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xlsx" ContentType="application/vnd.openxmlformats-officedocument.spreadsheetml.sheet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slides/slide159.xml" ContentType="application/vnd.openxmlformats-officedocument.presentationml.slide+xml"/>
  <Override PartName="/ppt/slides/slide160.xml" ContentType="application/vnd.openxmlformats-officedocument.presentationml.slide+xml"/>
  <Override PartName="/ppt/slides/slide161.xml" ContentType="application/vnd.openxmlformats-officedocument.presentationml.slide+xml"/>
  <Override PartName="/ppt/slides/slide162.xml" ContentType="application/vnd.openxmlformats-officedocument.presentationml.slide+xml"/>
  <Override PartName="/ppt/slides/slide163.xml" ContentType="application/vnd.openxmlformats-officedocument.presentationml.slide+xml"/>
  <Override PartName="/ppt/slides/slide164.xml" ContentType="application/vnd.openxmlformats-officedocument.presentationml.slide+xml"/>
  <Override PartName="/ppt/slides/slide165.xml" ContentType="application/vnd.openxmlformats-officedocument.presentationml.slide+xml"/>
  <Override PartName="/ppt/slides/slide166.xml" ContentType="application/vnd.openxmlformats-officedocument.presentationml.slide+xml"/>
  <Override PartName="/ppt/slides/slide167.xml" ContentType="application/vnd.openxmlformats-officedocument.presentationml.slide+xml"/>
  <Override PartName="/ppt/slides/slide168.xml" ContentType="application/vnd.openxmlformats-officedocument.presentationml.slide+xml"/>
  <Override PartName="/ppt/slides/slide169.xml" ContentType="application/vnd.openxmlformats-officedocument.presentationml.slide+xml"/>
  <Override PartName="/ppt/slides/slide170.xml" ContentType="application/vnd.openxmlformats-officedocument.presentationml.slide+xml"/>
  <Override PartName="/ppt/slides/slide171.xml" ContentType="application/vnd.openxmlformats-officedocument.presentationml.slide+xml"/>
  <Override PartName="/ppt/slides/slide172.xml" ContentType="application/vnd.openxmlformats-officedocument.presentationml.slide+xml"/>
  <Override PartName="/ppt/slides/slide173.xml" ContentType="application/vnd.openxmlformats-officedocument.presentationml.slide+xml"/>
  <Override PartName="/ppt/slides/slide174.xml" ContentType="application/vnd.openxmlformats-officedocument.presentationml.slide+xml"/>
  <Override PartName="/ppt/slides/slide175.xml" ContentType="application/vnd.openxmlformats-officedocument.presentationml.slide+xml"/>
  <Override PartName="/ppt/slides/slide176.xml" ContentType="application/vnd.openxmlformats-officedocument.presentationml.slide+xml"/>
  <Override PartName="/ppt/slides/slide177.xml" ContentType="application/vnd.openxmlformats-officedocument.presentationml.slide+xml"/>
  <Override PartName="/ppt/slides/slide178.xml" ContentType="application/vnd.openxmlformats-officedocument.presentationml.slide+xml"/>
  <Override PartName="/ppt/slides/slide179.xml" ContentType="application/vnd.openxmlformats-officedocument.presentationml.slide+xml"/>
  <Override PartName="/ppt/slides/slide180.xml" ContentType="application/vnd.openxmlformats-officedocument.presentationml.slide+xml"/>
  <Override PartName="/ppt/slides/slide181.xml" ContentType="application/vnd.openxmlformats-officedocument.presentationml.slide+xml"/>
  <Override PartName="/ppt/slides/slide182.xml" ContentType="application/vnd.openxmlformats-officedocument.presentationml.slide+xml"/>
  <Override PartName="/ppt/slides/slide183.xml" ContentType="application/vnd.openxmlformats-officedocument.presentationml.slide+xml"/>
  <Override PartName="/ppt/slides/slide184.xml" ContentType="application/vnd.openxmlformats-officedocument.presentationml.slide+xml"/>
  <Override PartName="/ppt/slides/slide185.xml" ContentType="application/vnd.openxmlformats-officedocument.presentationml.slide+xml"/>
  <Override PartName="/ppt/slides/slide186.xml" ContentType="application/vnd.openxmlformats-officedocument.presentationml.slide+xml"/>
  <Override PartName="/ppt/slides/slide187.xml" ContentType="application/vnd.openxmlformats-officedocument.presentationml.slide+xml"/>
  <Override PartName="/ppt/slides/slide188.xml" ContentType="application/vnd.openxmlformats-officedocument.presentationml.slide+xml"/>
  <Override PartName="/ppt/slides/slide189.xml" ContentType="application/vnd.openxmlformats-officedocument.presentationml.slide+xml"/>
  <Override PartName="/ppt/slides/slide190.xml" ContentType="application/vnd.openxmlformats-officedocument.presentationml.slide+xml"/>
  <Override PartName="/ppt/slides/slide191.xml" ContentType="application/vnd.openxmlformats-officedocument.presentationml.slide+xml"/>
  <Override PartName="/ppt/slides/slide192.xml" ContentType="application/vnd.openxmlformats-officedocument.presentationml.slide+xml"/>
  <Override PartName="/ppt/slides/slide193.xml" ContentType="application/vnd.openxmlformats-officedocument.presentationml.slide+xml"/>
  <Override PartName="/ppt/slides/slide194.xml" ContentType="application/vnd.openxmlformats-officedocument.presentationml.slide+xml"/>
  <Override PartName="/ppt/slides/slide195.xml" ContentType="application/vnd.openxmlformats-officedocument.presentationml.slide+xml"/>
  <Override PartName="/ppt/slides/slide196.xml" ContentType="application/vnd.openxmlformats-officedocument.presentationml.slide+xml"/>
  <Override PartName="/ppt/slides/slide197.xml" ContentType="application/vnd.openxmlformats-officedocument.presentationml.slide+xml"/>
  <Override PartName="/ppt/slides/slide198.xml" ContentType="application/vnd.openxmlformats-officedocument.presentationml.slide+xml"/>
  <Override PartName="/ppt/slides/slide199.xml" ContentType="application/vnd.openxmlformats-officedocument.presentationml.slide+xml"/>
  <Override PartName="/ppt/slides/slide200.xml" ContentType="application/vnd.openxmlformats-officedocument.presentationml.slide+xml"/>
  <Override PartName="/ppt/slides/slide201.xml" ContentType="application/vnd.openxmlformats-officedocument.presentationml.slide+xml"/>
  <Override PartName="/ppt/slides/slide202.xml" ContentType="application/vnd.openxmlformats-officedocument.presentationml.slide+xml"/>
  <Override PartName="/ppt/slides/slide203.xml" ContentType="application/vnd.openxmlformats-officedocument.presentationml.slide+xml"/>
  <Override PartName="/ppt/slides/slide204.xml" ContentType="application/vnd.openxmlformats-officedocument.presentationml.slide+xml"/>
  <Override PartName="/ppt/slides/slide205.xml" ContentType="application/vnd.openxmlformats-officedocument.presentationml.slide+xml"/>
  <Override PartName="/ppt/slides/slide206.xml" ContentType="application/vnd.openxmlformats-officedocument.presentationml.slide+xml"/>
  <Override PartName="/ppt/slides/slide207.xml" ContentType="application/vnd.openxmlformats-officedocument.presentationml.slide+xml"/>
  <Override PartName="/ppt/slides/slide208.xml" ContentType="application/vnd.openxmlformats-officedocument.presentationml.slide+xml"/>
  <Override PartName="/ppt/slides/slide209.xml" ContentType="application/vnd.openxmlformats-officedocument.presentationml.slide+xml"/>
  <Override PartName="/ppt/slides/slide210.xml" ContentType="application/vnd.openxmlformats-officedocument.presentationml.slide+xml"/>
  <Override PartName="/ppt/slides/slide211.xml" ContentType="application/vnd.openxmlformats-officedocument.presentationml.slide+xml"/>
  <Override PartName="/ppt/slides/slide212.xml" ContentType="application/vnd.openxmlformats-officedocument.presentationml.slide+xml"/>
  <Override PartName="/ppt/slides/slide213.xml" ContentType="application/vnd.openxmlformats-officedocument.presentationml.slide+xml"/>
  <Override PartName="/ppt/slides/slide214.xml" ContentType="application/vnd.openxmlformats-officedocument.presentationml.slide+xml"/>
  <Override PartName="/ppt/slides/slide215.xml" ContentType="application/vnd.openxmlformats-officedocument.presentationml.slide+xml"/>
  <Override PartName="/ppt/slides/slide216.xml" ContentType="application/vnd.openxmlformats-officedocument.presentationml.slide+xml"/>
  <Override PartName="/ppt/slides/slide217.xml" ContentType="application/vnd.openxmlformats-officedocument.presentationml.slide+xml"/>
  <Override PartName="/ppt/slides/slide218.xml" ContentType="application/vnd.openxmlformats-officedocument.presentationml.slide+xml"/>
  <Override PartName="/ppt/slides/slide219.xml" ContentType="application/vnd.openxmlformats-officedocument.presentationml.slide+xml"/>
  <Override PartName="/ppt/slides/slide220.xml" ContentType="application/vnd.openxmlformats-officedocument.presentationml.slide+xml"/>
  <Override PartName="/ppt/slides/slide221.xml" ContentType="application/vnd.openxmlformats-officedocument.presentationml.slide+xml"/>
  <Override PartName="/ppt/slides/slide222.xml" ContentType="application/vnd.openxmlformats-officedocument.presentationml.slide+xml"/>
  <Override PartName="/ppt/slides/slide223.xml" ContentType="application/vnd.openxmlformats-officedocument.presentationml.slide+xml"/>
  <Override PartName="/ppt/slides/slide224.xml" ContentType="application/vnd.openxmlformats-officedocument.presentationml.slide+xml"/>
  <Override PartName="/ppt/slides/slide225.xml" ContentType="application/vnd.openxmlformats-officedocument.presentationml.slide+xml"/>
  <Override PartName="/ppt/slides/slide226.xml" ContentType="application/vnd.openxmlformats-officedocument.presentationml.slide+xml"/>
  <Override PartName="/ppt/slides/slide227.xml" ContentType="application/vnd.openxmlformats-officedocument.presentationml.slide+xml"/>
  <Override PartName="/ppt/slides/slide228.xml" ContentType="application/vnd.openxmlformats-officedocument.presentationml.slide+xml"/>
  <Override PartName="/ppt/slides/slide229.xml" ContentType="application/vnd.openxmlformats-officedocument.presentationml.slide+xml"/>
  <Override PartName="/ppt/slides/slide230.xml" ContentType="application/vnd.openxmlformats-officedocument.presentationml.slide+xml"/>
  <Override PartName="/ppt/slides/slide231.xml" ContentType="application/vnd.openxmlformats-officedocument.presentationml.slide+xml"/>
  <Override PartName="/ppt/slides/slide232.xml" ContentType="application/vnd.openxmlformats-officedocument.presentationml.slide+xml"/>
  <Override PartName="/ppt/slides/slide233.xml" ContentType="application/vnd.openxmlformats-officedocument.presentationml.slide+xml"/>
  <Override PartName="/ppt/slides/slide234.xml" ContentType="application/vnd.openxmlformats-officedocument.presentationml.slide+xml"/>
  <Override PartName="/ppt/slides/slide235.xml" ContentType="application/vnd.openxmlformats-officedocument.presentationml.slide+xml"/>
  <Override PartName="/ppt/slides/slide236.xml" ContentType="application/vnd.openxmlformats-officedocument.presentationml.slide+xml"/>
  <Override PartName="/ppt/slides/slide237.xml" ContentType="application/vnd.openxmlformats-officedocument.presentationml.slide+xml"/>
  <Override PartName="/ppt/slides/slide238.xml" ContentType="application/vnd.openxmlformats-officedocument.presentationml.slide+xml"/>
  <Override PartName="/ppt/slides/slide239.xml" ContentType="application/vnd.openxmlformats-officedocument.presentationml.slide+xml"/>
  <Override PartName="/ppt/slides/slide240.xml" ContentType="application/vnd.openxmlformats-officedocument.presentationml.slide+xml"/>
  <Override PartName="/ppt/slides/slide241.xml" ContentType="application/vnd.openxmlformats-officedocument.presentationml.slide+xml"/>
  <Override PartName="/ppt/slides/slide242.xml" ContentType="application/vnd.openxmlformats-officedocument.presentationml.slide+xml"/>
  <Override PartName="/ppt/slides/slide243.xml" ContentType="application/vnd.openxmlformats-officedocument.presentationml.slide+xml"/>
  <Override PartName="/ppt/slides/slide244.xml" ContentType="application/vnd.openxmlformats-officedocument.presentationml.slide+xml"/>
  <Override PartName="/ppt/slides/slide245.xml" ContentType="application/vnd.openxmlformats-officedocument.presentationml.slide+xml"/>
  <Override PartName="/ppt/slides/slide246.xml" ContentType="application/vnd.openxmlformats-officedocument.presentationml.slide+xml"/>
  <Override PartName="/ppt/slides/slide247.xml" ContentType="application/vnd.openxmlformats-officedocument.presentationml.slide+xml"/>
  <Override PartName="/ppt/slides/slide248.xml" ContentType="application/vnd.openxmlformats-officedocument.presentationml.slide+xml"/>
  <Override PartName="/ppt/slides/slide249.xml" ContentType="application/vnd.openxmlformats-officedocument.presentationml.slide+xml"/>
  <Override PartName="/ppt/slides/slide250.xml" ContentType="application/vnd.openxmlformats-officedocument.presentationml.slide+xml"/>
  <Override PartName="/ppt/slides/slide251.xml" ContentType="application/vnd.openxmlformats-officedocument.presentationml.slide+xml"/>
  <Override PartName="/ppt/slides/slide252.xml" ContentType="application/vnd.openxmlformats-officedocument.presentationml.slide+xml"/>
  <Override PartName="/ppt/slides/slide253.xml" ContentType="application/vnd.openxmlformats-officedocument.presentationml.slide+xml"/>
  <Override PartName="/ppt/slides/slide254.xml" ContentType="application/vnd.openxmlformats-officedocument.presentationml.slide+xml"/>
  <Override PartName="/ppt/slides/slide255.xml" ContentType="application/vnd.openxmlformats-officedocument.presentationml.slide+xml"/>
  <Override PartName="/ppt/slides/slide256.xml" ContentType="application/vnd.openxmlformats-officedocument.presentationml.slide+xml"/>
  <Override PartName="/ppt/slides/slide257.xml" ContentType="application/vnd.openxmlformats-officedocument.presentationml.slide+xml"/>
  <Override PartName="/ppt/slides/slide258.xml" ContentType="application/vnd.openxmlformats-officedocument.presentationml.slide+xml"/>
  <Override PartName="/ppt/slides/slide259.xml" ContentType="application/vnd.openxmlformats-officedocument.presentationml.slide+xml"/>
  <Override PartName="/ppt/slides/slide260.xml" ContentType="application/vnd.openxmlformats-officedocument.presentationml.slide+xml"/>
  <Override PartName="/ppt/slides/slide261.xml" ContentType="application/vnd.openxmlformats-officedocument.presentationml.slide+xml"/>
  <Override PartName="/ppt/slides/slide262.xml" ContentType="application/vnd.openxmlformats-officedocument.presentationml.slide+xml"/>
  <Override PartName="/ppt/slides/slide263.xml" ContentType="application/vnd.openxmlformats-officedocument.presentationml.slide+xml"/>
  <Override PartName="/ppt/slides/slide264.xml" ContentType="application/vnd.openxmlformats-officedocument.presentationml.slide+xml"/>
  <Override PartName="/ppt/slides/slide265.xml" ContentType="application/vnd.openxmlformats-officedocument.presentationml.slide+xml"/>
  <Override PartName="/ppt/slides/slide266.xml" ContentType="application/vnd.openxmlformats-officedocument.presentationml.slide+xml"/>
  <Override PartName="/ppt/slides/slide267.xml" ContentType="application/vnd.openxmlformats-officedocument.presentationml.slide+xml"/>
  <Override PartName="/ppt/slides/slide268.xml" ContentType="application/vnd.openxmlformats-officedocument.presentationml.slide+xml"/>
  <Override PartName="/ppt/slides/slide269.xml" ContentType="application/vnd.openxmlformats-officedocument.presentationml.slide+xml"/>
  <Override PartName="/ppt/slides/slide270.xml" ContentType="application/vnd.openxmlformats-officedocument.presentationml.slide+xml"/>
  <Override PartName="/ppt/slides/slide271.xml" ContentType="application/vnd.openxmlformats-officedocument.presentationml.slide+xml"/>
  <Override PartName="/ppt/slides/slide272.xml" ContentType="application/vnd.openxmlformats-officedocument.presentationml.slide+xml"/>
  <Override PartName="/ppt/slides/slide273.xml" ContentType="application/vnd.openxmlformats-officedocument.presentationml.slide+xml"/>
  <Override PartName="/ppt/slides/slide274.xml" ContentType="application/vnd.openxmlformats-officedocument.presentationml.slide+xml"/>
  <Override PartName="/ppt/slides/slide275.xml" ContentType="application/vnd.openxmlformats-officedocument.presentationml.slide+xml"/>
  <Override PartName="/ppt/slides/slide276.xml" ContentType="application/vnd.openxmlformats-officedocument.presentationml.slide+xml"/>
  <Override PartName="/ppt/slides/slide277.xml" ContentType="application/vnd.openxmlformats-officedocument.presentationml.slide+xml"/>
  <Override PartName="/ppt/slides/slide278.xml" ContentType="application/vnd.openxmlformats-officedocument.presentationml.slide+xml"/>
  <Override PartName="/ppt/slides/slide279.xml" ContentType="application/vnd.openxmlformats-officedocument.presentationml.slide+xml"/>
  <Override PartName="/ppt/slides/slide280.xml" ContentType="application/vnd.openxmlformats-officedocument.presentationml.slide+xml"/>
  <Override PartName="/ppt/slides/slide281.xml" ContentType="application/vnd.openxmlformats-officedocument.presentationml.slide+xml"/>
  <Override PartName="/ppt/slides/slide282.xml" ContentType="application/vnd.openxmlformats-officedocument.presentationml.slide+xml"/>
  <Override PartName="/ppt/slides/slide283.xml" ContentType="application/vnd.openxmlformats-officedocument.presentationml.slide+xml"/>
  <Override PartName="/ppt/slides/slide284.xml" ContentType="application/vnd.openxmlformats-officedocument.presentationml.slide+xml"/>
  <Override PartName="/ppt/slides/slide285.xml" ContentType="application/vnd.openxmlformats-officedocument.presentationml.slide+xml"/>
  <Override PartName="/ppt/slides/slide286.xml" ContentType="application/vnd.openxmlformats-officedocument.presentationml.slide+xml"/>
  <Override PartName="/ppt/slides/slide287.xml" ContentType="application/vnd.openxmlformats-officedocument.presentationml.slide+xml"/>
  <Override PartName="/ppt/slides/slide288.xml" ContentType="application/vnd.openxmlformats-officedocument.presentationml.slide+xml"/>
  <Override PartName="/ppt/slides/slide289.xml" ContentType="application/vnd.openxmlformats-officedocument.presentationml.slide+xml"/>
  <Override PartName="/ppt/slides/slide290.xml" ContentType="application/vnd.openxmlformats-officedocument.presentationml.slide+xml"/>
  <Override PartName="/ppt/slides/slide291.xml" ContentType="application/vnd.openxmlformats-officedocument.presentationml.slide+xml"/>
  <Override PartName="/ppt/slides/slide292.xml" ContentType="application/vnd.openxmlformats-officedocument.presentationml.slide+xml"/>
  <Override PartName="/ppt/slides/slide293.xml" ContentType="application/vnd.openxmlformats-officedocument.presentationml.slide+xml"/>
  <Override PartName="/ppt/slides/slide294.xml" ContentType="application/vnd.openxmlformats-officedocument.presentationml.slide+xml"/>
  <Override PartName="/ppt/slides/slide295.xml" ContentType="application/vnd.openxmlformats-officedocument.presentationml.slide+xml"/>
  <Override PartName="/ppt/slides/slide296.xml" ContentType="application/vnd.openxmlformats-officedocument.presentationml.slide+xml"/>
  <Override PartName="/ppt/slides/slide297.xml" ContentType="application/vnd.openxmlformats-officedocument.presentationml.slide+xml"/>
  <Override PartName="/ppt/slides/slide298.xml" ContentType="application/vnd.openxmlformats-officedocument.presentationml.slide+xml"/>
  <Override PartName="/ppt/slides/slide299.xml" ContentType="application/vnd.openxmlformats-officedocument.presentationml.slide+xml"/>
  <Override PartName="/ppt/slides/slide300.xml" ContentType="application/vnd.openxmlformats-officedocument.presentationml.slide+xml"/>
  <Override PartName="/ppt/slides/slide301.xml" ContentType="application/vnd.openxmlformats-officedocument.presentationml.slide+xml"/>
  <Override PartName="/ppt/slides/slide302.xml" ContentType="application/vnd.openxmlformats-officedocument.presentationml.slide+xml"/>
  <Override PartName="/ppt/slides/slide303.xml" ContentType="application/vnd.openxmlformats-officedocument.presentationml.slide+xml"/>
  <Override PartName="/ppt/slides/slide304.xml" ContentType="application/vnd.openxmlformats-officedocument.presentationml.slide+xml"/>
  <Override PartName="/ppt/slides/slide305.xml" ContentType="application/vnd.openxmlformats-officedocument.presentationml.slide+xml"/>
  <Override PartName="/ppt/slides/slide306.xml" ContentType="application/vnd.openxmlformats-officedocument.presentationml.slide+xml"/>
  <Override PartName="/ppt/slides/slide307.xml" ContentType="application/vnd.openxmlformats-officedocument.presentationml.slide+xml"/>
  <Override PartName="/ppt/slides/slide308.xml" ContentType="application/vnd.openxmlformats-officedocument.presentationml.slide+xml"/>
  <Override PartName="/ppt/slides/slide309.xml" ContentType="application/vnd.openxmlformats-officedocument.presentationml.slide+xml"/>
  <Override PartName="/ppt/slides/slide310.xml" ContentType="application/vnd.openxmlformats-officedocument.presentationml.slide+xml"/>
  <Override PartName="/ppt/slides/slide311.xml" ContentType="application/vnd.openxmlformats-officedocument.presentationml.slide+xml"/>
  <Override PartName="/ppt/slides/slide312.xml" ContentType="application/vnd.openxmlformats-officedocument.presentationml.slide+xml"/>
  <Override PartName="/ppt/slides/slide31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41.xml" ContentType="application/vnd.openxmlformats-officedocument.presentationml.slideLayout+xml"/>
  <Override PartName="/ppt/slideLayouts/slideLayout42.xml" ContentType="application/vnd.openxmlformats-officedocument.presentationml.slideLayout+xml"/>
  <Override PartName="/ppt/slideLayouts/slideLayout43.xml" ContentType="application/vnd.openxmlformats-officedocument.presentationml.slideLayout+xml"/>
  <Override PartName="/ppt/slideLayouts/slideLayout44.xml" ContentType="application/vnd.openxmlformats-officedocument.presentationml.slideLayout+xml"/>
  <Override PartName="/ppt/slideLayouts/slideLayout45.xml" ContentType="application/vnd.openxmlformats-officedocument.presentationml.slideLayout+xml"/>
  <Override PartName="/ppt/slideLayouts/slideLayout46.xml" ContentType="application/vnd.openxmlformats-officedocument.presentationml.slideLayout+xml"/>
  <Override PartName="/ppt/slideLayouts/slideLayout47.xml" ContentType="application/vnd.openxmlformats-officedocument.presentationml.slideLayout+xml"/>
  <Override PartName="/ppt/slideLayouts/slideLayout48.xml" ContentType="application/vnd.openxmlformats-officedocument.presentationml.slideLayout+xml"/>
  <Override PartName="/ppt/slideLayouts/slideLayout49.xml" ContentType="application/vnd.openxmlformats-officedocument.presentationml.slideLayout+xml"/>
  <Override PartName="/ppt/slideLayouts/slideLayout50.xml" ContentType="application/vnd.openxmlformats-officedocument.presentationml.slideLayout+xml"/>
  <Override PartName="/ppt/slideLayouts/slideLayout51.xml" ContentType="application/vnd.openxmlformats-officedocument.presentationml.slideLayout+xml"/>
  <Override PartName="/ppt/slideLayouts/slideLayout52.xml" ContentType="application/vnd.openxmlformats-officedocument.presentationml.slideLayout+xml"/>
  <Override PartName="/ppt/slideLayouts/slideLayout53.xml" ContentType="application/vnd.openxmlformats-officedocument.presentationml.slideLayout+xml"/>
  <Override PartName="/ppt/slideLayouts/slideLayout54.xml" ContentType="application/vnd.openxmlformats-officedocument.presentationml.slideLayout+xml"/>
  <Override PartName="/ppt/slideLayouts/slideLayout55.xml" ContentType="application/vnd.openxmlformats-officedocument.presentationml.slideLayout+xml"/>
  <Override PartName="/ppt/slideLayouts/slideLayout56.xml" ContentType="application/vnd.openxmlformats-officedocument.presentationml.slideLayout+xml"/>
  <Override PartName="/ppt/slideLayouts/slideLayout57.xml" ContentType="application/vnd.openxmlformats-officedocument.presentationml.slideLayout+xml"/>
  <Override PartName="/ppt/slideLayouts/slideLayout58.xml" ContentType="application/vnd.openxmlformats-officedocument.presentationml.slideLayout+xml"/>
  <Override PartName="/ppt/slideLayouts/slideLayout59.xml" ContentType="application/vnd.openxmlformats-officedocument.presentationml.slideLayout+xml"/>
  <Override PartName="/ppt/slideLayouts/slideLayout60.xml" ContentType="application/vnd.openxmlformats-officedocument.presentationml.slideLayout+xml"/>
  <Override PartName="/ppt/slideLayouts/slideLayout61.xml" ContentType="application/vnd.openxmlformats-officedocument.presentationml.slideLayout+xml"/>
  <Override PartName="/ppt/slideLayouts/slideLayout62.xml" ContentType="application/vnd.openxmlformats-officedocument.presentationml.slideLayout+xml"/>
  <Override PartName="/ppt/slideLayouts/slideLayout63.xml" ContentType="application/vnd.openxmlformats-officedocument.presentationml.slideLayout+xml"/>
  <Override PartName="/ppt/slideLayouts/slideLayout64.xml" ContentType="application/vnd.openxmlformats-officedocument.presentationml.slideLayout+xml"/>
  <Override PartName="/ppt/slideLayouts/slideLayout65.xml" ContentType="application/vnd.openxmlformats-officedocument.presentationml.slideLayout+xml"/>
  <Override PartName="/ppt/slideLayouts/slideLayout66.xml" ContentType="application/vnd.openxmlformats-officedocument.presentationml.slideLayout+xml"/>
  <Override PartName="/ppt/slideLayouts/slideLayout67.xml" ContentType="application/vnd.openxmlformats-officedocument.presentationml.slideLayout+xml"/>
  <Override PartName="/ppt/slideLayouts/slideLayout68.xml" ContentType="application/vnd.openxmlformats-officedocument.presentationml.slideLayout+xml"/>
  <Override PartName="/ppt/slideLayouts/slideLayout69.xml" ContentType="application/vnd.openxmlformats-officedocument.presentationml.slideLayout+xml"/>
  <Override PartName="/ppt/slideLayouts/slideLayout70.xml" ContentType="application/vnd.openxmlformats-officedocument.presentationml.slideLayout+xml"/>
  <Override PartName="/ppt/slideLayouts/slideLayout71.xml" ContentType="application/vnd.openxmlformats-officedocument.presentationml.slideLayout+xml"/>
  <Override PartName="/ppt/slideLayouts/slideLayout72.xml" ContentType="application/vnd.openxmlformats-officedocument.presentationml.slideLayout+xml"/>
  <Override PartName="/ppt/slideLayouts/slideLayout73.xml" ContentType="application/vnd.openxmlformats-officedocument.presentationml.slideLayout+xml"/>
  <Override PartName="/ppt/slideLayouts/slideLayout74.xml" ContentType="application/vnd.openxmlformats-officedocument.presentationml.slideLayout+xml"/>
  <Override PartName="/ppt/slideLayouts/slideLayout75.xml" ContentType="application/vnd.openxmlformats-officedocument.presentationml.slideLayout+xml"/>
  <Override PartName="/ppt/slideLayouts/slideLayout76.xml" ContentType="application/vnd.openxmlformats-officedocument.presentationml.slideLayout+xml"/>
  <Override PartName="/ppt/slideLayouts/slideLayout77.xml" ContentType="application/vnd.openxmlformats-officedocument.presentationml.slideLayout+xml"/>
  <Override PartName="/ppt/slideLayouts/slideLayout78.xml" ContentType="application/vnd.openxmlformats-officedocument.presentationml.slideLayout+xml"/>
  <Override PartName="/ppt/slideLayouts/slideLayout79.xml" ContentType="application/vnd.openxmlformats-officedocument.presentationml.slideLayout+xml"/>
  <Override PartName="/ppt/slideLayouts/slideLayout80.xml" ContentType="application/vnd.openxmlformats-officedocument.presentationml.slideLayout+xml"/>
  <Override PartName="/ppt/slideLayouts/slideLayout81.xml" ContentType="application/vnd.openxmlformats-officedocument.presentationml.slideLayout+xml"/>
  <Override PartName="/ppt/slideLayouts/slideLayout82.xml" ContentType="application/vnd.openxmlformats-officedocument.presentationml.slideLayout+xml"/>
  <Override PartName="/ppt/slideLayouts/slideLayout83.xml" ContentType="application/vnd.openxmlformats-officedocument.presentationml.slideLayout+xml"/>
  <Override PartName="/ppt/slideLayouts/slideLayout84.xml" ContentType="application/vnd.openxmlformats-officedocument.presentationml.slideLayout+xml"/>
  <Override PartName="/ppt/slideLayouts/slideLayout85.xml" ContentType="application/vnd.openxmlformats-officedocument.presentationml.slideLayout+xml"/>
  <Override PartName="/ppt/slideLayouts/slideLayout86.xml" ContentType="application/vnd.openxmlformats-officedocument.presentationml.slideLayout+xml"/>
  <Override PartName="/ppt/slideLayouts/slideLayout87.xml" ContentType="application/vnd.openxmlformats-officedocument.presentationml.slideLayout+xml"/>
  <Override PartName="/ppt/slideLayouts/slideLayout88.xml" ContentType="application/vnd.openxmlformats-officedocument.presentationml.slideLayout+xml"/>
  <Override PartName="/ppt/slideLayouts/slideLayout89.xml" ContentType="application/vnd.openxmlformats-officedocument.presentationml.slideLayout+xml"/>
  <Override PartName="/ppt/slideLayouts/slideLayout90.xml" ContentType="application/vnd.openxmlformats-officedocument.presentationml.slideLayout+xml"/>
  <Override PartName="/ppt/slideLayouts/slideLayout91.xml" ContentType="application/vnd.openxmlformats-officedocument.presentationml.slideLayout+xml"/>
  <Override PartName="/ppt/slideLayouts/slideLayout92.xml" ContentType="application/vnd.openxmlformats-officedocument.presentationml.slideLayout+xml"/>
  <Override PartName="/ppt/slideLayouts/slideLayout93.xml" ContentType="application/vnd.openxmlformats-officedocument.presentationml.slideLayout+xml"/>
  <Override PartName="/ppt/slideLayouts/slideLayout94.xml" ContentType="application/vnd.openxmlformats-officedocument.presentationml.slideLayout+xml"/>
  <Override PartName="/ppt/slideLayouts/slideLayout95.xml" ContentType="application/vnd.openxmlformats-officedocument.presentationml.slideLayout+xml"/>
  <Override PartName="/ppt/slideLayouts/slideLayout96.xml" ContentType="application/vnd.openxmlformats-officedocument.presentationml.slideLayout+xml"/>
  <Override PartName="/ppt/slideLayouts/slideLayout97.xml" ContentType="application/vnd.openxmlformats-officedocument.presentationml.slideLayout+xml"/>
  <Override PartName="/ppt/slideLayouts/slideLayout98.xml" ContentType="application/vnd.openxmlformats-officedocument.presentationml.slideLayout+xml"/>
  <Override PartName="/ppt/slideLayouts/slideLayout99.xml" ContentType="application/vnd.openxmlformats-officedocument.presentationml.slideLayout+xml"/>
  <Override PartName="/ppt/slideLayouts/slideLayout100.xml" ContentType="application/vnd.openxmlformats-officedocument.presentationml.slideLayout+xml"/>
  <Override PartName="/ppt/slideLayouts/slideLayout101.xml" ContentType="application/vnd.openxmlformats-officedocument.presentationml.slideLayout+xml"/>
  <Override PartName="/ppt/slideLayouts/slideLayout102.xml" ContentType="application/vnd.openxmlformats-officedocument.presentationml.slideLayout+xml"/>
  <Override PartName="/ppt/slideLayouts/slideLayout103.xml" ContentType="application/vnd.openxmlformats-officedocument.presentationml.slideLayout+xml"/>
  <Override PartName="/ppt/slideLayouts/slideLayout104.xml" ContentType="application/vnd.openxmlformats-officedocument.presentationml.slideLayout+xml"/>
  <Override PartName="/ppt/slideLayouts/slideLayout105.xml" ContentType="application/vnd.openxmlformats-officedocument.presentationml.slideLayout+xml"/>
  <Override PartName="/ppt/slideLayouts/slideLayout106.xml" ContentType="application/vnd.openxmlformats-officedocument.presentationml.slideLayout+xml"/>
  <Override PartName="/ppt/slideLayouts/slideLayout107.xml" ContentType="application/vnd.openxmlformats-officedocument.presentationml.slideLayout+xml"/>
  <Override PartName="/ppt/slideLayouts/slideLayout108.xml" ContentType="application/vnd.openxmlformats-officedocument.presentationml.slideLayout+xml"/>
  <Override PartName="/ppt/slideLayouts/slideLayout109.xml" ContentType="application/vnd.openxmlformats-officedocument.presentationml.slideLayout+xml"/>
  <Override PartName="/ppt/slideLayouts/slideLayout110.xml" ContentType="application/vnd.openxmlformats-officedocument.presentationml.slideLayout+xml"/>
  <Override PartName="/ppt/slideLayouts/slideLayout111.xml" ContentType="application/vnd.openxmlformats-officedocument.presentationml.slideLayout+xml"/>
  <Override PartName="/ppt/slideLayouts/slideLayout112.xml" ContentType="application/vnd.openxmlformats-officedocument.presentationml.slideLayout+xml"/>
  <Override PartName="/ppt/slideLayouts/slideLayout113.xml" ContentType="application/vnd.openxmlformats-officedocument.presentationml.slideLayout+xml"/>
  <Override PartName="/ppt/slideLayouts/slideLayout114.xml" ContentType="application/vnd.openxmlformats-officedocument.presentationml.slideLayout+xml"/>
  <Override PartName="/ppt/slideLayouts/slideLayout115.xml" ContentType="application/vnd.openxmlformats-officedocument.presentationml.slideLayout+xml"/>
  <Override PartName="/ppt/slideLayouts/slideLayout116.xml" ContentType="application/vnd.openxmlformats-officedocument.presentationml.slideLayout+xml"/>
  <Override PartName="/ppt/slideLayouts/slideLayout117.xml" ContentType="application/vnd.openxmlformats-officedocument.presentationml.slideLayout+xml"/>
  <Override PartName="/ppt/slideLayouts/slideLayout118.xml" ContentType="application/vnd.openxmlformats-officedocument.presentationml.slideLayout+xml"/>
  <Override PartName="/ppt/slideLayouts/slideLayout119.xml" ContentType="application/vnd.openxmlformats-officedocument.presentationml.slideLayout+xml"/>
  <Override PartName="/ppt/slideLayouts/slideLayout120.xml" ContentType="application/vnd.openxmlformats-officedocument.presentationml.slideLayout+xml"/>
  <Override PartName="/ppt/slideLayouts/slideLayout121.xml" ContentType="application/vnd.openxmlformats-officedocument.presentationml.slideLayout+xml"/>
  <Override PartName="/ppt/slideLayouts/slideLayout122.xml" ContentType="application/vnd.openxmlformats-officedocument.presentationml.slideLayout+xml"/>
  <Override PartName="/ppt/slideLayouts/slideLayout123.xml" ContentType="application/vnd.openxmlformats-officedocument.presentationml.slideLayout+xml"/>
  <Override PartName="/ppt/slideLayouts/slideLayout124.xml" ContentType="application/vnd.openxmlformats-officedocument.presentationml.slideLayout+xml"/>
  <Override PartName="/ppt/slideLayouts/slideLayout125.xml" ContentType="application/vnd.openxmlformats-officedocument.presentationml.slideLayout+xml"/>
  <Override PartName="/ppt/slideLayouts/slideLayout126.xml" ContentType="application/vnd.openxmlformats-officedocument.presentationml.slideLayout+xml"/>
  <Override PartName="/ppt/slideLayouts/slideLayout127.xml" ContentType="application/vnd.openxmlformats-officedocument.presentationml.slideLayout+xml"/>
  <Override PartName="/ppt/slideLayouts/slideLayout128.xml" ContentType="application/vnd.openxmlformats-officedocument.presentationml.slideLayout+xml"/>
  <Override PartName="/ppt/slideLayouts/slideLayout129.xml" ContentType="application/vnd.openxmlformats-officedocument.presentationml.slideLayout+xml"/>
  <Override PartName="/ppt/slideLayouts/slideLayout130.xml" ContentType="application/vnd.openxmlformats-officedocument.presentationml.slideLayout+xml"/>
  <Override PartName="/ppt/slideLayouts/slideLayout131.xml" ContentType="application/vnd.openxmlformats-officedocument.presentationml.slideLayout+xml"/>
  <Override PartName="/ppt/slideLayouts/slideLayout132.xml" ContentType="application/vnd.openxmlformats-officedocument.presentationml.slideLayout+xml"/>
  <Override PartName="/ppt/slideLayouts/slideLayout133.xml" ContentType="application/vnd.openxmlformats-officedocument.presentationml.slideLayout+xml"/>
  <Override PartName="/ppt/slideLayouts/slideLayout134.xml" ContentType="application/vnd.openxmlformats-officedocument.presentationml.slideLayout+xml"/>
  <Override PartName="/ppt/slideLayouts/slideLayout135.xml" ContentType="application/vnd.openxmlformats-officedocument.presentationml.slideLayout+xml"/>
  <Override PartName="/ppt/slideLayouts/slideLayout136.xml" ContentType="application/vnd.openxmlformats-officedocument.presentationml.slideLayout+xml"/>
  <Override PartName="/ppt/slideLayouts/slideLayout137.xml" ContentType="application/vnd.openxmlformats-officedocument.presentationml.slideLayout+xml"/>
  <Override PartName="/ppt/slideLayouts/slideLayout138.xml" ContentType="application/vnd.openxmlformats-officedocument.presentationml.slideLayout+xml"/>
  <Override PartName="/ppt/slideLayouts/slideLayout139.xml" ContentType="application/vnd.openxmlformats-officedocument.presentationml.slideLayout+xml"/>
  <Override PartName="/ppt/slideLayouts/slideLayout140.xml" ContentType="application/vnd.openxmlformats-officedocument.presentationml.slideLayout+xml"/>
  <Override PartName="/ppt/slideLayouts/slideLayout141.xml" ContentType="application/vnd.openxmlformats-officedocument.presentationml.slideLayout+xml"/>
  <Override PartName="/ppt/slideLayouts/slideLayout142.xml" ContentType="application/vnd.openxmlformats-officedocument.presentationml.slideLayout+xml"/>
  <Override PartName="/ppt/slideLayouts/slideLayout143.xml" ContentType="application/vnd.openxmlformats-officedocument.presentationml.slideLayout+xml"/>
  <Override PartName="/ppt/slideLayouts/slideLayout144.xml" ContentType="application/vnd.openxmlformats-officedocument.presentationml.slideLayout+xml"/>
  <Override PartName="/ppt/slideLayouts/slideLayout145.xml" ContentType="application/vnd.openxmlformats-officedocument.presentationml.slideLayout+xml"/>
  <Override PartName="/ppt/slideLayouts/slideLayout146.xml" ContentType="application/vnd.openxmlformats-officedocument.presentationml.slideLayout+xml"/>
  <Override PartName="/ppt/slideLayouts/slideLayout147.xml" ContentType="application/vnd.openxmlformats-officedocument.presentationml.slideLayout+xml"/>
  <Override PartName="/ppt/slideLayouts/slideLayout148.xml" ContentType="application/vnd.openxmlformats-officedocument.presentationml.slideLayout+xml"/>
  <Override PartName="/ppt/slideLayouts/slideLayout149.xml" ContentType="application/vnd.openxmlformats-officedocument.presentationml.slideLayout+xml"/>
  <Override PartName="/ppt/slideLayouts/slideLayout150.xml" ContentType="application/vnd.openxmlformats-officedocument.presentationml.slideLayout+xml"/>
  <Override PartName="/ppt/slideLayouts/slideLayout151.xml" ContentType="application/vnd.openxmlformats-officedocument.presentationml.slideLayout+xml"/>
  <Override PartName="/ppt/slideLayouts/slideLayout152.xml" ContentType="application/vnd.openxmlformats-officedocument.presentationml.slideLayout+xml"/>
  <Override PartName="/ppt/slideLayouts/slideLayout153.xml" ContentType="application/vnd.openxmlformats-officedocument.presentationml.slideLayout+xml"/>
  <Override PartName="/ppt/slideLayouts/slideLayout154.xml" ContentType="application/vnd.openxmlformats-officedocument.presentationml.slideLayout+xml"/>
  <Override PartName="/ppt/slideLayouts/slideLayout155.xml" ContentType="application/vnd.openxmlformats-officedocument.presentationml.slideLayout+xml"/>
  <Override PartName="/ppt/slideLayouts/slideLayout156.xml" ContentType="application/vnd.openxmlformats-officedocument.presentationml.slideLayout+xml"/>
  <Override PartName="/ppt/slideLayouts/slideLayout157.xml" ContentType="application/vnd.openxmlformats-officedocument.presentationml.slideLayout+xml"/>
  <Override PartName="/ppt/slideLayouts/slideLayout158.xml" ContentType="application/vnd.openxmlformats-officedocument.presentationml.slideLayout+xml"/>
  <Override PartName="/ppt/slideLayouts/slideLayout159.xml" ContentType="application/vnd.openxmlformats-officedocument.presentationml.slideLayout+xml"/>
  <Override PartName="/ppt/slideLayouts/slideLayout160.xml" ContentType="application/vnd.openxmlformats-officedocument.presentationml.slideLayout+xml"/>
  <Override PartName="/ppt/slideLayouts/slideLayout161.xml" ContentType="application/vnd.openxmlformats-officedocument.presentationml.slideLayout+xml"/>
  <Override PartName="/ppt/slideLayouts/slideLayout162.xml" ContentType="application/vnd.openxmlformats-officedocument.presentationml.slideLayout+xml"/>
  <Override PartName="/ppt/slideLayouts/slideLayout163.xml" ContentType="application/vnd.openxmlformats-officedocument.presentationml.slideLayout+xml"/>
  <Override PartName="/ppt/slideLayouts/slideLayout164.xml" ContentType="application/vnd.openxmlformats-officedocument.presentationml.slideLayout+xml"/>
  <Override PartName="/ppt/slideLayouts/slideLayout165.xml" ContentType="application/vnd.openxmlformats-officedocument.presentationml.slideLayout+xml"/>
  <Override PartName="/ppt/slideLayouts/slideLayout166.xml" ContentType="application/vnd.openxmlformats-officedocument.presentationml.slideLayout+xml"/>
  <Override PartName="/ppt/slideLayouts/slideLayout167.xml" ContentType="application/vnd.openxmlformats-officedocument.presentationml.slideLayout+xml"/>
  <Override PartName="/ppt/slideLayouts/slideLayout168.xml" ContentType="application/vnd.openxmlformats-officedocument.presentationml.slideLayout+xml"/>
  <Override PartName="/ppt/slideLayouts/slideLayout169.xml" ContentType="application/vnd.openxmlformats-officedocument.presentationml.slideLayout+xml"/>
  <Override PartName="/ppt/slideLayouts/slideLayout170.xml" ContentType="application/vnd.openxmlformats-officedocument.presentationml.slideLayout+xml"/>
  <Override PartName="/ppt/slideLayouts/slideLayout171.xml" ContentType="application/vnd.openxmlformats-officedocument.presentationml.slideLayout+xml"/>
  <Override PartName="/ppt/slideLayouts/slideLayout172.xml" ContentType="application/vnd.openxmlformats-officedocument.presentationml.slideLayout+xml"/>
  <Override PartName="/ppt/slideLayouts/slideLayout173.xml" ContentType="application/vnd.openxmlformats-officedocument.presentationml.slideLayout+xml"/>
  <Override PartName="/ppt/slideLayouts/slideLayout174.xml" ContentType="application/vnd.openxmlformats-officedocument.presentationml.slideLayout+xml"/>
  <Override PartName="/ppt/slideLayouts/slideLayout175.xml" ContentType="application/vnd.openxmlformats-officedocument.presentationml.slideLayout+xml"/>
  <Override PartName="/ppt/slideLayouts/slideLayout176.xml" ContentType="application/vnd.openxmlformats-officedocument.presentationml.slideLayout+xml"/>
  <Override PartName="/ppt/slideLayouts/slideLayout177.xml" ContentType="application/vnd.openxmlformats-officedocument.presentationml.slideLayout+xml"/>
  <Override PartName="/ppt/slideLayouts/slideLayout178.xml" ContentType="application/vnd.openxmlformats-officedocument.presentationml.slideLayout+xml"/>
  <Override PartName="/ppt/slideLayouts/slideLayout179.xml" ContentType="application/vnd.openxmlformats-officedocument.presentationml.slideLayout+xml"/>
  <Override PartName="/ppt/slideLayouts/slideLayout180.xml" ContentType="application/vnd.openxmlformats-officedocument.presentationml.slideLayout+xml"/>
  <Override PartName="/ppt/slideLayouts/slideLayout181.xml" ContentType="application/vnd.openxmlformats-officedocument.presentationml.slideLayout+xml"/>
  <Override PartName="/ppt/slideLayouts/slideLayout182.xml" ContentType="application/vnd.openxmlformats-officedocument.presentationml.slideLayout+xml"/>
  <Override PartName="/ppt/slideLayouts/slideLayout183.xml" ContentType="application/vnd.openxmlformats-officedocument.presentationml.slideLayout+xml"/>
  <Override PartName="/ppt/slideLayouts/slideLayout184.xml" ContentType="application/vnd.openxmlformats-officedocument.presentationml.slideLayout+xml"/>
  <Override PartName="/ppt/slideLayouts/slideLayout185.xml" ContentType="application/vnd.openxmlformats-officedocument.presentationml.slideLayout+xml"/>
  <Override PartName="/ppt/slideLayouts/slideLayout186.xml" ContentType="application/vnd.openxmlformats-officedocument.presentationml.slideLayout+xml"/>
  <Override PartName="/ppt/slideLayouts/slideLayout187.xml" ContentType="application/vnd.openxmlformats-officedocument.presentationml.slideLayout+xml"/>
  <Override PartName="/ppt/slideLayouts/slideLayout188.xml" ContentType="application/vnd.openxmlformats-officedocument.presentationml.slideLayout+xml"/>
  <Override PartName="/ppt/slideLayouts/slideLayout189.xml" ContentType="application/vnd.openxmlformats-officedocument.presentationml.slideLayout+xml"/>
  <Override PartName="/ppt/slideLayouts/slideLayout190.xml" ContentType="application/vnd.openxmlformats-officedocument.presentationml.slideLayout+xml"/>
  <Override PartName="/ppt/slideLayouts/slideLayout191.xml" ContentType="application/vnd.openxmlformats-officedocument.presentationml.slideLayout+xml"/>
  <Override PartName="/ppt/slideLayouts/slideLayout192.xml" ContentType="application/vnd.openxmlformats-officedocument.presentationml.slideLayout+xml"/>
  <Override PartName="/ppt/slideLayouts/slideLayout193.xml" ContentType="application/vnd.openxmlformats-officedocument.presentationml.slideLayout+xml"/>
  <Override PartName="/ppt/slideLayouts/slideLayout194.xml" ContentType="application/vnd.openxmlformats-officedocument.presentationml.slideLayout+xml"/>
  <Override PartName="/ppt/slideLayouts/slideLayout195.xml" ContentType="application/vnd.openxmlformats-officedocument.presentationml.slideLayout+xml"/>
  <Override PartName="/ppt/slideLayouts/slideLayout196.xml" ContentType="application/vnd.openxmlformats-officedocument.presentationml.slideLayout+xml"/>
  <Override PartName="/ppt/slideLayouts/slideLayout197.xml" ContentType="application/vnd.openxmlformats-officedocument.presentationml.slideLayout+xml"/>
  <Override PartName="/ppt/slideLayouts/slideLayout198.xml" ContentType="application/vnd.openxmlformats-officedocument.presentationml.slideLayout+xml"/>
  <Override PartName="/ppt/slideLayouts/slideLayout199.xml" ContentType="application/vnd.openxmlformats-officedocument.presentationml.slideLayout+xml"/>
  <Override PartName="/ppt/slideLayouts/slideLayout200.xml" ContentType="application/vnd.openxmlformats-officedocument.presentationml.slideLayout+xml"/>
  <Override PartName="/ppt/slideLayouts/slideLayout201.xml" ContentType="application/vnd.openxmlformats-officedocument.presentationml.slideLayout+xml"/>
  <Override PartName="/ppt/slideLayouts/slideLayout202.xml" ContentType="application/vnd.openxmlformats-officedocument.presentationml.slideLayout+xml"/>
  <Override PartName="/ppt/slideLayouts/slideLayout203.xml" ContentType="application/vnd.openxmlformats-officedocument.presentationml.slideLayout+xml"/>
  <Override PartName="/ppt/slideLayouts/slideLayout204.xml" ContentType="application/vnd.openxmlformats-officedocument.presentationml.slideLayout+xml"/>
  <Override PartName="/ppt/slideLayouts/slideLayout205.xml" ContentType="application/vnd.openxmlformats-officedocument.presentationml.slideLayout+xml"/>
  <Override PartName="/ppt/slideLayouts/slideLayout206.xml" ContentType="application/vnd.openxmlformats-officedocument.presentationml.slideLayout+xml"/>
  <Override PartName="/ppt/slideLayouts/slideLayout207.xml" ContentType="application/vnd.openxmlformats-officedocument.presentationml.slideLayout+xml"/>
  <Override PartName="/ppt/slideLayouts/slideLayout208.xml" ContentType="application/vnd.openxmlformats-officedocument.presentationml.slideLayout+xml"/>
  <Override PartName="/ppt/slideLayouts/slideLayout209.xml" ContentType="application/vnd.openxmlformats-officedocument.presentationml.slideLayout+xml"/>
  <Override PartName="/ppt/slideLayouts/slideLayout210.xml" ContentType="application/vnd.openxmlformats-officedocument.presentationml.slideLayout+xml"/>
  <Override PartName="/ppt/slideLayouts/slideLayout211.xml" ContentType="application/vnd.openxmlformats-officedocument.presentationml.slideLayout+xml"/>
  <Override PartName="/ppt/slideLayouts/slideLayout212.xml" ContentType="application/vnd.openxmlformats-officedocument.presentationml.slideLayout+xml"/>
  <Override PartName="/ppt/slideLayouts/slideLayout213.xml" ContentType="application/vnd.openxmlformats-officedocument.presentationml.slideLayout+xml"/>
  <Override PartName="/ppt/slideLayouts/slideLayout214.xml" ContentType="application/vnd.openxmlformats-officedocument.presentationml.slideLayout+xml"/>
  <Override PartName="/ppt/slideLayouts/slideLayout215.xml" ContentType="application/vnd.openxmlformats-officedocument.presentationml.slideLayout+xml"/>
  <Override PartName="/ppt/slideLayouts/slideLayout216.xml" ContentType="application/vnd.openxmlformats-officedocument.presentationml.slideLayout+xml"/>
  <Override PartName="/ppt/slideLayouts/slideLayout217.xml" ContentType="application/vnd.openxmlformats-officedocument.presentationml.slideLayout+xml"/>
  <Override PartName="/ppt/slideLayouts/slideLayout218.xml" ContentType="application/vnd.openxmlformats-officedocument.presentationml.slideLayout+xml"/>
  <Override PartName="/ppt/slideLayouts/slideLayout219.xml" ContentType="application/vnd.openxmlformats-officedocument.presentationml.slideLayout+xml"/>
  <Override PartName="/ppt/slideLayouts/slideLayout220.xml" ContentType="application/vnd.openxmlformats-officedocument.presentationml.slideLayout+xml"/>
  <Override PartName="/ppt/slideLayouts/slideLayout221.xml" ContentType="application/vnd.openxmlformats-officedocument.presentationml.slideLayout+xml"/>
  <Override PartName="/ppt/slideLayouts/slideLayout222.xml" ContentType="application/vnd.openxmlformats-officedocument.presentationml.slideLayout+xml"/>
  <Override PartName="/ppt/slideLayouts/slideLayout223.xml" ContentType="application/vnd.openxmlformats-officedocument.presentationml.slideLayout+xml"/>
  <Override PartName="/ppt/slideLayouts/slideLayout224.xml" ContentType="application/vnd.openxmlformats-officedocument.presentationml.slideLayout+xml"/>
  <Override PartName="/ppt/slideLayouts/slideLayout225.xml" ContentType="application/vnd.openxmlformats-officedocument.presentationml.slideLayout+xml"/>
  <Override PartName="/ppt/slideLayouts/slideLayout226.xml" ContentType="application/vnd.openxmlformats-officedocument.presentationml.slideLayout+xml"/>
  <Override PartName="/ppt/slideLayouts/slideLayout227.xml" ContentType="application/vnd.openxmlformats-officedocument.presentationml.slideLayout+xml"/>
  <Override PartName="/ppt/slideLayouts/slideLayout228.xml" ContentType="application/vnd.openxmlformats-officedocument.presentationml.slideLayout+xml"/>
  <Override PartName="/ppt/slideLayouts/slideLayout229.xml" ContentType="application/vnd.openxmlformats-officedocument.presentationml.slideLayout+xml"/>
  <Override PartName="/ppt/slideLayouts/slideLayout230.xml" ContentType="application/vnd.openxmlformats-officedocument.presentationml.slideLayout+xml"/>
  <Override PartName="/ppt/slideLayouts/slideLayout231.xml" ContentType="application/vnd.openxmlformats-officedocument.presentationml.slideLayout+xml"/>
  <Override PartName="/ppt/slideLayouts/slideLayout232.xml" ContentType="application/vnd.openxmlformats-officedocument.presentationml.slideLayout+xml"/>
  <Override PartName="/ppt/slideLayouts/slideLayout233.xml" ContentType="application/vnd.openxmlformats-officedocument.presentationml.slideLayout+xml"/>
  <Override PartName="/ppt/slideLayouts/slideLayout234.xml" ContentType="application/vnd.openxmlformats-officedocument.presentationml.slideLayout+xml"/>
  <Override PartName="/ppt/slideLayouts/slideLayout235.xml" ContentType="application/vnd.openxmlformats-officedocument.presentationml.slideLayout+xml"/>
  <Override PartName="/ppt/slideLayouts/slideLayout236.xml" ContentType="application/vnd.openxmlformats-officedocument.presentationml.slideLayout+xml"/>
  <Override PartName="/ppt/slideLayouts/slideLayout237.xml" ContentType="application/vnd.openxmlformats-officedocument.presentationml.slideLayout+xml"/>
  <Override PartName="/ppt/slideLayouts/slideLayout238.xml" ContentType="application/vnd.openxmlformats-officedocument.presentationml.slideLayout+xml"/>
  <Override PartName="/ppt/slideLayouts/slideLayout239.xml" ContentType="application/vnd.openxmlformats-officedocument.presentationml.slideLayout+xml"/>
  <Override PartName="/ppt/slideLayouts/slideLayout240.xml" ContentType="application/vnd.openxmlformats-officedocument.presentationml.slideLayout+xml"/>
  <Override PartName="/ppt/slideLayouts/slideLayout241.xml" ContentType="application/vnd.openxmlformats-officedocument.presentationml.slideLayout+xml"/>
  <Override PartName="/ppt/slideLayouts/slideLayout242.xml" ContentType="application/vnd.openxmlformats-officedocument.presentationml.slideLayout+xml"/>
  <Override PartName="/ppt/slideLayouts/slideLayout243.xml" ContentType="application/vnd.openxmlformats-officedocument.presentationml.slideLayout+xml"/>
  <Override PartName="/ppt/slideLayouts/slideLayout244.xml" ContentType="application/vnd.openxmlformats-officedocument.presentationml.slideLayout+xml"/>
  <Override PartName="/ppt/slideLayouts/slideLayout245.xml" ContentType="application/vnd.openxmlformats-officedocument.presentationml.slideLayout+xml"/>
  <Override PartName="/ppt/slideLayouts/slideLayout246.xml" ContentType="application/vnd.openxmlformats-officedocument.presentationml.slideLayout+xml"/>
  <Override PartName="/ppt/slideLayouts/slideLayout247.xml" ContentType="application/vnd.openxmlformats-officedocument.presentationml.slideLayout+xml"/>
  <Override PartName="/ppt/slideLayouts/slideLayout248.xml" ContentType="application/vnd.openxmlformats-officedocument.presentationml.slideLayout+xml"/>
  <Override PartName="/ppt/slideLayouts/slideLayout249.xml" ContentType="application/vnd.openxmlformats-officedocument.presentationml.slideLayout+xml"/>
  <Override PartName="/ppt/slideLayouts/slideLayout250.xml" ContentType="application/vnd.openxmlformats-officedocument.presentationml.slideLayout+xml"/>
  <Override PartName="/ppt/slideLayouts/slideLayout251.xml" ContentType="application/vnd.openxmlformats-officedocument.presentationml.slideLayout+xml"/>
  <Override PartName="/ppt/slideLayouts/slideLayout252.xml" ContentType="application/vnd.openxmlformats-officedocument.presentationml.slideLayout+xml"/>
  <Override PartName="/ppt/slideLayouts/slideLayout253.xml" ContentType="application/vnd.openxmlformats-officedocument.presentationml.slideLayout+xml"/>
  <Override PartName="/ppt/slideLayouts/slideLayout254.xml" ContentType="application/vnd.openxmlformats-officedocument.presentationml.slideLayout+xml"/>
  <Override PartName="/ppt/slideLayouts/slideLayout255.xml" ContentType="application/vnd.openxmlformats-officedocument.presentationml.slideLayout+xml"/>
  <Override PartName="/ppt/slideLayouts/slideLayout256.xml" ContentType="application/vnd.openxmlformats-officedocument.presentationml.slideLayout+xml"/>
  <Override PartName="/ppt/slideLayouts/slideLayout257.xml" ContentType="application/vnd.openxmlformats-officedocument.presentationml.slideLayout+xml"/>
  <Override PartName="/ppt/slideLayouts/slideLayout258.xml" ContentType="application/vnd.openxmlformats-officedocument.presentationml.slideLayout+xml"/>
  <Override PartName="/ppt/slideLayouts/slideLayout259.xml" ContentType="application/vnd.openxmlformats-officedocument.presentationml.slideLayout+xml"/>
  <Override PartName="/ppt/slideLayouts/slideLayout260.xml" ContentType="application/vnd.openxmlformats-officedocument.presentationml.slideLayout+xml"/>
  <Override PartName="/ppt/slideLayouts/slideLayout261.xml" ContentType="application/vnd.openxmlformats-officedocument.presentationml.slideLayout+xml"/>
  <Override PartName="/ppt/slideLayouts/slideLayout262.xml" ContentType="application/vnd.openxmlformats-officedocument.presentationml.slideLayout+xml"/>
  <Override PartName="/ppt/slideLayouts/slideLayout263.xml" ContentType="application/vnd.openxmlformats-officedocument.presentationml.slideLayout+xml"/>
  <Override PartName="/ppt/slideLayouts/slideLayout264.xml" ContentType="application/vnd.openxmlformats-officedocument.presentationml.slideLayout+xml"/>
  <Override PartName="/ppt/slideLayouts/slideLayout265.xml" ContentType="application/vnd.openxmlformats-officedocument.presentationml.slideLayout+xml"/>
  <Override PartName="/ppt/slideLayouts/slideLayout266.xml" ContentType="application/vnd.openxmlformats-officedocument.presentationml.slideLayout+xml"/>
  <Override PartName="/ppt/slideLayouts/slideLayout267.xml" ContentType="application/vnd.openxmlformats-officedocument.presentationml.slideLayout+xml"/>
  <Override PartName="/ppt/slideLayouts/slideLayout268.xml" ContentType="application/vnd.openxmlformats-officedocument.presentationml.slideLayout+xml"/>
  <Override PartName="/ppt/slideLayouts/slideLayout269.xml" ContentType="application/vnd.openxmlformats-officedocument.presentationml.slideLayout+xml"/>
  <Override PartName="/ppt/slideLayouts/slideLayout27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94" r:id="rId1"/>
  </p:sldMasterIdLst>
  <p:notesMasterIdLst>
    <p:notesMasterId r:id="rId315"/>
  </p:notesMasterIdLst>
  <p:handoutMasterIdLst>
    <p:handoutMasterId r:id="rId316"/>
  </p:handoutMasterIdLst>
  <p:sldIdLst>
    <p:sldId id="256" r:id="rId2"/>
    <p:sldId id="259" r:id="rId3"/>
    <p:sldId id="461" r:id="rId4"/>
    <p:sldId id="258" r:id="rId5"/>
    <p:sldId id="437" r:id="rId6"/>
    <p:sldId id="261" r:id="rId7"/>
    <p:sldId id="260" r:id="rId8"/>
    <p:sldId id="323" r:id="rId9"/>
    <p:sldId id="262" r:id="rId10"/>
    <p:sldId id="263" r:id="rId11"/>
    <p:sldId id="266" r:id="rId12"/>
    <p:sldId id="264" r:id="rId13"/>
    <p:sldId id="265" r:id="rId14"/>
    <p:sldId id="267" r:id="rId15"/>
    <p:sldId id="268" r:id="rId16"/>
    <p:sldId id="269" r:id="rId17"/>
    <p:sldId id="270" r:id="rId18"/>
    <p:sldId id="271" r:id="rId19"/>
    <p:sldId id="272" r:id="rId20"/>
    <p:sldId id="273" r:id="rId21"/>
    <p:sldId id="274" r:id="rId22"/>
    <p:sldId id="275" r:id="rId23"/>
    <p:sldId id="276" r:id="rId24"/>
    <p:sldId id="277" r:id="rId25"/>
    <p:sldId id="278" r:id="rId26"/>
    <p:sldId id="279" r:id="rId27"/>
    <p:sldId id="280" r:id="rId28"/>
    <p:sldId id="281" r:id="rId29"/>
    <p:sldId id="282" r:id="rId30"/>
    <p:sldId id="443" r:id="rId31"/>
    <p:sldId id="283" r:id="rId32"/>
    <p:sldId id="284" r:id="rId33"/>
    <p:sldId id="285" r:id="rId34"/>
    <p:sldId id="286" r:id="rId35"/>
    <p:sldId id="287" r:id="rId36"/>
    <p:sldId id="288" r:id="rId37"/>
    <p:sldId id="289" r:id="rId38"/>
    <p:sldId id="290" r:id="rId39"/>
    <p:sldId id="291" r:id="rId40"/>
    <p:sldId id="292" r:id="rId41"/>
    <p:sldId id="293" r:id="rId42"/>
    <p:sldId id="257" r:id="rId43"/>
    <p:sldId id="294" r:id="rId44"/>
    <p:sldId id="295" r:id="rId45"/>
    <p:sldId id="296" r:id="rId46"/>
    <p:sldId id="297" r:id="rId47"/>
    <p:sldId id="298" r:id="rId48"/>
    <p:sldId id="299" r:id="rId49"/>
    <p:sldId id="300" r:id="rId50"/>
    <p:sldId id="301" r:id="rId51"/>
    <p:sldId id="302" r:id="rId52"/>
    <p:sldId id="303" r:id="rId53"/>
    <p:sldId id="304" r:id="rId54"/>
    <p:sldId id="305" r:id="rId55"/>
    <p:sldId id="306" r:id="rId56"/>
    <p:sldId id="307" r:id="rId57"/>
    <p:sldId id="324" r:id="rId58"/>
    <p:sldId id="326" r:id="rId59"/>
    <p:sldId id="340" r:id="rId60"/>
    <p:sldId id="342" r:id="rId61"/>
    <p:sldId id="343" r:id="rId62"/>
    <p:sldId id="344" r:id="rId63"/>
    <p:sldId id="345" r:id="rId64"/>
    <p:sldId id="346" r:id="rId65"/>
    <p:sldId id="347" r:id="rId66"/>
    <p:sldId id="348" r:id="rId67"/>
    <p:sldId id="353" r:id="rId68"/>
    <p:sldId id="349" r:id="rId69"/>
    <p:sldId id="350" r:id="rId70"/>
    <p:sldId id="351" r:id="rId71"/>
    <p:sldId id="352" r:id="rId72"/>
    <p:sldId id="354" r:id="rId73"/>
    <p:sldId id="355" r:id="rId74"/>
    <p:sldId id="356" r:id="rId75"/>
    <p:sldId id="357" r:id="rId76"/>
    <p:sldId id="358" r:id="rId77"/>
    <p:sldId id="359" r:id="rId78"/>
    <p:sldId id="360" r:id="rId79"/>
    <p:sldId id="640" r:id="rId80"/>
    <p:sldId id="361" r:id="rId81"/>
    <p:sldId id="641" r:id="rId82"/>
    <p:sldId id="362" r:id="rId83"/>
    <p:sldId id="642" r:id="rId84"/>
    <p:sldId id="363" r:id="rId85"/>
    <p:sldId id="364" r:id="rId86"/>
    <p:sldId id="643" r:id="rId87"/>
    <p:sldId id="365" r:id="rId88"/>
    <p:sldId id="366" r:id="rId89"/>
    <p:sldId id="644" r:id="rId90"/>
    <p:sldId id="367" r:id="rId91"/>
    <p:sldId id="368" r:id="rId92"/>
    <p:sldId id="369" r:id="rId93"/>
    <p:sldId id="370" r:id="rId94"/>
    <p:sldId id="371" r:id="rId95"/>
    <p:sldId id="372" r:id="rId96"/>
    <p:sldId id="373" r:id="rId97"/>
    <p:sldId id="645" r:id="rId98"/>
    <p:sldId id="374" r:id="rId99"/>
    <p:sldId id="375" r:id="rId100"/>
    <p:sldId id="376" r:id="rId101"/>
    <p:sldId id="377" r:id="rId102"/>
    <p:sldId id="384" r:id="rId103"/>
    <p:sldId id="385" r:id="rId104"/>
    <p:sldId id="386" r:id="rId105"/>
    <p:sldId id="648" r:id="rId106"/>
    <p:sldId id="637" r:id="rId107"/>
    <p:sldId id="389" r:id="rId108"/>
    <p:sldId id="646" r:id="rId109"/>
    <p:sldId id="392" r:id="rId110"/>
    <p:sldId id="393" r:id="rId111"/>
    <p:sldId id="394" r:id="rId112"/>
    <p:sldId id="647" r:id="rId113"/>
    <p:sldId id="396" r:id="rId114"/>
    <p:sldId id="398" r:id="rId115"/>
    <p:sldId id="649" r:id="rId116"/>
    <p:sldId id="399" r:id="rId117"/>
    <p:sldId id="650" r:id="rId118"/>
    <p:sldId id="400" r:id="rId119"/>
    <p:sldId id="401" r:id="rId120"/>
    <p:sldId id="402" r:id="rId121"/>
    <p:sldId id="403" r:id="rId122"/>
    <p:sldId id="404" r:id="rId123"/>
    <p:sldId id="405" r:id="rId124"/>
    <p:sldId id="406" r:id="rId125"/>
    <p:sldId id="410" r:id="rId126"/>
    <p:sldId id="411" r:id="rId127"/>
    <p:sldId id="415" r:id="rId128"/>
    <p:sldId id="416" r:id="rId129"/>
    <p:sldId id="417" r:id="rId130"/>
    <p:sldId id="418" r:id="rId131"/>
    <p:sldId id="419" r:id="rId132"/>
    <p:sldId id="420" r:id="rId133"/>
    <p:sldId id="421" r:id="rId134"/>
    <p:sldId id="422" r:id="rId135"/>
    <p:sldId id="423" r:id="rId136"/>
    <p:sldId id="424" r:id="rId137"/>
    <p:sldId id="425" r:id="rId138"/>
    <p:sldId id="426" r:id="rId139"/>
    <p:sldId id="430" r:id="rId140"/>
    <p:sldId id="431" r:id="rId141"/>
    <p:sldId id="432" r:id="rId142"/>
    <p:sldId id="433" r:id="rId143"/>
    <p:sldId id="427" r:id="rId144"/>
    <p:sldId id="434" r:id="rId145"/>
    <p:sldId id="435" r:id="rId146"/>
    <p:sldId id="436" r:id="rId147"/>
    <p:sldId id="438" r:id="rId148"/>
    <p:sldId id="439" r:id="rId149"/>
    <p:sldId id="440" r:id="rId150"/>
    <p:sldId id="441" r:id="rId151"/>
    <p:sldId id="651" r:id="rId152"/>
    <p:sldId id="442" r:id="rId153"/>
    <p:sldId id="652" r:id="rId154"/>
    <p:sldId id="444" r:id="rId155"/>
    <p:sldId id="445" r:id="rId156"/>
    <p:sldId id="446" r:id="rId157"/>
    <p:sldId id="447" r:id="rId158"/>
    <p:sldId id="448" r:id="rId159"/>
    <p:sldId id="449" r:id="rId160"/>
    <p:sldId id="450" r:id="rId161"/>
    <p:sldId id="455" r:id="rId162"/>
    <p:sldId id="666" r:id="rId163"/>
    <p:sldId id="456" r:id="rId164"/>
    <p:sldId id="457" r:id="rId165"/>
    <p:sldId id="459" r:id="rId166"/>
    <p:sldId id="460" r:id="rId167"/>
    <p:sldId id="462" r:id="rId168"/>
    <p:sldId id="463" r:id="rId169"/>
    <p:sldId id="464" r:id="rId170"/>
    <p:sldId id="466" r:id="rId171"/>
    <p:sldId id="667" r:id="rId172"/>
    <p:sldId id="467" r:id="rId173"/>
    <p:sldId id="668" r:id="rId174"/>
    <p:sldId id="468" r:id="rId175"/>
    <p:sldId id="470" r:id="rId176"/>
    <p:sldId id="471" r:id="rId177"/>
    <p:sldId id="669" r:id="rId178"/>
    <p:sldId id="472" r:id="rId179"/>
    <p:sldId id="451" r:id="rId180"/>
    <p:sldId id="664" r:id="rId181"/>
    <p:sldId id="452" r:id="rId182"/>
    <p:sldId id="453" r:id="rId183"/>
    <p:sldId id="665" r:id="rId184"/>
    <p:sldId id="458" r:id="rId185"/>
    <p:sldId id="309" r:id="rId186"/>
    <p:sldId id="310" r:id="rId187"/>
    <p:sldId id="311" r:id="rId188"/>
    <p:sldId id="312" r:id="rId189"/>
    <p:sldId id="313" r:id="rId190"/>
    <p:sldId id="314" r:id="rId191"/>
    <p:sldId id="315" r:id="rId192"/>
    <p:sldId id="320" r:id="rId193"/>
    <p:sldId id="316" r:id="rId194"/>
    <p:sldId id="317" r:id="rId195"/>
    <p:sldId id="318" r:id="rId196"/>
    <p:sldId id="319" r:id="rId197"/>
    <p:sldId id="325" r:id="rId198"/>
    <p:sldId id="321" r:id="rId199"/>
    <p:sldId id="322" r:id="rId200"/>
    <p:sldId id="327" r:id="rId201"/>
    <p:sldId id="328" r:id="rId202"/>
    <p:sldId id="330" r:id="rId203"/>
    <p:sldId id="329" r:id="rId204"/>
    <p:sldId id="335" r:id="rId205"/>
    <p:sldId id="331" r:id="rId206"/>
    <p:sldId id="332" r:id="rId207"/>
    <p:sldId id="334" r:id="rId208"/>
    <p:sldId id="333" r:id="rId209"/>
    <p:sldId id="336" r:id="rId210"/>
    <p:sldId id="338" r:id="rId211"/>
    <p:sldId id="337" r:id="rId212"/>
    <p:sldId id="339" r:id="rId213"/>
    <p:sldId id="341" r:id="rId214"/>
    <p:sldId id="378" r:id="rId215"/>
    <p:sldId id="380" r:id="rId216"/>
    <p:sldId id="379" r:id="rId217"/>
    <p:sldId id="381" r:id="rId218"/>
    <p:sldId id="382" r:id="rId219"/>
    <p:sldId id="383" r:id="rId220"/>
    <p:sldId id="387" r:id="rId221"/>
    <p:sldId id="390" r:id="rId222"/>
    <p:sldId id="391" r:id="rId223"/>
    <p:sldId id="388" r:id="rId224"/>
    <p:sldId id="395" r:id="rId225"/>
    <p:sldId id="397" r:id="rId226"/>
    <p:sldId id="407" r:id="rId227"/>
    <p:sldId id="408" r:id="rId228"/>
    <p:sldId id="409" r:id="rId229"/>
    <p:sldId id="412" r:id="rId230"/>
    <p:sldId id="414" r:id="rId231"/>
    <p:sldId id="413" r:id="rId232"/>
    <p:sldId id="429" r:id="rId233"/>
    <p:sldId id="428" r:id="rId234"/>
    <p:sldId id="454" r:id="rId235"/>
    <p:sldId id="605" r:id="rId236"/>
    <p:sldId id="606" r:id="rId237"/>
    <p:sldId id="607" r:id="rId238"/>
    <p:sldId id="608" r:id="rId239"/>
    <p:sldId id="609" r:id="rId240"/>
    <p:sldId id="610" r:id="rId241"/>
    <p:sldId id="611" r:id="rId242"/>
    <p:sldId id="612" r:id="rId243"/>
    <p:sldId id="613" r:id="rId244"/>
    <p:sldId id="614" r:id="rId245"/>
    <p:sldId id="615" r:id="rId246"/>
    <p:sldId id="616" r:id="rId247"/>
    <p:sldId id="617" r:id="rId248"/>
    <p:sldId id="618" r:id="rId249"/>
    <p:sldId id="619" r:id="rId250"/>
    <p:sldId id="620" r:id="rId251"/>
    <p:sldId id="621" r:id="rId252"/>
    <p:sldId id="622" r:id="rId253"/>
    <p:sldId id="623" r:id="rId254"/>
    <p:sldId id="624" r:id="rId255"/>
    <p:sldId id="625" r:id="rId256"/>
    <p:sldId id="626" r:id="rId257"/>
    <p:sldId id="627" r:id="rId258"/>
    <p:sldId id="628" r:id="rId259"/>
    <p:sldId id="629" r:id="rId260"/>
    <p:sldId id="630" r:id="rId261"/>
    <p:sldId id="631" r:id="rId262"/>
    <p:sldId id="632" r:id="rId263"/>
    <p:sldId id="633" r:id="rId264"/>
    <p:sldId id="634" r:id="rId265"/>
    <p:sldId id="635" r:id="rId266"/>
    <p:sldId id="636" r:id="rId267"/>
    <p:sldId id="562" r:id="rId268"/>
    <p:sldId id="563" r:id="rId269"/>
    <p:sldId id="564" r:id="rId270"/>
    <p:sldId id="566" r:id="rId271"/>
    <p:sldId id="569" r:id="rId272"/>
    <p:sldId id="571" r:id="rId273"/>
    <p:sldId id="573" r:id="rId274"/>
    <p:sldId id="574" r:id="rId275"/>
    <p:sldId id="575" r:id="rId276"/>
    <p:sldId id="576" r:id="rId277"/>
    <p:sldId id="577" r:id="rId278"/>
    <p:sldId id="578" r:id="rId279"/>
    <p:sldId id="579" r:id="rId280"/>
    <p:sldId id="580" r:id="rId281"/>
    <p:sldId id="581" r:id="rId282"/>
    <p:sldId id="582" r:id="rId283"/>
    <p:sldId id="583" r:id="rId284"/>
    <p:sldId id="584" r:id="rId285"/>
    <p:sldId id="585" r:id="rId286"/>
    <p:sldId id="586" r:id="rId287"/>
    <p:sldId id="587" r:id="rId288"/>
    <p:sldId id="590" r:id="rId289"/>
    <p:sldId id="588" r:id="rId290"/>
    <p:sldId id="589" r:id="rId291"/>
    <p:sldId id="591" r:id="rId292"/>
    <p:sldId id="592" r:id="rId293"/>
    <p:sldId id="593" r:id="rId294"/>
    <p:sldId id="594" r:id="rId295"/>
    <p:sldId id="595" r:id="rId296"/>
    <p:sldId id="598" r:id="rId297"/>
    <p:sldId id="599" r:id="rId298"/>
    <p:sldId id="600" r:id="rId299"/>
    <p:sldId id="601" r:id="rId300"/>
    <p:sldId id="602" r:id="rId301"/>
    <p:sldId id="603" r:id="rId302"/>
    <p:sldId id="604" r:id="rId303"/>
    <p:sldId id="653" r:id="rId304"/>
    <p:sldId id="655" r:id="rId305"/>
    <p:sldId id="656" r:id="rId306"/>
    <p:sldId id="657" r:id="rId307"/>
    <p:sldId id="659" r:id="rId308"/>
    <p:sldId id="660" r:id="rId309"/>
    <p:sldId id="663" r:id="rId310"/>
    <p:sldId id="661" r:id="rId311"/>
    <p:sldId id="662" r:id="rId312"/>
    <p:sldId id="561" r:id="rId313"/>
    <p:sldId id="671" r:id="rId314"/>
  </p:sldIdLst>
  <p:sldSz cx="19507200" cy="10972800"/>
  <p:notesSz cx="6858000" cy="9144000"/>
  <p:defaultTextStyle>
    <a:defPPr>
      <a:defRPr lang="en-US"/>
    </a:defPPr>
    <a:lvl1pPr marL="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288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Basic" id="{D46A8FC5-FFEF-4D7C-8945-BF5BF0872BFE}">
          <p14:sldIdLst>
            <p14:sldId id="256"/>
            <p14:sldId id="259"/>
            <p14:sldId id="461"/>
            <p14:sldId id="258"/>
            <p14:sldId id="437"/>
            <p14:sldId id="261"/>
            <p14:sldId id="260"/>
            <p14:sldId id="323"/>
            <p14:sldId id="262"/>
            <p14:sldId id="263"/>
            <p14:sldId id="266"/>
            <p14:sldId id="264"/>
            <p14:sldId id="265"/>
            <p14:sldId id="267"/>
            <p14:sldId id="268"/>
            <p14:sldId id="269"/>
            <p14:sldId id="270"/>
            <p14:sldId id="271"/>
            <p14:sldId id="272"/>
            <p14:sldId id="273"/>
            <p14:sldId id="274"/>
            <p14:sldId id="275"/>
            <p14:sldId id="276"/>
            <p14:sldId id="277"/>
            <p14:sldId id="278"/>
            <p14:sldId id="279"/>
            <p14:sldId id="280"/>
            <p14:sldId id="281"/>
            <p14:sldId id="282"/>
            <p14:sldId id="443"/>
            <p14:sldId id="283"/>
            <p14:sldId id="284"/>
            <p14:sldId id="285"/>
            <p14:sldId id="286"/>
            <p14:sldId id="287"/>
            <p14:sldId id="288"/>
            <p14:sldId id="289"/>
            <p14:sldId id="290"/>
            <p14:sldId id="291"/>
            <p14:sldId id="292"/>
            <p14:sldId id="293"/>
            <p14:sldId id="257"/>
            <p14:sldId id="294"/>
            <p14:sldId id="295"/>
            <p14:sldId id="296"/>
            <p14:sldId id="297"/>
            <p14:sldId id="298"/>
            <p14:sldId id="299"/>
            <p14:sldId id="300"/>
            <p14:sldId id="301"/>
            <p14:sldId id="302"/>
            <p14:sldId id="303"/>
            <p14:sldId id="304"/>
            <p14:sldId id="305"/>
            <p14:sldId id="306"/>
            <p14:sldId id="307"/>
            <p14:sldId id="324"/>
            <p14:sldId id="326"/>
            <p14:sldId id="340"/>
            <p14:sldId id="342"/>
            <p14:sldId id="343"/>
            <p14:sldId id="344"/>
            <p14:sldId id="345"/>
            <p14:sldId id="346"/>
            <p14:sldId id="347"/>
            <p14:sldId id="348"/>
            <p14:sldId id="353"/>
            <p14:sldId id="349"/>
            <p14:sldId id="350"/>
            <p14:sldId id="351"/>
            <p14:sldId id="352"/>
            <p14:sldId id="354"/>
            <p14:sldId id="355"/>
            <p14:sldId id="356"/>
            <p14:sldId id="357"/>
            <p14:sldId id="358"/>
            <p14:sldId id="359"/>
            <p14:sldId id="360"/>
            <p14:sldId id="640"/>
            <p14:sldId id="361"/>
            <p14:sldId id="641"/>
            <p14:sldId id="362"/>
            <p14:sldId id="642"/>
            <p14:sldId id="363"/>
            <p14:sldId id="364"/>
            <p14:sldId id="643"/>
            <p14:sldId id="365"/>
            <p14:sldId id="366"/>
            <p14:sldId id="644"/>
            <p14:sldId id="367"/>
            <p14:sldId id="368"/>
            <p14:sldId id="369"/>
            <p14:sldId id="370"/>
            <p14:sldId id="371"/>
            <p14:sldId id="372"/>
            <p14:sldId id="373"/>
            <p14:sldId id="645"/>
            <p14:sldId id="374"/>
            <p14:sldId id="375"/>
            <p14:sldId id="376"/>
            <p14:sldId id="377"/>
            <p14:sldId id="384"/>
            <p14:sldId id="385"/>
            <p14:sldId id="386"/>
            <p14:sldId id="648"/>
            <p14:sldId id="637"/>
            <p14:sldId id="389"/>
            <p14:sldId id="646"/>
            <p14:sldId id="392"/>
            <p14:sldId id="393"/>
            <p14:sldId id="394"/>
            <p14:sldId id="647"/>
            <p14:sldId id="396"/>
            <p14:sldId id="398"/>
            <p14:sldId id="649"/>
            <p14:sldId id="399"/>
            <p14:sldId id="650"/>
            <p14:sldId id="400"/>
            <p14:sldId id="401"/>
            <p14:sldId id="402"/>
            <p14:sldId id="403"/>
            <p14:sldId id="404"/>
            <p14:sldId id="405"/>
            <p14:sldId id="406"/>
            <p14:sldId id="410"/>
            <p14:sldId id="411"/>
            <p14:sldId id="415"/>
            <p14:sldId id="416"/>
            <p14:sldId id="417"/>
            <p14:sldId id="418"/>
            <p14:sldId id="419"/>
            <p14:sldId id="420"/>
            <p14:sldId id="421"/>
            <p14:sldId id="422"/>
            <p14:sldId id="423"/>
            <p14:sldId id="424"/>
            <p14:sldId id="425"/>
            <p14:sldId id="426"/>
            <p14:sldId id="430"/>
            <p14:sldId id="431"/>
            <p14:sldId id="432"/>
            <p14:sldId id="433"/>
            <p14:sldId id="427"/>
            <p14:sldId id="434"/>
            <p14:sldId id="435"/>
            <p14:sldId id="436"/>
            <p14:sldId id="438"/>
            <p14:sldId id="439"/>
            <p14:sldId id="440"/>
            <p14:sldId id="441"/>
            <p14:sldId id="651"/>
            <p14:sldId id="442"/>
            <p14:sldId id="652"/>
            <p14:sldId id="444"/>
            <p14:sldId id="445"/>
            <p14:sldId id="446"/>
            <p14:sldId id="447"/>
            <p14:sldId id="448"/>
            <p14:sldId id="449"/>
            <p14:sldId id="450"/>
            <p14:sldId id="455"/>
            <p14:sldId id="666"/>
            <p14:sldId id="456"/>
            <p14:sldId id="457"/>
            <p14:sldId id="459"/>
            <p14:sldId id="460"/>
            <p14:sldId id="462"/>
            <p14:sldId id="463"/>
            <p14:sldId id="464"/>
            <p14:sldId id="466"/>
            <p14:sldId id="667"/>
            <p14:sldId id="467"/>
            <p14:sldId id="668"/>
            <p14:sldId id="468"/>
            <p14:sldId id="470"/>
            <p14:sldId id="471"/>
            <p14:sldId id="669"/>
            <p14:sldId id="472"/>
            <p14:sldId id="451"/>
            <p14:sldId id="664"/>
            <p14:sldId id="452"/>
            <p14:sldId id="453"/>
            <p14:sldId id="665"/>
            <p14:sldId id="458"/>
          </p14:sldIdLst>
        </p14:section>
        <p14:section name="Brush Vector" id="{B0BADF20-D42B-489D-A727-C4D74EC65987}">
          <p14:sldIdLst>
            <p14:sldId id="309"/>
            <p14:sldId id="310"/>
            <p14:sldId id="311"/>
            <p14:sldId id="312"/>
            <p14:sldId id="313"/>
            <p14:sldId id="314"/>
            <p14:sldId id="315"/>
            <p14:sldId id="320"/>
            <p14:sldId id="316"/>
            <p14:sldId id="317"/>
            <p14:sldId id="318"/>
            <p14:sldId id="319"/>
            <p14:sldId id="325"/>
            <p14:sldId id="321"/>
            <p14:sldId id="322"/>
            <p14:sldId id="327"/>
            <p14:sldId id="328"/>
            <p14:sldId id="330"/>
            <p14:sldId id="329"/>
            <p14:sldId id="335"/>
            <p14:sldId id="331"/>
            <p14:sldId id="332"/>
            <p14:sldId id="334"/>
            <p14:sldId id="333"/>
            <p14:sldId id="336"/>
            <p14:sldId id="338"/>
            <p14:sldId id="337"/>
            <p14:sldId id="339"/>
            <p14:sldId id="341"/>
            <p14:sldId id="378"/>
            <p14:sldId id="380"/>
            <p14:sldId id="379"/>
            <p14:sldId id="381"/>
            <p14:sldId id="382"/>
            <p14:sldId id="383"/>
            <p14:sldId id="387"/>
            <p14:sldId id="390"/>
            <p14:sldId id="391"/>
            <p14:sldId id="388"/>
            <p14:sldId id="395"/>
            <p14:sldId id="397"/>
            <p14:sldId id="407"/>
            <p14:sldId id="408"/>
            <p14:sldId id="409"/>
            <p14:sldId id="412"/>
            <p14:sldId id="414"/>
            <p14:sldId id="413"/>
            <p14:sldId id="429"/>
            <p14:sldId id="428"/>
            <p14:sldId id="454"/>
          </p14:sldIdLst>
        </p14:section>
        <p14:section name="Map" id="{E69C99E4-6628-46CA-888F-C8F2FD9DF31E}">
          <p14:sldIdLst>
            <p14:sldId id="605"/>
            <p14:sldId id="606"/>
            <p14:sldId id="607"/>
            <p14:sldId id="608"/>
            <p14:sldId id="609"/>
            <p14:sldId id="610"/>
            <p14:sldId id="611"/>
            <p14:sldId id="612"/>
            <p14:sldId id="613"/>
            <p14:sldId id="614"/>
            <p14:sldId id="615"/>
            <p14:sldId id="616"/>
            <p14:sldId id="617"/>
            <p14:sldId id="618"/>
            <p14:sldId id="619"/>
            <p14:sldId id="620"/>
            <p14:sldId id="621"/>
            <p14:sldId id="622"/>
            <p14:sldId id="623"/>
            <p14:sldId id="624"/>
            <p14:sldId id="625"/>
            <p14:sldId id="626"/>
            <p14:sldId id="627"/>
            <p14:sldId id="628"/>
            <p14:sldId id="629"/>
            <p14:sldId id="630"/>
            <p14:sldId id="631"/>
            <p14:sldId id="632"/>
            <p14:sldId id="633"/>
            <p14:sldId id="634"/>
            <p14:sldId id="635"/>
            <p14:sldId id="636"/>
          </p14:sldIdLst>
        </p14:section>
        <p14:section name="Gadget" id="{D1159B12-8887-4D0F-B11E-60B9347EEC83}">
          <p14:sldIdLst>
            <p14:sldId id="562"/>
            <p14:sldId id="563"/>
            <p14:sldId id="564"/>
            <p14:sldId id="566"/>
            <p14:sldId id="569"/>
            <p14:sldId id="571"/>
            <p14:sldId id="573"/>
            <p14:sldId id="574"/>
            <p14:sldId id="575"/>
            <p14:sldId id="576"/>
            <p14:sldId id="577"/>
            <p14:sldId id="578"/>
            <p14:sldId id="579"/>
            <p14:sldId id="580"/>
            <p14:sldId id="581"/>
            <p14:sldId id="582"/>
            <p14:sldId id="583"/>
            <p14:sldId id="584"/>
            <p14:sldId id="585"/>
            <p14:sldId id="586"/>
            <p14:sldId id="587"/>
            <p14:sldId id="590"/>
            <p14:sldId id="588"/>
            <p14:sldId id="589"/>
            <p14:sldId id="591"/>
            <p14:sldId id="592"/>
            <p14:sldId id="593"/>
            <p14:sldId id="594"/>
            <p14:sldId id="595"/>
            <p14:sldId id="598"/>
            <p14:sldId id="599"/>
            <p14:sldId id="600"/>
            <p14:sldId id="601"/>
            <p14:sldId id="602"/>
            <p14:sldId id="603"/>
            <p14:sldId id="604"/>
          </p14:sldIdLst>
        </p14:section>
        <p14:section name="Infographic" id="{10C896A2-5E2A-4724-9ECB-08E3F04F4F96}">
          <p14:sldIdLst>
            <p14:sldId id="653"/>
            <p14:sldId id="655"/>
            <p14:sldId id="656"/>
            <p14:sldId id="657"/>
            <p14:sldId id="659"/>
            <p14:sldId id="660"/>
            <p14:sldId id="663"/>
            <p14:sldId id="661"/>
            <p14:sldId id="662"/>
            <p14:sldId id="561"/>
            <p14:sldId id="671"/>
          </p14:sldIdLst>
        </p14:section>
      </p14:sectionLst>
    </p:ext>
    <p:ext uri="{EFAFB233-063F-42B5-8137-9DF3F51BA10A}">
      <p15:sldGuideLst xmlns:p15="http://schemas.microsoft.com/office/powerpoint/2012/main"/>
    </p:ext>
    <p:ext uri="{2D200454-40CA-4A62-9FC3-DE9A4176ACB9}">
      <p15:notes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27C8C4"/>
    <a:srgbClr val="F37EAB"/>
    <a:srgbClr val="55BF91"/>
    <a:srgbClr val="FDAB17"/>
    <a:srgbClr val="2A64AE"/>
    <a:srgbClr val="F06369"/>
    <a:srgbClr val="C79CCA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 horzBarState="maximized">
    <p:restoredLeft sz="5486" autoAdjust="0"/>
    <p:restoredTop sz="96433" autoAdjust="0"/>
  </p:normalViewPr>
  <p:slideViewPr>
    <p:cSldViewPr snapToGrid="0">
      <p:cViewPr>
        <p:scale>
          <a:sx n="69" d="100"/>
          <a:sy n="69" d="100"/>
        </p:scale>
        <p:origin x="1152" y="234"/>
      </p:cViewPr>
      <p:guideLst/>
    </p:cSldViewPr>
  </p:slideViewPr>
  <p:outlineViewPr>
    <p:cViewPr>
      <p:scale>
        <a:sx n="33" d="100"/>
        <a:sy n="33" d="100"/>
      </p:scale>
      <p:origin x="0" y="-35256"/>
    </p:cViewPr>
  </p:outlin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61380"/>
    </p:cViewPr>
  </p:sorterViewPr>
  <p:notesViewPr>
    <p:cSldViewPr snapToGrid="0">
      <p:cViewPr varScale="1">
        <p:scale>
          <a:sx n="88" d="100"/>
          <a:sy n="88" d="100"/>
        </p:scale>
        <p:origin x="3822" y="108"/>
      </p:cViewPr>
      <p:guideLst/>
    </p:cSldViewPr>
  </p:notes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99" Type="http://schemas.openxmlformats.org/officeDocument/2006/relationships/slide" Target="slides/slide298.xml"/><Relationship Id="rId21" Type="http://schemas.openxmlformats.org/officeDocument/2006/relationships/slide" Target="slides/slide20.xml"/><Relationship Id="rId63" Type="http://schemas.openxmlformats.org/officeDocument/2006/relationships/slide" Target="slides/slide62.xml"/><Relationship Id="rId159" Type="http://schemas.openxmlformats.org/officeDocument/2006/relationships/slide" Target="slides/slide158.xml"/><Relationship Id="rId170" Type="http://schemas.openxmlformats.org/officeDocument/2006/relationships/slide" Target="slides/slide169.xml"/><Relationship Id="rId226" Type="http://schemas.openxmlformats.org/officeDocument/2006/relationships/slide" Target="slides/slide225.xml"/><Relationship Id="rId268" Type="http://schemas.openxmlformats.org/officeDocument/2006/relationships/slide" Target="slides/slide267.xml"/><Relationship Id="rId32" Type="http://schemas.openxmlformats.org/officeDocument/2006/relationships/slide" Target="slides/slide31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5" Type="http://schemas.openxmlformats.org/officeDocument/2006/relationships/slide" Target="slides/slide4.xml"/><Relationship Id="rId181" Type="http://schemas.openxmlformats.org/officeDocument/2006/relationships/slide" Target="slides/slide180.xml"/><Relationship Id="rId237" Type="http://schemas.openxmlformats.org/officeDocument/2006/relationships/slide" Target="slides/slide236.xml"/><Relationship Id="rId279" Type="http://schemas.openxmlformats.org/officeDocument/2006/relationships/slide" Target="slides/slide278.xml"/><Relationship Id="rId43" Type="http://schemas.openxmlformats.org/officeDocument/2006/relationships/slide" Target="slides/slide42.xml"/><Relationship Id="rId139" Type="http://schemas.openxmlformats.org/officeDocument/2006/relationships/slide" Target="slides/slide138.xml"/><Relationship Id="rId290" Type="http://schemas.openxmlformats.org/officeDocument/2006/relationships/slide" Target="slides/slide289.xml"/><Relationship Id="rId304" Type="http://schemas.openxmlformats.org/officeDocument/2006/relationships/slide" Target="slides/slide303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92" Type="http://schemas.openxmlformats.org/officeDocument/2006/relationships/slide" Target="slides/slide191.xml"/><Relationship Id="rId206" Type="http://schemas.openxmlformats.org/officeDocument/2006/relationships/slide" Target="slides/slide205.xml"/><Relationship Id="rId248" Type="http://schemas.openxmlformats.org/officeDocument/2006/relationships/slide" Target="slides/slide247.xml"/><Relationship Id="rId12" Type="http://schemas.openxmlformats.org/officeDocument/2006/relationships/slide" Target="slides/slide11.xml"/><Relationship Id="rId108" Type="http://schemas.openxmlformats.org/officeDocument/2006/relationships/slide" Target="slides/slide107.xml"/><Relationship Id="rId315" Type="http://schemas.openxmlformats.org/officeDocument/2006/relationships/notesMaster" Target="notesMasters/notesMaster1.xml"/><Relationship Id="rId54" Type="http://schemas.openxmlformats.org/officeDocument/2006/relationships/slide" Target="slides/slide53.xml"/><Relationship Id="rId96" Type="http://schemas.openxmlformats.org/officeDocument/2006/relationships/slide" Target="slides/slide95.xml"/><Relationship Id="rId161" Type="http://schemas.openxmlformats.org/officeDocument/2006/relationships/slide" Target="slides/slide160.xml"/><Relationship Id="rId217" Type="http://schemas.openxmlformats.org/officeDocument/2006/relationships/slide" Target="slides/slide216.xml"/><Relationship Id="rId259" Type="http://schemas.openxmlformats.org/officeDocument/2006/relationships/slide" Target="slides/slide258.xml"/><Relationship Id="rId23" Type="http://schemas.openxmlformats.org/officeDocument/2006/relationships/slide" Target="slides/slide22.xml"/><Relationship Id="rId119" Type="http://schemas.openxmlformats.org/officeDocument/2006/relationships/slide" Target="slides/slide118.xml"/><Relationship Id="rId270" Type="http://schemas.openxmlformats.org/officeDocument/2006/relationships/slide" Target="slides/slide269.xml"/><Relationship Id="rId65" Type="http://schemas.openxmlformats.org/officeDocument/2006/relationships/slide" Target="slides/slide64.xml"/><Relationship Id="rId130" Type="http://schemas.openxmlformats.org/officeDocument/2006/relationships/slide" Target="slides/slide129.xml"/><Relationship Id="rId172" Type="http://schemas.openxmlformats.org/officeDocument/2006/relationships/slide" Target="slides/slide171.xml"/><Relationship Id="rId228" Type="http://schemas.openxmlformats.org/officeDocument/2006/relationships/slide" Target="slides/slide227.xml"/><Relationship Id="rId13" Type="http://schemas.openxmlformats.org/officeDocument/2006/relationships/slide" Target="slides/slide12.xml"/><Relationship Id="rId109" Type="http://schemas.openxmlformats.org/officeDocument/2006/relationships/slide" Target="slides/slide108.xml"/><Relationship Id="rId260" Type="http://schemas.openxmlformats.org/officeDocument/2006/relationships/slide" Target="slides/slide259.xml"/><Relationship Id="rId281" Type="http://schemas.openxmlformats.org/officeDocument/2006/relationships/slide" Target="slides/slide280.xml"/><Relationship Id="rId316" Type="http://schemas.openxmlformats.org/officeDocument/2006/relationships/handoutMaster" Target="handoutMasters/handoutMaster1.xml"/><Relationship Id="rId34" Type="http://schemas.openxmlformats.org/officeDocument/2006/relationships/slide" Target="slides/slide33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20" Type="http://schemas.openxmlformats.org/officeDocument/2006/relationships/slide" Target="slides/slide119.xml"/><Relationship Id="rId141" Type="http://schemas.openxmlformats.org/officeDocument/2006/relationships/slide" Target="slides/slide140.xml"/><Relationship Id="rId7" Type="http://schemas.openxmlformats.org/officeDocument/2006/relationships/slide" Target="slides/slide6.xml"/><Relationship Id="rId162" Type="http://schemas.openxmlformats.org/officeDocument/2006/relationships/slide" Target="slides/slide161.xml"/><Relationship Id="rId183" Type="http://schemas.openxmlformats.org/officeDocument/2006/relationships/slide" Target="slides/slide182.xml"/><Relationship Id="rId218" Type="http://schemas.openxmlformats.org/officeDocument/2006/relationships/slide" Target="slides/slide217.xml"/><Relationship Id="rId239" Type="http://schemas.openxmlformats.org/officeDocument/2006/relationships/slide" Target="slides/slide238.xml"/><Relationship Id="rId250" Type="http://schemas.openxmlformats.org/officeDocument/2006/relationships/slide" Target="slides/slide249.xml"/><Relationship Id="rId271" Type="http://schemas.openxmlformats.org/officeDocument/2006/relationships/slide" Target="slides/slide270.xml"/><Relationship Id="rId292" Type="http://schemas.openxmlformats.org/officeDocument/2006/relationships/slide" Target="slides/slide291.xml"/><Relationship Id="rId306" Type="http://schemas.openxmlformats.org/officeDocument/2006/relationships/slide" Target="slides/slide305.xml"/><Relationship Id="rId24" Type="http://schemas.openxmlformats.org/officeDocument/2006/relationships/slide" Target="slides/slide23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31" Type="http://schemas.openxmlformats.org/officeDocument/2006/relationships/slide" Target="slides/slide130.xml"/><Relationship Id="rId152" Type="http://schemas.openxmlformats.org/officeDocument/2006/relationships/slide" Target="slides/slide151.xml"/><Relationship Id="rId173" Type="http://schemas.openxmlformats.org/officeDocument/2006/relationships/slide" Target="slides/slide172.xml"/><Relationship Id="rId194" Type="http://schemas.openxmlformats.org/officeDocument/2006/relationships/slide" Target="slides/slide193.xml"/><Relationship Id="rId208" Type="http://schemas.openxmlformats.org/officeDocument/2006/relationships/slide" Target="slides/slide207.xml"/><Relationship Id="rId229" Type="http://schemas.openxmlformats.org/officeDocument/2006/relationships/slide" Target="slides/slide228.xml"/><Relationship Id="rId240" Type="http://schemas.openxmlformats.org/officeDocument/2006/relationships/slide" Target="slides/slide239.xml"/><Relationship Id="rId261" Type="http://schemas.openxmlformats.org/officeDocument/2006/relationships/slide" Target="slides/slide260.xml"/><Relationship Id="rId14" Type="http://schemas.openxmlformats.org/officeDocument/2006/relationships/slide" Target="slides/slide13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282" Type="http://schemas.openxmlformats.org/officeDocument/2006/relationships/slide" Target="slides/slide281.xml"/><Relationship Id="rId317" Type="http://schemas.openxmlformats.org/officeDocument/2006/relationships/presProps" Target="presProps.xml"/><Relationship Id="rId8" Type="http://schemas.openxmlformats.org/officeDocument/2006/relationships/slide" Target="slides/slide7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slide" Target="slides/slide162.xml"/><Relationship Id="rId184" Type="http://schemas.openxmlformats.org/officeDocument/2006/relationships/slide" Target="slides/slide183.xml"/><Relationship Id="rId219" Type="http://schemas.openxmlformats.org/officeDocument/2006/relationships/slide" Target="slides/slide218.xml"/><Relationship Id="rId230" Type="http://schemas.openxmlformats.org/officeDocument/2006/relationships/slide" Target="slides/slide229.xml"/><Relationship Id="rId251" Type="http://schemas.openxmlformats.org/officeDocument/2006/relationships/slide" Target="slides/slide250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272" Type="http://schemas.openxmlformats.org/officeDocument/2006/relationships/slide" Target="slides/slide271.xml"/><Relationship Id="rId293" Type="http://schemas.openxmlformats.org/officeDocument/2006/relationships/slide" Target="slides/slide292.xml"/><Relationship Id="rId307" Type="http://schemas.openxmlformats.org/officeDocument/2006/relationships/slide" Target="slides/slide306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74" Type="http://schemas.openxmlformats.org/officeDocument/2006/relationships/slide" Target="slides/slide173.xml"/><Relationship Id="rId195" Type="http://schemas.openxmlformats.org/officeDocument/2006/relationships/slide" Target="slides/slide194.xml"/><Relationship Id="rId209" Type="http://schemas.openxmlformats.org/officeDocument/2006/relationships/slide" Target="slides/slide208.xml"/><Relationship Id="rId220" Type="http://schemas.openxmlformats.org/officeDocument/2006/relationships/slide" Target="slides/slide219.xml"/><Relationship Id="rId241" Type="http://schemas.openxmlformats.org/officeDocument/2006/relationships/slide" Target="slides/slide240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262" Type="http://schemas.openxmlformats.org/officeDocument/2006/relationships/slide" Target="slides/slide261.xml"/><Relationship Id="rId283" Type="http://schemas.openxmlformats.org/officeDocument/2006/relationships/slide" Target="slides/slide282.xml"/><Relationship Id="rId318" Type="http://schemas.openxmlformats.org/officeDocument/2006/relationships/viewProps" Target="viewProps.xml"/><Relationship Id="rId78" Type="http://schemas.openxmlformats.org/officeDocument/2006/relationships/slide" Target="slides/slide77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64" Type="http://schemas.openxmlformats.org/officeDocument/2006/relationships/slide" Target="slides/slide163.xml"/><Relationship Id="rId185" Type="http://schemas.openxmlformats.org/officeDocument/2006/relationships/slide" Target="slides/slide184.xml"/><Relationship Id="rId9" Type="http://schemas.openxmlformats.org/officeDocument/2006/relationships/slide" Target="slides/slide8.xml"/><Relationship Id="rId210" Type="http://schemas.openxmlformats.org/officeDocument/2006/relationships/slide" Target="slides/slide209.xml"/><Relationship Id="rId26" Type="http://schemas.openxmlformats.org/officeDocument/2006/relationships/slide" Target="slides/slide25.xml"/><Relationship Id="rId231" Type="http://schemas.openxmlformats.org/officeDocument/2006/relationships/slide" Target="slides/slide230.xml"/><Relationship Id="rId252" Type="http://schemas.openxmlformats.org/officeDocument/2006/relationships/slide" Target="slides/slide251.xml"/><Relationship Id="rId273" Type="http://schemas.openxmlformats.org/officeDocument/2006/relationships/slide" Target="slides/slide272.xml"/><Relationship Id="rId294" Type="http://schemas.openxmlformats.org/officeDocument/2006/relationships/slide" Target="slides/slide293.xml"/><Relationship Id="rId308" Type="http://schemas.openxmlformats.org/officeDocument/2006/relationships/slide" Target="slides/slide307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75" Type="http://schemas.openxmlformats.org/officeDocument/2006/relationships/slide" Target="slides/slide174.xml"/><Relationship Id="rId196" Type="http://schemas.openxmlformats.org/officeDocument/2006/relationships/slide" Target="slides/slide195.xml"/><Relationship Id="rId200" Type="http://schemas.openxmlformats.org/officeDocument/2006/relationships/slide" Target="slides/slide199.xml"/><Relationship Id="rId16" Type="http://schemas.openxmlformats.org/officeDocument/2006/relationships/slide" Target="slides/slide15.xml"/><Relationship Id="rId221" Type="http://schemas.openxmlformats.org/officeDocument/2006/relationships/slide" Target="slides/slide220.xml"/><Relationship Id="rId242" Type="http://schemas.openxmlformats.org/officeDocument/2006/relationships/slide" Target="slides/slide241.xml"/><Relationship Id="rId263" Type="http://schemas.openxmlformats.org/officeDocument/2006/relationships/slide" Target="slides/slide262.xml"/><Relationship Id="rId284" Type="http://schemas.openxmlformats.org/officeDocument/2006/relationships/slide" Target="slides/slide283.xml"/><Relationship Id="rId319" Type="http://schemas.openxmlformats.org/officeDocument/2006/relationships/theme" Target="theme/theme1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slide" Target="slides/slide164.xml"/><Relationship Id="rId186" Type="http://schemas.openxmlformats.org/officeDocument/2006/relationships/slide" Target="slides/slide185.xml"/><Relationship Id="rId211" Type="http://schemas.openxmlformats.org/officeDocument/2006/relationships/slide" Target="slides/slide210.xml"/><Relationship Id="rId232" Type="http://schemas.openxmlformats.org/officeDocument/2006/relationships/slide" Target="slides/slide231.xml"/><Relationship Id="rId253" Type="http://schemas.openxmlformats.org/officeDocument/2006/relationships/slide" Target="slides/slide252.xml"/><Relationship Id="rId274" Type="http://schemas.openxmlformats.org/officeDocument/2006/relationships/slide" Target="slides/slide273.xml"/><Relationship Id="rId295" Type="http://schemas.openxmlformats.org/officeDocument/2006/relationships/slide" Target="slides/slide294.xml"/><Relationship Id="rId309" Type="http://schemas.openxmlformats.org/officeDocument/2006/relationships/slide" Target="slides/slide308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320" Type="http://schemas.openxmlformats.org/officeDocument/2006/relationships/tableStyles" Target="tableStyles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Relationship Id="rId176" Type="http://schemas.openxmlformats.org/officeDocument/2006/relationships/slide" Target="slides/slide175.xml"/><Relationship Id="rId197" Type="http://schemas.openxmlformats.org/officeDocument/2006/relationships/slide" Target="slides/slide196.xml"/><Relationship Id="rId201" Type="http://schemas.openxmlformats.org/officeDocument/2006/relationships/slide" Target="slides/slide200.xml"/><Relationship Id="rId222" Type="http://schemas.openxmlformats.org/officeDocument/2006/relationships/slide" Target="slides/slide221.xml"/><Relationship Id="rId243" Type="http://schemas.openxmlformats.org/officeDocument/2006/relationships/slide" Target="slides/slide242.xml"/><Relationship Id="rId264" Type="http://schemas.openxmlformats.org/officeDocument/2006/relationships/slide" Target="slides/slide263.xml"/><Relationship Id="rId285" Type="http://schemas.openxmlformats.org/officeDocument/2006/relationships/slide" Target="slides/slide284.xml"/><Relationship Id="rId17" Type="http://schemas.openxmlformats.org/officeDocument/2006/relationships/slide" Target="slides/slide16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24" Type="http://schemas.openxmlformats.org/officeDocument/2006/relationships/slide" Target="slides/slide123.xml"/><Relationship Id="rId310" Type="http://schemas.openxmlformats.org/officeDocument/2006/relationships/slide" Target="slides/slide309.xml"/><Relationship Id="rId70" Type="http://schemas.openxmlformats.org/officeDocument/2006/relationships/slide" Target="slides/slide69.xml"/><Relationship Id="rId91" Type="http://schemas.openxmlformats.org/officeDocument/2006/relationships/slide" Target="slides/slide90.xml"/><Relationship Id="rId145" Type="http://schemas.openxmlformats.org/officeDocument/2006/relationships/slide" Target="slides/slide144.xml"/><Relationship Id="rId166" Type="http://schemas.openxmlformats.org/officeDocument/2006/relationships/slide" Target="slides/slide165.xml"/><Relationship Id="rId187" Type="http://schemas.openxmlformats.org/officeDocument/2006/relationships/slide" Target="slides/slide186.xml"/><Relationship Id="rId1" Type="http://schemas.openxmlformats.org/officeDocument/2006/relationships/slideMaster" Target="slideMasters/slideMaster1.xml"/><Relationship Id="rId212" Type="http://schemas.openxmlformats.org/officeDocument/2006/relationships/slide" Target="slides/slide211.xml"/><Relationship Id="rId233" Type="http://schemas.openxmlformats.org/officeDocument/2006/relationships/slide" Target="slides/slide232.xml"/><Relationship Id="rId254" Type="http://schemas.openxmlformats.org/officeDocument/2006/relationships/slide" Target="slides/slide253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275" Type="http://schemas.openxmlformats.org/officeDocument/2006/relationships/slide" Target="slides/slide274.xml"/><Relationship Id="rId296" Type="http://schemas.openxmlformats.org/officeDocument/2006/relationships/slide" Target="slides/slide295.xml"/><Relationship Id="rId300" Type="http://schemas.openxmlformats.org/officeDocument/2006/relationships/slide" Target="slides/slide299.xml"/><Relationship Id="rId60" Type="http://schemas.openxmlformats.org/officeDocument/2006/relationships/slide" Target="slides/slide59.xml"/><Relationship Id="rId81" Type="http://schemas.openxmlformats.org/officeDocument/2006/relationships/slide" Target="slides/slide80.xml"/><Relationship Id="rId135" Type="http://schemas.openxmlformats.org/officeDocument/2006/relationships/slide" Target="slides/slide134.xml"/><Relationship Id="rId156" Type="http://schemas.openxmlformats.org/officeDocument/2006/relationships/slide" Target="slides/slide155.xml"/><Relationship Id="rId177" Type="http://schemas.openxmlformats.org/officeDocument/2006/relationships/slide" Target="slides/slide176.xml"/><Relationship Id="rId198" Type="http://schemas.openxmlformats.org/officeDocument/2006/relationships/slide" Target="slides/slide197.xml"/><Relationship Id="rId202" Type="http://schemas.openxmlformats.org/officeDocument/2006/relationships/slide" Target="slides/slide201.xml"/><Relationship Id="rId223" Type="http://schemas.openxmlformats.org/officeDocument/2006/relationships/slide" Target="slides/slide222.xml"/><Relationship Id="rId244" Type="http://schemas.openxmlformats.org/officeDocument/2006/relationships/slide" Target="slides/slide243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265" Type="http://schemas.openxmlformats.org/officeDocument/2006/relationships/slide" Target="slides/slide264.xml"/><Relationship Id="rId286" Type="http://schemas.openxmlformats.org/officeDocument/2006/relationships/slide" Target="slides/slide285.xml"/><Relationship Id="rId50" Type="http://schemas.openxmlformats.org/officeDocument/2006/relationships/slide" Target="slides/slide49.xml"/><Relationship Id="rId104" Type="http://schemas.openxmlformats.org/officeDocument/2006/relationships/slide" Target="slides/slide103.xml"/><Relationship Id="rId125" Type="http://schemas.openxmlformats.org/officeDocument/2006/relationships/slide" Target="slides/slide124.xml"/><Relationship Id="rId146" Type="http://schemas.openxmlformats.org/officeDocument/2006/relationships/slide" Target="slides/slide145.xml"/><Relationship Id="rId167" Type="http://schemas.openxmlformats.org/officeDocument/2006/relationships/slide" Target="slides/slide166.xml"/><Relationship Id="rId188" Type="http://schemas.openxmlformats.org/officeDocument/2006/relationships/slide" Target="slides/slide187.xml"/><Relationship Id="rId311" Type="http://schemas.openxmlformats.org/officeDocument/2006/relationships/slide" Target="slides/slide310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13" Type="http://schemas.openxmlformats.org/officeDocument/2006/relationships/slide" Target="slides/slide212.xml"/><Relationship Id="rId234" Type="http://schemas.openxmlformats.org/officeDocument/2006/relationships/slide" Target="slides/slide233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55" Type="http://schemas.openxmlformats.org/officeDocument/2006/relationships/slide" Target="slides/slide254.xml"/><Relationship Id="rId276" Type="http://schemas.openxmlformats.org/officeDocument/2006/relationships/slide" Target="slides/slide275.xml"/><Relationship Id="rId297" Type="http://schemas.openxmlformats.org/officeDocument/2006/relationships/slide" Target="slides/slide296.xml"/><Relationship Id="rId40" Type="http://schemas.openxmlformats.org/officeDocument/2006/relationships/slide" Target="slides/slide39.xml"/><Relationship Id="rId115" Type="http://schemas.openxmlformats.org/officeDocument/2006/relationships/slide" Target="slides/slide114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178" Type="http://schemas.openxmlformats.org/officeDocument/2006/relationships/slide" Target="slides/slide177.xml"/><Relationship Id="rId301" Type="http://schemas.openxmlformats.org/officeDocument/2006/relationships/slide" Target="slides/slide300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99" Type="http://schemas.openxmlformats.org/officeDocument/2006/relationships/slide" Target="slides/slide198.xml"/><Relationship Id="rId203" Type="http://schemas.openxmlformats.org/officeDocument/2006/relationships/slide" Target="slides/slide202.xml"/><Relationship Id="rId19" Type="http://schemas.openxmlformats.org/officeDocument/2006/relationships/slide" Target="slides/slide18.xml"/><Relationship Id="rId224" Type="http://schemas.openxmlformats.org/officeDocument/2006/relationships/slide" Target="slides/slide223.xml"/><Relationship Id="rId245" Type="http://schemas.openxmlformats.org/officeDocument/2006/relationships/slide" Target="slides/slide244.xml"/><Relationship Id="rId266" Type="http://schemas.openxmlformats.org/officeDocument/2006/relationships/slide" Target="slides/slide265.xml"/><Relationship Id="rId287" Type="http://schemas.openxmlformats.org/officeDocument/2006/relationships/slide" Target="slides/slide286.xml"/><Relationship Id="rId30" Type="http://schemas.openxmlformats.org/officeDocument/2006/relationships/slide" Target="slides/slide2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168" Type="http://schemas.openxmlformats.org/officeDocument/2006/relationships/slide" Target="slides/slide167.xml"/><Relationship Id="rId312" Type="http://schemas.openxmlformats.org/officeDocument/2006/relationships/slide" Target="slides/slide311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189" Type="http://schemas.openxmlformats.org/officeDocument/2006/relationships/slide" Target="slides/slide188.xml"/><Relationship Id="rId3" Type="http://schemas.openxmlformats.org/officeDocument/2006/relationships/slide" Target="slides/slide2.xml"/><Relationship Id="rId214" Type="http://schemas.openxmlformats.org/officeDocument/2006/relationships/slide" Target="slides/slide213.xml"/><Relationship Id="rId235" Type="http://schemas.openxmlformats.org/officeDocument/2006/relationships/slide" Target="slides/slide234.xml"/><Relationship Id="rId256" Type="http://schemas.openxmlformats.org/officeDocument/2006/relationships/slide" Target="slides/slide255.xml"/><Relationship Id="rId277" Type="http://schemas.openxmlformats.org/officeDocument/2006/relationships/slide" Target="slides/slide276.xml"/><Relationship Id="rId298" Type="http://schemas.openxmlformats.org/officeDocument/2006/relationships/slide" Target="slides/slide297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302" Type="http://schemas.openxmlformats.org/officeDocument/2006/relationships/slide" Target="slides/slide301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179" Type="http://schemas.openxmlformats.org/officeDocument/2006/relationships/slide" Target="slides/slide178.xml"/><Relationship Id="rId190" Type="http://schemas.openxmlformats.org/officeDocument/2006/relationships/slide" Target="slides/slide189.xml"/><Relationship Id="rId204" Type="http://schemas.openxmlformats.org/officeDocument/2006/relationships/slide" Target="slides/slide203.xml"/><Relationship Id="rId225" Type="http://schemas.openxmlformats.org/officeDocument/2006/relationships/slide" Target="slides/slide224.xml"/><Relationship Id="rId246" Type="http://schemas.openxmlformats.org/officeDocument/2006/relationships/slide" Target="slides/slide245.xml"/><Relationship Id="rId267" Type="http://schemas.openxmlformats.org/officeDocument/2006/relationships/slide" Target="slides/slide266.xml"/><Relationship Id="rId288" Type="http://schemas.openxmlformats.org/officeDocument/2006/relationships/slide" Target="slides/slide287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313" Type="http://schemas.openxmlformats.org/officeDocument/2006/relationships/slide" Target="slides/slide312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94" Type="http://schemas.openxmlformats.org/officeDocument/2006/relationships/slide" Target="slides/slide93.xml"/><Relationship Id="rId148" Type="http://schemas.openxmlformats.org/officeDocument/2006/relationships/slide" Target="slides/slide147.xml"/><Relationship Id="rId169" Type="http://schemas.openxmlformats.org/officeDocument/2006/relationships/slide" Target="slides/slide168.xml"/><Relationship Id="rId4" Type="http://schemas.openxmlformats.org/officeDocument/2006/relationships/slide" Target="slides/slide3.xml"/><Relationship Id="rId180" Type="http://schemas.openxmlformats.org/officeDocument/2006/relationships/slide" Target="slides/slide179.xml"/><Relationship Id="rId215" Type="http://schemas.openxmlformats.org/officeDocument/2006/relationships/slide" Target="slides/slide214.xml"/><Relationship Id="rId236" Type="http://schemas.openxmlformats.org/officeDocument/2006/relationships/slide" Target="slides/slide235.xml"/><Relationship Id="rId257" Type="http://schemas.openxmlformats.org/officeDocument/2006/relationships/slide" Target="slides/slide256.xml"/><Relationship Id="rId278" Type="http://schemas.openxmlformats.org/officeDocument/2006/relationships/slide" Target="slides/slide277.xml"/><Relationship Id="rId303" Type="http://schemas.openxmlformats.org/officeDocument/2006/relationships/slide" Target="slides/slide302.xml"/><Relationship Id="rId42" Type="http://schemas.openxmlformats.org/officeDocument/2006/relationships/slide" Target="slides/slide41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91" Type="http://schemas.openxmlformats.org/officeDocument/2006/relationships/slide" Target="slides/slide190.xml"/><Relationship Id="rId205" Type="http://schemas.openxmlformats.org/officeDocument/2006/relationships/slide" Target="slides/slide204.xml"/><Relationship Id="rId247" Type="http://schemas.openxmlformats.org/officeDocument/2006/relationships/slide" Target="slides/slide246.xml"/><Relationship Id="rId107" Type="http://schemas.openxmlformats.org/officeDocument/2006/relationships/slide" Target="slides/slide106.xml"/><Relationship Id="rId289" Type="http://schemas.openxmlformats.org/officeDocument/2006/relationships/slide" Target="slides/slide288.xml"/><Relationship Id="rId11" Type="http://schemas.openxmlformats.org/officeDocument/2006/relationships/slide" Target="slides/slide10.xml"/><Relationship Id="rId53" Type="http://schemas.openxmlformats.org/officeDocument/2006/relationships/slide" Target="slides/slide52.xml"/><Relationship Id="rId149" Type="http://schemas.openxmlformats.org/officeDocument/2006/relationships/slide" Target="slides/slide148.xml"/><Relationship Id="rId314" Type="http://schemas.openxmlformats.org/officeDocument/2006/relationships/slide" Target="slides/slide313.xml"/><Relationship Id="rId95" Type="http://schemas.openxmlformats.org/officeDocument/2006/relationships/slide" Target="slides/slide94.xml"/><Relationship Id="rId160" Type="http://schemas.openxmlformats.org/officeDocument/2006/relationships/slide" Target="slides/slide159.xml"/><Relationship Id="rId216" Type="http://schemas.openxmlformats.org/officeDocument/2006/relationships/slide" Target="slides/slide215.xml"/><Relationship Id="rId258" Type="http://schemas.openxmlformats.org/officeDocument/2006/relationships/slide" Target="slides/slide257.xml"/><Relationship Id="rId22" Type="http://schemas.openxmlformats.org/officeDocument/2006/relationships/slide" Target="slides/slide21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71" Type="http://schemas.openxmlformats.org/officeDocument/2006/relationships/slide" Target="slides/slide170.xml"/><Relationship Id="rId227" Type="http://schemas.openxmlformats.org/officeDocument/2006/relationships/slide" Target="slides/slide226.xml"/><Relationship Id="rId269" Type="http://schemas.openxmlformats.org/officeDocument/2006/relationships/slide" Target="slides/slide268.xml"/><Relationship Id="rId33" Type="http://schemas.openxmlformats.org/officeDocument/2006/relationships/slide" Target="slides/slide32.xml"/><Relationship Id="rId129" Type="http://schemas.openxmlformats.org/officeDocument/2006/relationships/slide" Target="slides/slide128.xml"/><Relationship Id="rId280" Type="http://schemas.openxmlformats.org/officeDocument/2006/relationships/slide" Target="slides/slide279.xml"/><Relationship Id="rId75" Type="http://schemas.openxmlformats.org/officeDocument/2006/relationships/slide" Target="slides/slide74.xml"/><Relationship Id="rId140" Type="http://schemas.openxmlformats.org/officeDocument/2006/relationships/slide" Target="slides/slide139.xml"/><Relationship Id="rId182" Type="http://schemas.openxmlformats.org/officeDocument/2006/relationships/slide" Target="slides/slide181.xml"/><Relationship Id="rId6" Type="http://schemas.openxmlformats.org/officeDocument/2006/relationships/slide" Target="slides/slide5.xml"/><Relationship Id="rId238" Type="http://schemas.openxmlformats.org/officeDocument/2006/relationships/slide" Target="slides/slide237.xml"/><Relationship Id="rId291" Type="http://schemas.openxmlformats.org/officeDocument/2006/relationships/slide" Target="slides/slide290.xml"/><Relationship Id="rId305" Type="http://schemas.openxmlformats.org/officeDocument/2006/relationships/slide" Target="slides/slide304.xml"/><Relationship Id="rId44" Type="http://schemas.openxmlformats.org/officeDocument/2006/relationships/slide" Target="slides/slide43.xml"/><Relationship Id="rId86" Type="http://schemas.openxmlformats.org/officeDocument/2006/relationships/slide" Target="slides/slide85.xml"/><Relationship Id="rId151" Type="http://schemas.openxmlformats.org/officeDocument/2006/relationships/slide" Target="slides/slide150.xml"/><Relationship Id="rId193" Type="http://schemas.openxmlformats.org/officeDocument/2006/relationships/slide" Target="slides/slide192.xml"/><Relationship Id="rId207" Type="http://schemas.openxmlformats.org/officeDocument/2006/relationships/slide" Target="slides/slide206.xml"/><Relationship Id="rId249" Type="http://schemas.openxmlformats.org/officeDocument/2006/relationships/slide" Target="slides/slide248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4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ser>
          <c:idx val="2"/>
          <c:order val="2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2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ser>
          <c:idx val="3"/>
          <c:order val="3"/>
          <c:tx>
            <c:strRef>
              <c:f>Sheet1!$E$1</c:f>
              <c:strCache>
                <c:ptCount val="1"/>
                <c:pt idx="0">
                  <c:v>Asset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Sheet1!$E$2:$E$5</c:f>
              <c:numCache>
                <c:formatCode>General</c:formatCode>
                <c:ptCount val="4"/>
                <c:pt idx="0">
                  <c:v>600</c:v>
                </c:pt>
                <c:pt idx="1">
                  <c:v>500</c:v>
                </c:pt>
                <c:pt idx="2">
                  <c:v>280</c:v>
                </c:pt>
                <c:pt idx="3">
                  <c:v>450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08476512"/>
        <c:axId val="808477072"/>
      </c:barChart>
      <c:catAx>
        <c:axId val="808476512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4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8477072"/>
        <c:crosses val="autoZero"/>
        <c:auto val="1"/>
        <c:lblAlgn val="ctr"/>
        <c:lblOffset val="100"/>
        <c:noMultiLvlLbl val="0"/>
      </c:catAx>
      <c:valAx>
        <c:axId val="80847707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2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847651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areaChart>
        <c:grouping val="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Series 1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>
              <a:outerShdw blurRad="50800" dist="38100" dir="16200000" rotWithShape="0">
                <a:prstClr val="black">
                  <a:alpha val="40000"/>
                </a:prstClr>
              </a:outerShdw>
            </a:effectLst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Sheet1!$B$2:$B$6</c:f>
              <c:numCache>
                <c:formatCode>General</c:formatCode>
                <c:ptCount val="5"/>
                <c:pt idx="0">
                  <c:v>32</c:v>
                </c:pt>
                <c:pt idx="1">
                  <c:v>32</c:v>
                </c:pt>
                <c:pt idx="2">
                  <c:v>28</c:v>
                </c:pt>
                <c:pt idx="3">
                  <c:v>12</c:v>
                </c:pt>
                <c:pt idx="4">
                  <c:v>15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Series 3</c:v>
                </c:pt>
              </c:strCache>
            </c:strRef>
          </c:tx>
          <c:spPr>
            <a:solidFill>
              <a:schemeClr val="accent5"/>
            </a:solidFill>
            <a:ln w="25400">
              <a:noFill/>
            </a:ln>
            <a:effectLst/>
          </c:spPr>
          <c:cat>
            <c:numRef>
              <c:f>Sheet1!$A$2:$A$6</c:f>
              <c:numCache>
                <c:formatCode>m/d/yyyy</c:formatCode>
                <c:ptCount val="5"/>
                <c:pt idx="0">
                  <c:v>40183</c:v>
                </c:pt>
                <c:pt idx="1">
                  <c:v>40184</c:v>
                </c:pt>
                <c:pt idx="2">
                  <c:v>40185</c:v>
                </c:pt>
                <c:pt idx="3">
                  <c:v>40186</c:v>
                </c:pt>
                <c:pt idx="4">
                  <c:v>40187</c:v>
                </c:pt>
              </c:numCache>
            </c:numRef>
          </c:cat>
          <c:val>
            <c:numRef>
              <c:f>Sheet1!$D$2:$D$6</c:f>
              <c:numCache>
                <c:formatCode>General</c:formatCode>
                <c:ptCount val="5"/>
                <c:pt idx="0">
                  <c:v>15</c:v>
                </c:pt>
                <c:pt idx="1">
                  <c:v>25</c:v>
                </c:pt>
                <c:pt idx="2">
                  <c:v>18</c:v>
                </c:pt>
                <c:pt idx="3">
                  <c:v>15</c:v>
                </c:pt>
                <c:pt idx="4">
                  <c:v>20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808479872"/>
        <c:axId val="808480432"/>
      </c:areaChart>
      <c:dateAx>
        <c:axId val="808479872"/>
        <c:scaling>
          <c:orientation val="minMax"/>
        </c:scaling>
        <c:delete val="0"/>
        <c:axPos val="b"/>
        <c:numFmt formatCode="m/d/yyyy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8480432"/>
        <c:crosses val="autoZero"/>
        <c:auto val="1"/>
        <c:lblOffset val="100"/>
        <c:baseTimeUnit val="days"/>
      </c:dateAx>
      <c:valAx>
        <c:axId val="8084804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8479872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bar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2"/>
          <c:order val="1"/>
          <c:tx>
            <c:strRef>
              <c:f>Sheet1!$D$1</c:f>
              <c:strCache>
                <c:ptCount val="1"/>
                <c:pt idx="0">
                  <c:v>Expense</c:v>
                </c:pt>
              </c:strCache>
            </c:strRef>
          </c:tx>
          <c:spPr>
            <a:solidFill>
              <a:schemeClr val="accent1">
                <a:lumMod val="75000"/>
              </a:schemeClr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Sheet1!$D$2:$D$5</c:f>
              <c:numCache>
                <c:formatCode>General</c:formatCode>
                <c:ptCount val="4"/>
                <c:pt idx="0">
                  <c:v>450</c:v>
                </c:pt>
                <c:pt idx="1">
                  <c:v>500</c:v>
                </c:pt>
                <c:pt idx="2">
                  <c:v>480</c:v>
                </c:pt>
                <c:pt idx="3">
                  <c:v>800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08483232"/>
        <c:axId val="808483792"/>
      </c:barChart>
      <c:catAx>
        <c:axId val="8084832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20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8483792"/>
        <c:crosses val="autoZero"/>
        <c:auto val="1"/>
        <c:lblAlgn val="ctr"/>
        <c:lblOffset val="100"/>
        <c:noMultiLvlLbl val="0"/>
      </c:catAx>
      <c:valAx>
        <c:axId val="80848379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08483232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8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percentStacked"/>
        <c:varyColors val="0"/>
        <c:ser>
          <c:idx val="0"/>
          <c:order val="0"/>
          <c:tx>
            <c:strRef>
              <c:f>Sheet1!$B$1</c:f>
              <c:strCache>
                <c:ptCount val="1"/>
                <c:pt idx="0">
                  <c:v>Income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Sheet1!$B$2:$B$5</c:f>
              <c:numCache>
                <c:formatCode>General</c:formatCode>
                <c:ptCount val="4"/>
                <c:pt idx="0">
                  <c:v>600</c:v>
                </c:pt>
                <c:pt idx="1">
                  <c:v>800</c:v>
                </c:pt>
                <c:pt idx="2">
                  <c:v>560</c:v>
                </c:pt>
                <c:pt idx="3">
                  <c:v>623</c:v>
                </c:pt>
              </c:numCache>
            </c:numRef>
          </c:val>
        </c:ser>
        <c:ser>
          <c:idx val="1"/>
          <c:order val="1"/>
          <c:tx>
            <c:strRef>
              <c:f>Sheet1!$C$1</c:f>
              <c:strCache>
                <c:ptCount val="1"/>
                <c:pt idx="0">
                  <c:v>Profit</c:v>
                </c:pt>
              </c:strCache>
            </c:strRef>
          </c:tx>
          <c:spPr>
            <a:solidFill>
              <a:schemeClr val="accent5"/>
            </a:solidFill>
            <a:ln>
              <a:noFill/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c:spPr>
          <c:invertIfNegative val="0"/>
          <c:cat>
            <c:numRef>
              <c:f>Sheet1!$A$2:$A$5</c:f>
              <c:numCache>
                <c:formatCode>General</c:formatCode>
                <c:ptCount val="4"/>
                <c:pt idx="0">
                  <c:v>2001</c:v>
                </c:pt>
                <c:pt idx="1">
                  <c:v>2022</c:v>
                </c:pt>
                <c:pt idx="2">
                  <c:v>2003</c:v>
                </c:pt>
                <c:pt idx="3">
                  <c:v>2004</c:v>
                </c:pt>
              </c:numCache>
            </c:numRef>
          </c:cat>
          <c:val>
            <c:numRef>
              <c:f>Sheet1!$C$2:$C$5</c:f>
              <c:numCache>
                <c:formatCode>General</c:formatCode>
                <c:ptCount val="4"/>
                <c:pt idx="0">
                  <c:v>250</c:v>
                </c:pt>
                <c:pt idx="1">
                  <c:v>450</c:v>
                </c:pt>
                <c:pt idx="2">
                  <c:v>260</c:v>
                </c:pt>
                <c:pt idx="3">
                  <c:v>360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100"/>
        <c:axId val="842177184"/>
        <c:axId val="842177744"/>
      </c:barChart>
      <c:catAx>
        <c:axId val="84217718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177744"/>
        <c:crosses val="autoZero"/>
        <c:auto val="1"/>
        <c:lblAlgn val="ctr"/>
        <c:lblOffset val="100"/>
        <c:noMultiLvlLbl val="0"/>
      </c:catAx>
      <c:valAx>
        <c:axId val="84217774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bg1">
                  <a:lumMod val="95000"/>
                </a:schemeClr>
              </a:solidFill>
              <a:round/>
            </a:ln>
            <a:effectLst/>
          </c:spPr>
        </c:majorGridlines>
        <c:numFmt formatCode="0%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1" i="0" u="none" strike="noStrike" kern="1200" baseline="0">
                <a:solidFill>
                  <a:schemeClr val="bg1"/>
                </a:solidFill>
                <a:latin typeface="Nexa Bold" panose="02000000000000000000" pitchFamily="50" charset="0"/>
                <a:ea typeface="+mn-ea"/>
                <a:cs typeface="+mn-cs"/>
              </a:defRPr>
            </a:pPr>
            <a:endParaRPr lang="en-US"/>
          </a:p>
        </c:txPr>
        <c:crossAx val="84217718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2400" b="1" i="0" u="none" strike="noStrike" kern="1200" baseline="0">
              <a:solidFill>
                <a:schemeClr val="bg1"/>
              </a:solidFill>
              <a:latin typeface="Nexa Bold" panose="02000000000000000000" pitchFamily="50" charset="0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DA2559F-BBAF-4DC8-8C92-853B486EEE6C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EE2B8E4E-794A-4884-A4D2-B3B5C61D6D1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93032192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B48A56D8-1515-4984-A7DD-BE59E2E62274}" type="datetimeFigureOut">
              <a:rPr lang="en-US" smtClean="0"/>
              <a:t>3/3/2020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B09348E0-A699-46B5-B9F1-DE16C6EF7385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6262186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1pPr>
    <a:lvl2pPr marL="7315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2pPr>
    <a:lvl3pPr marL="14630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3pPr>
    <a:lvl4pPr marL="21945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4pPr>
    <a:lvl5pPr marL="292608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5pPr>
    <a:lvl6pPr marL="365760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6pPr>
    <a:lvl7pPr marL="438912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7pPr>
    <a:lvl8pPr marL="512064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8pPr>
    <a:lvl9pPr marL="5852160" algn="l" defTabSz="1463040" rtl="0" eaLnBrk="1" latinLnBrk="0" hangingPunct="1">
      <a:defRPr sz="192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8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6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5729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7245116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9223779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FFFFFF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385" name="Text Box 1"/>
          <p:cNvSpPr txBox="1">
            <a:spLocks noGrp="1" noRot="1" noChangeAspect="1" noChangeArrowheads="1"/>
          </p:cNvSpPr>
          <p:nvPr>
            <p:ph type="sldImg"/>
          </p:nvPr>
        </p:nvSpPr>
        <p:spPr bwMode="auto">
          <a:xfrm>
            <a:off x="-17000538" y="-11796713"/>
            <a:ext cx="22196426" cy="12485688"/>
          </a:xfrm>
          <a:prstGeom prst="rect">
            <a:avLst/>
          </a:prstGeom>
          <a:solidFill>
            <a:srgbClr val="FFFFFF"/>
          </a:solidFill>
          <a:ln>
            <a:solidFill>
              <a:srgbClr val="000000"/>
            </a:solidFill>
            <a:miter lim="800000"/>
            <a:headEnd/>
            <a:tailEnd/>
          </a:ln>
          <a:extLs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</p:sp>
      <p:sp>
        <p:nvSpPr>
          <p:cNvPr id="16386" name="Text Box 2"/>
          <p:cNvSpPr txBox="1">
            <a:spLocks noGrp="1" noChangeArrowheads="1"/>
          </p:cNvSpPr>
          <p:nvPr>
            <p:ph type="body" idx="1"/>
          </p:nvPr>
        </p:nvSpPr>
        <p:spPr bwMode="auto">
          <a:xfrm>
            <a:off x="685800" y="4343400"/>
            <a:ext cx="5478463" cy="4106863"/>
          </a:xfrm>
          <a:prstGeom prst="rect">
            <a:avLst/>
          </a:prstGeom>
          <a:noFill/>
          <a:ln/>
          <a:extLst>
            <a:ext uri="{909E8E84-426E-40dd-AFC4-6F175D3DCCD1}">
              <a14:hiddenFill xmlns:a14="http://schemas.microsoft.com/office/drawing/2010/main" xmlns="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xmlns="" w="9525" cap="flat">
                <a:solidFill>
                  <a:srgbClr val="808080"/>
                </a:solidFill>
                <a:round/>
                <a:headEnd/>
                <a:tailEnd/>
              </a14:hiddenLine>
            </a:ext>
            <a:ext uri="{AF507438-7753-43e0-B8FC-AC1667EBCBE1}">
              <a14:hiddenEffects xmlns:a14="http://schemas.microsoft.com/office/drawing/2010/main" xmlns="">
                <a:effectLst>
                  <a:outerShdw blurRad="63500" dist="38099" dir="2700000" algn="ctr" rotWithShape="0">
                    <a:srgbClr val="000000">
                      <a:alpha val="74998"/>
                    </a:srgb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15780881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72B52D5-0F10-409C-88A1-07E8733E16BA}" type="slidenum">
              <a:rPr lang="en-US" smtClean="0"/>
              <a:t>284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5565619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6945315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655731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5618205"/>
            <a:ext cx="8066491" cy="4698864"/>
          </a:xfrm>
          <a:custGeom>
            <a:avLst/>
            <a:gdLst>
              <a:gd name="connsiteX0" fmla="*/ 0 w 8066491"/>
              <a:gd name="connsiteY0" fmla="*/ 0 h 4698864"/>
              <a:gd name="connsiteX1" fmla="*/ 8066491 w 8066491"/>
              <a:gd name="connsiteY1" fmla="*/ 0 h 4698864"/>
              <a:gd name="connsiteX2" fmla="*/ 8066491 w 8066491"/>
              <a:gd name="connsiteY2" fmla="*/ 4698864 h 4698864"/>
              <a:gd name="connsiteX3" fmla="*/ 0 w 8066491"/>
              <a:gd name="connsiteY3" fmla="*/ 4698864 h 4698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66491" h="4698864">
                <a:moveTo>
                  <a:pt x="0" y="0"/>
                </a:moveTo>
                <a:lnTo>
                  <a:pt x="8066491" y="0"/>
                </a:lnTo>
                <a:lnTo>
                  <a:pt x="8066491" y="4698864"/>
                </a:lnTo>
                <a:lnTo>
                  <a:pt x="0" y="4698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6482677"/>
      </p:ext>
    </p:extLst>
  </p:cSld>
  <p:clrMapOvr>
    <a:masterClrMapping/>
  </p:clrMapOvr>
</p:sldLayout>
</file>

<file path=ppt/slideLayouts/slideLayout10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911844" cy="10972800"/>
          </a:xfrm>
          <a:custGeom>
            <a:avLst/>
            <a:gdLst>
              <a:gd name="connsiteX0" fmla="*/ 5532124 w 10911844"/>
              <a:gd name="connsiteY0" fmla="*/ 5593085 h 10972800"/>
              <a:gd name="connsiteX1" fmla="*/ 10911839 w 10911844"/>
              <a:gd name="connsiteY1" fmla="*/ 10972800 h 10972800"/>
              <a:gd name="connsiteX2" fmla="*/ 5532124 w 10911844"/>
              <a:gd name="connsiteY2" fmla="*/ 10972800 h 10972800"/>
              <a:gd name="connsiteX3" fmla="*/ 5440682 w 10911844"/>
              <a:gd name="connsiteY3" fmla="*/ 5593082 h 10972800"/>
              <a:gd name="connsiteX4" fmla="*/ 5440682 w 10911844"/>
              <a:gd name="connsiteY4" fmla="*/ 10972800 h 10972800"/>
              <a:gd name="connsiteX5" fmla="*/ 60965 w 10911844"/>
              <a:gd name="connsiteY5" fmla="*/ 10972800 h 10972800"/>
              <a:gd name="connsiteX6" fmla="*/ 4 w 10911844"/>
              <a:gd name="connsiteY6" fmla="*/ 5532118 h 10972800"/>
              <a:gd name="connsiteX7" fmla="*/ 5379724 w 10911844"/>
              <a:gd name="connsiteY7" fmla="*/ 5532118 h 10972800"/>
              <a:gd name="connsiteX8" fmla="*/ 4 w 10911844"/>
              <a:gd name="connsiteY8" fmla="*/ 10911838 h 10972800"/>
              <a:gd name="connsiteX9" fmla="*/ 0 w 10911844"/>
              <a:gd name="connsiteY9" fmla="*/ 60956 h 10972800"/>
              <a:gd name="connsiteX10" fmla="*/ 5379720 w 10911844"/>
              <a:gd name="connsiteY10" fmla="*/ 5440676 h 10972800"/>
              <a:gd name="connsiteX11" fmla="*/ 0 w 10911844"/>
              <a:gd name="connsiteY11" fmla="*/ 5440676 h 10972800"/>
              <a:gd name="connsiteX12" fmla="*/ 5532124 w 10911844"/>
              <a:gd name="connsiteY12" fmla="*/ 2 h 10972800"/>
              <a:gd name="connsiteX13" fmla="*/ 10911844 w 10911844"/>
              <a:gd name="connsiteY13" fmla="*/ 2 h 10972800"/>
              <a:gd name="connsiteX14" fmla="*/ 5532124 w 10911844"/>
              <a:gd name="connsiteY14" fmla="*/ 5379722 h 10972800"/>
              <a:gd name="connsiteX15" fmla="*/ 60963 w 10911844"/>
              <a:gd name="connsiteY15" fmla="*/ 0 h 10972800"/>
              <a:gd name="connsiteX16" fmla="*/ 5440682 w 10911844"/>
              <a:gd name="connsiteY16" fmla="*/ 0 h 10972800"/>
              <a:gd name="connsiteX17" fmla="*/ 5440682 w 10911844"/>
              <a:gd name="connsiteY17" fmla="*/ 5379719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</a:cxnLst>
            <a:rect l="l" t="t" r="r" b="b"/>
            <a:pathLst>
              <a:path w="10911844" h="10972800">
                <a:moveTo>
                  <a:pt x="5532124" y="5593085"/>
                </a:moveTo>
                <a:lnTo>
                  <a:pt x="10911839" y="10972800"/>
                </a:lnTo>
                <a:lnTo>
                  <a:pt x="5532124" y="10972800"/>
                </a:lnTo>
                <a:close/>
                <a:moveTo>
                  <a:pt x="5440682" y="5593082"/>
                </a:moveTo>
                <a:lnTo>
                  <a:pt x="5440682" y="10972800"/>
                </a:lnTo>
                <a:lnTo>
                  <a:pt x="60965" y="10972800"/>
                </a:lnTo>
                <a:close/>
                <a:moveTo>
                  <a:pt x="4" y="5532118"/>
                </a:moveTo>
                <a:lnTo>
                  <a:pt x="5379724" y="5532118"/>
                </a:lnTo>
                <a:lnTo>
                  <a:pt x="4" y="10911838"/>
                </a:lnTo>
                <a:close/>
                <a:moveTo>
                  <a:pt x="0" y="60956"/>
                </a:moveTo>
                <a:lnTo>
                  <a:pt x="5379720" y="5440676"/>
                </a:lnTo>
                <a:lnTo>
                  <a:pt x="0" y="5440676"/>
                </a:lnTo>
                <a:close/>
                <a:moveTo>
                  <a:pt x="5532124" y="2"/>
                </a:moveTo>
                <a:lnTo>
                  <a:pt x="10911844" y="2"/>
                </a:lnTo>
                <a:lnTo>
                  <a:pt x="5532124" y="5379722"/>
                </a:lnTo>
                <a:close/>
                <a:moveTo>
                  <a:pt x="60963" y="0"/>
                </a:moveTo>
                <a:lnTo>
                  <a:pt x="5440682" y="0"/>
                </a:lnTo>
                <a:lnTo>
                  <a:pt x="5440682" y="5379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50795835"/>
      </p:ext>
    </p:extLst>
  </p:cSld>
  <p:clrMapOvr>
    <a:masterClrMapping/>
  </p:clrMapOvr>
</p:sldLayout>
</file>

<file path=ppt/slideLayouts/slideLayout10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32074" y="1"/>
            <a:ext cx="12275126" cy="10972799"/>
          </a:xfrm>
          <a:custGeom>
            <a:avLst/>
            <a:gdLst>
              <a:gd name="connsiteX0" fmla="*/ 8932524 w 12275126"/>
              <a:gd name="connsiteY0" fmla="*/ 0 h 10972799"/>
              <a:gd name="connsiteX1" fmla="*/ 12275126 w 12275126"/>
              <a:gd name="connsiteY1" fmla="*/ 0 h 10972799"/>
              <a:gd name="connsiteX2" fmla="*/ 10192044 w 12275126"/>
              <a:gd name="connsiteY2" fmla="*/ 10972799 h 10972799"/>
              <a:gd name="connsiteX3" fmla="*/ 6849441 w 12275126"/>
              <a:gd name="connsiteY3" fmla="*/ 10972799 h 10972799"/>
              <a:gd name="connsiteX4" fmla="*/ 5507804 w 12275126"/>
              <a:gd name="connsiteY4" fmla="*/ 0 h 10972799"/>
              <a:gd name="connsiteX5" fmla="*/ 8850407 w 12275126"/>
              <a:gd name="connsiteY5" fmla="*/ 0 h 10972799"/>
              <a:gd name="connsiteX6" fmla="*/ 6767324 w 12275126"/>
              <a:gd name="connsiteY6" fmla="*/ 10972799 h 10972799"/>
              <a:gd name="connsiteX7" fmla="*/ 3424721 w 12275126"/>
              <a:gd name="connsiteY7" fmla="*/ 10972799 h 10972799"/>
              <a:gd name="connsiteX8" fmla="*/ 2083082 w 12275126"/>
              <a:gd name="connsiteY8" fmla="*/ 0 h 10972799"/>
              <a:gd name="connsiteX9" fmla="*/ 5425685 w 12275126"/>
              <a:gd name="connsiteY9" fmla="*/ 0 h 10972799"/>
              <a:gd name="connsiteX10" fmla="*/ 3342602 w 12275126"/>
              <a:gd name="connsiteY10" fmla="*/ 10972799 h 10972799"/>
              <a:gd name="connsiteX11" fmla="*/ 0 w 12275126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2275126" h="10972799">
                <a:moveTo>
                  <a:pt x="8932524" y="0"/>
                </a:moveTo>
                <a:lnTo>
                  <a:pt x="12275126" y="0"/>
                </a:lnTo>
                <a:lnTo>
                  <a:pt x="10192044" y="10972799"/>
                </a:lnTo>
                <a:lnTo>
                  <a:pt x="6849441" y="10972799"/>
                </a:lnTo>
                <a:close/>
                <a:moveTo>
                  <a:pt x="5507804" y="0"/>
                </a:moveTo>
                <a:lnTo>
                  <a:pt x="8850407" y="0"/>
                </a:lnTo>
                <a:lnTo>
                  <a:pt x="6767324" y="10972799"/>
                </a:lnTo>
                <a:lnTo>
                  <a:pt x="3424721" y="10972799"/>
                </a:lnTo>
                <a:close/>
                <a:moveTo>
                  <a:pt x="2083082" y="0"/>
                </a:moveTo>
                <a:lnTo>
                  <a:pt x="5425685" y="0"/>
                </a:lnTo>
                <a:lnTo>
                  <a:pt x="3342602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634758"/>
      </p:ext>
    </p:extLst>
  </p:cSld>
  <p:clrMapOvr>
    <a:masterClrMapping/>
  </p:clrMapOvr>
</p:sldLayout>
</file>

<file path=ppt/slideLayouts/slideLayout10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46877" y="1363283"/>
            <a:ext cx="7900725" cy="8430505"/>
          </a:xfrm>
          <a:custGeom>
            <a:avLst/>
            <a:gdLst>
              <a:gd name="connsiteX0" fmla="*/ 2360152 w 7900725"/>
              <a:gd name="connsiteY0" fmla="*/ 1314570 h 8430505"/>
              <a:gd name="connsiteX1" fmla="*/ 5786592 w 7900725"/>
              <a:gd name="connsiteY1" fmla="*/ 7768347 h 8430505"/>
              <a:gd name="connsiteX2" fmla="*/ 1855791 w 7900725"/>
              <a:gd name="connsiteY2" fmla="*/ 7946320 h 8430505"/>
              <a:gd name="connsiteX3" fmla="*/ 10641 w 7900725"/>
              <a:gd name="connsiteY3" fmla="*/ 4470938 h 8430505"/>
              <a:gd name="connsiteX4" fmla="*/ 2360152 w 7900725"/>
              <a:gd name="connsiteY4" fmla="*/ 1314570 h 8430505"/>
              <a:gd name="connsiteX5" fmla="*/ 4309983 w 7900725"/>
              <a:gd name="connsiteY5" fmla="*/ 1087 h 8430505"/>
              <a:gd name="connsiteX6" fmla="*/ 6044937 w 7900725"/>
              <a:gd name="connsiteY6" fmla="*/ 484185 h 8430505"/>
              <a:gd name="connsiteX7" fmla="*/ 7890085 w 7900725"/>
              <a:gd name="connsiteY7" fmla="*/ 3959568 h 8430505"/>
              <a:gd name="connsiteX8" fmla="*/ 5540576 w 7900725"/>
              <a:gd name="connsiteY8" fmla="*/ 7115937 h 8430505"/>
              <a:gd name="connsiteX9" fmla="*/ 2114136 w 7900725"/>
              <a:gd name="connsiteY9" fmla="*/ 662159 h 8430505"/>
              <a:gd name="connsiteX10" fmla="*/ 4309983 w 7900725"/>
              <a:gd name="connsiteY10" fmla="*/ 1087 h 84305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7900725" h="8430505">
                <a:moveTo>
                  <a:pt x="2360152" y="1314570"/>
                </a:moveTo>
                <a:lnTo>
                  <a:pt x="5786592" y="7768347"/>
                </a:lnTo>
                <a:cubicBezTo>
                  <a:pt x="4620673" y="8581891"/>
                  <a:pt x="3090458" y="8651174"/>
                  <a:pt x="1855791" y="7946320"/>
                </a:cubicBezTo>
                <a:cubicBezTo>
                  <a:pt x="621125" y="7241468"/>
                  <a:pt x="-97171" y="5888540"/>
                  <a:pt x="10641" y="4470938"/>
                </a:cubicBezTo>
                <a:cubicBezTo>
                  <a:pt x="118452" y="3053336"/>
                  <a:pt x="1033090" y="1824598"/>
                  <a:pt x="2360152" y="1314570"/>
                </a:cubicBezTo>
                <a:close/>
                <a:moveTo>
                  <a:pt x="4309983" y="1087"/>
                </a:moveTo>
                <a:cubicBezTo>
                  <a:pt x="4908034" y="15613"/>
                  <a:pt x="5504770" y="175812"/>
                  <a:pt x="6044937" y="484185"/>
                </a:cubicBezTo>
                <a:cubicBezTo>
                  <a:pt x="7279602" y="1189039"/>
                  <a:pt x="7997897" y="2541966"/>
                  <a:pt x="7890085" y="3959568"/>
                </a:cubicBezTo>
                <a:cubicBezTo>
                  <a:pt x="7782274" y="5377171"/>
                  <a:pt x="6867636" y="6605909"/>
                  <a:pt x="5540576" y="7115937"/>
                </a:cubicBezTo>
                <a:lnTo>
                  <a:pt x="2114136" y="662159"/>
                </a:lnTo>
                <a:cubicBezTo>
                  <a:pt x="2769966" y="204540"/>
                  <a:pt x="3541061" y="-17590"/>
                  <a:pt x="4309983" y="10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7980168"/>
      </p:ext>
    </p:extLst>
  </p:cSld>
  <p:clrMapOvr>
    <a:masterClrMapping/>
  </p:clrMapOvr>
</p:sldLayout>
</file>

<file path=ppt/slideLayouts/slideLayout10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4419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890761" y="33528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066521" y="5577840"/>
            <a:ext cx="5052059" cy="5059680"/>
          </a:xfrm>
          <a:custGeom>
            <a:avLst/>
            <a:gdLst>
              <a:gd name="connsiteX0" fmla="*/ 0 w 5052059"/>
              <a:gd name="connsiteY0" fmla="*/ 0 h 5059680"/>
              <a:gd name="connsiteX1" fmla="*/ 5052059 w 5052059"/>
              <a:gd name="connsiteY1" fmla="*/ 0 h 5059680"/>
              <a:gd name="connsiteX2" fmla="*/ 5052059 w 5052059"/>
              <a:gd name="connsiteY2" fmla="*/ 5059680 h 5059680"/>
              <a:gd name="connsiteX3" fmla="*/ 0 w 505205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52059" h="5059680">
                <a:moveTo>
                  <a:pt x="0" y="0"/>
                </a:moveTo>
                <a:lnTo>
                  <a:pt x="5052059" y="0"/>
                </a:lnTo>
                <a:lnTo>
                  <a:pt x="505205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46326593"/>
      </p:ext>
    </p:extLst>
  </p:cSld>
  <p:clrMapOvr>
    <a:masterClrMapping/>
  </p:clrMapOvr>
</p:sldLayout>
</file>

<file path=ppt/slideLayouts/slideLayout10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" y="0"/>
            <a:ext cx="6095998" cy="5583382"/>
          </a:xfrm>
          <a:custGeom>
            <a:avLst/>
            <a:gdLst>
              <a:gd name="connsiteX0" fmla="*/ 0 w 6095998"/>
              <a:gd name="connsiteY0" fmla="*/ 0 h 5583382"/>
              <a:gd name="connsiteX1" fmla="*/ 6095998 w 6095998"/>
              <a:gd name="connsiteY1" fmla="*/ 0 h 5583382"/>
              <a:gd name="connsiteX2" fmla="*/ 6095998 w 6095998"/>
              <a:gd name="connsiteY2" fmla="*/ 5583382 h 5583382"/>
              <a:gd name="connsiteX3" fmla="*/ 0 w 6095998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95998" h="5583382">
                <a:moveTo>
                  <a:pt x="0" y="0"/>
                </a:moveTo>
                <a:lnTo>
                  <a:pt x="6095998" y="0"/>
                </a:lnTo>
                <a:lnTo>
                  <a:pt x="6095998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309360" y="0"/>
            <a:ext cx="13197840" cy="5583382"/>
          </a:xfrm>
          <a:custGeom>
            <a:avLst/>
            <a:gdLst>
              <a:gd name="connsiteX0" fmla="*/ 0 w 13197840"/>
              <a:gd name="connsiteY0" fmla="*/ 0 h 5583382"/>
              <a:gd name="connsiteX1" fmla="*/ 13197840 w 13197840"/>
              <a:gd name="connsiteY1" fmla="*/ 0 h 5583382"/>
              <a:gd name="connsiteX2" fmla="*/ 13197840 w 13197840"/>
              <a:gd name="connsiteY2" fmla="*/ 5583382 h 5583382"/>
              <a:gd name="connsiteX3" fmla="*/ 0 w 13197840"/>
              <a:gd name="connsiteY3" fmla="*/ 5583382 h 55833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3197840" h="5583382">
                <a:moveTo>
                  <a:pt x="0" y="0"/>
                </a:moveTo>
                <a:lnTo>
                  <a:pt x="13197840" y="0"/>
                </a:lnTo>
                <a:lnTo>
                  <a:pt x="13197840" y="5583382"/>
                </a:lnTo>
                <a:lnTo>
                  <a:pt x="0" y="55833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62770107"/>
      </p:ext>
    </p:extLst>
  </p:cSld>
  <p:clrMapOvr>
    <a:masterClrMapping/>
  </p:clrMapOvr>
</p:sldLayout>
</file>

<file path=ppt/slideLayouts/slideLayout10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" y="2627"/>
            <a:ext cx="12725398" cy="10970172"/>
          </a:xfrm>
          <a:custGeom>
            <a:avLst/>
            <a:gdLst>
              <a:gd name="connsiteX0" fmla="*/ 6362699 w 12725398"/>
              <a:gd name="connsiteY0" fmla="*/ 0 h 10970172"/>
              <a:gd name="connsiteX1" fmla="*/ 12725398 w 12725398"/>
              <a:gd name="connsiteY1" fmla="*/ 10970172 h 10970172"/>
              <a:gd name="connsiteX2" fmla="*/ 0 w 12725398"/>
              <a:gd name="connsiteY2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398" h="10970172">
                <a:moveTo>
                  <a:pt x="6362699" y="0"/>
                </a:move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3145672"/>
      </p:ext>
    </p:extLst>
  </p:cSld>
  <p:clrMapOvr>
    <a:masterClrMapping/>
  </p:clrMapOvr>
</p:sldLayout>
</file>

<file path=ppt/slideLayouts/slideLayout10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2725400" cy="10970173"/>
          </a:xfrm>
          <a:custGeom>
            <a:avLst/>
            <a:gdLst>
              <a:gd name="connsiteX0" fmla="*/ 0 w 12725400"/>
              <a:gd name="connsiteY0" fmla="*/ 0 h 10970173"/>
              <a:gd name="connsiteX1" fmla="*/ 12725400 w 12725400"/>
              <a:gd name="connsiteY1" fmla="*/ 0 h 10970173"/>
              <a:gd name="connsiteX2" fmla="*/ 6362700 w 12725400"/>
              <a:gd name="connsiteY2" fmla="*/ 10970173 h 109701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2725400" h="10970173">
                <a:moveTo>
                  <a:pt x="0" y="0"/>
                </a:moveTo>
                <a:lnTo>
                  <a:pt x="12725400" y="0"/>
                </a:lnTo>
                <a:lnTo>
                  <a:pt x="6362700" y="109701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2197692"/>
      </p:ext>
    </p:extLst>
  </p:cSld>
  <p:clrMapOvr>
    <a:masterClrMapping/>
  </p:clrMapOvr>
</p:sldLayout>
</file>

<file path=ppt/slideLayouts/slideLayout10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6065520" y="335279"/>
            <a:ext cx="3634739" cy="10317480"/>
          </a:xfrm>
          <a:custGeom>
            <a:avLst/>
            <a:gdLst>
              <a:gd name="connsiteX0" fmla="*/ 0 w 3634739"/>
              <a:gd name="connsiteY0" fmla="*/ 0 h 10317480"/>
              <a:gd name="connsiteX1" fmla="*/ 3634739 w 3634739"/>
              <a:gd name="connsiteY1" fmla="*/ 0 h 10317480"/>
              <a:gd name="connsiteX2" fmla="*/ 3634739 w 3634739"/>
              <a:gd name="connsiteY2" fmla="*/ 10317480 h 10317480"/>
              <a:gd name="connsiteX3" fmla="*/ 0 w 3634739"/>
              <a:gd name="connsiteY3" fmla="*/ 10317480 h 10317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4739" h="10317480">
                <a:moveTo>
                  <a:pt x="0" y="0"/>
                </a:moveTo>
                <a:lnTo>
                  <a:pt x="3634739" y="0"/>
                </a:lnTo>
                <a:lnTo>
                  <a:pt x="3634739" y="10317480"/>
                </a:lnTo>
                <a:lnTo>
                  <a:pt x="0" y="10317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966961" y="335280"/>
            <a:ext cx="9227819" cy="10317478"/>
          </a:xfrm>
          <a:custGeom>
            <a:avLst/>
            <a:gdLst>
              <a:gd name="connsiteX0" fmla="*/ 0 w 9227819"/>
              <a:gd name="connsiteY0" fmla="*/ 0 h 10317478"/>
              <a:gd name="connsiteX1" fmla="*/ 9227819 w 9227819"/>
              <a:gd name="connsiteY1" fmla="*/ 0 h 10317478"/>
              <a:gd name="connsiteX2" fmla="*/ 9227819 w 9227819"/>
              <a:gd name="connsiteY2" fmla="*/ 10317478 h 10317478"/>
              <a:gd name="connsiteX3" fmla="*/ 0 w 9227819"/>
              <a:gd name="connsiteY3" fmla="*/ 10317478 h 103174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10317478">
                <a:moveTo>
                  <a:pt x="0" y="0"/>
                </a:moveTo>
                <a:lnTo>
                  <a:pt x="9227819" y="0"/>
                </a:lnTo>
                <a:lnTo>
                  <a:pt x="9227819" y="10317478"/>
                </a:lnTo>
                <a:lnTo>
                  <a:pt x="0" y="103174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0441658"/>
      </p:ext>
    </p:extLst>
  </p:cSld>
  <p:clrMapOvr>
    <a:masterClrMapping/>
  </p:clrMapOvr>
</p:sldLayout>
</file>

<file path=ppt/slideLayouts/slideLayout10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142234" y="2627"/>
            <a:ext cx="15364966" cy="10970172"/>
          </a:xfrm>
          <a:custGeom>
            <a:avLst/>
            <a:gdLst>
              <a:gd name="connsiteX0" fmla="*/ 6362699 w 15364966"/>
              <a:gd name="connsiteY0" fmla="*/ 0 h 10970172"/>
              <a:gd name="connsiteX1" fmla="*/ 8455151 w 15364966"/>
              <a:gd name="connsiteY1" fmla="*/ 3607677 h 10970172"/>
              <a:gd name="connsiteX2" fmla="*/ 10547603 w 15364966"/>
              <a:gd name="connsiteY2" fmla="*/ 1 h 10970172"/>
              <a:gd name="connsiteX3" fmla="*/ 15364966 w 15364966"/>
              <a:gd name="connsiteY3" fmla="*/ 8305801 h 10970172"/>
              <a:gd name="connsiteX4" fmla="*/ 11180063 w 15364966"/>
              <a:gd name="connsiteY4" fmla="*/ 8305801 h 10970172"/>
              <a:gd name="connsiteX5" fmla="*/ 12725398 w 15364966"/>
              <a:gd name="connsiteY5" fmla="*/ 10970172 h 10970172"/>
              <a:gd name="connsiteX6" fmla="*/ 0 w 15364966"/>
              <a:gd name="connsiteY6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5364966" h="10970172">
                <a:moveTo>
                  <a:pt x="6362699" y="0"/>
                </a:moveTo>
                <a:lnTo>
                  <a:pt x="8455151" y="3607677"/>
                </a:lnTo>
                <a:lnTo>
                  <a:pt x="10547603" y="1"/>
                </a:lnTo>
                <a:lnTo>
                  <a:pt x="15364966" y="8305801"/>
                </a:lnTo>
                <a:lnTo>
                  <a:pt x="11180063" y="8305801"/>
                </a:lnTo>
                <a:lnTo>
                  <a:pt x="12725398" y="10970172"/>
                </a:lnTo>
                <a:lnTo>
                  <a:pt x="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3676794"/>
      </p:ext>
    </p:extLst>
  </p:cSld>
  <p:clrMapOvr>
    <a:masterClrMapping/>
  </p:clrMapOvr>
</p:sldLayout>
</file>

<file path=ppt/slideLayouts/slideLayout10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627"/>
            <a:ext cx="15364967" cy="10970172"/>
          </a:xfrm>
          <a:custGeom>
            <a:avLst/>
            <a:gdLst>
              <a:gd name="connsiteX0" fmla="*/ 0 w 15364967"/>
              <a:gd name="connsiteY0" fmla="*/ 0 h 10970172"/>
              <a:gd name="connsiteX1" fmla="*/ 12725399 w 15364967"/>
              <a:gd name="connsiteY1" fmla="*/ 0 h 10970172"/>
              <a:gd name="connsiteX2" fmla="*/ 11180064 w 15364967"/>
              <a:gd name="connsiteY2" fmla="*/ 2664372 h 10970172"/>
              <a:gd name="connsiteX3" fmla="*/ 15364967 w 15364967"/>
              <a:gd name="connsiteY3" fmla="*/ 2664372 h 10970172"/>
              <a:gd name="connsiteX4" fmla="*/ 10547604 w 15364967"/>
              <a:gd name="connsiteY4" fmla="*/ 10970172 h 10970172"/>
              <a:gd name="connsiteX5" fmla="*/ 8455152 w 15364967"/>
              <a:gd name="connsiteY5" fmla="*/ 7362496 h 10970172"/>
              <a:gd name="connsiteX6" fmla="*/ 6362701 w 15364967"/>
              <a:gd name="connsiteY6" fmla="*/ 10970172 h 10970172"/>
              <a:gd name="connsiteX7" fmla="*/ 6362700 w 15364967"/>
              <a:gd name="connsiteY7" fmla="*/ 10970172 h 109701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364967" h="10970172">
                <a:moveTo>
                  <a:pt x="0" y="0"/>
                </a:moveTo>
                <a:lnTo>
                  <a:pt x="12725399" y="0"/>
                </a:lnTo>
                <a:lnTo>
                  <a:pt x="11180064" y="2664372"/>
                </a:lnTo>
                <a:lnTo>
                  <a:pt x="15364967" y="2664372"/>
                </a:lnTo>
                <a:lnTo>
                  <a:pt x="10547604" y="10970172"/>
                </a:lnTo>
                <a:lnTo>
                  <a:pt x="8455152" y="7362496"/>
                </a:lnTo>
                <a:lnTo>
                  <a:pt x="6362701" y="10970172"/>
                </a:lnTo>
                <a:lnTo>
                  <a:pt x="6362700" y="109701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9670793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156592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0310477" y="873246"/>
            <a:ext cx="8040131" cy="7210881"/>
          </a:xfrm>
          <a:custGeom>
            <a:avLst/>
            <a:gdLst>
              <a:gd name="connsiteX0" fmla="*/ 0 w 8040131"/>
              <a:gd name="connsiteY0" fmla="*/ 0 h 7210881"/>
              <a:gd name="connsiteX1" fmla="*/ 8040131 w 8040131"/>
              <a:gd name="connsiteY1" fmla="*/ 0 h 7210881"/>
              <a:gd name="connsiteX2" fmla="*/ 8040131 w 8040131"/>
              <a:gd name="connsiteY2" fmla="*/ 7210881 h 7210881"/>
              <a:gd name="connsiteX3" fmla="*/ 0 w 8040131"/>
              <a:gd name="connsiteY3" fmla="*/ 7210881 h 7210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40131" h="7210881">
                <a:moveTo>
                  <a:pt x="0" y="0"/>
                </a:moveTo>
                <a:lnTo>
                  <a:pt x="8040131" y="0"/>
                </a:lnTo>
                <a:lnTo>
                  <a:pt x="8040131" y="7210881"/>
                </a:lnTo>
                <a:lnTo>
                  <a:pt x="0" y="72108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68181156"/>
      </p:ext>
    </p:extLst>
  </p:cSld>
  <p:clrMapOvr>
    <a:masterClrMapping/>
  </p:clrMapOvr>
</p:sldLayout>
</file>

<file path=ppt/slideLayouts/slideLayout11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0972" y="556261"/>
            <a:ext cx="9875520" cy="9860278"/>
          </a:xfrm>
          <a:custGeom>
            <a:avLst/>
            <a:gdLst>
              <a:gd name="connsiteX0" fmla="*/ 8641080 w 9875520"/>
              <a:gd name="connsiteY0" fmla="*/ 7391398 h 9860278"/>
              <a:gd name="connsiteX1" fmla="*/ 9875520 w 9875520"/>
              <a:gd name="connsiteY1" fmla="*/ 8625838 h 9860278"/>
              <a:gd name="connsiteX2" fmla="*/ 8641080 w 9875520"/>
              <a:gd name="connsiteY2" fmla="*/ 9860278 h 9860278"/>
              <a:gd name="connsiteX3" fmla="*/ 7406641 w 9875520"/>
              <a:gd name="connsiteY3" fmla="*/ 8625838 h 9860278"/>
              <a:gd name="connsiteX4" fmla="*/ 8641080 w 9875520"/>
              <a:gd name="connsiteY4" fmla="*/ 7391398 h 9860278"/>
              <a:gd name="connsiteX5" fmla="*/ 6172200 w 9875520"/>
              <a:gd name="connsiteY5" fmla="*/ 7391398 h 9860278"/>
              <a:gd name="connsiteX6" fmla="*/ 7406641 w 9875520"/>
              <a:gd name="connsiteY6" fmla="*/ 8625838 h 9860278"/>
              <a:gd name="connsiteX7" fmla="*/ 6172200 w 9875520"/>
              <a:gd name="connsiteY7" fmla="*/ 9860278 h 9860278"/>
              <a:gd name="connsiteX8" fmla="*/ 4937760 w 9875520"/>
              <a:gd name="connsiteY8" fmla="*/ 8625838 h 9860278"/>
              <a:gd name="connsiteX9" fmla="*/ 6172200 w 9875520"/>
              <a:gd name="connsiteY9" fmla="*/ 7391398 h 9860278"/>
              <a:gd name="connsiteX10" fmla="*/ 1234440 w 9875520"/>
              <a:gd name="connsiteY10" fmla="*/ 7391398 h 9860278"/>
              <a:gd name="connsiteX11" fmla="*/ 2462507 w 9875520"/>
              <a:gd name="connsiteY11" fmla="*/ 8499624 h 9860278"/>
              <a:gd name="connsiteX12" fmla="*/ 2468880 w 9875520"/>
              <a:gd name="connsiteY12" fmla="*/ 8625835 h 9860278"/>
              <a:gd name="connsiteX13" fmla="*/ 2475253 w 9875520"/>
              <a:gd name="connsiteY13" fmla="*/ 8499624 h 9860278"/>
              <a:gd name="connsiteX14" fmla="*/ 3703321 w 9875520"/>
              <a:gd name="connsiteY14" fmla="*/ 7391398 h 9860278"/>
              <a:gd name="connsiteX15" fmla="*/ 4937760 w 9875520"/>
              <a:gd name="connsiteY15" fmla="*/ 8625838 h 9860278"/>
              <a:gd name="connsiteX16" fmla="*/ 3703321 w 9875520"/>
              <a:gd name="connsiteY16" fmla="*/ 9860278 h 9860278"/>
              <a:gd name="connsiteX17" fmla="*/ 2475253 w 9875520"/>
              <a:gd name="connsiteY17" fmla="*/ 8752052 h 9860278"/>
              <a:gd name="connsiteX18" fmla="*/ 2468880 w 9875520"/>
              <a:gd name="connsiteY18" fmla="*/ 8625841 h 9860278"/>
              <a:gd name="connsiteX19" fmla="*/ 2462507 w 9875520"/>
              <a:gd name="connsiteY19" fmla="*/ 8752052 h 9860278"/>
              <a:gd name="connsiteX20" fmla="*/ 1234440 w 9875520"/>
              <a:gd name="connsiteY20" fmla="*/ 9860278 h 9860278"/>
              <a:gd name="connsiteX21" fmla="*/ 0 w 9875520"/>
              <a:gd name="connsiteY21" fmla="*/ 8625838 h 9860278"/>
              <a:gd name="connsiteX22" fmla="*/ 1234440 w 9875520"/>
              <a:gd name="connsiteY22" fmla="*/ 7391398 h 9860278"/>
              <a:gd name="connsiteX23" fmla="*/ 2468882 w 9875520"/>
              <a:gd name="connsiteY23" fmla="*/ 3703321 h 9860278"/>
              <a:gd name="connsiteX24" fmla="*/ 2462509 w 9875520"/>
              <a:gd name="connsiteY24" fmla="*/ 3829532 h 9860278"/>
              <a:gd name="connsiteX25" fmla="*/ 1468124 w 9875520"/>
              <a:gd name="connsiteY25" fmla="*/ 4915670 h 9860278"/>
              <a:gd name="connsiteX26" fmla="*/ 1367915 w 9875520"/>
              <a:gd name="connsiteY26" fmla="*/ 4929999 h 9860278"/>
              <a:gd name="connsiteX27" fmla="*/ 1483224 w 9875520"/>
              <a:gd name="connsiteY27" fmla="*/ 4947597 h 9860278"/>
              <a:gd name="connsiteX28" fmla="*/ 2463992 w 9875520"/>
              <a:gd name="connsiteY28" fmla="*/ 6046333 h 9860278"/>
              <a:gd name="connsiteX29" fmla="*/ 2468881 w 9875520"/>
              <a:gd name="connsiteY29" fmla="*/ 6156955 h 9860278"/>
              <a:gd name="connsiteX30" fmla="*/ 2475254 w 9875520"/>
              <a:gd name="connsiteY30" fmla="*/ 6030743 h 9860278"/>
              <a:gd name="connsiteX31" fmla="*/ 3454538 w 9875520"/>
              <a:gd name="connsiteY31" fmla="*/ 4947597 h 9860278"/>
              <a:gd name="connsiteX32" fmla="*/ 3569848 w 9875520"/>
              <a:gd name="connsiteY32" fmla="*/ 4929999 h 9860278"/>
              <a:gd name="connsiteX33" fmla="*/ 3469639 w 9875520"/>
              <a:gd name="connsiteY33" fmla="*/ 4915670 h 9860278"/>
              <a:gd name="connsiteX34" fmla="*/ 2475255 w 9875520"/>
              <a:gd name="connsiteY34" fmla="*/ 3829532 h 9860278"/>
              <a:gd name="connsiteX35" fmla="*/ 8641080 w 9875520"/>
              <a:gd name="connsiteY35" fmla="*/ 0 h 9860278"/>
              <a:gd name="connsiteX36" fmla="*/ 9875520 w 9875520"/>
              <a:gd name="connsiteY36" fmla="*/ 1234439 h 9860278"/>
              <a:gd name="connsiteX37" fmla="*/ 8767294 w 9875520"/>
              <a:gd name="connsiteY37" fmla="*/ 2462507 h 9860278"/>
              <a:gd name="connsiteX38" fmla="*/ 8641087 w 9875520"/>
              <a:gd name="connsiteY38" fmla="*/ 2468880 h 9860278"/>
              <a:gd name="connsiteX39" fmla="*/ 8767294 w 9875520"/>
              <a:gd name="connsiteY39" fmla="*/ 2475253 h 9860278"/>
              <a:gd name="connsiteX40" fmla="*/ 9875520 w 9875520"/>
              <a:gd name="connsiteY40" fmla="*/ 3703318 h 9860278"/>
              <a:gd name="connsiteX41" fmla="*/ 8889863 w 9875520"/>
              <a:gd name="connsiteY41" fmla="*/ 4912678 h 9860278"/>
              <a:gd name="connsiteX42" fmla="*/ 8775463 w 9875520"/>
              <a:gd name="connsiteY42" fmla="*/ 4930138 h 9860278"/>
              <a:gd name="connsiteX43" fmla="*/ 8889863 w 9875520"/>
              <a:gd name="connsiteY43" fmla="*/ 4947597 h 9860278"/>
              <a:gd name="connsiteX44" fmla="*/ 9875520 w 9875520"/>
              <a:gd name="connsiteY44" fmla="*/ 6156958 h 9860278"/>
              <a:gd name="connsiteX45" fmla="*/ 8641080 w 9875520"/>
              <a:gd name="connsiteY45" fmla="*/ 7391398 h 9860278"/>
              <a:gd name="connsiteX46" fmla="*/ 7406641 w 9875520"/>
              <a:gd name="connsiteY46" fmla="*/ 6156958 h 9860278"/>
              <a:gd name="connsiteX47" fmla="*/ 8392297 w 9875520"/>
              <a:gd name="connsiteY47" fmla="*/ 4947597 h 9860278"/>
              <a:gd name="connsiteX48" fmla="*/ 8506697 w 9875520"/>
              <a:gd name="connsiteY48" fmla="*/ 4930138 h 9860278"/>
              <a:gd name="connsiteX49" fmla="*/ 8392297 w 9875520"/>
              <a:gd name="connsiteY49" fmla="*/ 4912678 h 9860278"/>
              <a:gd name="connsiteX50" fmla="*/ 7406641 w 9875520"/>
              <a:gd name="connsiteY50" fmla="*/ 3703318 h 9860278"/>
              <a:gd name="connsiteX51" fmla="*/ 8514866 w 9875520"/>
              <a:gd name="connsiteY51" fmla="*/ 2475253 h 9860278"/>
              <a:gd name="connsiteX52" fmla="*/ 8641073 w 9875520"/>
              <a:gd name="connsiteY52" fmla="*/ 2468880 h 9860278"/>
              <a:gd name="connsiteX53" fmla="*/ 8514866 w 9875520"/>
              <a:gd name="connsiteY53" fmla="*/ 2462507 h 9860278"/>
              <a:gd name="connsiteX54" fmla="*/ 7406641 w 9875520"/>
              <a:gd name="connsiteY54" fmla="*/ 1234439 h 9860278"/>
              <a:gd name="connsiteX55" fmla="*/ 8641080 w 9875520"/>
              <a:gd name="connsiteY55" fmla="*/ 0 h 9860278"/>
              <a:gd name="connsiteX56" fmla="*/ 6172200 w 9875520"/>
              <a:gd name="connsiteY56" fmla="*/ 0 h 9860278"/>
              <a:gd name="connsiteX57" fmla="*/ 7406641 w 9875520"/>
              <a:gd name="connsiteY57" fmla="*/ 1234439 h 9860278"/>
              <a:gd name="connsiteX58" fmla="*/ 6298415 w 9875520"/>
              <a:gd name="connsiteY58" fmla="*/ 2462507 h 9860278"/>
              <a:gd name="connsiteX59" fmla="*/ 6172207 w 9875520"/>
              <a:gd name="connsiteY59" fmla="*/ 2468880 h 9860278"/>
              <a:gd name="connsiteX60" fmla="*/ 6298415 w 9875520"/>
              <a:gd name="connsiteY60" fmla="*/ 2475253 h 9860278"/>
              <a:gd name="connsiteX61" fmla="*/ 7406641 w 9875520"/>
              <a:gd name="connsiteY61" fmla="*/ 3703318 h 9860278"/>
              <a:gd name="connsiteX62" fmla="*/ 6420983 w 9875520"/>
              <a:gd name="connsiteY62" fmla="*/ 4912678 h 9860278"/>
              <a:gd name="connsiteX63" fmla="*/ 6306584 w 9875520"/>
              <a:gd name="connsiteY63" fmla="*/ 4930138 h 9860278"/>
              <a:gd name="connsiteX64" fmla="*/ 6420983 w 9875520"/>
              <a:gd name="connsiteY64" fmla="*/ 4947597 h 9860278"/>
              <a:gd name="connsiteX65" fmla="*/ 7406641 w 9875520"/>
              <a:gd name="connsiteY65" fmla="*/ 6156958 h 9860278"/>
              <a:gd name="connsiteX66" fmla="*/ 6172200 w 9875520"/>
              <a:gd name="connsiteY66" fmla="*/ 7391398 h 9860278"/>
              <a:gd name="connsiteX67" fmla="*/ 4937760 w 9875520"/>
              <a:gd name="connsiteY67" fmla="*/ 6156958 h 9860278"/>
              <a:gd name="connsiteX68" fmla="*/ 5923418 w 9875520"/>
              <a:gd name="connsiteY68" fmla="*/ 4947597 h 9860278"/>
              <a:gd name="connsiteX69" fmla="*/ 6037818 w 9875520"/>
              <a:gd name="connsiteY69" fmla="*/ 4930138 h 9860278"/>
              <a:gd name="connsiteX70" fmla="*/ 5923418 w 9875520"/>
              <a:gd name="connsiteY70" fmla="*/ 4912678 h 9860278"/>
              <a:gd name="connsiteX71" fmla="*/ 4937760 w 9875520"/>
              <a:gd name="connsiteY71" fmla="*/ 3703318 h 9860278"/>
              <a:gd name="connsiteX72" fmla="*/ 6045985 w 9875520"/>
              <a:gd name="connsiteY72" fmla="*/ 2475253 h 9860278"/>
              <a:gd name="connsiteX73" fmla="*/ 6172195 w 9875520"/>
              <a:gd name="connsiteY73" fmla="*/ 2468880 h 9860278"/>
              <a:gd name="connsiteX74" fmla="*/ 6045985 w 9875520"/>
              <a:gd name="connsiteY74" fmla="*/ 2462507 h 9860278"/>
              <a:gd name="connsiteX75" fmla="*/ 4937760 w 9875520"/>
              <a:gd name="connsiteY75" fmla="*/ 1234439 h 9860278"/>
              <a:gd name="connsiteX76" fmla="*/ 6172200 w 9875520"/>
              <a:gd name="connsiteY76" fmla="*/ 0 h 9860278"/>
              <a:gd name="connsiteX77" fmla="*/ 1234443 w 9875520"/>
              <a:gd name="connsiteY77" fmla="*/ 0 h 9860278"/>
              <a:gd name="connsiteX78" fmla="*/ 2462510 w 9875520"/>
              <a:gd name="connsiteY78" fmla="*/ 1108225 h 9860278"/>
              <a:gd name="connsiteX79" fmla="*/ 2468883 w 9875520"/>
              <a:gd name="connsiteY79" fmla="*/ 1234437 h 9860278"/>
              <a:gd name="connsiteX80" fmla="*/ 2475257 w 9875520"/>
              <a:gd name="connsiteY80" fmla="*/ 1108225 h 9860278"/>
              <a:gd name="connsiteX81" fmla="*/ 3703321 w 9875520"/>
              <a:gd name="connsiteY81" fmla="*/ 0 h 9860278"/>
              <a:gd name="connsiteX82" fmla="*/ 4937760 w 9875520"/>
              <a:gd name="connsiteY82" fmla="*/ 1234440 h 9860278"/>
              <a:gd name="connsiteX83" fmla="*/ 3829534 w 9875520"/>
              <a:gd name="connsiteY83" fmla="*/ 2462507 h 9860278"/>
              <a:gd name="connsiteX84" fmla="*/ 3703324 w 9875520"/>
              <a:gd name="connsiteY84" fmla="*/ 2468880 h 9860278"/>
              <a:gd name="connsiteX85" fmla="*/ 3829534 w 9875520"/>
              <a:gd name="connsiteY85" fmla="*/ 2475253 h 9860278"/>
              <a:gd name="connsiteX86" fmla="*/ 4937760 w 9875520"/>
              <a:gd name="connsiteY86" fmla="*/ 3703318 h 9860278"/>
              <a:gd name="connsiteX87" fmla="*/ 3952103 w 9875520"/>
              <a:gd name="connsiteY87" fmla="*/ 4912678 h 9860278"/>
              <a:gd name="connsiteX88" fmla="*/ 3837703 w 9875520"/>
              <a:gd name="connsiteY88" fmla="*/ 4930138 h 9860278"/>
              <a:gd name="connsiteX89" fmla="*/ 3952103 w 9875520"/>
              <a:gd name="connsiteY89" fmla="*/ 4947597 h 9860278"/>
              <a:gd name="connsiteX90" fmla="*/ 4937760 w 9875520"/>
              <a:gd name="connsiteY90" fmla="*/ 6156958 h 9860278"/>
              <a:gd name="connsiteX91" fmla="*/ 3703321 w 9875520"/>
              <a:gd name="connsiteY91" fmla="*/ 7391398 h 9860278"/>
              <a:gd name="connsiteX92" fmla="*/ 2475254 w 9875520"/>
              <a:gd name="connsiteY92" fmla="*/ 6283172 h 9860278"/>
              <a:gd name="connsiteX93" fmla="*/ 2468881 w 9875520"/>
              <a:gd name="connsiteY93" fmla="*/ 6156961 h 9860278"/>
              <a:gd name="connsiteX94" fmla="*/ 2462508 w 9875520"/>
              <a:gd name="connsiteY94" fmla="*/ 6283172 h 9860278"/>
              <a:gd name="connsiteX95" fmla="*/ 1234441 w 9875520"/>
              <a:gd name="connsiteY95" fmla="*/ 7391398 h 9860278"/>
              <a:gd name="connsiteX96" fmla="*/ 1 w 9875520"/>
              <a:gd name="connsiteY96" fmla="*/ 6156958 h 9860278"/>
              <a:gd name="connsiteX97" fmla="*/ 985658 w 9875520"/>
              <a:gd name="connsiteY97" fmla="*/ 4947597 h 9860278"/>
              <a:gd name="connsiteX98" fmla="*/ 1100059 w 9875520"/>
              <a:gd name="connsiteY98" fmla="*/ 4930138 h 9860278"/>
              <a:gd name="connsiteX99" fmla="*/ 985659 w 9875520"/>
              <a:gd name="connsiteY99" fmla="*/ 4912678 h 9860278"/>
              <a:gd name="connsiteX100" fmla="*/ 1 w 9875520"/>
              <a:gd name="connsiteY100" fmla="*/ 3703318 h 9860278"/>
              <a:gd name="connsiteX101" fmla="*/ 1234442 w 9875520"/>
              <a:gd name="connsiteY101" fmla="*/ 2468881 h 9860278"/>
              <a:gd name="connsiteX102" fmla="*/ 2462509 w 9875520"/>
              <a:gd name="connsiteY102" fmla="*/ 3577104 h 9860278"/>
              <a:gd name="connsiteX103" fmla="*/ 2468882 w 9875520"/>
              <a:gd name="connsiteY103" fmla="*/ 3703315 h 9860278"/>
              <a:gd name="connsiteX104" fmla="*/ 2475255 w 9875520"/>
              <a:gd name="connsiteY104" fmla="*/ 3577104 h 9860278"/>
              <a:gd name="connsiteX105" fmla="*/ 3577107 w 9875520"/>
              <a:gd name="connsiteY105" fmla="*/ 2475253 h 9860278"/>
              <a:gd name="connsiteX106" fmla="*/ 3703317 w 9875520"/>
              <a:gd name="connsiteY106" fmla="*/ 2468880 h 9860278"/>
              <a:gd name="connsiteX107" fmla="*/ 3584894 w 9875520"/>
              <a:gd name="connsiteY107" fmla="*/ 2463273 h 9860278"/>
              <a:gd name="connsiteX108" fmla="*/ 2475257 w 9875520"/>
              <a:gd name="connsiteY108" fmla="*/ 1360654 h 9860278"/>
              <a:gd name="connsiteX109" fmla="*/ 2468883 w 9875520"/>
              <a:gd name="connsiteY109" fmla="*/ 1234443 h 9860278"/>
              <a:gd name="connsiteX110" fmla="*/ 2462510 w 9875520"/>
              <a:gd name="connsiteY110" fmla="*/ 1360654 h 9860278"/>
              <a:gd name="connsiteX111" fmla="*/ 1234443 w 9875520"/>
              <a:gd name="connsiteY111" fmla="*/ 2468881 h 9860278"/>
              <a:gd name="connsiteX112" fmla="*/ 2 w 9875520"/>
              <a:gd name="connsiteY112" fmla="*/ 1234440 h 9860278"/>
              <a:gd name="connsiteX113" fmla="*/ 1234443 w 9875520"/>
              <a:gd name="connsiteY113" fmla="*/ 0 h 986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</a:cxnLst>
            <a:rect l="l" t="t" r="r" b="b"/>
            <a:pathLst>
              <a:path w="9875520" h="9860278">
                <a:moveTo>
                  <a:pt x="8641080" y="7391398"/>
                </a:moveTo>
                <a:cubicBezTo>
                  <a:pt x="9322842" y="7391398"/>
                  <a:pt x="9875520" y="7944076"/>
                  <a:pt x="9875520" y="8625838"/>
                </a:cubicBezTo>
                <a:cubicBezTo>
                  <a:pt x="9875520" y="9307600"/>
                  <a:pt x="9322842" y="9860278"/>
                  <a:pt x="8641080" y="9860278"/>
                </a:cubicBezTo>
                <a:cubicBezTo>
                  <a:pt x="7959318" y="9860278"/>
                  <a:pt x="7406641" y="9307600"/>
                  <a:pt x="7406641" y="8625838"/>
                </a:cubicBezTo>
                <a:cubicBezTo>
                  <a:pt x="7406641" y="7944076"/>
                  <a:pt x="7959318" y="7391398"/>
                  <a:pt x="8641080" y="7391398"/>
                </a:cubicBezTo>
                <a:close/>
                <a:moveTo>
                  <a:pt x="6172200" y="7391398"/>
                </a:moveTo>
                <a:cubicBezTo>
                  <a:pt x="6853963" y="7391398"/>
                  <a:pt x="7406641" y="7944076"/>
                  <a:pt x="7406641" y="8625838"/>
                </a:cubicBezTo>
                <a:cubicBezTo>
                  <a:pt x="7406641" y="9307600"/>
                  <a:pt x="6853963" y="9860278"/>
                  <a:pt x="6172200" y="9860278"/>
                </a:cubicBezTo>
                <a:cubicBezTo>
                  <a:pt x="5490439" y="9860278"/>
                  <a:pt x="4937760" y="9307600"/>
                  <a:pt x="4937760" y="8625838"/>
                </a:cubicBezTo>
                <a:cubicBezTo>
                  <a:pt x="4937760" y="7944076"/>
                  <a:pt x="5490439" y="7391398"/>
                  <a:pt x="6172200" y="7391398"/>
                </a:cubicBezTo>
                <a:close/>
                <a:moveTo>
                  <a:pt x="1234440" y="7391398"/>
                </a:moveTo>
                <a:cubicBezTo>
                  <a:pt x="1873592" y="7391398"/>
                  <a:pt x="2399291" y="7877150"/>
                  <a:pt x="2462507" y="8499624"/>
                </a:cubicBezTo>
                <a:lnTo>
                  <a:pt x="2468880" y="8625835"/>
                </a:lnTo>
                <a:lnTo>
                  <a:pt x="2475253" y="8499624"/>
                </a:lnTo>
                <a:cubicBezTo>
                  <a:pt x="2538470" y="7877150"/>
                  <a:pt x="3064169" y="7391398"/>
                  <a:pt x="3703321" y="7391398"/>
                </a:cubicBezTo>
                <a:cubicBezTo>
                  <a:pt x="4385083" y="7391398"/>
                  <a:pt x="4937760" y="7944076"/>
                  <a:pt x="4937760" y="8625838"/>
                </a:cubicBezTo>
                <a:cubicBezTo>
                  <a:pt x="4937760" y="9307600"/>
                  <a:pt x="4385083" y="9860278"/>
                  <a:pt x="3703321" y="9860278"/>
                </a:cubicBezTo>
                <a:cubicBezTo>
                  <a:pt x="3064169" y="9860278"/>
                  <a:pt x="2538470" y="9374526"/>
                  <a:pt x="2475253" y="8752052"/>
                </a:cubicBezTo>
                <a:lnTo>
                  <a:pt x="2468880" y="8625841"/>
                </a:lnTo>
                <a:lnTo>
                  <a:pt x="2462507" y="8752052"/>
                </a:lnTo>
                <a:cubicBezTo>
                  <a:pt x="2399291" y="9374526"/>
                  <a:pt x="1873592" y="9860278"/>
                  <a:pt x="1234440" y="9860278"/>
                </a:cubicBezTo>
                <a:cubicBezTo>
                  <a:pt x="552678" y="9860278"/>
                  <a:pt x="0" y="9307600"/>
                  <a:pt x="0" y="8625838"/>
                </a:cubicBezTo>
                <a:cubicBezTo>
                  <a:pt x="0" y="7944076"/>
                  <a:pt x="552678" y="7391398"/>
                  <a:pt x="1234440" y="7391398"/>
                </a:cubicBezTo>
                <a:close/>
                <a:moveTo>
                  <a:pt x="2468882" y="3703321"/>
                </a:moveTo>
                <a:lnTo>
                  <a:pt x="2462509" y="3829532"/>
                </a:lnTo>
                <a:cubicBezTo>
                  <a:pt x="2407196" y="4374197"/>
                  <a:pt x="1997792" y="4814184"/>
                  <a:pt x="1468124" y="4915670"/>
                </a:cubicBezTo>
                <a:lnTo>
                  <a:pt x="1367915" y="4929999"/>
                </a:lnTo>
                <a:lnTo>
                  <a:pt x="1483224" y="4947597"/>
                </a:lnTo>
                <a:cubicBezTo>
                  <a:pt x="2010581" y="5055510"/>
                  <a:pt x="2415444" y="5499696"/>
                  <a:pt x="2463992" y="6046333"/>
                </a:cubicBezTo>
                <a:lnTo>
                  <a:pt x="2468881" y="6156955"/>
                </a:lnTo>
                <a:lnTo>
                  <a:pt x="2475254" y="6030743"/>
                </a:lnTo>
                <a:cubicBezTo>
                  <a:pt x="2530042" y="5491266"/>
                  <a:pt x="2932205" y="5054482"/>
                  <a:pt x="3454538" y="4947597"/>
                </a:cubicBezTo>
                <a:lnTo>
                  <a:pt x="3569848" y="4929999"/>
                </a:lnTo>
                <a:lnTo>
                  <a:pt x="3469639" y="4915670"/>
                </a:lnTo>
                <a:cubicBezTo>
                  <a:pt x="2939971" y="4814183"/>
                  <a:pt x="2530569" y="4374197"/>
                  <a:pt x="2475255" y="3829532"/>
                </a:cubicBezTo>
                <a:close/>
                <a:moveTo>
                  <a:pt x="8641080" y="0"/>
                </a:moveTo>
                <a:cubicBezTo>
                  <a:pt x="9322842" y="0"/>
                  <a:pt x="9875520" y="552678"/>
                  <a:pt x="9875520" y="1234439"/>
                </a:cubicBezTo>
                <a:cubicBezTo>
                  <a:pt x="9875520" y="1873592"/>
                  <a:pt x="9389768" y="2399291"/>
                  <a:pt x="8767294" y="2462507"/>
                </a:cubicBezTo>
                <a:lnTo>
                  <a:pt x="8641087" y="2468880"/>
                </a:lnTo>
                <a:lnTo>
                  <a:pt x="8767294" y="2475253"/>
                </a:lnTo>
                <a:cubicBezTo>
                  <a:pt x="9389768" y="2538469"/>
                  <a:pt x="9875520" y="3064167"/>
                  <a:pt x="9875520" y="3703318"/>
                </a:cubicBezTo>
                <a:cubicBezTo>
                  <a:pt x="9875520" y="4299860"/>
                  <a:pt x="9452376" y="4797571"/>
                  <a:pt x="8889863" y="4912678"/>
                </a:cubicBezTo>
                <a:lnTo>
                  <a:pt x="8775463" y="4930138"/>
                </a:lnTo>
                <a:lnTo>
                  <a:pt x="8889863" y="4947597"/>
                </a:lnTo>
                <a:cubicBezTo>
                  <a:pt x="9452376" y="5062704"/>
                  <a:pt x="9875520" y="5560416"/>
                  <a:pt x="9875520" y="6156958"/>
                </a:cubicBezTo>
                <a:cubicBezTo>
                  <a:pt x="9875520" y="6838720"/>
                  <a:pt x="9322842" y="7391398"/>
                  <a:pt x="8641080" y="7391398"/>
                </a:cubicBezTo>
                <a:cubicBezTo>
                  <a:pt x="7959318" y="7391398"/>
                  <a:pt x="7406641" y="6838720"/>
                  <a:pt x="7406641" y="6156958"/>
                </a:cubicBezTo>
                <a:cubicBezTo>
                  <a:pt x="7406641" y="5560416"/>
                  <a:pt x="7829784" y="5062704"/>
                  <a:pt x="8392297" y="4947597"/>
                </a:cubicBezTo>
                <a:lnTo>
                  <a:pt x="8506697" y="4930138"/>
                </a:lnTo>
                <a:lnTo>
                  <a:pt x="8392297" y="4912678"/>
                </a:lnTo>
                <a:cubicBezTo>
                  <a:pt x="7829784" y="4797571"/>
                  <a:pt x="7406641" y="4299860"/>
                  <a:pt x="7406641" y="3703318"/>
                </a:cubicBezTo>
                <a:cubicBezTo>
                  <a:pt x="7406641" y="3064167"/>
                  <a:pt x="7892392" y="2538469"/>
                  <a:pt x="8514866" y="2475253"/>
                </a:cubicBezTo>
                <a:lnTo>
                  <a:pt x="8641073" y="2468880"/>
                </a:lnTo>
                <a:lnTo>
                  <a:pt x="8514866" y="2462507"/>
                </a:lnTo>
                <a:cubicBezTo>
                  <a:pt x="7892392" y="2399291"/>
                  <a:pt x="7406641" y="1873592"/>
                  <a:pt x="7406641" y="1234439"/>
                </a:cubicBezTo>
                <a:cubicBezTo>
                  <a:pt x="7406641" y="552678"/>
                  <a:pt x="7959318" y="0"/>
                  <a:pt x="8641080" y="0"/>
                </a:cubicBezTo>
                <a:close/>
                <a:moveTo>
                  <a:pt x="6172200" y="0"/>
                </a:moveTo>
                <a:cubicBezTo>
                  <a:pt x="6853963" y="0"/>
                  <a:pt x="7406641" y="552678"/>
                  <a:pt x="7406641" y="1234439"/>
                </a:cubicBezTo>
                <a:cubicBezTo>
                  <a:pt x="7406641" y="1873592"/>
                  <a:pt x="6920888" y="2399291"/>
                  <a:pt x="6298415" y="2462507"/>
                </a:cubicBezTo>
                <a:lnTo>
                  <a:pt x="6172207" y="2468880"/>
                </a:lnTo>
                <a:lnTo>
                  <a:pt x="6298415" y="2475253"/>
                </a:lnTo>
                <a:cubicBezTo>
                  <a:pt x="6920888" y="2538469"/>
                  <a:pt x="7406641" y="3064168"/>
                  <a:pt x="7406641" y="3703318"/>
                </a:cubicBezTo>
                <a:cubicBezTo>
                  <a:pt x="7406641" y="4299860"/>
                  <a:pt x="6983497" y="4797571"/>
                  <a:pt x="6420983" y="4912678"/>
                </a:cubicBezTo>
                <a:lnTo>
                  <a:pt x="6306584" y="4930138"/>
                </a:lnTo>
                <a:lnTo>
                  <a:pt x="6420983" y="4947597"/>
                </a:lnTo>
                <a:cubicBezTo>
                  <a:pt x="6983497" y="5062704"/>
                  <a:pt x="7406641" y="5560416"/>
                  <a:pt x="7406641" y="6156958"/>
                </a:cubicBezTo>
                <a:cubicBezTo>
                  <a:pt x="7406641" y="6838720"/>
                  <a:pt x="6853963" y="7391398"/>
                  <a:pt x="6172200" y="7391398"/>
                </a:cubicBezTo>
                <a:cubicBezTo>
                  <a:pt x="5490439" y="7391398"/>
                  <a:pt x="4937760" y="6838720"/>
                  <a:pt x="4937760" y="6156958"/>
                </a:cubicBezTo>
                <a:cubicBezTo>
                  <a:pt x="4937760" y="5560416"/>
                  <a:pt x="5360905" y="5062704"/>
                  <a:pt x="5923418" y="4947597"/>
                </a:cubicBezTo>
                <a:lnTo>
                  <a:pt x="6037818" y="4930138"/>
                </a:lnTo>
                <a:lnTo>
                  <a:pt x="5923418" y="4912678"/>
                </a:lnTo>
                <a:cubicBezTo>
                  <a:pt x="5360905" y="4797571"/>
                  <a:pt x="4937760" y="4299860"/>
                  <a:pt x="4937760" y="3703318"/>
                </a:cubicBezTo>
                <a:cubicBezTo>
                  <a:pt x="4937760" y="3064168"/>
                  <a:pt x="5423512" y="2538469"/>
                  <a:pt x="6045985" y="2475253"/>
                </a:cubicBezTo>
                <a:lnTo>
                  <a:pt x="6172195" y="2468880"/>
                </a:lnTo>
                <a:lnTo>
                  <a:pt x="6045985" y="2462507"/>
                </a:lnTo>
                <a:cubicBezTo>
                  <a:pt x="5423512" y="2399291"/>
                  <a:pt x="4937760" y="1873592"/>
                  <a:pt x="4937760" y="1234439"/>
                </a:cubicBezTo>
                <a:cubicBezTo>
                  <a:pt x="4937760" y="552678"/>
                  <a:pt x="5490439" y="0"/>
                  <a:pt x="6172200" y="0"/>
                </a:cubicBezTo>
                <a:close/>
                <a:moveTo>
                  <a:pt x="1234443" y="0"/>
                </a:moveTo>
                <a:cubicBezTo>
                  <a:pt x="1873594" y="0"/>
                  <a:pt x="2399294" y="485752"/>
                  <a:pt x="2462510" y="1108225"/>
                </a:cubicBezTo>
                <a:lnTo>
                  <a:pt x="2468883" y="1234437"/>
                </a:lnTo>
                <a:lnTo>
                  <a:pt x="2475257" y="1108225"/>
                </a:lnTo>
                <a:cubicBezTo>
                  <a:pt x="2538472" y="485752"/>
                  <a:pt x="3064171" y="0"/>
                  <a:pt x="3703321" y="0"/>
                </a:cubicBezTo>
                <a:cubicBezTo>
                  <a:pt x="4385083" y="0"/>
                  <a:pt x="4937760" y="552678"/>
                  <a:pt x="4937760" y="1234440"/>
                </a:cubicBezTo>
                <a:cubicBezTo>
                  <a:pt x="4937760" y="1873593"/>
                  <a:pt x="4452009" y="2399291"/>
                  <a:pt x="3829534" y="2462507"/>
                </a:cubicBezTo>
                <a:lnTo>
                  <a:pt x="3703324" y="2468880"/>
                </a:lnTo>
                <a:lnTo>
                  <a:pt x="3829534" y="2475253"/>
                </a:lnTo>
                <a:cubicBezTo>
                  <a:pt x="4452009" y="2538469"/>
                  <a:pt x="4937760" y="3064168"/>
                  <a:pt x="4937760" y="3703318"/>
                </a:cubicBezTo>
                <a:cubicBezTo>
                  <a:pt x="4937760" y="4299860"/>
                  <a:pt x="4514616" y="4797571"/>
                  <a:pt x="3952103" y="4912678"/>
                </a:cubicBezTo>
                <a:lnTo>
                  <a:pt x="3837703" y="4930138"/>
                </a:lnTo>
                <a:lnTo>
                  <a:pt x="3952103" y="4947597"/>
                </a:lnTo>
                <a:cubicBezTo>
                  <a:pt x="4514616" y="5062704"/>
                  <a:pt x="4937760" y="5560416"/>
                  <a:pt x="4937760" y="6156958"/>
                </a:cubicBezTo>
                <a:cubicBezTo>
                  <a:pt x="4937760" y="6838720"/>
                  <a:pt x="4385083" y="7391398"/>
                  <a:pt x="3703321" y="7391398"/>
                </a:cubicBezTo>
                <a:cubicBezTo>
                  <a:pt x="3064169" y="7391398"/>
                  <a:pt x="2538470" y="6905646"/>
                  <a:pt x="2475254" y="6283172"/>
                </a:cubicBezTo>
                <a:lnTo>
                  <a:pt x="2468881" y="6156961"/>
                </a:lnTo>
                <a:lnTo>
                  <a:pt x="2462508" y="6283172"/>
                </a:lnTo>
                <a:cubicBezTo>
                  <a:pt x="2399293" y="6905646"/>
                  <a:pt x="1873594" y="7391398"/>
                  <a:pt x="1234441" y="7391398"/>
                </a:cubicBezTo>
                <a:cubicBezTo>
                  <a:pt x="552679" y="7391398"/>
                  <a:pt x="1" y="6838720"/>
                  <a:pt x="1" y="6156958"/>
                </a:cubicBezTo>
                <a:cubicBezTo>
                  <a:pt x="1" y="5560416"/>
                  <a:pt x="423145" y="5062704"/>
                  <a:pt x="985658" y="4947597"/>
                </a:cubicBezTo>
                <a:lnTo>
                  <a:pt x="1100059" y="4930138"/>
                </a:lnTo>
                <a:lnTo>
                  <a:pt x="985659" y="4912678"/>
                </a:lnTo>
                <a:cubicBezTo>
                  <a:pt x="423145" y="4797571"/>
                  <a:pt x="1" y="4299860"/>
                  <a:pt x="1" y="3703318"/>
                </a:cubicBezTo>
                <a:cubicBezTo>
                  <a:pt x="1" y="3021558"/>
                  <a:pt x="552679" y="2468881"/>
                  <a:pt x="1234442" y="2468881"/>
                </a:cubicBezTo>
                <a:cubicBezTo>
                  <a:pt x="1873594" y="2468881"/>
                  <a:pt x="2399293" y="2954632"/>
                  <a:pt x="2462509" y="3577104"/>
                </a:cubicBezTo>
                <a:lnTo>
                  <a:pt x="2468882" y="3703315"/>
                </a:lnTo>
                <a:lnTo>
                  <a:pt x="2475255" y="3577104"/>
                </a:lnTo>
                <a:cubicBezTo>
                  <a:pt x="2534257" y="2996131"/>
                  <a:pt x="2996132" y="2534255"/>
                  <a:pt x="3577107" y="2475253"/>
                </a:cubicBezTo>
                <a:lnTo>
                  <a:pt x="3703317" y="2468880"/>
                </a:lnTo>
                <a:lnTo>
                  <a:pt x="3584894" y="2463273"/>
                </a:lnTo>
                <a:cubicBezTo>
                  <a:pt x="3000265" y="2407628"/>
                  <a:pt x="2534522" y="1944224"/>
                  <a:pt x="2475257" y="1360654"/>
                </a:cubicBezTo>
                <a:lnTo>
                  <a:pt x="2468883" y="1234443"/>
                </a:lnTo>
                <a:lnTo>
                  <a:pt x="2462510" y="1360654"/>
                </a:lnTo>
                <a:cubicBezTo>
                  <a:pt x="2399294" y="1983129"/>
                  <a:pt x="1873594" y="2468881"/>
                  <a:pt x="1234443" y="2468881"/>
                </a:cubicBezTo>
                <a:cubicBezTo>
                  <a:pt x="552680" y="2468881"/>
                  <a:pt x="2" y="1916203"/>
                  <a:pt x="2" y="1234440"/>
                </a:cubicBezTo>
                <a:cubicBezTo>
                  <a:pt x="2" y="552678"/>
                  <a:pt x="552680" y="0"/>
                  <a:pt x="123444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71335814"/>
      </p:ext>
    </p:extLst>
  </p:cSld>
  <p:clrMapOvr>
    <a:masterClrMapping/>
  </p:clrMapOvr>
</p:sldLayout>
</file>

<file path=ppt/slideLayouts/slideLayout11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0972800" cy="10972799"/>
          </a:xfrm>
          <a:custGeom>
            <a:avLst/>
            <a:gdLst>
              <a:gd name="connsiteX0" fmla="*/ 7383679 w 10972800"/>
              <a:gd name="connsiteY0" fmla="*/ 7403335 h 10972799"/>
              <a:gd name="connsiteX1" fmla="*/ 10972800 w 10972800"/>
              <a:gd name="connsiteY1" fmla="*/ 7403335 h 10972799"/>
              <a:gd name="connsiteX2" fmla="*/ 10972800 w 10972800"/>
              <a:gd name="connsiteY2" fmla="*/ 10972799 h 10972799"/>
              <a:gd name="connsiteX3" fmla="*/ 7383679 w 10972800"/>
              <a:gd name="connsiteY3" fmla="*/ 10972799 h 10972799"/>
              <a:gd name="connsiteX4" fmla="*/ 3683783 w 10972800"/>
              <a:gd name="connsiteY4" fmla="*/ 7403335 h 10972799"/>
              <a:gd name="connsiteX5" fmla="*/ 7272904 w 10972800"/>
              <a:gd name="connsiteY5" fmla="*/ 7403335 h 10972799"/>
              <a:gd name="connsiteX6" fmla="*/ 7272904 w 10972800"/>
              <a:gd name="connsiteY6" fmla="*/ 10972799 h 10972799"/>
              <a:gd name="connsiteX7" fmla="*/ 3683783 w 10972800"/>
              <a:gd name="connsiteY7" fmla="*/ 10972799 h 10972799"/>
              <a:gd name="connsiteX8" fmla="*/ 0 w 10972800"/>
              <a:gd name="connsiteY8" fmla="*/ 7403335 h 10972799"/>
              <a:gd name="connsiteX9" fmla="*/ 3589122 w 10972800"/>
              <a:gd name="connsiteY9" fmla="*/ 7403335 h 10972799"/>
              <a:gd name="connsiteX10" fmla="*/ 3589122 w 10972800"/>
              <a:gd name="connsiteY10" fmla="*/ 10972799 h 10972799"/>
              <a:gd name="connsiteX11" fmla="*/ 0 w 10972800"/>
              <a:gd name="connsiteY11" fmla="*/ 10972799 h 10972799"/>
              <a:gd name="connsiteX12" fmla="*/ 7383679 w 10972800"/>
              <a:gd name="connsiteY12" fmla="*/ 3701668 h 10972799"/>
              <a:gd name="connsiteX13" fmla="*/ 10972800 w 10972800"/>
              <a:gd name="connsiteY13" fmla="*/ 3701668 h 10972799"/>
              <a:gd name="connsiteX14" fmla="*/ 10972800 w 10972800"/>
              <a:gd name="connsiteY14" fmla="*/ 7271133 h 10972799"/>
              <a:gd name="connsiteX15" fmla="*/ 7383679 w 10972800"/>
              <a:gd name="connsiteY15" fmla="*/ 7271133 h 10972799"/>
              <a:gd name="connsiteX16" fmla="*/ 3683783 w 10972800"/>
              <a:gd name="connsiteY16" fmla="*/ 3701668 h 10972799"/>
              <a:gd name="connsiteX17" fmla="*/ 7272904 w 10972800"/>
              <a:gd name="connsiteY17" fmla="*/ 3701668 h 10972799"/>
              <a:gd name="connsiteX18" fmla="*/ 7272904 w 10972800"/>
              <a:gd name="connsiteY18" fmla="*/ 7271133 h 10972799"/>
              <a:gd name="connsiteX19" fmla="*/ 3683783 w 10972800"/>
              <a:gd name="connsiteY19" fmla="*/ 7271133 h 10972799"/>
              <a:gd name="connsiteX20" fmla="*/ 0 w 10972800"/>
              <a:gd name="connsiteY20" fmla="*/ 3701668 h 10972799"/>
              <a:gd name="connsiteX21" fmla="*/ 3589123 w 10972800"/>
              <a:gd name="connsiteY21" fmla="*/ 3701668 h 10972799"/>
              <a:gd name="connsiteX22" fmla="*/ 3589123 w 10972800"/>
              <a:gd name="connsiteY22" fmla="*/ 7271133 h 10972799"/>
              <a:gd name="connsiteX23" fmla="*/ 0 w 10972800"/>
              <a:gd name="connsiteY23" fmla="*/ 7271133 h 10972799"/>
              <a:gd name="connsiteX24" fmla="*/ 2 w 10972800"/>
              <a:gd name="connsiteY24" fmla="*/ 2 h 10972799"/>
              <a:gd name="connsiteX25" fmla="*/ 3589123 w 10972800"/>
              <a:gd name="connsiteY25" fmla="*/ 2 h 10972799"/>
              <a:gd name="connsiteX26" fmla="*/ 3589123 w 10972800"/>
              <a:gd name="connsiteY26" fmla="*/ 3569467 h 10972799"/>
              <a:gd name="connsiteX27" fmla="*/ 2 w 10972800"/>
              <a:gd name="connsiteY27" fmla="*/ 3569467 h 10972799"/>
              <a:gd name="connsiteX28" fmla="*/ 7383679 w 10972800"/>
              <a:gd name="connsiteY28" fmla="*/ 0 h 10972799"/>
              <a:gd name="connsiteX29" fmla="*/ 10972800 w 10972800"/>
              <a:gd name="connsiteY29" fmla="*/ 0 h 10972799"/>
              <a:gd name="connsiteX30" fmla="*/ 10972800 w 10972800"/>
              <a:gd name="connsiteY30" fmla="*/ 3569467 h 10972799"/>
              <a:gd name="connsiteX31" fmla="*/ 7383679 w 10972800"/>
              <a:gd name="connsiteY31" fmla="*/ 3569467 h 10972799"/>
              <a:gd name="connsiteX32" fmla="*/ 3683784 w 10972800"/>
              <a:gd name="connsiteY32" fmla="*/ 0 h 10972799"/>
              <a:gd name="connsiteX33" fmla="*/ 7272904 w 10972800"/>
              <a:gd name="connsiteY33" fmla="*/ 0 h 10972799"/>
              <a:gd name="connsiteX34" fmla="*/ 7272904 w 10972800"/>
              <a:gd name="connsiteY34" fmla="*/ 3569467 h 10972799"/>
              <a:gd name="connsiteX35" fmla="*/ 3683784 w 10972800"/>
              <a:gd name="connsiteY35" fmla="*/ 356946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10972800" h="10972799">
                <a:moveTo>
                  <a:pt x="7383679" y="7403335"/>
                </a:moveTo>
                <a:lnTo>
                  <a:pt x="10972800" y="7403335"/>
                </a:lnTo>
                <a:lnTo>
                  <a:pt x="10972800" y="10972799"/>
                </a:lnTo>
                <a:lnTo>
                  <a:pt x="7383679" y="10972799"/>
                </a:lnTo>
                <a:close/>
                <a:moveTo>
                  <a:pt x="3683783" y="7403335"/>
                </a:moveTo>
                <a:lnTo>
                  <a:pt x="7272904" y="7403335"/>
                </a:lnTo>
                <a:lnTo>
                  <a:pt x="7272904" y="10972799"/>
                </a:lnTo>
                <a:lnTo>
                  <a:pt x="3683783" y="10972799"/>
                </a:lnTo>
                <a:close/>
                <a:moveTo>
                  <a:pt x="0" y="7403335"/>
                </a:moveTo>
                <a:lnTo>
                  <a:pt x="3589122" y="7403335"/>
                </a:lnTo>
                <a:lnTo>
                  <a:pt x="3589122" y="10972799"/>
                </a:lnTo>
                <a:lnTo>
                  <a:pt x="0" y="10972799"/>
                </a:lnTo>
                <a:close/>
                <a:moveTo>
                  <a:pt x="7383679" y="3701668"/>
                </a:moveTo>
                <a:lnTo>
                  <a:pt x="10972800" y="3701668"/>
                </a:lnTo>
                <a:lnTo>
                  <a:pt x="10972800" y="7271133"/>
                </a:lnTo>
                <a:lnTo>
                  <a:pt x="7383679" y="7271133"/>
                </a:lnTo>
                <a:close/>
                <a:moveTo>
                  <a:pt x="3683783" y="3701668"/>
                </a:moveTo>
                <a:lnTo>
                  <a:pt x="7272904" y="3701668"/>
                </a:lnTo>
                <a:lnTo>
                  <a:pt x="7272904" y="7271133"/>
                </a:lnTo>
                <a:lnTo>
                  <a:pt x="3683783" y="7271133"/>
                </a:lnTo>
                <a:close/>
                <a:moveTo>
                  <a:pt x="0" y="3701668"/>
                </a:moveTo>
                <a:lnTo>
                  <a:pt x="3589123" y="3701668"/>
                </a:lnTo>
                <a:lnTo>
                  <a:pt x="3589123" y="7271133"/>
                </a:lnTo>
                <a:lnTo>
                  <a:pt x="0" y="7271133"/>
                </a:lnTo>
                <a:close/>
                <a:moveTo>
                  <a:pt x="2" y="2"/>
                </a:moveTo>
                <a:lnTo>
                  <a:pt x="3589123" y="2"/>
                </a:lnTo>
                <a:lnTo>
                  <a:pt x="3589123" y="3569467"/>
                </a:lnTo>
                <a:lnTo>
                  <a:pt x="2" y="3569467"/>
                </a:lnTo>
                <a:close/>
                <a:moveTo>
                  <a:pt x="7383679" y="0"/>
                </a:moveTo>
                <a:lnTo>
                  <a:pt x="10972800" y="0"/>
                </a:lnTo>
                <a:lnTo>
                  <a:pt x="10972800" y="3569467"/>
                </a:lnTo>
                <a:lnTo>
                  <a:pt x="7383679" y="3569467"/>
                </a:lnTo>
                <a:close/>
                <a:moveTo>
                  <a:pt x="3683784" y="0"/>
                </a:moveTo>
                <a:lnTo>
                  <a:pt x="7272904" y="0"/>
                </a:lnTo>
                <a:lnTo>
                  <a:pt x="7272904" y="3569467"/>
                </a:lnTo>
                <a:lnTo>
                  <a:pt x="3683784" y="3569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95645405"/>
      </p:ext>
    </p:extLst>
  </p:cSld>
  <p:clrMapOvr>
    <a:masterClrMapping/>
  </p:clrMapOvr>
</p:sldLayout>
</file>

<file path=ppt/slideLayouts/slideLayout1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213196" y="1"/>
            <a:ext cx="16294004" cy="10972798"/>
          </a:xfrm>
          <a:custGeom>
            <a:avLst/>
            <a:gdLst>
              <a:gd name="connsiteX0" fmla="*/ 11153426 w 16294004"/>
              <a:gd name="connsiteY0" fmla="*/ 3638178 h 10972798"/>
              <a:gd name="connsiteX1" fmla="*/ 14847992 w 16294004"/>
              <a:gd name="connsiteY1" fmla="*/ 7217121 h 10972798"/>
              <a:gd name="connsiteX2" fmla="*/ 11327289 w 16294004"/>
              <a:gd name="connsiteY2" fmla="*/ 10972798 h 10972798"/>
              <a:gd name="connsiteX3" fmla="*/ 11327287 w 16294004"/>
              <a:gd name="connsiteY3" fmla="*/ 10972798 h 10972798"/>
              <a:gd name="connsiteX4" fmla="*/ 7632724 w 16294004"/>
              <a:gd name="connsiteY4" fmla="*/ 7393858 h 10972798"/>
              <a:gd name="connsiteX5" fmla="*/ 15343402 w 16294004"/>
              <a:gd name="connsiteY5" fmla="*/ 0 h 10972798"/>
              <a:gd name="connsiteX6" fmla="*/ 16294004 w 16294004"/>
              <a:gd name="connsiteY6" fmla="*/ 0 h 10972798"/>
              <a:gd name="connsiteX7" fmla="*/ 16294004 w 16294004"/>
              <a:gd name="connsiteY7" fmla="*/ 920853 h 10972798"/>
              <a:gd name="connsiteX8" fmla="*/ 14563980 w 16294004"/>
              <a:gd name="connsiteY8" fmla="*/ 0 h 10972798"/>
              <a:gd name="connsiteX9" fmla="*/ 15069412 w 16294004"/>
              <a:gd name="connsiteY9" fmla="*/ 0 h 10972798"/>
              <a:gd name="connsiteX10" fmla="*/ 16294004 w 16294004"/>
              <a:gd name="connsiteY10" fmla="*/ 1186268 h 10972798"/>
              <a:gd name="connsiteX11" fmla="*/ 16294004 w 16294004"/>
              <a:gd name="connsiteY11" fmla="*/ 5674600 h 10972798"/>
              <a:gd name="connsiteX12" fmla="*/ 14978386 w 16294004"/>
              <a:gd name="connsiteY12" fmla="*/ 7078021 h 10972798"/>
              <a:gd name="connsiteX13" fmla="*/ 11283822 w 16294004"/>
              <a:gd name="connsiteY13" fmla="*/ 3499080 h 10972798"/>
              <a:gd name="connsiteX14" fmla="*/ 7671700 w 16294004"/>
              <a:gd name="connsiteY14" fmla="*/ 0 h 10972798"/>
              <a:gd name="connsiteX15" fmla="*/ 14346398 w 16294004"/>
              <a:gd name="connsiteY15" fmla="*/ 0 h 10972798"/>
              <a:gd name="connsiteX16" fmla="*/ 11169792 w 16294004"/>
              <a:gd name="connsiteY16" fmla="*/ 3388619 h 10972798"/>
              <a:gd name="connsiteX17" fmla="*/ 7238503 w 16294004"/>
              <a:gd name="connsiteY17" fmla="*/ 0 h 10972798"/>
              <a:gd name="connsiteX18" fmla="*/ 7399186 w 16294004"/>
              <a:gd name="connsiteY18" fmla="*/ 0 h 10972798"/>
              <a:gd name="connsiteX19" fmla="*/ 11009539 w 16294004"/>
              <a:gd name="connsiteY19" fmla="*/ 3497367 h 10972798"/>
              <a:gd name="connsiteX20" fmla="*/ 7488836 w 16294004"/>
              <a:gd name="connsiteY20" fmla="*/ 7253047 h 10972798"/>
              <a:gd name="connsiteX21" fmla="*/ 3794274 w 16294004"/>
              <a:gd name="connsiteY21" fmla="*/ 3674104 h 10972798"/>
              <a:gd name="connsiteX22" fmla="*/ 6992205 w 16294004"/>
              <a:gd name="connsiteY22" fmla="*/ 0 h 10972798"/>
              <a:gd name="connsiteX23" fmla="*/ 3664491 w 16294004"/>
              <a:gd name="connsiteY23" fmla="*/ 3549811 h 10972798"/>
              <a:gd name="connsiteX24" fmla="*/ 0 w 16294004"/>
              <a:gd name="connsiteY24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6294004" h="10972798">
                <a:moveTo>
                  <a:pt x="11153426" y="3638178"/>
                </a:moveTo>
                <a:lnTo>
                  <a:pt x="14847992" y="7217121"/>
                </a:lnTo>
                <a:lnTo>
                  <a:pt x="11327289" y="10972798"/>
                </a:lnTo>
                <a:lnTo>
                  <a:pt x="11327287" y="10972798"/>
                </a:lnTo>
                <a:lnTo>
                  <a:pt x="7632724" y="7393858"/>
                </a:lnTo>
                <a:close/>
                <a:moveTo>
                  <a:pt x="15343402" y="0"/>
                </a:moveTo>
                <a:lnTo>
                  <a:pt x="16294004" y="0"/>
                </a:lnTo>
                <a:lnTo>
                  <a:pt x="16294004" y="920853"/>
                </a:lnTo>
                <a:close/>
                <a:moveTo>
                  <a:pt x="14563980" y="0"/>
                </a:moveTo>
                <a:lnTo>
                  <a:pt x="15069412" y="0"/>
                </a:lnTo>
                <a:lnTo>
                  <a:pt x="16294004" y="1186268"/>
                </a:lnTo>
                <a:lnTo>
                  <a:pt x="16294004" y="5674600"/>
                </a:lnTo>
                <a:lnTo>
                  <a:pt x="14978386" y="7078021"/>
                </a:lnTo>
                <a:lnTo>
                  <a:pt x="11283822" y="3499080"/>
                </a:lnTo>
                <a:close/>
                <a:moveTo>
                  <a:pt x="7671700" y="0"/>
                </a:moveTo>
                <a:lnTo>
                  <a:pt x="14346398" y="0"/>
                </a:lnTo>
                <a:lnTo>
                  <a:pt x="11169792" y="3388619"/>
                </a:lnTo>
                <a:close/>
                <a:moveTo>
                  <a:pt x="7238503" y="0"/>
                </a:moveTo>
                <a:lnTo>
                  <a:pt x="7399186" y="0"/>
                </a:lnTo>
                <a:lnTo>
                  <a:pt x="11009539" y="3497367"/>
                </a:lnTo>
                <a:lnTo>
                  <a:pt x="7488836" y="7253047"/>
                </a:lnTo>
                <a:lnTo>
                  <a:pt x="3794274" y="3674104"/>
                </a:lnTo>
                <a:close/>
                <a:moveTo>
                  <a:pt x="6992205" y="0"/>
                </a:moveTo>
                <a:lnTo>
                  <a:pt x="3664491" y="3549811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0239909"/>
      </p:ext>
    </p:extLst>
  </p:cSld>
  <p:clrMapOvr>
    <a:masterClrMapping/>
  </p:clrMapOvr>
</p:sldLayout>
</file>

<file path=ppt/slideLayouts/slideLayout1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6294004" cy="10972799"/>
          </a:xfrm>
          <a:custGeom>
            <a:avLst/>
            <a:gdLst>
              <a:gd name="connsiteX0" fmla="*/ 0 w 16294004"/>
              <a:gd name="connsiteY0" fmla="*/ 10051947 h 10972799"/>
              <a:gd name="connsiteX1" fmla="*/ 950601 w 16294004"/>
              <a:gd name="connsiteY1" fmla="*/ 10972799 h 10972799"/>
              <a:gd name="connsiteX2" fmla="*/ 0 w 16294004"/>
              <a:gd name="connsiteY2" fmla="*/ 10972799 h 10972799"/>
              <a:gd name="connsiteX3" fmla="*/ 5124212 w 16294004"/>
              <a:gd name="connsiteY3" fmla="*/ 7584181 h 10972799"/>
              <a:gd name="connsiteX4" fmla="*/ 8622303 w 16294004"/>
              <a:gd name="connsiteY4" fmla="*/ 10972799 h 10972799"/>
              <a:gd name="connsiteX5" fmla="*/ 1947607 w 16294004"/>
              <a:gd name="connsiteY5" fmla="*/ 10972799 h 10972799"/>
              <a:gd name="connsiteX6" fmla="*/ 12629514 w 16294004"/>
              <a:gd name="connsiteY6" fmla="*/ 7422990 h 10972799"/>
              <a:gd name="connsiteX7" fmla="*/ 16294004 w 16294004"/>
              <a:gd name="connsiteY7" fmla="*/ 10972799 h 10972799"/>
              <a:gd name="connsiteX8" fmla="*/ 9301800 w 16294004"/>
              <a:gd name="connsiteY8" fmla="*/ 10972799 h 10972799"/>
              <a:gd name="connsiteX9" fmla="*/ 1315618 w 16294004"/>
              <a:gd name="connsiteY9" fmla="*/ 3894778 h 10972799"/>
              <a:gd name="connsiteX10" fmla="*/ 5010183 w 16294004"/>
              <a:gd name="connsiteY10" fmla="*/ 7473720 h 10972799"/>
              <a:gd name="connsiteX11" fmla="*/ 1730025 w 16294004"/>
              <a:gd name="connsiteY11" fmla="*/ 10972799 h 10972799"/>
              <a:gd name="connsiteX12" fmla="*/ 1224591 w 16294004"/>
              <a:gd name="connsiteY12" fmla="*/ 10972799 h 10972799"/>
              <a:gd name="connsiteX13" fmla="*/ 0 w 16294004"/>
              <a:gd name="connsiteY13" fmla="*/ 9786532 h 10972799"/>
              <a:gd name="connsiteX14" fmla="*/ 0 w 16294004"/>
              <a:gd name="connsiteY14" fmla="*/ 5298200 h 10972799"/>
              <a:gd name="connsiteX15" fmla="*/ 8805168 w 16294004"/>
              <a:gd name="connsiteY15" fmla="*/ 3719753 h 10972799"/>
              <a:gd name="connsiteX16" fmla="*/ 12499731 w 16294004"/>
              <a:gd name="connsiteY16" fmla="*/ 7298696 h 10972799"/>
              <a:gd name="connsiteX17" fmla="*/ 9055502 w 16294004"/>
              <a:gd name="connsiteY17" fmla="*/ 10972799 h 10972799"/>
              <a:gd name="connsiteX18" fmla="*/ 8894817 w 16294004"/>
              <a:gd name="connsiteY18" fmla="*/ 10972799 h 10972799"/>
              <a:gd name="connsiteX19" fmla="*/ 5284465 w 16294004"/>
              <a:gd name="connsiteY19" fmla="*/ 7475433 h 10972799"/>
              <a:gd name="connsiteX20" fmla="*/ 4966717 w 16294004"/>
              <a:gd name="connsiteY20" fmla="*/ 0 h 10972799"/>
              <a:gd name="connsiteX21" fmla="*/ 8661280 w 16294004"/>
              <a:gd name="connsiteY21" fmla="*/ 3578942 h 10972799"/>
              <a:gd name="connsiteX22" fmla="*/ 5140579 w 16294004"/>
              <a:gd name="connsiteY22" fmla="*/ 7334621 h 10972799"/>
              <a:gd name="connsiteX23" fmla="*/ 1446012 w 16294004"/>
              <a:gd name="connsiteY23" fmla="*/ 375567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16294004" h="10972799">
                <a:moveTo>
                  <a:pt x="0" y="10051947"/>
                </a:moveTo>
                <a:lnTo>
                  <a:pt x="950601" y="10972799"/>
                </a:lnTo>
                <a:lnTo>
                  <a:pt x="0" y="10972799"/>
                </a:lnTo>
                <a:close/>
                <a:moveTo>
                  <a:pt x="5124212" y="7584181"/>
                </a:moveTo>
                <a:lnTo>
                  <a:pt x="8622303" y="10972799"/>
                </a:lnTo>
                <a:lnTo>
                  <a:pt x="1947607" y="10972799"/>
                </a:lnTo>
                <a:close/>
                <a:moveTo>
                  <a:pt x="12629514" y="7422990"/>
                </a:moveTo>
                <a:lnTo>
                  <a:pt x="16294004" y="10972799"/>
                </a:lnTo>
                <a:lnTo>
                  <a:pt x="9301800" y="10972799"/>
                </a:lnTo>
                <a:close/>
                <a:moveTo>
                  <a:pt x="1315618" y="3894778"/>
                </a:moveTo>
                <a:lnTo>
                  <a:pt x="5010183" y="7473720"/>
                </a:lnTo>
                <a:lnTo>
                  <a:pt x="1730025" y="10972799"/>
                </a:lnTo>
                <a:lnTo>
                  <a:pt x="1224591" y="10972799"/>
                </a:lnTo>
                <a:lnTo>
                  <a:pt x="0" y="9786532"/>
                </a:lnTo>
                <a:lnTo>
                  <a:pt x="0" y="5298200"/>
                </a:lnTo>
                <a:close/>
                <a:moveTo>
                  <a:pt x="8805168" y="3719753"/>
                </a:moveTo>
                <a:lnTo>
                  <a:pt x="12499731" y="7298696"/>
                </a:lnTo>
                <a:lnTo>
                  <a:pt x="9055502" y="10972799"/>
                </a:lnTo>
                <a:lnTo>
                  <a:pt x="8894817" y="10972799"/>
                </a:lnTo>
                <a:lnTo>
                  <a:pt x="5284465" y="7475433"/>
                </a:lnTo>
                <a:close/>
                <a:moveTo>
                  <a:pt x="4966717" y="0"/>
                </a:moveTo>
                <a:lnTo>
                  <a:pt x="8661280" y="3578942"/>
                </a:lnTo>
                <a:lnTo>
                  <a:pt x="5140579" y="7334621"/>
                </a:lnTo>
                <a:lnTo>
                  <a:pt x="1446012" y="37556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6728941"/>
      </p:ext>
    </p:extLst>
  </p:cSld>
  <p:clrMapOvr>
    <a:masterClrMapping/>
  </p:clrMapOvr>
</p:sldLayout>
</file>

<file path=ppt/slideLayouts/slideLayout1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8514" y="1"/>
            <a:ext cx="13235666" cy="10972799"/>
          </a:xfrm>
          <a:custGeom>
            <a:avLst/>
            <a:gdLst>
              <a:gd name="connsiteX0" fmla="*/ 0 w 13235666"/>
              <a:gd name="connsiteY0" fmla="*/ 0 h 10972799"/>
              <a:gd name="connsiteX1" fmla="*/ 4545938 w 13235666"/>
              <a:gd name="connsiteY1" fmla="*/ 0 h 10972799"/>
              <a:gd name="connsiteX2" fmla="*/ 6680267 w 13235666"/>
              <a:gd name="connsiteY2" fmla="*/ 3356097 h 10972799"/>
              <a:gd name="connsiteX3" fmla="*/ 8757018 w 13235666"/>
              <a:gd name="connsiteY3" fmla="*/ 0 h 10972799"/>
              <a:gd name="connsiteX4" fmla="*/ 13235666 w 13235666"/>
              <a:gd name="connsiteY4" fmla="*/ 0 h 10972799"/>
              <a:gd name="connsiteX5" fmla="*/ 9229096 w 13235666"/>
              <a:gd name="connsiteY5" fmla="*/ 5488708 h 10972799"/>
              <a:gd name="connsiteX6" fmla="*/ 13232295 w 13235666"/>
              <a:gd name="connsiteY6" fmla="*/ 10972799 h 10972799"/>
              <a:gd name="connsiteX7" fmla="*/ 8754161 w 13235666"/>
              <a:gd name="connsiteY7" fmla="*/ 10972799 h 10972799"/>
              <a:gd name="connsiteX8" fmla="*/ 6680267 w 13235666"/>
              <a:gd name="connsiteY8" fmla="*/ 7621318 h 10972799"/>
              <a:gd name="connsiteX9" fmla="*/ 4548874 w 13235666"/>
              <a:gd name="connsiteY9" fmla="*/ 10972799 h 10972799"/>
              <a:gd name="connsiteX10" fmla="*/ 3378 w 13235666"/>
              <a:gd name="connsiteY10" fmla="*/ 10972799 h 10972799"/>
              <a:gd name="connsiteX11" fmla="*/ 4015364 w 13235666"/>
              <a:gd name="connsiteY11" fmla="*/ 5488708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799">
                <a:moveTo>
                  <a:pt x="0" y="0"/>
                </a:moveTo>
                <a:lnTo>
                  <a:pt x="4545938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5" y="10972799"/>
                </a:lnTo>
                <a:lnTo>
                  <a:pt x="8754161" y="10972799"/>
                </a:lnTo>
                <a:lnTo>
                  <a:pt x="6680267" y="7621318"/>
                </a:lnTo>
                <a:lnTo>
                  <a:pt x="4548874" y="10972799"/>
                </a:lnTo>
                <a:lnTo>
                  <a:pt x="3378" y="10972799"/>
                </a:lnTo>
                <a:lnTo>
                  <a:pt x="4015364" y="54887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09393265"/>
      </p:ext>
    </p:extLst>
  </p:cSld>
  <p:clrMapOvr>
    <a:masterClrMapping/>
  </p:clrMapOvr>
</p:sldLayout>
</file>

<file path=ppt/slideLayouts/slideLayout1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3"/>
            <a:ext cx="13062947" cy="10972797"/>
          </a:xfrm>
          <a:custGeom>
            <a:avLst/>
            <a:gdLst>
              <a:gd name="connsiteX0" fmla="*/ 6581234 w 13062947"/>
              <a:gd name="connsiteY0" fmla="*/ 8296176 h 10972797"/>
              <a:gd name="connsiteX1" fmla="*/ 8133673 w 13062947"/>
              <a:gd name="connsiteY1" fmla="*/ 10972797 h 10972797"/>
              <a:gd name="connsiteX2" fmla="*/ 5028793 w 13062947"/>
              <a:gd name="connsiteY2" fmla="*/ 10972797 h 10972797"/>
              <a:gd name="connsiteX3" fmla="*/ 23566 w 13062947"/>
              <a:gd name="connsiteY3" fmla="*/ 8296176 h 10972797"/>
              <a:gd name="connsiteX4" fmla="*/ 1576006 w 13062947"/>
              <a:gd name="connsiteY4" fmla="*/ 10972797 h 10972797"/>
              <a:gd name="connsiteX5" fmla="*/ 0 w 13062947"/>
              <a:gd name="connsiteY5" fmla="*/ 10972797 h 10972797"/>
              <a:gd name="connsiteX6" fmla="*/ 0 w 13062947"/>
              <a:gd name="connsiteY6" fmla="*/ 8336807 h 10972797"/>
              <a:gd name="connsiteX7" fmla="*/ 6657191 w 13062947"/>
              <a:gd name="connsiteY7" fmla="*/ 8296174 h 10972797"/>
              <a:gd name="connsiteX8" fmla="*/ 9784112 w 13062947"/>
              <a:gd name="connsiteY8" fmla="*/ 8296174 h 10972797"/>
              <a:gd name="connsiteX9" fmla="*/ 8231671 w 13062947"/>
              <a:gd name="connsiteY9" fmla="*/ 10972797 h 10972797"/>
              <a:gd name="connsiteX10" fmla="*/ 8209632 w 13062947"/>
              <a:gd name="connsiteY10" fmla="*/ 10972797 h 10972797"/>
              <a:gd name="connsiteX11" fmla="*/ 3302402 w 13062947"/>
              <a:gd name="connsiteY11" fmla="*/ 8296174 h 10972797"/>
              <a:gd name="connsiteX12" fmla="*/ 4854843 w 13062947"/>
              <a:gd name="connsiteY12" fmla="*/ 10972797 h 10972797"/>
              <a:gd name="connsiteX13" fmla="*/ 1749962 w 13062947"/>
              <a:gd name="connsiteY13" fmla="*/ 10972797 h 10972797"/>
              <a:gd name="connsiteX14" fmla="*/ 9860069 w 13062947"/>
              <a:gd name="connsiteY14" fmla="*/ 8296173 h 10972797"/>
              <a:gd name="connsiteX15" fmla="*/ 11412511 w 13062947"/>
              <a:gd name="connsiteY15" fmla="*/ 10972797 h 10972797"/>
              <a:gd name="connsiteX16" fmla="*/ 8307628 w 13062947"/>
              <a:gd name="connsiteY16" fmla="*/ 10972797 h 10972797"/>
              <a:gd name="connsiteX17" fmla="*/ 3378359 w 13062947"/>
              <a:gd name="connsiteY17" fmla="*/ 8296173 h 10972797"/>
              <a:gd name="connsiteX18" fmla="*/ 6505277 w 13062947"/>
              <a:gd name="connsiteY18" fmla="*/ 8296173 h 10972797"/>
              <a:gd name="connsiteX19" fmla="*/ 4952834 w 13062947"/>
              <a:gd name="connsiteY19" fmla="*/ 10972797 h 10972797"/>
              <a:gd name="connsiteX20" fmla="*/ 4930796 w 13062947"/>
              <a:gd name="connsiteY20" fmla="*/ 10972797 h 10972797"/>
              <a:gd name="connsiteX21" fmla="*/ 99523 w 13062947"/>
              <a:gd name="connsiteY21" fmla="*/ 8296173 h 10972797"/>
              <a:gd name="connsiteX22" fmla="*/ 3226446 w 13062947"/>
              <a:gd name="connsiteY22" fmla="*/ 8296173 h 10972797"/>
              <a:gd name="connsiteX23" fmla="*/ 1674003 w 13062947"/>
              <a:gd name="connsiteY23" fmla="*/ 10972797 h 10972797"/>
              <a:gd name="connsiteX24" fmla="*/ 1651965 w 13062947"/>
              <a:gd name="connsiteY24" fmla="*/ 10972797 h 10972797"/>
              <a:gd name="connsiteX25" fmla="*/ 9936025 w 13062947"/>
              <a:gd name="connsiteY25" fmla="*/ 8296171 h 10972797"/>
              <a:gd name="connsiteX26" fmla="*/ 13062947 w 13062947"/>
              <a:gd name="connsiteY26" fmla="*/ 8296171 h 10972797"/>
              <a:gd name="connsiteX27" fmla="*/ 11510504 w 13062947"/>
              <a:gd name="connsiteY27" fmla="*/ 10972797 h 10972797"/>
              <a:gd name="connsiteX28" fmla="*/ 11488468 w 13062947"/>
              <a:gd name="connsiteY28" fmla="*/ 10972797 h 10972797"/>
              <a:gd name="connsiteX29" fmla="*/ 5002263 w 13062947"/>
              <a:gd name="connsiteY29" fmla="*/ 5530787 h 10972797"/>
              <a:gd name="connsiteX30" fmla="*/ 8129184 w 13062947"/>
              <a:gd name="connsiteY30" fmla="*/ 5530787 h 10972797"/>
              <a:gd name="connsiteX31" fmla="*/ 6565723 w 13062947"/>
              <a:gd name="connsiteY31" fmla="*/ 8226409 h 10972797"/>
              <a:gd name="connsiteX32" fmla="*/ 4926306 w 13062947"/>
              <a:gd name="connsiteY32" fmla="*/ 5530787 h 10972797"/>
              <a:gd name="connsiteX33" fmla="*/ 6489766 w 13062947"/>
              <a:gd name="connsiteY33" fmla="*/ 8226409 h 10972797"/>
              <a:gd name="connsiteX34" fmla="*/ 3362849 w 13062947"/>
              <a:gd name="connsiteY34" fmla="*/ 8226409 h 10972797"/>
              <a:gd name="connsiteX35" fmla="*/ 1647472 w 13062947"/>
              <a:gd name="connsiteY35" fmla="*/ 5530787 h 10972797"/>
              <a:gd name="connsiteX36" fmla="*/ 3210935 w 13062947"/>
              <a:gd name="connsiteY36" fmla="*/ 8226409 h 10972797"/>
              <a:gd name="connsiteX37" fmla="*/ 84011 w 13062947"/>
              <a:gd name="connsiteY37" fmla="*/ 8226409 h 10972797"/>
              <a:gd name="connsiteX38" fmla="*/ 8205141 w 13062947"/>
              <a:gd name="connsiteY38" fmla="*/ 5530785 h 10972797"/>
              <a:gd name="connsiteX39" fmla="*/ 9768602 w 13062947"/>
              <a:gd name="connsiteY39" fmla="*/ 8226407 h 10972797"/>
              <a:gd name="connsiteX40" fmla="*/ 6641680 w 13062947"/>
              <a:gd name="connsiteY40" fmla="*/ 8226407 h 10972797"/>
              <a:gd name="connsiteX41" fmla="*/ 1723429 w 13062947"/>
              <a:gd name="connsiteY41" fmla="*/ 5530785 h 10972797"/>
              <a:gd name="connsiteX42" fmla="*/ 4850351 w 13062947"/>
              <a:gd name="connsiteY42" fmla="*/ 5530785 h 10972797"/>
              <a:gd name="connsiteX43" fmla="*/ 3286892 w 13062947"/>
              <a:gd name="connsiteY43" fmla="*/ 8226407 h 10972797"/>
              <a:gd name="connsiteX44" fmla="*/ 0 w 13062947"/>
              <a:gd name="connsiteY44" fmla="*/ 5530785 h 10972797"/>
              <a:gd name="connsiteX45" fmla="*/ 1571515 w 13062947"/>
              <a:gd name="connsiteY45" fmla="*/ 5530785 h 10972797"/>
              <a:gd name="connsiteX46" fmla="*/ 8055 w 13062947"/>
              <a:gd name="connsiteY46" fmla="*/ 8226407 h 10972797"/>
              <a:gd name="connsiteX47" fmla="*/ 0 w 13062947"/>
              <a:gd name="connsiteY47" fmla="*/ 8212519 h 10972797"/>
              <a:gd name="connsiteX48" fmla="*/ 8281098 w 13062947"/>
              <a:gd name="connsiteY48" fmla="*/ 5530784 h 10972797"/>
              <a:gd name="connsiteX49" fmla="*/ 11408019 w 13062947"/>
              <a:gd name="connsiteY49" fmla="*/ 5530784 h 10972797"/>
              <a:gd name="connsiteX50" fmla="*/ 9844558 w 13062947"/>
              <a:gd name="connsiteY50" fmla="*/ 8226406 h 10972797"/>
              <a:gd name="connsiteX51" fmla="*/ 0 w 13062947"/>
              <a:gd name="connsiteY51" fmla="*/ 2797999 h 10972797"/>
              <a:gd name="connsiteX52" fmla="*/ 1544550 w 13062947"/>
              <a:gd name="connsiteY52" fmla="*/ 5461014 h 10972797"/>
              <a:gd name="connsiteX53" fmla="*/ 0 w 13062947"/>
              <a:gd name="connsiteY53" fmla="*/ 5461014 h 10972797"/>
              <a:gd name="connsiteX54" fmla="*/ 6538761 w 13062947"/>
              <a:gd name="connsiteY54" fmla="*/ 2765394 h 10972797"/>
              <a:gd name="connsiteX55" fmla="*/ 8102222 w 13062947"/>
              <a:gd name="connsiteY55" fmla="*/ 5461014 h 10972797"/>
              <a:gd name="connsiteX56" fmla="*/ 4975301 w 13062947"/>
              <a:gd name="connsiteY56" fmla="*/ 5461014 h 10972797"/>
              <a:gd name="connsiteX57" fmla="*/ 6614718 w 13062947"/>
              <a:gd name="connsiteY57" fmla="*/ 2765392 h 10972797"/>
              <a:gd name="connsiteX58" fmla="*/ 9741639 w 13062947"/>
              <a:gd name="connsiteY58" fmla="*/ 2765392 h 10972797"/>
              <a:gd name="connsiteX59" fmla="*/ 8178179 w 13062947"/>
              <a:gd name="connsiteY59" fmla="*/ 5461012 h 10972797"/>
              <a:gd name="connsiteX60" fmla="*/ 3335884 w 13062947"/>
              <a:gd name="connsiteY60" fmla="*/ 2765392 h 10972797"/>
              <a:gd name="connsiteX61" fmla="*/ 6462804 w 13062947"/>
              <a:gd name="connsiteY61" fmla="*/ 2765392 h 10972797"/>
              <a:gd name="connsiteX62" fmla="*/ 4899345 w 13062947"/>
              <a:gd name="connsiteY62" fmla="*/ 5461012 h 10972797"/>
              <a:gd name="connsiteX63" fmla="*/ 3259927 w 13062947"/>
              <a:gd name="connsiteY63" fmla="*/ 2765392 h 10972797"/>
              <a:gd name="connsiteX64" fmla="*/ 4823388 w 13062947"/>
              <a:gd name="connsiteY64" fmla="*/ 5461012 h 10972797"/>
              <a:gd name="connsiteX65" fmla="*/ 1696466 w 13062947"/>
              <a:gd name="connsiteY65" fmla="*/ 5461012 h 10972797"/>
              <a:gd name="connsiteX66" fmla="*/ 57047 w 13062947"/>
              <a:gd name="connsiteY66" fmla="*/ 2765392 h 10972797"/>
              <a:gd name="connsiteX67" fmla="*/ 3183970 w 13062947"/>
              <a:gd name="connsiteY67" fmla="*/ 2765392 h 10972797"/>
              <a:gd name="connsiteX68" fmla="*/ 1620508 w 13062947"/>
              <a:gd name="connsiteY68" fmla="*/ 5461012 h 10972797"/>
              <a:gd name="connsiteX69" fmla="*/ 9817595 w 13062947"/>
              <a:gd name="connsiteY69" fmla="*/ 2765391 h 10972797"/>
              <a:gd name="connsiteX70" fmla="*/ 11381056 w 13062947"/>
              <a:gd name="connsiteY70" fmla="*/ 5461012 h 10972797"/>
              <a:gd name="connsiteX71" fmla="*/ 8254135 w 13062947"/>
              <a:gd name="connsiteY71" fmla="*/ 5461012 h 10972797"/>
              <a:gd name="connsiteX72" fmla="*/ 8162668 w 13062947"/>
              <a:gd name="connsiteY72" fmla="*/ 6 h 10972797"/>
              <a:gd name="connsiteX73" fmla="*/ 9726128 w 13062947"/>
              <a:gd name="connsiteY73" fmla="*/ 2695628 h 10972797"/>
              <a:gd name="connsiteX74" fmla="*/ 6599207 w 13062947"/>
              <a:gd name="connsiteY74" fmla="*/ 2695628 h 10972797"/>
              <a:gd name="connsiteX75" fmla="*/ 4883832 w 13062947"/>
              <a:gd name="connsiteY75" fmla="*/ 6 h 10972797"/>
              <a:gd name="connsiteX76" fmla="*/ 6447293 w 13062947"/>
              <a:gd name="connsiteY76" fmla="*/ 2695628 h 10972797"/>
              <a:gd name="connsiteX77" fmla="*/ 3320371 w 13062947"/>
              <a:gd name="connsiteY77" fmla="*/ 2695628 h 10972797"/>
              <a:gd name="connsiteX78" fmla="*/ 4959790 w 13062947"/>
              <a:gd name="connsiteY78" fmla="*/ 4 h 10972797"/>
              <a:gd name="connsiteX79" fmla="*/ 8086711 w 13062947"/>
              <a:gd name="connsiteY79" fmla="*/ 4 h 10972797"/>
              <a:gd name="connsiteX80" fmla="*/ 6523252 w 13062947"/>
              <a:gd name="connsiteY80" fmla="*/ 2695626 h 10972797"/>
              <a:gd name="connsiteX81" fmla="*/ 1604996 w 13062947"/>
              <a:gd name="connsiteY81" fmla="*/ 4 h 10972797"/>
              <a:gd name="connsiteX82" fmla="*/ 3168458 w 13062947"/>
              <a:gd name="connsiteY82" fmla="*/ 2695626 h 10972797"/>
              <a:gd name="connsiteX83" fmla="*/ 41535 w 13062947"/>
              <a:gd name="connsiteY83" fmla="*/ 2695626 h 10972797"/>
              <a:gd name="connsiteX84" fmla="*/ 1680954 w 13062947"/>
              <a:gd name="connsiteY84" fmla="*/ 2 h 10972797"/>
              <a:gd name="connsiteX85" fmla="*/ 4807876 w 13062947"/>
              <a:gd name="connsiteY85" fmla="*/ 2 h 10972797"/>
              <a:gd name="connsiteX86" fmla="*/ 3244415 w 13062947"/>
              <a:gd name="connsiteY86" fmla="*/ 2695624 h 10972797"/>
              <a:gd name="connsiteX87" fmla="*/ 0 w 13062947"/>
              <a:gd name="connsiteY87" fmla="*/ 2 h 10972797"/>
              <a:gd name="connsiteX88" fmla="*/ 1529038 w 13062947"/>
              <a:gd name="connsiteY88" fmla="*/ 2 h 10972797"/>
              <a:gd name="connsiteX89" fmla="*/ 0 w 13062947"/>
              <a:gd name="connsiteY89" fmla="*/ 2636274 h 10972797"/>
              <a:gd name="connsiteX90" fmla="*/ 8238625 w 13062947"/>
              <a:gd name="connsiteY90" fmla="*/ 0 h 10972797"/>
              <a:gd name="connsiteX91" fmla="*/ 11365546 w 13062947"/>
              <a:gd name="connsiteY91" fmla="*/ 0 h 10972797"/>
              <a:gd name="connsiteX92" fmla="*/ 9802085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6581234" y="8296176"/>
                </a:moveTo>
                <a:lnTo>
                  <a:pt x="8133673" y="10972797"/>
                </a:lnTo>
                <a:lnTo>
                  <a:pt x="5028793" y="10972797"/>
                </a:lnTo>
                <a:close/>
                <a:moveTo>
                  <a:pt x="23566" y="8296176"/>
                </a:moveTo>
                <a:lnTo>
                  <a:pt x="1576006" y="10972797"/>
                </a:lnTo>
                <a:lnTo>
                  <a:pt x="0" y="10972797"/>
                </a:lnTo>
                <a:lnTo>
                  <a:pt x="0" y="8336807"/>
                </a:lnTo>
                <a:close/>
                <a:moveTo>
                  <a:pt x="6657191" y="8296174"/>
                </a:moveTo>
                <a:lnTo>
                  <a:pt x="9784112" y="8296174"/>
                </a:lnTo>
                <a:lnTo>
                  <a:pt x="8231671" y="10972797"/>
                </a:lnTo>
                <a:lnTo>
                  <a:pt x="8209632" y="10972797"/>
                </a:lnTo>
                <a:close/>
                <a:moveTo>
                  <a:pt x="3302402" y="8296174"/>
                </a:moveTo>
                <a:lnTo>
                  <a:pt x="4854843" y="10972797"/>
                </a:lnTo>
                <a:lnTo>
                  <a:pt x="1749962" y="10972797"/>
                </a:lnTo>
                <a:close/>
                <a:moveTo>
                  <a:pt x="9860069" y="8296173"/>
                </a:moveTo>
                <a:lnTo>
                  <a:pt x="11412511" y="10972797"/>
                </a:lnTo>
                <a:lnTo>
                  <a:pt x="8307628" y="10972797"/>
                </a:lnTo>
                <a:close/>
                <a:moveTo>
                  <a:pt x="3378359" y="8296173"/>
                </a:moveTo>
                <a:lnTo>
                  <a:pt x="6505277" y="8296173"/>
                </a:lnTo>
                <a:lnTo>
                  <a:pt x="4952834" y="10972797"/>
                </a:lnTo>
                <a:lnTo>
                  <a:pt x="4930796" y="10972797"/>
                </a:lnTo>
                <a:close/>
                <a:moveTo>
                  <a:pt x="99523" y="8296173"/>
                </a:moveTo>
                <a:lnTo>
                  <a:pt x="3226446" y="8296173"/>
                </a:lnTo>
                <a:lnTo>
                  <a:pt x="1674003" y="10972797"/>
                </a:lnTo>
                <a:lnTo>
                  <a:pt x="1651965" y="10972797"/>
                </a:lnTo>
                <a:close/>
                <a:moveTo>
                  <a:pt x="9936025" y="8296171"/>
                </a:moveTo>
                <a:lnTo>
                  <a:pt x="13062947" y="8296171"/>
                </a:lnTo>
                <a:lnTo>
                  <a:pt x="11510504" y="10972797"/>
                </a:lnTo>
                <a:lnTo>
                  <a:pt x="11488468" y="10972797"/>
                </a:lnTo>
                <a:close/>
                <a:moveTo>
                  <a:pt x="5002263" y="5530787"/>
                </a:moveTo>
                <a:lnTo>
                  <a:pt x="8129184" y="5530787"/>
                </a:lnTo>
                <a:lnTo>
                  <a:pt x="6565723" y="8226409"/>
                </a:lnTo>
                <a:close/>
                <a:moveTo>
                  <a:pt x="4926306" y="5530787"/>
                </a:moveTo>
                <a:lnTo>
                  <a:pt x="6489766" y="8226409"/>
                </a:lnTo>
                <a:lnTo>
                  <a:pt x="3362849" y="8226409"/>
                </a:lnTo>
                <a:close/>
                <a:moveTo>
                  <a:pt x="1647472" y="5530787"/>
                </a:moveTo>
                <a:lnTo>
                  <a:pt x="3210935" y="8226409"/>
                </a:lnTo>
                <a:lnTo>
                  <a:pt x="84011" y="8226409"/>
                </a:lnTo>
                <a:close/>
                <a:moveTo>
                  <a:pt x="8205141" y="5530785"/>
                </a:moveTo>
                <a:lnTo>
                  <a:pt x="9768602" y="8226407"/>
                </a:lnTo>
                <a:lnTo>
                  <a:pt x="6641680" y="8226407"/>
                </a:lnTo>
                <a:close/>
                <a:moveTo>
                  <a:pt x="1723429" y="5530785"/>
                </a:moveTo>
                <a:lnTo>
                  <a:pt x="4850351" y="5530785"/>
                </a:lnTo>
                <a:lnTo>
                  <a:pt x="3286892" y="8226407"/>
                </a:lnTo>
                <a:close/>
                <a:moveTo>
                  <a:pt x="0" y="5530785"/>
                </a:moveTo>
                <a:lnTo>
                  <a:pt x="1571515" y="5530785"/>
                </a:lnTo>
                <a:lnTo>
                  <a:pt x="8055" y="8226407"/>
                </a:lnTo>
                <a:lnTo>
                  <a:pt x="0" y="8212519"/>
                </a:lnTo>
                <a:close/>
                <a:moveTo>
                  <a:pt x="8281098" y="5530784"/>
                </a:moveTo>
                <a:lnTo>
                  <a:pt x="11408019" y="5530784"/>
                </a:lnTo>
                <a:lnTo>
                  <a:pt x="9844558" y="8226406"/>
                </a:lnTo>
                <a:close/>
                <a:moveTo>
                  <a:pt x="0" y="2797999"/>
                </a:moveTo>
                <a:lnTo>
                  <a:pt x="1544550" y="5461014"/>
                </a:lnTo>
                <a:lnTo>
                  <a:pt x="0" y="5461014"/>
                </a:lnTo>
                <a:close/>
                <a:moveTo>
                  <a:pt x="6538761" y="2765394"/>
                </a:moveTo>
                <a:lnTo>
                  <a:pt x="8102222" y="5461014"/>
                </a:lnTo>
                <a:lnTo>
                  <a:pt x="4975301" y="5461014"/>
                </a:lnTo>
                <a:close/>
                <a:moveTo>
                  <a:pt x="6614718" y="2765392"/>
                </a:moveTo>
                <a:lnTo>
                  <a:pt x="9741639" y="2765392"/>
                </a:lnTo>
                <a:lnTo>
                  <a:pt x="8178179" y="5461012"/>
                </a:lnTo>
                <a:close/>
                <a:moveTo>
                  <a:pt x="3335884" y="2765392"/>
                </a:moveTo>
                <a:lnTo>
                  <a:pt x="6462804" y="2765392"/>
                </a:lnTo>
                <a:lnTo>
                  <a:pt x="4899345" y="5461012"/>
                </a:lnTo>
                <a:close/>
                <a:moveTo>
                  <a:pt x="3259927" y="2765392"/>
                </a:moveTo>
                <a:lnTo>
                  <a:pt x="4823388" y="5461012"/>
                </a:lnTo>
                <a:lnTo>
                  <a:pt x="1696466" y="5461012"/>
                </a:lnTo>
                <a:close/>
                <a:moveTo>
                  <a:pt x="57047" y="2765392"/>
                </a:moveTo>
                <a:lnTo>
                  <a:pt x="3183970" y="2765392"/>
                </a:lnTo>
                <a:lnTo>
                  <a:pt x="1620508" y="5461012"/>
                </a:lnTo>
                <a:close/>
                <a:moveTo>
                  <a:pt x="9817595" y="2765391"/>
                </a:moveTo>
                <a:lnTo>
                  <a:pt x="11381056" y="5461012"/>
                </a:lnTo>
                <a:lnTo>
                  <a:pt x="8254135" y="5461012"/>
                </a:lnTo>
                <a:close/>
                <a:moveTo>
                  <a:pt x="8162668" y="6"/>
                </a:moveTo>
                <a:lnTo>
                  <a:pt x="9726128" y="2695628"/>
                </a:lnTo>
                <a:lnTo>
                  <a:pt x="6599207" y="2695628"/>
                </a:lnTo>
                <a:close/>
                <a:moveTo>
                  <a:pt x="4883832" y="6"/>
                </a:moveTo>
                <a:lnTo>
                  <a:pt x="6447293" y="2695628"/>
                </a:lnTo>
                <a:lnTo>
                  <a:pt x="3320371" y="2695628"/>
                </a:lnTo>
                <a:close/>
                <a:moveTo>
                  <a:pt x="4959790" y="4"/>
                </a:moveTo>
                <a:lnTo>
                  <a:pt x="8086711" y="4"/>
                </a:lnTo>
                <a:lnTo>
                  <a:pt x="6523252" y="2695626"/>
                </a:lnTo>
                <a:close/>
                <a:moveTo>
                  <a:pt x="1604996" y="4"/>
                </a:moveTo>
                <a:lnTo>
                  <a:pt x="3168458" y="2695626"/>
                </a:lnTo>
                <a:lnTo>
                  <a:pt x="41535" y="2695626"/>
                </a:lnTo>
                <a:close/>
                <a:moveTo>
                  <a:pt x="1680954" y="2"/>
                </a:moveTo>
                <a:lnTo>
                  <a:pt x="4807876" y="2"/>
                </a:lnTo>
                <a:lnTo>
                  <a:pt x="3244415" y="2695624"/>
                </a:lnTo>
                <a:close/>
                <a:moveTo>
                  <a:pt x="0" y="2"/>
                </a:moveTo>
                <a:lnTo>
                  <a:pt x="1529038" y="2"/>
                </a:lnTo>
                <a:lnTo>
                  <a:pt x="0" y="2636274"/>
                </a:lnTo>
                <a:close/>
                <a:moveTo>
                  <a:pt x="8238625" y="0"/>
                </a:moveTo>
                <a:lnTo>
                  <a:pt x="11365546" y="0"/>
                </a:lnTo>
                <a:lnTo>
                  <a:pt x="9802085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2143232"/>
      </p:ext>
    </p:extLst>
  </p:cSld>
  <p:clrMapOvr>
    <a:masterClrMapping/>
  </p:clrMapOvr>
</p:sldLayout>
</file>

<file path=ppt/slideLayouts/slideLayout1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444253" y="3"/>
            <a:ext cx="13062947" cy="10972797"/>
          </a:xfrm>
          <a:custGeom>
            <a:avLst/>
            <a:gdLst>
              <a:gd name="connsiteX0" fmla="*/ 13039381 w 13062947"/>
              <a:gd name="connsiteY0" fmla="*/ 8296176 h 10972797"/>
              <a:gd name="connsiteX1" fmla="*/ 13062947 w 13062947"/>
              <a:gd name="connsiteY1" fmla="*/ 8336807 h 10972797"/>
              <a:gd name="connsiteX2" fmla="*/ 13062947 w 13062947"/>
              <a:gd name="connsiteY2" fmla="*/ 10972797 h 10972797"/>
              <a:gd name="connsiteX3" fmla="*/ 11486941 w 13062947"/>
              <a:gd name="connsiteY3" fmla="*/ 10972797 h 10972797"/>
              <a:gd name="connsiteX4" fmla="*/ 6481714 w 13062947"/>
              <a:gd name="connsiteY4" fmla="*/ 8296176 h 10972797"/>
              <a:gd name="connsiteX5" fmla="*/ 8034155 w 13062947"/>
              <a:gd name="connsiteY5" fmla="*/ 10972797 h 10972797"/>
              <a:gd name="connsiteX6" fmla="*/ 4929275 w 13062947"/>
              <a:gd name="connsiteY6" fmla="*/ 10972797 h 10972797"/>
              <a:gd name="connsiteX7" fmla="*/ 9760545 w 13062947"/>
              <a:gd name="connsiteY7" fmla="*/ 8296174 h 10972797"/>
              <a:gd name="connsiteX8" fmla="*/ 11312987 w 13062947"/>
              <a:gd name="connsiteY8" fmla="*/ 10972797 h 10972797"/>
              <a:gd name="connsiteX9" fmla="*/ 8208105 w 13062947"/>
              <a:gd name="connsiteY9" fmla="*/ 10972797 h 10972797"/>
              <a:gd name="connsiteX10" fmla="*/ 3278835 w 13062947"/>
              <a:gd name="connsiteY10" fmla="*/ 8296174 h 10972797"/>
              <a:gd name="connsiteX11" fmla="*/ 6405757 w 13062947"/>
              <a:gd name="connsiteY11" fmla="*/ 8296174 h 10972797"/>
              <a:gd name="connsiteX12" fmla="*/ 4853316 w 13062947"/>
              <a:gd name="connsiteY12" fmla="*/ 10972797 h 10972797"/>
              <a:gd name="connsiteX13" fmla="*/ 4831276 w 13062947"/>
              <a:gd name="connsiteY13" fmla="*/ 10972797 h 10972797"/>
              <a:gd name="connsiteX14" fmla="*/ 9836502 w 13062947"/>
              <a:gd name="connsiteY14" fmla="*/ 8296173 h 10972797"/>
              <a:gd name="connsiteX15" fmla="*/ 12963423 w 13062947"/>
              <a:gd name="connsiteY15" fmla="*/ 8296173 h 10972797"/>
              <a:gd name="connsiteX16" fmla="*/ 11410983 w 13062947"/>
              <a:gd name="connsiteY16" fmla="*/ 10972797 h 10972797"/>
              <a:gd name="connsiteX17" fmla="*/ 11388945 w 13062947"/>
              <a:gd name="connsiteY17" fmla="*/ 10972797 h 10972797"/>
              <a:gd name="connsiteX18" fmla="*/ 6557671 w 13062947"/>
              <a:gd name="connsiteY18" fmla="*/ 8296173 h 10972797"/>
              <a:gd name="connsiteX19" fmla="*/ 9684588 w 13062947"/>
              <a:gd name="connsiteY19" fmla="*/ 8296173 h 10972797"/>
              <a:gd name="connsiteX20" fmla="*/ 8132151 w 13062947"/>
              <a:gd name="connsiteY20" fmla="*/ 10972797 h 10972797"/>
              <a:gd name="connsiteX21" fmla="*/ 8110114 w 13062947"/>
              <a:gd name="connsiteY21" fmla="*/ 10972797 h 10972797"/>
              <a:gd name="connsiteX22" fmla="*/ 3202878 w 13062947"/>
              <a:gd name="connsiteY22" fmla="*/ 8296173 h 10972797"/>
              <a:gd name="connsiteX23" fmla="*/ 4755320 w 13062947"/>
              <a:gd name="connsiteY23" fmla="*/ 10972797 h 10972797"/>
              <a:gd name="connsiteX24" fmla="*/ 1650436 w 13062947"/>
              <a:gd name="connsiteY24" fmla="*/ 10972797 h 10972797"/>
              <a:gd name="connsiteX25" fmla="*/ 0 w 13062947"/>
              <a:gd name="connsiteY25" fmla="*/ 8296171 h 10972797"/>
              <a:gd name="connsiteX26" fmla="*/ 3126922 w 13062947"/>
              <a:gd name="connsiteY26" fmla="*/ 8296171 h 10972797"/>
              <a:gd name="connsiteX27" fmla="*/ 1574479 w 13062947"/>
              <a:gd name="connsiteY27" fmla="*/ 10972797 h 10972797"/>
              <a:gd name="connsiteX28" fmla="*/ 1552444 w 13062947"/>
              <a:gd name="connsiteY28" fmla="*/ 10972797 h 10972797"/>
              <a:gd name="connsiteX29" fmla="*/ 11415475 w 13062947"/>
              <a:gd name="connsiteY29" fmla="*/ 5530787 h 10972797"/>
              <a:gd name="connsiteX30" fmla="*/ 12978935 w 13062947"/>
              <a:gd name="connsiteY30" fmla="*/ 8226409 h 10972797"/>
              <a:gd name="connsiteX31" fmla="*/ 9852013 w 13062947"/>
              <a:gd name="connsiteY31" fmla="*/ 8226409 h 10972797"/>
              <a:gd name="connsiteX32" fmla="*/ 8136641 w 13062947"/>
              <a:gd name="connsiteY32" fmla="*/ 5530787 h 10972797"/>
              <a:gd name="connsiteX33" fmla="*/ 9700099 w 13062947"/>
              <a:gd name="connsiteY33" fmla="*/ 8226409 h 10972797"/>
              <a:gd name="connsiteX34" fmla="*/ 6573181 w 13062947"/>
              <a:gd name="connsiteY34" fmla="*/ 8226409 h 10972797"/>
              <a:gd name="connsiteX35" fmla="*/ 4933764 w 13062947"/>
              <a:gd name="connsiteY35" fmla="*/ 5530787 h 10972797"/>
              <a:gd name="connsiteX36" fmla="*/ 8060685 w 13062947"/>
              <a:gd name="connsiteY36" fmla="*/ 5530787 h 10972797"/>
              <a:gd name="connsiteX37" fmla="*/ 6497224 w 13062947"/>
              <a:gd name="connsiteY37" fmla="*/ 8226409 h 10972797"/>
              <a:gd name="connsiteX38" fmla="*/ 11491431 w 13062947"/>
              <a:gd name="connsiteY38" fmla="*/ 5530785 h 10972797"/>
              <a:gd name="connsiteX39" fmla="*/ 13062947 w 13062947"/>
              <a:gd name="connsiteY39" fmla="*/ 5530785 h 10972797"/>
              <a:gd name="connsiteX40" fmla="*/ 13062947 w 13062947"/>
              <a:gd name="connsiteY40" fmla="*/ 8212519 h 10972797"/>
              <a:gd name="connsiteX41" fmla="*/ 13054891 w 13062947"/>
              <a:gd name="connsiteY41" fmla="*/ 8226407 h 10972797"/>
              <a:gd name="connsiteX42" fmla="*/ 8212596 w 13062947"/>
              <a:gd name="connsiteY42" fmla="*/ 5530785 h 10972797"/>
              <a:gd name="connsiteX43" fmla="*/ 11339519 w 13062947"/>
              <a:gd name="connsiteY43" fmla="*/ 5530785 h 10972797"/>
              <a:gd name="connsiteX44" fmla="*/ 9776056 w 13062947"/>
              <a:gd name="connsiteY44" fmla="*/ 8226407 h 10972797"/>
              <a:gd name="connsiteX45" fmla="*/ 4857806 w 13062947"/>
              <a:gd name="connsiteY45" fmla="*/ 5530785 h 10972797"/>
              <a:gd name="connsiteX46" fmla="*/ 6421267 w 13062947"/>
              <a:gd name="connsiteY46" fmla="*/ 8226407 h 10972797"/>
              <a:gd name="connsiteX47" fmla="*/ 3294345 w 13062947"/>
              <a:gd name="connsiteY47" fmla="*/ 8226407 h 10972797"/>
              <a:gd name="connsiteX48" fmla="*/ 1654928 w 13062947"/>
              <a:gd name="connsiteY48" fmla="*/ 5530784 h 10972797"/>
              <a:gd name="connsiteX49" fmla="*/ 4781850 w 13062947"/>
              <a:gd name="connsiteY49" fmla="*/ 5530784 h 10972797"/>
              <a:gd name="connsiteX50" fmla="*/ 3218389 w 13062947"/>
              <a:gd name="connsiteY50" fmla="*/ 8226406 h 10972797"/>
              <a:gd name="connsiteX51" fmla="*/ 13062947 w 13062947"/>
              <a:gd name="connsiteY51" fmla="*/ 2797999 h 10972797"/>
              <a:gd name="connsiteX52" fmla="*/ 13062947 w 13062947"/>
              <a:gd name="connsiteY52" fmla="*/ 5461014 h 10972797"/>
              <a:gd name="connsiteX53" fmla="*/ 11518397 w 13062947"/>
              <a:gd name="connsiteY53" fmla="*/ 5461014 h 10972797"/>
              <a:gd name="connsiteX54" fmla="*/ 6524187 w 13062947"/>
              <a:gd name="connsiteY54" fmla="*/ 2765394 h 10972797"/>
              <a:gd name="connsiteX55" fmla="*/ 8087647 w 13062947"/>
              <a:gd name="connsiteY55" fmla="*/ 5461014 h 10972797"/>
              <a:gd name="connsiteX56" fmla="*/ 4960726 w 13062947"/>
              <a:gd name="connsiteY56" fmla="*/ 5461014 h 10972797"/>
              <a:gd name="connsiteX57" fmla="*/ 9878977 w 13062947"/>
              <a:gd name="connsiteY57" fmla="*/ 2765392 h 10972797"/>
              <a:gd name="connsiteX58" fmla="*/ 13005899 w 13062947"/>
              <a:gd name="connsiteY58" fmla="*/ 2765392 h 10972797"/>
              <a:gd name="connsiteX59" fmla="*/ 11442439 w 13062947"/>
              <a:gd name="connsiteY59" fmla="*/ 5461012 h 10972797"/>
              <a:gd name="connsiteX60" fmla="*/ 9803020 w 13062947"/>
              <a:gd name="connsiteY60" fmla="*/ 2765392 h 10972797"/>
              <a:gd name="connsiteX61" fmla="*/ 11366481 w 13062947"/>
              <a:gd name="connsiteY61" fmla="*/ 5461012 h 10972797"/>
              <a:gd name="connsiteX62" fmla="*/ 8239560 w 13062947"/>
              <a:gd name="connsiteY62" fmla="*/ 5461012 h 10972797"/>
              <a:gd name="connsiteX63" fmla="*/ 6600144 w 13062947"/>
              <a:gd name="connsiteY63" fmla="*/ 2765392 h 10972797"/>
              <a:gd name="connsiteX64" fmla="*/ 9727063 w 13062947"/>
              <a:gd name="connsiteY64" fmla="*/ 2765392 h 10972797"/>
              <a:gd name="connsiteX65" fmla="*/ 8163603 w 13062947"/>
              <a:gd name="connsiteY65" fmla="*/ 5461012 h 10972797"/>
              <a:gd name="connsiteX66" fmla="*/ 3321308 w 13062947"/>
              <a:gd name="connsiteY66" fmla="*/ 2765392 h 10972797"/>
              <a:gd name="connsiteX67" fmla="*/ 6448229 w 13062947"/>
              <a:gd name="connsiteY67" fmla="*/ 2765392 h 10972797"/>
              <a:gd name="connsiteX68" fmla="*/ 4884769 w 13062947"/>
              <a:gd name="connsiteY68" fmla="*/ 5461012 h 10972797"/>
              <a:gd name="connsiteX69" fmla="*/ 3245352 w 13062947"/>
              <a:gd name="connsiteY69" fmla="*/ 2765391 h 10972797"/>
              <a:gd name="connsiteX70" fmla="*/ 4808813 w 13062947"/>
              <a:gd name="connsiteY70" fmla="*/ 5461012 h 10972797"/>
              <a:gd name="connsiteX71" fmla="*/ 1681892 w 13062947"/>
              <a:gd name="connsiteY71" fmla="*/ 5461012 h 10972797"/>
              <a:gd name="connsiteX72" fmla="*/ 8179116 w 13062947"/>
              <a:gd name="connsiteY72" fmla="*/ 6 h 10972797"/>
              <a:gd name="connsiteX73" fmla="*/ 9742576 w 13062947"/>
              <a:gd name="connsiteY73" fmla="*/ 2695628 h 10972797"/>
              <a:gd name="connsiteX74" fmla="*/ 6615655 w 13062947"/>
              <a:gd name="connsiteY74" fmla="*/ 2695628 h 10972797"/>
              <a:gd name="connsiteX75" fmla="*/ 4900280 w 13062947"/>
              <a:gd name="connsiteY75" fmla="*/ 6 h 10972797"/>
              <a:gd name="connsiteX76" fmla="*/ 6463741 w 13062947"/>
              <a:gd name="connsiteY76" fmla="*/ 2695628 h 10972797"/>
              <a:gd name="connsiteX77" fmla="*/ 3336819 w 13062947"/>
              <a:gd name="connsiteY77" fmla="*/ 2695628 h 10972797"/>
              <a:gd name="connsiteX78" fmla="*/ 11457951 w 13062947"/>
              <a:gd name="connsiteY78" fmla="*/ 4 h 10972797"/>
              <a:gd name="connsiteX79" fmla="*/ 13021411 w 13062947"/>
              <a:gd name="connsiteY79" fmla="*/ 2695626 h 10972797"/>
              <a:gd name="connsiteX80" fmla="*/ 9894489 w 13062947"/>
              <a:gd name="connsiteY80" fmla="*/ 2695626 h 10972797"/>
              <a:gd name="connsiteX81" fmla="*/ 4976236 w 13062947"/>
              <a:gd name="connsiteY81" fmla="*/ 4 h 10972797"/>
              <a:gd name="connsiteX82" fmla="*/ 8103157 w 13062947"/>
              <a:gd name="connsiteY82" fmla="*/ 4 h 10972797"/>
              <a:gd name="connsiteX83" fmla="*/ 6539696 w 13062947"/>
              <a:gd name="connsiteY83" fmla="*/ 2695626 h 10972797"/>
              <a:gd name="connsiteX84" fmla="*/ 11533909 w 13062947"/>
              <a:gd name="connsiteY84" fmla="*/ 2 h 10972797"/>
              <a:gd name="connsiteX85" fmla="*/ 13062947 w 13062947"/>
              <a:gd name="connsiteY85" fmla="*/ 2 h 10972797"/>
              <a:gd name="connsiteX86" fmla="*/ 13062947 w 13062947"/>
              <a:gd name="connsiteY86" fmla="*/ 2636274 h 10972797"/>
              <a:gd name="connsiteX87" fmla="*/ 8255071 w 13062947"/>
              <a:gd name="connsiteY87" fmla="*/ 2 h 10972797"/>
              <a:gd name="connsiteX88" fmla="*/ 11381993 w 13062947"/>
              <a:gd name="connsiteY88" fmla="*/ 2 h 10972797"/>
              <a:gd name="connsiteX89" fmla="*/ 9818532 w 13062947"/>
              <a:gd name="connsiteY89" fmla="*/ 2695624 h 10972797"/>
              <a:gd name="connsiteX90" fmla="*/ 1697401 w 13062947"/>
              <a:gd name="connsiteY90" fmla="*/ 0 h 10972797"/>
              <a:gd name="connsiteX91" fmla="*/ 4824323 w 13062947"/>
              <a:gd name="connsiteY91" fmla="*/ 0 h 10972797"/>
              <a:gd name="connsiteX92" fmla="*/ 3260862 w 13062947"/>
              <a:gd name="connsiteY92" fmla="*/ 269562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</a:cxnLst>
            <a:rect l="l" t="t" r="r" b="b"/>
            <a:pathLst>
              <a:path w="13062947" h="10972797">
                <a:moveTo>
                  <a:pt x="13039381" y="8296176"/>
                </a:moveTo>
                <a:lnTo>
                  <a:pt x="13062947" y="8336807"/>
                </a:lnTo>
                <a:lnTo>
                  <a:pt x="13062947" y="10972797"/>
                </a:lnTo>
                <a:lnTo>
                  <a:pt x="11486941" y="10972797"/>
                </a:lnTo>
                <a:close/>
                <a:moveTo>
                  <a:pt x="6481714" y="8296176"/>
                </a:moveTo>
                <a:lnTo>
                  <a:pt x="8034155" y="10972797"/>
                </a:lnTo>
                <a:lnTo>
                  <a:pt x="4929275" y="10972797"/>
                </a:lnTo>
                <a:close/>
                <a:moveTo>
                  <a:pt x="9760545" y="8296174"/>
                </a:moveTo>
                <a:lnTo>
                  <a:pt x="11312987" y="10972797"/>
                </a:lnTo>
                <a:lnTo>
                  <a:pt x="8208105" y="10972797"/>
                </a:lnTo>
                <a:close/>
                <a:moveTo>
                  <a:pt x="3278835" y="8296174"/>
                </a:moveTo>
                <a:lnTo>
                  <a:pt x="6405757" y="8296174"/>
                </a:lnTo>
                <a:lnTo>
                  <a:pt x="4853316" y="10972797"/>
                </a:lnTo>
                <a:lnTo>
                  <a:pt x="4831276" y="10972797"/>
                </a:lnTo>
                <a:close/>
                <a:moveTo>
                  <a:pt x="9836502" y="8296173"/>
                </a:moveTo>
                <a:lnTo>
                  <a:pt x="12963423" y="8296173"/>
                </a:lnTo>
                <a:lnTo>
                  <a:pt x="11410983" y="10972797"/>
                </a:lnTo>
                <a:lnTo>
                  <a:pt x="11388945" y="10972797"/>
                </a:lnTo>
                <a:close/>
                <a:moveTo>
                  <a:pt x="6557671" y="8296173"/>
                </a:moveTo>
                <a:lnTo>
                  <a:pt x="9684588" y="8296173"/>
                </a:lnTo>
                <a:lnTo>
                  <a:pt x="8132151" y="10972797"/>
                </a:lnTo>
                <a:lnTo>
                  <a:pt x="8110114" y="10972797"/>
                </a:lnTo>
                <a:close/>
                <a:moveTo>
                  <a:pt x="3202878" y="8296173"/>
                </a:moveTo>
                <a:lnTo>
                  <a:pt x="4755320" y="10972797"/>
                </a:lnTo>
                <a:lnTo>
                  <a:pt x="1650436" y="10972797"/>
                </a:lnTo>
                <a:close/>
                <a:moveTo>
                  <a:pt x="0" y="8296171"/>
                </a:moveTo>
                <a:lnTo>
                  <a:pt x="3126922" y="8296171"/>
                </a:lnTo>
                <a:lnTo>
                  <a:pt x="1574479" y="10972797"/>
                </a:lnTo>
                <a:lnTo>
                  <a:pt x="1552444" y="10972797"/>
                </a:lnTo>
                <a:close/>
                <a:moveTo>
                  <a:pt x="11415475" y="5530787"/>
                </a:moveTo>
                <a:lnTo>
                  <a:pt x="12978935" y="8226409"/>
                </a:lnTo>
                <a:lnTo>
                  <a:pt x="9852013" y="8226409"/>
                </a:lnTo>
                <a:close/>
                <a:moveTo>
                  <a:pt x="8136641" y="5530787"/>
                </a:moveTo>
                <a:lnTo>
                  <a:pt x="9700099" y="8226409"/>
                </a:lnTo>
                <a:lnTo>
                  <a:pt x="6573181" y="8226409"/>
                </a:lnTo>
                <a:close/>
                <a:moveTo>
                  <a:pt x="4933764" y="5530787"/>
                </a:moveTo>
                <a:lnTo>
                  <a:pt x="8060685" y="5530787"/>
                </a:lnTo>
                <a:lnTo>
                  <a:pt x="6497224" y="8226409"/>
                </a:lnTo>
                <a:close/>
                <a:moveTo>
                  <a:pt x="11491431" y="5530785"/>
                </a:moveTo>
                <a:lnTo>
                  <a:pt x="13062947" y="5530785"/>
                </a:lnTo>
                <a:lnTo>
                  <a:pt x="13062947" y="8212519"/>
                </a:lnTo>
                <a:lnTo>
                  <a:pt x="13054891" y="8226407"/>
                </a:lnTo>
                <a:close/>
                <a:moveTo>
                  <a:pt x="8212596" y="5530785"/>
                </a:moveTo>
                <a:lnTo>
                  <a:pt x="11339519" y="5530785"/>
                </a:lnTo>
                <a:lnTo>
                  <a:pt x="9776056" y="8226407"/>
                </a:lnTo>
                <a:close/>
                <a:moveTo>
                  <a:pt x="4857806" y="5530785"/>
                </a:moveTo>
                <a:lnTo>
                  <a:pt x="6421267" y="8226407"/>
                </a:lnTo>
                <a:lnTo>
                  <a:pt x="3294345" y="8226407"/>
                </a:lnTo>
                <a:close/>
                <a:moveTo>
                  <a:pt x="1654928" y="5530784"/>
                </a:moveTo>
                <a:lnTo>
                  <a:pt x="4781850" y="5530784"/>
                </a:lnTo>
                <a:lnTo>
                  <a:pt x="3218389" y="8226406"/>
                </a:lnTo>
                <a:close/>
                <a:moveTo>
                  <a:pt x="13062947" y="2797999"/>
                </a:moveTo>
                <a:lnTo>
                  <a:pt x="13062947" y="5461014"/>
                </a:lnTo>
                <a:lnTo>
                  <a:pt x="11518397" y="5461014"/>
                </a:lnTo>
                <a:close/>
                <a:moveTo>
                  <a:pt x="6524187" y="2765394"/>
                </a:moveTo>
                <a:lnTo>
                  <a:pt x="8087647" y="5461014"/>
                </a:lnTo>
                <a:lnTo>
                  <a:pt x="4960726" y="5461014"/>
                </a:lnTo>
                <a:close/>
                <a:moveTo>
                  <a:pt x="9878977" y="2765392"/>
                </a:moveTo>
                <a:lnTo>
                  <a:pt x="13005899" y="2765392"/>
                </a:lnTo>
                <a:lnTo>
                  <a:pt x="11442439" y="5461012"/>
                </a:lnTo>
                <a:close/>
                <a:moveTo>
                  <a:pt x="9803020" y="2765392"/>
                </a:moveTo>
                <a:lnTo>
                  <a:pt x="11366481" y="5461012"/>
                </a:lnTo>
                <a:lnTo>
                  <a:pt x="8239560" y="5461012"/>
                </a:lnTo>
                <a:close/>
                <a:moveTo>
                  <a:pt x="6600144" y="2765392"/>
                </a:moveTo>
                <a:lnTo>
                  <a:pt x="9727063" y="2765392"/>
                </a:lnTo>
                <a:lnTo>
                  <a:pt x="8163603" y="5461012"/>
                </a:lnTo>
                <a:close/>
                <a:moveTo>
                  <a:pt x="3321308" y="2765392"/>
                </a:moveTo>
                <a:lnTo>
                  <a:pt x="6448229" y="2765392"/>
                </a:lnTo>
                <a:lnTo>
                  <a:pt x="4884769" y="5461012"/>
                </a:lnTo>
                <a:close/>
                <a:moveTo>
                  <a:pt x="3245352" y="2765391"/>
                </a:moveTo>
                <a:lnTo>
                  <a:pt x="4808813" y="5461012"/>
                </a:lnTo>
                <a:lnTo>
                  <a:pt x="1681892" y="5461012"/>
                </a:lnTo>
                <a:close/>
                <a:moveTo>
                  <a:pt x="8179116" y="6"/>
                </a:moveTo>
                <a:lnTo>
                  <a:pt x="9742576" y="2695628"/>
                </a:lnTo>
                <a:lnTo>
                  <a:pt x="6615655" y="2695628"/>
                </a:lnTo>
                <a:close/>
                <a:moveTo>
                  <a:pt x="4900280" y="6"/>
                </a:moveTo>
                <a:lnTo>
                  <a:pt x="6463741" y="2695628"/>
                </a:lnTo>
                <a:lnTo>
                  <a:pt x="3336819" y="2695628"/>
                </a:lnTo>
                <a:close/>
                <a:moveTo>
                  <a:pt x="11457951" y="4"/>
                </a:moveTo>
                <a:lnTo>
                  <a:pt x="13021411" y="2695626"/>
                </a:lnTo>
                <a:lnTo>
                  <a:pt x="9894489" y="2695626"/>
                </a:lnTo>
                <a:close/>
                <a:moveTo>
                  <a:pt x="4976236" y="4"/>
                </a:moveTo>
                <a:lnTo>
                  <a:pt x="8103157" y="4"/>
                </a:lnTo>
                <a:lnTo>
                  <a:pt x="6539696" y="2695626"/>
                </a:lnTo>
                <a:close/>
                <a:moveTo>
                  <a:pt x="11533909" y="2"/>
                </a:moveTo>
                <a:lnTo>
                  <a:pt x="13062947" y="2"/>
                </a:lnTo>
                <a:lnTo>
                  <a:pt x="13062947" y="2636274"/>
                </a:lnTo>
                <a:close/>
                <a:moveTo>
                  <a:pt x="8255071" y="2"/>
                </a:moveTo>
                <a:lnTo>
                  <a:pt x="11381993" y="2"/>
                </a:lnTo>
                <a:lnTo>
                  <a:pt x="9818532" y="2695624"/>
                </a:lnTo>
                <a:close/>
                <a:moveTo>
                  <a:pt x="1697401" y="0"/>
                </a:moveTo>
                <a:lnTo>
                  <a:pt x="4824323" y="0"/>
                </a:lnTo>
                <a:lnTo>
                  <a:pt x="3260862" y="26956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32556708"/>
      </p:ext>
    </p:extLst>
  </p:cSld>
  <p:clrMapOvr>
    <a:masterClrMapping/>
  </p:clrMapOvr>
</p:sldLayout>
</file>

<file path=ppt/slideLayouts/slideLayout1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859775"/>
            <a:ext cx="9512926" cy="9253253"/>
          </a:xfrm>
          <a:custGeom>
            <a:avLst/>
            <a:gdLst>
              <a:gd name="connsiteX0" fmla="*/ 0 w 9512926"/>
              <a:gd name="connsiteY0" fmla="*/ 0 h 9253253"/>
              <a:gd name="connsiteX1" fmla="*/ 7970686 w 9512926"/>
              <a:gd name="connsiteY1" fmla="*/ 0 h 9253253"/>
              <a:gd name="connsiteX2" fmla="*/ 9512926 w 9512926"/>
              <a:gd name="connsiteY2" fmla="*/ 1542240 h 9253253"/>
              <a:gd name="connsiteX3" fmla="*/ 9512926 w 9512926"/>
              <a:gd name="connsiteY3" fmla="*/ 7711013 h 9253253"/>
              <a:gd name="connsiteX4" fmla="*/ 7970686 w 9512926"/>
              <a:gd name="connsiteY4" fmla="*/ 9253253 h 9253253"/>
              <a:gd name="connsiteX5" fmla="*/ 0 w 9512926"/>
              <a:gd name="connsiteY5" fmla="*/ 9253253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512926" h="9253253">
                <a:moveTo>
                  <a:pt x="0" y="0"/>
                </a:moveTo>
                <a:lnTo>
                  <a:pt x="7970686" y="0"/>
                </a:lnTo>
                <a:cubicBezTo>
                  <a:pt x="8822442" y="0"/>
                  <a:pt x="9512926" y="690484"/>
                  <a:pt x="9512926" y="1542240"/>
                </a:cubicBezTo>
                <a:lnTo>
                  <a:pt x="9512926" y="7711013"/>
                </a:lnTo>
                <a:cubicBezTo>
                  <a:pt x="9512926" y="8562769"/>
                  <a:pt x="8822442" y="9253253"/>
                  <a:pt x="7970686" y="9253253"/>
                </a:cubicBezTo>
                <a:lnTo>
                  <a:pt x="0" y="9253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1923059"/>
      </p:ext>
    </p:extLst>
  </p:cSld>
  <p:clrMapOvr>
    <a:masterClrMapping/>
  </p:clrMapOvr>
</p:sldLayout>
</file>

<file path=ppt/slideLayouts/slideLayout1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760024"/>
            <a:ext cx="9512926" cy="9253253"/>
          </a:xfrm>
          <a:custGeom>
            <a:avLst/>
            <a:gdLst>
              <a:gd name="connsiteX0" fmla="*/ 1542240 w 9512926"/>
              <a:gd name="connsiteY0" fmla="*/ 0 h 9253253"/>
              <a:gd name="connsiteX1" fmla="*/ 9512926 w 9512926"/>
              <a:gd name="connsiteY1" fmla="*/ 0 h 9253253"/>
              <a:gd name="connsiteX2" fmla="*/ 9512926 w 9512926"/>
              <a:gd name="connsiteY2" fmla="*/ 9253253 h 9253253"/>
              <a:gd name="connsiteX3" fmla="*/ 1542240 w 9512926"/>
              <a:gd name="connsiteY3" fmla="*/ 9253253 h 9253253"/>
              <a:gd name="connsiteX4" fmla="*/ 0 w 9512926"/>
              <a:gd name="connsiteY4" fmla="*/ 7711013 h 9253253"/>
              <a:gd name="connsiteX5" fmla="*/ 0 w 9512926"/>
              <a:gd name="connsiteY5" fmla="*/ 1542240 h 9253253"/>
              <a:gd name="connsiteX6" fmla="*/ 1542240 w 9512926"/>
              <a:gd name="connsiteY6" fmla="*/ 0 h 9253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512926" h="9253253">
                <a:moveTo>
                  <a:pt x="1542240" y="0"/>
                </a:moveTo>
                <a:lnTo>
                  <a:pt x="9512926" y="0"/>
                </a:lnTo>
                <a:lnTo>
                  <a:pt x="9512926" y="9253253"/>
                </a:lnTo>
                <a:lnTo>
                  <a:pt x="1542240" y="9253253"/>
                </a:lnTo>
                <a:cubicBezTo>
                  <a:pt x="690484" y="9253253"/>
                  <a:pt x="0" y="8562769"/>
                  <a:pt x="0" y="7711013"/>
                </a:cubicBezTo>
                <a:lnTo>
                  <a:pt x="0" y="1542240"/>
                </a:lnTo>
                <a:cubicBezTo>
                  <a:pt x="0" y="690484"/>
                  <a:pt x="690484" y="0"/>
                  <a:pt x="15422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00854013"/>
      </p:ext>
    </p:extLst>
  </p:cSld>
  <p:clrMapOvr>
    <a:masterClrMapping/>
  </p:clrMapOvr>
</p:sldLayout>
</file>

<file path=ppt/slideLayouts/slideLayout1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377550" y="3607130"/>
            <a:ext cx="5239790" cy="7365669"/>
          </a:xfrm>
          <a:custGeom>
            <a:avLst/>
            <a:gdLst>
              <a:gd name="connsiteX0" fmla="*/ 0 w 5239790"/>
              <a:gd name="connsiteY0" fmla="*/ 0 h 7365669"/>
              <a:gd name="connsiteX1" fmla="*/ 5239790 w 5239790"/>
              <a:gd name="connsiteY1" fmla="*/ 0 h 7365669"/>
              <a:gd name="connsiteX2" fmla="*/ 5239790 w 5239790"/>
              <a:gd name="connsiteY2" fmla="*/ 7365669 h 7365669"/>
              <a:gd name="connsiteX3" fmla="*/ 0 w 5239790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90" h="7365669">
                <a:moveTo>
                  <a:pt x="0" y="0"/>
                </a:moveTo>
                <a:lnTo>
                  <a:pt x="5239790" y="0"/>
                </a:lnTo>
                <a:lnTo>
                  <a:pt x="5239790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61563" y="3607132"/>
            <a:ext cx="5239789" cy="7365669"/>
          </a:xfrm>
          <a:custGeom>
            <a:avLst/>
            <a:gdLst>
              <a:gd name="connsiteX0" fmla="*/ 0 w 5239789"/>
              <a:gd name="connsiteY0" fmla="*/ 0 h 7365669"/>
              <a:gd name="connsiteX1" fmla="*/ 5239789 w 5239789"/>
              <a:gd name="connsiteY1" fmla="*/ 0 h 7365669"/>
              <a:gd name="connsiteX2" fmla="*/ 5239789 w 5239789"/>
              <a:gd name="connsiteY2" fmla="*/ 7365669 h 7365669"/>
              <a:gd name="connsiteX3" fmla="*/ 0 w 5239789"/>
              <a:gd name="connsiteY3" fmla="*/ 7365669 h 73656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7365669">
                <a:moveTo>
                  <a:pt x="0" y="0"/>
                </a:moveTo>
                <a:lnTo>
                  <a:pt x="5239789" y="0"/>
                </a:lnTo>
                <a:lnTo>
                  <a:pt x="5239789" y="7365669"/>
                </a:lnTo>
                <a:lnTo>
                  <a:pt x="0" y="73656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0149155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7123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10400" y="1660749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53677" y="1660749"/>
            <a:ext cx="5486399" cy="5486400"/>
          </a:xfrm>
          <a:custGeom>
            <a:avLst/>
            <a:gdLst>
              <a:gd name="connsiteX0" fmla="*/ 0 w 5486399"/>
              <a:gd name="connsiteY0" fmla="*/ 0 h 5486400"/>
              <a:gd name="connsiteX1" fmla="*/ 5486399 w 5486399"/>
              <a:gd name="connsiteY1" fmla="*/ 0 h 5486400"/>
              <a:gd name="connsiteX2" fmla="*/ 5486399 w 5486399"/>
              <a:gd name="connsiteY2" fmla="*/ 5486400 h 5486400"/>
              <a:gd name="connsiteX3" fmla="*/ 0 w 5486399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399" h="5486400">
                <a:moveTo>
                  <a:pt x="0" y="0"/>
                </a:moveTo>
                <a:lnTo>
                  <a:pt x="5486399" y="0"/>
                </a:lnTo>
                <a:lnTo>
                  <a:pt x="5486399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12405888"/>
      </p:ext>
    </p:extLst>
  </p:cSld>
  <p:clrMapOvr>
    <a:masterClrMapping/>
  </p:clrMapOvr>
</p:sldLayout>
</file>

<file path=ppt/slideLayouts/slideLayout1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63039" y="1990304"/>
            <a:ext cx="9272256" cy="6992192"/>
          </a:xfrm>
          <a:custGeom>
            <a:avLst/>
            <a:gdLst>
              <a:gd name="connsiteX0" fmla="*/ 3496097 w 9272256"/>
              <a:gd name="connsiteY0" fmla="*/ 0 h 6992192"/>
              <a:gd name="connsiteX1" fmla="*/ 6395114 w 9272256"/>
              <a:gd name="connsiteY1" fmla="*/ 1541396 h 6992192"/>
              <a:gd name="connsiteX2" fmla="*/ 6396784 w 9272256"/>
              <a:gd name="connsiteY2" fmla="*/ 1544142 h 6992192"/>
              <a:gd name="connsiteX3" fmla="*/ 6546299 w 9272256"/>
              <a:gd name="connsiteY3" fmla="*/ 1489418 h 6992192"/>
              <a:gd name="connsiteX4" fmla="*/ 7171114 w 9272256"/>
              <a:gd name="connsiteY4" fmla="*/ 1394955 h 6992192"/>
              <a:gd name="connsiteX5" fmla="*/ 9272256 w 9272256"/>
              <a:gd name="connsiteY5" fmla="*/ 3496097 h 6992192"/>
              <a:gd name="connsiteX6" fmla="*/ 7171114 w 9272256"/>
              <a:gd name="connsiteY6" fmla="*/ 5597239 h 6992192"/>
              <a:gd name="connsiteX7" fmla="*/ 6546299 w 9272256"/>
              <a:gd name="connsiteY7" fmla="*/ 5502776 h 6992192"/>
              <a:gd name="connsiteX8" fmla="*/ 6396783 w 9272256"/>
              <a:gd name="connsiteY8" fmla="*/ 5448052 h 6992192"/>
              <a:gd name="connsiteX9" fmla="*/ 6395114 w 9272256"/>
              <a:gd name="connsiteY9" fmla="*/ 5450797 h 6992192"/>
              <a:gd name="connsiteX10" fmla="*/ 3496097 w 9272256"/>
              <a:gd name="connsiteY10" fmla="*/ 6992192 h 6992192"/>
              <a:gd name="connsiteX11" fmla="*/ 0 w 9272256"/>
              <a:gd name="connsiteY11" fmla="*/ 3496096 h 6992192"/>
              <a:gd name="connsiteX12" fmla="*/ 3496097 w 9272256"/>
              <a:gd name="connsiteY12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9272256" h="6992192">
                <a:moveTo>
                  <a:pt x="3496097" y="0"/>
                </a:moveTo>
                <a:cubicBezTo>
                  <a:pt x="4702872" y="0"/>
                  <a:pt x="5766841" y="611428"/>
                  <a:pt x="6395114" y="1541396"/>
                </a:cubicBezTo>
                <a:lnTo>
                  <a:pt x="6396784" y="1544142"/>
                </a:lnTo>
                <a:lnTo>
                  <a:pt x="6546299" y="1489418"/>
                </a:lnTo>
                <a:cubicBezTo>
                  <a:pt x="6743679" y="1428027"/>
                  <a:pt x="6953534" y="1394955"/>
                  <a:pt x="7171114" y="1394955"/>
                </a:cubicBezTo>
                <a:cubicBezTo>
                  <a:pt x="8331543" y="1394955"/>
                  <a:pt x="9272256" y="2335668"/>
                  <a:pt x="9272256" y="3496097"/>
                </a:cubicBezTo>
                <a:cubicBezTo>
                  <a:pt x="9272256" y="4656526"/>
                  <a:pt x="8331543" y="5597239"/>
                  <a:pt x="7171114" y="5597239"/>
                </a:cubicBezTo>
                <a:cubicBezTo>
                  <a:pt x="6953534" y="5597239"/>
                  <a:pt x="6743679" y="5564167"/>
                  <a:pt x="6546299" y="5502776"/>
                </a:cubicBezTo>
                <a:lnTo>
                  <a:pt x="6396783" y="5448052"/>
                </a:lnTo>
                <a:lnTo>
                  <a:pt x="6395114" y="5450797"/>
                </a:lnTo>
                <a:cubicBezTo>
                  <a:pt x="5766841" y="6380764"/>
                  <a:pt x="4702872" y="6992192"/>
                  <a:pt x="3496097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64960613"/>
      </p:ext>
    </p:extLst>
  </p:cSld>
  <p:clrMapOvr>
    <a:masterClrMapping/>
  </p:clrMapOvr>
</p:sldLayout>
</file>

<file path=ppt/slideLayouts/slideLayout1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1438312" y="1862051"/>
            <a:ext cx="6992192" cy="6992192"/>
          </a:xfrm>
          <a:custGeom>
            <a:avLst/>
            <a:gdLst>
              <a:gd name="connsiteX0" fmla="*/ 3496096 w 6992192"/>
              <a:gd name="connsiteY0" fmla="*/ 0 h 6992192"/>
              <a:gd name="connsiteX1" fmla="*/ 6992192 w 6992192"/>
              <a:gd name="connsiteY1" fmla="*/ 3496096 h 6992192"/>
              <a:gd name="connsiteX2" fmla="*/ 3496096 w 6992192"/>
              <a:gd name="connsiteY2" fmla="*/ 6992192 h 6992192"/>
              <a:gd name="connsiteX3" fmla="*/ 0 w 6992192"/>
              <a:gd name="connsiteY3" fmla="*/ 3496096 h 6992192"/>
              <a:gd name="connsiteX4" fmla="*/ 3496096 w 6992192"/>
              <a:gd name="connsiteY4" fmla="*/ 0 h 69921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6992192" h="6992192">
                <a:moveTo>
                  <a:pt x="3496096" y="0"/>
                </a:moveTo>
                <a:cubicBezTo>
                  <a:pt x="5426936" y="0"/>
                  <a:pt x="6992192" y="1565255"/>
                  <a:pt x="6992192" y="3496096"/>
                </a:cubicBezTo>
                <a:cubicBezTo>
                  <a:pt x="6992192" y="5426937"/>
                  <a:pt x="5426936" y="6992192"/>
                  <a:pt x="3496096" y="6992192"/>
                </a:cubicBezTo>
                <a:cubicBezTo>
                  <a:pt x="1565255" y="6992192"/>
                  <a:pt x="0" y="5426937"/>
                  <a:pt x="0" y="3496096"/>
                </a:cubicBezTo>
                <a:cubicBezTo>
                  <a:pt x="0" y="1565255"/>
                  <a:pt x="1565255" y="0"/>
                  <a:pt x="349609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" y="0"/>
            <a:ext cx="5239789" cy="10972800"/>
          </a:xfrm>
          <a:custGeom>
            <a:avLst/>
            <a:gdLst>
              <a:gd name="connsiteX0" fmla="*/ 0 w 5239789"/>
              <a:gd name="connsiteY0" fmla="*/ 0 h 10972800"/>
              <a:gd name="connsiteX1" fmla="*/ 5239789 w 5239789"/>
              <a:gd name="connsiteY1" fmla="*/ 0 h 10972800"/>
              <a:gd name="connsiteX2" fmla="*/ 5239789 w 5239789"/>
              <a:gd name="connsiteY2" fmla="*/ 10972800 h 10972800"/>
              <a:gd name="connsiteX3" fmla="*/ 0 w 5239789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9789" h="10972800">
                <a:moveTo>
                  <a:pt x="0" y="0"/>
                </a:moveTo>
                <a:lnTo>
                  <a:pt x="5239789" y="0"/>
                </a:lnTo>
                <a:lnTo>
                  <a:pt x="5239789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5795873"/>
      </p:ext>
    </p:extLst>
  </p:cSld>
  <p:clrMapOvr>
    <a:masterClrMapping/>
  </p:clrMapOvr>
</p:sldLayout>
</file>

<file path=ppt/slideLayouts/slideLayout1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39200" y="795942"/>
            <a:ext cx="9354190" cy="9380916"/>
          </a:xfrm>
          <a:custGeom>
            <a:avLst/>
            <a:gdLst>
              <a:gd name="connsiteX0" fmla="*/ 8706180 w 9354190"/>
              <a:gd name="connsiteY0" fmla="*/ 3890236 h 9380916"/>
              <a:gd name="connsiteX1" fmla="*/ 8706180 w 9354190"/>
              <a:gd name="connsiteY1" fmla="*/ 3890238 h 9380916"/>
              <a:gd name="connsiteX2" fmla="*/ 9354190 w 9354190"/>
              <a:gd name="connsiteY2" fmla="*/ 4538248 h 9380916"/>
              <a:gd name="connsiteX3" fmla="*/ 9354190 w 9354190"/>
              <a:gd name="connsiteY3" fmla="*/ 4842669 h 9380916"/>
              <a:gd name="connsiteX4" fmla="*/ 8706180 w 9354190"/>
              <a:gd name="connsiteY4" fmla="*/ 5490679 h 9380916"/>
              <a:gd name="connsiteX5" fmla="*/ 8058170 w 9354190"/>
              <a:gd name="connsiteY5" fmla="*/ 4842669 h 9380916"/>
              <a:gd name="connsiteX6" fmla="*/ 8058170 w 9354190"/>
              <a:gd name="connsiteY6" fmla="*/ 4538247 h 9380916"/>
              <a:gd name="connsiteX7" fmla="*/ 8706180 w 9354190"/>
              <a:gd name="connsiteY7" fmla="*/ 3890236 h 9380916"/>
              <a:gd name="connsiteX8" fmla="*/ 648011 w 9354190"/>
              <a:gd name="connsiteY8" fmla="*/ 3890235 h 9380916"/>
              <a:gd name="connsiteX9" fmla="*/ 648010 w 9354190"/>
              <a:gd name="connsiteY9" fmla="*/ 3890236 h 9380916"/>
              <a:gd name="connsiteX10" fmla="*/ 1296020 w 9354190"/>
              <a:gd name="connsiteY10" fmla="*/ 4538247 h 9380916"/>
              <a:gd name="connsiteX11" fmla="*/ 1296020 w 9354190"/>
              <a:gd name="connsiteY11" fmla="*/ 4842669 h 9380916"/>
              <a:gd name="connsiteX12" fmla="*/ 648010 w 9354190"/>
              <a:gd name="connsiteY12" fmla="*/ 5490679 h 9380916"/>
              <a:gd name="connsiteX13" fmla="*/ 0 w 9354190"/>
              <a:gd name="connsiteY13" fmla="*/ 4842669 h 9380916"/>
              <a:gd name="connsiteX14" fmla="*/ 1 w 9354190"/>
              <a:gd name="connsiteY14" fmla="*/ 4538245 h 9380916"/>
              <a:gd name="connsiteX15" fmla="*/ 648011 w 9354190"/>
              <a:gd name="connsiteY15" fmla="*/ 3890235 h 9380916"/>
              <a:gd name="connsiteX16" fmla="*/ 7369935 w 9354190"/>
              <a:gd name="connsiteY16" fmla="*/ 2522081 h 9380916"/>
              <a:gd name="connsiteX17" fmla="*/ 7369934 w 9354190"/>
              <a:gd name="connsiteY17" fmla="*/ 2522082 h 9380916"/>
              <a:gd name="connsiteX18" fmla="*/ 8017944 w 9354190"/>
              <a:gd name="connsiteY18" fmla="*/ 3170092 h 9380916"/>
              <a:gd name="connsiteX19" fmla="*/ 8017944 w 9354190"/>
              <a:gd name="connsiteY19" fmla="*/ 6210824 h 9380916"/>
              <a:gd name="connsiteX20" fmla="*/ 7369934 w 9354190"/>
              <a:gd name="connsiteY20" fmla="*/ 6858834 h 9380916"/>
              <a:gd name="connsiteX21" fmla="*/ 6721924 w 9354190"/>
              <a:gd name="connsiteY21" fmla="*/ 6210824 h 9380916"/>
              <a:gd name="connsiteX22" fmla="*/ 6721925 w 9354190"/>
              <a:gd name="connsiteY22" fmla="*/ 3170091 h 9380916"/>
              <a:gd name="connsiteX23" fmla="*/ 7369935 w 9354190"/>
              <a:gd name="connsiteY23" fmla="*/ 2522081 h 9380916"/>
              <a:gd name="connsiteX24" fmla="*/ 1984262 w 9354190"/>
              <a:gd name="connsiteY24" fmla="*/ 2522081 h 9380916"/>
              <a:gd name="connsiteX25" fmla="*/ 1984260 w 9354190"/>
              <a:gd name="connsiteY25" fmla="*/ 2522082 h 9380916"/>
              <a:gd name="connsiteX26" fmla="*/ 2632270 w 9354190"/>
              <a:gd name="connsiteY26" fmla="*/ 3170092 h 9380916"/>
              <a:gd name="connsiteX27" fmla="*/ 2632270 w 9354190"/>
              <a:gd name="connsiteY27" fmla="*/ 6210825 h 9380916"/>
              <a:gd name="connsiteX28" fmla="*/ 1984260 w 9354190"/>
              <a:gd name="connsiteY28" fmla="*/ 6858835 h 9380916"/>
              <a:gd name="connsiteX29" fmla="*/ 1336250 w 9354190"/>
              <a:gd name="connsiteY29" fmla="*/ 6210825 h 9380916"/>
              <a:gd name="connsiteX30" fmla="*/ 1336252 w 9354190"/>
              <a:gd name="connsiteY30" fmla="*/ 3170091 h 9380916"/>
              <a:gd name="connsiteX31" fmla="*/ 1984262 w 9354190"/>
              <a:gd name="connsiteY31" fmla="*/ 2522081 h 9380916"/>
              <a:gd name="connsiteX32" fmla="*/ 3333872 w 9354190"/>
              <a:gd name="connsiteY32" fmla="*/ 1432987 h 9380916"/>
              <a:gd name="connsiteX33" fmla="*/ 3981882 w 9354190"/>
              <a:gd name="connsiteY33" fmla="*/ 2080998 h 9380916"/>
              <a:gd name="connsiteX34" fmla="*/ 3981882 w 9354190"/>
              <a:gd name="connsiteY34" fmla="*/ 7299919 h 9380916"/>
              <a:gd name="connsiteX35" fmla="*/ 3333872 w 9354190"/>
              <a:gd name="connsiteY35" fmla="*/ 7947929 h 9380916"/>
              <a:gd name="connsiteX36" fmla="*/ 2685862 w 9354190"/>
              <a:gd name="connsiteY36" fmla="*/ 7299919 h 9380916"/>
              <a:gd name="connsiteX37" fmla="*/ 2685862 w 9354190"/>
              <a:gd name="connsiteY37" fmla="*/ 2080996 h 9380916"/>
              <a:gd name="connsiteX38" fmla="*/ 3333872 w 9354190"/>
              <a:gd name="connsiteY38" fmla="*/ 1432987 h 9380916"/>
              <a:gd name="connsiteX39" fmla="*/ 6020324 w 9354190"/>
              <a:gd name="connsiteY39" fmla="*/ 1432986 h 9380916"/>
              <a:gd name="connsiteX40" fmla="*/ 6020323 w 9354190"/>
              <a:gd name="connsiteY40" fmla="*/ 1432987 h 9380916"/>
              <a:gd name="connsiteX41" fmla="*/ 6668333 w 9354190"/>
              <a:gd name="connsiteY41" fmla="*/ 2080997 h 9380916"/>
              <a:gd name="connsiteX42" fmla="*/ 6668333 w 9354190"/>
              <a:gd name="connsiteY42" fmla="*/ 7299919 h 9380916"/>
              <a:gd name="connsiteX43" fmla="*/ 6020323 w 9354190"/>
              <a:gd name="connsiteY43" fmla="*/ 7947929 h 9380916"/>
              <a:gd name="connsiteX44" fmla="*/ 5372313 w 9354190"/>
              <a:gd name="connsiteY44" fmla="*/ 7299919 h 9380916"/>
              <a:gd name="connsiteX45" fmla="*/ 5372314 w 9354190"/>
              <a:gd name="connsiteY45" fmla="*/ 2080996 h 9380916"/>
              <a:gd name="connsiteX46" fmla="*/ 6020324 w 9354190"/>
              <a:gd name="connsiteY46" fmla="*/ 1432986 h 9380916"/>
              <a:gd name="connsiteX47" fmla="*/ 4683483 w 9354190"/>
              <a:gd name="connsiteY47" fmla="*/ 0 h 9380916"/>
              <a:gd name="connsiteX48" fmla="*/ 4683482 w 9354190"/>
              <a:gd name="connsiteY48" fmla="*/ 1 h 9380916"/>
              <a:gd name="connsiteX49" fmla="*/ 5331492 w 9354190"/>
              <a:gd name="connsiteY49" fmla="*/ 648011 h 9380916"/>
              <a:gd name="connsiteX50" fmla="*/ 5331492 w 9354190"/>
              <a:gd name="connsiteY50" fmla="*/ 8732906 h 9380916"/>
              <a:gd name="connsiteX51" fmla="*/ 4683482 w 9354190"/>
              <a:gd name="connsiteY51" fmla="*/ 9380916 h 9380916"/>
              <a:gd name="connsiteX52" fmla="*/ 4035472 w 9354190"/>
              <a:gd name="connsiteY52" fmla="*/ 8732906 h 9380916"/>
              <a:gd name="connsiteX53" fmla="*/ 4035473 w 9354190"/>
              <a:gd name="connsiteY53" fmla="*/ 648010 h 9380916"/>
              <a:gd name="connsiteX54" fmla="*/ 4683483 w 9354190"/>
              <a:gd name="connsiteY54" fmla="*/ 0 h 93809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</a:cxnLst>
            <a:rect l="l" t="t" r="r" b="b"/>
            <a:pathLst>
              <a:path w="9354190" h="9380916">
                <a:moveTo>
                  <a:pt x="8706180" y="3890236"/>
                </a:moveTo>
                <a:lnTo>
                  <a:pt x="8706180" y="3890238"/>
                </a:lnTo>
                <a:cubicBezTo>
                  <a:pt x="9064066" y="3890238"/>
                  <a:pt x="9354190" y="4180362"/>
                  <a:pt x="9354190" y="4538248"/>
                </a:cubicBezTo>
                <a:lnTo>
                  <a:pt x="9354190" y="4842669"/>
                </a:lnTo>
                <a:cubicBezTo>
                  <a:pt x="9354190" y="5200554"/>
                  <a:pt x="9064066" y="5490679"/>
                  <a:pt x="8706180" y="5490679"/>
                </a:cubicBezTo>
                <a:cubicBezTo>
                  <a:pt x="8348294" y="5490679"/>
                  <a:pt x="8058170" y="5200554"/>
                  <a:pt x="8058170" y="4842669"/>
                </a:cubicBezTo>
                <a:cubicBezTo>
                  <a:pt x="8058170" y="4741194"/>
                  <a:pt x="8058170" y="4639720"/>
                  <a:pt x="8058170" y="4538247"/>
                </a:cubicBezTo>
                <a:cubicBezTo>
                  <a:pt x="8058170" y="4180361"/>
                  <a:pt x="8348296" y="3890236"/>
                  <a:pt x="8706180" y="3890236"/>
                </a:cubicBezTo>
                <a:close/>
                <a:moveTo>
                  <a:pt x="648011" y="3890235"/>
                </a:moveTo>
                <a:lnTo>
                  <a:pt x="648010" y="3890236"/>
                </a:lnTo>
                <a:cubicBezTo>
                  <a:pt x="1005896" y="3890236"/>
                  <a:pt x="1296020" y="4180361"/>
                  <a:pt x="1296020" y="4538247"/>
                </a:cubicBezTo>
                <a:lnTo>
                  <a:pt x="1296020" y="4842669"/>
                </a:lnTo>
                <a:cubicBezTo>
                  <a:pt x="1296020" y="5200555"/>
                  <a:pt x="1005896" y="5490679"/>
                  <a:pt x="648010" y="5490679"/>
                </a:cubicBezTo>
                <a:cubicBezTo>
                  <a:pt x="290124" y="5490679"/>
                  <a:pt x="0" y="5200555"/>
                  <a:pt x="0" y="4842669"/>
                </a:cubicBezTo>
                <a:cubicBezTo>
                  <a:pt x="0" y="4741194"/>
                  <a:pt x="1" y="4639720"/>
                  <a:pt x="1" y="4538245"/>
                </a:cubicBezTo>
                <a:cubicBezTo>
                  <a:pt x="1" y="4180360"/>
                  <a:pt x="290126" y="3890235"/>
                  <a:pt x="648011" y="3890235"/>
                </a:cubicBezTo>
                <a:close/>
                <a:moveTo>
                  <a:pt x="7369935" y="2522081"/>
                </a:moveTo>
                <a:lnTo>
                  <a:pt x="7369934" y="2522082"/>
                </a:lnTo>
                <a:cubicBezTo>
                  <a:pt x="7727820" y="2522082"/>
                  <a:pt x="8017944" y="2812206"/>
                  <a:pt x="8017944" y="3170092"/>
                </a:cubicBezTo>
                <a:lnTo>
                  <a:pt x="8017944" y="6210824"/>
                </a:lnTo>
                <a:cubicBezTo>
                  <a:pt x="8017944" y="6568710"/>
                  <a:pt x="7727820" y="6858834"/>
                  <a:pt x="7369934" y="6858834"/>
                </a:cubicBezTo>
                <a:cubicBezTo>
                  <a:pt x="7012048" y="6858834"/>
                  <a:pt x="6721924" y="6568710"/>
                  <a:pt x="6721924" y="6210824"/>
                </a:cubicBezTo>
                <a:cubicBezTo>
                  <a:pt x="6721924" y="5197246"/>
                  <a:pt x="6721925" y="4183669"/>
                  <a:pt x="6721925" y="3170091"/>
                </a:cubicBezTo>
                <a:cubicBezTo>
                  <a:pt x="6721925" y="2812205"/>
                  <a:pt x="7012050" y="2522081"/>
                  <a:pt x="7369935" y="2522081"/>
                </a:cubicBezTo>
                <a:close/>
                <a:moveTo>
                  <a:pt x="1984262" y="2522081"/>
                </a:moveTo>
                <a:lnTo>
                  <a:pt x="1984260" y="2522082"/>
                </a:lnTo>
                <a:cubicBezTo>
                  <a:pt x="2342146" y="2522082"/>
                  <a:pt x="2632270" y="2812206"/>
                  <a:pt x="2632270" y="3170092"/>
                </a:cubicBezTo>
                <a:lnTo>
                  <a:pt x="2632270" y="6210825"/>
                </a:lnTo>
                <a:cubicBezTo>
                  <a:pt x="2632270" y="6568710"/>
                  <a:pt x="2342146" y="6858835"/>
                  <a:pt x="1984260" y="6858835"/>
                </a:cubicBezTo>
                <a:cubicBezTo>
                  <a:pt x="1626374" y="6858835"/>
                  <a:pt x="1336250" y="6568710"/>
                  <a:pt x="1336250" y="6210825"/>
                </a:cubicBezTo>
                <a:cubicBezTo>
                  <a:pt x="1336250" y="5197246"/>
                  <a:pt x="1336252" y="4183669"/>
                  <a:pt x="1336252" y="3170091"/>
                </a:cubicBezTo>
                <a:cubicBezTo>
                  <a:pt x="1336252" y="2812205"/>
                  <a:pt x="1626376" y="2522081"/>
                  <a:pt x="1984262" y="2522081"/>
                </a:cubicBezTo>
                <a:close/>
                <a:moveTo>
                  <a:pt x="3333872" y="1432987"/>
                </a:moveTo>
                <a:cubicBezTo>
                  <a:pt x="3691757" y="1432987"/>
                  <a:pt x="3981882" y="1723111"/>
                  <a:pt x="3981882" y="2080998"/>
                </a:cubicBezTo>
                <a:lnTo>
                  <a:pt x="3981882" y="7299919"/>
                </a:lnTo>
                <a:cubicBezTo>
                  <a:pt x="3981882" y="7657805"/>
                  <a:pt x="3691757" y="7947929"/>
                  <a:pt x="3333872" y="7947929"/>
                </a:cubicBezTo>
                <a:cubicBezTo>
                  <a:pt x="2975986" y="7947929"/>
                  <a:pt x="2685861" y="7657805"/>
                  <a:pt x="2685862" y="7299919"/>
                </a:cubicBezTo>
                <a:cubicBezTo>
                  <a:pt x="2685862" y="5560278"/>
                  <a:pt x="2685862" y="3820639"/>
                  <a:pt x="2685862" y="2080996"/>
                </a:cubicBezTo>
                <a:cubicBezTo>
                  <a:pt x="2685862" y="1723111"/>
                  <a:pt x="2975986" y="1432987"/>
                  <a:pt x="3333872" y="1432987"/>
                </a:cubicBezTo>
                <a:close/>
                <a:moveTo>
                  <a:pt x="6020324" y="1432986"/>
                </a:moveTo>
                <a:lnTo>
                  <a:pt x="6020323" y="1432987"/>
                </a:lnTo>
                <a:cubicBezTo>
                  <a:pt x="6378209" y="1432987"/>
                  <a:pt x="6668333" y="1723111"/>
                  <a:pt x="6668333" y="2080997"/>
                </a:cubicBezTo>
                <a:lnTo>
                  <a:pt x="6668333" y="7299919"/>
                </a:lnTo>
                <a:cubicBezTo>
                  <a:pt x="6668333" y="7657805"/>
                  <a:pt x="6378209" y="7947929"/>
                  <a:pt x="6020323" y="7947929"/>
                </a:cubicBezTo>
                <a:cubicBezTo>
                  <a:pt x="5662438" y="7947929"/>
                  <a:pt x="5372313" y="7657805"/>
                  <a:pt x="5372313" y="7299919"/>
                </a:cubicBezTo>
                <a:cubicBezTo>
                  <a:pt x="5372313" y="5560278"/>
                  <a:pt x="5372314" y="3820637"/>
                  <a:pt x="5372314" y="2080996"/>
                </a:cubicBezTo>
                <a:cubicBezTo>
                  <a:pt x="5372314" y="1723110"/>
                  <a:pt x="5662439" y="1432986"/>
                  <a:pt x="6020324" y="1432986"/>
                </a:cubicBezTo>
                <a:close/>
                <a:moveTo>
                  <a:pt x="4683483" y="0"/>
                </a:moveTo>
                <a:lnTo>
                  <a:pt x="4683482" y="1"/>
                </a:lnTo>
                <a:cubicBezTo>
                  <a:pt x="5041368" y="1"/>
                  <a:pt x="5331492" y="290126"/>
                  <a:pt x="5331492" y="648011"/>
                </a:cubicBezTo>
                <a:lnTo>
                  <a:pt x="5331492" y="8732906"/>
                </a:lnTo>
                <a:cubicBezTo>
                  <a:pt x="5331492" y="9090792"/>
                  <a:pt x="5041368" y="9380916"/>
                  <a:pt x="4683482" y="9380916"/>
                </a:cubicBezTo>
                <a:cubicBezTo>
                  <a:pt x="4325596" y="9380916"/>
                  <a:pt x="4035472" y="9090792"/>
                  <a:pt x="4035472" y="8732906"/>
                </a:cubicBezTo>
                <a:cubicBezTo>
                  <a:pt x="4035472" y="6037941"/>
                  <a:pt x="4035473" y="3342976"/>
                  <a:pt x="4035473" y="648010"/>
                </a:cubicBezTo>
                <a:cubicBezTo>
                  <a:pt x="4035473" y="290124"/>
                  <a:pt x="4325598" y="0"/>
                  <a:pt x="468348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8242956"/>
      </p:ext>
    </p:extLst>
  </p:cSld>
  <p:clrMapOvr>
    <a:masterClrMapping/>
  </p:clrMapOvr>
</p:sldLayout>
</file>

<file path=ppt/slideLayouts/slideLayout1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3" y="5510151"/>
            <a:ext cx="19507197" cy="5462649"/>
          </a:xfrm>
          <a:custGeom>
            <a:avLst/>
            <a:gdLst>
              <a:gd name="connsiteX0" fmla="*/ 3987734 w 19507197"/>
              <a:gd name="connsiteY0" fmla="*/ 0 h 5462649"/>
              <a:gd name="connsiteX1" fmla="*/ 19507197 w 19507197"/>
              <a:gd name="connsiteY1" fmla="*/ 0 h 5462649"/>
              <a:gd name="connsiteX2" fmla="*/ 19507197 w 19507197"/>
              <a:gd name="connsiteY2" fmla="*/ 3 h 5462649"/>
              <a:gd name="connsiteX3" fmla="*/ 15519466 w 19507197"/>
              <a:gd name="connsiteY3" fmla="*/ 5462649 h 5462649"/>
              <a:gd name="connsiteX4" fmla="*/ 0 w 19507197"/>
              <a:gd name="connsiteY4" fmla="*/ 5462649 h 54626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9507197" h="5462649">
                <a:moveTo>
                  <a:pt x="3987734" y="0"/>
                </a:moveTo>
                <a:lnTo>
                  <a:pt x="19507197" y="0"/>
                </a:lnTo>
                <a:lnTo>
                  <a:pt x="19507197" y="3"/>
                </a:lnTo>
                <a:lnTo>
                  <a:pt x="15519466" y="5462649"/>
                </a:lnTo>
                <a:lnTo>
                  <a:pt x="0" y="54626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90618403"/>
      </p:ext>
    </p:extLst>
  </p:cSld>
  <p:clrMapOvr>
    <a:masterClrMapping/>
  </p:clrMapOvr>
</p:sldLayout>
</file>

<file path=ppt/slideLayouts/slideLayout1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41827" y="1041154"/>
            <a:ext cx="8644282" cy="8890493"/>
          </a:xfrm>
          <a:custGeom>
            <a:avLst/>
            <a:gdLst>
              <a:gd name="connsiteX0" fmla="*/ 3602705 w 8644282"/>
              <a:gd name="connsiteY0" fmla="*/ 1859972 h 8890493"/>
              <a:gd name="connsiteX1" fmla="*/ 4300173 w 8644282"/>
              <a:gd name="connsiteY1" fmla="*/ 2557441 h 8890493"/>
              <a:gd name="connsiteX2" fmla="*/ 4300173 w 8644282"/>
              <a:gd name="connsiteY2" fmla="*/ 8193025 h 8890493"/>
              <a:gd name="connsiteX3" fmla="*/ 3602705 w 8644282"/>
              <a:gd name="connsiteY3" fmla="*/ 8890493 h 8890493"/>
              <a:gd name="connsiteX4" fmla="*/ 2905236 w 8644282"/>
              <a:gd name="connsiteY4" fmla="*/ 8193025 h 8890493"/>
              <a:gd name="connsiteX5" fmla="*/ 2905236 w 8644282"/>
              <a:gd name="connsiteY5" fmla="*/ 2557441 h 8890493"/>
              <a:gd name="connsiteX6" fmla="*/ 3602705 w 8644282"/>
              <a:gd name="connsiteY6" fmla="*/ 1859972 h 8890493"/>
              <a:gd name="connsiteX7" fmla="*/ 7946814 w 8644282"/>
              <a:gd name="connsiteY7" fmla="*/ 1339980 h 8890493"/>
              <a:gd name="connsiteX8" fmla="*/ 8644282 w 8644282"/>
              <a:gd name="connsiteY8" fmla="*/ 2037448 h 8890493"/>
              <a:gd name="connsiteX9" fmla="*/ 8644282 w 8644282"/>
              <a:gd name="connsiteY9" fmla="*/ 7673033 h 8890493"/>
              <a:gd name="connsiteX10" fmla="*/ 7946814 w 8644282"/>
              <a:gd name="connsiteY10" fmla="*/ 8370501 h 8890493"/>
              <a:gd name="connsiteX11" fmla="*/ 7249346 w 8644282"/>
              <a:gd name="connsiteY11" fmla="*/ 7673033 h 8890493"/>
              <a:gd name="connsiteX12" fmla="*/ 7249346 w 8644282"/>
              <a:gd name="connsiteY12" fmla="*/ 2037448 h 8890493"/>
              <a:gd name="connsiteX13" fmla="*/ 7946814 w 8644282"/>
              <a:gd name="connsiteY13" fmla="*/ 1339980 h 8890493"/>
              <a:gd name="connsiteX14" fmla="*/ 697468 w 8644282"/>
              <a:gd name="connsiteY14" fmla="*/ 1339980 h 8890493"/>
              <a:gd name="connsiteX15" fmla="*/ 1394937 w 8644282"/>
              <a:gd name="connsiteY15" fmla="*/ 2037448 h 8890493"/>
              <a:gd name="connsiteX16" fmla="*/ 1394937 w 8644282"/>
              <a:gd name="connsiteY16" fmla="*/ 7673033 h 8890493"/>
              <a:gd name="connsiteX17" fmla="*/ 697468 w 8644282"/>
              <a:gd name="connsiteY17" fmla="*/ 8370501 h 8890493"/>
              <a:gd name="connsiteX18" fmla="*/ 0 w 8644282"/>
              <a:gd name="connsiteY18" fmla="*/ 7673033 h 8890493"/>
              <a:gd name="connsiteX19" fmla="*/ 0 w 8644282"/>
              <a:gd name="connsiteY19" fmla="*/ 2037448 h 8890493"/>
              <a:gd name="connsiteX20" fmla="*/ 697468 w 8644282"/>
              <a:gd name="connsiteY20" fmla="*/ 1339980 h 8890493"/>
              <a:gd name="connsiteX21" fmla="*/ 5055324 w 8644282"/>
              <a:gd name="connsiteY21" fmla="*/ 959986 h 8890493"/>
              <a:gd name="connsiteX22" fmla="*/ 5752792 w 8644282"/>
              <a:gd name="connsiteY22" fmla="*/ 1657455 h 8890493"/>
              <a:gd name="connsiteX23" fmla="*/ 5752792 w 8644282"/>
              <a:gd name="connsiteY23" fmla="*/ 7293039 h 8890493"/>
              <a:gd name="connsiteX24" fmla="*/ 5055324 w 8644282"/>
              <a:gd name="connsiteY24" fmla="*/ 7990507 h 8890493"/>
              <a:gd name="connsiteX25" fmla="*/ 4357856 w 8644282"/>
              <a:gd name="connsiteY25" fmla="*/ 7293039 h 8890493"/>
              <a:gd name="connsiteX26" fmla="*/ 4357856 w 8644282"/>
              <a:gd name="connsiteY26" fmla="*/ 1657455 h 8890493"/>
              <a:gd name="connsiteX27" fmla="*/ 5055324 w 8644282"/>
              <a:gd name="connsiteY27" fmla="*/ 959986 h 8890493"/>
              <a:gd name="connsiteX28" fmla="*/ 6494196 w 8644282"/>
              <a:gd name="connsiteY28" fmla="*/ 0 h 8890493"/>
              <a:gd name="connsiteX29" fmla="*/ 7191664 w 8644282"/>
              <a:gd name="connsiteY29" fmla="*/ 697468 h 8890493"/>
              <a:gd name="connsiteX30" fmla="*/ 7191664 w 8644282"/>
              <a:gd name="connsiteY30" fmla="*/ 6333054 h 8890493"/>
              <a:gd name="connsiteX31" fmla="*/ 6494196 w 8644282"/>
              <a:gd name="connsiteY31" fmla="*/ 7030522 h 8890493"/>
              <a:gd name="connsiteX32" fmla="*/ 5796728 w 8644282"/>
              <a:gd name="connsiteY32" fmla="*/ 6333054 h 8890493"/>
              <a:gd name="connsiteX33" fmla="*/ 5796728 w 8644282"/>
              <a:gd name="connsiteY33" fmla="*/ 697468 h 8890493"/>
              <a:gd name="connsiteX34" fmla="*/ 6494196 w 8644282"/>
              <a:gd name="connsiteY34" fmla="*/ 0 h 8890493"/>
              <a:gd name="connsiteX35" fmla="*/ 2150086 w 8644282"/>
              <a:gd name="connsiteY35" fmla="*/ 0 h 8890493"/>
              <a:gd name="connsiteX36" fmla="*/ 2847555 w 8644282"/>
              <a:gd name="connsiteY36" fmla="*/ 697468 h 8890493"/>
              <a:gd name="connsiteX37" fmla="*/ 2847555 w 8644282"/>
              <a:gd name="connsiteY37" fmla="*/ 6333054 h 8890493"/>
              <a:gd name="connsiteX38" fmla="*/ 2150086 w 8644282"/>
              <a:gd name="connsiteY38" fmla="*/ 7030522 h 8890493"/>
              <a:gd name="connsiteX39" fmla="*/ 1452619 w 8644282"/>
              <a:gd name="connsiteY39" fmla="*/ 6333054 h 8890493"/>
              <a:gd name="connsiteX40" fmla="*/ 1452619 w 8644282"/>
              <a:gd name="connsiteY40" fmla="*/ 697468 h 8890493"/>
              <a:gd name="connsiteX41" fmla="*/ 2150086 w 8644282"/>
              <a:gd name="connsiteY41" fmla="*/ 0 h 88904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</a:cxnLst>
            <a:rect l="l" t="t" r="r" b="b"/>
            <a:pathLst>
              <a:path w="8644282" h="8890493">
                <a:moveTo>
                  <a:pt x="3602705" y="1859972"/>
                </a:moveTo>
                <a:cubicBezTo>
                  <a:pt x="3987907" y="1859972"/>
                  <a:pt x="4300173" y="2172238"/>
                  <a:pt x="4300173" y="2557441"/>
                </a:cubicBezTo>
                <a:lnTo>
                  <a:pt x="4300173" y="8193025"/>
                </a:lnTo>
                <a:cubicBezTo>
                  <a:pt x="4300173" y="8578226"/>
                  <a:pt x="3987907" y="8890493"/>
                  <a:pt x="3602705" y="8890493"/>
                </a:cubicBezTo>
                <a:cubicBezTo>
                  <a:pt x="3217504" y="8890493"/>
                  <a:pt x="2905236" y="8578226"/>
                  <a:pt x="2905236" y="8193025"/>
                </a:cubicBezTo>
                <a:lnTo>
                  <a:pt x="2905236" y="2557441"/>
                </a:lnTo>
                <a:cubicBezTo>
                  <a:pt x="2905236" y="2172238"/>
                  <a:pt x="3217504" y="1859972"/>
                  <a:pt x="3602705" y="1859972"/>
                </a:cubicBezTo>
                <a:close/>
                <a:moveTo>
                  <a:pt x="7946814" y="1339980"/>
                </a:moveTo>
                <a:cubicBezTo>
                  <a:pt x="8332015" y="1339980"/>
                  <a:pt x="8644282" y="1652247"/>
                  <a:pt x="8644282" y="2037448"/>
                </a:cubicBezTo>
                <a:lnTo>
                  <a:pt x="8644282" y="7673033"/>
                </a:lnTo>
                <a:cubicBezTo>
                  <a:pt x="8644282" y="8058235"/>
                  <a:pt x="8332015" y="8370501"/>
                  <a:pt x="7946814" y="8370501"/>
                </a:cubicBezTo>
                <a:cubicBezTo>
                  <a:pt x="7561612" y="8370501"/>
                  <a:pt x="7249346" y="8058235"/>
                  <a:pt x="7249346" y="7673033"/>
                </a:cubicBezTo>
                <a:lnTo>
                  <a:pt x="7249346" y="2037448"/>
                </a:lnTo>
                <a:cubicBezTo>
                  <a:pt x="7249346" y="1652247"/>
                  <a:pt x="7561612" y="1339980"/>
                  <a:pt x="7946814" y="1339980"/>
                </a:cubicBezTo>
                <a:close/>
                <a:moveTo>
                  <a:pt x="697468" y="1339980"/>
                </a:moveTo>
                <a:cubicBezTo>
                  <a:pt x="1082670" y="1339980"/>
                  <a:pt x="1394937" y="1652247"/>
                  <a:pt x="1394937" y="2037448"/>
                </a:cubicBezTo>
                <a:lnTo>
                  <a:pt x="1394937" y="7673033"/>
                </a:lnTo>
                <a:cubicBezTo>
                  <a:pt x="1394937" y="8058235"/>
                  <a:pt x="1082670" y="8370501"/>
                  <a:pt x="697468" y="8370501"/>
                </a:cubicBezTo>
                <a:cubicBezTo>
                  <a:pt x="312267" y="8370501"/>
                  <a:pt x="0" y="8058235"/>
                  <a:pt x="0" y="7673033"/>
                </a:cubicBezTo>
                <a:lnTo>
                  <a:pt x="0" y="2037448"/>
                </a:lnTo>
                <a:cubicBezTo>
                  <a:pt x="0" y="1652247"/>
                  <a:pt x="312267" y="1339980"/>
                  <a:pt x="697468" y="1339980"/>
                </a:cubicBezTo>
                <a:close/>
                <a:moveTo>
                  <a:pt x="5055324" y="959986"/>
                </a:moveTo>
                <a:cubicBezTo>
                  <a:pt x="5440526" y="959986"/>
                  <a:pt x="5752792" y="1272253"/>
                  <a:pt x="5752792" y="1657455"/>
                </a:cubicBezTo>
                <a:lnTo>
                  <a:pt x="5752792" y="7293039"/>
                </a:lnTo>
                <a:cubicBezTo>
                  <a:pt x="5752792" y="7678240"/>
                  <a:pt x="5440526" y="7990507"/>
                  <a:pt x="5055324" y="7990507"/>
                </a:cubicBezTo>
                <a:cubicBezTo>
                  <a:pt x="4670123" y="7990507"/>
                  <a:pt x="4357856" y="7678240"/>
                  <a:pt x="4357856" y="7293039"/>
                </a:cubicBezTo>
                <a:lnTo>
                  <a:pt x="4357856" y="1657455"/>
                </a:lnTo>
                <a:cubicBezTo>
                  <a:pt x="4357856" y="1272253"/>
                  <a:pt x="4670123" y="959986"/>
                  <a:pt x="5055324" y="959986"/>
                </a:cubicBezTo>
                <a:close/>
                <a:moveTo>
                  <a:pt x="6494196" y="0"/>
                </a:moveTo>
                <a:cubicBezTo>
                  <a:pt x="6879398" y="0"/>
                  <a:pt x="7191664" y="312267"/>
                  <a:pt x="7191664" y="697468"/>
                </a:cubicBezTo>
                <a:lnTo>
                  <a:pt x="7191664" y="6333054"/>
                </a:lnTo>
                <a:cubicBezTo>
                  <a:pt x="7191664" y="6718255"/>
                  <a:pt x="6879398" y="7030522"/>
                  <a:pt x="6494196" y="7030522"/>
                </a:cubicBezTo>
                <a:cubicBezTo>
                  <a:pt x="6108995" y="7030522"/>
                  <a:pt x="5796728" y="6718255"/>
                  <a:pt x="5796728" y="6333054"/>
                </a:cubicBezTo>
                <a:lnTo>
                  <a:pt x="5796728" y="697468"/>
                </a:lnTo>
                <a:cubicBezTo>
                  <a:pt x="5796728" y="312267"/>
                  <a:pt x="6108995" y="0"/>
                  <a:pt x="6494196" y="0"/>
                </a:cubicBezTo>
                <a:close/>
                <a:moveTo>
                  <a:pt x="2150086" y="0"/>
                </a:moveTo>
                <a:cubicBezTo>
                  <a:pt x="2535288" y="0"/>
                  <a:pt x="2847555" y="312267"/>
                  <a:pt x="2847555" y="697468"/>
                </a:cubicBezTo>
                <a:lnTo>
                  <a:pt x="2847555" y="6333054"/>
                </a:lnTo>
                <a:cubicBezTo>
                  <a:pt x="2847555" y="6718255"/>
                  <a:pt x="2535288" y="7030522"/>
                  <a:pt x="2150086" y="7030522"/>
                </a:cubicBezTo>
                <a:cubicBezTo>
                  <a:pt x="1764886" y="7030522"/>
                  <a:pt x="1452619" y="6718255"/>
                  <a:pt x="1452619" y="6333054"/>
                </a:cubicBezTo>
                <a:lnTo>
                  <a:pt x="1452619" y="697468"/>
                </a:lnTo>
                <a:cubicBezTo>
                  <a:pt x="1452619" y="312267"/>
                  <a:pt x="1764886" y="0"/>
                  <a:pt x="215008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97868654"/>
      </p:ext>
    </p:extLst>
  </p:cSld>
  <p:clrMapOvr>
    <a:masterClrMapping/>
  </p:clrMapOvr>
</p:sldLayout>
</file>

<file path=ppt/slideLayouts/slideLayout1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536877" y="0"/>
            <a:ext cx="10608619" cy="8075222"/>
          </a:xfrm>
          <a:custGeom>
            <a:avLst/>
            <a:gdLst>
              <a:gd name="connsiteX0" fmla="*/ 8030082 w 10608619"/>
              <a:gd name="connsiteY0" fmla="*/ 0 h 8075222"/>
              <a:gd name="connsiteX1" fmla="*/ 10608619 w 10608619"/>
              <a:gd name="connsiteY1" fmla="*/ 0 h 8075222"/>
              <a:gd name="connsiteX2" fmla="*/ 10608619 w 10608619"/>
              <a:gd name="connsiteY2" fmla="*/ 6003075 h 8075222"/>
              <a:gd name="connsiteX3" fmla="*/ 9319351 w 10608619"/>
              <a:gd name="connsiteY3" fmla="*/ 7292345 h 8075222"/>
              <a:gd name="connsiteX4" fmla="*/ 8030082 w 10608619"/>
              <a:gd name="connsiteY4" fmla="*/ 6003075 h 8075222"/>
              <a:gd name="connsiteX5" fmla="*/ 5344918 w 10608619"/>
              <a:gd name="connsiteY5" fmla="*/ 0 h 8075222"/>
              <a:gd name="connsiteX6" fmla="*/ 7923458 w 10608619"/>
              <a:gd name="connsiteY6" fmla="*/ 0 h 8075222"/>
              <a:gd name="connsiteX7" fmla="*/ 7923458 w 10608619"/>
              <a:gd name="connsiteY7" fmla="*/ 3985659 h 8075222"/>
              <a:gd name="connsiteX8" fmla="*/ 6634188 w 10608619"/>
              <a:gd name="connsiteY8" fmla="*/ 5274929 h 8075222"/>
              <a:gd name="connsiteX9" fmla="*/ 5344918 w 10608619"/>
              <a:gd name="connsiteY9" fmla="*/ 3985659 h 8075222"/>
              <a:gd name="connsiteX10" fmla="*/ 2685163 w 10608619"/>
              <a:gd name="connsiteY10" fmla="*/ 0 h 8075222"/>
              <a:gd name="connsiteX11" fmla="*/ 5263703 w 10608619"/>
              <a:gd name="connsiteY11" fmla="*/ 0 h 8075222"/>
              <a:gd name="connsiteX12" fmla="*/ 5263703 w 10608619"/>
              <a:gd name="connsiteY12" fmla="*/ 5430973 h 8075222"/>
              <a:gd name="connsiteX13" fmla="*/ 3974433 w 10608619"/>
              <a:gd name="connsiteY13" fmla="*/ 6720243 h 8075222"/>
              <a:gd name="connsiteX14" fmla="*/ 2685163 w 10608619"/>
              <a:gd name="connsiteY14" fmla="*/ 5430973 h 8075222"/>
              <a:gd name="connsiteX15" fmla="*/ 0 w 10608619"/>
              <a:gd name="connsiteY15" fmla="*/ 0 h 8075222"/>
              <a:gd name="connsiteX16" fmla="*/ 2578538 w 10608619"/>
              <a:gd name="connsiteY16" fmla="*/ 0 h 8075222"/>
              <a:gd name="connsiteX17" fmla="*/ 2578538 w 10608619"/>
              <a:gd name="connsiteY17" fmla="*/ 6785952 h 8075222"/>
              <a:gd name="connsiteX18" fmla="*/ 1289268 w 10608619"/>
              <a:gd name="connsiteY18" fmla="*/ 8075222 h 8075222"/>
              <a:gd name="connsiteX19" fmla="*/ 0 w 10608619"/>
              <a:gd name="connsiteY19" fmla="*/ 6785952 h 80752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</a:cxnLst>
            <a:rect l="l" t="t" r="r" b="b"/>
            <a:pathLst>
              <a:path w="10608619" h="8075222">
                <a:moveTo>
                  <a:pt x="8030082" y="0"/>
                </a:moveTo>
                <a:lnTo>
                  <a:pt x="10608619" y="0"/>
                </a:lnTo>
                <a:lnTo>
                  <a:pt x="10608619" y="6003075"/>
                </a:lnTo>
                <a:cubicBezTo>
                  <a:pt x="10608619" y="6715119"/>
                  <a:pt x="10031395" y="7292345"/>
                  <a:pt x="9319351" y="7292345"/>
                </a:cubicBezTo>
                <a:cubicBezTo>
                  <a:pt x="8607308" y="7292345"/>
                  <a:pt x="8030082" y="6715119"/>
                  <a:pt x="8030082" y="6003075"/>
                </a:cubicBezTo>
                <a:close/>
                <a:moveTo>
                  <a:pt x="5344918" y="0"/>
                </a:moveTo>
                <a:lnTo>
                  <a:pt x="7923458" y="0"/>
                </a:lnTo>
                <a:lnTo>
                  <a:pt x="7923458" y="3985659"/>
                </a:lnTo>
                <a:cubicBezTo>
                  <a:pt x="7923458" y="4697703"/>
                  <a:pt x="7346232" y="5274929"/>
                  <a:pt x="6634188" y="5274929"/>
                </a:cubicBezTo>
                <a:cubicBezTo>
                  <a:pt x="5922144" y="5274929"/>
                  <a:pt x="5344918" y="4697703"/>
                  <a:pt x="5344918" y="3985659"/>
                </a:cubicBezTo>
                <a:close/>
                <a:moveTo>
                  <a:pt x="2685163" y="0"/>
                </a:moveTo>
                <a:lnTo>
                  <a:pt x="5263703" y="0"/>
                </a:lnTo>
                <a:lnTo>
                  <a:pt x="5263703" y="5430973"/>
                </a:lnTo>
                <a:cubicBezTo>
                  <a:pt x="5263703" y="6143017"/>
                  <a:pt x="4686477" y="6720243"/>
                  <a:pt x="3974433" y="6720243"/>
                </a:cubicBezTo>
                <a:cubicBezTo>
                  <a:pt x="3262389" y="6720243"/>
                  <a:pt x="2685163" y="6143017"/>
                  <a:pt x="2685163" y="5430973"/>
                </a:cubicBezTo>
                <a:close/>
                <a:moveTo>
                  <a:pt x="0" y="0"/>
                </a:moveTo>
                <a:lnTo>
                  <a:pt x="2578538" y="0"/>
                </a:lnTo>
                <a:lnTo>
                  <a:pt x="2578538" y="6785952"/>
                </a:lnTo>
                <a:cubicBezTo>
                  <a:pt x="2578538" y="7497996"/>
                  <a:pt x="2001312" y="8075222"/>
                  <a:pt x="1289268" y="8075222"/>
                </a:cubicBezTo>
                <a:cubicBezTo>
                  <a:pt x="577226" y="8075222"/>
                  <a:pt x="0" y="7497996"/>
                  <a:pt x="0" y="678595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1311026"/>
      </p:ext>
    </p:extLst>
  </p:cSld>
  <p:clrMapOvr>
    <a:masterClrMapping/>
  </p:clrMapOvr>
</p:sldLayout>
</file>

<file path=ppt/slideLayouts/slideLayout1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10954170" cy="10972797"/>
          </a:xfrm>
          <a:custGeom>
            <a:avLst/>
            <a:gdLst>
              <a:gd name="connsiteX0" fmla="*/ 0 w 10954170"/>
              <a:gd name="connsiteY0" fmla="*/ 9202110 h 10972797"/>
              <a:gd name="connsiteX1" fmla="*/ 8605784 w 10954170"/>
              <a:gd name="connsiteY1" fmla="*/ 9202110 h 10972797"/>
              <a:gd name="connsiteX2" fmla="*/ 9491130 w 10954170"/>
              <a:gd name="connsiteY2" fmla="*/ 10087456 h 10972797"/>
              <a:gd name="connsiteX3" fmla="*/ 8696305 w 10954170"/>
              <a:gd name="connsiteY3" fmla="*/ 10968231 h 10972797"/>
              <a:gd name="connsiteX4" fmla="*/ 8605882 w 10954170"/>
              <a:gd name="connsiteY4" fmla="*/ 10972797 h 10972797"/>
              <a:gd name="connsiteX5" fmla="*/ 0 w 10954170"/>
              <a:gd name="connsiteY5" fmla="*/ 10972797 h 10972797"/>
              <a:gd name="connsiteX6" fmla="*/ 0 w 10954170"/>
              <a:gd name="connsiteY6" fmla="*/ 7358199 h 10972797"/>
              <a:gd name="connsiteX7" fmla="*/ 7199746 w 10954170"/>
              <a:gd name="connsiteY7" fmla="*/ 7358200 h 10972797"/>
              <a:gd name="connsiteX8" fmla="*/ 8085092 w 10954170"/>
              <a:gd name="connsiteY8" fmla="*/ 8243546 h 10972797"/>
              <a:gd name="connsiteX9" fmla="*/ 8085090 w 10954170"/>
              <a:gd name="connsiteY9" fmla="*/ 8243545 h 10972797"/>
              <a:gd name="connsiteX10" fmla="*/ 7199745 w 10954170"/>
              <a:gd name="connsiteY10" fmla="*/ 9128892 h 10972797"/>
              <a:gd name="connsiteX11" fmla="*/ 0 w 10954170"/>
              <a:gd name="connsiteY11" fmla="*/ 9128892 h 10972797"/>
              <a:gd name="connsiteX12" fmla="*/ 0 w 10954170"/>
              <a:gd name="connsiteY12" fmla="*/ 5531735 h 10972797"/>
              <a:gd name="connsiteX13" fmla="*/ 9118796 w 10954170"/>
              <a:gd name="connsiteY13" fmla="*/ 5531736 h 10972797"/>
              <a:gd name="connsiteX14" fmla="*/ 9986154 w 10954170"/>
              <a:gd name="connsiteY14" fmla="*/ 6238654 h 10972797"/>
              <a:gd name="connsiteX15" fmla="*/ 10004142 w 10954170"/>
              <a:gd name="connsiteY15" fmla="*/ 6417081 h 10972797"/>
              <a:gd name="connsiteX16" fmla="*/ 9986154 w 10954170"/>
              <a:gd name="connsiteY16" fmla="*/ 6595509 h 10972797"/>
              <a:gd name="connsiteX17" fmla="*/ 9118796 w 10954170"/>
              <a:gd name="connsiteY17" fmla="*/ 7302427 h 10972797"/>
              <a:gd name="connsiteX18" fmla="*/ 0 w 10954170"/>
              <a:gd name="connsiteY18" fmla="*/ 7302427 h 10972797"/>
              <a:gd name="connsiteX19" fmla="*/ 0 w 10954170"/>
              <a:gd name="connsiteY19" fmla="*/ 3687824 h 10972797"/>
              <a:gd name="connsiteX20" fmla="*/ 10068824 w 10954170"/>
              <a:gd name="connsiteY20" fmla="*/ 3687826 h 10972797"/>
              <a:gd name="connsiteX21" fmla="*/ 10936182 w 10954170"/>
              <a:gd name="connsiteY21" fmla="*/ 4394743 h 10972797"/>
              <a:gd name="connsiteX22" fmla="*/ 10954170 w 10954170"/>
              <a:gd name="connsiteY22" fmla="*/ 4573170 h 10972797"/>
              <a:gd name="connsiteX23" fmla="*/ 10936182 w 10954170"/>
              <a:gd name="connsiteY23" fmla="*/ 4751598 h 10972797"/>
              <a:gd name="connsiteX24" fmla="*/ 10068824 w 10954170"/>
              <a:gd name="connsiteY24" fmla="*/ 5458516 h 10972797"/>
              <a:gd name="connsiteX25" fmla="*/ 0 w 10954170"/>
              <a:gd name="connsiteY25" fmla="*/ 5458516 h 10972797"/>
              <a:gd name="connsiteX26" fmla="*/ 0 w 10954170"/>
              <a:gd name="connsiteY26" fmla="*/ 1843912 h 10972797"/>
              <a:gd name="connsiteX27" fmla="*/ 7617756 w 10954170"/>
              <a:gd name="connsiteY27" fmla="*/ 1843913 h 10972797"/>
              <a:gd name="connsiteX28" fmla="*/ 8503102 w 10954170"/>
              <a:gd name="connsiteY28" fmla="*/ 2729259 h 10972797"/>
              <a:gd name="connsiteX29" fmla="*/ 8503100 w 10954170"/>
              <a:gd name="connsiteY29" fmla="*/ 2729258 h 10972797"/>
              <a:gd name="connsiteX30" fmla="*/ 7617754 w 10954170"/>
              <a:gd name="connsiteY30" fmla="*/ 3614604 h 10972797"/>
              <a:gd name="connsiteX31" fmla="*/ 0 w 10954170"/>
              <a:gd name="connsiteY31" fmla="*/ 3614604 h 10972797"/>
              <a:gd name="connsiteX32" fmla="*/ 0 w 10954170"/>
              <a:gd name="connsiteY32" fmla="*/ 0 h 10972797"/>
              <a:gd name="connsiteX33" fmla="*/ 10068824 w 10954170"/>
              <a:gd name="connsiteY33" fmla="*/ 1 h 10972797"/>
              <a:gd name="connsiteX34" fmla="*/ 10936182 w 10954170"/>
              <a:gd name="connsiteY34" fmla="*/ 706919 h 10972797"/>
              <a:gd name="connsiteX35" fmla="*/ 10954170 w 10954170"/>
              <a:gd name="connsiteY35" fmla="*/ 885347 h 10972797"/>
              <a:gd name="connsiteX36" fmla="*/ 10936182 w 10954170"/>
              <a:gd name="connsiteY36" fmla="*/ 1063774 h 10972797"/>
              <a:gd name="connsiteX37" fmla="*/ 10068824 w 10954170"/>
              <a:gd name="connsiteY37" fmla="*/ 1770692 h 10972797"/>
              <a:gd name="connsiteX38" fmla="*/ 0 w 10954170"/>
              <a:gd name="connsiteY38" fmla="*/ 1770692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</a:cxnLst>
            <a:rect l="l" t="t" r="r" b="b"/>
            <a:pathLst>
              <a:path w="10954170" h="10972797">
                <a:moveTo>
                  <a:pt x="0" y="9202110"/>
                </a:moveTo>
                <a:lnTo>
                  <a:pt x="8605784" y="9202110"/>
                </a:lnTo>
                <a:cubicBezTo>
                  <a:pt x="9094748" y="9202110"/>
                  <a:pt x="9491130" y="9598494"/>
                  <a:pt x="9491130" y="10087456"/>
                </a:cubicBezTo>
                <a:cubicBezTo>
                  <a:pt x="9491130" y="10545858"/>
                  <a:pt x="9142746" y="10922892"/>
                  <a:pt x="8696305" y="10968231"/>
                </a:cubicBezTo>
                <a:lnTo>
                  <a:pt x="8605882" y="10972797"/>
                </a:lnTo>
                <a:lnTo>
                  <a:pt x="0" y="10972797"/>
                </a:lnTo>
                <a:close/>
                <a:moveTo>
                  <a:pt x="0" y="7358199"/>
                </a:moveTo>
                <a:lnTo>
                  <a:pt x="7199746" y="7358200"/>
                </a:lnTo>
                <a:cubicBezTo>
                  <a:pt x="7688709" y="7358200"/>
                  <a:pt x="8085092" y="7754583"/>
                  <a:pt x="8085092" y="8243546"/>
                </a:cubicBezTo>
                <a:lnTo>
                  <a:pt x="8085090" y="8243545"/>
                </a:lnTo>
                <a:cubicBezTo>
                  <a:pt x="8085090" y="8732506"/>
                  <a:pt x="7688708" y="9128892"/>
                  <a:pt x="7199745" y="9128892"/>
                </a:cubicBezTo>
                <a:lnTo>
                  <a:pt x="0" y="9128892"/>
                </a:lnTo>
                <a:close/>
                <a:moveTo>
                  <a:pt x="0" y="5531735"/>
                </a:moveTo>
                <a:lnTo>
                  <a:pt x="9118796" y="5531736"/>
                </a:lnTo>
                <a:cubicBezTo>
                  <a:pt x="9546640" y="5531736"/>
                  <a:pt x="9903600" y="5835217"/>
                  <a:pt x="9986154" y="6238654"/>
                </a:cubicBezTo>
                <a:lnTo>
                  <a:pt x="10004142" y="6417081"/>
                </a:lnTo>
                <a:lnTo>
                  <a:pt x="9986154" y="6595509"/>
                </a:lnTo>
                <a:cubicBezTo>
                  <a:pt x="9903600" y="6998946"/>
                  <a:pt x="9546638" y="7302427"/>
                  <a:pt x="9118796" y="7302427"/>
                </a:cubicBezTo>
                <a:lnTo>
                  <a:pt x="0" y="7302427"/>
                </a:lnTo>
                <a:close/>
                <a:moveTo>
                  <a:pt x="0" y="3687824"/>
                </a:moveTo>
                <a:lnTo>
                  <a:pt x="10068824" y="3687826"/>
                </a:lnTo>
                <a:cubicBezTo>
                  <a:pt x="10496668" y="3687826"/>
                  <a:pt x="10853628" y="3991306"/>
                  <a:pt x="10936182" y="4394743"/>
                </a:cubicBezTo>
                <a:lnTo>
                  <a:pt x="10954170" y="4573170"/>
                </a:lnTo>
                <a:lnTo>
                  <a:pt x="10936182" y="4751598"/>
                </a:lnTo>
                <a:cubicBezTo>
                  <a:pt x="10853628" y="5155035"/>
                  <a:pt x="10496666" y="5458516"/>
                  <a:pt x="10068824" y="5458516"/>
                </a:cubicBezTo>
                <a:lnTo>
                  <a:pt x="0" y="5458516"/>
                </a:lnTo>
                <a:close/>
                <a:moveTo>
                  <a:pt x="0" y="1843912"/>
                </a:moveTo>
                <a:lnTo>
                  <a:pt x="7617756" y="1843913"/>
                </a:lnTo>
                <a:cubicBezTo>
                  <a:pt x="8106719" y="1843913"/>
                  <a:pt x="8503102" y="2240296"/>
                  <a:pt x="8503102" y="2729259"/>
                </a:cubicBezTo>
                <a:lnTo>
                  <a:pt x="8503100" y="2729258"/>
                </a:lnTo>
                <a:cubicBezTo>
                  <a:pt x="8503100" y="3218221"/>
                  <a:pt x="8106718" y="3614604"/>
                  <a:pt x="7617754" y="3614604"/>
                </a:cubicBezTo>
                <a:lnTo>
                  <a:pt x="0" y="3614604"/>
                </a:lnTo>
                <a:close/>
                <a:moveTo>
                  <a:pt x="0" y="0"/>
                </a:moveTo>
                <a:lnTo>
                  <a:pt x="10068824" y="1"/>
                </a:lnTo>
                <a:cubicBezTo>
                  <a:pt x="10496666" y="1"/>
                  <a:pt x="10853628" y="303482"/>
                  <a:pt x="10936182" y="706919"/>
                </a:cubicBezTo>
                <a:lnTo>
                  <a:pt x="10954170" y="885347"/>
                </a:lnTo>
                <a:lnTo>
                  <a:pt x="10936182" y="1063774"/>
                </a:lnTo>
                <a:cubicBezTo>
                  <a:pt x="10853626" y="1467211"/>
                  <a:pt x="10496666" y="1770692"/>
                  <a:pt x="10068824" y="1770692"/>
                </a:cubicBezTo>
                <a:lnTo>
                  <a:pt x="0" y="17706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89360551"/>
      </p:ext>
    </p:extLst>
  </p:cSld>
  <p:clrMapOvr>
    <a:masterClrMapping/>
  </p:clrMapOvr>
</p:sldLayout>
</file>

<file path=ppt/slideLayouts/slideLayout1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30439" y="3"/>
            <a:ext cx="11326315" cy="10972797"/>
          </a:xfrm>
          <a:custGeom>
            <a:avLst/>
            <a:gdLst>
              <a:gd name="connsiteX0" fmla="*/ 9281775 w 11326315"/>
              <a:gd name="connsiteY0" fmla="*/ 2272377 h 10972797"/>
              <a:gd name="connsiteX1" fmla="*/ 10576724 w 11326315"/>
              <a:gd name="connsiteY1" fmla="*/ 2727740 h 10972797"/>
              <a:gd name="connsiteX2" fmla="*/ 10576722 w 11326315"/>
              <a:gd name="connsiteY2" fmla="*/ 2727740 h 10972797"/>
              <a:gd name="connsiteX3" fmla="*/ 10870900 w 11326315"/>
              <a:gd name="connsiteY3" fmla="*/ 5585009 h 10972797"/>
              <a:gd name="connsiteX4" fmla="*/ 6488976 w 11326315"/>
              <a:gd name="connsiteY4" fmla="*/ 10972797 h 10972797"/>
              <a:gd name="connsiteX5" fmla="*/ 1741051 w 11326315"/>
              <a:gd name="connsiteY5" fmla="*/ 10972797 h 10972797"/>
              <a:gd name="connsiteX6" fmla="*/ 1743213 w 11326315"/>
              <a:gd name="connsiteY6" fmla="*/ 10919746 h 10972797"/>
              <a:gd name="connsiteX7" fmla="*/ 2190629 w 11326315"/>
              <a:gd name="connsiteY7" fmla="*/ 9819877 h 10972797"/>
              <a:gd name="connsiteX8" fmla="*/ 7719455 w 11326315"/>
              <a:gd name="connsiteY8" fmla="*/ 3021917 h 10972797"/>
              <a:gd name="connsiteX9" fmla="*/ 9281775 w 11326315"/>
              <a:gd name="connsiteY9" fmla="*/ 2272377 h 10972797"/>
              <a:gd name="connsiteX10" fmla="*/ 4837339 w 11326315"/>
              <a:gd name="connsiteY10" fmla="*/ 0 h 10972797"/>
              <a:gd name="connsiteX11" fmla="*/ 9585263 w 11326315"/>
              <a:gd name="connsiteY11" fmla="*/ 0 h 10972797"/>
              <a:gd name="connsiteX12" fmla="*/ 9583102 w 11326315"/>
              <a:gd name="connsiteY12" fmla="*/ 53049 h 10972797"/>
              <a:gd name="connsiteX13" fmla="*/ 9135687 w 11326315"/>
              <a:gd name="connsiteY13" fmla="*/ 1152918 h 10972797"/>
              <a:gd name="connsiteX14" fmla="*/ 3606863 w 11326315"/>
              <a:gd name="connsiteY14" fmla="*/ 7950879 h 10972797"/>
              <a:gd name="connsiteX15" fmla="*/ 749594 w 11326315"/>
              <a:gd name="connsiteY15" fmla="*/ 8245056 h 10972797"/>
              <a:gd name="connsiteX16" fmla="*/ 455417 w 11326315"/>
              <a:gd name="connsiteY16" fmla="*/ 5387788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</a:cxnLst>
            <a:rect l="l" t="t" r="r" b="b"/>
            <a:pathLst>
              <a:path w="11326315" h="10972797">
                <a:moveTo>
                  <a:pt x="9281775" y="2272377"/>
                </a:moveTo>
                <a:cubicBezTo>
                  <a:pt x="9736973" y="2269117"/>
                  <a:pt x="10195989" y="2418088"/>
                  <a:pt x="10576724" y="2727740"/>
                </a:cubicBezTo>
                <a:lnTo>
                  <a:pt x="10576722" y="2727740"/>
                </a:lnTo>
                <a:cubicBezTo>
                  <a:pt x="11446970" y="3435518"/>
                  <a:pt x="11578677" y="4714762"/>
                  <a:pt x="10870900" y="5585009"/>
                </a:cubicBezTo>
                <a:lnTo>
                  <a:pt x="6488976" y="10972797"/>
                </a:lnTo>
                <a:lnTo>
                  <a:pt x="1741051" y="10972797"/>
                </a:lnTo>
                <a:lnTo>
                  <a:pt x="1743213" y="10919746"/>
                </a:lnTo>
                <a:cubicBezTo>
                  <a:pt x="1777849" y="10530078"/>
                  <a:pt x="1925213" y="10146220"/>
                  <a:pt x="2190629" y="9819877"/>
                </a:cubicBezTo>
                <a:cubicBezTo>
                  <a:pt x="4033570" y="7553891"/>
                  <a:pt x="5876514" y="5287904"/>
                  <a:pt x="7719455" y="3021917"/>
                </a:cubicBezTo>
                <a:cubicBezTo>
                  <a:pt x="8117580" y="2532403"/>
                  <a:pt x="8696521" y="2276568"/>
                  <a:pt x="9281775" y="2272377"/>
                </a:cubicBezTo>
                <a:close/>
                <a:moveTo>
                  <a:pt x="4837339" y="0"/>
                </a:moveTo>
                <a:lnTo>
                  <a:pt x="9585263" y="0"/>
                </a:lnTo>
                <a:lnTo>
                  <a:pt x="9583102" y="53049"/>
                </a:lnTo>
                <a:cubicBezTo>
                  <a:pt x="9548467" y="442718"/>
                  <a:pt x="9401103" y="826576"/>
                  <a:pt x="9135687" y="1152918"/>
                </a:cubicBezTo>
                <a:lnTo>
                  <a:pt x="3606863" y="7950879"/>
                </a:lnTo>
                <a:cubicBezTo>
                  <a:pt x="2899085" y="8821126"/>
                  <a:pt x="1619840" y="8952833"/>
                  <a:pt x="749594" y="8245056"/>
                </a:cubicBezTo>
                <a:cubicBezTo>
                  <a:pt x="-120655" y="7537278"/>
                  <a:pt x="-252362" y="6258035"/>
                  <a:pt x="455417" y="538778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15584485"/>
      </p:ext>
    </p:extLst>
  </p:cSld>
  <p:clrMapOvr>
    <a:masterClrMapping/>
  </p:clrMapOvr>
</p:sldLayout>
</file>

<file path=ppt/slideLayouts/slideLayout1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41021" y="0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4295977" y="2463079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7850933" y="4826706"/>
            <a:ext cx="3397374" cy="6146094"/>
          </a:xfrm>
          <a:custGeom>
            <a:avLst/>
            <a:gdLst>
              <a:gd name="connsiteX0" fmla="*/ 0 w 3397374"/>
              <a:gd name="connsiteY0" fmla="*/ 0 h 6146094"/>
              <a:gd name="connsiteX1" fmla="*/ 3397374 w 3397374"/>
              <a:gd name="connsiteY1" fmla="*/ 0 h 6146094"/>
              <a:gd name="connsiteX2" fmla="*/ 3397374 w 3397374"/>
              <a:gd name="connsiteY2" fmla="*/ 6146094 h 6146094"/>
              <a:gd name="connsiteX3" fmla="*/ 0 w 3397374"/>
              <a:gd name="connsiteY3" fmla="*/ 6146094 h 61460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97374" h="6146094">
                <a:moveTo>
                  <a:pt x="0" y="0"/>
                </a:moveTo>
                <a:lnTo>
                  <a:pt x="3397374" y="0"/>
                </a:lnTo>
                <a:lnTo>
                  <a:pt x="3397374" y="6146094"/>
                </a:lnTo>
                <a:lnTo>
                  <a:pt x="0" y="61460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3292006"/>
      </p:ext>
    </p:extLst>
  </p:cSld>
  <p:clrMapOvr>
    <a:masterClrMapping/>
  </p:clrMapOvr>
</p:sldLayout>
</file>

<file path=ppt/slideLayouts/slideLayout1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236785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413869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3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0100679"/>
      </p:ext>
    </p:extLst>
  </p:cSld>
  <p:clrMapOvr>
    <a:masterClrMapping/>
  </p:clrMapOvr>
</p:sldLayout>
</file>

<file path=ppt/slideLayouts/slideLayout1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558206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5264318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970431" y="5954869"/>
            <a:ext cx="4272453" cy="4272453"/>
          </a:xfrm>
          <a:custGeom>
            <a:avLst/>
            <a:gdLst>
              <a:gd name="connsiteX0" fmla="*/ 0 w 4272453"/>
              <a:gd name="connsiteY0" fmla="*/ 0 h 4272453"/>
              <a:gd name="connsiteX1" fmla="*/ 4272453 w 4272453"/>
              <a:gd name="connsiteY1" fmla="*/ 0 h 4272453"/>
              <a:gd name="connsiteX2" fmla="*/ 4272453 w 4272453"/>
              <a:gd name="connsiteY2" fmla="*/ 4272453 h 4272453"/>
              <a:gd name="connsiteX3" fmla="*/ 0 w 4272453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3" h="4272453">
                <a:moveTo>
                  <a:pt x="0" y="0"/>
                </a:moveTo>
                <a:lnTo>
                  <a:pt x="4272453" y="0"/>
                </a:lnTo>
                <a:lnTo>
                  <a:pt x="4272453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676542" y="5954869"/>
            <a:ext cx="4272454" cy="4272453"/>
          </a:xfrm>
          <a:custGeom>
            <a:avLst/>
            <a:gdLst>
              <a:gd name="connsiteX0" fmla="*/ 0 w 4272454"/>
              <a:gd name="connsiteY0" fmla="*/ 0 h 4272453"/>
              <a:gd name="connsiteX1" fmla="*/ 4272454 w 4272454"/>
              <a:gd name="connsiteY1" fmla="*/ 0 h 4272453"/>
              <a:gd name="connsiteX2" fmla="*/ 4272454 w 4272454"/>
              <a:gd name="connsiteY2" fmla="*/ 4272453 h 4272453"/>
              <a:gd name="connsiteX3" fmla="*/ 0 w 4272454"/>
              <a:gd name="connsiteY3" fmla="*/ 4272453 h 4272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2454" h="4272453">
                <a:moveTo>
                  <a:pt x="0" y="0"/>
                </a:moveTo>
                <a:lnTo>
                  <a:pt x="4272454" y="0"/>
                </a:lnTo>
                <a:lnTo>
                  <a:pt x="4272454" y="4272453"/>
                </a:lnTo>
                <a:lnTo>
                  <a:pt x="0" y="4272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4166386"/>
      </p:ext>
    </p:extLst>
  </p:cSld>
  <p:clrMapOvr>
    <a:masterClrMapping/>
  </p:clrMapOvr>
</p:sldLayout>
</file>

<file path=ppt/slideLayouts/slideLayout1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0"/>
            <a:ext cx="9753600" cy="5486400"/>
          </a:xfrm>
          <a:custGeom>
            <a:avLst/>
            <a:gdLst>
              <a:gd name="connsiteX0" fmla="*/ 0 w 9753600"/>
              <a:gd name="connsiteY0" fmla="*/ 0 h 5486400"/>
              <a:gd name="connsiteX1" fmla="*/ 9753600 w 9753600"/>
              <a:gd name="connsiteY1" fmla="*/ 0 h 5486400"/>
              <a:gd name="connsiteX2" fmla="*/ 9753600 w 9753600"/>
              <a:gd name="connsiteY2" fmla="*/ 5486400 h 5486400"/>
              <a:gd name="connsiteX3" fmla="*/ 0 w 97536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53600" h="5486400">
                <a:moveTo>
                  <a:pt x="0" y="0"/>
                </a:moveTo>
                <a:lnTo>
                  <a:pt x="9753600" y="0"/>
                </a:lnTo>
                <a:lnTo>
                  <a:pt x="97536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7667799"/>
      </p:ext>
    </p:extLst>
  </p:cSld>
  <p:clrMapOvr>
    <a:masterClrMapping/>
  </p:clrMapOvr>
</p:sldLayout>
</file>

<file path=ppt/slideLayouts/slideLayout1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767939" y="1026029"/>
            <a:ext cx="6985856" cy="9946771"/>
          </a:xfrm>
          <a:custGeom>
            <a:avLst/>
            <a:gdLst>
              <a:gd name="connsiteX0" fmla="*/ 0 w 6985856"/>
              <a:gd name="connsiteY0" fmla="*/ 0 h 9946771"/>
              <a:gd name="connsiteX1" fmla="*/ 6985856 w 6985856"/>
              <a:gd name="connsiteY1" fmla="*/ 0 h 9946771"/>
              <a:gd name="connsiteX2" fmla="*/ 6985856 w 6985856"/>
              <a:gd name="connsiteY2" fmla="*/ 9946771 h 9946771"/>
              <a:gd name="connsiteX3" fmla="*/ 0 w 6985856"/>
              <a:gd name="connsiteY3" fmla="*/ 9946771 h 99467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85856" h="9946771">
                <a:moveTo>
                  <a:pt x="0" y="0"/>
                </a:moveTo>
                <a:lnTo>
                  <a:pt x="6985856" y="0"/>
                </a:lnTo>
                <a:lnTo>
                  <a:pt x="6985856" y="9946771"/>
                </a:lnTo>
                <a:lnTo>
                  <a:pt x="0" y="994677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3377558" y="1026029"/>
            <a:ext cx="4879966" cy="4598125"/>
          </a:xfrm>
          <a:custGeom>
            <a:avLst/>
            <a:gdLst>
              <a:gd name="connsiteX0" fmla="*/ 0 w 4879966"/>
              <a:gd name="connsiteY0" fmla="*/ 0 h 4598125"/>
              <a:gd name="connsiteX1" fmla="*/ 4879966 w 4879966"/>
              <a:gd name="connsiteY1" fmla="*/ 0 h 4598125"/>
              <a:gd name="connsiteX2" fmla="*/ 4879966 w 4879966"/>
              <a:gd name="connsiteY2" fmla="*/ 4598125 h 4598125"/>
              <a:gd name="connsiteX3" fmla="*/ 0 w 4879966"/>
              <a:gd name="connsiteY3" fmla="*/ 4598125 h 4598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79966" h="4598125">
                <a:moveTo>
                  <a:pt x="0" y="0"/>
                </a:moveTo>
                <a:lnTo>
                  <a:pt x="4879966" y="0"/>
                </a:lnTo>
                <a:lnTo>
                  <a:pt x="4879966" y="4598125"/>
                </a:lnTo>
                <a:lnTo>
                  <a:pt x="0" y="4598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79777452"/>
      </p:ext>
    </p:extLst>
  </p:cSld>
  <p:clrMapOvr>
    <a:masterClrMapping/>
  </p:clrMapOvr>
</p:sldLayout>
</file>

<file path=ppt/slideLayouts/slideLayout1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776459" y="3743102"/>
            <a:ext cx="5815759" cy="3781102"/>
          </a:xfrm>
          <a:custGeom>
            <a:avLst/>
            <a:gdLst>
              <a:gd name="connsiteX0" fmla="*/ 0 w 5815759"/>
              <a:gd name="connsiteY0" fmla="*/ 0 h 3781102"/>
              <a:gd name="connsiteX1" fmla="*/ 5815759 w 5815759"/>
              <a:gd name="connsiteY1" fmla="*/ 0 h 3781102"/>
              <a:gd name="connsiteX2" fmla="*/ 5815759 w 5815759"/>
              <a:gd name="connsiteY2" fmla="*/ 3781102 h 3781102"/>
              <a:gd name="connsiteX3" fmla="*/ 0 w 581575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5759" h="3781102">
                <a:moveTo>
                  <a:pt x="0" y="0"/>
                </a:moveTo>
                <a:lnTo>
                  <a:pt x="5815759" y="0"/>
                </a:lnTo>
                <a:lnTo>
                  <a:pt x="581575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2903521" y="3762103"/>
            <a:ext cx="5827219" cy="3781102"/>
          </a:xfrm>
          <a:custGeom>
            <a:avLst/>
            <a:gdLst>
              <a:gd name="connsiteX0" fmla="*/ 0 w 5827219"/>
              <a:gd name="connsiteY0" fmla="*/ 0 h 3781102"/>
              <a:gd name="connsiteX1" fmla="*/ 5827219 w 5827219"/>
              <a:gd name="connsiteY1" fmla="*/ 0 h 3781102"/>
              <a:gd name="connsiteX2" fmla="*/ 5827219 w 5827219"/>
              <a:gd name="connsiteY2" fmla="*/ 3781102 h 3781102"/>
              <a:gd name="connsiteX3" fmla="*/ 0 w 5827219"/>
              <a:gd name="connsiteY3" fmla="*/ 3781102 h 3781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7219" h="3781102">
                <a:moveTo>
                  <a:pt x="0" y="0"/>
                </a:moveTo>
                <a:lnTo>
                  <a:pt x="5827219" y="0"/>
                </a:lnTo>
                <a:lnTo>
                  <a:pt x="5827219" y="3781102"/>
                </a:lnTo>
                <a:lnTo>
                  <a:pt x="0" y="37811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7030796" y="1"/>
            <a:ext cx="5434147" cy="7524205"/>
          </a:xfrm>
          <a:custGeom>
            <a:avLst/>
            <a:gdLst>
              <a:gd name="connsiteX0" fmla="*/ 0 w 5434147"/>
              <a:gd name="connsiteY0" fmla="*/ 0 h 7524205"/>
              <a:gd name="connsiteX1" fmla="*/ 5434147 w 5434147"/>
              <a:gd name="connsiteY1" fmla="*/ 0 h 7524205"/>
              <a:gd name="connsiteX2" fmla="*/ 5434147 w 5434147"/>
              <a:gd name="connsiteY2" fmla="*/ 7524205 h 7524205"/>
              <a:gd name="connsiteX3" fmla="*/ 0 w 5434147"/>
              <a:gd name="connsiteY3" fmla="*/ 7524205 h 7524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7524205">
                <a:moveTo>
                  <a:pt x="0" y="0"/>
                </a:moveTo>
                <a:lnTo>
                  <a:pt x="5434147" y="0"/>
                </a:lnTo>
                <a:lnTo>
                  <a:pt x="5434147" y="7524205"/>
                </a:lnTo>
                <a:lnTo>
                  <a:pt x="0" y="752420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86164940"/>
      </p:ext>
    </p:extLst>
  </p:cSld>
  <p:clrMapOvr>
    <a:masterClrMapping/>
  </p:clrMapOvr>
</p:sldLayout>
</file>

<file path=ppt/slideLayouts/slideLayout1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26720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97536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93954958"/>
      </p:ext>
    </p:extLst>
  </p:cSld>
  <p:clrMapOvr>
    <a:masterClrMapping/>
  </p:clrMapOvr>
</p:sldLayout>
</file>

<file path=ppt/slideLayouts/slideLayout1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740240" y="684020"/>
            <a:ext cx="10105109" cy="4541123"/>
          </a:xfrm>
          <a:custGeom>
            <a:avLst/>
            <a:gdLst>
              <a:gd name="connsiteX0" fmla="*/ 0 w 10105109"/>
              <a:gd name="connsiteY0" fmla="*/ 0 h 4541123"/>
              <a:gd name="connsiteX1" fmla="*/ 10105109 w 10105109"/>
              <a:gd name="connsiteY1" fmla="*/ 0 h 4541123"/>
              <a:gd name="connsiteX2" fmla="*/ 10105109 w 10105109"/>
              <a:gd name="connsiteY2" fmla="*/ 4541123 h 4541123"/>
              <a:gd name="connsiteX3" fmla="*/ 0 w 1010510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05109" h="4541123">
                <a:moveTo>
                  <a:pt x="0" y="0"/>
                </a:moveTo>
                <a:lnTo>
                  <a:pt x="10105109" y="0"/>
                </a:lnTo>
                <a:lnTo>
                  <a:pt x="1010510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41022" y="5658987"/>
            <a:ext cx="18104329" cy="4541123"/>
          </a:xfrm>
          <a:custGeom>
            <a:avLst/>
            <a:gdLst>
              <a:gd name="connsiteX0" fmla="*/ 0 w 18104329"/>
              <a:gd name="connsiteY0" fmla="*/ 0 h 4541123"/>
              <a:gd name="connsiteX1" fmla="*/ 18104329 w 18104329"/>
              <a:gd name="connsiteY1" fmla="*/ 0 h 4541123"/>
              <a:gd name="connsiteX2" fmla="*/ 18104329 w 18104329"/>
              <a:gd name="connsiteY2" fmla="*/ 4541123 h 4541123"/>
              <a:gd name="connsiteX3" fmla="*/ 0 w 18104329"/>
              <a:gd name="connsiteY3" fmla="*/ 4541123 h 4541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04329" h="4541123">
                <a:moveTo>
                  <a:pt x="0" y="0"/>
                </a:moveTo>
                <a:lnTo>
                  <a:pt x="18104329" y="0"/>
                </a:lnTo>
                <a:lnTo>
                  <a:pt x="18104329" y="4541123"/>
                </a:lnTo>
                <a:lnTo>
                  <a:pt x="0" y="4541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2514993"/>
      </p:ext>
    </p:extLst>
  </p:cSld>
  <p:clrMapOvr>
    <a:masterClrMapping/>
  </p:clrMapOvr>
</p:sldLayout>
</file>

<file path=ppt/slideLayouts/slideLayout1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2850491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>
          <a:xfrm>
            <a:off x="1222562" y="4754881"/>
            <a:ext cx="5434147" cy="5301142"/>
          </a:xfrm>
          <a:custGeom>
            <a:avLst/>
            <a:gdLst>
              <a:gd name="connsiteX0" fmla="*/ 0 w 5434147"/>
              <a:gd name="connsiteY0" fmla="*/ 0 h 5301142"/>
              <a:gd name="connsiteX1" fmla="*/ 5434147 w 5434147"/>
              <a:gd name="connsiteY1" fmla="*/ 0 h 5301142"/>
              <a:gd name="connsiteX2" fmla="*/ 5434147 w 5434147"/>
              <a:gd name="connsiteY2" fmla="*/ 5301142 h 5301142"/>
              <a:gd name="connsiteX3" fmla="*/ 0 w 5434147"/>
              <a:gd name="connsiteY3" fmla="*/ 5301142 h 53011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01142">
                <a:moveTo>
                  <a:pt x="0" y="0"/>
                </a:moveTo>
                <a:lnTo>
                  <a:pt x="5434147" y="0"/>
                </a:lnTo>
                <a:lnTo>
                  <a:pt x="5434147" y="5301142"/>
                </a:lnTo>
                <a:lnTo>
                  <a:pt x="0" y="53011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7043851" y="6616931"/>
            <a:ext cx="5434147" cy="3439093"/>
          </a:xfrm>
          <a:custGeom>
            <a:avLst/>
            <a:gdLst>
              <a:gd name="connsiteX0" fmla="*/ 0 w 5434147"/>
              <a:gd name="connsiteY0" fmla="*/ 0 h 3439093"/>
              <a:gd name="connsiteX1" fmla="*/ 5434147 w 5434147"/>
              <a:gd name="connsiteY1" fmla="*/ 0 h 3439093"/>
              <a:gd name="connsiteX2" fmla="*/ 5434147 w 5434147"/>
              <a:gd name="connsiteY2" fmla="*/ 3439093 h 3439093"/>
              <a:gd name="connsiteX3" fmla="*/ 0 w 5434147"/>
              <a:gd name="connsiteY3" fmla="*/ 3439093 h 34390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3439093">
                <a:moveTo>
                  <a:pt x="0" y="0"/>
                </a:moveTo>
                <a:lnTo>
                  <a:pt x="5434147" y="0"/>
                </a:lnTo>
                <a:lnTo>
                  <a:pt x="5434147" y="3439093"/>
                </a:lnTo>
                <a:lnTo>
                  <a:pt x="0" y="343909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043851" y="916777"/>
            <a:ext cx="5434147" cy="5377146"/>
          </a:xfrm>
          <a:custGeom>
            <a:avLst/>
            <a:gdLst>
              <a:gd name="connsiteX0" fmla="*/ 0 w 5434147"/>
              <a:gd name="connsiteY0" fmla="*/ 0 h 5377146"/>
              <a:gd name="connsiteX1" fmla="*/ 5434147 w 5434147"/>
              <a:gd name="connsiteY1" fmla="*/ 0 h 5377146"/>
              <a:gd name="connsiteX2" fmla="*/ 5434147 w 5434147"/>
              <a:gd name="connsiteY2" fmla="*/ 5377146 h 5377146"/>
              <a:gd name="connsiteX3" fmla="*/ 0 w 5434147"/>
              <a:gd name="connsiteY3" fmla="*/ 5377146 h 53771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34147" h="5377146">
                <a:moveTo>
                  <a:pt x="0" y="0"/>
                </a:moveTo>
                <a:lnTo>
                  <a:pt x="5434147" y="0"/>
                </a:lnTo>
                <a:lnTo>
                  <a:pt x="5434147" y="5377146"/>
                </a:lnTo>
                <a:lnTo>
                  <a:pt x="0" y="53771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60921638"/>
      </p:ext>
    </p:extLst>
  </p:cSld>
  <p:clrMapOvr>
    <a:masterClrMapping/>
  </p:clrMapOvr>
</p:sldLayout>
</file>

<file path=ppt/slideLayouts/slideLayout1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20090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5875585" y="5635567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1020090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5875585" y="761345"/>
            <a:ext cx="4575890" cy="4575890"/>
          </a:xfrm>
          <a:custGeom>
            <a:avLst/>
            <a:gdLst>
              <a:gd name="connsiteX0" fmla="*/ 2287945 w 4575890"/>
              <a:gd name="connsiteY0" fmla="*/ 0 h 4575890"/>
              <a:gd name="connsiteX1" fmla="*/ 4575890 w 4575890"/>
              <a:gd name="connsiteY1" fmla="*/ 2287945 h 4575890"/>
              <a:gd name="connsiteX2" fmla="*/ 2287945 w 4575890"/>
              <a:gd name="connsiteY2" fmla="*/ 4575890 h 4575890"/>
              <a:gd name="connsiteX3" fmla="*/ 0 w 4575890"/>
              <a:gd name="connsiteY3" fmla="*/ 2287945 h 4575890"/>
              <a:gd name="connsiteX4" fmla="*/ 2287945 w 4575890"/>
              <a:gd name="connsiteY4" fmla="*/ 0 h 45758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4575890" h="4575890">
                <a:moveTo>
                  <a:pt x="2287945" y="0"/>
                </a:moveTo>
                <a:cubicBezTo>
                  <a:pt x="3551542" y="0"/>
                  <a:pt x="4575890" y="1024348"/>
                  <a:pt x="4575890" y="2287945"/>
                </a:cubicBezTo>
                <a:cubicBezTo>
                  <a:pt x="4575890" y="3551542"/>
                  <a:pt x="3551542" y="4575890"/>
                  <a:pt x="2287945" y="4575890"/>
                </a:cubicBezTo>
                <a:cubicBezTo>
                  <a:pt x="1024348" y="4575890"/>
                  <a:pt x="0" y="3551542"/>
                  <a:pt x="0" y="2287945"/>
                </a:cubicBezTo>
                <a:cubicBezTo>
                  <a:pt x="0" y="1024348"/>
                  <a:pt x="1024348" y="0"/>
                  <a:pt x="228794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16543666"/>
      </p:ext>
    </p:extLst>
  </p:cSld>
  <p:clrMapOvr>
    <a:masterClrMapping/>
  </p:clrMapOvr>
</p:sldLayout>
</file>

<file path=ppt/slideLayouts/slideLayout1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" y="1269866"/>
            <a:ext cx="19507199" cy="4658296"/>
          </a:xfrm>
          <a:custGeom>
            <a:avLst/>
            <a:gdLst>
              <a:gd name="connsiteX0" fmla="*/ 0 w 19507199"/>
              <a:gd name="connsiteY0" fmla="*/ 0 h 4658296"/>
              <a:gd name="connsiteX1" fmla="*/ 19507199 w 19507199"/>
              <a:gd name="connsiteY1" fmla="*/ 0 h 4658296"/>
              <a:gd name="connsiteX2" fmla="*/ 19507199 w 19507199"/>
              <a:gd name="connsiteY2" fmla="*/ 4658296 h 4658296"/>
              <a:gd name="connsiteX3" fmla="*/ 0 w 19507199"/>
              <a:gd name="connsiteY3" fmla="*/ 4658296 h 46582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199" h="4658296">
                <a:moveTo>
                  <a:pt x="0" y="0"/>
                </a:moveTo>
                <a:lnTo>
                  <a:pt x="19507199" y="0"/>
                </a:lnTo>
                <a:lnTo>
                  <a:pt x="19507199" y="4658296"/>
                </a:lnTo>
                <a:lnTo>
                  <a:pt x="0" y="46582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42600512"/>
      </p:ext>
    </p:extLst>
  </p:cSld>
  <p:clrMapOvr>
    <a:masterClrMapping/>
  </p:clrMapOvr>
</p:sldLayout>
</file>

<file path=ppt/slideLayouts/slideLayout1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" y="4845136"/>
            <a:ext cx="12844350" cy="6127667"/>
          </a:xfrm>
          <a:custGeom>
            <a:avLst/>
            <a:gdLst>
              <a:gd name="connsiteX0" fmla="*/ 0 w 12844350"/>
              <a:gd name="connsiteY0" fmla="*/ 0 h 6127667"/>
              <a:gd name="connsiteX1" fmla="*/ 12844350 w 12844350"/>
              <a:gd name="connsiteY1" fmla="*/ 0 h 6127667"/>
              <a:gd name="connsiteX2" fmla="*/ 12844350 w 12844350"/>
              <a:gd name="connsiteY2" fmla="*/ 6127667 h 6127667"/>
              <a:gd name="connsiteX3" fmla="*/ 0 w 12844350"/>
              <a:gd name="connsiteY3" fmla="*/ 6127667 h 6127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844350" h="6127667">
                <a:moveTo>
                  <a:pt x="0" y="0"/>
                </a:moveTo>
                <a:lnTo>
                  <a:pt x="12844350" y="0"/>
                </a:lnTo>
                <a:lnTo>
                  <a:pt x="12844350" y="6127667"/>
                </a:lnTo>
                <a:lnTo>
                  <a:pt x="0" y="6127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12844351" y="1"/>
            <a:ext cx="6662849" cy="4845134"/>
          </a:xfrm>
          <a:custGeom>
            <a:avLst/>
            <a:gdLst>
              <a:gd name="connsiteX0" fmla="*/ 0 w 6662849"/>
              <a:gd name="connsiteY0" fmla="*/ 0 h 4845134"/>
              <a:gd name="connsiteX1" fmla="*/ 6662849 w 6662849"/>
              <a:gd name="connsiteY1" fmla="*/ 0 h 4845134"/>
              <a:gd name="connsiteX2" fmla="*/ 6662849 w 6662849"/>
              <a:gd name="connsiteY2" fmla="*/ 4845134 h 4845134"/>
              <a:gd name="connsiteX3" fmla="*/ 0 w 6662849"/>
              <a:gd name="connsiteY3" fmla="*/ 4845134 h 48451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62849" h="4845134">
                <a:moveTo>
                  <a:pt x="0" y="0"/>
                </a:moveTo>
                <a:lnTo>
                  <a:pt x="6662849" y="0"/>
                </a:lnTo>
                <a:lnTo>
                  <a:pt x="6662849" y="4845134"/>
                </a:lnTo>
                <a:lnTo>
                  <a:pt x="0" y="48451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61066789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502400" y="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3004800" y="5486400"/>
            <a:ext cx="6502400" cy="5486400"/>
          </a:xfrm>
          <a:custGeom>
            <a:avLst/>
            <a:gdLst>
              <a:gd name="connsiteX0" fmla="*/ 0 w 6502400"/>
              <a:gd name="connsiteY0" fmla="*/ 0 h 5486400"/>
              <a:gd name="connsiteX1" fmla="*/ 6502400 w 6502400"/>
              <a:gd name="connsiteY1" fmla="*/ 0 h 5486400"/>
              <a:gd name="connsiteX2" fmla="*/ 6502400 w 6502400"/>
              <a:gd name="connsiteY2" fmla="*/ 5486400 h 5486400"/>
              <a:gd name="connsiteX3" fmla="*/ 0 w 6502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502400" h="5486400">
                <a:moveTo>
                  <a:pt x="0" y="0"/>
                </a:moveTo>
                <a:lnTo>
                  <a:pt x="6502400" y="0"/>
                </a:lnTo>
                <a:lnTo>
                  <a:pt x="6502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3181391"/>
      </p:ext>
    </p:extLst>
  </p:cSld>
  <p:clrMapOvr>
    <a:masterClrMapping/>
  </p:clrMapOvr>
</p:sldLayout>
</file>

<file path=ppt/slideLayouts/slideLayout1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14096788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106871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4116955" y="5237019"/>
            <a:ext cx="4691556" cy="4420596"/>
          </a:xfrm>
          <a:custGeom>
            <a:avLst/>
            <a:gdLst>
              <a:gd name="connsiteX0" fmla="*/ 0 w 4691556"/>
              <a:gd name="connsiteY0" fmla="*/ 0 h 4420596"/>
              <a:gd name="connsiteX1" fmla="*/ 4691556 w 4691556"/>
              <a:gd name="connsiteY1" fmla="*/ 0 h 4420596"/>
              <a:gd name="connsiteX2" fmla="*/ 4691556 w 4691556"/>
              <a:gd name="connsiteY2" fmla="*/ 4420596 h 4420596"/>
              <a:gd name="connsiteX3" fmla="*/ 0 w 4691556"/>
              <a:gd name="connsiteY3" fmla="*/ 4420596 h 44205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691556" h="4420596">
                <a:moveTo>
                  <a:pt x="0" y="0"/>
                </a:moveTo>
                <a:lnTo>
                  <a:pt x="4691556" y="0"/>
                </a:lnTo>
                <a:lnTo>
                  <a:pt x="4691556" y="4420596"/>
                </a:lnTo>
                <a:lnTo>
                  <a:pt x="0" y="442059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58331346"/>
      </p:ext>
    </p:extLst>
  </p:cSld>
  <p:clrMapOvr>
    <a:masterClrMapping/>
  </p:clrMapOvr>
</p:sldLayout>
</file>

<file path=ppt/slideLayouts/slideLayout1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7090" y="2660073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9886616" y="7512861"/>
            <a:ext cx="7743494" cy="3459938"/>
          </a:xfrm>
          <a:custGeom>
            <a:avLst/>
            <a:gdLst>
              <a:gd name="connsiteX0" fmla="*/ 0 w 7743494"/>
              <a:gd name="connsiteY0" fmla="*/ 0 h 3459938"/>
              <a:gd name="connsiteX1" fmla="*/ 7743494 w 7743494"/>
              <a:gd name="connsiteY1" fmla="*/ 0 h 3459938"/>
              <a:gd name="connsiteX2" fmla="*/ 7743494 w 7743494"/>
              <a:gd name="connsiteY2" fmla="*/ 3459938 h 3459938"/>
              <a:gd name="connsiteX3" fmla="*/ 0 w 7743494"/>
              <a:gd name="connsiteY3" fmla="*/ 3459938 h 345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3459938">
                <a:moveTo>
                  <a:pt x="0" y="0"/>
                </a:moveTo>
                <a:lnTo>
                  <a:pt x="7743494" y="0"/>
                </a:lnTo>
                <a:lnTo>
                  <a:pt x="7743494" y="3459938"/>
                </a:lnTo>
                <a:lnTo>
                  <a:pt x="0" y="34599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9886616" y="2677817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1877090" y="6386163"/>
            <a:ext cx="7743494" cy="4586636"/>
          </a:xfrm>
          <a:custGeom>
            <a:avLst/>
            <a:gdLst>
              <a:gd name="connsiteX0" fmla="*/ 0 w 7743494"/>
              <a:gd name="connsiteY0" fmla="*/ 0 h 4586636"/>
              <a:gd name="connsiteX1" fmla="*/ 7743494 w 7743494"/>
              <a:gd name="connsiteY1" fmla="*/ 0 h 4586636"/>
              <a:gd name="connsiteX2" fmla="*/ 7743494 w 7743494"/>
              <a:gd name="connsiteY2" fmla="*/ 4586636 h 4586636"/>
              <a:gd name="connsiteX3" fmla="*/ 0 w 7743494"/>
              <a:gd name="connsiteY3" fmla="*/ 4586636 h 45866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743494" h="4586636">
                <a:moveTo>
                  <a:pt x="0" y="0"/>
                </a:moveTo>
                <a:lnTo>
                  <a:pt x="7743494" y="0"/>
                </a:lnTo>
                <a:lnTo>
                  <a:pt x="7743494" y="4586636"/>
                </a:lnTo>
                <a:lnTo>
                  <a:pt x="0" y="45866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405197"/>
      </p:ext>
    </p:extLst>
  </p:cSld>
  <p:clrMapOvr>
    <a:masterClrMapping/>
  </p:clrMapOvr>
</p:sldLayout>
</file>

<file path=ppt/slideLayouts/slideLayout1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>
          <a:xfrm>
            <a:off x="969026" y="912028"/>
            <a:ext cx="9709266" cy="4187514"/>
          </a:xfrm>
          <a:custGeom>
            <a:avLst/>
            <a:gdLst>
              <a:gd name="connsiteX0" fmla="*/ 0 w 9709266"/>
              <a:gd name="connsiteY0" fmla="*/ 0 h 4187514"/>
              <a:gd name="connsiteX1" fmla="*/ 9709266 w 9709266"/>
              <a:gd name="connsiteY1" fmla="*/ 0 h 4187514"/>
              <a:gd name="connsiteX2" fmla="*/ 9709266 w 9709266"/>
              <a:gd name="connsiteY2" fmla="*/ 4187514 h 4187514"/>
              <a:gd name="connsiteX3" fmla="*/ 0 w 9709266"/>
              <a:gd name="connsiteY3" fmla="*/ 4187514 h 41875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4187514">
                <a:moveTo>
                  <a:pt x="0" y="0"/>
                </a:moveTo>
                <a:lnTo>
                  <a:pt x="9709266" y="0"/>
                </a:lnTo>
                <a:lnTo>
                  <a:pt x="9709266" y="4187514"/>
                </a:lnTo>
                <a:lnTo>
                  <a:pt x="0" y="41875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3"/>
          </p:nvPr>
        </p:nvSpPr>
        <p:spPr>
          <a:xfrm>
            <a:off x="969026" y="5421661"/>
            <a:ext cx="9709266" cy="5551140"/>
          </a:xfrm>
          <a:custGeom>
            <a:avLst/>
            <a:gdLst>
              <a:gd name="connsiteX0" fmla="*/ 0 w 9709266"/>
              <a:gd name="connsiteY0" fmla="*/ 0 h 5551140"/>
              <a:gd name="connsiteX1" fmla="*/ 9709266 w 9709266"/>
              <a:gd name="connsiteY1" fmla="*/ 0 h 5551140"/>
              <a:gd name="connsiteX2" fmla="*/ 9709266 w 9709266"/>
              <a:gd name="connsiteY2" fmla="*/ 5551140 h 5551140"/>
              <a:gd name="connsiteX3" fmla="*/ 0 w 9709266"/>
              <a:gd name="connsiteY3" fmla="*/ 5551140 h 5551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266" h="5551140">
                <a:moveTo>
                  <a:pt x="0" y="0"/>
                </a:moveTo>
                <a:lnTo>
                  <a:pt x="9709266" y="0"/>
                </a:lnTo>
                <a:lnTo>
                  <a:pt x="9709266" y="5551140"/>
                </a:lnTo>
                <a:lnTo>
                  <a:pt x="0" y="55511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17648383"/>
      </p:ext>
    </p:extLst>
  </p:cSld>
  <p:clrMapOvr>
    <a:masterClrMapping/>
  </p:clrMapOvr>
</p:sldLayout>
</file>

<file path=ppt/slideLayouts/slideLayout1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Picture Placeholder 20"/>
          <p:cNvSpPr>
            <a:spLocks noGrp="1"/>
          </p:cNvSpPr>
          <p:nvPr>
            <p:ph type="pic" sz="quarter" idx="22"/>
          </p:nvPr>
        </p:nvSpPr>
        <p:spPr>
          <a:xfrm>
            <a:off x="4503884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2" name="Picture Placeholder 21"/>
          <p:cNvSpPr>
            <a:spLocks noGrp="1"/>
          </p:cNvSpPr>
          <p:nvPr>
            <p:ph type="pic" sz="quarter" idx="23"/>
          </p:nvPr>
        </p:nvSpPr>
        <p:spPr>
          <a:xfrm>
            <a:off x="8074870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0" name="Picture Placeholder 19"/>
          <p:cNvSpPr>
            <a:spLocks noGrp="1"/>
          </p:cNvSpPr>
          <p:nvPr>
            <p:ph type="pic" sz="quarter" idx="24"/>
          </p:nvPr>
        </p:nvSpPr>
        <p:spPr>
          <a:xfrm>
            <a:off x="11645855" y="4446122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3" name="Picture Placeholder 22"/>
          <p:cNvSpPr>
            <a:spLocks noGrp="1"/>
          </p:cNvSpPr>
          <p:nvPr>
            <p:ph type="pic" sz="quarter" idx="25"/>
          </p:nvPr>
        </p:nvSpPr>
        <p:spPr>
          <a:xfrm>
            <a:off x="4503884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5" name="Picture Placeholder 24"/>
          <p:cNvSpPr>
            <a:spLocks noGrp="1"/>
          </p:cNvSpPr>
          <p:nvPr>
            <p:ph type="pic" sz="quarter" idx="26"/>
          </p:nvPr>
        </p:nvSpPr>
        <p:spPr>
          <a:xfrm>
            <a:off x="8074870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24" name="Picture Placeholder 23"/>
          <p:cNvSpPr>
            <a:spLocks noGrp="1"/>
          </p:cNvSpPr>
          <p:nvPr>
            <p:ph type="pic" sz="quarter" idx="27"/>
          </p:nvPr>
        </p:nvSpPr>
        <p:spPr>
          <a:xfrm>
            <a:off x="11645855" y="7809243"/>
            <a:ext cx="3357467" cy="3163557"/>
          </a:xfrm>
          <a:custGeom>
            <a:avLst/>
            <a:gdLst>
              <a:gd name="connsiteX0" fmla="*/ 0 w 3357467"/>
              <a:gd name="connsiteY0" fmla="*/ 0 h 3163557"/>
              <a:gd name="connsiteX1" fmla="*/ 3357467 w 3357467"/>
              <a:gd name="connsiteY1" fmla="*/ 0 h 3163557"/>
              <a:gd name="connsiteX2" fmla="*/ 3357467 w 3357467"/>
              <a:gd name="connsiteY2" fmla="*/ 3163557 h 3163557"/>
              <a:gd name="connsiteX3" fmla="*/ 0 w 3357467"/>
              <a:gd name="connsiteY3" fmla="*/ 3163557 h 31635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57467" h="3163557">
                <a:moveTo>
                  <a:pt x="0" y="0"/>
                </a:moveTo>
                <a:lnTo>
                  <a:pt x="3357467" y="0"/>
                </a:lnTo>
                <a:lnTo>
                  <a:pt x="3357467" y="3163557"/>
                </a:lnTo>
                <a:lnTo>
                  <a:pt x="0" y="31635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45184535"/>
      </p:ext>
    </p:extLst>
  </p:cSld>
  <p:clrMapOvr>
    <a:masterClrMapping/>
  </p:clrMapOvr>
</p:sldLayout>
</file>

<file path=ppt/slideLayouts/slideLayout1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11194" y="1"/>
            <a:ext cx="12496006" cy="10972799"/>
          </a:xfrm>
          <a:custGeom>
            <a:avLst/>
            <a:gdLst>
              <a:gd name="connsiteX0" fmla="*/ 3367879 w 12496006"/>
              <a:gd name="connsiteY0" fmla="*/ 0 h 10972799"/>
              <a:gd name="connsiteX1" fmla="*/ 4750128 w 12496006"/>
              <a:gd name="connsiteY1" fmla="*/ 0 h 10972799"/>
              <a:gd name="connsiteX2" fmla="*/ 8987244 w 12496006"/>
              <a:gd name="connsiteY2" fmla="*/ 0 h 10972799"/>
              <a:gd name="connsiteX3" fmla="*/ 12496006 w 12496006"/>
              <a:gd name="connsiteY3" fmla="*/ 0 h 10972799"/>
              <a:gd name="connsiteX4" fmla="*/ 12496006 w 12496006"/>
              <a:gd name="connsiteY4" fmla="*/ 10972799 h 10972799"/>
              <a:gd name="connsiteX5" fmla="*/ 0 w 12496006"/>
              <a:gd name="connsiteY5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2496006" h="10972799">
                <a:moveTo>
                  <a:pt x="3367879" y="0"/>
                </a:moveTo>
                <a:lnTo>
                  <a:pt x="4750128" y="0"/>
                </a:lnTo>
                <a:lnTo>
                  <a:pt x="8987244" y="0"/>
                </a:lnTo>
                <a:lnTo>
                  <a:pt x="12496006" y="0"/>
                </a:lnTo>
                <a:lnTo>
                  <a:pt x="12496006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1489321"/>
      </p:ext>
    </p:extLst>
  </p:cSld>
  <p:clrMapOvr>
    <a:masterClrMapping/>
  </p:clrMapOvr>
</p:sldLayout>
</file>

<file path=ppt/slideLayouts/slideLayout1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0"/>
            <a:ext cx="11645377" cy="10972799"/>
          </a:xfrm>
          <a:custGeom>
            <a:avLst/>
            <a:gdLst>
              <a:gd name="connsiteX0" fmla="*/ 0 w 11645377"/>
              <a:gd name="connsiteY0" fmla="*/ 0 h 10972799"/>
              <a:gd name="connsiteX1" fmla="*/ 5822690 w 11645377"/>
              <a:gd name="connsiteY1" fmla="*/ 0 h 10972799"/>
              <a:gd name="connsiteX2" fmla="*/ 5822690 w 11645377"/>
              <a:gd name="connsiteY2" fmla="*/ 5486400 h 10972799"/>
              <a:gd name="connsiteX3" fmla="*/ 11645377 w 11645377"/>
              <a:gd name="connsiteY3" fmla="*/ 5486400 h 10972799"/>
              <a:gd name="connsiteX4" fmla="*/ 11645377 w 11645377"/>
              <a:gd name="connsiteY4" fmla="*/ 10972799 h 10972799"/>
              <a:gd name="connsiteX5" fmla="*/ 0 w 11645377"/>
              <a:gd name="connsiteY5" fmla="*/ 10972799 h 10972799"/>
              <a:gd name="connsiteX6" fmla="*/ 0 w 11645377"/>
              <a:gd name="connsiteY6" fmla="*/ 548640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645377" h="10972799">
                <a:moveTo>
                  <a:pt x="0" y="0"/>
                </a:moveTo>
                <a:lnTo>
                  <a:pt x="5822690" y="0"/>
                </a:lnTo>
                <a:lnTo>
                  <a:pt x="5822690" y="5486400"/>
                </a:lnTo>
                <a:lnTo>
                  <a:pt x="11645377" y="5486400"/>
                </a:lnTo>
                <a:lnTo>
                  <a:pt x="11645377" y="10972799"/>
                </a:lnTo>
                <a:lnTo>
                  <a:pt x="0" y="10972799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 userDrawn="1">
            <p:ph type="pic" sz="quarter" idx="19"/>
          </p:nvPr>
        </p:nvSpPr>
        <p:spPr>
          <a:xfrm>
            <a:off x="13680376" y="-2"/>
            <a:ext cx="5826826" cy="5490298"/>
          </a:xfrm>
          <a:custGeom>
            <a:avLst/>
            <a:gdLst>
              <a:gd name="connsiteX0" fmla="*/ 0 w 5826826"/>
              <a:gd name="connsiteY0" fmla="*/ 0 h 5490298"/>
              <a:gd name="connsiteX1" fmla="*/ 5826826 w 5826826"/>
              <a:gd name="connsiteY1" fmla="*/ 0 h 5490298"/>
              <a:gd name="connsiteX2" fmla="*/ 5826826 w 5826826"/>
              <a:gd name="connsiteY2" fmla="*/ 5490298 h 5490298"/>
              <a:gd name="connsiteX3" fmla="*/ 0 w 5826826"/>
              <a:gd name="connsiteY3" fmla="*/ 5490298 h 549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6826" h="5490298">
                <a:moveTo>
                  <a:pt x="0" y="0"/>
                </a:moveTo>
                <a:lnTo>
                  <a:pt x="5826826" y="0"/>
                </a:lnTo>
                <a:lnTo>
                  <a:pt x="5826826" y="5490298"/>
                </a:lnTo>
                <a:lnTo>
                  <a:pt x="0" y="54902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8784833"/>
      </p:ext>
    </p:extLst>
  </p:cSld>
  <p:clrMapOvr>
    <a:masterClrMapping/>
  </p:clrMapOvr>
</p:sldLayout>
</file>

<file path=ppt/slideLayouts/slideLayout1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94274" y="2337065"/>
            <a:ext cx="9512926" cy="8635734"/>
          </a:xfrm>
          <a:custGeom>
            <a:avLst/>
            <a:gdLst>
              <a:gd name="connsiteX0" fmla="*/ 0 w 9512926"/>
              <a:gd name="connsiteY0" fmla="*/ 0 h 8635734"/>
              <a:gd name="connsiteX1" fmla="*/ 9512926 w 9512926"/>
              <a:gd name="connsiteY1" fmla="*/ 0 h 8635734"/>
              <a:gd name="connsiteX2" fmla="*/ 9512926 w 9512926"/>
              <a:gd name="connsiteY2" fmla="*/ 8635734 h 8635734"/>
              <a:gd name="connsiteX3" fmla="*/ 0 w 9512926"/>
              <a:gd name="connsiteY3" fmla="*/ 8635734 h 86357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512926" h="8635734">
                <a:moveTo>
                  <a:pt x="0" y="0"/>
                </a:moveTo>
                <a:lnTo>
                  <a:pt x="9512926" y="0"/>
                </a:lnTo>
                <a:lnTo>
                  <a:pt x="9512926" y="8635734"/>
                </a:lnTo>
                <a:lnTo>
                  <a:pt x="0" y="86357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93402608"/>
      </p:ext>
    </p:extLst>
  </p:cSld>
  <p:clrMapOvr>
    <a:masterClrMapping/>
  </p:clrMapOvr>
</p:sldLayout>
</file>

<file path=ppt/slideLayouts/slideLayout1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8"/>
          </p:nvPr>
        </p:nvSpPr>
        <p:spPr>
          <a:xfrm>
            <a:off x="1453622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10013686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5491150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68614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1449981"/>
      </p:ext>
    </p:extLst>
  </p:cSld>
  <p:clrMapOvr>
    <a:masterClrMapping/>
  </p:clrMapOvr>
</p:sldLayout>
</file>

<file path=ppt/slideLayouts/slideLayout1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18115" y="1"/>
            <a:ext cx="15289085" cy="10972799"/>
          </a:xfrm>
          <a:custGeom>
            <a:avLst/>
            <a:gdLst>
              <a:gd name="connsiteX0" fmla="*/ 0 w 15289085"/>
              <a:gd name="connsiteY0" fmla="*/ 0 h 10972799"/>
              <a:gd name="connsiteX1" fmla="*/ 15289085 w 15289085"/>
              <a:gd name="connsiteY1" fmla="*/ 0 h 10972799"/>
              <a:gd name="connsiteX2" fmla="*/ 15289085 w 15289085"/>
              <a:gd name="connsiteY2" fmla="*/ 10972799 h 10972799"/>
              <a:gd name="connsiteX3" fmla="*/ 0 w 15289085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5289085" h="10972799">
                <a:moveTo>
                  <a:pt x="0" y="0"/>
                </a:moveTo>
                <a:lnTo>
                  <a:pt x="15289085" y="0"/>
                </a:lnTo>
                <a:lnTo>
                  <a:pt x="15289085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04535430"/>
      </p:ext>
    </p:extLst>
  </p:cSld>
  <p:clrMapOvr>
    <a:masterClrMapping/>
  </p:clrMapOvr>
</p:sldLayout>
</file>

<file path=ppt/slideLayouts/slideLayout1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617852" y="1"/>
            <a:ext cx="12889348" cy="10972799"/>
          </a:xfrm>
          <a:custGeom>
            <a:avLst/>
            <a:gdLst>
              <a:gd name="connsiteX0" fmla="*/ 9468996 w 12889348"/>
              <a:gd name="connsiteY0" fmla="*/ 9282014 h 10972799"/>
              <a:gd name="connsiteX1" fmla="*/ 9999577 w 12889348"/>
              <a:gd name="connsiteY1" fmla="*/ 9508400 h 10972799"/>
              <a:gd name="connsiteX2" fmla="*/ 11433278 w 12889348"/>
              <a:gd name="connsiteY2" fmla="*/ 10972799 h 10972799"/>
              <a:gd name="connsiteX3" fmla="*/ 7426457 w 12889348"/>
              <a:gd name="connsiteY3" fmla="*/ 10972799 h 10972799"/>
              <a:gd name="connsiteX4" fmla="*/ 8933740 w 12889348"/>
              <a:gd name="connsiteY4" fmla="*/ 9497112 h 10972799"/>
              <a:gd name="connsiteX5" fmla="*/ 9468996 w 12889348"/>
              <a:gd name="connsiteY5" fmla="*/ 9282014 h 10972799"/>
              <a:gd name="connsiteX6" fmla="*/ 12874544 w 12889348"/>
              <a:gd name="connsiteY6" fmla="*/ 5947849 h 10972799"/>
              <a:gd name="connsiteX7" fmla="*/ 12889348 w 12889348"/>
              <a:gd name="connsiteY7" fmla="*/ 5949427 h 10972799"/>
              <a:gd name="connsiteX8" fmla="*/ 12889348 w 12889348"/>
              <a:gd name="connsiteY8" fmla="*/ 10972799 h 10972799"/>
              <a:gd name="connsiteX9" fmla="*/ 11774532 w 12889348"/>
              <a:gd name="connsiteY9" fmla="*/ 10972799 h 10972799"/>
              <a:gd name="connsiteX10" fmla="*/ 10173816 w 12889348"/>
              <a:gd name="connsiteY10" fmla="*/ 9337813 h 10972799"/>
              <a:gd name="connsiteX11" fmla="*/ 10185104 w 12889348"/>
              <a:gd name="connsiteY11" fmla="*/ 8271977 h 10972799"/>
              <a:gd name="connsiteX12" fmla="*/ 12339288 w 12889348"/>
              <a:gd name="connsiteY12" fmla="*/ 6162947 h 10972799"/>
              <a:gd name="connsiteX13" fmla="*/ 12874544 w 12889348"/>
              <a:gd name="connsiteY13" fmla="*/ 5947849 h 10972799"/>
              <a:gd name="connsiteX14" fmla="*/ 6192433 w 12889348"/>
              <a:gd name="connsiteY14" fmla="*/ 5935298 h 10972799"/>
              <a:gd name="connsiteX15" fmla="*/ 6723013 w 12889348"/>
              <a:gd name="connsiteY15" fmla="*/ 6161684 h 10972799"/>
              <a:gd name="connsiteX16" fmla="*/ 8832043 w 12889348"/>
              <a:gd name="connsiteY16" fmla="*/ 8315869 h 10972799"/>
              <a:gd name="connsiteX17" fmla="*/ 8820753 w 12889348"/>
              <a:gd name="connsiteY17" fmla="*/ 9381705 h 10972799"/>
              <a:gd name="connsiteX18" fmla="*/ 7195593 w 12889348"/>
              <a:gd name="connsiteY18" fmla="*/ 10972799 h 10972799"/>
              <a:gd name="connsiteX19" fmla="*/ 5104706 w 12889348"/>
              <a:gd name="connsiteY19" fmla="*/ 10972799 h 10972799"/>
              <a:gd name="connsiteX20" fmla="*/ 3491703 w 12889348"/>
              <a:gd name="connsiteY20" fmla="*/ 9325261 h 10972799"/>
              <a:gd name="connsiteX21" fmla="*/ 3502992 w 12889348"/>
              <a:gd name="connsiteY21" fmla="*/ 8259426 h 10972799"/>
              <a:gd name="connsiteX22" fmla="*/ 5657177 w 12889348"/>
              <a:gd name="connsiteY22" fmla="*/ 6150395 h 10972799"/>
              <a:gd name="connsiteX23" fmla="*/ 6192433 w 12889348"/>
              <a:gd name="connsiteY23" fmla="*/ 5935298 h 10972799"/>
              <a:gd name="connsiteX24" fmla="*/ 9597981 w 12889348"/>
              <a:gd name="connsiteY24" fmla="*/ 2601137 h 10972799"/>
              <a:gd name="connsiteX25" fmla="*/ 10128561 w 12889348"/>
              <a:gd name="connsiteY25" fmla="*/ 2827522 h 10972799"/>
              <a:gd name="connsiteX26" fmla="*/ 12237592 w 12889348"/>
              <a:gd name="connsiteY26" fmla="*/ 4981709 h 10972799"/>
              <a:gd name="connsiteX27" fmla="*/ 12226304 w 12889348"/>
              <a:gd name="connsiteY27" fmla="*/ 6047542 h 10972799"/>
              <a:gd name="connsiteX28" fmla="*/ 10072117 w 12889348"/>
              <a:gd name="connsiteY28" fmla="*/ 8156573 h 10972799"/>
              <a:gd name="connsiteX29" fmla="*/ 9006280 w 12889348"/>
              <a:gd name="connsiteY29" fmla="*/ 8145284 h 10972799"/>
              <a:gd name="connsiteX30" fmla="*/ 6897251 w 12889348"/>
              <a:gd name="connsiteY30" fmla="*/ 5991098 h 10972799"/>
              <a:gd name="connsiteX31" fmla="*/ 6908540 w 12889348"/>
              <a:gd name="connsiteY31" fmla="*/ 4925266 h 10972799"/>
              <a:gd name="connsiteX32" fmla="*/ 9062725 w 12889348"/>
              <a:gd name="connsiteY32" fmla="*/ 2816234 h 10972799"/>
              <a:gd name="connsiteX33" fmla="*/ 9597981 w 12889348"/>
              <a:gd name="connsiteY33" fmla="*/ 2601137 h 10972799"/>
              <a:gd name="connsiteX34" fmla="*/ 2915868 w 12889348"/>
              <a:gd name="connsiteY34" fmla="*/ 2588583 h 10972799"/>
              <a:gd name="connsiteX35" fmla="*/ 3446450 w 12889348"/>
              <a:gd name="connsiteY35" fmla="*/ 2814969 h 10972799"/>
              <a:gd name="connsiteX36" fmla="*/ 5555479 w 12889348"/>
              <a:gd name="connsiteY36" fmla="*/ 4969156 h 10972799"/>
              <a:gd name="connsiteX37" fmla="*/ 5544189 w 12889348"/>
              <a:gd name="connsiteY37" fmla="*/ 6034990 h 10972799"/>
              <a:gd name="connsiteX38" fmla="*/ 3390005 w 12889348"/>
              <a:gd name="connsiteY38" fmla="*/ 8144020 h 10972799"/>
              <a:gd name="connsiteX39" fmla="*/ 2324169 w 12889348"/>
              <a:gd name="connsiteY39" fmla="*/ 8132731 h 10972799"/>
              <a:gd name="connsiteX40" fmla="*/ 215140 w 12889348"/>
              <a:gd name="connsiteY40" fmla="*/ 5978546 h 10972799"/>
              <a:gd name="connsiteX41" fmla="*/ 226428 w 12889348"/>
              <a:gd name="connsiteY41" fmla="*/ 4912711 h 10972799"/>
              <a:gd name="connsiteX42" fmla="*/ 2380612 w 12889348"/>
              <a:gd name="connsiteY42" fmla="*/ 2803681 h 10972799"/>
              <a:gd name="connsiteX43" fmla="*/ 2915868 w 12889348"/>
              <a:gd name="connsiteY43" fmla="*/ 2588583 h 10972799"/>
              <a:gd name="connsiteX44" fmla="*/ 11939252 w 12889348"/>
              <a:gd name="connsiteY44" fmla="*/ 0 h 10972799"/>
              <a:gd name="connsiteX45" fmla="*/ 12889348 w 12889348"/>
              <a:gd name="connsiteY45" fmla="*/ 0 h 10972799"/>
              <a:gd name="connsiteX46" fmla="*/ 12889348 w 12889348"/>
              <a:gd name="connsiteY46" fmla="*/ 5031855 h 10972799"/>
              <a:gd name="connsiteX47" fmla="*/ 12798612 w 12889348"/>
              <a:gd name="connsiteY47" fmla="*/ 5022187 h 10972799"/>
              <a:gd name="connsiteX48" fmla="*/ 12411828 w 12889348"/>
              <a:gd name="connsiteY48" fmla="*/ 4811121 h 10972799"/>
              <a:gd name="connsiteX49" fmla="*/ 10302800 w 12889348"/>
              <a:gd name="connsiteY49" fmla="*/ 2656935 h 10972799"/>
              <a:gd name="connsiteX50" fmla="*/ 10314088 w 12889348"/>
              <a:gd name="connsiteY50" fmla="*/ 1591100 h 10972799"/>
              <a:gd name="connsiteX51" fmla="*/ 7701555 w 12889348"/>
              <a:gd name="connsiteY51" fmla="*/ 0 h 10972799"/>
              <a:gd name="connsiteX52" fmla="*/ 11708392 w 12889348"/>
              <a:gd name="connsiteY52" fmla="*/ 0 h 10972799"/>
              <a:gd name="connsiteX53" fmla="*/ 10201100 w 12889348"/>
              <a:gd name="connsiteY53" fmla="*/ 1475696 h 10972799"/>
              <a:gd name="connsiteX54" fmla="*/ 9135264 w 12889348"/>
              <a:gd name="connsiteY54" fmla="*/ 1464407 h 10972799"/>
              <a:gd name="connsiteX55" fmla="*/ 5244319 w 12889348"/>
              <a:gd name="connsiteY55" fmla="*/ 0 h 10972799"/>
              <a:gd name="connsiteX56" fmla="*/ 7360308 w 12889348"/>
              <a:gd name="connsiteY56" fmla="*/ 0 h 10972799"/>
              <a:gd name="connsiteX57" fmla="*/ 8961027 w 12889348"/>
              <a:gd name="connsiteY57" fmla="*/ 1634990 h 10972799"/>
              <a:gd name="connsiteX58" fmla="*/ 8949738 w 12889348"/>
              <a:gd name="connsiteY58" fmla="*/ 2700826 h 10972799"/>
              <a:gd name="connsiteX59" fmla="*/ 6795553 w 12889348"/>
              <a:gd name="connsiteY59" fmla="*/ 4809857 h 10972799"/>
              <a:gd name="connsiteX60" fmla="*/ 5729717 w 12889348"/>
              <a:gd name="connsiteY60" fmla="*/ 4798569 h 10972799"/>
              <a:gd name="connsiteX61" fmla="*/ 3620686 w 12889348"/>
              <a:gd name="connsiteY61" fmla="*/ 2644383 h 10972799"/>
              <a:gd name="connsiteX62" fmla="*/ 3631975 w 12889348"/>
              <a:gd name="connsiteY62" fmla="*/ 157854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</a:cxnLst>
            <a:rect l="l" t="t" r="r" b="b"/>
            <a:pathLst>
              <a:path w="12889348" h="10972799">
                <a:moveTo>
                  <a:pt x="9468996" y="9282014"/>
                </a:moveTo>
                <a:cubicBezTo>
                  <a:pt x="9661874" y="9284055"/>
                  <a:pt x="9853974" y="9359680"/>
                  <a:pt x="9999577" y="9508400"/>
                </a:cubicBezTo>
                <a:lnTo>
                  <a:pt x="11433278" y="10972799"/>
                </a:lnTo>
                <a:lnTo>
                  <a:pt x="7426457" y="10972799"/>
                </a:lnTo>
                <a:lnTo>
                  <a:pt x="8933740" y="9497112"/>
                </a:lnTo>
                <a:cubicBezTo>
                  <a:pt x="9082460" y="9351508"/>
                  <a:pt x="9276117" y="9279971"/>
                  <a:pt x="9468996" y="9282014"/>
                </a:cubicBezTo>
                <a:close/>
                <a:moveTo>
                  <a:pt x="12874544" y="5947849"/>
                </a:moveTo>
                <a:lnTo>
                  <a:pt x="12889348" y="5949427"/>
                </a:lnTo>
                <a:lnTo>
                  <a:pt x="12889348" y="10972799"/>
                </a:lnTo>
                <a:lnTo>
                  <a:pt x="11774532" y="10972799"/>
                </a:lnTo>
                <a:lnTo>
                  <a:pt x="10173816" y="9337813"/>
                </a:lnTo>
                <a:cubicBezTo>
                  <a:pt x="9882609" y="9040374"/>
                  <a:pt x="9887664" y="8563182"/>
                  <a:pt x="10185104" y="8271977"/>
                </a:cubicBezTo>
                <a:lnTo>
                  <a:pt x="12339288" y="6162947"/>
                </a:lnTo>
                <a:cubicBezTo>
                  <a:pt x="12488008" y="6017344"/>
                  <a:pt x="12681668" y="5945806"/>
                  <a:pt x="12874544" y="5947849"/>
                </a:cubicBezTo>
                <a:close/>
                <a:moveTo>
                  <a:pt x="6192433" y="5935298"/>
                </a:moveTo>
                <a:cubicBezTo>
                  <a:pt x="6385311" y="5937341"/>
                  <a:pt x="6577410" y="6012964"/>
                  <a:pt x="6723013" y="6161684"/>
                </a:cubicBezTo>
                <a:lnTo>
                  <a:pt x="8832043" y="8315869"/>
                </a:lnTo>
                <a:cubicBezTo>
                  <a:pt x="9123248" y="8613308"/>
                  <a:pt x="9118193" y="9090499"/>
                  <a:pt x="8820753" y="9381705"/>
                </a:cubicBezTo>
                <a:lnTo>
                  <a:pt x="7195593" y="10972799"/>
                </a:lnTo>
                <a:lnTo>
                  <a:pt x="5104706" y="10972799"/>
                </a:lnTo>
                <a:lnTo>
                  <a:pt x="3491703" y="9325261"/>
                </a:lnTo>
                <a:cubicBezTo>
                  <a:pt x="3200499" y="9027822"/>
                  <a:pt x="3205552" y="8550629"/>
                  <a:pt x="3502992" y="8259426"/>
                </a:cubicBezTo>
                <a:lnTo>
                  <a:pt x="5657177" y="6150395"/>
                </a:lnTo>
                <a:cubicBezTo>
                  <a:pt x="5805897" y="6004793"/>
                  <a:pt x="5999553" y="5933255"/>
                  <a:pt x="6192433" y="5935298"/>
                </a:cubicBezTo>
                <a:close/>
                <a:moveTo>
                  <a:pt x="9597981" y="2601137"/>
                </a:moveTo>
                <a:cubicBezTo>
                  <a:pt x="9790859" y="2603179"/>
                  <a:pt x="9982959" y="2678803"/>
                  <a:pt x="10128561" y="2827522"/>
                </a:cubicBezTo>
                <a:lnTo>
                  <a:pt x="12237592" y="4981709"/>
                </a:lnTo>
                <a:cubicBezTo>
                  <a:pt x="12528796" y="5279148"/>
                  <a:pt x="12523744" y="5756336"/>
                  <a:pt x="12226304" y="6047542"/>
                </a:cubicBezTo>
                <a:lnTo>
                  <a:pt x="10072117" y="8156573"/>
                </a:lnTo>
                <a:cubicBezTo>
                  <a:pt x="9774678" y="8447777"/>
                  <a:pt x="9297485" y="8442723"/>
                  <a:pt x="9006280" y="8145284"/>
                </a:cubicBezTo>
                <a:lnTo>
                  <a:pt x="6897251" y="5991098"/>
                </a:lnTo>
                <a:cubicBezTo>
                  <a:pt x="6606046" y="5693659"/>
                  <a:pt x="6611100" y="5216470"/>
                  <a:pt x="6908540" y="4925266"/>
                </a:cubicBezTo>
                <a:lnTo>
                  <a:pt x="9062725" y="2816234"/>
                </a:lnTo>
                <a:cubicBezTo>
                  <a:pt x="9211445" y="2670631"/>
                  <a:pt x="9405102" y="2599094"/>
                  <a:pt x="9597981" y="2601137"/>
                </a:cubicBezTo>
                <a:close/>
                <a:moveTo>
                  <a:pt x="2915868" y="2588583"/>
                </a:moveTo>
                <a:cubicBezTo>
                  <a:pt x="3108749" y="2590626"/>
                  <a:pt x="3300846" y="2666250"/>
                  <a:pt x="3446450" y="2814969"/>
                </a:cubicBezTo>
                <a:lnTo>
                  <a:pt x="5555479" y="4969156"/>
                </a:lnTo>
                <a:cubicBezTo>
                  <a:pt x="5846684" y="5266595"/>
                  <a:pt x="5841630" y="5743785"/>
                  <a:pt x="5544189" y="6034990"/>
                </a:cubicBezTo>
                <a:lnTo>
                  <a:pt x="3390005" y="8144020"/>
                </a:lnTo>
                <a:cubicBezTo>
                  <a:pt x="3092566" y="8435224"/>
                  <a:pt x="2615374" y="8430171"/>
                  <a:pt x="2324169" y="8132731"/>
                </a:cubicBezTo>
                <a:lnTo>
                  <a:pt x="215140" y="5978546"/>
                </a:lnTo>
                <a:cubicBezTo>
                  <a:pt x="-76064" y="5681106"/>
                  <a:pt x="-71010" y="5203917"/>
                  <a:pt x="226428" y="4912711"/>
                </a:cubicBezTo>
                <a:lnTo>
                  <a:pt x="2380612" y="2803681"/>
                </a:lnTo>
                <a:cubicBezTo>
                  <a:pt x="2529332" y="2658079"/>
                  <a:pt x="2722990" y="2586541"/>
                  <a:pt x="2915868" y="2588583"/>
                </a:cubicBezTo>
                <a:close/>
                <a:moveTo>
                  <a:pt x="11939252" y="0"/>
                </a:moveTo>
                <a:lnTo>
                  <a:pt x="12889348" y="0"/>
                </a:lnTo>
                <a:lnTo>
                  <a:pt x="12889348" y="5031855"/>
                </a:lnTo>
                <a:lnTo>
                  <a:pt x="12798612" y="5022187"/>
                </a:lnTo>
                <a:cubicBezTo>
                  <a:pt x="12656388" y="4993084"/>
                  <a:pt x="12521032" y="4922661"/>
                  <a:pt x="12411828" y="4811121"/>
                </a:cubicBezTo>
                <a:lnTo>
                  <a:pt x="10302800" y="2656935"/>
                </a:lnTo>
                <a:cubicBezTo>
                  <a:pt x="10011594" y="2359495"/>
                  <a:pt x="10016648" y="1882304"/>
                  <a:pt x="10314088" y="1591100"/>
                </a:cubicBezTo>
                <a:close/>
                <a:moveTo>
                  <a:pt x="7701555" y="0"/>
                </a:moveTo>
                <a:lnTo>
                  <a:pt x="11708392" y="0"/>
                </a:lnTo>
                <a:lnTo>
                  <a:pt x="10201100" y="1475696"/>
                </a:lnTo>
                <a:cubicBezTo>
                  <a:pt x="9903662" y="1766901"/>
                  <a:pt x="9426469" y="1761846"/>
                  <a:pt x="9135264" y="1464407"/>
                </a:cubicBezTo>
                <a:close/>
                <a:moveTo>
                  <a:pt x="5244319" y="0"/>
                </a:moveTo>
                <a:lnTo>
                  <a:pt x="7360308" y="0"/>
                </a:lnTo>
                <a:lnTo>
                  <a:pt x="8961027" y="1634990"/>
                </a:lnTo>
                <a:cubicBezTo>
                  <a:pt x="9252232" y="1932430"/>
                  <a:pt x="9247178" y="2409621"/>
                  <a:pt x="8949738" y="2700826"/>
                </a:cubicBezTo>
                <a:lnTo>
                  <a:pt x="6795553" y="4809857"/>
                </a:lnTo>
                <a:cubicBezTo>
                  <a:pt x="6498114" y="5101063"/>
                  <a:pt x="6020922" y="5096008"/>
                  <a:pt x="5729717" y="4798569"/>
                </a:cubicBezTo>
                <a:lnTo>
                  <a:pt x="3620686" y="2644383"/>
                </a:lnTo>
                <a:cubicBezTo>
                  <a:pt x="3329481" y="2346943"/>
                  <a:pt x="3334535" y="1869752"/>
                  <a:pt x="3631975" y="157854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459991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1572518" y="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1572518" y="6026801"/>
            <a:ext cx="5821864" cy="4945999"/>
          </a:xfrm>
          <a:custGeom>
            <a:avLst/>
            <a:gdLst>
              <a:gd name="connsiteX0" fmla="*/ 0 w 5821864"/>
              <a:gd name="connsiteY0" fmla="*/ 0 h 4945999"/>
              <a:gd name="connsiteX1" fmla="*/ 5821864 w 5821864"/>
              <a:gd name="connsiteY1" fmla="*/ 0 h 4945999"/>
              <a:gd name="connsiteX2" fmla="*/ 5821864 w 5821864"/>
              <a:gd name="connsiteY2" fmla="*/ 4945999 h 4945999"/>
              <a:gd name="connsiteX3" fmla="*/ 0 w 5821864"/>
              <a:gd name="connsiteY3" fmla="*/ 4945999 h 494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1864" h="4945999">
                <a:moveTo>
                  <a:pt x="0" y="0"/>
                </a:moveTo>
                <a:lnTo>
                  <a:pt x="5821864" y="0"/>
                </a:lnTo>
                <a:lnTo>
                  <a:pt x="5821864" y="4945999"/>
                </a:lnTo>
                <a:lnTo>
                  <a:pt x="0" y="49459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80331315"/>
      </p:ext>
    </p:extLst>
  </p:cSld>
  <p:clrMapOvr>
    <a:masterClrMapping/>
  </p:clrMapOvr>
</p:sldLayout>
</file>

<file path=ppt/slideLayouts/slideLayout1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889348" cy="10972799"/>
          </a:xfrm>
          <a:custGeom>
            <a:avLst/>
            <a:gdLst>
              <a:gd name="connsiteX0" fmla="*/ 3420354 w 12889348"/>
              <a:gd name="connsiteY0" fmla="*/ 9282014 h 10972799"/>
              <a:gd name="connsiteX1" fmla="*/ 3955610 w 12889348"/>
              <a:gd name="connsiteY1" fmla="*/ 9497112 h 10972799"/>
              <a:gd name="connsiteX2" fmla="*/ 5462893 w 12889348"/>
              <a:gd name="connsiteY2" fmla="*/ 10972799 h 10972799"/>
              <a:gd name="connsiteX3" fmla="*/ 1456069 w 12889348"/>
              <a:gd name="connsiteY3" fmla="*/ 10972799 h 10972799"/>
              <a:gd name="connsiteX4" fmla="*/ 2889772 w 12889348"/>
              <a:gd name="connsiteY4" fmla="*/ 9508400 h 10972799"/>
              <a:gd name="connsiteX5" fmla="*/ 3420354 w 12889348"/>
              <a:gd name="connsiteY5" fmla="*/ 9282014 h 10972799"/>
              <a:gd name="connsiteX6" fmla="*/ 14804 w 12889348"/>
              <a:gd name="connsiteY6" fmla="*/ 5947849 h 10972799"/>
              <a:gd name="connsiteX7" fmla="*/ 550060 w 12889348"/>
              <a:gd name="connsiteY7" fmla="*/ 6162947 h 10972799"/>
              <a:gd name="connsiteX8" fmla="*/ 2704246 w 12889348"/>
              <a:gd name="connsiteY8" fmla="*/ 8271977 h 10972799"/>
              <a:gd name="connsiteX9" fmla="*/ 2715534 w 12889348"/>
              <a:gd name="connsiteY9" fmla="*/ 9337813 h 10972799"/>
              <a:gd name="connsiteX10" fmla="*/ 1114819 w 12889348"/>
              <a:gd name="connsiteY10" fmla="*/ 10972799 h 10972799"/>
              <a:gd name="connsiteX11" fmla="*/ 0 w 12889348"/>
              <a:gd name="connsiteY11" fmla="*/ 10972799 h 10972799"/>
              <a:gd name="connsiteX12" fmla="*/ 0 w 12889348"/>
              <a:gd name="connsiteY12" fmla="*/ 5949427 h 10972799"/>
              <a:gd name="connsiteX13" fmla="*/ 6696916 w 12889348"/>
              <a:gd name="connsiteY13" fmla="*/ 5935298 h 10972799"/>
              <a:gd name="connsiteX14" fmla="*/ 7232172 w 12889348"/>
              <a:gd name="connsiteY14" fmla="*/ 6150395 h 10972799"/>
              <a:gd name="connsiteX15" fmla="*/ 9386357 w 12889348"/>
              <a:gd name="connsiteY15" fmla="*/ 8259426 h 10972799"/>
              <a:gd name="connsiteX16" fmla="*/ 9397646 w 12889348"/>
              <a:gd name="connsiteY16" fmla="*/ 9325261 h 10972799"/>
              <a:gd name="connsiteX17" fmla="*/ 7784643 w 12889348"/>
              <a:gd name="connsiteY17" fmla="*/ 10972799 h 10972799"/>
              <a:gd name="connsiteX18" fmla="*/ 5693757 w 12889348"/>
              <a:gd name="connsiteY18" fmla="*/ 10972799 h 10972799"/>
              <a:gd name="connsiteX19" fmla="*/ 4068597 w 12889348"/>
              <a:gd name="connsiteY19" fmla="*/ 9381705 h 10972799"/>
              <a:gd name="connsiteX20" fmla="*/ 4057307 w 12889348"/>
              <a:gd name="connsiteY20" fmla="*/ 8315869 h 10972799"/>
              <a:gd name="connsiteX21" fmla="*/ 6166337 w 12889348"/>
              <a:gd name="connsiteY21" fmla="*/ 6161684 h 10972799"/>
              <a:gd name="connsiteX22" fmla="*/ 6696916 w 12889348"/>
              <a:gd name="connsiteY22" fmla="*/ 5935298 h 10972799"/>
              <a:gd name="connsiteX23" fmla="*/ 3291368 w 12889348"/>
              <a:gd name="connsiteY23" fmla="*/ 2601137 h 10972799"/>
              <a:gd name="connsiteX24" fmla="*/ 3826624 w 12889348"/>
              <a:gd name="connsiteY24" fmla="*/ 2816234 h 10972799"/>
              <a:gd name="connsiteX25" fmla="*/ 5980810 w 12889348"/>
              <a:gd name="connsiteY25" fmla="*/ 4925266 h 10972799"/>
              <a:gd name="connsiteX26" fmla="*/ 5992098 w 12889348"/>
              <a:gd name="connsiteY26" fmla="*/ 5991098 h 10972799"/>
              <a:gd name="connsiteX27" fmla="*/ 3883070 w 12889348"/>
              <a:gd name="connsiteY27" fmla="*/ 8145284 h 10972799"/>
              <a:gd name="connsiteX28" fmla="*/ 2817233 w 12889348"/>
              <a:gd name="connsiteY28" fmla="*/ 8156573 h 10972799"/>
              <a:gd name="connsiteX29" fmla="*/ 663046 w 12889348"/>
              <a:gd name="connsiteY29" fmla="*/ 6047542 h 10972799"/>
              <a:gd name="connsiteX30" fmla="*/ 651758 w 12889348"/>
              <a:gd name="connsiteY30" fmla="*/ 4981709 h 10972799"/>
              <a:gd name="connsiteX31" fmla="*/ 2760788 w 12889348"/>
              <a:gd name="connsiteY31" fmla="*/ 2827522 h 10972799"/>
              <a:gd name="connsiteX32" fmla="*/ 3291368 w 12889348"/>
              <a:gd name="connsiteY32" fmla="*/ 2601137 h 10972799"/>
              <a:gd name="connsiteX33" fmla="*/ 9973481 w 12889348"/>
              <a:gd name="connsiteY33" fmla="*/ 2588583 h 10972799"/>
              <a:gd name="connsiteX34" fmla="*/ 10508737 w 12889348"/>
              <a:gd name="connsiteY34" fmla="*/ 2803681 h 10972799"/>
              <a:gd name="connsiteX35" fmla="*/ 12662921 w 12889348"/>
              <a:gd name="connsiteY35" fmla="*/ 4912711 h 10972799"/>
              <a:gd name="connsiteX36" fmla="*/ 12674210 w 12889348"/>
              <a:gd name="connsiteY36" fmla="*/ 5978546 h 10972799"/>
              <a:gd name="connsiteX37" fmla="*/ 10565180 w 12889348"/>
              <a:gd name="connsiteY37" fmla="*/ 8132731 h 10972799"/>
              <a:gd name="connsiteX38" fmla="*/ 9499344 w 12889348"/>
              <a:gd name="connsiteY38" fmla="*/ 8144020 h 10972799"/>
              <a:gd name="connsiteX39" fmla="*/ 7345161 w 12889348"/>
              <a:gd name="connsiteY39" fmla="*/ 6034990 h 10972799"/>
              <a:gd name="connsiteX40" fmla="*/ 7333871 w 12889348"/>
              <a:gd name="connsiteY40" fmla="*/ 4969156 h 10972799"/>
              <a:gd name="connsiteX41" fmla="*/ 9442899 w 12889348"/>
              <a:gd name="connsiteY41" fmla="*/ 2814969 h 10972799"/>
              <a:gd name="connsiteX42" fmla="*/ 9973481 w 12889348"/>
              <a:gd name="connsiteY42" fmla="*/ 2588583 h 10972799"/>
              <a:gd name="connsiteX43" fmla="*/ 5529042 w 12889348"/>
              <a:gd name="connsiteY43" fmla="*/ 0 h 10972799"/>
              <a:gd name="connsiteX44" fmla="*/ 7645030 w 12889348"/>
              <a:gd name="connsiteY44" fmla="*/ 0 h 10972799"/>
              <a:gd name="connsiteX45" fmla="*/ 9257374 w 12889348"/>
              <a:gd name="connsiteY45" fmla="*/ 1578547 h 10972799"/>
              <a:gd name="connsiteX46" fmla="*/ 9268663 w 12889348"/>
              <a:gd name="connsiteY46" fmla="*/ 2644383 h 10972799"/>
              <a:gd name="connsiteX47" fmla="*/ 7159632 w 12889348"/>
              <a:gd name="connsiteY47" fmla="*/ 4798569 h 10972799"/>
              <a:gd name="connsiteX48" fmla="*/ 6093797 w 12889348"/>
              <a:gd name="connsiteY48" fmla="*/ 4809857 h 10972799"/>
              <a:gd name="connsiteX49" fmla="*/ 3939611 w 12889348"/>
              <a:gd name="connsiteY49" fmla="*/ 2700826 h 10972799"/>
              <a:gd name="connsiteX50" fmla="*/ 3928323 w 12889348"/>
              <a:gd name="connsiteY50" fmla="*/ 1634990 h 10972799"/>
              <a:gd name="connsiteX51" fmla="*/ 1180958 w 12889348"/>
              <a:gd name="connsiteY51" fmla="*/ 0 h 10972799"/>
              <a:gd name="connsiteX52" fmla="*/ 5187795 w 12889348"/>
              <a:gd name="connsiteY52" fmla="*/ 0 h 10972799"/>
              <a:gd name="connsiteX53" fmla="*/ 3754086 w 12889348"/>
              <a:gd name="connsiteY53" fmla="*/ 1464407 h 10972799"/>
              <a:gd name="connsiteX54" fmla="*/ 2688249 w 12889348"/>
              <a:gd name="connsiteY54" fmla="*/ 1475696 h 10972799"/>
              <a:gd name="connsiteX55" fmla="*/ 0 w 12889348"/>
              <a:gd name="connsiteY55" fmla="*/ 0 h 10972799"/>
              <a:gd name="connsiteX56" fmla="*/ 950096 w 12889348"/>
              <a:gd name="connsiteY56" fmla="*/ 0 h 10972799"/>
              <a:gd name="connsiteX57" fmla="*/ 2575262 w 12889348"/>
              <a:gd name="connsiteY57" fmla="*/ 1591100 h 10972799"/>
              <a:gd name="connsiteX58" fmla="*/ 2586550 w 12889348"/>
              <a:gd name="connsiteY58" fmla="*/ 2656935 h 10972799"/>
              <a:gd name="connsiteX59" fmla="*/ 477520 w 12889348"/>
              <a:gd name="connsiteY59" fmla="*/ 4811121 h 10972799"/>
              <a:gd name="connsiteX60" fmla="*/ 90738 w 12889348"/>
              <a:gd name="connsiteY60" fmla="*/ 5022187 h 10972799"/>
              <a:gd name="connsiteX61" fmla="*/ 0 w 12889348"/>
              <a:gd name="connsiteY61" fmla="*/ 503185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12889348" h="10972799">
                <a:moveTo>
                  <a:pt x="3420354" y="9282014"/>
                </a:moveTo>
                <a:cubicBezTo>
                  <a:pt x="3613232" y="9279971"/>
                  <a:pt x="3806890" y="9351508"/>
                  <a:pt x="3955610" y="9497112"/>
                </a:cubicBezTo>
                <a:lnTo>
                  <a:pt x="5462893" y="10972799"/>
                </a:lnTo>
                <a:lnTo>
                  <a:pt x="1456069" y="10972799"/>
                </a:lnTo>
                <a:lnTo>
                  <a:pt x="2889772" y="9508400"/>
                </a:lnTo>
                <a:cubicBezTo>
                  <a:pt x="3035375" y="9359680"/>
                  <a:pt x="3227476" y="9284055"/>
                  <a:pt x="3420354" y="9282014"/>
                </a:cubicBezTo>
                <a:close/>
                <a:moveTo>
                  <a:pt x="14804" y="5947849"/>
                </a:moveTo>
                <a:cubicBezTo>
                  <a:pt x="207682" y="5945806"/>
                  <a:pt x="401340" y="6017344"/>
                  <a:pt x="550060" y="6162947"/>
                </a:cubicBezTo>
                <a:lnTo>
                  <a:pt x="2704246" y="8271977"/>
                </a:lnTo>
                <a:cubicBezTo>
                  <a:pt x="3001686" y="8563182"/>
                  <a:pt x="3006740" y="9040374"/>
                  <a:pt x="2715534" y="9337813"/>
                </a:cubicBezTo>
                <a:lnTo>
                  <a:pt x="1114819" y="10972799"/>
                </a:lnTo>
                <a:lnTo>
                  <a:pt x="0" y="10972799"/>
                </a:lnTo>
                <a:lnTo>
                  <a:pt x="0" y="5949427"/>
                </a:lnTo>
                <a:close/>
                <a:moveTo>
                  <a:pt x="6696916" y="5935298"/>
                </a:moveTo>
                <a:cubicBezTo>
                  <a:pt x="6889797" y="5933255"/>
                  <a:pt x="7083452" y="6004793"/>
                  <a:pt x="7232172" y="6150395"/>
                </a:cubicBezTo>
                <a:lnTo>
                  <a:pt x="9386357" y="8259426"/>
                </a:lnTo>
                <a:cubicBezTo>
                  <a:pt x="9683797" y="8550629"/>
                  <a:pt x="9688850" y="9027822"/>
                  <a:pt x="9397646" y="9325261"/>
                </a:cubicBezTo>
                <a:lnTo>
                  <a:pt x="7784643" y="10972799"/>
                </a:lnTo>
                <a:lnTo>
                  <a:pt x="5693757" y="10972799"/>
                </a:lnTo>
                <a:lnTo>
                  <a:pt x="4068597" y="9381705"/>
                </a:lnTo>
                <a:cubicBezTo>
                  <a:pt x="3771156" y="9090499"/>
                  <a:pt x="3766101" y="8613308"/>
                  <a:pt x="4057307" y="8315869"/>
                </a:cubicBezTo>
                <a:lnTo>
                  <a:pt x="6166337" y="6161684"/>
                </a:lnTo>
                <a:cubicBezTo>
                  <a:pt x="6311940" y="6012964"/>
                  <a:pt x="6504038" y="5937341"/>
                  <a:pt x="6696916" y="5935298"/>
                </a:cubicBezTo>
                <a:close/>
                <a:moveTo>
                  <a:pt x="3291368" y="2601137"/>
                </a:moveTo>
                <a:cubicBezTo>
                  <a:pt x="3484247" y="2599094"/>
                  <a:pt x="3677904" y="2670631"/>
                  <a:pt x="3826624" y="2816234"/>
                </a:cubicBezTo>
                <a:lnTo>
                  <a:pt x="5980810" y="4925266"/>
                </a:lnTo>
                <a:cubicBezTo>
                  <a:pt x="6278250" y="5216470"/>
                  <a:pt x="6283304" y="5693659"/>
                  <a:pt x="5992098" y="5991098"/>
                </a:cubicBezTo>
                <a:lnTo>
                  <a:pt x="3883070" y="8145284"/>
                </a:lnTo>
                <a:cubicBezTo>
                  <a:pt x="3591864" y="8442723"/>
                  <a:pt x="3114671" y="8447777"/>
                  <a:pt x="2817233" y="8156573"/>
                </a:cubicBezTo>
                <a:lnTo>
                  <a:pt x="663046" y="6047542"/>
                </a:lnTo>
                <a:cubicBezTo>
                  <a:pt x="365606" y="5756336"/>
                  <a:pt x="360552" y="5279148"/>
                  <a:pt x="651758" y="4981709"/>
                </a:cubicBezTo>
                <a:lnTo>
                  <a:pt x="2760788" y="2827522"/>
                </a:lnTo>
                <a:cubicBezTo>
                  <a:pt x="2906390" y="2678803"/>
                  <a:pt x="3098490" y="2603179"/>
                  <a:pt x="3291368" y="2601137"/>
                </a:cubicBezTo>
                <a:close/>
                <a:moveTo>
                  <a:pt x="9973481" y="2588583"/>
                </a:moveTo>
                <a:cubicBezTo>
                  <a:pt x="10166359" y="2586541"/>
                  <a:pt x="10360017" y="2658079"/>
                  <a:pt x="10508737" y="2803681"/>
                </a:cubicBezTo>
                <a:lnTo>
                  <a:pt x="12662921" y="4912711"/>
                </a:lnTo>
                <a:cubicBezTo>
                  <a:pt x="12960359" y="5203917"/>
                  <a:pt x="12965414" y="5681106"/>
                  <a:pt x="12674210" y="5978546"/>
                </a:cubicBezTo>
                <a:lnTo>
                  <a:pt x="10565180" y="8132731"/>
                </a:lnTo>
                <a:cubicBezTo>
                  <a:pt x="10273975" y="8430171"/>
                  <a:pt x="9796783" y="8435224"/>
                  <a:pt x="9499344" y="8144020"/>
                </a:cubicBezTo>
                <a:lnTo>
                  <a:pt x="7345161" y="6034990"/>
                </a:lnTo>
                <a:cubicBezTo>
                  <a:pt x="7047719" y="5743785"/>
                  <a:pt x="7042665" y="5266595"/>
                  <a:pt x="7333871" y="4969156"/>
                </a:cubicBezTo>
                <a:lnTo>
                  <a:pt x="9442899" y="2814969"/>
                </a:lnTo>
                <a:cubicBezTo>
                  <a:pt x="9588503" y="2666250"/>
                  <a:pt x="9780600" y="2590626"/>
                  <a:pt x="9973481" y="2588583"/>
                </a:cubicBezTo>
                <a:close/>
                <a:moveTo>
                  <a:pt x="5529042" y="0"/>
                </a:moveTo>
                <a:lnTo>
                  <a:pt x="7645030" y="0"/>
                </a:lnTo>
                <a:lnTo>
                  <a:pt x="9257374" y="1578547"/>
                </a:lnTo>
                <a:cubicBezTo>
                  <a:pt x="9554814" y="1869752"/>
                  <a:pt x="9559868" y="2346943"/>
                  <a:pt x="9268663" y="2644383"/>
                </a:cubicBezTo>
                <a:lnTo>
                  <a:pt x="7159632" y="4798569"/>
                </a:lnTo>
                <a:cubicBezTo>
                  <a:pt x="6868428" y="5096008"/>
                  <a:pt x="6391235" y="5101063"/>
                  <a:pt x="6093797" y="4809857"/>
                </a:cubicBezTo>
                <a:lnTo>
                  <a:pt x="3939611" y="2700826"/>
                </a:lnTo>
                <a:cubicBezTo>
                  <a:pt x="3642171" y="2409621"/>
                  <a:pt x="3637117" y="1932430"/>
                  <a:pt x="3928323" y="1634990"/>
                </a:cubicBezTo>
                <a:close/>
                <a:moveTo>
                  <a:pt x="1180958" y="0"/>
                </a:moveTo>
                <a:lnTo>
                  <a:pt x="5187795" y="0"/>
                </a:lnTo>
                <a:lnTo>
                  <a:pt x="3754086" y="1464407"/>
                </a:lnTo>
                <a:cubicBezTo>
                  <a:pt x="3462880" y="1761846"/>
                  <a:pt x="2985687" y="1766901"/>
                  <a:pt x="2688249" y="1475696"/>
                </a:cubicBezTo>
                <a:close/>
                <a:moveTo>
                  <a:pt x="0" y="0"/>
                </a:moveTo>
                <a:lnTo>
                  <a:pt x="950096" y="0"/>
                </a:lnTo>
                <a:lnTo>
                  <a:pt x="2575262" y="1591100"/>
                </a:lnTo>
                <a:cubicBezTo>
                  <a:pt x="2872702" y="1882304"/>
                  <a:pt x="2877755" y="2359495"/>
                  <a:pt x="2586550" y="2656935"/>
                </a:cubicBezTo>
                <a:lnTo>
                  <a:pt x="477520" y="4811121"/>
                </a:lnTo>
                <a:cubicBezTo>
                  <a:pt x="368318" y="4922661"/>
                  <a:pt x="232962" y="4993084"/>
                  <a:pt x="90738" y="5022187"/>
                </a:cubicBezTo>
                <a:lnTo>
                  <a:pt x="0" y="503185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22432688"/>
      </p:ext>
    </p:extLst>
  </p:cSld>
  <p:clrMapOvr>
    <a:masterClrMapping/>
  </p:clrMapOvr>
</p:sldLayout>
</file>

<file path=ppt/slideLayouts/slideLayout1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2"/>
            <a:ext cx="12144755" cy="8964039"/>
          </a:xfrm>
          <a:custGeom>
            <a:avLst/>
            <a:gdLst>
              <a:gd name="connsiteX0" fmla="*/ 0 w 12144755"/>
              <a:gd name="connsiteY0" fmla="*/ 0 h 8964039"/>
              <a:gd name="connsiteX1" fmla="*/ 10731676 w 12144755"/>
              <a:gd name="connsiteY1" fmla="*/ 0 h 8964039"/>
              <a:gd name="connsiteX2" fmla="*/ 11634386 w 12144755"/>
              <a:gd name="connsiteY2" fmla="*/ 922037 h 8964039"/>
              <a:gd name="connsiteX3" fmla="*/ 11607605 w 12144755"/>
              <a:gd name="connsiteY3" fmla="*/ 3450485 h 8964039"/>
              <a:gd name="connsiteX4" fmla="*/ 6497304 w 12144755"/>
              <a:gd name="connsiteY4" fmla="*/ 8453670 h 8964039"/>
              <a:gd name="connsiteX5" fmla="*/ 3968855 w 12144755"/>
              <a:gd name="connsiteY5" fmla="*/ 8426889 h 8964039"/>
              <a:gd name="connsiteX6" fmla="*/ 0 w 12144755"/>
              <a:gd name="connsiteY6" fmla="*/ 4373062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0" y="0"/>
                </a:moveTo>
                <a:lnTo>
                  <a:pt x="10731676" y="0"/>
                </a:lnTo>
                <a:lnTo>
                  <a:pt x="11634386" y="922037"/>
                </a:lnTo>
                <a:cubicBezTo>
                  <a:pt x="12325202" y="1627644"/>
                  <a:pt x="12313212" y="2759669"/>
                  <a:pt x="11607605" y="3450485"/>
                </a:cubicBezTo>
                <a:lnTo>
                  <a:pt x="6497304" y="8453670"/>
                </a:lnTo>
                <a:cubicBezTo>
                  <a:pt x="5791697" y="9144486"/>
                  <a:pt x="4659672" y="9132496"/>
                  <a:pt x="3968855" y="8426889"/>
                </a:cubicBezTo>
                <a:lnTo>
                  <a:pt x="0" y="43730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70419143"/>
      </p:ext>
    </p:extLst>
  </p:cSld>
  <p:clrMapOvr>
    <a:masterClrMapping/>
  </p:clrMapOvr>
</p:sldLayout>
</file>

<file path=ppt/slideLayouts/slideLayout1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7362445" y="2"/>
            <a:ext cx="12144755" cy="8964039"/>
          </a:xfrm>
          <a:custGeom>
            <a:avLst/>
            <a:gdLst>
              <a:gd name="connsiteX0" fmla="*/ 1413079 w 12144755"/>
              <a:gd name="connsiteY0" fmla="*/ 0 h 8964039"/>
              <a:gd name="connsiteX1" fmla="*/ 12144755 w 12144755"/>
              <a:gd name="connsiteY1" fmla="*/ 0 h 8964039"/>
              <a:gd name="connsiteX2" fmla="*/ 12144755 w 12144755"/>
              <a:gd name="connsiteY2" fmla="*/ 4373062 h 8964039"/>
              <a:gd name="connsiteX3" fmla="*/ 8175901 w 12144755"/>
              <a:gd name="connsiteY3" fmla="*/ 8426889 h 8964039"/>
              <a:gd name="connsiteX4" fmla="*/ 5647452 w 12144755"/>
              <a:gd name="connsiteY4" fmla="*/ 8453670 h 8964039"/>
              <a:gd name="connsiteX5" fmla="*/ 537151 w 12144755"/>
              <a:gd name="connsiteY5" fmla="*/ 3450485 h 8964039"/>
              <a:gd name="connsiteX6" fmla="*/ 510369 w 12144755"/>
              <a:gd name="connsiteY6" fmla="*/ 922037 h 89640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44755" h="8964039">
                <a:moveTo>
                  <a:pt x="1413079" y="0"/>
                </a:moveTo>
                <a:lnTo>
                  <a:pt x="12144755" y="0"/>
                </a:lnTo>
                <a:lnTo>
                  <a:pt x="12144755" y="4373062"/>
                </a:lnTo>
                <a:lnTo>
                  <a:pt x="8175901" y="8426889"/>
                </a:lnTo>
                <a:cubicBezTo>
                  <a:pt x="7485084" y="9132496"/>
                  <a:pt x="6353059" y="9144486"/>
                  <a:pt x="5647452" y="8453670"/>
                </a:cubicBezTo>
                <a:lnTo>
                  <a:pt x="537151" y="3450485"/>
                </a:lnTo>
                <a:cubicBezTo>
                  <a:pt x="-168457" y="2759669"/>
                  <a:pt x="-180447" y="1627644"/>
                  <a:pt x="510369" y="92203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6987553"/>
      </p:ext>
    </p:extLst>
  </p:cSld>
  <p:clrMapOvr>
    <a:masterClrMapping/>
  </p:clrMapOvr>
</p:sldLayout>
</file>

<file path=ppt/slideLayouts/slideLayout1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976057" y="2850079"/>
            <a:ext cx="6137166" cy="8122719"/>
          </a:xfrm>
          <a:custGeom>
            <a:avLst/>
            <a:gdLst>
              <a:gd name="connsiteX0" fmla="*/ 0 w 6137166"/>
              <a:gd name="connsiteY0" fmla="*/ 0 h 8122719"/>
              <a:gd name="connsiteX1" fmla="*/ 6137166 w 6137166"/>
              <a:gd name="connsiteY1" fmla="*/ 0 h 8122719"/>
              <a:gd name="connsiteX2" fmla="*/ 6137166 w 6137166"/>
              <a:gd name="connsiteY2" fmla="*/ 8122719 h 8122719"/>
              <a:gd name="connsiteX3" fmla="*/ 0 w 6137166"/>
              <a:gd name="connsiteY3" fmla="*/ 8122719 h 8122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8122719">
                <a:moveTo>
                  <a:pt x="0" y="0"/>
                </a:moveTo>
                <a:lnTo>
                  <a:pt x="6137166" y="0"/>
                </a:lnTo>
                <a:lnTo>
                  <a:pt x="6137166" y="8122719"/>
                </a:lnTo>
                <a:lnTo>
                  <a:pt x="0" y="812271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739158" y="6536179"/>
            <a:ext cx="6137166" cy="4436621"/>
          </a:xfrm>
          <a:custGeom>
            <a:avLst/>
            <a:gdLst>
              <a:gd name="connsiteX0" fmla="*/ 0 w 6137166"/>
              <a:gd name="connsiteY0" fmla="*/ 0 h 4436621"/>
              <a:gd name="connsiteX1" fmla="*/ 6137166 w 6137166"/>
              <a:gd name="connsiteY1" fmla="*/ 0 h 4436621"/>
              <a:gd name="connsiteX2" fmla="*/ 6137166 w 6137166"/>
              <a:gd name="connsiteY2" fmla="*/ 4436621 h 4436621"/>
              <a:gd name="connsiteX3" fmla="*/ 0 w 6137166"/>
              <a:gd name="connsiteY3" fmla="*/ 4436621 h 44366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37166" h="4436621">
                <a:moveTo>
                  <a:pt x="0" y="0"/>
                </a:moveTo>
                <a:lnTo>
                  <a:pt x="6137166" y="0"/>
                </a:lnTo>
                <a:lnTo>
                  <a:pt x="6137166" y="4436621"/>
                </a:lnTo>
                <a:lnTo>
                  <a:pt x="0" y="4436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8826620"/>
      </p:ext>
    </p:extLst>
  </p:cSld>
  <p:clrMapOvr>
    <a:masterClrMapping/>
  </p:clrMapOvr>
</p:sldLayout>
</file>

<file path=ppt/slideLayouts/slideLayout1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356064" y="2128056"/>
            <a:ext cx="15428422" cy="8844742"/>
          </a:xfrm>
          <a:custGeom>
            <a:avLst/>
            <a:gdLst>
              <a:gd name="connsiteX0" fmla="*/ 7714211 w 15428422"/>
              <a:gd name="connsiteY0" fmla="*/ 0 h 8844742"/>
              <a:gd name="connsiteX1" fmla="*/ 15428422 w 15428422"/>
              <a:gd name="connsiteY1" fmla="*/ 8844742 h 8844742"/>
              <a:gd name="connsiteX2" fmla="*/ 9356965 w 15428422"/>
              <a:gd name="connsiteY2" fmla="*/ 8844742 h 8844742"/>
              <a:gd name="connsiteX3" fmla="*/ 7714211 w 15428422"/>
              <a:gd name="connsiteY3" fmla="*/ 6961240 h 8844742"/>
              <a:gd name="connsiteX4" fmla="*/ 6071458 w 15428422"/>
              <a:gd name="connsiteY4" fmla="*/ 8844742 h 8844742"/>
              <a:gd name="connsiteX5" fmla="*/ 0 w 15428422"/>
              <a:gd name="connsiteY5" fmla="*/ 8844742 h 884474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15428422" h="8844742">
                <a:moveTo>
                  <a:pt x="7714211" y="0"/>
                </a:moveTo>
                <a:lnTo>
                  <a:pt x="15428422" y="8844742"/>
                </a:lnTo>
                <a:lnTo>
                  <a:pt x="9356965" y="8844742"/>
                </a:lnTo>
                <a:lnTo>
                  <a:pt x="7714211" y="6961240"/>
                </a:lnTo>
                <a:lnTo>
                  <a:pt x="6071458" y="8844742"/>
                </a:lnTo>
                <a:lnTo>
                  <a:pt x="0" y="884474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87265381"/>
      </p:ext>
    </p:extLst>
  </p:cSld>
  <p:clrMapOvr>
    <a:masterClrMapping/>
  </p:clrMapOvr>
</p:sldLayout>
</file>

<file path=ppt/slideLayouts/slideLayout1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300843" y="304009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993699" y="304009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300843" y="5697355"/>
            <a:ext cx="9158824" cy="4980936"/>
          </a:xfrm>
          <a:custGeom>
            <a:avLst/>
            <a:gdLst>
              <a:gd name="connsiteX0" fmla="*/ 0 w 9158824"/>
              <a:gd name="connsiteY0" fmla="*/ 0 h 4980936"/>
              <a:gd name="connsiteX1" fmla="*/ 9158824 w 9158824"/>
              <a:gd name="connsiteY1" fmla="*/ 0 h 4980936"/>
              <a:gd name="connsiteX2" fmla="*/ 9158824 w 9158824"/>
              <a:gd name="connsiteY2" fmla="*/ 4980936 h 4980936"/>
              <a:gd name="connsiteX3" fmla="*/ 0 w 9158824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4" h="4980936">
                <a:moveTo>
                  <a:pt x="0" y="0"/>
                </a:moveTo>
                <a:lnTo>
                  <a:pt x="9158824" y="0"/>
                </a:lnTo>
                <a:lnTo>
                  <a:pt x="9158824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9993699" y="5697355"/>
            <a:ext cx="9158825" cy="4980936"/>
          </a:xfrm>
          <a:custGeom>
            <a:avLst/>
            <a:gdLst>
              <a:gd name="connsiteX0" fmla="*/ 0 w 9158825"/>
              <a:gd name="connsiteY0" fmla="*/ 0 h 4980936"/>
              <a:gd name="connsiteX1" fmla="*/ 9158825 w 9158825"/>
              <a:gd name="connsiteY1" fmla="*/ 0 h 4980936"/>
              <a:gd name="connsiteX2" fmla="*/ 9158825 w 9158825"/>
              <a:gd name="connsiteY2" fmla="*/ 4980936 h 4980936"/>
              <a:gd name="connsiteX3" fmla="*/ 0 w 9158825"/>
              <a:gd name="connsiteY3" fmla="*/ 4980936 h 49809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58825" h="4980936">
                <a:moveTo>
                  <a:pt x="0" y="0"/>
                </a:moveTo>
                <a:lnTo>
                  <a:pt x="9158825" y="0"/>
                </a:lnTo>
                <a:lnTo>
                  <a:pt x="9158825" y="4980936"/>
                </a:lnTo>
                <a:lnTo>
                  <a:pt x="0" y="49809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17150"/>
      </p:ext>
    </p:extLst>
  </p:cSld>
  <p:clrMapOvr>
    <a:masterClrMapping/>
  </p:clrMapOvr>
</p:sldLayout>
</file>

<file path=ppt/slideLayouts/slideLayout1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22020" y="736272"/>
            <a:ext cx="12787349" cy="9500259"/>
          </a:xfrm>
          <a:custGeom>
            <a:avLst/>
            <a:gdLst>
              <a:gd name="connsiteX0" fmla="*/ 614382 w 12787349"/>
              <a:gd name="connsiteY0" fmla="*/ 0 h 9500259"/>
              <a:gd name="connsiteX1" fmla="*/ 12172967 w 12787349"/>
              <a:gd name="connsiteY1" fmla="*/ 0 h 9500259"/>
              <a:gd name="connsiteX2" fmla="*/ 12787349 w 12787349"/>
              <a:gd name="connsiteY2" fmla="*/ 614382 h 9500259"/>
              <a:gd name="connsiteX3" fmla="*/ 12787349 w 12787349"/>
              <a:gd name="connsiteY3" fmla="*/ 8885877 h 9500259"/>
              <a:gd name="connsiteX4" fmla="*/ 12172967 w 12787349"/>
              <a:gd name="connsiteY4" fmla="*/ 9500259 h 9500259"/>
              <a:gd name="connsiteX5" fmla="*/ 614382 w 12787349"/>
              <a:gd name="connsiteY5" fmla="*/ 9500259 h 9500259"/>
              <a:gd name="connsiteX6" fmla="*/ 0 w 12787349"/>
              <a:gd name="connsiteY6" fmla="*/ 8885877 h 9500259"/>
              <a:gd name="connsiteX7" fmla="*/ 0 w 12787349"/>
              <a:gd name="connsiteY7" fmla="*/ 614382 h 9500259"/>
              <a:gd name="connsiteX8" fmla="*/ 614382 w 12787349"/>
              <a:gd name="connsiteY8" fmla="*/ 0 h 950025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2787349" h="9500259">
                <a:moveTo>
                  <a:pt x="614382" y="0"/>
                </a:moveTo>
                <a:lnTo>
                  <a:pt x="12172967" y="0"/>
                </a:lnTo>
                <a:cubicBezTo>
                  <a:pt x="12512281" y="0"/>
                  <a:pt x="12787349" y="275068"/>
                  <a:pt x="12787349" y="614382"/>
                </a:cubicBezTo>
                <a:lnTo>
                  <a:pt x="12787349" y="8885877"/>
                </a:lnTo>
                <a:cubicBezTo>
                  <a:pt x="12787349" y="9225191"/>
                  <a:pt x="12512281" y="9500259"/>
                  <a:pt x="12172967" y="9500259"/>
                </a:cubicBezTo>
                <a:lnTo>
                  <a:pt x="614382" y="9500259"/>
                </a:lnTo>
                <a:cubicBezTo>
                  <a:pt x="275068" y="9500259"/>
                  <a:pt x="0" y="9225191"/>
                  <a:pt x="0" y="8885877"/>
                </a:cubicBezTo>
                <a:lnTo>
                  <a:pt x="0" y="614382"/>
                </a:lnTo>
                <a:cubicBezTo>
                  <a:pt x="0" y="275068"/>
                  <a:pt x="275068" y="0"/>
                  <a:pt x="61438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3990261"/>
      </p:ext>
    </p:extLst>
  </p:cSld>
  <p:clrMapOvr>
    <a:masterClrMapping/>
  </p:clrMapOvr>
</p:sldLayout>
</file>

<file path=ppt/slideLayouts/slideLayout1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950031" y="893026"/>
            <a:ext cx="4296011" cy="9139250"/>
          </a:xfrm>
          <a:custGeom>
            <a:avLst/>
            <a:gdLst>
              <a:gd name="connsiteX0" fmla="*/ 0 w 4296011"/>
              <a:gd name="connsiteY0" fmla="*/ 0 h 9139250"/>
              <a:gd name="connsiteX1" fmla="*/ 4296011 w 4296011"/>
              <a:gd name="connsiteY1" fmla="*/ 0 h 9139250"/>
              <a:gd name="connsiteX2" fmla="*/ 4296011 w 4296011"/>
              <a:gd name="connsiteY2" fmla="*/ 9139250 h 9139250"/>
              <a:gd name="connsiteX3" fmla="*/ 0 w 4296011"/>
              <a:gd name="connsiteY3" fmla="*/ 9139250 h 91392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9139250">
                <a:moveTo>
                  <a:pt x="0" y="0"/>
                </a:moveTo>
                <a:lnTo>
                  <a:pt x="4296011" y="0"/>
                </a:lnTo>
                <a:lnTo>
                  <a:pt x="4296011" y="9139250"/>
                </a:lnTo>
                <a:lnTo>
                  <a:pt x="0" y="91392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5471995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9967831" y="893026"/>
            <a:ext cx="4296011" cy="4465123"/>
          </a:xfrm>
          <a:custGeom>
            <a:avLst/>
            <a:gdLst>
              <a:gd name="connsiteX0" fmla="*/ 0 w 4296011"/>
              <a:gd name="connsiteY0" fmla="*/ 0 h 4465123"/>
              <a:gd name="connsiteX1" fmla="*/ 4296011 w 4296011"/>
              <a:gd name="connsiteY1" fmla="*/ 0 h 4465123"/>
              <a:gd name="connsiteX2" fmla="*/ 4296011 w 4296011"/>
              <a:gd name="connsiteY2" fmla="*/ 4465123 h 4465123"/>
              <a:gd name="connsiteX3" fmla="*/ 0 w 429601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96011" h="4465123">
                <a:moveTo>
                  <a:pt x="0" y="0"/>
                </a:moveTo>
                <a:lnTo>
                  <a:pt x="4296011" y="0"/>
                </a:lnTo>
                <a:lnTo>
                  <a:pt x="429601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5471995" y="5567152"/>
            <a:ext cx="3583021" cy="4465123"/>
          </a:xfrm>
          <a:custGeom>
            <a:avLst/>
            <a:gdLst>
              <a:gd name="connsiteX0" fmla="*/ 0 w 3583021"/>
              <a:gd name="connsiteY0" fmla="*/ 0 h 4465123"/>
              <a:gd name="connsiteX1" fmla="*/ 3583021 w 3583021"/>
              <a:gd name="connsiteY1" fmla="*/ 0 h 4465123"/>
              <a:gd name="connsiteX2" fmla="*/ 3583021 w 3583021"/>
              <a:gd name="connsiteY2" fmla="*/ 4465123 h 4465123"/>
              <a:gd name="connsiteX3" fmla="*/ 0 w 3583021"/>
              <a:gd name="connsiteY3" fmla="*/ 4465123 h 44651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83021" h="4465123">
                <a:moveTo>
                  <a:pt x="0" y="0"/>
                </a:moveTo>
                <a:lnTo>
                  <a:pt x="3583021" y="0"/>
                </a:lnTo>
                <a:lnTo>
                  <a:pt x="3583021" y="4465123"/>
                </a:lnTo>
                <a:lnTo>
                  <a:pt x="0" y="446512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3523042"/>
      </p:ext>
    </p:extLst>
  </p:cSld>
  <p:clrMapOvr>
    <a:masterClrMapping/>
  </p:clrMapOvr>
</p:sldLayout>
</file>

<file path=ppt/slideLayouts/slideLayout1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836728" y="696290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9836728" y="3954173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9836728" y="7212057"/>
            <a:ext cx="8912036" cy="3064454"/>
          </a:xfrm>
          <a:custGeom>
            <a:avLst/>
            <a:gdLst>
              <a:gd name="connsiteX0" fmla="*/ 0 w 8912036"/>
              <a:gd name="connsiteY0" fmla="*/ 0 h 3064454"/>
              <a:gd name="connsiteX1" fmla="*/ 8912036 w 8912036"/>
              <a:gd name="connsiteY1" fmla="*/ 0 h 3064454"/>
              <a:gd name="connsiteX2" fmla="*/ 8912036 w 8912036"/>
              <a:gd name="connsiteY2" fmla="*/ 3064454 h 3064454"/>
              <a:gd name="connsiteX3" fmla="*/ 0 w 8912036"/>
              <a:gd name="connsiteY3" fmla="*/ 3064454 h 3064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12036" h="3064454">
                <a:moveTo>
                  <a:pt x="0" y="0"/>
                </a:moveTo>
                <a:lnTo>
                  <a:pt x="8912036" y="0"/>
                </a:lnTo>
                <a:lnTo>
                  <a:pt x="8912036" y="3064454"/>
                </a:lnTo>
                <a:lnTo>
                  <a:pt x="0" y="3064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34946206"/>
      </p:ext>
    </p:extLst>
  </p:cSld>
  <p:clrMapOvr>
    <a:masterClrMapping/>
  </p:clrMapOvr>
</p:sldLayout>
</file>

<file path=ppt/slideLayouts/slideLayout1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9888809" y="0"/>
            <a:ext cx="4252122" cy="9269686"/>
          </a:xfrm>
          <a:custGeom>
            <a:avLst/>
            <a:gdLst>
              <a:gd name="connsiteX0" fmla="*/ 0 w 4252122"/>
              <a:gd name="connsiteY0" fmla="*/ 0 h 9269686"/>
              <a:gd name="connsiteX1" fmla="*/ 4252122 w 4252122"/>
              <a:gd name="connsiteY1" fmla="*/ 0 h 9269686"/>
              <a:gd name="connsiteX2" fmla="*/ 4252122 w 4252122"/>
              <a:gd name="connsiteY2" fmla="*/ 9269686 h 9269686"/>
              <a:gd name="connsiteX3" fmla="*/ 0 w 4252122"/>
              <a:gd name="connsiteY3" fmla="*/ 9269686 h 926968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9269686">
                <a:moveTo>
                  <a:pt x="0" y="0"/>
                </a:moveTo>
                <a:lnTo>
                  <a:pt x="4252122" y="0"/>
                </a:lnTo>
                <a:lnTo>
                  <a:pt x="4252122" y="9269686"/>
                </a:lnTo>
                <a:lnTo>
                  <a:pt x="0" y="926968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4400827" y="5263147"/>
            <a:ext cx="4252121" cy="4006541"/>
          </a:xfrm>
          <a:custGeom>
            <a:avLst/>
            <a:gdLst>
              <a:gd name="connsiteX0" fmla="*/ 0 w 4252121"/>
              <a:gd name="connsiteY0" fmla="*/ 0 h 4006541"/>
              <a:gd name="connsiteX1" fmla="*/ 4252121 w 4252121"/>
              <a:gd name="connsiteY1" fmla="*/ 0 h 4006541"/>
              <a:gd name="connsiteX2" fmla="*/ 4252121 w 4252121"/>
              <a:gd name="connsiteY2" fmla="*/ 4006541 h 4006541"/>
              <a:gd name="connsiteX3" fmla="*/ 0 w 4252121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1" h="4006541">
                <a:moveTo>
                  <a:pt x="0" y="0"/>
                </a:moveTo>
                <a:lnTo>
                  <a:pt x="4252121" y="0"/>
                </a:lnTo>
                <a:lnTo>
                  <a:pt x="4252121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5376791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854252" y="5263147"/>
            <a:ext cx="4252122" cy="4006541"/>
          </a:xfrm>
          <a:custGeom>
            <a:avLst/>
            <a:gdLst>
              <a:gd name="connsiteX0" fmla="*/ 0 w 4252122"/>
              <a:gd name="connsiteY0" fmla="*/ 0 h 4006541"/>
              <a:gd name="connsiteX1" fmla="*/ 4252122 w 4252122"/>
              <a:gd name="connsiteY1" fmla="*/ 0 h 4006541"/>
              <a:gd name="connsiteX2" fmla="*/ 4252122 w 4252122"/>
              <a:gd name="connsiteY2" fmla="*/ 4006541 h 4006541"/>
              <a:gd name="connsiteX3" fmla="*/ 0 w 4252122"/>
              <a:gd name="connsiteY3" fmla="*/ 4006541 h 40065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52122" h="4006541">
                <a:moveTo>
                  <a:pt x="0" y="0"/>
                </a:moveTo>
                <a:lnTo>
                  <a:pt x="4252122" y="0"/>
                </a:lnTo>
                <a:lnTo>
                  <a:pt x="4252122" y="4006541"/>
                </a:lnTo>
                <a:lnTo>
                  <a:pt x="0" y="400654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921459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0" y="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5486400" y="5486400"/>
            <a:ext cx="5486400" cy="5486400"/>
          </a:xfrm>
          <a:custGeom>
            <a:avLst/>
            <a:gdLst>
              <a:gd name="connsiteX0" fmla="*/ 0 w 5486400"/>
              <a:gd name="connsiteY0" fmla="*/ 0 h 5486400"/>
              <a:gd name="connsiteX1" fmla="*/ 5486400 w 5486400"/>
              <a:gd name="connsiteY1" fmla="*/ 0 h 5486400"/>
              <a:gd name="connsiteX2" fmla="*/ 5486400 w 5486400"/>
              <a:gd name="connsiteY2" fmla="*/ 5486400 h 5486400"/>
              <a:gd name="connsiteX3" fmla="*/ 0 w 5486400"/>
              <a:gd name="connsiteY3" fmla="*/ 5486400 h 54864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400" h="5486400">
                <a:moveTo>
                  <a:pt x="0" y="0"/>
                </a:moveTo>
                <a:lnTo>
                  <a:pt x="5486400" y="0"/>
                </a:lnTo>
                <a:lnTo>
                  <a:pt x="5486400" y="5486400"/>
                </a:lnTo>
                <a:lnTo>
                  <a:pt x="0" y="54864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80420775"/>
      </p:ext>
    </p:extLst>
  </p:cSld>
  <p:clrMapOvr>
    <a:masterClrMapping/>
  </p:clrMapOvr>
</p:sldLayout>
</file>

<file path=ppt/slideLayouts/slideLayout1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4968199"/>
            <a:ext cx="11760512" cy="6004601"/>
          </a:xfrm>
          <a:custGeom>
            <a:avLst/>
            <a:gdLst>
              <a:gd name="connsiteX0" fmla="*/ 5926486 w 11760512"/>
              <a:gd name="connsiteY0" fmla="*/ 183 h 6004601"/>
              <a:gd name="connsiteX1" fmla="*/ 8918490 w 11760512"/>
              <a:gd name="connsiteY1" fmla="*/ 845435 h 6004601"/>
              <a:gd name="connsiteX2" fmla="*/ 11760512 w 11760512"/>
              <a:gd name="connsiteY2" fmla="*/ 5727096 h 6004601"/>
              <a:gd name="connsiteX3" fmla="*/ 11758347 w 11760512"/>
              <a:gd name="connsiteY3" fmla="*/ 6004601 h 6004601"/>
              <a:gd name="connsiteX4" fmla="*/ 0 w 11760512"/>
              <a:gd name="connsiteY4" fmla="*/ 6004601 h 6004601"/>
              <a:gd name="connsiteX5" fmla="*/ 2944 w 11760512"/>
              <a:gd name="connsiteY5" fmla="*/ 5634459 h 6004601"/>
              <a:gd name="connsiteX6" fmla="*/ 2921536 w 11760512"/>
              <a:gd name="connsiteY6" fmla="*/ 798185 h 6004601"/>
              <a:gd name="connsiteX7" fmla="*/ 5926486 w 11760512"/>
              <a:gd name="connsiteY7" fmla="*/ 18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760512" h="6004601">
                <a:moveTo>
                  <a:pt x="5926486" y="183"/>
                </a:moveTo>
                <a:cubicBezTo>
                  <a:pt x="6963502" y="8354"/>
                  <a:pt x="7998359" y="290400"/>
                  <a:pt x="8918490" y="845435"/>
                </a:cubicBezTo>
                <a:cubicBezTo>
                  <a:pt x="10643736" y="1886126"/>
                  <a:pt x="11708167" y="3731229"/>
                  <a:pt x="11760512" y="5727096"/>
                </a:cubicBezTo>
                <a:lnTo>
                  <a:pt x="11758347" y="6004601"/>
                </a:lnTo>
                <a:lnTo>
                  <a:pt x="0" y="6004601"/>
                </a:lnTo>
                <a:lnTo>
                  <a:pt x="2944" y="5634459"/>
                </a:lnTo>
                <a:cubicBezTo>
                  <a:pt x="86733" y="3639664"/>
                  <a:pt x="1180106" y="1811562"/>
                  <a:pt x="2921536" y="798185"/>
                </a:cubicBezTo>
                <a:cubicBezTo>
                  <a:pt x="3850297" y="257718"/>
                  <a:pt x="4889471" y="-7987"/>
                  <a:pt x="5926486" y="18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6555067"/>
      </p:ext>
    </p:extLst>
  </p:cSld>
  <p:clrMapOvr>
    <a:masterClrMapping/>
  </p:clrMapOvr>
</p:sldLayout>
</file>

<file path=ppt/slideLayouts/slideLayout1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76146" y="1"/>
            <a:ext cx="11760512" cy="6004601"/>
          </a:xfrm>
          <a:custGeom>
            <a:avLst/>
            <a:gdLst>
              <a:gd name="connsiteX0" fmla="*/ 0 w 11760512"/>
              <a:gd name="connsiteY0" fmla="*/ 0 h 6004601"/>
              <a:gd name="connsiteX1" fmla="*/ 11758347 w 11760512"/>
              <a:gd name="connsiteY1" fmla="*/ 0 h 6004601"/>
              <a:gd name="connsiteX2" fmla="*/ 11760512 w 11760512"/>
              <a:gd name="connsiteY2" fmla="*/ 277506 h 6004601"/>
              <a:gd name="connsiteX3" fmla="*/ 8918490 w 11760512"/>
              <a:gd name="connsiteY3" fmla="*/ 5159167 h 6004601"/>
              <a:gd name="connsiteX4" fmla="*/ 5926486 w 11760512"/>
              <a:gd name="connsiteY4" fmla="*/ 6004419 h 6004601"/>
              <a:gd name="connsiteX5" fmla="*/ 2921536 w 11760512"/>
              <a:gd name="connsiteY5" fmla="*/ 5206417 h 6004601"/>
              <a:gd name="connsiteX6" fmla="*/ 2944 w 11760512"/>
              <a:gd name="connsiteY6" fmla="*/ 370143 h 60046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760512" h="6004601">
                <a:moveTo>
                  <a:pt x="0" y="0"/>
                </a:moveTo>
                <a:lnTo>
                  <a:pt x="11758347" y="0"/>
                </a:lnTo>
                <a:lnTo>
                  <a:pt x="11760512" y="277506"/>
                </a:lnTo>
                <a:cubicBezTo>
                  <a:pt x="11708167" y="2273373"/>
                  <a:pt x="10643736" y="4118476"/>
                  <a:pt x="8918490" y="5159167"/>
                </a:cubicBezTo>
                <a:cubicBezTo>
                  <a:pt x="7998359" y="5714202"/>
                  <a:pt x="6963502" y="5996248"/>
                  <a:pt x="5926486" y="6004419"/>
                </a:cubicBezTo>
                <a:cubicBezTo>
                  <a:pt x="4889471" y="6012589"/>
                  <a:pt x="3850297" y="5746884"/>
                  <a:pt x="2921536" y="5206417"/>
                </a:cubicBezTo>
                <a:cubicBezTo>
                  <a:pt x="1180106" y="4193040"/>
                  <a:pt x="86733" y="2364938"/>
                  <a:pt x="2944" y="37014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20999875"/>
      </p:ext>
    </p:extLst>
  </p:cSld>
  <p:clrMapOvr>
    <a:masterClrMapping/>
  </p:clrMapOvr>
</p:sldLayout>
</file>

<file path=ppt/slideLayouts/slideLayout1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85114" y="1"/>
            <a:ext cx="15422086" cy="10972798"/>
          </a:xfrm>
          <a:custGeom>
            <a:avLst/>
            <a:gdLst>
              <a:gd name="connsiteX0" fmla="*/ 0 w 15422086"/>
              <a:gd name="connsiteY0" fmla="*/ 0 h 10972798"/>
              <a:gd name="connsiteX1" fmla="*/ 15422086 w 15422086"/>
              <a:gd name="connsiteY1" fmla="*/ 0 h 10972798"/>
              <a:gd name="connsiteX2" fmla="*/ 15422086 w 15422086"/>
              <a:gd name="connsiteY2" fmla="*/ 5130139 h 10972798"/>
              <a:gd name="connsiteX3" fmla="*/ 6156166 w 15422086"/>
              <a:gd name="connsiteY3" fmla="*/ 5130139 h 10972798"/>
              <a:gd name="connsiteX4" fmla="*/ 6156166 w 15422086"/>
              <a:gd name="connsiteY4" fmla="*/ 10972798 h 10972798"/>
              <a:gd name="connsiteX5" fmla="*/ 0 w 15422086"/>
              <a:gd name="connsiteY5" fmla="*/ 10972798 h 10972798"/>
              <a:gd name="connsiteX6" fmla="*/ 0 w 15422086"/>
              <a:gd name="connsiteY6" fmla="*/ 5130139 h 10972798"/>
              <a:gd name="connsiteX7" fmla="*/ 0 w 15422086"/>
              <a:gd name="connsiteY7" fmla="*/ 1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5422086" h="10972798">
                <a:moveTo>
                  <a:pt x="0" y="0"/>
                </a:moveTo>
                <a:lnTo>
                  <a:pt x="15422086" y="0"/>
                </a:lnTo>
                <a:lnTo>
                  <a:pt x="15422086" y="5130139"/>
                </a:lnTo>
                <a:lnTo>
                  <a:pt x="6156166" y="5130139"/>
                </a:lnTo>
                <a:lnTo>
                  <a:pt x="6156166" y="10972798"/>
                </a:lnTo>
                <a:lnTo>
                  <a:pt x="0" y="10972798"/>
                </a:lnTo>
                <a:lnTo>
                  <a:pt x="0" y="5130139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30808199"/>
      </p:ext>
    </p:extLst>
  </p:cSld>
  <p:clrMapOvr>
    <a:masterClrMapping/>
  </p:clrMapOvr>
</p:sldLayout>
</file>

<file path=ppt/slideLayouts/slideLayout1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610012" y="5120643"/>
            <a:ext cx="6897188" cy="5852158"/>
          </a:xfrm>
          <a:custGeom>
            <a:avLst/>
            <a:gdLst>
              <a:gd name="connsiteX0" fmla="*/ 0 w 6897188"/>
              <a:gd name="connsiteY0" fmla="*/ 0 h 5852158"/>
              <a:gd name="connsiteX1" fmla="*/ 6897188 w 6897188"/>
              <a:gd name="connsiteY1" fmla="*/ 0 h 5852158"/>
              <a:gd name="connsiteX2" fmla="*/ 6897188 w 6897188"/>
              <a:gd name="connsiteY2" fmla="*/ 5852158 h 5852158"/>
              <a:gd name="connsiteX3" fmla="*/ 0 w 6897188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8" h="5852158">
                <a:moveTo>
                  <a:pt x="0" y="0"/>
                </a:moveTo>
                <a:lnTo>
                  <a:pt x="6897188" y="0"/>
                </a:lnTo>
                <a:lnTo>
                  <a:pt x="6897188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-1" y="3"/>
            <a:ext cx="6897189" cy="5852158"/>
          </a:xfrm>
          <a:custGeom>
            <a:avLst/>
            <a:gdLst>
              <a:gd name="connsiteX0" fmla="*/ 0 w 6897189"/>
              <a:gd name="connsiteY0" fmla="*/ 0 h 5852158"/>
              <a:gd name="connsiteX1" fmla="*/ 6897189 w 6897189"/>
              <a:gd name="connsiteY1" fmla="*/ 0 h 5852158"/>
              <a:gd name="connsiteX2" fmla="*/ 6897189 w 6897189"/>
              <a:gd name="connsiteY2" fmla="*/ 5852158 h 5852158"/>
              <a:gd name="connsiteX3" fmla="*/ 0 w 6897189"/>
              <a:gd name="connsiteY3" fmla="*/ 5852158 h 5852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897189" h="5852158">
                <a:moveTo>
                  <a:pt x="0" y="0"/>
                </a:moveTo>
                <a:lnTo>
                  <a:pt x="6897189" y="0"/>
                </a:lnTo>
                <a:lnTo>
                  <a:pt x="6897189" y="5852158"/>
                </a:lnTo>
                <a:lnTo>
                  <a:pt x="0" y="58521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8609996"/>
      </p:ext>
    </p:extLst>
  </p:cSld>
  <p:clrMapOvr>
    <a:masterClrMapping/>
  </p:clrMapOvr>
</p:sldLayout>
</file>

<file path=ppt/slideLayouts/slideLayout1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icture Placeholder 14"/>
          <p:cNvSpPr>
            <a:spLocks noGrp="1"/>
          </p:cNvSpPr>
          <p:nvPr>
            <p:ph type="pic" sz="quarter" idx="21"/>
          </p:nvPr>
        </p:nvSpPr>
        <p:spPr>
          <a:xfrm>
            <a:off x="0" y="6840188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7" name="Picture Placeholder 16"/>
          <p:cNvSpPr>
            <a:spLocks noGrp="1"/>
          </p:cNvSpPr>
          <p:nvPr>
            <p:ph type="pic" sz="quarter" idx="22"/>
          </p:nvPr>
        </p:nvSpPr>
        <p:spPr>
          <a:xfrm>
            <a:off x="4262263" y="6840189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>
          <a:xfrm>
            <a:off x="8524526" y="6840186"/>
            <a:ext cx="4015816" cy="4132613"/>
          </a:xfrm>
          <a:custGeom>
            <a:avLst/>
            <a:gdLst>
              <a:gd name="connsiteX0" fmla="*/ 0 w 4015816"/>
              <a:gd name="connsiteY0" fmla="*/ 0 h 4132613"/>
              <a:gd name="connsiteX1" fmla="*/ 4015816 w 4015816"/>
              <a:gd name="connsiteY1" fmla="*/ 0 h 4132613"/>
              <a:gd name="connsiteX2" fmla="*/ 4015816 w 4015816"/>
              <a:gd name="connsiteY2" fmla="*/ 4132613 h 4132613"/>
              <a:gd name="connsiteX3" fmla="*/ 0 w 4015816"/>
              <a:gd name="connsiteY3" fmla="*/ 4132613 h 4132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5816" h="4132613">
                <a:moveTo>
                  <a:pt x="0" y="0"/>
                </a:moveTo>
                <a:lnTo>
                  <a:pt x="4015816" y="0"/>
                </a:lnTo>
                <a:lnTo>
                  <a:pt x="4015816" y="4132613"/>
                </a:lnTo>
                <a:lnTo>
                  <a:pt x="0" y="4132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4" name="Picture Placeholder 13"/>
          <p:cNvSpPr>
            <a:spLocks noGrp="1"/>
          </p:cNvSpPr>
          <p:nvPr>
            <p:ph type="pic" sz="quarter" idx="24"/>
          </p:nvPr>
        </p:nvSpPr>
        <p:spPr>
          <a:xfrm>
            <a:off x="0" y="1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53221355"/>
      </p:ext>
    </p:extLst>
  </p:cSld>
  <p:clrMapOvr>
    <a:masterClrMapping/>
  </p:clrMapOvr>
</p:sldLayout>
</file>

<file path=ppt/slideLayouts/slideLayout1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0" y="0"/>
            <a:ext cx="12540342" cy="6574179"/>
          </a:xfrm>
          <a:custGeom>
            <a:avLst/>
            <a:gdLst>
              <a:gd name="connsiteX0" fmla="*/ 0 w 12540342"/>
              <a:gd name="connsiteY0" fmla="*/ 0 h 6574179"/>
              <a:gd name="connsiteX1" fmla="*/ 12540342 w 12540342"/>
              <a:gd name="connsiteY1" fmla="*/ 0 h 6574179"/>
              <a:gd name="connsiteX2" fmla="*/ 12540342 w 12540342"/>
              <a:gd name="connsiteY2" fmla="*/ 6574179 h 6574179"/>
              <a:gd name="connsiteX3" fmla="*/ 0 w 12540342"/>
              <a:gd name="connsiteY3" fmla="*/ 6574179 h 65741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540342" h="6574179">
                <a:moveTo>
                  <a:pt x="0" y="0"/>
                </a:moveTo>
                <a:lnTo>
                  <a:pt x="12540342" y="0"/>
                </a:lnTo>
                <a:lnTo>
                  <a:pt x="12540342" y="6574179"/>
                </a:lnTo>
                <a:lnTo>
                  <a:pt x="0" y="657417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1" y="6574179"/>
            <a:ext cx="6270171" cy="4398619"/>
          </a:xfrm>
          <a:custGeom>
            <a:avLst/>
            <a:gdLst>
              <a:gd name="connsiteX0" fmla="*/ 0 w 6270171"/>
              <a:gd name="connsiteY0" fmla="*/ 0 h 4398619"/>
              <a:gd name="connsiteX1" fmla="*/ 6270171 w 6270171"/>
              <a:gd name="connsiteY1" fmla="*/ 0 h 4398619"/>
              <a:gd name="connsiteX2" fmla="*/ 6270171 w 6270171"/>
              <a:gd name="connsiteY2" fmla="*/ 4398619 h 4398619"/>
              <a:gd name="connsiteX3" fmla="*/ 0 w 6270171"/>
              <a:gd name="connsiteY3" fmla="*/ 4398619 h 43986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70171" h="4398619">
                <a:moveTo>
                  <a:pt x="0" y="0"/>
                </a:moveTo>
                <a:lnTo>
                  <a:pt x="6270171" y="0"/>
                </a:lnTo>
                <a:lnTo>
                  <a:pt x="6270171" y="4398619"/>
                </a:lnTo>
                <a:lnTo>
                  <a:pt x="0" y="4398619"/>
                </a:lnTo>
                <a:close/>
              </a:path>
            </a:pathLst>
          </a:custGeom>
          <a:pattFill prst="wdDnDiag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23575271"/>
      </p:ext>
    </p:extLst>
  </p:cSld>
  <p:clrMapOvr>
    <a:masterClrMapping/>
  </p:clrMapOvr>
</p:sldLayout>
</file>

<file path=ppt/slideLayouts/slideLayout1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642570" y="1"/>
            <a:ext cx="11178634" cy="10972799"/>
          </a:xfrm>
          <a:custGeom>
            <a:avLst/>
            <a:gdLst>
              <a:gd name="connsiteX0" fmla="*/ 8018215 w 11178634"/>
              <a:gd name="connsiteY0" fmla="*/ 3572096 h 10972799"/>
              <a:gd name="connsiteX1" fmla="*/ 11178634 w 11178634"/>
              <a:gd name="connsiteY1" fmla="*/ 3572096 h 10972799"/>
              <a:gd name="connsiteX2" fmla="*/ 11178634 w 11178634"/>
              <a:gd name="connsiteY2" fmla="*/ 10972798 h 10972799"/>
              <a:gd name="connsiteX3" fmla="*/ 8018215 w 11178634"/>
              <a:gd name="connsiteY3" fmla="*/ 10972798 h 10972799"/>
              <a:gd name="connsiteX4" fmla="*/ 0 w 11178634"/>
              <a:gd name="connsiteY4" fmla="*/ 2 h 10972799"/>
              <a:gd name="connsiteX5" fmla="*/ 3160418 w 11178634"/>
              <a:gd name="connsiteY5" fmla="*/ 2 h 10972799"/>
              <a:gd name="connsiteX6" fmla="*/ 3160418 w 11178634"/>
              <a:gd name="connsiteY6" fmla="*/ 5301147 h 10972799"/>
              <a:gd name="connsiteX7" fmla="*/ 0 w 11178634"/>
              <a:gd name="connsiteY7" fmla="*/ 5301147 h 10972799"/>
              <a:gd name="connsiteX8" fmla="*/ 3331418 w 11178634"/>
              <a:gd name="connsiteY8" fmla="*/ 0 h 10972799"/>
              <a:gd name="connsiteX9" fmla="*/ 7891543 w 11178634"/>
              <a:gd name="connsiteY9" fmla="*/ 0 h 10972799"/>
              <a:gd name="connsiteX10" fmla="*/ 7891543 w 11178634"/>
              <a:gd name="connsiteY10" fmla="*/ 10972799 h 10972799"/>
              <a:gd name="connsiteX11" fmla="*/ 3331418 w 11178634"/>
              <a:gd name="connsiteY11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78634" h="10972799">
                <a:moveTo>
                  <a:pt x="8018215" y="3572096"/>
                </a:moveTo>
                <a:lnTo>
                  <a:pt x="11178634" y="3572096"/>
                </a:lnTo>
                <a:lnTo>
                  <a:pt x="11178634" y="10972798"/>
                </a:lnTo>
                <a:lnTo>
                  <a:pt x="8018215" y="10972798"/>
                </a:lnTo>
                <a:close/>
                <a:moveTo>
                  <a:pt x="0" y="2"/>
                </a:moveTo>
                <a:lnTo>
                  <a:pt x="3160418" y="2"/>
                </a:lnTo>
                <a:lnTo>
                  <a:pt x="3160418" y="5301147"/>
                </a:lnTo>
                <a:lnTo>
                  <a:pt x="0" y="5301147"/>
                </a:lnTo>
                <a:close/>
                <a:moveTo>
                  <a:pt x="3331418" y="0"/>
                </a:moveTo>
                <a:lnTo>
                  <a:pt x="7891543" y="0"/>
                </a:lnTo>
                <a:lnTo>
                  <a:pt x="7891543" y="10972799"/>
                </a:lnTo>
                <a:lnTo>
                  <a:pt x="3331418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57181881"/>
      </p:ext>
    </p:extLst>
  </p:cSld>
  <p:clrMapOvr>
    <a:masterClrMapping/>
  </p:clrMapOvr>
</p:sldLayout>
</file>

<file path=ppt/slideLayouts/slideLayout1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026723" y="1"/>
            <a:ext cx="7980219" cy="9063246"/>
          </a:xfrm>
          <a:custGeom>
            <a:avLst/>
            <a:gdLst>
              <a:gd name="connsiteX0" fmla="*/ 0 w 7980219"/>
              <a:gd name="connsiteY0" fmla="*/ 0 h 9063246"/>
              <a:gd name="connsiteX1" fmla="*/ 7980219 w 7980219"/>
              <a:gd name="connsiteY1" fmla="*/ 0 h 9063246"/>
              <a:gd name="connsiteX2" fmla="*/ 7980219 w 7980219"/>
              <a:gd name="connsiteY2" fmla="*/ 9063246 h 9063246"/>
              <a:gd name="connsiteX3" fmla="*/ 0 w 7980219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9" h="9063246">
                <a:moveTo>
                  <a:pt x="0" y="0"/>
                </a:moveTo>
                <a:lnTo>
                  <a:pt x="7980219" y="0"/>
                </a:lnTo>
                <a:lnTo>
                  <a:pt x="7980219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98376337"/>
      </p:ext>
    </p:extLst>
  </p:cSld>
  <p:clrMapOvr>
    <a:masterClrMapping/>
  </p:clrMapOvr>
</p:sldLayout>
</file>

<file path=ppt/slideLayouts/slideLayout1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943801" y="649187"/>
            <a:ext cx="5060470" cy="4297283"/>
          </a:xfrm>
          <a:custGeom>
            <a:avLst/>
            <a:gdLst>
              <a:gd name="connsiteX0" fmla="*/ 0 w 5060470"/>
              <a:gd name="connsiteY0" fmla="*/ 0 h 4297283"/>
              <a:gd name="connsiteX1" fmla="*/ 5060470 w 5060470"/>
              <a:gd name="connsiteY1" fmla="*/ 0 h 4297283"/>
              <a:gd name="connsiteX2" fmla="*/ 5060470 w 5060470"/>
              <a:gd name="connsiteY2" fmla="*/ 4297283 h 4297283"/>
              <a:gd name="connsiteX3" fmla="*/ 0 w 5060470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297283">
                <a:moveTo>
                  <a:pt x="0" y="0"/>
                </a:moveTo>
                <a:lnTo>
                  <a:pt x="5060470" y="0"/>
                </a:lnTo>
                <a:lnTo>
                  <a:pt x="5060470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13400117" y="649187"/>
            <a:ext cx="5060471" cy="4297283"/>
          </a:xfrm>
          <a:custGeom>
            <a:avLst/>
            <a:gdLst>
              <a:gd name="connsiteX0" fmla="*/ 0 w 5060471"/>
              <a:gd name="connsiteY0" fmla="*/ 0 h 4297283"/>
              <a:gd name="connsiteX1" fmla="*/ 5060471 w 5060471"/>
              <a:gd name="connsiteY1" fmla="*/ 0 h 4297283"/>
              <a:gd name="connsiteX2" fmla="*/ 5060471 w 5060471"/>
              <a:gd name="connsiteY2" fmla="*/ 4297283 h 4297283"/>
              <a:gd name="connsiteX3" fmla="*/ 0 w 5060471"/>
              <a:gd name="connsiteY3" fmla="*/ 4297283 h 4297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1" h="4297283">
                <a:moveTo>
                  <a:pt x="0" y="0"/>
                </a:moveTo>
                <a:lnTo>
                  <a:pt x="5060471" y="0"/>
                </a:lnTo>
                <a:lnTo>
                  <a:pt x="5060471" y="4297283"/>
                </a:lnTo>
                <a:lnTo>
                  <a:pt x="0" y="429728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46613" y="5326478"/>
            <a:ext cx="17413975" cy="4997136"/>
          </a:xfrm>
          <a:custGeom>
            <a:avLst/>
            <a:gdLst>
              <a:gd name="connsiteX0" fmla="*/ 0 w 17413975"/>
              <a:gd name="connsiteY0" fmla="*/ 0 h 4997136"/>
              <a:gd name="connsiteX1" fmla="*/ 17413975 w 17413975"/>
              <a:gd name="connsiteY1" fmla="*/ 0 h 4997136"/>
              <a:gd name="connsiteX2" fmla="*/ 17413975 w 17413975"/>
              <a:gd name="connsiteY2" fmla="*/ 4997136 h 4997136"/>
              <a:gd name="connsiteX3" fmla="*/ 0 w 17413975"/>
              <a:gd name="connsiteY3" fmla="*/ 4997136 h 4997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413975" h="4997136">
                <a:moveTo>
                  <a:pt x="0" y="0"/>
                </a:moveTo>
                <a:lnTo>
                  <a:pt x="17413975" y="0"/>
                </a:lnTo>
                <a:lnTo>
                  <a:pt x="17413975" y="4997136"/>
                </a:lnTo>
                <a:lnTo>
                  <a:pt x="0" y="49971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75259900"/>
      </p:ext>
    </p:extLst>
  </p:cSld>
  <p:clrMapOvr>
    <a:masterClrMapping/>
  </p:clrMapOvr>
</p:sldLayout>
</file>

<file path=ppt/slideLayouts/slideLayout1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577043" y="0"/>
            <a:ext cx="11191304" cy="7676211"/>
          </a:xfrm>
          <a:custGeom>
            <a:avLst/>
            <a:gdLst>
              <a:gd name="connsiteX0" fmla="*/ 2150276 w 11191304"/>
              <a:gd name="connsiteY0" fmla="*/ 1 h 7676211"/>
              <a:gd name="connsiteX1" fmla="*/ 5095435 w 11191304"/>
              <a:gd name="connsiteY1" fmla="*/ 1 h 7676211"/>
              <a:gd name="connsiteX2" fmla="*/ 2945161 w 11191304"/>
              <a:gd name="connsiteY2" fmla="*/ 7676211 h 7676211"/>
              <a:gd name="connsiteX3" fmla="*/ 0 w 11191304"/>
              <a:gd name="connsiteY3" fmla="*/ 7676211 h 7676211"/>
              <a:gd name="connsiteX4" fmla="*/ 8246142 w 11191304"/>
              <a:gd name="connsiteY4" fmla="*/ 0 h 7676211"/>
              <a:gd name="connsiteX5" fmla="*/ 11191304 w 11191304"/>
              <a:gd name="connsiteY5" fmla="*/ 0 h 7676211"/>
              <a:gd name="connsiteX6" fmla="*/ 9041030 w 11191304"/>
              <a:gd name="connsiteY6" fmla="*/ 7676208 h 7676211"/>
              <a:gd name="connsiteX7" fmla="*/ 6095869 w 11191304"/>
              <a:gd name="connsiteY7" fmla="*/ 7676208 h 7676211"/>
              <a:gd name="connsiteX8" fmla="*/ 5198208 w 11191304"/>
              <a:gd name="connsiteY8" fmla="*/ 0 h 7676211"/>
              <a:gd name="connsiteX9" fmla="*/ 8143369 w 11191304"/>
              <a:gd name="connsiteY9" fmla="*/ 0 h 7676211"/>
              <a:gd name="connsiteX10" fmla="*/ 5993095 w 11191304"/>
              <a:gd name="connsiteY10" fmla="*/ 7676209 h 7676211"/>
              <a:gd name="connsiteX11" fmla="*/ 3047935 w 11191304"/>
              <a:gd name="connsiteY11" fmla="*/ 7676209 h 76762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191304" h="7676211">
                <a:moveTo>
                  <a:pt x="2150276" y="1"/>
                </a:moveTo>
                <a:lnTo>
                  <a:pt x="5095435" y="1"/>
                </a:lnTo>
                <a:lnTo>
                  <a:pt x="2945161" y="7676211"/>
                </a:lnTo>
                <a:lnTo>
                  <a:pt x="0" y="7676211"/>
                </a:lnTo>
                <a:close/>
                <a:moveTo>
                  <a:pt x="8246142" y="0"/>
                </a:moveTo>
                <a:lnTo>
                  <a:pt x="11191304" y="0"/>
                </a:lnTo>
                <a:lnTo>
                  <a:pt x="9041030" y="7676208"/>
                </a:lnTo>
                <a:lnTo>
                  <a:pt x="6095869" y="7676208"/>
                </a:lnTo>
                <a:close/>
                <a:moveTo>
                  <a:pt x="5198208" y="0"/>
                </a:moveTo>
                <a:lnTo>
                  <a:pt x="8143369" y="0"/>
                </a:lnTo>
                <a:lnTo>
                  <a:pt x="5993095" y="7676209"/>
                </a:lnTo>
                <a:lnTo>
                  <a:pt x="3047935" y="76762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81743497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0328586"/>
      </p:ext>
    </p:extLst>
  </p:cSld>
  <p:clrMapOvr>
    <a:masterClrMapping/>
  </p:clrMapOvr>
</p:sldLayout>
</file>

<file path=ppt/slideLayouts/slideLayout1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791148" y="2881745"/>
            <a:ext cx="11796108" cy="8091055"/>
          </a:xfrm>
          <a:custGeom>
            <a:avLst/>
            <a:gdLst>
              <a:gd name="connsiteX0" fmla="*/ 6425304 w 11796108"/>
              <a:gd name="connsiteY0" fmla="*/ 3 h 8091055"/>
              <a:gd name="connsiteX1" fmla="*/ 9529629 w 11796108"/>
              <a:gd name="connsiteY1" fmla="*/ 3 h 8091055"/>
              <a:gd name="connsiteX2" fmla="*/ 11796108 w 11796108"/>
              <a:gd name="connsiteY2" fmla="*/ 8091055 h 8091055"/>
              <a:gd name="connsiteX3" fmla="*/ 8691784 w 11796108"/>
              <a:gd name="connsiteY3" fmla="*/ 8091055 h 8091055"/>
              <a:gd name="connsiteX4" fmla="*/ 3212651 w 11796108"/>
              <a:gd name="connsiteY4" fmla="*/ 2 h 8091055"/>
              <a:gd name="connsiteX5" fmla="*/ 6316976 w 11796108"/>
              <a:gd name="connsiteY5" fmla="*/ 2 h 8091055"/>
              <a:gd name="connsiteX6" fmla="*/ 8583456 w 11796108"/>
              <a:gd name="connsiteY6" fmla="*/ 8091054 h 8091055"/>
              <a:gd name="connsiteX7" fmla="*/ 5479131 w 11796108"/>
              <a:gd name="connsiteY7" fmla="*/ 8091054 h 8091055"/>
              <a:gd name="connsiteX8" fmla="*/ 0 w 11796108"/>
              <a:gd name="connsiteY8" fmla="*/ 0 h 8091055"/>
              <a:gd name="connsiteX9" fmla="*/ 3104324 w 11796108"/>
              <a:gd name="connsiteY9" fmla="*/ 0 h 8091055"/>
              <a:gd name="connsiteX10" fmla="*/ 5370804 w 11796108"/>
              <a:gd name="connsiteY10" fmla="*/ 8091052 h 8091055"/>
              <a:gd name="connsiteX11" fmla="*/ 2266479 w 11796108"/>
              <a:gd name="connsiteY11" fmla="*/ 8091052 h 80910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1796108" h="8091055">
                <a:moveTo>
                  <a:pt x="6425304" y="3"/>
                </a:moveTo>
                <a:lnTo>
                  <a:pt x="9529629" y="3"/>
                </a:lnTo>
                <a:lnTo>
                  <a:pt x="11796108" y="8091055"/>
                </a:lnTo>
                <a:lnTo>
                  <a:pt x="8691784" y="8091055"/>
                </a:lnTo>
                <a:close/>
                <a:moveTo>
                  <a:pt x="3212651" y="2"/>
                </a:moveTo>
                <a:lnTo>
                  <a:pt x="6316976" y="2"/>
                </a:lnTo>
                <a:lnTo>
                  <a:pt x="8583456" y="8091054"/>
                </a:lnTo>
                <a:lnTo>
                  <a:pt x="5479131" y="8091054"/>
                </a:lnTo>
                <a:close/>
                <a:moveTo>
                  <a:pt x="0" y="0"/>
                </a:moveTo>
                <a:lnTo>
                  <a:pt x="3104324" y="0"/>
                </a:lnTo>
                <a:lnTo>
                  <a:pt x="5370804" y="8091052"/>
                </a:lnTo>
                <a:lnTo>
                  <a:pt x="2266479" y="80910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3286423"/>
      </p:ext>
    </p:extLst>
  </p:cSld>
  <p:clrMapOvr>
    <a:masterClrMapping/>
  </p:clrMapOvr>
</p:sldLayout>
</file>

<file path=ppt/slideLayouts/slideLayout1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11009914" cy="10972799"/>
          </a:xfrm>
          <a:custGeom>
            <a:avLst/>
            <a:gdLst>
              <a:gd name="connsiteX0" fmla="*/ 0 w 11009914"/>
              <a:gd name="connsiteY0" fmla="*/ 0 h 10972799"/>
              <a:gd name="connsiteX1" fmla="*/ 10061772 w 11009914"/>
              <a:gd name="connsiteY1" fmla="*/ 0 h 10972799"/>
              <a:gd name="connsiteX2" fmla="*/ 9150746 w 11009914"/>
              <a:gd name="connsiteY2" fmla="*/ 911026 h 10972799"/>
              <a:gd name="connsiteX3" fmla="*/ 11009914 w 11009914"/>
              <a:gd name="connsiteY3" fmla="*/ 911026 h 10972799"/>
              <a:gd name="connsiteX4" fmla="*/ 948143 w 11009914"/>
              <a:gd name="connsiteY4" fmla="*/ 10972799 h 10972799"/>
              <a:gd name="connsiteX5" fmla="*/ 948142 w 11009914"/>
              <a:gd name="connsiteY5" fmla="*/ 10972799 h 10972799"/>
              <a:gd name="connsiteX6" fmla="*/ 948142 w 11009914"/>
              <a:gd name="connsiteY6" fmla="*/ 9113632 h 10972799"/>
              <a:gd name="connsiteX7" fmla="*/ 0 w 11009914"/>
              <a:gd name="connsiteY7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1009914" h="10972799">
                <a:moveTo>
                  <a:pt x="0" y="0"/>
                </a:moveTo>
                <a:lnTo>
                  <a:pt x="10061772" y="0"/>
                </a:lnTo>
                <a:lnTo>
                  <a:pt x="9150746" y="911026"/>
                </a:lnTo>
                <a:lnTo>
                  <a:pt x="11009914" y="911026"/>
                </a:lnTo>
                <a:lnTo>
                  <a:pt x="948143" y="10972799"/>
                </a:lnTo>
                <a:lnTo>
                  <a:pt x="948142" y="10972799"/>
                </a:lnTo>
                <a:lnTo>
                  <a:pt x="948142" y="9113632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2442006"/>
      </p:ext>
    </p:extLst>
  </p:cSld>
  <p:clrMapOvr>
    <a:masterClrMapping/>
  </p:clrMapOvr>
</p:sldLayout>
</file>

<file path=ppt/slideLayouts/slideLayout1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97286" y="1"/>
            <a:ext cx="11009914" cy="10972799"/>
          </a:xfrm>
          <a:custGeom>
            <a:avLst/>
            <a:gdLst>
              <a:gd name="connsiteX0" fmla="*/ 10061772 w 11009914"/>
              <a:gd name="connsiteY0" fmla="*/ 0 h 10972799"/>
              <a:gd name="connsiteX1" fmla="*/ 10061772 w 11009914"/>
              <a:gd name="connsiteY1" fmla="*/ 1859168 h 10972799"/>
              <a:gd name="connsiteX2" fmla="*/ 11009914 w 11009914"/>
              <a:gd name="connsiteY2" fmla="*/ 911026 h 10972799"/>
              <a:gd name="connsiteX3" fmla="*/ 11009914 w 11009914"/>
              <a:gd name="connsiteY3" fmla="*/ 10972799 h 10972799"/>
              <a:gd name="connsiteX4" fmla="*/ 948143 w 11009914"/>
              <a:gd name="connsiteY4" fmla="*/ 10972799 h 10972799"/>
              <a:gd name="connsiteX5" fmla="*/ 1859168 w 11009914"/>
              <a:gd name="connsiteY5" fmla="*/ 10061774 h 10972799"/>
              <a:gd name="connsiteX6" fmla="*/ 0 w 11009914"/>
              <a:gd name="connsiteY6" fmla="*/ 1006177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1009914" h="10972799">
                <a:moveTo>
                  <a:pt x="10061772" y="0"/>
                </a:moveTo>
                <a:lnTo>
                  <a:pt x="10061772" y="1859168"/>
                </a:lnTo>
                <a:lnTo>
                  <a:pt x="11009914" y="911026"/>
                </a:lnTo>
                <a:lnTo>
                  <a:pt x="11009914" y="10972799"/>
                </a:lnTo>
                <a:lnTo>
                  <a:pt x="948143" y="10972799"/>
                </a:lnTo>
                <a:lnTo>
                  <a:pt x="1859168" y="10061774"/>
                </a:lnTo>
                <a:lnTo>
                  <a:pt x="0" y="100617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6641805"/>
      </p:ext>
    </p:extLst>
  </p:cSld>
  <p:clrMapOvr>
    <a:masterClrMapping/>
  </p:clrMapOvr>
</p:sldLayout>
</file>

<file path=ppt/slideLayouts/slideLayout1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51544" y="0"/>
            <a:ext cx="17004112" cy="8301640"/>
          </a:xfrm>
          <a:custGeom>
            <a:avLst/>
            <a:gdLst>
              <a:gd name="connsiteX0" fmla="*/ 8529703 w 17004112"/>
              <a:gd name="connsiteY0" fmla="*/ 2783592 h 8301640"/>
              <a:gd name="connsiteX1" fmla="*/ 11297172 w 17004112"/>
              <a:gd name="connsiteY1" fmla="*/ 5534169 h 8301640"/>
              <a:gd name="connsiteX2" fmla="*/ 8546594 w 17004112"/>
              <a:gd name="connsiteY2" fmla="*/ 8301640 h 8301640"/>
              <a:gd name="connsiteX3" fmla="*/ 5779127 w 17004112"/>
              <a:gd name="connsiteY3" fmla="*/ 5551062 h 8301640"/>
              <a:gd name="connsiteX4" fmla="*/ 11529789 w 17004112"/>
              <a:gd name="connsiteY4" fmla="*/ 0 h 8301640"/>
              <a:gd name="connsiteX5" fmla="*/ 17004112 w 17004112"/>
              <a:gd name="connsiteY5" fmla="*/ 0 h 8301640"/>
              <a:gd name="connsiteX6" fmla="*/ 14283710 w 17004112"/>
              <a:gd name="connsiteY6" fmla="*/ 2737111 h 8301640"/>
              <a:gd name="connsiteX7" fmla="*/ 11378925 w 17004112"/>
              <a:gd name="connsiteY7" fmla="*/ 0 h 8301640"/>
              <a:gd name="connsiteX8" fmla="*/ 11417834 w 17004112"/>
              <a:gd name="connsiteY8" fmla="*/ 0 h 8301640"/>
              <a:gd name="connsiteX9" fmla="*/ 14165729 w 17004112"/>
              <a:gd name="connsiteY9" fmla="*/ 2731123 h 8301640"/>
              <a:gd name="connsiteX10" fmla="*/ 11415151 w 17004112"/>
              <a:gd name="connsiteY10" fmla="*/ 5498594 h 8301640"/>
              <a:gd name="connsiteX11" fmla="*/ 8647682 w 17004112"/>
              <a:gd name="connsiteY11" fmla="*/ 2748016 h 8301640"/>
              <a:gd name="connsiteX12" fmla="*/ 5758898 w 17004112"/>
              <a:gd name="connsiteY12" fmla="*/ 0 h 8301640"/>
              <a:gd name="connsiteX13" fmla="*/ 11260153 w 17004112"/>
              <a:gd name="connsiteY13" fmla="*/ 0 h 8301640"/>
              <a:gd name="connsiteX14" fmla="*/ 8525587 w 17004112"/>
              <a:gd name="connsiteY14" fmla="*/ 2751360 h 8301640"/>
              <a:gd name="connsiteX15" fmla="*/ 5758121 w 17004112"/>
              <a:gd name="connsiteY15" fmla="*/ 784 h 8301640"/>
              <a:gd name="connsiteX16" fmla="*/ 5634968 w 17004112"/>
              <a:gd name="connsiteY16" fmla="*/ 0 h 8301640"/>
              <a:gd name="connsiteX17" fmla="*/ 5645379 w 17004112"/>
              <a:gd name="connsiteY17" fmla="*/ 0 h 8301640"/>
              <a:gd name="connsiteX18" fmla="*/ 8407608 w 17004112"/>
              <a:gd name="connsiteY18" fmla="*/ 2745371 h 8301640"/>
              <a:gd name="connsiteX19" fmla="*/ 5657035 w 17004112"/>
              <a:gd name="connsiteY19" fmla="*/ 5512841 h 8301640"/>
              <a:gd name="connsiteX20" fmla="*/ 2889564 w 17004112"/>
              <a:gd name="connsiteY20" fmla="*/ 2762264 h 8301640"/>
              <a:gd name="connsiteX21" fmla="*/ 14939 w 17004112"/>
              <a:gd name="connsiteY21" fmla="*/ 0 h 8301640"/>
              <a:gd name="connsiteX22" fmla="*/ 5516197 w 17004112"/>
              <a:gd name="connsiteY22" fmla="*/ 0 h 8301640"/>
              <a:gd name="connsiteX23" fmla="*/ 2767470 w 17004112"/>
              <a:gd name="connsiteY23" fmla="*/ 2765608 h 8301640"/>
              <a:gd name="connsiteX24" fmla="*/ 0 w 17004112"/>
              <a:gd name="connsiteY24" fmla="*/ 15031 h 8301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17004112" h="8301640">
                <a:moveTo>
                  <a:pt x="8529703" y="2783592"/>
                </a:moveTo>
                <a:lnTo>
                  <a:pt x="11297172" y="5534169"/>
                </a:lnTo>
                <a:lnTo>
                  <a:pt x="8546594" y="8301640"/>
                </a:lnTo>
                <a:lnTo>
                  <a:pt x="5779127" y="5551062"/>
                </a:lnTo>
                <a:close/>
                <a:moveTo>
                  <a:pt x="11529789" y="0"/>
                </a:moveTo>
                <a:lnTo>
                  <a:pt x="17004112" y="0"/>
                </a:lnTo>
                <a:lnTo>
                  <a:pt x="14283710" y="2737111"/>
                </a:lnTo>
                <a:close/>
                <a:moveTo>
                  <a:pt x="11378925" y="0"/>
                </a:moveTo>
                <a:lnTo>
                  <a:pt x="11417834" y="0"/>
                </a:lnTo>
                <a:lnTo>
                  <a:pt x="14165729" y="2731123"/>
                </a:lnTo>
                <a:lnTo>
                  <a:pt x="11415151" y="5498594"/>
                </a:lnTo>
                <a:lnTo>
                  <a:pt x="8647682" y="2748016"/>
                </a:lnTo>
                <a:close/>
                <a:moveTo>
                  <a:pt x="5758898" y="0"/>
                </a:moveTo>
                <a:lnTo>
                  <a:pt x="11260153" y="0"/>
                </a:lnTo>
                <a:lnTo>
                  <a:pt x="8525587" y="2751360"/>
                </a:lnTo>
                <a:lnTo>
                  <a:pt x="5758121" y="784"/>
                </a:lnTo>
                <a:close/>
                <a:moveTo>
                  <a:pt x="5634968" y="0"/>
                </a:moveTo>
                <a:lnTo>
                  <a:pt x="5645379" y="0"/>
                </a:lnTo>
                <a:lnTo>
                  <a:pt x="8407608" y="2745371"/>
                </a:lnTo>
                <a:lnTo>
                  <a:pt x="5657035" y="5512841"/>
                </a:lnTo>
                <a:lnTo>
                  <a:pt x="2889564" y="2762264"/>
                </a:lnTo>
                <a:close/>
                <a:moveTo>
                  <a:pt x="14939" y="0"/>
                </a:moveTo>
                <a:lnTo>
                  <a:pt x="5516197" y="0"/>
                </a:lnTo>
                <a:lnTo>
                  <a:pt x="2767470" y="2765608"/>
                </a:lnTo>
                <a:lnTo>
                  <a:pt x="0" y="150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8044263"/>
      </p:ext>
    </p:extLst>
  </p:cSld>
  <p:clrMapOvr>
    <a:masterClrMapping/>
  </p:clrMapOvr>
</p:sldLayout>
</file>

<file path=ppt/slideLayouts/slideLayout1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8303226" y="2"/>
            <a:ext cx="5060470" cy="4807131"/>
          </a:xfrm>
          <a:custGeom>
            <a:avLst/>
            <a:gdLst>
              <a:gd name="connsiteX0" fmla="*/ 0 w 5060470"/>
              <a:gd name="connsiteY0" fmla="*/ 0 h 4807131"/>
              <a:gd name="connsiteX1" fmla="*/ 5060470 w 5060470"/>
              <a:gd name="connsiteY1" fmla="*/ 0 h 4807131"/>
              <a:gd name="connsiteX2" fmla="*/ 5060470 w 5060470"/>
              <a:gd name="connsiteY2" fmla="*/ 4807131 h 4807131"/>
              <a:gd name="connsiteX3" fmla="*/ 0 w 5060470"/>
              <a:gd name="connsiteY3" fmla="*/ 4807131 h 48071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60470" h="4807131">
                <a:moveTo>
                  <a:pt x="0" y="0"/>
                </a:moveTo>
                <a:lnTo>
                  <a:pt x="5060470" y="0"/>
                </a:lnTo>
                <a:lnTo>
                  <a:pt x="5060470" y="4807131"/>
                </a:lnTo>
                <a:lnTo>
                  <a:pt x="0" y="48071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0" y="4807133"/>
            <a:ext cx="8303227" cy="6165667"/>
          </a:xfrm>
          <a:custGeom>
            <a:avLst/>
            <a:gdLst>
              <a:gd name="connsiteX0" fmla="*/ 0 w 8303227"/>
              <a:gd name="connsiteY0" fmla="*/ 0 h 6165667"/>
              <a:gd name="connsiteX1" fmla="*/ 8303227 w 8303227"/>
              <a:gd name="connsiteY1" fmla="*/ 0 h 6165667"/>
              <a:gd name="connsiteX2" fmla="*/ 8303227 w 8303227"/>
              <a:gd name="connsiteY2" fmla="*/ 6165667 h 6165667"/>
              <a:gd name="connsiteX3" fmla="*/ 0 w 8303227"/>
              <a:gd name="connsiteY3" fmla="*/ 6165667 h 61656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03227" h="6165667">
                <a:moveTo>
                  <a:pt x="0" y="0"/>
                </a:moveTo>
                <a:lnTo>
                  <a:pt x="8303227" y="0"/>
                </a:lnTo>
                <a:lnTo>
                  <a:pt x="8303227" y="6165667"/>
                </a:lnTo>
                <a:lnTo>
                  <a:pt x="0" y="61656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55019785"/>
      </p:ext>
    </p:extLst>
  </p:cSld>
  <p:clrMapOvr>
    <a:masterClrMapping/>
  </p:clrMapOvr>
</p:sldLayout>
</file>

<file path=ppt/slideLayouts/slideLayout1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62181" y="1648293"/>
            <a:ext cx="12545019" cy="7676214"/>
          </a:xfrm>
          <a:custGeom>
            <a:avLst/>
            <a:gdLst>
              <a:gd name="connsiteX0" fmla="*/ 5180786 w 12545019"/>
              <a:gd name="connsiteY0" fmla="*/ 4 h 7676214"/>
              <a:gd name="connsiteX1" fmla="*/ 8125947 w 12545019"/>
              <a:gd name="connsiteY1" fmla="*/ 4 h 7676214"/>
              <a:gd name="connsiteX2" fmla="*/ 5975673 w 12545019"/>
              <a:gd name="connsiteY2" fmla="*/ 7676214 h 7676214"/>
              <a:gd name="connsiteX3" fmla="*/ 3030512 w 12545019"/>
              <a:gd name="connsiteY3" fmla="*/ 7676214 h 7676214"/>
              <a:gd name="connsiteX4" fmla="*/ 8211300 w 12545019"/>
              <a:gd name="connsiteY4" fmla="*/ 2 h 7676214"/>
              <a:gd name="connsiteX5" fmla="*/ 8409239 w 12545019"/>
              <a:gd name="connsiteY5" fmla="*/ 2 h 7676214"/>
              <a:gd name="connsiteX6" fmla="*/ 12545019 w 12545019"/>
              <a:gd name="connsiteY6" fmla="*/ 2 h 7676214"/>
              <a:gd name="connsiteX7" fmla="*/ 12545019 w 12545019"/>
              <a:gd name="connsiteY7" fmla="*/ 7676212 h 7676214"/>
              <a:gd name="connsiteX8" fmla="*/ 9006187 w 12545019"/>
              <a:gd name="connsiteY8" fmla="*/ 7676212 h 7676214"/>
              <a:gd name="connsiteX9" fmla="*/ 8409239 w 12545019"/>
              <a:gd name="connsiteY9" fmla="*/ 7676212 h 7676214"/>
              <a:gd name="connsiteX10" fmla="*/ 6061026 w 12545019"/>
              <a:gd name="connsiteY10" fmla="*/ 7676212 h 7676214"/>
              <a:gd name="connsiteX11" fmla="*/ 2150272 w 12545019"/>
              <a:gd name="connsiteY11" fmla="*/ 0 h 7676214"/>
              <a:gd name="connsiteX12" fmla="*/ 5095433 w 12545019"/>
              <a:gd name="connsiteY12" fmla="*/ 0 h 7676214"/>
              <a:gd name="connsiteX13" fmla="*/ 2945159 w 12545019"/>
              <a:gd name="connsiteY13" fmla="*/ 7676210 h 7676214"/>
              <a:gd name="connsiteX14" fmla="*/ 0 w 12545019"/>
              <a:gd name="connsiteY14" fmla="*/ 7676210 h 76762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12545019" h="7676214">
                <a:moveTo>
                  <a:pt x="5180786" y="4"/>
                </a:moveTo>
                <a:lnTo>
                  <a:pt x="8125947" y="4"/>
                </a:lnTo>
                <a:lnTo>
                  <a:pt x="5975673" y="7676214"/>
                </a:lnTo>
                <a:lnTo>
                  <a:pt x="3030512" y="7676214"/>
                </a:lnTo>
                <a:close/>
                <a:moveTo>
                  <a:pt x="8211300" y="2"/>
                </a:moveTo>
                <a:lnTo>
                  <a:pt x="8409239" y="2"/>
                </a:lnTo>
                <a:lnTo>
                  <a:pt x="12545019" y="2"/>
                </a:lnTo>
                <a:lnTo>
                  <a:pt x="12545019" y="7676212"/>
                </a:lnTo>
                <a:lnTo>
                  <a:pt x="9006187" y="7676212"/>
                </a:lnTo>
                <a:lnTo>
                  <a:pt x="8409239" y="7676212"/>
                </a:lnTo>
                <a:lnTo>
                  <a:pt x="6061026" y="7676212"/>
                </a:lnTo>
                <a:close/>
                <a:moveTo>
                  <a:pt x="2150272" y="0"/>
                </a:moveTo>
                <a:lnTo>
                  <a:pt x="5095433" y="0"/>
                </a:lnTo>
                <a:lnTo>
                  <a:pt x="2945159" y="7676210"/>
                </a:lnTo>
                <a:lnTo>
                  <a:pt x="0" y="767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25928659"/>
      </p:ext>
    </p:extLst>
  </p:cSld>
  <p:clrMapOvr>
    <a:masterClrMapping/>
  </p:clrMapOvr>
</p:sldLayout>
</file>

<file path=ppt/slideLayouts/slideLayout17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22518" y="1"/>
            <a:ext cx="8017231" cy="10234441"/>
          </a:xfrm>
          <a:custGeom>
            <a:avLst/>
            <a:gdLst>
              <a:gd name="connsiteX0" fmla="*/ 0 w 8017231"/>
              <a:gd name="connsiteY0" fmla="*/ 4912642 h 10234441"/>
              <a:gd name="connsiteX1" fmla="*/ 8017227 w 8017231"/>
              <a:gd name="connsiteY1" fmla="*/ 7158443 h 10234441"/>
              <a:gd name="connsiteX2" fmla="*/ 8017228 w 8017231"/>
              <a:gd name="connsiteY2" fmla="*/ 10234441 h 10234441"/>
              <a:gd name="connsiteX3" fmla="*/ 0 w 8017231"/>
              <a:gd name="connsiteY3" fmla="*/ 7988642 h 10234441"/>
              <a:gd name="connsiteX4" fmla="*/ 4 w 8017231"/>
              <a:gd name="connsiteY4" fmla="*/ 1747498 h 10234441"/>
              <a:gd name="connsiteX5" fmla="*/ 8017231 w 8017231"/>
              <a:gd name="connsiteY5" fmla="*/ 3993298 h 10234441"/>
              <a:gd name="connsiteX6" fmla="*/ 8017231 w 8017231"/>
              <a:gd name="connsiteY6" fmla="*/ 7069298 h 10234441"/>
              <a:gd name="connsiteX7" fmla="*/ 4 w 8017231"/>
              <a:gd name="connsiteY7" fmla="*/ 4823498 h 10234441"/>
              <a:gd name="connsiteX8" fmla="*/ 2 w 8017231"/>
              <a:gd name="connsiteY8" fmla="*/ 0 h 10234441"/>
              <a:gd name="connsiteX9" fmla="*/ 8017229 w 8017231"/>
              <a:gd name="connsiteY9" fmla="*/ 0 h 10234441"/>
              <a:gd name="connsiteX10" fmla="*/ 8017229 w 8017231"/>
              <a:gd name="connsiteY10" fmla="*/ 828153 h 10234441"/>
              <a:gd name="connsiteX11" fmla="*/ 8017229 w 8017231"/>
              <a:gd name="connsiteY11" fmla="*/ 1451621 h 10234441"/>
              <a:gd name="connsiteX12" fmla="*/ 8017229 w 8017231"/>
              <a:gd name="connsiteY12" fmla="*/ 3904153 h 10234441"/>
              <a:gd name="connsiteX13" fmla="*/ 2 w 8017231"/>
              <a:gd name="connsiteY13" fmla="*/ 1658353 h 10234441"/>
              <a:gd name="connsiteX14" fmla="*/ 2 w 8017231"/>
              <a:gd name="connsiteY14" fmla="*/ 1451621 h 102344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8017231" h="10234441">
                <a:moveTo>
                  <a:pt x="0" y="4912642"/>
                </a:moveTo>
                <a:lnTo>
                  <a:pt x="8017227" y="7158443"/>
                </a:lnTo>
                <a:lnTo>
                  <a:pt x="8017228" y="10234441"/>
                </a:lnTo>
                <a:lnTo>
                  <a:pt x="0" y="7988642"/>
                </a:lnTo>
                <a:close/>
                <a:moveTo>
                  <a:pt x="4" y="1747498"/>
                </a:moveTo>
                <a:lnTo>
                  <a:pt x="8017231" y="3993298"/>
                </a:lnTo>
                <a:lnTo>
                  <a:pt x="8017231" y="7069298"/>
                </a:lnTo>
                <a:lnTo>
                  <a:pt x="4" y="4823498"/>
                </a:lnTo>
                <a:close/>
                <a:moveTo>
                  <a:pt x="2" y="0"/>
                </a:moveTo>
                <a:lnTo>
                  <a:pt x="8017229" y="0"/>
                </a:lnTo>
                <a:lnTo>
                  <a:pt x="8017229" y="828153"/>
                </a:lnTo>
                <a:lnTo>
                  <a:pt x="8017229" y="1451621"/>
                </a:lnTo>
                <a:lnTo>
                  <a:pt x="8017229" y="3904153"/>
                </a:lnTo>
                <a:lnTo>
                  <a:pt x="2" y="1658353"/>
                </a:lnTo>
                <a:lnTo>
                  <a:pt x="2" y="145162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42518905"/>
      </p:ext>
    </p:extLst>
  </p:cSld>
  <p:clrMapOvr>
    <a:masterClrMapping/>
  </p:clrMapOvr>
</p:sldLayout>
</file>

<file path=ppt/slideLayouts/slideLayout17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463003"/>
            <a:ext cx="10501744" cy="8046799"/>
          </a:xfrm>
          <a:custGeom>
            <a:avLst/>
            <a:gdLst>
              <a:gd name="connsiteX0" fmla="*/ 5519217 w 10501744"/>
              <a:gd name="connsiteY0" fmla="*/ 6765757 h 8046799"/>
              <a:gd name="connsiteX1" fmla="*/ 10272180 w 10501744"/>
              <a:gd name="connsiteY1" fmla="*/ 6765757 h 8046799"/>
              <a:gd name="connsiteX2" fmla="*/ 10501743 w 10501744"/>
              <a:gd name="connsiteY2" fmla="*/ 6995320 h 8046799"/>
              <a:gd name="connsiteX3" fmla="*/ 10501743 w 10501744"/>
              <a:gd name="connsiteY3" fmla="*/ 7817236 h 8046799"/>
              <a:gd name="connsiteX4" fmla="*/ 10272180 w 10501744"/>
              <a:gd name="connsiteY4" fmla="*/ 8046799 h 8046799"/>
              <a:gd name="connsiteX5" fmla="*/ 5519217 w 10501744"/>
              <a:gd name="connsiteY5" fmla="*/ 8046799 h 8046799"/>
              <a:gd name="connsiteX6" fmla="*/ 5289654 w 10501744"/>
              <a:gd name="connsiteY6" fmla="*/ 7817236 h 8046799"/>
              <a:gd name="connsiteX7" fmla="*/ 5289654 w 10501744"/>
              <a:gd name="connsiteY7" fmla="*/ 6995320 h 8046799"/>
              <a:gd name="connsiteX8" fmla="*/ 5519217 w 10501744"/>
              <a:gd name="connsiteY8" fmla="*/ 6765757 h 8046799"/>
              <a:gd name="connsiteX9" fmla="*/ 229562 w 10501744"/>
              <a:gd name="connsiteY9" fmla="*/ 6765757 h 8046799"/>
              <a:gd name="connsiteX10" fmla="*/ 4982527 w 10501744"/>
              <a:gd name="connsiteY10" fmla="*/ 6765757 h 8046799"/>
              <a:gd name="connsiteX11" fmla="*/ 5212090 w 10501744"/>
              <a:gd name="connsiteY11" fmla="*/ 6995320 h 8046799"/>
              <a:gd name="connsiteX12" fmla="*/ 5212090 w 10501744"/>
              <a:gd name="connsiteY12" fmla="*/ 7817236 h 8046799"/>
              <a:gd name="connsiteX13" fmla="*/ 4982527 w 10501744"/>
              <a:gd name="connsiteY13" fmla="*/ 8046799 h 8046799"/>
              <a:gd name="connsiteX14" fmla="*/ 229562 w 10501744"/>
              <a:gd name="connsiteY14" fmla="*/ 8046799 h 8046799"/>
              <a:gd name="connsiteX15" fmla="*/ 18040 w 10501744"/>
              <a:gd name="connsiteY15" fmla="*/ 7906592 h 8046799"/>
              <a:gd name="connsiteX16" fmla="*/ 0 w 10501744"/>
              <a:gd name="connsiteY16" fmla="*/ 7817240 h 8046799"/>
              <a:gd name="connsiteX17" fmla="*/ 0 w 10501744"/>
              <a:gd name="connsiteY17" fmla="*/ 6995316 h 8046799"/>
              <a:gd name="connsiteX18" fmla="*/ 18040 w 10501744"/>
              <a:gd name="connsiteY18" fmla="*/ 6905964 h 8046799"/>
              <a:gd name="connsiteX19" fmla="*/ 229562 w 10501744"/>
              <a:gd name="connsiteY19" fmla="*/ 6765757 h 8046799"/>
              <a:gd name="connsiteX20" fmla="*/ 5519217 w 10501744"/>
              <a:gd name="connsiteY20" fmla="*/ 5412605 h 8046799"/>
              <a:gd name="connsiteX21" fmla="*/ 10272180 w 10501744"/>
              <a:gd name="connsiteY21" fmla="*/ 5412605 h 8046799"/>
              <a:gd name="connsiteX22" fmla="*/ 10501743 w 10501744"/>
              <a:gd name="connsiteY22" fmla="*/ 5642168 h 8046799"/>
              <a:gd name="connsiteX23" fmla="*/ 10501743 w 10501744"/>
              <a:gd name="connsiteY23" fmla="*/ 6464084 h 8046799"/>
              <a:gd name="connsiteX24" fmla="*/ 10272180 w 10501744"/>
              <a:gd name="connsiteY24" fmla="*/ 6693647 h 8046799"/>
              <a:gd name="connsiteX25" fmla="*/ 5519217 w 10501744"/>
              <a:gd name="connsiteY25" fmla="*/ 6693647 h 8046799"/>
              <a:gd name="connsiteX26" fmla="*/ 5289654 w 10501744"/>
              <a:gd name="connsiteY26" fmla="*/ 6464084 h 8046799"/>
              <a:gd name="connsiteX27" fmla="*/ 5289654 w 10501744"/>
              <a:gd name="connsiteY27" fmla="*/ 5642168 h 8046799"/>
              <a:gd name="connsiteX28" fmla="*/ 5519217 w 10501744"/>
              <a:gd name="connsiteY28" fmla="*/ 5412605 h 8046799"/>
              <a:gd name="connsiteX29" fmla="*/ 229562 w 10501744"/>
              <a:gd name="connsiteY29" fmla="*/ 5412605 h 8046799"/>
              <a:gd name="connsiteX30" fmla="*/ 4982527 w 10501744"/>
              <a:gd name="connsiteY30" fmla="*/ 5412605 h 8046799"/>
              <a:gd name="connsiteX31" fmla="*/ 5212090 w 10501744"/>
              <a:gd name="connsiteY31" fmla="*/ 5642168 h 8046799"/>
              <a:gd name="connsiteX32" fmla="*/ 5212090 w 10501744"/>
              <a:gd name="connsiteY32" fmla="*/ 6464084 h 8046799"/>
              <a:gd name="connsiteX33" fmla="*/ 4982527 w 10501744"/>
              <a:gd name="connsiteY33" fmla="*/ 6693647 h 8046799"/>
              <a:gd name="connsiteX34" fmla="*/ 229562 w 10501744"/>
              <a:gd name="connsiteY34" fmla="*/ 6693647 h 8046799"/>
              <a:gd name="connsiteX35" fmla="*/ 18040 w 10501744"/>
              <a:gd name="connsiteY35" fmla="*/ 6553440 h 8046799"/>
              <a:gd name="connsiteX36" fmla="*/ 0 w 10501744"/>
              <a:gd name="connsiteY36" fmla="*/ 6464089 h 8046799"/>
              <a:gd name="connsiteX37" fmla="*/ 0 w 10501744"/>
              <a:gd name="connsiteY37" fmla="*/ 5642164 h 8046799"/>
              <a:gd name="connsiteX38" fmla="*/ 18040 w 10501744"/>
              <a:gd name="connsiteY38" fmla="*/ 5552812 h 8046799"/>
              <a:gd name="connsiteX39" fmla="*/ 229562 w 10501744"/>
              <a:gd name="connsiteY39" fmla="*/ 5412605 h 8046799"/>
              <a:gd name="connsiteX40" fmla="*/ 5519217 w 10501744"/>
              <a:gd name="connsiteY40" fmla="*/ 4059455 h 8046799"/>
              <a:gd name="connsiteX41" fmla="*/ 10272180 w 10501744"/>
              <a:gd name="connsiteY41" fmla="*/ 4059455 h 8046799"/>
              <a:gd name="connsiteX42" fmla="*/ 10501743 w 10501744"/>
              <a:gd name="connsiteY42" fmla="*/ 4289018 h 8046799"/>
              <a:gd name="connsiteX43" fmla="*/ 10501743 w 10501744"/>
              <a:gd name="connsiteY43" fmla="*/ 5110934 h 8046799"/>
              <a:gd name="connsiteX44" fmla="*/ 10272180 w 10501744"/>
              <a:gd name="connsiteY44" fmla="*/ 5340497 h 8046799"/>
              <a:gd name="connsiteX45" fmla="*/ 5519217 w 10501744"/>
              <a:gd name="connsiteY45" fmla="*/ 5340497 h 8046799"/>
              <a:gd name="connsiteX46" fmla="*/ 5289654 w 10501744"/>
              <a:gd name="connsiteY46" fmla="*/ 5110934 h 8046799"/>
              <a:gd name="connsiteX47" fmla="*/ 5289654 w 10501744"/>
              <a:gd name="connsiteY47" fmla="*/ 4289018 h 8046799"/>
              <a:gd name="connsiteX48" fmla="*/ 5519217 w 10501744"/>
              <a:gd name="connsiteY48" fmla="*/ 4059455 h 8046799"/>
              <a:gd name="connsiteX49" fmla="*/ 229562 w 10501744"/>
              <a:gd name="connsiteY49" fmla="*/ 4059455 h 8046799"/>
              <a:gd name="connsiteX50" fmla="*/ 4982527 w 10501744"/>
              <a:gd name="connsiteY50" fmla="*/ 4059455 h 8046799"/>
              <a:gd name="connsiteX51" fmla="*/ 5212090 w 10501744"/>
              <a:gd name="connsiteY51" fmla="*/ 4289018 h 8046799"/>
              <a:gd name="connsiteX52" fmla="*/ 5212090 w 10501744"/>
              <a:gd name="connsiteY52" fmla="*/ 5110934 h 8046799"/>
              <a:gd name="connsiteX53" fmla="*/ 4982527 w 10501744"/>
              <a:gd name="connsiteY53" fmla="*/ 5340497 h 8046799"/>
              <a:gd name="connsiteX54" fmla="*/ 229562 w 10501744"/>
              <a:gd name="connsiteY54" fmla="*/ 5340497 h 8046799"/>
              <a:gd name="connsiteX55" fmla="*/ 0 w 10501744"/>
              <a:gd name="connsiteY55" fmla="*/ 5110934 h 8046799"/>
              <a:gd name="connsiteX56" fmla="*/ 0 w 10501744"/>
              <a:gd name="connsiteY56" fmla="*/ 4289018 h 8046799"/>
              <a:gd name="connsiteX57" fmla="*/ 229562 w 10501744"/>
              <a:gd name="connsiteY57" fmla="*/ 4059455 h 8046799"/>
              <a:gd name="connsiteX58" fmla="*/ 5519217 w 10501744"/>
              <a:gd name="connsiteY58" fmla="*/ 2706303 h 8046799"/>
              <a:gd name="connsiteX59" fmla="*/ 10272180 w 10501744"/>
              <a:gd name="connsiteY59" fmla="*/ 2706303 h 8046799"/>
              <a:gd name="connsiteX60" fmla="*/ 10501743 w 10501744"/>
              <a:gd name="connsiteY60" fmla="*/ 2935865 h 8046799"/>
              <a:gd name="connsiteX61" fmla="*/ 10501743 w 10501744"/>
              <a:gd name="connsiteY61" fmla="*/ 3757781 h 8046799"/>
              <a:gd name="connsiteX62" fmla="*/ 10272180 w 10501744"/>
              <a:gd name="connsiteY62" fmla="*/ 3987344 h 8046799"/>
              <a:gd name="connsiteX63" fmla="*/ 5519217 w 10501744"/>
              <a:gd name="connsiteY63" fmla="*/ 3987344 h 8046799"/>
              <a:gd name="connsiteX64" fmla="*/ 5289654 w 10501744"/>
              <a:gd name="connsiteY64" fmla="*/ 3757781 h 8046799"/>
              <a:gd name="connsiteX65" fmla="*/ 5289654 w 10501744"/>
              <a:gd name="connsiteY65" fmla="*/ 2935865 h 8046799"/>
              <a:gd name="connsiteX66" fmla="*/ 5519217 w 10501744"/>
              <a:gd name="connsiteY66" fmla="*/ 2706303 h 8046799"/>
              <a:gd name="connsiteX67" fmla="*/ 229563 w 10501744"/>
              <a:gd name="connsiteY67" fmla="*/ 2706303 h 8046799"/>
              <a:gd name="connsiteX68" fmla="*/ 4982527 w 10501744"/>
              <a:gd name="connsiteY68" fmla="*/ 2706303 h 8046799"/>
              <a:gd name="connsiteX69" fmla="*/ 5212090 w 10501744"/>
              <a:gd name="connsiteY69" fmla="*/ 2935865 h 8046799"/>
              <a:gd name="connsiteX70" fmla="*/ 5212090 w 10501744"/>
              <a:gd name="connsiteY70" fmla="*/ 3757781 h 8046799"/>
              <a:gd name="connsiteX71" fmla="*/ 4982527 w 10501744"/>
              <a:gd name="connsiteY71" fmla="*/ 3987344 h 8046799"/>
              <a:gd name="connsiteX72" fmla="*/ 229563 w 10501744"/>
              <a:gd name="connsiteY72" fmla="*/ 3987344 h 8046799"/>
              <a:gd name="connsiteX73" fmla="*/ 0 w 10501744"/>
              <a:gd name="connsiteY73" fmla="*/ 3757781 h 8046799"/>
              <a:gd name="connsiteX74" fmla="*/ 0 w 10501744"/>
              <a:gd name="connsiteY74" fmla="*/ 2935865 h 8046799"/>
              <a:gd name="connsiteX75" fmla="*/ 229563 w 10501744"/>
              <a:gd name="connsiteY75" fmla="*/ 2706303 h 8046799"/>
              <a:gd name="connsiteX76" fmla="*/ 5519217 w 10501744"/>
              <a:gd name="connsiteY76" fmla="*/ 1353151 h 8046799"/>
              <a:gd name="connsiteX77" fmla="*/ 10272181 w 10501744"/>
              <a:gd name="connsiteY77" fmla="*/ 1353152 h 8046799"/>
              <a:gd name="connsiteX78" fmla="*/ 10501744 w 10501744"/>
              <a:gd name="connsiteY78" fmla="*/ 1582715 h 8046799"/>
              <a:gd name="connsiteX79" fmla="*/ 10501744 w 10501744"/>
              <a:gd name="connsiteY79" fmla="*/ 2404631 h 8046799"/>
              <a:gd name="connsiteX80" fmla="*/ 10272181 w 10501744"/>
              <a:gd name="connsiteY80" fmla="*/ 2634194 h 8046799"/>
              <a:gd name="connsiteX81" fmla="*/ 5519217 w 10501744"/>
              <a:gd name="connsiteY81" fmla="*/ 2634194 h 8046799"/>
              <a:gd name="connsiteX82" fmla="*/ 5289655 w 10501744"/>
              <a:gd name="connsiteY82" fmla="*/ 2404631 h 8046799"/>
              <a:gd name="connsiteX83" fmla="*/ 5289655 w 10501744"/>
              <a:gd name="connsiteY83" fmla="*/ 1582715 h 8046799"/>
              <a:gd name="connsiteX84" fmla="*/ 5519217 w 10501744"/>
              <a:gd name="connsiteY84" fmla="*/ 1353151 h 8046799"/>
              <a:gd name="connsiteX85" fmla="*/ 229564 w 10501744"/>
              <a:gd name="connsiteY85" fmla="*/ 1353151 h 8046799"/>
              <a:gd name="connsiteX86" fmla="*/ 4982527 w 10501744"/>
              <a:gd name="connsiteY86" fmla="*/ 1353151 h 8046799"/>
              <a:gd name="connsiteX87" fmla="*/ 5212091 w 10501744"/>
              <a:gd name="connsiteY87" fmla="*/ 1582715 h 8046799"/>
              <a:gd name="connsiteX88" fmla="*/ 5212091 w 10501744"/>
              <a:gd name="connsiteY88" fmla="*/ 2404631 h 8046799"/>
              <a:gd name="connsiteX89" fmla="*/ 4982527 w 10501744"/>
              <a:gd name="connsiteY89" fmla="*/ 2634194 h 8046799"/>
              <a:gd name="connsiteX90" fmla="*/ 229564 w 10501744"/>
              <a:gd name="connsiteY90" fmla="*/ 2634194 h 8046799"/>
              <a:gd name="connsiteX91" fmla="*/ 1 w 10501744"/>
              <a:gd name="connsiteY91" fmla="*/ 2404631 h 8046799"/>
              <a:gd name="connsiteX92" fmla="*/ 1 w 10501744"/>
              <a:gd name="connsiteY92" fmla="*/ 1582715 h 8046799"/>
              <a:gd name="connsiteX93" fmla="*/ 229564 w 10501744"/>
              <a:gd name="connsiteY93" fmla="*/ 1353151 h 8046799"/>
              <a:gd name="connsiteX94" fmla="*/ 5519217 w 10501744"/>
              <a:gd name="connsiteY94" fmla="*/ 0 h 8046799"/>
              <a:gd name="connsiteX95" fmla="*/ 10272181 w 10501744"/>
              <a:gd name="connsiteY95" fmla="*/ 0 h 8046799"/>
              <a:gd name="connsiteX96" fmla="*/ 10501744 w 10501744"/>
              <a:gd name="connsiteY96" fmla="*/ 229563 h 8046799"/>
              <a:gd name="connsiteX97" fmla="*/ 10501744 w 10501744"/>
              <a:gd name="connsiteY97" fmla="*/ 1051479 h 8046799"/>
              <a:gd name="connsiteX98" fmla="*/ 10272181 w 10501744"/>
              <a:gd name="connsiteY98" fmla="*/ 1281042 h 8046799"/>
              <a:gd name="connsiteX99" fmla="*/ 5519217 w 10501744"/>
              <a:gd name="connsiteY99" fmla="*/ 1281042 h 8046799"/>
              <a:gd name="connsiteX100" fmla="*/ 5289655 w 10501744"/>
              <a:gd name="connsiteY100" fmla="*/ 1051479 h 8046799"/>
              <a:gd name="connsiteX101" fmla="*/ 5289655 w 10501744"/>
              <a:gd name="connsiteY101" fmla="*/ 229563 h 8046799"/>
              <a:gd name="connsiteX102" fmla="*/ 5519217 w 10501744"/>
              <a:gd name="connsiteY102" fmla="*/ 0 h 8046799"/>
              <a:gd name="connsiteX103" fmla="*/ 229564 w 10501744"/>
              <a:gd name="connsiteY103" fmla="*/ 0 h 8046799"/>
              <a:gd name="connsiteX104" fmla="*/ 4982527 w 10501744"/>
              <a:gd name="connsiteY104" fmla="*/ 0 h 8046799"/>
              <a:gd name="connsiteX105" fmla="*/ 5212091 w 10501744"/>
              <a:gd name="connsiteY105" fmla="*/ 229563 h 8046799"/>
              <a:gd name="connsiteX106" fmla="*/ 5212091 w 10501744"/>
              <a:gd name="connsiteY106" fmla="*/ 1051479 h 8046799"/>
              <a:gd name="connsiteX107" fmla="*/ 4982527 w 10501744"/>
              <a:gd name="connsiteY107" fmla="*/ 1281042 h 8046799"/>
              <a:gd name="connsiteX108" fmla="*/ 229564 w 10501744"/>
              <a:gd name="connsiteY108" fmla="*/ 1281042 h 8046799"/>
              <a:gd name="connsiteX109" fmla="*/ 1 w 10501744"/>
              <a:gd name="connsiteY109" fmla="*/ 1051479 h 8046799"/>
              <a:gd name="connsiteX110" fmla="*/ 1 w 10501744"/>
              <a:gd name="connsiteY110" fmla="*/ 229563 h 8046799"/>
              <a:gd name="connsiteX111" fmla="*/ 229564 w 10501744"/>
              <a:gd name="connsiteY111" fmla="*/ 0 h 8046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</a:cxnLst>
            <a:rect l="l" t="t" r="r" b="b"/>
            <a:pathLst>
              <a:path w="10501744" h="8046799">
                <a:moveTo>
                  <a:pt x="5519217" y="6765757"/>
                </a:moveTo>
                <a:lnTo>
                  <a:pt x="10272180" y="6765757"/>
                </a:lnTo>
                <a:cubicBezTo>
                  <a:pt x="10398964" y="6765757"/>
                  <a:pt x="10501743" y="6868536"/>
                  <a:pt x="10501743" y="6995320"/>
                </a:cubicBezTo>
                <a:lnTo>
                  <a:pt x="10501743" y="7817236"/>
                </a:lnTo>
                <a:cubicBezTo>
                  <a:pt x="10501743" y="7944020"/>
                  <a:pt x="10398964" y="8046799"/>
                  <a:pt x="10272180" y="8046799"/>
                </a:cubicBezTo>
                <a:lnTo>
                  <a:pt x="5519217" y="8046799"/>
                </a:lnTo>
                <a:cubicBezTo>
                  <a:pt x="5392432" y="8046799"/>
                  <a:pt x="5289654" y="7944020"/>
                  <a:pt x="5289654" y="7817236"/>
                </a:cubicBezTo>
                <a:lnTo>
                  <a:pt x="5289654" y="6995320"/>
                </a:lnTo>
                <a:cubicBezTo>
                  <a:pt x="5289654" y="6868536"/>
                  <a:pt x="5392432" y="6765757"/>
                  <a:pt x="5519217" y="6765757"/>
                </a:cubicBezTo>
                <a:close/>
                <a:moveTo>
                  <a:pt x="229562" y="6765757"/>
                </a:moveTo>
                <a:lnTo>
                  <a:pt x="4982527" y="6765757"/>
                </a:lnTo>
                <a:cubicBezTo>
                  <a:pt x="5109310" y="6765757"/>
                  <a:pt x="5212090" y="6868536"/>
                  <a:pt x="5212090" y="6995320"/>
                </a:cubicBezTo>
                <a:lnTo>
                  <a:pt x="5212090" y="7817236"/>
                </a:lnTo>
                <a:cubicBezTo>
                  <a:pt x="5212090" y="7944020"/>
                  <a:pt x="5109310" y="8046799"/>
                  <a:pt x="4982527" y="8046799"/>
                </a:cubicBezTo>
                <a:lnTo>
                  <a:pt x="229562" y="8046799"/>
                </a:lnTo>
                <a:cubicBezTo>
                  <a:pt x="134474" y="8046799"/>
                  <a:pt x="52889" y="7988986"/>
                  <a:pt x="18040" y="7906592"/>
                </a:cubicBezTo>
                <a:lnTo>
                  <a:pt x="0" y="7817240"/>
                </a:lnTo>
                <a:lnTo>
                  <a:pt x="0" y="6995316"/>
                </a:lnTo>
                <a:lnTo>
                  <a:pt x="18040" y="6905964"/>
                </a:lnTo>
                <a:cubicBezTo>
                  <a:pt x="52889" y="6823571"/>
                  <a:pt x="134474" y="6765757"/>
                  <a:pt x="229562" y="6765757"/>
                </a:cubicBezTo>
                <a:close/>
                <a:moveTo>
                  <a:pt x="5519217" y="5412605"/>
                </a:moveTo>
                <a:lnTo>
                  <a:pt x="10272180" y="5412605"/>
                </a:lnTo>
                <a:cubicBezTo>
                  <a:pt x="10398964" y="5412605"/>
                  <a:pt x="10501743" y="5515384"/>
                  <a:pt x="10501743" y="5642168"/>
                </a:cubicBezTo>
                <a:lnTo>
                  <a:pt x="10501743" y="6464084"/>
                </a:lnTo>
                <a:cubicBezTo>
                  <a:pt x="10501743" y="6590868"/>
                  <a:pt x="10398964" y="6693647"/>
                  <a:pt x="10272180" y="6693647"/>
                </a:cubicBezTo>
                <a:lnTo>
                  <a:pt x="5519217" y="6693647"/>
                </a:lnTo>
                <a:cubicBezTo>
                  <a:pt x="5392432" y="6693647"/>
                  <a:pt x="5289654" y="6590868"/>
                  <a:pt x="5289654" y="6464084"/>
                </a:cubicBezTo>
                <a:lnTo>
                  <a:pt x="5289654" y="5642168"/>
                </a:lnTo>
                <a:cubicBezTo>
                  <a:pt x="5289654" y="5515384"/>
                  <a:pt x="5392432" y="5412605"/>
                  <a:pt x="5519217" y="5412605"/>
                </a:cubicBezTo>
                <a:close/>
                <a:moveTo>
                  <a:pt x="229562" y="5412605"/>
                </a:moveTo>
                <a:lnTo>
                  <a:pt x="4982527" y="5412605"/>
                </a:lnTo>
                <a:cubicBezTo>
                  <a:pt x="5109310" y="5412605"/>
                  <a:pt x="5212090" y="5515384"/>
                  <a:pt x="5212090" y="5642168"/>
                </a:cubicBezTo>
                <a:lnTo>
                  <a:pt x="5212090" y="6464084"/>
                </a:lnTo>
                <a:cubicBezTo>
                  <a:pt x="5212090" y="6590868"/>
                  <a:pt x="5109310" y="6693647"/>
                  <a:pt x="4982527" y="6693647"/>
                </a:cubicBezTo>
                <a:lnTo>
                  <a:pt x="229562" y="6693647"/>
                </a:lnTo>
                <a:cubicBezTo>
                  <a:pt x="134474" y="6693647"/>
                  <a:pt x="52889" y="6635834"/>
                  <a:pt x="18040" y="6553440"/>
                </a:cubicBezTo>
                <a:lnTo>
                  <a:pt x="0" y="6464089"/>
                </a:lnTo>
                <a:lnTo>
                  <a:pt x="0" y="5642164"/>
                </a:lnTo>
                <a:lnTo>
                  <a:pt x="18040" y="5552812"/>
                </a:lnTo>
                <a:cubicBezTo>
                  <a:pt x="52889" y="5470418"/>
                  <a:pt x="134474" y="5412605"/>
                  <a:pt x="229562" y="5412605"/>
                </a:cubicBezTo>
                <a:close/>
                <a:moveTo>
                  <a:pt x="5519217" y="4059455"/>
                </a:moveTo>
                <a:lnTo>
                  <a:pt x="10272180" y="4059455"/>
                </a:lnTo>
                <a:cubicBezTo>
                  <a:pt x="10398964" y="4059455"/>
                  <a:pt x="10501743" y="4162234"/>
                  <a:pt x="10501743" y="4289018"/>
                </a:cubicBezTo>
                <a:lnTo>
                  <a:pt x="10501743" y="5110934"/>
                </a:lnTo>
                <a:cubicBezTo>
                  <a:pt x="10501743" y="5237718"/>
                  <a:pt x="10398964" y="5340497"/>
                  <a:pt x="10272180" y="5340497"/>
                </a:cubicBezTo>
                <a:lnTo>
                  <a:pt x="5519217" y="5340497"/>
                </a:lnTo>
                <a:cubicBezTo>
                  <a:pt x="5392432" y="5340497"/>
                  <a:pt x="5289654" y="5237718"/>
                  <a:pt x="5289654" y="5110934"/>
                </a:cubicBezTo>
                <a:lnTo>
                  <a:pt x="5289654" y="4289018"/>
                </a:lnTo>
                <a:cubicBezTo>
                  <a:pt x="5289654" y="4162234"/>
                  <a:pt x="5392432" y="4059455"/>
                  <a:pt x="5519217" y="4059455"/>
                </a:cubicBezTo>
                <a:close/>
                <a:moveTo>
                  <a:pt x="229562" y="4059455"/>
                </a:moveTo>
                <a:lnTo>
                  <a:pt x="4982527" y="4059455"/>
                </a:lnTo>
                <a:cubicBezTo>
                  <a:pt x="5109310" y="4059455"/>
                  <a:pt x="5212090" y="4162234"/>
                  <a:pt x="5212090" y="4289018"/>
                </a:cubicBezTo>
                <a:lnTo>
                  <a:pt x="5212090" y="5110934"/>
                </a:lnTo>
                <a:cubicBezTo>
                  <a:pt x="5212090" y="5237718"/>
                  <a:pt x="5109310" y="5340497"/>
                  <a:pt x="4982527" y="5340497"/>
                </a:cubicBezTo>
                <a:lnTo>
                  <a:pt x="229562" y="5340497"/>
                </a:lnTo>
                <a:cubicBezTo>
                  <a:pt x="102779" y="5340497"/>
                  <a:pt x="0" y="5237718"/>
                  <a:pt x="0" y="5110934"/>
                </a:cubicBezTo>
                <a:lnTo>
                  <a:pt x="0" y="4289018"/>
                </a:lnTo>
                <a:cubicBezTo>
                  <a:pt x="0" y="4162234"/>
                  <a:pt x="102779" y="4059455"/>
                  <a:pt x="229562" y="4059455"/>
                </a:cubicBezTo>
                <a:close/>
                <a:moveTo>
                  <a:pt x="5519217" y="2706303"/>
                </a:moveTo>
                <a:lnTo>
                  <a:pt x="10272180" y="2706303"/>
                </a:lnTo>
                <a:cubicBezTo>
                  <a:pt x="10398964" y="2706303"/>
                  <a:pt x="10501743" y="2809081"/>
                  <a:pt x="10501743" y="2935865"/>
                </a:cubicBezTo>
                <a:lnTo>
                  <a:pt x="10501743" y="3757781"/>
                </a:lnTo>
                <a:cubicBezTo>
                  <a:pt x="10501743" y="3884565"/>
                  <a:pt x="10398964" y="3987344"/>
                  <a:pt x="10272180" y="3987344"/>
                </a:cubicBezTo>
                <a:lnTo>
                  <a:pt x="5519217" y="3987344"/>
                </a:lnTo>
                <a:cubicBezTo>
                  <a:pt x="5392432" y="3987344"/>
                  <a:pt x="5289654" y="3884565"/>
                  <a:pt x="5289654" y="3757781"/>
                </a:cubicBezTo>
                <a:lnTo>
                  <a:pt x="5289654" y="2935865"/>
                </a:lnTo>
                <a:cubicBezTo>
                  <a:pt x="5289654" y="2809081"/>
                  <a:pt x="5392432" y="2706303"/>
                  <a:pt x="5519217" y="2706303"/>
                </a:cubicBezTo>
                <a:close/>
                <a:moveTo>
                  <a:pt x="229563" y="2706303"/>
                </a:moveTo>
                <a:lnTo>
                  <a:pt x="4982527" y="2706303"/>
                </a:lnTo>
                <a:cubicBezTo>
                  <a:pt x="5109310" y="2706303"/>
                  <a:pt x="5212090" y="2809081"/>
                  <a:pt x="5212090" y="2935865"/>
                </a:cubicBezTo>
                <a:lnTo>
                  <a:pt x="5212090" y="3757781"/>
                </a:lnTo>
                <a:cubicBezTo>
                  <a:pt x="5212090" y="3884565"/>
                  <a:pt x="5109310" y="3987344"/>
                  <a:pt x="4982527" y="3987344"/>
                </a:cubicBezTo>
                <a:lnTo>
                  <a:pt x="229563" y="3987344"/>
                </a:lnTo>
                <a:cubicBezTo>
                  <a:pt x="102779" y="3987344"/>
                  <a:pt x="0" y="3884565"/>
                  <a:pt x="0" y="3757781"/>
                </a:cubicBezTo>
                <a:lnTo>
                  <a:pt x="0" y="2935865"/>
                </a:lnTo>
                <a:cubicBezTo>
                  <a:pt x="0" y="2809081"/>
                  <a:pt x="102779" y="2706303"/>
                  <a:pt x="229563" y="2706303"/>
                </a:cubicBezTo>
                <a:close/>
                <a:moveTo>
                  <a:pt x="5519217" y="1353151"/>
                </a:moveTo>
                <a:lnTo>
                  <a:pt x="10272181" y="1353152"/>
                </a:lnTo>
                <a:cubicBezTo>
                  <a:pt x="10398965" y="1353152"/>
                  <a:pt x="10501744" y="1455931"/>
                  <a:pt x="10501744" y="1582715"/>
                </a:cubicBezTo>
                <a:lnTo>
                  <a:pt x="10501744" y="2404631"/>
                </a:lnTo>
                <a:cubicBezTo>
                  <a:pt x="10501744" y="2531415"/>
                  <a:pt x="10398965" y="2634194"/>
                  <a:pt x="10272181" y="2634194"/>
                </a:cubicBezTo>
                <a:lnTo>
                  <a:pt x="5519217" y="2634194"/>
                </a:lnTo>
                <a:cubicBezTo>
                  <a:pt x="5392434" y="2634194"/>
                  <a:pt x="5289655" y="2531414"/>
                  <a:pt x="5289655" y="2404631"/>
                </a:cubicBezTo>
                <a:lnTo>
                  <a:pt x="5289655" y="1582715"/>
                </a:lnTo>
                <a:cubicBezTo>
                  <a:pt x="5289655" y="1455930"/>
                  <a:pt x="5392434" y="1353151"/>
                  <a:pt x="5519217" y="1353151"/>
                </a:cubicBezTo>
                <a:close/>
                <a:moveTo>
                  <a:pt x="229564" y="1353151"/>
                </a:moveTo>
                <a:lnTo>
                  <a:pt x="4982527" y="1353151"/>
                </a:lnTo>
                <a:cubicBezTo>
                  <a:pt x="5109312" y="1353151"/>
                  <a:pt x="5212091" y="1455931"/>
                  <a:pt x="5212091" y="1582715"/>
                </a:cubicBezTo>
                <a:lnTo>
                  <a:pt x="5212091" y="2404631"/>
                </a:lnTo>
                <a:cubicBezTo>
                  <a:pt x="5212091" y="2531415"/>
                  <a:pt x="5109312" y="2634194"/>
                  <a:pt x="4982527" y="2634194"/>
                </a:cubicBezTo>
                <a:lnTo>
                  <a:pt x="229564" y="2634194"/>
                </a:lnTo>
                <a:cubicBezTo>
                  <a:pt x="102780" y="2634194"/>
                  <a:pt x="1" y="2531415"/>
                  <a:pt x="1" y="2404631"/>
                </a:cubicBezTo>
                <a:lnTo>
                  <a:pt x="1" y="1582715"/>
                </a:lnTo>
                <a:cubicBezTo>
                  <a:pt x="1" y="1455931"/>
                  <a:pt x="102780" y="1353151"/>
                  <a:pt x="229564" y="1353151"/>
                </a:cubicBezTo>
                <a:close/>
                <a:moveTo>
                  <a:pt x="5519217" y="0"/>
                </a:moveTo>
                <a:lnTo>
                  <a:pt x="10272181" y="0"/>
                </a:lnTo>
                <a:cubicBezTo>
                  <a:pt x="10398965" y="0"/>
                  <a:pt x="10501744" y="102779"/>
                  <a:pt x="10501744" y="229563"/>
                </a:cubicBezTo>
                <a:lnTo>
                  <a:pt x="10501744" y="1051479"/>
                </a:lnTo>
                <a:cubicBezTo>
                  <a:pt x="10501744" y="1178263"/>
                  <a:pt x="10398965" y="1281042"/>
                  <a:pt x="10272181" y="1281042"/>
                </a:cubicBezTo>
                <a:lnTo>
                  <a:pt x="5519217" y="1281042"/>
                </a:lnTo>
                <a:cubicBezTo>
                  <a:pt x="5392434" y="1281042"/>
                  <a:pt x="5289655" y="1178262"/>
                  <a:pt x="5289655" y="1051479"/>
                </a:cubicBezTo>
                <a:lnTo>
                  <a:pt x="5289655" y="229563"/>
                </a:lnTo>
                <a:cubicBezTo>
                  <a:pt x="5289655" y="102779"/>
                  <a:pt x="5392434" y="0"/>
                  <a:pt x="5519217" y="0"/>
                </a:cubicBezTo>
                <a:close/>
                <a:moveTo>
                  <a:pt x="229564" y="0"/>
                </a:moveTo>
                <a:lnTo>
                  <a:pt x="4982527" y="0"/>
                </a:lnTo>
                <a:cubicBezTo>
                  <a:pt x="5109312" y="0"/>
                  <a:pt x="5212091" y="102779"/>
                  <a:pt x="5212091" y="229563"/>
                </a:cubicBezTo>
                <a:lnTo>
                  <a:pt x="5212091" y="1051479"/>
                </a:lnTo>
                <a:cubicBezTo>
                  <a:pt x="5212091" y="1178262"/>
                  <a:pt x="5109312" y="1281042"/>
                  <a:pt x="4982527" y="1281042"/>
                </a:cubicBezTo>
                <a:lnTo>
                  <a:pt x="229564" y="1281042"/>
                </a:lnTo>
                <a:cubicBezTo>
                  <a:pt x="102780" y="1281042"/>
                  <a:pt x="1" y="1178262"/>
                  <a:pt x="1" y="1051479"/>
                </a:cubicBezTo>
                <a:lnTo>
                  <a:pt x="1" y="229563"/>
                </a:lnTo>
                <a:cubicBezTo>
                  <a:pt x="1" y="102779"/>
                  <a:pt x="102780" y="0"/>
                  <a:pt x="22956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36154095"/>
      </p:ext>
    </p:extLst>
  </p:cSld>
  <p:clrMapOvr>
    <a:masterClrMapping/>
  </p:clrMapOvr>
</p:sldLayout>
</file>

<file path=ppt/slideLayouts/slideLayout17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37831" y="1"/>
            <a:ext cx="11369369" cy="10972799"/>
          </a:xfrm>
          <a:custGeom>
            <a:avLst/>
            <a:gdLst>
              <a:gd name="connsiteX0" fmla="*/ 5497135 w 11369369"/>
              <a:gd name="connsiteY0" fmla="*/ 6123478 h 10972799"/>
              <a:gd name="connsiteX1" fmla="*/ 6535111 w 11369369"/>
              <a:gd name="connsiteY1" fmla="*/ 6566358 h 10972799"/>
              <a:gd name="connsiteX2" fmla="*/ 10661025 w 11369369"/>
              <a:gd name="connsiteY2" fmla="*/ 10780609 h 10972799"/>
              <a:gd name="connsiteX3" fmla="*/ 10761053 w 11369369"/>
              <a:gd name="connsiteY3" fmla="*/ 10893658 h 10972799"/>
              <a:gd name="connsiteX4" fmla="*/ 10817953 w 11369369"/>
              <a:gd name="connsiteY4" fmla="*/ 10972799 h 10972799"/>
              <a:gd name="connsiteX5" fmla="*/ 0 w 11369369"/>
              <a:gd name="connsiteY5" fmla="*/ 10972799 h 10972799"/>
              <a:gd name="connsiteX6" fmla="*/ 44381 w 11369369"/>
              <a:gd name="connsiteY6" fmla="*/ 10899478 h 10972799"/>
              <a:gd name="connsiteX7" fmla="*/ 235760 w 11369369"/>
              <a:gd name="connsiteY7" fmla="*/ 10670188 h 10972799"/>
              <a:gd name="connsiteX8" fmla="*/ 4450009 w 11369369"/>
              <a:gd name="connsiteY8" fmla="*/ 6544274 h 10972799"/>
              <a:gd name="connsiteX9" fmla="*/ 5497135 w 11369369"/>
              <a:gd name="connsiteY9" fmla="*/ 6123478 h 10972799"/>
              <a:gd name="connsiteX10" fmla="*/ 11086489 w 11369369"/>
              <a:gd name="connsiteY10" fmla="*/ 0 h 10972799"/>
              <a:gd name="connsiteX11" fmla="*/ 11369369 w 11369369"/>
              <a:gd name="connsiteY11" fmla="*/ 0 h 10972799"/>
              <a:gd name="connsiteX12" fmla="*/ 11369369 w 11369369"/>
              <a:gd name="connsiteY12" fmla="*/ 10972799 h 10972799"/>
              <a:gd name="connsiteX13" fmla="*/ 11152611 w 11369369"/>
              <a:gd name="connsiteY13" fmla="*/ 10972799 h 10972799"/>
              <a:gd name="connsiteX14" fmla="*/ 11032797 w 11369369"/>
              <a:gd name="connsiteY14" fmla="*/ 10915641 h 10972799"/>
              <a:gd name="connsiteX15" fmla="*/ 10678689 w 11369369"/>
              <a:gd name="connsiteY15" fmla="*/ 10648709 h 10972799"/>
              <a:gd name="connsiteX16" fmla="*/ 6552776 w 11369369"/>
              <a:gd name="connsiteY16" fmla="*/ 6434458 h 10972799"/>
              <a:gd name="connsiteX17" fmla="*/ 6574860 w 11369369"/>
              <a:gd name="connsiteY17" fmla="*/ 4349358 h 10972799"/>
              <a:gd name="connsiteX18" fmla="*/ 10789109 w 11369369"/>
              <a:gd name="connsiteY18" fmla="*/ 223441 h 10972799"/>
              <a:gd name="connsiteX19" fmla="*/ 11022401 w 11369369"/>
              <a:gd name="connsiteY19" fmla="*/ 36961 h 10972799"/>
              <a:gd name="connsiteX20" fmla="*/ 138368 w 11369369"/>
              <a:gd name="connsiteY20" fmla="*/ 0 h 10972799"/>
              <a:gd name="connsiteX21" fmla="*/ 10804949 w 11369369"/>
              <a:gd name="connsiteY21" fmla="*/ 0 h 10972799"/>
              <a:gd name="connsiteX22" fmla="*/ 10741341 w 11369369"/>
              <a:gd name="connsiteY22" fmla="*/ 84627 h 10972799"/>
              <a:gd name="connsiteX23" fmla="*/ 10638941 w 11369369"/>
              <a:gd name="connsiteY23" fmla="*/ 195532 h 10972799"/>
              <a:gd name="connsiteX24" fmla="*/ 6424691 w 11369369"/>
              <a:gd name="connsiteY24" fmla="*/ 4321446 h 10972799"/>
              <a:gd name="connsiteX25" fmla="*/ 4339587 w 11369369"/>
              <a:gd name="connsiteY25" fmla="*/ 4299362 h 10972799"/>
              <a:gd name="connsiteX26" fmla="*/ 213675 w 11369369"/>
              <a:gd name="connsiteY26" fmla="*/ 85111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69" h="10972799">
                <a:moveTo>
                  <a:pt x="5497135" y="6123478"/>
                </a:moveTo>
                <a:cubicBezTo>
                  <a:pt x="5874464" y="6127474"/>
                  <a:pt x="6250269" y="6275416"/>
                  <a:pt x="6535111" y="6566358"/>
                </a:cubicBezTo>
                <a:lnTo>
                  <a:pt x="10661025" y="10780609"/>
                </a:lnTo>
                <a:cubicBezTo>
                  <a:pt x="10696633" y="10816977"/>
                  <a:pt x="10729973" y="10854718"/>
                  <a:pt x="10761053" y="10893658"/>
                </a:cubicBezTo>
                <a:lnTo>
                  <a:pt x="10817953" y="10972799"/>
                </a:lnTo>
                <a:lnTo>
                  <a:pt x="0" y="10972799"/>
                </a:lnTo>
                <a:lnTo>
                  <a:pt x="44381" y="10899478"/>
                </a:lnTo>
                <a:cubicBezTo>
                  <a:pt x="99228" y="10818295"/>
                  <a:pt x="163026" y="10741399"/>
                  <a:pt x="235760" y="10670188"/>
                </a:cubicBezTo>
                <a:lnTo>
                  <a:pt x="4450009" y="6544274"/>
                </a:lnTo>
                <a:cubicBezTo>
                  <a:pt x="4740951" y="6259430"/>
                  <a:pt x="5119805" y="6119480"/>
                  <a:pt x="5497135" y="6123478"/>
                </a:cubicBezTo>
                <a:close/>
                <a:moveTo>
                  <a:pt x="11086489" y="0"/>
                </a:moveTo>
                <a:lnTo>
                  <a:pt x="11369369" y="0"/>
                </a:lnTo>
                <a:lnTo>
                  <a:pt x="11369369" y="10972799"/>
                </a:lnTo>
                <a:lnTo>
                  <a:pt x="11152611" y="10972799"/>
                </a:lnTo>
                <a:lnTo>
                  <a:pt x="11032797" y="10915641"/>
                </a:lnTo>
                <a:cubicBezTo>
                  <a:pt x="10905113" y="10846806"/>
                  <a:pt x="10785505" y="10757812"/>
                  <a:pt x="10678689" y="10648709"/>
                </a:cubicBezTo>
                <a:lnTo>
                  <a:pt x="6552776" y="6434458"/>
                </a:lnTo>
                <a:cubicBezTo>
                  <a:pt x="5983088" y="5852575"/>
                  <a:pt x="5992976" y="4919044"/>
                  <a:pt x="6574860" y="4349358"/>
                </a:cubicBezTo>
                <a:lnTo>
                  <a:pt x="10789109" y="223441"/>
                </a:lnTo>
                <a:cubicBezTo>
                  <a:pt x="10861845" y="152230"/>
                  <a:pt x="10940077" y="90075"/>
                  <a:pt x="11022401" y="36961"/>
                </a:cubicBezTo>
                <a:close/>
                <a:moveTo>
                  <a:pt x="138368" y="0"/>
                </a:moveTo>
                <a:lnTo>
                  <a:pt x="10804949" y="0"/>
                </a:lnTo>
                <a:lnTo>
                  <a:pt x="10741341" y="84627"/>
                </a:lnTo>
                <a:cubicBezTo>
                  <a:pt x="10709445" y="122900"/>
                  <a:pt x="10675309" y="159926"/>
                  <a:pt x="10638941" y="195532"/>
                </a:cubicBezTo>
                <a:lnTo>
                  <a:pt x="6424691" y="4321446"/>
                </a:lnTo>
                <a:cubicBezTo>
                  <a:pt x="5842807" y="4891133"/>
                  <a:pt x="4909275" y="4881247"/>
                  <a:pt x="4339587" y="4299362"/>
                </a:cubicBezTo>
                <a:lnTo>
                  <a:pt x="213675" y="851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39905470"/>
      </p:ext>
    </p:extLst>
  </p:cSld>
  <p:clrMapOvr>
    <a:masterClrMapping/>
  </p:clrMapOvr>
</p:sldLayout>
</file>

<file path=ppt/slideLayouts/slideLayout17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1369371" cy="10972799"/>
          </a:xfrm>
          <a:custGeom>
            <a:avLst/>
            <a:gdLst>
              <a:gd name="connsiteX0" fmla="*/ 5872235 w 11369371"/>
              <a:gd name="connsiteY0" fmla="*/ 6123478 h 10972799"/>
              <a:gd name="connsiteX1" fmla="*/ 6919362 w 11369371"/>
              <a:gd name="connsiteY1" fmla="*/ 6544274 h 10972799"/>
              <a:gd name="connsiteX2" fmla="*/ 11133610 w 11369371"/>
              <a:gd name="connsiteY2" fmla="*/ 10670188 h 10972799"/>
              <a:gd name="connsiteX3" fmla="*/ 11324989 w 11369371"/>
              <a:gd name="connsiteY3" fmla="*/ 10899478 h 10972799"/>
              <a:gd name="connsiteX4" fmla="*/ 11369371 w 11369371"/>
              <a:gd name="connsiteY4" fmla="*/ 10972799 h 10972799"/>
              <a:gd name="connsiteX5" fmla="*/ 551417 w 11369371"/>
              <a:gd name="connsiteY5" fmla="*/ 10972799 h 10972799"/>
              <a:gd name="connsiteX6" fmla="*/ 608318 w 11369371"/>
              <a:gd name="connsiteY6" fmla="*/ 10893658 h 10972799"/>
              <a:gd name="connsiteX7" fmla="*/ 708344 w 11369371"/>
              <a:gd name="connsiteY7" fmla="*/ 10780609 h 10972799"/>
              <a:gd name="connsiteX8" fmla="*/ 4834260 w 11369371"/>
              <a:gd name="connsiteY8" fmla="*/ 6566358 h 10972799"/>
              <a:gd name="connsiteX9" fmla="*/ 5872235 w 11369371"/>
              <a:gd name="connsiteY9" fmla="*/ 6123478 h 10972799"/>
              <a:gd name="connsiteX10" fmla="*/ 564422 w 11369371"/>
              <a:gd name="connsiteY10" fmla="*/ 0 h 10972799"/>
              <a:gd name="connsiteX11" fmla="*/ 11231002 w 11369371"/>
              <a:gd name="connsiteY11" fmla="*/ 0 h 10972799"/>
              <a:gd name="connsiteX12" fmla="*/ 11155696 w 11369371"/>
              <a:gd name="connsiteY12" fmla="*/ 85111 h 10972799"/>
              <a:gd name="connsiteX13" fmla="*/ 7029784 w 11369371"/>
              <a:gd name="connsiteY13" fmla="*/ 4299362 h 10972799"/>
              <a:gd name="connsiteX14" fmla="*/ 4944680 w 11369371"/>
              <a:gd name="connsiteY14" fmla="*/ 4321446 h 10972799"/>
              <a:gd name="connsiteX15" fmla="*/ 730428 w 11369371"/>
              <a:gd name="connsiteY15" fmla="*/ 195532 h 10972799"/>
              <a:gd name="connsiteX16" fmla="*/ 628030 w 11369371"/>
              <a:gd name="connsiteY16" fmla="*/ 84627 h 10972799"/>
              <a:gd name="connsiteX17" fmla="*/ 0 w 11369371"/>
              <a:gd name="connsiteY17" fmla="*/ 0 h 10972799"/>
              <a:gd name="connsiteX18" fmla="*/ 282880 w 11369371"/>
              <a:gd name="connsiteY18" fmla="*/ 0 h 10972799"/>
              <a:gd name="connsiteX19" fmla="*/ 346968 w 11369371"/>
              <a:gd name="connsiteY19" fmla="*/ 36961 h 10972799"/>
              <a:gd name="connsiteX20" fmla="*/ 580260 w 11369371"/>
              <a:gd name="connsiteY20" fmla="*/ 223441 h 10972799"/>
              <a:gd name="connsiteX21" fmla="*/ 4794511 w 11369371"/>
              <a:gd name="connsiteY21" fmla="*/ 4349358 h 10972799"/>
              <a:gd name="connsiteX22" fmla="*/ 4816595 w 11369371"/>
              <a:gd name="connsiteY22" fmla="*/ 6434458 h 10972799"/>
              <a:gd name="connsiteX23" fmla="*/ 690680 w 11369371"/>
              <a:gd name="connsiteY23" fmla="*/ 10648709 h 10972799"/>
              <a:gd name="connsiteX24" fmla="*/ 336572 w 11369371"/>
              <a:gd name="connsiteY24" fmla="*/ 10915641 h 10972799"/>
              <a:gd name="connsiteX25" fmla="*/ 216760 w 11369371"/>
              <a:gd name="connsiteY25" fmla="*/ 10972799 h 10972799"/>
              <a:gd name="connsiteX26" fmla="*/ 0 w 11369371"/>
              <a:gd name="connsiteY26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</a:cxnLst>
            <a:rect l="l" t="t" r="r" b="b"/>
            <a:pathLst>
              <a:path w="11369371" h="10972799">
                <a:moveTo>
                  <a:pt x="5872235" y="6123478"/>
                </a:moveTo>
                <a:cubicBezTo>
                  <a:pt x="6249566" y="6119480"/>
                  <a:pt x="6628419" y="6259430"/>
                  <a:pt x="6919362" y="6544274"/>
                </a:cubicBezTo>
                <a:lnTo>
                  <a:pt x="11133610" y="10670188"/>
                </a:lnTo>
                <a:cubicBezTo>
                  <a:pt x="11206345" y="10741399"/>
                  <a:pt x="11270143" y="10818295"/>
                  <a:pt x="11324989" y="10899478"/>
                </a:cubicBezTo>
                <a:lnTo>
                  <a:pt x="11369371" y="10972799"/>
                </a:lnTo>
                <a:lnTo>
                  <a:pt x="551417" y="10972799"/>
                </a:lnTo>
                <a:lnTo>
                  <a:pt x="608318" y="10893658"/>
                </a:lnTo>
                <a:cubicBezTo>
                  <a:pt x="639398" y="10854718"/>
                  <a:pt x="672738" y="10816977"/>
                  <a:pt x="708344" y="10780609"/>
                </a:cubicBezTo>
                <a:lnTo>
                  <a:pt x="4834260" y="6566358"/>
                </a:lnTo>
                <a:cubicBezTo>
                  <a:pt x="5119101" y="6275416"/>
                  <a:pt x="5494906" y="6127474"/>
                  <a:pt x="5872235" y="6123478"/>
                </a:cubicBezTo>
                <a:close/>
                <a:moveTo>
                  <a:pt x="564422" y="0"/>
                </a:moveTo>
                <a:lnTo>
                  <a:pt x="11231002" y="0"/>
                </a:lnTo>
                <a:lnTo>
                  <a:pt x="11155696" y="85111"/>
                </a:lnTo>
                <a:lnTo>
                  <a:pt x="7029784" y="4299362"/>
                </a:lnTo>
                <a:cubicBezTo>
                  <a:pt x="6460095" y="4881247"/>
                  <a:pt x="5526563" y="4891133"/>
                  <a:pt x="4944680" y="4321446"/>
                </a:cubicBezTo>
                <a:lnTo>
                  <a:pt x="730428" y="195532"/>
                </a:lnTo>
                <a:cubicBezTo>
                  <a:pt x="694060" y="159926"/>
                  <a:pt x="659926" y="122900"/>
                  <a:pt x="628030" y="84627"/>
                </a:cubicBezTo>
                <a:close/>
                <a:moveTo>
                  <a:pt x="0" y="0"/>
                </a:moveTo>
                <a:lnTo>
                  <a:pt x="282880" y="0"/>
                </a:lnTo>
                <a:lnTo>
                  <a:pt x="346968" y="36961"/>
                </a:lnTo>
                <a:cubicBezTo>
                  <a:pt x="429294" y="90075"/>
                  <a:pt x="507524" y="152230"/>
                  <a:pt x="580260" y="223441"/>
                </a:cubicBezTo>
                <a:lnTo>
                  <a:pt x="4794511" y="4349358"/>
                </a:lnTo>
                <a:cubicBezTo>
                  <a:pt x="5376394" y="4919044"/>
                  <a:pt x="5386283" y="5852575"/>
                  <a:pt x="4816595" y="6434458"/>
                </a:cubicBezTo>
                <a:lnTo>
                  <a:pt x="690680" y="10648709"/>
                </a:lnTo>
                <a:cubicBezTo>
                  <a:pt x="583864" y="10757812"/>
                  <a:pt x="464256" y="10846806"/>
                  <a:pt x="336572" y="10915641"/>
                </a:cubicBezTo>
                <a:lnTo>
                  <a:pt x="216760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913517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913488" y="2379088"/>
            <a:ext cx="8593712" cy="8593712"/>
          </a:xfrm>
          <a:custGeom>
            <a:avLst/>
            <a:gdLst>
              <a:gd name="connsiteX0" fmla="*/ 0 w 8593712"/>
              <a:gd name="connsiteY0" fmla="*/ 0 h 8593712"/>
              <a:gd name="connsiteX1" fmla="*/ 8593712 w 8593712"/>
              <a:gd name="connsiteY1" fmla="*/ 0 h 8593712"/>
              <a:gd name="connsiteX2" fmla="*/ 8593712 w 8593712"/>
              <a:gd name="connsiteY2" fmla="*/ 8593712 h 8593712"/>
              <a:gd name="connsiteX3" fmla="*/ 0 w 8593712"/>
              <a:gd name="connsiteY3" fmla="*/ 8593712 h 85937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593712" h="8593712">
                <a:moveTo>
                  <a:pt x="0" y="0"/>
                </a:moveTo>
                <a:lnTo>
                  <a:pt x="8593712" y="0"/>
                </a:lnTo>
                <a:lnTo>
                  <a:pt x="8593712" y="8593712"/>
                </a:lnTo>
                <a:lnTo>
                  <a:pt x="0" y="859371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8749004"/>
      </p:ext>
    </p:extLst>
  </p:cSld>
  <p:clrMapOvr>
    <a:masterClrMapping/>
  </p:clrMapOvr>
</p:sldLayout>
</file>

<file path=ppt/slideLayouts/slideLayout18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9025246"/>
          </a:xfrm>
          <a:custGeom>
            <a:avLst/>
            <a:gdLst>
              <a:gd name="connsiteX0" fmla="*/ 0 w 19507200"/>
              <a:gd name="connsiteY0" fmla="*/ 0 h 9025246"/>
              <a:gd name="connsiteX1" fmla="*/ 19507200 w 19507200"/>
              <a:gd name="connsiteY1" fmla="*/ 0 h 9025246"/>
              <a:gd name="connsiteX2" fmla="*/ 19507200 w 19507200"/>
              <a:gd name="connsiteY2" fmla="*/ 9025246 h 9025246"/>
              <a:gd name="connsiteX3" fmla="*/ 0 w 19507200"/>
              <a:gd name="connsiteY3" fmla="*/ 9025246 h 9025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9025246">
                <a:moveTo>
                  <a:pt x="0" y="0"/>
                </a:moveTo>
                <a:lnTo>
                  <a:pt x="19507200" y="0"/>
                </a:lnTo>
                <a:lnTo>
                  <a:pt x="19507200" y="9025246"/>
                </a:lnTo>
                <a:lnTo>
                  <a:pt x="0" y="9025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01216697"/>
      </p:ext>
    </p:extLst>
  </p:cSld>
  <p:clrMapOvr>
    <a:masterClrMapping/>
  </p:clrMapOvr>
</p:sldLayout>
</file>

<file path=ppt/slideLayouts/slideLayout18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22118" y="-1"/>
            <a:ext cx="10639338" cy="10972800"/>
          </a:xfrm>
          <a:custGeom>
            <a:avLst/>
            <a:gdLst>
              <a:gd name="connsiteX0" fmla="*/ 10544128 w 10639338"/>
              <a:gd name="connsiteY0" fmla="*/ 0 h 10972800"/>
              <a:gd name="connsiteX1" fmla="*/ 10639338 w 10639338"/>
              <a:gd name="connsiteY1" fmla="*/ 0 h 10972800"/>
              <a:gd name="connsiteX2" fmla="*/ 8224114 w 10639338"/>
              <a:gd name="connsiteY2" fmla="*/ 10972800 h 10972800"/>
              <a:gd name="connsiteX3" fmla="*/ 8224111 w 10639338"/>
              <a:gd name="connsiteY3" fmla="*/ 10972800 h 10972800"/>
              <a:gd name="connsiteX4" fmla="*/ 0 w 10639338"/>
              <a:gd name="connsiteY4" fmla="*/ 3665272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39338" h="10972800">
                <a:moveTo>
                  <a:pt x="10544128" y="0"/>
                </a:moveTo>
                <a:lnTo>
                  <a:pt x="10639338" y="0"/>
                </a:lnTo>
                <a:lnTo>
                  <a:pt x="8224114" y="10972800"/>
                </a:lnTo>
                <a:lnTo>
                  <a:pt x="8224111" y="10972800"/>
                </a:lnTo>
                <a:lnTo>
                  <a:pt x="0" y="36652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2096820"/>
      </p:ext>
    </p:extLst>
  </p:cSld>
  <p:clrMapOvr>
    <a:masterClrMapping/>
  </p:clrMapOvr>
</p:sldLayout>
</file>

<file path=ppt/slideLayouts/slideLayout18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0647227" cy="10972800"/>
          </a:xfrm>
          <a:custGeom>
            <a:avLst/>
            <a:gdLst>
              <a:gd name="connsiteX0" fmla="*/ 8183781 w 10647227"/>
              <a:gd name="connsiteY0" fmla="*/ 0 h 10972800"/>
              <a:gd name="connsiteX1" fmla="*/ 8232003 w 10647227"/>
              <a:gd name="connsiteY1" fmla="*/ 0 h 10972800"/>
              <a:gd name="connsiteX2" fmla="*/ 10647227 w 10647227"/>
              <a:gd name="connsiteY2" fmla="*/ 10972800 h 10972800"/>
              <a:gd name="connsiteX3" fmla="*/ 10647224 w 10647227"/>
              <a:gd name="connsiteY3" fmla="*/ 10972800 h 10972800"/>
              <a:gd name="connsiteX4" fmla="*/ 0 w 10647227"/>
              <a:gd name="connsiteY4" fmla="*/ 727169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0647227" h="10972800">
                <a:moveTo>
                  <a:pt x="8183781" y="0"/>
                </a:moveTo>
                <a:lnTo>
                  <a:pt x="8232003" y="0"/>
                </a:lnTo>
                <a:lnTo>
                  <a:pt x="10647227" y="10972800"/>
                </a:lnTo>
                <a:lnTo>
                  <a:pt x="10647224" y="10972800"/>
                </a:lnTo>
                <a:lnTo>
                  <a:pt x="0" y="72716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43672593"/>
      </p:ext>
    </p:extLst>
  </p:cSld>
  <p:clrMapOvr>
    <a:masterClrMapping/>
  </p:clrMapOvr>
</p:sldLayout>
</file>

<file path=ppt/slideLayouts/slideLayout18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08098" y="2086566"/>
            <a:ext cx="11440085" cy="8456743"/>
          </a:xfrm>
          <a:custGeom>
            <a:avLst/>
            <a:gdLst>
              <a:gd name="connsiteX0" fmla="*/ 11440085 w 11440085"/>
              <a:gd name="connsiteY0" fmla="*/ 8345425 h 8456743"/>
              <a:gd name="connsiteX1" fmla="*/ 11440085 w 11440085"/>
              <a:gd name="connsiteY1" fmla="*/ 8448979 h 8456743"/>
              <a:gd name="connsiteX2" fmla="*/ 11431519 w 11440085"/>
              <a:gd name="connsiteY2" fmla="*/ 8456743 h 8456743"/>
              <a:gd name="connsiteX3" fmla="*/ 11431519 w 11440085"/>
              <a:gd name="connsiteY3" fmla="*/ 8367485 h 8456743"/>
              <a:gd name="connsiteX4" fmla="*/ 10472359 w 11440085"/>
              <a:gd name="connsiteY4" fmla="*/ 6698111 h 8456743"/>
              <a:gd name="connsiteX5" fmla="*/ 10472359 w 11440085"/>
              <a:gd name="connsiteY5" fmla="*/ 6784147 h 8456743"/>
              <a:gd name="connsiteX6" fmla="*/ 10465242 w 11440085"/>
              <a:gd name="connsiteY6" fmla="*/ 6790594 h 8456743"/>
              <a:gd name="connsiteX7" fmla="*/ 10465242 w 11440085"/>
              <a:gd name="connsiteY7" fmla="*/ 6716433 h 8456743"/>
              <a:gd name="connsiteX8" fmla="*/ 6450751 w 11440085"/>
              <a:gd name="connsiteY8" fmla="*/ 6314391 h 8456743"/>
              <a:gd name="connsiteX9" fmla="*/ 6450751 w 11440085"/>
              <a:gd name="connsiteY9" fmla="*/ 6346840 h 8456743"/>
              <a:gd name="connsiteX10" fmla="*/ 6422086 w 11440085"/>
              <a:gd name="connsiteY10" fmla="*/ 6363067 h 8456743"/>
              <a:gd name="connsiteX11" fmla="*/ 6450751 w 11440085"/>
              <a:gd name="connsiteY11" fmla="*/ 6314391 h 8456743"/>
              <a:gd name="connsiteX12" fmla="*/ 3411739 w 11440085"/>
              <a:gd name="connsiteY12" fmla="*/ 6281919 h 8456743"/>
              <a:gd name="connsiteX13" fmla="*/ 3411739 w 11440085"/>
              <a:gd name="connsiteY13" fmla="*/ 6298163 h 8456743"/>
              <a:gd name="connsiteX14" fmla="*/ 3311401 w 11440085"/>
              <a:gd name="connsiteY14" fmla="*/ 6346840 h 8456743"/>
              <a:gd name="connsiteX15" fmla="*/ 3354393 w 11440085"/>
              <a:gd name="connsiteY15" fmla="*/ 6298163 h 8456743"/>
              <a:gd name="connsiteX16" fmla="*/ 4042479 w 11440085"/>
              <a:gd name="connsiteY16" fmla="*/ 6249462 h 8456743"/>
              <a:gd name="connsiteX17" fmla="*/ 4053946 w 11440085"/>
              <a:gd name="connsiteY17" fmla="*/ 6249462 h 8456743"/>
              <a:gd name="connsiteX18" fmla="*/ 4013801 w 11440085"/>
              <a:gd name="connsiteY18" fmla="*/ 6281919 h 8456743"/>
              <a:gd name="connsiteX19" fmla="*/ 4042479 w 11440085"/>
              <a:gd name="connsiteY19" fmla="*/ 6249462 h 8456743"/>
              <a:gd name="connsiteX20" fmla="*/ 4072940 w 11440085"/>
              <a:gd name="connsiteY20" fmla="*/ 6239317 h 8456743"/>
              <a:gd name="connsiteX21" fmla="*/ 4071142 w 11440085"/>
              <a:gd name="connsiteY21" fmla="*/ 6249464 h 8456743"/>
              <a:gd name="connsiteX22" fmla="*/ 4053946 w 11440085"/>
              <a:gd name="connsiteY22" fmla="*/ 6249462 h 8456743"/>
              <a:gd name="connsiteX23" fmla="*/ 4063978 w 11440085"/>
              <a:gd name="connsiteY23" fmla="*/ 6241352 h 8456743"/>
              <a:gd name="connsiteX24" fmla="*/ 4072940 w 11440085"/>
              <a:gd name="connsiteY24" fmla="*/ 6239317 h 8456743"/>
              <a:gd name="connsiteX25" fmla="*/ 3483414 w 11440085"/>
              <a:gd name="connsiteY25" fmla="*/ 6233237 h 8456743"/>
              <a:gd name="connsiteX26" fmla="*/ 3454748 w 11440085"/>
              <a:gd name="connsiteY26" fmla="*/ 6281919 h 8456743"/>
              <a:gd name="connsiteX27" fmla="*/ 3454748 w 11440085"/>
              <a:gd name="connsiteY27" fmla="*/ 6265692 h 8456743"/>
              <a:gd name="connsiteX28" fmla="*/ 4156265 w 11440085"/>
              <a:gd name="connsiteY28" fmla="*/ 6164255 h 8456743"/>
              <a:gd name="connsiteX29" fmla="*/ 4171502 w 11440085"/>
              <a:gd name="connsiteY29" fmla="*/ 6168314 h 8456743"/>
              <a:gd name="connsiteX30" fmla="*/ 4128488 w 11440085"/>
              <a:gd name="connsiteY30" fmla="*/ 6216991 h 8456743"/>
              <a:gd name="connsiteX31" fmla="*/ 4099822 w 11440085"/>
              <a:gd name="connsiteY31" fmla="*/ 6200769 h 8456743"/>
              <a:gd name="connsiteX32" fmla="*/ 4139241 w 11440085"/>
              <a:gd name="connsiteY32" fmla="*/ 6168312 h 8456743"/>
              <a:gd name="connsiteX33" fmla="*/ 4156265 w 11440085"/>
              <a:gd name="connsiteY33" fmla="*/ 6164255 h 8456743"/>
              <a:gd name="connsiteX34" fmla="*/ 3598092 w 11440085"/>
              <a:gd name="connsiteY34" fmla="*/ 6131801 h 8456743"/>
              <a:gd name="connsiteX35" fmla="*/ 3612427 w 11440085"/>
              <a:gd name="connsiteY35" fmla="*/ 6135861 h 8456743"/>
              <a:gd name="connsiteX36" fmla="*/ 3569420 w 11440085"/>
              <a:gd name="connsiteY36" fmla="*/ 6184541 h 8456743"/>
              <a:gd name="connsiteX37" fmla="*/ 3555087 w 11440085"/>
              <a:gd name="connsiteY37" fmla="*/ 6168314 h 8456743"/>
              <a:gd name="connsiteX38" fmla="*/ 3583759 w 11440085"/>
              <a:gd name="connsiteY38" fmla="*/ 6135859 h 8456743"/>
              <a:gd name="connsiteX39" fmla="*/ 3598092 w 11440085"/>
              <a:gd name="connsiteY39" fmla="*/ 6131801 h 8456743"/>
              <a:gd name="connsiteX40" fmla="*/ 8041948 w 11440085"/>
              <a:gd name="connsiteY40" fmla="*/ 6119615 h 8456743"/>
              <a:gd name="connsiteX41" fmla="*/ 8013268 w 11440085"/>
              <a:gd name="connsiteY41" fmla="*/ 6168314 h 8456743"/>
              <a:gd name="connsiteX42" fmla="*/ 8013268 w 11440085"/>
              <a:gd name="connsiteY42" fmla="*/ 6152088 h 8456743"/>
              <a:gd name="connsiteX43" fmla="*/ 3899129 w 11440085"/>
              <a:gd name="connsiteY43" fmla="*/ 6103393 h 8456743"/>
              <a:gd name="connsiteX44" fmla="*/ 3870447 w 11440085"/>
              <a:gd name="connsiteY44" fmla="*/ 6135861 h 8456743"/>
              <a:gd name="connsiteX45" fmla="*/ 3770113 w 11440085"/>
              <a:gd name="connsiteY45" fmla="*/ 6249464 h 8456743"/>
              <a:gd name="connsiteX46" fmla="*/ 3820292 w 11440085"/>
              <a:gd name="connsiteY46" fmla="*/ 6200769 h 8456743"/>
              <a:gd name="connsiteX47" fmla="*/ 3870447 w 11440085"/>
              <a:gd name="connsiteY47" fmla="*/ 6135861 h 8456743"/>
              <a:gd name="connsiteX48" fmla="*/ 3870468 w 11440085"/>
              <a:gd name="connsiteY48" fmla="*/ 6135861 h 8456743"/>
              <a:gd name="connsiteX49" fmla="*/ 3454748 w 11440085"/>
              <a:gd name="connsiteY49" fmla="*/ 6070938 h 8456743"/>
              <a:gd name="connsiteX50" fmla="*/ 3383075 w 11440085"/>
              <a:gd name="connsiteY50" fmla="*/ 6152088 h 8456743"/>
              <a:gd name="connsiteX51" fmla="*/ 3340060 w 11440085"/>
              <a:gd name="connsiteY51" fmla="*/ 6168314 h 8456743"/>
              <a:gd name="connsiteX52" fmla="*/ 3383075 w 11440085"/>
              <a:gd name="connsiteY52" fmla="*/ 6119615 h 8456743"/>
              <a:gd name="connsiteX53" fmla="*/ 4519119 w 11440085"/>
              <a:gd name="connsiteY53" fmla="*/ 6031372 h 8456743"/>
              <a:gd name="connsiteX54" fmla="*/ 4443868 w 11440085"/>
              <a:gd name="connsiteY54" fmla="*/ 6119615 h 8456743"/>
              <a:gd name="connsiteX55" fmla="*/ 4443868 w 11440085"/>
              <a:gd name="connsiteY55" fmla="*/ 6168314 h 8456743"/>
              <a:gd name="connsiteX56" fmla="*/ 4515527 w 11440085"/>
              <a:gd name="connsiteY56" fmla="*/ 6103393 h 8456743"/>
              <a:gd name="connsiteX57" fmla="*/ 4529876 w 11440085"/>
              <a:gd name="connsiteY57" fmla="*/ 6038466 h 8456743"/>
              <a:gd name="connsiteX58" fmla="*/ 4519119 w 11440085"/>
              <a:gd name="connsiteY58" fmla="*/ 6031372 h 8456743"/>
              <a:gd name="connsiteX59" fmla="*/ 8185294 w 11440085"/>
              <a:gd name="connsiteY59" fmla="*/ 5908641 h 8456743"/>
              <a:gd name="connsiteX60" fmla="*/ 8170968 w 11440085"/>
              <a:gd name="connsiteY60" fmla="*/ 5957318 h 8456743"/>
              <a:gd name="connsiteX61" fmla="*/ 8127954 w 11440085"/>
              <a:gd name="connsiteY61" fmla="*/ 6006017 h 8456743"/>
              <a:gd name="connsiteX62" fmla="*/ 8142286 w 11440085"/>
              <a:gd name="connsiteY62" fmla="*/ 5957318 h 8456743"/>
              <a:gd name="connsiteX63" fmla="*/ 8185294 w 11440085"/>
              <a:gd name="connsiteY63" fmla="*/ 5908641 h 8456743"/>
              <a:gd name="connsiteX64" fmla="*/ 3325734 w 11440085"/>
              <a:gd name="connsiteY64" fmla="*/ 5811264 h 8456743"/>
              <a:gd name="connsiteX65" fmla="*/ 3311401 w 11440085"/>
              <a:gd name="connsiteY65" fmla="*/ 5859942 h 8456743"/>
              <a:gd name="connsiteX66" fmla="*/ 3297052 w 11440085"/>
              <a:gd name="connsiteY66" fmla="*/ 5859942 h 8456743"/>
              <a:gd name="connsiteX67" fmla="*/ 3325734 w 11440085"/>
              <a:gd name="connsiteY67" fmla="*/ 5811264 h 8456743"/>
              <a:gd name="connsiteX68" fmla="*/ 2551639 w 11440085"/>
              <a:gd name="connsiteY68" fmla="*/ 5795013 h 8456743"/>
              <a:gd name="connsiteX69" fmla="*/ 2465633 w 11440085"/>
              <a:gd name="connsiteY69" fmla="*/ 5843714 h 8456743"/>
              <a:gd name="connsiteX70" fmla="*/ 2436951 w 11440085"/>
              <a:gd name="connsiteY70" fmla="*/ 5908641 h 8456743"/>
              <a:gd name="connsiteX71" fmla="*/ 8265576 w 11440085"/>
              <a:gd name="connsiteY71" fmla="*/ 5754995 h 8456743"/>
              <a:gd name="connsiteX72" fmla="*/ 8228293 w 11440085"/>
              <a:gd name="connsiteY72" fmla="*/ 5811264 h 8456743"/>
              <a:gd name="connsiteX73" fmla="*/ 8256974 w 11440085"/>
              <a:gd name="connsiteY73" fmla="*/ 5762566 h 8456743"/>
              <a:gd name="connsiteX74" fmla="*/ 2407193 w 11440085"/>
              <a:gd name="connsiteY74" fmla="*/ 5737588 h 8456743"/>
              <a:gd name="connsiteX75" fmla="*/ 2307951 w 11440085"/>
              <a:gd name="connsiteY75" fmla="*/ 5843714 h 8456743"/>
              <a:gd name="connsiteX76" fmla="*/ 2379624 w 11440085"/>
              <a:gd name="connsiteY76" fmla="*/ 5762566 h 8456743"/>
              <a:gd name="connsiteX77" fmla="*/ 8328648 w 11440085"/>
              <a:gd name="connsiteY77" fmla="*/ 5681417 h 8456743"/>
              <a:gd name="connsiteX78" fmla="*/ 8321478 w 11440085"/>
              <a:gd name="connsiteY78" fmla="*/ 5705755 h 8456743"/>
              <a:gd name="connsiteX79" fmla="*/ 8265576 w 11440085"/>
              <a:gd name="connsiteY79" fmla="*/ 5754995 h 8456743"/>
              <a:gd name="connsiteX80" fmla="*/ 8271301 w 11440085"/>
              <a:gd name="connsiteY80" fmla="*/ 5746338 h 8456743"/>
              <a:gd name="connsiteX81" fmla="*/ 2662739 w 11440085"/>
              <a:gd name="connsiteY81" fmla="*/ 5681404 h 8456743"/>
              <a:gd name="connsiteX82" fmla="*/ 2651993 w 11440085"/>
              <a:gd name="connsiteY82" fmla="*/ 5697637 h 8456743"/>
              <a:gd name="connsiteX83" fmla="*/ 2637645 w 11440085"/>
              <a:gd name="connsiteY83" fmla="*/ 5730092 h 8456743"/>
              <a:gd name="connsiteX84" fmla="*/ 2666326 w 11440085"/>
              <a:gd name="connsiteY84" fmla="*/ 5697637 h 8456743"/>
              <a:gd name="connsiteX85" fmla="*/ 2662739 w 11440085"/>
              <a:gd name="connsiteY85" fmla="*/ 5681404 h 8456743"/>
              <a:gd name="connsiteX86" fmla="*/ 3770113 w 11440085"/>
              <a:gd name="connsiteY86" fmla="*/ 5600261 h 8456743"/>
              <a:gd name="connsiteX87" fmla="*/ 3784443 w 11440085"/>
              <a:gd name="connsiteY87" fmla="*/ 5616489 h 8456743"/>
              <a:gd name="connsiteX88" fmla="*/ 3770113 w 11440085"/>
              <a:gd name="connsiteY88" fmla="*/ 5632716 h 8456743"/>
              <a:gd name="connsiteX89" fmla="*/ 3755782 w 11440085"/>
              <a:gd name="connsiteY89" fmla="*/ 5616489 h 8456743"/>
              <a:gd name="connsiteX90" fmla="*/ 3770113 w 11440085"/>
              <a:gd name="connsiteY90" fmla="*/ 5600261 h 8456743"/>
              <a:gd name="connsiteX91" fmla="*/ 2594647 w 11440085"/>
              <a:gd name="connsiteY91" fmla="*/ 5567811 h 8456743"/>
              <a:gd name="connsiteX92" fmla="*/ 2522974 w 11440085"/>
              <a:gd name="connsiteY92" fmla="*/ 5632716 h 8456743"/>
              <a:gd name="connsiteX93" fmla="*/ 2407193 w 11440085"/>
              <a:gd name="connsiteY93" fmla="*/ 5737588 h 8456743"/>
              <a:gd name="connsiteX94" fmla="*/ 2501462 w 11440085"/>
              <a:gd name="connsiteY94" fmla="*/ 5636781 h 8456743"/>
              <a:gd name="connsiteX95" fmla="*/ 2594647 w 11440085"/>
              <a:gd name="connsiteY95" fmla="*/ 5567811 h 8456743"/>
              <a:gd name="connsiteX96" fmla="*/ 3698434 w 11440085"/>
              <a:gd name="connsiteY96" fmla="*/ 5551568 h 8456743"/>
              <a:gd name="connsiteX97" fmla="*/ 3727100 w 11440085"/>
              <a:gd name="connsiteY97" fmla="*/ 5551568 h 8456743"/>
              <a:gd name="connsiteX98" fmla="*/ 3727100 w 11440085"/>
              <a:gd name="connsiteY98" fmla="*/ 5567811 h 8456743"/>
              <a:gd name="connsiteX99" fmla="*/ 3691271 w 11440085"/>
              <a:gd name="connsiteY99" fmla="*/ 5567811 h 8456743"/>
              <a:gd name="connsiteX100" fmla="*/ 3698434 w 11440085"/>
              <a:gd name="connsiteY100" fmla="*/ 5551568 h 8456743"/>
              <a:gd name="connsiteX101" fmla="*/ 3526421 w 11440085"/>
              <a:gd name="connsiteY101" fmla="*/ 5437964 h 8456743"/>
              <a:gd name="connsiteX102" fmla="*/ 3512075 w 11440085"/>
              <a:gd name="connsiteY102" fmla="*/ 5470414 h 8456743"/>
              <a:gd name="connsiteX103" fmla="*/ 3497746 w 11440085"/>
              <a:gd name="connsiteY103" fmla="*/ 5470414 h 8456743"/>
              <a:gd name="connsiteX104" fmla="*/ 2752331 w 11440085"/>
              <a:gd name="connsiteY104" fmla="*/ 5405493 h 8456743"/>
              <a:gd name="connsiteX105" fmla="*/ 2753700 w 11440085"/>
              <a:gd name="connsiteY105" fmla="*/ 5410139 h 8456743"/>
              <a:gd name="connsiteX106" fmla="*/ 2752329 w 11440085"/>
              <a:gd name="connsiteY106" fmla="*/ 5409556 h 8456743"/>
              <a:gd name="connsiteX107" fmla="*/ 2752331 w 11440085"/>
              <a:gd name="connsiteY107" fmla="*/ 5405493 h 8456743"/>
              <a:gd name="connsiteX108" fmla="*/ 2307951 w 11440085"/>
              <a:gd name="connsiteY108" fmla="*/ 5373038 h 8456743"/>
              <a:gd name="connsiteX109" fmla="*/ 2322279 w 11440085"/>
              <a:gd name="connsiteY109" fmla="*/ 5389265 h 8456743"/>
              <a:gd name="connsiteX110" fmla="*/ 2307951 w 11440085"/>
              <a:gd name="connsiteY110" fmla="*/ 5405493 h 8456743"/>
              <a:gd name="connsiteX111" fmla="*/ 2293599 w 11440085"/>
              <a:gd name="connsiteY111" fmla="*/ 5389265 h 8456743"/>
              <a:gd name="connsiteX112" fmla="*/ 2307951 w 11440085"/>
              <a:gd name="connsiteY112" fmla="*/ 5373038 h 8456743"/>
              <a:gd name="connsiteX113" fmla="*/ 1705869 w 11440085"/>
              <a:gd name="connsiteY113" fmla="*/ 5291887 h 8456743"/>
              <a:gd name="connsiteX114" fmla="*/ 1691536 w 11440085"/>
              <a:gd name="connsiteY114" fmla="*/ 5340588 h 8456743"/>
              <a:gd name="connsiteX115" fmla="*/ 1677204 w 11440085"/>
              <a:gd name="connsiteY115" fmla="*/ 5340588 h 8456743"/>
              <a:gd name="connsiteX116" fmla="*/ 1705869 w 11440085"/>
              <a:gd name="connsiteY116" fmla="*/ 5291887 h 8456743"/>
              <a:gd name="connsiteX117" fmla="*/ 2107258 w 11440085"/>
              <a:gd name="connsiteY117" fmla="*/ 5275661 h 8456743"/>
              <a:gd name="connsiteX118" fmla="*/ 2121584 w 11440085"/>
              <a:gd name="connsiteY118" fmla="*/ 5275661 h 8456743"/>
              <a:gd name="connsiteX119" fmla="*/ 2135917 w 11440085"/>
              <a:gd name="connsiteY119" fmla="*/ 5275661 h 8456743"/>
              <a:gd name="connsiteX120" fmla="*/ 2121584 w 11440085"/>
              <a:gd name="connsiteY120" fmla="*/ 5291887 h 8456743"/>
              <a:gd name="connsiteX121" fmla="*/ 2107258 w 11440085"/>
              <a:gd name="connsiteY121" fmla="*/ 5275661 h 8456743"/>
              <a:gd name="connsiteX122" fmla="*/ 1748884 w 11440085"/>
              <a:gd name="connsiteY122" fmla="*/ 5243194 h 8456743"/>
              <a:gd name="connsiteX123" fmla="*/ 1763212 w 11440085"/>
              <a:gd name="connsiteY123" fmla="*/ 5259439 h 8456743"/>
              <a:gd name="connsiteX124" fmla="*/ 1748884 w 11440085"/>
              <a:gd name="connsiteY124" fmla="*/ 5275661 h 8456743"/>
              <a:gd name="connsiteX125" fmla="*/ 1734551 w 11440085"/>
              <a:gd name="connsiteY125" fmla="*/ 5259439 h 8456743"/>
              <a:gd name="connsiteX126" fmla="*/ 1748884 w 11440085"/>
              <a:gd name="connsiteY126" fmla="*/ 5243194 h 8456743"/>
              <a:gd name="connsiteX127" fmla="*/ 2207592 w 11440085"/>
              <a:gd name="connsiteY127" fmla="*/ 5194511 h 8456743"/>
              <a:gd name="connsiteX128" fmla="*/ 2221925 w 11440085"/>
              <a:gd name="connsiteY128" fmla="*/ 5194511 h 8456743"/>
              <a:gd name="connsiteX129" fmla="*/ 2207592 w 11440085"/>
              <a:gd name="connsiteY129" fmla="*/ 5210739 h 8456743"/>
              <a:gd name="connsiteX130" fmla="*/ 2752331 w 11440085"/>
              <a:gd name="connsiteY130" fmla="*/ 5178283 h 8456743"/>
              <a:gd name="connsiteX131" fmla="*/ 2795326 w 11440085"/>
              <a:gd name="connsiteY131" fmla="*/ 5178283 h 8456743"/>
              <a:gd name="connsiteX132" fmla="*/ 2852671 w 11440085"/>
              <a:gd name="connsiteY132" fmla="*/ 5194511 h 8456743"/>
              <a:gd name="connsiteX133" fmla="*/ 2759496 w 11440085"/>
              <a:gd name="connsiteY133" fmla="*/ 5308115 h 8456743"/>
              <a:gd name="connsiteX134" fmla="*/ 2637645 w 11440085"/>
              <a:gd name="connsiteY134" fmla="*/ 5421736 h 8456743"/>
              <a:gd name="connsiteX135" fmla="*/ 2623313 w 11440085"/>
              <a:gd name="connsiteY135" fmla="*/ 5356815 h 8456743"/>
              <a:gd name="connsiteX136" fmla="*/ 2666326 w 11440085"/>
              <a:gd name="connsiteY136" fmla="*/ 5308115 h 8456743"/>
              <a:gd name="connsiteX137" fmla="*/ 2730836 w 11440085"/>
              <a:gd name="connsiteY137" fmla="*/ 5251322 h 8456743"/>
              <a:gd name="connsiteX138" fmla="*/ 2752331 w 11440085"/>
              <a:gd name="connsiteY138" fmla="*/ 5194511 h 8456743"/>
              <a:gd name="connsiteX139" fmla="*/ 2752331 w 11440085"/>
              <a:gd name="connsiteY139" fmla="*/ 5178283 h 8456743"/>
              <a:gd name="connsiteX140" fmla="*/ 2135917 w 11440085"/>
              <a:gd name="connsiteY140" fmla="*/ 5162040 h 8456743"/>
              <a:gd name="connsiteX141" fmla="*/ 2150266 w 11440085"/>
              <a:gd name="connsiteY141" fmla="*/ 5178283 h 8456743"/>
              <a:gd name="connsiteX142" fmla="*/ 2135917 w 11440085"/>
              <a:gd name="connsiteY142" fmla="*/ 5194511 h 8456743"/>
              <a:gd name="connsiteX143" fmla="*/ 2135917 w 11440085"/>
              <a:gd name="connsiteY143" fmla="*/ 5178283 h 8456743"/>
              <a:gd name="connsiteX144" fmla="*/ 2522974 w 11440085"/>
              <a:gd name="connsiteY144" fmla="*/ 5129590 h 8456743"/>
              <a:gd name="connsiteX145" fmla="*/ 2537306 w 11440085"/>
              <a:gd name="connsiteY145" fmla="*/ 5145818 h 8456743"/>
              <a:gd name="connsiteX146" fmla="*/ 2522974 w 11440085"/>
              <a:gd name="connsiteY146" fmla="*/ 5162040 h 8456743"/>
              <a:gd name="connsiteX147" fmla="*/ 2522974 w 11440085"/>
              <a:gd name="connsiteY147" fmla="*/ 5145818 h 8456743"/>
              <a:gd name="connsiteX148" fmla="*/ 1920896 w 11440085"/>
              <a:gd name="connsiteY148" fmla="*/ 5113362 h 8456743"/>
              <a:gd name="connsiteX149" fmla="*/ 1913727 w 11440085"/>
              <a:gd name="connsiteY149" fmla="*/ 5162040 h 8456743"/>
              <a:gd name="connsiteX150" fmla="*/ 1877898 w 11440085"/>
              <a:gd name="connsiteY150" fmla="*/ 5194511 h 8456743"/>
              <a:gd name="connsiteX151" fmla="*/ 1920896 w 11440085"/>
              <a:gd name="connsiteY151" fmla="*/ 5113362 h 8456743"/>
              <a:gd name="connsiteX152" fmla="*/ 2739778 w 11440085"/>
              <a:gd name="connsiteY152" fmla="*/ 5050474 h 8456743"/>
              <a:gd name="connsiteX153" fmla="*/ 2773830 w 11440085"/>
              <a:gd name="connsiteY153" fmla="*/ 5072779 h 8456743"/>
              <a:gd name="connsiteX154" fmla="*/ 2780992 w 11440085"/>
              <a:gd name="connsiteY154" fmla="*/ 5145818 h 8456743"/>
              <a:gd name="connsiteX155" fmla="*/ 2766665 w 11440085"/>
              <a:gd name="connsiteY155" fmla="*/ 5145818 h 8456743"/>
              <a:gd name="connsiteX156" fmla="*/ 2723652 w 11440085"/>
              <a:gd name="connsiteY156" fmla="*/ 5162040 h 8456743"/>
              <a:gd name="connsiteX157" fmla="*/ 2637645 w 11440085"/>
              <a:gd name="connsiteY157" fmla="*/ 5226966 h 8456743"/>
              <a:gd name="connsiteX158" fmla="*/ 2594647 w 11440085"/>
              <a:gd name="connsiteY158" fmla="*/ 5259439 h 8456743"/>
              <a:gd name="connsiteX159" fmla="*/ 2709319 w 11440085"/>
              <a:gd name="connsiteY159" fmla="*/ 5064663 h 8456743"/>
              <a:gd name="connsiteX160" fmla="*/ 2739778 w 11440085"/>
              <a:gd name="connsiteY160" fmla="*/ 5050474 h 8456743"/>
              <a:gd name="connsiteX161" fmla="*/ 2947640 w 11440085"/>
              <a:gd name="connsiteY161" fmla="*/ 5040320 h 8456743"/>
              <a:gd name="connsiteX162" fmla="*/ 2960189 w 11440085"/>
              <a:gd name="connsiteY162" fmla="*/ 5048441 h 8456743"/>
              <a:gd name="connsiteX163" fmla="*/ 2953026 w 11440085"/>
              <a:gd name="connsiteY163" fmla="*/ 5113362 h 8456743"/>
              <a:gd name="connsiteX164" fmla="*/ 2895679 w 11440085"/>
              <a:gd name="connsiteY164" fmla="*/ 5129590 h 8456743"/>
              <a:gd name="connsiteX165" fmla="*/ 2924347 w 11440085"/>
              <a:gd name="connsiteY165" fmla="*/ 5048441 h 8456743"/>
              <a:gd name="connsiteX166" fmla="*/ 2947640 w 11440085"/>
              <a:gd name="connsiteY166" fmla="*/ 5040320 h 8456743"/>
              <a:gd name="connsiteX167" fmla="*/ 2537306 w 11440085"/>
              <a:gd name="connsiteY167" fmla="*/ 5015986 h 8456743"/>
              <a:gd name="connsiteX168" fmla="*/ 2494292 w 11440085"/>
              <a:gd name="connsiteY168" fmla="*/ 5080907 h 8456743"/>
              <a:gd name="connsiteX169" fmla="*/ 2465633 w 11440085"/>
              <a:gd name="connsiteY169" fmla="*/ 5097135 h 8456743"/>
              <a:gd name="connsiteX170" fmla="*/ 2494292 w 11440085"/>
              <a:gd name="connsiteY170" fmla="*/ 5064663 h 8456743"/>
              <a:gd name="connsiteX171" fmla="*/ 8816021 w 11440085"/>
              <a:gd name="connsiteY171" fmla="*/ 4999759 h 8456743"/>
              <a:gd name="connsiteX172" fmla="*/ 8830370 w 11440085"/>
              <a:gd name="connsiteY172" fmla="*/ 5015986 h 8456743"/>
              <a:gd name="connsiteX173" fmla="*/ 8816021 w 11440085"/>
              <a:gd name="connsiteY173" fmla="*/ 5015986 h 8456743"/>
              <a:gd name="connsiteX174" fmla="*/ 8801695 w 11440085"/>
              <a:gd name="connsiteY174" fmla="*/ 5015986 h 8456743"/>
              <a:gd name="connsiteX175" fmla="*/ 8816021 w 11440085"/>
              <a:gd name="connsiteY175" fmla="*/ 4999759 h 8456743"/>
              <a:gd name="connsiteX176" fmla="*/ 2250605 w 11440085"/>
              <a:gd name="connsiteY176" fmla="*/ 4934838 h 8456743"/>
              <a:gd name="connsiteX177" fmla="*/ 2221925 w 11440085"/>
              <a:gd name="connsiteY177" fmla="*/ 4983515 h 8456743"/>
              <a:gd name="connsiteX178" fmla="*/ 2193264 w 11440085"/>
              <a:gd name="connsiteY178" fmla="*/ 5015986 h 8456743"/>
              <a:gd name="connsiteX179" fmla="*/ 8844703 w 11440085"/>
              <a:gd name="connsiteY179" fmla="*/ 4918610 h 8456743"/>
              <a:gd name="connsiteX180" fmla="*/ 8873368 w 11440085"/>
              <a:gd name="connsiteY180" fmla="*/ 4934838 h 8456743"/>
              <a:gd name="connsiteX181" fmla="*/ 8844703 w 11440085"/>
              <a:gd name="connsiteY181" fmla="*/ 4967287 h 8456743"/>
              <a:gd name="connsiteX182" fmla="*/ 8830370 w 11440085"/>
              <a:gd name="connsiteY182" fmla="*/ 4934838 h 8456743"/>
              <a:gd name="connsiteX183" fmla="*/ 8844703 w 11440085"/>
              <a:gd name="connsiteY183" fmla="*/ 4918610 h 8456743"/>
              <a:gd name="connsiteX184" fmla="*/ 931775 w 11440085"/>
              <a:gd name="connsiteY184" fmla="*/ 4886139 h 8456743"/>
              <a:gd name="connsiteX185" fmla="*/ 946124 w 11440085"/>
              <a:gd name="connsiteY185" fmla="*/ 4902366 h 8456743"/>
              <a:gd name="connsiteX186" fmla="*/ 931775 w 11440085"/>
              <a:gd name="connsiteY186" fmla="*/ 4918610 h 8456743"/>
              <a:gd name="connsiteX187" fmla="*/ 917442 w 11440085"/>
              <a:gd name="connsiteY187" fmla="*/ 4902366 h 8456743"/>
              <a:gd name="connsiteX188" fmla="*/ 931775 w 11440085"/>
              <a:gd name="connsiteY188" fmla="*/ 4886139 h 8456743"/>
              <a:gd name="connsiteX189" fmla="*/ 2680658 w 11440085"/>
              <a:gd name="connsiteY189" fmla="*/ 4853689 h 8456743"/>
              <a:gd name="connsiteX190" fmla="*/ 2680658 w 11440085"/>
              <a:gd name="connsiteY190" fmla="*/ 4869911 h 8456743"/>
              <a:gd name="connsiteX191" fmla="*/ 2680658 w 11440085"/>
              <a:gd name="connsiteY191" fmla="*/ 4886139 h 8456743"/>
              <a:gd name="connsiteX192" fmla="*/ 2666326 w 11440085"/>
              <a:gd name="connsiteY192" fmla="*/ 4869911 h 8456743"/>
              <a:gd name="connsiteX193" fmla="*/ 2680658 w 11440085"/>
              <a:gd name="connsiteY193" fmla="*/ 4853689 h 8456743"/>
              <a:gd name="connsiteX194" fmla="*/ 2555741 w 11440085"/>
              <a:gd name="connsiteY194" fmla="*/ 4809635 h 8456743"/>
              <a:gd name="connsiteX195" fmla="*/ 2565972 w 11440085"/>
              <a:gd name="connsiteY195" fmla="*/ 4821216 h 8456743"/>
              <a:gd name="connsiteX196" fmla="*/ 2551639 w 11440085"/>
              <a:gd name="connsiteY196" fmla="*/ 4853689 h 8456743"/>
              <a:gd name="connsiteX197" fmla="*/ 2551639 w 11440085"/>
              <a:gd name="connsiteY197" fmla="*/ 4813100 h 8456743"/>
              <a:gd name="connsiteX198" fmla="*/ 1791877 w 11440085"/>
              <a:gd name="connsiteY198" fmla="*/ 4561537 h 8456743"/>
              <a:gd name="connsiteX199" fmla="*/ 1806225 w 11440085"/>
              <a:gd name="connsiteY199" fmla="*/ 4561537 h 8456743"/>
              <a:gd name="connsiteX200" fmla="*/ 1820557 w 11440085"/>
              <a:gd name="connsiteY200" fmla="*/ 4561537 h 8456743"/>
              <a:gd name="connsiteX201" fmla="*/ 1806225 w 11440085"/>
              <a:gd name="connsiteY201" fmla="*/ 4577765 h 8456743"/>
              <a:gd name="connsiteX202" fmla="*/ 1791877 w 11440085"/>
              <a:gd name="connsiteY202" fmla="*/ 4561537 h 8456743"/>
              <a:gd name="connsiteX203" fmla="*/ 817103 w 11440085"/>
              <a:gd name="connsiteY203" fmla="*/ 4464161 h 8456743"/>
              <a:gd name="connsiteX204" fmla="*/ 673756 w 11440085"/>
              <a:gd name="connsiteY204" fmla="*/ 4658913 h 8456743"/>
              <a:gd name="connsiteX205" fmla="*/ 731097 w 11440085"/>
              <a:gd name="connsiteY205" fmla="*/ 4561537 h 8456743"/>
              <a:gd name="connsiteX206" fmla="*/ 817103 w 11440085"/>
              <a:gd name="connsiteY206" fmla="*/ 4464161 h 8456743"/>
              <a:gd name="connsiteX207" fmla="*/ 14349 w 11440085"/>
              <a:gd name="connsiteY207" fmla="*/ 4464161 h 8456743"/>
              <a:gd name="connsiteX208" fmla="*/ 14349 w 11440085"/>
              <a:gd name="connsiteY208" fmla="*/ 4480389 h 8456743"/>
              <a:gd name="connsiteX209" fmla="*/ 0 w 11440085"/>
              <a:gd name="connsiteY209" fmla="*/ 4496616 h 8456743"/>
              <a:gd name="connsiteX210" fmla="*/ 1874311 w 11440085"/>
              <a:gd name="connsiteY210" fmla="*/ 4395180 h 8456743"/>
              <a:gd name="connsiteX211" fmla="*/ 1885711 w 11440085"/>
              <a:gd name="connsiteY211" fmla="*/ 4397762 h 8456743"/>
              <a:gd name="connsiteX212" fmla="*/ 1849218 w 11440085"/>
              <a:gd name="connsiteY212" fmla="*/ 4415468 h 8456743"/>
              <a:gd name="connsiteX213" fmla="*/ 1874311 w 11440085"/>
              <a:gd name="connsiteY213" fmla="*/ 4395180 h 8456743"/>
              <a:gd name="connsiteX214" fmla="*/ 609242 w 11440085"/>
              <a:gd name="connsiteY214" fmla="*/ 4395180 h 8456743"/>
              <a:gd name="connsiteX215" fmla="*/ 630743 w 11440085"/>
              <a:gd name="connsiteY215" fmla="*/ 4399240 h 8456743"/>
              <a:gd name="connsiteX216" fmla="*/ 587749 w 11440085"/>
              <a:gd name="connsiteY216" fmla="*/ 4447934 h 8456743"/>
              <a:gd name="connsiteX217" fmla="*/ 573400 w 11440085"/>
              <a:gd name="connsiteY217" fmla="*/ 4415468 h 8456743"/>
              <a:gd name="connsiteX218" fmla="*/ 609242 w 11440085"/>
              <a:gd name="connsiteY218" fmla="*/ 4395180 h 8456743"/>
              <a:gd name="connsiteX219" fmla="*/ 1903265 w 11440085"/>
              <a:gd name="connsiteY219" fmla="*/ 4389246 h 8456743"/>
              <a:gd name="connsiteX220" fmla="*/ 1892231 w 11440085"/>
              <a:gd name="connsiteY220" fmla="*/ 4399240 h 8456743"/>
              <a:gd name="connsiteX221" fmla="*/ 1885711 w 11440085"/>
              <a:gd name="connsiteY221" fmla="*/ 4397762 h 8456743"/>
              <a:gd name="connsiteX222" fmla="*/ 688088 w 11440085"/>
              <a:gd name="connsiteY222" fmla="*/ 4285636 h 8456743"/>
              <a:gd name="connsiteX223" fmla="*/ 702416 w 11440085"/>
              <a:gd name="connsiteY223" fmla="*/ 4301864 h 8456743"/>
              <a:gd name="connsiteX224" fmla="*/ 688088 w 11440085"/>
              <a:gd name="connsiteY224" fmla="*/ 4301864 h 8456743"/>
              <a:gd name="connsiteX225" fmla="*/ 673756 w 11440085"/>
              <a:gd name="connsiteY225" fmla="*/ 4301864 h 8456743"/>
              <a:gd name="connsiteX226" fmla="*/ 688088 w 11440085"/>
              <a:gd name="connsiteY226" fmla="*/ 4285636 h 8456743"/>
              <a:gd name="connsiteX227" fmla="*/ 243703 w 11440085"/>
              <a:gd name="connsiteY227" fmla="*/ 4204488 h 8456743"/>
              <a:gd name="connsiteX228" fmla="*/ 215028 w 11440085"/>
              <a:gd name="connsiteY228" fmla="*/ 4236936 h 8456743"/>
              <a:gd name="connsiteX229" fmla="*/ 200695 w 11440085"/>
              <a:gd name="connsiteY229" fmla="*/ 4236936 h 8456743"/>
              <a:gd name="connsiteX230" fmla="*/ 673756 w 11440085"/>
              <a:gd name="connsiteY230" fmla="*/ 4107088 h 8456743"/>
              <a:gd name="connsiteX231" fmla="*/ 688088 w 11440085"/>
              <a:gd name="connsiteY231" fmla="*/ 4107088 h 8456743"/>
              <a:gd name="connsiteX232" fmla="*/ 666586 w 11440085"/>
              <a:gd name="connsiteY232" fmla="*/ 4163899 h 8456743"/>
              <a:gd name="connsiteX233" fmla="*/ 616410 w 11440085"/>
              <a:gd name="connsiteY233" fmla="*/ 4204488 h 8456743"/>
              <a:gd name="connsiteX234" fmla="*/ 2365277 w 11440085"/>
              <a:gd name="connsiteY234" fmla="*/ 4009712 h 8456743"/>
              <a:gd name="connsiteX235" fmla="*/ 2365277 w 11440085"/>
              <a:gd name="connsiteY235" fmla="*/ 4025939 h 8456743"/>
              <a:gd name="connsiteX236" fmla="*/ 2350944 w 11440085"/>
              <a:gd name="connsiteY236" fmla="*/ 4025939 h 8456743"/>
              <a:gd name="connsiteX237" fmla="*/ 2365277 w 11440085"/>
              <a:gd name="connsiteY237" fmla="*/ 4009712 h 8456743"/>
              <a:gd name="connsiteX238" fmla="*/ 616410 w 11440085"/>
              <a:gd name="connsiteY238" fmla="*/ 3977262 h 8456743"/>
              <a:gd name="connsiteX239" fmla="*/ 630743 w 11440085"/>
              <a:gd name="connsiteY239" fmla="*/ 3993490 h 8456743"/>
              <a:gd name="connsiteX240" fmla="*/ 616410 w 11440085"/>
              <a:gd name="connsiteY240" fmla="*/ 4009712 h 8456743"/>
              <a:gd name="connsiteX241" fmla="*/ 602082 w 11440085"/>
              <a:gd name="connsiteY241" fmla="*/ 3993490 h 8456743"/>
              <a:gd name="connsiteX242" fmla="*/ 616410 w 11440085"/>
              <a:gd name="connsiteY242" fmla="*/ 3977262 h 8456743"/>
              <a:gd name="connsiteX243" fmla="*/ 415716 w 11440085"/>
              <a:gd name="connsiteY243" fmla="*/ 3977262 h 8456743"/>
              <a:gd name="connsiteX244" fmla="*/ 430048 w 11440085"/>
              <a:gd name="connsiteY244" fmla="*/ 3993490 h 8456743"/>
              <a:gd name="connsiteX245" fmla="*/ 415716 w 11440085"/>
              <a:gd name="connsiteY245" fmla="*/ 4009712 h 8456743"/>
              <a:gd name="connsiteX246" fmla="*/ 401388 w 11440085"/>
              <a:gd name="connsiteY246" fmla="*/ 3993490 h 8456743"/>
              <a:gd name="connsiteX247" fmla="*/ 415716 w 11440085"/>
              <a:gd name="connsiteY247" fmla="*/ 3977262 h 8456743"/>
              <a:gd name="connsiteX248" fmla="*/ 845768 w 11440085"/>
              <a:gd name="connsiteY248" fmla="*/ 3652661 h 8456743"/>
              <a:gd name="connsiteX249" fmla="*/ 817103 w 11440085"/>
              <a:gd name="connsiteY249" fmla="*/ 3685110 h 8456743"/>
              <a:gd name="connsiteX250" fmla="*/ 802776 w 11440085"/>
              <a:gd name="connsiteY250" fmla="*/ 3685110 h 8456743"/>
              <a:gd name="connsiteX251" fmla="*/ 616410 w 11440085"/>
              <a:gd name="connsiteY251" fmla="*/ 3376736 h 8456743"/>
              <a:gd name="connsiteX252" fmla="*/ 630743 w 11440085"/>
              <a:gd name="connsiteY252" fmla="*/ 3392982 h 8456743"/>
              <a:gd name="connsiteX253" fmla="*/ 616410 w 11440085"/>
              <a:gd name="connsiteY253" fmla="*/ 3409210 h 8456743"/>
              <a:gd name="connsiteX254" fmla="*/ 602082 w 11440085"/>
              <a:gd name="connsiteY254" fmla="*/ 3392982 h 8456743"/>
              <a:gd name="connsiteX255" fmla="*/ 616410 w 11440085"/>
              <a:gd name="connsiteY255" fmla="*/ 3376736 h 8456743"/>
              <a:gd name="connsiteX256" fmla="*/ 129021 w 11440085"/>
              <a:gd name="connsiteY256" fmla="*/ 3311833 h 8456743"/>
              <a:gd name="connsiteX257" fmla="*/ 143347 w 11440085"/>
              <a:gd name="connsiteY257" fmla="*/ 3328061 h 8456743"/>
              <a:gd name="connsiteX258" fmla="*/ 129021 w 11440085"/>
              <a:gd name="connsiteY258" fmla="*/ 3344289 h 8456743"/>
              <a:gd name="connsiteX259" fmla="*/ 114688 w 11440085"/>
              <a:gd name="connsiteY259" fmla="*/ 3328061 h 8456743"/>
              <a:gd name="connsiteX260" fmla="*/ 129021 w 11440085"/>
              <a:gd name="connsiteY260" fmla="*/ 3311833 h 8456743"/>
              <a:gd name="connsiteX261" fmla="*/ 372717 w 11440085"/>
              <a:gd name="connsiteY261" fmla="*/ 3275302 h 8456743"/>
              <a:gd name="connsiteX262" fmla="*/ 387055 w 11440085"/>
              <a:gd name="connsiteY262" fmla="*/ 3279360 h 8456743"/>
              <a:gd name="connsiteX263" fmla="*/ 344042 w 11440085"/>
              <a:gd name="connsiteY263" fmla="*/ 3328061 h 8456743"/>
              <a:gd name="connsiteX264" fmla="*/ 329709 w 11440085"/>
              <a:gd name="connsiteY264" fmla="*/ 3311833 h 8456743"/>
              <a:gd name="connsiteX265" fmla="*/ 372717 w 11440085"/>
              <a:gd name="connsiteY265" fmla="*/ 3275302 h 8456743"/>
              <a:gd name="connsiteX266" fmla="*/ 501722 w 11440085"/>
              <a:gd name="connsiteY266" fmla="*/ 3100836 h 8456743"/>
              <a:gd name="connsiteX267" fmla="*/ 501722 w 11440085"/>
              <a:gd name="connsiteY267" fmla="*/ 3133291 h 8456743"/>
              <a:gd name="connsiteX268" fmla="*/ 473061 w 11440085"/>
              <a:gd name="connsiteY268" fmla="*/ 3149534 h 8456743"/>
              <a:gd name="connsiteX269" fmla="*/ 501722 w 11440085"/>
              <a:gd name="connsiteY269" fmla="*/ 3100836 h 8456743"/>
              <a:gd name="connsiteX270" fmla="*/ 1733412 w 11440085"/>
              <a:gd name="connsiteY270" fmla="*/ 2689323 h 8456743"/>
              <a:gd name="connsiteX271" fmla="*/ 1673620 w 11440085"/>
              <a:gd name="connsiteY271" fmla="*/ 2792467 h 8456743"/>
              <a:gd name="connsiteX272" fmla="*/ 1677204 w 11440085"/>
              <a:gd name="connsiteY272" fmla="*/ 2824935 h 8456743"/>
              <a:gd name="connsiteX273" fmla="*/ 1709364 w 11440085"/>
              <a:gd name="connsiteY273" fmla="*/ 2802178 h 8456743"/>
              <a:gd name="connsiteX274" fmla="*/ 1706130 w 11440085"/>
              <a:gd name="connsiteY274" fmla="*/ 2802633 h 8456743"/>
              <a:gd name="connsiteX275" fmla="*/ 1706135 w 11440085"/>
              <a:gd name="connsiteY275" fmla="*/ 2758809 h 8456743"/>
              <a:gd name="connsiteX276" fmla="*/ 1849045 w 11440085"/>
              <a:gd name="connsiteY276" fmla="*/ 2637447 h 8456743"/>
              <a:gd name="connsiteX277" fmla="*/ 1801405 w 11440085"/>
              <a:gd name="connsiteY277" fmla="*/ 2664427 h 8456743"/>
              <a:gd name="connsiteX278" fmla="*/ 1765682 w 11440085"/>
              <a:gd name="connsiteY278" fmla="*/ 2731846 h 8456743"/>
              <a:gd name="connsiteX279" fmla="*/ 1741898 w 11440085"/>
              <a:gd name="connsiteY279" fmla="*/ 2776723 h 8456743"/>
              <a:gd name="connsiteX280" fmla="*/ 1820557 w 11440085"/>
              <a:gd name="connsiteY280" fmla="*/ 2695085 h 8456743"/>
              <a:gd name="connsiteX281" fmla="*/ 1837249 w 11440085"/>
              <a:gd name="connsiteY281" fmla="*/ 2677534 h 8456743"/>
              <a:gd name="connsiteX282" fmla="*/ 2376316 w 11440085"/>
              <a:gd name="connsiteY282" fmla="*/ 2053339 h 8456743"/>
              <a:gd name="connsiteX283" fmla="*/ 2358194 w 11440085"/>
              <a:gd name="connsiteY283" fmla="*/ 2084607 h 8456743"/>
              <a:gd name="connsiteX284" fmla="*/ 2358362 w 11440085"/>
              <a:gd name="connsiteY284" fmla="*/ 2086161 h 8456743"/>
              <a:gd name="connsiteX285" fmla="*/ 2365277 w 11440085"/>
              <a:gd name="connsiteY285" fmla="*/ 2078339 h 8456743"/>
              <a:gd name="connsiteX286" fmla="*/ 1813322 w 11440085"/>
              <a:gd name="connsiteY286" fmla="*/ 1990213 h 8456743"/>
              <a:gd name="connsiteX287" fmla="*/ 1771636 w 11440085"/>
              <a:gd name="connsiteY287" fmla="*/ 2030658 h 8456743"/>
              <a:gd name="connsiteX288" fmla="*/ 1718042 w 11440085"/>
              <a:gd name="connsiteY288" fmla="*/ 2077861 h 8456743"/>
              <a:gd name="connsiteX289" fmla="*/ 1694228 w 11440085"/>
              <a:gd name="connsiteY289" fmla="*/ 2111577 h 8456743"/>
              <a:gd name="connsiteX290" fmla="*/ 1658488 w 11440085"/>
              <a:gd name="connsiteY290" fmla="*/ 2138539 h 8456743"/>
              <a:gd name="connsiteX291" fmla="*/ 1628725 w 11440085"/>
              <a:gd name="connsiteY291" fmla="*/ 2152021 h 8456743"/>
              <a:gd name="connsiteX292" fmla="*/ 1587034 w 11440085"/>
              <a:gd name="connsiteY292" fmla="*/ 2178996 h 8456743"/>
              <a:gd name="connsiteX293" fmla="*/ 1575127 w 11440085"/>
              <a:gd name="connsiteY293" fmla="*/ 2192477 h 8456743"/>
              <a:gd name="connsiteX294" fmla="*/ 1539394 w 11440085"/>
              <a:gd name="connsiteY294" fmla="*/ 2219442 h 8456743"/>
              <a:gd name="connsiteX295" fmla="*/ 1491748 w 11440085"/>
              <a:gd name="connsiteY295" fmla="*/ 2232923 h 8456743"/>
              <a:gd name="connsiteX296" fmla="*/ 1515578 w 11440085"/>
              <a:gd name="connsiteY296" fmla="*/ 2165502 h 8456743"/>
              <a:gd name="connsiteX297" fmla="*/ 1467938 w 11440085"/>
              <a:gd name="connsiteY297" fmla="*/ 2138539 h 8456743"/>
              <a:gd name="connsiteX298" fmla="*/ 1426674 w 11440085"/>
              <a:gd name="connsiteY298" fmla="*/ 2121857 h 8456743"/>
              <a:gd name="connsiteX299" fmla="*/ 1333164 w 11440085"/>
              <a:gd name="connsiteY299" fmla="*/ 2273108 h 8456743"/>
              <a:gd name="connsiteX300" fmla="*/ 1275817 w 11440085"/>
              <a:gd name="connsiteY300" fmla="*/ 2305563 h 8456743"/>
              <a:gd name="connsiteX301" fmla="*/ 1218476 w 11440085"/>
              <a:gd name="connsiteY301" fmla="*/ 2354256 h 8456743"/>
              <a:gd name="connsiteX302" fmla="*/ 1146817 w 11440085"/>
              <a:gd name="connsiteY302" fmla="*/ 2467862 h 8456743"/>
              <a:gd name="connsiteX303" fmla="*/ 1146817 w 11440085"/>
              <a:gd name="connsiteY303" fmla="*/ 2532783 h 8456743"/>
              <a:gd name="connsiteX304" fmla="*/ 1275817 w 11440085"/>
              <a:gd name="connsiteY304" fmla="*/ 2419185 h 8456743"/>
              <a:gd name="connsiteX305" fmla="*/ 1490844 w 11440085"/>
              <a:gd name="connsiteY305" fmla="*/ 2240636 h 8456743"/>
              <a:gd name="connsiteX306" fmla="*/ 1490844 w 11440085"/>
              <a:gd name="connsiteY306" fmla="*/ 2313675 h 8456743"/>
              <a:gd name="connsiteX307" fmla="*/ 1462183 w 11440085"/>
              <a:gd name="connsiteY307" fmla="*/ 2386711 h 8456743"/>
              <a:gd name="connsiteX308" fmla="*/ 1576871 w 11440085"/>
              <a:gd name="connsiteY308" fmla="*/ 2321785 h 8456743"/>
              <a:gd name="connsiteX309" fmla="*/ 1614255 w 11440085"/>
              <a:gd name="connsiteY309" fmla="*/ 2306110 h 8456743"/>
              <a:gd name="connsiteX310" fmla="*/ 1622756 w 11440085"/>
              <a:gd name="connsiteY310" fmla="*/ 2286861 h 8456743"/>
              <a:gd name="connsiteX311" fmla="*/ 1658488 w 11440085"/>
              <a:gd name="connsiteY311" fmla="*/ 2232923 h 8456743"/>
              <a:gd name="connsiteX312" fmla="*/ 1813322 w 11440085"/>
              <a:gd name="connsiteY312" fmla="*/ 1990213 h 8456743"/>
              <a:gd name="connsiteX313" fmla="*/ 1994760 w 11440085"/>
              <a:gd name="connsiteY313" fmla="*/ 1710812 h 8456743"/>
              <a:gd name="connsiteX314" fmla="*/ 1980047 w 11440085"/>
              <a:gd name="connsiteY314" fmla="*/ 1720529 h 8456743"/>
              <a:gd name="connsiteX315" fmla="*/ 1920516 w 11440085"/>
              <a:gd name="connsiteY315" fmla="*/ 1814918 h 8456743"/>
              <a:gd name="connsiteX316" fmla="*/ 1920516 w 11440085"/>
              <a:gd name="connsiteY316" fmla="*/ 1868856 h 8456743"/>
              <a:gd name="connsiteX317" fmla="*/ 1977077 w 11440085"/>
              <a:gd name="connsiteY317" fmla="*/ 1798064 h 8456743"/>
              <a:gd name="connsiteX318" fmla="*/ 1980335 w 11440085"/>
              <a:gd name="connsiteY318" fmla="*/ 1796546 h 8456743"/>
              <a:gd name="connsiteX319" fmla="*/ 1954082 w 11440085"/>
              <a:gd name="connsiteY319" fmla="*/ 1800259 h 8456743"/>
              <a:gd name="connsiteX320" fmla="*/ 1962000 w 11440085"/>
              <a:gd name="connsiteY320" fmla="*/ 1773385 h 8456743"/>
              <a:gd name="connsiteX321" fmla="*/ 1993636 w 11440085"/>
              <a:gd name="connsiteY321" fmla="*/ 1728603 h 8456743"/>
              <a:gd name="connsiteX322" fmla="*/ 1681170 w 11440085"/>
              <a:gd name="connsiteY322" fmla="*/ 1672633 h 8456743"/>
              <a:gd name="connsiteX323" fmla="*/ 1693032 w 11440085"/>
              <a:gd name="connsiteY323" fmla="*/ 1683821 h 8456743"/>
              <a:gd name="connsiteX324" fmla="*/ 1700941 w 11440085"/>
              <a:gd name="connsiteY324" fmla="*/ 1701740 h 8456743"/>
              <a:gd name="connsiteX325" fmla="*/ 1693032 w 11440085"/>
              <a:gd name="connsiteY325" fmla="*/ 1710694 h 8456743"/>
              <a:gd name="connsiteX326" fmla="*/ 1677205 w 11440085"/>
              <a:gd name="connsiteY326" fmla="*/ 1692786 h 8456743"/>
              <a:gd name="connsiteX327" fmla="*/ 1681170 w 11440085"/>
              <a:gd name="connsiteY327" fmla="*/ 1672633 h 8456743"/>
              <a:gd name="connsiteX328" fmla="*/ 2063103 w 11440085"/>
              <a:gd name="connsiteY328" fmla="*/ 1660030 h 8456743"/>
              <a:gd name="connsiteX329" fmla="*/ 2044975 w 11440085"/>
              <a:gd name="connsiteY329" fmla="*/ 1670290 h 8456743"/>
              <a:gd name="connsiteX330" fmla="*/ 2049016 w 11440085"/>
              <a:gd name="connsiteY330" fmla="*/ 1674866 h 8456743"/>
              <a:gd name="connsiteX331" fmla="*/ 2064834 w 11440085"/>
              <a:gd name="connsiteY331" fmla="*/ 1665912 h 8456743"/>
              <a:gd name="connsiteX332" fmla="*/ 2143941 w 11440085"/>
              <a:gd name="connsiteY332" fmla="*/ 1576347 h 8456743"/>
              <a:gd name="connsiteX333" fmla="*/ 2141944 w 11440085"/>
              <a:gd name="connsiteY333" fmla="*/ 1577894 h 8456743"/>
              <a:gd name="connsiteX334" fmla="*/ 2137860 w 11440085"/>
              <a:gd name="connsiteY334" fmla="*/ 1592433 h 8456743"/>
              <a:gd name="connsiteX335" fmla="*/ 2107736 w 11440085"/>
              <a:gd name="connsiteY335" fmla="*/ 1621664 h 8456743"/>
              <a:gd name="connsiteX336" fmla="*/ 2100434 w 11440085"/>
              <a:gd name="connsiteY336" fmla="*/ 1634562 h 8456743"/>
              <a:gd name="connsiteX337" fmla="*/ 2080661 w 11440085"/>
              <a:gd name="connsiteY337" fmla="*/ 1701740 h 8456743"/>
              <a:gd name="connsiteX338" fmla="*/ 2033189 w 11440085"/>
              <a:gd name="connsiteY338" fmla="*/ 1764431 h 8456743"/>
              <a:gd name="connsiteX339" fmla="*/ 1994733 w 11440085"/>
              <a:gd name="connsiteY339" fmla="*/ 1789834 h 8456743"/>
              <a:gd name="connsiteX340" fmla="*/ 2027693 w 11440085"/>
              <a:gd name="connsiteY340" fmla="*/ 1774472 h 8456743"/>
              <a:gd name="connsiteX341" fmla="*/ 2131266 w 11440085"/>
              <a:gd name="connsiteY341" fmla="*/ 1688469 h 8456743"/>
              <a:gd name="connsiteX342" fmla="*/ 2136032 w 11440085"/>
              <a:gd name="connsiteY342" fmla="*/ 1648003 h 8456743"/>
              <a:gd name="connsiteX343" fmla="*/ 1787957 w 11440085"/>
              <a:gd name="connsiteY343" fmla="*/ 1531565 h 8456743"/>
              <a:gd name="connsiteX344" fmla="*/ 1787957 w 11440085"/>
              <a:gd name="connsiteY344" fmla="*/ 1567393 h 8456743"/>
              <a:gd name="connsiteX345" fmla="*/ 1768186 w 11440085"/>
              <a:gd name="connsiteY345" fmla="*/ 1558438 h 8456743"/>
              <a:gd name="connsiteX346" fmla="*/ 1787957 w 11440085"/>
              <a:gd name="connsiteY346" fmla="*/ 1531565 h 8456743"/>
              <a:gd name="connsiteX347" fmla="*/ 2642324 w 11440085"/>
              <a:gd name="connsiteY347" fmla="*/ 1513656 h 8456743"/>
              <a:gd name="connsiteX348" fmla="*/ 2555307 w 11440085"/>
              <a:gd name="connsiteY348" fmla="*/ 1603221 h 8456743"/>
              <a:gd name="connsiteX349" fmla="*/ 2531572 w 11440085"/>
              <a:gd name="connsiteY349" fmla="*/ 1630084 h 8456743"/>
              <a:gd name="connsiteX350" fmla="*/ 2531572 w 11440085"/>
              <a:gd name="connsiteY350" fmla="*/ 1674866 h 8456743"/>
              <a:gd name="connsiteX351" fmla="*/ 2515755 w 11440085"/>
              <a:gd name="connsiteY351" fmla="*/ 1701740 h 8456743"/>
              <a:gd name="connsiteX352" fmla="*/ 2464327 w 11440085"/>
              <a:gd name="connsiteY352" fmla="*/ 1782351 h 8456743"/>
              <a:gd name="connsiteX353" fmla="*/ 2420818 w 11440085"/>
              <a:gd name="connsiteY353" fmla="*/ 1862952 h 8456743"/>
              <a:gd name="connsiteX354" fmla="*/ 2389173 w 11440085"/>
              <a:gd name="connsiteY354" fmla="*/ 1921176 h 8456743"/>
              <a:gd name="connsiteX355" fmla="*/ 2341711 w 11440085"/>
              <a:gd name="connsiteY355" fmla="*/ 1992821 h 8456743"/>
              <a:gd name="connsiteX356" fmla="*/ 2317980 w 11440085"/>
              <a:gd name="connsiteY356" fmla="*/ 2002901 h 8456743"/>
              <a:gd name="connsiteX357" fmla="*/ 2317970 w 11440085"/>
              <a:gd name="connsiteY357" fmla="*/ 2002895 h 8456743"/>
              <a:gd name="connsiteX358" fmla="*/ 2313532 w 11440085"/>
              <a:gd name="connsiteY358" fmla="*/ 2010435 h 8456743"/>
              <a:gd name="connsiteX359" fmla="*/ 2325436 w 11440085"/>
              <a:gd name="connsiteY359" fmla="*/ 2017177 h 8456743"/>
              <a:gd name="connsiteX360" fmla="*/ 2373077 w 11440085"/>
              <a:gd name="connsiteY360" fmla="*/ 1963237 h 8456743"/>
              <a:gd name="connsiteX361" fmla="*/ 2459429 w 11440085"/>
              <a:gd name="connsiteY361" fmla="*/ 1882337 h 8456743"/>
              <a:gd name="connsiteX362" fmla="*/ 2467036 w 11440085"/>
              <a:gd name="connsiteY362" fmla="*/ 1882337 h 8456743"/>
              <a:gd name="connsiteX363" fmla="*/ 2536012 w 11440085"/>
              <a:gd name="connsiteY363" fmla="*/ 1779574 h 8456743"/>
              <a:gd name="connsiteX364" fmla="*/ 2555307 w 11440085"/>
              <a:gd name="connsiteY364" fmla="*/ 1728603 h 8456743"/>
              <a:gd name="connsiteX365" fmla="*/ 2602771 w 11440085"/>
              <a:gd name="connsiteY365" fmla="*/ 1603221 h 8456743"/>
              <a:gd name="connsiteX366" fmla="*/ 2088570 w 11440085"/>
              <a:gd name="connsiteY366" fmla="*/ 1479616 h 8456743"/>
              <a:gd name="connsiteX367" fmla="*/ 2088570 w 11440085"/>
              <a:gd name="connsiteY367" fmla="*/ 1486782 h 8456743"/>
              <a:gd name="connsiteX368" fmla="*/ 2072743 w 11440085"/>
              <a:gd name="connsiteY368" fmla="*/ 1504691 h 8456743"/>
              <a:gd name="connsiteX369" fmla="*/ 2080661 w 11440085"/>
              <a:gd name="connsiteY369" fmla="*/ 1486782 h 8456743"/>
              <a:gd name="connsiteX370" fmla="*/ 2088570 w 11440085"/>
              <a:gd name="connsiteY370" fmla="*/ 1450954 h 8456743"/>
              <a:gd name="connsiteX371" fmla="*/ 2090548 w 11440085"/>
              <a:gd name="connsiteY371" fmla="*/ 1477823 h 8456743"/>
              <a:gd name="connsiteX372" fmla="*/ 2088570 w 11440085"/>
              <a:gd name="connsiteY372" fmla="*/ 1479616 h 8456743"/>
              <a:gd name="connsiteX373" fmla="*/ 1740495 w 11440085"/>
              <a:gd name="connsiteY373" fmla="*/ 1442000 h 8456743"/>
              <a:gd name="connsiteX374" fmla="*/ 1740495 w 11440085"/>
              <a:gd name="connsiteY374" fmla="*/ 1450954 h 8456743"/>
              <a:gd name="connsiteX375" fmla="*/ 1740495 w 11440085"/>
              <a:gd name="connsiteY375" fmla="*/ 1459908 h 8456743"/>
              <a:gd name="connsiteX376" fmla="*/ 1732586 w 11440085"/>
              <a:gd name="connsiteY376" fmla="*/ 1450954 h 8456743"/>
              <a:gd name="connsiteX377" fmla="*/ 1740495 w 11440085"/>
              <a:gd name="connsiteY377" fmla="*/ 1442000 h 8456743"/>
              <a:gd name="connsiteX378" fmla="*/ 2120205 w 11440085"/>
              <a:gd name="connsiteY378" fmla="*/ 1370342 h 8456743"/>
              <a:gd name="connsiteX379" fmla="*/ 2128124 w 11440085"/>
              <a:gd name="connsiteY379" fmla="*/ 1370342 h 8456743"/>
              <a:gd name="connsiteX380" fmla="*/ 2136032 w 11440085"/>
              <a:gd name="connsiteY380" fmla="*/ 1370342 h 8456743"/>
              <a:gd name="connsiteX381" fmla="*/ 2128124 w 11440085"/>
              <a:gd name="connsiteY381" fmla="*/ 1379307 h 8456743"/>
              <a:gd name="connsiteX382" fmla="*/ 2120205 w 11440085"/>
              <a:gd name="connsiteY382" fmla="*/ 1370342 h 8456743"/>
              <a:gd name="connsiteX383" fmla="*/ 1851249 w 11440085"/>
              <a:gd name="connsiteY383" fmla="*/ 1343479 h 8456743"/>
              <a:gd name="connsiteX384" fmla="*/ 1859157 w 11440085"/>
              <a:gd name="connsiteY384" fmla="*/ 1370342 h 8456743"/>
              <a:gd name="connsiteX385" fmla="*/ 1835421 w 11440085"/>
              <a:gd name="connsiteY385" fmla="*/ 1433046 h 8456743"/>
              <a:gd name="connsiteX386" fmla="*/ 1811693 w 11440085"/>
              <a:gd name="connsiteY386" fmla="*/ 1495737 h 8456743"/>
              <a:gd name="connsiteX387" fmla="*/ 1811693 w 11440085"/>
              <a:gd name="connsiteY387" fmla="*/ 1450954 h 8456743"/>
              <a:gd name="connsiteX388" fmla="*/ 1827512 w 11440085"/>
              <a:gd name="connsiteY388" fmla="*/ 1379307 h 8456743"/>
              <a:gd name="connsiteX389" fmla="*/ 1851249 w 11440085"/>
              <a:gd name="connsiteY389" fmla="*/ 1343479 h 8456743"/>
              <a:gd name="connsiteX390" fmla="*/ 1827512 w 11440085"/>
              <a:gd name="connsiteY390" fmla="*/ 1289742 h 8456743"/>
              <a:gd name="connsiteX391" fmla="*/ 1835421 w 11440085"/>
              <a:gd name="connsiteY391" fmla="*/ 1298696 h 8456743"/>
              <a:gd name="connsiteX392" fmla="*/ 1827512 w 11440085"/>
              <a:gd name="connsiteY392" fmla="*/ 1307651 h 8456743"/>
              <a:gd name="connsiteX393" fmla="*/ 1827512 w 11440085"/>
              <a:gd name="connsiteY393" fmla="*/ 1298696 h 8456743"/>
              <a:gd name="connsiteX394" fmla="*/ 2302157 w 11440085"/>
              <a:gd name="connsiteY394" fmla="*/ 1155395 h 8456743"/>
              <a:gd name="connsiteX395" fmla="*/ 2310066 w 11440085"/>
              <a:gd name="connsiteY395" fmla="*/ 1164349 h 8456743"/>
              <a:gd name="connsiteX396" fmla="*/ 2302157 w 11440085"/>
              <a:gd name="connsiteY396" fmla="*/ 1173303 h 8456743"/>
              <a:gd name="connsiteX397" fmla="*/ 2294249 w 11440085"/>
              <a:gd name="connsiteY397" fmla="*/ 1164349 h 8456743"/>
              <a:gd name="connsiteX398" fmla="*/ 2302157 w 11440085"/>
              <a:gd name="connsiteY398" fmla="*/ 1155395 h 8456743"/>
              <a:gd name="connsiteX399" fmla="*/ 2201791 w 11440085"/>
              <a:gd name="connsiteY399" fmla="*/ 1114527 h 8456743"/>
              <a:gd name="connsiteX400" fmla="*/ 2209204 w 11440085"/>
              <a:gd name="connsiteY400" fmla="*/ 1117322 h 8456743"/>
              <a:gd name="connsiteX401" fmla="*/ 2215141 w 11440085"/>
              <a:gd name="connsiteY401" fmla="*/ 1173303 h 8456743"/>
              <a:gd name="connsiteX402" fmla="*/ 2215141 w 11440085"/>
              <a:gd name="connsiteY402" fmla="*/ 1244960 h 8456743"/>
              <a:gd name="connsiteX403" fmla="*/ 2167677 w 11440085"/>
              <a:gd name="connsiteY403" fmla="*/ 1406170 h 8456743"/>
              <a:gd name="connsiteX404" fmla="*/ 2167677 w 11440085"/>
              <a:gd name="connsiteY404" fmla="*/ 1325559 h 8456743"/>
              <a:gd name="connsiteX405" fmla="*/ 2175586 w 11440085"/>
              <a:gd name="connsiteY405" fmla="*/ 1191212 h 8456743"/>
              <a:gd name="connsiteX406" fmla="*/ 2191405 w 11440085"/>
              <a:gd name="connsiteY406" fmla="*/ 1128521 h 8456743"/>
              <a:gd name="connsiteX407" fmla="*/ 2201791 w 11440085"/>
              <a:gd name="connsiteY407" fmla="*/ 1114527 h 8456743"/>
              <a:gd name="connsiteX408" fmla="*/ 7736840 w 11440085"/>
              <a:gd name="connsiteY408" fmla="*/ 922516 h 8456743"/>
              <a:gd name="connsiteX409" fmla="*/ 7736840 w 11440085"/>
              <a:gd name="connsiteY409" fmla="*/ 931481 h 8456743"/>
              <a:gd name="connsiteX410" fmla="*/ 7736840 w 11440085"/>
              <a:gd name="connsiteY410" fmla="*/ 940435 h 8456743"/>
              <a:gd name="connsiteX411" fmla="*/ 7728932 w 11440085"/>
              <a:gd name="connsiteY411" fmla="*/ 931481 h 8456743"/>
              <a:gd name="connsiteX412" fmla="*/ 7736840 w 11440085"/>
              <a:gd name="connsiteY412" fmla="*/ 922516 h 8456743"/>
              <a:gd name="connsiteX413" fmla="*/ 6217980 w 11440085"/>
              <a:gd name="connsiteY413" fmla="*/ 922516 h 8456743"/>
              <a:gd name="connsiteX414" fmla="*/ 6225889 w 11440085"/>
              <a:gd name="connsiteY414" fmla="*/ 940435 h 8456743"/>
              <a:gd name="connsiteX415" fmla="*/ 6210071 w 11440085"/>
              <a:gd name="connsiteY415" fmla="*/ 967298 h 8456743"/>
              <a:gd name="connsiteX416" fmla="*/ 6202162 w 11440085"/>
              <a:gd name="connsiteY416" fmla="*/ 949389 h 8456743"/>
              <a:gd name="connsiteX417" fmla="*/ 6217980 w 11440085"/>
              <a:gd name="connsiteY417" fmla="*/ 922516 h 8456743"/>
              <a:gd name="connsiteX418" fmla="*/ 2555307 w 11440085"/>
              <a:gd name="connsiteY418" fmla="*/ 922516 h 8456743"/>
              <a:gd name="connsiteX419" fmla="*/ 2563217 w 11440085"/>
              <a:gd name="connsiteY419" fmla="*/ 976263 h 8456743"/>
              <a:gd name="connsiteX420" fmla="*/ 2547388 w 11440085"/>
              <a:gd name="connsiteY420" fmla="*/ 994172 h 8456743"/>
              <a:gd name="connsiteX421" fmla="*/ 2547388 w 11440085"/>
              <a:gd name="connsiteY421" fmla="*/ 949389 h 8456743"/>
              <a:gd name="connsiteX422" fmla="*/ 2555307 w 11440085"/>
              <a:gd name="connsiteY422" fmla="*/ 922516 h 8456743"/>
              <a:gd name="connsiteX423" fmla="*/ 2594861 w 11440085"/>
              <a:gd name="connsiteY423" fmla="*/ 913561 h 8456743"/>
              <a:gd name="connsiteX424" fmla="*/ 2594861 w 11440085"/>
              <a:gd name="connsiteY424" fmla="*/ 949389 h 8456743"/>
              <a:gd name="connsiteX425" fmla="*/ 2586943 w 11440085"/>
              <a:gd name="connsiteY425" fmla="*/ 931481 h 8456743"/>
              <a:gd name="connsiteX426" fmla="*/ 2262604 w 11440085"/>
              <a:gd name="connsiteY426" fmla="*/ 895652 h 8456743"/>
              <a:gd name="connsiteX427" fmla="*/ 2262604 w 11440085"/>
              <a:gd name="connsiteY427" fmla="*/ 904607 h 8456743"/>
              <a:gd name="connsiteX428" fmla="*/ 2262604 w 11440085"/>
              <a:gd name="connsiteY428" fmla="*/ 913561 h 8456743"/>
              <a:gd name="connsiteX429" fmla="*/ 2254695 w 11440085"/>
              <a:gd name="connsiteY429" fmla="*/ 904607 h 8456743"/>
              <a:gd name="connsiteX430" fmla="*/ 2262604 w 11440085"/>
              <a:gd name="connsiteY430" fmla="*/ 895652 h 8456743"/>
              <a:gd name="connsiteX431" fmla="*/ 2302157 w 11440085"/>
              <a:gd name="connsiteY431" fmla="*/ 868779 h 8456743"/>
              <a:gd name="connsiteX432" fmla="*/ 2310066 w 11440085"/>
              <a:gd name="connsiteY432" fmla="*/ 877733 h 8456743"/>
              <a:gd name="connsiteX433" fmla="*/ 2302157 w 11440085"/>
              <a:gd name="connsiteY433" fmla="*/ 877733 h 8456743"/>
              <a:gd name="connsiteX434" fmla="*/ 2294249 w 11440085"/>
              <a:gd name="connsiteY434" fmla="*/ 877733 h 8456743"/>
              <a:gd name="connsiteX435" fmla="*/ 2302157 w 11440085"/>
              <a:gd name="connsiteY435" fmla="*/ 868779 h 8456743"/>
              <a:gd name="connsiteX436" fmla="*/ 6961592 w 11440085"/>
              <a:gd name="connsiteY436" fmla="*/ 823996 h 8456743"/>
              <a:gd name="connsiteX437" fmla="*/ 6969501 w 11440085"/>
              <a:gd name="connsiteY437" fmla="*/ 823996 h 8456743"/>
              <a:gd name="connsiteX438" fmla="*/ 6977410 w 11440085"/>
              <a:gd name="connsiteY438" fmla="*/ 823996 h 8456743"/>
              <a:gd name="connsiteX439" fmla="*/ 6969501 w 11440085"/>
              <a:gd name="connsiteY439" fmla="*/ 832951 h 8456743"/>
              <a:gd name="connsiteX440" fmla="*/ 6961592 w 11440085"/>
              <a:gd name="connsiteY440" fmla="*/ 823996 h 8456743"/>
              <a:gd name="connsiteX441" fmla="*/ 7080253 w 11440085"/>
              <a:gd name="connsiteY441" fmla="*/ 788168 h 8456743"/>
              <a:gd name="connsiteX442" fmla="*/ 7088162 w 11440085"/>
              <a:gd name="connsiteY442" fmla="*/ 815042 h 8456743"/>
              <a:gd name="connsiteX443" fmla="*/ 7072336 w 11440085"/>
              <a:gd name="connsiteY443" fmla="*/ 832951 h 8456743"/>
              <a:gd name="connsiteX444" fmla="*/ 7080253 w 11440085"/>
              <a:gd name="connsiteY444" fmla="*/ 788168 h 8456743"/>
              <a:gd name="connsiteX445" fmla="*/ 5181674 w 11440085"/>
              <a:gd name="connsiteY445" fmla="*/ 779214 h 8456743"/>
              <a:gd name="connsiteX446" fmla="*/ 5181674 w 11440085"/>
              <a:gd name="connsiteY446" fmla="*/ 788168 h 8456743"/>
              <a:gd name="connsiteX447" fmla="*/ 5165857 w 11440085"/>
              <a:gd name="connsiteY447" fmla="*/ 806088 h 8456743"/>
              <a:gd name="connsiteX448" fmla="*/ 5181674 w 11440085"/>
              <a:gd name="connsiteY448" fmla="*/ 779214 h 8456743"/>
              <a:gd name="connsiteX449" fmla="*/ 5063012 w 11440085"/>
              <a:gd name="connsiteY449" fmla="*/ 779214 h 8456743"/>
              <a:gd name="connsiteX450" fmla="*/ 5070920 w 11440085"/>
              <a:gd name="connsiteY450" fmla="*/ 779214 h 8456743"/>
              <a:gd name="connsiteX451" fmla="*/ 5078830 w 11440085"/>
              <a:gd name="connsiteY451" fmla="*/ 779214 h 8456743"/>
              <a:gd name="connsiteX452" fmla="*/ 5070920 w 11440085"/>
              <a:gd name="connsiteY452" fmla="*/ 788168 h 8456743"/>
              <a:gd name="connsiteX453" fmla="*/ 5063012 w 11440085"/>
              <a:gd name="connsiteY453" fmla="*/ 779214 h 8456743"/>
              <a:gd name="connsiteX454" fmla="*/ 6215510 w 11440085"/>
              <a:gd name="connsiteY454" fmla="*/ 758502 h 8456743"/>
              <a:gd name="connsiteX455" fmla="*/ 6223916 w 11440085"/>
              <a:gd name="connsiteY455" fmla="*/ 759061 h 8456743"/>
              <a:gd name="connsiteX456" fmla="*/ 6225889 w 11440085"/>
              <a:gd name="connsiteY456" fmla="*/ 797133 h 8456743"/>
              <a:gd name="connsiteX457" fmla="*/ 6210071 w 11440085"/>
              <a:gd name="connsiteY457" fmla="*/ 806088 h 8456743"/>
              <a:gd name="connsiteX458" fmla="*/ 6202162 w 11440085"/>
              <a:gd name="connsiteY458" fmla="*/ 770260 h 8456743"/>
              <a:gd name="connsiteX459" fmla="*/ 6215510 w 11440085"/>
              <a:gd name="connsiteY459" fmla="*/ 758502 h 8456743"/>
              <a:gd name="connsiteX460" fmla="*/ 6969501 w 11440085"/>
              <a:gd name="connsiteY460" fmla="*/ 752351 h 8456743"/>
              <a:gd name="connsiteX461" fmla="*/ 6977410 w 11440085"/>
              <a:gd name="connsiteY461" fmla="*/ 779214 h 8456743"/>
              <a:gd name="connsiteX462" fmla="*/ 6969501 w 11440085"/>
              <a:gd name="connsiteY462" fmla="*/ 770260 h 8456743"/>
              <a:gd name="connsiteX463" fmla="*/ 6969501 w 11440085"/>
              <a:gd name="connsiteY463" fmla="*/ 752351 h 8456743"/>
              <a:gd name="connsiteX464" fmla="*/ 2747140 w 11440085"/>
              <a:gd name="connsiteY464" fmla="*/ 708125 h 8456743"/>
              <a:gd name="connsiteX465" fmla="*/ 2753076 w 11440085"/>
              <a:gd name="connsiteY465" fmla="*/ 716523 h 8456743"/>
              <a:gd name="connsiteX466" fmla="*/ 2745167 w 11440085"/>
              <a:gd name="connsiteY466" fmla="*/ 734431 h 8456743"/>
              <a:gd name="connsiteX467" fmla="*/ 2737249 w 11440085"/>
              <a:gd name="connsiteY467" fmla="*/ 770260 h 8456743"/>
              <a:gd name="connsiteX468" fmla="*/ 2713522 w 11440085"/>
              <a:gd name="connsiteY468" fmla="*/ 779214 h 8456743"/>
              <a:gd name="connsiteX469" fmla="*/ 2705603 w 11440085"/>
              <a:gd name="connsiteY469" fmla="*/ 743386 h 8456743"/>
              <a:gd name="connsiteX470" fmla="*/ 2737249 w 11440085"/>
              <a:gd name="connsiteY470" fmla="*/ 709802 h 8456743"/>
              <a:gd name="connsiteX471" fmla="*/ 2747140 w 11440085"/>
              <a:gd name="connsiteY471" fmla="*/ 708125 h 8456743"/>
              <a:gd name="connsiteX472" fmla="*/ 4659566 w 11440085"/>
              <a:gd name="connsiteY472" fmla="*/ 698603 h 8456743"/>
              <a:gd name="connsiteX473" fmla="*/ 4651647 w 11440085"/>
              <a:gd name="connsiteY473" fmla="*/ 716523 h 8456743"/>
              <a:gd name="connsiteX474" fmla="*/ 4659566 w 11440085"/>
              <a:gd name="connsiteY474" fmla="*/ 725477 h 8456743"/>
              <a:gd name="connsiteX475" fmla="*/ 4675383 w 11440085"/>
              <a:gd name="connsiteY475" fmla="*/ 716523 h 8456743"/>
              <a:gd name="connsiteX476" fmla="*/ 4659566 w 11440085"/>
              <a:gd name="connsiteY476" fmla="*/ 698603 h 8456743"/>
              <a:gd name="connsiteX477" fmla="*/ 3863047 w 11440085"/>
              <a:gd name="connsiteY477" fmla="*/ 696370 h 8456743"/>
              <a:gd name="connsiteX478" fmla="*/ 3854646 w 11440085"/>
              <a:gd name="connsiteY478" fmla="*/ 698603 h 8456743"/>
              <a:gd name="connsiteX479" fmla="*/ 3828937 w 11440085"/>
              <a:gd name="connsiteY479" fmla="*/ 743386 h 8456743"/>
              <a:gd name="connsiteX480" fmla="*/ 3813109 w 11440085"/>
              <a:gd name="connsiteY480" fmla="*/ 770260 h 8456743"/>
              <a:gd name="connsiteX481" fmla="*/ 3813109 w 11440085"/>
              <a:gd name="connsiteY481" fmla="*/ 823996 h 8456743"/>
              <a:gd name="connsiteX482" fmla="*/ 3828937 w 11440085"/>
              <a:gd name="connsiteY482" fmla="*/ 788168 h 8456743"/>
              <a:gd name="connsiteX483" fmla="*/ 3848710 w 11440085"/>
              <a:gd name="connsiteY483" fmla="*/ 752351 h 8456743"/>
              <a:gd name="connsiteX484" fmla="*/ 3868491 w 11440085"/>
              <a:gd name="connsiteY484" fmla="*/ 707569 h 8456743"/>
              <a:gd name="connsiteX485" fmla="*/ 3863047 w 11440085"/>
              <a:gd name="connsiteY485" fmla="*/ 696370 h 8456743"/>
              <a:gd name="connsiteX486" fmla="*/ 5031367 w 11440085"/>
              <a:gd name="connsiteY486" fmla="*/ 671741 h 8456743"/>
              <a:gd name="connsiteX487" fmla="*/ 5015549 w 11440085"/>
              <a:gd name="connsiteY487" fmla="*/ 698603 h 8456743"/>
              <a:gd name="connsiteX488" fmla="*/ 4999722 w 11440085"/>
              <a:gd name="connsiteY488" fmla="*/ 707569 h 8456743"/>
              <a:gd name="connsiteX489" fmla="*/ 5031367 w 11440085"/>
              <a:gd name="connsiteY489" fmla="*/ 671741 h 8456743"/>
              <a:gd name="connsiteX490" fmla="*/ 3971324 w 11440085"/>
              <a:gd name="connsiteY490" fmla="*/ 671741 h 8456743"/>
              <a:gd name="connsiteX491" fmla="*/ 3939679 w 11440085"/>
              <a:gd name="connsiteY491" fmla="*/ 712045 h 8456743"/>
              <a:gd name="connsiteX492" fmla="*/ 3915953 w 11440085"/>
              <a:gd name="connsiteY492" fmla="*/ 761305 h 8456743"/>
              <a:gd name="connsiteX493" fmla="*/ 3963415 w 11440085"/>
              <a:gd name="connsiteY493" fmla="*/ 725477 h 8456743"/>
              <a:gd name="connsiteX494" fmla="*/ 3971324 w 11440085"/>
              <a:gd name="connsiteY494" fmla="*/ 671741 h 8456743"/>
              <a:gd name="connsiteX495" fmla="*/ 6953684 w 11440085"/>
              <a:gd name="connsiteY495" fmla="*/ 626958 h 8456743"/>
              <a:gd name="connsiteX496" fmla="*/ 6961592 w 11440085"/>
              <a:gd name="connsiteY496" fmla="*/ 626958 h 8456743"/>
              <a:gd name="connsiteX497" fmla="*/ 6961592 w 11440085"/>
              <a:gd name="connsiteY497" fmla="*/ 635912 h 8456743"/>
              <a:gd name="connsiteX498" fmla="*/ 6953684 w 11440085"/>
              <a:gd name="connsiteY498" fmla="*/ 626958 h 8456743"/>
              <a:gd name="connsiteX499" fmla="*/ 2942927 w 11440085"/>
              <a:gd name="connsiteY499" fmla="*/ 609039 h 8456743"/>
              <a:gd name="connsiteX500" fmla="*/ 2950843 w 11440085"/>
              <a:gd name="connsiteY500" fmla="*/ 618004 h 8456743"/>
              <a:gd name="connsiteX501" fmla="*/ 2942927 w 11440085"/>
              <a:gd name="connsiteY501" fmla="*/ 626958 h 8456743"/>
              <a:gd name="connsiteX502" fmla="*/ 2935017 w 11440085"/>
              <a:gd name="connsiteY502" fmla="*/ 618004 h 8456743"/>
              <a:gd name="connsiteX503" fmla="*/ 2942927 w 11440085"/>
              <a:gd name="connsiteY503" fmla="*/ 609039 h 8456743"/>
              <a:gd name="connsiteX504" fmla="*/ 3552060 w 11440085"/>
              <a:gd name="connsiteY504" fmla="*/ 591130 h 8456743"/>
              <a:gd name="connsiteX505" fmla="*/ 3476906 w 11440085"/>
              <a:gd name="connsiteY505" fmla="*/ 685171 h 8456743"/>
              <a:gd name="connsiteX506" fmla="*/ 3433399 w 11440085"/>
              <a:gd name="connsiteY506" fmla="*/ 832951 h 8456743"/>
              <a:gd name="connsiteX507" fmla="*/ 3457126 w 11440085"/>
              <a:gd name="connsiteY507" fmla="*/ 832951 h 8456743"/>
              <a:gd name="connsiteX508" fmla="*/ 3465043 w 11440085"/>
              <a:gd name="connsiteY508" fmla="*/ 788168 h 8456743"/>
              <a:gd name="connsiteX509" fmla="*/ 3492725 w 11440085"/>
              <a:gd name="connsiteY509" fmla="*/ 734431 h 8456743"/>
              <a:gd name="connsiteX510" fmla="*/ 3544151 w 11440085"/>
              <a:gd name="connsiteY510" fmla="*/ 644867 h 8456743"/>
              <a:gd name="connsiteX511" fmla="*/ 3567878 w 11440085"/>
              <a:gd name="connsiteY511" fmla="*/ 600084 h 8456743"/>
              <a:gd name="connsiteX512" fmla="*/ 3552060 w 11440085"/>
              <a:gd name="connsiteY512" fmla="*/ 591130 h 8456743"/>
              <a:gd name="connsiteX513" fmla="*/ 6589782 w 11440085"/>
              <a:gd name="connsiteY513" fmla="*/ 582174 h 8456743"/>
              <a:gd name="connsiteX514" fmla="*/ 6597700 w 11440085"/>
              <a:gd name="connsiteY514" fmla="*/ 582174 h 8456743"/>
              <a:gd name="connsiteX515" fmla="*/ 6605608 w 11440085"/>
              <a:gd name="connsiteY515" fmla="*/ 582174 h 8456743"/>
              <a:gd name="connsiteX516" fmla="*/ 6597700 w 11440085"/>
              <a:gd name="connsiteY516" fmla="*/ 591130 h 8456743"/>
              <a:gd name="connsiteX517" fmla="*/ 6589782 w 11440085"/>
              <a:gd name="connsiteY517" fmla="*/ 582174 h 8456743"/>
              <a:gd name="connsiteX518" fmla="*/ 5244954 w 11440085"/>
              <a:gd name="connsiteY518" fmla="*/ 582174 h 8456743"/>
              <a:gd name="connsiteX519" fmla="*/ 5240999 w 11440085"/>
              <a:gd name="connsiteY519" fmla="*/ 604561 h 8456743"/>
              <a:gd name="connsiteX520" fmla="*/ 5225182 w 11440085"/>
              <a:gd name="connsiteY520" fmla="*/ 653821 h 8456743"/>
              <a:gd name="connsiteX521" fmla="*/ 5201446 w 11440085"/>
              <a:gd name="connsiteY521" fmla="*/ 694125 h 8456743"/>
              <a:gd name="connsiteX522" fmla="*/ 5181674 w 11440085"/>
              <a:gd name="connsiteY522" fmla="*/ 689649 h 8456743"/>
              <a:gd name="connsiteX523" fmla="*/ 5185628 w 11440085"/>
              <a:gd name="connsiteY523" fmla="*/ 658297 h 8456743"/>
              <a:gd name="connsiteX524" fmla="*/ 5189583 w 11440085"/>
              <a:gd name="connsiteY524" fmla="*/ 635912 h 8456743"/>
              <a:gd name="connsiteX525" fmla="*/ 5244954 w 11440085"/>
              <a:gd name="connsiteY525" fmla="*/ 582174 h 8456743"/>
              <a:gd name="connsiteX526" fmla="*/ 6977410 w 11440085"/>
              <a:gd name="connsiteY526" fmla="*/ 564254 h 8456743"/>
              <a:gd name="connsiteX527" fmla="*/ 7001146 w 11440085"/>
              <a:gd name="connsiteY527" fmla="*/ 582174 h 8456743"/>
              <a:gd name="connsiteX528" fmla="*/ 6977410 w 11440085"/>
              <a:gd name="connsiteY528" fmla="*/ 591130 h 8456743"/>
              <a:gd name="connsiteX529" fmla="*/ 6977410 w 11440085"/>
              <a:gd name="connsiteY529" fmla="*/ 564254 h 8456743"/>
              <a:gd name="connsiteX530" fmla="*/ 6732180 w 11440085"/>
              <a:gd name="connsiteY530" fmla="*/ 564254 h 8456743"/>
              <a:gd name="connsiteX531" fmla="*/ 6747997 w 11440085"/>
              <a:gd name="connsiteY531" fmla="*/ 582174 h 8456743"/>
              <a:gd name="connsiteX532" fmla="*/ 6747997 w 11440085"/>
              <a:gd name="connsiteY532" fmla="*/ 591130 h 8456743"/>
              <a:gd name="connsiteX533" fmla="*/ 6732180 w 11440085"/>
              <a:gd name="connsiteY533" fmla="*/ 564254 h 8456743"/>
              <a:gd name="connsiteX534" fmla="*/ 6969501 w 11440085"/>
              <a:gd name="connsiteY534" fmla="*/ 528437 h 8456743"/>
              <a:gd name="connsiteX535" fmla="*/ 6977410 w 11440085"/>
              <a:gd name="connsiteY535" fmla="*/ 537391 h 8456743"/>
              <a:gd name="connsiteX536" fmla="*/ 6969501 w 11440085"/>
              <a:gd name="connsiteY536" fmla="*/ 546346 h 8456743"/>
              <a:gd name="connsiteX537" fmla="*/ 6961592 w 11440085"/>
              <a:gd name="connsiteY537" fmla="*/ 537391 h 8456743"/>
              <a:gd name="connsiteX538" fmla="*/ 6969501 w 11440085"/>
              <a:gd name="connsiteY538" fmla="*/ 528437 h 8456743"/>
              <a:gd name="connsiteX539" fmla="*/ 4928524 w 11440085"/>
              <a:gd name="connsiteY539" fmla="*/ 528437 h 8456743"/>
              <a:gd name="connsiteX540" fmla="*/ 4944351 w 11440085"/>
              <a:gd name="connsiteY540" fmla="*/ 555300 h 8456743"/>
              <a:gd name="connsiteX541" fmla="*/ 4920615 w 11440085"/>
              <a:gd name="connsiteY541" fmla="*/ 573220 h 8456743"/>
              <a:gd name="connsiteX542" fmla="*/ 4928524 w 11440085"/>
              <a:gd name="connsiteY542" fmla="*/ 528437 h 8456743"/>
              <a:gd name="connsiteX543" fmla="*/ 3370109 w 11440085"/>
              <a:gd name="connsiteY543" fmla="*/ 528437 h 8456743"/>
              <a:gd name="connsiteX544" fmla="*/ 3378019 w 11440085"/>
              <a:gd name="connsiteY544" fmla="*/ 537391 h 8456743"/>
              <a:gd name="connsiteX545" fmla="*/ 3370109 w 11440085"/>
              <a:gd name="connsiteY545" fmla="*/ 546346 h 8456743"/>
              <a:gd name="connsiteX546" fmla="*/ 3362201 w 11440085"/>
              <a:gd name="connsiteY546" fmla="*/ 537391 h 8456743"/>
              <a:gd name="connsiteX547" fmla="*/ 3370109 w 11440085"/>
              <a:gd name="connsiteY547" fmla="*/ 528437 h 8456743"/>
              <a:gd name="connsiteX548" fmla="*/ 3219812 w 11440085"/>
              <a:gd name="connsiteY548" fmla="*/ 528437 h 8456743"/>
              <a:gd name="connsiteX549" fmla="*/ 3160477 w 11440085"/>
              <a:gd name="connsiteY549" fmla="*/ 604561 h 8456743"/>
              <a:gd name="connsiteX550" fmla="*/ 3148603 w 11440085"/>
              <a:gd name="connsiteY550" fmla="*/ 689649 h 8456743"/>
              <a:gd name="connsiteX551" fmla="*/ 3164431 w 11440085"/>
              <a:gd name="connsiteY551" fmla="*/ 680695 h 8456743"/>
              <a:gd name="connsiteX552" fmla="*/ 3180249 w 11440085"/>
              <a:gd name="connsiteY552" fmla="*/ 644867 h 8456743"/>
              <a:gd name="connsiteX553" fmla="*/ 3211894 w 11440085"/>
              <a:gd name="connsiteY553" fmla="*/ 564254 h 8456743"/>
              <a:gd name="connsiteX554" fmla="*/ 3219812 w 11440085"/>
              <a:gd name="connsiteY554" fmla="*/ 528437 h 8456743"/>
              <a:gd name="connsiteX555" fmla="*/ 7009054 w 11440085"/>
              <a:gd name="connsiteY555" fmla="*/ 519472 h 8456743"/>
              <a:gd name="connsiteX556" fmla="*/ 7016964 w 11440085"/>
              <a:gd name="connsiteY556" fmla="*/ 528437 h 8456743"/>
              <a:gd name="connsiteX557" fmla="*/ 7009054 w 11440085"/>
              <a:gd name="connsiteY557" fmla="*/ 528437 h 8456743"/>
              <a:gd name="connsiteX558" fmla="*/ 7001146 w 11440085"/>
              <a:gd name="connsiteY558" fmla="*/ 528437 h 8456743"/>
              <a:gd name="connsiteX559" fmla="*/ 7009054 w 11440085"/>
              <a:gd name="connsiteY559" fmla="*/ 519472 h 8456743"/>
              <a:gd name="connsiteX560" fmla="*/ 5086738 w 11440085"/>
              <a:gd name="connsiteY560" fmla="*/ 519472 h 8456743"/>
              <a:gd name="connsiteX561" fmla="*/ 5086738 w 11440085"/>
              <a:gd name="connsiteY561" fmla="*/ 528437 h 8456743"/>
              <a:gd name="connsiteX562" fmla="*/ 5078830 w 11440085"/>
              <a:gd name="connsiteY562" fmla="*/ 528437 h 8456743"/>
              <a:gd name="connsiteX563" fmla="*/ 5086738 w 11440085"/>
              <a:gd name="connsiteY563" fmla="*/ 519472 h 8456743"/>
              <a:gd name="connsiteX564" fmla="*/ 7056517 w 11440085"/>
              <a:gd name="connsiteY564" fmla="*/ 474689 h 8456743"/>
              <a:gd name="connsiteX565" fmla="*/ 7072336 w 11440085"/>
              <a:gd name="connsiteY565" fmla="*/ 519472 h 8456743"/>
              <a:gd name="connsiteX566" fmla="*/ 7092117 w 11440085"/>
              <a:gd name="connsiteY566" fmla="*/ 586652 h 8456743"/>
              <a:gd name="connsiteX567" fmla="*/ 7103981 w 11440085"/>
              <a:gd name="connsiteY567" fmla="*/ 680695 h 8456743"/>
              <a:gd name="connsiteX568" fmla="*/ 7080253 w 11440085"/>
              <a:gd name="connsiteY568" fmla="*/ 716523 h 8456743"/>
              <a:gd name="connsiteX569" fmla="*/ 7056517 w 11440085"/>
              <a:gd name="connsiteY569" fmla="*/ 725477 h 8456743"/>
              <a:gd name="connsiteX570" fmla="*/ 7048608 w 11440085"/>
              <a:gd name="connsiteY570" fmla="*/ 725477 h 8456743"/>
              <a:gd name="connsiteX571" fmla="*/ 7072336 w 11440085"/>
              <a:gd name="connsiteY571" fmla="*/ 618004 h 8456743"/>
              <a:gd name="connsiteX572" fmla="*/ 6376196 w 11440085"/>
              <a:gd name="connsiteY572" fmla="*/ 456781 h 8456743"/>
              <a:gd name="connsiteX573" fmla="*/ 6384105 w 11440085"/>
              <a:gd name="connsiteY573" fmla="*/ 528437 h 8456743"/>
              <a:gd name="connsiteX574" fmla="*/ 6368287 w 11440085"/>
              <a:gd name="connsiteY574" fmla="*/ 492609 h 8456743"/>
              <a:gd name="connsiteX575" fmla="*/ 3014126 w 11440085"/>
              <a:gd name="connsiteY575" fmla="*/ 447827 h 8456743"/>
              <a:gd name="connsiteX576" fmla="*/ 3014126 w 11440085"/>
              <a:gd name="connsiteY576" fmla="*/ 465735 h 8456743"/>
              <a:gd name="connsiteX577" fmla="*/ 3006217 w 11440085"/>
              <a:gd name="connsiteY577" fmla="*/ 501563 h 8456743"/>
              <a:gd name="connsiteX578" fmla="*/ 2942927 w 11440085"/>
              <a:gd name="connsiteY578" fmla="*/ 492609 h 8456743"/>
              <a:gd name="connsiteX579" fmla="*/ 2911291 w 11440085"/>
              <a:gd name="connsiteY579" fmla="*/ 510517 h 8456743"/>
              <a:gd name="connsiteX580" fmla="*/ 2950843 w 11440085"/>
              <a:gd name="connsiteY580" fmla="*/ 474689 h 8456743"/>
              <a:gd name="connsiteX581" fmla="*/ 3014126 w 11440085"/>
              <a:gd name="connsiteY581" fmla="*/ 447827 h 8456743"/>
              <a:gd name="connsiteX582" fmla="*/ 4582430 w 11440085"/>
              <a:gd name="connsiteY582" fmla="*/ 362737 h 8456743"/>
              <a:gd name="connsiteX583" fmla="*/ 4588367 w 11440085"/>
              <a:gd name="connsiteY583" fmla="*/ 367216 h 8456743"/>
              <a:gd name="connsiteX584" fmla="*/ 4588367 w 11440085"/>
              <a:gd name="connsiteY584" fmla="*/ 389603 h 8456743"/>
              <a:gd name="connsiteX585" fmla="*/ 4580449 w 11440085"/>
              <a:gd name="connsiteY585" fmla="*/ 385125 h 8456743"/>
              <a:gd name="connsiteX586" fmla="*/ 4580449 w 11440085"/>
              <a:gd name="connsiteY586" fmla="*/ 367216 h 8456743"/>
              <a:gd name="connsiteX587" fmla="*/ 4582430 w 11440085"/>
              <a:gd name="connsiteY587" fmla="*/ 362737 h 8456743"/>
              <a:gd name="connsiteX588" fmla="*/ 4224474 w 11440085"/>
              <a:gd name="connsiteY588" fmla="*/ 322434 h 8456743"/>
              <a:gd name="connsiteX589" fmla="*/ 4232383 w 11440085"/>
              <a:gd name="connsiteY589" fmla="*/ 331388 h 8456743"/>
              <a:gd name="connsiteX590" fmla="*/ 4224474 w 11440085"/>
              <a:gd name="connsiteY590" fmla="*/ 331388 h 8456743"/>
              <a:gd name="connsiteX591" fmla="*/ 4216566 w 11440085"/>
              <a:gd name="connsiteY591" fmla="*/ 331388 h 8456743"/>
              <a:gd name="connsiteX592" fmla="*/ 4224474 w 11440085"/>
              <a:gd name="connsiteY592" fmla="*/ 322434 h 8456743"/>
              <a:gd name="connsiteX593" fmla="*/ 4968078 w 11440085"/>
              <a:gd name="connsiteY593" fmla="*/ 304525 h 8456743"/>
              <a:gd name="connsiteX594" fmla="*/ 4975996 w 11440085"/>
              <a:gd name="connsiteY594" fmla="*/ 349307 h 8456743"/>
              <a:gd name="connsiteX595" fmla="*/ 4968078 w 11440085"/>
              <a:gd name="connsiteY595" fmla="*/ 420953 h 8456743"/>
              <a:gd name="connsiteX596" fmla="*/ 4952260 w 11440085"/>
              <a:gd name="connsiteY596" fmla="*/ 465735 h 8456743"/>
              <a:gd name="connsiteX597" fmla="*/ 4952260 w 11440085"/>
              <a:gd name="connsiteY597" fmla="*/ 349307 h 8456743"/>
              <a:gd name="connsiteX598" fmla="*/ 4968078 w 11440085"/>
              <a:gd name="connsiteY598" fmla="*/ 304525 h 8456743"/>
              <a:gd name="connsiteX599" fmla="*/ 5031367 w 11440085"/>
              <a:gd name="connsiteY599" fmla="*/ 286605 h 8456743"/>
              <a:gd name="connsiteX600" fmla="*/ 5039276 w 11440085"/>
              <a:gd name="connsiteY600" fmla="*/ 304525 h 8456743"/>
              <a:gd name="connsiteX601" fmla="*/ 5023458 w 11440085"/>
              <a:gd name="connsiteY601" fmla="*/ 322434 h 8456743"/>
              <a:gd name="connsiteX602" fmla="*/ 5031367 w 11440085"/>
              <a:gd name="connsiteY602" fmla="*/ 286605 h 8456743"/>
              <a:gd name="connsiteX603" fmla="*/ 4366862 w 11440085"/>
              <a:gd name="connsiteY603" fmla="*/ 232869 h 8456743"/>
              <a:gd name="connsiteX604" fmla="*/ 4374772 w 11440085"/>
              <a:gd name="connsiteY604" fmla="*/ 232869 h 8456743"/>
              <a:gd name="connsiteX605" fmla="*/ 4382689 w 11440085"/>
              <a:gd name="connsiteY605" fmla="*/ 232869 h 8456743"/>
              <a:gd name="connsiteX606" fmla="*/ 4374772 w 11440085"/>
              <a:gd name="connsiteY606" fmla="*/ 241823 h 8456743"/>
              <a:gd name="connsiteX607" fmla="*/ 4366862 w 11440085"/>
              <a:gd name="connsiteY607" fmla="*/ 232869 h 8456743"/>
              <a:gd name="connsiteX608" fmla="*/ 6684716 w 11440085"/>
              <a:gd name="connsiteY608" fmla="*/ 223914 h 8456743"/>
              <a:gd name="connsiteX609" fmla="*/ 6692624 w 11440085"/>
              <a:gd name="connsiteY609" fmla="*/ 255254 h 8456743"/>
              <a:gd name="connsiteX610" fmla="*/ 6684716 w 11440085"/>
              <a:gd name="connsiteY610" fmla="*/ 277651 h 8456743"/>
              <a:gd name="connsiteX611" fmla="*/ 6684716 w 11440085"/>
              <a:gd name="connsiteY611" fmla="*/ 223914 h 8456743"/>
              <a:gd name="connsiteX612" fmla="*/ 4303582 w 11440085"/>
              <a:gd name="connsiteY612" fmla="*/ 197041 h 8456743"/>
              <a:gd name="connsiteX613" fmla="*/ 4311490 w 11440085"/>
              <a:gd name="connsiteY613" fmla="*/ 205995 h 8456743"/>
              <a:gd name="connsiteX614" fmla="*/ 4303582 w 11440085"/>
              <a:gd name="connsiteY614" fmla="*/ 214960 h 8456743"/>
              <a:gd name="connsiteX615" fmla="*/ 4303582 w 11440085"/>
              <a:gd name="connsiteY615" fmla="*/ 205995 h 8456743"/>
              <a:gd name="connsiteX616" fmla="*/ 4319399 w 11440085"/>
              <a:gd name="connsiteY616" fmla="*/ 152256 h 8456743"/>
              <a:gd name="connsiteX617" fmla="*/ 4311490 w 11440085"/>
              <a:gd name="connsiteY617" fmla="*/ 179132 h 8456743"/>
              <a:gd name="connsiteX618" fmla="*/ 4303582 w 11440085"/>
              <a:gd name="connsiteY618" fmla="*/ 179132 h 8456743"/>
              <a:gd name="connsiteX619" fmla="*/ 4319399 w 11440085"/>
              <a:gd name="connsiteY619" fmla="*/ 152256 h 8456743"/>
              <a:gd name="connsiteX620" fmla="*/ 4121631 w 11440085"/>
              <a:gd name="connsiteY620" fmla="*/ 152256 h 8456743"/>
              <a:gd name="connsiteX621" fmla="*/ 4161184 w 11440085"/>
              <a:gd name="connsiteY621" fmla="*/ 214960 h 8456743"/>
              <a:gd name="connsiteX622" fmla="*/ 4121631 w 11440085"/>
              <a:gd name="connsiteY622" fmla="*/ 197041 h 8456743"/>
              <a:gd name="connsiteX623" fmla="*/ 4113722 w 11440085"/>
              <a:gd name="connsiteY623" fmla="*/ 161212 h 8456743"/>
              <a:gd name="connsiteX624" fmla="*/ 3821019 w 11440085"/>
              <a:gd name="connsiteY624" fmla="*/ 143304 h 8456743"/>
              <a:gd name="connsiteX625" fmla="*/ 3828937 w 11440085"/>
              <a:gd name="connsiteY625" fmla="*/ 143304 h 8456743"/>
              <a:gd name="connsiteX626" fmla="*/ 3805201 w 11440085"/>
              <a:gd name="connsiteY626" fmla="*/ 174654 h 8456743"/>
              <a:gd name="connsiteX627" fmla="*/ 3773566 w 11440085"/>
              <a:gd name="connsiteY627" fmla="*/ 197041 h 8456743"/>
              <a:gd name="connsiteX628" fmla="*/ 3781474 w 11440085"/>
              <a:gd name="connsiteY628" fmla="*/ 161212 h 8456743"/>
              <a:gd name="connsiteX629" fmla="*/ 3797291 w 11440085"/>
              <a:gd name="connsiteY629" fmla="*/ 152256 h 8456743"/>
              <a:gd name="connsiteX630" fmla="*/ 3821019 w 11440085"/>
              <a:gd name="connsiteY630" fmla="*/ 143304 h 8456743"/>
              <a:gd name="connsiteX631" fmla="*/ 4137449 w 11440085"/>
              <a:gd name="connsiteY631" fmla="*/ 62691 h 8456743"/>
              <a:gd name="connsiteX632" fmla="*/ 4137449 w 11440085"/>
              <a:gd name="connsiteY632" fmla="*/ 107474 h 8456743"/>
              <a:gd name="connsiteX633" fmla="*/ 4129540 w 11440085"/>
              <a:gd name="connsiteY633" fmla="*/ 98520 h 8456743"/>
              <a:gd name="connsiteX634" fmla="*/ 4137449 w 11440085"/>
              <a:gd name="connsiteY634" fmla="*/ 62691 h 8456743"/>
              <a:gd name="connsiteX635" fmla="*/ 3646986 w 11440085"/>
              <a:gd name="connsiteY635" fmla="*/ 35828 h 8456743"/>
              <a:gd name="connsiteX636" fmla="*/ 3686540 w 11440085"/>
              <a:gd name="connsiteY636" fmla="*/ 44783 h 8456743"/>
              <a:gd name="connsiteX637" fmla="*/ 3654895 w 11440085"/>
              <a:gd name="connsiteY637" fmla="*/ 80611 h 8456743"/>
              <a:gd name="connsiteX638" fmla="*/ 3607431 w 11440085"/>
              <a:gd name="connsiteY638" fmla="*/ 107474 h 8456743"/>
              <a:gd name="connsiteX639" fmla="*/ 3575786 w 11440085"/>
              <a:gd name="connsiteY639" fmla="*/ 161212 h 8456743"/>
              <a:gd name="connsiteX640" fmla="*/ 3306830 w 11440085"/>
              <a:gd name="connsiteY640" fmla="*/ 322434 h 8456743"/>
              <a:gd name="connsiteX641" fmla="*/ 3219812 w 11440085"/>
              <a:gd name="connsiteY641" fmla="*/ 385125 h 8456743"/>
              <a:gd name="connsiteX642" fmla="*/ 3188167 w 11440085"/>
              <a:gd name="connsiteY642" fmla="*/ 420953 h 8456743"/>
              <a:gd name="connsiteX643" fmla="*/ 3188167 w 11440085"/>
              <a:gd name="connsiteY643" fmla="*/ 483655 h 8456743"/>
              <a:gd name="connsiteX644" fmla="*/ 3306830 w 11440085"/>
              <a:gd name="connsiteY644" fmla="*/ 403044 h 8456743"/>
              <a:gd name="connsiteX645" fmla="*/ 3528324 w 11440085"/>
              <a:gd name="connsiteY645" fmla="*/ 259742 h 8456743"/>
              <a:gd name="connsiteX646" fmla="*/ 3567878 w 11440085"/>
              <a:gd name="connsiteY646" fmla="*/ 259742 h 8456743"/>
              <a:gd name="connsiteX647" fmla="*/ 3552060 w 11440085"/>
              <a:gd name="connsiteY647" fmla="*/ 295560 h 8456743"/>
              <a:gd name="connsiteX648" fmla="*/ 3504597 w 11440085"/>
              <a:gd name="connsiteY648" fmla="*/ 313479 h 8456743"/>
              <a:gd name="connsiteX649" fmla="*/ 3472953 w 11440085"/>
              <a:gd name="connsiteY649" fmla="*/ 322434 h 8456743"/>
              <a:gd name="connsiteX650" fmla="*/ 3433399 w 11440085"/>
              <a:gd name="connsiteY650" fmla="*/ 340342 h 8456743"/>
              <a:gd name="connsiteX651" fmla="*/ 3397799 w 11440085"/>
              <a:gd name="connsiteY651" fmla="*/ 358261 h 8456743"/>
              <a:gd name="connsiteX652" fmla="*/ 3362201 w 11440085"/>
              <a:gd name="connsiteY652" fmla="*/ 376170 h 8456743"/>
              <a:gd name="connsiteX653" fmla="*/ 3334510 w 11440085"/>
              <a:gd name="connsiteY653" fmla="*/ 398566 h 8456743"/>
              <a:gd name="connsiteX654" fmla="*/ 3318692 w 11440085"/>
              <a:gd name="connsiteY654" fmla="*/ 425431 h 8456743"/>
              <a:gd name="connsiteX655" fmla="*/ 3314739 w 11440085"/>
              <a:gd name="connsiteY655" fmla="*/ 456781 h 8456743"/>
              <a:gd name="connsiteX656" fmla="*/ 3298909 w 11440085"/>
              <a:gd name="connsiteY656" fmla="*/ 582174 h 8456743"/>
              <a:gd name="connsiteX657" fmla="*/ 3283091 w 11440085"/>
              <a:gd name="connsiteY657" fmla="*/ 680695 h 8456743"/>
              <a:gd name="connsiteX658" fmla="*/ 3294956 w 11440085"/>
              <a:gd name="connsiteY658" fmla="*/ 676217 h 8456743"/>
              <a:gd name="connsiteX659" fmla="*/ 3298909 w 11440085"/>
              <a:gd name="connsiteY659" fmla="*/ 698603 h 8456743"/>
              <a:gd name="connsiteX660" fmla="*/ 3306830 w 11440085"/>
              <a:gd name="connsiteY660" fmla="*/ 725477 h 8456743"/>
              <a:gd name="connsiteX661" fmla="*/ 3385937 w 11440085"/>
              <a:gd name="connsiteY661" fmla="*/ 586652 h 8456743"/>
              <a:gd name="connsiteX662" fmla="*/ 3441307 w 11440085"/>
              <a:gd name="connsiteY662" fmla="*/ 429907 h 8456743"/>
              <a:gd name="connsiteX663" fmla="*/ 3607431 w 11440085"/>
              <a:gd name="connsiteY663" fmla="*/ 367216 h 8456743"/>
              <a:gd name="connsiteX664" fmla="*/ 3797291 w 11440085"/>
              <a:gd name="connsiteY664" fmla="*/ 429907 h 8456743"/>
              <a:gd name="connsiteX665" fmla="*/ 3801246 w 11440085"/>
              <a:gd name="connsiteY665" fmla="*/ 483655 h 8456743"/>
              <a:gd name="connsiteX666" fmla="*/ 3805201 w 11440085"/>
              <a:gd name="connsiteY666" fmla="*/ 550824 h 8456743"/>
              <a:gd name="connsiteX667" fmla="*/ 3813109 w 11440085"/>
              <a:gd name="connsiteY667" fmla="*/ 582174 h 8456743"/>
              <a:gd name="connsiteX668" fmla="*/ 3852663 w 11440085"/>
              <a:gd name="connsiteY668" fmla="*/ 474689 h 8456743"/>
              <a:gd name="connsiteX669" fmla="*/ 3860572 w 11440085"/>
              <a:gd name="connsiteY669" fmla="*/ 447827 h 8456743"/>
              <a:gd name="connsiteX670" fmla="*/ 3876399 w 11440085"/>
              <a:gd name="connsiteY670" fmla="*/ 483655 h 8456743"/>
              <a:gd name="connsiteX671" fmla="*/ 3908043 w 11440085"/>
              <a:gd name="connsiteY671" fmla="*/ 474689 h 8456743"/>
              <a:gd name="connsiteX672" fmla="*/ 3923862 w 11440085"/>
              <a:gd name="connsiteY672" fmla="*/ 438872 h 8456743"/>
              <a:gd name="connsiteX673" fmla="*/ 3939679 w 11440085"/>
              <a:gd name="connsiteY673" fmla="*/ 438872 h 8456743"/>
              <a:gd name="connsiteX674" fmla="*/ 4010878 w 11440085"/>
              <a:gd name="connsiteY674" fmla="*/ 416476 h 8456743"/>
              <a:gd name="connsiteX675" fmla="*/ 4074168 w 11440085"/>
              <a:gd name="connsiteY675" fmla="*/ 367216 h 8456743"/>
              <a:gd name="connsiteX676" fmla="*/ 4113722 w 11440085"/>
              <a:gd name="connsiteY676" fmla="*/ 322434 h 8456743"/>
              <a:gd name="connsiteX677" fmla="*/ 4161184 w 11440085"/>
              <a:gd name="connsiteY677" fmla="*/ 286605 h 8456743"/>
              <a:gd name="connsiteX678" fmla="*/ 4177012 w 11440085"/>
              <a:gd name="connsiteY678" fmla="*/ 389603 h 8456743"/>
              <a:gd name="connsiteX679" fmla="*/ 4192830 w 11440085"/>
              <a:gd name="connsiteY679" fmla="*/ 492609 h 8456743"/>
              <a:gd name="connsiteX680" fmla="*/ 4188875 w 11440085"/>
              <a:gd name="connsiteY680" fmla="*/ 532915 h 8456743"/>
              <a:gd name="connsiteX681" fmla="*/ 4169094 w 11440085"/>
              <a:gd name="connsiteY681" fmla="*/ 573220 h 8456743"/>
              <a:gd name="connsiteX682" fmla="*/ 4279845 w 11440085"/>
              <a:gd name="connsiteY682" fmla="*/ 465735 h 8456743"/>
              <a:gd name="connsiteX683" fmla="*/ 4319399 w 11440085"/>
              <a:gd name="connsiteY683" fmla="*/ 403044 h 8456743"/>
              <a:gd name="connsiteX684" fmla="*/ 4358953 w 11440085"/>
              <a:gd name="connsiteY684" fmla="*/ 358261 h 8456743"/>
              <a:gd name="connsiteX685" fmla="*/ 4374772 w 11440085"/>
              <a:gd name="connsiteY685" fmla="*/ 340342 h 8456743"/>
              <a:gd name="connsiteX686" fmla="*/ 4366862 w 11440085"/>
              <a:gd name="connsiteY686" fmla="*/ 331388 h 8456743"/>
              <a:gd name="connsiteX687" fmla="*/ 4354999 w 11440085"/>
              <a:gd name="connsiteY687" fmla="*/ 331388 h 8456743"/>
              <a:gd name="connsiteX688" fmla="*/ 4358953 w 11440085"/>
              <a:gd name="connsiteY688" fmla="*/ 313479 h 8456743"/>
              <a:gd name="connsiteX689" fmla="*/ 4374772 w 11440085"/>
              <a:gd name="connsiteY689" fmla="*/ 277651 h 8456743"/>
              <a:gd name="connsiteX690" fmla="*/ 4398508 w 11440085"/>
              <a:gd name="connsiteY690" fmla="*/ 313479 h 8456743"/>
              <a:gd name="connsiteX691" fmla="*/ 4422244 w 11440085"/>
              <a:gd name="connsiteY691" fmla="*/ 358261 h 8456743"/>
              <a:gd name="connsiteX692" fmla="*/ 4465751 w 11440085"/>
              <a:gd name="connsiteY692" fmla="*/ 407522 h 8456743"/>
              <a:gd name="connsiteX693" fmla="*/ 4477615 w 11440085"/>
              <a:gd name="connsiteY693" fmla="*/ 438872 h 8456743"/>
              <a:gd name="connsiteX694" fmla="*/ 4445970 w 11440085"/>
              <a:gd name="connsiteY694" fmla="*/ 644867 h 8456743"/>
              <a:gd name="connsiteX695" fmla="*/ 4461797 w 11440085"/>
              <a:gd name="connsiteY695" fmla="*/ 680695 h 8456743"/>
              <a:gd name="connsiteX696" fmla="*/ 4477615 w 11440085"/>
              <a:gd name="connsiteY696" fmla="*/ 653821 h 8456743"/>
              <a:gd name="connsiteX697" fmla="*/ 4509260 w 11440085"/>
              <a:gd name="connsiteY697" fmla="*/ 626958 h 8456743"/>
              <a:gd name="connsiteX698" fmla="*/ 4548814 w 11440085"/>
              <a:gd name="connsiteY698" fmla="*/ 591130 h 8456743"/>
              <a:gd name="connsiteX699" fmla="*/ 4580449 w 11440085"/>
              <a:gd name="connsiteY699" fmla="*/ 501563 h 8456743"/>
              <a:gd name="connsiteX700" fmla="*/ 4612094 w 11440085"/>
              <a:gd name="connsiteY700" fmla="*/ 456781 h 8456743"/>
              <a:gd name="connsiteX701" fmla="*/ 4631876 w 11440085"/>
              <a:gd name="connsiteY701" fmla="*/ 514995 h 8456743"/>
              <a:gd name="connsiteX702" fmla="*/ 4600229 w 11440085"/>
              <a:gd name="connsiteY702" fmla="*/ 631434 h 8456743"/>
              <a:gd name="connsiteX703" fmla="*/ 4588367 w 11440085"/>
              <a:gd name="connsiteY703" fmla="*/ 707569 h 8456743"/>
              <a:gd name="connsiteX704" fmla="*/ 4635830 w 11440085"/>
              <a:gd name="connsiteY704" fmla="*/ 618004 h 8456743"/>
              <a:gd name="connsiteX705" fmla="*/ 4651647 w 11440085"/>
              <a:gd name="connsiteY705" fmla="*/ 555300 h 8456743"/>
              <a:gd name="connsiteX706" fmla="*/ 4675383 w 11440085"/>
              <a:gd name="connsiteY706" fmla="*/ 465735 h 8456743"/>
              <a:gd name="connsiteX707" fmla="*/ 4699119 w 11440085"/>
              <a:gd name="connsiteY707" fmla="*/ 438872 h 8456743"/>
              <a:gd name="connsiteX708" fmla="*/ 4888970 w 11440085"/>
              <a:gd name="connsiteY708" fmla="*/ 340342 h 8456743"/>
              <a:gd name="connsiteX709" fmla="*/ 4857335 w 11440085"/>
              <a:gd name="connsiteY709" fmla="*/ 474689 h 8456743"/>
              <a:gd name="connsiteX710" fmla="*/ 4833599 w 11440085"/>
              <a:gd name="connsiteY710" fmla="*/ 519472 h 8456743"/>
              <a:gd name="connsiteX711" fmla="*/ 4825690 w 11440085"/>
              <a:gd name="connsiteY711" fmla="*/ 555300 h 8456743"/>
              <a:gd name="connsiteX712" fmla="*/ 4813817 w 11440085"/>
              <a:gd name="connsiteY712" fmla="*/ 595606 h 8456743"/>
              <a:gd name="connsiteX713" fmla="*/ 4825690 w 11440085"/>
              <a:gd name="connsiteY713" fmla="*/ 626958 h 8456743"/>
              <a:gd name="connsiteX714" fmla="*/ 4841508 w 11440085"/>
              <a:gd name="connsiteY714" fmla="*/ 671741 h 8456743"/>
              <a:gd name="connsiteX715" fmla="*/ 4817780 w 11440085"/>
              <a:gd name="connsiteY715" fmla="*/ 680695 h 8456743"/>
              <a:gd name="connsiteX716" fmla="*/ 4794044 w 11440085"/>
              <a:gd name="connsiteY716" fmla="*/ 680695 h 8456743"/>
              <a:gd name="connsiteX717" fmla="*/ 4794044 w 11440085"/>
              <a:gd name="connsiteY717" fmla="*/ 734431 h 8456743"/>
              <a:gd name="connsiteX718" fmla="*/ 4801953 w 11440085"/>
              <a:gd name="connsiteY718" fmla="*/ 779214 h 8456743"/>
              <a:gd name="connsiteX719" fmla="*/ 4825690 w 11440085"/>
              <a:gd name="connsiteY719" fmla="*/ 801611 h 8456743"/>
              <a:gd name="connsiteX720" fmla="*/ 4849417 w 11440085"/>
              <a:gd name="connsiteY720" fmla="*/ 779214 h 8456743"/>
              <a:gd name="connsiteX721" fmla="*/ 4873153 w 11440085"/>
              <a:gd name="connsiteY721" fmla="*/ 770260 h 8456743"/>
              <a:gd name="connsiteX722" fmla="*/ 4892934 w 11440085"/>
              <a:gd name="connsiteY722" fmla="*/ 756827 h 8456743"/>
              <a:gd name="connsiteX723" fmla="*/ 4888970 w 11440085"/>
              <a:gd name="connsiteY723" fmla="*/ 779214 h 8456743"/>
              <a:gd name="connsiteX724" fmla="*/ 4871174 w 11440085"/>
              <a:gd name="connsiteY724" fmla="*/ 888936 h 8456743"/>
              <a:gd name="connsiteX725" fmla="*/ 4871348 w 11440085"/>
              <a:gd name="connsiteY725" fmla="*/ 891256 h 8456743"/>
              <a:gd name="connsiteX726" fmla="*/ 4921775 w 11440085"/>
              <a:gd name="connsiteY726" fmla="*/ 918217 h 8456743"/>
              <a:gd name="connsiteX727" fmla="*/ 4963930 w 11440085"/>
              <a:gd name="connsiteY727" fmla="*/ 947699 h 8456743"/>
              <a:gd name="connsiteX728" fmla="*/ 4975996 w 11440085"/>
              <a:gd name="connsiteY728" fmla="*/ 931481 h 8456743"/>
              <a:gd name="connsiteX729" fmla="*/ 5023458 w 11440085"/>
              <a:gd name="connsiteY729" fmla="*/ 922516 h 8456743"/>
              <a:gd name="connsiteX730" fmla="*/ 5078830 w 11440085"/>
              <a:gd name="connsiteY730" fmla="*/ 967298 h 8456743"/>
              <a:gd name="connsiteX731" fmla="*/ 5110474 w 11440085"/>
              <a:gd name="connsiteY731" fmla="*/ 895652 h 8456743"/>
              <a:gd name="connsiteX732" fmla="*/ 5110474 w 11440085"/>
              <a:gd name="connsiteY732" fmla="*/ 931481 h 8456743"/>
              <a:gd name="connsiteX733" fmla="*/ 5110474 w 11440085"/>
              <a:gd name="connsiteY733" fmla="*/ 976263 h 8456743"/>
              <a:gd name="connsiteX734" fmla="*/ 5126292 w 11440085"/>
              <a:gd name="connsiteY734" fmla="*/ 958344 h 8456743"/>
              <a:gd name="connsiteX735" fmla="*/ 5165857 w 11440085"/>
              <a:gd name="connsiteY735" fmla="*/ 949389 h 8456743"/>
              <a:gd name="connsiteX736" fmla="*/ 5181674 w 11440085"/>
              <a:gd name="connsiteY736" fmla="*/ 949389 h 8456743"/>
              <a:gd name="connsiteX737" fmla="*/ 5189583 w 11440085"/>
              <a:gd name="connsiteY737" fmla="*/ 958344 h 8456743"/>
              <a:gd name="connsiteX738" fmla="*/ 5229137 w 11440085"/>
              <a:gd name="connsiteY738" fmla="*/ 967298 h 8456743"/>
              <a:gd name="connsiteX739" fmla="*/ 5300335 w 11440085"/>
              <a:gd name="connsiteY739" fmla="*/ 886698 h 8456743"/>
              <a:gd name="connsiteX740" fmla="*/ 5347797 w 11440085"/>
              <a:gd name="connsiteY740" fmla="*/ 859825 h 8456743"/>
              <a:gd name="connsiteX741" fmla="*/ 5371533 w 11440085"/>
              <a:gd name="connsiteY741" fmla="*/ 841916 h 8456743"/>
              <a:gd name="connsiteX742" fmla="*/ 5415042 w 11440085"/>
              <a:gd name="connsiteY742" fmla="*/ 828475 h 8456743"/>
              <a:gd name="connsiteX743" fmla="*/ 5454596 w 11440085"/>
              <a:gd name="connsiteY743" fmla="*/ 743386 h 8456743"/>
              <a:gd name="connsiteX744" fmla="*/ 5482278 w 11440085"/>
              <a:gd name="connsiteY744" fmla="*/ 680695 h 8456743"/>
              <a:gd name="connsiteX745" fmla="*/ 5521830 w 11440085"/>
              <a:gd name="connsiteY745" fmla="*/ 626958 h 8456743"/>
              <a:gd name="connsiteX746" fmla="*/ 5466458 w 11440085"/>
              <a:gd name="connsiteY746" fmla="*/ 806088 h 8456743"/>
              <a:gd name="connsiteX747" fmla="*/ 5474367 w 11440085"/>
              <a:gd name="connsiteY747" fmla="*/ 815042 h 8456743"/>
              <a:gd name="connsiteX748" fmla="*/ 5529738 w 11440085"/>
              <a:gd name="connsiteY748" fmla="*/ 752351 h 8456743"/>
              <a:gd name="connsiteX749" fmla="*/ 5600938 w 11440085"/>
              <a:gd name="connsiteY749" fmla="*/ 600084 h 8456743"/>
              <a:gd name="connsiteX750" fmla="*/ 5604902 w 11440085"/>
              <a:gd name="connsiteY750" fmla="*/ 559778 h 8456743"/>
              <a:gd name="connsiteX751" fmla="*/ 5624674 w 11440085"/>
              <a:gd name="connsiteY751" fmla="*/ 528437 h 8456743"/>
              <a:gd name="connsiteX752" fmla="*/ 5640492 w 11440085"/>
              <a:gd name="connsiteY752" fmla="*/ 555300 h 8456743"/>
              <a:gd name="connsiteX753" fmla="*/ 5648410 w 11440085"/>
              <a:gd name="connsiteY753" fmla="*/ 564254 h 8456743"/>
              <a:gd name="connsiteX754" fmla="*/ 5664228 w 11440085"/>
              <a:gd name="connsiteY754" fmla="*/ 546346 h 8456743"/>
              <a:gd name="connsiteX755" fmla="*/ 5680055 w 11440085"/>
              <a:gd name="connsiteY755" fmla="*/ 474689 h 8456743"/>
              <a:gd name="connsiteX756" fmla="*/ 5672137 w 11440085"/>
              <a:gd name="connsiteY756" fmla="*/ 438872 h 8456743"/>
              <a:gd name="connsiteX757" fmla="*/ 5695872 w 11440085"/>
              <a:gd name="connsiteY757" fmla="*/ 411998 h 8456743"/>
              <a:gd name="connsiteX758" fmla="*/ 5711690 w 11440085"/>
              <a:gd name="connsiteY758" fmla="*/ 465735 h 8456743"/>
              <a:gd name="connsiteX759" fmla="*/ 5743335 w 11440085"/>
              <a:gd name="connsiteY759" fmla="*/ 528437 h 8456743"/>
              <a:gd name="connsiteX760" fmla="*/ 5794752 w 11440085"/>
              <a:gd name="connsiteY760" fmla="*/ 488133 h 8456743"/>
              <a:gd name="connsiteX761" fmla="*/ 5846178 w 11440085"/>
              <a:gd name="connsiteY761" fmla="*/ 447827 h 8456743"/>
              <a:gd name="connsiteX762" fmla="*/ 5881778 w 11440085"/>
              <a:gd name="connsiteY762" fmla="*/ 434385 h 8456743"/>
              <a:gd name="connsiteX763" fmla="*/ 5925285 w 11440085"/>
              <a:gd name="connsiteY763" fmla="*/ 429907 h 8456743"/>
              <a:gd name="connsiteX764" fmla="*/ 5941103 w 11440085"/>
              <a:gd name="connsiteY764" fmla="*/ 465735 h 8456743"/>
              <a:gd name="connsiteX765" fmla="*/ 5925285 w 11440085"/>
              <a:gd name="connsiteY765" fmla="*/ 465735 h 8456743"/>
              <a:gd name="connsiteX766" fmla="*/ 5877814 w 11440085"/>
              <a:gd name="connsiteY766" fmla="*/ 492609 h 8456743"/>
              <a:gd name="connsiteX767" fmla="*/ 5861996 w 11440085"/>
              <a:gd name="connsiteY767" fmla="*/ 573220 h 8456743"/>
              <a:gd name="connsiteX768" fmla="*/ 5885732 w 11440085"/>
              <a:gd name="connsiteY768" fmla="*/ 600084 h 8456743"/>
              <a:gd name="connsiteX769" fmla="*/ 5885732 w 11440085"/>
              <a:gd name="connsiteY769" fmla="*/ 644867 h 8456743"/>
              <a:gd name="connsiteX770" fmla="*/ 5846178 w 11440085"/>
              <a:gd name="connsiteY770" fmla="*/ 680695 h 8456743"/>
              <a:gd name="connsiteX771" fmla="*/ 5838260 w 11440085"/>
              <a:gd name="connsiteY771" fmla="*/ 662786 h 8456743"/>
              <a:gd name="connsiteX772" fmla="*/ 5814533 w 11440085"/>
              <a:gd name="connsiteY772" fmla="*/ 689649 h 8456743"/>
              <a:gd name="connsiteX773" fmla="*/ 5782889 w 11440085"/>
              <a:gd name="connsiteY773" fmla="*/ 806088 h 8456743"/>
              <a:gd name="connsiteX774" fmla="*/ 5784407 w 11440085"/>
              <a:gd name="connsiteY774" fmla="*/ 812966 h 8456743"/>
              <a:gd name="connsiteX775" fmla="*/ 5797142 w 11440085"/>
              <a:gd name="connsiteY775" fmla="*/ 817087 h 8456743"/>
              <a:gd name="connsiteX776" fmla="*/ 5826919 w 11440085"/>
              <a:gd name="connsiteY776" fmla="*/ 803599 h 8456743"/>
              <a:gd name="connsiteX777" fmla="*/ 5862650 w 11440085"/>
              <a:gd name="connsiteY777" fmla="*/ 796864 h 8456743"/>
              <a:gd name="connsiteX778" fmla="*/ 5892012 w 11440085"/>
              <a:gd name="connsiteY778" fmla="*/ 813486 h 8456743"/>
              <a:gd name="connsiteX779" fmla="*/ 5900561 w 11440085"/>
              <a:gd name="connsiteY779" fmla="*/ 793769 h 8456743"/>
              <a:gd name="connsiteX780" fmla="*/ 5909458 w 11440085"/>
              <a:gd name="connsiteY780" fmla="*/ 761305 h 8456743"/>
              <a:gd name="connsiteX781" fmla="*/ 5996476 w 11440085"/>
              <a:gd name="connsiteY781" fmla="*/ 568732 h 8456743"/>
              <a:gd name="connsiteX782" fmla="*/ 6099319 w 11440085"/>
              <a:gd name="connsiteY782" fmla="*/ 411998 h 8456743"/>
              <a:gd name="connsiteX783" fmla="*/ 6138872 w 11440085"/>
              <a:gd name="connsiteY783" fmla="*/ 546346 h 8456743"/>
              <a:gd name="connsiteX784" fmla="*/ 6154700 w 11440085"/>
              <a:gd name="connsiteY784" fmla="*/ 555300 h 8456743"/>
              <a:gd name="connsiteX785" fmla="*/ 6186335 w 11440085"/>
              <a:gd name="connsiteY785" fmla="*/ 528437 h 8456743"/>
              <a:gd name="connsiteX786" fmla="*/ 6217980 w 11440085"/>
              <a:gd name="connsiteY786" fmla="*/ 555300 h 8456743"/>
              <a:gd name="connsiteX787" fmla="*/ 6225889 w 11440085"/>
              <a:gd name="connsiteY787" fmla="*/ 662786 h 8456743"/>
              <a:gd name="connsiteX788" fmla="*/ 6225889 w 11440085"/>
              <a:gd name="connsiteY788" fmla="*/ 734431 h 8456743"/>
              <a:gd name="connsiteX789" fmla="*/ 6206117 w 11440085"/>
              <a:gd name="connsiteY789" fmla="*/ 676217 h 8456743"/>
              <a:gd name="connsiteX790" fmla="*/ 6186335 w 11440085"/>
              <a:gd name="connsiteY790" fmla="*/ 618004 h 8456743"/>
              <a:gd name="connsiteX791" fmla="*/ 6154700 w 11440085"/>
              <a:gd name="connsiteY791" fmla="*/ 618004 h 8456743"/>
              <a:gd name="connsiteX792" fmla="*/ 6146782 w 11440085"/>
              <a:gd name="connsiteY792" fmla="*/ 671741 h 8456743"/>
              <a:gd name="connsiteX793" fmla="*/ 6170518 w 11440085"/>
              <a:gd name="connsiteY793" fmla="*/ 725477 h 8456743"/>
              <a:gd name="connsiteX794" fmla="*/ 6178426 w 11440085"/>
              <a:gd name="connsiteY794" fmla="*/ 734431 h 8456743"/>
              <a:gd name="connsiteX795" fmla="*/ 6162608 w 11440085"/>
              <a:gd name="connsiteY795" fmla="*/ 752351 h 8456743"/>
              <a:gd name="connsiteX796" fmla="*/ 6154700 w 11440085"/>
              <a:gd name="connsiteY796" fmla="*/ 886698 h 8456743"/>
              <a:gd name="connsiteX797" fmla="*/ 6150737 w 11440085"/>
              <a:gd name="connsiteY797" fmla="*/ 967298 h 8456743"/>
              <a:gd name="connsiteX798" fmla="*/ 6145441 w 11440085"/>
              <a:gd name="connsiteY798" fmla="*/ 1003280 h 8456743"/>
              <a:gd name="connsiteX799" fmla="*/ 6148478 w 11440085"/>
              <a:gd name="connsiteY799" fmla="*/ 1005858 h 8456743"/>
              <a:gd name="connsiteX800" fmla="*/ 6183775 w 11440085"/>
              <a:gd name="connsiteY800" fmla="*/ 1024672 h 8456743"/>
              <a:gd name="connsiteX801" fmla="*/ 6202160 w 11440085"/>
              <a:gd name="connsiteY801" fmla="*/ 998652 h 8456743"/>
              <a:gd name="connsiteX802" fmla="*/ 6217980 w 11440085"/>
              <a:gd name="connsiteY802" fmla="*/ 1030002 h 8456743"/>
              <a:gd name="connsiteX803" fmla="*/ 6220487 w 11440085"/>
              <a:gd name="connsiteY803" fmla="*/ 1032838 h 8456743"/>
              <a:gd name="connsiteX804" fmla="*/ 6231855 w 11440085"/>
              <a:gd name="connsiteY804" fmla="*/ 1032838 h 8456743"/>
              <a:gd name="connsiteX805" fmla="*/ 6268265 w 11440085"/>
              <a:gd name="connsiteY805" fmla="*/ 976874 h 8456743"/>
              <a:gd name="connsiteX806" fmla="*/ 6249625 w 11440085"/>
              <a:gd name="connsiteY806" fmla="*/ 913561 h 8456743"/>
              <a:gd name="connsiteX807" fmla="*/ 6265442 w 11440085"/>
              <a:gd name="connsiteY807" fmla="*/ 855348 h 8456743"/>
              <a:gd name="connsiteX808" fmla="*/ 6297087 w 11440085"/>
              <a:gd name="connsiteY808" fmla="*/ 797133 h 8456743"/>
              <a:gd name="connsiteX809" fmla="*/ 6304996 w 11440085"/>
              <a:gd name="connsiteY809" fmla="*/ 770260 h 8456743"/>
              <a:gd name="connsiteX810" fmla="*/ 6320823 w 11440085"/>
              <a:gd name="connsiteY810" fmla="*/ 770260 h 8456743"/>
              <a:gd name="connsiteX811" fmla="*/ 6352460 w 11440085"/>
              <a:gd name="connsiteY811" fmla="*/ 756827 h 8456743"/>
              <a:gd name="connsiteX812" fmla="*/ 6356413 w 11440085"/>
              <a:gd name="connsiteY812" fmla="*/ 707569 h 8456743"/>
              <a:gd name="connsiteX813" fmla="*/ 6356413 w 11440085"/>
              <a:gd name="connsiteY813" fmla="*/ 653821 h 8456743"/>
              <a:gd name="connsiteX814" fmla="*/ 6376196 w 11440085"/>
              <a:gd name="connsiteY814" fmla="*/ 626958 h 8456743"/>
              <a:gd name="connsiteX815" fmla="*/ 6392014 w 11440085"/>
              <a:gd name="connsiteY815" fmla="*/ 662786 h 8456743"/>
              <a:gd name="connsiteX816" fmla="*/ 6431567 w 11440085"/>
              <a:gd name="connsiteY816" fmla="*/ 635912 h 8456743"/>
              <a:gd name="connsiteX817" fmla="*/ 6439485 w 11440085"/>
              <a:gd name="connsiteY817" fmla="*/ 618004 h 8456743"/>
              <a:gd name="connsiteX818" fmla="*/ 6439485 w 11440085"/>
              <a:gd name="connsiteY818" fmla="*/ 653821 h 8456743"/>
              <a:gd name="connsiteX819" fmla="*/ 6431205 w 11440085"/>
              <a:gd name="connsiteY819" fmla="*/ 678805 h 8456743"/>
              <a:gd name="connsiteX820" fmla="*/ 6487914 w 11440085"/>
              <a:gd name="connsiteY820" fmla="*/ 613141 h 8456743"/>
              <a:gd name="connsiteX821" fmla="*/ 6541506 w 11440085"/>
              <a:gd name="connsiteY821" fmla="*/ 587853 h 8456743"/>
              <a:gd name="connsiteX822" fmla="*/ 6577239 w 11440085"/>
              <a:gd name="connsiteY822" fmla="*/ 614817 h 8456743"/>
              <a:gd name="connsiteX823" fmla="*/ 6624884 w 11440085"/>
              <a:gd name="connsiteY823" fmla="*/ 655272 h 8456743"/>
              <a:gd name="connsiteX824" fmla="*/ 6660600 w 11440085"/>
              <a:gd name="connsiteY824" fmla="*/ 695734 h 8456743"/>
              <a:gd name="connsiteX825" fmla="*/ 6654647 w 11440085"/>
              <a:gd name="connsiteY825" fmla="*/ 729439 h 8456743"/>
              <a:gd name="connsiteX826" fmla="*/ 6684416 w 11440085"/>
              <a:gd name="connsiteY826" fmla="*/ 709217 h 8456743"/>
              <a:gd name="connsiteX827" fmla="*/ 6761840 w 11440085"/>
              <a:gd name="connsiteY827" fmla="*/ 682236 h 8456743"/>
              <a:gd name="connsiteX828" fmla="*/ 6815434 w 11440085"/>
              <a:gd name="connsiteY828" fmla="*/ 715958 h 8456743"/>
              <a:gd name="connsiteX829" fmla="*/ 6874988 w 11440085"/>
              <a:gd name="connsiteY829" fmla="*/ 763155 h 8456743"/>
              <a:gd name="connsiteX830" fmla="*/ 6885318 w 11440085"/>
              <a:gd name="connsiteY830" fmla="*/ 767051 h 8456743"/>
              <a:gd name="connsiteX831" fmla="*/ 6890394 w 11440085"/>
              <a:gd name="connsiteY831" fmla="*/ 761305 h 8456743"/>
              <a:gd name="connsiteX832" fmla="*/ 6898302 w 11440085"/>
              <a:gd name="connsiteY832" fmla="*/ 770260 h 8456743"/>
              <a:gd name="connsiteX833" fmla="*/ 6897182 w 11440085"/>
              <a:gd name="connsiteY833" fmla="*/ 771528 h 8456743"/>
              <a:gd name="connsiteX834" fmla="*/ 6928580 w 11440085"/>
              <a:gd name="connsiteY834" fmla="*/ 783371 h 8456743"/>
              <a:gd name="connsiteX835" fmla="*/ 6946442 w 11440085"/>
              <a:gd name="connsiteY835" fmla="*/ 817082 h 8456743"/>
              <a:gd name="connsiteX836" fmla="*/ 6952396 w 11440085"/>
              <a:gd name="connsiteY836" fmla="*/ 844055 h 8456743"/>
              <a:gd name="connsiteX837" fmla="*/ 6970252 w 11440085"/>
              <a:gd name="connsiteY837" fmla="*/ 844055 h 8456743"/>
              <a:gd name="connsiteX838" fmla="*/ 7059584 w 11440085"/>
              <a:gd name="connsiteY838" fmla="*/ 911476 h 8456743"/>
              <a:gd name="connsiteX839" fmla="*/ 7125085 w 11440085"/>
              <a:gd name="connsiteY839" fmla="*/ 1032838 h 8456743"/>
              <a:gd name="connsiteX840" fmla="*/ 7148900 w 11440085"/>
              <a:gd name="connsiteY840" fmla="*/ 1053061 h 8456743"/>
              <a:gd name="connsiteX841" fmla="*/ 7161528 w 11440085"/>
              <a:gd name="connsiteY841" fmla="*/ 1053061 h 8456743"/>
              <a:gd name="connsiteX842" fmla="*/ 7175180 w 11440085"/>
              <a:gd name="connsiteY842" fmla="*/ 1047910 h 8456743"/>
              <a:gd name="connsiteX843" fmla="*/ 7191496 w 11440085"/>
              <a:gd name="connsiteY843" fmla="*/ 1028323 h 8456743"/>
              <a:gd name="connsiteX844" fmla="*/ 7217826 w 11440085"/>
              <a:gd name="connsiteY844" fmla="*/ 1043014 h 8456743"/>
              <a:gd name="connsiteX845" fmla="*/ 7223506 w 11440085"/>
              <a:gd name="connsiteY845" fmla="*/ 1056459 h 8456743"/>
              <a:gd name="connsiteX846" fmla="*/ 7244186 w 11440085"/>
              <a:gd name="connsiteY846" fmla="*/ 1059803 h 8456743"/>
              <a:gd name="connsiteX847" fmla="*/ 7369236 w 11440085"/>
              <a:gd name="connsiteY847" fmla="*/ 992382 h 8456743"/>
              <a:gd name="connsiteX848" fmla="*/ 7506197 w 11440085"/>
              <a:gd name="connsiteY848" fmla="*/ 965420 h 8456743"/>
              <a:gd name="connsiteX849" fmla="*/ 7541930 w 11440085"/>
              <a:gd name="connsiteY849" fmla="*/ 992382 h 8456743"/>
              <a:gd name="connsiteX850" fmla="*/ 7568722 w 11440085"/>
              <a:gd name="connsiteY850" fmla="*/ 1002492 h 8456743"/>
              <a:gd name="connsiteX851" fmla="*/ 7570717 w 11440085"/>
              <a:gd name="connsiteY851" fmla="*/ 1009276 h 8456743"/>
              <a:gd name="connsiteX852" fmla="*/ 7570717 w 11440085"/>
              <a:gd name="connsiteY852" fmla="*/ 1003128 h 8456743"/>
              <a:gd name="connsiteX853" fmla="*/ 7578626 w 11440085"/>
              <a:gd name="connsiteY853" fmla="*/ 1003128 h 8456743"/>
              <a:gd name="connsiteX854" fmla="*/ 7578626 w 11440085"/>
              <a:gd name="connsiteY854" fmla="*/ 1025524 h 8456743"/>
              <a:gd name="connsiteX855" fmla="*/ 7576178 w 11440085"/>
              <a:gd name="connsiteY855" fmla="*/ 1027833 h 8456743"/>
              <a:gd name="connsiteX856" fmla="*/ 7577652 w 11440085"/>
              <a:gd name="connsiteY856" fmla="*/ 1032838 h 8456743"/>
              <a:gd name="connsiteX857" fmla="*/ 7637198 w 11440085"/>
              <a:gd name="connsiteY857" fmla="*/ 1046320 h 8456743"/>
              <a:gd name="connsiteX858" fmla="*/ 7649122 w 11440085"/>
              <a:gd name="connsiteY858" fmla="*/ 1046320 h 8456743"/>
              <a:gd name="connsiteX859" fmla="*/ 7768218 w 11440085"/>
              <a:gd name="connsiteY859" fmla="*/ 1093517 h 8456743"/>
              <a:gd name="connsiteX860" fmla="*/ 7911133 w 11440085"/>
              <a:gd name="connsiteY860" fmla="*/ 1140703 h 8456743"/>
              <a:gd name="connsiteX861" fmla="*/ 7970680 w 11440085"/>
              <a:gd name="connsiteY861" fmla="*/ 1073284 h 8456743"/>
              <a:gd name="connsiteX862" fmla="*/ 8000460 w 11440085"/>
              <a:gd name="connsiteY862" fmla="*/ 1046320 h 8456743"/>
              <a:gd name="connsiteX863" fmla="*/ 8065960 w 11440085"/>
              <a:gd name="connsiteY863" fmla="*/ 1059803 h 8456743"/>
              <a:gd name="connsiteX864" fmla="*/ 8113606 w 11440085"/>
              <a:gd name="connsiteY864" fmla="*/ 1073284 h 8456743"/>
              <a:gd name="connsiteX865" fmla="*/ 8125514 w 11440085"/>
              <a:gd name="connsiteY865" fmla="*/ 1154185 h 8456743"/>
              <a:gd name="connsiteX866" fmla="*/ 8077869 w 11440085"/>
              <a:gd name="connsiteY866" fmla="*/ 1275549 h 8456743"/>
              <a:gd name="connsiteX867" fmla="*/ 8101684 w 11440085"/>
              <a:gd name="connsiteY867" fmla="*/ 1235103 h 8456743"/>
              <a:gd name="connsiteX868" fmla="*/ 8149328 w 11440085"/>
              <a:gd name="connsiteY868" fmla="*/ 1181160 h 8456743"/>
              <a:gd name="connsiteX869" fmla="*/ 8202922 w 11440085"/>
              <a:gd name="connsiteY869" fmla="*/ 1120481 h 8456743"/>
              <a:gd name="connsiteX870" fmla="*/ 8250564 w 11440085"/>
              <a:gd name="connsiteY870" fmla="*/ 1080025 h 8456743"/>
              <a:gd name="connsiteX871" fmla="*/ 8280332 w 11440085"/>
              <a:gd name="connsiteY871" fmla="*/ 1086766 h 8456743"/>
              <a:gd name="connsiteX872" fmla="*/ 8470898 w 11440085"/>
              <a:gd name="connsiteY872" fmla="*/ 1201382 h 8456743"/>
              <a:gd name="connsiteX873" fmla="*/ 8673360 w 11440085"/>
              <a:gd name="connsiteY873" fmla="*/ 1316005 h 8456743"/>
              <a:gd name="connsiteX874" fmla="*/ 8810322 w 11440085"/>
              <a:gd name="connsiteY874" fmla="*/ 1528378 h 8456743"/>
              <a:gd name="connsiteX875" fmla="*/ 8838027 w 11440085"/>
              <a:gd name="connsiteY875" fmla="*/ 1621264 h 8456743"/>
              <a:gd name="connsiteX876" fmla="*/ 8873373 w 11440085"/>
              <a:gd name="connsiteY876" fmla="*/ 1650282 h 8456743"/>
              <a:gd name="connsiteX877" fmla="*/ 9031064 w 11440085"/>
              <a:gd name="connsiteY877" fmla="*/ 1729400 h 8456743"/>
              <a:gd name="connsiteX878" fmla="*/ 9274755 w 11440085"/>
              <a:gd name="connsiteY878" fmla="*/ 1867359 h 8456743"/>
              <a:gd name="connsiteX879" fmla="*/ 9532791 w 11440085"/>
              <a:gd name="connsiteY879" fmla="*/ 2435407 h 8456743"/>
              <a:gd name="connsiteX880" fmla="*/ 9590115 w 11440085"/>
              <a:gd name="connsiteY880" fmla="*/ 2581482 h 8456743"/>
              <a:gd name="connsiteX881" fmla="*/ 9618797 w 11440085"/>
              <a:gd name="connsiteY881" fmla="*/ 2646386 h 8456743"/>
              <a:gd name="connsiteX882" fmla="*/ 9604464 w 11440085"/>
              <a:gd name="connsiteY882" fmla="*/ 2686975 h 8456743"/>
              <a:gd name="connsiteX883" fmla="*/ 9618797 w 11440085"/>
              <a:gd name="connsiteY883" fmla="*/ 2727535 h 8456743"/>
              <a:gd name="connsiteX884" fmla="*/ 9647458 w 11440085"/>
              <a:gd name="connsiteY884" fmla="*/ 2808689 h 8456743"/>
              <a:gd name="connsiteX885" fmla="*/ 9676138 w 11440085"/>
              <a:gd name="connsiteY885" fmla="*/ 2857383 h 8456743"/>
              <a:gd name="connsiteX886" fmla="*/ 9747797 w 11440085"/>
              <a:gd name="connsiteY886" fmla="*/ 2922311 h 8456743"/>
              <a:gd name="connsiteX887" fmla="*/ 9618797 w 11440085"/>
              <a:gd name="connsiteY887" fmla="*/ 3360516 h 8456743"/>
              <a:gd name="connsiteX888" fmla="*/ 9432435 w 11440085"/>
              <a:gd name="connsiteY888" fmla="*/ 3733809 h 8456743"/>
              <a:gd name="connsiteX889" fmla="*/ 9403770 w 11440085"/>
              <a:gd name="connsiteY889" fmla="*/ 3814960 h 8456743"/>
              <a:gd name="connsiteX890" fmla="*/ 9274755 w 11440085"/>
              <a:gd name="connsiteY890" fmla="*/ 4163899 h 8456743"/>
              <a:gd name="connsiteX891" fmla="*/ 9117071 w 11440085"/>
              <a:gd name="connsiteY891" fmla="*/ 4464161 h 8456743"/>
              <a:gd name="connsiteX892" fmla="*/ 9102743 w 11440085"/>
              <a:gd name="connsiteY892" fmla="*/ 4431688 h 8456743"/>
              <a:gd name="connsiteX893" fmla="*/ 9102743 w 11440085"/>
              <a:gd name="connsiteY893" fmla="*/ 4399240 h 8456743"/>
              <a:gd name="connsiteX894" fmla="*/ 9016715 w 11440085"/>
              <a:gd name="connsiteY894" fmla="*/ 4529088 h 8456743"/>
              <a:gd name="connsiteX895" fmla="*/ 8945042 w 11440085"/>
              <a:gd name="connsiteY895" fmla="*/ 4650803 h 8456743"/>
              <a:gd name="connsiteX896" fmla="*/ 8916376 w 11440085"/>
              <a:gd name="connsiteY896" fmla="*/ 4756313 h 8456743"/>
              <a:gd name="connsiteX897" fmla="*/ 8945042 w 11440085"/>
              <a:gd name="connsiteY897" fmla="*/ 4740062 h 8456743"/>
              <a:gd name="connsiteX898" fmla="*/ 8980887 w 11440085"/>
              <a:gd name="connsiteY898" fmla="*/ 4667031 h 8456743"/>
              <a:gd name="connsiteX899" fmla="*/ 9023899 w 11440085"/>
              <a:gd name="connsiteY899" fmla="*/ 4585875 h 8456743"/>
              <a:gd name="connsiteX900" fmla="*/ 9066893 w 11440085"/>
              <a:gd name="connsiteY900" fmla="*/ 4520972 h 8456743"/>
              <a:gd name="connsiteX901" fmla="*/ 9102743 w 11440085"/>
              <a:gd name="connsiteY901" fmla="*/ 4512860 h 8456743"/>
              <a:gd name="connsiteX902" fmla="*/ 9066893 w 11440085"/>
              <a:gd name="connsiteY902" fmla="*/ 4602121 h 8456743"/>
              <a:gd name="connsiteX903" fmla="*/ 8973722 w 11440085"/>
              <a:gd name="connsiteY903" fmla="*/ 4740062 h 8456743"/>
              <a:gd name="connsiteX904" fmla="*/ 8916376 w 11440085"/>
              <a:gd name="connsiteY904" fmla="*/ 4804990 h 8456743"/>
              <a:gd name="connsiteX905" fmla="*/ 8758696 w 11440085"/>
              <a:gd name="connsiteY905" fmla="*/ 4967287 h 8456743"/>
              <a:gd name="connsiteX906" fmla="*/ 8687023 w 11440085"/>
              <a:gd name="connsiteY906" fmla="*/ 5162040 h 8456743"/>
              <a:gd name="connsiteX907" fmla="*/ 8687023 w 11440085"/>
              <a:gd name="connsiteY907" fmla="*/ 5178283 h 8456743"/>
              <a:gd name="connsiteX908" fmla="*/ 8579498 w 11440085"/>
              <a:gd name="connsiteY908" fmla="*/ 5275661 h 8456743"/>
              <a:gd name="connsiteX909" fmla="*/ 8486328 w 11440085"/>
              <a:gd name="connsiteY909" fmla="*/ 5421736 h 8456743"/>
              <a:gd name="connsiteX910" fmla="*/ 8457648 w 11440085"/>
              <a:gd name="connsiteY910" fmla="*/ 5421736 h 8456743"/>
              <a:gd name="connsiteX911" fmla="*/ 8400322 w 11440085"/>
              <a:gd name="connsiteY911" fmla="*/ 5486641 h 8456743"/>
              <a:gd name="connsiteX912" fmla="*/ 8357309 w 11440085"/>
              <a:gd name="connsiteY912" fmla="*/ 5584039 h 8456743"/>
              <a:gd name="connsiteX913" fmla="*/ 8342981 w 11440085"/>
              <a:gd name="connsiteY913" fmla="*/ 5519113 h 8456743"/>
              <a:gd name="connsiteX914" fmla="*/ 8285634 w 11440085"/>
              <a:gd name="connsiteY914" fmla="*/ 5584039 h 8456743"/>
              <a:gd name="connsiteX915" fmla="*/ 8113621 w 11440085"/>
              <a:gd name="connsiteY915" fmla="*/ 5811264 h 8456743"/>
              <a:gd name="connsiteX916" fmla="*/ 7826922 w 11440085"/>
              <a:gd name="connsiteY916" fmla="*/ 6135861 h 8456743"/>
              <a:gd name="connsiteX917" fmla="*/ 7683573 w 11440085"/>
              <a:gd name="connsiteY917" fmla="*/ 6298163 h 8456743"/>
              <a:gd name="connsiteX918" fmla="*/ 7640560 w 11440085"/>
              <a:gd name="connsiteY918" fmla="*/ 6298163 h 8456743"/>
              <a:gd name="connsiteX919" fmla="*/ 7669240 w 11440085"/>
              <a:gd name="connsiteY919" fmla="*/ 6249464 h 8456743"/>
              <a:gd name="connsiteX920" fmla="*/ 7568886 w 11440085"/>
              <a:gd name="connsiteY920" fmla="*/ 6346840 h 8456743"/>
              <a:gd name="connsiteX921" fmla="*/ 7181846 w 11440085"/>
              <a:gd name="connsiteY921" fmla="*/ 6590291 h 8456743"/>
              <a:gd name="connsiteX922" fmla="*/ 6938144 w 11440085"/>
              <a:gd name="connsiteY922" fmla="*/ 6492915 h 8456743"/>
              <a:gd name="connsiteX923" fmla="*/ 6787628 w 11440085"/>
              <a:gd name="connsiteY923" fmla="*/ 6379311 h 8456743"/>
              <a:gd name="connsiteX924" fmla="*/ 6823472 w 11440085"/>
              <a:gd name="connsiteY924" fmla="*/ 6314391 h 8456743"/>
              <a:gd name="connsiteX925" fmla="*/ 6837805 w 11440085"/>
              <a:gd name="connsiteY925" fmla="*/ 6281919 h 8456743"/>
              <a:gd name="connsiteX926" fmla="*/ 6766132 w 11440085"/>
              <a:gd name="connsiteY926" fmla="*/ 6314391 h 8456743"/>
              <a:gd name="connsiteX927" fmla="*/ 6995485 w 11440085"/>
              <a:gd name="connsiteY927" fmla="*/ 5924863 h 8456743"/>
              <a:gd name="connsiteX928" fmla="*/ 6866466 w 11440085"/>
              <a:gd name="connsiteY928" fmla="*/ 6038466 h 8456743"/>
              <a:gd name="connsiteX929" fmla="*/ 6744614 w 11440085"/>
              <a:gd name="connsiteY929" fmla="*/ 6135861 h 8456743"/>
              <a:gd name="connsiteX930" fmla="*/ 6622778 w 11440085"/>
              <a:gd name="connsiteY930" fmla="*/ 6216991 h 8456743"/>
              <a:gd name="connsiteX931" fmla="*/ 6465098 w 11440085"/>
              <a:gd name="connsiteY931" fmla="*/ 6298163 h 8456743"/>
              <a:gd name="connsiteX932" fmla="*/ 6293070 w 11440085"/>
              <a:gd name="connsiteY932" fmla="*/ 6395539 h 8456743"/>
              <a:gd name="connsiteX933" fmla="*/ 6164050 w 11440085"/>
              <a:gd name="connsiteY933" fmla="*/ 6509143 h 8456743"/>
              <a:gd name="connsiteX934" fmla="*/ 5992037 w 11440085"/>
              <a:gd name="connsiteY934" fmla="*/ 6492915 h 8456743"/>
              <a:gd name="connsiteX935" fmla="*/ 5741166 w 11440085"/>
              <a:gd name="connsiteY935" fmla="*/ 6419877 h 8456743"/>
              <a:gd name="connsiteX936" fmla="*/ 5619330 w 11440085"/>
              <a:gd name="connsiteY936" fmla="*/ 6298163 h 8456743"/>
              <a:gd name="connsiteX937" fmla="*/ 5461650 w 11440085"/>
              <a:gd name="connsiteY937" fmla="*/ 6281919 h 8456743"/>
              <a:gd name="connsiteX938" fmla="*/ 5275288 w 11440085"/>
              <a:gd name="connsiteY938" fmla="*/ 6436105 h 8456743"/>
              <a:gd name="connsiteX939" fmla="*/ 5103276 w 11440085"/>
              <a:gd name="connsiteY939" fmla="*/ 6590291 h 8456743"/>
              <a:gd name="connsiteX940" fmla="*/ 5045930 w 11440085"/>
              <a:gd name="connsiteY940" fmla="*/ 6606519 h 8456743"/>
              <a:gd name="connsiteX941" fmla="*/ 5096106 w 11440085"/>
              <a:gd name="connsiteY941" fmla="*/ 6557836 h 8456743"/>
              <a:gd name="connsiteX942" fmla="*/ 5203610 w 11440085"/>
              <a:gd name="connsiteY942" fmla="*/ 6468577 h 8456743"/>
              <a:gd name="connsiteX943" fmla="*/ 5318298 w 11440085"/>
              <a:gd name="connsiteY943" fmla="*/ 6363067 h 8456743"/>
              <a:gd name="connsiteX944" fmla="*/ 5346964 w 11440085"/>
              <a:gd name="connsiteY944" fmla="*/ 6298163 h 8456743"/>
              <a:gd name="connsiteX945" fmla="*/ 5189282 w 11440085"/>
              <a:gd name="connsiteY945" fmla="*/ 6379311 h 8456743"/>
              <a:gd name="connsiteX946" fmla="*/ 4909746 w 11440085"/>
              <a:gd name="connsiteY946" fmla="*/ 6582181 h 8456743"/>
              <a:gd name="connsiteX947" fmla="*/ 4830903 w 11440085"/>
              <a:gd name="connsiteY947" fmla="*/ 6606519 h 8456743"/>
              <a:gd name="connsiteX948" fmla="*/ 4945591 w 11440085"/>
              <a:gd name="connsiteY948" fmla="*/ 6476687 h 8456743"/>
              <a:gd name="connsiteX949" fmla="*/ 5060263 w 11440085"/>
              <a:gd name="connsiteY949" fmla="*/ 6379311 h 8456743"/>
              <a:gd name="connsiteX950" fmla="*/ 4744896 w 11440085"/>
              <a:gd name="connsiteY950" fmla="*/ 6574063 h 8456743"/>
              <a:gd name="connsiteX951" fmla="*/ 4443868 w 11440085"/>
              <a:gd name="connsiteY951" fmla="*/ 6638992 h 8456743"/>
              <a:gd name="connsiteX952" fmla="*/ 4314849 w 11440085"/>
              <a:gd name="connsiteY952" fmla="*/ 6574063 h 8456743"/>
              <a:gd name="connsiteX953" fmla="*/ 4357842 w 11440085"/>
              <a:gd name="connsiteY953" fmla="*/ 6557836 h 8456743"/>
              <a:gd name="connsiteX954" fmla="*/ 4529876 w 11440085"/>
              <a:gd name="connsiteY954" fmla="*/ 6492915 h 8456743"/>
              <a:gd name="connsiteX955" fmla="*/ 4630210 w 11440085"/>
              <a:gd name="connsiteY955" fmla="*/ 6411767 h 8456743"/>
              <a:gd name="connsiteX956" fmla="*/ 4558535 w 11440085"/>
              <a:gd name="connsiteY956" fmla="*/ 6444216 h 8456743"/>
              <a:gd name="connsiteX957" fmla="*/ 4486862 w 11440085"/>
              <a:gd name="connsiteY957" fmla="*/ 6476687 h 8456743"/>
              <a:gd name="connsiteX958" fmla="*/ 4544202 w 11440085"/>
              <a:gd name="connsiteY958" fmla="*/ 6363067 h 8456743"/>
              <a:gd name="connsiteX959" fmla="*/ 4601550 w 11440085"/>
              <a:gd name="connsiteY959" fmla="*/ 6281919 h 8456743"/>
              <a:gd name="connsiteX960" fmla="*/ 4458198 w 11440085"/>
              <a:gd name="connsiteY960" fmla="*/ 6363067 h 8456743"/>
              <a:gd name="connsiteX961" fmla="*/ 4185829 w 11440085"/>
              <a:gd name="connsiteY961" fmla="*/ 6460444 h 8456743"/>
              <a:gd name="connsiteX962" fmla="*/ 4185829 w 11440085"/>
              <a:gd name="connsiteY962" fmla="*/ 6427989 h 8456743"/>
              <a:gd name="connsiteX963" fmla="*/ 4228826 w 11440085"/>
              <a:gd name="connsiteY963" fmla="*/ 6395539 h 8456743"/>
              <a:gd name="connsiteX964" fmla="*/ 4286169 w 11440085"/>
              <a:gd name="connsiteY964" fmla="*/ 6363067 h 8456743"/>
              <a:gd name="connsiteX965" fmla="*/ 4544202 w 11440085"/>
              <a:gd name="connsiteY965" fmla="*/ 6184541 h 8456743"/>
              <a:gd name="connsiteX966" fmla="*/ 4730548 w 11440085"/>
              <a:gd name="connsiteY966" fmla="*/ 6022239 h 8456743"/>
              <a:gd name="connsiteX967" fmla="*/ 4673223 w 11440085"/>
              <a:gd name="connsiteY967" fmla="*/ 6054710 h 8456743"/>
              <a:gd name="connsiteX968" fmla="*/ 4529876 w 11440085"/>
              <a:gd name="connsiteY968" fmla="*/ 6152088 h 8456743"/>
              <a:gd name="connsiteX969" fmla="*/ 4472528 w 11440085"/>
              <a:gd name="connsiteY969" fmla="*/ 6184541 h 8456743"/>
              <a:gd name="connsiteX970" fmla="*/ 4400855 w 11440085"/>
              <a:gd name="connsiteY970" fmla="*/ 6233237 h 8456743"/>
              <a:gd name="connsiteX971" fmla="*/ 4157147 w 11440085"/>
              <a:gd name="connsiteY971" fmla="*/ 6314391 h 8456743"/>
              <a:gd name="connsiteX972" fmla="*/ 4171502 w 11440085"/>
              <a:gd name="connsiteY972" fmla="*/ 6281919 h 8456743"/>
              <a:gd name="connsiteX973" fmla="*/ 4221658 w 11440085"/>
              <a:gd name="connsiteY973" fmla="*/ 6241352 h 8456743"/>
              <a:gd name="connsiteX974" fmla="*/ 4286169 w 11440085"/>
              <a:gd name="connsiteY974" fmla="*/ 6192653 h 8456743"/>
              <a:gd name="connsiteX975" fmla="*/ 4343514 w 11440085"/>
              <a:gd name="connsiteY975" fmla="*/ 6152088 h 8456743"/>
              <a:gd name="connsiteX976" fmla="*/ 4372190 w 11440085"/>
              <a:gd name="connsiteY976" fmla="*/ 6119615 h 8456743"/>
              <a:gd name="connsiteX977" fmla="*/ 4458198 w 11440085"/>
              <a:gd name="connsiteY977" fmla="*/ 6038466 h 8456743"/>
              <a:gd name="connsiteX978" fmla="*/ 4472528 w 11440085"/>
              <a:gd name="connsiteY978" fmla="*/ 5957318 h 8456743"/>
              <a:gd name="connsiteX979" fmla="*/ 4443868 w 11440085"/>
              <a:gd name="connsiteY979" fmla="*/ 5989789 h 8456743"/>
              <a:gd name="connsiteX980" fmla="*/ 4400855 w 11440085"/>
              <a:gd name="connsiteY980" fmla="*/ 6006017 h 8456743"/>
              <a:gd name="connsiteX981" fmla="*/ 4501194 w 11440085"/>
              <a:gd name="connsiteY981" fmla="*/ 5795013 h 8456743"/>
              <a:gd name="connsiteX982" fmla="*/ 4400855 w 11440085"/>
              <a:gd name="connsiteY982" fmla="*/ 5908641 h 8456743"/>
              <a:gd name="connsiteX983" fmla="*/ 4357842 w 11440085"/>
              <a:gd name="connsiteY983" fmla="*/ 5973545 h 8456743"/>
              <a:gd name="connsiteX984" fmla="*/ 4343514 w 11440085"/>
              <a:gd name="connsiteY984" fmla="*/ 5957318 h 8456743"/>
              <a:gd name="connsiteX985" fmla="*/ 4264671 w 11440085"/>
              <a:gd name="connsiteY985" fmla="*/ 5981674 h 8456743"/>
              <a:gd name="connsiteX986" fmla="*/ 4128488 w 11440085"/>
              <a:gd name="connsiteY986" fmla="*/ 6087165 h 8456743"/>
              <a:gd name="connsiteX987" fmla="*/ 4071142 w 11440085"/>
              <a:gd name="connsiteY987" fmla="*/ 6135861 h 8456743"/>
              <a:gd name="connsiteX988" fmla="*/ 4099822 w 11440085"/>
              <a:gd name="connsiteY988" fmla="*/ 6070938 h 8456743"/>
              <a:gd name="connsiteX989" fmla="*/ 4028147 w 11440085"/>
              <a:gd name="connsiteY989" fmla="*/ 6119615 h 8456743"/>
              <a:gd name="connsiteX990" fmla="*/ 3555087 w 11440085"/>
              <a:gd name="connsiteY990" fmla="*/ 6476687 h 8456743"/>
              <a:gd name="connsiteX991" fmla="*/ 3540755 w 11440085"/>
              <a:gd name="connsiteY991" fmla="*/ 6444216 h 8456743"/>
              <a:gd name="connsiteX992" fmla="*/ 3669775 w 11440085"/>
              <a:gd name="connsiteY992" fmla="*/ 6330613 h 8456743"/>
              <a:gd name="connsiteX993" fmla="*/ 3770113 w 11440085"/>
              <a:gd name="connsiteY993" fmla="*/ 6233237 h 8456743"/>
              <a:gd name="connsiteX994" fmla="*/ 3870468 w 11440085"/>
              <a:gd name="connsiteY994" fmla="*/ 6087165 h 8456743"/>
              <a:gd name="connsiteX995" fmla="*/ 3956475 w 11440085"/>
              <a:gd name="connsiteY995" fmla="*/ 5908641 h 8456743"/>
              <a:gd name="connsiteX996" fmla="*/ 3942142 w 11440085"/>
              <a:gd name="connsiteY996" fmla="*/ 5924863 h 8456743"/>
              <a:gd name="connsiteX997" fmla="*/ 3870468 w 11440085"/>
              <a:gd name="connsiteY997" fmla="*/ 5957318 h 8456743"/>
              <a:gd name="connsiteX998" fmla="*/ 3727100 w 11440085"/>
              <a:gd name="connsiteY998" fmla="*/ 6038466 h 8456743"/>
              <a:gd name="connsiteX999" fmla="*/ 3669775 w 11440085"/>
              <a:gd name="connsiteY999" fmla="*/ 6087165 h 8456743"/>
              <a:gd name="connsiteX1000" fmla="*/ 3784443 w 11440085"/>
              <a:gd name="connsiteY1000" fmla="*/ 5941090 h 8456743"/>
              <a:gd name="connsiteX1001" fmla="*/ 3913461 w 11440085"/>
              <a:gd name="connsiteY1001" fmla="*/ 5762566 h 8456743"/>
              <a:gd name="connsiteX1002" fmla="*/ 3899129 w 11440085"/>
              <a:gd name="connsiteY1002" fmla="*/ 5762566 h 8456743"/>
              <a:gd name="connsiteX1003" fmla="*/ 3870468 w 11440085"/>
              <a:gd name="connsiteY1003" fmla="*/ 5746338 h 8456743"/>
              <a:gd name="connsiteX1004" fmla="*/ 3798774 w 11440085"/>
              <a:gd name="connsiteY1004" fmla="*/ 5778793 h 8456743"/>
              <a:gd name="connsiteX1005" fmla="*/ 3770113 w 11440085"/>
              <a:gd name="connsiteY1005" fmla="*/ 5859942 h 8456743"/>
              <a:gd name="connsiteX1006" fmla="*/ 3755782 w 11440085"/>
              <a:gd name="connsiteY1006" fmla="*/ 5859942 h 8456743"/>
              <a:gd name="connsiteX1007" fmla="*/ 3641093 w 11440085"/>
              <a:gd name="connsiteY1007" fmla="*/ 5924863 h 8456743"/>
              <a:gd name="connsiteX1008" fmla="*/ 3626761 w 11440085"/>
              <a:gd name="connsiteY1008" fmla="*/ 5908641 h 8456743"/>
              <a:gd name="connsiteX1009" fmla="*/ 3727100 w 11440085"/>
              <a:gd name="connsiteY1009" fmla="*/ 5795013 h 8456743"/>
              <a:gd name="connsiteX1010" fmla="*/ 3927795 w 11440085"/>
              <a:gd name="connsiteY1010" fmla="*/ 5519113 h 8456743"/>
              <a:gd name="connsiteX1011" fmla="*/ 3827455 w 11440085"/>
              <a:gd name="connsiteY1011" fmla="*/ 5535340 h 8456743"/>
              <a:gd name="connsiteX1012" fmla="*/ 3870468 w 11440085"/>
              <a:gd name="connsiteY1012" fmla="*/ 5486641 h 8456743"/>
              <a:gd name="connsiteX1013" fmla="*/ 3927795 w 11440085"/>
              <a:gd name="connsiteY1013" fmla="*/ 5389265 h 8456743"/>
              <a:gd name="connsiteX1014" fmla="*/ 3942142 w 11440085"/>
              <a:gd name="connsiteY1014" fmla="*/ 5356815 h 8456743"/>
              <a:gd name="connsiteX1015" fmla="*/ 3884800 w 11440085"/>
              <a:gd name="connsiteY1015" fmla="*/ 5405493 h 8456743"/>
              <a:gd name="connsiteX1016" fmla="*/ 3770113 w 11440085"/>
              <a:gd name="connsiteY1016" fmla="*/ 5486641 h 8456743"/>
              <a:gd name="connsiteX1017" fmla="*/ 3741449 w 11440085"/>
              <a:gd name="connsiteY1017" fmla="*/ 5437964 h 8456743"/>
              <a:gd name="connsiteX1018" fmla="*/ 3798774 w 11440085"/>
              <a:gd name="connsiteY1018" fmla="*/ 5373038 h 8456743"/>
              <a:gd name="connsiteX1019" fmla="*/ 3870468 w 11440085"/>
              <a:gd name="connsiteY1019" fmla="*/ 5259439 h 8456743"/>
              <a:gd name="connsiteX1020" fmla="*/ 3770113 w 11440085"/>
              <a:gd name="connsiteY1020" fmla="*/ 5348698 h 8456743"/>
              <a:gd name="connsiteX1021" fmla="*/ 3555087 w 11440085"/>
              <a:gd name="connsiteY1021" fmla="*/ 5567811 h 8456743"/>
              <a:gd name="connsiteX1022" fmla="*/ 3454748 w 11440085"/>
              <a:gd name="connsiteY1022" fmla="*/ 5681417 h 8456743"/>
              <a:gd name="connsiteX1023" fmla="*/ 3454748 w 11440085"/>
              <a:gd name="connsiteY1023" fmla="*/ 5648944 h 8456743"/>
              <a:gd name="connsiteX1024" fmla="*/ 3504910 w 11440085"/>
              <a:gd name="connsiteY1024" fmla="*/ 5567811 h 8456743"/>
              <a:gd name="connsiteX1025" fmla="*/ 3583767 w 11440085"/>
              <a:gd name="connsiteY1025" fmla="*/ 5470414 h 8456743"/>
              <a:gd name="connsiteX1026" fmla="*/ 3727100 w 11440085"/>
              <a:gd name="connsiteY1026" fmla="*/ 5210739 h 8456743"/>
              <a:gd name="connsiteX1027" fmla="*/ 3655427 w 11440085"/>
              <a:gd name="connsiteY1027" fmla="*/ 5275661 h 8456743"/>
              <a:gd name="connsiteX1028" fmla="*/ 3583767 w 11440085"/>
              <a:gd name="connsiteY1028" fmla="*/ 5308115 h 8456743"/>
              <a:gd name="connsiteX1029" fmla="*/ 3555087 w 11440085"/>
              <a:gd name="connsiteY1029" fmla="*/ 5275661 h 8456743"/>
              <a:gd name="connsiteX1030" fmla="*/ 3540755 w 11440085"/>
              <a:gd name="connsiteY1030" fmla="*/ 5291887 h 8456743"/>
              <a:gd name="connsiteX1031" fmla="*/ 3239727 w 11440085"/>
              <a:gd name="connsiteY1031" fmla="*/ 5648944 h 8456743"/>
              <a:gd name="connsiteX1032" fmla="*/ 3110707 w 11440085"/>
              <a:gd name="connsiteY1032" fmla="*/ 5778793 h 8456743"/>
              <a:gd name="connsiteX1033" fmla="*/ 2967355 w 11440085"/>
              <a:gd name="connsiteY1033" fmla="*/ 5941090 h 8456743"/>
              <a:gd name="connsiteX1034" fmla="*/ 2831171 w 11440085"/>
              <a:gd name="connsiteY1034" fmla="*/ 6070938 h 8456743"/>
              <a:gd name="connsiteX1035" fmla="*/ 2780992 w 11440085"/>
              <a:gd name="connsiteY1035" fmla="*/ 6103393 h 8456743"/>
              <a:gd name="connsiteX1036" fmla="*/ 2938694 w 11440085"/>
              <a:gd name="connsiteY1036" fmla="*/ 5908641 h 8456743"/>
              <a:gd name="connsiteX1037" fmla="*/ 3096374 w 11440085"/>
              <a:gd name="connsiteY1037" fmla="*/ 5730092 h 8456743"/>
              <a:gd name="connsiteX1038" fmla="*/ 3218209 w 11440085"/>
              <a:gd name="connsiteY1038" fmla="*/ 5567811 h 8456743"/>
              <a:gd name="connsiteX1039" fmla="*/ 3340060 w 11440085"/>
              <a:gd name="connsiteY1039" fmla="*/ 5405493 h 8456743"/>
              <a:gd name="connsiteX1040" fmla="*/ 3268387 w 11440085"/>
              <a:gd name="connsiteY1040" fmla="*/ 5454192 h 8456743"/>
              <a:gd name="connsiteX1041" fmla="*/ 3211046 w 11440085"/>
              <a:gd name="connsiteY1041" fmla="*/ 5502885 h 8456743"/>
              <a:gd name="connsiteX1042" fmla="*/ 3039033 w 11440085"/>
              <a:gd name="connsiteY1042" fmla="*/ 5681417 h 8456743"/>
              <a:gd name="connsiteX1043" fmla="*/ 2895679 w 11440085"/>
              <a:gd name="connsiteY1043" fmla="*/ 5795013 h 8456743"/>
              <a:gd name="connsiteX1044" fmla="*/ 2465633 w 11440085"/>
              <a:gd name="connsiteY1044" fmla="*/ 6143976 h 8456743"/>
              <a:gd name="connsiteX1045" fmla="*/ 2135917 w 11440085"/>
              <a:gd name="connsiteY1045" fmla="*/ 6314391 h 8456743"/>
              <a:gd name="connsiteX1046" fmla="*/ 2107258 w 11440085"/>
              <a:gd name="connsiteY1046" fmla="*/ 6298163 h 8456743"/>
              <a:gd name="connsiteX1047" fmla="*/ 2221925 w 11440085"/>
              <a:gd name="connsiteY1047" fmla="*/ 6233237 h 8456743"/>
              <a:gd name="connsiteX1048" fmla="*/ 2651993 w 11440085"/>
              <a:gd name="connsiteY1048" fmla="*/ 5859942 h 8456743"/>
              <a:gd name="connsiteX1049" fmla="*/ 2752331 w 11440085"/>
              <a:gd name="connsiteY1049" fmla="*/ 5730092 h 8456743"/>
              <a:gd name="connsiteX1050" fmla="*/ 2723652 w 11440085"/>
              <a:gd name="connsiteY1050" fmla="*/ 5746338 h 8456743"/>
              <a:gd name="connsiteX1051" fmla="*/ 2573135 w 11440085"/>
              <a:gd name="connsiteY1051" fmla="*/ 5876169 h 8456743"/>
              <a:gd name="connsiteX1052" fmla="*/ 2408285 w 11440085"/>
              <a:gd name="connsiteY1052" fmla="*/ 5989789 h 8456743"/>
              <a:gd name="connsiteX1053" fmla="*/ 2393957 w 11440085"/>
              <a:gd name="connsiteY1053" fmla="*/ 5973545 h 8456743"/>
              <a:gd name="connsiteX1054" fmla="*/ 2408285 w 11440085"/>
              <a:gd name="connsiteY1054" fmla="*/ 5941090 h 8456743"/>
              <a:gd name="connsiteX1055" fmla="*/ 2293599 w 11440085"/>
              <a:gd name="connsiteY1055" fmla="*/ 5989789 h 8456743"/>
              <a:gd name="connsiteX1056" fmla="*/ 2164599 w 11440085"/>
              <a:gd name="connsiteY1056" fmla="*/ 6054710 h 8456743"/>
              <a:gd name="connsiteX1057" fmla="*/ 2766665 w 11440085"/>
              <a:gd name="connsiteY1057" fmla="*/ 5454192 h 8456743"/>
              <a:gd name="connsiteX1058" fmla="*/ 2753700 w 11440085"/>
              <a:gd name="connsiteY1058" fmla="*/ 5410139 h 8456743"/>
              <a:gd name="connsiteX1059" fmla="*/ 2780992 w 11440085"/>
              <a:gd name="connsiteY1059" fmla="*/ 5421736 h 8456743"/>
              <a:gd name="connsiteX1060" fmla="*/ 2881347 w 11440085"/>
              <a:gd name="connsiteY1060" fmla="*/ 5373038 h 8456743"/>
              <a:gd name="connsiteX1061" fmla="*/ 2938694 w 11440085"/>
              <a:gd name="connsiteY1061" fmla="*/ 5275661 h 8456743"/>
              <a:gd name="connsiteX1062" fmla="*/ 2895679 w 11440085"/>
              <a:gd name="connsiteY1062" fmla="*/ 5291887 h 8456743"/>
              <a:gd name="connsiteX1063" fmla="*/ 2852671 w 11440085"/>
              <a:gd name="connsiteY1063" fmla="*/ 5324360 h 8456743"/>
              <a:gd name="connsiteX1064" fmla="*/ 2953026 w 11440085"/>
              <a:gd name="connsiteY1064" fmla="*/ 5194511 h 8456743"/>
              <a:gd name="connsiteX1065" fmla="*/ 3067694 w 11440085"/>
              <a:gd name="connsiteY1065" fmla="*/ 5097135 h 8456743"/>
              <a:gd name="connsiteX1066" fmla="*/ 3024699 w 11440085"/>
              <a:gd name="connsiteY1066" fmla="*/ 5145818 h 8456743"/>
              <a:gd name="connsiteX1067" fmla="*/ 2996019 w 11440085"/>
              <a:gd name="connsiteY1067" fmla="*/ 5243194 h 8456743"/>
              <a:gd name="connsiteX1068" fmla="*/ 3024699 w 11440085"/>
              <a:gd name="connsiteY1068" fmla="*/ 5210739 h 8456743"/>
              <a:gd name="connsiteX1069" fmla="*/ 3096374 w 11440085"/>
              <a:gd name="connsiteY1069" fmla="*/ 5129590 h 8456743"/>
              <a:gd name="connsiteX1070" fmla="*/ 3153700 w 11440085"/>
              <a:gd name="connsiteY1070" fmla="*/ 4999759 h 8456743"/>
              <a:gd name="connsiteX1071" fmla="*/ 3211046 w 11440085"/>
              <a:gd name="connsiteY1071" fmla="*/ 4902366 h 8456743"/>
              <a:gd name="connsiteX1072" fmla="*/ 3225374 w 11440085"/>
              <a:gd name="connsiteY1072" fmla="*/ 4902366 h 8456743"/>
              <a:gd name="connsiteX1073" fmla="*/ 3225374 w 11440085"/>
              <a:gd name="connsiteY1073" fmla="*/ 4845572 h 8456743"/>
              <a:gd name="connsiteX1074" fmla="*/ 3289884 w 11440085"/>
              <a:gd name="connsiteY1074" fmla="*/ 4764423 h 8456743"/>
              <a:gd name="connsiteX1075" fmla="*/ 3340060 w 11440085"/>
              <a:gd name="connsiteY1075" fmla="*/ 4740062 h 8456743"/>
              <a:gd name="connsiteX1076" fmla="*/ 3352233 w 11440085"/>
              <a:gd name="connsiteY1076" fmla="*/ 4740062 h 8456743"/>
              <a:gd name="connsiteX1077" fmla="*/ 3359650 w 11440085"/>
              <a:gd name="connsiteY1077" fmla="*/ 4731416 h 8456743"/>
              <a:gd name="connsiteX1078" fmla="*/ 3354393 w 11440085"/>
              <a:gd name="connsiteY1078" fmla="*/ 4707612 h 8456743"/>
              <a:gd name="connsiteX1079" fmla="*/ 3304231 w 11440085"/>
              <a:gd name="connsiteY1079" fmla="*/ 4707612 h 8456743"/>
              <a:gd name="connsiteX1080" fmla="*/ 3232558 w 11440085"/>
              <a:gd name="connsiteY1080" fmla="*/ 4772535 h 8456743"/>
              <a:gd name="connsiteX1081" fmla="*/ 3196712 w 11440085"/>
              <a:gd name="connsiteY1081" fmla="*/ 4788763 h 8456743"/>
              <a:gd name="connsiteX1082" fmla="*/ 3125039 w 11440085"/>
              <a:gd name="connsiteY1082" fmla="*/ 4886139 h 8456743"/>
              <a:gd name="connsiteX1083" fmla="*/ 3082041 w 11440085"/>
              <a:gd name="connsiteY1083" fmla="*/ 4951065 h 8456743"/>
              <a:gd name="connsiteX1084" fmla="*/ 3053360 w 11440085"/>
              <a:gd name="connsiteY1084" fmla="*/ 4967287 h 8456743"/>
              <a:gd name="connsiteX1085" fmla="*/ 2953026 w 11440085"/>
              <a:gd name="connsiteY1085" fmla="*/ 4999759 h 8456743"/>
              <a:gd name="connsiteX1086" fmla="*/ 2988855 w 11440085"/>
              <a:gd name="connsiteY1086" fmla="*/ 4951065 h 8456743"/>
              <a:gd name="connsiteX1087" fmla="*/ 3024699 w 11440085"/>
              <a:gd name="connsiteY1087" fmla="*/ 4886139 h 8456743"/>
              <a:gd name="connsiteX1088" fmla="*/ 2866999 w 11440085"/>
              <a:gd name="connsiteY1088" fmla="*/ 5015986 h 8456743"/>
              <a:gd name="connsiteX1089" fmla="*/ 2814396 w 11440085"/>
              <a:gd name="connsiteY1089" fmla="*/ 4986191 h 8456743"/>
              <a:gd name="connsiteX1090" fmla="*/ 2742281 w 11440085"/>
              <a:gd name="connsiteY1090" fmla="*/ 5010686 h 8456743"/>
              <a:gd name="connsiteX1091" fmla="*/ 2718467 w 11440085"/>
              <a:gd name="connsiteY1091" fmla="*/ 4997203 h 8456743"/>
              <a:gd name="connsiteX1092" fmla="*/ 2813735 w 11440085"/>
              <a:gd name="connsiteY1092" fmla="*/ 4943265 h 8456743"/>
              <a:gd name="connsiteX1093" fmla="*/ 2832985 w 11440085"/>
              <a:gd name="connsiteY1093" fmla="*/ 4930733 h 8456743"/>
              <a:gd name="connsiteX1094" fmla="*/ 2838338 w 11440085"/>
              <a:gd name="connsiteY1094" fmla="*/ 4918610 h 8456743"/>
              <a:gd name="connsiteX1095" fmla="*/ 2881347 w 11440085"/>
              <a:gd name="connsiteY1095" fmla="*/ 4869911 h 8456743"/>
              <a:gd name="connsiteX1096" fmla="*/ 2881347 w 11440085"/>
              <a:gd name="connsiteY1096" fmla="*/ 4804990 h 8456743"/>
              <a:gd name="connsiteX1097" fmla="*/ 2795326 w 11440085"/>
              <a:gd name="connsiteY1097" fmla="*/ 4853689 h 8456743"/>
              <a:gd name="connsiteX1098" fmla="*/ 2687821 w 11440085"/>
              <a:gd name="connsiteY1098" fmla="*/ 4983515 h 8456743"/>
              <a:gd name="connsiteX1099" fmla="*/ 2580319 w 11440085"/>
              <a:gd name="connsiteY1099" fmla="*/ 5129590 h 8456743"/>
              <a:gd name="connsiteX1100" fmla="*/ 2616148 w 11440085"/>
              <a:gd name="connsiteY1100" fmla="*/ 5015986 h 8456743"/>
              <a:gd name="connsiteX1101" fmla="*/ 2666326 w 11440085"/>
              <a:gd name="connsiteY1101" fmla="*/ 4934838 h 8456743"/>
              <a:gd name="connsiteX1102" fmla="*/ 2737999 w 11440085"/>
              <a:gd name="connsiteY1102" fmla="*/ 4886144 h 8456743"/>
              <a:gd name="connsiteX1103" fmla="*/ 2788207 w 11440085"/>
              <a:gd name="connsiteY1103" fmla="*/ 4783817 h 8456743"/>
              <a:gd name="connsiteX1104" fmla="*/ 2766106 w 11440085"/>
              <a:gd name="connsiteY1104" fmla="*/ 4794938 h 8456743"/>
              <a:gd name="connsiteX1105" fmla="*/ 2795640 w 11440085"/>
              <a:gd name="connsiteY1105" fmla="*/ 4768666 h 8456743"/>
              <a:gd name="connsiteX1106" fmla="*/ 2809674 w 11440085"/>
              <a:gd name="connsiteY1106" fmla="*/ 4740062 h 8456743"/>
              <a:gd name="connsiteX1107" fmla="*/ 2809674 w 11440085"/>
              <a:gd name="connsiteY1107" fmla="*/ 4691385 h 8456743"/>
              <a:gd name="connsiteX1108" fmla="*/ 2723652 w 11440085"/>
              <a:gd name="connsiteY1108" fmla="*/ 4756313 h 8456743"/>
              <a:gd name="connsiteX1109" fmla="*/ 2709319 w 11440085"/>
              <a:gd name="connsiteY1109" fmla="*/ 4756313 h 8456743"/>
              <a:gd name="connsiteX1110" fmla="*/ 2737999 w 11440085"/>
              <a:gd name="connsiteY1110" fmla="*/ 4707612 h 8456743"/>
              <a:gd name="connsiteX1111" fmla="*/ 2723652 w 11440085"/>
              <a:gd name="connsiteY1111" fmla="*/ 4707612 h 8456743"/>
              <a:gd name="connsiteX1112" fmla="*/ 2637645 w 11440085"/>
              <a:gd name="connsiteY1112" fmla="*/ 4740062 h 8456743"/>
              <a:gd name="connsiteX1113" fmla="*/ 2555741 w 11440085"/>
              <a:gd name="connsiteY1113" fmla="*/ 4809635 h 8456743"/>
              <a:gd name="connsiteX1114" fmla="*/ 2551639 w 11440085"/>
              <a:gd name="connsiteY1114" fmla="*/ 4804990 h 8456743"/>
              <a:gd name="connsiteX1115" fmla="*/ 2551639 w 11440085"/>
              <a:gd name="connsiteY1115" fmla="*/ 4813100 h 8456743"/>
              <a:gd name="connsiteX1116" fmla="*/ 2408285 w 11440085"/>
              <a:gd name="connsiteY1116" fmla="*/ 4934838 h 8456743"/>
              <a:gd name="connsiteX1117" fmla="*/ 2264938 w 11440085"/>
              <a:gd name="connsiteY1117" fmla="*/ 5080907 h 8456743"/>
              <a:gd name="connsiteX1118" fmla="*/ 2207592 w 11440085"/>
              <a:gd name="connsiteY1118" fmla="*/ 5080907 h 8456743"/>
              <a:gd name="connsiteX1119" fmla="*/ 2279271 w 11440085"/>
              <a:gd name="connsiteY1119" fmla="*/ 4999759 h 8456743"/>
              <a:gd name="connsiteX1120" fmla="*/ 2429802 w 11440085"/>
              <a:gd name="connsiteY1120" fmla="*/ 4813100 h 8456743"/>
              <a:gd name="connsiteX1121" fmla="*/ 2537306 w 11440085"/>
              <a:gd name="connsiteY1121" fmla="*/ 4626464 h 8456743"/>
              <a:gd name="connsiteX1122" fmla="*/ 2336612 w 11440085"/>
              <a:gd name="connsiteY1122" fmla="*/ 4837462 h 8456743"/>
              <a:gd name="connsiteX1123" fmla="*/ 2293599 w 11440085"/>
              <a:gd name="connsiteY1123" fmla="*/ 4869911 h 8456743"/>
              <a:gd name="connsiteX1124" fmla="*/ 2293599 w 11440085"/>
              <a:gd name="connsiteY1124" fmla="*/ 4821216 h 8456743"/>
              <a:gd name="connsiteX1125" fmla="*/ 2322279 w 11440085"/>
              <a:gd name="connsiteY1125" fmla="*/ 4756313 h 8456743"/>
              <a:gd name="connsiteX1126" fmla="*/ 2243442 w 11440085"/>
              <a:gd name="connsiteY1126" fmla="*/ 4829328 h 8456743"/>
              <a:gd name="connsiteX1127" fmla="*/ 2121584 w 11440085"/>
              <a:gd name="connsiteY1127" fmla="*/ 4967287 h 8456743"/>
              <a:gd name="connsiteX1128" fmla="*/ 2049911 w 11440085"/>
              <a:gd name="connsiteY1128" fmla="*/ 5015986 h 8456743"/>
              <a:gd name="connsiteX1129" fmla="*/ 2006903 w 11440085"/>
              <a:gd name="connsiteY1129" fmla="*/ 5048441 h 8456743"/>
              <a:gd name="connsiteX1130" fmla="*/ 1963904 w 11440085"/>
              <a:gd name="connsiteY1130" fmla="*/ 5080907 h 8456743"/>
              <a:gd name="connsiteX1131" fmla="*/ 2064244 w 11440085"/>
              <a:gd name="connsiteY1131" fmla="*/ 4967287 h 8456743"/>
              <a:gd name="connsiteX1132" fmla="*/ 2121584 w 11440085"/>
              <a:gd name="connsiteY1132" fmla="*/ 4918610 h 8456743"/>
              <a:gd name="connsiteX1133" fmla="*/ 2171767 w 11440085"/>
              <a:gd name="connsiteY1133" fmla="*/ 4845572 h 8456743"/>
              <a:gd name="connsiteX1134" fmla="*/ 2221925 w 11440085"/>
              <a:gd name="connsiteY1134" fmla="*/ 4772535 h 8456743"/>
              <a:gd name="connsiteX1135" fmla="*/ 2250605 w 11440085"/>
              <a:gd name="connsiteY1135" fmla="*/ 4740062 h 8456743"/>
              <a:gd name="connsiteX1136" fmla="*/ 2307951 w 11440085"/>
              <a:gd name="connsiteY1136" fmla="*/ 4675141 h 8456743"/>
              <a:gd name="connsiteX1137" fmla="*/ 2393957 w 11440085"/>
              <a:gd name="connsiteY1137" fmla="*/ 4545310 h 8456743"/>
              <a:gd name="connsiteX1138" fmla="*/ 2422618 w 11440085"/>
              <a:gd name="connsiteY1138" fmla="*/ 4415468 h 8456743"/>
              <a:gd name="connsiteX1139" fmla="*/ 2379624 w 11440085"/>
              <a:gd name="connsiteY1139" fmla="*/ 4464161 h 8456743"/>
              <a:gd name="connsiteX1140" fmla="*/ 2322279 w 11440085"/>
              <a:gd name="connsiteY1140" fmla="*/ 4545310 h 8456743"/>
              <a:gd name="connsiteX1141" fmla="*/ 2336612 w 11440085"/>
              <a:gd name="connsiteY1141" fmla="*/ 4415468 h 8456743"/>
              <a:gd name="connsiteX1142" fmla="*/ 2350944 w 11440085"/>
              <a:gd name="connsiteY1142" fmla="*/ 4366785 h 8456743"/>
              <a:gd name="connsiteX1143" fmla="*/ 2393957 w 11440085"/>
              <a:gd name="connsiteY1143" fmla="*/ 4269409 h 8456743"/>
              <a:gd name="connsiteX1144" fmla="*/ 2322279 w 11440085"/>
              <a:gd name="connsiteY1144" fmla="*/ 4301864 h 8456743"/>
              <a:gd name="connsiteX1145" fmla="*/ 2250605 w 11440085"/>
              <a:gd name="connsiteY1145" fmla="*/ 4334312 h 8456743"/>
              <a:gd name="connsiteX1146" fmla="*/ 2207592 w 11440085"/>
              <a:gd name="connsiteY1146" fmla="*/ 4431688 h 8456743"/>
              <a:gd name="connsiteX1147" fmla="*/ 2193264 w 11440085"/>
              <a:gd name="connsiteY1147" fmla="*/ 4447934 h 8456743"/>
              <a:gd name="connsiteX1148" fmla="*/ 2178932 w 11440085"/>
              <a:gd name="connsiteY1148" fmla="*/ 4464161 h 8456743"/>
              <a:gd name="connsiteX1149" fmla="*/ 2135917 w 11440085"/>
              <a:gd name="connsiteY1149" fmla="*/ 4529088 h 8456743"/>
              <a:gd name="connsiteX1150" fmla="*/ 2064244 w 11440085"/>
              <a:gd name="connsiteY1150" fmla="*/ 4577765 h 8456743"/>
              <a:gd name="connsiteX1151" fmla="*/ 2100088 w 11440085"/>
              <a:gd name="connsiteY1151" fmla="*/ 4480389 h 8456743"/>
              <a:gd name="connsiteX1152" fmla="*/ 2200428 w 11440085"/>
              <a:gd name="connsiteY1152" fmla="*/ 4309974 h 8456743"/>
              <a:gd name="connsiteX1153" fmla="*/ 2250605 w 11440085"/>
              <a:gd name="connsiteY1153" fmla="*/ 4204488 h 8456743"/>
              <a:gd name="connsiteX1154" fmla="*/ 2315116 w 11440085"/>
              <a:gd name="connsiteY1154" fmla="*/ 4115222 h 8456743"/>
              <a:gd name="connsiteX1155" fmla="*/ 2379624 w 11440085"/>
              <a:gd name="connsiteY1155" fmla="*/ 4009712 h 8456743"/>
              <a:gd name="connsiteX1156" fmla="*/ 2408285 w 11440085"/>
              <a:gd name="connsiteY1156" fmla="*/ 3944791 h 8456743"/>
              <a:gd name="connsiteX1157" fmla="*/ 2465633 w 11440085"/>
              <a:gd name="connsiteY1157" fmla="*/ 3855525 h 8456743"/>
              <a:gd name="connsiteX1158" fmla="*/ 2479964 w 11440085"/>
              <a:gd name="connsiteY1158" fmla="*/ 3798738 h 8456743"/>
              <a:gd name="connsiteX1159" fmla="*/ 2307951 w 11440085"/>
              <a:gd name="connsiteY1159" fmla="*/ 3993490 h 8456743"/>
              <a:gd name="connsiteX1160" fmla="*/ 2279271 w 11440085"/>
              <a:gd name="connsiteY1160" fmla="*/ 4042183 h 8456743"/>
              <a:gd name="connsiteX1161" fmla="*/ 2135917 w 11440085"/>
              <a:gd name="connsiteY1161" fmla="*/ 4058411 h 8456743"/>
              <a:gd name="connsiteX1162" fmla="*/ 2078593 w 11440085"/>
              <a:gd name="connsiteY1162" fmla="*/ 4009712 h 8456743"/>
              <a:gd name="connsiteX1163" fmla="*/ 2078593 w 11440085"/>
              <a:gd name="connsiteY1163" fmla="*/ 4025939 h 8456743"/>
              <a:gd name="connsiteX1164" fmla="*/ 2092925 w 11440085"/>
              <a:gd name="connsiteY1164" fmla="*/ 4074638 h 8456743"/>
              <a:gd name="connsiteX1165" fmla="*/ 2092925 w 11440085"/>
              <a:gd name="connsiteY1165" fmla="*/ 4107088 h 8456743"/>
              <a:gd name="connsiteX1166" fmla="*/ 2135917 w 11440085"/>
              <a:gd name="connsiteY1166" fmla="*/ 4139559 h 8456743"/>
              <a:gd name="connsiteX1167" fmla="*/ 2006903 w 11440085"/>
              <a:gd name="connsiteY1167" fmla="*/ 4334312 h 8456743"/>
              <a:gd name="connsiteX1168" fmla="*/ 1949572 w 11440085"/>
              <a:gd name="connsiteY1168" fmla="*/ 4366785 h 8456743"/>
              <a:gd name="connsiteX1169" fmla="*/ 1903265 w 11440085"/>
              <a:gd name="connsiteY1169" fmla="*/ 4389246 h 8456743"/>
              <a:gd name="connsiteX1170" fmla="*/ 1928060 w 11440085"/>
              <a:gd name="connsiteY1170" fmla="*/ 4366785 h 8456743"/>
              <a:gd name="connsiteX1171" fmla="*/ 1963904 w 11440085"/>
              <a:gd name="connsiteY1171" fmla="*/ 4285636 h 8456743"/>
              <a:gd name="connsiteX1172" fmla="*/ 1978237 w 11440085"/>
              <a:gd name="connsiteY1172" fmla="*/ 4204488 h 8456743"/>
              <a:gd name="connsiteX1173" fmla="*/ 1963904 w 11440085"/>
              <a:gd name="connsiteY1173" fmla="*/ 4204488 h 8456743"/>
              <a:gd name="connsiteX1174" fmla="*/ 1899396 w 11440085"/>
              <a:gd name="connsiteY1174" fmla="*/ 4318092 h 8456743"/>
              <a:gd name="connsiteX1175" fmla="*/ 1820557 w 11440085"/>
              <a:gd name="connsiteY1175" fmla="*/ 4350539 h 8456743"/>
              <a:gd name="connsiteX1176" fmla="*/ 1791877 w 11440085"/>
              <a:gd name="connsiteY1176" fmla="*/ 4366785 h 8456743"/>
              <a:gd name="connsiteX1177" fmla="*/ 1748884 w 11440085"/>
              <a:gd name="connsiteY1177" fmla="*/ 4431688 h 8456743"/>
              <a:gd name="connsiteX1178" fmla="*/ 1720202 w 11440085"/>
              <a:gd name="connsiteY1178" fmla="*/ 4480389 h 8456743"/>
              <a:gd name="connsiteX1179" fmla="*/ 1591198 w 11440085"/>
              <a:gd name="connsiteY1179" fmla="*/ 4658913 h 8456743"/>
              <a:gd name="connsiteX1180" fmla="*/ 1447850 w 11440085"/>
              <a:gd name="connsiteY1180" fmla="*/ 4804990 h 8456743"/>
              <a:gd name="connsiteX1181" fmla="*/ 1519524 w 11440085"/>
              <a:gd name="connsiteY1181" fmla="*/ 4658913 h 8456743"/>
              <a:gd name="connsiteX1182" fmla="*/ 1548189 w 11440085"/>
              <a:gd name="connsiteY1182" fmla="*/ 4610236 h 8456743"/>
              <a:gd name="connsiteX1183" fmla="*/ 1591198 w 11440085"/>
              <a:gd name="connsiteY1183" fmla="*/ 4529088 h 8456743"/>
              <a:gd name="connsiteX1184" fmla="*/ 1634196 w 11440085"/>
              <a:gd name="connsiteY1184" fmla="*/ 4447934 h 8456743"/>
              <a:gd name="connsiteX1185" fmla="*/ 1677204 w 11440085"/>
              <a:gd name="connsiteY1185" fmla="*/ 4358673 h 8456743"/>
              <a:gd name="connsiteX1186" fmla="*/ 1720202 w 11440085"/>
              <a:gd name="connsiteY1186" fmla="*/ 4301864 h 8456743"/>
              <a:gd name="connsiteX1187" fmla="*/ 1849218 w 11440085"/>
              <a:gd name="connsiteY1187" fmla="*/ 4025939 h 8456743"/>
              <a:gd name="connsiteX1188" fmla="*/ 1870735 w 11440085"/>
              <a:gd name="connsiteY1188" fmla="*/ 3969145 h 8456743"/>
              <a:gd name="connsiteX1189" fmla="*/ 1777544 w 11440085"/>
              <a:gd name="connsiteY1189" fmla="*/ 4074638 h 8456743"/>
              <a:gd name="connsiteX1190" fmla="*/ 1662877 w 11440085"/>
              <a:gd name="connsiteY1190" fmla="*/ 4236936 h 8456743"/>
              <a:gd name="connsiteX1191" fmla="*/ 1634196 w 11440085"/>
              <a:gd name="connsiteY1191" fmla="*/ 4253163 h 8456743"/>
              <a:gd name="connsiteX1192" fmla="*/ 1519524 w 11440085"/>
              <a:gd name="connsiteY1192" fmla="*/ 4366785 h 8456743"/>
              <a:gd name="connsiteX1193" fmla="*/ 1419170 w 11440085"/>
              <a:gd name="connsiteY1193" fmla="*/ 4480389 h 8456743"/>
              <a:gd name="connsiteX1194" fmla="*/ 1354660 w 11440085"/>
              <a:gd name="connsiteY1194" fmla="*/ 4537200 h 8456743"/>
              <a:gd name="connsiteX1195" fmla="*/ 1261488 w 11440085"/>
              <a:gd name="connsiteY1195" fmla="*/ 4642686 h 8456743"/>
              <a:gd name="connsiteX1196" fmla="*/ 1204143 w 11440085"/>
              <a:gd name="connsiteY1196" fmla="*/ 4675141 h 8456743"/>
              <a:gd name="connsiteX1197" fmla="*/ 1189810 w 11440085"/>
              <a:gd name="connsiteY1197" fmla="*/ 4707612 h 8456743"/>
              <a:gd name="connsiteX1198" fmla="*/ 1161149 w 11440085"/>
              <a:gd name="connsiteY1198" fmla="*/ 4740062 h 8456743"/>
              <a:gd name="connsiteX1199" fmla="*/ 1175482 w 11440085"/>
              <a:gd name="connsiteY1199" fmla="*/ 4675141 h 8456743"/>
              <a:gd name="connsiteX1200" fmla="*/ 1189810 w 11440085"/>
              <a:gd name="connsiteY1200" fmla="*/ 4561537 h 8456743"/>
              <a:gd name="connsiteX1201" fmla="*/ 1175482 w 11440085"/>
              <a:gd name="connsiteY1201" fmla="*/ 4496616 h 8456743"/>
              <a:gd name="connsiteX1202" fmla="*/ 1161149 w 11440085"/>
              <a:gd name="connsiteY1202" fmla="*/ 4447934 h 8456743"/>
              <a:gd name="connsiteX1203" fmla="*/ 1075143 w 11440085"/>
              <a:gd name="connsiteY1203" fmla="*/ 4529088 h 8456743"/>
              <a:gd name="connsiteX1204" fmla="*/ 1060796 w 11440085"/>
              <a:gd name="connsiteY1204" fmla="*/ 4561537 h 8456743"/>
              <a:gd name="connsiteX1205" fmla="*/ 974789 w 11440085"/>
              <a:gd name="connsiteY1205" fmla="*/ 4642686 h 8456743"/>
              <a:gd name="connsiteX1206" fmla="*/ 903109 w 11440085"/>
              <a:gd name="connsiteY1206" fmla="*/ 4707612 h 8456743"/>
              <a:gd name="connsiteX1207" fmla="*/ 1089476 w 11440085"/>
              <a:gd name="connsiteY1207" fmla="*/ 4415468 h 8456743"/>
              <a:gd name="connsiteX1208" fmla="*/ 1168314 w 11440085"/>
              <a:gd name="connsiteY1208" fmla="*/ 4220715 h 8456743"/>
              <a:gd name="connsiteX1209" fmla="*/ 1098420 w 11440085"/>
              <a:gd name="connsiteY1209" fmla="*/ 4236936 h 8456743"/>
              <a:gd name="connsiteX1210" fmla="*/ 1078052 w 11440085"/>
              <a:gd name="connsiteY1210" fmla="*/ 4252058 h 8456743"/>
              <a:gd name="connsiteX1211" fmla="*/ 1118136 w 11440085"/>
              <a:gd name="connsiteY1211" fmla="*/ 4236936 h 8456743"/>
              <a:gd name="connsiteX1212" fmla="*/ 1032130 w 11440085"/>
              <a:gd name="connsiteY1212" fmla="*/ 4366785 h 8456743"/>
              <a:gd name="connsiteX1213" fmla="*/ 989122 w 11440085"/>
              <a:gd name="connsiteY1213" fmla="*/ 4383013 h 8456743"/>
              <a:gd name="connsiteX1214" fmla="*/ 1017797 w 11440085"/>
              <a:gd name="connsiteY1214" fmla="*/ 4326202 h 8456743"/>
              <a:gd name="connsiteX1215" fmla="*/ 1073125 w 11440085"/>
              <a:gd name="connsiteY1215" fmla="*/ 4255719 h 8456743"/>
              <a:gd name="connsiteX1216" fmla="*/ 989122 w 11440085"/>
              <a:gd name="connsiteY1216" fmla="*/ 4318092 h 8456743"/>
              <a:gd name="connsiteX1217" fmla="*/ 845768 w 11440085"/>
              <a:gd name="connsiteY1217" fmla="*/ 4415468 h 8456743"/>
              <a:gd name="connsiteX1218" fmla="*/ 917442 w 11440085"/>
              <a:gd name="connsiteY1218" fmla="*/ 4318092 h 8456743"/>
              <a:gd name="connsiteX1219" fmla="*/ 960456 w 11440085"/>
              <a:gd name="connsiteY1219" fmla="*/ 4139559 h 8456743"/>
              <a:gd name="connsiteX1220" fmla="*/ 938959 w 11440085"/>
              <a:gd name="connsiteY1220" fmla="*/ 4139559 h 8456743"/>
              <a:gd name="connsiteX1221" fmla="*/ 946124 w 11440085"/>
              <a:gd name="connsiteY1221" fmla="*/ 4107088 h 8456743"/>
              <a:gd name="connsiteX1222" fmla="*/ 931775 w 11440085"/>
              <a:gd name="connsiteY1222" fmla="*/ 4090866 h 8456743"/>
              <a:gd name="connsiteX1223" fmla="*/ 888783 w 11440085"/>
              <a:gd name="connsiteY1223" fmla="*/ 4123337 h 8456743"/>
              <a:gd name="connsiteX1224" fmla="*/ 788423 w 11440085"/>
              <a:gd name="connsiteY1224" fmla="*/ 4188242 h 8456743"/>
              <a:gd name="connsiteX1225" fmla="*/ 774095 w 11440085"/>
              <a:gd name="connsiteY1225" fmla="*/ 4204488 h 8456743"/>
              <a:gd name="connsiteX1226" fmla="*/ 745429 w 11440085"/>
              <a:gd name="connsiteY1226" fmla="*/ 4204488 h 8456743"/>
              <a:gd name="connsiteX1227" fmla="*/ 745429 w 11440085"/>
              <a:gd name="connsiteY1227" fmla="*/ 4155787 h 8456743"/>
              <a:gd name="connsiteX1228" fmla="*/ 795607 w 11440085"/>
              <a:gd name="connsiteY1228" fmla="*/ 4058411 h 8456743"/>
              <a:gd name="connsiteX1229" fmla="*/ 860101 w 11440085"/>
              <a:gd name="connsiteY1229" fmla="*/ 3977262 h 8456743"/>
              <a:gd name="connsiteX1230" fmla="*/ 874450 w 11440085"/>
              <a:gd name="connsiteY1230" fmla="*/ 3944791 h 8456743"/>
              <a:gd name="connsiteX1231" fmla="*/ 845768 w 11440085"/>
              <a:gd name="connsiteY1231" fmla="*/ 3977262 h 8456743"/>
              <a:gd name="connsiteX1232" fmla="*/ 774095 w 11440085"/>
              <a:gd name="connsiteY1232" fmla="*/ 4025939 h 8456743"/>
              <a:gd name="connsiteX1233" fmla="*/ 702416 w 11440085"/>
              <a:gd name="connsiteY1233" fmla="*/ 4058411 h 8456743"/>
              <a:gd name="connsiteX1234" fmla="*/ 673756 w 11440085"/>
              <a:gd name="connsiteY1234" fmla="*/ 4025939 h 8456743"/>
              <a:gd name="connsiteX1235" fmla="*/ 716749 w 11440085"/>
              <a:gd name="connsiteY1235" fmla="*/ 3977262 h 8456743"/>
              <a:gd name="connsiteX1236" fmla="*/ 809940 w 11440085"/>
              <a:gd name="connsiteY1236" fmla="*/ 3912336 h 8456743"/>
              <a:gd name="connsiteX1237" fmla="*/ 874450 w 11440085"/>
              <a:gd name="connsiteY1237" fmla="*/ 3847413 h 8456743"/>
              <a:gd name="connsiteX1238" fmla="*/ 888783 w 11440085"/>
              <a:gd name="connsiteY1238" fmla="*/ 3798738 h 8456743"/>
              <a:gd name="connsiteX1239" fmla="*/ 860101 w 11440085"/>
              <a:gd name="connsiteY1239" fmla="*/ 3798738 h 8456743"/>
              <a:gd name="connsiteX1240" fmla="*/ 974789 w 11440085"/>
              <a:gd name="connsiteY1240" fmla="*/ 3620189 h 8456743"/>
              <a:gd name="connsiteX1241" fmla="*/ 1060796 w 11440085"/>
              <a:gd name="connsiteY1241" fmla="*/ 3457892 h 8456743"/>
              <a:gd name="connsiteX1242" fmla="*/ 1003449 w 11440085"/>
              <a:gd name="connsiteY1242" fmla="*/ 3490358 h 8456743"/>
              <a:gd name="connsiteX1243" fmla="*/ 960456 w 11440085"/>
              <a:gd name="connsiteY1243" fmla="*/ 3571512 h 8456743"/>
              <a:gd name="connsiteX1244" fmla="*/ 917442 w 11440085"/>
              <a:gd name="connsiteY1244" fmla="*/ 3652661 h 8456743"/>
              <a:gd name="connsiteX1245" fmla="*/ 888783 w 11440085"/>
              <a:gd name="connsiteY1245" fmla="*/ 3603962 h 8456743"/>
              <a:gd name="connsiteX1246" fmla="*/ 946124 w 11440085"/>
              <a:gd name="connsiteY1246" fmla="*/ 3457892 h 8456743"/>
              <a:gd name="connsiteX1247" fmla="*/ 946124 w 11440085"/>
              <a:gd name="connsiteY1247" fmla="*/ 3441665 h 8456743"/>
              <a:gd name="connsiteX1248" fmla="*/ 723933 w 11440085"/>
              <a:gd name="connsiteY1248" fmla="*/ 3677000 h 8456743"/>
              <a:gd name="connsiteX1249" fmla="*/ 487394 w 11440085"/>
              <a:gd name="connsiteY1249" fmla="*/ 3912336 h 8456743"/>
              <a:gd name="connsiteX1250" fmla="*/ 473061 w 11440085"/>
              <a:gd name="connsiteY1250" fmla="*/ 3912336 h 8456743"/>
              <a:gd name="connsiteX1251" fmla="*/ 501722 w 11440085"/>
              <a:gd name="connsiteY1251" fmla="*/ 3831187 h 8456743"/>
              <a:gd name="connsiteX1252" fmla="*/ 501722 w 11440085"/>
              <a:gd name="connsiteY1252" fmla="*/ 3782486 h 8456743"/>
              <a:gd name="connsiteX1253" fmla="*/ 430048 w 11440085"/>
              <a:gd name="connsiteY1253" fmla="*/ 3847413 h 8456743"/>
              <a:gd name="connsiteX1254" fmla="*/ 516076 w 11440085"/>
              <a:gd name="connsiteY1254" fmla="*/ 3766264 h 8456743"/>
              <a:gd name="connsiteX1255" fmla="*/ 623578 w 11440085"/>
              <a:gd name="connsiteY1255" fmla="*/ 3677000 h 8456743"/>
              <a:gd name="connsiteX1256" fmla="*/ 688088 w 11440085"/>
              <a:gd name="connsiteY1256" fmla="*/ 3571512 h 8456743"/>
              <a:gd name="connsiteX1257" fmla="*/ 602082 w 11440085"/>
              <a:gd name="connsiteY1257" fmla="*/ 3620189 h 8456743"/>
              <a:gd name="connsiteX1258" fmla="*/ 587749 w 11440085"/>
              <a:gd name="connsiteY1258" fmla="*/ 3652661 h 8456743"/>
              <a:gd name="connsiteX1259" fmla="*/ 387055 w 11440085"/>
              <a:gd name="connsiteY1259" fmla="*/ 3766264 h 8456743"/>
              <a:gd name="connsiteX1260" fmla="*/ 458728 w 11440085"/>
              <a:gd name="connsiteY1260" fmla="*/ 3668888 h 8456743"/>
              <a:gd name="connsiteX1261" fmla="*/ 530402 w 11440085"/>
              <a:gd name="connsiteY1261" fmla="*/ 3587734 h 8456743"/>
              <a:gd name="connsiteX1262" fmla="*/ 659423 w 11440085"/>
              <a:gd name="connsiteY1262" fmla="*/ 3392982 h 8456743"/>
              <a:gd name="connsiteX1263" fmla="*/ 788423 w 11440085"/>
              <a:gd name="connsiteY1263" fmla="*/ 3214439 h 8456743"/>
              <a:gd name="connsiteX1264" fmla="*/ 759762 w 11440085"/>
              <a:gd name="connsiteY1264" fmla="*/ 3230685 h 8456743"/>
              <a:gd name="connsiteX1265" fmla="*/ 716749 w 11440085"/>
              <a:gd name="connsiteY1265" fmla="*/ 3246911 h 8456743"/>
              <a:gd name="connsiteX1266" fmla="*/ 688088 w 11440085"/>
              <a:gd name="connsiteY1266" fmla="*/ 3263138 h 8456743"/>
              <a:gd name="connsiteX1267" fmla="*/ 688088 w 11440085"/>
              <a:gd name="connsiteY1267" fmla="*/ 3246911 h 8456743"/>
              <a:gd name="connsiteX1268" fmla="*/ 716749 w 11440085"/>
              <a:gd name="connsiteY1268" fmla="*/ 3198212 h 8456743"/>
              <a:gd name="connsiteX1269" fmla="*/ 788423 w 11440085"/>
              <a:gd name="connsiteY1269" fmla="*/ 3035915 h 8456743"/>
              <a:gd name="connsiteX1270" fmla="*/ 831436 w 11440085"/>
              <a:gd name="connsiteY1270" fmla="*/ 2970986 h 8456743"/>
              <a:gd name="connsiteX1271" fmla="*/ 1017797 w 11440085"/>
              <a:gd name="connsiteY1271" fmla="*/ 2678858 h 8456743"/>
              <a:gd name="connsiteX1272" fmla="*/ 967620 w 11440085"/>
              <a:gd name="connsiteY1272" fmla="*/ 2727535 h 8456743"/>
              <a:gd name="connsiteX1273" fmla="*/ 903109 w 11440085"/>
              <a:gd name="connsiteY1273" fmla="*/ 2784351 h 8456743"/>
              <a:gd name="connsiteX1274" fmla="*/ 874450 w 11440085"/>
              <a:gd name="connsiteY1274" fmla="*/ 2824935 h 8456743"/>
              <a:gd name="connsiteX1275" fmla="*/ 831436 w 11440085"/>
              <a:gd name="connsiteY1275" fmla="*/ 2857383 h 8456743"/>
              <a:gd name="connsiteX1276" fmla="*/ 795607 w 11440085"/>
              <a:gd name="connsiteY1276" fmla="*/ 2873610 h 8456743"/>
              <a:gd name="connsiteX1277" fmla="*/ 745429 w 11440085"/>
              <a:gd name="connsiteY1277" fmla="*/ 2906083 h 8456743"/>
              <a:gd name="connsiteX1278" fmla="*/ 731097 w 11440085"/>
              <a:gd name="connsiteY1278" fmla="*/ 2922311 h 8456743"/>
              <a:gd name="connsiteX1279" fmla="*/ 688088 w 11440085"/>
              <a:gd name="connsiteY1279" fmla="*/ 2954760 h 8456743"/>
              <a:gd name="connsiteX1280" fmla="*/ 630743 w 11440085"/>
              <a:gd name="connsiteY1280" fmla="*/ 2970986 h 8456743"/>
              <a:gd name="connsiteX1281" fmla="*/ 659423 w 11440085"/>
              <a:gd name="connsiteY1281" fmla="*/ 2889838 h 8456743"/>
              <a:gd name="connsiteX1282" fmla="*/ 602082 w 11440085"/>
              <a:gd name="connsiteY1282" fmla="*/ 2857383 h 8456743"/>
              <a:gd name="connsiteX1283" fmla="*/ 602082 w 11440085"/>
              <a:gd name="connsiteY1283" fmla="*/ 2776234 h 8456743"/>
              <a:gd name="connsiteX1284" fmla="*/ 645076 w 11440085"/>
              <a:gd name="connsiteY1284" fmla="*/ 2743786 h 8456743"/>
              <a:gd name="connsiteX1285" fmla="*/ 630743 w 11440085"/>
              <a:gd name="connsiteY1285" fmla="*/ 2727535 h 8456743"/>
              <a:gd name="connsiteX1286" fmla="*/ 587749 w 11440085"/>
              <a:gd name="connsiteY1286" fmla="*/ 2735669 h 8456743"/>
              <a:gd name="connsiteX1287" fmla="*/ 587749 w 11440085"/>
              <a:gd name="connsiteY1287" fmla="*/ 2695085 h 8456743"/>
              <a:gd name="connsiteX1288" fmla="*/ 666586 w 11440085"/>
              <a:gd name="connsiteY1288" fmla="*/ 2638275 h 8456743"/>
              <a:gd name="connsiteX1289" fmla="*/ 731097 w 11440085"/>
              <a:gd name="connsiteY1289" fmla="*/ 2549010 h 8456743"/>
              <a:gd name="connsiteX1290" fmla="*/ 809940 w 11440085"/>
              <a:gd name="connsiteY1290" fmla="*/ 2443522 h 8456743"/>
              <a:gd name="connsiteX1291" fmla="*/ 888783 w 11440085"/>
              <a:gd name="connsiteY1291" fmla="*/ 2338031 h 8456743"/>
              <a:gd name="connsiteX1292" fmla="*/ 917442 w 11440085"/>
              <a:gd name="connsiteY1292" fmla="*/ 2305563 h 8456743"/>
              <a:gd name="connsiteX1293" fmla="*/ 1067980 w 11440085"/>
              <a:gd name="connsiteY1293" fmla="*/ 2191959 h 8456743"/>
              <a:gd name="connsiteX1294" fmla="*/ 1232824 w 11440085"/>
              <a:gd name="connsiteY1294" fmla="*/ 2078339 h 8456743"/>
              <a:gd name="connsiteX1295" fmla="*/ 1275817 w 11440085"/>
              <a:gd name="connsiteY1295" fmla="*/ 2159488 h 8456743"/>
              <a:gd name="connsiteX1296" fmla="*/ 1290149 w 11440085"/>
              <a:gd name="connsiteY1296" fmla="*/ 2159488 h 8456743"/>
              <a:gd name="connsiteX1297" fmla="*/ 1318831 w 11440085"/>
              <a:gd name="connsiteY1297" fmla="*/ 2143260 h 8456743"/>
              <a:gd name="connsiteX1298" fmla="*/ 1433503 w 11440085"/>
              <a:gd name="connsiteY1298" fmla="*/ 2110811 h 8456743"/>
              <a:gd name="connsiteX1299" fmla="*/ 1428362 w 11440085"/>
              <a:gd name="connsiteY1299" fmla="*/ 2119118 h 8456743"/>
              <a:gd name="connsiteX1300" fmla="*/ 1467938 w 11440085"/>
              <a:gd name="connsiteY1300" fmla="*/ 2071120 h 8456743"/>
              <a:gd name="connsiteX1301" fmla="*/ 1503656 w 11440085"/>
              <a:gd name="connsiteY1301" fmla="*/ 2044156 h 8456743"/>
              <a:gd name="connsiteX1302" fmla="*/ 1491748 w 11440085"/>
              <a:gd name="connsiteY1302" fmla="*/ 2030658 h 8456743"/>
              <a:gd name="connsiteX1303" fmla="*/ 1456031 w 11440085"/>
              <a:gd name="connsiteY1303" fmla="*/ 2037415 h 8456743"/>
              <a:gd name="connsiteX1304" fmla="*/ 1456031 w 11440085"/>
              <a:gd name="connsiteY1304" fmla="*/ 2003694 h 8456743"/>
              <a:gd name="connsiteX1305" fmla="*/ 1521532 w 11440085"/>
              <a:gd name="connsiteY1305" fmla="*/ 1956497 h 8456743"/>
              <a:gd name="connsiteX1306" fmla="*/ 1575127 w 11440085"/>
              <a:gd name="connsiteY1306" fmla="*/ 1882337 h 8456743"/>
              <a:gd name="connsiteX1307" fmla="*/ 1640632 w 11440085"/>
              <a:gd name="connsiteY1307" fmla="*/ 1794694 h 8456743"/>
              <a:gd name="connsiteX1308" fmla="*/ 1706135 w 11440085"/>
              <a:gd name="connsiteY1308" fmla="*/ 1707053 h 8456743"/>
              <a:gd name="connsiteX1309" fmla="*/ 1729944 w 11440085"/>
              <a:gd name="connsiteY1309" fmla="*/ 1680072 h 8456743"/>
              <a:gd name="connsiteX1310" fmla="*/ 1754173 w 11440085"/>
              <a:gd name="connsiteY1310" fmla="*/ 1664718 h 8456743"/>
              <a:gd name="connsiteX1311" fmla="*/ 1764231 w 11440085"/>
              <a:gd name="connsiteY1311" fmla="*/ 1630084 h 8456743"/>
              <a:gd name="connsiteX1312" fmla="*/ 1771074 w 11440085"/>
              <a:gd name="connsiteY1312" fmla="*/ 1653336 h 8456743"/>
              <a:gd name="connsiteX1313" fmla="*/ 1855013 w 11440085"/>
              <a:gd name="connsiteY1313" fmla="*/ 1585689 h 8456743"/>
              <a:gd name="connsiteX1314" fmla="*/ 1991970 w 11440085"/>
              <a:gd name="connsiteY1314" fmla="*/ 1491289 h 8456743"/>
              <a:gd name="connsiteX1315" fmla="*/ 2027693 w 11440085"/>
              <a:gd name="connsiteY1315" fmla="*/ 1558708 h 8456743"/>
              <a:gd name="connsiteX1316" fmla="*/ 2039600 w 11440085"/>
              <a:gd name="connsiteY1316" fmla="*/ 1558708 h 8456743"/>
              <a:gd name="connsiteX1317" fmla="*/ 2063426 w 11440085"/>
              <a:gd name="connsiteY1317" fmla="*/ 1545233 h 8456743"/>
              <a:gd name="connsiteX1318" fmla="*/ 2067031 w 11440085"/>
              <a:gd name="connsiteY1318" fmla="*/ 1543006 h 8456743"/>
              <a:gd name="connsiteX1319" fmla="*/ 2064834 w 11440085"/>
              <a:gd name="connsiteY1319" fmla="*/ 1540519 h 8456743"/>
              <a:gd name="connsiteX1320" fmla="*/ 2072743 w 11440085"/>
              <a:gd name="connsiteY1320" fmla="*/ 1531565 h 8456743"/>
              <a:gd name="connsiteX1321" fmla="*/ 2077269 w 11440085"/>
              <a:gd name="connsiteY1321" fmla="*/ 1536682 h 8456743"/>
              <a:gd name="connsiteX1322" fmla="*/ 2128928 w 11440085"/>
              <a:gd name="connsiteY1322" fmla="*/ 1504776 h 8456743"/>
              <a:gd name="connsiteX1323" fmla="*/ 2150516 w 11440085"/>
              <a:gd name="connsiteY1323" fmla="*/ 1514562 h 8456743"/>
              <a:gd name="connsiteX1324" fmla="*/ 2151850 w 11440085"/>
              <a:gd name="connsiteY1324" fmla="*/ 1513656 h 8456743"/>
              <a:gd name="connsiteX1325" fmla="*/ 2155815 w 11440085"/>
              <a:gd name="connsiteY1325" fmla="*/ 1477828 h 8456743"/>
              <a:gd name="connsiteX1326" fmla="*/ 2167677 w 11440085"/>
              <a:gd name="connsiteY1326" fmla="*/ 1442000 h 8456743"/>
              <a:gd name="connsiteX1327" fmla="*/ 2183495 w 11440085"/>
              <a:gd name="connsiteY1327" fmla="*/ 1495737 h 8456743"/>
              <a:gd name="connsiteX1328" fmla="*/ 2183495 w 11440085"/>
              <a:gd name="connsiteY1328" fmla="*/ 1549473 h 8456743"/>
              <a:gd name="connsiteX1329" fmla="*/ 2199322 w 11440085"/>
              <a:gd name="connsiteY1329" fmla="*/ 1522610 h 8456743"/>
              <a:gd name="connsiteX1330" fmla="*/ 2254695 w 11440085"/>
              <a:gd name="connsiteY1330" fmla="*/ 1558438 h 8456743"/>
              <a:gd name="connsiteX1331" fmla="*/ 2349620 w 11440085"/>
              <a:gd name="connsiteY1331" fmla="*/ 1307651 h 8456743"/>
              <a:gd name="connsiteX1332" fmla="*/ 2357538 w 11440085"/>
              <a:gd name="connsiteY1332" fmla="*/ 1280777 h 8456743"/>
              <a:gd name="connsiteX1333" fmla="*/ 2381264 w 11440085"/>
              <a:gd name="connsiteY1333" fmla="*/ 1271822 h 8456743"/>
              <a:gd name="connsiteX1334" fmla="*/ 2373356 w 11440085"/>
              <a:gd name="connsiteY1334" fmla="*/ 1227040 h 8456743"/>
              <a:gd name="connsiteX1335" fmla="*/ 2381264 w 11440085"/>
              <a:gd name="connsiteY1335" fmla="*/ 1191212 h 8456743"/>
              <a:gd name="connsiteX1336" fmla="*/ 2401045 w 11440085"/>
              <a:gd name="connsiteY1336" fmla="*/ 1119567 h 8456743"/>
              <a:gd name="connsiteX1337" fmla="*/ 2412909 w 11440085"/>
              <a:gd name="connsiteY1337" fmla="*/ 1074784 h 8456743"/>
              <a:gd name="connsiteX1338" fmla="*/ 2420818 w 11440085"/>
              <a:gd name="connsiteY1338" fmla="*/ 1119567 h 8456743"/>
              <a:gd name="connsiteX1339" fmla="*/ 2428727 w 11440085"/>
              <a:gd name="connsiteY1339" fmla="*/ 1200177 h 8456743"/>
              <a:gd name="connsiteX1340" fmla="*/ 2452463 w 11440085"/>
              <a:gd name="connsiteY1340" fmla="*/ 1173303 h 8456743"/>
              <a:gd name="connsiteX1341" fmla="*/ 2444554 w 11440085"/>
              <a:gd name="connsiteY1341" fmla="*/ 1056865 h 8456743"/>
              <a:gd name="connsiteX1342" fmla="*/ 2436645 w 11440085"/>
              <a:gd name="connsiteY1342" fmla="*/ 1016559 h 8456743"/>
              <a:gd name="connsiteX1343" fmla="*/ 2476199 w 11440085"/>
              <a:gd name="connsiteY1343" fmla="*/ 1021047 h 8456743"/>
              <a:gd name="connsiteX1344" fmla="*/ 2492017 w 11440085"/>
              <a:gd name="connsiteY1344" fmla="*/ 1092693 h 8456743"/>
              <a:gd name="connsiteX1345" fmla="*/ 2499927 w 11440085"/>
              <a:gd name="connsiteY1345" fmla="*/ 1137475 h 8456743"/>
              <a:gd name="connsiteX1346" fmla="*/ 2527617 w 11440085"/>
              <a:gd name="connsiteY1346" fmla="*/ 1124043 h 8456743"/>
              <a:gd name="connsiteX1347" fmla="*/ 2563217 w 11440085"/>
              <a:gd name="connsiteY1347" fmla="*/ 1110612 h 8456743"/>
              <a:gd name="connsiteX1348" fmla="*/ 2586943 w 11440085"/>
              <a:gd name="connsiteY1348" fmla="*/ 1083739 h 8456743"/>
              <a:gd name="connsiteX1349" fmla="*/ 2602771 w 11440085"/>
              <a:gd name="connsiteY1349" fmla="*/ 1065830 h 8456743"/>
              <a:gd name="connsiteX1350" fmla="*/ 2610679 w 11440085"/>
              <a:gd name="connsiteY1350" fmla="*/ 1083739 h 8456743"/>
              <a:gd name="connsiteX1351" fmla="*/ 2575079 w 11440085"/>
              <a:gd name="connsiteY1351" fmla="*/ 1235994 h 8456743"/>
              <a:gd name="connsiteX1352" fmla="*/ 2539480 w 11440085"/>
              <a:gd name="connsiteY1352" fmla="*/ 1397216 h 8456743"/>
              <a:gd name="connsiteX1353" fmla="*/ 2555307 w 11440085"/>
              <a:gd name="connsiteY1353" fmla="*/ 1424089 h 8456743"/>
              <a:gd name="connsiteX1354" fmla="*/ 2571126 w 11440085"/>
              <a:gd name="connsiteY1354" fmla="*/ 1406170 h 8456743"/>
              <a:gd name="connsiteX1355" fmla="*/ 2594861 w 11440085"/>
              <a:gd name="connsiteY1355" fmla="*/ 1379307 h 8456743"/>
              <a:gd name="connsiteX1356" fmla="*/ 2610679 w 11440085"/>
              <a:gd name="connsiteY1356" fmla="*/ 1334524 h 8456743"/>
              <a:gd name="connsiteX1357" fmla="*/ 2638369 w 11440085"/>
              <a:gd name="connsiteY1357" fmla="*/ 1271822 h 8456743"/>
              <a:gd name="connsiteX1358" fmla="*/ 2666051 w 11440085"/>
              <a:gd name="connsiteY1358" fmla="*/ 1209132 h 8456743"/>
              <a:gd name="connsiteX1359" fmla="*/ 2681878 w 11440085"/>
              <a:gd name="connsiteY1359" fmla="*/ 1182258 h 8456743"/>
              <a:gd name="connsiteX1360" fmla="*/ 2725385 w 11440085"/>
              <a:gd name="connsiteY1360" fmla="*/ 1088215 h 8456743"/>
              <a:gd name="connsiteX1361" fmla="*/ 2796585 w 11440085"/>
              <a:gd name="connsiteY1361" fmla="*/ 922516 h 8456743"/>
              <a:gd name="connsiteX1362" fmla="*/ 2840091 w 11440085"/>
              <a:gd name="connsiteY1362" fmla="*/ 841916 h 8456743"/>
              <a:gd name="connsiteX1363" fmla="*/ 2848001 w 11440085"/>
              <a:gd name="connsiteY1363" fmla="*/ 841916 h 8456743"/>
              <a:gd name="connsiteX1364" fmla="*/ 2911291 w 11440085"/>
              <a:gd name="connsiteY1364" fmla="*/ 774738 h 8456743"/>
              <a:gd name="connsiteX1365" fmla="*/ 2994352 w 11440085"/>
              <a:gd name="connsiteY1365" fmla="*/ 622480 h 8456743"/>
              <a:gd name="connsiteX1366" fmla="*/ 3053679 w 11440085"/>
              <a:gd name="connsiteY1366" fmla="*/ 519472 h 8456743"/>
              <a:gd name="connsiteX1367" fmla="*/ 3093232 w 11440085"/>
              <a:gd name="connsiteY1367" fmla="*/ 420953 h 8456743"/>
              <a:gd name="connsiteX1368" fmla="*/ 3116968 w 11440085"/>
              <a:gd name="connsiteY1368" fmla="*/ 394090 h 8456743"/>
              <a:gd name="connsiteX1369" fmla="*/ 3180249 w 11440085"/>
              <a:gd name="connsiteY1369" fmla="*/ 358261 h 8456743"/>
              <a:gd name="connsiteX1370" fmla="*/ 3393845 w 11440085"/>
              <a:gd name="connsiteY1370" fmla="*/ 152256 h 8456743"/>
              <a:gd name="connsiteX1371" fmla="*/ 3646986 w 11440085"/>
              <a:gd name="connsiteY1371" fmla="*/ 35828 h 8456743"/>
              <a:gd name="connsiteX1372" fmla="*/ 3979232 w 11440085"/>
              <a:gd name="connsiteY1372" fmla="*/ 0 h 8456743"/>
              <a:gd name="connsiteX1373" fmla="*/ 3931770 w 11440085"/>
              <a:gd name="connsiteY1373" fmla="*/ 89565 h 8456743"/>
              <a:gd name="connsiteX1374" fmla="*/ 3868491 w 11440085"/>
              <a:gd name="connsiteY1374" fmla="*/ 89565 h 8456743"/>
              <a:gd name="connsiteX1375" fmla="*/ 3900126 w 11440085"/>
              <a:gd name="connsiteY1375" fmla="*/ 44783 h 8456743"/>
              <a:gd name="connsiteX1376" fmla="*/ 3943644 w 11440085"/>
              <a:gd name="connsiteY1376" fmla="*/ 22387 h 8456743"/>
              <a:gd name="connsiteX1377" fmla="*/ 3979232 w 11440085"/>
              <a:gd name="connsiteY1377" fmla="*/ 0 h 8456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</a:cxnLst>
            <a:rect l="l" t="t" r="r" b="b"/>
            <a:pathLst>
              <a:path w="11440085" h="8456743">
                <a:moveTo>
                  <a:pt x="11440085" y="8345425"/>
                </a:moveTo>
                <a:lnTo>
                  <a:pt x="11440085" y="8448979"/>
                </a:lnTo>
                <a:lnTo>
                  <a:pt x="11431519" y="8456743"/>
                </a:lnTo>
                <a:cubicBezTo>
                  <a:pt x="11412395" y="8456743"/>
                  <a:pt x="11412395" y="8426983"/>
                  <a:pt x="11431519" y="8367485"/>
                </a:cubicBezTo>
                <a:close/>
                <a:moveTo>
                  <a:pt x="10472359" y="6698111"/>
                </a:moveTo>
                <a:lnTo>
                  <a:pt x="10472359" y="6784147"/>
                </a:lnTo>
                <a:lnTo>
                  <a:pt x="10465242" y="6790594"/>
                </a:lnTo>
                <a:cubicBezTo>
                  <a:pt x="10449357" y="6790594"/>
                  <a:pt x="10449357" y="6765869"/>
                  <a:pt x="10465242" y="6716433"/>
                </a:cubicBezTo>
                <a:close/>
                <a:moveTo>
                  <a:pt x="6450751" y="6314391"/>
                </a:moveTo>
                <a:cubicBezTo>
                  <a:pt x="6479431" y="6314391"/>
                  <a:pt x="6479431" y="6325213"/>
                  <a:pt x="6450751" y="6346840"/>
                </a:cubicBezTo>
                <a:cubicBezTo>
                  <a:pt x="6441207" y="6357667"/>
                  <a:pt x="6431648" y="6363067"/>
                  <a:pt x="6422086" y="6363067"/>
                </a:cubicBezTo>
                <a:cubicBezTo>
                  <a:pt x="6412527" y="6352262"/>
                  <a:pt x="6422086" y="6336018"/>
                  <a:pt x="6450751" y="6314391"/>
                </a:cubicBezTo>
                <a:close/>
                <a:moveTo>
                  <a:pt x="3411739" y="6281919"/>
                </a:moveTo>
                <a:lnTo>
                  <a:pt x="3411739" y="6298163"/>
                </a:lnTo>
                <a:cubicBezTo>
                  <a:pt x="3411739" y="6287341"/>
                  <a:pt x="3378286" y="6303563"/>
                  <a:pt x="3311401" y="6346840"/>
                </a:cubicBezTo>
                <a:cubicBezTo>
                  <a:pt x="3311401" y="6314391"/>
                  <a:pt x="3325734" y="6298163"/>
                  <a:pt x="3354393" y="6298163"/>
                </a:cubicBezTo>
                <a:close/>
                <a:moveTo>
                  <a:pt x="4042479" y="6249462"/>
                </a:moveTo>
                <a:lnTo>
                  <a:pt x="4053946" y="6249462"/>
                </a:lnTo>
                <a:lnTo>
                  <a:pt x="4013801" y="6281919"/>
                </a:lnTo>
                <a:cubicBezTo>
                  <a:pt x="4023363" y="6265692"/>
                  <a:pt x="4032920" y="6254872"/>
                  <a:pt x="4042479" y="6249462"/>
                </a:cubicBezTo>
                <a:close/>
                <a:moveTo>
                  <a:pt x="4072940" y="6239317"/>
                </a:moveTo>
                <a:cubicBezTo>
                  <a:pt x="4074135" y="6240670"/>
                  <a:pt x="4073536" y="6244053"/>
                  <a:pt x="4071142" y="6249464"/>
                </a:cubicBezTo>
                <a:lnTo>
                  <a:pt x="4053946" y="6249462"/>
                </a:lnTo>
                <a:lnTo>
                  <a:pt x="4063978" y="6241352"/>
                </a:lnTo>
                <a:cubicBezTo>
                  <a:pt x="4068757" y="6238641"/>
                  <a:pt x="4071746" y="6237964"/>
                  <a:pt x="4072940" y="6239317"/>
                </a:cubicBezTo>
                <a:close/>
                <a:moveTo>
                  <a:pt x="3483414" y="6233237"/>
                </a:moveTo>
                <a:lnTo>
                  <a:pt x="3454748" y="6281919"/>
                </a:lnTo>
                <a:lnTo>
                  <a:pt x="3454748" y="6265692"/>
                </a:lnTo>
                <a:close/>
                <a:moveTo>
                  <a:pt x="4156265" y="6164255"/>
                </a:moveTo>
                <a:cubicBezTo>
                  <a:pt x="4161642" y="6164255"/>
                  <a:pt x="4166721" y="6165608"/>
                  <a:pt x="4171502" y="6168314"/>
                </a:cubicBezTo>
                <a:cubicBezTo>
                  <a:pt x="4171502" y="6179138"/>
                  <a:pt x="4157147" y="6195365"/>
                  <a:pt x="4128488" y="6216991"/>
                </a:cubicBezTo>
                <a:lnTo>
                  <a:pt x="4099822" y="6200769"/>
                </a:lnTo>
                <a:cubicBezTo>
                  <a:pt x="4114154" y="6184541"/>
                  <a:pt x="4127293" y="6173723"/>
                  <a:pt x="4139241" y="6168312"/>
                </a:cubicBezTo>
                <a:cubicBezTo>
                  <a:pt x="4145214" y="6165607"/>
                  <a:pt x="4150888" y="6164255"/>
                  <a:pt x="4156265" y="6164255"/>
                </a:cubicBezTo>
                <a:close/>
                <a:moveTo>
                  <a:pt x="3598092" y="6131801"/>
                </a:moveTo>
                <a:cubicBezTo>
                  <a:pt x="3602870" y="6131801"/>
                  <a:pt x="3607649" y="6133154"/>
                  <a:pt x="3612427" y="6135861"/>
                </a:cubicBezTo>
                <a:cubicBezTo>
                  <a:pt x="3602870" y="6157492"/>
                  <a:pt x="3588537" y="6173714"/>
                  <a:pt x="3569420" y="6184541"/>
                </a:cubicBezTo>
                <a:cubicBezTo>
                  <a:pt x="3540755" y="6206187"/>
                  <a:pt x="3535966" y="6200769"/>
                  <a:pt x="3555087" y="6168314"/>
                </a:cubicBezTo>
                <a:cubicBezTo>
                  <a:pt x="3564648" y="6152086"/>
                  <a:pt x="3574204" y="6141268"/>
                  <a:pt x="3583759" y="6135859"/>
                </a:cubicBezTo>
                <a:cubicBezTo>
                  <a:pt x="3588537" y="6133153"/>
                  <a:pt x="3593314" y="6131801"/>
                  <a:pt x="3598092" y="6131801"/>
                </a:cubicBezTo>
                <a:close/>
                <a:moveTo>
                  <a:pt x="8041948" y="6119615"/>
                </a:moveTo>
                <a:lnTo>
                  <a:pt x="8013268" y="6168314"/>
                </a:lnTo>
                <a:lnTo>
                  <a:pt x="8013268" y="6152088"/>
                </a:lnTo>
                <a:close/>
                <a:moveTo>
                  <a:pt x="3899129" y="6103393"/>
                </a:moveTo>
                <a:lnTo>
                  <a:pt x="3870447" y="6135861"/>
                </a:lnTo>
                <a:lnTo>
                  <a:pt x="3770113" y="6249464"/>
                </a:lnTo>
                <a:cubicBezTo>
                  <a:pt x="3779673" y="6238642"/>
                  <a:pt x="3796399" y="6222415"/>
                  <a:pt x="3820292" y="6200769"/>
                </a:cubicBezTo>
                <a:lnTo>
                  <a:pt x="3870447" y="6135861"/>
                </a:lnTo>
                <a:lnTo>
                  <a:pt x="3870468" y="6135861"/>
                </a:lnTo>
                <a:close/>
                <a:moveTo>
                  <a:pt x="3454748" y="6070938"/>
                </a:moveTo>
                <a:cubicBezTo>
                  <a:pt x="3445189" y="6103393"/>
                  <a:pt x="3421298" y="6130442"/>
                  <a:pt x="3383075" y="6152088"/>
                </a:cubicBezTo>
                <a:cubicBezTo>
                  <a:pt x="3354393" y="6173714"/>
                  <a:pt x="3340060" y="6179138"/>
                  <a:pt x="3340060" y="6168314"/>
                </a:cubicBezTo>
                <a:cubicBezTo>
                  <a:pt x="3340060" y="6157492"/>
                  <a:pt x="3354393" y="6141264"/>
                  <a:pt x="3383075" y="6119615"/>
                </a:cubicBezTo>
                <a:close/>
                <a:moveTo>
                  <a:pt x="4519119" y="6031372"/>
                </a:moveTo>
                <a:cubicBezTo>
                  <a:pt x="4504778" y="6033407"/>
                  <a:pt x="4479690" y="6062820"/>
                  <a:pt x="4443868" y="6119615"/>
                </a:cubicBezTo>
                <a:cubicBezTo>
                  <a:pt x="4415188" y="6152088"/>
                  <a:pt x="4415188" y="6168314"/>
                  <a:pt x="4443868" y="6168314"/>
                </a:cubicBezTo>
                <a:cubicBezTo>
                  <a:pt x="4453412" y="6168314"/>
                  <a:pt x="4477303" y="6146664"/>
                  <a:pt x="4515527" y="6103393"/>
                </a:cubicBezTo>
                <a:cubicBezTo>
                  <a:pt x="4534646" y="6070938"/>
                  <a:pt x="4539434" y="6049288"/>
                  <a:pt x="4529876" y="6038466"/>
                </a:cubicBezTo>
                <a:cubicBezTo>
                  <a:pt x="4527484" y="6033059"/>
                  <a:pt x="4523898" y="6030695"/>
                  <a:pt x="4519119" y="6031372"/>
                </a:cubicBezTo>
                <a:close/>
                <a:moveTo>
                  <a:pt x="8185294" y="5908641"/>
                </a:moveTo>
                <a:cubicBezTo>
                  <a:pt x="8194838" y="5908641"/>
                  <a:pt x="8190069" y="5924863"/>
                  <a:pt x="8170968" y="5957318"/>
                </a:cubicBezTo>
                <a:cubicBezTo>
                  <a:pt x="8151845" y="6000595"/>
                  <a:pt x="8137512" y="6016839"/>
                  <a:pt x="8127954" y="6006017"/>
                </a:cubicBezTo>
                <a:cubicBezTo>
                  <a:pt x="8118396" y="5995189"/>
                  <a:pt x="8123165" y="5978962"/>
                  <a:pt x="8142286" y="5957318"/>
                </a:cubicBezTo>
                <a:cubicBezTo>
                  <a:pt x="8161404" y="5924863"/>
                  <a:pt x="8175736" y="5908641"/>
                  <a:pt x="8185294" y="5908641"/>
                </a:cubicBezTo>
                <a:close/>
                <a:moveTo>
                  <a:pt x="3325734" y="5811264"/>
                </a:moveTo>
                <a:cubicBezTo>
                  <a:pt x="3325734" y="5822063"/>
                  <a:pt x="3320943" y="5838314"/>
                  <a:pt x="3311401" y="5859942"/>
                </a:cubicBezTo>
                <a:cubicBezTo>
                  <a:pt x="3301835" y="5870764"/>
                  <a:pt x="3297052" y="5870764"/>
                  <a:pt x="3297052" y="5859942"/>
                </a:cubicBezTo>
                <a:cubicBezTo>
                  <a:pt x="3287510" y="5827487"/>
                  <a:pt x="3297052" y="5811264"/>
                  <a:pt x="3325734" y="5811264"/>
                </a:cubicBezTo>
                <a:close/>
                <a:moveTo>
                  <a:pt x="2551639" y="5795013"/>
                </a:moveTo>
                <a:cubicBezTo>
                  <a:pt x="2522974" y="5795013"/>
                  <a:pt x="2494292" y="5811264"/>
                  <a:pt x="2465633" y="5843714"/>
                </a:cubicBezTo>
                <a:cubicBezTo>
                  <a:pt x="2427408" y="5886991"/>
                  <a:pt x="2417850" y="5908641"/>
                  <a:pt x="2436951" y="5908641"/>
                </a:cubicBezTo>
                <a:close/>
                <a:moveTo>
                  <a:pt x="8265576" y="5754995"/>
                </a:moveTo>
                <a:lnTo>
                  <a:pt x="8228293" y="5811264"/>
                </a:lnTo>
                <a:lnTo>
                  <a:pt x="8256974" y="5762566"/>
                </a:lnTo>
                <a:close/>
                <a:moveTo>
                  <a:pt x="2407193" y="5737588"/>
                </a:moveTo>
                <a:lnTo>
                  <a:pt x="2307951" y="5843714"/>
                </a:lnTo>
                <a:lnTo>
                  <a:pt x="2379624" y="5762566"/>
                </a:lnTo>
                <a:close/>
                <a:moveTo>
                  <a:pt x="8328648" y="5681417"/>
                </a:moveTo>
                <a:cubicBezTo>
                  <a:pt x="8338206" y="5681417"/>
                  <a:pt x="8335812" y="5689527"/>
                  <a:pt x="8321478" y="5705755"/>
                </a:cubicBezTo>
                <a:lnTo>
                  <a:pt x="8265576" y="5754995"/>
                </a:lnTo>
                <a:lnTo>
                  <a:pt x="8271301" y="5746338"/>
                </a:lnTo>
                <a:close/>
                <a:moveTo>
                  <a:pt x="2662739" y="5681404"/>
                </a:moveTo>
                <a:cubicBezTo>
                  <a:pt x="2660348" y="5681404"/>
                  <a:pt x="2656765" y="5686815"/>
                  <a:pt x="2651993" y="5697637"/>
                </a:cubicBezTo>
                <a:cubicBezTo>
                  <a:pt x="2642435" y="5719288"/>
                  <a:pt x="2637645" y="5730092"/>
                  <a:pt x="2637645" y="5730092"/>
                </a:cubicBezTo>
                <a:lnTo>
                  <a:pt x="2666326" y="5697637"/>
                </a:lnTo>
                <a:cubicBezTo>
                  <a:pt x="2666326" y="5686815"/>
                  <a:pt x="2665129" y="5681404"/>
                  <a:pt x="2662739" y="5681404"/>
                </a:cubicBezTo>
                <a:close/>
                <a:moveTo>
                  <a:pt x="3770113" y="5600261"/>
                </a:moveTo>
                <a:cubicBezTo>
                  <a:pt x="3779673" y="5600261"/>
                  <a:pt x="3784443" y="5605667"/>
                  <a:pt x="3784443" y="5616489"/>
                </a:cubicBezTo>
                <a:cubicBezTo>
                  <a:pt x="3784443" y="5627311"/>
                  <a:pt x="3779673" y="5632716"/>
                  <a:pt x="3770113" y="5632716"/>
                </a:cubicBezTo>
                <a:cubicBezTo>
                  <a:pt x="3760550" y="5632716"/>
                  <a:pt x="3755782" y="5627311"/>
                  <a:pt x="3755782" y="5616489"/>
                </a:cubicBezTo>
                <a:cubicBezTo>
                  <a:pt x="3755782" y="5605667"/>
                  <a:pt x="3760550" y="5600261"/>
                  <a:pt x="3770113" y="5600261"/>
                </a:cubicBezTo>
                <a:close/>
                <a:moveTo>
                  <a:pt x="2594647" y="5567811"/>
                </a:moveTo>
                <a:lnTo>
                  <a:pt x="2522974" y="5632716"/>
                </a:lnTo>
                <a:lnTo>
                  <a:pt x="2407193" y="5737588"/>
                </a:lnTo>
                <a:lnTo>
                  <a:pt x="2501462" y="5636781"/>
                </a:lnTo>
                <a:cubicBezTo>
                  <a:pt x="2549244" y="5590798"/>
                  <a:pt x="2580319" y="5567811"/>
                  <a:pt x="2594647" y="5567811"/>
                </a:cubicBezTo>
                <a:close/>
                <a:moveTo>
                  <a:pt x="3698434" y="5551568"/>
                </a:moveTo>
                <a:cubicBezTo>
                  <a:pt x="3707998" y="5551568"/>
                  <a:pt x="3717557" y="5551568"/>
                  <a:pt x="3727100" y="5551568"/>
                </a:cubicBezTo>
                <a:cubicBezTo>
                  <a:pt x="3736659" y="5551568"/>
                  <a:pt x="3736659" y="5556990"/>
                  <a:pt x="3727100" y="5567811"/>
                </a:cubicBezTo>
                <a:cubicBezTo>
                  <a:pt x="3717557" y="5578617"/>
                  <a:pt x="3705603" y="5578617"/>
                  <a:pt x="3691271" y="5567811"/>
                </a:cubicBezTo>
                <a:cubicBezTo>
                  <a:pt x="3676939" y="5556990"/>
                  <a:pt x="3679318" y="5551568"/>
                  <a:pt x="3698434" y="5551568"/>
                </a:cubicBezTo>
                <a:close/>
                <a:moveTo>
                  <a:pt x="3526421" y="5437964"/>
                </a:moveTo>
                <a:lnTo>
                  <a:pt x="3512075" y="5470414"/>
                </a:lnTo>
                <a:lnTo>
                  <a:pt x="3497746" y="5470414"/>
                </a:lnTo>
                <a:close/>
                <a:moveTo>
                  <a:pt x="2752331" y="5405493"/>
                </a:moveTo>
                <a:lnTo>
                  <a:pt x="2753700" y="5410139"/>
                </a:lnTo>
                <a:lnTo>
                  <a:pt x="2752329" y="5409556"/>
                </a:lnTo>
                <a:cubicBezTo>
                  <a:pt x="2747551" y="5406848"/>
                  <a:pt x="2747551" y="5405493"/>
                  <a:pt x="2752331" y="5405493"/>
                </a:cubicBezTo>
                <a:close/>
                <a:moveTo>
                  <a:pt x="2307951" y="5373038"/>
                </a:moveTo>
                <a:cubicBezTo>
                  <a:pt x="2317509" y="5373038"/>
                  <a:pt x="2322279" y="5378459"/>
                  <a:pt x="2322279" y="5389265"/>
                </a:cubicBezTo>
                <a:cubicBezTo>
                  <a:pt x="2322279" y="5400092"/>
                  <a:pt x="2317509" y="5405493"/>
                  <a:pt x="2307951" y="5405493"/>
                </a:cubicBezTo>
                <a:cubicBezTo>
                  <a:pt x="2298388" y="5405493"/>
                  <a:pt x="2293599" y="5400092"/>
                  <a:pt x="2293599" y="5389265"/>
                </a:cubicBezTo>
                <a:cubicBezTo>
                  <a:pt x="2293599" y="5378459"/>
                  <a:pt x="2298388" y="5373038"/>
                  <a:pt x="2307951" y="5373038"/>
                </a:cubicBezTo>
                <a:close/>
                <a:moveTo>
                  <a:pt x="1705869" y="5291887"/>
                </a:moveTo>
                <a:cubicBezTo>
                  <a:pt x="1705869" y="5302716"/>
                  <a:pt x="1701096" y="5318938"/>
                  <a:pt x="1691536" y="5340588"/>
                </a:cubicBezTo>
                <a:cubicBezTo>
                  <a:pt x="1681978" y="5351410"/>
                  <a:pt x="1677204" y="5351410"/>
                  <a:pt x="1677204" y="5340588"/>
                </a:cubicBezTo>
                <a:cubicBezTo>
                  <a:pt x="1667645" y="5308115"/>
                  <a:pt x="1677204" y="5291887"/>
                  <a:pt x="1705869" y="5291887"/>
                </a:cubicBezTo>
                <a:close/>
                <a:moveTo>
                  <a:pt x="2107258" y="5275661"/>
                </a:moveTo>
                <a:lnTo>
                  <a:pt x="2121584" y="5275661"/>
                </a:lnTo>
                <a:lnTo>
                  <a:pt x="2135917" y="5275661"/>
                </a:lnTo>
                <a:cubicBezTo>
                  <a:pt x="2135917" y="5286489"/>
                  <a:pt x="2131149" y="5291887"/>
                  <a:pt x="2121584" y="5291887"/>
                </a:cubicBezTo>
                <a:cubicBezTo>
                  <a:pt x="2112026" y="5291887"/>
                  <a:pt x="2107258" y="5286489"/>
                  <a:pt x="2107258" y="5275661"/>
                </a:cubicBezTo>
                <a:close/>
                <a:moveTo>
                  <a:pt x="1748884" y="5243194"/>
                </a:moveTo>
                <a:cubicBezTo>
                  <a:pt x="1758442" y="5243194"/>
                  <a:pt x="1763212" y="5248610"/>
                  <a:pt x="1763212" y="5259439"/>
                </a:cubicBezTo>
                <a:cubicBezTo>
                  <a:pt x="1763212" y="5270261"/>
                  <a:pt x="1758442" y="5275661"/>
                  <a:pt x="1748884" y="5275661"/>
                </a:cubicBezTo>
                <a:cubicBezTo>
                  <a:pt x="1739320" y="5275661"/>
                  <a:pt x="1734551" y="5270261"/>
                  <a:pt x="1734551" y="5259439"/>
                </a:cubicBezTo>
                <a:cubicBezTo>
                  <a:pt x="1734551" y="5248610"/>
                  <a:pt x="1739320" y="5243194"/>
                  <a:pt x="1748884" y="5243194"/>
                </a:cubicBezTo>
                <a:close/>
                <a:moveTo>
                  <a:pt x="2207592" y="5194511"/>
                </a:moveTo>
                <a:lnTo>
                  <a:pt x="2221925" y="5194511"/>
                </a:lnTo>
                <a:cubicBezTo>
                  <a:pt x="2221925" y="5205340"/>
                  <a:pt x="2217156" y="5210739"/>
                  <a:pt x="2207592" y="5210739"/>
                </a:cubicBezTo>
                <a:close/>
                <a:moveTo>
                  <a:pt x="2752331" y="5178283"/>
                </a:moveTo>
                <a:cubicBezTo>
                  <a:pt x="2761890" y="5178283"/>
                  <a:pt x="2776223" y="5178283"/>
                  <a:pt x="2795326" y="5178283"/>
                </a:cubicBezTo>
                <a:cubicBezTo>
                  <a:pt x="2833563" y="5178283"/>
                  <a:pt x="2852671" y="5183689"/>
                  <a:pt x="2852671" y="5194511"/>
                </a:cubicBezTo>
                <a:cubicBezTo>
                  <a:pt x="2852671" y="5205340"/>
                  <a:pt x="2821612" y="5243194"/>
                  <a:pt x="2759496" y="5308115"/>
                </a:cubicBezTo>
                <a:cubicBezTo>
                  <a:pt x="2697382" y="5373038"/>
                  <a:pt x="2656763" y="5410914"/>
                  <a:pt x="2637645" y="5421736"/>
                </a:cubicBezTo>
                <a:lnTo>
                  <a:pt x="2623313" y="5356815"/>
                </a:lnTo>
                <a:cubicBezTo>
                  <a:pt x="2632871" y="5335164"/>
                  <a:pt x="2647204" y="5318938"/>
                  <a:pt x="2666326" y="5308115"/>
                </a:cubicBezTo>
                <a:cubicBezTo>
                  <a:pt x="2685428" y="5297311"/>
                  <a:pt x="2706923" y="5278371"/>
                  <a:pt x="2730836" y="5251322"/>
                </a:cubicBezTo>
                <a:cubicBezTo>
                  <a:pt x="2754727" y="5224272"/>
                  <a:pt x="2761890" y="5205340"/>
                  <a:pt x="2752331" y="5194511"/>
                </a:cubicBezTo>
                <a:cubicBezTo>
                  <a:pt x="2742769" y="5183689"/>
                  <a:pt x="2742769" y="5178283"/>
                  <a:pt x="2752331" y="5178283"/>
                </a:cubicBezTo>
                <a:close/>
                <a:moveTo>
                  <a:pt x="2135917" y="5162040"/>
                </a:moveTo>
                <a:cubicBezTo>
                  <a:pt x="2145482" y="5162040"/>
                  <a:pt x="2150266" y="5167461"/>
                  <a:pt x="2150266" y="5178283"/>
                </a:cubicBezTo>
                <a:cubicBezTo>
                  <a:pt x="2150266" y="5189089"/>
                  <a:pt x="2145482" y="5194511"/>
                  <a:pt x="2135917" y="5194511"/>
                </a:cubicBezTo>
                <a:lnTo>
                  <a:pt x="2135917" y="5178283"/>
                </a:lnTo>
                <a:close/>
                <a:moveTo>
                  <a:pt x="2522974" y="5129590"/>
                </a:moveTo>
                <a:cubicBezTo>
                  <a:pt x="2532516" y="5129590"/>
                  <a:pt x="2537306" y="5135014"/>
                  <a:pt x="2537306" y="5145818"/>
                </a:cubicBezTo>
                <a:cubicBezTo>
                  <a:pt x="2537306" y="5156639"/>
                  <a:pt x="2532516" y="5162040"/>
                  <a:pt x="2522974" y="5162040"/>
                </a:cubicBezTo>
                <a:lnTo>
                  <a:pt x="2522974" y="5145818"/>
                </a:lnTo>
                <a:close/>
                <a:moveTo>
                  <a:pt x="1920896" y="5113362"/>
                </a:moveTo>
                <a:cubicBezTo>
                  <a:pt x="1930455" y="5124184"/>
                  <a:pt x="1928060" y="5140412"/>
                  <a:pt x="1913727" y="5162040"/>
                </a:cubicBezTo>
                <a:cubicBezTo>
                  <a:pt x="1899396" y="5183689"/>
                  <a:pt x="1887442" y="5194511"/>
                  <a:pt x="1877898" y="5194511"/>
                </a:cubicBezTo>
                <a:cubicBezTo>
                  <a:pt x="1868340" y="5183689"/>
                  <a:pt x="1882672" y="5156639"/>
                  <a:pt x="1920896" y="5113362"/>
                </a:cubicBezTo>
                <a:close/>
                <a:moveTo>
                  <a:pt x="2739778" y="5050474"/>
                </a:moveTo>
                <a:cubicBezTo>
                  <a:pt x="2750536" y="5051827"/>
                  <a:pt x="2761890" y="5059263"/>
                  <a:pt x="2773830" y="5072779"/>
                </a:cubicBezTo>
                <a:cubicBezTo>
                  <a:pt x="2797721" y="5099829"/>
                  <a:pt x="2800115" y="5124184"/>
                  <a:pt x="2780992" y="5145818"/>
                </a:cubicBezTo>
                <a:cubicBezTo>
                  <a:pt x="2771449" y="5156639"/>
                  <a:pt x="2766665" y="5156639"/>
                  <a:pt x="2766665" y="5145818"/>
                </a:cubicBezTo>
                <a:cubicBezTo>
                  <a:pt x="2766665" y="5135014"/>
                  <a:pt x="2752331" y="5140412"/>
                  <a:pt x="2723652" y="5162040"/>
                </a:cubicBezTo>
                <a:cubicBezTo>
                  <a:pt x="2694986" y="5183689"/>
                  <a:pt x="2666326" y="5205340"/>
                  <a:pt x="2637645" y="5226966"/>
                </a:cubicBezTo>
                <a:lnTo>
                  <a:pt x="2594647" y="5259439"/>
                </a:lnTo>
                <a:cubicBezTo>
                  <a:pt x="2565972" y="5226966"/>
                  <a:pt x="2604211" y="5162040"/>
                  <a:pt x="2709319" y="5064663"/>
                </a:cubicBezTo>
                <a:cubicBezTo>
                  <a:pt x="2718878" y="5053858"/>
                  <a:pt x="2729035" y="5049115"/>
                  <a:pt x="2739778" y="5050474"/>
                </a:cubicBezTo>
                <a:close/>
                <a:moveTo>
                  <a:pt x="2947640" y="5040320"/>
                </a:moveTo>
                <a:cubicBezTo>
                  <a:pt x="2953614" y="5040320"/>
                  <a:pt x="2957794" y="5043029"/>
                  <a:pt x="2960189" y="5048441"/>
                </a:cubicBezTo>
                <a:cubicBezTo>
                  <a:pt x="2964964" y="5059263"/>
                  <a:pt x="2962569" y="5080907"/>
                  <a:pt x="2953026" y="5113362"/>
                </a:cubicBezTo>
                <a:cubicBezTo>
                  <a:pt x="2924347" y="5156639"/>
                  <a:pt x="2905244" y="5162040"/>
                  <a:pt x="2895679" y="5129590"/>
                </a:cubicBezTo>
                <a:cubicBezTo>
                  <a:pt x="2876563" y="5107941"/>
                  <a:pt x="2886121" y="5080907"/>
                  <a:pt x="2924347" y="5048441"/>
                </a:cubicBezTo>
                <a:cubicBezTo>
                  <a:pt x="2933905" y="5043029"/>
                  <a:pt x="2941668" y="5040320"/>
                  <a:pt x="2947640" y="5040320"/>
                </a:cubicBezTo>
                <a:close/>
                <a:moveTo>
                  <a:pt x="2537306" y="5015986"/>
                </a:moveTo>
                <a:cubicBezTo>
                  <a:pt x="2565972" y="5015986"/>
                  <a:pt x="2551639" y="5037614"/>
                  <a:pt x="2494292" y="5080907"/>
                </a:cubicBezTo>
                <a:lnTo>
                  <a:pt x="2465633" y="5097135"/>
                </a:lnTo>
                <a:cubicBezTo>
                  <a:pt x="2475191" y="5086313"/>
                  <a:pt x="2484749" y="5075491"/>
                  <a:pt x="2494292" y="5064663"/>
                </a:cubicBezTo>
                <a:close/>
                <a:moveTo>
                  <a:pt x="8816021" y="4999759"/>
                </a:moveTo>
                <a:cubicBezTo>
                  <a:pt x="8825586" y="4999759"/>
                  <a:pt x="8830370" y="5005164"/>
                  <a:pt x="8830370" y="5015986"/>
                </a:cubicBezTo>
                <a:lnTo>
                  <a:pt x="8816021" y="5015986"/>
                </a:lnTo>
                <a:lnTo>
                  <a:pt x="8801695" y="5015986"/>
                </a:lnTo>
                <a:cubicBezTo>
                  <a:pt x="8801695" y="5005164"/>
                  <a:pt x="8806479" y="4999759"/>
                  <a:pt x="8816021" y="4999759"/>
                </a:cubicBezTo>
                <a:close/>
                <a:moveTo>
                  <a:pt x="2250605" y="4934838"/>
                </a:moveTo>
                <a:cubicBezTo>
                  <a:pt x="2260164" y="4934838"/>
                  <a:pt x="2250605" y="4951065"/>
                  <a:pt x="2221925" y="4983515"/>
                </a:cubicBezTo>
                <a:lnTo>
                  <a:pt x="2193264" y="5015986"/>
                </a:lnTo>
                <a:close/>
                <a:moveTo>
                  <a:pt x="8844703" y="4918610"/>
                </a:moveTo>
                <a:cubicBezTo>
                  <a:pt x="8863803" y="4918610"/>
                  <a:pt x="8873368" y="4924010"/>
                  <a:pt x="8873368" y="4934838"/>
                </a:cubicBezTo>
                <a:cubicBezTo>
                  <a:pt x="8873368" y="4956465"/>
                  <a:pt x="8863803" y="4967287"/>
                  <a:pt x="8844703" y="4967287"/>
                </a:cubicBezTo>
                <a:cubicBezTo>
                  <a:pt x="8835144" y="4967287"/>
                  <a:pt x="8830370" y="4956465"/>
                  <a:pt x="8830370" y="4934838"/>
                </a:cubicBezTo>
                <a:cubicBezTo>
                  <a:pt x="8830370" y="4924010"/>
                  <a:pt x="8835144" y="4918610"/>
                  <a:pt x="8844703" y="4918610"/>
                </a:cubicBezTo>
                <a:close/>
                <a:moveTo>
                  <a:pt x="931775" y="4886139"/>
                </a:moveTo>
                <a:cubicBezTo>
                  <a:pt x="941333" y="4886139"/>
                  <a:pt x="946124" y="4891561"/>
                  <a:pt x="946124" y="4902366"/>
                </a:cubicBezTo>
                <a:cubicBezTo>
                  <a:pt x="946124" y="4913188"/>
                  <a:pt x="941333" y="4918610"/>
                  <a:pt x="931775" y="4918610"/>
                </a:cubicBezTo>
                <a:cubicBezTo>
                  <a:pt x="922233" y="4918610"/>
                  <a:pt x="917442" y="4913188"/>
                  <a:pt x="917442" y="4902366"/>
                </a:cubicBezTo>
                <a:cubicBezTo>
                  <a:pt x="917442" y="4891561"/>
                  <a:pt x="922233" y="4886139"/>
                  <a:pt x="931775" y="4886139"/>
                </a:cubicBezTo>
                <a:close/>
                <a:moveTo>
                  <a:pt x="2680658" y="4853689"/>
                </a:moveTo>
                <a:lnTo>
                  <a:pt x="2680658" y="4869911"/>
                </a:lnTo>
                <a:lnTo>
                  <a:pt x="2680658" y="4886139"/>
                </a:lnTo>
                <a:cubicBezTo>
                  <a:pt x="2671095" y="4886139"/>
                  <a:pt x="2666326" y="4880739"/>
                  <a:pt x="2666326" y="4869911"/>
                </a:cubicBezTo>
                <a:cubicBezTo>
                  <a:pt x="2666326" y="4859089"/>
                  <a:pt x="2671095" y="4853689"/>
                  <a:pt x="2680658" y="4853689"/>
                </a:cubicBezTo>
                <a:close/>
                <a:moveTo>
                  <a:pt x="2555741" y="4809635"/>
                </a:moveTo>
                <a:lnTo>
                  <a:pt x="2565972" y="4821216"/>
                </a:lnTo>
                <a:lnTo>
                  <a:pt x="2551639" y="4853689"/>
                </a:lnTo>
                <a:lnTo>
                  <a:pt x="2551639" y="4813100"/>
                </a:lnTo>
                <a:close/>
                <a:moveTo>
                  <a:pt x="1791877" y="4561537"/>
                </a:moveTo>
                <a:lnTo>
                  <a:pt x="1806225" y="4561537"/>
                </a:lnTo>
                <a:lnTo>
                  <a:pt x="1820557" y="4561537"/>
                </a:lnTo>
                <a:cubicBezTo>
                  <a:pt x="1820557" y="4572365"/>
                  <a:pt x="1815783" y="4577765"/>
                  <a:pt x="1806225" y="4577765"/>
                </a:cubicBezTo>
                <a:cubicBezTo>
                  <a:pt x="1796666" y="4577765"/>
                  <a:pt x="1791877" y="4572365"/>
                  <a:pt x="1791877" y="4561537"/>
                </a:cubicBezTo>
                <a:close/>
                <a:moveTo>
                  <a:pt x="817103" y="4464161"/>
                </a:moveTo>
                <a:lnTo>
                  <a:pt x="673756" y="4658913"/>
                </a:lnTo>
                <a:cubicBezTo>
                  <a:pt x="683314" y="4637286"/>
                  <a:pt x="702416" y="4604814"/>
                  <a:pt x="731097" y="4561537"/>
                </a:cubicBezTo>
                <a:cubicBezTo>
                  <a:pt x="778879" y="4496616"/>
                  <a:pt x="807545" y="4464161"/>
                  <a:pt x="817103" y="4464161"/>
                </a:cubicBezTo>
                <a:close/>
                <a:moveTo>
                  <a:pt x="14349" y="4464161"/>
                </a:moveTo>
                <a:lnTo>
                  <a:pt x="14349" y="4480389"/>
                </a:lnTo>
                <a:lnTo>
                  <a:pt x="0" y="4496616"/>
                </a:lnTo>
                <a:close/>
                <a:moveTo>
                  <a:pt x="1874311" y="4395180"/>
                </a:moveTo>
                <a:lnTo>
                  <a:pt x="1885711" y="4397762"/>
                </a:lnTo>
                <a:lnTo>
                  <a:pt x="1849218" y="4415468"/>
                </a:lnTo>
                <a:cubicBezTo>
                  <a:pt x="1858778" y="4404651"/>
                  <a:pt x="1867143" y="4397887"/>
                  <a:pt x="1874311" y="4395180"/>
                </a:cubicBezTo>
                <a:close/>
                <a:moveTo>
                  <a:pt x="609242" y="4395180"/>
                </a:moveTo>
                <a:cubicBezTo>
                  <a:pt x="618797" y="4392474"/>
                  <a:pt x="625964" y="4393825"/>
                  <a:pt x="630743" y="4399240"/>
                </a:cubicBezTo>
                <a:cubicBezTo>
                  <a:pt x="630743" y="4431688"/>
                  <a:pt x="616410" y="4447934"/>
                  <a:pt x="587749" y="4447934"/>
                </a:cubicBezTo>
                <a:cubicBezTo>
                  <a:pt x="578191" y="4447934"/>
                  <a:pt x="573400" y="4437112"/>
                  <a:pt x="573400" y="4415468"/>
                </a:cubicBezTo>
                <a:cubicBezTo>
                  <a:pt x="587741" y="4404651"/>
                  <a:pt x="599687" y="4397887"/>
                  <a:pt x="609242" y="4395180"/>
                </a:cubicBezTo>
                <a:close/>
                <a:moveTo>
                  <a:pt x="1903265" y="4389246"/>
                </a:moveTo>
                <a:lnTo>
                  <a:pt x="1892231" y="4399240"/>
                </a:lnTo>
                <a:lnTo>
                  <a:pt x="1885711" y="4397762"/>
                </a:lnTo>
                <a:close/>
                <a:moveTo>
                  <a:pt x="688088" y="4285636"/>
                </a:moveTo>
                <a:cubicBezTo>
                  <a:pt x="697647" y="4285636"/>
                  <a:pt x="702416" y="4291035"/>
                  <a:pt x="702416" y="4301864"/>
                </a:cubicBezTo>
                <a:lnTo>
                  <a:pt x="688088" y="4301864"/>
                </a:lnTo>
                <a:lnTo>
                  <a:pt x="673756" y="4301864"/>
                </a:lnTo>
                <a:cubicBezTo>
                  <a:pt x="673756" y="4291035"/>
                  <a:pt x="678525" y="4285636"/>
                  <a:pt x="688088" y="4285636"/>
                </a:cubicBezTo>
                <a:close/>
                <a:moveTo>
                  <a:pt x="243703" y="4204488"/>
                </a:moveTo>
                <a:lnTo>
                  <a:pt x="215028" y="4236936"/>
                </a:lnTo>
                <a:lnTo>
                  <a:pt x="200695" y="4236936"/>
                </a:lnTo>
                <a:close/>
                <a:moveTo>
                  <a:pt x="673756" y="4107088"/>
                </a:moveTo>
                <a:lnTo>
                  <a:pt x="688088" y="4107088"/>
                </a:lnTo>
                <a:cubicBezTo>
                  <a:pt x="697647" y="4117915"/>
                  <a:pt x="690484" y="4136849"/>
                  <a:pt x="666586" y="4163899"/>
                </a:cubicBezTo>
                <a:cubicBezTo>
                  <a:pt x="642695" y="4190954"/>
                  <a:pt x="625973" y="4204488"/>
                  <a:pt x="616410" y="4204488"/>
                </a:cubicBezTo>
                <a:close/>
                <a:moveTo>
                  <a:pt x="2365277" y="4009712"/>
                </a:moveTo>
                <a:lnTo>
                  <a:pt x="2365277" y="4025939"/>
                </a:lnTo>
                <a:lnTo>
                  <a:pt x="2350944" y="4025939"/>
                </a:lnTo>
                <a:cubicBezTo>
                  <a:pt x="2350944" y="4015134"/>
                  <a:pt x="2355735" y="4009712"/>
                  <a:pt x="2365277" y="4009712"/>
                </a:cubicBezTo>
                <a:close/>
                <a:moveTo>
                  <a:pt x="616410" y="3977262"/>
                </a:moveTo>
                <a:cubicBezTo>
                  <a:pt x="625973" y="3977262"/>
                  <a:pt x="630743" y="3982662"/>
                  <a:pt x="630743" y="3993490"/>
                </a:cubicBezTo>
                <a:cubicBezTo>
                  <a:pt x="630743" y="4004312"/>
                  <a:pt x="625973" y="4009712"/>
                  <a:pt x="616410" y="4009712"/>
                </a:cubicBezTo>
                <a:cubicBezTo>
                  <a:pt x="606852" y="4009712"/>
                  <a:pt x="602082" y="4004312"/>
                  <a:pt x="602082" y="3993490"/>
                </a:cubicBezTo>
                <a:cubicBezTo>
                  <a:pt x="602082" y="3982662"/>
                  <a:pt x="606852" y="3977262"/>
                  <a:pt x="616410" y="3977262"/>
                </a:cubicBezTo>
                <a:close/>
                <a:moveTo>
                  <a:pt x="415716" y="3977262"/>
                </a:moveTo>
                <a:cubicBezTo>
                  <a:pt x="425279" y="3977262"/>
                  <a:pt x="430048" y="3982662"/>
                  <a:pt x="430048" y="3993490"/>
                </a:cubicBezTo>
                <a:cubicBezTo>
                  <a:pt x="430048" y="4004312"/>
                  <a:pt x="425279" y="4009712"/>
                  <a:pt x="415716" y="4009712"/>
                </a:cubicBezTo>
                <a:cubicBezTo>
                  <a:pt x="406157" y="4009712"/>
                  <a:pt x="401388" y="4004312"/>
                  <a:pt x="401388" y="3993490"/>
                </a:cubicBezTo>
                <a:cubicBezTo>
                  <a:pt x="401388" y="3982662"/>
                  <a:pt x="406157" y="3977262"/>
                  <a:pt x="415716" y="3977262"/>
                </a:cubicBezTo>
                <a:close/>
                <a:moveTo>
                  <a:pt x="845768" y="3652661"/>
                </a:moveTo>
                <a:lnTo>
                  <a:pt x="817103" y="3685110"/>
                </a:lnTo>
                <a:lnTo>
                  <a:pt x="802776" y="3685110"/>
                </a:lnTo>
                <a:close/>
                <a:moveTo>
                  <a:pt x="616410" y="3376736"/>
                </a:moveTo>
                <a:cubicBezTo>
                  <a:pt x="625973" y="3376736"/>
                  <a:pt x="630743" y="3382160"/>
                  <a:pt x="630743" y="3392982"/>
                </a:cubicBezTo>
                <a:cubicBezTo>
                  <a:pt x="630743" y="3403786"/>
                  <a:pt x="625973" y="3409210"/>
                  <a:pt x="616410" y="3409210"/>
                </a:cubicBezTo>
                <a:cubicBezTo>
                  <a:pt x="606852" y="3409210"/>
                  <a:pt x="602082" y="3403786"/>
                  <a:pt x="602082" y="3392982"/>
                </a:cubicBezTo>
                <a:cubicBezTo>
                  <a:pt x="602082" y="3382160"/>
                  <a:pt x="606852" y="3376736"/>
                  <a:pt x="616410" y="3376736"/>
                </a:cubicBezTo>
                <a:close/>
                <a:moveTo>
                  <a:pt x="129021" y="3311833"/>
                </a:moveTo>
                <a:cubicBezTo>
                  <a:pt x="138579" y="3311833"/>
                  <a:pt x="143347" y="3317239"/>
                  <a:pt x="143347" y="3328061"/>
                </a:cubicBezTo>
                <a:cubicBezTo>
                  <a:pt x="143347" y="3338883"/>
                  <a:pt x="138579" y="3344289"/>
                  <a:pt x="129021" y="3344289"/>
                </a:cubicBezTo>
                <a:cubicBezTo>
                  <a:pt x="119456" y="3344289"/>
                  <a:pt x="114688" y="3338883"/>
                  <a:pt x="114688" y="3328061"/>
                </a:cubicBezTo>
                <a:cubicBezTo>
                  <a:pt x="114688" y="3317239"/>
                  <a:pt x="119456" y="3311833"/>
                  <a:pt x="129021" y="3311833"/>
                </a:cubicBezTo>
                <a:close/>
                <a:moveTo>
                  <a:pt x="372717" y="3275302"/>
                </a:moveTo>
                <a:cubicBezTo>
                  <a:pt x="377495" y="3275302"/>
                  <a:pt x="382274" y="3276655"/>
                  <a:pt x="387055" y="3279360"/>
                </a:cubicBezTo>
                <a:cubicBezTo>
                  <a:pt x="377496" y="3301011"/>
                  <a:pt x="363164" y="3317239"/>
                  <a:pt x="344042" y="3328061"/>
                </a:cubicBezTo>
                <a:cubicBezTo>
                  <a:pt x="315381" y="3349687"/>
                  <a:pt x="310592" y="3344289"/>
                  <a:pt x="329709" y="3311833"/>
                </a:cubicBezTo>
                <a:cubicBezTo>
                  <a:pt x="344050" y="3287479"/>
                  <a:pt x="358381" y="3275303"/>
                  <a:pt x="372717" y="3275302"/>
                </a:cubicBezTo>
                <a:close/>
                <a:moveTo>
                  <a:pt x="501722" y="3100836"/>
                </a:moveTo>
                <a:cubicBezTo>
                  <a:pt x="530402" y="3100836"/>
                  <a:pt x="530402" y="3111658"/>
                  <a:pt x="501722" y="3133291"/>
                </a:cubicBezTo>
                <a:cubicBezTo>
                  <a:pt x="492184" y="3144113"/>
                  <a:pt x="482621" y="3149534"/>
                  <a:pt x="473061" y="3149534"/>
                </a:cubicBezTo>
                <a:cubicBezTo>
                  <a:pt x="463503" y="3138707"/>
                  <a:pt x="473061" y="3122485"/>
                  <a:pt x="501722" y="3100836"/>
                </a:cubicBezTo>
                <a:close/>
                <a:moveTo>
                  <a:pt x="1733412" y="2689323"/>
                </a:moveTo>
                <a:lnTo>
                  <a:pt x="1673620" y="2792467"/>
                </a:lnTo>
                <a:cubicBezTo>
                  <a:pt x="1661678" y="2819516"/>
                  <a:pt x="1662877" y="2830333"/>
                  <a:pt x="1677204" y="2824935"/>
                </a:cubicBezTo>
                <a:lnTo>
                  <a:pt x="1709364" y="2802178"/>
                </a:lnTo>
                <a:lnTo>
                  <a:pt x="1706130" y="2802633"/>
                </a:lnTo>
                <a:cubicBezTo>
                  <a:pt x="1702164" y="2795893"/>
                  <a:pt x="1702164" y="2781283"/>
                  <a:pt x="1706135" y="2758809"/>
                </a:cubicBezTo>
                <a:close/>
                <a:moveTo>
                  <a:pt x="1849045" y="2637447"/>
                </a:moveTo>
                <a:cubicBezTo>
                  <a:pt x="1841103" y="2628472"/>
                  <a:pt x="1825229" y="2637447"/>
                  <a:pt x="1801405" y="2664427"/>
                </a:cubicBezTo>
                <a:cubicBezTo>
                  <a:pt x="1777589" y="2682410"/>
                  <a:pt x="1765682" y="2704871"/>
                  <a:pt x="1765682" y="2731846"/>
                </a:cubicBezTo>
                <a:lnTo>
                  <a:pt x="1741898" y="2776723"/>
                </a:lnTo>
                <a:lnTo>
                  <a:pt x="1820557" y="2695085"/>
                </a:lnTo>
                <a:lnTo>
                  <a:pt x="1837249" y="2677534"/>
                </a:lnTo>
                <a:close/>
                <a:moveTo>
                  <a:pt x="2376316" y="2053339"/>
                </a:moveTo>
                <a:lnTo>
                  <a:pt x="2358194" y="2084607"/>
                </a:lnTo>
                <a:lnTo>
                  <a:pt x="2358362" y="2086161"/>
                </a:lnTo>
                <a:lnTo>
                  <a:pt x="2365277" y="2078339"/>
                </a:lnTo>
                <a:close/>
                <a:moveTo>
                  <a:pt x="1813322" y="1990213"/>
                </a:moveTo>
                <a:cubicBezTo>
                  <a:pt x="1805381" y="1999211"/>
                  <a:pt x="1791485" y="2012692"/>
                  <a:pt x="1771636" y="2030658"/>
                </a:cubicBezTo>
                <a:cubicBezTo>
                  <a:pt x="1751786" y="2048647"/>
                  <a:pt x="1733925" y="2064380"/>
                  <a:pt x="1718042" y="2077861"/>
                </a:cubicBezTo>
                <a:cubicBezTo>
                  <a:pt x="1702154" y="2091337"/>
                  <a:pt x="1694228" y="2102585"/>
                  <a:pt x="1694228" y="2111577"/>
                </a:cubicBezTo>
                <a:cubicBezTo>
                  <a:pt x="1694228" y="2129549"/>
                  <a:pt x="1682304" y="2138539"/>
                  <a:pt x="1658488" y="2138539"/>
                </a:cubicBezTo>
                <a:cubicBezTo>
                  <a:pt x="1650548" y="2138539"/>
                  <a:pt x="1640632" y="2143030"/>
                  <a:pt x="1628725" y="2152021"/>
                </a:cubicBezTo>
                <a:cubicBezTo>
                  <a:pt x="1616802" y="2161013"/>
                  <a:pt x="1602908" y="2170004"/>
                  <a:pt x="1587034" y="2178996"/>
                </a:cubicBezTo>
                <a:lnTo>
                  <a:pt x="1575127" y="2192477"/>
                </a:lnTo>
                <a:cubicBezTo>
                  <a:pt x="1567184" y="2183487"/>
                  <a:pt x="1555277" y="2192477"/>
                  <a:pt x="1539394" y="2219442"/>
                </a:cubicBezTo>
                <a:cubicBezTo>
                  <a:pt x="1523504" y="2246422"/>
                  <a:pt x="1507638" y="2250906"/>
                  <a:pt x="1491748" y="2232923"/>
                </a:cubicBezTo>
                <a:cubicBezTo>
                  <a:pt x="1475880" y="2223949"/>
                  <a:pt x="1483807" y="2201470"/>
                  <a:pt x="1515578" y="2165502"/>
                </a:cubicBezTo>
                <a:cubicBezTo>
                  <a:pt x="1507638" y="2147532"/>
                  <a:pt x="1491748" y="2138539"/>
                  <a:pt x="1467938" y="2138539"/>
                </a:cubicBezTo>
                <a:lnTo>
                  <a:pt x="1426674" y="2121857"/>
                </a:lnTo>
                <a:lnTo>
                  <a:pt x="1333164" y="2273108"/>
                </a:lnTo>
                <a:lnTo>
                  <a:pt x="1275817" y="2305563"/>
                </a:lnTo>
                <a:cubicBezTo>
                  <a:pt x="1275817" y="2316385"/>
                  <a:pt x="1256716" y="2332612"/>
                  <a:pt x="1218476" y="2354256"/>
                </a:cubicBezTo>
                <a:cubicBezTo>
                  <a:pt x="1199373" y="2365086"/>
                  <a:pt x="1175482" y="2402939"/>
                  <a:pt x="1146817" y="2467862"/>
                </a:cubicBezTo>
                <a:lnTo>
                  <a:pt x="1146817" y="2532783"/>
                </a:lnTo>
                <a:cubicBezTo>
                  <a:pt x="1194585" y="2457038"/>
                  <a:pt x="1237597" y="2419185"/>
                  <a:pt x="1275817" y="2419185"/>
                </a:cubicBezTo>
                <a:lnTo>
                  <a:pt x="1490844" y="2240636"/>
                </a:lnTo>
                <a:cubicBezTo>
                  <a:pt x="1500402" y="2251458"/>
                  <a:pt x="1500402" y="2275820"/>
                  <a:pt x="1490844" y="2313675"/>
                </a:cubicBezTo>
                <a:cubicBezTo>
                  <a:pt x="1481300" y="2351546"/>
                  <a:pt x="1471741" y="2375884"/>
                  <a:pt x="1462183" y="2386711"/>
                </a:cubicBezTo>
                <a:lnTo>
                  <a:pt x="1576871" y="2321785"/>
                </a:lnTo>
                <a:lnTo>
                  <a:pt x="1614255" y="2306110"/>
                </a:lnTo>
                <a:lnTo>
                  <a:pt x="1622756" y="2286861"/>
                </a:lnTo>
                <a:cubicBezTo>
                  <a:pt x="1622756" y="2277868"/>
                  <a:pt x="1634679" y="2259898"/>
                  <a:pt x="1658488" y="2232923"/>
                </a:cubicBezTo>
                <a:cubicBezTo>
                  <a:pt x="1706135" y="2178996"/>
                  <a:pt x="1757740" y="2098078"/>
                  <a:pt x="1813322" y="1990213"/>
                </a:cubicBezTo>
                <a:close/>
                <a:moveTo>
                  <a:pt x="1994760" y="1710812"/>
                </a:moveTo>
                <a:lnTo>
                  <a:pt x="1980047" y="1720529"/>
                </a:lnTo>
                <a:cubicBezTo>
                  <a:pt x="1964180" y="1729527"/>
                  <a:pt x="1944330" y="1760973"/>
                  <a:pt x="1920516" y="1814918"/>
                </a:cubicBezTo>
                <a:lnTo>
                  <a:pt x="1920516" y="1868856"/>
                </a:lnTo>
                <a:cubicBezTo>
                  <a:pt x="1940357" y="1837388"/>
                  <a:pt x="1959212" y="1813791"/>
                  <a:pt x="1977077" y="1798064"/>
                </a:cubicBezTo>
                <a:lnTo>
                  <a:pt x="1980335" y="1796546"/>
                </a:lnTo>
                <a:lnTo>
                  <a:pt x="1954082" y="1800259"/>
                </a:lnTo>
                <a:cubicBezTo>
                  <a:pt x="1938264" y="1794287"/>
                  <a:pt x="1940898" y="1785332"/>
                  <a:pt x="1962000" y="1773385"/>
                </a:cubicBezTo>
                <a:cubicBezTo>
                  <a:pt x="1988370" y="1761451"/>
                  <a:pt x="1998911" y="1746523"/>
                  <a:pt x="1993636" y="1728603"/>
                </a:cubicBezTo>
                <a:close/>
                <a:moveTo>
                  <a:pt x="1681170" y="1672633"/>
                </a:moveTo>
                <a:cubicBezTo>
                  <a:pt x="1683802" y="1671138"/>
                  <a:pt x="1687757" y="1674866"/>
                  <a:pt x="1693032" y="1683821"/>
                </a:cubicBezTo>
                <a:lnTo>
                  <a:pt x="1700941" y="1701740"/>
                </a:lnTo>
                <a:cubicBezTo>
                  <a:pt x="1700941" y="1707713"/>
                  <a:pt x="1698308" y="1710694"/>
                  <a:pt x="1693032" y="1710694"/>
                </a:cubicBezTo>
                <a:cubicBezTo>
                  <a:pt x="1682482" y="1710694"/>
                  <a:pt x="1677205" y="1704722"/>
                  <a:pt x="1677205" y="1692786"/>
                </a:cubicBezTo>
                <a:cubicBezTo>
                  <a:pt x="1677205" y="1680839"/>
                  <a:pt x="1678527" y="1674118"/>
                  <a:pt x="1681170" y="1672633"/>
                </a:cubicBezTo>
                <a:close/>
                <a:moveTo>
                  <a:pt x="2063103" y="1660030"/>
                </a:moveTo>
                <a:lnTo>
                  <a:pt x="2044975" y="1670290"/>
                </a:lnTo>
                <a:lnTo>
                  <a:pt x="2049016" y="1674866"/>
                </a:lnTo>
                <a:lnTo>
                  <a:pt x="2064834" y="1665912"/>
                </a:lnTo>
                <a:close/>
                <a:moveTo>
                  <a:pt x="2143941" y="1576347"/>
                </a:moveTo>
                <a:lnTo>
                  <a:pt x="2141944" y="1577894"/>
                </a:lnTo>
                <a:lnTo>
                  <a:pt x="2137860" y="1592433"/>
                </a:lnTo>
                <a:lnTo>
                  <a:pt x="2107736" y="1621664"/>
                </a:lnTo>
                <a:lnTo>
                  <a:pt x="2100434" y="1634562"/>
                </a:lnTo>
                <a:cubicBezTo>
                  <a:pt x="2081973" y="1673370"/>
                  <a:pt x="2075386" y="1695768"/>
                  <a:pt x="2080661" y="1701740"/>
                </a:cubicBezTo>
                <a:cubicBezTo>
                  <a:pt x="2085928" y="1713676"/>
                  <a:pt x="2070111" y="1734577"/>
                  <a:pt x="2033189" y="1764431"/>
                </a:cubicBezTo>
                <a:lnTo>
                  <a:pt x="1994733" y="1789834"/>
                </a:lnTo>
                <a:lnTo>
                  <a:pt x="2027693" y="1774472"/>
                </a:lnTo>
                <a:lnTo>
                  <a:pt x="2131266" y="1688469"/>
                </a:lnTo>
                <a:lnTo>
                  <a:pt x="2136032" y="1648003"/>
                </a:lnTo>
                <a:close/>
                <a:moveTo>
                  <a:pt x="1787957" y="1531565"/>
                </a:moveTo>
                <a:cubicBezTo>
                  <a:pt x="1809061" y="1531565"/>
                  <a:pt x="1809061" y="1543510"/>
                  <a:pt x="1787957" y="1567393"/>
                </a:cubicBezTo>
                <a:cubicBezTo>
                  <a:pt x="1777416" y="1579329"/>
                  <a:pt x="1770820" y="1576347"/>
                  <a:pt x="1768186" y="1558438"/>
                </a:cubicBezTo>
                <a:cubicBezTo>
                  <a:pt x="1765543" y="1540519"/>
                  <a:pt x="1772140" y="1531565"/>
                  <a:pt x="1787957" y="1531565"/>
                </a:cubicBezTo>
                <a:close/>
                <a:moveTo>
                  <a:pt x="2642324" y="1513656"/>
                </a:moveTo>
                <a:cubicBezTo>
                  <a:pt x="2589584" y="1573365"/>
                  <a:pt x="2560574" y="1603221"/>
                  <a:pt x="2555307" y="1603221"/>
                </a:cubicBezTo>
                <a:cubicBezTo>
                  <a:pt x="2544755" y="1603221"/>
                  <a:pt x="2536847" y="1612175"/>
                  <a:pt x="2531572" y="1630084"/>
                </a:cubicBezTo>
                <a:cubicBezTo>
                  <a:pt x="2526295" y="1648003"/>
                  <a:pt x="2526295" y="1662930"/>
                  <a:pt x="2531572" y="1674866"/>
                </a:cubicBezTo>
                <a:cubicBezTo>
                  <a:pt x="2531572" y="1680839"/>
                  <a:pt x="2526295" y="1689795"/>
                  <a:pt x="2515755" y="1701740"/>
                </a:cubicBezTo>
                <a:cubicBezTo>
                  <a:pt x="2499927" y="1713676"/>
                  <a:pt x="2482786" y="1740550"/>
                  <a:pt x="2464327" y="1782351"/>
                </a:cubicBezTo>
                <a:cubicBezTo>
                  <a:pt x="2445866" y="1824142"/>
                  <a:pt x="2431370" y="1851016"/>
                  <a:pt x="2420818" y="1862952"/>
                </a:cubicBezTo>
                <a:cubicBezTo>
                  <a:pt x="2415543" y="1868925"/>
                  <a:pt x="2405000" y="1888330"/>
                  <a:pt x="2389173" y="1921176"/>
                </a:cubicBezTo>
                <a:cubicBezTo>
                  <a:pt x="2373356" y="1954013"/>
                  <a:pt x="2357538" y="1977895"/>
                  <a:pt x="2341711" y="1992821"/>
                </a:cubicBezTo>
                <a:cubicBezTo>
                  <a:pt x="2333802" y="2000287"/>
                  <a:pt x="2325890" y="2003647"/>
                  <a:pt x="2317980" y="2002901"/>
                </a:cubicBezTo>
                <a:lnTo>
                  <a:pt x="2317970" y="2002895"/>
                </a:lnTo>
                <a:lnTo>
                  <a:pt x="2313532" y="2010435"/>
                </a:lnTo>
                <a:cubicBezTo>
                  <a:pt x="2313532" y="2014929"/>
                  <a:pt x="2317500" y="2017177"/>
                  <a:pt x="2325436" y="2017177"/>
                </a:cubicBezTo>
                <a:cubicBezTo>
                  <a:pt x="2325436" y="2017177"/>
                  <a:pt x="2341320" y="1999211"/>
                  <a:pt x="2373077" y="1963237"/>
                </a:cubicBezTo>
                <a:cubicBezTo>
                  <a:pt x="2412780" y="1922788"/>
                  <a:pt x="2441562" y="1895818"/>
                  <a:pt x="2459429" y="1882337"/>
                </a:cubicBezTo>
                <a:lnTo>
                  <a:pt x="2467036" y="1882337"/>
                </a:lnTo>
                <a:lnTo>
                  <a:pt x="2536012" y="1779574"/>
                </a:lnTo>
                <a:lnTo>
                  <a:pt x="2555307" y="1728603"/>
                </a:lnTo>
                <a:cubicBezTo>
                  <a:pt x="2576401" y="1680839"/>
                  <a:pt x="2592219" y="1639038"/>
                  <a:pt x="2602771" y="1603221"/>
                </a:cubicBezTo>
                <a:close/>
                <a:moveTo>
                  <a:pt x="2088570" y="1479616"/>
                </a:moveTo>
                <a:lnTo>
                  <a:pt x="2088570" y="1486782"/>
                </a:lnTo>
                <a:cubicBezTo>
                  <a:pt x="2078020" y="1498727"/>
                  <a:pt x="2072743" y="1504691"/>
                  <a:pt x="2072743" y="1504691"/>
                </a:cubicBezTo>
                <a:cubicBezTo>
                  <a:pt x="2062200" y="1492755"/>
                  <a:pt x="2064834" y="1486782"/>
                  <a:pt x="2080661" y="1486782"/>
                </a:cubicBezTo>
                <a:close/>
                <a:moveTo>
                  <a:pt x="2088570" y="1450954"/>
                </a:moveTo>
                <a:cubicBezTo>
                  <a:pt x="2091208" y="1462894"/>
                  <a:pt x="2091866" y="1471852"/>
                  <a:pt x="2090548" y="1477823"/>
                </a:cubicBezTo>
                <a:lnTo>
                  <a:pt x="2088570" y="1479616"/>
                </a:lnTo>
                <a:close/>
                <a:moveTo>
                  <a:pt x="1740495" y="1442000"/>
                </a:moveTo>
                <a:lnTo>
                  <a:pt x="1740495" y="1450954"/>
                </a:lnTo>
                <a:lnTo>
                  <a:pt x="1740495" y="1459908"/>
                </a:lnTo>
                <a:cubicBezTo>
                  <a:pt x="1735220" y="1459908"/>
                  <a:pt x="1732586" y="1456927"/>
                  <a:pt x="1732586" y="1450954"/>
                </a:cubicBezTo>
                <a:cubicBezTo>
                  <a:pt x="1732586" y="1444980"/>
                  <a:pt x="1735220" y="1442000"/>
                  <a:pt x="1740495" y="1442000"/>
                </a:cubicBezTo>
                <a:close/>
                <a:moveTo>
                  <a:pt x="2120205" y="1370342"/>
                </a:moveTo>
                <a:lnTo>
                  <a:pt x="2128124" y="1370342"/>
                </a:lnTo>
                <a:lnTo>
                  <a:pt x="2136032" y="1370342"/>
                </a:lnTo>
                <a:cubicBezTo>
                  <a:pt x="2136032" y="1376316"/>
                  <a:pt x="2133400" y="1379307"/>
                  <a:pt x="2128124" y="1379307"/>
                </a:cubicBezTo>
                <a:cubicBezTo>
                  <a:pt x="2122849" y="1379307"/>
                  <a:pt x="2120205" y="1376316"/>
                  <a:pt x="2120205" y="1370342"/>
                </a:cubicBezTo>
                <a:close/>
                <a:moveTo>
                  <a:pt x="1851249" y="1343479"/>
                </a:moveTo>
                <a:lnTo>
                  <a:pt x="1859157" y="1370342"/>
                </a:lnTo>
                <a:cubicBezTo>
                  <a:pt x="1853880" y="1382289"/>
                  <a:pt x="1845972" y="1403190"/>
                  <a:pt x="1835421" y="1433046"/>
                </a:cubicBezTo>
                <a:cubicBezTo>
                  <a:pt x="1824879" y="1462899"/>
                  <a:pt x="1816970" y="1483801"/>
                  <a:pt x="1811693" y="1495737"/>
                </a:cubicBezTo>
                <a:lnTo>
                  <a:pt x="1811693" y="1450954"/>
                </a:lnTo>
                <a:cubicBezTo>
                  <a:pt x="1811693" y="1427071"/>
                  <a:pt x="1816970" y="1403190"/>
                  <a:pt x="1827512" y="1379307"/>
                </a:cubicBezTo>
                <a:cubicBezTo>
                  <a:pt x="1832788" y="1355415"/>
                  <a:pt x="1840697" y="1343479"/>
                  <a:pt x="1851249" y="1343479"/>
                </a:cubicBezTo>
                <a:close/>
                <a:moveTo>
                  <a:pt x="1827512" y="1289742"/>
                </a:moveTo>
                <a:cubicBezTo>
                  <a:pt x="1832788" y="1289742"/>
                  <a:pt x="1835421" y="1292724"/>
                  <a:pt x="1835421" y="1298696"/>
                </a:cubicBezTo>
                <a:cubicBezTo>
                  <a:pt x="1835421" y="1304669"/>
                  <a:pt x="1832788" y="1307651"/>
                  <a:pt x="1827512" y="1307651"/>
                </a:cubicBezTo>
                <a:lnTo>
                  <a:pt x="1827512" y="1298696"/>
                </a:lnTo>
                <a:close/>
                <a:moveTo>
                  <a:pt x="2302157" y="1155395"/>
                </a:moveTo>
                <a:cubicBezTo>
                  <a:pt x="2307432" y="1155395"/>
                  <a:pt x="2310066" y="1158377"/>
                  <a:pt x="2310066" y="1164349"/>
                </a:cubicBezTo>
                <a:cubicBezTo>
                  <a:pt x="2310066" y="1170322"/>
                  <a:pt x="2307432" y="1173303"/>
                  <a:pt x="2302157" y="1173303"/>
                </a:cubicBezTo>
                <a:cubicBezTo>
                  <a:pt x="2296880" y="1173303"/>
                  <a:pt x="2294249" y="1170322"/>
                  <a:pt x="2294249" y="1164349"/>
                </a:cubicBezTo>
                <a:cubicBezTo>
                  <a:pt x="2294249" y="1158377"/>
                  <a:pt x="2296880" y="1155395"/>
                  <a:pt x="2302157" y="1155395"/>
                </a:cubicBezTo>
                <a:close/>
                <a:moveTo>
                  <a:pt x="2201791" y="1114527"/>
                </a:moveTo>
                <a:cubicBezTo>
                  <a:pt x="2204757" y="1112661"/>
                  <a:pt x="2207228" y="1113592"/>
                  <a:pt x="2209204" y="1117322"/>
                </a:cubicBezTo>
                <a:cubicBezTo>
                  <a:pt x="2213159" y="1124791"/>
                  <a:pt x="2215141" y="1143448"/>
                  <a:pt x="2215141" y="1173303"/>
                </a:cubicBezTo>
                <a:cubicBezTo>
                  <a:pt x="2215141" y="1191212"/>
                  <a:pt x="2215141" y="1215104"/>
                  <a:pt x="2215141" y="1244960"/>
                </a:cubicBezTo>
                <a:cubicBezTo>
                  <a:pt x="2209864" y="1358408"/>
                  <a:pt x="2194047" y="1412144"/>
                  <a:pt x="2167677" y="1406170"/>
                </a:cubicBezTo>
                <a:cubicBezTo>
                  <a:pt x="2162402" y="1406170"/>
                  <a:pt x="2162402" y="1379307"/>
                  <a:pt x="2167677" y="1325559"/>
                </a:cubicBezTo>
                <a:cubicBezTo>
                  <a:pt x="2172954" y="1289742"/>
                  <a:pt x="2175586" y="1244960"/>
                  <a:pt x="2175586" y="1191212"/>
                </a:cubicBezTo>
                <a:cubicBezTo>
                  <a:pt x="2175586" y="1161356"/>
                  <a:pt x="2180863" y="1140466"/>
                  <a:pt x="2191405" y="1128521"/>
                </a:cubicBezTo>
                <a:cubicBezTo>
                  <a:pt x="2195364" y="1121057"/>
                  <a:pt x="2198824" y="1116393"/>
                  <a:pt x="2201791" y="1114527"/>
                </a:cubicBezTo>
                <a:close/>
                <a:moveTo>
                  <a:pt x="7736840" y="922516"/>
                </a:moveTo>
                <a:lnTo>
                  <a:pt x="7736840" y="931481"/>
                </a:lnTo>
                <a:lnTo>
                  <a:pt x="7736840" y="940435"/>
                </a:lnTo>
                <a:cubicBezTo>
                  <a:pt x="7731574" y="940435"/>
                  <a:pt x="7728932" y="937444"/>
                  <a:pt x="7728932" y="931481"/>
                </a:cubicBezTo>
                <a:cubicBezTo>
                  <a:pt x="7728932" y="925508"/>
                  <a:pt x="7731574" y="922516"/>
                  <a:pt x="7736840" y="922516"/>
                </a:cubicBezTo>
                <a:close/>
                <a:moveTo>
                  <a:pt x="6217980" y="922516"/>
                </a:moveTo>
                <a:cubicBezTo>
                  <a:pt x="6223257" y="922516"/>
                  <a:pt x="6225889" y="928490"/>
                  <a:pt x="6225889" y="940435"/>
                </a:cubicBezTo>
                <a:lnTo>
                  <a:pt x="6210071" y="967298"/>
                </a:lnTo>
                <a:cubicBezTo>
                  <a:pt x="6204796" y="967298"/>
                  <a:pt x="6202162" y="961336"/>
                  <a:pt x="6202162" y="949389"/>
                </a:cubicBezTo>
                <a:cubicBezTo>
                  <a:pt x="6202162" y="931481"/>
                  <a:pt x="6207437" y="922516"/>
                  <a:pt x="6217980" y="922516"/>
                </a:cubicBezTo>
                <a:close/>
                <a:moveTo>
                  <a:pt x="2555307" y="922516"/>
                </a:moveTo>
                <a:lnTo>
                  <a:pt x="2563217" y="976263"/>
                </a:lnTo>
                <a:cubicBezTo>
                  <a:pt x="2557940" y="988199"/>
                  <a:pt x="2552665" y="994172"/>
                  <a:pt x="2547388" y="994172"/>
                </a:cubicBezTo>
                <a:cubicBezTo>
                  <a:pt x="2526295" y="988199"/>
                  <a:pt x="2526295" y="973272"/>
                  <a:pt x="2547388" y="949389"/>
                </a:cubicBezTo>
                <a:cubicBezTo>
                  <a:pt x="2552665" y="943417"/>
                  <a:pt x="2555307" y="934463"/>
                  <a:pt x="2555307" y="922516"/>
                </a:cubicBezTo>
                <a:close/>
                <a:moveTo>
                  <a:pt x="2594861" y="913561"/>
                </a:moveTo>
                <a:cubicBezTo>
                  <a:pt x="2600127" y="931481"/>
                  <a:pt x="2600127" y="943417"/>
                  <a:pt x="2594861" y="949389"/>
                </a:cubicBezTo>
                <a:cubicBezTo>
                  <a:pt x="2589584" y="955364"/>
                  <a:pt x="2586943" y="949389"/>
                  <a:pt x="2586943" y="931481"/>
                </a:cubicBezTo>
                <a:close/>
                <a:moveTo>
                  <a:pt x="2262604" y="895652"/>
                </a:moveTo>
                <a:lnTo>
                  <a:pt x="2262604" y="904607"/>
                </a:lnTo>
                <a:lnTo>
                  <a:pt x="2262604" y="913561"/>
                </a:lnTo>
                <a:cubicBezTo>
                  <a:pt x="2257327" y="913561"/>
                  <a:pt x="2254695" y="910581"/>
                  <a:pt x="2254695" y="904607"/>
                </a:cubicBezTo>
                <a:cubicBezTo>
                  <a:pt x="2254695" y="898634"/>
                  <a:pt x="2257327" y="895652"/>
                  <a:pt x="2262604" y="895652"/>
                </a:cubicBezTo>
                <a:close/>
                <a:moveTo>
                  <a:pt x="2302157" y="868779"/>
                </a:moveTo>
                <a:cubicBezTo>
                  <a:pt x="2307432" y="868779"/>
                  <a:pt x="2310066" y="871771"/>
                  <a:pt x="2310066" y="877733"/>
                </a:cubicBezTo>
                <a:lnTo>
                  <a:pt x="2302157" y="877733"/>
                </a:lnTo>
                <a:lnTo>
                  <a:pt x="2294249" y="877733"/>
                </a:lnTo>
                <a:cubicBezTo>
                  <a:pt x="2294249" y="871771"/>
                  <a:pt x="2296880" y="868779"/>
                  <a:pt x="2302157" y="868779"/>
                </a:cubicBezTo>
                <a:close/>
                <a:moveTo>
                  <a:pt x="6961592" y="823996"/>
                </a:moveTo>
                <a:lnTo>
                  <a:pt x="6969501" y="823996"/>
                </a:lnTo>
                <a:lnTo>
                  <a:pt x="6977410" y="823996"/>
                </a:lnTo>
                <a:cubicBezTo>
                  <a:pt x="6977410" y="829969"/>
                  <a:pt x="6974778" y="832951"/>
                  <a:pt x="6969501" y="832951"/>
                </a:cubicBezTo>
                <a:cubicBezTo>
                  <a:pt x="6964226" y="832951"/>
                  <a:pt x="6961592" y="829969"/>
                  <a:pt x="6961592" y="823996"/>
                </a:cubicBezTo>
                <a:close/>
                <a:moveTo>
                  <a:pt x="7080253" y="788168"/>
                </a:moveTo>
                <a:cubicBezTo>
                  <a:pt x="7085530" y="800115"/>
                  <a:pt x="7088162" y="809070"/>
                  <a:pt x="7088162" y="815042"/>
                </a:cubicBezTo>
                <a:cubicBezTo>
                  <a:pt x="7088162" y="826989"/>
                  <a:pt x="7082886" y="832951"/>
                  <a:pt x="7072336" y="832951"/>
                </a:cubicBezTo>
                <a:cubicBezTo>
                  <a:pt x="7061794" y="826989"/>
                  <a:pt x="7064426" y="812060"/>
                  <a:pt x="7080253" y="788168"/>
                </a:cubicBezTo>
                <a:close/>
                <a:moveTo>
                  <a:pt x="5181674" y="779214"/>
                </a:moveTo>
                <a:lnTo>
                  <a:pt x="5181674" y="788168"/>
                </a:lnTo>
                <a:cubicBezTo>
                  <a:pt x="5181674" y="800115"/>
                  <a:pt x="5176397" y="806088"/>
                  <a:pt x="5165857" y="806088"/>
                </a:cubicBezTo>
                <a:cubicBezTo>
                  <a:pt x="5160580" y="800115"/>
                  <a:pt x="5165857" y="791161"/>
                  <a:pt x="5181674" y="779214"/>
                </a:cubicBezTo>
                <a:close/>
                <a:moveTo>
                  <a:pt x="5063012" y="779214"/>
                </a:moveTo>
                <a:lnTo>
                  <a:pt x="5070920" y="779214"/>
                </a:lnTo>
                <a:lnTo>
                  <a:pt x="5078830" y="779214"/>
                </a:lnTo>
                <a:cubicBezTo>
                  <a:pt x="5078830" y="785186"/>
                  <a:pt x="5076196" y="788168"/>
                  <a:pt x="5070920" y="788168"/>
                </a:cubicBezTo>
                <a:cubicBezTo>
                  <a:pt x="5065645" y="788168"/>
                  <a:pt x="5063012" y="785186"/>
                  <a:pt x="5063012" y="779214"/>
                </a:cubicBezTo>
                <a:close/>
                <a:moveTo>
                  <a:pt x="6215510" y="758502"/>
                </a:moveTo>
                <a:cubicBezTo>
                  <a:pt x="6219136" y="756636"/>
                  <a:pt x="6221939" y="756823"/>
                  <a:pt x="6223916" y="759061"/>
                </a:cubicBezTo>
                <a:cubicBezTo>
                  <a:pt x="6227871" y="763539"/>
                  <a:pt x="6228532" y="776232"/>
                  <a:pt x="6225889" y="797133"/>
                </a:cubicBezTo>
                <a:cubicBezTo>
                  <a:pt x="6225889" y="803095"/>
                  <a:pt x="6220623" y="806088"/>
                  <a:pt x="6210071" y="806088"/>
                </a:cubicBezTo>
                <a:cubicBezTo>
                  <a:pt x="6199529" y="800115"/>
                  <a:pt x="6196887" y="788168"/>
                  <a:pt x="6202162" y="770260"/>
                </a:cubicBezTo>
                <a:cubicBezTo>
                  <a:pt x="6207433" y="764286"/>
                  <a:pt x="6211883" y="760367"/>
                  <a:pt x="6215510" y="758502"/>
                </a:cubicBezTo>
                <a:close/>
                <a:moveTo>
                  <a:pt x="6969501" y="752351"/>
                </a:moveTo>
                <a:cubicBezTo>
                  <a:pt x="6980053" y="764287"/>
                  <a:pt x="6982686" y="773241"/>
                  <a:pt x="6977410" y="779214"/>
                </a:cubicBezTo>
                <a:cubicBezTo>
                  <a:pt x="6972134" y="785186"/>
                  <a:pt x="6969501" y="782207"/>
                  <a:pt x="6969501" y="770260"/>
                </a:cubicBezTo>
                <a:cubicBezTo>
                  <a:pt x="6969501" y="764287"/>
                  <a:pt x="6969501" y="758313"/>
                  <a:pt x="6969501" y="752351"/>
                </a:cubicBezTo>
                <a:close/>
                <a:moveTo>
                  <a:pt x="2747140" y="708125"/>
                </a:moveTo>
                <a:cubicBezTo>
                  <a:pt x="2749777" y="709246"/>
                  <a:pt x="2751754" y="712046"/>
                  <a:pt x="2753076" y="716523"/>
                </a:cubicBezTo>
                <a:cubicBezTo>
                  <a:pt x="2753076" y="722496"/>
                  <a:pt x="2750432" y="728459"/>
                  <a:pt x="2745167" y="734431"/>
                </a:cubicBezTo>
                <a:lnTo>
                  <a:pt x="2737249" y="770260"/>
                </a:lnTo>
                <a:cubicBezTo>
                  <a:pt x="2726707" y="776232"/>
                  <a:pt x="2718797" y="779214"/>
                  <a:pt x="2713522" y="779214"/>
                </a:cubicBezTo>
                <a:cubicBezTo>
                  <a:pt x="2692419" y="779214"/>
                  <a:pt x="2689786" y="767278"/>
                  <a:pt x="2705603" y="743386"/>
                </a:cubicBezTo>
                <a:cubicBezTo>
                  <a:pt x="2718788" y="725477"/>
                  <a:pt x="2729340" y="714278"/>
                  <a:pt x="2737249" y="709802"/>
                </a:cubicBezTo>
                <a:cubicBezTo>
                  <a:pt x="2741208" y="707563"/>
                  <a:pt x="2744504" y="707005"/>
                  <a:pt x="2747140" y="708125"/>
                </a:cubicBezTo>
                <a:close/>
                <a:moveTo>
                  <a:pt x="4659566" y="698603"/>
                </a:moveTo>
                <a:cubicBezTo>
                  <a:pt x="4654290" y="698603"/>
                  <a:pt x="4651647" y="704576"/>
                  <a:pt x="4651647" y="716523"/>
                </a:cubicBezTo>
                <a:cubicBezTo>
                  <a:pt x="4651647" y="722496"/>
                  <a:pt x="4654290" y="725477"/>
                  <a:pt x="4659566" y="725477"/>
                </a:cubicBezTo>
                <a:cubicBezTo>
                  <a:pt x="4670108" y="725477"/>
                  <a:pt x="4675383" y="722496"/>
                  <a:pt x="4675383" y="716523"/>
                </a:cubicBezTo>
                <a:cubicBezTo>
                  <a:pt x="4675383" y="704576"/>
                  <a:pt x="4670108" y="698603"/>
                  <a:pt x="4659566" y="698603"/>
                </a:cubicBezTo>
                <a:close/>
                <a:moveTo>
                  <a:pt x="3863047" y="696370"/>
                </a:moveTo>
                <a:cubicBezTo>
                  <a:pt x="3860739" y="694876"/>
                  <a:pt x="3857939" y="695622"/>
                  <a:pt x="3854646" y="698603"/>
                </a:cubicBezTo>
                <a:cubicBezTo>
                  <a:pt x="3848049" y="704576"/>
                  <a:pt x="3839479" y="719503"/>
                  <a:pt x="3828937" y="743386"/>
                </a:cubicBezTo>
                <a:cubicBezTo>
                  <a:pt x="3828937" y="743386"/>
                  <a:pt x="3823661" y="752351"/>
                  <a:pt x="3813109" y="770260"/>
                </a:cubicBezTo>
                <a:cubicBezTo>
                  <a:pt x="3792015" y="806088"/>
                  <a:pt x="3792015" y="823996"/>
                  <a:pt x="3813109" y="823996"/>
                </a:cubicBezTo>
                <a:cubicBezTo>
                  <a:pt x="3823661" y="823996"/>
                  <a:pt x="3828937" y="812060"/>
                  <a:pt x="3828937" y="788168"/>
                </a:cubicBezTo>
                <a:cubicBezTo>
                  <a:pt x="3828937" y="776232"/>
                  <a:pt x="3835523" y="764287"/>
                  <a:pt x="3848710" y="752351"/>
                </a:cubicBezTo>
                <a:cubicBezTo>
                  <a:pt x="3861894" y="740404"/>
                  <a:pt x="3868491" y="725477"/>
                  <a:pt x="3868491" y="707569"/>
                </a:cubicBezTo>
                <a:cubicBezTo>
                  <a:pt x="3867169" y="701595"/>
                  <a:pt x="3865354" y="697863"/>
                  <a:pt x="3863047" y="696370"/>
                </a:cubicBezTo>
                <a:close/>
                <a:moveTo>
                  <a:pt x="5031367" y="671741"/>
                </a:moveTo>
                <a:cubicBezTo>
                  <a:pt x="5041919" y="671741"/>
                  <a:pt x="5036642" y="680695"/>
                  <a:pt x="5015549" y="698603"/>
                </a:cubicBezTo>
                <a:cubicBezTo>
                  <a:pt x="4999722" y="710550"/>
                  <a:pt x="4994447" y="713530"/>
                  <a:pt x="4999722" y="707569"/>
                </a:cubicBezTo>
                <a:cubicBezTo>
                  <a:pt x="5020825" y="683676"/>
                  <a:pt x="5031367" y="671741"/>
                  <a:pt x="5031367" y="671741"/>
                </a:cubicBezTo>
                <a:close/>
                <a:moveTo>
                  <a:pt x="3971324" y="671741"/>
                </a:moveTo>
                <a:cubicBezTo>
                  <a:pt x="3966059" y="671741"/>
                  <a:pt x="3955507" y="685171"/>
                  <a:pt x="3939679" y="712045"/>
                </a:cubicBezTo>
                <a:cubicBezTo>
                  <a:pt x="3923862" y="738908"/>
                  <a:pt x="3915953" y="755333"/>
                  <a:pt x="3915953" y="761305"/>
                </a:cubicBezTo>
                <a:cubicBezTo>
                  <a:pt x="3915953" y="803095"/>
                  <a:pt x="3931770" y="791161"/>
                  <a:pt x="3963415" y="725477"/>
                </a:cubicBezTo>
                <a:cubicBezTo>
                  <a:pt x="3979232" y="689649"/>
                  <a:pt x="3981876" y="671741"/>
                  <a:pt x="3971324" y="671741"/>
                </a:cubicBezTo>
                <a:close/>
                <a:moveTo>
                  <a:pt x="6953684" y="626958"/>
                </a:moveTo>
                <a:lnTo>
                  <a:pt x="6961592" y="626958"/>
                </a:lnTo>
                <a:lnTo>
                  <a:pt x="6961592" y="635912"/>
                </a:lnTo>
                <a:cubicBezTo>
                  <a:pt x="6956317" y="635912"/>
                  <a:pt x="6953684" y="632930"/>
                  <a:pt x="6953684" y="626958"/>
                </a:cubicBezTo>
                <a:close/>
                <a:moveTo>
                  <a:pt x="2942927" y="609039"/>
                </a:moveTo>
                <a:cubicBezTo>
                  <a:pt x="2948203" y="609039"/>
                  <a:pt x="2950843" y="612029"/>
                  <a:pt x="2950843" y="618004"/>
                </a:cubicBezTo>
                <a:cubicBezTo>
                  <a:pt x="2950843" y="623965"/>
                  <a:pt x="2948203" y="626958"/>
                  <a:pt x="2942927" y="626958"/>
                </a:cubicBezTo>
                <a:cubicBezTo>
                  <a:pt x="2937660" y="626958"/>
                  <a:pt x="2935017" y="623965"/>
                  <a:pt x="2935017" y="618004"/>
                </a:cubicBezTo>
                <a:cubicBezTo>
                  <a:pt x="2935017" y="612029"/>
                  <a:pt x="2937660" y="609039"/>
                  <a:pt x="2942927" y="609039"/>
                </a:cubicBezTo>
                <a:close/>
                <a:moveTo>
                  <a:pt x="3552060" y="591130"/>
                </a:moveTo>
                <a:cubicBezTo>
                  <a:pt x="3530957" y="591130"/>
                  <a:pt x="3505919" y="622480"/>
                  <a:pt x="3476906" y="685171"/>
                </a:cubicBezTo>
                <a:cubicBezTo>
                  <a:pt x="3447905" y="747862"/>
                  <a:pt x="3433399" y="797133"/>
                  <a:pt x="3433399" y="832951"/>
                </a:cubicBezTo>
                <a:cubicBezTo>
                  <a:pt x="3433399" y="868779"/>
                  <a:pt x="3441307" y="868779"/>
                  <a:pt x="3457126" y="832951"/>
                </a:cubicBezTo>
                <a:cubicBezTo>
                  <a:pt x="3467678" y="815042"/>
                  <a:pt x="3470309" y="800115"/>
                  <a:pt x="3465043" y="788168"/>
                </a:cubicBezTo>
                <a:cubicBezTo>
                  <a:pt x="3465043" y="782207"/>
                  <a:pt x="3474275" y="764287"/>
                  <a:pt x="3492725" y="734431"/>
                </a:cubicBezTo>
                <a:cubicBezTo>
                  <a:pt x="3511185" y="704576"/>
                  <a:pt x="3528324" y="674720"/>
                  <a:pt x="3544151" y="644867"/>
                </a:cubicBezTo>
                <a:lnTo>
                  <a:pt x="3567878" y="600084"/>
                </a:lnTo>
                <a:cubicBezTo>
                  <a:pt x="3562603" y="594110"/>
                  <a:pt x="3557335" y="591130"/>
                  <a:pt x="3552060" y="591130"/>
                </a:cubicBezTo>
                <a:close/>
                <a:moveTo>
                  <a:pt x="6589782" y="582174"/>
                </a:moveTo>
                <a:lnTo>
                  <a:pt x="6597700" y="582174"/>
                </a:lnTo>
                <a:lnTo>
                  <a:pt x="6605608" y="582174"/>
                </a:lnTo>
                <a:cubicBezTo>
                  <a:pt x="6605608" y="588148"/>
                  <a:pt x="6602975" y="591130"/>
                  <a:pt x="6597700" y="591130"/>
                </a:cubicBezTo>
                <a:cubicBezTo>
                  <a:pt x="6592425" y="591130"/>
                  <a:pt x="6589782" y="588148"/>
                  <a:pt x="6589782" y="582174"/>
                </a:cubicBezTo>
                <a:close/>
                <a:moveTo>
                  <a:pt x="5244954" y="582174"/>
                </a:moveTo>
                <a:cubicBezTo>
                  <a:pt x="5244954" y="588148"/>
                  <a:pt x="5243642" y="595606"/>
                  <a:pt x="5240999" y="604561"/>
                </a:cubicBezTo>
                <a:cubicBezTo>
                  <a:pt x="5238365" y="613515"/>
                  <a:pt x="5233090" y="629938"/>
                  <a:pt x="5225182" y="653821"/>
                </a:cubicBezTo>
                <a:cubicBezTo>
                  <a:pt x="5217273" y="677713"/>
                  <a:pt x="5209354" y="691145"/>
                  <a:pt x="5201446" y="694125"/>
                </a:cubicBezTo>
                <a:cubicBezTo>
                  <a:pt x="5193537" y="697118"/>
                  <a:pt x="5186949" y="695622"/>
                  <a:pt x="5181674" y="689649"/>
                </a:cubicBezTo>
                <a:cubicBezTo>
                  <a:pt x="5176397" y="677713"/>
                  <a:pt x="5177719" y="667262"/>
                  <a:pt x="5185628" y="658297"/>
                </a:cubicBezTo>
                <a:cubicBezTo>
                  <a:pt x="5193537" y="649343"/>
                  <a:pt x="5194858" y="641885"/>
                  <a:pt x="5189583" y="635912"/>
                </a:cubicBezTo>
                <a:cubicBezTo>
                  <a:pt x="5189583" y="618004"/>
                  <a:pt x="5208042" y="600084"/>
                  <a:pt x="5244954" y="582174"/>
                </a:cubicBezTo>
                <a:close/>
                <a:moveTo>
                  <a:pt x="6977410" y="564254"/>
                </a:moveTo>
                <a:lnTo>
                  <a:pt x="7001146" y="582174"/>
                </a:lnTo>
                <a:cubicBezTo>
                  <a:pt x="7001146" y="588148"/>
                  <a:pt x="6993237" y="591130"/>
                  <a:pt x="6977410" y="591130"/>
                </a:cubicBezTo>
                <a:cubicBezTo>
                  <a:pt x="6961592" y="585156"/>
                  <a:pt x="6961592" y="576201"/>
                  <a:pt x="6977410" y="564254"/>
                </a:cubicBezTo>
                <a:close/>
                <a:moveTo>
                  <a:pt x="6732180" y="564254"/>
                </a:moveTo>
                <a:cubicBezTo>
                  <a:pt x="6742730" y="564254"/>
                  <a:pt x="6747997" y="570229"/>
                  <a:pt x="6747997" y="582174"/>
                </a:cubicBezTo>
                <a:lnTo>
                  <a:pt x="6747997" y="591130"/>
                </a:lnTo>
                <a:cubicBezTo>
                  <a:pt x="6742730" y="585156"/>
                  <a:pt x="6737454" y="576201"/>
                  <a:pt x="6732180" y="564254"/>
                </a:cubicBezTo>
                <a:close/>
                <a:moveTo>
                  <a:pt x="6969501" y="528437"/>
                </a:moveTo>
                <a:cubicBezTo>
                  <a:pt x="6974778" y="528437"/>
                  <a:pt x="6977410" y="531419"/>
                  <a:pt x="6977410" y="537391"/>
                </a:cubicBezTo>
                <a:cubicBezTo>
                  <a:pt x="6977410" y="543366"/>
                  <a:pt x="6974778" y="546346"/>
                  <a:pt x="6969501" y="546346"/>
                </a:cubicBezTo>
                <a:cubicBezTo>
                  <a:pt x="6964226" y="546346"/>
                  <a:pt x="6961592" y="543366"/>
                  <a:pt x="6961592" y="537391"/>
                </a:cubicBezTo>
                <a:cubicBezTo>
                  <a:pt x="6961592" y="531419"/>
                  <a:pt x="6964226" y="528437"/>
                  <a:pt x="6969501" y="528437"/>
                </a:cubicBezTo>
                <a:close/>
                <a:moveTo>
                  <a:pt x="4928524" y="528437"/>
                </a:moveTo>
                <a:cubicBezTo>
                  <a:pt x="4939076" y="528437"/>
                  <a:pt x="4944351" y="537391"/>
                  <a:pt x="4944351" y="555300"/>
                </a:cubicBezTo>
                <a:cubicBezTo>
                  <a:pt x="4944351" y="567247"/>
                  <a:pt x="4936442" y="573220"/>
                  <a:pt x="4920615" y="573220"/>
                </a:cubicBezTo>
                <a:cubicBezTo>
                  <a:pt x="4904797" y="567247"/>
                  <a:pt x="4907430" y="552320"/>
                  <a:pt x="4928524" y="528437"/>
                </a:cubicBezTo>
                <a:close/>
                <a:moveTo>
                  <a:pt x="3370109" y="528437"/>
                </a:moveTo>
                <a:cubicBezTo>
                  <a:pt x="3375384" y="528437"/>
                  <a:pt x="3378019" y="531419"/>
                  <a:pt x="3378019" y="537391"/>
                </a:cubicBezTo>
                <a:cubicBezTo>
                  <a:pt x="3378019" y="543366"/>
                  <a:pt x="3375384" y="546346"/>
                  <a:pt x="3370109" y="546346"/>
                </a:cubicBezTo>
                <a:cubicBezTo>
                  <a:pt x="3364832" y="546346"/>
                  <a:pt x="3362201" y="543366"/>
                  <a:pt x="3362201" y="537391"/>
                </a:cubicBezTo>
                <a:cubicBezTo>
                  <a:pt x="3362201" y="531419"/>
                  <a:pt x="3364832" y="528437"/>
                  <a:pt x="3370109" y="528437"/>
                </a:cubicBezTo>
                <a:close/>
                <a:moveTo>
                  <a:pt x="3219812" y="528437"/>
                </a:moveTo>
                <a:cubicBezTo>
                  <a:pt x="3203984" y="528437"/>
                  <a:pt x="3184214" y="553806"/>
                  <a:pt x="3160477" y="604561"/>
                </a:cubicBezTo>
                <a:cubicBezTo>
                  <a:pt x="3136741" y="655317"/>
                  <a:pt x="3132786" y="683676"/>
                  <a:pt x="3148603" y="689649"/>
                </a:cubicBezTo>
                <a:cubicBezTo>
                  <a:pt x="3159155" y="701594"/>
                  <a:pt x="3164431" y="698603"/>
                  <a:pt x="3164431" y="680695"/>
                </a:cubicBezTo>
                <a:lnTo>
                  <a:pt x="3180249" y="644867"/>
                </a:lnTo>
                <a:cubicBezTo>
                  <a:pt x="3190801" y="615011"/>
                  <a:pt x="3201351" y="588148"/>
                  <a:pt x="3211894" y="564254"/>
                </a:cubicBezTo>
                <a:cubicBezTo>
                  <a:pt x="3222445" y="540373"/>
                  <a:pt x="3225079" y="528437"/>
                  <a:pt x="3219812" y="528437"/>
                </a:cubicBezTo>
                <a:close/>
                <a:moveTo>
                  <a:pt x="7009054" y="519472"/>
                </a:moveTo>
                <a:cubicBezTo>
                  <a:pt x="7014332" y="519472"/>
                  <a:pt x="7016964" y="522464"/>
                  <a:pt x="7016964" y="528437"/>
                </a:cubicBezTo>
                <a:lnTo>
                  <a:pt x="7009054" y="528437"/>
                </a:lnTo>
                <a:lnTo>
                  <a:pt x="7001146" y="528437"/>
                </a:lnTo>
                <a:cubicBezTo>
                  <a:pt x="7001146" y="522464"/>
                  <a:pt x="7003780" y="519472"/>
                  <a:pt x="7009054" y="519472"/>
                </a:cubicBezTo>
                <a:close/>
                <a:moveTo>
                  <a:pt x="5086738" y="519472"/>
                </a:moveTo>
                <a:lnTo>
                  <a:pt x="5086738" y="528437"/>
                </a:lnTo>
                <a:lnTo>
                  <a:pt x="5078830" y="528437"/>
                </a:lnTo>
                <a:cubicBezTo>
                  <a:pt x="5078830" y="522464"/>
                  <a:pt x="5081472" y="519472"/>
                  <a:pt x="5086738" y="519472"/>
                </a:cubicBezTo>
                <a:close/>
                <a:moveTo>
                  <a:pt x="7056517" y="474689"/>
                </a:moveTo>
                <a:cubicBezTo>
                  <a:pt x="7067069" y="486636"/>
                  <a:pt x="7072336" y="501563"/>
                  <a:pt x="7072336" y="519472"/>
                </a:cubicBezTo>
                <a:cubicBezTo>
                  <a:pt x="7072336" y="531419"/>
                  <a:pt x="7078933" y="553806"/>
                  <a:pt x="7092117" y="586652"/>
                </a:cubicBezTo>
                <a:cubicBezTo>
                  <a:pt x="7105301" y="619489"/>
                  <a:pt x="7109256" y="650839"/>
                  <a:pt x="7103981" y="680695"/>
                </a:cubicBezTo>
                <a:cubicBezTo>
                  <a:pt x="7093438" y="704576"/>
                  <a:pt x="7085530" y="716523"/>
                  <a:pt x="7080253" y="716523"/>
                </a:cubicBezTo>
                <a:cubicBezTo>
                  <a:pt x="7069702" y="716523"/>
                  <a:pt x="7061794" y="719503"/>
                  <a:pt x="7056517" y="725477"/>
                </a:cubicBezTo>
                <a:cubicBezTo>
                  <a:pt x="7040700" y="749358"/>
                  <a:pt x="7038068" y="749358"/>
                  <a:pt x="7048608" y="725477"/>
                </a:cubicBezTo>
                <a:cubicBezTo>
                  <a:pt x="7069702" y="659794"/>
                  <a:pt x="7077621" y="623965"/>
                  <a:pt x="7072336" y="618004"/>
                </a:cubicBezTo>
                <a:close/>
                <a:moveTo>
                  <a:pt x="6376196" y="456781"/>
                </a:moveTo>
                <a:cubicBezTo>
                  <a:pt x="6392014" y="480664"/>
                  <a:pt x="6394655" y="504545"/>
                  <a:pt x="6384105" y="528437"/>
                </a:cubicBezTo>
                <a:cubicBezTo>
                  <a:pt x="6378837" y="528437"/>
                  <a:pt x="6373562" y="516492"/>
                  <a:pt x="6368287" y="492609"/>
                </a:cubicBezTo>
                <a:close/>
                <a:moveTo>
                  <a:pt x="3014126" y="447827"/>
                </a:moveTo>
                <a:cubicBezTo>
                  <a:pt x="3014126" y="447827"/>
                  <a:pt x="3014126" y="453801"/>
                  <a:pt x="3014126" y="465735"/>
                </a:cubicBezTo>
                <a:cubicBezTo>
                  <a:pt x="3008849" y="477682"/>
                  <a:pt x="3006217" y="489618"/>
                  <a:pt x="3006217" y="501563"/>
                </a:cubicBezTo>
                <a:lnTo>
                  <a:pt x="2942927" y="492609"/>
                </a:lnTo>
                <a:cubicBezTo>
                  <a:pt x="2921832" y="516492"/>
                  <a:pt x="2911291" y="522464"/>
                  <a:pt x="2911291" y="510517"/>
                </a:cubicBezTo>
                <a:cubicBezTo>
                  <a:pt x="2911291" y="504545"/>
                  <a:pt x="2924476" y="492609"/>
                  <a:pt x="2950843" y="474689"/>
                </a:cubicBezTo>
                <a:cubicBezTo>
                  <a:pt x="2993031" y="450808"/>
                  <a:pt x="3014126" y="441854"/>
                  <a:pt x="3014126" y="447827"/>
                </a:cubicBezTo>
                <a:close/>
                <a:moveTo>
                  <a:pt x="4582430" y="362737"/>
                </a:moveTo>
                <a:cubicBezTo>
                  <a:pt x="4583750" y="362736"/>
                  <a:pt x="4585730" y="364230"/>
                  <a:pt x="4588367" y="367216"/>
                </a:cubicBezTo>
                <a:cubicBezTo>
                  <a:pt x="4593642" y="373189"/>
                  <a:pt x="4593642" y="380648"/>
                  <a:pt x="4588367" y="389603"/>
                </a:cubicBezTo>
                <a:cubicBezTo>
                  <a:pt x="4583092" y="398566"/>
                  <a:pt x="4580449" y="397072"/>
                  <a:pt x="4580449" y="385125"/>
                </a:cubicBezTo>
                <a:cubicBezTo>
                  <a:pt x="4580449" y="379163"/>
                  <a:pt x="4580449" y="373189"/>
                  <a:pt x="4580449" y="367216"/>
                </a:cubicBezTo>
                <a:cubicBezTo>
                  <a:pt x="4580449" y="364230"/>
                  <a:pt x="4581109" y="362736"/>
                  <a:pt x="4582430" y="362737"/>
                </a:cubicBezTo>
                <a:close/>
                <a:moveTo>
                  <a:pt x="4224474" y="322434"/>
                </a:moveTo>
                <a:cubicBezTo>
                  <a:pt x="4229749" y="322434"/>
                  <a:pt x="4232383" y="325415"/>
                  <a:pt x="4232383" y="331388"/>
                </a:cubicBezTo>
                <a:lnTo>
                  <a:pt x="4224474" y="331388"/>
                </a:lnTo>
                <a:lnTo>
                  <a:pt x="4216566" y="331388"/>
                </a:lnTo>
                <a:cubicBezTo>
                  <a:pt x="4216566" y="325415"/>
                  <a:pt x="4219199" y="322434"/>
                  <a:pt x="4224474" y="322434"/>
                </a:cubicBezTo>
                <a:close/>
                <a:moveTo>
                  <a:pt x="4968078" y="304525"/>
                </a:moveTo>
                <a:cubicBezTo>
                  <a:pt x="4973353" y="304525"/>
                  <a:pt x="4975996" y="319452"/>
                  <a:pt x="4975996" y="349307"/>
                </a:cubicBezTo>
                <a:cubicBezTo>
                  <a:pt x="4970720" y="367216"/>
                  <a:pt x="4968078" y="391097"/>
                  <a:pt x="4968078" y="420953"/>
                </a:cubicBezTo>
                <a:cubicBezTo>
                  <a:pt x="4968078" y="450808"/>
                  <a:pt x="4962812" y="465735"/>
                  <a:pt x="4952260" y="465735"/>
                </a:cubicBezTo>
                <a:lnTo>
                  <a:pt x="4952260" y="349307"/>
                </a:lnTo>
                <a:cubicBezTo>
                  <a:pt x="4957535" y="319452"/>
                  <a:pt x="4962812" y="304525"/>
                  <a:pt x="4968078" y="304525"/>
                </a:cubicBezTo>
                <a:close/>
                <a:moveTo>
                  <a:pt x="5031367" y="286605"/>
                </a:moveTo>
                <a:cubicBezTo>
                  <a:pt x="5036642" y="292578"/>
                  <a:pt x="5039276" y="298552"/>
                  <a:pt x="5039276" y="304525"/>
                </a:cubicBezTo>
                <a:cubicBezTo>
                  <a:pt x="5039276" y="316461"/>
                  <a:pt x="5034001" y="322434"/>
                  <a:pt x="5023458" y="322434"/>
                </a:cubicBezTo>
                <a:cubicBezTo>
                  <a:pt x="5012906" y="316461"/>
                  <a:pt x="5015549" y="304525"/>
                  <a:pt x="5031367" y="286605"/>
                </a:cubicBezTo>
                <a:close/>
                <a:moveTo>
                  <a:pt x="4366862" y="232869"/>
                </a:moveTo>
                <a:lnTo>
                  <a:pt x="4374772" y="232869"/>
                </a:lnTo>
                <a:lnTo>
                  <a:pt x="4382689" y="232869"/>
                </a:lnTo>
                <a:cubicBezTo>
                  <a:pt x="4382689" y="238841"/>
                  <a:pt x="4380057" y="241823"/>
                  <a:pt x="4374772" y="241823"/>
                </a:cubicBezTo>
                <a:cubicBezTo>
                  <a:pt x="4369505" y="241823"/>
                  <a:pt x="4366862" y="238841"/>
                  <a:pt x="4366862" y="232869"/>
                </a:cubicBezTo>
                <a:close/>
                <a:moveTo>
                  <a:pt x="6684716" y="223914"/>
                </a:moveTo>
                <a:cubicBezTo>
                  <a:pt x="6689992" y="229887"/>
                  <a:pt x="6692624" y="240326"/>
                  <a:pt x="6692624" y="255254"/>
                </a:cubicBezTo>
                <a:cubicBezTo>
                  <a:pt x="6692624" y="270182"/>
                  <a:pt x="6689992" y="277651"/>
                  <a:pt x="6684716" y="277651"/>
                </a:cubicBezTo>
                <a:cubicBezTo>
                  <a:pt x="6668898" y="271679"/>
                  <a:pt x="6668898" y="253768"/>
                  <a:pt x="6684716" y="223914"/>
                </a:cubicBezTo>
                <a:close/>
                <a:moveTo>
                  <a:pt x="4303582" y="197041"/>
                </a:moveTo>
                <a:cubicBezTo>
                  <a:pt x="4308858" y="197041"/>
                  <a:pt x="4311490" y="200031"/>
                  <a:pt x="4311490" y="205995"/>
                </a:cubicBezTo>
                <a:cubicBezTo>
                  <a:pt x="4311490" y="211967"/>
                  <a:pt x="4308858" y="214960"/>
                  <a:pt x="4303582" y="214960"/>
                </a:cubicBezTo>
                <a:lnTo>
                  <a:pt x="4303582" y="205995"/>
                </a:lnTo>
                <a:close/>
                <a:moveTo>
                  <a:pt x="4319399" y="152256"/>
                </a:moveTo>
                <a:cubicBezTo>
                  <a:pt x="4319399" y="158231"/>
                  <a:pt x="4316767" y="167185"/>
                  <a:pt x="4311490" y="179132"/>
                </a:cubicBezTo>
                <a:cubicBezTo>
                  <a:pt x="4306215" y="185104"/>
                  <a:pt x="4303582" y="185104"/>
                  <a:pt x="4303582" y="179132"/>
                </a:cubicBezTo>
                <a:cubicBezTo>
                  <a:pt x="4298306" y="161212"/>
                  <a:pt x="4303582" y="152256"/>
                  <a:pt x="4319399" y="152256"/>
                </a:cubicBezTo>
                <a:close/>
                <a:moveTo>
                  <a:pt x="4121631" y="152256"/>
                </a:moveTo>
                <a:cubicBezTo>
                  <a:pt x="4153276" y="188086"/>
                  <a:pt x="4166460" y="208986"/>
                  <a:pt x="4161184" y="214960"/>
                </a:cubicBezTo>
                <a:cubicBezTo>
                  <a:pt x="4150643" y="232869"/>
                  <a:pt x="4137449" y="226894"/>
                  <a:pt x="4121631" y="197041"/>
                </a:cubicBezTo>
                <a:cubicBezTo>
                  <a:pt x="4116355" y="185104"/>
                  <a:pt x="4113722" y="173157"/>
                  <a:pt x="4113722" y="161212"/>
                </a:cubicBezTo>
                <a:close/>
                <a:moveTo>
                  <a:pt x="3821019" y="143304"/>
                </a:moveTo>
                <a:lnTo>
                  <a:pt x="3828937" y="143304"/>
                </a:lnTo>
                <a:cubicBezTo>
                  <a:pt x="3828937" y="149276"/>
                  <a:pt x="3821019" y="159727"/>
                  <a:pt x="3805201" y="174654"/>
                </a:cubicBezTo>
                <a:cubicBezTo>
                  <a:pt x="3789383" y="189580"/>
                  <a:pt x="3778831" y="197041"/>
                  <a:pt x="3773566" y="197041"/>
                </a:cubicBezTo>
                <a:cubicBezTo>
                  <a:pt x="3752462" y="197041"/>
                  <a:pt x="3755105" y="185104"/>
                  <a:pt x="3781474" y="161212"/>
                </a:cubicBezTo>
                <a:lnTo>
                  <a:pt x="3797291" y="152256"/>
                </a:lnTo>
                <a:cubicBezTo>
                  <a:pt x="3807843" y="146284"/>
                  <a:pt x="3815751" y="143304"/>
                  <a:pt x="3821019" y="143304"/>
                </a:cubicBezTo>
                <a:close/>
                <a:moveTo>
                  <a:pt x="4137449" y="62691"/>
                </a:moveTo>
                <a:cubicBezTo>
                  <a:pt x="4153276" y="62691"/>
                  <a:pt x="4153276" y="77620"/>
                  <a:pt x="4137449" y="107474"/>
                </a:cubicBezTo>
                <a:lnTo>
                  <a:pt x="4129540" y="98520"/>
                </a:lnTo>
                <a:cubicBezTo>
                  <a:pt x="4129540" y="74638"/>
                  <a:pt x="4132182" y="62691"/>
                  <a:pt x="4137449" y="62691"/>
                </a:cubicBezTo>
                <a:close/>
                <a:moveTo>
                  <a:pt x="3646986" y="35828"/>
                </a:moveTo>
                <a:cubicBezTo>
                  <a:pt x="3662803" y="35828"/>
                  <a:pt x="3675997" y="38810"/>
                  <a:pt x="3686540" y="44783"/>
                </a:cubicBezTo>
                <a:cubicBezTo>
                  <a:pt x="3691815" y="62691"/>
                  <a:pt x="3681263" y="74638"/>
                  <a:pt x="3654895" y="80611"/>
                </a:cubicBezTo>
                <a:cubicBezTo>
                  <a:pt x="3623251" y="92547"/>
                  <a:pt x="3607431" y="101501"/>
                  <a:pt x="3607431" y="107474"/>
                </a:cubicBezTo>
                <a:cubicBezTo>
                  <a:pt x="3617983" y="137329"/>
                  <a:pt x="3607431" y="155249"/>
                  <a:pt x="3575786" y="161212"/>
                </a:cubicBezTo>
                <a:cubicBezTo>
                  <a:pt x="3486137" y="185104"/>
                  <a:pt x="3396479" y="238841"/>
                  <a:pt x="3306830" y="322434"/>
                </a:cubicBezTo>
                <a:cubicBezTo>
                  <a:pt x="3259366" y="364234"/>
                  <a:pt x="3230355" y="385125"/>
                  <a:pt x="3219812" y="385125"/>
                </a:cubicBezTo>
                <a:cubicBezTo>
                  <a:pt x="3209261" y="385125"/>
                  <a:pt x="3198709" y="397072"/>
                  <a:pt x="3188167" y="420953"/>
                </a:cubicBezTo>
                <a:cubicBezTo>
                  <a:pt x="3172340" y="468728"/>
                  <a:pt x="3172340" y="489618"/>
                  <a:pt x="3188167" y="483655"/>
                </a:cubicBezTo>
                <a:cubicBezTo>
                  <a:pt x="3209261" y="477682"/>
                  <a:pt x="3248815" y="450808"/>
                  <a:pt x="3306830" y="403044"/>
                </a:cubicBezTo>
                <a:cubicBezTo>
                  <a:pt x="3412307" y="313479"/>
                  <a:pt x="3486137" y="265704"/>
                  <a:pt x="3528324" y="259742"/>
                </a:cubicBezTo>
                <a:cubicBezTo>
                  <a:pt x="3549419" y="259742"/>
                  <a:pt x="3562603" y="259742"/>
                  <a:pt x="3567878" y="259742"/>
                </a:cubicBezTo>
                <a:cubicBezTo>
                  <a:pt x="3578430" y="271679"/>
                  <a:pt x="3573155" y="283624"/>
                  <a:pt x="3552060" y="295560"/>
                </a:cubicBezTo>
                <a:cubicBezTo>
                  <a:pt x="3536232" y="301532"/>
                  <a:pt x="3520415" y="307505"/>
                  <a:pt x="3504597" y="313479"/>
                </a:cubicBezTo>
                <a:cubicBezTo>
                  <a:pt x="3499322" y="313479"/>
                  <a:pt x="3488771" y="316461"/>
                  <a:pt x="3472953" y="322434"/>
                </a:cubicBezTo>
                <a:cubicBezTo>
                  <a:pt x="3457126" y="328406"/>
                  <a:pt x="3443942" y="334380"/>
                  <a:pt x="3433399" y="340342"/>
                </a:cubicBezTo>
                <a:cubicBezTo>
                  <a:pt x="3422847" y="346315"/>
                  <a:pt x="3410985" y="352289"/>
                  <a:pt x="3397799" y="358261"/>
                </a:cubicBezTo>
                <a:cubicBezTo>
                  <a:pt x="3384615" y="364234"/>
                  <a:pt x="3372751" y="370198"/>
                  <a:pt x="3362201" y="376170"/>
                </a:cubicBezTo>
                <a:cubicBezTo>
                  <a:pt x="3351659" y="382143"/>
                  <a:pt x="3342419" y="389603"/>
                  <a:pt x="3334510" y="398566"/>
                </a:cubicBezTo>
                <a:cubicBezTo>
                  <a:pt x="3326600" y="407522"/>
                  <a:pt x="3321325" y="416476"/>
                  <a:pt x="3318692" y="425431"/>
                </a:cubicBezTo>
                <a:cubicBezTo>
                  <a:pt x="3316048" y="434385"/>
                  <a:pt x="3314739" y="444836"/>
                  <a:pt x="3314739" y="456781"/>
                </a:cubicBezTo>
                <a:cubicBezTo>
                  <a:pt x="3320014" y="480664"/>
                  <a:pt x="3314739" y="522464"/>
                  <a:pt x="3298909" y="582174"/>
                </a:cubicBezTo>
                <a:cubicBezTo>
                  <a:pt x="3283091" y="647858"/>
                  <a:pt x="3277817" y="680695"/>
                  <a:pt x="3283091" y="680695"/>
                </a:cubicBezTo>
                <a:cubicBezTo>
                  <a:pt x="3288368" y="674720"/>
                  <a:pt x="3292323" y="673226"/>
                  <a:pt x="3294956" y="676217"/>
                </a:cubicBezTo>
                <a:cubicBezTo>
                  <a:pt x="3297599" y="679199"/>
                  <a:pt x="3298909" y="686667"/>
                  <a:pt x="3298909" y="698603"/>
                </a:cubicBezTo>
                <a:cubicBezTo>
                  <a:pt x="3298909" y="716523"/>
                  <a:pt x="3301553" y="725477"/>
                  <a:pt x="3306830" y="725477"/>
                </a:cubicBezTo>
                <a:cubicBezTo>
                  <a:pt x="3322645" y="725477"/>
                  <a:pt x="3349015" y="679199"/>
                  <a:pt x="3385937" y="586652"/>
                </a:cubicBezTo>
                <a:cubicBezTo>
                  <a:pt x="3422847" y="494094"/>
                  <a:pt x="3441307" y="441854"/>
                  <a:pt x="3441307" y="429907"/>
                </a:cubicBezTo>
                <a:cubicBezTo>
                  <a:pt x="3441307" y="400051"/>
                  <a:pt x="3496679" y="379163"/>
                  <a:pt x="3607431" y="367216"/>
                </a:cubicBezTo>
                <a:cubicBezTo>
                  <a:pt x="3718184" y="361243"/>
                  <a:pt x="3781474" y="382143"/>
                  <a:pt x="3797291" y="429907"/>
                </a:cubicBezTo>
                <a:cubicBezTo>
                  <a:pt x="3797291" y="441854"/>
                  <a:pt x="3798614" y="459762"/>
                  <a:pt x="3801246" y="483655"/>
                </a:cubicBezTo>
                <a:cubicBezTo>
                  <a:pt x="3803879" y="507538"/>
                  <a:pt x="3805201" y="529923"/>
                  <a:pt x="3805201" y="550824"/>
                </a:cubicBezTo>
                <a:cubicBezTo>
                  <a:pt x="3805201" y="571725"/>
                  <a:pt x="3807843" y="582174"/>
                  <a:pt x="3813109" y="582174"/>
                </a:cubicBezTo>
                <a:cubicBezTo>
                  <a:pt x="3850030" y="582174"/>
                  <a:pt x="3863215" y="546346"/>
                  <a:pt x="3852663" y="474689"/>
                </a:cubicBezTo>
                <a:cubicBezTo>
                  <a:pt x="3852663" y="456781"/>
                  <a:pt x="3855307" y="447827"/>
                  <a:pt x="3860572" y="447827"/>
                </a:cubicBezTo>
                <a:cubicBezTo>
                  <a:pt x="3871124" y="447827"/>
                  <a:pt x="3876399" y="459762"/>
                  <a:pt x="3876399" y="483655"/>
                </a:cubicBezTo>
                <a:cubicBezTo>
                  <a:pt x="3876399" y="519472"/>
                  <a:pt x="3886951" y="516492"/>
                  <a:pt x="3908043" y="474689"/>
                </a:cubicBezTo>
                <a:cubicBezTo>
                  <a:pt x="3918586" y="456781"/>
                  <a:pt x="3923862" y="444836"/>
                  <a:pt x="3923862" y="438872"/>
                </a:cubicBezTo>
                <a:cubicBezTo>
                  <a:pt x="3923862" y="426927"/>
                  <a:pt x="3929137" y="426927"/>
                  <a:pt x="3939679" y="438872"/>
                </a:cubicBezTo>
                <a:cubicBezTo>
                  <a:pt x="3955507" y="456781"/>
                  <a:pt x="3979232" y="449312"/>
                  <a:pt x="4010878" y="416476"/>
                </a:cubicBezTo>
                <a:cubicBezTo>
                  <a:pt x="4042522" y="383639"/>
                  <a:pt x="4063617" y="367216"/>
                  <a:pt x="4074168" y="367216"/>
                </a:cubicBezTo>
                <a:cubicBezTo>
                  <a:pt x="4084709" y="367216"/>
                  <a:pt x="4097895" y="352289"/>
                  <a:pt x="4113722" y="322434"/>
                </a:cubicBezTo>
                <a:cubicBezTo>
                  <a:pt x="4129540" y="292578"/>
                  <a:pt x="4145367" y="280633"/>
                  <a:pt x="4161184" y="286605"/>
                </a:cubicBezTo>
                <a:cubicBezTo>
                  <a:pt x="4171737" y="292578"/>
                  <a:pt x="4177012" y="326910"/>
                  <a:pt x="4177012" y="389603"/>
                </a:cubicBezTo>
                <a:cubicBezTo>
                  <a:pt x="4177012" y="452305"/>
                  <a:pt x="4182278" y="486636"/>
                  <a:pt x="4192830" y="492609"/>
                </a:cubicBezTo>
                <a:cubicBezTo>
                  <a:pt x="4203382" y="504545"/>
                  <a:pt x="4202060" y="517988"/>
                  <a:pt x="4188875" y="532915"/>
                </a:cubicBezTo>
                <a:cubicBezTo>
                  <a:pt x="4175690" y="547842"/>
                  <a:pt x="4169094" y="561274"/>
                  <a:pt x="4169094" y="573220"/>
                </a:cubicBezTo>
                <a:cubicBezTo>
                  <a:pt x="4169094" y="609039"/>
                  <a:pt x="4206014" y="573220"/>
                  <a:pt x="4279845" y="465735"/>
                </a:cubicBezTo>
                <a:cubicBezTo>
                  <a:pt x="4300949" y="441854"/>
                  <a:pt x="4314124" y="420953"/>
                  <a:pt x="4319399" y="403044"/>
                </a:cubicBezTo>
                <a:cubicBezTo>
                  <a:pt x="4329951" y="373189"/>
                  <a:pt x="4343135" y="358261"/>
                  <a:pt x="4358953" y="358261"/>
                </a:cubicBezTo>
                <a:lnTo>
                  <a:pt x="4374772" y="340342"/>
                </a:lnTo>
                <a:lnTo>
                  <a:pt x="4366862" y="331388"/>
                </a:lnTo>
                <a:cubicBezTo>
                  <a:pt x="4361596" y="337360"/>
                  <a:pt x="4357631" y="337360"/>
                  <a:pt x="4354999" y="331388"/>
                </a:cubicBezTo>
                <a:cubicBezTo>
                  <a:pt x="4352365" y="325415"/>
                  <a:pt x="4353678" y="319452"/>
                  <a:pt x="4358953" y="313479"/>
                </a:cubicBezTo>
                <a:cubicBezTo>
                  <a:pt x="4364230" y="295560"/>
                  <a:pt x="4369505" y="283624"/>
                  <a:pt x="4374772" y="277651"/>
                </a:cubicBezTo>
                <a:cubicBezTo>
                  <a:pt x="4385322" y="289598"/>
                  <a:pt x="4393231" y="301532"/>
                  <a:pt x="4398508" y="313479"/>
                </a:cubicBezTo>
                <a:cubicBezTo>
                  <a:pt x="4398508" y="325415"/>
                  <a:pt x="4406417" y="340342"/>
                  <a:pt x="4422244" y="358261"/>
                </a:cubicBezTo>
                <a:cubicBezTo>
                  <a:pt x="4438061" y="376170"/>
                  <a:pt x="4452567" y="392593"/>
                  <a:pt x="4465751" y="407522"/>
                </a:cubicBezTo>
                <a:cubicBezTo>
                  <a:pt x="4478935" y="422449"/>
                  <a:pt x="4482890" y="432900"/>
                  <a:pt x="4477615" y="438872"/>
                </a:cubicBezTo>
                <a:cubicBezTo>
                  <a:pt x="4467072" y="450808"/>
                  <a:pt x="4456520" y="519472"/>
                  <a:pt x="4445970" y="644867"/>
                </a:cubicBezTo>
                <a:cubicBezTo>
                  <a:pt x="4445970" y="668748"/>
                  <a:pt x="4451245" y="680695"/>
                  <a:pt x="4461797" y="680695"/>
                </a:cubicBezTo>
                <a:cubicBezTo>
                  <a:pt x="4467072" y="674720"/>
                  <a:pt x="4472338" y="665766"/>
                  <a:pt x="4477615" y="653821"/>
                </a:cubicBezTo>
                <a:cubicBezTo>
                  <a:pt x="4477615" y="629938"/>
                  <a:pt x="4488166" y="620984"/>
                  <a:pt x="4509260" y="626958"/>
                </a:cubicBezTo>
                <a:cubicBezTo>
                  <a:pt x="4525078" y="632930"/>
                  <a:pt x="4538262" y="620984"/>
                  <a:pt x="4548814" y="591130"/>
                </a:cubicBezTo>
                <a:cubicBezTo>
                  <a:pt x="4559356" y="561274"/>
                  <a:pt x="4569906" y="531419"/>
                  <a:pt x="4580449" y="501563"/>
                </a:cubicBezTo>
                <a:cubicBezTo>
                  <a:pt x="4591001" y="471709"/>
                  <a:pt x="4601551" y="456781"/>
                  <a:pt x="4612094" y="456781"/>
                </a:cubicBezTo>
                <a:cubicBezTo>
                  <a:pt x="4633196" y="462753"/>
                  <a:pt x="4639785" y="482158"/>
                  <a:pt x="4631876" y="514995"/>
                </a:cubicBezTo>
                <a:cubicBezTo>
                  <a:pt x="4623965" y="547842"/>
                  <a:pt x="4613415" y="586652"/>
                  <a:pt x="4600229" y="631434"/>
                </a:cubicBezTo>
                <a:cubicBezTo>
                  <a:pt x="4587046" y="676217"/>
                  <a:pt x="4583092" y="701594"/>
                  <a:pt x="4588367" y="707569"/>
                </a:cubicBezTo>
                <a:lnTo>
                  <a:pt x="4635830" y="618004"/>
                </a:lnTo>
                <a:lnTo>
                  <a:pt x="4651647" y="555300"/>
                </a:lnTo>
                <a:cubicBezTo>
                  <a:pt x="4656922" y="495591"/>
                  <a:pt x="4664841" y="465735"/>
                  <a:pt x="4675383" y="465735"/>
                </a:cubicBezTo>
                <a:cubicBezTo>
                  <a:pt x="4680658" y="471709"/>
                  <a:pt x="4688568" y="462753"/>
                  <a:pt x="4699119" y="438872"/>
                </a:cubicBezTo>
                <a:cubicBezTo>
                  <a:pt x="4720214" y="397072"/>
                  <a:pt x="4783503" y="364234"/>
                  <a:pt x="4888970" y="340342"/>
                </a:cubicBezTo>
                <a:cubicBezTo>
                  <a:pt x="4878428" y="411998"/>
                  <a:pt x="4867876" y="456781"/>
                  <a:pt x="4857335" y="474689"/>
                </a:cubicBezTo>
                <a:cubicBezTo>
                  <a:pt x="4841508" y="492609"/>
                  <a:pt x="4833599" y="507538"/>
                  <a:pt x="4833599" y="519472"/>
                </a:cubicBezTo>
                <a:cubicBezTo>
                  <a:pt x="4833599" y="525446"/>
                  <a:pt x="4830966" y="537391"/>
                  <a:pt x="4825690" y="555300"/>
                </a:cubicBezTo>
                <a:cubicBezTo>
                  <a:pt x="4820414" y="573220"/>
                  <a:pt x="4816460" y="586652"/>
                  <a:pt x="4813817" y="595606"/>
                </a:cubicBezTo>
                <a:cubicBezTo>
                  <a:pt x="4811183" y="604561"/>
                  <a:pt x="4815148" y="615011"/>
                  <a:pt x="4825690" y="626958"/>
                </a:cubicBezTo>
                <a:cubicBezTo>
                  <a:pt x="4846783" y="638892"/>
                  <a:pt x="4852058" y="653821"/>
                  <a:pt x="4841508" y="671741"/>
                </a:cubicBezTo>
                <a:cubicBezTo>
                  <a:pt x="4836241" y="683676"/>
                  <a:pt x="4828322" y="686667"/>
                  <a:pt x="4817780" y="680695"/>
                </a:cubicBezTo>
                <a:cubicBezTo>
                  <a:pt x="4801953" y="668748"/>
                  <a:pt x="4794044" y="668748"/>
                  <a:pt x="4794044" y="680695"/>
                </a:cubicBezTo>
                <a:cubicBezTo>
                  <a:pt x="4788768" y="686667"/>
                  <a:pt x="4788768" y="704576"/>
                  <a:pt x="4794044" y="734431"/>
                </a:cubicBezTo>
                <a:cubicBezTo>
                  <a:pt x="4799320" y="758313"/>
                  <a:pt x="4801953" y="773241"/>
                  <a:pt x="4801953" y="779214"/>
                </a:cubicBezTo>
                <a:cubicBezTo>
                  <a:pt x="4801953" y="815042"/>
                  <a:pt x="4809863" y="822500"/>
                  <a:pt x="4825690" y="801611"/>
                </a:cubicBezTo>
                <a:cubicBezTo>
                  <a:pt x="4841508" y="780710"/>
                  <a:pt x="4849417" y="773241"/>
                  <a:pt x="4849417" y="779214"/>
                </a:cubicBezTo>
                <a:cubicBezTo>
                  <a:pt x="4849417" y="785186"/>
                  <a:pt x="4857335" y="782207"/>
                  <a:pt x="4873153" y="770260"/>
                </a:cubicBezTo>
                <a:cubicBezTo>
                  <a:pt x="4883703" y="758313"/>
                  <a:pt x="4890292" y="753837"/>
                  <a:pt x="4892934" y="756827"/>
                </a:cubicBezTo>
                <a:cubicBezTo>
                  <a:pt x="4895567" y="759809"/>
                  <a:pt x="4894245" y="767278"/>
                  <a:pt x="4888970" y="779214"/>
                </a:cubicBezTo>
                <a:cubicBezTo>
                  <a:pt x="4878423" y="812055"/>
                  <a:pt x="4872492" y="848629"/>
                  <a:pt x="4871174" y="888936"/>
                </a:cubicBezTo>
                <a:lnTo>
                  <a:pt x="4871348" y="891256"/>
                </a:lnTo>
                <a:lnTo>
                  <a:pt x="4921775" y="918217"/>
                </a:lnTo>
                <a:lnTo>
                  <a:pt x="4963930" y="947699"/>
                </a:lnTo>
                <a:lnTo>
                  <a:pt x="4975996" y="931481"/>
                </a:lnTo>
                <a:cubicBezTo>
                  <a:pt x="5002366" y="901627"/>
                  <a:pt x="5018183" y="898634"/>
                  <a:pt x="5023458" y="922516"/>
                </a:cubicBezTo>
                <a:cubicBezTo>
                  <a:pt x="5028733" y="940435"/>
                  <a:pt x="5047185" y="955364"/>
                  <a:pt x="5078830" y="967298"/>
                </a:cubicBezTo>
                <a:lnTo>
                  <a:pt x="5110474" y="895652"/>
                </a:lnTo>
                <a:cubicBezTo>
                  <a:pt x="5115751" y="901627"/>
                  <a:pt x="5115751" y="913561"/>
                  <a:pt x="5110474" y="931481"/>
                </a:cubicBezTo>
                <a:cubicBezTo>
                  <a:pt x="5105199" y="961336"/>
                  <a:pt x="5105199" y="976263"/>
                  <a:pt x="5110474" y="976263"/>
                </a:cubicBezTo>
                <a:cubicBezTo>
                  <a:pt x="5110474" y="976263"/>
                  <a:pt x="5115751" y="970291"/>
                  <a:pt x="5126292" y="958344"/>
                </a:cubicBezTo>
                <a:cubicBezTo>
                  <a:pt x="5147396" y="946409"/>
                  <a:pt x="5160580" y="943417"/>
                  <a:pt x="5165857" y="949389"/>
                </a:cubicBezTo>
                <a:cubicBezTo>
                  <a:pt x="5176397" y="961336"/>
                  <a:pt x="5181674" y="961336"/>
                  <a:pt x="5181674" y="949389"/>
                </a:cubicBezTo>
                <a:lnTo>
                  <a:pt x="5189583" y="958344"/>
                </a:lnTo>
                <a:cubicBezTo>
                  <a:pt x="5210685" y="988199"/>
                  <a:pt x="5223860" y="991192"/>
                  <a:pt x="5229137" y="967298"/>
                </a:cubicBezTo>
                <a:cubicBezTo>
                  <a:pt x="5239687" y="919536"/>
                  <a:pt x="5263415" y="892662"/>
                  <a:pt x="5300335" y="886698"/>
                </a:cubicBezTo>
                <a:cubicBezTo>
                  <a:pt x="5310885" y="886698"/>
                  <a:pt x="5326705" y="877733"/>
                  <a:pt x="5347797" y="859825"/>
                </a:cubicBezTo>
                <a:lnTo>
                  <a:pt x="5371533" y="841916"/>
                </a:lnTo>
                <a:cubicBezTo>
                  <a:pt x="5387351" y="853852"/>
                  <a:pt x="5401857" y="849374"/>
                  <a:pt x="5415042" y="828475"/>
                </a:cubicBezTo>
                <a:cubicBezTo>
                  <a:pt x="5428226" y="807573"/>
                  <a:pt x="5441410" y="779214"/>
                  <a:pt x="5454596" y="743386"/>
                </a:cubicBezTo>
                <a:cubicBezTo>
                  <a:pt x="5467780" y="707569"/>
                  <a:pt x="5477010" y="686667"/>
                  <a:pt x="5482278" y="680695"/>
                </a:cubicBezTo>
                <a:lnTo>
                  <a:pt x="5521830" y="626958"/>
                </a:lnTo>
                <a:cubicBezTo>
                  <a:pt x="5484919" y="734431"/>
                  <a:pt x="5466458" y="794141"/>
                  <a:pt x="5466458" y="806088"/>
                </a:cubicBezTo>
                <a:lnTo>
                  <a:pt x="5474367" y="815042"/>
                </a:lnTo>
                <a:cubicBezTo>
                  <a:pt x="5479644" y="815042"/>
                  <a:pt x="5498103" y="794141"/>
                  <a:pt x="5529738" y="752351"/>
                </a:cubicBezTo>
                <a:cubicBezTo>
                  <a:pt x="5593030" y="668748"/>
                  <a:pt x="5616766" y="618004"/>
                  <a:pt x="5600938" y="600084"/>
                </a:cubicBezTo>
                <a:cubicBezTo>
                  <a:pt x="5595671" y="594110"/>
                  <a:pt x="5596983" y="580679"/>
                  <a:pt x="5604902" y="559778"/>
                </a:cubicBezTo>
                <a:cubicBezTo>
                  <a:pt x="5612810" y="538877"/>
                  <a:pt x="5619397" y="528437"/>
                  <a:pt x="5624674" y="528437"/>
                </a:cubicBezTo>
                <a:cubicBezTo>
                  <a:pt x="5635225" y="528437"/>
                  <a:pt x="5640492" y="537391"/>
                  <a:pt x="5640492" y="555300"/>
                </a:cubicBezTo>
                <a:cubicBezTo>
                  <a:pt x="5640492" y="567247"/>
                  <a:pt x="5643133" y="570229"/>
                  <a:pt x="5648410" y="564254"/>
                </a:cubicBezTo>
                <a:cubicBezTo>
                  <a:pt x="5653685" y="558293"/>
                  <a:pt x="5658951" y="552320"/>
                  <a:pt x="5664228" y="546346"/>
                </a:cubicBezTo>
                <a:cubicBezTo>
                  <a:pt x="5695872" y="498583"/>
                  <a:pt x="5701148" y="474689"/>
                  <a:pt x="5680055" y="474689"/>
                </a:cubicBezTo>
                <a:cubicBezTo>
                  <a:pt x="5674778" y="474689"/>
                  <a:pt x="5672137" y="462753"/>
                  <a:pt x="5672137" y="438872"/>
                </a:cubicBezTo>
                <a:cubicBezTo>
                  <a:pt x="5672137" y="420953"/>
                  <a:pt x="5680055" y="411998"/>
                  <a:pt x="5695872" y="411998"/>
                </a:cubicBezTo>
                <a:cubicBezTo>
                  <a:pt x="5706423" y="411998"/>
                  <a:pt x="5711690" y="429907"/>
                  <a:pt x="5711690" y="465735"/>
                </a:cubicBezTo>
                <a:cubicBezTo>
                  <a:pt x="5711690" y="501563"/>
                  <a:pt x="5722242" y="522464"/>
                  <a:pt x="5743335" y="528437"/>
                </a:cubicBezTo>
                <a:cubicBezTo>
                  <a:pt x="5753887" y="528437"/>
                  <a:pt x="5771025" y="514995"/>
                  <a:pt x="5794752" y="488133"/>
                </a:cubicBezTo>
                <a:cubicBezTo>
                  <a:pt x="5818488" y="461259"/>
                  <a:pt x="5835626" y="447827"/>
                  <a:pt x="5846178" y="447827"/>
                </a:cubicBezTo>
                <a:cubicBezTo>
                  <a:pt x="5851454" y="453801"/>
                  <a:pt x="5863317" y="449312"/>
                  <a:pt x="5881778" y="434385"/>
                </a:cubicBezTo>
                <a:cubicBezTo>
                  <a:pt x="5900229" y="419456"/>
                  <a:pt x="5914735" y="417971"/>
                  <a:pt x="5925285" y="429907"/>
                </a:cubicBezTo>
                <a:cubicBezTo>
                  <a:pt x="5941103" y="453801"/>
                  <a:pt x="5946380" y="465735"/>
                  <a:pt x="5941103" y="465735"/>
                </a:cubicBezTo>
                <a:cubicBezTo>
                  <a:pt x="5941103" y="465735"/>
                  <a:pt x="5935828" y="465735"/>
                  <a:pt x="5925285" y="465735"/>
                </a:cubicBezTo>
                <a:cubicBezTo>
                  <a:pt x="5909458" y="453801"/>
                  <a:pt x="5893641" y="462753"/>
                  <a:pt x="5877814" y="492609"/>
                </a:cubicBezTo>
                <a:cubicBezTo>
                  <a:pt x="5856720" y="534401"/>
                  <a:pt x="5851454" y="561274"/>
                  <a:pt x="5861996" y="573220"/>
                </a:cubicBezTo>
                <a:cubicBezTo>
                  <a:pt x="5872548" y="567247"/>
                  <a:pt x="5880456" y="576201"/>
                  <a:pt x="5885732" y="600084"/>
                </a:cubicBezTo>
                <a:cubicBezTo>
                  <a:pt x="5891008" y="612029"/>
                  <a:pt x="5891008" y="626958"/>
                  <a:pt x="5885732" y="644867"/>
                </a:cubicBezTo>
                <a:cubicBezTo>
                  <a:pt x="5880456" y="680695"/>
                  <a:pt x="5867272" y="692640"/>
                  <a:pt x="5846178" y="680695"/>
                </a:cubicBezTo>
                <a:cubicBezTo>
                  <a:pt x="5840903" y="680695"/>
                  <a:pt x="5838260" y="674720"/>
                  <a:pt x="5838260" y="662786"/>
                </a:cubicBezTo>
                <a:cubicBezTo>
                  <a:pt x="5838260" y="644867"/>
                  <a:pt x="5830351" y="653821"/>
                  <a:pt x="5814533" y="689649"/>
                </a:cubicBezTo>
                <a:cubicBezTo>
                  <a:pt x="5793441" y="737422"/>
                  <a:pt x="5782889" y="776232"/>
                  <a:pt x="5782889" y="806088"/>
                </a:cubicBezTo>
                <a:lnTo>
                  <a:pt x="5784407" y="812966"/>
                </a:lnTo>
                <a:lnTo>
                  <a:pt x="5797142" y="817087"/>
                </a:lnTo>
                <a:cubicBezTo>
                  <a:pt x="5809050" y="817087"/>
                  <a:pt x="5818975" y="812591"/>
                  <a:pt x="5826919" y="803599"/>
                </a:cubicBezTo>
                <a:cubicBezTo>
                  <a:pt x="5834862" y="794614"/>
                  <a:pt x="5846770" y="792369"/>
                  <a:pt x="5862650" y="796864"/>
                </a:cubicBezTo>
                <a:lnTo>
                  <a:pt x="5892012" y="813486"/>
                </a:lnTo>
                <a:lnTo>
                  <a:pt x="5900561" y="793769"/>
                </a:lnTo>
                <a:cubicBezTo>
                  <a:pt x="5906494" y="778094"/>
                  <a:pt x="5909458" y="767273"/>
                  <a:pt x="5909458" y="761305"/>
                </a:cubicBezTo>
                <a:cubicBezTo>
                  <a:pt x="5909458" y="737422"/>
                  <a:pt x="5938471" y="673226"/>
                  <a:pt x="5996476" y="568732"/>
                </a:cubicBezTo>
                <a:cubicBezTo>
                  <a:pt x="6054489" y="464240"/>
                  <a:pt x="6088777" y="411998"/>
                  <a:pt x="6099319" y="411998"/>
                </a:cubicBezTo>
                <a:cubicBezTo>
                  <a:pt x="6104594" y="411998"/>
                  <a:pt x="6117780" y="456781"/>
                  <a:pt x="6138872" y="546346"/>
                </a:cubicBezTo>
                <a:cubicBezTo>
                  <a:pt x="6144148" y="582174"/>
                  <a:pt x="6149425" y="585156"/>
                  <a:pt x="6154700" y="555300"/>
                </a:cubicBezTo>
                <a:cubicBezTo>
                  <a:pt x="6159966" y="537391"/>
                  <a:pt x="6170518" y="528437"/>
                  <a:pt x="6186335" y="528437"/>
                </a:cubicBezTo>
                <a:cubicBezTo>
                  <a:pt x="6202162" y="528437"/>
                  <a:pt x="6212705" y="537391"/>
                  <a:pt x="6217980" y="555300"/>
                </a:cubicBezTo>
                <a:cubicBezTo>
                  <a:pt x="6223257" y="567247"/>
                  <a:pt x="6225889" y="603075"/>
                  <a:pt x="6225889" y="662786"/>
                </a:cubicBezTo>
                <a:lnTo>
                  <a:pt x="6225889" y="734431"/>
                </a:lnTo>
                <a:cubicBezTo>
                  <a:pt x="6220623" y="722496"/>
                  <a:pt x="6214026" y="703080"/>
                  <a:pt x="6206117" y="676217"/>
                </a:cubicBezTo>
                <a:cubicBezTo>
                  <a:pt x="6198199" y="649343"/>
                  <a:pt x="6191610" y="629938"/>
                  <a:pt x="6186335" y="618004"/>
                </a:cubicBezTo>
                <a:cubicBezTo>
                  <a:pt x="6175793" y="588148"/>
                  <a:pt x="6165242" y="588148"/>
                  <a:pt x="6154700" y="618004"/>
                </a:cubicBezTo>
                <a:lnTo>
                  <a:pt x="6146782" y="671741"/>
                </a:lnTo>
                <a:cubicBezTo>
                  <a:pt x="6157333" y="701594"/>
                  <a:pt x="6165242" y="719503"/>
                  <a:pt x="6170518" y="725477"/>
                </a:cubicBezTo>
                <a:lnTo>
                  <a:pt x="6178426" y="734431"/>
                </a:lnTo>
                <a:lnTo>
                  <a:pt x="6162608" y="752351"/>
                </a:lnTo>
                <a:cubicBezTo>
                  <a:pt x="6125689" y="800115"/>
                  <a:pt x="6123055" y="844898"/>
                  <a:pt x="6154700" y="886698"/>
                </a:cubicBezTo>
                <a:cubicBezTo>
                  <a:pt x="6165242" y="904607"/>
                  <a:pt x="6163930" y="931481"/>
                  <a:pt x="6150737" y="967298"/>
                </a:cubicBezTo>
                <a:lnTo>
                  <a:pt x="6145441" y="1003280"/>
                </a:lnTo>
                <a:lnTo>
                  <a:pt x="6148478" y="1005858"/>
                </a:lnTo>
                <a:lnTo>
                  <a:pt x="6183775" y="1024672"/>
                </a:lnTo>
                <a:lnTo>
                  <a:pt x="6202160" y="998652"/>
                </a:lnTo>
                <a:cubicBezTo>
                  <a:pt x="6212706" y="989696"/>
                  <a:pt x="6217980" y="1000146"/>
                  <a:pt x="6217980" y="1030002"/>
                </a:cubicBezTo>
                <a:lnTo>
                  <a:pt x="6220487" y="1032838"/>
                </a:lnTo>
                <a:lnTo>
                  <a:pt x="6231855" y="1032838"/>
                </a:lnTo>
                <a:lnTo>
                  <a:pt x="6268265" y="976874"/>
                </a:lnTo>
                <a:lnTo>
                  <a:pt x="6249625" y="913561"/>
                </a:lnTo>
                <a:cubicBezTo>
                  <a:pt x="6239082" y="895652"/>
                  <a:pt x="6244349" y="876248"/>
                  <a:pt x="6265442" y="855348"/>
                </a:cubicBezTo>
                <a:cubicBezTo>
                  <a:pt x="6286546" y="834447"/>
                  <a:pt x="6297087" y="815042"/>
                  <a:pt x="6297087" y="797133"/>
                </a:cubicBezTo>
                <a:cubicBezTo>
                  <a:pt x="6297087" y="779214"/>
                  <a:pt x="6299730" y="770260"/>
                  <a:pt x="6304996" y="770260"/>
                </a:cubicBezTo>
                <a:cubicBezTo>
                  <a:pt x="6310272" y="770260"/>
                  <a:pt x="6315548" y="770260"/>
                  <a:pt x="6320823" y="770260"/>
                </a:cubicBezTo>
                <a:cubicBezTo>
                  <a:pt x="6336641" y="776232"/>
                  <a:pt x="6347193" y="771756"/>
                  <a:pt x="6352460" y="756827"/>
                </a:cubicBezTo>
                <a:cubicBezTo>
                  <a:pt x="6357745" y="741900"/>
                  <a:pt x="6359057" y="725477"/>
                  <a:pt x="6356413" y="707569"/>
                </a:cubicBezTo>
                <a:cubicBezTo>
                  <a:pt x="6353780" y="689649"/>
                  <a:pt x="6353780" y="671741"/>
                  <a:pt x="6356413" y="653821"/>
                </a:cubicBezTo>
                <a:cubicBezTo>
                  <a:pt x="6359057" y="635912"/>
                  <a:pt x="6365654" y="626958"/>
                  <a:pt x="6376196" y="626958"/>
                </a:cubicBezTo>
                <a:cubicBezTo>
                  <a:pt x="6386746" y="626958"/>
                  <a:pt x="6392014" y="638892"/>
                  <a:pt x="6392014" y="662786"/>
                </a:cubicBezTo>
                <a:cubicBezTo>
                  <a:pt x="6392014" y="716523"/>
                  <a:pt x="6405207" y="707569"/>
                  <a:pt x="6431567" y="635912"/>
                </a:cubicBezTo>
                <a:lnTo>
                  <a:pt x="6439485" y="618004"/>
                </a:lnTo>
                <a:lnTo>
                  <a:pt x="6439485" y="653821"/>
                </a:lnTo>
                <a:lnTo>
                  <a:pt x="6431205" y="678805"/>
                </a:lnTo>
                <a:lnTo>
                  <a:pt x="6487914" y="613141"/>
                </a:lnTo>
                <a:cubicBezTo>
                  <a:pt x="6507764" y="596284"/>
                  <a:pt x="6525628" y="587853"/>
                  <a:pt x="6541506" y="587853"/>
                </a:cubicBezTo>
                <a:cubicBezTo>
                  <a:pt x="6549447" y="587853"/>
                  <a:pt x="6561356" y="596845"/>
                  <a:pt x="6577239" y="614817"/>
                </a:cubicBezTo>
                <a:cubicBezTo>
                  <a:pt x="6601053" y="641791"/>
                  <a:pt x="6616937" y="655272"/>
                  <a:pt x="6624884" y="655272"/>
                </a:cubicBezTo>
                <a:cubicBezTo>
                  <a:pt x="6656641" y="655272"/>
                  <a:pt x="6668543" y="668755"/>
                  <a:pt x="6660600" y="695734"/>
                </a:cubicBezTo>
                <a:cubicBezTo>
                  <a:pt x="6652660" y="713701"/>
                  <a:pt x="6650687" y="724948"/>
                  <a:pt x="6654647" y="729439"/>
                </a:cubicBezTo>
                <a:cubicBezTo>
                  <a:pt x="6658628" y="733940"/>
                  <a:pt x="6668543" y="727182"/>
                  <a:pt x="6684416" y="709217"/>
                </a:cubicBezTo>
                <a:cubicBezTo>
                  <a:pt x="6724114" y="691227"/>
                  <a:pt x="6749933" y="682236"/>
                  <a:pt x="6761840" y="682236"/>
                </a:cubicBezTo>
                <a:cubicBezTo>
                  <a:pt x="6773748" y="682236"/>
                  <a:pt x="6791608" y="693484"/>
                  <a:pt x="6815434" y="715958"/>
                </a:cubicBezTo>
                <a:cubicBezTo>
                  <a:pt x="6839250" y="738431"/>
                  <a:pt x="6859098" y="754163"/>
                  <a:pt x="6874988" y="763155"/>
                </a:cubicBezTo>
                <a:lnTo>
                  <a:pt x="6885318" y="767051"/>
                </a:lnTo>
                <a:lnTo>
                  <a:pt x="6890394" y="761305"/>
                </a:lnTo>
                <a:cubicBezTo>
                  <a:pt x="6895669" y="761305"/>
                  <a:pt x="6898302" y="764287"/>
                  <a:pt x="6898302" y="770260"/>
                </a:cubicBezTo>
                <a:lnTo>
                  <a:pt x="6897182" y="771528"/>
                </a:lnTo>
                <a:lnTo>
                  <a:pt x="6928580" y="783371"/>
                </a:lnTo>
                <a:cubicBezTo>
                  <a:pt x="6940488" y="792362"/>
                  <a:pt x="6946442" y="803599"/>
                  <a:pt x="6946442" y="817082"/>
                </a:cubicBezTo>
                <a:cubicBezTo>
                  <a:pt x="6946442" y="826072"/>
                  <a:pt x="6948430" y="835065"/>
                  <a:pt x="6952396" y="844055"/>
                </a:cubicBezTo>
                <a:cubicBezTo>
                  <a:pt x="6956357" y="853047"/>
                  <a:pt x="6962310" y="853047"/>
                  <a:pt x="6970252" y="844055"/>
                </a:cubicBezTo>
                <a:cubicBezTo>
                  <a:pt x="6986141" y="835065"/>
                  <a:pt x="7015909" y="857537"/>
                  <a:pt x="7059584" y="911476"/>
                </a:cubicBezTo>
                <a:cubicBezTo>
                  <a:pt x="7103248" y="965420"/>
                  <a:pt x="7125085" y="1005858"/>
                  <a:pt x="7125085" y="1032838"/>
                </a:cubicBezTo>
                <a:cubicBezTo>
                  <a:pt x="7125085" y="1041831"/>
                  <a:pt x="7133032" y="1048572"/>
                  <a:pt x="7148900" y="1053061"/>
                </a:cubicBezTo>
                <a:lnTo>
                  <a:pt x="7161528" y="1053061"/>
                </a:lnTo>
                <a:lnTo>
                  <a:pt x="7175180" y="1047910"/>
                </a:lnTo>
                <a:cubicBezTo>
                  <a:pt x="7180454" y="1037460"/>
                  <a:pt x="7185892" y="1030931"/>
                  <a:pt x="7191496" y="1028323"/>
                </a:cubicBezTo>
                <a:cubicBezTo>
                  <a:pt x="7199901" y="1024402"/>
                  <a:pt x="7208678" y="1029299"/>
                  <a:pt x="7217826" y="1043014"/>
                </a:cubicBezTo>
                <a:lnTo>
                  <a:pt x="7223506" y="1056459"/>
                </a:lnTo>
                <a:lnTo>
                  <a:pt x="7244186" y="1059803"/>
                </a:lnTo>
                <a:cubicBezTo>
                  <a:pt x="7260053" y="1077786"/>
                  <a:pt x="7301746" y="1055312"/>
                  <a:pt x="7369236" y="992382"/>
                </a:cubicBezTo>
                <a:cubicBezTo>
                  <a:pt x="7436730" y="929446"/>
                  <a:pt x="7482381" y="920472"/>
                  <a:pt x="7506197" y="965420"/>
                </a:cubicBezTo>
                <a:cubicBezTo>
                  <a:pt x="7522080" y="983384"/>
                  <a:pt x="7533988" y="992382"/>
                  <a:pt x="7541930" y="992382"/>
                </a:cubicBezTo>
                <a:cubicBezTo>
                  <a:pt x="7553837" y="992382"/>
                  <a:pt x="7562766" y="995752"/>
                  <a:pt x="7568722" y="1002492"/>
                </a:cubicBezTo>
                <a:lnTo>
                  <a:pt x="7570717" y="1009276"/>
                </a:lnTo>
                <a:lnTo>
                  <a:pt x="7570717" y="1003128"/>
                </a:lnTo>
                <a:cubicBezTo>
                  <a:pt x="7570717" y="997153"/>
                  <a:pt x="7573358" y="997153"/>
                  <a:pt x="7578626" y="1003128"/>
                </a:cubicBezTo>
                <a:cubicBezTo>
                  <a:pt x="7583901" y="1009100"/>
                  <a:pt x="7583901" y="1016559"/>
                  <a:pt x="7578626" y="1025524"/>
                </a:cubicBezTo>
                <a:lnTo>
                  <a:pt x="7576178" y="1027833"/>
                </a:lnTo>
                <a:lnTo>
                  <a:pt x="7577652" y="1032838"/>
                </a:lnTo>
                <a:cubicBezTo>
                  <a:pt x="7577652" y="1050811"/>
                  <a:pt x="7597516" y="1055312"/>
                  <a:pt x="7637198" y="1046320"/>
                </a:cubicBezTo>
                <a:lnTo>
                  <a:pt x="7649122" y="1046320"/>
                </a:lnTo>
                <a:cubicBezTo>
                  <a:pt x="7664990" y="1046320"/>
                  <a:pt x="7704693" y="1062053"/>
                  <a:pt x="7768218" y="1093517"/>
                </a:cubicBezTo>
                <a:cubicBezTo>
                  <a:pt x="7831732" y="1124970"/>
                  <a:pt x="7879376" y="1140703"/>
                  <a:pt x="7911133" y="1140703"/>
                </a:cubicBezTo>
                <a:cubicBezTo>
                  <a:pt x="7950830" y="1140703"/>
                  <a:pt x="7970680" y="1118230"/>
                  <a:pt x="7970680" y="1073284"/>
                </a:cubicBezTo>
                <a:cubicBezTo>
                  <a:pt x="7970680" y="1055312"/>
                  <a:pt x="7980596" y="1046320"/>
                  <a:pt x="8000460" y="1046320"/>
                </a:cubicBezTo>
                <a:cubicBezTo>
                  <a:pt x="8020309" y="1046320"/>
                  <a:pt x="8042136" y="1050811"/>
                  <a:pt x="8065960" y="1059803"/>
                </a:cubicBezTo>
                <a:lnTo>
                  <a:pt x="8113606" y="1073284"/>
                </a:lnTo>
                <a:cubicBezTo>
                  <a:pt x="8129474" y="1109239"/>
                  <a:pt x="8133440" y="1136213"/>
                  <a:pt x="8125514" y="1154185"/>
                </a:cubicBezTo>
                <a:cubicBezTo>
                  <a:pt x="8117572" y="1172168"/>
                  <a:pt x="8101684" y="1212629"/>
                  <a:pt x="8077869" y="1275549"/>
                </a:cubicBezTo>
                <a:lnTo>
                  <a:pt x="8101684" y="1235103"/>
                </a:lnTo>
                <a:cubicBezTo>
                  <a:pt x="8117572" y="1217115"/>
                  <a:pt x="8133440" y="1199132"/>
                  <a:pt x="8149328" y="1181160"/>
                </a:cubicBezTo>
                <a:cubicBezTo>
                  <a:pt x="8165212" y="1163177"/>
                  <a:pt x="8183074" y="1142953"/>
                  <a:pt x="8202922" y="1120481"/>
                </a:cubicBezTo>
                <a:cubicBezTo>
                  <a:pt x="8222772" y="1098008"/>
                  <a:pt x="8238654" y="1084526"/>
                  <a:pt x="8250564" y="1080025"/>
                </a:cubicBezTo>
                <a:cubicBezTo>
                  <a:pt x="8262470" y="1075534"/>
                  <a:pt x="8272389" y="1077786"/>
                  <a:pt x="8280332" y="1086766"/>
                </a:cubicBezTo>
                <a:cubicBezTo>
                  <a:pt x="8296214" y="1113741"/>
                  <a:pt x="8359728" y="1151946"/>
                  <a:pt x="8470898" y="1201382"/>
                </a:cubicBezTo>
                <a:cubicBezTo>
                  <a:pt x="8582056" y="1250836"/>
                  <a:pt x="8649530" y="1289025"/>
                  <a:pt x="8673360" y="1316005"/>
                </a:cubicBezTo>
                <a:cubicBezTo>
                  <a:pt x="8728938" y="1378928"/>
                  <a:pt x="8774589" y="1449722"/>
                  <a:pt x="8810322" y="1528378"/>
                </a:cubicBezTo>
                <a:lnTo>
                  <a:pt x="8838027" y="1621264"/>
                </a:lnTo>
                <a:lnTo>
                  <a:pt x="8873373" y="1650282"/>
                </a:lnTo>
                <a:cubicBezTo>
                  <a:pt x="8911597" y="1673274"/>
                  <a:pt x="8964163" y="1699644"/>
                  <a:pt x="9031064" y="1729400"/>
                </a:cubicBezTo>
                <a:cubicBezTo>
                  <a:pt x="9164853" y="1788921"/>
                  <a:pt x="9246075" y="1834886"/>
                  <a:pt x="9274755" y="1867359"/>
                </a:cubicBezTo>
                <a:cubicBezTo>
                  <a:pt x="9408544" y="2018835"/>
                  <a:pt x="9494551" y="2208187"/>
                  <a:pt x="9532791" y="2435407"/>
                </a:cubicBezTo>
                <a:cubicBezTo>
                  <a:pt x="9542333" y="2532783"/>
                  <a:pt x="9561451" y="2581482"/>
                  <a:pt x="9590115" y="2581482"/>
                </a:cubicBezTo>
                <a:cubicBezTo>
                  <a:pt x="9618797" y="2581482"/>
                  <a:pt x="9628339" y="2603109"/>
                  <a:pt x="9618797" y="2646386"/>
                </a:cubicBezTo>
                <a:cubicBezTo>
                  <a:pt x="9609239" y="2668036"/>
                  <a:pt x="9604464" y="2681570"/>
                  <a:pt x="9604464" y="2686975"/>
                </a:cubicBezTo>
                <a:cubicBezTo>
                  <a:pt x="9604464" y="2692374"/>
                  <a:pt x="9609239" y="2705907"/>
                  <a:pt x="9618797" y="2727535"/>
                </a:cubicBezTo>
                <a:cubicBezTo>
                  <a:pt x="9637899" y="2749184"/>
                  <a:pt x="9647458" y="2776234"/>
                  <a:pt x="9647458" y="2808689"/>
                </a:cubicBezTo>
                <a:cubicBezTo>
                  <a:pt x="9647458" y="2841162"/>
                  <a:pt x="9657021" y="2857383"/>
                  <a:pt x="9676138" y="2857383"/>
                </a:cubicBezTo>
                <a:cubicBezTo>
                  <a:pt x="9704803" y="2857383"/>
                  <a:pt x="9728695" y="2879034"/>
                  <a:pt x="9747797" y="2922311"/>
                </a:cubicBezTo>
                <a:cubicBezTo>
                  <a:pt x="9766919" y="2976410"/>
                  <a:pt x="9723906" y="3122485"/>
                  <a:pt x="9618797" y="3360516"/>
                </a:cubicBezTo>
                <a:cubicBezTo>
                  <a:pt x="9523232" y="3576912"/>
                  <a:pt x="9461096" y="3701338"/>
                  <a:pt x="9432435" y="3733809"/>
                </a:cubicBezTo>
                <a:cubicBezTo>
                  <a:pt x="9413314" y="3755461"/>
                  <a:pt x="9403770" y="3782486"/>
                  <a:pt x="9403770" y="3814960"/>
                </a:cubicBezTo>
                <a:cubicBezTo>
                  <a:pt x="9403770" y="3858237"/>
                  <a:pt x="9360762" y="3974550"/>
                  <a:pt x="9274755" y="4163899"/>
                </a:cubicBezTo>
                <a:cubicBezTo>
                  <a:pt x="9188749" y="4353251"/>
                  <a:pt x="9136176" y="4453339"/>
                  <a:pt x="9117071" y="4464161"/>
                </a:cubicBezTo>
                <a:cubicBezTo>
                  <a:pt x="9088389" y="4474989"/>
                  <a:pt x="9083619" y="4464161"/>
                  <a:pt x="9102743" y="4431688"/>
                </a:cubicBezTo>
                <a:cubicBezTo>
                  <a:pt x="9112280" y="4410062"/>
                  <a:pt x="9112280" y="4399240"/>
                  <a:pt x="9102743" y="4399240"/>
                </a:cubicBezTo>
                <a:cubicBezTo>
                  <a:pt x="9083619" y="4410062"/>
                  <a:pt x="9054939" y="4453339"/>
                  <a:pt x="9016715" y="4529088"/>
                </a:cubicBezTo>
                <a:cubicBezTo>
                  <a:pt x="8997613" y="4550715"/>
                  <a:pt x="8973722" y="4591299"/>
                  <a:pt x="8945042" y="4650803"/>
                </a:cubicBezTo>
                <a:cubicBezTo>
                  <a:pt x="8916376" y="4710324"/>
                  <a:pt x="8906818" y="4745486"/>
                  <a:pt x="8916376" y="4756313"/>
                </a:cubicBezTo>
                <a:cubicBezTo>
                  <a:pt x="8925939" y="4767117"/>
                  <a:pt x="8935498" y="4761713"/>
                  <a:pt x="8945042" y="4740062"/>
                </a:cubicBezTo>
                <a:cubicBezTo>
                  <a:pt x="8954600" y="4718436"/>
                  <a:pt x="8966538" y="4694080"/>
                  <a:pt x="8980887" y="4667031"/>
                </a:cubicBezTo>
                <a:cubicBezTo>
                  <a:pt x="8995219" y="4639981"/>
                  <a:pt x="9009552" y="4612924"/>
                  <a:pt x="9023899" y="4585875"/>
                </a:cubicBezTo>
                <a:cubicBezTo>
                  <a:pt x="9038232" y="4558825"/>
                  <a:pt x="9052560" y="4537200"/>
                  <a:pt x="9066893" y="4520972"/>
                </a:cubicBezTo>
                <a:cubicBezTo>
                  <a:pt x="9081226" y="4504726"/>
                  <a:pt x="9093179" y="4502038"/>
                  <a:pt x="9102743" y="4512860"/>
                </a:cubicBezTo>
                <a:cubicBezTo>
                  <a:pt x="9112280" y="4523666"/>
                  <a:pt x="9100347" y="4553427"/>
                  <a:pt x="9066893" y="4602121"/>
                </a:cubicBezTo>
                <a:cubicBezTo>
                  <a:pt x="9033443" y="4650803"/>
                  <a:pt x="9002383" y="4696790"/>
                  <a:pt x="8973722" y="4740062"/>
                </a:cubicBezTo>
                <a:lnTo>
                  <a:pt x="8916376" y="4804990"/>
                </a:lnTo>
                <a:cubicBezTo>
                  <a:pt x="8916376" y="4761713"/>
                  <a:pt x="8863803" y="4815812"/>
                  <a:pt x="8758696" y="4967287"/>
                </a:cubicBezTo>
                <a:cubicBezTo>
                  <a:pt x="8691791" y="5075491"/>
                  <a:pt x="8667899" y="5140412"/>
                  <a:pt x="8687023" y="5162040"/>
                </a:cubicBezTo>
                <a:lnTo>
                  <a:pt x="8687023" y="5178283"/>
                </a:lnTo>
                <a:cubicBezTo>
                  <a:pt x="8677464" y="5167461"/>
                  <a:pt x="8641615" y="5199917"/>
                  <a:pt x="8579498" y="5275661"/>
                </a:cubicBezTo>
                <a:cubicBezTo>
                  <a:pt x="8517389" y="5351410"/>
                  <a:pt x="8486328" y="5400092"/>
                  <a:pt x="8486328" y="5421736"/>
                </a:cubicBezTo>
                <a:lnTo>
                  <a:pt x="8457648" y="5421736"/>
                </a:lnTo>
                <a:cubicBezTo>
                  <a:pt x="8419424" y="5410914"/>
                  <a:pt x="8400322" y="5432542"/>
                  <a:pt x="8400322" y="5486641"/>
                </a:cubicBezTo>
                <a:cubicBezTo>
                  <a:pt x="8400322" y="5551568"/>
                  <a:pt x="8385973" y="5584039"/>
                  <a:pt x="8357309" y="5584039"/>
                </a:cubicBezTo>
                <a:cubicBezTo>
                  <a:pt x="8309525" y="5584039"/>
                  <a:pt x="8304757" y="5562390"/>
                  <a:pt x="8342981" y="5519113"/>
                </a:cubicBezTo>
                <a:cubicBezTo>
                  <a:pt x="8304757" y="5540762"/>
                  <a:pt x="8285634" y="5562390"/>
                  <a:pt x="8285634" y="5584039"/>
                </a:cubicBezTo>
                <a:cubicBezTo>
                  <a:pt x="8285634" y="5627311"/>
                  <a:pt x="8228293" y="5703043"/>
                  <a:pt x="8113621" y="5811264"/>
                </a:cubicBezTo>
                <a:cubicBezTo>
                  <a:pt x="7989376" y="5930268"/>
                  <a:pt x="7893810" y="6038466"/>
                  <a:pt x="7826922" y="6135861"/>
                </a:cubicBezTo>
                <a:cubicBezTo>
                  <a:pt x="7760016" y="6222415"/>
                  <a:pt x="7712234" y="6276514"/>
                  <a:pt x="7683573" y="6298163"/>
                </a:cubicBezTo>
                <a:lnTo>
                  <a:pt x="7640560" y="6298163"/>
                </a:lnTo>
                <a:cubicBezTo>
                  <a:pt x="7640560" y="6287341"/>
                  <a:pt x="7650118" y="6271090"/>
                  <a:pt x="7669240" y="6249464"/>
                </a:cubicBezTo>
                <a:cubicBezTo>
                  <a:pt x="7659682" y="6260292"/>
                  <a:pt x="7626228" y="6292741"/>
                  <a:pt x="7568886" y="6346840"/>
                </a:cubicBezTo>
                <a:cubicBezTo>
                  <a:pt x="7415974" y="6509143"/>
                  <a:pt x="7286956" y="6590291"/>
                  <a:pt x="7181846" y="6590291"/>
                </a:cubicBezTo>
                <a:cubicBezTo>
                  <a:pt x="7114942" y="6590291"/>
                  <a:pt x="7033709" y="6557836"/>
                  <a:pt x="6938144" y="6492915"/>
                </a:cubicBezTo>
                <a:cubicBezTo>
                  <a:pt x="6842574" y="6427989"/>
                  <a:pt x="6792418" y="6390117"/>
                  <a:pt x="6787628" y="6379311"/>
                </a:cubicBezTo>
                <a:cubicBezTo>
                  <a:pt x="6782853" y="6368489"/>
                  <a:pt x="6794792" y="6346840"/>
                  <a:pt x="6823472" y="6314391"/>
                </a:cubicBezTo>
                <a:lnTo>
                  <a:pt x="6837805" y="6281919"/>
                </a:lnTo>
                <a:cubicBezTo>
                  <a:pt x="6818684" y="6303563"/>
                  <a:pt x="6794792" y="6314391"/>
                  <a:pt x="6766132" y="6314391"/>
                </a:cubicBezTo>
                <a:cubicBezTo>
                  <a:pt x="6919037" y="6087165"/>
                  <a:pt x="6995485" y="5957318"/>
                  <a:pt x="6995485" y="5924863"/>
                </a:cubicBezTo>
                <a:cubicBezTo>
                  <a:pt x="6995485" y="5903219"/>
                  <a:pt x="6952472" y="5941090"/>
                  <a:pt x="6866466" y="6038466"/>
                </a:cubicBezTo>
                <a:cubicBezTo>
                  <a:pt x="6818684" y="6092565"/>
                  <a:pt x="6778064" y="6125037"/>
                  <a:pt x="6744614" y="6135861"/>
                </a:cubicBezTo>
                <a:cubicBezTo>
                  <a:pt x="6711180" y="6146664"/>
                  <a:pt x="6670561" y="6173714"/>
                  <a:pt x="6622778" y="6216991"/>
                </a:cubicBezTo>
                <a:cubicBezTo>
                  <a:pt x="6565438" y="6260292"/>
                  <a:pt x="6512881" y="6287341"/>
                  <a:pt x="6465098" y="6298163"/>
                </a:cubicBezTo>
                <a:cubicBezTo>
                  <a:pt x="6417316" y="6308969"/>
                  <a:pt x="6359970" y="6341440"/>
                  <a:pt x="6293070" y="6395539"/>
                </a:cubicBezTo>
                <a:lnTo>
                  <a:pt x="6164050" y="6509143"/>
                </a:lnTo>
                <a:lnTo>
                  <a:pt x="5992037" y="6492915"/>
                </a:lnTo>
                <a:cubicBezTo>
                  <a:pt x="5906031" y="6482093"/>
                  <a:pt x="5822399" y="6457750"/>
                  <a:pt x="5741166" y="6419877"/>
                </a:cubicBezTo>
                <a:cubicBezTo>
                  <a:pt x="5659950" y="6382005"/>
                  <a:pt x="5619330" y="6341440"/>
                  <a:pt x="5619330" y="6298163"/>
                </a:cubicBezTo>
                <a:cubicBezTo>
                  <a:pt x="5533324" y="6287341"/>
                  <a:pt x="5480751" y="6281919"/>
                  <a:pt x="5461650" y="6281919"/>
                </a:cubicBezTo>
                <a:cubicBezTo>
                  <a:pt x="5442529" y="6281919"/>
                  <a:pt x="5380413" y="6333323"/>
                  <a:pt x="5275288" y="6436105"/>
                </a:cubicBezTo>
                <a:cubicBezTo>
                  <a:pt x="5170161" y="6538904"/>
                  <a:pt x="5112834" y="6590291"/>
                  <a:pt x="5103276" y="6590291"/>
                </a:cubicBezTo>
                <a:lnTo>
                  <a:pt x="5045930" y="6606519"/>
                </a:lnTo>
                <a:cubicBezTo>
                  <a:pt x="5055489" y="6595715"/>
                  <a:pt x="5072201" y="6579469"/>
                  <a:pt x="5096106" y="6557836"/>
                </a:cubicBezTo>
                <a:cubicBezTo>
                  <a:pt x="5119983" y="6536192"/>
                  <a:pt x="5155828" y="6506431"/>
                  <a:pt x="5203610" y="6468577"/>
                </a:cubicBezTo>
                <a:cubicBezTo>
                  <a:pt x="5251393" y="6430701"/>
                  <a:pt x="5289616" y="6395539"/>
                  <a:pt x="5318298" y="6363067"/>
                </a:cubicBezTo>
                <a:cubicBezTo>
                  <a:pt x="5346964" y="6330613"/>
                  <a:pt x="5356520" y="6308969"/>
                  <a:pt x="5346964" y="6298163"/>
                </a:cubicBezTo>
                <a:cubicBezTo>
                  <a:pt x="5327841" y="6276514"/>
                  <a:pt x="5275288" y="6303563"/>
                  <a:pt x="5189282" y="6379311"/>
                </a:cubicBezTo>
                <a:cubicBezTo>
                  <a:pt x="5055489" y="6476687"/>
                  <a:pt x="4962303" y="6544304"/>
                  <a:pt x="4909746" y="6582181"/>
                </a:cubicBezTo>
                <a:cubicBezTo>
                  <a:pt x="4857190" y="6620053"/>
                  <a:pt x="4830903" y="6628163"/>
                  <a:pt x="4830903" y="6606519"/>
                </a:cubicBezTo>
                <a:cubicBezTo>
                  <a:pt x="4830903" y="6595715"/>
                  <a:pt x="4869127" y="6552420"/>
                  <a:pt x="4945591" y="6476687"/>
                </a:cubicBezTo>
                <a:lnTo>
                  <a:pt x="5060263" y="6379311"/>
                </a:lnTo>
                <a:cubicBezTo>
                  <a:pt x="4907351" y="6476687"/>
                  <a:pt x="4802242" y="6541616"/>
                  <a:pt x="4744896" y="6574063"/>
                </a:cubicBezTo>
                <a:cubicBezTo>
                  <a:pt x="4620650" y="6638992"/>
                  <a:pt x="4520312" y="6660618"/>
                  <a:pt x="4443868" y="6638992"/>
                </a:cubicBezTo>
                <a:cubicBezTo>
                  <a:pt x="4348284" y="6617341"/>
                  <a:pt x="4305290" y="6595715"/>
                  <a:pt x="4314849" y="6574063"/>
                </a:cubicBezTo>
                <a:cubicBezTo>
                  <a:pt x="4314849" y="6563242"/>
                  <a:pt x="4329181" y="6557836"/>
                  <a:pt x="4357842" y="6557836"/>
                </a:cubicBezTo>
                <a:cubicBezTo>
                  <a:pt x="4396066" y="6557836"/>
                  <a:pt x="4453412" y="6536192"/>
                  <a:pt x="4529876" y="6492915"/>
                </a:cubicBezTo>
                <a:lnTo>
                  <a:pt x="4630210" y="6411767"/>
                </a:lnTo>
                <a:cubicBezTo>
                  <a:pt x="4620650" y="6411767"/>
                  <a:pt x="4596760" y="6422589"/>
                  <a:pt x="4558535" y="6444216"/>
                </a:cubicBezTo>
                <a:cubicBezTo>
                  <a:pt x="4520312" y="6465865"/>
                  <a:pt x="4496420" y="6476687"/>
                  <a:pt x="4486862" y="6476687"/>
                </a:cubicBezTo>
                <a:cubicBezTo>
                  <a:pt x="4458198" y="6465865"/>
                  <a:pt x="4477303" y="6427989"/>
                  <a:pt x="4544202" y="6363067"/>
                </a:cubicBezTo>
                <a:cubicBezTo>
                  <a:pt x="4601550" y="6308969"/>
                  <a:pt x="4620650" y="6281919"/>
                  <a:pt x="4601550" y="6281919"/>
                </a:cubicBezTo>
                <a:cubicBezTo>
                  <a:pt x="4582428" y="6281919"/>
                  <a:pt x="4534646" y="6308969"/>
                  <a:pt x="4458198" y="6363067"/>
                </a:cubicBezTo>
                <a:cubicBezTo>
                  <a:pt x="4305290" y="6482093"/>
                  <a:pt x="4214494" y="6514543"/>
                  <a:pt x="4185829" y="6460444"/>
                </a:cubicBezTo>
                <a:cubicBezTo>
                  <a:pt x="4176270" y="6449638"/>
                  <a:pt x="4176270" y="6438816"/>
                  <a:pt x="4185829" y="6427989"/>
                </a:cubicBezTo>
                <a:cubicBezTo>
                  <a:pt x="4195392" y="6417167"/>
                  <a:pt x="4209721" y="6406345"/>
                  <a:pt x="4228826" y="6395539"/>
                </a:cubicBezTo>
                <a:cubicBezTo>
                  <a:pt x="4247945" y="6384717"/>
                  <a:pt x="4267066" y="6373889"/>
                  <a:pt x="4286169" y="6363067"/>
                </a:cubicBezTo>
                <a:cubicBezTo>
                  <a:pt x="4333951" y="6341440"/>
                  <a:pt x="4419958" y="6281919"/>
                  <a:pt x="4544202" y="6184541"/>
                </a:cubicBezTo>
                <a:cubicBezTo>
                  <a:pt x="4668433" y="6087165"/>
                  <a:pt x="4730548" y="6033066"/>
                  <a:pt x="4730548" y="6022239"/>
                </a:cubicBezTo>
                <a:lnTo>
                  <a:pt x="4673223" y="6054710"/>
                </a:lnTo>
                <a:cubicBezTo>
                  <a:pt x="4625441" y="6087165"/>
                  <a:pt x="4577658" y="6119615"/>
                  <a:pt x="4529876" y="6152088"/>
                </a:cubicBezTo>
                <a:lnTo>
                  <a:pt x="4472528" y="6184541"/>
                </a:lnTo>
                <a:cubicBezTo>
                  <a:pt x="4453412" y="6184541"/>
                  <a:pt x="4429521" y="6200769"/>
                  <a:pt x="4400855" y="6233237"/>
                </a:cubicBezTo>
                <a:cubicBezTo>
                  <a:pt x="4286169" y="6341440"/>
                  <a:pt x="4204951" y="6368489"/>
                  <a:pt x="4157147" y="6314391"/>
                </a:cubicBezTo>
                <a:cubicBezTo>
                  <a:pt x="4157147" y="6303563"/>
                  <a:pt x="4161937" y="6292741"/>
                  <a:pt x="4171502" y="6281919"/>
                </a:cubicBezTo>
                <a:cubicBezTo>
                  <a:pt x="4181039" y="6271090"/>
                  <a:pt x="4197767" y="6257580"/>
                  <a:pt x="4221658" y="6241352"/>
                </a:cubicBezTo>
                <a:cubicBezTo>
                  <a:pt x="4245550" y="6225125"/>
                  <a:pt x="4267066" y="6208881"/>
                  <a:pt x="4286169" y="6192653"/>
                </a:cubicBezTo>
                <a:cubicBezTo>
                  <a:pt x="4305290" y="6176426"/>
                  <a:pt x="4324392" y="6162892"/>
                  <a:pt x="4343514" y="6152088"/>
                </a:cubicBezTo>
                <a:cubicBezTo>
                  <a:pt x="4362631" y="6141264"/>
                  <a:pt x="4372190" y="6130442"/>
                  <a:pt x="4372190" y="6119615"/>
                </a:cubicBezTo>
                <a:cubicBezTo>
                  <a:pt x="4400855" y="6065516"/>
                  <a:pt x="4429521" y="6038466"/>
                  <a:pt x="4458198" y="6038466"/>
                </a:cubicBezTo>
                <a:lnTo>
                  <a:pt x="4472528" y="5957318"/>
                </a:lnTo>
                <a:cubicBezTo>
                  <a:pt x="4472528" y="5946496"/>
                  <a:pt x="4462970" y="5957318"/>
                  <a:pt x="4443868" y="5989789"/>
                </a:cubicBezTo>
                <a:cubicBezTo>
                  <a:pt x="4434305" y="6000595"/>
                  <a:pt x="4419958" y="6006017"/>
                  <a:pt x="4400855" y="6006017"/>
                </a:cubicBezTo>
                <a:cubicBezTo>
                  <a:pt x="4467740" y="5886991"/>
                  <a:pt x="4501194" y="5816665"/>
                  <a:pt x="4501194" y="5795013"/>
                </a:cubicBezTo>
                <a:cubicBezTo>
                  <a:pt x="4501194" y="5762566"/>
                  <a:pt x="4467740" y="5800437"/>
                  <a:pt x="4400855" y="5908641"/>
                </a:cubicBezTo>
                <a:lnTo>
                  <a:pt x="4357842" y="5973545"/>
                </a:lnTo>
                <a:lnTo>
                  <a:pt x="4343514" y="5957318"/>
                </a:lnTo>
                <a:cubicBezTo>
                  <a:pt x="4333951" y="5946496"/>
                  <a:pt x="4307686" y="5954624"/>
                  <a:pt x="4264671" y="5981674"/>
                </a:cubicBezTo>
                <a:cubicBezTo>
                  <a:pt x="4221658" y="6008723"/>
                  <a:pt x="4176270" y="6043888"/>
                  <a:pt x="4128488" y="6087165"/>
                </a:cubicBezTo>
                <a:lnTo>
                  <a:pt x="4071142" y="6135861"/>
                </a:lnTo>
                <a:cubicBezTo>
                  <a:pt x="4118929" y="6070938"/>
                  <a:pt x="4128488" y="6049288"/>
                  <a:pt x="4099822" y="6070938"/>
                </a:cubicBezTo>
                <a:cubicBezTo>
                  <a:pt x="4090263" y="6070938"/>
                  <a:pt x="4066374" y="6087165"/>
                  <a:pt x="4028147" y="6119615"/>
                </a:cubicBezTo>
                <a:cubicBezTo>
                  <a:pt x="3942142" y="6195365"/>
                  <a:pt x="3784443" y="6314391"/>
                  <a:pt x="3555087" y="6476687"/>
                </a:cubicBezTo>
                <a:cubicBezTo>
                  <a:pt x="3497746" y="6509143"/>
                  <a:pt x="3492971" y="6498315"/>
                  <a:pt x="3540755" y="6444216"/>
                </a:cubicBezTo>
                <a:cubicBezTo>
                  <a:pt x="3569420" y="6422589"/>
                  <a:pt x="3612427" y="6384717"/>
                  <a:pt x="3669775" y="6330613"/>
                </a:cubicBezTo>
                <a:lnTo>
                  <a:pt x="3770113" y="6233237"/>
                </a:lnTo>
                <a:cubicBezTo>
                  <a:pt x="3770113" y="6222415"/>
                  <a:pt x="3803563" y="6173714"/>
                  <a:pt x="3870468" y="6087165"/>
                </a:cubicBezTo>
                <a:lnTo>
                  <a:pt x="3956475" y="5908641"/>
                </a:lnTo>
                <a:lnTo>
                  <a:pt x="3942142" y="5924863"/>
                </a:lnTo>
                <a:cubicBezTo>
                  <a:pt x="3923020" y="5946496"/>
                  <a:pt x="3899129" y="5957318"/>
                  <a:pt x="3870468" y="5957318"/>
                </a:cubicBezTo>
                <a:cubicBezTo>
                  <a:pt x="3841788" y="5957318"/>
                  <a:pt x="3794006" y="5984367"/>
                  <a:pt x="3727100" y="6038466"/>
                </a:cubicBezTo>
                <a:lnTo>
                  <a:pt x="3669775" y="6087165"/>
                </a:lnTo>
                <a:cubicBezTo>
                  <a:pt x="3669775" y="6076338"/>
                  <a:pt x="3707998" y="6027644"/>
                  <a:pt x="3784443" y="5941090"/>
                </a:cubicBezTo>
                <a:cubicBezTo>
                  <a:pt x="3889570" y="5822063"/>
                  <a:pt x="3932583" y="5762566"/>
                  <a:pt x="3913461" y="5762566"/>
                </a:cubicBezTo>
                <a:cubicBezTo>
                  <a:pt x="3903903" y="5762566"/>
                  <a:pt x="3899129" y="5762566"/>
                  <a:pt x="3899129" y="5762566"/>
                </a:cubicBezTo>
                <a:lnTo>
                  <a:pt x="3870468" y="5746338"/>
                </a:lnTo>
                <a:cubicBezTo>
                  <a:pt x="3851347" y="5735516"/>
                  <a:pt x="3827455" y="5746338"/>
                  <a:pt x="3798774" y="5778793"/>
                </a:cubicBezTo>
                <a:cubicBezTo>
                  <a:pt x="3770113" y="5811264"/>
                  <a:pt x="3760550" y="5838314"/>
                  <a:pt x="3770113" y="5859942"/>
                </a:cubicBezTo>
                <a:lnTo>
                  <a:pt x="3755782" y="5859942"/>
                </a:lnTo>
                <a:cubicBezTo>
                  <a:pt x="3746222" y="5849120"/>
                  <a:pt x="3707998" y="5870764"/>
                  <a:pt x="3641093" y="5924863"/>
                </a:cubicBezTo>
                <a:cubicBezTo>
                  <a:pt x="3593311" y="5957318"/>
                  <a:pt x="3588537" y="5951912"/>
                  <a:pt x="3626761" y="5908641"/>
                </a:cubicBezTo>
                <a:cubicBezTo>
                  <a:pt x="3655427" y="5876169"/>
                  <a:pt x="3688875" y="5838314"/>
                  <a:pt x="3727100" y="5795013"/>
                </a:cubicBezTo>
                <a:cubicBezTo>
                  <a:pt x="3746222" y="5773388"/>
                  <a:pt x="3813123" y="5681417"/>
                  <a:pt x="3927795" y="5519113"/>
                </a:cubicBezTo>
                <a:lnTo>
                  <a:pt x="3827455" y="5535340"/>
                </a:lnTo>
                <a:cubicBezTo>
                  <a:pt x="3837013" y="5524518"/>
                  <a:pt x="3851347" y="5508291"/>
                  <a:pt x="3870468" y="5486641"/>
                </a:cubicBezTo>
                <a:cubicBezTo>
                  <a:pt x="3889570" y="5465014"/>
                  <a:pt x="3908692" y="5432542"/>
                  <a:pt x="3927795" y="5389265"/>
                </a:cubicBezTo>
                <a:cubicBezTo>
                  <a:pt x="3937352" y="5378459"/>
                  <a:pt x="3942142" y="5367637"/>
                  <a:pt x="3942142" y="5356815"/>
                </a:cubicBezTo>
                <a:cubicBezTo>
                  <a:pt x="3942142" y="5345988"/>
                  <a:pt x="3923020" y="5362216"/>
                  <a:pt x="3884800" y="5405493"/>
                </a:cubicBezTo>
                <a:cubicBezTo>
                  <a:pt x="3837013" y="5459592"/>
                  <a:pt x="3798774" y="5486641"/>
                  <a:pt x="3770113" y="5486641"/>
                </a:cubicBezTo>
                <a:cubicBezTo>
                  <a:pt x="3731891" y="5486641"/>
                  <a:pt x="3722331" y="5470414"/>
                  <a:pt x="3741449" y="5437964"/>
                </a:cubicBezTo>
                <a:lnTo>
                  <a:pt x="3798774" y="5373038"/>
                </a:lnTo>
                <a:cubicBezTo>
                  <a:pt x="3846558" y="5318938"/>
                  <a:pt x="3870468" y="5281065"/>
                  <a:pt x="3870468" y="5259439"/>
                </a:cubicBezTo>
                <a:cubicBezTo>
                  <a:pt x="3870468" y="5248610"/>
                  <a:pt x="3837013" y="5278371"/>
                  <a:pt x="3770113" y="5348698"/>
                </a:cubicBezTo>
                <a:cubicBezTo>
                  <a:pt x="3703225" y="5419025"/>
                  <a:pt x="3631535" y="5492063"/>
                  <a:pt x="3555087" y="5567811"/>
                </a:cubicBezTo>
                <a:lnTo>
                  <a:pt x="3454748" y="5681417"/>
                </a:lnTo>
                <a:cubicBezTo>
                  <a:pt x="3445189" y="5681417"/>
                  <a:pt x="3445189" y="5670588"/>
                  <a:pt x="3454748" y="5648944"/>
                </a:cubicBezTo>
                <a:cubicBezTo>
                  <a:pt x="3464291" y="5627311"/>
                  <a:pt x="3481019" y="5600261"/>
                  <a:pt x="3504910" y="5567811"/>
                </a:cubicBezTo>
                <a:cubicBezTo>
                  <a:pt x="3528801" y="5535340"/>
                  <a:pt x="3555087" y="5502885"/>
                  <a:pt x="3583767" y="5470414"/>
                </a:cubicBezTo>
                <a:cubicBezTo>
                  <a:pt x="3698434" y="5318938"/>
                  <a:pt x="3746222" y="5232390"/>
                  <a:pt x="3727100" y="5210739"/>
                </a:cubicBezTo>
                <a:cubicBezTo>
                  <a:pt x="3717557" y="5210739"/>
                  <a:pt x="3693665" y="5232390"/>
                  <a:pt x="3655427" y="5275661"/>
                </a:cubicBezTo>
                <a:cubicBezTo>
                  <a:pt x="3607659" y="5329766"/>
                  <a:pt x="3583767" y="5340588"/>
                  <a:pt x="3583767" y="5308115"/>
                </a:cubicBezTo>
                <a:cubicBezTo>
                  <a:pt x="3583767" y="5286489"/>
                  <a:pt x="3574209" y="5275661"/>
                  <a:pt x="3555087" y="5275661"/>
                </a:cubicBezTo>
                <a:cubicBezTo>
                  <a:pt x="3535966" y="5275661"/>
                  <a:pt x="3531196" y="5281065"/>
                  <a:pt x="3540755" y="5291887"/>
                </a:cubicBezTo>
                <a:cubicBezTo>
                  <a:pt x="3559857" y="5324360"/>
                  <a:pt x="3459523" y="5443364"/>
                  <a:pt x="3239727" y="5648944"/>
                </a:cubicBezTo>
                <a:cubicBezTo>
                  <a:pt x="3220603" y="5659766"/>
                  <a:pt x="3177591" y="5703043"/>
                  <a:pt x="3110707" y="5778793"/>
                </a:cubicBezTo>
                <a:cubicBezTo>
                  <a:pt x="3043803" y="5854536"/>
                  <a:pt x="2996019" y="5908641"/>
                  <a:pt x="2967355" y="5941090"/>
                </a:cubicBezTo>
                <a:cubicBezTo>
                  <a:pt x="2910012" y="5995189"/>
                  <a:pt x="2864625" y="6038466"/>
                  <a:pt x="2831171" y="6070938"/>
                </a:cubicBezTo>
                <a:cubicBezTo>
                  <a:pt x="2797721" y="6103393"/>
                  <a:pt x="2780992" y="6114215"/>
                  <a:pt x="2780992" y="6103393"/>
                </a:cubicBezTo>
                <a:cubicBezTo>
                  <a:pt x="2780992" y="6092565"/>
                  <a:pt x="2833563" y="6027644"/>
                  <a:pt x="2938694" y="5908641"/>
                </a:cubicBezTo>
                <a:lnTo>
                  <a:pt x="3096374" y="5730092"/>
                </a:lnTo>
                <a:cubicBezTo>
                  <a:pt x="3096374" y="5719288"/>
                  <a:pt x="3136993" y="5665189"/>
                  <a:pt x="3218209" y="5567811"/>
                </a:cubicBezTo>
                <a:cubicBezTo>
                  <a:pt x="3299447" y="5470414"/>
                  <a:pt x="3340060" y="5416315"/>
                  <a:pt x="3340060" y="5405493"/>
                </a:cubicBezTo>
                <a:lnTo>
                  <a:pt x="3268387" y="5454192"/>
                </a:lnTo>
                <a:cubicBezTo>
                  <a:pt x="3249285" y="5465014"/>
                  <a:pt x="3230162" y="5481241"/>
                  <a:pt x="3211046" y="5502885"/>
                </a:cubicBezTo>
                <a:cubicBezTo>
                  <a:pt x="3105932" y="5621912"/>
                  <a:pt x="3048591" y="5681417"/>
                  <a:pt x="3039033" y="5681417"/>
                </a:cubicBezTo>
                <a:cubicBezTo>
                  <a:pt x="3010351" y="5681417"/>
                  <a:pt x="2962569" y="5719288"/>
                  <a:pt x="2895679" y="5795013"/>
                </a:cubicBezTo>
                <a:cubicBezTo>
                  <a:pt x="2771449" y="5914041"/>
                  <a:pt x="2628087" y="6030356"/>
                  <a:pt x="2465633" y="6143976"/>
                </a:cubicBezTo>
                <a:cubicBezTo>
                  <a:pt x="2303162" y="6257580"/>
                  <a:pt x="2193264" y="6314391"/>
                  <a:pt x="2135917" y="6314391"/>
                </a:cubicBezTo>
                <a:cubicBezTo>
                  <a:pt x="2116816" y="6314391"/>
                  <a:pt x="2107258" y="6308969"/>
                  <a:pt x="2107258" y="6298163"/>
                </a:cubicBezTo>
                <a:cubicBezTo>
                  <a:pt x="2107258" y="6254868"/>
                  <a:pt x="2145482" y="6233237"/>
                  <a:pt x="2221925" y="6233237"/>
                </a:cubicBezTo>
                <a:cubicBezTo>
                  <a:pt x="2269708" y="6233237"/>
                  <a:pt x="2413076" y="6108811"/>
                  <a:pt x="2651993" y="5859942"/>
                </a:cubicBezTo>
                <a:cubicBezTo>
                  <a:pt x="2728440" y="5784210"/>
                  <a:pt x="2761890" y="5740914"/>
                  <a:pt x="2752331" y="5730092"/>
                </a:cubicBezTo>
                <a:cubicBezTo>
                  <a:pt x="2752331" y="5730092"/>
                  <a:pt x="2742769" y="5735516"/>
                  <a:pt x="2723652" y="5746338"/>
                </a:cubicBezTo>
                <a:cubicBezTo>
                  <a:pt x="2694986" y="5757142"/>
                  <a:pt x="2644809" y="5800437"/>
                  <a:pt x="2573135" y="5876169"/>
                </a:cubicBezTo>
                <a:cubicBezTo>
                  <a:pt x="2501462" y="5951912"/>
                  <a:pt x="2446509" y="5989789"/>
                  <a:pt x="2408285" y="5989789"/>
                </a:cubicBezTo>
                <a:cubicBezTo>
                  <a:pt x="2398727" y="5989789"/>
                  <a:pt x="2393957" y="5984367"/>
                  <a:pt x="2393957" y="5973545"/>
                </a:cubicBezTo>
                <a:cubicBezTo>
                  <a:pt x="2393957" y="5962740"/>
                  <a:pt x="2398727" y="5951912"/>
                  <a:pt x="2408285" y="5941090"/>
                </a:cubicBezTo>
                <a:lnTo>
                  <a:pt x="2293599" y="5989789"/>
                </a:lnTo>
                <a:cubicBezTo>
                  <a:pt x="2217156" y="6043888"/>
                  <a:pt x="2174143" y="6065516"/>
                  <a:pt x="2164599" y="6054710"/>
                </a:cubicBezTo>
                <a:cubicBezTo>
                  <a:pt x="2565972" y="5719288"/>
                  <a:pt x="2766665" y="5519113"/>
                  <a:pt x="2766665" y="5454192"/>
                </a:cubicBezTo>
                <a:lnTo>
                  <a:pt x="2753700" y="5410139"/>
                </a:lnTo>
                <a:lnTo>
                  <a:pt x="2780992" y="5421736"/>
                </a:lnTo>
                <a:cubicBezTo>
                  <a:pt x="2819238" y="5432542"/>
                  <a:pt x="2852671" y="5416315"/>
                  <a:pt x="2881347" y="5373038"/>
                </a:cubicBezTo>
                <a:cubicBezTo>
                  <a:pt x="2919572" y="5318938"/>
                  <a:pt x="2938694" y="5286489"/>
                  <a:pt x="2938694" y="5275661"/>
                </a:cubicBezTo>
                <a:cubicBezTo>
                  <a:pt x="2929135" y="5264838"/>
                  <a:pt x="2914803" y="5270261"/>
                  <a:pt x="2895679" y="5291887"/>
                </a:cubicBezTo>
                <a:cubicBezTo>
                  <a:pt x="2876563" y="5313538"/>
                  <a:pt x="2862230" y="5324360"/>
                  <a:pt x="2852671" y="5324360"/>
                </a:cubicBezTo>
                <a:cubicBezTo>
                  <a:pt x="2852671" y="5313538"/>
                  <a:pt x="2886121" y="5270261"/>
                  <a:pt x="2953026" y="5194511"/>
                </a:cubicBezTo>
                <a:lnTo>
                  <a:pt x="3067694" y="5097135"/>
                </a:lnTo>
                <a:cubicBezTo>
                  <a:pt x="3058135" y="5107941"/>
                  <a:pt x="3043803" y="5124184"/>
                  <a:pt x="3024699" y="5145818"/>
                </a:cubicBezTo>
                <a:cubicBezTo>
                  <a:pt x="2948235" y="5210739"/>
                  <a:pt x="2938694" y="5243194"/>
                  <a:pt x="2996019" y="5243194"/>
                </a:cubicBezTo>
                <a:cubicBezTo>
                  <a:pt x="3015142" y="5243194"/>
                  <a:pt x="3024699" y="5232390"/>
                  <a:pt x="3024699" y="5210739"/>
                </a:cubicBezTo>
                <a:cubicBezTo>
                  <a:pt x="3024699" y="5178283"/>
                  <a:pt x="3048591" y="5151234"/>
                  <a:pt x="3096374" y="5129590"/>
                </a:cubicBezTo>
                <a:cubicBezTo>
                  <a:pt x="3134598" y="5107941"/>
                  <a:pt x="3153700" y="5064663"/>
                  <a:pt x="3153700" y="4999759"/>
                </a:cubicBezTo>
                <a:cubicBezTo>
                  <a:pt x="3153700" y="4934838"/>
                  <a:pt x="3172821" y="4902366"/>
                  <a:pt x="3211046" y="4902366"/>
                </a:cubicBezTo>
                <a:lnTo>
                  <a:pt x="3225374" y="4902366"/>
                </a:lnTo>
                <a:cubicBezTo>
                  <a:pt x="3206271" y="4891561"/>
                  <a:pt x="3206271" y="4872621"/>
                  <a:pt x="3225374" y="4845572"/>
                </a:cubicBezTo>
                <a:cubicBezTo>
                  <a:pt x="3244495" y="4818522"/>
                  <a:pt x="3265993" y="4791473"/>
                  <a:pt x="3289884" y="4764423"/>
                </a:cubicBezTo>
                <a:cubicBezTo>
                  <a:pt x="3313775" y="4737374"/>
                  <a:pt x="3330502" y="4729240"/>
                  <a:pt x="3340060" y="4740062"/>
                </a:cubicBezTo>
                <a:lnTo>
                  <a:pt x="3352233" y="4740062"/>
                </a:lnTo>
                <a:lnTo>
                  <a:pt x="3359650" y="4731416"/>
                </a:lnTo>
                <a:lnTo>
                  <a:pt x="3354393" y="4707612"/>
                </a:lnTo>
                <a:cubicBezTo>
                  <a:pt x="3344835" y="4685963"/>
                  <a:pt x="3328122" y="4685963"/>
                  <a:pt x="3304231" y="4707612"/>
                </a:cubicBezTo>
                <a:cubicBezTo>
                  <a:pt x="3280326" y="4729240"/>
                  <a:pt x="3256449" y="4750889"/>
                  <a:pt x="3232558" y="4772535"/>
                </a:cubicBezTo>
                <a:cubicBezTo>
                  <a:pt x="3208667" y="4794166"/>
                  <a:pt x="3196712" y="4799585"/>
                  <a:pt x="3196712" y="4788763"/>
                </a:cubicBezTo>
                <a:lnTo>
                  <a:pt x="3125039" y="4886139"/>
                </a:lnTo>
                <a:lnTo>
                  <a:pt x="3082041" y="4951065"/>
                </a:lnTo>
                <a:cubicBezTo>
                  <a:pt x="3082041" y="4951065"/>
                  <a:pt x="3072483" y="4956465"/>
                  <a:pt x="3053360" y="4967287"/>
                </a:cubicBezTo>
                <a:cubicBezTo>
                  <a:pt x="2986462" y="5021386"/>
                  <a:pt x="2953026" y="5032214"/>
                  <a:pt x="2953026" y="4999759"/>
                </a:cubicBezTo>
                <a:cubicBezTo>
                  <a:pt x="2953026" y="4988937"/>
                  <a:pt x="2964964" y="4972709"/>
                  <a:pt x="2988855" y="4951065"/>
                </a:cubicBezTo>
                <a:cubicBezTo>
                  <a:pt x="3012747" y="4929416"/>
                  <a:pt x="3024699" y="4907788"/>
                  <a:pt x="3024699" y="4886139"/>
                </a:cubicBezTo>
                <a:cubicBezTo>
                  <a:pt x="3015142" y="4886139"/>
                  <a:pt x="2962569" y="4929416"/>
                  <a:pt x="2866999" y="5015986"/>
                </a:cubicBezTo>
                <a:lnTo>
                  <a:pt x="2814396" y="4986191"/>
                </a:lnTo>
                <a:lnTo>
                  <a:pt x="2742281" y="5010686"/>
                </a:lnTo>
                <a:cubicBezTo>
                  <a:pt x="2726407" y="5010686"/>
                  <a:pt x="2718467" y="5006177"/>
                  <a:pt x="2718467" y="4997203"/>
                </a:cubicBezTo>
                <a:cubicBezTo>
                  <a:pt x="2718467" y="4961231"/>
                  <a:pt x="2750221" y="4943265"/>
                  <a:pt x="2813735" y="4943265"/>
                </a:cubicBezTo>
                <a:lnTo>
                  <a:pt x="2832985" y="4930733"/>
                </a:lnTo>
                <a:lnTo>
                  <a:pt x="2838338" y="4918610"/>
                </a:lnTo>
                <a:lnTo>
                  <a:pt x="2881347" y="4869911"/>
                </a:lnTo>
                <a:cubicBezTo>
                  <a:pt x="2900454" y="4837462"/>
                  <a:pt x="2900454" y="4815812"/>
                  <a:pt x="2881347" y="4804990"/>
                </a:cubicBezTo>
                <a:lnTo>
                  <a:pt x="2795326" y="4853689"/>
                </a:lnTo>
                <a:cubicBezTo>
                  <a:pt x="2795326" y="4864493"/>
                  <a:pt x="2759496" y="4907788"/>
                  <a:pt x="2687821" y="4983515"/>
                </a:cubicBezTo>
                <a:cubicBezTo>
                  <a:pt x="2616148" y="5059263"/>
                  <a:pt x="2580319" y="5107941"/>
                  <a:pt x="2580319" y="5129590"/>
                </a:cubicBezTo>
                <a:cubicBezTo>
                  <a:pt x="2580319" y="5107941"/>
                  <a:pt x="2592257" y="5070085"/>
                  <a:pt x="2616148" y="5015986"/>
                </a:cubicBezTo>
                <a:cubicBezTo>
                  <a:pt x="2640039" y="4961887"/>
                  <a:pt x="2656763" y="4934838"/>
                  <a:pt x="2666326" y="4934838"/>
                </a:cubicBezTo>
                <a:cubicBezTo>
                  <a:pt x="2690217" y="4934838"/>
                  <a:pt x="2714108" y="4918605"/>
                  <a:pt x="2737999" y="4886144"/>
                </a:cubicBezTo>
                <a:lnTo>
                  <a:pt x="2788207" y="4783817"/>
                </a:lnTo>
                <a:lnTo>
                  <a:pt x="2766106" y="4794938"/>
                </a:lnTo>
                <a:lnTo>
                  <a:pt x="2795640" y="4768666"/>
                </a:lnTo>
                <a:lnTo>
                  <a:pt x="2809674" y="4740062"/>
                </a:lnTo>
                <a:cubicBezTo>
                  <a:pt x="2819238" y="4707612"/>
                  <a:pt x="2819238" y="4691385"/>
                  <a:pt x="2809674" y="4691385"/>
                </a:cubicBezTo>
                <a:cubicBezTo>
                  <a:pt x="2800115" y="4680563"/>
                  <a:pt x="2771449" y="4702190"/>
                  <a:pt x="2723652" y="4756313"/>
                </a:cubicBezTo>
                <a:lnTo>
                  <a:pt x="2709319" y="4756313"/>
                </a:lnTo>
                <a:lnTo>
                  <a:pt x="2737999" y="4707612"/>
                </a:lnTo>
                <a:lnTo>
                  <a:pt x="2723652" y="4707612"/>
                </a:lnTo>
                <a:cubicBezTo>
                  <a:pt x="2685428" y="4750889"/>
                  <a:pt x="2656763" y="4761713"/>
                  <a:pt x="2637645" y="4740062"/>
                </a:cubicBezTo>
                <a:lnTo>
                  <a:pt x="2555741" y="4809635"/>
                </a:lnTo>
                <a:lnTo>
                  <a:pt x="2551639" y="4804990"/>
                </a:lnTo>
                <a:lnTo>
                  <a:pt x="2551639" y="4813100"/>
                </a:lnTo>
                <a:lnTo>
                  <a:pt x="2408285" y="4934838"/>
                </a:lnTo>
                <a:cubicBezTo>
                  <a:pt x="2341386" y="5032214"/>
                  <a:pt x="2293599" y="5080907"/>
                  <a:pt x="2264938" y="5080907"/>
                </a:cubicBezTo>
                <a:cubicBezTo>
                  <a:pt x="2226714" y="5091713"/>
                  <a:pt x="2207592" y="5091713"/>
                  <a:pt x="2207592" y="5080907"/>
                </a:cubicBezTo>
                <a:lnTo>
                  <a:pt x="2279271" y="4999759"/>
                </a:lnTo>
                <a:cubicBezTo>
                  <a:pt x="2307951" y="4978115"/>
                  <a:pt x="2358128" y="4915898"/>
                  <a:pt x="2429802" y="4813100"/>
                </a:cubicBezTo>
                <a:cubicBezTo>
                  <a:pt x="2501462" y="4710324"/>
                  <a:pt x="2537306" y="4648108"/>
                  <a:pt x="2537306" y="4626464"/>
                </a:cubicBezTo>
                <a:cubicBezTo>
                  <a:pt x="2527747" y="4615636"/>
                  <a:pt x="2460842" y="4685963"/>
                  <a:pt x="2336612" y="4837462"/>
                </a:cubicBezTo>
                <a:cubicBezTo>
                  <a:pt x="2307951" y="4837462"/>
                  <a:pt x="2293599" y="4848267"/>
                  <a:pt x="2293599" y="4869911"/>
                </a:cubicBezTo>
                <a:cubicBezTo>
                  <a:pt x="2274497" y="4869911"/>
                  <a:pt x="2274497" y="4853689"/>
                  <a:pt x="2293599" y="4821216"/>
                </a:cubicBezTo>
                <a:cubicBezTo>
                  <a:pt x="2322279" y="4788763"/>
                  <a:pt x="2331842" y="4767117"/>
                  <a:pt x="2322279" y="4756313"/>
                </a:cubicBezTo>
                <a:cubicBezTo>
                  <a:pt x="2312720" y="4756313"/>
                  <a:pt x="2286450" y="4780651"/>
                  <a:pt x="2243442" y="4829328"/>
                </a:cubicBezTo>
                <a:cubicBezTo>
                  <a:pt x="2200428" y="4878027"/>
                  <a:pt x="2159808" y="4924010"/>
                  <a:pt x="2121584" y="4967287"/>
                </a:cubicBezTo>
                <a:cubicBezTo>
                  <a:pt x="2083367" y="5010564"/>
                  <a:pt x="2059476" y="5026808"/>
                  <a:pt x="2049911" y="5015986"/>
                </a:cubicBezTo>
                <a:cubicBezTo>
                  <a:pt x="2040352" y="5015986"/>
                  <a:pt x="2026020" y="5026808"/>
                  <a:pt x="2006903" y="5048441"/>
                </a:cubicBezTo>
                <a:cubicBezTo>
                  <a:pt x="1987796" y="5070085"/>
                  <a:pt x="1973470" y="5080907"/>
                  <a:pt x="1963904" y="5080907"/>
                </a:cubicBezTo>
                <a:cubicBezTo>
                  <a:pt x="1935225" y="5080907"/>
                  <a:pt x="1968679" y="5043036"/>
                  <a:pt x="2064244" y="4967287"/>
                </a:cubicBezTo>
                <a:cubicBezTo>
                  <a:pt x="2102468" y="4934838"/>
                  <a:pt x="2121584" y="4918610"/>
                  <a:pt x="2121584" y="4918610"/>
                </a:cubicBezTo>
                <a:cubicBezTo>
                  <a:pt x="2131149" y="4918610"/>
                  <a:pt x="2147871" y="4894249"/>
                  <a:pt x="2171767" y="4845572"/>
                </a:cubicBezTo>
                <a:cubicBezTo>
                  <a:pt x="2195658" y="4796873"/>
                  <a:pt x="2212381" y="4772535"/>
                  <a:pt x="2221925" y="4772535"/>
                </a:cubicBezTo>
                <a:cubicBezTo>
                  <a:pt x="2241047" y="4772535"/>
                  <a:pt x="2250605" y="4761713"/>
                  <a:pt x="2250605" y="4740062"/>
                </a:cubicBezTo>
                <a:cubicBezTo>
                  <a:pt x="2250605" y="4718436"/>
                  <a:pt x="2269708" y="4696790"/>
                  <a:pt x="2307951" y="4675141"/>
                </a:cubicBezTo>
                <a:cubicBezTo>
                  <a:pt x="2336612" y="4664335"/>
                  <a:pt x="2365277" y="4621042"/>
                  <a:pt x="2393957" y="4545310"/>
                </a:cubicBezTo>
                <a:cubicBezTo>
                  <a:pt x="2432176" y="4469567"/>
                  <a:pt x="2441740" y="4426290"/>
                  <a:pt x="2422618" y="4415468"/>
                </a:cubicBezTo>
                <a:lnTo>
                  <a:pt x="2379624" y="4464161"/>
                </a:lnTo>
                <a:lnTo>
                  <a:pt x="2322279" y="4545310"/>
                </a:lnTo>
                <a:cubicBezTo>
                  <a:pt x="2331842" y="4458737"/>
                  <a:pt x="2336612" y="4415468"/>
                  <a:pt x="2336612" y="4415468"/>
                </a:cubicBezTo>
                <a:cubicBezTo>
                  <a:pt x="2336612" y="4415468"/>
                  <a:pt x="2341386" y="4399240"/>
                  <a:pt x="2350944" y="4366785"/>
                </a:cubicBezTo>
                <a:cubicBezTo>
                  <a:pt x="2379624" y="4312686"/>
                  <a:pt x="2393957" y="4280213"/>
                  <a:pt x="2393957" y="4269409"/>
                </a:cubicBezTo>
                <a:cubicBezTo>
                  <a:pt x="2393957" y="4247765"/>
                  <a:pt x="2370066" y="4258587"/>
                  <a:pt x="2322279" y="4301864"/>
                </a:cubicBezTo>
                <a:cubicBezTo>
                  <a:pt x="2303162" y="4323490"/>
                  <a:pt x="2279271" y="4334312"/>
                  <a:pt x="2250605" y="4334312"/>
                </a:cubicBezTo>
                <a:lnTo>
                  <a:pt x="2207592" y="4431688"/>
                </a:lnTo>
                <a:lnTo>
                  <a:pt x="2193264" y="4447934"/>
                </a:lnTo>
                <a:lnTo>
                  <a:pt x="2178932" y="4464161"/>
                </a:lnTo>
                <a:cubicBezTo>
                  <a:pt x="2150266" y="4464161"/>
                  <a:pt x="2135917" y="4485789"/>
                  <a:pt x="2135917" y="4529088"/>
                </a:cubicBezTo>
                <a:cubicBezTo>
                  <a:pt x="2116816" y="4626464"/>
                  <a:pt x="2092925" y="4642686"/>
                  <a:pt x="2064244" y="4577765"/>
                </a:cubicBezTo>
                <a:cubicBezTo>
                  <a:pt x="2054686" y="4566943"/>
                  <a:pt x="2066639" y="4534488"/>
                  <a:pt x="2100088" y="4480389"/>
                </a:cubicBezTo>
                <a:cubicBezTo>
                  <a:pt x="2133543" y="4426290"/>
                  <a:pt x="2166978" y="4369479"/>
                  <a:pt x="2200428" y="4309974"/>
                </a:cubicBezTo>
                <a:cubicBezTo>
                  <a:pt x="2233877" y="4250475"/>
                  <a:pt x="2250605" y="4215292"/>
                  <a:pt x="2250605" y="4204488"/>
                </a:cubicBezTo>
                <a:cubicBezTo>
                  <a:pt x="2250605" y="4193658"/>
                  <a:pt x="2272101" y="4163899"/>
                  <a:pt x="2315116" y="4115222"/>
                </a:cubicBezTo>
                <a:cubicBezTo>
                  <a:pt x="2358128" y="4066523"/>
                  <a:pt x="2379624" y="4031361"/>
                  <a:pt x="2379624" y="4009712"/>
                </a:cubicBezTo>
                <a:cubicBezTo>
                  <a:pt x="2379624" y="3998890"/>
                  <a:pt x="2389168" y="3977262"/>
                  <a:pt x="2408285" y="3944791"/>
                </a:cubicBezTo>
                <a:cubicBezTo>
                  <a:pt x="2427408" y="3912336"/>
                  <a:pt x="2446509" y="3882574"/>
                  <a:pt x="2465633" y="3855525"/>
                </a:cubicBezTo>
                <a:cubicBezTo>
                  <a:pt x="2484749" y="3828475"/>
                  <a:pt x="2489524" y="3809541"/>
                  <a:pt x="2479964" y="3798738"/>
                </a:cubicBezTo>
                <a:cubicBezTo>
                  <a:pt x="2460842" y="3766264"/>
                  <a:pt x="2403517" y="3831187"/>
                  <a:pt x="2307951" y="3993490"/>
                </a:cubicBezTo>
                <a:cubicBezTo>
                  <a:pt x="2298388" y="4004312"/>
                  <a:pt x="2288829" y="4020539"/>
                  <a:pt x="2279271" y="4042183"/>
                </a:cubicBezTo>
                <a:cubicBezTo>
                  <a:pt x="2231488" y="4139559"/>
                  <a:pt x="2183701" y="4144965"/>
                  <a:pt x="2135917" y="4058411"/>
                </a:cubicBezTo>
                <a:cubicBezTo>
                  <a:pt x="2126359" y="4025939"/>
                  <a:pt x="2107258" y="4009712"/>
                  <a:pt x="2078593" y="4009712"/>
                </a:cubicBezTo>
                <a:lnTo>
                  <a:pt x="2078593" y="4025939"/>
                </a:lnTo>
                <a:cubicBezTo>
                  <a:pt x="2097693" y="4047589"/>
                  <a:pt x="2102468" y="4063816"/>
                  <a:pt x="2092925" y="4074638"/>
                </a:cubicBezTo>
                <a:lnTo>
                  <a:pt x="2092925" y="4107088"/>
                </a:lnTo>
                <a:cubicBezTo>
                  <a:pt x="2131149" y="4085460"/>
                  <a:pt x="2145482" y="4096282"/>
                  <a:pt x="2135917" y="4139559"/>
                </a:cubicBezTo>
                <a:cubicBezTo>
                  <a:pt x="2097693" y="4247765"/>
                  <a:pt x="2054686" y="4312686"/>
                  <a:pt x="2006903" y="4334312"/>
                </a:cubicBezTo>
                <a:cubicBezTo>
                  <a:pt x="1997361" y="4334312"/>
                  <a:pt x="1978237" y="4345141"/>
                  <a:pt x="1949572" y="4366785"/>
                </a:cubicBezTo>
                <a:lnTo>
                  <a:pt x="1903265" y="4389246"/>
                </a:lnTo>
                <a:lnTo>
                  <a:pt x="1928060" y="4366785"/>
                </a:lnTo>
                <a:cubicBezTo>
                  <a:pt x="1942392" y="4345141"/>
                  <a:pt x="1954346" y="4318092"/>
                  <a:pt x="1963904" y="4285636"/>
                </a:cubicBezTo>
                <a:cubicBezTo>
                  <a:pt x="1973470" y="4253163"/>
                  <a:pt x="1978237" y="4226114"/>
                  <a:pt x="1978237" y="4204488"/>
                </a:cubicBezTo>
                <a:cubicBezTo>
                  <a:pt x="1978237" y="4182837"/>
                  <a:pt x="1973470" y="4182837"/>
                  <a:pt x="1963904" y="4204488"/>
                </a:cubicBezTo>
                <a:cubicBezTo>
                  <a:pt x="1954346" y="4247765"/>
                  <a:pt x="1932850" y="4285636"/>
                  <a:pt x="1899396" y="4318092"/>
                </a:cubicBezTo>
                <a:cubicBezTo>
                  <a:pt x="1865944" y="4350539"/>
                  <a:pt x="1839660" y="4361361"/>
                  <a:pt x="1820557" y="4350539"/>
                </a:cubicBezTo>
                <a:cubicBezTo>
                  <a:pt x="1801436" y="4328913"/>
                  <a:pt x="1791877" y="4334312"/>
                  <a:pt x="1791877" y="4366785"/>
                </a:cubicBezTo>
                <a:cubicBezTo>
                  <a:pt x="1791877" y="4388411"/>
                  <a:pt x="1777544" y="4410062"/>
                  <a:pt x="1748884" y="4431688"/>
                </a:cubicBezTo>
                <a:cubicBezTo>
                  <a:pt x="1729760" y="4453339"/>
                  <a:pt x="1720202" y="4469567"/>
                  <a:pt x="1720202" y="4480389"/>
                </a:cubicBezTo>
                <a:cubicBezTo>
                  <a:pt x="1720202" y="4502038"/>
                  <a:pt x="1677204" y="4561537"/>
                  <a:pt x="1591198" y="4658913"/>
                </a:cubicBezTo>
                <a:cubicBezTo>
                  <a:pt x="1505176" y="4756313"/>
                  <a:pt x="1457394" y="4804990"/>
                  <a:pt x="1447850" y="4804990"/>
                </a:cubicBezTo>
                <a:cubicBezTo>
                  <a:pt x="1419170" y="4804990"/>
                  <a:pt x="1443062" y="4756313"/>
                  <a:pt x="1519524" y="4658913"/>
                </a:cubicBezTo>
                <a:cubicBezTo>
                  <a:pt x="1538626" y="4637286"/>
                  <a:pt x="1548189" y="4621042"/>
                  <a:pt x="1548189" y="4610236"/>
                </a:cubicBezTo>
                <a:cubicBezTo>
                  <a:pt x="1548189" y="4599414"/>
                  <a:pt x="1562517" y="4572365"/>
                  <a:pt x="1591198" y="4529088"/>
                </a:cubicBezTo>
                <a:cubicBezTo>
                  <a:pt x="1619863" y="4485789"/>
                  <a:pt x="1634196" y="4458737"/>
                  <a:pt x="1634196" y="4447934"/>
                </a:cubicBezTo>
                <a:cubicBezTo>
                  <a:pt x="1634196" y="4404662"/>
                  <a:pt x="1648544" y="4374901"/>
                  <a:pt x="1677204" y="4358673"/>
                </a:cubicBezTo>
                <a:cubicBezTo>
                  <a:pt x="1705869" y="4342429"/>
                  <a:pt x="1720202" y="4323490"/>
                  <a:pt x="1720202" y="4301864"/>
                </a:cubicBezTo>
                <a:cubicBezTo>
                  <a:pt x="1720202" y="4280213"/>
                  <a:pt x="1763212" y="4188242"/>
                  <a:pt x="1849218" y="4025939"/>
                </a:cubicBezTo>
                <a:cubicBezTo>
                  <a:pt x="1868340" y="3993490"/>
                  <a:pt x="1875503" y="3974550"/>
                  <a:pt x="1870735" y="3969145"/>
                </a:cubicBezTo>
                <a:cubicBezTo>
                  <a:pt x="1865944" y="3963728"/>
                  <a:pt x="1834890" y="3998890"/>
                  <a:pt x="1777544" y="4074638"/>
                </a:cubicBezTo>
                <a:lnTo>
                  <a:pt x="1662877" y="4236936"/>
                </a:lnTo>
                <a:cubicBezTo>
                  <a:pt x="1662877" y="4247765"/>
                  <a:pt x="1653312" y="4253163"/>
                  <a:pt x="1634196" y="4253163"/>
                </a:cubicBezTo>
                <a:cubicBezTo>
                  <a:pt x="1615089" y="4253163"/>
                  <a:pt x="1576871" y="4291035"/>
                  <a:pt x="1519524" y="4366785"/>
                </a:cubicBezTo>
                <a:cubicBezTo>
                  <a:pt x="1462183" y="4442517"/>
                  <a:pt x="1428728" y="4480389"/>
                  <a:pt x="1419170" y="4480389"/>
                </a:cubicBezTo>
                <a:cubicBezTo>
                  <a:pt x="1409626" y="4480389"/>
                  <a:pt x="1388109" y="4499326"/>
                  <a:pt x="1354660" y="4537200"/>
                </a:cubicBezTo>
                <a:cubicBezTo>
                  <a:pt x="1321224" y="4575071"/>
                  <a:pt x="1290149" y="4610236"/>
                  <a:pt x="1261488" y="4642686"/>
                </a:cubicBezTo>
                <a:cubicBezTo>
                  <a:pt x="1232824" y="4675141"/>
                  <a:pt x="1213706" y="4685963"/>
                  <a:pt x="1204143" y="4675141"/>
                </a:cubicBezTo>
                <a:cubicBezTo>
                  <a:pt x="1194585" y="4664335"/>
                  <a:pt x="1189810" y="4675141"/>
                  <a:pt x="1189810" y="4707612"/>
                </a:cubicBezTo>
                <a:lnTo>
                  <a:pt x="1161149" y="4740062"/>
                </a:lnTo>
                <a:cubicBezTo>
                  <a:pt x="1142028" y="4729240"/>
                  <a:pt x="1146817" y="4707612"/>
                  <a:pt x="1175482" y="4675141"/>
                </a:cubicBezTo>
                <a:cubicBezTo>
                  <a:pt x="1213706" y="4621042"/>
                  <a:pt x="1218476" y="4583187"/>
                  <a:pt x="1189810" y="4561537"/>
                </a:cubicBezTo>
                <a:cubicBezTo>
                  <a:pt x="1161149" y="4561537"/>
                  <a:pt x="1156360" y="4539893"/>
                  <a:pt x="1175482" y="4496616"/>
                </a:cubicBezTo>
                <a:cubicBezTo>
                  <a:pt x="1185040" y="4474989"/>
                  <a:pt x="1180252" y="4458737"/>
                  <a:pt x="1161149" y="4447934"/>
                </a:cubicBezTo>
                <a:cubicBezTo>
                  <a:pt x="1132469" y="4458737"/>
                  <a:pt x="1103804" y="4485789"/>
                  <a:pt x="1075143" y="4529088"/>
                </a:cubicBezTo>
                <a:cubicBezTo>
                  <a:pt x="1075143" y="4539893"/>
                  <a:pt x="1070354" y="4550715"/>
                  <a:pt x="1060796" y="4561537"/>
                </a:cubicBezTo>
                <a:cubicBezTo>
                  <a:pt x="1041693" y="4583187"/>
                  <a:pt x="1013013" y="4610236"/>
                  <a:pt x="974789" y="4642686"/>
                </a:cubicBezTo>
                <a:cubicBezTo>
                  <a:pt x="936565" y="4675141"/>
                  <a:pt x="912674" y="4696790"/>
                  <a:pt x="903109" y="4707612"/>
                </a:cubicBezTo>
                <a:cubicBezTo>
                  <a:pt x="998681" y="4545310"/>
                  <a:pt x="1060796" y="4447934"/>
                  <a:pt x="1089476" y="4415468"/>
                </a:cubicBezTo>
                <a:cubicBezTo>
                  <a:pt x="1175482" y="4296440"/>
                  <a:pt x="1201768" y="4231537"/>
                  <a:pt x="1168314" y="4220715"/>
                </a:cubicBezTo>
                <a:cubicBezTo>
                  <a:pt x="1151591" y="4215310"/>
                  <a:pt x="1128295" y="4220715"/>
                  <a:pt x="1098420" y="4236936"/>
                </a:cubicBezTo>
                <a:lnTo>
                  <a:pt x="1078052" y="4252058"/>
                </a:lnTo>
                <a:lnTo>
                  <a:pt x="1118136" y="4236936"/>
                </a:lnTo>
                <a:cubicBezTo>
                  <a:pt x="1146817" y="4236936"/>
                  <a:pt x="1118136" y="4280213"/>
                  <a:pt x="1032130" y="4366785"/>
                </a:cubicBezTo>
                <a:cubicBezTo>
                  <a:pt x="1003449" y="4388411"/>
                  <a:pt x="989122" y="4393835"/>
                  <a:pt x="989122" y="4383013"/>
                </a:cubicBezTo>
                <a:cubicBezTo>
                  <a:pt x="989122" y="4372191"/>
                  <a:pt x="998681" y="4353251"/>
                  <a:pt x="1017797" y="4326202"/>
                </a:cubicBezTo>
                <a:lnTo>
                  <a:pt x="1073125" y="4255719"/>
                </a:lnTo>
                <a:lnTo>
                  <a:pt x="989122" y="4318092"/>
                </a:lnTo>
                <a:cubicBezTo>
                  <a:pt x="903109" y="4404662"/>
                  <a:pt x="855327" y="4437112"/>
                  <a:pt x="845768" y="4415468"/>
                </a:cubicBezTo>
                <a:cubicBezTo>
                  <a:pt x="845768" y="4404662"/>
                  <a:pt x="869660" y="4372191"/>
                  <a:pt x="917442" y="4318092"/>
                </a:cubicBezTo>
                <a:cubicBezTo>
                  <a:pt x="974789" y="4209886"/>
                  <a:pt x="989122" y="4150389"/>
                  <a:pt x="960456" y="4139559"/>
                </a:cubicBezTo>
                <a:cubicBezTo>
                  <a:pt x="950893" y="4150389"/>
                  <a:pt x="943728" y="4150389"/>
                  <a:pt x="938959" y="4139559"/>
                </a:cubicBezTo>
                <a:cubicBezTo>
                  <a:pt x="934170" y="4128737"/>
                  <a:pt x="936565" y="4117915"/>
                  <a:pt x="946124" y="4107088"/>
                </a:cubicBezTo>
                <a:cubicBezTo>
                  <a:pt x="965224" y="4063816"/>
                  <a:pt x="960456" y="4058411"/>
                  <a:pt x="931775" y="4090866"/>
                </a:cubicBezTo>
                <a:cubicBezTo>
                  <a:pt x="922233" y="4090866"/>
                  <a:pt x="907884" y="4101688"/>
                  <a:pt x="888783" y="4123337"/>
                </a:cubicBezTo>
                <a:cubicBezTo>
                  <a:pt x="831436" y="4177438"/>
                  <a:pt x="797986" y="4199064"/>
                  <a:pt x="788423" y="4188242"/>
                </a:cubicBezTo>
                <a:cubicBezTo>
                  <a:pt x="778879" y="4177438"/>
                  <a:pt x="774095" y="4182837"/>
                  <a:pt x="774095" y="4204488"/>
                </a:cubicBezTo>
                <a:cubicBezTo>
                  <a:pt x="774095" y="4226114"/>
                  <a:pt x="764532" y="4226114"/>
                  <a:pt x="745429" y="4204488"/>
                </a:cubicBezTo>
                <a:cubicBezTo>
                  <a:pt x="735871" y="4204488"/>
                  <a:pt x="735871" y="4188242"/>
                  <a:pt x="745429" y="4155787"/>
                </a:cubicBezTo>
                <a:cubicBezTo>
                  <a:pt x="754988" y="4123337"/>
                  <a:pt x="771716" y="4090866"/>
                  <a:pt x="795607" y="4058411"/>
                </a:cubicBezTo>
                <a:cubicBezTo>
                  <a:pt x="819498" y="4025939"/>
                  <a:pt x="840994" y="3998890"/>
                  <a:pt x="860101" y="3977262"/>
                </a:cubicBezTo>
                <a:lnTo>
                  <a:pt x="874450" y="3944791"/>
                </a:lnTo>
                <a:cubicBezTo>
                  <a:pt x="864885" y="3955613"/>
                  <a:pt x="855327" y="3966440"/>
                  <a:pt x="845768" y="3977262"/>
                </a:cubicBezTo>
                <a:cubicBezTo>
                  <a:pt x="836210" y="3988084"/>
                  <a:pt x="812314" y="4004312"/>
                  <a:pt x="774095" y="4025939"/>
                </a:cubicBezTo>
                <a:cubicBezTo>
                  <a:pt x="735871" y="4047589"/>
                  <a:pt x="711980" y="4058411"/>
                  <a:pt x="702416" y="4058411"/>
                </a:cubicBezTo>
                <a:cubicBezTo>
                  <a:pt x="692858" y="4058411"/>
                  <a:pt x="683314" y="4047589"/>
                  <a:pt x="673756" y="4025939"/>
                </a:cubicBezTo>
                <a:cubicBezTo>
                  <a:pt x="673756" y="4015134"/>
                  <a:pt x="688088" y="3998890"/>
                  <a:pt x="716749" y="3977262"/>
                </a:cubicBezTo>
                <a:cubicBezTo>
                  <a:pt x="745429" y="3955613"/>
                  <a:pt x="776490" y="3933985"/>
                  <a:pt x="809940" y="3912336"/>
                </a:cubicBezTo>
                <a:cubicBezTo>
                  <a:pt x="843389" y="3890690"/>
                  <a:pt x="864885" y="3869064"/>
                  <a:pt x="874450" y="3847413"/>
                </a:cubicBezTo>
                <a:cubicBezTo>
                  <a:pt x="893551" y="3814960"/>
                  <a:pt x="898341" y="3798738"/>
                  <a:pt x="888783" y="3798738"/>
                </a:cubicBezTo>
                <a:cubicBezTo>
                  <a:pt x="850559" y="3831187"/>
                  <a:pt x="840994" y="3831187"/>
                  <a:pt x="860101" y="3798738"/>
                </a:cubicBezTo>
                <a:cubicBezTo>
                  <a:pt x="869660" y="3777086"/>
                  <a:pt x="907884" y="3717582"/>
                  <a:pt x="974789" y="3620189"/>
                </a:cubicBezTo>
                <a:cubicBezTo>
                  <a:pt x="1041693" y="3522813"/>
                  <a:pt x="1070354" y="3468714"/>
                  <a:pt x="1060796" y="3457892"/>
                </a:cubicBezTo>
                <a:cubicBezTo>
                  <a:pt x="1051233" y="3447087"/>
                  <a:pt x="1032130" y="3457892"/>
                  <a:pt x="1003449" y="3490358"/>
                </a:cubicBezTo>
                <a:cubicBezTo>
                  <a:pt x="974789" y="3512008"/>
                  <a:pt x="960456" y="3539041"/>
                  <a:pt x="960456" y="3571512"/>
                </a:cubicBezTo>
                <a:cubicBezTo>
                  <a:pt x="960456" y="3603962"/>
                  <a:pt x="946124" y="3631011"/>
                  <a:pt x="917442" y="3652661"/>
                </a:cubicBezTo>
                <a:cubicBezTo>
                  <a:pt x="888783" y="3674288"/>
                  <a:pt x="879218" y="3658061"/>
                  <a:pt x="888783" y="3603962"/>
                </a:cubicBezTo>
                <a:cubicBezTo>
                  <a:pt x="927000" y="3506586"/>
                  <a:pt x="946124" y="3457892"/>
                  <a:pt x="946124" y="3457892"/>
                </a:cubicBezTo>
                <a:lnTo>
                  <a:pt x="946124" y="3441665"/>
                </a:lnTo>
                <a:cubicBezTo>
                  <a:pt x="936565" y="3441665"/>
                  <a:pt x="862496" y="3520119"/>
                  <a:pt x="723933" y="3677000"/>
                </a:cubicBezTo>
                <a:cubicBezTo>
                  <a:pt x="585354" y="3833897"/>
                  <a:pt x="506512" y="3912336"/>
                  <a:pt x="487394" y="3912336"/>
                </a:cubicBezTo>
                <a:cubicBezTo>
                  <a:pt x="477831" y="3923163"/>
                  <a:pt x="473061" y="3923163"/>
                  <a:pt x="473061" y="3912336"/>
                </a:cubicBezTo>
                <a:cubicBezTo>
                  <a:pt x="473061" y="3901514"/>
                  <a:pt x="482621" y="3874464"/>
                  <a:pt x="501722" y="3831187"/>
                </a:cubicBezTo>
                <a:cubicBezTo>
                  <a:pt x="520845" y="3777086"/>
                  <a:pt x="520845" y="3760859"/>
                  <a:pt x="501722" y="3782486"/>
                </a:cubicBezTo>
                <a:cubicBezTo>
                  <a:pt x="453940" y="3847413"/>
                  <a:pt x="430048" y="3869064"/>
                  <a:pt x="430048" y="3847413"/>
                </a:cubicBezTo>
                <a:cubicBezTo>
                  <a:pt x="430048" y="3793314"/>
                  <a:pt x="458728" y="3766264"/>
                  <a:pt x="516076" y="3766264"/>
                </a:cubicBezTo>
                <a:cubicBezTo>
                  <a:pt x="535177" y="3766264"/>
                  <a:pt x="571021" y="3736521"/>
                  <a:pt x="623578" y="3677000"/>
                </a:cubicBezTo>
                <a:cubicBezTo>
                  <a:pt x="676151" y="3617496"/>
                  <a:pt x="697647" y="3582334"/>
                  <a:pt x="688088" y="3571512"/>
                </a:cubicBezTo>
                <a:cubicBezTo>
                  <a:pt x="688088" y="3593140"/>
                  <a:pt x="659423" y="3609384"/>
                  <a:pt x="602082" y="3620189"/>
                </a:cubicBezTo>
                <a:cubicBezTo>
                  <a:pt x="640301" y="3641839"/>
                  <a:pt x="635532" y="3652661"/>
                  <a:pt x="587749" y="3652661"/>
                </a:cubicBezTo>
                <a:lnTo>
                  <a:pt x="387055" y="3766264"/>
                </a:lnTo>
                <a:cubicBezTo>
                  <a:pt x="387055" y="3744633"/>
                  <a:pt x="410946" y="3712165"/>
                  <a:pt x="458728" y="3668888"/>
                </a:cubicBezTo>
                <a:cubicBezTo>
                  <a:pt x="506512" y="3625611"/>
                  <a:pt x="530402" y="3598562"/>
                  <a:pt x="530402" y="3587734"/>
                </a:cubicBezTo>
                <a:cubicBezTo>
                  <a:pt x="530402" y="3566090"/>
                  <a:pt x="573400" y="3501186"/>
                  <a:pt x="659423" y="3392982"/>
                </a:cubicBezTo>
                <a:lnTo>
                  <a:pt x="788423" y="3214439"/>
                </a:lnTo>
                <a:cubicBezTo>
                  <a:pt x="778879" y="3214439"/>
                  <a:pt x="769320" y="3219861"/>
                  <a:pt x="759762" y="3230685"/>
                </a:cubicBezTo>
                <a:cubicBezTo>
                  <a:pt x="731097" y="3252311"/>
                  <a:pt x="716749" y="3257734"/>
                  <a:pt x="716749" y="3246911"/>
                </a:cubicBezTo>
                <a:cubicBezTo>
                  <a:pt x="716749" y="3236083"/>
                  <a:pt x="707205" y="3241489"/>
                  <a:pt x="688088" y="3263138"/>
                </a:cubicBezTo>
                <a:cubicBezTo>
                  <a:pt x="668967" y="3273962"/>
                  <a:pt x="668967" y="3268538"/>
                  <a:pt x="688088" y="3246911"/>
                </a:cubicBezTo>
                <a:cubicBezTo>
                  <a:pt x="697647" y="3236083"/>
                  <a:pt x="707205" y="3219861"/>
                  <a:pt x="716749" y="3198212"/>
                </a:cubicBezTo>
                <a:cubicBezTo>
                  <a:pt x="764532" y="3122485"/>
                  <a:pt x="788423" y="3068386"/>
                  <a:pt x="788423" y="3035915"/>
                </a:cubicBezTo>
                <a:cubicBezTo>
                  <a:pt x="788423" y="3025087"/>
                  <a:pt x="802776" y="3003459"/>
                  <a:pt x="831436" y="2970986"/>
                </a:cubicBezTo>
                <a:cubicBezTo>
                  <a:pt x="888783" y="2906083"/>
                  <a:pt x="950893" y="2808689"/>
                  <a:pt x="1017797" y="2678858"/>
                </a:cubicBezTo>
                <a:cubicBezTo>
                  <a:pt x="1008239" y="2689680"/>
                  <a:pt x="991511" y="2705907"/>
                  <a:pt x="967620" y="2727535"/>
                </a:cubicBezTo>
                <a:cubicBezTo>
                  <a:pt x="943728" y="2749184"/>
                  <a:pt x="922233" y="2768124"/>
                  <a:pt x="903109" y="2784351"/>
                </a:cubicBezTo>
                <a:cubicBezTo>
                  <a:pt x="883992" y="2800573"/>
                  <a:pt x="874450" y="2814113"/>
                  <a:pt x="874450" y="2824935"/>
                </a:cubicBezTo>
                <a:cubicBezTo>
                  <a:pt x="874450" y="2846561"/>
                  <a:pt x="860101" y="2857383"/>
                  <a:pt x="831436" y="2857383"/>
                </a:cubicBezTo>
                <a:cubicBezTo>
                  <a:pt x="821877" y="2857383"/>
                  <a:pt x="809940" y="2862788"/>
                  <a:pt x="795607" y="2873610"/>
                </a:cubicBezTo>
                <a:cubicBezTo>
                  <a:pt x="781258" y="2884432"/>
                  <a:pt x="764532" y="2895261"/>
                  <a:pt x="745429" y="2906083"/>
                </a:cubicBezTo>
                <a:lnTo>
                  <a:pt x="731097" y="2922311"/>
                </a:lnTo>
                <a:cubicBezTo>
                  <a:pt x="721538" y="2911489"/>
                  <a:pt x="707205" y="2922311"/>
                  <a:pt x="688088" y="2954760"/>
                </a:cubicBezTo>
                <a:cubicBezTo>
                  <a:pt x="668967" y="2987232"/>
                  <a:pt x="649864" y="2992637"/>
                  <a:pt x="630743" y="2970986"/>
                </a:cubicBezTo>
                <a:cubicBezTo>
                  <a:pt x="611640" y="2960182"/>
                  <a:pt x="621184" y="2933133"/>
                  <a:pt x="659423" y="2889838"/>
                </a:cubicBezTo>
                <a:cubicBezTo>
                  <a:pt x="649864" y="2868212"/>
                  <a:pt x="630743" y="2857383"/>
                  <a:pt x="602082" y="2857383"/>
                </a:cubicBezTo>
                <a:cubicBezTo>
                  <a:pt x="535177" y="2857383"/>
                  <a:pt x="535177" y="2830333"/>
                  <a:pt x="602082" y="2776234"/>
                </a:cubicBezTo>
                <a:cubicBezTo>
                  <a:pt x="611640" y="2765412"/>
                  <a:pt x="625973" y="2754590"/>
                  <a:pt x="645076" y="2743786"/>
                </a:cubicBezTo>
                <a:lnTo>
                  <a:pt x="630743" y="2727535"/>
                </a:lnTo>
                <a:cubicBezTo>
                  <a:pt x="611640" y="2738362"/>
                  <a:pt x="597293" y="2741074"/>
                  <a:pt x="587749" y="2735669"/>
                </a:cubicBezTo>
                <a:cubicBezTo>
                  <a:pt x="578191" y="2730247"/>
                  <a:pt x="578191" y="2716737"/>
                  <a:pt x="587749" y="2695085"/>
                </a:cubicBezTo>
                <a:cubicBezTo>
                  <a:pt x="597293" y="2684263"/>
                  <a:pt x="623578" y="2665324"/>
                  <a:pt x="666586" y="2638275"/>
                </a:cubicBezTo>
                <a:cubicBezTo>
                  <a:pt x="709584" y="2611225"/>
                  <a:pt x="731097" y="2581482"/>
                  <a:pt x="731097" y="2549010"/>
                </a:cubicBezTo>
                <a:cubicBezTo>
                  <a:pt x="731097" y="2538188"/>
                  <a:pt x="757367" y="2503021"/>
                  <a:pt x="809940" y="2443522"/>
                </a:cubicBezTo>
                <a:cubicBezTo>
                  <a:pt x="862496" y="2384018"/>
                  <a:pt x="888783" y="2348834"/>
                  <a:pt x="888783" y="2338031"/>
                </a:cubicBezTo>
                <a:cubicBezTo>
                  <a:pt x="888783" y="2316385"/>
                  <a:pt x="898341" y="2305563"/>
                  <a:pt x="917442" y="2305563"/>
                </a:cubicBezTo>
                <a:cubicBezTo>
                  <a:pt x="927000" y="2305563"/>
                  <a:pt x="977183" y="2267709"/>
                  <a:pt x="1067980" y="2191959"/>
                </a:cubicBezTo>
                <a:cubicBezTo>
                  <a:pt x="1158756" y="2116211"/>
                  <a:pt x="1213706" y="2078339"/>
                  <a:pt x="1232824" y="2078339"/>
                </a:cubicBezTo>
                <a:cubicBezTo>
                  <a:pt x="1299712" y="2078339"/>
                  <a:pt x="1314062" y="2105389"/>
                  <a:pt x="1275817" y="2159488"/>
                </a:cubicBezTo>
                <a:lnTo>
                  <a:pt x="1290149" y="2159488"/>
                </a:lnTo>
                <a:cubicBezTo>
                  <a:pt x="1299712" y="2159488"/>
                  <a:pt x="1309272" y="2154082"/>
                  <a:pt x="1318831" y="2143260"/>
                </a:cubicBezTo>
                <a:cubicBezTo>
                  <a:pt x="1385721" y="2089161"/>
                  <a:pt x="1423959" y="2078339"/>
                  <a:pt x="1433503" y="2110811"/>
                </a:cubicBezTo>
                <a:lnTo>
                  <a:pt x="1428362" y="2119118"/>
                </a:lnTo>
                <a:lnTo>
                  <a:pt x="1467938" y="2071120"/>
                </a:lnTo>
                <a:cubicBezTo>
                  <a:pt x="1475880" y="2062123"/>
                  <a:pt x="1487788" y="2053130"/>
                  <a:pt x="1503656" y="2044156"/>
                </a:cubicBezTo>
                <a:lnTo>
                  <a:pt x="1491748" y="2030658"/>
                </a:lnTo>
                <a:cubicBezTo>
                  <a:pt x="1475880" y="2039649"/>
                  <a:pt x="1463957" y="2041906"/>
                  <a:pt x="1456031" y="2037415"/>
                </a:cubicBezTo>
                <a:cubicBezTo>
                  <a:pt x="1448089" y="2032908"/>
                  <a:pt x="1448089" y="2021684"/>
                  <a:pt x="1456031" y="2003694"/>
                </a:cubicBezTo>
                <a:cubicBezTo>
                  <a:pt x="1463957" y="1994704"/>
                  <a:pt x="1485800" y="1978970"/>
                  <a:pt x="1521532" y="1956497"/>
                </a:cubicBezTo>
                <a:cubicBezTo>
                  <a:pt x="1557255" y="1934025"/>
                  <a:pt x="1575127" y="1909312"/>
                  <a:pt x="1575127" y="1882337"/>
                </a:cubicBezTo>
                <a:cubicBezTo>
                  <a:pt x="1575127" y="1873345"/>
                  <a:pt x="1596954" y="1844130"/>
                  <a:pt x="1640632" y="1794694"/>
                </a:cubicBezTo>
                <a:cubicBezTo>
                  <a:pt x="1684292" y="1745258"/>
                  <a:pt x="1706135" y="1716028"/>
                  <a:pt x="1706135" y="1707053"/>
                </a:cubicBezTo>
                <a:cubicBezTo>
                  <a:pt x="1706135" y="1689063"/>
                  <a:pt x="1714076" y="1680072"/>
                  <a:pt x="1729944" y="1680072"/>
                </a:cubicBezTo>
                <a:lnTo>
                  <a:pt x="1754173" y="1664718"/>
                </a:lnTo>
                <a:lnTo>
                  <a:pt x="1764231" y="1630084"/>
                </a:lnTo>
                <a:lnTo>
                  <a:pt x="1771074" y="1653336"/>
                </a:lnTo>
                <a:lnTo>
                  <a:pt x="1855013" y="1585689"/>
                </a:lnTo>
                <a:cubicBezTo>
                  <a:pt x="1930434" y="1522753"/>
                  <a:pt x="1976087" y="1491289"/>
                  <a:pt x="1991970" y="1491289"/>
                </a:cubicBezTo>
                <a:cubicBezTo>
                  <a:pt x="2047543" y="1491289"/>
                  <a:pt x="2059460" y="1513763"/>
                  <a:pt x="2027693" y="1558708"/>
                </a:cubicBezTo>
                <a:lnTo>
                  <a:pt x="2039600" y="1558708"/>
                </a:lnTo>
                <a:cubicBezTo>
                  <a:pt x="2047543" y="1558708"/>
                  <a:pt x="2055484" y="1554225"/>
                  <a:pt x="2063426" y="1545233"/>
                </a:cubicBezTo>
                <a:lnTo>
                  <a:pt x="2067031" y="1543006"/>
                </a:lnTo>
                <a:lnTo>
                  <a:pt x="2064834" y="1540519"/>
                </a:lnTo>
                <a:cubicBezTo>
                  <a:pt x="2064834" y="1534545"/>
                  <a:pt x="2067468" y="1531565"/>
                  <a:pt x="2072743" y="1531565"/>
                </a:cubicBezTo>
                <a:lnTo>
                  <a:pt x="2077269" y="1536682"/>
                </a:lnTo>
                <a:lnTo>
                  <a:pt x="2128928" y="1504776"/>
                </a:lnTo>
                <a:lnTo>
                  <a:pt x="2150516" y="1514562"/>
                </a:lnTo>
                <a:lnTo>
                  <a:pt x="2151850" y="1513656"/>
                </a:lnTo>
                <a:cubicBezTo>
                  <a:pt x="2167677" y="1513656"/>
                  <a:pt x="2168999" y="1501709"/>
                  <a:pt x="2155815" y="1477828"/>
                </a:cubicBezTo>
                <a:cubicBezTo>
                  <a:pt x="2142621" y="1453945"/>
                  <a:pt x="2146575" y="1442000"/>
                  <a:pt x="2167677" y="1442000"/>
                </a:cubicBezTo>
                <a:cubicBezTo>
                  <a:pt x="2183495" y="1442000"/>
                  <a:pt x="2188772" y="1459908"/>
                  <a:pt x="2183495" y="1495737"/>
                </a:cubicBezTo>
                <a:cubicBezTo>
                  <a:pt x="2178220" y="1531565"/>
                  <a:pt x="2178220" y="1549473"/>
                  <a:pt x="2183495" y="1549473"/>
                </a:cubicBezTo>
                <a:cubicBezTo>
                  <a:pt x="2194047" y="1549473"/>
                  <a:pt x="2199322" y="1540519"/>
                  <a:pt x="2199322" y="1522610"/>
                </a:cubicBezTo>
                <a:cubicBezTo>
                  <a:pt x="2209864" y="1516636"/>
                  <a:pt x="2228325" y="1528583"/>
                  <a:pt x="2254695" y="1558438"/>
                </a:cubicBezTo>
                <a:cubicBezTo>
                  <a:pt x="2317984" y="1439018"/>
                  <a:pt x="2349620" y="1355415"/>
                  <a:pt x="2349620" y="1307651"/>
                </a:cubicBezTo>
                <a:cubicBezTo>
                  <a:pt x="2354895" y="1289742"/>
                  <a:pt x="2357538" y="1280777"/>
                  <a:pt x="2357538" y="1280777"/>
                </a:cubicBezTo>
                <a:cubicBezTo>
                  <a:pt x="2368080" y="1286749"/>
                  <a:pt x="2375989" y="1283769"/>
                  <a:pt x="2381264" y="1271822"/>
                </a:cubicBezTo>
                <a:cubicBezTo>
                  <a:pt x="2386540" y="1253914"/>
                  <a:pt x="2383908" y="1238987"/>
                  <a:pt x="2373356" y="1227040"/>
                </a:cubicBezTo>
                <a:lnTo>
                  <a:pt x="2381264" y="1191212"/>
                </a:lnTo>
                <a:cubicBezTo>
                  <a:pt x="2386540" y="1167331"/>
                  <a:pt x="2393129" y="1143448"/>
                  <a:pt x="2401045" y="1119567"/>
                </a:cubicBezTo>
                <a:cubicBezTo>
                  <a:pt x="2408956" y="1095684"/>
                  <a:pt x="2412909" y="1080757"/>
                  <a:pt x="2412909" y="1074784"/>
                </a:cubicBezTo>
                <a:lnTo>
                  <a:pt x="2420818" y="1119567"/>
                </a:lnTo>
                <a:cubicBezTo>
                  <a:pt x="2399725" y="1167331"/>
                  <a:pt x="2402368" y="1194205"/>
                  <a:pt x="2428727" y="1200177"/>
                </a:cubicBezTo>
                <a:cubicBezTo>
                  <a:pt x="2434002" y="1206139"/>
                  <a:pt x="2441912" y="1197185"/>
                  <a:pt x="2452463" y="1173303"/>
                </a:cubicBezTo>
                <a:cubicBezTo>
                  <a:pt x="2473557" y="1125539"/>
                  <a:pt x="2470924" y="1086718"/>
                  <a:pt x="2444554" y="1056865"/>
                </a:cubicBezTo>
                <a:cubicBezTo>
                  <a:pt x="2428727" y="1044929"/>
                  <a:pt x="2426093" y="1031485"/>
                  <a:pt x="2436645" y="1016559"/>
                </a:cubicBezTo>
                <a:cubicBezTo>
                  <a:pt x="2447188" y="1001632"/>
                  <a:pt x="2460372" y="1003128"/>
                  <a:pt x="2476199" y="1021047"/>
                </a:cubicBezTo>
                <a:cubicBezTo>
                  <a:pt x="2492017" y="1038956"/>
                  <a:pt x="2497294" y="1062837"/>
                  <a:pt x="2492017" y="1092693"/>
                </a:cubicBezTo>
                <a:cubicBezTo>
                  <a:pt x="2486742" y="1122548"/>
                  <a:pt x="2489384" y="1137475"/>
                  <a:pt x="2499927" y="1137475"/>
                </a:cubicBezTo>
                <a:cubicBezTo>
                  <a:pt x="2505203" y="1137475"/>
                  <a:pt x="2514431" y="1132997"/>
                  <a:pt x="2527617" y="1124043"/>
                </a:cubicBezTo>
                <a:cubicBezTo>
                  <a:pt x="2540800" y="1115088"/>
                  <a:pt x="2552665" y="1110612"/>
                  <a:pt x="2563217" y="1110612"/>
                </a:cubicBezTo>
                <a:cubicBezTo>
                  <a:pt x="2579034" y="1110612"/>
                  <a:pt x="2586943" y="1101647"/>
                  <a:pt x="2586943" y="1083739"/>
                </a:cubicBezTo>
                <a:cubicBezTo>
                  <a:pt x="2586943" y="1071792"/>
                  <a:pt x="2592219" y="1065830"/>
                  <a:pt x="2602771" y="1065830"/>
                </a:cubicBezTo>
                <a:cubicBezTo>
                  <a:pt x="2608045" y="1065830"/>
                  <a:pt x="2610679" y="1071792"/>
                  <a:pt x="2610679" y="1083739"/>
                </a:cubicBezTo>
                <a:cubicBezTo>
                  <a:pt x="2610679" y="1101647"/>
                  <a:pt x="2598815" y="1152402"/>
                  <a:pt x="2575079" y="1235994"/>
                </a:cubicBezTo>
                <a:cubicBezTo>
                  <a:pt x="2551352" y="1319598"/>
                  <a:pt x="2539480" y="1373334"/>
                  <a:pt x="2539480" y="1397216"/>
                </a:cubicBezTo>
                <a:cubicBezTo>
                  <a:pt x="2539480" y="1415126"/>
                  <a:pt x="2544755" y="1424089"/>
                  <a:pt x="2555307" y="1424089"/>
                </a:cubicBezTo>
                <a:cubicBezTo>
                  <a:pt x="2565849" y="1424089"/>
                  <a:pt x="2571126" y="1418117"/>
                  <a:pt x="2571126" y="1406170"/>
                </a:cubicBezTo>
                <a:cubicBezTo>
                  <a:pt x="2571126" y="1400197"/>
                  <a:pt x="2579034" y="1391243"/>
                  <a:pt x="2594861" y="1379307"/>
                </a:cubicBezTo>
                <a:cubicBezTo>
                  <a:pt x="2605403" y="1373334"/>
                  <a:pt x="2610679" y="1358408"/>
                  <a:pt x="2610679" y="1334524"/>
                </a:cubicBezTo>
                <a:cubicBezTo>
                  <a:pt x="2610679" y="1322579"/>
                  <a:pt x="2619908" y="1301678"/>
                  <a:pt x="2638369" y="1271822"/>
                </a:cubicBezTo>
                <a:cubicBezTo>
                  <a:pt x="2656820" y="1241967"/>
                  <a:pt x="2666051" y="1221067"/>
                  <a:pt x="2666051" y="1209132"/>
                </a:cubicBezTo>
                <a:cubicBezTo>
                  <a:pt x="2666051" y="1203159"/>
                  <a:pt x="2671326" y="1194205"/>
                  <a:pt x="2681878" y="1182258"/>
                </a:cubicBezTo>
                <a:cubicBezTo>
                  <a:pt x="2687153" y="1176285"/>
                  <a:pt x="2701648" y="1144944"/>
                  <a:pt x="2725385" y="1088215"/>
                </a:cubicBezTo>
                <a:cubicBezTo>
                  <a:pt x="2749112" y="1031485"/>
                  <a:pt x="2772849" y="976263"/>
                  <a:pt x="2796585" y="922516"/>
                </a:cubicBezTo>
                <a:cubicBezTo>
                  <a:pt x="2820311" y="868779"/>
                  <a:pt x="2834817" y="841916"/>
                  <a:pt x="2840091" y="841916"/>
                </a:cubicBezTo>
                <a:lnTo>
                  <a:pt x="2848001" y="841916"/>
                </a:lnTo>
                <a:cubicBezTo>
                  <a:pt x="2863819" y="841916"/>
                  <a:pt x="2884922" y="819520"/>
                  <a:pt x="2911291" y="774738"/>
                </a:cubicBezTo>
                <a:cubicBezTo>
                  <a:pt x="2937660" y="729954"/>
                  <a:pt x="2965341" y="679199"/>
                  <a:pt x="2994352" y="622480"/>
                </a:cubicBezTo>
                <a:cubicBezTo>
                  <a:pt x="3023356" y="565750"/>
                  <a:pt x="3043137" y="531419"/>
                  <a:pt x="3053679" y="519472"/>
                </a:cubicBezTo>
                <a:cubicBezTo>
                  <a:pt x="3080049" y="477682"/>
                  <a:pt x="3093232" y="444836"/>
                  <a:pt x="3093232" y="420953"/>
                </a:cubicBezTo>
                <a:cubicBezTo>
                  <a:pt x="3093232" y="403044"/>
                  <a:pt x="3101142" y="394090"/>
                  <a:pt x="3116968" y="394090"/>
                </a:cubicBezTo>
                <a:cubicBezTo>
                  <a:pt x="3138062" y="394090"/>
                  <a:pt x="3159155" y="382143"/>
                  <a:pt x="3180249" y="358261"/>
                </a:cubicBezTo>
                <a:cubicBezTo>
                  <a:pt x="3222445" y="298552"/>
                  <a:pt x="3293643" y="229887"/>
                  <a:pt x="3393845" y="152256"/>
                </a:cubicBezTo>
                <a:cubicBezTo>
                  <a:pt x="3494045" y="74638"/>
                  <a:pt x="3578430" y="35828"/>
                  <a:pt x="3646986" y="35828"/>
                </a:cubicBezTo>
                <a:close/>
                <a:moveTo>
                  <a:pt x="3979232" y="0"/>
                </a:moveTo>
                <a:cubicBezTo>
                  <a:pt x="3995060" y="0"/>
                  <a:pt x="3979232" y="29856"/>
                  <a:pt x="3931770" y="89565"/>
                </a:cubicBezTo>
                <a:cubicBezTo>
                  <a:pt x="3889583" y="137329"/>
                  <a:pt x="3868491" y="137329"/>
                  <a:pt x="3868491" y="89565"/>
                </a:cubicBezTo>
                <a:cubicBezTo>
                  <a:pt x="3868491" y="59711"/>
                  <a:pt x="3879032" y="44783"/>
                  <a:pt x="3900126" y="44783"/>
                </a:cubicBezTo>
                <a:cubicBezTo>
                  <a:pt x="3910678" y="44783"/>
                  <a:pt x="3925183" y="37314"/>
                  <a:pt x="3943644" y="22387"/>
                </a:cubicBezTo>
                <a:cubicBezTo>
                  <a:pt x="3962103" y="7458"/>
                  <a:pt x="3973967" y="0"/>
                  <a:pt x="397923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8917356"/>
      </p:ext>
    </p:extLst>
  </p:cSld>
  <p:clrMapOvr>
    <a:masterClrMapping/>
  </p:clrMapOvr>
</p:sldLayout>
</file>

<file path=ppt/slideLayouts/slideLayout18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31867" y="1340113"/>
            <a:ext cx="8452709" cy="8022264"/>
          </a:xfrm>
          <a:custGeom>
            <a:avLst/>
            <a:gdLst>
              <a:gd name="connsiteX0" fmla="*/ 3697125 w 8452709"/>
              <a:gd name="connsiteY0" fmla="*/ 7235590 h 8022264"/>
              <a:gd name="connsiteX1" fmla="*/ 3702080 w 8452709"/>
              <a:gd name="connsiteY1" fmla="*/ 7267975 h 8022264"/>
              <a:gd name="connsiteX2" fmla="*/ 3675980 w 8452709"/>
              <a:gd name="connsiteY2" fmla="*/ 7312518 h 8022264"/>
              <a:gd name="connsiteX3" fmla="*/ 3674254 w 8452709"/>
              <a:gd name="connsiteY3" fmla="*/ 7281020 h 8022264"/>
              <a:gd name="connsiteX4" fmla="*/ 3697125 w 8452709"/>
              <a:gd name="connsiteY4" fmla="*/ 7235590 h 8022264"/>
              <a:gd name="connsiteX5" fmla="*/ 2612912 w 8452709"/>
              <a:gd name="connsiteY5" fmla="*/ 7075911 h 8022264"/>
              <a:gd name="connsiteX6" fmla="*/ 2616895 w 8452709"/>
              <a:gd name="connsiteY6" fmla="*/ 7083469 h 8022264"/>
              <a:gd name="connsiteX7" fmla="*/ 2607064 w 8452709"/>
              <a:gd name="connsiteY7" fmla="*/ 7106626 h 8022264"/>
              <a:gd name="connsiteX8" fmla="*/ 2598724 w 8452709"/>
              <a:gd name="connsiteY8" fmla="*/ 7099168 h 8022264"/>
              <a:gd name="connsiteX9" fmla="*/ 2608556 w 8452709"/>
              <a:gd name="connsiteY9" fmla="*/ 7076008 h 8022264"/>
              <a:gd name="connsiteX10" fmla="*/ 2612912 w 8452709"/>
              <a:gd name="connsiteY10" fmla="*/ 7075911 h 8022264"/>
              <a:gd name="connsiteX11" fmla="*/ 2505646 w 8452709"/>
              <a:gd name="connsiteY11" fmla="*/ 6732262 h 8022264"/>
              <a:gd name="connsiteX12" fmla="*/ 2487477 w 8452709"/>
              <a:gd name="connsiteY12" fmla="*/ 6747951 h 8022264"/>
              <a:gd name="connsiteX13" fmla="*/ 2504158 w 8452709"/>
              <a:gd name="connsiteY13" fmla="*/ 6762877 h 8022264"/>
              <a:gd name="connsiteX14" fmla="*/ 2505646 w 8452709"/>
              <a:gd name="connsiteY14" fmla="*/ 6732262 h 8022264"/>
              <a:gd name="connsiteX15" fmla="*/ 4175400 w 8452709"/>
              <a:gd name="connsiteY15" fmla="*/ 6705099 h 8022264"/>
              <a:gd name="connsiteX16" fmla="*/ 4144014 w 8452709"/>
              <a:gd name="connsiteY16" fmla="*/ 6768870 h 8022264"/>
              <a:gd name="connsiteX17" fmla="*/ 4138396 w 8452709"/>
              <a:gd name="connsiteY17" fmla="*/ 6839727 h 8022264"/>
              <a:gd name="connsiteX18" fmla="*/ 4161847 w 8452709"/>
              <a:gd name="connsiteY18" fmla="*/ 6804797 h 8022264"/>
              <a:gd name="connsiteX19" fmla="*/ 4167133 w 8452709"/>
              <a:gd name="connsiteY19" fmla="*/ 6785565 h 8022264"/>
              <a:gd name="connsiteX20" fmla="*/ 4175400 w 8452709"/>
              <a:gd name="connsiteY20" fmla="*/ 6705099 h 8022264"/>
              <a:gd name="connsiteX21" fmla="*/ 1870757 w 8452709"/>
              <a:gd name="connsiteY21" fmla="*/ 6547411 h 8022264"/>
              <a:gd name="connsiteX22" fmla="*/ 1868113 w 8452709"/>
              <a:gd name="connsiteY22" fmla="*/ 6557027 h 8022264"/>
              <a:gd name="connsiteX23" fmla="*/ 1861676 w 8452709"/>
              <a:gd name="connsiteY23" fmla="*/ 6555257 h 8022264"/>
              <a:gd name="connsiteX24" fmla="*/ 1870757 w 8452709"/>
              <a:gd name="connsiteY24" fmla="*/ 6547411 h 8022264"/>
              <a:gd name="connsiteX25" fmla="*/ 5521283 w 8452709"/>
              <a:gd name="connsiteY25" fmla="*/ 6482896 h 8022264"/>
              <a:gd name="connsiteX26" fmla="*/ 5508321 w 8452709"/>
              <a:gd name="connsiteY26" fmla="*/ 6492261 h 8022264"/>
              <a:gd name="connsiteX27" fmla="*/ 5491310 w 8452709"/>
              <a:gd name="connsiteY27" fmla="*/ 6528953 h 8022264"/>
              <a:gd name="connsiteX28" fmla="*/ 5492461 w 8452709"/>
              <a:gd name="connsiteY28" fmla="*/ 6549961 h 8022264"/>
              <a:gd name="connsiteX29" fmla="*/ 5518554 w 8452709"/>
              <a:gd name="connsiteY29" fmla="*/ 6505415 h 8022264"/>
              <a:gd name="connsiteX30" fmla="*/ 5521283 w 8452709"/>
              <a:gd name="connsiteY30" fmla="*/ 6482896 h 8022264"/>
              <a:gd name="connsiteX31" fmla="*/ 3641424 w 8452709"/>
              <a:gd name="connsiteY31" fmla="*/ 6379908 h 8022264"/>
              <a:gd name="connsiteX32" fmla="*/ 3631683 w 8452709"/>
              <a:gd name="connsiteY32" fmla="*/ 6390160 h 8022264"/>
              <a:gd name="connsiteX33" fmla="*/ 3619618 w 8452709"/>
              <a:gd name="connsiteY33" fmla="*/ 6459241 h 8022264"/>
              <a:gd name="connsiteX34" fmla="*/ 3621922 w 8452709"/>
              <a:gd name="connsiteY34" fmla="*/ 6501251 h 8022264"/>
              <a:gd name="connsiteX35" fmla="*/ 3619279 w 8452709"/>
              <a:gd name="connsiteY35" fmla="*/ 6510865 h 8022264"/>
              <a:gd name="connsiteX36" fmla="*/ 3666184 w 8452709"/>
              <a:gd name="connsiteY36" fmla="*/ 6441019 h 8022264"/>
              <a:gd name="connsiteX37" fmla="*/ 3676758 w 8452709"/>
              <a:gd name="connsiteY37" fmla="*/ 6402549 h 8022264"/>
              <a:gd name="connsiteX38" fmla="*/ 3665203 w 8452709"/>
              <a:gd name="connsiteY38" fmla="*/ 6394198 h 8022264"/>
              <a:gd name="connsiteX39" fmla="*/ 3653640 w 8452709"/>
              <a:gd name="connsiteY39" fmla="*/ 6385853 h 8022264"/>
              <a:gd name="connsiteX40" fmla="*/ 3641424 w 8452709"/>
              <a:gd name="connsiteY40" fmla="*/ 6379908 h 8022264"/>
              <a:gd name="connsiteX41" fmla="*/ 5901223 w 8452709"/>
              <a:gd name="connsiteY41" fmla="*/ 6235957 h 8022264"/>
              <a:gd name="connsiteX42" fmla="*/ 5900853 w 8452709"/>
              <a:gd name="connsiteY42" fmla="*/ 6248493 h 8022264"/>
              <a:gd name="connsiteX43" fmla="*/ 5899620 w 8452709"/>
              <a:gd name="connsiteY43" fmla="*/ 6240394 h 8022264"/>
              <a:gd name="connsiteX44" fmla="*/ 5914070 w 8452709"/>
              <a:gd name="connsiteY44" fmla="*/ 6200409 h 8022264"/>
              <a:gd name="connsiteX45" fmla="*/ 5901223 w 8452709"/>
              <a:gd name="connsiteY45" fmla="*/ 6235957 h 8022264"/>
              <a:gd name="connsiteX46" fmla="*/ 5901684 w 8452709"/>
              <a:gd name="connsiteY46" fmla="*/ 6220274 h 8022264"/>
              <a:gd name="connsiteX47" fmla="*/ 5914070 w 8452709"/>
              <a:gd name="connsiteY47" fmla="*/ 6200409 h 8022264"/>
              <a:gd name="connsiteX48" fmla="*/ 2751750 w 8452709"/>
              <a:gd name="connsiteY48" fmla="*/ 6189671 h 8022264"/>
              <a:gd name="connsiteX49" fmla="*/ 2704101 w 8452709"/>
              <a:gd name="connsiteY49" fmla="*/ 6274831 h 8022264"/>
              <a:gd name="connsiteX50" fmla="*/ 2633816 w 8452709"/>
              <a:gd name="connsiteY50" fmla="*/ 6467543 h 8022264"/>
              <a:gd name="connsiteX51" fmla="*/ 2595658 w 8452709"/>
              <a:gd name="connsiteY51" fmla="*/ 6581172 h 8022264"/>
              <a:gd name="connsiteX52" fmla="*/ 2613820 w 8452709"/>
              <a:gd name="connsiteY52" fmla="*/ 6565480 h 8022264"/>
              <a:gd name="connsiteX53" fmla="*/ 2628189 w 8452709"/>
              <a:gd name="connsiteY53" fmla="*/ 6538397 h 8022264"/>
              <a:gd name="connsiteX54" fmla="*/ 2747617 w 8452709"/>
              <a:gd name="connsiteY54" fmla="*/ 6229899 h 8022264"/>
              <a:gd name="connsiteX55" fmla="*/ 2755544 w 8452709"/>
              <a:gd name="connsiteY55" fmla="*/ 6201056 h 8022264"/>
              <a:gd name="connsiteX56" fmla="*/ 5159160 w 8452709"/>
              <a:gd name="connsiteY56" fmla="*/ 6168743 h 8022264"/>
              <a:gd name="connsiteX57" fmla="*/ 5159279 w 8452709"/>
              <a:gd name="connsiteY57" fmla="*/ 6199810 h 8022264"/>
              <a:gd name="connsiteX58" fmla="*/ 5132441 w 8452709"/>
              <a:gd name="connsiteY58" fmla="*/ 6259654 h 8022264"/>
              <a:gd name="connsiteX59" fmla="*/ 5112376 w 8452709"/>
              <a:gd name="connsiteY59" fmla="*/ 6269656 h 8022264"/>
              <a:gd name="connsiteX60" fmla="*/ 5087435 w 8452709"/>
              <a:gd name="connsiteY60" fmla="*/ 6335200 h 8022264"/>
              <a:gd name="connsiteX61" fmla="*/ 5046971 w 8452709"/>
              <a:gd name="connsiteY61" fmla="*/ 6406829 h 8022264"/>
              <a:gd name="connsiteX62" fmla="*/ 5048464 w 8452709"/>
              <a:gd name="connsiteY62" fmla="*/ 6376203 h 8022264"/>
              <a:gd name="connsiteX63" fmla="*/ 5052592 w 8452709"/>
              <a:gd name="connsiteY63" fmla="*/ 6335963 h 8022264"/>
              <a:gd name="connsiteX64" fmla="*/ 5057016 w 8452709"/>
              <a:gd name="connsiteY64" fmla="*/ 6300980 h 8022264"/>
              <a:gd name="connsiteX65" fmla="*/ 5121797 w 8452709"/>
              <a:gd name="connsiteY65" fmla="*/ 6210188 h 8022264"/>
              <a:gd name="connsiteX66" fmla="*/ 5159160 w 8452709"/>
              <a:gd name="connsiteY66" fmla="*/ 6168743 h 8022264"/>
              <a:gd name="connsiteX67" fmla="*/ 3350836 w 8452709"/>
              <a:gd name="connsiteY67" fmla="*/ 6126793 h 8022264"/>
              <a:gd name="connsiteX68" fmla="*/ 3345578 w 8452709"/>
              <a:gd name="connsiteY68" fmla="*/ 6139685 h 8022264"/>
              <a:gd name="connsiteX69" fmla="*/ 3348540 w 8452709"/>
              <a:gd name="connsiteY69" fmla="*/ 6139079 h 8022264"/>
              <a:gd name="connsiteX70" fmla="*/ 4600618 w 8452709"/>
              <a:gd name="connsiteY70" fmla="*/ 6116770 h 8022264"/>
              <a:gd name="connsiteX71" fmla="*/ 4594918 w 8452709"/>
              <a:gd name="connsiteY71" fmla="*/ 6117084 h 8022264"/>
              <a:gd name="connsiteX72" fmla="*/ 4599843 w 8452709"/>
              <a:gd name="connsiteY72" fmla="*/ 6118438 h 8022264"/>
              <a:gd name="connsiteX73" fmla="*/ 2696941 w 8452709"/>
              <a:gd name="connsiteY73" fmla="*/ 6098577 h 8022264"/>
              <a:gd name="connsiteX74" fmla="*/ 2676509 w 8452709"/>
              <a:gd name="connsiteY74" fmla="*/ 6165754 h 8022264"/>
              <a:gd name="connsiteX75" fmla="*/ 2634826 w 8452709"/>
              <a:gd name="connsiteY75" fmla="*/ 6312674 h 8022264"/>
              <a:gd name="connsiteX76" fmla="*/ 2606902 w 8452709"/>
              <a:gd name="connsiteY76" fmla="*/ 6439464 h 8022264"/>
              <a:gd name="connsiteX77" fmla="*/ 2685861 w 8452709"/>
              <a:gd name="connsiteY77" fmla="*/ 6202584 h 8022264"/>
              <a:gd name="connsiteX78" fmla="*/ 2705477 w 8452709"/>
              <a:gd name="connsiteY78" fmla="*/ 6137515 h 8022264"/>
              <a:gd name="connsiteX79" fmla="*/ 2717883 w 8452709"/>
              <a:gd name="connsiteY79" fmla="*/ 6100259 h 8022264"/>
              <a:gd name="connsiteX80" fmla="*/ 3427432 w 8452709"/>
              <a:gd name="connsiteY80" fmla="*/ 6090391 h 8022264"/>
              <a:gd name="connsiteX81" fmla="*/ 3417382 w 8452709"/>
              <a:gd name="connsiteY81" fmla="*/ 6111466 h 8022264"/>
              <a:gd name="connsiteX82" fmla="*/ 3414007 w 8452709"/>
              <a:gd name="connsiteY82" fmla="*/ 6119557 h 8022264"/>
              <a:gd name="connsiteX83" fmla="*/ 3416553 w 8452709"/>
              <a:gd name="connsiteY83" fmla="*/ 6119329 h 8022264"/>
              <a:gd name="connsiteX84" fmla="*/ 3448980 w 8452709"/>
              <a:gd name="connsiteY84" fmla="*/ 6115712 h 8022264"/>
              <a:gd name="connsiteX85" fmla="*/ 3457481 w 8452709"/>
              <a:gd name="connsiteY85" fmla="*/ 6107173 h 8022264"/>
              <a:gd name="connsiteX86" fmla="*/ 3457844 w 8452709"/>
              <a:gd name="connsiteY86" fmla="*/ 6103025 h 8022264"/>
              <a:gd name="connsiteX87" fmla="*/ 3449655 w 8452709"/>
              <a:gd name="connsiteY87" fmla="*/ 6095350 h 8022264"/>
              <a:gd name="connsiteX88" fmla="*/ 3370167 w 8452709"/>
              <a:gd name="connsiteY88" fmla="*/ 6084621 h 8022264"/>
              <a:gd name="connsiteX89" fmla="*/ 3366816 w 8452709"/>
              <a:gd name="connsiteY89" fmla="*/ 6100148 h 8022264"/>
              <a:gd name="connsiteX90" fmla="*/ 3369001 w 8452709"/>
              <a:gd name="connsiteY90" fmla="*/ 6111091 h 8022264"/>
              <a:gd name="connsiteX91" fmla="*/ 3378250 w 8452709"/>
              <a:gd name="connsiteY91" fmla="*/ 6102644 h 8022264"/>
              <a:gd name="connsiteX92" fmla="*/ 3386838 w 8452709"/>
              <a:gd name="connsiteY92" fmla="*/ 6085960 h 8022264"/>
              <a:gd name="connsiteX93" fmla="*/ 5215113 w 8452709"/>
              <a:gd name="connsiteY93" fmla="*/ 6073398 h 8022264"/>
              <a:gd name="connsiteX94" fmla="*/ 5148134 w 8452709"/>
              <a:gd name="connsiteY94" fmla="*/ 6077248 h 8022264"/>
              <a:gd name="connsiteX95" fmla="*/ 5131426 w 8452709"/>
              <a:gd name="connsiteY95" fmla="*/ 6078236 h 8022264"/>
              <a:gd name="connsiteX96" fmla="*/ 5125404 w 8452709"/>
              <a:gd name="connsiteY96" fmla="*/ 6102577 h 8022264"/>
              <a:gd name="connsiteX97" fmla="*/ 5120982 w 8452709"/>
              <a:gd name="connsiteY97" fmla="*/ 6137566 h 8022264"/>
              <a:gd name="connsiteX98" fmla="*/ 5106615 w 8452709"/>
              <a:gd name="connsiteY98" fmla="*/ 6164639 h 8022264"/>
              <a:gd name="connsiteX99" fmla="*/ 5081837 w 8452709"/>
              <a:gd name="connsiteY99" fmla="*/ 6204369 h 8022264"/>
              <a:gd name="connsiteX100" fmla="*/ 5066144 w 8452709"/>
              <a:gd name="connsiteY100" fmla="*/ 6236267 h 8022264"/>
              <a:gd name="connsiteX101" fmla="*/ 5020969 w 8452709"/>
              <a:gd name="connsiteY101" fmla="*/ 6337624 h 8022264"/>
              <a:gd name="connsiteX102" fmla="*/ 4983387 w 8452709"/>
              <a:gd name="connsiteY102" fmla="*/ 6461749 h 8022264"/>
              <a:gd name="connsiteX103" fmla="*/ 4976037 w 8452709"/>
              <a:gd name="connsiteY103" fmla="*/ 6501096 h 8022264"/>
              <a:gd name="connsiteX104" fmla="*/ 4947298 w 8452709"/>
              <a:gd name="connsiteY104" fmla="*/ 6555263 h 8022264"/>
              <a:gd name="connsiteX105" fmla="*/ 4916493 w 8452709"/>
              <a:gd name="connsiteY105" fmla="*/ 6629536 h 8022264"/>
              <a:gd name="connsiteX106" fmla="*/ 4901448 w 8452709"/>
              <a:gd name="connsiteY106" fmla="*/ 6759855 h 8022264"/>
              <a:gd name="connsiteX107" fmla="*/ 4948019 w 8452709"/>
              <a:gd name="connsiteY107" fmla="*/ 6741635 h 8022264"/>
              <a:gd name="connsiteX108" fmla="*/ 4990312 w 8452709"/>
              <a:gd name="connsiteY108" fmla="*/ 6587767 h 8022264"/>
              <a:gd name="connsiteX109" fmla="*/ 5058360 w 8452709"/>
              <a:gd name="connsiteY109" fmla="*/ 6440982 h 8022264"/>
              <a:gd name="connsiteX110" fmla="*/ 5130207 w 8452709"/>
              <a:gd name="connsiteY110" fmla="*/ 6305580 h 8022264"/>
              <a:gd name="connsiteX111" fmla="*/ 5168364 w 8452709"/>
              <a:gd name="connsiteY111" fmla="*/ 6191954 h 8022264"/>
              <a:gd name="connsiteX112" fmla="*/ 5212965 w 8452709"/>
              <a:gd name="connsiteY112" fmla="*/ 6080099 h 8022264"/>
              <a:gd name="connsiteX113" fmla="*/ 3050952 w 8452709"/>
              <a:gd name="connsiteY113" fmla="*/ 6044966 h 8022264"/>
              <a:gd name="connsiteX114" fmla="*/ 3038791 w 8452709"/>
              <a:gd name="connsiteY114" fmla="*/ 6058457 h 8022264"/>
              <a:gd name="connsiteX115" fmla="*/ 3046241 w 8452709"/>
              <a:gd name="connsiteY115" fmla="*/ 6057793 h 8022264"/>
              <a:gd name="connsiteX116" fmla="*/ 3059757 w 8452709"/>
              <a:gd name="connsiteY116" fmla="*/ 6046933 h 8022264"/>
              <a:gd name="connsiteX117" fmla="*/ 5607406 w 8452709"/>
              <a:gd name="connsiteY117" fmla="*/ 6041009 h 8022264"/>
              <a:gd name="connsiteX118" fmla="*/ 5571152 w 8452709"/>
              <a:gd name="connsiteY118" fmla="*/ 6053151 h 8022264"/>
              <a:gd name="connsiteX119" fmla="*/ 5552871 w 8452709"/>
              <a:gd name="connsiteY119" fmla="*/ 6090787 h 8022264"/>
              <a:gd name="connsiteX120" fmla="*/ 5487704 w 8452709"/>
              <a:gd name="connsiteY120" fmla="*/ 6290082 h 8022264"/>
              <a:gd name="connsiteX121" fmla="*/ 5474490 w 8452709"/>
              <a:gd name="connsiteY121" fmla="*/ 6338155 h 8022264"/>
              <a:gd name="connsiteX122" fmla="*/ 5569295 w 8452709"/>
              <a:gd name="connsiteY122" fmla="*/ 6144431 h 8022264"/>
              <a:gd name="connsiteX123" fmla="*/ 2547661 w 8452709"/>
              <a:gd name="connsiteY123" fmla="*/ 6025033 h 8022264"/>
              <a:gd name="connsiteX124" fmla="*/ 2543712 w 8452709"/>
              <a:gd name="connsiteY124" fmla="*/ 6039397 h 8022264"/>
              <a:gd name="connsiteX125" fmla="*/ 2550173 w 8452709"/>
              <a:gd name="connsiteY125" fmla="*/ 6025145 h 8022264"/>
              <a:gd name="connsiteX126" fmla="*/ 2723974 w 8452709"/>
              <a:gd name="connsiteY126" fmla="*/ 6011455 h 8022264"/>
              <a:gd name="connsiteX127" fmla="*/ 2716971 w 8452709"/>
              <a:gd name="connsiteY127" fmla="*/ 6032718 h 8022264"/>
              <a:gd name="connsiteX128" fmla="*/ 2707991 w 8452709"/>
              <a:gd name="connsiteY128" fmla="*/ 6062240 h 8022264"/>
              <a:gd name="connsiteX129" fmla="*/ 2713772 w 8452709"/>
              <a:gd name="connsiteY129" fmla="*/ 6061410 h 8022264"/>
              <a:gd name="connsiteX130" fmla="*/ 2731475 w 8452709"/>
              <a:gd name="connsiteY130" fmla="*/ 6059435 h 8022264"/>
              <a:gd name="connsiteX131" fmla="*/ 2735254 w 8452709"/>
              <a:gd name="connsiteY131" fmla="*/ 6048087 h 8022264"/>
              <a:gd name="connsiteX132" fmla="*/ 2747367 w 8452709"/>
              <a:gd name="connsiteY132" fmla="*/ 6013572 h 8022264"/>
              <a:gd name="connsiteX133" fmla="*/ 5967463 w 8452709"/>
              <a:gd name="connsiteY133" fmla="*/ 5889700 h 8022264"/>
              <a:gd name="connsiteX134" fmla="*/ 5965443 w 8452709"/>
              <a:gd name="connsiteY134" fmla="*/ 5895792 h 8022264"/>
              <a:gd name="connsiteX135" fmla="*/ 5966120 w 8452709"/>
              <a:gd name="connsiteY135" fmla="*/ 5895929 h 8022264"/>
              <a:gd name="connsiteX136" fmla="*/ 5301267 w 8452709"/>
              <a:gd name="connsiteY136" fmla="*/ 5831175 h 8022264"/>
              <a:gd name="connsiteX137" fmla="*/ 5270601 w 8452709"/>
              <a:gd name="connsiteY137" fmla="*/ 5853989 h 8022264"/>
              <a:gd name="connsiteX138" fmla="*/ 5265066 w 8452709"/>
              <a:gd name="connsiteY138" fmla="*/ 5865924 h 8022264"/>
              <a:gd name="connsiteX139" fmla="*/ 5287000 w 8452709"/>
              <a:gd name="connsiteY139" fmla="*/ 5865924 h 8022264"/>
              <a:gd name="connsiteX140" fmla="*/ 5292544 w 8452709"/>
              <a:gd name="connsiteY140" fmla="*/ 5864068 h 8022264"/>
              <a:gd name="connsiteX141" fmla="*/ 5295719 w 8452709"/>
              <a:gd name="connsiteY141" fmla="*/ 5854614 h 8022264"/>
              <a:gd name="connsiteX142" fmla="*/ 5990243 w 8452709"/>
              <a:gd name="connsiteY142" fmla="*/ 5797283 h 8022264"/>
              <a:gd name="connsiteX143" fmla="*/ 5978520 w 8452709"/>
              <a:gd name="connsiteY143" fmla="*/ 5814745 h 8022264"/>
              <a:gd name="connsiteX144" fmla="*/ 5953095 w 8452709"/>
              <a:gd name="connsiteY144" fmla="*/ 5882598 h 8022264"/>
              <a:gd name="connsiteX145" fmla="*/ 5958009 w 8452709"/>
              <a:gd name="connsiteY145" fmla="*/ 5882671 h 8022264"/>
              <a:gd name="connsiteX146" fmla="*/ 5967930 w 8452709"/>
              <a:gd name="connsiteY146" fmla="*/ 5887544 h 8022264"/>
              <a:gd name="connsiteX147" fmla="*/ 5977027 w 8452709"/>
              <a:gd name="connsiteY147" fmla="*/ 5845367 h 8022264"/>
              <a:gd name="connsiteX148" fmla="*/ 6104976 w 8452709"/>
              <a:gd name="connsiteY148" fmla="*/ 5691664 h 8022264"/>
              <a:gd name="connsiteX149" fmla="*/ 6095294 w 8452709"/>
              <a:gd name="connsiteY149" fmla="*/ 5736438 h 8022264"/>
              <a:gd name="connsiteX150" fmla="*/ 6120860 w 8452709"/>
              <a:gd name="connsiteY150" fmla="*/ 5724746 h 8022264"/>
              <a:gd name="connsiteX151" fmla="*/ 6108697 w 8452709"/>
              <a:gd name="connsiteY151" fmla="*/ 5692163 h 8022264"/>
              <a:gd name="connsiteX152" fmla="*/ 6046919 w 8452709"/>
              <a:gd name="connsiteY152" fmla="*/ 5683460 h 8022264"/>
              <a:gd name="connsiteX153" fmla="*/ 6028388 w 8452709"/>
              <a:gd name="connsiteY153" fmla="*/ 5685581 h 8022264"/>
              <a:gd name="connsiteX154" fmla="*/ 6028069 w 8452709"/>
              <a:gd name="connsiteY154" fmla="*/ 5735282 h 8022264"/>
              <a:gd name="connsiteX155" fmla="*/ 6042436 w 8452709"/>
              <a:gd name="connsiteY155" fmla="*/ 5708199 h 8022264"/>
              <a:gd name="connsiteX156" fmla="*/ 1782945 w 8452709"/>
              <a:gd name="connsiteY156" fmla="*/ 5671551 h 8022264"/>
              <a:gd name="connsiteX157" fmla="*/ 1781626 w 8452709"/>
              <a:gd name="connsiteY157" fmla="*/ 5674776 h 8022264"/>
              <a:gd name="connsiteX158" fmla="*/ 1777086 w 8452709"/>
              <a:gd name="connsiteY158" fmla="*/ 5686075 h 8022264"/>
              <a:gd name="connsiteX159" fmla="*/ 1827207 w 8452709"/>
              <a:gd name="connsiteY159" fmla="*/ 5677685 h 8022264"/>
              <a:gd name="connsiteX160" fmla="*/ 1802876 w 8452709"/>
              <a:gd name="connsiteY160" fmla="*/ 5672254 h 8022264"/>
              <a:gd name="connsiteX161" fmla="*/ 2234574 w 8452709"/>
              <a:gd name="connsiteY161" fmla="*/ 5648722 h 8022264"/>
              <a:gd name="connsiteX162" fmla="*/ 2184000 w 8452709"/>
              <a:gd name="connsiteY162" fmla="*/ 5648723 h 8022264"/>
              <a:gd name="connsiteX163" fmla="*/ 2232108 w 8452709"/>
              <a:gd name="connsiteY163" fmla="*/ 5658691 h 8022264"/>
              <a:gd name="connsiteX164" fmla="*/ 1968676 w 8452709"/>
              <a:gd name="connsiteY164" fmla="*/ 5561118 h 8022264"/>
              <a:gd name="connsiteX165" fmla="*/ 1953650 w 8452709"/>
              <a:gd name="connsiteY165" fmla="*/ 5604368 h 8022264"/>
              <a:gd name="connsiteX166" fmla="*/ 1991764 w 8452709"/>
              <a:gd name="connsiteY166" fmla="*/ 5611473 h 8022264"/>
              <a:gd name="connsiteX167" fmla="*/ 2002009 w 8452709"/>
              <a:gd name="connsiteY167" fmla="*/ 5582476 h 8022264"/>
              <a:gd name="connsiteX168" fmla="*/ 2006166 w 8452709"/>
              <a:gd name="connsiteY168" fmla="*/ 5569283 h 8022264"/>
              <a:gd name="connsiteX169" fmla="*/ 1989377 w 8452709"/>
              <a:gd name="connsiteY169" fmla="*/ 5565458 h 8022264"/>
              <a:gd name="connsiteX170" fmla="*/ 1916466 w 8452709"/>
              <a:gd name="connsiteY170" fmla="*/ 5550173 h 8022264"/>
              <a:gd name="connsiteX171" fmla="*/ 1896984 w 8452709"/>
              <a:gd name="connsiteY171" fmla="*/ 5597648 h 8022264"/>
              <a:gd name="connsiteX172" fmla="*/ 1900862 w 8452709"/>
              <a:gd name="connsiteY172" fmla="*/ 5597589 h 8022264"/>
              <a:gd name="connsiteX173" fmla="*/ 1930041 w 8452709"/>
              <a:gd name="connsiteY173" fmla="*/ 5601165 h 8022264"/>
              <a:gd name="connsiteX174" fmla="*/ 1946399 w 8452709"/>
              <a:gd name="connsiteY174" fmla="*/ 5556448 h 8022264"/>
              <a:gd name="connsiteX175" fmla="*/ 1838676 w 8452709"/>
              <a:gd name="connsiteY175" fmla="*/ 5535274 h 8022264"/>
              <a:gd name="connsiteX176" fmla="*/ 1815171 w 8452709"/>
              <a:gd name="connsiteY176" fmla="*/ 5592746 h 8022264"/>
              <a:gd name="connsiteX177" fmla="*/ 1842070 w 8452709"/>
              <a:gd name="connsiteY177" fmla="*/ 5596232 h 8022264"/>
              <a:gd name="connsiteX178" fmla="*/ 1870455 w 8452709"/>
              <a:gd name="connsiteY178" fmla="*/ 5598044 h 8022264"/>
              <a:gd name="connsiteX179" fmla="*/ 1896321 w 8452709"/>
              <a:gd name="connsiteY179" fmla="*/ 5597655 h 8022264"/>
              <a:gd name="connsiteX180" fmla="*/ 1900274 w 8452709"/>
              <a:gd name="connsiteY180" fmla="*/ 5583274 h 8022264"/>
              <a:gd name="connsiteX181" fmla="*/ 1909758 w 8452709"/>
              <a:gd name="connsiteY181" fmla="*/ 5548767 h 8022264"/>
              <a:gd name="connsiteX182" fmla="*/ 1906265 w 8452709"/>
              <a:gd name="connsiteY182" fmla="*/ 5548036 h 8022264"/>
              <a:gd name="connsiteX183" fmla="*/ 1840722 w 8452709"/>
              <a:gd name="connsiteY183" fmla="*/ 5535594 h 8022264"/>
              <a:gd name="connsiteX184" fmla="*/ 2093648 w 8452709"/>
              <a:gd name="connsiteY184" fmla="*/ 5244973 h 8022264"/>
              <a:gd name="connsiteX185" fmla="*/ 2084925 w 8452709"/>
              <a:gd name="connsiteY185" fmla="*/ 5264271 h 8022264"/>
              <a:gd name="connsiteX186" fmla="*/ 2082247 w 8452709"/>
              <a:gd name="connsiteY186" fmla="*/ 5271240 h 8022264"/>
              <a:gd name="connsiteX187" fmla="*/ 2106526 w 8452709"/>
              <a:gd name="connsiteY187" fmla="*/ 5276661 h 8022264"/>
              <a:gd name="connsiteX188" fmla="*/ 2116627 w 8452709"/>
              <a:gd name="connsiteY188" fmla="*/ 5249716 h 8022264"/>
              <a:gd name="connsiteX189" fmla="*/ 2117436 w 8452709"/>
              <a:gd name="connsiteY189" fmla="*/ 5247247 h 8022264"/>
              <a:gd name="connsiteX190" fmla="*/ 6562790 w 8452709"/>
              <a:gd name="connsiteY190" fmla="*/ 5228795 h 8022264"/>
              <a:gd name="connsiteX191" fmla="*/ 6524951 w 8452709"/>
              <a:gd name="connsiteY191" fmla="*/ 5236032 h 8022264"/>
              <a:gd name="connsiteX192" fmla="*/ 6487111 w 8452709"/>
              <a:gd name="connsiteY192" fmla="*/ 5257757 h 8022264"/>
              <a:gd name="connsiteX193" fmla="*/ 6484026 w 8452709"/>
              <a:gd name="connsiteY193" fmla="*/ 5259823 h 8022264"/>
              <a:gd name="connsiteX194" fmla="*/ 6477654 w 8452709"/>
              <a:gd name="connsiteY194" fmla="*/ 5262733 h 8022264"/>
              <a:gd name="connsiteX195" fmla="*/ 6476301 w 8452709"/>
              <a:gd name="connsiteY195" fmla="*/ 5264996 h 8022264"/>
              <a:gd name="connsiteX196" fmla="*/ 6484026 w 8452709"/>
              <a:gd name="connsiteY196" fmla="*/ 5259823 h 8022264"/>
              <a:gd name="connsiteX197" fmla="*/ 6492518 w 8452709"/>
              <a:gd name="connsiteY197" fmla="*/ 5255944 h 8022264"/>
              <a:gd name="connsiteX198" fmla="*/ 6562790 w 8452709"/>
              <a:gd name="connsiteY198" fmla="*/ 5228795 h 8022264"/>
              <a:gd name="connsiteX199" fmla="*/ 2348494 w 8452709"/>
              <a:gd name="connsiteY199" fmla="*/ 5215648 h 8022264"/>
              <a:gd name="connsiteX200" fmla="*/ 2329955 w 8452709"/>
              <a:gd name="connsiteY200" fmla="*/ 5216124 h 8022264"/>
              <a:gd name="connsiteX201" fmla="*/ 2324301 w 8452709"/>
              <a:gd name="connsiteY201" fmla="*/ 5216936 h 8022264"/>
              <a:gd name="connsiteX202" fmla="*/ 2297217 w 8452709"/>
              <a:gd name="connsiteY202" fmla="*/ 5291031 h 8022264"/>
              <a:gd name="connsiteX203" fmla="*/ 2318212 w 8452709"/>
              <a:gd name="connsiteY203" fmla="*/ 5292907 h 8022264"/>
              <a:gd name="connsiteX204" fmla="*/ 2117530 w 8452709"/>
              <a:gd name="connsiteY204" fmla="*/ 5187476 h 8022264"/>
              <a:gd name="connsiteX205" fmla="*/ 2110919 w 8452709"/>
              <a:gd name="connsiteY205" fmla="*/ 5204171 h 8022264"/>
              <a:gd name="connsiteX206" fmla="*/ 2129594 w 8452709"/>
              <a:gd name="connsiteY206" fmla="*/ 5210067 h 8022264"/>
              <a:gd name="connsiteX207" fmla="*/ 2135760 w 8452709"/>
              <a:gd name="connsiteY207" fmla="*/ 5191216 h 8022264"/>
              <a:gd name="connsiteX208" fmla="*/ 1986037 w 8452709"/>
              <a:gd name="connsiteY208" fmla="*/ 5164110 h 8022264"/>
              <a:gd name="connsiteX209" fmla="*/ 1958693 w 8452709"/>
              <a:gd name="connsiteY209" fmla="*/ 5232163 h 8022264"/>
              <a:gd name="connsiteX210" fmla="*/ 1954602 w 8452709"/>
              <a:gd name="connsiteY210" fmla="*/ 5242645 h 8022264"/>
              <a:gd name="connsiteX211" fmla="*/ 1956948 w 8452709"/>
              <a:gd name="connsiteY211" fmla="*/ 5243274 h 8022264"/>
              <a:gd name="connsiteX212" fmla="*/ 2001932 w 8452709"/>
              <a:gd name="connsiteY212" fmla="*/ 5253313 h 8022264"/>
              <a:gd name="connsiteX213" fmla="*/ 2008706 w 8452709"/>
              <a:gd name="connsiteY213" fmla="*/ 5231261 h 8022264"/>
              <a:gd name="connsiteX214" fmla="*/ 1989377 w 8452709"/>
              <a:gd name="connsiteY214" fmla="*/ 5221556 h 8022264"/>
              <a:gd name="connsiteX215" fmla="*/ 2013328 w 8452709"/>
              <a:gd name="connsiteY215" fmla="*/ 5216211 h 8022264"/>
              <a:gd name="connsiteX216" fmla="*/ 2021220 w 8452709"/>
              <a:gd name="connsiteY216" fmla="*/ 5190518 h 8022264"/>
              <a:gd name="connsiteX217" fmla="*/ 2027076 w 8452709"/>
              <a:gd name="connsiteY217" fmla="*/ 5170356 h 8022264"/>
              <a:gd name="connsiteX218" fmla="*/ 1661649 w 8452709"/>
              <a:gd name="connsiteY218" fmla="*/ 5147793 h 8022264"/>
              <a:gd name="connsiteX219" fmla="*/ 1578535 w 8452709"/>
              <a:gd name="connsiteY219" fmla="*/ 5170869 h 8022264"/>
              <a:gd name="connsiteX220" fmla="*/ 1610964 w 8452709"/>
              <a:gd name="connsiteY220" fmla="*/ 5214316 h 8022264"/>
              <a:gd name="connsiteX221" fmla="*/ 1783956 w 8452709"/>
              <a:gd name="connsiteY221" fmla="*/ 5214317 h 8022264"/>
              <a:gd name="connsiteX222" fmla="*/ 1875858 w 8452709"/>
              <a:gd name="connsiteY222" fmla="*/ 5221554 h 8022264"/>
              <a:gd name="connsiteX223" fmla="*/ 1897830 w 8452709"/>
              <a:gd name="connsiteY223" fmla="*/ 5227439 h 8022264"/>
              <a:gd name="connsiteX224" fmla="*/ 1905132 w 8452709"/>
              <a:gd name="connsiteY224" fmla="*/ 5209679 h 8022264"/>
              <a:gd name="connsiteX225" fmla="*/ 1921828 w 8452709"/>
              <a:gd name="connsiteY225" fmla="*/ 5169294 h 8022264"/>
              <a:gd name="connsiteX226" fmla="*/ 1913696 w 8452709"/>
              <a:gd name="connsiteY226" fmla="*/ 5170869 h 8022264"/>
              <a:gd name="connsiteX227" fmla="*/ 1870456 w 8452709"/>
              <a:gd name="connsiteY227" fmla="*/ 5174492 h 8022264"/>
              <a:gd name="connsiteX228" fmla="*/ 1805575 w 8452709"/>
              <a:gd name="connsiteY228" fmla="*/ 5160014 h 8022264"/>
              <a:gd name="connsiteX229" fmla="*/ 1719086 w 8452709"/>
              <a:gd name="connsiteY229" fmla="*/ 5149152 h 8022264"/>
              <a:gd name="connsiteX230" fmla="*/ 1661649 w 8452709"/>
              <a:gd name="connsiteY230" fmla="*/ 5147793 h 8022264"/>
              <a:gd name="connsiteX231" fmla="*/ 6624290 w 8452709"/>
              <a:gd name="connsiteY231" fmla="*/ 4963172 h 8022264"/>
              <a:gd name="connsiteX232" fmla="*/ 6411431 w 8452709"/>
              <a:gd name="connsiteY232" fmla="*/ 5040548 h 8022264"/>
              <a:gd name="connsiteX233" fmla="*/ 6535772 w 8452709"/>
              <a:gd name="connsiteY233" fmla="*/ 5011593 h 8022264"/>
              <a:gd name="connsiteX234" fmla="*/ 6638483 w 8452709"/>
              <a:gd name="connsiteY234" fmla="*/ 4975391 h 8022264"/>
              <a:gd name="connsiteX235" fmla="*/ 6624290 w 8452709"/>
              <a:gd name="connsiteY235" fmla="*/ 4963172 h 8022264"/>
              <a:gd name="connsiteX236" fmla="*/ 6670912 w 8452709"/>
              <a:gd name="connsiteY236" fmla="*/ 4895748 h 8022264"/>
              <a:gd name="connsiteX237" fmla="*/ 6638484 w 8452709"/>
              <a:gd name="connsiteY237" fmla="*/ 4910226 h 8022264"/>
              <a:gd name="connsiteX238" fmla="*/ 6660103 w 8452709"/>
              <a:gd name="connsiteY238" fmla="*/ 4924711 h 8022264"/>
              <a:gd name="connsiteX239" fmla="*/ 6681722 w 8452709"/>
              <a:gd name="connsiteY239" fmla="*/ 4902987 h 8022264"/>
              <a:gd name="connsiteX240" fmla="*/ 7308821 w 8452709"/>
              <a:gd name="connsiteY240" fmla="*/ 4826969 h 8022264"/>
              <a:gd name="connsiteX241" fmla="*/ 7233129 w 8452709"/>
              <a:gd name="connsiteY241" fmla="*/ 4852307 h 8022264"/>
              <a:gd name="connsiteX242" fmla="*/ 7092576 w 8452709"/>
              <a:gd name="connsiteY242" fmla="*/ 4888510 h 8022264"/>
              <a:gd name="connsiteX243" fmla="*/ 6919583 w 8452709"/>
              <a:gd name="connsiteY243" fmla="*/ 4924711 h 8022264"/>
              <a:gd name="connsiteX244" fmla="*/ 6789842 w 8452709"/>
              <a:gd name="connsiteY244" fmla="*/ 4989867 h 8022264"/>
              <a:gd name="connsiteX245" fmla="*/ 6887155 w 8452709"/>
              <a:gd name="connsiteY245" fmla="*/ 4975390 h 8022264"/>
              <a:gd name="connsiteX246" fmla="*/ 7006087 w 8452709"/>
              <a:gd name="connsiteY246" fmla="*/ 4968151 h 8022264"/>
              <a:gd name="connsiteX247" fmla="*/ 7265565 w 8452709"/>
              <a:gd name="connsiteY247" fmla="*/ 4881263 h 8022264"/>
              <a:gd name="connsiteX248" fmla="*/ 7308821 w 8452709"/>
              <a:gd name="connsiteY248" fmla="*/ 4826969 h 8022264"/>
              <a:gd name="connsiteX249" fmla="*/ 6930395 w 8452709"/>
              <a:gd name="connsiteY249" fmla="*/ 4750941 h 8022264"/>
              <a:gd name="connsiteX250" fmla="*/ 6854713 w 8452709"/>
              <a:gd name="connsiteY250" fmla="*/ 4765426 h 8022264"/>
              <a:gd name="connsiteX251" fmla="*/ 6735782 w 8452709"/>
              <a:gd name="connsiteY251" fmla="*/ 4794382 h 8022264"/>
              <a:gd name="connsiteX252" fmla="*/ 6681722 w 8452709"/>
              <a:gd name="connsiteY252" fmla="*/ 4816106 h 8022264"/>
              <a:gd name="connsiteX253" fmla="*/ 6789843 w 8452709"/>
              <a:gd name="connsiteY253" fmla="*/ 4805244 h 8022264"/>
              <a:gd name="connsiteX254" fmla="*/ 6919584 w 8452709"/>
              <a:gd name="connsiteY254" fmla="*/ 4772665 h 8022264"/>
              <a:gd name="connsiteX255" fmla="*/ 6930395 w 8452709"/>
              <a:gd name="connsiteY255" fmla="*/ 4750941 h 8022264"/>
              <a:gd name="connsiteX256" fmla="*/ 7827785 w 8452709"/>
              <a:gd name="connsiteY256" fmla="*/ 4519261 h 8022264"/>
              <a:gd name="connsiteX257" fmla="*/ 7827785 w 8452709"/>
              <a:gd name="connsiteY257" fmla="*/ 4526501 h 8022264"/>
              <a:gd name="connsiteX258" fmla="*/ 7784533 w 8452709"/>
              <a:gd name="connsiteY258" fmla="*/ 4526500 h 8022264"/>
              <a:gd name="connsiteX259" fmla="*/ 7795353 w 8452709"/>
              <a:gd name="connsiteY259" fmla="*/ 4519262 h 8022264"/>
              <a:gd name="connsiteX260" fmla="*/ 7827785 w 8452709"/>
              <a:gd name="connsiteY260" fmla="*/ 4519261 h 8022264"/>
              <a:gd name="connsiteX261" fmla="*/ 7373689 w 8452709"/>
              <a:gd name="connsiteY261" fmla="*/ 4519261 h 8022264"/>
              <a:gd name="connsiteX262" fmla="*/ 7395309 w 8452709"/>
              <a:gd name="connsiteY262" fmla="*/ 4519261 h 8022264"/>
              <a:gd name="connsiteX263" fmla="*/ 7373689 w 8452709"/>
              <a:gd name="connsiteY263" fmla="*/ 4526500 h 8022264"/>
              <a:gd name="connsiteX264" fmla="*/ 7373689 w 8452709"/>
              <a:gd name="connsiteY264" fmla="*/ 4519261 h 8022264"/>
              <a:gd name="connsiteX265" fmla="*/ 7871033 w 8452709"/>
              <a:gd name="connsiteY265" fmla="*/ 4504776 h 8022264"/>
              <a:gd name="connsiteX266" fmla="*/ 7892657 w 8452709"/>
              <a:gd name="connsiteY266" fmla="*/ 4512015 h 8022264"/>
              <a:gd name="connsiteX267" fmla="*/ 7865625 w 8452709"/>
              <a:gd name="connsiteY267" fmla="*/ 4512015 h 8022264"/>
              <a:gd name="connsiteX268" fmla="*/ 7871033 w 8452709"/>
              <a:gd name="connsiteY268" fmla="*/ 4504776 h 8022264"/>
              <a:gd name="connsiteX269" fmla="*/ 1351483 w 8452709"/>
              <a:gd name="connsiteY269" fmla="*/ 4381694 h 8022264"/>
              <a:gd name="connsiteX270" fmla="*/ 1275800 w 8452709"/>
              <a:gd name="connsiteY270" fmla="*/ 4396177 h 8022264"/>
              <a:gd name="connsiteX271" fmla="*/ 1319051 w 8452709"/>
              <a:gd name="connsiteY271" fmla="*/ 4410656 h 8022264"/>
              <a:gd name="connsiteX272" fmla="*/ 1340672 w 8452709"/>
              <a:gd name="connsiteY272" fmla="*/ 4410656 h 8022264"/>
              <a:gd name="connsiteX273" fmla="*/ 1427162 w 8452709"/>
              <a:gd name="connsiteY273" fmla="*/ 4396178 h 8022264"/>
              <a:gd name="connsiteX274" fmla="*/ 1351483 w 8452709"/>
              <a:gd name="connsiteY274" fmla="*/ 4381694 h 8022264"/>
              <a:gd name="connsiteX275" fmla="*/ 2224547 w 8452709"/>
              <a:gd name="connsiteY275" fmla="*/ 4216982 h 8022264"/>
              <a:gd name="connsiteX276" fmla="*/ 2140749 w 8452709"/>
              <a:gd name="connsiteY276" fmla="*/ 4222410 h 8022264"/>
              <a:gd name="connsiteX277" fmla="*/ 2216430 w 8452709"/>
              <a:gd name="connsiteY277" fmla="*/ 4236893 h 8022264"/>
              <a:gd name="connsiteX278" fmla="*/ 2281299 w 8452709"/>
              <a:gd name="connsiteY278" fmla="*/ 4229655 h 8022264"/>
              <a:gd name="connsiteX279" fmla="*/ 2224547 w 8452709"/>
              <a:gd name="connsiteY279" fmla="*/ 4216982 h 8022264"/>
              <a:gd name="connsiteX280" fmla="*/ 681144 w 8452709"/>
              <a:gd name="connsiteY280" fmla="*/ 4037793 h 8022264"/>
              <a:gd name="connsiteX281" fmla="*/ 735205 w 8452709"/>
              <a:gd name="connsiteY281" fmla="*/ 4048648 h 8022264"/>
              <a:gd name="connsiteX282" fmla="*/ 702775 w 8452709"/>
              <a:gd name="connsiteY282" fmla="*/ 4063131 h 8022264"/>
              <a:gd name="connsiteX283" fmla="*/ 648715 w 8452709"/>
              <a:gd name="connsiteY283" fmla="*/ 4048648 h 8022264"/>
              <a:gd name="connsiteX284" fmla="*/ 681144 w 8452709"/>
              <a:gd name="connsiteY284" fmla="*/ 4037793 h 8022264"/>
              <a:gd name="connsiteX285" fmla="*/ 1600155 w 8452709"/>
              <a:gd name="connsiteY285" fmla="*/ 3737324 h 8022264"/>
              <a:gd name="connsiteX286" fmla="*/ 1570422 w 8452709"/>
              <a:gd name="connsiteY286" fmla="*/ 3737325 h 8022264"/>
              <a:gd name="connsiteX287" fmla="*/ 1524474 w 8452709"/>
              <a:gd name="connsiteY287" fmla="*/ 3744563 h 8022264"/>
              <a:gd name="connsiteX288" fmla="*/ 1481222 w 8452709"/>
              <a:gd name="connsiteY288" fmla="*/ 3759040 h 8022264"/>
              <a:gd name="connsiteX289" fmla="*/ 1470412 w 8452709"/>
              <a:gd name="connsiteY289" fmla="*/ 3759041 h 8022264"/>
              <a:gd name="connsiteX290" fmla="*/ 1556903 w 8452709"/>
              <a:gd name="connsiteY290" fmla="*/ 3788004 h 8022264"/>
              <a:gd name="connsiteX291" fmla="*/ 1600155 w 8452709"/>
              <a:gd name="connsiteY291" fmla="*/ 3788004 h 8022264"/>
              <a:gd name="connsiteX292" fmla="*/ 1605563 w 8452709"/>
              <a:gd name="connsiteY292" fmla="*/ 3773527 h 8022264"/>
              <a:gd name="connsiteX293" fmla="*/ 1610963 w 8452709"/>
              <a:gd name="connsiteY293" fmla="*/ 3759041 h 8022264"/>
              <a:gd name="connsiteX294" fmla="*/ 1600155 w 8452709"/>
              <a:gd name="connsiteY294" fmla="*/ 3737324 h 8022264"/>
              <a:gd name="connsiteX295" fmla="*/ 2389422 w 8452709"/>
              <a:gd name="connsiteY295" fmla="*/ 3715601 h 8022264"/>
              <a:gd name="connsiteX296" fmla="*/ 2346171 w 8452709"/>
              <a:gd name="connsiteY296" fmla="*/ 3722838 h 8022264"/>
              <a:gd name="connsiteX297" fmla="*/ 2431315 w 8452709"/>
              <a:gd name="connsiteY297" fmla="*/ 3743206 h 8022264"/>
              <a:gd name="connsiteX298" fmla="*/ 2466017 w 8452709"/>
              <a:gd name="connsiteY298" fmla="*/ 3743917 h 8022264"/>
              <a:gd name="connsiteX299" fmla="*/ 2472730 w 8452709"/>
              <a:gd name="connsiteY299" fmla="*/ 3724412 h 8022264"/>
              <a:gd name="connsiteX300" fmla="*/ 2465102 w 8452709"/>
              <a:gd name="connsiteY300" fmla="*/ 3722839 h 8022264"/>
              <a:gd name="connsiteX301" fmla="*/ 2389422 w 8452709"/>
              <a:gd name="connsiteY301" fmla="*/ 3715601 h 8022264"/>
              <a:gd name="connsiteX302" fmla="*/ 7734533 w 8452709"/>
              <a:gd name="connsiteY302" fmla="*/ 3691619 h 8022264"/>
              <a:gd name="connsiteX303" fmla="*/ 7714261 w 8452709"/>
              <a:gd name="connsiteY303" fmla="*/ 3692073 h 8022264"/>
              <a:gd name="connsiteX304" fmla="*/ 7633169 w 8452709"/>
              <a:gd name="connsiteY304" fmla="*/ 3722838 h 8022264"/>
              <a:gd name="connsiteX305" fmla="*/ 7611553 w 8452709"/>
              <a:gd name="connsiteY305" fmla="*/ 3744564 h 8022264"/>
              <a:gd name="connsiteX306" fmla="*/ 7681821 w 8452709"/>
              <a:gd name="connsiteY306" fmla="*/ 3726462 h 8022264"/>
              <a:gd name="connsiteX307" fmla="*/ 7741293 w 8452709"/>
              <a:gd name="connsiteY307" fmla="*/ 3701124 h 8022264"/>
              <a:gd name="connsiteX308" fmla="*/ 7734533 w 8452709"/>
              <a:gd name="connsiteY308" fmla="*/ 3691619 h 8022264"/>
              <a:gd name="connsiteX309" fmla="*/ 2411040 w 8452709"/>
              <a:gd name="connsiteY309" fmla="*/ 3404277 h 8022264"/>
              <a:gd name="connsiteX310" fmla="*/ 2432672 w 8452709"/>
              <a:gd name="connsiteY310" fmla="*/ 3425995 h 8022264"/>
              <a:gd name="connsiteX311" fmla="*/ 2432672 w 8452709"/>
              <a:gd name="connsiteY311" fmla="*/ 3411517 h 8022264"/>
              <a:gd name="connsiteX312" fmla="*/ 2411040 w 8452709"/>
              <a:gd name="connsiteY312" fmla="*/ 3404277 h 8022264"/>
              <a:gd name="connsiteX313" fmla="*/ 1859635 w 8452709"/>
              <a:gd name="connsiteY313" fmla="*/ 3375316 h 8022264"/>
              <a:gd name="connsiteX314" fmla="*/ 1816398 w 8452709"/>
              <a:gd name="connsiteY314" fmla="*/ 3382554 h 8022264"/>
              <a:gd name="connsiteX315" fmla="*/ 2000199 w 8452709"/>
              <a:gd name="connsiteY315" fmla="*/ 3411518 h 8022264"/>
              <a:gd name="connsiteX316" fmla="*/ 2281300 w 8452709"/>
              <a:gd name="connsiteY316" fmla="*/ 3433232 h 8022264"/>
              <a:gd name="connsiteX317" fmla="*/ 2302931 w 8452709"/>
              <a:gd name="connsiteY317" fmla="*/ 3433234 h 8022264"/>
              <a:gd name="connsiteX318" fmla="*/ 2075880 w 8452709"/>
              <a:gd name="connsiteY318" fmla="*/ 3389792 h 8022264"/>
              <a:gd name="connsiteX319" fmla="*/ 1859635 w 8452709"/>
              <a:gd name="connsiteY319" fmla="*/ 3375316 h 8022264"/>
              <a:gd name="connsiteX320" fmla="*/ 7470993 w 8452709"/>
              <a:gd name="connsiteY320" fmla="*/ 3248609 h 8022264"/>
              <a:gd name="connsiteX321" fmla="*/ 7460181 w 8452709"/>
              <a:gd name="connsiteY321" fmla="*/ 3259471 h 8022264"/>
              <a:gd name="connsiteX322" fmla="*/ 7465589 w 8452709"/>
              <a:gd name="connsiteY322" fmla="*/ 3288432 h 8022264"/>
              <a:gd name="connsiteX323" fmla="*/ 7481801 w 8452709"/>
              <a:gd name="connsiteY323" fmla="*/ 3259471 h 8022264"/>
              <a:gd name="connsiteX324" fmla="*/ 7470993 w 8452709"/>
              <a:gd name="connsiteY324" fmla="*/ 3248609 h 8022264"/>
              <a:gd name="connsiteX325" fmla="*/ 7541269 w 8452709"/>
              <a:gd name="connsiteY325" fmla="*/ 3083898 h 8022264"/>
              <a:gd name="connsiteX326" fmla="*/ 7438561 w 8452709"/>
              <a:gd name="connsiteY326" fmla="*/ 3100187 h 8022264"/>
              <a:gd name="connsiteX327" fmla="*/ 7325029 w 8452709"/>
              <a:gd name="connsiteY327" fmla="*/ 3132773 h 8022264"/>
              <a:gd name="connsiteX328" fmla="*/ 7335841 w 8452709"/>
              <a:gd name="connsiteY328" fmla="*/ 3161728 h 8022264"/>
              <a:gd name="connsiteX329" fmla="*/ 7460181 w 8452709"/>
              <a:gd name="connsiteY329" fmla="*/ 3165350 h 8022264"/>
              <a:gd name="connsiteX330" fmla="*/ 7589921 w 8452709"/>
              <a:gd name="connsiteY330" fmla="*/ 3136390 h 8022264"/>
              <a:gd name="connsiteX331" fmla="*/ 7654793 w 8452709"/>
              <a:gd name="connsiteY331" fmla="*/ 3107427 h 8022264"/>
              <a:gd name="connsiteX332" fmla="*/ 7633173 w 8452709"/>
              <a:gd name="connsiteY332" fmla="*/ 3092948 h 8022264"/>
              <a:gd name="connsiteX333" fmla="*/ 7541269 w 8452709"/>
              <a:gd name="connsiteY333" fmla="*/ 3083898 h 8022264"/>
              <a:gd name="connsiteX334" fmla="*/ 2140750 w 8452709"/>
              <a:gd name="connsiteY334" fmla="*/ 3049507 h 8022264"/>
              <a:gd name="connsiteX335" fmla="*/ 2151559 w 8452709"/>
              <a:gd name="connsiteY335" fmla="*/ 3071225 h 8022264"/>
              <a:gd name="connsiteX336" fmla="*/ 2162369 w 8452709"/>
              <a:gd name="connsiteY336" fmla="*/ 3056748 h 8022264"/>
              <a:gd name="connsiteX337" fmla="*/ 2140750 w 8452709"/>
              <a:gd name="connsiteY337" fmla="*/ 3049507 h 8022264"/>
              <a:gd name="connsiteX338" fmla="*/ 6447919 w 8452709"/>
              <a:gd name="connsiteY338" fmla="*/ 3023262 h 8022264"/>
              <a:gd name="connsiteX339" fmla="*/ 6429142 w 8452709"/>
              <a:gd name="connsiteY339" fmla="*/ 3025288 h 8022264"/>
              <a:gd name="connsiteX340" fmla="*/ 6426938 w 8452709"/>
              <a:gd name="connsiteY340" fmla="*/ 3036785 h 8022264"/>
              <a:gd name="connsiteX341" fmla="*/ 6424917 w 8452709"/>
              <a:gd name="connsiteY341" fmla="*/ 3047370 h 8022264"/>
              <a:gd name="connsiteX342" fmla="*/ 6438460 w 8452709"/>
              <a:gd name="connsiteY342" fmla="*/ 3045887 h 8022264"/>
              <a:gd name="connsiteX343" fmla="*/ 6497921 w 8452709"/>
              <a:gd name="connsiteY343" fmla="*/ 3035030 h 8022264"/>
              <a:gd name="connsiteX344" fmla="*/ 6476301 w 8452709"/>
              <a:gd name="connsiteY344" fmla="*/ 3024167 h 8022264"/>
              <a:gd name="connsiteX345" fmla="*/ 6447919 w 8452709"/>
              <a:gd name="connsiteY345" fmla="*/ 3023262 h 8022264"/>
              <a:gd name="connsiteX346" fmla="*/ 562213 w 8452709"/>
              <a:gd name="connsiteY346" fmla="*/ 2861261 h 8022264"/>
              <a:gd name="connsiteX347" fmla="*/ 583845 w 8452709"/>
              <a:gd name="connsiteY347" fmla="*/ 2875746 h 8022264"/>
              <a:gd name="connsiteX348" fmla="*/ 556815 w 8452709"/>
              <a:gd name="connsiteY348" fmla="*/ 2872121 h 8022264"/>
              <a:gd name="connsiteX349" fmla="*/ 562213 w 8452709"/>
              <a:gd name="connsiteY349" fmla="*/ 2861261 h 8022264"/>
              <a:gd name="connsiteX350" fmla="*/ 2335360 w 8452709"/>
              <a:gd name="connsiteY350" fmla="*/ 2730938 h 8022264"/>
              <a:gd name="connsiteX351" fmla="*/ 2194810 w 8452709"/>
              <a:gd name="connsiteY351" fmla="*/ 2745423 h 8022264"/>
              <a:gd name="connsiteX352" fmla="*/ 2302931 w 8452709"/>
              <a:gd name="connsiteY352" fmla="*/ 2767139 h 8022264"/>
              <a:gd name="connsiteX353" fmla="*/ 2454291 w 8452709"/>
              <a:gd name="connsiteY353" fmla="*/ 2745423 h 8022264"/>
              <a:gd name="connsiteX354" fmla="*/ 2335360 w 8452709"/>
              <a:gd name="connsiteY354" fmla="*/ 2730938 h 8022264"/>
              <a:gd name="connsiteX355" fmla="*/ 1102807 w 8452709"/>
              <a:gd name="connsiteY355" fmla="*/ 2709222 h 8022264"/>
              <a:gd name="connsiteX356" fmla="*/ 1124431 w 8452709"/>
              <a:gd name="connsiteY356" fmla="*/ 2723700 h 8022264"/>
              <a:gd name="connsiteX357" fmla="*/ 1156869 w 8452709"/>
              <a:gd name="connsiteY357" fmla="*/ 2730939 h 8022264"/>
              <a:gd name="connsiteX358" fmla="*/ 1513665 w 8452709"/>
              <a:gd name="connsiteY358" fmla="*/ 2767141 h 8022264"/>
              <a:gd name="connsiteX359" fmla="*/ 1546093 w 8452709"/>
              <a:gd name="connsiteY359" fmla="*/ 2767139 h 8022264"/>
              <a:gd name="connsiteX360" fmla="*/ 1556903 w 8452709"/>
              <a:gd name="connsiteY360" fmla="*/ 2759901 h 8022264"/>
              <a:gd name="connsiteX361" fmla="*/ 1454193 w 8452709"/>
              <a:gd name="connsiteY361" fmla="*/ 2734562 h 8022264"/>
              <a:gd name="connsiteX362" fmla="*/ 1232552 w 8452709"/>
              <a:gd name="connsiteY362" fmla="*/ 2716461 h 8022264"/>
              <a:gd name="connsiteX363" fmla="*/ 1102807 w 8452709"/>
              <a:gd name="connsiteY363" fmla="*/ 2709222 h 8022264"/>
              <a:gd name="connsiteX364" fmla="*/ 7946713 w 8452709"/>
              <a:gd name="connsiteY364" fmla="*/ 2709221 h 8022264"/>
              <a:gd name="connsiteX365" fmla="*/ 7784533 w 8452709"/>
              <a:gd name="connsiteY365" fmla="*/ 2730938 h 8022264"/>
              <a:gd name="connsiteX366" fmla="*/ 7708853 w 8452709"/>
              <a:gd name="connsiteY366" fmla="*/ 2745424 h 8022264"/>
              <a:gd name="connsiteX367" fmla="*/ 7427741 w 8452709"/>
              <a:gd name="connsiteY367" fmla="*/ 2781624 h 8022264"/>
              <a:gd name="connsiteX368" fmla="*/ 7460181 w 8452709"/>
              <a:gd name="connsiteY368" fmla="*/ 2810581 h 8022264"/>
              <a:gd name="connsiteX369" fmla="*/ 7665601 w 8452709"/>
              <a:gd name="connsiteY369" fmla="*/ 2796103 h 8022264"/>
              <a:gd name="connsiteX370" fmla="*/ 7881845 w 8452709"/>
              <a:gd name="connsiteY370" fmla="*/ 2745424 h 8022264"/>
              <a:gd name="connsiteX371" fmla="*/ 7946713 w 8452709"/>
              <a:gd name="connsiteY371" fmla="*/ 2709221 h 8022264"/>
              <a:gd name="connsiteX372" fmla="*/ 2421862 w 8452709"/>
              <a:gd name="connsiteY372" fmla="*/ 2694736 h 8022264"/>
              <a:gd name="connsiteX373" fmla="*/ 2400230 w 8452709"/>
              <a:gd name="connsiteY373" fmla="*/ 2701982 h 8022264"/>
              <a:gd name="connsiteX374" fmla="*/ 2497543 w 8452709"/>
              <a:gd name="connsiteY374" fmla="*/ 2701981 h 8022264"/>
              <a:gd name="connsiteX375" fmla="*/ 2421862 w 8452709"/>
              <a:gd name="connsiteY375" fmla="*/ 2694736 h 8022264"/>
              <a:gd name="connsiteX376" fmla="*/ 1394731 w 8452709"/>
              <a:gd name="connsiteY376" fmla="*/ 2673020 h 8022264"/>
              <a:gd name="connsiteX377" fmla="*/ 1254170 w 8452709"/>
              <a:gd name="connsiteY377" fmla="*/ 2680259 h 8022264"/>
              <a:gd name="connsiteX378" fmla="*/ 1524474 w 8452709"/>
              <a:gd name="connsiteY378" fmla="*/ 2694736 h 8022264"/>
              <a:gd name="connsiteX379" fmla="*/ 1989377 w 8452709"/>
              <a:gd name="connsiteY379" fmla="*/ 2723699 h 8022264"/>
              <a:gd name="connsiteX380" fmla="*/ 2086688 w 8452709"/>
              <a:gd name="connsiteY380" fmla="*/ 2723700 h 8022264"/>
              <a:gd name="connsiteX381" fmla="*/ 2140750 w 8452709"/>
              <a:gd name="connsiteY381" fmla="*/ 2723700 h 8022264"/>
              <a:gd name="connsiteX382" fmla="*/ 1967758 w 8452709"/>
              <a:gd name="connsiteY382" fmla="*/ 2694737 h 8022264"/>
              <a:gd name="connsiteX383" fmla="*/ 1394731 w 8452709"/>
              <a:gd name="connsiteY383" fmla="*/ 2673020 h 8022264"/>
              <a:gd name="connsiteX384" fmla="*/ 897388 w 8452709"/>
              <a:gd name="connsiteY384" fmla="*/ 2644057 h 8022264"/>
              <a:gd name="connsiteX385" fmla="*/ 886578 w 8452709"/>
              <a:gd name="connsiteY385" fmla="*/ 2665782 h 8022264"/>
              <a:gd name="connsiteX386" fmla="*/ 919006 w 8452709"/>
              <a:gd name="connsiteY386" fmla="*/ 2658542 h 8022264"/>
              <a:gd name="connsiteX387" fmla="*/ 897388 w 8452709"/>
              <a:gd name="connsiteY387" fmla="*/ 2644057 h 8022264"/>
              <a:gd name="connsiteX388" fmla="*/ 2411040 w 8452709"/>
              <a:gd name="connsiteY388" fmla="*/ 2506495 h 8022264"/>
              <a:gd name="connsiteX389" fmla="*/ 2373200 w 8452709"/>
              <a:gd name="connsiteY389" fmla="*/ 2520975 h 8022264"/>
              <a:gd name="connsiteX390" fmla="*/ 2389421 w 8452709"/>
              <a:gd name="connsiteY390" fmla="*/ 2535459 h 8022264"/>
              <a:gd name="connsiteX391" fmla="*/ 2432673 w 8452709"/>
              <a:gd name="connsiteY391" fmla="*/ 2520975 h 8022264"/>
              <a:gd name="connsiteX392" fmla="*/ 2411040 w 8452709"/>
              <a:gd name="connsiteY392" fmla="*/ 2506495 h 8022264"/>
              <a:gd name="connsiteX393" fmla="*/ 1654214 w 8452709"/>
              <a:gd name="connsiteY393" fmla="*/ 2499257 h 8022264"/>
              <a:gd name="connsiteX394" fmla="*/ 1805575 w 8452709"/>
              <a:gd name="connsiteY394" fmla="*/ 2520974 h 8022264"/>
              <a:gd name="connsiteX395" fmla="*/ 1870456 w 8452709"/>
              <a:gd name="connsiteY395" fmla="*/ 2520974 h 8022264"/>
              <a:gd name="connsiteX396" fmla="*/ 1686654 w 8452709"/>
              <a:gd name="connsiteY396" fmla="*/ 2499257 h 8022264"/>
              <a:gd name="connsiteX397" fmla="*/ 6025688 w 8452709"/>
              <a:gd name="connsiteY397" fmla="*/ 1988336 h 8022264"/>
              <a:gd name="connsiteX398" fmla="*/ 6000576 w 8452709"/>
              <a:gd name="connsiteY398" fmla="*/ 1992440 h 8022264"/>
              <a:gd name="connsiteX399" fmla="*/ 5993523 w 8452709"/>
              <a:gd name="connsiteY399" fmla="*/ 1993522 h 8022264"/>
              <a:gd name="connsiteX400" fmla="*/ 5994913 w 8452709"/>
              <a:gd name="connsiteY400" fmla="*/ 2005262 h 8022264"/>
              <a:gd name="connsiteX401" fmla="*/ 5999060 w 8452709"/>
              <a:gd name="connsiteY401" fmla="*/ 2030818 h 8022264"/>
              <a:gd name="connsiteX402" fmla="*/ 6023136 w 8452709"/>
              <a:gd name="connsiteY402" fmla="*/ 2030139 h 8022264"/>
              <a:gd name="connsiteX403" fmla="*/ 6025412 w 8452709"/>
              <a:gd name="connsiteY403" fmla="*/ 1990369 h 8022264"/>
              <a:gd name="connsiteX404" fmla="*/ 7254757 w 8452709"/>
              <a:gd name="connsiteY404" fmla="*/ 1985201 h 8022264"/>
              <a:gd name="connsiteX405" fmla="*/ 7265565 w 8452709"/>
              <a:gd name="connsiteY405" fmla="*/ 1985202 h 8022264"/>
              <a:gd name="connsiteX406" fmla="*/ 7254757 w 8452709"/>
              <a:gd name="connsiteY406" fmla="*/ 1992441 h 8022264"/>
              <a:gd name="connsiteX407" fmla="*/ 7243938 w 8452709"/>
              <a:gd name="connsiteY407" fmla="*/ 1985202 h 8022264"/>
              <a:gd name="connsiteX408" fmla="*/ 7287189 w 8452709"/>
              <a:gd name="connsiteY408" fmla="*/ 1970725 h 8022264"/>
              <a:gd name="connsiteX409" fmla="*/ 7298001 w 8452709"/>
              <a:gd name="connsiteY409" fmla="*/ 1977964 h 8022264"/>
              <a:gd name="connsiteX410" fmla="*/ 7287189 w 8452709"/>
              <a:gd name="connsiteY410" fmla="*/ 1985203 h 8022264"/>
              <a:gd name="connsiteX411" fmla="*/ 7276377 w 8452709"/>
              <a:gd name="connsiteY411" fmla="*/ 1977963 h 8022264"/>
              <a:gd name="connsiteX412" fmla="*/ 7287189 w 8452709"/>
              <a:gd name="connsiteY412" fmla="*/ 1970725 h 8022264"/>
              <a:gd name="connsiteX413" fmla="*/ 6358213 w 8452709"/>
              <a:gd name="connsiteY413" fmla="*/ 1944251 h 8022264"/>
              <a:gd name="connsiteX414" fmla="*/ 6270879 w 8452709"/>
              <a:gd name="connsiteY414" fmla="*/ 1956249 h 8022264"/>
              <a:gd name="connsiteX415" fmla="*/ 6151949 w 8452709"/>
              <a:gd name="connsiteY415" fmla="*/ 1970725 h 8022264"/>
              <a:gd name="connsiteX416" fmla="*/ 6103294 w 8452709"/>
              <a:gd name="connsiteY416" fmla="*/ 1976155 h 8022264"/>
              <a:gd name="connsiteX417" fmla="*/ 6102384 w 8452709"/>
              <a:gd name="connsiteY417" fmla="*/ 1976293 h 8022264"/>
              <a:gd name="connsiteX418" fmla="*/ 6102687 w 8452709"/>
              <a:gd name="connsiteY418" fmla="*/ 2011610 h 8022264"/>
              <a:gd name="connsiteX419" fmla="*/ 6099794 w 8452709"/>
              <a:gd name="connsiteY419" fmla="*/ 2026873 h 8022264"/>
              <a:gd name="connsiteX420" fmla="*/ 6316828 w 8452709"/>
              <a:gd name="connsiteY420" fmla="*/ 2010546 h 8022264"/>
              <a:gd name="connsiteX421" fmla="*/ 6371430 w 8452709"/>
              <a:gd name="connsiteY421" fmla="*/ 2000854 h 8022264"/>
              <a:gd name="connsiteX422" fmla="*/ 6367383 w 8452709"/>
              <a:gd name="connsiteY422" fmla="*/ 1980943 h 8022264"/>
              <a:gd name="connsiteX423" fmla="*/ 6359504 w 8452709"/>
              <a:gd name="connsiteY423" fmla="*/ 1952918 h 8022264"/>
              <a:gd name="connsiteX424" fmla="*/ 919007 w 8452709"/>
              <a:gd name="connsiteY424" fmla="*/ 1934524 h 8022264"/>
              <a:gd name="connsiteX425" fmla="*/ 929819 w 8452709"/>
              <a:gd name="connsiteY425" fmla="*/ 1941762 h 8022264"/>
              <a:gd name="connsiteX426" fmla="*/ 919007 w 8452709"/>
              <a:gd name="connsiteY426" fmla="*/ 1941762 h 8022264"/>
              <a:gd name="connsiteX427" fmla="*/ 6495242 w 8452709"/>
              <a:gd name="connsiteY427" fmla="*/ 1925134 h 8022264"/>
              <a:gd name="connsiteX428" fmla="*/ 6481712 w 8452709"/>
              <a:gd name="connsiteY428" fmla="*/ 1927285 h 8022264"/>
              <a:gd name="connsiteX429" fmla="*/ 6454862 w 8452709"/>
              <a:gd name="connsiteY429" fmla="*/ 1930974 h 8022264"/>
              <a:gd name="connsiteX430" fmla="*/ 6455993 w 8452709"/>
              <a:gd name="connsiteY430" fmla="*/ 1985844 h 8022264"/>
              <a:gd name="connsiteX431" fmla="*/ 6493866 w 8452709"/>
              <a:gd name="connsiteY431" fmla="*/ 1979122 h 8022264"/>
              <a:gd name="connsiteX432" fmla="*/ 7492609 w 8452709"/>
              <a:gd name="connsiteY432" fmla="*/ 1898322 h 8022264"/>
              <a:gd name="connsiteX433" fmla="*/ 7579113 w 8452709"/>
              <a:gd name="connsiteY433" fmla="*/ 1898322 h 8022264"/>
              <a:gd name="connsiteX434" fmla="*/ 7416929 w 8452709"/>
              <a:gd name="connsiteY434" fmla="*/ 1934524 h 8022264"/>
              <a:gd name="connsiteX435" fmla="*/ 7373689 w 8452709"/>
              <a:gd name="connsiteY435" fmla="*/ 1963486 h 8022264"/>
              <a:gd name="connsiteX436" fmla="*/ 7314221 w 8452709"/>
              <a:gd name="connsiteY436" fmla="*/ 1956248 h 8022264"/>
              <a:gd name="connsiteX437" fmla="*/ 7352061 w 8452709"/>
              <a:gd name="connsiteY437" fmla="*/ 1920046 h 8022264"/>
              <a:gd name="connsiteX438" fmla="*/ 7492609 w 8452709"/>
              <a:gd name="connsiteY438" fmla="*/ 1898322 h 8022264"/>
              <a:gd name="connsiteX439" fmla="*/ 6372398 w 8452709"/>
              <a:gd name="connsiteY439" fmla="*/ 1839814 h 8022264"/>
              <a:gd name="connsiteX440" fmla="*/ 6373951 w 8452709"/>
              <a:gd name="connsiteY440" fmla="*/ 1857417 h 8022264"/>
              <a:gd name="connsiteX441" fmla="*/ 6386259 w 8452709"/>
              <a:gd name="connsiteY441" fmla="*/ 1856760 h 8022264"/>
              <a:gd name="connsiteX442" fmla="*/ 6386361 w 8452709"/>
              <a:gd name="connsiteY442" fmla="*/ 1841390 h 8022264"/>
              <a:gd name="connsiteX443" fmla="*/ 6378998 w 8452709"/>
              <a:gd name="connsiteY443" fmla="*/ 1840403 h 8022264"/>
              <a:gd name="connsiteX444" fmla="*/ 6121244 w 8452709"/>
              <a:gd name="connsiteY444" fmla="*/ 1819520 h 8022264"/>
              <a:gd name="connsiteX445" fmla="*/ 6112756 w 8452709"/>
              <a:gd name="connsiteY445" fmla="*/ 1861510 h 8022264"/>
              <a:gd name="connsiteX446" fmla="*/ 6180164 w 8452709"/>
              <a:gd name="connsiteY446" fmla="*/ 1861103 h 8022264"/>
              <a:gd name="connsiteX447" fmla="*/ 6318015 w 8452709"/>
              <a:gd name="connsiteY447" fmla="*/ 1859294 h 8022264"/>
              <a:gd name="connsiteX448" fmla="*/ 6346113 w 8452709"/>
              <a:gd name="connsiteY448" fmla="*/ 1858501 h 8022264"/>
              <a:gd name="connsiteX449" fmla="*/ 6342069 w 8452709"/>
              <a:gd name="connsiteY449" fmla="*/ 1837106 h 8022264"/>
              <a:gd name="connsiteX450" fmla="*/ 6216820 w 8452709"/>
              <a:gd name="connsiteY450" fmla="*/ 1825918 h 8022264"/>
              <a:gd name="connsiteX451" fmla="*/ 3126981 w 8452709"/>
              <a:gd name="connsiteY451" fmla="*/ 1652664 h 8022264"/>
              <a:gd name="connsiteX452" fmla="*/ 3122626 w 8452709"/>
              <a:gd name="connsiteY452" fmla="*/ 1652761 h 8022264"/>
              <a:gd name="connsiteX453" fmla="*/ 3114045 w 8452709"/>
              <a:gd name="connsiteY453" fmla="*/ 1672981 h 8022264"/>
              <a:gd name="connsiteX454" fmla="*/ 3129133 w 8452709"/>
              <a:gd name="connsiteY454" fmla="*/ 1673402 h 8022264"/>
              <a:gd name="connsiteX455" fmla="*/ 3129789 w 8452709"/>
              <a:gd name="connsiteY455" fmla="*/ 1670403 h 8022264"/>
              <a:gd name="connsiteX456" fmla="*/ 3130963 w 8452709"/>
              <a:gd name="connsiteY456" fmla="*/ 1660223 h 8022264"/>
              <a:gd name="connsiteX457" fmla="*/ 3126981 w 8452709"/>
              <a:gd name="connsiteY457" fmla="*/ 1652664 h 8022264"/>
              <a:gd name="connsiteX458" fmla="*/ 5996486 w 8452709"/>
              <a:gd name="connsiteY458" fmla="*/ 1579039 h 8022264"/>
              <a:gd name="connsiteX459" fmla="*/ 6000519 w 8452709"/>
              <a:gd name="connsiteY459" fmla="*/ 1652556 h 8022264"/>
              <a:gd name="connsiteX460" fmla="*/ 5998357 w 8452709"/>
              <a:gd name="connsiteY460" fmla="*/ 1786419 h 8022264"/>
              <a:gd name="connsiteX461" fmla="*/ 5987903 w 8452709"/>
              <a:gd name="connsiteY461" fmla="*/ 1855947 h 8022264"/>
              <a:gd name="connsiteX462" fmla="*/ 5987927 w 8452709"/>
              <a:gd name="connsiteY462" fmla="*/ 1861971 h 8022264"/>
              <a:gd name="connsiteX463" fmla="*/ 6051166 w 8452709"/>
              <a:gd name="connsiteY463" fmla="*/ 1861777 h 8022264"/>
              <a:gd name="connsiteX464" fmla="*/ 6064241 w 8452709"/>
              <a:gd name="connsiteY464" fmla="*/ 1773498 h 8022264"/>
              <a:gd name="connsiteX465" fmla="*/ 6034203 w 8452709"/>
              <a:gd name="connsiteY465" fmla="*/ 1630783 h 8022264"/>
              <a:gd name="connsiteX466" fmla="*/ 5996486 w 8452709"/>
              <a:gd name="connsiteY466" fmla="*/ 1579039 h 8022264"/>
              <a:gd name="connsiteX467" fmla="*/ 5743945 w 8452709"/>
              <a:gd name="connsiteY467" fmla="*/ 1426885 h 8022264"/>
              <a:gd name="connsiteX468" fmla="*/ 5745098 w 8452709"/>
              <a:gd name="connsiteY468" fmla="*/ 1447885 h 8022264"/>
              <a:gd name="connsiteX469" fmla="*/ 5738659 w 8452709"/>
              <a:gd name="connsiteY469" fmla="*/ 1446115 h 8022264"/>
              <a:gd name="connsiteX470" fmla="*/ 5743945 w 8452709"/>
              <a:gd name="connsiteY470" fmla="*/ 1426885 h 8022264"/>
              <a:gd name="connsiteX471" fmla="*/ 4644583 w 8452709"/>
              <a:gd name="connsiteY471" fmla="*/ 1041967 h 8022264"/>
              <a:gd name="connsiteX472" fmla="*/ 4632279 w 8452709"/>
              <a:gd name="connsiteY472" fmla="*/ 1048927 h 8022264"/>
              <a:gd name="connsiteX473" fmla="*/ 4639298 w 8452709"/>
              <a:gd name="connsiteY473" fmla="*/ 1061197 h 8022264"/>
              <a:gd name="connsiteX474" fmla="*/ 4666379 w 8452709"/>
              <a:gd name="connsiteY474" fmla="*/ 1063466 h 8022264"/>
              <a:gd name="connsiteX475" fmla="*/ 4644583 w 8452709"/>
              <a:gd name="connsiteY475" fmla="*/ 1041967 h 8022264"/>
              <a:gd name="connsiteX476" fmla="*/ 5852605 w 8452709"/>
              <a:gd name="connsiteY476" fmla="*/ 1037853 h 8022264"/>
              <a:gd name="connsiteX477" fmla="*/ 5856114 w 8452709"/>
              <a:gd name="connsiteY477" fmla="*/ 1043993 h 8022264"/>
              <a:gd name="connsiteX478" fmla="*/ 5845540 w 8452709"/>
              <a:gd name="connsiteY478" fmla="*/ 1082463 h 8022264"/>
              <a:gd name="connsiteX479" fmla="*/ 5841747 w 8452709"/>
              <a:gd name="connsiteY479" fmla="*/ 1071069 h 8022264"/>
              <a:gd name="connsiteX480" fmla="*/ 5849675 w 8452709"/>
              <a:gd name="connsiteY480" fmla="*/ 1042224 h 8022264"/>
              <a:gd name="connsiteX481" fmla="*/ 5852605 w 8452709"/>
              <a:gd name="connsiteY481" fmla="*/ 1037853 h 8022264"/>
              <a:gd name="connsiteX482" fmla="*/ 5854259 w 8452709"/>
              <a:gd name="connsiteY482" fmla="*/ 981428 h 8022264"/>
              <a:gd name="connsiteX483" fmla="*/ 5859089 w 8452709"/>
              <a:gd name="connsiteY483" fmla="*/ 982754 h 8022264"/>
              <a:gd name="connsiteX484" fmla="*/ 5852480 w 8452709"/>
              <a:gd name="connsiteY484" fmla="*/ 1006797 h 8022264"/>
              <a:gd name="connsiteX485" fmla="*/ 5847364 w 8452709"/>
              <a:gd name="connsiteY485" fmla="*/ 1000216 h 8022264"/>
              <a:gd name="connsiteX486" fmla="*/ 5854259 w 8452709"/>
              <a:gd name="connsiteY486" fmla="*/ 981428 h 8022264"/>
              <a:gd name="connsiteX487" fmla="*/ 3458335 w 8452709"/>
              <a:gd name="connsiteY487" fmla="*/ 922765 h 8022264"/>
              <a:gd name="connsiteX488" fmla="*/ 3462129 w 8452709"/>
              <a:gd name="connsiteY488" fmla="*/ 934149 h 8022264"/>
              <a:gd name="connsiteX489" fmla="*/ 3453047 w 8452709"/>
              <a:gd name="connsiteY489" fmla="*/ 942002 h 8022264"/>
              <a:gd name="connsiteX490" fmla="*/ 3455692 w 8452709"/>
              <a:gd name="connsiteY490" fmla="*/ 932380 h 8022264"/>
              <a:gd name="connsiteX491" fmla="*/ 5100846 w 8452709"/>
              <a:gd name="connsiteY491" fmla="*/ 919138 h 8022264"/>
              <a:gd name="connsiteX492" fmla="*/ 5086187 w 8452709"/>
              <a:gd name="connsiteY492" fmla="*/ 940968 h 8022264"/>
              <a:gd name="connsiteX493" fmla="*/ 5093727 w 8452709"/>
              <a:gd name="connsiteY493" fmla="*/ 1020615 h 8022264"/>
              <a:gd name="connsiteX494" fmla="*/ 5107763 w 8452709"/>
              <a:gd name="connsiteY494" fmla="*/ 1045156 h 8022264"/>
              <a:gd name="connsiteX495" fmla="*/ 5108844 w 8452709"/>
              <a:gd name="connsiteY495" fmla="*/ 978228 h 8022264"/>
              <a:gd name="connsiteX496" fmla="*/ 5100846 w 8452709"/>
              <a:gd name="connsiteY496" fmla="*/ 919138 h 8022264"/>
              <a:gd name="connsiteX497" fmla="*/ 3459824 w 8452709"/>
              <a:gd name="connsiteY497" fmla="*/ 892150 h 8022264"/>
              <a:gd name="connsiteX498" fmla="*/ 3463621 w 8452709"/>
              <a:gd name="connsiteY498" fmla="*/ 903534 h 8022264"/>
              <a:gd name="connsiteX499" fmla="*/ 3454539 w 8452709"/>
              <a:gd name="connsiteY499" fmla="*/ 911380 h 8022264"/>
              <a:gd name="connsiteX500" fmla="*/ 3450743 w 8452709"/>
              <a:gd name="connsiteY500" fmla="*/ 899995 h 8022264"/>
              <a:gd name="connsiteX501" fmla="*/ 3459824 w 8452709"/>
              <a:gd name="connsiteY501" fmla="*/ 892150 h 8022264"/>
              <a:gd name="connsiteX502" fmla="*/ 4549744 w 8452709"/>
              <a:gd name="connsiteY502" fmla="*/ 845235 h 8022264"/>
              <a:gd name="connsiteX503" fmla="*/ 4533478 w 8452709"/>
              <a:gd name="connsiteY503" fmla="*/ 866622 h 8022264"/>
              <a:gd name="connsiteX504" fmla="*/ 4502960 w 8452709"/>
              <a:gd name="connsiteY504" fmla="*/ 946149 h 8022264"/>
              <a:gd name="connsiteX505" fmla="*/ 4492339 w 8452709"/>
              <a:gd name="connsiteY505" fmla="*/ 1041487 h 8022264"/>
              <a:gd name="connsiteX506" fmla="*/ 4493565 w 8452709"/>
              <a:gd name="connsiteY506" fmla="*/ 1150430 h 8022264"/>
              <a:gd name="connsiteX507" fmla="*/ 4521963 w 8452709"/>
              <a:gd name="connsiteY507" fmla="*/ 1147895 h 8022264"/>
              <a:gd name="connsiteX508" fmla="*/ 4555583 w 8452709"/>
              <a:gd name="connsiteY508" fmla="*/ 1038186 h 8022264"/>
              <a:gd name="connsiteX509" fmla="*/ 4561541 w 8452709"/>
              <a:gd name="connsiteY509" fmla="*/ 915708 h 8022264"/>
              <a:gd name="connsiteX510" fmla="*/ 4551640 w 8452709"/>
              <a:gd name="connsiteY510" fmla="*/ 850929 h 8022264"/>
              <a:gd name="connsiteX511" fmla="*/ 4549744 w 8452709"/>
              <a:gd name="connsiteY511" fmla="*/ 845235 h 8022264"/>
              <a:gd name="connsiteX512" fmla="*/ 3457714 w 8452709"/>
              <a:gd name="connsiteY512" fmla="*/ 622646 h 8022264"/>
              <a:gd name="connsiteX513" fmla="*/ 3450262 w 8452709"/>
              <a:gd name="connsiteY513" fmla="*/ 775747 h 8022264"/>
              <a:gd name="connsiteX514" fmla="*/ 3465453 w 8452709"/>
              <a:gd name="connsiteY514" fmla="*/ 821289 h 8022264"/>
              <a:gd name="connsiteX515" fmla="*/ 3444475 w 8452709"/>
              <a:gd name="connsiteY515" fmla="*/ 872413 h 8022264"/>
              <a:gd name="connsiteX516" fmla="*/ 3421527 w 8452709"/>
              <a:gd name="connsiteY516" fmla="*/ 829907 h 8022264"/>
              <a:gd name="connsiteX517" fmla="*/ 3436565 w 8452709"/>
              <a:gd name="connsiteY517" fmla="*/ 699583 h 8022264"/>
              <a:gd name="connsiteX518" fmla="*/ 4268830 w 8452709"/>
              <a:gd name="connsiteY518" fmla="*/ 493930 h 8022264"/>
              <a:gd name="connsiteX519" fmla="*/ 4248495 w 8452709"/>
              <a:gd name="connsiteY519" fmla="*/ 643491 h 8022264"/>
              <a:gd name="connsiteX520" fmla="*/ 4242878 w 8452709"/>
              <a:gd name="connsiteY520" fmla="*/ 714344 h 8022264"/>
              <a:gd name="connsiteX521" fmla="*/ 4206350 w 8452709"/>
              <a:gd name="connsiteY521" fmla="*/ 973228 h 8022264"/>
              <a:gd name="connsiteX522" fmla="*/ 4240036 w 8452709"/>
              <a:gd name="connsiteY522" fmla="*/ 951453 h 8022264"/>
              <a:gd name="connsiteX523" fmla="*/ 4277381 w 8452709"/>
              <a:gd name="connsiteY523" fmla="*/ 765204 h 8022264"/>
              <a:gd name="connsiteX524" fmla="*/ 4285170 w 8452709"/>
              <a:gd name="connsiteY524" fmla="*/ 560479 h 8022264"/>
              <a:gd name="connsiteX525" fmla="*/ 4268830 w 8452709"/>
              <a:gd name="connsiteY525" fmla="*/ 493930 h 8022264"/>
              <a:gd name="connsiteX526" fmla="*/ 4127546 w 8452709"/>
              <a:gd name="connsiteY526" fmla="*/ 0 h 8022264"/>
              <a:gd name="connsiteX527" fmla="*/ 4128695 w 8452709"/>
              <a:gd name="connsiteY527" fmla="*/ 21009 h 8022264"/>
              <a:gd name="connsiteX528" fmla="*/ 4114400 w 8452709"/>
              <a:gd name="connsiteY528" fmla="*/ 136020 h 8022264"/>
              <a:gd name="connsiteX529" fmla="*/ 4097290 w 8452709"/>
              <a:gd name="connsiteY529" fmla="*/ 286465 h 8022264"/>
              <a:gd name="connsiteX530" fmla="*/ 4118748 w 8452709"/>
              <a:gd name="connsiteY530" fmla="*/ 359588 h 8022264"/>
              <a:gd name="connsiteX531" fmla="*/ 4167552 w 8452709"/>
              <a:gd name="connsiteY531" fmla="*/ 295437 h 8022264"/>
              <a:gd name="connsiteX532" fmla="*/ 4237498 w 8452709"/>
              <a:gd name="connsiteY532" fmla="*/ 154349 h 8022264"/>
              <a:gd name="connsiteX533" fmla="*/ 4280604 w 8452709"/>
              <a:gd name="connsiteY533" fmla="*/ 73106 h 8022264"/>
              <a:gd name="connsiteX534" fmla="*/ 4307518 w 8452709"/>
              <a:gd name="connsiteY534" fmla="*/ 101185 h 8022264"/>
              <a:gd name="connsiteX535" fmla="*/ 4317753 w 8452709"/>
              <a:gd name="connsiteY535" fmla="*/ 114339 h 8022264"/>
              <a:gd name="connsiteX536" fmla="*/ 4306166 w 8452709"/>
              <a:gd name="connsiteY536" fmla="*/ 307680 h 8022264"/>
              <a:gd name="connsiteX537" fmla="*/ 4292620 w 8452709"/>
              <a:gd name="connsiteY537" fmla="*/ 407379 h 8022264"/>
              <a:gd name="connsiteX538" fmla="*/ 4318041 w 8452709"/>
              <a:gd name="connsiteY538" fmla="*/ 466084 h 8022264"/>
              <a:gd name="connsiteX539" fmla="*/ 4321165 w 8452709"/>
              <a:gd name="connsiteY539" fmla="*/ 580716 h 8022264"/>
              <a:gd name="connsiteX540" fmla="*/ 4328417 w 8452709"/>
              <a:gd name="connsiteY540" fmla="*/ 655107 h 8022264"/>
              <a:gd name="connsiteX541" fmla="*/ 4340148 w 8452709"/>
              <a:gd name="connsiteY541" fmla="*/ 637647 h 8022264"/>
              <a:gd name="connsiteX542" fmla="*/ 4346919 w 8452709"/>
              <a:gd name="connsiteY542" fmla="*/ 587795 h 8022264"/>
              <a:gd name="connsiteX543" fmla="*/ 4340820 w 8452709"/>
              <a:gd name="connsiteY543" fmla="*/ 534402 h 8022264"/>
              <a:gd name="connsiteX544" fmla="*/ 4343322 w 8452709"/>
              <a:gd name="connsiteY544" fmla="*/ 348915 h 8022264"/>
              <a:gd name="connsiteX545" fmla="*/ 4388058 w 8452709"/>
              <a:gd name="connsiteY545" fmla="*/ 412927 h 8022264"/>
              <a:gd name="connsiteX546" fmla="*/ 4411515 w 8452709"/>
              <a:gd name="connsiteY546" fmla="*/ 378003 h 8022264"/>
              <a:gd name="connsiteX547" fmla="*/ 4468989 w 8452709"/>
              <a:gd name="connsiteY547" fmla="*/ 269682 h 8022264"/>
              <a:gd name="connsiteX548" fmla="*/ 4556836 w 8452709"/>
              <a:gd name="connsiteY548" fmla="*/ 252464 h 8022264"/>
              <a:gd name="connsiteX549" fmla="*/ 4582022 w 8452709"/>
              <a:gd name="connsiteY549" fmla="*/ 249047 h 8022264"/>
              <a:gd name="connsiteX550" fmla="*/ 4627438 w 8452709"/>
              <a:gd name="connsiteY550" fmla="*/ 209813 h 8022264"/>
              <a:gd name="connsiteX551" fmla="*/ 4664346 w 8452709"/>
              <a:gd name="connsiteY551" fmla="*/ 188924 h 8022264"/>
              <a:gd name="connsiteX552" fmla="*/ 4686375 w 8452709"/>
              <a:gd name="connsiteY552" fmla="*/ 272553 h 8022264"/>
              <a:gd name="connsiteX553" fmla="*/ 4661172 w 8452709"/>
              <a:gd name="connsiteY553" fmla="*/ 477657 h 8022264"/>
              <a:gd name="connsiteX554" fmla="*/ 4637044 w 8452709"/>
              <a:gd name="connsiteY554" fmla="*/ 615823 h 8022264"/>
              <a:gd name="connsiteX555" fmla="*/ 4641821 w 8452709"/>
              <a:gd name="connsiteY555" fmla="*/ 674028 h 8022264"/>
              <a:gd name="connsiteX556" fmla="*/ 4663787 w 8452709"/>
              <a:gd name="connsiteY556" fmla="*/ 669723 h 8022264"/>
              <a:gd name="connsiteX557" fmla="*/ 4690869 w 8452709"/>
              <a:gd name="connsiteY557" fmla="*/ 671991 h 8022264"/>
              <a:gd name="connsiteX558" fmla="*/ 4707403 w 8452709"/>
              <a:gd name="connsiteY558" fmla="*/ 511045 h 8022264"/>
              <a:gd name="connsiteX559" fmla="*/ 4706247 w 8452709"/>
              <a:gd name="connsiteY559" fmla="*/ 490046 h 8022264"/>
              <a:gd name="connsiteX560" fmla="*/ 4803852 w 8452709"/>
              <a:gd name="connsiteY560" fmla="*/ 361724 h 8022264"/>
              <a:gd name="connsiteX561" fmla="*/ 4838290 w 8452709"/>
              <a:gd name="connsiteY561" fmla="*/ 324650 h 8022264"/>
              <a:gd name="connsiteX562" fmla="*/ 4875364 w 8452709"/>
              <a:gd name="connsiteY562" fmla="*/ 277959 h 8022264"/>
              <a:gd name="connsiteX563" fmla="*/ 4945384 w 8452709"/>
              <a:gd name="connsiteY563" fmla="*/ 224796 h 8022264"/>
              <a:gd name="connsiteX564" fmla="*/ 4986090 w 8452709"/>
              <a:gd name="connsiteY564" fmla="*/ 215303 h 8022264"/>
              <a:gd name="connsiteX565" fmla="*/ 5005985 w 8452709"/>
              <a:gd name="connsiteY565" fmla="*/ 231112 h 8022264"/>
              <a:gd name="connsiteX566" fmla="*/ 4977243 w 8452709"/>
              <a:gd name="connsiteY566" fmla="*/ 285269 h 8022264"/>
              <a:gd name="connsiteX567" fmla="*/ 4961555 w 8452709"/>
              <a:gd name="connsiteY567" fmla="*/ 317157 h 8022264"/>
              <a:gd name="connsiteX568" fmla="*/ 4930175 w 8452709"/>
              <a:gd name="connsiteY568" fmla="*/ 380931 h 8022264"/>
              <a:gd name="connsiteX569" fmla="*/ 4908448 w 8452709"/>
              <a:gd name="connsiteY569" fmla="*/ 447367 h 8022264"/>
              <a:gd name="connsiteX570" fmla="*/ 4920583 w 8452709"/>
              <a:gd name="connsiteY570" fmla="*/ 466211 h 8022264"/>
              <a:gd name="connsiteX571" fmla="*/ 4949968 w 8452709"/>
              <a:gd name="connsiteY571" fmla="*/ 510496 h 8022264"/>
              <a:gd name="connsiteX572" fmla="*/ 4955907 w 8452709"/>
              <a:gd name="connsiteY572" fmla="*/ 589694 h 8022264"/>
              <a:gd name="connsiteX573" fmla="*/ 4958210 w 8452709"/>
              <a:gd name="connsiteY573" fmla="*/ 631700 h 8022264"/>
              <a:gd name="connsiteX574" fmla="*/ 4983151 w 8452709"/>
              <a:gd name="connsiteY574" fmla="*/ 566158 h 8022264"/>
              <a:gd name="connsiteX575" fmla="*/ 4984642 w 8452709"/>
              <a:gd name="connsiteY575" fmla="*/ 535535 h 8022264"/>
              <a:gd name="connsiteX576" fmla="*/ 5081430 w 8452709"/>
              <a:gd name="connsiteY576" fmla="*/ 334600 h 8022264"/>
              <a:gd name="connsiteX577" fmla="*/ 5093156 w 8452709"/>
              <a:gd name="connsiteY577" fmla="*/ 317130 h 8022264"/>
              <a:gd name="connsiteX578" fmla="*/ 5089029 w 8452709"/>
              <a:gd name="connsiteY578" fmla="*/ 357372 h 8022264"/>
              <a:gd name="connsiteX579" fmla="*/ 5089842 w 8452709"/>
              <a:gd name="connsiteY579" fmla="*/ 429993 h 8022264"/>
              <a:gd name="connsiteX580" fmla="*/ 5097580 w 8452709"/>
              <a:gd name="connsiteY580" fmla="*/ 628635 h 8022264"/>
              <a:gd name="connsiteX581" fmla="*/ 5114398 w 8452709"/>
              <a:gd name="connsiteY581" fmla="*/ 819440 h 8022264"/>
              <a:gd name="connsiteX582" fmla="*/ 5171061 w 8452709"/>
              <a:gd name="connsiteY582" fmla="*/ 638489 h 8022264"/>
              <a:gd name="connsiteX583" fmla="*/ 5175866 w 8452709"/>
              <a:gd name="connsiteY583" fmla="*/ 495014 h 8022264"/>
              <a:gd name="connsiteX584" fmla="*/ 5207244 w 8452709"/>
              <a:gd name="connsiteY584" fmla="*/ 431239 h 8022264"/>
              <a:gd name="connsiteX585" fmla="*/ 5254152 w 8452709"/>
              <a:gd name="connsiteY585" fmla="*/ 361382 h 8022264"/>
              <a:gd name="connsiteX586" fmla="*/ 5302212 w 8452709"/>
              <a:gd name="connsiteY586" fmla="*/ 312535 h 8022264"/>
              <a:gd name="connsiteX587" fmla="*/ 5336040 w 8452709"/>
              <a:gd name="connsiteY587" fmla="*/ 466641 h 8022264"/>
              <a:gd name="connsiteX588" fmla="*/ 5356990 w 8452709"/>
              <a:gd name="connsiteY588" fmla="*/ 617196 h 8022264"/>
              <a:gd name="connsiteX589" fmla="*/ 5344928 w 8452709"/>
              <a:gd name="connsiteY589" fmla="*/ 686279 h 8022264"/>
              <a:gd name="connsiteX590" fmla="*/ 5343100 w 8452709"/>
              <a:gd name="connsiteY590" fmla="*/ 768529 h 8022264"/>
              <a:gd name="connsiteX591" fmla="*/ 5340839 w 8452709"/>
              <a:gd name="connsiteY591" fmla="*/ 1016136 h 8022264"/>
              <a:gd name="connsiteX592" fmla="*/ 5338578 w 8452709"/>
              <a:gd name="connsiteY592" fmla="*/ 1263747 h 8022264"/>
              <a:gd name="connsiteX593" fmla="*/ 5335843 w 8452709"/>
              <a:gd name="connsiteY593" fmla="*/ 1387111 h 8022264"/>
              <a:gd name="connsiteX594" fmla="*/ 5339538 w 8452709"/>
              <a:gd name="connsiteY594" fmla="*/ 1512241 h 8022264"/>
              <a:gd name="connsiteX595" fmla="*/ 5363228 w 8452709"/>
              <a:gd name="connsiteY595" fmla="*/ 1539444 h 8022264"/>
              <a:gd name="connsiteX596" fmla="*/ 5368276 w 8452709"/>
              <a:gd name="connsiteY596" fmla="*/ 1458083 h 8022264"/>
              <a:gd name="connsiteX597" fmla="*/ 5408601 w 8452709"/>
              <a:gd name="connsiteY597" fmla="*/ 1210594 h 8022264"/>
              <a:gd name="connsiteX598" fmla="*/ 5422632 w 8452709"/>
              <a:gd name="connsiteY598" fmla="*/ 1235136 h 8022264"/>
              <a:gd name="connsiteX599" fmla="*/ 5413211 w 8452709"/>
              <a:gd name="connsiteY599" fmla="*/ 1294604 h 8022264"/>
              <a:gd name="connsiteX600" fmla="*/ 5397499 w 8452709"/>
              <a:gd name="connsiteY600" fmla="*/ 1528173 h 8022264"/>
              <a:gd name="connsiteX601" fmla="*/ 5455310 w 8452709"/>
              <a:gd name="connsiteY601" fmla="*/ 1368232 h 8022264"/>
              <a:gd name="connsiteX602" fmla="*/ 5484384 w 8452709"/>
              <a:gd name="connsiteY602" fmla="*/ 1262458 h 8022264"/>
              <a:gd name="connsiteX603" fmla="*/ 5523555 w 8452709"/>
              <a:gd name="connsiteY603" fmla="*/ 993960 h 8022264"/>
              <a:gd name="connsiteX604" fmla="*/ 5545709 w 8452709"/>
              <a:gd name="connsiteY604" fmla="*/ 762162 h 8022264"/>
              <a:gd name="connsiteX605" fmla="*/ 5538743 w 8452709"/>
              <a:gd name="connsiteY605" fmla="*/ 1039501 h 8022264"/>
              <a:gd name="connsiteX606" fmla="*/ 5531627 w 8452709"/>
              <a:gd name="connsiteY606" fmla="*/ 1140978 h 8022264"/>
              <a:gd name="connsiteX607" fmla="*/ 5545993 w 8452709"/>
              <a:gd name="connsiteY607" fmla="*/ 1113902 h 8022264"/>
              <a:gd name="connsiteX608" fmla="*/ 5558876 w 8452709"/>
              <a:gd name="connsiteY608" fmla="*/ 1117443 h 8022264"/>
              <a:gd name="connsiteX609" fmla="*/ 5536243 w 8452709"/>
              <a:gd name="connsiteY609" fmla="*/ 1224987 h 8022264"/>
              <a:gd name="connsiteX610" fmla="*/ 5527971 w 8452709"/>
              <a:gd name="connsiteY610" fmla="*/ 1305462 h 8022264"/>
              <a:gd name="connsiteX611" fmla="*/ 5551428 w 8452709"/>
              <a:gd name="connsiteY611" fmla="*/ 1270535 h 8022264"/>
              <a:gd name="connsiteX612" fmla="*/ 5571083 w 8452709"/>
              <a:gd name="connsiteY612" fmla="*/ 1224221 h 8022264"/>
              <a:gd name="connsiteX613" fmla="*/ 5558678 w 8452709"/>
              <a:gd name="connsiteY613" fmla="*/ 1344938 h 8022264"/>
              <a:gd name="connsiteX614" fmla="*/ 5536861 w 8452709"/>
              <a:gd name="connsiteY614" fmla="*/ 1525113 h 8022264"/>
              <a:gd name="connsiteX615" fmla="*/ 5539504 w 8452709"/>
              <a:gd name="connsiteY615" fmla="*/ 1515497 h 8022264"/>
              <a:gd name="connsiteX616" fmla="*/ 5573194 w 8452709"/>
              <a:gd name="connsiteY616" fmla="*/ 1493727 h 8022264"/>
              <a:gd name="connsiteX617" fmla="*/ 5589533 w 8452709"/>
              <a:gd name="connsiteY617" fmla="*/ 1560274 h 8022264"/>
              <a:gd name="connsiteX618" fmla="*/ 5589196 w 8452709"/>
              <a:gd name="connsiteY618" fmla="*/ 1611898 h 8022264"/>
              <a:gd name="connsiteX619" fmla="*/ 5638598 w 8452709"/>
              <a:gd name="connsiteY619" fmla="*/ 1356554 h 8022264"/>
              <a:gd name="connsiteX620" fmla="*/ 5663880 w 8452709"/>
              <a:gd name="connsiteY620" fmla="*/ 1239387 h 8022264"/>
              <a:gd name="connsiteX621" fmla="*/ 5675270 w 8452709"/>
              <a:gd name="connsiteY621" fmla="*/ 1273550 h 8022264"/>
              <a:gd name="connsiteX622" fmla="*/ 5665850 w 8452709"/>
              <a:gd name="connsiteY622" fmla="*/ 1333019 h 8022264"/>
              <a:gd name="connsiteX623" fmla="*/ 5663446 w 8452709"/>
              <a:gd name="connsiteY623" fmla="*/ 1404758 h 8022264"/>
              <a:gd name="connsiteX624" fmla="*/ 5655756 w 8452709"/>
              <a:gd name="connsiteY624" fmla="*/ 1495736 h 8022264"/>
              <a:gd name="connsiteX625" fmla="*/ 5649459 w 8452709"/>
              <a:gd name="connsiteY625" fmla="*/ 1669836 h 8022264"/>
              <a:gd name="connsiteX626" fmla="*/ 5660033 w 8452709"/>
              <a:gd name="connsiteY626" fmla="*/ 1631368 h 8022264"/>
              <a:gd name="connsiteX627" fmla="*/ 5712226 w 8452709"/>
              <a:gd name="connsiteY627" fmla="*/ 1542282 h 8022264"/>
              <a:gd name="connsiteX628" fmla="*/ 5708091 w 8452709"/>
              <a:gd name="connsiteY628" fmla="*/ 1582521 h 8022264"/>
              <a:gd name="connsiteX629" fmla="*/ 5730050 w 8452709"/>
              <a:gd name="connsiteY629" fmla="*/ 1578214 h 8022264"/>
              <a:gd name="connsiteX630" fmla="*/ 5775664 w 8452709"/>
              <a:gd name="connsiteY630" fmla="*/ 1311487 h 8022264"/>
              <a:gd name="connsiteX631" fmla="*/ 5766914 w 8452709"/>
              <a:gd name="connsiteY631" fmla="*/ 1267709 h 8022264"/>
              <a:gd name="connsiteX632" fmla="*/ 5756002 w 8452709"/>
              <a:gd name="connsiteY632" fmla="*/ 1357799 h 8022264"/>
              <a:gd name="connsiteX633" fmla="*/ 5749974 w 8452709"/>
              <a:gd name="connsiteY633" fmla="*/ 1392340 h 8022264"/>
              <a:gd name="connsiteX634" fmla="*/ 5737838 w 8452709"/>
              <a:gd name="connsiteY634" fmla="*/ 1373490 h 8022264"/>
              <a:gd name="connsiteX635" fmla="*/ 5730581 w 8452709"/>
              <a:gd name="connsiteY635" fmla="*/ 1299095 h 8022264"/>
              <a:gd name="connsiteX636" fmla="*/ 5752403 w 8452709"/>
              <a:gd name="connsiteY636" fmla="*/ 1118920 h 8022264"/>
              <a:gd name="connsiteX637" fmla="*/ 5780661 w 8452709"/>
              <a:gd name="connsiteY637" fmla="*/ 940516 h 8022264"/>
              <a:gd name="connsiteX638" fmla="*/ 5782972 w 8452709"/>
              <a:gd name="connsiteY638" fmla="*/ 982517 h 8022264"/>
              <a:gd name="connsiteX639" fmla="*/ 5798324 w 8452709"/>
              <a:gd name="connsiteY639" fmla="*/ 1002251 h 8022264"/>
              <a:gd name="connsiteX640" fmla="*/ 5824105 w 8452709"/>
              <a:gd name="connsiteY640" fmla="*/ 807647 h 8022264"/>
              <a:gd name="connsiteX641" fmla="*/ 5864092 w 8452709"/>
              <a:gd name="connsiteY641" fmla="*/ 611784 h 8022264"/>
              <a:gd name="connsiteX642" fmla="*/ 5857315 w 8452709"/>
              <a:gd name="connsiteY642" fmla="*/ 661638 h 8022264"/>
              <a:gd name="connsiteX643" fmla="*/ 5846573 w 8452709"/>
              <a:gd name="connsiteY643" fmla="*/ 725908 h 8022264"/>
              <a:gd name="connsiteX644" fmla="*/ 5848134 w 8452709"/>
              <a:gd name="connsiteY644" fmla="*/ 783231 h 8022264"/>
              <a:gd name="connsiteX645" fmla="*/ 5858947 w 8452709"/>
              <a:gd name="connsiteY645" fmla="*/ 806884 h 8022264"/>
              <a:gd name="connsiteX646" fmla="*/ 5872985 w 8452709"/>
              <a:gd name="connsiteY646" fmla="*/ 831423 h 8022264"/>
              <a:gd name="connsiteX647" fmla="*/ 5868850 w 8452709"/>
              <a:gd name="connsiteY647" fmla="*/ 871663 h 8022264"/>
              <a:gd name="connsiteX648" fmla="*/ 5860581 w 8452709"/>
              <a:gd name="connsiteY648" fmla="*/ 952132 h 8022264"/>
              <a:gd name="connsiteX649" fmla="*/ 5858276 w 8452709"/>
              <a:gd name="connsiteY649" fmla="*/ 910133 h 8022264"/>
              <a:gd name="connsiteX650" fmla="*/ 5846884 w 8452709"/>
              <a:gd name="connsiteY650" fmla="*/ 875966 h 8022264"/>
              <a:gd name="connsiteX651" fmla="*/ 5824325 w 8452709"/>
              <a:gd name="connsiteY651" fmla="*/ 1071455 h 8022264"/>
              <a:gd name="connsiteX652" fmla="*/ 5813481 w 8452709"/>
              <a:gd name="connsiteY652" fmla="*/ 1249482 h 8022264"/>
              <a:gd name="connsiteX653" fmla="*/ 5819920 w 8452709"/>
              <a:gd name="connsiteY653" fmla="*/ 1251252 h 8022264"/>
              <a:gd name="connsiteX654" fmla="*/ 5836118 w 8452709"/>
              <a:gd name="connsiteY654" fmla="*/ 1141931 h 8022264"/>
              <a:gd name="connsiteX655" fmla="*/ 5850487 w 8452709"/>
              <a:gd name="connsiteY655" fmla="*/ 1114848 h 8022264"/>
              <a:gd name="connsiteX656" fmla="*/ 5859570 w 8452709"/>
              <a:gd name="connsiteY656" fmla="*/ 1107001 h 8022264"/>
              <a:gd name="connsiteX657" fmla="*/ 5878412 w 8452709"/>
              <a:gd name="connsiteY657" fmla="*/ 988065 h 8022264"/>
              <a:gd name="connsiteX658" fmla="*/ 5897253 w 8452709"/>
              <a:gd name="connsiteY658" fmla="*/ 869129 h 8022264"/>
              <a:gd name="connsiteX659" fmla="*/ 5908979 w 8452709"/>
              <a:gd name="connsiteY659" fmla="*/ 851661 h 8022264"/>
              <a:gd name="connsiteX660" fmla="*/ 5913925 w 8452709"/>
              <a:gd name="connsiteY660" fmla="*/ 884052 h 8022264"/>
              <a:gd name="connsiteX661" fmla="*/ 5924739 w 8452709"/>
              <a:gd name="connsiteY661" fmla="*/ 907709 h 8022264"/>
              <a:gd name="connsiteX662" fmla="*/ 5930265 w 8452709"/>
              <a:gd name="connsiteY662" fmla="*/ 950601 h 8022264"/>
              <a:gd name="connsiteX663" fmla="*/ 5913252 w 8452709"/>
              <a:gd name="connsiteY663" fmla="*/ 987301 h 8022264"/>
              <a:gd name="connsiteX664" fmla="*/ 5903832 w 8452709"/>
              <a:gd name="connsiteY664" fmla="*/ 1046769 h 8022264"/>
              <a:gd name="connsiteX665" fmla="*/ 5875336 w 8452709"/>
              <a:gd name="connsiteY665" fmla="*/ 1163050 h 8022264"/>
              <a:gd name="connsiteX666" fmla="*/ 5854764 w 8452709"/>
              <a:gd name="connsiteY666" fmla="*/ 1250480 h 8022264"/>
              <a:gd name="connsiteX667" fmla="*/ 5825356 w 8452709"/>
              <a:gd name="connsiteY667" fmla="*/ 1407888 h 8022264"/>
              <a:gd name="connsiteX668" fmla="*/ 5829150 w 8452709"/>
              <a:gd name="connsiteY668" fmla="*/ 1419280 h 8022264"/>
              <a:gd name="connsiteX669" fmla="*/ 5851446 w 8452709"/>
              <a:gd name="connsiteY669" fmla="*/ 1363351 h 8022264"/>
              <a:gd name="connsiteX670" fmla="*/ 5908781 w 8452709"/>
              <a:gd name="connsiteY670" fmla="*/ 1079154 h 8022264"/>
              <a:gd name="connsiteX671" fmla="*/ 5927284 w 8452709"/>
              <a:gd name="connsiteY671" fmla="*/ 1011839 h 8022264"/>
              <a:gd name="connsiteX672" fmla="*/ 5942809 w 8452709"/>
              <a:gd name="connsiteY672" fmla="*/ 1005765 h 8022264"/>
              <a:gd name="connsiteX673" fmla="*/ 5927091 w 8452709"/>
              <a:gd name="connsiteY673" fmla="*/ 1239336 h 8022264"/>
              <a:gd name="connsiteX674" fmla="*/ 5886291 w 8452709"/>
              <a:gd name="connsiteY674" fmla="*/ 1362577 h 8022264"/>
              <a:gd name="connsiteX675" fmla="*/ 5870092 w 8452709"/>
              <a:gd name="connsiteY675" fmla="*/ 1471899 h 8022264"/>
              <a:gd name="connsiteX676" fmla="*/ 5939436 w 8452709"/>
              <a:gd name="connsiteY676" fmla="*/ 1521993 h 8022264"/>
              <a:gd name="connsiteX677" fmla="*/ 5952320 w 8452709"/>
              <a:gd name="connsiteY677" fmla="*/ 1525535 h 8022264"/>
              <a:gd name="connsiteX678" fmla="*/ 5968250 w 8452709"/>
              <a:gd name="connsiteY678" fmla="*/ 1555770 h 8022264"/>
              <a:gd name="connsiteX679" fmla="*/ 5989807 w 8452709"/>
              <a:gd name="connsiteY679" fmla="*/ 1515147 h 8022264"/>
              <a:gd name="connsiteX680" fmla="*/ 6047420 w 8452709"/>
              <a:gd name="connsiteY680" fmla="*/ 1582699 h 8022264"/>
              <a:gd name="connsiteX681" fmla="*/ 6075493 w 8452709"/>
              <a:gd name="connsiteY681" fmla="*/ 1631790 h 8022264"/>
              <a:gd name="connsiteX682" fmla="*/ 6085557 w 8452709"/>
              <a:gd name="connsiteY682" fmla="*/ 1670756 h 8022264"/>
              <a:gd name="connsiteX683" fmla="*/ 6094135 w 8452709"/>
              <a:gd name="connsiteY683" fmla="*/ 1740345 h 8022264"/>
              <a:gd name="connsiteX684" fmla="*/ 6108164 w 8452709"/>
              <a:gd name="connsiteY684" fmla="*/ 1764886 h 8022264"/>
              <a:gd name="connsiteX685" fmla="*/ 6126836 w 8452709"/>
              <a:gd name="connsiteY685" fmla="*/ 1671762 h 8022264"/>
              <a:gd name="connsiteX686" fmla="*/ 6113308 w 8452709"/>
              <a:gd name="connsiteY686" fmla="*/ 1569785 h 8022264"/>
              <a:gd name="connsiteX687" fmla="*/ 6126527 w 8452709"/>
              <a:gd name="connsiteY687" fmla="*/ 1521701 h 8022264"/>
              <a:gd name="connsiteX688" fmla="*/ 6155262 w 8452709"/>
              <a:gd name="connsiteY688" fmla="*/ 1467542 h 8022264"/>
              <a:gd name="connsiteX689" fmla="*/ 6168479 w 8452709"/>
              <a:gd name="connsiteY689" fmla="*/ 1419457 h 8022264"/>
              <a:gd name="connsiteX690" fmla="*/ 6164753 w 8452709"/>
              <a:gd name="connsiteY690" fmla="*/ 1496008 h 8022264"/>
              <a:gd name="connsiteX691" fmla="*/ 6189772 w 8452709"/>
              <a:gd name="connsiteY691" fmla="*/ 1518402 h 8022264"/>
              <a:gd name="connsiteX692" fmla="*/ 6177708 w 8452709"/>
              <a:gd name="connsiteY692" fmla="*/ 1587486 h 8022264"/>
              <a:gd name="connsiteX693" fmla="*/ 6167135 w 8452709"/>
              <a:gd name="connsiteY693" fmla="*/ 1625945 h 8022264"/>
              <a:gd name="connsiteX694" fmla="*/ 6134361 w 8452709"/>
              <a:gd name="connsiteY694" fmla="*/ 1754633 h 8022264"/>
              <a:gd name="connsiteX695" fmla="*/ 6121456 w 8452709"/>
              <a:gd name="connsiteY695" fmla="*/ 1818467 h 8022264"/>
              <a:gd name="connsiteX696" fmla="*/ 6216817 w 8452709"/>
              <a:gd name="connsiteY696" fmla="*/ 1816872 h 8022264"/>
              <a:gd name="connsiteX697" fmla="*/ 6337426 w 8452709"/>
              <a:gd name="connsiteY697" fmla="*/ 1812544 h 8022264"/>
              <a:gd name="connsiteX698" fmla="*/ 6335333 w 8452709"/>
              <a:gd name="connsiteY698" fmla="*/ 1801469 h 8022264"/>
              <a:gd name="connsiteX699" fmla="*/ 6317219 w 8452709"/>
              <a:gd name="connsiteY699" fmla="*/ 1760290 h 8022264"/>
              <a:gd name="connsiteX700" fmla="*/ 6325148 w 8452709"/>
              <a:gd name="connsiteY700" fmla="*/ 1731443 h 8022264"/>
              <a:gd name="connsiteX701" fmla="*/ 6368639 w 8452709"/>
              <a:gd name="connsiteY701" fmla="*/ 1776364 h 8022264"/>
              <a:gd name="connsiteX702" fmla="*/ 6370679 w 8452709"/>
              <a:gd name="connsiteY702" fmla="*/ 1811442 h 8022264"/>
              <a:gd name="connsiteX703" fmla="*/ 6386555 w 8452709"/>
              <a:gd name="connsiteY703" fmla="*/ 1811441 h 8022264"/>
              <a:gd name="connsiteX704" fmla="*/ 6386603 w 8452709"/>
              <a:gd name="connsiteY704" fmla="*/ 1803924 h 8022264"/>
              <a:gd name="connsiteX705" fmla="*/ 6387066 w 8452709"/>
              <a:gd name="connsiteY705" fmla="*/ 1732946 h 8022264"/>
              <a:gd name="connsiteX706" fmla="*/ 6382960 w 8452709"/>
              <a:gd name="connsiteY706" fmla="*/ 1571503 h 8022264"/>
              <a:gd name="connsiteX707" fmla="*/ 6384786 w 8452709"/>
              <a:gd name="connsiteY707" fmla="*/ 1489256 h 8022264"/>
              <a:gd name="connsiteX708" fmla="*/ 6381329 w 8452709"/>
              <a:gd name="connsiteY708" fmla="*/ 1426247 h 8022264"/>
              <a:gd name="connsiteX709" fmla="*/ 6391562 w 8452709"/>
              <a:gd name="connsiteY709" fmla="*/ 1439401 h 8022264"/>
              <a:gd name="connsiteX710" fmla="*/ 6415831 w 8452709"/>
              <a:gd name="connsiteY710" fmla="*/ 1477105 h 8022264"/>
              <a:gd name="connsiteX711" fmla="*/ 6446317 w 8452709"/>
              <a:gd name="connsiteY711" fmla="*/ 1680386 h 8022264"/>
              <a:gd name="connsiteX712" fmla="*/ 6451904 w 8452709"/>
              <a:gd name="connsiteY712" fmla="*/ 1811442 h 8022264"/>
              <a:gd name="connsiteX713" fmla="*/ 6465491 w 8452709"/>
              <a:gd name="connsiteY713" fmla="*/ 1811440 h 8022264"/>
              <a:gd name="connsiteX714" fmla="*/ 6492989 w 8452709"/>
              <a:gd name="connsiteY714" fmla="*/ 1812149 h 8022264"/>
              <a:gd name="connsiteX715" fmla="*/ 6489455 w 8452709"/>
              <a:gd name="connsiteY715" fmla="*/ 1662823 h 8022264"/>
              <a:gd name="connsiteX716" fmla="*/ 6490464 w 8452709"/>
              <a:gd name="connsiteY716" fmla="*/ 1507961 h 8022264"/>
              <a:gd name="connsiteX717" fmla="*/ 6523482 w 8452709"/>
              <a:gd name="connsiteY717" fmla="*/ 1589436 h 8022264"/>
              <a:gd name="connsiteX718" fmla="*/ 6520670 w 8452709"/>
              <a:gd name="connsiteY718" fmla="*/ 1624863 h 8022264"/>
              <a:gd name="connsiteX719" fmla="*/ 6524296 w 8452709"/>
              <a:gd name="connsiteY719" fmla="*/ 1662060 h 8022264"/>
              <a:gd name="connsiteX720" fmla="*/ 6533045 w 8452709"/>
              <a:gd name="connsiteY720" fmla="*/ 1705838 h 8022264"/>
              <a:gd name="connsiteX721" fmla="*/ 6540976 w 8452709"/>
              <a:gd name="connsiteY721" fmla="*/ 1676984 h 8022264"/>
              <a:gd name="connsiteX722" fmla="*/ 6554190 w 8452709"/>
              <a:gd name="connsiteY722" fmla="*/ 1628909 h 8022264"/>
              <a:gd name="connsiteX723" fmla="*/ 6561024 w 8452709"/>
              <a:gd name="connsiteY723" fmla="*/ 1813904 h 8022264"/>
              <a:gd name="connsiteX724" fmla="*/ 6606043 w 8452709"/>
              <a:gd name="connsiteY724" fmla="*/ 1815064 h 8022264"/>
              <a:gd name="connsiteX725" fmla="*/ 6692543 w 8452709"/>
              <a:gd name="connsiteY725" fmla="*/ 1818679 h 8022264"/>
              <a:gd name="connsiteX726" fmla="*/ 6746593 w 8452709"/>
              <a:gd name="connsiteY726" fmla="*/ 1811441 h 8022264"/>
              <a:gd name="connsiteX727" fmla="*/ 6800652 w 8452709"/>
              <a:gd name="connsiteY727" fmla="*/ 1804202 h 8022264"/>
              <a:gd name="connsiteX728" fmla="*/ 7081767 w 8452709"/>
              <a:gd name="connsiteY728" fmla="*/ 1818679 h 8022264"/>
              <a:gd name="connsiteX729" fmla="*/ 7222316 w 8452709"/>
              <a:gd name="connsiteY729" fmla="*/ 1811441 h 8022264"/>
              <a:gd name="connsiteX730" fmla="*/ 7470993 w 8452709"/>
              <a:gd name="connsiteY730" fmla="*/ 1804202 h 8022264"/>
              <a:gd name="connsiteX731" fmla="*/ 7708853 w 8452709"/>
              <a:gd name="connsiteY731" fmla="*/ 1818679 h 8022264"/>
              <a:gd name="connsiteX732" fmla="*/ 7557493 w 8452709"/>
              <a:gd name="connsiteY732" fmla="*/ 1825918 h 8022264"/>
              <a:gd name="connsiteX733" fmla="*/ 7460181 w 8452709"/>
              <a:gd name="connsiteY733" fmla="*/ 1836780 h 8022264"/>
              <a:gd name="connsiteX734" fmla="*/ 7384497 w 8452709"/>
              <a:gd name="connsiteY734" fmla="*/ 1854882 h 8022264"/>
              <a:gd name="connsiteX735" fmla="*/ 7341249 w 8452709"/>
              <a:gd name="connsiteY735" fmla="*/ 1854881 h 8022264"/>
              <a:gd name="connsiteX736" fmla="*/ 7189888 w 8452709"/>
              <a:gd name="connsiteY736" fmla="*/ 1854880 h 8022264"/>
              <a:gd name="connsiteX737" fmla="*/ 6973644 w 8452709"/>
              <a:gd name="connsiteY737" fmla="*/ 1862121 h 8022264"/>
              <a:gd name="connsiteX738" fmla="*/ 6692543 w 8452709"/>
              <a:gd name="connsiteY738" fmla="*/ 1840404 h 8022264"/>
              <a:gd name="connsiteX739" fmla="*/ 6800653 w 8452709"/>
              <a:gd name="connsiteY739" fmla="*/ 1912807 h 8022264"/>
              <a:gd name="connsiteX740" fmla="*/ 6833095 w 8452709"/>
              <a:gd name="connsiteY740" fmla="*/ 1941762 h 8022264"/>
              <a:gd name="connsiteX741" fmla="*/ 6843905 w 8452709"/>
              <a:gd name="connsiteY741" fmla="*/ 1949001 h 8022264"/>
              <a:gd name="connsiteX742" fmla="*/ 6833095 w 8452709"/>
              <a:gd name="connsiteY742" fmla="*/ 1956247 h 8022264"/>
              <a:gd name="connsiteX743" fmla="*/ 6687133 w 8452709"/>
              <a:gd name="connsiteY743" fmla="*/ 1894706 h 8022264"/>
              <a:gd name="connsiteX744" fmla="*/ 6601991 w 8452709"/>
              <a:gd name="connsiteY744" fmla="*/ 1848548 h 8022264"/>
              <a:gd name="connsiteX745" fmla="*/ 6561847 w 8452709"/>
              <a:gd name="connsiteY745" fmla="*/ 1836200 h 8022264"/>
              <a:gd name="connsiteX746" fmla="*/ 6561934 w 8452709"/>
              <a:gd name="connsiteY746" fmla="*/ 1838543 h 8022264"/>
              <a:gd name="connsiteX747" fmla="*/ 6562251 w 8452709"/>
              <a:gd name="connsiteY747" fmla="*/ 1872604 h 8022264"/>
              <a:gd name="connsiteX748" fmla="*/ 6562790 w 8452709"/>
              <a:gd name="connsiteY748" fmla="*/ 1872982 h 8022264"/>
              <a:gd name="connsiteX749" fmla="*/ 6595232 w 8452709"/>
              <a:gd name="connsiteY749" fmla="*/ 1905559 h 8022264"/>
              <a:gd name="connsiteX750" fmla="*/ 6562639 w 8452709"/>
              <a:gd name="connsiteY750" fmla="*/ 1914295 h 8022264"/>
              <a:gd name="connsiteX751" fmla="*/ 6563141 w 8452709"/>
              <a:gd name="connsiteY751" fmla="*/ 1968372 h 8022264"/>
              <a:gd name="connsiteX752" fmla="*/ 6608748 w 8452709"/>
              <a:gd name="connsiteY752" fmla="*/ 1963486 h 8022264"/>
              <a:gd name="connsiteX753" fmla="*/ 6638484 w 8452709"/>
              <a:gd name="connsiteY753" fmla="*/ 1970726 h 8022264"/>
              <a:gd name="connsiteX754" fmla="*/ 6714164 w 8452709"/>
              <a:gd name="connsiteY754" fmla="*/ 1977963 h 8022264"/>
              <a:gd name="connsiteX755" fmla="*/ 6984455 w 8452709"/>
              <a:gd name="connsiteY755" fmla="*/ 1963486 h 8022264"/>
              <a:gd name="connsiteX756" fmla="*/ 7125018 w 8452709"/>
              <a:gd name="connsiteY756" fmla="*/ 1912808 h 8022264"/>
              <a:gd name="connsiteX757" fmla="*/ 7135827 w 8452709"/>
              <a:gd name="connsiteY757" fmla="*/ 1905560 h 8022264"/>
              <a:gd name="connsiteX758" fmla="*/ 7157446 w 8452709"/>
              <a:gd name="connsiteY758" fmla="*/ 1941761 h 8022264"/>
              <a:gd name="connsiteX759" fmla="*/ 7125018 w 8452709"/>
              <a:gd name="connsiteY759" fmla="*/ 1956248 h 8022264"/>
              <a:gd name="connsiteX760" fmla="*/ 7060147 w 8452709"/>
              <a:gd name="connsiteY760" fmla="*/ 1974348 h 8022264"/>
              <a:gd name="connsiteX761" fmla="*/ 6995267 w 8452709"/>
              <a:gd name="connsiteY761" fmla="*/ 1992442 h 8022264"/>
              <a:gd name="connsiteX762" fmla="*/ 7049328 w 8452709"/>
              <a:gd name="connsiteY762" fmla="*/ 1992442 h 8022264"/>
              <a:gd name="connsiteX763" fmla="*/ 7222317 w 8452709"/>
              <a:gd name="connsiteY763" fmla="*/ 1999689 h 8022264"/>
              <a:gd name="connsiteX764" fmla="*/ 7211507 w 8452709"/>
              <a:gd name="connsiteY764" fmla="*/ 2006926 h 8022264"/>
              <a:gd name="connsiteX765" fmla="*/ 7276377 w 8452709"/>
              <a:gd name="connsiteY765" fmla="*/ 2006927 h 8022264"/>
              <a:gd name="connsiteX766" fmla="*/ 7449369 w 8452709"/>
              <a:gd name="connsiteY766" fmla="*/ 1999688 h 8022264"/>
              <a:gd name="connsiteX767" fmla="*/ 7498021 w 8452709"/>
              <a:gd name="connsiteY767" fmla="*/ 2010550 h 8022264"/>
              <a:gd name="connsiteX768" fmla="*/ 7552081 w 8452709"/>
              <a:gd name="connsiteY768" fmla="*/ 1996064 h 8022264"/>
              <a:gd name="connsiteX769" fmla="*/ 7595329 w 8452709"/>
              <a:gd name="connsiteY769" fmla="*/ 1992442 h 8022264"/>
              <a:gd name="connsiteX770" fmla="*/ 7611553 w 8452709"/>
              <a:gd name="connsiteY770" fmla="*/ 2021404 h 8022264"/>
              <a:gd name="connsiteX771" fmla="*/ 7633169 w 8452709"/>
              <a:gd name="connsiteY771" fmla="*/ 2043129 h 8022264"/>
              <a:gd name="connsiteX772" fmla="*/ 7681825 w 8452709"/>
              <a:gd name="connsiteY772" fmla="*/ 2064844 h 8022264"/>
              <a:gd name="connsiteX773" fmla="*/ 7773725 w 8452709"/>
              <a:gd name="connsiteY773" fmla="*/ 2072082 h 8022264"/>
              <a:gd name="connsiteX774" fmla="*/ 7881845 w 8452709"/>
              <a:gd name="connsiteY774" fmla="*/ 2101046 h 8022264"/>
              <a:gd name="connsiteX775" fmla="*/ 7838593 w 8452709"/>
              <a:gd name="connsiteY775" fmla="*/ 2101047 h 8022264"/>
              <a:gd name="connsiteX776" fmla="*/ 7795353 w 8452709"/>
              <a:gd name="connsiteY776" fmla="*/ 2115525 h 8022264"/>
              <a:gd name="connsiteX777" fmla="*/ 7784533 w 8452709"/>
              <a:gd name="connsiteY777" fmla="*/ 2144486 h 8022264"/>
              <a:gd name="connsiteX778" fmla="*/ 7784533 w 8452709"/>
              <a:gd name="connsiteY778" fmla="*/ 2151726 h 8022264"/>
              <a:gd name="connsiteX779" fmla="*/ 8000777 w 8452709"/>
              <a:gd name="connsiteY779" fmla="*/ 2115524 h 8022264"/>
              <a:gd name="connsiteX780" fmla="*/ 8054837 w 8452709"/>
              <a:gd name="connsiteY780" fmla="*/ 2130009 h 8022264"/>
              <a:gd name="connsiteX781" fmla="*/ 8108897 w 8452709"/>
              <a:gd name="connsiteY781" fmla="*/ 2180689 h 8022264"/>
              <a:gd name="connsiteX782" fmla="*/ 8087265 w 8452709"/>
              <a:gd name="connsiteY782" fmla="*/ 2216891 h 8022264"/>
              <a:gd name="connsiteX783" fmla="*/ 8054837 w 8452709"/>
              <a:gd name="connsiteY783" fmla="*/ 2274810 h 8022264"/>
              <a:gd name="connsiteX784" fmla="*/ 8076457 w 8452709"/>
              <a:gd name="connsiteY784" fmla="*/ 2289293 h 8022264"/>
              <a:gd name="connsiteX785" fmla="*/ 8087265 w 8452709"/>
              <a:gd name="connsiteY785" fmla="*/ 2318250 h 8022264"/>
              <a:gd name="connsiteX786" fmla="*/ 8065645 w 8452709"/>
              <a:gd name="connsiteY786" fmla="*/ 2318250 h 8022264"/>
              <a:gd name="connsiteX787" fmla="*/ 8016993 w 8452709"/>
              <a:gd name="connsiteY787" fmla="*/ 2314633 h 8022264"/>
              <a:gd name="connsiteX788" fmla="*/ 7957525 w 8452709"/>
              <a:gd name="connsiteY788" fmla="*/ 2318251 h 8022264"/>
              <a:gd name="connsiteX789" fmla="*/ 7849405 w 8452709"/>
              <a:gd name="connsiteY789" fmla="*/ 2336350 h 8022264"/>
              <a:gd name="connsiteX790" fmla="*/ 7741293 w 8452709"/>
              <a:gd name="connsiteY790" fmla="*/ 2361691 h 8022264"/>
              <a:gd name="connsiteX791" fmla="*/ 8054837 w 8452709"/>
              <a:gd name="connsiteY791" fmla="*/ 2354452 h 8022264"/>
              <a:gd name="connsiteX792" fmla="*/ 8092677 w 8452709"/>
              <a:gd name="connsiteY792" fmla="*/ 2379798 h 8022264"/>
              <a:gd name="connsiteX793" fmla="*/ 8152137 w 8452709"/>
              <a:gd name="connsiteY793" fmla="*/ 2397892 h 8022264"/>
              <a:gd name="connsiteX794" fmla="*/ 8227817 w 8452709"/>
              <a:gd name="connsiteY794" fmla="*/ 2397891 h 8022264"/>
              <a:gd name="connsiteX795" fmla="*/ 8217005 w 8452709"/>
              <a:gd name="connsiteY795" fmla="*/ 2412376 h 8022264"/>
              <a:gd name="connsiteX796" fmla="*/ 8195389 w 8452709"/>
              <a:gd name="connsiteY796" fmla="*/ 2426853 h 8022264"/>
              <a:gd name="connsiteX797" fmla="*/ 8227817 w 8452709"/>
              <a:gd name="connsiteY797" fmla="*/ 2434094 h 8022264"/>
              <a:gd name="connsiteX798" fmla="*/ 8254857 w 8452709"/>
              <a:gd name="connsiteY798" fmla="*/ 2430477 h 8022264"/>
              <a:gd name="connsiteX799" fmla="*/ 8298097 w 8452709"/>
              <a:gd name="connsiteY799" fmla="*/ 2423238 h 8022264"/>
              <a:gd name="connsiteX800" fmla="*/ 8346749 w 8452709"/>
              <a:gd name="connsiteY800" fmla="*/ 2419615 h 8022264"/>
              <a:gd name="connsiteX801" fmla="*/ 8422441 w 8452709"/>
              <a:gd name="connsiteY801" fmla="*/ 2419615 h 8022264"/>
              <a:gd name="connsiteX802" fmla="*/ 8400809 w 8452709"/>
              <a:gd name="connsiteY802" fmla="*/ 2426853 h 8022264"/>
              <a:gd name="connsiteX803" fmla="*/ 8276481 w 8452709"/>
              <a:gd name="connsiteY803" fmla="*/ 2444955 h 8022264"/>
              <a:gd name="connsiteX804" fmla="*/ 8114297 w 8452709"/>
              <a:gd name="connsiteY804" fmla="*/ 2470296 h 8022264"/>
              <a:gd name="connsiteX805" fmla="*/ 8044025 w 8452709"/>
              <a:gd name="connsiteY805" fmla="*/ 2513736 h 8022264"/>
              <a:gd name="connsiteX806" fmla="*/ 8125105 w 8452709"/>
              <a:gd name="connsiteY806" fmla="*/ 2546321 h 8022264"/>
              <a:gd name="connsiteX807" fmla="*/ 8292685 w 8452709"/>
              <a:gd name="connsiteY807" fmla="*/ 2578899 h 8022264"/>
              <a:gd name="connsiteX808" fmla="*/ 8390001 w 8452709"/>
              <a:gd name="connsiteY808" fmla="*/ 2600617 h 8022264"/>
              <a:gd name="connsiteX809" fmla="*/ 8368381 w 8452709"/>
              <a:gd name="connsiteY809" fmla="*/ 2636819 h 8022264"/>
              <a:gd name="connsiteX810" fmla="*/ 8357569 w 8452709"/>
              <a:gd name="connsiteY810" fmla="*/ 2651296 h 8022264"/>
              <a:gd name="connsiteX811" fmla="*/ 8152137 w 8452709"/>
              <a:gd name="connsiteY811" fmla="*/ 2694737 h 8022264"/>
              <a:gd name="connsiteX812" fmla="*/ 8044025 w 8452709"/>
              <a:gd name="connsiteY812" fmla="*/ 2709222 h 8022264"/>
              <a:gd name="connsiteX813" fmla="*/ 7989965 w 8452709"/>
              <a:gd name="connsiteY813" fmla="*/ 2752663 h 8022264"/>
              <a:gd name="connsiteX814" fmla="*/ 7871033 w 8452709"/>
              <a:gd name="connsiteY814" fmla="*/ 2788864 h 8022264"/>
              <a:gd name="connsiteX815" fmla="*/ 7795353 w 8452709"/>
              <a:gd name="connsiteY815" fmla="*/ 2817819 h 8022264"/>
              <a:gd name="connsiteX816" fmla="*/ 7816973 w 8452709"/>
              <a:gd name="connsiteY816" fmla="*/ 2825067 h 8022264"/>
              <a:gd name="connsiteX817" fmla="*/ 7871033 w 8452709"/>
              <a:gd name="connsiteY817" fmla="*/ 2817819 h 8022264"/>
              <a:gd name="connsiteX818" fmla="*/ 7925093 w 8452709"/>
              <a:gd name="connsiteY818" fmla="*/ 2796102 h 8022264"/>
              <a:gd name="connsiteX819" fmla="*/ 8119705 w 8452709"/>
              <a:gd name="connsiteY819" fmla="*/ 2745423 h 8022264"/>
              <a:gd name="connsiteX820" fmla="*/ 8065649 w 8452709"/>
              <a:gd name="connsiteY820" fmla="*/ 2810579 h 8022264"/>
              <a:gd name="connsiteX821" fmla="*/ 8108893 w 8452709"/>
              <a:gd name="connsiteY821" fmla="*/ 2825067 h 8022264"/>
              <a:gd name="connsiteX822" fmla="*/ 8238641 w 8452709"/>
              <a:gd name="connsiteY822" fmla="*/ 2854022 h 8022264"/>
              <a:gd name="connsiteX823" fmla="*/ 8281877 w 8452709"/>
              <a:gd name="connsiteY823" fmla="*/ 2940903 h 8022264"/>
              <a:gd name="connsiteX824" fmla="*/ 8292685 w 8452709"/>
              <a:gd name="connsiteY824" fmla="*/ 2966250 h 8022264"/>
              <a:gd name="connsiteX825" fmla="*/ 8346749 w 8452709"/>
              <a:gd name="connsiteY825" fmla="*/ 3002451 h 8022264"/>
              <a:gd name="connsiteX826" fmla="*/ 8379189 w 8452709"/>
              <a:gd name="connsiteY826" fmla="*/ 3035029 h 8022264"/>
              <a:gd name="connsiteX827" fmla="*/ 8298097 w 8452709"/>
              <a:gd name="connsiteY827" fmla="*/ 3082086 h 8022264"/>
              <a:gd name="connsiteX828" fmla="*/ 8076457 w 8452709"/>
              <a:gd name="connsiteY828" fmla="*/ 3114672 h 8022264"/>
              <a:gd name="connsiteX829" fmla="*/ 7925093 w 8452709"/>
              <a:gd name="connsiteY829" fmla="*/ 3129149 h 8022264"/>
              <a:gd name="connsiteX830" fmla="*/ 7865625 w 8452709"/>
              <a:gd name="connsiteY830" fmla="*/ 3150866 h 8022264"/>
              <a:gd name="connsiteX831" fmla="*/ 7876433 w 8452709"/>
              <a:gd name="connsiteY831" fmla="*/ 3172591 h 8022264"/>
              <a:gd name="connsiteX832" fmla="*/ 7881845 w 8452709"/>
              <a:gd name="connsiteY832" fmla="*/ 3201552 h 8022264"/>
              <a:gd name="connsiteX833" fmla="*/ 8054837 w 8452709"/>
              <a:gd name="connsiteY833" fmla="*/ 3172590 h 8022264"/>
              <a:gd name="connsiteX834" fmla="*/ 8076457 w 8452709"/>
              <a:gd name="connsiteY834" fmla="*/ 3165350 h 8022264"/>
              <a:gd name="connsiteX835" fmla="*/ 8238637 w 8452709"/>
              <a:gd name="connsiteY835" fmla="*/ 3230509 h 8022264"/>
              <a:gd name="connsiteX836" fmla="*/ 8287289 w 8452709"/>
              <a:gd name="connsiteY836" fmla="*/ 3255855 h 8022264"/>
              <a:gd name="connsiteX837" fmla="*/ 8346749 w 8452709"/>
              <a:gd name="connsiteY837" fmla="*/ 3281194 h 8022264"/>
              <a:gd name="connsiteX838" fmla="*/ 8422441 w 8452709"/>
              <a:gd name="connsiteY838" fmla="*/ 3339113 h 8022264"/>
              <a:gd name="connsiteX839" fmla="*/ 8444061 w 8452709"/>
              <a:gd name="connsiteY839" fmla="*/ 3378937 h 8022264"/>
              <a:gd name="connsiteX840" fmla="*/ 8433249 w 8452709"/>
              <a:gd name="connsiteY840" fmla="*/ 3404277 h 8022264"/>
              <a:gd name="connsiteX841" fmla="*/ 8368381 w 8452709"/>
              <a:gd name="connsiteY841" fmla="*/ 3389793 h 8022264"/>
              <a:gd name="connsiteX842" fmla="*/ 8330541 w 8452709"/>
              <a:gd name="connsiteY842" fmla="*/ 3382554 h 8022264"/>
              <a:gd name="connsiteX843" fmla="*/ 8254857 w 8452709"/>
              <a:gd name="connsiteY843" fmla="*/ 3368077 h 8022264"/>
              <a:gd name="connsiteX844" fmla="*/ 8179165 w 8452709"/>
              <a:gd name="connsiteY844" fmla="*/ 3364452 h 8022264"/>
              <a:gd name="connsiteX845" fmla="*/ 8162957 w 8452709"/>
              <a:gd name="connsiteY845" fmla="*/ 3382553 h 8022264"/>
              <a:gd name="connsiteX846" fmla="*/ 8125105 w 8452709"/>
              <a:gd name="connsiteY846" fmla="*/ 3425995 h 8022264"/>
              <a:gd name="connsiteX847" fmla="*/ 8044025 w 8452709"/>
              <a:gd name="connsiteY847" fmla="*/ 3454958 h 8022264"/>
              <a:gd name="connsiteX848" fmla="*/ 8000777 w 8452709"/>
              <a:gd name="connsiteY848" fmla="*/ 3469436 h 8022264"/>
              <a:gd name="connsiteX849" fmla="*/ 8076457 w 8452709"/>
              <a:gd name="connsiteY849" fmla="*/ 3476673 h 8022264"/>
              <a:gd name="connsiteX850" fmla="*/ 8108897 w 8452709"/>
              <a:gd name="connsiteY850" fmla="*/ 3469435 h 8022264"/>
              <a:gd name="connsiteX851" fmla="*/ 8346749 w 8452709"/>
              <a:gd name="connsiteY851" fmla="*/ 3512876 h 8022264"/>
              <a:gd name="connsiteX852" fmla="*/ 8368381 w 8452709"/>
              <a:gd name="connsiteY852" fmla="*/ 3520113 h 8022264"/>
              <a:gd name="connsiteX853" fmla="*/ 8325129 w 8452709"/>
              <a:gd name="connsiteY853" fmla="*/ 3527362 h 8022264"/>
              <a:gd name="connsiteX854" fmla="*/ 8249449 w 8452709"/>
              <a:gd name="connsiteY854" fmla="*/ 3549077 h 8022264"/>
              <a:gd name="connsiteX855" fmla="*/ 8044025 w 8452709"/>
              <a:gd name="connsiteY855" fmla="*/ 3614242 h 8022264"/>
              <a:gd name="connsiteX856" fmla="*/ 7849405 w 8452709"/>
              <a:gd name="connsiteY856" fmla="*/ 3686646 h 8022264"/>
              <a:gd name="connsiteX857" fmla="*/ 8054837 w 8452709"/>
              <a:gd name="connsiteY857" fmla="*/ 3693884 h 8022264"/>
              <a:gd name="connsiteX858" fmla="*/ 8206197 w 8452709"/>
              <a:gd name="connsiteY858" fmla="*/ 3657682 h 8022264"/>
              <a:gd name="connsiteX859" fmla="*/ 8281877 w 8452709"/>
              <a:gd name="connsiteY859" fmla="*/ 3672159 h 8022264"/>
              <a:gd name="connsiteX860" fmla="*/ 8368381 w 8452709"/>
              <a:gd name="connsiteY860" fmla="*/ 3701123 h 8022264"/>
              <a:gd name="connsiteX861" fmla="*/ 8433249 w 8452709"/>
              <a:gd name="connsiteY861" fmla="*/ 3737325 h 8022264"/>
              <a:gd name="connsiteX862" fmla="*/ 8281877 w 8452709"/>
              <a:gd name="connsiteY862" fmla="*/ 3816967 h 8022264"/>
              <a:gd name="connsiteX863" fmla="*/ 8130517 w 8452709"/>
              <a:gd name="connsiteY863" fmla="*/ 3882122 h 8022264"/>
              <a:gd name="connsiteX864" fmla="*/ 8054837 w 8452709"/>
              <a:gd name="connsiteY864" fmla="*/ 3889363 h 8022264"/>
              <a:gd name="connsiteX865" fmla="*/ 7968337 w 8452709"/>
              <a:gd name="connsiteY865" fmla="*/ 3911086 h 8022264"/>
              <a:gd name="connsiteX866" fmla="*/ 7708853 w 8452709"/>
              <a:gd name="connsiteY866" fmla="*/ 3979866 h 8022264"/>
              <a:gd name="connsiteX867" fmla="*/ 7449369 w 8452709"/>
              <a:gd name="connsiteY867" fmla="*/ 4048647 h 8022264"/>
              <a:gd name="connsiteX868" fmla="*/ 7319629 w 8452709"/>
              <a:gd name="connsiteY868" fmla="*/ 4081232 h 8022264"/>
              <a:gd name="connsiteX869" fmla="*/ 7189887 w 8452709"/>
              <a:gd name="connsiteY869" fmla="*/ 4121049 h 8022264"/>
              <a:gd name="connsiteX870" fmla="*/ 7168257 w 8452709"/>
              <a:gd name="connsiteY870" fmla="*/ 4153629 h 8022264"/>
              <a:gd name="connsiteX871" fmla="*/ 7254757 w 8452709"/>
              <a:gd name="connsiteY871" fmla="*/ 4135528 h 8022264"/>
              <a:gd name="connsiteX872" fmla="*/ 7525053 w 8452709"/>
              <a:gd name="connsiteY872" fmla="*/ 4106572 h 8022264"/>
              <a:gd name="connsiteX873" fmla="*/ 7503429 w 8452709"/>
              <a:gd name="connsiteY873" fmla="*/ 4128290 h 8022264"/>
              <a:gd name="connsiteX874" fmla="*/ 7438561 w 8452709"/>
              <a:gd name="connsiteY874" fmla="*/ 4135527 h 8022264"/>
              <a:gd name="connsiteX875" fmla="*/ 7189888 w 8452709"/>
              <a:gd name="connsiteY875" fmla="*/ 4186215 h 8022264"/>
              <a:gd name="connsiteX876" fmla="*/ 7373689 w 8452709"/>
              <a:gd name="connsiteY876" fmla="*/ 4200692 h 8022264"/>
              <a:gd name="connsiteX877" fmla="*/ 7492613 w 8452709"/>
              <a:gd name="connsiteY877" fmla="*/ 4200691 h 8022264"/>
              <a:gd name="connsiteX878" fmla="*/ 7784533 w 8452709"/>
              <a:gd name="connsiteY878" fmla="*/ 4164492 h 8022264"/>
              <a:gd name="connsiteX879" fmla="*/ 8033205 w 8452709"/>
              <a:gd name="connsiteY879" fmla="*/ 4121049 h 8022264"/>
              <a:gd name="connsiteX880" fmla="*/ 7741293 w 8452709"/>
              <a:gd name="connsiteY880" fmla="*/ 4193452 h 8022264"/>
              <a:gd name="connsiteX881" fmla="*/ 7633169 w 8452709"/>
              <a:gd name="connsiteY881" fmla="*/ 4215170 h 8022264"/>
              <a:gd name="connsiteX882" fmla="*/ 7665601 w 8452709"/>
              <a:gd name="connsiteY882" fmla="*/ 4222410 h 8022264"/>
              <a:gd name="connsiteX883" fmla="*/ 7665601 w 8452709"/>
              <a:gd name="connsiteY883" fmla="*/ 4236893 h 8022264"/>
              <a:gd name="connsiteX884" fmla="*/ 7546681 w 8452709"/>
              <a:gd name="connsiteY884" fmla="*/ 4244134 h 8022264"/>
              <a:gd name="connsiteX885" fmla="*/ 7460181 w 8452709"/>
              <a:gd name="connsiteY885" fmla="*/ 4258610 h 8022264"/>
              <a:gd name="connsiteX886" fmla="*/ 7503429 w 8452709"/>
              <a:gd name="connsiteY886" fmla="*/ 4273096 h 8022264"/>
              <a:gd name="connsiteX887" fmla="*/ 7557489 w 8452709"/>
              <a:gd name="connsiteY887" fmla="*/ 4280334 h 8022264"/>
              <a:gd name="connsiteX888" fmla="*/ 7427741 w 8452709"/>
              <a:gd name="connsiteY888" fmla="*/ 4302052 h 8022264"/>
              <a:gd name="connsiteX889" fmla="*/ 7233128 w 8452709"/>
              <a:gd name="connsiteY889" fmla="*/ 4331015 h 8022264"/>
              <a:gd name="connsiteX890" fmla="*/ 7243939 w 8452709"/>
              <a:gd name="connsiteY890" fmla="*/ 4331014 h 8022264"/>
              <a:gd name="connsiteX891" fmla="*/ 7276377 w 8452709"/>
              <a:gd name="connsiteY891" fmla="*/ 4359975 h 8022264"/>
              <a:gd name="connsiteX892" fmla="*/ 7211507 w 8452709"/>
              <a:gd name="connsiteY892" fmla="*/ 4396178 h 8022264"/>
              <a:gd name="connsiteX893" fmla="*/ 7157447 w 8452709"/>
              <a:gd name="connsiteY893" fmla="*/ 4410656 h 8022264"/>
              <a:gd name="connsiteX894" fmla="*/ 7438561 w 8452709"/>
              <a:gd name="connsiteY894" fmla="*/ 4388933 h 8022264"/>
              <a:gd name="connsiteX895" fmla="*/ 7568301 w 8452709"/>
              <a:gd name="connsiteY895" fmla="*/ 4381694 h 8022264"/>
              <a:gd name="connsiteX896" fmla="*/ 7535861 w 8452709"/>
              <a:gd name="connsiteY896" fmla="*/ 4403418 h 8022264"/>
              <a:gd name="connsiteX897" fmla="*/ 7470993 w 8452709"/>
              <a:gd name="connsiteY897" fmla="*/ 4410657 h 8022264"/>
              <a:gd name="connsiteX898" fmla="*/ 7395309 w 8452709"/>
              <a:gd name="connsiteY898" fmla="*/ 4428757 h 8022264"/>
              <a:gd name="connsiteX899" fmla="*/ 7298001 w 8452709"/>
              <a:gd name="connsiteY899" fmla="*/ 4446858 h 8022264"/>
              <a:gd name="connsiteX900" fmla="*/ 7114197 w 8452709"/>
              <a:gd name="connsiteY900" fmla="*/ 4490299 h 8022264"/>
              <a:gd name="connsiteX901" fmla="*/ 7157446 w 8452709"/>
              <a:gd name="connsiteY901" fmla="*/ 4490299 h 8022264"/>
              <a:gd name="connsiteX902" fmla="*/ 7265569 w 8452709"/>
              <a:gd name="connsiteY902" fmla="*/ 4519262 h 8022264"/>
              <a:gd name="connsiteX903" fmla="*/ 7222317 w 8452709"/>
              <a:gd name="connsiteY903" fmla="*/ 4526501 h 8022264"/>
              <a:gd name="connsiteX904" fmla="*/ 7233129 w 8452709"/>
              <a:gd name="connsiteY904" fmla="*/ 4548217 h 8022264"/>
              <a:gd name="connsiteX905" fmla="*/ 7525053 w 8452709"/>
              <a:gd name="connsiteY905" fmla="*/ 4519262 h 8022264"/>
              <a:gd name="connsiteX906" fmla="*/ 7568301 w 8452709"/>
              <a:gd name="connsiteY906" fmla="*/ 4497537 h 8022264"/>
              <a:gd name="connsiteX907" fmla="*/ 7470993 w 8452709"/>
              <a:gd name="connsiteY907" fmla="*/ 4512015 h 8022264"/>
              <a:gd name="connsiteX908" fmla="*/ 7433149 w 8452709"/>
              <a:gd name="connsiteY908" fmla="*/ 4515639 h 8022264"/>
              <a:gd name="connsiteX909" fmla="*/ 7449369 w 8452709"/>
              <a:gd name="connsiteY909" fmla="*/ 4497538 h 8022264"/>
              <a:gd name="connsiteX910" fmla="*/ 7525053 w 8452709"/>
              <a:gd name="connsiteY910" fmla="*/ 4468575 h 8022264"/>
              <a:gd name="connsiteX911" fmla="*/ 7719665 w 8452709"/>
              <a:gd name="connsiteY911" fmla="*/ 4439619 h 8022264"/>
              <a:gd name="connsiteX912" fmla="*/ 7914273 w 8452709"/>
              <a:gd name="connsiteY912" fmla="*/ 4417895 h 8022264"/>
              <a:gd name="connsiteX913" fmla="*/ 7871033 w 8452709"/>
              <a:gd name="connsiteY913" fmla="*/ 4432379 h 8022264"/>
              <a:gd name="connsiteX914" fmla="*/ 7854813 w 8452709"/>
              <a:gd name="connsiteY914" fmla="*/ 4454096 h 8022264"/>
              <a:gd name="connsiteX915" fmla="*/ 8065645 w 8452709"/>
              <a:gd name="connsiteY915" fmla="*/ 4425134 h 8022264"/>
              <a:gd name="connsiteX916" fmla="*/ 8281877 w 8452709"/>
              <a:gd name="connsiteY916" fmla="*/ 4410657 h 8022264"/>
              <a:gd name="connsiteX917" fmla="*/ 8227817 w 8452709"/>
              <a:gd name="connsiteY917" fmla="*/ 4417896 h 8022264"/>
              <a:gd name="connsiteX918" fmla="*/ 8157549 w 8452709"/>
              <a:gd name="connsiteY918" fmla="*/ 4425135 h 8022264"/>
              <a:gd name="connsiteX919" fmla="*/ 8098077 w 8452709"/>
              <a:gd name="connsiteY919" fmla="*/ 4443235 h 8022264"/>
              <a:gd name="connsiteX920" fmla="*/ 8076457 w 8452709"/>
              <a:gd name="connsiteY920" fmla="*/ 4461336 h 8022264"/>
              <a:gd name="connsiteX921" fmla="*/ 8054837 w 8452709"/>
              <a:gd name="connsiteY921" fmla="*/ 4483060 h 8022264"/>
              <a:gd name="connsiteX922" fmla="*/ 8011585 w 8452709"/>
              <a:gd name="connsiteY922" fmla="*/ 4490299 h 8022264"/>
              <a:gd name="connsiteX923" fmla="*/ 7925093 w 8452709"/>
              <a:gd name="connsiteY923" fmla="*/ 4504776 h 8022264"/>
              <a:gd name="connsiteX924" fmla="*/ 7968337 w 8452709"/>
              <a:gd name="connsiteY924" fmla="*/ 4490298 h 8022264"/>
              <a:gd name="connsiteX925" fmla="*/ 8000777 w 8452709"/>
              <a:gd name="connsiteY925" fmla="*/ 4468575 h 8022264"/>
              <a:gd name="connsiteX926" fmla="*/ 7789945 w 8452709"/>
              <a:gd name="connsiteY926" fmla="*/ 4501162 h 8022264"/>
              <a:gd name="connsiteX927" fmla="*/ 7600733 w 8452709"/>
              <a:gd name="connsiteY927" fmla="*/ 4540977 h 8022264"/>
              <a:gd name="connsiteX928" fmla="*/ 7600733 w 8452709"/>
              <a:gd name="connsiteY928" fmla="*/ 4548216 h 8022264"/>
              <a:gd name="connsiteX929" fmla="*/ 7719661 w 8452709"/>
              <a:gd name="connsiteY929" fmla="*/ 4533739 h 8022264"/>
              <a:gd name="connsiteX930" fmla="*/ 7752105 w 8452709"/>
              <a:gd name="connsiteY930" fmla="*/ 4540978 h 8022264"/>
              <a:gd name="connsiteX931" fmla="*/ 7762913 w 8452709"/>
              <a:gd name="connsiteY931" fmla="*/ 4548217 h 8022264"/>
              <a:gd name="connsiteX932" fmla="*/ 7892657 w 8452709"/>
              <a:gd name="connsiteY932" fmla="*/ 4533738 h 8022264"/>
              <a:gd name="connsiteX933" fmla="*/ 8022397 w 8452709"/>
              <a:gd name="connsiteY933" fmla="*/ 4519261 h 8022264"/>
              <a:gd name="connsiteX934" fmla="*/ 8044025 w 8452709"/>
              <a:gd name="connsiteY934" fmla="*/ 4526500 h 8022264"/>
              <a:gd name="connsiteX935" fmla="*/ 8011585 w 8452709"/>
              <a:gd name="connsiteY935" fmla="*/ 4540978 h 8022264"/>
              <a:gd name="connsiteX936" fmla="*/ 7989965 w 8452709"/>
              <a:gd name="connsiteY936" fmla="*/ 4559079 h 8022264"/>
              <a:gd name="connsiteX937" fmla="*/ 7946713 w 8452709"/>
              <a:gd name="connsiteY937" fmla="*/ 4577179 h 8022264"/>
              <a:gd name="connsiteX938" fmla="*/ 7903465 w 8452709"/>
              <a:gd name="connsiteY938" fmla="*/ 4569941 h 8022264"/>
              <a:gd name="connsiteX939" fmla="*/ 7838593 w 8452709"/>
              <a:gd name="connsiteY939" fmla="*/ 4577180 h 8022264"/>
              <a:gd name="connsiteX940" fmla="*/ 7708853 w 8452709"/>
              <a:gd name="connsiteY940" fmla="*/ 4580803 h 8022264"/>
              <a:gd name="connsiteX941" fmla="*/ 7611553 w 8452709"/>
              <a:gd name="connsiteY941" fmla="*/ 4584419 h 8022264"/>
              <a:gd name="connsiteX942" fmla="*/ 7438561 w 8452709"/>
              <a:gd name="connsiteY942" fmla="*/ 4598904 h 8022264"/>
              <a:gd name="connsiteX943" fmla="*/ 7427741 w 8452709"/>
              <a:gd name="connsiteY943" fmla="*/ 4606142 h 8022264"/>
              <a:gd name="connsiteX944" fmla="*/ 7492609 w 8452709"/>
              <a:gd name="connsiteY944" fmla="*/ 4613381 h 8022264"/>
              <a:gd name="connsiteX945" fmla="*/ 7806161 w 8452709"/>
              <a:gd name="connsiteY945" fmla="*/ 4591657 h 8022264"/>
              <a:gd name="connsiteX946" fmla="*/ 7881845 w 8452709"/>
              <a:gd name="connsiteY946" fmla="*/ 4591657 h 8022264"/>
              <a:gd name="connsiteX947" fmla="*/ 7892653 w 8452709"/>
              <a:gd name="connsiteY947" fmla="*/ 4606143 h 8022264"/>
              <a:gd name="connsiteX948" fmla="*/ 7643981 w 8452709"/>
              <a:gd name="connsiteY948" fmla="*/ 4656821 h 8022264"/>
              <a:gd name="connsiteX949" fmla="*/ 7503429 w 8452709"/>
              <a:gd name="connsiteY949" fmla="*/ 4649584 h 8022264"/>
              <a:gd name="connsiteX950" fmla="*/ 7384501 w 8452709"/>
              <a:gd name="connsiteY950" fmla="*/ 4664060 h 8022264"/>
              <a:gd name="connsiteX951" fmla="*/ 7352061 w 8452709"/>
              <a:gd name="connsiteY951" fmla="*/ 4750942 h 8022264"/>
              <a:gd name="connsiteX952" fmla="*/ 7352061 w 8452709"/>
              <a:gd name="connsiteY952" fmla="*/ 4765427 h 8022264"/>
              <a:gd name="connsiteX953" fmla="*/ 7325029 w 8452709"/>
              <a:gd name="connsiteY953" fmla="*/ 4790766 h 8022264"/>
              <a:gd name="connsiteX954" fmla="*/ 7373689 w 8452709"/>
              <a:gd name="connsiteY954" fmla="*/ 4801629 h 8022264"/>
              <a:gd name="connsiteX955" fmla="*/ 7319629 w 8452709"/>
              <a:gd name="connsiteY955" fmla="*/ 4881263 h 8022264"/>
              <a:gd name="connsiteX956" fmla="*/ 7276377 w 8452709"/>
              <a:gd name="connsiteY956" fmla="*/ 4924711 h 8022264"/>
              <a:gd name="connsiteX957" fmla="*/ 7238537 w 8452709"/>
              <a:gd name="connsiteY957" fmla="*/ 4946426 h 8022264"/>
              <a:gd name="connsiteX958" fmla="*/ 7168259 w 8452709"/>
              <a:gd name="connsiteY958" fmla="*/ 4975390 h 8022264"/>
              <a:gd name="connsiteX959" fmla="*/ 7146637 w 8452709"/>
              <a:gd name="connsiteY959" fmla="*/ 4997106 h 8022264"/>
              <a:gd name="connsiteX960" fmla="*/ 7249345 w 8452709"/>
              <a:gd name="connsiteY960" fmla="*/ 4989866 h 8022264"/>
              <a:gd name="connsiteX961" fmla="*/ 7352061 w 8452709"/>
              <a:gd name="connsiteY961" fmla="*/ 4946427 h 8022264"/>
              <a:gd name="connsiteX962" fmla="*/ 7406121 w 8452709"/>
              <a:gd name="connsiteY962" fmla="*/ 4946427 h 8022264"/>
              <a:gd name="connsiteX963" fmla="*/ 7470993 w 8452709"/>
              <a:gd name="connsiteY963" fmla="*/ 4960904 h 8022264"/>
              <a:gd name="connsiteX964" fmla="*/ 7525053 w 8452709"/>
              <a:gd name="connsiteY964" fmla="*/ 4960904 h 8022264"/>
              <a:gd name="connsiteX965" fmla="*/ 7443961 w 8452709"/>
              <a:gd name="connsiteY965" fmla="*/ 4979005 h 8022264"/>
              <a:gd name="connsiteX966" fmla="*/ 7427741 w 8452709"/>
              <a:gd name="connsiteY966" fmla="*/ 5011591 h 8022264"/>
              <a:gd name="connsiteX967" fmla="*/ 7352061 w 8452709"/>
              <a:gd name="connsiteY967" fmla="*/ 5018830 h 8022264"/>
              <a:gd name="connsiteX968" fmla="*/ 7308821 w 8452709"/>
              <a:gd name="connsiteY968" fmla="*/ 5018830 h 8022264"/>
              <a:gd name="connsiteX969" fmla="*/ 6887155 w 8452709"/>
              <a:gd name="connsiteY969" fmla="*/ 5062271 h 8022264"/>
              <a:gd name="connsiteX970" fmla="*/ 6752004 w 8452709"/>
              <a:gd name="connsiteY970" fmla="*/ 5062270 h 8022264"/>
              <a:gd name="connsiteX971" fmla="*/ 6584423 w 8452709"/>
              <a:gd name="connsiteY971" fmla="*/ 5083988 h 8022264"/>
              <a:gd name="connsiteX972" fmla="*/ 6584422 w 8452709"/>
              <a:gd name="connsiteY972" fmla="*/ 5120190 h 8022264"/>
              <a:gd name="connsiteX973" fmla="*/ 6606042 w 8452709"/>
              <a:gd name="connsiteY973" fmla="*/ 5163631 h 8022264"/>
              <a:gd name="connsiteX974" fmla="*/ 6611452 w 8452709"/>
              <a:gd name="connsiteY974" fmla="*/ 5192593 h 8022264"/>
              <a:gd name="connsiteX975" fmla="*/ 6692544 w 8452709"/>
              <a:gd name="connsiteY975" fmla="*/ 5170869 h 8022264"/>
              <a:gd name="connsiteX976" fmla="*/ 6800653 w 8452709"/>
              <a:gd name="connsiteY976" fmla="*/ 5134674 h 8022264"/>
              <a:gd name="connsiteX977" fmla="*/ 6822285 w 8452709"/>
              <a:gd name="connsiteY977" fmla="*/ 5134674 h 8022264"/>
              <a:gd name="connsiteX978" fmla="*/ 6681722 w 8452709"/>
              <a:gd name="connsiteY978" fmla="*/ 5199830 h 8022264"/>
              <a:gd name="connsiteX979" fmla="*/ 6670913 w 8452709"/>
              <a:gd name="connsiteY979" fmla="*/ 5264996 h 8022264"/>
              <a:gd name="connsiteX980" fmla="*/ 6822284 w 8452709"/>
              <a:gd name="connsiteY980" fmla="*/ 5221555 h 8022264"/>
              <a:gd name="connsiteX981" fmla="*/ 6908775 w 8452709"/>
              <a:gd name="connsiteY981" fmla="*/ 5221556 h 8022264"/>
              <a:gd name="connsiteX982" fmla="*/ 6876346 w 8452709"/>
              <a:gd name="connsiteY982" fmla="*/ 5257756 h 8022264"/>
              <a:gd name="connsiteX983" fmla="*/ 6735782 w 8452709"/>
              <a:gd name="connsiteY983" fmla="*/ 5308436 h 8022264"/>
              <a:gd name="connsiteX984" fmla="*/ 6551980 w 8452709"/>
              <a:gd name="connsiteY984" fmla="*/ 5395316 h 8022264"/>
              <a:gd name="connsiteX985" fmla="*/ 6573613 w 8452709"/>
              <a:gd name="connsiteY985" fmla="*/ 5395318 h 8022264"/>
              <a:gd name="connsiteX986" fmla="*/ 6681722 w 8452709"/>
              <a:gd name="connsiteY986" fmla="*/ 5380839 h 8022264"/>
              <a:gd name="connsiteX987" fmla="*/ 6995265 w 8452709"/>
              <a:gd name="connsiteY987" fmla="*/ 5330154 h 8022264"/>
              <a:gd name="connsiteX988" fmla="*/ 7103386 w 8452709"/>
              <a:gd name="connsiteY988" fmla="*/ 5279473 h 8022264"/>
              <a:gd name="connsiteX989" fmla="*/ 7211507 w 8452709"/>
              <a:gd name="connsiteY989" fmla="*/ 5214317 h 8022264"/>
              <a:gd name="connsiteX990" fmla="*/ 7243938 w 8452709"/>
              <a:gd name="connsiteY990" fmla="*/ 5214316 h 8022264"/>
              <a:gd name="connsiteX991" fmla="*/ 7146637 w 8452709"/>
              <a:gd name="connsiteY991" fmla="*/ 5293952 h 8022264"/>
              <a:gd name="connsiteX992" fmla="*/ 7081767 w 8452709"/>
              <a:gd name="connsiteY992" fmla="*/ 5322915 h 8022264"/>
              <a:gd name="connsiteX993" fmla="*/ 7125017 w 8452709"/>
              <a:gd name="connsiteY993" fmla="*/ 5315674 h 8022264"/>
              <a:gd name="connsiteX994" fmla="*/ 7260161 w 8452709"/>
              <a:gd name="connsiteY994" fmla="*/ 5279473 h 8022264"/>
              <a:gd name="connsiteX995" fmla="*/ 7427741 w 8452709"/>
              <a:gd name="connsiteY995" fmla="*/ 5228794 h 8022264"/>
              <a:gd name="connsiteX996" fmla="*/ 7514241 w 8452709"/>
              <a:gd name="connsiteY996" fmla="*/ 5207071 h 8022264"/>
              <a:gd name="connsiteX997" fmla="*/ 7579113 w 8452709"/>
              <a:gd name="connsiteY997" fmla="*/ 5185355 h 8022264"/>
              <a:gd name="connsiteX998" fmla="*/ 7568301 w 8452709"/>
              <a:gd name="connsiteY998" fmla="*/ 5199831 h 8022264"/>
              <a:gd name="connsiteX999" fmla="*/ 7535861 w 8452709"/>
              <a:gd name="connsiteY999" fmla="*/ 5236033 h 8022264"/>
              <a:gd name="connsiteX1000" fmla="*/ 7173667 w 8452709"/>
              <a:gd name="connsiteY1000" fmla="*/ 5377216 h 8022264"/>
              <a:gd name="connsiteX1001" fmla="*/ 6606042 w 8452709"/>
              <a:gd name="connsiteY1001" fmla="*/ 5518401 h 8022264"/>
              <a:gd name="connsiteX1002" fmla="*/ 6487111 w 8452709"/>
              <a:gd name="connsiteY1002" fmla="*/ 5547362 h 8022264"/>
              <a:gd name="connsiteX1003" fmla="*/ 6519551 w 8452709"/>
              <a:gd name="connsiteY1003" fmla="*/ 5547362 h 8022264"/>
              <a:gd name="connsiteX1004" fmla="*/ 7362877 w 8452709"/>
              <a:gd name="connsiteY1004" fmla="*/ 5366356 h 8022264"/>
              <a:gd name="connsiteX1005" fmla="*/ 7525049 w 8452709"/>
              <a:gd name="connsiteY1005" fmla="*/ 5322915 h 8022264"/>
              <a:gd name="connsiteX1006" fmla="*/ 7449369 w 8452709"/>
              <a:gd name="connsiteY1006" fmla="*/ 5380840 h 8022264"/>
              <a:gd name="connsiteX1007" fmla="*/ 7411529 w 8452709"/>
              <a:gd name="connsiteY1007" fmla="*/ 5388078 h 8022264"/>
              <a:gd name="connsiteX1008" fmla="*/ 7373689 w 8452709"/>
              <a:gd name="connsiteY1008" fmla="*/ 5402557 h 8022264"/>
              <a:gd name="connsiteX1009" fmla="*/ 7330437 w 8452709"/>
              <a:gd name="connsiteY1009" fmla="*/ 5424279 h 8022264"/>
              <a:gd name="connsiteX1010" fmla="*/ 7362881 w 8452709"/>
              <a:gd name="connsiteY1010" fmla="*/ 5424280 h 8022264"/>
              <a:gd name="connsiteX1011" fmla="*/ 7416929 w 8452709"/>
              <a:gd name="connsiteY1011" fmla="*/ 5424280 h 8022264"/>
              <a:gd name="connsiteX1012" fmla="*/ 6735782 w 8452709"/>
              <a:gd name="connsiteY1012" fmla="*/ 5605283 h 8022264"/>
              <a:gd name="connsiteX1013" fmla="*/ 6303309 w 8452709"/>
              <a:gd name="connsiteY1013" fmla="*/ 5699402 h 8022264"/>
              <a:gd name="connsiteX1014" fmla="*/ 6249249 w 8452709"/>
              <a:gd name="connsiteY1014" fmla="*/ 5721127 h 8022264"/>
              <a:gd name="connsiteX1015" fmla="*/ 6135729 w 8452709"/>
              <a:gd name="connsiteY1015" fmla="*/ 5742841 h 8022264"/>
              <a:gd name="connsiteX1016" fmla="*/ 6091317 w 8452709"/>
              <a:gd name="connsiteY1016" fmla="*/ 5752946 h 8022264"/>
              <a:gd name="connsiteX1017" fmla="*/ 6071321 w 8452709"/>
              <a:gd name="connsiteY1017" fmla="*/ 5829913 h 8022264"/>
              <a:gd name="connsiteX1018" fmla="*/ 6056640 w 8452709"/>
              <a:gd name="connsiteY1018" fmla="*/ 5880174 h 8022264"/>
              <a:gd name="connsiteX1019" fmla="*/ 6053996 w 8452709"/>
              <a:gd name="connsiteY1019" fmla="*/ 5887763 h 8022264"/>
              <a:gd name="connsiteX1020" fmla="*/ 6054638 w 8452709"/>
              <a:gd name="connsiteY1020" fmla="*/ 5887649 h 8022264"/>
              <a:gd name="connsiteX1021" fmla="*/ 6184378 w 8452709"/>
              <a:gd name="connsiteY1021" fmla="*/ 5851447 h 8022264"/>
              <a:gd name="connsiteX1022" fmla="*/ 6443871 w 8452709"/>
              <a:gd name="connsiteY1022" fmla="*/ 5764566 h 8022264"/>
              <a:gd name="connsiteX1023" fmla="*/ 6422241 w 8452709"/>
              <a:gd name="connsiteY1023" fmla="*/ 5757327 h 8022264"/>
              <a:gd name="connsiteX1024" fmla="*/ 6638483 w 8452709"/>
              <a:gd name="connsiteY1024" fmla="*/ 5724740 h 8022264"/>
              <a:gd name="connsiteX1025" fmla="*/ 6930395 w 8452709"/>
              <a:gd name="connsiteY1025" fmla="*/ 5699401 h 8022264"/>
              <a:gd name="connsiteX1026" fmla="*/ 6952026 w 8452709"/>
              <a:gd name="connsiteY1026" fmla="*/ 5706640 h 8022264"/>
              <a:gd name="connsiteX1027" fmla="*/ 6779033 w 8452709"/>
              <a:gd name="connsiteY1027" fmla="*/ 5735603 h 8022264"/>
              <a:gd name="connsiteX1028" fmla="*/ 6562790 w 8452709"/>
              <a:gd name="connsiteY1028" fmla="*/ 5786283 h 8022264"/>
              <a:gd name="connsiteX1029" fmla="*/ 6346560 w 8452709"/>
              <a:gd name="connsiteY1029" fmla="*/ 5858687 h 8022264"/>
              <a:gd name="connsiteX1030" fmla="*/ 6335750 w 8452709"/>
              <a:gd name="connsiteY1030" fmla="*/ 5858686 h 8022264"/>
              <a:gd name="connsiteX1031" fmla="*/ 6108696 w 8452709"/>
              <a:gd name="connsiteY1031" fmla="*/ 5905749 h 8022264"/>
              <a:gd name="connsiteX1032" fmla="*/ 6040695 w 8452709"/>
              <a:gd name="connsiteY1032" fmla="*/ 5923015 h 8022264"/>
              <a:gd name="connsiteX1033" fmla="*/ 6034338 w 8452709"/>
              <a:gd name="connsiteY1033" fmla="*/ 5936103 h 8022264"/>
              <a:gd name="connsiteX1034" fmla="*/ 6026719 w 8452709"/>
              <a:gd name="connsiteY1034" fmla="*/ 5941767 h 8022264"/>
              <a:gd name="connsiteX1035" fmla="*/ 5987408 w 8452709"/>
              <a:gd name="connsiteY1035" fmla="*/ 6034395 h 8022264"/>
              <a:gd name="connsiteX1036" fmla="*/ 5945456 w 8452709"/>
              <a:gd name="connsiteY1036" fmla="*/ 6136638 h 8022264"/>
              <a:gd name="connsiteX1037" fmla="*/ 5956030 w 8452709"/>
              <a:gd name="connsiteY1037" fmla="*/ 6098168 h 8022264"/>
              <a:gd name="connsiteX1038" fmla="*/ 5962227 w 8452709"/>
              <a:gd name="connsiteY1038" fmla="*/ 6037815 h 8022264"/>
              <a:gd name="connsiteX1039" fmla="*/ 5971068 w 8452709"/>
              <a:gd name="connsiteY1039" fmla="*/ 5967845 h 8022264"/>
              <a:gd name="connsiteX1040" fmla="*/ 5975608 w 8452709"/>
              <a:gd name="connsiteY1040" fmla="*/ 5939198 h 8022264"/>
              <a:gd name="connsiteX1041" fmla="*/ 5968149 w 8452709"/>
              <a:gd name="connsiteY1041" fmla="*/ 5941043 h 8022264"/>
              <a:gd name="connsiteX1042" fmla="*/ 5930307 w 8452709"/>
              <a:gd name="connsiteY1042" fmla="*/ 5949865 h 8022264"/>
              <a:gd name="connsiteX1043" fmla="*/ 5927717 w 8452709"/>
              <a:gd name="connsiteY1043" fmla="*/ 5950335 h 8022264"/>
              <a:gd name="connsiteX1044" fmla="*/ 5913519 w 8452709"/>
              <a:gd name="connsiteY1044" fmla="*/ 5988227 h 8022264"/>
              <a:gd name="connsiteX1045" fmla="*/ 5898071 w 8452709"/>
              <a:gd name="connsiteY1045" fmla="*/ 6082237 h 8022264"/>
              <a:gd name="connsiteX1046" fmla="*/ 5899223 w 8452709"/>
              <a:gd name="connsiteY1046" fmla="*/ 6103235 h 8022264"/>
              <a:gd name="connsiteX1047" fmla="*/ 5795656 w 8452709"/>
              <a:gd name="connsiteY1047" fmla="*/ 6354034 h 8022264"/>
              <a:gd name="connsiteX1048" fmla="*/ 5659215 w 8452709"/>
              <a:gd name="connsiteY1048" fmla="*/ 6699229 h 8022264"/>
              <a:gd name="connsiteX1049" fmla="*/ 5652438 w 8452709"/>
              <a:gd name="connsiteY1049" fmla="*/ 6749081 h 8022264"/>
              <a:gd name="connsiteX1050" fmla="*/ 5644177 w 8452709"/>
              <a:gd name="connsiteY1050" fmla="*/ 6829551 h 8022264"/>
              <a:gd name="connsiteX1051" fmla="*/ 5532681 w 8452709"/>
              <a:gd name="connsiteY1051" fmla="*/ 7109194 h 8022264"/>
              <a:gd name="connsiteX1052" fmla="*/ 5542103 w 8452709"/>
              <a:gd name="connsiteY1052" fmla="*/ 7049726 h 8022264"/>
              <a:gd name="connsiteX1053" fmla="*/ 5551524 w 8452709"/>
              <a:gd name="connsiteY1053" fmla="*/ 6990255 h 8022264"/>
              <a:gd name="connsiteX1054" fmla="*/ 5496686 w 8452709"/>
              <a:gd name="connsiteY1054" fmla="*/ 7088956 h 8022264"/>
              <a:gd name="connsiteX1055" fmla="*/ 5431276 w 8452709"/>
              <a:gd name="connsiteY1055" fmla="*/ 7226127 h 8022264"/>
              <a:gd name="connsiteX1056" fmla="*/ 5362073 w 8452709"/>
              <a:gd name="connsiteY1056" fmla="*/ 7351905 h 8022264"/>
              <a:gd name="connsiteX1057" fmla="*/ 5380575 w 8452709"/>
              <a:gd name="connsiteY1057" fmla="*/ 7284589 h 8022264"/>
              <a:gd name="connsiteX1058" fmla="*/ 5392157 w 8452709"/>
              <a:gd name="connsiteY1058" fmla="*/ 7091260 h 8022264"/>
              <a:gd name="connsiteX1059" fmla="*/ 5388364 w 8452709"/>
              <a:gd name="connsiteY1059" fmla="*/ 7079867 h 8022264"/>
              <a:gd name="connsiteX1060" fmla="*/ 5410663 w 8452709"/>
              <a:gd name="connsiteY1060" fmla="*/ 7023939 h 8022264"/>
              <a:gd name="connsiteX1061" fmla="*/ 5438995 w 8452709"/>
              <a:gd name="connsiteY1061" fmla="*/ 6933468 h 8022264"/>
              <a:gd name="connsiteX1062" fmla="*/ 5413646 w 8452709"/>
              <a:gd name="connsiteY1062" fmla="*/ 6962698 h 8022264"/>
              <a:gd name="connsiteX1063" fmla="*/ 5370873 w 8452709"/>
              <a:gd name="connsiteY1063" fmla="*/ 6992317 h 8022264"/>
              <a:gd name="connsiteX1064" fmla="*/ 5283836 w 8452709"/>
              <a:gd name="connsiteY1064" fmla="*/ 7082168 h 8022264"/>
              <a:gd name="connsiteX1065" fmla="*/ 5233140 w 8452709"/>
              <a:gd name="connsiteY1065" fmla="*/ 7140634 h 8022264"/>
              <a:gd name="connsiteX1066" fmla="*/ 5247508 w 8452709"/>
              <a:gd name="connsiteY1066" fmla="*/ 7113558 h 8022264"/>
              <a:gd name="connsiteX1067" fmla="*/ 5278890 w 8452709"/>
              <a:gd name="connsiteY1067" fmla="*/ 7049776 h 8022264"/>
              <a:gd name="connsiteX1068" fmla="*/ 5308947 w 8452709"/>
              <a:gd name="connsiteY1068" fmla="*/ 6990815 h 8022264"/>
              <a:gd name="connsiteX1069" fmla="*/ 5361141 w 8452709"/>
              <a:gd name="connsiteY1069" fmla="*/ 6901726 h 8022264"/>
              <a:gd name="connsiteX1070" fmla="*/ 5382116 w 8452709"/>
              <a:gd name="connsiteY1070" fmla="*/ 6850611 h 8022264"/>
              <a:gd name="connsiteX1071" fmla="*/ 5404753 w 8452709"/>
              <a:gd name="connsiteY1071" fmla="*/ 6743059 h 8022264"/>
              <a:gd name="connsiteX1072" fmla="*/ 5413025 w 8452709"/>
              <a:gd name="connsiteY1072" fmla="*/ 6662582 h 8022264"/>
              <a:gd name="connsiteX1073" fmla="*/ 5388082 w 8452709"/>
              <a:gd name="connsiteY1073" fmla="*/ 6728127 h 8022264"/>
              <a:gd name="connsiteX1074" fmla="*/ 5361983 w 8452709"/>
              <a:gd name="connsiteY1074" fmla="*/ 6772667 h 8022264"/>
              <a:gd name="connsiteX1075" fmla="*/ 5332093 w 8452709"/>
              <a:gd name="connsiteY1075" fmla="*/ 6805827 h 8022264"/>
              <a:gd name="connsiteX1076" fmla="*/ 5214012 w 8452709"/>
              <a:gd name="connsiteY1076" fmla="*/ 6907826 h 8022264"/>
              <a:gd name="connsiteX1077" fmla="*/ 5260102 w 8452709"/>
              <a:gd name="connsiteY1077" fmla="*/ 6765356 h 8022264"/>
              <a:gd name="connsiteX1078" fmla="*/ 5266541 w 8452709"/>
              <a:gd name="connsiteY1078" fmla="*/ 6767128 h 8022264"/>
              <a:gd name="connsiteX1079" fmla="*/ 5291893 w 8452709"/>
              <a:gd name="connsiteY1079" fmla="*/ 6737897 h 8022264"/>
              <a:gd name="connsiteX1080" fmla="*/ 5329139 w 8452709"/>
              <a:gd name="connsiteY1080" fmla="*/ 6665384 h 8022264"/>
              <a:gd name="connsiteX1081" fmla="*/ 5352761 w 8452709"/>
              <a:gd name="connsiteY1081" fmla="*/ 6604645 h 8022264"/>
              <a:gd name="connsiteX1082" fmla="*/ 5440465 w 8452709"/>
              <a:gd name="connsiteY1082" fmla="*/ 6411553 h 8022264"/>
              <a:gd name="connsiteX1083" fmla="*/ 5446085 w 8452709"/>
              <a:gd name="connsiteY1083" fmla="*/ 6340700 h 8022264"/>
              <a:gd name="connsiteX1084" fmla="*/ 5352850 w 8452709"/>
              <a:gd name="connsiteY1084" fmla="*/ 6490904 h 8022264"/>
              <a:gd name="connsiteX1085" fmla="*/ 5261930 w 8452709"/>
              <a:gd name="connsiteY1085" fmla="*/ 6683108 h 8022264"/>
              <a:gd name="connsiteX1086" fmla="*/ 5221465 w 8452709"/>
              <a:gd name="connsiteY1086" fmla="*/ 6754738 h 8022264"/>
              <a:gd name="connsiteX1087" fmla="*/ 5122033 w 8452709"/>
              <a:gd name="connsiteY1087" fmla="*/ 6965296 h 8022264"/>
              <a:gd name="connsiteX1088" fmla="*/ 5092549 w 8452709"/>
              <a:gd name="connsiteY1088" fmla="*/ 7034757 h 8022264"/>
              <a:gd name="connsiteX1089" fmla="*/ 5065709 w 8452709"/>
              <a:gd name="connsiteY1089" fmla="*/ 7094613 h 8022264"/>
              <a:gd name="connsiteX1090" fmla="*/ 5035813 w 8452709"/>
              <a:gd name="connsiteY1090" fmla="*/ 7127768 h 8022264"/>
              <a:gd name="connsiteX1091" fmla="*/ 5003279 w 8452709"/>
              <a:gd name="connsiteY1091" fmla="*/ 7170543 h 8022264"/>
              <a:gd name="connsiteX1092" fmla="*/ 4974877 w 8452709"/>
              <a:gd name="connsiteY1092" fmla="*/ 7173077 h 8022264"/>
              <a:gd name="connsiteX1093" fmla="*/ 4913939 w 8452709"/>
              <a:gd name="connsiteY1093" fmla="*/ 7218388 h 8022264"/>
              <a:gd name="connsiteX1094" fmla="*/ 4890490 w 8452709"/>
              <a:gd name="connsiteY1094" fmla="*/ 7253315 h 8022264"/>
              <a:gd name="connsiteX1095" fmla="*/ 4869679 w 8452709"/>
              <a:gd name="connsiteY1095" fmla="*/ 7278620 h 8022264"/>
              <a:gd name="connsiteX1096" fmla="*/ 4839787 w 8452709"/>
              <a:gd name="connsiteY1096" fmla="*/ 7311780 h 8022264"/>
              <a:gd name="connsiteX1097" fmla="*/ 4812539 w 8452709"/>
              <a:gd name="connsiteY1097" fmla="*/ 7335313 h 8022264"/>
              <a:gd name="connsiteX1098" fmla="*/ 4804608 w 8452709"/>
              <a:gd name="connsiteY1098" fmla="*/ 7364167 h 8022264"/>
              <a:gd name="connsiteX1099" fmla="*/ 4813690 w 8452709"/>
              <a:gd name="connsiteY1099" fmla="*/ 7356320 h 8022264"/>
              <a:gd name="connsiteX1100" fmla="*/ 4817490 w 8452709"/>
              <a:gd name="connsiteY1100" fmla="*/ 7367708 h 8022264"/>
              <a:gd name="connsiteX1101" fmla="*/ 4761334 w 8452709"/>
              <a:gd name="connsiteY1101" fmla="*/ 7471211 h 8022264"/>
              <a:gd name="connsiteX1102" fmla="*/ 4740016 w 8452709"/>
              <a:gd name="connsiteY1102" fmla="*/ 7573961 h 8022264"/>
              <a:gd name="connsiteX1103" fmla="*/ 4737783 w 8452709"/>
              <a:gd name="connsiteY1103" fmla="*/ 7619888 h 8022264"/>
              <a:gd name="connsiteX1104" fmla="*/ 4695994 w 8452709"/>
              <a:gd name="connsiteY1104" fmla="*/ 7696318 h 8022264"/>
              <a:gd name="connsiteX1105" fmla="*/ 4661394 w 8452709"/>
              <a:gd name="connsiteY1105" fmla="*/ 7759205 h 8022264"/>
              <a:gd name="connsiteX1106" fmla="*/ 4644379 w 8452709"/>
              <a:gd name="connsiteY1106" fmla="*/ 7795904 h 8022264"/>
              <a:gd name="connsiteX1107" fmla="*/ 4630012 w 8452709"/>
              <a:gd name="connsiteY1107" fmla="*/ 7822977 h 8022264"/>
              <a:gd name="connsiteX1108" fmla="*/ 4617136 w 8452709"/>
              <a:gd name="connsiteY1108" fmla="*/ 7819438 h 8022264"/>
              <a:gd name="connsiteX1109" fmla="*/ 4598965 w 8452709"/>
              <a:gd name="connsiteY1109" fmla="*/ 7835137 h 8022264"/>
              <a:gd name="connsiteX1110" fmla="*/ 4571721 w 8452709"/>
              <a:gd name="connsiteY1110" fmla="*/ 7858671 h 8022264"/>
              <a:gd name="connsiteX1111" fmla="*/ 4548264 w 8452709"/>
              <a:gd name="connsiteY1111" fmla="*/ 7893600 h 8022264"/>
              <a:gd name="connsiteX1112" fmla="*/ 4558264 w 8452709"/>
              <a:gd name="connsiteY1112" fmla="*/ 7844632 h 8022264"/>
              <a:gd name="connsiteX1113" fmla="*/ 4601947 w 8452709"/>
              <a:gd name="connsiteY1113" fmla="*/ 7773899 h 8022264"/>
              <a:gd name="connsiteX1114" fmla="*/ 4599643 w 8452709"/>
              <a:gd name="connsiteY1114" fmla="*/ 7731891 h 8022264"/>
              <a:gd name="connsiteX1115" fmla="*/ 4589401 w 8452709"/>
              <a:gd name="connsiteY1115" fmla="*/ 7718736 h 8022264"/>
              <a:gd name="connsiteX1116" fmla="*/ 4620788 w 8452709"/>
              <a:gd name="connsiteY1116" fmla="*/ 7654963 h 8022264"/>
              <a:gd name="connsiteX1117" fmla="*/ 4682395 w 8452709"/>
              <a:gd name="connsiteY1117" fmla="*/ 7506406 h 8022264"/>
              <a:gd name="connsiteX1118" fmla="*/ 4650196 w 8452709"/>
              <a:gd name="connsiteY1118" fmla="*/ 7497558 h 8022264"/>
              <a:gd name="connsiteX1119" fmla="*/ 4696625 w 8452709"/>
              <a:gd name="connsiteY1119" fmla="*/ 7303451 h 8022264"/>
              <a:gd name="connsiteX1120" fmla="*/ 4701910 w 8452709"/>
              <a:gd name="connsiteY1120" fmla="*/ 7284223 h 8022264"/>
              <a:gd name="connsiteX1121" fmla="*/ 4727190 w 8452709"/>
              <a:gd name="connsiteY1121" fmla="*/ 7167057 h 8022264"/>
              <a:gd name="connsiteX1122" fmla="*/ 4757755 w 8452709"/>
              <a:gd name="connsiteY1122" fmla="*/ 7030659 h 8022264"/>
              <a:gd name="connsiteX1123" fmla="*/ 4777411 w 8452709"/>
              <a:gd name="connsiteY1123" fmla="*/ 6984345 h 8022264"/>
              <a:gd name="connsiteX1124" fmla="*/ 4785342 w 8452709"/>
              <a:gd name="connsiteY1124" fmla="*/ 6955490 h 8022264"/>
              <a:gd name="connsiteX1125" fmla="*/ 4785682 w 8452709"/>
              <a:gd name="connsiteY1125" fmla="*/ 6903870 h 8022264"/>
              <a:gd name="connsiteX1126" fmla="*/ 4770155 w 8452709"/>
              <a:gd name="connsiteY1126" fmla="*/ 6909943 h 8022264"/>
              <a:gd name="connsiteX1127" fmla="*/ 4713834 w 8452709"/>
              <a:gd name="connsiteY1127" fmla="*/ 7039268 h 8022264"/>
              <a:gd name="connsiteX1128" fmla="*/ 4711190 w 8452709"/>
              <a:gd name="connsiteY1128" fmla="*/ 7048885 h 8022264"/>
              <a:gd name="connsiteX1129" fmla="*/ 4708548 w 8452709"/>
              <a:gd name="connsiteY1129" fmla="*/ 7058499 h 8022264"/>
              <a:gd name="connsiteX1130" fmla="*/ 4696814 w 8452709"/>
              <a:gd name="connsiteY1130" fmla="*/ 7075966 h 8022264"/>
              <a:gd name="connsiteX1131" fmla="*/ 4653371 w 8452709"/>
              <a:gd name="connsiteY1131" fmla="*/ 7208822 h 8022264"/>
              <a:gd name="connsiteX1132" fmla="*/ 4667738 w 8452709"/>
              <a:gd name="connsiteY1132" fmla="*/ 7181748 h 8022264"/>
              <a:gd name="connsiteX1133" fmla="*/ 4676829 w 8452709"/>
              <a:gd name="connsiteY1133" fmla="*/ 7173895 h 8022264"/>
              <a:gd name="connsiteX1134" fmla="*/ 4712003 w 8452709"/>
              <a:gd name="connsiteY1134" fmla="*/ 7121506 h 8022264"/>
              <a:gd name="connsiteX1135" fmla="*/ 4699938 w 8452709"/>
              <a:gd name="connsiteY1135" fmla="*/ 7190598 h 8022264"/>
              <a:gd name="connsiteX1136" fmla="*/ 4669880 w 8452709"/>
              <a:gd name="connsiteY1136" fmla="*/ 7249561 h 8022264"/>
              <a:gd name="connsiteX1137" fmla="*/ 4642465 w 8452709"/>
              <a:gd name="connsiteY1137" fmla="*/ 7298915 h 8022264"/>
              <a:gd name="connsiteX1138" fmla="*/ 4595558 w 8452709"/>
              <a:gd name="connsiteY1138" fmla="*/ 7368764 h 8022264"/>
              <a:gd name="connsiteX1139" fmla="*/ 4549231 w 8452709"/>
              <a:gd name="connsiteY1139" fmla="*/ 7449120 h 8022264"/>
              <a:gd name="connsiteX1140" fmla="*/ 4492331 w 8452709"/>
              <a:gd name="connsiteY1140" fmla="*/ 7567938 h 8022264"/>
              <a:gd name="connsiteX1141" fmla="*/ 4457149 w 8452709"/>
              <a:gd name="connsiteY1141" fmla="*/ 7620325 h 8022264"/>
              <a:gd name="connsiteX1142" fmla="*/ 4477483 w 8452709"/>
              <a:gd name="connsiteY1142" fmla="*/ 7470766 h 8022264"/>
              <a:gd name="connsiteX1143" fmla="*/ 4537124 w 8452709"/>
              <a:gd name="connsiteY1143" fmla="*/ 7228588 h 8022264"/>
              <a:gd name="connsiteX1144" fmla="*/ 4565112 w 8452709"/>
              <a:gd name="connsiteY1144" fmla="*/ 7189739 h 8022264"/>
              <a:gd name="connsiteX1145" fmla="*/ 4596908 w 8452709"/>
              <a:gd name="connsiteY1145" fmla="*/ 7162279 h 8022264"/>
              <a:gd name="connsiteX1146" fmla="*/ 4630019 w 8452709"/>
              <a:gd name="connsiteY1146" fmla="*/ 7130004 h 8022264"/>
              <a:gd name="connsiteX1147" fmla="*/ 4661979 w 8452709"/>
              <a:gd name="connsiteY1147" fmla="*/ 7076731 h 8022264"/>
              <a:gd name="connsiteX1148" fmla="*/ 4678991 w 8452709"/>
              <a:gd name="connsiteY1148" fmla="*/ 7040035 h 8022264"/>
              <a:gd name="connsiteX1149" fmla="*/ 4737957 w 8452709"/>
              <a:gd name="connsiteY1149" fmla="*/ 6901093 h 8022264"/>
              <a:gd name="connsiteX1150" fmla="*/ 4753816 w 8452709"/>
              <a:gd name="connsiteY1150" fmla="*/ 6843394 h 8022264"/>
              <a:gd name="connsiteX1151" fmla="*/ 4739446 w 8452709"/>
              <a:gd name="connsiteY1151" fmla="*/ 6870477 h 8022264"/>
              <a:gd name="connsiteX1152" fmla="*/ 4726902 w 8452709"/>
              <a:gd name="connsiteY1152" fmla="*/ 6815312 h 8022264"/>
              <a:gd name="connsiteX1153" fmla="*/ 4702301 w 8452709"/>
              <a:gd name="connsiteY1153" fmla="*/ 6829235 h 8022264"/>
              <a:gd name="connsiteX1154" fmla="*/ 4643329 w 8452709"/>
              <a:gd name="connsiteY1154" fmla="*/ 6968172 h 8022264"/>
              <a:gd name="connsiteX1155" fmla="*/ 4635738 w 8452709"/>
              <a:gd name="connsiteY1155" fmla="*/ 6945404 h 8022264"/>
              <a:gd name="connsiteX1156" fmla="*/ 4613440 w 8452709"/>
              <a:gd name="connsiteY1156" fmla="*/ 7001333 h 8022264"/>
              <a:gd name="connsiteX1157" fmla="*/ 4575615 w 8452709"/>
              <a:gd name="connsiteY1157" fmla="*/ 7063335 h 8022264"/>
              <a:gd name="connsiteX1158" fmla="*/ 4526474 w 8452709"/>
              <a:gd name="connsiteY1158" fmla="*/ 7179119 h 8022264"/>
              <a:gd name="connsiteX1159" fmla="*/ 4478492 w 8452709"/>
              <a:gd name="connsiteY1159" fmla="*/ 7315904 h 8022264"/>
              <a:gd name="connsiteX1160" fmla="*/ 4423657 w 8452709"/>
              <a:gd name="connsiteY1160" fmla="*/ 7414605 h 8022264"/>
              <a:gd name="connsiteX1161" fmla="*/ 4415728 w 8452709"/>
              <a:gd name="connsiteY1161" fmla="*/ 7443449 h 8022264"/>
              <a:gd name="connsiteX1162" fmla="*/ 4409289 w 8452709"/>
              <a:gd name="connsiteY1162" fmla="*/ 7441681 h 8022264"/>
              <a:gd name="connsiteX1163" fmla="*/ 4355606 w 8452709"/>
              <a:gd name="connsiteY1163" fmla="*/ 7561381 h 8022264"/>
              <a:gd name="connsiteX1164" fmla="*/ 4308364 w 8452709"/>
              <a:gd name="connsiteY1164" fmla="*/ 7682864 h 8022264"/>
              <a:gd name="connsiteX1165" fmla="*/ 4281454 w 8452709"/>
              <a:gd name="connsiteY1165" fmla="*/ 7654773 h 8022264"/>
              <a:gd name="connsiteX1166" fmla="*/ 4277828 w 8452709"/>
              <a:gd name="connsiteY1166" fmla="*/ 7617576 h 8022264"/>
              <a:gd name="connsiteX1167" fmla="*/ 4287822 w 8452709"/>
              <a:gd name="connsiteY1167" fmla="*/ 7568607 h 8022264"/>
              <a:gd name="connsiteX1168" fmla="*/ 4304092 w 8452709"/>
              <a:gd name="connsiteY1168" fmla="*/ 7547221 h 8022264"/>
              <a:gd name="connsiteX1169" fmla="*/ 4352151 w 8452709"/>
              <a:gd name="connsiteY1169" fmla="*/ 7498374 h 8022264"/>
              <a:gd name="connsiteX1170" fmla="*/ 4379732 w 8452709"/>
              <a:gd name="connsiteY1170" fmla="*/ 7423215 h 8022264"/>
              <a:gd name="connsiteX1171" fmla="*/ 4388404 w 8452709"/>
              <a:gd name="connsiteY1171" fmla="*/ 7379056 h 8022264"/>
              <a:gd name="connsiteX1172" fmla="*/ 4417150 w 8452709"/>
              <a:gd name="connsiteY1172" fmla="*/ 7324892 h 8022264"/>
              <a:gd name="connsiteX1173" fmla="*/ 4438697 w 8452709"/>
              <a:gd name="connsiteY1173" fmla="*/ 7284274 h 8022264"/>
              <a:gd name="connsiteX1174" fmla="*/ 4422025 w 8452709"/>
              <a:gd name="connsiteY1174" fmla="*/ 7269349 h 8022264"/>
              <a:gd name="connsiteX1175" fmla="*/ 4414837 w 8452709"/>
              <a:gd name="connsiteY1175" fmla="*/ 7282889 h 8022264"/>
              <a:gd name="connsiteX1176" fmla="*/ 4401218 w 8452709"/>
              <a:gd name="connsiteY1176" fmla="*/ 7294662 h 8022264"/>
              <a:gd name="connsiteX1177" fmla="*/ 4328212 w 8452709"/>
              <a:gd name="connsiteY1177" fmla="*/ 7409054 h 8022264"/>
              <a:gd name="connsiteX1178" fmla="*/ 4320284 w 8452709"/>
              <a:gd name="connsiteY1178" fmla="*/ 7437898 h 8022264"/>
              <a:gd name="connsiteX1179" fmla="*/ 4338454 w 8452709"/>
              <a:gd name="connsiteY1179" fmla="*/ 7422209 h 8022264"/>
              <a:gd name="connsiteX1180" fmla="*/ 4295171 w 8452709"/>
              <a:gd name="connsiteY1180" fmla="*/ 7529263 h 8022264"/>
              <a:gd name="connsiteX1181" fmla="*/ 4232582 w 8452709"/>
              <a:gd name="connsiteY1181" fmla="*/ 7630999 h 8022264"/>
              <a:gd name="connsiteX1182" fmla="*/ 4218205 w 8452709"/>
              <a:gd name="connsiteY1182" fmla="*/ 7658081 h 8022264"/>
              <a:gd name="connsiteX1183" fmla="*/ 4211767 w 8452709"/>
              <a:gd name="connsiteY1183" fmla="*/ 7656311 h 8022264"/>
              <a:gd name="connsiteX1184" fmla="*/ 4206992 w 8452709"/>
              <a:gd name="connsiteY1184" fmla="*/ 7598106 h 8022264"/>
              <a:gd name="connsiteX1185" fmla="*/ 4244979 w 8452709"/>
              <a:gd name="connsiteY1185" fmla="*/ 7510292 h 8022264"/>
              <a:gd name="connsiteX1186" fmla="*/ 4293376 w 8452709"/>
              <a:gd name="connsiteY1186" fmla="*/ 7409821 h 8022264"/>
              <a:gd name="connsiteX1187" fmla="*/ 4347393 w 8452709"/>
              <a:gd name="connsiteY1187" fmla="*/ 7238495 h 8022264"/>
              <a:gd name="connsiteX1188" fmla="*/ 4368539 w 8452709"/>
              <a:gd name="connsiteY1188" fmla="*/ 7161565 h 8022264"/>
              <a:gd name="connsiteX1189" fmla="*/ 4438415 w 8452709"/>
              <a:gd name="connsiteY1189" fmla="*/ 6932533 h 8022264"/>
              <a:gd name="connsiteX1190" fmla="*/ 4277037 w 8452709"/>
              <a:gd name="connsiteY1190" fmla="*/ 7343271 h 8022264"/>
              <a:gd name="connsiteX1191" fmla="*/ 4269106 w 8452709"/>
              <a:gd name="connsiteY1191" fmla="*/ 7372123 h 8022264"/>
              <a:gd name="connsiteX1192" fmla="*/ 4251757 w 8452709"/>
              <a:gd name="connsiteY1192" fmla="*/ 7460438 h 8022264"/>
              <a:gd name="connsiteX1193" fmla="*/ 4204848 w 8452709"/>
              <a:gd name="connsiteY1193" fmla="*/ 7530292 h 8022264"/>
              <a:gd name="connsiteX1194" fmla="*/ 4101283 w 8452709"/>
              <a:gd name="connsiteY1194" fmla="*/ 7781081 h 8022264"/>
              <a:gd name="connsiteX1195" fmla="*/ 4000358 w 8452709"/>
              <a:gd name="connsiteY1195" fmla="*/ 8022264 h 8022264"/>
              <a:gd name="connsiteX1196" fmla="*/ 4011272 w 8452709"/>
              <a:gd name="connsiteY1196" fmla="*/ 7932171 h 8022264"/>
              <a:gd name="connsiteX1197" fmla="*/ 4126564 w 8452709"/>
              <a:gd name="connsiteY1197" fmla="*/ 7663915 h 8022264"/>
              <a:gd name="connsiteX1198" fmla="*/ 4167365 w 8452709"/>
              <a:gd name="connsiteY1198" fmla="*/ 7540673 h 8022264"/>
              <a:gd name="connsiteX1199" fmla="*/ 4213452 w 8452709"/>
              <a:gd name="connsiteY1199" fmla="*/ 7398191 h 8022264"/>
              <a:gd name="connsiteX1200" fmla="*/ 4279200 w 8452709"/>
              <a:gd name="connsiteY1200" fmla="*/ 7209407 h 8022264"/>
              <a:gd name="connsiteX1201" fmla="*/ 4281023 w 8452709"/>
              <a:gd name="connsiteY1201" fmla="*/ 7127159 h 8022264"/>
              <a:gd name="connsiteX1202" fmla="*/ 4250965 w 8452709"/>
              <a:gd name="connsiteY1202" fmla="*/ 7186132 h 8022264"/>
              <a:gd name="connsiteX1203" fmla="*/ 4214460 w 8452709"/>
              <a:gd name="connsiteY1203" fmla="*/ 7243329 h 8022264"/>
              <a:gd name="connsiteX1204" fmla="*/ 4220089 w 8452709"/>
              <a:gd name="connsiteY1204" fmla="*/ 7172468 h 8022264"/>
              <a:gd name="connsiteX1205" fmla="*/ 4394681 w 8452709"/>
              <a:gd name="connsiteY1205" fmla="*/ 6713655 h 8022264"/>
              <a:gd name="connsiteX1206" fmla="*/ 4406746 w 8452709"/>
              <a:gd name="connsiteY1206" fmla="*/ 6644572 h 8022264"/>
              <a:gd name="connsiteX1207" fmla="*/ 4418812 w 8452709"/>
              <a:gd name="connsiteY1207" fmla="*/ 6575482 h 8022264"/>
              <a:gd name="connsiteX1208" fmla="*/ 4378341 w 8452709"/>
              <a:gd name="connsiteY1208" fmla="*/ 6647107 h 8022264"/>
              <a:gd name="connsiteX1209" fmla="*/ 4318228 w 8452709"/>
              <a:gd name="connsiteY1209" fmla="*/ 6765039 h 8022264"/>
              <a:gd name="connsiteX1210" fmla="*/ 4224893 w 8452709"/>
              <a:gd name="connsiteY1210" fmla="*/ 7028993 h 8022264"/>
              <a:gd name="connsiteX1211" fmla="*/ 4116041 w 8452709"/>
              <a:gd name="connsiteY1211" fmla="*/ 7299018 h 8022264"/>
              <a:gd name="connsiteX1212" fmla="*/ 4067982 w 8452709"/>
              <a:gd name="connsiteY1212" fmla="*/ 7347868 h 8022264"/>
              <a:gd name="connsiteX1213" fmla="*/ 4038093 w 8452709"/>
              <a:gd name="connsiteY1213" fmla="*/ 7381027 h 8022264"/>
              <a:gd name="connsiteX1214" fmla="*/ 4041075 w 8452709"/>
              <a:gd name="connsiteY1214" fmla="*/ 7319789 h 8022264"/>
              <a:gd name="connsiteX1215" fmla="*/ 4034970 w 8452709"/>
              <a:gd name="connsiteY1215" fmla="*/ 7266394 h 8022264"/>
              <a:gd name="connsiteX1216" fmla="*/ 4032666 w 8452709"/>
              <a:gd name="connsiteY1216" fmla="*/ 7224385 h 8022264"/>
              <a:gd name="connsiteX1217" fmla="*/ 4023918 w 8452709"/>
              <a:gd name="connsiteY1217" fmla="*/ 7180606 h 8022264"/>
              <a:gd name="connsiteX1218" fmla="*/ 4007075 w 8452709"/>
              <a:gd name="connsiteY1218" fmla="*/ 7191493 h 8022264"/>
              <a:gd name="connsiteX1219" fmla="*/ 4060923 w 8452709"/>
              <a:gd name="connsiteY1219" fmla="*/ 7045977 h 8022264"/>
              <a:gd name="connsiteX1220" fmla="*/ 4080003 w 8452709"/>
              <a:gd name="connsiteY1220" fmla="*/ 6989168 h 8022264"/>
              <a:gd name="connsiteX1221" fmla="*/ 4099660 w 8452709"/>
              <a:gd name="connsiteY1221" fmla="*/ 6942854 h 8022264"/>
              <a:gd name="connsiteX1222" fmla="*/ 4113448 w 8452709"/>
              <a:gd name="connsiteY1222" fmla="*/ 6905268 h 8022264"/>
              <a:gd name="connsiteX1223" fmla="*/ 4125179 w 8452709"/>
              <a:gd name="connsiteY1223" fmla="*/ 6887811 h 8022264"/>
              <a:gd name="connsiteX1224" fmla="*/ 4090337 w 8452709"/>
              <a:gd name="connsiteY1224" fmla="*/ 6888575 h 8022264"/>
              <a:gd name="connsiteX1225" fmla="*/ 4075968 w 8452709"/>
              <a:gd name="connsiteY1225" fmla="*/ 6915657 h 8022264"/>
              <a:gd name="connsiteX1226" fmla="*/ 4066880 w 8452709"/>
              <a:gd name="connsiteY1226" fmla="*/ 6923500 h 8022264"/>
              <a:gd name="connsiteX1227" fmla="*/ 4125032 w 8452709"/>
              <a:gd name="connsiteY1227" fmla="*/ 6711938 h 8022264"/>
              <a:gd name="connsiteX1228" fmla="*/ 4135945 w 8452709"/>
              <a:gd name="connsiteY1228" fmla="*/ 6621846 h 8022264"/>
              <a:gd name="connsiteX1229" fmla="*/ 4111001 w 8452709"/>
              <a:gd name="connsiteY1229" fmla="*/ 6687398 h 8022264"/>
              <a:gd name="connsiteX1230" fmla="*/ 4069212 w 8452709"/>
              <a:gd name="connsiteY1230" fmla="*/ 6763828 h 8022264"/>
              <a:gd name="connsiteX1231" fmla="*/ 4019834 w 8452709"/>
              <a:gd name="connsiteY1231" fmla="*/ 6817479 h 8022264"/>
              <a:gd name="connsiteX1232" fmla="*/ 4002821 w 8452709"/>
              <a:gd name="connsiteY1232" fmla="*/ 6854179 h 8022264"/>
              <a:gd name="connsiteX1233" fmla="*/ 3943855 w 8452709"/>
              <a:gd name="connsiteY1233" fmla="*/ 6993118 h 8022264"/>
              <a:gd name="connsiteX1234" fmla="*/ 3885226 w 8452709"/>
              <a:gd name="connsiteY1234" fmla="*/ 7080425 h 8022264"/>
              <a:gd name="connsiteX1235" fmla="*/ 3895797 w 8452709"/>
              <a:gd name="connsiteY1235" fmla="*/ 7041966 h 8022264"/>
              <a:gd name="connsiteX1236" fmla="*/ 3903727 w 8452709"/>
              <a:gd name="connsiteY1236" fmla="*/ 7013113 h 8022264"/>
              <a:gd name="connsiteX1237" fmla="*/ 3896138 w 8452709"/>
              <a:gd name="connsiteY1237" fmla="*/ 6990343 h 8022264"/>
              <a:gd name="connsiteX1238" fmla="*/ 3868887 w 8452709"/>
              <a:gd name="connsiteY1238" fmla="*/ 7013878 h 8022264"/>
              <a:gd name="connsiteX1239" fmla="*/ 3804969 w 8452709"/>
              <a:gd name="connsiteY1239" fmla="*/ 7120425 h 8022264"/>
              <a:gd name="connsiteX1240" fmla="*/ 3748980 w 8452709"/>
              <a:gd name="connsiteY1240" fmla="*/ 7198126 h 8022264"/>
              <a:gd name="connsiteX1241" fmla="*/ 3734204 w 8452709"/>
              <a:gd name="connsiteY1241" fmla="*/ 7188888 h 8022264"/>
              <a:gd name="connsiteX1242" fmla="*/ 3728510 w 8452709"/>
              <a:gd name="connsiteY1242" fmla="*/ 7171817 h 8022264"/>
              <a:gd name="connsiteX1243" fmla="*/ 3767821 w 8452709"/>
              <a:gd name="connsiteY1243" fmla="*/ 7079190 h 8022264"/>
              <a:gd name="connsiteX1244" fmla="*/ 3806558 w 8452709"/>
              <a:gd name="connsiteY1244" fmla="*/ 6976063 h 8022264"/>
              <a:gd name="connsiteX1245" fmla="*/ 3844136 w 8452709"/>
              <a:gd name="connsiteY1245" fmla="*/ 6851935 h 8022264"/>
              <a:gd name="connsiteX1246" fmla="*/ 3895510 w 8452709"/>
              <a:gd name="connsiteY1246" fmla="*/ 6690224 h 8022264"/>
              <a:gd name="connsiteX1247" fmla="*/ 3844475 w 8452709"/>
              <a:gd name="connsiteY1247" fmla="*/ 6800311 h 8022264"/>
              <a:gd name="connsiteX1248" fmla="*/ 3705732 w 8452709"/>
              <a:gd name="connsiteY1248" fmla="*/ 7103497 h 8022264"/>
              <a:gd name="connsiteX1249" fmla="*/ 3669061 w 8452709"/>
              <a:gd name="connsiteY1249" fmla="*/ 7186501 h 8022264"/>
              <a:gd name="connsiteX1250" fmla="*/ 3674685 w 8452709"/>
              <a:gd name="connsiteY1250" fmla="*/ 7115648 h 8022264"/>
              <a:gd name="connsiteX1251" fmla="*/ 3703280 w 8452709"/>
              <a:gd name="connsiteY1251" fmla="*/ 6885619 h 8022264"/>
              <a:gd name="connsiteX1252" fmla="*/ 3692299 w 8452709"/>
              <a:gd name="connsiteY1252" fmla="*/ 6887765 h 8022264"/>
              <a:gd name="connsiteX1253" fmla="*/ 3679831 w 8452709"/>
              <a:gd name="connsiteY1253" fmla="*/ 6920547 h 8022264"/>
              <a:gd name="connsiteX1254" fmla="*/ 3576597 w 8452709"/>
              <a:gd name="connsiteY1254" fmla="*/ 7119721 h 8022264"/>
              <a:gd name="connsiteX1255" fmla="*/ 3601878 w 8452709"/>
              <a:gd name="connsiteY1255" fmla="*/ 7002545 h 8022264"/>
              <a:gd name="connsiteX1256" fmla="*/ 3628649 w 8452709"/>
              <a:gd name="connsiteY1256" fmla="*/ 6854762 h 8022264"/>
              <a:gd name="connsiteX1257" fmla="*/ 3626345 w 8452709"/>
              <a:gd name="connsiteY1257" fmla="*/ 6812756 h 8022264"/>
              <a:gd name="connsiteX1258" fmla="*/ 3607362 w 8452709"/>
              <a:gd name="connsiteY1258" fmla="*/ 6755822 h 8022264"/>
              <a:gd name="connsiteX1259" fmla="*/ 3645180 w 8452709"/>
              <a:gd name="connsiteY1259" fmla="*/ 6693815 h 8022264"/>
              <a:gd name="connsiteX1260" fmla="*/ 3690766 w 8452709"/>
              <a:gd name="connsiteY1260" fmla="*/ 6628773 h 8022264"/>
              <a:gd name="connsiteX1261" fmla="*/ 3689782 w 8452709"/>
              <a:gd name="connsiteY1261" fmla="*/ 6581960 h 8022264"/>
              <a:gd name="connsiteX1262" fmla="*/ 3653448 w 8452709"/>
              <a:gd name="connsiteY1262" fmla="*/ 6613350 h 8022264"/>
              <a:gd name="connsiteX1263" fmla="*/ 3561946 w 8452709"/>
              <a:gd name="connsiteY1263" fmla="*/ 6795055 h 8022264"/>
              <a:gd name="connsiteX1264" fmla="*/ 3539169 w 8452709"/>
              <a:gd name="connsiteY1264" fmla="*/ 6726737 h 8022264"/>
              <a:gd name="connsiteX1265" fmla="*/ 3522830 w 8452709"/>
              <a:gd name="connsiteY1265" fmla="*/ 6660185 h 8022264"/>
              <a:gd name="connsiteX1266" fmla="*/ 3487316 w 8452709"/>
              <a:gd name="connsiteY1266" fmla="*/ 6764198 h 8022264"/>
              <a:gd name="connsiteX1267" fmla="*/ 3441970 w 8452709"/>
              <a:gd name="connsiteY1267" fmla="*/ 6891367 h 8022264"/>
              <a:gd name="connsiteX1268" fmla="*/ 3420081 w 8452709"/>
              <a:gd name="connsiteY1268" fmla="*/ 6983609 h 8022264"/>
              <a:gd name="connsiteX1269" fmla="*/ 3405035 w 8452709"/>
              <a:gd name="connsiteY1269" fmla="*/ 7113930 h 8022264"/>
              <a:gd name="connsiteX1270" fmla="*/ 3360441 w 8452709"/>
              <a:gd name="connsiteY1270" fmla="*/ 7225787 h 8022264"/>
              <a:gd name="connsiteX1271" fmla="*/ 3342268 w 8452709"/>
              <a:gd name="connsiteY1271" fmla="*/ 7241485 h 8022264"/>
              <a:gd name="connsiteX1272" fmla="*/ 3327087 w 8452709"/>
              <a:gd name="connsiteY1272" fmla="*/ 7195938 h 8022264"/>
              <a:gd name="connsiteX1273" fmla="*/ 3330063 w 8452709"/>
              <a:gd name="connsiteY1273" fmla="*/ 7134697 h 8022264"/>
              <a:gd name="connsiteX1274" fmla="*/ 3215112 w 8452709"/>
              <a:gd name="connsiteY1274" fmla="*/ 7351331 h 8022264"/>
              <a:gd name="connsiteX1275" fmla="*/ 3169355 w 8452709"/>
              <a:gd name="connsiteY1275" fmla="*/ 7442188 h 8022264"/>
              <a:gd name="connsiteX1276" fmla="*/ 3187857 w 8452709"/>
              <a:gd name="connsiteY1276" fmla="*/ 7374874 h 8022264"/>
              <a:gd name="connsiteX1277" fmla="*/ 3346263 w 8452709"/>
              <a:gd name="connsiteY1277" fmla="*/ 7025376 h 8022264"/>
              <a:gd name="connsiteX1278" fmla="*/ 3429015 w 8452709"/>
              <a:gd name="connsiteY1278" fmla="*/ 6799890 h 8022264"/>
              <a:gd name="connsiteX1279" fmla="*/ 3423496 w 8452709"/>
              <a:gd name="connsiteY1279" fmla="*/ 6757000 h 8022264"/>
              <a:gd name="connsiteX1280" fmla="*/ 3428372 w 8452709"/>
              <a:gd name="connsiteY1280" fmla="*/ 6701457 h 8022264"/>
              <a:gd name="connsiteX1281" fmla="*/ 3441419 w 8452709"/>
              <a:gd name="connsiteY1281" fmla="*/ 6679184 h 8022264"/>
              <a:gd name="connsiteX1282" fmla="*/ 3510624 w 8452709"/>
              <a:gd name="connsiteY1282" fmla="*/ 6553401 h 8022264"/>
              <a:gd name="connsiteX1283" fmla="*/ 3508312 w 8452709"/>
              <a:gd name="connsiteY1283" fmla="*/ 6511399 h 8022264"/>
              <a:gd name="connsiteX1284" fmla="*/ 3523020 w 8452709"/>
              <a:gd name="connsiteY1284" fmla="*/ 6432690 h 8022264"/>
              <a:gd name="connsiteX1285" fmla="*/ 3628987 w 8452709"/>
              <a:gd name="connsiteY1285" fmla="*/ 6114805 h 8022264"/>
              <a:gd name="connsiteX1286" fmla="*/ 3608454 w 8452709"/>
              <a:gd name="connsiteY1286" fmla="*/ 6115712 h 8022264"/>
              <a:gd name="connsiteX1287" fmla="*/ 3586913 w 8452709"/>
              <a:gd name="connsiteY1287" fmla="*/ 6118079 h 8022264"/>
              <a:gd name="connsiteX1288" fmla="*/ 3582422 w 8452709"/>
              <a:gd name="connsiteY1288" fmla="*/ 6128389 h 8022264"/>
              <a:gd name="connsiteX1289" fmla="*/ 3566984 w 8452709"/>
              <a:gd name="connsiteY1289" fmla="*/ 6159046 h 8022264"/>
              <a:gd name="connsiteX1290" fmla="*/ 3600355 w 8452709"/>
              <a:gd name="connsiteY1290" fmla="*/ 6162770 h 8022264"/>
              <a:gd name="connsiteX1291" fmla="*/ 3589532 w 8452709"/>
              <a:gd name="connsiteY1291" fmla="*/ 6170016 h 8022264"/>
              <a:gd name="connsiteX1292" fmla="*/ 3559448 w 8452709"/>
              <a:gd name="connsiteY1292" fmla="*/ 6174044 h 8022264"/>
              <a:gd name="connsiteX1293" fmla="*/ 3549719 w 8452709"/>
              <a:gd name="connsiteY1293" fmla="*/ 6196969 h 8022264"/>
              <a:gd name="connsiteX1294" fmla="*/ 3541382 w 8452709"/>
              <a:gd name="connsiteY1294" fmla="*/ 6189508 h 8022264"/>
              <a:gd name="connsiteX1295" fmla="*/ 3525863 w 8452709"/>
              <a:gd name="connsiteY1295" fmla="*/ 6195583 h 8022264"/>
              <a:gd name="connsiteX1296" fmla="*/ 3517931 w 8452709"/>
              <a:gd name="connsiteY1296" fmla="*/ 6224437 h 8022264"/>
              <a:gd name="connsiteX1297" fmla="*/ 3497266 w 8452709"/>
              <a:gd name="connsiteY1297" fmla="*/ 6425611 h 8022264"/>
              <a:gd name="connsiteX1298" fmla="*/ 3489337 w 8452709"/>
              <a:gd name="connsiteY1298" fmla="*/ 6454467 h 8022264"/>
              <a:gd name="connsiteX1299" fmla="*/ 3460932 w 8452709"/>
              <a:gd name="connsiteY1299" fmla="*/ 6457000 h 8022264"/>
              <a:gd name="connsiteX1300" fmla="*/ 3438634 w 8452709"/>
              <a:gd name="connsiteY1300" fmla="*/ 6512929 h 8022264"/>
              <a:gd name="connsiteX1301" fmla="*/ 3369091 w 8452709"/>
              <a:gd name="connsiteY1301" fmla="*/ 6690329 h 8022264"/>
              <a:gd name="connsiteX1302" fmla="*/ 3302199 w 8452709"/>
              <a:gd name="connsiteY1302" fmla="*/ 6858114 h 8022264"/>
              <a:gd name="connsiteX1303" fmla="*/ 3361980 w 8452709"/>
              <a:gd name="connsiteY1303" fmla="*/ 6791808 h 8022264"/>
              <a:gd name="connsiteX1304" fmla="*/ 3413835 w 8452709"/>
              <a:gd name="connsiteY1304" fmla="*/ 6754344 h 8022264"/>
              <a:gd name="connsiteX1305" fmla="*/ 3361642 w 8452709"/>
              <a:gd name="connsiteY1305" fmla="*/ 6843428 h 8022264"/>
              <a:gd name="connsiteX1306" fmla="*/ 3278881 w 8452709"/>
              <a:gd name="connsiteY1306" fmla="*/ 7068912 h 8022264"/>
              <a:gd name="connsiteX1307" fmla="*/ 3209345 w 8452709"/>
              <a:gd name="connsiteY1307" fmla="*/ 7246313 h 8022264"/>
              <a:gd name="connsiteX1308" fmla="*/ 3236929 w 8452709"/>
              <a:gd name="connsiteY1308" fmla="*/ 7171155 h 8022264"/>
              <a:gd name="connsiteX1309" fmla="*/ 3275085 w 8452709"/>
              <a:gd name="connsiteY1309" fmla="*/ 7057528 h 8022264"/>
              <a:gd name="connsiteX1310" fmla="*/ 3230009 w 8452709"/>
              <a:gd name="connsiteY1310" fmla="*/ 7045139 h 8022264"/>
              <a:gd name="connsiteX1311" fmla="*/ 3188728 w 8452709"/>
              <a:gd name="connsiteY1311" fmla="*/ 7044134 h 8022264"/>
              <a:gd name="connsiteX1312" fmla="*/ 3240924 w 8452709"/>
              <a:gd name="connsiteY1312" fmla="*/ 6955046 h 8022264"/>
              <a:gd name="connsiteX1313" fmla="*/ 3284027 w 8452709"/>
              <a:gd name="connsiteY1313" fmla="*/ 6873811 h 8022264"/>
              <a:gd name="connsiteX1314" fmla="*/ 3304431 w 8452709"/>
              <a:gd name="connsiteY1314" fmla="*/ 6812188 h 8022264"/>
              <a:gd name="connsiteX1315" fmla="*/ 3301378 w 8452709"/>
              <a:gd name="connsiteY1315" fmla="*/ 6785491 h 8022264"/>
              <a:gd name="connsiteX1316" fmla="*/ 3263724 w 8452709"/>
              <a:gd name="connsiteY1316" fmla="*/ 6821681 h 8022264"/>
              <a:gd name="connsiteX1317" fmla="*/ 3231021 w 8452709"/>
              <a:gd name="connsiteY1317" fmla="*/ 6890267 h 8022264"/>
              <a:gd name="connsiteX1318" fmla="*/ 3219296 w 8452709"/>
              <a:gd name="connsiteY1318" fmla="*/ 6907736 h 8022264"/>
              <a:gd name="connsiteX1319" fmla="*/ 3234004 w 8452709"/>
              <a:gd name="connsiteY1319" fmla="*/ 6829030 h 8022264"/>
              <a:gd name="connsiteX1320" fmla="*/ 3427101 w 8452709"/>
              <a:gd name="connsiteY1320" fmla="*/ 6302895 h 8022264"/>
              <a:gd name="connsiteX1321" fmla="*/ 3450889 w 8452709"/>
              <a:gd name="connsiteY1321" fmla="*/ 6216351 h 8022264"/>
              <a:gd name="connsiteX1322" fmla="*/ 3444452 w 8452709"/>
              <a:gd name="connsiteY1322" fmla="*/ 6214582 h 8022264"/>
              <a:gd name="connsiteX1323" fmla="*/ 3452383 w 8452709"/>
              <a:gd name="connsiteY1323" fmla="*/ 6185726 h 8022264"/>
              <a:gd name="connsiteX1324" fmla="*/ 3452829 w 8452709"/>
              <a:gd name="connsiteY1324" fmla="*/ 6176554 h 8022264"/>
              <a:gd name="connsiteX1325" fmla="*/ 3391558 w 8452709"/>
              <a:gd name="connsiteY1325" fmla="*/ 6174140 h 8022264"/>
              <a:gd name="connsiteX1326" fmla="*/ 3375664 w 8452709"/>
              <a:gd name="connsiteY1326" fmla="*/ 6214419 h 8022264"/>
              <a:gd name="connsiteX1327" fmla="*/ 3338098 w 8452709"/>
              <a:gd name="connsiteY1327" fmla="*/ 6299123 h 8022264"/>
              <a:gd name="connsiteX1328" fmla="*/ 3322573 w 8452709"/>
              <a:gd name="connsiteY1328" fmla="*/ 6305196 h 8022264"/>
              <a:gd name="connsiteX1329" fmla="*/ 3336130 w 8452709"/>
              <a:gd name="connsiteY1329" fmla="*/ 6205489 h 8022264"/>
              <a:gd name="connsiteX1330" fmla="*/ 3342351 w 8452709"/>
              <a:gd name="connsiteY1330" fmla="*/ 6172200 h 8022264"/>
              <a:gd name="connsiteX1331" fmla="*/ 3332475 w 8452709"/>
              <a:gd name="connsiteY1331" fmla="*/ 6171811 h 8022264"/>
              <a:gd name="connsiteX1332" fmla="*/ 3244626 w 8452709"/>
              <a:gd name="connsiteY1332" fmla="*/ 6387204 h 8022264"/>
              <a:gd name="connsiteX1333" fmla="*/ 3226797 w 8452709"/>
              <a:gd name="connsiteY1333" fmla="*/ 6351268 h 8022264"/>
              <a:gd name="connsiteX1334" fmla="*/ 3228286 w 8452709"/>
              <a:gd name="connsiteY1334" fmla="*/ 6320656 h 8022264"/>
              <a:gd name="connsiteX1335" fmla="*/ 3208561 w 8452709"/>
              <a:gd name="connsiteY1335" fmla="*/ 6279026 h 8022264"/>
              <a:gd name="connsiteX1336" fmla="*/ 3160911 w 8452709"/>
              <a:gd name="connsiteY1336" fmla="*/ 6364193 h 8022264"/>
              <a:gd name="connsiteX1337" fmla="*/ 3138608 w 8452709"/>
              <a:gd name="connsiteY1337" fmla="*/ 6420121 h 8022264"/>
              <a:gd name="connsiteX1338" fmla="*/ 3144235 w 8452709"/>
              <a:gd name="connsiteY1338" fmla="*/ 6349259 h 8022264"/>
              <a:gd name="connsiteX1339" fmla="*/ 3147216 w 8452709"/>
              <a:gd name="connsiteY1339" fmla="*/ 6288022 h 8022264"/>
              <a:gd name="connsiteX1340" fmla="*/ 3110544 w 8452709"/>
              <a:gd name="connsiteY1340" fmla="*/ 6371031 h 8022264"/>
              <a:gd name="connsiteX1341" fmla="*/ 3060998 w 8452709"/>
              <a:gd name="connsiteY1341" fmla="*/ 6450505 h 8022264"/>
              <a:gd name="connsiteX1342" fmla="*/ 3016736 w 8452709"/>
              <a:gd name="connsiteY1342" fmla="*/ 6510737 h 8022264"/>
              <a:gd name="connsiteX1343" fmla="*/ 2959836 w 8452709"/>
              <a:gd name="connsiteY1343" fmla="*/ 6629556 h 8022264"/>
              <a:gd name="connsiteX1344" fmla="*/ 2919946 w 8452709"/>
              <a:gd name="connsiteY1344" fmla="*/ 6711681 h 8022264"/>
              <a:gd name="connsiteX1345" fmla="*/ 2916151 w 8452709"/>
              <a:gd name="connsiteY1345" fmla="*/ 6700297 h 8022264"/>
              <a:gd name="connsiteX1346" fmla="*/ 3060520 w 8452709"/>
              <a:gd name="connsiteY1346" fmla="*/ 6326249 h 8022264"/>
              <a:gd name="connsiteX1347" fmla="*/ 3105428 w 8452709"/>
              <a:gd name="connsiteY1347" fmla="*/ 6162865 h 8022264"/>
              <a:gd name="connsiteX1348" fmla="*/ 3103008 w 8452709"/>
              <a:gd name="connsiteY1348" fmla="*/ 6162770 h 8022264"/>
              <a:gd name="connsiteX1349" fmla="*/ 3105493 w 8452709"/>
              <a:gd name="connsiteY1349" fmla="*/ 6162632 h 8022264"/>
              <a:gd name="connsiteX1350" fmla="*/ 3119910 w 8452709"/>
              <a:gd name="connsiteY1350" fmla="*/ 6110178 h 8022264"/>
              <a:gd name="connsiteX1351" fmla="*/ 3107736 w 8452709"/>
              <a:gd name="connsiteY1351" fmla="*/ 6114355 h 8022264"/>
              <a:gd name="connsiteX1352" fmla="*/ 3096926 w 8452709"/>
              <a:gd name="connsiteY1352" fmla="*/ 6115802 h 8022264"/>
              <a:gd name="connsiteX1353" fmla="*/ 3084607 w 8452709"/>
              <a:gd name="connsiteY1353" fmla="*/ 6144116 h 8022264"/>
              <a:gd name="connsiteX1354" fmla="*/ 2999245 w 8452709"/>
              <a:gd name="connsiteY1354" fmla="*/ 6423181 h 8022264"/>
              <a:gd name="connsiteX1355" fmla="*/ 2959929 w 8452709"/>
              <a:gd name="connsiteY1355" fmla="*/ 6515807 h 8022264"/>
              <a:gd name="connsiteX1356" fmla="*/ 2995782 w 8452709"/>
              <a:gd name="connsiteY1356" fmla="*/ 6360172 h 8022264"/>
              <a:gd name="connsiteX1357" fmla="*/ 3061654 w 8452709"/>
              <a:gd name="connsiteY1357" fmla="*/ 6120527 h 8022264"/>
              <a:gd name="connsiteX1358" fmla="*/ 3057054 w 8452709"/>
              <a:gd name="connsiteY1358" fmla="*/ 6121142 h 8022264"/>
              <a:gd name="connsiteX1359" fmla="*/ 3006711 w 8452709"/>
              <a:gd name="connsiteY1359" fmla="*/ 6123927 h 8022264"/>
              <a:gd name="connsiteX1360" fmla="*/ 3002420 w 8452709"/>
              <a:gd name="connsiteY1360" fmla="*/ 6134448 h 8022264"/>
              <a:gd name="connsiteX1361" fmla="*/ 2979039 w 8452709"/>
              <a:gd name="connsiteY1361" fmla="*/ 6257311 h 8022264"/>
              <a:gd name="connsiteX1362" fmla="*/ 2958297 w 8452709"/>
              <a:gd name="connsiteY1362" fmla="*/ 6370560 h 8022264"/>
              <a:gd name="connsiteX1363" fmla="*/ 2950368 w 8452709"/>
              <a:gd name="connsiteY1363" fmla="*/ 6399406 h 8022264"/>
              <a:gd name="connsiteX1364" fmla="*/ 2945080 w 8452709"/>
              <a:gd name="connsiteY1364" fmla="*/ 6418644 h 8022264"/>
              <a:gd name="connsiteX1365" fmla="*/ 2929560 w 8452709"/>
              <a:gd name="connsiteY1365" fmla="*/ 6424718 h 8022264"/>
              <a:gd name="connsiteX1366" fmla="*/ 2927256 w 8452709"/>
              <a:gd name="connsiteY1366" fmla="*/ 6382709 h 8022264"/>
              <a:gd name="connsiteX1367" fmla="*/ 2922302 w 8452709"/>
              <a:gd name="connsiteY1367" fmla="*/ 6350325 h 8022264"/>
              <a:gd name="connsiteX1368" fmla="*/ 2918508 w 8452709"/>
              <a:gd name="connsiteY1368" fmla="*/ 6338932 h 8022264"/>
              <a:gd name="connsiteX1369" fmla="*/ 2792641 w 8452709"/>
              <a:gd name="connsiteY1369" fmla="*/ 6645657 h 8022264"/>
              <a:gd name="connsiteX1370" fmla="*/ 2622181 w 8452709"/>
              <a:gd name="connsiteY1370" fmla="*/ 7064241 h 8022264"/>
              <a:gd name="connsiteX1371" fmla="*/ 2624824 w 8452709"/>
              <a:gd name="connsiteY1371" fmla="*/ 7054625 h 8022264"/>
              <a:gd name="connsiteX1372" fmla="*/ 2743099 w 8452709"/>
              <a:gd name="connsiteY1372" fmla="*/ 6725129 h 8022264"/>
              <a:gd name="connsiteX1373" fmla="*/ 2738145 w 8452709"/>
              <a:gd name="connsiteY1373" fmla="*/ 6692735 h 8022264"/>
              <a:gd name="connsiteX1374" fmla="*/ 2772845 w 8452709"/>
              <a:gd name="connsiteY1374" fmla="*/ 6516101 h 8022264"/>
              <a:gd name="connsiteX1375" fmla="*/ 2793991 w 8452709"/>
              <a:gd name="connsiteY1375" fmla="*/ 6439172 h 8022264"/>
              <a:gd name="connsiteX1376" fmla="*/ 2826862 w 8452709"/>
              <a:gd name="connsiteY1376" fmla="*/ 6344774 h 8022264"/>
              <a:gd name="connsiteX1377" fmla="*/ 2821917 w 8452709"/>
              <a:gd name="connsiteY1377" fmla="*/ 6312382 h 8022264"/>
              <a:gd name="connsiteX1378" fmla="*/ 2814319 w 8452709"/>
              <a:gd name="connsiteY1378" fmla="*/ 6289609 h 8022264"/>
              <a:gd name="connsiteX1379" fmla="*/ 2838108 w 8452709"/>
              <a:gd name="connsiteY1379" fmla="*/ 6203059 h 8022264"/>
              <a:gd name="connsiteX1380" fmla="*/ 2804833 w 8452709"/>
              <a:gd name="connsiteY1380" fmla="*/ 6261144 h 8022264"/>
              <a:gd name="connsiteX1381" fmla="*/ 2746605 w 8452709"/>
              <a:gd name="connsiteY1381" fmla="*/ 6384771 h 8022264"/>
              <a:gd name="connsiteX1382" fmla="*/ 2724306 w 8452709"/>
              <a:gd name="connsiteY1382" fmla="*/ 6440701 h 8022264"/>
              <a:gd name="connsiteX1383" fmla="*/ 2599594 w 8452709"/>
              <a:gd name="connsiteY1383" fmla="*/ 6768426 h 8022264"/>
              <a:gd name="connsiteX1384" fmla="*/ 2491892 w 8452709"/>
              <a:gd name="connsiteY1384" fmla="*/ 7059461 h 8022264"/>
              <a:gd name="connsiteX1385" fmla="*/ 2509243 w 8452709"/>
              <a:gd name="connsiteY1385" fmla="*/ 6971139 h 8022264"/>
              <a:gd name="connsiteX1386" fmla="*/ 2535676 w 8452709"/>
              <a:gd name="connsiteY1386" fmla="*/ 6874973 h 8022264"/>
              <a:gd name="connsiteX1387" fmla="*/ 2610838 w 8452709"/>
              <a:gd name="connsiteY1387" fmla="*/ 6626718 h 8022264"/>
              <a:gd name="connsiteX1388" fmla="*/ 2439566 w 8452709"/>
              <a:gd name="connsiteY1388" fmla="*/ 6972670 h 8022264"/>
              <a:gd name="connsiteX1389" fmla="*/ 2391169 w 8452709"/>
              <a:gd name="connsiteY1389" fmla="*/ 7073141 h 8022264"/>
              <a:gd name="connsiteX1390" fmla="*/ 2363914 w 8452709"/>
              <a:gd name="connsiteY1390" fmla="*/ 7096684 h 8022264"/>
              <a:gd name="connsiteX1391" fmla="*/ 2440238 w 8452709"/>
              <a:gd name="connsiteY1391" fmla="*/ 6869432 h 8022264"/>
              <a:gd name="connsiteX1392" fmla="*/ 2453455 w 8452709"/>
              <a:gd name="connsiteY1392" fmla="*/ 6821347 h 8022264"/>
              <a:gd name="connsiteX1393" fmla="*/ 2383097 w 8452709"/>
              <a:gd name="connsiteY1393" fmla="*/ 6926126 h 8022264"/>
              <a:gd name="connsiteX1394" fmla="*/ 2416306 w 8452709"/>
              <a:gd name="connsiteY1394" fmla="*/ 6780104 h 8022264"/>
              <a:gd name="connsiteX1395" fmla="*/ 2441920 w 8452709"/>
              <a:gd name="connsiteY1395" fmla="*/ 6611313 h 8022264"/>
              <a:gd name="connsiteX1396" fmla="*/ 2402609 w 8452709"/>
              <a:gd name="connsiteY1396" fmla="*/ 6703941 h 8022264"/>
              <a:gd name="connsiteX1397" fmla="*/ 2406744 w 8452709"/>
              <a:gd name="connsiteY1397" fmla="*/ 6663703 h 8022264"/>
              <a:gd name="connsiteX1398" fmla="*/ 2409721 w 8452709"/>
              <a:gd name="connsiteY1398" fmla="*/ 6602463 h 8022264"/>
              <a:gd name="connsiteX1399" fmla="*/ 2349265 w 8452709"/>
              <a:gd name="connsiteY1399" fmla="*/ 6772019 h 8022264"/>
              <a:gd name="connsiteX1400" fmla="*/ 2315071 w 8452709"/>
              <a:gd name="connsiteY1400" fmla="*/ 6871226 h 8022264"/>
              <a:gd name="connsiteX1401" fmla="*/ 2309376 w 8452709"/>
              <a:gd name="connsiteY1401" fmla="*/ 6854146 h 8022264"/>
              <a:gd name="connsiteX1402" fmla="*/ 2335229 w 8452709"/>
              <a:gd name="connsiteY1402" fmla="*/ 6747478 h 8022264"/>
              <a:gd name="connsiteX1403" fmla="*/ 2343498 w 8452709"/>
              <a:gd name="connsiteY1403" fmla="*/ 6667009 h 8022264"/>
              <a:gd name="connsiteX1404" fmla="*/ 2340856 w 8452709"/>
              <a:gd name="connsiteY1404" fmla="*/ 6676623 h 8022264"/>
              <a:gd name="connsiteX1405" fmla="*/ 2269826 w 8452709"/>
              <a:gd name="connsiteY1405" fmla="*/ 6884649 h 8022264"/>
              <a:gd name="connsiteX1406" fmla="*/ 2231331 w 8452709"/>
              <a:gd name="connsiteY1406" fmla="*/ 7049889 h 8022264"/>
              <a:gd name="connsiteX1407" fmla="*/ 2202255 w 8452709"/>
              <a:gd name="connsiteY1407" fmla="*/ 7155672 h 8022264"/>
              <a:gd name="connsiteX1408" fmla="*/ 2201103 w 8452709"/>
              <a:gd name="connsiteY1408" fmla="*/ 7134673 h 8022264"/>
              <a:gd name="connsiteX1409" fmla="*/ 2215232 w 8452709"/>
              <a:gd name="connsiteY1409" fmla="*/ 7045464 h 8022264"/>
              <a:gd name="connsiteX1410" fmla="*/ 2211197 w 8452709"/>
              <a:gd name="connsiteY1410" fmla="*/ 6971957 h 8022264"/>
              <a:gd name="connsiteX1411" fmla="*/ 2194184 w 8452709"/>
              <a:gd name="connsiteY1411" fmla="*/ 7008655 h 8022264"/>
              <a:gd name="connsiteX1412" fmla="*/ 2180556 w 8452709"/>
              <a:gd name="connsiteY1412" fmla="*/ 7020428 h 8022264"/>
              <a:gd name="connsiteX1413" fmla="*/ 2191875 w 8452709"/>
              <a:gd name="connsiteY1413" fmla="*/ 6966646 h 8022264"/>
              <a:gd name="connsiteX1414" fmla="*/ 2240604 w 8452709"/>
              <a:gd name="connsiteY1414" fmla="*/ 6814558 h 8022264"/>
              <a:gd name="connsiteX1415" fmla="*/ 2272325 w 8452709"/>
              <a:gd name="connsiteY1415" fmla="*/ 6699152 h 8022264"/>
              <a:gd name="connsiteX1416" fmla="*/ 2226573 w 8452709"/>
              <a:gd name="connsiteY1416" fmla="*/ 6790012 h 8022264"/>
              <a:gd name="connsiteX1417" fmla="*/ 2158861 w 8452709"/>
              <a:gd name="connsiteY1417" fmla="*/ 6885174 h 8022264"/>
              <a:gd name="connsiteX1418" fmla="*/ 2164147 w 8452709"/>
              <a:gd name="connsiteY1418" fmla="*/ 6865944 h 8022264"/>
              <a:gd name="connsiteX1419" fmla="*/ 2159201 w 8452709"/>
              <a:gd name="connsiteY1419" fmla="*/ 6833551 h 8022264"/>
              <a:gd name="connsiteX1420" fmla="*/ 2176381 w 8452709"/>
              <a:gd name="connsiteY1420" fmla="*/ 6771048 h 8022264"/>
              <a:gd name="connsiteX1421" fmla="*/ 2245416 w 8452709"/>
              <a:gd name="connsiteY1421" fmla="*/ 6671075 h 8022264"/>
              <a:gd name="connsiteX1422" fmla="*/ 2294959 w 8452709"/>
              <a:gd name="connsiteY1422" fmla="*/ 6591610 h 8022264"/>
              <a:gd name="connsiteX1423" fmla="*/ 2305533 w 8452709"/>
              <a:gd name="connsiteY1423" fmla="*/ 6553140 h 8022264"/>
              <a:gd name="connsiteX1424" fmla="*/ 2278288 w 8452709"/>
              <a:gd name="connsiteY1424" fmla="*/ 6576677 h 8022264"/>
              <a:gd name="connsiteX1425" fmla="*/ 2270691 w 8452709"/>
              <a:gd name="connsiteY1425" fmla="*/ 6553906 h 8022264"/>
              <a:gd name="connsiteX1426" fmla="*/ 2299767 w 8452709"/>
              <a:gd name="connsiteY1426" fmla="*/ 6448125 h 8022264"/>
              <a:gd name="connsiteX1427" fmla="*/ 2302410 w 8452709"/>
              <a:gd name="connsiteY1427" fmla="*/ 6438508 h 8022264"/>
              <a:gd name="connsiteX1428" fmla="*/ 2305053 w 8452709"/>
              <a:gd name="connsiteY1428" fmla="*/ 6428894 h 8022264"/>
              <a:gd name="connsiteX1429" fmla="*/ 2360562 w 8452709"/>
              <a:gd name="connsiteY1429" fmla="*/ 6226944 h 8022264"/>
              <a:gd name="connsiteX1430" fmla="*/ 2335620 w 8452709"/>
              <a:gd name="connsiteY1430" fmla="*/ 6292490 h 8022264"/>
              <a:gd name="connsiteX1431" fmla="*/ 2308032 w 8452709"/>
              <a:gd name="connsiteY1431" fmla="*/ 6367656 h 8022264"/>
              <a:gd name="connsiteX1432" fmla="*/ 2275165 w 8452709"/>
              <a:gd name="connsiteY1432" fmla="*/ 6462044 h 8022264"/>
              <a:gd name="connsiteX1433" fmla="*/ 2335959 w 8452709"/>
              <a:gd name="connsiteY1433" fmla="*/ 6240866 h 8022264"/>
              <a:gd name="connsiteX1434" fmla="*/ 2388246 w 8452709"/>
              <a:gd name="connsiteY1434" fmla="*/ 6038036 h 8022264"/>
              <a:gd name="connsiteX1435" fmla="*/ 2393547 w 8452709"/>
              <a:gd name="connsiteY1435" fmla="*/ 6010277 h 8022264"/>
              <a:gd name="connsiteX1436" fmla="*/ 2375414 w 8452709"/>
              <a:gd name="connsiteY1436" fmla="*/ 6007725 h 8022264"/>
              <a:gd name="connsiteX1437" fmla="*/ 2365966 w 8452709"/>
              <a:gd name="connsiteY1437" fmla="*/ 6029328 h 8022264"/>
              <a:gd name="connsiteX1438" fmla="*/ 2346049 w 8452709"/>
              <a:gd name="connsiteY1438" fmla="*/ 6078160 h 8022264"/>
              <a:gd name="connsiteX1439" fmla="*/ 2295010 w 8452709"/>
              <a:gd name="connsiteY1439" fmla="*/ 6188245 h 8022264"/>
              <a:gd name="connsiteX1440" fmla="*/ 2313514 w 8452709"/>
              <a:gd name="connsiteY1440" fmla="*/ 6120923 h 8022264"/>
              <a:gd name="connsiteX1441" fmla="*/ 2329373 w 8452709"/>
              <a:gd name="connsiteY1441" fmla="*/ 6063225 h 8022264"/>
              <a:gd name="connsiteX1442" fmla="*/ 2320289 w 8452709"/>
              <a:gd name="connsiteY1442" fmla="*/ 6071079 h 8022264"/>
              <a:gd name="connsiteX1443" fmla="*/ 2272910 w 8452709"/>
              <a:gd name="connsiteY1443" fmla="*/ 6016680 h 8022264"/>
              <a:gd name="connsiteX1444" fmla="*/ 2274028 w 8452709"/>
              <a:gd name="connsiteY1444" fmla="*/ 5993716 h 8022264"/>
              <a:gd name="connsiteX1445" fmla="*/ 2278896 w 8452709"/>
              <a:gd name="connsiteY1445" fmla="*/ 5992203 h 8022264"/>
              <a:gd name="connsiteX1446" fmla="*/ 2263508 w 8452709"/>
              <a:gd name="connsiteY1446" fmla="*/ 5989643 h 8022264"/>
              <a:gd name="connsiteX1447" fmla="*/ 2244505 w 8452709"/>
              <a:gd name="connsiteY1447" fmla="*/ 6019213 h 8022264"/>
              <a:gd name="connsiteX1448" fmla="*/ 2206684 w 8452709"/>
              <a:gd name="connsiteY1448" fmla="*/ 6081215 h 8022264"/>
              <a:gd name="connsiteX1449" fmla="*/ 2132607 w 8452709"/>
              <a:gd name="connsiteY1449" fmla="*/ 6262548 h 8022264"/>
              <a:gd name="connsiteX1450" fmla="*/ 2058518 w 8452709"/>
              <a:gd name="connsiteY1450" fmla="*/ 6443872 h 8022264"/>
              <a:gd name="connsiteX1451" fmla="*/ 2035068 w 8452709"/>
              <a:gd name="connsiteY1451" fmla="*/ 6478801 h 8022264"/>
              <a:gd name="connsiteX1452" fmla="*/ 2050928 w 8452709"/>
              <a:gd name="connsiteY1452" fmla="*/ 6421101 h 8022264"/>
              <a:gd name="connsiteX1453" fmla="*/ 2050106 w 8452709"/>
              <a:gd name="connsiteY1453" fmla="*/ 6348477 h 8022264"/>
              <a:gd name="connsiteX1454" fmla="*/ 2040453 w 8452709"/>
              <a:gd name="connsiteY1454" fmla="*/ 6345824 h 8022264"/>
              <a:gd name="connsiteX1455" fmla="*/ 2012290 w 8452709"/>
              <a:gd name="connsiteY1455" fmla="*/ 6410481 h 8022264"/>
              <a:gd name="connsiteX1456" fmla="*/ 1947701 w 8452709"/>
              <a:gd name="connsiteY1456" fmla="*/ 6620275 h 8022264"/>
              <a:gd name="connsiteX1457" fmla="*/ 1868736 w 8452709"/>
              <a:gd name="connsiteY1457" fmla="*/ 6857143 h 8022264"/>
              <a:gd name="connsiteX1458" fmla="*/ 1756907 w 8452709"/>
              <a:gd name="connsiteY1458" fmla="*/ 7188410 h 8022264"/>
              <a:gd name="connsiteX1459" fmla="*/ 1744844 w 8452709"/>
              <a:gd name="connsiteY1459" fmla="*/ 7257492 h 8022264"/>
              <a:gd name="connsiteX1460" fmla="*/ 1741458 w 8452709"/>
              <a:gd name="connsiteY1460" fmla="*/ 7282420 h 8022264"/>
              <a:gd name="connsiteX1461" fmla="*/ 1727833 w 8452709"/>
              <a:gd name="connsiteY1461" fmla="*/ 7294192 h 8022264"/>
              <a:gd name="connsiteX1462" fmla="*/ 1739895 w 8452709"/>
              <a:gd name="connsiteY1462" fmla="*/ 7225110 h 8022264"/>
              <a:gd name="connsiteX1463" fmla="*/ 2045727 w 8452709"/>
              <a:gd name="connsiteY1463" fmla="*/ 6254177 h 8022264"/>
              <a:gd name="connsiteX1464" fmla="*/ 2146356 w 8452709"/>
              <a:gd name="connsiteY1464" fmla="*/ 5974321 h 8022264"/>
              <a:gd name="connsiteX1465" fmla="*/ 2113042 w 8452709"/>
              <a:gd name="connsiteY1465" fmla="*/ 5970005 h 8022264"/>
              <a:gd name="connsiteX1466" fmla="*/ 2081718 w 8452709"/>
              <a:gd name="connsiteY1466" fmla="*/ 5966323 h 8022264"/>
              <a:gd name="connsiteX1467" fmla="*/ 2070754 w 8452709"/>
              <a:gd name="connsiteY1467" fmla="*/ 6002484 h 8022264"/>
              <a:gd name="connsiteX1468" fmla="*/ 1995128 w 8452709"/>
              <a:gd name="connsiteY1468" fmla="*/ 6271309 h 8022264"/>
              <a:gd name="connsiteX1469" fmla="*/ 1914683 w 8452709"/>
              <a:gd name="connsiteY1469" fmla="*/ 6538793 h 8022264"/>
              <a:gd name="connsiteX1470" fmla="*/ 1918815 w 8452709"/>
              <a:gd name="connsiteY1470" fmla="*/ 6498563 h 8022264"/>
              <a:gd name="connsiteX1471" fmla="*/ 1916845 w 8452709"/>
              <a:gd name="connsiteY1471" fmla="*/ 6404931 h 8022264"/>
              <a:gd name="connsiteX1472" fmla="*/ 1894547 w 8452709"/>
              <a:gd name="connsiteY1472" fmla="*/ 6460859 h 8022264"/>
              <a:gd name="connsiteX1473" fmla="*/ 1859373 w 8452709"/>
              <a:gd name="connsiteY1473" fmla="*/ 6513248 h 8022264"/>
              <a:gd name="connsiteX1474" fmla="*/ 1857400 w 8452709"/>
              <a:gd name="connsiteY1474" fmla="*/ 6419624 h 8022264"/>
              <a:gd name="connsiteX1475" fmla="*/ 1867973 w 8452709"/>
              <a:gd name="connsiteY1475" fmla="*/ 6381157 h 8022264"/>
              <a:gd name="connsiteX1476" fmla="*/ 1856249 w 8452709"/>
              <a:gd name="connsiteY1476" fmla="*/ 6398616 h 8022264"/>
              <a:gd name="connsiteX1477" fmla="*/ 1822226 w 8452709"/>
              <a:gd name="connsiteY1477" fmla="*/ 6472013 h 8022264"/>
              <a:gd name="connsiteX1478" fmla="*/ 1798438 w 8452709"/>
              <a:gd name="connsiteY1478" fmla="*/ 6558558 h 8022264"/>
              <a:gd name="connsiteX1479" fmla="*/ 1783320 w 8452709"/>
              <a:gd name="connsiteY1479" fmla="*/ 6600941 h 8022264"/>
              <a:gd name="connsiteX1480" fmla="*/ 1790839 w 8452709"/>
              <a:gd name="connsiteY1480" fmla="*/ 6535787 h 8022264"/>
              <a:gd name="connsiteX1481" fmla="*/ 1841060 w 8452709"/>
              <a:gd name="connsiteY1481" fmla="*/ 6353075 h 8022264"/>
              <a:gd name="connsiteX1482" fmla="*/ 1946460 w 8452709"/>
              <a:gd name="connsiteY1482" fmla="*/ 6020032 h 8022264"/>
              <a:gd name="connsiteX1483" fmla="*/ 1964226 w 8452709"/>
              <a:gd name="connsiteY1483" fmla="*/ 5953221 h 8022264"/>
              <a:gd name="connsiteX1484" fmla="*/ 1918967 w 8452709"/>
              <a:gd name="connsiteY1484" fmla="*/ 5948856 h 8022264"/>
              <a:gd name="connsiteX1485" fmla="*/ 1887007 w 8452709"/>
              <a:gd name="connsiteY1485" fmla="*/ 6034723 h 8022264"/>
              <a:gd name="connsiteX1486" fmla="*/ 1871897 w 8452709"/>
              <a:gd name="connsiteY1486" fmla="*/ 6077112 h 8022264"/>
              <a:gd name="connsiteX1487" fmla="*/ 1854884 w 8452709"/>
              <a:gd name="connsiteY1487" fmla="*/ 6113810 h 8022264"/>
              <a:gd name="connsiteX1488" fmla="*/ 1845055 w 8452709"/>
              <a:gd name="connsiteY1488" fmla="*/ 6136966 h 8022264"/>
              <a:gd name="connsiteX1489" fmla="*/ 1811026 w 8452709"/>
              <a:gd name="connsiteY1489" fmla="*/ 6210354 h 8022264"/>
              <a:gd name="connsiteX1490" fmla="*/ 1777001 w 8452709"/>
              <a:gd name="connsiteY1490" fmla="*/ 6283751 h 8022264"/>
              <a:gd name="connsiteX1491" fmla="*/ 1745622 w 8452709"/>
              <a:gd name="connsiteY1491" fmla="*/ 6347527 h 8022264"/>
              <a:gd name="connsiteX1492" fmla="*/ 1689703 w 8452709"/>
              <a:gd name="connsiteY1492" fmla="*/ 6513162 h 8022264"/>
              <a:gd name="connsiteX1493" fmla="*/ 1634126 w 8452709"/>
              <a:gd name="connsiteY1493" fmla="*/ 6627168 h 8022264"/>
              <a:gd name="connsiteX1494" fmla="*/ 1635779 w 8452709"/>
              <a:gd name="connsiteY1494" fmla="*/ 6570740 h 8022264"/>
              <a:gd name="connsiteX1495" fmla="*/ 1674516 w 8452709"/>
              <a:gd name="connsiteY1495" fmla="*/ 6467614 h 8022264"/>
              <a:gd name="connsiteX1496" fmla="*/ 1709287 w 8452709"/>
              <a:gd name="connsiteY1496" fmla="*/ 6378912 h 8022264"/>
              <a:gd name="connsiteX1497" fmla="*/ 1864977 w 8452709"/>
              <a:gd name="connsiteY1497" fmla="*/ 5951094 h 8022264"/>
              <a:gd name="connsiteX1498" fmla="*/ 1866950 w 8452709"/>
              <a:gd name="connsiteY1498" fmla="*/ 5945939 h 8022264"/>
              <a:gd name="connsiteX1499" fmla="*/ 1859636 w 8452709"/>
              <a:gd name="connsiteY1499" fmla="*/ 5945567 h 8022264"/>
              <a:gd name="connsiteX1500" fmla="*/ 1805575 w 8452709"/>
              <a:gd name="connsiteY1500" fmla="*/ 5952805 h 8022264"/>
              <a:gd name="connsiteX1501" fmla="*/ 1719086 w 8452709"/>
              <a:gd name="connsiteY1501" fmla="*/ 5967290 h 8022264"/>
              <a:gd name="connsiteX1502" fmla="*/ 1686249 w 8452709"/>
              <a:gd name="connsiteY1502" fmla="*/ 5965255 h 8022264"/>
              <a:gd name="connsiteX1503" fmla="*/ 1654490 w 8452709"/>
              <a:gd name="connsiteY1503" fmla="*/ 6070363 h 8022264"/>
              <a:gd name="connsiteX1504" fmla="*/ 1597843 w 8452709"/>
              <a:gd name="connsiteY1504" fmla="*/ 6255191 h 8022264"/>
              <a:gd name="connsiteX1505" fmla="*/ 1556298 w 8452709"/>
              <a:gd name="connsiteY1505" fmla="*/ 6393745 h 8022264"/>
              <a:gd name="connsiteX1506" fmla="*/ 1515499 w 8452709"/>
              <a:gd name="connsiteY1506" fmla="*/ 6516986 h 8022264"/>
              <a:gd name="connsiteX1507" fmla="*/ 1497737 w 8452709"/>
              <a:gd name="connsiteY1507" fmla="*/ 6568997 h 8022264"/>
              <a:gd name="connsiteX1508" fmla="*/ 1483372 w 8452709"/>
              <a:gd name="connsiteY1508" fmla="*/ 6596072 h 8022264"/>
              <a:gd name="connsiteX1509" fmla="*/ 1490146 w 8452709"/>
              <a:gd name="connsiteY1509" fmla="*/ 6546226 h 8022264"/>
              <a:gd name="connsiteX1510" fmla="*/ 1622642 w 8452709"/>
              <a:gd name="connsiteY1510" fmla="*/ 6013775 h 8022264"/>
              <a:gd name="connsiteX1511" fmla="*/ 1637133 w 8452709"/>
              <a:gd name="connsiteY1511" fmla="*/ 5962208 h 8022264"/>
              <a:gd name="connsiteX1512" fmla="*/ 1573127 w 8452709"/>
              <a:gd name="connsiteY1512" fmla="*/ 5958240 h 8022264"/>
              <a:gd name="connsiteX1513" fmla="*/ 1394731 w 8452709"/>
              <a:gd name="connsiteY1513" fmla="*/ 5931089 h 8022264"/>
              <a:gd name="connsiteX1514" fmla="*/ 1459602 w 8452709"/>
              <a:gd name="connsiteY1514" fmla="*/ 5923851 h 8022264"/>
              <a:gd name="connsiteX1515" fmla="*/ 1524475 w 8452709"/>
              <a:gd name="connsiteY1515" fmla="*/ 5916613 h 8022264"/>
              <a:gd name="connsiteX1516" fmla="*/ 1405543 w 8452709"/>
              <a:gd name="connsiteY1516" fmla="*/ 5887649 h 8022264"/>
              <a:gd name="connsiteX1517" fmla="*/ 1243361 w 8452709"/>
              <a:gd name="connsiteY1517" fmla="*/ 5858686 h 8022264"/>
              <a:gd name="connsiteX1518" fmla="*/ 1091998 w 8452709"/>
              <a:gd name="connsiteY1518" fmla="*/ 5822485 h 8022264"/>
              <a:gd name="connsiteX1519" fmla="*/ 1167681 w 8452709"/>
              <a:gd name="connsiteY1519" fmla="*/ 5822485 h 8022264"/>
              <a:gd name="connsiteX1520" fmla="*/ 1373102 w 8452709"/>
              <a:gd name="connsiteY1520" fmla="*/ 5779044 h 8022264"/>
              <a:gd name="connsiteX1521" fmla="*/ 1383922 w 8452709"/>
              <a:gd name="connsiteY1521" fmla="*/ 5771806 h 8022264"/>
              <a:gd name="connsiteX1522" fmla="*/ 1448792 w 8452709"/>
              <a:gd name="connsiteY1522" fmla="*/ 5779044 h 8022264"/>
              <a:gd name="connsiteX1523" fmla="*/ 1551505 w 8452709"/>
              <a:gd name="connsiteY1523" fmla="*/ 5782667 h 8022264"/>
              <a:gd name="connsiteX1524" fmla="*/ 1513665 w 8452709"/>
              <a:gd name="connsiteY1524" fmla="*/ 5764566 h 8022264"/>
              <a:gd name="connsiteX1525" fmla="*/ 1470413 w 8452709"/>
              <a:gd name="connsiteY1525" fmla="*/ 5728365 h 8022264"/>
              <a:gd name="connsiteX1526" fmla="*/ 1351483 w 8452709"/>
              <a:gd name="connsiteY1526" fmla="*/ 5663200 h 8022264"/>
              <a:gd name="connsiteX1527" fmla="*/ 1275800 w 8452709"/>
              <a:gd name="connsiteY1527" fmla="*/ 5627005 h 8022264"/>
              <a:gd name="connsiteX1528" fmla="*/ 1308232 w 8452709"/>
              <a:gd name="connsiteY1528" fmla="*/ 5634243 h 8022264"/>
              <a:gd name="connsiteX1529" fmla="*/ 1383921 w 8452709"/>
              <a:gd name="connsiteY1529" fmla="*/ 5648723 h 8022264"/>
              <a:gd name="connsiteX1530" fmla="*/ 1454192 w 8452709"/>
              <a:gd name="connsiteY1530" fmla="*/ 5663199 h 8022264"/>
              <a:gd name="connsiteX1531" fmla="*/ 1562315 w 8452709"/>
              <a:gd name="connsiteY1531" fmla="*/ 5692163 h 8022264"/>
              <a:gd name="connsiteX1532" fmla="*/ 1621773 w 8452709"/>
              <a:gd name="connsiteY1532" fmla="*/ 5699401 h 8022264"/>
              <a:gd name="connsiteX1533" fmla="*/ 1656917 w 8452709"/>
              <a:gd name="connsiteY1533" fmla="*/ 5693974 h 8022264"/>
              <a:gd name="connsiteX1534" fmla="*/ 1717282 w 8452709"/>
              <a:gd name="connsiteY1534" fmla="*/ 5692670 h 8022264"/>
              <a:gd name="connsiteX1535" fmla="*/ 1725187 w 8452709"/>
              <a:gd name="connsiteY1535" fmla="*/ 5668092 h 8022264"/>
              <a:gd name="connsiteX1536" fmla="*/ 1710981 w 8452709"/>
              <a:gd name="connsiteY1536" fmla="*/ 5666824 h 8022264"/>
              <a:gd name="connsiteX1537" fmla="*/ 1697466 w 8452709"/>
              <a:gd name="connsiteY1537" fmla="*/ 5655961 h 8022264"/>
              <a:gd name="connsiteX1538" fmla="*/ 1654215 w 8452709"/>
              <a:gd name="connsiteY1538" fmla="*/ 5634243 h 8022264"/>
              <a:gd name="connsiteX1539" fmla="*/ 1513665 w 8452709"/>
              <a:gd name="connsiteY1539" fmla="*/ 5540117 h 8022264"/>
              <a:gd name="connsiteX1540" fmla="*/ 1675834 w 8452709"/>
              <a:gd name="connsiteY1540" fmla="*/ 5547364 h 8022264"/>
              <a:gd name="connsiteX1541" fmla="*/ 1675835 w 8452709"/>
              <a:gd name="connsiteY1541" fmla="*/ 5554602 h 8022264"/>
              <a:gd name="connsiteX1542" fmla="*/ 1713673 w 8452709"/>
              <a:gd name="connsiteY1542" fmla="*/ 5572703 h 8022264"/>
              <a:gd name="connsiteX1543" fmla="*/ 1756308 w 8452709"/>
              <a:gd name="connsiteY1543" fmla="*/ 5581623 h 8022264"/>
              <a:gd name="connsiteX1544" fmla="*/ 1766942 w 8452709"/>
              <a:gd name="connsiteY1544" fmla="*/ 5551799 h 8022264"/>
              <a:gd name="connsiteX1545" fmla="*/ 1776733 w 8452709"/>
              <a:gd name="connsiteY1545" fmla="*/ 5526817 h 8022264"/>
              <a:gd name="connsiteX1546" fmla="*/ 1762336 w 8452709"/>
              <a:gd name="connsiteY1546" fmla="*/ 5525640 h 8022264"/>
              <a:gd name="connsiteX1547" fmla="*/ 1675835 w 8452709"/>
              <a:gd name="connsiteY1547" fmla="*/ 5503922 h 8022264"/>
              <a:gd name="connsiteX1548" fmla="*/ 1427162 w 8452709"/>
              <a:gd name="connsiteY1548" fmla="*/ 5460482 h 8022264"/>
              <a:gd name="connsiteX1549" fmla="*/ 1346082 w 8452709"/>
              <a:gd name="connsiteY1549" fmla="*/ 5449620 h 8022264"/>
              <a:gd name="connsiteX1550" fmla="*/ 1275799 w 8452709"/>
              <a:gd name="connsiteY1550" fmla="*/ 5438759 h 8022264"/>
              <a:gd name="connsiteX1551" fmla="*/ 1232552 w 8452709"/>
              <a:gd name="connsiteY1551" fmla="*/ 5417034 h 8022264"/>
              <a:gd name="connsiteX1552" fmla="*/ 1178491 w 8452709"/>
              <a:gd name="connsiteY1552" fmla="*/ 5395316 h 8022264"/>
              <a:gd name="connsiteX1553" fmla="*/ 1167681 w 8452709"/>
              <a:gd name="connsiteY1553" fmla="*/ 5366356 h 8022264"/>
              <a:gd name="connsiteX1554" fmla="*/ 1102808 w 8452709"/>
              <a:gd name="connsiteY1554" fmla="*/ 5315675 h 8022264"/>
              <a:gd name="connsiteX1555" fmla="*/ 1059560 w 8452709"/>
              <a:gd name="connsiteY1555" fmla="*/ 5301198 h 8022264"/>
              <a:gd name="connsiteX1556" fmla="*/ 1027129 w 8452709"/>
              <a:gd name="connsiteY1556" fmla="*/ 5286714 h 8022264"/>
              <a:gd name="connsiteX1557" fmla="*/ 983877 w 8452709"/>
              <a:gd name="connsiteY1557" fmla="*/ 5264997 h 8022264"/>
              <a:gd name="connsiteX1558" fmla="*/ 951448 w 8452709"/>
              <a:gd name="connsiteY1558" fmla="*/ 5243273 h 8022264"/>
              <a:gd name="connsiteX1559" fmla="*/ 919006 w 8452709"/>
              <a:gd name="connsiteY1559" fmla="*/ 5243273 h 8022264"/>
              <a:gd name="connsiteX1560" fmla="*/ 929818 w 8452709"/>
              <a:gd name="connsiteY1560" fmla="*/ 5250512 h 8022264"/>
              <a:gd name="connsiteX1561" fmla="*/ 919006 w 8452709"/>
              <a:gd name="connsiteY1561" fmla="*/ 5257758 h 8022264"/>
              <a:gd name="connsiteX1562" fmla="*/ 794676 w 8452709"/>
              <a:gd name="connsiteY1562" fmla="*/ 5228793 h 8022264"/>
              <a:gd name="connsiteX1563" fmla="*/ 681144 w 8452709"/>
              <a:gd name="connsiteY1563" fmla="*/ 5236034 h 8022264"/>
              <a:gd name="connsiteX1564" fmla="*/ 632494 w 8452709"/>
              <a:gd name="connsiteY1564" fmla="*/ 5246895 h 8022264"/>
              <a:gd name="connsiteX1565" fmla="*/ 540593 w 8452709"/>
              <a:gd name="connsiteY1565" fmla="*/ 5225172 h 8022264"/>
              <a:gd name="connsiteX1566" fmla="*/ 464913 w 8452709"/>
              <a:gd name="connsiteY1566" fmla="*/ 5207070 h 8022264"/>
              <a:gd name="connsiteX1567" fmla="*/ 421663 w 8452709"/>
              <a:gd name="connsiteY1567" fmla="*/ 5199832 h 8022264"/>
              <a:gd name="connsiteX1568" fmla="*/ 389234 w 8452709"/>
              <a:gd name="connsiteY1568" fmla="*/ 5192593 h 8022264"/>
              <a:gd name="connsiteX1569" fmla="*/ 389234 w 8452709"/>
              <a:gd name="connsiteY1569" fmla="*/ 5178115 h 8022264"/>
              <a:gd name="connsiteX1570" fmla="*/ 367602 w 8452709"/>
              <a:gd name="connsiteY1570" fmla="*/ 5163630 h 8022264"/>
              <a:gd name="connsiteX1571" fmla="*/ 335172 w 8452709"/>
              <a:gd name="connsiteY1571" fmla="*/ 5141913 h 8022264"/>
              <a:gd name="connsiteX1572" fmla="*/ 291923 w 8452709"/>
              <a:gd name="connsiteY1572" fmla="*/ 5127429 h 8022264"/>
              <a:gd name="connsiteX1573" fmla="*/ 345983 w 8452709"/>
              <a:gd name="connsiteY1573" fmla="*/ 5123812 h 8022264"/>
              <a:gd name="connsiteX1574" fmla="*/ 432473 w 8452709"/>
              <a:gd name="connsiteY1574" fmla="*/ 5149153 h 8022264"/>
              <a:gd name="connsiteX1575" fmla="*/ 475723 w 8452709"/>
              <a:gd name="connsiteY1575" fmla="*/ 5134675 h 8022264"/>
              <a:gd name="connsiteX1576" fmla="*/ 486533 w 8452709"/>
              <a:gd name="connsiteY1576" fmla="*/ 5120189 h 8022264"/>
              <a:gd name="connsiteX1577" fmla="*/ 562213 w 8452709"/>
              <a:gd name="connsiteY1577" fmla="*/ 5134674 h 8022264"/>
              <a:gd name="connsiteX1578" fmla="*/ 735205 w 8452709"/>
              <a:gd name="connsiteY1578" fmla="*/ 5156390 h 8022264"/>
              <a:gd name="connsiteX1579" fmla="*/ 735205 w 8452709"/>
              <a:gd name="connsiteY1579" fmla="*/ 5120189 h 8022264"/>
              <a:gd name="connsiteX1580" fmla="*/ 951447 w 8452709"/>
              <a:gd name="connsiteY1580" fmla="*/ 5112950 h 8022264"/>
              <a:gd name="connsiteX1581" fmla="*/ 973067 w 8452709"/>
              <a:gd name="connsiteY1581" fmla="*/ 5112950 h 8022264"/>
              <a:gd name="connsiteX1582" fmla="*/ 1102808 w 8452709"/>
              <a:gd name="connsiteY1582" fmla="*/ 5105711 h 8022264"/>
              <a:gd name="connsiteX1583" fmla="*/ 1254170 w 8452709"/>
              <a:gd name="connsiteY1583" fmla="*/ 5098472 h 8022264"/>
              <a:gd name="connsiteX1584" fmla="*/ 1308231 w 8452709"/>
              <a:gd name="connsiteY1584" fmla="*/ 5105712 h 8022264"/>
              <a:gd name="connsiteX1585" fmla="*/ 1340673 w 8452709"/>
              <a:gd name="connsiteY1585" fmla="*/ 5105711 h 8022264"/>
              <a:gd name="connsiteX1586" fmla="*/ 1394731 w 8452709"/>
              <a:gd name="connsiteY1586" fmla="*/ 5091234 h 8022264"/>
              <a:gd name="connsiteX1587" fmla="*/ 1383922 w 8452709"/>
              <a:gd name="connsiteY1587" fmla="*/ 5076748 h 8022264"/>
              <a:gd name="connsiteX1588" fmla="*/ 1232550 w 8452709"/>
              <a:gd name="connsiteY1588" fmla="*/ 5055033 h 8022264"/>
              <a:gd name="connsiteX1589" fmla="*/ 1221739 w 8452709"/>
              <a:gd name="connsiteY1589" fmla="*/ 5055032 h 8022264"/>
              <a:gd name="connsiteX1590" fmla="*/ 1210929 w 8452709"/>
              <a:gd name="connsiteY1590" fmla="*/ 5055033 h 8022264"/>
              <a:gd name="connsiteX1591" fmla="*/ 1189301 w 8452709"/>
              <a:gd name="connsiteY1591" fmla="*/ 5047787 h 8022264"/>
              <a:gd name="connsiteX1592" fmla="*/ 1037940 w 8452709"/>
              <a:gd name="connsiteY1592" fmla="*/ 5040548 h 8022264"/>
              <a:gd name="connsiteX1593" fmla="*/ 1070370 w 8452709"/>
              <a:gd name="connsiteY1593" fmla="*/ 5047787 h 8022264"/>
              <a:gd name="connsiteX1594" fmla="*/ 1081189 w 8452709"/>
              <a:gd name="connsiteY1594" fmla="*/ 5055032 h 8022264"/>
              <a:gd name="connsiteX1595" fmla="*/ 1146058 w 8452709"/>
              <a:gd name="connsiteY1595" fmla="*/ 5076748 h 8022264"/>
              <a:gd name="connsiteX1596" fmla="*/ 1070370 w 8452709"/>
              <a:gd name="connsiteY1596" fmla="*/ 5083988 h 8022264"/>
              <a:gd name="connsiteX1597" fmla="*/ 1000097 w 8452709"/>
              <a:gd name="connsiteY1597" fmla="*/ 5069510 h 8022264"/>
              <a:gd name="connsiteX1598" fmla="*/ 940627 w 8452709"/>
              <a:gd name="connsiteY1598" fmla="*/ 5055032 h 8022264"/>
              <a:gd name="connsiteX1599" fmla="*/ 854136 w 8452709"/>
              <a:gd name="connsiteY1599" fmla="*/ 5026070 h 8022264"/>
              <a:gd name="connsiteX1600" fmla="*/ 756826 w 8452709"/>
              <a:gd name="connsiteY1600" fmla="*/ 5000729 h 8022264"/>
              <a:gd name="connsiteX1601" fmla="*/ 616273 w 8452709"/>
              <a:gd name="connsiteY1601" fmla="*/ 4975389 h 8022264"/>
              <a:gd name="connsiteX1602" fmla="*/ 551404 w 8452709"/>
              <a:gd name="connsiteY1602" fmla="*/ 4953666 h 8022264"/>
              <a:gd name="connsiteX1603" fmla="*/ 713586 w 8452709"/>
              <a:gd name="connsiteY1603" fmla="*/ 4931951 h 8022264"/>
              <a:gd name="connsiteX1604" fmla="*/ 983877 w 8452709"/>
              <a:gd name="connsiteY1604" fmla="*/ 4924712 h 8022264"/>
              <a:gd name="connsiteX1605" fmla="*/ 1032530 w 8452709"/>
              <a:gd name="connsiteY1605" fmla="*/ 4942806 h 8022264"/>
              <a:gd name="connsiteX1606" fmla="*/ 1070368 w 8452709"/>
              <a:gd name="connsiteY1606" fmla="*/ 4968152 h 8022264"/>
              <a:gd name="connsiteX1607" fmla="*/ 1113621 w 8452709"/>
              <a:gd name="connsiteY1607" fmla="*/ 4993491 h 8022264"/>
              <a:gd name="connsiteX1608" fmla="*/ 1178491 w 8452709"/>
              <a:gd name="connsiteY1608" fmla="*/ 5011592 h 8022264"/>
              <a:gd name="connsiteX1609" fmla="*/ 1221739 w 8452709"/>
              <a:gd name="connsiteY1609" fmla="*/ 5018830 h 8022264"/>
              <a:gd name="connsiteX1610" fmla="*/ 1383922 w 8452709"/>
              <a:gd name="connsiteY1610" fmla="*/ 5040548 h 8022264"/>
              <a:gd name="connsiteX1611" fmla="*/ 1448791 w 8452709"/>
              <a:gd name="connsiteY1611" fmla="*/ 5040548 h 8022264"/>
              <a:gd name="connsiteX1612" fmla="*/ 1416353 w 8452709"/>
              <a:gd name="connsiteY1612" fmla="*/ 5033307 h 8022264"/>
              <a:gd name="connsiteX1613" fmla="*/ 1470413 w 8452709"/>
              <a:gd name="connsiteY1613" fmla="*/ 5004347 h 8022264"/>
              <a:gd name="connsiteX1614" fmla="*/ 1448792 w 8452709"/>
              <a:gd name="connsiteY1614" fmla="*/ 4982629 h 8022264"/>
              <a:gd name="connsiteX1615" fmla="*/ 1286611 w 8452709"/>
              <a:gd name="connsiteY1615" fmla="*/ 4960905 h 8022264"/>
              <a:gd name="connsiteX1616" fmla="*/ 1308231 w 8452709"/>
              <a:gd name="connsiteY1616" fmla="*/ 4946426 h 8022264"/>
              <a:gd name="connsiteX1617" fmla="*/ 1243361 w 8452709"/>
              <a:gd name="connsiteY1617" fmla="*/ 4939189 h 8022264"/>
              <a:gd name="connsiteX1618" fmla="*/ 1167680 w 8452709"/>
              <a:gd name="connsiteY1618" fmla="*/ 4917465 h 8022264"/>
              <a:gd name="connsiteX1619" fmla="*/ 1032529 w 8452709"/>
              <a:gd name="connsiteY1619" fmla="*/ 4899363 h 8022264"/>
              <a:gd name="connsiteX1620" fmla="*/ 875757 w 8452709"/>
              <a:gd name="connsiteY1620" fmla="*/ 4888509 h 8022264"/>
              <a:gd name="connsiteX1621" fmla="*/ 756826 w 8452709"/>
              <a:gd name="connsiteY1621" fmla="*/ 4859546 h 8022264"/>
              <a:gd name="connsiteX1622" fmla="*/ 724395 w 8452709"/>
              <a:gd name="connsiteY1622" fmla="*/ 4859546 h 8022264"/>
              <a:gd name="connsiteX1623" fmla="*/ 724395 w 8452709"/>
              <a:gd name="connsiteY1623" fmla="*/ 4852308 h 8022264"/>
              <a:gd name="connsiteX1624" fmla="*/ 583845 w 8452709"/>
              <a:gd name="connsiteY1624" fmla="*/ 4830583 h 8022264"/>
              <a:gd name="connsiteX1625" fmla="*/ 443281 w 8452709"/>
              <a:gd name="connsiteY1625" fmla="*/ 4816107 h 8022264"/>
              <a:gd name="connsiteX1626" fmla="*/ 464914 w 8452709"/>
              <a:gd name="connsiteY1626" fmla="*/ 4779905 h 8022264"/>
              <a:gd name="connsiteX1627" fmla="*/ 502753 w 8452709"/>
              <a:gd name="connsiteY1627" fmla="*/ 4765427 h 8022264"/>
              <a:gd name="connsiteX1628" fmla="*/ 556814 w 8452709"/>
              <a:gd name="connsiteY1628" fmla="*/ 4761803 h 8022264"/>
              <a:gd name="connsiteX1629" fmla="*/ 583845 w 8452709"/>
              <a:gd name="connsiteY1629" fmla="*/ 4772665 h 8022264"/>
              <a:gd name="connsiteX1630" fmla="*/ 648716 w 8452709"/>
              <a:gd name="connsiteY1630" fmla="*/ 4808868 h 8022264"/>
              <a:gd name="connsiteX1631" fmla="*/ 735205 w 8452709"/>
              <a:gd name="connsiteY1631" fmla="*/ 4816106 h 8022264"/>
              <a:gd name="connsiteX1632" fmla="*/ 783858 w 8452709"/>
              <a:gd name="connsiteY1632" fmla="*/ 4812482 h 8022264"/>
              <a:gd name="connsiteX1633" fmla="*/ 848737 w 8452709"/>
              <a:gd name="connsiteY1633" fmla="*/ 4826968 h 8022264"/>
              <a:gd name="connsiteX1634" fmla="*/ 897388 w 8452709"/>
              <a:gd name="connsiteY1634" fmla="*/ 4837822 h 8022264"/>
              <a:gd name="connsiteX1635" fmla="*/ 908197 w 8452709"/>
              <a:gd name="connsiteY1635" fmla="*/ 4816106 h 8022264"/>
              <a:gd name="connsiteX1636" fmla="*/ 891979 w 8452709"/>
              <a:gd name="connsiteY1636" fmla="*/ 4812483 h 8022264"/>
              <a:gd name="connsiteX1637" fmla="*/ 875757 w 8452709"/>
              <a:gd name="connsiteY1637" fmla="*/ 4801628 h 8022264"/>
              <a:gd name="connsiteX1638" fmla="*/ 735206 w 8452709"/>
              <a:gd name="connsiteY1638" fmla="*/ 4758179 h 8022264"/>
              <a:gd name="connsiteX1639" fmla="*/ 702776 w 8452709"/>
              <a:gd name="connsiteY1639" fmla="*/ 4758181 h 8022264"/>
              <a:gd name="connsiteX1640" fmla="*/ 724396 w 8452709"/>
              <a:gd name="connsiteY1640" fmla="*/ 4772665 h 8022264"/>
              <a:gd name="connsiteX1641" fmla="*/ 600053 w 8452709"/>
              <a:gd name="connsiteY1641" fmla="*/ 4758180 h 8022264"/>
              <a:gd name="connsiteX1642" fmla="*/ 475724 w 8452709"/>
              <a:gd name="connsiteY1642" fmla="*/ 4721986 h 8022264"/>
              <a:gd name="connsiteX1643" fmla="*/ 443283 w 8452709"/>
              <a:gd name="connsiteY1643" fmla="*/ 4714739 h 8022264"/>
              <a:gd name="connsiteX1644" fmla="*/ 443283 w 8452709"/>
              <a:gd name="connsiteY1644" fmla="*/ 4707501 h 8022264"/>
              <a:gd name="connsiteX1645" fmla="*/ 502754 w 8452709"/>
              <a:gd name="connsiteY1645" fmla="*/ 4685784 h 8022264"/>
              <a:gd name="connsiteX1646" fmla="*/ 605463 w 8452709"/>
              <a:gd name="connsiteY1646" fmla="*/ 4700262 h 8022264"/>
              <a:gd name="connsiteX1647" fmla="*/ 724396 w 8452709"/>
              <a:gd name="connsiteY1647" fmla="*/ 4721986 h 8022264"/>
              <a:gd name="connsiteX1648" fmla="*/ 919006 w 8452709"/>
              <a:gd name="connsiteY1648" fmla="*/ 4729225 h 8022264"/>
              <a:gd name="connsiteX1649" fmla="*/ 1005499 w 8452709"/>
              <a:gd name="connsiteY1649" fmla="*/ 4729225 h 8022264"/>
              <a:gd name="connsiteX1650" fmla="*/ 1264991 w 8452709"/>
              <a:gd name="connsiteY1650" fmla="*/ 4736465 h 8022264"/>
              <a:gd name="connsiteX1651" fmla="*/ 789266 w 8452709"/>
              <a:gd name="connsiteY1651" fmla="*/ 4685785 h 8022264"/>
              <a:gd name="connsiteX1652" fmla="*/ 756827 w 8452709"/>
              <a:gd name="connsiteY1652" fmla="*/ 4685785 h 8022264"/>
              <a:gd name="connsiteX1653" fmla="*/ 659525 w 8452709"/>
              <a:gd name="connsiteY1653" fmla="*/ 4693024 h 8022264"/>
              <a:gd name="connsiteX1654" fmla="*/ 573025 w 8452709"/>
              <a:gd name="connsiteY1654" fmla="*/ 4664061 h 8022264"/>
              <a:gd name="connsiteX1655" fmla="*/ 281113 w 8452709"/>
              <a:gd name="connsiteY1655" fmla="*/ 4627858 h 8022264"/>
              <a:gd name="connsiteX1656" fmla="*/ 0 w 8452709"/>
              <a:gd name="connsiteY1656" fmla="*/ 4591657 h 8022264"/>
              <a:gd name="connsiteX1657" fmla="*/ 97311 w 8452709"/>
              <a:gd name="connsiteY1657" fmla="*/ 4577179 h 8022264"/>
              <a:gd name="connsiteX1658" fmla="*/ 410853 w 8452709"/>
              <a:gd name="connsiteY1658" fmla="*/ 4620621 h 8022264"/>
              <a:gd name="connsiteX1659" fmla="*/ 551404 w 8452709"/>
              <a:gd name="connsiteY1659" fmla="*/ 4627859 h 8022264"/>
              <a:gd name="connsiteX1660" fmla="*/ 713585 w 8452709"/>
              <a:gd name="connsiteY1660" fmla="*/ 4635097 h 8022264"/>
              <a:gd name="connsiteX1661" fmla="*/ 929818 w 8452709"/>
              <a:gd name="connsiteY1661" fmla="*/ 4649584 h 8022264"/>
              <a:gd name="connsiteX1662" fmla="*/ 1016318 w 8452709"/>
              <a:gd name="connsiteY1662" fmla="*/ 4627858 h 8022264"/>
              <a:gd name="connsiteX1663" fmla="*/ 946037 w 8452709"/>
              <a:gd name="connsiteY1663" fmla="*/ 4613381 h 8022264"/>
              <a:gd name="connsiteX1664" fmla="*/ 875757 w 8452709"/>
              <a:gd name="connsiteY1664" fmla="*/ 4591657 h 8022264"/>
              <a:gd name="connsiteX1665" fmla="*/ 951447 w 8452709"/>
              <a:gd name="connsiteY1665" fmla="*/ 4577180 h 8022264"/>
              <a:gd name="connsiteX1666" fmla="*/ 1481224 w 8452709"/>
              <a:gd name="connsiteY1666" fmla="*/ 4627858 h 8022264"/>
              <a:gd name="connsiteX1667" fmla="*/ 1556903 w 8452709"/>
              <a:gd name="connsiteY1667" fmla="*/ 4620620 h 8022264"/>
              <a:gd name="connsiteX1668" fmla="*/ 1632593 w 8452709"/>
              <a:gd name="connsiteY1668" fmla="*/ 4613382 h 8022264"/>
              <a:gd name="connsiteX1669" fmla="*/ 1546093 w 8452709"/>
              <a:gd name="connsiteY1669" fmla="*/ 4591657 h 8022264"/>
              <a:gd name="connsiteX1670" fmla="*/ 1405542 w 8452709"/>
              <a:gd name="connsiteY1670" fmla="*/ 4562703 h 8022264"/>
              <a:gd name="connsiteX1671" fmla="*/ 1102808 w 8452709"/>
              <a:gd name="connsiteY1671" fmla="*/ 4540977 h 8022264"/>
              <a:gd name="connsiteX1672" fmla="*/ 789265 w 8452709"/>
              <a:gd name="connsiteY1672" fmla="*/ 4504776 h 8022264"/>
              <a:gd name="connsiteX1673" fmla="*/ 724396 w 8452709"/>
              <a:gd name="connsiteY1673" fmla="*/ 4468575 h 8022264"/>
              <a:gd name="connsiteX1674" fmla="*/ 681144 w 8452709"/>
              <a:gd name="connsiteY1674" fmla="*/ 4446858 h 8022264"/>
              <a:gd name="connsiteX1675" fmla="*/ 746014 w 8452709"/>
              <a:gd name="connsiteY1675" fmla="*/ 4432378 h 8022264"/>
              <a:gd name="connsiteX1676" fmla="*/ 800075 w 8452709"/>
              <a:gd name="connsiteY1676" fmla="*/ 4410657 h 8022264"/>
              <a:gd name="connsiteX1677" fmla="*/ 843327 w 8452709"/>
              <a:gd name="connsiteY1677" fmla="*/ 4396178 h 8022264"/>
              <a:gd name="connsiteX1678" fmla="*/ 886577 w 8452709"/>
              <a:gd name="connsiteY1678" fmla="*/ 4374455 h 8022264"/>
              <a:gd name="connsiteX1679" fmla="*/ 870357 w 8452709"/>
              <a:gd name="connsiteY1679" fmla="*/ 4359976 h 8022264"/>
              <a:gd name="connsiteX1680" fmla="*/ 1037939 w 8452709"/>
              <a:gd name="connsiteY1680" fmla="*/ 4374455 h 8022264"/>
              <a:gd name="connsiteX1681" fmla="*/ 1102808 w 8452709"/>
              <a:gd name="connsiteY1681" fmla="*/ 4378078 h 8022264"/>
              <a:gd name="connsiteX1682" fmla="*/ 1156869 w 8452709"/>
              <a:gd name="connsiteY1682" fmla="*/ 4385317 h 8022264"/>
              <a:gd name="connsiteX1683" fmla="*/ 1200120 w 8452709"/>
              <a:gd name="connsiteY1683" fmla="*/ 4388932 h 8022264"/>
              <a:gd name="connsiteX1684" fmla="*/ 1221738 w 8452709"/>
              <a:gd name="connsiteY1684" fmla="*/ 4396177 h 8022264"/>
              <a:gd name="connsiteX1685" fmla="*/ 1210929 w 8452709"/>
              <a:gd name="connsiteY1685" fmla="*/ 4359976 h 8022264"/>
              <a:gd name="connsiteX1686" fmla="*/ 1178490 w 8452709"/>
              <a:gd name="connsiteY1686" fmla="*/ 4352737 h 8022264"/>
              <a:gd name="connsiteX1687" fmla="*/ 1167681 w 8452709"/>
              <a:gd name="connsiteY1687" fmla="*/ 4345491 h 8022264"/>
              <a:gd name="connsiteX1688" fmla="*/ 1405543 w 8452709"/>
              <a:gd name="connsiteY1688" fmla="*/ 4345492 h 8022264"/>
              <a:gd name="connsiteX1689" fmla="*/ 1502852 w 8452709"/>
              <a:gd name="connsiteY1689" fmla="*/ 4331014 h 8022264"/>
              <a:gd name="connsiteX1690" fmla="*/ 1427162 w 8452709"/>
              <a:gd name="connsiteY1690" fmla="*/ 4323775 h 8022264"/>
              <a:gd name="connsiteX1691" fmla="*/ 1335261 w 8452709"/>
              <a:gd name="connsiteY1691" fmla="*/ 4302051 h 8022264"/>
              <a:gd name="connsiteX1692" fmla="*/ 1264991 w 8452709"/>
              <a:gd name="connsiteY1692" fmla="*/ 4265850 h 8022264"/>
              <a:gd name="connsiteX1693" fmla="*/ 1221739 w 8452709"/>
              <a:gd name="connsiteY1693" fmla="*/ 4258611 h 8022264"/>
              <a:gd name="connsiteX1694" fmla="*/ 1059560 w 8452709"/>
              <a:gd name="connsiteY1694" fmla="*/ 4236894 h 8022264"/>
              <a:gd name="connsiteX1695" fmla="*/ 951448 w 8452709"/>
              <a:gd name="connsiteY1695" fmla="*/ 4200692 h 8022264"/>
              <a:gd name="connsiteX1696" fmla="*/ 994689 w 8452709"/>
              <a:gd name="connsiteY1696" fmla="*/ 4200692 h 8022264"/>
              <a:gd name="connsiteX1697" fmla="*/ 1027128 w 8452709"/>
              <a:gd name="connsiteY1697" fmla="*/ 4200691 h 8022264"/>
              <a:gd name="connsiteX1698" fmla="*/ 1048751 w 8452709"/>
              <a:gd name="connsiteY1698" fmla="*/ 4186214 h 8022264"/>
              <a:gd name="connsiteX1699" fmla="*/ 1016319 w 8452709"/>
              <a:gd name="connsiteY1699" fmla="*/ 4164491 h 8022264"/>
              <a:gd name="connsiteX1700" fmla="*/ 886577 w 8452709"/>
              <a:gd name="connsiteY1700" fmla="*/ 4128290 h 8022264"/>
              <a:gd name="connsiteX1701" fmla="*/ 789266 w 8452709"/>
              <a:gd name="connsiteY1701" fmla="*/ 4092088 h 8022264"/>
              <a:gd name="connsiteX1702" fmla="*/ 794677 w 8452709"/>
              <a:gd name="connsiteY1702" fmla="*/ 4073987 h 8022264"/>
              <a:gd name="connsiteX1703" fmla="*/ 810888 w 8452709"/>
              <a:gd name="connsiteY1703" fmla="*/ 4063132 h 8022264"/>
              <a:gd name="connsiteX1704" fmla="*/ 919007 w 8452709"/>
              <a:gd name="connsiteY1704" fmla="*/ 4077609 h 8022264"/>
              <a:gd name="connsiteX1705" fmla="*/ 1037941 w 8452709"/>
              <a:gd name="connsiteY1705" fmla="*/ 4088471 h 8022264"/>
              <a:gd name="connsiteX1706" fmla="*/ 1178490 w 8452709"/>
              <a:gd name="connsiteY1706" fmla="*/ 4092088 h 8022264"/>
              <a:gd name="connsiteX1707" fmla="*/ 1362292 w 8452709"/>
              <a:gd name="connsiteY1707" fmla="*/ 4099328 h 8022264"/>
              <a:gd name="connsiteX1708" fmla="*/ 1232552 w 8452709"/>
              <a:gd name="connsiteY1708" fmla="*/ 4077609 h 8022264"/>
              <a:gd name="connsiteX1709" fmla="*/ 875757 w 8452709"/>
              <a:gd name="connsiteY1709" fmla="*/ 4019691 h 8022264"/>
              <a:gd name="connsiteX1710" fmla="*/ 778455 w 8452709"/>
              <a:gd name="connsiteY1710" fmla="*/ 4005206 h 8022264"/>
              <a:gd name="connsiteX1711" fmla="*/ 854136 w 8452709"/>
              <a:gd name="connsiteY1711" fmla="*/ 3990729 h 8022264"/>
              <a:gd name="connsiteX1712" fmla="*/ 1102808 w 8452709"/>
              <a:gd name="connsiteY1712" fmla="*/ 3954527 h 8022264"/>
              <a:gd name="connsiteX1713" fmla="*/ 1097410 w 8452709"/>
              <a:gd name="connsiteY1713" fmla="*/ 3943664 h 8022264"/>
              <a:gd name="connsiteX1714" fmla="*/ 1059560 w 8452709"/>
              <a:gd name="connsiteY1714" fmla="*/ 3940049 h 8022264"/>
              <a:gd name="connsiteX1715" fmla="*/ 821697 w 8452709"/>
              <a:gd name="connsiteY1715" fmla="*/ 3889363 h 8022264"/>
              <a:gd name="connsiteX1716" fmla="*/ 951448 w 8452709"/>
              <a:gd name="connsiteY1716" fmla="*/ 3882124 h 8022264"/>
              <a:gd name="connsiteX1717" fmla="*/ 1113620 w 8452709"/>
              <a:gd name="connsiteY1717" fmla="*/ 3867646 h 8022264"/>
              <a:gd name="connsiteX1718" fmla="*/ 1156869 w 8452709"/>
              <a:gd name="connsiteY1718" fmla="*/ 3853168 h 8022264"/>
              <a:gd name="connsiteX1719" fmla="*/ 1210930 w 8452709"/>
              <a:gd name="connsiteY1719" fmla="*/ 3816967 h 8022264"/>
              <a:gd name="connsiteX1720" fmla="*/ 1286611 w 8452709"/>
              <a:gd name="connsiteY1720" fmla="*/ 3838683 h 8022264"/>
              <a:gd name="connsiteX1721" fmla="*/ 1367701 w 8452709"/>
              <a:gd name="connsiteY1721" fmla="*/ 3867645 h 8022264"/>
              <a:gd name="connsiteX1722" fmla="*/ 1416353 w 8452709"/>
              <a:gd name="connsiteY1722" fmla="*/ 3853169 h 8022264"/>
              <a:gd name="connsiteX1723" fmla="*/ 1373102 w 8452709"/>
              <a:gd name="connsiteY1723" fmla="*/ 3824205 h 8022264"/>
              <a:gd name="connsiteX1724" fmla="*/ 1156869 w 8452709"/>
              <a:gd name="connsiteY1724" fmla="*/ 3780765 h 8022264"/>
              <a:gd name="connsiteX1725" fmla="*/ 1221739 w 8452709"/>
              <a:gd name="connsiteY1725" fmla="*/ 3737324 h 8022264"/>
              <a:gd name="connsiteX1726" fmla="*/ 1286612 w 8452709"/>
              <a:gd name="connsiteY1726" fmla="*/ 3701122 h 8022264"/>
              <a:gd name="connsiteX1727" fmla="*/ 1167681 w 8452709"/>
              <a:gd name="connsiteY1727" fmla="*/ 3693883 h 8022264"/>
              <a:gd name="connsiteX1728" fmla="*/ 1021719 w 8452709"/>
              <a:gd name="connsiteY1728" fmla="*/ 3683022 h 8022264"/>
              <a:gd name="connsiteX1729" fmla="*/ 919006 w 8452709"/>
              <a:gd name="connsiteY1729" fmla="*/ 3686645 h 8022264"/>
              <a:gd name="connsiteX1730" fmla="*/ 778455 w 8452709"/>
              <a:gd name="connsiteY1730" fmla="*/ 3708361 h 8022264"/>
              <a:gd name="connsiteX1731" fmla="*/ 648716 w 8452709"/>
              <a:gd name="connsiteY1731" fmla="*/ 3693884 h 8022264"/>
              <a:gd name="connsiteX1732" fmla="*/ 627083 w 8452709"/>
              <a:gd name="connsiteY1732" fmla="*/ 3679399 h 8022264"/>
              <a:gd name="connsiteX1733" fmla="*/ 670334 w 8452709"/>
              <a:gd name="connsiteY1733" fmla="*/ 3650443 h 8022264"/>
              <a:gd name="connsiteX1734" fmla="*/ 735206 w 8452709"/>
              <a:gd name="connsiteY1734" fmla="*/ 3635959 h 8022264"/>
              <a:gd name="connsiteX1735" fmla="*/ 475723 w 8452709"/>
              <a:gd name="connsiteY1735" fmla="*/ 3578040 h 8022264"/>
              <a:gd name="connsiteX1736" fmla="*/ 367602 w 8452709"/>
              <a:gd name="connsiteY1736" fmla="*/ 3556316 h 8022264"/>
              <a:gd name="connsiteX1737" fmla="*/ 443282 w 8452709"/>
              <a:gd name="connsiteY1737" fmla="*/ 3556315 h 8022264"/>
              <a:gd name="connsiteX1738" fmla="*/ 854135 w 8452709"/>
              <a:gd name="connsiteY1738" fmla="*/ 3621481 h 8022264"/>
              <a:gd name="connsiteX1739" fmla="*/ 1113620 w 8452709"/>
              <a:gd name="connsiteY1739" fmla="*/ 3643197 h 8022264"/>
              <a:gd name="connsiteX1740" fmla="*/ 1156869 w 8452709"/>
              <a:gd name="connsiteY1740" fmla="*/ 3625105 h 8022264"/>
              <a:gd name="connsiteX1741" fmla="*/ 1216331 w 8452709"/>
              <a:gd name="connsiteY1741" fmla="*/ 3614242 h 8022264"/>
              <a:gd name="connsiteX1742" fmla="*/ 1243361 w 8452709"/>
              <a:gd name="connsiteY1742" fmla="*/ 3621480 h 8022264"/>
              <a:gd name="connsiteX1743" fmla="*/ 1394732 w 8452709"/>
              <a:gd name="connsiteY1743" fmla="*/ 3657683 h 8022264"/>
              <a:gd name="connsiteX1744" fmla="*/ 1437972 w 8452709"/>
              <a:gd name="connsiteY1744" fmla="*/ 3643196 h 8022264"/>
              <a:gd name="connsiteX1745" fmla="*/ 1524475 w 8452709"/>
              <a:gd name="connsiteY1745" fmla="*/ 3635958 h 8022264"/>
              <a:gd name="connsiteX1746" fmla="*/ 2065070 w 8452709"/>
              <a:gd name="connsiteY1746" fmla="*/ 3664920 h 8022264"/>
              <a:gd name="connsiteX1747" fmla="*/ 2302931 w 8452709"/>
              <a:gd name="connsiteY1747" fmla="*/ 3679399 h 8022264"/>
              <a:gd name="connsiteX1748" fmla="*/ 2140750 w 8452709"/>
              <a:gd name="connsiteY1748" fmla="*/ 3646821 h 8022264"/>
              <a:gd name="connsiteX1749" fmla="*/ 1935329 w 8452709"/>
              <a:gd name="connsiteY1749" fmla="*/ 3621481 h 8022264"/>
              <a:gd name="connsiteX1750" fmla="*/ 1859636 w 8452709"/>
              <a:gd name="connsiteY1750" fmla="*/ 3610619 h 8022264"/>
              <a:gd name="connsiteX1751" fmla="*/ 1805574 w 8452709"/>
              <a:gd name="connsiteY1751" fmla="*/ 3599756 h 8022264"/>
              <a:gd name="connsiteX1752" fmla="*/ 1783956 w 8452709"/>
              <a:gd name="connsiteY1752" fmla="*/ 3585279 h 8022264"/>
              <a:gd name="connsiteX1753" fmla="*/ 1773147 w 8452709"/>
              <a:gd name="connsiteY1753" fmla="*/ 3570802 h 8022264"/>
              <a:gd name="connsiteX1754" fmla="*/ 1740705 w 8452709"/>
              <a:gd name="connsiteY1754" fmla="*/ 3570802 h 8022264"/>
              <a:gd name="connsiteX1755" fmla="*/ 1524474 w 8452709"/>
              <a:gd name="connsiteY1755" fmla="*/ 3607004 h 8022264"/>
              <a:gd name="connsiteX1756" fmla="*/ 1492033 w 8452709"/>
              <a:gd name="connsiteY1756" fmla="*/ 3607003 h 8022264"/>
              <a:gd name="connsiteX1757" fmla="*/ 1481223 w 8452709"/>
              <a:gd name="connsiteY1757" fmla="*/ 3578041 h 8022264"/>
              <a:gd name="connsiteX1758" fmla="*/ 1416353 w 8452709"/>
              <a:gd name="connsiteY1758" fmla="*/ 3570802 h 8022264"/>
              <a:gd name="connsiteX1759" fmla="*/ 1210929 w 8452709"/>
              <a:gd name="connsiteY1759" fmla="*/ 3549077 h 8022264"/>
              <a:gd name="connsiteX1760" fmla="*/ 1016318 w 8452709"/>
              <a:gd name="connsiteY1760" fmla="*/ 3527361 h 8022264"/>
              <a:gd name="connsiteX1761" fmla="*/ 1102807 w 8452709"/>
              <a:gd name="connsiteY1761" fmla="*/ 3570801 h 8022264"/>
              <a:gd name="connsiteX1762" fmla="*/ 1156868 w 8452709"/>
              <a:gd name="connsiteY1762" fmla="*/ 3614242 h 8022264"/>
              <a:gd name="connsiteX1763" fmla="*/ 1048749 w 8452709"/>
              <a:gd name="connsiteY1763" fmla="*/ 3585278 h 8022264"/>
              <a:gd name="connsiteX1764" fmla="*/ 789266 w 8452709"/>
              <a:gd name="connsiteY1764" fmla="*/ 3563554 h 8022264"/>
              <a:gd name="connsiteX1765" fmla="*/ 583846 w 8452709"/>
              <a:gd name="connsiteY1765" fmla="*/ 3541839 h 8022264"/>
              <a:gd name="connsiteX1766" fmla="*/ 670335 w 8452709"/>
              <a:gd name="connsiteY1766" fmla="*/ 3549077 h 8022264"/>
              <a:gd name="connsiteX1767" fmla="*/ 800076 w 8452709"/>
              <a:gd name="connsiteY1767" fmla="*/ 3556316 h 8022264"/>
              <a:gd name="connsiteX1768" fmla="*/ 800076 w 8452709"/>
              <a:gd name="connsiteY1768" fmla="*/ 3505637 h 8022264"/>
              <a:gd name="connsiteX1769" fmla="*/ 789265 w 8452709"/>
              <a:gd name="connsiteY1769" fmla="*/ 3462196 h 8022264"/>
              <a:gd name="connsiteX1770" fmla="*/ 897387 w 8452709"/>
              <a:gd name="connsiteY1770" fmla="*/ 3491159 h 8022264"/>
              <a:gd name="connsiteX1771" fmla="*/ 994688 w 8452709"/>
              <a:gd name="connsiteY1771" fmla="*/ 3512875 h 8022264"/>
              <a:gd name="connsiteX1772" fmla="*/ 1064969 w 8452709"/>
              <a:gd name="connsiteY1772" fmla="*/ 3516499 h 8022264"/>
              <a:gd name="connsiteX1773" fmla="*/ 1091998 w 8452709"/>
              <a:gd name="connsiteY1773" fmla="*/ 3505637 h 8022264"/>
              <a:gd name="connsiteX1774" fmla="*/ 1043349 w 8452709"/>
              <a:gd name="connsiteY1774" fmla="*/ 3476673 h 8022264"/>
              <a:gd name="connsiteX1775" fmla="*/ 962257 w 8452709"/>
              <a:gd name="connsiteY1775" fmla="*/ 3462197 h 8022264"/>
              <a:gd name="connsiteX1776" fmla="*/ 940629 w 8452709"/>
              <a:gd name="connsiteY1776" fmla="*/ 3454958 h 8022264"/>
              <a:gd name="connsiteX1777" fmla="*/ 1027128 w 8452709"/>
              <a:gd name="connsiteY1777" fmla="*/ 3447719 h 8022264"/>
              <a:gd name="connsiteX1778" fmla="*/ 1632593 w 8452709"/>
              <a:gd name="connsiteY1778" fmla="*/ 3498398 h 8022264"/>
              <a:gd name="connsiteX1779" fmla="*/ 1729896 w 8452709"/>
              <a:gd name="connsiteY1779" fmla="*/ 3498398 h 8022264"/>
              <a:gd name="connsiteX1780" fmla="*/ 1729895 w 8452709"/>
              <a:gd name="connsiteY1780" fmla="*/ 3491160 h 8022264"/>
              <a:gd name="connsiteX1781" fmla="*/ 1762337 w 8452709"/>
              <a:gd name="connsiteY1781" fmla="*/ 3491160 h 8022264"/>
              <a:gd name="connsiteX1782" fmla="*/ 1810986 w 8452709"/>
              <a:gd name="connsiteY1782" fmla="*/ 3480297 h 8022264"/>
              <a:gd name="connsiteX1783" fmla="*/ 1870455 w 8452709"/>
              <a:gd name="connsiteY1783" fmla="*/ 3469436 h 8022264"/>
              <a:gd name="connsiteX1784" fmla="*/ 1902886 w 8452709"/>
              <a:gd name="connsiteY1784" fmla="*/ 3454958 h 8022264"/>
              <a:gd name="connsiteX1785" fmla="*/ 1773146 w 8452709"/>
              <a:gd name="connsiteY1785" fmla="*/ 3425994 h 8022264"/>
              <a:gd name="connsiteX1786" fmla="*/ 1610964 w 8452709"/>
              <a:gd name="connsiteY1786" fmla="*/ 3404276 h 8022264"/>
              <a:gd name="connsiteX1787" fmla="*/ 1600154 w 8452709"/>
              <a:gd name="connsiteY1787" fmla="*/ 3389792 h 8022264"/>
              <a:gd name="connsiteX1788" fmla="*/ 1708275 w 8452709"/>
              <a:gd name="connsiteY1788" fmla="*/ 3375315 h 8022264"/>
              <a:gd name="connsiteX1789" fmla="*/ 1794766 w 8452709"/>
              <a:gd name="connsiteY1789" fmla="*/ 3368078 h 8022264"/>
              <a:gd name="connsiteX1790" fmla="*/ 1492033 w 8452709"/>
              <a:gd name="connsiteY1790" fmla="*/ 3331875 h 8022264"/>
              <a:gd name="connsiteX1791" fmla="*/ 1524475 w 8452709"/>
              <a:gd name="connsiteY1791" fmla="*/ 3302912 h 8022264"/>
              <a:gd name="connsiteX1792" fmla="*/ 1556903 w 8452709"/>
              <a:gd name="connsiteY1792" fmla="*/ 3295673 h 8022264"/>
              <a:gd name="connsiteX1793" fmla="*/ 1594754 w 8452709"/>
              <a:gd name="connsiteY1793" fmla="*/ 3263093 h 8022264"/>
              <a:gd name="connsiteX1794" fmla="*/ 1492032 w 8452709"/>
              <a:gd name="connsiteY1794" fmla="*/ 3237753 h 8022264"/>
              <a:gd name="connsiteX1795" fmla="*/ 1427163 w 8452709"/>
              <a:gd name="connsiteY1795" fmla="*/ 3230508 h 8022264"/>
              <a:gd name="connsiteX1796" fmla="*/ 1502852 w 8452709"/>
              <a:gd name="connsiteY1796" fmla="*/ 3216032 h 8022264"/>
              <a:gd name="connsiteX1797" fmla="*/ 1567722 w 8452709"/>
              <a:gd name="connsiteY1797" fmla="*/ 3201552 h 8022264"/>
              <a:gd name="connsiteX1798" fmla="*/ 1470412 w 8452709"/>
              <a:gd name="connsiteY1798" fmla="*/ 3187069 h 8022264"/>
              <a:gd name="connsiteX1799" fmla="*/ 1373101 w 8452709"/>
              <a:gd name="connsiteY1799" fmla="*/ 3158112 h 8022264"/>
              <a:gd name="connsiteX1800" fmla="*/ 1297421 w 8452709"/>
              <a:gd name="connsiteY1800" fmla="*/ 3129149 h 8022264"/>
              <a:gd name="connsiteX1801" fmla="*/ 1156869 w 8452709"/>
              <a:gd name="connsiteY1801" fmla="*/ 3103810 h 8022264"/>
              <a:gd name="connsiteX1802" fmla="*/ 1059559 w 8452709"/>
              <a:gd name="connsiteY1802" fmla="*/ 3085708 h 8022264"/>
              <a:gd name="connsiteX1803" fmla="*/ 1070369 w 8452709"/>
              <a:gd name="connsiteY1803" fmla="*/ 3078469 h 8022264"/>
              <a:gd name="connsiteX1804" fmla="*/ 1502853 w 8452709"/>
              <a:gd name="connsiteY1804" fmla="*/ 3121911 h 8022264"/>
              <a:gd name="connsiteX1805" fmla="*/ 1805576 w 8452709"/>
              <a:gd name="connsiteY1805" fmla="*/ 3121910 h 8022264"/>
              <a:gd name="connsiteX1806" fmla="*/ 1383921 w 8452709"/>
              <a:gd name="connsiteY1806" fmla="*/ 3085709 h 8022264"/>
              <a:gd name="connsiteX1807" fmla="*/ 1275800 w 8452709"/>
              <a:gd name="connsiteY1807" fmla="*/ 3071224 h 8022264"/>
              <a:gd name="connsiteX1808" fmla="*/ 1448792 w 8452709"/>
              <a:gd name="connsiteY1808" fmla="*/ 3063986 h 8022264"/>
              <a:gd name="connsiteX1809" fmla="*/ 1729895 w 8452709"/>
              <a:gd name="connsiteY1809" fmla="*/ 3063985 h 8022264"/>
              <a:gd name="connsiteX1810" fmla="*/ 1773146 w 8452709"/>
              <a:gd name="connsiteY1810" fmla="*/ 3063986 h 8022264"/>
              <a:gd name="connsiteX1811" fmla="*/ 1827207 w 8452709"/>
              <a:gd name="connsiteY1811" fmla="*/ 3049506 h 8022264"/>
              <a:gd name="connsiteX1812" fmla="*/ 1816397 w 8452709"/>
              <a:gd name="connsiteY1812" fmla="*/ 3042267 h 8022264"/>
              <a:gd name="connsiteX1813" fmla="*/ 1686655 w 8452709"/>
              <a:gd name="connsiteY1813" fmla="*/ 3006066 h 8022264"/>
              <a:gd name="connsiteX1814" fmla="*/ 1551504 w 8452709"/>
              <a:gd name="connsiteY1814" fmla="*/ 3016929 h 8022264"/>
              <a:gd name="connsiteX1815" fmla="*/ 1427162 w 8452709"/>
              <a:gd name="connsiteY1815" fmla="*/ 3027784 h 8022264"/>
              <a:gd name="connsiteX1816" fmla="*/ 1394731 w 8452709"/>
              <a:gd name="connsiteY1816" fmla="*/ 3027784 h 8022264"/>
              <a:gd name="connsiteX1817" fmla="*/ 1373102 w 8452709"/>
              <a:gd name="connsiteY1817" fmla="*/ 3027784 h 8022264"/>
              <a:gd name="connsiteX1818" fmla="*/ 1362292 w 8452709"/>
              <a:gd name="connsiteY1818" fmla="*/ 3013307 h 8022264"/>
              <a:gd name="connsiteX1819" fmla="*/ 1405542 w 8452709"/>
              <a:gd name="connsiteY1819" fmla="*/ 2998828 h 8022264"/>
              <a:gd name="connsiteX1820" fmla="*/ 1437972 w 8452709"/>
              <a:gd name="connsiteY1820" fmla="*/ 2984343 h 8022264"/>
              <a:gd name="connsiteX1821" fmla="*/ 1448792 w 8452709"/>
              <a:gd name="connsiteY1821" fmla="*/ 2977105 h 8022264"/>
              <a:gd name="connsiteX1822" fmla="*/ 1091999 w 8452709"/>
              <a:gd name="connsiteY1822" fmla="*/ 2933662 h 8022264"/>
              <a:gd name="connsiteX1823" fmla="*/ 605465 w 8452709"/>
              <a:gd name="connsiteY1823" fmla="*/ 2875746 h 8022264"/>
              <a:gd name="connsiteX1824" fmla="*/ 616275 w 8452709"/>
              <a:gd name="connsiteY1824" fmla="*/ 2875745 h 8022264"/>
              <a:gd name="connsiteX1825" fmla="*/ 994689 w 8452709"/>
              <a:gd name="connsiteY1825" fmla="*/ 2904707 h 8022264"/>
              <a:gd name="connsiteX1826" fmla="*/ 1027128 w 8452709"/>
              <a:gd name="connsiteY1826" fmla="*/ 2890222 h 8022264"/>
              <a:gd name="connsiteX1827" fmla="*/ 1221739 w 8452709"/>
              <a:gd name="connsiteY1827" fmla="*/ 2875745 h 8022264"/>
              <a:gd name="connsiteX1828" fmla="*/ 1308232 w 8452709"/>
              <a:gd name="connsiteY1828" fmla="*/ 2875745 h 8022264"/>
              <a:gd name="connsiteX1829" fmla="*/ 1416353 w 8452709"/>
              <a:gd name="connsiteY1829" fmla="*/ 2882984 h 8022264"/>
              <a:gd name="connsiteX1830" fmla="*/ 1448792 w 8452709"/>
              <a:gd name="connsiteY1830" fmla="*/ 2868505 h 8022264"/>
              <a:gd name="connsiteX1831" fmla="*/ 1470413 w 8452709"/>
              <a:gd name="connsiteY1831" fmla="*/ 2854021 h 8022264"/>
              <a:gd name="connsiteX1832" fmla="*/ 1567723 w 8452709"/>
              <a:gd name="connsiteY1832" fmla="*/ 2854021 h 8022264"/>
              <a:gd name="connsiteX1833" fmla="*/ 1497444 w 8452709"/>
              <a:gd name="connsiteY1833" fmla="*/ 2835927 h 8022264"/>
              <a:gd name="connsiteX1834" fmla="*/ 1351482 w 8452709"/>
              <a:gd name="connsiteY1834" fmla="*/ 2810581 h 8022264"/>
              <a:gd name="connsiteX1835" fmla="*/ 1286611 w 8452709"/>
              <a:gd name="connsiteY1835" fmla="*/ 2803341 h 8022264"/>
              <a:gd name="connsiteX1836" fmla="*/ 908197 w 8452709"/>
              <a:gd name="connsiteY1836" fmla="*/ 2767141 h 8022264"/>
              <a:gd name="connsiteX1837" fmla="*/ 573026 w 8452709"/>
              <a:gd name="connsiteY1837" fmla="*/ 2738177 h 8022264"/>
              <a:gd name="connsiteX1838" fmla="*/ 670334 w 8452709"/>
              <a:gd name="connsiteY1838" fmla="*/ 2730938 h 8022264"/>
              <a:gd name="connsiteX1839" fmla="*/ 778457 w 8452709"/>
              <a:gd name="connsiteY1839" fmla="*/ 2730938 h 8022264"/>
              <a:gd name="connsiteX1840" fmla="*/ 1059560 w 8452709"/>
              <a:gd name="connsiteY1840" fmla="*/ 2738177 h 8022264"/>
              <a:gd name="connsiteX1841" fmla="*/ 648715 w 8452709"/>
              <a:gd name="connsiteY1841" fmla="*/ 2658541 h 8022264"/>
              <a:gd name="connsiteX1842" fmla="*/ 529784 w 8452709"/>
              <a:gd name="connsiteY1842" fmla="*/ 2636819 h 8022264"/>
              <a:gd name="connsiteX1843" fmla="*/ 497342 w 8452709"/>
              <a:gd name="connsiteY1843" fmla="*/ 2615094 h 8022264"/>
              <a:gd name="connsiteX1844" fmla="*/ 756827 w 8452709"/>
              <a:gd name="connsiteY1844" fmla="*/ 2629580 h 8022264"/>
              <a:gd name="connsiteX1845" fmla="*/ 810888 w 8452709"/>
              <a:gd name="connsiteY1845" fmla="*/ 2629580 h 8022264"/>
              <a:gd name="connsiteX1846" fmla="*/ 681144 w 8452709"/>
              <a:gd name="connsiteY1846" fmla="*/ 2586139 h 8022264"/>
              <a:gd name="connsiteX1847" fmla="*/ 843327 w 8452709"/>
              <a:gd name="connsiteY1847" fmla="*/ 2578900 h 8022264"/>
              <a:gd name="connsiteX1848" fmla="*/ 1027128 w 8452709"/>
              <a:gd name="connsiteY1848" fmla="*/ 2557177 h 8022264"/>
              <a:gd name="connsiteX1849" fmla="*/ 919007 w 8452709"/>
              <a:gd name="connsiteY1849" fmla="*/ 2542698 h 8022264"/>
              <a:gd name="connsiteX1850" fmla="*/ 962258 w 8452709"/>
              <a:gd name="connsiteY1850" fmla="*/ 2535459 h 8022264"/>
              <a:gd name="connsiteX1851" fmla="*/ 1027128 w 8452709"/>
              <a:gd name="connsiteY1851" fmla="*/ 2520974 h 8022264"/>
              <a:gd name="connsiteX1852" fmla="*/ 832518 w 8452709"/>
              <a:gd name="connsiteY1852" fmla="*/ 2506496 h 8022264"/>
              <a:gd name="connsiteX1853" fmla="*/ 718987 w 8452709"/>
              <a:gd name="connsiteY1853" fmla="*/ 2499257 h 8022264"/>
              <a:gd name="connsiteX1854" fmla="*/ 735205 w 8452709"/>
              <a:gd name="connsiteY1854" fmla="*/ 2488396 h 8022264"/>
              <a:gd name="connsiteX1855" fmla="*/ 854136 w 8452709"/>
              <a:gd name="connsiteY1855" fmla="*/ 2484774 h 8022264"/>
              <a:gd name="connsiteX1856" fmla="*/ 940628 w 8452709"/>
              <a:gd name="connsiteY1856" fmla="*/ 2470297 h 8022264"/>
              <a:gd name="connsiteX1857" fmla="*/ 929818 w 8452709"/>
              <a:gd name="connsiteY1857" fmla="*/ 2470296 h 8022264"/>
              <a:gd name="connsiteX1858" fmla="*/ 691957 w 8452709"/>
              <a:gd name="connsiteY1858" fmla="*/ 2455817 h 8022264"/>
              <a:gd name="connsiteX1859" fmla="*/ 508165 w 8452709"/>
              <a:gd name="connsiteY1859" fmla="*/ 2463055 h 8022264"/>
              <a:gd name="connsiteX1860" fmla="*/ 389234 w 8452709"/>
              <a:gd name="connsiteY1860" fmla="*/ 2463055 h 8022264"/>
              <a:gd name="connsiteX1861" fmla="*/ 410854 w 8452709"/>
              <a:gd name="connsiteY1861" fmla="*/ 2455817 h 8022264"/>
              <a:gd name="connsiteX1862" fmla="*/ 508165 w 8452709"/>
              <a:gd name="connsiteY1862" fmla="*/ 2444954 h 8022264"/>
              <a:gd name="connsiteX1863" fmla="*/ 583845 w 8452709"/>
              <a:gd name="connsiteY1863" fmla="*/ 2419614 h 8022264"/>
              <a:gd name="connsiteX1864" fmla="*/ 540593 w 8452709"/>
              <a:gd name="connsiteY1864" fmla="*/ 2412376 h 8022264"/>
              <a:gd name="connsiteX1865" fmla="*/ 524372 w 8452709"/>
              <a:gd name="connsiteY1865" fmla="*/ 2401514 h 8022264"/>
              <a:gd name="connsiteX1866" fmla="*/ 583845 w 8452709"/>
              <a:gd name="connsiteY1866" fmla="*/ 2397891 h 8022264"/>
              <a:gd name="connsiteX1867" fmla="*/ 756827 w 8452709"/>
              <a:gd name="connsiteY1867" fmla="*/ 2405131 h 8022264"/>
              <a:gd name="connsiteX1868" fmla="*/ 886578 w 8452709"/>
              <a:gd name="connsiteY1868" fmla="*/ 2405131 h 8022264"/>
              <a:gd name="connsiteX1869" fmla="*/ 778455 w 8452709"/>
              <a:gd name="connsiteY1869" fmla="*/ 2383413 h 8022264"/>
              <a:gd name="connsiteX1870" fmla="*/ 659525 w 8452709"/>
              <a:gd name="connsiteY1870" fmla="*/ 2339973 h 8022264"/>
              <a:gd name="connsiteX1871" fmla="*/ 681144 w 8452709"/>
              <a:gd name="connsiteY1871" fmla="*/ 2339973 h 8022264"/>
              <a:gd name="connsiteX1872" fmla="*/ 713586 w 8452709"/>
              <a:gd name="connsiteY1872" fmla="*/ 2325495 h 8022264"/>
              <a:gd name="connsiteX1873" fmla="*/ 783857 w 8452709"/>
              <a:gd name="connsiteY1873" fmla="*/ 2325495 h 8022264"/>
              <a:gd name="connsiteX1874" fmla="*/ 908198 w 8452709"/>
              <a:gd name="connsiteY1874" fmla="*/ 2368936 h 8022264"/>
              <a:gd name="connsiteX1875" fmla="*/ 1005498 w 8452709"/>
              <a:gd name="connsiteY1875" fmla="*/ 2397892 h 8022264"/>
              <a:gd name="connsiteX1876" fmla="*/ 1048750 w 8452709"/>
              <a:gd name="connsiteY1876" fmla="*/ 2397892 h 8022264"/>
              <a:gd name="connsiteX1877" fmla="*/ 1016319 w 8452709"/>
              <a:gd name="connsiteY1877" fmla="*/ 2376174 h 8022264"/>
              <a:gd name="connsiteX1878" fmla="*/ 1037940 w 8452709"/>
              <a:gd name="connsiteY1878" fmla="*/ 2361691 h 8022264"/>
              <a:gd name="connsiteX1879" fmla="*/ 1156868 w 8452709"/>
              <a:gd name="connsiteY1879" fmla="*/ 2361691 h 8022264"/>
              <a:gd name="connsiteX1880" fmla="*/ 1167681 w 8452709"/>
              <a:gd name="connsiteY1880" fmla="*/ 2361691 h 8022264"/>
              <a:gd name="connsiteX1881" fmla="*/ 1178491 w 8452709"/>
              <a:gd name="connsiteY1881" fmla="*/ 2361691 h 8022264"/>
              <a:gd name="connsiteX1882" fmla="*/ 1405543 w 8452709"/>
              <a:gd name="connsiteY1882" fmla="*/ 2361690 h 8022264"/>
              <a:gd name="connsiteX1883" fmla="*/ 1329860 w 8452709"/>
              <a:gd name="connsiteY1883" fmla="*/ 2354451 h 8022264"/>
              <a:gd name="connsiteX1884" fmla="*/ 1243361 w 8452709"/>
              <a:gd name="connsiteY1884" fmla="*/ 2347212 h 8022264"/>
              <a:gd name="connsiteX1885" fmla="*/ 1135249 w 8452709"/>
              <a:gd name="connsiteY1885" fmla="*/ 2339973 h 8022264"/>
              <a:gd name="connsiteX1886" fmla="*/ 1383922 w 8452709"/>
              <a:gd name="connsiteY1886" fmla="*/ 2339973 h 8022264"/>
              <a:gd name="connsiteX1887" fmla="*/ 1686653 w 8452709"/>
              <a:gd name="connsiteY1887" fmla="*/ 2325496 h 8022264"/>
              <a:gd name="connsiteX1888" fmla="*/ 1556903 w 8452709"/>
              <a:gd name="connsiteY1888" fmla="*/ 2303771 h 8022264"/>
              <a:gd name="connsiteX1889" fmla="*/ 1427162 w 8452709"/>
              <a:gd name="connsiteY1889" fmla="*/ 2282048 h 8022264"/>
              <a:gd name="connsiteX1890" fmla="*/ 1502852 w 8452709"/>
              <a:gd name="connsiteY1890" fmla="*/ 2282048 h 8022264"/>
              <a:gd name="connsiteX1891" fmla="*/ 1567723 w 8452709"/>
              <a:gd name="connsiteY1891" fmla="*/ 2282049 h 8022264"/>
              <a:gd name="connsiteX1892" fmla="*/ 1556904 w 8452709"/>
              <a:gd name="connsiteY1892" fmla="*/ 2274809 h 8022264"/>
              <a:gd name="connsiteX1893" fmla="*/ 1600154 w 8452709"/>
              <a:gd name="connsiteY1893" fmla="*/ 2209653 h 8022264"/>
              <a:gd name="connsiteX1894" fmla="*/ 1632593 w 8452709"/>
              <a:gd name="connsiteY1894" fmla="*/ 2216890 h 8022264"/>
              <a:gd name="connsiteX1895" fmla="*/ 1654215 w 8452709"/>
              <a:gd name="connsiteY1895" fmla="*/ 2224129 h 8022264"/>
              <a:gd name="connsiteX1896" fmla="*/ 1589345 w 8452709"/>
              <a:gd name="connsiteY1896" fmla="*/ 2180689 h 8022264"/>
              <a:gd name="connsiteX1897" fmla="*/ 1513664 w 8452709"/>
              <a:gd name="connsiteY1897" fmla="*/ 2158965 h 8022264"/>
              <a:gd name="connsiteX1898" fmla="*/ 1302831 w 8452709"/>
              <a:gd name="connsiteY1898" fmla="*/ 2133634 h 8022264"/>
              <a:gd name="connsiteX1899" fmla="*/ 1091999 w 8452709"/>
              <a:gd name="connsiteY1899" fmla="*/ 2108285 h 8022264"/>
              <a:gd name="connsiteX1900" fmla="*/ 1048750 w 8452709"/>
              <a:gd name="connsiteY1900" fmla="*/ 2093809 h 8022264"/>
              <a:gd name="connsiteX1901" fmla="*/ 1113620 w 8452709"/>
              <a:gd name="connsiteY1901" fmla="*/ 2093807 h 8022264"/>
              <a:gd name="connsiteX1902" fmla="*/ 1189300 w 8452709"/>
              <a:gd name="connsiteY1902" fmla="*/ 2072083 h 8022264"/>
              <a:gd name="connsiteX1903" fmla="*/ 1189300 w 8452709"/>
              <a:gd name="connsiteY1903" fmla="*/ 2061230 h 8022264"/>
              <a:gd name="connsiteX1904" fmla="*/ 1113620 w 8452709"/>
              <a:gd name="connsiteY1904" fmla="*/ 2050367 h 8022264"/>
              <a:gd name="connsiteX1905" fmla="*/ 875758 w 8452709"/>
              <a:gd name="connsiteY1905" fmla="*/ 2043129 h 8022264"/>
              <a:gd name="connsiteX1906" fmla="*/ 605464 w 8452709"/>
              <a:gd name="connsiteY1906" fmla="*/ 2028643 h 8022264"/>
              <a:gd name="connsiteX1907" fmla="*/ 227051 w 8452709"/>
              <a:gd name="connsiteY1907" fmla="*/ 2006928 h 8022264"/>
              <a:gd name="connsiteX1908" fmla="*/ 151371 w 8452709"/>
              <a:gd name="connsiteY1908" fmla="*/ 2014166 h 8022264"/>
              <a:gd name="connsiteX1909" fmla="*/ 124341 w 8452709"/>
              <a:gd name="connsiteY1909" fmla="*/ 2017789 h 8022264"/>
              <a:gd name="connsiteX1910" fmla="*/ 108120 w 8452709"/>
              <a:gd name="connsiteY1910" fmla="*/ 2006927 h 8022264"/>
              <a:gd name="connsiteX1911" fmla="*/ 183801 w 8452709"/>
              <a:gd name="connsiteY1911" fmla="*/ 1999689 h 8022264"/>
              <a:gd name="connsiteX1912" fmla="*/ 1697465 w 8452709"/>
              <a:gd name="connsiteY1912" fmla="*/ 2072083 h 8022264"/>
              <a:gd name="connsiteX1913" fmla="*/ 1740705 w 8452709"/>
              <a:gd name="connsiteY1913" fmla="*/ 2075708 h 8022264"/>
              <a:gd name="connsiteX1914" fmla="*/ 1719085 w 8452709"/>
              <a:gd name="connsiteY1914" fmla="*/ 2064845 h 8022264"/>
              <a:gd name="connsiteX1915" fmla="*/ 1686653 w 8452709"/>
              <a:gd name="connsiteY1915" fmla="*/ 2043129 h 8022264"/>
              <a:gd name="connsiteX1916" fmla="*/ 1702864 w 8452709"/>
              <a:gd name="connsiteY1916" fmla="*/ 2032267 h 8022264"/>
              <a:gd name="connsiteX1917" fmla="*/ 1746116 w 8452709"/>
              <a:gd name="connsiteY1917" fmla="*/ 2035891 h 8022264"/>
              <a:gd name="connsiteX1918" fmla="*/ 1783956 w 8452709"/>
              <a:gd name="connsiteY1918" fmla="*/ 2050367 h 8022264"/>
              <a:gd name="connsiteX1919" fmla="*/ 1935329 w 8452709"/>
              <a:gd name="connsiteY1919" fmla="*/ 2064845 h 8022264"/>
              <a:gd name="connsiteX1920" fmla="*/ 2043438 w 8452709"/>
              <a:gd name="connsiteY1920" fmla="*/ 2057606 h 8022264"/>
              <a:gd name="connsiteX1921" fmla="*/ 1978567 w 8452709"/>
              <a:gd name="connsiteY1921" fmla="*/ 2035889 h 8022264"/>
              <a:gd name="connsiteX1922" fmla="*/ 1989376 w 8452709"/>
              <a:gd name="connsiteY1922" fmla="*/ 2035890 h 8022264"/>
              <a:gd name="connsiteX1923" fmla="*/ 2021818 w 8452709"/>
              <a:gd name="connsiteY1923" fmla="*/ 2035890 h 8022264"/>
              <a:gd name="connsiteX1924" fmla="*/ 2129939 w 8452709"/>
              <a:gd name="connsiteY1924" fmla="*/ 2035890 h 8022264"/>
              <a:gd name="connsiteX1925" fmla="*/ 2519162 w 8452709"/>
              <a:gd name="connsiteY1925" fmla="*/ 2064844 h 8022264"/>
              <a:gd name="connsiteX1926" fmla="*/ 2735395 w 8452709"/>
              <a:gd name="connsiteY1926" fmla="*/ 2079329 h 8022264"/>
              <a:gd name="connsiteX1927" fmla="*/ 2724586 w 8452709"/>
              <a:gd name="connsiteY1927" fmla="*/ 2057606 h 8022264"/>
              <a:gd name="connsiteX1928" fmla="*/ 2659712 w 8452709"/>
              <a:gd name="connsiteY1928" fmla="*/ 2050368 h 8022264"/>
              <a:gd name="connsiteX1929" fmla="*/ 1708275 w 8452709"/>
              <a:gd name="connsiteY1929" fmla="*/ 1963487 h 8022264"/>
              <a:gd name="connsiteX1930" fmla="*/ 1670436 w 8452709"/>
              <a:gd name="connsiteY1930" fmla="*/ 1970724 h 8022264"/>
              <a:gd name="connsiteX1931" fmla="*/ 1719085 w 8452709"/>
              <a:gd name="connsiteY1931" fmla="*/ 1992442 h 8022264"/>
              <a:gd name="connsiteX1932" fmla="*/ 1729895 w 8452709"/>
              <a:gd name="connsiteY1932" fmla="*/ 2006926 h 8022264"/>
              <a:gd name="connsiteX1933" fmla="*/ 1686654 w 8452709"/>
              <a:gd name="connsiteY1933" fmla="*/ 1999688 h 8022264"/>
              <a:gd name="connsiteX1934" fmla="*/ 1254170 w 8452709"/>
              <a:gd name="connsiteY1934" fmla="*/ 1992441 h 8022264"/>
              <a:gd name="connsiteX1935" fmla="*/ 951449 w 8452709"/>
              <a:gd name="connsiteY1935" fmla="*/ 1985202 h 8022264"/>
              <a:gd name="connsiteX1936" fmla="*/ 994690 w 8452709"/>
              <a:gd name="connsiteY1936" fmla="*/ 1977964 h 8022264"/>
              <a:gd name="connsiteX1937" fmla="*/ 1091998 w 8452709"/>
              <a:gd name="connsiteY1937" fmla="*/ 1949001 h 8022264"/>
              <a:gd name="connsiteX1938" fmla="*/ 1027128 w 8452709"/>
              <a:gd name="connsiteY1938" fmla="*/ 1941762 h 8022264"/>
              <a:gd name="connsiteX1939" fmla="*/ 962257 w 8452709"/>
              <a:gd name="connsiteY1939" fmla="*/ 1920045 h 8022264"/>
              <a:gd name="connsiteX1940" fmla="*/ 1059560 w 8452709"/>
              <a:gd name="connsiteY1940" fmla="*/ 1891083 h 8022264"/>
              <a:gd name="connsiteX1941" fmla="*/ 1102808 w 8452709"/>
              <a:gd name="connsiteY1941" fmla="*/ 1891084 h 8022264"/>
              <a:gd name="connsiteX1942" fmla="*/ 1081188 w 8452709"/>
              <a:gd name="connsiteY1942" fmla="*/ 1883844 h 8022264"/>
              <a:gd name="connsiteX1943" fmla="*/ 994689 w 8452709"/>
              <a:gd name="connsiteY1943" fmla="*/ 1869366 h 8022264"/>
              <a:gd name="connsiteX1944" fmla="*/ 897388 w 8452709"/>
              <a:gd name="connsiteY1944" fmla="*/ 1869367 h 8022264"/>
              <a:gd name="connsiteX1945" fmla="*/ 848738 w 8452709"/>
              <a:gd name="connsiteY1945" fmla="*/ 1865743 h 8022264"/>
              <a:gd name="connsiteX1946" fmla="*/ 919006 w 8452709"/>
              <a:gd name="connsiteY1946" fmla="*/ 1854881 h 8022264"/>
              <a:gd name="connsiteX1947" fmla="*/ 1124430 w 8452709"/>
              <a:gd name="connsiteY1947" fmla="*/ 1854881 h 8022264"/>
              <a:gd name="connsiteX1948" fmla="*/ 1502852 w 8452709"/>
              <a:gd name="connsiteY1948" fmla="*/ 1869368 h 8022264"/>
              <a:gd name="connsiteX1949" fmla="*/ 1751525 w 8452709"/>
              <a:gd name="connsiteY1949" fmla="*/ 1854881 h 8022264"/>
              <a:gd name="connsiteX1950" fmla="*/ 1470413 w 8452709"/>
              <a:gd name="connsiteY1950" fmla="*/ 1811441 h 8022264"/>
              <a:gd name="connsiteX1951" fmla="*/ 1421761 w 8452709"/>
              <a:gd name="connsiteY1951" fmla="*/ 1807825 h 8022264"/>
              <a:gd name="connsiteX1952" fmla="*/ 1378513 w 8452709"/>
              <a:gd name="connsiteY1952" fmla="*/ 1800586 h 8022264"/>
              <a:gd name="connsiteX1953" fmla="*/ 1351482 w 8452709"/>
              <a:gd name="connsiteY1953" fmla="*/ 1796963 h 8022264"/>
              <a:gd name="connsiteX1954" fmla="*/ 1264990 w 8452709"/>
              <a:gd name="connsiteY1954" fmla="*/ 1782477 h 8022264"/>
              <a:gd name="connsiteX1955" fmla="*/ 1178490 w 8452709"/>
              <a:gd name="connsiteY1955" fmla="*/ 1768001 h 8022264"/>
              <a:gd name="connsiteX1956" fmla="*/ 1102808 w 8452709"/>
              <a:gd name="connsiteY1956" fmla="*/ 1753523 h 8022264"/>
              <a:gd name="connsiteX1957" fmla="*/ 913597 w 8452709"/>
              <a:gd name="connsiteY1957" fmla="*/ 1742662 h 8022264"/>
              <a:gd name="connsiteX1958" fmla="*/ 778456 w 8452709"/>
              <a:gd name="connsiteY1958" fmla="*/ 1717322 h 8022264"/>
              <a:gd name="connsiteX1959" fmla="*/ 837916 w 8452709"/>
              <a:gd name="connsiteY1959" fmla="*/ 1702836 h 8022264"/>
              <a:gd name="connsiteX1960" fmla="*/ 956846 w 8452709"/>
              <a:gd name="connsiteY1960" fmla="*/ 1713698 h 8022264"/>
              <a:gd name="connsiteX1961" fmla="*/ 1059559 w 8452709"/>
              <a:gd name="connsiteY1961" fmla="*/ 1724559 h 8022264"/>
              <a:gd name="connsiteX1962" fmla="*/ 1551504 w 8452709"/>
              <a:gd name="connsiteY1962" fmla="*/ 1764384 h 8022264"/>
              <a:gd name="connsiteX1963" fmla="*/ 2043437 w 8452709"/>
              <a:gd name="connsiteY1963" fmla="*/ 1804202 h 8022264"/>
              <a:gd name="connsiteX1964" fmla="*/ 2356979 w 8452709"/>
              <a:gd name="connsiteY1964" fmla="*/ 1825917 h 8022264"/>
              <a:gd name="connsiteX1965" fmla="*/ 2508353 w 8452709"/>
              <a:gd name="connsiteY1965" fmla="*/ 1833166 h 8022264"/>
              <a:gd name="connsiteX1966" fmla="*/ 2529973 w 8452709"/>
              <a:gd name="connsiteY1966" fmla="*/ 1833165 h 8022264"/>
              <a:gd name="connsiteX1967" fmla="*/ 2378612 w 8452709"/>
              <a:gd name="connsiteY1967" fmla="*/ 1804203 h 8022264"/>
              <a:gd name="connsiteX1968" fmla="*/ 2259680 w 8452709"/>
              <a:gd name="connsiteY1968" fmla="*/ 1789725 h 8022264"/>
              <a:gd name="connsiteX1969" fmla="*/ 2140749 w 8452709"/>
              <a:gd name="connsiteY1969" fmla="*/ 1782478 h 8022264"/>
              <a:gd name="connsiteX1970" fmla="*/ 2075880 w 8452709"/>
              <a:gd name="connsiteY1970" fmla="*/ 1775240 h 8022264"/>
              <a:gd name="connsiteX1971" fmla="*/ 2021819 w 8452709"/>
              <a:gd name="connsiteY1971" fmla="*/ 1767999 h 8022264"/>
              <a:gd name="connsiteX1972" fmla="*/ 1989376 w 8452709"/>
              <a:gd name="connsiteY1972" fmla="*/ 1760761 h 8022264"/>
              <a:gd name="connsiteX1973" fmla="*/ 1708275 w 8452709"/>
              <a:gd name="connsiteY1973" fmla="*/ 1717321 h 8022264"/>
              <a:gd name="connsiteX1974" fmla="*/ 1729895 w 8452709"/>
              <a:gd name="connsiteY1974" fmla="*/ 1717321 h 8022264"/>
              <a:gd name="connsiteX1975" fmla="*/ 1762337 w 8452709"/>
              <a:gd name="connsiteY1975" fmla="*/ 1717321 h 8022264"/>
              <a:gd name="connsiteX1976" fmla="*/ 1805575 w 8452709"/>
              <a:gd name="connsiteY1976" fmla="*/ 1720943 h 8022264"/>
              <a:gd name="connsiteX1977" fmla="*/ 1865047 w 8452709"/>
              <a:gd name="connsiteY1977" fmla="*/ 1728183 h 8022264"/>
              <a:gd name="connsiteX1978" fmla="*/ 1935329 w 8452709"/>
              <a:gd name="connsiteY1978" fmla="*/ 1731798 h 8022264"/>
              <a:gd name="connsiteX1979" fmla="*/ 2173177 w 8452709"/>
              <a:gd name="connsiteY1979" fmla="*/ 1739037 h 8022264"/>
              <a:gd name="connsiteX1980" fmla="*/ 2043438 w 8452709"/>
              <a:gd name="connsiteY1980" fmla="*/ 1710083 h 8022264"/>
              <a:gd name="connsiteX1981" fmla="*/ 1924506 w 8452709"/>
              <a:gd name="connsiteY1981" fmla="*/ 1695597 h 8022264"/>
              <a:gd name="connsiteX1982" fmla="*/ 1946138 w 8452709"/>
              <a:gd name="connsiteY1982" fmla="*/ 1695597 h 8022264"/>
              <a:gd name="connsiteX1983" fmla="*/ 2032627 w 8452709"/>
              <a:gd name="connsiteY1983" fmla="*/ 1695597 h 8022264"/>
              <a:gd name="connsiteX1984" fmla="*/ 2454291 w 8452709"/>
              <a:gd name="connsiteY1984" fmla="*/ 1710083 h 8022264"/>
              <a:gd name="connsiteX1985" fmla="*/ 2584032 w 8452709"/>
              <a:gd name="connsiteY1985" fmla="*/ 1702835 h 8022264"/>
              <a:gd name="connsiteX1986" fmla="*/ 2551604 w 8452709"/>
              <a:gd name="connsiteY1986" fmla="*/ 1681120 h 8022264"/>
              <a:gd name="connsiteX1987" fmla="*/ 2329949 w 8452709"/>
              <a:gd name="connsiteY1987" fmla="*/ 1655780 h 8022264"/>
              <a:gd name="connsiteX1988" fmla="*/ 2086688 w 8452709"/>
              <a:gd name="connsiteY1988" fmla="*/ 1630441 h 8022264"/>
              <a:gd name="connsiteX1989" fmla="*/ 1816398 w 8452709"/>
              <a:gd name="connsiteY1989" fmla="*/ 1597861 h 8022264"/>
              <a:gd name="connsiteX1990" fmla="*/ 1654216 w 8452709"/>
              <a:gd name="connsiteY1990" fmla="*/ 1583377 h 8022264"/>
              <a:gd name="connsiteX1991" fmla="*/ 1156868 w 8452709"/>
              <a:gd name="connsiteY1991" fmla="*/ 1572515 h 8022264"/>
              <a:gd name="connsiteX1992" fmla="*/ 1000099 w 8452709"/>
              <a:gd name="connsiteY1992" fmla="*/ 1568897 h 8022264"/>
              <a:gd name="connsiteX1993" fmla="*/ 859548 w 8452709"/>
              <a:gd name="connsiteY1993" fmla="*/ 1561658 h 8022264"/>
              <a:gd name="connsiteX1994" fmla="*/ 800075 w 8452709"/>
              <a:gd name="connsiteY1994" fmla="*/ 1558038 h 8022264"/>
              <a:gd name="connsiteX1995" fmla="*/ 767647 w 8452709"/>
              <a:gd name="connsiteY1995" fmla="*/ 1550799 h 8022264"/>
              <a:gd name="connsiteX1996" fmla="*/ 821697 w 8452709"/>
              <a:gd name="connsiteY1996" fmla="*/ 1543558 h 8022264"/>
              <a:gd name="connsiteX1997" fmla="*/ 1416353 w 8452709"/>
              <a:gd name="connsiteY1997" fmla="*/ 1529073 h 8022264"/>
              <a:gd name="connsiteX1998" fmla="*/ 1892077 w 8452709"/>
              <a:gd name="connsiteY1998" fmla="*/ 1543558 h 8022264"/>
              <a:gd name="connsiteX1999" fmla="*/ 2043437 w 8452709"/>
              <a:gd name="connsiteY1999" fmla="*/ 1558037 h 8022264"/>
              <a:gd name="connsiteX2000" fmla="*/ 2227240 w 8452709"/>
              <a:gd name="connsiteY2000" fmla="*/ 1579760 h 8022264"/>
              <a:gd name="connsiteX2001" fmla="*/ 2432673 w 8452709"/>
              <a:gd name="connsiteY2001" fmla="*/ 1605100 h 8022264"/>
              <a:gd name="connsiteX2002" fmla="*/ 2638094 w 8452709"/>
              <a:gd name="connsiteY2002" fmla="*/ 1623201 h 8022264"/>
              <a:gd name="connsiteX2003" fmla="*/ 2735395 w 8452709"/>
              <a:gd name="connsiteY2003" fmla="*/ 1626818 h 8022264"/>
              <a:gd name="connsiteX2004" fmla="*/ 2832705 w 8452709"/>
              <a:gd name="connsiteY2004" fmla="*/ 1634056 h 8022264"/>
              <a:gd name="connsiteX2005" fmla="*/ 2886765 w 8452709"/>
              <a:gd name="connsiteY2005" fmla="*/ 1637678 h 8022264"/>
              <a:gd name="connsiteX2006" fmla="*/ 3005696 w 8452709"/>
              <a:gd name="connsiteY2006" fmla="*/ 1652157 h 8022264"/>
              <a:gd name="connsiteX2007" fmla="*/ 3059758 w 8452709"/>
              <a:gd name="connsiteY2007" fmla="*/ 1666641 h 8022264"/>
              <a:gd name="connsiteX2008" fmla="*/ 3081383 w 8452709"/>
              <a:gd name="connsiteY2008" fmla="*/ 1672069 h 8022264"/>
              <a:gd name="connsiteX2009" fmla="*/ 3086113 w 8452709"/>
              <a:gd name="connsiteY2009" fmla="*/ 1672201 h 8022264"/>
              <a:gd name="connsiteX2010" fmla="*/ 3108184 w 8452709"/>
              <a:gd name="connsiteY2010" fmla="*/ 1591904 h 8022264"/>
              <a:gd name="connsiteX2011" fmla="*/ 3145768 w 8452709"/>
              <a:gd name="connsiteY2011" fmla="*/ 1467779 h 8022264"/>
              <a:gd name="connsiteX2012" fmla="*/ 3170132 w 8452709"/>
              <a:gd name="connsiteY2012" fmla="*/ 1391723 h 8022264"/>
              <a:gd name="connsiteX2013" fmla="*/ 3176907 w 8452709"/>
              <a:gd name="connsiteY2013" fmla="*/ 1341881 h 8022264"/>
              <a:gd name="connsiteX2014" fmla="*/ 3183684 w 8452709"/>
              <a:gd name="connsiteY2014" fmla="*/ 1292029 h 8022264"/>
              <a:gd name="connsiteX2015" fmla="*/ 3265288 w 8452709"/>
              <a:gd name="connsiteY2015" fmla="*/ 1045535 h 8022264"/>
              <a:gd name="connsiteX2016" fmla="*/ 3293210 w 8452709"/>
              <a:gd name="connsiteY2016" fmla="*/ 918753 h 8022264"/>
              <a:gd name="connsiteX2017" fmla="*/ 3347566 w 8452709"/>
              <a:gd name="connsiteY2017" fmla="*/ 695803 h 8022264"/>
              <a:gd name="connsiteX2018" fmla="*/ 3418596 w 8452709"/>
              <a:gd name="connsiteY2018" fmla="*/ 487778 h 8022264"/>
              <a:gd name="connsiteX2019" fmla="*/ 3388029 w 8452709"/>
              <a:gd name="connsiteY2019" fmla="*/ 624175 h 8022264"/>
              <a:gd name="connsiteX2020" fmla="*/ 3373900 w 8452709"/>
              <a:gd name="connsiteY2020" fmla="*/ 713383 h 8022264"/>
              <a:gd name="connsiteX2021" fmla="*/ 3371498 w 8452709"/>
              <a:gd name="connsiteY2021" fmla="*/ 785122 h 8022264"/>
              <a:gd name="connsiteX2022" fmla="*/ 3360924 w 8452709"/>
              <a:gd name="connsiteY2022" fmla="*/ 823592 h 8022264"/>
              <a:gd name="connsiteX2023" fmla="*/ 3323920 w 8452709"/>
              <a:gd name="connsiteY2023" fmla="*/ 958218 h 8022264"/>
              <a:gd name="connsiteX2024" fmla="*/ 3277491 w 8452709"/>
              <a:gd name="connsiteY2024" fmla="*/ 1152323 h 8022264"/>
              <a:gd name="connsiteX2025" fmla="*/ 3189454 w 8452709"/>
              <a:gd name="connsiteY2025" fmla="*/ 1397034 h 8022264"/>
              <a:gd name="connsiteX2026" fmla="*/ 3280282 w 8452709"/>
              <a:gd name="connsiteY2026" fmla="*/ 1318580 h 8022264"/>
              <a:gd name="connsiteX2027" fmla="*/ 3313967 w 8452709"/>
              <a:gd name="connsiteY2027" fmla="*/ 1296804 h 8022264"/>
              <a:gd name="connsiteX2028" fmla="*/ 3323049 w 8452709"/>
              <a:gd name="connsiteY2028" fmla="*/ 1288959 h 8022264"/>
              <a:gd name="connsiteX2029" fmla="*/ 3326851 w 8452709"/>
              <a:gd name="connsiteY2029" fmla="*/ 1300345 h 8022264"/>
              <a:gd name="connsiteX2030" fmla="*/ 3236430 w 8452709"/>
              <a:gd name="connsiteY2030" fmla="*/ 1415124 h 8022264"/>
              <a:gd name="connsiteX2031" fmla="*/ 3148652 w 8452709"/>
              <a:gd name="connsiteY2031" fmla="*/ 1520288 h 8022264"/>
              <a:gd name="connsiteX2032" fmla="*/ 3149804 w 8452709"/>
              <a:gd name="connsiteY2032" fmla="*/ 1541286 h 8022264"/>
              <a:gd name="connsiteX2033" fmla="*/ 3186708 w 8452709"/>
              <a:gd name="connsiteY2033" fmla="*/ 1520408 h 8022264"/>
              <a:gd name="connsiteX2034" fmla="*/ 3223616 w 8452709"/>
              <a:gd name="connsiteY2034" fmla="*/ 1499517 h 8022264"/>
              <a:gd name="connsiteX2035" fmla="*/ 3215187 w 8452709"/>
              <a:gd name="connsiteY2035" fmla="*/ 1605797 h 8022264"/>
              <a:gd name="connsiteX2036" fmla="*/ 3205687 w 8452709"/>
              <a:gd name="connsiteY2036" fmla="*/ 1677500 h 8022264"/>
              <a:gd name="connsiteX2037" fmla="*/ 3205721 w 8452709"/>
              <a:gd name="connsiteY2037" fmla="*/ 1677502 h 8022264"/>
              <a:gd name="connsiteX2038" fmla="*/ 3257214 w 8452709"/>
              <a:gd name="connsiteY2038" fmla="*/ 1683585 h 8022264"/>
              <a:gd name="connsiteX2039" fmla="*/ 3268359 w 8452709"/>
              <a:gd name="connsiteY2039" fmla="*/ 1563532 h 8022264"/>
              <a:gd name="connsiteX2040" fmla="*/ 3292150 w 8452709"/>
              <a:gd name="connsiteY2040" fmla="*/ 1476979 h 8022264"/>
              <a:gd name="connsiteX2041" fmla="*/ 3317091 w 8452709"/>
              <a:gd name="connsiteY2041" fmla="*/ 1411436 h 8022264"/>
              <a:gd name="connsiteX2042" fmla="*/ 3370294 w 8452709"/>
              <a:gd name="connsiteY2042" fmla="*/ 1167489 h 8022264"/>
              <a:gd name="connsiteX2043" fmla="*/ 3359583 w 8452709"/>
              <a:gd name="connsiteY2043" fmla="*/ 1030078 h 8022264"/>
              <a:gd name="connsiteX2044" fmla="*/ 3355779 w 8452709"/>
              <a:gd name="connsiteY2044" fmla="*/ 1018691 h 8022264"/>
              <a:gd name="connsiteX2045" fmla="*/ 3393263 w 8452709"/>
              <a:gd name="connsiteY2045" fmla="*/ 1008313 h 8022264"/>
              <a:gd name="connsiteX2046" fmla="*/ 3398220 w 8452709"/>
              <a:gd name="connsiteY2046" fmla="*/ 1040697 h 8022264"/>
              <a:gd name="connsiteX2047" fmla="*/ 3398461 w 8452709"/>
              <a:gd name="connsiteY2047" fmla="*/ 1102821 h 8022264"/>
              <a:gd name="connsiteX2048" fmla="*/ 3398691 w 8452709"/>
              <a:gd name="connsiteY2048" fmla="*/ 1164952 h 8022264"/>
              <a:gd name="connsiteX2049" fmla="*/ 3411908 w 8452709"/>
              <a:gd name="connsiteY2049" fmla="*/ 1116867 h 8022264"/>
              <a:gd name="connsiteX2050" fmla="*/ 3460645 w 8452709"/>
              <a:gd name="connsiteY2050" fmla="*/ 964775 h 8022264"/>
              <a:gd name="connsiteX2051" fmla="*/ 3464440 w 8452709"/>
              <a:gd name="connsiteY2051" fmla="*/ 976159 h 8022264"/>
              <a:gd name="connsiteX2052" fmla="*/ 3480299 w 8452709"/>
              <a:gd name="connsiteY2052" fmla="*/ 918461 h 8022264"/>
              <a:gd name="connsiteX2053" fmla="*/ 3516154 w 8452709"/>
              <a:gd name="connsiteY2053" fmla="*/ 762826 h 8022264"/>
              <a:gd name="connsiteX2054" fmla="*/ 3537710 w 8452709"/>
              <a:gd name="connsiteY2054" fmla="*/ 722209 h 8022264"/>
              <a:gd name="connsiteX2055" fmla="*/ 3538042 w 8452709"/>
              <a:gd name="connsiteY2055" fmla="*/ 670583 h 8022264"/>
              <a:gd name="connsiteX2056" fmla="*/ 3545391 w 8452709"/>
              <a:gd name="connsiteY2056" fmla="*/ 631230 h 8022264"/>
              <a:gd name="connsiteX2057" fmla="*/ 3575118 w 8452709"/>
              <a:gd name="connsiteY2057" fmla="*/ 623884 h 8022264"/>
              <a:gd name="connsiteX2058" fmla="*/ 3599727 w 8452709"/>
              <a:gd name="connsiteY2058" fmla="*/ 609966 h 8022264"/>
              <a:gd name="connsiteX2059" fmla="*/ 3630936 w 8452709"/>
              <a:gd name="connsiteY2059" fmla="*/ 572002 h 8022264"/>
              <a:gd name="connsiteX2060" fmla="*/ 3659841 w 8452709"/>
              <a:gd name="connsiteY2060" fmla="*/ 492030 h 8022264"/>
              <a:gd name="connsiteX2061" fmla="*/ 3712036 w 8452709"/>
              <a:gd name="connsiteY2061" fmla="*/ 402944 h 8022264"/>
              <a:gd name="connsiteX2062" fmla="*/ 3701462 w 8452709"/>
              <a:gd name="connsiteY2062" fmla="*/ 441414 h 8022264"/>
              <a:gd name="connsiteX2063" fmla="*/ 3703769 w 8452709"/>
              <a:gd name="connsiteY2063" fmla="*/ 483413 h 8022264"/>
              <a:gd name="connsiteX2064" fmla="*/ 3726882 w 8452709"/>
              <a:gd name="connsiteY2064" fmla="*/ 500117 h 8022264"/>
              <a:gd name="connsiteX2065" fmla="*/ 3733323 w 8452709"/>
              <a:gd name="connsiteY2065" fmla="*/ 501887 h 8022264"/>
              <a:gd name="connsiteX2066" fmla="*/ 3753990 w 8452709"/>
              <a:gd name="connsiteY2066" fmla="*/ 300701 h 8022264"/>
              <a:gd name="connsiteX2067" fmla="*/ 3780089 w 8452709"/>
              <a:gd name="connsiteY2067" fmla="*/ 256159 h 8022264"/>
              <a:gd name="connsiteX2068" fmla="*/ 3838382 w 8452709"/>
              <a:gd name="connsiteY2068" fmla="*/ 220468 h 8022264"/>
              <a:gd name="connsiteX2069" fmla="*/ 3865292 w 8452709"/>
              <a:gd name="connsiteY2069" fmla="*/ 248556 h 8022264"/>
              <a:gd name="connsiteX2070" fmla="*/ 3908879 w 8452709"/>
              <a:gd name="connsiteY2070" fmla="*/ 291559 h 8022264"/>
              <a:gd name="connsiteX2071" fmla="*/ 3927047 w 8452709"/>
              <a:gd name="connsiteY2071" fmla="*/ 275871 h 8022264"/>
              <a:gd name="connsiteX2072" fmla="*/ 3955445 w 8452709"/>
              <a:gd name="connsiteY2072" fmla="*/ 273336 h 8022264"/>
              <a:gd name="connsiteX2073" fmla="*/ 3950160 w 8452709"/>
              <a:gd name="connsiteY2073" fmla="*/ 292564 h 8022264"/>
              <a:gd name="connsiteX2074" fmla="*/ 3935050 w 8452709"/>
              <a:gd name="connsiteY2074" fmla="*/ 334953 h 8022264"/>
              <a:gd name="connsiteX2075" fmla="*/ 3923727 w 8452709"/>
              <a:gd name="connsiteY2075" fmla="*/ 388732 h 8022264"/>
              <a:gd name="connsiteX2076" fmla="*/ 3913394 w 8452709"/>
              <a:gd name="connsiteY2076" fmla="*/ 489326 h 8022264"/>
              <a:gd name="connsiteX2077" fmla="*/ 3909501 w 8452709"/>
              <a:gd name="connsiteY2077" fmla="*/ 591679 h 8022264"/>
              <a:gd name="connsiteX2078" fmla="*/ 3979717 w 8452709"/>
              <a:gd name="connsiteY2078" fmla="*/ 311029 h 8022264"/>
              <a:gd name="connsiteX2079" fmla="*/ 4011512 w 8452709"/>
              <a:gd name="connsiteY2079" fmla="*/ 283571 h 8022264"/>
              <a:gd name="connsiteX2080" fmla="*/ 4042142 w 8452709"/>
              <a:gd name="connsiteY2080" fmla="*/ 235109 h 8022264"/>
              <a:gd name="connsiteX2081" fmla="*/ 4060644 w 8452709"/>
              <a:gd name="connsiteY2081" fmla="*/ 167795 h 8022264"/>
              <a:gd name="connsiteX2082" fmla="*/ 4070884 w 8452709"/>
              <a:gd name="connsiteY2082" fmla="*/ 180950 h 8022264"/>
              <a:gd name="connsiteX2083" fmla="*/ 4078474 w 8452709"/>
              <a:gd name="connsiteY2083" fmla="*/ 203719 h 8022264"/>
              <a:gd name="connsiteX2084" fmla="*/ 4092843 w 8452709"/>
              <a:gd name="connsiteY2084" fmla="*/ 176646 h 8022264"/>
              <a:gd name="connsiteX2085" fmla="*/ 4096236 w 8452709"/>
              <a:gd name="connsiteY2085" fmla="*/ 151710 h 8022264"/>
              <a:gd name="connsiteX2086" fmla="*/ 4100370 w 8452709"/>
              <a:gd name="connsiteY2086" fmla="*/ 111481 h 8022264"/>
              <a:gd name="connsiteX2087" fmla="*/ 4109042 w 8452709"/>
              <a:gd name="connsiteY2087" fmla="*/ 67324 h 80222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</a:cxnLst>
            <a:rect l="l" t="t" r="r" b="b"/>
            <a:pathLst>
              <a:path w="8452709" h="8022264">
                <a:moveTo>
                  <a:pt x="3697125" y="7235590"/>
                </a:moveTo>
                <a:cubicBezTo>
                  <a:pt x="3702187" y="7250772"/>
                  <a:pt x="3703841" y="7261569"/>
                  <a:pt x="3702080" y="7267975"/>
                </a:cubicBezTo>
                <a:lnTo>
                  <a:pt x="3675980" y="7312518"/>
                </a:lnTo>
                <a:cubicBezTo>
                  <a:pt x="3671303" y="7304342"/>
                  <a:pt x="3670729" y="7293842"/>
                  <a:pt x="3674254" y="7281020"/>
                </a:cubicBezTo>
                <a:cubicBezTo>
                  <a:pt x="3677779" y="7268196"/>
                  <a:pt x="3685401" y="7253050"/>
                  <a:pt x="3697125" y="7235590"/>
                </a:cubicBezTo>
                <a:close/>
                <a:moveTo>
                  <a:pt x="2612912" y="7075911"/>
                </a:moveTo>
                <a:cubicBezTo>
                  <a:pt x="2614302" y="7077154"/>
                  <a:pt x="2615630" y="7079673"/>
                  <a:pt x="2616895" y="7083469"/>
                </a:cubicBezTo>
                <a:cubicBezTo>
                  <a:pt x="2619423" y="7091065"/>
                  <a:pt x="2616152" y="7098782"/>
                  <a:pt x="2607064" y="7106626"/>
                </a:cubicBezTo>
                <a:cubicBezTo>
                  <a:pt x="2597984" y="7114471"/>
                  <a:pt x="2595200" y="7111990"/>
                  <a:pt x="2598724" y="7099168"/>
                </a:cubicBezTo>
                <a:cubicBezTo>
                  <a:pt x="2602249" y="7086346"/>
                  <a:pt x="2605528" y="7078624"/>
                  <a:pt x="2608556" y="7076008"/>
                </a:cubicBezTo>
                <a:cubicBezTo>
                  <a:pt x="2610070" y="7074700"/>
                  <a:pt x="2611523" y="7074667"/>
                  <a:pt x="2612912" y="7075911"/>
                </a:cubicBezTo>
                <a:close/>
                <a:moveTo>
                  <a:pt x="2505646" y="6732262"/>
                </a:moveTo>
                <a:cubicBezTo>
                  <a:pt x="2497059" y="6729902"/>
                  <a:pt x="2491003" y="6735126"/>
                  <a:pt x="2487477" y="6747951"/>
                </a:cubicBezTo>
                <a:cubicBezTo>
                  <a:pt x="2490011" y="6755547"/>
                  <a:pt x="2495568" y="6760516"/>
                  <a:pt x="2504158" y="6762877"/>
                </a:cubicBezTo>
                <a:cubicBezTo>
                  <a:pt x="2509444" y="6743647"/>
                  <a:pt x="2509935" y="6733441"/>
                  <a:pt x="2505646" y="6732262"/>
                </a:cubicBezTo>
                <a:close/>
                <a:moveTo>
                  <a:pt x="4175400" y="6705099"/>
                </a:moveTo>
                <a:cubicBezTo>
                  <a:pt x="4166814" y="6702739"/>
                  <a:pt x="4156349" y="6723998"/>
                  <a:pt x="4144014" y="6768870"/>
                </a:cubicBezTo>
                <a:cubicBezTo>
                  <a:pt x="4133442" y="6807340"/>
                  <a:pt x="4131570" y="6830961"/>
                  <a:pt x="4138396" y="6839727"/>
                </a:cubicBezTo>
                <a:lnTo>
                  <a:pt x="4161847" y="6804797"/>
                </a:lnTo>
                <a:lnTo>
                  <a:pt x="4167133" y="6785565"/>
                </a:lnTo>
                <a:cubicBezTo>
                  <a:pt x="4181231" y="6734275"/>
                  <a:pt x="4183988" y="6707460"/>
                  <a:pt x="4175400" y="6705099"/>
                </a:cubicBezTo>
                <a:close/>
                <a:moveTo>
                  <a:pt x="1870757" y="6547411"/>
                </a:moveTo>
                <a:lnTo>
                  <a:pt x="1868113" y="6557027"/>
                </a:lnTo>
                <a:lnTo>
                  <a:pt x="1861676" y="6555257"/>
                </a:lnTo>
                <a:cubicBezTo>
                  <a:pt x="1863439" y="6548839"/>
                  <a:pt x="1866467" y="6546230"/>
                  <a:pt x="1870757" y="6547411"/>
                </a:cubicBezTo>
                <a:close/>
                <a:moveTo>
                  <a:pt x="5521283" y="6482896"/>
                </a:moveTo>
                <a:cubicBezTo>
                  <a:pt x="5519577" y="6480705"/>
                  <a:pt x="5515257" y="6483827"/>
                  <a:pt x="5508321" y="6492261"/>
                </a:cubicBezTo>
                <a:cubicBezTo>
                  <a:pt x="5499627" y="6507104"/>
                  <a:pt x="5493954" y="6519336"/>
                  <a:pt x="5491310" y="6528953"/>
                </a:cubicBezTo>
                <a:cubicBezTo>
                  <a:pt x="5488667" y="6538576"/>
                  <a:pt x="5489054" y="6545572"/>
                  <a:pt x="5492461" y="6549961"/>
                </a:cubicBezTo>
                <a:cubicBezTo>
                  <a:pt x="5504572" y="6539497"/>
                  <a:pt x="5513269" y="6524645"/>
                  <a:pt x="5518554" y="6505415"/>
                </a:cubicBezTo>
                <a:cubicBezTo>
                  <a:pt x="5522079" y="6492593"/>
                  <a:pt x="5522989" y="6485088"/>
                  <a:pt x="5521283" y="6482896"/>
                </a:cubicBezTo>
                <a:close/>
                <a:moveTo>
                  <a:pt x="3641424" y="6379908"/>
                </a:moveTo>
                <a:cubicBezTo>
                  <a:pt x="3637763" y="6380624"/>
                  <a:pt x="3634515" y="6384043"/>
                  <a:pt x="3631683" y="6390160"/>
                </a:cubicBezTo>
                <a:cubicBezTo>
                  <a:pt x="3626009" y="6402391"/>
                  <a:pt x="3621991" y="6425420"/>
                  <a:pt x="3619618" y="6459241"/>
                </a:cubicBezTo>
                <a:cubicBezTo>
                  <a:pt x="3622146" y="6466838"/>
                  <a:pt x="3622918" y="6480833"/>
                  <a:pt x="3621922" y="6501251"/>
                </a:cubicBezTo>
                <a:lnTo>
                  <a:pt x="3619279" y="6510865"/>
                </a:lnTo>
                <a:cubicBezTo>
                  <a:pt x="3632387" y="6479996"/>
                  <a:pt x="3648022" y="6456708"/>
                  <a:pt x="3666184" y="6441019"/>
                </a:cubicBezTo>
                <a:cubicBezTo>
                  <a:pt x="3698994" y="6422452"/>
                  <a:pt x="3702518" y="6409630"/>
                  <a:pt x="3676758" y="6402549"/>
                </a:cubicBezTo>
                <a:cubicBezTo>
                  <a:pt x="3672461" y="6401368"/>
                  <a:pt x="3668612" y="6398586"/>
                  <a:pt x="3665203" y="6394198"/>
                </a:cubicBezTo>
                <a:cubicBezTo>
                  <a:pt x="3661787" y="6389820"/>
                  <a:pt x="3657937" y="6387034"/>
                  <a:pt x="3653640" y="6385853"/>
                </a:cubicBezTo>
                <a:cubicBezTo>
                  <a:pt x="3649157" y="6381172"/>
                  <a:pt x="3645084" y="6379189"/>
                  <a:pt x="3641424" y="6379908"/>
                </a:cubicBezTo>
                <a:close/>
                <a:moveTo>
                  <a:pt x="5901223" y="6235957"/>
                </a:moveTo>
                <a:lnTo>
                  <a:pt x="5900853" y="6248493"/>
                </a:lnTo>
                <a:cubicBezTo>
                  <a:pt x="5897827" y="6251106"/>
                  <a:pt x="5897417" y="6248408"/>
                  <a:pt x="5899620" y="6240394"/>
                </a:cubicBezTo>
                <a:close/>
                <a:moveTo>
                  <a:pt x="5914070" y="6200409"/>
                </a:moveTo>
                <a:lnTo>
                  <a:pt x="5901223" y="6235957"/>
                </a:lnTo>
                <a:lnTo>
                  <a:pt x="5901684" y="6220274"/>
                </a:lnTo>
                <a:cubicBezTo>
                  <a:pt x="5903886" y="6212262"/>
                  <a:pt x="5908019" y="6205636"/>
                  <a:pt x="5914070" y="6200409"/>
                </a:cubicBezTo>
                <a:close/>
                <a:moveTo>
                  <a:pt x="2751750" y="6189671"/>
                </a:moveTo>
                <a:cubicBezTo>
                  <a:pt x="2743162" y="6187311"/>
                  <a:pt x="2727281" y="6215695"/>
                  <a:pt x="2704101" y="6274831"/>
                </a:cubicBezTo>
                <a:cubicBezTo>
                  <a:pt x="2680925" y="6333959"/>
                  <a:pt x="2657489" y="6398202"/>
                  <a:pt x="2633816" y="6467543"/>
                </a:cubicBezTo>
                <a:cubicBezTo>
                  <a:pt x="2610135" y="6536885"/>
                  <a:pt x="2597422" y="6574755"/>
                  <a:pt x="2595658" y="6581172"/>
                </a:cubicBezTo>
                <a:cubicBezTo>
                  <a:pt x="2590372" y="6600401"/>
                  <a:pt x="2596423" y="6595174"/>
                  <a:pt x="2613820" y="6565480"/>
                </a:cubicBezTo>
                <a:lnTo>
                  <a:pt x="2628189" y="6538397"/>
                </a:lnTo>
                <a:cubicBezTo>
                  <a:pt x="2679618" y="6435307"/>
                  <a:pt x="2719423" y="6332473"/>
                  <a:pt x="2747617" y="6229899"/>
                </a:cubicBezTo>
                <a:lnTo>
                  <a:pt x="2755544" y="6201056"/>
                </a:lnTo>
                <a:close/>
                <a:moveTo>
                  <a:pt x="5159160" y="6168743"/>
                </a:moveTo>
                <a:cubicBezTo>
                  <a:pt x="5165409" y="6167012"/>
                  <a:pt x="5165448" y="6177367"/>
                  <a:pt x="5159279" y="6199810"/>
                </a:cubicBezTo>
                <a:cubicBezTo>
                  <a:pt x="5152233" y="6225446"/>
                  <a:pt x="5143283" y="6245404"/>
                  <a:pt x="5132441" y="6259654"/>
                </a:cubicBezTo>
                <a:cubicBezTo>
                  <a:pt x="5121596" y="6273915"/>
                  <a:pt x="5114910" y="6277244"/>
                  <a:pt x="5112376" y="6269656"/>
                </a:cubicBezTo>
                <a:lnTo>
                  <a:pt x="5087435" y="6335200"/>
                </a:lnTo>
                <a:cubicBezTo>
                  <a:pt x="5076862" y="6373668"/>
                  <a:pt x="5063372" y="6397544"/>
                  <a:pt x="5046971" y="6406829"/>
                </a:cubicBezTo>
                <a:lnTo>
                  <a:pt x="5048464" y="6376203"/>
                </a:lnTo>
                <a:cubicBezTo>
                  <a:pt x="5055513" y="6350559"/>
                  <a:pt x="5056890" y="6337145"/>
                  <a:pt x="5052592" y="6335963"/>
                </a:cubicBezTo>
                <a:cubicBezTo>
                  <a:pt x="5044005" y="6333603"/>
                  <a:pt x="5045485" y="6321943"/>
                  <a:pt x="5057016" y="6300980"/>
                </a:cubicBezTo>
                <a:cubicBezTo>
                  <a:pt x="5068548" y="6280018"/>
                  <a:pt x="5090145" y="6249755"/>
                  <a:pt x="5121797" y="6210188"/>
                </a:cubicBezTo>
                <a:cubicBezTo>
                  <a:pt x="5140458" y="6184289"/>
                  <a:pt x="5152913" y="6170473"/>
                  <a:pt x="5159160" y="6168743"/>
                </a:cubicBezTo>
                <a:close/>
                <a:moveTo>
                  <a:pt x="3350836" y="6126793"/>
                </a:moveTo>
                <a:lnTo>
                  <a:pt x="3345578" y="6139685"/>
                </a:lnTo>
                <a:lnTo>
                  <a:pt x="3348540" y="6139079"/>
                </a:lnTo>
                <a:close/>
                <a:moveTo>
                  <a:pt x="4600618" y="6116770"/>
                </a:moveTo>
                <a:lnTo>
                  <a:pt x="4594918" y="6117084"/>
                </a:lnTo>
                <a:lnTo>
                  <a:pt x="4599843" y="6118438"/>
                </a:lnTo>
                <a:close/>
                <a:moveTo>
                  <a:pt x="2696941" y="6098577"/>
                </a:moveTo>
                <a:lnTo>
                  <a:pt x="2676509" y="6165754"/>
                </a:lnTo>
                <a:cubicBezTo>
                  <a:pt x="2662817" y="6212413"/>
                  <a:pt x="2648924" y="6261385"/>
                  <a:pt x="2634826" y="6312674"/>
                </a:cubicBezTo>
                <a:cubicBezTo>
                  <a:pt x="2611919" y="6396016"/>
                  <a:pt x="2602612" y="6438285"/>
                  <a:pt x="2606902" y="6439464"/>
                </a:cubicBezTo>
                <a:cubicBezTo>
                  <a:pt x="2615488" y="6441824"/>
                  <a:pt x="2641807" y="6362857"/>
                  <a:pt x="2685861" y="6202584"/>
                </a:cubicBezTo>
                <a:cubicBezTo>
                  <a:pt x="2690707" y="6184954"/>
                  <a:pt x="2697245" y="6163263"/>
                  <a:pt x="2705477" y="6137515"/>
                </a:cubicBezTo>
                <a:lnTo>
                  <a:pt x="2717883" y="6100259"/>
                </a:lnTo>
                <a:close/>
                <a:moveTo>
                  <a:pt x="3427432" y="6090391"/>
                </a:moveTo>
                <a:lnTo>
                  <a:pt x="3417382" y="6111466"/>
                </a:lnTo>
                <a:lnTo>
                  <a:pt x="3414007" y="6119557"/>
                </a:lnTo>
                <a:lnTo>
                  <a:pt x="3416553" y="6119329"/>
                </a:lnTo>
                <a:cubicBezTo>
                  <a:pt x="3430964" y="6119330"/>
                  <a:pt x="3441773" y="6118123"/>
                  <a:pt x="3448980" y="6115712"/>
                </a:cubicBezTo>
                <a:lnTo>
                  <a:pt x="3457481" y="6107173"/>
                </a:lnTo>
                <a:lnTo>
                  <a:pt x="3457844" y="6103025"/>
                </a:lnTo>
                <a:lnTo>
                  <a:pt x="3449655" y="6095350"/>
                </a:lnTo>
                <a:close/>
                <a:moveTo>
                  <a:pt x="3370167" y="6084621"/>
                </a:moveTo>
                <a:lnTo>
                  <a:pt x="3366816" y="6100148"/>
                </a:lnTo>
                <a:cubicBezTo>
                  <a:pt x="3366128" y="6106854"/>
                  <a:pt x="3366857" y="6110501"/>
                  <a:pt x="3369001" y="6111091"/>
                </a:cubicBezTo>
                <a:cubicBezTo>
                  <a:pt x="3371148" y="6111681"/>
                  <a:pt x="3374232" y="6108865"/>
                  <a:pt x="3378250" y="6102644"/>
                </a:cubicBezTo>
                <a:lnTo>
                  <a:pt x="3386838" y="6085960"/>
                </a:lnTo>
                <a:close/>
                <a:moveTo>
                  <a:pt x="5215113" y="6073398"/>
                </a:moveTo>
                <a:lnTo>
                  <a:pt x="5148134" y="6077248"/>
                </a:lnTo>
                <a:lnTo>
                  <a:pt x="5131426" y="6078236"/>
                </a:lnTo>
                <a:lnTo>
                  <a:pt x="5125404" y="6102577"/>
                </a:lnTo>
                <a:cubicBezTo>
                  <a:pt x="5122072" y="6118900"/>
                  <a:pt x="5120596" y="6130563"/>
                  <a:pt x="5120982" y="6137566"/>
                </a:cubicBezTo>
                <a:lnTo>
                  <a:pt x="5106615" y="6164639"/>
                </a:lnTo>
                <a:cubicBezTo>
                  <a:pt x="5098794" y="6176282"/>
                  <a:pt x="5090539" y="6189530"/>
                  <a:pt x="5081837" y="6204369"/>
                </a:cubicBezTo>
                <a:cubicBezTo>
                  <a:pt x="5073141" y="6219223"/>
                  <a:pt x="5067908" y="6229850"/>
                  <a:pt x="5066144" y="6236267"/>
                </a:cubicBezTo>
                <a:cubicBezTo>
                  <a:pt x="5068675" y="6243853"/>
                  <a:pt x="5053618" y="6277637"/>
                  <a:pt x="5020969" y="6337624"/>
                </a:cubicBezTo>
                <a:cubicBezTo>
                  <a:pt x="4988325" y="6397599"/>
                  <a:pt x="4975796" y="6438969"/>
                  <a:pt x="4983387" y="6461749"/>
                </a:cubicBezTo>
                <a:cubicBezTo>
                  <a:pt x="4984158" y="6475752"/>
                  <a:pt x="4981709" y="6488861"/>
                  <a:pt x="4976037" y="6501096"/>
                </a:cubicBezTo>
                <a:cubicBezTo>
                  <a:pt x="4970363" y="6513328"/>
                  <a:pt x="4960786" y="6531387"/>
                  <a:pt x="4947298" y="6555263"/>
                </a:cubicBezTo>
                <a:cubicBezTo>
                  <a:pt x="4933807" y="6579128"/>
                  <a:pt x="4923541" y="6603891"/>
                  <a:pt x="4916493" y="6629536"/>
                </a:cubicBezTo>
                <a:cubicBezTo>
                  <a:pt x="4891051" y="6705284"/>
                  <a:pt x="4886040" y="6748730"/>
                  <a:pt x="4901448" y="6759855"/>
                </a:cubicBezTo>
                <a:cubicBezTo>
                  <a:pt x="4919392" y="6778582"/>
                  <a:pt x="4934912" y="6772507"/>
                  <a:pt x="4948019" y="6741635"/>
                </a:cubicBezTo>
                <a:cubicBezTo>
                  <a:pt x="4953307" y="6722397"/>
                  <a:pt x="4967403" y="6671113"/>
                  <a:pt x="4990312" y="6587767"/>
                </a:cubicBezTo>
                <a:cubicBezTo>
                  <a:pt x="5006171" y="6530069"/>
                  <a:pt x="5028849" y="6481137"/>
                  <a:pt x="5058360" y="6440982"/>
                </a:cubicBezTo>
                <a:cubicBezTo>
                  <a:pt x="5087867" y="6400825"/>
                  <a:pt x="5111818" y="6355693"/>
                  <a:pt x="5130207" y="6305580"/>
                </a:cubicBezTo>
                <a:cubicBezTo>
                  <a:pt x="5135492" y="6286350"/>
                  <a:pt x="5148215" y="6248473"/>
                  <a:pt x="5168364" y="6191954"/>
                </a:cubicBezTo>
                <a:cubicBezTo>
                  <a:pt x="5188520" y="6135437"/>
                  <a:pt x="5203382" y="6098158"/>
                  <a:pt x="5212965" y="6080099"/>
                </a:cubicBezTo>
                <a:close/>
                <a:moveTo>
                  <a:pt x="3050952" y="6044966"/>
                </a:moveTo>
                <a:lnTo>
                  <a:pt x="3038791" y="6058457"/>
                </a:lnTo>
                <a:lnTo>
                  <a:pt x="3046241" y="6057793"/>
                </a:lnTo>
                <a:cubicBezTo>
                  <a:pt x="3055252" y="6055380"/>
                  <a:pt x="3059757" y="6051760"/>
                  <a:pt x="3059757" y="6046933"/>
                </a:cubicBezTo>
                <a:close/>
                <a:moveTo>
                  <a:pt x="5607406" y="6041009"/>
                </a:moveTo>
                <a:lnTo>
                  <a:pt x="5571152" y="6053151"/>
                </a:lnTo>
                <a:lnTo>
                  <a:pt x="5552871" y="6090787"/>
                </a:lnTo>
                <a:cubicBezTo>
                  <a:pt x="5532335" y="6140305"/>
                  <a:pt x="5510613" y="6206737"/>
                  <a:pt x="5487704" y="6290082"/>
                </a:cubicBezTo>
                <a:lnTo>
                  <a:pt x="5474490" y="6338155"/>
                </a:lnTo>
                <a:cubicBezTo>
                  <a:pt x="5512809" y="6265947"/>
                  <a:pt x="5544411" y="6201373"/>
                  <a:pt x="5569295" y="6144431"/>
                </a:cubicBezTo>
                <a:close/>
                <a:moveTo>
                  <a:pt x="2547661" y="6025033"/>
                </a:moveTo>
                <a:lnTo>
                  <a:pt x="2543712" y="6039397"/>
                </a:lnTo>
                <a:lnTo>
                  <a:pt x="2550173" y="6025145"/>
                </a:lnTo>
                <a:close/>
                <a:moveTo>
                  <a:pt x="2723974" y="6011455"/>
                </a:moveTo>
                <a:lnTo>
                  <a:pt x="2716971" y="6032718"/>
                </a:lnTo>
                <a:lnTo>
                  <a:pt x="2707991" y="6062240"/>
                </a:lnTo>
                <a:lnTo>
                  <a:pt x="2713772" y="6061410"/>
                </a:lnTo>
                <a:lnTo>
                  <a:pt x="2731475" y="6059435"/>
                </a:lnTo>
                <a:lnTo>
                  <a:pt x="2735254" y="6048087"/>
                </a:lnTo>
                <a:lnTo>
                  <a:pt x="2747367" y="6013572"/>
                </a:lnTo>
                <a:close/>
                <a:moveTo>
                  <a:pt x="5967463" y="5889700"/>
                </a:moveTo>
                <a:lnTo>
                  <a:pt x="5965443" y="5895792"/>
                </a:lnTo>
                <a:lnTo>
                  <a:pt x="5966120" y="5895929"/>
                </a:lnTo>
                <a:close/>
                <a:moveTo>
                  <a:pt x="5301267" y="5831175"/>
                </a:moveTo>
                <a:lnTo>
                  <a:pt x="5270601" y="5853989"/>
                </a:lnTo>
                <a:lnTo>
                  <a:pt x="5265066" y="5865924"/>
                </a:lnTo>
                <a:lnTo>
                  <a:pt x="5287000" y="5865924"/>
                </a:lnTo>
                <a:lnTo>
                  <a:pt x="5292544" y="5864068"/>
                </a:lnTo>
                <a:lnTo>
                  <a:pt x="5295719" y="5854614"/>
                </a:lnTo>
                <a:close/>
                <a:moveTo>
                  <a:pt x="5990243" y="5797283"/>
                </a:moveTo>
                <a:lnTo>
                  <a:pt x="5978520" y="5814745"/>
                </a:lnTo>
                <a:lnTo>
                  <a:pt x="5953095" y="5882598"/>
                </a:lnTo>
                <a:lnTo>
                  <a:pt x="5958009" y="5882671"/>
                </a:lnTo>
                <a:lnTo>
                  <a:pt x="5967930" y="5887544"/>
                </a:lnTo>
                <a:lnTo>
                  <a:pt x="5977027" y="5845367"/>
                </a:lnTo>
                <a:close/>
                <a:moveTo>
                  <a:pt x="6104976" y="5691664"/>
                </a:moveTo>
                <a:lnTo>
                  <a:pt x="6095294" y="5736438"/>
                </a:lnTo>
                <a:lnTo>
                  <a:pt x="6120860" y="5724746"/>
                </a:lnTo>
                <a:cubicBezTo>
                  <a:pt x="6161405" y="5703023"/>
                  <a:pt x="6157350" y="5692164"/>
                  <a:pt x="6108697" y="5692163"/>
                </a:cubicBezTo>
                <a:close/>
                <a:moveTo>
                  <a:pt x="6046919" y="5683460"/>
                </a:moveTo>
                <a:lnTo>
                  <a:pt x="6028388" y="5685581"/>
                </a:lnTo>
                <a:lnTo>
                  <a:pt x="6028069" y="5735282"/>
                </a:lnTo>
                <a:lnTo>
                  <a:pt x="6042436" y="5708199"/>
                </a:lnTo>
                <a:close/>
                <a:moveTo>
                  <a:pt x="1782945" y="5671551"/>
                </a:moveTo>
                <a:lnTo>
                  <a:pt x="1781626" y="5674776"/>
                </a:lnTo>
                <a:lnTo>
                  <a:pt x="1777086" y="5686075"/>
                </a:lnTo>
                <a:lnTo>
                  <a:pt x="1827207" y="5677685"/>
                </a:lnTo>
                <a:cubicBezTo>
                  <a:pt x="1823599" y="5675270"/>
                  <a:pt x="1815489" y="5673459"/>
                  <a:pt x="1802876" y="5672254"/>
                </a:cubicBezTo>
                <a:close/>
                <a:moveTo>
                  <a:pt x="2234574" y="5648722"/>
                </a:moveTo>
                <a:lnTo>
                  <a:pt x="2184000" y="5648723"/>
                </a:lnTo>
                <a:lnTo>
                  <a:pt x="2232108" y="5658691"/>
                </a:lnTo>
                <a:close/>
                <a:moveTo>
                  <a:pt x="1968676" y="5561118"/>
                </a:moveTo>
                <a:lnTo>
                  <a:pt x="1953650" y="5604368"/>
                </a:lnTo>
                <a:lnTo>
                  <a:pt x="1991764" y="5611473"/>
                </a:lnTo>
                <a:lnTo>
                  <a:pt x="2002009" y="5582476"/>
                </a:lnTo>
                <a:lnTo>
                  <a:pt x="2006166" y="5569283"/>
                </a:lnTo>
                <a:lnTo>
                  <a:pt x="1989377" y="5565458"/>
                </a:lnTo>
                <a:close/>
                <a:moveTo>
                  <a:pt x="1916466" y="5550173"/>
                </a:moveTo>
                <a:lnTo>
                  <a:pt x="1896984" y="5597648"/>
                </a:lnTo>
                <a:lnTo>
                  <a:pt x="1900862" y="5597589"/>
                </a:lnTo>
                <a:lnTo>
                  <a:pt x="1930041" y="5601165"/>
                </a:lnTo>
                <a:lnTo>
                  <a:pt x="1946399" y="5556448"/>
                </a:lnTo>
                <a:close/>
                <a:moveTo>
                  <a:pt x="1838676" y="5535274"/>
                </a:moveTo>
                <a:lnTo>
                  <a:pt x="1815171" y="5592746"/>
                </a:lnTo>
                <a:lnTo>
                  <a:pt x="1842070" y="5596232"/>
                </a:lnTo>
                <a:cubicBezTo>
                  <a:pt x="1853786" y="5597440"/>
                  <a:pt x="1863247" y="5598044"/>
                  <a:pt x="1870455" y="5598044"/>
                </a:cubicBezTo>
                <a:lnTo>
                  <a:pt x="1896321" y="5597655"/>
                </a:lnTo>
                <a:lnTo>
                  <a:pt x="1900274" y="5583274"/>
                </a:lnTo>
                <a:lnTo>
                  <a:pt x="1909758" y="5548767"/>
                </a:lnTo>
                <a:lnTo>
                  <a:pt x="1906265" y="5548036"/>
                </a:lnTo>
                <a:cubicBezTo>
                  <a:pt x="1881489" y="5543059"/>
                  <a:pt x="1859640" y="5538911"/>
                  <a:pt x="1840722" y="5535594"/>
                </a:cubicBezTo>
                <a:close/>
                <a:moveTo>
                  <a:pt x="2093648" y="5244973"/>
                </a:moveTo>
                <a:lnTo>
                  <a:pt x="2084925" y="5264271"/>
                </a:lnTo>
                <a:lnTo>
                  <a:pt x="2082247" y="5271240"/>
                </a:lnTo>
                <a:lnTo>
                  <a:pt x="2106526" y="5276661"/>
                </a:lnTo>
                <a:lnTo>
                  <a:pt x="2116627" y="5249716"/>
                </a:lnTo>
                <a:lnTo>
                  <a:pt x="2117436" y="5247247"/>
                </a:lnTo>
                <a:close/>
                <a:moveTo>
                  <a:pt x="6562790" y="5228795"/>
                </a:moveTo>
                <a:cubicBezTo>
                  <a:pt x="6555587" y="5228794"/>
                  <a:pt x="6542977" y="5231209"/>
                  <a:pt x="6524951" y="5236032"/>
                </a:cubicBezTo>
                <a:cubicBezTo>
                  <a:pt x="6506937" y="5240864"/>
                  <a:pt x="6494324" y="5248104"/>
                  <a:pt x="6487111" y="5257757"/>
                </a:cubicBezTo>
                <a:lnTo>
                  <a:pt x="6484026" y="5259823"/>
                </a:lnTo>
                <a:lnTo>
                  <a:pt x="6477654" y="5262733"/>
                </a:lnTo>
                <a:cubicBezTo>
                  <a:pt x="6474951" y="5264242"/>
                  <a:pt x="6474500" y="5264995"/>
                  <a:pt x="6476301" y="5264996"/>
                </a:cubicBezTo>
                <a:lnTo>
                  <a:pt x="6484026" y="5259823"/>
                </a:lnTo>
                <a:lnTo>
                  <a:pt x="6492518" y="5255944"/>
                </a:lnTo>
                <a:cubicBezTo>
                  <a:pt x="6506932" y="5249912"/>
                  <a:pt x="6530356" y="5240861"/>
                  <a:pt x="6562790" y="5228795"/>
                </a:cubicBezTo>
                <a:close/>
                <a:moveTo>
                  <a:pt x="2348494" y="5215648"/>
                </a:moveTo>
                <a:lnTo>
                  <a:pt x="2329955" y="5216124"/>
                </a:lnTo>
                <a:lnTo>
                  <a:pt x="2324301" y="5216936"/>
                </a:lnTo>
                <a:lnTo>
                  <a:pt x="2297217" y="5291031"/>
                </a:lnTo>
                <a:lnTo>
                  <a:pt x="2318212" y="5292907"/>
                </a:lnTo>
                <a:close/>
                <a:moveTo>
                  <a:pt x="2117530" y="5187476"/>
                </a:moveTo>
                <a:lnTo>
                  <a:pt x="2110919" y="5204171"/>
                </a:lnTo>
                <a:lnTo>
                  <a:pt x="2129594" y="5210067"/>
                </a:lnTo>
                <a:lnTo>
                  <a:pt x="2135760" y="5191216"/>
                </a:lnTo>
                <a:close/>
                <a:moveTo>
                  <a:pt x="1986037" y="5164110"/>
                </a:moveTo>
                <a:lnTo>
                  <a:pt x="1958693" y="5232163"/>
                </a:lnTo>
                <a:lnTo>
                  <a:pt x="1954602" y="5242645"/>
                </a:lnTo>
                <a:lnTo>
                  <a:pt x="1956948" y="5243274"/>
                </a:lnTo>
                <a:lnTo>
                  <a:pt x="2001932" y="5253313"/>
                </a:lnTo>
                <a:lnTo>
                  <a:pt x="2008706" y="5231261"/>
                </a:lnTo>
                <a:lnTo>
                  <a:pt x="1989377" y="5221556"/>
                </a:lnTo>
                <a:lnTo>
                  <a:pt x="2013328" y="5216211"/>
                </a:lnTo>
                <a:lnTo>
                  <a:pt x="2021220" y="5190518"/>
                </a:lnTo>
                <a:lnTo>
                  <a:pt x="2027076" y="5170356"/>
                </a:lnTo>
                <a:close/>
                <a:moveTo>
                  <a:pt x="1661649" y="5147793"/>
                </a:moveTo>
                <a:cubicBezTo>
                  <a:pt x="1611645" y="5148697"/>
                  <a:pt x="1583938" y="5156393"/>
                  <a:pt x="1578535" y="5170869"/>
                </a:cubicBezTo>
                <a:cubicBezTo>
                  <a:pt x="1564117" y="5195008"/>
                  <a:pt x="1574926" y="5209487"/>
                  <a:pt x="1610964" y="5214316"/>
                </a:cubicBezTo>
                <a:cubicBezTo>
                  <a:pt x="1632592" y="5214317"/>
                  <a:pt x="1690250" y="5214316"/>
                  <a:pt x="1783956" y="5214317"/>
                </a:cubicBezTo>
                <a:cubicBezTo>
                  <a:pt x="1816391" y="5214317"/>
                  <a:pt x="1847026" y="5216728"/>
                  <a:pt x="1875858" y="5221554"/>
                </a:cubicBezTo>
                <a:lnTo>
                  <a:pt x="1897830" y="5227439"/>
                </a:lnTo>
                <a:lnTo>
                  <a:pt x="1905132" y="5209679"/>
                </a:lnTo>
                <a:lnTo>
                  <a:pt x="1921828" y="5169294"/>
                </a:lnTo>
                <a:lnTo>
                  <a:pt x="1913696" y="5170869"/>
                </a:lnTo>
                <a:cubicBezTo>
                  <a:pt x="1899280" y="5175700"/>
                  <a:pt x="1884875" y="5176907"/>
                  <a:pt x="1870456" y="5174492"/>
                </a:cubicBezTo>
                <a:cubicBezTo>
                  <a:pt x="1856039" y="5172076"/>
                  <a:pt x="1834411" y="5167253"/>
                  <a:pt x="1805575" y="5160014"/>
                </a:cubicBezTo>
                <a:cubicBezTo>
                  <a:pt x="1776753" y="5152769"/>
                  <a:pt x="1747917" y="5149152"/>
                  <a:pt x="1719086" y="5149152"/>
                </a:cubicBezTo>
                <a:cubicBezTo>
                  <a:pt x="1697462" y="5147945"/>
                  <a:pt x="1678317" y="5147492"/>
                  <a:pt x="1661649" y="5147793"/>
                </a:cubicBezTo>
                <a:close/>
                <a:moveTo>
                  <a:pt x="6624290" y="4963172"/>
                </a:moveTo>
                <a:cubicBezTo>
                  <a:pt x="6595911" y="4960457"/>
                  <a:pt x="6524950" y="4986246"/>
                  <a:pt x="6411431" y="5040548"/>
                </a:cubicBezTo>
                <a:cubicBezTo>
                  <a:pt x="6425847" y="5040549"/>
                  <a:pt x="6467292" y="5030892"/>
                  <a:pt x="6535772" y="5011593"/>
                </a:cubicBezTo>
                <a:cubicBezTo>
                  <a:pt x="6604239" y="4992282"/>
                  <a:pt x="6638483" y="4980214"/>
                  <a:pt x="6638483" y="4975391"/>
                </a:cubicBezTo>
                <a:cubicBezTo>
                  <a:pt x="6638484" y="4968151"/>
                  <a:pt x="6633749" y="4964074"/>
                  <a:pt x="6624290" y="4963172"/>
                </a:cubicBezTo>
                <a:close/>
                <a:moveTo>
                  <a:pt x="6670912" y="4895748"/>
                </a:moveTo>
                <a:cubicBezTo>
                  <a:pt x="6649292" y="4895748"/>
                  <a:pt x="6638484" y="4900571"/>
                  <a:pt x="6638484" y="4910226"/>
                </a:cubicBezTo>
                <a:cubicBezTo>
                  <a:pt x="6638483" y="4919881"/>
                  <a:pt x="6645687" y="4924712"/>
                  <a:pt x="6660103" y="4924711"/>
                </a:cubicBezTo>
                <a:lnTo>
                  <a:pt x="6681722" y="4902987"/>
                </a:lnTo>
                <a:close/>
                <a:moveTo>
                  <a:pt x="7308821" y="4826969"/>
                </a:moveTo>
                <a:cubicBezTo>
                  <a:pt x="7301605" y="4819720"/>
                  <a:pt x="7276377" y="4828174"/>
                  <a:pt x="7233129" y="4852307"/>
                </a:cubicBezTo>
                <a:cubicBezTo>
                  <a:pt x="7175472" y="4876438"/>
                  <a:pt x="7128614" y="4888509"/>
                  <a:pt x="7092576" y="4888510"/>
                </a:cubicBezTo>
                <a:cubicBezTo>
                  <a:pt x="7049328" y="4888510"/>
                  <a:pt x="6991670" y="4900572"/>
                  <a:pt x="6919583" y="4924711"/>
                </a:cubicBezTo>
                <a:cubicBezTo>
                  <a:pt x="6833095" y="4958498"/>
                  <a:pt x="6789842" y="4980214"/>
                  <a:pt x="6789842" y="4989867"/>
                </a:cubicBezTo>
                <a:cubicBezTo>
                  <a:pt x="6797057" y="4994700"/>
                  <a:pt x="6829489" y="4989867"/>
                  <a:pt x="6887155" y="4975390"/>
                </a:cubicBezTo>
                <a:cubicBezTo>
                  <a:pt x="6937610" y="4965737"/>
                  <a:pt x="6977250" y="4963322"/>
                  <a:pt x="7006087" y="4968151"/>
                </a:cubicBezTo>
                <a:cubicBezTo>
                  <a:pt x="7078160" y="4977798"/>
                  <a:pt x="7164662" y="4948842"/>
                  <a:pt x="7265565" y="4881263"/>
                </a:cubicBezTo>
                <a:cubicBezTo>
                  <a:pt x="7301605" y="4852308"/>
                  <a:pt x="7316025" y="4834206"/>
                  <a:pt x="7308821" y="4826969"/>
                </a:cubicBezTo>
                <a:close/>
                <a:moveTo>
                  <a:pt x="6930395" y="4750941"/>
                </a:moveTo>
                <a:cubicBezTo>
                  <a:pt x="6923191" y="4750942"/>
                  <a:pt x="6897965" y="4755772"/>
                  <a:pt x="6854713" y="4765426"/>
                </a:cubicBezTo>
                <a:cubicBezTo>
                  <a:pt x="6811476" y="4775081"/>
                  <a:pt x="6771831" y="4784727"/>
                  <a:pt x="6735782" y="4794382"/>
                </a:cubicBezTo>
                <a:lnTo>
                  <a:pt x="6681722" y="4816106"/>
                </a:lnTo>
                <a:cubicBezTo>
                  <a:pt x="6688937" y="4820929"/>
                  <a:pt x="6724973" y="4817312"/>
                  <a:pt x="6789843" y="4805244"/>
                </a:cubicBezTo>
                <a:cubicBezTo>
                  <a:pt x="6854713" y="4793175"/>
                  <a:pt x="6897966" y="4782319"/>
                  <a:pt x="6919584" y="4772665"/>
                </a:cubicBezTo>
                <a:cubicBezTo>
                  <a:pt x="6955632" y="4758180"/>
                  <a:pt x="6959228" y="4750941"/>
                  <a:pt x="6930395" y="4750941"/>
                </a:cubicBezTo>
                <a:close/>
                <a:moveTo>
                  <a:pt x="7827785" y="4519261"/>
                </a:moveTo>
                <a:cubicBezTo>
                  <a:pt x="7834997" y="4519261"/>
                  <a:pt x="7834997" y="4521669"/>
                  <a:pt x="7827785" y="4526501"/>
                </a:cubicBezTo>
                <a:lnTo>
                  <a:pt x="7784533" y="4526500"/>
                </a:lnTo>
                <a:lnTo>
                  <a:pt x="7795353" y="4519262"/>
                </a:lnTo>
                <a:cubicBezTo>
                  <a:pt x="7809757" y="4519261"/>
                  <a:pt x="7820569" y="4519262"/>
                  <a:pt x="7827785" y="4519261"/>
                </a:cubicBezTo>
                <a:close/>
                <a:moveTo>
                  <a:pt x="7373689" y="4519261"/>
                </a:moveTo>
                <a:cubicBezTo>
                  <a:pt x="7380893" y="4519263"/>
                  <a:pt x="7388105" y="4519262"/>
                  <a:pt x="7395309" y="4519261"/>
                </a:cubicBezTo>
                <a:cubicBezTo>
                  <a:pt x="7388105" y="4524085"/>
                  <a:pt x="7380893" y="4526500"/>
                  <a:pt x="7373689" y="4526500"/>
                </a:cubicBezTo>
                <a:cubicBezTo>
                  <a:pt x="7366477" y="4521668"/>
                  <a:pt x="7366477" y="4519262"/>
                  <a:pt x="7373689" y="4519261"/>
                </a:cubicBezTo>
                <a:close/>
                <a:moveTo>
                  <a:pt x="7871033" y="4504776"/>
                </a:moveTo>
                <a:cubicBezTo>
                  <a:pt x="7892657" y="4504777"/>
                  <a:pt x="7899857" y="4507191"/>
                  <a:pt x="7892657" y="4512015"/>
                </a:cubicBezTo>
                <a:cubicBezTo>
                  <a:pt x="7885453" y="4516844"/>
                  <a:pt x="7876433" y="4516845"/>
                  <a:pt x="7865625" y="4512015"/>
                </a:cubicBezTo>
                <a:cubicBezTo>
                  <a:pt x="7854813" y="4507191"/>
                  <a:pt x="7856617" y="4504776"/>
                  <a:pt x="7871033" y="4504776"/>
                </a:cubicBezTo>
                <a:close/>
                <a:moveTo>
                  <a:pt x="1351483" y="4381694"/>
                </a:moveTo>
                <a:cubicBezTo>
                  <a:pt x="1308231" y="4381693"/>
                  <a:pt x="1283004" y="4386525"/>
                  <a:pt x="1275800" y="4396177"/>
                </a:cubicBezTo>
                <a:lnTo>
                  <a:pt x="1319051" y="4410656"/>
                </a:lnTo>
                <a:lnTo>
                  <a:pt x="1340672" y="4410656"/>
                </a:lnTo>
                <a:cubicBezTo>
                  <a:pt x="1398341" y="4410656"/>
                  <a:pt x="1427162" y="4405833"/>
                  <a:pt x="1427162" y="4396178"/>
                </a:cubicBezTo>
                <a:cubicBezTo>
                  <a:pt x="1427163" y="4386523"/>
                  <a:pt x="1401934" y="4381693"/>
                  <a:pt x="1351483" y="4381694"/>
                </a:cubicBezTo>
                <a:close/>
                <a:moveTo>
                  <a:pt x="2224547" y="4216982"/>
                </a:moveTo>
                <a:cubicBezTo>
                  <a:pt x="2201113" y="4215774"/>
                  <a:pt x="2173177" y="4217585"/>
                  <a:pt x="2140749" y="4222410"/>
                </a:cubicBezTo>
                <a:cubicBezTo>
                  <a:pt x="2140749" y="4232063"/>
                  <a:pt x="2165975" y="4236893"/>
                  <a:pt x="2216430" y="4236893"/>
                </a:cubicBezTo>
                <a:cubicBezTo>
                  <a:pt x="2259680" y="4236893"/>
                  <a:pt x="2281299" y="4234478"/>
                  <a:pt x="2281299" y="4229655"/>
                </a:cubicBezTo>
                <a:cubicBezTo>
                  <a:pt x="2266883" y="4222409"/>
                  <a:pt x="2247968" y="4218189"/>
                  <a:pt x="2224547" y="4216982"/>
                </a:cubicBezTo>
                <a:close/>
                <a:moveTo>
                  <a:pt x="681144" y="4037793"/>
                </a:moveTo>
                <a:cubicBezTo>
                  <a:pt x="695563" y="4037792"/>
                  <a:pt x="713586" y="4041407"/>
                  <a:pt x="735205" y="4048648"/>
                </a:cubicBezTo>
                <a:cubicBezTo>
                  <a:pt x="720789" y="4058301"/>
                  <a:pt x="709978" y="4063132"/>
                  <a:pt x="702775" y="4063131"/>
                </a:cubicBezTo>
                <a:lnTo>
                  <a:pt x="648715" y="4048648"/>
                </a:lnTo>
                <a:cubicBezTo>
                  <a:pt x="655919" y="4041407"/>
                  <a:pt x="666728" y="4037792"/>
                  <a:pt x="681144" y="4037793"/>
                </a:cubicBezTo>
                <a:close/>
                <a:moveTo>
                  <a:pt x="1600155" y="3737324"/>
                </a:moveTo>
                <a:cubicBezTo>
                  <a:pt x="1592946" y="3736118"/>
                  <a:pt x="1583035" y="3736116"/>
                  <a:pt x="1570422" y="3737325"/>
                </a:cubicBezTo>
                <a:cubicBezTo>
                  <a:pt x="1557807" y="3738531"/>
                  <a:pt x="1542492" y="3740944"/>
                  <a:pt x="1524474" y="3744563"/>
                </a:cubicBezTo>
                <a:cubicBezTo>
                  <a:pt x="1517258" y="3749387"/>
                  <a:pt x="1502853" y="3754217"/>
                  <a:pt x="1481222" y="3759040"/>
                </a:cubicBezTo>
                <a:lnTo>
                  <a:pt x="1470412" y="3759041"/>
                </a:lnTo>
                <a:cubicBezTo>
                  <a:pt x="1506449" y="3763873"/>
                  <a:pt x="1535283" y="3773526"/>
                  <a:pt x="1556903" y="3788004"/>
                </a:cubicBezTo>
                <a:cubicBezTo>
                  <a:pt x="1585738" y="3816966"/>
                  <a:pt x="1600154" y="3816967"/>
                  <a:pt x="1600155" y="3788004"/>
                </a:cubicBezTo>
                <a:cubicBezTo>
                  <a:pt x="1600154" y="3783173"/>
                  <a:pt x="1601956" y="3778350"/>
                  <a:pt x="1605563" y="3773527"/>
                </a:cubicBezTo>
                <a:cubicBezTo>
                  <a:pt x="1609160" y="3768696"/>
                  <a:pt x="1610964" y="3763873"/>
                  <a:pt x="1610963" y="3759041"/>
                </a:cubicBezTo>
                <a:cubicBezTo>
                  <a:pt x="1618177" y="3746978"/>
                  <a:pt x="1614570" y="3739733"/>
                  <a:pt x="1600155" y="3737324"/>
                </a:cubicBezTo>
                <a:close/>
                <a:moveTo>
                  <a:pt x="2389422" y="3715601"/>
                </a:moveTo>
                <a:cubicBezTo>
                  <a:pt x="2367803" y="3715600"/>
                  <a:pt x="2353383" y="3718015"/>
                  <a:pt x="2346171" y="3722838"/>
                </a:cubicBezTo>
                <a:cubicBezTo>
                  <a:pt x="2346171" y="3733703"/>
                  <a:pt x="2374550" y="3740491"/>
                  <a:pt x="2431315" y="3743206"/>
                </a:cubicBezTo>
                <a:lnTo>
                  <a:pt x="2466017" y="3743917"/>
                </a:lnTo>
                <a:lnTo>
                  <a:pt x="2472730" y="3724412"/>
                </a:lnTo>
                <a:lnTo>
                  <a:pt x="2465102" y="3722839"/>
                </a:lnTo>
                <a:cubicBezTo>
                  <a:pt x="2436280" y="3718015"/>
                  <a:pt x="2411040" y="3715600"/>
                  <a:pt x="2389422" y="3715601"/>
                </a:cubicBezTo>
                <a:close/>
                <a:moveTo>
                  <a:pt x="7734533" y="3691619"/>
                </a:moveTo>
                <a:cubicBezTo>
                  <a:pt x="7730025" y="3690110"/>
                  <a:pt x="7723269" y="3690260"/>
                  <a:pt x="7714261" y="3692073"/>
                </a:cubicBezTo>
                <a:cubicBezTo>
                  <a:pt x="7696241" y="3695688"/>
                  <a:pt x="7669209" y="3705945"/>
                  <a:pt x="7633169" y="3722838"/>
                </a:cubicBezTo>
                <a:cubicBezTo>
                  <a:pt x="7611553" y="3732493"/>
                  <a:pt x="7604341" y="3739734"/>
                  <a:pt x="7611553" y="3744564"/>
                </a:cubicBezTo>
                <a:cubicBezTo>
                  <a:pt x="7618757" y="3744563"/>
                  <a:pt x="7642177" y="3738532"/>
                  <a:pt x="7681821" y="3726462"/>
                </a:cubicBezTo>
                <a:cubicBezTo>
                  <a:pt x="7721465" y="3714393"/>
                  <a:pt x="7741293" y="3705946"/>
                  <a:pt x="7741293" y="3701124"/>
                </a:cubicBezTo>
                <a:cubicBezTo>
                  <a:pt x="7741293" y="3696297"/>
                  <a:pt x="7739037" y="3693127"/>
                  <a:pt x="7734533" y="3691619"/>
                </a:cubicBezTo>
                <a:close/>
                <a:moveTo>
                  <a:pt x="2411040" y="3404277"/>
                </a:moveTo>
                <a:cubicBezTo>
                  <a:pt x="2403838" y="3409102"/>
                  <a:pt x="2411040" y="3416340"/>
                  <a:pt x="2432672" y="3425995"/>
                </a:cubicBezTo>
                <a:cubicBezTo>
                  <a:pt x="2454292" y="3425995"/>
                  <a:pt x="2454290" y="3421171"/>
                  <a:pt x="2432672" y="3411517"/>
                </a:cubicBezTo>
                <a:cubicBezTo>
                  <a:pt x="2425459" y="3406685"/>
                  <a:pt x="2418256" y="3404276"/>
                  <a:pt x="2411040" y="3404277"/>
                </a:cubicBezTo>
                <a:close/>
                <a:moveTo>
                  <a:pt x="1859635" y="3375316"/>
                </a:moveTo>
                <a:cubicBezTo>
                  <a:pt x="1830814" y="3375316"/>
                  <a:pt x="1816398" y="3377731"/>
                  <a:pt x="1816398" y="3382554"/>
                </a:cubicBezTo>
                <a:cubicBezTo>
                  <a:pt x="1816397" y="3392208"/>
                  <a:pt x="1877660" y="3401862"/>
                  <a:pt x="2000199" y="3411518"/>
                </a:cubicBezTo>
                <a:cubicBezTo>
                  <a:pt x="2151559" y="3425995"/>
                  <a:pt x="2245265" y="3433234"/>
                  <a:pt x="2281300" y="3433232"/>
                </a:cubicBezTo>
                <a:lnTo>
                  <a:pt x="2302931" y="3433234"/>
                </a:lnTo>
                <a:cubicBezTo>
                  <a:pt x="2302931" y="3423579"/>
                  <a:pt x="2227239" y="3409101"/>
                  <a:pt x="2075880" y="3389792"/>
                </a:cubicBezTo>
                <a:cubicBezTo>
                  <a:pt x="2011008" y="3380138"/>
                  <a:pt x="1938923" y="3375316"/>
                  <a:pt x="1859635" y="3375316"/>
                </a:cubicBezTo>
                <a:close/>
                <a:moveTo>
                  <a:pt x="7470993" y="3248609"/>
                </a:moveTo>
                <a:cubicBezTo>
                  <a:pt x="7467397" y="3248609"/>
                  <a:pt x="7463789" y="3252233"/>
                  <a:pt x="7460181" y="3259471"/>
                </a:cubicBezTo>
                <a:cubicBezTo>
                  <a:pt x="7452977" y="3278779"/>
                  <a:pt x="7454781" y="3288433"/>
                  <a:pt x="7465589" y="3288432"/>
                </a:cubicBezTo>
                <a:cubicBezTo>
                  <a:pt x="7476401" y="3288433"/>
                  <a:pt x="7481801" y="3278779"/>
                  <a:pt x="7481801" y="3259471"/>
                </a:cubicBezTo>
                <a:cubicBezTo>
                  <a:pt x="7478205" y="3252234"/>
                  <a:pt x="7474597" y="3248609"/>
                  <a:pt x="7470993" y="3248609"/>
                </a:cubicBezTo>
                <a:close/>
                <a:moveTo>
                  <a:pt x="7541269" y="3083898"/>
                </a:moveTo>
                <a:cubicBezTo>
                  <a:pt x="7508829" y="3085106"/>
                  <a:pt x="7474597" y="3090533"/>
                  <a:pt x="7438561" y="3100187"/>
                </a:cubicBezTo>
                <a:cubicBezTo>
                  <a:pt x="7380893" y="3109842"/>
                  <a:pt x="7343053" y="3120704"/>
                  <a:pt x="7325029" y="3132773"/>
                </a:cubicBezTo>
                <a:cubicBezTo>
                  <a:pt x="7307017" y="3144834"/>
                  <a:pt x="7310613" y="3154490"/>
                  <a:pt x="7335841" y="3161728"/>
                </a:cubicBezTo>
                <a:cubicBezTo>
                  <a:pt x="7361073" y="3168974"/>
                  <a:pt x="7402513" y="3170174"/>
                  <a:pt x="7460181" y="3165350"/>
                </a:cubicBezTo>
                <a:cubicBezTo>
                  <a:pt x="7532265" y="3155697"/>
                  <a:pt x="7575501" y="3146043"/>
                  <a:pt x="7589921" y="3136390"/>
                </a:cubicBezTo>
                <a:cubicBezTo>
                  <a:pt x="7618753" y="3117079"/>
                  <a:pt x="7640373" y="3107425"/>
                  <a:pt x="7654793" y="3107427"/>
                </a:cubicBezTo>
                <a:cubicBezTo>
                  <a:pt x="7669209" y="3107426"/>
                  <a:pt x="7662005" y="3102602"/>
                  <a:pt x="7633173" y="3092948"/>
                </a:cubicBezTo>
                <a:cubicBezTo>
                  <a:pt x="7604337" y="3085708"/>
                  <a:pt x="7573713" y="3082690"/>
                  <a:pt x="7541269" y="3083898"/>
                </a:cubicBezTo>
                <a:close/>
                <a:moveTo>
                  <a:pt x="2140750" y="3049507"/>
                </a:moveTo>
                <a:cubicBezTo>
                  <a:pt x="2133546" y="3054330"/>
                  <a:pt x="2137142" y="3061576"/>
                  <a:pt x="2151559" y="3071225"/>
                </a:cubicBezTo>
                <a:cubicBezTo>
                  <a:pt x="2158772" y="3066400"/>
                  <a:pt x="2162368" y="3061578"/>
                  <a:pt x="2162369" y="3056748"/>
                </a:cubicBezTo>
                <a:cubicBezTo>
                  <a:pt x="2162368" y="3051923"/>
                  <a:pt x="2155164" y="3049506"/>
                  <a:pt x="2140750" y="3049507"/>
                </a:cubicBezTo>
                <a:close/>
                <a:moveTo>
                  <a:pt x="6447919" y="3023262"/>
                </a:moveTo>
                <a:lnTo>
                  <a:pt x="6429142" y="3025288"/>
                </a:lnTo>
                <a:lnTo>
                  <a:pt x="6426938" y="3036785"/>
                </a:lnTo>
                <a:lnTo>
                  <a:pt x="6424917" y="3047370"/>
                </a:lnTo>
                <a:lnTo>
                  <a:pt x="6438460" y="3045887"/>
                </a:lnTo>
                <a:cubicBezTo>
                  <a:pt x="6478101" y="3041060"/>
                  <a:pt x="6497921" y="3037441"/>
                  <a:pt x="6497921" y="3035030"/>
                </a:cubicBezTo>
                <a:cubicBezTo>
                  <a:pt x="6497920" y="3030199"/>
                  <a:pt x="6490718" y="3026582"/>
                  <a:pt x="6476301" y="3024167"/>
                </a:cubicBezTo>
                <a:cubicBezTo>
                  <a:pt x="6469092" y="3022959"/>
                  <a:pt x="6459632" y="3022658"/>
                  <a:pt x="6447919" y="3023262"/>
                </a:cubicBezTo>
                <a:close/>
                <a:moveTo>
                  <a:pt x="562213" y="2861261"/>
                </a:moveTo>
                <a:cubicBezTo>
                  <a:pt x="591048" y="2861261"/>
                  <a:pt x="598261" y="2866091"/>
                  <a:pt x="583845" y="2875746"/>
                </a:cubicBezTo>
                <a:cubicBezTo>
                  <a:pt x="576631" y="2880569"/>
                  <a:pt x="567624" y="2879369"/>
                  <a:pt x="556815" y="2872121"/>
                </a:cubicBezTo>
                <a:cubicBezTo>
                  <a:pt x="546005" y="2864883"/>
                  <a:pt x="547797" y="2861260"/>
                  <a:pt x="562213" y="2861261"/>
                </a:cubicBezTo>
                <a:close/>
                <a:moveTo>
                  <a:pt x="2335360" y="2730938"/>
                </a:moveTo>
                <a:cubicBezTo>
                  <a:pt x="2241658" y="2730938"/>
                  <a:pt x="2194809" y="2735768"/>
                  <a:pt x="2194810" y="2745423"/>
                </a:cubicBezTo>
                <a:cubicBezTo>
                  <a:pt x="2194810" y="2755078"/>
                  <a:pt x="2230846" y="2762316"/>
                  <a:pt x="2302931" y="2767139"/>
                </a:cubicBezTo>
                <a:cubicBezTo>
                  <a:pt x="2396624" y="2771970"/>
                  <a:pt x="2447089" y="2764724"/>
                  <a:pt x="2454291" y="2745423"/>
                </a:cubicBezTo>
                <a:cubicBezTo>
                  <a:pt x="2439876" y="2735768"/>
                  <a:pt x="2400230" y="2730938"/>
                  <a:pt x="2335360" y="2730938"/>
                </a:cubicBezTo>
                <a:close/>
                <a:moveTo>
                  <a:pt x="1102807" y="2709222"/>
                </a:moveTo>
                <a:cubicBezTo>
                  <a:pt x="1081188" y="2709221"/>
                  <a:pt x="1088392" y="2714045"/>
                  <a:pt x="1124431" y="2723700"/>
                </a:cubicBezTo>
                <a:lnTo>
                  <a:pt x="1156869" y="2730939"/>
                </a:lnTo>
                <a:cubicBezTo>
                  <a:pt x="1279409" y="2755078"/>
                  <a:pt x="1398339" y="2767140"/>
                  <a:pt x="1513665" y="2767141"/>
                </a:cubicBezTo>
                <a:lnTo>
                  <a:pt x="1546093" y="2767139"/>
                </a:lnTo>
                <a:lnTo>
                  <a:pt x="1556903" y="2759901"/>
                </a:lnTo>
                <a:cubicBezTo>
                  <a:pt x="1556904" y="2750247"/>
                  <a:pt x="1522669" y="2741800"/>
                  <a:pt x="1454193" y="2734562"/>
                </a:cubicBezTo>
                <a:cubicBezTo>
                  <a:pt x="1385727" y="2727322"/>
                  <a:pt x="1311838" y="2721283"/>
                  <a:pt x="1232552" y="2716461"/>
                </a:cubicBezTo>
                <a:cubicBezTo>
                  <a:pt x="1153263" y="2711631"/>
                  <a:pt x="1110025" y="2709222"/>
                  <a:pt x="1102807" y="2709222"/>
                </a:cubicBezTo>
                <a:close/>
                <a:moveTo>
                  <a:pt x="7946713" y="2709221"/>
                </a:moveTo>
                <a:cubicBezTo>
                  <a:pt x="7860225" y="2709223"/>
                  <a:pt x="7806161" y="2716461"/>
                  <a:pt x="7784533" y="2730938"/>
                </a:cubicBezTo>
                <a:cubicBezTo>
                  <a:pt x="7770129" y="2740592"/>
                  <a:pt x="7744889" y="2745424"/>
                  <a:pt x="7708853" y="2745424"/>
                </a:cubicBezTo>
                <a:cubicBezTo>
                  <a:pt x="7579113" y="2745425"/>
                  <a:pt x="7485409" y="2757485"/>
                  <a:pt x="7427741" y="2781624"/>
                </a:cubicBezTo>
                <a:cubicBezTo>
                  <a:pt x="7377297" y="2800926"/>
                  <a:pt x="7388105" y="2810580"/>
                  <a:pt x="7460181" y="2810581"/>
                </a:cubicBezTo>
                <a:lnTo>
                  <a:pt x="7665601" y="2796103"/>
                </a:lnTo>
                <a:cubicBezTo>
                  <a:pt x="7752101" y="2786449"/>
                  <a:pt x="7824177" y="2769556"/>
                  <a:pt x="7881845" y="2745424"/>
                </a:cubicBezTo>
                <a:cubicBezTo>
                  <a:pt x="7925093" y="2726114"/>
                  <a:pt x="7946717" y="2714046"/>
                  <a:pt x="7946713" y="2709221"/>
                </a:cubicBezTo>
                <a:close/>
                <a:moveTo>
                  <a:pt x="2421862" y="2694736"/>
                </a:moveTo>
                <a:cubicBezTo>
                  <a:pt x="2407443" y="2699567"/>
                  <a:pt x="2400230" y="2701982"/>
                  <a:pt x="2400230" y="2701982"/>
                </a:cubicBezTo>
                <a:cubicBezTo>
                  <a:pt x="2436279" y="2711630"/>
                  <a:pt x="2468708" y="2711631"/>
                  <a:pt x="2497543" y="2701981"/>
                </a:cubicBezTo>
                <a:cubicBezTo>
                  <a:pt x="2490330" y="2697151"/>
                  <a:pt x="2465101" y="2694736"/>
                  <a:pt x="2421862" y="2694736"/>
                </a:cubicBezTo>
                <a:close/>
                <a:moveTo>
                  <a:pt x="1394731" y="2673020"/>
                </a:moveTo>
                <a:cubicBezTo>
                  <a:pt x="1301029" y="2673020"/>
                  <a:pt x="1254170" y="2675436"/>
                  <a:pt x="1254170" y="2680259"/>
                </a:cubicBezTo>
                <a:cubicBezTo>
                  <a:pt x="1254171" y="2689912"/>
                  <a:pt x="1344280" y="2694736"/>
                  <a:pt x="1524474" y="2694736"/>
                </a:cubicBezTo>
                <a:cubicBezTo>
                  <a:pt x="1603760" y="2694736"/>
                  <a:pt x="1758730" y="2704391"/>
                  <a:pt x="1989377" y="2723699"/>
                </a:cubicBezTo>
                <a:lnTo>
                  <a:pt x="2086688" y="2723700"/>
                </a:lnTo>
                <a:lnTo>
                  <a:pt x="2140750" y="2723700"/>
                </a:lnTo>
                <a:cubicBezTo>
                  <a:pt x="2140749" y="2718876"/>
                  <a:pt x="2083082" y="2709222"/>
                  <a:pt x="1967758" y="2694737"/>
                </a:cubicBezTo>
                <a:cubicBezTo>
                  <a:pt x="1816397" y="2680259"/>
                  <a:pt x="1625380" y="2673021"/>
                  <a:pt x="1394731" y="2673020"/>
                </a:cubicBezTo>
                <a:close/>
                <a:moveTo>
                  <a:pt x="897388" y="2644057"/>
                </a:moveTo>
                <a:cubicBezTo>
                  <a:pt x="890174" y="2648888"/>
                  <a:pt x="886578" y="2656127"/>
                  <a:pt x="886578" y="2665782"/>
                </a:cubicBezTo>
                <a:cubicBezTo>
                  <a:pt x="908198" y="2665782"/>
                  <a:pt x="919007" y="2663366"/>
                  <a:pt x="919006" y="2658542"/>
                </a:cubicBezTo>
                <a:cubicBezTo>
                  <a:pt x="919007" y="2648887"/>
                  <a:pt x="911807" y="2644057"/>
                  <a:pt x="897388" y="2644057"/>
                </a:cubicBezTo>
                <a:close/>
                <a:moveTo>
                  <a:pt x="2411040" y="2506495"/>
                </a:moveTo>
                <a:cubicBezTo>
                  <a:pt x="2396624" y="2506497"/>
                  <a:pt x="2384011" y="2511321"/>
                  <a:pt x="2373200" y="2520975"/>
                </a:cubicBezTo>
                <a:cubicBezTo>
                  <a:pt x="2362390" y="2530629"/>
                  <a:pt x="2367801" y="2535459"/>
                  <a:pt x="2389421" y="2535459"/>
                </a:cubicBezTo>
                <a:cubicBezTo>
                  <a:pt x="2418256" y="2535460"/>
                  <a:pt x="2432672" y="2530628"/>
                  <a:pt x="2432673" y="2520975"/>
                </a:cubicBezTo>
                <a:cubicBezTo>
                  <a:pt x="2432672" y="2511322"/>
                  <a:pt x="2425460" y="2506495"/>
                  <a:pt x="2411040" y="2506495"/>
                </a:cubicBezTo>
                <a:close/>
                <a:moveTo>
                  <a:pt x="1654214" y="2499257"/>
                </a:moveTo>
                <a:cubicBezTo>
                  <a:pt x="1740705" y="2513736"/>
                  <a:pt x="1791169" y="2520975"/>
                  <a:pt x="1805575" y="2520974"/>
                </a:cubicBezTo>
                <a:lnTo>
                  <a:pt x="1870456" y="2520974"/>
                </a:lnTo>
                <a:cubicBezTo>
                  <a:pt x="1783955" y="2506496"/>
                  <a:pt x="1722692" y="2499258"/>
                  <a:pt x="1686654" y="2499257"/>
                </a:cubicBezTo>
                <a:close/>
                <a:moveTo>
                  <a:pt x="6025688" y="1988336"/>
                </a:moveTo>
                <a:lnTo>
                  <a:pt x="6000576" y="1992440"/>
                </a:lnTo>
                <a:lnTo>
                  <a:pt x="5993523" y="1993522"/>
                </a:lnTo>
                <a:lnTo>
                  <a:pt x="5994913" y="2005262"/>
                </a:lnTo>
                <a:lnTo>
                  <a:pt x="5999060" y="2030818"/>
                </a:lnTo>
                <a:lnTo>
                  <a:pt x="6023136" y="2030139"/>
                </a:lnTo>
                <a:lnTo>
                  <a:pt x="6025412" y="1990369"/>
                </a:lnTo>
                <a:close/>
                <a:moveTo>
                  <a:pt x="7254757" y="1985201"/>
                </a:moveTo>
                <a:lnTo>
                  <a:pt x="7265565" y="1985202"/>
                </a:lnTo>
                <a:cubicBezTo>
                  <a:pt x="7265569" y="1990034"/>
                  <a:pt x="7261961" y="1992440"/>
                  <a:pt x="7254757" y="1992441"/>
                </a:cubicBezTo>
                <a:cubicBezTo>
                  <a:pt x="7247545" y="1992442"/>
                  <a:pt x="7243938" y="1990033"/>
                  <a:pt x="7243938" y="1985202"/>
                </a:cubicBezTo>
                <a:close/>
                <a:moveTo>
                  <a:pt x="7287189" y="1970725"/>
                </a:moveTo>
                <a:cubicBezTo>
                  <a:pt x="7294405" y="1970725"/>
                  <a:pt x="7297997" y="1973140"/>
                  <a:pt x="7298001" y="1977964"/>
                </a:cubicBezTo>
                <a:cubicBezTo>
                  <a:pt x="7298001" y="1982794"/>
                  <a:pt x="7294401" y="1985203"/>
                  <a:pt x="7287189" y="1985203"/>
                </a:cubicBezTo>
                <a:cubicBezTo>
                  <a:pt x="7279989" y="1985202"/>
                  <a:pt x="7276377" y="1982794"/>
                  <a:pt x="7276377" y="1977963"/>
                </a:cubicBezTo>
                <a:cubicBezTo>
                  <a:pt x="7276377" y="1973140"/>
                  <a:pt x="7279985" y="1970726"/>
                  <a:pt x="7287189" y="1970725"/>
                </a:cubicBezTo>
                <a:close/>
                <a:moveTo>
                  <a:pt x="6358213" y="1944251"/>
                </a:moveTo>
                <a:lnTo>
                  <a:pt x="6270879" y="1956249"/>
                </a:lnTo>
                <a:cubicBezTo>
                  <a:pt x="6198794" y="1965901"/>
                  <a:pt x="6159152" y="1970726"/>
                  <a:pt x="6151949" y="1970725"/>
                </a:cubicBezTo>
                <a:cubicBezTo>
                  <a:pt x="6144740" y="1970726"/>
                  <a:pt x="6128521" y="1972534"/>
                  <a:pt x="6103294" y="1976155"/>
                </a:cubicBezTo>
                <a:lnTo>
                  <a:pt x="6102384" y="1976293"/>
                </a:lnTo>
                <a:lnTo>
                  <a:pt x="6102687" y="2011610"/>
                </a:lnTo>
                <a:lnTo>
                  <a:pt x="6099794" y="2026873"/>
                </a:lnTo>
                <a:lnTo>
                  <a:pt x="6316828" y="2010546"/>
                </a:lnTo>
                <a:lnTo>
                  <a:pt x="6371430" y="2000854"/>
                </a:lnTo>
                <a:lnTo>
                  <a:pt x="6367383" y="1980943"/>
                </a:lnTo>
                <a:cubicBezTo>
                  <a:pt x="6365239" y="1980353"/>
                  <a:pt x="6362613" y="1971010"/>
                  <a:pt x="6359504" y="1952918"/>
                </a:cubicBezTo>
                <a:close/>
                <a:moveTo>
                  <a:pt x="919007" y="1934524"/>
                </a:moveTo>
                <a:cubicBezTo>
                  <a:pt x="926222" y="1934523"/>
                  <a:pt x="929819" y="1936939"/>
                  <a:pt x="929819" y="1941762"/>
                </a:cubicBezTo>
                <a:lnTo>
                  <a:pt x="919007" y="1941762"/>
                </a:lnTo>
                <a:close/>
                <a:moveTo>
                  <a:pt x="6495242" y="1925134"/>
                </a:moveTo>
                <a:lnTo>
                  <a:pt x="6481712" y="1927285"/>
                </a:lnTo>
                <a:lnTo>
                  <a:pt x="6454862" y="1930974"/>
                </a:lnTo>
                <a:lnTo>
                  <a:pt x="6455993" y="1985844"/>
                </a:lnTo>
                <a:lnTo>
                  <a:pt x="6493866" y="1979122"/>
                </a:lnTo>
                <a:close/>
                <a:moveTo>
                  <a:pt x="7492609" y="1898322"/>
                </a:moveTo>
                <a:lnTo>
                  <a:pt x="7579113" y="1898322"/>
                </a:lnTo>
                <a:cubicBezTo>
                  <a:pt x="7470993" y="1907976"/>
                  <a:pt x="7416933" y="1920046"/>
                  <a:pt x="7416929" y="1934524"/>
                </a:cubicBezTo>
                <a:cubicBezTo>
                  <a:pt x="7416929" y="1953833"/>
                  <a:pt x="7402509" y="1963486"/>
                  <a:pt x="7373689" y="1963486"/>
                </a:cubicBezTo>
                <a:cubicBezTo>
                  <a:pt x="7337653" y="1968311"/>
                  <a:pt x="7317825" y="1965901"/>
                  <a:pt x="7314221" y="1956248"/>
                </a:cubicBezTo>
                <a:cubicBezTo>
                  <a:pt x="7310613" y="1946592"/>
                  <a:pt x="7323225" y="1934523"/>
                  <a:pt x="7352061" y="1920046"/>
                </a:cubicBezTo>
                <a:cubicBezTo>
                  <a:pt x="7388105" y="1905560"/>
                  <a:pt x="7434953" y="1898322"/>
                  <a:pt x="7492609" y="1898322"/>
                </a:cubicBezTo>
                <a:close/>
                <a:moveTo>
                  <a:pt x="6372398" y="1839814"/>
                </a:moveTo>
                <a:lnTo>
                  <a:pt x="6373951" y="1857417"/>
                </a:lnTo>
                <a:lnTo>
                  <a:pt x="6386259" y="1856760"/>
                </a:lnTo>
                <a:lnTo>
                  <a:pt x="6386361" y="1841390"/>
                </a:lnTo>
                <a:lnTo>
                  <a:pt x="6378998" y="1840403"/>
                </a:lnTo>
                <a:close/>
                <a:moveTo>
                  <a:pt x="6121244" y="1819520"/>
                </a:moveTo>
                <a:lnTo>
                  <a:pt x="6112756" y="1861510"/>
                </a:lnTo>
                <a:lnTo>
                  <a:pt x="6180164" y="1861103"/>
                </a:lnTo>
                <a:cubicBezTo>
                  <a:pt x="6237152" y="1860650"/>
                  <a:pt x="6283102" y="1860048"/>
                  <a:pt x="6318015" y="1859294"/>
                </a:cubicBezTo>
                <a:lnTo>
                  <a:pt x="6346113" y="1858501"/>
                </a:lnTo>
                <a:lnTo>
                  <a:pt x="6342069" y="1837106"/>
                </a:lnTo>
                <a:lnTo>
                  <a:pt x="6216820" y="1825918"/>
                </a:lnTo>
                <a:close/>
                <a:moveTo>
                  <a:pt x="3126981" y="1652664"/>
                </a:moveTo>
                <a:cubicBezTo>
                  <a:pt x="3125591" y="1651420"/>
                  <a:pt x="3124140" y="1651452"/>
                  <a:pt x="3122626" y="1652761"/>
                </a:cubicBezTo>
                <a:lnTo>
                  <a:pt x="3114045" y="1672981"/>
                </a:lnTo>
                <a:lnTo>
                  <a:pt x="3129133" y="1673402"/>
                </a:lnTo>
                <a:lnTo>
                  <a:pt x="3129789" y="1670403"/>
                </a:lnTo>
                <a:cubicBezTo>
                  <a:pt x="3130889" y="1664565"/>
                  <a:pt x="3131279" y="1661172"/>
                  <a:pt x="3130963" y="1660223"/>
                </a:cubicBezTo>
                <a:cubicBezTo>
                  <a:pt x="3129697" y="1656428"/>
                  <a:pt x="3128370" y="1653908"/>
                  <a:pt x="3126981" y="1652664"/>
                </a:cubicBezTo>
                <a:close/>
                <a:moveTo>
                  <a:pt x="5996486" y="1579039"/>
                </a:moveTo>
                <a:cubicBezTo>
                  <a:pt x="5988277" y="1583684"/>
                  <a:pt x="5989628" y="1608190"/>
                  <a:pt x="6000519" y="1652556"/>
                </a:cubicBezTo>
                <a:cubicBezTo>
                  <a:pt x="6007887" y="1709738"/>
                  <a:pt x="6007168" y="1754367"/>
                  <a:pt x="5998357" y="1786419"/>
                </a:cubicBezTo>
                <a:cubicBezTo>
                  <a:pt x="5993070" y="1805654"/>
                  <a:pt x="5989586" y="1828828"/>
                  <a:pt x="5987903" y="1855947"/>
                </a:cubicBezTo>
                <a:lnTo>
                  <a:pt x="5987927" y="1861971"/>
                </a:lnTo>
                <a:lnTo>
                  <a:pt x="6051166" y="1861777"/>
                </a:lnTo>
                <a:lnTo>
                  <a:pt x="6064241" y="1773498"/>
                </a:lnTo>
                <a:cubicBezTo>
                  <a:pt x="6061936" y="1731490"/>
                  <a:pt x="6051924" y="1683919"/>
                  <a:pt x="6034203" y="1630783"/>
                </a:cubicBezTo>
                <a:cubicBezTo>
                  <a:pt x="6017260" y="1591650"/>
                  <a:pt x="6004686" y="1574402"/>
                  <a:pt x="5996486" y="1579039"/>
                </a:cubicBezTo>
                <a:close/>
                <a:moveTo>
                  <a:pt x="5743945" y="1426885"/>
                </a:moveTo>
                <a:cubicBezTo>
                  <a:pt x="5746474" y="1434472"/>
                  <a:pt x="5746859" y="1441477"/>
                  <a:pt x="5745098" y="1447885"/>
                </a:cubicBezTo>
                <a:cubicBezTo>
                  <a:pt x="5739037" y="1453117"/>
                  <a:pt x="5736896" y="1452529"/>
                  <a:pt x="5738659" y="1446115"/>
                </a:cubicBezTo>
                <a:cubicBezTo>
                  <a:pt x="5740421" y="1439707"/>
                  <a:pt x="5742184" y="1433291"/>
                  <a:pt x="5743945" y="1426885"/>
                </a:cubicBezTo>
                <a:close/>
                <a:moveTo>
                  <a:pt x="4644583" y="1041967"/>
                </a:moveTo>
                <a:cubicBezTo>
                  <a:pt x="4637265" y="1043397"/>
                  <a:pt x="4633160" y="1045719"/>
                  <a:pt x="4632279" y="1048927"/>
                </a:cubicBezTo>
                <a:cubicBezTo>
                  <a:pt x="4631400" y="1052125"/>
                  <a:pt x="4633742" y="1056219"/>
                  <a:pt x="4639298" y="1061197"/>
                </a:cubicBezTo>
                <a:cubicBezTo>
                  <a:pt x="4654709" y="1072325"/>
                  <a:pt x="4663736" y="1073080"/>
                  <a:pt x="4666379" y="1063466"/>
                </a:cubicBezTo>
                <a:cubicBezTo>
                  <a:pt x="4669021" y="1053851"/>
                  <a:pt x="4661756" y="1046687"/>
                  <a:pt x="4644583" y="1041967"/>
                </a:cubicBezTo>
                <a:close/>
                <a:moveTo>
                  <a:pt x="5852605" y="1037853"/>
                </a:moveTo>
                <a:cubicBezTo>
                  <a:pt x="5853678" y="1038148"/>
                  <a:pt x="5854846" y="1040195"/>
                  <a:pt x="5856114" y="1043993"/>
                </a:cubicBezTo>
                <a:lnTo>
                  <a:pt x="5845540" y="1082463"/>
                </a:lnTo>
                <a:lnTo>
                  <a:pt x="5841747" y="1071069"/>
                </a:lnTo>
                <a:cubicBezTo>
                  <a:pt x="5845268" y="1058257"/>
                  <a:pt x="5847911" y="1048641"/>
                  <a:pt x="5849675" y="1042224"/>
                </a:cubicBezTo>
                <a:cubicBezTo>
                  <a:pt x="5850557" y="1039016"/>
                  <a:pt x="5851533" y="1037559"/>
                  <a:pt x="5852605" y="1037853"/>
                </a:cubicBezTo>
                <a:close/>
                <a:moveTo>
                  <a:pt x="5854259" y="981428"/>
                </a:moveTo>
                <a:cubicBezTo>
                  <a:pt x="5856214" y="978518"/>
                  <a:pt x="5857824" y="978961"/>
                  <a:pt x="5859089" y="982754"/>
                </a:cubicBezTo>
                <a:cubicBezTo>
                  <a:pt x="5861624" y="990341"/>
                  <a:pt x="5859418" y="998361"/>
                  <a:pt x="5852480" y="1006797"/>
                </a:cubicBezTo>
                <a:cubicBezTo>
                  <a:pt x="5845548" y="1015231"/>
                  <a:pt x="5843840" y="1013038"/>
                  <a:pt x="5847364" y="1000216"/>
                </a:cubicBezTo>
                <a:cubicBezTo>
                  <a:pt x="5850007" y="990600"/>
                  <a:pt x="5852306" y="984338"/>
                  <a:pt x="5854259" y="981428"/>
                </a:cubicBezTo>
                <a:close/>
                <a:moveTo>
                  <a:pt x="3458335" y="922765"/>
                </a:moveTo>
                <a:cubicBezTo>
                  <a:pt x="3462632" y="923947"/>
                  <a:pt x="3463890" y="927741"/>
                  <a:pt x="3462129" y="934149"/>
                </a:cubicBezTo>
                <a:cubicBezTo>
                  <a:pt x="3460365" y="940565"/>
                  <a:pt x="3457345" y="943183"/>
                  <a:pt x="3453047" y="942002"/>
                </a:cubicBezTo>
                <a:lnTo>
                  <a:pt x="3455692" y="932380"/>
                </a:lnTo>
                <a:close/>
                <a:moveTo>
                  <a:pt x="5100846" y="919138"/>
                </a:moveTo>
                <a:cubicBezTo>
                  <a:pt x="5092258" y="916778"/>
                  <a:pt x="5087368" y="924058"/>
                  <a:pt x="5086187" y="940968"/>
                </a:cubicBezTo>
                <a:cubicBezTo>
                  <a:pt x="5084995" y="957882"/>
                  <a:pt x="5087513" y="984431"/>
                  <a:pt x="5093727" y="1020615"/>
                </a:cubicBezTo>
                <a:cubicBezTo>
                  <a:pt x="5097029" y="1042205"/>
                  <a:pt x="5101704" y="1050389"/>
                  <a:pt x="5107763" y="1045156"/>
                </a:cubicBezTo>
                <a:cubicBezTo>
                  <a:pt x="5109525" y="1038748"/>
                  <a:pt x="5109885" y="1016440"/>
                  <a:pt x="5108844" y="978228"/>
                </a:cubicBezTo>
                <a:cubicBezTo>
                  <a:pt x="5107801" y="940017"/>
                  <a:pt x="5105135" y="920317"/>
                  <a:pt x="5100846" y="919138"/>
                </a:cubicBezTo>
                <a:close/>
                <a:moveTo>
                  <a:pt x="3459824" y="892150"/>
                </a:moveTo>
                <a:cubicBezTo>
                  <a:pt x="3464121" y="893331"/>
                  <a:pt x="3465384" y="897118"/>
                  <a:pt x="3463621" y="903534"/>
                </a:cubicBezTo>
                <a:cubicBezTo>
                  <a:pt x="3461860" y="909940"/>
                  <a:pt x="3458835" y="912561"/>
                  <a:pt x="3454539" y="911380"/>
                </a:cubicBezTo>
                <a:cubicBezTo>
                  <a:pt x="3450249" y="910201"/>
                  <a:pt x="3448982" y="906401"/>
                  <a:pt x="3450743" y="899995"/>
                </a:cubicBezTo>
                <a:cubicBezTo>
                  <a:pt x="3452506" y="893579"/>
                  <a:pt x="3455534" y="890971"/>
                  <a:pt x="3459824" y="892150"/>
                </a:cubicBezTo>
                <a:close/>
                <a:moveTo>
                  <a:pt x="4549744" y="845235"/>
                </a:moveTo>
                <a:cubicBezTo>
                  <a:pt x="4546718" y="847850"/>
                  <a:pt x="4541295" y="854979"/>
                  <a:pt x="4533478" y="866622"/>
                </a:cubicBezTo>
                <a:cubicBezTo>
                  <a:pt x="4519989" y="890495"/>
                  <a:pt x="4509816" y="916999"/>
                  <a:pt x="4502960" y="946149"/>
                </a:cubicBezTo>
                <a:cubicBezTo>
                  <a:pt x="4496103" y="975297"/>
                  <a:pt x="4492561" y="1007073"/>
                  <a:pt x="4492339" y="1041487"/>
                </a:cubicBezTo>
                <a:cubicBezTo>
                  <a:pt x="4486827" y="1095137"/>
                  <a:pt x="4487238" y="1131450"/>
                  <a:pt x="4493565" y="1150430"/>
                </a:cubicBezTo>
                <a:cubicBezTo>
                  <a:pt x="4499889" y="1169403"/>
                  <a:pt x="4509356" y="1168566"/>
                  <a:pt x="4521963" y="1147895"/>
                </a:cubicBezTo>
                <a:cubicBezTo>
                  <a:pt x="4534576" y="1127221"/>
                  <a:pt x="4545774" y="1090659"/>
                  <a:pt x="4555583" y="1038186"/>
                </a:cubicBezTo>
                <a:cubicBezTo>
                  <a:pt x="4564619" y="971712"/>
                  <a:pt x="4566604" y="930894"/>
                  <a:pt x="4561541" y="915708"/>
                </a:cubicBezTo>
                <a:cubicBezTo>
                  <a:pt x="4551416" y="885343"/>
                  <a:pt x="4548115" y="863754"/>
                  <a:pt x="4551640" y="850929"/>
                </a:cubicBezTo>
                <a:cubicBezTo>
                  <a:pt x="4553402" y="844518"/>
                  <a:pt x="4552771" y="842620"/>
                  <a:pt x="4549744" y="845235"/>
                </a:cubicBezTo>
                <a:close/>
                <a:moveTo>
                  <a:pt x="3457714" y="622646"/>
                </a:moveTo>
                <a:cubicBezTo>
                  <a:pt x="3439866" y="721173"/>
                  <a:pt x="3437386" y="772207"/>
                  <a:pt x="3450262" y="775747"/>
                </a:cubicBezTo>
                <a:cubicBezTo>
                  <a:pt x="3467438" y="780469"/>
                  <a:pt x="3472499" y="795653"/>
                  <a:pt x="3465453" y="821289"/>
                </a:cubicBezTo>
                <a:cubicBezTo>
                  <a:pt x="3460933" y="854519"/>
                  <a:pt x="3453943" y="871566"/>
                  <a:pt x="3444475" y="872413"/>
                </a:cubicBezTo>
                <a:cubicBezTo>
                  <a:pt x="3435005" y="873264"/>
                  <a:pt x="3427354" y="859092"/>
                  <a:pt x="3421527" y="829907"/>
                </a:cubicBezTo>
                <a:cubicBezTo>
                  <a:pt x="3417455" y="794305"/>
                  <a:pt x="3422469" y="750865"/>
                  <a:pt x="3436565" y="699583"/>
                </a:cubicBezTo>
                <a:close/>
                <a:moveTo>
                  <a:pt x="4268830" y="493930"/>
                </a:moveTo>
                <a:cubicBezTo>
                  <a:pt x="4247685" y="570859"/>
                  <a:pt x="4240907" y="620713"/>
                  <a:pt x="4248495" y="643491"/>
                </a:cubicBezTo>
                <a:cubicBezTo>
                  <a:pt x="4253559" y="658664"/>
                  <a:pt x="4251687" y="682294"/>
                  <a:pt x="4242878" y="714344"/>
                </a:cubicBezTo>
                <a:cubicBezTo>
                  <a:pt x="4211159" y="829742"/>
                  <a:pt x="4198979" y="916035"/>
                  <a:pt x="4206350" y="973228"/>
                </a:cubicBezTo>
                <a:cubicBezTo>
                  <a:pt x="4211186" y="1022815"/>
                  <a:pt x="4222415" y="1015561"/>
                  <a:pt x="4240036" y="951453"/>
                </a:cubicBezTo>
                <a:lnTo>
                  <a:pt x="4277381" y="765204"/>
                </a:lnTo>
                <a:cubicBezTo>
                  <a:pt x="4289940" y="685907"/>
                  <a:pt x="4292536" y="617670"/>
                  <a:pt x="4285170" y="560479"/>
                </a:cubicBezTo>
                <a:cubicBezTo>
                  <a:pt x="4278569" y="517291"/>
                  <a:pt x="4273120" y="495109"/>
                  <a:pt x="4268830" y="493930"/>
                </a:cubicBezTo>
                <a:close/>
                <a:moveTo>
                  <a:pt x="4127546" y="0"/>
                </a:moveTo>
                <a:lnTo>
                  <a:pt x="4128695" y="21009"/>
                </a:lnTo>
                <a:cubicBezTo>
                  <a:pt x="4127701" y="41419"/>
                  <a:pt x="4122939" y="79758"/>
                  <a:pt x="4114400" y="136020"/>
                </a:cubicBezTo>
                <a:cubicBezTo>
                  <a:pt x="4105859" y="192288"/>
                  <a:pt x="4100155" y="242437"/>
                  <a:pt x="4097290" y="286465"/>
                </a:cubicBezTo>
                <a:cubicBezTo>
                  <a:pt x="4094423" y="330493"/>
                  <a:pt x="4101574" y="354868"/>
                  <a:pt x="4118748" y="359588"/>
                </a:cubicBezTo>
                <a:cubicBezTo>
                  <a:pt x="4127334" y="361948"/>
                  <a:pt x="4143604" y="340561"/>
                  <a:pt x="4167552" y="295437"/>
                </a:cubicBezTo>
                <a:cubicBezTo>
                  <a:pt x="4191497" y="250302"/>
                  <a:pt x="4214816" y="203269"/>
                  <a:pt x="4237498" y="154349"/>
                </a:cubicBezTo>
                <a:cubicBezTo>
                  <a:pt x="4260184" y="105417"/>
                  <a:pt x="4274554" y="78333"/>
                  <a:pt x="4280604" y="73106"/>
                </a:cubicBezTo>
                <a:lnTo>
                  <a:pt x="4307518" y="101185"/>
                </a:lnTo>
                <a:lnTo>
                  <a:pt x="4317753" y="114339"/>
                </a:lnTo>
                <a:cubicBezTo>
                  <a:pt x="4332940" y="159889"/>
                  <a:pt x="4329075" y="224334"/>
                  <a:pt x="4306166" y="307680"/>
                </a:cubicBezTo>
                <a:cubicBezTo>
                  <a:pt x="4292843" y="372965"/>
                  <a:pt x="4288322" y="406198"/>
                  <a:pt x="4292620" y="407379"/>
                </a:cubicBezTo>
                <a:cubicBezTo>
                  <a:pt x="4304728" y="396926"/>
                  <a:pt x="4313202" y="416487"/>
                  <a:pt x="4318041" y="466084"/>
                </a:cubicBezTo>
                <a:cubicBezTo>
                  <a:pt x="4319579" y="494088"/>
                  <a:pt x="4320615" y="532299"/>
                  <a:pt x="4321165" y="580716"/>
                </a:cubicBezTo>
                <a:cubicBezTo>
                  <a:pt x="4321704" y="629139"/>
                  <a:pt x="4324127" y="653928"/>
                  <a:pt x="4328417" y="655107"/>
                </a:cubicBezTo>
                <a:cubicBezTo>
                  <a:pt x="4332713" y="656288"/>
                  <a:pt x="4336623" y="650473"/>
                  <a:pt x="4340148" y="637647"/>
                </a:cubicBezTo>
                <a:cubicBezTo>
                  <a:pt x="4343672" y="624825"/>
                  <a:pt x="4345925" y="608214"/>
                  <a:pt x="4346919" y="587795"/>
                </a:cubicBezTo>
                <a:cubicBezTo>
                  <a:pt x="4347915" y="567384"/>
                  <a:pt x="4345882" y="549584"/>
                  <a:pt x="4340820" y="534402"/>
                </a:cubicBezTo>
                <a:cubicBezTo>
                  <a:pt x="4324315" y="426442"/>
                  <a:pt x="4325149" y="364615"/>
                  <a:pt x="4343322" y="348915"/>
                </a:cubicBezTo>
                <a:cubicBezTo>
                  <a:pt x="4367535" y="327999"/>
                  <a:pt x="4382455" y="349330"/>
                  <a:pt x="4388058" y="412927"/>
                </a:cubicBezTo>
                <a:cubicBezTo>
                  <a:pt x="4396644" y="415288"/>
                  <a:pt x="4404467" y="403647"/>
                  <a:pt x="4411515" y="378003"/>
                </a:cubicBezTo>
                <a:cubicBezTo>
                  <a:pt x="4427376" y="320301"/>
                  <a:pt x="4446526" y="284201"/>
                  <a:pt x="4468989" y="269682"/>
                </a:cubicBezTo>
                <a:cubicBezTo>
                  <a:pt x="4519961" y="235430"/>
                  <a:pt x="4549246" y="229685"/>
                  <a:pt x="4556836" y="252464"/>
                </a:cubicBezTo>
                <a:cubicBezTo>
                  <a:pt x="4559371" y="260053"/>
                  <a:pt x="4567765" y="258910"/>
                  <a:pt x="4582022" y="249047"/>
                </a:cubicBezTo>
                <a:cubicBezTo>
                  <a:pt x="4596276" y="239172"/>
                  <a:pt x="4611417" y="226093"/>
                  <a:pt x="4627438" y="209813"/>
                </a:cubicBezTo>
                <a:cubicBezTo>
                  <a:pt x="4643455" y="193523"/>
                  <a:pt x="4655759" y="186564"/>
                  <a:pt x="4664346" y="188924"/>
                </a:cubicBezTo>
                <a:cubicBezTo>
                  <a:pt x="4681512" y="193642"/>
                  <a:pt x="4688863" y="221521"/>
                  <a:pt x="4686375" y="272553"/>
                </a:cubicBezTo>
                <a:cubicBezTo>
                  <a:pt x="4683894" y="323588"/>
                  <a:pt x="4675494" y="391954"/>
                  <a:pt x="4661172" y="477657"/>
                </a:cubicBezTo>
                <a:cubicBezTo>
                  <a:pt x="4646843" y="563360"/>
                  <a:pt x="4638805" y="609417"/>
                  <a:pt x="4637044" y="615823"/>
                </a:cubicBezTo>
                <a:cubicBezTo>
                  <a:pt x="4636819" y="650244"/>
                  <a:pt x="4638413" y="669641"/>
                  <a:pt x="4641821" y="674028"/>
                </a:cubicBezTo>
                <a:cubicBezTo>
                  <a:pt x="4645236" y="678417"/>
                  <a:pt x="4652556" y="676979"/>
                  <a:pt x="4663787" y="669723"/>
                </a:cubicBezTo>
                <a:cubicBezTo>
                  <a:pt x="4675016" y="662470"/>
                  <a:pt x="4684044" y="663225"/>
                  <a:pt x="4690869" y="671991"/>
                </a:cubicBezTo>
                <a:cubicBezTo>
                  <a:pt x="4715635" y="699483"/>
                  <a:pt x="4721144" y="645841"/>
                  <a:pt x="4707403" y="511045"/>
                </a:cubicBezTo>
                <a:lnTo>
                  <a:pt x="4706247" y="490046"/>
                </a:lnTo>
                <a:cubicBezTo>
                  <a:pt x="4769555" y="410916"/>
                  <a:pt x="4802088" y="368142"/>
                  <a:pt x="4803852" y="361724"/>
                </a:cubicBezTo>
                <a:cubicBezTo>
                  <a:pt x="4805613" y="355318"/>
                  <a:pt x="4817097" y="342958"/>
                  <a:pt x="4838290" y="324650"/>
                </a:cubicBezTo>
                <a:cubicBezTo>
                  <a:pt x="4859482" y="306344"/>
                  <a:pt x="4871842" y="290774"/>
                  <a:pt x="4875364" y="277959"/>
                </a:cubicBezTo>
                <a:cubicBezTo>
                  <a:pt x="4887699" y="233084"/>
                  <a:pt x="4911036" y="215354"/>
                  <a:pt x="4945384" y="224796"/>
                </a:cubicBezTo>
                <a:cubicBezTo>
                  <a:pt x="4953971" y="227156"/>
                  <a:pt x="4967541" y="223996"/>
                  <a:pt x="4986090" y="215303"/>
                </a:cubicBezTo>
                <a:cubicBezTo>
                  <a:pt x="5004641" y="206609"/>
                  <a:pt x="5011270" y="211882"/>
                  <a:pt x="5005985" y="231112"/>
                </a:cubicBezTo>
                <a:cubicBezTo>
                  <a:pt x="4998936" y="256758"/>
                  <a:pt x="4989354" y="274807"/>
                  <a:pt x="4977243" y="285269"/>
                </a:cubicBezTo>
                <a:cubicBezTo>
                  <a:pt x="4975480" y="291685"/>
                  <a:pt x="4970249" y="302314"/>
                  <a:pt x="4961555" y="317157"/>
                </a:cubicBezTo>
                <a:cubicBezTo>
                  <a:pt x="4952856" y="332009"/>
                  <a:pt x="4942395" y="353265"/>
                  <a:pt x="4930175" y="380931"/>
                </a:cubicBezTo>
                <a:cubicBezTo>
                  <a:pt x="4917946" y="408602"/>
                  <a:pt x="4910711" y="430748"/>
                  <a:pt x="4908448" y="447367"/>
                </a:cubicBezTo>
                <a:cubicBezTo>
                  <a:pt x="4906189" y="463988"/>
                  <a:pt x="4910233" y="470267"/>
                  <a:pt x="4920583" y="466211"/>
                </a:cubicBezTo>
                <a:cubicBezTo>
                  <a:pt x="4930932" y="462165"/>
                  <a:pt x="4940725" y="476922"/>
                  <a:pt x="4949968" y="510496"/>
                </a:cubicBezTo>
                <a:cubicBezTo>
                  <a:pt x="4959213" y="544061"/>
                  <a:pt x="4961193" y="570463"/>
                  <a:pt x="4955907" y="589694"/>
                </a:cubicBezTo>
                <a:cubicBezTo>
                  <a:pt x="4948858" y="615339"/>
                  <a:pt x="4949624" y="629340"/>
                  <a:pt x="4958210" y="631700"/>
                </a:cubicBezTo>
                <a:cubicBezTo>
                  <a:pt x="4971093" y="635241"/>
                  <a:pt x="4979402" y="613393"/>
                  <a:pt x="4983151" y="566158"/>
                </a:cubicBezTo>
                <a:lnTo>
                  <a:pt x="4984642" y="535535"/>
                </a:lnTo>
                <a:cubicBezTo>
                  <a:pt x="4986628" y="494715"/>
                  <a:pt x="5018894" y="427735"/>
                  <a:pt x="5081430" y="334600"/>
                </a:cubicBezTo>
                <a:lnTo>
                  <a:pt x="5093156" y="317130"/>
                </a:lnTo>
                <a:cubicBezTo>
                  <a:pt x="5097452" y="318311"/>
                  <a:pt x="5096078" y="331724"/>
                  <a:pt x="5089029" y="357372"/>
                </a:cubicBezTo>
                <a:cubicBezTo>
                  <a:pt x="5080218" y="389425"/>
                  <a:pt x="5080489" y="413631"/>
                  <a:pt x="5089842" y="429993"/>
                </a:cubicBezTo>
                <a:cubicBezTo>
                  <a:pt x="5100955" y="439948"/>
                  <a:pt x="5103539" y="506155"/>
                  <a:pt x="5097580" y="628635"/>
                </a:cubicBezTo>
                <a:cubicBezTo>
                  <a:pt x="5091613" y="751120"/>
                  <a:pt x="5097224" y="814720"/>
                  <a:pt x="5114398" y="819440"/>
                </a:cubicBezTo>
                <a:cubicBezTo>
                  <a:pt x="5148739" y="828879"/>
                  <a:pt x="5167628" y="768564"/>
                  <a:pt x="5171061" y="638489"/>
                </a:cubicBezTo>
                <a:cubicBezTo>
                  <a:pt x="5173270" y="563248"/>
                  <a:pt x="5174870" y="515421"/>
                  <a:pt x="5175866" y="495014"/>
                </a:cubicBezTo>
                <a:cubicBezTo>
                  <a:pt x="5176854" y="474603"/>
                  <a:pt x="5187321" y="453336"/>
                  <a:pt x="5207244" y="431239"/>
                </a:cubicBezTo>
                <a:cubicBezTo>
                  <a:pt x="5227177" y="409135"/>
                  <a:pt x="5242807" y="385849"/>
                  <a:pt x="5254152" y="361382"/>
                </a:cubicBezTo>
                <a:cubicBezTo>
                  <a:pt x="5269017" y="324092"/>
                  <a:pt x="5285036" y="307814"/>
                  <a:pt x="5302212" y="312535"/>
                </a:cubicBezTo>
                <a:cubicBezTo>
                  <a:pt x="5319378" y="317253"/>
                  <a:pt x="5330656" y="368619"/>
                  <a:pt x="5336040" y="466641"/>
                </a:cubicBezTo>
                <a:cubicBezTo>
                  <a:pt x="5341423" y="564651"/>
                  <a:pt x="5348404" y="614836"/>
                  <a:pt x="5356990" y="617196"/>
                </a:cubicBezTo>
                <a:cubicBezTo>
                  <a:pt x="5361288" y="618377"/>
                  <a:pt x="5357262" y="641406"/>
                  <a:pt x="5344928" y="686279"/>
                </a:cubicBezTo>
                <a:cubicBezTo>
                  <a:pt x="5336118" y="718333"/>
                  <a:pt x="5335512" y="745751"/>
                  <a:pt x="5343100" y="768529"/>
                </a:cubicBezTo>
                <a:cubicBezTo>
                  <a:pt x="5345631" y="776114"/>
                  <a:pt x="5344878" y="858660"/>
                  <a:pt x="5340839" y="1016136"/>
                </a:cubicBezTo>
                <a:cubicBezTo>
                  <a:pt x="5336800" y="1173617"/>
                  <a:pt x="5336049" y="1256162"/>
                  <a:pt x="5338578" y="1263747"/>
                </a:cubicBezTo>
                <a:cubicBezTo>
                  <a:pt x="5339351" y="1277750"/>
                  <a:pt x="5338432" y="1318874"/>
                  <a:pt x="5335843" y="1387111"/>
                </a:cubicBezTo>
                <a:cubicBezTo>
                  <a:pt x="5333245" y="1455355"/>
                  <a:pt x="5334476" y="1497059"/>
                  <a:pt x="5339538" y="1512241"/>
                </a:cubicBezTo>
                <a:cubicBezTo>
                  <a:pt x="5349663" y="1542606"/>
                  <a:pt x="5357561" y="1551680"/>
                  <a:pt x="5363228" y="1539444"/>
                </a:cubicBezTo>
                <a:cubicBezTo>
                  <a:pt x="5368901" y="1527213"/>
                  <a:pt x="5370586" y="1500093"/>
                  <a:pt x="5368276" y="1458083"/>
                </a:cubicBezTo>
                <a:cubicBezTo>
                  <a:pt x="5366643" y="1312835"/>
                  <a:pt x="5380082" y="1230339"/>
                  <a:pt x="5408601" y="1210594"/>
                </a:cubicBezTo>
                <a:cubicBezTo>
                  <a:pt x="5425004" y="1201312"/>
                  <a:pt x="5429682" y="1209488"/>
                  <a:pt x="5422632" y="1235136"/>
                </a:cubicBezTo>
                <a:cubicBezTo>
                  <a:pt x="5423404" y="1249138"/>
                  <a:pt x="5420261" y="1268956"/>
                  <a:pt x="5413211" y="1294604"/>
                </a:cubicBezTo>
                <a:cubicBezTo>
                  <a:pt x="5381267" y="1444422"/>
                  <a:pt x="5376029" y="1522271"/>
                  <a:pt x="5397499" y="1528173"/>
                </a:cubicBezTo>
                <a:cubicBezTo>
                  <a:pt x="5406085" y="1530533"/>
                  <a:pt x="5425353" y="1477222"/>
                  <a:pt x="5455310" y="1368232"/>
                </a:cubicBezTo>
                <a:lnTo>
                  <a:pt x="5484384" y="1262458"/>
                </a:lnTo>
                <a:cubicBezTo>
                  <a:pt x="5502007" y="1198344"/>
                  <a:pt x="5515061" y="1108841"/>
                  <a:pt x="5523555" y="993960"/>
                </a:cubicBezTo>
                <a:cubicBezTo>
                  <a:pt x="5534034" y="838240"/>
                  <a:pt x="5541419" y="760983"/>
                  <a:pt x="5545709" y="762162"/>
                </a:cubicBezTo>
                <a:cubicBezTo>
                  <a:pt x="5567175" y="768062"/>
                  <a:pt x="5564852" y="860502"/>
                  <a:pt x="5538743" y="1039501"/>
                </a:cubicBezTo>
                <a:lnTo>
                  <a:pt x="5531627" y="1140978"/>
                </a:lnTo>
                <a:lnTo>
                  <a:pt x="5545993" y="1113902"/>
                </a:lnTo>
                <a:cubicBezTo>
                  <a:pt x="5560091" y="1062610"/>
                  <a:pt x="5564388" y="1063791"/>
                  <a:pt x="5558876" y="1117443"/>
                </a:cubicBezTo>
                <a:cubicBezTo>
                  <a:pt x="5559641" y="1131445"/>
                  <a:pt x="5552102" y="1167289"/>
                  <a:pt x="5536243" y="1224987"/>
                </a:cubicBezTo>
                <a:cubicBezTo>
                  <a:pt x="5525669" y="1263455"/>
                  <a:pt x="5522910" y="1290280"/>
                  <a:pt x="5527971" y="1305462"/>
                </a:cubicBezTo>
                <a:cubicBezTo>
                  <a:pt x="5538321" y="1301406"/>
                  <a:pt x="5546140" y="1289774"/>
                  <a:pt x="5551428" y="1270535"/>
                </a:cubicBezTo>
                <a:lnTo>
                  <a:pt x="5571083" y="1224221"/>
                </a:lnTo>
                <a:lnTo>
                  <a:pt x="5558678" y="1344938"/>
                </a:lnTo>
                <a:lnTo>
                  <a:pt x="5536861" y="1525113"/>
                </a:lnTo>
                <a:lnTo>
                  <a:pt x="5539504" y="1515497"/>
                </a:lnTo>
                <a:cubicBezTo>
                  <a:pt x="5544791" y="1496260"/>
                  <a:pt x="5556021" y="1489005"/>
                  <a:pt x="5573194" y="1493727"/>
                </a:cubicBezTo>
                <a:cubicBezTo>
                  <a:pt x="5594659" y="1499625"/>
                  <a:pt x="5600108" y="1521806"/>
                  <a:pt x="5589533" y="1560274"/>
                </a:cubicBezTo>
                <a:cubicBezTo>
                  <a:pt x="5580725" y="1592326"/>
                  <a:pt x="5580608" y="1609537"/>
                  <a:pt x="5589196" y="1611898"/>
                </a:cubicBezTo>
                <a:cubicBezTo>
                  <a:pt x="5593485" y="1613076"/>
                  <a:pt x="5609957" y="1527961"/>
                  <a:pt x="5638598" y="1356554"/>
                </a:cubicBezTo>
                <a:cubicBezTo>
                  <a:pt x="5649403" y="1283673"/>
                  <a:pt x="5657825" y="1244623"/>
                  <a:pt x="5663880" y="1239387"/>
                </a:cubicBezTo>
                <a:cubicBezTo>
                  <a:pt x="5671699" y="1227744"/>
                  <a:pt x="5675492" y="1239139"/>
                  <a:pt x="5675270" y="1273550"/>
                </a:cubicBezTo>
                <a:cubicBezTo>
                  <a:pt x="5674274" y="1293961"/>
                  <a:pt x="5671135" y="1313789"/>
                  <a:pt x="5665850" y="1333019"/>
                </a:cubicBezTo>
                <a:cubicBezTo>
                  <a:pt x="5658802" y="1358658"/>
                  <a:pt x="5657997" y="1382576"/>
                  <a:pt x="5663446" y="1404758"/>
                </a:cubicBezTo>
                <a:cubicBezTo>
                  <a:pt x="5668896" y="1426940"/>
                  <a:pt x="5666330" y="1457268"/>
                  <a:pt x="5655756" y="1495736"/>
                </a:cubicBezTo>
                <a:cubicBezTo>
                  <a:pt x="5638136" y="1559840"/>
                  <a:pt x="5636035" y="1617870"/>
                  <a:pt x="5649459" y="1669836"/>
                </a:cubicBezTo>
                <a:lnTo>
                  <a:pt x="5660033" y="1631368"/>
                </a:lnTo>
                <a:cubicBezTo>
                  <a:pt x="5677656" y="1567253"/>
                  <a:pt x="5695052" y="1537562"/>
                  <a:pt x="5712226" y="1542282"/>
                </a:cubicBezTo>
                <a:cubicBezTo>
                  <a:pt x="5716517" y="1543460"/>
                  <a:pt x="5715141" y="1556875"/>
                  <a:pt x="5708091" y="1582521"/>
                </a:cubicBezTo>
                <a:cubicBezTo>
                  <a:pt x="5695757" y="1627395"/>
                  <a:pt x="5703076" y="1625956"/>
                  <a:pt x="5730050" y="1578214"/>
                </a:cubicBezTo>
                <a:cubicBezTo>
                  <a:pt x="5763083" y="1525236"/>
                  <a:pt x="5778285" y="1436324"/>
                  <a:pt x="5775664" y="1311487"/>
                </a:cubicBezTo>
                <a:cubicBezTo>
                  <a:pt x="5774125" y="1283481"/>
                  <a:pt x="5771210" y="1268891"/>
                  <a:pt x="5766914" y="1267709"/>
                </a:cubicBezTo>
                <a:cubicBezTo>
                  <a:pt x="5762624" y="1266528"/>
                  <a:pt x="5758984" y="1296560"/>
                  <a:pt x="5756002" y="1357799"/>
                </a:cubicBezTo>
                <a:cubicBezTo>
                  <a:pt x="5755012" y="1378212"/>
                  <a:pt x="5753003" y="1389723"/>
                  <a:pt x="5749974" y="1392340"/>
                </a:cubicBezTo>
                <a:cubicBezTo>
                  <a:pt x="5746945" y="1394949"/>
                  <a:pt x="5742902" y="1388672"/>
                  <a:pt x="5737838" y="1373490"/>
                </a:cubicBezTo>
                <a:cubicBezTo>
                  <a:pt x="5724189" y="1355945"/>
                  <a:pt x="5721770" y="1331149"/>
                  <a:pt x="5730581" y="1299095"/>
                </a:cubicBezTo>
                <a:cubicBezTo>
                  <a:pt x="5734105" y="1286273"/>
                  <a:pt x="5741377" y="1226215"/>
                  <a:pt x="5752403" y="1118920"/>
                </a:cubicBezTo>
                <a:lnTo>
                  <a:pt x="5780661" y="940516"/>
                </a:lnTo>
                <a:cubicBezTo>
                  <a:pt x="5783195" y="948102"/>
                  <a:pt x="5783962" y="962104"/>
                  <a:pt x="5782972" y="982517"/>
                </a:cubicBezTo>
                <a:cubicBezTo>
                  <a:pt x="5781751" y="1037348"/>
                  <a:pt x="5786869" y="1043928"/>
                  <a:pt x="5798324" y="1002251"/>
                </a:cubicBezTo>
                <a:cubicBezTo>
                  <a:pt x="5809777" y="960585"/>
                  <a:pt x="5818372" y="895714"/>
                  <a:pt x="5824105" y="807647"/>
                </a:cubicBezTo>
                <a:cubicBezTo>
                  <a:pt x="5842182" y="674711"/>
                  <a:pt x="5855505" y="609423"/>
                  <a:pt x="5864092" y="611784"/>
                </a:cubicBezTo>
                <a:cubicBezTo>
                  <a:pt x="5866621" y="619371"/>
                  <a:pt x="5864364" y="635992"/>
                  <a:pt x="5857315" y="661638"/>
                </a:cubicBezTo>
                <a:cubicBezTo>
                  <a:pt x="5852029" y="680868"/>
                  <a:pt x="5848450" y="702291"/>
                  <a:pt x="5846573" y="725908"/>
                </a:cubicBezTo>
                <a:cubicBezTo>
                  <a:pt x="5844701" y="749527"/>
                  <a:pt x="5845219" y="768636"/>
                  <a:pt x="5848134" y="783231"/>
                </a:cubicBezTo>
                <a:cubicBezTo>
                  <a:pt x="5851051" y="797813"/>
                  <a:pt x="5854657" y="805705"/>
                  <a:pt x="5858947" y="806884"/>
                </a:cubicBezTo>
                <a:cubicBezTo>
                  <a:pt x="5865007" y="801648"/>
                  <a:pt x="5869682" y="809834"/>
                  <a:pt x="5872985" y="831423"/>
                </a:cubicBezTo>
                <a:cubicBezTo>
                  <a:pt x="5873750" y="845428"/>
                  <a:pt x="5872373" y="858840"/>
                  <a:pt x="5868850" y="871663"/>
                </a:cubicBezTo>
                <a:cubicBezTo>
                  <a:pt x="5867628" y="926494"/>
                  <a:pt x="5864877" y="953313"/>
                  <a:pt x="5860581" y="952132"/>
                </a:cubicBezTo>
                <a:cubicBezTo>
                  <a:pt x="5860581" y="952132"/>
                  <a:pt x="5859816" y="938129"/>
                  <a:pt x="5858276" y="910133"/>
                </a:cubicBezTo>
                <a:cubicBezTo>
                  <a:pt x="5852446" y="880945"/>
                  <a:pt x="5848645" y="869560"/>
                  <a:pt x="5846884" y="875966"/>
                </a:cubicBezTo>
                <a:cubicBezTo>
                  <a:pt x="5841595" y="895207"/>
                  <a:pt x="5834078" y="960362"/>
                  <a:pt x="5824325" y="1071455"/>
                </a:cubicBezTo>
                <a:cubicBezTo>
                  <a:pt x="5814563" y="1182546"/>
                  <a:pt x="5810954" y="1241889"/>
                  <a:pt x="5813481" y="1249482"/>
                </a:cubicBezTo>
                <a:cubicBezTo>
                  <a:pt x="5816016" y="1257071"/>
                  <a:pt x="5818159" y="1257660"/>
                  <a:pt x="5819920" y="1251252"/>
                </a:cubicBezTo>
                <a:lnTo>
                  <a:pt x="5836118" y="1141931"/>
                </a:lnTo>
                <a:cubicBezTo>
                  <a:pt x="5841406" y="1122693"/>
                  <a:pt x="5846197" y="1113669"/>
                  <a:pt x="5850487" y="1114848"/>
                </a:cubicBezTo>
                <a:lnTo>
                  <a:pt x="5859570" y="1107001"/>
                </a:lnTo>
                <a:cubicBezTo>
                  <a:pt x="5858804" y="1092999"/>
                  <a:pt x="5865079" y="1053360"/>
                  <a:pt x="5878412" y="988065"/>
                </a:cubicBezTo>
                <a:cubicBezTo>
                  <a:pt x="5891743" y="922771"/>
                  <a:pt x="5898018" y="883131"/>
                  <a:pt x="5897253" y="869129"/>
                </a:cubicBezTo>
                <a:cubicBezTo>
                  <a:pt x="5896479" y="855126"/>
                  <a:pt x="5900391" y="849300"/>
                  <a:pt x="5908979" y="851661"/>
                </a:cubicBezTo>
                <a:cubicBezTo>
                  <a:pt x="5917566" y="854021"/>
                  <a:pt x="5919210" y="864824"/>
                  <a:pt x="5913925" y="884052"/>
                </a:cubicBezTo>
                <a:cubicBezTo>
                  <a:pt x="5910401" y="896875"/>
                  <a:pt x="5914004" y="904759"/>
                  <a:pt x="5924739" y="907709"/>
                </a:cubicBezTo>
                <a:cubicBezTo>
                  <a:pt x="5935473" y="910660"/>
                  <a:pt x="5937314" y="924957"/>
                  <a:pt x="5930265" y="950601"/>
                </a:cubicBezTo>
                <a:cubicBezTo>
                  <a:pt x="5923215" y="976249"/>
                  <a:pt x="5917544" y="988481"/>
                  <a:pt x="5913252" y="987301"/>
                </a:cubicBezTo>
                <a:lnTo>
                  <a:pt x="5903832" y="1046769"/>
                </a:lnTo>
                <a:cubicBezTo>
                  <a:pt x="5895021" y="1078823"/>
                  <a:pt x="5885521" y="1117588"/>
                  <a:pt x="5875336" y="1163050"/>
                </a:cubicBezTo>
                <a:cubicBezTo>
                  <a:pt x="5865142" y="1208515"/>
                  <a:pt x="5858288" y="1237658"/>
                  <a:pt x="5854764" y="1250480"/>
                </a:cubicBezTo>
                <a:cubicBezTo>
                  <a:pt x="5830092" y="1340240"/>
                  <a:pt x="5820291" y="1392703"/>
                  <a:pt x="5825356" y="1407888"/>
                </a:cubicBezTo>
                <a:lnTo>
                  <a:pt x="5829150" y="1419280"/>
                </a:lnTo>
                <a:cubicBezTo>
                  <a:pt x="5833439" y="1420460"/>
                  <a:pt x="5840875" y="1401811"/>
                  <a:pt x="5851446" y="1363351"/>
                </a:cubicBezTo>
                <a:lnTo>
                  <a:pt x="5908781" y="1079154"/>
                </a:lnTo>
                <a:cubicBezTo>
                  <a:pt x="5902953" y="1049967"/>
                  <a:pt x="5909120" y="1027531"/>
                  <a:pt x="5927284" y="1011839"/>
                </a:cubicBezTo>
                <a:cubicBezTo>
                  <a:pt x="5933341" y="1006613"/>
                  <a:pt x="5938512" y="1004585"/>
                  <a:pt x="5942809" y="1005765"/>
                </a:cubicBezTo>
                <a:cubicBezTo>
                  <a:pt x="5972859" y="1014025"/>
                  <a:pt x="5967619" y="1091887"/>
                  <a:pt x="5927091" y="1239336"/>
                </a:cubicBezTo>
                <a:cubicBezTo>
                  <a:pt x="5911232" y="1297034"/>
                  <a:pt x="5897630" y="1338111"/>
                  <a:pt x="5886291" y="1362577"/>
                </a:cubicBezTo>
                <a:cubicBezTo>
                  <a:pt x="5869659" y="1406273"/>
                  <a:pt x="5864264" y="1442714"/>
                  <a:pt x="5870092" y="1471899"/>
                </a:cubicBezTo>
                <a:cubicBezTo>
                  <a:pt x="5892104" y="1526216"/>
                  <a:pt x="5915215" y="1542919"/>
                  <a:pt x="5939436" y="1521993"/>
                </a:cubicBezTo>
                <a:cubicBezTo>
                  <a:pt x="5944724" y="1502755"/>
                  <a:pt x="5949021" y="1503936"/>
                  <a:pt x="5952320" y="1525535"/>
                </a:cubicBezTo>
                <a:cubicBezTo>
                  <a:pt x="5955621" y="1547125"/>
                  <a:pt x="5960926" y="1557197"/>
                  <a:pt x="5968250" y="1555770"/>
                </a:cubicBezTo>
                <a:cubicBezTo>
                  <a:pt x="5975571" y="1554332"/>
                  <a:pt x="5982759" y="1540791"/>
                  <a:pt x="5989807" y="1515147"/>
                </a:cubicBezTo>
                <a:cubicBezTo>
                  <a:pt x="6000379" y="1476686"/>
                  <a:pt x="6019587" y="1499197"/>
                  <a:pt x="6047420" y="1582699"/>
                </a:cubicBezTo>
                <a:cubicBezTo>
                  <a:pt x="6060081" y="1620651"/>
                  <a:pt x="6069435" y="1637017"/>
                  <a:pt x="6075493" y="1631790"/>
                </a:cubicBezTo>
                <a:cubicBezTo>
                  <a:pt x="6079782" y="1632969"/>
                  <a:pt x="6083137" y="1645956"/>
                  <a:pt x="6085557" y="1670756"/>
                </a:cubicBezTo>
                <a:cubicBezTo>
                  <a:pt x="6087976" y="1695552"/>
                  <a:pt x="6090837" y="1718748"/>
                  <a:pt x="6094135" y="1740345"/>
                </a:cubicBezTo>
                <a:cubicBezTo>
                  <a:pt x="6097436" y="1761937"/>
                  <a:pt x="6102113" y="1770113"/>
                  <a:pt x="6108164" y="1764886"/>
                </a:cubicBezTo>
                <a:cubicBezTo>
                  <a:pt x="6120277" y="1754421"/>
                  <a:pt x="6126497" y="1723382"/>
                  <a:pt x="6126836" y="1671762"/>
                </a:cubicBezTo>
                <a:cubicBezTo>
                  <a:pt x="6127176" y="1620138"/>
                  <a:pt x="6122664" y="1586137"/>
                  <a:pt x="6113308" y="1569785"/>
                </a:cubicBezTo>
                <a:cubicBezTo>
                  <a:pt x="6106486" y="1561009"/>
                  <a:pt x="6110892" y="1544979"/>
                  <a:pt x="6126527" y="1521701"/>
                </a:cubicBezTo>
                <a:cubicBezTo>
                  <a:pt x="6142162" y="1498415"/>
                  <a:pt x="6151737" y="1480366"/>
                  <a:pt x="6155262" y="1467542"/>
                </a:cubicBezTo>
                <a:lnTo>
                  <a:pt x="6168479" y="1419457"/>
                </a:lnTo>
                <a:cubicBezTo>
                  <a:pt x="6163966" y="1452693"/>
                  <a:pt x="6162721" y="1478209"/>
                  <a:pt x="6164753" y="1496008"/>
                </a:cubicBezTo>
                <a:cubicBezTo>
                  <a:pt x="6166790" y="1513799"/>
                  <a:pt x="6175126" y="1521269"/>
                  <a:pt x="6189772" y="1518402"/>
                </a:cubicBezTo>
                <a:cubicBezTo>
                  <a:pt x="6183490" y="1558041"/>
                  <a:pt x="6179472" y="1581070"/>
                  <a:pt x="6177708" y="1587486"/>
                </a:cubicBezTo>
                <a:lnTo>
                  <a:pt x="6167135" y="1625945"/>
                </a:lnTo>
                <a:cubicBezTo>
                  <a:pt x="6154359" y="1672428"/>
                  <a:pt x="6143435" y="1715324"/>
                  <a:pt x="6134361" y="1754633"/>
                </a:cubicBezTo>
                <a:lnTo>
                  <a:pt x="6121456" y="1818467"/>
                </a:lnTo>
                <a:lnTo>
                  <a:pt x="6216817" y="1816872"/>
                </a:lnTo>
                <a:lnTo>
                  <a:pt x="6337426" y="1812544"/>
                </a:lnTo>
                <a:lnTo>
                  <a:pt x="6335333" y="1801469"/>
                </a:lnTo>
                <a:cubicBezTo>
                  <a:pt x="6330078" y="1782785"/>
                  <a:pt x="6324039" y="1769061"/>
                  <a:pt x="6317219" y="1760290"/>
                </a:cubicBezTo>
                <a:cubicBezTo>
                  <a:pt x="6310397" y="1751511"/>
                  <a:pt x="6313039" y="1741897"/>
                  <a:pt x="6325148" y="1731443"/>
                </a:cubicBezTo>
                <a:cubicBezTo>
                  <a:pt x="6347856" y="1711823"/>
                  <a:pt x="6362354" y="1726798"/>
                  <a:pt x="6368639" y="1776364"/>
                </a:cubicBezTo>
                <a:lnTo>
                  <a:pt x="6370679" y="1811442"/>
                </a:lnTo>
                <a:lnTo>
                  <a:pt x="6386555" y="1811441"/>
                </a:lnTo>
                <a:lnTo>
                  <a:pt x="6386603" y="1803924"/>
                </a:lnTo>
                <a:cubicBezTo>
                  <a:pt x="6386742" y="1782417"/>
                  <a:pt x="6386897" y="1758757"/>
                  <a:pt x="6387066" y="1732946"/>
                </a:cubicBezTo>
                <a:cubicBezTo>
                  <a:pt x="6387407" y="1681323"/>
                  <a:pt x="6386038" y="1627507"/>
                  <a:pt x="6382960" y="1571503"/>
                </a:cubicBezTo>
                <a:cubicBezTo>
                  <a:pt x="6383952" y="1551084"/>
                  <a:pt x="6384562" y="1523668"/>
                  <a:pt x="6384786" y="1489256"/>
                </a:cubicBezTo>
                <a:lnTo>
                  <a:pt x="6381329" y="1426247"/>
                </a:lnTo>
                <a:lnTo>
                  <a:pt x="6391562" y="1439401"/>
                </a:lnTo>
                <a:cubicBezTo>
                  <a:pt x="6394864" y="1460992"/>
                  <a:pt x="6402955" y="1473565"/>
                  <a:pt x="6415831" y="1477105"/>
                </a:cubicBezTo>
                <a:cubicBezTo>
                  <a:pt x="6428712" y="1480645"/>
                  <a:pt x="6438870" y="1548407"/>
                  <a:pt x="6446317" y="1680386"/>
                </a:cubicBezTo>
                <a:lnTo>
                  <a:pt x="6451904" y="1811442"/>
                </a:lnTo>
                <a:lnTo>
                  <a:pt x="6465491" y="1811440"/>
                </a:lnTo>
                <a:lnTo>
                  <a:pt x="6492989" y="1812149"/>
                </a:lnTo>
                <a:lnTo>
                  <a:pt x="6489455" y="1662823"/>
                </a:lnTo>
                <a:cubicBezTo>
                  <a:pt x="6488369" y="1565992"/>
                  <a:pt x="6488703" y="1514367"/>
                  <a:pt x="6490464" y="1507961"/>
                </a:cubicBezTo>
                <a:cubicBezTo>
                  <a:pt x="6499274" y="1475909"/>
                  <a:pt x="6510281" y="1503066"/>
                  <a:pt x="6523482" y="1589436"/>
                </a:cubicBezTo>
                <a:cubicBezTo>
                  <a:pt x="6519958" y="1602258"/>
                  <a:pt x="6519016" y="1614068"/>
                  <a:pt x="6520670" y="1624863"/>
                </a:cubicBezTo>
                <a:cubicBezTo>
                  <a:pt x="6522317" y="1635656"/>
                  <a:pt x="6523531" y="1648058"/>
                  <a:pt x="6524296" y="1662060"/>
                </a:cubicBezTo>
                <a:lnTo>
                  <a:pt x="6533045" y="1705838"/>
                </a:lnTo>
                <a:lnTo>
                  <a:pt x="6540976" y="1676984"/>
                </a:lnTo>
                <a:lnTo>
                  <a:pt x="6554190" y="1628909"/>
                </a:lnTo>
                <a:lnTo>
                  <a:pt x="6561024" y="1813904"/>
                </a:lnTo>
                <a:lnTo>
                  <a:pt x="6606043" y="1815064"/>
                </a:lnTo>
                <a:cubicBezTo>
                  <a:pt x="6656495" y="1817480"/>
                  <a:pt x="6685328" y="1818679"/>
                  <a:pt x="6692543" y="1818679"/>
                </a:cubicBezTo>
                <a:cubicBezTo>
                  <a:pt x="6721377" y="1818679"/>
                  <a:pt x="6739389" y="1816270"/>
                  <a:pt x="6746593" y="1811441"/>
                </a:cubicBezTo>
                <a:cubicBezTo>
                  <a:pt x="6775427" y="1801786"/>
                  <a:pt x="6793450" y="1799372"/>
                  <a:pt x="6800652" y="1804202"/>
                </a:cubicBezTo>
                <a:cubicBezTo>
                  <a:pt x="6815073" y="1813856"/>
                  <a:pt x="6908775" y="1818679"/>
                  <a:pt x="7081767" y="1818679"/>
                </a:cubicBezTo>
                <a:cubicBezTo>
                  <a:pt x="7175472" y="1818680"/>
                  <a:pt x="7222317" y="1816271"/>
                  <a:pt x="7222316" y="1811441"/>
                </a:cubicBezTo>
                <a:cubicBezTo>
                  <a:pt x="7243938" y="1796963"/>
                  <a:pt x="7326833" y="1794548"/>
                  <a:pt x="7470993" y="1804202"/>
                </a:cubicBezTo>
                <a:lnTo>
                  <a:pt x="7708853" y="1818679"/>
                </a:lnTo>
                <a:lnTo>
                  <a:pt x="7557493" y="1825918"/>
                </a:lnTo>
                <a:cubicBezTo>
                  <a:pt x="7528657" y="1825918"/>
                  <a:pt x="7496217" y="1829542"/>
                  <a:pt x="7460181" y="1836780"/>
                </a:cubicBezTo>
                <a:cubicBezTo>
                  <a:pt x="7424141" y="1844026"/>
                  <a:pt x="7398917" y="1850058"/>
                  <a:pt x="7384497" y="1854882"/>
                </a:cubicBezTo>
                <a:cubicBezTo>
                  <a:pt x="7370085" y="1859711"/>
                  <a:pt x="7355665" y="1859711"/>
                  <a:pt x="7341249" y="1854881"/>
                </a:cubicBezTo>
                <a:cubicBezTo>
                  <a:pt x="7326833" y="1845227"/>
                  <a:pt x="7276377" y="1845227"/>
                  <a:pt x="7189888" y="1854880"/>
                </a:cubicBezTo>
                <a:cubicBezTo>
                  <a:pt x="7125017" y="1859711"/>
                  <a:pt x="7052934" y="1862120"/>
                  <a:pt x="6973644" y="1862121"/>
                </a:cubicBezTo>
                <a:cubicBezTo>
                  <a:pt x="6879941" y="1862121"/>
                  <a:pt x="6786246" y="1854880"/>
                  <a:pt x="6692543" y="1840404"/>
                </a:cubicBezTo>
                <a:cubicBezTo>
                  <a:pt x="6735783" y="1879013"/>
                  <a:pt x="6771830" y="1903151"/>
                  <a:pt x="6800653" y="1912807"/>
                </a:cubicBezTo>
                <a:cubicBezTo>
                  <a:pt x="6815072" y="1917632"/>
                  <a:pt x="6825882" y="1927284"/>
                  <a:pt x="6833095" y="1941762"/>
                </a:cubicBezTo>
                <a:lnTo>
                  <a:pt x="6843905" y="1949001"/>
                </a:lnTo>
                <a:cubicBezTo>
                  <a:pt x="6851108" y="1953832"/>
                  <a:pt x="6847511" y="1956248"/>
                  <a:pt x="6833095" y="1956247"/>
                </a:cubicBezTo>
                <a:cubicBezTo>
                  <a:pt x="6804259" y="1956248"/>
                  <a:pt x="6755611" y="1935731"/>
                  <a:pt x="6687133" y="1894706"/>
                </a:cubicBezTo>
                <a:cubicBezTo>
                  <a:pt x="6652895" y="1874191"/>
                  <a:pt x="6624514" y="1858805"/>
                  <a:pt x="6601991" y="1848548"/>
                </a:cubicBezTo>
                <a:lnTo>
                  <a:pt x="6561847" y="1836200"/>
                </a:lnTo>
                <a:lnTo>
                  <a:pt x="6561934" y="1838543"/>
                </a:lnTo>
                <a:lnTo>
                  <a:pt x="6562251" y="1872604"/>
                </a:lnTo>
                <a:lnTo>
                  <a:pt x="6562790" y="1872982"/>
                </a:lnTo>
                <a:cubicBezTo>
                  <a:pt x="6591627" y="1889875"/>
                  <a:pt x="6602435" y="1900737"/>
                  <a:pt x="6595232" y="1905559"/>
                </a:cubicBezTo>
                <a:lnTo>
                  <a:pt x="6562639" y="1914295"/>
                </a:lnTo>
                <a:lnTo>
                  <a:pt x="6563141" y="1968372"/>
                </a:lnTo>
                <a:lnTo>
                  <a:pt x="6608748" y="1963486"/>
                </a:lnTo>
                <a:cubicBezTo>
                  <a:pt x="6624966" y="1963486"/>
                  <a:pt x="6634877" y="1965899"/>
                  <a:pt x="6638484" y="1970726"/>
                </a:cubicBezTo>
                <a:cubicBezTo>
                  <a:pt x="6645686" y="1975549"/>
                  <a:pt x="6670912" y="1977963"/>
                  <a:pt x="6714164" y="1977963"/>
                </a:cubicBezTo>
                <a:cubicBezTo>
                  <a:pt x="6800653" y="1977963"/>
                  <a:pt x="6890762" y="1973140"/>
                  <a:pt x="6984455" y="1963486"/>
                </a:cubicBezTo>
                <a:cubicBezTo>
                  <a:pt x="7070957" y="1953833"/>
                  <a:pt x="7117803" y="1936938"/>
                  <a:pt x="7125018" y="1912808"/>
                </a:cubicBezTo>
                <a:cubicBezTo>
                  <a:pt x="7117804" y="1907976"/>
                  <a:pt x="7121410" y="1905560"/>
                  <a:pt x="7135827" y="1905560"/>
                </a:cubicBezTo>
                <a:cubicBezTo>
                  <a:pt x="7171865" y="1905561"/>
                  <a:pt x="7179069" y="1917630"/>
                  <a:pt x="7157446" y="1941761"/>
                </a:cubicBezTo>
                <a:cubicBezTo>
                  <a:pt x="7150242" y="1946592"/>
                  <a:pt x="7139433" y="1951418"/>
                  <a:pt x="7125018" y="1956248"/>
                </a:cubicBezTo>
                <a:cubicBezTo>
                  <a:pt x="7110601" y="1961072"/>
                  <a:pt x="7088981" y="1967110"/>
                  <a:pt x="7060147" y="1974348"/>
                </a:cubicBezTo>
                <a:cubicBezTo>
                  <a:pt x="7031312" y="1981587"/>
                  <a:pt x="7009682" y="1987617"/>
                  <a:pt x="6995267" y="1992442"/>
                </a:cubicBezTo>
                <a:lnTo>
                  <a:pt x="7049328" y="1992442"/>
                </a:lnTo>
                <a:lnTo>
                  <a:pt x="7222317" y="1999689"/>
                </a:lnTo>
                <a:lnTo>
                  <a:pt x="7211507" y="2006926"/>
                </a:lnTo>
                <a:cubicBezTo>
                  <a:pt x="7189888" y="2011750"/>
                  <a:pt x="7211508" y="2011751"/>
                  <a:pt x="7276377" y="2006927"/>
                </a:cubicBezTo>
                <a:cubicBezTo>
                  <a:pt x="7362881" y="1992442"/>
                  <a:pt x="7420537" y="1990034"/>
                  <a:pt x="7449369" y="1999688"/>
                </a:cubicBezTo>
                <a:cubicBezTo>
                  <a:pt x="7463789" y="2009341"/>
                  <a:pt x="7480005" y="2012959"/>
                  <a:pt x="7498021" y="2010550"/>
                </a:cubicBezTo>
                <a:cubicBezTo>
                  <a:pt x="7516045" y="2008135"/>
                  <a:pt x="7534069" y="2003304"/>
                  <a:pt x="7552081" y="1996064"/>
                </a:cubicBezTo>
                <a:cubicBezTo>
                  <a:pt x="7570105" y="1988827"/>
                  <a:pt x="7584509" y="1987617"/>
                  <a:pt x="7595329" y="1992442"/>
                </a:cubicBezTo>
                <a:cubicBezTo>
                  <a:pt x="7606141" y="1997273"/>
                  <a:pt x="7611553" y="2006927"/>
                  <a:pt x="7611553" y="2021404"/>
                </a:cubicBezTo>
                <a:cubicBezTo>
                  <a:pt x="7611553" y="2035890"/>
                  <a:pt x="7618753" y="2043129"/>
                  <a:pt x="7633169" y="2043129"/>
                </a:cubicBezTo>
                <a:cubicBezTo>
                  <a:pt x="7647589" y="2043129"/>
                  <a:pt x="7663797" y="2050367"/>
                  <a:pt x="7681825" y="2064844"/>
                </a:cubicBezTo>
                <a:cubicBezTo>
                  <a:pt x="7699849" y="2079330"/>
                  <a:pt x="7730473" y="2081739"/>
                  <a:pt x="7773725" y="2072082"/>
                </a:cubicBezTo>
                <a:cubicBezTo>
                  <a:pt x="7867425" y="2057606"/>
                  <a:pt x="7903465" y="2067259"/>
                  <a:pt x="7881845" y="2101046"/>
                </a:cubicBezTo>
                <a:cubicBezTo>
                  <a:pt x="7874629" y="2115526"/>
                  <a:pt x="7860225" y="2115526"/>
                  <a:pt x="7838593" y="2101047"/>
                </a:cubicBezTo>
                <a:cubicBezTo>
                  <a:pt x="7816973" y="2091392"/>
                  <a:pt x="7802557" y="2096222"/>
                  <a:pt x="7795353" y="2115525"/>
                </a:cubicBezTo>
                <a:cubicBezTo>
                  <a:pt x="7795353" y="2120355"/>
                  <a:pt x="7791745" y="2130010"/>
                  <a:pt x="7784533" y="2144486"/>
                </a:cubicBezTo>
                <a:lnTo>
                  <a:pt x="7784533" y="2151726"/>
                </a:lnTo>
                <a:lnTo>
                  <a:pt x="8000777" y="2115524"/>
                </a:lnTo>
                <a:cubicBezTo>
                  <a:pt x="8029609" y="2125179"/>
                  <a:pt x="8047621" y="2130009"/>
                  <a:pt x="8054837" y="2130009"/>
                </a:cubicBezTo>
                <a:cubicBezTo>
                  <a:pt x="8076457" y="2130009"/>
                  <a:pt x="8094477" y="2146901"/>
                  <a:pt x="8108897" y="2180689"/>
                </a:cubicBezTo>
                <a:cubicBezTo>
                  <a:pt x="8116101" y="2199998"/>
                  <a:pt x="8108897" y="2212060"/>
                  <a:pt x="8087265" y="2216891"/>
                </a:cubicBezTo>
                <a:cubicBezTo>
                  <a:pt x="8051229" y="2221713"/>
                  <a:pt x="8040421" y="2241022"/>
                  <a:pt x="8054837" y="2274810"/>
                </a:cubicBezTo>
                <a:cubicBezTo>
                  <a:pt x="8054837" y="2284463"/>
                  <a:pt x="8062041" y="2289294"/>
                  <a:pt x="8076457" y="2289293"/>
                </a:cubicBezTo>
                <a:cubicBezTo>
                  <a:pt x="8112493" y="2289293"/>
                  <a:pt x="8116101" y="2298947"/>
                  <a:pt x="8087265" y="2318250"/>
                </a:cubicBezTo>
                <a:lnTo>
                  <a:pt x="8065645" y="2318250"/>
                </a:lnTo>
                <a:cubicBezTo>
                  <a:pt x="8051229" y="2318250"/>
                  <a:pt x="8035009" y="2317049"/>
                  <a:pt x="8016993" y="2314633"/>
                </a:cubicBezTo>
                <a:cubicBezTo>
                  <a:pt x="7998973" y="2312218"/>
                  <a:pt x="7979145" y="2313426"/>
                  <a:pt x="7957525" y="2318251"/>
                </a:cubicBezTo>
                <a:cubicBezTo>
                  <a:pt x="7943109" y="2323080"/>
                  <a:pt x="7907073" y="2329112"/>
                  <a:pt x="7849405" y="2336350"/>
                </a:cubicBezTo>
                <a:cubicBezTo>
                  <a:pt x="7791745" y="2343596"/>
                  <a:pt x="7755713" y="2352037"/>
                  <a:pt x="7741293" y="2361691"/>
                </a:cubicBezTo>
                <a:cubicBezTo>
                  <a:pt x="7719665" y="2376175"/>
                  <a:pt x="7824177" y="2373759"/>
                  <a:pt x="8054837" y="2354452"/>
                </a:cubicBezTo>
                <a:cubicBezTo>
                  <a:pt x="8062041" y="2354452"/>
                  <a:pt x="8074653" y="2362896"/>
                  <a:pt x="8092677" y="2379798"/>
                </a:cubicBezTo>
                <a:cubicBezTo>
                  <a:pt x="8110701" y="2396691"/>
                  <a:pt x="8130517" y="2402722"/>
                  <a:pt x="8152137" y="2397892"/>
                </a:cubicBezTo>
                <a:cubicBezTo>
                  <a:pt x="8188185" y="2388237"/>
                  <a:pt x="8213409" y="2388237"/>
                  <a:pt x="8227817" y="2397891"/>
                </a:cubicBezTo>
                <a:cubicBezTo>
                  <a:pt x="8242237" y="2407546"/>
                  <a:pt x="8238637" y="2412376"/>
                  <a:pt x="8217005" y="2412376"/>
                </a:cubicBezTo>
                <a:cubicBezTo>
                  <a:pt x="8202589" y="2412377"/>
                  <a:pt x="8195385" y="2417199"/>
                  <a:pt x="8195389" y="2426853"/>
                </a:cubicBezTo>
                <a:cubicBezTo>
                  <a:pt x="8195389" y="2431679"/>
                  <a:pt x="8206197" y="2434093"/>
                  <a:pt x="8227817" y="2434094"/>
                </a:cubicBezTo>
                <a:cubicBezTo>
                  <a:pt x="8235033" y="2434094"/>
                  <a:pt x="8244037" y="2432885"/>
                  <a:pt x="8254857" y="2430477"/>
                </a:cubicBezTo>
                <a:cubicBezTo>
                  <a:pt x="8265669" y="2428061"/>
                  <a:pt x="8280085" y="2425646"/>
                  <a:pt x="8298097" y="2423238"/>
                </a:cubicBezTo>
                <a:cubicBezTo>
                  <a:pt x="8316121" y="2420824"/>
                  <a:pt x="8332341" y="2419615"/>
                  <a:pt x="8346749" y="2419615"/>
                </a:cubicBezTo>
                <a:lnTo>
                  <a:pt x="8422441" y="2419615"/>
                </a:lnTo>
                <a:lnTo>
                  <a:pt x="8400809" y="2426853"/>
                </a:lnTo>
                <a:cubicBezTo>
                  <a:pt x="8379189" y="2431679"/>
                  <a:pt x="8337745" y="2437716"/>
                  <a:pt x="8276481" y="2444955"/>
                </a:cubicBezTo>
                <a:cubicBezTo>
                  <a:pt x="8215205" y="2452195"/>
                  <a:pt x="8161145" y="2460641"/>
                  <a:pt x="8114297" y="2470296"/>
                </a:cubicBezTo>
                <a:cubicBezTo>
                  <a:pt x="8067449" y="2479950"/>
                  <a:pt x="8044025" y="2494426"/>
                  <a:pt x="8044025" y="2513736"/>
                </a:cubicBezTo>
                <a:cubicBezTo>
                  <a:pt x="8044025" y="2523390"/>
                  <a:pt x="8071053" y="2534252"/>
                  <a:pt x="8125105" y="2546321"/>
                </a:cubicBezTo>
                <a:cubicBezTo>
                  <a:pt x="8179165" y="2558384"/>
                  <a:pt x="8235033" y="2569245"/>
                  <a:pt x="8292685" y="2578899"/>
                </a:cubicBezTo>
                <a:cubicBezTo>
                  <a:pt x="8350353" y="2588554"/>
                  <a:pt x="8382797" y="2595793"/>
                  <a:pt x="8390001" y="2600617"/>
                </a:cubicBezTo>
                <a:lnTo>
                  <a:pt x="8368381" y="2636819"/>
                </a:lnTo>
                <a:lnTo>
                  <a:pt x="8357569" y="2651296"/>
                </a:lnTo>
                <a:cubicBezTo>
                  <a:pt x="8314321" y="2680258"/>
                  <a:pt x="8245841" y="2694736"/>
                  <a:pt x="8152137" y="2694737"/>
                </a:cubicBezTo>
                <a:cubicBezTo>
                  <a:pt x="8080061" y="2699566"/>
                  <a:pt x="8044025" y="2704390"/>
                  <a:pt x="8044025" y="2709222"/>
                </a:cubicBezTo>
                <a:cubicBezTo>
                  <a:pt x="8058429" y="2718876"/>
                  <a:pt x="8040417" y="2733353"/>
                  <a:pt x="7989965" y="2752663"/>
                </a:cubicBezTo>
                <a:cubicBezTo>
                  <a:pt x="7961133" y="2762316"/>
                  <a:pt x="7921485" y="2774379"/>
                  <a:pt x="7871033" y="2788864"/>
                </a:cubicBezTo>
                <a:cubicBezTo>
                  <a:pt x="7820569" y="2803341"/>
                  <a:pt x="7795353" y="2812996"/>
                  <a:pt x="7795353" y="2817819"/>
                </a:cubicBezTo>
                <a:cubicBezTo>
                  <a:pt x="7795353" y="2822650"/>
                  <a:pt x="7802557" y="2825066"/>
                  <a:pt x="7816973" y="2825067"/>
                </a:cubicBezTo>
                <a:cubicBezTo>
                  <a:pt x="7831393" y="2825066"/>
                  <a:pt x="7849405" y="2822649"/>
                  <a:pt x="7871033" y="2817819"/>
                </a:cubicBezTo>
                <a:cubicBezTo>
                  <a:pt x="7892653" y="2812996"/>
                  <a:pt x="7910677" y="2805757"/>
                  <a:pt x="7925093" y="2796102"/>
                </a:cubicBezTo>
                <a:cubicBezTo>
                  <a:pt x="8033205" y="2747830"/>
                  <a:pt x="8098077" y="2730939"/>
                  <a:pt x="8119705" y="2745423"/>
                </a:cubicBezTo>
                <a:cubicBezTo>
                  <a:pt x="8148529" y="2764725"/>
                  <a:pt x="8130517" y="2786449"/>
                  <a:pt x="8065649" y="2810579"/>
                </a:cubicBezTo>
                <a:cubicBezTo>
                  <a:pt x="8065645" y="2820235"/>
                  <a:pt x="8080065" y="2825065"/>
                  <a:pt x="8108893" y="2825067"/>
                </a:cubicBezTo>
                <a:cubicBezTo>
                  <a:pt x="8173769" y="2825066"/>
                  <a:pt x="8217005" y="2834713"/>
                  <a:pt x="8238641" y="2854022"/>
                </a:cubicBezTo>
                <a:cubicBezTo>
                  <a:pt x="8289093" y="2897462"/>
                  <a:pt x="8303509" y="2926423"/>
                  <a:pt x="8281877" y="2940903"/>
                </a:cubicBezTo>
                <a:cubicBezTo>
                  <a:pt x="8274673" y="2945733"/>
                  <a:pt x="8278281" y="2954180"/>
                  <a:pt x="8292685" y="2966250"/>
                </a:cubicBezTo>
                <a:cubicBezTo>
                  <a:pt x="8307105" y="2978311"/>
                  <a:pt x="8325129" y="2990380"/>
                  <a:pt x="8346749" y="3002451"/>
                </a:cubicBezTo>
                <a:cubicBezTo>
                  <a:pt x="8368381" y="3014514"/>
                  <a:pt x="8379189" y="3025376"/>
                  <a:pt x="8379189" y="3035029"/>
                </a:cubicBezTo>
                <a:cubicBezTo>
                  <a:pt x="8379189" y="3054330"/>
                  <a:pt x="8352161" y="3070025"/>
                  <a:pt x="8298097" y="3082086"/>
                </a:cubicBezTo>
                <a:cubicBezTo>
                  <a:pt x="8244037" y="3094155"/>
                  <a:pt x="8170161" y="3105018"/>
                  <a:pt x="8076457" y="3114672"/>
                </a:cubicBezTo>
                <a:cubicBezTo>
                  <a:pt x="7982749" y="3124319"/>
                  <a:pt x="7932297" y="3129149"/>
                  <a:pt x="7925093" y="3129149"/>
                </a:cubicBezTo>
                <a:cubicBezTo>
                  <a:pt x="7889049" y="3138805"/>
                  <a:pt x="7869233" y="3146042"/>
                  <a:pt x="7865625" y="3150866"/>
                </a:cubicBezTo>
                <a:cubicBezTo>
                  <a:pt x="7862017" y="3155698"/>
                  <a:pt x="7865625" y="3162935"/>
                  <a:pt x="7876433" y="3172591"/>
                </a:cubicBezTo>
                <a:cubicBezTo>
                  <a:pt x="7887245" y="3182245"/>
                  <a:pt x="7889049" y="3191899"/>
                  <a:pt x="7881845" y="3201552"/>
                </a:cubicBezTo>
                <a:cubicBezTo>
                  <a:pt x="7860225" y="3235339"/>
                  <a:pt x="7917881" y="3225685"/>
                  <a:pt x="8054837" y="3172590"/>
                </a:cubicBezTo>
                <a:lnTo>
                  <a:pt x="8076457" y="3165350"/>
                </a:lnTo>
                <a:cubicBezTo>
                  <a:pt x="8177361" y="3208790"/>
                  <a:pt x="8231425" y="3230508"/>
                  <a:pt x="8238637" y="3230509"/>
                </a:cubicBezTo>
                <a:cubicBezTo>
                  <a:pt x="8245841" y="3230508"/>
                  <a:pt x="8262061" y="3238962"/>
                  <a:pt x="8287289" y="3255855"/>
                </a:cubicBezTo>
                <a:cubicBezTo>
                  <a:pt x="8312513" y="3272749"/>
                  <a:pt x="8332341" y="3281194"/>
                  <a:pt x="8346749" y="3281194"/>
                </a:cubicBezTo>
                <a:cubicBezTo>
                  <a:pt x="8397201" y="3281194"/>
                  <a:pt x="8422441" y="3300497"/>
                  <a:pt x="8422441" y="3339113"/>
                </a:cubicBezTo>
                <a:cubicBezTo>
                  <a:pt x="8422441" y="3348768"/>
                  <a:pt x="8429641" y="3362045"/>
                  <a:pt x="8444061" y="3378937"/>
                </a:cubicBezTo>
                <a:cubicBezTo>
                  <a:pt x="8458477" y="3395830"/>
                  <a:pt x="8454869" y="3404276"/>
                  <a:pt x="8433249" y="3404277"/>
                </a:cubicBezTo>
                <a:cubicBezTo>
                  <a:pt x="8404413" y="3404276"/>
                  <a:pt x="8382797" y="3399446"/>
                  <a:pt x="8368381" y="3389793"/>
                </a:cubicBezTo>
                <a:cubicBezTo>
                  <a:pt x="8361165" y="3389793"/>
                  <a:pt x="8348553" y="3387379"/>
                  <a:pt x="8330541" y="3382554"/>
                </a:cubicBezTo>
                <a:cubicBezTo>
                  <a:pt x="8312513" y="3377731"/>
                  <a:pt x="8287289" y="3372900"/>
                  <a:pt x="8254857" y="3368077"/>
                </a:cubicBezTo>
                <a:cubicBezTo>
                  <a:pt x="8222417" y="3363244"/>
                  <a:pt x="8197189" y="3362045"/>
                  <a:pt x="8179165" y="3364452"/>
                </a:cubicBezTo>
                <a:cubicBezTo>
                  <a:pt x="8161145" y="3366869"/>
                  <a:pt x="8155745" y="3372900"/>
                  <a:pt x="8162957" y="3382553"/>
                </a:cubicBezTo>
                <a:cubicBezTo>
                  <a:pt x="8170161" y="3392207"/>
                  <a:pt x="8157545" y="3406685"/>
                  <a:pt x="8125105" y="3425995"/>
                </a:cubicBezTo>
                <a:cubicBezTo>
                  <a:pt x="8092677" y="3445303"/>
                  <a:pt x="8065645" y="3454958"/>
                  <a:pt x="8044025" y="3454958"/>
                </a:cubicBezTo>
                <a:cubicBezTo>
                  <a:pt x="8015193" y="3454958"/>
                  <a:pt x="8000777" y="3459780"/>
                  <a:pt x="8000777" y="3469436"/>
                </a:cubicBezTo>
                <a:cubicBezTo>
                  <a:pt x="8000777" y="3483919"/>
                  <a:pt x="8026001" y="3486326"/>
                  <a:pt x="8076457" y="3476673"/>
                </a:cubicBezTo>
                <a:lnTo>
                  <a:pt x="8108897" y="3469435"/>
                </a:lnTo>
                <a:cubicBezTo>
                  <a:pt x="8152137" y="3459781"/>
                  <a:pt x="8231421" y="3474266"/>
                  <a:pt x="8346749" y="3512876"/>
                </a:cubicBezTo>
                <a:lnTo>
                  <a:pt x="8368381" y="3520113"/>
                </a:lnTo>
                <a:cubicBezTo>
                  <a:pt x="8368377" y="3524943"/>
                  <a:pt x="8353965" y="3527362"/>
                  <a:pt x="8325129" y="3527362"/>
                </a:cubicBezTo>
                <a:cubicBezTo>
                  <a:pt x="8289089" y="3527361"/>
                  <a:pt x="8263865" y="3534599"/>
                  <a:pt x="8249449" y="3549077"/>
                </a:cubicBezTo>
                <a:cubicBezTo>
                  <a:pt x="8242233" y="3563554"/>
                  <a:pt x="8173769" y="3585278"/>
                  <a:pt x="8044025" y="3614242"/>
                </a:cubicBezTo>
                <a:cubicBezTo>
                  <a:pt x="7914273" y="3643196"/>
                  <a:pt x="7849405" y="3667335"/>
                  <a:pt x="7849405" y="3686646"/>
                </a:cubicBezTo>
                <a:cubicBezTo>
                  <a:pt x="7849405" y="3725254"/>
                  <a:pt x="7917881" y="3727671"/>
                  <a:pt x="8054837" y="3693884"/>
                </a:cubicBezTo>
                <a:cubicBezTo>
                  <a:pt x="8134125" y="3674575"/>
                  <a:pt x="8184577" y="3662506"/>
                  <a:pt x="8206197" y="3657682"/>
                </a:cubicBezTo>
                <a:cubicBezTo>
                  <a:pt x="8227817" y="3652851"/>
                  <a:pt x="8253057" y="3657683"/>
                  <a:pt x="8281877" y="3672159"/>
                </a:cubicBezTo>
                <a:cubicBezTo>
                  <a:pt x="8310713" y="3686645"/>
                  <a:pt x="8339545" y="3696293"/>
                  <a:pt x="8368381" y="3701123"/>
                </a:cubicBezTo>
                <a:cubicBezTo>
                  <a:pt x="8411629" y="3705947"/>
                  <a:pt x="8433249" y="3718015"/>
                  <a:pt x="8433249" y="3737325"/>
                </a:cubicBezTo>
                <a:cubicBezTo>
                  <a:pt x="8433249" y="3756624"/>
                  <a:pt x="8382797" y="3783173"/>
                  <a:pt x="8281877" y="3816967"/>
                </a:cubicBezTo>
                <a:cubicBezTo>
                  <a:pt x="8180973" y="3850753"/>
                  <a:pt x="8130517" y="3872469"/>
                  <a:pt x="8130517" y="3882122"/>
                </a:cubicBezTo>
                <a:cubicBezTo>
                  <a:pt x="8130517" y="3886955"/>
                  <a:pt x="8105289" y="3889364"/>
                  <a:pt x="8054837" y="3889363"/>
                </a:cubicBezTo>
                <a:cubicBezTo>
                  <a:pt x="8018797" y="3889364"/>
                  <a:pt x="7989965" y="3896609"/>
                  <a:pt x="7968337" y="3911086"/>
                </a:cubicBezTo>
                <a:cubicBezTo>
                  <a:pt x="7961133" y="3915910"/>
                  <a:pt x="7874629" y="3938841"/>
                  <a:pt x="7708853" y="3979866"/>
                </a:cubicBezTo>
                <a:cubicBezTo>
                  <a:pt x="7543077" y="4020891"/>
                  <a:pt x="7456573" y="4043825"/>
                  <a:pt x="7449369" y="4048647"/>
                </a:cubicBezTo>
                <a:cubicBezTo>
                  <a:pt x="7434953" y="4053478"/>
                  <a:pt x="7391701" y="4064331"/>
                  <a:pt x="7319629" y="4081232"/>
                </a:cubicBezTo>
                <a:cubicBezTo>
                  <a:pt x="7247545" y="4098125"/>
                  <a:pt x="7204304" y="4111395"/>
                  <a:pt x="7189887" y="4121049"/>
                </a:cubicBezTo>
                <a:cubicBezTo>
                  <a:pt x="7161055" y="4140358"/>
                  <a:pt x="7153840" y="4151220"/>
                  <a:pt x="7168257" y="4153629"/>
                </a:cubicBezTo>
                <a:cubicBezTo>
                  <a:pt x="7182675" y="4156044"/>
                  <a:pt x="7211507" y="4150013"/>
                  <a:pt x="7254757" y="4135528"/>
                </a:cubicBezTo>
                <a:cubicBezTo>
                  <a:pt x="7406121" y="4092088"/>
                  <a:pt x="7496217" y="4082432"/>
                  <a:pt x="7525053" y="4106572"/>
                </a:cubicBezTo>
                <a:cubicBezTo>
                  <a:pt x="7539469" y="4121049"/>
                  <a:pt x="7532265" y="4128290"/>
                  <a:pt x="7503429" y="4128290"/>
                </a:cubicBezTo>
                <a:cubicBezTo>
                  <a:pt x="7489013" y="4133120"/>
                  <a:pt x="7467397" y="4135528"/>
                  <a:pt x="7438561" y="4135527"/>
                </a:cubicBezTo>
                <a:cubicBezTo>
                  <a:pt x="7272769" y="4145183"/>
                  <a:pt x="7189888" y="4162074"/>
                  <a:pt x="7189888" y="4186215"/>
                </a:cubicBezTo>
                <a:cubicBezTo>
                  <a:pt x="7189887" y="4195868"/>
                  <a:pt x="7251153" y="4200691"/>
                  <a:pt x="7373689" y="4200692"/>
                </a:cubicBezTo>
                <a:lnTo>
                  <a:pt x="7492613" y="4200691"/>
                </a:lnTo>
                <a:cubicBezTo>
                  <a:pt x="7564693" y="4200692"/>
                  <a:pt x="7662005" y="4188622"/>
                  <a:pt x="7784533" y="4164492"/>
                </a:cubicBezTo>
                <a:cubicBezTo>
                  <a:pt x="7950321" y="4130705"/>
                  <a:pt x="8033205" y="4116226"/>
                  <a:pt x="8033205" y="4121049"/>
                </a:cubicBezTo>
                <a:cubicBezTo>
                  <a:pt x="8033205" y="4145182"/>
                  <a:pt x="7935905" y="4169314"/>
                  <a:pt x="7741293" y="4193452"/>
                </a:cubicBezTo>
                <a:lnTo>
                  <a:pt x="7633169" y="4215170"/>
                </a:lnTo>
                <a:lnTo>
                  <a:pt x="7665601" y="4222410"/>
                </a:lnTo>
                <a:cubicBezTo>
                  <a:pt x="7723269" y="4222410"/>
                  <a:pt x="7723269" y="4227239"/>
                  <a:pt x="7665601" y="4236893"/>
                </a:cubicBezTo>
                <a:cubicBezTo>
                  <a:pt x="7651185" y="4241717"/>
                  <a:pt x="7611553" y="4244135"/>
                  <a:pt x="7546681" y="4244134"/>
                </a:cubicBezTo>
                <a:cubicBezTo>
                  <a:pt x="7503429" y="4244134"/>
                  <a:pt x="7474597" y="4248958"/>
                  <a:pt x="7460181" y="4258610"/>
                </a:cubicBezTo>
                <a:cubicBezTo>
                  <a:pt x="7467397" y="4268266"/>
                  <a:pt x="7481801" y="4273095"/>
                  <a:pt x="7503429" y="4273096"/>
                </a:cubicBezTo>
                <a:lnTo>
                  <a:pt x="7557489" y="4280334"/>
                </a:lnTo>
                <a:lnTo>
                  <a:pt x="7427741" y="4302052"/>
                </a:lnTo>
                <a:lnTo>
                  <a:pt x="7233128" y="4331015"/>
                </a:lnTo>
                <a:lnTo>
                  <a:pt x="7243939" y="4331014"/>
                </a:lnTo>
                <a:cubicBezTo>
                  <a:pt x="7265569" y="4331014"/>
                  <a:pt x="7276377" y="4340669"/>
                  <a:pt x="7276377" y="4359975"/>
                </a:cubicBezTo>
                <a:cubicBezTo>
                  <a:pt x="7276377" y="4384108"/>
                  <a:pt x="7254757" y="4396177"/>
                  <a:pt x="7211507" y="4396178"/>
                </a:cubicBezTo>
                <a:cubicBezTo>
                  <a:pt x="7175472" y="4396178"/>
                  <a:pt x="7157447" y="4401001"/>
                  <a:pt x="7157447" y="4410656"/>
                </a:cubicBezTo>
                <a:cubicBezTo>
                  <a:pt x="7157447" y="4415479"/>
                  <a:pt x="7251149" y="4408242"/>
                  <a:pt x="7438561" y="4388933"/>
                </a:cubicBezTo>
                <a:cubicBezTo>
                  <a:pt x="7517849" y="4379285"/>
                  <a:pt x="7561089" y="4376869"/>
                  <a:pt x="7568301" y="4381694"/>
                </a:cubicBezTo>
                <a:cubicBezTo>
                  <a:pt x="7582721" y="4386524"/>
                  <a:pt x="7571897" y="4393763"/>
                  <a:pt x="7535861" y="4403418"/>
                </a:cubicBezTo>
                <a:cubicBezTo>
                  <a:pt x="7514241" y="4408242"/>
                  <a:pt x="7492613" y="4410657"/>
                  <a:pt x="7470993" y="4410657"/>
                </a:cubicBezTo>
                <a:cubicBezTo>
                  <a:pt x="7442165" y="4410656"/>
                  <a:pt x="7416929" y="4416686"/>
                  <a:pt x="7395309" y="4428757"/>
                </a:cubicBezTo>
                <a:cubicBezTo>
                  <a:pt x="7373689" y="4440826"/>
                  <a:pt x="7341249" y="4446859"/>
                  <a:pt x="7298001" y="4446858"/>
                </a:cubicBezTo>
                <a:cubicBezTo>
                  <a:pt x="7225925" y="4446859"/>
                  <a:pt x="7164662" y="4461337"/>
                  <a:pt x="7114197" y="4490299"/>
                </a:cubicBezTo>
                <a:lnTo>
                  <a:pt x="7157446" y="4490299"/>
                </a:lnTo>
                <a:cubicBezTo>
                  <a:pt x="7229531" y="4490298"/>
                  <a:pt x="7265569" y="4499952"/>
                  <a:pt x="7265569" y="4519262"/>
                </a:cubicBezTo>
                <a:cubicBezTo>
                  <a:pt x="7265565" y="4524085"/>
                  <a:pt x="7251149" y="4526500"/>
                  <a:pt x="7222317" y="4526501"/>
                </a:cubicBezTo>
                <a:cubicBezTo>
                  <a:pt x="7171865" y="4526500"/>
                  <a:pt x="7175472" y="4533738"/>
                  <a:pt x="7233129" y="4548217"/>
                </a:cubicBezTo>
                <a:cubicBezTo>
                  <a:pt x="7298001" y="4567526"/>
                  <a:pt x="7395309" y="4557871"/>
                  <a:pt x="7525053" y="4519262"/>
                </a:cubicBezTo>
                <a:cubicBezTo>
                  <a:pt x="7553885" y="4509606"/>
                  <a:pt x="7568301" y="4502367"/>
                  <a:pt x="7568301" y="4497537"/>
                </a:cubicBezTo>
                <a:cubicBezTo>
                  <a:pt x="7568301" y="4492714"/>
                  <a:pt x="7535861" y="4497537"/>
                  <a:pt x="7470993" y="4512015"/>
                </a:cubicBezTo>
                <a:cubicBezTo>
                  <a:pt x="7449369" y="4516845"/>
                  <a:pt x="7436757" y="4518054"/>
                  <a:pt x="7433149" y="4515639"/>
                </a:cubicBezTo>
                <a:cubicBezTo>
                  <a:pt x="7429553" y="4513222"/>
                  <a:pt x="7434953" y="4507191"/>
                  <a:pt x="7449369" y="4497538"/>
                </a:cubicBezTo>
                <a:cubicBezTo>
                  <a:pt x="7463789" y="4478228"/>
                  <a:pt x="7489013" y="4468574"/>
                  <a:pt x="7525053" y="4468575"/>
                </a:cubicBezTo>
                <a:cubicBezTo>
                  <a:pt x="7539469" y="4468574"/>
                  <a:pt x="7604337" y="4458921"/>
                  <a:pt x="7719665" y="4439619"/>
                </a:cubicBezTo>
                <a:lnTo>
                  <a:pt x="7914273" y="4417895"/>
                </a:lnTo>
                <a:cubicBezTo>
                  <a:pt x="7907073" y="4422725"/>
                  <a:pt x="7892653" y="4427549"/>
                  <a:pt x="7871033" y="4432379"/>
                </a:cubicBezTo>
                <a:cubicBezTo>
                  <a:pt x="7813365" y="4446859"/>
                  <a:pt x="7807957" y="4454098"/>
                  <a:pt x="7854813" y="4454096"/>
                </a:cubicBezTo>
                <a:cubicBezTo>
                  <a:pt x="7901661" y="4454098"/>
                  <a:pt x="7971941" y="4444443"/>
                  <a:pt x="8065645" y="4425134"/>
                </a:cubicBezTo>
                <a:cubicBezTo>
                  <a:pt x="8209801" y="4405832"/>
                  <a:pt x="8281877" y="4401000"/>
                  <a:pt x="8281877" y="4410657"/>
                </a:cubicBezTo>
                <a:cubicBezTo>
                  <a:pt x="8274673" y="4415480"/>
                  <a:pt x="8256653" y="4417896"/>
                  <a:pt x="8227817" y="4417896"/>
                </a:cubicBezTo>
                <a:cubicBezTo>
                  <a:pt x="8206197" y="4417896"/>
                  <a:pt x="8182773" y="4420311"/>
                  <a:pt x="8157549" y="4425135"/>
                </a:cubicBezTo>
                <a:cubicBezTo>
                  <a:pt x="8132321" y="4429964"/>
                  <a:pt x="8112493" y="4435996"/>
                  <a:pt x="8098077" y="4443235"/>
                </a:cubicBezTo>
                <a:cubicBezTo>
                  <a:pt x="8083669" y="4450473"/>
                  <a:pt x="8076457" y="4456513"/>
                  <a:pt x="8076457" y="4461336"/>
                </a:cubicBezTo>
                <a:cubicBezTo>
                  <a:pt x="8083669" y="4466166"/>
                  <a:pt x="8076457" y="4473404"/>
                  <a:pt x="8054837" y="4483060"/>
                </a:cubicBezTo>
                <a:cubicBezTo>
                  <a:pt x="8040421" y="4487884"/>
                  <a:pt x="8026005" y="4490298"/>
                  <a:pt x="8011585" y="4490299"/>
                </a:cubicBezTo>
                <a:cubicBezTo>
                  <a:pt x="7953917" y="4504775"/>
                  <a:pt x="7925093" y="4509606"/>
                  <a:pt x="7925093" y="4504776"/>
                </a:cubicBezTo>
                <a:cubicBezTo>
                  <a:pt x="7925093" y="4504776"/>
                  <a:pt x="7939513" y="4499953"/>
                  <a:pt x="7968337" y="4490298"/>
                </a:cubicBezTo>
                <a:cubicBezTo>
                  <a:pt x="7997169" y="4475820"/>
                  <a:pt x="8007981" y="4468574"/>
                  <a:pt x="8000777" y="4468575"/>
                </a:cubicBezTo>
                <a:cubicBezTo>
                  <a:pt x="7979145" y="4468574"/>
                  <a:pt x="7908873" y="4479437"/>
                  <a:pt x="7789945" y="4501162"/>
                </a:cubicBezTo>
                <a:cubicBezTo>
                  <a:pt x="7671013" y="4522878"/>
                  <a:pt x="7607945" y="4536154"/>
                  <a:pt x="7600733" y="4540977"/>
                </a:cubicBezTo>
                <a:cubicBezTo>
                  <a:pt x="7593529" y="4545808"/>
                  <a:pt x="7593529" y="4548217"/>
                  <a:pt x="7600733" y="4548216"/>
                </a:cubicBezTo>
                <a:lnTo>
                  <a:pt x="7719661" y="4533739"/>
                </a:lnTo>
                <a:cubicBezTo>
                  <a:pt x="7741293" y="4533739"/>
                  <a:pt x="7752101" y="4536154"/>
                  <a:pt x="7752105" y="4540978"/>
                </a:cubicBezTo>
                <a:lnTo>
                  <a:pt x="7762913" y="4548217"/>
                </a:lnTo>
                <a:cubicBezTo>
                  <a:pt x="7777329" y="4543392"/>
                  <a:pt x="7820569" y="4538562"/>
                  <a:pt x="7892657" y="4533738"/>
                </a:cubicBezTo>
                <a:cubicBezTo>
                  <a:pt x="7964737" y="4528916"/>
                  <a:pt x="8007981" y="4524085"/>
                  <a:pt x="8022397" y="4519261"/>
                </a:cubicBezTo>
                <a:cubicBezTo>
                  <a:pt x="8036813" y="4514430"/>
                  <a:pt x="8044025" y="4516845"/>
                  <a:pt x="8044025" y="4526500"/>
                </a:cubicBezTo>
                <a:cubicBezTo>
                  <a:pt x="8044025" y="4536155"/>
                  <a:pt x="8033205" y="4540978"/>
                  <a:pt x="8011585" y="4540978"/>
                </a:cubicBezTo>
                <a:cubicBezTo>
                  <a:pt x="7997169" y="4540978"/>
                  <a:pt x="7989965" y="4547009"/>
                  <a:pt x="7989965" y="4559079"/>
                </a:cubicBezTo>
                <a:cubicBezTo>
                  <a:pt x="7989965" y="4571147"/>
                  <a:pt x="7975549" y="4577179"/>
                  <a:pt x="7946713" y="4577179"/>
                </a:cubicBezTo>
                <a:cubicBezTo>
                  <a:pt x="7917881" y="4577179"/>
                  <a:pt x="7903465" y="4574763"/>
                  <a:pt x="7903465" y="4569941"/>
                </a:cubicBezTo>
                <a:lnTo>
                  <a:pt x="7838593" y="4577180"/>
                </a:lnTo>
                <a:cubicBezTo>
                  <a:pt x="7802557" y="4577179"/>
                  <a:pt x="7759305" y="4578385"/>
                  <a:pt x="7708853" y="4580803"/>
                </a:cubicBezTo>
                <a:cubicBezTo>
                  <a:pt x="7658397" y="4583209"/>
                  <a:pt x="7625969" y="4584418"/>
                  <a:pt x="7611553" y="4584419"/>
                </a:cubicBezTo>
                <a:cubicBezTo>
                  <a:pt x="7510633" y="4584418"/>
                  <a:pt x="7452977" y="4589247"/>
                  <a:pt x="7438561" y="4598904"/>
                </a:cubicBezTo>
                <a:lnTo>
                  <a:pt x="7427741" y="4606142"/>
                </a:lnTo>
                <a:cubicBezTo>
                  <a:pt x="7427741" y="4610967"/>
                  <a:pt x="7449369" y="4613381"/>
                  <a:pt x="7492609" y="4613381"/>
                </a:cubicBezTo>
                <a:lnTo>
                  <a:pt x="7806161" y="4591657"/>
                </a:lnTo>
                <a:cubicBezTo>
                  <a:pt x="7834997" y="4577179"/>
                  <a:pt x="7860225" y="4577179"/>
                  <a:pt x="7881845" y="4591657"/>
                </a:cubicBezTo>
                <a:cubicBezTo>
                  <a:pt x="7889049" y="4596486"/>
                  <a:pt x="7892657" y="4601311"/>
                  <a:pt x="7892653" y="4606143"/>
                </a:cubicBezTo>
                <a:cubicBezTo>
                  <a:pt x="7892657" y="4639928"/>
                  <a:pt x="7809761" y="4656822"/>
                  <a:pt x="7643981" y="4656821"/>
                </a:cubicBezTo>
                <a:cubicBezTo>
                  <a:pt x="7579113" y="4656822"/>
                  <a:pt x="7532265" y="4654407"/>
                  <a:pt x="7503429" y="4649584"/>
                </a:cubicBezTo>
                <a:cubicBezTo>
                  <a:pt x="7452977" y="4644752"/>
                  <a:pt x="7413333" y="4649584"/>
                  <a:pt x="7384501" y="4664060"/>
                </a:cubicBezTo>
                <a:cubicBezTo>
                  <a:pt x="7334045" y="4702677"/>
                  <a:pt x="7323225" y="4731633"/>
                  <a:pt x="7352061" y="4750942"/>
                </a:cubicBezTo>
                <a:cubicBezTo>
                  <a:pt x="7373689" y="4750942"/>
                  <a:pt x="7373689" y="4755772"/>
                  <a:pt x="7352061" y="4765427"/>
                </a:cubicBezTo>
                <a:cubicBezTo>
                  <a:pt x="7330437" y="4775081"/>
                  <a:pt x="7321433" y="4783520"/>
                  <a:pt x="7325029" y="4790766"/>
                </a:cubicBezTo>
                <a:cubicBezTo>
                  <a:pt x="7328637" y="4798006"/>
                  <a:pt x="7344857" y="4801629"/>
                  <a:pt x="7373689" y="4801629"/>
                </a:cubicBezTo>
                <a:cubicBezTo>
                  <a:pt x="7416929" y="4801629"/>
                  <a:pt x="7398917" y="4828176"/>
                  <a:pt x="7319629" y="4881263"/>
                </a:cubicBezTo>
                <a:cubicBezTo>
                  <a:pt x="7283593" y="4905401"/>
                  <a:pt x="7269173" y="4919881"/>
                  <a:pt x="7276377" y="4924711"/>
                </a:cubicBezTo>
                <a:cubicBezTo>
                  <a:pt x="7276377" y="4929535"/>
                  <a:pt x="7263765" y="4936774"/>
                  <a:pt x="7238537" y="4946426"/>
                </a:cubicBezTo>
                <a:cubicBezTo>
                  <a:pt x="7213311" y="4956081"/>
                  <a:pt x="7189888" y="4965737"/>
                  <a:pt x="7168259" y="4975390"/>
                </a:cubicBezTo>
                <a:cubicBezTo>
                  <a:pt x="7146636" y="4985044"/>
                  <a:pt x="7139433" y="4992283"/>
                  <a:pt x="7146637" y="4997106"/>
                </a:cubicBezTo>
                <a:cubicBezTo>
                  <a:pt x="7161056" y="5006762"/>
                  <a:pt x="7195288" y="5004347"/>
                  <a:pt x="7249345" y="4989866"/>
                </a:cubicBezTo>
                <a:cubicBezTo>
                  <a:pt x="7303409" y="4975390"/>
                  <a:pt x="7337653" y="4960904"/>
                  <a:pt x="7352061" y="4946427"/>
                </a:cubicBezTo>
                <a:cubicBezTo>
                  <a:pt x="7359273" y="4936774"/>
                  <a:pt x="7377297" y="4936773"/>
                  <a:pt x="7406121" y="4946427"/>
                </a:cubicBezTo>
                <a:cubicBezTo>
                  <a:pt x="7434953" y="4956082"/>
                  <a:pt x="7456573" y="4960904"/>
                  <a:pt x="7470993" y="4960904"/>
                </a:cubicBezTo>
                <a:lnTo>
                  <a:pt x="7525053" y="4960904"/>
                </a:lnTo>
                <a:cubicBezTo>
                  <a:pt x="7489013" y="4965737"/>
                  <a:pt x="7461981" y="4971767"/>
                  <a:pt x="7443961" y="4979005"/>
                </a:cubicBezTo>
                <a:cubicBezTo>
                  <a:pt x="7425949" y="4986245"/>
                  <a:pt x="7420537" y="4997106"/>
                  <a:pt x="7427741" y="5011591"/>
                </a:cubicBezTo>
                <a:cubicBezTo>
                  <a:pt x="7384497" y="5016416"/>
                  <a:pt x="7359273" y="5018830"/>
                  <a:pt x="7352061" y="5018830"/>
                </a:cubicBezTo>
                <a:lnTo>
                  <a:pt x="7308821" y="5018830"/>
                </a:lnTo>
                <a:cubicBezTo>
                  <a:pt x="7099780" y="5018830"/>
                  <a:pt x="6959228" y="5033308"/>
                  <a:pt x="6887155" y="5062271"/>
                </a:cubicBezTo>
                <a:cubicBezTo>
                  <a:pt x="6872740" y="5067094"/>
                  <a:pt x="6827683" y="5067095"/>
                  <a:pt x="6752004" y="5062270"/>
                </a:cubicBezTo>
                <a:cubicBezTo>
                  <a:pt x="6676323" y="5057441"/>
                  <a:pt x="6620459" y="5064686"/>
                  <a:pt x="6584423" y="5083988"/>
                </a:cubicBezTo>
                <a:cubicBezTo>
                  <a:pt x="6562791" y="5088819"/>
                  <a:pt x="6562790" y="5100882"/>
                  <a:pt x="6584422" y="5120190"/>
                </a:cubicBezTo>
                <a:cubicBezTo>
                  <a:pt x="6606042" y="5139498"/>
                  <a:pt x="6613256" y="5153976"/>
                  <a:pt x="6606042" y="5163631"/>
                </a:cubicBezTo>
                <a:cubicBezTo>
                  <a:pt x="6598839" y="5182938"/>
                  <a:pt x="6600643" y="5192592"/>
                  <a:pt x="6611452" y="5192593"/>
                </a:cubicBezTo>
                <a:cubicBezTo>
                  <a:pt x="6622263" y="5192592"/>
                  <a:pt x="6649292" y="5185353"/>
                  <a:pt x="6692544" y="5170869"/>
                </a:cubicBezTo>
                <a:lnTo>
                  <a:pt x="6800653" y="5134674"/>
                </a:lnTo>
                <a:lnTo>
                  <a:pt x="6822285" y="5134674"/>
                </a:lnTo>
                <a:cubicBezTo>
                  <a:pt x="6815072" y="5144322"/>
                  <a:pt x="6768224" y="5166045"/>
                  <a:pt x="6681722" y="5199830"/>
                </a:cubicBezTo>
                <a:cubicBezTo>
                  <a:pt x="6638483" y="5219141"/>
                  <a:pt x="6634876" y="5240864"/>
                  <a:pt x="6670913" y="5264996"/>
                </a:cubicBezTo>
                <a:cubicBezTo>
                  <a:pt x="6714164" y="5284305"/>
                  <a:pt x="6764617" y="5269820"/>
                  <a:pt x="6822284" y="5221555"/>
                </a:cubicBezTo>
                <a:cubicBezTo>
                  <a:pt x="6865522" y="5192593"/>
                  <a:pt x="6894359" y="5192593"/>
                  <a:pt x="6908775" y="5221556"/>
                </a:cubicBezTo>
                <a:cubicBezTo>
                  <a:pt x="6915988" y="5231209"/>
                  <a:pt x="6905168" y="5243274"/>
                  <a:pt x="6876346" y="5257756"/>
                </a:cubicBezTo>
                <a:cubicBezTo>
                  <a:pt x="6847511" y="5272234"/>
                  <a:pt x="6800653" y="5289128"/>
                  <a:pt x="6735782" y="5308436"/>
                </a:cubicBezTo>
                <a:cubicBezTo>
                  <a:pt x="6634876" y="5337399"/>
                  <a:pt x="6573613" y="5366356"/>
                  <a:pt x="6551980" y="5395316"/>
                </a:cubicBezTo>
                <a:lnTo>
                  <a:pt x="6573613" y="5395318"/>
                </a:lnTo>
                <a:cubicBezTo>
                  <a:pt x="6602435" y="5385663"/>
                  <a:pt x="6638483" y="5380840"/>
                  <a:pt x="6681722" y="5380839"/>
                </a:cubicBezTo>
                <a:cubicBezTo>
                  <a:pt x="6876345" y="5366356"/>
                  <a:pt x="6980861" y="5349461"/>
                  <a:pt x="6995265" y="5330154"/>
                </a:cubicBezTo>
                <a:cubicBezTo>
                  <a:pt x="6995266" y="5325330"/>
                  <a:pt x="7031312" y="5308437"/>
                  <a:pt x="7103386" y="5279473"/>
                </a:cubicBezTo>
                <a:cubicBezTo>
                  <a:pt x="7161055" y="5255342"/>
                  <a:pt x="7197092" y="5233618"/>
                  <a:pt x="7211507" y="5214317"/>
                </a:cubicBezTo>
                <a:cubicBezTo>
                  <a:pt x="7218723" y="5204663"/>
                  <a:pt x="7229531" y="5204663"/>
                  <a:pt x="7243938" y="5214316"/>
                </a:cubicBezTo>
                <a:cubicBezTo>
                  <a:pt x="7279985" y="5238449"/>
                  <a:pt x="7247545" y="5264996"/>
                  <a:pt x="7146637" y="5293952"/>
                </a:cubicBezTo>
                <a:cubicBezTo>
                  <a:pt x="7103385" y="5308436"/>
                  <a:pt x="7081767" y="5318092"/>
                  <a:pt x="7081767" y="5322915"/>
                </a:cubicBezTo>
                <a:lnTo>
                  <a:pt x="7125017" y="5315674"/>
                </a:lnTo>
                <a:cubicBezTo>
                  <a:pt x="7161055" y="5306022"/>
                  <a:pt x="7206098" y="5293951"/>
                  <a:pt x="7260161" y="5279473"/>
                </a:cubicBezTo>
                <a:cubicBezTo>
                  <a:pt x="7314221" y="5264996"/>
                  <a:pt x="7370081" y="5248103"/>
                  <a:pt x="7427741" y="5228794"/>
                </a:cubicBezTo>
                <a:cubicBezTo>
                  <a:pt x="7449369" y="5223964"/>
                  <a:pt x="7478205" y="5216724"/>
                  <a:pt x="7514241" y="5207071"/>
                </a:cubicBezTo>
                <a:lnTo>
                  <a:pt x="7579113" y="5185355"/>
                </a:lnTo>
                <a:lnTo>
                  <a:pt x="7568301" y="5199831"/>
                </a:lnTo>
                <a:cubicBezTo>
                  <a:pt x="7546681" y="5209486"/>
                  <a:pt x="7535861" y="5221555"/>
                  <a:pt x="7535861" y="5236033"/>
                </a:cubicBezTo>
                <a:cubicBezTo>
                  <a:pt x="7535861" y="5255341"/>
                  <a:pt x="7415125" y="5302398"/>
                  <a:pt x="7173667" y="5377216"/>
                </a:cubicBezTo>
                <a:cubicBezTo>
                  <a:pt x="6932199" y="5452028"/>
                  <a:pt x="6742999" y="5499093"/>
                  <a:pt x="6606042" y="5518401"/>
                </a:cubicBezTo>
                <a:lnTo>
                  <a:pt x="6487111" y="5547362"/>
                </a:lnTo>
                <a:lnTo>
                  <a:pt x="6519551" y="5547362"/>
                </a:lnTo>
                <a:cubicBezTo>
                  <a:pt x="6706960" y="5547363"/>
                  <a:pt x="6988062" y="5487024"/>
                  <a:pt x="7362877" y="5366356"/>
                </a:cubicBezTo>
                <a:cubicBezTo>
                  <a:pt x="7463789" y="5337400"/>
                  <a:pt x="7517849" y="5322914"/>
                  <a:pt x="7525049" y="5322915"/>
                </a:cubicBezTo>
                <a:cubicBezTo>
                  <a:pt x="7561085" y="5322915"/>
                  <a:pt x="7535861" y="5342223"/>
                  <a:pt x="7449369" y="5380840"/>
                </a:cubicBezTo>
                <a:cubicBezTo>
                  <a:pt x="7434953" y="5380839"/>
                  <a:pt x="7422337" y="5383248"/>
                  <a:pt x="7411529" y="5388078"/>
                </a:cubicBezTo>
                <a:cubicBezTo>
                  <a:pt x="7400721" y="5392902"/>
                  <a:pt x="7388105" y="5397734"/>
                  <a:pt x="7373689" y="5402557"/>
                </a:cubicBezTo>
                <a:lnTo>
                  <a:pt x="7330437" y="5424279"/>
                </a:lnTo>
                <a:lnTo>
                  <a:pt x="7362881" y="5424280"/>
                </a:lnTo>
                <a:lnTo>
                  <a:pt x="7416929" y="5424280"/>
                </a:lnTo>
                <a:cubicBezTo>
                  <a:pt x="7106993" y="5525641"/>
                  <a:pt x="6879942" y="5585974"/>
                  <a:pt x="6735782" y="5605283"/>
                </a:cubicBezTo>
                <a:cubicBezTo>
                  <a:pt x="6483514" y="5634244"/>
                  <a:pt x="6339357" y="5665615"/>
                  <a:pt x="6303309" y="5699402"/>
                </a:cubicBezTo>
                <a:cubicBezTo>
                  <a:pt x="6281689" y="5713887"/>
                  <a:pt x="6263664" y="5721126"/>
                  <a:pt x="6249249" y="5721127"/>
                </a:cubicBezTo>
                <a:cubicBezTo>
                  <a:pt x="6234843" y="5721126"/>
                  <a:pt x="6196991" y="5728365"/>
                  <a:pt x="6135729" y="5742841"/>
                </a:cubicBezTo>
                <a:lnTo>
                  <a:pt x="6091317" y="5752946"/>
                </a:lnTo>
                <a:lnTo>
                  <a:pt x="6071321" y="5829913"/>
                </a:lnTo>
                <a:cubicBezTo>
                  <a:pt x="6066036" y="5849142"/>
                  <a:pt x="6061140" y="5865898"/>
                  <a:pt x="6056640" y="5880174"/>
                </a:cubicBezTo>
                <a:lnTo>
                  <a:pt x="6053996" y="5887763"/>
                </a:lnTo>
                <a:lnTo>
                  <a:pt x="6054638" y="5887649"/>
                </a:lnTo>
                <a:cubicBezTo>
                  <a:pt x="6083471" y="5877996"/>
                  <a:pt x="6126720" y="5865924"/>
                  <a:pt x="6184378" y="5851447"/>
                </a:cubicBezTo>
                <a:cubicBezTo>
                  <a:pt x="6371785" y="5803176"/>
                  <a:pt x="6458289" y="5774220"/>
                  <a:pt x="6443871" y="5764566"/>
                </a:cubicBezTo>
                <a:cubicBezTo>
                  <a:pt x="6429453" y="5764567"/>
                  <a:pt x="6422241" y="5762152"/>
                  <a:pt x="6422241" y="5757327"/>
                </a:cubicBezTo>
                <a:cubicBezTo>
                  <a:pt x="6422241" y="5752495"/>
                  <a:pt x="6494324" y="5741635"/>
                  <a:pt x="6638483" y="5724740"/>
                </a:cubicBezTo>
                <a:cubicBezTo>
                  <a:pt x="6782640" y="5707849"/>
                  <a:pt x="6879942" y="5699401"/>
                  <a:pt x="6930395" y="5699401"/>
                </a:cubicBezTo>
                <a:lnTo>
                  <a:pt x="6952026" y="5706640"/>
                </a:lnTo>
                <a:lnTo>
                  <a:pt x="6779033" y="5735603"/>
                </a:lnTo>
                <a:cubicBezTo>
                  <a:pt x="6663710" y="5754911"/>
                  <a:pt x="6591625" y="5771805"/>
                  <a:pt x="6562790" y="5786283"/>
                </a:cubicBezTo>
                <a:cubicBezTo>
                  <a:pt x="6440263" y="5839378"/>
                  <a:pt x="6368179" y="5863516"/>
                  <a:pt x="6346560" y="5858687"/>
                </a:cubicBezTo>
                <a:lnTo>
                  <a:pt x="6335750" y="5858686"/>
                </a:lnTo>
                <a:cubicBezTo>
                  <a:pt x="6306915" y="5858686"/>
                  <a:pt x="6231236" y="5874372"/>
                  <a:pt x="6108696" y="5905749"/>
                </a:cubicBezTo>
                <a:lnTo>
                  <a:pt x="6040695" y="5923015"/>
                </a:lnTo>
                <a:lnTo>
                  <a:pt x="6034338" y="5936103"/>
                </a:lnTo>
                <a:cubicBezTo>
                  <a:pt x="6031405" y="5940470"/>
                  <a:pt x="6028866" y="5942357"/>
                  <a:pt x="6026719" y="5941767"/>
                </a:cubicBezTo>
                <a:cubicBezTo>
                  <a:pt x="6018133" y="5939407"/>
                  <a:pt x="6005031" y="5970280"/>
                  <a:pt x="5987408" y="6034395"/>
                </a:cubicBezTo>
                <a:lnTo>
                  <a:pt x="5945456" y="6136638"/>
                </a:lnTo>
                <a:lnTo>
                  <a:pt x="5956030" y="6098168"/>
                </a:lnTo>
                <a:cubicBezTo>
                  <a:pt x="5961316" y="6078938"/>
                  <a:pt x="5963381" y="6058813"/>
                  <a:pt x="5962227" y="6037815"/>
                </a:cubicBezTo>
                <a:cubicBezTo>
                  <a:pt x="5961070" y="6016813"/>
                  <a:pt x="5964024" y="5993482"/>
                  <a:pt x="5971068" y="5967845"/>
                </a:cubicBezTo>
                <a:lnTo>
                  <a:pt x="5975608" y="5939198"/>
                </a:lnTo>
                <a:lnTo>
                  <a:pt x="5968149" y="5941043"/>
                </a:lnTo>
                <a:cubicBezTo>
                  <a:pt x="5951931" y="5944962"/>
                  <a:pt x="5939318" y="5947904"/>
                  <a:pt x="5930307" y="5949865"/>
                </a:cubicBezTo>
                <a:lnTo>
                  <a:pt x="5927717" y="5950335"/>
                </a:lnTo>
                <a:lnTo>
                  <a:pt x="5913519" y="5988227"/>
                </a:lnTo>
                <a:cubicBezTo>
                  <a:pt x="5894629" y="6048542"/>
                  <a:pt x="5889483" y="6079877"/>
                  <a:pt x="5898071" y="6082237"/>
                </a:cubicBezTo>
                <a:cubicBezTo>
                  <a:pt x="5902360" y="6083417"/>
                  <a:pt x="5902744" y="6090423"/>
                  <a:pt x="5899223" y="6103235"/>
                </a:cubicBezTo>
                <a:cubicBezTo>
                  <a:pt x="5885124" y="6154527"/>
                  <a:pt x="5850605" y="6238131"/>
                  <a:pt x="5795656" y="6354034"/>
                </a:cubicBezTo>
                <a:cubicBezTo>
                  <a:pt x="5717035" y="6539289"/>
                  <a:pt x="5671554" y="6654344"/>
                  <a:pt x="5659215" y="6699229"/>
                </a:cubicBezTo>
                <a:cubicBezTo>
                  <a:pt x="5652169" y="6724864"/>
                  <a:pt x="5649911" y="6741488"/>
                  <a:pt x="5652438" y="6749081"/>
                </a:cubicBezTo>
                <a:cubicBezTo>
                  <a:pt x="5657504" y="6764256"/>
                  <a:pt x="5654751" y="6791081"/>
                  <a:pt x="5644177" y="6829551"/>
                </a:cubicBezTo>
                <a:cubicBezTo>
                  <a:pt x="5623032" y="6906481"/>
                  <a:pt x="5585864" y="6999694"/>
                  <a:pt x="5532681" y="7109194"/>
                </a:cubicBezTo>
                <a:cubicBezTo>
                  <a:pt x="5531910" y="7095187"/>
                  <a:pt x="5535055" y="7075371"/>
                  <a:pt x="5542103" y="7049726"/>
                </a:cubicBezTo>
                <a:cubicBezTo>
                  <a:pt x="5549153" y="7024079"/>
                  <a:pt x="5552289" y="7004260"/>
                  <a:pt x="5551524" y="6990255"/>
                </a:cubicBezTo>
                <a:lnTo>
                  <a:pt x="5496686" y="7088956"/>
                </a:lnTo>
                <a:lnTo>
                  <a:pt x="5431276" y="7226127"/>
                </a:lnTo>
                <a:cubicBezTo>
                  <a:pt x="5389434" y="7311159"/>
                  <a:pt x="5366369" y="7353086"/>
                  <a:pt x="5362073" y="7351905"/>
                </a:cubicBezTo>
                <a:cubicBezTo>
                  <a:pt x="5353487" y="7349545"/>
                  <a:pt x="5359654" y="7327105"/>
                  <a:pt x="5380575" y="7284589"/>
                </a:cubicBezTo>
                <a:cubicBezTo>
                  <a:pt x="5401720" y="7207663"/>
                  <a:pt x="5405585" y="7143217"/>
                  <a:pt x="5392157" y="7091260"/>
                </a:cubicBezTo>
                <a:cubicBezTo>
                  <a:pt x="5384346" y="7102894"/>
                  <a:pt x="5383076" y="7099105"/>
                  <a:pt x="5388364" y="7079867"/>
                </a:cubicBezTo>
                <a:cubicBezTo>
                  <a:pt x="5390125" y="7073461"/>
                  <a:pt x="5397560" y="7054820"/>
                  <a:pt x="5410663" y="7023939"/>
                </a:cubicBezTo>
                <a:cubicBezTo>
                  <a:pt x="5430818" y="6967420"/>
                  <a:pt x="5440256" y="6937266"/>
                  <a:pt x="5438995" y="6933468"/>
                </a:cubicBezTo>
                <a:cubicBezTo>
                  <a:pt x="5437730" y="6929670"/>
                  <a:pt x="5429281" y="6939414"/>
                  <a:pt x="5413646" y="6962698"/>
                </a:cubicBezTo>
                <a:cubicBezTo>
                  <a:pt x="5402300" y="6987165"/>
                  <a:pt x="5388047" y="6997038"/>
                  <a:pt x="5370873" y="6992317"/>
                </a:cubicBezTo>
                <a:cubicBezTo>
                  <a:pt x="5366583" y="6991138"/>
                  <a:pt x="5337568" y="7021089"/>
                  <a:pt x="5283836" y="7082168"/>
                </a:cubicBezTo>
                <a:lnTo>
                  <a:pt x="5233140" y="7140634"/>
                </a:lnTo>
                <a:cubicBezTo>
                  <a:pt x="5234902" y="7134227"/>
                  <a:pt x="5239690" y="7125190"/>
                  <a:pt x="5247508" y="7113558"/>
                </a:cubicBezTo>
                <a:cubicBezTo>
                  <a:pt x="5263145" y="7090275"/>
                  <a:pt x="5273602" y="7069014"/>
                  <a:pt x="5278890" y="7049776"/>
                </a:cubicBezTo>
                <a:cubicBezTo>
                  <a:pt x="5280651" y="7043370"/>
                  <a:pt x="5290674" y="7023716"/>
                  <a:pt x="5308947" y="6990815"/>
                </a:cubicBezTo>
                <a:cubicBezTo>
                  <a:pt x="5327224" y="6957914"/>
                  <a:pt x="5344626" y="6928213"/>
                  <a:pt x="5361141" y="6901726"/>
                </a:cubicBezTo>
                <a:cubicBezTo>
                  <a:pt x="5377658" y="6875234"/>
                  <a:pt x="5384652" y="6858199"/>
                  <a:pt x="5382116" y="6850611"/>
                </a:cubicBezTo>
                <a:cubicBezTo>
                  <a:pt x="5379591" y="6843014"/>
                  <a:pt x="5387133" y="6807165"/>
                  <a:pt x="5404753" y="6743059"/>
                </a:cubicBezTo>
                <a:lnTo>
                  <a:pt x="5413025" y="6662582"/>
                </a:lnTo>
                <a:cubicBezTo>
                  <a:pt x="5406963" y="6667818"/>
                  <a:pt x="5398653" y="6689665"/>
                  <a:pt x="5388082" y="6728127"/>
                </a:cubicBezTo>
                <a:cubicBezTo>
                  <a:pt x="5379272" y="6760178"/>
                  <a:pt x="5370570" y="6775027"/>
                  <a:pt x="5361983" y="6772667"/>
                </a:cubicBezTo>
                <a:cubicBezTo>
                  <a:pt x="5361983" y="6772667"/>
                  <a:pt x="5352019" y="6783722"/>
                  <a:pt x="5332093" y="6805827"/>
                </a:cubicBezTo>
                <a:cubicBezTo>
                  <a:pt x="5248854" y="6907062"/>
                  <a:pt x="5209495" y="6941070"/>
                  <a:pt x="5214012" y="6907826"/>
                </a:cubicBezTo>
                <a:lnTo>
                  <a:pt x="5260102" y="6765356"/>
                </a:lnTo>
                <a:lnTo>
                  <a:pt x="5266541" y="6767128"/>
                </a:lnTo>
                <a:cubicBezTo>
                  <a:pt x="5270832" y="6768308"/>
                  <a:pt x="5279282" y="6758562"/>
                  <a:pt x="5291893" y="6737897"/>
                </a:cubicBezTo>
                <a:cubicBezTo>
                  <a:pt x="5304501" y="6717218"/>
                  <a:pt x="5316911" y="6693057"/>
                  <a:pt x="5329139" y="6665384"/>
                </a:cubicBezTo>
                <a:cubicBezTo>
                  <a:pt x="5341357" y="6637719"/>
                  <a:pt x="5349236" y="6617467"/>
                  <a:pt x="5352761" y="6604645"/>
                </a:cubicBezTo>
                <a:cubicBezTo>
                  <a:pt x="5355510" y="6577824"/>
                  <a:pt x="5384751" y="6513455"/>
                  <a:pt x="5440465" y="6411553"/>
                </a:cubicBezTo>
                <a:cubicBezTo>
                  <a:pt x="5461388" y="6369038"/>
                  <a:pt x="5463259" y="6345420"/>
                  <a:pt x="5446085" y="6340700"/>
                </a:cubicBezTo>
                <a:cubicBezTo>
                  <a:pt x="5437498" y="6338340"/>
                  <a:pt x="5406420" y="6388404"/>
                  <a:pt x="5352850" y="6490904"/>
                </a:cubicBezTo>
                <a:cubicBezTo>
                  <a:pt x="5299283" y="6593396"/>
                  <a:pt x="5268979" y="6657464"/>
                  <a:pt x="5261930" y="6683108"/>
                </a:cubicBezTo>
                <a:cubicBezTo>
                  <a:pt x="5251356" y="6721578"/>
                  <a:pt x="5237868" y="6745454"/>
                  <a:pt x="5221465" y="6754738"/>
                </a:cubicBezTo>
                <a:cubicBezTo>
                  <a:pt x="5188658" y="6773292"/>
                  <a:pt x="5155515" y="6843484"/>
                  <a:pt x="5122033" y="6965296"/>
                </a:cubicBezTo>
                <a:cubicBezTo>
                  <a:pt x="5114987" y="6990932"/>
                  <a:pt x="5105156" y="7014088"/>
                  <a:pt x="5092549" y="7034757"/>
                </a:cubicBezTo>
                <a:cubicBezTo>
                  <a:pt x="5079938" y="7055422"/>
                  <a:pt x="5070993" y="7075381"/>
                  <a:pt x="5065709" y="7094613"/>
                </a:cubicBezTo>
                <a:cubicBezTo>
                  <a:pt x="5062185" y="7107435"/>
                  <a:pt x="5052220" y="7118487"/>
                  <a:pt x="5035813" y="7127768"/>
                </a:cubicBezTo>
                <a:cubicBezTo>
                  <a:pt x="5019409" y="7137054"/>
                  <a:pt x="5008567" y="7151305"/>
                  <a:pt x="5003279" y="7170543"/>
                </a:cubicBezTo>
                <a:cubicBezTo>
                  <a:pt x="4985883" y="7200237"/>
                  <a:pt x="4976413" y="7201084"/>
                  <a:pt x="4974877" y="7173077"/>
                </a:cubicBezTo>
                <a:cubicBezTo>
                  <a:pt x="4988975" y="7121786"/>
                  <a:pt x="4968660" y="7136896"/>
                  <a:pt x="4913939" y="7218388"/>
                </a:cubicBezTo>
                <a:cubicBezTo>
                  <a:pt x="4898305" y="7241672"/>
                  <a:pt x="4890490" y="7253315"/>
                  <a:pt x="4890490" y="7253315"/>
                </a:cubicBezTo>
                <a:cubicBezTo>
                  <a:pt x="4887957" y="7245718"/>
                  <a:pt x="4881023" y="7254153"/>
                  <a:pt x="4869679" y="7278620"/>
                </a:cubicBezTo>
                <a:cubicBezTo>
                  <a:pt x="4854041" y="7301903"/>
                  <a:pt x="4844078" y="7312959"/>
                  <a:pt x="4839787" y="7311780"/>
                </a:cubicBezTo>
                <a:cubicBezTo>
                  <a:pt x="4837478" y="7269769"/>
                  <a:pt x="4828398" y="7277614"/>
                  <a:pt x="4812539" y="7335313"/>
                </a:cubicBezTo>
                <a:cubicBezTo>
                  <a:pt x="4810776" y="7341728"/>
                  <a:pt x="4808133" y="7351342"/>
                  <a:pt x="4804608" y="7364167"/>
                </a:cubicBezTo>
                <a:lnTo>
                  <a:pt x="4813690" y="7356320"/>
                </a:lnTo>
                <a:lnTo>
                  <a:pt x="4817490" y="7367708"/>
                </a:lnTo>
                <a:cubicBezTo>
                  <a:pt x="4801855" y="7390992"/>
                  <a:pt x="4783139" y="7425488"/>
                  <a:pt x="4761334" y="7471211"/>
                </a:cubicBezTo>
                <a:cubicBezTo>
                  <a:pt x="4739530" y="7516934"/>
                  <a:pt x="4732428" y="7551182"/>
                  <a:pt x="4740016" y="7573961"/>
                </a:cubicBezTo>
                <a:cubicBezTo>
                  <a:pt x="4745081" y="7589135"/>
                  <a:pt x="4744333" y="7604445"/>
                  <a:pt x="4737783" y="7619888"/>
                </a:cubicBezTo>
                <a:cubicBezTo>
                  <a:pt x="4731230" y="7635328"/>
                  <a:pt x="4717304" y="7660799"/>
                  <a:pt x="4695994" y="7696318"/>
                </a:cubicBezTo>
                <a:cubicBezTo>
                  <a:pt x="4674690" y="7731836"/>
                  <a:pt x="4663154" y="7752799"/>
                  <a:pt x="4661394" y="7759205"/>
                </a:cubicBezTo>
                <a:cubicBezTo>
                  <a:pt x="4659630" y="7765621"/>
                  <a:pt x="4653963" y="7777856"/>
                  <a:pt x="4644379" y="7795904"/>
                </a:cubicBezTo>
                <a:lnTo>
                  <a:pt x="4630012" y="7822977"/>
                </a:lnTo>
                <a:cubicBezTo>
                  <a:pt x="4624948" y="7807805"/>
                  <a:pt x="4620658" y="7806626"/>
                  <a:pt x="4617136" y="7819438"/>
                </a:cubicBezTo>
                <a:cubicBezTo>
                  <a:pt x="4613611" y="7832263"/>
                  <a:pt x="4607551" y="7837498"/>
                  <a:pt x="4598965" y="7835137"/>
                </a:cubicBezTo>
                <a:cubicBezTo>
                  <a:pt x="4586088" y="7831597"/>
                  <a:pt x="4577006" y="7839443"/>
                  <a:pt x="4571721" y="7858671"/>
                </a:cubicBezTo>
                <a:cubicBezTo>
                  <a:pt x="4564671" y="7884319"/>
                  <a:pt x="4556850" y="7895960"/>
                  <a:pt x="4548264" y="7893600"/>
                </a:cubicBezTo>
                <a:cubicBezTo>
                  <a:pt x="4539683" y="7891241"/>
                  <a:pt x="4543015" y="7874916"/>
                  <a:pt x="4558264" y="7844632"/>
                </a:cubicBezTo>
                <a:cubicBezTo>
                  <a:pt x="4573512" y="7814349"/>
                  <a:pt x="4588075" y="7790769"/>
                  <a:pt x="4601947" y="7773899"/>
                </a:cubicBezTo>
                <a:cubicBezTo>
                  <a:pt x="4610757" y="7741845"/>
                  <a:pt x="4609985" y="7727844"/>
                  <a:pt x="4599643" y="7731891"/>
                </a:cubicBezTo>
                <a:cubicBezTo>
                  <a:pt x="4581474" y="7747578"/>
                  <a:pt x="4578063" y="7743201"/>
                  <a:pt x="4589401" y="7718736"/>
                </a:cubicBezTo>
                <a:cubicBezTo>
                  <a:pt x="4592926" y="7705912"/>
                  <a:pt x="4603391" y="7684655"/>
                  <a:pt x="4620788" y="7654963"/>
                </a:cubicBezTo>
                <a:cubicBezTo>
                  <a:pt x="4654813" y="7581565"/>
                  <a:pt x="4675346" y="7532052"/>
                  <a:pt x="4682395" y="7506406"/>
                </a:cubicBezTo>
                <a:cubicBezTo>
                  <a:pt x="4717640" y="7378187"/>
                  <a:pt x="4706905" y="7375236"/>
                  <a:pt x="4650196" y="7497558"/>
                </a:cubicBezTo>
                <a:cubicBezTo>
                  <a:pt x="4665514" y="7391443"/>
                  <a:pt x="4680989" y="7326737"/>
                  <a:pt x="4696625" y="7303451"/>
                </a:cubicBezTo>
                <a:lnTo>
                  <a:pt x="4701910" y="7284223"/>
                </a:lnTo>
                <a:cubicBezTo>
                  <a:pt x="4705435" y="7271399"/>
                  <a:pt x="4713859" y="7232340"/>
                  <a:pt x="4727190" y="7167057"/>
                </a:cubicBezTo>
                <a:cubicBezTo>
                  <a:pt x="4740517" y="7101760"/>
                  <a:pt x="4750709" y="7056295"/>
                  <a:pt x="4757755" y="7030659"/>
                </a:cubicBezTo>
                <a:cubicBezTo>
                  <a:pt x="4764805" y="7005013"/>
                  <a:pt x="4771354" y="6989571"/>
                  <a:pt x="4777411" y="6984345"/>
                </a:cubicBezTo>
                <a:cubicBezTo>
                  <a:pt x="4785225" y="6972702"/>
                  <a:pt x="4787870" y="6963078"/>
                  <a:pt x="4785342" y="6955490"/>
                </a:cubicBezTo>
                <a:lnTo>
                  <a:pt x="4785682" y="6903870"/>
                </a:lnTo>
                <a:cubicBezTo>
                  <a:pt x="4799778" y="6852586"/>
                  <a:pt x="4794602" y="6854605"/>
                  <a:pt x="4770155" y="6909943"/>
                </a:cubicBezTo>
                <a:cubicBezTo>
                  <a:pt x="4760576" y="6928001"/>
                  <a:pt x="4741804" y="6971108"/>
                  <a:pt x="4713834" y="7039268"/>
                </a:cubicBezTo>
                <a:lnTo>
                  <a:pt x="4711190" y="7048885"/>
                </a:lnTo>
                <a:lnTo>
                  <a:pt x="4708548" y="7058499"/>
                </a:lnTo>
                <a:lnTo>
                  <a:pt x="4696814" y="7075966"/>
                </a:lnTo>
                <a:lnTo>
                  <a:pt x="4653371" y="7208822"/>
                </a:lnTo>
                <a:cubicBezTo>
                  <a:pt x="4655135" y="7202406"/>
                  <a:pt x="4659926" y="7193382"/>
                  <a:pt x="4667738" y="7181748"/>
                </a:cubicBezTo>
                <a:lnTo>
                  <a:pt x="4676829" y="7173895"/>
                </a:lnTo>
                <a:lnTo>
                  <a:pt x="4712003" y="7121506"/>
                </a:lnTo>
                <a:lnTo>
                  <a:pt x="4699938" y="7190598"/>
                </a:lnTo>
                <a:cubicBezTo>
                  <a:pt x="4692891" y="7216234"/>
                  <a:pt x="4682875" y="7235888"/>
                  <a:pt x="4669880" y="7249561"/>
                </a:cubicBezTo>
                <a:cubicBezTo>
                  <a:pt x="4656888" y="7263231"/>
                  <a:pt x="4647753" y="7279677"/>
                  <a:pt x="4642465" y="7298915"/>
                </a:cubicBezTo>
                <a:cubicBezTo>
                  <a:pt x="4635419" y="7324552"/>
                  <a:pt x="4619781" y="7347839"/>
                  <a:pt x="4595558" y="7368764"/>
                </a:cubicBezTo>
                <a:cubicBezTo>
                  <a:pt x="4583448" y="7379226"/>
                  <a:pt x="4568007" y="7406005"/>
                  <a:pt x="4549231" y="7449120"/>
                </a:cubicBezTo>
                <a:cubicBezTo>
                  <a:pt x="4530457" y="7492226"/>
                  <a:pt x="4511491" y="7531830"/>
                  <a:pt x="4492331" y="7567938"/>
                </a:cubicBezTo>
                <a:cubicBezTo>
                  <a:pt x="4473172" y="7604045"/>
                  <a:pt x="4461447" y="7621507"/>
                  <a:pt x="4457149" y="7620325"/>
                </a:cubicBezTo>
                <a:cubicBezTo>
                  <a:pt x="4427101" y="7612066"/>
                  <a:pt x="4433877" y="7562212"/>
                  <a:pt x="4477483" y="7470766"/>
                </a:cubicBezTo>
                <a:cubicBezTo>
                  <a:pt x="4517560" y="7392139"/>
                  <a:pt x="4537444" y="7311416"/>
                  <a:pt x="4537124" y="7228588"/>
                </a:cubicBezTo>
                <a:cubicBezTo>
                  <a:pt x="4538114" y="7208176"/>
                  <a:pt x="4547445" y="7195223"/>
                  <a:pt x="4565112" y="7189739"/>
                </a:cubicBezTo>
                <a:cubicBezTo>
                  <a:pt x="4582783" y="7184245"/>
                  <a:pt x="4593386" y="7175091"/>
                  <a:pt x="4596908" y="7162279"/>
                </a:cubicBezTo>
                <a:cubicBezTo>
                  <a:pt x="4600435" y="7149447"/>
                  <a:pt x="4611463" y="7138698"/>
                  <a:pt x="4630019" y="7130004"/>
                </a:cubicBezTo>
                <a:cubicBezTo>
                  <a:pt x="4648569" y="7121312"/>
                  <a:pt x="4659222" y="7103548"/>
                  <a:pt x="4661979" y="7076731"/>
                </a:cubicBezTo>
                <a:cubicBezTo>
                  <a:pt x="4667267" y="7057493"/>
                  <a:pt x="4672934" y="7045258"/>
                  <a:pt x="4678991" y="7040035"/>
                </a:cubicBezTo>
                <a:cubicBezTo>
                  <a:pt x="4688343" y="7056396"/>
                  <a:pt x="4708000" y="7010082"/>
                  <a:pt x="4737957" y="6901093"/>
                </a:cubicBezTo>
                <a:lnTo>
                  <a:pt x="4753816" y="6843394"/>
                </a:lnTo>
                <a:cubicBezTo>
                  <a:pt x="4752053" y="6849809"/>
                  <a:pt x="4747268" y="6858836"/>
                  <a:pt x="4739446" y="6870477"/>
                </a:cubicBezTo>
                <a:cubicBezTo>
                  <a:pt x="4718524" y="6912992"/>
                  <a:pt x="4714344" y="6894602"/>
                  <a:pt x="4726902" y="6815312"/>
                </a:cubicBezTo>
                <a:cubicBezTo>
                  <a:pt x="4741002" y="6764021"/>
                  <a:pt x="4732797" y="6768670"/>
                  <a:pt x="4702301" y="6829235"/>
                </a:cubicBezTo>
                <a:cubicBezTo>
                  <a:pt x="4662991" y="6921860"/>
                  <a:pt x="4643329" y="6968172"/>
                  <a:pt x="4643329" y="6968172"/>
                </a:cubicBezTo>
                <a:cubicBezTo>
                  <a:pt x="4638267" y="6952990"/>
                  <a:pt x="4635738" y="6945404"/>
                  <a:pt x="4635738" y="6945404"/>
                </a:cubicBezTo>
                <a:cubicBezTo>
                  <a:pt x="4627925" y="6957039"/>
                  <a:pt x="4620489" y="6975688"/>
                  <a:pt x="4613440" y="7001333"/>
                </a:cubicBezTo>
                <a:cubicBezTo>
                  <a:pt x="4606394" y="7026969"/>
                  <a:pt x="4593784" y="7047647"/>
                  <a:pt x="4575615" y="7063335"/>
                </a:cubicBezTo>
                <a:cubicBezTo>
                  <a:pt x="4557453" y="7079026"/>
                  <a:pt x="4541075" y="7117623"/>
                  <a:pt x="4526474" y="7179119"/>
                </a:cubicBezTo>
                <a:cubicBezTo>
                  <a:pt x="4511885" y="7240606"/>
                  <a:pt x="4495894" y="7286201"/>
                  <a:pt x="4478492" y="7315904"/>
                </a:cubicBezTo>
                <a:cubicBezTo>
                  <a:pt x="4447223" y="7362465"/>
                  <a:pt x="4428944" y="7395367"/>
                  <a:pt x="4423657" y="7414605"/>
                </a:cubicBezTo>
                <a:cubicBezTo>
                  <a:pt x="4420135" y="7427418"/>
                  <a:pt x="4417489" y="7437043"/>
                  <a:pt x="4415728" y="7443449"/>
                </a:cubicBezTo>
                <a:cubicBezTo>
                  <a:pt x="4413967" y="7449857"/>
                  <a:pt x="4411820" y="7449267"/>
                  <a:pt x="4409289" y="7441681"/>
                </a:cubicBezTo>
                <a:lnTo>
                  <a:pt x="4355606" y="7561381"/>
                </a:lnTo>
                <a:cubicBezTo>
                  <a:pt x="4328406" y="7643545"/>
                  <a:pt x="4312656" y="7684042"/>
                  <a:pt x="4308364" y="7682864"/>
                </a:cubicBezTo>
                <a:cubicBezTo>
                  <a:pt x="4304068" y="7681682"/>
                  <a:pt x="4295105" y="7672316"/>
                  <a:pt x="4281454" y="7654773"/>
                </a:cubicBezTo>
                <a:cubicBezTo>
                  <a:pt x="4278925" y="7647187"/>
                  <a:pt x="4277712" y="7634786"/>
                  <a:pt x="4277828" y="7617576"/>
                </a:cubicBezTo>
                <a:cubicBezTo>
                  <a:pt x="4277937" y="7600365"/>
                  <a:pt x="4281268" y="7584046"/>
                  <a:pt x="4287822" y="7568607"/>
                </a:cubicBezTo>
                <a:cubicBezTo>
                  <a:pt x="4294373" y="7553177"/>
                  <a:pt x="4299796" y="7546040"/>
                  <a:pt x="4304092" y="7547221"/>
                </a:cubicBezTo>
                <a:cubicBezTo>
                  <a:pt x="4312678" y="7549581"/>
                  <a:pt x="4328692" y="7533302"/>
                  <a:pt x="4352151" y="7498374"/>
                </a:cubicBezTo>
                <a:cubicBezTo>
                  <a:pt x="4375598" y="7463453"/>
                  <a:pt x="4384795" y="7438397"/>
                  <a:pt x="4379732" y="7423215"/>
                </a:cubicBezTo>
                <a:cubicBezTo>
                  <a:pt x="4378961" y="7409210"/>
                  <a:pt x="4381853" y="7394486"/>
                  <a:pt x="4388404" y="7379056"/>
                </a:cubicBezTo>
                <a:cubicBezTo>
                  <a:pt x="4394959" y="7363617"/>
                  <a:pt x="4404537" y="7345558"/>
                  <a:pt x="4417150" y="7324892"/>
                </a:cubicBezTo>
                <a:cubicBezTo>
                  <a:pt x="4429756" y="7304224"/>
                  <a:pt x="4436934" y="7290688"/>
                  <a:pt x="4438697" y="7284274"/>
                </a:cubicBezTo>
                <a:cubicBezTo>
                  <a:pt x="4445747" y="7258626"/>
                  <a:pt x="4440188" y="7253659"/>
                  <a:pt x="4422025" y="7269349"/>
                </a:cubicBezTo>
                <a:cubicBezTo>
                  <a:pt x="4420264" y="7275755"/>
                  <a:pt x="4417868" y="7280271"/>
                  <a:pt x="4414837" y="7282889"/>
                </a:cubicBezTo>
                <a:cubicBezTo>
                  <a:pt x="4411807" y="7285510"/>
                  <a:pt x="4407271" y="7289427"/>
                  <a:pt x="4401218" y="7294662"/>
                </a:cubicBezTo>
                <a:cubicBezTo>
                  <a:pt x="4364886" y="7326043"/>
                  <a:pt x="4340547" y="7364178"/>
                  <a:pt x="4328212" y="7409054"/>
                </a:cubicBezTo>
                <a:cubicBezTo>
                  <a:pt x="4328212" y="7409054"/>
                  <a:pt x="4325570" y="7418668"/>
                  <a:pt x="4320284" y="7437898"/>
                </a:cubicBezTo>
                <a:cubicBezTo>
                  <a:pt x="4329866" y="7419849"/>
                  <a:pt x="4335918" y="7414622"/>
                  <a:pt x="4338454" y="7422209"/>
                </a:cubicBezTo>
                <a:cubicBezTo>
                  <a:pt x="4340982" y="7429796"/>
                  <a:pt x="4326560" y="7465480"/>
                  <a:pt x="4295171" y="7529263"/>
                </a:cubicBezTo>
                <a:cubicBezTo>
                  <a:pt x="4263791" y="7593037"/>
                  <a:pt x="4242925" y="7626950"/>
                  <a:pt x="4232582" y="7630999"/>
                </a:cubicBezTo>
                <a:cubicBezTo>
                  <a:pt x="4228284" y="7629817"/>
                  <a:pt x="4223494" y="7638841"/>
                  <a:pt x="4218205" y="7658081"/>
                </a:cubicBezTo>
                <a:cubicBezTo>
                  <a:pt x="4214681" y="7670903"/>
                  <a:pt x="4212539" y="7670315"/>
                  <a:pt x="4211767" y="7656311"/>
                </a:cubicBezTo>
                <a:cubicBezTo>
                  <a:pt x="4204179" y="7633532"/>
                  <a:pt x="4202585" y="7614136"/>
                  <a:pt x="4206992" y="7598106"/>
                </a:cubicBezTo>
                <a:cubicBezTo>
                  <a:pt x="4211398" y="7582076"/>
                  <a:pt x="4224056" y="7552807"/>
                  <a:pt x="4244979" y="7510292"/>
                </a:cubicBezTo>
                <a:cubicBezTo>
                  <a:pt x="4265900" y="7467776"/>
                  <a:pt x="4282029" y="7434284"/>
                  <a:pt x="4293376" y="7409821"/>
                </a:cubicBezTo>
                <a:cubicBezTo>
                  <a:pt x="4336212" y="7304370"/>
                  <a:pt x="4354219" y="7247259"/>
                  <a:pt x="4347393" y="7238495"/>
                </a:cubicBezTo>
                <a:cubicBezTo>
                  <a:pt x="4340571" y="7229717"/>
                  <a:pt x="4347617" y="7204081"/>
                  <a:pt x="4368539" y="7161565"/>
                </a:cubicBezTo>
                <a:cubicBezTo>
                  <a:pt x="4408619" y="7082943"/>
                  <a:pt x="4431909" y="7006592"/>
                  <a:pt x="4438415" y="6932533"/>
                </a:cubicBezTo>
                <a:cubicBezTo>
                  <a:pt x="4383696" y="7014023"/>
                  <a:pt x="4329901" y="7150945"/>
                  <a:pt x="4277037" y="7343271"/>
                </a:cubicBezTo>
                <a:lnTo>
                  <a:pt x="4269106" y="7372123"/>
                </a:lnTo>
                <a:cubicBezTo>
                  <a:pt x="4287048" y="7390837"/>
                  <a:pt x="4281265" y="7420281"/>
                  <a:pt x="4251757" y="7460438"/>
                </a:cubicBezTo>
                <a:cubicBezTo>
                  <a:pt x="4222248" y="7500594"/>
                  <a:pt x="4206613" y="7523878"/>
                  <a:pt x="4204848" y="7530292"/>
                </a:cubicBezTo>
                <a:cubicBezTo>
                  <a:pt x="4201326" y="7543109"/>
                  <a:pt x="4166808" y="7626711"/>
                  <a:pt x="4101283" y="7781081"/>
                </a:cubicBezTo>
                <a:cubicBezTo>
                  <a:pt x="4035765" y="7935464"/>
                  <a:pt x="4002121" y="8015848"/>
                  <a:pt x="4000358" y="8022264"/>
                </a:cubicBezTo>
                <a:lnTo>
                  <a:pt x="4011272" y="7932171"/>
                </a:lnTo>
                <a:cubicBezTo>
                  <a:pt x="4023383" y="7921709"/>
                  <a:pt x="4061812" y="7832289"/>
                  <a:pt x="4126564" y="7663915"/>
                </a:cubicBezTo>
                <a:cubicBezTo>
                  <a:pt x="4145724" y="7627806"/>
                  <a:pt x="4159324" y="7586731"/>
                  <a:pt x="4167365" y="7540673"/>
                </a:cubicBezTo>
                <a:cubicBezTo>
                  <a:pt x="4175407" y="7494619"/>
                  <a:pt x="4190773" y="7447125"/>
                  <a:pt x="4213452" y="7398191"/>
                </a:cubicBezTo>
                <a:cubicBezTo>
                  <a:pt x="4243184" y="7323625"/>
                  <a:pt x="4265103" y="7260690"/>
                  <a:pt x="4279200" y="7209407"/>
                </a:cubicBezTo>
                <a:cubicBezTo>
                  <a:pt x="4293298" y="7158115"/>
                  <a:pt x="4293907" y="7130701"/>
                  <a:pt x="4281023" y="7127159"/>
                </a:cubicBezTo>
                <a:cubicBezTo>
                  <a:pt x="4268147" y="7123620"/>
                  <a:pt x="4258121" y="7143284"/>
                  <a:pt x="4250965" y="7186132"/>
                </a:cubicBezTo>
                <a:cubicBezTo>
                  <a:pt x="4243802" y="7228976"/>
                  <a:pt x="4231636" y="7248050"/>
                  <a:pt x="4214460" y="7243329"/>
                </a:cubicBezTo>
                <a:cubicBezTo>
                  <a:pt x="4205881" y="7240971"/>
                  <a:pt x="4207754" y="7217343"/>
                  <a:pt x="4220089" y="7172468"/>
                </a:cubicBezTo>
                <a:lnTo>
                  <a:pt x="4394681" y="6713655"/>
                </a:lnTo>
                <a:cubicBezTo>
                  <a:pt x="4390391" y="6712476"/>
                  <a:pt x="4394411" y="6689450"/>
                  <a:pt x="4406746" y="6644572"/>
                </a:cubicBezTo>
                <a:cubicBezTo>
                  <a:pt x="4417320" y="6606104"/>
                  <a:pt x="4421338" y="6583077"/>
                  <a:pt x="4418812" y="6575482"/>
                </a:cubicBezTo>
                <a:lnTo>
                  <a:pt x="4378341" y="6647107"/>
                </a:lnTo>
                <a:cubicBezTo>
                  <a:pt x="4355666" y="6696031"/>
                  <a:pt x="4335624" y="6735349"/>
                  <a:pt x="4318228" y="6765039"/>
                </a:cubicBezTo>
                <a:cubicBezTo>
                  <a:pt x="4310405" y="6776683"/>
                  <a:pt x="4279297" y="6864662"/>
                  <a:pt x="4224893" y="7028993"/>
                </a:cubicBezTo>
                <a:cubicBezTo>
                  <a:pt x="4176550" y="7188084"/>
                  <a:pt x="4140264" y="7278093"/>
                  <a:pt x="4116041" y="7299018"/>
                </a:cubicBezTo>
                <a:cubicBezTo>
                  <a:pt x="4089291" y="7312349"/>
                  <a:pt x="4073268" y="7328638"/>
                  <a:pt x="4067982" y="7347868"/>
                </a:cubicBezTo>
                <a:cubicBezTo>
                  <a:pt x="4066221" y="7354274"/>
                  <a:pt x="4056258" y="7365326"/>
                  <a:pt x="4038093" y="7381027"/>
                </a:cubicBezTo>
                <a:cubicBezTo>
                  <a:pt x="4034794" y="7359426"/>
                  <a:pt x="4035789" y="7339019"/>
                  <a:pt x="4041075" y="7319789"/>
                </a:cubicBezTo>
                <a:cubicBezTo>
                  <a:pt x="4041300" y="7285367"/>
                  <a:pt x="4039260" y="7267573"/>
                  <a:pt x="4034970" y="7266394"/>
                </a:cubicBezTo>
                <a:cubicBezTo>
                  <a:pt x="4028146" y="7257616"/>
                  <a:pt x="4027378" y="7243623"/>
                  <a:pt x="4032666" y="7224385"/>
                </a:cubicBezTo>
                <a:cubicBezTo>
                  <a:pt x="4037180" y="7191152"/>
                  <a:pt x="4034266" y="7176558"/>
                  <a:pt x="4023918" y="7180606"/>
                </a:cubicBezTo>
                <a:cubicBezTo>
                  <a:pt x="4010044" y="7197484"/>
                  <a:pt x="4004433" y="7201108"/>
                  <a:pt x="4007075" y="7191493"/>
                </a:cubicBezTo>
                <a:cubicBezTo>
                  <a:pt x="4009718" y="7181879"/>
                  <a:pt x="4027667" y="7133370"/>
                  <a:pt x="4060923" y="7045977"/>
                </a:cubicBezTo>
                <a:cubicBezTo>
                  <a:pt x="4066209" y="7026749"/>
                  <a:pt x="4072570" y="7007806"/>
                  <a:pt x="4080003" y="6989168"/>
                </a:cubicBezTo>
                <a:cubicBezTo>
                  <a:pt x="4087431" y="6970525"/>
                  <a:pt x="4093985" y="6955085"/>
                  <a:pt x="4099660" y="6942854"/>
                </a:cubicBezTo>
                <a:cubicBezTo>
                  <a:pt x="4105332" y="6930619"/>
                  <a:pt x="4109924" y="6918090"/>
                  <a:pt x="4113448" y="6905268"/>
                </a:cubicBezTo>
                <a:lnTo>
                  <a:pt x="4125179" y="6887811"/>
                </a:lnTo>
                <a:cubicBezTo>
                  <a:pt x="4135753" y="6849341"/>
                  <a:pt x="4124136" y="6849599"/>
                  <a:pt x="4090337" y="6888575"/>
                </a:cubicBezTo>
                <a:lnTo>
                  <a:pt x="4075968" y="6915657"/>
                </a:lnTo>
                <a:lnTo>
                  <a:pt x="4066880" y="6923500"/>
                </a:lnTo>
                <a:cubicBezTo>
                  <a:pt x="4078227" y="6899037"/>
                  <a:pt x="4097608" y="6828516"/>
                  <a:pt x="4125032" y="6711938"/>
                </a:cubicBezTo>
                <a:lnTo>
                  <a:pt x="4135945" y="6621846"/>
                </a:lnTo>
                <a:cubicBezTo>
                  <a:pt x="4129892" y="6627083"/>
                  <a:pt x="4121575" y="6648929"/>
                  <a:pt x="4111001" y="6687398"/>
                </a:cubicBezTo>
                <a:cubicBezTo>
                  <a:pt x="4105718" y="6706627"/>
                  <a:pt x="4091787" y="6732109"/>
                  <a:pt x="4069212" y="6763828"/>
                </a:cubicBezTo>
                <a:cubicBezTo>
                  <a:pt x="4046644" y="6795551"/>
                  <a:pt x="4030181" y="6813433"/>
                  <a:pt x="4019834" y="6817479"/>
                </a:cubicBezTo>
                <a:cubicBezTo>
                  <a:pt x="4015544" y="6816300"/>
                  <a:pt x="4009871" y="6828531"/>
                  <a:pt x="4002821" y="6854179"/>
                </a:cubicBezTo>
                <a:cubicBezTo>
                  <a:pt x="3992248" y="6892646"/>
                  <a:pt x="3972593" y="6938960"/>
                  <a:pt x="3943855" y="6993118"/>
                </a:cubicBezTo>
                <a:cubicBezTo>
                  <a:pt x="3907299" y="7058918"/>
                  <a:pt x="3887752" y="7088020"/>
                  <a:pt x="3885226" y="7080425"/>
                </a:cubicBezTo>
                <a:cubicBezTo>
                  <a:pt x="3885226" y="7080425"/>
                  <a:pt x="3888750" y="7067603"/>
                  <a:pt x="3895797" y="7041966"/>
                </a:cubicBezTo>
                <a:lnTo>
                  <a:pt x="3903727" y="7013113"/>
                </a:lnTo>
                <a:cubicBezTo>
                  <a:pt x="3891617" y="7023575"/>
                  <a:pt x="3889088" y="7015990"/>
                  <a:pt x="3896138" y="6990343"/>
                </a:cubicBezTo>
                <a:cubicBezTo>
                  <a:pt x="3903186" y="6964698"/>
                  <a:pt x="3894098" y="6972541"/>
                  <a:pt x="3868887" y="7013878"/>
                </a:cubicBezTo>
                <a:lnTo>
                  <a:pt x="3804969" y="7120425"/>
                </a:lnTo>
                <a:cubicBezTo>
                  <a:pt x="3776230" y="7174593"/>
                  <a:pt x="3757566" y="7200486"/>
                  <a:pt x="3748980" y="7198126"/>
                </a:cubicBezTo>
                <a:cubicBezTo>
                  <a:pt x="3748214" y="7184125"/>
                  <a:pt x="3743290" y="7181045"/>
                  <a:pt x="3734204" y="7188888"/>
                </a:cubicBezTo>
                <a:cubicBezTo>
                  <a:pt x="3725120" y="7196742"/>
                  <a:pt x="3723225" y="7191047"/>
                  <a:pt x="3728510" y="7171817"/>
                </a:cubicBezTo>
                <a:cubicBezTo>
                  <a:pt x="3732035" y="7158995"/>
                  <a:pt x="3745138" y="7128110"/>
                  <a:pt x="3767821" y="7079190"/>
                </a:cubicBezTo>
                <a:cubicBezTo>
                  <a:pt x="3775635" y="7067546"/>
                  <a:pt x="3788550" y="7033172"/>
                  <a:pt x="3806558" y="6976063"/>
                </a:cubicBezTo>
                <a:cubicBezTo>
                  <a:pt x="3824558" y="6918955"/>
                  <a:pt x="3837089" y="6877572"/>
                  <a:pt x="3844136" y="6851935"/>
                </a:cubicBezTo>
                <a:lnTo>
                  <a:pt x="3895510" y="6690224"/>
                </a:lnTo>
                <a:lnTo>
                  <a:pt x="3844475" y="6800311"/>
                </a:lnTo>
                <a:cubicBezTo>
                  <a:pt x="3772132" y="6945917"/>
                  <a:pt x="3725882" y="7046979"/>
                  <a:pt x="3705732" y="7103497"/>
                </a:cubicBezTo>
                <a:cubicBezTo>
                  <a:pt x="3687341" y="7153600"/>
                  <a:pt x="3675118" y="7181274"/>
                  <a:pt x="3669061" y="7186501"/>
                </a:cubicBezTo>
                <a:lnTo>
                  <a:pt x="3674685" y="7115648"/>
                </a:lnTo>
                <a:cubicBezTo>
                  <a:pt x="3706404" y="7000252"/>
                  <a:pt x="3715934" y="6923570"/>
                  <a:pt x="3703280" y="6885619"/>
                </a:cubicBezTo>
                <a:cubicBezTo>
                  <a:pt x="3700755" y="6878023"/>
                  <a:pt x="3697092" y="6878742"/>
                  <a:pt x="3692299" y="6887765"/>
                </a:cubicBezTo>
                <a:cubicBezTo>
                  <a:pt x="3687513" y="6896801"/>
                  <a:pt x="3683355" y="6907725"/>
                  <a:pt x="3679831" y="6920547"/>
                </a:cubicBezTo>
                <a:cubicBezTo>
                  <a:pt x="3653400" y="7016706"/>
                  <a:pt x="3618984" y="7083094"/>
                  <a:pt x="3576597" y="7119721"/>
                </a:cubicBezTo>
                <a:lnTo>
                  <a:pt x="3601878" y="7002545"/>
                </a:lnTo>
                <a:cubicBezTo>
                  <a:pt x="3628309" y="6906385"/>
                  <a:pt x="3637236" y="6857122"/>
                  <a:pt x="3628649" y="6854762"/>
                </a:cubicBezTo>
                <a:cubicBezTo>
                  <a:pt x="3620063" y="6852402"/>
                  <a:pt x="3619296" y="6838400"/>
                  <a:pt x="3626345" y="6812756"/>
                </a:cubicBezTo>
                <a:cubicBezTo>
                  <a:pt x="3631857" y="6759102"/>
                  <a:pt x="3625526" y="6740130"/>
                  <a:pt x="3607362" y="6755822"/>
                </a:cubicBezTo>
                <a:cubicBezTo>
                  <a:pt x="3610887" y="6742998"/>
                  <a:pt x="3623493" y="6722330"/>
                  <a:pt x="3645180" y="6693815"/>
                </a:cubicBezTo>
                <a:cubicBezTo>
                  <a:pt x="3666874" y="6665306"/>
                  <a:pt x="3682063" y="6643622"/>
                  <a:pt x="3690766" y="6628773"/>
                </a:cubicBezTo>
                <a:cubicBezTo>
                  <a:pt x="3699463" y="6613920"/>
                  <a:pt x="3699135" y="6598324"/>
                  <a:pt x="3689782" y="6581960"/>
                </a:cubicBezTo>
                <a:cubicBezTo>
                  <a:pt x="3682960" y="6573184"/>
                  <a:pt x="3670847" y="6583648"/>
                  <a:pt x="3653448" y="6613350"/>
                </a:cubicBezTo>
                <a:cubicBezTo>
                  <a:pt x="3622178" y="6659911"/>
                  <a:pt x="3591678" y="6720485"/>
                  <a:pt x="3561946" y="6795055"/>
                </a:cubicBezTo>
                <a:lnTo>
                  <a:pt x="3539169" y="6726737"/>
                </a:lnTo>
                <a:lnTo>
                  <a:pt x="3522830" y="6660185"/>
                </a:lnTo>
                <a:lnTo>
                  <a:pt x="3487316" y="6764198"/>
                </a:lnTo>
                <a:cubicBezTo>
                  <a:pt x="3472445" y="6801486"/>
                  <a:pt x="3457335" y="6843873"/>
                  <a:pt x="3441970" y="6891367"/>
                </a:cubicBezTo>
                <a:cubicBezTo>
                  <a:pt x="3426606" y="6938860"/>
                  <a:pt x="3419308" y="6969602"/>
                  <a:pt x="3420081" y="6983609"/>
                </a:cubicBezTo>
                <a:cubicBezTo>
                  <a:pt x="3432959" y="6987149"/>
                  <a:pt x="3427944" y="7030584"/>
                  <a:pt x="3405035" y="7113930"/>
                </a:cubicBezTo>
                <a:lnTo>
                  <a:pt x="3360441" y="7225787"/>
                </a:lnTo>
                <a:lnTo>
                  <a:pt x="3342268" y="7241485"/>
                </a:lnTo>
                <a:cubicBezTo>
                  <a:pt x="3330159" y="7251939"/>
                  <a:pt x="3325095" y="7236765"/>
                  <a:pt x="3327087" y="7195938"/>
                </a:cubicBezTo>
                <a:lnTo>
                  <a:pt x="3330063" y="7134697"/>
                </a:lnTo>
                <a:cubicBezTo>
                  <a:pt x="3270058" y="7235417"/>
                  <a:pt x="3231736" y="7307635"/>
                  <a:pt x="3215112" y="7351331"/>
                </a:cubicBezTo>
                <a:lnTo>
                  <a:pt x="3169355" y="7442188"/>
                </a:lnTo>
                <a:cubicBezTo>
                  <a:pt x="3172880" y="7429364"/>
                  <a:pt x="3179049" y="7406927"/>
                  <a:pt x="3187857" y="7374874"/>
                </a:cubicBezTo>
                <a:cubicBezTo>
                  <a:pt x="3252612" y="7206498"/>
                  <a:pt x="3305414" y="7089996"/>
                  <a:pt x="3346263" y="7025376"/>
                </a:cubicBezTo>
                <a:cubicBezTo>
                  <a:pt x="3424434" y="6908954"/>
                  <a:pt x="3452024" y="6833790"/>
                  <a:pt x="3429015" y="6799890"/>
                </a:cubicBezTo>
                <a:cubicBezTo>
                  <a:pt x="3426489" y="6792294"/>
                  <a:pt x="3424650" y="6777998"/>
                  <a:pt x="3423496" y="6757000"/>
                </a:cubicBezTo>
                <a:cubicBezTo>
                  <a:pt x="3422337" y="6735997"/>
                  <a:pt x="3423968" y="6717478"/>
                  <a:pt x="3428372" y="6701457"/>
                </a:cubicBezTo>
                <a:cubicBezTo>
                  <a:pt x="3432778" y="6685426"/>
                  <a:pt x="3437123" y="6678004"/>
                  <a:pt x="3441419" y="6679184"/>
                </a:cubicBezTo>
                <a:cubicBezTo>
                  <a:pt x="3462881" y="6685084"/>
                  <a:pt x="3485955" y="6643151"/>
                  <a:pt x="3510624" y="6553401"/>
                </a:cubicBezTo>
                <a:cubicBezTo>
                  <a:pt x="3517674" y="6527753"/>
                  <a:pt x="3516899" y="6513760"/>
                  <a:pt x="3508312" y="6511399"/>
                </a:cubicBezTo>
                <a:cubicBezTo>
                  <a:pt x="3504022" y="6510220"/>
                  <a:pt x="3508925" y="6483972"/>
                  <a:pt x="3523020" y="6432690"/>
                </a:cubicBezTo>
                <a:lnTo>
                  <a:pt x="3628987" y="6114805"/>
                </a:lnTo>
                <a:lnTo>
                  <a:pt x="3608454" y="6115712"/>
                </a:lnTo>
                <a:lnTo>
                  <a:pt x="3586913" y="6118079"/>
                </a:lnTo>
                <a:lnTo>
                  <a:pt x="3582422" y="6128389"/>
                </a:lnTo>
                <a:lnTo>
                  <a:pt x="3566984" y="6159046"/>
                </a:lnTo>
                <a:lnTo>
                  <a:pt x="3600355" y="6162770"/>
                </a:lnTo>
                <a:lnTo>
                  <a:pt x="3589532" y="6170016"/>
                </a:lnTo>
                <a:lnTo>
                  <a:pt x="3559448" y="6174044"/>
                </a:lnTo>
                <a:lnTo>
                  <a:pt x="3549719" y="6196969"/>
                </a:lnTo>
                <a:cubicBezTo>
                  <a:pt x="3546692" y="6199586"/>
                  <a:pt x="3543913" y="6197099"/>
                  <a:pt x="3541382" y="6189508"/>
                </a:cubicBezTo>
                <a:cubicBezTo>
                  <a:pt x="3538854" y="6181912"/>
                  <a:pt x="3533678" y="6183940"/>
                  <a:pt x="3525863" y="6195583"/>
                </a:cubicBezTo>
                <a:cubicBezTo>
                  <a:pt x="3518039" y="6207223"/>
                  <a:pt x="3515397" y="6216841"/>
                  <a:pt x="3517931" y="6224437"/>
                </a:cubicBezTo>
                <a:cubicBezTo>
                  <a:pt x="3524757" y="6233205"/>
                  <a:pt x="3517862" y="6300266"/>
                  <a:pt x="3497266" y="6425611"/>
                </a:cubicBezTo>
                <a:cubicBezTo>
                  <a:pt x="3497266" y="6425611"/>
                  <a:pt x="3494624" y="6435225"/>
                  <a:pt x="3489337" y="6454467"/>
                </a:cubicBezTo>
                <a:cubicBezTo>
                  <a:pt x="3491322" y="6413637"/>
                  <a:pt x="3481853" y="6414484"/>
                  <a:pt x="3460932" y="6457000"/>
                </a:cubicBezTo>
                <a:cubicBezTo>
                  <a:pt x="3451350" y="6475051"/>
                  <a:pt x="3443920" y="6493699"/>
                  <a:pt x="3438634" y="6512929"/>
                </a:cubicBezTo>
                <a:cubicBezTo>
                  <a:pt x="3433350" y="6532161"/>
                  <a:pt x="3410162" y="6591295"/>
                  <a:pt x="3369091" y="6690329"/>
                </a:cubicBezTo>
                <a:cubicBezTo>
                  <a:pt x="3328020" y="6789364"/>
                  <a:pt x="3305724" y="6845292"/>
                  <a:pt x="3302199" y="6858114"/>
                </a:cubicBezTo>
                <a:cubicBezTo>
                  <a:pt x="3306489" y="6859295"/>
                  <a:pt x="3326414" y="6837187"/>
                  <a:pt x="3361980" y="6791808"/>
                </a:cubicBezTo>
                <a:cubicBezTo>
                  <a:pt x="3405357" y="6734771"/>
                  <a:pt x="3422645" y="6722291"/>
                  <a:pt x="3413835" y="6754344"/>
                </a:cubicBezTo>
                <a:cubicBezTo>
                  <a:pt x="3404252" y="6772393"/>
                  <a:pt x="3386852" y="6802095"/>
                  <a:pt x="3361642" y="6843428"/>
                </a:cubicBezTo>
                <a:cubicBezTo>
                  <a:pt x="3339954" y="6871942"/>
                  <a:pt x="3312364" y="6947099"/>
                  <a:pt x="3278881" y="7068912"/>
                </a:cubicBezTo>
                <a:lnTo>
                  <a:pt x="3209345" y="7246313"/>
                </a:lnTo>
                <a:cubicBezTo>
                  <a:pt x="3214631" y="7227085"/>
                  <a:pt x="3223830" y="7202028"/>
                  <a:pt x="3236929" y="7171155"/>
                </a:cubicBezTo>
                <a:lnTo>
                  <a:pt x="3275085" y="7057528"/>
                </a:lnTo>
                <a:lnTo>
                  <a:pt x="3230009" y="7045139"/>
                </a:lnTo>
                <a:lnTo>
                  <a:pt x="3188728" y="7044134"/>
                </a:lnTo>
                <a:lnTo>
                  <a:pt x="3240924" y="6955046"/>
                </a:lnTo>
                <a:cubicBezTo>
                  <a:pt x="3258320" y="6925354"/>
                  <a:pt x="3272688" y="6898269"/>
                  <a:pt x="3284027" y="6873811"/>
                </a:cubicBezTo>
                <a:cubicBezTo>
                  <a:pt x="3295372" y="6849348"/>
                  <a:pt x="3302172" y="6828810"/>
                  <a:pt x="3304431" y="6812188"/>
                </a:cubicBezTo>
                <a:cubicBezTo>
                  <a:pt x="3306689" y="6795565"/>
                  <a:pt x="3305674" y="6786672"/>
                  <a:pt x="3301378" y="6785491"/>
                </a:cubicBezTo>
                <a:cubicBezTo>
                  <a:pt x="3292792" y="6783131"/>
                  <a:pt x="3280239" y="6795196"/>
                  <a:pt x="3263724" y="6821681"/>
                </a:cubicBezTo>
                <a:cubicBezTo>
                  <a:pt x="3247206" y="6848175"/>
                  <a:pt x="3236306" y="6871038"/>
                  <a:pt x="3231021" y="6890267"/>
                </a:cubicBezTo>
                <a:cubicBezTo>
                  <a:pt x="3225733" y="6909505"/>
                  <a:pt x="3221825" y="6915323"/>
                  <a:pt x="3219296" y="6907736"/>
                </a:cubicBezTo>
                <a:cubicBezTo>
                  <a:pt x="3214998" y="6906554"/>
                  <a:pt x="3219906" y="6880321"/>
                  <a:pt x="3234004" y="6829030"/>
                </a:cubicBezTo>
                <a:cubicBezTo>
                  <a:pt x="3290393" y="6623882"/>
                  <a:pt x="3354759" y="6448501"/>
                  <a:pt x="3427101" y="6302895"/>
                </a:cubicBezTo>
                <a:cubicBezTo>
                  <a:pt x="3457600" y="6242327"/>
                  <a:pt x="3465531" y="6213475"/>
                  <a:pt x="3450889" y="6216351"/>
                </a:cubicBezTo>
                <a:cubicBezTo>
                  <a:pt x="3444832" y="6221577"/>
                  <a:pt x="3442691" y="6220988"/>
                  <a:pt x="3444452" y="6214582"/>
                </a:cubicBezTo>
                <a:cubicBezTo>
                  <a:pt x="3446216" y="6208166"/>
                  <a:pt x="3448858" y="6198552"/>
                  <a:pt x="3452383" y="6185726"/>
                </a:cubicBezTo>
                <a:lnTo>
                  <a:pt x="3452829" y="6176554"/>
                </a:lnTo>
                <a:lnTo>
                  <a:pt x="3391558" y="6174140"/>
                </a:lnTo>
                <a:lnTo>
                  <a:pt x="3375664" y="6214419"/>
                </a:lnTo>
                <a:cubicBezTo>
                  <a:pt x="3356484" y="6262155"/>
                  <a:pt x="3343961" y="6290390"/>
                  <a:pt x="3338098" y="6299123"/>
                </a:cubicBezTo>
                <a:cubicBezTo>
                  <a:pt x="3330278" y="6310764"/>
                  <a:pt x="3325109" y="6312783"/>
                  <a:pt x="3322573" y="6305196"/>
                </a:cubicBezTo>
                <a:cubicBezTo>
                  <a:pt x="3317511" y="6290014"/>
                  <a:pt x="3322032" y="6256781"/>
                  <a:pt x="3336130" y="6205489"/>
                </a:cubicBezTo>
                <a:lnTo>
                  <a:pt x="3342351" y="6172200"/>
                </a:lnTo>
                <a:lnTo>
                  <a:pt x="3332475" y="6171811"/>
                </a:lnTo>
                <a:lnTo>
                  <a:pt x="3244626" y="6387204"/>
                </a:lnTo>
                <a:cubicBezTo>
                  <a:pt x="3236812" y="6398848"/>
                  <a:pt x="3230863" y="6386861"/>
                  <a:pt x="3226797" y="6351268"/>
                </a:cubicBezTo>
                <a:cubicBezTo>
                  <a:pt x="3226032" y="6337267"/>
                  <a:pt x="3226525" y="6327062"/>
                  <a:pt x="3228286" y="6320656"/>
                </a:cubicBezTo>
                <a:cubicBezTo>
                  <a:pt x="3238860" y="6282186"/>
                  <a:pt x="3232282" y="6268312"/>
                  <a:pt x="3208561" y="6279026"/>
                </a:cubicBezTo>
                <a:cubicBezTo>
                  <a:pt x="3184836" y="6289744"/>
                  <a:pt x="3168952" y="6318127"/>
                  <a:pt x="3160911" y="6364193"/>
                </a:cubicBezTo>
                <a:cubicBezTo>
                  <a:pt x="3150340" y="6402654"/>
                  <a:pt x="3142904" y="6421302"/>
                  <a:pt x="3138608" y="6420121"/>
                </a:cubicBezTo>
                <a:cubicBezTo>
                  <a:pt x="3130022" y="6417761"/>
                  <a:pt x="3131897" y="6394145"/>
                  <a:pt x="3144235" y="6349259"/>
                </a:cubicBezTo>
                <a:lnTo>
                  <a:pt x="3147216" y="6288022"/>
                </a:lnTo>
                <a:cubicBezTo>
                  <a:pt x="3139396" y="6299663"/>
                  <a:pt x="3127175" y="6327338"/>
                  <a:pt x="3110544" y="6371031"/>
                </a:cubicBezTo>
                <a:cubicBezTo>
                  <a:pt x="3087859" y="6419963"/>
                  <a:pt x="3071349" y="6446450"/>
                  <a:pt x="3060998" y="6450505"/>
                </a:cubicBezTo>
                <a:cubicBezTo>
                  <a:pt x="3050651" y="6454552"/>
                  <a:pt x="3035898" y="6474628"/>
                  <a:pt x="3016736" y="6510737"/>
                </a:cubicBezTo>
                <a:cubicBezTo>
                  <a:pt x="2997576" y="6546847"/>
                  <a:pt x="2978608" y="6586449"/>
                  <a:pt x="2959836" y="6629556"/>
                </a:cubicBezTo>
                <a:cubicBezTo>
                  <a:pt x="2941063" y="6672660"/>
                  <a:pt x="2927760" y="6700038"/>
                  <a:pt x="2919946" y="6711681"/>
                </a:cubicBezTo>
                <a:lnTo>
                  <a:pt x="2916151" y="6700297"/>
                </a:lnTo>
                <a:cubicBezTo>
                  <a:pt x="2984198" y="6553510"/>
                  <a:pt x="3032323" y="6428831"/>
                  <a:pt x="3060520" y="6326249"/>
                </a:cubicBezTo>
                <a:lnTo>
                  <a:pt x="3105428" y="6162865"/>
                </a:lnTo>
                <a:lnTo>
                  <a:pt x="3103008" y="6162770"/>
                </a:lnTo>
                <a:lnTo>
                  <a:pt x="3105493" y="6162632"/>
                </a:lnTo>
                <a:lnTo>
                  <a:pt x="3119910" y="6110178"/>
                </a:lnTo>
                <a:lnTo>
                  <a:pt x="3107736" y="6114355"/>
                </a:lnTo>
                <a:lnTo>
                  <a:pt x="3096926" y="6115802"/>
                </a:lnTo>
                <a:lnTo>
                  <a:pt x="3084607" y="6144116"/>
                </a:lnTo>
                <a:cubicBezTo>
                  <a:pt x="3062061" y="6205147"/>
                  <a:pt x="3033606" y="6298169"/>
                  <a:pt x="2999245" y="6423181"/>
                </a:cubicBezTo>
                <a:cubicBezTo>
                  <a:pt x="2981622" y="6487295"/>
                  <a:pt x="2968515" y="6518167"/>
                  <a:pt x="2959929" y="6515807"/>
                </a:cubicBezTo>
                <a:cubicBezTo>
                  <a:pt x="2955639" y="6514628"/>
                  <a:pt x="2967588" y="6462746"/>
                  <a:pt x="2995782" y="6360172"/>
                </a:cubicBezTo>
                <a:lnTo>
                  <a:pt x="3061654" y="6120527"/>
                </a:lnTo>
                <a:lnTo>
                  <a:pt x="3057054" y="6121142"/>
                </a:lnTo>
                <a:lnTo>
                  <a:pt x="3006711" y="6123927"/>
                </a:lnTo>
                <a:lnTo>
                  <a:pt x="3002420" y="6134448"/>
                </a:lnTo>
                <a:cubicBezTo>
                  <a:pt x="2995371" y="6160093"/>
                  <a:pt x="2987579" y="6201051"/>
                  <a:pt x="2979039" y="6257311"/>
                </a:cubicBezTo>
                <a:cubicBezTo>
                  <a:pt x="2970501" y="6313571"/>
                  <a:pt x="2963585" y="6351322"/>
                  <a:pt x="2958297" y="6370560"/>
                </a:cubicBezTo>
                <a:lnTo>
                  <a:pt x="2950368" y="6399406"/>
                </a:lnTo>
                <a:lnTo>
                  <a:pt x="2945080" y="6418644"/>
                </a:lnTo>
                <a:lnTo>
                  <a:pt x="2929560" y="6424718"/>
                </a:lnTo>
                <a:cubicBezTo>
                  <a:pt x="2936609" y="6399074"/>
                  <a:pt x="2935842" y="6385069"/>
                  <a:pt x="2927256" y="6382709"/>
                </a:cubicBezTo>
                <a:cubicBezTo>
                  <a:pt x="2918670" y="6380349"/>
                  <a:pt x="2917016" y="6369554"/>
                  <a:pt x="2922302" y="6350325"/>
                </a:cubicBezTo>
                <a:cubicBezTo>
                  <a:pt x="2925826" y="6337502"/>
                  <a:pt x="2924566" y="6333703"/>
                  <a:pt x="2918508" y="6338932"/>
                </a:cubicBezTo>
                <a:cubicBezTo>
                  <a:pt x="2903867" y="6341808"/>
                  <a:pt x="2861913" y="6444050"/>
                  <a:pt x="2792641" y="6645657"/>
                </a:cubicBezTo>
                <a:cubicBezTo>
                  <a:pt x="2687592" y="6927070"/>
                  <a:pt x="2630767" y="7066601"/>
                  <a:pt x="2622181" y="7064241"/>
                </a:cubicBezTo>
                <a:lnTo>
                  <a:pt x="2624824" y="7054625"/>
                </a:lnTo>
                <a:cubicBezTo>
                  <a:pt x="2658306" y="6932811"/>
                  <a:pt x="2697731" y="6822982"/>
                  <a:pt x="2743099" y="6725129"/>
                </a:cubicBezTo>
                <a:cubicBezTo>
                  <a:pt x="2752677" y="6707070"/>
                  <a:pt x="2751029" y="6696276"/>
                  <a:pt x="2738145" y="6692735"/>
                </a:cubicBezTo>
                <a:cubicBezTo>
                  <a:pt x="2712385" y="6685654"/>
                  <a:pt x="2723954" y="6626777"/>
                  <a:pt x="2772845" y="6516101"/>
                </a:cubicBezTo>
                <a:cubicBezTo>
                  <a:pt x="2793766" y="6473585"/>
                  <a:pt x="2800817" y="6447938"/>
                  <a:pt x="2793991" y="6439172"/>
                </a:cubicBezTo>
                <a:cubicBezTo>
                  <a:pt x="2782871" y="6429215"/>
                  <a:pt x="2793831" y="6397752"/>
                  <a:pt x="2826862" y="6344774"/>
                </a:cubicBezTo>
                <a:cubicBezTo>
                  <a:pt x="2838201" y="6320308"/>
                  <a:pt x="2836555" y="6309512"/>
                  <a:pt x="2821917" y="6312382"/>
                </a:cubicBezTo>
                <a:cubicBezTo>
                  <a:pt x="2807269" y="6315257"/>
                  <a:pt x="2804741" y="6307661"/>
                  <a:pt x="2814319" y="6289609"/>
                </a:cubicBezTo>
                <a:cubicBezTo>
                  <a:pt x="2830178" y="6231911"/>
                  <a:pt x="2838108" y="6203059"/>
                  <a:pt x="2838108" y="6203059"/>
                </a:cubicBezTo>
                <a:cubicBezTo>
                  <a:pt x="2833817" y="6201879"/>
                  <a:pt x="2822724" y="6221248"/>
                  <a:pt x="2804833" y="6261144"/>
                </a:cubicBezTo>
                <a:cubicBezTo>
                  <a:pt x="2786936" y="6301041"/>
                  <a:pt x="2767526" y="6342256"/>
                  <a:pt x="2746605" y="6384771"/>
                </a:cubicBezTo>
                <a:lnTo>
                  <a:pt x="2724306" y="6440701"/>
                </a:lnTo>
                <a:cubicBezTo>
                  <a:pt x="2704381" y="6462807"/>
                  <a:pt x="2662808" y="6572044"/>
                  <a:pt x="2599594" y="6768426"/>
                </a:cubicBezTo>
                <a:cubicBezTo>
                  <a:pt x="2532091" y="6963629"/>
                  <a:pt x="2496188" y="7060642"/>
                  <a:pt x="2491892" y="7059461"/>
                </a:cubicBezTo>
                <a:cubicBezTo>
                  <a:pt x="2487602" y="7058282"/>
                  <a:pt x="2493384" y="7028839"/>
                  <a:pt x="2509243" y="6971139"/>
                </a:cubicBezTo>
                <a:lnTo>
                  <a:pt x="2535676" y="6874973"/>
                </a:lnTo>
                <a:lnTo>
                  <a:pt x="2610838" y="6626718"/>
                </a:lnTo>
                <a:cubicBezTo>
                  <a:pt x="2535196" y="6750725"/>
                  <a:pt x="2478101" y="6866047"/>
                  <a:pt x="2439566" y="6972670"/>
                </a:cubicBezTo>
                <a:cubicBezTo>
                  <a:pt x="2411596" y="7040830"/>
                  <a:pt x="2395465" y="7074322"/>
                  <a:pt x="2391169" y="7073141"/>
                </a:cubicBezTo>
                <a:cubicBezTo>
                  <a:pt x="2382581" y="7070781"/>
                  <a:pt x="2373499" y="7078625"/>
                  <a:pt x="2363914" y="7096684"/>
                </a:cubicBezTo>
                <a:lnTo>
                  <a:pt x="2440238" y="6869432"/>
                </a:lnTo>
                <a:lnTo>
                  <a:pt x="2453455" y="6821347"/>
                </a:lnTo>
                <a:lnTo>
                  <a:pt x="2383097" y="6926126"/>
                </a:lnTo>
                <a:lnTo>
                  <a:pt x="2416306" y="6780104"/>
                </a:lnTo>
                <a:cubicBezTo>
                  <a:pt x="2440204" y="6676349"/>
                  <a:pt x="2448745" y="6620089"/>
                  <a:pt x="2441920" y="6611313"/>
                </a:cubicBezTo>
                <a:cubicBezTo>
                  <a:pt x="2437630" y="6610134"/>
                  <a:pt x="2424522" y="6641005"/>
                  <a:pt x="2402609" y="6703941"/>
                </a:cubicBezTo>
                <a:cubicBezTo>
                  <a:pt x="2400077" y="6696343"/>
                  <a:pt x="2401456" y="6682941"/>
                  <a:pt x="2406744" y="6663703"/>
                </a:cubicBezTo>
                <a:lnTo>
                  <a:pt x="2409721" y="6602463"/>
                </a:lnTo>
                <a:lnTo>
                  <a:pt x="2349265" y="6772019"/>
                </a:lnTo>
                <a:cubicBezTo>
                  <a:pt x="2335167" y="6823309"/>
                  <a:pt x="2323769" y="6856376"/>
                  <a:pt x="2315071" y="6871226"/>
                </a:cubicBezTo>
                <a:cubicBezTo>
                  <a:pt x="2306370" y="6886069"/>
                  <a:pt x="2304476" y="6880382"/>
                  <a:pt x="2309376" y="6854146"/>
                </a:cubicBezTo>
                <a:cubicBezTo>
                  <a:pt x="2314276" y="6827909"/>
                  <a:pt x="2322894" y="6792354"/>
                  <a:pt x="2335229" y="6747478"/>
                </a:cubicBezTo>
                <a:lnTo>
                  <a:pt x="2343498" y="6667009"/>
                </a:lnTo>
                <a:lnTo>
                  <a:pt x="2340856" y="6676623"/>
                </a:lnTo>
                <a:cubicBezTo>
                  <a:pt x="2325221" y="6699901"/>
                  <a:pt x="2301545" y="6769251"/>
                  <a:pt x="2269826" y="6884649"/>
                </a:cubicBezTo>
                <a:cubicBezTo>
                  <a:pt x="2248681" y="6961579"/>
                  <a:pt x="2235844" y="7016657"/>
                  <a:pt x="2231331" y="7049889"/>
                </a:cubicBezTo>
                <a:cubicBezTo>
                  <a:pt x="2224056" y="7109959"/>
                  <a:pt x="2214365" y="7145219"/>
                  <a:pt x="2202255" y="7155672"/>
                </a:cubicBezTo>
                <a:cubicBezTo>
                  <a:pt x="2204016" y="7149264"/>
                  <a:pt x="2203630" y="7142268"/>
                  <a:pt x="2201103" y="7134673"/>
                </a:cubicBezTo>
                <a:cubicBezTo>
                  <a:pt x="2208917" y="7123030"/>
                  <a:pt x="2213630" y="7093300"/>
                  <a:pt x="2215232" y="7045464"/>
                </a:cubicBezTo>
                <a:cubicBezTo>
                  <a:pt x="2216831" y="6997640"/>
                  <a:pt x="2215486" y="6973136"/>
                  <a:pt x="2211197" y="6971957"/>
                </a:cubicBezTo>
                <a:cubicBezTo>
                  <a:pt x="2206900" y="6970776"/>
                  <a:pt x="2201233" y="6983009"/>
                  <a:pt x="2194184" y="7008655"/>
                </a:cubicBezTo>
                <a:cubicBezTo>
                  <a:pt x="2185374" y="7040707"/>
                  <a:pt x="2180830" y="7044635"/>
                  <a:pt x="2180556" y="7020428"/>
                </a:cubicBezTo>
                <a:cubicBezTo>
                  <a:pt x="2180286" y="6996219"/>
                  <a:pt x="2184061" y="6978289"/>
                  <a:pt x="2191875" y="6966646"/>
                </a:cubicBezTo>
                <a:cubicBezTo>
                  <a:pt x="2199696" y="6955005"/>
                  <a:pt x="2215934" y="6904310"/>
                  <a:pt x="2240604" y="6814558"/>
                </a:cubicBezTo>
                <a:lnTo>
                  <a:pt x="2272325" y="6699152"/>
                </a:lnTo>
                <a:lnTo>
                  <a:pt x="2226573" y="6790012"/>
                </a:lnTo>
                <a:lnTo>
                  <a:pt x="2158861" y="6885174"/>
                </a:lnTo>
                <a:lnTo>
                  <a:pt x="2164147" y="6865944"/>
                </a:lnTo>
                <a:cubicBezTo>
                  <a:pt x="2169435" y="6846704"/>
                  <a:pt x="2167781" y="6835909"/>
                  <a:pt x="2159201" y="6833551"/>
                </a:cubicBezTo>
                <a:cubicBezTo>
                  <a:pt x="2154138" y="6818368"/>
                  <a:pt x="2159865" y="6797533"/>
                  <a:pt x="2176381" y="6771048"/>
                </a:cubicBezTo>
                <a:cubicBezTo>
                  <a:pt x="2192892" y="6744554"/>
                  <a:pt x="2215909" y="6711230"/>
                  <a:pt x="2245416" y="6671075"/>
                </a:cubicBezTo>
                <a:cubicBezTo>
                  <a:pt x="2274918" y="6630918"/>
                  <a:pt x="2291437" y="6604424"/>
                  <a:pt x="2294959" y="6591610"/>
                </a:cubicBezTo>
                <a:lnTo>
                  <a:pt x="2305533" y="6553140"/>
                </a:lnTo>
                <a:cubicBezTo>
                  <a:pt x="2299482" y="6558369"/>
                  <a:pt x="2290400" y="6566215"/>
                  <a:pt x="2278288" y="6576677"/>
                </a:cubicBezTo>
                <a:cubicBezTo>
                  <a:pt x="2260118" y="6592374"/>
                  <a:pt x="2257591" y="6584779"/>
                  <a:pt x="2270691" y="6553906"/>
                </a:cubicBezTo>
                <a:cubicBezTo>
                  <a:pt x="2274216" y="6541084"/>
                  <a:pt x="2283907" y="6505824"/>
                  <a:pt x="2299767" y="6448125"/>
                </a:cubicBezTo>
                <a:lnTo>
                  <a:pt x="2302410" y="6438508"/>
                </a:lnTo>
                <a:lnTo>
                  <a:pt x="2305053" y="6428894"/>
                </a:lnTo>
                <a:cubicBezTo>
                  <a:pt x="2347121" y="6309442"/>
                  <a:pt x="2365622" y="6242130"/>
                  <a:pt x="2360562" y="6226944"/>
                </a:cubicBezTo>
                <a:lnTo>
                  <a:pt x="2335620" y="6292490"/>
                </a:lnTo>
                <a:cubicBezTo>
                  <a:pt x="2322520" y="6323363"/>
                  <a:pt x="2313320" y="6348418"/>
                  <a:pt x="2308032" y="6367656"/>
                </a:cubicBezTo>
                <a:lnTo>
                  <a:pt x="2275165" y="6462044"/>
                </a:lnTo>
                <a:lnTo>
                  <a:pt x="2335959" y="6240866"/>
                </a:lnTo>
                <a:cubicBezTo>
                  <a:pt x="2360629" y="6151114"/>
                  <a:pt x="2378058" y="6083504"/>
                  <a:pt x="2388246" y="6038036"/>
                </a:cubicBezTo>
                <a:lnTo>
                  <a:pt x="2393547" y="6010277"/>
                </a:lnTo>
                <a:lnTo>
                  <a:pt x="2375414" y="6007725"/>
                </a:lnTo>
                <a:lnTo>
                  <a:pt x="2365966" y="6029328"/>
                </a:lnTo>
                <a:cubicBezTo>
                  <a:pt x="2360122" y="6043237"/>
                  <a:pt x="2353484" y="6059513"/>
                  <a:pt x="2346049" y="6078160"/>
                </a:cubicBezTo>
                <a:cubicBezTo>
                  <a:pt x="2318079" y="6146320"/>
                  <a:pt x="2301069" y="6183010"/>
                  <a:pt x="2295010" y="6188245"/>
                </a:cubicBezTo>
                <a:lnTo>
                  <a:pt x="2313514" y="6120923"/>
                </a:lnTo>
                <a:lnTo>
                  <a:pt x="2329373" y="6063225"/>
                </a:lnTo>
                <a:lnTo>
                  <a:pt x="2320289" y="6071079"/>
                </a:lnTo>
                <a:cubicBezTo>
                  <a:pt x="2302891" y="6100771"/>
                  <a:pt x="2287101" y="6082638"/>
                  <a:pt x="2272910" y="6016680"/>
                </a:cubicBezTo>
                <a:cubicBezTo>
                  <a:pt x="2271259" y="6005886"/>
                  <a:pt x="2271633" y="5998230"/>
                  <a:pt x="2274028" y="5993716"/>
                </a:cubicBezTo>
                <a:lnTo>
                  <a:pt x="2278896" y="5992203"/>
                </a:lnTo>
                <a:lnTo>
                  <a:pt x="2263508" y="5989643"/>
                </a:lnTo>
                <a:lnTo>
                  <a:pt x="2244505" y="6019213"/>
                </a:lnTo>
                <a:cubicBezTo>
                  <a:pt x="2219295" y="6060550"/>
                  <a:pt x="2206684" y="6081215"/>
                  <a:pt x="2206684" y="6081215"/>
                </a:cubicBezTo>
                <a:cubicBezTo>
                  <a:pt x="2200628" y="6086455"/>
                  <a:pt x="2175936" y="6146889"/>
                  <a:pt x="2132607" y="6262548"/>
                </a:cubicBezTo>
                <a:cubicBezTo>
                  <a:pt x="2089271" y="6378201"/>
                  <a:pt x="2064577" y="6438647"/>
                  <a:pt x="2058518" y="6443872"/>
                </a:cubicBezTo>
                <a:lnTo>
                  <a:pt x="2035068" y="6478801"/>
                </a:lnTo>
                <a:lnTo>
                  <a:pt x="2050928" y="6421101"/>
                </a:lnTo>
                <a:cubicBezTo>
                  <a:pt x="2057976" y="6395457"/>
                  <a:pt x="2057705" y="6371249"/>
                  <a:pt x="2050106" y="6348477"/>
                </a:cubicBezTo>
                <a:cubicBezTo>
                  <a:pt x="2047580" y="6340882"/>
                  <a:pt x="2044364" y="6339998"/>
                  <a:pt x="2040453" y="6345824"/>
                </a:cubicBezTo>
                <a:cubicBezTo>
                  <a:pt x="2036545" y="6351640"/>
                  <a:pt x="2027154" y="6373194"/>
                  <a:pt x="2012290" y="6410481"/>
                </a:cubicBezTo>
                <a:cubicBezTo>
                  <a:pt x="1999183" y="6441353"/>
                  <a:pt x="1977658" y="6511285"/>
                  <a:pt x="1947701" y="6620275"/>
                </a:cubicBezTo>
                <a:lnTo>
                  <a:pt x="1868736" y="6857143"/>
                </a:lnTo>
                <a:cubicBezTo>
                  <a:pt x="1811805" y="7013878"/>
                  <a:pt x="1774528" y="7124306"/>
                  <a:pt x="1756907" y="7188410"/>
                </a:cubicBezTo>
                <a:cubicBezTo>
                  <a:pt x="1746334" y="7226880"/>
                  <a:pt x="1742315" y="7249906"/>
                  <a:pt x="1744844" y="7257492"/>
                </a:cubicBezTo>
                <a:cubicBezTo>
                  <a:pt x="1747369" y="7265090"/>
                  <a:pt x="1746243" y="7273393"/>
                  <a:pt x="1741458" y="7282420"/>
                </a:cubicBezTo>
                <a:cubicBezTo>
                  <a:pt x="1736667" y="7291447"/>
                  <a:pt x="1732122" y="7295371"/>
                  <a:pt x="1727833" y="7294192"/>
                </a:cubicBezTo>
                <a:cubicBezTo>
                  <a:pt x="1728821" y="7273783"/>
                  <a:pt x="1732847" y="7250754"/>
                  <a:pt x="1739895" y="7225110"/>
                </a:cubicBezTo>
                <a:cubicBezTo>
                  <a:pt x="1821836" y="6926998"/>
                  <a:pt x="1923779" y="6603352"/>
                  <a:pt x="2045727" y="6254177"/>
                </a:cubicBezTo>
                <a:lnTo>
                  <a:pt x="2146356" y="5974321"/>
                </a:lnTo>
                <a:lnTo>
                  <a:pt x="2113042" y="5970005"/>
                </a:lnTo>
                <a:lnTo>
                  <a:pt x="2081718" y="5966323"/>
                </a:lnTo>
                <a:lnTo>
                  <a:pt x="2070754" y="6002484"/>
                </a:lnTo>
                <a:cubicBezTo>
                  <a:pt x="2052057" y="6066297"/>
                  <a:pt x="2026848" y="6155906"/>
                  <a:pt x="1995128" y="6271309"/>
                </a:cubicBezTo>
                <a:cubicBezTo>
                  <a:pt x="1945791" y="6450809"/>
                  <a:pt x="1918981" y="6539974"/>
                  <a:pt x="1914683" y="6538793"/>
                </a:cubicBezTo>
                <a:cubicBezTo>
                  <a:pt x="1918207" y="6525969"/>
                  <a:pt x="1919588" y="6512565"/>
                  <a:pt x="1918815" y="6498563"/>
                </a:cubicBezTo>
                <a:cubicBezTo>
                  <a:pt x="1926088" y="6438504"/>
                  <a:pt x="1925433" y="6407291"/>
                  <a:pt x="1916845" y="6404931"/>
                </a:cubicBezTo>
                <a:cubicBezTo>
                  <a:pt x="1910794" y="6410158"/>
                  <a:pt x="1903357" y="6428805"/>
                  <a:pt x="1894547" y="6460859"/>
                </a:cubicBezTo>
                <a:cubicBezTo>
                  <a:pt x="1883973" y="6499329"/>
                  <a:pt x="1872249" y="6516787"/>
                  <a:pt x="1859373" y="6513248"/>
                </a:cubicBezTo>
                <a:cubicBezTo>
                  <a:pt x="1842198" y="6508529"/>
                  <a:pt x="1841541" y="6477322"/>
                  <a:pt x="1857400" y="6419624"/>
                </a:cubicBezTo>
                <a:cubicBezTo>
                  <a:pt x="1860924" y="6406801"/>
                  <a:pt x="1864449" y="6393979"/>
                  <a:pt x="1867973" y="6381157"/>
                </a:cubicBezTo>
                <a:lnTo>
                  <a:pt x="1856249" y="6398616"/>
                </a:lnTo>
                <a:cubicBezTo>
                  <a:pt x="1840614" y="6421901"/>
                  <a:pt x="1829275" y="6446368"/>
                  <a:pt x="1822226" y="6472013"/>
                </a:cubicBezTo>
                <a:lnTo>
                  <a:pt x="1798438" y="6558558"/>
                </a:lnTo>
                <a:cubicBezTo>
                  <a:pt x="1789628" y="6590609"/>
                  <a:pt x="1784587" y="6604740"/>
                  <a:pt x="1783320" y="6600941"/>
                </a:cubicBezTo>
                <a:cubicBezTo>
                  <a:pt x="1782052" y="6597153"/>
                  <a:pt x="1784562" y="6575434"/>
                  <a:pt x="1790839" y="6535787"/>
                </a:cubicBezTo>
                <a:cubicBezTo>
                  <a:pt x="1798112" y="6475729"/>
                  <a:pt x="1814853" y="6414821"/>
                  <a:pt x="1841060" y="6353075"/>
                </a:cubicBezTo>
                <a:cubicBezTo>
                  <a:pt x="1863745" y="6304143"/>
                  <a:pt x="1898879" y="6193136"/>
                  <a:pt x="1946460" y="6020032"/>
                </a:cubicBezTo>
                <a:lnTo>
                  <a:pt x="1964226" y="5953221"/>
                </a:lnTo>
                <a:lnTo>
                  <a:pt x="1918967" y="5948856"/>
                </a:lnTo>
                <a:lnTo>
                  <a:pt x="1887007" y="6034723"/>
                </a:lnTo>
                <a:cubicBezTo>
                  <a:pt x="1883482" y="6047545"/>
                  <a:pt x="1878442" y="6061677"/>
                  <a:pt x="1871897" y="6077112"/>
                </a:cubicBezTo>
                <a:cubicBezTo>
                  <a:pt x="1865341" y="6092553"/>
                  <a:pt x="1859669" y="6104785"/>
                  <a:pt x="1854884" y="6113810"/>
                </a:cubicBezTo>
                <a:cubicBezTo>
                  <a:pt x="1850092" y="6122835"/>
                  <a:pt x="1846818" y="6130552"/>
                  <a:pt x="1845055" y="6136966"/>
                </a:cubicBezTo>
                <a:cubicBezTo>
                  <a:pt x="1829417" y="6160253"/>
                  <a:pt x="1818075" y="6184708"/>
                  <a:pt x="1811026" y="6210354"/>
                </a:cubicBezTo>
                <a:cubicBezTo>
                  <a:pt x="1798691" y="6255228"/>
                  <a:pt x="1787350" y="6279695"/>
                  <a:pt x="1777001" y="6283751"/>
                </a:cubicBezTo>
                <a:cubicBezTo>
                  <a:pt x="1758839" y="6299443"/>
                  <a:pt x="1748373" y="6320698"/>
                  <a:pt x="1745622" y="6347527"/>
                </a:cubicBezTo>
                <a:cubicBezTo>
                  <a:pt x="1741102" y="6380757"/>
                  <a:pt x="1722467" y="6435969"/>
                  <a:pt x="1689703" y="6513162"/>
                </a:cubicBezTo>
                <a:cubicBezTo>
                  <a:pt x="1656942" y="6590339"/>
                  <a:pt x="1638417" y="6628346"/>
                  <a:pt x="1634126" y="6627168"/>
                </a:cubicBezTo>
                <a:cubicBezTo>
                  <a:pt x="1629063" y="6611984"/>
                  <a:pt x="1629611" y="6593178"/>
                  <a:pt x="1635779" y="6570740"/>
                </a:cubicBezTo>
                <a:cubicBezTo>
                  <a:pt x="1641946" y="6548302"/>
                  <a:pt x="1654861" y="6513926"/>
                  <a:pt x="1674516" y="6467614"/>
                </a:cubicBezTo>
                <a:cubicBezTo>
                  <a:pt x="1694176" y="6421301"/>
                  <a:pt x="1705765" y="6391726"/>
                  <a:pt x="1709287" y="6378912"/>
                </a:cubicBezTo>
                <a:cubicBezTo>
                  <a:pt x="1725148" y="6321215"/>
                  <a:pt x="1777047" y="6178607"/>
                  <a:pt x="1864977" y="5951094"/>
                </a:cubicBezTo>
                <a:lnTo>
                  <a:pt x="1866950" y="5945939"/>
                </a:lnTo>
                <a:lnTo>
                  <a:pt x="1859636" y="5945567"/>
                </a:lnTo>
                <a:cubicBezTo>
                  <a:pt x="1830814" y="5945567"/>
                  <a:pt x="1812789" y="5947982"/>
                  <a:pt x="1805575" y="5952805"/>
                </a:cubicBezTo>
                <a:cubicBezTo>
                  <a:pt x="1791169" y="5962461"/>
                  <a:pt x="1762337" y="5967291"/>
                  <a:pt x="1719086" y="5967290"/>
                </a:cubicBezTo>
                <a:lnTo>
                  <a:pt x="1686249" y="5965255"/>
                </a:lnTo>
                <a:lnTo>
                  <a:pt x="1654490" y="6070363"/>
                </a:lnTo>
                <a:cubicBezTo>
                  <a:pt x="1638256" y="6123650"/>
                  <a:pt x="1619372" y="6185259"/>
                  <a:pt x="1597843" y="6255191"/>
                </a:cubicBezTo>
                <a:cubicBezTo>
                  <a:pt x="1587269" y="6293657"/>
                  <a:pt x="1573426" y="6339846"/>
                  <a:pt x="1556298" y="6393745"/>
                </a:cubicBezTo>
                <a:cubicBezTo>
                  <a:pt x="1539173" y="6447645"/>
                  <a:pt x="1525569" y="6488729"/>
                  <a:pt x="1515499" y="6516986"/>
                </a:cubicBezTo>
                <a:cubicBezTo>
                  <a:pt x="1505419" y="6545251"/>
                  <a:pt x="1499501" y="6562579"/>
                  <a:pt x="1497737" y="6568997"/>
                </a:cubicBezTo>
                <a:cubicBezTo>
                  <a:pt x="1488162" y="6587046"/>
                  <a:pt x="1483372" y="6596072"/>
                  <a:pt x="1483372" y="6596072"/>
                </a:cubicBezTo>
                <a:cubicBezTo>
                  <a:pt x="1483372" y="6596072"/>
                  <a:pt x="1485625" y="6579459"/>
                  <a:pt x="1490146" y="6546226"/>
                </a:cubicBezTo>
                <a:cubicBezTo>
                  <a:pt x="1506231" y="6454106"/>
                  <a:pt x="1550395" y="6276623"/>
                  <a:pt x="1622642" y="6013775"/>
                </a:cubicBezTo>
                <a:lnTo>
                  <a:pt x="1637133" y="5962208"/>
                </a:lnTo>
                <a:lnTo>
                  <a:pt x="1573127" y="5958240"/>
                </a:lnTo>
                <a:cubicBezTo>
                  <a:pt x="1519069" y="5952205"/>
                  <a:pt x="1459603" y="5943155"/>
                  <a:pt x="1394731" y="5931089"/>
                </a:cubicBezTo>
                <a:cubicBezTo>
                  <a:pt x="1409150" y="5926258"/>
                  <a:pt x="1430769" y="5923850"/>
                  <a:pt x="1459602" y="5923851"/>
                </a:cubicBezTo>
                <a:cubicBezTo>
                  <a:pt x="1488435" y="5923851"/>
                  <a:pt x="1510056" y="5921436"/>
                  <a:pt x="1524475" y="5916613"/>
                </a:cubicBezTo>
                <a:lnTo>
                  <a:pt x="1405543" y="5887649"/>
                </a:lnTo>
                <a:lnTo>
                  <a:pt x="1243361" y="5858686"/>
                </a:lnTo>
                <a:cubicBezTo>
                  <a:pt x="1142453" y="5839378"/>
                  <a:pt x="1091998" y="5827315"/>
                  <a:pt x="1091998" y="5822485"/>
                </a:cubicBezTo>
                <a:cubicBezTo>
                  <a:pt x="1091998" y="5812830"/>
                  <a:pt x="1117226" y="5812830"/>
                  <a:pt x="1167681" y="5822485"/>
                </a:cubicBezTo>
                <a:cubicBezTo>
                  <a:pt x="1254171" y="5822483"/>
                  <a:pt x="1322647" y="5808007"/>
                  <a:pt x="1373102" y="5779044"/>
                </a:cubicBezTo>
                <a:cubicBezTo>
                  <a:pt x="1358696" y="5774220"/>
                  <a:pt x="1362292" y="5771805"/>
                  <a:pt x="1383922" y="5771806"/>
                </a:cubicBezTo>
                <a:cubicBezTo>
                  <a:pt x="1391125" y="5771805"/>
                  <a:pt x="1412745" y="5774220"/>
                  <a:pt x="1448792" y="5779044"/>
                </a:cubicBezTo>
                <a:cubicBezTo>
                  <a:pt x="1513664" y="5783874"/>
                  <a:pt x="1547895" y="5785076"/>
                  <a:pt x="1551505" y="5782667"/>
                </a:cubicBezTo>
                <a:cubicBezTo>
                  <a:pt x="1555111" y="5780252"/>
                  <a:pt x="1542497" y="5774220"/>
                  <a:pt x="1513665" y="5764566"/>
                </a:cubicBezTo>
                <a:cubicBezTo>
                  <a:pt x="1484830" y="5759736"/>
                  <a:pt x="1470413" y="5747672"/>
                  <a:pt x="1470413" y="5728365"/>
                </a:cubicBezTo>
                <a:cubicBezTo>
                  <a:pt x="1470413" y="5723542"/>
                  <a:pt x="1430770" y="5701816"/>
                  <a:pt x="1351483" y="5663200"/>
                </a:cubicBezTo>
                <a:lnTo>
                  <a:pt x="1275800" y="5627005"/>
                </a:lnTo>
                <a:cubicBezTo>
                  <a:pt x="1283004" y="5627004"/>
                  <a:pt x="1293825" y="5629413"/>
                  <a:pt x="1308232" y="5634243"/>
                </a:cubicBezTo>
                <a:cubicBezTo>
                  <a:pt x="1337063" y="5643899"/>
                  <a:pt x="1362291" y="5648722"/>
                  <a:pt x="1383921" y="5648723"/>
                </a:cubicBezTo>
                <a:cubicBezTo>
                  <a:pt x="1391124" y="5648722"/>
                  <a:pt x="1414548" y="5653552"/>
                  <a:pt x="1454192" y="5663199"/>
                </a:cubicBezTo>
                <a:cubicBezTo>
                  <a:pt x="1493834" y="5672853"/>
                  <a:pt x="1529883" y="5682510"/>
                  <a:pt x="1562315" y="5692163"/>
                </a:cubicBezTo>
                <a:cubicBezTo>
                  <a:pt x="1594753" y="5701817"/>
                  <a:pt x="1614570" y="5704232"/>
                  <a:pt x="1621773" y="5699401"/>
                </a:cubicBezTo>
                <a:cubicBezTo>
                  <a:pt x="1625381" y="5696989"/>
                  <a:pt x="1637096" y="5695181"/>
                  <a:pt x="1656917" y="5693974"/>
                </a:cubicBezTo>
                <a:lnTo>
                  <a:pt x="1717282" y="5692670"/>
                </a:lnTo>
                <a:lnTo>
                  <a:pt x="1725187" y="5668092"/>
                </a:lnTo>
                <a:lnTo>
                  <a:pt x="1710981" y="5666824"/>
                </a:lnTo>
                <a:cubicBezTo>
                  <a:pt x="1701971" y="5664409"/>
                  <a:pt x="1697466" y="5660789"/>
                  <a:pt x="1697466" y="5655961"/>
                </a:cubicBezTo>
                <a:cubicBezTo>
                  <a:pt x="1697466" y="5655961"/>
                  <a:pt x="1683048" y="5648723"/>
                  <a:pt x="1654215" y="5634243"/>
                </a:cubicBezTo>
                <a:cubicBezTo>
                  <a:pt x="1524474" y="5576319"/>
                  <a:pt x="1477615" y="5544948"/>
                  <a:pt x="1513665" y="5540117"/>
                </a:cubicBezTo>
                <a:lnTo>
                  <a:pt x="1675834" y="5547364"/>
                </a:lnTo>
                <a:lnTo>
                  <a:pt x="1675835" y="5554602"/>
                </a:lnTo>
                <a:cubicBezTo>
                  <a:pt x="1675834" y="5559426"/>
                  <a:pt x="1688449" y="5565457"/>
                  <a:pt x="1713673" y="5572703"/>
                </a:cubicBezTo>
                <a:lnTo>
                  <a:pt x="1756308" y="5581623"/>
                </a:lnTo>
                <a:lnTo>
                  <a:pt x="1766942" y="5551799"/>
                </a:lnTo>
                <a:lnTo>
                  <a:pt x="1776733" y="5526817"/>
                </a:lnTo>
                <a:lnTo>
                  <a:pt x="1762336" y="5525640"/>
                </a:lnTo>
                <a:cubicBezTo>
                  <a:pt x="1719085" y="5525639"/>
                  <a:pt x="1690251" y="5518401"/>
                  <a:pt x="1675835" y="5503922"/>
                </a:cubicBezTo>
                <a:cubicBezTo>
                  <a:pt x="1647013" y="5474959"/>
                  <a:pt x="1564116" y="5460482"/>
                  <a:pt x="1427162" y="5460482"/>
                </a:cubicBezTo>
                <a:cubicBezTo>
                  <a:pt x="1398341" y="5460482"/>
                  <a:pt x="1371310" y="5456858"/>
                  <a:pt x="1346082" y="5449620"/>
                </a:cubicBezTo>
                <a:cubicBezTo>
                  <a:pt x="1320856" y="5442375"/>
                  <a:pt x="1297421" y="5438760"/>
                  <a:pt x="1275799" y="5438759"/>
                </a:cubicBezTo>
                <a:cubicBezTo>
                  <a:pt x="1261383" y="5438759"/>
                  <a:pt x="1246968" y="5431519"/>
                  <a:pt x="1232552" y="5417034"/>
                </a:cubicBezTo>
                <a:cubicBezTo>
                  <a:pt x="1218133" y="5402558"/>
                  <a:pt x="1200119" y="5395317"/>
                  <a:pt x="1178491" y="5395316"/>
                </a:cubicBezTo>
                <a:cubicBezTo>
                  <a:pt x="1142452" y="5385664"/>
                  <a:pt x="1138847" y="5376009"/>
                  <a:pt x="1167681" y="5366356"/>
                </a:cubicBezTo>
                <a:cubicBezTo>
                  <a:pt x="1225349" y="5366356"/>
                  <a:pt x="1203717" y="5349461"/>
                  <a:pt x="1102808" y="5315675"/>
                </a:cubicBezTo>
                <a:cubicBezTo>
                  <a:pt x="1073976" y="5306020"/>
                  <a:pt x="1059560" y="5301198"/>
                  <a:pt x="1059560" y="5301198"/>
                </a:cubicBezTo>
                <a:cubicBezTo>
                  <a:pt x="1066772" y="5296368"/>
                  <a:pt x="1055963" y="5291544"/>
                  <a:pt x="1027129" y="5286714"/>
                </a:cubicBezTo>
                <a:cubicBezTo>
                  <a:pt x="998296" y="5277057"/>
                  <a:pt x="983877" y="5269820"/>
                  <a:pt x="983877" y="5264997"/>
                </a:cubicBezTo>
                <a:cubicBezTo>
                  <a:pt x="1027127" y="5250512"/>
                  <a:pt x="1016319" y="5243274"/>
                  <a:pt x="951448" y="5243273"/>
                </a:cubicBezTo>
                <a:cubicBezTo>
                  <a:pt x="944235" y="5243273"/>
                  <a:pt x="933425" y="5243272"/>
                  <a:pt x="919006" y="5243273"/>
                </a:cubicBezTo>
                <a:lnTo>
                  <a:pt x="929818" y="5250512"/>
                </a:lnTo>
                <a:lnTo>
                  <a:pt x="919006" y="5257758"/>
                </a:lnTo>
                <a:cubicBezTo>
                  <a:pt x="890174" y="5248103"/>
                  <a:pt x="848737" y="5238450"/>
                  <a:pt x="794676" y="5228793"/>
                </a:cubicBezTo>
                <a:cubicBezTo>
                  <a:pt x="740616" y="5219140"/>
                  <a:pt x="702777" y="5221555"/>
                  <a:pt x="681144" y="5236034"/>
                </a:cubicBezTo>
                <a:cubicBezTo>
                  <a:pt x="666738" y="5245689"/>
                  <a:pt x="650520" y="5249304"/>
                  <a:pt x="632494" y="5246895"/>
                </a:cubicBezTo>
                <a:cubicBezTo>
                  <a:pt x="614472" y="5244479"/>
                  <a:pt x="583845" y="5237242"/>
                  <a:pt x="540593" y="5225172"/>
                </a:cubicBezTo>
                <a:cubicBezTo>
                  <a:pt x="497342" y="5213109"/>
                  <a:pt x="472118" y="5207072"/>
                  <a:pt x="464913" y="5207070"/>
                </a:cubicBezTo>
                <a:cubicBezTo>
                  <a:pt x="457701" y="5207071"/>
                  <a:pt x="443282" y="5204663"/>
                  <a:pt x="421663" y="5199832"/>
                </a:cubicBezTo>
                <a:lnTo>
                  <a:pt x="389234" y="5192593"/>
                </a:lnTo>
                <a:cubicBezTo>
                  <a:pt x="403639" y="5182937"/>
                  <a:pt x="403640" y="5178114"/>
                  <a:pt x="389234" y="5178115"/>
                </a:cubicBezTo>
                <a:cubicBezTo>
                  <a:pt x="374815" y="5178115"/>
                  <a:pt x="367602" y="5173285"/>
                  <a:pt x="367602" y="5163630"/>
                </a:cubicBezTo>
                <a:cubicBezTo>
                  <a:pt x="367602" y="5149152"/>
                  <a:pt x="356792" y="5141913"/>
                  <a:pt x="335172" y="5141913"/>
                </a:cubicBezTo>
                <a:cubicBezTo>
                  <a:pt x="306338" y="5141913"/>
                  <a:pt x="291922" y="5137082"/>
                  <a:pt x="291923" y="5127429"/>
                </a:cubicBezTo>
                <a:cubicBezTo>
                  <a:pt x="291922" y="5117783"/>
                  <a:pt x="309945" y="5116574"/>
                  <a:pt x="345983" y="5123812"/>
                </a:cubicBezTo>
                <a:cubicBezTo>
                  <a:pt x="382018" y="5131050"/>
                  <a:pt x="410853" y="5139498"/>
                  <a:pt x="432473" y="5149153"/>
                </a:cubicBezTo>
                <a:cubicBezTo>
                  <a:pt x="468510" y="5149152"/>
                  <a:pt x="482927" y="5144322"/>
                  <a:pt x="475723" y="5134675"/>
                </a:cubicBezTo>
                <a:cubicBezTo>
                  <a:pt x="454104" y="5120189"/>
                  <a:pt x="457701" y="5115365"/>
                  <a:pt x="486533" y="5120189"/>
                </a:cubicBezTo>
                <a:cubicBezTo>
                  <a:pt x="500950" y="5120188"/>
                  <a:pt x="526177" y="5125020"/>
                  <a:pt x="562213" y="5134674"/>
                </a:cubicBezTo>
                <a:cubicBezTo>
                  <a:pt x="648716" y="5149152"/>
                  <a:pt x="706373" y="5156391"/>
                  <a:pt x="735205" y="5156390"/>
                </a:cubicBezTo>
                <a:cubicBezTo>
                  <a:pt x="879364" y="5156391"/>
                  <a:pt x="879365" y="5144321"/>
                  <a:pt x="735205" y="5120189"/>
                </a:cubicBezTo>
                <a:cubicBezTo>
                  <a:pt x="850529" y="5105711"/>
                  <a:pt x="922615" y="5103296"/>
                  <a:pt x="951447" y="5112950"/>
                </a:cubicBezTo>
                <a:lnTo>
                  <a:pt x="973067" y="5112950"/>
                </a:lnTo>
                <a:cubicBezTo>
                  <a:pt x="987486" y="5112949"/>
                  <a:pt x="1030735" y="5110535"/>
                  <a:pt x="1102808" y="5105711"/>
                </a:cubicBezTo>
                <a:cubicBezTo>
                  <a:pt x="1174895" y="5100882"/>
                  <a:pt x="1225349" y="5098472"/>
                  <a:pt x="1254170" y="5098472"/>
                </a:cubicBezTo>
                <a:cubicBezTo>
                  <a:pt x="1283003" y="5098472"/>
                  <a:pt x="1301027" y="5100881"/>
                  <a:pt x="1308231" y="5105712"/>
                </a:cubicBezTo>
                <a:cubicBezTo>
                  <a:pt x="1322648" y="5110534"/>
                  <a:pt x="1333468" y="5110535"/>
                  <a:pt x="1340673" y="5105711"/>
                </a:cubicBezTo>
                <a:lnTo>
                  <a:pt x="1394731" y="5091234"/>
                </a:lnTo>
                <a:cubicBezTo>
                  <a:pt x="1452389" y="5091234"/>
                  <a:pt x="1448792" y="5086403"/>
                  <a:pt x="1383922" y="5076748"/>
                </a:cubicBezTo>
                <a:cubicBezTo>
                  <a:pt x="1362292" y="5071926"/>
                  <a:pt x="1311837" y="5064686"/>
                  <a:pt x="1232550" y="5055033"/>
                </a:cubicBezTo>
                <a:lnTo>
                  <a:pt x="1221739" y="5055032"/>
                </a:lnTo>
                <a:lnTo>
                  <a:pt x="1210929" y="5055033"/>
                </a:lnTo>
                <a:lnTo>
                  <a:pt x="1189301" y="5047787"/>
                </a:lnTo>
                <a:lnTo>
                  <a:pt x="1037940" y="5040548"/>
                </a:lnTo>
                <a:cubicBezTo>
                  <a:pt x="1045154" y="5040548"/>
                  <a:pt x="1055962" y="5042964"/>
                  <a:pt x="1070370" y="5047787"/>
                </a:cubicBezTo>
                <a:lnTo>
                  <a:pt x="1081189" y="5055032"/>
                </a:lnTo>
                <a:lnTo>
                  <a:pt x="1146058" y="5076748"/>
                </a:lnTo>
                <a:lnTo>
                  <a:pt x="1070370" y="5083988"/>
                </a:lnTo>
                <a:cubicBezTo>
                  <a:pt x="1041547" y="5083989"/>
                  <a:pt x="1018123" y="5079165"/>
                  <a:pt x="1000097" y="5069510"/>
                </a:cubicBezTo>
                <a:cubicBezTo>
                  <a:pt x="982075" y="5059856"/>
                  <a:pt x="962257" y="5055033"/>
                  <a:pt x="940627" y="5055032"/>
                </a:cubicBezTo>
                <a:cubicBezTo>
                  <a:pt x="911806" y="5055032"/>
                  <a:pt x="882971" y="5045378"/>
                  <a:pt x="854136" y="5026070"/>
                </a:cubicBezTo>
                <a:cubicBezTo>
                  <a:pt x="839719" y="5016416"/>
                  <a:pt x="807291" y="5007968"/>
                  <a:pt x="756826" y="5000729"/>
                </a:cubicBezTo>
                <a:cubicBezTo>
                  <a:pt x="706373" y="4993491"/>
                  <a:pt x="659525" y="4985044"/>
                  <a:pt x="616273" y="4975389"/>
                </a:cubicBezTo>
                <a:cubicBezTo>
                  <a:pt x="573026" y="4965736"/>
                  <a:pt x="551403" y="4958497"/>
                  <a:pt x="551404" y="4953666"/>
                </a:cubicBezTo>
                <a:cubicBezTo>
                  <a:pt x="551404" y="4919881"/>
                  <a:pt x="605464" y="4912641"/>
                  <a:pt x="713586" y="4931951"/>
                </a:cubicBezTo>
                <a:cubicBezTo>
                  <a:pt x="807290" y="4951251"/>
                  <a:pt x="897387" y="4948843"/>
                  <a:pt x="983877" y="4924712"/>
                </a:cubicBezTo>
                <a:cubicBezTo>
                  <a:pt x="1005498" y="4919880"/>
                  <a:pt x="1021720" y="4925912"/>
                  <a:pt x="1032530" y="4942806"/>
                </a:cubicBezTo>
                <a:cubicBezTo>
                  <a:pt x="1043349" y="4959697"/>
                  <a:pt x="1055963" y="4968151"/>
                  <a:pt x="1070368" y="4968152"/>
                </a:cubicBezTo>
                <a:cubicBezTo>
                  <a:pt x="1084795" y="4968152"/>
                  <a:pt x="1099201" y="4976590"/>
                  <a:pt x="1113621" y="4993491"/>
                </a:cubicBezTo>
                <a:cubicBezTo>
                  <a:pt x="1128036" y="5010384"/>
                  <a:pt x="1149666" y="5016416"/>
                  <a:pt x="1178491" y="5011592"/>
                </a:cubicBezTo>
                <a:cubicBezTo>
                  <a:pt x="1200119" y="5011592"/>
                  <a:pt x="1214539" y="5014000"/>
                  <a:pt x="1221739" y="5018830"/>
                </a:cubicBezTo>
                <a:cubicBezTo>
                  <a:pt x="1207323" y="5033308"/>
                  <a:pt x="1261384" y="5040548"/>
                  <a:pt x="1383922" y="5040548"/>
                </a:cubicBezTo>
                <a:lnTo>
                  <a:pt x="1448791" y="5040548"/>
                </a:lnTo>
                <a:cubicBezTo>
                  <a:pt x="1441579" y="5040549"/>
                  <a:pt x="1430769" y="5038140"/>
                  <a:pt x="1416353" y="5033307"/>
                </a:cubicBezTo>
                <a:cubicBezTo>
                  <a:pt x="1365898" y="5023654"/>
                  <a:pt x="1383921" y="5014000"/>
                  <a:pt x="1470413" y="5004347"/>
                </a:cubicBezTo>
                <a:cubicBezTo>
                  <a:pt x="1528081" y="5004347"/>
                  <a:pt x="1520864" y="4997106"/>
                  <a:pt x="1448792" y="4982629"/>
                </a:cubicBezTo>
                <a:cubicBezTo>
                  <a:pt x="1340672" y="4968152"/>
                  <a:pt x="1286611" y="4960905"/>
                  <a:pt x="1286611" y="4960905"/>
                </a:cubicBezTo>
                <a:cubicBezTo>
                  <a:pt x="1301027" y="4951250"/>
                  <a:pt x="1308231" y="4946426"/>
                  <a:pt x="1308231" y="4946426"/>
                </a:cubicBezTo>
                <a:cubicBezTo>
                  <a:pt x="1293825" y="4941604"/>
                  <a:pt x="1272193" y="4939189"/>
                  <a:pt x="1243361" y="4939189"/>
                </a:cubicBezTo>
                <a:cubicBezTo>
                  <a:pt x="1214538" y="4939189"/>
                  <a:pt x="1189300" y="4931949"/>
                  <a:pt x="1167680" y="4917465"/>
                </a:cubicBezTo>
                <a:cubicBezTo>
                  <a:pt x="1146059" y="4902986"/>
                  <a:pt x="1101006" y="4896957"/>
                  <a:pt x="1032529" y="4899363"/>
                </a:cubicBezTo>
                <a:cubicBezTo>
                  <a:pt x="964061" y="4901780"/>
                  <a:pt x="911806" y="4898163"/>
                  <a:pt x="875757" y="4888509"/>
                </a:cubicBezTo>
                <a:cubicBezTo>
                  <a:pt x="818100" y="4869200"/>
                  <a:pt x="778456" y="4859546"/>
                  <a:pt x="756826" y="4859546"/>
                </a:cubicBezTo>
                <a:cubicBezTo>
                  <a:pt x="742420" y="4859546"/>
                  <a:pt x="731598" y="4859547"/>
                  <a:pt x="724395" y="4859546"/>
                </a:cubicBezTo>
                <a:cubicBezTo>
                  <a:pt x="717192" y="4859546"/>
                  <a:pt x="717192" y="4857131"/>
                  <a:pt x="724395" y="4852308"/>
                </a:cubicBezTo>
                <a:lnTo>
                  <a:pt x="583845" y="4830583"/>
                </a:lnTo>
                <a:cubicBezTo>
                  <a:pt x="490139" y="4825759"/>
                  <a:pt x="443281" y="4820930"/>
                  <a:pt x="443281" y="4816107"/>
                </a:cubicBezTo>
                <a:cubicBezTo>
                  <a:pt x="443282" y="4811277"/>
                  <a:pt x="450498" y="4799214"/>
                  <a:pt x="464914" y="4779905"/>
                </a:cubicBezTo>
                <a:cubicBezTo>
                  <a:pt x="472117" y="4775081"/>
                  <a:pt x="484731" y="4770250"/>
                  <a:pt x="502753" y="4765427"/>
                </a:cubicBezTo>
                <a:cubicBezTo>
                  <a:pt x="520776" y="4760594"/>
                  <a:pt x="538792" y="4759389"/>
                  <a:pt x="556814" y="4761803"/>
                </a:cubicBezTo>
                <a:cubicBezTo>
                  <a:pt x="574828" y="4764219"/>
                  <a:pt x="583845" y="4767835"/>
                  <a:pt x="583845" y="4772665"/>
                </a:cubicBezTo>
                <a:cubicBezTo>
                  <a:pt x="583846" y="4782319"/>
                  <a:pt x="605465" y="4794381"/>
                  <a:pt x="648716" y="4808868"/>
                </a:cubicBezTo>
                <a:cubicBezTo>
                  <a:pt x="691957" y="4823346"/>
                  <a:pt x="720789" y="4825760"/>
                  <a:pt x="735205" y="4816106"/>
                </a:cubicBezTo>
                <a:cubicBezTo>
                  <a:pt x="749624" y="4811275"/>
                  <a:pt x="765844" y="4810067"/>
                  <a:pt x="783858" y="4812482"/>
                </a:cubicBezTo>
                <a:cubicBezTo>
                  <a:pt x="801880" y="4814897"/>
                  <a:pt x="823509" y="4819721"/>
                  <a:pt x="848737" y="4826968"/>
                </a:cubicBezTo>
                <a:cubicBezTo>
                  <a:pt x="873964" y="4834206"/>
                  <a:pt x="890174" y="4837822"/>
                  <a:pt x="897388" y="4837822"/>
                </a:cubicBezTo>
                <a:cubicBezTo>
                  <a:pt x="926223" y="4837822"/>
                  <a:pt x="929819" y="4830583"/>
                  <a:pt x="908197" y="4816106"/>
                </a:cubicBezTo>
                <a:cubicBezTo>
                  <a:pt x="900995" y="4816106"/>
                  <a:pt x="895586" y="4814898"/>
                  <a:pt x="891979" y="4812483"/>
                </a:cubicBezTo>
                <a:cubicBezTo>
                  <a:pt x="888369" y="4810067"/>
                  <a:pt x="882971" y="4806451"/>
                  <a:pt x="875757" y="4801628"/>
                </a:cubicBezTo>
                <a:cubicBezTo>
                  <a:pt x="832517" y="4772665"/>
                  <a:pt x="785659" y="4758179"/>
                  <a:pt x="735206" y="4758179"/>
                </a:cubicBezTo>
                <a:cubicBezTo>
                  <a:pt x="735206" y="4758179"/>
                  <a:pt x="724396" y="4758180"/>
                  <a:pt x="702776" y="4758181"/>
                </a:cubicBezTo>
                <a:cubicBezTo>
                  <a:pt x="724395" y="4763012"/>
                  <a:pt x="731599" y="4767836"/>
                  <a:pt x="724396" y="4772665"/>
                </a:cubicBezTo>
                <a:cubicBezTo>
                  <a:pt x="717192" y="4777489"/>
                  <a:pt x="675746" y="4772666"/>
                  <a:pt x="600053" y="4758180"/>
                </a:cubicBezTo>
                <a:cubicBezTo>
                  <a:pt x="524374" y="4743702"/>
                  <a:pt x="482926" y="4731633"/>
                  <a:pt x="475724" y="4721986"/>
                </a:cubicBezTo>
                <a:cubicBezTo>
                  <a:pt x="475723" y="4717154"/>
                  <a:pt x="464913" y="4714740"/>
                  <a:pt x="443283" y="4714739"/>
                </a:cubicBezTo>
                <a:cubicBezTo>
                  <a:pt x="428866" y="4714740"/>
                  <a:pt x="428865" y="4712332"/>
                  <a:pt x="443283" y="4707501"/>
                </a:cubicBezTo>
                <a:cubicBezTo>
                  <a:pt x="464914" y="4693024"/>
                  <a:pt x="484730" y="4685785"/>
                  <a:pt x="502754" y="4685784"/>
                </a:cubicBezTo>
                <a:cubicBezTo>
                  <a:pt x="520777" y="4685785"/>
                  <a:pt x="555010" y="4690609"/>
                  <a:pt x="605463" y="4700262"/>
                </a:cubicBezTo>
                <a:cubicBezTo>
                  <a:pt x="655919" y="4709915"/>
                  <a:pt x="695564" y="4717154"/>
                  <a:pt x="724396" y="4721986"/>
                </a:cubicBezTo>
                <a:cubicBezTo>
                  <a:pt x="846933" y="4736464"/>
                  <a:pt x="911805" y="4738879"/>
                  <a:pt x="919006" y="4729225"/>
                </a:cubicBezTo>
                <a:cubicBezTo>
                  <a:pt x="926223" y="4719571"/>
                  <a:pt x="955045" y="4719572"/>
                  <a:pt x="1005499" y="4729225"/>
                </a:cubicBezTo>
                <a:cubicBezTo>
                  <a:pt x="1099201" y="4748533"/>
                  <a:pt x="1185703" y="4750941"/>
                  <a:pt x="1264991" y="4736465"/>
                </a:cubicBezTo>
                <a:cubicBezTo>
                  <a:pt x="1164084" y="4702677"/>
                  <a:pt x="1005499" y="4685785"/>
                  <a:pt x="789266" y="4685785"/>
                </a:cubicBezTo>
                <a:lnTo>
                  <a:pt x="756827" y="4685785"/>
                </a:lnTo>
                <a:cubicBezTo>
                  <a:pt x="742420" y="4709915"/>
                  <a:pt x="709979" y="4712332"/>
                  <a:pt x="659525" y="4693024"/>
                </a:cubicBezTo>
                <a:cubicBezTo>
                  <a:pt x="609071" y="4673714"/>
                  <a:pt x="580239" y="4664061"/>
                  <a:pt x="573025" y="4664061"/>
                </a:cubicBezTo>
                <a:cubicBezTo>
                  <a:pt x="558617" y="4664061"/>
                  <a:pt x="461306" y="4651999"/>
                  <a:pt x="281113" y="4627858"/>
                </a:cubicBezTo>
                <a:cubicBezTo>
                  <a:pt x="100908" y="4603728"/>
                  <a:pt x="7211" y="4591656"/>
                  <a:pt x="0" y="4591657"/>
                </a:cubicBezTo>
                <a:lnTo>
                  <a:pt x="97311" y="4577179"/>
                </a:lnTo>
                <a:cubicBezTo>
                  <a:pt x="111726" y="4586833"/>
                  <a:pt x="216242" y="4601311"/>
                  <a:pt x="410853" y="4620621"/>
                </a:cubicBezTo>
                <a:cubicBezTo>
                  <a:pt x="454104" y="4630273"/>
                  <a:pt x="500949" y="4632689"/>
                  <a:pt x="551404" y="4627859"/>
                </a:cubicBezTo>
                <a:cubicBezTo>
                  <a:pt x="601857" y="4623036"/>
                  <a:pt x="655918" y="4625451"/>
                  <a:pt x="713585" y="4635097"/>
                </a:cubicBezTo>
                <a:cubicBezTo>
                  <a:pt x="800076" y="4644752"/>
                  <a:pt x="872162" y="4649584"/>
                  <a:pt x="929818" y="4649584"/>
                </a:cubicBezTo>
                <a:cubicBezTo>
                  <a:pt x="987486" y="4649584"/>
                  <a:pt x="1016318" y="4642345"/>
                  <a:pt x="1016318" y="4627858"/>
                </a:cubicBezTo>
                <a:cubicBezTo>
                  <a:pt x="1016318" y="4613382"/>
                  <a:pt x="992885" y="4608551"/>
                  <a:pt x="946037" y="4613381"/>
                </a:cubicBezTo>
                <a:cubicBezTo>
                  <a:pt x="899192" y="4618205"/>
                  <a:pt x="875758" y="4610966"/>
                  <a:pt x="875757" y="4591657"/>
                </a:cubicBezTo>
                <a:cubicBezTo>
                  <a:pt x="875758" y="4582010"/>
                  <a:pt x="900994" y="4577180"/>
                  <a:pt x="951447" y="4577180"/>
                </a:cubicBezTo>
                <a:lnTo>
                  <a:pt x="1481224" y="4627858"/>
                </a:lnTo>
                <a:cubicBezTo>
                  <a:pt x="1481222" y="4623035"/>
                  <a:pt x="1506448" y="4620619"/>
                  <a:pt x="1556903" y="4620620"/>
                </a:cubicBezTo>
                <a:cubicBezTo>
                  <a:pt x="1600154" y="4620620"/>
                  <a:pt x="1625380" y="4618205"/>
                  <a:pt x="1632593" y="4613382"/>
                </a:cubicBezTo>
                <a:lnTo>
                  <a:pt x="1546093" y="4591657"/>
                </a:lnTo>
                <a:cubicBezTo>
                  <a:pt x="1488436" y="4582011"/>
                  <a:pt x="1441578" y="4572356"/>
                  <a:pt x="1405542" y="4562703"/>
                </a:cubicBezTo>
                <a:cubicBezTo>
                  <a:pt x="1391125" y="4557870"/>
                  <a:pt x="1290219" y="4550632"/>
                  <a:pt x="1102808" y="4540977"/>
                </a:cubicBezTo>
                <a:cubicBezTo>
                  <a:pt x="922617" y="4536154"/>
                  <a:pt x="818101" y="4524086"/>
                  <a:pt x="789265" y="4504776"/>
                </a:cubicBezTo>
                <a:cubicBezTo>
                  <a:pt x="767647" y="4480643"/>
                  <a:pt x="746014" y="4468575"/>
                  <a:pt x="724396" y="4468575"/>
                </a:cubicBezTo>
                <a:cubicBezTo>
                  <a:pt x="717193" y="4468575"/>
                  <a:pt x="702776" y="4461336"/>
                  <a:pt x="681144" y="4446858"/>
                </a:cubicBezTo>
                <a:cubicBezTo>
                  <a:pt x="702776" y="4437202"/>
                  <a:pt x="724396" y="4432379"/>
                  <a:pt x="746014" y="4432378"/>
                </a:cubicBezTo>
                <a:cubicBezTo>
                  <a:pt x="782062" y="4422725"/>
                  <a:pt x="800075" y="4415480"/>
                  <a:pt x="800075" y="4410657"/>
                </a:cubicBezTo>
                <a:cubicBezTo>
                  <a:pt x="807291" y="4401001"/>
                  <a:pt x="821697" y="4396177"/>
                  <a:pt x="843327" y="4396178"/>
                </a:cubicBezTo>
                <a:cubicBezTo>
                  <a:pt x="879364" y="4391347"/>
                  <a:pt x="893781" y="4384109"/>
                  <a:pt x="886577" y="4374455"/>
                </a:cubicBezTo>
                <a:cubicBezTo>
                  <a:pt x="864948" y="4364801"/>
                  <a:pt x="859548" y="4359976"/>
                  <a:pt x="870357" y="4359976"/>
                </a:cubicBezTo>
                <a:cubicBezTo>
                  <a:pt x="881166" y="4359975"/>
                  <a:pt x="937032" y="4364800"/>
                  <a:pt x="1037939" y="4374455"/>
                </a:cubicBezTo>
                <a:cubicBezTo>
                  <a:pt x="1059559" y="4374455"/>
                  <a:pt x="1081188" y="4375661"/>
                  <a:pt x="1102808" y="4378078"/>
                </a:cubicBezTo>
                <a:cubicBezTo>
                  <a:pt x="1124430" y="4380486"/>
                  <a:pt x="1142453" y="4382900"/>
                  <a:pt x="1156869" y="4385317"/>
                </a:cubicBezTo>
                <a:cubicBezTo>
                  <a:pt x="1171288" y="4387732"/>
                  <a:pt x="1185704" y="4388932"/>
                  <a:pt x="1200120" y="4388932"/>
                </a:cubicBezTo>
                <a:lnTo>
                  <a:pt x="1221738" y="4396177"/>
                </a:lnTo>
                <a:cubicBezTo>
                  <a:pt x="1264990" y="4396178"/>
                  <a:pt x="1261384" y="4384108"/>
                  <a:pt x="1210929" y="4359976"/>
                </a:cubicBezTo>
                <a:lnTo>
                  <a:pt x="1178490" y="4352737"/>
                </a:lnTo>
                <a:lnTo>
                  <a:pt x="1167681" y="4345491"/>
                </a:lnTo>
                <a:cubicBezTo>
                  <a:pt x="1196513" y="4350323"/>
                  <a:pt x="1275799" y="4350322"/>
                  <a:pt x="1405543" y="4345492"/>
                </a:cubicBezTo>
                <a:lnTo>
                  <a:pt x="1502852" y="4331014"/>
                </a:lnTo>
                <a:cubicBezTo>
                  <a:pt x="1495639" y="4326191"/>
                  <a:pt x="1470414" y="4323776"/>
                  <a:pt x="1427162" y="4323775"/>
                </a:cubicBezTo>
                <a:cubicBezTo>
                  <a:pt x="1405542" y="4323775"/>
                  <a:pt x="1374904" y="4316535"/>
                  <a:pt x="1335261" y="4302051"/>
                </a:cubicBezTo>
                <a:cubicBezTo>
                  <a:pt x="1295616" y="4287574"/>
                  <a:pt x="1272192" y="4275504"/>
                  <a:pt x="1264991" y="4265850"/>
                </a:cubicBezTo>
                <a:cubicBezTo>
                  <a:pt x="1264991" y="4261027"/>
                  <a:pt x="1250574" y="4258611"/>
                  <a:pt x="1221739" y="4258611"/>
                </a:cubicBezTo>
                <a:cubicBezTo>
                  <a:pt x="1178491" y="4258611"/>
                  <a:pt x="1124429" y="4251372"/>
                  <a:pt x="1059560" y="4236894"/>
                </a:cubicBezTo>
                <a:cubicBezTo>
                  <a:pt x="980273" y="4217586"/>
                  <a:pt x="944234" y="4205515"/>
                  <a:pt x="951448" y="4200692"/>
                </a:cubicBezTo>
                <a:cubicBezTo>
                  <a:pt x="951448" y="4200692"/>
                  <a:pt x="965865" y="4200691"/>
                  <a:pt x="994689" y="4200692"/>
                </a:cubicBezTo>
                <a:lnTo>
                  <a:pt x="1027128" y="4200691"/>
                </a:lnTo>
                <a:cubicBezTo>
                  <a:pt x="1012712" y="4191038"/>
                  <a:pt x="1019914" y="4186215"/>
                  <a:pt x="1048751" y="4186214"/>
                </a:cubicBezTo>
                <a:cubicBezTo>
                  <a:pt x="1077582" y="4186215"/>
                  <a:pt x="1066772" y="4178969"/>
                  <a:pt x="1016319" y="4164491"/>
                </a:cubicBezTo>
                <a:lnTo>
                  <a:pt x="886577" y="4128290"/>
                </a:lnTo>
                <a:cubicBezTo>
                  <a:pt x="821697" y="4113810"/>
                  <a:pt x="789265" y="4101741"/>
                  <a:pt x="789266" y="4092088"/>
                </a:cubicBezTo>
                <a:cubicBezTo>
                  <a:pt x="803681" y="4087265"/>
                  <a:pt x="805487" y="4081233"/>
                  <a:pt x="794677" y="4073987"/>
                </a:cubicBezTo>
                <a:cubicBezTo>
                  <a:pt x="783857" y="4066749"/>
                  <a:pt x="789266" y="4063132"/>
                  <a:pt x="810888" y="4063132"/>
                </a:cubicBezTo>
                <a:cubicBezTo>
                  <a:pt x="825304" y="4063133"/>
                  <a:pt x="861352" y="4067956"/>
                  <a:pt x="919007" y="4077609"/>
                </a:cubicBezTo>
                <a:cubicBezTo>
                  <a:pt x="933425" y="4082432"/>
                  <a:pt x="973067" y="4086056"/>
                  <a:pt x="1037941" y="4088471"/>
                </a:cubicBezTo>
                <a:cubicBezTo>
                  <a:pt x="1102807" y="4090879"/>
                  <a:pt x="1149666" y="4092087"/>
                  <a:pt x="1178490" y="4092088"/>
                </a:cubicBezTo>
                <a:lnTo>
                  <a:pt x="1362292" y="4099328"/>
                </a:lnTo>
                <a:lnTo>
                  <a:pt x="1232552" y="4077609"/>
                </a:lnTo>
                <a:cubicBezTo>
                  <a:pt x="1059560" y="4043823"/>
                  <a:pt x="940628" y="4024515"/>
                  <a:pt x="875757" y="4019691"/>
                </a:cubicBezTo>
                <a:cubicBezTo>
                  <a:pt x="818100" y="4014862"/>
                  <a:pt x="785659" y="4010037"/>
                  <a:pt x="778455" y="4005206"/>
                </a:cubicBezTo>
                <a:lnTo>
                  <a:pt x="854136" y="3990729"/>
                </a:lnTo>
                <a:cubicBezTo>
                  <a:pt x="983877" y="3990729"/>
                  <a:pt x="1066773" y="3978658"/>
                  <a:pt x="1102808" y="3954527"/>
                </a:cubicBezTo>
                <a:cubicBezTo>
                  <a:pt x="1110024" y="3949703"/>
                  <a:pt x="1108220" y="3946082"/>
                  <a:pt x="1097410" y="3943664"/>
                </a:cubicBezTo>
                <a:cubicBezTo>
                  <a:pt x="1086590" y="3941258"/>
                  <a:pt x="1073975" y="3940049"/>
                  <a:pt x="1059560" y="3940049"/>
                </a:cubicBezTo>
                <a:cubicBezTo>
                  <a:pt x="951448" y="3940049"/>
                  <a:pt x="872161" y="3923149"/>
                  <a:pt x="821697" y="3889363"/>
                </a:cubicBezTo>
                <a:lnTo>
                  <a:pt x="951448" y="3882124"/>
                </a:lnTo>
                <a:cubicBezTo>
                  <a:pt x="1059559" y="3882122"/>
                  <a:pt x="1113619" y="3877299"/>
                  <a:pt x="1113620" y="3867646"/>
                </a:cubicBezTo>
                <a:cubicBezTo>
                  <a:pt x="1113620" y="3857992"/>
                  <a:pt x="1128037" y="3853168"/>
                  <a:pt x="1156869" y="3853168"/>
                </a:cubicBezTo>
                <a:cubicBezTo>
                  <a:pt x="1214538" y="3843515"/>
                  <a:pt x="1232551" y="3831445"/>
                  <a:pt x="1210930" y="3816967"/>
                </a:cubicBezTo>
                <a:cubicBezTo>
                  <a:pt x="1225349" y="3816966"/>
                  <a:pt x="1250575" y="3824206"/>
                  <a:pt x="1286611" y="3838683"/>
                </a:cubicBezTo>
                <a:cubicBezTo>
                  <a:pt x="1322647" y="3853168"/>
                  <a:pt x="1349678" y="3862816"/>
                  <a:pt x="1367701" y="3867645"/>
                </a:cubicBezTo>
                <a:cubicBezTo>
                  <a:pt x="1385727" y="3872470"/>
                  <a:pt x="1401934" y="3867646"/>
                  <a:pt x="1416353" y="3853169"/>
                </a:cubicBezTo>
                <a:cubicBezTo>
                  <a:pt x="1423567" y="3843514"/>
                  <a:pt x="1409150" y="3833858"/>
                  <a:pt x="1373102" y="3824205"/>
                </a:cubicBezTo>
                <a:cubicBezTo>
                  <a:pt x="1315444" y="3804896"/>
                  <a:pt x="1243361" y="3790419"/>
                  <a:pt x="1156869" y="3780765"/>
                </a:cubicBezTo>
                <a:lnTo>
                  <a:pt x="1221739" y="3737324"/>
                </a:lnTo>
                <a:lnTo>
                  <a:pt x="1286612" y="3701122"/>
                </a:lnTo>
                <a:lnTo>
                  <a:pt x="1167681" y="3693883"/>
                </a:lnTo>
                <a:cubicBezTo>
                  <a:pt x="1124430" y="3689054"/>
                  <a:pt x="1075780" y="3685437"/>
                  <a:pt x="1021719" y="3683022"/>
                </a:cubicBezTo>
                <a:cubicBezTo>
                  <a:pt x="967659" y="3680607"/>
                  <a:pt x="933425" y="3681814"/>
                  <a:pt x="919006" y="3686645"/>
                </a:cubicBezTo>
                <a:cubicBezTo>
                  <a:pt x="919006" y="3701123"/>
                  <a:pt x="872161" y="3708362"/>
                  <a:pt x="778455" y="3708361"/>
                </a:cubicBezTo>
                <a:lnTo>
                  <a:pt x="648716" y="3693884"/>
                </a:lnTo>
                <a:lnTo>
                  <a:pt x="627083" y="3679399"/>
                </a:lnTo>
                <a:cubicBezTo>
                  <a:pt x="612678" y="3669744"/>
                  <a:pt x="627083" y="3660091"/>
                  <a:pt x="670334" y="3650443"/>
                </a:cubicBezTo>
                <a:lnTo>
                  <a:pt x="735206" y="3635959"/>
                </a:lnTo>
                <a:cubicBezTo>
                  <a:pt x="612678" y="3602171"/>
                  <a:pt x="526177" y="3582863"/>
                  <a:pt x="475723" y="3578040"/>
                </a:cubicBezTo>
                <a:lnTo>
                  <a:pt x="367602" y="3556316"/>
                </a:lnTo>
                <a:cubicBezTo>
                  <a:pt x="382018" y="3556316"/>
                  <a:pt x="407247" y="3556317"/>
                  <a:pt x="443282" y="3556315"/>
                </a:cubicBezTo>
                <a:cubicBezTo>
                  <a:pt x="637896" y="3575626"/>
                  <a:pt x="774849" y="3597348"/>
                  <a:pt x="854135" y="3621481"/>
                </a:cubicBezTo>
                <a:cubicBezTo>
                  <a:pt x="998295" y="3669745"/>
                  <a:pt x="1084795" y="3676989"/>
                  <a:pt x="1113620" y="3643197"/>
                </a:cubicBezTo>
                <a:cubicBezTo>
                  <a:pt x="1120833" y="3638373"/>
                  <a:pt x="1135249" y="3632344"/>
                  <a:pt x="1156869" y="3625105"/>
                </a:cubicBezTo>
                <a:cubicBezTo>
                  <a:pt x="1178491" y="3617857"/>
                  <a:pt x="1198318" y="3614242"/>
                  <a:pt x="1216331" y="3614242"/>
                </a:cubicBezTo>
                <a:cubicBezTo>
                  <a:pt x="1234353" y="3614242"/>
                  <a:pt x="1243362" y="3616650"/>
                  <a:pt x="1243361" y="3621480"/>
                </a:cubicBezTo>
                <a:cubicBezTo>
                  <a:pt x="1243362" y="3645611"/>
                  <a:pt x="1293826" y="3657682"/>
                  <a:pt x="1394732" y="3657683"/>
                </a:cubicBezTo>
                <a:cubicBezTo>
                  <a:pt x="1423565" y="3657681"/>
                  <a:pt x="1437971" y="3652853"/>
                  <a:pt x="1437972" y="3643196"/>
                </a:cubicBezTo>
                <a:cubicBezTo>
                  <a:pt x="1437972" y="3638373"/>
                  <a:pt x="1466817" y="3635957"/>
                  <a:pt x="1524475" y="3635958"/>
                </a:cubicBezTo>
                <a:cubicBezTo>
                  <a:pt x="1704669" y="3635957"/>
                  <a:pt x="1884873" y="3645612"/>
                  <a:pt x="2065070" y="3664920"/>
                </a:cubicBezTo>
                <a:lnTo>
                  <a:pt x="2302931" y="3679399"/>
                </a:lnTo>
                <a:cubicBezTo>
                  <a:pt x="2295715" y="3674575"/>
                  <a:pt x="2241658" y="3663712"/>
                  <a:pt x="2140750" y="3646821"/>
                </a:cubicBezTo>
                <a:cubicBezTo>
                  <a:pt x="2039840" y="3629927"/>
                  <a:pt x="1971363" y="3621481"/>
                  <a:pt x="1935329" y="3621481"/>
                </a:cubicBezTo>
                <a:cubicBezTo>
                  <a:pt x="1906494" y="3621481"/>
                  <a:pt x="1881267" y="3617857"/>
                  <a:pt x="1859636" y="3610619"/>
                </a:cubicBezTo>
                <a:cubicBezTo>
                  <a:pt x="1838017" y="3603380"/>
                  <a:pt x="1819991" y="3599756"/>
                  <a:pt x="1805574" y="3599756"/>
                </a:cubicBezTo>
                <a:cubicBezTo>
                  <a:pt x="1776752" y="3599756"/>
                  <a:pt x="1769539" y="3594933"/>
                  <a:pt x="1783956" y="3585279"/>
                </a:cubicBezTo>
                <a:cubicBezTo>
                  <a:pt x="1791169" y="3580456"/>
                  <a:pt x="1787563" y="3575626"/>
                  <a:pt x="1773147" y="3570802"/>
                </a:cubicBezTo>
                <a:cubicBezTo>
                  <a:pt x="1758729" y="3565969"/>
                  <a:pt x="1747918" y="3565969"/>
                  <a:pt x="1740705" y="3570802"/>
                </a:cubicBezTo>
                <a:cubicBezTo>
                  <a:pt x="1733502" y="3580456"/>
                  <a:pt x="1661419" y="3592517"/>
                  <a:pt x="1524474" y="3607004"/>
                </a:cubicBezTo>
                <a:cubicBezTo>
                  <a:pt x="1524474" y="3607004"/>
                  <a:pt x="1513665" y="3607003"/>
                  <a:pt x="1492033" y="3607003"/>
                </a:cubicBezTo>
                <a:cubicBezTo>
                  <a:pt x="1535284" y="3597348"/>
                  <a:pt x="1531677" y="3587694"/>
                  <a:pt x="1481223" y="3578041"/>
                </a:cubicBezTo>
                <a:cubicBezTo>
                  <a:pt x="1459601" y="3573210"/>
                  <a:pt x="1437971" y="3570802"/>
                  <a:pt x="1416353" y="3570802"/>
                </a:cubicBezTo>
                <a:cubicBezTo>
                  <a:pt x="1394730" y="3570802"/>
                  <a:pt x="1326255" y="3563555"/>
                  <a:pt x="1210929" y="3549077"/>
                </a:cubicBezTo>
                <a:cubicBezTo>
                  <a:pt x="1095605" y="3534599"/>
                  <a:pt x="1030735" y="3527362"/>
                  <a:pt x="1016318" y="3527361"/>
                </a:cubicBezTo>
                <a:cubicBezTo>
                  <a:pt x="1016318" y="3532184"/>
                  <a:pt x="1045153" y="3546661"/>
                  <a:pt x="1102807" y="3570801"/>
                </a:cubicBezTo>
                <a:cubicBezTo>
                  <a:pt x="1174894" y="3599757"/>
                  <a:pt x="1192906" y="3614242"/>
                  <a:pt x="1156868" y="3614242"/>
                </a:cubicBezTo>
                <a:cubicBezTo>
                  <a:pt x="1135249" y="3609411"/>
                  <a:pt x="1099201" y="3599756"/>
                  <a:pt x="1048749" y="3585278"/>
                </a:cubicBezTo>
                <a:cubicBezTo>
                  <a:pt x="1012711" y="3570801"/>
                  <a:pt x="926222" y="3563554"/>
                  <a:pt x="789266" y="3563554"/>
                </a:cubicBezTo>
                <a:lnTo>
                  <a:pt x="583846" y="3541839"/>
                </a:lnTo>
                <a:cubicBezTo>
                  <a:pt x="605464" y="3541838"/>
                  <a:pt x="634299" y="3544254"/>
                  <a:pt x="670335" y="3549077"/>
                </a:cubicBezTo>
                <a:lnTo>
                  <a:pt x="800076" y="3556316"/>
                </a:lnTo>
                <a:lnTo>
                  <a:pt x="800076" y="3505637"/>
                </a:lnTo>
                <a:lnTo>
                  <a:pt x="789265" y="3462196"/>
                </a:lnTo>
                <a:lnTo>
                  <a:pt x="897387" y="3491159"/>
                </a:lnTo>
                <a:cubicBezTo>
                  <a:pt x="933426" y="3500814"/>
                  <a:pt x="965864" y="3508052"/>
                  <a:pt x="994688" y="3512875"/>
                </a:cubicBezTo>
                <a:cubicBezTo>
                  <a:pt x="1023521" y="3517705"/>
                  <a:pt x="1046946" y="3518915"/>
                  <a:pt x="1064969" y="3516499"/>
                </a:cubicBezTo>
                <a:cubicBezTo>
                  <a:pt x="1082993" y="3514085"/>
                  <a:pt x="1091999" y="3510468"/>
                  <a:pt x="1091998" y="3505637"/>
                </a:cubicBezTo>
                <a:cubicBezTo>
                  <a:pt x="1091999" y="3495983"/>
                  <a:pt x="1075781" y="3486327"/>
                  <a:pt x="1043349" y="3476673"/>
                </a:cubicBezTo>
                <a:cubicBezTo>
                  <a:pt x="1010908" y="3467020"/>
                  <a:pt x="983877" y="3462196"/>
                  <a:pt x="962257" y="3462197"/>
                </a:cubicBezTo>
                <a:cubicBezTo>
                  <a:pt x="940629" y="3462196"/>
                  <a:pt x="933425" y="3459780"/>
                  <a:pt x="940629" y="3454958"/>
                </a:cubicBezTo>
                <a:cubicBezTo>
                  <a:pt x="940628" y="3450126"/>
                  <a:pt x="969460" y="3447719"/>
                  <a:pt x="1027128" y="3447719"/>
                </a:cubicBezTo>
                <a:cubicBezTo>
                  <a:pt x="1257777" y="3447718"/>
                  <a:pt x="1459601" y="3464611"/>
                  <a:pt x="1632593" y="3498398"/>
                </a:cubicBezTo>
                <a:cubicBezTo>
                  <a:pt x="1704669" y="3512875"/>
                  <a:pt x="1737107" y="3512876"/>
                  <a:pt x="1729896" y="3498398"/>
                </a:cubicBezTo>
                <a:cubicBezTo>
                  <a:pt x="1722692" y="3493567"/>
                  <a:pt x="1722693" y="3491159"/>
                  <a:pt x="1729895" y="3491160"/>
                </a:cubicBezTo>
                <a:cubicBezTo>
                  <a:pt x="1737109" y="3491160"/>
                  <a:pt x="1747917" y="3491160"/>
                  <a:pt x="1762337" y="3491160"/>
                </a:cubicBezTo>
                <a:cubicBezTo>
                  <a:pt x="1776752" y="3491159"/>
                  <a:pt x="1792961" y="3487536"/>
                  <a:pt x="1810986" y="3480297"/>
                </a:cubicBezTo>
                <a:cubicBezTo>
                  <a:pt x="1829009" y="3473060"/>
                  <a:pt x="1848827" y="3469435"/>
                  <a:pt x="1870455" y="3469436"/>
                </a:cubicBezTo>
                <a:cubicBezTo>
                  <a:pt x="1892077" y="3469434"/>
                  <a:pt x="1902887" y="3464612"/>
                  <a:pt x="1902886" y="3454958"/>
                </a:cubicBezTo>
                <a:cubicBezTo>
                  <a:pt x="1902887" y="3445301"/>
                  <a:pt x="1859636" y="3435649"/>
                  <a:pt x="1773146" y="3425994"/>
                </a:cubicBezTo>
                <a:cubicBezTo>
                  <a:pt x="1679441" y="3416340"/>
                  <a:pt x="1625379" y="3409102"/>
                  <a:pt x="1610964" y="3404276"/>
                </a:cubicBezTo>
                <a:cubicBezTo>
                  <a:pt x="1596548" y="3399447"/>
                  <a:pt x="1592952" y="3394624"/>
                  <a:pt x="1600154" y="3389792"/>
                </a:cubicBezTo>
                <a:cubicBezTo>
                  <a:pt x="1614570" y="3380139"/>
                  <a:pt x="1650608" y="3375316"/>
                  <a:pt x="1708275" y="3375315"/>
                </a:cubicBezTo>
                <a:lnTo>
                  <a:pt x="1794766" y="3368078"/>
                </a:lnTo>
                <a:lnTo>
                  <a:pt x="1492033" y="3331875"/>
                </a:lnTo>
                <a:cubicBezTo>
                  <a:pt x="1477617" y="3327051"/>
                  <a:pt x="1488437" y="3317389"/>
                  <a:pt x="1524475" y="3302912"/>
                </a:cubicBezTo>
                <a:cubicBezTo>
                  <a:pt x="1538890" y="3298089"/>
                  <a:pt x="1549700" y="3295673"/>
                  <a:pt x="1556903" y="3295673"/>
                </a:cubicBezTo>
                <a:cubicBezTo>
                  <a:pt x="1600154" y="3295673"/>
                  <a:pt x="1612768" y="3284811"/>
                  <a:pt x="1594754" y="3263093"/>
                </a:cubicBezTo>
                <a:cubicBezTo>
                  <a:pt x="1576731" y="3241371"/>
                  <a:pt x="1542498" y="3232924"/>
                  <a:pt x="1492032" y="3237753"/>
                </a:cubicBezTo>
                <a:cubicBezTo>
                  <a:pt x="1448793" y="3237754"/>
                  <a:pt x="1427162" y="3235340"/>
                  <a:pt x="1427163" y="3230508"/>
                </a:cubicBezTo>
                <a:cubicBezTo>
                  <a:pt x="1427162" y="3220854"/>
                  <a:pt x="1452389" y="3216031"/>
                  <a:pt x="1502852" y="3216032"/>
                </a:cubicBezTo>
                <a:lnTo>
                  <a:pt x="1567722" y="3201552"/>
                </a:lnTo>
                <a:cubicBezTo>
                  <a:pt x="1553306" y="3196722"/>
                  <a:pt x="1520865" y="3191898"/>
                  <a:pt x="1470412" y="3187069"/>
                </a:cubicBezTo>
                <a:cubicBezTo>
                  <a:pt x="1412747" y="3177414"/>
                  <a:pt x="1380314" y="3167765"/>
                  <a:pt x="1373101" y="3158112"/>
                </a:cubicBezTo>
                <a:cubicBezTo>
                  <a:pt x="1365898" y="3148458"/>
                  <a:pt x="1340673" y="3138803"/>
                  <a:pt x="1297421" y="3129149"/>
                </a:cubicBezTo>
                <a:cubicBezTo>
                  <a:pt x="1254170" y="3119495"/>
                  <a:pt x="1207322" y="3111047"/>
                  <a:pt x="1156869" y="3103810"/>
                </a:cubicBezTo>
                <a:cubicBezTo>
                  <a:pt x="1106418" y="3096570"/>
                  <a:pt x="1073975" y="3090532"/>
                  <a:pt x="1059559" y="3085708"/>
                </a:cubicBezTo>
                <a:lnTo>
                  <a:pt x="1070369" y="3078469"/>
                </a:lnTo>
                <a:cubicBezTo>
                  <a:pt x="1243361" y="3107426"/>
                  <a:pt x="1387519" y="3121910"/>
                  <a:pt x="1502853" y="3121911"/>
                </a:cubicBezTo>
                <a:lnTo>
                  <a:pt x="1805576" y="3121910"/>
                </a:lnTo>
                <a:cubicBezTo>
                  <a:pt x="1805575" y="3097773"/>
                  <a:pt x="1665026" y="3085708"/>
                  <a:pt x="1383921" y="3085709"/>
                </a:cubicBezTo>
                <a:cubicBezTo>
                  <a:pt x="1311838" y="3085708"/>
                  <a:pt x="1275800" y="3080877"/>
                  <a:pt x="1275800" y="3071224"/>
                </a:cubicBezTo>
                <a:cubicBezTo>
                  <a:pt x="1275800" y="3066401"/>
                  <a:pt x="1333468" y="3063986"/>
                  <a:pt x="1448792" y="3063986"/>
                </a:cubicBezTo>
                <a:lnTo>
                  <a:pt x="1729895" y="3063985"/>
                </a:lnTo>
                <a:lnTo>
                  <a:pt x="1773146" y="3063986"/>
                </a:lnTo>
                <a:lnTo>
                  <a:pt x="1827207" y="3049506"/>
                </a:lnTo>
                <a:lnTo>
                  <a:pt x="1816397" y="3042267"/>
                </a:lnTo>
                <a:cubicBezTo>
                  <a:pt x="1787563" y="3018137"/>
                  <a:pt x="1744312" y="3006066"/>
                  <a:pt x="1686655" y="3006066"/>
                </a:cubicBezTo>
                <a:cubicBezTo>
                  <a:pt x="1657821" y="3006066"/>
                  <a:pt x="1612769" y="3009690"/>
                  <a:pt x="1551504" y="3016929"/>
                </a:cubicBezTo>
                <a:cubicBezTo>
                  <a:pt x="1490242" y="3024167"/>
                  <a:pt x="1448792" y="3027785"/>
                  <a:pt x="1427162" y="3027784"/>
                </a:cubicBezTo>
                <a:lnTo>
                  <a:pt x="1394731" y="3027784"/>
                </a:lnTo>
                <a:lnTo>
                  <a:pt x="1373102" y="3027784"/>
                </a:lnTo>
                <a:lnTo>
                  <a:pt x="1362292" y="3013307"/>
                </a:lnTo>
                <a:cubicBezTo>
                  <a:pt x="1391124" y="3013306"/>
                  <a:pt x="1405543" y="3008481"/>
                  <a:pt x="1405542" y="2998828"/>
                </a:cubicBezTo>
                <a:cubicBezTo>
                  <a:pt x="1405544" y="2989173"/>
                  <a:pt x="1416352" y="2984343"/>
                  <a:pt x="1437972" y="2984343"/>
                </a:cubicBezTo>
                <a:cubicBezTo>
                  <a:pt x="1452389" y="2984344"/>
                  <a:pt x="1455997" y="2981934"/>
                  <a:pt x="1448792" y="2977105"/>
                </a:cubicBezTo>
                <a:cubicBezTo>
                  <a:pt x="1441579" y="2962625"/>
                  <a:pt x="1322648" y="2948148"/>
                  <a:pt x="1091999" y="2933662"/>
                </a:cubicBezTo>
                <a:cubicBezTo>
                  <a:pt x="767647" y="2904708"/>
                  <a:pt x="605464" y="2885398"/>
                  <a:pt x="605465" y="2875746"/>
                </a:cubicBezTo>
                <a:lnTo>
                  <a:pt x="616275" y="2875745"/>
                </a:lnTo>
                <a:cubicBezTo>
                  <a:pt x="753231" y="2875745"/>
                  <a:pt x="879364" y="2885399"/>
                  <a:pt x="994689" y="2904707"/>
                </a:cubicBezTo>
                <a:cubicBezTo>
                  <a:pt x="1016318" y="2909531"/>
                  <a:pt x="1027128" y="2904709"/>
                  <a:pt x="1027128" y="2890222"/>
                </a:cubicBezTo>
                <a:cubicBezTo>
                  <a:pt x="1027127" y="2861260"/>
                  <a:pt x="1091999" y="2856438"/>
                  <a:pt x="1221739" y="2875745"/>
                </a:cubicBezTo>
                <a:cubicBezTo>
                  <a:pt x="1272193" y="2885399"/>
                  <a:pt x="1301028" y="2885399"/>
                  <a:pt x="1308232" y="2875745"/>
                </a:cubicBezTo>
                <a:cubicBezTo>
                  <a:pt x="1315444" y="2861261"/>
                  <a:pt x="1351483" y="2863675"/>
                  <a:pt x="1416353" y="2882984"/>
                </a:cubicBezTo>
                <a:cubicBezTo>
                  <a:pt x="1445186" y="2887807"/>
                  <a:pt x="1455998" y="2882984"/>
                  <a:pt x="1448792" y="2868505"/>
                </a:cubicBezTo>
                <a:cubicBezTo>
                  <a:pt x="1441578" y="2854020"/>
                  <a:pt x="1448792" y="2849198"/>
                  <a:pt x="1470413" y="2854021"/>
                </a:cubicBezTo>
                <a:cubicBezTo>
                  <a:pt x="1535284" y="2854021"/>
                  <a:pt x="1567723" y="2854021"/>
                  <a:pt x="1567723" y="2854021"/>
                </a:cubicBezTo>
                <a:cubicBezTo>
                  <a:pt x="1567723" y="2849198"/>
                  <a:pt x="1544288" y="2843166"/>
                  <a:pt x="1497444" y="2835927"/>
                </a:cubicBezTo>
                <a:cubicBezTo>
                  <a:pt x="1450597" y="2828680"/>
                  <a:pt x="1401934" y="2820234"/>
                  <a:pt x="1351482" y="2810581"/>
                </a:cubicBezTo>
                <a:lnTo>
                  <a:pt x="1286611" y="2803341"/>
                </a:lnTo>
                <a:cubicBezTo>
                  <a:pt x="1257778" y="2788864"/>
                  <a:pt x="1131643" y="2776794"/>
                  <a:pt x="908197" y="2767141"/>
                </a:cubicBezTo>
                <a:cubicBezTo>
                  <a:pt x="684750" y="2752662"/>
                  <a:pt x="573025" y="2743007"/>
                  <a:pt x="573026" y="2738177"/>
                </a:cubicBezTo>
                <a:cubicBezTo>
                  <a:pt x="573025" y="2733353"/>
                  <a:pt x="605464" y="2730938"/>
                  <a:pt x="670334" y="2730938"/>
                </a:cubicBezTo>
                <a:lnTo>
                  <a:pt x="778457" y="2730938"/>
                </a:lnTo>
                <a:lnTo>
                  <a:pt x="1059560" y="2738177"/>
                </a:lnTo>
                <a:cubicBezTo>
                  <a:pt x="908198" y="2694736"/>
                  <a:pt x="771243" y="2668188"/>
                  <a:pt x="648715" y="2658541"/>
                </a:cubicBezTo>
                <a:cubicBezTo>
                  <a:pt x="569428" y="2648888"/>
                  <a:pt x="529785" y="2641649"/>
                  <a:pt x="529784" y="2636819"/>
                </a:cubicBezTo>
                <a:cubicBezTo>
                  <a:pt x="529783" y="2627163"/>
                  <a:pt x="518975" y="2619925"/>
                  <a:pt x="497342" y="2615094"/>
                </a:cubicBezTo>
                <a:lnTo>
                  <a:pt x="756827" y="2629580"/>
                </a:lnTo>
                <a:lnTo>
                  <a:pt x="810888" y="2629580"/>
                </a:lnTo>
                <a:lnTo>
                  <a:pt x="681144" y="2586139"/>
                </a:lnTo>
                <a:lnTo>
                  <a:pt x="843327" y="2578900"/>
                </a:lnTo>
                <a:cubicBezTo>
                  <a:pt x="958650" y="2574068"/>
                  <a:pt x="1019915" y="2566830"/>
                  <a:pt x="1027128" y="2557177"/>
                </a:cubicBezTo>
                <a:cubicBezTo>
                  <a:pt x="1027128" y="2552352"/>
                  <a:pt x="991093" y="2547520"/>
                  <a:pt x="919007" y="2542698"/>
                </a:cubicBezTo>
                <a:cubicBezTo>
                  <a:pt x="926223" y="2537867"/>
                  <a:pt x="940628" y="2535460"/>
                  <a:pt x="962258" y="2535459"/>
                </a:cubicBezTo>
                <a:lnTo>
                  <a:pt x="1027128" y="2520974"/>
                </a:lnTo>
                <a:lnTo>
                  <a:pt x="832518" y="2506496"/>
                </a:lnTo>
                <a:cubicBezTo>
                  <a:pt x="774849" y="2506496"/>
                  <a:pt x="737009" y="2504080"/>
                  <a:pt x="718987" y="2499257"/>
                </a:cubicBezTo>
                <a:cubicBezTo>
                  <a:pt x="700971" y="2494426"/>
                  <a:pt x="706373" y="2490812"/>
                  <a:pt x="735205" y="2488396"/>
                </a:cubicBezTo>
                <a:cubicBezTo>
                  <a:pt x="764040" y="2485980"/>
                  <a:pt x="803681" y="2484772"/>
                  <a:pt x="854136" y="2484774"/>
                </a:cubicBezTo>
                <a:lnTo>
                  <a:pt x="940628" y="2470297"/>
                </a:lnTo>
                <a:lnTo>
                  <a:pt x="929818" y="2470296"/>
                </a:lnTo>
                <a:cubicBezTo>
                  <a:pt x="900994" y="2460640"/>
                  <a:pt x="821698" y="2455816"/>
                  <a:pt x="691957" y="2455817"/>
                </a:cubicBezTo>
                <a:cubicBezTo>
                  <a:pt x="605464" y="2455816"/>
                  <a:pt x="544200" y="2458225"/>
                  <a:pt x="508165" y="2463055"/>
                </a:cubicBezTo>
                <a:cubicBezTo>
                  <a:pt x="443282" y="2472711"/>
                  <a:pt x="403640" y="2472711"/>
                  <a:pt x="389234" y="2463055"/>
                </a:cubicBezTo>
                <a:cubicBezTo>
                  <a:pt x="396437" y="2463055"/>
                  <a:pt x="403640" y="2460641"/>
                  <a:pt x="410854" y="2455817"/>
                </a:cubicBezTo>
                <a:cubicBezTo>
                  <a:pt x="425270" y="2460640"/>
                  <a:pt x="457700" y="2457025"/>
                  <a:pt x="508165" y="2444954"/>
                </a:cubicBezTo>
                <a:cubicBezTo>
                  <a:pt x="558616" y="2432885"/>
                  <a:pt x="583844" y="2424438"/>
                  <a:pt x="583845" y="2419614"/>
                </a:cubicBezTo>
                <a:cubicBezTo>
                  <a:pt x="583845" y="2414785"/>
                  <a:pt x="569428" y="2412376"/>
                  <a:pt x="540593" y="2412376"/>
                </a:cubicBezTo>
                <a:cubicBezTo>
                  <a:pt x="504559" y="2412376"/>
                  <a:pt x="499147" y="2408754"/>
                  <a:pt x="524372" y="2401514"/>
                </a:cubicBezTo>
                <a:cubicBezTo>
                  <a:pt x="549600" y="2394276"/>
                  <a:pt x="569428" y="2393070"/>
                  <a:pt x="583845" y="2397891"/>
                </a:cubicBezTo>
                <a:cubicBezTo>
                  <a:pt x="598261" y="2402722"/>
                  <a:pt x="655919" y="2405131"/>
                  <a:pt x="756827" y="2405131"/>
                </a:cubicBezTo>
                <a:lnTo>
                  <a:pt x="886578" y="2405131"/>
                </a:lnTo>
                <a:lnTo>
                  <a:pt x="778455" y="2383413"/>
                </a:lnTo>
                <a:lnTo>
                  <a:pt x="659525" y="2339973"/>
                </a:lnTo>
                <a:lnTo>
                  <a:pt x="681144" y="2339973"/>
                </a:lnTo>
                <a:cubicBezTo>
                  <a:pt x="702776" y="2339973"/>
                  <a:pt x="713585" y="2335143"/>
                  <a:pt x="713586" y="2325495"/>
                </a:cubicBezTo>
                <a:cubicBezTo>
                  <a:pt x="728002" y="2315842"/>
                  <a:pt x="751425" y="2315842"/>
                  <a:pt x="783857" y="2325495"/>
                </a:cubicBezTo>
                <a:cubicBezTo>
                  <a:pt x="816296" y="2335142"/>
                  <a:pt x="857742" y="2349628"/>
                  <a:pt x="908198" y="2368936"/>
                </a:cubicBezTo>
                <a:cubicBezTo>
                  <a:pt x="958650" y="2388237"/>
                  <a:pt x="991092" y="2397893"/>
                  <a:pt x="1005498" y="2397892"/>
                </a:cubicBezTo>
                <a:lnTo>
                  <a:pt x="1048750" y="2397892"/>
                </a:lnTo>
                <a:cubicBezTo>
                  <a:pt x="1041547" y="2393070"/>
                  <a:pt x="1030734" y="2385830"/>
                  <a:pt x="1016319" y="2376174"/>
                </a:cubicBezTo>
                <a:cubicBezTo>
                  <a:pt x="994689" y="2361690"/>
                  <a:pt x="1001903" y="2356867"/>
                  <a:pt x="1037940" y="2361691"/>
                </a:cubicBezTo>
                <a:cubicBezTo>
                  <a:pt x="1052357" y="2361690"/>
                  <a:pt x="1091999" y="2361690"/>
                  <a:pt x="1156868" y="2361691"/>
                </a:cubicBezTo>
                <a:lnTo>
                  <a:pt x="1167681" y="2361691"/>
                </a:lnTo>
                <a:lnTo>
                  <a:pt x="1178491" y="2361691"/>
                </a:lnTo>
                <a:cubicBezTo>
                  <a:pt x="1315445" y="2371343"/>
                  <a:pt x="1391125" y="2371345"/>
                  <a:pt x="1405543" y="2361690"/>
                </a:cubicBezTo>
                <a:lnTo>
                  <a:pt x="1329860" y="2354451"/>
                </a:lnTo>
                <a:cubicBezTo>
                  <a:pt x="1293825" y="2349628"/>
                  <a:pt x="1264991" y="2347211"/>
                  <a:pt x="1243361" y="2347212"/>
                </a:cubicBezTo>
                <a:lnTo>
                  <a:pt x="1135249" y="2339973"/>
                </a:lnTo>
                <a:lnTo>
                  <a:pt x="1383922" y="2339973"/>
                </a:lnTo>
                <a:cubicBezTo>
                  <a:pt x="1585737" y="2339973"/>
                  <a:pt x="1686654" y="2335142"/>
                  <a:pt x="1686653" y="2325496"/>
                </a:cubicBezTo>
                <a:cubicBezTo>
                  <a:pt x="1686654" y="2320665"/>
                  <a:pt x="1643406" y="2313426"/>
                  <a:pt x="1556903" y="2303771"/>
                </a:cubicBezTo>
                <a:cubicBezTo>
                  <a:pt x="1477616" y="2294118"/>
                  <a:pt x="1434377" y="2286878"/>
                  <a:pt x="1427162" y="2282048"/>
                </a:cubicBezTo>
                <a:lnTo>
                  <a:pt x="1502852" y="2282048"/>
                </a:lnTo>
                <a:lnTo>
                  <a:pt x="1567723" y="2282049"/>
                </a:lnTo>
                <a:lnTo>
                  <a:pt x="1556904" y="2274809"/>
                </a:lnTo>
                <a:cubicBezTo>
                  <a:pt x="1520866" y="2265155"/>
                  <a:pt x="1535284" y="2243438"/>
                  <a:pt x="1600154" y="2209653"/>
                </a:cubicBezTo>
                <a:cubicBezTo>
                  <a:pt x="1621773" y="2199998"/>
                  <a:pt x="1632593" y="2202413"/>
                  <a:pt x="1632593" y="2216890"/>
                </a:cubicBezTo>
                <a:cubicBezTo>
                  <a:pt x="1632593" y="2221713"/>
                  <a:pt x="1639796" y="2224129"/>
                  <a:pt x="1654215" y="2224129"/>
                </a:cubicBezTo>
                <a:cubicBezTo>
                  <a:pt x="1711883" y="2224129"/>
                  <a:pt x="1690251" y="2209651"/>
                  <a:pt x="1589345" y="2180689"/>
                </a:cubicBezTo>
                <a:cubicBezTo>
                  <a:pt x="1538891" y="2166210"/>
                  <a:pt x="1513664" y="2158965"/>
                  <a:pt x="1513664" y="2158965"/>
                </a:cubicBezTo>
                <a:cubicBezTo>
                  <a:pt x="1506449" y="2154142"/>
                  <a:pt x="1436180" y="2145695"/>
                  <a:pt x="1302831" y="2133634"/>
                </a:cubicBezTo>
                <a:cubicBezTo>
                  <a:pt x="1169483" y="2121562"/>
                  <a:pt x="1099200" y="2113117"/>
                  <a:pt x="1091999" y="2108285"/>
                </a:cubicBezTo>
                <a:lnTo>
                  <a:pt x="1048750" y="2093809"/>
                </a:lnTo>
                <a:lnTo>
                  <a:pt x="1113620" y="2093807"/>
                </a:lnTo>
                <a:cubicBezTo>
                  <a:pt x="1142453" y="2093807"/>
                  <a:pt x="1167681" y="2086569"/>
                  <a:pt x="1189300" y="2072083"/>
                </a:cubicBezTo>
                <a:cubicBezTo>
                  <a:pt x="1196514" y="2067260"/>
                  <a:pt x="1196513" y="2063645"/>
                  <a:pt x="1189300" y="2061230"/>
                </a:cubicBezTo>
                <a:cubicBezTo>
                  <a:pt x="1182097" y="2058814"/>
                  <a:pt x="1156869" y="2055191"/>
                  <a:pt x="1113620" y="2050367"/>
                </a:cubicBezTo>
                <a:cubicBezTo>
                  <a:pt x="1077583" y="2045536"/>
                  <a:pt x="998296" y="2043129"/>
                  <a:pt x="875758" y="2043129"/>
                </a:cubicBezTo>
                <a:lnTo>
                  <a:pt x="605464" y="2028643"/>
                </a:lnTo>
                <a:cubicBezTo>
                  <a:pt x="425270" y="2014166"/>
                  <a:pt x="299125" y="2006927"/>
                  <a:pt x="227051" y="2006928"/>
                </a:cubicBezTo>
                <a:cubicBezTo>
                  <a:pt x="183801" y="2006927"/>
                  <a:pt x="158575" y="2009343"/>
                  <a:pt x="151371" y="2014166"/>
                </a:cubicBezTo>
                <a:cubicBezTo>
                  <a:pt x="144156" y="2018989"/>
                  <a:pt x="135151" y="2020198"/>
                  <a:pt x="124341" y="2017789"/>
                </a:cubicBezTo>
                <a:cubicBezTo>
                  <a:pt x="113528" y="2015374"/>
                  <a:pt x="108120" y="2011750"/>
                  <a:pt x="108120" y="2006927"/>
                </a:cubicBezTo>
                <a:cubicBezTo>
                  <a:pt x="129740" y="2002097"/>
                  <a:pt x="154968" y="1999689"/>
                  <a:pt x="183801" y="1999689"/>
                </a:cubicBezTo>
                <a:cubicBezTo>
                  <a:pt x="630693" y="1999689"/>
                  <a:pt x="1135249" y="2023820"/>
                  <a:pt x="1697465" y="2072083"/>
                </a:cubicBezTo>
                <a:cubicBezTo>
                  <a:pt x="1726299" y="2076915"/>
                  <a:pt x="1740704" y="2078122"/>
                  <a:pt x="1740705" y="2075708"/>
                </a:cubicBezTo>
                <a:cubicBezTo>
                  <a:pt x="1740705" y="2073292"/>
                  <a:pt x="1733502" y="2069676"/>
                  <a:pt x="1719085" y="2064845"/>
                </a:cubicBezTo>
                <a:cubicBezTo>
                  <a:pt x="1697466" y="2060021"/>
                  <a:pt x="1686654" y="2052783"/>
                  <a:pt x="1686653" y="2043129"/>
                </a:cubicBezTo>
                <a:cubicBezTo>
                  <a:pt x="1686654" y="2038298"/>
                  <a:pt x="1692055" y="2034681"/>
                  <a:pt x="1702864" y="2032267"/>
                </a:cubicBezTo>
                <a:cubicBezTo>
                  <a:pt x="1713674" y="2029850"/>
                  <a:pt x="1728094" y="2031060"/>
                  <a:pt x="1746116" y="2035891"/>
                </a:cubicBezTo>
                <a:cubicBezTo>
                  <a:pt x="1764139" y="2040714"/>
                  <a:pt x="1776752" y="2045536"/>
                  <a:pt x="1783956" y="2050367"/>
                </a:cubicBezTo>
                <a:cubicBezTo>
                  <a:pt x="1798372" y="2060021"/>
                  <a:pt x="1848826" y="2064844"/>
                  <a:pt x="1935329" y="2064845"/>
                </a:cubicBezTo>
                <a:cubicBezTo>
                  <a:pt x="1992983" y="2064844"/>
                  <a:pt x="2029021" y="2062435"/>
                  <a:pt x="2043438" y="2057606"/>
                </a:cubicBezTo>
                <a:lnTo>
                  <a:pt x="1978567" y="2035889"/>
                </a:lnTo>
                <a:cubicBezTo>
                  <a:pt x="1971364" y="2031060"/>
                  <a:pt x="1974971" y="2031060"/>
                  <a:pt x="1989376" y="2035890"/>
                </a:cubicBezTo>
                <a:cubicBezTo>
                  <a:pt x="1996591" y="2035890"/>
                  <a:pt x="2007402" y="2035889"/>
                  <a:pt x="2021818" y="2035890"/>
                </a:cubicBezTo>
                <a:lnTo>
                  <a:pt x="2129939" y="2035890"/>
                </a:lnTo>
                <a:cubicBezTo>
                  <a:pt x="2245265" y="2035891"/>
                  <a:pt x="2375005" y="2045538"/>
                  <a:pt x="2519162" y="2064844"/>
                </a:cubicBezTo>
                <a:cubicBezTo>
                  <a:pt x="2656119" y="2079332"/>
                  <a:pt x="2728191" y="2084154"/>
                  <a:pt x="2735395" y="2079329"/>
                </a:cubicBezTo>
                <a:cubicBezTo>
                  <a:pt x="2749821" y="2069676"/>
                  <a:pt x="2746215" y="2062437"/>
                  <a:pt x="2724586" y="2057606"/>
                </a:cubicBezTo>
                <a:cubicBezTo>
                  <a:pt x="2710166" y="2052783"/>
                  <a:pt x="2688547" y="2050368"/>
                  <a:pt x="2659712" y="2050368"/>
                </a:cubicBezTo>
                <a:cubicBezTo>
                  <a:pt x="2111914" y="2006927"/>
                  <a:pt x="1794765" y="1977963"/>
                  <a:pt x="1708275" y="1963487"/>
                </a:cubicBezTo>
                <a:cubicBezTo>
                  <a:pt x="1679441" y="1958656"/>
                  <a:pt x="1666827" y="1961072"/>
                  <a:pt x="1670436" y="1970724"/>
                </a:cubicBezTo>
                <a:cubicBezTo>
                  <a:pt x="1674029" y="1980379"/>
                  <a:pt x="1690251" y="1987617"/>
                  <a:pt x="1719085" y="1992442"/>
                </a:cubicBezTo>
                <a:cubicBezTo>
                  <a:pt x="1747917" y="2002097"/>
                  <a:pt x="1751524" y="2006927"/>
                  <a:pt x="1729895" y="2006926"/>
                </a:cubicBezTo>
                <a:cubicBezTo>
                  <a:pt x="1722692" y="2006927"/>
                  <a:pt x="1708276" y="2004512"/>
                  <a:pt x="1686654" y="1999688"/>
                </a:cubicBezTo>
                <a:cubicBezTo>
                  <a:pt x="1657821" y="1994858"/>
                  <a:pt x="1513665" y="1992442"/>
                  <a:pt x="1254170" y="1992441"/>
                </a:cubicBezTo>
                <a:cubicBezTo>
                  <a:pt x="1052357" y="1992440"/>
                  <a:pt x="951448" y="1990034"/>
                  <a:pt x="951449" y="1985202"/>
                </a:cubicBezTo>
                <a:cubicBezTo>
                  <a:pt x="965864" y="1985202"/>
                  <a:pt x="980273" y="1982793"/>
                  <a:pt x="994690" y="1977964"/>
                </a:cubicBezTo>
                <a:cubicBezTo>
                  <a:pt x="1059559" y="1968310"/>
                  <a:pt x="1091998" y="1958656"/>
                  <a:pt x="1091998" y="1949001"/>
                </a:cubicBezTo>
                <a:cubicBezTo>
                  <a:pt x="1084795" y="1944177"/>
                  <a:pt x="1063167" y="1941761"/>
                  <a:pt x="1027128" y="1941762"/>
                </a:cubicBezTo>
                <a:cubicBezTo>
                  <a:pt x="983877" y="1941761"/>
                  <a:pt x="962257" y="1934523"/>
                  <a:pt x="962257" y="1920045"/>
                </a:cubicBezTo>
                <a:cubicBezTo>
                  <a:pt x="962258" y="1900737"/>
                  <a:pt x="994689" y="1891083"/>
                  <a:pt x="1059560" y="1891083"/>
                </a:cubicBezTo>
                <a:cubicBezTo>
                  <a:pt x="1073977" y="1891083"/>
                  <a:pt x="1088391" y="1891083"/>
                  <a:pt x="1102808" y="1891084"/>
                </a:cubicBezTo>
                <a:lnTo>
                  <a:pt x="1081188" y="1883844"/>
                </a:lnTo>
                <a:cubicBezTo>
                  <a:pt x="1052356" y="1874191"/>
                  <a:pt x="1023521" y="1869368"/>
                  <a:pt x="994689" y="1869366"/>
                </a:cubicBezTo>
                <a:lnTo>
                  <a:pt x="897388" y="1869367"/>
                </a:lnTo>
                <a:cubicBezTo>
                  <a:pt x="861352" y="1869366"/>
                  <a:pt x="845131" y="1868158"/>
                  <a:pt x="848738" y="1865743"/>
                </a:cubicBezTo>
                <a:cubicBezTo>
                  <a:pt x="852333" y="1863328"/>
                  <a:pt x="875757" y="1859711"/>
                  <a:pt x="919006" y="1854881"/>
                </a:cubicBezTo>
                <a:cubicBezTo>
                  <a:pt x="983877" y="1845227"/>
                  <a:pt x="1052356" y="1845228"/>
                  <a:pt x="1124430" y="1854881"/>
                </a:cubicBezTo>
                <a:cubicBezTo>
                  <a:pt x="1182097" y="1864535"/>
                  <a:pt x="1308231" y="1869367"/>
                  <a:pt x="1502852" y="1869368"/>
                </a:cubicBezTo>
                <a:cubicBezTo>
                  <a:pt x="1668631" y="1869366"/>
                  <a:pt x="1751523" y="1864535"/>
                  <a:pt x="1751525" y="1854881"/>
                </a:cubicBezTo>
                <a:cubicBezTo>
                  <a:pt x="1751524" y="1840404"/>
                  <a:pt x="1657822" y="1825919"/>
                  <a:pt x="1470413" y="1811441"/>
                </a:cubicBezTo>
                <a:cubicBezTo>
                  <a:pt x="1455998" y="1811441"/>
                  <a:pt x="1439776" y="1810232"/>
                  <a:pt x="1421761" y="1807825"/>
                </a:cubicBezTo>
                <a:cubicBezTo>
                  <a:pt x="1403739" y="1805409"/>
                  <a:pt x="1389323" y="1802994"/>
                  <a:pt x="1378513" y="1800586"/>
                </a:cubicBezTo>
                <a:cubicBezTo>
                  <a:pt x="1367700" y="1798171"/>
                  <a:pt x="1358696" y="1796963"/>
                  <a:pt x="1351482" y="1796963"/>
                </a:cubicBezTo>
                <a:cubicBezTo>
                  <a:pt x="1322649" y="1787308"/>
                  <a:pt x="1293825" y="1782477"/>
                  <a:pt x="1264990" y="1782477"/>
                </a:cubicBezTo>
                <a:cubicBezTo>
                  <a:pt x="1214538" y="1782478"/>
                  <a:pt x="1185704" y="1777655"/>
                  <a:pt x="1178490" y="1768001"/>
                </a:cubicBezTo>
                <a:cubicBezTo>
                  <a:pt x="1156868" y="1753523"/>
                  <a:pt x="1131643" y="1748691"/>
                  <a:pt x="1102808" y="1753523"/>
                </a:cubicBezTo>
                <a:cubicBezTo>
                  <a:pt x="1066774" y="1758346"/>
                  <a:pt x="1003703" y="1754729"/>
                  <a:pt x="913597" y="1742662"/>
                </a:cubicBezTo>
                <a:cubicBezTo>
                  <a:pt x="823509" y="1730590"/>
                  <a:pt x="778455" y="1722145"/>
                  <a:pt x="778456" y="1717322"/>
                </a:cubicBezTo>
                <a:cubicBezTo>
                  <a:pt x="792872" y="1707666"/>
                  <a:pt x="812689" y="1702836"/>
                  <a:pt x="837916" y="1702836"/>
                </a:cubicBezTo>
                <a:cubicBezTo>
                  <a:pt x="863144" y="1702836"/>
                  <a:pt x="902788" y="1706459"/>
                  <a:pt x="956846" y="1713698"/>
                </a:cubicBezTo>
                <a:cubicBezTo>
                  <a:pt x="1010907" y="1720944"/>
                  <a:pt x="1045153" y="1724560"/>
                  <a:pt x="1059559" y="1724559"/>
                </a:cubicBezTo>
                <a:cubicBezTo>
                  <a:pt x="1124430" y="1724560"/>
                  <a:pt x="1288414" y="1737837"/>
                  <a:pt x="1551504" y="1764384"/>
                </a:cubicBezTo>
                <a:cubicBezTo>
                  <a:pt x="1814593" y="1790932"/>
                  <a:pt x="1978568" y="1804202"/>
                  <a:pt x="2043437" y="1804202"/>
                </a:cubicBezTo>
                <a:cubicBezTo>
                  <a:pt x="2101104" y="1804202"/>
                  <a:pt x="2205620" y="1811440"/>
                  <a:pt x="2356979" y="1825917"/>
                </a:cubicBezTo>
                <a:cubicBezTo>
                  <a:pt x="2407443" y="1830750"/>
                  <a:pt x="2457898" y="1833165"/>
                  <a:pt x="2508353" y="1833166"/>
                </a:cubicBezTo>
                <a:lnTo>
                  <a:pt x="2529973" y="1833165"/>
                </a:lnTo>
                <a:cubicBezTo>
                  <a:pt x="2529972" y="1823510"/>
                  <a:pt x="2479521" y="1813856"/>
                  <a:pt x="2378612" y="1804203"/>
                </a:cubicBezTo>
                <a:cubicBezTo>
                  <a:pt x="2356979" y="1799372"/>
                  <a:pt x="2317337" y="1794548"/>
                  <a:pt x="2259680" y="1789725"/>
                </a:cubicBezTo>
                <a:cubicBezTo>
                  <a:pt x="2202013" y="1784892"/>
                  <a:pt x="2162369" y="1782478"/>
                  <a:pt x="2140749" y="1782478"/>
                </a:cubicBezTo>
                <a:cubicBezTo>
                  <a:pt x="2119129" y="1782479"/>
                  <a:pt x="2097499" y="1780070"/>
                  <a:pt x="2075880" y="1775240"/>
                </a:cubicBezTo>
                <a:cubicBezTo>
                  <a:pt x="2054247" y="1770415"/>
                  <a:pt x="2036235" y="1768000"/>
                  <a:pt x="2021819" y="1767999"/>
                </a:cubicBezTo>
                <a:lnTo>
                  <a:pt x="1989376" y="1760761"/>
                </a:lnTo>
                <a:cubicBezTo>
                  <a:pt x="1801979" y="1751108"/>
                  <a:pt x="1708276" y="1736630"/>
                  <a:pt x="1708275" y="1717321"/>
                </a:cubicBezTo>
                <a:lnTo>
                  <a:pt x="1729895" y="1717321"/>
                </a:lnTo>
                <a:cubicBezTo>
                  <a:pt x="1737109" y="1717321"/>
                  <a:pt x="1747918" y="1717322"/>
                  <a:pt x="1762337" y="1717321"/>
                </a:cubicBezTo>
                <a:cubicBezTo>
                  <a:pt x="1776753" y="1717322"/>
                  <a:pt x="1791169" y="1718528"/>
                  <a:pt x="1805575" y="1720943"/>
                </a:cubicBezTo>
                <a:cubicBezTo>
                  <a:pt x="1819991" y="1723352"/>
                  <a:pt x="1839819" y="1725766"/>
                  <a:pt x="1865047" y="1728183"/>
                </a:cubicBezTo>
                <a:cubicBezTo>
                  <a:pt x="1890272" y="1730591"/>
                  <a:pt x="1913697" y="1731799"/>
                  <a:pt x="1935329" y="1731798"/>
                </a:cubicBezTo>
                <a:cubicBezTo>
                  <a:pt x="2093891" y="1746283"/>
                  <a:pt x="2173178" y="1748690"/>
                  <a:pt x="2173177" y="1739037"/>
                </a:cubicBezTo>
                <a:cubicBezTo>
                  <a:pt x="2173178" y="1734214"/>
                  <a:pt x="2129940" y="1724559"/>
                  <a:pt x="2043438" y="1710083"/>
                </a:cubicBezTo>
                <a:lnTo>
                  <a:pt x="1924506" y="1695597"/>
                </a:lnTo>
                <a:lnTo>
                  <a:pt x="1946138" y="1695597"/>
                </a:lnTo>
                <a:lnTo>
                  <a:pt x="2032627" y="1695597"/>
                </a:lnTo>
                <a:cubicBezTo>
                  <a:pt x="2248872" y="1705250"/>
                  <a:pt x="2389421" y="1710082"/>
                  <a:pt x="2454291" y="1710083"/>
                </a:cubicBezTo>
                <a:cubicBezTo>
                  <a:pt x="2526376" y="1710083"/>
                  <a:pt x="2569616" y="1707667"/>
                  <a:pt x="2584032" y="1702835"/>
                </a:cubicBezTo>
                <a:cubicBezTo>
                  <a:pt x="2641700" y="1693188"/>
                  <a:pt x="2630890" y="1685943"/>
                  <a:pt x="2551604" y="1681120"/>
                </a:cubicBezTo>
                <a:cubicBezTo>
                  <a:pt x="2486724" y="1671464"/>
                  <a:pt x="2412846" y="1663018"/>
                  <a:pt x="2329949" y="1655780"/>
                </a:cubicBezTo>
                <a:cubicBezTo>
                  <a:pt x="2247065" y="1648539"/>
                  <a:pt x="2165975" y="1640094"/>
                  <a:pt x="2086688" y="1630441"/>
                </a:cubicBezTo>
                <a:cubicBezTo>
                  <a:pt x="2000199" y="1620785"/>
                  <a:pt x="1910101" y="1609923"/>
                  <a:pt x="1816398" y="1597861"/>
                </a:cubicBezTo>
                <a:cubicBezTo>
                  <a:pt x="1722693" y="1585792"/>
                  <a:pt x="1668631" y="1580969"/>
                  <a:pt x="1654216" y="1583377"/>
                </a:cubicBezTo>
                <a:cubicBezTo>
                  <a:pt x="1639796" y="1585792"/>
                  <a:pt x="1474020" y="1582168"/>
                  <a:pt x="1156868" y="1572515"/>
                </a:cubicBezTo>
                <a:cubicBezTo>
                  <a:pt x="1113620" y="1572515"/>
                  <a:pt x="1061361" y="1571314"/>
                  <a:pt x="1000099" y="1568897"/>
                </a:cubicBezTo>
                <a:cubicBezTo>
                  <a:pt x="938833" y="1566483"/>
                  <a:pt x="891979" y="1564068"/>
                  <a:pt x="859548" y="1561658"/>
                </a:cubicBezTo>
                <a:cubicBezTo>
                  <a:pt x="827105" y="1559243"/>
                  <a:pt x="807290" y="1558037"/>
                  <a:pt x="800075" y="1558038"/>
                </a:cubicBezTo>
                <a:cubicBezTo>
                  <a:pt x="778456" y="1553213"/>
                  <a:pt x="767647" y="1550799"/>
                  <a:pt x="767647" y="1550799"/>
                </a:cubicBezTo>
                <a:cubicBezTo>
                  <a:pt x="767647" y="1550799"/>
                  <a:pt x="785660" y="1548382"/>
                  <a:pt x="821697" y="1543558"/>
                </a:cubicBezTo>
                <a:cubicBezTo>
                  <a:pt x="922616" y="1533904"/>
                  <a:pt x="1120834" y="1529074"/>
                  <a:pt x="1416353" y="1529073"/>
                </a:cubicBezTo>
                <a:cubicBezTo>
                  <a:pt x="1647012" y="1529074"/>
                  <a:pt x="1805575" y="1533905"/>
                  <a:pt x="1892077" y="1543558"/>
                </a:cubicBezTo>
                <a:cubicBezTo>
                  <a:pt x="1906494" y="1543559"/>
                  <a:pt x="1956948" y="1548382"/>
                  <a:pt x="2043437" y="1558037"/>
                </a:cubicBezTo>
                <a:cubicBezTo>
                  <a:pt x="2129939" y="1567691"/>
                  <a:pt x="2191204" y="1574929"/>
                  <a:pt x="2227240" y="1579760"/>
                </a:cubicBezTo>
                <a:cubicBezTo>
                  <a:pt x="2306529" y="1589406"/>
                  <a:pt x="2375004" y="1597861"/>
                  <a:pt x="2432673" y="1605100"/>
                </a:cubicBezTo>
                <a:cubicBezTo>
                  <a:pt x="2490330" y="1612340"/>
                  <a:pt x="2558807" y="1618369"/>
                  <a:pt x="2638094" y="1623201"/>
                </a:cubicBezTo>
                <a:cubicBezTo>
                  <a:pt x="2666927" y="1623201"/>
                  <a:pt x="2699357" y="1624409"/>
                  <a:pt x="2735395" y="1626818"/>
                </a:cubicBezTo>
                <a:cubicBezTo>
                  <a:pt x="2771441" y="1629232"/>
                  <a:pt x="2803873" y="1631647"/>
                  <a:pt x="2832705" y="1634056"/>
                </a:cubicBezTo>
                <a:cubicBezTo>
                  <a:pt x="2861539" y="1636471"/>
                  <a:pt x="2879562" y="1637680"/>
                  <a:pt x="2886765" y="1637678"/>
                </a:cubicBezTo>
                <a:cubicBezTo>
                  <a:pt x="2930016" y="1647333"/>
                  <a:pt x="2969660" y="1652157"/>
                  <a:pt x="3005696" y="1652157"/>
                </a:cubicBezTo>
                <a:cubicBezTo>
                  <a:pt x="3041734" y="1652157"/>
                  <a:pt x="3059757" y="1656987"/>
                  <a:pt x="3059758" y="1666641"/>
                </a:cubicBezTo>
                <a:cubicBezTo>
                  <a:pt x="3059758" y="1669052"/>
                  <a:pt x="3066966" y="1670863"/>
                  <a:pt x="3081383" y="1672069"/>
                </a:cubicBezTo>
                <a:lnTo>
                  <a:pt x="3086113" y="1672201"/>
                </a:lnTo>
                <a:lnTo>
                  <a:pt x="3108184" y="1591904"/>
                </a:lnTo>
                <a:cubicBezTo>
                  <a:pt x="3118758" y="1553435"/>
                  <a:pt x="3131286" y="1512065"/>
                  <a:pt x="3145768" y="1467779"/>
                </a:cubicBezTo>
                <a:cubicBezTo>
                  <a:pt x="3160252" y="1423494"/>
                  <a:pt x="3168368" y="1398142"/>
                  <a:pt x="3170132" y="1391723"/>
                </a:cubicBezTo>
                <a:cubicBezTo>
                  <a:pt x="3177181" y="1366079"/>
                  <a:pt x="3179442" y="1349470"/>
                  <a:pt x="3176907" y="1341881"/>
                </a:cubicBezTo>
                <a:cubicBezTo>
                  <a:pt x="3175370" y="1313875"/>
                  <a:pt x="3177627" y="1297254"/>
                  <a:pt x="3183684" y="1292029"/>
                </a:cubicBezTo>
                <a:cubicBezTo>
                  <a:pt x="3195797" y="1281564"/>
                  <a:pt x="3222995" y="1199401"/>
                  <a:pt x="3265288" y="1045535"/>
                </a:cubicBezTo>
                <a:cubicBezTo>
                  <a:pt x="3288197" y="962189"/>
                  <a:pt x="3297507" y="919934"/>
                  <a:pt x="3293210" y="918753"/>
                </a:cubicBezTo>
                <a:cubicBezTo>
                  <a:pt x="3285620" y="895982"/>
                  <a:pt x="3303736" y="821665"/>
                  <a:pt x="3347566" y="695803"/>
                </a:cubicBezTo>
                <a:lnTo>
                  <a:pt x="3418596" y="487778"/>
                </a:lnTo>
                <a:lnTo>
                  <a:pt x="3388029" y="624175"/>
                </a:lnTo>
                <a:cubicBezTo>
                  <a:pt x="3380979" y="649821"/>
                  <a:pt x="3376273" y="679561"/>
                  <a:pt x="3373900" y="713383"/>
                </a:cubicBezTo>
                <a:cubicBezTo>
                  <a:pt x="3371535" y="747208"/>
                  <a:pt x="3370733" y="771119"/>
                  <a:pt x="3371498" y="785122"/>
                </a:cubicBezTo>
                <a:cubicBezTo>
                  <a:pt x="3372270" y="799127"/>
                  <a:pt x="3368745" y="811949"/>
                  <a:pt x="3360924" y="823592"/>
                </a:cubicBezTo>
                <a:cubicBezTo>
                  <a:pt x="3348814" y="834054"/>
                  <a:pt x="3336477" y="878929"/>
                  <a:pt x="3323920" y="958218"/>
                </a:cubicBezTo>
                <a:cubicBezTo>
                  <a:pt x="3312357" y="1017097"/>
                  <a:pt x="3296875" y="1081799"/>
                  <a:pt x="3277491" y="1152323"/>
                </a:cubicBezTo>
                <a:cubicBezTo>
                  <a:pt x="3254583" y="1235665"/>
                  <a:pt x="3225240" y="1317231"/>
                  <a:pt x="3189454" y="1397034"/>
                </a:cubicBezTo>
                <a:cubicBezTo>
                  <a:pt x="3234367" y="1368015"/>
                  <a:pt x="3264648" y="1341854"/>
                  <a:pt x="3280282" y="1318580"/>
                </a:cubicBezTo>
                <a:cubicBezTo>
                  <a:pt x="3288099" y="1306934"/>
                  <a:pt x="3299328" y="1299681"/>
                  <a:pt x="3313967" y="1296804"/>
                </a:cubicBezTo>
                <a:lnTo>
                  <a:pt x="3323049" y="1288959"/>
                </a:lnTo>
                <a:cubicBezTo>
                  <a:pt x="3329108" y="1283735"/>
                  <a:pt x="3330376" y="1287523"/>
                  <a:pt x="3326851" y="1300345"/>
                </a:cubicBezTo>
                <a:cubicBezTo>
                  <a:pt x="3319802" y="1325993"/>
                  <a:pt x="3289661" y="1364246"/>
                  <a:pt x="3236430" y="1415124"/>
                </a:cubicBezTo>
                <a:cubicBezTo>
                  <a:pt x="3183194" y="1465999"/>
                  <a:pt x="3153941" y="1501048"/>
                  <a:pt x="3148652" y="1520288"/>
                </a:cubicBezTo>
                <a:cubicBezTo>
                  <a:pt x="3146891" y="1526694"/>
                  <a:pt x="3147271" y="1533689"/>
                  <a:pt x="3149804" y="1541286"/>
                </a:cubicBezTo>
                <a:cubicBezTo>
                  <a:pt x="3152334" y="1548873"/>
                  <a:pt x="3164637" y="1541913"/>
                  <a:pt x="3186708" y="1520408"/>
                </a:cubicBezTo>
                <a:cubicBezTo>
                  <a:pt x="3208783" y="1498891"/>
                  <a:pt x="3221087" y="1491932"/>
                  <a:pt x="3223616" y="1499517"/>
                </a:cubicBezTo>
                <a:cubicBezTo>
                  <a:pt x="3226154" y="1507105"/>
                  <a:pt x="3223339" y="1542531"/>
                  <a:pt x="3215187" y="1605797"/>
                </a:cubicBezTo>
                <a:lnTo>
                  <a:pt x="3205687" y="1677500"/>
                </a:lnTo>
                <a:lnTo>
                  <a:pt x="3205721" y="1677502"/>
                </a:lnTo>
                <a:lnTo>
                  <a:pt x="3257214" y="1683585"/>
                </a:lnTo>
                <a:lnTo>
                  <a:pt x="3268359" y="1563532"/>
                </a:lnTo>
                <a:cubicBezTo>
                  <a:pt x="3273871" y="1509880"/>
                  <a:pt x="3281800" y="1481035"/>
                  <a:pt x="3292150" y="1476979"/>
                </a:cubicBezTo>
                <a:cubicBezTo>
                  <a:pt x="3298202" y="1471752"/>
                  <a:pt x="3306517" y="1449906"/>
                  <a:pt x="3317091" y="1411436"/>
                </a:cubicBezTo>
                <a:cubicBezTo>
                  <a:pt x="3338235" y="1334509"/>
                  <a:pt x="3355975" y="1253183"/>
                  <a:pt x="3370294" y="1167489"/>
                </a:cubicBezTo>
                <a:cubicBezTo>
                  <a:pt x="3382856" y="1088191"/>
                  <a:pt x="3379282" y="1042393"/>
                  <a:pt x="3359583" y="1030078"/>
                </a:cubicBezTo>
                <a:cubicBezTo>
                  <a:pt x="3353522" y="1035312"/>
                  <a:pt x="3352254" y="1031513"/>
                  <a:pt x="3355779" y="1018691"/>
                </a:cubicBezTo>
                <a:cubicBezTo>
                  <a:pt x="3364589" y="986637"/>
                  <a:pt x="3377087" y="983182"/>
                  <a:pt x="3393263" y="1008313"/>
                </a:cubicBezTo>
                <a:cubicBezTo>
                  <a:pt x="3395799" y="1015900"/>
                  <a:pt x="3397448" y="1026694"/>
                  <a:pt x="3398220" y="1040697"/>
                </a:cubicBezTo>
                <a:cubicBezTo>
                  <a:pt x="3398985" y="1054698"/>
                  <a:pt x="3399071" y="1075407"/>
                  <a:pt x="3398461" y="1102821"/>
                </a:cubicBezTo>
                <a:cubicBezTo>
                  <a:pt x="3397848" y="1130237"/>
                  <a:pt x="3397924" y="1150950"/>
                  <a:pt x="3398691" y="1164952"/>
                </a:cubicBezTo>
                <a:lnTo>
                  <a:pt x="3411908" y="1116867"/>
                </a:lnTo>
                <a:lnTo>
                  <a:pt x="3460645" y="964775"/>
                </a:lnTo>
                <a:lnTo>
                  <a:pt x="3464440" y="976159"/>
                </a:lnTo>
                <a:cubicBezTo>
                  <a:pt x="3463445" y="996568"/>
                  <a:pt x="3468731" y="977339"/>
                  <a:pt x="3480299" y="918461"/>
                </a:cubicBezTo>
                <a:cubicBezTo>
                  <a:pt x="3488562" y="837981"/>
                  <a:pt x="3500519" y="786111"/>
                  <a:pt x="3516154" y="762826"/>
                </a:cubicBezTo>
                <a:cubicBezTo>
                  <a:pt x="3528265" y="752362"/>
                  <a:pt x="3535447" y="738820"/>
                  <a:pt x="3537710" y="722209"/>
                </a:cubicBezTo>
                <a:cubicBezTo>
                  <a:pt x="3539967" y="705587"/>
                  <a:pt x="3540075" y="688376"/>
                  <a:pt x="3538042" y="670583"/>
                </a:cubicBezTo>
                <a:cubicBezTo>
                  <a:pt x="3536010" y="652783"/>
                  <a:pt x="3538456" y="639675"/>
                  <a:pt x="3545391" y="631230"/>
                </a:cubicBezTo>
                <a:cubicBezTo>
                  <a:pt x="3552332" y="622797"/>
                  <a:pt x="3562242" y="620345"/>
                  <a:pt x="3575118" y="623884"/>
                </a:cubicBezTo>
                <a:cubicBezTo>
                  <a:pt x="3588003" y="627426"/>
                  <a:pt x="3596201" y="622787"/>
                  <a:pt x="3599727" y="609966"/>
                </a:cubicBezTo>
                <a:cubicBezTo>
                  <a:pt x="3603252" y="597142"/>
                  <a:pt x="3613652" y="584495"/>
                  <a:pt x="3630936" y="572002"/>
                </a:cubicBezTo>
                <a:cubicBezTo>
                  <a:pt x="3648227" y="559513"/>
                  <a:pt x="3657855" y="532860"/>
                  <a:pt x="3659841" y="492030"/>
                </a:cubicBezTo>
                <a:cubicBezTo>
                  <a:pt x="3669873" y="405149"/>
                  <a:pt x="3687270" y="375455"/>
                  <a:pt x="3712036" y="402944"/>
                </a:cubicBezTo>
                <a:cubicBezTo>
                  <a:pt x="3723150" y="412903"/>
                  <a:pt x="3719628" y="425715"/>
                  <a:pt x="3701462" y="441414"/>
                </a:cubicBezTo>
                <a:cubicBezTo>
                  <a:pt x="3687591" y="458281"/>
                  <a:pt x="3688360" y="472288"/>
                  <a:pt x="3703769" y="483413"/>
                </a:cubicBezTo>
                <a:cubicBezTo>
                  <a:pt x="3708065" y="484594"/>
                  <a:pt x="3715770" y="490162"/>
                  <a:pt x="3726882" y="500117"/>
                </a:cubicBezTo>
                <a:lnTo>
                  <a:pt x="3733323" y="501887"/>
                </a:lnTo>
                <a:lnTo>
                  <a:pt x="3753990" y="300701"/>
                </a:lnTo>
                <a:cubicBezTo>
                  <a:pt x="3769625" y="277417"/>
                  <a:pt x="3778325" y="262578"/>
                  <a:pt x="3780089" y="256159"/>
                </a:cubicBezTo>
                <a:cubicBezTo>
                  <a:pt x="3785374" y="236930"/>
                  <a:pt x="3804806" y="225030"/>
                  <a:pt x="3838382" y="220468"/>
                </a:cubicBezTo>
                <a:cubicBezTo>
                  <a:pt x="3857318" y="218779"/>
                  <a:pt x="3866285" y="228137"/>
                  <a:pt x="3865292" y="248556"/>
                </a:cubicBezTo>
                <a:cubicBezTo>
                  <a:pt x="3860773" y="281789"/>
                  <a:pt x="3875304" y="296124"/>
                  <a:pt x="3908879" y="291559"/>
                </a:cubicBezTo>
                <a:cubicBezTo>
                  <a:pt x="3917467" y="293919"/>
                  <a:pt x="3923523" y="288693"/>
                  <a:pt x="3927047" y="275871"/>
                </a:cubicBezTo>
                <a:cubicBezTo>
                  <a:pt x="3935859" y="243819"/>
                  <a:pt x="3945327" y="242970"/>
                  <a:pt x="3955445" y="273336"/>
                </a:cubicBezTo>
                <a:lnTo>
                  <a:pt x="3950160" y="292564"/>
                </a:lnTo>
                <a:cubicBezTo>
                  <a:pt x="3946635" y="305390"/>
                  <a:pt x="3941601" y="319521"/>
                  <a:pt x="3935050" y="334953"/>
                </a:cubicBezTo>
                <a:cubicBezTo>
                  <a:pt x="3928495" y="350393"/>
                  <a:pt x="3924722" y="368325"/>
                  <a:pt x="3923727" y="388732"/>
                </a:cubicBezTo>
                <a:cubicBezTo>
                  <a:pt x="3924499" y="402736"/>
                  <a:pt x="3921054" y="436264"/>
                  <a:pt x="3913394" y="489326"/>
                </a:cubicBezTo>
                <a:cubicBezTo>
                  <a:pt x="3905742" y="542379"/>
                  <a:pt x="3904440" y="576495"/>
                  <a:pt x="3909501" y="591679"/>
                </a:cubicBezTo>
                <a:cubicBezTo>
                  <a:pt x="3917096" y="614458"/>
                  <a:pt x="3940498" y="520907"/>
                  <a:pt x="3979717" y="311029"/>
                </a:cubicBezTo>
                <a:cubicBezTo>
                  <a:pt x="3981478" y="304623"/>
                  <a:pt x="3992074" y="295471"/>
                  <a:pt x="4011512" y="283571"/>
                </a:cubicBezTo>
                <a:cubicBezTo>
                  <a:pt x="4030943" y="271670"/>
                  <a:pt x="4041153" y="255518"/>
                  <a:pt x="4042142" y="235109"/>
                </a:cubicBezTo>
                <a:cubicBezTo>
                  <a:pt x="4042367" y="200685"/>
                  <a:pt x="4048534" y="178248"/>
                  <a:pt x="4060644" y="167795"/>
                </a:cubicBezTo>
                <a:cubicBezTo>
                  <a:pt x="4072755" y="157331"/>
                  <a:pt x="4076173" y="161710"/>
                  <a:pt x="4070884" y="180950"/>
                </a:cubicBezTo>
                <a:cubicBezTo>
                  <a:pt x="4067359" y="193774"/>
                  <a:pt x="4069888" y="201359"/>
                  <a:pt x="4078474" y="203719"/>
                </a:cubicBezTo>
                <a:cubicBezTo>
                  <a:pt x="4082768" y="204899"/>
                  <a:pt x="4087558" y="195876"/>
                  <a:pt x="4092843" y="176646"/>
                </a:cubicBezTo>
                <a:cubicBezTo>
                  <a:pt x="4094607" y="170228"/>
                  <a:pt x="4095733" y="161923"/>
                  <a:pt x="4096236" y="151710"/>
                </a:cubicBezTo>
                <a:cubicBezTo>
                  <a:pt x="4096732" y="141504"/>
                  <a:pt x="4098109" y="128091"/>
                  <a:pt x="4100370" y="111481"/>
                </a:cubicBezTo>
                <a:cubicBezTo>
                  <a:pt x="4102628" y="94860"/>
                  <a:pt x="4105519" y="80138"/>
                  <a:pt x="4109042" y="6732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28663451"/>
      </p:ext>
    </p:extLst>
  </p:cSld>
  <p:clrMapOvr>
    <a:masterClrMapping/>
  </p:clrMapOvr>
</p:sldLayout>
</file>

<file path=ppt/slideLayouts/slideLayout18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2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2182141" y="1515759"/>
            <a:ext cx="8092826" cy="8158758"/>
          </a:xfrm>
          <a:custGeom>
            <a:avLst/>
            <a:gdLst>
              <a:gd name="connsiteX0" fmla="*/ 2860894 w 8092826"/>
              <a:gd name="connsiteY0" fmla="*/ 8148259 h 8158758"/>
              <a:gd name="connsiteX1" fmla="*/ 2874584 w 8092826"/>
              <a:gd name="connsiteY1" fmla="*/ 8158758 h 8158758"/>
              <a:gd name="connsiteX2" fmla="*/ 2860894 w 8092826"/>
              <a:gd name="connsiteY2" fmla="*/ 8158758 h 8158758"/>
              <a:gd name="connsiteX3" fmla="*/ 2847230 w 8092826"/>
              <a:gd name="connsiteY3" fmla="*/ 8158758 h 8158758"/>
              <a:gd name="connsiteX4" fmla="*/ 2860894 w 8092826"/>
              <a:gd name="connsiteY4" fmla="*/ 8148259 h 8158758"/>
              <a:gd name="connsiteX5" fmla="*/ 5231935 w 8092826"/>
              <a:gd name="connsiteY5" fmla="*/ 7972627 h 8158758"/>
              <a:gd name="connsiteX6" fmla="*/ 5245597 w 8092826"/>
              <a:gd name="connsiteY6" fmla="*/ 7983126 h 8158758"/>
              <a:gd name="connsiteX7" fmla="*/ 5231935 w 8092826"/>
              <a:gd name="connsiteY7" fmla="*/ 7983126 h 8158758"/>
              <a:gd name="connsiteX8" fmla="*/ 5218243 w 8092826"/>
              <a:gd name="connsiteY8" fmla="*/ 7983126 h 8158758"/>
              <a:gd name="connsiteX9" fmla="*/ 5231935 w 8092826"/>
              <a:gd name="connsiteY9" fmla="*/ 7972627 h 8158758"/>
              <a:gd name="connsiteX10" fmla="*/ 2450534 w 8092826"/>
              <a:gd name="connsiteY10" fmla="*/ 7969749 h 8158758"/>
              <a:gd name="connsiteX11" fmla="*/ 2450534 w 8092826"/>
              <a:gd name="connsiteY11" fmla="*/ 8043251 h 8158758"/>
              <a:gd name="connsiteX12" fmla="*/ 2423180 w 8092826"/>
              <a:gd name="connsiteY12" fmla="*/ 8095755 h 8158758"/>
              <a:gd name="connsiteX13" fmla="*/ 2423180 w 8092826"/>
              <a:gd name="connsiteY13" fmla="*/ 8022253 h 8158758"/>
              <a:gd name="connsiteX14" fmla="*/ 3066088 w 8092826"/>
              <a:gd name="connsiteY14" fmla="*/ 7959249 h 8158758"/>
              <a:gd name="connsiteX15" fmla="*/ 3052424 w 8092826"/>
              <a:gd name="connsiteY15" fmla="*/ 8011753 h 8158758"/>
              <a:gd name="connsiteX16" fmla="*/ 3025070 w 8092826"/>
              <a:gd name="connsiteY16" fmla="*/ 8011753 h 8158758"/>
              <a:gd name="connsiteX17" fmla="*/ 3066088 w 8092826"/>
              <a:gd name="connsiteY17" fmla="*/ 7959249 h 8158758"/>
              <a:gd name="connsiteX18" fmla="*/ 2751480 w 8092826"/>
              <a:gd name="connsiteY18" fmla="*/ 7959249 h 8158758"/>
              <a:gd name="connsiteX19" fmla="*/ 2765156 w 8092826"/>
              <a:gd name="connsiteY19" fmla="*/ 8011753 h 8158758"/>
              <a:gd name="connsiteX20" fmla="*/ 2737789 w 8092826"/>
              <a:gd name="connsiteY20" fmla="*/ 8085255 h 8158758"/>
              <a:gd name="connsiteX21" fmla="*/ 2751480 w 8092826"/>
              <a:gd name="connsiteY21" fmla="*/ 7959249 h 8158758"/>
              <a:gd name="connsiteX22" fmla="*/ 3093454 w 8092826"/>
              <a:gd name="connsiteY22" fmla="*/ 7917243 h 8158758"/>
              <a:gd name="connsiteX23" fmla="*/ 3093454 w 8092826"/>
              <a:gd name="connsiteY23" fmla="*/ 7927742 h 8158758"/>
              <a:gd name="connsiteX24" fmla="*/ 3079778 w 8092826"/>
              <a:gd name="connsiteY24" fmla="*/ 7927742 h 8158758"/>
              <a:gd name="connsiteX25" fmla="*/ 3093454 w 8092826"/>
              <a:gd name="connsiteY25" fmla="*/ 7917243 h 8158758"/>
              <a:gd name="connsiteX26" fmla="*/ 2792510 w 8092826"/>
              <a:gd name="connsiteY26" fmla="*/ 7812235 h 8158758"/>
              <a:gd name="connsiteX27" fmla="*/ 2819877 w 8092826"/>
              <a:gd name="connsiteY27" fmla="*/ 7822743 h 8158758"/>
              <a:gd name="connsiteX28" fmla="*/ 2778833 w 8092826"/>
              <a:gd name="connsiteY28" fmla="*/ 7833243 h 8158758"/>
              <a:gd name="connsiteX29" fmla="*/ 2792510 w 8092826"/>
              <a:gd name="connsiteY29" fmla="*/ 7812235 h 8158758"/>
              <a:gd name="connsiteX30" fmla="*/ 5642292 w 8092826"/>
              <a:gd name="connsiteY30" fmla="*/ 7794117 h 8158758"/>
              <a:gd name="connsiteX31" fmla="*/ 5669647 w 8092826"/>
              <a:gd name="connsiteY31" fmla="*/ 7846621 h 8158758"/>
              <a:gd name="connsiteX32" fmla="*/ 5669647 w 8092826"/>
              <a:gd name="connsiteY32" fmla="*/ 7920123 h 8158758"/>
              <a:gd name="connsiteX33" fmla="*/ 5642292 w 8092826"/>
              <a:gd name="connsiteY33" fmla="*/ 7867619 h 8158758"/>
              <a:gd name="connsiteX34" fmla="*/ 2915629 w 8092826"/>
              <a:gd name="connsiteY34" fmla="*/ 7791237 h 8158758"/>
              <a:gd name="connsiteX35" fmla="*/ 2942982 w 8092826"/>
              <a:gd name="connsiteY35" fmla="*/ 7812235 h 8158758"/>
              <a:gd name="connsiteX36" fmla="*/ 2915629 w 8092826"/>
              <a:gd name="connsiteY36" fmla="*/ 7822743 h 8158758"/>
              <a:gd name="connsiteX37" fmla="*/ 2888275 w 8092826"/>
              <a:gd name="connsiteY37" fmla="*/ 7812235 h 8158758"/>
              <a:gd name="connsiteX38" fmla="*/ 2915629 w 8092826"/>
              <a:gd name="connsiteY38" fmla="*/ 7791237 h 8158758"/>
              <a:gd name="connsiteX39" fmla="*/ 5341349 w 8092826"/>
              <a:gd name="connsiteY39" fmla="*/ 7783617 h 8158758"/>
              <a:gd name="connsiteX40" fmla="*/ 5355038 w 8092826"/>
              <a:gd name="connsiteY40" fmla="*/ 7909623 h 8158758"/>
              <a:gd name="connsiteX41" fmla="*/ 5327671 w 8092826"/>
              <a:gd name="connsiteY41" fmla="*/ 7836121 h 8158758"/>
              <a:gd name="connsiteX42" fmla="*/ 5341349 w 8092826"/>
              <a:gd name="connsiteY42" fmla="*/ 7783617 h 8158758"/>
              <a:gd name="connsiteX43" fmla="*/ 5026740 w 8092826"/>
              <a:gd name="connsiteY43" fmla="*/ 7783617 h 8158758"/>
              <a:gd name="connsiteX44" fmla="*/ 5067759 w 8092826"/>
              <a:gd name="connsiteY44" fmla="*/ 7836121 h 8158758"/>
              <a:gd name="connsiteX45" fmla="*/ 5040404 w 8092826"/>
              <a:gd name="connsiteY45" fmla="*/ 7836121 h 8158758"/>
              <a:gd name="connsiteX46" fmla="*/ 5026740 w 8092826"/>
              <a:gd name="connsiteY46" fmla="*/ 7783617 h 8158758"/>
              <a:gd name="connsiteX47" fmla="*/ 3243926 w 8092826"/>
              <a:gd name="connsiteY47" fmla="*/ 7759741 h 8158758"/>
              <a:gd name="connsiteX48" fmla="*/ 3257603 w 8092826"/>
              <a:gd name="connsiteY48" fmla="*/ 7759741 h 8158758"/>
              <a:gd name="connsiteX49" fmla="*/ 3243926 w 8092826"/>
              <a:gd name="connsiteY49" fmla="*/ 7770239 h 8158758"/>
              <a:gd name="connsiteX50" fmla="*/ 4999375 w 8092826"/>
              <a:gd name="connsiteY50" fmla="*/ 7741611 h 8158758"/>
              <a:gd name="connsiteX51" fmla="*/ 5013051 w 8092826"/>
              <a:gd name="connsiteY51" fmla="*/ 7752110 h 8158758"/>
              <a:gd name="connsiteX52" fmla="*/ 4999375 w 8092826"/>
              <a:gd name="connsiteY52" fmla="*/ 7752110 h 8158758"/>
              <a:gd name="connsiteX53" fmla="*/ 2477888 w 8092826"/>
              <a:gd name="connsiteY53" fmla="*/ 7738733 h 8158758"/>
              <a:gd name="connsiteX54" fmla="*/ 2491565 w 8092826"/>
              <a:gd name="connsiteY54" fmla="*/ 7759741 h 8158758"/>
              <a:gd name="connsiteX55" fmla="*/ 2477888 w 8092826"/>
              <a:gd name="connsiteY55" fmla="*/ 7791237 h 8158758"/>
              <a:gd name="connsiteX56" fmla="*/ 2450534 w 8092826"/>
              <a:gd name="connsiteY56" fmla="*/ 7770239 h 8158758"/>
              <a:gd name="connsiteX57" fmla="*/ 2477888 w 8092826"/>
              <a:gd name="connsiteY57" fmla="*/ 7738733 h 8158758"/>
              <a:gd name="connsiteX58" fmla="*/ 2919050 w 8092826"/>
              <a:gd name="connsiteY58" fmla="*/ 7733484 h 8158758"/>
              <a:gd name="connsiteX59" fmla="*/ 2929306 w 8092826"/>
              <a:gd name="connsiteY59" fmla="*/ 7738733 h 8158758"/>
              <a:gd name="connsiteX60" fmla="*/ 2929306 w 8092826"/>
              <a:gd name="connsiteY60" fmla="*/ 7764985 h 8158758"/>
              <a:gd name="connsiteX61" fmla="*/ 2915629 w 8092826"/>
              <a:gd name="connsiteY61" fmla="*/ 7759741 h 8158758"/>
              <a:gd name="connsiteX62" fmla="*/ 2915629 w 8092826"/>
              <a:gd name="connsiteY62" fmla="*/ 7738733 h 8158758"/>
              <a:gd name="connsiteX63" fmla="*/ 2919050 w 8092826"/>
              <a:gd name="connsiteY63" fmla="*/ 7733484 h 8158758"/>
              <a:gd name="connsiteX64" fmla="*/ 2094883 w 8092826"/>
              <a:gd name="connsiteY64" fmla="*/ 7686227 h 8158758"/>
              <a:gd name="connsiteX65" fmla="*/ 2108546 w 8092826"/>
              <a:gd name="connsiteY65" fmla="*/ 7696726 h 8158758"/>
              <a:gd name="connsiteX66" fmla="*/ 2094883 w 8092826"/>
              <a:gd name="connsiteY66" fmla="*/ 7696726 h 8158758"/>
              <a:gd name="connsiteX67" fmla="*/ 2081192 w 8092826"/>
              <a:gd name="connsiteY67" fmla="*/ 7696726 h 8158758"/>
              <a:gd name="connsiteX68" fmla="*/ 2094883 w 8092826"/>
              <a:gd name="connsiteY68" fmla="*/ 7686227 h 8158758"/>
              <a:gd name="connsiteX69" fmla="*/ 3832124 w 8092826"/>
              <a:gd name="connsiteY69" fmla="*/ 7665230 h 8158758"/>
              <a:gd name="connsiteX70" fmla="*/ 3845816 w 8092826"/>
              <a:gd name="connsiteY70" fmla="*/ 7675729 h 8158758"/>
              <a:gd name="connsiteX71" fmla="*/ 3832124 w 8092826"/>
              <a:gd name="connsiteY71" fmla="*/ 7686227 h 8158758"/>
              <a:gd name="connsiteX72" fmla="*/ 3818462 w 8092826"/>
              <a:gd name="connsiteY72" fmla="*/ 7675729 h 8158758"/>
              <a:gd name="connsiteX73" fmla="*/ 3832124 w 8092826"/>
              <a:gd name="connsiteY73" fmla="*/ 7665230 h 8158758"/>
              <a:gd name="connsiteX74" fmla="*/ 3667976 w 8092826"/>
              <a:gd name="connsiteY74" fmla="*/ 7644231 h 8158758"/>
              <a:gd name="connsiteX75" fmla="*/ 3681667 w 8092826"/>
              <a:gd name="connsiteY75" fmla="*/ 7654731 h 8158758"/>
              <a:gd name="connsiteX76" fmla="*/ 3667976 w 8092826"/>
              <a:gd name="connsiteY76" fmla="*/ 7665230 h 8158758"/>
              <a:gd name="connsiteX77" fmla="*/ 3654313 w 8092826"/>
              <a:gd name="connsiteY77" fmla="*/ 7654731 h 8158758"/>
              <a:gd name="connsiteX78" fmla="*/ 3667976 w 8092826"/>
              <a:gd name="connsiteY78" fmla="*/ 7644231 h 8158758"/>
              <a:gd name="connsiteX79" fmla="*/ 5300319 w 8092826"/>
              <a:gd name="connsiteY79" fmla="*/ 7636603 h 8158758"/>
              <a:gd name="connsiteX80" fmla="*/ 5313995 w 8092826"/>
              <a:gd name="connsiteY80" fmla="*/ 7657611 h 8158758"/>
              <a:gd name="connsiteX81" fmla="*/ 5272950 w 8092826"/>
              <a:gd name="connsiteY81" fmla="*/ 7647111 h 8158758"/>
              <a:gd name="connsiteX82" fmla="*/ 5300319 w 8092826"/>
              <a:gd name="connsiteY82" fmla="*/ 7636603 h 8158758"/>
              <a:gd name="connsiteX83" fmla="*/ 2395814 w 8092826"/>
              <a:gd name="connsiteY83" fmla="*/ 7633723 h 8158758"/>
              <a:gd name="connsiteX84" fmla="*/ 2395814 w 8092826"/>
              <a:gd name="connsiteY84" fmla="*/ 7696726 h 8158758"/>
              <a:gd name="connsiteX85" fmla="*/ 2382138 w 8092826"/>
              <a:gd name="connsiteY85" fmla="*/ 7665230 h 8158758"/>
              <a:gd name="connsiteX86" fmla="*/ 2395814 w 8092826"/>
              <a:gd name="connsiteY86" fmla="*/ 7633723 h 8158758"/>
              <a:gd name="connsiteX87" fmla="*/ 1834969 w 8092826"/>
              <a:gd name="connsiteY87" fmla="*/ 7633723 h 8158758"/>
              <a:gd name="connsiteX88" fmla="*/ 1848647 w 8092826"/>
              <a:gd name="connsiteY88" fmla="*/ 7644231 h 8158758"/>
              <a:gd name="connsiteX89" fmla="*/ 1834969 w 8092826"/>
              <a:gd name="connsiteY89" fmla="*/ 7644231 h 8158758"/>
              <a:gd name="connsiteX90" fmla="*/ 1821292 w 8092826"/>
              <a:gd name="connsiteY90" fmla="*/ 7644231 h 8158758"/>
              <a:gd name="connsiteX91" fmla="*/ 1834969 w 8092826"/>
              <a:gd name="connsiteY91" fmla="*/ 7633723 h 8158758"/>
              <a:gd name="connsiteX92" fmla="*/ 5177200 w 8092826"/>
              <a:gd name="connsiteY92" fmla="*/ 7615605 h 8158758"/>
              <a:gd name="connsiteX93" fmla="*/ 5204553 w 8092826"/>
              <a:gd name="connsiteY93" fmla="*/ 7636603 h 8158758"/>
              <a:gd name="connsiteX94" fmla="*/ 5177200 w 8092826"/>
              <a:gd name="connsiteY94" fmla="*/ 7647111 h 8158758"/>
              <a:gd name="connsiteX95" fmla="*/ 5149847 w 8092826"/>
              <a:gd name="connsiteY95" fmla="*/ 7636603 h 8158758"/>
              <a:gd name="connsiteX96" fmla="*/ 5177200 w 8092826"/>
              <a:gd name="connsiteY96" fmla="*/ 7615605 h 8158758"/>
              <a:gd name="connsiteX97" fmla="*/ 2491565 w 8092826"/>
              <a:gd name="connsiteY97" fmla="*/ 7612726 h 8158758"/>
              <a:gd name="connsiteX98" fmla="*/ 2491565 w 8092826"/>
              <a:gd name="connsiteY98" fmla="*/ 7665230 h 8158758"/>
              <a:gd name="connsiteX99" fmla="*/ 2477888 w 8092826"/>
              <a:gd name="connsiteY99" fmla="*/ 7644231 h 8158758"/>
              <a:gd name="connsiteX100" fmla="*/ 2491565 w 8092826"/>
              <a:gd name="connsiteY100" fmla="*/ 7612726 h 8158758"/>
              <a:gd name="connsiteX101" fmla="*/ 2806187 w 8092826"/>
              <a:gd name="connsiteY101" fmla="*/ 7602227 h 8158758"/>
              <a:gd name="connsiteX102" fmla="*/ 2792510 w 8092826"/>
              <a:gd name="connsiteY102" fmla="*/ 7759741 h 8158758"/>
              <a:gd name="connsiteX103" fmla="*/ 2806187 w 8092826"/>
              <a:gd name="connsiteY103" fmla="*/ 7654731 h 8158758"/>
              <a:gd name="connsiteX104" fmla="*/ 3401230 w 8092826"/>
              <a:gd name="connsiteY104" fmla="*/ 7594355 h 8158758"/>
              <a:gd name="connsiteX105" fmla="*/ 3421752 w 8092826"/>
              <a:gd name="connsiteY105" fmla="*/ 7602227 h 8158758"/>
              <a:gd name="connsiteX106" fmla="*/ 3394398 w 8092826"/>
              <a:gd name="connsiteY106" fmla="*/ 7612726 h 8158758"/>
              <a:gd name="connsiteX107" fmla="*/ 3401230 w 8092826"/>
              <a:gd name="connsiteY107" fmla="*/ 7594355 h 8158758"/>
              <a:gd name="connsiteX108" fmla="*/ 4835224 w 8092826"/>
              <a:gd name="connsiteY108" fmla="*/ 7584109 h 8158758"/>
              <a:gd name="connsiteX109" fmla="*/ 4848900 w 8092826"/>
              <a:gd name="connsiteY109" fmla="*/ 7584109 h 8158758"/>
              <a:gd name="connsiteX110" fmla="*/ 4848900 w 8092826"/>
              <a:gd name="connsiteY110" fmla="*/ 7594607 h 8158758"/>
              <a:gd name="connsiteX111" fmla="*/ 4835224 w 8092826"/>
              <a:gd name="connsiteY111" fmla="*/ 7584109 h 8158758"/>
              <a:gd name="connsiteX112" fmla="*/ 1985441 w 8092826"/>
              <a:gd name="connsiteY112" fmla="*/ 7581229 h 8158758"/>
              <a:gd name="connsiteX113" fmla="*/ 1999118 w 8092826"/>
              <a:gd name="connsiteY113" fmla="*/ 7581229 h 8158758"/>
              <a:gd name="connsiteX114" fmla="*/ 2012795 w 8092826"/>
              <a:gd name="connsiteY114" fmla="*/ 7581229 h 8158758"/>
              <a:gd name="connsiteX115" fmla="*/ 1999118 w 8092826"/>
              <a:gd name="connsiteY115" fmla="*/ 7591727 h 8158758"/>
              <a:gd name="connsiteX116" fmla="*/ 1985441 w 8092826"/>
              <a:gd name="connsiteY116" fmla="*/ 7581229 h 8158758"/>
              <a:gd name="connsiteX117" fmla="*/ 3982611 w 8092826"/>
              <a:gd name="connsiteY117" fmla="*/ 7570719 h 8158758"/>
              <a:gd name="connsiteX118" fmla="*/ 3996275 w 8092826"/>
              <a:gd name="connsiteY118" fmla="*/ 7623223 h 8158758"/>
              <a:gd name="connsiteX119" fmla="*/ 3982611 w 8092826"/>
              <a:gd name="connsiteY119" fmla="*/ 7665230 h 8158758"/>
              <a:gd name="connsiteX120" fmla="*/ 3955258 w 8092826"/>
              <a:gd name="connsiteY120" fmla="*/ 7612726 h 8158758"/>
              <a:gd name="connsiteX121" fmla="*/ 3982611 w 8092826"/>
              <a:gd name="connsiteY121" fmla="*/ 7570719 h 8158758"/>
              <a:gd name="connsiteX122" fmla="*/ 5614939 w 8092826"/>
              <a:gd name="connsiteY122" fmla="*/ 7563101 h 8158758"/>
              <a:gd name="connsiteX123" fmla="*/ 5642292 w 8092826"/>
              <a:gd name="connsiteY123" fmla="*/ 7594607 h 8158758"/>
              <a:gd name="connsiteX124" fmla="*/ 5614939 w 8092826"/>
              <a:gd name="connsiteY124" fmla="*/ 7615605 h 8158758"/>
              <a:gd name="connsiteX125" fmla="*/ 5601263 w 8092826"/>
              <a:gd name="connsiteY125" fmla="*/ 7584109 h 8158758"/>
              <a:gd name="connsiteX126" fmla="*/ 5614939 w 8092826"/>
              <a:gd name="connsiteY126" fmla="*/ 7563101 h 8158758"/>
              <a:gd name="connsiteX127" fmla="*/ 4064672 w 8092826"/>
              <a:gd name="connsiteY127" fmla="*/ 7560221 h 8158758"/>
              <a:gd name="connsiteX128" fmla="*/ 4092025 w 8092826"/>
              <a:gd name="connsiteY128" fmla="*/ 7560221 h 8158758"/>
              <a:gd name="connsiteX129" fmla="*/ 4092025 w 8092826"/>
              <a:gd name="connsiteY129" fmla="*/ 7570719 h 8158758"/>
              <a:gd name="connsiteX130" fmla="*/ 4064672 w 8092826"/>
              <a:gd name="connsiteY130" fmla="*/ 7560221 h 8158758"/>
              <a:gd name="connsiteX131" fmla="*/ 3161838 w 8092826"/>
              <a:gd name="connsiteY131" fmla="*/ 7560221 h 8158758"/>
              <a:gd name="connsiteX132" fmla="*/ 3161838 w 8092826"/>
              <a:gd name="connsiteY132" fmla="*/ 7570719 h 8158758"/>
              <a:gd name="connsiteX133" fmla="*/ 3161838 w 8092826"/>
              <a:gd name="connsiteY133" fmla="*/ 7581229 h 8158758"/>
              <a:gd name="connsiteX134" fmla="*/ 3148176 w 8092826"/>
              <a:gd name="connsiteY134" fmla="*/ 7570719 h 8158758"/>
              <a:gd name="connsiteX135" fmla="*/ 3161838 w 8092826"/>
              <a:gd name="connsiteY135" fmla="*/ 7560221 h 8158758"/>
              <a:gd name="connsiteX136" fmla="*/ 1834969 w 8092826"/>
              <a:gd name="connsiteY136" fmla="*/ 7560221 h 8158758"/>
              <a:gd name="connsiteX137" fmla="*/ 1848647 w 8092826"/>
              <a:gd name="connsiteY137" fmla="*/ 7591727 h 8158758"/>
              <a:gd name="connsiteX138" fmla="*/ 1821292 w 8092826"/>
              <a:gd name="connsiteY138" fmla="*/ 7581229 h 8158758"/>
              <a:gd name="connsiteX139" fmla="*/ 5173779 w 8092826"/>
              <a:gd name="connsiteY139" fmla="*/ 7557852 h 8158758"/>
              <a:gd name="connsiteX140" fmla="*/ 5177200 w 8092826"/>
              <a:gd name="connsiteY140" fmla="*/ 7563101 h 8158758"/>
              <a:gd name="connsiteX141" fmla="*/ 5177200 w 8092826"/>
              <a:gd name="connsiteY141" fmla="*/ 7584109 h 8158758"/>
              <a:gd name="connsiteX142" fmla="*/ 5163523 w 8092826"/>
              <a:gd name="connsiteY142" fmla="*/ 7589353 h 8158758"/>
              <a:gd name="connsiteX143" fmla="*/ 5163523 w 8092826"/>
              <a:gd name="connsiteY143" fmla="*/ 7563101 h 8158758"/>
              <a:gd name="connsiteX144" fmla="*/ 5173779 w 8092826"/>
              <a:gd name="connsiteY144" fmla="*/ 7557852 h 8158758"/>
              <a:gd name="connsiteX145" fmla="*/ 2276119 w 8092826"/>
              <a:gd name="connsiteY145" fmla="*/ 7554974 h 8158758"/>
              <a:gd name="connsiteX146" fmla="*/ 2286386 w 8092826"/>
              <a:gd name="connsiteY146" fmla="*/ 7560221 h 8158758"/>
              <a:gd name="connsiteX147" fmla="*/ 2286386 w 8092826"/>
              <a:gd name="connsiteY147" fmla="*/ 7586473 h 8158758"/>
              <a:gd name="connsiteX148" fmla="*/ 2272696 w 8092826"/>
              <a:gd name="connsiteY148" fmla="*/ 7581229 h 8158758"/>
              <a:gd name="connsiteX149" fmla="*/ 2272696 w 8092826"/>
              <a:gd name="connsiteY149" fmla="*/ 7560221 h 8158758"/>
              <a:gd name="connsiteX150" fmla="*/ 2276119 w 8092826"/>
              <a:gd name="connsiteY150" fmla="*/ 7554974 h 8158758"/>
              <a:gd name="connsiteX151" fmla="*/ 2409491 w 8092826"/>
              <a:gd name="connsiteY151" fmla="*/ 7528725 h 8158758"/>
              <a:gd name="connsiteX152" fmla="*/ 2423180 w 8092826"/>
              <a:gd name="connsiteY152" fmla="*/ 7549721 h 8158758"/>
              <a:gd name="connsiteX153" fmla="*/ 2395814 w 8092826"/>
              <a:gd name="connsiteY153" fmla="*/ 7581229 h 8158758"/>
              <a:gd name="connsiteX154" fmla="*/ 2382138 w 8092826"/>
              <a:gd name="connsiteY154" fmla="*/ 7560221 h 8158758"/>
              <a:gd name="connsiteX155" fmla="*/ 2409491 w 8092826"/>
              <a:gd name="connsiteY155" fmla="*/ 7528725 h 8158758"/>
              <a:gd name="connsiteX156" fmla="*/ 5997945 w 8092826"/>
              <a:gd name="connsiteY156" fmla="*/ 7510595 h 8158758"/>
              <a:gd name="connsiteX157" fmla="*/ 6011635 w 8092826"/>
              <a:gd name="connsiteY157" fmla="*/ 7521094 h 8158758"/>
              <a:gd name="connsiteX158" fmla="*/ 5997945 w 8092826"/>
              <a:gd name="connsiteY158" fmla="*/ 7521094 h 8158758"/>
              <a:gd name="connsiteX159" fmla="*/ 5984281 w 8092826"/>
              <a:gd name="connsiteY159" fmla="*/ 7521094 h 8158758"/>
              <a:gd name="connsiteX160" fmla="*/ 5997945 w 8092826"/>
              <a:gd name="connsiteY160" fmla="*/ 7510595 h 8158758"/>
              <a:gd name="connsiteX161" fmla="*/ 2946403 w 8092826"/>
              <a:gd name="connsiteY161" fmla="*/ 7502469 h 8158758"/>
              <a:gd name="connsiteX162" fmla="*/ 2956659 w 8092826"/>
              <a:gd name="connsiteY162" fmla="*/ 7507717 h 8158758"/>
              <a:gd name="connsiteX163" fmla="*/ 2956659 w 8092826"/>
              <a:gd name="connsiteY163" fmla="*/ 7533969 h 8158758"/>
              <a:gd name="connsiteX164" fmla="*/ 2942982 w 8092826"/>
              <a:gd name="connsiteY164" fmla="*/ 7528725 h 8158758"/>
              <a:gd name="connsiteX165" fmla="*/ 2942982 w 8092826"/>
              <a:gd name="connsiteY165" fmla="*/ 7507717 h 8158758"/>
              <a:gd name="connsiteX166" fmla="*/ 2946403 w 8092826"/>
              <a:gd name="connsiteY166" fmla="*/ 7502469 h 8158758"/>
              <a:gd name="connsiteX167" fmla="*/ 1988862 w 8092826"/>
              <a:gd name="connsiteY167" fmla="*/ 7502469 h 8158758"/>
              <a:gd name="connsiteX168" fmla="*/ 1999118 w 8092826"/>
              <a:gd name="connsiteY168" fmla="*/ 7507717 h 8158758"/>
              <a:gd name="connsiteX169" fmla="*/ 1999118 w 8092826"/>
              <a:gd name="connsiteY169" fmla="*/ 7533969 h 8158758"/>
              <a:gd name="connsiteX170" fmla="*/ 1985441 w 8092826"/>
              <a:gd name="connsiteY170" fmla="*/ 7528725 h 8158758"/>
              <a:gd name="connsiteX171" fmla="*/ 1985441 w 8092826"/>
              <a:gd name="connsiteY171" fmla="*/ 7507717 h 8158758"/>
              <a:gd name="connsiteX172" fmla="*/ 1988862 w 8092826"/>
              <a:gd name="connsiteY172" fmla="*/ 7502469 h 8158758"/>
              <a:gd name="connsiteX173" fmla="*/ 2696745 w 8092826"/>
              <a:gd name="connsiteY173" fmla="*/ 7497217 h 8158758"/>
              <a:gd name="connsiteX174" fmla="*/ 2696745 w 8092826"/>
              <a:gd name="connsiteY174" fmla="*/ 7549721 h 8158758"/>
              <a:gd name="connsiteX175" fmla="*/ 2683081 w 8092826"/>
              <a:gd name="connsiteY175" fmla="*/ 7528725 h 8158758"/>
              <a:gd name="connsiteX176" fmla="*/ 2696745 w 8092826"/>
              <a:gd name="connsiteY176" fmla="*/ 7497217 h 8158758"/>
              <a:gd name="connsiteX177" fmla="*/ 4260703 w 8092826"/>
              <a:gd name="connsiteY177" fmla="*/ 7489598 h 8158758"/>
              <a:gd name="connsiteX178" fmla="*/ 4274367 w 8092826"/>
              <a:gd name="connsiteY178" fmla="*/ 7500097 h 8158758"/>
              <a:gd name="connsiteX179" fmla="*/ 4260703 w 8092826"/>
              <a:gd name="connsiteY179" fmla="*/ 7510595 h 8158758"/>
              <a:gd name="connsiteX180" fmla="*/ 4247012 w 8092826"/>
              <a:gd name="connsiteY180" fmla="*/ 7500097 h 8158758"/>
              <a:gd name="connsiteX181" fmla="*/ 4260703 w 8092826"/>
              <a:gd name="connsiteY181" fmla="*/ 7489598 h 8158758"/>
              <a:gd name="connsiteX182" fmla="*/ 4424852 w 8092826"/>
              <a:gd name="connsiteY182" fmla="*/ 7468599 h 8158758"/>
              <a:gd name="connsiteX183" fmla="*/ 4438515 w 8092826"/>
              <a:gd name="connsiteY183" fmla="*/ 7479099 h 8158758"/>
              <a:gd name="connsiteX184" fmla="*/ 4424852 w 8092826"/>
              <a:gd name="connsiteY184" fmla="*/ 7489598 h 8158758"/>
              <a:gd name="connsiteX185" fmla="*/ 4411161 w 8092826"/>
              <a:gd name="connsiteY185" fmla="*/ 7479099 h 8158758"/>
              <a:gd name="connsiteX186" fmla="*/ 4424852 w 8092826"/>
              <a:gd name="connsiteY186" fmla="*/ 7468599 h 8158758"/>
              <a:gd name="connsiteX187" fmla="*/ 1999118 w 8092826"/>
              <a:gd name="connsiteY187" fmla="*/ 7465721 h 8158758"/>
              <a:gd name="connsiteX188" fmla="*/ 2012795 w 8092826"/>
              <a:gd name="connsiteY188" fmla="*/ 7476219 h 8158758"/>
              <a:gd name="connsiteX189" fmla="*/ 1999118 w 8092826"/>
              <a:gd name="connsiteY189" fmla="*/ 7486718 h 8158758"/>
              <a:gd name="connsiteX190" fmla="*/ 1985441 w 8092826"/>
              <a:gd name="connsiteY190" fmla="*/ 7476219 h 8158758"/>
              <a:gd name="connsiteX191" fmla="*/ 1999118 w 8092826"/>
              <a:gd name="connsiteY191" fmla="*/ 7465721 h 8158758"/>
              <a:gd name="connsiteX192" fmla="*/ 6257859 w 8092826"/>
              <a:gd name="connsiteY192" fmla="*/ 7458091 h 8158758"/>
              <a:gd name="connsiteX193" fmla="*/ 6271535 w 8092826"/>
              <a:gd name="connsiteY193" fmla="*/ 7468599 h 8158758"/>
              <a:gd name="connsiteX194" fmla="*/ 6257859 w 8092826"/>
              <a:gd name="connsiteY194" fmla="*/ 7468599 h 8158758"/>
              <a:gd name="connsiteX195" fmla="*/ 6244182 w 8092826"/>
              <a:gd name="connsiteY195" fmla="*/ 7468599 h 8158758"/>
              <a:gd name="connsiteX196" fmla="*/ 6257859 w 8092826"/>
              <a:gd name="connsiteY196" fmla="*/ 7458091 h 8158758"/>
              <a:gd name="connsiteX197" fmla="*/ 5697015 w 8092826"/>
              <a:gd name="connsiteY197" fmla="*/ 7458091 h 8158758"/>
              <a:gd name="connsiteX198" fmla="*/ 5710691 w 8092826"/>
              <a:gd name="connsiteY198" fmla="*/ 7489598 h 8158758"/>
              <a:gd name="connsiteX199" fmla="*/ 5697015 w 8092826"/>
              <a:gd name="connsiteY199" fmla="*/ 7521094 h 8158758"/>
              <a:gd name="connsiteX200" fmla="*/ 5601263 w 8092826"/>
              <a:gd name="connsiteY200" fmla="*/ 7437094 h 8158758"/>
              <a:gd name="connsiteX201" fmla="*/ 5614939 w 8092826"/>
              <a:gd name="connsiteY201" fmla="*/ 7468599 h 8158758"/>
              <a:gd name="connsiteX202" fmla="*/ 5601263 w 8092826"/>
              <a:gd name="connsiteY202" fmla="*/ 7489598 h 8158758"/>
              <a:gd name="connsiteX203" fmla="*/ 4054418 w 8092826"/>
              <a:gd name="connsiteY203" fmla="*/ 7434214 h 8158758"/>
              <a:gd name="connsiteX204" fmla="*/ 4064672 w 8092826"/>
              <a:gd name="connsiteY204" fmla="*/ 7434214 h 8158758"/>
              <a:gd name="connsiteX205" fmla="*/ 4064672 w 8092826"/>
              <a:gd name="connsiteY205" fmla="*/ 7476219 h 8158758"/>
              <a:gd name="connsiteX206" fmla="*/ 4050995 w 8092826"/>
              <a:gd name="connsiteY206" fmla="*/ 7455211 h 8158758"/>
              <a:gd name="connsiteX207" fmla="*/ 4054418 w 8092826"/>
              <a:gd name="connsiteY207" fmla="*/ 7434214 h 8158758"/>
              <a:gd name="connsiteX208" fmla="*/ 2970336 w 8092826"/>
              <a:gd name="connsiteY208" fmla="*/ 7434214 h 8158758"/>
              <a:gd name="connsiteX209" fmla="*/ 2956659 w 8092826"/>
              <a:gd name="connsiteY209" fmla="*/ 7465721 h 8158758"/>
              <a:gd name="connsiteX210" fmla="*/ 2942982 w 8092826"/>
              <a:gd name="connsiteY210" fmla="*/ 7465721 h 8158758"/>
              <a:gd name="connsiteX211" fmla="*/ 2970336 w 8092826"/>
              <a:gd name="connsiteY211" fmla="*/ 7434214 h 8158758"/>
              <a:gd name="connsiteX212" fmla="*/ 5286641 w 8092826"/>
              <a:gd name="connsiteY212" fmla="*/ 7426595 h 8158758"/>
              <a:gd name="connsiteX213" fmla="*/ 5286641 w 8092826"/>
              <a:gd name="connsiteY213" fmla="*/ 7479099 h 8158758"/>
              <a:gd name="connsiteX214" fmla="*/ 5300319 w 8092826"/>
              <a:gd name="connsiteY214" fmla="*/ 7584109 h 8158758"/>
              <a:gd name="connsiteX215" fmla="*/ 5286641 w 8092826"/>
              <a:gd name="connsiteY215" fmla="*/ 7426595 h 8158758"/>
              <a:gd name="connsiteX216" fmla="*/ 4691598 w 8092826"/>
              <a:gd name="connsiteY216" fmla="*/ 7418723 h 8158758"/>
              <a:gd name="connsiteX217" fmla="*/ 4698429 w 8092826"/>
              <a:gd name="connsiteY217" fmla="*/ 7437094 h 8158758"/>
              <a:gd name="connsiteX218" fmla="*/ 4671075 w 8092826"/>
              <a:gd name="connsiteY218" fmla="*/ 7426595 h 8158758"/>
              <a:gd name="connsiteX219" fmla="*/ 4691598 w 8092826"/>
              <a:gd name="connsiteY219" fmla="*/ 7418723 h 8158758"/>
              <a:gd name="connsiteX220" fmla="*/ 3298633 w 8092826"/>
              <a:gd name="connsiteY220" fmla="*/ 7413215 h 8158758"/>
              <a:gd name="connsiteX221" fmla="*/ 3312324 w 8092826"/>
              <a:gd name="connsiteY221" fmla="*/ 7423715 h 8158758"/>
              <a:gd name="connsiteX222" fmla="*/ 3298633 w 8092826"/>
              <a:gd name="connsiteY222" fmla="*/ 7434214 h 8158758"/>
              <a:gd name="connsiteX223" fmla="*/ 3284971 w 8092826"/>
              <a:gd name="connsiteY223" fmla="*/ 7423715 h 8158758"/>
              <a:gd name="connsiteX224" fmla="*/ 3298633 w 8092826"/>
              <a:gd name="connsiteY224" fmla="*/ 7413215 h 8158758"/>
              <a:gd name="connsiteX225" fmla="*/ 6080033 w 8092826"/>
              <a:gd name="connsiteY225" fmla="*/ 7405597 h 8158758"/>
              <a:gd name="connsiteX226" fmla="*/ 6093710 w 8092826"/>
              <a:gd name="connsiteY226" fmla="*/ 7405597 h 8158758"/>
              <a:gd name="connsiteX227" fmla="*/ 6107387 w 8092826"/>
              <a:gd name="connsiteY227" fmla="*/ 7405597 h 8158758"/>
              <a:gd name="connsiteX228" fmla="*/ 6093710 w 8092826"/>
              <a:gd name="connsiteY228" fmla="*/ 7416095 h 8158758"/>
              <a:gd name="connsiteX229" fmla="*/ 6080033 w 8092826"/>
              <a:gd name="connsiteY229" fmla="*/ 7405597 h 8158758"/>
              <a:gd name="connsiteX230" fmla="*/ 6257859 w 8092826"/>
              <a:gd name="connsiteY230" fmla="*/ 7384589 h 8158758"/>
              <a:gd name="connsiteX231" fmla="*/ 6271535 w 8092826"/>
              <a:gd name="connsiteY231" fmla="*/ 7405597 h 8158758"/>
              <a:gd name="connsiteX232" fmla="*/ 6244182 w 8092826"/>
              <a:gd name="connsiteY232" fmla="*/ 7416095 h 8158758"/>
              <a:gd name="connsiteX233" fmla="*/ 6257859 w 8092826"/>
              <a:gd name="connsiteY233" fmla="*/ 7384589 h 8158758"/>
              <a:gd name="connsiteX234" fmla="*/ 4930988 w 8092826"/>
              <a:gd name="connsiteY234" fmla="*/ 7384589 h 8158758"/>
              <a:gd name="connsiteX235" fmla="*/ 4944652 w 8092826"/>
              <a:gd name="connsiteY235" fmla="*/ 7395087 h 8158758"/>
              <a:gd name="connsiteX236" fmla="*/ 4930988 w 8092826"/>
              <a:gd name="connsiteY236" fmla="*/ 7405597 h 8158758"/>
              <a:gd name="connsiteX237" fmla="*/ 4930988 w 8092826"/>
              <a:gd name="connsiteY237" fmla="*/ 7395087 h 8158758"/>
              <a:gd name="connsiteX238" fmla="*/ 5816710 w 8092826"/>
              <a:gd name="connsiteY238" fmla="*/ 7379342 h 8158758"/>
              <a:gd name="connsiteX239" fmla="*/ 5820132 w 8092826"/>
              <a:gd name="connsiteY239" fmla="*/ 7384589 h 8158758"/>
              <a:gd name="connsiteX240" fmla="*/ 5820132 w 8092826"/>
              <a:gd name="connsiteY240" fmla="*/ 7405597 h 8158758"/>
              <a:gd name="connsiteX241" fmla="*/ 5806443 w 8092826"/>
              <a:gd name="connsiteY241" fmla="*/ 7410841 h 8158758"/>
              <a:gd name="connsiteX242" fmla="*/ 5806443 w 8092826"/>
              <a:gd name="connsiteY242" fmla="*/ 7384589 h 8158758"/>
              <a:gd name="connsiteX243" fmla="*/ 5816710 w 8092826"/>
              <a:gd name="connsiteY243" fmla="*/ 7379342 h 8158758"/>
              <a:gd name="connsiteX244" fmla="*/ 1602410 w 8092826"/>
              <a:gd name="connsiteY244" fmla="*/ 7360711 h 8158758"/>
              <a:gd name="connsiteX245" fmla="*/ 1616099 w 8092826"/>
              <a:gd name="connsiteY245" fmla="*/ 7371211 h 8158758"/>
              <a:gd name="connsiteX246" fmla="*/ 1602410 w 8092826"/>
              <a:gd name="connsiteY246" fmla="*/ 7381710 h 8158758"/>
              <a:gd name="connsiteX247" fmla="*/ 1588746 w 8092826"/>
              <a:gd name="connsiteY247" fmla="*/ 7371211 h 8158758"/>
              <a:gd name="connsiteX248" fmla="*/ 1602410 w 8092826"/>
              <a:gd name="connsiteY248" fmla="*/ 7360711 h 8158758"/>
              <a:gd name="connsiteX249" fmla="*/ 5683338 w 8092826"/>
              <a:gd name="connsiteY249" fmla="*/ 7353093 h 8158758"/>
              <a:gd name="connsiteX250" fmla="*/ 5710691 w 8092826"/>
              <a:gd name="connsiteY250" fmla="*/ 7384589 h 8158758"/>
              <a:gd name="connsiteX251" fmla="*/ 5697015 w 8092826"/>
              <a:gd name="connsiteY251" fmla="*/ 7405597 h 8158758"/>
              <a:gd name="connsiteX252" fmla="*/ 5669647 w 8092826"/>
              <a:gd name="connsiteY252" fmla="*/ 7374089 h 8158758"/>
              <a:gd name="connsiteX253" fmla="*/ 5683338 w 8092826"/>
              <a:gd name="connsiteY253" fmla="*/ 7353093 h 8158758"/>
              <a:gd name="connsiteX254" fmla="*/ 6103966 w 8092826"/>
              <a:gd name="connsiteY254" fmla="*/ 7326837 h 8158758"/>
              <a:gd name="connsiteX255" fmla="*/ 6107387 w 8092826"/>
              <a:gd name="connsiteY255" fmla="*/ 7332085 h 8158758"/>
              <a:gd name="connsiteX256" fmla="*/ 6107387 w 8092826"/>
              <a:gd name="connsiteY256" fmla="*/ 7353093 h 8158758"/>
              <a:gd name="connsiteX257" fmla="*/ 6093710 w 8092826"/>
              <a:gd name="connsiteY257" fmla="*/ 7358337 h 8158758"/>
              <a:gd name="connsiteX258" fmla="*/ 6093710 w 8092826"/>
              <a:gd name="connsiteY258" fmla="*/ 7332085 h 8158758"/>
              <a:gd name="connsiteX259" fmla="*/ 6103966 w 8092826"/>
              <a:gd name="connsiteY259" fmla="*/ 7326837 h 8158758"/>
              <a:gd name="connsiteX260" fmla="*/ 5146426 w 8092826"/>
              <a:gd name="connsiteY260" fmla="*/ 7326837 h 8158758"/>
              <a:gd name="connsiteX261" fmla="*/ 5149847 w 8092826"/>
              <a:gd name="connsiteY261" fmla="*/ 7332085 h 8158758"/>
              <a:gd name="connsiteX262" fmla="*/ 5149847 w 8092826"/>
              <a:gd name="connsiteY262" fmla="*/ 7353093 h 8158758"/>
              <a:gd name="connsiteX263" fmla="*/ 5136170 w 8092826"/>
              <a:gd name="connsiteY263" fmla="*/ 7358337 h 8158758"/>
              <a:gd name="connsiteX264" fmla="*/ 5136170 w 8092826"/>
              <a:gd name="connsiteY264" fmla="*/ 7332085 h 8158758"/>
              <a:gd name="connsiteX265" fmla="*/ 5146426 w 8092826"/>
              <a:gd name="connsiteY265" fmla="*/ 7326837 h 8158758"/>
              <a:gd name="connsiteX266" fmla="*/ 5396083 w 8092826"/>
              <a:gd name="connsiteY266" fmla="*/ 7321585 h 8158758"/>
              <a:gd name="connsiteX267" fmla="*/ 5409747 w 8092826"/>
              <a:gd name="connsiteY267" fmla="*/ 7353093 h 8158758"/>
              <a:gd name="connsiteX268" fmla="*/ 5396083 w 8092826"/>
              <a:gd name="connsiteY268" fmla="*/ 7374089 h 8158758"/>
              <a:gd name="connsiteX269" fmla="*/ 1999118 w 8092826"/>
              <a:gd name="connsiteY269" fmla="*/ 7318705 h 8158758"/>
              <a:gd name="connsiteX270" fmla="*/ 2012795 w 8092826"/>
              <a:gd name="connsiteY270" fmla="*/ 7392207 h 8158758"/>
              <a:gd name="connsiteX271" fmla="*/ 1985441 w 8092826"/>
              <a:gd name="connsiteY271" fmla="*/ 7360711 h 8158758"/>
              <a:gd name="connsiteX272" fmla="*/ 1999118 w 8092826"/>
              <a:gd name="connsiteY272" fmla="*/ 7318705 h 8158758"/>
              <a:gd name="connsiteX273" fmla="*/ 2614683 w 8092826"/>
              <a:gd name="connsiteY273" fmla="*/ 7308207 h 8158758"/>
              <a:gd name="connsiteX274" fmla="*/ 2642038 w 8092826"/>
              <a:gd name="connsiteY274" fmla="*/ 7381710 h 8158758"/>
              <a:gd name="connsiteX275" fmla="*/ 2628360 w 8092826"/>
              <a:gd name="connsiteY275" fmla="*/ 7434214 h 8158758"/>
              <a:gd name="connsiteX276" fmla="*/ 2601006 w 8092826"/>
              <a:gd name="connsiteY276" fmla="*/ 7413215 h 8158758"/>
              <a:gd name="connsiteX277" fmla="*/ 2587329 w 8092826"/>
              <a:gd name="connsiteY277" fmla="*/ 7371211 h 8158758"/>
              <a:gd name="connsiteX278" fmla="*/ 2614683 w 8092826"/>
              <a:gd name="connsiteY278" fmla="*/ 7308207 h 8158758"/>
              <a:gd name="connsiteX279" fmla="*/ 3161838 w 8092826"/>
              <a:gd name="connsiteY279" fmla="*/ 7297709 h 8158758"/>
              <a:gd name="connsiteX280" fmla="*/ 3189219 w 8092826"/>
              <a:gd name="connsiteY280" fmla="*/ 7308207 h 8158758"/>
              <a:gd name="connsiteX281" fmla="*/ 3189219 w 8092826"/>
              <a:gd name="connsiteY281" fmla="*/ 7329205 h 8158758"/>
              <a:gd name="connsiteX282" fmla="*/ 3161838 w 8092826"/>
              <a:gd name="connsiteY282" fmla="*/ 7297709 h 8158758"/>
              <a:gd name="connsiteX283" fmla="*/ 6093710 w 8092826"/>
              <a:gd name="connsiteY283" fmla="*/ 7290089 h 8158758"/>
              <a:gd name="connsiteX284" fmla="*/ 6107387 w 8092826"/>
              <a:gd name="connsiteY284" fmla="*/ 7300587 h 8158758"/>
              <a:gd name="connsiteX285" fmla="*/ 6093710 w 8092826"/>
              <a:gd name="connsiteY285" fmla="*/ 7311086 h 8158758"/>
              <a:gd name="connsiteX286" fmla="*/ 6080033 w 8092826"/>
              <a:gd name="connsiteY286" fmla="*/ 7300587 h 8158758"/>
              <a:gd name="connsiteX287" fmla="*/ 6093710 w 8092826"/>
              <a:gd name="connsiteY287" fmla="*/ 7290089 h 8158758"/>
              <a:gd name="connsiteX288" fmla="*/ 2833541 w 8092826"/>
              <a:gd name="connsiteY288" fmla="*/ 7287209 h 8158758"/>
              <a:gd name="connsiteX289" fmla="*/ 2833541 w 8092826"/>
              <a:gd name="connsiteY289" fmla="*/ 7392207 h 8158758"/>
              <a:gd name="connsiteX290" fmla="*/ 2833541 w 8092826"/>
              <a:gd name="connsiteY290" fmla="*/ 7507717 h 8158758"/>
              <a:gd name="connsiteX291" fmla="*/ 2806187 w 8092826"/>
              <a:gd name="connsiteY291" fmla="*/ 7486718 h 8158758"/>
              <a:gd name="connsiteX292" fmla="*/ 2819877 w 8092826"/>
              <a:gd name="connsiteY292" fmla="*/ 7392207 h 8158758"/>
              <a:gd name="connsiteX293" fmla="*/ 1369875 w 8092826"/>
              <a:gd name="connsiteY293" fmla="*/ 7276710 h 8158758"/>
              <a:gd name="connsiteX294" fmla="*/ 1383552 w 8092826"/>
              <a:gd name="connsiteY294" fmla="*/ 7287209 h 8158758"/>
              <a:gd name="connsiteX295" fmla="*/ 1369875 w 8092826"/>
              <a:gd name="connsiteY295" fmla="*/ 7297709 h 8158758"/>
              <a:gd name="connsiteX296" fmla="*/ 1369875 w 8092826"/>
              <a:gd name="connsiteY296" fmla="*/ 7287209 h 8158758"/>
              <a:gd name="connsiteX297" fmla="*/ 5122492 w 8092826"/>
              <a:gd name="connsiteY297" fmla="*/ 7258582 h 8158758"/>
              <a:gd name="connsiteX298" fmla="*/ 5149847 w 8092826"/>
              <a:gd name="connsiteY298" fmla="*/ 7290089 h 8158758"/>
              <a:gd name="connsiteX299" fmla="*/ 5136170 w 8092826"/>
              <a:gd name="connsiteY299" fmla="*/ 7290089 h 8158758"/>
              <a:gd name="connsiteX300" fmla="*/ 5122492 w 8092826"/>
              <a:gd name="connsiteY300" fmla="*/ 7258582 h 8158758"/>
              <a:gd name="connsiteX301" fmla="*/ 4794194 w 8092826"/>
              <a:gd name="connsiteY301" fmla="*/ 7237583 h 8158758"/>
              <a:gd name="connsiteX302" fmla="*/ 4807858 w 8092826"/>
              <a:gd name="connsiteY302" fmla="*/ 7248083 h 8158758"/>
              <a:gd name="connsiteX303" fmla="*/ 4794194 w 8092826"/>
              <a:gd name="connsiteY303" fmla="*/ 7258582 h 8158758"/>
              <a:gd name="connsiteX304" fmla="*/ 4780503 w 8092826"/>
              <a:gd name="connsiteY304" fmla="*/ 7248083 h 8158758"/>
              <a:gd name="connsiteX305" fmla="*/ 4794194 w 8092826"/>
              <a:gd name="connsiteY305" fmla="*/ 7237583 h 8158758"/>
              <a:gd name="connsiteX306" fmla="*/ 6490419 w 8092826"/>
              <a:gd name="connsiteY306" fmla="*/ 7185079 h 8158758"/>
              <a:gd name="connsiteX307" fmla="*/ 6504083 w 8092826"/>
              <a:gd name="connsiteY307" fmla="*/ 7195579 h 8158758"/>
              <a:gd name="connsiteX308" fmla="*/ 6490419 w 8092826"/>
              <a:gd name="connsiteY308" fmla="*/ 7206078 h 8158758"/>
              <a:gd name="connsiteX309" fmla="*/ 6476729 w 8092826"/>
              <a:gd name="connsiteY309" fmla="*/ 7195579 h 8158758"/>
              <a:gd name="connsiteX310" fmla="*/ 6490419 w 8092826"/>
              <a:gd name="connsiteY310" fmla="*/ 7185079 h 8158758"/>
              <a:gd name="connsiteX311" fmla="*/ 1287801 w 8092826"/>
              <a:gd name="connsiteY311" fmla="*/ 7171702 h 8158758"/>
              <a:gd name="connsiteX312" fmla="*/ 1315155 w 8092826"/>
              <a:gd name="connsiteY312" fmla="*/ 7171702 h 8158758"/>
              <a:gd name="connsiteX313" fmla="*/ 1315155 w 8092826"/>
              <a:gd name="connsiteY313" fmla="*/ 7182199 h 8158758"/>
              <a:gd name="connsiteX314" fmla="*/ 1280955 w 8092826"/>
              <a:gd name="connsiteY314" fmla="*/ 7182199 h 8158758"/>
              <a:gd name="connsiteX315" fmla="*/ 1287801 w 8092826"/>
              <a:gd name="connsiteY315" fmla="*/ 7171702 h 8158758"/>
              <a:gd name="connsiteX316" fmla="*/ 1041577 w 8092826"/>
              <a:gd name="connsiteY316" fmla="*/ 7171702 h 8158758"/>
              <a:gd name="connsiteX317" fmla="*/ 1068931 w 8092826"/>
              <a:gd name="connsiteY317" fmla="*/ 7192699 h 8158758"/>
              <a:gd name="connsiteX318" fmla="*/ 1041577 w 8092826"/>
              <a:gd name="connsiteY318" fmla="*/ 7224206 h 8158758"/>
              <a:gd name="connsiteX319" fmla="*/ 1014209 w 8092826"/>
              <a:gd name="connsiteY319" fmla="*/ 7192699 h 8158758"/>
              <a:gd name="connsiteX320" fmla="*/ 1041577 w 8092826"/>
              <a:gd name="connsiteY320" fmla="*/ 7171702 h 8158758"/>
              <a:gd name="connsiteX321" fmla="*/ 3418074 w 8092826"/>
              <a:gd name="connsiteY321" fmla="*/ 7167702 h 8158758"/>
              <a:gd name="connsiteX322" fmla="*/ 3407914 w 8092826"/>
              <a:gd name="connsiteY322" fmla="*/ 7183302 h 8158758"/>
              <a:gd name="connsiteX323" fmla="*/ 3438395 w 8092826"/>
              <a:gd name="connsiteY323" fmla="*/ 7296419 h 8158758"/>
              <a:gd name="connsiteX324" fmla="*/ 3446506 w 8092826"/>
              <a:gd name="connsiteY324" fmla="*/ 7321662 h 8158758"/>
              <a:gd name="connsiteX325" fmla="*/ 3452534 w 8092826"/>
              <a:gd name="connsiteY325" fmla="*/ 7283269 h 8158758"/>
              <a:gd name="connsiteX326" fmla="*/ 3473933 w 8092826"/>
              <a:gd name="connsiteY326" fmla="*/ 7216393 h 8158758"/>
              <a:gd name="connsiteX327" fmla="*/ 3468885 w 8092826"/>
              <a:gd name="connsiteY327" fmla="*/ 7206707 h 8158758"/>
              <a:gd name="connsiteX328" fmla="*/ 3418074 w 8092826"/>
              <a:gd name="connsiteY328" fmla="*/ 7167702 h 8158758"/>
              <a:gd name="connsiteX329" fmla="*/ 1876000 w 8092826"/>
              <a:gd name="connsiteY329" fmla="*/ 7161203 h 8158758"/>
              <a:gd name="connsiteX330" fmla="*/ 1889689 w 8092826"/>
              <a:gd name="connsiteY330" fmla="*/ 7234705 h 8158758"/>
              <a:gd name="connsiteX331" fmla="*/ 1876000 w 8092826"/>
              <a:gd name="connsiteY331" fmla="*/ 7350213 h 8158758"/>
              <a:gd name="connsiteX332" fmla="*/ 1848647 w 8092826"/>
              <a:gd name="connsiteY332" fmla="*/ 7339713 h 8158758"/>
              <a:gd name="connsiteX333" fmla="*/ 1698174 w 8092826"/>
              <a:gd name="connsiteY333" fmla="*/ 7150694 h 8158758"/>
              <a:gd name="connsiteX334" fmla="*/ 1711851 w 8092826"/>
              <a:gd name="connsiteY334" fmla="*/ 7182199 h 8158758"/>
              <a:gd name="connsiteX335" fmla="*/ 1684498 w 8092826"/>
              <a:gd name="connsiteY335" fmla="*/ 7171702 h 8158758"/>
              <a:gd name="connsiteX336" fmla="*/ 6093710 w 8092826"/>
              <a:gd name="connsiteY336" fmla="*/ 7143073 h 8158758"/>
              <a:gd name="connsiteX337" fmla="*/ 6107387 w 8092826"/>
              <a:gd name="connsiteY337" fmla="*/ 7185079 h 8158758"/>
              <a:gd name="connsiteX338" fmla="*/ 6080033 w 8092826"/>
              <a:gd name="connsiteY338" fmla="*/ 7216575 h 8158758"/>
              <a:gd name="connsiteX339" fmla="*/ 6093710 w 8092826"/>
              <a:gd name="connsiteY339" fmla="*/ 7143073 h 8158758"/>
              <a:gd name="connsiteX340" fmla="*/ 2833541 w 8092826"/>
              <a:gd name="connsiteY340" fmla="*/ 7129695 h 8158758"/>
              <a:gd name="connsiteX341" fmla="*/ 2847230 w 8092826"/>
              <a:gd name="connsiteY341" fmla="*/ 7234705 h 8158758"/>
              <a:gd name="connsiteX342" fmla="*/ 2792510 w 8092826"/>
              <a:gd name="connsiteY342" fmla="*/ 7192699 h 8158758"/>
              <a:gd name="connsiteX343" fmla="*/ 2833541 w 8092826"/>
              <a:gd name="connsiteY343" fmla="*/ 7129695 h 8158758"/>
              <a:gd name="connsiteX344" fmla="*/ 6722953 w 8092826"/>
              <a:gd name="connsiteY344" fmla="*/ 7101078 h 8158758"/>
              <a:gd name="connsiteX345" fmla="*/ 6722953 w 8092826"/>
              <a:gd name="connsiteY345" fmla="*/ 7111577 h 8158758"/>
              <a:gd name="connsiteX346" fmla="*/ 6722953 w 8092826"/>
              <a:gd name="connsiteY346" fmla="*/ 7122077 h 8158758"/>
              <a:gd name="connsiteX347" fmla="*/ 6709276 w 8092826"/>
              <a:gd name="connsiteY347" fmla="*/ 7111577 h 8158758"/>
              <a:gd name="connsiteX348" fmla="*/ 6722953 w 8092826"/>
              <a:gd name="connsiteY348" fmla="*/ 7101078 h 8158758"/>
              <a:gd name="connsiteX349" fmla="*/ 2573640 w 8092826"/>
              <a:gd name="connsiteY349" fmla="*/ 7098199 h 8158758"/>
              <a:gd name="connsiteX350" fmla="*/ 2587329 w 8092826"/>
              <a:gd name="connsiteY350" fmla="*/ 7108697 h 8158758"/>
              <a:gd name="connsiteX351" fmla="*/ 2573640 w 8092826"/>
              <a:gd name="connsiteY351" fmla="*/ 7119197 h 8158758"/>
              <a:gd name="connsiteX352" fmla="*/ 2573640 w 8092826"/>
              <a:gd name="connsiteY352" fmla="*/ 7108697 h 8158758"/>
              <a:gd name="connsiteX353" fmla="*/ 1478450 w 8092826"/>
              <a:gd name="connsiteY353" fmla="*/ 7082438 h 8158758"/>
              <a:gd name="connsiteX354" fmla="*/ 1506670 w 8092826"/>
              <a:gd name="connsiteY354" fmla="*/ 7129695 h 8158758"/>
              <a:gd name="connsiteX355" fmla="*/ 1479304 w 8092826"/>
              <a:gd name="connsiteY355" fmla="*/ 7224206 h 8158758"/>
              <a:gd name="connsiteX356" fmla="*/ 1465627 w 8092826"/>
              <a:gd name="connsiteY356" fmla="*/ 7087689 h 8158758"/>
              <a:gd name="connsiteX357" fmla="*/ 1478450 w 8092826"/>
              <a:gd name="connsiteY357" fmla="*/ 7082438 h 8158758"/>
              <a:gd name="connsiteX358" fmla="*/ 1711851 w 8092826"/>
              <a:gd name="connsiteY358" fmla="*/ 7077191 h 8158758"/>
              <a:gd name="connsiteX359" fmla="*/ 1739204 w 8092826"/>
              <a:gd name="connsiteY359" fmla="*/ 7098199 h 8158758"/>
              <a:gd name="connsiteX360" fmla="*/ 1698174 w 8092826"/>
              <a:gd name="connsiteY360" fmla="*/ 7119197 h 8158758"/>
              <a:gd name="connsiteX361" fmla="*/ 1684498 w 8092826"/>
              <a:gd name="connsiteY361" fmla="*/ 7108697 h 8158758"/>
              <a:gd name="connsiteX362" fmla="*/ 1711851 w 8092826"/>
              <a:gd name="connsiteY362" fmla="*/ 7077191 h 8158758"/>
              <a:gd name="connsiteX363" fmla="*/ 1027900 w 8092826"/>
              <a:gd name="connsiteY363" fmla="*/ 7077191 h 8158758"/>
              <a:gd name="connsiteX364" fmla="*/ 1041577 w 8092826"/>
              <a:gd name="connsiteY364" fmla="*/ 7087689 h 8158758"/>
              <a:gd name="connsiteX365" fmla="*/ 1027900 w 8092826"/>
              <a:gd name="connsiteY365" fmla="*/ 7098199 h 8158758"/>
              <a:gd name="connsiteX366" fmla="*/ 1014209 w 8092826"/>
              <a:gd name="connsiteY366" fmla="*/ 7087689 h 8158758"/>
              <a:gd name="connsiteX367" fmla="*/ 1027900 w 8092826"/>
              <a:gd name="connsiteY367" fmla="*/ 7077191 h 8158758"/>
              <a:gd name="connsiteX368" fmla="*/ 1383552 w 8092826"/>
              <a:gd name="connsiteY368" fmla="*/ 7024686 h 8158758"/>
              <a:gd name="connsiteX369" fmla="*/ 1383552 w 8092826"/>
              <a:gd name="connsiteY369" fmla="*/ 7098199 h 8158758"/>
              <a:gd name="connsiteX370" fmla="*/ 1369875 w 8092826"/>
              <a:gd name="connsiteY370" fmla="*/ 7066693 h 8158758"/>
              <a:gd name="connsiteX371" fmla="*/ 1072353 w 8092826"/>
              <a:gd name="connsiteY371" fmla="*/ 7003689 h 8158758"/>
              <a:gd name="connsiteX372" fmla="*/ 1082608 w 8092826"/>
              <a:gd name="connsiteY372" fmla="*/ 7003689 h 8158758"/>
              <a:gd name="connsiteX373" fmla="*/ 1082608 w 8092826"/>
              <a:gd name="connsiteY373" fmla="*/ 7045694 h 8158758"/>
              <a:gd name="connsiteX374" fmla="*/ 1068931 w 8092826"/>
              <a:gd name="connsiteY374" fmla="*/ 7024686 h 8158758"/>
              <a:gd name="connsiteX375" fmla="*/ 1072353 w 8092826"/>
              <a:gd name="connsiteY375" fmla="*/ 7003689 h 8158758"/>
              <a:gd name="connsiteX376" fmla="*/ 2970918 w 8092826"/>
              <a:gd name="connsiteY376" fmla="*/ 6996077 h 8158758"/>
              <a:gd name="connsiteX377" fmla="*/ 2969229 w 8092826"/>
              <a:gd name="connsiteY377" fmla="*/ 6998023 h 8158758"/>
              <a:gd name="connsiteX378" fmla="*/ 2970336 w 8092826"/>
              <a:gd name="connsiteY378" fmla="*/ 7003689 h 8158758"/>
              <a:gd name="connsiteX379" fmla="*/ 2972006 w 8092826"/>
              <a:gd name="connsiteY379" fmla="*/ 6999414 h 8158758"/>
              <a:gd name="connsiteX380" fmla="*/ 7051250 w 8092826"/>
              <a:gd name="connsiteY380" fmla="*/ 6996070 h 8158758"/>
              <a:gd name="connsiteX381" fmla="*/ 7078617 w 8092826"/>
              <a:gd name="connsiteY381" fmla="*/ 7017067 h 8158758"/>
              <a:gd name="connsiteX382" fmla="*/ 7051250 w 8092826"/>
              <a:gd name="connsiteY382" fmla="*/ 7048574 h 8158758"/>
              <a:gd name="connsiteX383" fmla="*/ 7023897 w 8092826"/>
              <a:gd name="connsiteY383" fmla="*/ 7017067 h 8158758"/>
              <a:gd name="connsiteX384" fmla="*/ 7051250 w 8092826"/>
              <a:gd name="connsiteY384" fmla="*/ 6996070 h 8158758"/>
              <a:gd name="connsiteX385" fmla="*/ 6777673 w 8092826"/>
              <a:gd name="connsiteY385" fmla="*/ 6996070 h 8158758"/>
              <a:gd name="connsiteX386" fmla="*/ 6805026 w 8092826"/>
              <a:gd name="connsiteY386" fmla="*/ 6996070 h 8158758"/>
              <a:gd name="connsiteX387" fmla="*/ 6811871 w 8092826"/>
              <a:gd name="connsiteY387" fmla="*/ 7006567 h 8158758"/>
              <a:gd name="connsiteX388" fmla="*/ 6777673 w 8092826"/>
              <a:gd name="connsiteY388" fmla="*/ 7006567 h 8158758"/>
              <a:gd name="connsiteX389" fmla="*/ 6777673 w 8092826"/>
              <a:gd name="connsiteY389" fmla="*/ 6996070 h 8158758"/>
              <a:gd name="connsiteX390" fmla="*/ 6216828 w 8092826"/>
              <a:gd name="connsiteY390" fmla="*/ 6985571 h 8158758"/>
              <a:gd name="connsiteX391" fmla="*/ 6244182 w 8092826"/>
              <a:gd name="connsiteY391" fmla="*/ 7164081 h 8158758"/>
              <a:gd name="connsiteX392" fmla="*/ 6216828 w 8092826"/>
              <a:gd name="connsiteY392" fmla="*/ 7174581 h 8158758"/>
              <a:gd name="connsiteX393" fmla="*/ 6203139 w 8092826"/>
              <a:gd name="connsiteY393" fmla="*/ 7059073 h 8158758"/>
              <a:gd name="connsiteX394" fmla="*/ 6216828 w 8092826"/>
              <a:gd name="connsiteY394" fmla="*/ 6985571 h 8158758"/>
              <a:gd name="connsiteX395" fmla="*/ 6394654 w 8092826"/>
              <a:gd name="connsiteY395" fmla="*/ 6975062 h 8158758"/>
              <a:gd name="connsiteX396" fmla="*/ 6408331 w 8092826"/>
              <a:gd name="connsiteY396" fmla="*/ 6996070 h 8158758"/>
              <a:gd name="connsiteX397" fmla="*/ 6380977 w 8092826"/>
              <a:gd name="connsiteY397" fmla="*/ 7006567 h 8158758"/>
              <a:gd name="connsiteX398" fmla="*/ 6394654 w 8092826"/>
              <a:gd name="connsiteY398" fmla="*/ 6975062 h 8158758"/>
              <a:gd name="connsiteX399" fmla="*/ 4637580 w 8092826"/>
              <a:gd name="connsiteY399" fmla="*/ 6964870 h 8158758"/>
              <a:gd name="connsiteX400" fmla="*/ 4627419 w 8092826"/>
              <a:gd name="connsiteY400" fmla="*/ 7003877 h 8158758"/>
              <a:gd name="connsiteX401" fmla="*/ 4662987 w 8092826"/>
              <a:gd name="connsiteY401" fmla="*/ 7070185 h 8158758"/>
              <a:gd name="connsiteX402" fmla="*/ 4708717 w 8092826"/>
              <a:gd name="connsiteY402" fmla="*/ 7097489 h 8158758"/>
              <a:gd name="connsiteX403" fmla="*/ 4723962 w 8092826"/>
              <a:gd name="connsiteY403" fmla="*/ 7070185 h 8158758"/>
              <a:gd name="connsiteX404" fmla="*/ 4713801 w 8092826"/>
              <a:gd name="connsiteY404" fmla="*/ 7038987 h 8158758"/>
              <a:gd name="connsiteX405" fmla="*/ 4688395 w 8092826"/>
              <a:gd name="connsiteY405" fmla="*/ 7027283 h 8158758"/>
              <a:gd name="connsiteX406" fmla="*/ 4673149 w 8092826"/>
              <a:gd name="connsiteY406" fmla="*/ 7031179 h 8158758"/>
              <a:gd name="connsiteX407" fmla="*/ 4668063 w 8092826"/>
              <a:gd name="connsiteY407" fmla="*/ 7003877 h 8158758"/>
              <a:gd name="connsiteX408" fmla="*/ 4637580 w 8092826"/>
              <a:gd name="connsiteY408" fmla="*/ 6964870 h 8158758"/>
              <a:gd name="connsiteX409" fmla="*/ 5519189 w 8092826"/>
              <a:gd name="connsiteY409" fmla="*/ 6922567 h 8158758"/>
              <a:gd name="connsiteX410" fmla="*/ 5519189 w 8092826"/>
              <a:gd name="connsiteY410" fmla="*/ 6933065 h 8158758"/>
              <a:gd name="connsiteX411" fmla="*/ 5519189 w 8092826"/>
              <a:gd name="connsiteY411" fmla="*/ 6943565 h 8158758"/>
              <a:gd name="connsiteX412" fmla="*/ 5505498 w 8092826"/>
              <a:gd name="connsiteY412" fmla="*/ 6933065 h 8158758"/>
              <a:gd name="connsiteX413" fmla="*/ 5519189 w 8092826"/>
              <a:gd name="connsiteY413" fmla="*/ 6922567 h 8158758"/>
              <a:gd name="connsiteX414" fmla="*/ 5251935 w 8092826"/>
              <a:gd name="connsiteY414" fmla="*/ 6921773 h 8158758"/>
              <a:gd name="connsiteX415" fmla="*/ 5252412 w 8092826"/>
              <a:gd name="connsiteY415" fmla="*/ 6923915 h 8158758"/>
              <a:gd name="connsiteX416" fmla="*/ 5258514 w 8092826"/>
              <a:gd name="connsiteY416" fmla="*/ 6931877 h 8158758"/>
              <a:gd name="connsiteX417" fmla="*/ 4810343 w 8092826"/>
              <a:gd name="connsiteY417" fmla="*/ 6918062 h 8158758"/>
              <a:gd name="connsiteX418" fmla="*/ 4820506 w 8092826"/>
              <a:gd name="connsiteY418" fmla="*/ 6957070 h 8158758"/>
              <a:gd name="connsiteX419" fmla="*/ 4830665 w 8092826"/>
              <a:gd name="connsiteY419" fmla="*/ 6972669 h 8158758"/>
              <a:gd name="connsiteX420" fmla="*/ 2874584 w 8092826"/>
              <a:gd name="connsiteY420" fmla="*/ 6909179 h 8158758"/>
              <a:gd name="connsiteX421" fmla="*/ 2888275 w 8092826"/>
              <a:gd name="connsiteY421" fmla="*/ 6930187 h 8158758"/>
              <a:gd name="connsiteX422" fmla="*/ 2847230 w 8092826"/>
              <a:gd name="connsiteY422" fmla="*/ 7014187 h 8158758"/>
              <a:gd name="connsiteX423" fmla="*/ 2847230 w 8092826"/>
              <a:gd name="connsiteY423" fmla="*/ 6993190 h 8158758"/>
              <a:gd name="connsiteX424" fmla="*/ 6614378 w 8092826"/>
              <a:gd name="connsiteY424" fmla="*/ 6906806 h 8158758"/>
              <a:gd name="connsiteX425" fmla="*/ 6627201 w 8092826"/>
              <a:gd name="connsiteY425" fmla="*/ 6912057 h 8158758"/>
              <a:gd name="connsiteX426" fmla="*/ 6613524 w 8092826"/>
              <a:gd name="connsiteY426" fmla="*/ 7048574 h 8158758"/>
              <a:gd name="connsiteX427" fmla="*/ 6586156 w 8092826"/>
              <a:gd name="connsiteY427" fmla="*/ 6954063 h 8158758"/>
              <a:gd name="connsiteX428" fmla="*/ 6614378 w 8092826"/>
              <a:gd name="connsiteY428" fmla="*/ 6906806 h 8158758"/>
              <a:gd name="connsiteX429" fmla="*/ 7064927 w 8092826"/>
              <a:gd name="connsiteY429" fmla="*/ 6901559 h 8158758"/>
              <a:gd name="connsiteX430" fmla="*/ 7078617 w 8092826"/>
              <a:gd name="connsiteY430" fmla="*/ 6912057 h 8158758"/>
              <a:gd name="connsiteX431" fmla="*/ 7064927 w 8092826"/>
              <a:gd name="connsiteY431" fmla="*/ 6922567 h 8158758"/>
              <a:gd name="connsiteX432" fmla="*/ 7051250 w 8092826"/>
              <a:gd name="connsiteY432" fmla="*/ 6912057 h 8158758"/>
              <a:gd name="connsiteX433" fmla="*/ 7064927 w 8092826"/>
              <a:gd name="connsiteY433" fmla="*/ 6901559 h 8158758"/>
              <a:gd name="connsiteX434" fmla="*/ 6380977 w 8092826"/>
              <a:gd name="connsiteY434" fmla="*/ 6901559 h 8158758"/>
              <a:gd name="connsiteX435" fmla="*/ 6408331 w 8092826"/>
              <a:gd name="connsiteY435" fmla="*/ 6933065 h 8158758"/>
              <a:gd name="connsiteX436" fmla="*/ 6394654 w 8092826"/>
              <a:gd name="connsiteY436" fmla="*/ 6943565 h 8158758"/>
              <a:gd name="connsiteX437" fmla="*/ 6353623 w 8092826"/>
              <a:gd name="connsiteY437" fmla="*/ 6922567 h 8158758"/>
              <a:gd name="connsiteX438" fmla="*/ 6380977 w 8092826"/>
              <a:gd name="connsiteY438" fmla="*/ 6901559 h 8158758"/>
              <a:gd name="connsiteX439" fmla="*/ 1588746 w 8092826"/>
              <a:gd name="connsiteY439" fmla="*/ 6898679 h 8158758"/>
              <a:gd name="connsiteX440" fmla="*/ 1616099 w 8092826"/>
              <a:gd name="connsiteY440" fmla="*/ 6919687 h 8158758"/>
              <a:gd name="connsiteX441" fmla="*/ 1602410 w 8092826"/>
              <a:gd name="connsiteY441" fmla="*/ 6940686 h 8158758"/>
              <a:gd name="connsiteX442" fmla="*/ 1581900 w 8092826"/>
              <a:gd name="connsiteY442" fmla="*/ 6919687 h 8158758"/>
              <a:gd name="connsiteX443" fmla="*/ 1588746 w 8092826"/>
              <a:gd name="connsiteY443" fmla="*/ 6898679 h 8158758"/>
              <a:gd name="connsiteX444" fmla="*/ 1369875 w 8092826"/>
              <a:gd name="connsiteY444" fmla="*/ 6898679 h 8158758"/>
              <a:gd name="connsiteX445" fmla="*/ 1383552 w 8092826"/>
              <a:gd name="connsiteY445" fmla="*/ 6909179 h 8158758"/>
              <a:gd name="connsiteX446" fmla="*/ 1369875 w 8092826"/>
              <a:gd name="connsiteY446" fmla="*/ 6919687 h 8158758"/>
              <a:gd name="connsiteX447" fmla="*/ 1369875 w 8092826"/>
              <a:gd name="connsiteY447" fmla="*/ 6909179 h 8158758"/>
              <a:gd name="connsiteX448" fmla="*/ 5295839 w 8092826"/>
              <a:gd name="connsiteY448" fmla="*/ 6895645 h 8158758"/>
              <a:gd name="connsiteX449" fmla="*/ 5259365 w 8092826"/>
              <a:gd name="connsiteY449" fmla="*/ 6932987 h 8158758"/>
              <a:gd name="connsiteX450" fmla="*/ 5277820 w 8092826"/>
              <a:gd name="connsiteY450" fmla="*/ 6957070 h 8158758"/>
              <a:gd name="connsiteX451" fmla="*/ 5318474 w 8092826"/>
              <a:gd name="connsiteY451" fmla="*/ 6957070 h 8158758"/>
              <a:gd name="connsiteX452" fmla="*/ 5298142 w 8092826"/>
              <a:gd name="connsiteY452" fmla="*/ 6902463 h 8158758"/>
              <a:gd name="connsiteX453" fmla="*/ 1465627 w 8092826"/>
              <a:gd name="connsiteY453" fmla="*/ 6888181 h 8158758"/>
              <a:gd name="connsiteX454" fmla="*/ 1479304 w 8092826"/>
              <a:gd name="connsiteY454" fmla="*/ 6919687 h 8158758"/>
              <a:gd name="connsiteX455" fmla="*/ 1465627 w 8092826"/>
              <a:gd name="connsiteY455" fmla="*/ 6940686 h 8158758"/>
              <a:gd name="connsiteX456" fmla="*/ 1274110 w 8092826"/>
              <a:gd name="connsiteY456" fmla="*/ 6888181 h 8158758"/>
              <a:gd name="connsiteX457" fmla="*/ 1287801 w 8092826"/>
              <a:gd name="connsiteY457" fmla="*/ 6888181 h 8158758"/>
              <a:gd name="connsiteX458" fmla="*/ 1287801 w 8092826"/>
              <a:gd name="connsiteY458" fmla="*/ 6898679 h 8158758"/>
              <a:gd name="connsiteX459" fmla="*/ 1274110 w 8092826"/>
              <a:gd name="connsiteY459" fmla="*/ 6888181 h 8158758"/>
              <a:gd name="connsiteX460" fmla="*/ 1068931 w 8092826"/>
              <a:gd name="connsiteY460" fmla="*/ 6888181 h 8158758"/>
              <a:gd name="connsiteX461" fmla="*/ 1082608 w 8092826"/>
              <a:gd name="connsiteY461" fmla="*/ 6909179 h 8158758"/>
              <a:gd name="connsiteX462" fmla="*/ 1041577 w 8092826"/>
              <a:gd name="connsiteY462" fmla="*/ 6898679 h 8158758"/>
              <a:gd name="connsiteX463" fmla="*/ 1068931 w 8092826"/>
              <a:gd name="connsiteY463" fmla="*/ 6888181 h 8158758"/>
              <a:gd name="connsiteX464" fmla="*/ 2135913 w 8092826"/>
              <a:gd name="connsiteY464" fmla="*/ 6856685 h 8158758"/>
              <a:gd name="connsiteX465" fmla="*/ 2135913 w 8092826"/>
              <a:gd name="connsiteY465" fmla="*/ 6982691 h 8158758"/>
              <a:gd name="connsiteX466" fmla="*/ 2163267 w 8092826"/>
              <a:gd name="connsiteY466" fmla="*/ 7108697 h 8158758"/>
              <a:gd name="connsiteX467" fmla="*/ 2176944 w 8092826"/>
              <a:gd name="connsiteY467" fmla="*/ 7066693 h 8158758"/>
              <a:gd name="connsiteX468" fmla="*/ 2135913 w 8092826"/>
              <a:gd name="connsiteY468" fmla="*/ 6856685 h 8158758"/>
              <a:gd name="connsiteX469" fmla="*/ 6709276 w 8092826"/>
              <a:gd name="connsiteY469" fmla="*/ 6849054 h 8158758"/>
              <a:gd name="connsiteX470" fmla="*/ 6722953 w 8092826"/>
              <a:gd name="connsiteY470" fmla="*/ 6891061 h 8158758"/>
              <a:gd name="connsiteX471" fmla="*/ 6709276 w 8092826"/>
              <a:gd name="connsiteY471" fmla="*/ 6922567 h 8158758"/>
              <a:gd name="connsiteX472" fmla="*/ 1369875 w 8092826"/>
              <a:gd name="connsiteY472" fmla="*/ 6846176 h 8158758"/>
              <a:gd name="connsiteX473" fmla="*/ 1383552 w 8092826"/>
              <a:gd name="connsiteY473" fmla="*/ 6856685 h 8158758"/>
              <a:gd name="connsiteX474" fmla="*/ 1369875 w 8092826"/>
              <a:gd name="connsiteY474" fmla="*/ 6867184 h 8158758"/>
              <a:gd name="connsiteX475" fmla="*/ 1369875 w 8092826"/>
              <a:gd name="connsiteY475" fmla="*/ 6856685 h 8158758"/>
              <a:gd name="connsiteX476" fmla="*/ 1479304 w 8092826"/>
              <a:gd name="connsiteY476" fmla="*/ 6835677 h 8158758"/>
              <a:gd name="connsiteX477" fmla="*/ 1492994 w 8092826"/>
              <a:gd name="connsiteY477" fmla="*/ 6835677 h 8158758"/>
              <a:gd name="connsiteX478" fmla="*/ 1506670 w 8092826"/>
              <a:gd name="connsiteY478" fmla="*/ 6835677 h 8158758"/>
              <a:gd name="connsiteX479" fmla="*/ 1492994 w 8092826"/>
              <a:gd name="connsiteY479" fmla="*/ 6846176 h 8158758"/>
              <a:gd name="connsiteX480" fmla="*/ 1479304 w 8092826"/>
              <a:gd name="connsiteY480" fmla="*/ 6835677 h 8158758"/>
              <a:gd name="connsiteX481" fmla="*/ 7010220 w 8092826"/>
              <a:gd name="connsiteY481" fmla="*/ 6828058 h 8158758"/>
              <a:gd name="connsiteX482" fmla="*/ 7020474 w 8092826"/>
              <a:gd name="connsiteY482" fmla="*/ 6828058 h 8158758"/>
              <a:gd name="connsiteX483" fmla="*/ 7023897 w 8092826"/>
              <a:gd name="connsiteY483" fmla="*/ 6849054 h 8158758"/>
              <a:gd name="connsiteX484" fmla="*/ 7010220 w 8092826"/>
              <a:gd name="connsiteY484" fmla="*/ 6870062 h 8158758"/>
              <a:gd name="connsiteX485" fmla="*/ 5365421 w 8092826"/>
              <a:gd name="connsiteY485" fmla="*/ 6797451 h 8158758"/>
              <a:gd name="connsiteX486" fmla="*/ 5327675 w 8092826"/>
              <a:gd name="connsiteY486" fmla="*/ 6822803 h 8158758"/>
              <a:gd name="connsiteX487" fmla="*/ 5308508 w 8092826"/>
              <a:gd name="connsiteY487" fmla="*/ 6870626 h 8158758"/>
              <a:gd name="connsiteX488" fmla="*/ 5318474 w 8092826"/>
              <a:gd name="connsiteY488" fmla="*/ 6894663 h 8158758"/>
              <a:gd name="connsiteX489" fmla="*/ 5365027 w 8092826"/>
              <a:gd name="connsiteY489" fmla="*/ 6972093 h 8158758"/>
              <a:gd name="connsiteX490" fmla="*/ 5368702 w 8092826"/>
              <a:gd name="connsiteY490" fmla="*/ 6943565 h 8158758"/>
              <a:gd name="connsiteX491" fmla="*/ 5377784 w 8092826"/>
              <a:gd name="connsiteY491" fmla="*/ 6839086 h 8158758"/>
              <a:gd name="connsiteX492" fmla="*/ 5366741 w 8092826"/>
              <a:gd name="connsiteY492" fmla="*/ 6802997 h 8158758"/>
              <a:gd name="connsiteX493" fmla="*/ 3042160 w 8092826"/>
              <a:gd name="connsiteY493" fmla="*/ 6783178 h 8158758"/>
              <a:gd name="connsiteX494" fmla="*/ 3019080 w 8092826"/>
              <a:gd name="connsiteY494" fmla="*/ 6791045 h 8158758"/>
              <a:gd name="connsiteX495" fmla="*/ 3021048 w 8092826"/>
              <a:gd name="connsiteY495" fmla="*/ 6817762 h 8158758"/>
              <a:gd name="connsiteX496" fmla="*/ 3025070 w 8092826"/>
              <a:gd name="connsiteY496" fmla="*/ 6814678 h 8158758"/>
              <a:gd name="connsiteX497" fmla="*/ 3052424 w 8092826"/>
              <a:gd name="connsiteY497" fmla="*/ 6793670 h 8158758"/>
              <a:gd name="connsiteX498" fmla="*/ 3042160 w 8092826"/>
              <a:gd name="connsiteY498" fmla="*/ 6783178 h 8158758"/>
              <a:gd name="connsiteX499" fmla="*/ 1369875 w 8092826"/>
              <a:gd name="connsiteY499" fmla="*/ 6762174 h 8158758"/>
              <a:gd name="connsiteX500" fmla="*/ 1383552 w 8092826"/>
              <a:gd name="connsiteY500" fmla="*/ 6793670 h 8158758"/>
              <a:gd name="connsiteX501" fmla="*/ 1356198 w 8092826"/>
              <a:gd name="connsiteY501" fmla="*/ 6804179 h 8158758"/>
              <a:gd name="connsiteX502" fmla="*/ 1342509 w 8092826"/>
              <a:gd name="connsiteY502" fmla="*/ 6783171 h 8158758"/>
              <a:gd name="connsiteX503" fmla="*/ 1369875 w 8092826"/>
              <a:gd name="connsiteY503" fmla="*/ 6762174 h 8158758"/>
              <a:gd name="connsiteX504" fmla="*/ 5946696 w 8092826"/>
              <a:gd name="connsiteY504" fmla="*/ 6728874 h 8158758"/>
              <a:gd name="connsiteX505" fmla="*/ 5938963 w 8092826"/>
              <a:gd name="connsiteY505" fmla="*/ 6765056 h 8158758"/>
              <a:gd name="connsiteX506" fmla="*/ 5915884 w 8092826"/>
              <a:gd name="connsiteY506" fmla="*/ 6891061 h 8158758"/>
              <a:gd name="connsiteX507" fmla="*/ 5929562 w 8092826"/>
              <a:gd name="connsiteY507" fmla="*/ 6933065 h 8158758"/>
              <a:gd name="connsiteX508" fmla="*/ 5956915 w 8092826"/>
              <a:gd name="connsiteY508" fmla="*/ 6807059 h 8158758"/>
              <a:gd name="connsiteX509" fmla="*/ 5956915 w 8092826"/>
              <a:gd name="connsiteY509" fmla="*/ 6763283 h 8158758"/>
              <a:gd name="connsiteX510" fmla="*/ 5948550 w 8092826"/>
              <a:gd name="connsiteY510" fmla="*/ 6732789 h 8158758"/>
              <a:gd name="connsiteX511" fmla="*/ 6722953 w 8092826"/>
              <a:gd name="connsiteY511" fmla="*/ 6723048 h 8158758"/>
              <a:gd name="connsiteX512" fmla="*/ 6722953 w 8092826"/>
              <a:gd name="connsiteY512" fmla="*/ 6733547 h 8158758"/>
              <a:gd name="connsiteX513" fmla="*/ 6722953 w 8092826"/>
              <a:gd name="connsiteY513" fmla="*/ 6744056 h 8158758"/>
              <a:gd name="connsiteX514" fmla="*/ 6709276 w 8092826"/>
              <a:gd name="connsiteY514" fmla="*/ 6733547 h 8158758"/>
              <a:gd name="connsiteX515" fmla="*/ 6722953 w 8092826"/>
              <a:gd name="connsiteY515" fmla="*/ 6723048 h 8158758"/>
              <a:gd name="connsiteX516" fmla="*/ 6504083 w 8092826"/>
              <a:gd name="connsiteY516" fmla="*/ 6723048 h 8158758"/>
              <a:gd name="connsiteX517" fmla="*/ 6510927 w 8092826"/>
              <a:gd name="connsiteY517" fmla="*/ 6744056 h 8158758"/>
              <a:gd name="connsiteX518" fmla="*/ 6490419 w 8092826"/>
              <a:gd name="connsiteY518" fmla="*/ 6765054 h 8158758"/>
              <a:gd name="connsiteX519" fmla="*/ 6476729 w 8092826"/>
              <a:gd name="connsiteY519" fmla="*/ 6744056 h 8158758"/>
              <a:gd name="connsiteX520" fmla="*/ 6504083 w 8092826"/>
              <a:gd name="connsiteY520" fmla="*/ 6723048 h 8158758"/>
              <a:gd name="connsiteX521" fmla="*/ 1287801 w 8092826"/>
              <a:gd name="connsiteY521" fmla="*/ 6720168 h 8158758"/>
              <a:gd name="connsiteX522" fmla="*/ 1315155 w 8092826"/>
              <a:gd name="connsiteY522" fmla="*/ 6741176 h 8158758"/>
              <a:gd name="connsiteX523" fmla="*/ 1280955 w 8092826"/>
              <a:gd name="connsiteY523" fmla="*/ 6735922 h 8158758"/>
              <a:gd name="connsiteX524" fmla="*/ 1287801 w 8092826"/>
              <a:gd name="connsiteY524" fmla="*/ 6720168 h 8158758"/>
              <a:gd name="connsiteX525" fmla="*/ 7023897 w 8092826"/>
              <a:gd name="connsiteY525" fmla="*/ 6712549 h 8158758"/>
              <a:gd name="connsiteX526" fmla="*/ 7051250 w 8092826"/>
              <a:gd name="connsiteY526" fmla="*/ 6723048 h 8158758"/>
              <a:gd name="connsiteX527" fmla="*/ 7010220 w 8092826"/>
              <a:gd name="connsiteY527" fmla="*/ 6733547 h 8158758"/>
              <a:gd name="connsiteX528" fmla="*/ 7023897 w 8092826"/>
              <a:gd name="connsiteY528" fmla="*/ 6712549 h 8158758"/>
              <a:gd name="connsiteX529" fmla="*/ 6805026 w 8092826"/>
              <a:gd name="connsiteY529" fmla="*/ 6712549 h 8158758"/>
              <a:gd name="connsiteX530" fmla="*/ 6818718 w 8092826"/>
              <a:gd name="connsiteY530" fmla="*/ 6712549 h 8158758"/>
              <a:gd name="connsiteX531" fmla="*/ 6805026 w 8092826"/>
              <a:gd name="connsiteY531" fmla="*/ 6723048 h 8158758"/>
              <a:gd name="connsiteX532" fmla="*/ 6627201 w 8092826"/>
              <a:gd name="connsiteY532" fmla="*/ 6712549 h 8158758"/>
              <a:gd name="connsiteX533" fmla="*/ 6627201 w 8092826"/>
              <a:gd name="connsiteY533" fmla="*/ 6765054 h 8158758"/>
              <a:gd name="connsiteX534" fmla="*/ 6613524 w 8092826"/>
              <a:gd name="connsiteY534" fmla="*/ 6744056 h 8158758"/>
              <a:gd name="connsiteX535" fmla="*/ 6627201 w 8092826"/>
              <a:gd name="connsiteY535" fmla="*/ 6712549 h 8158758"/>
              <a:gd name="connsiteX536" fmla="*/ 1287801 w 8092826"/>
              <a:gd name="connsiteY536" fmla="*/ 6688672 h 8158758"/>
              <a:gd name="connsiteX537" fmla="*/ 1287801 w 8092826"/>
              <a:gd name="connsiteY537" fmla="*/ 6699171 h 8158758"/>
              <a:gd name="connsiteX538" fmla="*/ 1287801 w 8092826"/>
              <a:gd name="connsiteY538" fmla="*/ 6709669 h 8158758"/>
              <a:gd name="connsiteX539" fmla="*/ 1274110 w 8092826"/>
              <a:gd name="connsiteY539" fmla="*/ 6699171 h 8158758"/>
              <a:gd name="connsiteX540" fmla="*/ 1287801 w 8092826"/>
              <a:gd name="connsiteY540" fmla="*/ 6688672 h 8158758"/>
              <a:gd name="connsiteX541" fmla="*/ 986856 w 8092826"/>
              <a:gd name="connsiteY541" fmla="*/ 6688672 h 8158758"/>
              <a:gd name="connsiteX542" fmla="*/ 1014209 w 8092826"/>
              <a:gd name="connsiteY542" fmla="*/ 6720168 h 8158758"/>
              <a:gd name="connsiteX543" fmla="*/ 1000547 w 8092826"/>
              <a:gd name="connsiteY543" fmla="*/ 6741176 h 8158758"/>
              <a:gd name="connsiteX544" fmla="*/ 980011 w 8092826"/>
              <a:gd name="connsiteY544" fmla="*/ 6714914 h 8158758"/>
              <a:gd name="connsiteX545" fmla="*/ 986856 w 8092826"/>
              <a:gd name="connsiteY545" fmla="*/ 6688672 h 8158758"/>
              <a:gd name="connsiteX546" fmla="*/ 5956915 w 8092826"/>
              <a:gd name="connsiteY546" fmla="*/ 6681053 h 8158758"/>
              <a:gd name="connsiteX547" fmla="*/ 5955506 w 8092826"/>
              <a:gd name="connsiteY547" fmla="*/ 6687650 h 8158758"/>
              <a:gd name="connsiteX548" fmla="*/ 5956483 w 8092826"/>
              <a:gd name="connsiteY548" fmla="*/ 6689880 h 8158758"/>
              <a:gd name="connsiteX549" fmla="*/ 5956915 w 8092826"/>
              <a:gd name="connsiteY549" fmla="*/ 6690906 h 8158758"/>
              <a:gd name="connsiteX550" fmla="*/ 6722953 w 8092826"/>
              <a:gd name="connsiteY550" fmla="*/ 6670544 h 8158758"/>
              <a:gd name="connsiteX551" fmla="*/ 6722953 w 8092826"/>
              <a:gd name="connsiteY551" fmla="*/ 6681053 h 8158758"/>
              <a:gd name="connsiteX552" fmla="*/ 6722953 w 8092826"/>
              <a:gd name="connsiteY552" fmla="*/ 6691552 h 8158758"/>
              <a:gd name="connsiteX553" fmla="*/ 6709276 w 8092826"/>
              <a:gd name="connsiteY553" fmla="*/ 6681053 h 8158758"/>
              <a:gd name="connsiteX554" fmla="*/ 6722953 w 8092826"/>
              <a:gd name="connsiteY554" fmla="*/ 6670544 h 8158758"/>
              <a:gd name="connsiteX555" fmla="*/ 1045000 w 8092826"/>
              <a:gd name="connsiteY555" fmla="*/ 6667664 h 8158758"/>
              <a:gd name="connsiteX556" fmla="*/ 1055255 w 8092826"/>
              <a:gd name="connsiteY556" fmla="*/ 6667664 h 8158758"/>
              <a:gd name="connsiteX557" fmla="*/ 1055255 w 8092826"/>
              <a:gd name="connsiteY557" fmla="*/ 6709669 h 8158758"/>
              <a:gd name="connsiteX558" fmla="*/ 1041577 w 8092826"/>
              <a:gd name="connsiteY558" fmla="*/ 6688672 h 8158758"/>
              <a:gd name="connsiteX559" fmla="*/ 1045000 w 8092826"/>
              <a:gd name="connsiteY559" fmla="*/ 6667664 h 8158758"/>
              <a:gd name="connsiteX560" fmla="*/ 6586156 w 8092826"/>
              <a:gd name="connsiteY560" fmla="*/ 6660045 h 8158758"/>
              <a:gd name="connsiteX561" fmla="*/ 6599833 w 8092826"/>
              <a:gd name="connsiteY561" fmla="*/ 6660045 h 8158758"/>
              <a:gd name="connsiteX562" fmla="*/ 6613524 w 8092826"/>
              <a:gd name="connsiteY562" fmla="*/ 6660045 h 8158758"/>
              <a:gd name="connsiteX563" fmla="*/ 6599833 w 8092826"/>
              <a:gd name="connsiteY563" fmla="*/ 6670544 h 8158758"/>
              <a:gd name="connsiteX564" fmla="*/ 6586156 w 8092826"/>
              <a:gd name="connsiteY564" fmla="*/ 6660045 h 8158758"/>
              <a:gd name="connsiteX565" fmla="*/ 1255310 w 8092826"/>
              <a:gd name="connsiteY565" fmla="*/ 6642728 h 8158758"/>
              <a:gd name="connsiteX566" fmla="*/ 1267292 w 8092826"/>
              <a:gd name="connsiteY566" fmla="*/ 6651910 h 8158758"/>
              <a:gd name="connsiteX567" fmla="*/ 1246757 w 8092826"/>
              <a:gd name="connsiteY567" fmla="*/ 6688672 h 8158758"/>
              <a:gd name="connsiteX568" fmla="*/ 1205726 w 8092826"/>
              <a:gd name="connsiteY568" fmla="*/ 6688672 h 8158758"/>
              <a:gd name="connsiteX569" fmla="*/ 1233080 w 8092826"/>
              <a:gd name="connsiteY569" fmla="*/ 6646666 h 8158758"/>
              <a:gd name="connsiteX570" fmla="*/ 1255310 w 8092826"/>
              <a:gd name="connsiteY570" fmla="*/ 6642728 h 8158758"/>
              <a:gd name="connsiteX571" fmla="*/ 631205 w 8092826"/>
              <a:gd name="connsiteY571" fmla="*/ 6636168 h 8158758"/>
              <a:gd name="connsiteX572" fmla="*/ 658558 w 8092826"/>
              <a:gd name="connsiteY572" fmla="*/ 6662419 h 8158758"/>
              <a:gd name="connsiteX573" fmla="*/ 644869 w 8092826"/>
              <a:gd name="connsiteY573" fmla="*/ 6688672 h 8158758"/>
              <a:gd name="connsiteX574" fmla="*/ 617515 w 8092826"/>
              <a:gd name="connsiteY574" fmla="*/ 6657165 h 8158758"/>
              <a:gd name="connsiteX575" fmla="*/ 1465627 w 8092826"/>
              <a:gd name="connsiteY575" fmla="*/ 6625669 h 8158758"/>
              <a:gd name="connsiteX576" fmla="*/ 1492994 w 8092826"/>
              <a:gd name="connsiteY576" fmla="*/ 6646666 h 8158758"/>
              <a:gd name="connsiteX577" fmla="*/ 1506670 w 8092826"/>
              <a:gd name="connsiteY577" fmla="*/ 6683418 h 8158758"/>
              <a:gd name="connsiteX578" fmla="*/ 1506670 w 8092826"/>
              <a:gd name="connsiteY578" fmla="*/ 6720168 h 8158758"/>
              <a:gd name="connsiteX579" fmla="*/ 1499825 w 8092826"/>
              <a:gd name="connsiteY579" fmla="*/ 6756920 h 8158758"/>
              <a:gd name="connsiteX580" fmla="*/ 1492994 w 8092826"/>
              <a:gd name="connsiteY580" fmla="*/ 6783171 h 8158758"/>
              <a:gd name="connsiteX581" fmla="*/ 1506670 w 8092826"/>
              <a:gd name="connsiteY581" fmla="*/ 6804179 h 8158758"/>
              <a:gd name="connsiteX582" fmla="*/ 1492994 w 8092826"/>
              <a:gd name="connsiteY582" fmla="*/ 6814678 h 8158758"/>
              <a:gd name="connsiteX583" fmla="*/ 1465627 w 8092826"/>
              <a:gd name="connsiteY583" fmla="*/ 6709669 h 8158758"/>
              <a:gd name="connsiteX584" fmla="*/ 1465627 w 8092826"/>
              <a:gd name="connsiteY584" fmla="*/ 6625669 h 8158758"/>
              <a:gd name="connsiteX585" fmla="*/ 6722953 w 8092826"/>
              <a:gd name="connsiteY585" fmla="*/ 6586542 h 8158758"/>
              <a:gd name="connsiteX586" fmla="*/ 6750319 w 8092826"/>
              <a:gd name="connsiteY586" fmla="*/ 6607539 h 8158758"/>
              <a:gd name="connsiteX587" fmla="*/ 6736630 w 8092826"/>
              <a:gd name="connsiteY587" fmla="*/ 6628547 h 8158758"/>
              <a:gd name="connsiteX588" fmla="*/ 6709276 w 8092826"/>
              <a:gd name="connsiteY588" fmla="*/ 6618038 h 8158758"/>
              <a:gd name="connsiteX589" fmla="*/ 6722953 w 8092826"/>
              <a:gd name="connsiteY589" fmla="*/ 6586542 h 8158758"/>
              <a:gd name="connsiteX590" fmla="*/ 1192049 w 8092826"/>
              <a:gd name="connsiteY590" fmla="*/ 6583662 h 8158758"/>
              <a:gd name="connsiteX591" fmla="*/ 1205726 w 8092826"/>
              <a:gd name="connsiteY591" fmla="*/ 6615170 h 8158758"/>
              <a:gd name="connsiteX592" fmla="*/ 1178360 w 8092826"/>
              <a:gd name="connsiteY592" fmla="*/ 6604661 h 8158758"/>
              <a:gd name="connsiteX593" fmla="*/ 2693336 w 8092826"/>
              <a:gd name="connsiteY593" fmla="*/ 6565282 h 8158758"/>
              <a:gd name="connsiteX594" fmla="*/ 2642038 w 8092826"/>
              <a:gd name="connsiteY594" fmla="*/ 6594162 h 8158758"/>
              <a:gd name="connsiteX595" fmla="*/ 2655728 w 8092826"/>
              <a:gd name="connsiteY595" fmla="*/ 6615170 h 8158758"/>
              <a:gd name="connsiteX596" fmla="*/ 2710435 w 8092826"/>
              <a:gd name="connsiteY596" fmla="*/ 6583662 h 8158758"/>
              <a:gd name="connsiteX597" fmla="*/ 2693336 w 8092826"/>
              <a:gd name="connsiteY597" fmla="*/ 6565282 h 8158758"/>
              <a:gd name="connsiteX598" fmla="*/ 2190634 w 8092826"/>
              <a:gd name="connsiteY598" fmla="*/ 6562666 h 8158758"/>
              <a:gd name="connsiteX599" fmla="*/ 2176944 w 8092826"/>
              <a:gd name="connsiteY599" fmla="*/ 6594162 h 8158758"/>
              <a:gd name="connsiteX600" fmla="*/ 2190634 w 8092826"/>
              <a:gd name="connsiteY600" fmla="*/ 6615170 h 8158758"/>
              <a:gd name="connsiteX601" fmla="*/ 6805026 w 8092826"/>
              <a:gd name="connsiteY601" fmla="*/ 6544536 h 8158758"/>
              <a:gd name="connsiteX602" fmla="*/ 6811871 w 8092826"/>
              <a:gd name="connsiteY602" fmla="*/ 6560290 h 8158758"/>
              <a:gd name="connsiteX603" fmla="*/ 6777673 w 8092826"/>
              <a:gd name="connsiteY603" fmla="*/ 6565544 h 8158758"/>
              <a:gd name="connsiteX604" fmla="*/ 6805026 w 8092826"/>
              <a:gd name="connsiteY604" fmla="*/ 6544536 h 8158758"/>
              <a:gd name="connsiteX605" fmla="*/ 5153096 w 8092826"/>
              <a:gd name="connsiteY605" fmla="*/ 6544318 h 8158758"/>
              <a:gd name="connsiteX606" fmla="*/ 5148250 w 8092826"/>
              <a:gd name="connsiteY606" fmla="*/ 6547509 h 8158758"/>
              <a:gd name="connsiteX607" fmla="*/ 5155872 w 8092826"/>
              <a:gd name="connsiteY607" fmla="*/ 6582618 h 8158758"/>
              <a:gd name="connsiteX608" fmla="*/ 5160047 w 8092826"/>
              <a:gd name="connsiteY608" fmla="*/ 6601861 h 8158758"/>
              <a:gd name="connsiteX609" fmla="*/ 5153266 w 8092826"/>
              <a:gd name="connsiteY609" fmla="*/ 6549790 h 8158758"/>
              <a:gd name="connsiteX610" fmla="*/ 1233080 w 8092826"/>
              <a:gd name="connsiteY610" fmla="*/ 6531158 h 8158758"/>
              <a:gd name="connsiteX611" fmla="*/ 1274110 w 8092826"/>
              <a:gd name="connsiteY611" fmla="*/ 6541658 h 8158758"/>
              <a:gd name="connsiteX612" fmla="*/ 1233080 w 8092826"/>
              <a:gd name="connsiteY612" fmla="*/ 6562666 h 8158758"/>
              <a:gd name="connsiteX613" fmla="*/ 1205726 w 8092826"/>
              <a:gd name="connsiteY613" fmla="*/ 6541658 h 8158758"/>
              <a:gd name="connsiteX614" fmla="*/ 1233080 w 8092826"/>
              <a:gd name="connsiteY614" fmla="*/ 6531158 h 8158758"/>
              <a:gd name="connsiteX615" fmla="*/ 7105970 w 8092826"/>
              <a:gd name="connsiteY615" fmla="*/ 6513040 h 8158758"/>
              <a:gd name="connsiteX616" fmla="*/ 7112817 w 8092826"/>
              <a:gd name="connsiteY616" fmla="*/ 6539282 h 8158758"/>
              <a:gd name="connsiteX617" fmla="*/ 7092281 w 8092826"/>
              <a:gd name="connsiteY617" fmla="*/ 6565544 h 8158758"/>
              <a:gd name="connsiteX618" fmla="*/ 7078617 w 8092826"/>
              <a:gd name="connsiteY618" fmla="*/ 6544536 h 8158758"/>
              <a:gd name="connsiteX619" fmla="*/ 7105970 w 8092826"/>
              <a:gd name="connsiteY619" fmla="*/ 6513040 h 8158758"/>
              <a:gd name="connsiteX620" fmla="*/ 6805026 w 8092826"/>
              <a:gd name="connsiteY620" fmla="*/ 6513040 h 8158758"/>
              <a:gd name="connsiteX621" fmla="*/ 6818718 w 8092826"/>
              <a:gd name="connsiteY621" fmla="*/ 6523539 h 8158758"/>
              <a:gd name="connsiteX622" fmla="*/ 6805026 w 8092826"/>
              <a:gd name="connsiteY622" fmla="*/ 6534037 h 8158758"/>
              <a:gd name="connsiteX623" fmla="*/ 6805026 w 8092826"/>
              <a:gd name="connsiteY623" fmla="*/ 6523539 h 8158758"/>
              <a:gd name="connsiteX624" fmla="*/ 1041577 w 8092826"/>
              <a:gd name="connsiteY624" fmla="*/ 6504906 h 8158758"/>
              <a:gd name="connsiteX625" fmla="*/ 1055255 w 8092826"/>
              <a:gd name="connsiteY625" fmla="*/ 6531158 h 8158758"/>
              <a:gd name="connsiteX626" fmla="*/ 1082608 w 8092826"/>
              <a:gd name="connsiteY626" fmla="*/ 6583662 h 8158758"/>
              <a:gd name="connsiteX627" fmla="*/ 1082608 w 8092826"/>
              <a:gd name="connsiteY627" fmla="*/ 6604661 h 8158758"/>
              <a:gd name="connsiteX628" fmla="*/ 1041577 w 8092826"/>
              <a:gd name="connsiteY628" fmla="*/ 6552155 h 8158758"/>
              <a:gd name="connsiteX629" fmla="*/ 1041577 w 8092826"/>
              <a:gd name="connsiteY629" fmla="*/ 6504906 h 8158758"/>
              <a:gd name="connsiteX630" fmla="*/ 7037574 w 8092826"/>
              <a:gd name="connsiteY630" fmla="*/ 6492032 h 8158758"/>
              <a:gd name="connsiteX631" fmla="*/ 7047828 w 8092826"/>
              <a:gd name="connsiteY631" fmla="*/ 6492032 h 8158758"/>
              <a:gd name="connsiteX632" fmla="*/ 7051250 w 8092826"/>
              <a:gd name="connsiteY632" fmla="*/ 6513040 h 8158758"/>
              <a:gd name="connsiteX633" fmla="*/ 7037574 w 8092826"/>
              <a:gd name="connsiteY633" fmla="*/ 6534037 h 8158758"/>
              <a:gd name="connsiteX634" fmla="*/ 2601006 w 8092826"/>
              <a:gd name="connsiteY634" fmla="*/ 6481282 h 8158758"/>
              <a:gd name="connsiteX635" fmla="*/ 2587329 w 8092826"/>
              <a:gd name="connsiteY635" fmla="*/ 6499661 h 8158758"/>
              <a:gd name="connsiteX636" fmla="*/ 2648883 w 8092826"/>
              <a:gd name="connsiteY636" fmla="*/ 6520659 h 8158758"/>
              <a:gd name="connsiteX637" fmla="*/ 2642038 w 8092826"/>
              <a:gd name="connsiteY637" fmla="*/ 6489152 h 8158758"/>
              <a:gd name="connsiteX638" fmla="*/ 2601006 w 8092826"/>
              <a:gd name="connsiteY638" fmla="*/ 6481282 h 8158758"/>
              <a:gd name="connsiteX639" fmla="*/ 1821292 w 8092826"/>
              <a:gd name="connsiteY639" fmla="*/ 6478653 h 8158758"/>
              <a:gd name="connsiteX640" fmla="*/ 1780248 w 8092826"/>
              <a:gd name="connsiteY640" fmla="*/ 6804179 h 8158758"/>
              <a:gd name="connsiteX641" fmla="*/ 1793939 w 8092826"/>
              <a:gd name="connsiteY641" fmla="*/ 6846176 h 8158758"/>
              <a:gd name="connsiteX642" fmla="*/ 1821292 w 8092826"/>
              <a:gd name="connsiteY642" fmla="*/ 6657165 h 8158758"/>
              <a:gd name="connsiteX643" fmla="*/ 1233080 w 8092826"/>
              <a:gd name="connsiteY643" fmla="*/ 6478653 h 8158758"/>
              <a:gd name="connsiteX644" fmla="*/ 1219403 w 8092826"/>
              <a:gd name="connsiteY644" fmla="*/ 6510160 h 8158758"/>
              <a:gd name="connsiteX645" fmla="*/ 1205726 w 8092826"/>
              <a:gd name="connsiteY645" fmla="*/ 6489152 h 8158758"/>
              <a:gd name="connsiteX646" fmla="*/ 1233080 w 8092826"/>
              <a:gd name="connsiteY646" fmla="*/ 6478653 h 8158758"/>
              <a:gd name="connsiteX647" fmla="*/ 6837518 w 8092826"/>
              <a:gd name="connsiteY647" fmla="*/ 6467096 h 8158758"/>
              <a:gd name="connsiteX648" fmla="*/ 6859748 w 8092826"/>
              <a:gd name="connsiteY648" fmla="*/ 6471034 h 8158758"/>
              <a:gd name="connsiteX649" fmla="*/ 6887102 w 8092826"/>
              <a:gd name="connsiteY649" fmla="*/ 6513040 h 8158758"/>
              <a:gd name="connsiteX650" fmla="*/ 6846071 w 8092826"/>
              <a:gd name="connsiteY650" fmla="*/ 6513040 h 8158758"/>
              <a:gd name="connsiteX651" fmla="*/ 6825535 w 8092826"/>
              <a:gd name="connsiteY651" fmla="*/ 6476278 h 8158758"/>
              <a:gd name="connsiteX652" fmla="*/ 6837518 w 8092826"/>
              <a:gd name="connsiteY652" fmla="*/ 6467096 h 8158758"/>
              <a:gd name="connsiteX653" fmla="*/ 7461623 w 8092826"/>
              <a:gd name="connsiteY653" fmla="*/ 6460536 h 8158758"/>
              <a:gd name="connsiteX654" fmla="*/ 7475313 w 8092826"/>
              <a:gd name="connsiteY654" fmla="*/ 6481533 h 8158758"/>
              <a:gd name="connsiteX655" fmla="*/ 7447959 w 8092826"/>
              <a:gd name="connsiteY655" fmla="*/ 6513040 h 8158758"/>
              <a:gd name="connsiteX656" fmla="*/ 7434270 w 8092826"/>
              <a:gd name="connsiteY656" fmla="*/ 6486787 h 8158758"/>
              <a:gd name="connsiteX657" fmla="*/ 7461623 w 8092826"/>
              <a:gd name="connsiteY657" fmla="*/ 6460536 h 8158758"/>
              <a:gd name="connsiteX658" fmla="*/ 822707 w 8092826"/>
              <a:gd name="connsiteY658" fmla="*/ 6457656 h 8158758"/>
              <a:gd name="connsiteX659" fmla="*/ 836384 w 8092826"/>
              <a:gd name="connsiteY659" fmla="*/ 6468155 h 8158758"/>
              <a:gd name="connsiteX660" fmla="*/ 822707 w 8092826"/>
              <a:gd name="connsiteY660" fmla="*/ 6478653 h 8158758"/>
              <a:gd name="connsiteX661" fmla="*/ 809018 w 8092826"/>
              <a:gd name="connsiteY661" fmla="*/ 6468155 h 8158758"/>
              <a:gd name="connsiteX662" fmla="*/ 822707 w 8092826"/>
              <a:gd name="connsiteY662" fmla="*/ 6457656 h 8158758"/>
              <a:gd name="connsiteX663" fmla="*/ 6627201 w 8092826"/>
              <a:gd name="connsiteY663" fmla="*/ 6450037 h 8158758"/>
              <a:gd name="connsiteX664" fmla="*/ 6627201 w 8092826"/>
              <a:gd name="connsiteY664" fmla="*/ 6534037 h 8158758"/>
              <a:gd name="connsiteX665" fmla="*/ 6599833 w 8092826"/>
              <a:gd name="connsiteY665" fmla="*/ 6639046 h 8158758"/>
              <a:gd name="connsiteX666" fmla="*/ 6586156 w 8092826"/>
              <a:gd name="connsiteY666" fmla="*/ 6628547 h 8158758"/>
              <a:gd name="connsiteX667" fmla="*/ 6599833 w 8092826"/>
              <a:gd name="connsiteY667" fmla="*/ 6607539 h 8158758"/>
              <a:gd name="connsiteX668" fmla="*/ 6593002 w 8092826"/>
              <a:gd name="connsiteY668" fmla="*/ 6581288 h 8158758"/>
              <a:gd name="connsiteX669" fmla="*/ 6586156 w 8092826"/>
              <a:gd name="connsiteY669" fmla="*/ 6544536 h 8158758"/>
              <a:gd name="connsiteX670" fmla="*/ 6586156 w 8092826"/>
              <a:gd name="connsiteY670" fmla="*/ 6507786 h 8158758"/>
              <a:gd name="connsiteX671" fmla="*/ 6599833 w 8092826"/>
              <a:gd name="connsiteY671" fmla="*/ 6471034 h 8158758"/>
              <a:gd name="connsiteX672" fmla="*/ 6627201 w 8092826"/>
              <a:gd name="connsiteY672" fmla="*/ 6450037 h 8158758"/>
              <a:gd name="connsiteX673" fmla="*/ 6900778 w 8092826"/>
              <a:gd name="connsiteY673" fmla="*/ 6408030 h 8158758"/>
              <a:gd name="connsiteX674" fmla="*/ 6914468 w 8092826"/>
              <a:gd name="connsiteY674" fmla="*/ 6429029 h 8158758"/>
              <a:gd name="connsiteX675" fmla="*/ 6887102 w 8092826"/>
              <a:gd name="connsiteY675" fmla="*/ 6439538 h 8158758"/>
              <a:gd name="connsiteX676" fmla="*/ 6900778 w 8092826"/>
              <a:gd name="connsiteY676" fmla="*/ 6408030 h 8158758"/>
              <a:gd name="connsiteX677" fmla="*/ 2026472 w 8092826"/>
              <a:gd name="connsiteY677" fmla="*/ 6405152 h 8158758"/>
              <a:gd name="connsiteX678" fmla="*/ 2026472 w 8092826"/>
              <a:gd name="connsiteY678" fmla="*/ 6468155 h 8158758"/>
              <a:gd name="connsiteX679" fmla="*/ 2053838 w 8092826"/>
              <a:gd name="connsiteY679" fmla="*/ 6919687 h 8158758"/>
              <a:gd name="connsiteX680" fmla="*/ 2067502 w 8092826"/>
              <a:gd name="connsiteY680" fmla="*/ 6919687 h 8158758"/>
              <a:gd name="connsiteX681" fmla="*/ 2067502 w 8092826"/>
              <a:gd name="connsiteY681" fmla="*/ 6814678 h 8158758"/>
              <a:gd name="connsiteX682" fmla="*/ 2026472 w 8092826"/>
              <a:gd name="connsiteY682" fmla="*/ 6405152 h 8158758"/>
              <a:gd name="connsiteX683" fmla="*/ 1041577 w 8092826"/>
              <a:gd name="connsiteY683" fmla="*/ 6405152 h 8158758"/>
              <a:gd name="connsiteX684" fmla="*/ 1068931 w 8092826"/>
              <a:gd name="connsiteY684" fmla="*/ 6426149 h 8158758"/>
              <a:gd name="connsiteX685" fmla="*/ 1041577 w 8092826"/>
              <a:gd name="connsiteY685" fmla="*/ 6436658 h 8158758"/>
              <a:gd name="connsiteX686" fmla="*/ 1014209 w 8092826"/>
              <a:gd name="connsiteY686" fmla="*/ 6426149 h 8158758"/>
              <a:gd name="connsiteX687" fmla="*/ 1041577 w 8092826"/>
              <a:gd name="connsiteY687" fmla="*/ 6405152 h 8158758"/>
              <a:gd name="connsiteX688" fmla="*/ 603836 w 8092826"/>
              <a:gd name="connsiteY688" fmla="*/ 6394653 h 8158758"/>
              <a:gd name="connsiteX689" fmla="*/ 631205 w 8092826"/>
              <a:gd name="connsiteY689" fmla="*/ 6405152 h 8158758"/>
              <a:gd name="connsiteX690" fmla="*/ 651713 w 8092826"/>
              <a:gd name="connsiteY690" fmla="*/ 6473398 h 8158758"/>
              <a:gd name="connsiteX691" fmla="*/ 617515 w 8092826"/>
              <a:gd name="connsiteY691" fmla="*/ 6531158 h 8158758"/>
              <a:gd name="connsiteX692" fmla="*/ 603836 w 8092826"/>
              <a:gd name="connsiteY692" fmla="*/ 6489152 h 8158758"/>
              <a:gd name="connsiteX693" fmla="*/ 590160 w 8092826"/>
              <a:gd name="connsiteY693" fmla="*/ 6436658 h 8158758"/>
              <a:gd name="connsiteX694" fmla="*/ 5399492 w 8092826"/>
              <a:gd name="connsiteY694" fmla="*/ 6389650 h 8158758"/>
              <a:gd name="connsiteX695" fmla="*/ 5389742 w 8092826"/>
              <a:gd name="connsiteY695" fmla="*/ 6400131 h 8158758"/>
              <a:gd name="connsiteX696" fmla="*/ 5394211 w 8092826"/>
              <a:gd name="connsiteY696" fmla="*/ 6428445 h 8158758"/>
              <a:gd name="connsiteX697" fmla="*/ 5396072 w 8092826"/>
              <a:gd name="connsiteY697" fmla="*/ 6431659 h 8158758"/>
              <a:gd name="connsiteX698" fmla="*/ 5437101 w 8092826"/>
              <a:gd name="connsiteY698" fmla="*/ 6439538 h 8158758"/>
              <a:gd name="connsiteX699" fmla="*/ 5456276 w 8092826"/>
              <a:gd name="connsiteY699" fmla="*/ 6435331 h 8158758"/>
              <a:gd name="connsiteX700" fmla="*/ 5450583 w 8092826"/>
              <a:gd name="connsiteY700" fmla="*/ 6426590 h 8158758"/>
              <a:gd name="connsiteX701" fmla="*/ 5450583 w 8092826"/>
              <a:gd name="connsiteY701" fmla="*/ 6418414 h 8158758"/>
              <a:gd name="connsiteX702" fmla="*/ 2992542 w 8092826"/>
              <a:gd name="connsiteY702" fmla="*/ 6388166 h 8158758"/>
              <a:gd name="connsiteX703" fmla="*/ 2992838 w 8092826"/>
              <a:gd name="connsiteY703" fmla="*/ 6399043 h 8158758"/>
              <a:gd name="connsiteX704" fmla="*/ 3005541 w 8092826"/>
              <a:gd name="connsiteY704" fmla="*/ 6607723 h 8158758"/>
              <a:gd name="connsiteX705" fmla="*/ 3009500 w 8092826"/>
              <a:gd name="connsiteY705" fmla="*/ 6661298 h 8158758"/>
              <a:gd name="connsiteX706" fmla="*/ 3010525 w 8092826"/>
              <a:gd name="connsiteY706" fmla="*/ 6636166 h 8158758"/>
              <a:gd name="connsiteX707" fmla="*/ 3011379 w 8092826"/>
              <a:gd name="connsiteY707" fmla="*/ 6552155 h 8158758"/>
              <a:gd name="connsiteX708" fmla="*/ 2993422 w 8092826"/>
              <a:gd name="connsiteY708" fmla="*/ 6388742 h 8158758"/>
              <a:gd name="connsiteX709" fmla="*/ 5902193 w 8092826"/>
              <a:gd name="connsiteY709" fmla="*/ 6387034 h 8158758"/>
              <a:gd name="connsiteX710" fmla="*/ 5902193 w 8092826"/>
              <a:gd name="connsiteY710" fmla="*/ 6439538 h 8158758"/>
              <a:gd name="connsiteX711" fmla="*/ 5915884 w 8092826"/>
              <a:gd name="connsiteY711" fmla="*/ 6418530 h 8158758"/>
              <a:gd name="connsiteX712" fmla="*/ 5902193 w 8092826"/>
              <a:gd name="connsiteY712" fmla="*/ 6387034 h 8158758"/>
              <a:gd name="connsiteX713" fmla="*/ 918459 w 8092826"/>
              <a:gd name="connsiteY713" fmla="*/ 6384154 h 8158758"/>
              <a:gd name="connsiteX714" fmla="*/ 918459 w 8092826"/>
              <a:gd name="connsiteY714" fmla="*/ 6394653 h 8158758"/>
              <a:gd name="connsiteX715" fmla="*/ 918459 w 8092826"/>
              <a:gd name="connsiteY715" fmla="*/ 6405152 h 8158758"/>
              <a:gd name="connsiteX716" fmla="*/ 904782 w 8092826"/>
              <a:gd name="connsiteY716" fmla="*/ 6394653 h 8158758"/>
              <a:gd name="connsiteX717" fmla="*/ 918459 w 8092826"/>
              <a:gd name="connsiteY717" fmla="*/ 6384154 h 8158758"/>
              <a:gd name="connsiteX718" fmla="*/ 6859748 w 8092826"/>
              <a:gd name="connsiteY718" fmla="*/ 6355526 h 8158758"/>
              <a:gd name="connsiteX719" fmla="*/ 6887102 w 8092826"/>
              <a:gd name="connsiteY719" fmla="*/ 6366026 h 8158758"/>
              <a:gd name="connsiteX720" fmla="*/ 6859748 w 8092826"/>
              <a:gd name="connsiteY720" fmla="*/ 6387034 h 8158758"/>
              <a:gd name="connsiteX721" fmla="*/ 6818718 w 8092826"/>
              <a:gd name="connsiteY721" fmla="*/ 6366026 h 8158758"/>
              <a:gd name="connsiteX722" fmla="*/ 6859748 w 8092826"/>
              <a:gd name="connsiteY722" fmla="*/ 6355526 h 8158758"/>
              <a:gd name="connsiteX723" fmla="*/ 1212558 w 8092826"/>
              <a:gd name="connsiteY723" fmla="*/ 6355274 h 8158758"/>
              <a:gd name="connsiteX724" fmla="*/ 1233080 w 8092826"/>
              <a:gd name="connsiteY724" fmla="*/ 6373645 h 8158758"/>
              <a:gd name="connsiteX725" fmla="*/ 1246757 w 8092826"/>
              <a:gd name="connsiteY725" fmla="*/ 6405152 h 8158758"/>
              <a:gd name="connsiteX726" fmla="*/ 1239924 w 8092826"/>
              <a:gd name="connsiteY726" fmla="*/ 6426149 h 8158758"/>
              <a:gd name="connsiteX727" fmla="*/ 1219403 w 8092826"/>
              <a:gd name="connsiteY727" fmla="*/ 6426149 h 8158758"/>
              <a:gd name="connsiteX728" fmla="*/ 1205726 w 8092826"/>
              <a:gd name="connsiteY728" fmla="*/ 6384154 h 8158758"/>
              <a:gd name="connsiteX729" fmla="*/ 1212558 w 8092826"/>
              <a:gd name="connsiteY729" fmla="*/ 6355274 h 8158758"/>
              <a:gd name="connsiteX730" fmla="*/ 7051250 w 8092826"/>
              <a:gd name="connsiteY730" fmla="*/ 6329274 h 8158758"/>
              <a:gd name="connsiteX731" fmla="*/ 7051250 w 8092826"/>
              <a:gd name="connsiteY731" fmla="*/ 6376523 h 8158758"/>
              <a:gd name="connsiteX732" fmla="*/ 7010220 w 8092826"/>
              <a:gd name="connsiteY732" fmla="*/ 6429029 h 8158758"/>
              <a:gd name="connsiteX733" fmla="*/ 7010220 w 8092826"/>
              <a:gd name="connsiteY733" fmla="*/ 6408030 h 8158758"/>
              <a:gd name="connsiteX734" fmla="*/ 7037574 w 8092826"/>
              <a:gd name="connsiteY734" fmla="*/ 6355526 h 8158758"/>
              <a:gd name="connsiteX735" fmla="*/ 7051250 w 8092826"/>
              <a:gd name="connsiteY735" fmla="*/ 6329274 h 8158758"/>
              <a:gd name="connsiteX736" fmla="*/ 2696745 w 8092826"/>
              <a:gd name="connsiteY736" fmla="*/ 6321150 h 8158758"/>
              <a:gd name="connsiteX737" fmla="*/ 2635206 w 8092826"/>
              <a:gd name="connsiteY737" fmla="*/ 6352646 h 8158758"/>
              <a:gd name="connsiteX738" fmla="*/ 2642038 w 8092826"/>
              <a:gd name="connsiteY738" fmla="*/ 6410395 h 8158758"/>
              <a:gd name="connsiteX739" fmla="*/ 2683081 w 8092826"/>
              <a:gd name="connsiteY739" fmla="*/ 6436658 h 8158758"/>
              <a:gd name="connsiteX740" fmla="*/ 2710435 w 8092826"/>
              <a:gd name="connsiteY740" fmla="*/ 6405152 h 8158758"/>
              <a:gd name="connsiteX741" fmla="*/ 2683081 w 8092826"/>
              <a:gd name="connsiteY741" fmla="*/ 6363146 h 8158758"/>
              <a:gd name="connsiteX742" fmla="*/ 1056964 w 8092826"/>
              <a:gd name="connsiteY742" fmla="*/ 6314582 h 8158758"/>
              <a:gd name="connsiteX743" fmla="*/ 1068931 w 8092826"/>
              <a:gd name="connsiteY743" fmla="*/ 6321150 h 8158758"/>
              <a:gd name="connsiteX744" fmla="*/ 1068931 w 8092826"/>
              <a:gd name="connsiteY744" fmla="*/ 6363146 h 8158758"/>
              <a:gd name="connsiteX745" fmla="*/ 1041577 w 8092826"/>
              <a:gd name="connsiteY745" fmla="*/ 6342147 h 8158758"/>
              <a:gd name="connsiteX746" fmla="*/ 1048409 w 8092826"/>
              <a:gd name="connsiteY746" fmla="*/ 6315896 h 8158758"/>
              <a:gd name="connsiteX747" fmla="*/ 1056964 w 8092826"/>
              <a:gd name="connsiteY747" fmla="*/ 6314582 h 8158758"/>
              <a:gd name="connsiteX748" fmla="*/ 5491820 w 8092826"/>
              <a:gd name="connsiteY748" fmla="*/ 6305650 h 8158758"/>
              <a:gd name="connsiteX749" fmla="*/ 5481184 w 8092826"/>
              <a:gd name="connsiteY749" fmla="*/ 6307690 h 8158758"/>
              <a:gd name="connsiteX750" fmla="*/ 5492575 w 8092826"/>
              <a:gd name="connsiteY750" fmla="*/ 6341667 h 8158758"/>
              <a:gd name="connsiteX751" fmla="*/ 5505498 w 8092826"/>
              <a:gd name="connsiteY751" fmla="*/ 6324029 h 8158758"/>
              <a:gd name="connsiteX752" fmla="*/ 5491820 w 8092826"/>
              <a:gd name="connsiteY752" fmla="*/ 6305650 h 8158758"/>
              <a:gd name="connsiteX753" fmla="*/ 6859748 w 8092826"/>
              <a:gd name="connsiteY753" fmla="*/ 6303021 h 8158758"/>
              <a:gd name="connsiteX754" fmla="*/ 6887102 w 8092826"/>
              <a:gd name="connsiteY754" fmla="*/ 6313520 h 8158758"/>
              <a:gd name="connsiteX755" fmla="*/ 6873425 w 8092826"/>
              <a:gd name="connsiteY755" fmla="*/ 6334528 h 8158758"/>
              <a:gd name="connsiteX756" fmla="*/ 6859748 w 8092826"/>
              <a:gd name="connsiteY756" fmla="*/ 6303021 h 8158758"/>
              <a:gd name="connsiteX757" fmla="*/ 6271535 w 8092826"/>
              <a:gd name="connsiteY757" fmla="*/ 6303021 h 8158758"/>
              <a:gd name="connsiteX758" fmla="*/ 6271535 w 8092826"/>
              <a:gd name="connsiteY758" fmla="*/ 6481533 h 8158758"/>
              <a:gd name="connsiteX759" fmla="*/ 6298889 w 8092826"/>
              <a:gd name="connsiteY759" fmla="*/ 6670544 h 8158758"/>
              <a:gd name="connsiteX760" fmla="*/ 6312580 w 8092826"/>
              <a:gd name="connsiteY760" fmla="*/ 6628547 h 8158758"/>
              <a:gd name="connsiteX761" fmla="*/ 6271535 w 8092826"/>
              <a:gd name="connsiteY761" fmla="*/ 6303021 h 8158758"/>
              <a:gd name="connsiteX762" fmla="*/ 945812 w 8092826"/>
              <a:gd name="connsiteY762" fmla="*/ 6300142 h 8158758"/>
              <a:gd name="connsiteX763" fmla="*/ 986856 w 8092826"/>
              <a:gd name="connsiteY763" fmla="*/ 6300142 h 8158758"/>
              <a:gd name="connsiteX764" fmla="*/ 945812 w 8092826"/>
              <a:gd name="connsiteY764" fmla="*/ 6321150 h 8158758"/>
              <a:gd name="connsiteX765" fmla="*/ 945812 w 8092826"/>
              <a:gd name="connsiteY765" fmla="*/ 6300142 h 8158758"/>
              <a:gd name="connsiteX766" fmla="*/ 2823291 w 8092826"/>
              <a:gd name="connsiteY766" fmla="*/ 6284397 h 8158758"/>
              <a:gd name="connsiteX767" fmla="*/ 2833541 w 8092826"/>
              <a:gd name="connsiteY767" fmla="*/ 6289643 h 8158758"/>
              <a:gd name="connsiteX768" fmla="*/ 2833541 w 8092826"/>
              <a:gd name="connsiteY768" fmla="*/ 6342147 h 8158758"/>
              <a:gd name="connsiteX769" fmla="*/ 2819877 w 8092826"/>
              <a:gd name="connsiteY769" fmla="*/ 6321150 h 8158758"/>
              <a:gd name="connsiteX770" fmla="*/ 2819877 w 8092826"/>
              <a:gd name="connsiteY770" fmla="*/ 6289643 h 8158758"/>
              <a:gd name="connsiteX771" fmla="*/ 2823291 w 8092826"/>
              <a:gd name="connsiteY771" fmla="*/ 6284397 h 8158758"/>
              <a:gd name="connsiteX772" fmla="*/ 7270121 w 8092826"/>
              <a:gd name="connsiteY772" fmla="*/ 6282024 h 8158758"/>
              <a:gd name="connsiteX773" fmla="*/ 7283810 w 8092826"/>
              <a:gd name="connsiteY773" fmla="*/ 6292523 h 8158758"/>
              <a:gd name="connsiteX774" fmla="*/ 7270121 w 8092826"/>
              <a:gd name="connsiteY774" fmla="*/ 6303021 h 8158758"/>
              <a:gd name="connsiteX775" fmla="*/ 7256444 w 8092826"/>
              <a:gd name="connsiteY775" fmla="*/ 6292523 h 8158758"/>
              <a:gd name="connsiteX776" fmla="*/ 7270121 w 8092826"/>
              <a:gd name="connsiteY776" fmla="*/ 6282024 h 8158758"/>
              <a:gd name="connsiteX777" fmla="*/ 2991251 w 8092826"/>
              <a:gd name="connsiteY777" fmla="*/ 6272338 h 8158758"/>
              <a:gd name="connsiteX778" fmla="*/ 2991251 w 8092826"/>
              <a:gd name="connsiteY778" fmla="*/ 6331648 h 8158758"/>
              <a:gd name="connsiteX779" fmla="*/ 3002697 w 8092826"/>
              <a:gd name="connsiteY779" fmla="*/ 6331646 h 8158758"/>
              <a:gd name="connsiteX780" fmla="*/ 2997387 w 8092826"/>
              <a:gd name="connsiteY780" fmla="*/ 6288830 h 8158758"/>
              <a:gd name="connsiteX781" fmla="*/ 740627 w 8092826"/>
              <a:gd name="connsiteY781" fmla="*/ 6264704 h 8158758"/>
              <a:gd name="connsiteX782" fmla="*/ 754310 w 8092826"/>
              <a:gd name="connsiteY782" fmla="*/ 6268645 h 8158758"/>
              <a:gd name="connsiteX783" fmla="*/ 713266 w 8092826"/>
              <a:gd name="connsiteY783" fmla="*/ 6300142 h 8158758"/>
              <a:gd name="connsiteX784" fmla="*/ 726955 w 8092826"/>
              <a:gd name="connsiteY784" fmla="*/ 6273890 h 8158758"/>
              <a:gd name="connsiteX785" fmla="*/ 740627 w 8092826"/>
              <a:gd name="connsiteY785" fmla="*/ 6264704 h 8158758"/>
              <a:gd name="connsiteX786" fmla="*/ 1055255 w 8092826"/>
              <a:gd name="connsiteY786" fmla="*/ 6247637 h 8158758"/>
              <a:gd name="connsiteX787" fmla="*/ 1068931 w 8092826"/>
              <a:gd name="connsiteY787" fmla="*/ 6258147 h 8158758"/>
              <a:gd name="connsiteX788" fmla="*/ 1055255 w 8092826"/>
              <a:gd name="connsiteY788" fmla="*/ 6258147 h 8158758"/>
              <a:gd name="connsiteX789" fmla="*/ 1041577 w 8092826"/>
              <a:gd name="connsiteY789" fmla="*/ 6258147 h 8158758"/>
              <a:gd name="connsiteX790" fmla="*/ 1055255 w 8092826"/>
              <a:gd name="connsiteY790" fmla="*/ 6247637 h 8158758"/>
              <a:gd name="connsiteX791" fmla="*/ 7051250 w 8092826"/>
              <a:gd name="connsiteY791" fmla="*/ 6229520 h 8158758"/>
              <a:gd name="connsiteX792" fmla="*/ 7078617 w 8092826"/>
              <a:gd name="connsiteY792" fmla="*/ 6250517 h 8158758"/>
              <a:gd name="connsiteX793" fmla="*/ 7051250 w 8092826"/>
              <a:gd name="connsiteY793" fmla="*/ 6261026 h 8158758"/>
              <a:gd name="connsiteX794" fmla="*/ 7023897 w 8092826"/>
              <a:gd name="connsiteY794" fmla="*/ 6250517 h 8158758"/>
              <a:gd name="connsiteX795" fmla="*/ 7051250 w 8092826"/>
              <a:gd name="connsiteY795" fmla="*/ 6229520 h 8158758"/>
              <a:gd name="connsiteX796" fmla="*/ 6066357 w 8092826"/>
              <a:gd name="connsiteY796" fmla="*/ 6229520 h 8158758"/>
              <a:gd name="connsiteX797" fmla="*/ 6025326 w 8092826"/>
              <a:gd name="connsiteY797" fmla="*/ 6639046 h 8158758"/>
              <a:gd name="connsiteX798" fmla="*/ 6025326 w 8092826"/>
              <a:gd name="connsiteY798" fmla="*/ 6744056 h 8158758"/>
              <a:gd name="connsiteX799" fmla="*/ 6038989 w 8092826"/>
              <a:gd name="connsiteY799" fmla="*/ 6744056 h 8158758"/>
              <a:gd name="connsiteX800" fmla="*/ 6066357 w 8092826"/>
              <a:gd name="connsiteY800" fmla="*/ 6292523 h 8158758"/>
              <a:gd name="connsiteX801" fmla="*/ 836384 w 8092826"/>
              <a:gd name="connsiteY801" fmla="*/ 6226640 h 8158758"/>
              <a:gd name="connsiteX802" fmla="*/ 850060 w 8092826"/>
              <a:gd name="connsiteY802" fmla="*/ 6237139 h 8158758"/>
              <a:gd name="connsiteX803" fmla="*/ 809018 w 8092826"/>
              <a:gd name="connsiteY803" fmla="*/ 6247637 h 8158758"/>
              <a:gd name="connsiteX804" fmla="*/ 836384 w 8092826"/>
              <a:gd name="connsiteY804" fmla="*/ 6226640 h 8158758"/>
              <a:gd name="connsiteX805" fmla="*/ 7488990 w 8092826"/>
              <a:gd name="connsiteY805" fmla="*/ 6219021 h 8158758"/>
              <a:gd name="connsiteX806" fmla="*/ 7502666 w 8092826"/>
              <a:gd name="connsiteY806" fmla="*/ 6261026 h 8158758"/>
              <a:gd name="connsiteX807" fmla="*/ 7488990 w 8092826"/>
              <a:gd name="connsiteY807" fmla="*/ 6313520 h 8158758"/>
              <a:gd name="connsiteX808" fmla="*/ 7475313 w 8092826"/>
              <a:gd name="connsiteY808" fmla="*/ 6355526 h 8158758"/>
              <a:gd name="connsiteX809" fmla="*/ 7441114 w 8092826"/>
              <a:gd name="connsiteY809" fmla="*/ 6297766 h 8158758"/>
              <a:gd name="connsiteX810" fmla="*/ 7461623 w 8092826"/>
              <a:gd name="connsiteY810" fmla="*/ 6229520 h 8158758"/>
              <a:gd name="connsiteX811" fmla="*/ 7174369 w 8092826"/>
              <a:gd name="connsiteY811" fmla="*/ 6208522 h 8158758"/>
              <a:gd name="connsiteX812" fmla="*/ 7188046 w 8092826"/>
              <a:gd name="connsiteY812" fmla="*/ 6219021 h 8158758"/>
              <a:gd name="connsiteX813" fmla="*/ 7174369 w 8092826"/>
              <a:gd name="connsiteY813" fmla="*/ 6229520 h 8158758"/>
              <a:gd name="connsiteX814" fmla="*/ 7174369 w 8092826"/>
              <a:gd name="connsiteY814" fmla="*/ 6219021 h 8158758"/>
              <a:gd name="connsiteX815" fmla="*/ 5601263 w 8092826"/>
              <a:gd name="connsiteY815" fmla="*/ 6208522 h 8158758"/>
              <a:gd name="connsiteX816" fmla="*/ 5562795 w 8092826"/>
              <a:gd name="connsiteY816" fmla="*/ 6438875 h 8158758"/>
              <a:gd name="connsiteX817" fmla="*/ 5562532 w 8092826"/>
              <a:gd name="connsiteY817" fmla="*/ 6450242 h 8158758"/>
              <a:gd name="connsiteX818" fmla="*/ 5582695 w 8092826"/>
              <a:gd name="connsiteY818" fmla="*/ 6481197 h 8158758"/>
              <a:gd name="connsiteX819" fmla="*/ 5603015 w 8092826"/>
              <a:gd name="connsiteY819" fmla="*/ 6535803 h 8158758"/>
              <a:gd name="connsiteX820" fmla="*/ 5614823 w 8092826"/>
              <a:gd name="connsiteY820" fmla="*/ 6553930 h 8158758"/>
              <a:gd name="connsiteX821" fmla="*/ 5614085 w 8092826"/>
              <a:gd name="connsiteY821" fmla="*/ 6415251 h 8158758"/>
              <a:gd name="connsiteX822" fmla="*/ 5601263 w 8092826"/>
              <a:gd name="connsiteY822" fmla="*/ 6208522 h 8158758"/>
              <a:gd name="connsiteX823" fmla="*/ 6880270 w 8092826"/>
              <a:gd name="connsiteY823" fmla="*/ 6179642 h 8158758"/>
              <a:gd name="connsiteX824" fmla="*/ 6887102 w 8092826"/>
              <a:gd name="connsiteY824" fmla="*/ 6208522 h 8158758"/>
              <a:gd name="connsiteX825" fmla="*/ 6873425 w 8092826"/>
              <a:gd name="connsiteY825" fmla="*/ 6250517 h 8158758"/>
              <a:gd name="connsiteX826" fmla="*/ 6852902 w 8092826"/>
              <a:gd name="connsiteY826" fmla="*/ 6250517 h 8158758"/>
              <a:gd name="connsiteX827" fmla="*/ 6846071 w 8092826"/>
              <a:gd name="connsiteY827" fmla="*/ 6229520 h 8158758"/>
              <a:gd name="connsiteX828" fmla="*/ 6859748 w 8092826"/>
              <a:gd name="connsiteY828" fmla="*/ 6198013 h 8158758"/>
              <a:gd name="connsiteX829" fmla="*/ 6880270 w 8092826"/>
              <a:gd name="connsiteY829" fmla="*/ 6179642 h 8158758"/>
              <a:gd name="connsiteX830" fmla="*/ 549117 w 8092826"/>
              <a:gd name="connsiteY830" fmla="*/ 6174136 h 8158758"/>
              <a:gd name="connsiteX831" fmla="*/ 610668 w 8092826"/>
              <a:gd name="connsiteY831" fmla="*/ 6247637 h 8158758"/>
              <a:gd name="connsiteX832" fmla="*/ 631205 w 8092826"/>
              <a:gd name="connsiteY832" fmla="*/ 6331650 h 8158758"/>
              <a:gd name="connsiteX833" fmla="*/ 631205 w 8092826"/>
              <a:gd name="connsiteY833" fmla="*/ 6352646 h 8158758"/>
              <a:gd name="connsiteX834" fmla="*/ 562806 w 8092826"/>
              <a:gd name="connsiteY834" fmla="*/ 6237139 h 8158758"/>
              <a:gd name="connsiteX835" fmla="*/ 549117 w 8092826"/>
              <a:gd name="connsiteY835" fmla="*/ 6174136 h 8158758"/>
              <a:gd name="connsiteX836" fmla="*/ 5445236 w 8092826"/>
              <a:gd name="connsiteY836" fmla="*/ 6161453 h 8158758"/>
              <a:gd name="connsiteX837" fmla="*/ 5453159 w 8092826"/>
              <a:gd name="connsiteY837" fmla="*/ 6214738 h 8158758"/>
              <a:gd name="connsiteX838" fmla="*/ 5457623 w 8092826"/>
              <a:gd name="connsiteY838" fmla="*/ 6177014 h 8158758"/>
              <a:gd name="connsiteX839" fmla="*/ 986856 w 8092826"/>
              <a:gd name="connsiteY839" fmla="*/ 6153138 h 8158758"/>
              <a:gd name="connsiteX840" fmla="*/ 986856 w 8092826"/>
              <a:gd name="connsiteY840" fmla="*/ 6163637 h 8158758"/>
              <a:gd name="connsiteX841" fmla="*/ 986856 w 8092826"/>
              <a:gd name="connsiteY841" fmla="*/ 6174136 h 8158758"/>
              <a:gd name="connsiteX842" fmla="*/ 973167 w 8092826"/>
              <a:gd name="connsiteY842" fmla="*/ 6163637 h 8158758"/>
              <a:gd name="connsiteX843" fmla="*/ 986856 w 8092826"/>
              <a:gd name="connsiteY843" fmla="*/ 6153138 h 8158758"/>
              <a:gd name="connsiteX844" fmla="*/ 699602 w 8092826"/>
              <a:gd name="connsiteY844" fmla="*/ 6153138 h 8158758"/>
              <a:gd name="connsiteX845" fmla="*/ 713266 w 8092826"/>
              <a:gd name="connsiteY845" fmla="*/ 6163637 h 8158758"/>
              <a:gd name="connsiteX846" fmla="*/ 699602 w 8092826"/>
              <a:gd name="connsiteY846" fmla="*/ 6174136 h 8158758"/>
              <a:gd name="connsiteX847" fmla="*/ 685912 w 8092826"/>
              <a:gd name="connsiteY847" fmla="*/ 6163637 h 8158758"/>
              <a:gd name="connsiteX848" fmla="*/ 699602 w 8092826"/>
              <a:gd name="connsiteY848" fmla="*/ 6153138 h 8158758"/>
              <a:gd name="connsiteX849" fmla="*/ 7035864 w 8092826"/>
              <a:gd name="connsiteY849" fmla="*/ 6138950 h 8158758"/>
              <a:gd name="connsiteX850" fmla="*/ 7044418 w 8092826"/>
              <a:gd name="connsiteY850" fmla="*/ 6140264 h 8158758"/>
              <a:gd name="connsiteX851" fmla="*/ 7051250 w 8092826"/>
              <a:gd name="connsiteY851" fmla="*/ 6166515 h 8158758"/>
              <a:gd name="connsiteX852" fmla="*/ 7023897 w 8092826"/>
              <a:gd name="connsiteY852" fmla="*/ 6187514 h 8158758"/>
              <a:gd name="connsiteX853" fmla="*/ 7023897 w 8092826"/>
              <a:gd name="connsiteY853" fmla="*/ 6145518 h 8158758"/>
              <a:gd name="connsiteX854" fmla="*/ 7035864 w 8092826"/>
              <a:gd name="connsiteY854" fmla="*/ 6138950 h 8158758"/>
              <a:gd name="connsiteX855" fmla="*/ 7105970 w 8092826"/>
              <a:gd name="connsiteY855" fmla="*/ 6124510 h 8158758"/>
              <a:gd name="connsiteX856" fmla="*/ 7147015 w 8092826"/>
              <a:gd name="connsiteY856" fmla="*/ 6124510 h 8158758"/>
              <a:gd name="connsiteX857" fmla="*/ 7147015 w 8092826"/>
              <a:gd name="connsiteY857" fmla="*/ 6145518 h 8158758"/>
              <a:gd name="connsiteX858" fmla="*/ 7105970 w 8092826"/>
              <a:gd name="connsiteY858" fmla="*/ 6124510 h 8158758"/>
              <a:gd name="connsiteX859" fmla="*/ 1041577 w 8092826"/>
              <a:gd name="connsiteY859" fmla="*/ 6121630 h 8158758"/>
              <a:gd name="connsiteX860" fmla="*/ 1068931 w 8092826"/>
              <a:gd name="connsiteY860" fmla="*/ 6184634 h 8158758"/>
              <a:gd name="connsiteX861" fmla="*/ 1055255 w 8092826"/>
              <a:gd name="connsiteY861" fmla="*/ 6205642 h 8158758"/>
              <a:gd name="connsiteX862" fmla="*/ 1041577 w 8092826"/>
              <a:gd name="connsiteY862" fmla="*/ 6121630 h 8158758"/>
              <a:gd name="connsiteX863" fmla="*/ 959503 w 8092826"/>
              <a:gd name="connsiteY863" fmla="*/ 6121630 h 8158758"/>
              <a:gd name="connsiteX864" fmla="*/ 973167 w 8092826"/>
              <a:gd name="connsiteY864" fmla="*/ 6132130 h 8158758"/>
              <a:gd name="connsiteX865" fmla="*/ 959503 w 8092826"/>
              <a:gd name="connsiteY865" fmla="*/ 6142638 h 8158758"/>
              <a:gd name="connsiteX866" fmla="*/ 945812 w 8092826"/>
              <a:gd name="connsiteY866" fmla="*/ 6132130 h 8158758"/>
              <a:gd name="connsiteX867" fmla="*/ 959503 w 8092826"/>
              <a:gd name="connsiteY867" fmla="*/ 6121630 h 8158758"/>
              <a:gd name="connsiteX868" fmla="*/ 5888531 w 8092826"/>
              <a:gd name="connsiteY868" fmla="*/ 6103512 h 8158758"/>
              <a:gd name="connsiteX869" fmla="*/ 5830177 w 8092826"/>
              <a:gd name="connsiteY869" fmla="*/ 6172915 h 8158758"/>
              <a:gd name="connsiteX870" fmla="*/ 5824746 w 8092826"/>
              <a:gd name="connsiteY870" fmla="*/ 6194690 h 8158758"/>
              <a:gd name="connsiteX871" fmla="*/ 5826597 w 8092826"/>
              <a:gd name="connsiteY871" fmla="*/ 6192557 h 8158758"/>
              <a:gd name="connsiteX872" fmla="*/ 5836755 w 8092826"/>
              <a:gd name="connsiteY872" fmla="*/ 6239365 h 8158758"/>
              <a:gd name="connsiteX873" fmla="*/ 5846924 w 8092826"/>
              <a:gd name="connsiteY873" fmla="*/ 6348578 h 8158758"/>
              <a:gd name="connsiteX874" fmla="*/ 5846924 w 8092826"/>
              <a:gd name="connsiteY874" fmla="*/ 6371984 h 8158758"/>
              <a:gd name="connsiteX875" fmla="*/ 5865979 w 8092826"/>
              <a:gd name="connsiteY875" fmla="*/ 6467547 h 8158758"/>
              <a:gd name="connsiteX876" fmla="*/ 5872139 w 8092826"/>
              <a:gd name="connsiteY876" fmla="*/ 6484822 h 8158758"/>
              <a:gd name="connsiteX877" fmla="*/ 5874840 w 8092826"/>
              <a:gd name="connsiteY877" fmla="*/ 6418530 h 8158758"/>
              <a:gd name="connsiteX878" fmla="*/ 5902193 w 8092826"/>
              <a:gd name="connsiteY878" fmla="*/ 6124510 h 8158758"/>
              <a:gd name="connsiteX879" fmla="*/ 5888531 w 8092826"/>
              <a:gd name="connsiteY879" fmla="*/ 6103512 h 8158758"/>
              <a:gd name="connsiteX880" fmla="*/ 7352199 w 8092826"/>
              <a:gd name="connsiteY880" fmla="*/ 6089072 h 8158758"/>
              <a:gd name="connsiteX881" fmla="*/ 7365871 w 8092826"/>
              <a:gd name="connsiteY881" fmla="*/ 6098258 h 8158758"/>
              <a:gd name="connsiteX882" fmla="*/ 7379562 w 8092826"/>
              <a:gd name="connsiteY882" fmla="*/ 6124510 h 8158758"/>
              <a:gd name="connsiteX883" fmla="*/ 7338518 w 8092826"/>
              <a:gd name="connsiteY883" fmla="*/ 6093013 h 8158758"/>
              <a:gd name="connsiteX884" fmla="*/ 7352199 w 8092826"/>
              <a:gd name="connsiteY884" fmla="*/ 6089072 h 8158758"/>
              <a:gd name="connsiteX885" fmla="*/ 7037574 w 8092826"/>
              <a:gd name="connsiteY885" fmla="*/ 6072005 h 8158758"/>
              <a:gd name="connsiteX886" fmla="*/ 7051250 w 8092826"/>
              <a:gd name="connsiteY886" fmla="*/ 6082515 h 8158758"/>
              <a:gd name="connsiteX887" fmla="*/ 7037574 w 8092826"/>
              <a:gd name="connsiteY887" fmla="*/ 6082515 h 8158758"/>
              <a:gd name="connsiteX888" fmla="*/ 7023897 w 8092826"/>
              <a:gd name="connsiteY888" fmla="*/ 6082515 h 8158758"/>
              <a:gd name="connsiteX889" fmla="*/ 7037574 w 8092826"/>
              <a:gd name="connsiteY889" fmla="*/ 6072005 h 8158758"/>
              <a:gd name="connsiteX890" fmla="*/ 7256444 w 8092826"/>
              <a:gd name="connsiteY890" fmla="*/ 6051008 h 8158758"/>
              <a:gd name="connsiteX891" fmla="*/ 7283810 w 8092826"/>
              <a:gd name="connsiteY891" fmla="*/ 6072005 h 8158758"/>
              <a:gd name="connsiteX892" fmla="*/ 7242767 w 8092826"/>
              <a:gd name="connsiteY892" fmla="*/ 6061507 h 8158758"/>
              <a:gd name="connsiteX893" fmla="*/ 7256444 w 8092826"/>
              <a:gd name="connsiteY893" fmla="*/ 6051008 h 8158758"/>
              <a:gd name="connsiteX894" fmla="*/ 1164696 w 8092826"/>
              <a:gd name="connsiteY894" fmla="*/ 6048128 h 8158758"/>
              <a:gd name="connsiteX895" fmla="*/ 1178360 w 8092826"/>
              <a:gd name="connsiteY895" fmla="*/ 6058627 h 8158758"/>
              <a:gd name="connsiteX896" fmla="*/ 1164696 w 8092826"/>
              <a:gd name="connsiteY896" fmla="*/ 6069126 h 8158758"/>
              <a:gd name="connsiteX897" fmla="*/ 1151007 w 8092826"/>
              <a:gd name="connsiteY897" fmla="*/ 6058627 h 8158758"/>
              <a:gd name="connsiteX898" fmla="*/ 1164696 w 8092826"/>
              <a:gd name="connsiteY898" fmla="*/ 6048128 h 8158758"/>
              <a:gd name="connsiteX899" fmla="*/ 1123651 w 8092826"/>
              <a:gd name="connsiteY899" fmla="*/ 6027131 h 8158758"/>
              <a:gd name="connsiteX900" fmla="*/ 1137315 w 8092826"/>
              <a:gd name="connsiteY900" fmla="*/ 6037629 h 8158758"/>
              <a:gd name="connsiteX901" fmla="*/ 1123651 w 8092826"/>
              <a:gd name="connsiteY901" fmla="*/ 6048128 h 8158758"/>
              <a:gd name="connsiteX902" fmla="*/ 1109961 w 8092826"/>
              <a:gd name="connsiteY902" fmla="*/ 6037629 h 8158758"/>
              <a:gd name="connsiteX903" fmla="*/ 1123651 w 8092826"/>
              <a:gd name="connsiteY903" fmla="*/ 6027131 h 8158758"/>
              <a:gd name="connsiteX904" fmla="*/ 2190634 w 8092826"/>
              <a:gd name="connsiteY904" fmla="*/ 6016632 h 8158758"/>
              <a:gd name="connsiteX905" fmla="*/ 2190634 w 8092826"/>
              <a:gd name="connsiteY905" fmla="*/ 6048128 h 8158758"/>
              <a:gd name="connsiteX906" fmla="*/ 2190634 w 8092826"/>
              <a:gd name="connsiteY906" fmla="*/ 6132130 h 8158758"/>
              <a:gd name="connsiteX907" fmla="*/ 2204298 w 8092826"/>
              <a:gd name="connsiteY907" fmla="*/ 6179390 h 8158758"/>
              <a:gd name="connsiteX908" fmla="*/ 2204298 w 8092826"/>
              <a:gd name="connsiteY908" fmla="*/ 6216141 h 8158758"/>
              <a:gd name="connsiteX909" fmla="*/ 2217987 w 8092826"/>
              <a:gd name="connsiteY909" fmla="*/ 6226640 h 8158758"/>
              <a:gd name="connsiteX910" fmla="*/ 2231651 w 8092826"/>
              <a:gd name="connsiteY910" fmla="*/ 6132130 h 8158758"/>
              <a:gd name="connsiteX911" fmla="*/ 549117 w 8092826"/>
              <a:gd name="connsiteY911" fmla="*/ 6006123 h 8158758"/>
              <a:gd name="connsiteX912" fmla="*/ 576483 w 8092826"/>
              <a:gd name="connsiteY912" fmla="*/ 6048128 h 8158758"/>
              <a:gd name="connsiteX913" fmla="*/ 549117 w 8092826"/>
              <a:gd name="connsiteY913" fmla="*/ 6111131 h 8158758"/>
              <a:gd name="connsiteX914" fmla="*/ 549117 w 8092826"/>
              <a:gd name="connsiteY914" fmla="*/ 6006123 h 8158758"/>
              <a:gd name="connsiteX915" fmla="*/ 7543711 w 8092826"/>
              <a:gd name="connsiteY915" fmla="*/ 5998504 h 8158758"/>
              <a:gd name="connsiteX916" fmla="*/ 7530020 w 8092826"/>
              <a:gd name="connsiteY916" fmla="*/ 6061507 h 8158758"/>
              <a:gd name="connsiteX917" fmla="*/ 7461623 w 8092826"/>
              <a:gd name="connsiteY917" fmla="*/ 6177014 h 8158758"/>
              <a:gd name="connsiteX918" fmla="*/ 7461623 w 8092826"/>
              <a:gd name="connsiteY918" fmla="*/ 6156018 h 8158758"/>
              <a:gd name="connsiteX919" fmla="*/ 7482159 w 8092826"/>
              <a:gd name="connsiteY919" fmla="*/ 6072005 h 8158758"/>
              <a:gd name="connsiteX920" fmla="*/ 7543711 w 8092826"/>
              <a:gd name="connsiteY920" fmla="*/ 5998504 h 8158758"/>
              <a:gd name="connsiteX921" fmla="*/ 7393225 w 8092826"/>
              <a:gd name="connsiteY921" fmla="*/ 5977506 h 8158758"/>
              <a:gd name="connsiteX922" fmla="*/ 7406916 w 8092826"/>
              <a:gd name="connsiteY922" fmla="*/ 5988005 h 8158758"/>
              <a:gd name="connsiteX923" fmla="*/ 7393225 w 8092826"/>
              <a:gd name="connsiteY923" fmla="*/ 5998504 h 8158758"/>
              <a:gd name="connsiteX924" fmla="*/ 7379562 w 8092826"/>
              <a:gd name="connsiteY924" fmla="*/ 5988005 h 8158758"/>
              <a:gd name="connsiteX925" fmla="*/ 7393225 w 8092826"/>
              <a:gd name="connsiteY925" fmla="*/ 5977506 h 8158758"/>
              <a:gd name="connsiteX926" fmla="*/ 7105970 w 8092826"/>
              <a:gd name="connsiteY926" fmla="*/ 5977506 h 8158758"/>
              <a:gd name="connsiteX927" fmla="*/ 7119662 w 8092826"/>
              <a:gd name="connsiteY927" fmla="*/ 5988005 h 8158758"/>
              <a:gd name="connsiteX928" fmla="*/ 7105970 w 8092826"/>
              <a:gd name="connsiteY928" fmla="*/ 5998504 h 8158758"/>
              <a:gd name="connsiteX929" fmla="*/ 7105970 w 8092826"/>
              <a:gd name="connsiteY929" fmla="*/ 5988005 h 8158758"/>
              <a:gd name="connsiteX930" fmla="*/ 1005667 w 8092826"/>
              <a:gd name="connsiteY930" fmla="*/ 5951000 h 8158758"/>
              <a:gd name="connsiteX931" fmla="*/ 1021056 w 8092826"/>
              <a:gd name="connsiteY931" fmla="*/ 5953629 h 8158758"/>
              <a:gd name="connsiteX932" fmla="*/ 1000547 w 8092826"/>
              <a:gd name="connsiteY932" fmla="*/ 5985125 h 8158758"/>
              <a:gd name="connsiteX933" fmla="*/ 959503 w 8092826"/>
              <a:gd name="connsiteY933" fmla="*/ 5985125 h 8158758"/>
              <a:gd name="connsiteX934" fmla="*/ 973167 w 8092826"/>
              <a:gd name="connsiteY934" fmla="*/ 5964128 h 8158758"/>
              <a:gd name="connsiteX935" fmla="*/ 1005667 w 8092826"/>
              <a:gd name="connsiteY935" fmla="*/ 5951000 h 8158758"/>
              <a:gd name="connsiteX936" fmla="*/ 7133326 w 8092826"/>
              <a:gd name="connsiteY936" fmla="*/ 5945998 h 8158758"/>
              <a:gd name="connsiteX937" fmla="*/ 7147015 w 8092826"/>
              <a:gd name="connsiteY937" fmla="*/ 5956498 h 8158758"/>
              <a:gd name="connsiteX938" fmla="*/ 7133326 w 8092826"/>
              <a:gd name="connsiteY938" fmla="*/ 5967006 h 8158758"/>
              <a:gd name="connsiteX939" fmla="*/ 7119662 w 8092826"/>
              <a:gd name="connsiteY939" fmla="*/ 5956498 h 8158758"/>
              <a:gd name="connsiteX940" fmla="*/ 7133326 w 8092826"/>
              <a:gd name="connsiteY940" fmla="*/ 5945998 h 8158758"/>
              <a:gd name="connsiteX941" fmla="*/ 7051250 w 8092826"/>
              <a:gd name="connsiteY941" fmla="*/ 5945998 h 8158758"/>
              <a:gd name="connsiteX942" fmla="*/ 7037574 w 8092826"/>
              <a:gd name="connsiteY942" fmla="*/ 6030010 h 8158758"/>
              <a:gd name="connsiteX943" fmla="*/ 7023897 w 8092826"/>
              <a:gd name="connsiteY943" fmla="*/ 6009002 h 8158758"/>
              <a:gd name="connsiteX944" fmla="*/ 7051250 w 8092826"/>
              <a:gd name="connsiteY944" fmla="*/ 5945998 h 8158758"/>
              <a:gd name="connsiteX945" fmla="*/ 514918 w 8092826"/>
              <a:gd name="connsiteY945" fmla="*/ 5906368 h 8158758"/>
              <a:gd name="connsiteX946" fmla="*/ 535453 w 8092826"/>
              <a:gd name="connsiteY946" fmla="*/ 5922122 h 8158758"/>
              <a:gd name="connsiteX947" fmla="*/ 549117 w 8092826"/>
              <a:gd name="connsiteY947" fmla="*/ 5943120 h 8158758"/>
              <a:gd name="connsiteX948" fmla="*/ 508072 w 8092826"/>
              <a:gd name="connsiteY948" fmla="*/ 5922122 h 8158758"/>
              <a:gd name="connsiteX949" fmla="*/ 514918 w 8092826"/>
              <a:gd name="connsiteY949" fmla="*/ 5906368 h 8158758"/>
              <a:gd name="connsiteX950" fmla="*/ 1896534 w 8092826"/>
              <a:gd name="connsiteY950" fmla="*/ 5895869 h 8158758"/>
              <a:gd name="connsiteX951" fmla="*/ 1821292 w 8092826"/>
              <a:gd name="connsiteY951" fmla="*/ 5922122 h 8158758"/>
              <a:gd name="connsiteX952" fmla="*/ 1821292 w 8092826"/>
              <a:gd name="connsiteY952" fmla="*/ 6037629 h 8158758"/>
              <a:gd name="connsiteX953" fmla="*/ 1848647 w 8092826"/>
              <a:gd name="connsiteY953" fmla="*/ 6478653 h 8158758"/>
              <a:gd name="connsiteX954" fmla="*/ 1889689 w 8092826"/>
              <a:gd name="connsiteY954" fmla="*/ 6615170 h 8158758"/>
              <a:gd name="connsiteX955" fmla="*/ 1903353 w 8092826"/>
              <a:gd name="connsiteY955" fmla="*/ 6583662 h 8158758"/>
              <a:gd name="connsiteX956" fmla="*/ 1910198 w 8092826"/>
              <a:gd name="connsiteY956" fmla="*/ 6541658 h 8158758"/>
              <a:gd name="connsiteX957" fmla="*/ 1917043 w 8092826"/>
              <a:gd name="connsiteY957" fmla="*/ 6478653 h 8158758"/>
              <a:gd name="connsiteX958" fmla="*/ 1910198 w 8092826"/>
              <a:gd name="connsiteY958" fmla="*/ 6399896 h 8158758"/>
              <a:gd name="connsiteX959" fmla="*/ 1896534 w 8092826"/>
              <a:gd name="connsiteY959" fmla="*/ 6268645 h 8158758"/>
              <a:gd name="connsiteX960" fmla="*/ 1889689 w 8092826"/>
              <a:gd name="connsiteY960" fmla="*/ 6111131 h 8158758"/>
              <a:gd name="connsiteX961" fmla="*/ 1903353 w 8092826"/>
              <a:gd name="connsiteY961" fmla="*/ 5932621 h 8158758"/>
              <a:gd name="connsiteX962" fmla="*/ 1896534 w 8092826"/>
              <a:gd name="connsiteY962" fmla="*/ 5895869 h 8158758"/>
              <a:gd name="connsiteX963" fmla="*/ 6928132 w 8092826"/>
              <a:gd name="connsiteY963" fmla="*/ 5872496 h 8158758"/>
              <a:gd name="connsiteX964" fmla="*/ 6941822 w 8092826"/>
              <a:gd name="connsiteY964" fmla="*/ 5882995 h 8158758"/>
              <a:gd name="connsiteX965" fmla="*/ 6928132 w 8092826"/>
              <a:gd name="connsiteY965" fmla="*/ 5893494 h 8158758"/>
              <a:gd name="connsiteX966" fmla="*/ 6914468 w 8092826"/>
              <a:gd name="connsiteY966" fmla="*/ 5882995 h 8158758"/>
              <a:gd name="connsiteX967" fmla="*/ 6928132 w 8092826"/>
              <a:gd name="connsiteY967" fmla="*/ 5872496 h 8158758"/>
              <a:gd name="connsiteX968" fmla="*/ 973167 w 8092826"/>
              <a:gd name="connsiteY968" fmla="*/ 5869618 h 8158758"/>
              <a:gd name="connsiteX969" fmla="*/ 1014209 w 8092826"/>
              <a:gd name="connsiteY969" fmla="*/ 5890614 h 8158758"/>
              <a:gd name="connsiteX970" fmla="*/ 986856 w 8092826"/>
              <a:gd name="connsiteY970" fmla="*/ 5911622 h 8158758"/>
              <a:gd name="connsiteX971" fmla="*/ 932148 w 8092826"/>
              <a:gd name="connsiteY971" fmla="*/ 5890614 h 8158758"/>
              <a:gd name="connsiteX972" fmla="*/ 973167 w 8092826"/>
              <a:gd name="connsiteY972" fmla="*/ 5869618 h 8158758"/>
              <a:gd name="connsiteX973" fmla="*/ 1137315 w 8092826"/>
              <a:gd name="connsiteY973" fmla="*/ 5859118 h 8158758"/>
              <a:gd name="connsiteX974" fmla="*/ 1151007 w 8092826"/>
              <a:gd name="connsiteY974" fmla="*/ 5859118 h 8158758"/>
              <a:gd name="connsiteX975" fmla="*/ 1137315 w 8092826"/>
              <a:gd name="connsiteY975" fmla="*/ 5869618 h 8158758"/>
              <a:gd name="connsiteX976" fmla="*/ 6969175 w 8092826"/>
              <a:gd name="connsiteY976" fmla="*/ 5851499 h 8158758"/>
              <a:gd name="connsiteX977" fmla="*/ 6982866 w 8092826"/>
              <a:gd name="connsiteY977" fmla="*/ 5861997 h 8158758"/>
              <a:gd name="connsiteX978" fmla="*/ 6969175 w 8092826"/>
              <a:gd name="connsiteY978" fmla="*/ 5872496 h 8158758"/>
              <a:gd name="connsiteX979" fmla="*/ 6955513 w 8092826"/>
              <a:gd name="connsiteY979" fmla="*/ 5861997 h 8158758"/>
              <a:gd name="connsiteX980" fmla="*/ 6969175 w 8092826"/>
              <a:gd name="connsiteY980" fmla="*/ 5851499 h 8158758"/>
              <a:gd name="connsiteX981" fmla="*/ 5902193 w 8092826"/>
              <a:gd name="connsiteY981" fmla="*/ 5841000 h 8158758"/>
              <a:gd name="connsiteX982" fmla="*/ 5861176 w 8092826"/>
              <a:gd name="connsiteY982" fmla="*/ 5956498 h 8158758"/>
              <a:gd name="connsiteX983" fmla="*/ 5874840 w 8092826"/>
              <a:gd name="connsiteY983" fmla="*/ 6051008 h 8158758"/>
              <a:gd name="connsiteX984" fmla="*/ 5888531 w 8092826"/>
              <a:gd name="connsiteY984" fmla="*/ 6040509 h 8158758"/>
              <a:gd name="connsiteX985" fmla="*/ 5888531 w 8092826"/>
              <a:gd name="connsiteY985" fmla="*/ 6003758 h 8158758"/>
              <a:gd name="connsiteX986" fmla="*/ 5902193 w 8092826"/>
              <a:gd name="connsiteY986" fmla="*/ 5956498 h 8158758"/>
              <a:gd name="connsiteX987" fmla="*/ 5902193 w 8092826"/>
              <a:gd name="connsiteY987" fmla="*/ 5872496 h 8158758"/>
              <a:gd name="connsiteX988" fmla="*/ 699602 w 8092826"/>
              <a:gd name="connsiteY988" fmla="*/ 5838120 h 8158758"/>
              <a:gd name="connsiteX989" fmla="*/ 713266 w 8092826"/>
              <a:gd name="connsiteY989" fmla="*/ 5859118 h 8158758"/>
              <a:gd name="connsiteX990" fmla="*/ 685912 w 8092826"/>
              <a:gd name="connsiteY990" fmla="*/ 5869618 h 8158758"/>
              <a:gd name="connsiteX991" fmla="*/ 699602 w 8092826"/>
              <a:gd name="connsiteY991" fmla="*/ 5838120 h 8158758"/>
              <a:gd name="connsiteX992" fmla="*/ 7543711 w 8092826"/>
              <a:gd name="connsiteY992" fmla="*/ 5830491 h 8158758"/>
              <a:gd name="connsiteX993" fmla="*/ 7543711 w 8092826"/>
              <a:gd name="connsiteY993" fmla="*/ 5935499 h 8158758"/>
              <a:gd name="connsiteX994" fmla="*/ 7516343 w 8092826"/>
              <a:gd name="connsiteY994" fmla="*/ 5872496 h 8158758"/>
              <a:gd name="connsiteX995" fmla="*/ 7543711 w 8092826"/>
              <a:gd name="connsiteY995" fmla="*/ 5830491 h 8158758"/>
              <a:gd name="connsiteX996" fmla="*/ 480718 w 8092826"/>
              <a:gd name="connsiteY996" fmla="*/ 5785616 h 8158758"/>
              <a:gd name="connsiteX997" fmla="*/ 508072 w 8092826"/>
              <a:gd name="connsiteY997" fmla="*/ 5796115 h 8158758"/>
              <a:gd name="connsiteX998" fmla="*/ 480718 w 8092826"/>
              <a:gd name="connsiteY998" fmla="*/ 5817112 h 8158758"/>
              <a:gd name="connsiteX999" fmla="*/ 467056 w 8092826"/>
              <a:gd name="connsiteY999" fmla="*/ 5796115 h 8158758"/>
              <a:gd name="connsiteX1000" fmla="*/ 480718 w 8092826"/>
              <a:gd name="connsiteY1000" fmla="*/ 5785616 h 8158758"/>
              <a:gd name="connsiteX1001" fmla="*/ 7087161 w 8092826"/>
              <a:gd name="connsiteY1001" fmla="*/ 5775368 h 8158758"/>
              <a:gd name="connsiteX1002" fmla="*/ 7119662 w 8092826"/>
              <a:gd name="connsiteY1002" fmla="*/ 5788496 h 8158758"/>
              <a:gd name="connsiteX1003" fmla="*/ 7133326 w 8092826"/>
              <a:gd name="connsiteY1003" fmla="*/ 5809493 h 8158758"/>
              <a:gd name="connsiteX1004" fmla="*/ 7092281 w 8092826"/>
              <a:gd name="connsiteY1004" fmla="*/ 5809493 h 8158758"/>
              <a:gd name="connsiteX1005" fmla="*/ 7071772 w 8092826"/>
              <a:gd name="connsiteY1005" fmla="*/ 5777997 h 8158758"/>
              <a:gd name="connsiteX1006" fmla="*/ 7087161 w 8092826"/>
              <a:gd name="connsiteY1006" fmla="*/ 5775368 h 8158758"/>
              <a:gd name="connsiteX1007" fmla="*/ 1000547 w 8092826"/>
              <a:gd name="connsiteY1007" fmla="*/ 5764608 h 8158758"/>
              <a:gd name="connsiteX1008" fmla="*/ 1000547 w 8092826"/>
              <a:gd name="connsiteY1008" fmla="*/ 5806613 h 8158758"/>
              <a:gd name="connsiteX1009" fmla="*/ 973167 w 8092826"/>
              <a:gd name="connsiteY1009" fmla="*/ 5785616 h 8158758"/>
              <a:gd name="connsiteX1010" fmla="*/ 1000547 w 8092826"/>
              <a:gd name="connsiteY1010" fmla="*/ 5764608 h 8158758"/>
              <a:gd name="connsiteX1011" fmla="*/ 754310 w 8092826"/>
              <a:gd name="connsiteY1011" fmla="*/ 5743610 h 8158758"/>
              <a:gd name="connsiteX1012" fmla="*/ 754310 w 8092826"/>
              <a:gd name="connsiteY1012" fmla="*/ 5775117 h 8158758"/>
              <a:gd name="connsiteX1013" fmla="*/ 699602 w 8092826"/>
              <a:gd name="connsiteY1013" fmla="*/ 5796115 h 8158758"/>
              <a:gd name="connsiteX1014" fmla="*/ 754310 w 8092826"/>
              <a:gd name="connsiteY1014" fmla="*/ 5743610 h 8158758"/>
              <a:gd name="connsiteX1015" fmla="*/ 7577910 w 8092826"/>
              <a:gd name="connsiteY1015" fmla="*/ 5730736 h 8158758"/>
              <a:gd name="connsiteX1016" fmla="*/ 7584754 w 8092826"/>
              <a:gd name="connsiteY1016" fmla="*/ 5746490 h 8158758"/>
              <a:gd name="connsiteX1017" fmla="*/ 7543711 w 8092826"/>
              <a:gd name="connsiteY1017" fmla="*/ 5767488 h 8158758"/>
              <a:gd name="connsiteX1018" fmla="*/ 7557375 w 8092826"/>
              <a:gd name="connsiteY1018" fmla="*/ 5746490 h 8158758"/>
              <a:gd name="connsiteX1019" fmla="*/ 7577910 w 8092826"/>
              <a:gd name="connsiteY1019" fmla="*/ 5730736 h 8158758"/>
              <a:gd name="connsiteX1020" fmla="*/ 6196293 w 8092826"/>
              <a:gd name="connsiteY1020" fmla="*/ 5720237 h 8158758"/>
              <a:gd name="connsiteX1021" fmla="*/ 6189475 w 8092826"/>
              <a:gd name="connsiteY1021" fmla="*/ 5756989 h 8158758"/>
              <a:gd name="connsiteX1022" fmla="*/ 6203139 w 8092826"/>
              <a:gd name="connsiteY1022" fmla="*/ 5935499 h 8158758"/>
              <a:gd name="connsiteX1023" fmla="*/ 6196293 w 8092826"/>
              <a:gd name="connsiteY1023" fmla="*/ 6093013 h 8158758"/>
              <a:gd name="connsiteX1024" fmla="*/ 6182630 w 8092826"/>
              <a:gd name="connsiteY1024" fmla="*/ 6224264 h 8158758"/>
              <a:gd name="connsiteX1025" fmla="*/ 6175784 w 8092826"/>
              <a:gd name="connsiteY1025" fmla="*/ 6303021 h 8158758"/>
              <a:gd name="connsiteX1026" fmla="*/ 6182630 w 8092826"/>
              <a:gd name="connsiteY1026" fmla="*/ 6366026 h 8158758"/>
              <a:gd name="connsiteX1027" fmla="*/ 6189475 w 8092826"/>
              <a:gd name="connsiteY1027" fmla="*/ 6408030 h 8158758"/>
              <a:gd name="connsiteX1028" fmla="*/ 6203139 w 8092826"/>
              <a:gd name="connsiteY1028" fmla="*/ 6439538 h 8158758"/>
              <a:gd name="connsiteX1029" fmla="*/ 6244182 w 8092826"/>
              <a:gd name="connsiteY1029" fmla="*/ 6303021 h 8158758"/>
              <a:gd name="connsiteX1030" fmla="*/ 6271535 w 8092826"/>
              <a:gd name="connsiteY1030" fmla="*/ 5861997 h 8158758"/>
              <a:gd name="connsiteX1031" fmla="*/ 6271535 w 8092826"/>
              <a:gd name="connsiteY1031" fmla="*/ 5746490 h 8158758"/>
              <a:gd name="connsiteX1032" fmla="*/ 6196293 w 8092826"/>
              <a:gd name="connsiteY1032" fmla="*/ 5720237 h 8158758"/>
              <a:gd name="connsiteX1033" fmla="*/ 7119662 w 8092826"/>
              <a:gd name="connsiteY1033" fmla="*/ 5693986 h 8158758"/>
              <a:gd name="connsiteX1034" fmla="*/ 7160679 w 8092826"/>
              <a:gd name="connsiteY1034" fmla="*/ 5714982 h 8158758"/>
              <a:gd name="connsiteX1035" fmla="*/ 7105970 w 8092826"/>
              <a:gd name="connsiteY1035" fmla="*/ 5735990 h 8158758"/>
              <a:gd name="connsiteX1036" fmla="*/ 7078617 w 8092826"/>
              <a:gd name="connsiteY1036" fmla="*/ 5714982 h 8158758"/>
              <a:gd name="connsiteX1037" fmla="*/ 7119662 w 8092826"/>
              <a:gd name="connsiteY1037" fmla="*/ 5693986 h 8158758"/>
              <a:gd name="connsiteX1038" fmla="*/ 494409 w 8092826"/>
              <a:gd name="connsiteY1038" fmla="*/ 5691106 h 8158758"/>
              <a:gd name="connsiteX1039" fmla="*/ 514918 w 8092826"/>
              <a:gd name="connsiteY1039" fmla="*/ 5717358 h 8158758"/>
              <a:gd name="connsiteX1040" fmla="*/ 508072 w 8092826"/>
              <a:gd name="connsiteY1040" fmla="*/ 5743610 h 8158758"/>
              <a:gd name="connsiteX1041" fmla="*/ 480718 w 8092826"/>
              <a:gd name="connsiteY1041" fmla="*/ 5722613 h 8158758"/>
              <a:gd name="connsiteX1042" fmla="*/ 6941822 w 8092826"/>
              <a:gd name="connsiteY1042" fmla="*/ 5683486 h 8158758"/>
              <a:gd name="connsiteX1043" fmla="*/ 6955513 w 8092826"/>
              <a:gd name="connsiteY1043" fmla="*/ 5683486 h 8158758"/>
              <a:gd name="connsiteX1044" fmla="*/ 6955513 w 8092826"/>
              <a:gd name="connsiteY1044" fmla="*/ 5693986 h 8158758"/>
              <a:gd name="connsiteX1045" fmla="*/ 6941822 w 8092826"/>
              <a:gd name="connsiteY1045" fmla="*/ 5683486 h 8158758"/>
              <a:gd name="connsiteX1046" fmla="*/ 7393225 w 8092826"/>
              <a:gd name="connsiteY1046" fmla="*/ 5662488 h 8158758"/>
              <a:gd name="connsiteX1047" fmla="*/ 7406916 w 8092826"/>
              <a:gd name="connsiteY1047" fmla="*/ 5693986 h 8158758"/>
              <a:gd name="connsiteX1048" fmla="*/ 7379562 w 8092826"/>
              <a:gd name="connsiteY1048" fmla="*/ 5683486 h 8158758"/>
              <a:gd name="connsiteX1049" fmla="*/ 7393225 w 8092826"/>
              <a:gd name="connsiteY1049" fmla="*/ 5662488 h 8158758"/>
              <a:gd name="connsiteX1050" fmla="*/ 969756 w 8092826"/>
              <a:gd name="connsiteY1050" fmla="*/ 5660917 h 8158758"/>
              <a:gd name="connsiteX1051" fmla="*/ 1000547 w 8092826"/>
              <a:gd name="connsiteY1051" fmla="*/ 5680606 h 8158758"/>
              <a:gd name="connsiteX1052" fmla="*/ 1000547 w 8092826"/>
              <a:gd name="connsiteY1052" fmla="*/ 5706859 h 8158758"/>
              <a:gd name="connsiteX1053" fmla="*/ 945812 w 8092826"/>
              <a:gd name="connsiteY1053" fmla="*/ 5701605 h 8158758"/>
              <a:gd name="connsiteX1054" fmla="*/ 932148 w 8092826"/>
              <a:gd name="connsiteY1054" fmla="*/ 5664853 h 8158758"/>
              <a:gd name="connsiteX1055" fmla="*/ 969756 w 8092826"/>
              <a:gd name="connsiteY1055" fmla="*/ 5660917 h 8158758"/>
              <a:gd name="connsiteX1056" fmla="*/ 735499 w 8092826"/>
              <a:gd name="connsiteY1056" fmla="*/ 5642540 h 8158758"/>
              <a:gd name="connsiteX1057" fmla="*/ 747464 w 8092826"/>
              <a:gd name="connsiteY1057" fmla="*/ 5643856 h 8158758"/>
              <a:gd name="connsiteX1058" fmla="*/ 726955 w 8092826"/>
              <a:gd name="connsiteY1058" fmla="*/ 5670107 h 8158758"/>
              <a:gd name="connsiteX1059" fmla="*/ 672235 w 8092826"/>
              <a:gd name="connsiteY1059" fmla="*/ 5691106 h 8158758"/>
              <a:gd name="connsiteX1060" fmla="*/ 713266 w 8092826"/>
              <a:gd name="connsiteY1060" fmla="*/ 5649099 h 8158758"/>
              <a:gd name="connsiteX1061" fmla="*/ 735499 w 8092826"/>
              <a:gd name="connsiteY1061" fmla="*/ 5642540 h 8158758"/>
              <a:gd name="connsiteX1062" fmla="*/ 15626 w 8092826"/>
              <a:gd name="connsiteY1062" fmla="*/ 5628102 h 8158758"/>
              <a:gd name="connsiteX1063" fmla="*/ 42979 w 8092826"/>
              <a:gd name="connsiteY1063" fmla="*/ 5628102 h 8158758"/>
              <a:gd name="connsiteX1064" fmla="*/ 42979 w 8092826"/>
              <a:gd name="connsiteY1064" fmla="*/ 5638602 h 8158758"/>
              <a:gd name="connsiteX1065" fmla="*/ 8793 w 8092826"/>
              <a:gd name="connsiteY1065" fmla="*/ 5638602 h 8158758"/>
              <a:gd name="connsiteX1066" fmla="*/ 15626 w 8092826"/>
              <a:gd name="connsiteY1066" fmla="*/ 5628102 h 8158758"/>
              <a:gd name="connsiteX1067" fmla="*/ 7612108 w 8092826"/>
              <a:gd name="connsiteY1067" fmla="*/ 5609984 h 8158758"/>
              <a:gd name="connsiteX1068" fmla="*/ 7625772 w 8092826"/>
              <a:gd name="connsiteY1068" fmla="*/ 5620483 h 8158758"/>
              <a:gd name="connsiteX1069" fmla="*/ 7612108 w 8092826"/>
              <a:gd name="connsiteY1069" fmla="*/ 5641480 h 8158758"/>
              <a:gd name="connsiteX1070" fmla="*/ 7584754 w 8092826"/>
              <a:gd name="connsiteY1070" fmla="*/ 5620483 h 8158758"/>
              <a:gd name="connsiteX1071" fmla="*/ 7612108 w 8092826"/>
              <a:gd name="connsiteY1071" fmla="*/ 5609984 h 8158758"/>
              <a:gd name="connsiteX1072" fmla="*/ 7092281 w 8092826"/>
              <a:gd name="connsiteY1072" fmla="*/ 5588976 h 8158758"/>
              <a:gd name="connsiteX1073" fmla="*/ 7119662 w 8092826"/>
              <a:gd name="connsiteY1073" fmla="*/ 5609984 h 8158758"/>
              <a:gd name="connsiteX1074" fmla="*/ 7092281 w 8092826"/>
              <a:gd name="connsiteY1074" fmla="*/ 5630981 h 8158758"/>
              <a:gd name="connsiteX1075" fmla="*/ 7092281 w 8092826"/>
              <a:gd name="connsiteY1075" fmla="*/ 5588976 h 8158758"/>
              <a:gd name="connsiteX1076" fmla="*/ 685912 w 8092826"/>
              <a:gd name="connsiteY1076" fmla="*/ 5586096 h 8158758"/>
              <a:gd name="connsiteX1077" fmla="*/ 685912 w 8092826"/>
              <a:gd name="connsiteY1077" fmla="*/ 5596605 h 8158758"/>
              <a:gd name="connsiteX1078" fmla="*/ 685912 w 8092826"/>
              <a:gd name="connsiteY1078" fmla="*/ 5607104 h 8158758"/>
              <a:gd name="connsiteX1079" fmla="*/ 672235 w 8092826"/>
              <a:gd name="connsiteY1079" fmla="*/ 5596605 h 8158758"/>
              <a:gd name="connsiteX1080" fmla="*/ 685912 w 8092826"/>
              <a:gd name="connsiteY1080" fmla="*/ 5586096 h 8158758"/>
              <a:gd name="connsiteX1081" fmla="*/ 467056 w 8092826"/>
              <a:gd name="connsiteY1081" fmla="*/ 5586096 h 8158758"/>
              <a:gd name="connsiteX1082" fmla="*/ 480718 w 8092826"/>
              <a:gd name="connsiteY1082" fmla="*/ 5596605 h 8158758"/>
              <a:gd name="connsiteX1083" fmla="*/ 467056 w 8092826"/>
              <a:gd name="connsiteY1083" fmla="*/ 5607104 h 8158758"/>
              <a:gd name="connsiteX1084" fmla="*/ 467056 w 8092826"/>
              <a:gd name="connsiteY1084" fmla="*/ 5596605 h 8158758"/>
              <a:gd name="connsiteX1085" fmla="*/ 7338518 w 8092826"/>
              <a:gd name="connsiteY1085" fmla="*/ 5567978 h 8158758"/>
              <a:gd name="connsiteX1086" fmla="*/ 7393225 w 8092826"/>
              <a:gd name="connsiteY1086" fmla="*/ 5620483 h 8158758"/>
              <a:gd name="connsiteX1087" fmla="*/ 7338518 w 8092826"/>
              <a:gd name="connsiteY1087" fmla="*/ 5599485 h 8158758"/>
              <a:gd name="connsiteX1088" fmla="*/ 7338518 w 8092826"/>
              <a:gd name="connsiteY1088" fmla="*/ 5567978 h 8158758"/>
              <a:gd name="connsiteX1089" fmla="*/ 986856 w 8092826"/>
              <a:gd name="connsiteY1089" fmla="*/ 5565099 h 8158758"/>
              <a:gd name="connsiteX1090" fmla="*/ 1014209 w 8092826"/>
              <a:gd name="connsiteY1090" fmla="*/ 5586096 h 8158758"/>
              <a:gd name="connsiteX1091" fmla="*/ 973167 w 8092826"/>
              <a:gd name="connsiteY1091" fmla="*/ 5607104 h 8158758"/>
              <a:gd name="connsiteX1092" fmla="*/ 945812 w 8092826"/>
              <a:gd name="connsiteY1092" fmla="*/ 5628102 h 8158758"/>
              <a:gd name="connsiteX1093" fmla="*/ 932148 w 8092826"/>
              <a:gd name="connsiteY1093" fmla="*/ 5638602 h 8158758"/>
              <a:gd name="connsiteX1094" fmla="*/ 938981 w 8092826"/>
              <a:gd name="connsiteY1094" fmla="*/ 5591350 h 8158758"/>
              <a:gd name="connsiteX1095" fmla="*/ 986856 w 8092826"/>
              <a:gd name="connsiteY1095" fmla="*/ 5565099 h 8158758"/>
              <a:gd name="connsiteX1096" fmla="*/ 7598418 w 8092826"/>
              <a:gd name="connsiteY1096" fmla="*/ 5515474 h 8158758"/>
              <a:gd name="connsiteX1097" fmla="*/ 7612108 w 8092826"/>
              <a:gd name="connsiteY1097" fmla="*/ 5546981 h 8158758"/>
              <a:gd name="connsiteX1098" fmla="*/ 7584754 w 8092826"/>
              <a:gd name="connsiteY1098" fmla="*/ 5567978 h 8158758"/>
              <a:gd name="connsiteX1099" fmla="*/ 7577910 w 8092826"/>
              <a:gd name="connsiteY1099" fmla="*/ 5541726 h 8158758"/>
              <a:gd name="connsiteX1100" fmla="*/ 7598418 w 8092826"/>
              <a:gd name="connsiteY1100" fmla="*/ 5515474 h 8158758"/>
              <a:gd name="connsiteX1101" fmla="*/ 1383552 w 8092826"/>
              <a:gd name="connsiteY1101" fmla="*/ 5512594 h 8158758"/>
              <a:gd name="connsiteX1102" fmla="*/ 1410906 w 8092826"/>
              <a:gd name="connsiteY1102" fmla="*/ 5523093 h 8158758"/>
              <a:gd name="connsiteX1103" fmla="*/ 1383552 w 8092826"/>
              <a:gd name="connsiteY1103" fmla="*/ 5586096 h 8158758"/>
              <a:gd name="connsiteX1104" fmla="*/ 1335676 w 8092826"/>
              <a:gd name="connsiteY1104" fmla="*/ 5586096 h 8158758"/>
              <a:gd name="connsiteX1105" fmla="*/ 1328845 w 8092826"/>
              <a:gd name="connsiteY1105" fmla="*/ 5554600 h 8158758"/>
              <a:gd name="connsiteX1106" fmla="*/ 1383552 w 8092826"/>
              <a:gd name="connsiteY1106" fmla="*/ 5512594 h 8158758"/>
              <a:gd name="connsiteX1107" fmla="*/ 713266 w 8092826"/>
              <a:gd name="connsiteY1107" fmla="*/ 5512594 h 8158758"/>
              <a:gd name="connsiteX1108" fmla="*/ 740633 w 8092826"/>
              <a:gd name="connsiteY1108" fmla="*/ 5544101 h 8158758"/>
              <a:gd name="connsiteX1109" fmla="*/ 685912 w 8092826"/>
              <a:gd name="connsiteY1109" fmla="*/ 5565099 h 8158758"/>
              <a:gd name="connsiteX1110" fmla="*/ 713266 w 8092826"/>
              <a:gd name="connsiteY1110" fmla="*/ 5512594 h 8158758"/>
              <a:gd name="connsiteX1111" fmla="*/ 7123071 w 8092826"/>
              <a:gd name="connsiteY1111" fmla="*/ 5485285 h 8158758"/>
              <a:gd name="connsiteX1112" fmla="*/ 7160679 w 8092826"/>
              <a:gd name="connsiteY1112" fmla="*/ 5489221 h 8158758"/>
              <a:gd name="connsiteX1113" fmla="*/ 7147015 w 8092826"/>
              <a:gd name="connsiteY1113" fmla="*/ 5525973 h 8158758"/>
              <a:gd name="connsiteX1114" fmla="*/ 7092281 w 8092826"/>
              <a:gd name="connsiteY1114" fmla="*/ 5531227 h 8158758"/>
              <a:gd name="connsiteX1115" fmla="*/ 7092281 w 8092826"/>
              <a:gd name="connsiteY1115" fmla="*/ 5504974 h 8158758"/>
              <a:gd name="connsiteX1116" fmla="*/ 7123071 w 8092826"/>
              <a:gd name="connsiteY1116" fmla="*/ 5485285 h 8158758"/>
              <a:gd name="connsiteX1117" fmla="*/ 7357329 w 8092826"/>
              <a:gd name="connsiteY1117" fmla="*/ 5466908 h 8158758"/>
              <a:gd name="connsiteX1118" fmla="*/ 7379562 w 8092826"/>
              <a:gd name="connsiteY1118" fmla="*/ 5473467 h 8158758"/>
              <a:gd name="connsiteX1119" fmla="*/ 7420593 w 8092826"/>
              <a:gd name="connsiteY1119" fmla="*/ 5515474 h 8158758"/>
              <a:gd name="connsiteX1120" fmla="*/ 7365871 w 8092826"/>
              <a:gd name="connsiteY1120" fmla="*/ 5494475 h 8158758"/>
              <a:gd name="connsiteX1121" fmla="*/ 7345362 w 8092826"/>
              <a:gd name="connsiteY1121" fmla="*/ 5468224 h 8158758"/>
              <a:gd name="connsiteX1122" fmla="*/ 7357329 w 8092826"/>
              <a:gd name="connsiteY1122" fmla="*/ 5466908 h 8158758"/>
              <a:gd name="connsiteX1123" fmla="*/ 973167 w 8092826"/>
              <a:gd name="connsiteY1123" fmla="*/ 5457462 h 8158758"/>
              <a:gd name="connsiteX1124" fmla="*/ 986856 w 8092826"/>
              <a:gd name="connsiteY1124" fmla="*/ 5481098 h 8158758"/>
              <a:gd name="connsiteX1125" fmla="*/ 945812 w 8092826"/>
              <a:gd name="connsiteY1125" fmla="*/ 5502096 h 8158758"/>
              <a:gd name="connsiteX1126" fmla="*/ 932148 w 8092826"/>
              <a:gd name="connsiteY1126" fmla="*/ 5470589 h 8158758"/>
              <a:gd name="connsiteX1127" fmla="*/ 973167 w 8092826"/>
              <a:gd name="connsiteY1127" fmla="*/ 5457462 h 8158758"/>
              <a:gd name="connsiteX1128" fmla="*/ 8049849 w 8092826"/>
              <a:gd name="connsiteY1128" fmla="*/ 5452470 h 8158758"/>
              <a:gd name="connsiteX1129" fmla="*/ 8077202 w 8092826"/>
              <a:gd name="connsiteY1129" fmla="*/ 5452470 h 8158758"/>
              <a:gd name="connsiteX1130" fmla="*/ 8084034 w 8092826"/>
              <a:gd name="connsiteY1130" fmla="*/ 5462970 h 8158758"/>
              <a:gd name="connsiteX1131" fmla="*/ 8049849 w 8092826"/>
              <a:gd name="connsiteY1131" fmla="*/ 5462970 h 8158758"/>
              <a:gd name="connsiteX1132" fmla="*/ 8049849 w 8092826"/>
              <a:gd name="connsiteY1132" fmla="*/ 5452470 h 8158758"/>
              <a:gd name="connsiteX1133" fmla="*/ 685912 w 8092826"/>
              <a:gd name="connsiteY1133" fmla="*/ 5449590 h 8158758"/>
              <a:gd name="connsiteX1134" fmla="*/ 685912 w 8092826"/>
              <a:gd name="connsiteY1134" fmla="*/ 5460090 h 8158758"/>
              <a:gd name="connsiteX1135" fmla="*/ 672235 w 8092826"/>
              <a:gd name="connsiteY1135" fmla="*/ 5481098 h 8158758"/>
              <a:gd name="connsiteX1136" fmla="*/ 685912 w 8092826"/>
              <a:gd name="connsiteY1136" fmla="*/ 5449590 h 8158758"/>
              <a:gd name="connsiteX1137" fmla="*/ 398657 w 8092826"/>
              <a:gd name="connsiteY1137" fmla="*/ 5428594 h 8158758"/>
              <a:gd name="connsiteX1138" fmla="*/ 412334 w 8092826"/>
              <a:gd name="connsiteY1138" fmla="*/ 5439091 h 8158758"/>
              <a:gd name="connsiteX1139" fmla="*/ 398657 w 8092826"/>
              <a:gd name="connsiteY1139" fmla="*/ 5449590 h 8158758"/>
              <a:gd name="connsiteX1140" fmla="*/ 384968 w 8092826"/>
              <a:gd name="connsiteY1140" fmla="*/ 5439091 h 8158758"/>
              <a:gd name="connsiteX1141" fmla="*/ 398657 w 8092826"/>
              <a:gd name="connsiteY1141" fmla="*/ 5428594 h 8158758"/>
              <a:gd name="connsiteX1142" fmla="*/ 7625772 w 8092826"/>
              <a:gd name="connsiteY1142" fmla="*/ 5410464 h 8158758"/>
              <a:gd name="connsiteX1143" fmla="*/ 7625772 w 8092826"/>
              <a:gd name="connsiteY1143" fmla="*/ 5420973 h 8158758"/>
              <a:gd name="connsiteX1144" fmla="*/ 7625772 w 8092826"/>
              <a:gd name="connsiteY1144" fmla="*/ 5431472 h 8158758"/>
              <a:gd name="connsiteX1145" fmla="*/ 7612108 w 8092826"/>
              <a:gd name="connsiteY1145" fmla="*/ 5420973 h 8158758"/>
              <a:gd name="connsiteX1146" fmla="*/ 7625772 w 8092826"/>
              <a:gd name="connsiteY1146" fmla="*/ 5410464 h 8158758"/>
              <a:gd name="connsiteX1147" fmla="*/ 7406916 w 8092826"/>
              <a:gd name="connsiteY1147" fmla="*/ 5410464 h 8158758"/>
              <a:gd name="connsiteX1148" fmla="*/ 7420593 w 8092826"/>
              <a:gd name="connsiteY1148" fmla="*/ 5420973 h 8158758"/>
              <a:gd name="connsiteX1149" fmla="*/ 7406916 w 8092826"/>
              <a:gd name="connsiteY1149" fmla="*/ 5431472 h 8158758"/>
              <a:gd name="connsiteX1150" fmla="*/ 7406916 w 8092826"/>
              <a:gd name="connsiteY1150" fmla="*/ 5420973 h 8158758"/>
              <a:gd name="connsiteX1151" fmla="*/ 726955 w 8092826"/>
              <a:gd name="connsiteY1151" fmla="*/ 5407586 h 8158758"/>
              <a:gd name="connsiteX1152" fmla="*/ 740633 w 8092826"/>
              <a:gd name="connsiteY1152" fmla="*/ 5418094 h 8158758"/>
              <a:gd name="connsiteX1153" fmla="*/ 726955 w 8092826"/>
              <a:gd name="connsiteY1153" fmla="*/ 5428594 h 8158758"/>
              <a:gd name="connsiteX1154" fmla="*/ 713266 w 8092826"/>
              <a:gd name="connsiteY1154" fmla="*/ 5418094 h 8158758"/>
              <a:gd name="connsiteX1155" fmla="*/ 726955 w 8092826"/>
              <a:gd name="connsiteY1155" fmla="*/ 5407586 h 8158758"/>
              <a:gd name="connsiteX1156" fmla="*/ 7105970 w 8092826"/>
              <a:gd name="connsiteY1156" fmla="*/ 5389467 h 8158758"/>
              <a:gd name="connsiteX1157" fmla="*/ 7153847 w 8092826"/>
              <a:gd name="connsiteY1157" fmla="*/ 5415718 h 8158758"/>
              <a:gd name="connsiteX1158" fmla="*/ 7160679 w 8092826"/>
              <a:gd name="connsiteY1158" fmla="*/ 5462970 h 8158758"/>
              <a:gd name="connsiteX1159" fmla="*/ 7147015 w 8092826"/>
              <a:gd name="connsiteY1159" fmla="*/ 5452470 h 8158758"/>
              <a:gd name="connsiteX1160" fmla="*/ 7119662 w 8092826"/>
              <a:gd name="connsiteY1160" fmla="*/ 5431472 h 8158758"/>
              <a:gd name="connsiteX1161" fmla="*/ 7078617 w 8092826"/>
              <a:gd name="connsiteY1161" fmla="*/ 5410464 h 8158758"/>
              <a:gd name="connsiteX1162" fmla="*/ 7105970 w 8092826"/>
              <a:gd name="connsiteY1162" fmla="*/ 5389467 h 8158758"/>
              <a:gd name="connsiteX1163" fmla="*/ 617515 w 8092826"/>
              <a:gd name="connsiteY1163" fmla="*/ 5376088 h 8158758"/>
              <a:gd name="connsiteX1164" fmla="*/ 617515 w 8092826"/>
              <a:gd name="connsiteY1164" fmla="*/ 5386587 h 8158758"/>
              <a:gd name="connsiteX1165" fmla="*/ 617515 w 8092826"/>
              <a:gd name="connsiteY1165" fmla="*/ 5397086 h 8158758"/>
              <a:gd name="connsiteX1166" fmla="*/ 603836 w 8092826"/>
              <a:gd name="connsiteY1166" fmla="*/ 5386587 h 8158758"/>
              <a:gd name="connsiteX1167" fmla="*/ 617515 w 8092826"/>
              <a:gd name="connsiteY1167" fmla="*/ 5376088 h 8158758"/>
              <a:gd name="connsiteX1168" fmla="*/ 420877 w 8092826"/>
              <a:gd name="connsiteY1168" fmla="*/ 5348523 h 8158758"/>
              <a:gd name="connsiteX1169" fmla="*/ 432843 w 8092826"/>
              <a:gd name="connsiteY1169" fmla="*/ 5349837 h 8158758"/>
              <a:gd name="connsiteX1170" fmla="*/ 467056 w 8092826"/>
              <a:gd name="connsiteY1170" fmla="*/ 5376088 h 8158758"/>
              <a:gd name="connsiteX1171" fmla="*/ 412334 w 8092826"/>
              <a:gd name="connsiteY1171" fmla="*/ 5355091 h 8158758"/>
              <a:gd name="connsiteX1172" fmla="*/ 420877 w 8092826"/>
              <a:gd name="connsiteY1172" fmla="*/ 5348523 h 8158758"/>
              <a:gd name="connsiteX1173" fmla="*/ 7379562 w 8092826"/>
              <a:gd name="connsiteY1173" fmla="*/ 5336962 h 8158758"/>
              <a:gd name="connsiteX1174" fmla="*/ 7406916 w 8092826"/>
              <a:gd name="connsiteY1174" fmla="*/ 5389467 h 8158758"/>
              <a:gd name="connsiteX1175" fmla="*/ 7352194 w 8092826"/>
              <a:gd name="connsiteY1175" fmla="*/ 5368469 h 8158758"/>
              <a:gd name="connsiteX1176" fmla="*/ 7379562 w 8092826"/>
              <a:gd name="connsiteY1176" fmla="*/ 5336962 h 8158758"/>
              <a:gd name="connsiteX1177" fmla="*/ 6709276 w 8092826"/>
              <a:gd name="connsiteY1177" fmla="*/ 5336962 h 8158758"/>
              <a:gd name="connsiteX1178" fmla="*/ 6763983 w 8092826"/>
              <a:gd name="connsiteY1178" fmla="*/ 5378968 h 8158758"/>
              <a:gd name="connsiteX1179" fmla="*/ 6757151 w 8092826"/>
              <a:gd name="connsiteY1179" fmla="*/ 5410464 h 8158758"/>
              <a:gd name="connsiteX1180" fmla="*/ 6709276 w 8092826"/>
              <a:gd name="connsiteY1180" fmla="*/ 5410464 h 8158758"/>
              <a:gd name="connsiteX1181" fmla="*/ 6681921 w 8092826"/>
              <a:gd name="connsiteY1181" fmla="*/ 5347461 h 8158758"/>
              <a:gd name="connsiteX1182" fmla="*/ 1616099 w 8092826"/>
              <a:gd name="connsiteY1182" fmla="*/ 5313085 h 8158758"/>
              <a:gd name="connsiteX1183" fmla="*/ 1561392 w 8092826"/>
              <a:gd name="connsiteY1183" fmla="*/ 5334083 h 8158758"/>
              <a:gd name="connsiteX1184" fmla="*/ 1575054 w 8092826"/>
              <a:gd name="connsiteY1184" fmla="*/ 5365589 h 8158758"/>
              <a:gd name="connsiteX1185" fmla="*/ 1581900 w 8092826"/>
              <a:gd name="connsiteY1185" fmla="*/ 5412840 h 8158758"/>
              <a:gd name="connsiteX1186" fmla="*/ 1575054 w 8092826"/>
              <a:gd name="connsiteY1186" fmla="*/ 5475843 h 8158758"/>
              <a:gd name="connsiteX1187" fmla="*/ 1588746 w 8092826"/>
              <a:gd name="connsiteY1187" fmla="*/ 5512594 h 8158758"/>
              <a:gd name="connsiteX1188" fmla="*/ 1616099 w 8092826"/>
              <a:gd name="connsiteY1188" fmla="*/ 5449590 h 8158758"/>
              <a:gd name="connsiteX1189" fmla="*/ 1643452 w 8092826"/>
              <a:gd name="connsiteY1189" fmla="*/ 5355091 h 8158758"/>
              <a:gd name="connsiteX1190" fmla="*/ 1616099 w 8092826"/>
              <a:gd name="connsiteY1190" fmla="*/ 5313085 h 8158758"/>
              <a:gd name="connsiteX1191" fmla="*/ 1766559 w 8092826"/>
              <a:gd name="connsiteY1191" fmla="*/ 5302586 h 8158758"/>
              <a:gd name="connsiteX1192" fmla="*/ 1739204 w 8092826"/>
              <a:gd name="connsiteY1192" fmla="*/ 5376088 h 8158758"/>
              <a:gd name="connsiteX1193" fmla="*/ 1793939 w 8092826"/>
              <a:gd name="connsiteY1193" fmla="*/ 5449590 h 8158758"/>
              <a:gd name="connsiteX1194" fmla="*/ 1862323 w 8092826"/>
              <a:gd name="connsiteY1194" fmla="*/ 5439091 h 8158758"/>
              <a:gd name="connsiteX1195" fmla="*/ 1848647 w 8092826"/>
              <a:gd name="connsiteY1195" fmla="*/ 5418094 h 8158758"/>
              <a:gd name="connsiteX1196" fmla="*/ 1793939 w 8092826"/>
              <a:gd name="connsiteY1196" fmla="*/ 5355091 h 8158758"/>
              <a:gd name="connsiteX1197" fmla="*/ 7119662 w 8092826"/>
              <a:gd name="connsiteY1197" fmla="*/ 5281830 h 8158758"/>
              <a:gd name="connsiteX1198" fmla="*/ 7160679 w 8092826"/>
              <a:gd name="connsiteY1198" fmla="*/ 5294957 h 8158758"/>
              <a:gd name="connsiteX1199" fmla="*/ 7147015 w 8092826"/>
              <a:gd name="connsiteY1199" fmla="*/ 5326464 h 8158758"/>
              <a:gd name="connsiteX1200" fmla="*/ 7105970 w 8092826"/>
              <a:gd name="connsiteY1200" fmla="*/ 5305466 h 8158758"/>
              <a:gd name="connsiteX1201" fmla="*/ 7119662 w 8092826"/>
              <a:gd name="connsiteY1201" fmla="*/ 5281830 h 8158758"/>
              <a:gd name="connsiteX1202" fmla="*/ 7406916 w 8092826"/>
              <a:gd name="connsiteY1202" fmla="*/ 5273958 h 8158758"/>
              <a:gd name="connsiteX1203" fmla="*/ 7420593 w 8092826"/>
              <a:gd name="connsiteY1203" fmla="*/ 5305466 h 8158758"/>
              <a:gd name="connsiteX1204" fmla="*/ 7406916 w 8092826"/>
              <a:gd name="connsiteY1204" fmla="*/ 5284458 h 8158758"/>
              <a:gd name="connsiteX1205" fmla="*/ 1027900 w 8092826"/>
              <a:gd name="connsiteY1205" fmla="*/ 5271080 h 8158758"/>
              <a:gd name="connsiteX1206" fmla="*/ 1041577 w 8092826"/>
              <a:gd name="connsiteY1206" fmla="*/ 5281578 h 8158758"/>
              <a:gd name="connsiteX1207" fmla="*/ 1027900 w 8092826"/>
              <a:gd name="connsiteY1207" fmla="*/ 5281578 h 8158758"/>
              <a:gd name="connsiteX1208" fmla="*/ 1014209 w 8092826"/>
              <a:gd name="connsiteY1208" fmla="*/ 5281578 h 8158758"/>
              <a:gd name="connsiteX1209" fmla="*/ 1027900 w 8092826"/>
              <a:gd name="connsiteY1209" fmla="*/ 5271080 h 8158758"/>
              <a:gd name="connsiteX1210" fmla="*/ 685912 w 8092826"/>
              <a:gd name="connsiteY1210" fmla="*/ 5271080 h 8158758"/>
              <a:gd name="connsiteX1211" fmla="*/ 713266 w 8092826"/>
              <a:gd name="connsiteY1211" fmla="*/ 5271080 h 8158758"/>
              <a:gd name="connsiteX1212" fmla="*/ 713266 w 8092826"/>
              <a:gd name="connsiteY1212" fmla="*/ 5281578 h 8158758"/>
              <a:gd name="connsiteX1213" fmla="*/ 679067 w 8092826"/>
              <a:gd name="connsiteY1213" fmla="*/ 5281578 h 8158758"/>
              <a:gd name="connsiteX1214" fmla="*/ 685912 w 8092826"/>
              <a:gd name="connsiteY1214" fmla="*/ 5271080 h 8158758"/>
              <a:gd name="connsiteX1215" fmla="*/ 617515 w 8092826"/>
              <a:gd name="connsiteY1215" fmla="*/ 5271080 h 8158758"/>
              <a:gd name="connsiteX1216" fmla="*/ 644869 w 8092826"/>
              <a:gd name="connsiteY1216" fmla="*/ 5281578 h 8158758"/>
              <a:gd name="connsiteX1217" fmla="*/ 617515 w 8092826"/>
              <a:gd name="connsiteY1217" fmla="*/ 5302586 h 8158758"/>
              <a:gd name="connsiteX1218" fmla="*/ 576483 w 8092826"/>
              <a:gd name="connsiteY1218" fmla="*/ 5281578 h 8158758"/>
              <a:gd name="connsiteX1219" fmla="*/ 617515 w 8092826"/>
              <a:gd name="connsiteY1219" fmla="*/ 5271080 h 8158758"/>
              <a:gd name="connsiteX1220" fmla="*/ 7694170 w 8092826"/>
              <a:gd name="connsiteY1220" fmla="*/ 5252962 h 8158758"/>
              <a:gd name="connsiteX1221" fmla="*/ 7707860 w 8092826"/>
              <a:gd name="connsiteY1221" fmla="*/ 5263459 h 8158758"/>
              <a:gd name="connsiteX1222" fmla="*/ 7694170 w 8092826"/>
              <a:gd name="connsiteY1222" fmla="*/ 5273958 h 8158758"/>
              <a:gd name="connsiteX1223" fmla="*/ 7680494 w 8092826"/>
              <a:gd name="connsiteY1223" fmla="*/ 5263459 h 8158758"/>
              <a:gd name="connsiteX1224" fmla="*/ 7694170 w 8092826"/>
              <a:gd name="connsiteY1224" fmla="*/ 5252962 h 8158758"/>
              <a:gd name="connsiteX1225" fmla="*/ 388390 w 8092826"/>
              <a:gd name="connsiteY1225" fmla="*/ 5239582 h 8158758"/>
              <a:gd name="connsiteX1226" fmla="*/ 398657 w 8092826"/>
              <a:gd name="connsiteY1226" fmla="*/ 5250082 h 8158758"/>
              <a:gd name="connsiteX1227" fmla="*/ 412334 w 8092826"/>
              <a:gd name="connsiteY1227" fmla="*/ 5281578 h 8158758"/>
              <a:gd name="connsiteX1228" fmla="*/ 398657 w 8092826"/>
              <a:gd name="connsiteY1228" fmla="*/ 5302586 h 8158758"/>
              <a:gd name="connsiteX1229" fmla="*/ 384968 w 8092826"/>
              <a:gd name="connsiteY1229" fmla="*/ 5250082 h 8158758"/>
              <a:gd name="connsiteX1230" fmla="*/ 388390 w 8092826"/>
              <a:gd name="connsiteY1230" fmla="*/ 5239582 h 8158758"/>
              <a:gd name="connsiteX1231" fmla="*/ 7365871 w 8092826"/>
              <a:gd name="connsiteY1231" fmla="*/ 5231954 h 8158758"/>
              <a:gd name="connsiteX1232" fmla="*/ 7379562 w 8092826"/>
              <a:gd name="connsiteY1232" fmla="*/ 5242462 h 8158758"/>
              <a:gd name="connsiteX1233" fmla="*/ 7365871 w 8092826"/>
              <a:gd name="connsiteY1233" fmla="*/ 5252962 h 8158758"/>
              <a:gd name="connsiteX1234" fmla="*/ 7352194 w 8092826"/>
              <a:gd name="connsiteY1234" fmla="*/ 5242462 h 8158758"/>
              <a:gd name="connsiteX1235" fmla="*/ 7365871 w 8092826"/>
              <a:gd name="connsiteY1235" fmla="*/ 5231954 h 8158758"/>
              <a:gd name="connsiteX1236" fmla="*/ 809018 w 8092826"/>
              <a:gd name="connsiteY1236" fmla="*/ 5218574 h 8158758"/>
              <a:gd name="connsiteX1237" fmla="*/ 822707 w 8092826"/>
              <a:gd name="connsiteY1237" fmla="*/ 5218574 h 8158758"/>
              <a:gd name="connsiteX1238" fmla="*/ 836384 w 8092826"/>
              <a:gd name="connsiteY1238" fmla="*/ 5218574 h 8158758"/>
              <a:gd name="connsiteX1239" fmla="*/ 822707 w 8092826"/>
              <a:gd name="connsiteY1239" fmla="*/ 5229074 h 8158758"/>
              <a:gd name="connsiteX1240" fmla="*/ 809018 w 8092826"/>
              <a:gd name="connsiteY1240" fmla="*/ 5218574 h 8158758"/>
              <a:gd name="connsiteX1241" fmla="*/ 1730662 w 8092826"/>
              <a:gd name="connsiteY1241" fmla="*/ 5202829 h 8158758"/>
              <a:gd name="connsiteX1242" fmla="*/ 1718696 w 8092826"/>
              <a:gd name="connsiteY1242" fmla="*/ 5208075 h 8158758"/>
              <a:gd name="connsiteX1243" fmla="*/ 1711851 w 8092826"/>
              <a:gd name="connsiteY1243" fmla="*/ 5239582 h 8158758"/>
              <a:gd name="connsiteX1244" fmla="*/ 1793939 w 8092826"/>
              <a:gd name="connsiteY1244" fmla="*/ 5250082 h 8158758"/>
              <a:gd name="connsiteX1245" fmla="*/ 1807601 w 8092826"/>
              <a:gd name="connsiteY1245" fmla="*/ 5229074 h 8158758"/>
              <a:gd name="connsiteX1246" fmla="*/ 1752895 w 8092826"/>
              <a:gd name="connsiteY1246" fmla="*/ 5208075 h 8158758"/>
              <a:gd name="connsiteX1247" fmla="*/ 1730662 w 8092826"/>
              <a:gd name="connsiteY1247" fmla="*/ 5202829 h 8158758"/>
              <a:gd name="connsiteX1248" fmla="*/ 7475313 w 8092826"/>
              <a:gd name="connsiteY1248" fmla="*/ 5200456 h 8158758"/>
              <a:gd name="connsiteX1249" fmla="*/ 7488990 w 8092826"/>
              <a:gd name="connsiteY1249" fmla="*/ 5210955 h 8158758"/>
              <a:gd name="connsiteX1250" fmla="*/ 7475313 w 8092826"/>
              <a:gd name="connsiteY1250" fmla="*/ 5221454 h 8158758"/>
              <a:gd name="connsiteX1251" fmla="*/ 7475313 w 8092826"/>
              <a:gd name="connsiteY1251" fmla="*/ 5210955 h 8158758"/>
              <a:gd name="connsiteX1252" fmla="*/ 1287801 w 8092826"/>
              <a:gd name="connsiteY1252" fmla="*/ 5197578 h 8158758"/>
              <a:gd name="connsiteX1253" fmla="*/ 1315155 w 8092826"/>
              <a:gd name="connsiteY1253" fmla="*/ 5197578 h 8158758"/>
              <a:gd name="connsiteX1254" fmla="*/ 1315155 w 8092826"/>
              <a:gd name="connsiteY1254" fmla="*/ 5208075 h 8158758"/>
              <a:gd name="connsiteX1255" fmla="*/ 1287801 w 8092826"/>
              <a:gd name="connsiteY1255" fmla="*/ 5197578 h 8158758"/>
              <a:gd name="connsiteX1256" fmla="*/ 918459 w 8092826"/>
              <a:gd name="connsiteY1256" fmla="*/ 5197578 h 8158758"/>
              <a:gd name="connsiteX1257" fmla="*/ 932148 w 8092826"/>
              <a:gd name="connsiteY1257" fmla="*/ 5260581 h 8158758"/>
              <a:gd name="connsiteX1258" fmla="*/ 918459 w 8092826"/>
              <a:gd name="connsiteY1258" fmla="*/ 5281578 h 8158758"/>
              <a:gd name="connsiteX1259" fmla="*/ 904782 w 8092826"/>
              <a:gd name="connsiteY1259" fmla="*/ 5239582 h 8158758"/>
              <a:gd name="connsiteX1260" fmla="*/ 918459 w 8092826"/>
              <a:gd name="connsiteY1260" fmla="*/ 5197578 h 8158758"/>
              <a:gd name="connsiteX1261" fmla="*/ 713266 w 8092826"/>
              <a:gd name="connsiteY1261" fmla="*/ 5176579 h 8158758"/>
              <a:gd name="connsiteX1262" fmla="*/ 740633 w 8092826"/>
              <a:gd name="connsiteY1262" fmla="*/ 5208075 h 8158758"/>
              <a:gd name="connsiteX1263" fmla="*/ 713266 w 8092826"/>
              <a:gd name="connsiteY1263" fmla="*/ 5229074 h 8158758"/>
              <a:gd name="connsiteX1264" fmla="*/ 685912 w 8092826"/>
              <a:gd name="connsiteY1264" fmla="*/ 5208075 h 8158758"/>
              <a:gd name="connsiteX1265" fmla="*/ 713266 w 8092826"/>
              <a:gd name="connsiteY1265" fmla="*/ 5176579 h 8158758"/>
              <a:gd name="connsiteX1266" fmla="*/ 7671950 w 8092826"/>
              <a:gd name="connsiteY1266" fmla="*/ 5172891 h 8158758"/>
              <a:gd name="connsiteX1267" fmla="*/ 7680494 w 8092826"/>
              <a:gd name="connsiteY1267" fmla="*/ 5179459 h 8158758"/>
              <a:gd name="connsiteX1268" fmla="*/ 7625772 w 8092826"/>
              <a:gd name="connsiteY1268" fmla="*/ 5200456 h 8158758"/>
              <a:gd name="connsiteX1269" fmla="*/ 7659985 w 8092826"/>
              <a:gd name="connsiteY1269" fmla="*/ 5174205 h 8158758"/>
              <a:gd name="connsiteX1270" fmla="*/ 7671950 w 8092826"/>
              <a:gd name="connsiteY1270" fmla="*/ 5172891 h 8158758"/>
              <a:gd name="connsiteX1271" fmla="*/ 1629788 w 8092826"/>
              <a:gd name="connsiteY1271" fmla="*/ 5166070 h 8158758"/>
              <a:gd name="connsiteX1272" fmla="*/ 1547702 w 8092826"/>
              <a:gd name="connsiteY1272" fmla="*/ 5229074 h 8158758"/>
              <a:gd name="connsiteX1273" fmla="*/ 1602410 w 8092826"/>
              <a:gd name="connsiteY1273" fmla="*/ 5260581 h 8158758"/>
              <a:gd name="connsiteX1274" fmla="*/ 1629788 w 8092826"/>
              <a:gd name="connsiteY1274" fmla="*/ 5208075 h 8158758"/>
              <a:gd name="connsiteX1275" fmla="*/ 6476729 w 8092826"/>
              <a:gd name="connsiteY1275" fmla="*/ 5137453 h 8158758"/>
              <a:gd name="connsiteX1276" fmla="*/ 6449375 w 8092826"/>
              <a:gd name="connsiteY1276" fmla="*/ 5179459 h 8158758"/>
              <a:gd name="connsiteX1277" fmla="*/ 6476729 w 8092826"/>
              <a:gd name="connsiteY1277" fmla="*/ 5273958 h 8158758"/>
              <a:gd name="connsiteX1278" fmla="*/ 6504083 w 8092826"/>
              <a:gd name="connsiteY1278" fmla="*/ 5336962 h 8158758"/>
              <a:gd name="connsiteX1279" fmla="*/ 6517772 w 8092826"/>
              <a:gd name="connsiteY1279" fmla="*/ 5300211 h 8158758"/>
              <a:gd name="connsiteX1280" fmla="*/ 6510927 w 8092826"/>
              <a:gd name="connsiteY1280" fmla="*/ 5237208 h 8158758"/>
              <a:gd name="connsiteX1281" fmla="*/ 6517772 w 8092826"/>
              <a:gd name="connsiteY1281" fmla="*/ 5189957 h 8158758"/>
              <a:gd name="connsiteX1282" fmla="*/ 6531436 w 8092826"/>
              <a:gd name="connsiteY1282" fmla="*/ 5158451 h 8158758"/>
              <a:gd name="connsiteX1283" fmla="*/ 6476729 w 8092826"/>
              <a:gd name="connsiteY1283" fmla="*/ 5137453 h 8158758"/>
              <a:gd name="connsiteX1284" fmla="*/ 6326270 w 8092826"/>
              <a:gd name="connsiteY1284" fmla="*/ 5126954 h 8158758"/>
              <a:gd name="connsiteX1285" fmla="*/ 6298889 w 8092826"/>
              <a:gd name="connsiteY1285" fmla="*/ 5179459 h 8158758"/>
              <a:gd name="connsiteX1286" fmla="*/ 6244182 w 8092826"/>
              <a:gd name="connsiteY1286" fmla="*/ 5242462 h 8158758"/>
              <a:gd name="connsiteX1287" fmla="*/ 6230505 w 8092826"/>
              <a:gd name="connsiteY1287" fmla="*/ 5263459 h 8158758"/>
              <a:gd name="connsiteX1288" fmla="*/ 6298889 w 8092826"/>
              <a:gd name="connsiteY1288" fmla="*/ 5273958 h 8158758"/>
              <a:gd name="connsiteX1289" fmla="*/ 6353623 w 8092826"/>
              <a:gd name="connsiteY1289" fmla="*/ 5200456 h 8158758"/>
              <a:gd name="connsiteX1290" fmla="*/ 6326270 w 8092826"/>
              <a:gd name="connsiteY1290" fmla="*/ 5126954 h 8158758"/>
              <a:gd name="connsiteX1291" fmla="*/ 590160 w 8092826"/>
              <a:gd name="connsiteY1291" fmla="*/ 5124075 h 8158758"/>
              <a:gd name="connsiteX1292" fmla="*/ 576483 w 8092826"/>
              <a:gd name="connsiteY1292" fmla="*/ 5155571 h 8158758"/>
              <a:gd name="connsiteX1293" fmla="*/ 562806 w 8092826"/>
              <a:gd name="connsiteY1293" fmla="*/ 5155571 h 8158758"/>
              <a:gd name="connsiteX1294" fmla="*/ 1780248 w 8092826"/>
              <a:gd name="connsiteY1294" fmla="*/ 5113565 h 8158758"/>
              <a:gd name="connsiteX1295" fmla="*/ 1752895 w 8092826"/>
              <a:gd name="connsiteY1295" fmla="*/ 5145072 h 8158758"/>
              <a:gd name="connsiteX1296" fmla="*/ 1780248 w 8092826"/>
              <a:gd name="connsiteY1296" fmla="*/ 5176579 h 8158758"/>
              <a:gd name="connsiteX1297" fmla="*/ 1807601 w 8092826"/>
              <a:gd name="connsiteY1297" fmla="*/ 5155571 h 8158758"/>
              <a:gd name="connsiteX1298" fmla="*/ 1780248 w 8092826"/>
              <a:gd name="connsiteY1298" fmla="*/ 5113565 h 8158758"/>
              <a:gd name="connsiteX1299" fmla="*/ 2098292 w 8092826"/>
              <a:gd name="connsiteY1299" fmla="*/ 5108318 h 8158758"/>
              <a:gd name="connsiteX1300" fmla="*/ 2081192 w 8092826"/>
              <a:gd name="connsiteY1300" fmla="*/ 5113565 h 8158758"/>
              <a:gd name="connsiteX1301" fmla="*/ 2122237 w 8092826"/>
              <a:gd name="connsiteY1301" fmla="*/ 5187078 h 8158758"/>
              <a:gd name="connsiteX1302" fmla="*/ 2149590 w 8092826"/>
              <a:gd name="connsiteY1302" fmla="*/ 5166070 h 8158758"/>
              <a:gd name="connsiteX1303" fmla="*/ 2122237 w 8092826"/>
              <a:gd name="connsiteY1303" fmla="*/ 5113565 h 8158758"/>
              <a:gd name="connsiteX1304" fmla="*/ 2098292 w 8092826"/>
              <a:gd name="connsiteY1304" fmla="*/ 5108318 h 8158758"/>
              <a:gd name="connsiteX1305" fmla="*/ 1585323 w 8092826"/>
              <a:gd name="connsiteY1305" fmla="*/ 5100440 h 8158758"/>
              <a:gd name="connsiteX1306" fmla="*/ 1547702 w 8092826"/>
              <a:gd name="connsiteY1306" fmla="*/ 5113565 h 8158758"/>
              <a:gd name="connsiteX1307" fmla="*/ 1588746 w 8092826"/>
              <a:gd name="connsiteY1307" fmla="*/ 5145072 h 8158758"/>
              <a:gd name="connsiteX1308" fmla="*/ 1616099 w 8092826"/>
              <a:gd name="connsiteY1308" fmla="*/ 5124075 h 8158758"/>
              <a:gd name="connsiteX1309" fmla="*/ 1585323 w 8092826"/>
              <a:gd name="connsiteY1309" fmla="*/ 5100440 h 8158758"/>
              <a:gd name="connsiteX1310" fmla="*/ 7475313 w 8092826"/>
              <a:gd name="connsiteY1310" fmla="*/ 5095448 h 8158758"/>
              <a:gd name="connsiteX1311" fmla="*/ 7516343 w 8092826"/>
              <a:gd name="connsiteY1311" fmla="*/ 5105946 h 8158758"/>
              <a:gd name="connsiteX1312" fmla="*/ 7475313 w 8092826"/>
              <a:gd name="connsiteY1312" fmla="*/ 5126954 h 8158758"/>
              <a:gd name="connsiteX1313" fmla="*/ 7447959 w 8092826"/>
              <a:gd name="connsiteY1313" fmla="*/ 5105946 h 8158758"/>
              <a:gd name="connsiteX1314" fmla="*/ 7475313 w 8092826"/>
              <a:gd name="connsiteY1314" fmla="*/ 5095448 h 8158758"/>
              <a:gd name="connsiteX1315" fmla="*/ 7379562 w 8092826"/>
              <a:gd name="connsiteY1315" fmla="*/ 5095448 h 8158758"/>
              <a:gd name="connsiteX1316" fmla="*/ 7406916 w 8092826"/>
              <a:gd name="connsiteY1316" fmla="*/ 5095448 h 8158758"/>
              <a:gd name="connsiteX1317" fmla="*/ 7413761 w 8092826"/>
              <a:gd name="connsiteY1317" fmla="*/ 5105946 h 8158758"/>
              <a:gd name="connsiteX1318" fmla="*/ 7379562 w 8092826"/>
              <a:gd name="connsiteY1318" fmla="*/ 5105946 h 8158758"/>
              <a:gd name="connsiteX1319" fmla="*/ 7379562 w 8092826"/>
              <a:gd name="connsiteY1319" fmla="*/ 5095448 h 8158758"/>
              <a:gd name="connsiteX1320" fmla="*/ 7064927 w 8092826"/>
              <a:gd name="connsiteY1320" fmla="*/ 5095448 h 8158758"/>
              <a:gd name="connsiteX1321" fmla="*/ 7078617 w 8092826"/>
              <a:gd name="connsiteY1321" fmla="*/ 5105946 h 8158758"/>
              <a:gd name="connsiteX1322" fmla="*/ 7064927 w 8092826"/>
              <a:gd name="connsiteY1322" fmla="*/ 5105946 h 8158758"/>
              <a:gd name="connsiteX1323" fmla="*/ 7051250 w 8092826"/>
              <a:gd name="connsiteY1323" fmla="*/ 5105946 h 8158758"/>
              <a:gd name="connsiteX1324" fmla="*/ 7064927 w 8092826"/>
              <a:gd name="connsiteY1324" fmla="*/ 5095448 h 8158758"/>
              <a:gd name="connsiteX1325" fmla="*/ 932148 w 8092826"/>
              <a:gd name="connsiteY1325" fmla="*/ 5092568 h 8158758"/>
              <a:gd name="connsiteX1326" fmla="*/ 945812 w 8092826"/>
              <a:gd name="connsiteY1326" fmla="*/ 5103067 h 8158758"/>
              <a:gd name="connsiteX1327" fmla="*/ 932148 w 8092826"/>
              <a:gd name="connsiteY1327" fmla="*/ 5103067 h 8158758"/>
              <a:gd name="connsiteX1328" fmla="*/ 918459 w 8092826"/>
              <a:gd name="connsiteY1328" fmla="*/ 5103067 h 8158758"/>
              <a:gd name="connsiteX1329" fmla="*/ 932148 w 8092826"/>
              <a:gd name="connsiteY1329" fmla="*/ 5092568 h 8158758"/>
              <a:gd name="connsiteX1330" fmla="*/ 384968 w 8092826"/>
              <a:gd name="connsiteY1330" fmla="*/ 5071570 h 8158758"/>
              <a:gd name="connsiteX1331" fmla="*/ 371291 w 8092826"/>
              <a:gd name="connsiteY1331" fmla="*/ 5124075 h 8158758"/>
              <a:gd name="connsiteX1332" fmla="*/ 371291 w 8092826"/>
              <a:gd name="connsiteY1332" fmla="*/ 5103067 h 8158758"/>
              <a:gd name="connsiteX1333" fmla="*/ 384968 w 8092826"/>
              <a:gd name="connsiteY1333" fmla="*/ 5071570 h 8158758"/>
              <a:gd name="connsiteX1334" fmla="*/ 7704438 w 8092826"/>
              <a:gd name="connsiteY1334" fmla="*/ 5063950 h 8158758"/>
              <a:gd name="connsiteX1335" fmla="*/ 7707860 w 8092826"/>
              <a:gd name="connsiteY1335" fmla="*/ 5074450 h 8158758"/>
              <a:gd name="connsiteX1336" fmla="*/ 7694170 w 8092826"/>
              <a:gd name="connsiteY1336" fmla="*/ 5126954 h 8158758"/>
              <a:gd name="connsiteX1337" fmla="*/ 7680494 w 8092826"/>
              <a:gd name="connsiteY1337" fmla="*/ 5105946 h 8158758"/>
              <a:gd name="connsiteX1338" fmla="*/ 7694170 w 8092826"/>
              <a:gd name="connsiteY1338" fmla="*/ 5074450 h 8158758"/>
              <a:gd name="connsiteX1339" fmla="*/ 7704438 w 8092826"/>
              <a:gd name="connsiteY1339" fmla="*/ 5063950 h 8158758"/>
              <a:gd name="connsiteX1340" fmla="*/ 7256444 w 8092826"/>
              <a:gd name="connsiteY1340" fmla="*/ 5042942 h 8158758"/>
              <a:gd name="connsiteX1341" fmla="*/ 7270121 w 8092826"/>
              <a:gd name="connsiteY1341" fmla="*/ 5042942 h 8158758"/>
              <a:gd name="connsiteX1342" fmla="*/ 7283810 w 8092826"/>
              <a:gd name="connsiteY1342" fmla="*/ 5042942 h 8158758"/>
              <a:gd name="connsiteX1343" fmla="*/ 7270121 w 8092826"/>
              <a:gd name="connsiteY1343" fmla="*/ 5053442 h 8158758"/>
              <a:gd name="connsiteX1344" fmla="*/ 7256444 w 8092826"/>
              <a:gd name="connsiteY1344" fmla="*/ 5042942 h 8158758"/>
              <a:gd name="connsiteX1345" fmla="*/ 959503 w 8092826"/>
              <a:gd name="connsiteY1345" fmla="*/ 5040064 h 8158758"/>
              <a:gd name="connsiteX1346" fmla="*/ 973167 w 8092826"/>
              <a:gd name="connsiteY1346" fmla="*/ 5050562 h 8158758"/>
              <a:gd name="connsiteX1347" fmla="*/ 959503 w 8092826"/>
              <a:gd name="connsiteY1347" fmla="*/ 5050562 h 8158758"/>
              <a:gd name="connsiteX1348" fmla="*/ 945812 w 8092826"/>
              <a:gd name="connsiteY1348" fmla="*/ 5050562 h 8158758"/>
              <a:gd name="connsiteX1349" fmla="*/ 959503 w 8092826"/>
              <a:gd name="connsiteY1349" fmla="*/ 5040064 h 8158758"/>
              <a:gd name="connsiteX1350" fmla="*/ 658558 w 8092826"/>
              <a:gd name="connsiteY1350" fmla="*/ 5040064 h 8158758"/>
              <a:gd name="connsiteX1351" fmla="*/ 672235 w 8092826"/>
              <a:gd name="connsiteY1351" fmla="*/ 5050562 h 8158758"/>
              <a:gd name="connsiteX1352" fmla="*/ 658558 w 8092826"/>
              <a:gd name="connsiteY1352" fmla="*/ 5050562 h 8158758"/>
              <a:gd name="connsiteX1353" fmla="*/ 644869 w 8092826"/>
              <a:gd name="connsiteY1353" fmla="*/ 5050562 h 8158758"/>
              <a:gd name="connsiteX1354" fmla="*/ 658558 w 8092826"/>
              <a:gd name="connsiteY1354" fmla="*/ 5040064 h 8158758"/>
              <a:gd name="connsiteX1355" fmla="*/ 6362167 w 8092826"/>
              <a:gd name="connsiteY1355" fmla="*/ 5027197 h 8158758"/>
              <a:gd name="connsiteX1356" fmla="*/ 6339934 w 8092826"/>
              <a:gd name="connsiteY1356" fmla="*/ 5032443 h 8158758"/>
              <a:gd name="connsiteX1357" fmla="*/ 6285227 w 8092826"/>
              <a:gd name="connsiteY1357" fmla="*/ 5053442 h 8158758"/>
              <a:gd name="connsiteX1358" fmla="*/ 6298889 w 8092826"/>
              <a:gd name="connsiteY1358" fmla="*/ 5074450 h 8158758"/>
              <a:gd name="connsiteX1359" fmla="*/ 6380977 w 8092826"/>
              <a:gd name="connsiteY1359" fmla="*/ 5063950 h 8158758"/>
              <a:gd name="connsiteX1360" fmla="*/ 6374132 w 8092826"/>
              <a:gd name="connsiteY1360" fmla="*/ 5032443 h 8158758"/>
              <a:gd name="connsiteX1361" fmla="*/ 6362167 w 8092826"/>
              <a:gd name="connsiteY1361" fmla="*/ 5027197 h 8158758"/>
              <a:gd name="connsiteX1362" fmla="*/ 788508 w 8092826"/>
              <a:gd name="connsiteY1362" fmla="*/ 5024310 h 8158758"/>
              <a:gd name="connsiteX1363" fmla="*/ 809018 w 8092826"/>
              <a:gd name="connsiteY1363" fmla="*/ 5113565 h 8158758"/>
              <a:gd name="connsiteX1364" fmla="*/ 809018 w 8092826"/>
              <a:gd name="connsiteY1364" fmla="*/ 5176579 h 8158758"/>
              <a:gd name="connsiteX1365" fmla="*/ 781664 w 8092826"/>
              <a:gd name="connsiteY1365" fmla="*/ 5092568 h 8158758"/>
              <a:gd name="connsiteX1366" fmla="*/ 788508 w 8092826"/>
              <a:gd name="connsiteY1366" fmla="*/ 5024310 h 8158758"/>
              <a:gd name="connsiteX1367" fmla="*/ 7174369 w 8092826"/>
              <a:gd name="connsiteY1367" fmla="*/ 5021946 h 8158758"/>
              <a:gd name="connsiteX1368" fmla="*/ 7188046 w 8092826"/>
              <a:gd name="connsiteY1368" fmla="*/ 5063950 h 8158758"/>
              <a:gd name="connsiteX1369" fmla="*/ 7174369 w 8092826"/>
              <a:gd name="connsiteY1369" fmla="*/ 5105946 h 8158758"/>
              <a:gd name="connsiteX1370" fmla="*/ 7160679 w 8092826"/>
              <a:gd name="connsiteY1370" fmla="*/ 5084949 h 8158758"/>
              <a:gd name="connsiteX1371" fmla="*/ 7174369 w 8092826"/>
              <a:gd name="connsiteY1371" fmla="*/ 5021946 h 8158758"/>
              <a:gd name="connsiteX1372" fmla="*/ 6777673 w 8092826"/>
              <a:gd name="connsiteY1372" fmla="*/ 5021946 h 8158758"/>
              <a:gd name="connsiteX1373" fmla="*/ 6805026 w 8092826"/>
              <a:gd name="connsiteY1373" fmla="*/ 5021946 h 8158758"/>
              <a:gd name="connsiteX1374" fmla="*/ 6777673 w 8092826"/>
              <a:gd name="connsiteY1374" fmla="*/ 5032443 h 8158758"/>
              <a:gd name="connsiteX1375" fmla="*/ 6777673 w 8092826"/>
              <a:gd name="connsiteY1375" fmla="*/ 5021946 h 8158758"/>
              <a:gd name="connsiteX1376" fmla="*/ 7379562 w 8092826"/>
              <a:gd name="connsiteY1376" fmla="*/ 5000947 h 8158758"/>
              <a:gd name="connsiteX1377" fmla="*/ 7406916 w 8092826"/>
              <a:gd name="connsiteY1377" fmla="*/ 5032443 h 8158758"/>
              <a:gd name="connsiteX1378" fmla="*/ 7379562 w 8092826"/>
              <a:gd name="connsiteY1378" fmla="*/ 5053442 h 8158758"/>
              <a:gd name="connsiteX1379" fmla="*/ 7352194 w 8092826"/>
              <a:gd name="connsiteY1379" fmla="*/ 5032443 h 8158758"/>
              <a:gd name="connsiteX1380" fmla="*/ 7379562 w 8092826"/>
              <a:gd name="connsiteY1380" fmla="*/ 5000947 h 8158758"/>
              <a:gd name="connsiteX1381" fmla="*/ 316569 w 8092826"/>
              <a:gd name="connsiteY1381" fmla="*/ 4998067 h 8158758"/>
              <a:gd name="connsiteX1382" fmla="*/ 316569 w 8092826"/>
              <a:gd name="connsiteY1382" fmla="*/ 5008566 h 8158758"/>
              <a:gd name="connsiteX1383" fmla="*/ 316569 w 8092826"/>
              <a:gd name="connsiteY1383" fmla="*/ 5019066 h 8158758"/>
              <a:gd name="connsiteX1384" fmla="*/ 302892 w 8092826"/>
              <a:gd name="connsiteY1384" fmla="*/ 5008566 h 8158758"/>
              <a:gd name="connsiteX1385" fmla="*/ 316569 w 8092826"/>
              <a:gd name="connsiteY1385" fmla="*/ 4998067 h 8158758"/>
              <a:gd name="connsiteX1386" fmla="*/ 6463038 w 8092826"/>
              <a:gd name="connsiteY1386" fmla="*/ 4990438 h 8158758"/>
              <a:gd name="connsiteX1387" fmla="*/ 6463038 w 8092826"/>
              <a:gd name="connsiteY1387" fmla="*/ 5032443 h 8158758"/>
              <a:gd name="connsiteX1388" fmla="*/ 6490419 w 8092826"/>
              <a:gd name="connsiteY1388" fmla="*/ 5084949 h 8158758"/>
              <a:gd name="connsiteX1389" fmla="*/ 6545126 w 8092826"/>
              <a:gd name="connsiteY1389" fmla="*/ 5053442 h 8158758"/>
              <a:gd name="connsiteX1390" fmla="*/ 6463038 w 8092826"/>
              <a:gd name="connsiteY1390" fmla="*/ 4990438 h 8158758"/>
              <a:gd name="connsiteX1391" fmla="*/ 343923 w 8092826"/>
              <a:gd name="connsiteY1391" fmla="*/ 4987558 h 8158758"/>
              <a:gd name="connsiteX1392" fmla="*/ 357614 w 8092826"/>
              <a:gd name="connsiteY1392" fmla="*/ 4987558 h 8158758"/>
              <a:gd name="connsiteX1393" fmla="*/ 371291 w 8092826"/>
              <a:gd name="connsiteY1393" fmla="*/ 4987558 h 8158758"/>
              <a:gd name="connsiteX1394" fmla="*/ 357614 w 8092826"/>
              <a:gd name="connsiteY1394" fmla="*/ 4998067 h 8158758"/>
              <a:gd name="connsiteX1395" fmla="*/ 343923 w 8092826"/>
              <a:gd name="connsiteY1395" fmla="*/ 4987558 h 8158758"/>
              <a:gd name="connsiteX1396" fmla="*/ 590160 w 8092826"/>
              <a:gd name="connsiteY1396" fmla="*/ 4966562 h 8158758"/>
              <a:gd name="connsiteX1397" fmla="*/ 603836 w 8092826"/>
              <a:gd name="connsiteY1397" fmla="*/ 4977059 h 8158758"/>
              <a:gd name="connsiteX1398" fmla="*/ 590160 w 8092826"/>
              <a:gd name="connsiteY1398" fmla="*/ 4987558 h 8158758"/>
              <a:gd name="connsiteX1399" fmla="*/ 576483 w 8092826"/>
              <a:gd name="connsiteY1399" fmla="*/ 4977059 h 8158758"/>
              <a:gd name="connsiteX1400" fmla="*/ 590160 w 8092826"/>
              <a:gd name="connsiteY1400" fmla="*/ 4966562 h 8158758"/>
              <a:gd name="connsiteX1401" fmla="*/ 7502666 w 8092826"/>
              <a:gd name="connsiteY1401" fmla="*/ 4948443 h 8158758"/>
              <a:gd name="connsiteX1402" fmla="*/ 7530020 w 8092826"/>
              <a:gd name="connsiteY1402" fmla="*/ 4979939 h 8158758"/>
              <a:gd name="connsiteX1403" fmla="*/ 7516343 w 8092826"/>
              <a:gd name="connsiteY1403" fmla="*/ 4979939 h 8158758"/>
              <a:gd name="connsiteX1404" fmla="*/ 7502666 w 8092826"/>
              <a:gd name="connsiteY1404" fmla="*/ 4948443 h 8158758"/>
              <a:gd name="connsiteX1405" fmla="*/ 6312580 w 8092826"/>
              <a:gd name="connsiteY1405" fmla="*/ 4937933 h 8158758"/>
              <a:gd name="connsiteX1406" fmla="*/ 6285227 w 8092826"/>
              <a:gd name="connsiteY1406" fmla="*/ 4979939 h 8158758"/>
              <a:gd name="connsiteX1407" fmla="*/ 6312580 w 8092826"/>
              <a:gd name="connsiteY1407" fmla="*/ 5000947 h 8158758"/>
              <a:gd name="connsiteX1408" fmla="*/ 6339934 w 8092826"/>
              <a:gd name="connsiteY1408" fmla="*/ 4969440 h 8158758"/>
              <a:gd name="connsiteX1409" fmla="*/ 6312580 w 8092826"/>
              <a:gd name="connsiteY1409" fmla="*/ 4937933 h 8158758"/>
              <a:gd name="connsiteX1410" fmla="*/ 713266 w 8092826"/>
              <a:gd name="connsiteY1410" fmla="*/ 4935054 h 8158758"/>
              <a:gd name="connsiteX1411" fmla="*/ 726955 w 8092826"/>
              <a:gd name="connsiteY1411" fmla="*/ 4935054 h 8158758"/>
              <a:gd name="connsiteX1412" fmla="*/ 740633 w 8092826"/>
              <a:gd name="connsiteY1412" fmla="*/ 4935054 h 8158758"/>
              <a:gd name="connsiteX1413" fmla="*/ 726955 w 8092826"/>
              <a:gd name="connsiteY1413" fmla="*/ 4945563 h 8158758"/>
              <a:gd name="connsiteX1414" fmla="*/ 713266 w 8092826"/>
              <a:gd name="connsiteY1414" fmla="*/ 4935054 h 8158758"/>
              <a:gd name="connsiteX1415" fmla="*/ 343923 w 8092826"/>
              <a:gd name="connsiteY1415" fmla="*/ 4935054 h 8158758"/>
              <a:gd name="connsiteX1416" fmla="*/ 357614 w 8092826"/>
              <a:gd name="connsiteY1416" fmla="*/ 4935054 h 8158758"/>
              <a:gd name="connsiteX1417" fmla="*/ 371291 w 8092826"/>
              <a:gd name="connsiteY1417" fmla="*/ 4935054 h 8158758"/>
              <a:gd name="connsiteX1418" fmla="*/ 357614 w 8092826"/>
              <a:gd name="connsiteY1418" fmla="*/ 4945563 h 8158758"/>
              <a:gd name="connsiteX1419" fmla="*/ 343923 w 8092826"/>
              <a:gd name="connsiteY1419" fmla="*/ 4935054 h 8158758"/>
              <a:gd name="connsiteX1420" fmla="*/ 5994536 w 8092826"/>
              <a:gd name="connsiteY1420" fmla="*/ 4932686 h 8158758"/>
              <a:gd name="connsiteX1421" fmla="*/ 5970592 w 8092826"/>
              <a:gd name="connsiteY1421" fmla="*/ 4937933 h 8158758"/>
              <a:gd name="connsiteX1422" fmla="*/ 5943239 w 8092826"/>
              <a:gd name="connsiteY1422" fmla="*/ 4990438 h 8158758"/>
              <a:gd name="connsiteX1423" fmla="*/ 5970592 w 8092826"/>
              <a:gd name="connsiteY1423" fmla="*/ 5011446 h 8158758"/>
              <a:gd name="connsiteX1424" fmla="*/ 6011635 w 8092826"/>
              <a:gd name="connsiteY1424" fmla="*/ 4937933 h 8158758"/>
              <a:gd name="connsiteX1425" fmla="*/ 5994536 w 8092826"/>
              <a:gd name="connsiteY1425" fmla="*/ 4932686 h 8158758"/>
              <a:gd name="connsiteX1426" fmla="*/ 6507505 w 8092826"/>
              <a:gd name="connsiteY1426" fmla="*/ 4924808 h 8158758"/>
              <a:gd name="connsiteX1427" fmla="*/ 6476729 w 8092826"/>
              <a:gd name="connsiteY1427" fmla="*/ 4948443 h 8158758"/>
              <a:gd name="connsiteX1428" fmla="*/ 6504083 w 8092826"/>
              <a:gd name="connsiteY1428" fmla="*/ 4969440 h 8158758"/>
              <a:gd name="connsiteX1429" fmla="*/ 6545126 w 8092826"/>
              <a:gd name="connsiteY1429" fmla="*/ 4937933 h 8158758"/>
              <a:gd name="connsiteX1430" fmla="*/ 6507505 w 8092826"/>
              <a:gd name="connsiteY1430" fmla="*/ 4924808 h 8158758"/>
              <a:gd name="connsiteX1431" fmla="*/ 809018 w 8092826"/>
              <a:gd name="connsiteY1431" fmla="*/ 4924555 h 8158758"/>
              <a:gd name="connsiteX1432" fmla="*/ 802198 w 8092826"/>
              <a:gd name="connsiteY1432" fmla="*/ 4956062 h 8158758"/>
              <a:gd name="connsiteX1433" fmla="*/ 767987 w 8092826"/>
              <a:gd name="connsiteY1433" fmla="*/ 4956062 h 8158758"/>
              <a:gd name="connsiteX1434" fmla="*/ 809018 w 8092826"/>
              <a:gd name="connsiteY1434" fmla="*/ 4924555 h 8158758"/>
              <a:gd name="connsiteX1435" fmla="*/ 7160679 w 8092826"/>
              <a:gd name="connsiteY1435" fmla="*/ 4916936 h 8158758"/>
              <a:gd name="connsiteX1436" fmla="*/ 7174369 w 8092826"/>
              <a:gd name="connsiteY1436" fmla="*/ 4927435 h 8158758"/>
              <a:gd name="connsiteX1437" fmla="*/ 7160679 w 8092826"/>
              <a:gd name="connsiteY1437" fmla="*/ 4927435 h 8158758"/>
              <a:gd name="connsiteX1438" fmla="*/ 7147015 w 8092826"/>
              <a:gd name="connsiteY1438" fmla="*/ 4927435 h 8158758"/>
              <a:gd name="connsiteX1439" fmla="*/ 7160679 w 8092826"/>
              <a:gd name="connsiteY1439" fmla="*/ 4916936 h 8158758"/>
              <a:gd name="connsiteX1440" fmla="*/ 7707860 w 8092826"/>
              <a:gd name="connsiteY1440" fmla="*/ 4895938 h 8158758"/>
              <a:gd name="connsiteX1441" fmla="*/ 7721537 w 8092826"/>
              <a:gd name="connsiteY1441" fmla="*/ 4927435 h 8158758"/>
              <a:gd name="connsiteX1442" fmla="*/ 7721537 w 8092826"/>
              <a:gd name="connsiteY1442" fmla="*/ 4948443 h 8158758"/>
              <a:gd name="connsiteX1443" fmla="*/ 7707860 w 8092826"/>
              <a:gd name="connsiteY1443" fmla="*/ 4895938 h 8158758"/>
              <a:gd name="connsiteX1444" fmla="*/ 398657 w 8092826"/>
              <a:gd name="connsiteY1444" fmla="*/ 4893059 h 8158758"/>
              <a:gd name="connsiteX1445" fmla="*/ 412334 w 8092826"/>
              <a:gd name="connsiteY1445" fmla="*/ 4903557 h 8158758"/>
              <a:gd name="connsiteX1446" fmla="*/ 398657 w 8092826"/>
              <a:gd name="connsiteY1446" fmla="*/ 4914056 h 8158758"/>
              <a:gd name="connsiteX1447" fmla="*/ 384968 w 8092826"/>
              <a:gd name="connsiteY1447" fmla="*/ 4903557 h 8158758"/>
              <a:gd name="connsiteX1448" fmla="*/ 398657 w 8092826"/>
              <a:gd name="connsiteY1448" fmla="*/ 4893059 h 8158758"/>
              <a:gd name="connsiteX1449" fmla="*/ 1327976 w 8092826"/>
              <a:gd name="connsiteY1449" fmla="*/ 4876649 h 8158758"/>
              <a:gd name="connsiteX1450" fmla="*/ 1298055 w 8092826"/>
              <a:gd name="connsiteY1450" fmla="*/ 4879933 h 8158758"/>
              <a:gd name="connsiteX1451" fmla="*/ 1274110 w 8092826"/>
              <a:gd name="connsiteY1451" fmla="*/ 4914056 h 8158758"/>
              <a:gd name="connsiteX1452" fmla="*/ 1246757 w 8092826"/>
              <a:gd name="connsiteY1452" fmla="*/ 4935054 h 8158758"/>
              <a:gd name="connsiteX1453" fmla="*/ 1185204 w 8092826"/>
              <a:gd name="connsiteY1453" fmla="*/ 4961307 h 8158758"/>
              <a:gd name="connsiteX1454" fmla="*/ 1192049 w 8092826"/>
              <a:gd name="connsiteY1454" fmla="*/ 5019066 h 8158758"/>
              <a:gd name="connsiteX1455" fmla="*/ 1205726 w 8092826"/>
              <a:gd name="connsiteY1455" fmla="*/ 5050562 h 8158758"/>
              <a:gd name="connsiteX1456" fmla="*/ 1178360 w 8092826"/>
              <a:gd name="connsiteY1456" fmla="*/ 5082069 h 8158758"/>
              <a:gd name="connsiteX1457" fmla="*/ 1205726 w 8092826"/>
              <a:gd name="connsiteY1457" fmla="*/ 5092568 h 8158758"/>
              <a:gd name="connsiteX1458" fmla="*/ 1233080 w 8092826"/>
              <a:gd name="connsiteY1458" fmla="*/ 5124075 h 8158758"/>
              <a:gd name="connsiteX1459" fmla="*/ 1219403 w 8092826"/>
              <a:gd name="connsiteY1459" fmla="*/ 5176579 h 8158758"/>
              <a:gd name="connsiteX1460" fmla="*/ 1219403 w 8092826"/>
              <a:gd name="connsiteY1460" fmla="*/ 5239582 h 8158758"/>
              <a:gd name="connsiteX1461" fmla="*/ 1239924 w 8092826"/>
              <a:gd name="connsiteY1461" fmla="*/ 5381333 h 8158758"/>
              <a:gd name="connsiteX1462" fmla="*/ 1260446 w 8092826"/>
              <a:gd name="connsiteY1462" fmla="*/ 5512594 h 8158758"/>
              <a:gd name="connsiteX1463" fmla="*/ 1260446 w 8092826"/>
              <a:gd name="connsiteY1463" fmla="*/ 5533602 h 8158758"/>
              <a:gd name="connsiteX1464" fmla="*/ 1226248 w 8092826"/>
              <a:gd name="connsiteY1464" fmla="*/ 5559845 h 8158758"/>
              <a:gd name="connsiteX1465" fmla="*/ 1260446 w 8092826"/>
              <a:gd name="connsiteY1465" fmla="*/ 5596605 h 8158758"/>
              <a:gd name="connsiteX1466" fmla="*/ 1280955 w 8092826"/>
              <a:gd name="connsiteY1466" fmla="*/ 5691106 h 8158758"/>
              <a:gd name="connsiteX1467" fmla="*/ 1315155 w 8092826"/>
              <a:gd name="connsiteY1467" fmla="*/ 5785616 h 8158758"/>
              <a:gd name="connsiteX1468" fmla="*/ 1356198 w 8092826"/>
              <a:gd name="connsiteY1468" fmla="*/ 5785616 h 8158758"/>
              <a:gd name="connsiteX1469" fmla="*/ 1369875 w 8092826"/>
              <a:gd name="connsiteY1469" fmla="*/ 5722613 h 8158758"/>
              <a:gd name="connsiteX1470" fmla="*/ 1410906 w 8092826"/>
              <a:gd name="connsiteY1470" fmla="*/ 5638602 h 8158758"/>
              <a:gd name="connsiteX1471" fmla="*/ 1451950 w 8092826"/>
              <a:gd name="connsiteY1471" fmla="*/ 5554600 h 8158758"/>
              <a:gd name="connsiteX1472" fmla="*/ 1445105 w 8092826"/>
              <a:gd name="connsiteY1472" fmla="*/ 5481098 h 8158758"/>
              <a:gd name="connsiteX1473" fmla="*/ 1397228 w 8092826"/>
              <a:gd name="connsiteY1473" fmla="*/ 5481098 h 8158758"/>
              <a:gd name="connsiteX1474" fmla="*/ 1342509 w 8092826"/>
              <a:gd name="connsiteY1474" fmla="*/ 5449590 h 8158758"/>
              <a:gd name="connsiteX1475" fmla="*/ 1369875 w 8092826"/>
              <a:gd name="connsiteY1475" fmla="*/ 5407586 h 8158758"/>
              <a:gd name="connsiteX1476" fmla="*/ 1369875 w 8092826"/>
              <a:gd name="connsiteY1476" fmla="*/ 5428594 h 8158758"/>
              <a:gd name="connsiteX1477" fmla="*/ 1383552 w 8092826"/>
              <a:gd name="connsiteY1477" fmla="*/ 5460090 h 8158758"/>
              <a:gd name="connsiteX1478" fmla="*/ 1424597 w 8092826"/>
              <a:gd name="connsiteY1478" fmla="*/ 5449590 h 8158758"/>
              <a:gd name="connsiteX1479" fmla="*/ 1445105 w 8092826"/>
              <a:gd name="connsiteY1479" fmla="*/ 5402341 h 8158758"/>
              <a:gd name="connsiteX1480" fmla="*/ 1431441 w 8092826"/>
              <a:gd name="connsiteY1480" fmla="*/ 5339338 h 8158758"/>
              <a:gd name="connsiteX1481" fmla="*/ 1397228 w 8092826"/>
              <a:gd name="connsiteY1481" fmla="*/ 5313085 h 8158758"/>
              <a:gd name="connsiteX1482" fmla="*/ 1356198 w 8092826"/>
              <a:gd name="connsiteY1482" fmla="*/ 5365589 h 8158758"/>
              <a:gd name="connsiteX1483" fmla="*/ 1342509 w 8092826"/>
              <a:gd name="connsiteY1483" fmla="*/ 5334083 h 8158758"/>
              <a:gd name="connsiteX1484" fmla="*/ 1356198 w 8092826"/>
              <a:gd name="connsiteY1484" fmla="*/ 5271080 h 8158758"/>
              <a:gd name="connsiteX1485" fmla="*/ 1383552 w 8092826"/>
              <a:gd name="connsiteY1485" fmla="*/ 5271080 h 8158758"/>
              <a:gd name="connsiteX1486" fmla="*/ 1438259 w 8092826"/>
              <a:gd name="connsiteY1486" fmla="*/ 5250082 h 8158758"/>
              <a:gd name="connsiteX1487" fmla="*/ 1383552 w 8092826"/>
              <a:gd name="connsiteY1487" fmla="*/ 5218574 h 8158758"/>
              <a:gd name="connsiteX1488" fmla="*/ 1349353 w 8092826"/>
              <a:gd name="connsiteY1488" fmla="*/ 5218574 h 8158758"/>
              <a:gd name="connsiteX1489" fmla="*/ 1342509 w 8092826"/>
              <a:gd name="connsiteY1489" fmla="*/ 5166070 h 8158758"/>
              <a:gd name="connsiteX1490" fmla="*/ 1369875 w 8092826"/>
              <a:gd name="connsiteY1490" fmla="*/ 5113565 h 8158758"/>
              <a:gd name="connsiteX1491" fmla="*/ 1417750 w 8092826"/>
              <a:gd name="connsiteY1491" fmla="*/ 5108322 h 8158758"/>
              <a:gd name="connsiteX1492" fmla="*/ 1424597 w 8092826"/>
              <a:gd name="connsiteY1492" fmla="*/ 5061072 h 8158758"/>
              <a:gd name="connsiteX1493" fmla="*/ 1328845 w 8092826"/>
              <a:gd name="connsiteY1493" fmla="*/ 5050562 h 8158758"/>
              <a:gd name="connsiteX1494" fmla="*/ 1274110 w 8092826"/>
              <a:gd name="connsiteY1494" fmla="*/ 5055816 h 8158758"/>
              <a:gd name="connsiteX1495" fmla="*/ 1301478 w 8092826"/>
              <a:gd name="connsiteY1495" fmla="*/ 5019066 h 8158758"/>
              <a:gd name="connsiteX1496" fmla="*/ 1315155 w 8092826"/>
              <a:gd name="connsiteY1496" fmla="*/ 4956062 h 8158758"/>
              <a:gd name="connsiteX1497" fmla="*/ 1342509 w 8092826"/>
              <a:gd name="connsiteY1497" fmla="*/ 4924555 h 8158758"/>
              <a:gd name="connsiteX1498" fmla="*/ 1383552 w 8092826"/>
              <a:gd name="connsiteY1498" fmla="*/ 4903557 h 8158758"/>
              <a:gd name="connsiteX1499" fmla="*/ 1369875 w 8092826"/>
              <a:gd name="connsiteY1499" fmla="*/ 4882560 h 8158758"/>
              <a:gd name="connsiteX1500" fmla="*/ 1327976 w 8092826"/>
              <a:gd name="connsiteY1500" fmla="*/ 4876649 h 8158758"/>
              <a:gd name="connsiteX1501" fmla="*/ 316569 w 8092826"/>
              <a:gd name="connsiteY1501" fmla="*/ 4872051 h 8158758"/>
              <a:gd name="connsiteX1502" fmla="*/ 343923 w 8092826"/>
              <a:gd name="connsiteY1502" fmla="*/ 4893059 h 8158758"/>
              <a:gd name="connsiteX1503" fmla="*/ 323414 w 8092826"/>
              <a:gd name="connsiteY1503" fmla="*/ 4893059 h 8158758"/>
              <a:gd name="connsiteX1504" fmla="*/ 316569 w 8092826"/>
              <a:gd name="connsiteY1504" fmla="*/ 4872051 h 8158758"/>
              <a:gd name="connsiteX1505" fmla="*/ 7434270 w 8092826"/>
              <a:gd name="connsiteY1505" fmla="*/ 4864432 h 8158758"/>
              <a:gd name="connsiteX1506" fmla="*/ 7447959 w 8092826"/>
              <a:gd name="connsiteY1506" fmla="*/ 4874930 h 8158758"/>
              <a:gd name="connsiteX1507" fmla="*/ 7434270 w 8092826"/>
              <a:gd name="connsiteY1507" fmla="*/ 4874930 h 8158758"/>
              <a:gd name="connsiteX1508" fmla="*/ 7420593 w 8092826"/>
              <a:gd name="connsiteY1508" fmla="*/ 4874930 h 8158758"/>
              <a:gd name="connsiteX1509" fmla="*/ 7434270 w 8092826"/>
              <a:gd name="connsiteY1509" fmla="*/ 4864432 h 8158758"/>
              <a:gd name="connsiteX1510" fmla="*/ 7133326 w 8092826"/>
              <a:gd name="connsiteY1510" fmla="*/ 4864432 h 8158758"/>
              <a:gd name="connsiteX1511" fmla="*/ 7147015 w 8092826"/>
              <a:gd name="connsiteY1511" fmla="*/ 4874930 h 8158758"/>
              <a:gd name="connsiteX1512" fmla="*/ 7133326 w 8092826"/>
              <a:gd name="connsiteY1512" fmla="*/ 4874930 h 8158758"/>
              <a:gd name="connsiteX1513" fmla="*/ 7119662 w 8092826"/>
              <a:gd name="connsiteY1513" fmla="*/ 4874930 h 8158758"/>
              <a:gd name="connsiteX1514" fmla="*/ 7133326 w 8092826"/>
              <a:gd name="connsiteY1514" fmla="*/ 4864432 h 8158758"/>
              <a:gd name="connsiteX1515" fmla="*/ 877428 w 8092826"/>
              <a:gd name="connsiteY1515" fmla="*/ 4861552 h 8158758"/>
              <a:gd name="connsiteX1516" fmla="*/ 904782 w 8092826"/>
              <a:gd name="connsiteY1516" fmla="*/ 4903557 h 8158758"/>
              <a:gd name="connsiteX1517" fmla="*/ 863752 w 8092826"/>
              <a:gd name="connsiteY1517" fmla="*/ 4903557 h 8158758"/>
              <a:gd name="connsiteX1518" fmla="*/ 850060 w 8092826"/>
              <a:gd name="connsiteY1518" fmla="*/ 4882560 h 8158758"/>
              <a:gd name="connsiteX1519" fmla="*/ 877428 w 8092826"/>
              <a:gd name="connsiteY1519" fmla="*/ 4861552 h 8158758"/>
              <a:gd name="connsiteX1520" fmla="*/ 809018 w 8092826"/>
              <a:gd name="connsiteY1520" fmla="*/ 4861552 h 8158758"/>
              <a:gd name="connsiteX1521" fmla="*/ 836384 w 8092826"/>
              <a:gd name="connsiteY1521" fmla="*/ 4861552 h 8158758"/>
              <a:gd name="connsiteX1522" fmla="*/ 781664 w 8092826"/>
              <a:gd name="connsiteY1522" fmla="*/ 4882560 h 8158758"/>
              <a:gd name="connsiteX1523" fmla="*/ 809018 w 8092826"/>
              <a:gd name="connsiteY1523" fmla="*/ 4861552 h 8158758"/>
              <a:gd name="connsiteX1524" fmla="*/ 7304319 w 8092826"/>
              <a:gd name="connsiteY1524" fmla="*/ 4848678 h 8158758"/>
              <a:gd name="connsiteX1525" fmla="*/ 7311164 w 8092826"/>
              <a:gd name="connsiteY1525" fmla="*/ 4916936 h 8158758"/>
              <a:gd name="connsiteX1526" fmla="*/ 7283810 w 8092826"/>
              <a:gd name="connsiteY1526" fmla="*/ 5000947 h 8158758"/>
              <a:gd name="connsiteX1527" fmla="*/ 7283810 w 8092826"/>
              <a:gd name="connsiteY1527" fmla="*/ 4937933 h 8158758"/>
              <a:gd name="connsiteX1528" fmla="*/ 7304319 w 8092826"/>
              <a:gd name="connsiteY1528" fmla="*/ 4848678 h 8158758"/>
              <a:gd name="connsiteX1529" fmla="*/ 7776258 w 8092826"/>
              <a:gd name="connsiteY1529" fmla="*/ 4822435 h 8158758"/>
              <a:gd name="connsiteX1530" fmla="*/ 7789935 w 8092826"/>
              <a:gd name="connsiteY1530" fmla="*/ 4832934 h 8158758"/>
              <a:gd name="connsiteX1531" fmla="*/ 7776258 w 8092826"/>
              <a:gd name="connsiteY1531" fmla="*/ 4843434 h 8158758"/>
              <a:gd name="connsiteX1532" fmla="*/ 7776258 w 8092826"/>
              <a:gd name="connsiteY1532" fmla="*/ 4832934 h 8158758"/>
              <a:gd name="connsiteX1533" fmla="*/ 7721537 w 8092826"/>
              <a:gd name="connsiteY1533" fmla="*/ 4811926 h 8158758"/>
              <a:gd name="connsiteX1534" fmla="*/ 7735214 w 8092826"/>
              <a:gd name="connsiteY1534" fmla="*/ 4811926 h 8158758"/>
              <a:gd name="connsiteX1535" fmla="*/ 7748905 w 8092826"/>
              <a:gd name="connsiteY1535" fmla="*/ 4811926 h 8158758"/>
              <a:gd name="connsiteX1536" fmla="*/ 7735214 w 8092826"/>
              <a:gd name="connsiteY1536" fmla="*/ 4822435 h 8158758"/>
              <a:gd name="connsiteX1537" fmla="*/ 7721537 w 8092826"/>
              <a:gd name="connsiteY1537" fmla="*/ 4811926 h 8158758"/>
              <a:gd name="connsiteX1538" fmla="*/ 740633 w 8092826"/>
              <a:gd name="connsiteY1538" fmla="*/ 4798549 h 8158758"/>
              <a:gd name="connsiteX1539" fmla="*/ 754310 w 8092826"/>
              <a:gd name="connsiteY1539" fmla="*/ 4830056 h 8158758"/>
              <a:gd name="connsiteX1540" fmla="*/ 740633 w 8092826"/>
              <a:gd name="connsiteY1540" fmla="*/ 4872051 h 8158758"/>
              <a:gd name="connsiteX1541" fmla="*/ 726955 w 8092826"/>
              <a:gd name="connsiteY1541" fmla="*/ 4840554 h 8158758"/>
              <a:gd name="connsiteX1542" fmla="*/ 740633 w 8092826"/>
              <a:gd name="connsiteY1542" fmla="*/ 4819557 h 8158758"/>
              <a:gd name="connsiteX1543" fmla="*/ 7502666 w 8092826"/>
              <a:gd name="connsiteY1543" fmla="*/ 4790930 h 8158758"/>
              <a:gd name="connsiteX1544" fmla="*/ 7516343 w 8092826"/>
              <a:gd name="connsiteY1544" fmla="*/ 4801427 h 8158758"/>
              <a:gd name="connsiteX1545" fmla="*/ 7502666 w 8092826"/>
              <a:gd name="connsiteY1545" fmla="*/ 4811926 h 8158758"/>
              <a:gd name="connsiteX1546" fmla="*/ 7488990 w 8092826"/>
              <a:gd name="connsiteY1546" fmla="*/ 4801427 h 8158758"/>
              <a:gd name="connsiteX1547" fmla="*/ 7502666 w 8092826"/>
              <a:gd name="connsiteY1547" fmla="*/ 4790930 h 8158758"/>
              <a:gd name="connsiteX1548" fmla="*/ 862039 w 8092826"/>
              <a:gd name="connsiteY1548" fmla="*/ 4770983 h 8158758"/>
              <a:gd name="connsiteX1549" fmla="*/ 870584 w 8092826"/>
              <a:gd name="connsiteY1549" fmla="*/ 4772296 h 8158758"/>
              <a:gd name="connsiteX1550" fmla="*/ 863752 w 8092826"/>
              <a:gd name="connsiteY1550" fmla="*/ 4798549 h 8158758"/>
              <a:gd name="connsiteX1551" fmla="*/ 836384 w 8092826"/>
              <a:gd name="connsiteY1551" fmla="*/ 4819557 h 8158758"/>
              <a:gd name="connsiteX1552" fmla="*/ 850060 w 8092826"/>
              <a:gd name="connsiteY1552" fmla="*/ 4777550 h 8158758"/>
              <a:gd name="connsiteX1553" fmla="*/ 862039 w 8092826"/>
              <a:gd name="connsiteY1553" fmla="*/ 4770983 h 8158758"/>
              <a:gd name="connsiteX1554" fmla="*/ 7721537 w 8092826"/>
              <a:gd name="connsiteY1554" fmla="*/ 4759422 h 8158758"/>
              <a:gd name="connsiteX1555" fmla="*/ 7735214 w 8092826"/>
              <a:gd name="connsiteY1555" fmla="*/ 4759422 h 8158758"/>
              <a:gd name="connsiteX1556" fmla="*/ 7748905 w 8092826"/>
              <a:gd name="connsiteY1556" fmla="*/ 4759422 h 8158758"/>
              <a:gd name="connsiteX1557" fmla="*/ 7735214 w 8092826"/>
              <a:gd name="connsiteY1557" fmla="*/ 4769931 h 8158758"/>
              <a:gd name="connsiteX1558" fmla="*/ 7721537 w 8092826"/>
              <a:gd name="connsiteY1558" fmla="*/ 4759422 h 8158758"/>
              <a:gd name="connsiteX1559" fmla="*/ 7352194 w 8092826"/>
              <a:gd name="connsiteY1559" fmla="*/ 4759422 h 8158758"/>
              <a:gd name="connsiteX1560" fmla="*/ 7365871 w 8092826"/>
              <a:gd name="connsiteY1560" fmla="*/ 4759422 h 8158758"/>
              <a:gd name="connsiteX1561" fmla="*/ 7379562 w 8092826"/>
              <a:gd name="connsiteY1561" fmla="*/ 4759422 h 8158758"/>
              <a:gd name="connsiteX1562" fmla="*/ 7365871 w 8092826"/>
              <a:gd name="connsiteY1562" fmla="*/ 4769931 h 8158758"/>
              <a:gd name="connsiteX1563" fmla="*/ 7352194 w 8092826"/>
              <a:gd name="connsiteY1563" fmla="*/ 4759422 h 8158758"/>
              <a:gd name="connsiteX1564" fmla="*/ 7283810 w 8092826"/>
              <a:gd name="connsiteY1564" fmla="*/ 4748923 h 8158758"/>
              <a:gd name="connsiteX1565" fmla="*/ 7324841 w 8092826"/>
              <a:gd name="connsiteY1565" fmla="*/ 4780430 h 8158758"/>
              <a:gd name="connsiteX1566" fmla="*/ 7290630 w 8092826"/>
              <a:gd name="connsiteY1566" fmla="*/ 4780430 h 8158758"/>
              <a:gd name="connsiteX1567" fmla="*/ 7283810 w 8092826"/>
              <a:gd name="connsiteY1567" fmla="*/ 4748923 h 8158758"/>
              <a:gd name="connsiteX1568" fmla="*/ 261862 w 8092826"/>
              <a:gd name="connsiteY1568" fmla="*/ 4735546 h 8158758"/>
              <a:gd name="connsiteX1569" fmla="*/ 275539 w 8092826"/>
              <a:gd name="connsiteY1569" fmla="*/ 4746043 h 8158758"/>
              <a:gd name="connsiteX1570" fmla="*/ 261862 w 8092826"/>
              <a:gd name="connsiteY1570" fmla="*/ 4756554 h 8158758"/>
              <a:gd name="connsiteX1571" fmla="*/ 248185 w 8092826"/>
              <a:gd name="connsiteY1571" fmla="*/ 4746043 h 8158758"/>
              <a:gd name="connsiteX1572" fmla="*/ 261862 w 8092826"/>
              <a:gd name="connsiteY1572" fmla="*/ 4735546 h 8158758"/>
              <a:gd name="connsiteX1573" fmla="*/ 607253 w 8092826"/>
              <a:gd name="connsiteY1573" fmla="*/ 4730298 h 8158758"/>
              <a:gd name="connsiteX1574" fmla="*/ 617515 w 8092826"/>
              <a:gd name="connsiteY1574" fmla="*/ 4735546 h 8158758"/>
              <a:gd name="connsiteX1575" fmla="*/ 617515 w 8092826"/>
              <a:gd name="connsiteY1575" fmla="*/ 4761797 h 8158758"/>
              <a:gd name="connsiteX1576" fmla="*/ 603836 w 8092826"/>
              <a:gd name="connsiteY1576" fmla="*/ 4756554 h 8158758"/>
              <a:gd name="connsiteX1577" fmla="*/ 603836 w 8092826"/>
              <a:gd name="connsiteY1577" fmla="*/ 4735546 h 8158758"/>
              <a:gd name="connsiteX1578" fmla="*/ 607253 w 8092826"/>
              <a:gd name="connsiteY1578" fmla="*/ 4730298 h 8158758"/>
              <a:gd name="connsiteX1579" fmla="*/ 7694170 w 8092826"/>
              <a:gd name="connsiteY1579" fmla="*/ 4717427 h 8158758"/>
              <a:gd name="connsiteX1580" fmla="*/ 7707860 w 8092826"/>
              <a:gd name="connsiteY1580" fmla="*/ 4727925 h 8158758"/>
              <a:gd name="connsiteX1581" fmla="*/ 7694170 w 8092826"/>
              <a:gd name="connsiteY1581" fmla="*/ 4738424 h 8158758"/>
              <a:gd name="connsiteX1582" fmla="*/ 7680494 w 8092826"/>
              <a:gd name="connsiteY1582" fmla="*/ 4727925 h 8158758"/>
              <a:gd name="connsiteX1583" fmla="*/ 7694170 w 8092826"/>
              <a:gd name="connsiteY1583" fmla="*/ 4717427 h 8158758"/>
              <a:gd name="connsiteX1584" fmla="*/ 973167 w 8092826"/>
              <a:gd name="connsiteY1584" fmla="*/ 4704048 h 8158758"/>
              <a:gd name="connsiteX1585" fmla="*/ 986856 w 8092826"/>
              <a:gd name="connsiteY1585" fmla="*/ 4714547 h 8158758"/>
              <a:gd name="connsiteX1586" fmla="*/ 986856 w 8092826"/>
              <a:gd name="connsiteY1586" fmla="*/ 4735546 h 8158758"/>
              <a:gd name="connsiteX1587" fmla="*/ 973167 w 8092826"/>
              <a:gd name="connsiteY1587" fmla="*/ 4704048 h 8158758"/>
              <a:gd name="connsiteX1588" fmla="*/ 6764852 w 8092826"/>
              <a:gd name="connsiteY1588" fmla="*/ 4701017 h 8158758"/>
              <a:gd name="connsiteX1589" fmla="*/ 6722953 w 8092826"/>
              <a:gd name="connsiteY1589" fmla="*/ 4706928 h 8158758"/>
              <a:gd name="connsiteX1590" fmla="*/ 6709276 w 8092826"/>
              <a:gd name="connsiteY1590" fmla="*/ 4727925 h 8158758"/>
              <a:gd name="connsiteX1591" fmla="*/ 6750319 w 8092826"/>
              <a:gd name="connsiteY1591" fmla="*/ 4748923 h 8158758"/>
              <a:gd name="connsiteX1592" fmla="*/ 6777673 w 8092826"/>
              <a:gd name="connsiteY1592" fmla="*/ 4780430 h 8158758"/>
              <a:gd name="connsiteX1593" fmla="*/ 6791350 w 8092826"/>
              <a:gd name="connsiteY1593" fmla="*/ 4843434 h 8158758"/>
              <a:gd name="connsiteX1594" fmla="*/ 6818718 w 8092826"/>
              <a:gd name="connsiteY1594" fmla="*/ 4880184 h 8158758"/>
              <a:gd name="connsiteX1595" fmla="*/ 6763983 w 8092826"/>
              <a:gd name="connsiteY1595" fmla="*/ 4874930 h 8158758"/>
              <a:gd name="connsiteX1596" fmla="*/ 6668231 w 8092826"/>
              <a:gd name="connsiteY1596" fmla="*/ 4885440 h 8158758"/>
              <a:gd name="connsiteX1597" fmla="*/ 6675076 w 8092826"/>
              <a:gd name="connsiteY1597" fmla="*/ 4932690 h 8158758"/>
              <a:gd name="connsiteX1598" fmla="*/ 6722953 w 8092826"/>
              <a:gd name="connsiteY1598" fmla="*/ 4937933 h 8158758"/>
              <a:gd name="connsiteX1599" fmla="*/ 6750319 w 8092826"/>
              <a:gd name="connsiteY1599" fmla="*/ 4990438 h 8158758"/>
              <a:gd name="connsiteX1600" fmla="*/ 6743474 w 8092826"/>
              <a:gd name="connsiteY1600" fmla="*/ 5042942 h 8158758"/>
              <a:gd name="connsiteX1601" fmla="*/ 6709276 w 8092826"/>
              <a:gd name="connsiteY1601" fmla="*/ 5042942 h 8158758"/>
              <a:gd name="connsiteX1602" fmla="*/ 6654567 w 8092826"/>
              <a:gd name="connsiteY1602" fmla="*/ 5074450 h 8158758"/>
              <a:gd name="connsiteX1603" fmla="*/ 6709276 w 8092826"/>
              <a:gd name="connsiteY1603" fmla="*/ 5095448 h 8158758"/>
              <a:gd name="connsiteX1604" fmla="*/ 6736630 w 8092826"/>
              <a:gd name="connsiteY1604" fmla="*/ 5095448 h 8158758"/>
              <a:gd name="connsiteX1605" fmla="*/ 6750319 w 8092826"/>
              <a:gd name="connsiteY1605" fmla="*/ 5158451 h 8158758"/>
              <a:gd name="connsiteX1606" fmla="*/ 6736630 w 8092826"/>
              <a:gd name="connsiteY1606" fmla="*/ 5189957 h 8158758"/>
              <a:gd name="connsiteX1607" fmla="*/ 6695598 w 8092826"/>
              <a:gd name="connsiteY1607" fmla="*/ 5137453 h 8158758"/>
              <a:gd name="connsiteX1608" fmla="*/ 6661386 w 8092826"/>
              <a:gd name="connsiteY1608" fmla="*/ 5163706 h 8158758"/>
              <a:gd name="connsiteX1609" fmla="*/ 6647722 w 8092826"/>
              <a:gd name="connsiteY1609" fmla="*/ 5226709 h 8158758"/>
              <a:gd name="connsiteX1610" fmla="*/ 6668231 w 8092826"/>
              <a:gd name="connsiteY1610" fmla="*/ 5273958 h 8158758"/>
              <a:gd name="connsiteX1611" fmla="*/ 6709276 w 8092826"/>
              <a:gd name="connsiteY1611" fmla="*/ 5284458 h 8158758"/>
              <a:gd name="connsiteX1612" fmla="*/ 6722953 w 8092826"/>
              <a:gd name="connsiteY1612" fmla="*/ 5252962 h 8158758"/>
              <a:gd name="connsiteX1613" fmla="*/ 6722953 w 8092826"/>
              <a:gd name="connsiteY1613" fmla="*/ 5231954 h 8158758"/>
              <a:gd name="connsiteX1614" fmla="*/ 6750319 w 8092826"/>
              <a:gd name="connsiteY1614" fmla="*/ 5273958 h 8158758"/>
              <a:gd name="connsiteX1615" fmla="*/ 6695598 w 8092826"/>
              <a:gd name="connsiteY1615" fmla="*/ 5305466 h 8158758"/>
              <a:gd name="connsiteX1616" fmla="*/ 6647722 w 8092826"/>
              <a:gd name="connsiteY1616" fmla="*/ 5305466 h 8158758"/>
              <a:gd name="connsiteX1617" fmla="*/ 6640878 w 8092826"/>
              <a:gd name="connsiteY1617" fmla="*/ 5378968 h 8158758"/>
              <a:gd name="connsiteX1618" fmla="*/ 6681921 w 8092826"/>
              <a:gd name="connsiteY1618" fmla="*/ 5462970 h 8158758"/>
              <a:gd name="connsiteX1619" fmla="*/ 6722953 w 8092826"/>
              <a:gd name="connsiteY1619" fmla="*/ 5546981 h 8158758"/>
              <a:gd name="connsiteX1620" fmla="*/ 6736630 w 8092826"/>
              <a:gd name="connsiteY1620" fmla="*/ 5609984 h 8158758"/>
              <a:gd name="connsiteX1621" fmla="*/ 6777673 w 8092826"/>
              <a:gd name="connsiteY1621" fmla="*/ 5609984 h 8158758"/>
              <a:gd name="connsiteX1622" fmla="*/ 6811871 w 8092826"/>
              <a:gd name="connsiteY1622" fmla="*/ 5515474 h 8158758"/>
              <a:gd name="connsiteX1623" fmla="*/ 6832380 w 8092826"/>
              <a:gd name="connsiteY1623" fmla="*/ 5420973 h 8158758"/>
              <a:gd name="connsiteX1624" fmla="*/ 6866578 w 8092826"/>
              <a:gd name="connsiteY1624" fmla="*/ 5384213 h 8158758"/>
              <a:gd name="connsiteX1625" fmla="*/ 6832380 w 8092826"/>
              <a:gd name="connsiteY1625" fmla="*/ 5357970 h 8158758"/>
              <a:gd name="connsiteX1626" fmla="*/ 6832380 w 8092826"/>
              <a:gd name="connsiteY1626" fmla="*/ 5336962 h 8158758"/>
              <a:gd name="connsiteX1627" fmla="*/ 6852902 w 8092826"/>
              <a:gd name="connsiteY1627" fmla="*/ 5205701 h 8158758"/>
              <a:gd name="connsiteX1628" fmla="*/ 6873425 w 8092826"/>
              <a:gd name="connsiteY1628" fmla="*/ 5063950 h 8158758"/>
              <a:gd name="connsiteX1629" fmla="*/ 6873425 w 8092826"/>
              <a:gd name="connsiteY1629" fmla="*/ 5000947 h 8158758"/>
              <a:gd name="connsiteX1630" fmla="*/ 6859748 w 8092826"/>
              <a:gd name="connsiteY1630" fmla="*/ 4948443 h 8158758"/>
              <a:gd name="connsiteX1631" fmla="*/ 6887102 w 8092826"/>
              <a:gd name="connsiteY1631" fmla="*/ 4916936 h 8158758"/>
              <a:gd name="connsiteX1632" fmla="*/ 6914468 w 8092826"/>
              <a:gd name="connsiteY1632" fmla="*/ 4906437 h 8158758"/>
              <a:gd name="connsiteX1633" fmla="*/ 6887102 w 8092826"/>
              <a:gd name="connsiteY1633" fmla="*/ 4874930 h 8158758"/>
              <a:gd name="connsiteX1634" fmla="*/ 6900778 w 8092826"/>
              <a:gd name="connsiteY1634" fmla="*/ 4843434 h 8158758"/>
              <a:gd name="connsiteX1635" fmla="*/ 6907623 w 8092826"/>
              <a:gd name="connsiteY1635" fmla="*/ 4785675 h 8158758"/>
              <a:gd name="connsiteX1636" fmla="*/ 6846071 w 8092826"/>
              <a:gd name="connsiteY1636" fmla="*/ 4759422 h 8158758"/>
              <a:gd name="connsiteX1637" fmla="*/ 6818718 w 8092826"/>
              <a:gd name="connsiteY1637" fmla="*/ 4738424 h 8158758"/>
              <a:gd name="connsiteX1638" fmla="*/ 6794772 w 8092826"/>
              <a:gd name="connsiteY1638" fmla="*/ 4704301 h 8158758"/>
              <a:gd name="connsiteX1639" fmla="*/ 6764852 w 8092826"/>
              <a:gd name="connsiteY1639" fmla="*/ 4701017 h 8158758"/>
              <a:gd name="connsiteX1640" fmla="*/ 7776258 w 8092826"/>
              <a:gd name="connsiteY1640" fmla="*/ 4696419 h 8158758"/>
              <a:gd name="connsiteX1641" fmla="*/ 7769412 w 8092826"/>
              <a:gd name="connsiteY1641" fmla="*/ 4717427 h 8158758"/>
              <a:gd name="connsiteX1642" fmla="*/ 7748905 w 8092826"/>
              <a:gd name="connsiteY1642" fmla="*/ 4717427 h 8158758"/>
              <a:gd name="connsiteX1643" fmla="*/ 7776258 w 8092826"/>
              <a:gd name="connsiteY1643" fmla="*/ 4696419 h 8158758"/>
              <a:gd name="connsiteX1644" fmla="*/ 1214277 w 8092826"/>
              <a:gd name="connsiteY1644" fmla="*/ 4686976 h 8158758"/>
              <a:gd name="connsiteX1645" fmla="*/ 1151007 w 8092826"/>
              <a:gd name="connsiteY1645" fmla="*/ 4704048 h 8158758"/>
              <a:gd name="connsiteX1646" fmla="*/ 1192049 w 8092826"/>
              <a:gd name="connsiteY1646" fmla="*/ 4756554 h 8158758"/>
              <a:gd name="connsiteX1647" fmla="*/ 1301478 w 8092826"/>
              <a:gd name="connsiteY1647" fmla="*/ 4788050 h 8158758"/>
              <a:gd name="connsiteX1648" fmla="*/ 1383552 w 8092826"/>
              <a:gd name="connsiteY1648" fmla="*/ 4777550 h 8158758"/>
              <a:gd name="connsiteX1649" fmla="*/ 1260446 w 8092826"/>
              <a:gd name="connsiteY1649" fmla="*/ 4725046 h 8158758"/>
              <a:gd name="connsiteX1650" fmla="*/ 1239924 w 8092826"/>
              <a:gd name="connsiteY1650" fmla="*/ 4698794 h 8158758"/>
              <a:gd name="connsiteX1651" fmla="*/ 1214277 w 8092826"/>
              <a:gd name="connsiteY1651" fmla="*/ 4686976 h 8158758"/>
              <a:gd name="connsiteX1652" fmla="*/ 7256444 w 8092826"/>
              <a:gd name="connsiteY1652" fmla="*/ 4685920 h 8158758"/>
              <a:gd name="connsiteX1653" fmla="*/ 7283810 w 8092826"/>
              <a:gd name="connsiteY1653" fmla="*/ 4685920 h 8158758"/>
              <a:gd name="connsiteX1654" fmla="*/ 7311164 w 8092826"/>
              <a:gd name="connsiteY1654" fmla="*/ 4706928 h 8158758"/>
              <a:gd name="connsiteX1655" fmla="*/ 7256444 w 8092826"/>
              <a:gd name="connsiteY1655" fmla="*/ 4685920 h 8158758"/>
              <a:gd name="connsiteX1656" fmla="*/ 7215399 w 8092826"/>
              <a:gd name="connsiteY1656" fmla="*/ 4685920 h 8158758"/>
              <a:gd name="connsiteX1657" fmla="*/ 7242767 w 8092826"/>
              <a:gd name="connsiteY1657" fmla="*/ 4706928 h 8158758"/>
              <a:gd name="connsiteX1658" fmla="*/ 7229076 w 8092826"/>
              <a:gd name="connsiteY1658" fmla="*/ 4727925 h 8158758"/>
              <a:gd name="connsiteX1659" fmla="*/ 7188046 w 8092826"/>
              <a:gd name="connsiteY1659" fmla="*/ 4727925 h 8158758"/>
              <a:gd name="connsiteX1660" fmla="*/ 7215399 w 8092826"/>
              <a:gd name="connsiteY1660" fmla="*/ 4685920 h 8158758"/>
              <a:gd name="connsiteX1661" fmla="*/ 740633 w 8092826"/>
              <a:gd name="connsiteY1661" fmla="*/ 4662043 h 8158758"/>
              <a:gd name="connsiteX1662" fmla="*/ 754310 w 8092826"/>
              <a:gd name="connsiteY1662" fmla="*/ 4683040 h 8158758"/>
              <a:gd name="connsiteX1663" fmla="*/ 747464 w 8092826"/>
              <a:gd name="connsiteY1663" fmla="*/ 4730291 h 8158758"/>
              <a:gd name="connsiteX1664" fmla="*/ 726955 w 8092826"/>
              <a:gd name="connsiteY1664" fmla="*/ 4767051 h 8158758"/>
              <a:gd name="connsiteX1665" fmla="*/ 699602 w 8092826"/>
              <a:gd name="connsiteY1665" fmla="*/ 4746043 h 8158758"/>
              <a:gd name="connsiteX1666" fmla="*/ 740633 w 8092826"/>
              <a:gd name="connsiteY1666" fmla="*/ 4662043 h 8158758"/>
              <a:gd name="connsiteX1667" fmla="*/ 836384 w 8092826"/>
              <a:gd name="connsiteY1667" fmla="*/ 4641045 h 8158758"/>
              <a:gd name="connsiteX1668" fmla="*/ 850060 w 8092826"/>
              <a:gd name="connsiteY1668" fmla="*/ 4693539 h 8158758"/>
              <a:gd name="connsiteX1669" fmla="*/ 836384 w 8092826"/>
              <a:gd name="connsiteY1669" fmla="*/ 4704048 h 8158758"/>
              <a:gd name="connsiteX1670" fmla="*/ 809018 w 8092826"/>
              <a:gd name="connsiteY1670" fmla="*/ 4662043 h 8158758"/>
              <a:gd name="connsiteX1671" fmla="*/ 836384 w 8092826"/>
              <a:gd name="connsiteY1671" fmla="*/ 4641045 h 8158758"/>
              <a:gd name="connsiteX1672" fmla="*/ 261862 w 8092826"/>
              <a:gd name="connsiteY1672" fmla="*/ 4641045 h 8158758"/>
              <a:gd name="connsiteX1673" fmla="*/ 275539 w 8092826"/>
              <a:gd name="connsiteY1673" fmla="*/ 4662043 h 8158758"/>
              <a:gd name="connsiteX1674" fmla="*/ 248185 w 8092826"/>
              <a:gd name="connsiteY1674" fmla="*/ 4683040 h 8158758"/>
              <a:gd name="connsiteX1675" fmla="*/ 261862 w 8092826"/>
              <a:gd name="connsiteY1675" fmla="*/ 4641045 h 8158758"/>
              <a:gd name="connsiteX1676" fmla="*/ 7352194 w 8092826"/>
              <a:gd name="connsiteY1676" fmla="*/ 4622917 h 8158758"/>
              <a:gd name="connsiteX1677" fmla="*/ 7352194 w 8092826"/>
              <a:gd name="connsiteY1677" fmla="*/ 4643925 h 8158758"/>
              <a:gd name="connsiteX1678" fmla="*/ 7365871 w 8092826"/>
              <a:gd name="connsiteY1678" fmla="*/ 4664922 h 8158758"/>
              <a:gd name="connsiteX1679" fmla="*/ 7352194 w 8092826"/>
              <a:gd name="connsiteY1679" fmla="*/ 4696419 h 8158758"/>
              <a:gd name="connsiteX1680" fmla="*/ 7338518 w 8092826"/>
              <a:gd name="connsiteY1680" fmla="*/ 4654424 h 8158758"/>
              <a:gd name="connsiteX1681" fmla="*/ 7352194 w 8092826"/>
              <a:gd name="connsiteY1681" fmla="*/ 4622917 h 8158758"/>
              <a:gd name="connsiteX1682" fmla="*/ 7230789 w 8092826"/>
              <a:gd name="connsiteY1682" fmla="*/ 4595351 h 8158758"/>
              <a:gd name="connsiteX1683" fmla="*/ 7242767 w 8092826"/>
              <a:gd name="connsiteY1683" fmla="*/ 4601918 h 8158758"/>
              <a:gd name="connsiteX1684" fmla="*/ 7256444 w 8092826"/>
              <a:gd name="connsiteY1684" fmla="*/ 4643925 h 8158758"/>
              <a:gd name="connsiteX1685" fmla="*/ 7229076 w 8092826"/>
              <a:gd name="connsiteY1685" fmla="*/ 4622917 h 8158758"/>
              <a:gd name="connsiteX1686" fmla="*/ 7222244 w 8092826"/>
              <a:gd name="connsiteY1686" fmla="*/ 4596664 h 8158758"/>
              <a:gd name="connsiteX1687" fmla="*/ 7230789 w 8092826"/>
              <a:gd name="connsiteY1687" fmla="*/ 4595351 h 8158758"/>
              <a:gd name="connsiteX1688" fmla="*/ 754310 w 8092826"/>
              <a:gd name="connsiteY1688" fmla="*/ 4588541 h 8158758"/>
              <a:gd name="connsiteX1689" fmla="*/ 781664 w 8092826"/>
              <a:gd name="connsiteY1689" fmla="*/ 4588541 h 8158758"/>
              <a:gd name="connsiteX1690" fmla="*/ 754310 w 8092826"/>
              <a:gd name="connsiteY1690" fmla="*/ 4620037 h 8158758"/>
              <a:gd name="connsiteX1691" fmla="*/ 699602 w 8092826"/>
              <a:gd name="connsiteY1691" fmla="*/ 4641045 h 8158758"/>
              <a:gd name="connsiteX1692" fmla="*/ 754310 w 8092826"/>
              <a:gd name="connsiteY1692" fmla="*/ 4588541 h 8158758"/>
              <a:gd name="connsiteX1693" fmla="*/ 261862 w 8092826"/>
              <a:gd name="connsiteY1693" fmla="*/ 4588541 h 8158758"/>
              <a:gd name="connsiteX1694" fmla="*/ 275539 w 8092826"/>
              <a:gd name="connsiteY1694" fmla="*/ 4599040 h 8158758"/>
              <a:gd name="connsiteX1695" fmla="*/ 261862 w 8092826"/>
              <a:gd name="connsiteY1695" fmla="*/ 4609538 h 8158758"/>
              <a:gd name="connsiteX1696" fmla="*/ 248185 w 8092826"/>
              <a:gd name="connsiteY1696" fmla="*/ 4599040 h 8158758"/>
              <a:gd name="connsiteX1697" fmla="*/ 261862 w 8092826"/>
              <a:gd name="connsiteY1697" fmla="*/ 4588541 h 8158758"/>
              <a:gd name="connsiteX1698" fmla="*/ 7830966 w 8092826"/>
              <a:gd name="connsiteY1698" fmla="*/ 4559914 h 8158758"/>
              <a:gd name="connsiteX1699" fmla="*/ 7844642 w 8092826"/>
              <a:gd name="connsiteY1699" fmla="*/ 4570411 h 8158758"/>
              <a:gd name="connsiteX1700" fmla="*/ 7830966 w 8092826"/>
              <a:gd name="connsiteY1700" fmla="*/ 4580922 h 8158758"/>
              <a:gd name="connsiteX1701" fmla="*/ 7817289 w 8092826"/>
              <a:gd name="connsiteY1701" fmla="*/ 4570411 h 8158758"/>
              <a:gd name="connsiteX1702" fmla="*/ 7830966 w 8092826"/>
              <a:gd name="connsiteY1702" fmla="*/ 4559914 h 8158758"/>
              <a:gd name="connsiteX1703" fmla="*/ 576483 w 8092826"/>
              <a:gd name="connsiteY1703" fmla="*/ 4557034 h 8158758"/>
              <a:gd name="connsiteX1704" fmla="*/ 603836 w 8092826"/>
              <a:gd name="connsiteY1704" fmla="*/ 4578042 h 8158758"/>
              <a:gd name="connsiteX1705" fmla="*/ 576483 w 8092826"/>
              <a:gd name="connsiteY1705" fmla="*/ 4588541 h 8158758"/>
              <a:gd name="connsiteX1706" fmla="*/ 549117 w 8092826"/>
              <a:gd name="connsiteY1706" fmla="*/ 4578042 h 8158758"/>
              <a:gd name="connsiteX1707" fmla="*/ 576483 w 8092826"/>
              <a:gd name="connsiteY1707" fmla="*/ 4557034 h 8158758"/>
              <a:gd name="connsiteX1708" fmla="*/ 521763 w 8092826"/>
              <a:gd name="connsiteY1708" fmla="*/ 4557034 h 8158758"/>
              <a:gd name="connsiteX1709" fmla="*/ 535453 w 8092826"/>
              <a:gd name="connsiteY1709" fmla="*/ 4567533 h 8158758"/>
              <a:gd name="connsiteX1710" fmla="*/ 521763 w 8092826"/>
              <a:gd name="connsiteY1710" fmla="*/ 4578042 h 8158758"/>
              <a:gd name="connsiteX1711" fmla="*/ 508072 w 8092826"/>
              <a:gd name="connsiteY1711" fmla="*/ 4567533 h 8158758"/>
              <a:gd name="connsiteX1712" fmla="*/ 521763 w 8092826"/>
              <a:gd name="connsiteY1712" fmla="*/ 4557034 h 8158758"/>
              <a:gd name="connsiteX1713" fmla="*/ 7485575 w 8092826"/>
              <a:gd name="connsiteY1713" fmla="*/ 4554666 h 8158758"/>
              <a:gd name="connsiteX1714" fmla="*/ 7488990 w 8092826"/>
              <a:gd name="connsiteY1714" fmla="*/ 4559914 h 8158758"/>
              <a:gd name="connsiteX1715" fmla="*/ 7488990 w 8092826"/>
              <a:gd name="connsiteY1715" fmla="*/ 4580922 h 8158758"/>
              <a:gd name="connsiteX1716" fmla="*/ 7475313 w 8092826"/>
              <a:gd name="connsiteY1716" fmla="*/ 4586165 h 8158758"/>
              <a:gd name="connsiteX1717" fmla="*/ 7475313 w 8092826"/>
              <a:gd name="connsiteY1717" fmla="*/ 4559914 h 8158758"/>
              <a:gd name="connsiteX1718" fmla="*/ 7485575 w 8092826"/>
              <a:gd name="connsiteY1718" fmla="*/ 4554666 h 8158758"/>
              <a:gd name="connsiteX1719" fmla="*/ 949235 w 8092826"/>
              <a:gd name="connsiteY1719" fmla="*/ 4551787 h 8158758"/>
              <a:gd name="connsiteX1720" fmla="*/ 959503 w 8092826"/>
              <a:gd name="connsiteY1720" fmla="*/ 4557034 h 8158758"/>
              <a:gd name="connsiteX1721" fmla="*/ 959503 w 8092826"/>
              <a:gd name="connsiteY1721" fmla="*/ 4583286 h 8158758"/>
              <a:gd name="connsiteX1722" fmla="*/ 945812 w 8092826"/>
              <a:gd name="connsiteY1722" fmla="*/ 4578042 h 8158758"/>
              <a:gd name="connsiteX1723" fmla="*/ 945812 w 8092826"/>
              <a:gd name="connsiteY1723" fmla="*/ 4557034 h 8158758"/>
              <a:gd name="connsiteX1724" fmla="*/ 949235 w 8092826"/>
              <a:gd name="connsiteY1724" fmla="*/ 4551787 h 8158758"/>
              <a:gd name="connsiteX1725" fmla="*/ 7119662 w 8092826"/>
              <a:gd name="connsiteY1725" fmla="*/ 4528416 h 8158758"/>
              <a:gd name="connsiteX1726" fmla="*/ 7105970 w 8092826"/>
              <a:gd name="connsiteY1726" fmla="*/ 4559914 h 8158758"/>
              <a:gd name="connsiteX1727" fmla="*/ 7105970 w 8092826"/>
              <a:gd name="connsiteY1727" fmla="*/ 4538915 h 8158758"/>
              <a:gd name="connsiteX1728" fmla="*/ 7119662 w 8092826"/>
              <a:gd name="connsiteY1728" fmla="*/ 4528416 h 8158758"/>
              <a:gd name="connsiteX1729" fmla="*/ 248185 w 8092826"/>
              <a:gd name="connsiteY1729" fmla="*/ 4525538 h 8158758"/>
              <a:gd name="connsiteX1730" fmla="*/ 261862 w 8092826"/>
              <a:gd name="connsiteY1730" fmla="*/ 4525538 h 8158758"/>
              <a:gd name="connsiteX1731" fmla="*/ 275539 w 8092826"/>
              <a:gd name="connsiteY1731" fmla="*/ 4525538 h 8158758"/>
              <a:gd name="connsiteX1732" fmla="*/ 261862 w 8092826"/>
              <a:gd name="connsiteY1732" fmla="*/ 4536035 h 8158758"/>
              <a:gd name="connsiteX1733" fmla="*/ 248185 w 8092826"/>
              <a:gd name="connsiteY1733" fmla="*/ 4525538 h 8158758"/>
              <a:gd name="connsiteX1734" fmla="*/ 6878551 w 8092826"/>
              <a:gd name="connsiteY1734" fmla="*/ 4511344 h 8158758"/>
              <a:gd name="connsiteX1735" fmla="*/ 6852902 w 8092826"/>
              <a:gd name="connsiteY1735" fmla="*/ 4523162 h 8158758"/>
              <a:gd name="connsiteX1736" fmla="*/ 6832380 w 8092826"/>
              <a:gd name="connsiteY1736" fmla="*/ 4549414 h 8158758"/>
              <a:gd name="connsiteX1737" fmla="*/ 6709276 w 8092826"/>
              <a:gd name="connsiteY1737" fmla="*/ 4601918 h 8158758"/>
              <a:gd name="connsiteX1738" fmla="*/ 6791350 w 8092826"/>
              <a:gd name="connsiteY1738" fmla="*/ 4612418 h 8158758"/>
              <a:gd name="connsiteX1739" fmla="*/ 6900778 w 8092826"/>
              <a:gd name="connsiteY1739" fmla="*/ 4580922 h 8158758"/>
              <a:gd name="connsiteX1740" fmla="*/ 6941822 w 8092826"/>
              <a:gd name="connsiteY1740" fmla="*/ 4528416 h 8158758"/>
              <a:gd name="connsiteX1741" fmla="*/ 6878551 w 8092826"/>
              <a:gd name="connsiteY1741" fmla="*/ 4511344 h 8158758"/>
              <a:gd name="connsiteX1742" fmla="*/ 1876000 w 8092826"/>
              <a:gd name="connsiteY1742" fmla="*/ 4504530 h 8158758"/>
              <a:gd name="connsiteX1743" fmla="*/ 1889689 w 8092826"/>
              <a:gd name="connsiteY1743" fmla="*/ 4536035 h 8158758"/>
              <a:gd name="connsiteX1744" fmla="*/ 1889689 w 8092826"/>
              <a:gd name="connsiteY1744" fmla="*/ 4525538 h 8158758"/>
              <a:gd name="connsiteX1745" fmla="*/ 1876000 w 8092826"/>
              <a:gd name="connsiteY1745" fmla="*/ 4504530 h 8158758"/>
              <a:gd name="connsiteX1746" fmla="*/ 7352194 w 8092826"/>
              <a:gd name="connsiteY1746" fmla="*/ 4486411 h 8158758"/>
              <a:gd name="connsiteX1747" fmla="*/ 7393225 w 8092826"/>
              <a:gd name="connsiteY1747" fmla="*/ 4570411 h 8158758"/>
              <a:gd name="connsiteX1748" fmla="*/ 7365871 w 8092826"/>
              <a:gd name="connsiteY1748" fmla="*/ 4591419 h 8158758"/>
              <a:gd name="connsiteX1749" fmla="*/ 7345362 w 8092826"/>
              <a:gd name="connsiteY1749" fmla="*/ 4554659 h 8158758"/>
              <a:gd name="connsiteX1750" fmla="*/ 7338518 w 8092826"/>
              <a:gd name="connsiteY1750" fmla="*/ 4507408 h 8158758"/>
              <a:gd name="connsiteX1751" fmla="*/ 7352194 w 8092826"/>
              <a:gd name="connsiteY1751" fmla="*/ 4486411 h 8158758"/>
              <a:gd name="connsiteX1752" fmla="*/ 7830966 w 8092826"/>
              <a:gd name="connsiteY1752" fmla="*/ 4465413 h 8158758"/>
              <a:gd name="connsiteX1753" fmla="*/ 7844642 w 8092826"/>
              <a:gd name="connsiteY1753" fmla="*/ 4507408 h 8158758"/>
              <a:gd name="connsiteX1754" fmla="*/ 7817289 w 8092826"/>
              <a:gd name="connsiteY1754" fmla="*/ 4486411 h 8158758"/>
              <a:gd name="connsiteX1755" fmla="*/ 7830966 w 8092826"/>
              <a:gd name="connsiteY1755" fmla="*/ 4465413 h 8158758"/>
              <a:gd name="connsiteX1756" fmla="*/ 7256444 w 8092826"/>
              <a:gd name="connsiteY1756" fmla="*/ 4465413 h 8158758"/>
              <a:gd name="connsiteX1757" fmla="*/ 7283810 w 8092826"/>
              <a:gd name="connsiteY1757" fmla="*/ 4486411 h 8158758"/>
              <a:gd name="connsiteX1758" fmla="*/ 7256444 w 8092826"/>
              <a:gd name="connsiteY1758" fmla="*/ 4528416 h 8158758"/>
              <a:gd name="connsiteX1759" fmla="*/ 7242767 w 8092826"/>
              <a:gd name="connsiteY1759" fmla="*/ 4517907 h 8158758"/>
              <a:gd name="connsiteX1760" fmla="*/ 7256444 w 8092826"/>
              <a:gd name="connsiteY1760" fmla="*/ 4465413 h 8158758"/>
              <a:gd name="connsiteX1761" fmla="*/ 925304 w 8092826"/>
              <a:gd name="connsiteY1761" fmla="*/ 4433654 h 8158758"/>
              <a:gd name="connsiteX1762" fmla="*/ 945812 w 8092826"/>
              <a:gd name="connsiteY1762" fmla="*/ 4441526 h 8158758"/>
              <a:gd name="connsiteX1763" fmla="*/ 918459 w 8092826"/>
              <a:gd name="connsiteY1763" fmla="*/ 4452024 h 8158758"/>
              <a:gd name="connsiteX1764" fmla="*/ 925304 w 8092826"/>
              <a:gd name="connsiteY1764" fmla="*/ 4433654 h 8158758"/>
              <a:gd name="connsiteX1765" fmla="*/ 1520347 w 8092826"/>
              <a:gd name="connsiteY1765" fmla="*/ 4420528 h 8158758"/>
              <a:gd name="connsiteX1766" fmla="*/ 1451950 w 8092826"/>
              <a:gd name="connsiteY1766" fmla="*/ 4494030 h 8158758"/>
              <a:gd name="connsiteX1767" fmla="*/ 1492994 w 8092826"/>
              <a:gd name="connsiteY1767" fmla="*/ 4504530 h 8158758"/>
              <a:gd name="connsiteX1768" fmla="*/ 1520347 w 8092826"/>
              <a:gd name="connsiteY1768" fmla="*/ 4462534 h 8158758"/>
              <a:gd name="connsiteX1769" fmla="*/ 740627 w 8092826"/>
              <a:gd name="connsiteY1769" fmla="*/ 4417899 h 8158758"/>
              <a:gd name="connsiteX1770" fmla="*/ 726955 w 8092826"/>
              <a:gd name="connsiteY1770" fmla="*/ 4420528 h 8158758"/>
              <a:gd name="connsiteX1771" fmla="*/ 754310 w 8092826"/>
              <a:gd name="connsiteY1771" fmla="*/ 4462534 h 8158758"/>
              <a:gd name="connsiteX1772" fmla="*/ 754310 w 8092826"/>
              <a:gd name="connsiteY1772" fmla="*/ 4431027 h 8158758"/>
              <a:gd name="connsiteX1773" fmla="*/ 740627 w 8092826"/>
              <a:gd name="connsiteY1773" fmla="*/ 4417899 h 8158758"/>
              <a:gd name="connsiteX1774" fmla="*/ 7830966 w 8092826"/>
              <a:gd name="connsiteY1774" fmla="*/ 4412909 h 8158758"/>
              <a:gd name="connsiteX1775" fmla="*/ 7844642 w 8092826"/>
              <a:gd name="connsiteY1775" fmla="*/ 4423408 h 8158758"/>
              <a:gd name="connsiteX1776" fmla="*/ 7830966 w 8092826"/>
              <a:gd name="connsiteY1776" fmla="*/ 4433906 h 8158758"/>
              <a:gd name="connsiteX1777" fmla="*/ 7817289 w 8092826"/>
              <a:gd name="connsiteY1777" fmla="*/ 4423408 h 8158758"/>
              <a:gd name="connsiteX1778" fmla="*/ 7830966 w 8092826"/>
              <a:gd name="connsiteY1778" fmla="*/ 4412909 h 8158758"/>
              <a:gd name="connsiteX1779" fmla="*/ 7311164 w 8092826"/>
              <a:gd name="connsiteY1779" fmla="*/ 4412909 h 8158758"/>
              <a:gd name="connsiteX1780" fmla="*/ 7338518 w 8092826"/>
              <a:gd name="connsiteY1780" fmla="*/ 4412909 h 8158758"/>
              <a:gd name="connsiteX1781" fmla="*/ 7393225 w 8092826"/>
              <a:gd name="connsiteY1781" fmla="*/ 4465413 h 8158758"/>
              <a:gd name="connsiteX1782" fmla="*/ 7338518 w 8092826"/>
              <a:gd name="connsiteY1782" fmla="*/ 4444405 h 8158758"/>
              <a:gd name="connsiteX1783" fmla="*/ 7311164 w 8092826"/>
              <a:gd name="connsiteY1783" fmla="*/ 4412909 h 8158758"/>
              <a:gd name="connsiteX1784" fmla="*/ 720110 w 8092826"/>
              <a:gd name="connsiteY1784" fmla="*/ 4399520 h 8158758"/>
              <a:gd name="connsiteX1785" fmla="*/ 781664 w 8092826"/>
              <a:gd name="connsiteY1785" fmla="*/ 4420528 h 8158758"/>
              <a:gd name="connsiteX1786" fmla="*/ 788508 w 8092826"/>
              <a:gd name="connsiteY1786" fmla="*/ 4483531 h 8158758"/>
              <a:gd name="connsiteX1787" fmla="*/ 754310 w 8092826"/>
              <a:gd name="connsiteY1787" fmla="*/ 4525538 h 8158758"/>
              <a:gd name="connsiteX1788" fmla="*/ 740633 w 8092826"/>
              <a:gd name="connsiteY1788" fmla="*/ 4557034 h 8158758"/>
              <a:gd name="connsiteX1789" fmla="*/ 713266 w 8092826"/>
              <a:gd name="connsiteY1789" fmla="*/ 4588541 h 8158758"/>
              <a:gd name="connsiteX1790" fmla="*/ 685912 w 8092826"/>
              <a:gd name="connsiteY1790" fmla="*/ 4557034 h 8158758"/>
              <a:gd name="connsiteX1791" fmla="*/ 685912 w 8092826"/>
              <a:gd name="connsiteY1791" fmla="*/ 4525538 h 8158758"/>
              <a:gd name="connsiteX1792" fmla="*/ 699602 w 8092826"/>
              <a:gd name="connsiteY1792" fmla="*/ 4462534 h 8158758"/>
              <a:gd name="connsiteX1793" fmla="*/ 720110 w 8092826"/>
              <a:gd name="connsiteY1793" fmla="*/ 4399520 h 8158758"/>
              <a:gd name="connsiteX1794" fmla="*/ 7571065 w 8092826"/>
              <a:gd name="connsiteY1794" fmla="*/ 4381402 h 8158758"/>
              <a:gd name="connsiteX1795" fmla="*/ 7584754 w 8092826"/>
              <a:gd name="connsiteY1795" fmla="*/ 4391901 h 8158758"/>
              <a:gd name="connsiteX1796" fmla="*/ 7571065 w 8092826"/>
              <a:gd name="connsiteY1796" fmla="*/ 4402410 h 8158758"/>
              <a:gd name="connsiteX1797" fmla="*/ 7557375 w 8092826"/>
              <a:gd name="connsiteY1797" fmla="*/ 4391901 h 8158758"/>
              <a:gd name="connsiteX1798" fmla="*/ 7571065 w 8092826"/>
              <a:gd name="connsiteY1798" fmla="*/ 4381402 h 8158758"/>
              <a:gd name="connsiteX1799" fmla="*/ 7516343 w 8092826"/>
              <a:gd name="connsiteY1799" fmla="*/ 4381402 h 8158758"/>
              <a:gd name="connsiteX1800" fmla="*/ 7543711 w 8092826"/>
              <a:gd name="connsiteY1800" fmla="*/ 4402410 h 8158758"/>
              <a:gd name="connsiteX1801" fmla="*/ 7516343 w 8092826"/>
              <a:gd name="connsiteY1801" fmla="*/ 4412909 h 8158758"/>
              <a:gd name="connsiteX1802" fmla="*/ 7488990 w 8092826"/>
              <a:gd name="connsiteY1802" fmla="*/ 4402410 h 8158758"/>
              <a:gd name="connsiteX1803" fmla="*/ 7516343 w 8092826"/>
              <a:gd name="connsiteY1803" fmla="*/ 4381402 h 8158758"/>
              <a:gd name="connsiteX1804" fmla="*/ 7143593 w 8092826"/>
              <a:gd name="connsiteY1804" fmla="*/ 4376155 h 8158758"/>
              <a:gd name="connsiteX1805" fmla="*/ 7147015 w 8092826"/>
              <a:gd name="connsiteY1805" fmla="*/ 4381402 h 8158758"/>
              <a:gd name="connsiteX1806" fmla="*/ 7147015 w 8092826"/>
              <a:gd name="connsiteY1806" fmla="*/ 4402410 h 8158758"/>
              <a:gd name="connsiteX1807" fmla="*/ 7133326 w 8092826"/>
              <a:gd name="connsiteY1807" fmla="*/ 4407654 h 8158758"/>
              <a:gd name="connsiteX1808" fmla="*/ 7133326 w 8092826"/>
              <a:gd name="connsiteY1808" fmla="*/ 4381402 h 8158758"/>
              <a:gd name="connsiteX1809" fmla="*/ 7143593 w 8092826"/>
              <a:gd name="connsiteY1809" fmla="*/ 4376155 h 8158758"/>
              <a:gd name="connsiteX1810" fmla="*/ 932148 w 8092826"/>
              <a:gd name="connsiteY1810" fmla="*/ 4357525 h 8158758"/>
              <a:gd name="connsiteX1811" fmla="*/ 959503 w 8092826"/>
              <a:gd name="connsiteY1811" fmla="*/ 4389021 h 8158758"/>
              <a:gd name="connsiteX1812" fmla="*/ 945812 w 8092826"/>
              <a:gd name="connsiteY1812" fmla="*/ 4399530 h 8158758"/>
              <a:gd name="connsiteX1813" fmla="*/ 918459 w 8092826"/>
              <a:gd name="connsiteY1813" fmla="*/ 4378522 h 8158758"/>
              <a:gd name="connsiteX1814" fmla="*/ 822707 w 8092826"/>
              <a:gd name="connsiteY1814" fmla="*/ 4357525 h 8158758"/>
              <a:gd name="connsiteX1815" fmla="*/ 836384 w 8092826"/>
              <a:gd name="connsiteY1815" fmla="*/ 4368024 h 8158758"/>
              <a:gd name="connsiteX1816" fmla="*/ 822707 w 8092826"/>
              <a:gd name="connsiteY1816" fmla="*/ 4378522 h 8158758"/>
              <a:gd name="connsiteX1817" fmla="*/ 809018 w 8092826"/>
              <a:gd name="connsiteY1817" fmla="*/ 4368024 h 8158758"/>
              <a:gd name="connsiteX1818" fmla="*/ 822707 w 8092826"/>
              <a:gd name="connsiteY1818" fmla="*/ 4357525 h 8158758"/>
              <a:gd name="connsiteX1819" fmla="*/ 426011 w 8092826"/>
              <a:gd name="connsiteY1819" fmla="*/ 4357525 h 8158758"/>
              <a:gd name="connsiteX1820" fmla="*/ 439688 w 8092826"/>
              <a:gd name="connsiteY1820" fmla="*/ 4368024 h 8158758"/>
              <a:gd name="connsiteX1821" fmla="*/ 426011 w 8092826"/>
              <a:gd name="connsiteY1821" fmla="*/ 4378522 h 8158758"/>
              <a:gd name="connsiteX1822" fmla="*/ 412334 w 8092826"/>
              <a:gd name="connsiteY1822" fmla="*/ 4368024 h 8158758"/>
              <a:gd name="connsiteX1823" fmla="*/ 426011 w 8092826"/>
              <a:gd name="connsiteY1823" fmla="*/ 4357525 h 8158758"/>
              <a:gd name="connsiteX1824" fmla="*/ 7817289 w 8092826"/>
              <a:gd name="connsiteY1824" fmla="*/ 4349906 h 8158758"/>
              <a:gd name="connsiteX1825" fmla="*/ 7830966 w 8092826"/>
              <a:gd name="connsiteY1825" fmla="*/ 4349906 h 8158758"/>
              <a:gd name="connsiteX1826" fmla="*/ 7844642 w 8092826"/>
              <a:gd name="connsiteY1826" fmla="*/ 4349906 h 8158758"/>
              <a:gd name="connsiteX1827" fmla="*/ 7830966 w 8092826"/>
              <a:gd name="connsiteY1827" fmla="*/ 4360403 h 8158758"/>
              <a:gd name="connsiteX1828" fmla="*/ 7817289 w 8092826"/>
              <a:gd name="connsiteY1828" fmla="*/ 4349906 h 8158758"/>
              <a:gd name="connsiteX1829" fmla="*/ 521763 w 8092826"/>
              <a:gd name="connsiteY1829" fmla="*/ 4347026 h 8158758"/>
              <a:gd name="connsiteX1830" fmla="*/ 535453 w 8092826"/>
              <a:gd name="connsiteY1830" fmla="*/ 4357525 h 8158758"/>
              <a:gd name="connsiteX1831" fmla="*/ 521763 w 8092826"/>
              <a:gd name="connsiteY1831" fmla="*/ 4357525 h 8158758"/>
              <a:gd name="connsiteX1832" fmla="*/ 508072 w 8092826"/>
              <a:gd name="connsiteY1832" fmla="*/ 4357525 h 8158758"/>
              <a:gd name="connsiteX1833" fmla="*/ 521763 w 8092826"/>
              <a:gd name="connsiteY1833" fmla="*/ 4347026 h 8158758"/>
              <a:gd name="connsiteX1834" fmla="*/ 6216828 w 8092826"/>
              <a:gd name="connsiteY1834" fmla="*/ 4328898 h 8158758"/>
              <a:gd name="connsiteX1835" fmla="*/ 6203139 w 8092826"/>
              <a:gd name="connsiteY1835" fmla="*/ 4349906 h 8158758"/>
              <a:gd name="connsiteX1836" fmla="*/ 6203139 w 8092826"/>
              <a:gd name="connsiteY1836" fmla="*/ 4360403 h 8158758"/>
              <a:gd name="connsiteX1837" fmla="*/ 6216828 w 8092826"/>
              <a:gd name="connsiteY1837" fmla="*/ 4328898 h 8158758"/>
              <a:gd name="connsiteX1838" fmla="*/ 179775 w 8092826"/>
              <a:gd name="connsiteY1838" fmla="*/ 4315518 h 8158758"/>
              <a:gd name="connsiteX1839" fmla="*/ 193464 w 8092826"/>
              <a:gd name="connsiteY1839" fmla="*/ 4378522 h 8158758"/>
              <a:gd name="connsiteX1840" fmla="*/ 152420 w 8092826"/>
              <a:gd name="connsiteY1840" fmla="*/ 4336517 h 8158758"/>
              <a:gd name="connsiteX1841" fmla="*/ 7167524 w 8092826"/>
              <a:gd name="connsiteY1841" fmla="*/ 4258022 h 8158758"/>
              <a:gd name="connsiteX1842" fmla="*/ 7174369 w 8092826"/>
              <a:gd name="connsiteY1842" fmla="*/ 4276392 h 8158758"/>
              <a:gd name="connsiteX1843" fmla="*/ 7147015 w 8092826"/>
              <a:gd name="connsiteY1843" fmla="*/ 4265894 h 8158758"/>
              <a:gd name="connsiteX1844" fmla="*/ 7167524 w 8092826"/>
              <a:gd name="connsiteY1844" fmla="*/ 4258022 h 8158758"/>
              <a:gd name="connsiteX1845" fmla="*/ 740633 w 8092826"/>
              <a:gd name="connsiteY1845" fmla="*/ 4252515 h 8158758"/>
              <a:gd name="connsiteX1846" fmla="*/ 795354 w 8092826"/>
              <a:gd name="connsiteY1846" fmla="*/ 4284022 h 8158758"/>
              <a:gd name="connsiteX1847" fmla="*/ 809018 w 8092826"/>
              <a:gd name="connsiteY1847" fmla="*/ 4326018 h 8158758"/>
              <a:gd name="connsiteX1848" fmla="*/ 726955 w 8092826"/>
              <a:gd name="connsiteY1848" fmla="*/ 4336517 h 8158758"/>
              <a:gd name="connsiteX1849" fmla="*/ 699602 w 8092826"/>
              <a:gd name="connsiteY1849" fmla="*/ 4294522 h 8158758"/>
              <a:gd name="connsiteX1850" fmla="*/ 740633 w 8092826"/>
              <a:gd name="connsiteY1850" fmla="*/ 4252515 h 8158758"/>
              <a:gd name="connsiteX1851" fmla="*/ 6572479 w 8092826"/>
              <a:gd name="connsiteY1851" fmla="*/ 4244896 h 8158758"/>
              <a:gd name="connsiteX1852" fmla="*/ 6572479 w 8092826"/>
              <a:gd name="connsiteY1852" fmla="*/ 4286902 h 8158758"/>
              <a:gd name="connsiteX1853" fmla="*/ 6599833 w 8092826"/>
              <a:gd name="connsiteY1853" fmla="*/ 4328898 h 8158758"/>
              <a:gd name="connsiteX1854" fmla="*/ 6640878 w 8092826"/>
              <a:gd name="connsiteY1854" fmla="*/ 4318398 h 8158758"/>
              <a:gd name="connsiteX1855" fmla="*/ 6572479 w 8092826"/>
              <a:gd name="connsiteY1855" fmla="*/ 4244896 h 8158758"/>
              <a:gd name="connsiteX1856" fmla="*/ 7352199 w 8092826"/>
              <a:gd name="connsiteY1856" fmla="*/ 4242267 h 8158758"/>
              <a:gd name="connsiteX1857" fmla="*/ 7338518 w 8092826"/>
              <a:gd name="connsiteY1857" fmla="*/ 4255395 h 8158758"/>
              <a:gd name="connsiteX1858" fmla="*/ 7338518 w 8092826"/>
              <a:gd name="connsiteY1858" fmla="*/ 4286902 h 8158758"/>
              <a:gd name="connsiteX1859" fmla="*/ 7365871 w 8092826"/>
              <a:gd name="connsiteY1859" fmla="*/ 4244896 h 8158758"/>
              <a:gd name="connsiteX1860" fmla="*/ 7352199 w 8092826"/>
              <a:gd name="connsiteY1860" fmla="*/ 4242267 h 8158758"/>
              <a:gd name="connsiteX1861" fmla="*/ 918459 w 8092826"/>
              <a:gd name="connsiteY1861" fmla="*/ 4242016 h 8158758"/>
              <a:gd name="connsiteX1862" fmla="*/ 945812 w 8092826"/>
              <a:gd name="connsiteY1862" fmla="*/ 4242016 h 8158758"/>
              <a:gd name="connsiteX1863" fmla="*/ 904782 w 8092826"/>
              <a:gd name="connsiteY1863" fmla="*/ 4252515 h 8158758"/>
              <a:gd name="connsiteX1864" fmla="*/ 918459 w 8092826"/>
              <a:gd name="connsiteY1864" fmla="*/ 4242016 h 8158758"/>
              <a:gd name="connsiteX1865" fmla="*/ 7372716 w 8092826"/>
              <a:gd name="connsiteY1865" fmla="*/ 4223888 h 8158758"/>
              <a:gd name="connsiteX1866" fmla="*/ 7393225 w 8092826"/>
              <a:gd name="connsiteY1866" fmla="*/ 4286902 h 8158758"/>
              <a:gd name="connsiteX1867" fmla="*/ 7406916 w 8092826"/>
              <a:gd name="connsiteY1867" fmla="*/ 4349906 h 8158758"/>
              <a:gd name="connsiteX1868" fmla="*/ 7406916 w 8092826"/>
              <a:gd name="connsiteY1868" fmla="*/ 4381402 h 8158758"/>
              <a:gd name="connsiteX1869" fmla="*/ 7379562 w 8092826"/>
              <a:gd name="connsiteY1869" fmla="*/ 4412909 h 8158758"/>
              <a:gd name="connsiteX1870" fmla="*/ 7352194 w 8092826"/>
              <a:gd name="connsiteY1870" fmla="*/ 4381402 h 8158758"/>
              <a:gd name="connsiteX1871" fmla="*/ 7338518 w 8092826"/>
              <a:gd name="connsiteY1871" fmla="*/ 4349906 h 8158758"/>
              <a:gd name="connsiteX1872" fmla="*/ 7304319 w 8092826"/>
              <a:gd name="connsiteY1872" fmla="*/ 4307899 h 8158758"/>
              <a:gd name="connsiteX1873" fmla="*/ 7311164 w 8092826"/>
              <a:gd name="connsiteY1873" fmla="*/ 4244896 h 8158758"/>
              <a:gd name="connsiteX1874" fmla="*/ 7372716 w 8092826"/>
              <a:gd name="connsiteY1874" fmla="*/ 4223888 h 8158758"/>
              <a:gd name="connsiteX1875" fmla="*/ 1151007 w 8092826"/>
              <a:gd name="connsiteY1875" fmla="*/ 4221019 h 8158758"/>
              <a:gd name="connsiteX1876" fmla="*/ 1075763 w 8092826"/>
              <a:gd name="connsiteY1876" fmla="*/ 4257770 h 8158758"/>
              <a:gd name="connsiteX1877" fmla="*/ 1082608 w 8092826"/>
              <a:gd name="connsiteY1877" fmla="*/ 4315518 h 8158758"/>
              <a:gd name="connsiteX1878" fmla="*/ 1157851 w 8092826"/>
              <a:gd name="connsiteY1878" fmla="*/ 4289267 h 8158758"/>
              <a:gd name="connsiteX1879" fmla="*/ 1205726 w 8092826"/>
              <a:gd name="connsiteY1879" fmla="*/ 4231518 h 8158758"/>
              <a:gd name="connsiteX1880" fmla="*/ 1151007 w 8092826"/>
              <a:gd name="connsiteY1880" fmla="*/ 4221019 h 8158758"/>
              <a:gd name="connsiteX1881" fmla="*/ 166111 w 8092826"/>
              <a:gd name="connsiteY1881" fmla="*/ 4221019 h 8158758"/>
              <a:gd name="connsiteX1882" fmla="*/ 179775 w 8092826"/>
              <a:gd name="connsiteY1882" fmla="*/ 4231518 h 8158758"/>
              <a:gd name="connsiteX1883" fmla="*/ 166111 w 8092826"/>
              <a:gd name="connsiteY1883" fmla="*/ 4242016 h 8158758"/>
              <a:gd name="connsiteX1884" fmla="*/ 166111 w 8092826"/>
              <a:gd name="connsiteY1884" fmla="*/ 4231518 h 8158758"/>
              <a:gd name="connsiteX1885" fmla="*/ 84023 w 8092826"/>
              <a:gd name="connsiteY1885" fmla="*/ 4221019 h 8158758"/>
              <a:gd name="connsiteX1886" fmla="*/ 84023 w 8092826"/>
              <a:gd name="connsiteY1886" fmla="*/ 4231518 h 8158758"/>
              <a:gd name="connsiteX1887" fmla="*/ 84023 w 8092826"/>
              <a:gd name="connsiteY1887" fmla="*/ 4242016 h 8158758"/>
              <a:gd name="connsiteX1888" fmla="*/ 70360 w 8092826"/>
              <a:gd name="connsiteY1888" fmla="*/ 4231518 h 8158758"/>
              <a:gd name="connsiteX1889" fmla="*/ 84023 w 8092826"/>
              <a:gd name="connsiteY1889" fmla="*/ 4221019 h 8158758"/>
              <a:gd name="connsiteX1890" fmla="*/ 1817856 w 8092826"/>
              <a:gd name="connsiteY1890" fmla="*/ 4213138 h 8158758"/>
              <a:gd name="connsiteX1891" fmla="*/ 1793939 w 8092826"/>
              <a:gd name="connsiteY1891" fmla="*/ 4221019 h 8158758"/>
              <a:gd name="connsiteX1892" fmla="*/ 1780248 w 8092826"/>
              <a:gd name="connsiteY1892" fmla="*/ 4284022 h 8158758"/>
              <a:gd name="connsiteX1893" fmla="*/ 1821292 w 8092826"/>
              <a:gd name="connsiteY1893" fmla="*/ 4284022 h 8158758"/>
              <a:gd name="connsiteX1894" fmla="*/ 1834969 w 8092826"/>
              <a:gd name="connsiteY1894" fmla="*/ 4231518 h 8158758"/>
              <a:gd name="connsiteX1895" fmla="*/ 1817856 w 8092826"/>
              <a:gd name="connsiteY1895" fmla="*/ 4213138 h 8158758"/>
              <a:gd name="connsiteX1896" fmla="*/ 7666817 w 8092826"/>
              <a:gd name="connsiteY1896" fmla="*/ 4181893 h 8158758"/>
              <a:gd name="connsiteX1897" fmla="*/ 7680494 w 8092826"/>
              <a:gd name="connsiteY1897" fmla="*/ 4192392 h 8158758"/>
              <a:gd name="connsiteX1898" fmla="*/ 7666817 w 8092826"/>
              <a:gd name="connsiteY1898" fmla="*/ 4202890 h 8158758"/>
              <a:gd name="connsiteX1899" fmla="*/ 7653140 w 8092826"/>
              <a:gd name="connsiteY1899" fmla="*/ 4192392 h 8158758"/>
              <a:gd name="connsiteX1900" fmla="*/ 7666817 w 8092826"/>
              <a:gd name="connsiteY1900" fmla="*/ 4181893 h 8158758"/>
              <a:gd name="connsiteX1901" fmla="*/ 7270121 w 8092826"/>
              <a:gd name="connsiteY1901" fmla="*/ 4181893 h 8158758"/>
              <a:gd name="connsiteX1902" fmla="*/ 7283810 w 8092826"/>
              <a:gd name="connsiteY1902" fmla="*/ 4192392 h 8158758"/>
              <a:gd name="connsiteX1903" fmla="*/ 7270121 w 8092826"/>
              <a:gd name="connsiteY1903" fmla="*/ 4202890 h 8158758"/>
              <a:gd name="connsiteX1904" fmla="*/ 7256444 w 8092826"/>
              <a:gd name="connsiteY1904" fmla="*/ 4192392 h 8158758"/>
              <a:gd name="connsiteX1905" fmla="*/ 7270121 w 8092826"/>
              <a:gd name="connsiteY1905" fmla="*/ 4181893 h 8158758"/>
              <a:gd name="connsiteX1906" fmla="*/ 7160679 w 8092826"/>
              <a:gd name="connsiteY1906" fmla="*/ 4181893 h 8158758"/>
              <a:gd name="connsiteX1907" fmla="*/ 7174369 w 8092826"/>
              <a:gd name="connsiteY1907" fmla="*/ 4202890 h 8158758"/>
              <a:gd name="connsiteX1908" fmla="*/ 7147015 w 8092826"/>
              <a:gd name="connsiteY1908" fmla="*/ 4223898 h 8158758"/>
              <a:gd name="connsiteX1909" fmla="*/ 7133326 w 8092826"/>
              <a:gd name="connsiteY1909" fmla="*/ 4213389 h 8158758"/>
              <a:gd name="connsiteX1910" fmla="*/ 494409 w 8092826"/>
              <a:gd name="connsiteY1910" fmla="*/ 4179013 h 8158758"/>
              <a:gd name="connsiteX1911" fmla="*/ 508072 w 8092826"/>
              <a:gd name="connsiteY1911" fmla="*/ 4189512 h 8158758"/>
              <a:gd name="connsiteX1912" fmla="*/ 494409 w 8092826"/>
              <a:gd name="connsiteY1912" fmla="*/ 4200011 h 8158758"/>
              <a:gd name="connsiteX1913" fmla="*/ 480718 w 8092826"/>
              <a:gd name="connsiteY1913" fmla="*/ 4189512 h 8158758"/>
              <a:gd name="connsiteX1914" fmla="*/ 494409 w 8092826"/>
              <a:gd name="connsiteY1914" fmla="*/ 4179013 h 8158758"/>
              <a:gd name="connsiteX1915" fmla="*/ 7571065 w 8092826"/>
              <a:gd name="connsiteY1915" fmla="*/ 4171394 h 8158758"/>
              <a:gd name="connsiteX1916" fmla="*/ 7584754 w 8092826"/>
              <a:gd name="connsiteY1916" fmla="*/ 4181893 h 8158758"/>
              <a:gd name="connsiteX1917" fmla="*/ 7571065 w 8092826"/>
              <a:gd name="connsiteY1917" fmla="*/ 4181893 h 8158758"/>
              <a:gd name="connsiteX1918" fmla="*/ 7557375 w 8092826"/>
              <a:gd name="connsiteY1918" fmla="*/ 4181893 h 8158758"/>
              <a:gd name="connsiteX1919" fmla="*/ 7571065 w 8092826"/>
              <a:gd name="connsiteY1919" fmla="*/ 4171394 h 8158758"/>
              <a:gd name="connsiteX1920" fmla="*/ 7913054 w 8092826"/>
              <a:gd name="connsiteY1920" fmla="*/ 4139886 h 8158758"/>
              <a:gd name="connsiteX1921" fmla="*/ 7940407 w 8092826"/>
              <a:gd name="connsiteY1921" fmla="*/ 4160885 h 8158758"/>
              <a:gd name="connsiteX1922" fmla="*/ 7899362 w 8092826"/>
              <a:gd name="connsiteY1922" fmla="*/ 4202890 h 8158758"/>
              <a:gd name="connsiteX1923" fmla="*/ 7913054 w 8092826"/>
              <a:gd name="connsiteY1923" fmla="*/ 4139886 h 8158758"/>
              <a:gd name="connsiteX1924" fmla="*/ 166111 w 8092826"/>
              <a:gd name="connsiteY1924" fmla="*/ 4126509 h 8158758"/>
              <a:gd name="connsiteX1925" fmla="*/ 179775 w 8092826"/>
              <a:gd name="connsiteY1925" fmla="*/ 4137008 h 8158758"/>
              <a:gd name="connsiteX1926" fmla="*/ 166111 w 8092826"/>
              <a:gd name="connsiteY1926" fmla="*/ 4147506 h 8158758"/>
              <a:gd name="connsiteX1927" fmla="*/ 166111 w 8092826"/>
              <a:gd name="connsiteY1927" fmla="*/ 4137008 h 8158758"/>
              <a:gd name="connsiteX1928" fmla="*/ 1130483 w 8092826"/>
              <a:gd name="connsiteY1928" fmla="*/ 4108128 h 8158758"/>
              <a:gd name="connsiteX1929" fmla="*/ 1096297 w 8092826"/>
              <a:gd name="connsiteY1929" fmla="*/ 4126509 h 8158758"/>
              <a:gd name="connsiteX1930" fmla="*/ 1068931 w 8092826"/>
              <a:gd name="connsiteY1930" fmla="*/ 4126509 h 8158758"/>
              <a:gd name="connsiteX1931" fmla="*/ 1041577 w 8092826"/>
              <a:gd name="connsiteY1931" fmla="*/ 4126509 h 8158758"/>
              <a:gd name="connsiteX1932" fmla="*/ 1123651 w 8092826"/>
              <a:gd name="connsiteY1932" fmla="*/ 4179013 h 8158758"/>
              <a:gd name="connsiteX1933" fmla="*/ 1219403 w 8092826"/>
              <a:gd name="connsiteY1933" fmla="*/ 4137008 h 8158758"/>
              <a:gd name="connsiteX1934" fmla="*/ 1192049 w 8092826"/>
              <a:gd name="connsiteY1934" fmla="*/ 4116010 h 8158758"/>
              <a:gd name="connsiteX1935" fmla="*/ 1151007 w 8092826"/>
              <a:gd name="connsiteY1935" fmla="*/ 4116010 h 8158758"/>
              <a:gd name="connsiteX1936" fmla="*/ 1130483 w 8092826"/>
              <a:gd name="connsiteY1936" fmla="*/ 4108128 h 8158758"/>
              <a:gd name="connsiteX1937" fmla="*/ 1807601 w 8092826"/>
              <a:gd name="connsiteY1937" fmla="*/ 4095002 h 8158758"/>
              <a:gd name="connsiteX1938" fmla="*/ 1793939 w 8092826"/>
              <a:gd name="connsiteY1938" fmla="*/ 4126509 h 8158758"/>
              <a:gd name="connsiteX1939" fmla="*/ 1821292 w 8092826"/>
              <a:gd name="connsiteY1939" fmla="*/ 4116010 h 8158758"/>
              <a:gd name="connsiteX1940" fmla="*/ 1807601 w 8092826"/>
              <a:gd name="connsiteY1940" fmla="*/ 4095002 h 8158758"/>
              <a:gd name="connsiteX1941" fmla="*/ 1506670 w 8092826"/>
              <a:gd name="connsiteY1941" fmla="*/ 4095002 h 8158758"/>
              <a:gd name="connsiteX1942" fmla="*/ 1438259 w 8092826"/>
              <a:gd name="connsiteY1942" fmla="*/ 4126509 h 8158758"/>
              <a:gd name="connsiteX1943" fmla="*/ 1486148 w 8092826"/>
              <a:gd name="connsiteY1943" fmla="*/ 4163259 h 8158758"/>
              <a:gd name="connsiteX1944" fmla="*/ 1451950 w 8092826"/>
              <a:gd name="connsiteY1944" fmla="*/ 4231518 h 8158758"/>
              <a:gd name="connsiteX1945" fmla="*/ 1397228 w 8092826"/>
              <a:gd name="connsiteY1945" fmla="*/ 4252515 h 8158758"/>
              <a:gd name="connsiteX1946" fmla="*/ 1479304 w 8092826"/>
              <a:gd name="connsiteY1946" fmla="*/ 4284022 h 8158758"/>
              <a:gd name="connsiteX1947" fmla="*/ 1465627 w 8092826"/>
              <a:gd name="connsiteY1947" fmla="*/ 4305019 h 8158758"/>
              <a:gd name="connsiteX1948" fmla="*/ 1424597 w 8092826"/>
              <a:gd name="connsiteY1948" fmla="*/ 4336517 h 8158758"/>
              <a:gd name="connsiteX1949" fmla="*/ 1410906 w 8092826"/>
              <a:gd name="connsiteY1949" fmla="*/ 4357525 h 8158758"/>
              <a:gd name="connsiteX1950" fmla="*/ 1492994 w 8092826"/>
              <a:gd name="connsiteY1950" fmla="*/ 4389021 h 8158758"/>
              <a:gd name="connsiteX1951" fmla="*/ 1513502 w 8092826"/>
              <a:gd name="connsiteY1951" fmla="*/ 4341771 h 8158758"/>
              <a:gd name="connsiteX1952" fmla="*/ 1520347 w 8092826"/>
              <a:gd name="connsiteY1952" fmla="*/ 4294522 h 8158758"/>
              <a:gd name="connsiteX1953" fmla="*/ 1520347 w 8092826"/>
              <a:gd name="connsiteY1953" fmla="*/ 4158005 h 8158758"/>
              <a:gd name="connsiteX1954" fmla="*/ 1506670 w 8092826"/>
              <a:gd name="connsiteY1954" fmla="*/ 4095002 h 8158758"/>
              <a:gd name="connsiteX1955" fmla="*/ 7352194 w 8092826"/>
              <a:gd name="connsiteY1955" fmla="*/ 4076883 h 8158758"/>
              <a:gd name="connsiteX1956" fmla="*/ 7393225 w 8092826"/>
              <a:gd name="connsiteY1956" fmla="*/ 4118890 h 8158758"/>
              <a:gd name="connsiteX1957" fmla="*/ 7365871 w 8092826"/>
              <a:gd name="connsiteY1957" fmla="*/ 4160885 h 8158758"/>
              <a:gd name="connsiteX1958" fmla="*/ 7283810 w 8092826"/>
              <a:gd name="connsiteY1958" fmla="*/ 4150386 h 8158758"/>
              <a:gd name="connsiteX1959" fmla="*/ 7297474 w 8092826"/>
              <a:gd name="connsiteY1959" fmla="*/ 4108390 h 8158758"/>
              <a:gd name="connsiteX1960" fmla="*/ 7352194 w 8092826"/>
              <a:gd name="connsiteY1960" fmla="*/ 4076883 h 8158758"/>
              <a:gd name="connsiteX1961" fmla="*/ 7147015 w 8092826"/>
              <a:gd name="connsiteY1961" fmla="*/ 4066384 h 8158758"/>
              <a:gd name="connsiteX1962" fmla="*/ 7174369 w 8092826"/>
              <a:gd name="connsiteY1962" fmla="*/ 4066384 h 8158758"/>
              <a:gd name="connsiteX1963" fmla="*/ 7188046 w 8092826"/>
              <a:gd name="connsiteY1963" fmla="*/ 4076883 h 8158758"/>
              <a:gd name="connsiteX1964" fmla="*/ 7147015 w 8092826"/>
              <a:gd name="connsiteY1964" fmla="*/ 4066384 h 8158758"/>
              <a:gd name="connsiteX1965" fmla="*/ 891106 w 8092826"/>
              <a:gd name="connsiteY1965" fmla="*/ 4063506 h 8158758"/>
              <a:gd name="connsiteX1966" fmla="*/ 918459 w 8092826"/>
              <a:gd name="connsiteY1966" fmla="*/ 4105510 h 8158758"/>
              <a:gd name="connsiteX1967" fmla="*/ 891106 w 8092826"/>
              <a:gd name="connsiteY1967" fmla="*/ 4137008 h 8158758"/>
              <a:gd name="connsiteX1968" fmla="*/ 877428 w 8092826"/>
              <a:gd name="connsiteY1968" fmla="*/ 4105510 h 8158758"/>
              <a:gd name="connsiteX1969" fmla="*/ 891106 w 8092826"/>
              <a:gd name="connsiteY1969" fmla="*/ 4063506 h 8158758"/>
              <a:gd name="connsiteX1970" fmla="*/ 8008804 w 8092826"/>
              <a:gd name="connsiteY1970" fmla="*/ 4045387 h 8158758"/>
              <a:gd name="connsiteX1971" fmla="*/ 8022468 w 8092826"/>
              <a:gd name="connsiteY1971" fmla="*/ 4055886 h 8158758"/>
              <a:gd name="connsiteX1972" fmla="*/ 8008804 w 8092826"/>
              <a:gd name="connsiteY1972" fmla="*/ 4066384 h 8158758"/>
              <a:gd name="connsiteX1973" fmla="*/ 8008804 w 8092826"/>
              <a:gd name="connsiteY1973" fmla="*/ 4055886 h 8158758"/>
              <a:gd name="connsiteX1974" fmla="*/ 7926716 w 8092826"/>
              <a:gd name="connsiteY1974" fmla="*/ 4045387 h 8158758"/>
              <a:gd name="connsiteX1975" fmla="*/ 7926716 w 8092826"/>
              <a:gd name="connsiteY1975" fmla="*/ 4055886 h 8158758"/>
              <a:gd name="connsiteX1976" fmla="*/ 7926716 w 8092826"/>
              <a:gd name="connsiteY1976" fmla="*/ 4066384 h 8158758"/>
              <a:gd name="connsiteX1977" fmla="*/ 7913054 w 8092826"/>
              <a:gd name="connsiteY1977" fmla="*/ 4055886 h 8158758"/>
              <a:gd name="connsiteX1978" fmla="*/ 7926716 w 8092826"/>
              <a:gd name="connsiteY1978" fmla="*/ 4045387 h 8158758"/>
              <a:gd name="connsiteX1979" fmla="*/ 6941822 w 8092826"/>
              <a:gd name="connsiteY1979" fmla="*/ 4045387 h 8158758"/>
              <a:gd name="connsiteX1980" fmla="*/ 6887102 w 8092826"/>
              <a:gd name="connsiteY1980" fmla="*/ 4055886 h 8158758"/>
              <a:gd name="connsiteX1981" fmla="*/ 6934977 w 8092826"/>
              <a:gd name="connsiteY1981" fmla="*/ 4113635 h 8158758"/>
              <a:gd name="connsiteX1982" fmla="*/ 7010220 w 8092826"/>
              <a:gd name="connsiteY1982" fmla="*/ 4139886 h 8158758"/>
              <a:gd name="connsiteX1983" fmla="*/ 7017065 w 8092826"/>
              <a:gd name="connsiteY1983" fmla="*/ 4082138 h 8158758"/>
              <a:gd name="connsiteX1984" fmla="*/ 6941822 w 8092826"/>
              <a:gd name="connsiteY1984" fmla="*/ 4045387 h 8158758"/>
              <a:gd name="connsiteX1985" fmla="*/ 193464 w 8092826"/>
              <a:gd name="connsiteY1985" fmla="*/ 4042507 h 8158758"/>
              <a:gd name="connsiteX1986" fmla="*/ 234508 w 8092826"/>
              <a:gd name="connsiteY1986" fmla="*/ 4063506 h 8158758"/>
              <a:gd name="connsiteX1987" fmla="*/ 193464 w 8092826"/>
              <a:gd name="connsiteY1987" fmla="*/ 4074003 h 8158758"/>
              <a:gd name="connsiteX1988" fmla="*/ 166111 w 8092826"/>
              <a:gd name="connsiteY1988" fmla="*/ 4063506 h 8158758"/>
              <a:gd name="connsiteX1989" fmla="*/ 193464 w 8092826"/>
              <a:gd name="connsiteY1989" fmla="*/ 4042507 h 8158758"/>
              <a:gd name="connsiteX1990" fmla="*/ 6274972 w 8092826"/>
              <a:gd name="connsiteY1990" fmla="*/ 4037506 h 8158758"/>
              <a:gd name="connsiteX1991" fmla="*/ 6257859 w 8092826"/>
              <a:gd name="connsiteY1991" fmla="*/ 4055886 h 8158758"/>
              <a:gd name="connsiteX1992" fmla="*/ 6271535 w 8092826"/>
              <a:gd name="connsiteY1992" fmla="*/ 4108390 h 8158758"/>
              <a:gd name="connsiteX1993" fmla="*/ 6312580 w 8092826"/>
              <a:gd name="connsiteY1993" fmla="*/ 4108390 h 8158758"/>
              <a:gd name="connsiteX1994" fmla="*/ 6298889 w 8092826"/>
              <a:gd name="connsiteY1994" fmla="*/ 4045387 h 8158758"/>
              <a:gd name="connsiteX1995" fmla="*/ 6274972 w 8092826"/>
              <a:gd name="connsiteY1995" fmla="*/ 4037506 h 8158758"/>
              <a:gd name="connsiteX1996" fmla="*/ 877428 w 8092826"/>
              <a:gd name="connsiteY1996" fmla="*/ 4011000 h 8158758"/>
              <a:gd name="connsiteX1997" fmla="*/ 904782 w 8092826"/>
              <a:gd name="connsiteY1997" fmla="*/ 4011000 h 8158758"/>
              <a:gd name="connsiteX1998" fmla="*/ 877428 w 8092826"/>
              <a:gd name="connsiteY1998" fmla="*/ 4021499 h 8158758"/>
              <a:gd name="connsiteX1999" fmla="*/ 877428 w 8092826"/>
              <a:gd name="connsiteY1999" fmla="*/ 4011000 h 8158758"/>
              <a:gd name="connsiteX2000" fmla="*/ 1666541 w 8092826"/>
              <a:gd name="connsiteY2000" fmla="*/ 4004440 h 8158758"/>
              <a:gd name="connsiteX2001" fmla="*/ 1653720 w 8092826"/>
              <a:gd name="connsiteY2001" fmla="*/ 4005746 h 8158758"/>
              <a:gd name="connsiteX2002" fmla="*/ 1643452 w 8092826"/>
              <a:gd name="connsiteY2002" fmla="*/ 4031998 h 8158758"/>
              <a:gd name="connsiteX2003" fmla="*/ 1657144 w 8092826"/>
              <a:gd name="connsiteY2003" fmla="*/ 4100256 h 8158758"/>
              <a:gd name="connsiteX2004" fmla="*/ 1677651 w 8092826"/>
              <a:gd name="connsiteY2004" fmla="*/ 4194766 h 8158758"/>
              <a:gd name="connsiteX2005" fmla="*/ 1670819 w 8092826"/>
              <a:gd name="connsiteY2005" fmla="*/ 4263014 h 8158758"/>
              <a:gd name="connsiteX2006" fmla="*/ 1657144 w 8092826"/>
              <a:gd name="connsiteY2006" fmla="*/ 4389021 h 8158758"/>
              <a:gd name="connsiteX2007" fmla="*/ 1663974 w 8092826"/>
              <a:gd name="connsiteY2007" fmla="*/ 4446781 h 8158758"/>
              <a:gd name="connsiteX2008" fmla="*/ 1643452 w 8092826"/>
              <a:gd name="connsiteY2008" fmla="*/ 4494030 h 8158758"/>
              <a:gd name="connsiteX2009" fmla="*/ 1629788 w 8092826"/>
              <a:gd name="connsiteY2009" fmla="*/ 4530781 h 8158758"/>
              <a:gd name="connsiteX2010" fmla="*/ 1643452 w 8092826"/>
              <a:gd name="connsiteY2010" fmla="*/ 4557034 h 8158758"/>
              <a:gd name="connsiteX2011" fmla="*/ 1698174 w 8092826"/>
              <a:gd name="connsiteY2011" fmla="*/ 4578042 h 8158758"/>
              <a:gd name="connsiteX2012" fmla="*/ 1752895 w 8092826"/>
              <a:gd name="connsiteY2012" fmla="*/ 4546534 h 8158758"/>
              <a:gd name="connsiteX2013" fmla="*/ 1725540 w 8092826"/>
              <a:gd name="connsiteY2013" fmla="*/ 4494030 h 8158758"/>
              <a:gd name="connsiteX2014" fmla="*/ 1711851 w 8092826"/>
              <a:gd name="connsiteY2014" fmla="*/ 4473032 h 8158758"/>
              <a:gd name="connsiteX2015" fmla="*/ 1834969 w 8092826"/>
              <a:gd name="connsiteY2015" fmla="*/ 4462534 h 8158758"/>
              <a:gd name="connsiteX2016" fmla="*/ 1889689 w 8092826"/>
              <a:gd name="connsiteY2016" fmla="*/ 4483531 h 8158758"/>
              <a:gd name="connsiteX2017" fmla="*/ 1876000 w 8092826"/>
              <a:gd name="connsiteY2017" fmla="*/ 4452024 h 8158758"/>
              <a:gd name="connsiteX2018" fmla="*/ 1780248 w 8092826"/>
              <a:gd name="connsiteY2018" fmla="*/ 4399530 h 8158758"/>
              <a:gd name="connsiteX2019" fmla="*/ 1711851 w 8092826"/>
              <a:gd name="connsiteY2019" fmla="*/ 4368024 h 8158758"/>
              <a:gd name="connsiteX2020" fmla="*/ 1766559 w 8092826"/>
              <a:gd name="connsiteY2020" fmla="*/ 4347026 h 8158758"/>
              <a:gd name="connsiteX2021" fmla="*/ 1821292 w 8092826"/>
              <a:gd name="connsiteY2021" fmla="*/ 4368024 h 8158758"/>
              <a:gd name="connsiteX2022" fmla="*/ 1752895 w 8092826"/>
              <a:gd name="connsiteY2022" fmla="*/ 4315518 h 8158758"/>
              <a:gd name="connsiteX2023" fmla="*/ 1739204 w 8092826"/>
              <a:gd name="connsiteY2023" fmla="*/ 4221019 h 8158758"/>
              <a:gd name="connsiteX2024" fmla="*/ 1732373 w 8092826"/>
              <a:gd name="connsiteY2024" fmla="*/ 4163259 h 8158758"/>
              <a:gd name="connsiteX2025" fmla="*/ 1725540 w 8092826"/>
              <a:gd name="connsiteY2025" fmla="*/ 4084502 h 8158758"/>
              <a:gd name="connsiteX2026" fmla="*/ 1684498 w 8092826"/>
              <a:gd name="connsiteY2026" fmla="*/ 4011000 h 8158758"/>
              <a:gd name="connsiteX2027" fmla="*/ 1666541 w 8092826"/>
              <a:gd name="connsiteY2027" fmla="*/ 4004440 h 8158758"/>
              <a:gd name="connsiteX2028" fmla="*/ 7598418 w 8092826"/>
              <a:gd name="connsiteY2028" fmla="*/ 4003381 h 8158758"/>
              <a:gd name="connsiteX2029" fmla="*/ 7612108 w 8092826"/>
              <a:gd name="connsiteY2029" fmla="*/ 4013880 h 8158758"/>
              <a:gd name="connsiteX2030" fmla="*/ 7598418 w 8092826"/>
              <a:gd name="connsiteY2030" fmla="*/ 4024379 h 8158758"/>
              <a:gd name="connsiteX2031" fmla="*/ 7584754 w 8092826"/>
              <a:gd name="connsiteY2031" fmla="*/ 4013880 h 8158758"/>
              <a:gd name="connsiteX2032" fmla="*/ 7598418 w 8092826"/>
              <a:gd name="connsiteY2032" fmla="*/ 4003381 h 8158758"/>
              <a:gd name="connsiteX2033" fmla="*/ 791931 w 8092826"/>
              <a:gd name="connsiteY2033" fmla="*/ 3997874 h 8158758"/>
              <a:gd name="connsiteX2034" fmla="*/ 809018 w 8092826"/>
              <a:gd name="connsiteY2034" fmla="*/ 4011000 h 8158758"/>
              <a:gd name="connsiteX2035" fmla="*/ 795354 w 8092826"/>
              <a:gd name="connsiteY2035" fmla="*/ 4031998 h 8158758"/>
              <a:gd name="connsiteX2036" fmla="*/ 795354 w 8092826"/>
              <a:gd name="connsiteY2036" fmla="*/ 4105510 h 8158758"/>
              <a:gd name="connsiteX2037" fmla="*/ 795354 w 8092826"/>
              <a:gd name="connsiteY2037" fmla="*/ 4189512 h 8158758"/>
              <a:gd name="connsiteX2038" fmla="*/ 767987 w 8092826"/>
              <a:gd name="connsiteY2038" fmla="*/ 4231518 h 8158758"/>
              <a:gd name="connsiteX2039" fmla="*/ 767987 w 8092826"/>
              <a:gd name="connsiteY2039" fmla="*/ 4189512 h 8158758"/>
              <a:gd name="connsiteX2040" fmla="*/ 726955 w 8092826"/>
              <a:gd name="connsiteY2040" fmla="*/ 4179013 h 8158758"/>
              <a:gd name="connsiteX2041" fmla="*/ 685912 w 8092826"/>
              <a:gd name="connsiteY2041" fmla="*/ 4168514 h 8158758"/>
              <a:gd name="connsiteX2042" fmla="*/ 726955 w 8092826"/>
              <a:gd name="connsiteY2042" fmla="*/ 4126509 h 8158758"/>
              <a:gd name="connsiteX2043" fmla="*/ 767987 w 8092826"/>
              <a:gd name="connsiteY2043" fmla="*/ 4095002 h 8158758"/>
              <a:gd name="connsiteX2044" fmla="*/ 726955 w 8092826"/>
              <a:gd name="connsiteY2044" fmla="*/ 4084502 h 8158758"/>
              <a:gd name="connsiteX2045" fmla="*/ 740633 w 8092826"/>
              <a:gd name="connsiteY2045" fmla="*/ 4021499 h 8158758"/>
              <a:gd name="connsiteX2046" fmla="*/ 791931 w 8092826"/>
              <a:gd name="connsiteY2046" fmla="*/ 3997874 h 8158758"/>
              <a:gd name="connsiteX2047" fmla="*/ 877428 w 8092826"/>
              <a:gd name="connsiteY2047" fmla="*/ 3968995 h 8158758"/>
              <a:gd name="connsiteX2048" fmla="*/ 904782 w 8092826"/>
              <a:gd name="connsiteY2048" fmla="*/ 3968995 h 8158758"/>
              <a:gd name="connsiteX2049" fmla="*/ 877428 w 8092826"/>
              <a:gd name="connsiteY2049" fmla="*/ 3979494 h 8158758"/>
              <a:gd name="connsiteX2050" fmla="*/ 877428 w 8092826"/>
              <a:gd name="connsiteY2050" fmla="*/ 3968995 h 8158758"/>
              <a:gd name="connsiteX2051" fmla="*/ 7926716 w 8092826"/>
              <a:gd name="connsiteY2051" fmla="*/ 3950877 h 8158758"/>
              <a:gd name="connsiteX2052" fmla="*/ 7926716 w 8092826"/>
              <a:gd name="connsiteY2052" fmla="*/ 3961376 h 8158758"/>
              <a:gd name="connsiteX2053" fmla="*/ 7926716 w 8092826"/>
              <a:gd name="connsiteY2053" fmla="*/ 3971874 h 8158758"/>
              <a:gd name="connsiteX2054" fmla="*/ 7913054 w 8092826"/>
              <a:gd name="connsiteY2054" fmla="*/ 3961376 h 8158758"/>
              <a:gd name="connsiteX2055" fmla="*/ 7926716 w 8092826"/>
              <a:gd name="connsiteY2055" fmla="*/ 3950877 h 8158758"/>
              <a:gd name="connsiteX2056" fmla="*/ 6962345 w 8092826"/>
              <a:gd name="connsiteY2056" fmla="*/ 3932496 h 8158758"/>
              <a:gd name="connsiteX2057" fmla="*/ 6941822 w 8092826"/>
              <a:gd name="connsiteY2057" fmla="*/ 3940378 h 8158758"/>
              <a:gd name="connsiteX2058" fmla="*/ 6900778 w 8092826"/>
              <a:gd name="connsiteY2058" fmla="*/ 3940378 h 8158758"/>
              <a:gd name="connsiteX2059" fmla="*/ 6873425 w 8092826"/>
              <a:gd name="connsiteY2059" fmla="*/ 3961376 h 8158758"/>
              <a:gd name="connsiteX2060" fmla="*/ 6969175 w 8092826"/>
              <a:gd name="connsiteY2060" fmla="*/ 4003381 h 8158758"/>
              <a:gd name="connsiteX2061" fmla="*/ 7051250 w 8092826"/>
              <a:gd name="connsiteY2061" fmla="*/ 3950877 h 8158758"/>
              <a:gd name="connsiteX2062" fmla="*/ 7023897 w 8092826"/>
              <a:gd name="connsiteY2062" fmla="*/ 3950877 h 8158758"/>
              <a:gd name="connsiteX2063" fmla="*/ 6996529 w 8092826"/>
              <a:gd name="connsiteY2063" fmla="*/ 3950877 h 8158758"/>
              <a:gd name="connsiteX2064" fmla="*/ 6962345 w 8092826"/>
              <a:gd name="connsiteY2064" fmla="*/ 3932496 h 8158758"/>
              <a:gd name="connsiteX2065" fmla="*/ 6586156 w 8092826"/>
              <a:gd name="connsiteY2065" fmla="*/ 3919370 h 8158758"/>
              <a:gd name="connsiteX2066" fmla="*/ 6572479 w 8092826"/>
              <a:gd name="connsiteY2066" fmla="*/ 3982373 h 8158758"/>
              <a:gd name="connsiteX2067" fmla="*/ 6572479 w 8092826"/>
              <a:gd name="connsiteY2067" fmla="*/ 4118890 h 8158758"/>
              <a:gd name="connsiteX2068" fmla="*/ 6579326 w 8092826"/>
              <a:gd name="connsiteY2068" fmla="*/ 4166139 h 8158758"/>
              <a:gd name="connsiteX2069" fmla="*/ 6599833 w 8092826"/>
              <a:gd name="connsiteY2069" fmla="*/ 4213389 h 8158758"/>
              <a:gd name="connsiteX2070" fmla="*/ 6681921 w 8092826"/>
              <a:gd name="connsiteY2070" fmla="*/ 4181893 h 8158758"/>
              <a:gd name="connsiteX2071" fmla="*/ 6668231 w 8092826"/>
              <a:gd name="connsiteY2071" fmla="*/ 4160885 h 8158758"/>
              <a:gd name="connsiteX2072" fmla="*/ 6627201 w 8092826"/>
              <a:gd name="connsiteY2072" fmla="*/ 4129387 h 8158758"/>
              <a:gd name="connsiteX2073" fmla="*/ 6613524 w 8092826"/>
              <a:gd name="connsiteY2073" fmla="*/ 4108390 h 8158758"/>
              <a:gd name="connsiteX2074" fmla="*/ 6695598 w 8092826"/>
              <a:gd name="connsiteY2074" fmla="*/ 4076883 h 8158758"/>
              <a:gd name="connsiteX2075" fmla="*/ 6640878 w 8092826"/>
              <a:gd name="connsiteY2075" fmla="*/ 4055886 h 8158758"/>
              <a:gd name="connsiteX2076" fmla="*/ 6606679 w 8092826"/>
              <a:gd name="connsiteY2076" fmla="*/ 3987627 h 8158758"/>
              <a:gd name="connsiteX2077" fmla="*/ 6654567 w 8092826"/>
              <a:gd name="connsiteY2077" fmla="*/ 3950877 h 8158758"/>
              <a:gd name="connsiteX2078" fmla="*/ 6586156 w 8092826"/>
              <a:gd name="connsiteY2078" fmla="*/ 3919370 h 8158758"/>
              <a:gd name="connsiteX2079" fmla="*/ 6285227 w 8092826"/>
              <a:gd name="connsiteY2079" fmla="*/ 3919370 h 8158758"/>
              <a:gd name="connsiteX2080" fmla="*/ 6271535 w 8092826"/>
              <a:gd name="connsiteY2080" fmla="*/ 3940378 h 8158758"/>
              <a:gd name="connsiteX2081" fmla="*/ 6298889 w 8092826"/>
              <a:gd name="connsiteY2081" fmla="*/ 3950877 h 8158758"/>
              <a:gd name="connsiteX2082" fmla="*/ 6285227 w 8092826"/>
              <a:gd name="connsiteY2082" fmla="*/ 3919370 h 8158758"/>
              <a:gd name="connsiteX2083" fmla="*/ 179775 w 8092826"/>
              <a:gd name="connsiteY2083" fmla="*/ 3916490 h 8158758"/>
              <a:gd name="connsiteX2084" fmla="*/ 179775 w 8092826"/>
              <a:gd name="connsiteY2084" fmla="*/ 3990003 h 8158758"/>
              <a:gd name="connsiteX2085" fmla="*/ 166111 w 8092826"/>
              <a:gd name="connsiteY2085" fmla="*/ 3958496 h 8158758"/>
              <a:gd name="connsiteX2086" fmla="*/ 179775 w 8092826"/>
              <a:gd name="connsiteY2086" fmla="*/ 3916490 h 8158758"/>
              <a:gd name="connsiteX2087" fmla="*/ 7201722 w 8092826"/>
              <a:gd name="connsiteY2087" fmla="*/ 3887874 h 8158758"/>
              <a:gd name="connsiteX2088" fmla="*/ 7215399 w 8092826"/>
              <a:gd name="connsiteY2088" fmla="*/ 3929878 h 8158758"/>
              <a:gd name="connsiteX2089" fmla="*/ 7201722 w 8092826"/>
              <a:gd name="connsiteY2089" fmla="*/ 3961376 h 8158758"/>
              <a:gd name="connsiteX2090" fmla="*/ 7174369 w 8092826"/>
              <a:gd name="connsiteY2090" fmla="*/ 3929878 h 8158758"/>
              <a:gd name="connsiteX2091" fmla="*/ 7201722 w 8092826"/>
              <a:gd name="connsiteY2091" fmla="*/ 3887874 h 8158758"/>
              <a:gd name="connsiteX2092" fmla="*/ 7899362 w 8092826"/>
              <a:gd name="connsiteY2092" fmla="*/ 3866875 h 8158758"/>
              <a:gd name="connsiteX2093" fmla="*/ 7926716 w 8092826"/>
              <a:gd name="connsiteY2093" fmla="*/ 3887874 h 8158758"/>
              <a:gd name="connsiteX2094" fmla="*/ 7899362 w 8092826"/>
              <a:gd name="connsiteY2094" fmla="*/ 3898371 h 8158758"/>
              <a:gd name="connsiteX2095" fmla="*/ 7858319 w 8092826"/>
              <a:gd name="connsiteY2095" fmla="*/ 3887874 h 8158758"/>
              <a:gd name="connsiteX2096" fmla="*/ 7899362 w 8092826"/>
              <a:gd name="connsiteY2096" fmla="*/ 3866875 h 8158758"/>
              <a:gd name="connsiteX2097" fmla="*/ 1470329 w 8092826"/>
              <a:gd name="connsiteY2097" fmla="*/ 3855133 h 8158758"/>
              <a:gd name="connsiteX2098" fmla="*/ 1438259 w 8092826"/>
              <a:gd name="connsiteY2098" fmla="*/ 3895493 h 8158758"/>
              <a:gd name="connsiteX2099" fmla="*/ 1479304 w 8092826"/>
              <a:gd name="connsiteY2099" fmla="*/ 3958496 h 8158758"/>
              <a:gd name="connsiteX2100" fmla="*/ 1520347 w 8092826"/>
              <a:gd name="connsiteY2100" fmla="*/ 3916490 h 8158758"/>
              <a:gd name="connsiteX2101" fmla="*/ 1486148 w 8092826"/>
              <a:gd name="connsiteY2101" fmla="*/ 3858741 h 8158758"/>
              <a:gd name="connsiteX2102" fmla="*/ 1470329 w 8092826"/>
              <a:gd name="connsiteY2102" fmla="*/ 3855133 h 8158758"/>
              <a:gd name="connsiteX2103" fmla="*/ 631205 w 8092826"/>
              <a:gd name="connsiteY2103" fmla="*/ 3842987 h 8158758"/>
              <a:gd name="connsiteX2104" fmla="*/ 644869 w 8092826"/>
              <a:gd name="connsiteY2104" fmla="*/ 3853486 h 8158758"/>
              <a:gd name="connsiteX2105" fmla="*/ 631205 w 8092826"/>
              <a:gd name="connsiteY2105" fmla="*/ 3863995 h 8158758"/>
              <a:gd name="connsiteX2106" fmla="*/ 617515 w 8092826"/>
              <a:gd name="connsiteY2106" fmla="*/ 3853486 h 8158758"/>
              <a:gd name="connsiteX2107" fmla="*/ 631205 w 8092826"/>
              <a:gd name="connsiteY2107" fmla="*/ 3842987 h 8158758"/>
              <a:gd name="connsiteX2108" fmla="*/ 7188046 w 8092826"/>
              <a:gd name="connsiteY2108" fmla="*/ 3835368 h 8158758"/>
              <a:gd name="connsiteX2109" fmla="*/ 7215399 w 8092826"/>
              <a:gd name="connsiteY2109" fmla="*/ 3835368 h 8158758"/>
              <a:gd name="connsiteX2110" fmla="*/ 7215399 w 8092826"/>
              <a:gd name="connsiteY2110" fmla="*/ 3845867 h 8158758"/>
              <a:gd name="connsiteX2111" fmla="*/ 7188046 w 8092826"/>
              <a:gd name="connsiteY2111" fmla="*/ 3835368 h 8158758"/>
              <a:gd name="connsiteX2112" fmla="*/ 6426286 w 8092826"/>
              <a:gd name="connsiteY2112" fmla="*/ 3828808 h 8158758"/>
              <a:gd name="connsiteX2113" fmla="*/ 6408331 w 8092826"/>
              <a:gd name="connsiteY2113" fmla="*/ 3835368 h 8158758"/>
              <a:gd name="connsiteX2114" fmla="*/ 6367287 w 8092826"/>
              <a:gd name="connsiteY2114" fmla="*/ 3908870 h 8158758"/>
              <a:gd name="connsiteX2115" fmla="*/ 6360455 w 8092826"/>
              <a:gd name="connsiteY2115" fmla="*/ 3987627 h 8158758"/>
              <a:gd name="connsiteX2116" fmla="*/ 6353623 w 8092826"/>
              <a:gd name="connsiteY2116" fmla="*/ 4045387 h 8158758"/>
              <a:gd name="connsiteX2117" fmla="*/ 6339934 w 8092826"/>
              <a:gd name="connsiteY2117" fmla="*/ 4139886 h 8158758"/>
              <a:gd name="connsiteX2118" fmla="*/ 6271535 w 8092826"/>
              <a:gd name="connsiteY2118" fmla="*/ 4192392 h 8158758"/>
              <a:gd name="connsiteX2119" fmla="*/ 6326270 w 8092826"/>
              <a:gd name="connsiteY2119" fmla="*/ 4171394 h 8158758"/>
              <a:gd name="connsiteX2120" fmla="*/ 6380977 w 8092826"/>
              <a:gd name="connsiteY2120" fmla="*/ 4192392 h 8158758"/>
              <a:gd name="connsiteX2121" fmla="*/ 6312580 w 8092826"/>
              <a:gd name="connsiteY2121" fmla="*/ 4223898 h 8158758"/>
              <a:gd name="connsiteX2122" fmla="*/ 6216828 w 8092826"/>
              <a:gd name="connsiteY2122" fmla="*/ 4276392 h 8158758"/>
              <a:gd name="connsiteX2123" fmla="*/ 6203139 w 8092826"/>
              <a:gd name="connsiteY2123" fmla="*/ 4307899 h 8158758"/>
              <a:gd name="connsiteX2124" fmla="*/ 6257859 w 8092826"/>
              <a:gd name="connsiteY2124" fmla="*/ 4286902 h 8158758"/>
              <a:gd name="connsiteX2125" fmla="*/ 6380977 w 8092826"/>
              <a:gd name="connsiteY2125" fmla="*/ 4297400 h 8158758"/>
              <a:gd name="connsiteX2126" fmla="*/ 6367287 w 8092826"/>
              <a:gd name="connsiteY2126" fmla="*/ 4318398 h 8158758"/>
              <a:gd name="connsiteX2127" fmla="*/ 6339934 w 8092826"/>
              <a:gd name="connsiteY2127" fmla="*/ 4370902 h 8158758"/>
              <a:gd name="connsiteX2128" fmla="*/ 6394654 w 8092826"/>
              <a:gd name="connsiteY2128" fmla="*/ 4402410 h 8158758"/>
              <a:gd name="connsiteX2129" fmla="*/ 6449375 w 8092826"/>
              <a:gd name="connsiteY2129" fmla="*/ 4381402 h 8158758"/>
              <a:gd name="connsiteX2130" fmla="*/ 6463038 w 8092826"/>
              <a:gd name="connsiteY2130" fmla="*/ 4355149 h 8158758"/>
              <a:gd name="connsiteX2131" fmla="*/ 6449375 w 8092826"/>
              <a:gd name="connsiteY2131" fmla="*/ 4318398 h 8158758"/>
              <a:gd name="connsiteX2132" fmla="*/ 6428852 w 8092826"/>
              <a:gd name="connsiteY2132" fmla="*/ 4271149 h 8158758"/>
              <a:gd name="connsiteX2133" fmla="*/ 6435684 w 8092826"/>
              <a:gd name="connsiteY2133" fmla="*/ 4213389 h 8158758"/>
              <a:gd name="connsiteX2134" fmla="*/ 6422007 w 8092826"/>
              <a:gd name="connsiteY2134" fmla="*/ 4087382 h 8158758"/>
              <a:gd name="connsiteX2135" fmla="*/ 6415175 w 8092826"/>
              <a:gd name="connsiteY2135" fmla="*/ 4019134 h 8158758"/>
              <a:gd name="connsiteX2136" fmla="*/ 6435684 w 8092826"/>
              <a:gd name="connsiteY2136" fmla="*/ 3924624 h 8158758"/>
              <a:gd name="connsiteX2137" fmla="*/ 6449375 w 8092826"/>
              <a:gd name="connsiteY2137" fmla="*/ 3856366 h 8158758"/>
              <a:gd name="connsiteX2138" fmla="*/ 6439107 w 8092826"/>
              <a:gd name="connsiteY2138" fmla="*/ 3830114 h 8158758"/>
              <a:gd name="connsiteX2139" fmla="*/ 6426286 w 8092826"/>
              <a:gd name="connsiteY2139" fmla="*/ 3828808 h 8158758"/>
              <a:gd name="connsiteX2140" fmla="*/ 7300897 w 8092826"/>
              <a:gd name="connsiteY2140" fmla="*/ 3822242 h 8158758"/>
              <a:gd name="connsiteX2141" fmla="*/ 7352194 w 8092826"/>
              <a:gd name="connsiteY2141" fmla="*/ 3845867 h 8158758"/>
              <a:gd name="connsiteX2142" fmla="*/ 7365871 w 8092826"/>
              <a:gd name="connsiteY2142" fmla="*/ 3908870 h 8158758"/>
              <a:gd name="connsiteX2143" fmla="*/ 7324841 w 8092826"/>
              <a:gd name="connsiteY2143" fmla="*/ 3919370 h 8158758"/>
              <a:gd name="connsiteX2144" fmla="*/ 7365871 w 8092826"/>
              <a:gd name="connsiteY2144" fmla="*/ 3950877 h 8158758"/>
              <a:gd name="connsiteX2145" fmla="*/ 7406916 w 8092826"/>
              <a:gd name="connsiteY2145" fmla="*/ 3992882 h 8158758"/>
              <a:gd name="connsiteX2146" fmla="*/ 7365871 w 8092826"/>
              <a:gd name="connsiteY2146" fmla="*/ 4003381 h 8158758"/>
              <a:gd name="connsiteX2147" fmla="*/ 7324841 w 8092826"/>
              <a:gd name="connsiteY2147" fmla="*/ 4013880 h 8158758"/>
              <a:gd name="connsiteX2148" fmla="*/ 7324841 w 8092826"/>
              <a:gd name="connsiteY2148" fmla="*/ 4055886 h 8158758"/>
              <a:gd name="connsiteX2149" fmla="*/ 7297474 w 8092826"/>
              <a:gd name="connsiteY2149" fmla="*/ 4013880 h 8158758"/>
              <a:gd name="connsiteX2150" fmla="*/ 7297474 w 8092826"/>
              <a:gd name="connsiteY2150" fmla="*/ 3929878 h 8158758"/>
              <a:gd name="connsiteX2151" fmla="*/ 7297474 w 8092826"/>
              <a:gd name="connsiteY2151" fmla="*/ 3856366 h 8158758"/>
              <a:gd name="connsiteX2152" fmla="*/ 7283810 w 8092826"/>
              <a:gd name="connsiteY2152" fmla="*/ 3835368 h 8158758"/>
              <a:gd name="connsiteX2153" fmla="*/ 7300897 w 8092826"/>
              <a:gd name="connsiteY2153" fmla="*/ 3822242 h 8158758"/>
              <a:gd name="connsiteX2154" fmla="*/ 439688 w 8092826"/>
              <a:gd name="connsiteY2154" fmla="*/ 3811491 h 8158758"/>
              <a:gd name="connsiteX2155" fmla="*/ 453365 w 8092826"/>
              <a:gd name="connsiteY2155" fmla="*/ 3842987 h 8158758"/>
              <a:gd name="connsiteX2156" fmla="*/ 412334 w 8092826"/>
              <a:gd name="connsiteY2156" fmla="*/ 3832490 h 8158758"/>
              <a:gd name="connsiteX2157" fmla="*/ 439688 w 8092826"/>
              <a:gd name="connsiteY2157" fmla="*/ 3811491 h 8158758"/>
              <a:gd name="connsiteX2158" fmla="*/ 1679369 w 8092826"/>
              <a:gd name="connsiteY2158" fmla="*/ 3800333 h 8158758"/>
              <a:gd name="connsiteX2159" fmla="*/ 1643452 w 8092826"/>
              <a:gd name="connsiteY2159" fmla="*/ 3884994 h 8158758"/>
              <a:gd name="connsiteX2160" fmla="*/ 1657144 w 8092826"/>
              <a:gd name="connsiteY2160" fmla="*/ 3958496 h 8158758"/>
              <a:gd name="connsiteX2161" fmla="*/ 1684498 w 8092826"/>
              <a:gd name="connsiteY2161" fmla="*/ 3947997 h 8158758"/>
              <a:gd name="connsiteX2162" fmla="*/ 1698174 w 8092826"/>
              <a:gd name="connsiteY2162" fmla="*/ 3811491 h 8158758"/>
              <a:gd name="connsiteX2163" fmla="*/ 1679369 w 8092826"/>
              <a:gd name="connsiteY2163" fmla="*/ 3800333 h 8158758"/>
              <a:gd name="connsiteX2164" fmla="*/ 7188046 w 8092826"/>
              <a:gd name="connsiteY2164" fmla="*/ 3793363 h 8158758"/>
              <a:gd name="connsiteX2165" fmla="*/ 7215399 w 8092826"/>
              <a:gd name="connsiteY2165" fmla="*/ 3793363 h 8158758"/>
              <a:gd name="connsiteX2166" fmla="*/ 7215399 w 8092826"/>
              <a:gd name="connsiteY2166" fmla="*/ 3803862 h 8158758"/>
              <a:gd name="connsiteX2167" fmla="*/ 7188046 w 8092826"/>
              <a:gd name="connsiteY2167" fmla="*/ 3793363 h 8158758"/>
              <a:gd name="connsiteX2168" fmla="*/ 1999118 w 8092826"/>
              <a:gd name="connsiteY2168" fmla="*/ 3790483 h 8158758"/>
              <a:gd name="connsiteX2169" fmla="*/ 1985441 w 8092826"/>
              <a:gd name="connsiteY2169" fmla="*/ 3863995 h 8158758"/>
              <a:gd name="connsiteX2170" fmla="*/ 1999118 w 8092826"/>
              <a:gd name="connsiteY2170" fmla="*/ 3937498 h 8158758"/>
              <a:gd name="connsiteX2171" fmla="*/ 2012795 w 8092826"/>
              <a:gd name="connsiteY2171" fmla="*/ 3863995 h 8158758"/>
              <a:gd name="connsiteX2172" fmla="*/ 644869 w 8092826"/>
              <a:gd name="connsiteY2172" fmla="*/ 3779984 h 8158758"/>
              <a:gd name="connsiteX2173" fmla="*/ 658558 w 8092826"/>
              <a:gd name="connsiteY2173" fmla="*/ 3779984 h 8158758"/>
              <a:gd name="connsiteX2174" fmla="*/ 672235 w 8092826"/>
              <a:gd name="connsiteY2174" fmla="*/ 3779984 h 8158758"/>
              <a:gd name="connsiteX2175" fmla="*/ 658558 w 8092826"/>
              <a:gd name="connsiteY2175" fmla="*/ 3790483 h 8158758"/>
              <a:gd name="connsiteX2176" fmla="*/ 644869 w 8092826"/>
              <a:gd name="connsiteY2176" fmla="*/ 3779984 h 8158758"/>
              <a:gd name="connsiteX2177" fmla="*/ 84023 w 8092826"/>
              <a:gd name="connsiteY2177" fmla="*/ 3779984 h 8158758"/>
              <a:gd name="connsiteX2178" fmla="*/ 97713 w 8092826"/>
              <a:gd name="connsiteY2178" fmla="*/ 3779984 h 8158758"/>
              <a:gd name="connsiteX2179" fmla="*/ 111390 w 8092826"/>
              <a:gd name="connsiteY2179" fmla="*/ 3779984 h 8158758"/>
              <a:gd name="connsiteX2180" fmla="*/ 97713 w 8092826"/>
              <a:gd name="connsiteY2180" fmla="*/ 3790483 h 8158758"/>
              <a:gd name="connsiteX2181" fmla="*/ 84023 w 8092826"/>
              <a:gd name="connsiteY2181" fmla="*/ 3779984 h 8158758"/>
              <a:gd name="connsiteX2182" fmla="*/ 1072353 w 8092826"/>
              <a:gd name="connsiteY2182" fmla="*/ 3764230 h 8158758"/>
              <a:gd name="connsiteX2183" fmla="*/ 1082608 w 8092826"/>
              <a:gd name="connsiteY2183" fmla="*/ 3779984 h 8158758"/>
              <a:gd name="connsiteX2184" fmla="*/ 1055255 w 8092826"/>
              <a:gd name="connsiteY2184" fmla="*/ 3790483 h 8158758"/>
              <a:gd name="connsiteX2185" fmla="*/ 1055255 w 8092826"/>
              <a:gd name="connsiteY2185" fmla="*/ 3821990 h 8158758"/>
              <a:gd name="connsiteX2186" fmla="*/ 1041577 w 8092826"/>
              <a:gd name="connsiteY2186" fmla="*/ 3869240 h 8158758"/>
              <a:gd name="connsiteX2187" fmla="*/ 986856 w 8092826"/>
              <a:gd name="connsiteY2187" fmla="*/ 3821990 h 8158758"/>
              <a:gd name="connsiteX2188" fmla="*/ 986856 w 8092826"/>
              <a:gd name="connsiteY2188" fmla="*/ 3800982 h 8158758"/>
              <a:gd name="connsiteX2189" fmla="*/ 1041577 w 8092826"/>
              <a:gd name="connsiteY2189" fmla="*/ 3779984 h 8158758"/>
              <a:gd name="connsiteX2190" fmla="*/ 1072353 w 8092826"/>
              <a:gd name="connsiteY2190" fmla="*/ 3764230 h 8158758"/>
              <a:gd name="connsiteX2191" fmla="*/ 1492994 w 8092826"/>
              <a:gd name="connsiteY2191" fmla="*/ 3758987 h 8158758"/>
              <a:gd name="connsiteX2192" fmla="*/ 1410906 w 8092826"/>
              <a:gd name="connsiteY2192" fmla="*/ 3832490 h 8158758"/>
              <a:gd name="connsiteX2193" fmla="*/ 1451950 w 8092826"/>
              <a:gd name="connsiteY2193" fmla="*/ 3853486 h 8158758"/>
              <a:gd name="connsiteX2194" fmla="*/ 1506670 w 8092826"/>
              <a:gd name="connsiteY2194" fmla="*/ 3832490 h 8158758"/>
              <a:gd name="connsiteX2195" fmla="*/ 1520347 w 8092826"/>
              <a:gd name="connsiteY2195" fmla="*/ 3769486 h 8158758"/>
              <a:gd name="connsiteX2196" fmla="*/ 1492994 w 8092826"/>
              <a:gd name="connsiteY2196" fmla="*/ 3758987 h 8158758"/>
              <a:gd name="connsiteX2197" fmla="*/ 1123651 w 8092826"/>
              <a:gd name="connsiteY2197" fmla="*/ 3758987 h 8158758"/>
              <a:gd name="connsiteX2198" fmla="*/ 1137315 w 8092826"/>
              <a:gd name="connsiteY2198" fmla="*/ 3769486 h 8158758"/>
              <a:gd name="connsiteX2199" fmla="*/ 1123651 w 8092826"/>
              <a:gd name="connsiteY2199" fmla="*/ 3779984 h 8158758"/>
              <a:gd name="connsiteX2200" fmla="*/ 1109961 w 8092826"/>
              <a:gd name="connsiteY2200" fmla="*/ 3769486 h 8158758"/>
              <a:gd name="connsiteX2201" fmla="*/ 1123651 w 8092826"/>
              <a:gd name="connsiteY2201" fmla="*/ 3758987 h 8158758"/>
              <a:gd name="connsiteX2202" fmla="*/ 1768278 w 8092826"/>
              <a:gd name="connsiteY2202" fmla="*/ 3744546 h 8158758"/>
              <a:gd name="connsiteX2203" fmla="*/ 1752895 w 8092826"/>
              <a:gd name="connsiteY2203" fmla="*/ 3748488 h 8158758"/>
              <a:gd name="connsiteX2204" fmla="*/ 1752895 w 8092826"/>
              <a:gd name="connsiteY2204" fmla="*/ 3785238 h 8158758"/>
              <a:gd name="connsiteX2205" fmla="*/ 1780248 w 8092826"/>
              <a:gd name="connsiteY2205" fmla="*/ 3811491 h 8158758"/>
              <a:gd name="connsiteX2206" fmla="*/ 1807601 w 8092826"/>
              <a:gd name="connsiteY2206" fmla="*/ 3790483 h 8158758"/>
              <a:gd name="connsiteX2207" fmla="*/ 1787092 w 8092826"/>
              <a:gd name="connsiteY2207" fmla="*/ 3753733 h 8158758"/>
              <a:gd name="connsiteX2208" fmla="*/ 1768278 w 8092826"/>
              <a:gd name="connsiteY2208" fmla="*/ 3744546 h 8158758"/>
              <a:gd name="connsiteX2209" fmla="*/ 7913054 w 8092826"/>
              <a:gd name="connsiteY2209" fmla="*/ 3740858 h 8158758"/>
              <a:gd name="connsiteX2210" fmla="*/ 7926716 w 8092826"/>
              <a:gd name="connsiteY2210" fmla="*/ 3782864 h 8158758"/>
              <a:gd name="connsiteX2211" fmla="*/ 7913054 w 8092826"/>
              <a:gd name="connsiteY2211" fmla="*/ 3814371 h 8158758"/>
              <a:gd name="connsiteX2212" fmla="*/ 1263860 w 8092826"/>
              <a:gd name="connsiteY2212" fmla="*/ 3724859 h 8158758"/>
              <a:gd name="connsiteX2213" fmla="*/ 1287801 w 8092826"/>
              <a:gd name="connsiteY2213" fmla="*/ 3737979 h 8158758"/>
              <a:gd name="connsiteX2214" fmla="*/ 1274110 w 8092826"/>
              <a:gd name="connsiteY2214" fmla="*/ 3758987 h 8158758"/>
              <a:gd name="connsiteX2215" fmla="*/ 1246757 w 8092826"/>
              <a:gd name="connsiteY2215" fmla="*/ 3727480 h 8158758"/>
              <a:gd name="connsiteX2216" fmla="*/ 1263860 w 8092826"/>
              <a:gd name="connsiteY2216" fmla="*/ 3724859 h 8158758"/>
              <a:gd name="connsiteX2217" fmla="*/ 1192049 w 8092826"/>
              <a:gd name="connsiteY2217" fmla="*/ 3719608 h 8158758"/>
              <a:gd name="connsiteX2218" fmla="*/ 1205726 w 8092826"/>
              <a:gd name="connsiteY2218" fmla="*/ 3727480 h 8158758"/>
              <a:gd name="connsiteX2219" fmla="*/ 1219403 w 8092826"/>
              <a:gd name="connsiteY2219" fmla="*/ 3758987 h 8158758"/>
              <a:gd name="connsiteX2220" fmla="*/ 1239924 w 8092826"/>
              <a:gd name="connsiteY2220" fmla="*/ 3811491 h 8158758"/>
              <a:gd name="connsiteX2221" fmla="*/ 1246757 w 8092826"/>
              <a:gd name="connsiteY2221" fmla="*/ 3874494 h 8158758"/>
              <a:gd name="connsiteX2222" fmla="*/ 1246757 w 8092826"/>
              <a:gd name="connsiteY2222" fmla="*/ 3927000 h 8158758"/>
              <a:gd name="connsiteX2223" fmla="*/ 1246757 w 8092826"/>
              <a:gd name="connsiteY2223" fmla="*/ 3937498 h 8158758"/>
              <a:gd name="connsiteX2224" fmla="*/ 1178360 w 8092826"/>
              <a:gd name="connsiteY2224" fmla="*/ 3737979 h 8158758"/>
              <a:gd name="connsiteX2225" fmla="*/ 1192049 w 8092826"/>
              <a:gd name="connsiteY2225" fmla="*/ 3719608 h 8158758"/>
              <a:gd name="connsiteX2226" fmla="*/ 152420 w 8092826"/>
              <a:gd name="connsiteY2226" fmla="*/ 3706482 h 8158758"/>
              <a:gd name="connsiteX2227" fmla="*/ 152420 w 8092826"/>
              <a:gd name="connsiteY2227" fmla="*/ 3727480 h 8158758"/>
              <a:gd name="connsiteX2228" fmla="*/ 84023 w 8092826"/>
              <a:gd name="connsiteY2228" fmla="*/ 3737979 h 8158758"/>
              <a:gd name="connsiteX2229" fmla="*/ 152420 w 8092826"/>
              <a:gd name="connsiteY2229" fmla="*/ 3706482 h 8158758"/>
              <a:gd name="connsiteX2230" fmla="*/ 6622498 w 8092826"/>
              <a:gd name="connsiteY2230" fmla="*/ 3679501 h 8158758"/>
              <a:gd name="connsiteX2231" fmla="*/ 6606679 w 8092826"/>
              <a:gd name="connsiteY2231" fmla="*/ 3683109 h 8158758"/>
              <a:gd name="connsiteX2232" fmla="*/ 6572479 w 8092826"/>
              <a:gd name="connsiteY2232" fmla="*/ 3740858 h 8158758"/>
              <a:gd name="connsiteX2233" fmla="*/ 6613524 w 8092826"/>
              <a:gd name="connsiteY2233" fmla="*/ 3782864 h 8158758"/>
              <a:gd name="connsiteX2234" fmla="*/ 6654567 w 8092826"/>
              <a:gd name="connsiteY2234" fmla="*/ 3719861 h 8158758"/>
              <a:gd name="connsiteX2235" fmla="*/ 6622498 w 8092826"/>
              <a:gd name="connsiteY2235" fmla="*/ 3679501 h 8158758"/>
              <a:gd name="connsiteX2236" fmla="*/ 7461623 w 8092826"/>
              <a:gd name="connsiteY2236" fmla="*/ 3667355 h 8158758"/>
              <a:gd name="connsiteX2237" fmla="*/ 7475313 w 8092826"/>
              <a:gd name="connsiteY2237" fmla="*/ 3677854 h 8158758"/>
              <a:gd name="connsiteX2238" fmla="*/ 7461623 w 8092826"/>
              <a:gd name="connsiteY2238" fmla="*/ 3688363 h 8158758"/>
              <a:gd name="connsiteX2239" fmla="*/ 7447959 w 8092826"/>
              <a:gd name="connsiteY2239" fmla="*/ 3677854 h 8158758"/>
              <a:gd name="connsiteX2240" fmla="*/ 7461623 w 8092826"/>
              <a:gd name="connsiteY2240" fmla="*/ 3667355 h 8158758"/>
              <a:gd name="connsiteX2241" fmla="*/ 84023 w 8092826"/>
              <a:gd name="connsiteY2241" fmla="*/ 3664477 h 8158758"/>
              <a:gd name="connsiteX2242" fmla="*/ 84023 w 8092826"/>
              <a:gd name="connsiteY2242" fmla="*/ 3674976 h 8158758"/>
              <a:gd name="connsiteX2243" fmla="*/ 84023 w 8092826"/>
              <a:gd name="connsiteY2243" fmla="*/ 3685485 h 8158758"/>
              <a:gd name="connsiteX2244" fmla="*/ 70360 w 8092826"/>
              <a:gd name="connsiteY2244" fmla="*/ 3674976 h 8158758"/>
              <a:gd name="connsiteX2245" fmla="*/ 84023 w 8092826"/>
              <a:gd name="connsiteY2245" fmla="*/ 3664477 h 8158758"/>
              <a:gd name="connsiteX2246" fmla="*/ 7653140 w 8092826"/>
              <a:gd name="connsiteY2246" fmla="*/ 3635859 h 8158758"/>
              <a:gd name="connsiteX2247" fmla="*/ 7680494 w 8092826"/>
              <a:gd name="connsiteY2247" fmla="*/ 3656858 h 8158758"/>
              <a:gd name="connsiteX2248" fmla="*/ 7639463 w 8092826"/>
              <a:gd name="connsiteY2248" fmla="*/ 3667355 h 8158758"/>
              <a:gd name="connsiteX2249" fmla="*/ 7653140 w 8092826"/>
              <a:gd name="connsiteY2249" fmla="*/ 3635859 h 8158758"/>
              <a:gd name="connsiteX2250" fmla="*/ 152420 w 8092826"/>
              <a:gd name="connsiteY2250" fmla="*/ 3632979 h 8158758"/>
              <a:gd name="connsiteX2251" fmla="*/ 166111 w 8092826"/>
              <a:gd name="connsiteY2251" fmla="*/ 3643478 h 8158758"/>
              <a:gd name="connsiteX2252" fmla="*/ 152420 w 8092826"/>
              <a:gd name="connsiteY2252" fmla="*/ 3653978 h 8158758"/>
              <a:gd name="connsiteX2253" fmla="*/ 138744 w 8092826"/>
              <a:gd name="connsiteY2253" fmla="*/ 3643478 h 8158758"/>
              <a:gd name="connsiteX2254" fmla="*/ 152420 w 8092826"/>
              <a:gd name="connsiteY2254" fmla="*/ 3632979 h 8158758"/>
              <a:gd name="connsiteX2255" fmla="*/ 6413459 w 8092826"/>
              <a:gd name="connsiteY2255" fmla="*/ 3624701 h 8158758"/>
              <a:gd name="connsiteX2256" fmla="*/ 6394654 w 8092826"/>
              <a:gd name="connsiteY2256" fmla="*/ 3635859 h 8158758"/>
              <a:gd name="connsiteX2257" fmla="*/ 6408331 w 8092826"/>
              <a:gd name="connsiteY2257" fmla="*/ 3772365 h 8158758"/>
              <a:gd name="connsiteX2258" fmla="*/ 6435684 w 8092826"/>
              <a:gd name="connsiteY2258" fmla="*/ 3782864 h 8158758"/>
              <a:gd name="connsiteX2259" fmla="*/ 6449375 w 8092826"/>
              <a:gd name="connsiteY2259" fmla="*/ 3709362 h 8158758"/>
              <a:gd name="connsiteX2260" fmla="*/ 6413459 w 8092826"/>
              <a:gd name="connsiteY2260" fmla="*/ 3624701 h 8158758"/>
              <a:gd name="connsiteX2261" fmla="*/ 6093710 w 8092826"/>
              <a:gd name="connsiteY2261" fmla="*/ 3614851 h 8158758"/>
              <a:gd name="connsiteX2262" fmla="*/ 6080033 w 8092826"/>
              <a:gd name="connsiteY2262" fmla="*/ 3688363 h 8158758"/>
              <a:gd name="connsiteX2263" fmla="*/ 6093710 w 8092826"/>
              <a:gd name="connsiteY2263" fmla="*/ 3761866 h 8158758"/>
              <a:gd name="connsiteX2264" fmla="*/ 6107387 w 8092826"/>
              <a:gd name="connsiteY2264" fmla="*/ 3688363 h 8158758"/>
              <a:gd name="connsiteX2265" fmla="*/ 6093710 w 8092826"/>
              <a:gd name="connsiteY2265" fmla="*/ 3614851 h 8158758"/>
              <a:gd name="connsiteX2266" fmla="*/ 7981438 w 8092826"/>
              <a:gd name="connsiteY2266" fmla="*/ 3604352 h 8158758"/>
              <a:gd name="connsiteX2267" fmla="*/ 7995114 w 8092826"/>
              <a:gd name="connsiteY2267" fmla="*/ 3604352 h 8158758"/>
              <a:gd name="connsiteX2268" fmla="*/ 8008804 w 8092826"/>
              <a:gd name="connsiteY2268" fmla="*/ 3604352 h 8158758"/>
              <a:gd name="connsiteX2269" fmla="*/ 7995114 w 8092826"/>
              <a:gd name="connsiteY2269" fmla="*/ 3614851 h 8158758"/>
              <a:gd name="connsiteX2270" fmla="*/ 7981438 w 8092826"/>
              <a:gd name="connsiteY2270" fmla="*/ 3604352 h 8158758"/>
              <a:gd name="connsiteX2271" fmla="*/ 7420593 w 8092826"/>
              <a:gd name="connsiteY2271" fmla="*/ 3604352 h 8158758"/>
              <a:gd name="connsiteX2272" fmla="*/ 7434270 w 8092826"/>
              <a:gd name="connsiteY2272" fmla="*/ 3604352 h 8158758"/>
              <a:gd name="connsiteX2273" fmla="*/ 7447959 w 8092826"/>
              <a:gd name="connsiteY2273" fmla="*/ 3604352 h 8158758"/>
              <a:gd name="connsiteX2274" fmla="*/ 7434270 w 8092826"/>
              <a:gd name="connsiteY2274" fmla="*/ 3614851 h 8158758"/>
              <a:gd name="connsiteX2275" fmla="*/ 7420593 w 8092826"/>
              <a:gd name="connsiteY2275" fmla="*/ 3604352 h 8158758"/>
              <a:gd name="connsiteX2276" fmla="*/ 7020474 w 8092826"/>
              <a:gd name="connsiteY2276" fmla="*/ 3588598 h 8158758"/>
              <a:gd name="connsiteX2277" fmla="*/ 7051250 w 8092826"/>
              <a:gd name="connsiteY2277" fmla="*/ 3604352 h 8158758"/>
              <a:gd name="connsiteX2278" fmla="*/ 7105970 w 8092826"/>
              <a:gd name="connsiteY2278" fmla="*/ 3625350 h 8158758"/>
              <a:gd name="connsiteX2279" fmla="*/ 7105970 w 8092826"/>
              <a:gd name="connsiteY2279" fmla="*/ 3646358 h 8158758"/>
              <a:gd name="connsiteX2280" fmla="*/ 7051250 w 8092826"/>
              <a:gd name="connsiteY2280" fmla="*/ 3693608 h 8158758"/>
              <a:gd name="connsiteX2281" fmla="*/ 7037574 w 8092826"/>
              <a:gd name="connsiteY2281" fmla="*/ 3646358 h 8158758"/>
              <a:gd name="connsiteX2282" fmla="*/ 7037574 w 8092826"/>
              <a:gd name="connsiteY2282" fmla="*/ 3614851 h 8158758"/>
              <a:gd name="connsiteX2283" fmla="*/ 7010220 w 8092826"/>
              <a:gd name="connsiteY2283" fmla="*/ 3604352 h 8158758"/>
              <a:gd name="connsiteX2284" fmla="*/ 7020474 w 8092826"/>
              <a:gd name="connsiteY2284" fmla="*/ 3588598 h 8158758"/>
              <a:gd name="connsiteX2285" fmla="*/ 6969175 w 8092826"/>
              <a:gd name="connsiteY2285" fmla="*/ 3583355 h 8158758"/>
              <a:gd name="connsiteX2286" fmla="*/ 6982866 w 8092826"/>
              <a:gd name="connsiteY2286" fmla="*/ 3593854 h 8158758"/>
              <a:gd name="connsiteX2287" fmla="*/ 6969175 w 8092826"/>
              <a:gd name="connsiteY2287" fmla="*/ 3604352 h 8158758"/>
              <a:gd name="connsiteX2288" fmla="*/ 6955513 w 8092826"/>
              <a:gd name="connsiteY2288" fmla="*/ 3593854 h 8158758"/>
              <a:gd name="connsiteX2289" fmla="*/ 6969175 w 8092826"/>
              <a:gd name="connsiteY2289" fmla="*/ 3583355 h 8158758"/>
              <a:gd name="connsiteX2290" fmla="*/ 6599833 w 8092826"/>
              <a:gd name="connsiteY2290" fmla="*/ 3583355 h 8158758"/>
              <a:gd name="connsiteX2291" fmla="*/ 6572479 w 8092826"/>
              <a:gd name="connsiteY2291" fmla="*/ 3593854 h 8158758"/>
              <a:gd name="connsiteX2292" fmla="*/ 6586156 w 8092826"/>
              <a:gd name="connsiteY2292" fmla="*/ 3656858 h 8158758"/>
              <a:gd name="connsiteX2293" fmla="*/ 6640878 w 8092826"/>
              <a:gd name="connsiteY2293" fmla="*/ 3677854 h 8158758"/>
              <a:gd name="connsiteX2294" fmla="*/ 6681921 w 8092826"/>
              <a:gd name="connsiteY2294" fmla="*/ 3656858 h 8158758"/>
              <a:gd name="connsiteX2295" fmla="*/ 6599833 w 8092826"/>
              <a:gd name="connsiteY2295" fmla="*/ 3583355 h 8158758"/>
              <a:gd name="connsiteX2296" fmla="*/ 617515 w 8092826"/>
              <a:gd name="connsiteY2296" fmla="*/ 3569976 h 8158758"/>
              <a:gd name="connsiteX2297" fmla="*/ 644869 w 8092826"/>
              <a:gd name="connsiteY2297" fmla="*/ 3601474 h 8158758"/>
              <a:gd name="connsiteX2298" fmla="*/ 617515 w 8092826"/>
              <a:gd name="connsiteY2298" fmla="*/ 3622482 h 8158758"/>
              <a:gd name="connsiteX2299" fmla="*/ 617515 w 8092826"/>
              <a:gd name="connsiteY2299" fmla="*/ 3569976 h 8158758"/>
              <a:gd name="connsiteX2300" fmla="*/ 6324550 w 8092826"/>
              <a:gd name="connsiteY2300" fmla="*/ 3568914 h 8158758"/>
              <a:gd name="connsiteX2301" fmla="*/ 6305734 w 8092826"/>
              <a:gd name="connsiteY2301" fmla="*/ 3578101 h 8158758"/>
              <a:gd name="connsiteX2302" fmla="*/ 6285227 w 8092826"/>
              <a:gd name="connsiteY2302" fmla="*/ 3614851 h 8158758"/>
              <a:gd name="connsiteX2303" fmla="*/ 6312580 w 8092826"/>
              <a:gd name="connsiteY2303" fmla="*/ 3635859 h 8158758"/>
              <a:gd name="connsiteX2304" fmla="*/ 6339934 w 8092826"/>
              <a:gd name="connsiteY2304" fmla="*/ 3609606 h 8158758"/>
              <a:gd name="connsiteX2305" fmla="*/ 6339934 w 8092826"/>
              <a:gd name="connsiteY2305" fmla="*/ 3572856 h 8158758"/>
              <a:gd name="connsiteX2306" fmla="*/ 6324550 w 8092826"/>
              <a:gd name="connsiteY2306" fmla="*/ 3568914 h 8158758"/>
              <a:gd name="connsiteX2307" fmla="*/ 6828966 w 8092826"/>
              <a:gd name="connsiteY2307" fmla="*/ 3549227 h 8158758"/>
              <a:gd name="connsiteX2308" fmla="*/ 6846071 w 8092826"/>
              <a:gd name="connsiteY2308" fmla="*/ 3551848 h 8158758"/>
              <a:gd name="connsiteX2309" fmla="*/ 6818718 w 8092826"/>
              <a:gd name="connsiteY2309" fmla="*/ 3583355 h 8158758"/>
              <a:gd name="connsiteX2310" fmla="*/ 6805026 w 8092826"/>
              <a:gd name="connsiteY2310" fmla="*/ 3562347 h 8158758"/>
              <a:gd name="connsiteX2311" fmla="*/ 6828966 w 8092826"/>
              <a:gd name="connsiteY2311" fmla="*/ 3549227 h 8158758"/>
              <a:gd name="connsiteX2312" fmla="*/ 6900778 w 8092826"/>
              <a:gd name="connsiteY2312" fmla="*/ 3543976 h 8158758"/>
              <a:gd name="connsiteX2313" fmla="*/ 6914468 w 8092826"/>
              <a:gd name="connsiteY2313" fmla="*/ 3562347 h 8158758"/>
              <a:gd name="connsiteX2314" fmla="*/ 6846071 w 8092826"/>
              <a:gd name="connsiteY2314" fmla="*/ 3761866 h 8158758"/>
              <a:gd name="connsiteX2315" fmla="*/ 6846071 w 8092826"/>
              <a:gd name="connsiteY2315" fmla="*/ 3751368 h 8158758"/>
              <a:gd name="connsiteX2316" fmla="*/ 6846071 w 8092826"/>
              <a:gd name="connsiteY2316" fmla="*/ 3698862 h 8158758"/>
              <a:gd name="connsiteX2317" fmla="*/ 6852902 w 8092826"/>
              <a:gd name="connsiteY2317" fmla="*/ 3635859 h 8158758"/>
              <a:gd name="connsiteX2318" fmla="*/ 6873425 w 8092826"/>
              <a:gd name="connsiteY2318" fmla="*/ 3583355 h 8158758"/>
              <a:gd name="connsiteX2319" fmla="*/ 6887102 w 8092826"/>
              <a:gd name="connsiteY2319" fmla="*/ 3551848 h 8158758"/>
              <a:gd name="connsiteX2320" fmla="*/ 6900778 w 8092826"/>
              <a:gd name="connsiteY2320" fmla="*/ 3543976 h 8158758"/>
              <a:gd name="connsiteX2321" fmla="*/ 7940407 w 8092826"/>
              <a:gd name="connsiteY2321" fmla="*/ 3530850 h 8158758"/>
              <a:gd name="connsiteX2322" fmla="*/ 8008804 w 8092826"/>
              <a:gd name="connsiteY2322" fmla="*/ 3562347 h 8158758"/>
              <a:gd name="connsiteX2323" fmla="*/ 7940407 w 8092826"/>
              <a:gd name="connsiteY2323" fmla="*/ 3551848 h 8158758"/>
              <a:gd name="connsiteX2324" fmla="*/ 7940407 w 8092826"/>
              <a:gd name="connsiteY2324" fmla="*/ 3530850 h 8158758"/>
              <a:gd name="connsiteX2325" fmla="*/ 8008804 w 8092826"/>
              <a:gd name="connsiteY2325" fmla="*/ 3488845 h 8158758"/>
              <a:gd name="connsiteX2326" fmla="*/ 8022468 w 8092826"/>
              <a:gd name="connsiteY2326" fmla="*/ 3499344 h 8158758"/>
              <a:gd name="connsiteX2327" fmla="*/ 8008804 w 8092826"/>
              <a:gd name="connsiteY2327" fmla="*/ 3509853 h 8158758"/>
              <a:gd name="connsiteX2328" fmla="*/ 8008804 w 8092826"/>
              <a:gd name="connsiteY2328" fmla="*/ 3499344 h 8158758"/>
              <a:gd name="connsiteX2329" fmla="*/ 7940407 w 8092826"/>
              <a:gd name="connsiteY2329" fmla="*/ 3457347 h 8158758"/>
              <a:gd name="connsiteX2330" fmla="*/ 7954084 w 8092826"/>
              <a:gd name="connsiteY2330" fmla="*/ 3467846 h 8158758"/>
              <a:gd name="connsiteX2331" fmla="*/ 7940407 w 8092826"/>
              <a:gd name="connsiteY2331" fmla="*/ 3478346 h 8158758"/>
              <a:gd name="connsiteX2332" fmla="*/ 7926716 w 8092826"/>
              <a:gd name="connsiteY2332" fmla="*/ 3467846 h 8158758"/>
              <a:gd name="connsiteX2333" fmla="*/ 7940407 w 8092826"/>
              <a:gd name="connsiteY2333" fmla="*/ 3457347 h 8158758"/>
              <a:gd name="connsiteX2334" fmla="*/ 97713 w 8092826"/>
              <a:gd name="connsiteY2334" fmla="*/ 3454469 h 8158758"/>
              <a:gd name="connsiteX2335" fmla="*/ 111390 w 8092826"/>
              <a:gd name="connsiteY2335" fmla="*/ 3485965 h 8158758"/>
              <a:gd name="connsiteX2336" fmla="*/ 84023 w 8092826"/>
              <a:gd name="connsiteY2336" fmla="*/ 3475466 h 8158758"/>
              <a:gd name="connsiteX2337" fmla="*/ 617515 w 8092826"/>
              <a:gd name="connsiteY2337" fmla="*/ 3433461 h 8158758"/>
              <a:gd name="connsiteX2338" fmla="*/ 617515 w 8092826"/>
              <a:gd name="connsiteY2338" fmla="*/ 3443970 h 8158758"/>
              <a:gd name="connsiteX2339" fmla="*/ 617515 w 8092826"/>
              <a:gd name="connsiteY2339" fmla="*/ 3454469 h 8158758"/>
              <a:gd name="connsiteX2340" fmla="*/ 603836 w 8092826"/>
              <a:gd name="connsiteY2340" fmla="*/ 3443970 h 8158758"/>
              <a:gd name="connsiteX2341" fmla="*/ 617515 w 8092826"/>
              <a:gd name="connsiteY2341" fmla="*/ 3433461 h 8158758"/>
              <a:gd name="connsiteX2342" fmla="*/ 2765156 w 8092826"/>
              <a:gd name="connsiteY2342" fmla="*/ 3401965 h 8158758"/>
              <a:gd name="connsiteX2343" fmla="*/ 2737789 w 8092826"/>
              <a:gd name="connsiteY2343" fmla="*/ 3464968 h 8158758"/>
              <a:gd name="connsiteX2344" fmla="*/ 2765156 w 8092826"/>
              <a:gd name="connsiteY2344" fmla="*/ 3548968 h 8158758"/>
              <a:gd name="connsiteX2345" fmla="*/ 2792510 w 8092826"/>
              <a:gd name="connsiteY2345" fmla="*/ 3485965 h 8158758"/>
              <a:gd name="connsiteX2346" fmla="*/ 2765156 w 8092826"/>
              <a:gd name="connsiteY2346" fmla="*/ 3401965 h 8158758"/>
              <a:gd name="connsiteX2347" fmla="*/ 7475313 w 8092826"/>
              <a:gd name="connsiteY2347" fmla="*/ 3394344 h 8158758"/>
              <a:gd name="connsiteX2348" fmla="*/ 7475313 w 8092826"/>
              <a:gd name="connsiteY2348" fmla="*/ 3446850 h 8158758"/>
              <a:gd name="connsiteX2349" fmla="*/ 7447959 w 8092826"/>
              <a:gd name="connsiteY2349" fmla="*/ 3425842 h 8158758"/>
              <a:gd name="connsiteX2350" fmla="*/ 7475313 w 8092826"/>
              <a:gd name="connsiteY2350" fmla="*/ 3394344 h 8158758"/>
              <a:gd name="connsiteX2351" fmla="*/ 97713 w 8092826"/>
              <a:gd name="connsiteY2351" fmla="*/ 3380957 h 8158758"/>
              <a:gd name="connsiteX2352" fmla="*/ 111390 w 8092826"/>
              <a:gd name="connsiteY2352" fmla="*/ 3412462 h 8158758"/>
              <a:gd name="connsiteX2353" fmla="*/ 84023 w 8092826"/>
              <a:gd name="connsiteY2353" fmla="*/ 3433461 h 8158758"/>
              <a:gd name="connsiteX2354" fmla="*/ 97713 w 8092826"/>
              <a:gd name="connsiteY2354" fmla="*/ 3380957 h 8158758"/>
              <a:gd name="connsiteX2355" fmla="*/ 1426294 w 8092826"/>
              <a:gd name="connsiteY2355" fmla="*/ 3365211 h 8158758"/>
              <a:gd name="connsiteX2356" fmla="*/ 1417750 w 8092826"/>
              <a:gd name="connsiteY2356" fmla="*/ 3370458 h 8158758"/>
              <a:gd name="connsiteX2357" fmla="*/ 1424597 w 8092826"/>
              <a:gd name="connsiteY2357" fmla="*/ 3391466 h 8158758"/>
              <a:gd name="connsiteX2358" fmla="*/ 1479304 w 8092826"/>
              <a:gd name="connsiteY2358" fmla="*/ 3475466 h 8158758"/>
              <a:gd name="connsiteX2359" fmla="*/ 1506670 w 8092826"/>
              <a:gd name="connsiteY2359" fmla="*/ 3517472 h 8158758"/>
              <a:gd name="connsiteX2360" fmla="*/ 1492994 w 8092826"/>
              <a:gd name="connsiteY2360" fmla="*/ 3443970 h 8158758"/>
              <a:gd name="connsiteX2361" fmla="*/ 1438259 w 8092826"/>
              <a:gd name="connsiteY2361" fmla="*/ 3370458 h 8158758"/>
              <a:gd name="connsiteX2362" fmla="*/ 1426294 w 8092826"/>
              <a:gd name="connsiteY2362" fmla="*/ 3365211 h 8158758"/>
              <a:gd name="connsiteX2363" fmla="*/ 617515 w 8092826"/>
              <a:gd name="connsiteY2363" fmla="*/ 3349459 h 8158758"/>
              <a:gd name="connsiteX2364" fmla="*/ 644869 w 8092826"/>
              <a:gd name="connsiteY2364" fmla="*/ 3359958 h 8158758"/>
              <a:gd name="connsiteX2365" fmla="*/ 603836 w 8092826"/>
              <a:gd name="connsiteY2365" fmla="*/ 3370458 h 8158758"/>
              <a:gd name="connsiteX2366" fmla="*/ 617515 w 8092826"/>
              <a:gd name="connsiteY2366" fmla="*/ 3349459 h 8158758"/>
              <a:gd name="connsiteX2367" fmla="*/ 138744 w 8092826"/>
              <a:gd name="connsiteY2367" fmla="*/ 3307454 h 8158758"/>
              <a:gd name="connsiteX2368" fmla="*/ 111390 w 8092826"/>
              <a:gd name="connsiteY2368" fmla="*/ 3338960 h 8158758"/>
              <a:gd name="connsiteX2369" fmla="*/ 104544 w 8092826"/>
              <a:gd name="connsiteY2369" fmla="*/ 3359958 h 8158758"/>
              <a:gd name="connsiteX2370" fmla="*/ 84023 w 8092826"/>
              <a:gd name="connsiteY2370" fmla="*/ 3359958 h 8158758"/>
              <a:gd name="connsiteX2371" fmla="*/ 84023 w 8092826"/>
              <a:gd name="connsiteY2371" fmla="*/ 3323206 h 8158758"/>
              <a:gd name="connsiteX2372" fmla="*/ 138744 w 8092826"/>
              <a:gd name="connsiteY2372" fmla="*/ 3307454 h 8158758"/>
              <a:gd name="connsiteX2373" fmla="*/ 7995114 w 8092826"/>
              <a:gd name="connsiteY2373" fmla="*/ 3278837 h 8158758"/>
              <a:gd name="connsiteX2374" fmla="*/ 8008804 w 8092826"/>
              <a:gd name="connsiteY2374" fmla="*/ 3299834 h 8158758"/>
              <a:gd name="connsiteX2375" fmla="*/ 7981438 w 8092826"/>
              <a:gd name="connsiteY2375" fmla="*/ 3310333 h 8158758"/>
              <a:gd name="connsiteX2376" fmla="*/ 7995114 w 8092826"/>
              <a:gd name="connsiteY2376" fmla="*/ 3278837 h 8158758"/>
              <a:gd name="connsiteX2377" fmla="*/ 7475313 w 8092826"/>
              <a:gd name="connsiteY2377" fmla="*/ 3257829 h 8158758"/>
              <a:gd name="connsiteX2378" fmla="*/ 7488990 w 8092826"/>
              <a:gd name="connsiteY2378" fmla="*/ 3268338 h 8158758"/>
              <a:gd name="connsiteX2379" fmla="*/ 7475313 w 8092826"/>
              <a:gd name="connsiteY2379" fmla="*/ 3278837 h 8158758"/>
              <a:gd name="connsiteX2380" fmla="*/ 7475313 w 8092826"/>
              <a:gd name="connsiteY2380" fmla="*/ 3268338 h 8158758"/>
              <a:gd name="connsiteX2381" fmla="*/ 617515 w 8092826"/>
              <a:gd name="connsiteY2381" fmla="*/ 3244450 h 8158758"/>
              <a:gd name="connsiteX2382" fmla="*/ 617515 w 8092826"/>
              <a:gd name="connsiteY2382" fmla="*/ 3254949 h 8158758"/>
              <a:gd name="connsiteX2383" fmla="*/ 603836 w 8092826"/>
              <a:gd name="connsiteY2383" fmla="*/ 3254949 h 8158758"/>
              <a:gd name="connsiteX2384" fmla="*/ 617515 w 8092826"/>
              <a:gd name="connsiteY2384" fmla="*/ 3244450 h 8158758"/>
              <a:gd name="connsiteX2385" fmla="*/ 7995114 w 8092826"/>
              <a:gd name="connsiteY2385" fmla="*/ 3205325 h 8158758"/>
              <a:gd name="connsiteX2386" fmla="*/ 8008804 w 8092826"/>
              <a:gd name="connsiteY2386" fmla="*/ 3257829 h 8158758"/>
              <a:gd name="connsiteX2387" fmla="*/ 7981438 w 8092826"/>
              <a:gd name="connsiteY2387" fmla="*/ 3236830 h 8158758"/>
              <a:gd name="connsiteX2388" fmla="*/ 7995114 w 8092826"/>
              <a:gd name="connsiteY2388" fmla="*/ 3205325 h 8158758"/>
              <a:gd name="connsiteX2389" fmla="*/ 6666533 w 8092826"/>
              <a:gd name="connsiteY2389" fmla="*/ 3189579 h 8158758"/>
              <a:gd name="connsiteX2390" fmla="*/ 6654567 w 8092826"/>
              <a:gd name="connsiteY2390" fmla="*/ 3194826 h 8158758"/>
              <a:gd name="connsiteX2391" fmla="*/ 6599833 w 8092826"/>
              <a:gd name="connsiteY2391" fmla="*/ 3268338 h 8158758"/>
              <a:gd name="connsiteX2392" fmla="*/ 6586156 w 8092826"/>
              <a:gd name="connsiteY2392" fmla="*/ 3341840 h 8158758"/>
              <a:gd name="connsiteX2393" fmla="*/ 6613524 w 8092826"/>
              <a:gd name="connsiteY2393" fmla="*/ 3299834 h 8158758"/>
              <a:gd name="connsiteX2394" fmla="*/ 6668231 w 8092826"/>
              <a:gd name="connsiteY2394" fmla="*/ 3215834 h 8158758"/>
              <a:gd name="connsiteX2395" fmla="*/ 6675076 w 8092826"/>
              <a:gd name="connsiteY2395" fmla="*/ 3194826 h 8158758"/>
              <a:gd name="connsiteX2396" fmla="*/ 6666533 w 8092826"/>
              <a:gd name="connsiteY2396" fmla="*/ 3189579 h 8158758"/>
              <a:gd name="connsiteX2397" fmla="*/ 7475313 w 8092826"/>
              <a:gd name="connsiteY2397" fmla="*/ 3173827 h 8158758"/>
              <a:gd name="connsiteX2398" fmla="*/ 7488990 w 8092826"/>
              <a:gd name="connsiteY2398" fmla="*/ 3194826 h 8158758"/>
              <a:gd name="connsiteX2399" fmla="*/ 7447959 w 8092826"/>
              <a:gd name="connsiteY2399" fmla="*/ 3184326 h 8158758"/>
              <a:gd name="connsiteX2400" fmla="*/ 7475313 w 8092826"/>
              <a:gd name="connsiteY2400" fmla="*/ 3173827 h 8158758"/>
              <a:gd name="connsiteX2401" fmla="*/ 7954084 w 8092826"/>
              <a:gd name="connsiteY2401" fmla="*/ 3131822 h 8158758"/>
              <a:gd name="connsiteX2402" fmla="*/ 8008804 w 8092826"/>
              <a:gd name="connsiteY2402" fmla="*/ 3147574 h 8158758"/>
              <a:gd name="connsiteX2403" fmla="*/ 8008804 w 8092826"/>
              <a:gd name="connsiteY2403" fmla="*/ 3184326 h 8158758"/>
              <a:gd name="connsiteX2404" fmla="*/ 7988282 w 8092826"/>
              <a:gd name="connsiteY2404" fmla="*/ 3184326 h 8158758"/>
              <a:gd name="connsiteX2405" fmla="*/ 7981438 w 8092826"/>
              <a:gd name="connsiteY2405" fmla="*/ 3163328 h 8158758"/>
              <a:gd name="connsiteX2406" fmla="*/ 7954084 w 8092826"/>
              <a:gd name="connsiteY2406" fmla="*/ 3131822 h 8158758"/>
              <a:gd name="connsiteX2407" fmla="*/ 1246757 w 8092826"/>
              <a:gd name="connsiteY2407" fmla="*/ 3086947 h 8158758"/>
              <a:gd name="connsiteX2408" fmla="*/ 1274110 w 8092826"/>
              <a:gd name="connsiteY2408" fmla="*/ 3107944 h 8158758"/>
              <a:gd name="connsiteX2409" fmla="*/ 1315155 w 8092826"/>
              <a:gd name="connsiteY2409" fmla="*/ 3160450 h 8158758"/>
              <a:gd name="connsiteX2410" fmla="*/ 1342509 w 8092826"/>
              <a:gd name="connsiteY2410" fmla="*/ 3223453 h 8158758"/>
              <a:gd name="connsiteX2411" fmla="*/ 1246757 w 8092826"/>
              <a:gd name="connsiteY2411" fmla="*/ 3181446 h 8158758"/>
              <a:gd name="connsiteX2412" fmla="*/ 1233080 w 8092826"/>
              <a:gd name="connsiteY2412" fmla="*/ 3149950 h 8158758"/>
              <a:gd name="connsiteX2413" fmla="*/ 1246757 w 8092826"/>
              <a:gd name="connsiteY2413" fmla="*/ 3086947 h 8158758"/>
              <a:gd name="connsiteX2414" fmla="*/ 7475313 w 8092826"/>
              <a:gd name="connsiteY2414" fmla="*/ 3068818 h 8158758"/>
              <a:gd name="connsiteX2415" fmla="*/ 7488990 w 8092826"/>
              <a:gd name="connsiteY2415" fmla="*/ 3079317 h 8158758"/>
              <a:gd name="connsiteX2416" fmla="*/ 7475313 w 8092826"/>
              <a:gd name="connsiteY2416" fmla="*/ 3079317 h 8158758"/>
              <a:gd name="connsiteX2417" fmla="*/ 111390 w 8092826"/>
              <a:gd name="connsiteY2417" fmla="*/ 3044941 h 8158758"/>
              <a:gd name="connsiteX2418" fmla="*/ 138744 w 8092826"/>
              <a:gd name="connsiteY2418" fmla="*/ 3065939 h 8158758"/>
              <a:gd name="connsiteX2419" fmla="*/ 125067 w 8092826"/>
              <a:gd name="connsiteY2419" fmla="*/ 3086947 h 8158758"/>
              <a:gd name="connsiteX2420" fmla="*/ 97713 w 8092826"/>
              <a:gd name="connsiteY2420" fmla="*/ 3055440 h 8158758"/>
              <a:gd name="connsiteX2421" fmla="*/ 617515 w 8092826"/>
              <a:gd name="connsiteY2421" fmla="*/ 3023933 h 8158758"/>
              <a:gd name="connsiteX2422" fmla="*/ 617515 w 8092826"/>
              <a:gd name="connsiteY2422" fmla="*/ 3044941 h 8158758"/>
              <a:gd name="connsiteX2423" fmla="*/ 603836 w 8092826"/>
              <a:gd name="connsiteY2423" fmla="*/ 3065939 h 8158758"/>
              <a:gd name="connsiteX2424" fmla="*/ 617515 w 8092826"/>
              <a:gd name="connsiteY2424" fmla="*/ 3023933 h 8158758"/>
              <a:gd name="connsiteX2425" fmla="*/ 2751480 w 8092826"/>
              <a:gd name="connsiteY2425" fmla="*/ 3013434 h 8158758"/>
              <a:gd name="connsiteX2426" fmla="*/ 2737789 w 8092826"/>
              <a:gd name="connsiteY2426" fmla="*/ 3181446 h 8158758"/>
              <a:gd name="connsiteX2427" fmla="*/ 2765156 w 8092826"/>
              <a:gd name="connsiteY2427" fmla="*/ 3338960 h 8158758"/>
              <a:gd name="connsiteX2428" fmla="*/ 2765156 w 8092826"/>
              <a:gd name="connsiteY2428" fmla="*/ 3223453 h 8158758"/>
              <a:gd name="connsiteX2429" fmla="*/ 2765156 w 8092826"/>
              <a:gd name="connsiteY2429" fmla="*/ 3191946 h 8158758"/>
              <a:gd name="connsiteX2430" fmla="*/ 2778833 w 8092826"/>
              <a:gd name="connsiteY2430" fmla="*/ 3149950 h 8158758"/>
              <a:gd name="connsiteX2431" fmla="*/ 2778833 w 8092826"/>
              <a:gd name="connsiteY2431" fmla="*/ 3055440 h 8158758"/>
              <a:gd name="connsiteX2432" fmla="*/ 2751480 w 8092826"/>
              <a:gd name="connsiteY2432" fmla="*/ 3013434 h 8158758"/>
              <a:gd name="connsiteX2433" fmla="*/ 2518932 w 8092826"/>
              <a:gd name="connsiteY2433" fmla="*/ 3013434 h 8158758"/>
              <a:gd name="connsiteX2434" fmla="*/ 2505241 w 8092826"/>
              <a:gd name="connsiteY2434" fmla="*/ 3034442 h 8158758"/>
              <a:gd name="connsiteX2435" fmla="*/ 2532595 w 8092826"/>
              <a:gd name="connsiteY2435" fmla="*/ 3076438 h 8158758"/>
              <a:gd name="connsiteX2436" fmla="*/ 617515 w 8092826"/>
              <a:gd name="connsiteY2436" fmla="*/ 2960941 h 8158758"/>
              <a:gd name="connsiteX2437" fmla="*/ 617515 w 8092826"/>
              <a:gd name="connsiteY2437" fmla="*/ 2971438 h 8158758"/>
              <a:gd name="connsiteX2438" fmla="*/ 603836 w 8092826"/>
              <a:gd name="connsiteY2438" fmla="*/ 2971438 h 8158758"/>
              <a:gd name="connsiteX2439" fmla="*/ 617515 w 8092826"/>
              <a:gd name="connsiteY2439" fmla="*/ 2960941 h 8158758"/>
              <a:gd name="connsiteX2440" fmla="*/ 535453 w 8092826"/>
              <a:gd name="connsiteY2440" fmla="*/ 2939933 h 8158758"/>
              <a:gd name="connsiteX2441" fmla="*/ 549117 w 8092826"/>
              <a:gd name="connsiteY2441" fmla="*/ 2950430 h 8158758"/>
              <a:gd name="connsiteX2442" fmla="*/ 535453 w 8092826"/>
              <a:gd name="connsiteY2442" fmla="*/ 2960941 h 8158758"/>
              <a:gd name="connsiteX2443" fmla="*/ 535453 w 8092826"/>
              <a:gd name="connsiteY2443" fmla="*/ 2950430 h 8158758"/>
              <a:gd name="connsiteX2444" fmla="*/ 1356198 w 8092826"/>
              <a:gd name="connsiteY2444" fmla="*/ 2913680 h 8158758"/>
              <a:gd name="connsiteX2445" fmla="*/ 1342509 w 8092826"/>
              <a:gd name="connsiteY2445" fmla="*/ 2929434 h 8158758"/>
              <a:gd name="connsiteX2446" fmla="*/ 1315155 w 8092826"/>
              <a:gd name="connsiteY2446" fmla="*/ 2945187 h 8158758"/>
              <a:gd name="connsiteX2447" fmla="*/ 1287801 w 8092826"/>
              <a:gd name="connsiteY2447" fmla="*/ 2939933 h 8158758"/>
              <a:gd name="connsiteX2448" fmla="*/ 1315155 w 8092826"/>
              <a:gd name="connsiteY2448" fmla="*/ 2976683 h 8158758"/>
              <a:gd name="connsiteX2449" fmla="*/ 1342509 w 8092826"/>
              <a:gd name="connsiteY2449" fmla="*/ 3034442 h 8158758"/>
              <a:gd name="connsiteX2450" fmla="*/ 1369875 w 8092826"/>
              <a:gd name="connsiteY2450" fmla="*/ 3076438 h 8158758"/>
              <a:gd name="connsiteX2451" fmla="*/ 1383552 w 8092826"/>
              <a:gd name="connsiteY2451" fmla="*/ 3013434 h 8158758"/>
              <a:gd name="connsiteX2452" fmla="*/ 1383552 w 8092826"/>
              <a:gd name="connsiteY2452" fmla="*/ 2992437 h 8158758"/>
              <a:gd name="connsiteX2453" fmla="*/ 1410906 w 8092826"/>
              <a:gd name="connsiteY2453" fmla="*/ 3013434 h 8158758"/>
              <a:gd name="connsiteX2454" fmla="*/ 1410906 w 8092826"/>
              <a:gd name="connsiteY2454" fmla="*/ 2971438 h 8158758"/>
              <a:gd name="connsiteX2455" fmla="*/ 1397228 w 8092826"/>
              <a:gd name="connsiteY2455" fmla="*/ 2950430 h 8158758"/>
              <a:gd name="connsiteX2456" fmla="*/ 1356198 w 8092826"/>
              <a:gd name="connsiteY2456" fmla="*/ 2913680 h 8158758"/>
              <a:gd name="connsiteX2457" fmla="*/ 6846071 w 8092826"/>
              <a:gd name="connsiteY2457" fmla="*/ 2911315 h 8158758"/>
              <a:gd name="connsiteX2458" fmla="*/ 6859748 w 8092826"/>
              <a:gd name="connsiteY2458" fmla="*/ 2974318 h 8158758"/>
              <a:gd name="connsiteX2459" fmla="*/ 6846071 w 8092826"/>
              <a:gd name="connsiteY2459" fmla="*/ 3005814 h 8158758"/>
              <a:gd name="connsiteX2460" fmla="*/ 6750319 w 8092826"/>
              <a:gd name="connsiteY2460" fmla="*/ 3047821 h 8158758"/>
              <a:gd name="connsiteX2461" fmla="*/ 6777673 w 8092826"/>
              <a:gd name="connsiteY2461" fmla="*/ 2984818 h 8158758"/>
              <a:gd name="connsiteX2462" fmla="*/ 6818718 w 8092826"/>
              <a:gd name="connsiteY2462" fmla="*/ 2932312 h 8158758"/>
              <a:gd name="connsiteX2463" fmla="*/ 6846071 w 8092826"/>
              <a:gd name="connsiteY2463" fmla="*/ 2911315 h 8158758"/>
              <a:gd name="connsiteX2464" fmla="*/ 101985 w 8092826"/>
              <a:gd name="connsiteY2464" fmla="*/ 2888087 h 8158758"/>
              <a:gd name="connsiteX2465" fmla="*/ 114813 w 8092826"/>
              <a:gd name="connsiteY2465" fmla="*/ 2890054 h 8158758"/>
              <a:gd name="connsiteX2466" fmla="*/ 125067 w 8092826"/>
              <a:gd name="connsiteY2466" fmla="*/ 2929434 h 8158758"/>
              <a:gd name="connsiteX2467" fmla="*/ 111390 w 8092826"/>
              <a:gd name="connsiteY2467" fmla="*/ 2971438 h 8158758"/>
              <a:gd name="connsiteX2468" fmla="*/ 84023 w 8092826"/>
              <a:gd name="connsiteY2468" fmla="*/ 2939933 h 8158758"/>
              <a:gd name="connsiteX2469" fmla="*/ 84023 w 8092826"/>
              <a:gd name="connsiteY2469" fmla="*/ 2897926 h 8158758"/>
              <a:gd name="connsiteX2470" fmla="*/ 101985 w 8092826"/>
              <a:gd name="connsiteY2470" fmla="*/ 2888087 h 8158758"/>
              <a:gd name="connsiteX2471" fmla="*/ 7981438 w 8092826"/>
              <a:gd name="connsiteY2471" fmla="*/ 2869309 h 8158758"/>
              <a:gd name="connsiteX2472" fmla="*/ 7995114 w 8092826"/>
              <a:gd name="connsiteY2472" fmla="*/ 2879808 h 8158758"/>
              <a:gd name="connsiteX2473" fmla="*/ 7967761 w 8092826"/>
              <a:gd name="connsiteY2473" fmla="*/ 2911315 h 8158758"/>
              <a:gd name="connsiteX2474" fmla="*/ 7954084 w 8092826"/>
              <a:gd name="connsiteY2474" fmla="*/ 2890307 h 8158758"/>
              <a:gd name="connsiteX2475" fmla="*/ 7981438 w 8092826"/>
              <a:gd name="connsiteY2475" fmla="*/ 2869309 h 8158758"/>
              <a:gd name="connsiteX2476" fmla="*/ 7475313 w 8092826"/>
              <a:gd name="connsiteY2476" fmla="*/ 2848301 h 8158758"/>
              <a:gd name="connsiteX2477" fmla="*/ 7488990 w 8092826"/>
              <a:gd name="connsiteY2477" fmla="*/ 2890307 h 8158758"/>
              <a:gd name="connsiteX2478" fmla="*/ 7475313 w 8092826"/>
              <a:gd name="connsiteY2478" fmla="*/ 2869309 h 8158758"/>
              <a:gd name="connsiteX2479" fmla="*/ 1014209 w 8092826"/>
              <a:gd name="connsiteY2479" fmla="*/ 2845432 h 8158758"/>
              <a:gd name="connsiteX2480" fmla="*/ 1007364 w 8092826"/>
              <a:gd name="connsiteY2480" fmla="*/ 2876928 h 8158758"/>
              <a:gd name="connsiteX2481" fmla="*/ 973167 w 8092826"/>
              <a:gd name="connsiteY2481" fmla="*/ 2876928 h 8158758"/>
              <a:gd name="connsiteX2482" fmla="*/ 1014209 w 8092826"/>
              <a:gd name="connsiteY2482" fmla="*/ 2845432 h 8158758"/>
              <a:gd name="connsiteX2483" fmla="*/ 7475313 w 8092826"/>
              <a:gd name="connsiteY2483" fmla="*/ 2785309 h 8158758"/>
              <a:gd name="connsiteX2484" fmla="*/ 7488990 w 8092826"/>
              <a:gd name="connsiteY2484" fmla="*/ 2795806 h 8158758"/>
              <a:gd name="connsiteX2485" fmla="*/ 7475313 w 8092826"/>
              <a:gd name="connsiteY2485" fmla="*/ 2795806 h 8158758"/>
              <a:gd name="connsiteX2486" fmla="*/ 99413 w 8092826"/>
              <a:gd name="connsiteY2486" fmla="*/ 2766673 h 8158758"/>
              <a:gd name="connsiteX2487" fmla="*/ 111390 w 8092826"/>
              <a:gd name="connsiteY2487" fmla="*/ 2771920 h 8158758"/>
              <a:gd name="connsiteX2488" fmla="*/ 111390 w 8092826"/>
              <a:gd name="connsiteY2488" fmla="*/ 2824424 h 8158758"/>
              <a:gd name="connsiteX2489" fmla="*/ 84023 w 8092826"/>
              <a:gd name="connsiteY2489" fmla="*/ 2792928 h 8158758"/>
              <a:gd name="connsiteX2490" fmla="*/ 90867 w 8092826"/>
              <a:gd name="connsiteY2490" fmla="*/ 2771920 h 8158758"/>
              <a:gd name="connsiteX2491" fmla="*/ 99413 w 8092826"/>
              <a:gd name="connsiteY2491" fmla="*/ 2766673 h 8158758"/>
              <a:gd name="connsiteX2492" fmla="*/ 7557375 w 8092826"/>
              <a:gd name="connsiteY2492" fmla="*/ 2764301 h 8158758"/>
              <a:gd name="connsiteX2493" fmla="*/ 7557375 w 8092826"/>
              <a:gd name="connsiteY2493" fmla="*/ 2774798 h 8158758"/>
              <a:gd name="connsiteX2494" fmla="*/ 7557375 w 8092826"/>
              <a:gd name="connsiteY2494" fmla="*/ 2785309 h 8158758"/>
              <a:gd name="connsiteX2495" fmla="*/ 7543711 w 8092826"/>
              <a:gd name="connsiteY2495" fmla="*/ 2774798 h 8158758"/>
              <a:gd name="connsiteX2496" fmla="*/ 7557375 w 8092826"/>
              <a:gd name="connsiteY2496" fmla="*/ 2764301 h 8158758"/>
              <a:gd name="connsiteX2497" fmla="*/ 576483 w 8092826"/>
              <a:gd name="connsiteY2497" fmla="*/ 2761421 h 8158758"/>
              <a:gd name="connsiteX2498" fmla="*/ 603836 w 8092826"/>
              <a:gd name="connsiteY2498" fmla="*/ 2782418 h 8158758"/>
              <a:gd name="connsiteX2499" fmla="*/ 576483 w 8092826"/>
              <a:gd name="connsiteY2499" fmla="*/ 2792928 h 8158758"/>
              <a:gd name="connsiteX2500" fmla="*/ 549117 w 8092826"/>
              <a:gd name="connsiteY2500" fmla="*/ 2782418 h 8158758"/>
              <a:gd name="connsiteX2501" fmla="*/ 576483 w 8092826"/>
              <a:gd name="connsiteY2501" fmla="*/ 2761421 h 8158758"/>
              <a:gd name="connsiteX2502" fmla="*/ 1260446 w 8092826"/>
              <a:gd name="connsiteY2502" fmla="*/ 2740422 h 8158758"/>
              <a:gd name="connsiteX2503" fmla="*/ 1274110 w 8092826"/>
              <a:gd name="connsiteY2503" fmla="*/ 2750922 h 8158758"/>
              <a:gd name="connsiteX2504" fmla="*/ 1260446 w 8092826"/>
              <a:gd name="connsiteY2504" fmla="*/ 2761421 h 8158758"/>
              <a:gd name="connsiteX2505" fmla="*/ 1246757 w 8092826"/>
              <a:gd name="connsiteY2505" fmla="*/ 2750922 h 8158758"/>
              <a:gd name="connsiteX2506" fmla="*/ 1260446 w 8092826"/>
              <a:gd name="connsiteY2506" fmla="*/ 2740422 h 8158758"/>
              <a:gd name="connsiteX2507" fmla="*/ 6736630 w 8092826"/>
              <a:gd name="connsiteY2507" fmla="*/ 2738048 h 8158758"/>
              <a:gd name="connsiteX2508" fmla="*/ 6695598 w 8092826"/>
              <a:gd name="connsiteY2508" fmla="*/ 2774798 h 8158758"/>
              <a:gd name="connsiteX2509" fmla="*/ 6681921 w 8092826"/>
              <a:gd name="connsiteY2509" fmla="*/ 2795806 h 8158758"/>
              <a:gd name="connsiteX2510" fmla="*/ 6681921 w 8092826"/>
              <a:gd name="connsiteY2510" fmla="*/ 2837802 h 8158758"/>
              <a:gd name="connsiteX2511" fmla="*/ 6709276 w 8092826"/>
              <a:gd name="connsiteY2511" fmla="*/ 2816805 h 8158758"/>
              <a:gd name="connsiteX2512" fmla="*/ 6709276 w 8092826"/>
              <a:gd name="connsiteY2512" fmla="*/ 2837802 h 8158758"/>
              <a:gd name="connsiteX2513" fmla="*/ 6722953 w 8092826"/>
              <a:gd name="connsiteY2513" fmla="*/ 2900806 h 8158758"/>
              <a:gd name="connsiteX2514" fmla="*/ 6750319 w 8092826"/>
              <a:gd name="connsiteY2514" fmla="*/ 2858810 h 8158758"/>
              <a:gd name="connsiteX2515" fmla="*/ 6777673 w 8092826"/>
              <a:gd name="connsiteY2515" fmla="*/ 2801051 h 8158758"/>
              <a:gd name="connsiteX2516" fmla="*/ 6805026 w 8092826"/>
              <a:gd name="connsiteY2516" fmla="*/ 2764301 h 8158758"/>
              <a:gd name="connsiteX2517" fmla="*/ 6777673 w 8092826"/>
              <a:gd name="connsiteY2517" fmla="*/ 2769555 h 8158758"/>
              <a:gd name="connsiteX2518" fmla="*/ 6750319 w 8092826"/>
              <a:gd name="connsiteY2518" fmla="*/ 2753802 h 8158758"/>
              <a:gd name="connsiteX2519" fmla="*/ 6736630 w 8092826"/>
              <a:gd name="connsiteY2519" fmla="*/ 2738048 h 8158758"/>
              <a:gd name="connsiteX2520" fmla="*/ 5671030 w 8092826"/>
              <a:gd name="connsiteY2520" fmla="*/ 2737248 h 8158758"/>
              <a:gd name="connsiteX2521" fmla="*/ 5672213 w 8092826"/>
              <a:gd name="connsiteY2521" fmla="*/ 2785960 h 8158758"/>
              <a:gd name="connsiteX2522" fmla="*/ 5673847 w 8092826"/>
              <a:gd name="connsiteY2522" fmla="*/ 2801979 h 8158758"/>
              <a:gd name="connsiteX2523" fmla="*/ 5674156 w 8092826"/>
              <a:gd name="connsiteY2523" fmla="*/ 2802960 h 8158758"/>
              <a:gd name="connsiteX2524" fmla="*/ 5684319 w 8092826"/>
              <a:gd name="connsiteY2524" fmla="*/ 2848792 h 8158758"/>
              <a:gd name="connsiteX2525" fmla="*/ 5694467 w 8092826"/>
              <a:gd name="connsiteY2525" fmla="*/ 2908173 h 8158758"/>
              <a:gd name="connsiteX2526" fmla="*/ 5710691 w 8092826"/>
              <a:gd name="connsiteY2526" fmla="*/ 2921814 h 8158758"/>
              <a:gd name="connsiteX2527" fmla="*/ 5722027 w 8092826"/>
              <a:gd name="connsiteY2527" fmla="*/ 2910624 h 8158758"/>
              <a:gd name="connsiteX2528" fmla="*/ 5717346 w 8092826"/>
              <a:gd name="connsiteY2528" fmla="*/ 2877072 h 8158758"/>
              <a:gd name="connsiteX2529" fmla="*/ 5694483 w 8092826"/>
              <a:gd name="connsiteY2529" fmla="*/ 2806859 h 8158758"/>
              <a:gd name="connsiteX2530" fmla="*/ 5671616 w 8092826"/>
              <a:gd name="connsiteY2530" fmla="*/ 2740547 h 8158758"/>
              <a:gd name="connsiteX2531" fmla="*/ 7990843 w 8092826"/>
              <a:gd name="connsiteY2531" fmla="*/ 2712455 h 8158758"/>
              <a:gd name="connsiteX2532" fmla="*/ 8008804 w 8092826"/>
              <a:gd name="connsiteY2532" fmla="*/ 2722294 h 8158758"/>
              <a:gd name="connsiteX2533" fmla="*/ 8008804 w 8092826"/>
              <a:gd name="connsiteY2533" fmla="*/ 2764301 h 8158758"/>
              <a:gd name="connsiteX2534" fmla="*/ 7981438 w 8092826"/>
              <a:gd name="connsiteY2534" fmla="*/ 2795806 h 8158758"/>
              <a:gd name="connsiteX2535" fmla="*/ 7967761 w 8092826"/>
              <a:gd name="connsiteY2535" fmla="*/ 2753802 h 8158758"/>
              <a:gd name="connsiteX2536" fmla="*/ 7978015 w 8092826"/>
              <a:gd name="connsiteY2536" fmla="*/ 2714422 h 8158758"/>
              <a:gd name="connsiteX2537" fmla="*/ 7990843 w 8092826"/>
              <a:gd name="connsiteY2537" fmla="*/ 2712455 h 8158758"/>
              <a:gd name="connsiteX2538" fmla="*/ 1041577 w 8092826"/>
              <a:gd name="connsiteY2538" fmla="*/ 2701045 h 8158758"/>
              <a:gd name="connsiteX2539" fmla="*/ 1055255 w 8092826"/>
              <a:gd name="connsiteY2539" fmla="*/ 2708917 h 8158758"/>
              <a:gd name="connsiteX2540" fmla="*/ 1137315 w 8092826"/>
              <a:gd name="connsiteY2540" fmla="*/ 2719414 h 8158758"/>
              <a:gd name="connsiteX2541" fmla="*/ 1192049 w 8092826"/>
              <a:gd name="connsiteY2541" fmla="*/ 2750922 h 8158758"/>
              <a:gd name="connsiteX2542" fmla="*/ 1178360 w 8092826"/>
              <a:gd name="connsiteY2542" fmla="*/ 2939933 h 8158758"/>
              <a:gd name="connsiteX2543" fmla="*/ 1205726 w 8092826"/>
              <a:gd name="connsiteY2543" fmla="*/ 2960941 h 8158758"/>
              <a:gd name="connsiteX2544" fmla="*/ 1151007 w 8092826"/>
              <a:gd name="connsiteY2544" fmla="*/ 2971438 h 8158758"/>
              <a:gd name="connsiteX2545" fmla="*/ 1109961 w 8092826"/>
              <a:gd name="connsiteY2545" fmla="*/ 2908435 h 8158758"/>
              <a:gd name="connsiteX2546" fmla="*/ 1109961 w 8092826"/>
              <a:gd name="connsiteY2546" fmla="*/ 2855931 h 8158758"/>
              <a:gd name="connsiteX2547" fmla="*/ 1096297 w 8092826"/>
              <a:gd name="connsiteY2547" fmla="*/ 2824424 h 8158758"/>
              <a:gd name="connsiteX2548" fmla="*/ 1082608 w 8092826"/>
              <a:gd name="connsiteY2548" fmla="*/ 2792928 h 8158758"/>
              <a:gd name="connsiteX2549" fmla="*/ 1068931 w 8092826"/>
              <a:gd name="connsiteY2549" fmla="*/ 2787674 h 8158758"/>
              <a:gd name="connsiteX2550" fmla="*/ 1068931 w 8092826"/>
              <a:gd name="connsiteY2550" fmla="*/ 2771920 h 8158758"/>
              <a:gd name="connsiteX2551" fmla="*/ 1055255 w 8092826"/>
              <a:gd name="connsiteY2551" fmla="*/ 2771920 h 8158758"/>
              <a:gd name="connsiteX2552" fmla="*/ 1021056 w 8092826"/>
              <a:gd name="connsiteY2552" fmla="*/ 2771920 h 8158758"/>
              <a:gd name="connsiteX2553" fmla="*/ 1027900 w 8092826"/>
              <a:gd name="connsiteY2553" fmla="*/ 2719414 h 8158758"/>
              <a:gd name="connsiteX2554" fmla="*/ 1041577 w 8092826"/>
              <a:gd name="connsiteY2554" fmla="*/ 2701045 h 8158758"/>
              <a:gd name="connsiteX2555" fmla="*/ 125067 w 8092826"/>
              <a:gd name="connsiteY2555" fmla="*/ 2687918 h 8158758"/>
              <a:gd name="connsiteX2556" fmla="*/ 166111 w 8092826"/>
              <a:gd name="connsiteY2556" fmla="*/ 2719414 h 8158758"/>
              <a:gd name="connsiteX2557" fmla="*/ 84023 w 8092826"/>
              <a:gd name="connsiteY2557" fmla="*/ 2708917 h 8158758"/>
              <a:gd name="connsiteX2558" fmla="*/ 125067 w 8092826"/>
              <a:gd name="connsiteY2558" fmla="*/ 2687918 h 8158758"/>
              <a:gd name="connsiteX2559" fmla="*/ 626068 w 8092826"/>
              <a:gd name="connsiteY2559" fmla="*/ 2681354 h 8158758"/>
              <a:gd name="connsiteX2560" fmla="*/ 638022 w 8092826"/>
              <a:gd name="connsiteY2560" fmla="*/ 2682664 h 8158758"/>
              <a:gd name="connsiteX2561" fmla="*/ 672235 w 8092826"/>
              <a:gd name="connsiteY2561" fmla="*/ 2708917 h 8158758"/>
              <a:gd name="connsiteX2562" fmla="*/ 617515 w 8092826"/>
              <a:gd name="connsiteY2562" fmla="*/ 2687918 h 8158758"/>
              <a:gd name="connsiteX2563" fmla="*/ 626068 w 8092826"/>
              <a:gd name="connsiteY2563" fmla="*/ 2681354 h 8158758"/>
              <a:gd name="connsiteX2564" fmla="*/ 7078617 w 8092826"/>
              <a:gd name="connsiteY2564" fmla="*/ 2669800 h 8158758"/>
              <a:gd name="connsiteX2565" fmla="*/ 7119662 w 8092826"/>
              <a:gd name="connsiteY2565" fmla="*/ 2701296 h 8158758"/>
              <a:gd name="connsiteX2566" fmla="*/ 7085463 w 8092826"/>
              <a:gd name="connsiteY2566" fmla="*/ 2701296 h 8158758"/>
              <a:gd name="connsiteX2567" fmla="*/ 7078617 w 8092826"/>
              <a:gd name="connsiteY2567" fmla="*/ 2669800 h 8158758"/>
              <a:gd name="connsiteX2568" fmla="*/ 1277533 w 8092826"/>
              <a:gd name="connsiteY2568" fmla="*/ 2666911 h 8158758"/>
              <a:gd name="connsiteX2569" fmla="*/ 1287801 w 8092826"/>
              <a:gd name="connsiteY2569" fmla="*/ 2677419 h 8158758"/>
              <a:gd name="connsiteX2570" fmla="*/ 1246757 w 8092826"/>
              <a:gd name="connsiteY2570" fmla="*/ 2708917 h 8158758"/>
              <a:gd name="connsiteX2571" fmla="*/ 1246757 w 8092826"/>
              <a:gd name="connsiteY2571" fmla="*/ 2677419 h 8158758"/>
              <a:gd name="connsiteX2572" fmla="*/ 1277533 w 8092826"/>
              <a:gd name="connsiteY2572" fmla="*/ 2666911 h 8158758"/>
              <a:gd name="connsiteX2573" fmla="*/ 7993415 w 8092826"/>
              <a:gd name="connsiteY2573" fmla="*/ 2591041 h 8158758"/>
              <a:gd name="connsiteX2574" fmla="*/ 8001959 w 8092826"/>
              <a:gd name="connsiteY2574" fmla="*/ 2596288 h 8158758"/>
              <a:gd name="connsiteX2575" fmla="*/ 8008804 w 8092826"/>
              <a:gd name="connsiteY2575" fmla="*/ 2617296 h 8158758"/>
              <a:gd name="connsiteX2576" fmla="*/ 7981438 w 8092826"/>
              <a:gd name="connsiteY2576" fmla="*/ 2648792 h 8158758"/>
              <a:gd name="connsiteX2577" fmla="*/ 7981438 w 8092826"/>
              <a:gd name="connsiteY2577" fmla="*/ 2596288 h 8158758"/>
              <a:gd name="connsiteX2578" fmla="*/ 7993415 w 8092826"/>
              <a:gd name="connsiteY2578" fmla="*/ 2591041 h 8158758"/>
              <a:gd name="connsiteX2579" fmla="*/ 7516343 w 8092826"/>
              <a:gd name="connsiteY2579" fmla="*/ 2585789 h 8158758"/>
              <a:gd name="connsiteX2580" fmla="*/ 7543711 w 8092826"/>
              <a:gd name="connsiteY2580" fmla="*/ 2606786 h 8158758"/>
              <a:gd name="connsiteX2581" fmla="*/ 7516343 w 8092826"/>
              <a:gd name="connsiteY2581" fmla="*/ 2617296 h 8158758"/>
              <a:gd name="connsiteX2582" fmla="*/ 7488990 w 8092826"/>
              <a:gd name="connsiteY2582" fmla="*/ 2606786 h 8158758"/>
              <a:gd name="connsiteX2583" fmla="*/ 7516343 w 8092826"/>
              <a:gd name="connsiteY2583" fmla="*/ 2585789 h 8158758"/>
              <a:gd name="connsiteX2584" fmla="*/ 1714421 w 8092826"/>
              <a:gd name="connsiteY2584" fmla="*/ 2583569 h 8158758"/>
              <a:gd name="connsiteX2585" fmla="*/ 1694750 w 8092826"/>
              <a:gd name="connsiteY2585" fmla="*/ 2585536 h 8158758"/>
              <a:gd name="connsiteX2586" fmla="*/ 1670819 w 8092826"/>
              <a:gd name="connsiteY2586" fmla="*/ 2624915 h 8158758"/>
              <a:gd name="connsiteX2587" fmla="*/ 1657144 w 8092826"/>
              <a:gd name="connsiteY2587" fmla="*/ 2824424 h 8158758"/>
              <a:gd name="connsiteX2588" fmla="*/ 1643452 w 8092826"/>
              <a:gd name="connsiteY2588" fmla="*/ 2960941 h 8158758"/>
              <a:gd name="connsiteX2589" fmla="*/ 1629788 w 8092826"/>
              <a:gd name="connsiteY2589" fmla="*/ 3023933 h 8158758"/>
              <a:gd name="connsiteX2590" fmla="*/ 1684498 w 8092826"/>
              <a:gd name="connsiteY2590" fmla="*/ 3086947 h 8158758"/>
              <a:gd name="connsiteX2591" fmla="*/ 1698174 w 8092826"/>
              <a:gd name="connsiteY2591" fmla="*/ 3050195 h 8158758"/>
              <a:gd name="connsiteX2592" fmla="*/ 1739204 w 8092826"/>
              <a:gd name="connsiteY2592" fmla="*/ 3013434 h 8158758"/>
              <a:gd name="connsiteX2593" fmla="*/ 1834969 w 8092826"/>
              <a:gd name="connsiteY2593" fmla="*/ 2981938 h 8158758"/>
              <a:gd name="connsiteX2594" fmla="*/ 1821292 w 8092826"/>
              <a:gd name="connsiteY2594" fmla="*/ 2971438 h 8158758"/>
              <a:gd name="connsiteX2595" fmla="*/ 1773403 w 8092826"/>
              <a:gd name="connsiteY2595" fmla="*/ 2976683 h 8158758"/>
              <a:gd name="connsiteX2596" fmla="*/ 1725540 w 8092826"/>
              <a:gd name="connsiteY2596" fmla="*/ 2992437 h 8158758"/>
              <a:gd name="connsiteX2597" fmla="*/ 1705019 w 8092826"/>
              <a:gd name="connsiteY2597" fmla="*/ 2950430 h 8158758"/>
              <a:gd name="connsiteX2598" fmla="*/ 1698174 w 8092826"/>
              <a:gd name="connsiteY2598" fmla="*/ 2871685 h 8158758"/>
              <a:gd name="connsiteX2599" fmla="*/ 1711851 w 8092826"/>
              <a:gd name="connsiteY2599" fmla="*/ 2834923 h 8158758"/>
              <a:gd name="connsiteX2600" fmla="*/ 1725540 w 8092826"/>
              <a:gd name="connsiteY2600" fmla="*/ 2761421 h 8158758"/>
              <a:gd name="connsiteX2601" fmla="*/ 1780248 w 8092826"/>
              <a:gd name="connsiteY2601" fmla="*/ 2656411 h 8158758"/>
              <a:gd name="connsiteX2602" fmla="*/ 1800771 w 8092826"/>
              <a:gd name="connsiteY2602" fmla="*/ 2687918 h 8158758"/>
              <a:gd name="connsiteX2603" fmla="*/ 1800771 w 8092826"/>
              <a:gd name="connsiteY2603" fmla="*/ 2724669 h 8158758"/>
              <a:gd name="connsiteX2604" fmla="*/ 1807601 w 8092826"/>
              <a:gd name="connsiteY2604" fmla="*/ 2740422 h 8158758"/>
              <a:gd name="connsiteX2605" fmla="*/ 1848647 w 8092826"/>
              <a:gd name="connsiteY2605" fmla="*/ 2719414 h 8158758"/>
              <a:gd name="connsiteX2606" fmla="*/ 1848647 w 8092826"/>
              <a:gd name="connsiteY2606" fmla="*/ 2666920 h 8158758"/>
              <a:gd name="connsiteX2607" fmla="*/ 1807601 w 8092826"/>
              <a:gd name="connsiteY2607" fmla="*/ 2624915 h 8158758"/>
              <a:gd name="connsiteX2608" fmla="*/ 1739204 w 8092826"/>
              <a:gd name="connsiteY2608" fmla="*/ 2593408 h 8158758"/>
              <a:gd name="connsiteX2609" fmla="*/ 1714421 w 8092826"/>
              <a:gd name="connsiteY2609" fmla="*/ 2583569 h 8158758"/>
              <a:gd name="connsiteX2610" fmla="*/ 138744 w 8092826"/>
              <a:gd name="connsiteY2610" fmla="*/ 2582909 h 8158758"/>
              <a:gd name="connsiteX2611" fmla="*/ 166111 w 8092826"/>
              <a:gd name="connsiteY2611" fmla="*/ 2609162 h 8158758"/>
              <a:gd name="connsiteX2612" fmla="*/ 138744 w 8092826"/>
              <a:gd name="connsiteY2612" fmla="*/ 2656411 h 8158758"/>
              <a:gd name="connsiteX2613" fmla="*/ 97713 w 8092826"/>
              <a:gd name="connsiteY2613" fmla="*/ 2645912 h 8158758"/>
              <a:gd name="connsiteX2614" fmla="*/ 138744 w 8092826"/>
              <a:gd name="connsiteY2614" fmla="*/ 2582909 h 8158758"/>
              <a:gd name="connsiteX2615" fmla="*/ 6832380 w 8092826"/>
              <a:gd name="connsiteY2615" fmla="*/ 2564791 h 8158758"/>
              <a:gd name="connsiteX2616" fmla="*/ 6846071 w 8092826"/>
              <a:gd name="connsiteY2616" fmla="*/ 2575290 h 8158758"/>
              <a:gd name="connsiteX2617" fmla="*/ 6832380 w 8092826"/>
              <a:gd name="connsiteY2617" fmla="*/ 2585789 h 8158758"/>
              <a:gd name="connsiteX2618" fmla="*/ 6818718 w 8092826"/>
              <a:gd name="connsiteY2618" fmla="*/ 2575290 h 8158758"/>
              <a:gd name="connsiteX2619" fmla="*/ 6832380 w 8092826"/>
              <a:gd name="connsiteY2619" fmla="*/ 2564791 h 8158758"/>
              <a:gd name="connsiteX2620" fmla="*/ 7051250 w 8092826"/>
              <a:gd name="connsiteY2620" fmla="*/ 2525413 h 8158758"/>
              <a:gd name="connsiteX2621" fmla="*/ 7064927 w 8092826"/>
              <a:gd name="connsiteY2621" fmla="*/ 2543782 h 8158758"/>
              <a:gd name="connsiteX2622" fmla="*/ 7071772 w 8092826"/>
              <a:gd name="connsiteY2622" fmla="*/ 2596288 h 8158758"/>
              <a:gd name="connsiteX2623" fmla="*/ 7037574 w 8092826"/>
              <a:gd name="connsiteY2623" fmla="*/ 2596288 h 8158758"/>
              <a:gd name="connsiteX2624" fmla="*/ 7023897 w 8092826"/>
              <a:gd name="connsiteY2624" fmla="*/ 2596288 h 8158758"/>
              <a:gd name="connsiteX2625" fmla="*/ 7023897 w 8092826"/>
              <a:gd name="connsiteY2625" fmla="*/ 2612042 h 8158758"/>
              <a:gd name="connsiteX2626" fmla="*/ 7010220 w 8092826"/>
              <a:gd name="connsiteY2626" fmla="*/ 2617296 h 8158758"/>
              <a:gd name="connsiteX2627" fmla="*/ 6996529 w 8092826"/>
              <a:gd name="connsiteY2627" fmla="*/ 2648792 h 8158758"/>
              <a:gd name="connsiteX2628" fmla="*/ 6982866 w 8092826"/>
              <a:gd name="connsiteY2628" fmla="*/ 2680299 h 8158758"/>
              <a:gd name="connsiteX2629" fmla="*/ 6982866 w 8092826"/>
              <a:gd name="connsiteY2629" fmla="*/ 2732803 h 8158758"/>
              <a:gd name="connsiteX2630" fmla="*/ 6941822 w 8092826"/>
              <a:gd name="connsiteY2630" fmla="*/ 2795806 h 8158758"/>
              <a:gd name="connsiteX2631" fmla="*/ 6887102 w 8092826"/>
              <a:gd name="connsiteY2631" fmla="*/ 2785309 h 8158758"/>
              <a:gd name="connsiteX2632" fmla="*/ 6914468 w 8092826"/>
              <a:gd name="connsiteY2632" fmla="*/ 2764301 h 8158758"/>
              <a:gd name="connsiteX2633" fmla="*/ 6900778 w 8092826"/>
              <a:gd name="connsiteY2633" fmla="*/ 2575290 h 8158758"/>
              <a:gd name="connsiteX2634" fmla="*/ 6955513 w 8092826"/>
              <a:gd name="connsiteY2634" fmla="*/ 2543782 h 8158758"/>
              <a:gd name="connsiteX2635" fmla="*/ 7037574 w 8092826"/>
              <a:gd name="connsiteY2635" fmla="*/ 2533285 h 8158758"/>
              <a:gd name="connsiteX2636" fmla="*/ 7051250 w 8092826"/>
              <a:gd name="connsiteY2636" fmla="*/ 2525413 h 8158758"/>
              <a:gd name="connsiteX2637" fmla="*/ 7967761 w 8092826"/>
              <a:gd name="connsiteY2637" fmla="*/ 2512287 h 8158758"/>
              <a:gd name="connsiteX2638" fmla="*/ 8008804 w 8092826"/>
              <a:gd name="connsiteY2638" fmla="*/ 2533285 h 8158758"/>
              <a:gd name="connsiteX2639" fmla="*/ 7926716 w 8092826"/>
              <a:gd name="connsiteY2639" fmla="*/ 2543782 h 8158758"/>
              <a:gd name="connsiteX2640" fmla="*/ 7967761 w 8092826"/>
              <a:gd name="connsiteY2640" fmla="*/ 2512287 h 8158758"/>
              <a:gd name="connsiteX2641" fmla="*/ 7466761 w 8092826"/>
              <a:gd name="connsiteY2641" fmla="*/ 2505722 h 8158758"/>
              <a:gd name="connsiteX2642" fmla="*/ 7475313 w 8092826"/>
              <a:gd name="connsiteY2642" fmla="*/ 2512287 h 8158758"/>
              <a:gd name="connsiteX2643" fmla="*/ 7420593 w 8092826"/>
              <a:gd name="connsiteY2643" fmla="*/ 2533285 h 8158758"/>
              <a:gd name="connsiteX2644" fmla="*/ 7454804 w 8092826"/>
              <a:gd name="connsiteY2644" fmla="*/ 2507032 h 8158758"/>
              <a:gd name="connsiteX2645" fmla="*/ 7466761 w 8092826"/>
              <a:gd name="connsiteY2645" fmla="*/ 2505722 h 8158758"/>
              <a:gd name="connsiteX2646" fmla="*/ 84026 w 8092826"/>
              <a:gd name="connsiteY2646" fmla="*/ 2493654 h 8158758"/>
              <a:gd name="connsiteX2647" fmla="*/ 97713 w 8092826"/>
              <a:gd name="connsiteY2647" fmla="*/ 2498909 h 8158758"/>
              <a:gd name="connsiteX2648" fmla="*/ 138744 w 8092826"/>
              <a:gd name="connsiteY2648" fmla="*/ 2530405 h 8158758"/>
              <a:gd name="connsiteX2649" fmla="*/ 111390 w 8092826"/>
              <a:gd name="connsiteY2649" fmla="*/ 2540904 h 8158758"/>
              <a:gd name="connsiteX2650" fmla="*/ 70360 w 8092826"/>
              <a:gd name="connsiteY2650" fmla="*/ 2519906 h 8158758"/>
              <a:gd name="connsiteX2651" fmla="*/ 70360 w 8092826"/>
              <a:gd name="connsiteY2651" fmla="*/ 2498909 h 8158758"/>
              <a:gd name="connsiteX2652" fmla="*/ 84026 w 8092826"/>
              <a:gd name="connsiteY2652" fmla="*/ 2493654 h 8158758"/>
              <a:gd name="connsiteX2653" fmla="*/ 6815294 w 8092826"/>
              <a:gd name="connsiteY2653" fmla="*/ 2491279 h 8158758"/>
              <a:gd name="connsiteX2654" fmla="*/ 6846071 w 8092826"/>
              <a:gd name="connsiteY2654" fmla="*/ 2501787 h 8158758"/>
              <a:gd name="connsiteX2655" fmla="*/ 6846071 w 8092826"/>
              <a:gd name="connsiteY2655" fmla="*/ 2533285 h 8158758"/>
              <a:gd name="connsiteX2656" fmla="*/ 6805026 w 8092826"/>
              <a:gd name="connsiteY2656" fmla="*/ 2501787 h 8158758"/>
              <a:gd name="connsiteX2657" fmla="*/ 6815294 w 8092826"/>
              <a:gd name="connsiteY2657" fmla="*/ 2491279 h 8158758"/>
              <a:gd name="connsiteX2658" fmla="*/ 2424023 w 8092826"/>
              <a:gd name="connsiteY2658" fmla="*/ 2489064 h 8158758"/>
              <a:gd name="connsiteX2659" fmla="*/ 2412914 w 8092826"/>
              <a:gd name="connsiteY2659" fmla="*/ 2491026 h 8158758"/>
              <a:gd name="connsiteX2660" fmla="*/ 2395814 w 8092826"/>
              <a:gd name="connsiteY2660" fmla="*/ 2530405 h 8158758"/>
              <a:gd name="connsiteX2661" fmla="*/ 2368446 w 8092826"/>
              <a:gd name="connsiteY2661" fmla="*/ 2687918 h 8158758"/>
              <a:gd name="connsiteX2662" fmla="*/ 2354784 w 8092826"/>
              <a:gd name="connsiteY2662" fmla="*/ 2908435 h 8158758"/>
              <a:gd name="connsiteX2663" fmla="*/ 2382138 w 8092826"/>
              <a:gd name="connsiteY2663" fmla="*/ 3097446 h 8158758"/>
              <a:gd name="connsiteX2664" fmla="*/ 2423180 w 8092826"/>
              <a:gd name="connsiteY2664" fmla="*/ 2855931 h 8158758"/>
              <a:gd name="connsiteX2665" fmla="*/ 2416336 w 8092826"/>
              <a:gd name="connsiteY2665" fmla="*/ 2735168 h 8158758"/>
              <a:gd name="connsiteX2666" fmla="*/ 2409491 w 8092826"/>
              <a:gd name="connsiteY2666" fmla="*/ 2624915 h 8158758"/>
              <a:gd name="connsiteX2667" fmla="*/ 2423180 w 8092826"/>
              <a:gd name="connsiteY2667" fmla="*/ 2519906 h 8158758"/>
              <a:gd name="connsiteX2668" fmla="*/ 2436844 w 8092826"/>
              <a:gd name="connsiteY2668" fmla="*/ 2498909 h 8158758"/>
              <a:gd name="connsiteX2669" fmla="*/ 2424023 w 8092826"/>
              <a:gd name="connsiteY2669" fmla="*/ 2489064 h 8158758"/>
              <a:gd name="connsiteX2670" fmla="*/ 1164696 w 8092826"/>
              <a:gd name="connsiteY2670" fmla="*/ 2477901 h 8158758"/>
              <a:gd name="connsiteX2671" fmla="*/ 1205726 w 8092826"/>
              <a:gd name="connsiteY2671" fmla="*/ 2504152 h 8158758"/>
              <a:gd name="connsiteX2672" fmla="*/ 1192049 w 8092826"/>
              <a:gd name="connsiteY2672" fmla="*/ 2567155 h 8158758"/>
              <a:gd name="connsiteX2673" fmla="*/ 1178360 w 8092826"/>
              <a:gd name="connsiteY2673" fmla="*/ 2614416 h 8158758"/>
              <a:gd name="connsiteX2674" fmla="*/ 1151007 w 8092826"/>
              <a:gd name="connsiteY2674" fmla="*/ 2645912 h 8158758"/>
              <a:gd name="connsiteX2675" fmla="*/ 1123651 w 8092826"/>
              <a:gd name="connsiteY2675" fmla="*/ 2588163 h 8158758"/>
              <a:gd name="connsiteX2676" fmla="*/ 1137315 w 8092826"/>
              <a:gd name="connsiteY2676" fmla="*/ 2530405 h 8158758"/>
              <a:gd name="connsiteX2677" fmla="*/ 1171528 w 8092826"/>
              <a:gd name="connsiteY2677" fmla="*/ 2504152 h 8158758"/>
              <a:gd name="connsiteX2678" fmla="*/ 1164696 w 8092826"/>
              <a:gd name="connsiteY2678" fmla="*/ 2477901 h 8158758"/>
              <a:gd name="connsiteX2679" fmla="*/ 1041577 w 8092826"/>
              <a:gd name="connsiteY2679" fmla="*/ 2467402 h 8158758"/>
              <a:gd name="connsiteX2680" fmla="*/ 1068931 w 8092826"/>
              <a:gd name="connsiteY2680" fmla="*/ 2624915 h 8158758"/>
              <a:gd name="connsiteX2681" fmla="*/ 1041577 w 8092826"/>
              <a:gd name="connsiteY2681" fmla="*/ 2593408 h 8158758"/>
              <a:gd name="connsiteX2682" fmla="*/ 1041577 w 8092826"/>
              <a:gd name="connsiteY2682" fmla="*/ 2551413 h 8158758"/>
              <a:gd name="connsiteX2683" fmla="*/ 795354 w 8092826"/>
              <a:gd name="connsiteY2683" fmla="*/ 2425395 h 8158758"/>
              <a:gd name="connsiteX2684" fmla="*/ 809018 w 8092826"/>
              <a:gd name="connsiteY2684" fmla="*/ 2456903 h 8158758"/>
              <a:gd name="connsiteX2685" fmla="*/ 781664 w 8092826"/>
              <a:gd name="connsiteY2685" fmla="*/ 2446403 h 8158758"/>
              <a:gd name="connsiteX2686" fmla="*/ 6378407 w 8092826"/>
              <a:gd name="connsiteY2686" fmla="*/ 2407937 h 8158758"/>
              <a:gd name="connsiteX2687" fmla="*/ 6353623 w 8092826"/>
              <a:gd name="connsiteY2687" fmla="*/ 2417776 h 8158758"/>
              <a:gd name="connsiteX2688" fmla="*/ 6285227 w 8092826"/>
              <a:gd name="connsiteY2688" fmla="*/ 2449283 h 8158758"/>
              <a:gd name="connsiteX2689" fmla="*/ 6244182 w 8092826"/>
              <a:gd name="connsiteY2689" fmla="*/ 2491288 h 8158758"/>
              <a:gd name="connsiteX2690" fmla="*/ 6244182 w 8092826"/>
              <a:gd name="connsiteY2690" fmla="*/ 2543782 h 8158758"/>
              <a:gd name="connsiteX2691" fmla="*/ 6285227 w 8092826"/>
              <a:gd name="connsiteY2691" fmla="*/ 2564791 h 8158758"/>
              <a:gd name="connsiteX2692" fmla="*/ 6292057 w 8092826"/>
              <a:gd name="connsiteY2692" fmla="*/ 2549037 h 8158758"/>
              <a:gd name="connsiteX2693" fmla="*/ 6292057 w 8092826"/>
              <a:gd name="connsiteY2693" fmla="*/ 2512287 h 8158758"/>
              <a:gd name="connsiteX2694" fmla="*/ 6312580 w 8092826"/>
              <a:gd name="connsiteY2694" fmla="*/ 2480779 h 8158758"/>
              <a:gd name="connsiteX2695" fmla="*/ 6367287 w 8092826"/>
              <a:gd name="connsiteY2695" fmla="*/ 2585789 h 8158758"/>
              <a:gd name="connsiteX2696" fmla="*/ 6380977 w 8092826"/>
              <a:gd name="connsiteY2696" fmla="*/ 2659291 h 8158758"/>
              <a:gd name="connsiteX2697" fmla="*/ 6394654 w 8092826"/>
              <a:gd name="connsiteY2697" fmla="*/ 2696053 h 8158758"/>
              <a:gd name="connsiteX2698" fmla="*/ 6387809 w 8092826"/>
              <a:gd name="connsiteY2698" fmla="*/ 2774798 h 8158758"/>
              <a:gd name="connsiteX2699" fmla="*/ 6367287 w 8092826"/>
              <a:gd name="connsiteY2699" fmla="*/ 2816805 h 8158758"/>
              <a:gd name="connsiteX2700" fmla="*/ 6319425 w 8092826"/>
              <a:gd name="connsiteY2700" fmla="*/ 2801051 h 8158758"/>
              <a:gd name="connsiteX2701" fmla="*/ 6271535 w 8092826"/>
              <a:gd name="connsiteY2701" fmla="*/ 2795806 h 8158758"/>
              <a:gd name="connsiteX2702" fmla="*/ 6257859 w 8092826"/>
              <a:gd name="connsiteY2702" fmla="*/ 2806306 h 8158758"/>
              <a:gd name="connsiteX2703" fmla="*/ 6353623 w 8092826"/>
              <a:gd name="connsiteY2703" fmla="*/ 2837802 h 8158758"/>
              <a:gd name="connsiteX2704" fmla="*/ 6394654 w 8092826"/>
              <a:gd name="connsiteY2704" fmla="*/ 2874563 h 8158758"/>
              <a:gd name="connsiteX2705" fmla="*/ 6408331 w 8092826"/>
              <a:gd name="connsiteY2705" fmla="*/ 2911315 h 8158758"/>
              <a:gd name="connsiteX2706" fmla="*/ 6463038 w 8092826"/>
              <a:gd name="connsiteY2706" fmla="*/ 2848301 h 8158758"/>
              <a:gd name="connsiteX2707" fmla="*/ 6449375 w 8092826"/>
              <a:gd name="connsiteY2707" fmla="*/ 2785309 h 8158758"/>
              <a:gd name="connsiteX2708" fmla="*/ 6435684 w 8092826"/>
              <a:gd name="connsiteY2708" fmla="*/ 2648792 h 8158758"/>
              <a:gd name="connsiteX2709" fmla="*/ 6422007 w 8092826"/>
              <a:gd name="connsiteY2709" fmla="*/ 2449283 h 8158758"/>
              <a:gd name="connsiteX2710" fmla="*/ 6398076 w 8092826"/>
              <a:gd name="connsiteY2710" fmla="*/ 2409904 h 8158758"/>
              <a:gd name="connsiteX2711" fmla="*/ 6378407 w 8092826"/>
              <a:gd name="connsiteY2711" fmla="*/ 2407937 h 8158758"/>
              <a:gd name="connsiteX2712" fmla="*/ 7954084 w 8092826"/>
              <a:gd name="connsiteY2712" fmla="*/ 2407277 h 8158758"/>
              <a:gd name="connsiteX2713" fmla="*/ 7995114 w 8092826"/>
              <a:gd name="connsiteY2713" fmla="*/ 2470280 h 8158758"/>
              <a:gd name="connsiteX2714" fmla="*/ 7954084 w 8092826"/>
              <a:gd name="connsiteY2714" fmla="*/ 2480779 h 8158758"/>
              <a:gd name="connsiteX2715" fmla="*/ 7926716 w 8092826"/>
              <a:gd name="connsiteY2715" fmla="*/ 2433530 h 8158758"/>
              <a:gd name="connsiteX2716" fmla="*/ 7954084 w 8092826"/>
              <a:gd name="connsiteY2716" fmla="*/ 2407277 h 8158758"/>
              <a:gd name="connsiteX2717" fmla="*/ 1137315 w 8092826"/>
              <a:gd name="connsiteY2717" fmla="*/ 2372901 h 8158758"/>
              <a:gd name="connsiteX2718" fmla="*/ 1151007 w 8092826"/>
              <a:gd name="connsiteY2718" fmla="*/ 2404399 h 8158758"/>
              <a:gd name="connsiteX2719" fmla="*/ 1109961 w 8092826"/>
              <a:gd name="connsiteY2719" fmla="*/ 2383400 h 8158758"/>
              <a:gd name="connsiteX2720" fmla="*/ 1137315 w 8092826"/>
              <a:gd name="connsiteY2720" fmla="*/ 2372901 h 8158758"/>
              <a:gd name="connsiteX2721" fmla="*/ 1068931 w 8092826"/>
              <a:gd name="connsiteY2721" fmla="*/ 2351893 h 8158758"/>
              <a:gd name="connsiteX2722" fmla="*/ 1089452 w 8092826"/>
              <a:gd name="connsiteY2722" fmla="*/ 2372901 h 8158758"/>
              <a:gd name="connsiteX2723" fmla="*/ 1082608 w 8092826"/>
              <a:gd name="connsiteY2723" fmla="*/ 2414896 h 8158758"/>
              <a:gd name="connsiteX2724" fmla="*/ 1055255 w 8092826"/>
              <a:gd name="connsiteY2724" fmla="*/ 2446403 h 8158758"/>
              <a:gd name="connsiteX2725" fmla="*/ 1014209 w 8092826"/>
              <a:gd name="connsiteY2725" fmla="*/ 2446403 h 8158758"/>
              <a:gd name="connsiteX2726" fmla="*/ 1068931 w 8092826"/>
              <a:gd name="connsiteY2726" fmla="*/ 2351893 h 8158758"/>
              <a:gd name="connsiteX2727" fmla="*/ 152420 w 8092826"/>
              <a:gd name="connsiteY2727" fmla="*/ 2351893 h 8158758"/>
              <a:gd name="connsiteX2728" fmla="*/ 166111 w 8092826"/>
              <a:gd name="connsiteY2728" fmla="*/ 2362392 h 8158758"/>
              <a:gd name="connsiteX2729" fmla="*/ 152420 w 8092826"/>
              <a:gd name="connsiteY2729" fmla="*/ 2372901 h 8158758"/>
              <a:gd name="connsiteX2730" fmla="*/ 138744 w 8092826"/>
              <a:gd name="connsiteY2730" fmla="*/ 2362392 h 8158758"/>
              <a:gd name="connsiteX2731" fmla="*/ 152420 w 8092826"/>
              <a:gd name="connsiteY2731" fmla="*/ 2351893 h 8158758"/>
              <a:gd name="connsiteX2732" fmla="*/ 2122237 w 8092826"/>
              <a:gd name="connsiteY2732" fmla="*/ 2330896 h 8158758"/>
              <a:gd name="connsiteX2733" fmla="*/ 2122237 w 8092826"/>
              <a:gd name="connsiteY2733" fmla="*/ 2341394 h 8158758"/>
              <a:gd name="connsiteX2734" fmla="*/ 2122237 w 8092826"/>
              <a:gd name="connsiteY2734" fmla="*/ 2351893 h 8158758"/>
              <a:gd name="connsiteX2735" fmla="*/ 2108546 w 8092826"/>
              <a:gd name="connsiteY2735" fmla="*/ 2341394 h 8158758"/>
              <a:gd name="connsiteX2736" fmla="*/ 2122237 w 8092826"/>
              <a:gd name="connsiteY2736" fmla="*/ 2330896 h 8158758"/>
              <a:gd name="connsiteX2737" fmla="*/ 1233080 w 8092826"/>
              <a:gd name="connsiteY2737" fmla="*/ 2330896 h 8158758"/>
              <a:gd name="connsiteX2738" fmla="*/ 1246757 w 8092826"/>
              <a:gd name="connsiteY2738" fmla="*/ 2341394 h 8158758"/>
              <a:gd name="connsiteX2739" fmla="*/ 1233080 w 8092826"/>
              <a:gd name="connsiteY2739" fmla="*/ 2351893 h 8158758"/>
              <a:gd name="connsiteX2740" fmla="*/ 1219403 w 8092826"/>
              <a:gd name="connsiteY2740" fmla="*/ 2341394 h 8158758"/>
              <a:gd name="connsiteX2741" fmla="*/ 1233080 w 8092826"/>
              <a:gd name="connsiteY2741" fmla="*/ 2330896 h 8158758"/>
              <a:gd name="connsiteX2742" fmla="*/ 8008801 w 8092826"/>
              <a:gd name="connsiteY2742" fmla="*/ 2318022 h 8158758"/>
              <a:gd name="connsiteX2743" fmla="*/ 8022468 w 8092826"/>
              <a:gd name="connsiteY2743" fmla="*/ 2323277 h 8158758"/>
              <a:gd name="connsiteX2744" fmla="*/ 8022468 w 8092826"/>
              <a:gd name="connsiteY2744" fmla="*/ 2344274 h 8158758"/>
              <a:gd name="connsiteX2745" fmla="*/ 7981438 w 8092826"/>
              <a:gd name="connsiteY2745" fmla="*/ 2365272 h 8158758"/>
              <a:gd name="connsiteX2746" fmla="*/ 7954084 w 8092826"/>
              <a:gd name="connsiteY2746" fmla="*/ 2354773 h 8158758"/>
              <a:gd name="connsiteX2747" fmla="*/ 7995114 w 8092826"/>
              <a:gd name="connsiteY2747" fmla="*/ 2323277 h 8158758"/>
              <a:gd name="connsiteX2748" fmla="*/ 8008801 w 8092826"/>
              <a:gd name="connsiteY2748" fmla="*/ 2318022 h 8158758"/>
              <a:gd name="connsiteX2749" fmla="*/ 5668805 w 8092826"/>
              <a:gd name="connsiteY2749" fmla="*/ 2313432 h 8158758"/>
              <a:gd name="connsiteX2750" fmla="*/ 5655983 w 8092826"/>
              <a:gd name="connsiteY2750" fmla="*/ 2323277 h 8158758"/>
              <a:gd name="connsiteX2751" fmla="*/ 5669647 w 8092826"/>
              <a:gd name="connsiteY2751" fmla="*/ 2344274 h 8158758"/>
              <a:gd name="connsiteX2752" fmla="*/ 5683338 w 8092826"/>
              <a:gd name="connsiteY2752" fmla="*/ 2449283 h 8158758"/>
              <a:gd name="connsiteX2753" fmla="*/ 5676493 w 8092826"/>
              <a:gd name="connsiteY2753" fmla="*/ 2559536 h 8158758"/>
              <a:gd name="connsiteX2754" fmla="*/ 5671363 w 8092826"/>
              <a:gd name="connsiteY2754" fmla="*/ 2629106 h 8158758"/>
              <a:gd name="connsiteX2755" fmla="*/ 5670467 w 8092826"/>
              <a:gd name="connsiteY2755" fmla="*/ 2655805 h 8158758"/>
              <a:gd name="connsiteX2756" fmla="*/ 5675428 w 8092826"/>
              <a:gd name="connsiteY2756" fmla="*/ 2659615 h 8158758"/>
              <a:gd name="connsiteX2757" fmla="*/ 5684323 w 8092826"/>
              <a:gd name="connsiteY2757" fmla="*/ 2682040 h 8158758"/>
              <a:gd name="connsiteX2758" fmla="*/ 5724966 w 8092826"/>
              <a:gd name="connsiteY2758" fmla="*/ 2705446 h 8158758"/>
              <a:gd name="connsiteX2759" fmla="*/ 5735136 w 8092826"/>
              <a:gd name="connsiteY2759" fmla="*/ 2643034 h 8158758"/>
              <a:gd name="connsiteX2760" fmla="*/ 5735506 w 8092826"/>
              <a:gd name="connsiteY2760" fmla="*/ 2641050 h 8158758"/>
              <a:gd name="connsiteX2761" fmla="*/ 5734631 w 8092826"/>
              <a:gd name="connsiteY2761" fmla="*/ 2609421 h 8158758"/>
              <a:gd name="connsiteX2762" fmla="*/ 5724380 w 8092826"/>
              <a:gd name="connsiteY2762" fmla="*/ 2512287 h 8158758"/>
              <a:gd name="connsiteX2763" fmla="*/ 5697015 w 8092826"/>
              <a:gd name="connsiteY2763" fmla="*/ 2354773 h 8158758"/>
              <a:gd name="connsiteX2764" fmla="*/ 5679915 w 8092826"/>
              <a:gd name="connsiteY2764" fmla="*/ 2315394 h 8158758"/>
              <a:gd name="connsiteX2765" fmla="*/ 5668805 w 8092826"/>
              <a:gd name="connsiteY2765" fmla="*/ 2313432 h 8158758"/>
              <a:gd name="connsiteX2766" fmla="*/ 6928132 w 8092826"/>
              <a:gd name="connsiteY2766" fmla="*/ 2302269 h 8158758"/>
              <a:gd name="connsiteX2767" fmla="*/ 6921300 w 8092826"/>
              <a:gd name="connsiteY2767" fmla="*/ 2328520 h 8158758"/>
              <a:gd name="connsiteX2768" fmla="*/ 6955513 w 8092826"/>
              <a:gd name="connsiteY2768" fmla="*/ 2354773 h 8158758"/>
              <a:gd name="connsiteX2769" fmla="*/ 6969175 w 8092826"/>
              <a:gd name="connsiteY2769" fmla="*/ 2412531 h 8158758"/>
              <a:gd name="connsiteX2770" fmla="*/ 6941822 w 8092826"/>
              <a:gd name="connsiteY2770" fmla="*/ 2470280 h 8158758"/>
              <a:gd name="connsiteX2771" fmla="*/ 6914468 w 8092826"/>
              <a:gd name="connsiteY2771" fmla="*/ 2438784 h 8158758"/>
              <a:gd name="connsiteX2772" fmla="*/ 6900778 w 8092826"/>
              <a:gd name="connsiteY2772" fmla="*/ 2391523 h 8158758"/>
              <a:gd name="connsiteX2773" fmla="*/ 6887102 w 8092826"/>
              <a:gd name="connsiteY2773" fmla="*/ 2328520 h 8158758"/>
              <a:gd name="connsiteX2774" fmla="*/ 6928132 w 8092826"/>
              <a:gd name="connsiteY2774" fmla="*/ 2302269 h 8158758"/>
              <a:gd name="connsiteX2775" fmla="*/ 1219403 w 8092826"/>
              <a:gd name="connsiteY2775" fmla="*/ 2299389 h 8158758"/>
              <a:gd name="connsiteX2776" fmla="*/ 1219403 w 8092826"/>
              <a:gd name="connsiteY2776" fmla="*/ 2309898 h 8158758"/>
              <a:gd name="connsiteX2777" fmla="*/ 1219403 w 8092826"/>
              <a:gd name="connsiteY2777" fmla="*/ 2320397 h 8158758"/>
              <a:gd name="connsiteX2778" fmla="*/ 1205726 w 8092826"/>
              <a:gd name="connsiteY2778" fmla="*/ 2309898 h 8158758"/>
              <a:gd name="connsiteX2779" fmla="*/ 1219403 w 8092826"/>
              <a:gd name="connsiteY2779" fmla="*/ 2299389 h 8158758"/>
              <a:gd name="connsiteX2780" fmla="*/ 7051250 w 8092826"/>
              <a:gd name="connsiteY2780" fmla="*/ 2291770 h 8158758"/>
              <a:gd name="connsiteX2781" fmla="*/ 7051250 w 8092826"/>
              <a:gd name="connsiteY2781" fmla="*/ 2375781 h 8158758"/>
              <a:gd name="connsiteX2782" fmla="*/ 7051250 w 8092826"/>
              <a:gd name="connsiteY2782" fmla="*/ 2417776 h 8158758"/>
              <a:gd name="connsiteX2783" fmla="*/ 7023897 w 8092826"/>
              <a:gd name="connsiteY2783" fmla="*/ 2449283 h 8158758"/>
              <a:gd name="connsiteX2784" fmla="*/ 7051250 w 8092826"/>
              <a:gd name="connsiteY2784" fmla="*/ 2291770 h 8158758"/>
              <a:gd name="connsiteX2785" fmla="*/ 1219403 w 8092826"/>
              <a:gd name="connsiteY2785" fmla="*/ 2267893 h 8158758"/>
              <a:gd name="connsiteX2786" fmla="*/ 1219403 w 8092826"/>
              <a:gd name="connsiteY2786" fmla="*/ 2278391 h 8158758"/>
              <a:gd name="connsiteX2787" fmla="*/ 1205726 w 8092826"/>
              <a:gd name="connsiteY2787" fmla="*/ 2278391 h 8158758"/>
              <a:gd name="connsiteX2788" fmla="*/ 1219403 w 8092826"/>
              <a:gd name="connsiteY2788" fmla="*/ 2267893 h 8158758"/>
              <a:gd name="connsiteX2789" fmla="*/ 7297474 w 8092826"/>
              <a:gd name="connsiteY2789" fmla="*/ 2249763 h 8158758"/>
              <a:gd name="connsiteX2790" fmla="*/ 7311164 w 8092826"/>
              <a:gd name="connsiteY2790" fmla="*/ 2270771 h 8158758"/>
              <a:gd name="connsiteX2791" fmla="*/ 7283810 w 8092826"/>
              <a:gd name="connsiteY2791" fmla="*/ 2281271 h 8158758"/>
              <a:gd name="connsiteX2792" fmla="*/ 7297474 w 8092826"/>
              <a:gd name="connsiteY2792" fmla="*/ 2249763 h 8158758"/>
              <a:gd name="connsiteX2793" fmla="*/ 2122237 w 8092826"/>
              <a:gd name="connsiteY2793" fmla="*/ 2246885 h 8158758"/>
              <a:gd name="connsiteX2794" fmla="*/ 2122237 w 8092826"/>
              <a:gd name="connsiteY2794" fmla="*/ 2257394 h 8158758"/>
              <a:gd name="connsiteX2795" fmla="*/ 2122237 w 8092826"/>
              <a:gd name="connsiteY2795" fmla="*/ 2267893 h 8158758"/>
              <a:gd name="connsiteX2796" fmla="*/ 2108546 w 8092826"/>
              <a:gd name="connsiteY2796" fmla="*/ 2257394 h 8158758"/>
              <a:gd name="connsiteX2797" fmla="*/ 2122237 w 8092826"/>
              <a:gd name="connsiteY2797" fmla="*/ 2246885 h 8158758"/>
              <a:gd name="connsiteX2798" fmla="*/ 1219403 w 8092826"/>
              <a:gd name="connsiteY2798" fmla="*/ 2225887 h 8158758"/>
              <a:gd name="connsiteX2799" fmla="*/ 1219403 w 8092826"/>
              <a:gd name="connsiteY2799" fmla="*/ 2236386 h 8158758"/>
              <a:gd name="connsiteX2800" fmla="*/ 1219403 w 8092826"/>
              <a:gd name="connsiteY2800" fmla="*/ 2246885 h 8158758"/>
              <a:gd name="connsiteX2801" fmla="*/ 1205726 w 8092826"/>
              <a:gd name="connsiteY2801" fmla="*/ 2236386 h 8158758"/>
              <a:gd name="connsiteX2802" fmla="*/ 1219403 w 8092826"/>
              <a:gd name="connsiteY2802" fmla="*/ 2225887 h 8158758"/>
              <a:gd name="connsiteX2803" fmla="*/ 152420 w 8092826"/>
              <a:gd name="connsiteY2803" fmla="*/ 2225887 h 8158758"/>
              <a:gd name="connsiteX2804" fmla="*/ 166111 w 8092826"/>
              <a:gd name="connsiteY2804" fmla="*/ 2236386 h 8158758"/>
              <a:gd name="connsiteX2805" fmla="*/ 152420 w 8092826"/>
              <a:gd name="connsiteY2805" fmla="*/ 2246885 h 8158758"/>
              <a:gd name="connsiteX2806" fmla="*/ 138744 w 8092826"/>
              <a:gd name="connsiteY2806" fmla="*/ 2236386 h 8158758"/>
              <a:gd name="connsiteX2807" fmla="*/ 152420 w 8092826"/>
              <a:gd name="connsiteY2807" fmla="*/ 2225887 h 8158758"/>
              <a:gd name="connsiteX2808" fmla="*/ 6955513 w 8092826"/>
              <a:gd name="connsiteY2808" fmla="*/ 2197269 h 8158758"/>
              <a:gd name="connsiteX2809" fmla="*/ 6982866 w 8092826"/>
              <a:gd name="connsiteY2809" fmla="*/ 2207768 h 8158758"/>
              <a:gd name="connsiteX2810" fmla="*/ 6941822 w 8092826"/>
              <a:gd name="connsiteY2810" fmla="*/ 2228767 h 8158758"/>
              <a:gd name="connsiteX2811" fmla="*/ 6955513 w 8092826"/>
              <a:gd name="connsiteY2811" fmla="*/ 2197269 h 8158758"/>
              <a:gd name="connsiteX2812" fmla="*/ 1096297 w 8092826"/>
              <a:gd name="connsiteY2812" fmla="*/ 2183880 h 8158758"/>
              <a:gd name="connsiteX2813" fmla="*/ 1109961 w 8092826"/>
              <a:gd name="connsiteY2813" fmla="*/ 2257394 h 8158758"/>
              <a:gd name="connsiteX2814" fmla="*/ 1089452 w 8092826"/>
              <a:gd name="connsiteY2814" fmla="*/ 2252139 h 8158758"/>
              <a:gd name="connsiteX2815" fmla="*/ 1082608 w 8092826"/>
              <a:gd name="connsiteY2815" fmla="*/ 2215387 h 8158758"/>
              <a:gd name="connsiteX2816" fmla="*/ 1096297 w 8092826"/>
              <a:gd name="connsiteY2816" fmla="*/ 2183880 h 8158758"/>
              <a:gd name="connsiteX2817" fmla="*/ 7940407 w 8092826"/>
              <a:gd name="connsiteY2817" fmla="*/ 2176261 h 8158758"/>
              <a:gd name="connsiteX2818" fmla="*/ 7954084 w 8092826"/>
              <a:gd name="connsiteY2818" fmla="*/ 2186760 h 8158758"/>
              <a:gd name="connsiteX2819" fmla="*/ 7940407 w 8092826"/>
              <a:gd name="connsiteY2819" fmla="*/ 2197269 h 8158758"/>
              <a:gd name="connsiteX2820" fmla="*/ 7926716 w 8092826"/>
              <a:gd name="connsiteY2820" fmla="*/ 2186760 h 8158758"/>
              <a:gd name="connsiteX2821" fmla="*/ 7940407 w 8092826"/>
              <a:gd name="connsiteY2821" fmla="*/ 2176261 h 8158758"/>
              <a:gd name="connsiteX2822" fmla="*/ 7023897 w 8092826"/>
              <a:gd name="connsiteY2822" fmla="*/ 2176261 h 8158758"/>
              <a:gd name="connsiteX2823" fmla="*/ 7078617 w 8092826"/>
              <a:gd name="connsiteY2823" fmla="*/ 2270771 h 8158758"/>
              <a:gd name="connsiteX2824" fmla="*/ 7037574 w 8092826"/>
              <a:gd name="connsiteY2824" fmla="*/ 2270771 h 8158758"/>
              <a:gd name="connsiteX2825" fmla="*/ 7010220 w 8092826"/>
              <a:gd name="connsiteY2825" fmla="*/ 2239264 h 8158758"/>
              <a:gd name="connsiteX2826" fmla="*/ 7003375 w 8092826"/>
              <a:gd name="connsiteY2826" fmla="*/ 2197269 h 8158758"/>
              <a:gd name="connsiteX2827" fmla="*/ 7023897 w 8092826"/>
              <a:gd name="connsiteY2827" fmla="*/ 2176261 h 8158758"/>
              <a:gd name="connsiteX2828" fmla="*/ 152420 w 8092826"/>
              <a:gd name="connsiteY2828" fmla="*/ 2173382 h 8158758"/>
              <a:gd name="connsiteX2829" fmla="*/ 166111 w 8092826"/>
              <a:gd name="connsiteY2829" fmla="*/ 2183880 h 8158758"/>
              <a:gd name="connsiteX2830" fmla="*/ 152420 w 8092826"/>
              <a:gd name="connsiteY2830" fmla="*/ 2194391 h 8158758"/>
              <a:gd name="connsiteX2831" fmla="*/ 138744 w 8092826"/>
              <a:gd name="connsiteY2831" fmla="*/ 2183880 h 8158758"/>
              <a:gd name="connsiteX2832" fmla="*/ 152420 w 8092826"/>
              <a:gd name="connsiteY2832" fmla="*/ 2173382 h 8158758"/>
              <a:gd name="connsiteX2833" fmla="*/ 6859748 w 8092826"/>
              <a:gd name="connsiteY2833" fmla="*/ 2155264 h 8158758"/>
              <a:gd name="connsiteX2834" fmla="*/ 6873425 w 8092826"/>
              <a:gd name="connsiteY2834" fmla="*/ 2165762 h 8158758"/>
              <a:gd name="connsiteX2835" fmla="*/ 6859748 w 8092826"/>
              <a:gd name="connsiteY2835" fmla="*/ 2176261 h 8158758"/>
              <a:gd name="connsiteX2836" fmla="*/ 6846071 w 8092826"/>
              <a:gd name="connsiteY2836" fmla="*/ 2165762 h 8158758"/>
              <a:gd name="connsiteX2837" fmla="*/ 6859748 w 8092826"/>
              <a:gd name="connsiteY2837" fmla="*/ 2155264 h 8158758"/>
              <a:gd name="connsiteX2838" fmla="*/ 5970592 w 8092826"/>
              <a:gd name="connsiteY2838" fmla="*/ 2155264 h 8158758"/>
              <a:gd name="connsiteX2839" fmla="*/ 5984281 w 8092826"/>
              <a:gd name="connsiteY2839" fmla="*/ 2165762 h 8158758"/>
              <a:gd name="connsiteX2840" fmla="*/ 5970592 w 8092826"/>
              <a:gd name="connsiteY2840" fmla="*/ 2176261 h 8158758"/>
              <a:gd name="connsiteX2841" fmla="*/ 5970592 w 8092826"/>
              <a:gd name="connsiteY2841" fmla="*/ 2165762 h 8158758"/>
              <a:gd name="connsiteX2842" fmla="*/ 1657144 w 8092826"/>
              <a:gd name="connsiteY2842" fmla="*/ 2141885 h 8158758"/>
              <a:gd name="connsiteX2843" fmla="*/ 1670819 w 8092826"/>
              <a:gd name="connsiteY2843" fmla="*/ 2204888 h 8158758"/>
              <a:gd name="connsiteX2844" fmla="*/ 1698174 w 8092826"/>
              <a:gd name="connsiteY2844" fmla="*/ 2204888 h 8158758"/>
              <a:gd name="connsiteX2845" fmla="*/ 1698174 w 8092826"/>
              <a:gd name="connsiteY2845" fmla="*/ 2362392 h 8158758"/>
              <a:gd name="connsiteX2846" fmla="*/ 1711851 w 8092826"/>
              <a:gd name="connsiteY2846" fmla="*/ 2551413 h 8158758"/>
              <a:gd name="connsiteX2847" fmla="*/ 1739204 w 8092826"/>
              <a:gd name="connsiteY2847" fmla="*/ 2488410 h 8158758"/>
              <a:gd name="connsiteX2848" fmla="*/ 1746049 w 8092826"/>
              <a:gd name="connsiteY2848" fmla="*/ 2446403 h 8158758"/>
              <a:gd name="connsiteX2849" fmla="*/ 1766559 w 8092826"/>
              <a:gd name="connsiteY2849" fmla="*/ 2404399 h 8158758"/>
              <a:gd name="connsiteX2850" fmla="*/ 1766559 w 8092826"/>
              <a:gd name="connsiteY2850" fmla="*/ 2383400 h 8158758"/>
              <a:gd name="connsiteX2851" fmla="*/ 1746049 w 8092826"/>
              <a:gd name="connsiteY2851" fmla="*/ 2372901 h 8158758"/>
              <a:gd name="connsiteX2852" fmla="*/ 1739204 w 8092826"/>
              <a:gd name="connsiteY2852" fmla="*/ 2288890 h 8158758"/>
              <a:gd name="connsiteX2853" fmla="*/ 1698174 w 8092826"/>
              <a:gd name="connsiteY2853" fmla="*/ 2162883 h 8158758"/>
              <a:gd name="connsiteX2854" fmla="*/ 1657144 w 8092826"/>
              <a:gd name="connsiteY2854" fmla="*/ 2141885 h 8158758"/>
              <a:gd name="connsiteX2855" fmla="*/ 1123651 w 8092826"/>
              <a:gd name="connsiteY2855" fmla="*/ 2141885 h 8158758"/>
              <a:gd name="connsiteX2856" fmla="*/ 1137315 w 8092826"/>
              <a:gd name="connsiteY2856" fmla="*/ 2152384 h 8158758"/>
              <a:gd name="connsiteX2857" fmla="*/ 1123651 w 8092826"/>
              <a:gd name="connsiteY2857" fmla="*/ 2162883 h 8158758"/>
              <a:gd name="connsiteX2858" fmla="*/ 1109961 w 8092826"/>
              <a:gd name="connsiteY2858" fmla="*/ 2152384 h 8158758"/>
              <a:gd name="connsiteX2859" fmla="*/ 1123651 w 8092826"/>
              <a:gd name="connsiteY2859" fmla="*/ 2141885 h 8158758"/>
              <a:gd name="connsiteX2860" fmla="*/ 6873425 w 8092826"/>
              <a:gd name="connsiteY2860" fmla="*/ 2123757 h 8158758"/>
              <a:gd name="connsiteX2861" fmla="*/ 6887102 w 8092826"/>
              <a:gd name="connsiteY2861" fmla="*/ 2134266 h 8158758"/>
              <a:gd name="connsiteX2862" fmla="*/ 6873425 w 8092826"/>
              <a:gd name="connsiteY2862" fmla="*/ 2144765 h 8158758"/>
              <a:gd name="connsiteX2863" fmla="*/ 6873425 w 8092826"/>
              <a:gd name="connsiteY2863" fmla="*/ 2134266 h 8158758"/>
              <a:gd name="connsiteX2864" fmla="*/ 658558 w 8092826"/>
              <a:gd name="connsiteY2864" fmla="*/ 2120877 h 8158758"/>
              <a:gd name="connsiteX2865" fmla="*/ 672235 w 8092826"/>
              <a:gd name="connsiteY2865" fmla="*/ 2131386 h 8158758"/>
              <a:gd name="connsiteX2866" fmla="*/ 658558 w 8092826"/>
              <a:gd name="connsiteY2866" fmla="*/ 2141885 h 8158758"/>
              <a:gd name="connsiteX2867" fmla="*/ 644869 w 8092826"/>
              <a:gd name="connsiteY2867" fmla="*/ 2131386 h 8158758"/>
              <a:gd name="connsiteX2868" fmla="*/ 658558 w 8092826"/>
              <a:gd name="connsiteY2868" fmla="*/ 2120877 h 8158758"/>
              <a:gd name="connsiteX2869" fmla="*/ 2108546 w 8092826"/>
              <a:gd name="connsiteY2869" fmla="*/ 2115629 h 8158758"/>
              <a:gd name="connsiteX2870" fmla="*/ 2135913 w 8092826"/>
              <a:gd name="connsiteY2870" fmla="*/ 2141885 h 8158758"/>
              <a:gd name="connsiteX2871" fmla="*/ 2108546 w 8092826"/>
              <a:gd name="connsiteY2871" fmla="*/ 2120877 h 8158758"/>
              <a:gd name="connsiteX2872" fmla="*/ 795354 w 8092826"/>
              <a:gd name="connsiteY2872" fmla="*/ 2110378 h 8158758"/>
              <a:gd name="connsiteX2873" fmla="*/ 822707 w 8092826"/>
              <a:gd name="connsiteY2873" fmla="*/ 2120877 h 8158758"/>
              <a:gd name="connsiteX2874" fmla="*/ 850060 w 8092826"/>
              <a:gd name="connsiteY2874" fmla="*/ 2183880 h 8158758"/>
              <a:gd name="connsiteX2875" fmla="*/ 850060 w 8092826"/>
              <a:gd name="connsiteY2875" fmla="*/ 2204888 h 8158758"/>
              <a:gd name="connsiteX2876" fmla="*/ 822707 w 8092826"/>
              <a:gd name="connsiteY2876" fmla="*/ 2173382 h 8158758"/>
              <a:gd name="connsiteX2877" fmla="*/ 795354 w 8092826"/>
              <a:gd name="connsiteY2877" fmla="*/ 2141885 h 8158758"/>
              <a:gd name="connsiteX2878" fmla="*/ 781664 w 8092826"/>
              <a:gd name="connsiteY2878" fmla="*/ 2120877 h 8158758"/>
              <a:gd name="connsiteX2879" fmla="*/ 795354 w 8092826"/>
              <a:gd name="connsiteY2879" fmla="*/ 2110378 h 8158758"/>
              <a:gd name="connsiteX2880" fmla="*/ 2491565 w 8092826"/>
              <a:gd name="connsiteY2880" fmla="*/ 2099880 h 8158758"/>
              <a:gd name="connsiteX2881" fmla="*/ 2450534 w 8092826"/>
              <a:gd name="connsiteY2881" fmla="*/ 2267893 h 8158758"/>
              <a:gd name="connsiteX2882" fmla="*/ 2430013 w 8092826"/>
              <a:gd name="connsiteY2882" fmla="*/ 2315142 h 8158758"/>
              <a:gd name="connsiteX2883" fmla="*/ 2409491 w 8092826"/>
              <a:gd name="connsiteY2883" fmla="*/ 2351893 h 8158758"/>
              <a:gd name="connsiteX2884" fmla="*/ 2423180 w 8092826"/>
              <a:gd name="connsiteY2884" fmla="*/ 2362392 h 8158758"/>
              <a:gd name="connsiteX2885" fmla="*/ 2443690 w 8092826"/>
              <a:gd name="connsiteY2885" fmla="*/ 2357147 h 8158758"/>
              <a:gd name="connsiteX2886" fmla="*/ 2450534 w 8092826"/>
              <a:gd name="connsiteY2886" fmla="*/ 2383400 h 8158758"/>
              <a:gd name="connsiteX2887" fmla="*/ 2423180 w 8092826"/>
              <a:gd name="connsiteY2887" fmla="*/ 2425395 h 8158758"/>
              <a:gd name="connsiteX2888" fmla="*/ 2436844 w 8092826"/>
              <a:gd name="connsiteY2888" fmla="*/ 2435904 h 8158758"/>
              <a:gd name="connsiteX2889" fmla="*/ 2491565 w 8092826"/>
              <a:gd name="connsiteY2889" fmla="*/ 2173382 h 8158758"/>
              <a:gd name="connsiteX2890" fmla="*/ 1780248 w 8092826"/>
              <a:gd name="connsiteY2890" fmla="*/ 2099880 h 8158758"/>
              <a:gd name="connsiteX2891" fmla="*/ 1766559 w 8092826"/>
              <a:gd name="connsiteY2891" fmla="*/ 2278391 h 8158758"/>
              <a:gd name="connsiteX2892" fmla="*/ 1793939 w 8092826"/>
              <a:gd name="connsiteY2892" fmla="*/ 2204888 h 8158758"/>
              <a:gd name="connsiteX2893" fmla="*/ 1780248 w 8092826"/>
              <a:gd name="connsiteY2893" fmla="*/ 2099880 h 8158758"/>
              <a:gd name="connsiteX2894" fmla="*/ 6873425 w 8092826"/>
              <a:gd name="connsiteY2894" fmla="*/ 2092261 h 8158758"/>
              <a:gd name="connsiteX2895" fmla="*/ 6887102 w 8092826"/>
              <a:gd name="connsiteY2895" fmla="*/ 2102759 h 8158758"/>
              <a:gd name="connsiteX2896" fmla="*/ 6873425 w 8092826"/>
              <a:gd name="connsiteY2896" fmla="*/ 2102759 h 8158758"/>
              <a:gd name="connsiteX2897" fmla="*/ 5970592 w 8092826"/>
              <a:gd name="connsiteY2897" fmla="*/ 2071253 h 8158758"/>
              <a:gd name="connsiteX2898" fmla="*/ 5984281 w 8092826"/>
              <a:gd name="connsiteY2898" fmla="*/ 2081762 h 8158758"/>
              <a:gd name="connsiteX2899" fmla="*/ 5970592 w 8092826"/>
              <a:gd name="connsiteY2899" fmla="*/ 2092261 h 8158758"/>
              <a:gd name="connsiteX2900" fmla="*/ 5970592 w 8092826"/>
              <a:gd name="connsiteY2900" fmla="*/ 2081762 h 8158758"/>
              <a:gd name="connsiteX2901" fmla="*/ 1263856 w 8092826"/>
              <a:gd name="connsiteY2901" fmla="*/ 2068383 h 8158758"/>
              <a:gd name="connsiteX2902" fmla="*/ 1260446 w 8092826"/>
              <a:gd name="connsiteY2902" fmla="*/ 2110378 h 8158758"/>
              <a:gd name="connsiteX2903" fmla="*/ 1260446 w 8092826"/>
              <a:gd name="connsiteY2903" fmla="*/ 2152384 h 8158758"/>
              <a:gd name="connsiteX2904" fmla="*/ 1287801 w 8092826"/>
              <a:gd name="connsiteY2904" fmla="*/ 2183880 h 8158758"/>
              <a:gd name="connsiteX2905" fmla="*/ 1219403 w 8092826"/>
              <a:gd name="connsiteY2905" fmla="*/ 2141885 h 8158758"/>
              <a:gd name="connsiteX2906" fmla="*/ 1219403 w 8092826"/>
              <a:gd name="connsiteY2906" fmla="*/ 2110378 h 8158758"/>
              <a:gd name="connsiteX2907" fmla="*/ 1263856 w 8092826"/>
              <a:gd name="connsiteY2907" fmla="*/ 2068383 h 8158758"/>
              <a:gd name="connsiteX2908" fmla="*/ 7940407 w 8092826"/>
              <a:gd name="connsiteY2908" fmla="*/ 2050254 h 8158758"/>
              <a:gd name="connsiteX2909" fmla="*/ 7954084 w 8092826"/>
              <a:gd name="connsiteY2909" fmla="*/ 2060754 h 8158758"/>
              <a:gd name="connsiteX2910" fmla="*/ 7940407 w 8092826"/>
              <a:gd name="connsiteY2910" fmla="*/ 2071253 h 8158758"/>
              <a:gd name="connsiteX2911" fmla="*/ 7926716 w 8092826"/>
              <a:gd name="connsiteY2911" fmla="*/ 2060754 h 8158758"/>
              <a:gd name="connsiteX2912" fmla="*/ 7940407 w 8092826"/>
              <a:gd name="connsiteY2912" fmla="*/ 2050254 h 8158758"/>
              <a:gd name="connsiteX2913" fmla="*/ 6873425 w 8092826"/>
              <a:gd name="connsiteY2913" fmla="*/ 2050254 h 8158758"/>
              <a:gd name="connsiteX2914" fmla="*/ 6887102 w 8092826"/>
              <a:gd name="connsiteY2914" fmla="*/ 2060754 h 8158758"/>
              <a:gd name="connsiteX2915" fmla="*/ 6873425 w 8092826"/>
              <a:gd name="connsiteY2915" fmla="*/ 2071253 h 8158758"/>
              <a:gd name="connsiteX2916" fmla="*/ 6873425 w 8092826"/>
              <a:gd name="connsiteY2916" fmla="*/ 2060754 h 8158758"/>
              <a:gd name="connsiteX2917" fmla="*/ 193464 w 8092826"/>
              <a:gd name="connsiteY2917" fmla="*/ 2015879 h 8158758"/>
              <a:gd name="connsiteX2918" fmla="*/ 207140 w 8092826"/>
              <a:gd name="connsiteY2918" fmla="*/ 2026378 h 8158758"/>
              <a:gd name="connsiteX2919" fmla="*/ 193464 w 8092826"/>
              <a:gd name="connsiteY2919" fmla="*/ 2036877 h 8158758"/>
              <a:gd name="connsiteX2920" fmla="*/ 179775 w 8092826"/>
              <a:gd name="connsiteY2920" fmla="*/ 2026378 h 8158758"/>
              <a:gd name="connsiteX2921" fmla="*/ 193464 w 8092826"/>
              <a:gd name="connsiteY2921" fmla="*/ 2015879 h 8158758"/>
              <a:gd name="connsiteX2922" fmla="*/ 6996529 w 8092826"/>
              <a:gd name="connsiteY2922" fmla="*/ 2008248 h 8158758"/>
              <a:gd name="connsiteX2923" fmla="*/ 7010220 w 8092826"/>
              <a:gd name="connsiteY2923" fmla="*/ 2039755 h 8158758"/>
              <a:gd name="connsiteX2924" fmla="*/ 7003375 w 8092826"/>
              <a:gd name="connsiteY2924" fmla="*/ 2076507 h 8158758"/>
              <a:gd name="connsiteX2925" fmla="*/ 6982866 w 8092826"/>
              <a:gd name="connsiteY2925" fmla="*/ 2081762 h 8158758"/>
              <a:gd name="connsiteX2926" fmla="*/ 6996529 w 8092826"/>
              <a:gd name="connsiteY2926" fmla="*/ 2008248 h 8158758"/>
              <a:gd name="connsiteX2927" fmla="*/ 7940407 w 8092826"/>
              <a:gd name="connsiteY2927" fmla="*/ 1997751 h 8158758"/>
              <a:gd name="connsiteX2928" fmla="*/ 7954084 w 8092826"/>
              <a:gd name="connsiteY2928" fmla="*/ 2008248 h 8158758"/>
              <a:gd name="connsiteX2929" fmla="*/ 7940407 w 8092826"/>
              <a:gd name="connsiteY2929" fmla="*/ 2018759 h 8158758"/>
              <a:gd name="connsiteX2930" fmla="*/ 7926716 w 8092826"/>
              <a:gd name="connsiteY2930" fmla="*/ 2008248 h 8158758"/>
              <a:gd name="connsiteX2931" fmla="*/ 7940407 w 8092826"/>
              <a:gd name="connsiteY2931" fmla="*/ 1997751 h 8158758"/>
              <a:gd name="connsiteX2932" fmla="*/ 1096297 w 8092826"/>
              <a:gd name="connsiteY2932" fmla="*/ 1986999 h 8158758"/>
              <a:gd name="connsiteX2933" fmla="*/ 1123651 w 8092826"/>
              <a:gd name="connsiteY2933" fmla="*/ 1994871 h 8158758"/>
              <a:gd name="connsiteX2934" fmla="*/ 1151007 w 8092826"/>
              <a:gd name="connsiteY2934" fmla="*/ 2036877 h 8158758"/>
              <a:gd name="connsiteX2935" fmla="*/ 1123651 w 8092826"/>
              <a:gd name="connsiteY2935" fmla="*/ 2068373 h 8158758"/>
              <a:gd name="connsiteX2936" fmla="*/ 1082608 w 8092826"/>
              <a:gd name="connsiteY2936" fmla="*/ 2036877 h 8158758"/>
              <a:gd name="connsiteX2937" fmla="*/ 1103130 w 8092826"/>
              <a:gd name="connsiteY2937" fmla="*/ 2026378 h 8158758"/>
              <a:gd name="connsiteX2938" fmla="*/ 1096297 w 8092826"/>
              <a:gd name="connsiteY2938" fmla="*/ 2005370 h 8158758"/>
              <a:gd name="connsiteX2939" fmla="*/ 1096297 w 8092826"/>
              <a:gd name="connsiteY2939" fmla="*/ 1986999 h 8158758"/>
              <a:gd name="connsiteX2940" fmla="*/ 1506670 w 8092826"/>
              <a:gd name="connsiteY2940" fmla="*/ 1984371 h 8158758"/>
              <a:gd name="connsiteX2941" fmla="*/ 1479304 w 8092826"/>
              <a:gd name="connsiteY2941" fmla="*/ 2005370 h 8158758"/>
              <a:gd name="connsiteX2942" fmla="*/ 1506670 w 8092826"/>
              <a:gd name="connsiteY2942" fmla="*/ 2026378 h 8158758"/>
              <a:gd name="connsiteX2943" fmla="*/ 1518832 w 8092826"/>
              <a:gd name="connsiteY2943" fmla="*/ 2045047 h 8158758"/>
              <a:gd name="connsiteX2944" fmla="*/ 1519542 w 8092826"/>
              <a:gd name="connsiteY2944" fmla="*/ 2048611 h 8158758"/>
              <a:gd name="connsiteX2945" fmla="*/ 1492994 w 8092826"/>
              <a:gd name="connsiteY2945" fmla="*/ 2089381 h 8158758"/>
              <a:gd name="connsiteX2946" fmla="*/ 1479304 w 8092826"/>
              <a:gd name="connsiteY2946" fmla="*/ 2162883 h 8158758"/>
              <a:gd name="connsiteX2947" fmla="*/ 1472459 w 8092826"/>
              <a:gd name="connsiteY2947" fmla="*/ 2215387 h 8158758"/>
              <a:gd name="connsiteX2948" fmla="*/ 1465627 w 8092826"/>
              <a:gd name="connsiteY2948" fmla="*/ 2257394 h 8158758"/>
              <a:gd name="connsiteX2949" fmla="*/ 1438259 w 8092826"/>
              <a:gd name="connsiteY2949" fmla="*/ 2299389 h 8158758"/>
              <a:gd name="connsiteX2950" fmla="*/ 1465627 w 8092826"/>
              <a:gd name="connsiteY2950" fmla="*/ 2425395 h 8158758"/>
              <a:gd name="connsiteX2951" fmla="*/ 1438259 w 8092826"/>
              <a:gd name="connsiteY2951" fmla="*/ 2446403 h 8158758"/>
              <a:gd name="connsiteX2952" fmla="*/ 1410906 w 8092826"/>
              <a:gd name="connsiteY2952" fmla="*/ 2456903 h 8158758"/>
              <a:gd name="connsiteX2953" fmla="*/ 1506670 w 8092826"/>
              <a:gd name="connsiteY2953" fmla="*/ 2498909 h 8158758"/>
              <a:gd name="connsiteX2954" fmla="*/ 1534024 w 8092826"/>
              <a:gd name="connsiteY2954" fmla="*/ 2120877 h 8158758"/>
              <a:gd name="connsiteX2955" fmla="*/ 1519542 w 8092826"/>
              <a:gd name="connsiteY2955" fmla="*/ 2048611 h 8158758"/>
              <a:gd name="connsiteX2956" fmla="*/ 1520347 w 8092826"/>
              <a:gd name="connsiteY2956" fmla="*/ 2047374 h 8158758"/>
              <a:gd name="connsiteX2957" fmla="*/ 1518832 w 8092826"/>
              <a:gd name="connsiteY2957" fmla="*/ 2045047 h 8158758"/>
              <a:gd name="connsiteX2958" fmla="*/ 6969175 w 8092826"/>
              <a:gd name="connsiteY2958" fmla="*/ 1966253 h 8158758"/>
              <a:gd name="connsiteX2959" fmla="*/ 6982866 w 8092826"/>
              <a:gd name="connsiteY2959" fmla="*/ 1976752 h 8158758"/>
              <a:gd name="connsiteX2960" fmla="*/ 6969175 w 8092826"/>
              <a:gd name="connsiteY2960" fmla="*/ 1987251 h 8158758"/>
              <a:gd name="connsiteX2961" fmla="*/ 6955513 w 8092826"/>
              <a:gd name="connsiteY2961" fmla="*/ 1976752 h 8158758"/>
              <a:gd name="connsiteX2962" fmla="*/ 6969175 w 8092826"/>
              <a:gd name="connsiteY2962" fmla="*/ 1966253 h 8158758"/>
              <a:gd name="connsiteX2963" fmla="*/ 6435684 w 8092826"/>
              <a:gd name="connsiteY2963" fmla="*/ 1966253 h 8158758"/>
              <a:gd name="connsiteX2964" fmla="*/ 6394654 w 8092826"/>
              <a:gd name="connsiteY2964" fmla="*/ 1987251 h 8158758"/>
              <a:gd name="connsiteX2965" fmla="*/ 6353623 w 8092826"/>
              <a:gd name="connsiteY2965" fmla="*/ 2113258 h 8158758"/>
              <a:gd name="connsiteX2966" fmla="*/ 6346779 w 8092826"/>
              <a:gd name="connsiteY2966" fmla="*/ 2197269 h 8158758"/>
              <a:gd name="connsiteX2967" fmla="*/ 6326270 w 8092826"/>
              <a:gd name="connsiteY2967" fmla="*/ 2207768 h 8158758"/>
              <a:gd name="connsiteX2968" fmla="*/ 6326270 w 8092826"/>
              <a:gd name="connsiteY2968" fmla="*/ 2228767 h 8158758"/>
              <a:gd name="connsiteX2969" fmla="*/ 6346779 w 8092826"/>
              <a:gd name="connsiteY2969" fmla="*/ 2270771 h 8158758"/>
              <a:gd name="connsiteX2970" fmla="*/ 6353623 w 8092826"/>
              <a:gd name="connsiteY2970" fmla="*/ 2312778 h 8158758"/>
              <a:gd name="connsiteX2971" fmla="*/ 6380977 w 8092826"/>
              <a:gd name="connsiteY2971" fmla="*/ 2375781 h 8158758"/>
              <a:gd name="connsiteX2972" fmla="*/ 6394654 w 8092826"/>
              <a:gd name="connsiteY2972" fmla="*/ 2186760 h 8158758"/>
              <a:gd name="connsiteX2973" fmla="*/ 6394654 w 8092826"/>
              <a:gd name="connsiteY2973" fmla="*/ 2029256 h 8158758"/>
              <a:gd name="connsiteX2974" fmla="*/ 6422007 w 8092826"/>
              <a:gd name="connsiteY2974" fmla="*/ 2029256 h 8158758"/>
              <a:gd name="connsiteX2975" fmla="*/ 6435684 w 8092826"/>
              <a:gd name="connsiteY2975" fmla="*/ 1966253 h 8158758"/>
              <a:gd name="connsiteX2976" fmla="*/ 1780248 w 8092826"/>
              <a:gd name="connsiteY2976" fmla="*/ 1952875 h 8158758"/>
              <a:gd name="connsiteX2977" fmla="*/ 1752895 w 8092826"/>
              <a:gd name="connsiteY2977" fmla="*/ 1984371 h 8158758"/>
              <a:gd name="connsiteX2978" fmla="*/ 1725540 w 8092826"/>
              <a:gd name="connsiteY2978" fmla="*/ 2015879 h 8158758"/>
              <a:gd name="connsiteX2979" fmla="*/ 1684498 w 8092826"/>
              <a:gd name="connsiteY2979" fmla="*/ 2005370 h 8158758"/>
              <a:gd name="connsiteX2980" fmla="*/ 1725540 w 8092826"/>
              <a:gd name="connsiteY2980" fmla="*/ 2047374 h 8158758"/>
              <a:gd name="connsiteX2981" fmla="*/ 1821292 w 8092826"/>
              <a:gd name="connsiteY2981" fmla="*/ 1994871 h 8158758"/>
              <a:gd name="connsiteX2982" fmla="*/ 1780248 w 8092826"/>
              <a:gd name="connsiteY2982" fmla="*/ 1952875 h 8158758"/>
              <a:gd name="connsiteX2983" fmla="*/ 7434270 w 8092826"/>
              <a:gd name="connsiteY2983" fmla="*/ 1945245 h 8158758"/>
              <a:gd name="connsiteX2984" fmla="*/ 7447959 w 8092826"/>
              <a:gd name="connsiteY2984" fmla="*/ 1955754 h 8158758"/>
              <a:gd name="connsiteX2985" fmla="*/ 7434270 w 8092826"/>
              <a:gd name="connsiteY2985" fmla="*/ 1966253 h 8158758"/>
              <a:gd name="connsiteX2986" fmla="*/ 7420593 w 8092826"/>
              <a:gd name="connsiteY2986" fmla="*/ 1955754 h 8158758"/>
              <a:gd name="connsiteX2987" fmla="*/ 7434270 w 8092826"/>
              <a:gd name="connsiteY2987" fmla="*/ 1945245 h 8158758"/>
              <a:gd name="connsiteX2988" fmla="*/ 5984281 w 8092826"/>
              <a:gd name="connsiteY2988" fmla="*/ 1939997 h 8158758"/>
              <a:gd name="connsiteX2989" fmla="*/ 5984281 w 8092826"/>
              <a:gd name="connsiteY2989" fmla="*/ 1945245 h 8158758"/>
              <a:gd name="connsiteX2990" fmla="*/ 5956915 w 8092826"/>
              <a:gd name="connsiteY2990" fmla="*/ 1966253 h 8158758"/>
              <a:gd name="connsiteX2991" fmla="*/ 7297474 w 8092826"/>
              <a:gd name="connsiteY2991" fmla="*/ 1934746 h 8158758"/>
              <a:gd name="connsiteX2992" fmla="*/ 7311164 w 8092826"/>
              <a:gd name="connsiteY2992" fmla="*/ 1945245 h 8158758"/>
              <a:gd name="connsiteX2993" fmla="*/ 7297474 w 8092826"/>
              <a:gd name="connsiteY2993" fmla="*/ 1966253 h 8158758"/>
              <a:gd name="connsiteX2994" fmla="*/ 7270121 w 8092826"/>
              <a:gd name="connsiteY2994" fmla="*/ 1997751 h 8158758"/>
              <a:gd name="connsiteX2995" fmla="*/ 7242767 w 8092826"/>
              <a:gd name="connsiteY2995" fmla="*/ 2029256 h 8158758"/>
              <a:gd name="connsiteX2996" fmla="*/ 7242767 w 8092826"/>
              <a:gd name="connsiteY2996" fmla="*/ 2008248 h 8158758"/>
              <a:gd name="connsiteX2997" fmla="*/ 7270121 w 8092826"/>
              <a:gd name="connsiteY2997" fmla="*/ 1945245 h 8158758"/>
              <a:gd name="connsiteX2998" fmla="*/ 7297474 w 8092826"/>
              <a:gd name="connsiteY2998" fmla="*/ 1934746 h 8158758"/>
              <a:gd name="connsiteX2999" fmla="*/ 6312580 w 8092826"/>
              <a:gd name="connsiteY2999" fmla="*/ 1924248 h 8158758"/>
              <a:gd name="connsiteX3000" fmla="*/ 6298889 w 8092826"/>
              <a:gd name="connsiteY3000" fmla="*/ 2029256 h 8158758"/>
              <a:gd name="connsiteX3001" fmla="*/ 6326270 w 8092826"/>
              <a:gd name="connsiteY3001" fmla="*/ 2102759 h 8158758"/>
              <a:gd name="connsiteX3002" fmla="*/ 6312580 w 8092826"/>
              <a:gd name="connsiteY3002" fmla="*/ 1924248 h 8158758"/>
              <a:gd name="connsiteX3003" fmla="*/ 5984281 w 8092826"/>
              <a:gd name="connsiteY3003" fmla="*/ 1924248 h 8158758"/>
              <a:gd name="connsiteX3004" fmla="*/ 5984283 w 8092826"/>
              <a:gd name="connsiteY3004" fmla="*/ 1939995 h 8158758"/>
              <a:gd name="connsiteX3005" fmla="*/ 5984281 w 8092826"/>
              <a:gd name="connsiteY3005" fmla="*/ 1939997 h 8158758"/>
              <a:gd name="connsiteX3006" fmla="*/ 5601263 w 8092826"/>
              <a:gd name="connsiteY3006" fmla="*/ 1924248 h 8158758"/>
              <a:gd name="connsiteX3007" fmla="*/ 5601263 w 8092826"/>
              <a:gd name="connsiteY3007" fmla="*/ 1953167 h 8158758"/>
              <a:gd name="connsiteX3008" fmla="*/ 5603019 w 8092826"/>
              <a:gd name="connsiteY3008" fmla="*/ 1956536 h 8158758"/>
              <a:gd name="connsiteX3009" fmla="*/ 5603015 w 8092826"/>
              <a:gd name="connsiteY3009" fmla="*/ 2042349 h 8158758"/>
              <a:gd name="connsiteX3010" fmla="*/ 5602703 w 8092826"/>
              <a:gd name="connsiteY3010" fmla="*/ 2046103 h 8158758"/>
              <a:gd name="connsiteX3011" fmla="*/ 5604683 w 8092826"/>
              <a:gd name="connsiteY3011" fmla="*/ 2112600 h 8158758"/>
              <a:gd name="connsiteX3012" fmla="*/ 5655983 w 8092826"/>
              <a:gd name="connsiteY3012" fmla="*/ 2260272 h 8158758"/>
              <a:gd name="connsiteX3013" fmla="*/ 5669647 w 8092826"/>
              <a:gd name="connsiteY3013" fmla="*/ 2249763 h 8158758"/>
              <a:gd name="connsiteX3014" fmla="*/ 5642292 w 8092826"/>
              <a:gd name="connsiteY3014" fmla="*/ 2207768 h 8158758"/>
              <a:gd name="connsiteX3015" fmla="*/ 5649139 w 8092826"/>
              <a:gd name="connsiteY3015" fmla="*/ 2181515 h 8158758"/>
              <a:gd name="connsiteX3016" fmla="*/ 5669647 w 8092826"/>
              <a:gd name="connsiteY3016" fmla="*/ 2186760 h 8158758"/>
              <a:gd name="connsiteX3017" fmla="*/ 5683338 w 8092826"/>
              <a:gd name="connsiteY3017" fmla="*/ 2176261 h 8158758"/>
              <a:gd name="connsiteX3018" fmla="*/ 5662816 w 8092826"/>
              <a:gd name="connsiteY3018" fmla="*/ 2139511 h 8158758"/>
              <a:gd name="connsiteX3019" fmla="*/ 5642292 w 8092826"/>
              <a:gd name="connsiteY3019" fmla="*/ 2092261 h 8158758"/>
              <a:gd name="connsiteX3020" fmla="*/ 5601263 w 8092826"/>
              <a:gd name="connsiteY3020" fmla="*/ 1924248 h 8158758"/>
              <a:gd name="connsiteX3021" fmla="*/ 6828972 w 8092826"/>
              <a:gd name="connsiteY3021" fmla="*/ 1892751 h 8158758"/>
              <a:gd name="connsiteX3022" fmla="*/ 6873425 w 8092826"/>
              <a:gd name="connsiteY3022" fmla="*/ 1934746 h 8158758"/>
              <a:gd name="connsiteX3023" fmla="*/ 6873425 w 8092826"/>
              <a:gd name="connsiteY3023" fmla="*/ 1966253 h 8158758"/>
              <a:gd name="connsiteX3024" fmla="*/ 6805026 w 8092826"/>
              <a:gd name="connsiteY3024" fmla="*/ 2008248 h 8158758"/>
              <a:gd name="connsiteX3025" fmla="*/ 6832380 w 8092826"/>
              <a:gd name="connsiteY3025" fmla="*/ 1976752 h 8158758"/>
              <a:gd name="connsiteX3026" fmla="*/ 6832380 w 8092826"/>
              <a:gd name="connsiteY3026" fmla="*/ 1934746 h 8158758"/>
              <a:gd name="connsiteX3027" fmla="*/ 6828972 w 8092826"/>
              <a:gd name="connsiteY3027" fmla="*/ 1892751 h 8158758"/>
              <a:gd name="connsiteX3028" fmla="*/ 809018 w 8092826"/>
              <a:gd name="connsiteY3028" fmla="*/ 1879362 h 8158758"/>
              <a:gd name="connsiteX3029" fmla="*/ 822707 w 8092826"/>
              <a:gd name="connsiteY3029" fmla="*/ 1889872 h 8158758"/>
              <a:gd name="connsiteX3030" fmla="*/ 850060 w 8092826"/>
              <a:gd name="connsiteY3030" fmla="*/ 1942367 h 8158758"/>
              <a:gd name="connsiteX3031" fmla="*/ 877428 w 8092826"/>
              <a:gd name="connsiteY3031" fmla="*/ 1952875 h 8158758"/>
              <a:gd name="connsiteX3032" fmla="*/ 891106 w 8092826"/>
              <a:gd name="connsiteY3032" fmla="*/ 1952875 h 8158758"/>
              <a:gd name="connsiteX3033" fmla="*/ 877428 w 8092826"/>
              <a:gd name="connsiteY3033" fmla="*/ 2015879 h 8158758"/>
              <a:gd name="connsiteX3034" fmla="*/ 850060 w 8092826"/>
              <a:gd name="connsiteY3034" fmla="*/ 2068373 h 8158758"/>
              <a:gd name="connsiteX3035" fmla="*/ 795354 w 8092826"/>
              <a:gd name="connsiteY3035" fmla="*/ 1952875 h 8158758"/>
              <a:gd name="connsiteX3036" fmla="*/ 1301478 w 8092826"/>
              <a:gd name="connsiteY3036" fmla="*/ 1858365 h 8158758"/>
              <a:gd name="connsiteX3037" fmla="*/ 1342509 w 8092826"/>
              <a:gd name="connsiteY3037" fmla="*/ 1889872 h 8158758"/>
              <a:gd name="connsiteX3038" fmla="*/ 1315155 w 8092826"/>
              <a:gd name="connsiteY3038" fmla="*/ 1931867 h 8158758"/>
              <a:gd name="connsiteX3039" fmla="*/ 1274110 w 8092826"/>
              <a:gd name="connsiteY3039" fmla="*/ 1889872 h 8158758"/>
              <a:gd name="connsiteX3040" fmla="*/ 1301478 w 8092826"/>
              <a:gd name="connsiteY3040" fmla="*/ 1858365 h 8158758"/>
              <a:gd name="connsiteX3041" fmla="*/ 1164696 w 8092826"/>
              <a:gd name="connsiteY3041" fmla="*/ 1858365 h 8158758"/>
              <a:gd name="connsiteX3042" fmla="*/ 1178360 w 8092826"/>
              <a:gd name="connsiteY3042" fmla="*/ 1868864 h 8158758"/>
              <a:gd name="connsiteX3043" fmla="*/ 1164696 w 8092826"/>
              <a:gd name="connsiteY3043" fmla="*/ 1868864 h 8158758"/>
              <a:gd name="connsiteX3044" fmla="*/ 1151007 w 8092826"/>
              <a:gd name="connsiteY3044" fmla="*/ 1868864 h 8158758"/>
              <a:gd name="connsiteX3045" fmla="*/ 1164696 w 8092826"/>
              <a:gd name="connsiteY3045" fmla="*/ 1858365 h 8158758"/>
              <a:gd name="connsiteX3046" fmla="*/ 631205 w 8092826"/>
              <a:gd name="connsiteY3046" fmla="*/ 1858365 h 8158758"/>
              <a:gd name="connsiteX3047" fmla="*/ 644869 w 8092826"/>
              <a:gd name="connsiteY3047" fmla="*/ 1868864 h 8158758"/>
              <a:gd name="connsiteX3048" fmla="*/ 631205 w 8092826"/>
              <a:gd name="connsiteY3048" fmla="*/ 1868864 h 8158758"/>
              <a:gd name="connsiteX3049" fmla="*/ 617515 w 8092826"/>
              <a:gd name="connsiteY3049" fmla="*/ 1868864 h 8158758"/>
              <a:gd name="connsiteX3050" fmla="*/ 631205 w 8092826"/>
              <a:gd name="connsiteY3050" fmla="*/ 1858365 h 8158758"/>
              <a:gd name="connsiteX3051" fmla="*/ 7899362 w 8092826"/>
              <a:gd name="connsiteY3051" fmla="*/ 1840246 h 8158758"/>
              <a:gd name="connsiteX3052" fmla="*/ 7913054 w 8092826"/>
              <a:gd name="connsiteY3052" fmla="*/ 1850746 h 8158758"/>
              <a:gd name="connsiteX3053" fmla="*/ 7899362 w 8092826"/>
              <a:gd name="connsiteY3053" fmla="*/ 1861245 h 8158758"/>
              <a:gd name="connsiteX3054" fmla="*/ 7885686 w 8092826"/>
              <a:gd name="connsiteY3054" fmla="*/ 1850746 h 8158758"/>
              <a:gd name="connsiteX3055" fmla="*/ 7899362 w 8092826"/>
              <a:gd name="connsiteY3055" fmla="*/ 1840246 h 8158758"/>
              <a:gd name="connsiteX3056" fmla="*/ 2122237 w 8092826"/>
              <a:gd name="connsiteY3056" fmla="*/ 1837368 h 8158758"/>
              <a:gd name="connsiteX3057" fmla="*/ 2149590 w 8092826"/>
              <a:gd name="connsiteY3057" fmla="*/ 1847866 h 8158758"/>
              <a:gd name="connsiteX3058" fmla="*/ 2108546 w 8092826"/>
              <a:gd name="connsiteY3058" fmla="*/ 1858365 h 8158758"/>
              <a:gd name="connsiteX3059" fmla="*/ 2122237 w 8092826"/>
              <a:gd name="connsiteY3059" fmla="*/ 1837368 h 8158758"/>
              <a:gd name="connsiteX3060" fmla="*/ 2919336 w 8092826"/>
              <a:gd name="connsiteY3060" fmla="*/ 1824629 h 8158758"/>
              <a:gd name="connsiteX3061" fmla="*/ 2895102 w 8092826"/>
              <a:gd name="connsiteY3061" fmla="*/ 1921368 h 8158758"/>
              <a:gd name="connsiteX3062" fmla="*/ 2874584 w 8092826"/>
              <a:gd name="connsiteY3062" fmla="*/ 2267893 h 8158758"/>
              <a:gd name="connsiteX3063" fmla="*/ 2860894 w 8092826"/>
              <a:gd name="connsiteY3063" fmla="*/ 2372901 h 8158758"/>
              <a:gd name="connsiteX3064" fmla="*/ 2867739 w 8092826"/>
              <a:gd name="connsiteY3064" fmla="*/ 2409653 h 8158758"/>
              <a:gd name="connsiteX3065" fmla="*/ 2874584 w 8092826"/>
              <a:gd name="connsiteY3065" fmla="*/ 2446403 h 8158758"/>
              <a:gd name="connsiteX3066" fmla="*/ 2901938 w 8092826"/>
              <a:gd name="connsiteY3066" fmla="*/ 2488410 h 8158758"/>
              <a:gd name="connsiteX3067" fmla="*/ 2911133 w 8092826"/>
              <a:gd name="connsiteY3067" fmla="*/ 2471949 h 8158758"/>
              <a:gd name="connsiteX3068" fmla="*/ 2915025 w 8092826"/>
              <a:gd name="connsiteY3068" fmla="*/ 2299786 h 8158758"/>
              <a:gd name="connsiteX3069" fmla="*/ 2918835 w 8092826"/>
              <a:gd name="connsiteY3069" fmla="*/ 1972138 h 8158758"/>
              <a:gd name="connsiteX3070" fmla="*/ 193464 w 8092826"/>
              <a:gd name="connsiteY3070" fmla="*/ 1816359 h 8158758"/>
              <a:gd name="connsiteX3071" fmla="*/ 207140 w 8092826"/>
              <a:gd name="connsiteY3071" fmla="*/ 1837368 h 8158758"/>
              <a:gd name="connsiteX3072" fmla="*/ 179775 w 8092826"/>
              <a:gd name="connsiteY3072" fmla="*/ 1858365 h 8158758"/>
              <a:gd name="connsiteX3073" fmla="*/ 193464 w 8092826"/>
              <a:gd name="connsiteY3073" fmla="*/ 1816359 h 8158758"/>
              <a:gd name="connsiteX3074" fmla="*/ 6996529 w 8092826"/>
              <a:gd name="connsiteY3074" fmla="*/ 1811366 h 8158758"/>
              <a:gd name="connsiteX3075" fmla="*/ 6996529 w 8092826"/>
              <a:gd name="connsiteY3075" fmla="*/ 1829738 h 8158758"/>
              <a:gd name="connsiteX3076" fmla="*/ 6989698 w 8092826"/>
              <a:gd name="connsiteY3076" fmla="*/ 1850746 h 8158758"/>
              <a:gd name="connsiteX3077" fmla="*/ 7010220 w 8092826"/>
              <a:gd name="connsiteY3077" fmla="*/ 1861245 h 8158758"/>
              <a:gd name="connsiteX3078" fmla="*/ 6969175 w 8092826"/>
              <a:gd name="connsiteY3078" fmla="*/ 1892741 h 8158758"/>
              <a:gd name="connsiteX3079" fmla="*/ 6941822 w 8092826"/>
              <a:gd name="connsiteY3079" fmla="*/ 1861245 h 8158758"/>
              <a:gd name="connsiteX3080" fmla="*/ 6969175 w 8092826"/>
              <a:gd name="connsiteY3080" fmla="*/ 1819239 h 8158758"/>
              <a:gd name="connsiteX3081" fmla="*/ 6996529 w 8092826"/>
              <a:gd name="connsiteY3081" fmla="*/ 1811366 h 8158758"/>
              <a:gd name="connsiteX3082" fmla="*/ 6586156 w 8092826"/>
              <a:gd name="connsiteY3082" fmla="*/ 1808739 h 8158758"/>
              <a:gd name="connsiteX3083" fmla="*/ 6573996 w 8092826"/>
              <a:gd name="connsiteY3083" fmla="*/ 1869415 h 8158758"/>
              <a:gd name="connsiteX3084" fmla="*/ 6572479 w 8092826"/>
              <a:gd name="connsiteY3084" fmla="*/ 1871743 h 8158758"/>
              <a:gd name="connsiteX3085" fmla="*/ 6573286 w 8092826"/>
              <a:gd name="connsiteY3085" fmla="*/ 1872979 h 8158758"/>
              <a:gd name="connsiteX3086" fmla="*/ 6558803 w 8092826"/>
              <a:gd name="connsiteY3086" fmla="*/ 1945245 h 8158758"/>
              <a:gd name="connsiteX3087" fmla="*/ 6586156 w 8092826"/>
              <a:gd name="connsiteY3087" fmla="*/ 2323277 h 8158758"/>
              <a:gd name="connsiteX3088" fmla="*/ 6681921 w 8092826"/>
              <a:gd name="connsiteY3088" fmla="*/ 2281271 h 8158758"/>
              <a:gd name="connsiteX3089" fmla="*/ 6654567 w 8092826"/>
              <a:gd name="connsiteY3089" fmla="*/ 2270771 h 8158758"/>
              <a:gd name="connsiteX3090" fmla="*/ 6627201 w 8092826"/>
              <a:gd name="connsiteY3090" fmla="*/ 2249763 h 8158758"/>
              <a:gd name="connsiteX3091" fmla="*/ 6654567 w 8092826"/>
              <a:gd name="connsiteY3091" fmla="*/ 2123757 h 8158758"/>
              <a:gd name="connsiteX3092" fmla="*/ 6627201 w 8092826"/>
              <a:gd name="connsiteY3092" fmla="*/ 2081762 h 8158758"/>
              <a:gd name="connsiteX3093" fmla="*/ 6620369 w 8092826"/>
              <a:gd name="connsiteY3093" fmla="*/ 2039755 h 8158758"/>
              <a:gd name="connsiteX3094" fmla="*/ 6613524 w 8092826"/>
              <a:gd name="connsiteY3094" fmla="*/ 1987251 h 8158758"/>
              <a:gd name="connsiteX3095" fmla="*/ 6599833 w 8092826"/>
              <a:gd name="connsiteY3095" fmla="*/ 1913749 h 8158758"/>
              <a:gd name="connsiteX3096" fmla="*/ 6573286 w 8092826"/>
              <a:gd name="connsiteY3096" fmla="*/ 1872979 h 8158758"/>
              <a:gd name="connsiteX3097" fmla="*/ 6573996 w 8092826"/>
              <a:gd name="connsiteY3097" fmla="*/ 1869415 h 8158758"/>
              <a:gd name="connsiteX3098" fmla="*/ 6586156 w 8092826"/>
              <a:gd name="connsiteY3098" fmla="*/ 1850746 h 8158758"/>
              <a:gd name="connsiteX3099" fmla="*/ 6613524 w 8092826"/>
              <a:gd name="connsiteY3099" fmla="*/ 1829738 h 8158758"/>
              <a:gd name="connsiteX3100" fmla="*/ 6586156 w 8092826"/>
              <a:gd name="connsiteY3100" fmla="*/ 1808739 h 8158758"/>
              <a:gd name="connsiteX3101" fmla="*/ 617515 w 8092826"/>
              <a:gd name="connsiteY3101" fmla="*/ 1805861 h 8158758"/>
              <a:gd name="connsiteX3102" fmla="*/ 644869 w 8092826"/>
              <a:gd name="connsiteY3102" fmla="*/ 1816359 h 8158758"/>
              <a:gd name="connsiteX3103" fmla="*/ 631205 w 8092826"/>
              <a:gd name="connsiteY3103" fmla="*/ 1837368 h 8158758"/>
              <a:gd name="connsiteX3104" fmla="*/ 617515 w 8092826"/>
              <a:gd name="connsiteY3104" fmla="*/ 1805861 h 8158758"/>
              <a:gd name="connsiteX3105" fmla="*/ 6312580 w 8092826"/>
              <a:gd name="connsiteY3105" fmla="*/ 1777243 h 8158758"/>
              <a:gd name="connsiteX3106" fmla="*/ 6271535 w 8092826"/>
              <a:gd name="connsiteY3106" fmla="*/ 1819239 h 8158758"/>
              <a:gd name="connsiteX3107" fmla="*/ 6367287 w 8092826"/>
              <a:gd name="connsiteY3107" fmla="*/ 1871743 h 8158758"/>
              <a:gd name="connsiteX3108" fmla="*/ 6408331 w 8092826"/>
              <a:gd name="connsiteY3108" fmla="*/ 1829738 h 8158758"/>
              <a:gd name="connsiteX3109" fmla="*/ 6367287 w 8092826"/>
              <a:gd name="connsiteY3109" fmla="*/ 1840246 h 8158758"/>
              <a:gd name="connsiteX3110" fmla="*/ 6339934 w 8092826"/>
              <a:gd name="connsiteY3110" fmla="*/ 1808739 h 8158758"/>
              <a:gd name="connsiteX3111" fmla="*/ 840660 w 8092826"/>
              <a:gd name="connsiteY3111" fmla="*/ 1741547 h 8158758"/>
              <a:gd name="connsiteX3112" fmla="*/ 863752 w 8092826"/>
              <a:gd name="connsiteY3112" fmla="*/ 1784863 h 8158758"/>
              <a:gd name="connsiteX3113" fmla="*/ 850060 w 8092826"/>
              <a:gd name="connsiteY3113" fmla="*/ 1868864 h 8158758"/>
              <a:gd name="connsiteX3114" fmla="*/ 809018 w 8092826"/>
              <a:gd name="connsiteY3114" fmla="*/ 1837368 h 8158758"/>
              <a:gd name="connsiteX3115" fmla="*/ 822707 w 8092826"/>
              <a:gd name="connsiteY3115" fmla="*/ 1742856 h 8158758"/>
              <a:gd name="connsiteX3116" fmla="*/ 840660 w 8092826"/>
              <a:gd name="connsiteY3116" fmla="*/ 1741547 h 8158758"/>
              <a:gd name="connsiteX3117" fmla="*/ 1958088 w 8092826"/>
              <a:gd name="connsiteY3117" fmla="*/ 1732359 h 8158758"/>
              <a:gd name="connsiteX3118" fmla="*/ 1944396 w 8092826"/>
              <a:gd name="connsiteY3118" fmla="*/ 1858365 h 8158758"/>
              <a:gd name="connsiteX3119" fmla="*/ 1971764 w 8092826"/>
              <a:gd name="connsiteY3119" fmla="*/ 1805861 h 8158758"/>
              <a:gd name="connsiteX3120" fmla="*/ 2792510 w 8092826"/>
              <a:gd name="connsiteY3120" fmla="*/ 1721859 h 8158758"/>
              <a:gd name="connsiteX3121" fmla="*/ 2696745 w 8092826"/>
              <a:gd name="connsiteY3121" fmla="*/ 2330896 h 8158758"/>
              <a:gd name="connsiteX3122" fmla="*/ 2683081 w 8092826"/>
              <a:gd name="connsiteY3122" fmla="*/ 2509406 h 8158758"/>
              <a:gd name="connsiteX3123" fmla="*/ 2696745 w 8092826"/>
              <a:gd name="connsiteY3123" fmla="*/ 2593408 h 8158758"/>
              <a:gd name="connsiteX3124" fmla="*/ 2724125 w 8092826"/>
              <a:gd name="connsiteY3124" fmla="*/ 2488410 h 8158758"/>
              <a:gd name="connsiteX3125" fmla="*/ 2806187 w 8092826"/>
              <a:gd name="connsiteY3125" fmla="*/ 1931867 h 8158758"/>
              <a:gd name="connsiteX3126" fmla="*/ 2792510 w 8092826"/>
              <a:gd name="connsiteY3126" fmla="*/ 1721859 h 8158758"/>
              <a:gd name="connsiteX3127" fmla="*/ 1270696 w 8092826"/>
              <a:gd name="connsiteY3127" fmla="*/ 1719231 h 8158758"/>
              <a:gd name="connsiteX3128" fmla="*/ 1274110 w 8092826"/>
              <a:gd name="connsiteY3128" fmla="*/ 1721859 h 8158758"/>
              <a:gd name="connsiteX3129" fmla="*/ 1260446 w 8092826"/>
              <a:gd name="connsiteY3129" fmla="*/ 1753355 h 8158758"/>
              <a:gd name="connsiteX3130" fmla="*/ 1233080 w 8092826"/>
              <a:gd name="connsiteY3130" fmla="*/ 1774363 h 8158758"/>
              <a:gd name="connsiteX3131" fmla="*/ 1260446 w 8092826"/>
              <a:gd name="connsiteY3131" fmla="*/ 1732359 h 8158758"/>
              <a:gd name="connsiteX3132" fmla="*/ 1270696 w 8092826"/>
              <a:gd name="connsiteY3132" fmla="*/ 1719231 h 8158758"/>
              <a:gd name="connsiteX3133" fmla="*/ 1178360 w 8092826"/>
              <a:gd name="connsiteY3133" fmla="*/ 1711360 h 8158758"/>
              <a:gd name="connsiteX3134" fmla="*/ 1192049 w 8092826"/>
              <a:gd name="connsiteY3134" fmla="*/ 1721859 h 8158758"/>
              <a:gd name="connsiteX3135" fmla="*/ 1178360 w 8092826"/>
              <a:gd name="connsiteY3135" fmla="*/ 1795362 h 8158758"/>
              <a:gd name="connsiteX3136" fmla="*/ 1164696 w 8092826"/>
              <a:gd name="connsiteY3136" fmla="*/ 1784863 h 8158758"/>
              <a:gd name="connsiteX3137" fmla="*/ 1178360 w 8092826"/>
              <a:gd name="connsiteY3137" fmla="*/ 1711360 h 8158758"/>
              <a:gd name="connsiteX3138" fmla="*/ 7283810 w 8092826"/>
              <a:gd name="connsiteY3138" fmla="*/ 1703731 h 8158758"/>
              <a:gd name="connsiteX3139" fmla="*/ 7297474 w 8092826"/>
              <a:gd name="connsiteY3139" fmla="*/ 1777243 h 8158758"/>
              <a:gd name="connsiteX3140" fmla="*/ 7242767 w 8092826"/>
              <a:gd name="connsiteY3140" fmla="*/ 1892741 h 8158758"/>
              <a:gd name="connsiteX3141" fmla="*/ 7215399 w 8092826"/>
              <a:gd name="connsiteY3141" fmla="*/ 1840246 h 8158758"/>
              <a:gd name="connsiteX3142" fmla="*/ 7201722 w 8092826"/>
              <a:gd name="connsiteY3142" fmla="*/ 1777243 h 8158758"/>
              <a:gd name="connsiteX3143" fmla="*/ 7215399 w 8092826"/>
              <a:gd name="connsiteY3143" fmla="*/ 1777243 h 8158758"/>
              <a:gd name="connsiteX3144" fmla="*/ 7242767 w 8092826"/>
              <a:gd name="connsiteY3144" fmla="*/ 1766735 h 8158758"/>
              <a:gd name="connsiteX3145" fmla="*/ 7270121 w 8092826"/>
              <a:gd name="connsiteY3145" fmla="*/ 1714240 h 8158758"/>
              <a:gd name="connsiteX3146" fmla="*/ 2149590 w 8092826"/>
              <a:gd name="connsiteY3146" fmla="*/ 1700851 h 8158758"/>
              <a:gd name="connsiteX3147" fmla="*/ 2149590 w 8092826"/>
              <a:gd name="connsiteY3147" fmla="*/ 1763855 h 8158758"/>
              <a:gd name="connsiteX3148" fmla="*/ 2135913 w 8092826"/>
              <a:gd name="connsiteY3148" fmla="*/ 1732359 h 8158758"/>
              <a:gd name="connsiteX3149" fmla="*/ 2149590 w 8092826"/>
              <a:gd name="connsiteY3149" fmla="*/ 1700851 h 8158758"/>
              <a:gd name="connsiteX3150" fmla="*/ 7461623 w 8092826"/>
              <a:gd name="connsiteY3150" fmla="*/ 1682733 h 8158758"/>
              <a:gd name="connsiteX3151" fmla="*/ 7475313 w 8092826"/>
              <a:gd name="connsiteY3151" fmla="*/ 1693232 h 8158758"/>
              <a:gd name="connsiteX3152" fmla="*/ 7461623 w 8092826"/>
              <a:gd name="connsiteY3152" fmla="*/ 1693232 h 8158758"/>
              <a:gd name="connsiteX3153" fmla="*/ 7447959 w 8092826"/>
              <a:gd name="connsiteY3153" fmla="*/ 1693232 h 8158758"/>
              <a:gd name="connsiteX3154" fmla="*/ 7461623 w 8092826"/>
              <a:gd name="connsiteY3154" fmla="*/ 1682733 h 8158758"/>
              <a:gd name="connsiteX3155" fmla="*/ 6928132 w 8092826"/>
              <a:gd name="connsiteY3155" fmla="*/ 1682733 h 8158758"/>
              <a:gd name="connsiteX3156" fmla="*/ 6941822 w 8092826"/>
              <a:gd name="connsiteY3156" fmla="*/ 1693232 h 8158758"/>
              <a:gd name="connsiteX3157" fmla="*/ 6928132 w 8092826"/>
              <a:gd name="connsiteY3157" fmla="*/ 1693232 h 8158758"/>
              <a:gd name="connsiteX3158" fmla="*/ 6914468 w 8092826"/>
              <a:gd name="connsiteY3158" fmla="*/ 1693232 h 8158758"/>
              <a:gd name="connsiteX3159" fmla="*/ 6928132 w 8092826"/>
              <a:gd name="connsiteY3159" fmla="*/ 1682733 h 8158758"/>
              <a:gd name="connsiteX3160" fmla="*/ 6791350 w 8092826"/>
              <a:gd name="connsiteY3160" fmla="*/ 1682733 h 8158758"/>
              <a:gd name="connsiteX3161" fmla="*/ 6818718 w 8092826"/>
              <a:gd name="connsiteY3161" fmla="*/ 1714240 h 8158758"/>
              <a:gd name="connsiteX3162" fmla="*/ 6777673 w 8092826"/>
              <a:gd name="connsiteY3162" fmla="*/ 1756235 h 8158758"/>
              <a:gd name="connsiteX3163" fmla="*/ 6750319 w 8092826"/>
              <a:gd name="connsiteY3163" fmla="*/ 1714240 h 8158758"/>
              <a:gd name="connsiteX3164" fmla="*/ 6791350 w 8092826"/>
              <a:gd name="connsiteY3164" fmla="*/ 1682733 h 8158758"/>
              <a:gd name="connsiteX3165" fmla="*/ 2395814 w 8092826"/>
              <a:gd name="connsiteY3165" fmla="*/ 1679853 h 8158758"/>
              <a:gd name="connsiteX3166" fmla="*/ 2409491 w 8092826"/>
              <a:gd name="connsiteY3166" fmla="*/ 1690352 h 8158758"/>
              <a:gd name="connsiteX3167" fmla="*/ 2395814 w 8092826"/>
              <a:gd name="connsiteY3167" fmla="*/ 1700851 h 8158758"/>
              <a:gd name="connsiteX3168" fmla="*/ 2382138 w 8092826"/>
              <a:gd name="connsiteY3168" fmla="*/ 1690352 h 8158758"/>
              <a:gd name="connsiteX3169" fmla="*/ 2395814 w 8092826"/>
              <a:gd name="connsiteY3169" fmla="*/ 1679853 h 8158758"/>
              <a:gd name="connsiteX3170" fmla="*/ 5970592 w 8092826"/>
              <a:gd name="connsiteY3170" fmla="*/ 1661736 h 8158758"/>
              <a:gd name="connsiteX3171" fmla="*/ 5984281 w 8092826"/>
              <a:gd name="connsiteY3171" fmla="*/ 1682733 h 8158758"/>
              <a:gd name="connsiteX3172" fmla="*/ 5943239 w 8092826"/>
              <a:gd name="connsiteY3172" fmla="*/ 1672234 h 8158758"/>
              <a:gd name="connsiteX3173" fmla="*/ 5970592 w 8092826"/>
              <a:gd name="connsiteY3173" fmla="*/ 1661736 h 8158758"/>
              <a:gd name="connsiteX3174" fmla="*/ 5463407 w 8092826"/>
              <a:gd name="connsiteY3174" fmla="*/ 1648579 h 8158758"/>
              <a:gd name="connsiteX3175" fmla="*/ 5464467 w 8092826"/>
              <a:gd name="connsiteY3175" fmla="*/ 1661736 h 8158758"/>
              <a:gd name="connsiteX3176" fmla="*/ 5466048 w 8092826"/>
              <a:gd name="connsiteY3176" fmla="*/ 1690279 h 8158758"/>
              <a:gd name="connsiteX3177" fmla="*/ 5481067 w 8092826"/>
              <a:gd name="connsiteY3177" fmla="*/ 1687400 h 8158758"/>
              <a:gd name="connsiteX3178" fmla="*/ 5481067 w 8092826"/>
              <a:gd name="connsiteY3178" fmla="*/ 1675688 h 8158758"/>
              <a:gd name="connsiteX3179" fmla="*/ 2901942 w 8092826"/>
              <a:gd name="connsiteY3179" fmla="*/ 1645728 h 8158758"/>
              <a:gd name="connsiteX3180" fmla="*/ 2888275 w 8092826"/>
              <a:gd name="connsiteY3180" fmla="*/ 1658856 h 8158758"/>
              <a:gd name="connsiteX3181" fmla="*/ 2874584 w 8092826"/>
              <a:gd name="connsiteY3181" fmla="*/ 1690352 h 8158758"/>
              <a:gd name="connsiteX3182" fmla="*/ 2915629 w 8092826"/>
              <a:gd name="connsiteY3182" fmla="*/ 1658856 h 8158758"/>
              <a:gd name="connsiteX3183" fmla="*/ 2915629 w 8092826"/>
              <a:gd name="connsiteY3183" fmla="*/ 1648357 h 8158758"/>
              <a:gd name="connsiteX3184" fmla="*/ 2901942 w 8092826"/>
              <a:gd name="connsiteY3184" fmla="*/ 1645728 h 8158758"/>
              <a:gd name="connsiteX3185" fmla="*/ 7899362 w 8092826"/>
              <a:gd name="connsiteY3185" fmla="*/ 1640727 h 8158758"/>
              <a:gd name="connsiteX3186" fmla="*/ 7913054 w 8092826"/>
              <a:gd name="connsiteY3186" fmla="*/ 1682733 h 8158758"/>
              <a:gd name="connsiteX3187" fmla="*/ 7885686 w 8092826"/>
              <a:gd name="connsiteY3187" fmla="*/ 1661736 h 8158758"/>
              <a:gd name="connsiteX3188" fmla="*/ 7899362 w 8092826"/>
              <a:gd name="connsiteY3188" fmla="*/ 1640727 h 8158758"/>
              <a:gd name="connsiteX3189" fmla="*/ 631205 w 8092826"/>
              <a:gd name="connsiteY3189" fmla="*/ 1637848 h 8158758"/>
              <a:gd name="connsiteX3190" fmla="*/ 644869 w 8092826"/>
              <a:gd name="connsiteY3190" fmla="*/ 1648357 h 8158758"/>
              <a:gd name="connsiteX3191" fmla="*/ 631205 w 8092826"/>
              <a:gd name="connsiteY3191" fmla="*/ 1658856 h 8158758"/>
              <a:gd name="connsiteX3192" fmla="*/ 617515 w 8092826"/>
              <a:gd name="connsiteY3192" fmla="*/ 1648357 h 8158758"/>
              <a:gd name="connsiteX3193" fmla="*/ 631205 w 8092826"/>
              <a:gd name="connsiteY3193" fmla="*/ 1637848 h 8158758"/>
              <a:gd name="connsiteX3194" fmla="*/ 7475313 w 8092826"/>
              <a:gd name="connsiteY3194" fmla="*/ 1630229 h 8158758"/>
              <a:gd name="connsiteX3195" fmla="*/ 7461623 w 8092826"/>
              <a:gd name="connsiteY3195" fmla="*/ 1661736 h 8158758"/>
              <a:gd name="connsiteX3196" fmla="*/ 7447959 w 8092826"/>
              <a:gd name="connsiteY3196" fmla="*/ 1640727 h 8158758"/>
              <a:gd name="connsiteX3197" fmla="*/ 7475313 w 8092826"/>
              <a:gd name="connsiteY3197" fmla="*/ 1630229 h 8158758"/>
              <a:gd name="connsiteX3198" fmla="*/ 5155871 w 8092826"/>
              <a:gd name="connsiteY3198" fmla="*/ 1618469 h 8158758"/>
              <a:gd name="connsiteX3199" fmla="*/ 5155871 w 8092826"/>
              <a:gd name="connsiteY3199" fmla="*/ 1621082 h 8158758"/>
              <a:gd name="connsiteX3200" fmla="*/ 5156721 w 8092826"/>
              <a:gd name="connsiteY3200" fmla="*/ 1619776 h 8158758"/>
              <a:gd name="connsiteX3201" fmla="*/ 839806 w 8092826"/>
              <a:gd name="connsiteY3201" fmla="*/ 1616850 h 8158758"/>
              <a:gd name="connsiteX3202" fmla="*/ 850060 w 8092826"/>
              <a:gd name="connsiteY3202" fmla="*/ 1616850 h 8158758"/>
              <a:gd name="connsiteX3203" fmla="*/ 850060 w 8092826"/>
              <a:gd name="connsiteY3203" fmla="*/ 1669354 h 8158758"/>
              <a:gd name="connsiteX3204" fmla="*/ 836384 w 8092826"/>
              <a:gd name="connsiteY3204" fmla="*/ 1637848 h 8158758"/>
              <a:gd name="connsiteX3205" fmla="*/ 839806 w 8092826"/>
              <a:gd name="connsiteY3205" fmla="*/ 1616850 h 8158758"/>
              <a:gd name="connsiteX3206" fmla="*/ 207140 w 8092826"/>
              <a:gd name="connsiteY3206" fmla="*/ 1616850 h 8158758"/>
              <a:gd name="connsiteX3207" fmla="*/ 234508 w 8092826"/>
              <a:gd name="connsiteY3207" fmla="*/ 1679853 h 8158758"/>
              <a:gd name="connsiteX3208" fmla="*/ 207140 w 8092826"/>
              <a:gd name="connsiteY3208" fmla="*/ 1732359 h 8158758"/>
              <a:gd name="connsiteX3209" fmla="*/ 207140 w 8092826"/>
              <a:gd name="connsiteY3209" fmla="*/ 1616850 h 8158758"/>
              <a:gd name="connsiteX3210" fmla="*/ 2135913 w 8092826"/>
              <a:gd name="connsiteY3210" fmla="*/ 1595853 h 8158758"/>
              <a:gd name="connsiteX3211" fmla="*/ 2149590 w 8092826"/>
              <a:gd name="connsiteY3211" fmla="*/ 1627349 h 8158758"/>
              <a:gd name="connsiteX3212" fmla="*/ 2135913 w 8092826"/>
              <a:gd name="connsiteY3212" fmla="*/ 1616850 h 8158758"/>
              <a:gd name="connsiteX3213" fmla="*/ 2135913 w 8092826"/>
              <a:gd name="connsiteY3213" fmla="*/ 1595853 h 8158758"/>
              <a:gd name="connsiteX3214" fmla="*/ 986856 w 8092826"/>
              <a:gd name="connsiteY3214" fmla="*/ 1585344 h 8158758"/>
              <a:gd name="connsiteX3215" fmla="*/ 1014209 w 8092826"/>
              <a:gd name="connsiteY3215" fmla="*/ 1637848 h 8158758"/>
              <a:gd name="connsiteX3216" fmla="*/ 1000547 w 8092826"/>
              <a:gd name="connsiteY3216" fmla="*/ 1679853 h 8158758"/>
              <a:gd name="connsiteX3217" fmla="*/ 945812 w 8092826"/>
              <a:gd name="connsiteY3217" fmla="*/ 1606351 h 8158758"/>
              <a:gd name="connsiteX3218" fmla="*/ 986856 w 8092826"/>
              <a:gd name="connsiteY3218" fmla="*/ 1585344 h 8158758"/>
              <a:gd name="connsiteX3219" fmla="*/ 7252168 w 8092826"/>
              <a:gd name="connsiteY3219" fmla="*/ 1565915 h 8158758"/>
              <a:gd name="connsiteX3220" fmla="*/ 7270121 w 8092826"/>
              <a:gd name="connsiteY3220" fmla="*/ 1567226 h 8158758"/>
              <a:gd name="connsiteX3221" fmla="*/ 7283810 w 8092826"/>
              <a:gd name="connsiteY3221" fmla="*/ 1661736 h 8158758"/>
              <a:gd name="connsiteX3222" fmla="*/ 7242767 w 8092826"/>
              <a:gd name="connsiteY3222" fmla="*/ 1693232 h 8158758"/>
              <a:gd name="connsiteX3223" fmla="*/ 7229076 w 8092826"/>
              <a:gd name="connsiteY3223" fmla="*/ 1609231 h 8158758"/>
              <a:gd name="connsiteX3224" fmla="*/ 7252168 w 8092826"/>
              <a:gd name="connsiteY3224" fmla="*/ 1565915 h 8158758"/>
              <a:gd name="connsiteX3225" fmla="*/ 6134741 w 8092826"/>
              <a:gd name="connsiteY3225" fmla="*/ 1556727 h 8158758"/>
              <a:gd name="connsiteX3226" fmla="*/ 6121063 w 8092826"/>
              <a:gd name="connsiteY3226" fmla="*/ 1630229 h 8158758"/>
              <a:gd name="connsiteX3227" fmla="*/ 6148430 w 8092826"/>
              <a:gd name="connsiteY3227" fmla="*/ 1682733 h 8158758"/>
              <a:gd name="connsiteX3228" fmla="*/ 6134741 w 8092826"/>
              <a:gd name="connsiteY3228" fmla="*/ 1556727 h 8158758"/>
              <a:gd name="connsiteX3229" fmla="*/ 6822130 w 8092826"/>
              <a:gd name="connsiteY3229" fmla="*/ 1543599 h 8158758"/>
              <a:gd name="connsiteX3230" fmla="*/ 6832380 w 8092826"/>
              <a:gd name="connsiteY3230" fmla="*/ 1556727 h 8158758"/>
              <a:gd name="connsiteX3231" fmla="*/ 6859748 w 8092826"/>
              <a:gd name="connsiteY3231" fmla="*/ 1598731 h 8158758"/>
              <a:gd name="connsiteX3232" fmla="*/ 6832380 w 8092826"/>
              <a:gd name="connsiteY3232" fmla="*/ 1577723 h 8158758"/>
              <a:gd name="connsiteX3233" fmla="*/ 6818718 w 8092826"/>
              <a:gd name="connsiteY3233" fmla="*/ 1546227 h 8158758"/>
              <a:gd name="connsiteX3234" fmla="*/ 6822130 w 8092826"/>
              <a:gd name="connsiteY3234" fmla="*/ 1543599 h 8158758"/>
              <a:gd name="connsiteX3235" fmla="*/ 1096297 w 8092826"/>
              <a:gd name="connsiteY3235" fmla="*/ 1543347 h 8158758"/>
              <a:gd name="connsiteX3236" fmla="*/ 1109961 w 8092826"/>
              <a:gd name="connsiteY3236" fmla="*/ 1606351 h 8158758"/>
              <a:gd name="connsiteX3237" fmla="*/ 1082608 w 8092826"/>
              <a:gd name="connsiteY3237" fmla="*/ 1742856 h 8158758"/>
              <a:gd name="connsiteX3238" fmla="*/ 1109961 w 8092826"/>
              <a:gd name="connsiteY3238" fmla="*/ 1784863 h 8158758"/>
              <a:gd name="connsiteX3239" fmla="*/ 1123651 w 8092826"/>
              <a:gd name="connsiteY3239" fmla="*/ 1784863 h 8158758"/>
              <a:gd name="connsiteX3240" fmla="*/ 1096297 w 8092826"/>
              <a:gd name="connsiteY3240" fmla="*/ 1795362 h 8158758"/>
              <a:gd name="connsiteX3241" fmla="*/ 1103130 w 8092826"/>
              <a:gd name="connsiteY3241" fmla="*/ 1842611 h 8158758"/>
              <a:gd name="connsiteX3242" fmla="*/ 1109961 w 8092826"/>
              <a:gd name="connsiteY3242" fmla="*/ 1900370 h 8158758"/>
              <a:gd name="connsiteX3243" fmla="*/ 1082608 w 8092826"/>
              <a:gd name="connsiteY3243" fmla="*/ 1889872 h 8158758"/>
              <a:gd name="connsiteX3244" fmla="*/ 1068931 w 8092826"/>
              <a:gd name="connsiteY3244" fmla="*/ 1858365 h 8158758"/>
              <a:gd name="connsiteX3245" fmla="*/ 1027900 w 8092826"/>
              <a:gd name="connsiteY3245" fmla="*/ 2036877 h 8158758"/>
              <a:gd name="connsiteX3246" fmla="*/ 1082608 w 8092826"/>
              <a:gd name="connsiteY3246" fmla="*/ 2089381 h 8158758"/>
              <a:gd name="connsiteX3247" fmla="*/ 1068931 w 8092826"/>
              <a:gd name="connsiteY3247" fmla="*/ 2099880 h 8158758"/>
              <a:gd name="connsiteX3248" fmla="*/ 1000547 w 8092826"/>
              <a:gd name="connsiteY3248" fmla="*/ 2152384 h 8158758"/>
              <a:gd name="connsiteX3249" fmla="*/ 945812 w 8092826"/>
              <a:gd name="connsiteY3249" fmla="*/ 2540904 h 8158758"/>
              <a:gd name="connsiteX3250" fmla="*/ 932148 w 8092826"/>
              <a:gd name="connsiteY3250" fmla="*/ 2645912 h 8158758"/>
              <a:gd name="connsiteX3251" fmla="*/ 932148 w 8092826"/>
              <a:gd name="connsiteY3251" fmla="*/ 2719414 h 8158758"/>
              <a:gd name="connsiteX3252" fmla="*/ 918459 w 8092826"/>
              <a:gd name="connsiteY3252" fmla="*/ 2782418 h 8158758"/>
              <a:gd name="connsiteX3253" fmla="*/ 918459 w 8092826"/>
              <a:gd name="connsiteY3253" fmla="*/ 2887427 h 8158758"/>
              <a:gd name="connsiteX3254" fmla="*/ 918459 w 8092826"/>
              <a:gd name="connsiteY3254" fmla="*/ 2981938 h 8158758"/>
              <a:gd name="connsiteX3255" fmla="*/ 945812 w 8092826"/>
              <a:gd name="connsiteY3255" fmla="*/ 2981938 h 8158758"/>
              <a:gd name="connsiteX3256" fmla="*/ 993702 w 8092826"/>
              <a:gd name="connsiteY3256" fmla="*/ 2960941 h 8158758"/>
              <a:gd name="connsiteX3257" fmla="*/ 1055255 w 8092826"/>
              <a:gd name="connsiteY3257" fmla="*/ 2971438 h 8158758"/>
              <a:gd name="connsiteX3258" fmla="*/ 1021056 w 8092826"/>
              <a:gd name="connsiteY3258" fmla="*/ 3023933 h 8158758"/>
              <a:gd name="connsiteX3259" fmla="*/ 932148 w 8092826"/>
              <a:gd name="connsiteY3259" fmla="*/ 3065939 h 8158758"/>
              <a:gd name="connsiteX3260" fmla="*/ 1000547 w 8092826"/>
              <a:gd name="connsiteY3260" fmla="*/ 3076438 h 8158758"/>
              <a:gd name="connsiteX3261" fmla="*/ 1082608 w 8092826"/>
              <a:gd name="connsiteY3261" fmla="*/ 3065939 h 8158758"/>
              <a:gd name="connsiteX3262" fmla="*/ 1130497 w 8092826"/>
              <a:gd name="connsiteY3262" fmla="*/ 3050195 h 8158758"/>
              <a:gd name="connsiteX3263" fmla="*/ 1151007 w 8092826"/>
              <a:gd name="connsiteY3263" fmla="*/ 3060694 h 8158758"/>
              <a:gd name="connsiteX3264" fmla="*/ 1151007 w 8092826"/>
              <a:gd name="connsiteY3264" fmla="*/ 3139442 h 8158758"/>
              <a:gd name="connsiteX3265" fmla="*/ 1178360 w 8092826"/>
              <a:gd name="connsiteY3265" fmla="*/ 3223453 h 8158758"/>
              <a:gd name="connsiteX3266" fmla="*/ 1123651 w 8092826"/>
              <a:gd name="connsiteY3266" fmla="*/ 3317952 h 8158758"/>
              <a:gd name="connsiteX3267" fmla="*/ 1096297 w 8092826"/>
              <a:gd name="connsiteY3267" fmla="*/ 3223453 h 8158758"/>
              <a:gd name="connsiteX3268" fmla="*/ 1068931 w 8092826"/>
              <a:gd name="connsiteY3268" fmla="*/ 3118443 h 8158758"/>
              <a:gd name="connsiteX3269" fmla="*/ 1000547 w 8092826"/>
              <a:gd name="connsiteY3269" fmla="*/ 3107944 h 8158758"/>
              <a:gd name="connsiteX3270" fmla="*/ 1007364 w 8092826"/>
              <a:gd name="connsiteY3270" fmla="*/ 3207699 h 8158758"/>
              <a:gd name="connsiteX3271" fmla="*/ 1027900 w 8092826"/>
              <a:gd name="connsiteY3271" fmla="*/ 3296955 h 8158758"/>
              <a:gd name="connsiteX3272" fmla="*/ 959503 w 8092826"/>
              <a:gd name="connsiteY3272" fmla="*/ 3286456 h 8158758"/>
              <a:gd name="connsiteX3273" fmla="*/ 918459 w 8092826"/>
              <a:gd name="connsiteY3273" fmla="*/ 3244450 h 8158758"/>
              <a:gd name="connsiteX3274" fmla="*/ 918459 w 8092826"/>
              <a:gd name="connsiteY3274" fmla="*/ 3191946 h 8158758"/>
              <a:gd name="connsiteX3275" fmla="*/ 850060 w 8092826"/>
              <a:gd name="connsiteY3275" fmla="*/ 3212954 h 8158758"/>
              <a:gd name="connsiteX3276" fmla="*/ 809018 w 8092826"/>
              <a:gd name="connsiteY3276" fmla="*/ 3223453 h 8158758"/>
              <a:gd name="connsiteX3277" fmla="*/ 767987 w 8092826"/>
              <a:gd name="connsiteY3277" fmla="*/ 3160450 h 8158758"/>
              <a:gd name="connsiteX3278" fmla="*/ 754310 w 8092826"/>
              <a:gd name="connsiteY3278" fmla="*/ 3107944 h 8158758"/>
              <a:gd name="connsiteX3279" fmla="*/ 795354 w 8092826"/>
              <a:gd name="connsiteY3279" fmla="*/ 3086947 h 8158758"/>
              <a:gd name="connsiteX3280" fmla="*/ 809018 w 8092826"/>
              <a:gd name="connsiteY3280" fmla="*/ 3034442 h 8158758"/>
              <a:gd name="connsiteX3281" fmla="*/ 809018 w 8092826"/>
              <a:gd name="connsiteY3281" fmla="*/ 2950430 h 8158758"/>
              <a:gd name="connsiteX3282" fmla="*/ 795354 w 8092826"/>
              <a:gd name="connsiteY3282" fmla="*/ 2913680 h 8158758"/>
              <a:gd name="connsiteX3283" fmla="*/ 809018 w 8092826"/>
              <a:gd name="connsiteY3283" fmla="*/ 2861174 h 8158758"/>
              <a:gd name="connsiteX3284" fmla="*/ 822707 w 8092826"/>
              <a:gd name="connsiteY3284" fmla="*/ 2792928 h 8158758"/>
              <a:gd name="connsiteX3285" fmla="*/ 836384 w 8092826"/>
              <a:gd name="connsiteY3285" fmla="*/ 2666920 h 8158758"/>
              <a:gd name="connsiteX3286" fmla="*/ 822707 w 8092826"/>
              <a:gd name="connsiteY3286" fmla="*/ 2624915 h 8158758"/>
              <a:gd name="connsiteX3287" fmla="*/ 795354 w 8092826"/>
              <a:gd name="connsiteY3287" fmla="*/ 2598663 h 8158758"/>
              <a:gd name="connsiteX3288" fmla="*/ 822707 w 8092826"/>
              <a:gd name="connsiteY3288" fmla="*/ 2561912 h 8158758"/>
              <a:gd name="connsiteX3289" fmla="*/ 850060 w 8092826"/>
              <a:gd name="connsiteY3289" fmla="*/ 2456903 h 8158758"/>
              <a:gd name="connsiteX3290" fmla="*/ 836384 w 8092826"/>
              <a:gd name="connsiteY3290" fmla="*/ 2393899 h 8158758"/>
              <a:gd name="connsiteX3291" fmla="*/ 795354 w 8092826"/>
              <a:gd name="connsiteY3291" fmla="*/ 2404399 h 8158758"/>
              <a:gd name="connsiteX3292" fmla="*/ 877428 w 8092826"/>
              <a:gd name="connsiteY3292" fmla="*/ 2341394 h 8158758"/>
              <a:gd name="connsiteX3293" fmla="*/ 904782 w 8092826"/>
              <a:gd name="connsiteY3293" fmla="*/ 2351893 h 8158758"/>
              <a:gd name="connsiteX3294" fmla="*/ 856905 w 8092826"/>
              <a:gd name="connsiteY3294" fmla="*/ 2283645 h 8158758"/>
              <a:gd name="connsiteX3295" fmla="*/ 767987 w 8092826"/>
              <a:gd name="connsiteY3295" fmla="*/ 2225887 h 8158758"/>
              <a:gd name="connsiteX3296" fmla="*/ 850060 w 8092826"/>
              <a:gd name="connsiteY3296" fmla="*/ 2246885 h 8158758"/>
              <a:gd name="connsiteX3297" fmla="*/ 945812 w 8092826"/>
              <a:gd name="connsiteY3297" fmla="*/ 2131386 h 8158758"/>
              <a:gd name="connsiteX3298" fmla="*/ 966348 w 8092826"/>
              <a:gd name="connsiteY3298" fmla="*/ 1989626 h 8158758"/>
              <a:gd name="connsiteX3299" fmla="*/ 973167 w 8092826"/>
              <a:gd name="connsiteY3299" fmla="*/ 1816359 h 8158758"/>
              <a:gd name="connsiteX3300" fmla="*/ 973167 w 8092826"/>
              <a:gd name="connsiteY3300" fmla="*/ 1732359 h 8158758"/>
              <a:gd name="connsiteX3301" fmla="*/ 986856 w 8092826"/>
              <a:gd name="connsiteY3301" fmla="*/ 1721859 h 8158758"/>
              <a:gd name="connsiteX3302" fmla="*/ 986856 w 8092826"/>
              <a:gd name="connsiteY3302" fmla="*/ 1753355 h 8158758"/>
              <a:gd name="connsiteX3303" fmla="*/ 1000547 w 8092826"/>
              <a:gd name="connsiteY3303" fmla="*/ 1795362 h 8158758"/>
              <a:gd name="connsiteX3304" fmla="*/ 1055255 w 8092826"/>
              <a:gd name="connsiteY3304" fmla="*/ 1658856 h 8158758"/>
              <a:gd name="connsiteX3305" fmla="*/ 1096297 w 8092826"/>
              <a:gd name="connsiteY3305" fmla="*/ 1543347 h 8158758"/>
              <a:gd name="connsiteX3306" fmla="*/ 6914468 w 8092826"/>
              <a:gd name="connsiteY3306" fmla="*/ 1535728 h 8158758"/>
              <a:gd name="connsiteX3307" fmla="*/ 6928132 w 8092826"/>
              <a:gd name="connsiteY3307" fmla="*/ 1609231 h 8158758"/>
              <a:gd name="connsiteX3308" fmla="*/ 6914468 w 8092826"/>
              <a:gd name="connsiteY3308" fmla="*/ 1619730 h 8158758"/>
              <a:gd name="connsiteX3309" fmla="*/ 6900778 w 8092826"/>
              <a:gd name="connsiteY3309" fmla="*/ 1546227 h 8158758"/>
              <a:gd name="connsiteX3310" fmla="*/ 220817 w 8092826"/>
              <a:gd name="connsiteY3310" fmla="*/ 1532848 h 8158758"/>
              <a:gd name="connsiteX3311" fmla="*/ 234508 w 8092826"/>
              <a:gd name="connsiteY3311" fmla="*/ 1543347 h 8158758"/>
              <a:gd name="connsiteX3312" fmla="*/ 220817 w 8092826"/>
              <a:gd name="connsiteY3312" fmla="*/ 1553847 h 8158758"/>
              <a:gd name="connsiteX3313" fmla="*/ 207140 w 8092826"/>
              <a:gd name="connsiteY3313" fmla="*/ 1543347 h 8158758"/>
              <a:gd name="connsiteX3314" fmla="*/ 220817 w 8092826"/>
              <a:gd name="connsiteY3314" fmla="*/ 1532848 h 8158758"/>
              <a:gd name="connsiteX3315" fmla="*/ 5943239 w 8092826"/>
              <a:gd name="connsiteY3315" fmla="*/ 1525219 h 8158758"/>
              <a:gd name="connsiteX3316" fmla="*/ 5956915 w 8092826"/>
              <a:gd name="connsiteY3316" fmla="*/ 1556727 h 8158758"/>
              <a:gd name="connsiteX3317" fmla="*/ 5943239 w 8092826"/>
              <a:gd name="connsiteY3317" fmla="*/ 1588223 h 8158758"/>
              <a:gd name="connsiteX3318" fmla="*/ 781664 w 8092826"/>
              <a:gd name="connsiteY3318" fmla="*/ 1522339 h 8158758"/>
              <a:gd name="connsiteX3319" fmla="*/ 795354 w 8092826"/>
              <a:gd name="connsiteY3319" fmla="*/ 1522339 h 8158758"/>
              <a:gd name="connsiteX3320" fmla="*/ 809018 w 8092826"/>
              <a:gd name="connsiteY3320" fmla="*/ 1522339 h 8158758"/>
              <a:gd name="connsiteX3321" fmla="*/ 795354 w 8092826"/>
              <a:gd name="connsiteY3321" fmla="*/ 1532848 h 8158758"/>
              <a:gd name="connsiteX3322" fmla="*/ 781664 w 8092826"/>
              <a:gd name="connsiteY3322" fmla="*/ 1522339 h 8158758"/>
              <a:gd name="connsiteX3323" fmla="*/ 5697015 w 8092826"/>
              <a:gd name="connsiteY3323" fmla="*/ 1504221 h 8158758"/>
              <a:gd name="connsiteX3324" fmla="*/ 5710691 w 8092826"/>
              <a:gd name="connsiteY3324" fmla="*/ 1514720 h 8158758"/>
              <a:gd name="connsiteX3325" fmla="*/ 5697015 w 8092826"/>
              <a:gd name="connsiteY3325" fmla="*/ 1525219 h 8158758"/>
              <a:gd name="connsiteX3326" fmla="*/ 5683338 w 8092826"/>
              <a:gd name="connsiteY3326" fmla="*/ 1514720 h 8158758"/>
              <a:gd name="connsiteX3327" fmla="*/ 5697015 w 8092826"/>
              <a:gd name="connsiteY3327" fmla="*/ 1504221 h 8158758"/>
              <a:gd name="connsiteX3328" fmla="*/ 1096297 w 8092826"/>
              <a:gd name="connsiteY3328" fmla="*/ 1501343 h 8158758"/>
              <a:gd name="connsiteX3329" fmla="*/ 1123651 w 8092826"/>
              <a:gd name="connsiteY3329" fmla="*/ 1511842 h 8158758"/>
              <a:gd name="connsiteX3330" fmla="*/ 1089452 w 8092826"/>
              <a:gd name="connsiteY3330" fmla="*/ 1511842 h 8158758"/>
              <a:gd name="connsiteX3331" fmla="*/ 1096297 w 8092826"/>
              <a:gd name="connsiteY3331" fmla="*/ 1501343 h 8158758"/>
              <a:gd name="connsiteX3332" fmla="*/ 2135913 w 8092826"/>
              <a:gd name="connsiteY3332" fmla="*/ 1490843 h 8158758"/>
              <a:gd name="connsiteX3333" fmla="*/ 2149590 w 8092826"/>
              <a:gd name="connsiteY3333" fmla="*/ 1522339 h 8158758"/>
              <a:gd name="connsiteX3334" fmla="*/ 2135913 w 8092826"/>
              <a:gd name="connsiteY3334" fmla="*/ 1511842 h 8158758"/>
              <a:gd name="connsiteX3335" fmla="*/ 2135913 w 8092826"/>
              <a:gd name="connsiteY3335" fmla="*/ 1490843 h 8158758"/>
              <a:gd name="connsiteX3336" fmla="*/ 1739204 w 8092826"/>
              <a:gd name="connsiteY3336" fmla="*/ 1480344 h 8158758"/>
              <a:gd name="connsiteX3337" fmla="*/ 1711851 w 8092826"/>
              <a:gd name="connsiteY3337" fmla="*/ 1501343 h 8158758"/>
              <a:gd name="connsiteX3338" fmla="*/ 1711851 w 8092826"/>
              <a:gd name="connsiteY3338" fmla="*/ 1522339 h 8158758"/>
              <a:gd name="connsiteX3339" fmla="*/ 1739204 w 8092826"/>
              <a:gd name="connsiteY3339" fmla="*/ 1543347 h 8158758"/>
              <a:gd name="connsiteX3340" fmla="*/ 1725540 w 8092826"/>
              <a:gd name="connsiteY3340" fmla="*/ 1585344 h 8158758"/>
              <a:gd name="connsiteX3341" fmla="*/ 1705019 w 8092826"/>
              <a:gd name="connsiteY3341" fmla="*/ 1669354 h 8158758"/>
              <a:gd name="connsiteX3342" fmla="*/ 1698174 w 8092826"/>
              <a:gd name="connsiteY3342" fmla="*/ 1753355 h 8158758"/>
              <a:gd name="connsiteX3343" fmla="*/ 1670819 w 8092826"/>
              <a:gd name="connsiteY3343" fmla="*/ 1900370 h 8158758"/>
              <a:gd name="connsiteX3344" fmla="*/ 1711851 w 8092826"/>
              <a:gd name="connsiteY3344" fmla="*/ 1942367 h 8158758"/>
              <a:gd name="connsiteX3345" fmla="*/ 1793939 w 8092826"/>
              <a:gd name="connsiteY3345" fmla="*/ 1879362 h 8158758"/>
              <a:gd name="connsiteX3346" fmla="*/ 1834969 w 8092826"/>
              <a:gd name="connsiteY3346" fmla="*/ 1858365 h 8158758"/>
              <a:gd name="connsiteX3347" fmla="*/ 1821292 w 8092826"/>
              <a:gd name="connsiteY3347" fmla="*/ 1805861 h 8158758"/>
              <a:gd name="connsiteX3348" fmla="*/ 1752895 w 8092826"/>
              <a:gd name="connsiteY3348" fmla="*/ 1816359 h 8158758"/>
              <a:gd name="connsiteX3349" fmla="*/ 1752895 w 8092826"/>
              <a:gd name="connsiteY3349" fmla="*/ 1784863 h 8158758"/>
              <a:gd name="connsiteX3350" fmla="*/ 1759739 w 8092826"/>
              <a:gd name="connsiteY3350" fmla="*/ 1706106 h 8158758"/>
              <a:gd name="connsiteX3351" fmla="*/ 1766559 w 8092826"/>
              <a:gd name="connsiteY3351" fmla="*/ 1616850 h 8158758"/>
              <a:gd name="connsiteX3352" fmla="*/ 1739204 w 8092826"/>
              <a:gd name="connsiteY3352" fmla="*/ 1480344 h 8158758"/>
              <a:gd name="connsiteX3353" fmla="*/ 5190887 w 8092826"/>
              <a:gd name="connsiteY3353" fmla="*/ 1470096 h 8158758"/>
              <a:gd name="connsiteX3354" fmla="*/ 5177200 w 8092826"/>
              <a:gd name="connsiteY3354" fmla="*/ 1472725 h 8158758"/>
              <a:gd name="connsiteX3355" fmla="*/ 5177200 w 8092826"/>
              <a:gd name="connsiteY3355" fmla="*/ 1483224 h 8158758"/>
              <a:gd name="connsiteX3356" fmla="*/ 5218243 w 8092826"/>
              <a:gd name="connsiteY3356" fmla="*/ 1514720 h 8158758"/>
              <a:gd name="connsiteX3357" fmla="*/ 5204553 w 8092826"/>
              <a:gd name="connsiteY3357" fmla="*/ 1483224 h 8158758"/>
              <a:gd name="connsiteX3358" fmla="*/ 5190887 w 8092826"/>
              <a:gd name="connsiteY3358" fmla="*/ 1470096 h 8158758"/>
              <a:gd name="connsiteX3359" fmla="*/ 207140 w 8092826"/>
              <a:gd name="connsiteY3359" fmla="*/ 1469845 h 8158758"/>
              <a:gd name="connsiteX3360" fmla="*/ 220817 w 8092826"/>
              <a:gd name="connsiteY3360" fmla="*/ 1469845 h 8158758"/>
              <a:gd name="connsiteX3361" fmla="*/ 234508 w 8092826"/>
              <a:gd name="connsiteY3361" fmla="*/ 1469845 h 8158758"/>
              <a:gd name="connsiteX3362" fmla="*/ 220817 w 8092826"/>
              <a:gd name="connsiteY3362" fmla="*/ 1480344 h 8158758"/>
              <a:gd name="connsiteX3363" fmla="*/ 207140 w 8092826"/>
              <a:gd name="connsiteY3363" fmla="*/ 1469845 h 8158758"/>
              <a:gd name="connsiteX3364" fmla="*/ 7461623 w 8092826"/>
              <a:gd name="connsiteY3364" fmla="*/ 1462216 h 8158758"/>
              <a:gd name="connsiteX3365" fmla="*/ 7475313 w 8092826"/>
              <a:gd name="connsiteY3365" fmla="*/ 1472725 h 8158758"/>
              <a:gd name="connsiteX3366" fmla="*/ 7461623 w 8092826"/>
              <a:gd name="connsiteY3366" fmla="*/ 1483224 h 8158758"/>
              <a:gd name="connsiteX3367" fmla="*/ 7447959 w 8092826"/>
              <a:gd name="connsiteY3367" fmla="*/ 1472725 h 8158758"/>
              <a:gd name="connsiteX3368" fmla="*/ 7461623 w 8092826"/>
              <a:gd name="connsiteY3368" fmla="*/ 1462216 h 8158758"/>
              <a:gd name="connsiteX3369" fmla="*/ 986856 w 8092826"/>
              <a:gd name="connsiteY3369" fmla="*/ 1454093 h 8158758"/>
              <a:gd name="connsiteX3370" fmla="*/ 1014209 w 8092826"/>
              <a:gd name="connsiteY3370" fmla="*/ 1490843 h 8158758"/>
              <a:gd name="connsiteX3371" fmla="*/ 1000547 w 8092826"/>
              <a:gd name="connsiteY3371" fmla="*/ 1553847 h 8158758"/>
              <a:gd name="connsiteX3372" fmla="*/ 959503 w 8092826"/>
              <a:gd name="connsiteY3372" fmla="*/ 1522339 h 8158758"/>
              <a:gd name="connsiteX3373" fmla="*/ 959503 w 8092826"/>
              <a:gd name="connsiteY3373" fmla="*/ 1469845 h 8158758"/>
              <a:gd name="connsiteX3374" fmla="*/ 986856 w 8092826"/>
              <a:gd name="connsiteY3374" fmla="*/ 1454093 h 8158758"/>
              <a:gd name="connsiteX3375" fmla="*/ 1233080 w 8092826"/>
              <a:gd name="connsiteY3375" fmla="*/ 1448837 h 8158758"/>
              <a:gd name="connsiteX3376" fmla="*/ 1260446 w 8092826"/>
              <a:gd name="connsiteY3376" fmla="*/ 1553847 h 8158758"/>
              <a:gd name="connsiteX3377" fmla="*/ 1233080 w 8092826"/>
              <a:gd name="connsiteY3377" fmla="*/ 1658856 h 8158758"/>
              <a:gd name="connsiteX3378" fmla="*/ 1205726 w 8092826"/>
              <a:gd name="connsiteY3378" fmla="*/ 1616850 h 8158758"/>
              <a:gd name="connsiteX3379" fmla="*/ 1219403 w 8092826"/>
              <a:gd name="connsiteY3379" fmla="*/ 1480344 h 8158758"/>
              <a:gd name="connsiteX3380" fmla="*/ 1233080 w 8092826"/>
              <a:gd name="connsiteY3380" fmla="*/ 1448837 h 8158758"/>
              <a:gd name="connsiteX3381" fmla="*/ 251602 w 8092826"/>
              <a:gd name="connsiteY3381" fmla="*/ 1443591 h 8158758"/>
              <a:gd name="connsiteX3382" fmla="*/ 261862 w 8092826"/>
              <a:gd name="connsiteY3382" fmla="*/ 1448837 h 8158758"/>
              <a:gd name="connsiteX3383" fmla="*/ 261862 w 8092826"/>
              <a:gd name="connsiteY3383" fmla="*/ 1475090 h 8158758"/>
              <a:gd name="connsiteX3384" fmla="*/ 248185 w 8092826"/>
              <a:gd name="connsiteY3384" fmla="*/ 1469845 h 8158758"/>
              <a:gd name="connsiteX3385" fmla="*/ 248185 w 8092826"/>
              <a:gd name="connsiteY3385" fmla="*/ 1448837 h 8158758"/>
              <a:gd name="connsiteX3386" fmla="*/ 251602 w 8092826"/>
              <a:gd name="connsiteY3386" fmla="*/ 1443591 h 8158758"/>
              <a:gd name="connsiteX3387" fmla="*/ 7885686 w 8092826"/>
              <a:gd name="connsiteY3387" fmla="*/ 1441218 h 8158758"/>
              <a:gd name="connsiteX3388" fmla="*/ 7885686 w 8092826"/>
              <a:gd name="connsiteY3388" fmla="*/ 1556727 h 8158758"/>
              <a:gd name="connsiteX3389" fmla="*/ 7858319 w 8092826"/>
              <a:gd name="connsiteY3389" fmla="*/ 1504221 h 8158758"/>
              <a:gd name="connsiteX3390" fmla="*/ 7885686 w 8092826"/>
              <a:gd name="connsiteY3390" fmla="*/ 1441218 h 8158758"/>
              <a:gd name="connsiteX3391" fmla="*/ 7242767 w 8092826"/>
              <a:gd name="connsiteY3391" fmla="*/ 1441218 h 8158758"/>
              <a:gd name="connsiteX3392" fmla="*/ 7253022 w 8092826"/>
              <a:gd name="connsiteY3392" fmla="*/ 1441218 h 8158758"/>
              <a:gd name="connsiteX3393" fmla="*/ 7256444 w 8092826"/>
              <a:gd name="connsiteY3393" fmla="*/ 1462216 h 8158758"/>
              <a:gd name="connsiteX3394" fmla="*/ 7242767 w 8092826"/>
              <a:gd name="connsiteY3394" fmla="*/ 1493723 h 8158758"/>
              <a:gd name="connsiteX3395" fmla="*/ 850060 w 8092826"/>
              <a:gd name="connsiteY3395" fmla="*/ 1427840 h 8158758"/>
              <a:gd name="connsiteX3396" fmla="*/ 904782 w 8092826"/>
              <a:gd name="connsiteY3396" fmla="*/ 1448837 h 8158758"/>
              <a:gd name="connsiteX3397" fmla="*/ 891106 w 8092826"/>
              <a:gd name="connsiteY3397" fmla="*/ 1469845 h 8158758"/>
              <a:gd name="connsiteX3398" fmla="*/ 863752 w 8092826"/>
              <a:gd name="connsiteY3398" fmla="*/ 1522339 h 8158758"/>
              <a:gd name="connsiteX3399" fmla="*/ 850060 w 8092826"/>
              <a:gd name="connsiteY3399" fmla="*/ 1585344 h 8158758"/>
              <a:gd name="connsiteX3400" fmla="*/ 836384 w 8092826"/>
              <a:gd name="connsiteY3400" fmla="*/ 1490843 h 8158758"/>
              <a:gd name="connsiteX3401" fmla="*/ 5956915 w 8092826"/>
              <a:gd name="connsiteY3401" fmla="*/ 1420221 h 8158758"/>
              <a:gd name="connsiteX3402" fmla="*/ 5956915 w 8092826"/>
              <a:gd name="connsiteY3402" fmla="*/ 1441218 h 8158758"/>
              <a:gd name="connsiteX3403" fmla="*/ 5943239 w 8092826"/>
              <a:gd name="connsiteY3403" fmla="*/ 1451717 h 8158758"/>
              <a:gd name="connsiteX3404" fmla="*/ 5956915 w 8092826"/>
              <a:gd name="connsiteY3404" fmla="*/ 1420221 h 8158758"/>
              <a:gd name="connsiteX3405" fmla="*/ 7105970 w 8092826"/>
              <a:gd name="connsiteY3405" fmla="*/ 1409711 h 8158758"/>
              <a:gd name="connsiteX3406" fmla="*/ 7147015 w 8092826"/>
              <a:gd name="connsiteY3406" fmla="*/ 1430720 h 8158758"/>
              <a:gd name="connsiteX3407" fmla="*/ 7092281 w 8092826"/>
              <a:gd name="connsiteY3407" fmla="*/ 1504221 h 8158758"/>
              <a:gd name="connsiteX3408" fmla="*/ 7078617 w 8092826"/>
              <a:gd name="connsiteY3408" fmla="*/ 1462216 h 8158758"/>
              <a:gd name="connsiteX3409" fmla="*/ 7105970 w 8092826"/>
              <a:gd name="connsiteY3409" fmla="*/ 1409711 h 8158758"/>
              <a:gd name="connsiteX3410" fmla="*/ 1356198 w 8092826"/>
              <a:gd name="connsiteY3410" fmla="*/ 1375336 h 8158758"/>
              <a:gd name="connsiteX3411" fmla="*/ 1356198 w 8092826"/>
              <a:gd name="connsiteY3411" fmla="*/ 1553847 h 8158758"/>
              <a:gd name="connsiteX3412" fmla="*/ 1342509 w 8092826"/>
              <a:gd name="connsiteY3412" fmla="*/ 1690352 h 8158758"/>
              <a:gd name="connsiteX3413" fmla="*/ 1342509 w 8092826"/>
              <a:gd name="connsiteY3413" fmla="*/ 1774363 h 8158758"/>
              <a:gd name="connsiteX3414" fmla="*/ 1315155 w 8092826"/>
              <a:gd name="connsiteY3414" fmla="*/ 1805861 h 8158758"/>
              <a:gd name="connsiteX3415" fmla="*/ 1301478 w 8092826"/>
              <a:gd name="connsiteY3415" fmla="*/ 1711360 h 8158758"/>
              <a:gd name="connsiteX3416" fmla="*/ 1315155 w 8092826"/>
              <a:gd name="connsiteY3416" fmla="*/ 1480344 h 8158758"/>
              <a:gd name="connsiteX3417" fmla="*/ 1342509 w 8092826"/>
              <a:gd name="connsiteY3417" fmla="*/ 1417341 h 8158758"/>
              <a:gd name="connsiteX3418" fmla="*/ 1356198 w 8092826"/>
              <a:gd name="connsiteY3418" fmla="*/ 1375336 h 8158758"/>
              <a:gd name="connsiteX3419" fmla="*/ 1274110 w 8092826"/>
              <a:gd name="connsiteY3419" fmla="*/ 1375336 h 8158758"/>
              <a:gd name="connsiteX3420" fmla="*/ 1301478 w 8092826"/>
              <a:gd name="connsiteY3420" fmla="*/ 1396333 h 8158758"/>
              <a:gd name="connsiteX3421" fmla="*/ 1246757 w 8092826"/>
              <a:gd name="connsiteY3421" fmla="*/ 1396333 h 8158758"/>
              <a:gd name="connsiteX3422" fmla="*/ 1274110 w 8092826"/>
              <a:gd name="connsiteY3422" fmla="*/ 1375336 h 8158758"/>
              <a:gd name="connsiteX3423" fmla="*/ 6996529 w 8092826"/>
              <a:gd name="connsiteY3423" fmla="*/ 1367715 h 8158758"/>
              <a:gd name="connsiteX3424" fmla="*/ 7037574 w 8092826"/>
              <a:gd name="connsiteY3424" fmla="*/ 1483224 h 8158758"/>
              <a:gd name="connsiteX3425" fmla="*/ 7092281 w 8092826"/>
              <a:gd name="connsiteY3425" fmla="*/ 1619730 h 8158758"/>
              <a:gd name="connsiteX3426" fmla="*/ 7105970 w 8092826"/>
              <a:gd name="connsiteY3426" fmla="*/ 1577723 h 8158758"/>
              <a:gd name="connsiteX3427" fmla="*/ 7105970 w 8092826"/>
              <a:gd name="connsiteY3427" fmla="*/ 1546227 h 8158758"/>
              <a:gd name="connsiteX3428" fmla="*/ 7119662 w 8092826"/>
              <a:gd name="connsiteY3428" fmla="*/ 1556727 h 8158758"/>
              <a:gd name="connsiteX3429" fmla="*/ 7119662 w 8092826"/>
              <a:gd name="connsiteY3429" fmla="*/ 1640727 h 8158758"/>
              <a:gd name="connsiteX3430" fmla="*/ 7126479 w 8092826"/>
              <a:gd name="connsiteY3430" fmla="*/ 1813994 h 8158758"/>
              <a:gd name="connsiteX3431" fmla="*/ 7147015 w 8092826"/>
              <a:gd name="connsiteY3431" fmla="*/ 1955754 h 8158758"/>
              <a:gd name="connsiteX3432" fmla="*/ 7242767 w 8092826"/>
              <a:gd name="connsiteY3432" fmla="*/ 2071253 h 8158758"/>
              <a:gd name="connsiteX3433" fmla="*/ 7324841 w 8092826"/>
              <a:gd name="connsiteY3433" fmla="*/ 2050254 h 8158758"/>
              <a:gd name="connsiteX3434" fmla="*/ 7235921 w 8092826"/>
              <a:gd name="connsiteY3434" fmla="*/ 2108013 h 8158758"/>
              <a:gd name="connsiteX3435" fmla="*/ 7188046 w 8092826"/>
              <a:gd name="connsiteY3435" fmla="*/ 2176261 h 8158758"/>
              <a:gd name="connsiteX3436" fmla="*/ 7215399 w 8092826"/>
              <a:gd name="connsiteY3436" fmla="*/ 2165762 h 8158758"/>
              <a:gd name="connsiteX3437" fmla="*/ 7297474 w 8092826"/>
              <a:gd name="connsiteY3437" fmla="*/ 2228767 h 8158758"/>
              <a:gd name="connsiteX3438" fmla="*/ 7256444 w 8092826"/>
              <a:gd name="connsiteY3438" fmla="*/ 2218267 h 8158758"/>
              <a:gd name="connsiteX3439" fmla="*/ 7242767 w 8092826"/>
              <a:gd name="connsiteY3439" fmla="*/ 2281271 h 8158758"/>
              <a:gd name="connsiteX3440" fmla="*/ 7270121 w 8092826"/>
              <a:gd name="connsiteY3440" fmla="*/ 2386280 h 8158758"/>
              <a:gd name="connsiteX3441" fmla="*/ 7297474 w 8092826"/>
              <a:gd name="connsiteY3441" fmla="*/ 2423031 h 8158758"/>
              <a:gd name="connsiteX3442" fmla="*/ 7270121 w 8092826"/>
              <a:gd name="connsiteY3442" fmla="*/ 2449283 h 8158758"/>
              <a:gd name="connsiteX3443" fmla="*/ 7256444 w 8092826"/>
              <a:gd name="connsiteY3443" fmla="*/ 2491288 h 8158758"/>
              <a:gd name="connsiteX3444" fmla="*/ 7270121 w 8092826"/>
              <a:gd name="connsiteY3444" fmla="*/ 2617296 h 8158758"/>
              <a:gd name="connsiteX3445" fmla="*/ 7283810 w 8092826"/>
              <a:gd name="connsiteY3445" fmla="*/ 2685542 h 8158758"/>
              <a:gd name="connsiteX3446" fmla="*/ 7297474 w 8092826"/>
              <a:gd name="connsiteY3446" fmla="*/ 2738048 h 8158758"/>
              <a:gd name="connsiteX3447" fmla="*/ 7283810 w 8092826"/>
              <a:gd name="connsiteY3447" fmla="*/ 2774798 h 8158758"/>
              <a:gd name="connsiteX3448" fmla="*/ 7283810 w 8092826"/>
              <a:gd name="connsiteY3448" fmla="*/ 2858810 h 8158758"/>
              <a:gd name="connsiteX3449" fmla="*/ 7297474 w 8092826"/>
              <a:gd name="connsiteY3449" fmla="*/ 2911315 h 8158758"/>
              <a:gd name="connsiteX3450" fmla="*/ 7338518 w 8092826"/>
              <a:gd name="connsiteY3450" fmla="*/ 2932312 h 8158758"/>
              <a:gd name="connsiteX3451" fmla="*/ 7324841 w 8092826"/>
              <a:gd name="connsiteY3451" fmla="*/ 2984818 h 8158758"/>
              <a:gd name="connsiteX3452" fmla="*/ 7283810 w 8092826"/>
              <a:gd name="connsiteY3452" fmla="*/ 3047821 h 8158758"/>
              <a:gd name="connsiteX3453" fmla="*/ 7242767 w 8092826"/>
              <a:gd name="connsiteY3453" fmla="*/ 3037322 h 8158758"/>
              <a:gd name="connsiteX3454" fmla="*/ 7174369 w 8092826"/>
              <a:gd name="connsiteY3454" fmla="*/ 3016314 h 8158758"/>
              <a:gd name="connsiteX3455" fmla="*/ 7174369 w 8092826"/>
              <a:gd name="connsiteY3455" fmla="*/ 3068818 h 8158758"/>
              <a:gd name="connsiteX3456" fmla="*/ 7133326 w 8092826"/>
              <a:gd name="connsiteY3456" fmla="*/ 3110824 h 8158758"/>
              <a:gd name="connsiteX3457" fmla="*/ 7064927 w 8092826"/>
              <a:gd name="connsiteY3457" fmla="*/ 3121323 h 8158758"/>
              <a:gd name="connsiteX3458" fmla="*/ 7085463 w 8092826"/>
              <a:gd name="connsiteY3458" fmla="*/ 3032067 h 8158758"/>
              <a:gd name="connsiteX3459" fmla="*/ 7092281 w 8092826"/>
              <a:gd name="connsiteY3459" fmla="*/ 2932312 h 8158758"/>
              <a:gd name="connsiteX3460" fmla="*/ 7023897 w 8092826"/>
              <a:gd name="connsiteY3460" fmla="*/ 2942811 h 8158758"/>
              <a:gd name="connsiteX3461" fmla="*/ 6996529 w 8092826"/>
              <a:gd name="connsiteY3461" fmla="*/ 3047821 h 8158758"/>
              <a:gd name="connsiteX3462" fmla="*/ 6969175 w 8092826"/>
              <a:gd name="connsiteY3462" fmla="*/ 3142320 h 8158758"/>
              <a:gd name="connsiteX3463" fmla="*/ 6914468 w 8092826"/>
              <a:gd name="connsiteY3463" fmla="*/ 3047821 h 8158758"/>
              <a:gd name="connsiteX3464" fmla="*/ 6941822 w 8092826"/>
              <a:gd name="connsiteY3464" fmla="*/ 2963810 h 8158758"/>
              <a:gd name="connsiteX3465" fmla="*/ 6941822 w 8092826"/>
              <a:gd name="connsiteY3465" fmla="*/ 2885062 h 8158758"/>
              <a:gd name="connsiteX3466" fmla="*/ 6962330 w 8092826"/>
              <a:gd name="connsiteY3466" fmla="*/ 2874563 h 8158758"/>
              <a:gd name="connsiteX3467" fmla="*/ 7010220 w 8092826"/>
              <a:gd name="connsiteY3467" fmla="*/ 2890307 h 8158758"/>
              <a:gd name="connsiteX3468" fmla="*/ 7092281 w 8092826"/>
              <a:gd name="connsiteY3468" fmla="*/ 2900806 h 8158758"/>
              <a:gd name="connsiteX3469" fmla="*/ 7160679 w 8092826"/>
              <a:gd name="connsiteY3469" fmla="*/ 2890307 h 8158758"/>
              <a:gd name="connsiteX3470" fmla="*/ 7071772 w 8092826"/>
              <a:gd name="connsiteY3470" fmla="*/ 2848301 h 8158758"/>
              <a:gd name="connsiteX3471" fmla="*/ 7037574 w 8092826"/>
              <a:gd name="connsiteY3471" fmla="*/ 2795806 h 8158758"/>
              <a:gd name="connsiteX3472" fmla="*/ 7099126 w 8092826"/>
              <a:gd name="connsiteY3472" fmla="*/ 2785309 h 8158758"/>
              <a:gd name="connsiteX3473" fmla="*/ 7147015 w 8092826"/>
              <a:gd name="connsiteY3473" fmla="*/ 2806306 h 8158758"/>
              <a:gd name="connsiteX3474" fmla="*/ 7174369 w 8092826"/>
              <a:gd name="connsiteY3474" fmla="*/ 2806306 h 8158758"/>
              <a:gd name="connsiteX3475" fmla="*/ 7174369 w 8092826"/>
              <a:gd name="connsiteY3475" fmla="*/ 2711795 h 8158758"/>
              <a:gd name="connsiteX3476" fmla="*/ 7174369 w 8092826"/>
              <a:gd name="connsiteY3476" fmla="*/ 2606786 h 8158758"/>
              <a:gd name="connsiteX3477" fmla="*/ 7160679 w 8092826"/>
              <a:gd name="connsiteY3477" fmla="*/ 2543782 h 8158758"/>
              <a:gd name="connsiteX3478" fmla="*/ 7160679 w 8092826"/>
              <a:gd name="connsiteY3478" fmla="*/ 2470280 h 8158758"/>
              <a:gd name="connsiteX3479" fmla="*/ 7147015 w 8092826"/>
              <a:gd name="connsiteY3479" fmla="*/ 2365272 h 8158758"/>
              <a:gd name="connsiteX3480" fmla="*/ 7092281 w 8092826"/>
              <a:gd name="connsiteY3480" fmla="*/ 1976752 h 8158758"/>
              <a:gd name="connsiteX3481" fmla="*/ 7023897 w 8092826"/>
              <a:gd name="connsiteY3481" fmla="*/ 1924248 h 8158758"/>
              <a:gd name="connsiteX3482" fmla="*/ 7010220 w 8092826"/>
              <a:gd name="connsiteY3482" fmla="*/ 1913749 h 8158758"/>
              <a:gd name="connsiteX3483" fmla="*/ 7064927 w 8092826"/>
              <a:gd name="connsiteY3483" fmla="*/ 1861245 h 8158758"/>
              <a:gd name="connsiteX3484" fmla="*/ 7023897 w 8092826"/>
              <a:gd name="connsiteY3484" fmla="*/ 1682733 h 8158758"/>
              <a:gd name="connsiteX3485" fmla="*/ 7010220 w 8092826"/>
              <a:gd name="connsiteY3485" fmla="*/ 1714240 h 8158758"/>
              <a:gd name="connsiteX3486" fmla="*/ 6982866 w 8092826"/>
              <a:gd name="connsiteY3486" fmla="*/ 1724739 h 8158758"/>
              <a:gd name="connsiteX3487" fmla="*/ 6989698 w 8092826"/>
              <a:gd name="connsiteY3487" fmla="*/ 1666979 h 8158758"/>
              <a:gd name="connsiteX3488" fmla="*/ 6996529 w 8092826"/>
              <a:gd name="connsiteY3488" fmla="*/ 1619730 h 8158758"/>
              <a:gd name="connsiteX3489" fmla="*/ 6969175 w 8092826"/>
              <a:gd name="connsiteY3489" fmla="*/ 1609231 h 8158758"/>
              <a:gd name="connsiteX3490" fmla="*/ 6982866 w 8092826"/>
              <a:gd name="connsiteY3490" fmla="*/ 1609231 h 8158758"/>
              <a:gd name="connsiteX3491" fmla="*/ 7010220 w 8092826"/>
              <a:gd name="connsiteY3491" fmla="*/ 1567226 h 8158758"/>
              <a:gd name="connsiteX3492" fmla="*/ 6982866 w 8092826"/>
              <a:gd name="connsiteY3492" fmla="*/ 1430720 h 8158758"/>
              <a:gd name="connsiteX3493" fmla="*/ 6996529 w 8092826"/>
              <a:gd name="connsiteY3493" fmla="*/ 1367715 h 8158758"/>
              <a:gd name="connsiteX3494" fmla="*/ 7872009 w 8092826"/>
              <a:gd name="connsiteY3494" fmla="*/ 1357218 h 8158758"/>
              <a:gd name="connsiteX3495" fmla="*/ 7885686 w 8092826"/>
              <a:gd name="connsiteY3495" fmla="*/ 1367715 h 8158758"/>
              <a:gd name="connsiteX3496" fmla="*/ 7872009 w 8092826"/>
              <a:gd name="connsiteY3496" fmla="*/ 1378215 h 8158758"/>
              <a:gd name="connsiteX3497" fmla="*/ 7858319 w 8092826"/>
              <a:gd name="connsiteY3497" fmla="*/ 1367715 h 8158758"/>
              <a:gd name="connsiteX3498" fmla="*/ 7872009 w 8092826"/>
              <a:gd name="connsiteY3498" fmla="*/ 1357218 h 8158758"/>
              <a:gd name="connsiteX3499" fmla="*/ 7283810 w 8092826"/>
              <a:gd name="connsiteY3499" fmla="*/ 1346707 h 8158758"/>
              <a:gd name="connsiteX3500" fmla="*/ 7297474 w 8092826"/>
              <a:gd name="connsiteY3500" fmla="*/ 1346707 h 8158758"/>
              <a:gd name="connsiteX3501" fmla="*/ 7311164 w 8092826"/>
              <a:gd name="connsiteY3501" fmla="*/ 1346707 h 8158758"/>
              <a:gd name="connsiteX3502" fmla="*/ 7297474 w 8092826"/>
              <a:gd name="connsiteY3502" fmla="*/ 1357218 h 8158758"/>
              <a:gd name="connsiteX3503" fmla="*/ 7283810 w 8092826"/>
              <a:gd name="connsiteY3503" fmla="*/ 1346707 h 8158758"/>
              <a:gd name="connsiteX3504" fmla="*/ 1096297 w 8092826"/>
              <a:gd name="connsiteY3504" fmla="*/ 1343829 h 8158758"/>
              <a:gd name="connsiteX3505" fmla="*/ 1109961 w 8092826"/>
              <a:gd name="connsiteY3505" fmla="*/ 1354338 h 8158758"/>
              <a:gd name="connsiteX3506" fmla="*/ 1096297 w 8092826"/>
              <a:gd name="connsiteY3506" fmla="*/ 1354338 h 8158758"/>
              <a:gd name="connsiteX3507" fmla="*/ 1082608 w 8092826"/>
              <a:gd name="connsiteY3507" fmla="*/ 1354338 h 8158758"/>
              <a:gd name="connsiteX3508" fmla="*/ 1096297 w 8092826"/>
              <a:gd name="connsiteY3508" fmla="*/ 1343829 h 8158758"/>
              <a:gd name="connsiteX3509" fmla="*/ 6996529 w 8092826"/>
              <a:gd name="connsiteY3509" fmla="*/ 1325711 h 8158758"/>
              <a:gd name="connsiteX3510" fmla="*/ 7003375 w 8092826"/>
              <a:gd name="connsiteY3510" fmla="*/ 1336208 h 8158758"/>
              <a:gd name="connsiteX3511" fmla="*/ 6969175 w 8092826"/>
              <a:gd name="connsiteY3511" fmla="*/ 1336208 h 8158758"/>
              <a:gd name="connsiteX3512" fmla="*/ 6996529 w 8092826"/>
              <a:gd name="connsiteY3512" fmla="*/ 1325711 h 8158758"/>
              <a:gd name="connsiteX3513" fmla="*/ 986856 w 8092826"/>
              <a:gd name="connsiteY3513" fmla="*/ 1322831 h 8158758"/>
              <a:gd name="connsiteX3514" fmla="*/ 1014209 w 8092826"/>
              <a:gd name="connsiteY3514" fmla="*/ 1354338 h 8158758"/>
              <a:gd name="connsiteX3515" fmla="*/ 986856 w 8092826"/>
              <a:gd name="connsiteY3515" fmla="*/ 1406832 h 8158758"/>
              <a:gd name="connsiteX3516" fmla="*/ 986856 w 8092826"/>
              <a:gd name="connsiteY3516" fmla="*/ 1322831 h 8158758"/>
              <a:gd name="connsiteX3517" fmla="*/ 863752 w 8092826"/>
              <a:gd name="connsiteY3517" fmla="*/ 1322831 h 8158758"/>
              <a:gd name="connsiteX3518" fmla="*/ 877428 w 8092826"/>
              <a:gd name="connsiteY3518" fmla="*/ 1333330 h 8158758"/>
              <a:gd name="connsiteX3519" fmla="*/ 863752 w 8092826"/>
              <a:gd name="connsiteY3519" fmla="*/ 1343829 h 8158758"/>
              <a:gd name="connsiteX3520" fmla="*/ 850060 w 8092826"/>
              <a:gd name="connsiteY3520" fmla="*/ 1333330 h 8158758"/>
              <a:gd name="connsiteX3521" fmla="*/ 863752 w 8092826"/>
              <a:gd name="connsiteY3521" fmla="*/ 1322831 h 8158758"/>
              <a:gd name="connsiteX3522" fmla="*/ 248185 w 8092826"/>
              <a:gd name="connsiteY3522" fmla="*/ 1322831 h 8158758"/>
              <a:gd name="connsiteX3523" fmla="*/ 275539 w 8092826"/>
              <a:gd name="connsiteY3523" fmla="*/ 1343829 h 8158758"/>
              <a:gd name="connsiteX3524" fmla="*/ 261862 w 8092826"/>
              <a:gd name="connsiteY3524" fmla="*/ 1364837 h 8158758"/>
              <a:gd name="connsiteX3525" fmla="*/ 234508 w 8092826"/>
              <a:gd name="connsiteY3525" fmla="*/ 1343829 h 8158758"/>
              <a:gd name="connsiteX3526" fmla="*/ 248185 w 8092826"/>
              <a:gd name="connsiteY3526" fmla="*/ 1322831 h 8158758"/>
              <a:gd name="connsiteX3527" fmla="*/ 5956915 w 8092826"/>
              <a:gd name="connsiteY3527" fmla="*/ 1315211 h 8158758"/>
              <a:gd name="connsiteX3528" fmla="*/ 5956915 w 8092826"/>
              <a:gd name="connsiteY3528" fmla="*/ 1336208 h 8158758"/>
              <a:gd name="connsiteX3529" fmla="*/ 5943239 w 8092826"/>
              <a:gd name="connsiteY3529" fmla="*/ 1346707 h 8158758"/>
              <a:gd name="connsiteX3530" fmla="*/ 5956915 w 8092826"/>
              <a:gd name="connsiteY3530" fmla="*/ 1315211 h 8158758"/>
              <a:gd name="connsiteX3531" fmla="*/ 6353623 w 8092826"/>
              <a:gd name="connsiteY3531" fmla="*/ 1304712 h 8158758"/>
              <a:gd name="connsiteX3532" fmla="*/ 6326270 w 8092826"/>
              <a:gd name="connsiteY3532" fmla="*/ 1441218 h 8158758"/>
              <a:gd name="connsiteX3533" fmla="*/ 6333087 w 8092826"/>
              <a:gd name="connsiteY3533" fmla="*/ 1530474 h 8158758"/>
              <a:gd name="connsiteX3534" fmla="*/ 6339934 w 8092826"/>
              <a:gd name="connsiteY3534" fmla="*/ 1609231 h 8158758"/>
              <a:gd name="connsiteX3535" fmla="*/ 6339934 w 8092826"/>
              <a:gd name="connsiteY3535" fmla="*/ 1640727 h 8158758"/>
              <a:gd name="connsiteX3536" fmla="*/ 6271535 w 8092826"/>
              <a:gd name="connsiteY3536" fmla="*/ 1630229 h 8158758"/>
              <a:gd name="connsiteX3537" fmla="*/ 6257859 w 8092826"/>
              <a:gd name="connsiteY3537" fmla="*/ 1682733 h 8158758"/>
              <a:gd name="connsiteX3538" fmla="*/ 6298889 w 8092826"/>
              <a:gd name="connsiteY3538" fmla="*/ 1703731 h 8158758"/>
              <a:gd name="connsiteX3539" fmla="*/ 6380977 w 8092826"/>
              <a:gd name="connsiteY3539" fmla="*/ 1766735 h 8158758"/>
              <a:gd name="connsiteX3540" fmla="*/ 6422007 w 8092826"/>
              <a:gd name="connsiteY3540" fmla="*/ 1724739 h 8158758"/>
              <a:gd name="connsiteX3541" fmla="*/ 6394654 w 8092826"/>
              <a:gd name="connsiteY3541" fmla="*/ 1577723 h 8158758"/>
              <a:gd name="connsiteX3542" fmla="*/ 6387809 w 8092826"/>
              <a:gd name="connsiteY3542" fmla="*/ 1493723 h 8158758"/>
              <a:gd name="connsiteX3543" fmla="*/ 6367287 w 8092826"/>
              <a:gd name="connsiteY3543" fmla="*/ 1409711 h 8158758"/>
              <a:gd name="connsiteX3544" fmla="*/ 6353623 w 8092826"/>
              <a:gd name="connsiteY3544" fmla="*/ 1367715 h 8158758"/>
              <a:gd name="connsiteX3545" fmla="*/ 6380977 w 8092826"/>
              <a:gd name="connsiteY3545" fmla="*/ 1346707 h 8158758"/>
              <a:gd name="connsiteX3546" fmla="*/ 6380977 w 8092826"/>
              <a:gd name="connsiteY3546" fmla="*/ 1325711 h 8158758"/>
              <a:gd name="connsiteX3547" fmla="*/ 6353623 w 8092826"/>
              <a:gd name="connsiteY3547" fmla="*/ 1304712 h 8158758"/>
              <a:gd name="connsiteX3548" fmla="*/ 1233080 w 8092826"/>
              <a:gd name="connsiteY3548" fmla="*/ 1301834 h 8158758"/>
              <a:gd name="connsiteX3549" fmla="*/ 1219403 w 8092826"/>
              <a:gd name="connsiteY3549" fmla="*/ 1333330 h 8158758"/>
              <a:gd name="connsiteX3550" fmla="*/ 1205726 w 8092826"/>
              <a:gd name="connsiteY3550" fmla="*/ 1333330 h 8158758"/>
              <a:gd name="connsiteX3551" fmla="*/ 1233080 w 8092826"/>
              <a:gd name="connsiteY3551" fmla="*/ 1301834 h 8158758"/>
              <a:gd name="connsiteX3552" fmla="*/ 699602 w 8092826"/>
              <a:gd name="connsiteY3552" fmla="*/ 1301834 h 8158758"/>
              <a:gd name="connsiteX3553" fmla="*/ 713266 w 8092826"/>
              <a:gd name="connsiteY3553" fmla="*/ 1312331 h 8158758"/>
              <a:gd name="connsiteX3554" fmla="*/ 699602 w 8092826"/>
              <a:gd name="connsiteY3554" fmla="*/ 1322831 h 8158758"/>
              <a:gd name="connsiteX3555" fmla="*/ 685912 w 8092826"/>
              <a:gd name="connsiteY3555" fmla="*/ 1312331 h 8158758"/>
              <a:gd name="connsiteX3556" fmla="*/ 699602 w 8092826"/>
              <a:gd name="connsiteY3556" fmla="*/ 1301834 h 8158758"/>
              <a:gd name="connsiteX3557" fmla="*/ 7858319 w 8092826"/>
              <a:gd name="connsiteY3557" fmla="*/ 1294213 h 8158758"/>
              <a:gd name="connsiteX3558" fmla="*/ 7872009 w 8092826"/>
              <a:gd name="connsiteY3558" fmla="*/ 1294213 h 8158758"/>
              <a:gd name="connsiteX3559" fmla="*/ 7885686 w 8092826"/>
              <a:gd name="connsiteY3559" fmla="*/ 1294213 h 8158758"/>
              <a:gd name="connsiteX3560" fmla="*/ 7872009 w 8092826"/>
              <a:gd name="connsiteY3560" fmla="*/ 1304712 h 8158758"/>
              <a:gd name="connsiteX3561" fmla="*/ 7858319 w 8092826"/>
              <a:gd name="connsiteY3561" fmla="*/ 1294213 h 8158758"/>
              <a:gd name="connsiteX3562" fmla="*/ 5135539 w 8092826"/>
              <a:gd name="connsiteY3562" fmla="*/ 1293437 h 8158758"/>
              <a:gd name="connsiteX3563" fmla="*/ 5122919 w 8092826"/>
              <a:gd name="connsiteY3563" fmla="*/ 1312818 h 8158758"/>
              <a:gd name="connsiteX3564" fmla="*/ 5123337 w 8092826"/>
              <a:gd name="connsiteY3564" fmla="*/ 1315864 h 8158758"/>
              <a:gd name="connsiteX3565" fmla="*/ 5177200 w 8092826"/>
              <a:gd name="connsiteY3565" fmla="*/ 1451717 h 8158758"/>
              <a:gd name="connsiteX3566" fmla="*/ 5189174 w 8092826"/>
              <a:gd name="connsiteY3566" fmla="*/ 1440560 h 8158758"/>
              <a:gd name="connsiteX3567" fmla="*/ 5194469 w 8092826"/>
              <a:gd name="connsiteY3567" fmla="*/ 1419826 h 8158758"/>
              <a:gd name="connsiteX3568" fmla="*/ 5186354 w 8092826"/>
              <a:gd name="connsiteY3568" fmla="*/ 1426056 h 8158758"/>
              <a:gd name="connsiteX3569" fmla="*/ 5186354 w 8092826"/>
              <a:gd name="connsiteY3569" fmla="*/ 1418256 h 8158758"/>
              <a:gd name="connsiteX3570" fmla="*/ 5186354 w 8092826"/>
              <a:gd name="connsiteY3570" fmla="*/ 1410450 h 8158758"/>
              <a:gd name="connsiteX3571" fmla="*/ 5195139 w 8092826"/>
              <a:gd name="connsiteY3571" fmla="*/ 1417200 h 8158758"/>
              <a:gd name="connsiteX3572" fmla="*/ 5197722 w 8092826"/>
              <a:gd name="connsiteY3572" fmla="*/ 1407090 h 8158758"/>
              <a:gd name="connsiteX3573" fmla="*/ 5202847 w 8092826"/>
              <a:gd name="connsiteY3573" fmla="*/ 1351306 h 8158758"/>
              <a:gd name="connsiteX3574" fmla="*/ 5203031 w 8092826"/>
              <a:gd name="connsiteY3574" fmla="*/ 1342787 h 8158758"/>
              <a:gd name="connsiteX3575" fmla="*/ 5155871 w 8092826"/>
              <a:gd name="connsiteY3575" fmla="*/ 1301237 h 8158758"/>
              <a:gd name="connsiteX3576" fmla="*/ 5166032 w 8092826"/>
              <a:gd name="connsiteY3576" fmla="*/ 1316837 h 8158758"/>
              <a:gd name="connsiteX3577" fmla="*/ 5166032 w 8092826"/>
              <a:gd name="connsiteY3577" fmla="*/ 1371450 h 8158758"/>
              <a:gd name="connsiteX3578" fmla="*/ 5145711 w 8092826"/>
              <a:gd name="connsiteY3578" fmla="*/ 1332443 h 8158758"/>
              <a:gd name="connsiteX3579" fmla="*/ 5135539 w 8092826"/>
              <a:gd name="connsiteY3579" fmla="*/ 1293437 h 8158758"/>
              <a:gd name="connsiteX3580" fmla="*/ 1862323 w 8092826"/>
              <a:gd name="connsiteY3580" fmla="*/ 1291335 h 8158758"/>
              <a:gd name="connsiteX3581" fmla="*/ 1848647 w 8092826"/>
              <a:gd name="connsiteY3581" fmla="*/ 1511842 h 8158758"/>
              <a:gd name="connsiteX3582" fmla="*/ 1848647 w 8092826"/>
              <a:gd name="connsiteY3582" fmla="*/ 1553847 h 8158758"/>
              <a:gd name="connsiteX3583" fmla="*/ 1862323 w 8092826"/>
              <a:gd name="connsiteY3583" fmla="*/ 1721859 h 8158758"/>
              <a:gd name="connsiteX3584" fmla="*/ 1862323 w 8092826"/>
              <a:gd name="connsiteY3584" fmla="*/ 1553847 h 8158758"/>
              <a:gd name="connsiteX3585" fmla="*/ 1903353 w 8092826"/>
              <a:gd name="connsiteY3585" fmla="*/ 1322831 h 8158758"/>
              <a:gd name="connsiteX3586" fmla="*/ 1862323 w 8092826"/>
              <a:gd name="connsiteY3586" fmla="*/ 1291335 h 8158758"/>
              <a:gd name="connsiteX3587" fmla="*/ 7105970 w 8092826"/>
              <a:gd name="connsiteY3587" fmla="*/ 1278461 h 8158758"/>
              <a:gd name="connsiteX3588" fmla="*/ 7133326 w 8092826"/>
              <a:gd name="connsiteY3588" fmla="*/ 1294213 h 8158758"/>
              <a:gd name="connsiteX3589" fmla="*/ 7133326 w 8092826"/>
              <a:gd name="connsiteY3589" fmla="*/ 1346707 h 8158758"/>
              <a:gd name="connsiteX3590" fmla="*/ 7092281 w 8092826"/>
              <a:gd name="connsiteY3590" fmla="*/ 1378215 h 8158758"/>
              <a:gd name="connsiteX3591" fmla="*/ 7078617 w 8092826"/>
              <a:gd name="connsiteY3591" fmla="*/ 1315211 h 8158758"/>
              <a:gd name="connsiteX3592" fmla="*/ 7105970 w 8092826"/>
              <a:gd name="connsiteY3592" fmla="*/ 1278461 h 8158758"/>
              <a:gd name="connsiteX3593" fmla="*/ 6859748 w 8092826"/>
              <a:gd name="connsiteY3593" fmla="*/ 1273205 h 8158758"/>
              <a:gd name="connsiteX3594" fmla="*/ 6873425 w 8092826"/>
              <a:gd name="connsiteY3594" fmla="*/ 1304712 h 8158758"/>
              <a:gd name="connsiteX3595" fmla="*/ 6887102 w 8092826"/>
              <a:gd name="connsiteY3595" fmla="*/ 1441218 h 8158758"/>
              <a:gd name="connsiteX3596" fmla="*/ 6859748 w 8092826"/>
              <a:gd name="connsiteY3596" fmla="*/ 1483224 h 8158758"/>
              <a:gd name="connsiteX3597" fmla="*/ 6832380 w 8092826"/>
              <a:gd name="connsiteY3597" fmla="*/ 1378215 h 8158758"/>
              <a:gd name="connsiteX3598" fmla="*/ 6859748 w 8092826"/>
              <a:gd name="connsiteY3598" fmla="*/ 1273205 h 8158758"/>
              <a:gd name="connsiteX3599" fmla="*/ 7841226 w 8092826"/>
              <a:gd name="connsiteY3599" fmla="*/ 1267959 h 8158758"/>
              <a:gd name="connsiteX3600" fmla="*/ 7844642 w 8092826"/>
              <a:gd name="connsiteY3600" fmla="*/ 1273205 h 8158758"/>
              <a:gd name="connsiteX3601" fmla="*/ 7844642 w 8092826"/>
              <a:gd name="connsiteY3601" fmla="*/ 1294213 h 8158758"/>
              <a:gd name="connsiteX3602" fmla="*/ 7830966 w 8092826"/>
              <a:gd name="connsiteY3602" fmla="*/ 1299458 h 8158758"/>
              <a:gd name="connsiteX3603" fmla="*/ 7830966 w 8092826"/>
              <a:gd name="connsiteY3603" fmla="*/ 1273205 h 8158758"/>
              <a:gd name="connsiteX3604" fmla="*/ 7841226 w 8092826"/>
              <a:gd name="connsiteY3604" fmla="*/ 1267959 h 8158758"/>
              <a:gd name="connsiteX3605" fmla="*/ 1277533 w 8092826"/>
              <a:gd name="connsiteY3605" fmla="*/ 1254581 h 8158758"/>
              <a:gd name="connsiteX3606" fmla="*/ 1287801 w 8092826"/>
              <a:gd name="connsiteY3606" fmla="*/ 1259827 h 8158758"/>
              <a:gd name="connsiteX3607" fmla="*/ 1301478 w 8092826"/>
              <a:gd name="connsiteY3607" fmla="*/ 1301834 h 8158758"/>
              <a:gd name="connsiteX3608" fmla="*/ 1287801 w 8092826"/>
              <a:gd name="connsiteY3608" fmla="*/ 1333330 h 8158758"/>
              <a:gd name="connsiteX3609" fmla="*/ 1274110 w 8092826"/>
              <a:gd name="connsiteY3609" fmla="*/ 1291335 h 8158758"/>
              <a:gd name="connsiteX3610" fmla="*/ 1274110 w 8092826"/>
              <a:gd name="connsiteY3610" fmla="*/ 1259827 h 8158758"/>
              <a:gd name="connsiteX3611" fmla="*/ 1277533 w 8092826"/>
              <a:gd name="connsiteY3611" fmla="*/ 1254581 h 8158758"/>
              <a:gd name="connsiteX3612" fmla="*/ 7242767 w 8092826"/>
              <a:gd name="connsiteY3612" fmla="*/ 1252208 h 8158758"/>
              <a:gd name="connsiteX3613" fmla="*/ 7256444 w 8092826"/>
              <a:gd name="connsiteY3613" fmla="*/ 1315211 h 8158758"/>
              <a:gd name="connsiteX3614" fmla="*/ 7242767 w 8092826"/>
              <a:gd name="connsiteY3614" fmla="*/ 1409711 h 8158758"/>
              <a:gd name="connsiteX3615" fmla="*/ 7229076 w 8092826"/>
              <a:gd name="connsiteY3615" fmla="*/ 1346707 h 8158758"/>
              <a:gd name="connsiteX3616" fmla="*/ 7201722 w 8092826"/>
              <a:gd name="connsiteY3616" fmla="*/ 1294213 h 8158758"/>
              <a:gd name="connsiteX3617" fmla="*/ 7188046 w 8092826"/>
              <a:gd name="connsiteY3617" fmla="*/ 1273205 h 8158758"/>
              <a:gd name="connsiteX3618" fmla="*/ 7242767 w 8092826"/>
              <a:gd name="connsiteY3618" fmla="*/ 1252208 h 8158758"/>
              <a:gd name="connsiteX3619" fmla="*/ 1356198 w 8092826"/>
              <a:gd name="connsiteY3619" fmla="*/ 1249328 h 8158758"/>
              <a:gd name="connsiteX3620" fmla="*/ 1356198 w 8092826"/>
              <a:gd name="connsiteY3620" fmla="*/ 1301834 h 8158758"/>
              <a:gd name="connsiteX3621" fmla="*/ 1342509 w 8092826"/>
              <a:gd name="connsiteY3621" fmla="*/ 1280826 h 8158758"/>
              <a:gd name="connsiteX3622" fmla="*/ 1356198 w 8092826"/>
              <a:gd name="connsiteY3622" fmla="*/ 1249328 h 8158758"/>
              <a:gd name="connsiteX3623" fmla="*/ 2423180 w 8092826"/>
              <a:gd name="connsiteY3623" fmla="*/ 1228331 h 8158758"/>
              <a:gd name="connsiteX3624" fmla="*/ 2395814 w 8092826"/>
              <a:gd name="connsiteY3624" fmla="*/ 1364837 h 8158758"/>
              <a:gd name="connsiteX3625" fmla="*/ 2409491 w 8092826"/>
              <a:gd name="connsiteY3625" fmla="*/ 1396333 h 8158758"/>
              <a:gd name="connsiteX3626" fmla="*/ 2430013 w 8092826"/>
              <a:gd name="connsiteY3626" fmla="*/ 1454093 h 8158758"/>
              <a:gd name="connsiteX3627" fmla="*/ 2395814 w 8092826"/>
              <a:gd name="connsiteY3627" fmla="*/ 1438339 h 8158758"/>
              <a:gd name="connsiteX3628" fmla="*/ 2354784 w 8092826"/>
              <a:gd name="connsiteY3628" fmla="*/ 1490843 h 8158758"/>
              <a:gd name="connsiteX3629" fmla="*/ 2368446 w 8092826"/>
              <a:gd name="connsiteY3629" fmla="*/ 1553847 h 8158758"/>
              <a:gd name="connsiteX3630" fmla="*/ 2388982 w 8092826"/>
              <a:gd name="connsiteY3630" fmla="*/ 1595853 h 8158758"/>
              <a:gd name="connsiteX3631" fmla="*/ 2382138 w 8092826"/>
              <a:gd name="connsiteY3631" fmla="*/ 1627349 h 8158758"/>
              <a:gd name="connsiteX3632" fmla="*/ 2354784 w 8092826"/>
              <a:gd name="connsiteY3632" fmla="*/ 1690352 h 8158758"/>
              <a:gd name="connsiteX3633" fmla="*/ 2382138 w 8092826"/>
              <a:gd name="connsiteY3633" fmla="*/ 1732359 h 8158758"/>
              <a:gd name="connsiteX3634" fmla="*/ 2395814 w 8092826"/>
              <a:gd name="connsiteY3634" fmla="*/ 1758610 h 8158758"/>
              <a:gd name="connsiteX3635" fmla="*/ 2395814 w 8092826"/>
              <a:gd name="connsiteY3635" fmla="*/ 1784863 h 8158758"/>
              <a:gd name="connsiteX3636" fmla="*/ 2450534 w 8092826"/>
              <a:gd name="connsiteY3636" fmla="*/ 1396333 h 8158758"/>
              <a:gd name="connsiteX3637" fmla="*/ 2450534 w 8092826"/>
              <a:gd name="connsiteY3637" fmla="*/ 1333330 h 8158758"/>
              <a:gd name="connsiteX3638" fmla="*/ 2423180 w 8092826"/>
              <a:gd name="connsiteY3638" fmla="*/ 1228331 h 8158758"/>
              <a:gd name="connsiteX3639" fmla="*/ 877428 w 8092826"/>
              <a:gd name="connsiteY3639" fmla="*/ 1217821 h 8158758"/>
              <a:gd name="connsiteX3640" fmla="*/ 904782 w 8092826"/>
              <a:gd name="connsiteY3640" fmla="*/ 1249328 h 8158758"/>
              <a:gd name="connsiteX3641" fmla="*/ 850060 w 8092826"/>
              <a:gd name="connsiteY3641" fmla="*/ 1228331 h 8158758"/>
              <a:gd name="connsiteX3642" fmla="*/ 877428 w 8092826"/>
              <a:gd name="connsiteY3642" fmla="*/ 1217821 h 8158758"/>
              <a:gd name="connsiteX3643" fmla="*/ 6818718 w 8092826"/>
              <a:gd name="connsiteY3643" fmla="*/ 1199703 h 8158758"/>
              <a:gd name="connsiteX3644" fmla="*/ 6846071 w 8092826"/>
              <a:gd name="connsiteY3644" fmla="*/ 1220701 h 8158758"/>
              <a:gd name="connsiteX3645" fmla="*/ 6791350 w 8092826"/>
              <a:gd name="connsiteY3645" fmla="*/ 1220701 h 8158758"/>
              <a:gd name="connsiteX3646" fmla="*/ 6818718 w 8092826"/>
              <a:gd name="connsiteY3646" fmla="*/ 1199703 h 8158758"/>
              <a:gd name="connsiteX3647" fmla="*/ 6736630 w 8092826"/>
              <a:gd name="connsiteY3647" fmla="*/ 1199703 h 8158758"/>
              <a:gd name="connsiteX3648" fmla="*/ 6750319 w 8092826"/>
              <a:gd name="connsiteY3648" fmla="*/ 1241709 h 8158758"/>
              <a:gd name="connsiteX3649" fmla="*/ 6777673 w 8092826"/>
              <a:gd name="connsiteY3649" fmla="*/ 1304712 h 8158758"/>
              <a:gd name="connsiteX3650" fmla="*/ 6791350 w 8092826"/>
              <a:gd name="connsiteY3650" fmla="*/ 1535728 h 8158758"/>
              <a:gd name="connsiteX3651" fmla="*/ 6777673 w 8092826"/>
              <a:gd name="connsiteY3651" fmla="*/ 1630229 h 8158758"/>
              <a:gd name="connsiteX3652" fmla="*/ 6750319 w 8092826"/>
              <a:gd name="connsiteY3652" fmla="*/ 1598731 h 8158758"/>
              <a:gd name="connsiteX3653" fmla="*/ 6750319 w 8092826"/>
              <a:gd name="connsiteY3653" fmla="*/ 1514720 h 8158758"/>
              <a:gd name="connsiteX3654" fmla="*/ 6736630 w 8092826"/>
              <a:gd name="connsiteY3654" fmla="*/ 1378215 h 8158758"/>
              <a:gd name="connsiteX3655" fmla="*/ 6736630 w 8092826"/>
              <a:gd name="connsiteY3655" fmla="*/ 1199703 h 8158758"/>
              <a:gd name="connsiteX3656" fmla="*/ 6996529 w 8092826"/>
              <a:gd name="connsiteY3656" fmla="*/ 1168197 h 8158758"/>
              <a:gd name="connsiteX3657" fmla="*/ 7010220 w 8092826"/>
              <a:gd name="connsiteY3657" fmla="*/ 1178706 h 8158758"/>
              <a:gd name="connsiteX3658" fmla="*/ 6996529 w 8092826"/>
              <a:gd name="connsiteY3658" fmla="*/ 1178706 h 8158758"/>
              <a:gd name="connsiteX3659" fmla="*/ 6982866 w 8092826"/>
              <a:gd name="connsiteY3659" fmla="*/ 1178706 h 8158758"/>
              <a:gd name="connsiteX3660" fmla="*/ 6996529 w 8092826"/>
              <a:gd name="connsiteY3660" fmla="*/ 1168197 h 8158758"/>
              <a:gd name="connsiteX3661" fmla="*/ 891106 w 8092826"/>
              <a:gd name="connsiteY3661" fmla="*/ 1165317 h 8158758"/>
              <a:gd name="connsiteX3662" fmla="*/ 918459 w 8092826"/>
              <a:gd name="connsiteY3662" fmla="*/ 1175826 h 8158758"/>
              <a:gd name="connsiteX3663" fmla="*/ 884259 w 8092826"/>
              <a:gd name="connsiteY3663" fmla="*/ 1175826 h 8158758"/>
              <a:gd name="connsiteX3664" fmla="*/ 891106 w 8092826"/>
              <a:gd name="connsiteY3664" fmla="*/ 1165317 h 8158758"/>
              <a:gd name="connsiteX3665" fmla="*/ 7844642 w 8092826"/>
              <a:gd name="connsiteY3665" fmla="*/ 1147199 h 8158758"/>
              <a:gd name="connsiteX3666" fmla="*/ 7858319 w 8092826"/>
              <a:gd name="connsiteY3666" fmla="*/ 1168197 h 8158758"/>
              <a:gd name="connsiteX3667" fmla="*/ 7830966 w 8092826"/>
              <a:gd name="connsiteY3667" fmla="*/ 1189205 h 8158758"/>
              <a:gd name="connsiteX3668" fmla="*/ 7817289 w 8092826"/>
              <a:gd name="connsiteY3668" fmla="*/ 1168197 h 8158758"/>
              <a:gd name="connsiteX3669" fmla="*/ 7844642 w 8092826"/>
              <a:gd name="connsiteY3669" fmla="*/ 1147199 h 8158758"/>
              <a:gd name="connsiteX3670" fmla="*/ 7229076 w 8092826"/>
              <a:gd name="connsiteY3670" fmla="*/ 1147199 h 8158758"/>
              <a:gd name="connsiteX3671" fmla="*/ 7242767 w 8092826"/>
              <a:gd name="connsiteY3671" fmla="*/ 1157698 h 8158758"/>
              <a:gd name="connsiteX3672" fmla="*/ 7229076 w 8092826"/>
              <a:gd name="connsiteY3672" fmla="*/ 1168197 h 8158758"/>
              <a:gd name="connsiteX3673" fmla="*/ 7215399 w 8092826"/>
              <a:gd name="connsiteY3673" fmla="*/ 1157698 h 8158758"/>
              <a:gd name="connsiteX3674" fmla="*/ 7229076 w 8092826"/>
              <a:gd name="connsiteY3674" fmla="*/ 1147199 h 8158758"/>
              <a:gd name="connsiteX3675" fmla="*/ 7105970 w 8092826"/>
              <a:gd name="connsiteY3675" fmla="*/ 1147199 h 8158758"/>
              <a:gd name="connsiteX3676" fmla="*/ 7105970 w 8092826"/>
              <a:gd name="connsiteY3676" fmla="*/ 1231200 h 8158758"/>
              <a:gd name="connsiteX3677" fmla="*/ 7078617 w 8092826"/>
              <a:gd name="connsiteY3677" fmla="*/ 1178706 h 8158758"/>
              <a:gd name="connsiteX3678" fmla="*/ 7105970 w 8092826"/>
              <a:gd name="connsiteY3678" fmla="*/ 1147199 h 8158758"/>
              <a:gd name="connsiteX3679" fmla="*/ 7393225 w 8092826"/>
              <a:gd name="connsiteY3679" fmla="*/ 1126200 h 8158758"/>
              <a:gd name="connsiteX3680" fmla="*/ 7406916 w 8092826"/>
              <a:gd name="connsiteY3680" fmla="*/ 1136699 h 8158758"/>
              <a:gd name="connsiteX3681" fmla="*/ 7393225 w 8092826"/>
              <a:gd name="connsiteY3681" fmla="*/ 1147199 h 8158758"/>
              <a:gd name="connsiteX3682" fmla="*/ 7379562 w 8092826"/>
              <a:gd name="connsiteY3682" fmla="*/ 1136699 h 8158758"/>
              <a:gd name="connsiteX3683" fmla="*/ 7393225 w 8092826"/>
              <a:gd name="connsiteY3683" fmla="*/ 1126200 h 8158758"/>
              <a:gd name="connsiteX3684" fmla="*/ 6859748 w 8092826"/>
              <a:gd name="connsiteY3684" fmla="*/ 1126200 h 8158758"/>
              <a:gd name="connsiteX3685" fmla="*/ 6887102 w 8092826"/>
              <a:gd name="connsiteY3685" fmla="*/ 1157698 h 8158758"/>
              <a:gd name="connsiteX3686" fmla="*/ 6873425 w 8092826"/>
              <a:gd name="connsiteY3686" fmla="*/ 1157698 h 8158758"/>
              <a:gd name="connsiteX3687" fmla="*/ 6859748 w 8092826"/>
              <a:gd name="connsiteY3687" fmla="*/ 1126200 h 8158758"/>
              <a:gd name="connsiteX3688" fmla="*/ 1287801 w 8092826"/>
              <a:gd name="connsiteY3688" fmla="*/ 1123322 h 8158758"/>
              <a:gd name="connsiteX3689" fmla="*/ 1315155 w 8092826"/>
              <a:gd name="connsiteY3689" fmla="*/ 1144320 h 8158758"/>
              <a:gd name="connsiteX3690" fmla="*/ 1280955 w 8092826"/>
              <a:gd name="connsiteY3690" fmla="*/ 1139075 h 8158758"/>
              <a:gd name="connsiteX3691" fmla="*/ 1287801 w 8092826"/>
              <a:gd name="connsiteY3691" fmla="*/ 1123322 h 8158758"/>
              <a:gd name="connsiteX3692" fmla="*/ 1027900 w 8092826"/>
              <a:gd name="connsiteY3692" fmla="*/ 1123322 h 8158758"/>
              <a:gd name="connsiteX3693" fmla="*/ 1027900 w 8092826"/>
              <a:gd name="connsiteY3693" fmla="*/ 1175826 h 8158758"/>
              <a:gd name="connsiteX3694" fmla="*/ 986856 w 8092826"/>
              <a:gd name="connsiteY3694" fmla="*/ 1280826 h 8158758"/>
              <a:gd name="connsiteX3695" fmla="*/ 1027900 w 8092826"/>
              <a:gd name="connsiteY3695" fmla="*/ 1123322 h 8158758"/>
              <a:gd name="connsiteX3696" fmla="*/ 891106 w 8092826"/>
              <a:gd name="connsiteY3696" fmla="*/ 1123322 h 8158758"/>
              <a:gd name="connsiteX3697" fmla="*/ 904782 w 8092826"/>
              <a:gd name="connsiteY3697" fmla="*/ 1133821 h 8158758"/>
              <a:gd name="connsiteX3698" fmla="*/ 891106 w 8092826"/>
              <a:gd name="connsiteY3698" fmla="*/ 1144320 h 8158758"/>
              <a:gd name="connsiteX3699" fmla="*/ 877428 w 8092826"/>
              <a:gd name="connsiteY3699" fmla="*/ 1133821 h 8158758"/>
              <a:gd name="connsiteX3700" fmla="*/ 891106 w 8092826"/>
              <a:gd name="connsiteY3700" fmla="*/ 1123322 h 8158758"/>
              <a:gd name="connsiteX3701" fmla="*/ 290071 w 8092826"/>
              <a:gd name="connsiteY3701" fmla="*/ 1116757 h 8158758"/>
              <a:gd name="connsiteX3702" fmla="*/ 302892 w 8092826"/>
              <a:gd name="connsiteY3702" fmla="*/ 1123322 h 8158758"/>
              <a:gd name="connsiteX3703" fmla="*/ 302892 w 8092826"/>
              <a:gd name="connsiteY3703" fmla="*/ 1144320 h 8158758"/>
              <a:gd name="connsiteX3704" fmla="*/ 296060 w 8092826"/>
              <a:gd name="connsiteY3704" fmla="*/ 1186325 h 8158758"/>
              <a:gd name="connsiteX3705" fmla="*/ 289216 w 8092826"/>
              <a:gd name="connsiteY3705" fmla="*/ 1238829 h 8158758"/>
              <a:gd name="connsiteX3706" fmla="*/ 289216 w 8092826"/>
              <a:gd name="connsiteY3706" fmla="*/ 1301834 h 8158758"/>
              <a:gd name="connsiteX3707" fmla="*/ 261862 w 8092826"/>
              <a:gd name="connsiteY3707" fmla="*/ 1144320 h 8158758"/>
              <a:gd name="connsiteX3708" fmla="*/ 278962 w 8092826"/>
              <a:gd name="connsiteY3708" fmla="*/ 1118067 h 8158758"/>
              <a:gd name="connsiteX3709" fmla="*/ 290071 w 8092826"/>
              <a:gd name="connsiteY3709" fmla="*/ 1116757 h 8158758"/>
              <a:gd name="connsiteX3710" fmla="*/ 6230505 w 8092826"/>
              <a:gd name="connsiteY3710" fmla="*/ 1115703 h 8158758"/>
              <a:gd name="connsiteX3711" fmla="*/ 6189475 w 8092826"/>
              <a:gd name="connsiteY3711" fmla="*/ 1147199 h 8158758"/>
              <a:gd name="connsiteX3712" fmla="*/ 6230505 w 8092826"/>
              <a:gd name="connsiteY3712" fmla="*/ 1378215 h 8158758"/>
              <a:gd name="connsiteX3713" fmla="*/ 6230505 w 8092826"/>
              <a:gd name="connsiteY3713" fmla="*/ 1546227 h 8158758"/>
              <a:gd name="connsiteX3714" fmla="*/ 6244182 w 8092826"/>
              <a:gd name="connsiteY3714" fmla="*/ 1378215 h 8158758"/>
              <a:gd name="connsiteX3715" fmla="*/ 6244182 w 8092826"/>
              <a:gd name="connsiteY3715" fmla="*/ 1336208 h 8158758"/>
              <a:gd name="connsiteX3716" fmla="*/ 1356198 w 8092826"/>
              <a:gd name="connsiteY3716" fmla="*/ 1112823 h 8158758"/>
              <a:gd name="connsiteX3717" fmla="*/ 1376707 w 8092826"/>
              <a:gd name="connsiteY3717" fmla="*/ 1128576 h 8158758"/>
              <a:gd name="connsiteX3718" fmla="*/ 1369875 w 8092826"/>
              <a:gd name="connsiteY3718" fmla="*/ 1144320 h 8158758"/>
              <a:gd name="connsiteX3719" fmla="*/ 1342509 w 8092826"/>
              <a:gd name="connsiteY3719" fmla="*/ 1123322 h 8158758"/>
              <a:gd name="connsiteX3720" fmla="*/ 1123651 w 8092826"/>
              <a:gd name="connsiteY3720" fmla="*/ 1112823 h 8158758"/>
              <a:gd name="connsiteX3721" fmla="*/ 1151007 w 8092826"/>
              <a:gd name="connsiteY3721" fmla="*/ 1123322 h 8158758"/>
              <a:gd name="connsiteX3722" fmla="*/ 1151007 w 8092826"/>
              <a:gd name="connsiteY3722" fmla="*/ 1144320 h 8158758"/>
              <a:gd name="connsiteX3723" fmla="*/ 1123651 w 8092826"/>
              <a:gd name="connsiteY3723" fmla="*/ 1112823 h 8158758"/>
              <a:gd name="connsiteX3724" fmla="*/ 3611160 w 8092826"/>
              <a:gd name="connsiteY3724" fmla="*/ 1098411 h 8158758"/>
              <a:gd name="connsiteX3725" fmla="*/ 3602685 w 8092826"/>
              <a:gd name="connsiteY3725" fmla="*/ 1124434 h 8158758"/>
              <a:gd name="connsiteX3726" fmla="*/ 3616952 w 8092826"/>
              <a:gd name="connsiteY3726" fmla="*/ 1129544 h 8158758"/>
              <a:gd name="connsiteX3727" fmla="*/ 6815295 w 8092826"/>
              <a:gd name="connsiteY3727" fmla="*/ 1078949 h 8158758"/>
              <a:gd name="connsiteX3728" fmla="*/ 6818718 w 8092826"/>
              <a:gd name="connsiteY3728" fmla="*/ 1084195 h 8158758"/>
              <a:gd name="connsiteX3729" fmla="*/ 6818718 w 8092826"/>
              <a:gd name="connsiteY3729" fmla="*/ 1115703 h 8158758"/>
              <a:gd name="connsiteX3730" fmla="*/ 6805026 w 8092826"/>
              <a:gd name="connsiteY3730" fmla="*/ 1157698 h 8158758"/>
              <a:gd name="connsiteX3731" fmla="*/ 6791350 w 8092826"/>
              <a:gd name="connsiteY3731" fmla="*/ 1126200 h 8158758"/>
              <a:gd name="connsiteX3732" fmla="*/ 6805026 w 8092826"/>
              <a:gd name="connsiteY3732" fmla="*/ 1084195 h 8158758"/>
              <a:gd name="connsiteX3733" fmla="*/ 6815295 w 8092826"/>
              <a:gd name="connsiteY3733" fmla="*/ 1078949 h 8158758"/>
              <a:gd name="connsiteX3734" fmla="*/ 6736630 w 8092826"/>
              <a:gd name="connsiteY3734" fmla="*/ 1073696 h 8158758"/>
              <a:gd name="connsiteX3735" fmla="*/ 6750319 w 8092826"/>
              <a:gd name="connsiteY3735" fmla="*/ 1105192 h 8158758"/>
              <a:gd name="connsiteX3736" fmla="*/ 6736630 w 8092826"/>
              <a:gd name="connsiteY3736" fmla="*/ 1126200 h 8158758"/>
              <a:gd name="connsiteX3737" fmla="*/ 1369875 w 8092826"/>
              <a:gd name="connsiteY3737" fmla="*/ 1070818 h 8158758"/>
              <a:gd name="connsiteX3738" fmla="*/ 1383552 w 8092826"/>
              <a:gd name="connsiteY3738" fmla="*/ 1081315 h 8158758"/>
              <a:gd name="connsiteX3739" fmla="*/ 1369875 w 8092826"/>
              <a:gd name="connsiteY3739" fmla="*/ 1091815 h 8158758"/>
              <a:gd name="connsiteX3740" fmla="*/ 1369875 w 8092826"/>
              <a:gd name="connsiteY3740" fmla="*/ 1081315 h 8158758"/>
              <a:gd name="connsiteX3741" fmla="*/ 1041577 w 8092826"/>
              <a:gd name="connsiteY3741" fmla="*/ 1060319 h 8158758"/>
              <a:gd name="connsiteX3742" fmla="*/ 1068931 w 8092826"/>
              <a:gd name="connsiteY3742" fmla="*/ 1070818 h 8158758"/>
              <a:gd name="connsiteX3743" fmla="*/ 1041577 w 8092826"/>
              <a:gd name="connsiteY3743" fmla="*/ 1091815 h 8158758"/>
              <a:gd name="connsiteX3744" fmla="*/ 1014209 w 8092826"/>
              <a:gd name="connsiteY3744" fmla="*/ 1070818 h 8158758"/>
              <a:gd name="connsiteX3745" fmla="*/ 1041577 w 8092826"/>
              <a:gd name="connsiteY3745" fmla="*/ 1060319 h 8158758"/>
              <a:gd name="connsiteX3746" fmla="*/ 5669647 w 8092826"/>
              <a:gd name="connsiteY3746" fmla="*/ 1052698 h 8158758"/>
              <a:gd name="connsiteX3747" fmla="*/ 5642292 w 8092826"/>
              <a:gd name="connsiteY3747" fmla="*/ 1157698 h 8158758"/>
              <a:gd name="connsiteX3748" fmla="*/ 5642292 w 8092826"/>
              <a:gd name="connsiteY3748" fmla="*/ 1220701 h 8158758"/>
              <a:gd name="connsiteX3749" fmla="*/ 5697015 w 8092826"/>
              <a:gd name="connsiteY3749" fmla="*/ 1609231 h 8158758"/>
              <a:gd name="connsiteX3750" fmla="*/ 5697015 w 8092826"/>
              <a:gd name="connsiteY3750" fmla="*/ 1582978 h 8158758"/>
              <a:gd name="connsiteX3751" fmla="*/ 5693776 w 8092826"/>
              <a:gd name="connsiteY3751" fmla="*/ 1564303 h 8158758"/>
              <a:gd name="connsiteX3752" fmla="*/ 5684323 w 8092826"/>
              <a:gd name="connsiteY3752" fmla="*/ 1535277 h 8158758"/>
              <a:gd name="connsiteX3753" fmla="*/ 5707184 w 8092826"/>
              <a:gd name="connsiteY3753" fmla="*/ 1545027 h 8158758"/>
              <a:gd name="connsiteX3754" fmla="*/ 5710273 w 8092826"/>
              <a:gd name="connsiteY3754" fmla="*/ 1556887 h 8158758"/>
              <a:gd name="connsiteX3755" fmla="*/ 5710691 w 8092826"/>
              <a:gd name="connsiteY3755" fmla="*/ 1556727 h 8158758"/>
              <a:gd name="connsiteX3756" fmla="*/ 5738044 w 8092826"/>
              <a:gd name="connsiteY3756" fmla="*/ 1514720 h 8158758"/>
              <a:gd name="connsiteX3757" fmla="*/ 5710691 w 8092826"/>
              <a:gd name="connsiteY3757" fmla="*/ 1451717 h 8158758"/>
              <a:gd name="connsiteX3758" fmla="*/ 5703847 w 8092826"/>
              <a:gd name="connsiteY3758" fmla="*/ 1420221 h 8158758"/>
              <a:gd name="connsiteX3759" fmla="*/ 5724380 w 8092826"/>
              <a:gd name="connsiteY3759" fmla="*/ 1378215 h 8158758"/>
              <a:gd name="connsiteX3760" fmla="*/ 5738044 w 8092826"/>
              <a:gd name="connsiteY3760" fmla="*/ 1315211 h 8158758"/>
              <a:gd name="connsiteX3761" fmla="*/ 5697015 w 8092826"/>
              <a:gd name="connsiteY3761" fmla="*/ 1262706 h 8158758"/>
              <a:gd name="connsiteX3762" fmla="*/ 5662816 w 8092826"/>
              <a:gd name="connsiteY3762" fmla="*/ 1278461 h 8158758"/>
              <a:gd name="connsiteX3763" fmla="*/ 5683338 w 8092826"/>
              <a:gd name="connsiteY3763" fmla="*/ 1220701 h 8158758"/>
              <a:gd name="connsiteX3764" fmla="*/ 5697015 w 8092826"/>
              <a:gd name="connsiteY3764" fmla="*/ 1189205 h 8158758"/>
              <a:gd name="connsiteX3765" fmla="*/ 5669647 w 8092826"/>
              <a:gd name="connsiteY3765" fmla="*/ 1052698 h 8158758"/>
              <a:gd name="connsiteX3766" fmla="*/ 7215399 w 8092826"/>
              <a:gd name="connsiteY3766" fmla="*/ 1042189 h 8158758"/>
              <a:gd name="connsiteX3767" fmla="*/ 7242767 w 8092826"/>
              <a:gd name="connsiteY3767" fmla="*/ 1052698 h 8158758"/>
              <a:gd name="connsiteX3768" fmla="*/ 7188046 w 8092826"/>
              <a:gd name="connsiteY3768" fmla="*/ 1073696 h 8158758"/>
              <a:gd name="connsiteX3769" fmla="*/ 7215399 w 8092826"/>
              <a:gd name="connsiteY3769" fmla="*/ 1042189 h 8158758"/>
              <a:gd name="connsiteX3770" fmla="*/ 904782 w 8092826"/>
              <a:gd name="connsiteY3770" fmla="*/ 1018312 h 8158758"/>
              <a:gd name="connsiteX3771" fmla="*/ 918459 w 8092826"/>
              <a:gd name="connsiteY3771" fmla="*/ 1070818 h 8158758"/>
              <a:gd name="connsiteX3772" fmla="*/ 904782 w 8092826"/>
              <a:gd name="connsiteY3772" fmla="*/ 1081315 h 8158758"/>
              <a:gd name="connsiteX3773" fmla="*/ 877428 w 8092826"/>
              <a:gd name="connsiteY3773" fmla="*/ 1028811 h 8158758"/>
              <a:gd name="connsiteX3774" fmla="*/ 904782 w 8092826"/>
              <a:gd name="connsiteY3774" fmla="*/ 1018312 h 8158758"/>
              <a:gd name="connsiteX3775" fmla="*/ 699602 w 8092826"/>
              <a:gd name="connsiteY3775" fmla="*/ 1018312 h 8158758"/>
              <a:gd name="connsiteX3776" fmla="*/ 713266 w 8092826"/>
              <a:gd name="connsiteY3776" fmla="*/ 1028811 h 8158758"/>
              <a:gd name="connsiteX3777" fmla="*/ 699602 w 8092826"/>
              <a:gd name="connsiteY3777" fmla="*/ 1039311 h 8158758"/>
              <a:gd name="connsiteX3778" fmla="*/ 685912 w 8092826"/>
              <a:gd name="connsiteY3778" fmla="*/ 1028811 h 8158758"/>
              <a:gd name="connsiteX3779" fmla="*/ 699602 w 8092826"/>
              <a:gd name="connsiteY3779" fmla="*/ 1018312 h 8158758"/>
              <a:gd name="connsiteX3780" fmla="*/ 289216 w 8092826"/>
              <a:gd name="connsiteY3780" fmla="*/ 1018312 h 8158758"/>
              <a:gd name="connsiteX3781" fmla="*/ 302892 w 8092826"/>
              <a:gd name="connsiteY3781" fmla="*/ 1039311 h 8158758"/>
              <a:gd name="connsiteX3782" fmla="*/ 275539 w 8092826"/>
              <a:gd name="connsiteY3782" fmla="*/ 1060319 h 8158758"/>
              <a:gd name="connsiteX3783" fmla="*/ 289216 w 8092826"/>
              <a:gd name="connsiteY3783" fmla="*/ 1018312 h 8158758"/>
              <a:gd name="connsiteX3784" fmla="*/ 7201722 w 8092826"/>
              <a:gd name="connsiteY3784" fmla="*/ 989685 h 8158758"/>
              <a:gd name="connsiteX3785" fmla="*/ 7208567 w 8092826"/>
              <a:gd name="connsiteY3785" fmla="*/ 1000194 h 8158758"/>
              <a:gd name="connsiteX3786" fmla="*/ 7174369 w 8092826"/>
              <a:gd name="connsiteY3786" fmla="*/ 1000194 h 8158758"/>
              <a:gd name="connsiteX3787" fmla="*/ 7201722 w 8092826"/>
              <a:gd name="connsiteY3787" fmla="*/ 989685 h 8158758"/>
              <a:gd name="connsiteX3788" fmla="*/ 4972021 w 8092826"/>
              <a:gd name="connsiteY3788" fmla="*/ 989685 h 8158758"/>
              <a:gd name="connsiteX3789" fmla="*/ 4999375 w 8092826"/>
              <a:gd name="connsiteY3789" fmla="*/ 1031691 h 8158758"/>
              <a:gd name="connsiteX3790" fmla="*/ 4965174 w 8092826"/>
              <a:gd name="connsiteY3790" fmla="*/ 1036946 h 8158758"/>
              <a:gd name="connsiteX3791" fmla="*/ 4972021 w 8092826"/>
              <a:gd name="connsiteY3791" fmla="*/ 989685 h 8158758"/>
              <a:gd name="connsiteX3792" fmla="*/ 5122492 w 8092826"/>
              <a:gd name="connsiteY3792" fmla="*/ 968687 h 8158758"/>
              <a:gd name="connsiteX3793" fmla="*/ 5136170 w 8092826"/>
              <a:gd name="connsiteY3793" fmla="*/ 979186 h 8158758"/>
              <a:gd name="connsiteX3794" fmla="*/ 5122492 w 8092826"/>
              <a:gd name="connsiteY3794" fmla="*/ 989685 h 8158758"/>
              <a:gd name="connsiteX3795" fmla="*/ 5108801 w 8092826"/>
              <a:gd name="connsiteY3795" fmla="*/ 979186 h 8158758"/>
              <a:gd name="connsiteX3796" fmla="*/ 5122492 w 8092826"/>
              <a:gd name="connsiteY3796" fmla="*/ 968687 h 8158758"/>
              <a:gd name="connsiteX3797" fmla="*/ 1137315 w 8092826"/>
              <a:gd name="connsiteY3797" fmla="*/ 955309 h 8158758"/>
              <a:gd name="connsiteX3798" fmla="*/ 1151007 w 8092826"/>
              <a:gd name="connsiteY3798" fmla="*/ 955309 h 8158758"/>
              <a:gd name="connsiteX3799" fmla="*/ 1137315 w 8092826"/>
              <a:gd name="connsiteY3799" fmla="*/ 965808 h 8158758"/>
              <a:gd name="connsiteX3800" fmla="*/ 7201722 w 8092826"/>
              <a:gd name="connsiteY3800" fmla="*/ 947690 h 8158758"/>
              <a:gd name="connsiteX3801" fmla="*/ 7215399 w 8092826"/>
              <a:gd name="connsiteY3801" fmla="*/ 958189 h 8158758"/>
              <a:gd name="connsiteX3802" fmla="*/ 7201722 w 8092826"/>
              <a:gd name="connsiteY3802" fmla="*/ 968687 h 8158758"/>
              <a:gd name="connsiteX3803" fmla="*/ 7188046 w 8092826"/>
              <a:gd name="connsiteY3803" fmla="*/ 958189 h 8158758"/>
              <a:gd name="connsiteX3804" fmla="*/ 7201722 w 8092826"/>
              <a:gd name="connsiteY3804" fmla="*/ 947690 h 8158758"/>
              <a:gd name="connsiteX3805" fmla="*/ 7064927 w 8092826"/>
              <a:gd name="connsiteY3805" fmla="*/ 947690 h 8158758"/>
              <a:gd name="connsiteX3806" fmla="*/ 7105970 w 8092826"/>
              <a:gd name="connsiteY3806" fmla="*/ 1105192 h 8158758"/>
              <a:gd name="connsiteX3807" fmla="*/ 7064927 w 8092826"/>
              <a:gd name="connsiteY3807" fmla="*/ 1000194 h 8158758"/>
              <a:gd name="connsiteX3808" fmla="*/ 6805026 w 8092826"/>
              <a:gd name="connsiteY3808" fmla="*/ 947690 h 8158758"/>
              <a:gd name="connsiteX3809" fmla="*/ 6811871 w 8092826"/>
              <a:gd name="connsiteY3809" fmla="*/ 963443 h 8158758"/>
              <a:gd name="connsiteX3810" fmla="*/ 6777673 w 8092826"/>
              <a:gd name="connsiteY3810" fmla="*/ 968687 h 8158758"/>
              <a:gd name="connsiteX3811" fmla="*/ 6805026 w 8092826"/>
              <a:gd name="connsiteY3811" fmla="*/ 947690 h 8158758"/>
              <a:gd name="connsiteX3812" fmla="*/ 7802756 w 8092826"/>
              <a:gd name="connsiteY3812" fmla="*/ 941125 h 8158758"/>
              <a:gd name="connsiteX3813" fmla="*/ 7813866 w 8092826"/>
              <a:gd name="connsiteY3813" fmla="*/ 942435 h 8158758"/>
              <a:gd name="connsiteX3814" fmla="*/ 7830966 w 8092826"/>
              <a:gd name="connsiteY3814" fmla="*/ 968687 h 8158758"/>
              <a:gd name="connsiteX3815" fmla="*/ 7803612 w 8092826"/>
              <a:gd name="connsiteY3815" fmla="*/ 1126200 h 8158758"/>
              <a:gd name="connsiteX3816" fmla="*/ 7803612 w 8092826"/>
              <a:gd name="connsiteY3816" fmla="*/ 1063197 h 8158758"/>
              <a:gd name="connsiteX3817" fmla="*/ 7796767 w 8092826"/>
              <a:gd name="connsiteY3817" fmla="*/ 1010693 h 8158758"/>
              <a:gd name="connsiteX3818" fmla="*/ 7789935 w 8092826"/>
              <a:gd name="connsiteY3818" fmla="*/ 968687 h 8158758"/>
              <a:gd name="connsiteX3819" fmla="*/ 7789935 w 8092826"/>
              <a:gd name="connsiteY3819" fmla="*/ 947690 h 8158758"/>
              <a:gd name="connsiteX3820" fmla="*/ 7802756 w 8092826"/>
              <a:gd name="connsiteY3820" fmla="*/ 941125 h 8158758"/>
              <a:gd name="connsiteX3821" fmla="*/ 6969175 w 8092826"/>
              <a:gd name="connsiteY3821" fmla="*/ 937191 h 8158758"/>
              <a:gd name="connsiteX3822" fmla="*/ 6941822 w 8092826"/>
              <a:gd name="connsiteY3822" fmla="*/ 968687 h 8158758"/>
              <a:gd name="connsiteX3823" fmla="*/ 6941822 w 8092826"/>
              <a:gd name="connsiteY3823" fmla="*/ 947690 h 8158758"/>
              <a:gd name="connsiteX3824" fmla="*/ 6969175 w 8092826"/>
              <a:gd name="connsiteY3824" fmla="*/ 937191 h 8158758"/>
              <a:gd name="connsiteX3825" fmla="*/ 6736630 w 8092826"/>
              <a:gd name="connsiteY3825" fmla="*/ 937191 h 8158758"/>
              <a:gd name="connsiteX3826" fmla="*/ 6750319 w 8092826"/>
              <a:gd name="connsiteY3826" fmla="*/ 947690 h 8158758"/>
              <a:gd name="connsiteX3827" fmla="*/ 6722953 w 8092826"/>
              <a:gd name="connsiteY3827" fmla="*/ 968687 h 8158758"/>
              <a:gd name="connsiteX3828" fmla="*/ 6716121 w 8092826"/>
              <a:gd name="connsiteY3828" fmla="*/ 952944 h 8158758"/>
              <a:gd name="connsiteX3829" fmla="*/ 6736630 w 8092826"/>
              <a:gd name="connsiteY3829" fmla="*/ 937191 h 8158758"/>
              <a:gd name="connsiteX3830" fmla="*/ 932148 w 8092826"/>
              <a:gd name="connsiteY3830" fmla="*/ 913303 h 8158758"/>
              <a:gd name="connsiteX3831" fmla="*/ 973167 w 8092826"/>
              <a:gd name="connsiteY3831" fmla="*/ 934312 h 8158758"/>
              <a:gd name="connsiteX3832" fmla="*/ 932148 w 8092826"/>
              <a:gd name="connsiteY3832" fmla="*/ 955309 h 8158758"/>
              <a:gd name="connsiteX3833" fmla="*/ 904782 w 8092826"/>
              <a:gd name="connsiteY3833" fmla="*/ 934312 h 8158758"/>
              <a:gd name="connsiteX3834" fmla="*/ 932148 w 8092826"/>
              <a:gd name="connsiteY3834" fmla="*/ 913303 h 8158758"/>
              <a:gd name="connsiteX3835" fmla="*/ 6722953 w 8092826"/>
              <a:gd name="connsiteY3835" fmla="*/ 895184 h 8158758"/>
              <a:gd name="connsiteX3836" fmla="*/ 6722953 w 8092826"/>
              <a:gd name="connsiteY3836" fmla="*/ 905683 h 8158758"/>
              <a:gd name="connsiteX3837" fmla="*/ 6722953 w 8092826"/>
              <a:gd name="connsiteY3837" fmla="*/ 916183 h 8158758"/>
              <a:gd name="connsiteX3838" fmla="*/ 6709276 w 8092826"/>
              <a:gd name="connsiteY3838" fmla="*/ 905683 h 8158758"/>
              <a:gd name="connsiteX3839" fmla="*/ 6722953 w 8092826"/>
              <a:gd name="connsiteY3839" fmla="*/ 895184 h 8158758"/>
              <a:gd name="connsiteX3840" fmla="*/ 1369875 w 8092826"/>
              <a:gd name="connsiteY3840" fmla="*/ 892306 h 8158758"/>
              <a:gd name="connsiteX3841" fmla="*/ 1383552 w 8092826"/>
              <a:gd name="connsiteY3841" fmla="*/ 902805 h 8158758"/>
              <a:gd name="connsiteX3842" fmla="*/ 1369875 w 8092826"/>
              <a:gd name="connsiteY3842" fmla="*/ 913303 h 8158758"/>
              <a:gd name="connsiteX3843" fmla="*/ 1369875 w 8092826"/>
              <a:gd name="connsiteY3843" fmla="*/ 902805 h 8158758"/>
              <a:gd name="connsiteX3844" fmla="*/ 2869301 w 8092826"/>
              <a:gd name="connsiteY3844" fmla="*/ 887778 h 8158758"/>
              <a:gd name="connsiteX3845" fmla="*/ 2860408 w 8092826"/>
              <a:gd name="connsiteY3845" fmla="*/ 894115 h 8158758"/>
              <a:gd name="connsiteX3846" fmla="*/ 2857592 w 8092826"/>
              <a:gd name="connsiteY3846" fmla="*/ 902539 h 8158758"/>
              <a:gd name="connsiteX3847" fmla="*/ 2874589 w 8092826"/>
              <a:gd name="connsiteY3847" fmla="*/ 963184 h 8158758"/>
              <a:gd name="connsiteX3848" fmla="*/ 2888275 w 8092826"/>
              <a:gd name="connsiteY3848" fmla="*/ 1207323 h 8158758"/>
              <a:gd name="connsiteX3849" fmla="*/ 2888275 w 8092826"/>
              <a:gd name="connsiteY3849" fmla="*/ 1312331 h 8158758"/>
              <a:gd name="connsiteX3850" fmla="*/ 2888275 w 8092826"/>
              <a:gd name="connsiteY3850" fmla="*/ 1448837 h 8158758"/>
              <a:gd name="connsiteX3851" fmla="*/ 2915629 w 8092826"/>
              <a:gd name="connsiteY3851" fmla="*/ 1627349 h 8158758"/>
              <a:gd name="connsiteX3852" fmla="*/ 2920016 w 8092826"/>
              <a:gd name="connsiteY3852" fmla="*/ 1623981 h 8158758"/>
              <a:gd name="connsiteX3853" fmla="*/ 2920106 w 8092826"/>
              <a:gd name="connsiteY3853" fmla="*/ 1597683 h 8158758"/>
              <a:gd name="connsiteX3854" fmla="*/ 2909944 w 8092826"/>
              <a:gd name="connsiteY3854" fmla="*/ 1035997 h 8158758"/>
              <a:gd name="connsiteX3855" fmla="*/ 2869301 w 8092826"/>
              <a:gd name="connsiteY3855" fmla="*/ 887778 h 8158758"/>
              <a:gd name="connsiteX3856" fmla="*/ 7051250 w 8092826"/>
              <a:gd name="connsiteY3856" fmla="*/ 884687 h 8158758"/>
              <a:gd name="connsiteX3857" fmla="*/ 7078617 w 8092826"/>
              <a:gd name="connsiteY3857" fmla="*/ 895184 h 8158758"/>
              <a:gd name="connsiteX3858" fmla="*/ 7051250 w 8092826"/>
              <a:gd name="connsiteY3858" fmla="*/ 916183 h 8158758"/>
              <a:gd name="connsiteX3859" fmla="*/ 7023897 w 8092826"/>
              <a:gd name="connsiteY3859" fmla="*/ 895184 h 8158758"/>
              <a:gd name="connsiteX3860" fmla="*/ 7051250 w 8092826"/>
              <a:gd name="connsiteY3860" fmla="*/ 884687 h 8158758"/>
              <a:gd name="connsiteX3861" fmla="*/ 1260446 w 8092826"/>
              <a:gd name="connsiteY3861" fmla="*/ 871307 h 8158758"/>
              <a:gd name="connsiteX3862" fmla="*/ 1260446 w 8092826"/>
              <a:gd name="connsiteY3862" fmla="*/ 923802 h 8158758"/>
              <a:gd name="connsiteX3863" fmla="*/ 1246757 w 8092826"/>
              <a:gd name="connsiteY3863" fmla="*/ 902805 h 8158758"/>
              <a:gd name="connsiteX3864" fmla="*/ 1260446 w 8092826"/>
              <a:gd name="connsiteY3864" fmla="*/ 871307 h 8158758"/>
              <a:gd name="connsiteX3865" fmla="*/ 5196514 w 8092826"/>
              <a:gd name="connsiteY3865" fmla="*/ 864371 h 8158758"/>
              <a:gd name="connsiteX3866" fmla="*/ 5196514 w 8092826"/>
              <a:gd name="connsiteY3866" fmla="*/ 879978 h 8158758"/>
              <a:gd name="connsiteX3867" fmla="*/ 5186354 w 8092826"/>
              <a:gd name="connsiteY3867" fmla="*/ 1067205 h 8158758"/>
              <a:gd name="connsiteX3868" fmla="*/ 5166032 w 8092826"/>
              <a:gd name="connsiteY3868" fmla="*/ 1035997 h 8158758"/>
              <a:gd name="connsiteX3869" fmla="*/ 289216 w 8092826"/>
              <a:gd name="connsiteY3869" fmla="*/ 860799 h 8158758"/>
              <a:gd name="connsiteX3870" fmla="*/ 316569 w 8092826"/>
              <a:gd name="connsiteY3870" fmla="*/ 881807 h 8158758"/>
              <a:gd name="connsiteX3871" fmla="*/ 302892 w 8092826"/>
              <a:gd name="connsiteY3871" fmla="*/ 902805 h 8158758"/>
              <a:gd name="connsiteX3872" fmla="*/ 289216 w 8092826"/>
              <a:gd name="connsiteY3872" fmla="*/ 860799 h 8158758"/>
              <a:gd name="connsiteX3873" fmla="*/ 7803612 w 8092826"/>
              <a:gd name="connsiteY3873" fmla="*/ 842680 h 8158758"/>
              <a:gd name="connsiteX3874" fmla="*/ 7817289 w 8092826"/>
              <a:gd name="connsiteY3874" fmla="*/ 884687 h 8158758"/>
              <a:gd name="connsiteX3875" fmla="*/ 7789935 w 8092826"/>
              <a:gd name="connsiteY3875" fmla="*/ 863679 h 8158758"/>
              <a:gd name="connsiteX3876" fmla="*/ 7803612 w 8092826"/>
              <a:gd name="connsiteY3876" fmla="*/ 842680 h 8158758"/>
              <a:gd name="connsiteX3877" fmla="*/ 7393225 w 8092826"/>
              <a:gd name="connsiteY3877" fmla="*/ 842680 h 8158758"/>
              <a:gd name="connsiteX3878" fmla="*/ 7406916 w 8092826"/>
              <a:gd name="connsiteY3878" fmla="*/ 853180 h 8158758"/>
              <a:gd name="connsiteX3879" fmla="*/ 7393225 w 8092826"/>
              <a:gd name="connsiteY3879" fmla="*/ 863679 h 8158758"/>
              <a:gd name="connsiteX3880" fmla="*/ 7379562 w 8092826"/>
              <a:gd name="connsiteY3880" fmla="*/ 853180 h 8158758"/>
              <a:gd name="connsiteX3881" fmla="*/ 7393225 w 8092826"/>
              <a:gd name="connsiteY3881" fmla="*/ 842680 h 8158758"/>
              <a:gd name="connsiteX3882" fmla="*/ 7188046 w 8092826"/>
              <a:gd name="connsiteY3882" fmla="*/ 842680 h 8158758"/>
              <a:gd name="connsiteX3883" fmla="*/ 7215399 w 8092826"/>
              <a:gd name="connsiteY3883" fmla="*/ 853180 h 8158758"/>
              <a:gd name="connsiteX3884" fmla="*/ 7188046 w 8092826"/>
              <a:gd name="connsiteY3884" fmla="*/ 905683 h 8158758"/>
              <a:gd name="connsiteX3885" fmla="*/ 7174369 w 8092826"/>
              <a:gd name="connsiteY3885" fmla="*/ 895184 h 8158758"/>
              <a:gd name="connsiteX3886" fmla="*/ 7188046 w 8092826"/>
              <a:gd name="connsiteY3886" fmla="*/ 842680 h 8158758"/>
              <a:gd name="connsiteX3887" fmla="*/ 4999375 w 8092826"/>
              <a:gd name="connsiteY3887" fmla="*/ 832181 h 8158758"/>
              <a:gd name="connsiteX3888" fmla="*/ 4999375 w 8092826"/>
              <a:gd name="connsiteY3888" fmla="*/ 874188 h 8158758"/>
              <a:gd name="connsiteX3889" fmla="*/ 4985698 w 8092826"/>
              <a:gd name="connsiteY3889" fmla="*/ 905683 h 8158758"/>
              <a:gd name="connsiteX3890" fmla="*/ 4972021 w 8092826"/>
              <a:gd name="connsiteY3890" fmla="*/ 895184 h 8158758"/>
              <a:gd name="connsiteX3891" fmla="*/ 4999375 w 8092826"/>
              <a:gd name="connsiteY3891" fmla="*/ 832181 h 8158758"/>
              <a:gd name="connsiteX3892" fmla="*/ 945812 w 8092826"/>
              <a:gd name="connsiteY3892" fmla="*/ 808304 h 8158758"/>
              <a:gd name="connsiteX3893" fmla="*/ 959503 w 8092826"/>
              <a:gd name="connsiteY3893" fmla="*/ 818804 h 8158758"/>
              <a:gd name="connsiteX3894" fmla="*/ 932148 w 8092826"/>
              <a:gd name="connsiteY3894" fmla="*/ 860799 h 8158758"/>
              <a:gd name="connsiteX3895" fmla="*/ 1164696 w 8092826"/>
              <a:gd name="connsiteY3895" fmla="*/ 787296 h 8158758"/>
              <a:gd name="connsiteX3896" fmla="*/ 1178360 w 8092826"/>
              <a:gd name="connsiteY3896" fmla="*/ 797796 h 8158758"/>
              <a:gd name="connsiteX3897" fmla="*/ 1164696 w 8092826"/>
              <a:gd name="connsiteY3897" fmla="*/ 808304 h 8158758"/>
              <a:gd name="connsiteX3898" fmla="*/ 1151007 w 8092826"/>
              <a:gd name="connsiteY3898" fmla="*/ 797796 h 8158758"/>
              <a:gd name="connsiteX3899" fmla="*/ 1164696 w 8092826"/>
              <a:gd name="connsiteY3899" fmla="*/ 787296 h 8158758"/>
              <a:gd name="connsiteX3900" fmla="*/ 1055255 w 8092826"/>
              <a:gd name="connsiteY3900" fmla="*/ 787296 h 8158758"/>
              <a:gd name="connsiteX3901" fmla="*/ 1068931 w 8092826"/>
              <a:gd name="connsiteY3901" fmla="*/ 797796 h 8158758"/>
              <a:gd name="connsiteX3902" fmla="*/ 1055255 w 8092826"/>
              <a:gd name="connsiteY3902" fmla="*/ 808304 h 8158758"/>
              <a:gd name="connsiteX3903" fmla="*/ 1041577 w 8092826"/>
              <a:gd name="connsiteY3903" fmla="*/ 797796 h 8158758"/>
              <a:gd name="connsiteX3904" fmla="*/ 1055255 w 8092826"/>
              <a:gd name="connsiteY3904" fmla="*/ 787296 h 8158758"/>
              <a:gd name="connsiteX3905" fmla="*/ 6941822 w 8092826"/>
              <a:gd name="connsiteY3905" fmla="*/ 779677 h 8158758"/>
              <a:gd name="connsiteX3906" fmla="*/ 6955513 w 8092826"/>
              <a:gd name="connsiteY3906" fmla="*/ 779677 h 8158758"/>
              <a:gd name="connsiteX3907" fmla="*/ 6955513 w 8092826"/>
              <a:gd name="connsiteY3907" fmla="*/ 790176 h 8158758"/>
              <a:gd name="connsiteX3908" fmla="*/ 6941822 w 8092826"/>
              <a:gd name="connsiteY3908" fmla="*/ 779677 h 8158758"/>
              <a:gd name="connsiteX3909" fmla="*/ 1397228 w 8092826"/>
              <a:gd name="connsiteY3909" fmla="*/ 755800 h 8158758"/>
              <a:gd name="connsiteX3910" fmla="*/ 1410906 w 8092826"/>
              <a:gd name="connsiteY3910" fmla="*/ 766300 h 8158758"/>
              <a:gd name="connsiteX3911" fmla="*/ 1397228 w 8092826"/>
              <a:gd name="connsiteY3911" fmla="*/ 776797 h 8158758"/>
              <a:gd name="connsiteX3912" fmla="*/ 1383552 w 8092826"/>
              <a:gd name="connsiteY3912" fmla="*/ 766300 h 8158758"/>
              <a:gd name="connsiteX3913" fmla="*/ 1397228 w 8092826"/>
              <a:gd name="connsiteY3913" fmla="*/ 755800 h 8158758"/>
              <a:gd name="connsiteX3914" fmla="*/ 7160679 w 8092826"/>
              <a:gd name="connsiteY3914" fmla="*/ 737672 h 8158758"/>
              <a:gd name="connsiteX3915" fmla="*/ 7188046 w 8092826"/>
              <a:gd name="connsiteY3915" fmla="*/ 758679 h 8158758"/>
              <a:gd name="connsiteX3916" fmla="*/ 7160679 w 8092826"/>
              <a:gd name="connsiteY3916" fmla="*/ 779677 h 8158758"/>
              <a:gd name="connsiteX3917" fmla="*/ 7119662 w 8092826"/>
              <a:gd name="connsiteY3917" fmla="*/ 758679 h 8158758"/>
              <a:gd name="connsiteX3918" fmla="*/ 7160679 w 8092826"/>
              <a:gd name="connsiteY3918" fmla="*/ 737672 h 8158758"/>
              <a:gd name="connsiteX3919" fmla="*/ 1027900 w 8092826"/>
              <a:gd name="connsiteY3919" fmla="*/ 734792 h 8158758"/>
              <a:gd name="connsiteX3920" fmla="*/ 1041577 w 8092826"/>
              <a:gd name="connsiteY3920" fmla="*/ 745291 h 8158758"/>
              <a:gd name="connsiteX3921" fmla="*/ 1021056 w 8092826"/>
              <a:gd name="connsiteY3921" fmla="*/ 755800 h 8158758"/>
              <a:gd name="connsiteX3922" fmla="*/ 1027900 w 8092826"/>
              <a:gd name="connsiteY3922" fmla="*/ 734792 h 8158758"/>
              <a:gd name="connsiteX3923" fmla="*/ 945812 w 8092826"/>
              <a:gd name="connsiteY3923" fmla="*/ 734792 h 8158758"/>
              <a:gd name="connsiteX3924" fmla="*/ 973167 w 8092826"/>
              <a:gd name="connsiteY3924" fmla="*/ 776797 h 8158758"/>
              <a:gd name="connsiteX3925" fmla="*/ 945812 w 8092826"/>
              <a:gd name="connsiteY3925" fmla="*/ 776797 h 8158758"/>
              <a:gd name="connsiteX3926" fmla="*/ 925304 w 8092826"/>
              <a:gd name="connsiteY3926" fmla="*/ 766300 h 8158758"/>
              <a:gd name="connsiteX3927" fmla="*/ 904782 w 8092826"/>
              <a:gd name="connsiteY3927" fmla="*/ 755800 h 8158758"/>
              <a:gd name="connsiteX3928" fmla="*/ 945812 w 8092826"/>
              <a:gd name="connsiteY3928" fmla="*/ 734792 h 8158758"/>
              <a:gd name="connsiteX3929" fmla="*/ 6722953 w 8092826"/>
              <a:gd name="connsiteY3929" fmla="*/ 716674 h 8158758"/>
              <a:gd name="connsiteX3930" fmla="*/ 6722953 w 8092826"/>
              <a:gd name="connsiteY3930" fmla="*/ 727173 h 8158758"/>
              <a:gd name="connsiteX3931" fmla="*/ 6722953 w 8092826"/>
              <a:gd name="connsiteY3931" fmla="*/ 737672 h 8158758"/>
              <a:gd name="connsiteX3932" fmla="*/ 6709276 w 8092826"/>
              <a:gd name="connsiteY3932" fmla="*/ 727173 h 8158758"/>
              <a:gd name="connsiteX3933" fmla="*/ 6722953 w 8092826"/>
              <a:gd name="connsiteY3933" fmla="*/ 716674 h 8158758"/>
              <a:gd name="connsiteX3934" fmla="*/ 343923 w 8092826"/>
              <a:gd name="connsiteY3934" fmla="*/ 703295 h 8158758"/>
              <a:gd name="connsiteX3935" fmla="*/ 343923 w 8092826"/>
              <a:gd name="connsiteY3935" fmla="*/ 740047 h 8158758"/>
              <a:gd name="connsiteX3936" fmla="*/ 343923 w 8092826"/>
              <a:gd name="connsiteY3936" fmla="*/ 776797 h 8158758"/>
              <a:gd name="connsiteX3937" fmla="*/ 330260 w 8092826"/>
              <a:gd name="connsiteY3937" fmla="*/ 818804 h 8158758"/>
              <a:gd name="connsiteX3938" fmla="*/ 309738 w 8092826"/>
              <a:gd name="connsiteY3938" fmla="*/ 818804 h 8158758"/>
              <a:gd name="connsiteX3939" fmla="*/ 302892 w 8092826"/>
              <a:gd name="connsiteY3939" fmla="*/ 766300 h 8158758"/>
              <a:gd name="connsiteX3940" fmla="*/ 343923 w 8092826"/>
              <a:gd name="connsiteY3940" fmla="*/ 703295 h 8158758"/>
              <a:gd name="connsiteX3941" fmla="*/ 1386973 w 8092826"/>
              <a:gd name="connsiteY3941" fmla="*/ 698041 h 8158758"/>
              <a:gd name="connsiteX3942" fmla="*/ 1397228 w 8092826"/>
              <a:gd name="connsiteY3942" fmla="*/ 703295 h 8158758"/>
              <a:gd name="connsiteX3943" fmla="*/ 1397228 w 8092826"/>
              <a:gd name="connsiteY3943" fmla="*/ 729547 h 8158758"/>
              <a:gd name="connsiteX3944" fmla="*/ 1383552 w 8092826"/>
              <a:gd name="connsiteY3944" fmla="*/ 724293 h 8158758"/>
              <a:gd name="connsiteX3945" fmla="*/ 1383552 w 8092826"/>
              <a:gd name="connsiteY3945" fmla="*/ 703295 h 8158758"/>
              <a:gd name="connsiteX3946" fmla="*/ 1386973 w 8092826"/>
              <a:gd name="connsiteY3946" fmla="*/ 698041 h 8158758"/>
              <a:gd name="connsiteX3947" fmla="*/ 6832380 w 8092826"/>
              <a:gd name="connsiteY3947" fmla="*/ 695676 h 8158758"/>
              <a:gd name="connsiteX3948" fmla="*/ 6846071 w 8092826"/>
              <a:gd name="connsiteY3948" fmla="*/ 727173 h 8158758"/>
              <a:gd name="connsiteX3949" fmla="*/ 6832380 w 8092826"/>
              <a:gd name="connsiteY3949" fmla="*/ 748170 h 8158758"/>
              <a:gd name="connsiteX3950" fmla="*/ 2259032 w 8092826"/>
              <a:gd name="connsiteY3950" fmla="*/ 692797 h 8158758"/>
              <a:gd name="connsiteX3951" fmla="*/ 2259032 w 8092826"/>
              <a:gd name="connsiteY3951" fmla="*/ 787296 h 8158758"/>
              <a:gd name="connsiteX3952" fmla="*/ 2245342 w 8092826"/>
              <a:gd name="connsiteY3952" fmla="*/ 776797 h 8158758"/>
              <a:gd name="connsiteX3953" fmla="*/ 2245342 w 8092826"/>
              <a:gd name="connsiteY3953" fmla="*/ 745291 h 8158758"/>
              <a:gd name="connsiteX3954" fmla="*/ 7803612 w 8092826"/>
              <a:gd name="connsiteY3954" fmla="*/ 685167 h 8158758"/>
              <a:gd name="connsiteX3955" fmla="*/ 7789935 w 8092826"/>
              <a:gd name="connsiteY3955" fmla="*/ 727173 h 8158758"/>
              <a:gd name="connsiteX3956" fmla="*/ 7776258 w 8092826"/>
              <a:gd name="connsiteY3956" fmla="*/ 706175 h 8158758"/>
              <a:gd name="connsiteX3957" fmla="*/ 7803612 w 8092826"/>
              <a:gd name="connsiteY3957" fmla="*/ 685167 h 8158758"/>
              <a:gd name="connsiteX3958" fmla="*/ 1397228 w 8092826"/>
              <a:gd name="connsiteY3958" fmla="*/ 661290 h 8158758"/>
              <a:gd name="connsiteX3959" fmla="*/ 1410906 w 8092826"/>
              <a:gd name="connsiteY3959" fmla="*/ 671789 h 8158758"/>
              <a:gd name="connsiteX3960" fmla="*/ 1397228 w 8092826"/>
              <a:gd name="connsiteY3960" fmla="*/ 682287 h 8158758"/>
              <a:gd name="connsiteX3961" fmla="*/ 1383552 w 8092826"/>
              <a:gd name="connsiteY3961" fmla="*/ 671789 h 8158758"/>
              <a:gd name="connsiteX3962" fmla="*/ 1397228 w 8092826"/>
              <a:gd name="connsiteY3962" fmla="*/ 661290 h 8158758"/>
              <a:gd name="connsiteX3963" fmla="*/ 1055255 w 8092826"/>
              <a:gd name="connsiteY3963" fmla="*/ 650791 h 8158758"/>
              <a:gd name="connsiteX3964" fmla="*/ 1068931 w 8092826"/>
              <a:gd name="connsiteY3964" fmla="*/ 661290 h 8158758"/>
              <a:gd name="connsiteX3965" fmla="*/ 1055255 w 8092826"/>
              <a:gd name="connsiteY3965" fmla="*/ 661290 h 8158758"/>
              <a:gd name="connsiteX3966" fmla="*/ 1041577 w 8092826"/>
              <a:gd name="connsiteY3966" fmla="*/ 661290 h 8158758"/>
              <a:gd name="connsiteX3967" fmla="*/ 1055255 w 8092826"/>
              <a:gd name="connsiteY3967" fmla="*/ 650791 h 8158758"/>
              <a:gd name="connsiteX3968" fmla="*/ 7147015 w 8092826"/>
              <a:gd name="connsiteY3968" fmla="*/ 632672 h 8158758"/>
              <a:gd name="connsiteX3969" fmla="*/ 7160679 w 8092826"/>
              <a:gd name="connsiteY3969" fmla="*/ 685167 h 8158758"/>
              <a:gd name="connsiteX3970" fmla="*/ 7133326 w 8092826"/>
              <a:gd name="connsiteY3970" fmla="*/ 643172 h 8158758"/>
              <a:gd name="connsiteX3971" fmla="*/ 330260 w 8092826"/>
              <a:gd name="connsiteY3971" fmla="*/ 629792 h 8158758"/>
              <a:gd name="connsiteX3972" fmla="*/ 343923 w 8092826"/>
              <a:gd name="connsiteY3972" fmla="*/ 640292 h 8158758"/>
              <a:gd name="connsiteX3973" fmla="*/ 330260 w 8092826"/>
              <a:gd name="connsiteY3973" fmla="*/ 650791 h 8158758"/>
              <a:gd name="connsiteX3974" fmla="*/ 316569 w 8092826"/>
              <a:gd name="connsiteY3974" fmla="*/ 640292 h 8158758"/>
              <a:gd name="connsiteX3975" fmla="*/ 330260 w 8092826"/>
              <a:gd name="connsiteY3975" fmla="*/ 629792 h 8158758"/>
              <a:gd name="connsiteX3976" fmla="*/ 7037574 w 8092826"/>
              <a:gd name="connsiteY3976" fmla="*/ 611664 h 8158758"/>
              <a:gd name="connsiteX3977" fmla="*/ 7051250 w 8092826"/>
              <a:gd name="connsiteY3977" fmla="*/ 622163 h 8158758"/>
              <a:gd name="connsiteX3978" fmla="*/ 7037574 w 8092826"/>
              <a:gd name="connsiteY3978" fmla="*/ 632672 h 8158758"/>
              <a:gd name="connsiteX3979" fmla="*/ 7023897 w 8092826"/>
              <a:gd name="connsiteY3979" fmla="*/ 622163 h 8158758"/>
              <a:gd name="connsiteX3980" fmla="*/ 7037574 w 8092826"/>
              <a:gd name="connsiteY3980" fmla="*/ 611664 h 8158758"/>
              <a:gd name="connsiteX3981" fmla="*/ 6928132 w 8092826"/>
              <a:gd name="connsiteY3981" fmla="*/ 611664 h 8158758"/>
              <a:gd name="connsiteX3982" fmla="*/ 6941822 w 8092826"/>
              <a:gd name="connsiteY3982" fmla="*/ 622163 h 8158758"/>
              <a:gd name="connsiteX3983" fmla="*/ 6928132 w 8092826"/>
              <a:gd name="connsiteY3983" fmla="*/ 632672 h 8158758"/>
              <a:gd name="connsiteX3984" fmla="*/ 6914468 w 8092826"/>
              <a:gd name="connsiteY3984" fmla="*/ 622163 h 8158758"/>
              <a:gd name="connsiteX3985" fmla="*/ 6928132 w 8092826"/>
              <a:gd name="connsiteY3985" fmla="*/ 611664 h 8158758"/>
              <a:gd name="connsiteX3986" fmla="*/ 1055255 w 8092826"/>
              <a:gd name="connsiteY3986" fmla="*/ 608786 h 8158758"/>
              <a:gd name="connsiteX3987" fmla="*/ 1068931 w 8092826"/>
              <a:gd name="connsiteY3987" fmla="*/ 619283 h 8158758"/>
              <a:gd name="connsiteX3988" fmla="*/ 1055255 w 8092826"/>
              <a:gd name="connsiteY3988" fmla="*/ 629792 h 8158758"/>
              <a:gd name="connsiteX3989" fmla="*/ 1041577 w 8092826"/>
              <a:gd name="connsiteY3989" fmla="*/ 619283 h 8158758"/>
              <a:gd name="connsiteX3990" fmla="*/ 1055255 w 8092826"/>
              <a:gd name="connsiteY3990" fmla="*/ 608786 h 8158758"/>
              <a:gd name="connsiteX3991" fmla="*/ 2272696 w 8092826"/>
              <a:gd name="connsiteY3991" fmla="*/ 598287 h 8158758"/>
              <a:gd name="connsiteX3992" fmla="*/ 2286386 w 8092826"/>
              <a:gd name="connsiteY3992" fmla="*/ 608786 h 8158758"/>
              <a:gd name="connsiteX3993" fmla="*/ 2272696 w 8092826"/>
              <a:gd name="connsiteY3993" fmla="*/ 608786 h 8158758"/>
              <a:gd name="connsiteX3994" fmla="*/ 6695598 w 8092826"/>
              <a:gd name="connsiteY3994" fmla="*/ 580168 h 8158758"/>
              <a:gd name="connsiteX3995" fmla="*/ 6709276 w 8092826"/>
              <a:gd name="connsiteY3995" fmla="*/ 590668 h 8158758"/>
              <a:gd name="connsiteX3996" fmla="*/ 6695598 w 8092826"/>
              <a:gd name="connsiteY3996" fmla="*/ 601165 h 8158758"/>
              <a:gd name="connsiteX3997" fmla="*/ 6681921 w 8092826"/>
              <a:gd name="connsiteY3997" fmla="*/ 590668 h 8158758"/>
              <a:gd name="connsiteX3998" fmla="*/ 6695598 w 8092826"/>
              <a:gd name="connsiteY3998" fmla="*/ 580168 h 8158758"/>
              <a:gd name="connsiteX3999" fmla="*/ 1725540 w 8092826"/>
              <a:gd name="connsiteY3999" fmla="*/ 577288 h 8158758"/>
              <a:gd name="connsiteX4000" fmla="*/ 1739204 w 8092826"/>
              <a:gd name="connsiteY4000" fmla="*/ 587788 h 8158758"/>
              <a:gd name="connsiteX4001" fmla="*/ 1725540 w 8092826"/>
              <a:gd name="connsiteY4001" fmla="*/ 598287 h 8158758"/>
              <a:gd name="connsiteX4002" fmla="*/ 1711851 w 8092826"/>
              <a:gd name="connsiteY4002" fmla="*/ 587788 h 8158758"/>
              <a:gd name="connsiteX4003" fmla="*/ 1725540 w 8092826"/>
              <a:gd name="connsiteY4003" fmla="*/ 577288 h 8158758"/>
              <a:gd name="connsiteX4004" fmla="*/ 7147015 w 8092826"/>
              <a:gd name="connsiteY4004" fmla="*/ 559160 h 8158758"/>
              <a:gd name="connsiteX4005" fmla="*/ 7188046 w 8092826"/>
              <a:gd name="connsiteY4005" fmla="*/ 580168 h 8158758"/>
              <a:gd name="connsiteX4006" fmla="*/ 7167524 w 8092826"/>
              <a:gd name="connsiteY4006" fmla="*/ 590668 h 8158758"/>
              <a:gd name="connsiteX4007" fmla="*/ 7147015 w 8092826"/>
              <a:gd name="connsiteY4007" fmla="*/ 601165 h 8158758"/>
              <a:gd name="connsiteX4008" fmla="*/ 7119662 w 8092826"/>
              <a:gd name="connsiteY4008" fmla="*/ 601165 h 8158758"/>
              <a:gd name="connsiteX4009" fmla="*/ 7147015 w 8092826"/>
              <a:gd name="connsiteY4009" fmla="*/ 559160 h 8158758"/>
              <a:gd name="connsiteX4010" fmla="*/ 7064927 w 8092826"/>
              <a:gd name="connsiteY4010" fmla="*/ 559160 h 8158758"/>
              <a:gd name="connsiteX4011" fmla="*/ 7071772 w 8092826"/>
              <a:gd name="connsiteY4011" fmla="*/ 580168 h 8158758"/>
              <a:gd name="connsiteX4012" fmla="*/ 7051250 w 8092826"/>
              <a:gd name="connsiteY4012" fmla="*/ 569660 h 8158758"/>
              <a:gd name="connsiteX4013" fmla="*/ 754310 w 8092826"/>
              <a:gd name="connsiteY4013" fmla="*/ 556280 h 8158758"/>
              <a:gd name="connsiteX4014" fmla="*/ 767987 w 8092826"/>
              <a:gd name="connsiteY4014" fmla="*/ 566789 h 8158758"/>
              <a:gd name="connsiteX4015" fmla="*/ 754310 w 8092826"/>
              <a:gd name="connsiteY4015" fmla="*/ 577288 h 8158758"/>
              <a:gd name="connsiteX4016" fmla="*/ 740633 w 8092826"/>
              <a:gd name="connsiteY4016" fmla="*/ 566789 h 8158758"/>
              <a:gd name="connsiteX4017" fmla="*/ 754310 w 8092826"/>
              <a:gd name="connsiteY4017" fmla="*/ 556280 h 8158758"/>
              <a:gd name="connsiteX4018" fmla="*/ 7748905 w 8092826"/>
              <a:gd name="connsiteY4018" fmla="*/ 527664 h 8158758"/>
              <a:gd name="connsiteX4019" fmla="*/ 7789935 w 8092826"/>
              <a:gd name="connsiteY4019" fmla="*/ 590668 h 8158758"/>
              <a:gd name="connsiteX4020" fmla="*/ 7783089 w 8092826"/>
              <a:gd name="connsiteY4020" fmla="*/ 643172 h 8158758"/>
              <a:gd name="connsiteX4021" fmla="*/ 7762567 w 8092826"/>
              <a:gd name="connsiteY4021" fmla="*/ 643172 h 8158758"/>
              <a:gd name="connsiteX4022" fmla="*/ 7748905 w 8092826"/>
              <a:gd name="connsiteY4022" fmla="*/ 601165 h 8158758"/>
              <a:gd name="connsiteX4023" fmla="*/ 7748905 w 8092826"/>
              <a:gd name="connsiteY4023" fmla="*/ 564415 h 8158758"/>
              <a:gd name="connsiteX4024" fmla="*/ 7748905 w 8092826"/>
              <a:gd name="connsiteY4024" fmla="*/ 527664 h 8158758"/>
              <a:gd name="connsiteX4025" fmla="*/ 2300062 w 8092826"/>
              <a:gd name="connsiteY4025" fmla="*/ 524784 h 8158758"/>
              <a:gd name="connsiteX4026" fmla="*/ 2300062 w 8092826"/>
              <a:gd name="connsiteY4026" fmla="*/ 566789 h 8158758"/>
              <a:gd name="connsiteX4027" fmla="*/ 2272696 w 8092826"/>
              <a:gd name="connsiteY4027" fmla="*/ 577288 h 8158758"/>
              <a:gd name="connsiteX4028" fmla="*/ 2272696 w 8092826"/>
              <a:gd name="connsiteY4028" fmla="*/ 545781 h 8158758"/>
              <a:gd name="connsiteX4029" fmla="*/ 2300062 w 8092826"/>
              <a:gd name="connsiteY4029" fmla="*/ 524784 h 8158758"/>
              <a:gd name="connsiteX4030" fmla="*/ 1424597 w 8092826"/>
              <a:gd name="connsiteY4030" fmla="*/ 524784 h 8158758"/>
              <a:gd name="connsiteX4031" fmla="*/ 1410906 w 8092826"/>
              <a:gd name="connsiteY4031" fmla="*/ 556280 h 8158758"/>
              <a:gd name="connsiteX4032" fmla="*/ 1397228 w 8092826"/>
              <a:gd name="connsiteY4032" fmla="*/ 556280 h 8158758"/>
              <a:gd name="connsiteX4033" fmla="*/ 1424597 w 8092826"/>
              <a:gd name="connsiteY4033" fmla="*/ 524784 h 8158758"/>
              <a:gd name="connsiteX4034" fmla="*/ 6705855 w 8092826"/>
              <a:gd name="connsiteY4034" fmla="*/ 522409 h 8158758"/>
              <a:gd name="connsiteX4035" fmla="*/ 6709276 w 8092826"/>
              <a:gd name="connsiteY4035" fmla="*/ 527664 h 8158758"/>
              <a:gd name="connsiteX4036" fmla="*/ 6709276 w 8092826"/>
              <a:gd name="connsiteY4036" fmla="*/ 548661 h 8158758"/>
              <a:gd name="connsiteX4037" fmla="*/ 6695598 w 8092826"/>
              <a:gd name="connsiteY4037" fmla="*/ 553915 h 8158758"/>
              <a:gd name="connsiteX4038" fmla="*/ 6695598 w 8092826"/>
              <a:gd name="connsiteY4038" fmla="*/ 527664 h 8158758"/>
              <a:gd name="connsiteX4039" fmla="*/ 6705855 w 8092826"/>
              <a:gd name="connsiteY4039" fmla="*/ 522409 h 8158758"/>
              <a:gd name="connsiteX4040" fmla="*/ 5833796 w 8092826"/>
              <a:gd name="connsiteY4040" fmla="*/ 517165 h 8158758"/>
              <a:gd name="connsiteX4041" fmla="*/ 5847487 w 8092826"/>
              <a:gd name="connsiteY4041" fmla="*/ 569660 h 8158758"/>
              <a:gd name="connsiteX4042" fmla="*/ 5847487 w 8092826"/>
              <a:gd name="connsiteY4042" fmla="*/ 601165 h 8158758"/>
              <a:gd name="connsiteX4043" fmla="*/ 5833796 w 8092826"/>
              <a:gd name="connsiteY4043" fmla="*/ 611664 h 8158758"/>
              <a:gd name="connsiteX4044" fmla="*/ 1889689 w 8092826"/>
              <a:gd name="connsiteY4044" fmla="*/ 503776 h 8158758"/>
              <a:gd name="connsiteX4045" fmla="*/ 1889689 w 8092826"/>
              <a:gd name="connsiteY4045" fmla="*/ 545781 h 8158758"/>
              <a:gd name="connsiteX4046" fmla="*/ 1876000 w 8092826"/>
              <a:gd name="connsiteY4046" fmla="*/ 577288 h 8158758"/>
              <a:gd name="connsiteX4047" fmla="*/ 1862323 w 8092826"/>
              <a:gd name="connsiteY4047" fmla="*/ 545781 h 8158758"/>
              <a:gd name="connsiteX4048" fmla="*/ 1889689 w 8092826"/>
              <a:gd name="connsiteY4048" fmla="*/ 503776 h 8158758"/>
              <a:gd name="connsiteX4049" fmla="*/ 6695598 w 8092826"/>
              <a:gd name="connsiteY4049" fmla="*/ 485658 h 8158758"/>
              <a:gd name="connsiteX4050" fmla="*/ 6709276 w 8092826"/>
              <a:gd name="connsiteY4050" fmla="*/ 496157 h 8158758"/>
              <a:gd name="connsiteX4051" fmla="*/ 6695598 w 8092826"/>
              <a:gd name="connsiteY4051" fmla="*/ 506656 h 8158758"/>
              <a:gd name="connsiteX4052" fmla="*/ 6681921 w 8092826"/>
              <a:gd name="connsiteY4052" fmla="*/ 496157 h 8158758"/>
              <a:gd name="connsiteX4053" fmla="*/ 6695598 w 8092826"/>
              <a:gd name="connsiteY4053" fmla="*/ 485658 h 8158758"/>
              <a:gd name="connsiteX4054" fmla="*/ 7037574 w 8092826"/>
              <a:gd name="connsiteY4054" fmla="*/ 475159 h 8158758"/>
              <a:gd name="connsiteX4055" fmla="*/ 7051250 w 8092826"/>
              <a:gd name="connsiteY4055" fmla="*/ 485658 h 8158758"/>
              <a:gd name="connsiteX4056" fmla="*/ 7037574 w 8092826"/>
              <a:gd name="connsiteY4056" fmla="*/ 485658 h 8158758"/>
              <a:gd name="connsiteX4057" fmla="*/ 7023897 w 8092826"/>
              <a:gd name="connsiteY4057" fmla="*/ 485658 h 8158758"/>
              <a:gd name="connsiteX4058" fmla="*/ 7037574 w 8092826"/>
              <a:gd name="connsiteY4058" fmla="*/ 475159 h 8158758"/>
              <a:gd name="connsiteX4059" fmla="*/ 1192049 w 8092826"/>
              <a:gd name="connsiteY4059" fmla="*/ 472279 h 8158758"/>
              <a:gd name="connsiteX4060" fmla="*/ 1205726 w 8092826"/>
              <a:gd name="connsiteY4060" fmla="*/ 482778 h 8158758"/>
              <a:gd name="connsiteX4061" fmla="*/ 1192049 w 8092826"/>
              <a:gd name="connsiteY4061" fmla="*/ 493277 h 8158758"/>
              <a:gd name="connsiteX4062" fmla="*/ 1178360 w 8092826"/>
              <a:gd name="connsiteY4062" fmla="*/ 482778 h 8158758"/>
              <a:gd name="connsiteX4063" fmla="*/ 1192049 w 8092826"/>
              <a:gd name="connsiteY4063" fmla="*/ 472279 h 8158758"/>
              <a:gd name="connsiteX4064" fmla="*/ 7762567 w 8092826"/>
              <a:gd name="connsiteY4064" fmla="*/ 454162 h 8158758"/>
              <a:gd name="connsiteX4065" fmla="*/ 7776258 w 8092826"/>
              <a:gd name="connsiteY4065" fmla="*/ 464659 h 8158758"/>
              <a:gd name="connsiteX4066" fmla="*/ 7762567 w 8092826"/>
              <a:gd name="connsiteY4066" fmla="*/ 475159 h 8158758"/>
              <a:gd name="connsiteX4067" fmla="*/ 7748905 w 8092826"/>
              <a:gd name="connsiteY4067" fmla="*/ 464659 h 8158758"/>
              <a:gd name="connsiteX4068" fmla="*/ 7762567 w 8092826"/>
              <a:gd name="connsiteY4068" fmla="*/ 454162 h 8158758"/>
              <a:gd name="connsiteX4069" fmla="*/ 7037574 w 8092826"/>
              <a:gd name="connsiteY4069" fmla="*/ 433154 h 8158758"/>
              <a:gd name="connsiteX4070" fmla="*/ 7051250 w 8092826"/>
              <a:gd name="connsiteY4070" fmla="*/ 443652 h 8158758"/>
              <a:gd name="connsiteX4071" fmla="*/ 7037574 w 8092826"/>
              <a:gd name="connsiteY4071" fmla="*/ 454162 h 8158758"/>
              <a:gd name="connsiteX4072" fmla="*/ 7023897 w 8092826"/>
              <a:gd name="connsiteY4072" fmla="*/ 443652 h 8158758"/>
              <a:gd name="connsiteX4073" fmla="*/ 7037574 w 8092826"/>
              <a:gd name="connsiteY4073" fmla="*/ 433154 h 8158758"/>
              <a:gd name="connsiteX4074" fmla="*/ 1424597 w 8092826"/>
              <a:gd name="connsiteY4074" fmla="*/ 430274 h 8158758"/>
              <a:gd name="connsiteX4075" fmla="*/ 1438259 w 8092826"/>
              <a:gd name="connsiteY4075" fmla="*/ 440773 h 8158758"/>
              <a:gd name="connsiteX4076" fmla="*/ 1424597 w 8092826"/>
              <a:gd name="connsiteY4076" fmla="*/ 451282 h 8158758"/>
              <a:gd name="connsiteX4077" fmla="*/ 1410906 w 8092826"/>
              <a:gd name="connsiteY4077" fmla="*/ 440773 h 8158758"/>
              <a:gd name="connsiteX4078" fmla="*/ 1424597 w 8092826"/>
              <a:gd name="connsiteY4078" fmla="*/ 430274 h 8158758"/>
              <a:gd name="connsiteX4079" fmla="*/ 5820132 w 8092826"/>
              <a:gd name="connsiteY4079" fmla="*/ 422655 h 8158758"/>
              <a:gd name="connsiteX4080" fmla="*/ 5820132 w 8092826"/>
              <a:gd name="connsiteY4080" fmla="*/ 433154 h 8158758"/>
              <a:gd name="connsiteX4081" fmla="*/ 5806443 w 8092826"/>
              <a:gd name="connsiteY4081" fmla="*/ 433154 h 8158758"/>
              <a:gd name="connsiteX4082" fmla="*/ 5820132 w 8092826"/>
              <a:gd name="connsiteY4082" fmla="*/ 422655 h 8158758"/>
              <a:gd name="connsiteX4083" fmla="*/ 6367287 w 8092826"/>
              <a:gd name="connsiteY4083" fmla="*/ 401656 h 8158758"/>
              <a:gd name="connsiteX4084" fmla="*/ 6380977 w 8092826"/>
              <a:gd name="connsiteY4084" fmla="*/ 412155 h 8158758"/>
              <a:gd name="connsiteX4085" fmla="*/ 6367287 w 8092826"/>
              <a:gd name="connsiteY4085" fmla="*/ 422655 h 8158758"/>
              <a:gd name="connsiteX4086" fmla="*/ 6353623 w 8092826"/>
              <a:gd name="connsiteY4086" fmla="*/ 412155 h 8158758"/>
              <a:gd name="connsiteX4087" fmla="*/ 6367287 w 8092826"/>
              <a:gd name="connsiteY4087" fmla="*/ 401656 h 8158758"/>
              <a:gd name="connsiteX4088" fmla="*/ 7338518 w 8092826"/>
              <a:gd name="connsiteY4088" fmla="*/ 380648 h 8158758"/>
              <a:gd name="connsiteX4089" fmla="*/ 7352194 w 8092826"/>
              <a:gd name="connsiteY4089" fmla="*/ 391157 h 8158758"/>
              <a:gd name="connsiteX4090" fmla="*/ 7338518 w 8092826"/>
              <a:gd name="connsiteY4090" fmla="*/ 401656 h 8158758"/>
              <a:gd name="connsiteX4091" fmla="*/ 7324841 w 8092826"/>
              <a:gd name="connsiteY4091" fmla="*/ 391157 h 8158758"/>
              <a:gd name="connsiteX4092" fmla="*/ 7338518 w 8092826"/>
              <a:gd name="connsiteY4092" fmla="*/ 380648 h 8158758"/>
              <a:gd name="connsiteX4093" fmla="*/ 6668231 w 8092826"/>
              <a:gd name="connsiteY4093" fmla="*/ 349152 h 8158758"/>
              <a:gd name="connsiteX4094" fmla="*/ 6695598 w 8092826"/>
              <a:gd name="connsiteY4094" fmla="*/ 380648 h 8158758"/>
              <a:gd name="connsiteX4095" fmla="*/ 6681921 w 8092826"/>
              <a:gd name="connsiteY4095" fmla="*/ 380648 h 8158758"/>
              <a:gd name="connsiteX4096" fmla="*/ 6668231 w 8092826"/>
              <a:gd name="connsiteY4096" fmla="*/ 349152 h 8158758"/>
              <a:gd name="connsiteX4097" fmla="*/ 5792767 w 8092826"/>
              <a:gd name="connsiteY4097" fmla="*/ 349152 h 8158758"/>
              <a:gd name="connsiteX4098" fmla="*/ 5820132 w 8092826"/>
              <a:gd name="connsiteY4098" fmla="*/ 370149 h 8158758"/>
              <a:gd name="connsiteX4099" fmla="*/ 5820132 w 8092826"/>
              <a:gd name="connsiteY4099" fmla="*/ 401656 h 8158758"/>
              <a:gd name="connsiteX4100" fmla="*/ 5792767 w 8092826"/>
              <a:gd name="connsiteY4100" fmla="*/ 391157 h 8158758"/>
              <a:gd name="connsiteX4101" fmla="*/ 5792767 w 8092826"/>
              <a:gd name="connsiteY4101" fmla="*/ 349152 h 8158758"/>
              <a:gd name="connsiteX4102" fmla="*/ 1616099 w 8092826"/>
              <a:gd name="connsiteY4102" fmla="*/ 346272 h 8158758"/>
              <a:gd name="connsiteX4103" fmla="*/ 1643452 w 8092826"/>
              <a:gd name="connsiteY4103" fmla="*/ 398778 h 8158758"/>
              <a:gd name="connsiteX4104" fmla="*/ 1616099 w 8092826"/>
              <a:gd name="connsiteY4104" fmla="*/ 493277 h 8158758"/>
              <a:gd name="connsiteX4105" fmla="*/ 1602410 w 8092826"/>
              <a:gd name="connsiteY4105" fmla="*/ 440773 h 8158758"/>
              <a:gd name="connsiteX4106" fmla="*/ 1616099 w 8092826"/>
              <a:gd name="connsiteY4106" fmla="*/ 346272 h 8158758"/>
              <a:gd name="connsiteX4107" fmla="*/ 3296125 w 8092826"/>
              <a:gd name="connsiteY4107" fmla="*/ 341699 h 8158758"/>
              <a:gd name="connsiteX4108" fmla="*/ 3357099 w 8092826"/>
              <a:gd name="connsiteY4108" fmla="*/ 341699 h 8158758"/>
              <a:gd name="connsiteX4109" fmla="*/ 3367261 w 8092826"/>
              <a:gd name="connsiteY4109" fmla="*/ 427512 h 8158758"/>
              <a:gd name="connsiteX4110" fmla="*/ 3377420 w 8092826"/>
              <a:gd name="connsiteY4110" fmla="*/ 591332 h 8158758"/>
              <a:gd name="connsiteX4111" fmla="*/ 3397752 w 8092826"/>
              <a:gd name="connsiteY4111" fmla="*/ 661546 h 8158758"/>
              <a:gd name="connsiteX4112" fmla="*/ 3407914 w 8092826"/>
              <a:gd name="connsiteY4112" fmla="*/ 638138 h 8158758"/>
              <a:gd name="connsiteX4113" fmla="*/ 3479049 w 8092826"/>
              <a:gd name="connsiteY4113" fmla="*/ 458712 h 8158758"/>
              <a:gd name="connsiteX4114" fmla="*/ 3499371 w 8092826"/>
              <a:gd name="connsiteY4114" fmla="*/ 431410 h 8158758"/>
              <a:gd name="connsiteX4115" fmla="*/ 3524777 w 8092826"/>
              <a:gd name="connsiteY4115" fmla="*/ 427512 h 8158758"/>
              <a:gd name="connsiteX4116" fmla="*/ 3570517 w 8092826"/>
              <a:gd name="connsiteY4116" fmla="*/ 419714 h 8158758"/>
              <a:gd name="connsiteX4117" fmla="*/ 3621320 w 8092826"/>
              <a:gd name="connsiteY4117" fmla="*/ 427512 h 8158758"/>
              <a:gd name="connsiteX4118" fmla="*/ 3621320 w 8092826"/>
              <a:gd name="connsiteY4118" fmla="*/ 716152 h 8158758"/>
              <a:gd name="connsiteX4119" fmla="*/ 3651812 w 8092826"/>
              <a:gd name="connsiteY4119" fmla="*/ 1043805 h 8158758"/>
              <a:gd name="connsiteX4120" fmla="*/ 3672134 w 8092826"/>
              <a:gd name="connsiteY4120" fmla="*/ 1020397 h 8158758"/>
              <a:gd name="connsiteX4121" fmla="*/ 3692465 w 8092826"/>
              <a:gd name="connsiteY4121" fmla="*/ 1004799 h 8158758"/>
              <a:gd name="connsiteX4122" fmla="*/ 3702627 w 8092826"/>
              <a:gd name="connsiteY4122" fmla="*/ 1035997 h 8158758"/>
              <a:gd name="connsiteX4123" fmla="*/ 3722949 w 8092826"/>
              <a:gd name="connsiteY4123" fmla="*/ 1051597 h 8158758"/>
              <a:gd name="connsiteX4124" fmla="*/ 3773761 w 8092826"/>
              <a:gd name="connsiteY4124" fmla="*/ 833171 h 8158758"/>
              <a:gd name="connsiteX4125" fmla="*/ 3753440 w 8092826"/>
              <a:gd name="connsiteY4125" fmla="*/ 747359 h 8158758"/>
              <a:gd name="connsiteX4126" fmla="*/ 3733109 w 8092826"/>
              <a:gd name="connsiteY4126" fmla="*/ 677146 h 8158758"/>
              <a:gd name="connsiteX4127" fmla="*/ 3783923 w 8092826"/>
              <a:gd name="connsiteY4127" fmla="*/ 638138 h 8158758"/>
              <a:gd name="connsiteX4128" fmla="*/ 3844897 w 8092826"/>
              <a:gd name="connsiteY4128" fmla="*/ 692744 h 8158758"/>
              <a:gd name="connsiteX4129" fmla="*/ 3885550 w 8092826"/>
              <a:gd name="connsiteY4129" fmla="*/ 747359 h 8158758"/>
              <a:gd name="connsiteX4130" fmla="*/ 3895712 w 8092826"/>
              <a:gd name="connsiteY4130" fmla="*/ 723952 h 8158758"/>
              <a:gd name="connsiteX4131" fmla="*/ 3905872 w 8092826"/>
              <a:gd name="connsiteY4131" fmla="*/ 716152 h 8158758"/>
              <a:gd name="connsiteX4132" fmla="*/ 3936365 w 8092826"/>
              <a:gd name="connsiteY4132" fmla="*/ 739559 h 8158758"/>
              <a:gd name="connsiteX4133" fmla="*/ 3946526 w 8092826"/>
              <a:gd name="connsiteY4133" fmla="*/ 755159 h 8158758"/>
              <a:gd name="connsiteX4134" fmla="*/ 3916043 w 8092826"/>
              <a:gd name="connsiteY4134" fmla="*/ 887778 h 8158758"/>
              <a:gd name="connsiteX4135" fmla="*/ 3921118 w 8092826"/>
              <a:gd name="connsiteY4135" fmla="*/ 1012599 h 8158758"/>
              <a:gd name="connsiteX4136" fmla="*/ 3926204 w 8092826"/>
              <a:gd name="connsiteY4136" fmla="*/ 1121810 h 8158758"/>
              <a:gd name="connsiteX4137" fmla="*/ 3926204 w 8092826"/>
              <a:gd name="connsiteY4137" fmla="*/ 1160818 h 8158758"/>
              <a:gd name="connsiteX4138" fmla="*/ 3966848 w 8092826"/>
              <a:gd name="connsiteY4138" fmla="*/ 1363650 h 8158758"/>
              <a:gd name="connsiteX4139" fmla="*/ 3977018 w 8092826"/>
              <a:gd name="connsiteY4139" fmla="*/ 1379250 h 8158758"/>
              <a:gd name="connsiteX4140" fmla="*/ 3977018 w 8092826"/>
              <a:gd name="connsiteY4140" fmla="*/ 1394850 h 8158758"/>
              <a:gd name="connsiteX4141" fmla="*/ 3997339 w 8092826"/>
              <a:gd name="connsiteY4141" fmla="*/ 1363650 h 8158758"/>
              <a:gd name="connsiteX4142" fmla="*/ 4027823 w 8092826"/>
              <a:gd name="connsiteY4142" fmla="*/ 1340243 h 8158758"/>
              <a:gd name="connsiteX4143" fmla="*/ 4048154 w 8092826"/>
              <a:gd name="connsiteY4143" fmla="*/ 1336339 h 8158758"/>
              <a:gd name="connsiteX4144" fmla="*/ 4068475 w 8092826"/>
              <a:gd name="connsiteY4144" fmla="*/ 1316837 h 8158758"/>
              <a:gd name="connsiteX4145" fmla="*/ 4073561 w 8092826"/>
              <a:gd name="connsiteY4145" fmla="*/ 1281733 h 8158758"/>
              <a:gd name="connsiteX4146" fmla="*/ 4078636 w 8092826"/>
              <a:gd name="connsiteY4146" fmla="*/ 1231031 h 8158758"/>
              <a:gd name="connsiteX4147" fmla="*/ 4058315 w 8092826"/>
              <a:gd name="connsiteY4147" fmla="*/ 1067205 h 8158758"/>
              <a:gd name="connsiteX4148" fmla="*/ 4068475 w 8092826"/>
              <a:gd name="connsiteY4148" fmla="*/ 1043805 h 8158758"/>
              <a:gd name="connsiteX4149" fmla="*/ 4078636 w 8092826"/>
              <a:gd name="connsiteY4149" fmla="*/ 1059405 h 8158758"/>
              <a:gd name="connsiteX4150" fmla="*/ 4098967 w 8092826"/>
              <a:gd name="connsiteY4150" fmla="*/ 1075003 h 8158758"/>
              <a:gd name="connsiteX4151" fmla="*/ 4119289 w 8092826"/>
              <a:gd name="connsiteY4151" fmla="*/ 996991 h 8158758"/>
              <a:gd name="connsiteX4152" fmla="*/ 4129450 w 8092826"/>
              <a:gd name="connsiteY4152" fmla="*/ 934584 h 8158758"/>
              <a:gd name="connsiteX4153" fmla="*/ 4149783 w 8092826"/>
              <a:gd name="connsiteY4153" fmla="*/ 965792 h 8158758"/>
              <a:gd name="connsiteX4154" fmla="*/ 4170103 w 8092826"/>
              <a:gd name="connsiteY4154" fmla="*/ 989191 h 8158758"/>
              <a:gd name="connsiteX4155" fmla="*/ 4180264 w 8092826"/>
              <a:gd name="connsiteY4155" fmla="*/ 950184 h 8158758"/>
              <a:gd name="connsiteX4156" fmla="*/ 4200586 w 8092826"/>
              <a:gd name="connsiteY4156" fmla="*/ 942384 h 8158758"/>
              <a:gd name="connsiteX4157" fmla="*/ 4231079 w 8092826"/>
              <a:gd name="connsiteY4157" fmla="*/ 926784 h 8158758"/>
              <a:gd name="connsiteX4158" fmla="*/ 4271731 w 8092826"/>
              <a:gd name="connsiteY4158" fmla="*/ 926784 h 8158758"/>
              <a:gd name="connsiteX4159" fmla="*/ 4281893 w 8092826"/>
              <a:gd name="connsiteY4159" fmla="*/ 926784 h 8158758"/>
              <a:gd name="connsiteX4160" fmla="*/ 4292052 w 8092826"/>
              <a:gd name="connsiteY4160" fmla="*/ 879978 h 8158758"/>
              <a:gd name="connsiteX4161" fmla="*/ 4312374 w 8092826"/>
              <a:gd name="connsiteY4161" fmla="*/ 825365 h 8158758"/>
              <a:gd name="connsiteX4162" fmla="*/ 4322535 w 8092826"/>
              <a:gd name="connsiteY4162" fmla="*/ 950184 h 8158758"/>
              <a:gd name="connsiteX4163" fmla="*/ 4342867 w 8092826"/>
              <a:gd name="connsiteY4163" fmla="*/ 1067205 h 8158758"/>
              <a:gd name="connsiteX4164" fmla="*/ 4353027 w 8092826"/>
              <a:gd name="connsiteY4164" fmla="*/ 1020397 h 8158758"/>
              <a:gd name="connsiteX4165" fmla="*/ 4373349 w 8092826"/>
              <a:gd name="connsiteY4165" fmla="*/ 965792 h 8158758"/>
              <a:gd name="connsiteX4166" fmla="*/ 4403842 w 8092826"/>
              <a:gd name="connsiteY4166" fmla="*/ 879978 h 8158758"/>
              <a:gd name="connsiteX4167" fmla="*/ 4393681 w 8092826"/>
              <a:gd name="connsiteY4167" fmla="*/ 755159 h 8158758"/>
              <a:gd name="connsiteX4168" fmla="*/ 4383520 w 8092826"/>
              <a:gd name="connsiteY4168" fmla="*/ 700552 h 8158758"/>
              <a:gd name="connsiteX4169" fmla="*/ 4414003 w 8092826"/>
              <a:gd name="connsiteY4169" fmla="*/ 723952 h 8158758"/>
              <a:gd name="connsiteX4170" fmla="*/ 4495299 w 8092826"/>
              <a:gd name="connsiteY4170" fmla="*/ 879978 h 8158758"/>
              <a:gd name="connsiteX4171" fmla="*/ 4515631 w 8092826"/>
              <a:gd name="connsiteY4171" fmla="*/ 903378 h 8158758"/>
              <a:gd name="connsiteX4172" fmla="*/ 4525792 w 8092826"/>
              <a:gd name="connsiteY4172" fmla="*/ 911186 h 8158758"/>
              <a:gd name="connsiteX4173" fmla="*/ 4577236 w 8092826"/>
              <a:gd name="connsiteY4173" fmla="*/ 887780 h 8158758"/>
              <a:gd name="connsiteX4174" fmla="*/ 4587029 w 8092826"/>
              <a:gd name="connsiteY4174" fmla="*/ 899419 h 8158758"/>
              <a:gd name="connsiteX4175" fmla="*/ 4623192 w 8092826"/>
              <a:gd name="connsiteY4175" fmla="*/ 880090 h 8158758"/>
              <a:gd name="connsiteX4176" fmla="*/ 4684751 w 8092826"/>
              <a:gd name="connsiteY4176" fmla="*/ 937191 h 8158758"/>
              <a:gd name="connsiteX4177" fmla="*/ 4686743 w 8092826"/>
              <a:gd name="connsiteY4177" fmla="*/ 1050963 h 8158758"/>
              <a:gd name="connsiteX4178" fmla="*/ 4688394 w 8092826"/>
              <a:gd name="connsiteY4178" fmla="*/ 1051597 h 8158758"/>
              <a:gd name="connsiteX4179" fmla="*/ 4708715 w 8092826"/>
              <a:gd name="connsiteY4179" fmla="*/ 1020397 h 8158758"/>
              <a:gd name="connsiteX4180" fmla="*/ 4759529 w 8092826"/>
              <a:gd name="connsiteY4180" fmla="*/ 918978 h 8158758"/>
              <a:gd name="connsiteX4181" fmla="*/ 4769691 w 8092826"/>
              <a:gd name="connsiteY4181" fmla="*/ 957984 h 8158758"/>
              <a:gd name="connsiteX4182" fmla="*/ 4800182 w 8092826"/>
              <a:gd name="connsiteY4182" fmla="*/ 1020397 h 8158758"/>
              <a:gd name="connsiteX4183" fmla="*/ 4820504 w 8092826"/>
              <a:gd name="connsiteY4183" fmla="*/ 1020397 h 8158758"/>
              <a:gd name="connsiteX4184" fmla="*/ 4840826 w 8092826"/>
              <a:gd name="connsiteY4184" fmla="*/ 1004799 h 8158758"/>
              <a:gd name="connsiteX4185" fmla="*/ 4830665 w 8092826"/>
              <a:gd name="connsiteY4185" fmla="*/ 989191 h 8158758"/>
              <a:gd name="connsiteX4186" fmla="*/ 4830665 w 8092826"/>
              <a:gd name="connsiteY4186" fmla="*/ 957984 h 8158758"/>
              <a:gd name="connsiteX4187" fmla="*/ 4861158 w 8092826"/>
              <a:gd name="connsiteY4187" fmla="*/ 942384 h 8158758"/>
              <a:gd name="connsiteX4188" fmla="*/ 4861158 w 8092826"/>
              <a:gd name="connsiteY4188" fmla="*/ 833171 h 8158758"/>
              <a:gd name="connsiteX4189" fmla="*/ 4861158 w 8092826"/>
              <a:gd name="connsiteY4189" fmla="*/ 766855 h 8158758"/>
              <a:gd name="connsiteX4190" fmla="*/ 4871319 w 8092826"/>
              <a:gd name="connsiteY4190" fmla="*/ 801965 h 8158758"/>
              <a:gd name="connsiteX4191" fmla="*/ 4886562 w 8092826"/>
              <a:gd name="connsiteY4191" fmla="*/ 885828 h 8158758"/>
              <a:gd name="connsiteX4192" fmla="*/ 4889310 w 8092826"/>
              <a:gd name="connsiteY4192" fmla="*/ 954445 h 8158758"/>
              <a:gd name="connsiteX4193" fmla="*/ 4896777 w 8092826"/>
              <a:gd name="connsiteY4193" fmla="*/ 973938 h 8158758"/>
              <a:gd name="connsiteX4194" fmla="*/ 4903610 w 8092826"/>
              <a:gd name="connsiteY4194" fmla="*/ 1073696 h 8158758"/>
              <a:gd name="connsiteX4195" fmla="*/ 4958343 w 8092826"/>
              <a:gd name="connsiteY4195" fmla="*/ 1126200 h 8158758"/>
              <a:gd name="connsiteX4196" fmla="*/ 5013051 w 8092826"/>
              <a:gd name="connsiteY4196" fmla="*/ 1115703 h 8158758"/>
              <a:gd name="connsiteX4197" fmla="*/ 4999375 w 8092826"/>
              <a:gd name="connsiteY4197" fmla="*/ 1126200 h 8158758"/>
              <a:gd name="connsiteX4198" fmla="*/ 4973729 w 8092826"/>
              <a:gd name="connsiteY4198" fmla="*/ 1250235 h 8158758"/>
              <a:gd name="connsiteX4199" fmla="*/ 4973454 w 8092826"/>
              <a:gd name="connsiteY4199" fmla="*/ 1265738 h 8158758"/>
              <a:gd name="connsiteX4200" fmla="*/ 4978025 w 8092826"/>
              <a:gd name="connsiteY4200" fmla="*/ 1297339 h 8158758"/>
              <a:gd name="connsiteX4201" fmla="*/ 4993269 w 8092826"/>
              <a:gd name="connsiteY4201" fmla="*/ 1309045 h 8158758"/>
              <a:gd name="connsiteX4202" fmla="*/ 5013591 w 8092826"/>
              <a:gd name="connsiteY4202" fmla="*/ 1363650 h 8158758"/>
              <a:gd name="connsiteX4203" fmla="*/ 5028837 w 8092826"/>
              <a:gd name="connsiteY4203" fmla="*/ 1453360 h 8158758"/>
              <a:gd name="connsiteX4204" fmla="*/ 5033921 w 8092826"/>
              <a:gd name="connsiteY4204" fmla="*/ 1558677 h 8158758"/>
              <a:gd name="connsiteX4205" fmla="*/ 5013591 w 8092826"/>
              <a:gd name="connsiteY4205" fmla="*/ 1613283 h 8158758"/>
              <a:gd name="connsiteX4206" fmla="*/ 5013591 w 8092826"/>
              <a:gd name="connsiteY4206" fmla="*/ 1543069 h 8158758"/>
              <a:gd name="connsiteX4207" fmla="*/ 5003428 w 8092826"/>
              <a:gd name="connsiteY4207" fmla="*/ 1500165 h 8158758"/>
              <a:gd name="connsiteX4208" fmla="*/ 4975379 w 8092826"/>
              <a:gd name="connsiteY4208" fmla="*/ 1467864 h 8158758"/>
              <a:gd name="connsiteX4209" fmla="*/ 4975442 w 8092826"/>
              <a:gd name="connsiteY4209" fmla="*/ 1470098 h 8158758"/>
              <a:gd name="connsiteX4210" fmla="*/ 4985698 w 8092826"/>
              <a:gd name="connsiteY4210" fmla="*/ 1546227 h 8158758"/>
              <a:gd name="connsiteX4211" fmla="*/ 5018187 w 8092826"/>
              <a:gd name="connsiteY4211" fmla="*/ 1681423 h 8158758"/>
              <a:gd name="connsiteX4212" fmla="*/ 5028871 w 8092826"/>
              <a:gd name="connsiteY4212" fmla="*/ 1718575 h 8158758"/>
              <a:gd name="connsiteX4213" fmla="*/ 5044082 w 8092826"/>
              <a:gd name="connsiteY4213" fmla="*/ 1706903 h 8158758"/>
              <a:gd name="connsiteX4214" fmla="*/ 5074565 w 8092826"/>
              <a:gd name="connsiteY4214" fmla="*/ 1699096 h 8158758"/>
              <a:gd name="connsiteX4215" fmla="*/ 5076653 w 8092826"/>
              <a:gd name="connsiteY4215" fmla="*/ 1702303 h 8158758"/>
              <a:gd name="connsiteX4216" fmla="*/ 5081448 w 8092826"/>
              <a:gd name="connsiteY4216" fmla="*/ 1686671 h 8158758"/>
              <a:gd name="connsiteX4217" fmla="*/ 5088293 w 8092826"/>
              <a:gd name="connsiteY4217" fmla="*/ 1651237 h 8158758"/>
              <a:gd name="connsiteX4218" fmla="*/ 5095139 w 8092826"/>
              <a:gd name="connsiteY4218" fmla="*/ 1577723 h 8158758"/>
              <a:gd name="connsiteX4219" fmla="*/ 5065835 w 8092826"/>
              <a:gd name="connsiteY4219" fmla="*/ 1390346 h 8158758"/>
              <a:gd name="connsiteX4220" fmla="*/ 5044082 w 8092826"/>
              <a:gd name="connsiteY4220" fmla="*/ 1340243 h 8158758"/>
              <a:gd name="connsiteX4221" fmla="*/ 5061046 w 8092826"/>
              <a:gd name="connsiteY4221" fmla="*/ 1332645 h 8158758"/>
              <a:gd name="connsiteX4222" fmla="*/ 5054095 w 8092826"/>
              <a:gd name="connsiteY4222" fmla="*/ 1231200 h 8158758"/>
              <a:gd name="connsiteX4223" fmla="*/ 5067759 w 8092826"/>
              <a:gd name="connsiteY4223" fmla="*/ 1168197 h 8158758"/>
              <a:gd name="connsiteX4224" fmla="*/ 5095139 w 8092826"/>
              <a:gd name="connsiteY4224" fmla="*/ 1084195 h 8158758"/>
              <a:gd name="connsiteX4225" fmla="*/ 5108801 w 8092826"/>
              <a:gd name="connsiteY4225" fmla="*/ 1210202 h 8158758"/>
              <a:gd name="connsiteX4226" fmla="*/ 5111783 w 8092826"/>
              <a:gd name="connsiteY4226" fmla="*/ 1231869 h 8158758"/>
              <a:gd name="connsiteX4227" fmla="*/ 5125379 w 8092826"/>
              <a:gd name="connsiteY4227" fmla="*/ 1238831 h 8158758"/>
              <a:gd name="connsiteX4228" fmla="*/ 5145711 w 8092826"/>
              <a:gd name="connsiteY4228" fmla="*/ 1246631 h 8158758"/>
              <a:gd name="connsiteX4229" fmla="*/ 5181278 w 8092826"/>
              <a:gd name="connsiteY4229" fmla="*/ 1250535 h 8158758"/>
              <a:gd name="connsiteX4230" fmla="*/ 5204553 w 8092826"/>
              <a:gd name="connsiteY4230" fmla="*/ 1261255 h 8158758"/>
              <a:gd name="connsiteX4231" fmla="*/ 5204553 w 8092826"/>
              <a:gd name="connsiteY4231" fmla="*/ 1136699 h 8158758"/>
              <a:gd name="connsiteX4232" fmla="*/ 5204553 w 8092826"/>
              <a:gd name="connsiteY4232" fmla="*/ 1031691 h 8158758"/>
              <a:gd name="connsiteX4233" fmla="*/ 5259288 w 8092826"/>
              <a:gd name="connsiteY4233" fmla="*/ 706175 h 8158758"/>
              <a:gd name="connsiteX4234" fmla="*/ 5286641 w 8092826"/>
              <a:gd name="connsiteY4234" fmla="*/ 1073696 h 8158758"/>
              <a:gd name="connsiteX4235" fmla="*/ 5302031 w 8092826"/>
              <a:gd name="connsiteY4235" fmla="*/ 1275835 h 8158758"/>
              <a:gd name="connsiteX4236" fmla="*/ 5307456 w 8092826"/>
              <a:gd name="connsiteY4236" fmla="*/ 1323808 h 8158758"/>
              <a:gd name="connsiteX4237" fmla="*/ 5308303 w 8092826"/>
              <a:gd name="connsiteY4237" fmla="*/ 1324643 h 8158758"/>
              <a:gd name="connsiteX4238" fmla="*/ 5366739 w 8092826"/>
              <a:gd name="connsiteY4238" fmla="*/ 1439711 h 8158758"/>
              <a:gd name="connsiteX4239" fmla="*/ 5381655 w 8092826"/>
              <a:gd name="connsiteY4239" fmla="*/ 1504343 h 8158758"/>
              <a:gd name="connsiteX4240" fmla="*/ 5385387 w 8092826"/>
              <a:gd name="connsiteY4240" fmla="*/ 1479615 h 8158758"/>
              <a:gd name="connsiteX4241" fmla="*/ 5396083 w 8092826"/>
              <a:gd name="connsiteY4241" fmla="*/ 1136699 h 8158758"/>
              <a:gd name="connsiteX4242" fmla="*/ 5423437 w 8092826"/>
              <a:gd name="connsiteY4242" fmla="*/ 737672 h 8158758"/>
              <a:gd name="connsiteX4243" fmla="*/ 5450790 w 8092826"/>
              <a:gd name="connsiteY4243" fmla="*/ 1105192 h 8158758"/>
              <a:gd name="connsiteX4244" fmla="*/ 5458486 w 8092826"/>
              <a:gd name="connsiteY4244" fmla="*/ 1587571 h 8158758"/>
              <a:gd name="connsiteX4245" fmla="*/ 5462498 w 8092826"/>
              <a:gd name="connsiteY4245" fmla="*/ 1637306 h 8158758"/>
              <a:gd name="connsiteX4246" fmla="*/ 5465831 w 8092826"/>
              <a:gd name="connsiteY4246" fmla="*/ 1574283 h 8158758"/>
              <a:gd name="connsiteX4247" fmla="*/ 5481067 w 8092826"/>
              <a:gd name="connsiteY4247" fmla="*/ 1472863 h 8158758"/>
              <a:gd name="connsiteX4248" fmla="*/ 5491227 w 8092826"/>
              <a:gd name="connsiteY4248" fmla="*/ 1402658 h 8158758"/>
              <a:gd name="connsiteX4249" fmla="*/ 5505498 w 8092826"/>
              <a:gd name="connsiteY4249" fmla="*/ 1399002 h 8158758"/>
              <a:gd name="connsiteX4250" fmla="*/ 5505498 w 8092826"/>
              <a:gd name="connsiteY4250" fmla="*/ 1094695 h 8158758"/>
              <a:gd name="connsiteX4251" fmla="*/ 5546542 w 8092826"/>
              <a:gd name="connsiteY4251" fmla="*/ 737672 h 8158758"/>
              <a:gd name="connsiteX4252" fmla="*/ 5614939 w 8092826"/>
              <a:gd name="connsiteY4252" fmla="*/ 800676 h 8158758"/>
              <a:gd name="connsiteX4253" fmla="*/ 5601263 w 8092826"/>
              <a:gd name="connsiteY4253" fmla="*/ 989685 h 8158758"/>
              <a:gd name="connsiteX4254" fmla="*/ 5642292 w 8092826"/>
              <a:gd name="connsiteY4254" fmla="*/ 884687 h 8158758"/>
              <a:gd name="connsiteX4255" fmla="*/ 5669647 w 8092826"/>
              <a:gd name="connsiteY4255" fmla="*/ 737672 h 8158758"/>
              <a:gd name="connsiteX4256" fmla="*/ 5710691 w 8092826"/>
              <a:gd name="connsiteY4256" fmla="*/ 842680 h 8158758"/>
              <a:gd name="connsiteX4257" fmla="*/ 5738044 w 8092826"/>
              <a:gd name="connsiteY4257" fmla="*/ 1031691 h 8158758"/>
              <a:gd name="connsiteX4258" fmla="*/ 5738044 w 8092826"/>
              <a:gd name="connsiteY4258" fmla="*/ 1052698 h 8158758"/>
              <a:gd name="connsiteX4259" fmla="*/ 5751735 w 8092826"/>
              <a:gd name="connsiteY4259" fmla="*/ 916183 h 8158758"/>
              <a:gd name="connsiteX4260" fmla="*/ 5806443 w 8092826"/>
              <a:gd name="connsiteY4260" fmla="*/ 706175 h 8158758"/>
              <a:gd name="connsiteX4261" fmla="*/ 5922715 w 8092826"/>
              <a:gd name="connsiteY4261" fmla="*/ 711429 h 8158758"/>
              <a:gd name="connsiteX4262" fmla="*/ 5943239 w 8092826"/>
              <a:gd name="connsiteY4262" fmla="*/ 832181 h 8158758"/>
              <a:gd name="connsiteX4263" fmla="*/ 5943239 w 8092826"/>
              <a:gd name="connsiteY4263" fmla="*/ 1021192 h 8158758"/>
              <a:gd name="connsiteX4264" fmla="*/ 5970592 w 8092826"/>
              <a:gd name="connsiteY4264" fmla="*/ 1063197 h 8158758"/>
              <a:gd name="connsiteX4265" fmla="*/ 5956915 w 8092826"/>
              <a:gd name="connsiteY4265" fmla="*/ 1089450 h 8158758"/>
              <a:gd name="connsiteX4266" fmla="*/ 5929562 w 8092826"/>
              <a:gd name="connsiteY4266" fmla="*/ 1099949 h 8158758"/>
              <a:gd name="connsiteX4267" fmla="*/ 5929562 w 8092826"/>
              <a:gd name="connsiteY4267" fmla="*/ 1157698 h 8158758"/>
              <a:gd name="connsiteX4268" fmla="*/ 5909039 w 8092826"/>
              <a:gd name="connsiteY4268" fmla="*/ 1309967 h 8158758"/>
              <a:gd name="connsiteX4269" fmla="*/ 5902193 w 8092826"/>
              <a:gd name="connsiteY4269" fmla="*/ 1462216 h 8158758"/>
              <a:gd name="connsiteX4270" fmla="*/ 5915884 w 8092826"/>
              <a:gd name="connsiteY4270" fmla="*/ 1924248 h 8158758"/>
              <a:gd name="connsiteX4271" fmla="*/ 5922715 w 8092826"/>
              <a:gd name="connsiteY4271" fmla="*/ 2139511 h 8158758"/>
              <a:gd name="connsiteX4272" fmla="*/ 5929562 w 8092826"/>
              <a:gd name="connsiteY4272" fmla="*/ 2318021 h 8158758"/>
              <a:gd name="connsiteX4273" fmla="*/ 5929562 w 8092826"/>
              <a:gd name="connsiteY4273" fmla="*/ 2396778 h 8158758"/>
              <a:gd name="connsiteX4274" fmla="*/ 6011635 w 8092826"/>
              <a:gd name="connsiteY4274" fmla="*/ 2407277 h 8158758"/>
              <a:gd name="connsiteX4275" fmla="*/ 6025326 w 8092826"/>
              <a:gd name="connsiteY4275" fmla="*/ 2375781 h 8158758"/>
              <a:gd name="connsiteX4276" fmla="*/ 5970592 w 8092826"/>
              <a:gd name="connsiteY4276" fmla="*/ 2375781 h 8158758"/>
              <a:gd name="connsiteX4277" fmla="*/ 5997945 w 8092826"/>
              <a:gd name="connsiteY4277" fmla="*/ 2344274 h 8158758"/>
              <a:gd name="connsiteX4278" fmla="*/ 6025326 w 8092826"/>
              <a:gd name="connsiteY4278" fmla="*/ 2312778 h 8158758"/>
              <a:gd name="connsiteX4279" fmla="*/ 6004790 w 8092826"/>
              <a:gd name="connsiteY4279" fmla="*/ 2270771 h 8158758"/>
              <a:gd name="connsiteX4280" fmla="*/ 5997945 w 8092826"/>
              <a:gd name="connsiteY4280" fmla="*/ 2218267 h 8158758"/>
              <a:gd name="connsiteX4281" fmla="*/ 6011635 w 8092826"/>
              <a:gd name="connsiteY4281" fmla="*/ 2197269 h 8158758"/>
              <a:gd name="connsiteX4282" fmla="*/ 6025326 w 8092826"/>
              <a:gd name="connsiteY4282" fmla="*/ 2060754 h 8158758"/>
              <a:gd name="connsiteX4283" fmla="*/ 5997945 w 8092826"/>
              <a:gd name="connsiteY4283" fmla="*/ 1766735 h 8158758"/>
              <a:gd name="connsiteX4284" fmla="*/ 5997945 w 8092826"/>
              <a:gd name="connsiteY4284" fmla="*/ 1756235 h 8158758"/>
              <a:gd name="connsiteX4285" fmla="*/ 6025326 w 8092826"/>
              <a:gd name="connsiteY4285" fmla="*/ 1546227 h 8158758"/>
              <a:gd name="connsiteX4286" fmla="*/ 6038989 w 8092826"/>
              <a:gd name="connsiteY4286" fmla="*/ 1273205 h 8158758"/>
              <a:gd name="connsiteX4287" fmla="*/ 6038989 w 8092826"/>
              <a:gd name="connsiteY4287" fmla="*/ 1210202 h 8158758"/>
              <a:gd name="connsiteX4288" fmla="*/ 6025326 w 8092826"/>
              <a:gd name="connsiteY4288" fmla="*/ 1105192 h 8158758"/>
              <a:gd name="connsiteX4289" fmla="*/ 6093710 w 8092826"/>
              <a:gd name="connsiteY4289" fmla="*/ 559160 h 8158758"/>
              <a:gd name="connsiteX4290" fmla="*/ 6121063 w 8092826"/>
              <a:gd name="connsiteY4290" fmla="*/ 527664 h 8158758"/>
              <a:gd name="connsiteX4291" fmla="*/ 6148430 w 8092826"/>
              <a:gd name="connsiteY4291" fmla="*/ 475159 h 8158758"/>
              <a:gd name="connsiteX4292" fmla="*/ 6175784 w 8092826"/>
              <a:gd name="connsiteY4292" fmla="*/ 779677 h 8158758"/>
              <a:gd name="connsiteX4293" fmla="*/ 6189475 w 8092826"/>
              <a:gd name="connsiteY4293" fmla="*/ 1010693 h 8158758"/>
              <a:gd name="connsiteX4294" fmla="*/ 6203139 w 8092826"/>
              <a:gd name="connsiteY4294" fmla="*/ 769178 h 8158758"/>
              <a:gd name="connsiteX4295" fmla="*/ 6203139 w 8092826"/>
              <a:gd name="connsiteY4295" fmla="*/ 643172 h 8158758"/>
              <a:gd name="connsiteX4296" fmla="*/ 6216828 w 8092826"/>
              <a:gd name="connsiteY4296" fmla="*/ 527664 h 8158758"/>
              <a:gd name="connsiteX4297" fmla="*/ 6244182 w 8092826"/>
              <a:gd name="connsiteY4297" fmla="*/ 706175 h 8158758"/>
              <a:gd name="connsiteX4298" fmla="*/ 6257859 w 8092826"/>
              <a:gd name="connsiteY4298" fmla="*/ 800676 h 8158758"/>
              <a:gd name="connsiteX4299" fmla="*/ 6298889 w 8092826"/>
              <a:gd name="connsiteY4299" fmla="*/ 758679 h 8158758"/>
              <a:gd name="connsiteX4300" fmla="*/ 6298889 w 8092826"/>
              <a:gd name="connsiteY4300" fmla="*/ 622163 h 8158758"/>
              <a:gd name="connsiteX4301" fmla="*/ 6312580 w 8092826"/>
              <a:gd name="connsiteY4301" fmla="*/ 485658 h 8158758"/>
              <a:gd name="connsiteX4302" fmla="*/ 6367287 w 8092826"/>
              <a:gd name="connsiteY4302" fmla="*/ 853180 h 8158758"/>
              <a:gd name="connsiteX4303" fmla="*/ 6380977 w 8092826"/>
              <a:gd name="connsiteY4303" fmla="*/ 1031691 h 8158758"/>
              <a:gd name="connsiteX4304" fmla="*/ 6380977 w 8092826"/>
              <a:gd name="connsiteY4304" fmla="*/ 1157698 h 8158758"/>
              <a:gd name="connsiteX4305" fmla="*/ 6353623 w 8092826"/>
              <a:gd name="connsiteY4305" fmla="*/ 1094695 h 8158758"/>
              <a:gd name="connsiteX4306" fmla="*/ 6339934 w 8092826"/>
              <a:gd name="connsiteY4306" fmla="*/ 1042189 h 8158758"/>
              <a:gd name="connsiteX4307" fmla="*/ 6339934 w 8092826"/>
              <a:gd name="connsiteY4307" fmla="*/ 1126200 h 8158758"/>
              <a:gd name="connsiteX4308" fmla="*/ 6353623 w 8092826"/>
              <a:gd name="connsiteY4308" fmla="*/ 1220701 h 8158758"/>
              <a:gd name="connsiteX4309" fmla="*/ 6408331 w 8092826"/>
              <a:gd name="connsiteY4309" fmla="*/ 1241709 h 8158758"/>
              <a:gd name="connsiteX4310" fmla="*/ 6408331 w 8092826"/>
              <a:gd name="connsiteY4310" fmla="*/ 1063197 h 8158758"/>
              <a:gd name="connsiteX4311" fmla="*/ 6394654 w 8092826"/>
              <a:gd name="connsiteY4311" fmla="*/ 695676 h 8158758"/>
              <a:gd name="connsiteX4312" fmla="*/ 6394654 w 8092826"/>
              <a:gd name="connsiteY4312" fmla="*/ 611664 h 8158758"/>
              <a:gd name="connsiteX4313" fmla="*/ 6408331 w 8092826"/>
              <a:gd name="connsiteY4313" fmla="*/ 601165 h 8158758"/>
              <a:gd name="connsiteX4314" fmla="*/ 6422007 w 8092826"/>
              <a:gd name="connsiteY4314" fmla="*/ 716674 h 8158758"/>
              <a:gd name="connsiteX4315" fmla="*/ 6449375 w 8092826"/>
              <a:gd name="connsiteY4315" fmla="*/ 800676 h 8158758"/>
              <a:gd name="connsiteX4316" fmla="*/ 6490419 w 8092826"/>
              <a:gd name="connsiteY4316" fmla="*/ 1199703 h 8158758"/>
              <a:gd name="connsiteX4317" fmla="*/ 6517772 w 8092826"/>
              <a:gd name="connsiteY4317" fmla="*/ 1724739 h 8158758"/>
              <a:gd name="connsiteX4318" fmla="*/ 6572479 w 8092826"/>
              <a:gd name="connsiteY4318" fmla="*/ 1766735 h 8158758"/>
              <a:gd name="connsiteX4319" fmla="*/ 6627201 w 8092826"/>
              <a:gd name="connsiteY4319" fmla="*/ 1745736 h 8158758"/>
              <a:gd name="connsiteX4320" fmla="*/ 6572479 w 8092826"/>
              <a:gd name="connsiteY4320" fmla="*/ 1714240 h 8158758"/>
              <a:gd name="connsiteX4321" fmla="*/ 6558803 w 8092826"/>
              <a:gd name="connsiteY4321" fmla="*/ 1703731 h 8158758"/>
              <a:gd name="connsiteX4322" fmla="*/ 6558803 w 8092826"/>
              <a:gd name="connsiteY4322" fmla="*/ 1388714 h 8158758"/>
              <a:gd name="connsiteX4323" fmla="*/ 6476729 w 8092826"/>
              <a:gd name="connsiteY4323" fmla="*/ 737672 h 8158758"/>
              <a:gd name="connsiteX4324" fmla="*/ 6483574 w 8092826"/>
              <a:gd name="connsiteY4324" fmla="*/ 643172 h 8158758"/>
              <a:gd name="connsiteX4325" fmla="*/ 6490419 w 8092826"/>
              <a:gd name="connsiteY4325" fmla="*/ 517165 h 8158758"/>
              <a:gd name="connsiteX4326" fmla="*/ 6476729 w 8092826"/>
              <a:gd name="connsiteY4326" fmla="*/ 380648 h 8158758"/>
              <a:gd name="connsiteX4327" fmla="*/ 6504083 w 8092826"/>
              <a:gd name="connsiteY4327" fmla="*/ 443652 h 8158758"/>
              <a:gd name="connsiteX4328" fmla="*/ 6654567 w 8092826"/>
              <a:gd name="connsiteY4328" fmla="*/ 1472725 h 8158758"/>
              <a:gd name="connsiteX4329" fmla="*/ 6695598 w 8092826"/>
              <a:gd name="connsiteY4329" fmla="*/ 1693232 h 8158758"/>
              <a:gd name="connsiteX4330" fmla="*/ 6722953 w 8092826"/>
              <a:gd name="connsiteY4330" fmla="*/ 1808739 h 8158758"/>
              <a:gd name="connsiteX4331" fmla="*/ 6777673 w 8092826"/>
              <a:gd name="connsiteY4331" fmla="*/ 1882242 h 8158758"/>
              <a:gd name="connsiteX4332" fmla="*/ 6805026 w 8092826"/>
              <a:gd name="connsiteY4332" fmla="*/ 1903250 h 8158758"/>
              <a:gd name="connsiteX4333" fmla="*/ 6763983 w 8092826"/>
              <a:gd name="connsiteY4333" fmla="*/ 1924248 h 8158758"/>
              <a:gd name="connsiteX4334" fmla="*/ 6757151 w 8092826"/>
              <a:gd name="connsiteY4334" fmla="*/ 1960999 h 8158758"/>
              <a:gd name="connsiteX4335" fmla="*/ 6736630 w 8092826"/>
              <a:gd name="connsiteY4335" fmla="*/ 1997751 h 8158758"/>
              <a:gd name="connsiteX4336" fmla="*/ 6750319 w 8092826"/>
              <a:gd name="connsiteY4336" fmla="*/ 2050254 h 8158758"/>
              <a:gd name="connsiteX4337" fmla="*/ 6777673 w 8092826"/>
              <a:gd name="connsiteY4337" fmla="*/ 2081762 h 8158758"/>
              <a:gd name="connsiteX4338" fmla="*/ 6791350 w 8092826"/>
              <a:gd name="connsiteY4338" fmla="*/ 2113258 h 8158758"/>
              <a:gd name="connsiteX4339" fmla="*/ 6763983 w 8092826"/>
              <a:gd name="connsiteY4339" fmla="*/ 2176261 h 8158758"/>
              <a:gd name="connsiteX4340" fmla="*/ 6750319 w 8092826"/>
              <a:gd name="connsiteY4340" fmla="*/ 2186760 h 8158758"/>
              <a:gd name="connsiteX4341" fmla="*/ 6777673 w 8092826"/>
              <a:gd name="connsiteY4341" fmla="*/ 2239264 h 8158758"/>
              <a:gd name="connsiteX4342" fmla="*/ 6805026 w 8092826"/>
              <a:gd name="connsiteY4342" fmla="*/ 2281271 h 8158758"/>
              <a:gd name="connsiteX4343" fmla="*/ 6818718 w 8092826"/>
              <a:gd name="connsiteY4343" fmla="*/ 2312778 h 8158758"/>
              <a:gd name="connsiteX4344" fmla="*/ 6805026 w 8092826"/>
              <a:gd name="connsiteY4344" fmla="*/ 2323277 h 8158758"/>
              <a:gd name="connsiteX4345" fmla="*/ 6750319 w 8092826"/>
              <a:gd name="connsiteY4345" fmla="*/ 2375781 h 8158758"/>
              <a:gd name="connsiteX4346" fmla="*/ 6791350 w 8092826"/>
              <a:gd name="connsiteY4346" fmla="*/ 2428275 h 8158758"/>
              <a:gd name="connsiteX4347" fmla="*/ 6791350 w 8092826"/>
              <a:gd name="connsiteY4347" fmla="*/ 2480779 h 8158758"/>
              <a:gd name="connsiteX4348" fmla="*/ 6777673 w 8092826"/>
              <a:gd name="connsiteY4348" fmla="*/ 2564791 h 8158758"/>
              <a:gd name="connsiteX4349" fmla="*/ 6777673 w 8092826"/>
              <a:gd name="connsiteY4349" fmla="*/ 2648792 h 8158758"/>
              <a:gd name="connsiteX4350" fmla="*/ 6805026 w 8092826"/>
              <a:gd name="connsiteY4350" fmla="*/ 2690798 h 8158758"/>
              <a:gd name="connsiteX4351" fmla="*/ 6846071 w 8092826"/>
              <a:gd name="connsiteY4351" fmla="*/ 2690798 h 8158758"/>
              <a:gd name="connsiteX4352" fmla="*/ 6846071 w 8092826"/>
              <a:gd name="connsiteY4352" fmla="*/ 2711795 h 8158758"/>
              <a:gd name="connsiteX4353" fmla="*/ 6846071 w 8092826"/>
              <a:gd name="connsiteY4353" fmla="*/ 2785309 h 8158758"/>
              <a:gd name="connsiteX4354" fmla="*/ 6859748 w 8092826"/>
              <a:gd name="connsiteY4354" fmla="*/ 2848301 h 8158758"/>
              <a:gd name="connsiteX4355" fmla="*/ 6791350 w 8092826"/>
              <a:gd name="connsiteY4355" fmla="*/ 2879808 h 8158758"/>
              <a:gd name="connsiteX4356" fmla="*/ 6736630 w 8092826"/>
              <a:gd name="connsiteY4356" fmla="*/ 2932312 h 8158758"/>
              <a:gd name="connsiteX4357" fmla="*/ 6681921 w 8092826"/>
              <a:gd name="connsiteY4357" fmla="*/ 2984818 h 8158758"/>
              <a:gd name="connsiteX4358" fmla="*/ 6640878 w 8092826"/>
              <a:gd name="connsiteY4358" fmla="*/ 3005814 h 8158758"/>
              <a:gd name="connsiteX4359" fmla="*/ 6695598 w 8092826"/>
              <a:gd name="connsiteY4359" fmla="*/ 3026822 h 8158758"/>
              <a:gd name="connsiteX4360" fmla="*/ 6722953 w 8092826"/>
              <a:gd name="connsiteY4360" fmla="*/ 3089826 h 8158758"/>
              <a:gd name="connsiteX4361" fmla="*/ 6722953 w 8092826"/>
              <a:gd name="connsiteY4361" fmla="*/ 3163328 h 8158758"/>
              <a:gd name="connsiteX4362" fmla="*/ 6770828 w 8092826"/>
              <a:gd name="connsiteY4362" fmla="*/ 3194826 h 8158758"/>
              <a:gd name="connsiteX4363" fmla="*/ 6791350 w 8092826"/>
              <a:gd name="connsiteY4363" fmla="*/ 3142320 h 8158758"/>
              <a:gd name="connsiteX4364" fmla="*/ 6791350 w 8092826"/>
              <a:gd name="connsiteY4364" fmla="*/ 3100325 h 8158758"/>
              <a:gd name="connsiteX4365" fmla="*/ 6846071 w 8092826"/>
              <a:gd name="connsiteY4365" fmla="*/ 3121323 h 8158758"/>
              <a:gd name="connsiteX4366" fmla="*/ 6859748 w 8092826"/>
              <a:gd name="connsiteY4366" fmla="*/ 3163328 h 8158758"/>
              <a:gd name="connsiteX4367" fmla="*/ 6914468 w 8092826"/>
              <a:gd name="connsiteY4367" fmla="*/ 3184326 h 8158758"/>
              <a:gd name="connsiteX4368" fmla="*/ 6996529 w 8092826"/>
              <a:gd name="connsiteY4368" fmla="*/ 3215834 h 8158758"/>
              <a:gd name="connsiteX4369" fmla="*/ 7023897 w 8092826"/>
              <a:gd name="connsiteY4369" fmla="*/ 3257829 h 8158758"/>
              <a:gd name="connsiteX4370" fmla="*/ 7064927 w 8092826"/>
              <a:gd name="connsiteY4370" fmla="*/ 3189581 h 8158758"/>
              <a:gd name="connsiteX4371" fmla="*/ 7160679 w 8092826"/>
              <a:gd name="connsiteY4371" fmla="*/ 3121323 h 8158758"/>
              <a:gd name="connsiteX4372" fmla="*/ 7188046 w 8092826"/>
              <a:gd name="connsiteY4372" fmla="*/ 3173827 h 8158758"/>
              <a:gd name="connsiteX4373" fmla="*/ 7215399 w 8092826"/>
              <a:gd name="connsiteY4373" fmla="*/ 3226333 h 8158758"/>
              <a:gd name="connsiteX4374" fmla="*/ 7235921 w 8092826"/>
              <a:gd name="connsiteY4374" fmla="*/ 3200080 h 8158758"/>
              <a:gd name="connsiteX4375" fmla="*/ 7222244 w 8092826"/>
              <a:gd name="connsiteY4375" fmla="*/ 3142320 h 8158758"/>
              <a:gd name="connsiteX4376" fmla="*/ 7222244 w 8092826"/>
              <a:gd name="connsiteY4376" fmla="*/ 3084571 h 8158758"/>
              <a:gd name="connsiteX4377" fmla="*/ 7270121 w 8092826"/>
              <a:gd name="connsiteY4377" fmla="*/ 3068818 h 8158758"/>
              <a:gd name="connsiteX4378" fmla="*/ 7338518 w 8092826"/>
              <a:gd name="connsiteY4378" fmla="*/ 3079317 h 8158758"/>
              <a:gd name="connsiteX4379" fmla="*/ 7352194 w 8092826"/>
              <a:gd name="connsiteY4379" fmla="*/ 3362838 h 8158758"/>
              <a:gd name="connsiteX4380" fmla="*/ 7345362 w 8092826"/>
              <a:gd name="connsiteY4380" fmla="*/ 3420597 h 8158758"/>
              <a:gd name="connsiteX4381" fmla="*/ 7365871 w 8092826"/>
              <a:gd name="connsiteY4381" fmla="*/ 3499344 h 8158758"/>
              <a:gd name="connsiteX4382" fmla="*/ 7393225 w 8092826"/>
              <a:gd name="connsiteY4382" fmla="*/ 3614851 h 8158758"/>
              <a:gd name="connsiteX4383" fmla="*/ 7352194 w 8092826"/>
              <a:gd name="connsiteY4383" fmla="*/ 3677854 h 8158758"/>
              <a:gd name="connsiteX4384" fmla="*/ 7393225 w 8092826"/>
              <a:gd name="connsiteY4384" fmla="*/ 3709362 h 8158758"/>
              <a:gd name="connsiteX4385" fmla="*/ 7475313 w 8092826"/>
              <a:gd name="connsiteY4385" fmla="*/ 3761866 h 8158758"/>
              <a:gd name="connsiteX4386" fmla="*/ 7406916 w 8092826"/>
              <a:gd name="connsiteY4386" fmla="*/ 3751368 h 8158758"/>
              <a:gd name="connsiteX4387" fmla="*/ 7338518 w 8092826"/>
              <a:gd name="connsiteY4387" fmla="*/ 3730360 h 8158758"/>
              <a:gd name="connsiteX4388" fmla="*/ 7311164 w 8092826"/>
              <a:gd name="connsiteY4388" fmla="*/ 3740858 h 8158758"/>
              <a:gd name="connsiteX4389" fmla="*/ 7379562 w 8092826"/>
              <a:gd name="connsiteY4389" fmla="*/ 3824870 h 8158758"/>
              <a:gd name="connsiteX4390" fmla="*/ 7338518 w 8092826"/>
              <a:gd name="connsiteY4390" fmla="*/ 3814371 h 8158758"/>
              <a:gd name="connsiteX4391" fmla="*/ 7304319 w 8092826"/>
              <a:gd name="connsiteY4391" fmla="*/ 3761866 h 8158758"/>
              <a:gd name="connsiteX4392" fmla="*/ 7297474 w 8092826"/>
              <a:gd name="connsiteY4392" fmla="*/ 3709362 h 8158758"/>
              <a:gd name="connsiteX4393" fmla="*/ 7290630 w 8092826"/>
              <a:gd name="connsiteY4393" fmla="*/ 3641104 h 8158758"/>
              <a:gd name="connsiteX4394" fmla="*/ 7297474 w 8092826"/>
              <a:gd name="connsiteY4394" fmla="*/ 3572856 h 8158758"/>
              <a:gd name="connsiteX4395" fmla="*/ 7290630 w 8092826"/>
              <a:gd name="connsiteY4395" fmla="*/ 3541349 h 8158758"/>
              <a:gd name="connsiteX4396" fmla="*/ 7256444 w 8092826"/>
              <a:gd name="connsiteY4396" fmla="*/ 3509853 h 8158758"/>
              <a:gd name="connsiteX4397" fmla="*/ 7263274 w 8092826"/>
              <a:gd name="connsiteY4397" fmla="*/ 3478346 h 8158758"/>
              <a:gd name="connsiteX4398" fmla="*/ 7283810 w 8092826"/>
              <a:gd name="connsiteY4398" fmla="*/ 3488845 h 8158758"/>
              <a:gd name="connsiteX4399" fmla="*/ 7324841 w 8092826"/>
              <a:gd name="connsiteY4399" fmla="*/ 3488845 h 8158758"/>
              <a:gd name="connsiteX4400" fmla="*/ 7311164 w 8092826"/>
              <a:gd name="connsiteY4400" fmla="*/ 3478346 h 8158758"/>
              <a:gd name="connsiteX4401" fmla="*/ 7283810 w 8092826"/>
              <a:gd name="connsiteY4401" fmla="*/ 3467846 h 8158758"/>
              <a:gd name="connsiteX4402" fmla="*/ 7270121 w 8092826"/>
              <a:gd name="connsiteY4402" fmla="*/ 3362838 h 8158758"/>
              <a:gd name="connsiteX4403" fmla="*/ 7297474 w 8092826"/>
              <a:gd name="connsiteY4403" fmla="*/ 3310333 h 8158758"/>
              <a:gd name="connsiteX4404" fmla="*/ 7188046 w 8092826"/>
              <a:gd name="connsiteY4404" fmla="*/ 3278837 h 8158758"/>
              <a:gd name="connsiteX4405" fmla="*/ 7160679 w 8092826"/>
              <a:gd name="connsiteY4405" fmla="*/ 3373336 h 8158758"/>
              <a:gd name="connsiteX4406" fmla="*/ 7160679 w 8092826"/>
              <a:gd name="connsiteY4406" fmla="*/ 3425842 h 8158758"/>
              <a:gd name="connsiteX4407" fmla="*/ 7160679 w 8092826"/>
              <a:gd name="connsiteY4407" fmla="*/ 3504598 h 8158758"/>
              <a:gd name="connsiteX4408" fmla="*/ 7147015 w 8092826"/>
              <a:gd name="connsiteY4408" fmla="*/ 3583355 h 8158758"/>
              <a:gd name="connsiteX4409" fmla="*/ 7119662 w 8092826"/>
              <a:gd name="connsiteY4409" fmla="*/ 3593854 h 8158758"/>
              <a:gd name="connsiteX4410" fmla="*/ 7105970 w 8092826"/>
              <a:gd name="connsiteY4410" fmla="*/ 3541349 h 8158758"/>
              <a:gd name="connsiteX4411" fmla="*/ 7105970 w 8092826"/>
              <a:gd name="connsiteY4411" fmla="*/ 3457347 h 8158758"/>
              <a:gd name="connsiteX4412" fmla="*/ 7092281 w 8092826"/>
              <a:gd name="connsiteY4412" fmla="*/ 3436339 h 8158758"/>
              <a:gd name="connsiteX4413" fmla="*/ 7078617 w 8092826"/>
              <a:gd name="connsiteY4413" fmla="*/ 3446850 h 8158758"/>
              <a:gd name="connsiteX4414" fmla="*/ 7023897 w 8092826"/>
              <a:gd name="connsiteY4414" fmla="*/ 3488845 h 8158758"/>
              <a:gd name="connsiteX4415" fmla="*/ 6969175 w 8092826"/>
              <a:gd name="connsiteY4415" fmla="*/ 3499344 h 8158758"/>
              <a:gd name="connsiteX4416" fmla="*/ 6989698 w 8092826"/>
              <a:gd name="connsiteY4416" fmla="*/ 3457347 h 8158758"/>
              <a:gd name="connsiteX4417" fmla="*/ 7037574 w 8092826"/>
              <a:gd name="connsiteY4417" fmla="*/ 3436339 h 8158758"/>
              <a:gd name="connsiteX4418" fmla="*/ 7058095 w 8092826"/>
              <a:gd name="connsiteY4418" fmla="*/ 3415342 h 8158758"/>
              <a:gd name="connsiteX4419" fmla="*/ 7064927 w 8092826"/>
              <a:gd name="connsiteY4419" fmla="*/ 3368093 h 8158758"/>
              <a:gd name="connsiteX4420" fmla="*/ 7064927 w 8092826"/>
              <a:gd name="connsiteY4420" fmla="*/ 3331341 h 8158758"/>
              <a:gd name="connsiteX4421" fmla="*/ 6996529 w 8092826"/>
              <a:gd name="connsiteY4421" fmla="*/ 3310333 h 8158758"/>
              <a:gd name="connsiteX4422" fmla="*/ 6941822 w 8092826"/>
              <a:gd name="connsiteY4422" fmla="*/ 3394344 h 8158758"/>
              <a:gd name="connsiteX4423" fmla="*/ 6914468 w 8092826"/>
              <a:gd name="connsiteY4423" fmla="*/ 3488845 h 8158758"/>
              <a:gd name="connsiteX4424" fmla="*/ 6900778 w 8092826"/>
              <a:gd name="connsiteY4424" fmla="*/ 3467846 h 8158758"/>
              <a:gd name="connsiteX4425" fmla="*/ 6873425 w 8092826"/>
              <a:gd name="connsiteY4425" fmla="*/ 3425842 h 8158758"/>
              <a:gd name="connsiteX4426" fmla="*/ 6859748 w 8092826"/>
              <a:gd name="connsiteY4426" fmla="*/ 3394344 h 8158758"/>
              <a:gd name="connsiteX4427" fmla="*/ 6907623 w 8092826"/>
              <a:gd name="connsiteY4427" fmla="*/ 3294590 h 8158758"/>
              <a:gd name="connsiteX4428" fmla="*/ 6805026 w 8092826"/>
              <a:gd name="connsiteY4428" fmla="*/ 3226333 h 8158758"/>
              <a:gd name="connsiteX4429" fmla="*/ 6736630 w 8092826"/>
              <a:gd name="connsiteY4429" fmla="*/ 3268338 h 8158758"/>
              <a:gd name="connsiteX4430" fmla="*/ 6750319 w 8092826"/>
              <a:gd name="connsiteY4430" fmla="*/ 3278837 h 8158758"/>
              <a:gd name="connsiteX4431" fmla="*/ 6805026 w 8092826"/>
              <a:gd name="connsiteY4431" fmla="*/ 3278837 h 8158758"/>
              <a:gd name="connsiteX4432" fmla="*/ 6832380 w 8092826"/>
              <a:gd name="connsiteY4432" fmla="*/ 3326086 h 8158758"/>
              <a:gd name="connsiteX4433" fmla="*/ 6805026 w 8092826"/>
              <a:gd name="connsiteY4433" fmla="*/ 3373336 h 8158758"/>
              <a:gd name="connsiteX4434" fmla="*/ 6777673 w 8092826"/>
              <a:gd name="connsiteY4434" fmla="*/ 3415342 h 8158758"/>
              <a:gd name="connsiteX4435" fmla="*/ 6763983 w 8092826"/>
              <a:gd name="connsiteY4435" fmla="*/ 3383835 h 8158758"/>
              <a:gd name="connsiteX4436" fmla="*/ 6750319 w 8092826"/>
              <a:gd name="connsiteY4436" fmla="*/ 3320832 h 8158758"/>
              <a:gd name="connsiteX4437" fmla="*/ 6736630 w 8092826"/>
              <a:gd name="connsiteY4437" fmla="*/ 3425842 h 8158758"/>
              <a:gd name="connsiteX4438" fmla="*/ 6777673 w 8092826"/>
              <a:gd name="connsiteY4438" fmla="*/ 3667355 h 8158758"/>
              <a:gd name="connsiteX4439" fmla="*/ 6770828 w 8092826"/>
              <a:gd name="connsiteY4439" fmla="*/ 3945622 h 8158758"/>
              <a:gd name="connsiteX4440" fmla="*/ 6763983 w 8092826"/>
              <a:gd name="connsiteY4440" fmla="*/ 4202890 h 8158758"/>
              <a:gd name="connsiteX4441" fmla="*/ 6777673 w 8092826"/>
              <a:gd name="connsiteY4441" fmla="*/ 4328898 h 8158758"/>
              <a:gd name="connsiteX4442" fmla="*/ 6818718 w 8092826"/>
              <a:gd name="connsiteY4442" fmla="*/ 4150386 h 8158758"/>
              <a:gd name="connsiteX4443" fmla="*/ 6818718 w 8092826"/>
              <a:gd name="connsiteY4443" fmla="*/ 3929878 h 8158758"/>
              <a:gd name="connsiteX4444" fmla="*/ 6832380 w 8092826"/>
              <a:gd name="connsiteY4444" fmla="*/ 3835368 h 8158758"/>
              <a:gd name="connsiteX4445" fmla="*/ 6887102 w 8092826"/>
              <a:gd name="connsiteY4445" fmla="*/ 3803862 h 8158758"/>
              <a:gd name="connsiteX4446" fmla="*/ 6969175 w 8092826"/>
              <a:gd name="connsiteY4446" fmla="*/ 3772365 h 8158758"/>
              <a:gd name="connsiteX4447" fmla="*/ 7023897 w 8092826"/>
              <a:gd name="connsiteY4447" fmla="*/ 3740858 h 8158758"/>
              <a:gd name="connsiteX4448" fmla="*/ 7071772 w 8092826"/>
              <a:gd name="connsiteY4448" fmla="*/ 3719861 h 8158758"/>
              <a:gd name="connsiteX4449" fmla="*/ 7105970 w 8092826"/>
              <a:gd name="connsiteY4449" fmla="*/ 3709362 h 8158758"/>
              <a:gd name="connsiteX4450" fmla="*/ 7105970 w 8092826"/>
              <a:gd name="connsiteY4450" fmla="*/ 3698862 h 8158758"/>
              <a:gd name="connsiteX4451" fmla="*/ 7119662 w 8092826"/>
              <a:gd name="connsiteY4451" fmla="*/ 3698862 h 8158758"/>
              <a:gd name="connsiteX4452" fmla="*/ 7160679 w 8092826"/>
              <a:gd name="connsiteY4452" fmla="*/ 3667355 h 8158758"/>
              <a:gd name="connsiteX4453" fmla="*/ 7194890 w 8092826"/>
              <a:gd name="connsiteY4453" fmla="*/ 3635859 h 8158758"/>
              <a:gd name="connsiteX4454" fmla="*/ 7215399 w 8092826"/>
              <a:gd name="connsiteY4454" fmla="*/ 3667355 h 8158758"/>
              <a:gd name="connsiteX4455" fmla="*/ 7215399 w 8092826"/>
              <a:gd name="connsiteY4455" fmla="*/ 3730360 h 8158758"/>
              <a:gd name="connsiteX4456" fmla="*/ 7174369 w 8092826"/>
              <a:gd name="connsiteY4456" fmla="*/ 3772365 h 8158758"/>
              <a:gd name="connsiteX4457" fmla="*/ 7133326 w 8092826"/>
              <a:gd name="connsiteY4457" fmla="*/ 3830114 h 8158758"/>
              <a:gd name="connsiteX4458" fmla="*/ 7105970 w 8092826"/>
              <a:gd name="connsiteY4458" fmla="*/ 3898371 h 8158758"/>
              <a:gd name="connsiteX4459" fmla="*/ 7092281 w 8092826"/>
              <a:gd name="connsiteY4459" fmla="*/ 3966630 h 8158758"/>
              <a:gd name="connsiteX4460" fmla="*/ 7092281 w 8092826"/>
              <a:gd name="connsiteY4460" fmla="*/ 4024379 h 8158758"/>
              <a:gd name="connsiteX4461" fmla="*/ 7064927 w 8092826"/>
              <a:gd name="connsiteY4461" fmla="*/ 4097882 h 8158758"/>
              <a:gd name="connsiteX4462" fmla="*/ 7078617 w 8092826"/>
              <a:gd name="connsiteY4462" fmla="*/ 4213389 h 8158758"/>
              <a:gd name="connsiteX4463" fmla="*/ 7092281 w 8092826"/>
              <a:gd name="connsiteY4463" fmla="*/ 4318398 h 8158758"/>
              <a:gd name="connsiteX4464" fmla="*/ 7078617 w 8092826"/>
              <a:gd name="connsiteY4464" fmla="*/ 4370902 h 8158758"/>
              <a:gd name="connsiteX4465" fmla="*/ 7051250 w 8092826"/>
              <a:gd name="connsiteY4465" fmla="*/ 4512662 h 8158758"/>
              <a:gd name="connsiteX4466" fmla="*/ 7064927 w 8092826"/>
              <a:gd name="connsiteY4466" fmla="*/ 4654424 h 8158758"/>
              <a:gd name="connsiteX4467" fmla="*/ 6941822 w 8092826"/>
              <a:gd name="connsiteY4467" fmla="*/ 4738424 h 8158758"/>
              <a:gd name="connsiteX4468" fmla="*/ 6928132 w 8092826"/>
              <a:gd name="connsiteY4468" fmla="*/ 4712173 h 8158758"/>
              <a:gd name="connsiteX4469" fmla="*/ 6914468 w 8092826"/>
              <a:gd name="connsiteY4469" fmla="*/ 4685920 h 8158758"/>
              <a:gd name="connsiteX4470" fmla="*/ 6928132 w 8092826"/>
              <a:gd name="connsiteY4470" fmla="*/ 4643925 h 8158758"/>
              <a:gd name="connsiteX4471" fmla="*/ 6859748 w 8092826"/>
              <a:gd name="connsiteY4471" fmla="*/ 4622917 h 8158758"/>
              <a:gd name="connsiteX4472" fmla="*/ 6805026 w 8092826"/>
              <a:gd name="connsiteY4472" fmla="*/ 4675421 h 8158758"/>
              <a:gd name="connsiteX4473" fmla="*/ 6832380 w 8092826"/>
              <a:gd name="connsiteY4473" fmla="*/ 4706928 h 8158758"/>
              <a:gd name="connsiteX4474" fmla="*/ 6887102 w 8092826"/>
              <a:gd name="connsiteY4474" fmla="*/ 4733170 h 8158758"/>
              <a:gd name="connsiteX4475" fmla="*/ 6996529 w 8092826"/>
              <a:gd name="connsiteY4475" fmla="*/ 4748923 h 8158758"/>
              <a:gd name="connsiteX4476" fmla="*/ 7037574 w 8092826"/>
              <a:gd name="connsiteY4476" fmla="*/ 4748923 h 8158758"/>
              <a:gd name="connsiteX4477" fmla="*/ 7037574 w 8092826"/>
              <a:gd name="connsiteY4477" fmla="*/ 4801427 h 8158758"/>
              <a:gd name="connsiteX4478" fmla="*/ 7017065 w 8092826"/>
              <a:gd name="connsiteY4478" fmla="*/ 4832934 h 8158758"/>
              <a:gd name="connsiteX4479" fmla="*/ 7017065 w 8092826"/>
              <a:gd name="connsiteY4479" fmla="*/ 4869686 h 8158758"/>
              <a:gd name="connsiteX4480" fmla="*/ 7051250 w 8092826"/>
              <a:gd name="connsiteY4480" fmla="*/ 4885440 h 8158758"/>
              <a:gd name="connsiteX4481" fmla="*/ 7064927 w 8092826"/>
              <a:gd name="connsiteY4481" fmla="*/ 4895938 h 8158758"/>
              <a:gd name="connsiteX4482" fmla="*/ 7037574 w 8092826"/>
              <a:gd name="connsiteY4482" fmla="*/ 4906437 h 8158758"/>
              <a:gd name="connsiteX4483" fmla="*/ 6996529 w 8092826"/>
              <a:gd name="connsiteY4483" fmla="*/ 4927435 h 8158758"/>
              <a:gd name="connsiteX4484" fmla="*/ 7023897 w 8092826"/>
              <a:gd name="connsiteY4484" fmla="*/ 5000947 h 8158758"/>
              <a:gd name="connsiteX4485" fmla="*/ 7023897 w 8092826"/>
              <a:gd name="connsiteY4485" fmla="*/ 5042942 h 8158758"/>
              <a:gd name="connsiteX4486" fmla="*/ 6989698 w 8092826"/>
              <a:gd name="connsiteY4486" fmla="*/ 5158451 h 8158758"/>
              <a:gd name="connsiteX4487" fmla="*/ 6969175 w 8092826"/>
              <a:gd name="connsiteY4487" fmla="*/ 5273958 h 8158758"/>
              <a:gd name="connsiteX4488" fmla="*/ 6976022 w 8092826"/>
              <a:gd name="connsiteY4488" fmla="*/ 5315965 h 8158758"/>
              <a:gd name="connsiteX4489" fmla="*/ 7010220 w 8092826"/>
              <a:gd name="connsiteY4489" fmla="*/ 5357970 h 8158758"/>
              <a:gd name="connsiteX4490" fmla="*/ 6982866 w 8092826"/>
              <a:gd name="connsiteY4490" fmla="*/ 5399965 h 8158758"/>
              <a:gd name="connsiteX4491" fmla="*/ 6969175 w 8092826"/>
              <a:gd name="connsiteY4491" fmla="*/ 5389467 h 8158758"/>
              <a:gd name="connsiteX4492" fmla="*/ 6969175 w 8092826"/>
              <a:gd name="connsiteY4492" fmla="*/ 5378968 h 8158758"/>
              <a:gd name="connsiteX4493" fmla="*/ 6941822 w 8092826"/>
              <a:gd name="connsiteY4493" fmla="*/ 5462970 h 8158758"/>
              <a:gd name="connsiteX4494" fmla="*/ 6969175 w 8092826"/>
              <a:gd name="connsiteY4494" fmla="*/ 5473467 h 8158758"/>
              <a:gd name="connsiteX4495" fmla="*/ 6955513 w 8092826"/>
              <a:gd name="connsiteY4495" fmla="*/ 5557480 h 8158758"/>
              <a:gd name="connsiteX4496" fmla="*/ 6914468 w 8092826"/>
              <a:gd name="connsiteY4496" fmla="*/ 5651979 h 8158758"/>
              <a:gd name="connsiteX4497" fmla="*/ 6893946 w 8092826"/>
              <a:gd name="connsiteY4497" fmla="*/ 5735990 h 8158758"/>
              <a:gd name="connsiteX4498" fmla="*/ 6887866 w 8092826"/>
              <a:gd name="connsiteY4498" fmla="*/ 5767096 h 8158758"/>
              <a:gd name="connsiteX4499" fmla="*/ 6928132 w 8092826"/>
              <a:gd name="connsiteY4499" fmla="*/ 5746490 h 8158758"/>
              <a:gd name="connsiteX4500" fmla="*/ 6955513 w 8092826"/>
              <a:gd name="connsiteY4500" fmla="*/ 5767488 h 8158758"/>
              <a:gd name="connsiteX4501" fmla="*/ 6914468 w 8092826"/>
              <a:gd name="connsiteY4501" fmla="*/ 5788496 h 8158758"/>
              <a:gd name="connsiteX4502" fmla="*/ 6887705 w 8092826"/>
              <a:gd name="connsiteY4502" fmla="*/ 5767950 h 8158758"/>
              <a:gd name="connsiteX4503" fmla="*/ 6873425 w 8092826"/>
              <a:gd name="connsiteY4503" fmla="*/ 5841000 h 8158758"/>
              <a:gd name="connsiteX4504" fmla="*/ 6846071 w 8092826"/>
              <a:gd name="connsiteY4504" fmla="*/ 5956498 h 8158758"/>
              <a:gd name="connsiteX4505" fmla="*/ 6846071 w 8092826"/>
              <a:gd name="connsiteY4505" fmla="*/ 6009002 h 8158758"/>
              <a:gd name="connsiteX4506" fmla="*/ 6846071 w 8092826"/>
              <a:gd name="connsiteY4506" fmla="*/ 6019512 h 8158758"/>
              <a:gd name="connsiteX4507" fmla="*/ 6818718 w 8092826"/>
              <a:gd name="connsiteY4507" fmla="*/ 6051008 h 8158758"/>
              <a:gd name="connsiteX4508" fmla="*/ 6873425 w 8092826"/>
              <a:gd name="connsiteY4508" fmla="*/ 6082515 h 8158758"/>
              <a:gd name="connsiteX4509" fmla="*/ 6900778 w 8092826"/>
              <a:gd name="connsiteY4509" fmla="*/ 6114011 h 8158758"/>
              <a:gd name="connsiteX4510" fmla="*/ 6818718 w 8092826"/>
              <a:gd name="connsiteY4510" fmla="*/ 6156018 h 8158758"/>
              <a:gd name="connsiteX4511" fmla="*/ 6750319 w 8092826"/>
              <a:gd name="connsiteY4511" fmla="*/ 6439538 h 8158758"/>
              <a:gd name="connsiteX4512" fmla="*/ 6736630 w 8092826"/>
              <a:gd name="connsiteY4512" fmla="*/ 6481533 h 8158758"/>
              <a:gd name="connsiteX4513" fmla="*/ 6681921 w 8092826"/>
              <a:gd name="connsiteY4513" fmla="*/ 6471034 h 8158758"/>
              <a:gd name="connsiteX4514" fmla="*/ 6654567 w 8092826"/>
              <a:gd name="connsiteY4514" fmla="*/ 6476278 h 8158758"/>
              <a:gd name="connsiteX4515" fmla="*/ 6681921 w 8092826"/>
              <a:gd name="connsiteY4515" fmla="*/ 6450037 h 8158758"/>
              <a:gd name="connsiteX4516" fmla="*/ 6709276 w 8092826"/>
              <a:gd name="connsiteY4516" fmla="*/ 6418530 h 8158758"/>
              <a:gd name="connsiteX4517" fmla="*/ 6695598 w 8092826"/>
              <a:gd name="connsiteY4517" fmla="*/ 6366026 h 8158758"/>
              <a:gd name="connsiteX4518" fmla="*/ 6709276 w 8092826"/>
              <a:gd name="connsiteY4518" fmla="*/ 6255771 h 8158758"/>
              <a:gd name="connsiteX4519" fmla="*/ 6722953 w 8092826"/>
              <a:gd name="connsiteY4519" fmla="*/ 6135010 h 8158758"/>
              <a:gd name="connsiteX4520" fmla="*/ 6736630 w 8092826"/>
              <a:gd name="connsiteY4520" fmla="*/ 6082515 h 8158758"/>
              <a:gd name="connsiteX4521" fmla="*/ 6722953 w 8092826"/>
              <a:gd name="connsiteY4521" fmla="*/ 6051008 h 8158758"/>
              <a:gd name="connsiteX4522" fmla="*/ 6722953 w 8092826"/>
              <a:gd name="connsiteY4522" fmla="*/ 6009002 h 8158758"/>
              <a:gd name="connsiteX4523" fmla="*/ 6722953 w 8092826"/>
              <a:gd name="connsiteY4523" fmla="*/ 5998504 h 8158758"/>
              <a:gd name="connsiteX4524" fmla="*/ 6757151 w 8092826"/>
              <a:gd name="connsiteY4524" fmla="*/ 5961752 h 8158758"/>
              <a:gd name="connsiteX4525" fmla="*/ 6736630 w 8092826"/>
              <a:gd name="connsiteY4525" fmla="*/ 5904003 h 8158758"/>
              <a:gd name="connsiteX4526" fmla="*/ 6763983 w 8092826"/>
              <a:gd name="connsiteY4526" fmla="*/ 5893494 h 8158758"/>
              <a:gd name="connsiteX4527" fmla="*/ 6805026 w 8092826"/>
              <a:gd name="connsiteY4527" fmla="*/ 5767488 h 8158758"/>
              <a:gd name="connsiteX4528" fmla="*/ 6750319 w 8092826"/>
              <a:gd name="connsiteY4528" fmla="*/ 5662488 h 8158758"/>
              <a:gd name="connsiteX4529" fmla="*/ 6654567 w 8092826"/>
              <a:gd name="connsiteY4529" fmla="*/ 6187514 h 8158758"/>
              <a:gd name="connsiteX4530" fmla="*/ 6627201 w 8092826"/>
              <a:gd name="connsiteY4530" fmla="*/ 6418530 h 8158758"/>
              <a:gd name="connsiteX4531" fmla="*/ 6593002 w 8092826"/>
              <a:gd name="connsiteY4531" fmla="*/ 6387034 h 8158758"/>
              <a:gd name="connsiteX4532" fmla="*/ 6586156 w 8092826"/>
              <a:gd name="connsiteY4532" fmla="*/ 6240018 h 8158758"/>
              <a:gd name="connsiteX4533" fmla="*/ 6599833 w 8092826"/>
              <a:gd name="connsiteY4533" fmla="*/ 6145518 h 8158758"/>
              <a:gd name="connsiteX4534" fmla="*/ 6613524 w 8092826"/>
              <a:gd name="connsiteY4534" fmla="*/ 6093013 h 8158758"/>
              <a:gd name="connsiteX4535" fmla="*/ 6613524 w 8092826"/>
              <a:gd name="connsiteY4535" fmla="*/ 6040509 h 8158758"/>
              <a:gd name="connsiteX4536" fmla="*/ 6599833 w 8092826"/>
              <a:gd name="connsiteY4536" fmla="*/ 5988005 h 8158758"/>
              <a:gd name="connsiteX4537" fmla="*/ 6620369 w 8092826"/>
              <a:gd name="connsiteY4537" fmla="*/ 5935499 h 8158758"/>
              <a:gd name="connsiteX4538" fmla="*/ 6634033 w 8092826"/>
              <a:gd name="connsiteY4538" fmla="*/ 5882995 h 8158758"/>
              <a:gd name="connsiteX4539" fmla="*/ 6586156 w 8092826"/>
              <a:gd name="connsiteY4539" fmla="*/ 5851499 h 8158758"/>
              <a:gd name="connsiteX4540" fmla="*/ 6504083 w 8092826"/>
              <a:gd name="connsiteY4540" fmla="*/ 6366026 h 8158758"/>
              <a:gd name="connsiteX4541" fmla="*/ 6463038 w 8092826"/>
              <a:gd name="connsiteY4541" fmla="*/ 6597042 h 8158758"/>
              <a:gd name="connsiteX4542" fmla="*/ 6449375 w 8092826"/>
              <a:gd name="connsiteY4542" fmla="*/ 6460536 h 8158758"/>
              <a:gd name="connsiteX4543" fmla="*/ 6449375 w 8092826"/>
              <a:gd name="connsiteY4543" fmla="*/ 6345027 h 8158758"/>
              <a:gd name="connsiteX4544" fmla="*/ 6422007 w 8092826"/>
              <a:gd name="connsiteY4544" fmla="*/ 6366026 h 8158758"/>
              <a:gd name="connsiteX4545" fmla="*/ 6422007 w 8092826"/>
              <a:gd name="connsiteY4545" fmla="*/ 6649546 h 8158758"/>
              <a:gd name="connsiteX4546" fmla="*/ 6380977 w 8092826"/>
              <a:gd name="connsiteY4546" fmla="*/ 6849054 h 8158758"/>
              <a:gd name="connsiteX4547" fmla="*/ 6367287 w 8092826"/>
              <a:gd name="connsiteY4547" fmla="*/ 6786051 h 8158758"/>
              <a:gd name="connsiteX4548" fmla="*/ 6326270 w 8092826"/>
              <a:gd name="connsiteY4548" fmla="*/ 6786051 h 8158758"/>
              <a:gd name="connsiteX4549" fmla="*/ 6257859 w 8092826"/>
              <a:gd name="connsiteY4549" fmla="*/ 6880561 h 8158758"/>
              <a:gd name="connsiteX4550" fmla="*/ 6244182 w 8092826"/>
              <a:gd name="connsiteY4550" fmla="*/ 6933065 h 8158758"/>
              <a:gd name="connsiteX4551" fmla="*/ 6203139 w 8092826"/>
              <a:gd name="connsiteY4551" fmla="*/ 6933065 h 8158758"/>
              <a:gd name="connsiteX4552" fmla="*/ 6175784 w 8092826"/>
              <a:gd name="connsiteY4552" fmla="*/ 6901559 h 8158758"/>
              <a:gd name="connsiteX4553" fmla="*/ 6148430 w 8092826"/>
              <a:gd name="connsiteY4553" fmla="*/ 6838555 h 8158758"/>
              <a:gd name="connsiteX4554" fmla="*/ 6162107 w 8092826"/>
              <a:gd name="connsiteY4554" fmla="*/ 6733547 h 8158758"/>
              <a:gd name="connsiteX4555" fmla="*/ 6175784 w 8092826"/>
              <a:gd name="connsiteY4555" fmla="*/ 6628547 h 8158758"/>
              <a:gd name="connsiteX4556" fmla="*/ 6148430 w 8092826"/>
              <a:gd name="connsiteY4556" fmla="*/ 6565544 h 8158758"/>
              <a:gd name="connsiteX4557" fmla="*/ 6134741 w 8092826"/>
              <a:gd name="connsiteY4557" fmla="*/ 6628547 h 8158758"/>
              <a:gd name="connsiteX4558" fmla="*/ 6121063 w 8092826"/>
              <a:gd name="connsiteY4558" fmla="*/ 6686296 h 8158758"/>
              <a:gd name="connsiteX4559" fmla="*/ 6093710 w 8092826"/>
              <a:gd name="connsiteY4559" fmla="*/ 6754555 h 8158758"/>
              <a:gd name="connsiteX4560" fmla="*/ 6093710 w 8092826"/>
              <a:gd name="connsiteY4560" fmla="*/ 6786051 h 8158758"/>
              <a:gd name="connsiteX4561" fmla="*/ 6080033 w 8092826"/>
              <a:gd name="connsiteY4561" fmla="*/ 7027566 h 8158758"/>
              <a:gd name="connsiteX4562" fmla="*/ 6052680 w 8092826"/>
              <a:gd name="connsiteY4562" fmla="*/ 7048574 h 8158758"/>
              <a:gd name="connsiteX4563" fmla="*/ 6038989 w 8092826"/>
              <a:gd name="connsiteY4563" fmla="*/ 7059073 h 8158758"/>
              <a:gd name="connsiteX4564" fmla="*/ 6011635 w 8092826"/>
              <a:gd name="connsiteY4564" fmla="*/ 7101078 h 8158758"/>
              <a:gd name="connsiteX4565" fmla="*/ 5984281 w 8092826"/>
              <a:gd name="connsiteY4565" fmla="*/ 7069571 h 8158758"/>
              <a:gd name="connsiteX4566" fmla="*/ 5956915 w 8092826"/>
              <a:gd name="connsiteY4566" fmla="*/ 7059073 h 8158758"/>
              <a:gd name="connsiteX4567" fmla="*/ 5929562 w 8092826"/>
              <a:gd name="connsiteY4567" fmla="*/ 7027566 h 8158758"/>
              <a:gd name="connsiteX4568" fmla="*/ 5902193 w 8092826"/>
              <a:gd name="connsiteY4568" fmla="*/ 6964563 h 8158758"/>
              <a:gd name="connsiteX4569" fmla="*/ 5888531 w 8092826"/>
              <a:gd name="connsiteY4569" fmla="*/ 6985571 h 8158758"/>
              <a:gd name="connsiteX4570" fmla="*/ 5902193 w 8092826"/>
              <a:gd name="connsiteY4570" fmla="*/ 7059073 h 8158758"/>
              <a:gd name="connsiteX4571" fmla="*/ 5847487 w 8092826"/>
              <a:gd name="connsiteY4571" fmla="*/ 7195579 h 8158758"/>
              <a:gd name="connsiteX4572" fmla="*/ 5847487 w 8092826"/>
              <a:gd name="connsiteY4572" fmla="*/ 7143073 h 8158758"/>
              <a:gd name="connsiteX4573" fmla="*/ 5820132 w 8092826"/>
              <a:gd name="connsiteY4573" fmla="*/ 7069571 h 8158758"/>
              <a:gd name="connsiteX4574" fmla="*/ 5806443 w 8092826"/>
              <a:gd name="connsiteY4574" fmla="*/ 7227086 h 8158758"/>
              <a:gd name="connsiteX4575" fmla="*/ 5806443 w 8092826"/>
              <a:gd name="connsiteY4575" fmla="*/ 7321585 h 8158758"/>
              <a:gd name="connsiteX4576" fmla="*/ 5785935 w 8092826"/>
              <a:gd name="connsiteY4576" fmla="*/ 7284835 h 8158758"/>
              <a:gd name="connsiteX4577" fmla="*/ 5779090 w 8092826"/>
              <a:gd name="connsiteY4577" fmla="*/ 7195579 h 8158758"/>
              <a:gd name="connsiteX4578" fmla="*/ 5779090 w 8092826"/>
              <a:gd name="connsiteY4578" fmla="*/ 7090569 h 8158758"/>
              <a:gd name="connsiteX4579" fmla="*/ 5806443 w 8092826"/>
              <a:gd name="connsiteY4579" fmla="*/ 7038065 h 8158758"/>
              <a:gd name="connsiteX4580" fmla="*/ 5820132 w 8092826"/>
              <a:gd name="connsiteY4580" fmla="*/ 6933065 h 8158758"/>
              <a:gd name="connsiteX4581" fmla="*/ 5874840 w 8092826"/>
              <a:gd name="connsiteY4581" fmla="*/ 6828058 h 8158758"/>
              <a:gd name="connsiteX4582" fmla="*/ 5888531 w 8092826"/>
              <a:gd name="connsiteY4582" fmla="*/ 6828058 h 8158758"/>
              <a:gd name="connsiteX4583" fmla="*/ 5874840 w 8092826"/>
              <a:gd name="connsiteY4583" fmla="*/ 6765054 h 8158758"/>
              <a:gd name="connsiteX4584" fmla="*/ 5861176 w 8092826"/>
              <a:gd name="connsiteY4584" fmla="*/ 6702050 h 8158758"/>
              <a:gd name="connsiteX4585" fmla="*/ 5867995 w 8092826"/>
              <a:gd name="connsiteY4585" fmla="*/ 6586542 h 8158758"/>
              <a:gd name="connsiteX4586" fmla="*/ 5868847 w 8092826"/>
              <a:gd name="connsiteY4586" fmla="*/ 6565594 h 8158758"/>
              <a:gd name="connsiteX4587" fmla="*/ 5860892 w 8092826"/>
              <a:gd name="connsiteY4587" fmla="*/ 6548971 h 8158758"/>
              <a:gd name="connsiteX4588" fmla="*/ 5811350 w 8092826"/>
              <a:gd name="connsiteY4588" fmla="*/ 6409038 h 8158758"/>
              <a:gd name="connsiteX4589" fmla="*/ 5800091 w 8092826"/>
              <a:gd name="connsiteY4589" fmla="*/ 6365952 h 8158758"/>
              <a:gd name="connsiteX4590" fmla="*/ 5798751 w 8092826"/>
              <a:gd name="connsiteY4590" fmla="*/ 6381122 h 8158758"/>
              <a:gd name="connsiteX4591" fmla="*/ 5792767 w 8092826"/>
              <a:gd name="connsiteY4591" fmla="*/ 6597042 h 8158758"/>
              <a:gd name="connsiteX4592" fmla="*/ 5779090 w 8092826"/>
              <a:gd name="connsiteY4592" fmla="*/ 6985571 h 8158758"/>
              <a:gd name="connsiteX4593" fmla="*/ 5751735 w 8092826"/>
              <a:gd name="connsiteY4593" fmla="*/ 7038065 h 8158758"/>
              <a:gd name="connsiteX4594" fmla="*/ 5724380 w 8092826"/>
              <a:gd name="connsiteY4594" fmla="*/ 7101078 h 8158758"/>
              <a:gd name="connsiteX4595" fmla="*/ 5697015 w 8092826"/>
              <a:gd name="connsiteY4595" fmla="*/ 7216575 h 8158758"/>
              <a:gd name="connsiteX4596" fmla="*/ 5683338 w 8092826"/>
              <a:gd name="connsiteY4596" fmla="*/ 7332085 h 8158758"/>
              <a:gd name="connsiteX4597" fmla="*/ 5655983 w 8092826"/>
              <a:gd name="connsiteY4597" fmla="*/ 7195579 h 8158758"/>
              <a:gd name="connsiteX4598" fmla="*/ 5642292 w 8092826"/>
              <a:gd name="connsiteY4598" fmla="*/ 7017067 h 8158758"/>
              <a:gd name="connsiteX4599" fmla="*/ 5601263 w 8092826"/>
              <a:gd name="connsiteY4599" fmla="*/ 7290089 h 8158758"/>
              <a:gd name="connsiteX4600" fmla="*/ 5601263 w 8092826"/>
              <a:gd name="connsiteY4600" fmla="*/ 7311086 h 8158758"/>
              <a:gd name="connsiteX4601" fmla="*/ 5587586 w 8092826"/>
              <a:gd name="connsiteY4601" fmla="*/ 7374089 h 8158758"/>
              <a:gd name="connsiteX4602" fmla="*/ 5560231 w 8092826"/>
              <a:gd name="connsiteY4602" fmla="*/ 7216575 h 8158758"/>
              <a:gd name="connsiteX4603" fmla="*/ 5587586 w 8092826"/>
              <a:gd name="connsiteY4603" fmla="*/ 6996070 h 8158758"/>
              <a:gd name="connsiteX4604" fmla="*/ 5614939 w 8092826"/>
              <a:gd name="connsiteY4604" fmla="*/ 6576043 h 8158758"/>
              <a:gd name="connsiteX4605" fmla="*/ 5614887 w 8092826"/>
              <a:gd name="connsiteY4605" fmla="*/ 6566141 h 8158758"/>
              <a:gd name="connsiteX4606" fmla="*/ 5613187 w 8092826"/>
              <a:gd name="connsiteY4606" fmla="*/ 6567011 h 8158758"/>
              <a:gd name="connsiteX4607" fmla="*/ 5592856 w 8092826"/>
              <a:gd name="connsiteY4607" fmla="*/ 6559211 h 8158758"/>
              <a:gd name="connsiteX4608" fmla="*/ 5560723 w 8092826"/>
              <a:gd name="connsiteY4608" fmla="*/ 6544410 h 8158758"/>
              <a:gd name="connsiteX4609" fmla="*/ 5560256 w 8092826"/>
              <a:gd name="connsiteY4609" fmla="*/ 6614542 h 8158758"/>
              <a:gd name="connsiteX4610" fmla="*/ 5582695 w 8092826"/>
              <a:gd name="connsiteY4610" fmla="*/ 6652824 h 8158758"/>
              <a:gd name="connsiteX4611" fmla="*/ 5613187 w 8092826"/>
              <a:gd name="connsiteY4611" fmla="*/ 6707430 h 8158758"/>
              <a:gd name="connsiteX4612" fmla="*/ 5562373 w 8092826"/>
              <a:gd name="connsiteY4612" fmla="*/ 6699630 h 8158758"/>
              <a:gd name="connsiteX4613" fmla="*/ 5554699 w 8092826"/>
              <a:gd name="connsiteY4613" fmla="*/ 6688410 h 8158758"/>
              <a:gd name="connsiteX4614" fmla="*/ 5553387 w 8092826"/>
              <a:gd name="connsiteY4614" fmla="*/ 6696797 h 8158758"/>
              <a:gd name="connsiteX4615" fmla="*/ 5532851 w 8092826"/>
              <a:gd name="connsiteY4615" fmla="*/ 6723048 h 8158758"/>
              <a:gd name="connsiteX4616" fmla="*/ 5505498 w 8092826"/>
              <a:gd name="connsiteY4616" fmla="*/ 6754555 h 8158758"/>
              <a:gd name="connsiteX4617" fmla="*/ 5505498 w 8092826"/>
              <a:gd name="connsiteY4617" fmla="*/ 6775552 h 8158758"/>
              <a:gd name="connsiteX4618" fmla="*/ 5519189 w 8092826"/>
              <a:gd name="connsiteY4618" fmla="*/ 6775552 h 8158758"/>
              <a:gd name="connsiteX4619" fmla="*/ 5546542 w 8092826"/>
              <a:gd name="connsiteY4619" fmla="*/ 6849054 h 8158758"/>
              <a:gd name="connsiteX4620" fmla="*/ 5505498 w 8092826"/>
              <a:gd name="connsiteY4620" fmla="*/ 6859554 h 8158758"/>
              <a:gd name="connsiteX4621" fmla="*/ 5478143 w 8092826"/>
              <a:gd name="connsiteY4621" fmla="*/ 6849054 h 8158758"/>
              <a:gd name="connsiteX4622" fmla="*/ 5460746 w 8092826"/>
              <a:gd name="connsiteY4622" fmla="*/ 6892479 h 8158758"/>
              <a:gd name="connsiteX4623" fmla="*/ 5460746 w 8092826"/>
              <a:gd name="connsiteY4623" fmla="*/ 6925862 h 8158758"/>
              <a:gd name="connsiteX4624" fmla="*/ 5460746 w 8092826"/>
              <a:gd name="connsiteY4624" fmla="*/ 6933662 h 8158758"/>
              <a:gd name="connsiteX4625" fmla="*/ 5542042 w 8092826"/>
              <a:gd name="connsiteY4625" fmla="*/ 7167702 h 8158758"/>
              <a:gd name="connsiteX4626" fmla="*/ 5531880 w 8092826"/>
              <a:gd name="connsiteY4626" fmla="*/ 7214509 h 8158758"/>
              <a:gd name="connsiteX4627" fmla="*/ 5521720 w 8092826"/>
              <a:gd name="connsiteY4627" fmla="*/ 7206710 h 8158758"/>
              <a:gd name="connsiteX4628" fmla="*/ 5503935 w 8092826"/>
              <a:gd name="connsiteY4628" fmla="*/ 7174041 h 8158758"/>
              <a:gd name="connsiteX4629" fmla="*/ 5501641 w 8092826"/>
              <a:gd name="connsiteY4629" fmla="*/ 7168903 h 8158758"/>
              <a:gd name="connsiteX4630" fmla="*/ 5505498 w 8092826"/>
              <a:gd name="connsiteY4630" fmla="*/ 7195579 h 8158758"/>
              <a:gd name="connsiteX4631" fmla="*/ 5491820 w 8092826"/>
              <a:gd name="connsiteY4631" fmla="*/ 7237583 h 8158758"/>
              <a:gd name="connsiteX4632" fmla="*/ 5464467 w 8092826"/>
              <a:gd name="connsiteY4632" fmla="*/ 7258582 h 8158758"/>
              <a:gd name="connsiteX4633" fmla="*/ 5450790 w 8092826"/>
              <a:gd name="connsiteY4633" fmla="*/ 7206078 h 8158758"/>
              <a:gd name="connsiteX4634" fmla="*/ 5478143 w 8092826"/>
              <a:gd name="connsiteY4634" fmla="*/ 7132575 h 8158758"/>
              <a:gd name="connsiteX4635" fmla="*/ 5489206 w 8092826"/>
              <a:gd name="connsiteY4635" fmla="*/ 7141065 h 8158758"/>
              <a:gd name="connsiteX4636" fmla="*/ 5481069 w 8092826"/>
              <a:gd name="connsiteY4636" fmla="*/ 7122846 h 8158758"/>
              <a:gd name="connsiteX4637" fmla="*/ 5453120 w 8092826"/>
              <a:gd name="connsiteY4637" fmla="*/ 7053123 h 8158758"/>
              <a:gd name="connsiteX4638" fmla="*/ 5441867 w 8092826"/>
              <a:gd name="connsiteY4638" fmla="*/ 7023055 h 8158758"/>
              <a:gd name="connsiteX4639" fmla="*/ 5433689 w 8092826"/>
              <a:gd name="connsiteY4639" fmla="*/ 7032822 h 8158758"/>
              <a:gd name="connsiteX4640" fmla="*/ 5423437 w 8092826"/>
              <a:gd name="connsiteY4640" fmla="*/ 7059073 h 8158758"/>
              <a:gd name="connsiteX4641" fmla="*/ 5420016 w 8092826"/>
              <a:gd name="connsiteY4641" fmla="*/ 7127983 h 8158758"/>
              <a:gd name="connsiteX4642" fmla="*/ 5414244 w 8092826"/>
              <a:gd name="connsiteY4642" fmla="*/ 7155670 h 8158758"/>
              <a:gd name="connsiteX4643" fmla="*/ 5415014 w 8092826"/>
              <a:gd name="connsiteY4643" fmla="*/ 7159897 h 8158758"/>
              <a:gd name="connsiteX4644" fmla="*/ 5409931 w 8092826"/>
              <a:gd name="connsiteY4644" fmla="*/ 7198902 h 8158758"/>
              <a:gd name="connsiteX4645" fmla="*/ 5403003 w 8092826"/>
              <a:gd name="connsiteY4645" fmla="*/ 7188859 h 8158758"/>
              <a:gd name="connsiteX4646" fmla="*/ 5392651 w 8092826"/>
              <a:gd name="connsiteY4646" fmla="*/ 7206733 h 8158758"/>
              <a:gd name="connsiteX4647" fmla="*/ 5368702 w 8092826"/>
              <a:gd name="connsiteY4647" fmla="*/ 7216575 h 8158758"/>
              <a:gd name="connsiteX4648" fmla="*/ 5348187 w 8092826"/>
              <a:gd name="connsiteY4648" fmla="*/ 7148326 h 8158758"/>
              <a:gd name="connsiteX4649" fmla="*/ 5352271 w 8092826"/>
              <a:gd name="connsiteY4649" fmla="*/ 7080405 h 8158758"/>
              <a:gd name="connsiteX4650" fmla="*/ 5318474 w 8092826"/>
              <a:gd name="connsiteY4650" fmla="*/ 6996077 h 8158758"/>
              <a:gd name="connsiteX4651" fmla="*/ 5328635 w 8092826"/>
              <a:gd name="connsiteY4651" fmla="*/ 7042883 h 8158758"/>
              <a:gd name="connsiteX4652" fmla="*/ 5328635 w 8092826"/>
              <a:gd name="connsiteY4652" fmla="*/ 7081889 h 8158758"/>
              <a:gd name="connsiteX4653" fmla="*/ 5318474 w 8092826"/>
              <a:gd name="connsiteY4653" fmla="*/ 7066283 h 8158758"/>
              <a:gd name="connsiteX4654" fmla="*/ 5300684 w 8092826"/>
              <a:gd name="connsiteY4654" fmla="*/ 7042885 h 8158758"/>
              <a:gd name="connsiteX4655" fmla="*/ 5288411 w 8092826"/>
              <a:gd name="connsiteY4655" fmla="*/ 7035347 h 8158758"/>
              <a:gd name="connsiteX4656" fmla="*/ 5279799 w 8092826"/>
              <a:gd name="connsiteY4656" fmla="*/ 7048571 h 8158758"/>
              <a:gd name="connsiteX4657" fmla="*/ 5245597 w 8092826"/>
              <a:gd name="connsiteY4657" fmla="*/ 7059073 h 8158758"/>
              <a:gd name="connsiteX4658" fmla="*/ 5221659 w 8092826"/>
              <a:gd name="connsiteY4658" fmla="*/ 6980315 h 8158758"/>
              <a:gd name="connsiteX4659" fmla="*/ 5232635 w 8092826"/>
              <a:gd name="connsiteY4659" fmla="*/ 6960879 h 8158758"/>
              <a:gd name="connsiteX4660" fmla="*/ 5221922 w 8092826"/>
              <a:gd name="connsiteY4660" fmla="*/ 6933662 h 8158758"/>
              <a:gd name="connsiteX4661" fmla="*/ 5186354 w 8092826"/>
              <a:gd name="connsiteY4661" fmla="*/ 6793243 h 8158758"/>
              <a:gd name="connsiteX4662" fmla="*/ 5196515 w 8092826"/>
              <a:gd name="connsiteY4662" fmla="*/ 6754245 h 8158758"/>
              <a:gd name="connsiteX4663" fmla="*/ 5206684 w 8092826"/>
              <a:gd name="connsiteY4663" fmla="*/ 6762043 h 8158758"/>
              <a:gd name="connsiteX4664" fmla="*/ 5211270 w 8092826"/>
              <a:gd name="connsiteY4664" fmla="*/ 6768301 h 8158758"/>
              <a:gd name="connsiteX4665" fmla="*/ 5204553 w 8092826"/>
              <a:gd name="connsiteY4665" fmla="*/ 6754555 h 8158758"/>
              <a:gd name="connsiteX4666" fmla="*/ 5218243 w 8092826"/>
              <a:gd name="connsiteY4666" fmla="*/ 6733547 h 8158758"/>
              <a:gd name="connsiteX4667" fmla="*/ 5245597 w 8092826"/>
              <a:gd name="connsiteY4667" fmla="*/ 6817558 h 8158758"/>
              <a:gd name="connsiteX4668" fmla="*/ 5245597 w 8092826"/>
              <a:gd name="connsiteY4668" fmla="*/ 6838555 h 8158758"/>
              <a:gd name="connsiteX4669" fmla="*/ 5231576 w 8092826"/>
              <a:gd name="connsiteY4669" fmla="*/ 6809858 h 8158758"/>
              <a:gd name="connsiteX4670" fmla="*/ 5237167 w 8092826"/>
              <a:gd name="connsiteY4670" fmla="*/ 6855658 h 8158758"/>
              <a:gd name="connsiteX4671" fmla="*/ 5248559 w 8092826"/>
              <a:gd name="connsiteY4671" fmla="*/ 6906663 h 8158758"/>
              <a:gd name="connsiteX4672" fmla="*/ 5262700 w 8092826"/>
              <a:gd name="connsiteY4672" fmla="*/ 6919935 h 8158758"/>
              <a:gd name="connsiteX4673" fmla="*/ 5272950 w 8092826"/>
              <a:gd name="connsiteY4673" fmla="*/ 6901559 h 8158758"/>
              <a:gd name="connsiteX4674" fmla="*/ 5274233 w 8092826"/>
              <a:gd name="connsiteY4674" fmla="*/ 6858902 h 8158758"/>
              <a:gd name="connsiteX4675" fmla="*/ 5276787 w 8092826"/>
              <a:gd name="connsiteY4675" fmla="*/ 6808851 h 8158758"/>
              <a:gd name="connsiteX4676" fmla="*/ 5267659 w 8092826"/>
              <a:gd name="connsiteY4676" fmla="*/ 6808851 h 8158758"/>
              <a:gd name="connsiteX4677" fmla="*/ 5267659 w 8092826"/>
              <a:gd name="connsiteY4677" fmla="*/ 6793243 h 8158758"/>
              <a:gd name="connsiteX4678" fmla="*/ 5276863 w 8092826"/>
              <a:gd name="connsiteY4678" fmla="*/ 6807378 h 8158758"/>
              <a:gd name="connsiteX4679" fmla="*/ 5278083 w 8092826"/>
              <a:gd name="connsiteY4679" fmla="*/ 6783430 h 8158758"/>
              <a:gd name="connsiteX4680" fmla="*/ 5284496 w 8092826"/>
              <a:gd name="connsiteY4680" fmla="*/ 6675142 h 8158758"/>
              <a:gd name="connsiteX4681" fmla="*/ 5292895 w 8092826"/>
              <a:gd name="connsiteY4681" fmla="*/ 6543101 h 8158758"/>
              <a:gd name="connsiteX4682" fmla="*/ 5290523 w 8092826"/>
              <a:gd name="connsiteY4682" fmla="*/ 6535810 h 8158758"/>
              <a:gd name="connsiteX4683" fmla="*/ 5287981 w 8092826"/>
              <a:gd name="connsiteY4683" fmla="*/ 6465598 h 8158758"/>
              <a:gd name="connsiteX4684" fmla="*/ 5267659 w 8092826"/>
              <a:gd name="connsiteY4684" fmla="*/ 6403184 h 8158758"/>
              <a:gd name="connsiteX4685" fmla="*/ 5267659 w 8092826"/>
              <a:gd name="connsiteY4685" fmla="*/ 6410992 h 8158758"/>
              <a:gd name="connsiteX4686" fmla="*/ 5257489 w 8092826"/>
              <a:gd name="connsiteY4686" fmla="*/ 6489005 h 8158758"/>
              <a:gd name="connsiteX4687" fmla="*/ 5237167 w 8092826"/>
              <a:gd name="connsiteY4687" fmla="*/ 6574810 h 8158758"/>
              <a:gd name="connsiteX4688" fmla="*/ 5235459 w 8092826"/>
              <a:gd name="connsiteY4688" fmla="*/ 6572517 h 8158758"/>
              <a:gd name="connsiteX4689" fmla="*/ 5231935 w 8092826"/>
              <a:gd name="connsiteY4689" fmla="*/ 6597042 h 8158758"/>
              <a:gd name="connsiteX4690" fmla="*/ 5227358 w 8092826"/>
              <a:gd name="connsiteY4690" fmla="*/ 6620734 h 8158758"/>
              <a:gd name="connsiteX4691" fmla="*/ 5252412 w 8092826"/>
              <a:gd name="connsiteY4691" fmla="*/ 6637224 h 8158758"/>
              <a:gd name="connsiteX4692" fmla="*/ 5257489 w 8092826"/>
              <a:gd name="connsiteY4692" fmla="*/ 6660630 h 8158758"/>
              <a:gd name="connsiteX4693" fmla="*/ 5247328 w 8092826"/>
              <a:gd name="connsiteY4693" fmla="*/ 6668424 h 8158758"/>
              <a:gd name="connsiteX4694" fmla="*/ 5225647 w 8092826"/>
              <a:gd name="connsiteY4694" fmla="*/ 6629586 h 8158758"/>
              <a:gd name="connsiteX4695" fmla="*/ 5218243 w 8092826"/>
              <a:gd name="connsiteY4695" fmla="*/ 6667923 h 8158758"/>
              <a:gd name="connsiteX4696" fmla="*/ 5204553 w 8092826"/>
              <a:gd name="connsiteY4696" fmla="*/ 6691552 h 8158758"/>
              <a:gd name="connsiteX4697" fmla="*/ 5180621 w 8092826"/>
              <a:gd name="connsiteY4697" fmla="*/ 6675800 h 8158758"/>
              <a:gd name="connsiteX4698" fmla="*/ 5169317 w 8092826"/>
              <a:gd name="connsiteY4698" fmla="*/ 6644555 h 8158758"/>
              <a:gd name="connsiteX4699" fmla="*/ 5176194 w 8092826"/>
              <a:gd name="connsiteY4699" fmla="*/ 6676230 h 8158758"/>
              <a:gd name="connsiteX4700" fmla="*/ 5176194 w 8092826"/>
              <a:gd name="connsiteY4700" fmla="*/ 6715237 h 8158758"/>
              <a:gd name="connsiteX4701" fmla="*/ 5166032 w 8092826"/>
              <a:gd name="connsiteY4701" fmla="*/ 6707430 h 8158758"/>
              <a:gd name="connsiteX4702" fmla="*/ 5155872 w 8092826"/>
              <a:gd name="connsiteY4702" fmla="*/ 6715237 h 8158758"/>
              <a:gd name="connsiteX4703" fmla="*/ 5166032 w 8092826"/>
              <a:gd name="connsiteY4703" fmla="*/ 6816650 h 8158758"/>
              <a:gd name="connsiteX4704" fmla="*/ 5211760 w 8092826"/>
              <a:gd name="connsiteY4704" fmla="*/ 6992173 h 8158758"/>
              <a:gd name="connsiteX4705" fmla="*/ 5257489 w 8092826"/>
              <a:gd name="connsiteY4705" fmla="*/ 7167702 h 8158758"/>
              <a:gd name="connsiteX4706" fmla="*/ 5259288 w 8092826"/>
              <a:gd name="connsiteY4706" fmla="*/ 7171839 h 8158758"/>
              <a:gd name="connsiteX4707" fmla="*/ 5259288 w 8092826"/>
              <a:gd name="connsiteY4707" fmla="*/ 7111577 h 8158758"/>
              <a:gd name="connsiteX4708" fmla="*/ 5272950 w 8092826"/>
              <a:gd name="connsiteY4708" fmla="*/ 7216575 h 8158758"/>
              <a:gd name="connsiteX4709" fmla="*/ 5286641 w 8092826"/>
              <a:gd name="connsiteY4709" fmla="*/ 7311086 h 8158758"/>
              <a:gd name="connsiteX4710" fmla="*/ 5259288 w 8092826"/>
              <a:gd name="connsiteY4710" fmla="*/ 7332085 h 8158758"/>
              <a:gd name="connsiteX4711" fmla="*/ 5259288 w 8092826"/>
              <a:gd name="connsiteY4711" fmla="*/ 7216575 h 8158758"/>
              <a:gd name="connsiteX4712" fmla="*/ 5259288 w 8092826"/>
              <a:gd name="connsiteY4712" fmla="*/ 7196759 h 8158758"/>
              <a:gd name="connsiteX4713" fmla="*/ 5237167 w 8092826"/>
              <a:gd name="connsiteY4713" fmla="*/ 7191102 h 8158758"/>
              <a:gd name="connsiteX4714" fmla="*/ 5227006 w 8092826"/>
              <a:gd name="connsiteY4714" fmla="*/ 7198902 h 8158758"/>
              <a:gd name="connsiteX4715" fmla="*/ 5160951 w 8092826"/>
              <a:gd name="connsiteY4715" fmla="*/ 7138445 h 8158758"/>
              <a:gd name="connsiteX4716" fmla="*/ 5146925 w 8092826"/>
              <a:gd name="connsiteY4716" fmla="*/ 7102167 h 8158758"/>
              <a:gd name="connsiteX4717" fmla="*/ 5143010 w 8092826"/>
              <a:gd name="connsiteY4717" fmla="*/ 7169327 h 8158758"/>
              <a:gd name="connsiteX4718" fmla="*/ 5122492 w 8092826"/>
              <a:gd name="connsiteY4718" fmla="*/ 7227086 h 8158758"/>
              <a:gd name="connsiteX4719" fmla="*/ 5097485 w 8092826"/>
              <a:gd name="connsiteY4719" fmla="*/ 7144390 h 8158758"/>
              <a:gd name="connsiteX4720" fmla="*/ 5093876 w 8092826"/>
              <a:gd name="connsiteY4720" fmla="*/ 7110750 h 8158758"/>
              <a:gd name="connsiteX4721" fmla="*/ 5084726 w 8092826"/>
              <a:gd name="connsiteY4721" fmla="*/ 7089689 h 8158758"/>
              <a:gd name="connsiteX4722" fmla="*/ 5087268 w 8092826"/>
              <a:gd name="connsiteY4722" fmla="*/ 7066285 h 8158758"/>
              <a:gd name="connsiteX4723" fmla="*/ 5089903 w 8092826"/>
              <a:gd name="connsiteY4723" fmla="*/ 7063590 h 8158758"/>
              <a:gd name="connsiteX4724" fmla="*/ 5087223 w 8092826"/>
              <a:gd name="connsiteY4724" fmla="*/ 7023633 h 8158758"/>
              <a:gd name="connsiteX4725" fmla="*/ 5084015 w 8092826"/>
              <a:gd name="connsiteY4725" fmla="*/ 6943566 h 8158758"/>
              <a:gd name="connsiteX4726" fmla="*/ 5082563 w 8092826"/>
              <a:gd name="connsiteY4726" fmla="*/ 6873243 h 8158758"/>
              <a:gd name="connsiteX4727" fmla="*/ 5064404 w 8092826"/>
              <a:gd name="connsiteY4727" fmla="*/ 6824450 h 8158758"/>
              <a:gd name="connsiteX4728" fmla="*/ 5064404 w 8092826"/>
              <a:gd name="connsiteY4728" fmla="*/ 6832250 h 8158758"/>
              <a:gd name="connsiteX4729" fmla="*/ 5044083 w 8092826"/>
              <a:gd name="connsiteY4729" fmla="*/ 6801043 h 8158758"/>
              <a:gd name="connsiteX4730" fmla="*/ 5042178 w 8092826"/>
              <a:gd name="connsiteY4730" fmla="*/ 6715720 h 8158758"/>
              <a:gd name="connsiteX4731" fmla="*/ 5039654 w 8092826"/>
              <a:gd name="connsiteY4731" fmla="*/ 6688827 h 8158758"/>
              <a:gd name="connsiteX4732" fmla="*/ 5026740 w 8092826"/>
              <a:gd name="connsiteY4732" fmla="*/ 6702050 h 8158758"/>
              <a:gd name="connsiteX4733" fmla="*/ 4985698 w 8092826"/>
              <a:gd name="connsiteY4733" fmla="*/ 6681053 h 8158758"/>
              <a:gd name="connsiteX4734" fmla="*/ 4985698 w 8092826"/>
              <a:gd name="connsiteY4734" fmla="*/ 6678709 h 8158758"/>
              <a:gd name="connsiteX4735" fmla="*/ 4983107 w 8092826"/>
              <a:gd name="connsiteY4735" fmla="*/ 6691830 h 8158758"/>
              <a:gd name="connsiteX4736" fmla="*/ 4970399 w 8092826"/>
              <a:gd name="connsiteY4736" fmla="*/ 6746438 h 8158758"/>
              <a:gd name="connsiteX4737" fmla="*/ 4964311 w 8092826"/>
              <a:gd name="connsiteY4737" fmla="*/ 6754450 h 8158758"/>
              <a:gd name="connsiteX4738" fmla="*/ 4937060 w 8092826"/>
              <a:gd name="connsiteY4738" fmla="*/ 6874753 h 8158758"/>
              <a:gd name="connsiteX4739" fmla="*/ 4937373 w 8092826"/>
              <a:gd name="connsiteY4739" fmla="*/ 6879059 h 8158758"/>
              <a:gd name="connsiteX4740" fmla="*/ 4952616 w 8092826"/>
              <a:gd name="connsiteY4740" fmla="*/ 6902463 h 8158758"/>
              <a:gd name="connsiteX4741" fmla="*/ 4983107 w 8092826"/>
              <a:gd name="connsiteY4741" fmla="*/ 6879055 h 8158758"/>
              <a:gd name="connsiteX4742" fmla="*/ 5033921 w 8092826"/>
              <a:gd name="connsiteY4742" fmla="*/ 6918062 h 8158758"/>
              <a:gd name="connsiteX4743" fmla="*/ 5064404 w 8092826"/>
              <a:gd name="connsiteY4743" fmla="*/ 6933662 h 8158758"/>
              <a:gd name="connsiteX4744" fmla="*/ 5074565 w 8092826"/>
              <a:gd name="connsiteY4744" fmla="*/ 6949270 h 8158758"/>
              <a:gd name="connsiteX4745" fmla="*/ 5013591 w 8092826"/>
              <a:gd name="connsiteY4745" fmla="*/ 6949270 h 8158758"/>
              <a:gd name="connsiteX4746" fmla="*/ 4972947 w 8092826"/>
              <a:gd name="connsiteY4746" fmla="*/ 6933662 h 8158758"/>
              <a:gd name="connsiteX4747" fmla="*/ 4942455 w 8092826"/>
              <a:gd name="connsiteY4747" fmla="*/ 7081889 h 8158758"/>
              <a:gd name="connsiteX4748" fmla="*/ 4962775 w 8092826"/>
              <a:gd name="connsiteY4748" fmla="*/ 7113095 h 8158758"/>
              <a:gd name="connsiteX4749" fmla="*/ 4993269 w 8092826"/>
              <a:gd name="connsiteY4749" fmla="*/ 7159902 h 8158758"/>
              <a:gd name="connsiteX4750" fmla="*/ 5003428 w 8092826"/>
              <a:gd name="connsiteY4750" fmla="*/ 7206710 h 8158758"/>
              <a:gd name="connsiteX4751" fmla="*/ 5033921 w 8092826"/>
              <a:gd name="connsiteY4751" fmla="*/ 7300323 h 8158758"/>
              <a:gd name="connsiteX4752" fmla="*/ 5064404 w 8092826"/>
              <a:gd name="connsiteY4752" fmla="*/ 7339329 h 8158758"/>
              <a:gd name="connsiteX4753" fmla="*/ 5023751 w 8092826"/>
              <a:gd name="connsiteY4753" fmla="*/ 7323721 h 8158758"/>
              <a:gd name="connsiteX4754" fmla="*/ 4952616 w 8092826"/>
              <a:gd name="connsiteY4754" fmla="*/ 7241811 h 8158758"/>
              <a:gd name="connsiteX4755" fmla="*/ 4906952 w 8092826"/>
              <a:gd name="connsiteY4755" fmla="*/ 7147171 h 8158758"/>
              <a:gd name="connsiteX4756" fmla="*/ 4903610 w 8092826"/>
              <a:gd name="connsiteY4756" fmla="*/ 7153573 h 8158758"/>
              <a:gd name="connsiteX4757" fmla="*/ 4903610 w 8092826"/>
              <a:gd name="connsiteY4757" fmla="*/ 7140243 h 8158758"/>
              <a:gd name="connsiteX4758" fmla="*/ 4901802 w 8092826"/>
              <a:gd name="connsiteY4758" fmla="*/ 7136495 h 8158758"/>
              <a:gd name="connsiteX4759" fmla="*/ 4875174 w 8092826"/>
              <a:gd name="connsiteY4759" fmla="*/ 7054725 h 8158758"/>
              <a:gd name="connsiteX4760" fmla="*/ 4864958 w 8092826"/>
              <a:gd name="connsiteY4760" fmla="*/ 7049735 h 8158758"/>
              <a:gd name="connsiteX4761" fmla="*/ 4838287 w 8092826"/>
              <a:gd name="connsiteY4761" fmla="*/ 7078475 h 8158758"/>
              <a:gd name="connsiteX4762" fmla="*/ 4830665 w 8092826"/>
              <a:gd name="connsiteY4762" fmla="*/ 7191102 h 8158758"/>
              <a:gd name="connsiteX4763" fmla="*/ 4830665 w 8092826"/>
              <a:gd name="connsiteY4763" fmla="*/ 7222309 h 8158758"/>
              <a:gd name="connsiteX4764" fmla="*/ 4812881 w 8092826"/>
              <a:gd name="connsiteY4764" fmla="*/ 7198905 h 8158758"/>
              <a:gd name="connsiteX4765" fmla="*/ 4769123 w 8092826"/>
              <a:gd name="connsiteY4765" fmla="*/ 7141319 h 8158758"/>
              <a:gd name="connsiteX4766" fmla="*/ 4766839 w 8092826"/>
              <a:gd name="connsiteY4766" fmla="*/ 7143073 h 8158758"/>
              <a:gd name="connsiteX4767" fmla="*/ 4757467 w 8092826"/>
              <a:gd name="connsiteY4767" fmla="*/ 7128695 h 8158758"/>
              <a:gd name="connsiteX4768" fmla="*/ 4751910 w 8092826"/>
              <a:gd name="connsiteY4768" fmla="*/ 7128697 h 8158758"/>
              <a:gd name="connsiteX4769" fmla="*/ 4749370 w 8092826"/>
              <a:gd name="connsiteY4769" fmla="*/ 7144295 h 8158758"/>
              <a:gd name="connsiteX4770" fmla="*/ 4688395 w 8092826"/>
              <a:gd name="connsiteY4770" fmla="*/ 7159902 h 8158758"/>
              <a:gd name="connsiteX4771" fmla="*/ 4646830 w 8092826"/>
              <a:gd name="connsiteY4771" fmla="*/ 7149263 h 8158758"/>
              <a:gd name="connsiteX4772" fmla="*/ 4657398 w 8092826"/>
              <a:gd name="connsiteY4772" fmla="*/ 7216575 h 8158758"/>
              <a:gd name="connsiteX4773" fmla="*/ 4657398 w 8092826"/>
              <a:gd name="connsiteY4773" fmla="*/ 7300587 h 8158758"/>
              <a:gd name="connsiteX4774" fmla="*/ 4630045 w 8092826"/>
              <a:gd name="connsiteY4774" fmla="*/ 7342593 h 8158758"/>
              <a:gd name="connsiteX4775" fmla="*/ 4602663 w 8092826"/>
              <a:gd name="connsiteY4775" fmla="*/ 7216575 h 8158758"/>
              <a:gd name="connsiteX4776" fmla="*/ 4595834 w 8092826"/>
              <a:gd name="connsiteY4776" fmla="*/ 7143073 h 8158758"/>
              <a:gd name="connsiteX4777" fmla="*/ 4592936 w 8092826"/>
              <a:gd name="connsiteY4777" fmla="*/ 7132695 h 8158758"/>
              <a:gd name="connsiteX4778" fmla="*/ 4589308 w 8092826"/>
              <a:gd name="connsiteY4778" fmla="*/ 7127721 h 8158758"/>
              <a:gd name="connsiteX4779" fmla="*/ 4566444 w 8092826"/>
              <a:gd name="connsiteY4779" fmla="*/ 7136495 h 8158758"/>
              <a:gd name="connsiteX4780" fmla="*/ 4566444 w 8092826"/>
              <a:gd name="connsiteY4780" fmla="*/ 7183302 h 8158758"/>
              <a:gd name="connsiteX4781" fmla="*/ 4566444 w 8092826"/>
              <a:gd name="connsiteY4781" fmla="*/ 7222309 h 8158758"/>
              <a:gd name="connsiteX4782" fmla="*/ 4551199 w 8092826"/>
              <a:gd name="connsiteY4782" fmla="*/ 7210613 h 8158758"/>
              <a:gd name="connsiteX4783" fmla="*/ 4556283 w 8092826"/>
              <a:gd name="connsiteY4783" fmla="*/ 7237909 h 8158758"/>
              <a:gd name="connsiteX4784" fmla="*/ 4566444 w 8092826"/>
              <a:gd name="connsiteY4784" fmla="*/ 7273019 h 8158758"/>
              <a:gd name="connsiteX4785" fmla="*/ 4576607 w 8092826"/>
              <a:gd name="connsiteY4785" fmla="*/ 7315921 h 8158758"/>
              <a:gd name="connsiteX4786" fmla="*/ 4566444 w 8092826"/>
              <a:gd name="connsiteY4786" fmla="*/ 7339329 h 8158758"/>
              <a:gd name="connsiteX4787" fmla="*/ 4528331 w 8092826"/>
              <a:gd name="connsiteY4787" fmla="*/ 7315925 h 8158758"/>
              <a:gd name="connsiteX4788" fmla="*/ 4520036 w 8092826"/>
              <a:gd name="connsiteY4788" fmla="*/ 7270067 h 8158758"/>
              <a:gd name="connsiteX4789" fmla="*/ 4519750 w 8092826"/>
              <a:gd name="connsiteY4789" fmla="*/ 7273675 h 8158758"/>
              <a:gd name="connsiteX4790" fmla="*/ 4506927 w 8092826"/>
              <a:gd name="connsiteY4790" fmla="*/ 7458091 h 8158758"/>
              <a:gd name="connsiteX4791" fmla="*/ 4479560 w 8092826"/>
              <a:gd name="connsiteY4791" fmla="*/ 7458091 h 8158758"/>
              <a:gd name="connsiteX4792" fmla="*/ 4438515 w 8092826"/>
              <a:gd name="connsiteY4792" fmla="*/ 7311086 h 8158758"/>
              <a:gd name="connsiteX4793" fmla="*/ 4452207 w 8092826"/>
              <a:gd name="connsiteY4793" fmla="*/ 7185079 h 8158758"/>
              <a:gd name="connsiteX4794" fmla="*/ 4461823 w 8092826"/>
              <a:gd name="connsiteY4794" fmla="*/ 7160631 h 8158758"/>
              <a:gd name="connsiteX4795" fmla="*/ 4462809 w 8092826"/>
              <a:gd name="connsiteY4795" fmla="*/ 7155678 h 8158758"/>
              <a:gd name="connsiteX4796" fmla="*/ 4454656 w 8092826"/>
              <a:gd name="connsiteY4796" fmla="*/ 7152103 h 8158758"/>
              <a:gd name="connsiteX4797" fmla="*/ 4395584 w 8092826"/>
              <a:gd name="connsiteY4797" fmla="*/ 7266190 h 8158758"/>
              <a:gd name="connsiteX4798" fmla="*/ 4386866 w 8092826"/>
              <a:gd name="connsiteY4798" fmla="*/ 7330326 h 8158758"/>
              <a:gd name="connsiteX4799" fmla="*/ 4392971 w 8092826"/>
              <a:gd name="connsiteY4799" fmla="*/ 7339713 h 8158758"/>
              <a:gd name="connsiteX4800" fmla="*/ 4365617 w 8092826"/>
              <a:gd name="connsiteY4800" fmla="*/ 7392207 h 8158758"/>
              <a:gd name="connsiteX4801" fmla="*/ 4351939 w 8092826"/>
              <a:gd name="connsiteY4801" fmla="*/ 7371211 h 8158758"/>
              <a:gd name="connsiteX4802" fmla="*/ 4358777 w 8092826"/>
              <a:gd name="connsiteY4802" fmla="*/ 7331833 h 8158758"/>
              <a:gd name="connsiteX4803" fmla="*/ 4370294 w 8092826"/>
              <a:gd name="connsiteY4803" fmla="*/ 7324469 h 8158758"/>
              <a:gd name="connsiteX4804" fmla="*/ 4359323 w 8092826"/>
              <a:gd name="connsiteY4804" fmla="*/ 7271105 h 8158758"/>
              <a:gd name="connsiteX4805" fmla="*/ 4355355 w 8092826"/>
              <a:gd name="connsiteY4805" fmla="*/ 7260951 h 8158758"/>
              <a:gd name="connsiteX4806" fmla="*/ 4354872 w 8092826"/>
              <a:gd name="connsiteY4806" fmla="*/ 7252782 h 8158758"/>
              <a:gd name="connsiteX4807" fmla="*/ 4342867 w 8092826"/>
              <a:gd name="connsiteY4807" fmla="*/ 7206710 h 8158758"/>
              <a:gd name="connsiteX4808" fmla="*/ 4322535 w 8092826"/>
              <a:gd name="connsiteY4808" fmla="*/ 7206710 h 8158758"/>
              <a:gd name="connsiteX4809" fmla="*/ 4304755 w 8092826"/>
              <a:gd name="connsiteY4809" fmla="*/ 7245713 h 8158758"/>
              <a:gd name="connsiteX4810" fmla="*/ 4302335 w 8092826"/>
              <a:gd name="connsiteY4810" fmla="*/ 7247201 h 8158758"/>
              <a:gd name="connsiteX4811" fmla="*/ 4301747 w 8092826"/>
              <a:gd name="connsiteY4811" fmla="*/ 7321585 h 8158758"/>
              <a:gd name="connsiteX4812" fmla="*/ 4260703 w 8092826"/>
              <a:gd name="connsiteY4812" fmla="*/ 7458091 h 8158758"/>
              <a:gd name="connsiteX4813" fmla="*/ 4233336 w 8092826"/>
              <a:gd name="connsiteY4813" fmla="*/ 7489598 h 8158758"/>
              <a:gd name="connsiteX4814" fmla="*/ 4205982 w 8092826"/>
              <a:gd name="connsiteY4814" fmla="*/ 7521094 h 8158758"/>
              <a:gd name="connsiteX4815" fmla="*/ 4182666 w 8092826"/>
              <a:gd name="connsiteY4815" fmla="*/ 7499223 h 8158758"/>
              <a:gd name="connsiteX4816" fmla="*/ 4186082 w 8092826"/>
              <a:gd name="connsiteY4816" fmla="*/ 7539879 h 8158758"/>
              <a:gd name="connsiteX4817" fmla="*/ 4187790 w 8092826"/>
              <a:gd name="connsiteY4817" fmla="*/ 7581229 h 8158758"/>
              <a:gd name="connsiteX4818" fmla="*/ 4174113 w 8092826"/>
              <a:gd name="connsiteY4818" fmla="*/ 7633723 h 8158758"/>
              <a:gd name="connsiteX4819" fmla="*/ 4133071 w 8092826"/>
              <a:gd name="connsiteY4819" fmla="*/ 7612726 h 8158758"/>
              <a:gd name="connsiteX4820" fmla="*/ 4122816 w 8092826"/>
              <a:gd name="connsiteY4820" fmla="*/ 7531347 h 8158758"/>
              <a:gd name="connsiteX4821" fmla="*/ 4121404 w 8092826"/>
              <a:gd name="connsiteY4821" fmla="*/ 7482441 h 8158758"/>
              <a:gd name="connsiteX4822" fmla="*/ 4110218 w 8092826"/>
              <a:gd name="connsiteY4822" fmla="*/ 7489598 h 8158758"/>
              <a:gd name="connsiteX4823" fmla="*/ 4096554 w 8092826"/>
              <a:gd name="connsiteY4823" fmla="*/ 7447591 h 8158758"/>
              <a:gd name="connsiteX4824" fmla="*/ 4110218 w 8092826"/>
              <a:gd name="connsiteY4824" fmla="*/ 7395087 h 8158758"/>
              <a:gd name="connsiteX4825" fmla="*/ 4119278 w 8092826"/>
              <a:gd name="connsiteY4825" fmla="*/ 7409003 h 8158758"/>
              <a:gd name="connsiteX4826" fmla="*/ 4116413 w 8092826"/>
              <a:gd name="connsiteY4826" fmla="*/ 7314773 h 8158758"/>
              <a:gd name="connsiteX4827" fmla="*/ 4071516 w 8092826"/>
              <a:gd name="connsiteY4827" fmla="*/ 7098199 h 8158758"/>
              <a:gd name="connsiteX4828" fmla="*/ 4069303 w 8092826"/>
              <a:gd name="connsiteY4828" fmla="*/ 7091843 h 8158758"/>
              <a:gd name="connsiteX4829" fmla="*/ 4076098 w 8092826"/>
              <a:gd name="connsiteY4829" fmla="*/ 7173553 h 8158758"/>
              <a:gd name="connsiteX4830" fmla="*/ 4098967 w 8092826"/>
              <a:gd name="connsiteY4830" fmla="*/ 7245717 h 8158758"/>
              <a:gd name="connsiteX4831" fmla="*/ 4109128 w 8092826"/>
              <a:gd name="connsiteY4831" fmla="*/ 7292523 h 8158758"/>
              <a:gd name="connsiteX4832" fmla="*/ 4098967 w 8092826"/>
              <a:gd name="connsiteY4832" fmla="*/ 7284715 h 8158758"/>
              <a:gd name="connsiteX4833" fmla="*/ 4078636 w 8092826"/>
              <a:gd name="connsiteY4833" fmla="*/ 7339329 h 8158758"/>
              <a:gd name="connsiteX4834" fmla="*/ 4073561 w 8092826"/>
              <a:gd name="connsiteY4834" fmla="*/ 7409535 h 8158758"/>
              <a:gd name="connsiteX4835" fmla="*/ 4027823 w 8092826"/>
              <a:gd name="connsiteY4835" fmla="*/ 7417334 h 8158758"/>
              <a:gd name="connsiteX4836" fmla="*/ 3982095 w 8092826"/>
              <a:gd name="connsiteY4836" fmla="*/ 7405638 h 8158758"/>
              <a:gd name="connsiteX4837" fmla="*/ 3970659 w 8092826"/>
              <a:gd name="connsiteY4837" fmla="*/ 7361758 h 8158758"/>
              <a:gd name="connsiteX4838" fmla="*/ 3969754 w 8092826"/>
              <a:gd name="connsiteY4838" fmla="*/ 7357774 h 8158758"/>
              <a:gd name="connsiteX4839" fmla="*/ 3968922 w 8092826"/>
              <a:gd name="connsiteY4839" fmla="*/ 7364377 h 8158758"/>
              <a:gd name="connsiteX4840" fmla="*/ 3968922 w 8092826"/>
              <a:gd name="connsiteY4840" fmla="*/ 7528725 h 8158758"/>
              <a:gd name="connsiteX4841" fmla="*/ 3927876 w 8092826"/>
              <a:gd name="connsiteY4841" fmla="*/ 7623223 h 8158758"/>
              <a:gd name="connsiteX4842" fmla="*/ 3886846 w 8092826"/>
              <a:gd name="connsiteY4842" fmla="*/ 7696726 h 8158758"/>
              <a:gd name="connsiteX4843" fmla="*/ 3859493 w 8092826"/>
              <a:gd name="connsiteY4843" fmla="*/ 7665230 h 8158758"/>
              <a:gd name="connsiteX4844" fmla="*/ 3832124 w 8092826"/>
              <a:gd name="connsiteY4844" fmla="*/ 7633723 h 8158758"/>
              <a:gd name="connsiteX4845" fmla="*/ 3791082 w 8092826"/>
              <a:gd name="connsiteY4845" fmla="*/ 7497217 h 8158758"/>
              <a:gd name="connsiteX4846" fmla="*/ 3790451 w 8092826"/>
              <a:gd name="connsiteY4846" fmla="*/ 7417334 h 8158758"/>
              <a:gd name="connsiteX4847" fmla="*/ 3702627 w 8092826"/>
              <a:gd name="connsiteY4847" fmla="*/ 7417334 h 8158758"/>
              <a:gd name="connsiteX4848" fmla="*/ 3621320 w 8092826"/>
              <a:gd name="connsiteY4848" fmla="*/ 7253517 h 8158758"/>
              <a:gd name="connsiteX4849" fmla="*/ 3617443 w 8092826"/>
              <a:gd name="connsiteY4849" fmla="*/ 7250541 h 8158758"/>
              <a:gd name="connsiteX4850" fmla="*/ 3622670 w 8092826"/>
              <a:gd name="connsiteY4850" fmla="*/ 7294425 h 8158758"/>
              <a:gd name="connsiteX4851" fmla="*/ 3640622 w 8092826"/>
              <a:gd name="connsiteY4851" fmla="*/ 7360711 h 8158758"/>
              <a:gd name="connsiteX4852" fmla="*/ 3654313 w 8092826"/>
              <a:gd name="connsiteY4852" fmla="*/ 7486718 h 8158758"/>
              <a:gd name="connsiteX4853" fmla="*/ 3613269 w 8092826"/>
              <a:gd name="connsiteY4853" fmla="*/ 7633723 h 8158758"/>
              <a:gd name="connsiteX4854" fmla="*/ 3585902 w 8092826"/>
              <a:gd name="connsiteY4854" fmla="*/ 7633723 h 8158758"/>
              <a:gd name="connsiteX4855" fmla="*/ 3567307 w 8092826"/>
              <a:gd name="connsiteY4855" fmla="*/ 7376295 h 8158758"/>
              <a:gd name="connsiteX4856" fmla="*/ 3565651 w 8092826"/>
              <a:gd name="connsiteY4856" fmla="*/ 7357641 h 8158758"/>
              <a:gd name="connsiteX4857" fmla="*/ 3542564 w 8092826"/>
              <a:gd name="connsiteY4857" fmla="*/ 7352979 h 8158758"/>
              <a:gd name="connsiteX4858" fmla="*/ 3519702 w 8092826"/>
              <a:gd name="connsiteY4858" fmla="*/ 7323721 h 8158758"/>
              <a:gd name="connsiteX4859" fmla="*/ 3505926 w 8092826"/>
              <a:gd name="connsiteY4859" fmla="*/ 7286717 h 8158758"/>
              <a:gd name="connsiteX4860" fmla="*/ 3496995 w 8092826"/>
              <a:gd name="connsiteY4860" fmla="*/ 7318705 h 8158758"/>
              <a:gd name="connsiteX4861" fmla="*/ 3490163 w 8092826"/>
              <a:gd name="connsiteY4861" fmla="*/ 7392207 h 8158758"/>
              <a:gd name="connsiteX4862" fmla="*/ 3462784 w 8092826"/>
              <a:gd name="connsiteY4862" fmla="*/ 7518225 h 8158758"/>
              <a:gd name="connsiteX4863" fmla="*/ 3435429 w 8092826"/>
              <a:gd name="connsiteY4863" fmla="*/ 7476219 h 8158758"/>
              <a:gd name="connsiteX4864" fmla="*/ 3435429 w 8092826"/>
              <a:gd name="connsiteY4864" fmla="*/ 7392207 h 8158758"/>
              <a:gd name="connsiteX4865" fmla="*/ 3439592 w 8092826"/>
              <a:gd name="connsiteY4865" fmla="*/ 7365693 h 8158758"/>
              <a:gd name="connsiteX4866" fmla="*/ 3425694 w 8092826"/>
              <a:gd name="connsiteY4866" fmla="*/ 7345179 h 8158758"/>
              <a:gd name="connsiteX4867" fmla="*/ 3387582 w 8092826"/>
              <a:gd name="connsiteY4867" fmla="*/ 7339329 h 8158758"/>
              <a:gd name="connsiteX4868" fmla="*/ 3357099 w 8092826"/>
              <a:gd name="connsiteY4868" fmla="*/ 7386135 h 8158758"/>
              <a:gd name="connsiteX4869" fmla="*/ 3296125 w 8092826"/>
              <a:gd name="connsiteY4869" fmla="*/ 7401735 h 8158758"/>
              <a:gd name="connsiteX4870" fmla="*/ 3255472 w 8092826"/>
              <a:gd name="connsiteY4870" fmla="*/ 7323721 h 8158758"/>
              <a:gd name="connsiteX4871" fmla="*/ 3204742 w 8092826"/>
              <a:gd name="connsiteY4871" fmla="*/ 7231678 h 8158758"/>
              <a:gd name="connsiteX4872" fmla="*/ 3196050 w 8092826"/>
              <a:gd name="connsiteY4872" fmla="*/ 7229453 h 8158758"/>
              <a:gd name="connsiteX4873" fmla="*/ 3175530 w 8092826"/>
              <a:gd name="connsiteY4873" fmla="*/ 7182199 h 8158758"/>
              <a:gd name="connsiteX4874" fmla="*/ 3174926 w 8092826"/>
              <a:gd name="connsiteY4874" fmla="*/ 7177579 h 8158758"/>
              <a:gd name="connsiteX4875" fmla="*/ 3171632 w 8092826"/>
              <a:gd name="connsiteY4875" fmla="*/ 7171601 h 8158758"/>
              <a:gd name="connsiteX4876" fmla="*/ 3123362 w 8092826"/>
              <a:gd name="connsiteY4876" fmla="*/ 7027283 h 8158758"/>
              <a:gd name="connsiteX4877" fmla="*/ 3082707 w 8092826"/>
              <a:gd name="connsiteY4877" fmla="*/ 6902463 h 8158758"/>
              <a:gd name="connsiteX4878" fmla="*/ 3076993 w 8092826"/>
              <a:gd name="connsiteY4878" fmla="*/ 6888813 h 8158758"/>
              <a:gd name="connsiteX4879" fmla="*/ 3076395 w 8092826"/>
              <a:gd name="connsiteY4879" fmla="*/ 6885969 h 8158758"/>
              <a:gd name="connsiteX4880" fmla="*/ 3066088 w 8092826"/>
              <a:gd name="connsiteY4880" fmla="*/ 6877681 h 8158758"/>
              <a:gd name="connsiteX4881" fmla="*/ 3045579 w 8092826"/>
              <a:gd name="connsiteY4881" fmla="*/ 6856685 h 8158758"/>
              <a:gd name="connsiteX4882" fmla="*/ 3025070 w 8092826"/>
              <a:gd name="connsiteY4882" fmla="*/ 6856685 h 8158758"/>
              <a:gd name="connsiteX4883" fmla="*/ 3023934 w 8092826"/>
              <a:gd name="connsiteY4883" fmla="*/ 6856974 h 8158758"/>
              <a:gd name="connsiteX4884" fmla="*/ 3027769 w 8092826"/>
              <a:gd name="connsiteY4884" fmla="*/ 6909045 h 8158758"/>
              <a:gd name="connsiteX4885" fmla="*/ 3042054 w 8092826"/>
              <a:gd name="connsiteY4885" fmla="*/ 7183302 h 8158758"/>
              <a:gd name="connsiteX4886" fmla="*/ 3031894 w 8092826"/>
              <a:gd name="connsiteY4886" fmla="*/ 7261315 h 8158758"/>
              <a:gd name="connsiteX4887" fmla="*/ 3009664 w 8092826"/>
              <a:gd name="connsiteY4887" fmla="*/ 7249613 h 8158758"/>
              <a:gd name="connsiteX4888" fmla="*/ 3003189 w 8092826"/>
              <a:gd name="connsiteY4888" fmla="*/ 7235297 h 8158758"/>
              <a:gd name="connsiteX4889" fmla="*/ 3001115 w 8092826"/>
              <a:gd name="connsiteY4889" fmla="*/ 7266206 h 8158758"/>
              <a:gd name="connsiteX4890" fmla="*/ 2970336 w 8092826"/>
              <a:gd name="connsiteY4890" fmla="*/ 7402718 h 8158758"/>
              <a:gd name="connsiteX4891" fmla="*/ 2942982 w 8092826"/>
              <a:gd name="connsiteY4891" fmla="*/ 7129695 h 8158758"/>
              <a:gd name="connsiteX4892" fmla="*/ 2950365 w 8092826"/>
              <a:gd name="connsiteY4892" fmla="*/ 7016335 h 8158758"/>
              <a:gd name="connsiteX4893" fmla="*/ 2948056 w 8092826"/>
              <a:gd name="connsiteY4893" fmla="*/ 6985107 h 8158758"/>
              <a:gd name="connsiteX4894" fmla="*/ 2940433 w 8092826"/>
              <a:gd name="connsiteY4894" fmla="*/ 6905389 h 8158758"/>
              <a:gd name="connsiteX4895" fmla="*/ 2929781 w 8092826"/>
              <a:gd name="connsiteY4895" fmla="*/ 6800517 h 8158758"/>
              <a:gd name="connsiteX4896" fmla="*/ 2929304 w 8092826"/>
              <a:gd name="connsiteY4896" fmla="*/ 6804178 h 8158758"/>
              <a:gd name="connsiteX4897" fmla="*/ 2888275 w 8092826"/>
              <a:gd name="connsiteY4897" fmla="*/ 6867184 h 8158758"/>
              <a:gd name="connsiteX4898" fmla="*/ 2860894 w 8092826"/>
              <a:gd name="connsiteY4898" fmla="*/ 6772674 h 8158758"/>
              <a:gd name="connsiteX4899" fmla="*/ 2874584 w 8092826"/>
              <a:gd name="connsiteY4899" fmla="*/ 6541658 h 8158758"/>
              <a:gd name="connsiteX4900" fmla="*/ 2888275 w 8092826"/>
              <a:gd name="connsiteY4900" fmla="*/ 6531158 h 8158758"/>
              <a:gd name="connsiteX4901" fmla="*/ 2860894 w 8092826"/>
              <a:gd name="connsiteY4901" fmla="*/ 6510160 h 8158758"/>
              <a:gd name="connsiteX4902" fmla="*/ 2819877 w 8092826"/>
              <a:gd name="connsiteY4902" fmla="*/ 6436658 h 8158758"/>
              <a:gd name="connsiteX4903" fmla="*/ 2833541 w 8092826"/>
              <a:gd name="connsiteY4903" fmla="*/ 6363146 h 8158758"/>
              <a:gd name="connsiteX4904" fmla="*/ 2847230 w 8092826"/>
              <a:gd name="connsiteY4904" fmla="*/ 6426149 h 8158758"/>
              <a:gd name="connsiteX4905" fmla="*/ 2860894 w 8092826"/>
              <a:gd name="connsiteY4905" fmla="*/ 6457656 h 8158758"/>
              <a:gd name="connsiteX4906" fmla="*/ 2874584 w 8092826"/>
              <a:gd name="connsiteY4906" fmla="*/ 6394653 h 8158758"/>
              <a:gd name="connsiteX4907" fmla="*/ 2874584 w 8092826"/>
              <a:gd name="connsiteY4907" fmla="*/ 6373645 h 8158758"/>
              <a:gd name="connsiteX4908" fmla="*/ 2874587 w 8092826"/>
              <a:gd name="connsiteY4908" fmla="*/ 6304686 h 8158758"/>
              <a:gd name="connsiteX4909" fmla="*/ 2872620 w 8092826"/>
              <a:gd name="connsiteY4909" fmla="*/ 6291493 h 8158758"/>
              <a:gd name="connsiteX4910" fmla="*/ 2847230 w 8092826"/>
              <a:gd name="connsiteY4910" fmla="*/ 6247637 h 8158758"/>
              <a:gd name="connsiteX4911" fmla="*/ 2835258 w 8092826"/>
              <a:gd name="connsiteY4911" fmla="*/ 6227949 h 8158758"/>
              <a:gd name="connsiteX4912" fmla="*/ 2853690 w 8092826"/>
              <a:gd name="connsiteY4912" fmla="*/ 6211237 h 8158758"/>
              <a:gd name="connsiteX4913" fmla="*/ 2848966 w 8092826"/>
              <a:gd name="connsiteY4913" fmla="*/ 6200360 h 8158758"/>
              <a:gd name="connsiteX4914" fmla="*/ 2853661 w 8092826"/>
              <a:gd name="connsiteY4914" fmla="*/ 6182346 h 8158758"/>
              <a:gd name="connsiteX4915" fmla="*/ 2850643 w 8092826"/>
              <a:gd name="connsiteY4915" fmla="*/ 6182014 h 8158758"/>
              <a:gd name="connsiteX4916" fmla="*/ 2806187 w 8092826"/>
              <a:gd name="connsiteY4916" fmla="*/ 6195144 h 8158758"/>
              <a:gd name="connsiteX4917" fmla="*/ 2765156 w 8092826"/>
              <a:gd name="connsiteY4917" fmla="*/ 6342147 h 8158758"/>
              <a:gd name="connsiteX4918" fmla="*/ 2799355 w 8092826"/>
              <a:gd name="connsiteY4918" fmla="*/ 6709669 h 8158758"/>
              <a:gd name="connsiteX4919" fmla="*/ 2819877 w 8092826"/>
              <a:gd name="connsiteY4919" fmla="*/ 7077191 h 8158758"/>
              <a:gd name="connsiteX4920" fmla="*/ 2860894 w 8092826"/>
              <a:gd name="connsiteY4920" fmla="*/ 7066693 h 8158758"/>
              <a:gd name="connsiteX4921" fmla="*/ 2833541 w 8092826"/>
              <a:gd name="connsiteY4921" fmla="*/ 7108697 h 8158758"/>
              <a:gd name="connsiteX4922" fmla="*/ 2792510 w 8092826"/>
              <a:gd name="connsiteY4922" fmla="*/ 7066693 h 8158758"/>
              <a:gd name="connsiteX4923" fmla="*/ 2710435 w 8092826"/>
              <a:gd name="connsiteY4923" fmla="*/ 6961683 h 8158758"/>
              <a:gd name="connsiteX4924" fmla="*/ 2724125 w 8092826"/>
              <a:gd name="connsiteY4924" fmla="*/ 7119197 h 8158758"/>
              <a:gd name="connsiteX4925" fmla="*/ 2724125 w 8092826"/>
              <a:gd name="connsiteY4925" fmla="*/ 7392207 h 8158758"/>
              <a:gd name="connsiteX4926" fmla="*/ 2669392 w 8092826"/>
              <a:gd name="connsiteY4926" fmla="*/ 7234705 h 8158758"/>
              <a:gd name="connsiteX4927" fmla="*/ 2628360 w 8092826"/>
              <a:gd name="connsiteY4927" fmla="*/ 7171702 h 8158758"/>
              <a:gd name="connsiteX4928" fmla="*/ 2642038 w 8092826"/>
              <a:gd name="connsiteY4928" fmla="*/ 7124441 h 8158758"/>
              <a:gd name="connsiteX4929" fmla="*/ 2614683 w 8092826"/>
              <a:gd name="connsiteY4929" fmla="*/ 7024686 h 8158758"/>
              <a:gd name="connsiteX4930" fmla="*/ 2587329 w 8092826"/>
              <a:gd name="connsiteY4930" fmla="*/ 7035185 h 8158758"/>
              <a:gd name="connsiteX4931" fmla="*/ 2546286 w 8092826"/>
              <a:gd name="connsiteY4931" fmla="*/ 7024686 h 8158758"/>
              <a:gd name="connsiteX4932" fmla="*/ 2573640 w 8092826"/>
              <a:gd name="connsiteY4932" fmla="*/ 6951183 h 8158758"/>
              <a:gd name="connsiteX4933" fmla="*/ 2587329 w 8092826"/>
              <a:gd name="connsiteY4933" fmla="*/ 6951183 h 8158758"/>
              <a:gd name="connsiteX4934" fmla="*/ 2587329 w 8092826"/>
              <a:gd name="connsiteY4934" fmla="*/ 6930187 h 8158758"/>
              <a:gd name="connsiteX4935" fmla="*/ 2559976 w 8092826"/>
              <a:gd name="connsiteY4935" fmla="*/ 6898679 h 8158758"/>
              <a:gd name="connsiteX4936" fmla="*/ 2532595 w 8092826"/>
              <a:gd name="connsiteY4936" fmla="*/ 6793670 h 8158758"/>
              <a:gd name="connsiteX4937" fmla="*/ 2491565 w 8092826"/>
              <a:gd name="connsiteY4937" fmla="*/ 6384154 h 8158758"/>
              <a:gd name="connsiteX4938" fmla="*/ 2477888 w 8092826"/>
              <a:gd name="connsiteY4938" fmla="*/ 6751675 h 8158758"/>
              <a:gd name="connsiteX4939" fmla="*/ 2505241 w 8092826"/>
              <a:gd name="connsiteY4939" fmla="*/ 7171702 h 8158758"/>
              <a:gd name="connsiteX4940" fmla="*/ 2532595 w 8092826"/>
              <a:gd name="connsiteY4940" fmla="*/ 7392207 h 8158758"/>
              <a:gd name="connsiteX4941" fmla="*/ 2505241 w 8092826"/>
              <a:gd name="connsiteY4941" fmla="*/ 7549721 h 8158758"/>
              <a:gd name="connsiteX4942" fmla="*/ 2491565 w 8092826"/>
              <a:gd name="connsiteY4942" fmla="*/ 7486718 h 8158758"/>
              <a:gd name="connsiteX4943" fmla="*/ 2491565 w 8092826"/>
              <a:gd name="connsiteY4943" fmla="*/ 7465721 h 8158758"/>
              <a:gd name="connsiteX4944" fmla="*/ 2450534 w 8092826"/>
              <a:gd name="connsiteY4944" fmla="*/ 7192699 h 8158758"/>
              <a:gd name="connsiteX4945" fmla="*/ 2436844 w 8092826"/>
              <a:gd name="connsiteY4945" fmla="*/ 7371211 h 8158758"/>
              <a:gd name="connsiteX4946" fmla="*/ 2409491 w 8092826"/>
              <a:gd name="connsiteY4946" fmla="*/ 7507717 h 8158758"/>
              <a:gd name="connsiteX4947" fmla="*/ 2395814 w 8092826"/>
              <a:gd name="connsiteY4947" fmla="*/ 7392207 h 8158758"/>
              <a:gd name="connsiteX4948" fmla="*/ 2368446 w 8092826"/>
              <a:gd name="connsiteY4948" fmla="*/ 7276710 h 8158758"/>
              <a:gd name="connsiteX4949" fmla="*/ 2341092 w 8092826"/>
              <a:gd name="connsiteY4949" fmla="*/ 7213697 h 8158758"/>
              <a:gd name="connsiteX4950" fmla="*/ 2313739 w 8092826"/>
              <a:gd name="connsiteY4950" fmla="*/ 7161203 h 8158758"/>
              <a:gd name="connsiteX4951" fmla="*/ 2300062 w 8092826"/>
              <a:gd name="connsiteY4951" fmla="*/ 6772674 h 8158758"/>
              <a:gd name="connsiteX4952" fmla="*/ 2204298 w 8092826"/>
              <a:gd name="connsiteY4952" fmla="*/ 6279144 h 8158758"/>
              <a:gd name="connsiteX4953" fmla="*/ 2190634 w 8092826"/>
              <a:gd name="connsiteY4953" fmla="*/ 6300142 h 8158758"/>
              <a:gd name="connsiteX4954" fmla="*/ 2217987 w 8092826"/>
              <a:gd name="connsiteY4954" fmla="*/ 6594162 h 8158758"/>
              <a:gd name="connsiteX4955" fmla="*/ 2224834 w 8092826"/>
              <a:gd name="connsiteY4955" fmla="*/ 6762174 h 8158758"/>
              <a:gd name="connsiteX4956" fmla="*/ 2231651 w 8092826"/>
              <a:gd name="connsiteY4956" fmla="*/ 6877681 h 8158758"/>
              <a:gd name="connsiteX4957" fmla="*/ 2217987 w 8092826"/>
              <a:gd name="connsiteY4957" fmla="*/ 6940686 h 8158758"/>
              <a:gd name="connsiteX4958" fmla="*/ 2204298 w 8092826"/>
              <a:gd name="connsiteY4958" fmla="*/ 7003689 h 8158758"/>
              <a:gd name="connsiteX4959" fmla="*/ 2217987 w 8092826"/>
              <a:gd name="connsiteY4959" fmla="*/ 7003689 h 8158758"/>
              <a:gd name="connsiteX4960" fmla="*/ 2272696 w 8092826"/>
              <a:gd name="connsiteY4960" fmla="*/ 7108697 h 8158758"/>
              <a:gd name="connsiteX4961" fmla="*/ 2286386 w 8092826"/>
              <a:gd name="connsiteY4961" fmla="*/ 7213697 h 8158758"/>
              <a:gd name="connsiteX4962" fmla="*/ 2313739 w 8092826"/>
              <a:gd name="connsiteY4962" fmla="*/ 7266201 h 8158758"/>
              <a:gd name="connsiteX4963" fmla="*/ 2313739 w 8092826"/>
              <a:gd name="connsiteY4963" fmla="*/ 7371211 h 8158758"/>
              <a:gd name="connsiteX4964" fmla="*/ 2306894 w 8092826"/>
              <a:gd name="connsiteY4964" fmla="*/ 7460467 h 8158758"/>
              <a:gd name="connsiteX4965" fmla="*/ 2286386 w 8092826"/>
              <a:gd name="connsiteY4965" fmla="*/ 7497217 h 8158758"/>
              <a:gd name="connsiteX4966" fmla="*/ 2286386 w 8092826"/>
              <a:gd name="connsiteY4966" fmla="*/ 7402718 h 8158758"/>
              <a:gd name="connsiteX4967" fmla="*/ 2272696 w 8092826"/>
              <a:gd name="connsiteY4967" fmla="*/ 7245203 h 8158758"/>
              <a:gd name="connsiteX4968" fmla="*/ 2245342 w 8092826"/>
              <a:gd name="connsiteY4968" fmla="*/ 7318705 h 8158758"/>
              <a:gd name="connsiteX4969" fmla="*/ 2245342 w 8092826"/>
              <a:gd name="connsiteY4969" fmla="*/ 7371211 h 8158758"/>
              <a:gd name="connsiteX4970" fmla="*/ 2190634 w 8092826"/>
              <a:gd name="connsiteY4970" fmla="*/ 7234705 h 8158758"/>
              <a:gd name="connsiteX4971" fmla="*/ 2204298 w 8092826"/>
              <a:gd name="connsiteY4971" fmla="*/ 7161203 h 8158758"/>
              <a:gd name="connsiteX4972" fmla="*/ 2190634 w 8092826"/>
              <a:gd name="connsiteY4972" fmla="*/ 7140195 h 8158758"/>
              <a:gd name="connsiteX4973" fmla="*/ 2163267 w 8092826"/>
              <a:gd name="connsiteY4973" fmla="*/ 7203198 h 8158758"/>
              <a:gd name="connsiteX4974" fmla="*/ 2135913 w 8092826"/>
              <a:gd name="connsiteY4974" fmla="*/ 7234705 h 8158758"/>
              <a:gd name="connsiteX4975" fmla="*/ 2108546 w 8092826"/>
              <a:gd name="connsiteY4975" fmla="*/ 7245203 h 8158758"/>
              <a:gd name="connsiteX4976" fmla="*/ 2081192 w 8092826"/>
              <a:gd name="connsiteY4976" fmla="*/ 7276710 h 8158758"/>
              <a:gd name="connsiteX4977" fmla="*/ 2053838 w 8092826"/>
              <a:gd name="connsiteY4977" fmla="*/ 7234705 h 8158758"/>
              <a:gd name="connsiteX4978" fmla="*/ 2040149 w 8092826"/>
              <a:gd name="connsiteY4978" fmla="*/ 7224206 h 8158758"/>
              <a:gd name="connsiteX4979" fmla="*/ 2012795 w 8092826"/>
              <a:gd name="connsiteY4979" fmla="*/ 7203198 h 8158758"/>
              <a:gd name="connsiteX4980" fmla="*/ 1999118 w 8092826"/>
              <a:gd name="connsiteY4980" fmla="*/ 6961683 h 8158758"/>
              <a:gd name="connsiteX4981" fmla="*/ 1999118 w 8092826"/>
              <a:gd name="connsiteY4981" fmla="*/ 6930187 h 8158758"/>
              <a:gd name="connsiteX4982" fmla="*/ 1971764 w 8092826"/>
              <a:gd name="connsiteY4982" fmla="*/ 6861928 h 8158758"/>
              <a:gd name="connsiteX4983" fmla="*/ 1958088 w 8092826"/>
              <a:gd name="connsiteY4983" fmla="*/ 6804179 h 8158758"/>
              <a:gd name="connsiteX4984" fmla="*/ 1944396 w 8092826"/>
              <a:gd name="connsiteY4984" fmla="*/ 6741176 h 8158758"/>
              <a:gd name="connsiteX4985" fmla="*/ 1917043 w 8092826"/>
              <a:gd name="connsiteY4985" fmla="*/ 6804179 h 8158758"/>
              <a:gd name="connsiteX4986" fmla="*/ 1930720 w 8092826"/>
              <a:gd name="connsiteY4986" fmla="*/ 6909179 h 8158758"/>
              <a:gd name="connsiteX4987" fmla="*/ 1944396 w 8092826"/>
              <a:gd name="connsiteY4987" fmla="*/ 7014187 h 8158758"/>
              <a:gd name="connsiteX4988" fmla="*/ 1917043 w 8092826"/>
              <a:gd name="connsiteY4988" fmla="*/ 7077191 h 8158758"/>
              <a:gd name="connsiteX4989" fmla="*/ 1889689 w 8092826"/>
              <a:gd name="connsiteY4989" fmla="*/ 7108697 h 8158758"/>
              <a:gd name="connsiteX4990" fmla="*/ 1848647 w 8092826"/>
              <a:gd name="connsiteY4990" fmla="*/ 7108697 h 8158758"/>
              <a:gd name="connsiteX4991" fmla="*/ 1834969 w 8092826"/>
              <a:gd name="connsiteY4991" fmla="*/ 7056193 h 8158758"/>
              <a:gd name="connsiteX4992" fmla="*/ 1766559 w 8092826"/>
              <a:gd name="connsiteY4992" fmla="*/ 6961683 h 8158758"/>
              <a:gd name="connsiteX4993" fmla="*/ 1725540 w 8092826"/>
              <a:gd name="connsiteY4993" fmla="*/ 6961683 h 8158758"/>
              <a:gd name="connsiteX4994" fmla="*/ 1711851 w 8092826"/>
              <a:gd name="connsiteY4994" fmla="*/ 7024686 h 8158758"/>
              <a:gd name="connsiteX4995" fmla="*/ 1670819 w 8092826"/>
              <a:gd name="connsiteY4995" fmla="*/ 6825178 h 8158758"/>
              <a:gd name="connsiteX4996" fmla="*/ 1670819 w 8092826"/>
              <a:gd name="connsiteY4996" fmla="*/ 6541658 h 8158758"/>
              <a:gd name="connsiteX4997" fmla="*/ 1643452 w 8092826"/>
              <a:gd name="connsiteY4997" fmla="*/ 6520659 h 8158758"/>
              <a:gd name="connsiteX4998" fmla="*/ 1643452 w 8092826"/>
              <a:gd name="connsiteY4998" fmla="*/ 6636168 h 8158758"/>
              <a:gd name="connsiteX4999" fmla="*/ 1629788 w 8092826"/>
              <a:gd name="connsiteY4999" fmla="*/ 6772674 h 8158758"/>
              <a:gd name="connsiteX5000" fmla="*/ 1588746 w 8092826"/>
              <a:gd name="connsiteY5000" fmla="*/ 6541658 h 8158758"/>
              <a:gd name="connsiteX5001" fmla="*/ 1506670 w 8092826"/>
              <a:gd name="connsiteY5001" fmla="*/ 6027131 h 8158758"/>
              <a:gd name="connsiteX5002" fmla="*/ 1458795 w 8092826"/>
              <a:gd name="connsiteY5002" fmla="*/ 6058627 h 8158758"/>
              <a:gd name="connsiteX5003" fmla="*/ 1472459 w 8092826"/>
              <a:gd name="connsiteY5003" fmla="*/ 6111131 h 8158758"/>
              <a:gd name="connsiteX5004" fmla="*/ 1492994 w 8092826"/>
              <a:gd name="connsiteY5004" fmla="*/ 6163637 h 8158758"/>
              <a:gd name="connsiteX5005" fmla="*/ 1479304 w 8092826"/>
              <a:gd name="connsiteY5005" fmla="*/ 6216141 h 8158758"/>
              <a:gd name="connsiteX5006" fmla="*/ 1479304 w 8092826"/>
              <a:gd name="connsiteY5006" fmla="*/ 6268645 h 8158758"/>
              <a:gd name="connsiteX5007" fmla="*/ 1492994 w 8092826"/>
              <a:gd name="connsiteY5007" fmla="*/ 6321150 h 8158758"/>
              <a:gd name="connsiteX5008" fmla="*/ 1506670 w 8092826"/>
              <a:gd name="connsiteY5008" fmla="*/ 6415650 h 8158758"/>
              <a:gd name="connsiteX5009" fmla="*/ 1499825 w 8092826"/>
              <a:gd name="connsiteY5009" fmla="*/ 6562666 h 8158758"/>
              <a:gd name="connsiteX5010" fmla="*/ 1465627 w 8092826"/>
              <a:gd name="connsiteY5010" fmla="*/ 6594162 h 8158758"/>
              <a:gd name="connsiteX5011" fmla="*/ 1438259 w 8092826"/>
              <a:gd name="connsiteY5011" fmla="*/ 6363146 h 8158758"/>
              <a:gd name="connsiteX5012" fmla="*/ 1342509 w 8092826"/>
              <a:gd name="connsiteY5012" fmla="*/ 5838120 h 8158758"/>
              <a:gd name="connsiteX5013" fmla="*/ 1287801 w 8092826"/>
              <a:gd name="connsiteY5013" fmla="*/ 5943120 h 8158758"/>
              <a:gd name="connsiteX5014" fmla="*/ 1328845 w 8092826"/>
              <a:gd name="connsiteY5014" fmla="*/ 6069126 h 8158758"/>
              <a:gd name="connsiteX5015" fmla="*/ 1356198 w 8092826"/>
              <a:gd name="connsiteY5015" fmla="*/ 6079635 h 8158758"/>
              <a:gd name="connsiteX5016" fmla="*/ 1335676 w 8092826"/>
              <a:gd name="connsiteY5016" fmla="*/ 6137384 h 8158758"/>
              <a:gd name="connsiteX5017" fmla="*/ 1369875 w 8092826"/>
              <a:gd name="connsiteY5017" fmla="*/ 6174136 h 8158758"/>
              <a:gd name="connsiteX5018" fmla="*/ 1369875 w 8092826"/>
              <a:gd name="connsiteY5018" fmla="*/ 6184634 h 8158758"/>
              <a:gd name="connsiteX5019" fmla="*/ 1369875 w 8092826"/>
              <a:gd name="connsiteY5019" fmla="*/ 6226640 h 8158758"/>
              <a:gd name="connsiteX5020" fmla="*/ 1356198 w 8092826"/>
              <a:gd name="connsiteY5020" fmla="*/ 6258147 h 8158758"/>
              <a:gd name="connsiteX5021" fmla="*/ 1369875 w 8092826"/>
              <a:gd name="connsiteY5021" fmla="*/ 6310642 h 8158758"/>
              <a:gd name="connsiteX5022" fmla="*/ 1383552 w 8092826"/>
              <a:gd name="connsiteY5022" fmla="*/ 6431403 h 8158758"/>
              <a:gd name="connsiteX5023" fmla="*/ 1397228 w 8092826"/>
              <a:gd name="connsiteY5023" fmla="*/ 6541658 h 8158758"/>
              <a:gd name="connsiteX5024" fmla="*/ 1383552 w 8092826"/>
              <a:gd name="connsiteY5024" fmla="*/ 6594162 h 8158758"/>
              <a:gd name="connsiteX5025" fmla="*/ 1410906 w 8092826"/>
              <a:gd name="connsiteY5025" fmla="*/ 6625669 h 8158758"/>
              <a:gd name="connsiteX5026" fmla="*/ 1438259 w 8092826"/>
              <a:gd name="connsiteY5026" fmla="*/ 6651910 h 8158758"/>
              <a:gd name="connsiteX5027" fmla="*/ 1410906 w 8092826"/>
              <a:gd name="connsiteY5027" fmla="*/ 6646666 h 8158758"/>
              <a:gd name="connsiteX5028" fmla="*/ 1356198 w 8092826"/>
              <a:gd name="connsiteY5028" fmla="*/ 6657165 h 8158758"/>
              <a:gd name="connsiteX5029" fmla="*/ 1342509 w 8092826"/>
              <a:gd name="connsiteY5029" fmla="*/ 6615170 h 8158758"/>
              <a:gd name="connsiteX5030" fmla="*/ 1274110 w 8092826"/>
              <a:gd name="connsiteY5030" fmla="*/ 6331650 h 8158758"/>
              <a:gd name="connsiteX5031" fmla="*/ 1192049 w 8092826"/>
              <a:gd name="connsiteY5031" fmla="*/ 6289643 h 8158758"/>
              <a:gd name="connsiteX5032" fmla="*/ 1219403 w 8092826"/>
              <a:gd name="connsiteY5032" fmla="*/ 6258147 h 8158758"/>
              <a:gd name="connsiteX5033" fmla="*/ 1274110 w 8092826"/>
              <a:gd name="connsiteY5033" fmla="*/ 6226640 h 8158758"/>
              <a:gd name="connsiteX5034" fmla="*/ 1246757 w 8092826"/>
              <a:gd name="connsiteY5034" fmla="*/ 6195144 h 8158758"/>
              <a:gd name="connsiteX5035" fmla="*/ 1246757 w 8092826"/>
              <a:gd name="connsiteY5035" fmla="*/ 6184634 h 8158758"/>
              <a:gd name="connsiteX5036" fmla="*/ 1246757 w 8092826"/>
              <a:gd name="connsiteY5036" fmla="*/ 6132130 h 8158758"/>
              <a:gd name="connsiteX5037" fmla="*/ 1219403 w 8092826"/>
              <a:gd name="connsiteY5037" fmla="*/ 6016632 h 8158758"/>
              <a:gd name="connsiteX5038" fmla="*/ 1205122 w 8092826"/>
              <a:gd name="connsiteY5038" fmla="*/ 5943582 h 8158758"/>
              <a:gd name="connsiteX5039" fmla="*/ 1178360 w 8092826"/>
              <a:gd name="connsiteY5039" fmla="*/ 5964128 h 8158758"/>
              <a:gd name="connsiteX5040" fmla="*/ 1137315 w 8092826"/>
              <a:gd name="connsiteY5040" fmla="*/ 5943120 h 8158758"/>
              <a:gd name="connsiteX5041" fmla="*/ 1164696 w 8092826"/>
              <a:gd name="connsiteY5041" fmla="*/ 5922122 h 8158758"/>
              <a:gd name="connsiteX5042" fmla="*/ 1204961 w 8092826"/>
              <a:gd name="connsiteY5042" fmla="*/ 5942728 h 8158758"/>
              <a:gd name="connsiteX5043" fmla="*/ 1198882 w 8092826"/>
              <a:gd name="connsiteY5043" fmla="*/ 5911622 h 8158758"/>
              <a:gd name="connsiteX5044" fmla="*/ 1178360 w 8092826"/>
              <a:gd name="connsiteY5044" fmla="*/ 5827611 h 8158758"/>
              <a:gd name="connsiteX5045" fmla="*/ 1137315 w 8092826"/>
              <a:gd name="connsiteY5045" fmla="*/ 5733112 h 8158758"/>
              <a:gd name="connsiteX5046" fmla="*/ 1123651 w 8092826"/>
              <a:gd name="connsiteY5046" fmla="*/ 5649099 h 8158758"/>
              <a:gd name="connsiteX5047" fmla="*/ 1151007 w 8092826"/>
              <a:gd name="connsiteY5047" fmla="*/ 5638602 h 8158758"/>
              <a:gd name="connsiteX5048" fmla="*/ 1123651 w 8092826"/>
              <a:gd name="connsiteY5048" fmla="*/ 5554600 h 8158758"/>
              <a:gd name="connsiteX5049" fmla="*/ 1123651 w 8092826"/>
              <a:gd name="connsiteY5049" fmla="*/ 5565099 h 8158758"/>
              <a:gd name="connsiteX5050" fmla="*/ 1109961 w 8092826"/>
              <a:gd name="connsiteY5050" fmla="*/ 5575597 h 8158758"/>
              <a:gd name="connsiteX5051" fmla="*/ 1082608 w 8092826"/>
              <a:gd name="connsiteY5051" fmla="*/ 5533602 h 8158758"/>
              <a:gd name="connsiteX5052" fmla="*/ 1116806 w 8092826"/>
              <a:gd name="connsiteY5052" fmla="*/ 5491597 h 8158758"/>
              <a:gd name="connsiteX5053" fmla="*/ 1123651 w 8092826"/>
              <a:gd name="connsiteY5053" fmla="*/ 5449590 h 8158758"/>
              <a:gd name="connsiteX5054" fmla="*/ 1103130 w 8092826"/>
              <a:gd name="connsiteY5054" fmla="*/ 5334083 h 8158758"/>
              <a:gd name="connsiteX5055" fmla="*/ 1068931 w 8092826"/>
              <a:gd name="connsiteY5055" fmla="*/ 5218574 h 8158758"/>
              <a:gd name="connsiteX5056" fmla="*/ 1068931 w 8092826"/>
              <a:gd name="connsiteY5056" fmla="*/ 5176579 h 8158758"/>
              <a:gd name="connsiteX5057" fmla="*/ 1096297 w 8092826"/>
              <a:gd name="connsiteY5057" fmla="*/ 5103067 h 8158758"/>
              <a:gd name="connsiteX5058" fmla="*/ 1055255 w 8092826"/>
              <a:gd name="connsiteY5058" fmla="*/ 5082069 h 8158758"/>
              <a:gd name="connsiteX5059" fmla="*/ 1027900 w 8092826"/>
              <a:gd name="connsiteY5059" fmla="*/ 5071570 h 8158758"/>
              <a:gd name="connsiteX5060" fmla="*/ 1041577 w 8092826"/>
              <a:gd name="connsiteY5060" fmla="*/ 5061072 h 8158758"/>
              <a:gd name="connsiteX5061" fmla="*/ 1075763 w 8092826"/>
              <a:gd name="connsiteY5061" fmla="*/ 5045318 h 8158758"/>
              <a:gd name="connsiteX5062" fmla="*/ 1075763 w 8092826"/>
              <a:gd name="connsiteY5062" fmla="*/ 5008566 h 8158758"/>
              <a:gd name="connsiteX5063" fmla="*/ 1055255 w 8092826"/>
              <a:gd name="connsiteY5063" fmla="*/ 4977059 h 8158758"/>
              <a:gd name="connsiteX5064" fmla="*/ 1055255 w 8092826"/>
              <a:gd name="connsiteY5064" fmla="*/ 4924555 h 8158758"/>
              <a:gd name="connsiteX5065" fmla="*/ 1096297 w 8092826"/>
              <a:gd name="connsiteY5065" fmla="*/ 4924555 h 8158758"/>
              <a:gd name="connsiteX5066" fmla="*/ 1205726 w 8092826"/>
              <a:gd name="connsiteY5066" fmla="*/ 4908802 h 8158758"/>
              <a:gd name="connsiteX5067" fmla="*/ 1260446 w 8092826"/>
              <a:gd name="connsiteY5067" fmla="*/ 4882560 h 8158758"/>
              <a:gd name="connsiteX5068" fmla="*/ 1287801 w 8092826"/>
              <a:gd name="connsiteY5068" fmla="*/ 4851053 h 8158758"/>
              <a:gd name="connsiteX5069" fmla="*/ 1233080 w 8092826"/>
              <a:gd name="connsiteY5069" fmla="*/ 4798549 h 8158758"/>
              <a:gd name="connsiteX5070" fmla="*/ 1164696 w 8092826"/>
              <a:gd name="connsiteY5070" fmla="*/ 4819557 h 8158758"/>
              <a:gd name="connsiteX5071" fmla="*/ 1178360 w 8092826"/>
              <a:gd name="connsiteY5071" fmla="*/ 4861552 h 8158758"/>
              <a:gd name="connsiteX5072" fmla="*/ 1164696 w 8092826"/>
              <a:gd name="connsiteY5072" fmla="*/ 4887805 h 8158758"/>
              <a:gd name="connsiteX5073" fmla="*/ 1151007 w 8092826"/>
              <a:gd name="connsiteY5073" fmla="*/ 4914056 h 8158758"/>
              <a:gd name="connsiteX5074" fmla="*/ 1027900 w 8092826"/>
              <a:gd name="connsiteY5074" fmla="*/ 4830056 h 8158758"/>
              <a:gd name="connsiteX5075" fmla="*/ 1041577 w 8092826"/>
              <a:gd name="connsiteY5075" fmla="*/ 4688294 h 8158758"/>
              <a:gd name="connsiteX5076" fmla="*/ 1014209 w 8092826"/>
              <a:gd name="connsiteY5076" fmla="*/ 4546534 h 8158758"/>
              <a:gd name="connsiteX5077" fmla="*/ 1000547 w 8092826"/>
              <a:gd name="connsiteY5077" fmla="*/ 4494030 h 8158758"/>
              <a:gd name="connsiteX5078" fmla="*/ 1014209 w 8092826"/>
              <a:gd name="connsiteY5078" fmla="*/ 4389021 h 8158758"/>
              <a:gd name="connsiteX5079" fmla="*/ 1027900 w 8092826"/>
              <a:gd name="connsiteY5079" fmla="*/ 4273514 h 8158758"/>
              <a:gd name="connsiteX5080" fmla="*/ 1000547 w 8092826"/>
              <a:gd name="connsiteY5080" fmla="*/ 4200011 h 8158758"/>
              <a:gd name="connsiteX5081" fmla="*/ 1000547 w 8092826"/>
              <a:gd name="connsiteY5081" fmla="*/ 4142262 h 8158758"/>
              <a:gd name="connsiteX5082" fmla="*/ 986856 w 8092826"/>
              <a:gd name="connsiteY5082" fmla="*/ 4074003 h 8158758"/>
              <a:gd name="connsiteX5083" fmla="*/ 959503 w 8092826"/>
              <a:gd name="connsiteY5083" fmla="*/ 4005746 h 8158758"/>
              <a:gd name="connsiteX5084" fmla="*/ 918459 w 8092826"/>
              <a:gd name="connsiteY5084" fmla="*/ 3947997 h 8158758"/>
              <a:gd name="connsiteX5085" fmla="*/ 877428 w 8092826"/>
              <a:gd name="connsiteY5085" fmla="*/ 3905992 h 8158758"/>
              <a:gd name="connsiteX5086" fmla="*/ 877428 w 8092826"/>
              <a:gd name="connsiteY5086" fmla="*/ 3842987 h 8158758"/>
              <a:gd name="connsiteX5087" fmla="*/ 897937 w 8092826"/>
              <a:gd name="connsiteY5087" fmla="*/ 3811491 h 8158758"/>
              <a:gd name="connsiteX5088" fmla="*/ 932148 w 8092826"/>
              <a:gd name="connsiteY5088" fmla="*/ 3842987 h 8158758"/>
              <a:gd name="connsiteX5089" fmla="*/ 973167 w 8092826"/>
              <a:gd name="connsiteY5089" fmla="*/ 3874494 h 8158758"/>
              <a:gd name="connsiteX5090" fmla="*/ 986856 w 8092826"/>
              <a:gd name="connsiteY5090" fmla="*/ 3874494 h 8158758"/>
              <a:gd name="connsiteX5091" fmla="*/ 986856 w 8092826"/>
              <a:gd name="connsiteY5091" fmla="*/ 3884994 h 8158758"/>
              <a:gd name="connsiteX5092" fmla="*/ 1021056 w 8092826"/>
              <a:gd name="connsiteY5092" fmla="*/ 3895493 h 8158758"/>
              <a:gd name="connsiteX5093" fmla="*/ 1068931 w 8092826"/>
              <a:gd name="connsiteY5093" fmla="*/ 3916490 h 8158758"/>
              <a:gd name="connsiteX5094" fmla="*/ 1123651 w 8092826"/>
              <a:gd name="connsiteY5094" fmla="*/ 3947997 h 8158758"/>
              <a:gd name="connsiteX5095" fmla="*/ 1205726 w 8092826"/>
              <a:gd name="connsiteY5095" fmla="*/ 3979494 h 8158758"/>
              <a:gd name="connsiteX5096" fmla="*/ 1260446 w 8092826"/>
              <a:gd name="connsiteY5096" fmla="*/ 4011000 h 8158758"/>
              <a:gd name="connsiteX5097" fmla="*/ 1274110 w 8092826"/>
              <a:gd name="connsiteY5097" fmla="*/ 4105510 h 8158758"/>
              <a:gd name="connsiteX5098" fmla="*/ 1274110 w 8092826"/>
              <a:gd name="connsiteY5098" fmla="*/ 4326018 h 8158758"/>
              <a:gd name="connsiteX5099" fmla="*/ 1315155 w 8092826"/>
              <a:gd name="connsiteY5099" fmla="*/ 4504530 h 8158758"/>
              <a:gd name="connsiteX5100" fmla="*/ 1328845 w 8092826"/>
              <a:gd name="connsiteY5100" fmla="*/ 4378522 h 8158758"/>
              <a:gd name="connsiteX5101" fmla="*/ 1322000 w 8092826"/>
              <a:gd name="connsiteY5101" fmla="*/ 4121254 h 8158758"/>
              <a:gd name="connsiteX5102" fmla="*/ 1315155 w 8092826"/>
              <a:gd name="connsiteY5102" fmla="*/ 3842987 h 8158758"/>
              <a:gd name="connsiteX5103" fmla="*/ 1356198 w 8092826"/>
              <a:gd name="connsiteY5103" fmla="*/ 3601474 h 8158758"/>
              <a:gd name="connsiteX5104" fmla="*/ 1342509 w 8092826"/>
              <a:gd name="connsiteY5104" fmla="*/ 3496464 h 8158758"/>
              <a:gd name="connsiteX5105" fmla="*/ 1328845 w 8092826"/>
              <a:gd name="connsiteY5105" fmla="*/ 3559467 h 8158758"/>
              <a:gd name="connsiteX5106" fmla="*/ 1315155 w 8092826"/>
              <a:gd name="connsiteY5106" fmla="*/ 3590974 h 8158758"/>
              <a:gd name="connsiteX5107" fmla="*/ 1287801 w 8092826"/>
              <a:gd name="connsiteY5107" fmla="*/ 3548968 h 8158758"/>
              <a:gd name="connsiteX5108" fmla="*/ 1260446 w 8092826"/>
              <a:gd name="connsiteY5108" fmla="*/ 3501718 h 8158758"/>
              <a:gd name="connsiteX5109" fmla="*/ 1287801 w 8092826"/>
              <a:gd name="connsiteY5109" fmla="*/ 3454469 h 8158758"/>
              <a:gd name="connsiteX5110" fmla="*/ 1342509 w 8092826"/>
              <a:gd name="connsiteY5110" fmla="*/ 3454469 h 8158758"/>
              <a:gd name="connsiteX5111" fmla="*/ 1356198 w 8092826"/>
              <a:gd name="connsiteY5111" fmla="*/ 3443970 h 8158758"/>
              <a:gd name="connsiteX5112" fmla="*/ 1287801 w 8092826"/>
              <a:gd name="connsiteY5112" fmla="*/ 3401965 h 8158758"/>
              <a:gd name="connsiteX5113" fmla="*/ 1185204 w 8092826"/>
              <a:gd name="connsiteY5113" fmla="*/ 3470222 h 8158758"/>
              <a:gd name="connsiteX5114" fmla="*/ 1233080 w 8092826"/>
              <a:gd name="connsiteY5114" fmla="*/ 3569976 h 8158758"/>
              <a:gd name="connsiteX5115" fmla="*/ 1219403 w 8092826"/>
              <a:gd name="connsiteY5115" fmla="*/ 3601474 h 8158758"/>
              <a:gd name="connsiteX5116" fmla="*/ 1192049 w 8092826"/>
              <a:gd name="connsiteY5116" fmla="*/ 3643478 h 8158758"/>
              <a:gd name="connsiteX5117" fmla="*/ 1178360 w 8092826"/>
              <a:gd name="connsiteY5117" fmla="*/ 3664477 h 8158758"/>
              <a:gd name="connsiteX5118" fmla="*/ 1151007 w 8092826"/>
              <a:gd name="connsiteY5118" fmla="*/ 3569976 h 8158758"/>
              <a:gd name="connsiteX5119" fmla="*/ 1096297 w 8092826"/>
              <a:gd name="connsiteY5119" fmla="*/ 3485965 h 8158758"/>
              <a:gd name="connsiteX5120" fmla="*/ 1027900 w 8092826"/>
              <a:gd name="connsiteY5120" fmla="*/ 3506973 h 8158758"/>
              <a:gd name="connsiteX5121" fmla="*/ 1027900 w 8092826"/>
              <a:gd name="connsiteY5121" fmla="*/ 3543725 h 8158758"/>
              <a:gd name="connsiteX5122" fmla="*/ 1034733 w 8092826"/>
              <a:gd name="connsiteY5122" fmla="*/ 3590974 h 8158758"/>
              <a:gd name="connsiteX5123" fmla="*/ 1055255 w 8092826"/>
              <a:gd name="connsiteY5123" fmla="*/ 3611971 h 8158758"/>
              <a:gd name="connsiteX5124" fmla="*/ 1103130 w 8092826"/>
              <a:gd name="connsiteY5124" fmla="*/ 3632979 h 8158758"/>
              <a:gd name="connsiteX5125" fmla="*/ 1123651 w 8092826"/>
              <a:gd name="connsiteY5125" fmla="*/ 3674976 h 8158758"/>
              <a:gd name="connsiteX5126" fmla="*/ 1068931 w 8092826"/>
              <a:gd name="connsiteY5126" fmla="*/ 3664477 h 8158758"/>
              <a:gd name="connsiteX5127" fmla="*/ 1014209 w 8092826"/>
              <a:gd name="connsiteY5127" fmla="*/ 3622482 h 8158758"/>
              <a:gd name="connsiteX5128" fmla="*/ 1000547 w 8092826"/>
              <a:gd name="connsiteY5128" fmla="*/ 3611971 h 8158758"/>
              <a:gd name="connsiteX5129" fmla="*/ 986856 w 8092826"/>
              <a:gd name="connsiteY5129" fmla="*/ 3632979 h 8158758"/>
              <a:gd name="connsiteX5130" fmla="*/ 986856 w 8092826"/>
              <a:gd name="connsiteY5130" fmla="*/ 3716981 h 8158758"/>
              <a:gd name="connsiteX5131" fmla="*/ 973167 w 8092826"/>
              <a:gd name="connsiteY5131" fmla="*/ 3769486 h 8158758"/>
              <a:gd name="connsiteX5132" fmla="*/ 945812 w 8092826"/>
              <a:gd name="connsiteY5132" fmla="*/ 3758987 h 8158758"/>
              <a:gd name="connsiteX5133" fmla="*/ 932148 w 8092826"/>
              <a:gd name="connsiteY5133" fmla="*/ 3680230 h 8158758"/>
              <a:gd name="connsiteX5134" fmla="*/ 932148 w 8092826"/>
              <a:gd name="connsiteY5134" fmla="*/ 3601474 h 8158758"/>
              <a:gd name="connsiteX5135" fmla="*/ 932148 w 8092826"/>
              <a:gd name="connsiteY5135" fmla="*/ 3548968 h 8158758"/>
              <a:gd name="connsiteX5136" fmla="*/ 904782 w 8092826"/>
              <a:gd name="connsiteY5136" fmla="*/ 3454469 h 8158758"/>
              <a:gd name="connsiteX5137" fmla="*/ 795354 w 8092826"/>
              <a:gd name="connsiteY5137" fmla="*/ 3485965 h 8158758"/>
              <a:gd name="connsiteX5138" fmla="*/ 822707 w 8092826"/>
              <a:gd name="connsiteY5138" fmla="*/ 3538470 h 8158758"/>
              <a:gd name="connsiteX5139" fmla="*/ 809018 w 8092826"/>
              <a:gd name="connsiteY5139" fmla="*/ 3643478 h 8158758"/>
              <a:gd name="connsiteX5140" fmla="*/ 781664 w 8092826"/>
              <a:gd name="connsiteY5140" fmla="*/ 3653978 h 8158758"/>
              <a:gd name="connsiteX5141" fmla="*/ 767987 w 8092826"/>
              <a:gd name="connsiteY5141" fmla="*/ 3664477 h 8158758"/>
              <a:gd name="connsiteX5142" fmla="*/ 809018 w 8092826"/>
              <a:gd name="connsiteY5142" fmla="*/ 3664477 h 8158758"/>
              <a:gd name="connsiteX5143" fmla="*/ 829552 w 8092826"/>
              <a:gd name="connsiteY5143" fmla="*/ 3653978 h 8158758"/>
              <a:gd name="connsiteX5144" fmla="*/ 836384 w 8092826"/>
              <a:gd name="connsiteY5144" fmla="*/ 3685485 h 8158758"/>
              <a:gd name="connsiteX5145" fmla="*/ 802198 w 8092826"/>
              <a:gd name="connsiteY5145" fmla="*/ 3716981 h 8158758"/>
              <a:gd name="connsiteX5146" fmla="*/ 795354 w 8092826"/>
              <a:gd name="connsiteY5146" fmla="*/ 3748488 h 8158758"/>
              <a:gd name="connsiteX5147" fmla="*/ 802198 w 8092826"/>
              <a:gd name="connsiteY5147" fmla="*/ 3816736 h 8158758"/>
              <a:gd name="connsiteX5148" fmla="*/ 795354 w 8092826"/>
              <a:gd name="connsiteY5148" fmla="*/ 3884994 h 8158758"/>
              <a:gd name="connsiteX5149" fmla="*/ 788508 w 8092826"/>
              <a:gd name="connsiteY5149" fmla="*/ 3937498 h 8158758"/>
              <a:gd name="connsiteX5150" fmla="*/ 754310 w 8092826"/>
              <a:gd name="connsiteY5150" fmla="*/ 3990003 h 8158758"/>
              <a:gd name="connsiteX5151" fmla="*/ 713266 w 8092826"/>
              <a:gd name="connsiteY5151" fmla="*/ 4000502 h 8158758"/>
              <a:gd name="connsiteX5152" fmla="*/ 781664 w 8092826"/>
              <a:gd name="connsiteY5152" fmla="*/ 3916490 h 8158758"/>
              <a:gd name="connsiteX5153" fmla="*/ 754310 w 8092826"/>
              <a:gd name="connsiteY5153" fmla="*/ 3905992 h 8158758"/>
              <a:gd name="connsiteX5154" fmla="*/ 685912 w 8092826"/>
              <a:gd name="connsiteY5154" fmla="*/ 3927000 h 8158758"/>
              <a:gd name="connsiteX5155" fmla="*/ 617515 w 8092826"/>
              <a:gd name="connsiteY5155" fmla="*/ 3937498 h 8158758"/>
              <a:gd name="connsiteX5156" fmla="*/ 699602 w 8092826"/>
              <a:gd name="connsiteY5156" fmla="*/ 3884994 h 8158758"/>
              <a:gd name="connsiteX5157" fmla="*/ 740633 w 8092826"/>
              <a:gd name="connsiteY5157" fmla="*/ 3853486 h 8158758"/>
              <a:gd name="connsiteX5158" fmla="*/ 699602 w 8092826"/>
              <a:gd name="connsiteY5158" fmla="*/ 3790483 h 8158758"/>
              <a:gd name="connsiteX5159" fmla="*/ 726955 w 8092826"/>
              <a:gd name="connsiteY5159" fmla="*/ 3674976 h 8158758"/>
              <a:gd name="connsiteX5160" fmla="*/ 747464 w 8092826"/>
              <a:gd name="connsiteY5160" fmla="*/ 3596229 h 8158758"/>
              <a:gd name="connsiteX5161" fmla="*/ 740633 w 8092826"/>
              <a:gd name="connsiteY5161" fmla="*/ 3538470 h 8158758"/>
              <a:gd name="connsiteX5162" fmla="*/ 754310 w 8092826"/>
              <a:gd name="connsiteY5162" fmla="*/ 3254949 h 8158758"/>
              <a:gd name="connsiteX5163" fmla="*/ 822707 w 8092826"/>
              <a:gd name="connsiteY5163" fmla="*/ 3244450 h 8158758"/>
              <a:gd name="connsiteX5164" fmla="*/ 870584 w 8092826"/>
              <a:gd name="connsiteY5164" fmla="*/ 3260203 h 8158758"/>
              <a:gd name="connsiteX5165" fmla="*/ 870584 w 8092826"/>
              <a:gd name="connsiteY5165" fmla="*/ 3317952 h 8158758"/>
              <a:gd name="connsiteX5166" fmla="*/ 856905 w 8092826"/>
              <a:gd name="connsiteY5166" fmla="*/ 3375712 h 8158758"/>
              <a:gd name="connsiteX5167" fmla="*/ 877428 w 8092826"/>
              <a:gd name="connsiteY5167" fmla="*/ 3401965 h 8158758"/>
              <a:gd name="connsiteX5168" fmla="*/ 904782 w 8092826"/>
              <a:gd name="connsiteY5168" fmla="*/ 3349459 h 8158758"/>
              <a:gd name="connsiteX5169" fmla="*/ 932148 w 8092826"/>
              <a:gd name="connsiteY5169" fmla="*/ 3296955 h 8158758"/>
              <a:gd name="connsiteX5170" fmla="*/ 1027900 w 8092826"/>
              <a:gd name="connsiteY5170" fmla="*/ 3365213 h 8158758"/>
              <a:gd name="connsiteX5171" fmla="*/ 1068931 w 8092826"/>
              <a:gd name="connsiteY5171" fmla="*/ 3433461 h 8158758"/>
              <a:gd name="connsiteX5172" fmla="*/ 1096297 w 8092826"/>
              <a:gd name="connsiteY5172" fmla="*/ 3391466 h 8158758"/>
              <a:gd name="connsiteX5173" fmla="*/ 1178360 w 8092826"/>
              <a:gd name="connsiteY5173" fmla="*/ 3359958 h 8158758"/>
              <a:gd name="connsiteX5174" fmla="*/ 1233080 w 8092826"/>
              <a:gd name="connsiteY5174" fmla="*/ 3338960 h 8158758"/>
              <a:gd name="connsiteX5175" fmla="*/ 1246757 w 8092826"/>
              <a:gd name="connsiteY5175" fmla="*/ 3296955 h 8158758"/>
              <a:gd name="connsiteX5176" fmla="*/ 1301478 w 8092826"/>
              <a:gd name="connsiteY5176" fmla="*/ 3275957 h 8158758"/>
              <a:gd name="connsiteX5177" fmla="*/ 1301478 w 8092826"/>
              <a:gd name="connsiteY5177" fmla="*/ 3317952 h 8158758"/>
              <a:gd name="connsiteX5178" fmla="*/ 1322000 w 8092826"/>
              <a:gd name="connsiteY5178" fmla="*/ 3370458 h 8158758"/>
              <a:gd name="connsiteX5179" fmla="*/ 1369875 w 8092826"/>
              <a:gd name="connsiteY5179" fmla="*/ 3338960 h 8158758"/>
              <a:gd name="connsiteX5180" fmla="*/ 1369875 w 8092826"/>
              <a:gd name="connsiteY5180" fmla="*/ 3265458 h 8158758"/>
              <a:gd name="connsiteX5181" fmla="*/ 1397228 w 8092826"/>
              <a:gd name="connsiteY5181" fmla="*/ 3202454 h 8158758"/>
              <a:gd name="connsiteX5182" fmla="*/ 1451950 w 8092826"/>
              <a:gd name="connsiteY5182" fmla="*/ 3181446 h 8158758"/>
              <a:gd name="connsiteX5183" fmla="*/ 1410906 w 8092826"/>
              <a:gd name="connsiteY5183" fmla="*/ 3160450 h 8158758"/>
              <a:gd name="connsiteX5184" fmla="*/ 1356198 w 8092826"/>
              <a:gd name="connsiteY5184" fmla="*/ 3107944 h 8158758"/>
              <a:gd name="connsiteX5185" fmla="*/ 1301478 w 8092826"/>
              <a:gd name="connsiteY5185" fmla="*/ 3055440 h 8158758"/>
              <a:gd name="connsiteX5186" fmla="*/ 1233080 w 8092826"/>
              <a:gd name="connsiteY5186" fmla="*/ 3023933 h 8158758"/>
              <a:gd name="connsiteX5187" fmla="*/ 1246757 w 8092826"/>
              <a:gd name="connsiteY5187" fmla="*/ 2960941 h 8158758"/>
              <a:gd name="connsiteX5188" fmla="*/ 1246757 w 8092826"/>
              <a:gd name="connsiteY5188" fmla="*/ 2887427 h 8158758"/>
              <a:gd name="connsiteX5189" fmla="*/ 1246757 w 8092826"/>
              <a:gd name="connsiteY5189" fmla="*/ 2866430 h 8158758"/>
              <a:gd name="connsiteX5190" fmla="*/ 1287801 w 8092826"/>
              <a:gd name="connsiteY5190" fmla="*/ 2866430 h 8158758"/>
              <a:gd name="connsiteX5191" fmla="*/ 1315155 w 8092826"/>
              <a:gd name="connsiteY5191" fmla="*/ 2824424 h 8158758"/>
              <a:gd name="connsiteX5192" fmla="*/ 1315155 w 8092826"/>
              <a:gd name="connsiteY5192" fmla="*/ 2740422 h 8158758"/>
              <a:gd name="connsiteX5193" fmla="*/ 1301478 w 8092826"/>
              <a:gd name="connsiteY5193" fmla="*/ 2656411 h 8158758"/>
              <a:gd name="connsiteX5194" fmla="*/ 1301478 w 8092826"/>
              <a:gd name="connsiteY5194" fmla="*/ 2603907 h 8158758"/>
              <a:gd name="connsiteX5195" fmla="*/ 1342509 w 8092826"/>
              <a:gd name="connsiteY5195" fmla="*/ 2551413 h 8158758"/>
              <a:gd name="connsiteX5196" fmla="*/ 1287801 w 8092826"/>
              <a:gd name="connsiteY5196" fmla="*/ 2498909 h 8158758"/>
              <a:gd name="connsiteX5197" fmla="*/ 1274110 w 8092826"/>
              <a:gd name="connsiteY5197" fmla="*/ 2488410 h 8158758"/>
              <a:gd name="connsiteX5198" fmla="*/ 1287801 w 8092826"/>
              <a:gd name="connsiteY5198" fmla="*/ 2456903 h 8158758"/>
              <a:gd name="connsiteX5199" fmla="*/ 1315155 w 8092826"/>
              <a:gd name="connsiteY5199" fmla="*/ 2414896 h 8158758"/>
              <a:gd name="connsiteX5200" fmla="*/ 1342509 w 8092826"/>
              <a:gd name="connsiteY5200" fmla="*/ 2362392 h 8158758"/>
              <a:gd name="connsiteX5201" fmla="*/ 1328845 w 8092826"/>
              <a:gd name="connsiteY5201" fmla="*/ 2351893 h 8158758"/>
              <a:gd name="connsiteX5202" fmla="*/ 1301478 w 8092826"/>
              <a:gd name="connsiteY5202" fmla="*/ 2288890 h 8158758"/>
              <a:gd name="connsiteX5203" fmla="*/ 1315155 w 8092826"/>
              <a:gd name="connsiteY5203" fmla="*/ 2257394 h 8158758"/>
              <a:gd name="connsiteX5204" fmla="*/ 1342509 w 8092826"/>
              <a:gd name="connsiteY5204" fmla="*/ 2225887 h 8158758"/>
              <a:gd name="connsiteX5205" fmla="*/ 1356198 w 8092826"/>
              <a:gd name="connsiteY5205" fmla="*/ 2173382 h 8158758"/>
              <a:gd name="connsiteX5206" fmla="*/ 1335676 w 8092826"/>
              <a:gd name="connsiteY5206" fmla="*/ 2136631 h 8158758"/>
              <a:gd name="connsiteX5207" fmla="*/ 1328845 w 8092826"/>
              <a:gd name="connsiteY5207" fmla="*/ 2099880 h 8158758"/>
              <a:gd name="connsiteX5208" fmla="*/ 1287801 w 8092826"/>
              <a:gd name="connsiteY5208" fmla="*/ 2078882 h 8158758"/>
              <a:gd name="connsiteX5209" fmla="*/ 1315155 w 8092826"/>
              <a:gd name="connsiteY5209" fmla="*/ 2057874 h 8158758"/>
              <a:gd name="connsiteX5210" fmla="*/ 1369875 w 8092826"/>
              <a:gd name="connsiteY5210" fmla="*/ 1984371 h 8158758"/>
              <a:gd name="connsiteX5211" fmla="*/ 1397228 w 8092826"/>
              <a:gd name="connsiteY5211" fmla="*/ 1868864 h 8158758"/>
              <a:gd name="connsiteX5212" fmla="*/ 1438259 w 8092826"/>
              <a:gd name="connsiteY5212" fmla="*/ 1648357 h 8158758"/>
              <a:gd name="connsiteX5213" fmla="*/ 1588746 w 8092826"/>
              <a:gd name="connsiteY5213" fmla="*/ 619283 h 8158758"/>
              <a:gd name="connsiteX5214" fmla="*/ 1616099 w 8092826"/>
              <a:gd name="connsiteY5214" fmla="*/ 556280 h 8158758"/>
              <a:gd name="connsiteX5215" fmla="*/ 1602410 w 8092826"/>
              <a:gd name="connsiteY5215" fmla="*/ 692797 h 8158758"/>
              <a:gd name="connsiteX5216" fmla="*/ 1609254 w 8092826"/>
              <a:gd name="connsiteY5216" fmla="*/ 818804 h 8158758"/>
              <a:gd name="connsiteX5217" fmla="*/ 1616099 w 8092826"/>
              <a:gd name="connsiteY5217" fmla="*/ 913303 h 8158758"/>
              <a:gd name="connsiteX5218" fmla="*/ 1534024 w 8092826"/>
              <a:gd name="connsiteY5218" fmla="*/ 1564346 h 8158758"/>
              <a:gd name="connsiteX5219" fmla="*/ 1534024 w 8092826"/>
              <a:gd name="connsiteY5219" fmla="*/ 1879362 h 8158758"/>
              <a:gd name="connsiteX5220" fmla="*/ 1520347 w 8092826"/>
              <a:gd name="connsiteY5220" fmla="*/ 1889872 h 8158758"/>
              <a:gd name="connsiteX5221" fmla="*/ 1465627 w 8092826"/>
              <a:gd name="connsiteY5221" fmla="*/ 1921368 h 8158758"/>
              <a:gd name="connsiteX5222" fmla="*/ 1520347 w 8092826"/>
              <a:gd name="connsiteY5222" fmla="*/ 1942367 h 8158758"/>
              <a:gd name="connsiteX5223" fmla="*/ 1575054 w 8092826"/>
              <a:gd name="connsiteY5223" fmla="*/ 1900370 h 8158758"/>
              <a:gd name="connsiteX5224" fmla="*/ 1602410 w 8092826"/>
              <a:gd name="connsiteY5224" fmla="*/ 1375336 h 8158758"/>
              <a:gd name="connsiteX5225" fmla="*/ 1643452 w 8092826"/>
              <a:gd name="connsiteY5225" fmla="*/ 976306 h 8158758"/>
              <a:gd name="connsiteX5226" fmla="*/ 1670819 w 8092826"/>
              <a:gd name="connsiteY5226" fmla="*/ 892306 h 8158758"/>
              <a:gd name="connsiteX5227" fmla="*/ 1684498 w 8092826"/>
              <a:gd name="connsiteY5227" fmla="*/ 776797 h 8158758"/>
              <a:gd name="connsiteX5228" fmla="*/ 1698174 w 8092826"/>
              <a:gd name="connsiteY5228" fmla="*/ 787296 h 8158758"/>
              <a:gd name="connsiteX5229" fmla="*/ 1698174 w 8092826"/>
              <a:gd name="connsiteY5229" fmla="*/ 871307 h 8158758"/>
              <a:gd name="connsiteX5230" fmla="*/ 1684498 w 8092826"/>
              <a:gd name="connsiteY5230" fmla="*/ 1238829 h 8158758"/>
              <a:gd name="connsiteX5231" fmla="*/ 1684498 w 8092826"/>
              <a:gd name="connsiteY5231" fmla="*/ 1417341 h 8158758"/>
              <a:gd name="connsiteX5232" fmla="*/ 1739204 w 8092826"/>
              <a:gd name="connsiteY5232" fmla="*/ 1396333 h 8158758"/>
              <a:gd name="connsiteX5233" fmla="*/ 1752895 w 8092826"/>
              <a:gd name="connsiteY5233" fmla="*/ 1301834 h 8158758"/>
              <a:gd name="connsiteX5234" fmla="*/ 1752895 w 8092826"/>
              <a:gd name="connsiteY5234" fmla="*/ 1217821 h 8158758"/>
              <a:gd name="connsiteX5235" fmla="*/ 1739204 w 8092826"/>
              <a:gd name="connsiteY5235" fmla="*/ 1270327 h 8158758"/>
              <a:gd name="connsiteX5236" fmla="*/ 1711851 w 8092826"/>
              <a:gd name="connsiteY5236" fmla="*/ 1333330 h 8158758"/>
              <a:gd name="connsiteX5237" fmla="*/ 1711851 w 8092826"/>
              <a:gd name="connsiteY5237" fmla="*/ 1207323 h 8158758"/>
              <a:gd name="connsiteX5238" fmla="*/ 1725540 w 8092826"/>
              <a:gd name="connsiteY5238" fmla="*/ 1028811 h 8158758"/>
              <a:gd name="connsiteX5239" fmla="*/ 1780248 w 8092826"/>
              <a:gd name="connsiteY5239" fmla="*/ 661290 h 8158758"/>
              <a:gd name="connsiteX5240" fmla="*/ 1793939 w 8092826"/>
              <a:gd name="connsiteY5240" fmla="*/ 797796 h 8158758"/>
              <a:gd name="connsiteX5241" fmla="*/ 1793939 w 8092826"/>
              <a:gd name="connsiteY5241" fmla="*/ 934312 h 8158758"/>
              <a:gd name="connsiteX5242" fmla="*/ 1834969 w 8092826"/>
              <a:gd name="connsiteY5242" fmla="*/ 976306 h 8158758"/>
              <a:gd name="connsiteX5243" fmla="*/ 1848647 w 8092826"/>
              <a:gd name="connsiteY5243" fmla="*/ 881807 h 8158758"/>
              <a:gd name="connsiteX5244" fmla="*/ 1876000 w 8092826"/>
              <a:gd name="connsiteY5244" fmla="*/ 703295 h 8158758"/>
              <a:gd name="connsiteX5245" fmla="*/ 1889689 w 8092826"/>
              <a:gd name="connsiteY5245" fmla="*/ 818804 h 8158758"/>
              <a:gd name="connsiteX5246" fmla="*/ 1889689 w 8092826"/>
              <a:gd name="connsiteY5246" fmla="*/ 944810 h 8158758"/>
              <a:gd name="connsiteX5247" fmla="*/ 1903353 w 8092826"/>
              <a:gd name="connsiteY5247" fmla="*/ 1186325 h 8158758"/>
              <a:gd name="connsiteX5248" fmla="*/ 1917043 w 8092826"/>
              <a:gd name="connsiteY5248" fmla="*/ 955309 h 8158758"/>
              <a:gd name="connsiteX5249" fmla="*/ 1944396 w 8092826"/>
              <a:gd name="connsiteY5249" fmla="*/ 650791 h 8158758"/>
              <a:gd name="connsiteX5250" fmla="*/ 1971764 w 8092826"/>
              <a:gd name="connsiteY5250" fmla="*/ 703295 h 8158758"/>
              <a:gd name="connsiteX5251" fmla="*/ 1999118 w 8092826"/>
              <a:gd name="connsiteY5251" fmla="*/ 734792 h 8158758"/>
              <a:gd name="connsiteX5252" fmla="*/ 2067502 w 8092826"/>
              <a:gd name="connsiteY5252" fmla="*/ 1280826 h 8158758"/>
              <a:gd name="connsiteX5253" fmla="*/ 2053838 w 8092826"/>
              <a:gd name="connsiteY5253" fmla="*/ 1385834 h 8158758"/>
              <a:gd name="connsiteX5254" fmla="*/ 2053838 w 8092826"/>
              <a:gd name="connsiteY5254" fmla="*/ 1448837 h 8158758"/>
              <a:gd name="connsiteX5255" fmla="*/ 2067502 w 8092826"/>
              <a:gd name="connsiteY5255" fmla="*/ 1721859 h 8158758"/>
              <a:gd name="connsiteX5256" fmla="*/ 2094883 w 8092826"/>
              <a:gd name="connsiteY5256" fmla="*/ 1931867 h 8158758"/>
              <a:gd name="connsiteX5257" fmla="*/ 2094883 w 8092826"/>
              <a:gd name="connsiteY5257" fmla="*/ 1942367 h 8158758"/>
              <a:gd name="connsiteX5258" fmla="*/ 2067502 w 8092826"/>
              <a:gd name="connsiteY5258" fmla="*/ 2236386 h 8158758"/>
              <a:gd name="connsiteX5259" fmla="*/ 2081192 w 8092826"/>
              <a:gd name="connsiteY5259" fmla="*/ 2372901 h 8158758"/>
              <a:gd name="connsiteX5260" fmla="*/ 2094883 w 8092826"/>
              <a:gd name="connsiteY5260" fmla="*/ 2393899 h 8158758"/>
              <a:gd name="connsiteX5261" fmla="*/ 2088038 w 8092826"/>
              <a:gd name="connsiteY5261" fmla="*/ 2446403 h 8158758"/>
              <a:gd name="connsiteX5262" fmla="*/ 2067502 w 8092826"/>
              <a:gd name="connsiteY5262" fmla="*/ 2488410 h 8158758"/>
              <a:gd name="connsiteX5263" fmla="*/ 2094883 w 8092826"/>
              <a:gd name="connsiteY5263" fmla="*/ 2519906 h 8158758"/>
              <a:gd name="connsiteX5264" fmla="*/ 2122237 w 8092826"/>
              <a:gd name="connsiteY5264" fmla="*/ 2551413 h 8158758"/>
              <a:gd name="connsiteX5265" fmla="*/ 2067502 w 8092826"/>
              <a:gd name="connsiteY5265" fmla="*/ 2551413 h 8158758"/>
              <a:gd name="connsiteX5266" fmla="*/ 2081192 w 8092826"/>
              <a:gd name="connsiteY5266" fmla="*/ 2582909 h 8158758"/>
              <a:gd name="connsiteX5267" fmla="*/ 2163267 w 8092826"/>
              <a:gd name="connsiteY5267" fmla="*/ 2572410 h 8158758"/>
              <a:gd name="connsiteX5268" fmla="*/ 2163267 w 8092826"/>
              <a:gd name="connsiteY5268" fmla="*/ 2493653 h 8158758"/>
              <a:gd name="connsiteX5269" fmla="*/ 2170112 w 8092826"/>
              <a:gd name="connsiteY5269" fmla="*/ 2315142 h 8158758"/>
              <a:gd name="connsiteX5270" fmla="*/ 2176944 w 8092826"/>
              <a:gd name="connsiteY5270" fmla="*/ 2099880 h 8158758"/>
              <a:gd name="connsiteX5271" fmla="*/ 2190634 w 8092826"/>
              <a:gd name="connsiteY5271" fmla="*/ 1637848 h 8158758"/>
              <a:gd name="connsiteX5272" fmla="*/ 2183788 w 8092826"/>
              <a:gd name="connsiteY5272" fmla="*/ 1485599 h 8158758"/>
              <a:gd name="connsiteX5273" fmla="*/ 2163267 w 8092826"/>
              <a:gd name="connsiteY5273" fmla="*/ 1333330 h 8158758"/>
              <a:gd name="connsiteX5274" fmla="*/ 2163267 w 8092826"/>
              <a:gd name="connsiteY5274" fmla="*/ 1275581 h 8158758"/>
              <a:gd name="connsiteX5275" fmla="*/ 2135913 w 8092826"/>
              <a:gd name="connsiteY5275" fmla="*/ 1265082 h 8158758"/>
              <a:gd name="connsiteX5276" fmla="*/ 2122237 w 8092826"/>
              <a:gd name="connsiteY5276" fmla="*/ 1238829 h 8158758"/>
              <a:gd name="connsiteX5277" fmla="*/ 2149590 w 8092826"/>
              <a:gd name="connsiteY5277" fmla="*/ 1196824 h 8158758"/>
              <a:gd name="connsiteX5278" fmla="*/ 2149590 w 8092826"/>
              <a:gd name="connsiteY5278" fmla="*/ 1007813 h 8158758"/>
              <a:gd name="connsiteX5279" fmla="*/ 2170112 w 8092826"/>
              <a:gd name="connsiteY5279" fmla="*/ 887061 h 8158758"/>
              <a:gd name="connsiteX5280" fmla="*/ 2286386 w 8092826"/>
              <a:gd name="connsiteY5280" fmla="*/ 881807 h 8158758"/>
              <a:gd name="connsiteX5281" fmla="*/ 2341092 w 8092826"/>
              <a:gd name="connsiteY5281" fmla="*/ 1091815 h 8158758"/>
              <a:gd name="connsiteX5282" fmla="*/ 2354784 w 8092826"/>
              <a:gd name="connsiteY5282" fmla="*/ 1228331 h 8158758"/>
              <a:gd name="connsiteX5283" fmla="*/ 2354784 w 8092826"/>
              <a:gd name="connsiteY5283" fmla="*/ 1207323 h 8158758"/>
              <a:gd name="connsiteX5284" fmla="*/ 2382138 w 8092826"/>
              <a:gd name="connsiteY5284" fmla="*/ 1018312 h 8158758"/>
              <a:gd name="connsiteX5285" fmla="*/ 2423180 w 8092826"/>
              <a:gd name="connsiteY5285" fmla="*/ 913303 h 8158758"/>
              <a:gd name="connsiteX5286" fmla="*/ 2450534 w 8092826"/>
              <a:gd name="connsiteY5286" fmla="*/ 1060319 h 8158758"/>
              <a:gd name="connsiteX5287" fmla="*/ 2491565 w 8092826"/>
              <a:gd name="connsiteY5287" fmla="*/ 1165317 h 8158758"/>
              <a:gd name="connsiteX5288" fmla="*/ 2477888 w 8092826"/>
              <a:gd name="connsiteY5288" fmla="*/ 976306 h 8158758"/>
              <a:gd name="connsiteX5289" fmla="*/ 2546286 w 8092826"/>
              <a:gd name="connsiteY5289" fmla="*/ 913303 h 8158758"/>
              <a:gd name="connsiteX5290" fmla="*/ 2587329 w 8092826"/>
              <a:gd name="connsiteY5290" fmla="*/ 1270327 h 8158758"/>
              <a:gd name="connsiteX5291" fmla="*/ 2587329 w 8092826"/>
              <a:gd name="connsiteY5291" fmla="*/ 1606351 h 8158758"/>
              <a:gd name="connsiteX5292" fmla="*/ 2587329 w 8092826"/>
              <a:gd name="connsiteY5292" fmla="*/ 1721859 h 8158758"/>
              <a:gd name="connsiteX5293" fmla="*/ 2587329 w 8092826"/>
              <a:gd name="connsiteY5293" fmla="*/ 2236386 h 8158758"/>
              <a:gd name="connsiteX5294" fmla="*/ 2601006 w 8092826"/>
              <a:gd name="connsiteY5294" fmla="*/ 2325642 h 8158758"/>
              <a:gd name="connsiteX5295" fmla="*/ 2614683 w 8092826"/>
              <a:gd name="connsiteY5295" fmla="*/ 2236386 h 8158758"/>
              <a:gd name="connsiteX5296" fmla="*/ 2635206 w 8092826"/>
              <a:gd name="connsiteY5296" fmla="*/ 2120877 h 8158758"/>
              <a:gd name="connsiteX5297" fmla="*/ 2628360 w 8092826"/>
              <a:gd name="connsiteY5297" fmla="*/ 2057874 h 8158758"/>
              <a:gd name="connsiteX5298" fmla="*/ 2628360 w 8092826"/>
              <a:gd name="connsiteY5298" fmla="*/ 1837368 h 8158758"/>
              <a:gd name="connsiteX5299" fmla="*/ 2642038 w 8092826"/>
              <a:gd name="connsiteY5299" fmla="*/ 1280826 h 8158758"/>
              <a:gd name="connsiteX5300" fmla="*/ 2669392 w 8092826"/>
              <a:gd name="connsiteY5300" fmla="*/ 913303 h 8158758"/>
              <a:gd name="connsiteX5301" fmla="*/ 2696745 w 8092826"/>
              <a:gd name="connsiteY5301" fmla="*/ 1312331 h 8158758"/>
              <a:gd name="connsiteX5302" fmla="*/ 2724125 w 8092826"/>
              <a:gd name="connsiteY5302" fmla="*/ 1711360 h 8158758"/>
              <a:gd name="connsiteX5303" fmla="*/ 2806187 w 8092826"/>
              <a:gd name="connsiteY5303" fmla="*/ 1249328 h 8158758"/>
              <a:gd name="connsiteX5304" fmla="*/ 2833541 w 8092826"/>
              <a:gd name="connsiteY5304" fmla="*/ 881807 h 8158758"/>
              <a:gd name="connsiteX5305" fmla="*/ 2835358 w 8092826"/>
              <a:gd name="connsiteY5305" fmla="*/ 883352 h 8158758"/>
              <a:gd name="connsiteX5306" fmla="*/ 2838808 w 8092826"/>
              <a:gd name="connsiteY5306" fmla="*/ 840972 h 8158758"/>
              <a:gd name="connsiteX5307" fmla="*/ 2848970 w 8092826"/>
              <a:gd name="connsiteY5307" fmla="*/ 848772 h 8158758"/>
              <a:gd name="connsiteX5308" fmla="*/ 2920106 w 8092826"/>
              <a:gd name="connsiteY5308" fmla="*/ 872178 h 8158758"/>
              <a:gd name="connsiteX5309" fmla="*/ 2950597 w 8092826"/>
              <a:gd name="connsiteY5309" fmla="*/ 926784 h 8158758"/>
              <a:gd name="connsiteX5310" fmla="*/ 2960758 w 8092826"/>
              <a:gd name="connsiteY5310" fmla="*/ 981391 h 8158758"/>
              <a:gd name="connsiteX5311" fmla="*/ 2981080 w 8092826"/>
              <a:gd name="connsiteY5311" fmla="*/ 739559 h 8158758"/>
              <a:gd name="connsiteX5312" fmla="*/ 2991251 w 8092826"/>
              <a:gd name="connsiteY5312" fmla="*/ 489919 h 8158758"/>
              <a:gd name="connsiteX5313" fmla="*/ 3001411 w 8092826"/>
              <a:gd name="connsiteY5313" fmla="*/ 739559 h 8158758"/>
              <a:gd name="connsiteX5314" fmla="*/ 3011572 w 8092826"/>
              <a:gd name="connsiteY5314" fmla="*/ 981391 h 8158758"/>
              <a:gd name="connsiteX5315" fmla="*/ 3062386 w 8092826"/>
              <a:gd name="connsiteY5315" fmla="*/ 825365 h 8158758"/>
              <a:gd name="connsiteX5316" fmla="*/ 3143683 w 8092826"/>
              <a:gd name="connsiteY5316" fmla="*/ 622540 h 8158758"/>
              <a:gd name="connsiteX5317" fmla="*/ 3164014 w 8092826"/>
              <a:gd name="connsiteY5317" fmla="*/ 450912 h 8158758"/>
              <a:gd name="connsiteX5318" fmla="*/ 3174174 w 8092826"/>
              <a:gd name="connsiteY5318" fmla="*/ 567933 h 8158758"/>
              <a:gd name="connsiteX5319" fmla="*/ 3194496 w 8092826"/>
              <a:gd name="connsiteY5319" fmla="*/ 677146 h 8158758"/>
              <a:gd name="connsiteX5320" fmla="*/ 3214818 w 8092826"/>
              <a:gd name="connsiteY5320" fmla="*/ 583532 h 8158758"/>
              <a:gd name="connsiteX5321" fmla="*/ 3219904 w 8092826"/>
              <a:gd name="connsiteY5321" fmla="*/ 501615 h 8158758"/>
              <a:gd name="connsiteX5322" fmla="*/ 3235150 w 8092826"/>
              <a:gd name="connsiteY5322" fmla="*/ 419714 h 8158758"/>
              <a:gd name="connsiteX5323" fmla="*/ 3296125 w 8092826"/>
              <a:gd name="connsiteY5323" fmla="*/ 341699 h 8158758"/>
              <a:gd name="connsiteX5324" fmla="*/ 6203139 w 8092826"/>
              <a:gd name="connsiteY5324" fmla="*/ 328144 h 8158758"/>
              <a:gd name="connsiteX5325" fmla="*/ 6230505 w 8092826"/>
              <a:gd name="connsiteY5325" fmla="*/ 370149 h 8158758"/>
              <a:gd name="connsiteX5326" fmla="*/ 6216828 w 8092826"/>
              <a:gd name="connsiteY5326" fmla="*/ 401656 h 8158758"/>
              <a:gd name="connsiteX5327" fmla="*/ 6203139 w 8092826"/>
              <a:gd name="connsiteY5327" fmla="*/ 370149 h 8158758"/>
              <a:gd name="connsiteX5328" fmla="*/ 6900778 w 8092826"/>
              <a:gd name="connsiteY5328" fmla="*/ 296648 h 8158758"/>
              <a:gd name="connsiteX5329" fmla="*/ 6914468 w 8092826"/>
              <a:gd name="connsiteY5329" fmla="*/ 307146 h 8158758"/>
              <a:gd name="connsiteX5330" fmla="*/ 6900778 w 8092826"/>
              <a:gd name="connsiteY5330" fmla="*/ 317645 h 8158758"/>
              <a:gd name="connsiteX5331" fmla="*/ 6887102 w 8092826"/>
              <a:gd name="connsiteY5331" fmla="*/ 307146 h 8158758"/>
              <a:gd name="connsiteX5332" fmla="*/ 6900778 w 8092826"/>
              <a:gd name="connsiteY5332" fmla="*/ 296648 h 8158758"/>
              <a:gd name="connsiteX5333" fmla="*/ 6668231 w 8092826"/>
              <a:gd name="connsiteY5333" fmla="*/ 254642 h 8158758"/>
              <a:gd name="connsiteX5334" fmla="*/ 6681921 w 8092826"/>
              <a:gd name="connsiteY5334" fmla="*/ 265141 h 8158758"/>
              <a:gd name="connsiteX5335" fmla="*/ 6668231 w 8092826"/>
              <a:gd name="connsiteY5335" fmla="*/ 275650 h 8158758"/>
              <a:gd name="connsiteX5336" fmla="*/ 6654567 w 8092826"/>
              <a:gd name="connsiteY5336" fmla="*/ 265141 h 8158758"/>
              <a:gd name="connsiteX5337" fmla="*/ 6668231 w 8092826"/>
              <a:gd name="connsiteY5337" fmla="*/ 254642 h 8158758"/>
              <a:gd name="connsiteX5338" fmla="*/ 1793939 w 8092826"/>
              <a:gd name="connsiteY5338" fmla="*/ 241264 h 8158758"/>
              <a:gd name="connsiteX5339" fmla="*/ 1807601 w 8092826"/>
              <a:gd name="connsiteY5339" fmla="*/ 262261 h 8158758"/>
              <a:gd name="connsiteX5340" fmla="*/ 1780248 w 8092826"/>
              <a:gd name="connsiteY5340" fmla="*/ 293768 h 8158758"/>
              <a:gd name="connsiteX5341" fmla="*/ 1793939 w 8092826"/>
              <a:gd name="connsiteY5341" fmla="*/ 241264 h 8158758"/>
              <a:gd name="connsiteX5342" fmla="*/ 1616099 w 8092826"/>
              <a:gd name="connsiteY5342" fmla="*/ 178259 h 8158758"/>
              <a:gd name="connsiteX5343" fmla="*/ 1643452 w 8092826"/>
              <a:gd name="connsiteY5343" fmla="*/ 230765 h 8158758"/>
              <a:gd name="connsiteX5344" fmla="*/ 1616099 w 8092826"/>
              <a:gd name="connsiteY5344" fmla="*/ 283269 h 8158758"/>
              <a:gd name="connsiteX5345" fmla="*/ 1616099 w 8092826"/>
              <a:gd name="connsiteY5345" fmla="*/ 178259 h 8158758"/>
              <a:gd name="connsiteX5346" fmla="*/ 1209148 w 8092826"/>
              <a:gd name="connsiteY5346" fmla="*/ 178259 h 8158758"/>
              <a:gd name="connsiteX5347" fmla="*/ 1219403 w 8092826"/>
              <a:gd name="connsiteY5347" fmla="*/ 178259 h 8158758"/>
              <a:gd name="connsiteX5348" fmla="*/ 1219403 w 8092826"/>
              <a:gd name="connsiteY5348" fmla="*/ 220266 h 8158758"/>
              <a:gd name="connsiteX5349" fmla="*/ 1205726 w 8092826"/>
              <a:gd name="connsiteY5349" fmla="*/ 199258 h 8158758"/>
              <a:gd name="connsiteX5350" fmla="*/ 1209148 w 8092826"/>
              <a:gd name="connsiteY5350" fmla="*/ 178259 h 8158758"/>
              <a:gd name="connsiteX5351" fmla="*/ 6476729 w 8092826"/>
              <a:gd name="connsiteY5351" fmla="*/ 170640 h 8158758"/>
              <a:gd name="connsiteX5352" fmla="*/ 6490419 w 8092826"/>
              <a:gd name="connsiteY5352" fmla="*/ 265141 h 8158758"/>
              <a:gd name="connsiteX5353" fmla="*/ 6476729 w 8092826"/>
              <a:gd name="connsiteY5353" fmla="*/ 317645 h 8158758"/>
              <a:gd name="connsiteX5354" fmla="*/ 6449375 w 8092826"/>
              <a:gd name="connsiteY5354" fmla="*/ 223146 h 8158758"/>
              <a:gd name="connsiteX5355" fmla="*/ 6476729 w 8092826"/>
              <a:gd name="connsiteY5355" fmla="*/ 170640 h 8158758"/>
              <a:gd name="connsiteX5356" fmla="*/ 6298889 w 8092826"/>
              <a:gd name="connsiteY5356" fmla="*/ 65631 h 8158758"/>
              <a:gd name="connsiteX5357" fmla="*/ 6312580 w 8092826"/>
              <a:gd name="connsiteY5357" fmla="*/ 118136 h 8158758"/>
              <a:gd name="connsiteX5358" fmla="*/ 6285227 w 8092826"/>
              <a:gd name="connsiteY5358" fmla="*/ 86629 h 8158758"/>
              <a:gd name="connsiteX5359" fmla="*/ 6298889 w 8092826"/>
              <a:gd name="connsiteY5359" fmla="*/ 65631 h 8158758"/>
              <a:gd name="connsiteX5360" fmla="*/ 6873425 w 8092826"/>
              <a:gd name="connsiteY5360" fmla="*/ 2627 h 8158758"/>
              <a:gd name="connsiteX5361" fmla="*/ 6883679 w 8092826"/>
              <a:gd name="connsiteY5361" fmla="*/ 2627 h 8158758"/>
              <a:gd name="connsiteX5362" fmla="*/ 6887102 w 8092826"/>
              <a:gd name="connsiteY5362" fmla="*/ 23626 h 8158758"/>
              <a:gd name="connsiteX5363" fmla="*/ 6873425 w 8092826"/>
              <a:gd name="connsiteY5363" fmla="*/ 44634 h 8158758"/>
              <a:gd name="connsiteX5364" fmla="*/ 6476729 w 8092826"/>
              <a:gd name="connsiteY5364" fmla="*/ 2627 h 8158758"/>
              <a:gd name="connsiteX5365" fmla="*/ 6476729 w 8092826"/>
              <a:gd name="connsiteY5365" fmla="*/ 107637 h 8158758"/>
              <a:gd name="connsiteX5366" fmla="*/ 6449375 w 8092826"/>
              <a:gd name="connsiteY5366" fmla="*/ 55133 h 8158758"/>
              <a:gd name="connsiteX5367" fmla="*/ 6476729 w 8092826"/>
              <a:gd name="connsiteY5367" fmla="*/ 2627 h 8158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  <a:cxn ang="0">
                <a:pos x="connsiteX2886" y="connsiteY2886"/>
              </a:cxn>
              <a:cxn ang="0">
                <a:pos x="connsiteX2887" y="connsiteY2887"/>
              </a:cxn>
              <a:cxn ang="0">
                <a:pos x="connsiteX2888" y="connsiteY2888"/>
              </a:cxn>
              <a:cxn ang="0">
                <a:pos x="connsiteX2889" y="connsiteY2889"/>
              </a:cxn>
              <a:cxn ang="0">
                <a:pos x="connsiteX2890" y="connsiteY2890"/>
              </a:cxn>
              <a:cxn ang="0">
                <a:pos x="connsiteX2891" y="connsiteY2891"/>
              </a:cxn>
              <a:cxn ang="0">
                <a:pos x="connsiteX2892" y="connsiteY2892"/>
              </a:cxn>
              <a:cxn ang="0">
                <a:pos x="connsiteX2893" y="connsiteY2893"/>
              </a:cxn>
              <a:cxn ang="0">
                <a:pos x="connsiteX2894" y="connsiteY2894"/>
              </a:cxn>
              <a:cxn ang="0">
                <a:pos x="connsiteX2895" y="connsiteY2895"/>
              </a:cxn>
              <a:cxn ang="0">
                <a:pos x="connsiteX2896" y="connsiteY2896"/>
              </a:cxn>
              <a:cxn ang="0">
                <a:pos x="connsiteX2897" y="connsiteY2897"/>
              </a:cxn>
              <a:cxn ang="0">
                <a:pos x="connsiteX2898" y="connsiteY2898"/>
              </a:cxn>
              <a:cxn ang="0">
                <a:pos x="connsiteX2899" y="connsiteY2899"/>
              </a:cxn>
              <a:cxn ang="0">
                <a:pos x="connsiteX2900" y="connsiteY2900"/>
              </a:cxn>
              <a:cxn ang="0">
                <a:pos x="connsiteX2901" y="connsiteY2901"/>
              </a:cxn>
              <a:cxn ang="0">
                <a:pos x="connsiteX2902" y="connsiteY2902"/>
              </a:cxn>
              <a:cxn ang="0">
                <a:pos x="connsiteX2903" y="connsiteY2903"/>
              </a:cxn>
              <a:cxn ang="0">
                <a:pos x="connsiteX2904" y="connsiteY2904"/>
              </a:cxn>
              <a:cxn ang="0">
                <a:pos x="connsiteX2905" y="connsiteY2905"/>
              </a:cxn>
              <a:cxn ang="0">
                <a:pos x="connsiteX2906" y="connsiteY2906"/>
              </a:cxn>
              <a:cxn ang="0">
                <a:pos x="connsiteX2907" y="connsiteY2907"/>
              </a:cxn>
              <a:cxn ang="0">
                <a:pos x="connsiteX2908" y="connsiteY2908"/>
              </a:cxn>
              <a:cxn ang="0">
                <a:pos x="connsiteX2909" y="connsiteY2909"/>
              </a:cxn>
              <a:cxn ang="0">
                <a:pos x="connsiteX2910" y="connsiteY2910"/>
              </a:cxn>
              <a:cxn ang="0">
                <a:pos x="connsiteX2911" y="connsiteY2911"/>
              </a:cxn>
              <a:cxn ang="0">
                <a:pos x="connsiteX2912" y="connsiteY2912"/>
              </a:cxn>
              <a:cxn ang="0">
                <a:pos x="connsiteX2913" y="connsiteY2913"/>
              </a:cxn>
              <a:cxn ang="0">
                <a:pos x="connsiteX2914" y="connsiteY2914"/>
              </a:cxn>
              <a:cxn ang="0">
                <a:pos x="connsiteX2915" y="connsiteY2915"/>
              </a:cxn>
              <a:cxn ang="0">
                <a:pos x="connsiteX2916" y="connsiteY2916"/>
              </a:cxn>
              <a:cxn ang="0">
                <a:pos x="connsiteX2917" y="connsiteY2917"/>
              </a:cxn>
              <a:cxn ang="0">
                <a:pos x="connsiteX2918" y="connsiteY2918"/>
              </a:cxn>
              <a:cxn ang="0">
                <a:pos x="connsiteX2919" y="connsiteY2919"/>
              </a:cxn>
              <a:cxn ang="0">
                <a:pos x="connsiteX2920" y="connsiteY2920"/>
              </a:cxn>
              <a:cxn ang="0">
                <a:pos x="connsiteX2921" y="connsiteY2921"/>
              </a:cxn>
              <a:cxn ang="0">
                <a:pos x="connsiteX2922" y="connsiteY2922"/>
              </a:cxn>
              <a:cxn ang="0">
                <a:pos x="connsiteX2923" y="connsiteY2923"/>
              </a:cxn>
              <a:cxn ang="0">
                <a:pos x="connsiteX2924" y="connsiteY2924"/>
              </a:cxn>
              <a:cxn ang="0">
                <a:pos x="connsiteX2925" y="connsiteY2925"/>
              </a:cxn>
              <a:cxn ang="0">
                <a:pos x="connsiteX2926" y="connsiteY2926"/>
              </a:cxn>
              <a:cxn ang="0">
                <a:pos x="connsiteX2927" y="connsiteY2927"/>
              </a:cxn>
              <a:cxn ang="0">
                <a:pos x="connsiteX2928" y="connsiteY2928"/>
              </a:cxn>
              <a:cxn ang="0">
                <a:pos x="connsiteX2929" y="connsiteY2929"/>
              </a:cxn>
              <a:cxn ang="0">
                <a:pos x="connsiteX2930" y="connsiteY2930"/>
              </a:cxn>
              <a:cxn ang="0">
                <a:pos x="connsiteX2931" y="connsiteY2931"/>
              </a:cxn>
              <a:cxn ang="0">
                <a:pos x="connsiteX2932" y="connsiteY2932"/>
              </a:cxn>
              <a:cxn ang="0">
                <a:pos x="connsiteX2933" y="connsiteY2933"/>
              </a:cxn>
              <a:cxn ang="0">
                <a:pos x="connsiteX2934" y="connsiteY2934"/>
              </a:cxn>
              <a:cxn ang="0">
                <a:pos x="connsiteX2935" y="connsiteY2935"/>
              </a:cxn>
              <a:cxn ang="0">
                <a:pos x="connsiteX2936" y="connsiteY2936"/>
              </a:cxn>
              <a:cxn ang="0">
                <a:pos x="connsiteX2937" y="connsiteY2937"/>
              </a:cxn>
              <a:cxn ang="0">
                <a:pos x="connsiteX2938" y="connsiteY2938"/>
              </a:cxn>
              <a:cxn ang="0">
                <a:pos x="connsiteX2939" y="connsiteY2939"/>
              </a:cxn>
              <a:cxn ang="0">
                <a:pos x="connsiteX2940" y="connsiteY2940"/>
              </a:cxn>
              <a:cxn ang="0">
                <a:pos x="connsiteX2941" y="connsiteY2941"/>
              </a:cxn>
              <a:cxn ang="0">
                <a:pos x="connsiteX2942" y="connsiteY2942"/>
              </a:cxn>
              <a:cxn ang="0">
                <a:pos x="connsiteX2943" y="connsiteY2943"/>
              </a:cxn>
              <a:cxn ang="0">
                <a:pos x="connsiteX2944" y="connsiteY2944"/>
              </a:cxn>
              <a:cxn ang="0">
                <a:pos x="connsiteX2945" y="connsiteY2945"/>
              </a:cxn>
              <a:cxn ang="0">
                <a:pos x="connsiteX2946" y="connsiteY2946"/>
              </a:cxn>
              <a:cxn ang="0">
                <a:pos x="connsiteX2947" y="connsiteY2947"/>
              </a:cxn>
              <a:cxn ang="0">
                <a:pos x="connsiteX2948" y="connsiteY2948"/>
              </a:cxn>
              <a:cxn ang="0">
                <a:pos x="connsiteX2949" y="connsiteY2949"/>
              </a:cxn>
              <a:cxn ang="0">
                <a:pos x="connsiteX2950" y="connsiteY2950"/>
              </a:cxn>
              <a:cxn ang="0">
                <a:pos x="connsiteX2951" y="connsiteY2951"/>
              </a:cxn>
              <a:cxn ang="0">
                <a:pos x="connsiteX2952" y="connsiteY2952"/>
              </a:cxn>
              <a:cxn ang="0">
                <a:pos x="connsiteX2953" y="connsiteY2953"/>
              </a:cxn>
              <a:cxn ang="0">
                <a:pos x="connsiteX2954" y="connsiteY2954"/>
              </a:cxn>
              <a:cxn ang="0">
                <a:pos x="connsiteX2955" y="connsiteY2955"/>
              </a:cxn>
              <a:cxn ang="0">
                <a:pos x="connsiteX2956" y="connsiteY2956"/>
              </a:cxn>
              <a:cxn ang="0">
                <a:pos x="connsiteX2957" y="connsiteY2957"/>
              </a:cxn>
              <a:cxn ang="0">
                <a:pos x="connsiteX2958" y="connsiteY2958"/>
              </a:cxn>
              <a:cxn ang="0">
                <a:pos x="connsiteX2959" y="connsiteY2959"/>
              </a:cxn>
              <a:cxn ang="0">
                <a:pos x="connsiteX2960" y="connsiteY2960"/>
              </a:cxn>
              <a:cxn ang="0">
                <a:pos x="connsiteX2961" y="connsiteY2961"/>
              </a:cxn>
              <a:cxn ang="0">
                <a:pos x="connsiteX2962" y="connsiteY2962"/>
              </a:cxn>
              <a:cxn ang="0">
                <a:pos x="connsiteX2963" y="connsiteY2963"/>
              </a:cxn>
              <a:cxn ang="0">
                <a:pos x="connsiteX2964" y="connsiteY2964"/>
              </a:cxn>
              <a:cxn ang="0">
                <a:pos x="connsiteX2965" y="connsiteY2965"/>
              </a:cxn>
              <a:cxn ang="0">
                <a:pos x="connsiteX2966" y="connsiteY2966"/>
              </a:cxn>
              <a:cxn ang="0">
                <a:pos x="connsiteX2967" y="connsiteY2967"/>
              </a:cxn>
              <a:cxn ang="0">
                <a:pos x="connsiteX2968" y="connsiteY2968"/>
              </a:cxn>
              <a:cxn ang="0">
                <a:pos x="connsiteX2969" y="connsiteY2969"/>
              </a:cxn>
              <a:cxn ang="0">
                <a:pos x="connsiteX2970" y="connsiteY2970"/>
              </a:cxn>
              <a:cxn ang="0">
                <a:pos x="connsiteX2971" y="connsiteY2971"/>
              </a:cxn>
              <a:cxn ang="0">
                <a:pos x="connsiteX2972" y="connsiteY2972"/>
              </a:cxn>
              <a:cxn ang="0">
                <a:pos x="connsiteX2973" y="connsiteY2973"/>
              </a:cxn>
              <a:cxn ang="0">
                <a:pos x="connsiteX2974" y="connsiteY2974"/>
              </a:cxn>
              <a:cxn ang="0">
                <a:pos x="connsiteX2975" y="connsiteY2975"/>
              </a:cxn>
              <a:cxn ang="0">
                <a:pos x="connsiteX2976" y="connsiteY2976"/>
              </a:cxn>
              <a:cxn ang="0">
                <a:pos x="connsiteX2977" y="connsiteY2977"/>
              </a:cxn>
              <a:cxn ang="0">
                <a:pos x="connsiteX2978" y="connsiteY2978"/>
              </a:cxn>
              <a:cxn ang="0">
                <a:pos x="connsiteX2979" y="connsiteY2979"/>
              </a:cxn>
              <a:cxn ang="0">
                <a:pos x="connsiteX2980" y="connsiteY2980"/>
              </a:cxn>
              <a:cxn ang="0">
                <a:pos x="connsiteX2981" y="connsiteY2981"/>
              </a:cxn>
              <a:cxn ang="0">
                <a:pos x="connsiteX2982" y="connsiteY2982"/>
              </a:cxn>
              <a:cxn ang="0">
                <a:pos x="connsiteX2983" y="connsiteY2983"/>
              </a:cxn>
              <a:cxn ang="0">
                <a:pos x="connsiteX2984" y="connsiteY2984"/>
              </a:cxn>
              <a:cxn ang="0">
                <a:pos x="connsiteX2985" y="connsiteY2985"/>
              </a:cxn>
              <a:cxn ang="0">
                <a:pos x="connsiteX2986" y="connsiteY2986"/>
              </a:cxn>
              <a:cxn ang="0">
                <a:pos x="connsiteX2987" y="connsiteY2987"/>
              </a:cxn>
              <a:cxn ang="0">
                <a:pos x="connsiteX2988" y="connsiteY2988"/>
              </a:cxn>
              <a:cxn ang="0">
                <a:pos x="connsiteX2989" y="connsiteY2989"/>
              </a:cxn>
              <a:cxn ang="0">
                <a:pos x="connsiteX2990" y="connsiteY2990"/>
              </a:cxn>
              <a:cxn ang="0">
                <a:pos x="connsiteX2991" y="connsiteY2991"/>
              </a:cxn>
              <a:cxn ang="0">
                <a:pos x="connsiteX2992" y="connsiteY2992"/>
              </a:cxn>
              <a:cxn ang="0">
                <a:pos x="connsiteX2993" y="connsiteY2993"/>
              </a:cxn>
              <a:cxn ang="0">
                <a:pos x="connsiteX2994" y="connsiteY2994"/>
              </a:cxn>
              <a:cxn ang="0">
                <a:pos x="connsiteX2995" y="connsiteY2995"/>
              </a:cxn>
              <a:cxn ang="0">
                <a:pos x="connsiteX2996" y="connsiteY2996"/>
              </a:cxn>
              <a:cxn ang="0">
                <a:pos x="connsiteX2997" y="connsiteY2997"/>
              </a:cxn>
              <a:cxn ang="0">
                <a:pos x="connsiteX2998" y="connsiteY2998"/>
              </a:cxn>
              <a:cxn ang="0">
                <a:pos x="connsiteX2999" y="connsiteY2999"/>
              </a:cxn>
              <a:cxn ang="0">
                <a:pos x="connsiteX3000" y="connsiteY3000"/>
              </a:cxn>
              <a:cxn ang="0">
                <a:pos x="connsiteX3001" y="connsiteY3001"/>
              </a:cxn>
              <a:cxn ang="0">
                <a:pos x="connsiteX3002" y="connsiteY3002"/>
              </a:cxn>
              <a:cxn ang="0">
                <a:pos x="connsiteX3003" y="connsiteY3003"/>
              </a:cxn>
              <a:cxn ang="0">
                <a:pos x="connsiteX3004" y="connsiteY3004"/>
              </a:cxn>
              <a:cxn ang="0">
                <a:pos x="connsiteX3005" y="connsiteY3005"/>
              </a:cxn>
              <a:cxn ang="0">
                <a:pos x="connsiteX3006" y="connsiteY3006"/>
              </a:cxn>
              <a:cxn ang="0">
                <a:pos x="connsiteX3007" y="connsiteY3007"/>
              </a:cxn>
              <a:cxn ang="0">
                <a:pos x="connsiteX3008" y="connsiteY3008"/>
              </a:cxn>
              <a:cxn ang="0">
                <a:pos x="connsiteX3009" y="connsiteY3009"/>
              </a:cxn>
              <a:cxn ang="0">
                <a:pos x="connsiteX3010" y="connsiteY3010"/>
              </a:cxn>
              <a:cxn ang="0">
                <a:pos x="connsiteX3011" y="connsiteY3011"/>
              </a:cxn>
              <a:cxn ang="0">
                <a:pos x="connsiteX3012" y="connsiteY3012"/>
              </a:cxn>
              <a:cxn ang="0">
                <a:pos x="connsiteX3013" y="connsiteY3013"/>
              </a:cxn>
              <a:cxn ang="0">
                <a:pos x="connsiteX3014" y="connsiteY3014"/>
              </a:cxn>
              <a:cxn ang="0">
                <a:pos x="connsiteX3015" y="connsiteY3015"/>
              </a:cxn>
              <a:cxn ang="0">
                <a:pos x="connsiteX3016" y="connsiteY3016"/>
              </a:cxn>
              <a:cxn ang="0">
                <a:pos x="connsiteX3017" y="connsiteY3017"/>
              </a:cxn>
              <a:cxn ang="0">
                <a:pos x="connsiteX3018" y="connsiteY3018"/>
              </a:cxn>
              <a:cxn ang="0">
                <a:pos x="connsiteX3019" y="connsiteY3019"/>
              </a:cxn>
              <a:cxn ang="0">
                <a:pos x="connsiteX3020" y="connsiteY3020"/>
              </a:cxn>
              <a:cxn ang="0">
                <a:pos x="connsiteX3021" y="connsiteY3021"/>
              </a:cxn>
              <a:cxn ang="0">
                <a:pos x="connsiteX3022" y="connsiteY3022"/>
              </a:cxn>
              <a:cxn ang="0">
                <a:pos x="connsiteX3023" y="connsiteY3023"/>
              </a:cxn>
              <a:cxn ang="0">
                <a:pos x="connsiteX3024" y="connsiteY3024"/>
              </a:cxn>
              <a:cxn ang="0">
                <a:pos x="connsiteX3025" y="connsiteY3025"/>
              </a:cxn>
              <a:cxn ang="0">
                <a:pos x="connsiteX3026" y="connsiteY3026"/>
              </a:cxn>
              <a:cxn ang="0">
                <a:pos x="connsiteX3027" y="connsiteY3027"/>
              </a:cxn>
              <a:cxn ang="0">
                <a:pos x="connsiteX3028" y="connsiteY3028"/>
              </a:cxn>
              <a:cxn ang="0">
                <a:pos x="connsiteX3029" y="connsiteY3029"/>
              </a:cxn>
              <a:cxn ang="0">
                <a:pos x="connsiteX3030" y="connsiteY3030"/>
              </a:cxn>
              <a:cxn ang="0">
                <a:pos x="connsiteX3031" y="connsiteY3031"/>
              </a:cxn>
              <a:cxn ang="0">
                <a:pos x="connsiteX3032" y="connsiteY3032"/>
              </a:cxn>
              <a:cxn ang="0">
                <a:pos x="connsiteX3033" y="connsiteY3033"/>
              </a:cxn>
              <a:cxn ang="0">
                <a:pos x="connsiteX3034" y="connsiteY3034"/>
              </a:cxn>
              <a:cxn ang="0">
                <a:pos x="connsiteX3035" y="connsiteY3035"/>
              </a:cxn>
              <a:cxn ang="0">
                <a:pos x="connsiteX3036" y="connsiteY3036"/>
              </a:cxn>
              <a:cxn ang="0">
                <a:pos x="connsiteX3037" y="connsiteY3037"/>
              </a:cxn>
              <a:cxn ang="0">
                <a:pos x="connsiteX3038" y="connsiteY3038"/>
              </a:cxn>
              <a:cxn ang="0">
                <a:pos x="connsiteX3039" y="connsiteY3039"/>
              </a:cxn>
              <a:cxn ang="0">
                <a:pos x="connsiteX3040" y="connsiteY3040"/>
              </a:cxn>
              <a:cxn ang="0">
                <a:pos x="connsiteX3041" y="connsiteY3041"/>
              </a:cxn>
              <a:cxn ang="0">
                <a:pos x="connsiteX3042" y="connsiteY3042"/>
              </a:cxn>
              <a:cxn ang="0">
                <a:pos x="connsiteX3043" y="connsiteY3043"/>
              </a:cxn>
              <a:cxn ang="0">
                <a:pos x="connsiteX3044" y="connsiteY3044"/>
              </a:cxn>
              <a:cxn ang="0">
                <a:pos x="connsiteX3045" y="connsiteY3045"/>
              </a:cxn>
              <a:cxn ang="0">
                <a:pos x="connsiteX3046" y="connsiteY3046"/>
              </a:cxn>
              <a:cxn ang="0">
                <a:pos x="connsiteX3047" y="connsiteY3047"/>
              </a:cxn>
              <a:cxn ang="0">
                <a:pos x="connsiteX3048" y="connsiteY3048"/>
              </a:cxn>
              <a:cxn ang="0">
                <a:pos x="connsiteX3049" y="connsiteY3049"/>
              </a:cxn>
              <a:cxn ang="0">
                <a:pos x="connsiteX3050" y="connsiteY3050"/>
              </a:cxn>
              <a:cxn ang="0">
                <a:pos x="connsiteX3051" y="connsiteY3051"/>
              </a:cxn>
              <a:cxn ang="0">
                <a:pos x="connsiteX3052" y="connsiteY3052"/>
              </a:cxn>
              <a:cxn ang="0">
                <a:pos x="connsiteX3053" y="connsiteY3053"/>
              </a:cxn>
              <a:cxn ang="0">
                <a:pos x="connsiteX3054" y="connsiteY3054"/>
              </a:cxn>
              <a:cxn ang="0">
                <a:pos x="connsiteX3055" y="connsiteY3055"/>
              </a:cxn>
              <a:cxn ang="0">
                <a:pos x="connsiteX3056" y="connsiteY3056"/>
              </a:cxn>
              <a:cxn ang="0">
                <a:pos x="connsiteX3057" y="connsiteY3057"/>
              </a:cxn>
              <a:cxn ang="0">
                <a:pos x="connsiteX3058" y="connsiteY3058"/>
              </a:cxn>
              <a:cxn ang="0">
                <a:pos x="connsiteX3059" y="connsiteY3059"/>
              </a:cxn>
              <a:cxn ang="0">
                <a:pos x="connsiteX3060" y="connsiteY3060"/>
              </a:cxn>
              <a:cxn ang="0">
                <a:pos x="connsiteX3061" y="connsiteY3061"/>
              </a:cxn>
              <a:cxn ang="0">
                <a:pos x="connsiteX3062" y="connsiteY3062"/>
              </a:cxn>
              <a:cxn ang="0">
                <a:pos x="connsiteX3063" y="connsiteY3063"/>
              </a:cxn>
              <a:cxn ang="0">
                <a:pos x="connsiteX3064" y="connsiteY3064"/>
              </a:cxn>
              <a:cxn ang="0">
                <a:pos x="connsiteX3065" y="connsiteY3065"/>
              </a:cxn>
              <a:cxn ang="0">
                <a:pos x="connsiteX3066" y="connsiteY3066"/>
              </a:cxn>
              <a:cxn ang="0">
                <a:pos x="connsiteX3067" y="connsiteY3067"/>
              </a:cxn>
              <a:cxn ang="0">
                <a:pos x="connsiteX3068" y="connsiteY3068"/>
              </a:cxn>
              <a:cxn ang="0">
                <a:pos x="connsiteX3069" y="connsiteY3069"/>
              </a:cxn>
              <a:cxn ang="0">
                <a:pos x="connsiteX3070" y="connsiteY3070"/>
              </a:cxn>
              <a:cxn ang="0">
                <a:pos x="connsiteX3071" y="connsiteY3071"/>
              </a:cxn>
              <a:cxn ang="0">
                <a:pos x="connsiteX3072" y="connsiteY3072"/>
              </a:cxn>
              <a:cxn ang="0">
                <a:pos x="connsiteX3073" y="connsiteY3073"/>
              </a:cxn>
              <a:cxn ang="0">
                <a:pos x="connsiteX3074" y="connsiteY3074"/>
              </a:cxn>
              <a:cxn ang="0">
                <a:pos x="connsiteX3075" y="connsiteY3075"/>
              </a:cxn>
              <a:cxn ang="0">
                <a:pos x="connsiteX3076" y="connsiteY3076"/>
              </a:cxn>
              <a:cxn ang="0">
                <a:pos x="connsiteX3077" y="connsiteY3077"/>
              </a:cxn>
              <a:cxn ang="0">
                <a:pos x="connsiteX3078" y="connsiteY3078"/>
              </a:cxn>
              <a:cxn ang="0">
                <a:pos x="connsiteX3079" y="connsiteY3079"/>
              </a:cxn>
              <a:cxn ang="0">
                <a:pos x="connsiteX3080" y="connsiteY3080"/>
              </a:cxn>
              <a:cxn ang="0">
                <a:pos x="connsiteX3081" y="connsiteY3081"/>
              </a:cxn>
              <a:cxn ang="0">
                <a:pos x="connsiteX3082" y="connsiteY3082"/>
              </a:cxn>
              <a:cxn ang="0">
                <a:pos x="connsiteX3083" y="connsiteY3083"/>
              </a:cxn>
              <a:cxn ang="0">
                <a:pos x="connsiteX3084" y="connsiteY3084"/>
              </a:cxn>
              <a:cxn ang="0">
                <a:pos x="connsiteX3085" y="connsiteY3085"/>
              </a:cxn>
              <a:cxn ang="0">
                <a:pos x="connsiteX3086" y="connsiteY3086"/>
              </a:cxn>
              <a:cxn ang="0">
                <a:pos x="connsiteX3087" y="connsiteY3087"/>
              </a:cxn>
              <a:cxn ang="0">
                <a:pos x="connsiteX3088" y="connsiteY3088"/>
              </a:cxn>
              <a:cxn ang="0">
                <a:pos x="connsiteX3089" y="connsiteY3089"/>
              </a:cxn>
              <a:cxn ang="0">
                <a:pos x="connsiteX3090" y="connsiteY3090"/>
              </a:cxn>
              <a:cxn ang="0">
                <a:pos x="connsiteX3091" y="connsiteY3091"/>
              </a:cxn>
              <a:cxn ang="0">
                <a:pos x="connsiteX3092" y="connsiteY3092"/>
              </a:cxn>
              <a:cxn ang="0">
                <a:pos x="connsiteX3093" y="connsiteY3093"/>
              </a:cxn>
              <a:cxn ang="0">
                <a:pos x="connsiteX3094" y="connsiteY3094"/>
              </a:cxn>
              <a:cxn ang="0">
                <a:pos x="connsiteX3095" y="connsiteY3095"/>
              </a:cxn>
              <a:cxn ang="0">
                <a:pos x="connsiteX3096" y="connsiteY3096"/>
              </a:cxn>
              <a:cxn ang="0">
                <a:pos x="connsiteX3097" y="connsiteY3097"/>
              </a:cxn>
              <a:cxn ang="0">
                <a:pos x="connsiteX3098" y="connsiteY3098"/>
              </a:cxn>
              <a:cxn ang="0">
                <a:pos x="connsiteX3099" y="connsiteY3099"/>
              </a:cxn>
              <a:cxn ang="0">
                <a:pos x="connsiteX3100" y="connsiteY3100"/>
              </a:cxn>
              <a:cxn ang="0">
                <a:pos x="connsiteX3101" y="connsiteY3101"/>
              </a:cxn>
              <a:cxn ang="0">
                <a:pos x="connsiteX3102" y="connsiteY3102"/>
              </a:cxn>
              <a:cxn ang="0">
                <a:pos x="connsiteX3103" y="connsiteY3103"/>
              </a:cxn>
              <a:cxn ang="0">
                <a:pos x="connsiteX3104" y="connsiteY3104"/>
              </a:cxn>
              <a:cxn ang="0">
                <a:pos x="connsiteX3105" y="connsiteY3105"/>
              </a:cxn>
              <a:cxn ang="0">
                <a:pos x="connsiteX3106" y="connsiteY3106"/>
              </a:cxn>
              <a:cxn ang="0">
                <a:pos x="connsiteX3107" y="connsiteY3107"/>
              </a:cxn>
              <a:cxn ang="0">
                <a:pos x="connsiteX3108" y="connsiteY3108"/>
              </a:cxn>
              <a:cxn ang="0">
                <a:pos x="connsiteX3109" y="connsiteY3109"/>
              </a:cxn>
              <a:cxn ang="0">
                <a:pos x="connsiteX3110" y="connsiteY3110"/>
              </a:cxn>
              <a:cxn ang="0">
                <a:pos x="connsiteX3111" y="connsiteY3111"/>
              </a:cxn>
              <a:cxn ang="0">
                <a:pos x="connsiteX3112" y="connsiteY3112"/>
              </a:cxn>
              <a:cxn ang="0">
                <a:pos x="connsiteX3113" y="connsiteY3113"/>
              </a:cxn>
              <a:cxn ang="0">
                <a:pos x="connsiteX3114" y="connsiteY3114"/>
              </a:cxn>
              <a:cxn ang="0">
                <a:pos x="connsiteX3115" y="connsiteY3115"/>
              </a:cxn>
              <a:cxn ang="0">
                <a:pos x="connsiteX3116" y="connsiteY3116"/>
              </a:cxn>
              <a:cxn ang="0">
                <a:pos x="connsiteX3117" y="connsiteY3117"/>
              </a:cxn>
              <a:cxn ang="0">
                <a:pos x="connsiteX3118" y="connsiteY3118"/>
              </a:cxn>
              <a:cxn ang="0">
                <a:pos x="connsiteX3119" y="connsiteY3119"/>
              </a:cxn>
              <a:cxn ang="0">
                <a:pos x="connsiteX3120" y="connsiteY3120"/>
              </a:cxn>
              <a:cxn ang="0">
                <a:pos x="connsiteX3121" y="connsiteY3121"/>
              </a:cxn>
              <a:cxn ang="0">
                <a:pos x="connsiteX3122" y="connsiteY3122"/>
              </a:cxn>
              <a:cxn ang="0">
                <a:pos x="connsiteX3123" y="connsiteY3123"/>
              </a:cxn>
              <a:cxn ang="0">
                <a:pos x="connsiteX3124" y="connsiteY3124"/>
              </a:cxn>
              <a:cxn ang="0">
                <a:pos x="connsiteX3125" y="connsiteY3125"/>
              </a:cxn>
              <a:cxn ang="0">
                <a:pos x="connsiteX3126" y="connsiteY3126"/>
              </a:cxn>
              <a:cxn ang="0">
                <a:pos x="connsiteX3127" y="connsiteY3127"/>
              </a:cxn>
              <a:cxn ang="0">
                <a:pos x="connsiteX3128" y="connsiteY3128"/>
              </a:cxn>
              <a:cxn ang="0">
                <a:pos x="connsiteX3129" y="connsiteY3129"/>
              </a:cxn>
              <a:cxn ang="0">
                <a:pos x="connsiteX3130" y="connsiteY3130"/>
              </a:cxn>
              <a:cxn ang="0">
                <a:pos x="connsiteX3131" y="connsiteY3131"/>
              </a:cxn>
              <a:cxn ang="0">
                <a:pos x="connsiteX3132" y="connsiteY3132"/>
              </a:cxn>
              <a:cxn ang="0">
                <a:pos x="connsiteX3133" y="connsiteY3133"/>
              </a:cxn>
              <a:cxn ang="0">
                <a:pos x="connsiteX3134" y="connsiteY3134"/>
              </a:cxn>
              <a:cxn ang="0">
                <a:pos x="connsiteX3135" y="connsiteY3135"/>
              </a:cxn>
              <a:cxn ang="0">
                <a:pos x="connsiteX3136" y="connsiteY3136"/>
              </a:cxn>
              <a:cxn ang="0">
                <a:pos x="connsiteX3137" y="connsiteY3137"/>
              </a:cxn>
              <a:cxn ang="0">
                <a:pos x="connsiteX3138" y="connsiteY3138"/>
              </a:cxn>
              <a:cxn ang="0">
                <a:pos x="connsiteX3139" y="connsiteY3139"/>
              </a:cxn>
              <a:cxn ang="0">
                <a:pos x="connsiteX3140" y="connsiteY3140"/>
              </a:cxn>
              <a:cxn ang="0">
                <a:pos x="connsiteX3141" y="connsiteY3141"/>
              </a:cxn>
              <a:cxn ang="0">
                <a:pos x="connsiteX3142" y="connsiteY3142"/>
              </a:cxn>
              <a:cxn ang="0">
                <a:pos x="connsiteX3143" y="connsiteY3143"/>
              </a:cxn>
              <a:cxn ang="0">
                <a:pos x="connsiteX3144" y="connsiteY3144"/>
              </a:cxn>
              <a:cxn ang="0">
                <a:pos x="connsiteX3145" y="connsiteY3145"/>
              </a:cxn>
              <a:cxn ang="0">
                <a:pos x="connsiteX3146" y="connsiteY3146"/>
              </a:cxn>
              <a:cxn ang="0">
                <a:pos x="connsiteX3147" y="connsiteY3147"/>
              </a:cxn>
              <a:cxn ang="0">
                <a:pos x="connsiteX3148" y="connsiteY3148"/>
              </a:cxn>
              <a:cxn ang="0">
                <a:pos x="connsiteX3149" y="connsiteY3149"/>
              </a:cxn>
              <a:cxn ang="0">
                <a:pos x="connsiteX3150" y="connsiteY3150"/>
              </a:cxn>
              <a:cxn ang="0">
                <a:pos x="connsiteX3151" y="connsiteY3151"/>
              </a:cxn>
              <a:cxn ang="0">
                <a:pos x="connsiteX3152" y="connsiteY3152"/>
              </a:cxn>
              <a:cxn ang="0">
                <a:pos x="connsiteX3153" y="connsiteY3153"/>
              </a:cxn>
              <a:cxn ang="0">
                <a:pos x="connsiteX3154" y="connsiteY3154"/>
              </a:cxn>
              <a:cxn ang="0">
                <a:pos x="connsiteX3155" y="connsiteY3155"/>
              </a:cxn>
              <a:cxn ang="0">
                <a:pos x="connsiteX3156" y="connsiteY3156"/>
              </a:cxn>
              <a:cxn ang="0">
                <a:pos x="connsiteX3157" y="connsiteY3157"/>
              </a:cxn>
              <a:cxn ang="0">
                <a:pos x="connsiteX3158" y="connsiteY3158"/>
              </a:cxn>
              <a:cxn ang="0">
                <a:pos x="connsiteX3159" y="connsiteY3159"/>
              </a:cxn>
              <a:cxn ang="0">
                <a:pos x="connsiteX3160" y="connsiteY3160"/>
              </a:cxn>
              <a:cxn ang="0">
                <a:pos x="connsiteX3161" y="connsiteY3161"/>
              </a:cxn>
              <a:cxn ang="0">
                <a:pos x="connsiteX3162" y="connsiteY3162"/>
              </a:cxn>
              <a:cxn ang="0">
                <a:pos x="connsiteX3163" y="connsiteY3163"/>
              </a:cxn>
              <a:cxn ang="0">
                <a:pos x="connsiteX3164" y="connsiteY3164"/>
              </a:cxn>
              <a:cxn ang="0">
                <a:pos x="connsiteX3165" y="connsiteY3165"/>
              </a:cxn>
              <a:cxn ang="0">
                <a:pos x="connsiteX3166" y="connsiteY3166"/>
              </a:cxn>
              <a:cxn ang="0">
                <a:pos x="connsiteX3167" y="connsiteY3167"/>
              </a:cxn>
              <a:cxn ang="0">
                <a:pos x="connsiteX3168" y="connsiteY3168"/>
              </a:cxn>
              <a:cxn ang="0">
                <a:pos x="connsiteX3169" y="connsiteY3169"/>
              </a:cxn>
              <a:cxn ang="0">
                <a:pos x="connsiteX3170" y="connsiteY3170"/>
              </a:cxn>
              <a:cxn ang="0">
                <a:pos x="connsiteX3171" y="connsiteY3171"/>
              </a:cxn>
              <a:cxn ang="0">
                <a:pos x="connsiteX3172" y="connsiteY3172"/>
              </a:cxn>
              <a:cxn ang="0">
                <a:pos x="connsiteX3173" y="connsiteY3173"/>
              </a:cxn>
              <a:cxn ang="0">
                <a:pos x="connsiteX3174" y="connsiteY3174"/>
              </a:cxn>
              <a:cxn ang="0">
                <a:pos x="connsiteX3175" y="connsiteY3175"/>
              </a:cxn>
              <a:cxn ang="0">
                <a:pos x="connsiteX3176" y="connsiteY3176"/>
              </a:cxn>
              <a:cxn ang="0">
                <a:pos x="connsiteX3177" y="connsiteY3177"/>
              </a:cxn>
              <a:cxn ang="0">
                <a:pos x="connsiteX3178" y="connsiteY3178"/>
              </a:cxn>
              <a:cxn ang="0">
                <a:pos x="connsiteX3179" y="connsiteY3179"/>
              </a:cxn>
              <a:cxn ang="0">
                <a:pos x="connsiteX3180" y="connsiteY3180"/>
              </a:cxn>
              <a:cxn ang="0">
                <a:pos x="connsiteX3181" y="connsiteY3181"/>
              </a:cxn>
              <a:cxn ang="0">
                <a:pos x="connsiteX3182" y="connsiteY3182"/>
              </a:cxn>
              <a:cxn ang="0">
                <a:pos x="connsiteX3183" y="connsiteY3183"/>
              </a:cxn>
              <a:cxn ang="0">
                <a:pos x="connsiteX3184" y="connsiteY3184"/>
              </a:cxn>
              <a:cxn ang="0">
                <a:pos x="connsiteX3185" y="connsiteY3185"/>
              </a:cxn>
              <a:cxn ang="0">
                <a:pos x="connsiteX3186" y="connsiteY3186"/>
              </a:cxn>
              <a:cxn ang="0">
                <a:pos x="connsiteX3187" y="connsiteY3187"/>
              </a:cxn>
              <a:cxn ang="0">
                <a:pos x="connsiteX3188" y="connsiteY3188"/>
              </a:cxn>
              <a:cxn ang="0">
                <a:pos x="connsiteX3189" y="connsiteY3189"/>
              </a:cxn>
              <a:cxn ang="0">
                <a:pos x="connsiteX3190" y="connsiteY3190"/>
              </a:cxn>
              <a:cxn ang="0">
                <a:pos x="connsiteX3191" y="connsiteY3191"/>
              </a:cxn>
              <a:cxn ang="0">
                <a:pos x="connsiteX3192" y="connsiteY3192"/>
              </a:cxn>
              <a:cxn ang="0">
                <a:pos x="connsiteX3193" y="connsiteY3193"/>
              </a:cxn>
              <a:cxn ang="0">
                <a:pos x="connsiteX3194" y="connsiteY3194"/>
              </a:cxn>
              <a:cxn ang="0">
                <a:pos x="connsiteX3195" y="connsiteY3195"/>
              </a:cxn>
              <a:cxn ang="0">
                <a:pos x="connsiteX3196" y="connsiteY3196"/>
              </a:cxn>
              <a:cxn ang="0">
                <a:pos x="connsiteX3197" y="connsiteY3197"/>
              </a:cxn>
              <a:cxn ang="0">
                <a:pos x="connsiteX3198" y="connsiteY3198"/>
              </a:cxn>
              <a:cxn ang="0">
                <a:pos x="connsiteX3199" y="connsiteY3199"/>
              </a:cxn>
              <a:cxn ang="0">
                <a:pos x="connsiteX3200" y="connsiteY3200"/>
              </a:cxn>
              <a:cxn ang="0">
                <a:pos x="connsiteX3201" y="connsiteY3201"/>
              </a:cxn>
              <a:cxn ang="0">
                <a:pos x="connsiteX3202" y="connsiteY3202"/>
              </a:cxn>
              <a:cxn ang="0">
                <a:pos x="connsiteX3203" y="connsiteY3203"/>
              </a:cxn>
              <a:cxn ang="0">
                <a:pos x="connsiteX3204" y="connsiteY3204"/>
              </a:cxn>
              <a:cxn ang="0">
                <a:pos x="connsiteX3205" y="connsiteY3205"/>
              </a:cxn>
              <a:cxn ang="0">
                <a:pos x="connsiteX3206" y="connsiteY3206"/>
              </a:cxn>
              <a:cxn ang="0">
                <a:pos x="connsiteX3207" y="connsiteY3207"/>
              </a:cxn>
              <a:cxn ang="0">
                <a:pos x="connsiteX3208" y="connsiteY3208"/>
              </a:cxn>
              <a:cxn ang="0">
                <a:pos x="connsiteX3209" y="connsiteY3209"/>
              </a:cxn>
              <a:cxn ang="0">
                <a:pos x="connsiteX3210" y="connsiteY3210"/>
              </a:cxn>
              <a:cxn ang="0">
                <a:pos x="connsiteX3211" y="connsiteY3211"/>
              </a:cxn>
              <a:cxn ang="0">
                <a:pos x="connsiteX3212" y="connsiteY3212"/>
              </a:cxn>
              <a:cxn ang="0">
                <a:pos x="connsiteX3213" y="connsiteY3213"/>
              </a:cxn>
              <a:cxn ang="0">
                <a:pos x="connsiteX3214" y="connsiteY3214"/>
              </a:cxn>
              <a:cxn ang="0">
                <a:pos x="connsiteX3215" y="connsiteY3215"/>
              </a:cxn>
              <a:cxn ang="0">
                <a:pos x="connsiteX3216" y="connsiteY3216"/>
              </a:cxn>
              <a:cxn ang="0">
                <a:pos x="connsiteX3217" y="connsiteY3217"/>
              </a:cxn>
              <a:cxn ang="0">
                <a:pos x="connsiteX3218" y="connsiteY3218"/>
              </a:cxn>
              <a:cxn ang="0">
                <a:pos x="connsiteX3219" y="connsiteY3219"/>
              </a:cxn>
              <a:cxn ang="0">
                <a:pos x="connsiteX3220" y="connsiteY3220"/>
              </a:cxn>
              <a:cxn ang="0">
                <a:pos x="connsiteX3221" y="connsiteY3221"/>
              </a:cxn>
              <a:cxn ang="0">
                <a:pos x="connsiteX3222" y="connsiteY3222"/>
              </a:cxn>
              <a:cxn ang="0">
                <a:pos x="connsiteX3223" y="connsiteY3223"/>
              </a:cxn>
              <a:cxn ang="0">
                <a:pos x="connsiteX3224" y="connsiteY3224"/>
              </a:cxn>
              <a:cxn ang="0">
                <a:pos x="connsiteX3225" y="connsiteY3225"/>
              </a:cxn>
              <a:cxn ang="0">
                <a:pos x="connsiteX3226" y="connsiteY3226"/>
              </a:cxn>
              <a:cxn ang="0">
                <a:pos x="connsiteX3227" y="connsiteY3227"/>
              </a:cxn>
              <a:cxn ang="0">
                <a:pos x="connsiteX3228" y="connsiteY3228"/>
              </a:cxn>
              <a:cxn ang="0">
                <a:pos x="connsiteX3229" y="connsiteY3229"/>
              </a:cxn>
              <a:cxn ang="0">
                <a:pos x="connsiteX3230" y="connsiteY3230"/>
              </a:cxn>
              <a:cxn ang="0">
                <a:pos x="connsiteX3231" y="connsiteY3231"/>
              </a:cxn>
              <a:cxn ang="0">
                <a:pos x="connsiteX3232" y="connsiteY3232"/>
              </a:cxn>
              <a:cxn ang="0">
                <a:pos x="connsiteX3233" y="connsiteY3233"/>
              </a:cxn>
              <a:cxn ang="0">
                <a:pos x="connsiteX3234" y="connsiteY3234"/>
              </a:cxn>
              <a:cxn ang="0">
                <a:pos x="connsiteX3235" y="connsiteY3235"/>
              </a:cxn>
              <a:cxn ang="0">
                <a:pos x="connsiteX3236" y="connsiteY3236"/>
              </a:cxn>
              <a:cxn ang="0">
                <a:pos x="connsiteX3237" y="connsiteY3237"/>
              </a:cxn>
              <a:cxn ang="0">
                <a:pos x="connsiteX3238" y="connsiteY3238"/>
              </a:cxn>
              <a:cxn ang="0">
                <a:pos x="connsiteX3239" y="connsiteY3239"/>
              </a:cxn>
              <a:cxn ang="0">
                <a:pos x="connsiteX3240" y="connsiteY3240"/>
              </a:cxn>
              <a:cxn ang="0">
                <a:pos x="connsiteX3241" y="connsiteY3241"/>
              </a:cxn>
              <a:cxn ang="0">
                <a:pos x="connsiteX3242" y="connsiteY3242"/>
              </a:cxn>
              <a:cxn ang="0">
                <a:pos x="connsiteX3243" y="connsiteY3243"/>
              </a:cxn>
              <a:cxn ang="0">
                <a:pos x="connsiteX3244" y="connsiteY3244"/>
              </a:cxn>
              <a:cxn ang="0">
                <a:pos x="connsiteX3245" y="connsiteY3245"/>
              </a:cxn>
              <a:cxn ang="0">
                <a:pos x="connsiteX3246" y="connsiteY3246"/>
              </a:cxn>
              <a:cxn ang="0">
                <a:pos x="connsiteX3247" y="connsiteY3247"/>
              </a:cxn>
              <a:cxn ang="0">
                <a:pos x="connsiteX3248" y="connsiteY3248"/>
              </a:cxn>
              <a:cxn ang="0">
                <a:pos x="connsiteX3249" y="connsiteY3249"/>
              </a:cxn>
              <a:cxn ang="0">
                <a:pos x="connsiteX3250" y="connsiteY3250"/>
              </a:cxn>
              <a:cxn ang="0">
                <a:pos x="connsiteX3251" y="connsiteY3251"/>
              </a:cxn>
              <a:cxn ang="0">
                <a:pos x="connsiteX3252" y="connsiteY3252"/>
              </a:cxn>
              <a:cxn ang="0">
                <a:pos x="connsiteX3253" y="connsiteY3253"/>
              </a:cxn>
              <a:cxn ang="0">
                <a:pos x="connsiteX3254" y="connsiteY3254"/>
              </a:cxn>
              <a:cxn ang="0">
                <a:pos x="connsiteX3255" y="connsiteY3255"/>
              </a:cxn>
              <a:cxn ang="0">
                <a:pos x="connsiteX3256" y="connsiteY3256"/>
              </a:cxn>
              <a:cxn ang="0">
                <a:pos x="connsiteX3257" y="connsiteY3257"/>
              </a:cxn>
              <a:cxn ang="0">
                <a:pos x="connsiteX3258" y="connsiteY3258"/>
              </a:cxn>
              <a:cxn ang="0">
                <a:pos x="connsiteX3259" y="connsiteY3259"/>
              </a:cxn>
              <a:cxn ang="0">
                <a:pos x="connsiteX3260" y="connsiteY3260"/>
              </a:cxn>
              <a:cxn ang="0">
                <a:pos x="connsiteX3261" y="connsiteY3261"/>
              </a:cxn>
              <a:cxn ang="0">
                <a:pos x="connsiteX3262" y="connsiteY3262"/>
              </a:cxn>
              <a:cxn ang="0">
                <a:pos x="connsiteX3263" y="connsiteY3263"/>
              </a:cxn>
              <a:cxn ang="0">
                <a:pos x="connsiteX3264" y="connsiteY3264"/>
              </a:cxn>
              <a:cxn ang="0">
                <a:pos x="connsiteX3265" y="connsiteY3265"/>
              </a:cxn>
              <a:cxn ang="0">
                <a:pos x="connsiteX3266" y="connsiteY3266"/>
              </a:cxn>
              <a:cxn ang="0">
                <a:pos x="connsiteX3267" y="connsiteY3267"/>
              </a:cxn>
              <a:cxn ang="0">
                <a:pos x="connsiteX3268" y="connsiteY3268"/>
              </a:cxn>
              <a:cxn ang="0">
                <a:pos x="connsiteX3269" y="connsiteY3269"/>
              </a:cxn>
              <a:cxn ang="0">
                <a:pos x="connsiteX3270" y="connsiteY3270"/>
              </a:cxn>
              <a:cxn ang="0">
                <a:pos x="connsiteX3271" y="connsiteY3271"/>
              </a:cxn>
              <a:cxn ang="0">
                <a:pos x="connsiteX3272" y="connsiteY3272"/>
              </a:cxn>
              <a:cxn ang="0">
                <a:pos x="connsiteX3273" y="connsiteY3273"/>
              </a:cxn>
              <a:cxn ang="0">
                <a:pos x="connsiteX3274" y="connsiteY3274"/>
              </a:cxn>
              <a:cxn ang="0">
                <a:pos x="connsiteX3275" y="connsiteY3275"/>
              </a:cxn>
              <a:cxn ang="0">
                <a:pos x="connsiteX3276" y="connsiteY3276"/>
              </a:cxn>
              <a:cxn ang="0">
                <a:pos x="connsiteX3277" y="connsiteY3277"/>
              </a:cxn>
              <a:cxn ang="0">
                <a:pos x="connsiteX3278" y="connsiteY3278"/>
              </a:cxn>
              <a:cxn ang="0">
                <a:pos x="connsiteX3279" y="connsiteY3279"/>
              </a:cxn>
              <a:cxn ang="0">
                <a:pos x="connsiteX3280" y="connsiteY3280"/>
              </a:cxn>
              <a:cxn ang="0">
                <a:pos x="connsiteX3281" y="connsiteY3281"/>
              </a:cxn>
              <a:cxn ang="0">
                <a:pos x="connsiteX3282" y="connsiteY3282"/>
              </a:cxn>
              <a:cxn ang="0">
                <a:pos x="connsiteX3283" y="connsiteY3283"/>
              </a:cxn>
              <a:cxn ang="0">
                <a:pos x="connsiteX3284" y="connsiteY3284"/>
              </a:cxn>
              <a:cxn ang="0">
                <a:pos x="connsiteX3285" y="connsiteY3285"/>
              </a:cxn>
              <a:cxn ang="0">
                <a:pos x="connsiteX3286" y="connsiteY3286"/>
              </a:cxn>
              <a:cxn ang="0">
                <a:pos x="connsiteX3287" y="connsiteY3287"/>
              </a:cxn>
              <a:cxn ang="0">
                <a:pos x="connsiteX3288" y="connsiteY3288"/>
              </a:cxn>
              <a:cxn ang="0">
                <a:pos x="connsiteX3289" y="connsiteY3289"/>
              </a:cxn>
              <a:cxn ang="0">
                <a:pos x="connsiteX3290" y="connsiteY3290"/>
              </a:cxn>
              <a:cxn ang="0">
                <a:pos x="connsiteX3291" y="connsiteY3291"/>
              </a:cxn>
              <a:cxn ang="0">
                <a:pos x="connsiteX3292" y="connsiteY3292"/>
              </a:cxn>
              <a:cxn ang="0">
                <a:pos x="connsiteX3293" y="connsiteY3293"/>
              </a:cxn>
              <a:cxn ang="0">
                <a:pos x="connsiteX3294" y="connsiteY3294"/>
              </a:cxn>
              <a:cxn ang="0">
                <a:pos x="connsiteX3295" y="connsiteY3295"/>
              </a:cxn>
              <a:cxn ang="0">
                <a:pos x="connsiteX3296" y="connsiteY3296"/>
              </a:cxn>
              <a:cxn ang="0">
                <a:pos x="connsiteX3297" y="connsiteY3297"/>
              </a:cxn>
              <a:cxn ang="0">
                <a:pos x="connsiteX3298" y="connsiteY3298"/>
              </a:cxn>
              <a:cxn ang="0">
                <a:pos x="connsiteX3299" y="connsiteY3299"/>
              </a:cxn>
              <a:cxn ang="0">
                <a:pos x="connsiteX3300" y="connsiteY3300"/>
              </a:cxn>
              <a:cxn ang="0">
                <a:pos x="connsiteX3301" y="connsiteY3301"/>
              </a:cxn>
              <a:cxn ang="0">
                <a:pos x="connsiteX3302" y="connsiteY3302"/>
              </a:cxn>
              <a:cxn ang="0">
                <a:pos x="connsiteX3303" y="connsiteY3303"/>
              </a:cxn>
              <a:cxn ang="0">
                <a:pos x="connsiteX3304" y="connsiteY3304"/>
              </a:cxn>
              <a:cxn ang="0">
                <a:pos x="connsiteX3305" y="connsiteY3305"/>
              </a:cxn>
              <a:cxn ang="0">
                <a:pos x="connsiteX3306" y="connsiteY3306"/>
              </a:cxn>
              <a:cxn ang="0">
                <a:pos x="connsiteX3307" y="connsiteY3307"/>
              </a:cxn>
              <a:cxn ang="0">
                <a:pos x="connsiteX3308" y="connsiteY3308"/>
              </a:cxn>
              <a:cxn ang="0">
                <a:pos x="connsiteX3309" y="connsiteY3309"/>
              </a:cxn>
              <a:cxn ang="0">
                <a:pos x="connsiteX3310" y="connsiteY3310"/>
              </a:cxn>
              <a:cxn ang="0">
                <a:pos x="connsiteX3311" y="connsiteY3311"/>
              </a:cxn>
              <a:cxn ang="0">
                <a:pos x="connsiteX3312" y="connsiteY3312"/>
              </a:cxn>
              <a:cxn ang="0">
                <a:pos x="connsiteX3313" y="connsiteY3313"/>
              </a:cxn>
              <a:cxn ang="0">
                <a:pos x="connsiteX3314" y="connsiteY3314"/>
              </a:cxn>
              <a:cxn ang="0">
                <a:pos x="connsiteX3315" y="connsiteY3315"/>
              </a:cxn>
              <a:cxn ang="0">
                <a:pos x="connsiteX3316" y="connsiteY3316"/>
              </a:cxn>
              <a:cxn ang="0">
                <a:pos x="connsiteX3317" y="connsiteY3317"/>
              </a:cxn>
              <a:cxn ang="0">
                <a:pos x="connsiteX3318" y="connsiteY3318"/>
              </a:cxn>
              <a:cxn ang="0">
                <a:pos x="connsiteX3319" y="connsiteY3319"/>
              </a:cxn>
              <a:cxn ang="0">
                <a:pos x="connsiteX3320" y="connsiteY3320"/>
              </a:cxn>
              <a:cxn ang="0">
                <a:pos x="connsiteX3321" y="connsiteY3321"/>
              </a:cxn>
              <a:cxn ang="0">
                <a:pos x="connsiteX3322" y="connsiteY3322"/>
              </a:cxn>
              <a:cxn ang="0">
                <a:pos x="connsiteX3323" y="connsiteY3323"/>
              </a:cxn>
              <a:cxn ang="0">
                <a:pos x="connsiteX3324" y="connsiteY3324"/>
              </a:cxn>
              <a:cxn ang="0">
                <a:pos x="connsiteX3325" y="connsiteY3325"/>
              </a:cxn>
              <a:cxn ang="0">
                <a:pos x="connsiteX3326" y="connsiteY3326"/>
              </a:cxn>
              <a:cxn ang="0">
                <a:pos x="connsiteX3327" y="connsiteY3327"/>
              </a:cxn>
              <a:cxn ang="0">
                <a:pos x="connsiteX3328" y="connsiteY3328"/>
              </a:cxn>
              <a:cxn ang="0">
                <a:pos x="connsiteX3329" y="connsiteY3329"/>
              </a:cxn>
              <a:cxn ang="0">
                <a:pos x="connsiteX3330" y="connsiteY3330"/>
              </a:cxn>
              <a:cxn ang="0">
                <a:pos x="connsiteX3331" y="connsiteY3331"/>
              </a:cxn>
              <a:cxn ang="0">
                <a:pos x="connsiteX3332" y="connsiteY3332"/>
              </a:cxn>
              <a:cxn ang="0">
                <a:pos x="connsiteX3333" y="connsiteY3333"/>
              </a:cxn>
              <a:cxn ang="0">
                <a:pos x="connsiteX3334" y="connsiteY3334"/>
              </a:cxn>
              <a:cxn ang="0">
                <a:pos x="connsiteX3335" y="connsiteY3335"/>
              </a:cxn>
              <a:cxn ang="0">
                <a:pos x="connsiteX3336" y="connsiteY3336"/>
              </a:cxn>
              <a:cxn ang="0">
                <a:pos x="connsiteX3337" y="connsiteY3337"/>
              </a:cxn>
              <a:cxn ang="0">
                <a:pos x="connsiteX3338" y="connsiteY3338"/>
              </a:cxn>
              <a:cxn ang="0">
                <a:pos x="connsiteX3339" y="connsiteY3339"/>
              </a:cxn>
              <a:cxn ang="0">
                <a:pos x="connsiteX3340" y="connsiteY3340"/>
              </a:cxn>
              <a:cxn ang="0">
                <a:pos x="connsiteX3341" y="connsiteY3341"/>
              </a:cxn>
              <a:cxn ang="0">
                <a:pos x="connsiteX3342" y="connsiteY3342"/>
              </a:cxn>
              <a:cxn ang="0">
                <a:pos x="connsiteX3343" y="connsiteY3343"/>
              </a:cxn>
              <a:cxn ang="0">
                <a:pos x="connsiteX3344" y="connsiteY3344"/>
              </a:cxn>
              <a:cxn ang="0">
                <a:pos x="connsiteX3345" y="connsiteY3345"/>
              </a:cxn>
              <a:cxn ang="0">
                <a:pos x="connsiteX3346" y="connsiteY3346"/>
              </a:cxn>
              <a:cxn ang="0">
                <a:pos x="connsiteX3347" y="connsiteY3347"/>
              </a:cxn>
              <a:cxn ang="0">
                <a:pos x="connsiteX3348" y="connsiteY3348"/>
              </a:cxn>
              <a:cxn ang="0">
                <a:pos x="connsiteX3349" y="connsiteY3349"/>
              </a:cxn>
              <a:cxn ang="0">
                <a:pos x="connsiteX3350" y="connsiteY3350"/>
              </a:cxn>
              <a:cxn ang="0">
                <a:pos x="connsiteX3351" y="connsiteY3351"/>
              </a:cxn>
              <a:cxn ang="0">
                <a:pos x="connsiteX3352" y="connsiteY3352"/>
              </a:cxn>
              <a:cxn ang="0">
                <a:pos x="connsiteX3353" y="connsiteY3353"/>
              </a:cxn>
              <a:cxn ang="0">
                <a:pos x="connsiteX3354" y="connsiteY3354"/>
              </a:cxn>
              <a:cxn ang="0">
                <a:pos x="connsiteX3355" y="connsiteY3355"/>
              </a:cxn>
              <a:cxn ang="0">
                <a:pos x="connsiteX3356" y="connsiteY3356"/>
              </a:cxn>
              <a:cxn ang="0">
                <a:pos x="connsiteX3357" y="connsiteY3357"/>
              </a:cxn>
              <a:cxn ang="0">
                <a:pos x="connsiteX3358" y="connsiteY3358"/>
              </a:cxn>
              <a:cxn ang="0">
                <a:pos x="connsiteX3359" y="connsiteY3359"/>
              </a:cxn>
              <a:cxn ang="0">
                <a:pos x="connsiteX3360" y="connsiteY3360"/>
              </a:cxn>
              <a:cxn ang="0">
                <a:pos x="connsiteX3361" y="connsiteY3361"/>
              </a:cxn>
              <a:cxn ang="0">
                <a:pos x="connsiteX3362" y="connsiteY3362"/>
              </a:cxn>
              <a:cxn ang="0">
                <a:pos x="connsiteX3363" y="connsiteY3363"/>
              </a:cxn>
              <a:cxn ang="0">
                <a:pos x="connsiteX3364" y="connsiteY3364"/>
              </a:cxn>
              <a:cxn ang="0">
                <a:pos x="connsiteX3365" y="connsiteY3365"/>
              </a:cxn>
              <a:cxn ang="0">
                <a:pos x="connsiteX3366" y="connsiteY3366"/>
              </a:cxn>
              <a:cxn ang="0">
                <a:pos x="connsiteX3367" y="connsiteY3367"/>
              </a:cxn>
              <a:cxn ang="0">
                <a:pos x="connsiteX3368" y="connsiteY3368"/>
              </a:cxn>
              <a:cxn ang="0">
                <a:pos x="connsiteX3369" y="connsiteY3369"/>
              </a:cxn>
              <a:cxn ang="0">
                <a:pos x="connsiteX3370" y="connsiteY3370"/>
              </a:cxn>
              <a:cxn ang="0">
                <a:pos x="connsiteX3371" y="connsiteY3371"/>
              </a:cxn>
              <a:cxn ang="0">
                <a:pos x="connsiteX3372" y="connsiteY3372"/>
              </a:cxn>
              <a:cxn ang="0">
                <a:pos x="connsiteX3373" y="connsiteY3373"/>
              </a:cxn>
              <a:cxn ang="0">
                <a:pos x="connsiteX3374" y="connsiteY3374"/>
              </a:cxn>
              <a:cxn ang="0">
                <a:pos x="connsiteX3375" y="connsiteY3375"/>
              </a:cxn>
              <a:cxn ang="0">
                <a:pos x="connsiteX3376" y="connsiteY3376"/>
              </a:cxn>
              <a:cxn ang="0">
                <a:pos x="connsiteX3377" y="connsiteY3377"/>
              </a:cxn>
              <a:cxn ang="0">
                <a:pos x="connsiteX3378" y="connsiteY3378"/>
              </a:cxn>
              <a:cxn ang="0">
                <a:pos x="connsiteX3379" y="connsiteY3379"/>
              </a:cxn>
              <a:cxn ang="0">
                <a:pos x="connsiteX3380" y="connsiteY3380"/>
              </a:cxn>
              <a:cxn ang="0">
                <a:pos x="connsiteX3381" y="connsiteY3381"/>
              </a:cxn>
              <a:cxn ang="0">
                <a:pos x="connsiteX3382" y="connsiteY3382"/>
              </a:cxn>
              <a:cxn ang="0">
                <a:pos x="connsiteX3383" y="connsiteY3383"/>
              </a:cxn>
              <a:cxn ang="0">
                <a:pos x="connsiteX3384" y="connsiteY3384"/>
              </a:cxn>
              <a:cxn ang="0">
                <a:pos x="connsiteX3385" y="connsiteY3385"/>
              </a:cxn>
              <a:cxn ang="0">
                <a:pos x="connsiteX3386" y="connsiteY3386"/>
              </a:cxn>
              <a:cxn ang="0">
                <a:pos x="connsiteX3387" y="connsiteY3387"/>
              </a:cxn>
              <a:cxn ang="0">
                <a:pos x="connsiteX3388" y="connsiteY3388"/>
              </a:cxn>
              <a:cxn ang="0">
                <a:pos x="connsiteX3389" y="connsiteY3389"/>
              </a:cxn>
              <a:cxn ang="0">
                <a:pos x="connsiteX3390" y="connsiteY3390"/>
              </a:cxn>
              <a:cxn ang="0">
                <a:pos x="connsiteX3391" y="connsiteY3391"/>
              </a:cxn>
              <a:cxn ang="0">
                <a:pos x="connsiteX3392" y="connsiteY3392"/>
              </a:cxn>
              <a:cxn ang="0">
                <a:pos x="connsiteX3393" y="connsiteY3393"/>
              </a:cxn>
              <a:cxn ang="0">
                <a:pos x="connsiteX3394" y="connsiteY3394"/>
              </a:cxn>
              <a:cxn ang="0">
                <a:pos x="connsiteX3395" y="connsiteY3395"/>
              </a:cxn>
              <a:cxn ang="0">
                <a:pos x="connsiteX3396" y="connsiteY3396"/>
              </a:cxn>
              <a:cxn ang="0">
                <a:pos x="connsiteX3397" y="connsiteY3397"/>
              </a:cxn>
              <a:cxn ang="0">
                <a:pos x="connsiteX3398" y="connsiteY3398"/>
              </a:cxn>
              <a:cxn ang="0">
                <a:pos x="connsiteX3399" y="connsiteY3399"/>
              </a:cxn>
              <a:cxn ang="0">
                <a:pos x="connsiteX3400" y="connsiteY3400"/>
              </a:cxn>
              <a:cxn ang="0">
                <a:pos x="connsiteX3401" y="connsiteY3401"/>
              </a:cxn>
              <a:cxn ang="0">
                <a:pos x="connsiteX3402" y="connsiteY3402"/>
              </a:cxn>
              <a:cxn ang="0">
                <a:pos x="connsiteX3403" y="connsiteY3403"/>
              </a:cxn>
              <a:cxn ang="0">
                <a:pos x="connsiteX3404" y="connsiteY3404"/>
              </a:cxn>
              <a:cxn ang="0">
                <a:pos x="connsiteX3405" y="connsiteY3405"/>
              </a:cxn>
              <a:cxn ang="0">
                <a:pos x="connsiteX3406" y="connsiteY3406"/>
              </a:cxn>
              <a:cxn ang="0">
                <a:pos x="connsiteX3407" y="connsiteY3407"/>
              </a:cxn>
              <a:cxn ang="0">
                <a:pos x="connsiteX3408" y="connsiteY3408"/>
              </a:cxn>
              <a:cxn ang="0">
                <a:pos x="connsiteX3409" y="connsiteY3409"/>
              </a:cxn>
              <a:cxn ang="0">
                <a:pos x="connsiteX3410" y="connsiteY3410"/>
              </a:cxn>
              <a:cxn ang="0">
                <a:pos x="connsiteX3411" y="connsiteY3411"/>
              </a:cxn>
              <a:cxn ang="0">
                <a:pos x="connsiteX3412" y="connsiteY3412"/>
              </a:cxn>
              <a:cxn ang="0">
                <a:pos x="connsiteX3413" y="connsiteY3413"/>
              </a:cxn>
              <a:cxn ang="0">
                <a:pos x="connsiteX3414" y="connsiteY3414"/>
              </a:cxn>
              <a:cxn ang="0">
                <a:pos x="connsiteX3415" y="connsiteY3415"/>
              </a:cxn>
              <a:cxn ang="0">
                <a:pos x="connsiteX3416" y="connsiteY3416"/>
              </a:cxn>
              <a:cxn ang="0">
                <a:pos x="connsiteX3417" y="connsiteY3417"/>
              </a:cxn>
              <a:cxn ang="0">
                <a:pos x="connsiteX3418" y="connsiteY3418"/>
              </a:cxn>
              <a:cxn ang="0">
                <a:pos x="connsiteX3419" y="connsiteY3419"/>
              </a:cxn>
              <a:cxn ang="0">
                <a:pos x="connsiteX3420" y="connsiteY3420"/>
              </a:cxn>
              <a:cxn ang="0">
                <a:pos x="connsiteX3421" y="connsiteY3421"/>
              </a:cxn>
              <a:cxn ang="0">
                <a:pos x="connsiteX3422" y="connsiteY3422"/>
              </a:cxn>
              <a:cxn ang="0">
                <a:pos x="connsiteX3423" y="connsiteY3423"/>
              </a:cxn>
              <a:cxn ang="0">
                <a:pos x="connsiteX3424" y="connsiteY3424"/>
              </a:cxn>
              <a:cxn ang="0">
                <a:pos x="connsiteX3425" y="connsiteY3425"/>
              </a:cxn>
              <a:cxn ang="0">
                <a:pos x="connsiteX3426" y="connsiteY3426"/>
              </a:cxn>
              <a:cxn ang="0">
                <a:pos x="connsiteX3427" y="connsiteY3427"/>
              </a:cxn>
              <a:cxn ang="0">
                <a:pos x="connsiteX3428" y="connsiteY3428"/>
              </a:cxn>
              <a:cxn ang="0">
                <a:pos x="connsiteX3429" y="connsiteY3429"/>
              </a:cxn>
              <a:cxn ang="0">
                <a:pos x="connsiteX3430" y="connsiteY3430"/>
              </a:cxn>
              <a:cxn ang="0">
                <a:pos x="connsiteX3431" y="connsiteY3431"/>
              </a:cxn>
              <a:cxn ang="0">
                <a:pos x="connsiteX3432" y="connsiteY3432"/>
              </a:cxn>
              <a:cxn ang="0">
                <a:pos x="connsiteX3433" y="connsiteY3433"/>
              </a:cxn>
              <a:cxn ang="0">
                <a:pos x="connsiteX3434" y="connsiteY3434"/>
              </a:cxn>
              <a:cxn ang="0">
                <a:pos x="connsiteX3435" y="connsiteY3435"/>
              </a:cxn>
              <a:cxn ang="0">
                <a:pos x="connsiteX3436" y="connsiteY3436"/>
              </a:cxn>
              <a:cxn ang="0">
                <a:pos x="connsiteX3437" y="connsiteY3437"/>
              </a:cxn>
              <a:cxn ang="0">
                <a:pos x="connsiteX3438" y="connsiteY3438"/>
              </a:cxn>
              <a:cxn ang="0">
                <a:pos x="connsiteX3439" y="connsiteY3439"/>
              </a:cxn>
              <a:cxn ang="0">
                <a:pos x="connsiteX3440" y="connsiteY3440"/>
              </a:cxn>
              <a:cxn ang="0">
                <a:pos x="connsiteX3441" y="connsiteY3441"/>
              </a:cxn>
              <a:cxn ang="0">
                <a:pos x="connsiteX3442" y="connsiteY3442"/>
              </a:cxn>
              <a:cxn ang="0">
                <a:pos x="connsiteX3443" y="connsiteY3443"/>
              </a:cxn>
              <a:cxn ang="0">
                <a:pos x="connsiteX3444" y="connsiteY3444"/>
              </a:cxn>
              <a:cxn ang="0">
                <a:pos x="connsiteX3445" y="connsiteY3445"/>
              </a:cxn>
              <a:cxn ang="0">
                <a:pos x="connsiteX3446" y="connsiteY3446"/>
              </a:cxn>
              <a:cxn ang="0">
                <a:pos x="connsiteX3447" y="connsiteY3447"/>
              </a:cxn>
              <a:cxn ang="0">
                <a:pos x="connsiteX3448" y="connsiteY3448"/>
              </a:cxn>
              <a:cxn ang="0">
                <a:pos x="connsiteX3449" y="connsiteY3449"/>
              </a:cxn>
              <a:cxn ang="0">
                <a:pos x="connsiteX3450" y="connsiteY3450"/>
              </a:cxn>
              <a:cxn ang="0">
                <a:pos x="connsiteX3451" y="connsiteY3451"/>
              </a:cxn>
              <a:cxn ang="0">
                <a:pos x="connsiteX3452" y="connsiteY3452"/>
              </a:cxn>
              <a:cxn ang="0">
                <a:pos x="connsiteX3453" y="connsiteY3453"/>
              </a:cxn>
              <a:cxn ang="0">
                <a:pos x="connsiteX3454" y="connsiteY3454"/>
              </a:cxn>
              <a:cxn ang="0">
                <a:pos x="connsiteX3455" y="connsiteY3455"/>
              </a:cxn>
              <a:cxn ang="0">
                <a:pos x="connsiteX3456" y="connsiteY3456"/>
              </a:cxn>
              <a:cxn ang="0">
                <a:pos x="connsiteX3457" y="connsiteY3457"/>
              </a:cxn>
              <a:cxn ang="0">
                <a:pos x="connsiteX3458" y="connsiteY3458"/>
              </a:cxn>
              <a:cxn ang="0">
                <a:pos x="connsiteX3459" y="connsiteY3459"/>
              </a:cxn>
              <a:cxn ang="0">
                <a:pos x="connsiteX3460" y="connsiteY3460"/>
              </a:cxn>
              <a:cxn ang="0">
                <a:pos x="connsiteX3461" y="connsiteY3461"/>
              </a:cxn>
              <a:cxn ang="0">
                <a:pos x="connsiteX3462" y="connsiteY3462"/>
              </a:cxn>
              <a:cxn ang="0">
                <a:pos x="connsiteX3463" y="connsiteY3463"/>
              </a:cxn>
              <a:cxn ang="0">
                <a:pos x="connsiteX3464" y="connsiteY3464"/>
              </a:cxn>
              <a:cxn ang="0">
                <a:pos x="connsiteX3465" y="connsiteY3465"/>
              </a:cxn>
              <a:cxn ang="0">
                <a:pos x="connsiteX3466" y="connsiteY3466"/>
              </a:cxn>
              <a:cxn ang="0">
                <a:pos x="connsiteX3467" y="connsiteY3467"/>
              </a:cxn>
              <a:cxn ang="0">
                <a:pos x="connsiteX3468" y="connsiteY3468"/>
              </a:cxn>
              <a:cxn ang="0">
                <a:pos x="connsiteX3469" y="connsiteY3469"/>
              </a:cxn>
              <a:cxn ang="0">
                <a:pos x="connsiteX3470" y="connsiteY3470"/>
              </a:cxn>
              <a:cxn ang="0">
                <a:pos x="connsiteX3471" y="connsiteY3471"/>
              </a:cxn>
              <a:cxn ang="0">
                <a:pos x="connsiteX3472" y="connsiteY3472"/>
              </a:cxn>
              <a:cxn ang="0">
                <a:pos x="connsiteX3473" y="connsiteY3473"/>
              </a:cxn>
              <a:cxn ang="0">
                <a:pos x="connsiteX3474" y="connsiteY3474"/>
              </a:cxn>
              <a:cxn ang="0">
                <a:pos x="connsiteX3475" y="connsiteY3475"/>
              </a:cxn>
              <a:cxn ang="0">
                <a:pos x="connsiteX3476" y="connsiteY3476"/>
              </a:cxn>
              <a:cxn ang="0">
                <a:pos x="connsiteX3477" y="connsiteY3477"/>
              </a:cxn>
              <a:cxn ang="0">
                <a:pos x="connsiteX3478" y="connsiteY3478"/>
              </a:cxn>
              <a:cxn ang="0">
                <a:pos x="connsiteX3479" y="connsiteY3479"/>
              </a:cxn>
              <a:cxn ang="0">
                <a:pos x="connsiteX3480" y="connsiteY3480"/>
              </a:cxn>
              <a:cxn ang="0">
                <a:pos x="connsiteX3481" y="connsiteY3481"/>
              </a:cxn>
              <a:cxn ang="0">
                <a:pos x="connsiteX3482" y="connsiteY3482"/>
              </a:cxn>
              <a:cxn ang="0">
                <a:pos x="connsiteX3483" y="connsiteY3483"/>
              </a:cxn>
              <a:cxn ang="0">
                <a:pos x="connsiteX3484" y="connsiteY3484"/>
              </a:cxn>
              <a:cxn ang="0">
                <a:pos x="connsiteX3485" y="connsiteY3485"/>
              </a:cxn>
              <a:cxn ang="0">
                <a:pos x="connsiteX3486" y="connsiteY3486"/>
              </a:cxn>
              <a:cxn ang="0">
                <a:pos x="connsiteX3487" y="connsiteY3487"/>
              </a:cxn>
              <a:cxn ang="0">
                <a:pos x="connsiteX3488" y="connsiteY3488"/>
              </a:cxn>
              <a:cxn ang="0">
                <a:pos x="connsiteX3489" y="connsiteY3489"/>
              </a:cxn>
              <a:cxn ang="0">
                <a:pos x="connsiteX3490" y="connsiteY3490"/>
              </a:cxn>
              <a:cxn ang="0">
                <a:pos x="connsiteX3491" y="connsiteY3491"/>
              </a:cxn>
              <a:cxn ang="0">
                <a:pos x="connsiteX3492" y="connsiteY3492"/>
              </a:cxn>
              <a:cxn ang="0">
                <a:pos x="connsiteX3493" y="connsiteY3493"/>
              </a:cxn>
              <a:cxn ang="0">
                <a:pos x="connsiteX3494" y="connsiteY3494"/>
              </a:cxn>
              <a:cxn ang="0">
                <a:pos x="connsiteX3495" y="connsiteY3495"/>
              </a:cxn>
              <a:cxn ang="0">
                <a:pos x="connsiteX3496" y="connsiteY3496"/>
              </a:cxn>
              <a:cxn ang="0">
                <a:pos x="connsiteX3497" y="connsiteY3497"/>
              </a:cxn>
              <a:cxn ang="0">
                <a:pos x="connsiteX3498" y="connsiteY3498"/>
              </a:cxn>
              <a:cxn ang="0">
                <a:pos x="connsiteX3499" y="connsiteY3499"/>
              </a:cxn>
              <a:cxn ang="0">
                <a:pos x="connsiteX3500" y="connsiteY3500"/>
              </a:cxn>
              <a:cxn ang="0">
                <a:pos x="connsiteX3501" y="connsiteY3501"/>
              </a:cxn>
              <a:cxn ang="0">
                <a:pos x="connsiteX3502" y="connsiteY3502"/>
              </a:cxn>
              <a:cxn ang="0">
                <a:pos x="connsiteX3503" y="connsiteY3503"/>
              </a:cxn>
              <a:cxn ang="0">
                <a:pos x="connsiteX3504" y="connsiteY3504"/>
              </a:cxn>
              <a:cxn ang="0">
                <a:pos x="connsiteX3505" y="connsiteY3505"/>
              </a:cxn>
              <a:cxn ang="0">
                <a:pos x="connsiteX3506" y="connsiteY3506"/>
              </a:cxn>
              <a:cxn ang="0">
                <a:pos x="connsiteX3507" y="connsiteY3507"/>
              </a:cxn>
              <a:cxn ang="0">
                <a:pos x="connsiteX3508" y="connsiteY3508"/>
              </a:cxn>
              <a:cxn ang="0">
                <a:pos x="connsiteX3509" y="connsiteY3509"/>
              </a:cxn>
              <a:cxn ang="0">
                <a:pos x="connsiteX3510" y="connsiteY3510"/>
              </a:cxn>
              <a:cxn ang="0">
                <a:pos x="connsiteX3511" y="connsiteY3511"/>
              </a:cxn>
              <a:cxn ang="0">
                <a:pos x="connsiteX3512" y="connsiteY3512"/>
              </a:cxn>
              <a:cxn ang="0">
                <a:pos x="connsiteX3513" y="connsiteY3513"/>
              </a:cxn>
              <a:cxn ang="0">
                <a:pos x="connsiteX3514" y="connsiteY3514"/>
              </a:cxn>
              <a:cxn ang="0">
                <a:pos x="connsiteX3515" y="connsiteY3515"/>
              </a:cxn>
              <a:cxn ang="0">
                <a:pos x="connsiteX3516" y="connsiteY3516"/>
              </a:cxn>
              <a:cxn ang="0">
                <a:pos x="connsiteX3517" y="connsiteY3517"/>
              </a:cxn>
              <a:cxn ang="0">
                <a:pos x="connsiteX3518" y="connsiteY3518"/>
              </a:cxn>
              <a:cxn ang="0">
                <a:pos x="connsiteX3519" y="connsiteY3519"/>
              </a:cxn>
              <a:cxn ang="0">
                <a:pos x="connsiteX3520" y="connsiteY3520"/>
              </a:cxn>
              <a:cxn ang="0">
                <a:pos x="connsiteX3521" y="connsiteY3521"/>
              </a:cxn>
              <a:cxn ang="0">
                <a:pos x="connsiteX3522" y="connsiteY3522"/>
              </a:cxn>
              <a:cxn ang="0">
                <a:pos x="connsiteX3523" y="connsiteY3523"/>
              </a:cxn>
              <a:cxn ang="0">
                <a:pos x="connsiteX3524" y="connsiteY3524"/>
              </a:cxn>
              <a:cxn ang="0">
                <a:pos x="connsiteX3525" y="connsiteY3525"/>
              </a:cxn>
              <a:cxn ang="0">
                <a:pos x="connsiteX3526" y="connsiteY3526"/>
              </a:cxn>
              <a:cxn ang="0">
                <a:pos x="connsiteX3527" y="connsiteY3527"/>
              </a:cxn>
              <a:cxn ang="0">
                <a:pos x="connsiteX3528" y="connsiteY3528"/>
              </a:cxn>
              <a:cxn ang="0">
                <a:pos x="connsiteX3529" y="connsiteY3529"/>
              </a:cxn>
              <a:cxn ang="0">
                <a:pos x="connsiteX3530" y="connsiteY3530"/>
              </a:cxn>
              <a:cxn ang="0">
                <a:pos x="connsiteX3531" y="connsiteY3531"/>
              </a:cxn>
              <a:cxn ang="0">
                <a:pos x="connsiteX3532" y="connsiteY3532"/>
              </a:cxn>
              <a:cxn ang="0">
                <a:pos x="connsiteX3533" y="connsiteY3533"/>
              </a:cxn>
              <a:cxn ang="0">
                <a:pos x="connsiteX3534" y="connsiteY3534"/>
              </a:cxn>
              <a:cxn ang="0">
                <a:pos x="connsiteX3535" y="connsiteY3535"/>
              </a:cxn>
              <a:cxn ang="0">
                <a:pos x="connsiteX3536" y="connsiteY3536"/>
              </a:cxn>
              <a:cxn ang="0">
                <a:pos x="connsiteX3537" y="connsiteY3537"/>
              </a:cxn>
              <a:cxn ang="0">
                <a:pos x="connsiteX3538" y="connsiteY3538"/>
              </a:cxn>
              <a:cxn ang="0">
                <a:pos x="connsiteX3539" y="connsiteY3539"/>
              </a:cxn>
              <a:cxn ang="0">
                <a:pos x="connsiteX3540" y="connsiteY3540"/>
              </a:cxn>
              <a:cxn ang="0">
                <a:pos x="connsiteX3541" y="connsiteY3541"/>
              </a:cxn>
              <a:cxn ang="0">
                <a:pos x="connsiteX3542" y="connsiteY3542"/>
              </a:cxn>
              <a:cxn ang="0">
                <a:pos x="connsiteX3543" y="connsiteY3543"/>
              </a:cxn>
              <a:cxn ang="0">
                <a:pos x="connsiteX3544" y="connsiteY3544"/>
              </a:cxn>
              <a:cxn ang="0">
                <a:pos x="connsiteX3545" y="connsiteY3545"/>
              </a:cxn>
              <a:cxn ang="0">
                <a:pos x="connsiteX3546" y="connsiteY3546"/>
              </a:cxn>
              <a:cxn ang="0">
                <a:pos x="connsiteX3547" y="connsiteY3547"/>
              </a:cxn>
              <a:cxn ang="0">
                <a:pos x="connsiteX3548" y="connsiteY3548"/>
              </a:cxn>
              <a:cxn ang="0">
                <a:pos x="connsiteX3549" y="connsiteY3549"/>
              </a:cxn>
              <a:cxn ang="0">
                <a:pos x="connsiteX3550" y="connsiteY3550"/>
              </a:cxn>
              <a:cxn ang="0">
                <a:pos x="connsiteX3551" y="connsiteY3551"/>
              </a:cxn>
              <a:cxn ang="0">
                <a:pos x="connsiteX3552" y="connsiteY3552"/>
              </a:cxn>
              <a:cxn ang="0">
                <a:pos x="connsiteX3553" y="connsiteY3553"/>
              </a:cxn>
              <a:cxn ang="0">
                <a:pos x="connsiteX3554" y="connsiteY3554"/>
              </a:cxn>
              <a:cxn ang="0">
                <a:pos x="connsiteX3555" y="connsiteY3555"/>
              </a:cxn>
              <a:cxn ang="0">
                <a:pos x="connsiteX3556" y="connsiteY3556"/>
              </a:cxn>
              <a:cxn ang="0">
                <a:pos x="connsiteX3557" y="connsiteY3557"/>
              </a:cxn>
              <a:cxn ang="0">
                <a:pos x="connsiteX3558" y="connsiteY3558"/>
              </a:cxn>
              <a:cxn ang="0">
                <a:pos x="connsiteX3559" y="connsiteY3559"/>
              </a:cxn>
              <a:cxn ang="0">
                <a:pos x="connsiteX3560" y="connsiteY3560"/>
              </a:cxn>
              <a:cxn ang="0">
                <a:pos x="connsiteX3561" y="connsiteY3561"/>
              </a:cxn>
              <a:cxn ang="0">
                <a:pos x="connsiteX3562" y="connsiteY3562"/>
              </a:cxn>
              <a:cxn ang="0">
                <a:pos x="connsiteX3563" y="connsiteY3563"/>
              </a:cxn>
              <a:cxn ang="0">
                <a:pos x="connsiteX3564" y="connsiteY3564"/>
              </a:cxn>
              <a:cxn ang="0">
                <a:pos x="connsiteX3565" y="connsiteY3565"/>
              </a:cxn>
              <a:cxn ang="0">
                <a:pos x="connsiteX3566" y="connsiteY3566"/>
              </a:cxn>
              <a:cxn ang="0">
                <a:pos x="connsiteX3567" y="connsiteY3567"/>
              </a:cxn>
              <a:cxn ang="0">
                <a:pos x="connsiteX3568" y="connsiteY3568"/>
              </a:cxn>
              <a:cxn ang="0">
                <a:pos x="connsiteX3569" y="connsiteY3569"/>
              </a:cxn>
              <a:cxn ang="0">
                <a:pos x="connsiteX3570" y="connsiteY3570"/>
              </a:cxn>
              <a:cxn ang="0">
                <a:pos x="connsiteX3571" y="connsiteY3571"/>
              </a:cxn>
              <a:cxn ang="0">
                <a:pos x="connsiteX3572" y="connsiteY3572"/>
              </a:cxn>
              <a:cxn ang="0">
                <a:pos x="connsiteX3573" y="connsiteY3573"/>
              </a:cxn>
              <a:cxn ang="0">
                <a:pos x="connsiteX3574" y="connsiteY3574"/>
              </a:cxn>
              <a:cxn ang="0">
                <a:pos x="connsiteX3575" y="connsiteY3575"/>
              </a:cxn>
              <a:cxn ang="0">
                <a:pos x="connsiteX3576" y="connsiteY3576"/>
              </a:cxn>
              <a:cxn ang="0">
                <a:pos x="connsiteX3577" y="connsiteY3577"/>
              </a:cxn>
              <a:cxn ang="0">
                <a:pos x="connsiteX3578" y="connsiteY3578"/>
              </a:cxn>
              <a:cxn ang="0">
                <a:pos x="connsiteX3579" y="connsiteY3579"/>
              </a:cxn>
              <a:cxn ang="0">
                <a:pos x="connsiteX3580" y="connsiteY3580"/>
              </a:cxn>
              <a:cxn ang="0">
                <a:pos x="connsiteX3581" y="connsiteY3581"/>
              </a:cxn>
              <a:cxn ang="0">
                <a:pos x="connsiteX3582" y="connsiteY3582"/>
              </a:cxn>
              <a:cxn ang="0">
                <a:pos x="connsiteX3583" y="connsiteY3583"/>
              </a:cxn>
              <a:cxn ang="0">
                <a:pos x="connsiteX3584" y="connsiteY3584"/>
              </a:cxn>
              <a:cxn ang="0">
                <a:pos x="connsiteX3585" y="connsiteY3585"/>
              </a:cxn>
              <a:cxn ang="0">
                <a:pos x="connsiteX3586" y="connsiteY3586"/>
              </a:cxn>
              <a:cxn ang="0">
                <a:pos x="connsiteX3587" y="connsiteY3587"/>
              </a:cxn>
              <a:cxn ang="0">
                <a:pos x="connsiteX3588" y="connsiteY3588"/>
              </a:cxn>
              <a:cxn ang="0">
                <a:pos x="connsiteX3589" y="connsiteY3589"/>
              </a:cxn>
              <a:cxn ang="0">
                <a:pos x="connsiteX3590" y="connsiteY3590"/>
              </a:cxn>
              <a:cxn ang="0">
                <a:pos x="connsiteX3591" y="connsiteY3591"/>
              </a:cxn>
              <a:cxn ang="0">
                <a:pos x="connsiteX3592" y="connsiteY3592"/>
              </a:cxn>
              <a:cxn ang="0">
                <a:pos x="connsiteX3593" y="connsiteY3593"/>
              </a:cxn>
              <a:cxn ang="0">
                <a:pos x="connsiteX3594" y="connsiteY3594"/>
              </a:cxn>
              <a:cxn ang="0">
                <a:pos x="connsiteX3595" y="connsiteY3595"/>
              </a:cxn>
              <a:cxn ang="0">
                <a:pos x="connsiteX3596" y="connsiteY3596"/>
              </a:cxn>
              <a:cxn ang="0">
                <a:pos x="connsiteX3597" y="connsiteY3597"/>
              </a:cxn>
              <a:cxn ang="0">
                <a:pos x="connsiteX3598" y="connsiteY3598"/>
              </a:cxn>
              <a:cxn ang="0">
                <a:pos x="connsiteX3599" y="connsiteY3599"/>
              </a:cxn>
              <a:cxn ang="0">
                <a:pos x="connsiteX3600" y="connsiteY3600"/>
              </a:cxn>
              <a:cxn ang="0">
                <a:pos x="connsiteX3601" y="connsiteY3601"/>
              </a:cxn>
              <a:cxn ang="0">
                <a:pos x="connsiteX3602" y="connsiteY3602"/>
              </a:cxn>
              <a:cxn ang="0">
                <a:pos x="connsiteX3603" y="connsiteY3603"/>
              </a:cxn>
              <a:cxn ang="0">
                <a:pos x="connsiteX3604" y="connsiteY3604"/>
              </a:cxn>
              <a:cxn ang="0">
                <a:pos x="connsiteX3605" y="connsiteY3605"/>
              </a:cxn>
              <a:cxn ang="0">
                <a:pos x="connsiteX3606" y="connsiteY3606"/>
              </a:cxn>
              <a:cxn ang="0">
                <a:pos x="connsiteX3607" y="connsiteY3607"/>
              </a:cxn>
              <a:cxn ang="0">
                <a:pos x="connsiteX3608" y="connsiteY3608"/>
              </a:cxn>
              <a:cxn ang="0">
                <a:pos x="connsiteX3609" y="connsiteY3609"/>
              </a:cxn>
              <a:cxn ang="0">
                <a:pos x="connsiteX3610" y="connsiteY3610"/>
              </a:cxn>
              <a:cxn ang="0">
                <a:pos x="connsiteX3611" y="connsiteY3611"/>
              </a:cxn>
              <a:cxn ang="0">
                <a:pos x="connsiteX3612" y="connsiteY3612"/>
              </a:cxn>
              <a:cxn ang="0">
                <a:pos x="connsiteX3613" y="connsiteY3613"/>
              </a:cxn>
              <a:cxn ang="0">
                <a:pos x="connsiteX3614" y="connsiteY3614"/>
              </a:cxn>
              <a:cxn ang="0">
                <a:pos x="connsiteX3615" y="connsiteY3615"/>
              </a:cxn>
              <a:cxn ang="0">
                <a:pos x="connsiteX3616" y="connsiteY3616"/>
              </a:cxn>
              <a:cxn ang="0">
                <a:pos x="connsiteX3617" y="connsiteY3617"/>
              </a:cxn>
              <a:cxn ang="0">
                <a:pos x="connsiteX3618" y="connsiteY3618"/>
              </a:cxn>
              <a:cxn ang="0">
                <a:pos x="connsiteX3619" y="connsiteY3619"/>
              </a:cxn>
              <a:cxn ang="0">
                <a:pos x="connsiteX3620" y="connsiteY3620"/>
              </a:cxn>
              <a:cxn ang="0">
                <a:pos x="connsiteX3621" y="connsiteY3621"/>
              </a:cxn>
              <a:cxn ang="0">
                <a:pos x="connsiteX3622" y="connsiteY3622"/>
              </a:cxn>
              <a:cxn ang="0">
                <a:pos x="connsiteX3623" y="connsiteY3623"/>
              </a:cxn>
              <a:cxn ang="0">
                <a:pos x="connsiteX3624" y="connsiteY3624"/>
              </a:cxn>
              <a:cxn ang="0">
                <a:pos x="connsiteX3625" y="connsiteY3625"/>
              </a:cxn>
              <a:cxn ang="0">
                <a:pos x="connsiteX3626" y="connsiteY3626"/>
              </a:cxn>
              <a:cxn ang="0">
                <a:pos x="connsiteX3627" y="connsiteY3627"/>
              </a:cxn>
              <a:cxn ang="0">
                <a:pos x="connsiteX3628" y="connsiteY3628"/>
              </a:cxn>
              <a:cxn ang="0">
                <a:pos x="connsiteX3629" y="connsiteY3629"/>
              </a:cxn>
              <a:cxn ang="0">
                <a:pos x="connsiteX3630" y="connsiteY3630"/>
              </a:cxn>
              <a:cxn ang="0">
                <a:pos x="connsiteX3631" y="connsiteY3631"/>
              </a:cxn>
              <a:cxn ang="0">
                <a:pos x="connsiteX3632" y="connsiteY3632"/>
              </a:cxn>
              <a:cxn ang="0">
                <a:pos x="connsiteX3633" y="connsiteY3633"/>
              </a:cxn>
              <a:cxn ang="0">
                <a:pos x="connsiteX3634" y="connsiteY3634"/>
              </a:cxn>
              <a:cxn ang="0">
                <a:pos x="connsiteX3635" y="connsiteY3635"/>
              </a:cxn>
              <a:cxn ang="0">
                <a:pos x="connsiteX3636" y="connsiteY3636"/>
              </a:cxn>
              <a:cxn ang="0">
                <a:pos x="connsiteX3637" y="connsiteY3637"/>
              </a:cxn>
              <a:cxn ang="0">
                <a:pos x="connsiteX3638" y="connsiteY3638"/>
              </a:cxn>
              <a:cxn ang="0">
                <a:pos x="connsiteX3639" y="connsiteY3639"/>
              </a:cxn>
              <a:cxn ang="0">
                <a:pos x="connsiteX3640" y="connsiteY3640"/>
              </a:cxn>
              <a:cxn ang="0">
                <a:pos x="connsiteX3641" y="connsiteY3641"/>
              </a:cxn>
              <a:cxn ang="0">
                <a:pos x="connsiteX3642" y="connsiteY3642"/>
              </a:cxn>
              <a:cxn ang="0">
                <a:pos x="connsiteX3643" y="connsiteY3643"/>
              </a:cxn>
              <a:cxn ang="0">
                <a:pos x="connsiteX3644" y="connsiteY3644"/>
              </a:cxn>
              <a:cxn ang="0">
                <a:pos x="connsiteX3645" y="connsiteY3645"/>
              </a:cxn>
              <a:cxn ang="0">
                <a:pos x="connsiteX3646" y="connsiteY3646"/>
              </a:cxn>
              <a:cxn ang="0">
                <a:pos x="connsiteX3647" y="connsiteY3647"/>
              </a:cxn>
              <a:cxn ang="0">
                <a:pos x="connsiteX3648" y="connsiteY3648"/>
              </a:cxn>
              <a:cxn ang="0">
                <a:pos x="connsiteX3649" y="connsiteY3649"/>
              </a:cxn>
              <a:cxn ang="0">
                <a:pos x="connsiteX3650" y="connsiteY3650"/>
              </a:cxn>
              <a:cxn ang="0">
                <a:pos x="connsiteX3651" y="connsiteY3651"/>
              </a:cxn>
              <a:cxn ang="0">
                <a:pos x="connsiteX3652" y="connsiteY3652"/>
              </a:cxn>
              <a:cxn ang="0">
                <a:pos x="connsiteX3653" y="connsiteY3653"/>
              </a:cxn>
              <a:cxn ang="0">
                <a:pos x="connsiteX3654" y="connsiteY3654"/>
              </a:cxn>
              <a:cxn ang="0">
                <a:pos x="connsiteX3655" y="connsiteY3655"/>
              </a:cxn>
              <a:cxn ang="0">
                <a:pos x="connsiteX3656" y="connsiteY3656"/>
              </a:cxn>
              <a:cxn ang="0">
                <a:pos x="connsiteX3657" y="connsiteY3657"/>
              </a:cxn>
              <a:cxn ang="0">
                <a:pos x="connsiteX3658" y="connsiteY3658"/>
              </a:cxn>
              <a:cxn ang="0">
                <a:pos x="connsiteX3659" y="connsiteY3659"/>
              </a:cxn>
              <a:cxn ang="0">
                <a:pos x="connsiteX3660" y="connsiteY3660"/>
              </a:cxn>
              <a:cxn ang="0">
                <a:pos x="connsiteX3661" y="connsiteY3661"/>
              </a:cxn>
              <a:cxn ang="0">
                <a:pos x="connsiteX3662" y="connsiteY3662"/>
              </a:cxn>
              <a:cxn ang="0">
                <a:pos x="connsiteX3663" y="connsiteY3663"/>
              </a:cxn>
              <a:cxn ang="0">
                <a:pos x="connsiteX3664" y="connsiteY3664"/>
              </a:cxn>
              <a:cxn ang="0">
                <a:pos x="connsiteX3665" y="connsiteY3665"/>
              </a:cxn>
              <a:cxn ang="0">
                <a:pos x="connsiteX3666" y="connsiteY3666"/>
              </a:cxn>
              <a:cxn ang="0">
                <a:pos x="connsiteX3667" y="connsiteY3667"/>
              </a:cxn>
              <a:cxn ang="0">
                <a:pos x="connsiteX3668" y="connsiteY3668"/>
              </a:cxn>
              <a:cxn ang="0">
                <a:pos x="connsiteX3669" y="connsiteY3669"/>
              </a:cxn>
              <a:cxn ang="0">
                <a:pos x="connsiteX3670" y="connsiteY3670"/>
              </a:cxn>
              <a:cxn ang="0">
                <a:pos x="connsiteX3671" y="connsiteY3671"/>
              </a:cxn>
              <a:cxn ang="0">
                <a:pos x="connsiteX3672" y="connsiteY3672"/>
              </a:cxn>
              <a:cxn ang="0">
                <a:pos x="connsiteX3673" y="connsiteY3673"/>
              </a:cxn>
              <a:cxn ang="0">
                <a:pos x="connsiteX3674" y="connsiteY3674"/>
              </a:cxn>
              <a:cxn ang="0">
                <a:pos x="connsiteX3675" y="connsiteY3675"/>
              </a:cxn>
              <a:cxn ang="0">
                <a:pos x="connsiteX3676" y="connsiteY3676"/>
              </a:cxn>
              <a:cxn ang="0">
                <a:pos x="connsiteX3677" y="connsiteY3677"/>
              </a:cxn>
              <a:cxn ang="0">
                <a:pos x="connsiteX3678" y="connsiteY3678"/>
              </a:cxn>
              <a:cxn ang="0">
                <a:pos x="connsiteX3679" y="connsiteY3679"/>
              </a:cxn>
              <a:cxn ang="0">
                <a:pos x="connsiteX3680" y="connsiteY3680"/>
              </a:cxn>
              <a:cxn ang="0">
                <a:pos x="connsiteX3681" y="connsiteY3681"/>
              </a:cxn>
              <a:cxn ang="0">
                <a:pos x="connsiteX3682" y="connsiteY3682"/>
              </a:cxn>
              <a:cxn ang="0">
                <a:pos x="connsiteX3683" y="connsiteY3683"/>
              </a:cxn>
              <a:cxn ang="0">
                <a:pos x="connsiteX3684" y="connsiteY3684"/>
              </a:cxn>
              <a:cxn ang="0">
                <a:pos x="connsiteX3685" y="connsiteY3685"/>
              </a:cxn>
              <a:cxn ang="0">
                <a:pos x="connsiteX3686" y="connsiteY3686"/>
              </a:cxn>
              <a:cxn ang="0">
                <a:pos x="connsiteX3687" y="connsiteY3687"/>
              </a:cxn>
              <a:cxn ang="0">
                <a:pos x="connsiteX3688" y="connsiteY3688"/>
              </a:cxn>
              <a:cxn ang="0">
                <a:pos x="connsiteX3689" y="connsiteY3689"/>
              </a:cxn>
              <a:cxn ang="0">
                <a:pos x="connsiteX3690" y="connsiteY3690"/>
              </a:cxn>
              <a:cxn ang="0">
                <a:pos x="connsiteX3691" y="connsiteY3691"/>
              </a:cxn>
              <a:cxn ang="0">
                <a:pos x="connsiteX3692" y="connsiteY3692"/>
              </a:cxn>
              <a:cxn ang="0">
                <a:pos x="connsiteX3693" y="connsiteY3693"/>
              </a:cxn>
              <a:cxn ang="0">
                <a:pos x="connsiteX3694" y="connsiteY3694"/>
              </a:cxn>
              <a:cxn ang="0">
                <a:pos x="connsiteX3695" y="connsiteY3695"/>
              </a:cxn>
              <a:cxn ang="0">
                <a:pos x="connsiteX3696" y="connsiteY3696"/>
              </a:cxn>
              <a:cxn ang="0">
                <a:pos x="connsiteX3697" y="connsiteY3697"/>
              </a:cxn>
              <a:cxn ang="0">
                <a:pos x="connsiteX3698" y="connsiteY3698"/>
              </a:cxn>
              <a:cxn ang="0">
                <a:pos x="connsiteX3699" y="connsiteY3699"/>
              </a:cxn>
              <a:cxn ang="0">
                <a:pos x="connsiteX3700" y="connsiteY3700"/>
              </a:cxn>
              <a:cxn ang="0">
                <a:pos x="connsiteX3701" y="connsiteY3701"/>
              </a:cxn>
              <a:cxn ang="0">
                <a:pos x="connsiteX3702" y="connsiteY3702"/>
              </a:cxn>
              <a:cxn ang="0">
                <a:pos x="connsiteX3703" y="connsiteY3703"/>
              </a:cxn>
              <a:cxn ang="0">
                <a:pos x="connsiteX3704" y="connsiteY3704"/>
              </a:cxn>
              <a:cxn ang="0">
                <a:pos x="connsiteX3705" y="connsiteY3705"/>
              </a:cxn>
              <a:cxn ang="0">
                <a:pos x="connsiteX3706" y="connsiteY3706"/>
              </a:cxn>
              <a:cxn ang="0">
                <a:pos x="connsiteX3707" y="connsiteY3707"/>
              </a:cxn>
              <a:cxn ang="0">
                <a:pos x="connsiteX3708" y="connsiteY3708"/>
              </a:cxn>
              <a:cxn ang="0">
                <a:pos x="connsiteX3709" y="connsiteY3709"/>
              </a:cxn>
              <a:cxn ang="0">
                <a:pos x="connsiteX3710" y="connsiteY3710"/>
              </a:cxn>
              <a:cxn ang="0">
                <a:pos x="connsiteX3711" y="connsiteY3711"/>
              </a:cxn>
              <a:cxn ang="0">
                <a:pos x="connsiteX3712" y="connsiteY3712"/>
              </a:cxn>
              <a:cxn ang="0">
                <a:pos x="connsiteX3713" y="connsiteY3713"/>
              </a:cxn>
              <a:cxn ang="0">
                <a:pos x="connsiteX3714" y="connsiteY3714"/>
              </a:cxn>
              <a:cxn ang="0">
                <a:pos x="connsiteX3715" y="connsiteY3715"/>
              </a:cxn>
              <a:cxn ang="0">
                <a:pos x="connsiteX3716" y="connsiteY3716"/>
              </a:cxn>
              <a:cxn ang="0">
                <a:pos x="connsiteX3717" y="connsiteY3717"/>
              </a:cxn>
              <a:cxn ang="0">
                <a:pos x="connsiteX3718" y="connsiteY3718"/>
              </a:cxn>
              <a:cxn ang="0">
                <a:pos x="connsiteX3719" y="connsiteY3719"/>
              </a:cxn>
              <a:cxn ang="0">
                <a:pos x="connsiteX3720" y="connsiteY3720"/>
              </a:cxn>
              <a:cxn ang="0">
                <a:pos x="connsiteX3721" y="connsiteY3721"/>
              </a:cxn>
              <a:cxn ang="0">
                <a:pos x="connsiteX3722" y="connsiteY3722"/>
              </a:cxn>
              <a:cxn ang="0">
                <a:pos x="connsiteX3723" y="connsiteY3723"/>
              </a:cxn>
              <a:cxn ang="0">
                <a:pos x="connsiteX3724" y="connsiteY3724"/>
              </a:cxn>
              <a:cxn ang="0">
                <a:pos x="connsiteX3725" y="connsiteY3725"/>
              </a:cxn>
              <a:cxn ang="0">
                <a:pos x="connsiteX3726" y="connsiteY3726"/>
              </a:cxn>
              <a:cxn ang="0">
                <a:pos x="connsiteX3727" y="connsiteY3727"/>
              </a:cxn>
              <a:cxn ang="0">
                <a:pos x="connsiteX3728" y="connsiteY3728"/>
              </a:cxn>
              <a:cxn ang="0">
                <a:pos x="connsiteX3729" y="connsiteY3729"/>
              </a:cxn>
              <a:cxn ang="0">
                <a:pos x="connsiteX3730" y="connsiteY3730"/>
              </a:cxn>
              <a:cxn ang="0">
                <a:pos x="connsiteX3731" y="connsiteY3731"/>
              </a:cxn>
              <a:cxn ang="0">
                <a:pos x="connsiteX3732" y="connsiteY3732"/>
              </a:cxn>
              <a:cxn ang="0">
                <a:pos x="connsiteX3733" y="connsiteY3733"/>
              </a:cxn>
              <a:cxn ang="0">
                <a:pos x="connsiteX3734" y="connsiteY3734"/>
              </a:cxn>
              <a:cxn ang="0">
                <a:pos x="connsiteX3735" y="connsiteY3735"/>
              </a:cxn>
              <a:cxn ang="0">
                <a:pos x="connsiteX3736" y="connsiteY3736"/>
              </a:cxn>
              <a:cxn ang="0">
                <a:pos x="connsiteX3737" y="connsiteY3737"/>
              </a:cxn>
              <a:cxn ang="0">
                <a:pos x="connsiteX3738" y="connsiteY3738"/>
              </a:cxn>
              <a:cxn ang="0">
                <a:pos x="connsiteX3739" y="connsiteY3739"/>
              </a:cxn>
              <a:cxn ang="0">
                <a:pos x="connsiteX3740" y="connsiteY3740"/>
              </a:cxn>
              <a:cxn ang="0">
                <a:pos x="connsiteX3741" y="connsiteY3741"/>
              </a:cxn>
              <a:cxn ang="0">
                <a:pos x="connsiteX3742" y="connsiteY3742"/>
              </a:cxn>
              <a:cxn ang="0">
                <a:pos x="connsiteX3743" y="connsiteY3743"/>
              </a:cxn>
              <a:cxn ang="0">
                <a:pos x="connsiteX3744" y="connsiteY3744"/>
              </a:cxn>
              <a:cxn ang="0">
                <a:pos x="connsiteX3745" y="connsiteY3745"/>
              </a:cxn>
              <a:cxn ang="0">
                <a:pos x="connsiteX3746" y="connsiteY3746"/>
              </a:cxn>
              <a:cxn ang="0">
                <a:pos x="connsiteX3747" y="connsiteY3747"/>
              </a:cxn>
              <a:cxn ang="0">
                <a:pos x="connsiteX3748" y="connsiteY3748"/>
              </a:cxn>
              <a:cxn ang="0">
                <a:pos x="connsiteX3749" y="connsiteY3749"/>
              </a:cxn>
              <a:cxn ang="0">
                <a:pos x="connsiteX3750" y="connsiteY3750"/>
              </a:cxn>
              <a:cxn ang="0">
                <a:pos x="connsiteX3751" y="connsiteY3751"/>
              </a:cxn>
              <a:cxn ang="0">
                <a:pos x="connsiteX3752" y="connsiteY3752"/>
              </a:cxn>
              <a:cxn ang="0">
                <a:pos x="connsiteX3753" y="connsiteY3753"/>
              </a:cxn>
              <a:cxn ang="0">
                <a:pos x="connsiteX3754" y="connsiteY3754"/>
              </a:cxn>
              <a:cxn ang="0">
                <a:pos x="connsiteX3755" y="connsiteY3755"/>
              </a:cxn>
              <a:cxn ang="0">
                <a:pos x="connsiteX3756" y="connsiteY3756"/>
              </a:cxn>
              <a:cxn ang="0">
                <a:pos x="connsiteX3757" y="connsiteY3757"/>
              </a:cxn>
              <a:cxn ang="0">
                <a:pos x="connsiteX3758" y="connsiteY3758"/>
              </a:cxn>
              <a:cxn ang="0">
                <a:pos x="connsiteX3759" y="connsiteY3759"/>
              </a:cxn>
              <a:cxn ang="0">
                <a:pos x="connsiteX3760" y="connsiteY3760"/>
              </a:cxn>
              <a:cxn ang="0">
                <a:pos x="connsiteX3761" y="connsiteY3761"/>
              </a:cxn>
              <a:cxn ang="0">
                <a:pos x="connsiteX3762" y="connsiteY3762"/>
              </a:cxn>
              <a:cxn ang="0">
                <a:pos x="connsiteX3763" y="connsiteY3763"/>
              </a:cxn>
              <a:cxn ang="0">
                <a:pos x="connsiteX3764" y="connsiteY3764"/>
              </a:cxn>
              <a:cxn ang="0">
                <a:pos x="connsiteX3765" y="connsiteY3765"/>
              </a:cxn>
              <a:cxn ang="0">
                <a:pos x="connsiteX3766" y="connsiteY3766"/>
              </a:cxn>
              <a:cxn ang="0">
                <a:pos x="connsiteX3767" y="connsiteY3767"/>
              </a:cxn>
              <a:cxn ang="0">
                <a:pos x="connsiteX3768" y="connsiteY3768"/>
              </a:cxn>
              <a:cxn ang="0">
                <a:pos x="connsiteX3769" y="connsiteY3769"/>
              </a:cxn>
              <a:cxn ang="0">
                <a:pos x="connsiteX3770" y="connsiteY3770"/>
              </a:cxn>
              <a:cxn ang="0">
                <a:pos x="connsiteX3771" y="connsiteY3771"/>
              </a:cxn>
              <a:cxn ang="0">
                <a:pos x="connsiteX3772" y="connsiteY3772"/>
              </a:cxn>
              <a:cxn ang="0">
                <a:pos x="connsiteX3773" y="connsiteY3773"/>
              </a:cxn>
              <a:cxn ang="0">
                <a:pos x="connsiteX3774" y="connsiteY3774"/>
              </a:cxn>
              <a:cxn ang="0">
                <a:pos x="connsiteX3775" y="connsiteY3775"/>
              </a:cxn>
              <a:cxn ang="0">
                <a:pos x="connsiteX3776" y="connsiteY3776"/>
              </a:cxn>
              <a:cxn ang="0">
                <a:pos x="connsiteX3777" y="connsiteY3777"/>
              </a:cxn>
              <a:cxn ang="0">
                <a:pos x="connsiteX3778" y="connsiteY3778"/>
              </a:cxn>
              <a:cxn ang="0">
                <a:pos x="connsiteX3779" y="connsiteY3779"/>
              </a:cxn>
              <a:cxn ang="0">
                <a:pos x="connsiteX3780" y="connsiteY3780"/>
              </a:cxn>
              <a:cxn ang="0">
                <a:pos x="connsiteX3781" y="connsiteY3781"/>
              </a:cxn>
              <a:cxn ang="0">
                <a:pos x="connsiteX3782" y="connsiteY3782"/>
              </a:cxn>
              <a:cxn ang="0">
                <a:pos x="connsiteX3783" y="connsiteY3783"/>
              </a:cxn>
              <a:cxn ang="0">
                <a:pos x="connsiteX3784" y="connsiteY3784"/>
              </a:cxn>
              <a:cxn ang="0">
                <a:pos x="connsiteX3785" y="connsiteY3785"/>
              </a:cxn>
              <a:cxn ang="0">
                <a:pos x="connsiteX3786" y="connsiteY3786"/>
              </a:cxn>
              <a:cxn ang="0">
                <a:pos x="connsiteX3787" y="connsiteY3787"/>
              </a:cxn>
              <a:cxn ang="0">
                <a:pos x="connsiteX3788" y="connsiteY3788"/>
              </a:cxn>
              <a:cxn ang="0">
                <a:pos x="connsiteX3789" y="connsiteY3789"/>
              </a:cxn>
              <a:cxn ang="0">
                <a:pos x="connsiteX3790" y="connsiteY3790"/>
              </a:cxn>
              <a:cxn ang="0">
                <a:pos x="connsiteX3791" y="connsiteY3791"/>
              </a:cxn>
              <a:cxn ang="0">
                <a:pos x="connsiteX3792" y="connsiteY3792"/>
              </a:cxn>
              <a:cxn ang="0">
                <a:pos x="connsiteX3793" y="connsiteY3793"/>
              </a:cxn>
              <a:cxn ang="0">
                <a:pos x="connsiteX3794" y="connsiteY3794"/>
              </a:cxn>
              <a:cxn ang="0">
                <a:pos x="connsiteX3795" y="connsiteY3795"/>
              </a:cxn>
              <a:cxn ang="0">
                <a:pos x="connsiteX3796" y="connsiteY3796"/>
              </a:cxn>
              <a:cxn ang="0">
                <a:pos x="connsiteX3797" y="connsiteY3797"/>
              </a:cxn>
              <a:cxn ang="0">
                <a:pos x="connsiteX3798" y="connsiteY3798"/>
              </a:cxn>
              <a:cxn ang="0">
                <a:pos x="connsiteX3799" y="connsiteY3799"/>
              </a:cxn>
              <a:cxn ang="0">
                <a:pos x="connsiteX3800" y="connsiteY3800"/>
              </a:cxn>
              <a:cxn ang="0">
                <a:pos x="connsiteX3801" y="connsiteY3801"/>
              </a:cxn>
              <a:cxn ang="0">
                <a:pos x="connsiteX3802" y="connsiteY3802"/>
              </a:cxn>
              <a:cxn ang="0">
                <a:pos x="connsiteX3803" y="connsiteY3803"/>
              </a:cxn>
              <a:cxn ang="0">
                <a:pos x="connsiteX3804" y="connsiteY3804"/>
              </a:cxn>
              <a:cxn ang="0">
                <a:pos x="connsiteX3805" y="connsiteY3805"/>
              </a:cxn>
              <a:cxn ang="0">
                <a:pos x="connsiteX3806" y="connsiteY3806"/>
              </a:cxn>
              <a:cxn ang="0">
                <a:pos x="connsiteX3807" y="connsiteY3807"/>
              </a:cxn>
              <a:cxn ang="0">
                <a:pos x="connsiteX3808" y="connsiteY3808"/>
              </a:cxn>
              <a:cxn ang="0">
                <a:pos x="connsiteX3809" y="connsiteY3809"/>
              </a:cxn>
              <a:cxn ang="0">
                <a:pos x="connsiteX3810" y="connsiteY3810"/>
              </a:cxn>
              <a:cxn ang="0">
                <a:pos x="connsiteX3811" y="connsiteY3811"/>
              </a:cxn>
              <a:cxn ang="0">
                <a:pos x="connsiteX3812" y="connsiteY3812"/>
              </a:cxn>
              <a:cxn ang="0">
                <a:pos x="connsiteX3813" y="connsiteY3813"/>
              </a:cxn>
              <a:cxn ang="0">
                <a:pos x="connsiteX3814" y="connsiteY3814"/>
              </a:cxn>
              <a:cxn ang="0">
                <a:pos x="connsiteX3815" y="connsiteY3815"/>
              </a:cxn>
              <a:cxn ang="0">
                <a:pos x="connsiteX3816" y="connsiteY3816"/>
              </a:cxn>
              <a:cxn ang="0">
                <a:pos x="connsiteX3817" y="connsiteY3817"/>
              </a:cxn>
              <a:cxn ang="0">
                <a:pos x="connsiteX3818" y="connsiteY3818"/>
              </a:cxn>
              <a:cxn ang="0">
                <a:pos x="connsiteX3819" y="connsiteY3819"/>
              </a:cxn>
              <a:cxn ang="0">
                <a:pos x="connsiteX3820" y="connsiteY3820"/>
              </a:cxn>
              <a:cxn ang="0">
                <a:pos x="connsiteX3821" y="connsiteY3821"/>
              </a:cxn>
              <a:cxn ang="0">
                <a:pos x="connsiteX3822" y="connsiteY3822"/>
              </a:cxn>
              <a:cxn ang="0">
                <a:pos x="connsiteX3823" y="connsiteY3823"/>
              </a:cxn>
              <a:cxn ang="0">
                <a:pos x="connsiteX3824" y="connsiteY3824"/>
              </a:cxn>
              <a:cxn ang="0">
                <a:pos x="connsiteX3825" y="connsiteY3825"/>
              </a:cxn>
              <a:cxn ang="0">
                <a:pos x="connsiteX3826" y="connsiteY3826"/>
              </a:cxn>
              <a:cxn ang="0">
                <a:pos x="connsiteX3827" y="connsiteY3827"/>
              </a:cxn>
              <a:cxn ang="0">
                <a:pos x="connsiteX3828" y="connsiteY3828"/>
              </a:cxn>
              <a:cxn ang="0">
                <a:pos x="connsiteX3829" y="connsiteY3829"/>
              </a:cxn>
              <a:cxn ang="0">
                <a:pos x="connsiteX3830" y="connsiteY3830"/>
              </a:cxn>
              <a:cxn ang="0">
                <a:pos x="connsiteX3831" y="connsiteY3831"/>
              </a:cxn>
              <a:cxn ang="0">
                <a:pos x="connsiteX3832" y="connsiteY3832"/>
              </a:cxn>
              <a:cxn ang="0">
                <a:pos x="connsiteX3833" y="connsiteY3833"/>
              </a:cxn>
              <a:cxn ang="0">
                <a:pos x="connsiteX3834" y="connsiteY3834"/>
              </a:cxn>
              <a:cxn ang="0">
                <a:pos x="connsiteX3835" y="connsiteY3835"/>
              </a:cxn>
              <a:cxn ang="0">
                <a:pos x="connsiteX3836" y="connsiteY3836"/>
              </a:cxn>
              <a:cxn ang="0">
                <a:pos x="connsiteX3837" y="connsiteY3837"/>
              </a:cxn>
              <a:cxn ang="0">
                <a:pos x="connsiteX3838" y="connsiteY3838"/>
              </a:cxn>
              <a:cxn ang="0">
                <a:pos x="connsiteX3839" y="connsiteY3839"/>
              </a:cxn>
              <a:cxn ang="0">
                <a:pos x="connsiteX3840" y="connsiteY3840"/>
              </a:cxn>
              <a:cxn ang="0">
                <a:pos x="connsiteX3841" y="connsiteY3841"/>
              </a:cxn>
              <a:cxn ang="0">
                <a:pos x="connsiteX3842" y="connsiteY3842"/>
              </a:cxn>
              <a:cxn ang="0">
                <a:pos x="connsiteX3843" y="connsiteY3843"/>
              </a:cxn>
              <a:cxn ang="0">
                <a:pos x="connsiteX3844" y="connsiteY3844"/>
              </a:cxn>
              <a:cxn ang="0">
                <a:pos x="connsiteX3845" y="connsiteY3845"/>
              </a:cxn>
              <a:cxn ang="0">
                <a:pos x="connsiteX3846" y="connsiteY3846"/>
              </a:cxn>
              <a:cxn ang="0">
                <a:pos x="connsiteX3847" y="connsiteY3847"/>
              </a:cxn>
              <a:cxn ang="0">
                <a:pos x="connsiteX3848" y="connsiteY3848"/>
              </a:cxn>
              <a:cxn ang="0">
                <a:pos x="connsiteX3849" y="connsiteY3849"/>
              </a:cxn>
              <a:cxn ang="0">
                <a:pos x="connsiteX3850" y="connsiteY3850"/>
              </a:cxn>
              <a:cxn ang="0">
                <a:pos x="connsiteX3851" y="connsiteY3851"/>
              </a:cxn>
              <a:cxn ang="0">
                <a:pos x="connsiteX3852" y="connsiteY3852"/>
              </a:cxn>
              <a:cxn ang="0">
                <a:pos x="connsiteX3853" y="connsiteY3853"/>
              </a:cxn>
              <a:cxn ang="0">
                <a:pos x="connsiteX3854" y="connsiteY3854"/>
              </a:cxn>
              <a:cxn ang="0">
                <a:pos x="connsiteX3855" y="connsiteY3855"/>
              </a:cxn>
              <a:cxn ang="0">
                <a:pos x="connsiteX3856" y="connsiteY3856"/>
              </a:cxn>
              <a:cxn ang="0">
                <a:pos x="connsiteX3857" y="connsiteY3857"/>
              </a:cxn>
              <a:cxn ang="0">
                <a:pos x="connsiteX3858" y="connsiteY3858"/>
              </a:cxn>
              <a:cxn ang="0">
                <a:pos x="connsiteX3859" y="connsiteY3859"/>
              </a:cxn>
              <a:cxn ang="0">
                <a:pos x="connsiteX3860" y="connsiteY3860"/>
              </a:cxn>
              <a:cxn ang="0">
                <a:pos x="connsiteX3861" y="connsiteY3861"/>
              </a:cxn>
              <a:cxn ang="0">
                <a:pos x="connsiteX3862" y="connsiteY3862"/>
              </a:cxn>
              <a:cxn ang="0">
                <a:pos x="connsiteX3863" y="connsiteY3863"/>
              </a:cxn>
              <a:cxn ang="0">
                <a:pos x="connsiteX3864" y="connsiteY3864"/>
              </a:cxn>
              <a:cxn ang="0">
                <a:pos x="connsiteX3865" y="connsiteY3865"/>
              </a:cxn>
              <a:cxn ang="0">
                <a:pos x="connsiteX3866" y="connsiteY3866"/>
              </a:cxn>
              <a:cxn ang="0">
                <a:pos x="connsiteX3867" y="connsiteY3867"/>
              </a:cxn>
              <a:cxn ang="0">
                <a:pos x="connsiteX3868" y="connsiteY3868"/>
              </a:cxn>
              <a:cxn ang="0">
                <a:pos x="connsiteX3869" y="connsiteY3869"/>
              </a:cxn>
              <a:cxn ang="0">
                <a:pos x="connsiteX3870" y="connsiteY3870"/>
              </a:cxn>
              <a:cxn ang="0">
                <a:pos x="connsiteX3871" y="connsiteY3871"/>
              </a:cxn>
              <a:cxn ang="0">
                <a:pos x="connsiteX3872" y="connsiteY3872"/>
              </a:cxn>
              <a:cxn ang="0">
                <a:pos x="connsiteX3873" y="connsiteY3873"/>
              </a:cxn>
              <a:cxn ang="0">
                <a:pos x="connsiteX3874" y="connsiteY3874"/>
              </a:cxn>
              <a:cxn ang="0">
                <a:pos x="connsiteX3875" y="connsiteY3875"/>
              </a:cxn>
              <a:cxn ang="0">
                <a:pos x="connsiteX3876" y="connsiteY3876"/>
              </a:cxn>
              <a:cxn ang="0">
                <a:pos x="connsiteX3877" y="connsiteY3877"/>
              </a:cxn>
              <a:cxn ang="0">
                <a:pos x="connsiteX3878" y="connsiteY3878"/>
              </a:cxn>
              <a:cxn ang="0">
                <a:pos x="connsiteX3879" y="connsiteY3879"/>
              </a:cxn>
              <a:cxn ang="0">
                <a:pos x="connsiteX3880" y="connsiteY3880"/>
              </a:cxn>
              <a:cxn ang="0">
                <a:pos x="connsiteX3881" y="connsiteY3881"/>
              </a:cxn>
              <a:cxn ang="0">
                <a:pos x="connsiteX3882" y="connsiteY3882"/>
              </a:cxn>
              <a:cxn ang="0">
                <a:pos x="connsiteX3883" y="connsiteY3883"/>
              </a:cxn>
              <a:cxn ang="0">
                <a:pos x="connsiteX3884" y="connsiteY3884"/>
              </a:cxn>
              <a:cxn ang="0">
                <a:pos x="connsiteX3885" y="connsiteY3885"/>
              </a:cxn>
              <a:cxn ang="0">
                <a:pos x="connsiteX3886" y="connsiteY3886"/>
              </a:cxn>
              <a:cxn ang="0">
                <a:pos x="connsiteX3887" y="connsiteY3887"/>
              </a:cxn>
              <a:cxn ang="0">
                <a:pos x="connsiteX3888" y="connsiteY3888"/>
              </a:cxn>
              <a:cxn ang="0">
                <a:pos x="connsiteX3889" y="connsiteY3889"/>
              </a:cxn>
              <a:cxn ang="0">
                <a:pos x="connsiteX3890" y="connsiteY3890"/>
              </a:cxn>
              <a:cxn ang="0">
                <a:pos x="connsiteX3891" y="connsiteY3891"/>
              </a:cxn>
              <a:cxn ang="0">
                <a:pos x="connsiteX3892" y="connsiteY3892"/>
              </a:cxn>
              <a:cxn ang="0">
                <a:pos x="connsiteX3893" y="connsiteY3893"/>
              </a:cxn>
              <a:cxn ang="0">
                <a:pos x="connsiteX3894" y="connsiteY3894"/>
              </a:cxn>
              <a:cxn ang="0">
                <a:pos x="connsiteX3895" y="connsiteY3895"/>
              </a:cxn>
              <a:cxn ang="0">
                <a:pos x="connsiteX3896" y="connsiteY3896"/>
              </a:cxn>
              <a:cxn ang="0">
                <a:pos x="connsiteX3897" y="connsiteY3897"/>
              </a:cxn>
              <a:cxn ang="0">
                <a:pos x="connsiteX3898" y="connsiteY3898"/>
              </a:cxn>
              <a:cxn ang="0">
                <a:pos x="connsiteX3899" y="connsiteY3899"/>
              </a:cxn>
              <a:cxn ang="0">
                <a:pos x="connsiteX3900" y="connsiteY3900"/>
              </a:cxn>
              <a:cxn ang="0">
                <a:pos x="connsiteX3901" y="connsiteY3901"/>
              </a:cxn>
              <a:cxn ang="0">
                <a:pos x="connsiteX3902" y="connsiteY3902"/>
              </a:cxn>
              <a:cxn ang="0">
                <a:pos x="connsiteX3903" y="connsiteY3903"/>
              </a:cxn>
              <a:cxn ang="0">
                <a:pos x="connsiteX3904" y="connsiteY3904"/>
              </a:cxn>
              <a:cxn ang="0">
                <a:pos x="connsiteX3905" y="connsiteY3905"/>
              </a:cxn>
              <a:cxn ang="0">
                <a:pos x="connsiteX3906" y="connsiteY3906"/>
              </a:cxn>
              <a:cxn ang="0">
                <a:pos x="connsiteX3907" y="connsiteY3907"/>
              </a:cxn>
              <a:cxn ang="0">
                <a:pos x="connsiteX3908" y="connsiteY3908"/>
              </a:cxn>
              <a:cxn ang="0">
                <a:pos x="connsiteX3909" y="connsiteY3909"/>
              </a:cxn>
              <a:cxn ang="0">
                <a:pos x="connsiteX3910" y="connsiteY3910"/>
              </a:cxn>
              <a:cxn ang="0">
                <a:pos x="connsiteX3911" y="connsiteY3911"/>
              </a:cxn>
              <a:cxn ang="0">
                <a:pos x="connsiteX3912" y="connsiteY3912"/>
              </a:cxn>
              <a:cxn ang="0">
                <a:pos x="connsiteX3913" y="connsiteY3913"/>
              </a:cxn>
              <a:cxn ang="0">
                <a:pos x="connsiteX3914" y="connsiteY3914"/>
              </a:cxn>
              <a:cxn ang="0">
                <a:pos x="connsiteX3915" y="connsiteY3915"/>
              </a:cxn>
              <a:cxn ang="0">
                <a:pos x="connsiteX3916" y="connsiteY3916"/>
              </a:cxn>
              <a:cxn ang="0">
                <a:pos x="connsiteX3917" y="connsiteY3917"/>
              </a:cxn>
              <a:cxn ang="0">
                <a:pos x="connsiteX3918" y="connsiteY3918"/>
              </a:cxn>
              <a:cxn ang="0">
                <a:pos x="connsiteX3919" y="connsiteY3919"/>
              </a:cxn>
              <a:cxn ang="0">
                <a:pos x="connsiteX3920" y="connsiteY3920"/>
              </a:cxn>
              <a:cxn ang="0">
                <a:pos x="connsiteX3921" y="connsiteY3921"/>
              </a:cxn>
              <a:cxn ang="0">
                <a:pos x="connsiteX3922" y="connsiteY3922"/>
              </a:cxn>
              <a:cxn ang="0">
                <a:pos x="connsiteX3923" y="connsiteY3923"/>
              </a:cxn>
              <a:cxn ang="0">
                <a:pos x="connsiteX3924" y="connsiteY3924"/>
              </a:cxn>
              <a:cxn ang="0">
                <a:pos x="connsiteX3925" y="connsiteY3925"/>
              </a:cxn>
              <a:cxn ang="0">
                <a:pos x="connsiteX3926" y="connsiteY3926"/>
              </a:cxn>
              <a:cxn ang="0">
                <a:pos x="connsiteX3927" y="connsiteY3927"/>
              </a:cxn>
              <a:cxn ang="0">
                <a:pos x="connsiteX3928" y="connsiteY3928"/>
              </a:cxn>
              <a:cxn ang="0">
                <a:pos x="connsiteX3929" y="connsiteY3929"/>
              </a:cxn>
              <a:cxn ang="0">
                <a:pos x="connsiteX3930" y="connsiteY3930"/>
              </a:cxn>
              <a:cxn ang="0">
                <a:pos x="connsiteX3931" y="connsiteY3931"/>
              </a:cxn>
              <a:cxn ang="0">
                <a:pos x="connsiteX3932" y="connsiteY3932"/>
              </a:cxn>
              <a:cxn ang="0">
                <a:pos x="connsiteX3933" y="connsiteY3933"/>
              </a:cxn>
              <a:cxn ang="0">
                <a:pos x="connsiteX3934" y="connsiteY3934"/>
              </a:cxn>
              <a:cxn ang="0">
                <a:pos x="connsiteX3935" y="connsiteY3935"/>
              </a:cxn>
              <a:cxn ang="0">
                <a:pos x="connsiteX3936" y="connsiteY3936"/>
              </a:cxn>
              <a:cxn ang="0">
                <a:pos x="connsiteX3937" y="connsiteY3937"/>
              </a:cxn>
              <a:cxn ang="0">
                <a:pos x="connsiteX3938" y="connsiteY3938"/>
              </a:cxn>
              <a:cxn ang="0">
                <a:pos x="connsiteX3939" y="connsiteY3939"/>
              </a:cxn>
              <a:cxn ang="0">
                <a:pos x="connsiteX3940" y="connsiteY3940"/>
              </a:cxn>
              <a:cxn ang="0">
                <a:pos x="connsiteX3941" y="connsiteY3941"/>
              </a:cxn>
              <a:cxn ang="0">
                <a:pos x="connsiteX3942" y="connsiteY3942"/>
              </a:cxn>
              <a:cxn ang="0">
                <a:pos x="connsiteX3943" y="connsiteY3943"/>
              </a:cxn>
              <a:cxn ang="0">
                <a:pos x="connsiteX3944" y="connsiteY3944"/>
              </a:cxn>
              <a:cxn ang="0">
                <a:pos x="connsiteX3945" y="connsiteY3945"/>
              </a:cxn>
              <a:cxn ang="0">
                <a:pos x="connsiteX3946" y="connsiteY3946"/>
              </a:cxn>
              <a:cxn ang="0">
                <a:pos x="connsiteX3947" y="connsiteY3947"/>
              </a:cxn>
              <a:cxn ang="0">
                <a:pos x="connsiteX3948" y="connsiteY3948"/>
              </a:cxn>
              <a:cxn ang="0">
                <a:pos x="connsiteX3949" y="connsiteY3949"/>
              </a:cxn>
              <a:cxn ang="0">
                <a:pos x="connsiteX3950" y="connsiteY3950"/>
              </a:cxn>
              <a:cxn ang="0">
                <a:pos x="connsiteX3951" y="connsiteY3951"/>
              </a:cxn>
              <a:cxn ang="0">
                <a:pos x="connsiteX3952" y="connsiteY3952"/>
              </a:cxn>
              <a:cxn ang="0">
                <a:pos x="connsiteX3953" y="connsiteY3953"/>
              </a:cxn>
              <a:cxn ang="0">
                <a:pos x="connsiteX3954" y="connsiteY3954"/>
              </a:cxn>
              <a:cxn ang="0">
                <a:pos x="connsiteX3955" y="connsiteY3955"/>
              </a:cxn>
              <a:cxn ang="0">
                <a:pos x="connsiteX3956" y="connsiteY3956"/>
              </a:cxn>
              <a:cxn ang="0">
                <a:pos x="connsiteX3957" y="connsiteY3957"/>
              </a:cxn>
              <a:cxn ang="0">
                <a:pos x="connsiteX3958" y="connsiteY3958"/>
              </a:cxn>
              <a:cxn ang="0">
                <a:pos x="connsiteX3959" y="connsiteY3959"/>
              </a:cxn>
              <a:cxn ang="0">
                <a:pos x="connsiteX3960" y="connsiteY3960"/>
              </a:cxn>
              <a:cxn ang="0">
                <a:pos x="connsiteX3961" y="connsiteY3961"/>
              </a:cxn>
              <a:cxn ang="0">
                <a:pos x="connsiteX3962" y="connsiteY3962"/>
              </a:cxn>
              <a:cxn ang="0">
                <a:pos x="connsiteX3963" y="connsiteY3963"/>
              </a:cxn>
              <a:cxn ang="0">
                <a:pos x="connsiteX3964" y="connsiteY3964"/>
              </a:cxn>
              <a:cxn ang="0">
                <a:pos x="connsiteX3965" y="connsiteY3965"/>
              </a:cxn>
              <a:cxn ang="0">
                <a:pos x="connsiteX3966" y="connsiteY3966"/>
              </a:cxn>
              <a:cxn ang="0">
                <a:pos x="connsiteX3967" y="connsiteY3967"/>
              </a:cxn>
              <a:cxn ang="0">
                <a:pos x="connsiteX3968" y="connsiteY3968"/>
              </a:cxn>
              <a:cxn ang="0">
                <a:pos x="connsiteX3969" y="connsiteY3969"/>
              </a:cxn>
              <a:cxn ang="0">
                <a:pos x="connsiteX3970" y="connsiteY3970"/>
              </a:cxn>
              <a:cxn ang="0">
                <a:pos x="connsiteX3971" y="connsiteY3971"/>
              </a:cxn>
              <a:cxn ang="0">
                <a:pos x="connsiteX3972" y="connsiteY3972"/>
              </a:cxn>
              <a:cxn ang="0">
                <a:pos x="connsiteX3973" y="connsiteY3973"/>
              </a:cxn>
              <a:cxn ang="0">
                <a:pos x="connsiteX3974" y="connsiteY3974"/>
              </a:cxn>
              <a:cxn ang="0">
                <a:pos x="connsiteX3975" y="connsiteY3975"/>
              </a:cxn>
              <a:cxn ang="0">
                <a:pos x="connsiteX3976" y="connsiteY3976"/>
              </a:cxn>
              <a:cxn ang="0">
                <a:pos x="connsiteX3977" y="connsiteY3977"/>
              </a:cxn>
              <a:cxn ang="0">
                <a:pos x="connsiteX3978" y="connsiteY3978"/>
              </a:cxn>
              <a:cxn ang="0">
                <a:pos x="connsiteX3979" y="connsiteY3979"/>
              </a:cxn>
              <a:cxn ang="0">
                <a:pos x="connsiteX3980" y="connsiteY3980"/>
              </a:cxn>
              <a:cxn ang="0">
                <a:pos x="connsiteX3981" y="connsiteY3981"/>
              </a:cxn>
              <a:cxn ang="0">
                <a:pos x="connsiteX3982" y="connsiteY3982"/>
              </a:cxn>
              <a:cxn ang="0">
                <a:pos x="connsiteX3983" y="connsiteY3983"/>
              </a:cxn>
              <a:cxn ang="0">
                <a:pos x="connsiteX3984" y="connsiteY3984"/>
              </a:cxn>
              <a:cxn ang="0">
                <a:pos x="connsiteX3985" y="connsiteY3985"/>
              </a:cxn>
              <a:cxn ang="0">
                <a:pos x="connsiteX3986" y="connsiteY3986"/>
              </a:cxn>
              <a:cxn ang="0">
                <a:pos x="connsiteX3987" y="connsiteY3987"/>
              </a:cxn>
              <a:cxn ang="0">
                <a:pos x="connsiteX3988" y="connsiteY3988"/>
              </a:cxn>
              <a:cxn ang="0">
                <a:pos x="connsiteX3989" y="connsiteY3989"/>
              </a:cxn>
              <a:cxn ang="0">
                <a:pos x="connsiteX3990" y="connsiteY3990"/>
              </a:cxn>
              <a:cxn ang="0">
                <a:pos x="connsiteX3991" y="connsiteY3991"/>
              </a:cxn>
              <a:cxn ang="0">
                <a:pos x="connsiteX3992" y="connsiteY3992"/>
              </a:cxn>
              <a:cxn ang="0">
                <a:pos x="connsiteX3993" y="connsiteY3993"/>
              </a:cxn>
              <a:cxn ang="0">
                <a:pos x="connsiteX3994" y="connsiteY3994"/>
              </a:cxn>
              <a:cxn ang="0">
                <a:pos x="connsiteX3995" y="connsiteY3995"/>
              </a:cxn>
              <a:cxn ang="0">
                <a:pos x="connsiteX3996" y="connsiteY3996"/>
              </a:cxn>
              <a:cxn ang="0">
                <a:pos x="connsiteX3997" y="connsiteY3997"/>
              </a:cxn>
              <a:cxn ang="0">
                <a:pos x="connsiteX3998" y="connsiteY3998"/>
              </a:cxn>
              <a:cxn ang="0">
                <a:pos x="connsiteX3999" y="connsiteY3999"/>
              </a:cxn>
              <a:cxn ang="0">
                <a:pos x="connsiteX4000" y="connsiteY4000"/>
              </a:cxn>
              <a:cxn ang="0">
                <a:pos x="connsiteX4001" y="connsiteY4001"/>
              </a:cxn>
              <a:cxn ang="0">
                <a:pos x="connsiteX4002" y="connsiteY4002"/>
              </a:cxn>
              <a:cxn ang="0">
                <a:pos x="connsiteX4003" y="connsiteY4003"/>
              </a:cxn>
              <a:cxn ang="0">
                <a:pos x="connsiteX4004" y="connsiteY4004"/>
              </a:cxn>
              <a:cxn ang="0">
                <a:pos x="connsiteX4005" y="connsiteY4005"/>
              </a:cxn>
              <a:cxn ang="0">
                <a:pos x="connsiteX4006" y="connsiteY4006"/>
              </a:cxn>
              <a:cxn ang="0">
                <a:pos x="connsiteX4007" y="connsiteY4007"/>
              </a:cxn>
              <a:cxn ang="0">
                <a:pos x="connsiteX4008" y="connsiteY4008"/>
              </a:cxn>
              <a:cxn ang="0">
                <a:pos x="connsiteX4009" y="connsiteY4009"/>
              </a:cxn>
              <a:cxn ang="0">
                <a:pos x="connsiteX4010" y="connsiteY4010"/>
              </a:cxn>
              <a:cxn ang="0">
                <a:pos x="connsiteX4011" y="connsiteY4011"/>
              </a:cxn>
              <a:cxn ang="0">
                <a:pos x="connsiteX4012" y="connsiteY4012"/>
              </a:cxn>
              <a:cxn ang="0">
                <a:pos x="connsiteX4013" y="connsiteY4013"/>
              </a:cxn>
              <a:cxn ang="0">
                <a:pos x="connsiteX4014" y="connsiteY4014"/>
              </a:cxn>
              <a:cxn ang="0">
                <a:pos x="connsiteX4015" y="connsiteY4015"/>
              </a:cxn>
              <a:cxn ang="0">
                <a:pos x="connsiteX4016" y="connsiteY4016"/>
              </a:cxn>
              <a:cxn ang="0">
                <a:pos x="connsiteX4017" y="connsiteY4017"/>
              </a:cxn>
              <a:cxn ang="0">
                <a:pos x="connsiteX4018" y="connsiteY4018"/>
              </a:cxn>
              <a:cxn ang="0">
                <a:pos x="connsiteX4019" y="connsiteY4019"/>
              </a:cxn>
              <a:cxn ang="0">
                <a:pos x="connsiteX4020" y="connsiteY4020"/>
              </a:cxn>
              <a:cxn ang="0">
                <a:pos x="connsiteX4021" y="connsiteY4021"/>
              </a:cxn>
              <a:cxn ang="0">
                <a:pos x="connsiteX4022" y="connsiteY4022"/>
              </a:cxn>
              <a:cxn ang="0">
                <a:pos x="connsiteX4023" y="connsiteY4023"/>
              </a:cxn>
              <a:cxn ang="0">
                <a:pos x="connsiteX4024" y="connsiteY4024"/>
              </a:cxn>
              <a:cxn ang="0">
                <a:pos x="connsiteX4025" y="connsiteY4025"/>
              </a:cxn>
              <a:cxn ang="0">
                <a:pos x="connsiteX4026" y="connsiteY4026"/>
              </a:cxn>
              <a:cxn ang="0">
                <a:pos x="connsiteX4027" y="connsiteY4027"/>
              </a:cxn>
              <a:cxn ang="0">
                <a:pos x="connsiteX4028" y="connsiteY4028"/>
              </a:cxn>
              <a:cxn ang="0">
                <a:pos x="connsiteX4029" y="connsiteY4029"/>
              </a:cxn>
              <a:cxn ang="0">
                <a:pos x="connsiteX4030" y="connsiteY4030"/>
              </a:cxn>
              <a:cxn ang="0">
                <a:pos x="connsiteX4031" y="connsiteY4031"/>
              </a:cxn>
              <a:cxn ang="0">
                <a:pos x="connsiteX4032" y="connsiteY4032"/>
              </a:cxn>
              <a:cxn ang="0">
                <a:pos x="connsiteX4033" y="connsiteY4033"/>
              </a:cxn>
              <a:cxn ang="0">
                <a:pos x="connsiteX4034" y="connsiteY4034"/>
              </a:cxn>
              <a:cxn ang="0">
                <a:pos x="connsiteX4035" y="connsiteY4035"/>
              </a:cxn>
              <a:cxn ang="0">
                <a:pos x="connsiteX4036" y="connsiteY4036"/>
              </a:cxn>
              <a:cxn ang="0">
                <a:pos x="connsiteX4037" y="connsiteY4037"/>
              </a:cxn>
              <a:cxn ang="0">
                <a:pos x="connsiteX4038" y="connsiteY4038"/>
              </a:cxn>
              <a:cxn ang="0">
                <a:pos x="connsiteX4039" y="connsiteY4039"/>
              </a:cxn>
              <a:cxn ang="0">
                <a:pos x="connsiteX4040" y="connsiteY4040"/>
              </a:cxn>
              <a:cxn ang="0">
                <a:pos x="connsiteX4041" y="connsiteY4041"/>
              </a:cxn>
              <a:cxn ang="0">
                <a:pos x="connsiteX4042" y="connsiteY4042"/>
              </a:cxn>
              <a:cxn ang="0">
                <a:pos x="connsiteX4043" y="connsiteY4043"/>
              </a:cxn>
              <a:cxn ang="0">
                <a:pos x="connsiteX4044" y="connsiteY4044"/>
              </a:cxn>
              <a:cxn ang="0">
                <a:pos x="connsiteX4045" y="connsiteY4045"/>
              </a:cxn>
              <a:cxn ang="0">
                <a:pos x="connsiteX4046" y="connsiteY4046"/>
              </a:cxn>
              <a:cxn ang="0">
                <a:pos x="connsiteX4047" y="connsiteY4047"/>
              </a:cxn>
              <a:cxn ang="0">
                <a:pos x="connsiteX4048" y="connsiteY4048"/>
              </a:cxn>
              <a:cxn ang="0">
                <a:pos x="connsiteX4049" y="connsiteY4049"/>
              </a:cxn>
              <a:cxn ang="0">
                <a:pos x="connsiteX4050" y="connsiteY4050"/>
              </a:cxn>
              <a:cxn ang="0">
                <a:pos x="connsiteX4051" y="connsiteY4051"/>
              </a:cxn>
              <a:cxn ang="0">
                <a:pos x="connsiteX4052" y="connsiteY4052"/>
              </a:cxn>
              <a:cxn ang="0">
                <a:pos x="connsiteX4053" y="connsiteY4053"/>
              </a:cxn>
              <a:cxn ang="0">
                <a:pos x="connsiteX4054" y="connsiteY4054"/>
              </a:cxn>
              <a:cxn ang="0">
                <a:pos x="connsiteX4055" y="connsiteY4055"/>
              </a:cxn>
              <a:cxn ang="0">
                <a:pos x="connsiteX4056" y="connsiteY4056"/>
              </a:cxn>
              <a:cxn ang="0">
                <a:pos x="connsiteX4057" y="connsiteY4057"/>
              </a:cxn>
              <a:cxn ang="0">
                <a:pos x="connsiteX4058" y="connsiteY4058"/>
              </a:cxn>
              <a:cxn ang="0">
                <a:pos x="connsiteX4059" y="connsiteY4059"/>
              </a:cxn>
              <a:cxn ang="0">
                <a:pos x="connsiteX4060" y="connsiteY4060"/>
              </a:cxn>
              <a:cxn ang="0">
                <a:pos x="connsiteX4061" y="connsiteY4061"/>
              </a:cxn>
              <a:cxn ang="0">
                <a:pos x="connsiteX4062" y="connsiteY4062"/>
              </a:cxn>
              <a:cxn ang="0">
                <a:pos x="connsiteX4063" y="connsiteY4063"/>
              </a:cxn>
              <a:cxn ang="0">
                <a:pos x="connsiteX4064" y="connsiteY4064"/>
              </a:cxn>
              <a:cxn ang="0">
                <a:pos x="connsiteX4065" y="connsiteY4065"/>
              </a:cxn>
              <a:cxn ang="0">
                <a:pos x="connsiteX4066" y="connsiteY4066"/>
              </a:cxn>
              <a:cxn ang="0">
                <a:pos x="connsiteX4067" y="connsiteY4067"/>
              </a:cxn>
              <a:cxn ang="0">
                <a:pos x="connsiteX4068" y="connsiteY4068"/>
              </a:cxn>
              <a:cxn ang="0">
                <a:pos x="connsiteX4069" y="connsiteY4069"/>
              </a:cxn>
              <a:cxn ang="0">
                <a:pos x="connsiteX4070" y="connsiteY4070"/>
              </a:cxn>
              <a:cxn ang="0">
                <a:pos x="connsiteX4071" y="connsiteY4071"/>
              </a:cxn>
              <a:cxn ang="0">
                <a:pos x="connsiteX4072" y="connsiteY4072"/>
              </a:cxn>
              <a:cxn ang="0">
                <a:pos x="connsiteX4073" y="connsiteY4073"/>
              </a:cxn>
              <a:cxn ang="0">
                <a:pos x="connsiteX4074" y="connsiteY4074"/>
              </a:cxn>
              <a:cxn ang="0">
                <a:pos x="connsiteX4075" y="connsiteY4075"/>
              </a:cxn>
              <a:cxn ang="0">
                <a:pos x="connsiteX4076" y="connsiteY4076"/>
              </a:cxn>
              <a:cxn ang="0">
                <a:pos x="connsiteX4077" y="connsiteY4077"/>
              </a:cxn>
              <a:cxn ang="0">
                <a:pos x="connsiteX4078" y="connsiteY4078"/>
              </a:cxn>
              <a:cxn ang="0">
                <a:pos x="connsiteX4079" y="connsiteY4079"/>
              </a:cxn>
              <a:cxn ang="0">
                <a:pos x="connsiteX4080" y="connsiteY4080"/>
              </a:cxn>
              <a:cxn ang="0">
                <a:pos x="connsiteX4081" y="connsiteY4081"/>
              </a:cxn>
              <a:cxn ang="0">
                <a:pos x="connsiteX4082" y="connsiteY4082"/>
              </a:cxn>
              <a:cxn ang="0">
                <a:pos x="connsiteX4083" y="connsiteY4083"/>
              </a:cxn>
              <a:cxn ang="0">
                <a:pos x="connsiteX4084" y="connsiteY4084"/>
              </a:cxn>
              <a:cxn ang="0">
                <a:pos x="connsiteX4085" y="connsiteY4085"/>
              </a:cxn>
              <a:cxn ang="0">
                <a:pos x="connsiteX4086" y="connsiteY4086"/>
              </a:cxn>
              <a:cxn ang="0">
                <a:pos x="connsiteX4087" y="connsiteY4087"/>
              </a:cxn>
              <a:cxn ang="0">
                <a:pos x="connsiteX4088" y="connsiteY4088"/>
              </a:cxn>
              <a:cxn ang="0">
                <a:pos x="connsiteX4089" y="connsiteY4089"/>
              </a:cxn>
              <a:cxn ang="0">
                <a:pos x="connsiteX4090" y="connsiteY4090"/>
              </a:cxn>
              <a:cxn ang="0">
                <a:pos x="connsiteX4091" y="connsiteY4091"/>
              </a:cxn>
              <a:cxn ang="0">
                <a:pos x="connsiteX4092" y="connsiteY4092"/>
              </a:cxn>
              <a:cxn ang="0">
                <a:pos x="connsiteX4093" y="connsiteY4093"/>
              </a:cxn>
              <a:cxn ang="0">
                <a:pos x="connsiteX4094" y="connsiteY4094"/>
              </a:cxn>
              <a:cxn ang="0">
                <a:pos x="connsiteX4095" y="connsiteY4095"/>
              </a:cxn>
              <a:cxn ang="0">
                <a:pos x="connsiteX4096" y="connsiteY4096"/>
              </a:cxn>
              <a:cxn ang="0">
                <a:pos x="connsiteX4097" y="connsiteY4097"/>
              </a:cxn>
              <a:cxn ang="0">
                <a:pos x="connsiteX4098" y="connsiteY4098"/>
              </a:cxn>
              <a:cxn ang="0">
                <a:pos x="connsiteX4099" y="connsiteY4099"/>
              </a:cxn>
              <a:cxn ang="0">
                <a:pos x="connsiteX4100" y="connsiteY4100"/>
              </a:cxn>
              <a:cxn ang="0">
                <a:pos x="connsiteX4101" y="connsiteY4101"/>
              </a:cxn>
              <a:cxn ang="0">
                <a:pos x="connsiteX4102" y="connsiteY4102"/>
              </a:cxn>
              <a:cxn ang="0">
                <a:pos x="connsiteX4103" y="connsiteY4103"/>
              </a:cxn>
              <a:cxn ang="0">
                <a:pos x="connsiteX4104" y="connsiteY4104"/>
              </a:cxn>
              <a:cxn ang="0">
                <a:pos x="connsiteX4105" y="connsiteY4105"/>
              </a:cxn>
              <a:cxn ang="0">
                <a:pos x="connsiteX4106" y="connsiteY4106"/>
              </a:cxn>
              <a:cxn ang="0">
                <a:pos x="connsiteX4107" y="connsiteY4107"/>
              </a:cxn>
              <a:cxn ang="0">
                <a:pos x="connsiteX4108" y="connsiteY4108"/>
              </a:cxn>
              <a:cxn ang="0">
                <a:pos x="connsiteX4109" y="connsiteY4109"/>
              </a:cxn>
              <a:cxn ang="0">
                <a:pos x="connsiteX4110" y="connsiteY4110"/>
              </a:cxn>
              <a:cxn ang="0">
                <a:pos x="connsiteX4111" y="connsiteY4111"/>
              </a:cxn>
              <a:cxn ang="0">
                <a:pos x="connsiteX4112" y="connsiteY4112"/>
              </a:cxn>
              <a:cxn ang="0">
                <a:pos x="connsiteX4113" y="connsiteY4113"/>
              </a:cxn>
              <a:cxn ang="0">
                <a:pos x="connsiteX4114" y="connsiteY4114"/>
              </a:cxn>
              <a:cxn ang="0">
                <a:pos x="connsiteX4115" y="connsiteY4115"/>
              </a:cxn>
              <a:cxn ang="0">
                <a:pos x="connsiteX4116" y="connsiteY4116"/>
              </a:cxn>
              <a:cxn ang="0">
                <a:pos x="connsiteX4117" y="connsiteY4117"/>
              </a:cxn>
              <a:cxn ang="0">
                <a:pos x="connsiteX4118" y="connsiteY4118"/>
              </a:cxn>
              <a:cxn ang="0">
                <a:pos x="connsiteX4119" y="connsiteY4119"/>
              </a:cxn>
              <a:cxn ang="0">
                <a:pos x="connsiteX4120" y="connsiteY4120"/>
              </a:cxn>
              <a:cxn ang="0">
                <a:pos x="connsiteX4121" y="connsiteY4121"/>
              </a:cxn>
              <a:cxn ang="0">
                <a:pos x="connsiteX4122" y="connsiteY4122"/>
              </a:cxn>
              <a:cxn ang="0">
                <a:pos x="connsiteX4123" y="connsiteY4123"/>
              </a:cxn>
              <a:cxn ang="0">
                <a:pos x="connsiteX4124" y="connsiteY4124"/>
              </a:cxn>
              <a:cxn ang="0">
                <a:pos x="connsiteX4125" y="connsiteY4125"/>
              </a:cxn>
              <a:cxn ang="0">
                <a:pos x="connsiteX4126" y="connsiteY4126"/>
              </a:cxn>
              <a:cxn ang="0">
                <a:pos x="connsiteX4127" y="connsiteY4127"/>
              </a:cxn>
              <a:cxn ang="0">
                <a:pos x="connsiteX4128" y="connsiteY4128"/>
              </a:cxn>
              <a:cxn ang="0">
                <a:pos x="connsiteX4129" y="connsiteY4129"/>
              </a:cxn>
              <a:cxn ang="0">
                <a:pos x="connsiteX4130" y="connsiteY4130"/>
              </a:cxn>
              <a:cxn ang="0">
                <a:pos x="connsiteX4131" y="connsiteY4131"/>
              </a:cxn>
              <a:cxn ang="0">
                <a:pos x="connsiteX4132" y="connsiteY4132"/>
              </a:cxn>
              <a:cxn ang="0">
                <a:pos x="connsiteX4133" y="connsiteY4133"/>
              </a:cxn>
              <a:cxn ang="0">
                <a:pos x="connsiteX4134" y="connsiteY4134"/>
              </a:cxn>
              <a:cxn ang="0">
                <a:pos x="connsiteX4135" y="connsiteY4135"/>
              </a:cxn>
              <a:cxn ang="0">
                <a:pos x="connsiteX4136" y="connsiteY4136"/>
              </a:cxn>
              <a:cxn ang="0">
                <a:pos x="connsiteX4137" y="connsiteY4137"/>
              </a:cxn>
              <a:cxn ang="0">
                <a:pos x="connsiteX4138" y="connsiteY4138"/>
              </a:cxn>
              <a:cxn ang="0">
                <a:pos x="connsiteX4139" y="connsiteY4139"/>
              </a:cxn>
              <a:cxn ang="0">
                <a:pos x="connsiteX4140" y="connsiteY4140"/>
              </a:cxn>
              <a:cxn ang="0">
                <a:pos x="connsiteX4141" y="connsiteY4141"/>
              </a:cxn>
              <a:cxn ang="0">
                <a:pos x="connsiteX4142" y="connsiteY4142"/>
              </a:cxn>
              <a:cxn ang="0">
                <a:pos x="connsiteX4143" y="connsiteY4143"/>
              </a:cxn>
              <a:cxn ang="0">
                <a:pos x="connsiteX4144" y="connsiteY4144"/>
              </a:cxn>
              <a:cxn ang="0">
                <a:pos x="connsiteX4145" y="connsiteY4145"/>
              </a:cxn>
              <a:cxn ang="0">
                <a:pos x="connsiteX4146" y="connsiteY4146"/>
              </a:cxn>
              <a:cxn ang="0">
                <a:pos x="connsiteX4147" y="connsiteY4147"/>
              </a:cxn>
              <a:cxn ang="0">
                <a:pos x="connsiteX4148" y="connsiteY4148"/>
              </a:cxn>
              <a:cxn ang="0">
                <a:pos x="connsiteX4149" y="connsiteY4149"/>
              </a:cxn>
              <a:cxn ang="0">
                <a:pos x="connsiteX4150" y="connsiteY4150"/>
              </a:cxn>
              <a:cxn ang="0">
                <a:pos x="connsiteX4151" y="connsiteY4151"/>
              </a:cxn>
              <a:cxn ang="0">
                <a:pos x="connsiteX4152" y="connsiteY4152"/>
              </a:cxn>
              <a:cxn ang="0">
                <a:pos x="connsiteX4153" y="connsiteY4153"/>
              </a:cxn>
              <a:cxn ang="0">
                <a:pos x="connsiteX4154" y="connsiteY4154"/>
              </a:cxn>
              <a:cxn ang="0">
                <a:pos x="connsiteX4155" y="connsiteY4155"/>
              </a:cxn>
              <a:cxn ang="0">
                <a:pos x="connsiteX4156" y="connsiteY4156"/>
              </a:cxn>
              <a:cxn ang="0">
                <a:pos x="connsiteX4157" y="connsiteY4157"/>
              </a:cxn>
              <a:cxn ang="0">
                <a:pos x="connsiteX4158" y="connsiteY4158"/>
              </a:cxn>
              <a:cxn ang="0">
                <a:pos x="connsiteX4159" y="connsiteY4159"/>
              </a:cxn>
              <a:cxn ang="0">
                <a:pos x="connsiteX4160" y="connsiteY4160"/>
              </a:cxn>
              <a:cxn ang="0">
                <a:pos x="connsiteX4161" y="connsiteY4161"/>
              </a:cxn>
              <a:cxn ang="0">
                <a:pos x="connsiteX4162" y="connsiteY4162"/>
              </a:cxn>
              <a:cxn ang="0">
                <a:pos x="connsiteX4163" y="connsiteY4163"/>
              </a:cxn>
              <a:cxn ang="0">
                <a:pos x="connsiteX4164" y="connsiteY4164"/>
              </a:cxn>
              <a:cxn ang="0">
                <a:pos x="connsiteX4165" y="connsiteY4165"/>
              </a:cxn>
              <a:cxn ang="0">
                <a:pos x="connsiteX4166" y="connsiteY4166"/>
              </a:cxn>
              <a:cxn ang="0">
                <a:pos x="connsiteX4167" y="connsiteY4167"/>
              </a:cxn>
              <a:cxn ang="0">
                <a:pos x="connsiteX4168" y="connsiteY4168"/>
              </a:cxn>
              <a:cxn ang="0">
                <a:pos x="connsiteX4169" y="connsiteY4169"/>
              </a:cxn>
              <a:cxn ang="0">
                <a:pos x="connsiteX4170" y="connsiteY4170"/>
              </a:cxn>
              <a:cxn ang="0">
                <a:pos x="connsiteX4171" y="connsiteY4171"/>
              </a:cxn>
              <a:cxn ang="0">
                <a:pos x="connsiteX4172" y="connsiteY4172"/>
              </a:cxn>
              <a:cxn ang="0">
                <a:pos x="connsiteX4173" y="connsiteY4173"/>
              </a:cxn>
              <a:cxn ang="0">
                <a:pos x="connsiteX4174" y="connsiteY4174"/>
              </a:cxn>
              <a:cxn ang="0">
                <a:pos x="connsiteX4175" y="connsiteY4175"/>
              </a:cxn>
              <a:cxn ang="0">
                <a:pos x="connsiteX4176" y="connsiteY4176"/>
              </a:cxn>
              <a:cxn ang="0">
                <a:pos x="connsiteX4177" y="connsiteY4177"/>
              </a:cxn>
              <a:cxn ang="0">
                <a:pos x="connsiteX4178" y="connsiteY4178"/>
              </a:cxn>
              <a:cxn ang="0">
                <a:pos x="connsiteX4179" y="connsiteY4179"/>
              </a:cxn>
              <a:cxn ang="0">
                <a:pos x="connsiteX4180" y="connsiteY4180"/>
              </a:cxn>
              <a:cxn ang="0">
                <a:pos x="connsiteX4181" y="connsiteY4181"/>
              </a:cxn>
              <a:cxn ang="0">
                <a:pos x="connsiteX4182" y="connsiteY4182"/>
              </a:cxn>
              <a:cxn ang="0">
                <a:pos x="connsiteX4183" y="connsiteY4183"/>
              </a:cxn>
              <a:cxn ang="0">
                <a:pos x="connsiteX4184" y="connsiteY4184"/>
              </a:cxn>
              <a:cxn ang="0">
                <a:pos x="connsiteX4185" y="connsiteY4185"/>
              </a:cxn>
              <a:cxn ang="0">
                <a:pos x="connsiteX4186" y="connsiteY4186"/>
              </a:cxn>
              <a:cxn ang="0">
                <a:pos x="connsiteX4187" y="connsiteY4187"/>
              </a:cxn>
              <a:cxn ang="0">
                <a:pos x="connsiteX4188" y="connsiteY4188"/>
              </a:cxn>
              <a:cxn ang="0">
                <a:pos x="connsiteX4189" y="connsiteY4189"/>
              </a:cxn>
              <a:cxn ang="0">
                <a:pos x="connsiteX4190" y="connsiteY4190"/>
              </a:cxn>
              <a:cxn ang="0">
                <a:pos x="connsiteX4191" y="connsiteY4191"/>
              </a:cxn>
              <a:cxn ang="0">
                <a:pos x="connsiteX4192" y="connsiteY4192"/>
              </a:cxn>
              <a:cxn ang="0">
                <a:pos x="connsiteX4193" y="connsiteY4193"/>
              </a:cxn>
              <a:cxn ang="0">
                <a:pos x="connsiteX4194" y="connsiteY4194"/>
              </a:cxn>
              <a:cxn ang="0">
                <a:pos x="connsiteX4195" y="connsiteY4195"/>
              </a:cxn>
              <a:cxn ang="0">
                <a:pos x="connsiteX4196" y="connsiteY4196"/>
              </a:cxn>
              <a:cxn ang="0">
                <a:pos x="connsiteX4197" y="connsiteY4197"/>
              </a:cxn>
              <a:cxn ang="0">
                <a:pos x="connsiteX4198" y="connsiteY4198"/>
              </a:cxn>
              <a:cxn ang="0">
                <a:pos x="connsiteX4199" y="connsiteY4199"/>
              </a:cxn>
              <a:cxn ang="0">
                <a:pos x="connsiteX4200" y="connsiteY4200"/>
              </a:cxn>
              <a:cxn ang="0">
                <a:pos x="connsiteX4201" y="connsiteY4201"/>
              </a:cxn>
              <a:cxn ang="0">
                <a:pos x="connsiteX4202" y="connsiteY4202"/>
              </a:cxn>
              <a:cxn ang="0">
                <a:pos x="connsiteX4203" y="connsiteY4203"/>
              </a:cxn>
              <a:cxn ang="0">
                <a:pos x="connsiteX4204" y="connsiteY4204"/>
              </a:cxn>
              <a:cxn ang="0">
                <a:pos x="connsiteX4205" y="connsiteY4205"/>
              </a:cxn>
              <a:cxn ang="0">
                <a:pos x="connsiteX4206" y="connsiteY4206"/>
              </a:cxn>
              <a:cxn ang="0">
                <a:pos x="connsiteX4207" y="connsiteY4207"/>
              </a:cxn>
              <a:cxn ang="0">
                <a:pos x="connsiteX4208" y="connsiteY4208"/>
              </a:cxn>
              <a:cxn ang="0">
                <a:pos x="connsiteX4209" y="connsiteY4209"/>
              </a:cxn>
              <a:cxn ang="0">
                <a:pos x="connsiteX4210" y="connsiteY4210"/>
              </a:cxn>
              <a:cxn ang="0">
                <a:pos x="connsiteX4211" y="connsiteY4211"/>
              </a:cxn>
              <a:cxn ang="0">
                <a:pos x="connsiteX4212" y="connsiteY4212"/>
              </a:cxn>
              <a:cxn ang="0">
                <a:pos x="connsiteX4213" y="connsiteY4213"/>
              </a:cxn>
              <a:cxn ang="0">
                <a:pos x="connsiteX4214" y="connsiteY4214"/>
              </a:cxn>
              <a:cxn ang="0">
                <a:pos x="connsiteX4215" y="connsiteY4215"/>
              </a:cxn>
              <a:cxn ang="0">
                <a:pos x="connsiteX4216" y="connsiteY4216"/>
              </a:cxn>
              <a:cxn ang="0">
                <a:pos x="connsiteX4217" y="connsiteY4217"/>
              </a:cxn>
              <a:cxn ang="0">
                <a:pos x="connsiteX4218" y="connsiteY4218"/>
              </a:cxn>
              <a:cxn ang="0">
                <a:pos x="connsiteX4219" y="connsiteY4219"/>
              </a:cxn>
              <a:cxn ang="0">
                <a:pos x="connsiteX4220" y="connsiteY4220"/>
              </a:cxn>
              <a:cxn ang="0">
                <a:pos x="connsiteX4221" y="connsiteY4221"/>
              </a:cxn>
              <a:cxn ang="0">
                <a:pos x="connsiteX4222" y="connsiteY4222"/>
              </a:cxn>
              <a:cxn ang="0">
                <a:pos x="connsiteX4223" y="connsiteY4223"/>
              </a:cxn>
              <a:cxn ang="0">
                <a:pos x="connsiteX4224" y="connsiteY4224"/>
              </a:cxn>
              <a:cxn ang="0">
                <a:pos x="connsiteX4225" y="connsiteY4225"/>
              </a:cxn>
              <a:cxn ang="0">
                <a:pos x="connsiteX4226" y="connsiteY4226"/>
              </a:cxn>
              <a:cxn ang="0">
                <a:pos x="connsiteX4227" y="connsiteY4227"/>
              </a:cxn>
              <a:cxn ang="0">
                <a:pos x="connsiteX4228" y="connsiteY4228"/>
              </a:cxn>
              <a:cxn ang="0">
                <a:pos x="connsiteX4229" y="connsiteY4229"/>
              </a:cxn>
              <a:cxn ang="0">
                <a:pos x="connsiteX4230" y="connsiteY4230"/>
              </a:cxn>
              <a:cxn ang="0">
                <a:pos x="connsiteX4231" y="connsiteY4231"/>
              </a:cxn>
              <a:cxn ang="0">
                <a:pos x="connsiteX4232" y="connsiteY4232"/>
              </a:cxn>
              <a:cxn ang="0">
                <a:pos x="connsiteX4233" y="connsiteY4233"/>
              </a:cxn>
              <a:cxn ang="0">
                <a:pos x="connsiteX4234" y="connsiteY4234"/>
              </a:cxn>
              <a:cxn ang="0">
                <a:pos x="connsiteX4235" y="connsiteY4235"/>
              </a:cxn>
              <a:cxn ang="0">
                <a:pos x="connsiteX4236" y="connsiteY4236"/>
              </a:cxn>
              <a:cxn ang="0">
                <a:pos x="connsiteX4237" y="connsiteY4237"/>
              </a:cxn>
              <a:cxn ang="0">
                <a:pos x="connsiteX4238" y="connsiteY4238"/>
              </a:cxn>
              <a:cxn ang="0">
                <a:pos x="connsiteX4239" y="connsiteY4239"/>
              </a:cxn>
              <a:cxn ang="0">
                <a:pos x="connsiteX4240" y="connsiteY4240"/>
              </a:cxn>
              <a:cxn ang="0">
                <a:pos x="connsiteX4241" y="connsiteY4241"/>
              </a:cxn>
              <a:cxn ang="0">
                <a:pos x="connsiteX4242" y="connsiteY4242"/>
              </a:cxn>
              <a:cxn ang="0">
                <a:pos x="connsiteX4243" y="connsiteY4243"/>
              </a:cxn>
              <a:cxn ang="0">
                <a:pos x="connsiteX4244" y="connsiteY4244"/>
              </a:cxn>
              <a:cxn ang="0">
                <a:pos x="connsiteX4245" y="connsiteY4245"/>
              </a:cxn>
              <a:cxn ang="0">
                <a:pos x="connsiteX4246" y="connsiteY4246"/>
              </a:cxn>
              <a:cxn ang="0">
                <a:pos x="connsiteX4247" y="connsiteY4247"/>
              </a:cxn>
              <a:cxn ang="0">
                <a:pos x="connsiteX4248" y="connsiteY4248"/>
              </a:cxn>
              <a:cxn ang="0">
                <a:pos x="connsiteX4249" y="connsiteY4249"/>
              </a:cxn>
              <a:cxn ang="0">
                <a:pos x="connsiteX4250" y="connsiteY4250"/>
              </a:cxn>
              <a:cxn ang="0">
                <a:pos x="connsiteX4251" y="connsiteY4251"/>
              </a:cxn>
              <a:cxn ang="0">
                <a:pos x="connsiteX4252" y="connsiteY4252"/>
              </a:cxn>
              <a:cxn ang="0">
                <a:pos x="connsiteX4253" y="connsiteY4253"/>
              </a:cxn>
              <a:cxn ang="0">
                <a:pos x="connsiteX4254" y="connsiteY4254"/>
              </a:cxn>
              <a:cxn ang="0">
                <a:pos x="connsiteX4255" y="connsiteY4255"/>
              </a:cxn>
              <a:cxn ang="0">
                <a:pos x="connsiteX4256" y="connsiteY4256"/>
              </a:cxn>
              <a:cxn ang="0">
                <a:pos x="connsiteX4257" y="connsiteY4257"/>
              </a:cxn>
              <a:cxn ang="0">
                <a:pos x="connsiteX4258" y="connsiteY4258"/>
              </a:cxn>
              <a:cxn ang="0">
                <a:pos x="connsiteX4259" y="connsiteY4259"/>
              </a:cxn>
              <a:cxn ang="0">
                <a:pos x="connsiteX4260" y="connsiteY4260"/>
              </a:cxn>
              <a:cxn ang="0">
                <a:pos x="connsiteX4261" y="connsiteY4261"/>
              </a:cxn>
              <a:cxn ang="0">
                <a:pos x="connsiteX4262" y="connsiteY4262"/>
              </a:cxn>
              <a:cxn ang="0">
                <a:pos x="connsiteX4263" y="connsiteY4263"/>
              </a:cxn>
              <a:cxn ang="0">
                <a:pos x="connsiteX4264" y="connsiteY4264"/>
              </a:cxn>
              <a:cxn ang="0">
                <a:pos x="connsiteX4265" y="connsiteY4265"/>
              </a:cxn>
              <a:cxn ang="0">
                <a:pos x="connsiteX4266" y="connsiteY4266"/>
              </a:cxn>
              <a:cxn ang="0">
                <a:pos x="connsiteX4267" y="connsiteY4267"/>
              </a:cxn>
              <a:cxn ang="0">
                <a:pos x="connsiteX4268" y="connsiteY4268"/>
              </a:cxn>
              <a:cxn ang="0">
                <a:pos x="connsiteX4269" y="connsiteY4269"/>
              </a:cxn>
              <a:cxn ang="0">
                <a:pos x="connsiteX4270" y="connsiteY4270"/>
              </a:cxn>
              <a:cxn ang="0">
                <a:pos x="connsiteX4271" y="connsiteY4271"/>
              </a:cxn>
              <a:cxn ang="0">
                <a:pos x="connsiteX4272" y="connsiteY4272"/>
              </a:cxn>
              <a:cxn ang="0">
                <a:pos x="connsiteX4273" y="connsiteY4273"/>
              </a:cxn>
              <a:cxn ang="0">
                <a:pos x="connsiteX4274" y="connsiteY4274"/>
              </a:cxn>
              <a:cxn ang="0">
                <a:pos x="connsiteX4275" y="connsiteY4275"/>
              </a:cxn>
              <a:cxn ang="0">
                <a:pos x="connsiteX4276" y="connsiteY4276"/>
              </a:cxn>
              <a:cxn ang="0">
                <a:pos x="connsiteX4277" y="connsiteY4277"/>
              </a:cxn>
              <a:cxn ang="0">
                <a:pos x="connsiteX4278" y="connsiteY4278"/>
              </a:cxn>
              <a:cxn ang="0">
                <a:pos x="connsiteX4279" y="connsiteY4279"/>
              </a:cxn>
              <a:cxn ang="0">
                <a:pos x="connsiteX4280" y="connsiteY4280"/>
              </a:cxn>
              <a:cxn ang="0">
                <a:pos x="connsiteX4281" y="connsiteY4281"/>
              </a:cxn>
              <a:cxn ang="0">
                <a:pos x="connsiteX4282" y="connsiteY4282"/>
              </a:cxn>
              <a:cxn ang="0">
                <a:pos x="connsiteX4283" y="connsiteY4283"/>
              </a:cxn>
              <a:cxn ang="0">
                <a:pos x="connsiteX4284" y="connsiteY4284"/>
              </a:cxn>
              <a:cxn ang="0">
                <a:pos x="connsiteX4285" y="connsiteY4285"/>
              </a:cxn>
              <a:cxn ang="0">
                <a:pos x="connsiteX4286" y="connsiteY4286"/>
              </a:cxn>
              <a:cxn ang="0">
                <a:pos x="connsiteX4287" y="connsiteY4287"/>
              </a:cxn>
              <a:cxn ang="0">
                <a:pos x="connsiteX4288" y="connsiteY4288"/>
              </a:cxn>
              <a:cxn ang="0">
                <a:pos x="connsiteX4289" y="connsiteY4289"/>
              </a:cxn>
              <a:cxn ang="0">
                <a:pos x="connsiteX4290" y="connsiteY4290"/>
              </a:cxn>
              <a:cxn ang="0">
                <a:pos x="connsiteX4291" y="connsiteY4291"/>
              </a:cxn>
              <a:cxn ang="0">
                <a:pos x="connsiteX4292" y="connsiteY4292"/>
              </a:cxn>
              <a:cxn ang="0">
                <a:pos x="connsiteX4293" y="connsiteY4293"/>
              </a:cxn>
              <a:cxn ang="0">
                <a:pos x="connsiteX4294" y="connsiteY4294"/>
              </a:cxn>
              <a:cxn ang="0">
                <a:pos x="connsiteX4295" y="connsiteY4295"/>
              </a:cxn>
              <a:cxn ang="0">
                <a:pos x="connsiteX4296" y="connsiteY4296"/>
              </a:cxn>
              <a:cxn ang="0">
                <a:pos x="connsiteX4297" y="connsiteY4297"/>
              </a:cxn>
              <a:cxn ang="0">
                <a:pos x="connsiteX4298" y="connsiteY4298"/>
              </a:cxn>
              <a:cxn ang="0">
                <a:pos x="connsiteX4299" y="connsiteY4299"/>
              </a:cxn>
              <a:cxn ang="0">
                <a:pos x="connsiteX4300" y="connsiteY4300"/>
              </a:cxn>
              <a:cxn ang="0">
                <a:pos x="connsiteX4301" y="connsiteY4301"/>
              </a:cxn>
              <a:cxn ang="0">
                <a:pos x="connsiteX4302" y="connsiteY4302"/>
              </a:cxn>
              <a:cxn ang="0">
                <a:pos x="connsiteX4303" y="connsiteY4303"/>
              </a:cxn>
              <a:cxn ang="0">
                <a:pos x="connsiteX4304" y="connsiteY4304"/>
              </a:cxn>
              <a:cxn ang="0">
                <a:pos x="connsiteX4305" y="connsiteY4305"/>
              </a:cxn>
              <a:cxn ang="0">
                <a:pos x="connsiteX4306" y="connsiteY4306"/>
              </a:cxn>
              <a:cxn ang="0">
                <a:pos x="connsiteX4307" y="connsiteY4307"/>
              </a:cxn>
              <a:cxn ang="0">
                <a:pos x="connsiteX4308" y="connsiteY4308"/>
              </a:cxn>
              <a:cxn ang="0">
                <a:pos x="connsiteX4309" y="connsiteY4309"/>
              </a:cxn>
              <a:cxn ang="0">
                <a:pos x="connsiteX4310" y="connsiteY4310"/>
              </a:cxn>
              <a:cxn ang="0">
                <a:pos x="connsiteX4311" y="connsiteY4311"/>
              </a:cxn>
              <a:cxn ang="0">
                <a:pos x="connsiteX4312" y="connsiteY4312"/>
              </a:cxn>
              <a:cxn ang="0">
                <a:pos x="connsiteX4313" y="connsiteY4313"/>
              </a:cxn>
              <a:cxn ang="0">
                <a:pos x="connsiteX4314" y="connsiteY4314"/>
              </a:cxn>
              <a:cxn ang="0">
                <a:pos x="connsiteX4315" y="connsiteY4315"/>
              </a:cxn>
              <a:cxn ang="0">
                <a:pos x="connsiteX4316" y="connsiteY4316"/>
              </a:cxn>
              <a:cxn ang="0">
                <a:pos x="connsiteX4317" y="connsiteY4317"/>
              </a:cxn>
              <a:cxn ang="0">
                <a:pos x="connsiteX4318" y="connsiteY4318"/>
              </a:cxn>
              <a:cxn ang="0">
                <a:pos x="connsiteX4319" y="connsiteY4319"/>
              </a:cxn>
              <a:cxn ang="0">
                <a:pos x="connsiteX4320" y="connsiteY4320"/>
              </a:cxn>
              <a:cxn ang="0">
                <a:pos x="connsiteX4321" y="connsiteY4321"/>
              </a:cxn>
              <a:cxn ang="0">
                <a:pos x="connsiteX4322" y="connsiteY4322"/>
              </a:cxn>
              <a:cxn ang="0">
                <a:pos x="connsiteX4323" y="connsiteY4323"/>
              </a:cxn>
              <a:cxn ang="0">
                <a:pos x="connsiteX4324" y="connsiteY4324"/>
              </a:cxn>
              <a:cxn ang="0">
                <a:pos x="connsiteX4325" y="connsiteY4325"/>
              </a:cxn>
              <a:cxn ang="0">
                <a:pos x="connsiteX4326" y="connsiteY4326"/>
              </a:cxn>
              <a:cxn ang="0">
                <a:pos x="connsiteX4327" y="connsiteY4327"/>
              </a:cxn>
              <a:cxn ang="0">
                <a:pos x="connsiteX4328" y="connsiteY4328"/>
              </a:cxn>
              <a:cxn ang="0">
                <a:pos x="connsiteX4329" y="connsiteY4329"/>
              </a:cxn>
              <a:cxn ang="0">
                <a:pos x="connsiteX4330" y="connsiteY4330"/>
              </a:cxn>
              <a:cxn ang="0">
                <a:pos x="connsiteX4331" y="connsiteY4331"/>
              </a:cxn>
              <a:cxn ang="0">
                <a:pos x="connsiteX4332" y="connsiteY4332"/>
              </a:cxn>
              <a:cxn ang="0">
                <a:pos x="connsiteX4333" y="connsiteY4333"/>
              </a:cxn>
              <a:cxn ang="0">
                <a:pos x="connsiteX4334" y="connsiteY4334"/>
              </a:cxn>
              <a:cxn ang="0">
                <a:pos x="connsiteX4335" y="connsiteY4335"/>
              </a:cxn>
              <a:cxn ang="0">
                <a:pos x="connsiteX4336" y="connsiteY4336"/>
              </a:cxn>
              <a:cxn ang="0">
                <a:pos x="connsiteX4337" y="connsiteY4337"/>
              </a:cxn>
              <a:cxn ang="0">
                <a:pos x="connsiteX4338" y="connsiteY4338"/>
              </a:cxn>
              <a:cxn ang="0">
                <a:pos x="connsiteX4339" y="connsiteY4339"/>
              </a:cxn>
              <a:cxn ang="0">
                <a:pos x="connsiteX4340" y="connsiteY4340"/>
              </a:cxn>
              <a:cxn ang="0">
                <a:pos x="connsiteX4341" y="connsiteY4341"/>
              </a:cxn>
              <a:cxn ang="0">
                <a:pos x="connsiteX4342" y="connsiteY4342"/>
              </a:cxn>
              <a:cxn ang="0">
                <a:pos x="connsiteX4343" y="connsiteY4343"/>
              </a:cxn>
              <a:cxn ang="0">
                <a:pos x="connsiteX4344" y="connsiteY4344"/>
              </a:cxn>
              <a:cxn ang="0">
                <a:pos x="connsiteX4345" y="connsiteY4345"/>
              </a:cxn>
              <a:cxn ang="0">
                <a:pos x="connsiteX4346" y="connsiteY4346"/>
              </a:cxn>
              <a:cxn ang="0">
                <a:pos x="connsiteX4347" y="connsiteY4347"/>
              </a:cxn>
              <a:cxn ang="0">
                <a:pos x="connsiteX4348" y="connsiteY4348"/>
              </a:cxn>
              <a:cxn ang="0">
                <a:pos x="connsiteX4349" y="connsiteY4349"/>
              </a:cxn>
              <a:cxn ang="0">
                <a:pos x="connsiteX4350" y="connsiteY4350"/>
              </a:cxn>
              <a:cxn ang="0">
                <a:pos x="connsiteX4351" y="connsiteY4351"/>
              </a:cxn>
              <a:cxn ang="0">
                <a:pos x="connsiteX4352" y="connsiteY4352"/>
              </a:cxn>
              <a:cxn ang="0">
                <a:pos x="connsiteX4353" y="connsiteY4353"/>
              </a:cxn>
              <a:cxn ang="0">
                <a:pos x="connsiteX4354" y="connsiteY4354"/>
              </a:cxn>
              <a:cxn ang="0">
                <a:pos x="connsiteX4355" y="connsiteY4355"/>
              </a:cxn>
              <a:cxn ang="0">
                <a:pos x="connsiteX4356" y="connsiteY4356"/>
              </a:cxn>
              <a:cxn ang="0">
                <a:pos x="connsiteX4357" y="connsiteY4357"/>
              </a:cxn>
              <a:cxn ang="0">
                <a:pos x="connsiteX4358" y="connsiteY4358"/>
              </a:cxn>
              <a:cxn ang="0">
                <a:pos x="connsiteX4359" y="connsiteY4359"/>
              </a:cxn>
              <a:cxn ang="0">
                <a:pos x="connsiteX4360" y="connsiteY4360"/>
              </a:cxn>
              <a:cxn ang="0">
                <a:pos x="connsiteX4361" y="connsiteY4361"/>
              </a:cxn>
              <a:cxn ang="0">
                <a:pos x="connsiteX4362" y="connsiteY4362"/>
              </a:cxn>
              <a:cxn ang="0">
                <a:pos x="connsiteX4363" y="connsiteY4363"/>
              </a:cxn>
              <a:cxn ang="0">
                <a:pos x="connsiteX4364" y="connsiteY4364"/>
              </a:cxn>
              <a:cxn ang="0">
                <a:pos x="connsiteX4365" y="connsiteY4365"/>
              </a:cxn>
              <a:cxn ang="0">
                <a:pos x="connsiteX4366" y="connsiteY4366"/>
              </a:cxn>
              <a:cxn ang="0">
                <a:pos x="connsiteX4367" y="connsiteY4367"/>
              </a:cxn>
              <a:cxn ang="0">
                <a:pos x="connsiteX4368" y="connsiteY4368"/>
              </a:cxn>
              <a:cxn ang="0">
                <a:pos x="connsiteX4369" y="connsiteY4369"/>
              </a:cxn>
              <a:cxn ang="0">
                <a:pos x="connsiteX4370" y="connsiteY4370"/>
              </a:cxn>
              <a:cxn ang="0">
                <a:pos x="connsiteX4371" y="connsiteY4371"/>
              </a:cxn>
              <a:cxn ang="0">
                <a:pos x="connsiteX4372" y="connsiteY4372"/>
              </a:cxn>
              <a:cxn ang="0">
                <a:pos x="connsiteX4373" y="connsiteY4373"/>
              </a:cxn>
              <a:cxn ang="0">
                <a:pos x="connsiteX4374" y="connsiteY4374"/>
              </a:cxn>
              <a:cxn ang="0">
                <a:pos x="connsiteX4375" y="connsiteY4375"/>
              </a:cxn>
              <a:cxn ang="0">
                <a:pos x="connsiteX4376" y="connsiteY4376"/>
              </a:cxn>
              <a:cxn ang="0">
                <a:pos x="connsiteX4377" y="connsiteY4377"/>
              </a:cxn>
              <a:cxn ang="0">
                <a:pos x="connsiteX4378" y="connsiteY4378"/>
              </a:cxn>
              <a:cxn ang="0">
                <a:pos x="connsiteX4379" y="connsiteY4379"/>
              </a:cxn>
              <a:cxn ang="0">
                <a:pos x="connsiteX4380" y="connsiteY4380"/>
              </a:cxn>
              <a:cxn ang="0">
                <a:pos x="connsiteX4381" y="connsiteY4381"/>
              </a:cxn>
              <a:cxn ang="0">
                <a:pos x="connsiteX4382" y="connsiteY4382"/>
              </a:cxn>
              <a:cxn ang="0">
                <a:pos x="connsiteX4383" y="connsiteY4383"/>
              </a:cxn>
              <a:cxn ang="0">
                <a:pos x="connsiteX4384" y="connsiteY4384"/>
              </a:cxn>
              <a:cxn ang="0">
                <a:pos x="connsiteX4385" y="connsiteY4385"/>
              </a:cxn>
              <a:cxn ang="0">
                <a:pos x="connsiteX4386" y="connsiteY4386"/>
              </a:cxn>
              <a:cxn ang="0">
                <a:pos x="connsiteX4387" y="connsiteY4387"/>
              </a:cxn>
              <a:cxn ang="0">
                <a:pos x="connsiteX4388" y="connsiteY4388"/>
              </a:cxn>
              <a:cxn ang="0">
                <a:pos x="connsiteX4389" y="connsiteY4389"/>
              </a:cxn>
              <a:cxn ang="0">
                <a:pos x="connsiteX4390" y="connsiteY4390"/>
              </a:cxn>
              <a:cxn ang="0">
                <a:pos x="connsiteX4391" y="connsiteY4391"/>
              </a:cxn>
              <a:cxn ang="0">
                <a:pos x="connsiteX4392" y="connsiteY4392"/>
              </a:cxn>
              <a:cxn ang="0">
                <a:pos x="connsiteX4393" y="connsiteY4393"/>
              </a:cxn>
              <a:cxn ang="0">
                <a:pos x="connsiteX4394" y="connsiteY4394"/>
              </a:cxn>
              <a:cxn ang="0">
                <a:pos x="connsiteX4395" y="connsiteY4395"/>
              </a:cxn>
              <a:cxn ang="0">
                <a:pos x="connsiteX4396" y="connsiteY4396"/>
              </a:cxn>
              <a:cxn ang="0">
                <a:pos x="connsiteX4397" y="connsiteY4397"/>
              </a:cxn>
              <a:cxn ang="0">
                <a:pos x="connsiteX4398" y="connsiteY4398"/>
              </a:cxn>
              <a:cxn ang="0">
                <a:pos x="connsiteX4399" y="connsiteY4399"/>
              </a:cxn>
              <a:cxn ang="0">
                <a:pos x="connsiteX4400" y="connsiteY4400"/>
              </a:cxn>
              <a:cxn ang="0">
                <a:pos x="connsiteX4401" y="connsiteY4401"/>
              </a:cxn>
              <a:cxn ang="0">
                <a:pos x="connsiteX4402" y="connsiteY4402"/>
              </a:cxn>
              <a:cxn ang="0">
                <a:pos x="connsiteX4403" y="connsiteY4403"/>
              </a:cxn>
              <a:cxn ang="0">
                <a:pos x="connsiteX4404" y="connsiteY4404"/>
              </a:cxn>
              <a:cxn ang="0">
                <a:pos x="connsiteX4405" y="connsiteY4405"/>
              </a:cxn>
              <a:cxn ang="0">
                <a:pos x="connsiteX4406" y="connsiteY4406"/>
              </a:cxn>
              <a:cxn ang="0">
                <a:pos x="connsiteX4407" y="connsiteY4407"/>
              </a:cxn>
              <a:cxn ang="0">
                <a:pos x="connsiteX4408" y="connsiteY4408"/>
              </a:cxn>
              <a:cxn ang="0">
                <a:pos x="connsiteX4409" y="connsiteY4409"/>
              </a:cxn>
              <a:cxn ang="0">
                <a:pos x="connsiteX4410" y="connsiteY4410"/>
              </a:cxn>
              <a:cxn ang="0">
                <a:pos x="connsiteX4411" y="connsiteY4411"/>
              </a:cxn>
              <a:cxn ang="0">
                <a:pos x="connsiteX4412" y="connsiteY4412"/>
              </a:cxn>
              <a:cxn ang="0">
                <a:pos x="connsiteX4413" y="connsiteY4413"/>
              </a:cxn>
              <a:cxn ang="0">
                <a:pos x="connsiteX4414" y="connsiteY4414"/>
              </a:cxn>
              <a:cxn ang="0">
                <a:pos x="connsiteX4415" y="connsiteY4415"/>
              </a:cxn>
              <a:cxn ang="0">
                <a:pos x="connsiteX4416" y="connsiteY4416"/>
              </a:cxn>
              <a:cxn ang="0">
                <a:pos x="connsiteX4417" y="connsiteY4417"/>
              </a:cxn>
              <a:cxn ang="0">
                <a:pos x="connsiteX4418" y="connsiteY4418"/>
              </a:cxn>
              <a:cxn ang="0">
                <a:pos x="connsiteX4419" y="connsiteY4419"/>
              </a:cxn>
              <a:cxn ang="0">
                <a:pos x="connsiteX4420" y="connsiteY4420"/>
              </a:cxn>
              <a:cxn ang="0">
                <a:pos x="connsiteX4421" y="connsiteY4421"/>
              </a:cxn>
              <a:cxn ang="0">
                <a:pos x="connsiteX4422" y="connsiteY4422"/>
              </a:cxn>
              <a:cxn ang="0">
                <a:pos x="connsiteX4423" y="connsiteY4423"/>
              </a:cxn>
              <a:cxn ang="0">
                <a:pos x="connsiteX4424" y="connsiteY4424"/>
              </a:cxn>
              <a:cxn ang="0">
                <a:pos x="connsiteX4425" y="connsiteY4425"/>
              </a:cxn>
              <a:cxn ang="0">
                <a:pos x="connsiteX4426" y="connsiteY4426"/>
              </a:cxn>
              <a:cxn ang="0">
                <a:pos x="connsiteX4427" y="connsiteY4427"/>
              </a:cxn>
              <a:cxn ang="0">
                <a:pos x="connsiteX4428" y="connsiteY4428"/>
              </a:cxn>
              <a:cxn ang="0">
                <a:pos x="connsiteX4429" y="connsiteY4429"/>
              </a:cxn>
              <a:cxn ang="0">
                <a:pos x="connsiteX4430" y="connsiteY4430"/>
              </a:cxn>
              <a:cxn ang="0">
                <a:pos x="connsiteX4431" y="connsiteY4431"/>
              </a:cxn>
              <a:cxn ang="0">
                <a:pos x="connsiteX4432" y="connsiteY4432"/>
              </a:cxn>
              <a:cxn ang="0">
                <a:pos x="connsiteX4433" y="connsiteY4433"/>
              </a:cxn>
              <a:cxn ang="0">
                <a:pos x="connsiteX4434" y="connsiteY4434"/>
              </a:cxn>
              <a:cxn ang="0">
                <a:pos x="connsiteX4435" y="connsiteY4435"/>
              </a:cxn>
              <a:cxn ang="0">
                <a:pos x="connsiteX4436" y="connsiteY4436"/>
              </a:cxn>
              <a:cxn ang="0">
                <a:pos x="connsiteX4437" y="connsiteY4437"/>
              </a:cxn>
              <a:cxn ang="0">
                <a:pos x="connsiteX4438" y="connsiteY4438"/>
              </a:cxn>
              <a:cxn ang="0">
                <a:pos x="connsiteX4439" y="connsiteY4439"/>
              </a:cxn>
              <a:cxn ang="0">
                <a:pos x="connsiteX4440" y="connsiteY4440"/>
              </a:cxn>
              <a:cxn ang="0">
                <a:pos x="connsiteX4441" y="connsiteY4441"/>
              </a:cxn>
              <a:cxn ang="0">
                <a:pos x="connsiteX4442" y="connsiteY4442"/>
              </a:cxn>
              <a:cxn ang="0">
                <a:pos x="connsiteX4443" y="connsiteY4443"/>
              </a:cxn>
              <a:cxn ang="0">
                <a:pos x="connsiteX4444" y="connsiteY4444"/>
              </a:cxn>
              <a:cxn ang="0">
                <a:pos x="connsiteX4445" y="connsiteY4445"/>
              </a:cxn>
              <a:cxn ang="0">
                <a:pos x="connsiteX4446" y="connsiteY4446"/>
              </a:cxn>
              <a:cxn ang="0">
                <a:pos x="connsiteX4447" y="connsiteY4447"/>
              </a:cxn>
              <a:cxn ang="0">
                <a:pos x="connsiteX4448" y="connsiteY4448"/>
              </a:cxn>
              <a:cxn ang="0">
                <a:pos x="connsiteX4449" y="connsiteY4449"/>
              </a:cxn>
              <a:cxn ang="0">
                <a:pos x="connsiteX4450" y="connsiteY4450"/>
              </a:cxn>
              <a:cxn ang="0">
                <a:pos x="connsiteX4451" y="connsiteY4451"/>
              </a:cxn>
              <a:cxn ang="0">
                <a:pos x="connsiteX4452" y="connsiteY4452"/>
              </a:cxn>
              <a:cxn ang="0">
                <a:pos x="connsiteX4453" y="connsiteY4453"/>
              </a:cxn>
              <a:cxn ang="0">
                <a:pos x="connsiteX4454" y="connsiteY4454"/>
              </a:cxn>
              <a:cxn ang="0">
                <a:pos x="connsiteX4455" y="connsiteY4455"/>
              </a:cxn>
              <a:cxn ang="0">
                <a:pos x="connsiteX4456" y="connsiteY4456"/>
              </a:cxn>
              <a:cxn ang="0">
                <a:pos x="connsiteX4457" y="connsiteY4457"/>
              </a:cxn>
              <a:cxn ang="0">
                <a:pos x="connsiteX4458" y="connsiteY4458"/>
              </a:cxn>
              <a:cxn ang="0">
                <a:pos x="connsiteX4459" y="connsiteY4459"/>
              </a:cxn>
              <a:cxn ang="0">
                <a:pos x="connsiteX4460" y="connsiteY4460"/>
              </a:cxn>
              <a:cxn ang="0">
                <a:pos x="connsiteX4461" y="connsiteY4461"/>
              </a:cxn>
              <a:cxn ang="0">
                <a:pos x="connsiteX4462" y="connsiteY4462"/>
              </a:cxn>
              <a:cxn ang="0">
                <a:pos x="connsiteX4463" y="connsiteY4463"/>
              </a:cxn>
              <a:cxn ang="0">
                <a:pos x="connsiteX4464" y="connsiteY4464"/>
              </a:cxn>
              <a:cxn ang="0">
                <a:pos x="connsiteX4465" y="connsiteY4465"/>
              </a:cxn>
              <a:cxn ang="0">
                <a:pos x="connsiteX4466" y="connsiteY4466"/>
              </a:cxn>
              <a:cxn ang="0">
                <a:pos x="connsiteX4467" y="connsiteY4467"/>
              </a:cxn>
              <a:cxn ang="0">
                <a:pos x="connsiteX4468" y="connsiteY4468"/>
              </a:cxn>
              <a:cxn ang="0">
                <a:pos x="connsiteX4469" y="connsiteY4469"/>
              </a:cxn>
              <a:cxn ang="0">
                <a:pos x="connsiteX4470" y="connsiteY4470"/>
              </a:cxn>
              <a:cxn ang="0">
                <a:pos x="connsiteX4471" y="connsiteY4471"/>
              </a:cxn>
              <a:cxn ang="0">
                <a:pos x="connsiteX4472" y="connsiteY4472"/>
              </a:cxn>
              <a:cxn ang="0">
                <a:pos x="connsiteX4473" y="connsiteY4473"/>
              </a:cxn>
              <a:cxn ang="0">
                <a:pos x="connsiteX4474" y="connsiteY4474"/>
              </a:cxn>
              <a:cxn ang="0">
                <a:pos x="connsiteX4475" y="connsiteY4475"/>
              </a:cxn>
              <a:cxn ang="0">
                <a:pos x="connsiteX4476" y="connsiteY4476"/>
              </a:cxn>
              <a:cxn ang="0">
                <a:pos x="connsiteX4477" y="connsiteY4477"/>
              </a:cxn>
              <a:cxn ang="0">
                <a:pos x="connsiteX4478" y="connsiteY4478"/>
              </a:cxn>
              <a:cxn ang="0">
                <a:pos x="connsiteX4479" y="connsiteY4479"/>
              </a:cxn>
              <a:cxn ang="0">
                <a:pos x="connsiteX4480" y="connsiteY4480"/>
              </a:cxn>
              <a:cxn ang="0">
                <a:pos x="connsiteX4481" y="connsiteY4481"/>
              </a:cxn>
              <a:cxn ang="0">
                <a:pos x="connsiteX4482" y="connsiteY4482"/>
              </a:cxn>
              <a:cxn ang="0">
                <a:pos x="connsiteX4483" y="connsiteY4483"/>
              </a:cxn>
              <a:cxn ang="0">
                <a:pos x="connsiteX4484" y="connsiteY4484"/>
              </a:cxn>
              <a:cxn ang="0">
                <a:pos x="connsiteX4485" y="connsiteY4485"/>
              </a:cxn>
              <a:cxn ang="0">
                <a:pos x="connsiteX4486" y="connsiteY4486"/>
              </a:cxn>
              <a:cxn ang="0">
                <a:pos x="connsiteX4487" y="connsiteY4487"/>
              </a:cxn>
              <a:cxn ang="0">
                <a:pos x="connsiteX4488" y="connsiteY4488"/>
              </a:cxn>
              <a:cxn ang="0">
                <a:pos x="connsiteX4489" y="connsiteY4489"/>
              </a:cxn>
              <a:cxn ang="0">
                <a:pos x="connsiteX4490" y="connsiteY4490"/>
              </a:cxn>
              <a:cxn ang="0">
                <a:pos x="connsiteX4491" y="connsiteY4491"/>
              </a:cxn>
              <a:cxn ang="0">
                <a:pos x="connsiteX4492" y="connsiteY4492"/>
              </a:cxn>
              <a:cxn ang="0">
                <a:pos x="connsiteX4493" y="connsiteY4493"/>
              </a:cxn>
              <a:cxn ang="0">
                <a:pos x="connsiteX4494" y="connsiteY4494"/>
              </a:cxn>
              <a:cxn ang="0">
                <a:pos x="connsiteX4495" y="connsiteY4495"/>
              </a:cxn>
              <a:cxn ang="0">
                <a:pos x="connsiteX4496" y="connsiteY4496"/>
              </a:cxn>
              <a:cxn ang="0">
                <a:pos x="connsiteX4497" y="connsiteY4497"/>
              </a:cxn>
              <a:cxn ang="0">
                <a:pos x="connsiteX4498" y="connsiteY4498"/>
              </a:cxn>
              <a:cxn ang="0">
                <a:pos x="connsiteX4499" y="connsiteY4499"/>
              </a:cxn>
              <a:cxn ang="0">
                <a:pos x="connsiteX4500" y="connsiteY4500"/>
              </a:cxn>
              <a:cxn ang="0">
                <a:pos x="connsiteX4501" y="connsiteY4501"/>
              </a:cxn>
              <a:cxn ang="0">
                <a:pos x="connsiteX4502" y="connsiteY4502"/>
              </a:cxn>
              <a:cxn ang="0">
                <a:pos x="connsiteX4503" y="connsiteY4503"/>
              </a:cxn>
              <a:cxn ang="0">
                <a:pos x="connsiteX4504" y="connsiteY4504"/>
              </a:cxn>
              <a:cxn ang="0">
                <a:pos x="connsiteX4505" y="connsiteY4505"/>
              </a:cxn>
              <a:cxn ang="0">
                <a:pos x="connsiteX4506" y="connsiteY4506"/>
              </a:cxn>
              <a:cxn ang="0">
                <a:pos x="connsiteX4507" y="connsiteY4507"/>
              </a:cxn>
              <a:cxn ang="0">
                <a:pos x="connsiteX4508" y="connsiteY4508"/>
              </a:cxn>
              <a:cxn ang="0">
                <a:pos x="connsiteX4509" y="connsiteY4509"/>
              </a:cxn>
              <a:cxn ang="0">
                <a:pos x="connsiteX4510" y="connsiteY4510"/>
              </a:cxn>
              <a:cxn ang="0">
                <a:pos x="connsiteX4511" y="connsiteY4511"/>
              </a:cxn>
              <a:cxn ang="0">
                <a:pos x="connsiteX4512" y="connsiteY4512"/>
              </a:cxn>
              <a:cxn ang="0">
                <a:pos x="connsiteX4513" y="connsiteY4513"/>
              </a:cxn>
              <a:cxn ang="0">
                <a:pos x="connsiteX4514" y="connsiteY4514"/>
              </a:cxn>
              <a:cxn ang="0">
                <a:pos x="connsiteX4515" y="connsiteY4515"/>
              </a:cxn>
              <a:cxn ang="0">
                <a:pos x="connsiteX4516" y="connsiteY4516"/>
              </a:cxn>
              <a:cxn ang="0">
                <a:pos x="connsiteX4517" y="connsiteY4517"/>
              </a:cxn>
              <a:cxn ang="0">
                <a:pos x="connsiteX4518" y="connsiteY4518"/>
              </a:cxn>
              <a:cxn ang="0">
                <a:pos x="connsiteX4519" y="connsiteY4519"/>
              </a:cxn>
              <a:cxn ang="0">
                <a:pos x="connsiteX4520" y="connsiteY4520"/>
              </a:cxn>
              <a:cxn ang="0">
                <a:pos x="connsiteX4521" y="connsiteY4521"/>
              </a:cxn>
              <a:cxn ang="0">
                <a:pos x="connsiteX4522" y="connsiteY4522"/>
              </a:cxn>
              <a:cxn ang="0">
                <a:pos x="connsiteX4523" y="connsiteY4523"/>
              </a:cxn>
              <a:cxn ang="0">
                <a:pos x="connsiteX4524" y="connsiteY4524"/>
              </a:cxn>
              <a:cxn ang="0">
                <a:pos x="connsiteX4525" y="connsiteY4525"/>
              </a:cxn>
              <a:cxn ang="0">
                <a:pos x="connsiteX4526" y="connsiteY4526"/>
              </a:cxn>
              <a:cxn ang="0">
                <a:pos x="connsiteX4527" y="connsiteY4527"/>
              </a:cxn>
              <a:cxn ang="0">
                <a:pos x="connsiteX4528" y="connsiteY4528"/>
              </a:cxn>
              <a:cxn ang="0">
                <a:pos x="connsiteX4529" y="connsiteY4529"/>
              </a:cxn>
              <a:cxn ang="0">
                <a:pos x="connsiteX4530" y="connsiteY4530"/>
              </a:cxn>
              <a:cxn ang="0">
                <a:pos x="connsiteX4531" y="connsiteY4531"/>
              </a:cxn>
              <a:cxn ang="0">
                <a:pos x="connsiteX4532" y="connsiteY4532"/>
              </a:cxn>
              <a:cxn ang="0">
                <a:pos x="connsiteX4533" y="connsiteY4533"/>
              </a:cxn>
              <a:cxn ang="0">
                <a:pos x="connsiteX4534" y="connsiteY4534"/>
              </a:cxn>
              <a:cxn ang="0">
                <a:pos x="connsiteX4535" y="connsiteY4535"/>
              </a:cxn>
              <a:cxn ang="0">
                <a:pos x="connsiteX4536" y="connsiteY4536"/>
              </a:cxn>
              <a:cxn ang="0">
                <a:pos x="connsiteX4537" y="connsiteY4537"/>
              </a:cxn>
              <a:cxn ang="0">
                <a:pos x="connsiteX4538" y="connsiteY4538"/>
              </a:cxn>
              <a:cxn ang="0">
                <a:pos x="connsiteX4539" y="connsiteY4539"/>
              </a:cxn>
              <a:cxn ang="0">
                <a:pos x="connsiteX4540" y="connsiteY4540"/>
              </a:cxn>
              <a:cxn ang="0">
                <a:pos x="connsiteX4541" y="connsiteY4541"/>
              </a:cxn>
              <a:cxn ang="0">
                <a:pos x="connsiteX4542" y="connsiteY4542"/>
              </a:cxn>
              <a:cxn ang="0">
                <a:pos x="connsiteX4543" y="connsiteY4543"/>
              </a:cxn>
              <a:cxn ang="0">
                <a:pos x="connsiteX4544" y="connsiteY4544"/>
              </a:cxn>
              <a:cxn ang="0">
                <a:pos x="connsiteX4545" y="connsiteY4545"/>
              </a:cxn>
              <a:cxn ang="0">
                <a:pos x="connsiteX4546" y="connsiteY4546"/>
              </a:cxn>
              <a:cxn ang="0">
                <a:pos x="connsiteX4547" y="connsiteY4547"/>
              </a:cxn>
              <a:cxn ang="0">
                <a:pos x="connsiteX4548" y="connsiteY4548"/>
              </a:cxn>
              <a:cxn ang="0">
                <a:pos x="connsiteX4549" y="connsiteY4549"/>
              </a:cxn>
              <a:cxn ang="0">
                <a:pos x="connsiteX4550" y="connsiteY4550"/>
              </a:cxn>
              <a:cxn ang="0">
                <a:pos x="connsiteX4551" y="connsiteY4551"/>
              </a:cxn>
              <a:cxn ang="0">
                <a:pos x="connsiteX4552" y="connsiteY4552"/>
              </a:cxn>
              <a:cxn ang="0">
                <a:pos x="connsiteX4553" y="connsiteY4553"/>
              </a:cxn>
              <a:cxn ang="0">
                <a:pos x="connsiteX4554" y="connsiteY4554"/>
              </a:cxn>
              <a:cxn ang="0">
                <a:pos x="connsiteX4555" y="connsiteY4555"/>
              </a:cxn>
              <a:cxn ang="0">
                <a:pos x="connsiteX4556" y="connsiteY4556"/>
              </a:cxn>
              <a:cxn ang="0">
                <a:pos x="connsiteX4557" y="connsiteY4557"/>
              </a:cxn>
              <a:cxn ang="0">
                <a:pos x="connsiteX4558" y="connsiteY4558"/>
              </a:cxn>
              <a:cxn ang="0">
                <a:pos x="connsiteX4559" y="connsiteY4559"/>
              </a:cxn>
              <a:cxn ang="0">
                <a:pos x="connsiteX4560" y="connsiteY4560"/>
              </a:cxn>
              <a:cxn ang="0">
                <a:pos x="connsiteX4561" y="connsiteY4561"/>
              </a:cxn>
              <a:cxn ang="0">
                <a:pos x="connsiteX4562" y="connsiteY4562"/>
              </a:cxn>
              <a:cxn ang="0">
                <a:pos x="connsiteX4563" y="connsiteY4563"/>
              </a:cxn>
              <a:cxn ang="0">
                <a:pos x="connsiteX4564" y="connsiteY4564"/>
              </a:cxn>
              <a:cxn ang="0">
                <a:pos x="connsiteX4565" y="connsiteY4565"/>
              </a:cxn>
              <a:cxn ang="0">
                <a:pos x="connsiteX4566" y="connsiteY4566"/>
              </a:cxn>
              <a:cxn ang="0">
                <a:pos x="connsiteX4567" y="connsiteY4567"/>
              </a:cxn>
              <a:cxn ang="0">
                <a:pos x="connsiteX4568" y="connsiteY4568"/>
              </a:cxn>
              <a:cxn ang="0">
                <a:pos x="connsiteX4569" y="connsiteY4569"/>
              </a:cxn>
              <a:cxn ang="0">
                <a:pos x="connsiteX4570" y="connsiteY4570"/>
              </a:cxn>
              <a:cxn ang="0">
                <a:pos x="connsiteX4571" y="connsiteY4571"/>
              </a:cxn>
              <a:cxn ang="0">
                <a:pos x="connsiteX4572" y="connsiteY4572"/>
              </a:cxn>
              <a:cxn ang="0">
                <a:pos x="connsiteX4573" y="connsiteY4573"/>
              </a:cxn>
              <a:cxn ang="0">
                <a:pos x="connsiteX4574" y="connsiteY4574"/>
              </a:cxn>
              <a:cxn ang="0">
                <a:pos x="connsiteX4575" y="connsiteY4575"/>
              </a:cxn>
              <a:cxn ang="0">
                <a:pos x="connsiteX4576" y="connsiteY4576"/>
              </a:cxn>
              <a:cxn ang="0">
                <a:pos x="connsiteX4577" y="connsiteY4577"/>
              </a:cxn>
              <a:cxn ang="0">
                <a:pos x="connsiteX4578" y="connsiteY4578"/>
              </a:cxn>
              <a:cxn ang="0">
                <a:pos x="connsiteX4579" y="connsiteY4579"/>
              </a:cxn>
              <a:cxn ang="0">
                <a:pos x="connsiteX4580" y="connsiteY4580"/>
              </a:cxn>
              <a:cxn ang="0">
                <a:pos x="connsiteX4581" y="connsiteY4581"/>
              </a:cxn>
              <a:cxn ang="0">
                <a:pos x="connsiteX4582" y="connsiteY4582"/>
              </a:cxn>
              <a:cxn ang="0">
                <a:pos x="connsiteX4583" y="connsiteY4583"/>
              </a:cxn>
              <a:cxn ang="0">
                <a:pos x="connsiteX4584" y="connsiteY4584"/>
              </a:cxn>
              <a:cxn ang="0">
                <a:pos x="connsiteX4585" y="connsiteY4585"/>
              </a:cxn>
              <a:cxn ang="0">
                <a:pos x="connsiteX4586" y="connsiteY4586"/>
              </a:cxn>
              <a:cxn ang="0">
                <a:pos x="connsiteX4587" y="connsiteY4587"/>
              </a:cxn>
              <a:cxn ang="0">
                <a:pos x="connsiteX4588" y="connsiteY4588"/>
              </a:cxn>
              <a:cxn ang="0">
                <a:pos x="connsiteX4589" y="connsiteY4589"/>
              </a:cxn>
              <a:cxn ang="0">
                <a:pos x="connsiteX4590" y="connsiteY4590"/>
              </a:cxn>
              <a:cxn ang="0">
                <a:pos x="connsiteX4591" y="connsiteY4591"/>
              </a:cxn>
              <a:cxn ang="0">
                <a:pos x="connsiteX4592" y="connsiteY4592"/>
              </a:cxn>
              <a:cxn ang="0">
                <a:pos x="connsiteX4593" y="connsiteY4593"/>
              </a:cxn>
              <a:cxn ang="0">
                <a:pos x="connsiteX4594" y="connsiteY4594"/>
              </a:cxn>
              <a:cxn ang="0">
                <a:pos x="connsiteX4595" y="connsiteY4595"/>
              </a:cxn>
              <a:cxn ang="0">
                <a:pos x="connsiteX4596" y="connsiteY4596"/>
              </a:cxn>
              <a:cxn ang="0">
                <a:pos x="connsiteX4597" y="connsiteY4597"/>
              </a:cxn>
              <a:cxn ang="0">
                <a:pos x="connsiteX4598" y="connsiteY4598"/>
              </a:cxn>
              <a:cxn ang="0">
                <a:pos x="connsiteX4599" y="connsiteY4599"/>
              </a:cxn>
              <a:cxn ang="0">
                <a:pos x="connsiteX4600" y="connsiteY4600"/>
              </a:cxn>
              <a:cxn ang="0">
                <a:pos x="connsiteX4601" y="connsiteY4601"/>
              </a:cxn>
              <a:cxn ang="0">
                <a:pos x="connsiteX4602" y="connsiteY4602"/>
              </a:cxn>
              <a:cxn ang="0">
                <a:pos x="connsiteX4603" y="connsiteY4603"/>
              </a:cxn>
              <a:cxn ang="0">
                <a:pos x="connsiteX4604" y="connsiteY4604"/>
              </a:cxn>
              <a:cxn ang="0">
                <a:pos x="connsiteX4605" y="connsiteY4605"/>
              </a:cxn>
              <a:cxn ang="0">
                <a:pos x="connsiteX4606" y="connsiteY4606"/>
              </a:cxn>
              <a:cxn ang="0">
                <a:pos x="connsiteX4607" y="connsiteY4607"/>
              </a:cxn>
              <a:cxn ang="0">
                <a:pos x="connsiteX4608" y="connsiteY4608"/>
              </a:cxn>
              <a:cxn ang="0">
                <a:pos x="connsiteX4609" y="connsiteY4609"/>
              </a:cxn>
              <a:cxn ang="0">
                <a:pos x="connsiteX4610" y="connsiteY4610"/>
              </a:cxn>
              <a:cxn ang="0">
                <a:pos x="connsiteX4611" y="connsiteY4611"/>
              </a:cxn>
              <a:cxn ang="0">
                <a:pos x="connsiteX4612" y="connsiteY4612"/>
              </a:cxn>
              <a:cxn ang="0">
                <a:pos x="connsiteX4613" y="connsiteY4613"/>
              </a:cxn>
              <a:cxn ang="0">
                <a:pos x="connsiteX4614" y="connsiteY4614"/>
              </a:cxn>
              <a:cxn ang="0">
                <a:pos x="connsiteX4615" y="connsiteY4615"/>
              </a:cxn>
              <a:cxn ang="0">
                <a:pos x="connsiteX4616" y="connsiteY4616"/>
              </a:cxn>
              <a:cxn ang="0">
                <a:pos x="connsiteX4617" y="connsiteY4617"/>
              </a:cxn>
              <a:cxn ang="0">
                <a:pos x="connsiteX4618" y="connsiteY4618"/>
              </a:cxn>
              <a:cxn ang="0">
                <a:pos x="connsiteX4619" y="connsiteY4619"/>
              </a:cxn>
              <a:cxn ang="0">
                <a:pos x="connsiteX4620" y="connsiteY4620"/>
              </a:cxn>
              <a:cxn ang="0">
                <a:pos x="connsiteX4621" y="connsiteY4621"/>
              </a:cxn>
              <a:cxn ang="0">
                <a:pos x="connsiteX4622" y="connsiteY4622"/>
              </a:cxn>
              <a:cxn ang="0">
                <a:pos x="connsiteX4623" y="connsiteY4623"/>
              </a:cxn>
              <a:cxn ang="0">
                <a:pos x="connsiteX4624" y="connsiteY4624"/>
              </a:cxn>
              <a:cxn ang="0">
                <a:pos x="connsiteX4625" y="connsiteY4625"/>
              </a:cxn>
              <a:cxn ang="0">
                <a:pos x="connsiteX4626" y="connsiteY4626"/>
              </a:cxn>
              <a:cxn ang="0">
                <a:pos x="connsiteX4627" y="connsiteY4627"/>
              </a:cxn>
              <a:cxn ang="0">
                <a:pos x="connsiteX4628" y="connsiteY4628"/>
              </a:cxn>
              <a:cxn ang="0">
                <a:pos x="connsiteX4629" y="connsiteY4629"/>
              </a:cxn>
              <a:cxn ang="0">
                <a:pos x="connsiteX4630" y="connsiteY4630"/>
              </a:cxn>
              <a:cxn ang="0">
                <a:pos x="connsiteX4631" y="connsiteY4631"/>
              </a:cxn>
              <a:cxn ang="0">
                <a:pos x="connsiteX4632" y="connsiteY4632"/>
              </a:cxn>
              <a:cxn ang="0">
                <a:pos x="connsiteX4633" y="connsiteY4633"/>
              </a:cxn>
              <a:cxn ang="0">
                <a:pos x="connsiteX4634" y="connsiteY4634"/>
              </a:cxn>
              <a:cxn ang="0">
                <a:pos x="connsiteX4635" y="connsiteY4635"/>
              </a:cxn>
              <a:cxn ang="0">
                <a:pos x="connsiteX4636" y="connsiteY4636"/>
              </a:cxn>
              <a:cxn ang="0">
                <a:pos x="connsiteX4637" y="connsiteY4637"/>
              </a:cxn>
              <a:cxn ang="0">
                <a:pos x="connsiteX4638" y="connsiteY4638"/>
              </a:cxn>
              <a:cxn ang="0">
                <a:pos x="connsiteX4639" y="connsiteY4639"/>
              </a:cxn>
              <a:cxn ang="0">
                <a:pos x="connsiteX4640" y="connsiteY4640"/>
              </a:cxn>
              <a:cxn ang="0">
                <a:pos x="connsiteX4641" y="connsiteY4641"/>
              </a:cxn>
              <a:cxn ang="0">
                <a:pos x="connsiteX4642" y="connsiteY4642"/>
              </a:cxn>
              <a:cxn ang="0">
                <a:pos x="connsiteX4643" y="connsiteY4643"/>
              </a:cxn>
              <a:cxn ang="0">
                <a:pos x="connsiteX4644" y="connsiteY4644"/>
              </a:cxn>
              <a:cxn ang="0">
                <a:pos x="connsiteX4645" y="connsiteY4645"/>
              </a:cxn>
              <a:cxn ang="0">
                <a:pos x="connsiteX4646" y="connsiteY4646"/>
              </a:cxn>
              <a:cxn ang="0">
                <a:pos x="connsiteX4647" y="connsiteY4647"/>
              </a:cxn>
              <a:cxn ang="0">
                <a:pos x="connsiteX4648" y="connsiteY4648"/>
              </a:cxn>
              <a:cxn ang="0">
                <a:pos x="connsiteX4649" y="connsiteY4649"/>
              </a:cxn>
              <a:cxn ang="0">
                <a:pos x="connsiteX4650" y="connsiteY4650"/>
              </a:cxn>
              <a:cxn ang="0">
                <a:pos x="connsiteX4651" y="connsiteY4651"/>
              </a:cxn>
              <a:cxn ang="0">
                <a:pos x="connsiteX4652" y="connsiteY4652"/>
              </a:cxn>
              <a:cxn ang="0">
                <a:pos x="connsiteX4653" y="connsiteY4653"/>
              </a:cxn>
              <a:cxn ang="0">
                <a:pos x="connsiteX4654" y="connsiteY4654"/>
              </a:cxn>
              <a:cxn ang="0">
                <a:pos x="connsiteX4655" y="connsiteY4655"/>
              </a:cxn>
              <a:cxn ang="0">
                <a:pos x="connsiteX4656" y="connsiteY4656"/>
              </a:cxn>
              <a:cxn ang="0">
                <a:pos x="connsiteX4657" y="connsiteY4657"/>
              </a:cxn>
              <a:cxn ang="0">
                <a:pos x="connsiteX4658" y="connsiteY4658"/>
              </a:cxn>
              <a:cxn ang="0">
                <a:pos x="connsiteX4659" y="connsiteY4659"/>
              </a:cxn>
              <a:cxn ang="0">
                <a:pos x="connsiteX4660" y="connsiteY4660"/>
              </a:cxn>
              <a:cxn ang="0">
                <a:pos x="connsiteX4661" y="connsiteY4661"/>
              </a:cxn>
              <a:cxn ang="0">
                <a:pos x="connsiteX4662" y="connsiteY4662"/>
              </a:cxn>
              <a:cxn ang="0">
                <a:pos x="connsiteX4663" y="connsiteY4663"/>
              </a:cxn>
              <a:cxn ang="0">
                <a:pos x="connsiteX4664" y="connsiteY4664"/>
              </a:cxn>
              <a:cxn ang="0">
                <a:pos x="connsiteX4665" y="connsiteY4665"/>
              </a:cxn>
              <a:cxn ang="0">
                <a:pos x="connsiteX4666" y="connsiteY4666"/>
              </a:cxn>
              <a:cxn ang="0">
                <a:pos x="connsiteX4667" y="connsiteY4667"/>
              </a:cxn>
              <a:cxn ang="0">
                <a:pos x="connsiteX4668" y="connsiteY4668"/>
              </a:cxn>
              <a:cxn ang="0">
                <a:pos x="connsiteX4669" y="connsiteY4669"/>
              </a:cxn>
              <a:cxn ang="0">
                <a:pos x="connsiteX4670" y="connsiteY4670"/>
              </a:cxn>
              <a:cxn ang="0">
                <a:pos x="connsiteX4671" y="connsiteY4671"/>
              </a:cxn>
              <a:cxn ang="0">
                <a:pos x="connsiteX4672" y="connsiteY4672"/>
              </a:cxn>
              <a:cxn ang="0">
                <a:pos x="connsiteX4673" y="connsiteY4673"/>
              </a:cxn>
              <a:cxn ang="0">
                <a:pos x="connsiteX4674" y="connsiteY4674"/>
              </a:cxn>
              <a:cxn ang="0">
                <a:pos x="connsiteX4675" y="connsiteY4675"/>
              </a:cxn>
              <a:cxn ang="0">
                <a:pos x="connsiteX4676" y="connsiteY4676"/>
              </a:cxn>
              <a:cxn ang="0">
                <a:pos x="connsiteX4677" y="connsiteY4677"/>
              </a:cxn>
              <a:cxn ang="0">
                <a:pos x="connsiteX4678" y="connsiteY4678"/>
              </a:cxn>
              <a:cxn ang="0">
                <a:pos x="connsiteX4679" y="connsiteY4679"/>
              </a:cxn>
              <a:cxn ang="0">
                <a:pos x="connsiteX4680" y="connsiteY4680"/>
              </a:cxn>
              <a:cxn ang="0">
                <a:pos x="connsiteX4681" y="connsiteY4681"/>
              </a:cxn>
              <a:cxn ang="0">
                <a:pos x="connsiteX4682" y="connsiteY4682"/>
              </a:cxn>
              <a:cxn ang="0">
                <a:pos x="connsiteX4683" y="connsiteY4683"/>
              </a:cxn>
              <a:cxn ang="0">
                <a:pos x="connsiteX4684" y="connsiteY4684"/>
              </a:cxn>
              <a:cxn ang="0">
                <a:pos x="connsiteX4685" y="connsiteY4685"/>
              </a:cxn>
              <a:cxn ang="0">
                <a:pos x="connsiteX4686" y="connsiteY4686"/>
              </a:cxn>
              <a:cxn ang="0">
                <a:pos x="connsiteX4687" y="connsiteY4687"/>
              </a:cxn>
              <a:cxn ang="0">
                <a:pos x="connsiteX4688" y="connsiteY4688"/>
              </a:cxn>
              <a:cxn ang="0">
                <a:pos x="connsiteX4689" y="connsiteY4689"/>
              </a:cxn>
              <a:cxn ang="0">
                <a:pos x="connsiteX4690" y="connsiteY4690"/>
              </a:cxn>
              <a:cxn ang="0">
                <a:pos x="connsiteX4691" y="connsiteY4691"/>
              </a:cxn>
              <a:cxn ang="0">
                <a:pos x="connsiteX4692" y="connsiteY4692"/>
              </a:cxn>
              <a:cxn ang="0">
                <a:pos x="connsiteX4693" y="connsiteY4693"/>
              </a:cxn>
              <a:cxn ang="0">
                <a:pos x="connsiteX4694" y="connsiteY4694"/>
              </a:cxn>
              <a:cxn ang="0">
                <a:pos x="connsiteX4695" y="connsiteY4695"/>
              </a:cxn>
              <a:cxn ang="0">
                <a:pos x="connsiteX4696" y="connsiteY4696"/>
              </a:cxn>
              <a:cxn ang="0">
                <a:pos x="connsiteX4697" y="connsiteY4697"/>
              </a:cxn>
              <a:cxn ang="0">
                <a:pos x="connsiteX4698" y="connsiteY4698"/>
              </a:cxn>
              <a:cxn ang="0">
                <a:pos x="connsiteX4699" y="connsiteY4699"/>
              </a:cxn>
              <a:cxn ang="0">
                <a:pos x="connsiteX4700" y="connsiteY4700"/>
              </a:cxn>
              <a:cxn ang="0">
                <a:pos x="connsiteX4701" y="connsiteY4701"/>
              </a:cxn>
              <a:cxn ang="0">
                <a:pos x="connsiteX4702" y="connsiteY4702"/>
              </a:cxn>
              <a:cxn ang="0">
                <a:pos x="connsiteX4703" y="connsiteY4703"/>
              </a:cxn>
              <a:cxn ang="0">
                <a:pos x="connsiteX4704" y="connsiteY4704"/>
              </a:cxn>
              <a:cxn ang="0">
                <a:pos x="connsiteX4705" y="connsiteY4705"/>
              </a:cxn>
              <a:cxn ang="0">
                <a:pos x="connsiteX4706" y="connsiteY4706"/>
              </a:cxn>
              <a:cxn ang="0">
                <a:pos x="connsiteX4707" y="connsiteY4707"/>
              </a:cxn>
              <a:cxn ang="0">
                <a:pos x="connsiteX4708" y="connsiteY4708"/>
              </a:cxn>
              <a:cxn ang="0">
                <a:pos x="connsiteX4709" y="connsiteY4709"/>
              </a:cxn>
              <a:cxn ang="0">
                <a:pos x="connsiteX4710" y="connsiteY4710"/>
              </a:cxn>
              <a:cxn ang="0">
                <a:pos x="connsiteX4711" y="connsiteY4711"/>
              </a:cxn>
              <a:cxn ang="0">
                <a:pos x="connsiteX4712" y="connsiteY4712"/>
              </a:cxn>
              <a:cxn ang="0">
                <a:pos x="connsiteX4713" y="connsiteY4713"/>
              </a:cxn>
              <a:cxn ang="0">
                <a:pos x="connsiteX4714" y="connsiteY4714"/>
              </a:cxn>
              <a:cxn ang="0">
                <a:pos x="connsiteX4715" y="connsiteY4715"/>
              </a:cxn>
              <a:cxn ang="0">
                <a:pos x="connsiteX4716" y="connsiteY4716"/>
              </a:cxn>
              <a:cxn ang="0">
                <a:pos x="connsiteX4717" y="connsiteY4717"/>
              </a:cxn>
              <a:cxn ang="0">
                <a:pos x="connsiteX4718" y="connsiteY4718"/>
              </a:cxn>
              <a:cxn ang="0">
                <a:pos x="connsiteX4719" y="connsiteY4719"/>
              </a:cxn>
              <a:cxn ang="0">
                <a:pos x="connsiteX4720" y="connsiteY4720"/>
              </a:cxn>
              <a:cxn ang="0">
                <a:pos x="connsiteX4721" y="connsiteY4721"/>
              </a:cxn>
              <a:cxn ang="0">
                <a:pos x="connsiteX4722" y="connsiteY4722"/>
              </a:cxn>
              <a:cxn ang="0">
                <a:pos x="connsiteX4723" y="connsiteY4723"/>
              </a:cxn>
              <a:cxn ang="0">
                <a:pos x="connsiteX4724" y="connsiteY4724"/>
              </a:cxn>
              <a:cxn ang="0">
                <a:pos x="connsiteX4725" y="connsiteY4725"/>
              </a:cxn>
              <a:cxn ang="0">
                <a:pos x="connsiteX4726" y="connsiteY4726"/>
              </a:cxn>
              <a:cxn ang="0">
                <a:pos x="connsiteX4727" y="connsiteY4727"/>
              </a:cxn>
              <a:cxn ang="0">
                <a:pos x="connsiteX4728" y="connsiteY4728"/>
              </a:cxn>
              <a:cxn ang="0">
                <a:pos x="connsiteX4729" y="connsiteY4729"/>
              </a:cxn>
              <a:cxn ang="0">
                <a:pos x="connsiteX4730" y="connsiteY4730"/>
              </a:cxn>
              <a:cxn ang="0">
                <a:pos x="connsiteX4731" y="connsiteY4731"/>
              </a:cxn>
              <a:cxn ang="0">
                <a:pos x="connsiteX4732" y="connsiteY4732"/>
              </a:cxn>
              <a:cxn ang="0">
                <a:pos x="connsiteX4733" y="connsiteY4733"/>
              </a:cxn>
              <a:cxn ang="0">
                <a:pos x="connsiteX4734" y="connsiteY4734"/>
              </a:cxn>
              <a:cxn ang="0">
                <a:pos x="connsiteX4735" y="connsiteY4735"/>
              </a:cxn>
              <a:cxn ang="0">
                <a:pos x="connsiteX4736" y="connsiteY4736"/>
              </a:cxn>
              <a:cxn ang="0">
                <a:pos x="connsiteX4737" y="connsiteY4737"/>
              </a:cxn>
              <a:cxn ang="0">
                <a:pos x="connsiteX4738" y="connsiteY4738"/>
              </a:cxn>
              <a:cxn ang="0">
                <a:pos x="connsiteX4739" y="connsiteY4739"/>
              </a:cxn>
              <a:cxn ang="0">
                <a:pos x="connsiteX4740" y="connsiteY4740"/>
              </a:cxn>
              <a:cxn ang="0">
                <a:pos x="connsiteX4741" y="connsiteY4741"/>
              </a:cxn>
              <a:cxn ang="0">
                <a:pos x="connsiteX4742" y="connsiteY4742"/>
              </a:cxn>
              <a:cxn ang="0">
                <a:pos x="connsiteX4743" y="connsiteY4743"/>
              </a:cxn>
              <a:cxn ang="0">
                <a:pos x="connsiteX4744" y="connsiteY4744"/>
              </a:cxn>
              <a:cxn ang="0">
                <a:pos x="connsiteX4745" y="connsiteY4745"/>
              </a:cxn>
              <a:cxn ang="0">
                <a:pos x="connsiteX4746" y="connsiteY4746"/>
              </a:cxn>
              <a:cxn ang="0">
                <a:pos x="connsiteX4747" y="connsiteY4747"/>
              </a:cxn>
              <a:cxn ang="0">
                <a:pos x="connsiteX4748" y="connsiteY4748"/>
              </a:cxn>
              <a:cxn ang="0">
                <a:pos x="connsiteX4749" y="connsiteY4749"/>
              </a:cxn>
              <a:cxn ang="0">
                <a:pos x="connsiteX4750" y="connsiteY4750"/>
              </a:cxn>
              <a:cxn ang="0">
                <a:pos x="connsiteX4751" y="connsiteY4751"/>
              </a:cxn>
              <a:cxn ang="0">
                <a:pos x="connsiteX4752" y="connsiteY4752"/>
              </a:cxn>
              <a:cxn ang="0">
                <a:pos x="connsiteX4753" y="connsiteY4753"/>
              </a:cxn>
              <a:cxn ang="0">
                <a:pos x="connsiteX4754" y="connsiteY4754"/>
              </a:cxn>
              <a:cxn ang="0">
                <a:pos x="connsiteX4755" y="connsiteY4755"/>
              </a:cxn>
              <a:cxn ang="0">
                <a:pos x="connsiteX4756" y="connsiteY4756"/>
              </a:cxn>
              <a:cxn ang="0">
                <a:pos x="connsiteX4757" y="connsiteY4757"/>
              </a:cxn>
              <a:cxn ang="0">
                <a:pos x="connsiteX4758" y="connsiteY4758"/>
              </a:cxn>
              <a:cxn ang="0">
                <a:pos x="connsiteX4759" y="connsiteY4759"/>
              </a:cxn>
              <a:cxn ang="0">
                <a:pos x="connsiteX4760" y="connsiteY4760"/>
              </a:cxn>
              <a:cxn ang="0">
                <a:pos x="connsiteX4761" y="connsiteY4761"/>
              </a:cxn>
              <a:cxn ang="0">
                <a:pos x="connsiteX4762" y="connsiteY4762"/>
              </a:cxn>
              <a:cxn ang="0">
                <a:pos x="connsiteX4763" y="connsiteY4763"/>
              </a:cxn>
              <a:cxn ang="0">
                <a:pos x="connsiteX4764" y="connsiteY4764"/>
              </a:cxn>
              <a:cxn ang="0">
                <a:pos x="connsiteX4765" y="connsiteY4765"/>
              </a:cxn>
              <a:cxn ang="0">
                <a:pos x="connsiteX4766" y="connsiteY4766"/>
              </a:cxn>
              <a:cxn ang="0">
                <a:pos x="connsiteX4767" y="connsiteY4767"/>
              </a:cxn>
              <a:cxn ang="0">
                <a:pos x="connsiteX4768" y="connsiteY4768"/>
              </a:cxn>
              <a:cxn ang="0">
                <a:pos x="connsiteX4769" y="connsiteY4769"/>
              </a:cxn>
              <a:cxn ang="0">
                <a:pos x="connsiteX4770" y="connsiteY4770"/>
              </a:cxn>
              <a:cxn ang="0">
                <a:pos x="connsiteX4771" y="connsiteY4771"/>
              </a:cxn>
              <a:cxn ang="0">
                <a:pos x="connsiteX4772" y="connsiteY4772"/>
              </a:cxn>
              <a:cxn ang="0">
                <a:pos x="connsiteX4773" y="connsiteY4773"/>
              </a:cxn>
              <a:cxn ang="0">
                <a:pos x="connsiteX4774" y="connsiteY4774"/>
              </a:cxn>
              <a:cxn ang="0">
                <a:pos x="connsiteX4775" y="connsiteY4775"/>
              </a:cxn>
              <a:cxn ang="0">
                <a:pos x="connsiteX4776" y="connsiteY4776"/>
              </a:cxn>
              <a:cxn ang="0">
                <a:pos x="connsiteX4777" y="connsiteY4777"/>
              </a:cxn>
              <a:cxn ang="0">
                <a:pos x="connsiteX4778" y="connsiteY4778"/>
              </a:cxn>
              <a:cxn ang="0">
                <a:pos x="connsiteX4779" y="connsiteY4779"/>
              </a:cxn>
              <a:cxn ang="0">
                <a:pos x="connsiteX4780" y="connsiteY4780"/>
              </a:cxn>
              <a:cxn ang="0">
                <a:pos x="connsiteX4781" y="connsiteY4781"/>
              </a:cxn>
              <a:cxn ang="0">
                <a:pos x="connsiteX4782" y="connsiteY4782"/>
              </a:cxn>
              <a:cxn ang="0">
                <a:pos x="connsiteX4783" y="connsiteY4783"/>
              </a:cxn>
              <a:cxn ang="0">
                <a:pos x="connsiteX4784" y="connsiteY4784"/>
              </a:cxn>
              <a:cxn ang="0">
                <a:pos x="connsiteX4785" y="connsiteY4785"/>
              </a:cxn>
              <a:cxn ang="0">
                <a:pos x="connsiteX4786" y="connsiteY4786"/>
              </a:cxn>
              <a:cxn ang="0">
                <a:pos x="connsiteX4787" y="connsiteY4787"/>
              </a:cxn>
              <a:cxn ang="0">
                <a:pos x="connsiteX4788" y="connsiteY4788"/>
              </a:cxn>
              <a:cxn ang="0">
                <a:pos x="connsiteX4789" y="connsiteY4789"/>
              </a:cxn>
              <a:cxn ang="0">
                <a:pos x="connsiteX4790" y="connsiteY4790"/>
              </a:cxn>
              <a:cxn ang="0">
                <a:pos x="connsiteX4791" y="connsiteY4791"/>
              </a:cxn>
              <a:cxn ang="0">
                <a:pos x="connsiteX4792" y="connsiteY4792"/>
              </a:cxn>
              <a:cxn ang="0">
                <a:pos x="connsiteX4793" y="connsiteY4793"/>
              </a:cxn>
              <a:cxn ang="0">
                <a:pos x="connsiteX4794" y="connsiteY4794"/>
              </a:cxn>
              <a:cxn ang="0">
                <a:pos x="connsiteX4795" y="connsiteY4795"/>
              </a:cxn>
              <a:cxn ang="0">
                <a:pos x="connsiteX4796" y="connsiteY4796"/>
              </a:cxn>
              <a:cxn ang="0">
                <a:pos x="connsiteX4797" y="connsiteY4797"/>
              </a:cxn>
              <a:cxn ang="0">
                <a:pos x="connsiteX4798" y="connsiteY4798"/>
              </a:cxn>
              <a:cxn ang="0">
                <a:pos x="connsiteX4799" y="connsiteY4799"/>
              </a:cxn>
              <a:cxn ang="0">
                <a:pos x="connsiteX4800" y="connsiteY4800"/>
              </a:cxn>
              <a:cxn ang="0">
                <a:pos x="connsiteX4801" y="connsiteY4801"/>
              </a:cxn>
              <a:cxn ang="0">
                <a:pos x="connsiteX4802" y="connsiteY4802"/>
              </a:cxn>
              <a:cxn ang="0">
                <a:pos x="connsiteX4803" y="connsiteY4803"/>
              </a:cxn>
              <a:cxn ang="0">
                <a:pos x="connsiteX4804" y="connsiteY4804"/>
              </a:cxn>
              <a:cxn ang="0">
                <a:pos x="connsiteX4805" y="connsiteY4805"/>
              </a:cxn>
              <a:cxn ang="0">
                <a:pos x="connsiteX4806" y="connsiteY4806"/>
              </a:cxn>
              <a:cxn ang="0">
                <a:pos x="connsiteX4807" y="connsiteY4807"/>
              </a:cxn>
              <a:cxn ang="0">
                <a:pos x="connsiteX4808" y="connsiteY4808"/>
              </a:cxn>
              <a:cxn ang="0">
                <a:pos x="connsiteX4809" y="connsiteY4809"/>
              </a:cxn>
              <a:cxn ang="0">
                <a:pos x="connsiteX4810" y="connsiteY4810"/>
              </a:cxn>
              <a:cxn ang="0">
                <a:pos x="connsiteX4811" y="connsiteY4811"/>
              </a:cxn>
              <a:cxn ang="0">
                <a:pos x="connsiteX4812" y="connsiteY4812"/>
              </a:cxn>
              <a:cxn ang="0">
                <a:pos x="connsiteX4813" y="connsiteY4813"/>
              </a:cxn>
              <a:cxn ang="0">
                <a:pos x="connsiteX4814" y="connsiteY4814"/>
              </a:cxn>
              <a:cxn ang="0">
                <a:pos x="connsiteX4815" y="connsiteY4815"/>
              </a:cxn>
              <a:cxn ang="0">
                <a:pos x="connsiteX4816" y="connsiteY4816"/>
              </a:cxn>
              <a:cxn ang="0">
                <a:pos x="connsiteX4817" y="connsiteY4817"/>
              </a:cxn>
              <a:cxn ang="0">
                <a:pos x="connsiteX4818" y="connsiteY4818"/>
              </a:cxn>
              <a:cxn ang="0">
                <a:pos x="connsiteX4819" y="connsiteY4819"/>
              </a:cxn>
              <a:cxn ang="0">
                <a:pos x="connsiteX4820" y="connsiteY4820"/>
              </a:cxn>
              <a:cxn ang="0">
                <a:pos x="connsiteX4821" y="connsiteY4821"/>
              </a:cxn>
              <a:cxn ang="0">
                <a:pos x="connsiteX4822" y="connsiteY4822"/>
              </a:cxn>
              <a:cxn ang="0">
                <a:pos x="connsiteX4823" y="connsiteY4823"/>
              </a:cxn>
              <a:cxn ang="0">
                <a:pos x="connsiteX4824" y="connsiteY4824"/>
              </a:cxn>
              <a:cxn ang="0">
                <a:pos x="connsiteX4825" y="connsiteY4825"/>
              </a:cxn>
              <a:cxn ang="0">
                <a:pos x="connsiteX4826" y="connsiteY4826"/>
              </a:cxn>
              <a:cxn ang="0">
                <a:pos x="connsiteX4827" y="connsiteY4827"/>
              </a:cxn>
              <a:cxn ang="0">
                <a:pos x="connsiteX4828" y="connsiteY4828"/>
              </a:cxn>
              <a:cxn ang="0">
                <a:pos x="connsiteX4829" y="connsiteY4829"/>
              </a:cxn>
              <a:cxn ang="0">
                <a:pos x="connsiteX4830" y="connsiteY4830"/>
              </a:cxn>
              <a:cxn ang="0">
                <a:pos x="connsiteX4831" y="connsiteY4831"/>
              </a:cxn>
              <a:cxn ang="0">
                <a:pos x="connsiteX4832" y="connsiteY4832"/>
              </a:cxn>
              <a:cxn ang="0">
                <a:pos x="connsiteX4833" y="connsiteY4833"/>
              </a:cxn>
              <a:cxn ang="0">
                <a:pos x="connsiteX4834" y="connsiteY4834"/>
              </a:cxn>
              <a:cxn ang="0">
                <a:pos x="connsiteX4835" y="connsiteY4835"/>
              </a:cxn>
              <a:cxn ang="0">
                <a:pos x="connsiteX4836" y="connsiteY4836"/>
              </a:cxn>
              <a:cxn ang="0">
                <a:pos x="connsiteX4837" y="connsiteY4837"/>
              </a:cxn>
              <a:cxn ang="0">
                <a:pos x="connsiteX4838" y="connsiteY4838"/>
              </a:cxn>
              <a:cxn ang="0">
                <a:pos x="connsiteX4839" y="connsiteY4839"/>
              </a:cxn>
              <a:cxn ang="0">
                <a:pos x="connsiteX4840" y="connsiteY4840"/>
              </a:cxn>
              <a:cxn ang="0">
                <a:pos x="connsiteX4841" y="connsiteY4841"/>
              </a:cxn>
              <a:cxn ang="0">
                <a:pos x="connsiteX4842" y="connsiteY4842"/>
              </a:cxn>
              <a:cxn ang="0">
                <a:pos x="connsiteX4843" y="connsiteY4843"/>
              </a:cxn>
              <a:cxn ang="0">
                <a:pos x="connsiteX4844" y="connsiteY4844"/>
              </a:cxn>
              <a:cxn ang="0">
                <a:pos x="connsiteX4845" y="connsiteY4845"/>
              </a:cxn>
              <a:cxn ang="0">
                <a:pos x="connsiteX4846" y="connsiteY4846"/>
              </a:cxn>
              <a:cxn ang="0">
                <a:pos x="connsiteX4847" y="connsiteY4847"/>
              </a:cxn>
              <a:cxn ang="0">
                <a:pos x="connsiteX4848" y="connsiteY4848"/>
              </a:cxn>
              <a:cxn ang="0">
                <a:pos x="connsiteX4849" y="connsiteY4849"/>
              </a:cxn>
              <a:cxn ang="0">
                <a:pos x="connsiteX4850" y="connsiteY4850"/>
              </a:cxn>
              <a:cxn ang="0">
                <a:pos x="connsiteX4851" y="connsiteY4851"/>
              </a:cxn>
              <a:cxn ang="0">
                <a:pos x="connsiteX4852" y="connsiteY4852"/>
              </a:cxn>
              <a:cxn ang="0">
                <a:pos x="connsiteX4853" y="connsiteY4853"/>
              </a:cxn>
              <a:cxn ang="0">
                <a:pos x="connsiteX4854" y="connsiteY4854"/>
              </a:cxn>
              <a:cxn ang="0">
                <a:pos x="connsiteX4855" y="connsiteY4855"/>
              </a:cxn>
              <a:cxn ang="0">
                <a:pos x="connsiteX4856" y="connsiteY4856"/>
              </a:cxn>
              <a:cxn ang="0">
                <a:pos x="connsiteX4857" y="connsiteY4857"/>
              </a:cxn>
              <a:cxn ang="0">
                <a:pos x="connsiteX4858" y="connsiteY4858"/>
              </a:cxn>
              <a:cxn ang="0">
                <a:pos x="connsiteX4859" y="connsiteY4859"/>
              </a:cxn>
              <a:cxn ang="0">
                <a:pos x="connsiteX4860" y="connsiteY4860"/>
              </a:cxn>
              <a:cxn ang="0">
                <a:pos x="connsiteX4861" y="connsiteY4861"/>
              </a:cxn>
              <a:cxn ang="0">
                <a:pos x="connsiteX4862" y="connsiteY4862"/>
              </a:cxn>
              <a:cxn ang="0">
                <a:pos x="connsiteX4863" y="connsiteY4863"/>
              </a:cxn>
              <a:cxn ang="0">
                <a:pos x="connsiteX4864" y="connsiteY4864"/>
              </a:cxn>
              <a:cxn ang="0">
                <a:pos x="connsiteX4865" y="connsiteY4865"/>
              </a:cxn>
              <a:cxn ang="0">
                <a:pos x="connsiteX4866" y="connsiteY4866"/>
              </a:cxn>
              <a:cxn ang="0">
                <a:pos x="connsiteX4867" y="connsiteY4867"/>
              </a:cxn>
              <a:cxn ang="0">
                <a:pos x="connsiteX4868" y="connsiteY4868"/>
              </a:cxn>
              <a:cxn ang="0">
                <a:pos x="connsiteX4869" y="connsiteY4869"/>
              </a:cxn>
              <a:cxn ang="0">
                <a:pos x="connsiteX4870" y="connsiteY4870"/>
              </a:cxn>
              <a:cxn ang="0">
                <a:pos x="connsiteX4871" y="connsiteY4871"/>
              </a:cxn>
              <a:cxn ang="0">
                <a:pos x="connsiteX4872" y="connsiteY4872"/>
              </a:cxn>
              <a:cxn ang="0">
                <a:pos x="connsiteX4873" y="connsiteY4873"/>
              </a:cxn>
              <a:cxn ang="0">
                <a:pos x="connsiteX4874" y="connsiteY4874"/>
              </a:cxn>
              <a:cxn ang="0">
                <a:pos x="connsiteX4875" y="connsiteY4875"/>
              </a:cxn>
              <a:cxn ang="0">
                <a:pos x="connsiteX4876" y="connsiteY4876"/>
              </a:cxn>
              <a:cxn ang="0">
                <a:pos x="connsiteX4877" y="connsiteY4877"/>
              </a:cxn>
              <a:cxn ang="0">
                <a:pos x="connsiteX4878" y="connsiteY4878"/>
              </a:cxn>
              <a:cxn ang="0">
                <a:pos x="connsiteX4879" y="connsiteY4879"/>
              </a:cxn>
              <a:cxn ang="0">
                <a:pos x="connsiteX4880" y="connsiteY4880"/>
              </a:cxn>
              <a:cxn ang="0">
                <a:pos x="connsiteX4881" y="connsiteY4881"/>
              </a:cxn>
              <a:cxn ang="0">
                <a:pos x="connsiteX4882" y="connsiteY4882"/>
              </a:cxn>
              <a:cxn ang="0">
                <a:pos x="connsiteX4883" y="connsiteY4883"/>
              </a:cxn>
              <a:cxn ang="0">
                <a:pos x="connsiteX4884" y="connsiteY4884"/>
              </a:cxn>
              <a:cxn ang="0">
                <a:pos x="connsiteX4885" y="connsiteY4885"/>
              </a:cxn>
              <a:cxn ang="0">
                <a:pos x="connsiteX4886" y="connsiteY4886"/>
              </a:cxn>
              <a:cxn ang="0">
                <a:pos x="connsiteX4887" y="connsiteY4887"/>
              </a:cxn>
              <a:cxn ang="0">
                <a:pos x="connsiteX4888" y="connsiteY4888"/>
              </a:cxn>
              <a:cxn ang="0">
                <a:pos x="connsiteX4889" y="connsiteY4889"/>
              </a:cxn>
              <a:cxn ang="0">
                <a:pos x="connsiteX4890" y="connsiteY4890"/>
              </a:cxn>
              <a:cxn ang="0">
                <a:pos x="connsiteX4891" y="connsiteY4891"/>
              </a:cxn>
              <a:cxn ang="0">
                <a:pos x="connsiteX4892" y="connsiteY4892"/>
              </a:cxn>
              <a:cxn ang="0">
                <a:pos x="connsiteX4893" y="connsiteY4893"/>
              </a:cxn>
              <a:cxn ang="0">
                <a:pos x="connsiteX4894" y="connsiteY4894"/>
              </a:cxn>
              <a:cxn ang="0">
                <a:pos x="connsiteX4895" y="connsiteY4895"/>
              </a:cxn>
              <a:cxn ang="0">
                <a:pos x="connsiteX4896" y="connsiteY4896"/>
              </a:cxn>
              <a:cxn ang="0">
                <a:pos x="connsiteX4897" y="connsiteY4897"/>
              </a:cxn>
              <a:cxn ang="0">
                <a:pos x="connsiteX4898" y="connsiteY4898"/>
              </a:cxn>
              <a:cxn ang="0">
                <a:pos x="connsiteX4899" y="connsiteY4899"/>
              </a:cxn>
              <a:cxn ang="0">
                <a:pos x="connsiteX4900" y="connsiteY4900"/>
              </a:cxn>
              <a:cxn ang="0">
                <a:pos x="connsiteX4901" y="connsiteY4901"/>
              </a:cxn>
              <a:cxn ang="0">
                <a:pos x="connsiteX4902" y="connsiteY4902"/>
              </a:cxn>
              <a:cxn ang="0">
                <a:pos x="connsiteX4903" y="connsiteY4903"/>
              </a:cxn>
              <a:cxn ang="0">
                <a:pos x="connsiteX4904" y="connsiteY4904"/>
              </a:cxn>
              <a:cxn ang="0">
                <a:pos x="connsiteX4905" y="connsiteY4905"/>
              </a:cxn>
              <a:cxn ang="0">
                <a:pos x="connsiteX4906" y="connsiteY4906"/>
              </a:cxn>
              <a:cxn ang="0">
                <a:pos x="connsiteX4907" y="connsiteY4907"/>
              </a:cxn>
              <a:cxn ang="0">
                <a:pos x="connsiteX4908" y="connsiteY4908"/>
              </a:cxn>
              <a:cxn ang="0">
                <a:pos x="connsiteX4909" y="connsiteY4909"/>
              </a:cxn>
              <a:cxn ang="0">
                <a:pos x="connsiteX4910" y="connsiteY4910"/>
              </a:cxn>
              <a:cxn ang="0">
                <a:pos x="connsiteX4911" y="connsiteY4911"/>
              </a:cxn>
              <a:cxn ang="0">
                <a:pos x="connsiteX4912" y="connsiteY4912"/>
              </a:cxn>
              <a:cxn ang="0">
                <a:pos x="connsiteX4913" y="connsiteY4913"/>
              </a:cxn>
              <a:cxn ang="0">
                <a:pos x="connsiteX4914" y="connsiteY4914"/>
              </a:cxn>
              <a:cxn ang="0">
                <a:pos x="connsiteX4915" y="connsiteY4915"/>
              </a:cxn>
              <a:cxn ang="0">
                <a:pos x="connsiteX4916" y="connsiteY4916"/>
              </a:cxn>
              <a:cxn ang="0">
                <a:pos x="connsiteX4917" y="connsiteY4917"/>
              </a:cxn>
              <a:cxn ang="0">
                <a:pos x="connsiteX4918" y="connsiteY4918"/>
              </a:cxn>
              <a:cxn ang="0">
                <a:pos x="connsiteX4919" y="connsiteY4919"/>
              </a:cxn>
              <a:cxn ang="0">
                <a:pos x="connsiteX4920" y="connsiteY4920"/>
              </a:cxn>
              <a:cxn ang="0">
                <a:pos x="connsiteX4921" y="connsiteY4921"/>
              </a:cxn>
              <a:cxn ang="0">
                <a:pos x="connsiteX4922" y="connsiteY4922"/>
              </a:cxn>
              <a:cxn ang="0">
                <a:pos x="connsiteX4923" y="connsiteY4923"/>
              </a:cxn>
              <a:cxn ang="0">
                <a:pos x="connsiteX4924" y="connsiteY4924"/>
              </a:cxn>
              <a:cxn ang="0">
                <a:pos x="connsiteX4925" y="connsiteY4925"/>
              </a:cxn>
              <a:cxn ang="0">
                <a:pos x="connsiteX4926" y="connsiteY4926"/>
              </a:cxn>
              <a:cxn ang="0">
                <a:pos x="connsiteX4927" y="connsiteY4927"/>
              </a:cxn>
              <a:cxn ang="0">
                <a:pos x="connsiteX4928" y="connsiteY4928"/>
              </a:cxn>
              <a:cxn ang="0">
                <a:pos x="connsiteX4929" y="connsiteY4929"/>
              </a:cxn>
              <a:cxn ang="0">
                <a:pos x="connsiteX4930" y="connsiteY4930"/>
              </a:cxn>
              <a:cxn ang="0">
                <a:pos x="connsiteX4931" y="connsiteY4931"/>
              </a:cxn>
              <a:cxn ang="0">
                <a:pos x="connsiteX4932" y="connsiteY4932"/>
              </a:cxn>
              <a:cxn ang="0">
                <a:pos x="connsiteX4933" y="connsiteY4933"/>
              </a:cxn>
              <a:cxn ang="0">
                <a:pos x="connsiteX4934" y="connsiteY4934"/>
              </a:cxn>
              <a:cxn ang="0">
                <a:pos x="connsiteX4935" y="connsiteY4935"/>
              </a:cxn>
              <a:cxn ang="0">
                <a:pos x="connsiteX4936" y="connsiteY4936"/>
              </a:cxn>
              <a:cxn ang="0">
                <a:pos x="connsiteX4937" y="connsiteY4937"/>
              </a:cxn>
              <a:cxn ang="0">
                <a:pos x="connsiteX4938" y="connsiteY4938"/>
              </a:cxn>
              <a:cxn ang="0">
                <a:pos x="connsiteX4939" y="connsiteY4939"/>
              </a:cxn>
              <a:cxn ang="0">
                <a:pos x="connsiteX4940" y="connsiteY4940"/>
              </a:cxn>
              <a:cxn ang="0">
                <a:pos x="connsiteX4941" y="connsiteY4941"/>
              </a:cxn>
              <a:cxn ang="0">
                <a:pos x="connsiteX4942" y="connsiteY4942"/>
              </a:cxn>
              <a:cxn ang="0">
                <a:pos x="connsiteX4943" y="connsiteY4943"/>
              </a:cxn>
              <a:cxn ang="0">
                <a:pos x="connsiteX4944" y="connsiteY4944"/>
              </a:cxn>
              <a:cxn ang="0">
                <a:pos x="connsiteX4945" y="connsiteY4945"/>
              </a:cxn>
              <a:cxn ang="0">
                <a:pos x="connsiteX4946" y="connsiteY4946"/>
              </a:cxn>
              <a:cxn ang="0">
                <a:pos x="connsiteX4947" y="connsiteY4947"/>
              </a:cxn>
              <a:cxn ang="0">
                <a:pos x="connsiteX4948" y="connsiteY4948"/>
              </a:cxn>
              <a:cxn ang="0">
                <a:pos x="connsiteX4949" y="connsiteY4949"/>
              </a:cxn>
              <a:cxn ang="0">
                <a:pos x="connsiteX4950" y="connsiteY4950"/>
              </a:cxn>
              <a:cxn ang="0">
                <a:pos x="connsiteX4951" y="connsiteY4951"/>
              </a:cxn>
              <a:cxn ang="0">
                <a:pos x="connsiteX4952" y="connsiteY4952"/>
              </a:cxn>
              <a:cxn ang="0">
                <a:pos x="connsiteX4953" y="connsiteY4953"/>
              </a:cxn>
              <a:cxn ang="0">
                <a:pos x="connsiteX4954" y="connsiteY4954"/>
              </a:cxn>
              <a:cxn ang="0">
                <a:pos x="connsiteX4955" y="connsiteY4955"/>
              </a:cxn>
              <a:cxn ang="0">
                <a:pos x="connsiteX4956" y="connsiteY4956"/>
              </a:cxn>
              <a:cxn ang="0">
                <a:pos x="connsiteX4957" y="connsiteY4957"/>
              </a:cxn>
              <a:cxn ang="0">
                <a:pos x="connsiteX4958" y="connsiteY4958"/>
              </a:cxn>
              <a:cxn ang="0">
                <a:pos x="connsiteX4959" y="connsiteY4959"/>
              </a:cxn>
              <a:cxn ang="0">
                <a:pos x="connsiteX4960" y="connsiteY4960"/>
              </a:cxn>
              <a:cxn ang="0">
                <a:pos x="connsiteX4961" y="connsiteY4961"/>
              </a:cxn>
              <a:cxn ang="0">
                <a:pos x="connsiteX4962" y="connsiteY4962"/>
              </a:cxn>
              <a:cxn ang="0">
                <a:pos x="connsiteX4963" y="connsiteY4963"/>
              </a:cxn>
              <a:cxn ang="0">
                <a:pos x="connsiteX4964" y="connsiteY4964"/>
              </a:cxn>
              <a:cxn ang="0">
                <a:pos x="connsiteX4965" y="connsiteY4965"/>
              </a:cxn>
              <a:cxn ang="0">
                <a:pos x="connsiteX4966" y="connsiteY4966"/>
              </a:cxn>
              <a:cxn ang="0">
                <a:pos x="connsiteX4967" y="connsiteY4967"/>
              </a:cxn>
              <a:cxn ang="0">
                <a:pos x="connsiteX4968" y="connsiteY4968"/>
              </a:cxn>
              <a:cxn ang="0">
                <a:pos x="connsiteX4969" y="connsiteY4969"/>
              </a:cxn>
              <a:cxn ang="0">
                <a:pos x="connsiteX4970" y="connsiteY4970"/>
              </a:cxn>
              <a:cxn ang="0">
                <a:pos x="connsiteX4971" y="connsiteY4971"/>
              </a:cxn>
              <a:cxn ang="0">
                <a:pos x="connsiteX4972" y="connsiteY4972"/>
              </a:cxn>
              <a:cxn ang="0">
                <a:pos x="connsiteX4973" y="connsiteY4973"/>
              </a:cxn>
              <a:cxn ang="0">
                <a:pos x="connsiteX4974" y="connsiteY4974"/>
              </a:cxn>
              <a:cxn ang="0">
                <a:pos x="connsiteX4975" y="connsiteY4975"/>
              </a:cxn>
              <a:cxn ang="0">
                <a:pos x="connsiteX4976" y="connsiteY4976"/>
              </a:cxn>
              <a:cxn ang="0">
                <a:pos x="connsiteX4977" y="connsiteY4977"/>
              </a:cxn>
              <a:cxn ang="0">
                <a:pos x="connsiteX4978" y="connsiteY4978"/>
              </a:cxn>
              <a:cxn ang="0">
                <a:pos x="connsiteX4979" y="connsiteY4979"/>
              </a:cxn>
              <a:cxn ang="0">
                <a:pos x="connsiteX4980" y="connsiteY4980"/>
              </a:cxn>
              <a:cxn ang="0">
                <a:pos x="connsiteX4981" y="connsiteY4981"/>
              </a:cxn>
              <a:cxn ang="0">
                <a:pos x="connsiteX4982" y="connsiteY4982"/>
              </a:cxn>
              <a:cxn ang="0">
                <a:pos x="connsiteX4983" y="connsiteY4983"/>
              </a:cxn>
              <a:cxn ang="0">
                <a:pos x="connsiteX4984" y="connsiteY4984"/>
              </a:cxn>
              <a:cxn ang="0">
                <a:pos x="connsiteX4985" y="connsiteY4985"/>
              </a:cxn>
              <a:cxn ang="0">
                <a:pos x="connsiteX4986" y="connsiteY4986"/>
              </a:cxn>
              <a:cxn ang="0">
                <a:pos x="connsiteX4987" y="connsiteY4987"/>
              </a:cxn>
              <a:cxn ang="0">
                <a:pos x="connsiteX4988" y="connsiteY4988"/>
              </a:cxn>
              <a:cxn ang="0">
                <a:pos x="connsiteX4989" y="connsiteY4989"/>
              </a:cxn>
              <a:cxn ang="0">
                <a:pos x="connsiteX4990" y="connsiteY4990"/>
              </a:cxn>
              <a:cxn ang="0">
                <a:pos x="connsiteX4991" y="connsiteY4991"/>
              </a:cxn>
              <a:cxn ang="0">
                <a:pos x="connsiteX4992" y="connsiteY4992"/>
              </a:cxn>
              <a:cxn ang="0">
                <a:pos x="connsiteX4993" y="connsiteY4993"/>
              </a:cxn>
              <a:cxn ang="0">
                <a:pos x="connsiteX4994" y="connsiteY4994"/>
              </a:cxn>
              <a:cxn ang="0">
                <a:pos x="connsiteX4995" y="connsiteY4995"/>
              </a:cxn>
              <a:cxn ang="0">
                <a:pos x="connsiteX4996" y="connsiteY4996"/>
              </a:cxn>
              <a:cxn ang="0">
                <a:pos x="connsiteX4997" y="connsiteY4997"/>
              </a:cxn>
              <a:cxn ang="0">
                <a:pos x="connsiteX4998" y="connsiteY4998"/>
              </a:cxn>
              <a:cxn ang="0">
                <a:pos x="connsiteX4999" y="connsiteY4999"/>
              </a:cxn>
              <a:cxn ang="0">
                <a:pos x="connsiteX5000" y="connsiteY5000"/>
              </a:cxn>
              <a:cxn ang="0">
                <a:pos x="connsiteX5001" y="connsiteY5001"/>
              </a:cxn>
              <a:cxn ang="0">
                <a:pos x="connsiteX5002" y="connsiteY5002"/>
              </a:cxn>
              <a:cxn ang="0">
                <a:pos x="connsiteX5003" y="connsiteY5003"/>
              </a:cxn>
              <a:cxn ang="0">
                <a:pos x="connsiteX5004" y="connsiteY5004"/>
              </a:cxn>
              <a:cxn ang="0">
                <a:pos x="connsiteX5005" y="connsiteY5005"/>
              </a:cxn>
              <a:cxn ang="0">
                <a:pos x="connsiteX5006" y="connsiteY5006"/>
              </a:cxn>
              <a:cxn ang="0">
                <a:pos x="connsiteX5007" y="connsiteY5007"/>
              </a:cxn>
              <a:cxn ang="0">
                <a:pos x="connsiteX5008" y="connsiteY5008"/>
              </a:cxn>
              <a:cxn ang="0">
                <a:pos x="connsiteX5009" y="connsiteY5009"/>
              </a:cxn>
              <a:cxn ang="0">
                <a:pos x="connsiteX5010" y="connsiteY5010"/>
              </a:cxn>
              <a:cxn ang="0">
                <a:pos x="connsiteX5011" y="connsiteY5011"/>
              </a:cxn>
              <a:cxn ang="0">
                <a:pos x="connsiteX5012" y="connsiteY5012"/>
              </a:cxn>
              <a:cxn ang="0">
                <a:pos x="connsiteX5013" y="connsiteY5013"/>
              </a:cxn>
              <a:cxn ang="0">
                <a:pos x="connsiteX5014" y="connsiteY5014"/>
              </a:cxn>
              <a:cxn ang="0">
                <a:pos x="connsiteX5015" y="connsiteY5015"/>
              </a:cxn>
              <a:cxn ang="0">
                <a:pos x="connsiteX5016" y="connsiteY5016"/>
              </a:cxn>
              <a:cxn ang="0">
                <a:pos x="connsiteX5017" y="connsiteY5017"/>
              </a:cxn>
              <a:cxn ang="0">
                <a:pos x="connsiteX5018" y="connsiteY5018"/>
              </a:cxn>
              <a:cxn ang="0">
                <a:pos x="connsiteX5019" y="connsiteY5019"/>
              </a:cxn>
              <a:cxn ang="0">
                <a:pos x="connsiteX5020" y="connsiteY5020"/>
              </a:cxn>
              <a:cxn ang="0">
                <a:pos x="connsiteX5021" y="connsiteY5021"/>
              </a:cxn>
              <a:cxn ang="0">
                <a:pos x="connsiteX5022" y="connsiteY5022"/>
              </a:cxn>
              <a:cxn ang="0">
                <a:pos x="connsiteX5023" y="connsiteY5023"/>
              </a:cxn>
              <a:cxn ang="0">
                <a:pos x="connsiteX5024" y="connsiteY5024"/>
              </a:cxn>
              <a:cxn ang="0">
                <a:pos x="connsiteX5025" y="connsiteY5025"/>
              </a:cxn>
              <a:cxn ang="0">
                <a:pos x="connsiteX5026" y="connsiteY5026"/>
              </a:cxn>
              <a:cxn ang="0">
                <a:pos x="connsiteX5027" y="connsiteY5027"/>
              </a:cxn>
              <a:cxn ang="0">
                <a:pos x="connsiteX5028" y="connsiteY5028"/>
              </a:cxn>
              <a:cxn ang="0">
                <a:pos x="connsiteX5029" y="connsiteY5029"/>
              </a:cxn>
              <a:cxn ang="0">
                <a:pos x="connsiteX5030" y="connsiteY5030"/>
              </a:cxn>
              <a:cxn ang="0">
                <a:pos x="connsiteX5031" y="connsiteY5031"/>
              </a:cxn>
              <a:cxn ang="0">
                <a:pos x="connsiteX5032" y="connsiteY5032"/>
              </a:cxn>
              <a:cxn ang="0">
                <a:pos x="connsiteX5033" y="connsiteY5033"/>
              </a:cxn>
              <a:cxn ang="0">
                <a:pos x="connsiteX5034" y="connsiteY5034"/>
              </a:cxn>
              <a:cxn ang="0">
                <a:pos x="connsiteX5035" y="connsiteY5035"/>
              </a:cxn>
              <a:cxn ang="0">
                <a:pos x="connsiteX5036" y="connsiteY5036"/>
              </a:cxn>
              <a:cxn ang="0">
                <a:pos x="connsiteX5037" y="connsiteY5037"/>
              </a:cxn>
              <a:cxn ang="0">
                <a:pos x="connsiteX5038" y="connsiteY5038"/>
              </a:cxn>
              <a:cxn ang="0">
                <a:pos x="connsiteX5039" y="connsiteY5039"/>
              </a:cxn>
              <a:cxn ang="0">
                <a:pos x="connsiteX5040" y="connsiteY5040"/>
              </a:cxn>
              <a:cxn ang="0">
                <a:pos x="connsiteX5041" y="connsiteY5041"/>
              </a:cxn>
              <a:cxn ang="0">
                <a:pos x="connsiteX5042" y="connsiteY5042"/>
              </a:cxn>
              <a:cxn ang="0">
                <a:pos x="connsiteX5043" y="connsiteY5043"/>
              </a:cxn>
              <a:cxn ang="0">
                <a:pos x="connsiteX5044" y="connsiteY5044"/>
              </a:cxn>
              <a:cxn ang="0">
                <a:pos x="connsiteX5045" y="connsiteY5045"/>
              </a:cxn>
              <a:cxn ang="0">
                <a:pos x="connsiteX5046" y="connsiteY5046"/>
              </a:cxn>
              <a:cxn ang="0">
                <a:pos x="connsiteX5047" y="connsiteY5047"/>
              </a:cxn>
              <a:cxn ang="0">
                <a:pos x="connsiteX5048" y="connsiteY5048"/>
              </a:cxn>
              <a:cxn ang="0">
                <a:pos x="connsiteX5049" y="connsiteY5049"/>
              </a:cxn>
              <a:cxn ang="0">
                <a:pos x="connsiteX5050" y="connsiteY5050"/>
              </a:cxn>
              <a:cxn ang="0">
                <a:pos x="connsiteX5051" y="connsiteY5051"/>
              </a:cxn>
              <a:cxn ang="0">
                <a:pos x="connsiteX5052" y="connsiteY5052"/>
              </a:cxn>
              <a:cxn ang="0">
                <a:pos x="connsiteX5053" y="connsiteY5053"/>
              </a:cxn>
              <a:cxn ang="0">
                <a:pos x="connsiteX5054" y="connsiteY5054"/>
              </a:cxn>
              <a:cxn ang="0">
                <a:pos x="connsiteX5055" y="connsiteY5055"/>
              </a:cxn>
              <a:cxn ang="0">
                <a:pos x="connsiteX5056" y="connsiteY5056"/>
              </a:cxn>
              <a:cxn ang="0">
                <a:pos x="connsiteX5057" y="connsiteY5057"/>
              </a:cxn>
              <a:cxn ang="0">
                <a:pos x="connsiteX5058" y="connsiteY5058"/>
              </a:cxn>
              <a:cxn ang="0">
                <a:pos x="connsiteX5059" y="connsiteY5059"/>
              </a:cxn>
              <a:cxn ang="0">
                <a:pos x="connsiteX5060" y="connsiteY5060"/>
              </a:cxn>
              <a:cxn ang="0">
                <a:pos x="connsiteX5061" y="connsiteY5061"/>
              </a:cxn>
              <a:cxn ang="0">
                <a:pos x="connsiteX5062" y="connsiteY5062"/>
              </a:cxn>
              <a:cxn ang="0">
                <a:pos x="connsiteX5063" y="connsiteY5063"/>
              </a:cxn>
              <a:cxn ang="0">
                <a:pos x="connsiteX5064" y="connsiteY5064"/>
              </a:cxn>
              <a:cxn ang="0">
                <a:pos x="connsiteX5065" y="connsiteY5065"/>
              </a:cxn>
              <a:cxn ang="0">
                <a:pos x="connsiteX5066" y="connsiteY5066"/>
              </a:cxn>
              <a:cxn ang="0">
                <a:pos x="connsiteX5067" y="connsiteY5067"/>
              </a:cxn>
              <a:cxn ang="0">
                <a:pos x="connsiteX5068" y="connsiteY5068"/>
              </a:cxn>
              <a:cxn ang="0">
                <a:pos x="connsiteX5069" y="connsiteY5069"/>
              </a:cxn>
              <a:cxn ang="0">
                <a:pos x="connsiteX5070" y="connsiteY5070"/>
              </a:cxn>
              <a:cxn ang="0">
                <a:pos x="connsiteX5071" y="connsiteY5071"/>
              </a:cxn>
              <a:cxn ang="0">
                <a:pos x="connsiteX5072" y="connsiteY5072"/>
              </a:cxn>
              <a:cxn ang="0">
                <a:pos x="connsiteX5073" y="connsiteY5073"/>
              </a:cxn>
              <a:cxn ang="0">
                <a:pos x="connsiteX5074" y="connsiteY5074"/>
              </a:cxn>
              <a:cxn ang="0">
                <a:pos x="connsiteX5075" y="connsiteY5075"/>
              </a:cxn>
              <a:cxn ang="0">
                <a:pos x="connsiteX5076" y="connsiteY5076"/>
              </a:cxn>
              <a:cxn ang="0">
                <a:pos x="connsiteX5077" y="connsiteY5077"/>
              </a:cxn>
              <a:cxn ang="0">
                <a:pos x="connsiteX5078" y="connsiteY5078"/>
              </a:cxn>
              <a:cxn ang="0">
                <a:pos x="connsiteX5079" y="connsiteY5079"/>
              </a:cxn>
              <a:cxn ang="0">
                <a:pos x="connsiteX5080" y="connsiteY5080"/>
              </a:cxn>
              <a:cxn ang="0">
                <a:pos x="connsiteX5081" y="connsiteY5081"/>
              </a:cxn>
              <a:cxn ang="0">
                <a:pos x="connsiteX5082" y="connsiteY5082"/>
              </a:cxn>
              <a:cxn ang="0">
                <a:pos x="connsiteX5083" y="connsiteY5083"/>
              </a:cxn>
              <a:cxn ang="0">
                <a:pos x="connsiteX5084" y="connsiteY5084"/>
              </a:cxn>
              <a:cxn ang="0">
                <a:pos x="connsiteX5085" y="connsiteY5085"/>
              </a:cxn>
              <a:cxn ang="0">
                <a:pos x="connsiteX5086" y="connsiteY5086"/>
              </a:cxn>
              <a:cxn ang="0">
                <a:pos x="connsiteX5087" y="connsiteY5087"/>
              </a:cxn>
              <a:cxn ang="0">
                <a:pos x="connsiteX5088" y="connsiteY5088"/>
              </a:cxn>
              <a:cxn ang="0">
                <a:pos x="connsiteX5089" y="connsiteY5089"/>
              </a:cxn>
              <a:cxn ang="0">
                <a:pos x="connsiteX5090" y="connsiteY5090"/>
              </a:cxn>
              <a:cxn ang="0">
                <a:pos x="connsiteX5091" y="connsiteY5091"/>
              </a:cxn>
              <a:cxn ang="0">
                <a:pos x="connsiteX5092" y="connsiteY5092"/>
              </a:cxn>
              <a:cxn ang="0">
                <a:pos x="connsiteX5093" y="connsiteY5093"/>
              </a:cxn>
              <a:cxn ang="0">
                <a:pos x="connsiteX5094" y="connsiteY5094"/>
              </a:cxn>
              <a:cxn ang="0">
                <a:pos x="connsiteX5095" y="connsiteY5095"/>
              </a:cxn>
              <a:cxn ang="0">
                <a:pos x="connsiteX5096" y="connsiteY5096"/>
              </a:cxn>
              <a:cxn ang="0">
                <a:pos x="connsiteX5097" y="connsiteY5097"/>
              </a:cxn>
              <a:cxn ang="0">
                <a:pos x="connsiteX5098" y="connsiteY5098"/>
              </a:cxn>
              <a:cxn ang="0">
                <a:pos x="connsiteX5099" y="connsiteY5099"/>
              </a:cxn>
              <a:cxn ang="0">
                <a:pos x="connsiteX5100" y="connsiteY5100"/>
              </a:cxn>
              <a:cxn ang="0">
                <a:pos x="connsiteX5101" y="connsiteY5101"/>
              </a:cxn>
              <a:cxn ang="0">
                <a:pos x="connsiteX5102" y="connsiteY5102"/>
              </a:cxn>
              <a:cxn ang="0">
                <a:pos x="connsiteX5103" y="connsiteY5103"/>
              </a:cxn>
              <a:cxn ang="0">
                <a:pos x="connsiteX5104" y="connsiteY5104"/>
              </a:cxn>
              <a:cxn ang="0">
                <a:pos x="connsiteX5105" y="connsiteY5105"/>
              </a:cxn>
              <a:cxn ang="0">
                <a:pos x="connsiteX5106" y="connsiteY5106"/>
              </a:cxn>
              <a:cxn ang="0">
                <a:pos x="connsiteX5107" y="connsiteY5107"/>
              </a:cxn>
              <a:cxn ang="0">
                <a:pos x="connsiteX5108" y="connsiteY5108"/>
              </a:cxn>
              <a:cxn ang="0">
                <a:pos x="connsiteX5109" y="connsiteY5109"/>
              </a:cxn>
              <a:cxn ang="0">
                <a:pos x="connsiteX5110" y="connsiteY5110"/>
              </a:cxn>
              <a:cxn ang="0">
                <a:pos x="connsiteX5111" y="connsiteY5111"/>
              </a:cxn>
              <a:cxn ang="0">
                <a:pos x="connsiteX5112" y="connsiteY5112"/>
              </a:cxn>
              <a:cxn ang="0">
                <a:pos x="connsiteX5113" y="connsiteY5113"/>
              </a:cxn>
              <a:cxn ang="0">
                <a:pos x="connsiteX5114" y="connsiteY5114"/>
              </a:cxn>
              <a:cxn ang="0">
                <a:pos x="connsiteX5115" y="connsiteY5115"/>
              </a:cxn>
              <a:cxn ang="0">
                <a:pos x="connsiteX5116" y="connsiteY5116"/>
              </a:cxn>
              <a:cxn ang="0">
                <a:pos x="connsiteX5117" y="connsiteY5117"/>
              </a:cxn>
              <a:cxn ang="0">
                <a:pos x="connsiteX5118" y="connsiteY5118"/>
              </a:cxn>
              <a:cxn ang="0">
                <a:pos x="connsiteX5119" y="connsiteY5119"/>
              </a:cxn>
              <a:cxn ang="0">
                <a:pos x="connsiteX5120" y="connsiteY5120"/>
              </a:cxn>
              <a:cxn ang="0">
                <a:pos x="connsiteX5121" y="connsiteY5121"/>
              </a:cxn>
              <a:cxn ang="0">
                <a:pos x="connsiteX5122" y="connsiteY5122"/>
              </a:cxn>
              <a:cxn ang="0">
                <a:pos x="connsiteX5123" y="connsiteY5123"/>
              </a:cxn>
              <a:cxn ang="0">
                <a:pos x="connsiteX5124" y="connsiteY5124"/>
              </a:cxn>
              <a:cxn ang="0">
                <a:pos x="connsiteX5125" y="connsiteY5125"/>
              </a:cxn>
              <a:cxn ang="0">
                <a:pos x="connsiteX5126" y="connsiteY5126"/>
              </a:cxn>
              <a:cxn ang="0">
                <a:pos x="connsiteX5127" y="connsiteY5127"/>
              </a:cxn>
              <a:cxn ang="0">
                <a:pos x="connsiteX5128" y="connsiteY5128"/>
              </a:cxn>
              <a:cxn ang="0">
                <a:pos x="connsiteX5129" y="connsiteY5129"/>
              </a:cxn>
              <a:cxn ang="0">
                <a:pos x="connsiteX5130" y="connsiteY5130"/>
              </a:cxn>
              <a:cxn ang="0">
                <a:pos x="connsiteX5131" y="connsiteY5131"/>
              </a:cxn>
              <a:cxn ang="0">
                <a:pos x="connsiteX5132" y="connsiteY5132"/>
              </a:cxn>
              <a:cxn ang="0">
                <a:pos x="connsiteX5133" y="connsiteY5133"/>
              </a:cxn>
              <a:cxn ang="0">
                <a:pos x="connsiteX5134" y="connsiteY5134"/>
              </a:cxn>
              <a:cxn ang="0">
                <a:pos x="connsiteX5135" y="connsiteY5135"/>
              </a:cxn>
              <a:cxn ang="0">
                <a:pos x="connsiteX5136" y="connsiteY5136"/>
              </a:cxn>
              <a:cxn ang="0">
                <a:pos x="connsiteX5137" y="connsiteY5137"/>
              </a:cxn>
              <a:cxn ang="0">
                <a:pos x="connsiteX5138" y="connsiteY5138"/>
              </a:cxn>
              <a:cxn ang="0">
                <a:pos x="connsiteX5139" y="connsiteY5139"/>
              </a:cxn>
              <a:cxn ang="0">
                <a:pos x="connsiteX5140" y="connsiteY5140"/>
              </a:cxn>
              <a:cxn ang="0">
                <a:pos x="connsiteX5141" y="connsiteY5141"/>
              </a:cxn>
              <a:cxn ang="0">
                <a:pos x="connsiteX5142" y="connsiteY5142"/>
              </a:cxn>
              <a:cxn ang="0">
                <a:pos x="connsiteX5143" y="connsiteY5143"/>
              </a:cxn>
              <a:cxn ang="0">
                <a:pos x="connsiteX5144" y="connsiteY5144"/>
              </a:cxn>
              <a:cxn ang="0">
                <a:pos x="connsiteX5145" y="connsiteY5145"/>
              </a:cxn>
              <a:cxn ang="0">
                <a:pos x="connsiteX5146" y="connsiteY5146"/>
              </a:cxn>
              <a:cxn ang="0">
                <a:pos x="connsiteX5147" y="connsiteY5147"/>
              </a:cxn>
              <a:cxn ang="0">
                <a:pos x="connsiteX5148" y="connsiteY5148"/>
              </a:cxn>
              <a:cxn ang="0">
                <a:pos x="connsiteX5149" y="connsiteY5149"/>
              </a:cxn>
              <a:cxn ang="0">
                <a:pos x="connsiteX5150" y="connsiteY5150"/>
              </a:cxn>
              <a:cxn ang="0">
                <a:pos x="connsiteX5151" y="connsiteY5151"/>
              </a:cxn>
              <a:cxn ang="0">
                <a:pos x="connsiteX5152" y="connsiteY5152"/>
              </a:cxn>
              <a:cxn ang="0">
                <a:pos x="connsiteX5153" y="connsiteY5153"/>
              </a:cxn>
              <a:cxn ang="0">
                <a:pos x="connsiteX5154" y="connsiteY5154"/>
              </a:cxn>
              <a:cxn ang="0">
                <a:pos x="connsiteX5155" y="connsiteY5155"/>
              </a:cxn>
              <a:cxn ang="0">
                <a:pos x="connsiteX5156" y="connsiteY5156"/>
              </a:cxn>
              <a:cxn ang="0">
                <a:pos x="connsiteX5157" y="connsiteY5157"/>
              </a:cxn>
              <a:cxn ang="0">
                <a:pos x="connsiteX5158" y="connsiteY5158"/>
              </a:cxn>
              <a:cxn ang="0">
                <a:pos x="connsiteX5159" y="connsiteY5159"/>
              </a:cxn>
              <a:cxn ang="0">
                <a:pos x="connsiteX5160" y="connsiteY5160"/>
              </a:cxn>
              <a:cxn ang="0">
                <a:pos x="connsiteX5161" y="connsiteY5161"/>
              </a:cxn>
              <a:cxn ang="0">
                <a:pos x="connsiteX5162" y="connsiteY5162"/>
              </a:cxn>
              <a:cxn ang="0">
                <a:pos x="connsiteX5163" y="connsiteY5163"/>
              </a:cxn>
              <a:cxn ang="0">
                <a:pos x="connsiteX5164" y="connsiteY5164"/>
              </a:cxn>
              <a:cxn ang="0">
                <a:pos x="connsiteX5165" y="connsiteY5165"/>
              </a:cxn>
              <a:cxn ang="0">
                <a:pos x="connsiteX5166" y="connsiteY5166"/>
              </a:cxn>
              <a:cxn ang="0">
                <a:pos x="connsiteX5167" y="connsiteY5167"/>
              </a:cxn>
              <a:cxn ang="0">
                <a:pos x="connsiteX5168" y="connsiteY5168"/>
              </a:cxn>
              <a:cxn ang="0">
                <a:pos x="connsiteX5169" y="connsiteY5169"/>
              </a:cxn>
              <a:cxn ang="0">
                <a:pos x="connsiteX5170" y="connsiteY5170"/>
              </a:cxn>
              <a:cxn ang="0">
                <a:pos x="connsiteX5171" y="connsiteY5171"/>
              </a:cxn>
              <a:cxn ang="0">
                <a:pos x="connsiteX5172" y="connsiteY5172"/>
              </a:cxn>
              <a:cxn ang="0">
                <a:pos x="connsiteX5173" y="connsiteY5173"/>
              </a:cxn>
              <a:cxn ang="0">
                <a:pos x="connsiteX5174" y="connsiteY5174"/>
              </a:cxn>
              <a:cxn ang="0">
                <a:pos x="connsiteX5175" y="connsiteY5175"/>
              </a:cxn>
              <a:cxn ang="0">
                <a:pos x="connsiteX5176" y="connsiteY5176"/>
              </a:cxn>
              <a:cxn ang="0">
                <a:pos x="connsiteX5177" y="connsiteY5177"/>
              </a:cxn>
              <a:cxn ang="0">
                <a:pos x="connsiteX5178" y="connsiteY5178"/>
              </a:cxn>
              <a:cxn ang="0">
                <a:pos x="connsiteX5179" y="connsiteY5179"/>
              </a:cxn>
              <a:cxn ang="0">
                <a:pos x="connsiteX5180" y="connsiteY5180"/>
              </a:cxn>
              <a:cxn ang="0">
                <a:pos x="connsiteX5181" y="connsiteY5181"/>
              </a:cxn>
              <a:cxn ang="0">
                <a:pos x="connsiteX5182" y="connsiteY5182"/>
              </a:cxn>
              <a:cxn ang="0">
                <a:pos x="connsiteX5183" y="connsiteY5183"/>
              </a:cxn>
              <a:cxn ang="0">
                <a:pos x="connsiteX5184" y="connsiteY5184"/>
              </a:cxn>
              <a:cxn ang="0">
                <a:pos x="connsiteX5185" y="connsiteY5185"/>
              </a:cxn>
              <a:cxn ang="0">
                <a:pos x="connsiteX5186" y="connsiteY5186"/>
              </a:cxn>
              <a:cxn ang="0">
                <a:pos x="connsiteX5187" y="connsiteY5187"/>
              </a:cxn>
              <a:cxn ang="0">
                <a:pos x="connsiteX5188" y="connsiteY5188"/>
              </a:cxn>
              <a:cxn ang="0">
                <a:pos x="connsiteX5189" y="connsiteY5189"/>
              </a:cxn>
              <a:cxn ang="0">
                <a:pos x="connsiteX5190" y="connsiteY5190"/>
              </a:cxn>
              <a:cxn ang="0">
                <a:pos x="connsiteX5191" y="connsiteY5191"/>
              </a:cxn>
              <a:cxn ang="0">
                <a:pos x="connsiteX5192" y="connsiteY5192"/>
              </a:cxn>
              <a:cxn ang="0">
                <a:pos x="connsiteX5193" y="connsiteY5193"/>
              </a:cxn>
              <a:cxn ang="0">
                <a:pos x="connsiteX5194" y="connsiteY5194"/>
              </a:cxn>
              <a:cxn ang="0">
                <a:pos x="connsiteX5195" y="connsiteY5195"/>
              </a:cxn>
              <a:cxn ang="0">
                <a:pos x="connsiteX5196" y="connsiteY5196"/>
              </a:cxn>
              <a:cxn ang="0">
                <a:pos x="connsiteX5197" y="connsiteY5197"/>
              </a:cxn>
              <a:cxn ang="0">
                <a:pos x="connsiteX5198" y="connsiteY5198"/>
              </a:cxn>
              <a:cxn ang="0">
                <a:pos x="connsiteX5199" y="connsiteY5199"/>
              </a:cxn>
              <a:cxn ang="0">
                <a:pos x="connsiteX5200" y="connsiteY5200"/>
              </a:cxn>
              <a:cxn ang="0">
                <a:pos x="connsiteX5201" y="connsiteY5201"/>
              </a:cxn>
              <a:cxn ang="0">
                <a:pos x="connsiteX5202" y="connsiteY5202"/>
              </a:cxn>
              <a:cxn ang="0">
                <a:pos x="connsiteX5203" y="connsiteY5203"/>
              </a:cxn>
              <a:cxn ang="0">
                <a:pos x="connsiteX5204" y="connsiteY5204"/>
              </a:cxn>
              <a:cxn ang="0">
                <a:pos x="connsiteX5205" y="connsiteY5205"/>
              </a:cxn>
              <a:cxn ang="0">
                <a:pos x="connsiteX5206" y="connsiteY5206"/>
              </a:cxn>
              <a:cxn ang="0">
                <a:pos x="connsiteX5207" y="connsiteY5207"/>
              </a:cxn>
              <a:cxn ang="0">
                <a:pos x="connsiteX5208" y="connsiteY5208"/>
              </a:cxn>
              <a:cxn ang="0">
                <a:pos x="connsiteX5209" y="connsiteY5209"/>
              </a:cxn>
              <a:cxn ang="0">
                <a:pos x="connsiteX5210" y="connsiteY5210"/>
              </a:cxn>
              <a:cxn ang="0">
                <a:pos x="connsiteX5211" y="connsiteY5211"/>
              </a:cxn>
              <a:cxn ang="0">
                <a:pos x="connsiteX5212" y="connsiteY5212"/>
              </a:cxn>
              <a:cxn ang="0">
                <a:pos x="connsiteX5213" y="connsiteY5213"/>
              </a:cxn>
              <a:cxn ang="0">
                <a:pos x="connsiteX5214" y="connsiteY5214"/>
              </a:cxn>
              <a:cxn ang="0">
                <a:pos x="connsiteX5215" y="connsiteY5215"/>
              </a:cxn>
              <a:cxn ang="0">
                <a:pos x="connsiteX5216" y="connsiteY5216"/>
              </a:cxn>
              <a:cxn ang="0">
                <a:pos x="connsiteX5217" y="connsiteY5217"/>
              </a:cxn>
              <a:cxn ang="0">
                <a:pos x="connsiteX5218" y="connsiteY5218"/>
              </a:cxn>
              <a:cxn ang="0">
                <a:pos x="connsiteX5219" y="connsiteY5219"/>
              </a:cxn>
              <a:cxn ang="0">
                <a:pos x="connsiteX5220" y="connsiteY5220"/>
              </a:cxn>
              <a:cxn ang="0">
                <a:pos x="connsiteX5221" y="connsiteY5221"/>
              </a:cxn>
              <a:cxn ang="0">
                <a:pos x="connsiteX5222" y="connsiteY5222"/>
              </a:cxn>
              <a:cxn ang="0">
                <a:pos x="connsiteX5223" y="connsiteY5223"/>
              </a:cxn>
              <a:cxn ang="0">
                <a:pos x="connsiteX5224" y="connsiteY5224"/>
              </a:cxn>
              <a:cxn ang="0">
                <a:pos x="connsiteX5225" y="connsiteY5225"/>
              </a:cxn>
              <a:cxn ang="0">
                <a:pos x="connsiteX5226" y="connsiteY5226"/>
              </a:cxn>
              <a:cxn ang="0">
                <a:pos x="connsiteX5227" y="connsiteY5227"/>
              </a:cxn>
              <a:cxn ang="0">
                <a:pos x="connsiteX5228" y="connsiteY5228"/>
              </a:cxn>
              <a:cxn ang="0">
                <a:pos x="connsiteX5229" y="connsiteY5229"/>
              </a:cxn>
              <a:cxn ang="0">
                <a:pos x="connsiteX5230" y="connsiteY5230"/>
              </a:cxn>
              <a:cxn ang="0">
                <a:pos x="connsiteX5231" y="connsiteY5231"/>
              </a:cxn>
              <a:cxn ang="0">
                <a:pos x="connsiteX5232" y="connsiteY5232"/>
              </a:cxn>
              <a:cxn ang="0">
                <a:pos x="connsiteX5233" y="connsiteY5233"/>
              </a:cxn>
              <a:cxn ang="0">
                <a:pos x="connsiteX5234" y="connsiteY5234"/>
              </a:cxn>
              <a:cxn ang="0">
                <a:pos x="connsiteX5235" y="connsiteY5235"/>
              </a:cxn>
              <a:cxn ang="0">
                <a:pos x="connsiteX5236" y="connsiteY5236"/>
              </a:cxn>
              <a:cxn ang="0">
                <a:pos x="connsiteX5237" y="connsiteY5237"/>
              </a:cxn>
              <a:cxn ang="0">
                <a:pos x="connsiteX5238" y="connsiteY5238"/>
              </a:cxn>
              <a:cxn ang="0">
                <a:pos x="connsiteX5239" y="connsiteY5239"/>
              </a:cxn>
              <a:cxn ang="0">
                <a:pos x="connsiteX5240" y="connsiteY5240"/>
              </a:cxn>
              <a:cxn ang="0">
                <a:pos x="connsiteX5241" y="connsiteY5241"/>
              </a:cxn>
              <a:cxn ang="0">
                <a:pos x="connsiteX5242" y="connsiteY5242"/>
              </a:cxn>
              <a:cxn ang="0">
                <a:pos x="connsiteX5243" y="connsiteY5243"/>
              </a:cxn>
              <a:cxn ang="0">
                <a:pos x="connsiteX5244" y="connsiteY5244"/>
              </a:cxn>
              <a:cxn ang="0">
                <a:pos x="connsiteX5245" y="connsiteY5245"/>
              </a:cxn>
              <a:cxn ang="0">
                <a:pos x="connsiteX5246" y="connsiteY5246"/>
              </a:cxn>
              <a:cxn ang="0">
                <a:pos x="connsiteX5247" y="connsiteY5247"/>
              </a:cxn>
              <a:cxn ang="0">
                <a:pos x="connsiteX5248" y="connsiteY5248"/>
              </a:cxn>
              <a:cxn ang="0">
                <a:pos x="connsiteX5249" y="connsiteY5249"/>
              </a:cxn>
              <a:cxn ang="0">
                <a:pos x="connsiteX5250" y="connsiteY5250"/>
              </a:cxn>
              <a:cxn ang="0">
                <a:pos x="connsiteX5251" y="connsiteY5251"/>
              </a:cxn>
              <a:cxn ang="0">
                <a:pos x="connsiteX5252" y="connsiteY5252"/>
              </a:cxn>
              <a:cxn ang="0">
                <a:pos x="connsiteX5253" y="connsiteY5253"/>
              </a:cxn>
              <a:cxn ang="0">
                <a:pos x="connsiteX5254" y="connsiteY5254"/>
              </a:cxn>
              <a:cxn ang="0">
                <a:pos x="connsiteX5255" y="connsiteY5255"/>
              </a:cxn>
              <a:cxn ang="0">
                <a:pos x="connsiteX5256" y="connsiteY5256"/>
              </a:cxn>
              <a:cxn ang="0">
                <a:pos x="connsiteX5257" y="connsiteY5257"/>
              </a:cxn>
              <a:cxn ang="0">
                <a:pos x="connsiteX5258" y="connsiteY5258"/>
              </a:cxn>
              <a:cxn ang="0">
                <a:pos x="connsiteX5259" y="connsiteY5259"/>
              </a:cxn>
              <a:cxn ang="0">
                <a:pos x="connsiteX5260" y="connsiteY5260"/>
              </a:cxn>
              <a:cxn ang="0">
                <a:pos x="connsiteX5261" y="connsiteY5261"/>
              </a:cxn>
              <a:cxn ang="0">
                <a:pos x="connsiteX5262" y="connsiteY5262"/>
              </a:cxn>
              <a:cxn ang="0">
                <a:pos x="connsiteX5263" y="connsiteY5263"/>
              </a:cxn>
              <a:cxn ang="0">
                <a:pos x="connsiteX5264" y="connsiteY5264"/>
              </a:cxn>
              <a:cxn ang="0">
                <a:pos x="connsiteX5265" y="connsiteY5265"/>
              </a:cxn>
              <a:cxn ang="0">
                <a:pos x="connsiteX5266" y="connsiteY5266"/>
              </a:cxn>
              <a:cxn ang="0">
                <a:pos x="connsiteX5267" y="connsiteY5267"/>
              </a:cxn>
              <a:cxn ang="0">
                <a:pos x="connsiteX5268" y="connsiteY5268"/>
              </a:cxn>
              <a:cxn ang="0">
                <a:pos x="connsiteX5269" y="connsiteY5269"/>
              </a:cxn>
              <a:cxn ang="0">
                <a:pos x="connsiteX5270" y="connsiteY5270"/>
              </a:cxn>
              <a:cxn ang="0">
                <a:pos x="connsiteX5271" y="connsiteY5271"/>
              </a:cxn>
              <a:cxn ang="0">
                <a:pos x="connsiteX5272" y="connsiteY5272"/>
              </a:cxn>
              <a:cxn ang="0">
                <a:pos x="connsiteX5273" y="connsiteY5273"/>
              </a:cxn>
              <a:cxn ang="0">
                <a:pos x="connsiteX5274" y="connsiteY5274"/>
              </a:cxn>
              <a:cxn ang="0">
                <a:pos x="connsiteX5275" y="connsiteY5275"/>
              </a:cxn>
              <a:cxn ang="0">
                <a:pos x="connsiteX5276" y="connsiteY5276"/>
              </a:cxn>
              <a:cxn ang="0">
                <a:pos x="connsiteX5277" y="connsiteY5277"/>
              </a:cxn>
              <a:cxn ang="0">
                <a:pos x="connsiteX5278" y="connsiteY5278"/>
              </a:cxn>
              <a:cxn ang="0">
                <a:pos x="connsiteX5279" y="connsiteY5279"/>
              </a:cxn>
              <a:cxn ang="0">
                <a:pos x="connsiteX5280" y="connsiteY5280"/>
              </a:cxn>
              <a:cxn ang="0">
                <a:pos x="connsiteX5281" y="connsiteY5281"/>
              </a:cxn>
              <a:cxn ang="0">
                <a:pos x="connsiteX5282" y="connsiteY5282"/>
              </a:cxn>
              <a:cxn ang="0">
                <a:pos x="connsiteX5283" y="connsiteY5283"/>
              </a:cxn>
              <a:cxn ang="0">
                <a:pos x="connsiteX5284" y="connsiteY5284"/>
              </a:cxn>
              <a:cxn ang="0">
                <a:pos x="connsiteX5285" y="connsiteY5285"/>
              </a:cxn>
              <a:cxn ang="0">
                <a:pos x="connsiteX5286" y="connsiteY5286"/>
              </a:cxn>
              <a:cxn ang="0">
                <a:pos x="connsiteX5287" y="connsiteY5287"/>
              </a:cxn>
              <a:cxn ang="0">
                <a:pos x="connsiteX5288" y="connsiteY5288"/>
              </a:cxn>
              <a:cxn ang="0">
                <a:pos x="connsiteX5289" y="connsiteY5289"/>
              </a:cxn>
              <a:cxn ang="0">
                <a:pos x="connsiteX5290" y="connsiteY5290"/>
              </a:cxn>
              <a:cxn ang="0">
                <a:pos x="connsiteX5291" y="connsiteY5291"/>
              </a:cxn>
              <a:cxn ang="0">
                <a:pos x="connsiteX5292" y="connsiteY5292"/>
              </a:cxn>
              <a:cxn ang="0">
                <a:pos x="connsiteX5293" y="connsiteY5293"/>
              </a:cxn>
              <a:cxn ang="0">
                <a:pos x="connsiteX5294" y="connsiteY5294"/>
              </a:cxn>
              <a:cxn ang="0">
                <a:pos x="connsiteX5295" y="connsiteY5295"/>
              </a:cxn>
              <a:cxn ang="0">
                <a:pos x="connsiteX5296" y="connsiteY5296"/>
              </a:cxn>
              <a:cxn ang="0">
                <a:pos x="connsiteX5297" y="connsiteY5297"/>
              </a:cxn>
              <a:cxn ang="0">
                <a:pos x="connsiteX5298" y="connsiteY5298"/>
              </a:cxn>
              <a:cxn ang="0">
                <a:pos x="connsiteX5299" y="connsiteY5299"/>
              </a:cxn>
              <a:cxn ang="0">
                <a:pos x="connsiteX5300" y="connsiteY5300"/>
              </a:cxn>
              <a:cxn ang="0">
                <a:pos x="connsiteX5301" y="connsiteY5301"/>
              </a:cxn>
              <a:cxn ang="0">
                <a:pos x="connsiteX5302" y="connsiteY5302"/>
              </a:cxn>
              <a:cxn ang="0">
                <a:pos x="connsiteX5303" y="connsiteY5303"/>
              </a:cxn>
              <a:cxn ang="0">
                <a:pos x="connsiteX5304" y="connsiteY5304"/>
              </a:cxn>
              <a:cxn ang="0">
                <a:pos x="connsiteX5305" y="connsiteY5305"/>
              </a:cxn>
              <a:cxn ang="0">
                <a:pos x="connsiteX5306" y="connsiteY5306"/>
              </a:cxn>
              <a:cxn ang="0">
                <a:pos x="connsiteX5307" y="connsiteY5307"/>
              </a:cxn>
              <a:cxn ang="0">
                <a:pos x="connsiteX5308" y="connsiteY5308"/>
              </a:cxn>
              <a:cxn ang="0">
                <a:pos x="connsiteX5309" y="connsiteY5309"/>
              </a:cxn>
              <a:cxn ang="0">
                <a:pos x="connsiteX5310" y="connsiteY5310"/>
              </a:cxn>
              <a:cxn ang="0">
                <a:pos x="connsiteX5311" y="connsiteY5311"/>
              </a:cxn>
              <a:cxn ang="0">
                <a:pos x="connsiteX5312" y="connsiteY5312"/>
              </a:cxn>
              <a:cxn ang="0">
                <a:pos x="connsiteX5313" y="connsiteY5313"/>
              </a:cxn>
              <a:cxn ang="0">
                <a:pos x="connsiteX5314" y="connsiteY5314"/>
              </a:cxn>
              <a:cxn ang="0">
                <a:pos x="connsiteX5315" y="connsiteY5315"/>
              </a:cxn>
              <a:cxn ang="0">
                <a:pos x="connsiteX5316" y="connsiteY5316"/>
              </a:cxn>
              <a:cxn ang="0">
                <a:pos x="connsiteX5317" y="connsiteY5317"/>
              </a:cxn>
              <a:cxn ang="0">
                <a:pos x="connsiteX5318" y="connsiteY5318"/>
              </a:cxn>
              <a:cxn ang="0">
                <a:pos x="connsiteX5319" y="connsiteY5319"/>
              </a:cxn>
              <a:cxn ang="0">
                <a:pos x="connsiteX5320" y="connsiteY5320"/>
              </a:cxn>
              <a:cxn ang="0">
                <a:pos x="connsiteX5321" y="connsiteY5321"/>
              </a:cxn>
              <a:cxn ang="0">
                <a:pos x="connsiteX5322" y="connsiteY5322"/>
              </a:cxn>
              <a:cxn ang="0">
                <a:pos x="connsiteX5323" y="connsiteY5323"/>
              </a:cxn>
              <a:cxn ang="0">
                <a:pos x="connsiteX5324" y="connsiteY5324"/>
              </a:cxn>
              <a:cxn ang="0">
                <a:pos x="connsiteX5325" y="connsiteY5325"/>
              </a:cxn>
              <a:cxn ang="0">
                <a:pos x="connsiteX5326" y="connsiteY5326"/>
              </a:cxn>
              <a:cxn ang="0">
                <a:pos x="connsiteX5327" y="connsiteY5327"/>
              </a:cxn>
              <a:cxn ang="0">
                <a:pos x="connsiteX5328" y="connsiteY5328"/>
              </a:cxn>
              <a:cxn ang="0">
                <a:pos x="connsiteX5329" y="connsiteY5329"/>
              </a:cxn>
              <a:cxn ang="0">
                <a:pos x="connsiteX5330" y="connsiteY5330"/>
              </a:cxn>
              <a:cxn ang="0">
                <a:pos x="connsiteX5331" y="connsiteY5331"/>
              </a:cxn>
              <a:cxn ang="0">
                <a:pos x="connsiteX5332" y="connsiteY5332"/>
              </a:cxn>
              <a:cxn ang="0">
                <a:pos x="connsiteX5333" y="connsiteY5333"/>
              </a:cxn>
              <a:cxn ang="0">
                <a:pos x="connsiteX5334" y="connsiteY5334"/>
              </a:cxn>
              <a:cxn ang="0">
                <a:pos x="connsiteX5335" y="connsiteY5335"/>
              </a:cxn>
              <a:cxn ang="0">
                <a:pos x="connsiteX5336" y="connsiteY5336"/>
              </a:cxn>
              <a:cxn ang="0">
                <a:pos x="connsiteX5337" y="connsiteY5337"/>
              </a:cxn>
              <a:cxn ang="0">
                <a:pos x="connsiteX5338" y="connsiteY5338"/>
              </a:cxn>
              <a:cxn ang="0">
                <a:pos x="connsiteX5339" y="connsiteY5339"/>
              </a:cxn>
              <a:cxn ang="0">
                <a:pos x="connsiteX5340" y="connsiteY5340"/>
              </a:cxn>
              <a:cxn ang="0">
                <a:pos x="connsiteX5341" y="connsiteY5341"/>
              </a:cxn>
              <a:cxn ang="0">
                <a:pos x="connsiteX5342" y="connsiteY5342"/>
              </a:cxn>
              <a:cxn ang="0">
                <a:pos x="connsiteX5343" y="connsiteY5343"/>
              </a:cxn>
              <a:cxn ang="0">
                <a:pos x="connsiteX5344" y="connsiteY5344"/>
              </a:cxn>
              <a:cxn ang="0">
                <a:pos x="connsiteX5345" y="connsiteY5345"/>
              </a:cxn>
              <a:cxn ang="0">
                <a:pos x="connsiteX5346" y="connsiteY5346"/>
              </a:cxn>
              <a:cxn ang="0">
                <a:pos x="connsiteX5347" y="connsiteY5347"/>
              </a:cxn>
              <a:cxn ang="0">
                <a:pos x="connsiteX5348" y="connsiteY5348"/>
              </a:cxn>
              <a:cxn ang="0">
                <a:pos x="connsiteX5349" y="connsiteY5349"/>
              </a:cxn>
              <a:cxn ang="0">
                <a:pos x="connsiteX5350" y="connsiteY5350"/>
              </a:cxn>
              <a:cxn ang="0">
                <a:pos x="connsiteX5351" y="connsiteY5351"/>
              </a:cxn>
              <a:cxn ang="0">
                <a:pos x="connsiteX5352" y="connsiteY5352"/>
              </a:cxn>
              <a:cxn ang="0">
                <a:pos x="connsiteX5353" y="connsiteY5353"/>
              </a:cxn>
              <a:cxn ang="0">
                <a:pos x="connsiteX5354" y="connsiteY5354"/>
              </a:cxn>
              <a:cxn ang="0">
                <a:pos x="connsiteX5355" y="connsiteY5355"/>
              </a:cxn>
              <a:cxn ang="0">
                <a:pos x="connsiteX5356" y="connsiteY5356"/>
              </a:cxn>
              <a:cxn ang="0">
                <a:pos x="connsiteX5357" y="connsiteY5357"/>
              </a:cxn>
              <a:cxn ang="0">
                <a:pos x="connsiteX5358" y="connsiteY5358"/>
              </a:cxn>
              <a:cxn ang="0">
                <a:pos x="connsiteX5359" y="connsiteY5359"/>
              </a:cxn>
              <a:cxn ang="0">
                <a:pos x="connsiteX5360" y="connsiteY5360"/>
              </a:cxn>
              <a:cxn ang="0">
                <a:pos x="connsiteX5361" y="connsiteY5361"/>
              </a:cxn>
              <a:cxn ang="0">
                <a:pos x="connsiteX5362" y="connsiteY5362"/>
              </a:cxn>
              <a:cxn ang="0">
                <a:pos x="connsiteX5363" y="connsiteY5363"/>
              </a:cxn>
              <a:cxn ang="0">
                <a:pos x="connsiteX5364" y="connsiteY5364"/>
              </a:cxn>
              <a:cxn ang="0">
                <a:pos x="connsiteX5365" y="connsiteY5365"/>
              </a:cxn>
              <a:cxn ang="0">
                <a:pos x="connsiteX5366" y="connsiteY5366"/>
              </a:cxn>
              <a:cxn ang="0">
                <a:pos x="connsiteX5367" y="connsiteY5367"/>
              </a:cxn>
            </a:cxnLst>
            <a:rect l="l" t="t" r="r" b="b"/>
            <a:pathLst>
              <a:path w="8092826" h="8158758">
                <a:moveTo>
                  <a:pt x="2860894" y="8148259"/>
                </a:moveTo>
                <a:cubicBezTo>
                  <a:pt x="2870021" y="8148259"/>
                  <a:pt x="2874584" y="8151763"/>
                  <a:pt x="2874584" y="8158758"/>
                </a:cubicBezTo>
                <a:lnTo>
                  <a:pt x="2860894" y="8158758"/>
                </a:lnTo>
                <a:lnTo>
                  <a:pt x="2847230" y="8158758"/>
                </a:lnTo>
                <a:cubicBezTo>
                  <a:pt x="2847230" y="8151763"/>
                  <a:pt x="2851780" y="8148259"/>
                  <a:pt x="2860894" y="8148259"/>
                </a:cubicBezTo>
                <a:close/>
                <a:moveTo>
                  <a:pt x="5231935" y="7972627"/>
                </a:moveTo>
                <a:cubicBezTo>
                  <a:pt x="5241047" y="7972627"/>
                  <a:pt x="5245597" y="7976131"/>
                  <a:pt x="5245597" y="7983126"/>
                </a:cubicBezTo>
                <a:lnTo>
                  <a:pt x="5231935" y="7983126"/>
                </a:lnTo>
                <a:lnTo>
                  <a:pt x="5218243" y="7983126"/>
                </a:lnTo>
                <a:cubicBezTo>
                  <a:pt x="5218243" y="7976131"/>
                  <a:pt x="5222807" y="7972627"/>
                  <a:pt x="5231935" y="7972627"/>
                </a:cubicBezTo>
                <a:close/>
                <a:moveTo>
                  <a:pt x="2450534" y="7969749"/>
                </a:moveTo>
                <a:lnTo>
                  <a:pt x="2450534" y="8043251"/>
                </a:lnTo>
                <a:lnTo>
                  <a:pt x="2423180" y="8095755"/>
                </a:lnTo>
                <a:cubicBezTo>
                  <a:pt x="2404928" y="8081753"/>
                  <a:pt x="2404928" y="8057253"/>
                  <a:pt x="2423180" y="8022253"/>
                </a:cubicBezTo>
                <a:close/>
                <a:moveTo>
                  <a:pt x="3066088" y="7959249"/>
                </a:moveTo>
                <a:cubicBezTo>
                  <a:pt x="3093454" y="7959249"/>
                  <a:pt x="3088891" y="7976743"/>
                  <a:pt x="3052424" y="8011753"/>
                </a:cubicBezTo>
                <a:cubicBezTo>
                  <a:pt x="3034170" y="8032751"/>
                  <a:pt x="3025070" y="8032751"/>
                  <a:pt x="3025070" y="8011753"/>
                </a:cubicBezTo>
                <a:cubicBezTo>
                  <a:pt x="3025070" y="7976743"/>
                  <a:pt x="3038732" y="7959249"/>
                  <a:pt x="3066088" y="7959249"/>
                </a:cubicBezTo>
                <a:close/>
                <a:moveTo>
                  <a:pt x="2751480" y="7959249"/>
                </a:moveTo>
                <a:cubicBezTo>
                  <a:pt x="2751480" y="7966245"/>
                  <a:pt x="2756028" y="7983750"/>
                  <a:pt x="2765156" y="8011753"/>
                </a:cubicBezTo>
                <a:cubicBezTo>
                  <a:pt x="2774269" y="8060755"/>
                  <a:pt x="2765156" y="8085255"/>
                  <a:pt x="2737789" y="8085255"/>
                </a:cubicBezTo>
                <a:cubicBezTo>
                  <a:pt x="2746915" y="8057253"/>
                  <a:pt x="2751480" y="8015246"/>
                  <a:pt x="2751480" y="7959249"/>
                </a:cubicBezTo>
                <a:close/>
                <a:moveTo>
                  <a:pt x="3093454" y="7917243"/>
                </a:moveTo>
                <a:lnTo>
                  <a:pt x="3093454" y="7927742"/>
                </a:lnTo>
                <a:lnTo>
                  <a:pt x="3079778" y="7927742"/>
                </a:lnTo>
                <a:cubicBezTo>
                  <a:pt x="3079778" y="7920747"/>
                  <a:pt x="3084340" y="7917243"/>
                  <a:pt x="3093454" y="7917243"/>
                </a:cubicBezTo>
                <a:close/>
                <a:moveTo>
                  <a:pt x="2792510" y="7812235"/>
                </a:moveTo>
                <a:cubicBezTo>
                  <a:pt x="2810750" y="7812235"/>
                  <a:pt x="2819877" y="7815737"/>
                  <a:pt x="2819877" y="7822743"/>
                </a:cubicBezTo>
                <a:cubicBezTo>
                  <a:pt x="2810750" y="7829739"/>
                  <a:pt x="2797059" y="7833243"/>
                  <a:pt x="2778833" y="7833243"/>
                </a:cubicBezTo>
                <a:cubicBezTo>
                  <a:pt x="2778833" y="7819241"/>
                  <a:pt x="2783397" y="7812235"/>
                  <a:pt x="2792510" y="7812235"/>
                </a:cubicBezTo>
                <a:close/>
                <a:moveTo>
                  <a:pt x="5642292" y="7794117"/>
                </a:moveTo>
                <a:lnTo>
                  <a:pt x="5669647" y="7846621"/>
                </a:lnTo>
                <a:cubicBezTo>
                  <a:pt x="5687901" y="7881621"/>
                  <a:pt x="5687901" y="7906121"/>
                  <a:pt x="5669647" y="7920123"/>
                </a:cubicBezTo>
                <a:lnTo>
                  <a:pt x="5642292" y="7867619"/>
                </a:lnTo>
                <a:close/>
                <a:moveTo>
                  <a:pt x="2915629" y="7791237"/>
                </a:moveTo>
                <a:cubicBezTo>
                  <a:pt x="2933856" y="7791237"/>
                  <a:pt x="2942982" y="7798243"/>
                  <a:pt x="2942982" y="7812235"/>
                </a:cubicBezTo>
                <a:cubicBezTo>
                  <a:pt x="2942982" y="7819241"/>
                  <a:pt x="2933856" y="7822743"/>
                  <a:pt x="2915629" y="7822743"/>
                </a:cubicBezTo>
                <a:cubicBezTo>
                  <a:pt x="2897374" y="7822743"/>
                  <a:pt x="2888275" y="7819241"/>
                  <a:pt x="2888275" y="7812235"/>
                </a:cubicBezTo>
                <a:cubicBezTo>
                  <a:pt x="2888275" y="7798243"/>
                  <a:pt x="2897374" y="7791237"/>
                  <a:pt x="2915629" y="7791237"/>
                </a:cubicBezTo>
                <a:close/>
                <a:moveTo>
                  <a:pt x="5341349" y="7783617"/>
                </a:moveTo>
                <a:cubicBezTo>
                  <a:pt x="5341349" y="7839614"/>
                  <a:pt x="5345912" y="7881621"/>
                  <a:pt x="5355038" y="7909623"/>
                </a:cubicBezTo>
                <a:cubicBezTo>
                  <a:pt x="5327671" y="7909623"/>
                  <a:pt x="5318559" y="7885123"/>
                  <a:pt x="5327671" y="7836121"/>
                </a:cubicBezTo>
                <a:cubicBezTo>
                  <a:pt x="5336799" y="7808118"/>
                  <a:pt x="5341349" y="7790613"/>
                  <a:pt x="5341349" y="7783617"/>
                </a:cubicBezTo>
                <a:close/>
                <a:moveTo>
                  <a:pt x="5026740" y="7783617"/>
                </a:moveTo>
                <a:cubicBezTo>
                  <a:pt x="5054095" y="7783617"/>
                  <a:pt x="5067759" y="7801111"/>
                  <a:pt x="5067759" y="7836121"/>
                </a:cubicBezTo>
                <a:cubicBezTo>
                  <a:pt x="5067759" y="7857119"/>
                  <a:pt x="5058657" y="7857119"/>
                  <a:pt x="5040404" y="7836121"/>
                </a:cubicBezTo>
                <a:cubicBezTo>
                  <a:pt x="5003937" y="7801111"/>
                  <a:pt x="4999375" y="7783617"/>
                  <a:pt x="5026740" y="7783617"/>
                </a:cubicBezTo>
                <a:close/>
                <a:moveTo>
                  <a:pt x="3243926" y="7759741"/>
                </a:moveTo>
                <a:lnTo>
                  <a:pt x="3257603" y="7759741"/>
                </a:lnTo>
                <a:cubicBezTo>
                  <a:pt x="3257603" y="7766735"/>
                  <a:pt x="3253040" y="7770239"/>
                  <a:pt x="3243926" y="7770239"/>
                </a:cubicBezTo>
                <a:close/>
                <a:moveTo>
                  <a:pt x="4999375" y="7741611"/>
                </a:moveTo>
                <a:cubicBezTo>
                  <a:pt x="5008487" y="7741611"/>
                  <a:pt x="5013051" y="7745115"/>
                  <a:pt x="5013051" y="7752110"/>
                </a:cubicBezTo>
                <a:lnTo>
                  <a:pt x="4999375" y="7752110"/>
                </a:lnTo>
                <a:close/>
                <a:moveTo>
                  <a:pt x="2477888" y="7738733"/>
                </a:moveTo>
                <a:cubicBezTo>
                  <a:pt x="2487002" y="7738733"/>
                  <a:pt x="2491565" y="7745739"/>
                  <a:pt x="2491565" y="7759741"/>
                </a:cubicBezTo>
                <a:cubicBezTo>
                  <a:pt x="2491565" y="7773733"/>
                  <a:pt x="2487002" y="7784241"/>
                  <a:pt x="2477888" y="7791237"/>
                </a:cubicBezTo>
                <a:cubicBezTo>
                  <a:pt x="2459648" y="7819241"/>
                  <a:pt x="2450534" y="7812235"/>
                  <a:pt x="2450534" y="7770239"/>
                </a:cubicBezTo>
                <a:cubicBezTo>
                  <a:pt x="2450534" y="7749231"/>
                  <a:pt x="2459648" y="7738733"/>
                  <a:pt x="2477888" y="7738733"/>
                </a:cubicBezTo>
                <a:close/>
                <a:moveTo>
                  <a:pt x="2919050" y="7733484"/>
                </a:moveTo>
                <a:cubicBezTo>
                  <a:pt x="2921330" y="7733484"/>
                  <a:pt x="2924749" y="7735234"/>
                  <a:pt x="2929306" y="7738733"/>
                </a:cubicBezTo>
                <a:cubicBezTo>
                  <a:pt x="2938419" y="7745739"/>
                  <a:pt x="2938419" y="7754486"/>
                  <a:pt x="2929306" y="7764985"/>
                </a:cubicBezTo>
                <a:cubicBezTo>
                  <a:pt x="2920192" y="7775483"/>
                  <a:pt x="2915629" y="7773733"/>
                  <a:pt x="2915629" y="7759741"/>
                </a:cubicBezTo>
                <a:cubicBezTo>
                  <a:pt x="2915629" y="7752734"/>
                  <a:pt x="2915629" y="7745739"/>
                  <a:pt x="2915629" y="7738733"/>
                </a:cubicBezTo>
                <a:cubicBezTo>
                  <a:pt x="2915629" y="7735234"/>
                  <a:pt x="2916769" y="7733484"/>
                  <a:pt x="2919050" y="7733484"/>
                </a:cubicBezTo>
                <a:close/>
                <a:moveTo>
                  <a:pt x="2094883" y="7686227"/>
                </a:moveTo>
                <a:cubicBezTo>
                  <a:pt x="2103982" y="7686227"/>
                  <a:pt x="2108546" y="7689731"/>
                  <a:pt x="2108546" y="7696726"/>
                </a:cubicBezTo>
                <a:lnTo>
                  <a:pt x="2094883" y="7696726"/>
                </a:lnTo>
                <a:lnTo>
                  <a:pt x="2081192" y="7696726"/>
                </a:lnTo>
                <a:cubicBezTo>
                  <a:pt x="2081192" y="7689731"/>
                  <a:pt x="2085755" y="7686227"/>
                  <a:pt x="2094883" y="7686227"/>
                </a:cubicBezTo>
                <a:close/>
                <a:moveTo>
                  <a:pt x="3832124" y="7665230"/>
                </a:moveTo>
                <a:cubicBezTo>
                  <a:pt x="3841253" y="7665230"/>
                  <a:pt x="3845816" y="7668733"/>
                  <a:pt x="3845816" y="7675729"/>
                </a:cubicBezTo>
                <a:cubicBezTo>
                  <a:pt x="3845816" y="7682735"/>
                  <a:pt x="3841253" y="7686227"/>
                  <a:pt x="3832124" y="7686227"/>
                </a:cubicBezTo>
                <a:cubicBezTo>
                  <a:pt x="3822998" y="7686227"/>
                  <a:pt x="3818462" y="7682735"/>
                  <a:pt x="3818462" y="7675729"/>
                </a:cubicBezTo>
                <a:cubicBezTo>
                  <a:pt x="3818462" y="7668733"/>
                  <a:pt x="3822998" y="7665230"/>
                  <a:pt x="3832124" y="7665230"/>
                </a:cubicBezTo>
                <a:close/>
                <a:moveTo>
                  <a:pt x="3667976" y="7644231"/>
                </a:moveTo>
                <a:cubicBezTo>
                  <a:pt x="3677104" y="7644231"/>
                  <a:pt x="3681667" y="7647725"/>
                  <a:pt x="3681667" y="7654731"/>
                </a:cubicBezTo>
                <a:cubicBezTo>
                  <a:pt x="3681667" y="7661726"/>
                  <a:pt x="3677104" y="7665230"/>
                  <a:pt x="3667976" y="7665230"/>
                </a:cubicBezTo>
                <a:cubicBezTo>
                  <a:pt x="3658850" y="7665230"/>
                  <a:pt x="3654313" y="7661726"/>
                  <a:pt x="3654313" y="7654731"/>
                </a:cubicBezTo>
                <a:cubicBezTo>
                  <a:pt x="3654313" y="7647725"/>
                  <a:pt x="3658850" y="7644231"/>
                  <a:pt x="3667976" y="7644231"/>
                </a:cubicBezTo>
                <a:close/>
                <a:moveTo>
                  <a:pt x="5300319" y="7636603"/>
                </a:moveTo>
                <a:cubicBezTo>
                  <a:pt x="5309432" y="7636603"/>
                  <a:pt x="5313995" y="7643609"/>
                  <a:pt x="5313995" y="7657611"/>
                </a:cubicBezTo>
                <a:cubicBezTo>
                  <a:pt x="5295768" y="7657611"/>
                  <a:pt x="5282079" y="7654107"/>
                  <a:pt x="5272950" y="7647111"/>
                </a:cubicBezTo>
                <a:cubicBezTo>
                  <a:pt x="5272950" y="7640105"/>
                  <a:pt x="5282079" y="7636603"/>
                  <a:pt x="5300319" y="7636603"/>
                </a:cubicBezTo>
                <a:close/>
                <a:moveTo>
                  <a:pt x="2395814" y="7633723"/>
                </a:moveTo>
                <a:lnTo>
                  <a:pt x="2395814" y="7696726"/>
                </a:lnTo>
                <a:cubicBezTo>
                  <a:pt x="2386686" y="7689731"/>
                  <a:pt x="2382138" y="7679231"/>
                  <a:pt x="2382138" y="7665230"/>
                </a:cubicBezTo>
                <a:cubicBezTo>
                  <a:pt x="2391251" y="7644231"/>
                  <a:pt x="2395814" y="7633723"/>
                  <a:pt x="2395814" y="7633723"/>
                </a:cubicBezTo>
                <a:close/>
                <a:moveTo>
                  <a:pt x="1834969" y="7633723"/>
                </a:moveTo>
                <a:cubicBezTo>
                  <a:pt x="1844083" y="7633723"/>
                  <a:pt x="1848647" y="7637227"/>
                  <a:pt x="1848647" y="7644231"/>
                </a:cubicBezTo>
                <a:lnTo>
                  <a:pt x="1834969" y="7644231"/>
                </a:lnTo>
                <a:lnTo>
                  <a:pt x="1821292" y="7644231"/>
                </a:lnTo>
                <a:cubicBezTo>
                  <a:pt x="1821292" y="7637227"/>
                  <a:pt x="1825856" y="7633723"/>
                  <a:pt x="1834969" y="7633723"/>
                </a:cubicBezTo>
                <a:close/>
                <a:moveTo>
                  <a:pt x="5177200" y="7615605"/>
                </a:moveTo>
                <a:cubicBezTo>
                  <a:pt x="5195453" y="7615605"/>
                  <a:pt x="5204553" y="7622611"/>
                  <a:pt x="5204553" y="7636603"/>
                </a:cubicBezTo>
                <a:cubicBezTo>
                  <a:pt x="5204553" y="7643609"/>
                  <a:pt x="5195453" y="7647111"/>
                  <a:pt x="5177200" y="7647111"/>
                </a:cubicBezTo>
                <a:cubicBezTo>
                  <a:pt x="5158972" y="7647111"/>
                  <a:pt x="5149847" y="7643609"/>
                  <a:pt x="5149847" y="7636603"/>
                </a:cubicBezTo>
                <a:cubicBezTo>
                  <a:pt x="5149847" y="7622611"/>
                  <a:pt x="5158972" y="7615605"/>
                  <a:pt x="5177200" y="7615605"/>
                </a:cubicBezTo>
                <a:close/>
                <a:moveTo>
                  <a:pt x="2491565" y="7612726"/>
                </a:moveTo>
                <a:lnTo>
                  <a:pt x="2491565" y="7665230"/>
                </a:lnTo>
                <a:cubicBezTo>
                  <a:pt x="2482451" y="7658235"/>
                  <a:pt x="2477888" y="7651229"/>
                  <a:pt x="2477888" y="7644231"/>
                </a:cubicBezTo>
                <a:cubicBezTo>
                  <a:pt x="2487002" y="7623223"/>
                  <a:pt x="2491565" y="7612726"/>
                  <a:pt x="2491565" y="7612726"/>
                </a:cubicBezTo>
                <a:close/>
                <a:moveTo>
                  <a:pt x="2806187" y="7602227"/>
                </a:moveTo>
                <a:cubicBezTo>
                  <a:pt x="2842667" y="7707235"/>
                  <a:pt x="2838104" y="7759741"/>
                  <a:pt x="2792510" y="7759741"/>
                </a:cubicBezTo>
                <a:cubicBezTo>
                  <a:pt x="2783397" y="7752734"/>
                  <a:pt x="2787947" y="7717734"/>
                  <a:pt x="2806187" y="7654731"/>
                </a:cubicBezTo>
                <a:close/>
                <a:moveTo>
                  <a:pt x="3401230" y="7594355"/>
                </a:moveTo>
                <a:cubicBezTo>
                  <a:pt x="3405793" y="7592603"/>
                  <a:pt x="3412640" y="7595221"/>
                  <a:pt x="3421752" y="7602227"/>
                </a:cubicBezTo>
                <a:cubicBezTo>
                  <a:pt x="3421752" y="7602227"/>
                  <a:pt x="3412640" y="7605729"/>
                  <a:pt x="3394398" y="7612726"/>
                </a:cubicBezTo>
                <a:cubicBezTo>
                  <a:pt x="3394398" y="7602227"/>
                  <a:pt x="3396667" y="7596095"/>
                  <a:pt x="3401230" y="7594355"/>
                </a:cubicBezTo>
                <a:close/>
                <a:moveTo>
                  <a:pt x="4835224" y="7584109"/>
                </a:moveTo>
                <a:lnTo>
                  <a:pt x="4848900" y="7584109"/>
                </a:lnTo>
                <a:lnTo>
                  <a:pt x="4848900" y="7594607"/>
                </a:lnTo>
                <a:cubicBezTo>
                  <a:pt x="4839788" y="7594607"/>
                  <a:pt x="4835224" y="7591103"/>
                  <a:pt x="4835224" y="7584109"/>
                </a:cubicBezTo>
                <a:close/>
                <a:moveTo>
                  <a:pt x="1985441" y="7581229"/>
                </a:moveTo>
                <a:lnTo>
                  <a:pt x="1999118" y="7581229"/>
                </a:lnTo>
                <a:lnTo>
                  <a:pt x="2012795" y="7581229"/>
                </a:lnTo>
                <a:cubicBezTo>
                  <a:pt x="2012795" y="7588225"/>
                  <a:pt x="2008232" y="7591727"/>
                  <a:pt x="1999118" y="7591727"/>
                </a:cubicBezTo>
                <a:cubicBezTo>
                  <a:pt x="1990004" y="7591727"/>
                  <a:pt x="1985441" y="7588225"/>
                  <a:pt x="1985441" y="7581229"/>
                </a:cubicBezTo>
                <a:close/>
                <a:moveTo>
                  <a:pt x="3982611" y="7570719"/>
                </a:moveTo>
                <a:cubicBezTo>
                  <a:pt x="3991711" y="7577726"/>
                  <a:pt x="3996275" y="7595221"/>
                  <a:pt x="3996275" y="7623223"/>
                </a:cubicBezTo>
                <a:cubicBezTo>
                  <a:pt x="3996275" y="7651229"/>
                  <a:pt x="3991711" y="7665230"/>
                  <a:pt x="3982611" y="7665230"/>
                </a:cubicBezTo>
                <a:cubicBezTo>
                  <a:pt x="3964356" y="7665230"/>
                  <a:pt x="3955258" y="7647725"/>
                  <a:pt x="3955258" y="7612726"/>
                </a:cubicBezTo>
                <a:cubicBezTo>
                  <a:pt x="3964356" y="7591727"/>
                  <a:pt x="3973485" y="7577726"/>
                  <a:pt x="3982611" y="7570719"/>
                </a:cubicBezTo>
                <a:close/>
                <a:moveTo>
                  <a:pt x="5614939" y="7563101"/>
                </a:moveTo>
                <a:cubicBezTo>
                  <a:pt x="5633179" y="7563101"/>
                  <a:pt x="5642292" y="7573599"/>
                  <a:pt x="5642292" y="7594607"/>
                </a:cubicBezTo>
                <a:cubicBezTo>
                  <a:pt x="5642292" y="7636603"/>
                  <a:pt x="5633179" y="7643609"/>
                  <a:pt x="5614939" y="7615605"/>
                </a:cubicBezTo>
                <a:cubicBezTo>
                  <a:pt x="5605825" y="7608609"/>
                  <a:pt x="5601263" y="7598101"/>
                  <a:pt x="5601263" y="7584109"/>
                </a:cubicBezTo>
                <a:cubicBezTo>
                  <a:pt x="5601263" y="7570107"/>
                  <a:pt x="5605825" y="7563101"/>
                  <a:pt x="5614939" y="7563101"/>
                </a:cubicBezTo>
                <a:close/>
                <a:moveTo>
                  <a:pt x="4064672" y="7560221"/>
                </a:moveTo>
                <a:cubicBezTo>
                  <a:pt x="4073799" y="7560221"/>
                  <a:pt x="4082911" y="7560221"/>
                  <a:pt x="4092025" y="7560221"/>
                </a:cubicBezTo>
                <a:cubicBezTo>
                  <a:pt x="4101154" y="7560221"/>
                  <a:pt x="4101154" y="7563725"/>
                  <a:pt x="4092025" y="7570719"/>
                </a:cubicBezTo>
                <a:cubicBezTo>
                  <a:pt x="4082911" y="7570719"/>
                  <a:pt x="4073799" y="7567227"/>
                  <a:pt x="4064672" y="7560221"/>
                </a:cubicBezTo>
                <a:close/>
                <a:moveTo>
                  <a:pt x="3161838" y="7560221"/>
                </a:moveTo>
                <a:lnTo>
                  <a:pt x="3161838" y="7570719"/>
                </a:lnTo>
                <a:lnTo>
                  <a:pt x="3161838" y="7581229"/>
                </a:lnTo>
                <a:cubicBezTo>
                  <a:pt x="3152725" y="7581229"/>
                  <a:pt x="3148176" y="7577726"/>
                  <a:pt x="3148176" y="7570719"/>
                </a:cubicBezTo>
                <a:cubicBezTo>
                  <a:pt x="3148176" y="7563725"/>
                  <a:pt x="3152725" y="7560221"/>
                  <a:pt x="3161838" y="7560221"/>
                </a:cubicBezTo>
                <a:close/>
                <a:moveTo>
                  <a:pt x="1834969" y="7560221"/>
                </a:moveTo>
                <a:cubicBezTo>
                  <a:pt x="1844083" y="7567227"/>
                  <a:pt x="1848647" y="7577726"/>
                  <a:pt x="1848647" y="7591727"/>
                </a:cubicBezTo>
                <a:cubicBezTo>
                  <a:pt x="1830406" y="7591727"/>
                  <a:pt x="1821292" y="7588225"/>
                  <a:pt x="1821292" y="7581229"/>
                </a:cubicBezTo>
                <a:close/>
                <a:moveTo>
                  <a:pt x="5173779" y="7557852"/>
                </a:moveTo>
                <a:cubicBezTo>
                  <a:pt x="5176059" y="7557852"/>
                  <a:pt x="5177200" y="7559602"/>
                  <a:pt x="5177200" y="7563101"/>
                </a:cubicBezTo>
                <a:cubicBezTo>
                  <a:pt x="5177200" y="7570107"/>
                  <a:pt x="5177200" y="7577102"/>
                  <a:pt x="5177200" y="7584109"/>
                </a:cubicBezTo>
                <a:cubicBezTo>
                  <a:pt x="5177200" y="7598101"/>
                  <a:pt x="5172636" y="7599851"/>
                  <a:pt x="5163523" y="7589353"/>
                </a:cubicBezTo>
                <a:cubicBezTo>
                  <a:pt x="5154409" y="7578854"/>
                  <a:pt x="5154409" y="7570107"/>
                  <a:pt x="5163523" y="7563101"/>
                </a:cubicBezTo>
                <a:cubicBezTo>
                  <a:pt x="5168080" y="7559602"/>
                  <a:pt x="5171499" y="7557852"/>
                  <a:pt x="5173779" y="7557852"/>
                </a:cubicBezTo>
                <a:close/>
                <a:moveTo>
                  <a:pt x="2276119" y="7554974"/>
                </a:moveTo>
                <a:cubicBezTo>
                  <a:pt x="2278400" y="7554974"/>
                  <a:pt x="2281822" y="7556723"/>
                  <a:pt x="2286386" y="7560221"/>
                </a:cubicBezTo>
                <a:cubicBezTo>
                  <a:pt x="2295499" y="7567227"/>
                  <a:pt x="2295499" y="7575974"/>
                  <a:pt x="2286386" y="7586473"/>
                </a:cubicBezTo>
                <a:cubicBezTo>
                  <a:pt x="2277259" y="7596973"/>
                  <a:pt x="2272696" y="7595221"/>
                  <a:pt x="2272696" y="7581229"/>
                </a:cubicBezTo>
                <a:cubicBezTo>
                  <a:pt x="2272696" y="7574222"/>
                  <a:pt x="2272696" y="7567227"/>
                  <a:pt x="2272696" y="7560221"/>
                </a:cubicBezTo>
                <a:cubicBezTo>
                  <a:pt x="2272696" y="7556723"/>
                  <a:pt x="2273837" y="7554974"/>
                  <a:pt x="2276119" y="7554974"/>
                </a:cubicBezTo>
                <a:close/>
                <a:moveTo>
                  <a:pt x="2409491" y="7528725"/>
                </a:moveTo>
                <a:cubicBezTo>
                  <a:pt x="2418618" y="7528725"/>
                  <a:pt x="2423180" y="7535719"/>
                  <a:pt x="2423180" y="7549721"/>
                </a:cubicBezTo>
                <a:lnTo>
                  <a:pt x="2395814" y="7581229"/>
                </a:lnTo>
                <a:cubicBezTo>
                  <a:pt x="2386686" y="7581229"/>
                  <a:pt x="2382138" y="7574222"/>
                  <a:pt x="2382138" y="7560221"/>
                </a:cubicBezTo>
                <a:cubicBezTo>
                  <a:pt x="2382138" y="7539223"/>
                  <a:pt x="2391251" y="7528725"/>
                  <a:pt x="2409491" y="7528725"/>
                </a:cubicBezTo>
                <a:close/>
                <a:moveTo>
                  <a:pt x="5997945" y="7510595"/>
                </a:moveTo>
                <a:cubicBezTo>
                  <a:pt x="6007072" y="7510595"/>
                  <a:pt x="6011635" y="7514099"/>
                  <a:pt x="6011635" y="7521094"/>
                </a:cubicBezTo>
                <a:lnTo>
                  <a:pt x="5997945" y="7521094"/>
                </a:lnTo>
                <a:lnTo>
                  <a:pt x="5984281" y="7521094"/>
                </a:lnTo>
                <a:cubicBezTo>
                  <a:pt x="5984281" y="7514099"/>
                  <a:pt x="5988845" y="7510595"/>
                  <a:pt x="5997945" y="7510595"/>
                </a:cubicBezTo>
                <a:close/>
                <a:moveTo>
                  <a:pt x="2946403" y="7502469"/>
                </a:moveTo>
                <a:cubicBezTo>
                  <a:pt x="2948683" y="7502469"/>
                  <a:pt x="2952102" y="7504218"/>
                  <a:pt x="2956659" y="7507717"/>
                </a:cubicBezTo>
                <a:cubicBezTo>
                  <a:pt x="2965785" y="7514723"/>
                  <a:pt x="2965785" y="7523470"/>
                  <a:pt x="2956659" y="7533969"/>
                </a:cubicBezTo>
                <a:cubicBezTo>
                  <a:pt x="2947546" y="7544467"/>
                  <a:pt x="2942982" y="7542726"/>
                  <a:pt x="2942982" y="7528725"/>
                </a:cubicBezTo>
                <a:cubicBezTo>
                  <a:pt x="2942982" y="7521718"/>
                  <a:pt x="2942982" y="7514723"/>
                  <a:pt x="2942982" y="7507717"/>
                </a:cubicBezTo>
                <a:cubicBezTo>
                  <a:pt x="2942982" y="7504218"/>
                  <a:pt x="2944123" y="7502469"/>
                  <a:pt x="2946403" y="7502469"/>
                </a:cubicBezTo>
                <a:close/>
                <a:moveTo>
                  <a:pt x="1988862" y="7502469"/>
                </a:moveTo>
                <a:cubicBezTo>
                  <a:pt x="1991142" y="7502469"/>
                  <a:pt x="1994561" y="7504218"/>
                  <a:pt x="1999118" y="7507717"/>
                </a:cubicBezTo>
                <a:cubicBezTo>
                  <a:pt x="2008232" y="7514723"/>
                  <a:pt x="2008232" y="7523470"/>
                  <a:pt x="1999118" y="7533969"/>
                </a:cubicBezTo>
                <a:cubicBezTo>
                  <a:pt x="1990004" y="7544467"/>
                  <a:pt x="1985441" y="7542726"/>
                  <a:pt x="1985441" y="7528725"/>
                </a:cubicBezTo>
                <a:cubicBezTo>
                  <a:pt x="1985441" y="7521718"/>
                  <a:pt x="1985441" y="7514723"/>
                  <a:pt x="1985441" y="7507717"/>
                </a:cubicBezTo>
                <a:cubicBezTo>
                  <a:pt x="1985441" y="7504218"/>
                  <a:pt x="1986582" y="7502469"/>
                  <a:pt x="1988862" y="7502469"/>
                </a:cubicBezTo>
                <a:close/>
                <a:moveTo>
                  <a:pt x="2696745" y="7497217"/>
                </a:moveTo>
                <a:lnTo>
                  <a:pt x="2696745" y="7549721"/>
                </a:lnTo>
                <a:cubicBezTo>
                  <a:pt x="2687632" y="7556718"/>
                  <a:pt x="2683081" y="7549721"/>
                  <a:pt x="2683081" y="7528725"/>
                </a:cubicBezTo>
                <a:cubicBezTo>
                  <a:pt x="2683081" y="7500719"/>
                  <a:pt x="2687632" y="7490222"/>
                  <a:pt x="2696745" y="7497217"/>
                </a:cubicBezTo>
                <a:close/>
                <a:moveTo>
                  <a:pt x="4260703" y="7489598"/>
                </a:moveTo>
                <a:cubicBezTo>
                  <a:pt x="4269831" y="7489598"/>
                  <a:pt x="4274367" y="7493101"/>
                  <a:pt x="4274367" y="7500097"/>
                </a:cubicBezTo>
                <a:cubicBezTo>
                  <a:pt x="4274367" y="7507103"/>
                  <a:pt x="4269831" y="7510595"/>
                  <a:pt x="4260703" y="7510595"/>
                </a:cubicBezTo>
                <a:cubicBezTo>
                  <a:pt x="4251576" y="7510595"/>
                  <a:pt x="4247012" y="7507103"/>
                  <a:pt x="4247012" y="7500097"/>
                </a:cubicBezTo>
                <a:cubicBezTo>
                  <a:pt x="4247012" y="7493101"/>
                  <a:pt x="4251576" y="7489598"/>
                  <a:pt x="4260703" y="7489598"/>
                </a:cubicBezTo>
                <a:close/>
                <a:moveTo>
                  <a:pt x="4424852" y="7468599"/>
                </a:moveTo>
                <a:cubicBezTo>
                  <a:pt x="4433979" y="7468599"/>
                  <a:pt x="4438515" y="7472093"/>
                  <a:pt x="4438515" y="7479099"/>
                </a:cubicBezTo>
                <a:cubicBezTo>
                  <a:pt x="4438515" y="7486094"/>
                  <a:pt x="4433979" y="7489598"/>
                  <a:pt x="4424852" y="7489598"/>
                </a:cubicBezTo>
                <a:cubicBezTo>
                  <a:pt x="4415725" y="7489598"/>
                  <a:pt x="4411161" y="7486094"/>
                  <a:pt x="4411161" y="7479099"/>
                </a:cubicBezTo>
                <a:cubicBezTo>
                  <a:pt x="4411161" y="7472093"/>
                  <a:pt x="4415725" y="7468599"/>
                  <a:pt x="4424852" y="7468599"/>
                </a:cubicBezTo>
                <a:close/>
                <a:moveTo>
                  <a:pt x="1999118" y="7465721"/>
                </a:moveTo>
                <a:cubicBezTo>
                  <a:pt x="2008232" y="7465721"/>
                  <a:pt x="2012795" y="7469214"/>
                  <a:pt x="2012795" y="7476219"/>
                </a:cubicBezTo>
                <a:cubicBezTo>
                  <a:pt x="2012795" y="7483215"/>
                  <a:pt x="2008232" y="7486718"/>
                  <a:pt x="1999118" y="7486718"/>
                </a:cubicBezTo>
                <a:cubicBezTo>
                  <a:pt x="1990004" y="7486718"/>
                  <a:pt x="1985441" y="7483215"/>
                  <a:pt x="1985441" y="7476219"/>
                </a:cubicBezTo>
                <a:cubicBezTo>
                  <a:pt x="1985441" y="7469214"/>
                  <a:pt x="1990004" y="7465721"/>
                  <a:pt x="1999118" y="7465721"/>
                </a:cubicBezTo>
                <a:close/>
                <a:moveTo>
                  <a:pt x="6257859" y="7458091"/>
                </a:moveTo>
                <a:cubicBezTo>
                  <a:pt x="6266972" y="7458091"/>
                  <a:pt x="6271535" y="7461595"/>
                  <a:pt x="6271535" y="7468599"/>
                </a:cubicBezTo>
                <a:lnTo>
                  <a:pt x="6257859" y="7468599"/>
                </a:lnTo>
                <a:lnTo>
                  <a:pt x="6244182" y="7468599"/>
                </a:lnTo>
                <a:cubicBezTo>
                  <a:pt x="6244182" y="7461595"/>
                  <a:pt x="6248745" y="7458091"/>
                  <a:pt x="6257859" y="7458091"/>
                </a:cubicBezTo>
                <a:close/>
                <a:moveTo>
                  <a:pt x="5697015" y="7458091"/>
                </a:moveTo>
                <a:cubicBezTo>
                  <a:pt x="5697015" y="7458091"/>
                  <a:pt x="5701577" y="7468599"/>
                  <a:pt x="5710691" y="7489598"/>
                </a:cubicBezTo>
                <a:cubicBezTo>
                  <a:pt x="5710691" y="7503599"/>
                  <a:pt x="5706141" y="7514099"/>
                  <a:pt x="5697015" y="7521094"/>
                </a:cubicBezTo>
                <a:close/>
                <a:moveTo>
                  <a:pt x="5601263" y="7437094"/>
                </a:moveTo>
                <a:cubicBezTo>
                  <a:pt x="5601263" y="7437094"/>
                  <a:pt x="5605825" y="7447591"/>
                  <a:pt x="5614939" y="7468599"/>
                </a:cubicBezTo>
                <a:cubicBezTo>
                  <a:pt x="5614939" y="7475597"/>
                  <a:pt x="5610375" y="7482603"/>
                  <a:pt x="5601263" y="7489598"/>
                </a:cubicBezTo>
                <a:close/>
                <a:moveTo>
                  <a:pt x="4054418" y="7434214"/>
                </a:moveTo>
                <a:cubicBezTo>
                  <a:pt x="4056699" y="7430711"/>
                  <a:pt x="4060108" y="7430711"/>
                  <a:pt x="4064672" y="7434214"/>
                </a:cubicBezTo>
                <a:lnTo>
                  <a:pt x="4064672" y="7476219"/>
                </a:lnTo>
                <a:cubicBezTo>
                  <a:pt x="4055546" y="7483215"/>
                  <a:pt x="4050995" y="7476219"/>
                  <a:pt x="4050995" y="7455211"/>
                </a:cubicBezTo>
                <a:cubicBezTo>
                  <a:pt x="4050995" y="7444713"/>
                  <a:pt x="4052135" y="7437717"/>
                  <a:pt x="4054418" y="7434214"/>
                </a:cubicBezTo>
                <a:close/>
                <a:moveTo>
                  <a:pt x="2970336" y="7434214"/>
                </a:moveTo>
                <a:cubicBezTo>
                  <a:pt x="2970336" y="7441221"/>
                  <a:pt x="2965785" y="7451719"/>
                  <a:pt x="2956659" y="7465721"/>
                </a:cubicBezTo>
                <a:cubicBezTo>
                  <a:pt x="2947546" y="7472717"/>
                  <a:pt x="2942982" y="7472717"/>
                  <a:pt x="2942982" y="7465721"/>
                </a:cubicBezTo>
                <a:cubicBezTo>
                  <a:pt x="2933856" y="7444713"/>
                  <a:pt x="2942982" y="7434214"/>
                  <a:pt x="2970336" y="7434214"/>
                </a:cubicBezTo>
                <a:close/>
                <a:moveTo>
                  <a:pt x="5286641" y="7426595"/>
                </a:moveTo>
                <a:lnTo>
                  <a:pt x="5286641" y="7479099"/>
                </a:lnTo>
                <a:cubicBezTo>
                  <a:pt x="5304882" y="7542102"/>
                  <a:pt x="5309432" y="7577102"/>
                  <a:pt x="5300319" y="7584109"/>
                </a:cubicBezTo>
                <a:cubicBezTo>
                  <a:pt x="5254724" y="7584109"/>
                  <a:pt x="5250161" y="7531603"/>
                  <a:pt x="5286641" y="7426595"/>
                </a:cubicBezTo>
                <a:close/>
                <a:moveTo>
                  <a:pt x="4691598" y="7418723"/>
                </a:moveTo>
                <a:cubicBezTo>
                  <a:pt x="4696161" y="7420463"/>
                  <a:pt x="4698429" y="7426595"/>
                  <a:pt x="4698429" y="7437094"/>
                </a:cubicBezTo>
                <a:cubicBezTo>
                  <a:pt x="4680189" y="7430097"/>
                  <a:pt x="4671075" y="7426595"/>
                  <a:pt x="4671075" y="7426595"/>
                </a:cubicBezTo>
                <a:cubicBezTo>
                  <a:pt x="4680189" y="7419589"/>
                  <a:pt x="4687034" y="7416971"/>
                  <a:pt x="4691598" y="7418723"/>
                </a:cubicBezTo>
                <a:close/>
                <a:moveTo>
                  <a:pt x="3298633" y="7413215"/>
                </a:moveTo>
                <a:cubicBezTo>
                  <a:pt x="3307762" y="7413215"/>
                  <a:pt x="3312324" y="7416709"/>
                  <a:pt x="3312324" y="7423715"/>
                </a:cubicBezTo>
                <a:cubicBezTo>
                  <a:pt x="3312324" y="7430711"/>
                  <a:pt x="3307762" y="7434214"/>
                  <a:pt x="3298633" y="7434214"/>
                </a:cubicBezTo>
                <a:cubicBezTo>
                  <a:pt x="3289520" y="7434214"/>
                  <a:pt x="3284971" y="7430711"/>
                  <a:pt x="3284971" y="7423715"/>
                </a:cubicBezTo>
                <a:cubicBezTo>
                  <a:pt x="3284971" y="7416709"/>
                  <a:pt x="3289520" y="7413215"/>
                  <a:pt x="3298633" y="7413215"/>
                </a:cubicBezTo>
                <a:close/>
                <a:moveTo>
                  <a:pt x="6080033" y="7405597"/>
                </a:moveTo>
                <a:lnTo>
                  <a:pt x="6093710" y="7405597"/>
                </a:lnTo>
                <a:lnTo>
                  <a:pt x="6107387" y="7405597"/>
                </a:lnTo>
                <a:cubicBezTo>
                  <a:pt x="6107387" y="7412593"/>
                  <a:pt x="6102824" y="7416095"/>
                  <a:pt x="6093710" y="7416095"/>
                </a:cubicBezTo>
                <a:cubicBezTo>
                  <a:pt x="6084597" y="7416095"/>
                  <a:pt x="6080033" y="7412593"/>
                  <a:pt x="6080033" y="7405597"/>
                </a:cubicBezTo>
                <a:close/>
                <a:moveTo>
                  <a:pt x="6257859" y="7384589"/>
                </a:moveTo>
                <a:lnTo>
                  <a:pt x="6271535" y="7405597"/>
                </a:lnTo>
                <a:cubicBezTo>
                  <a:pt x="6271535" y="7412593"/>
                  <a:pt x="6262422" y="7416095"/>
                  <a:pt x="6244182" y="7416095"/>
                </a:cubicBezTo>
                <a:cubicBezTo>
                  <a:pt x="6244182" y="7402094"/>
                  <a:pt x="6248745" y="7391595"/>
                  <a:pt x="6257859" y="7384589"/>
                </a:cubicBezTo>
                <a:close/>
                <a:moveTo>
                  <a:pt x="4930988" y="7384589"/>
                </a:moveTo>
                <a:cubicBezTo>
                  <a:pt x="4940102" y="7384589"/>
                  <a:pt x="4944652" y="7388093"/>
                  <a:pt x="4944652" y="7395087"/>
                </a:cubicBezTo>
                <a:cubicBezTo>
                  <a:pt x="4944652" y="7402094"/>
                  <a:pt x="4940102" y="7405597"/>
                  <a:pt x="4930988" y="7405597"/>
                </a:cubicBezTo>
                <a:lnTo>
                  <a:pt x="4930988" y="7395087"/>
                </a:lnTo>
                <a:close/>
                <a:moveTo>
                  <a:pt x="5816710" y="7379342"/>
                </a:moveTo>
                <a:cubicBezTo>
                  <a:pt x="5818992" y="7379342"/>
                  <a:pt x="5820132" y="7381091"/>
                  <a:pt x="5820132" y="7384589"/>
                </a:cubicBezTo>
                <a:cubicBezTo>
                  <a:pt x="5820132" y="7391595"/>
                  <a:pt x="5820132" y="7398590"/>
                  <a:pt x="5820132" y="7405597"/>
                </a:cubicBezTo>
                <a:cubicBezTo>
                  <a:pt x="5820132" y="7419589"/>
                  <a:pt x="5815570" y="7421341"/>
                  <a:pt x="5806443" y="7410841"/>
                </a:cubicBezTo>
                <a:cubicBezTo>
                  <a:pt x="5797329" y="7400342"/>
                  <a:pt x="5797329" y="7391595"/>
                  <a:pt x="5806443" y="7384589"/>
                </a:cubicBezTo>
                <a:cubicBezTo>
                  <a:pt x="5811006" y="7381091"/>
                  <a:pt x="5814429" y="7379342"/>
                  <a:pt x="5816710" y="7379342"/>
                </a:cubicBezTo>
                <a:close/>
                <a:moveTo>
                  <a:pt x="1602410" y="7360711"/>
                </a:moveTo>
                <a:cubicBezTo>
                  <a:pt x="1611536" y="7360711"/>
                  <a:pt x="1616099" y="7364214"/>
                  <a:pt x="1616099" y="7371211"/>
                </a:cubicBezTo>
                <a:cubicBezTo>
                  <a:pt x="1616099" y="7378217"/>
                  <a:pt x="1611536" y="7381710"/>
                  <a:pt x="1602410" y="7381710"/>
                </a:cubicBezTo>
                <a:cubicBezTo>
                  <a:pt x="1593296" y="7381710"/>
                  <a:pt x="1588746" y="7378217"/>
                  <a:pt x="1588746" y="7371211"/>
                </a:cubicBezTo>
                <a:cubicBezTo>
                  <a:pt x="1588746" y="7364214"/>
                  <a:pt x="1593296" y="7360711"/>
                  <a:pt x="1602410" y="7360711"/>
                </a:cubicBezTo>
                <a:close/>
                <a:moveTo>
                  <a:pt x="5683338" y="7353093"/>
                </a:moveTo>
                <a:cubicBezTo>
                  <a:pt x="5701577" y="7353093"/>
                  <a:pt x="5710691" y="7363591"/>
                  <a:pt x="5710691" y="7384589"/>
                </a:cubicBezTo>
                <a:cubicBezTo>
                  <a:pt x="5710691" y="7398590"/>
                  <a:pt x="5706141" y="7405597"/>
                  <a:pt x="5697015" y="7405597"/>
                </a:cubicBezTo>
                <a:lnTo>
                  <a:pt x="5669647" y="7374089"/>
                </a:lnTo>
                <a:cubicBezTo>
                  <a:pt x="5669647" y="7360087"/>
                  <a:pt x="5674211" y="7353093"/>
                  <a:pt x="5683338" y="7353093"/>
                </a:cubicBezTo>
                <a:close/>
                <a:moveTo>
                  <a:pt x="6103966" y="7326837"/>
                </a:moveTo>
                <a:cubicBezTo>
                  <a:pt x="6106246" y="7326836"/>
                  <a:pt x="6107387" y="7328586"/>
                  <a:pt x="6107387" y="7332085"/>
                </a:cubicBezTo>
                <a:cubicBezTo>
                  <a:pt x="6107387" y="7339091"/>
                  <a:pt x="6107387" y="7346086"/>
                  <a:pt x="6107387" y="7353093"/>
                </a:cubicBezTo>
                <a:cubicBezTo>
                  <a:pt x="6107387" y="7367094"/>
                  <a:pt x="6102824" y="7368835"/>
                  <a:pt x="6093710" y="7358337"/>
                </a:cubicBezTo>
                <a:cubicBezTo>
                  <a:pt x="6084597" y="7347838"/>
                  <a:pt x="6084597" y="7339091"/>
                  <a:pt x="6093710" y="7332085"/>
                </a:cubicBezTo>
                <a:cubicBezTo>
                  <a:pt x="6098267" y="7328586"/>
                  <a:pt x="6101686" y="7326836"/>
                  <a:pt x="6103966" y="7326837"/>
                </a:cubicBezTo>
                <a:close/>
                <a:moveTo>
                  <a:pt x="5146426" y="7326837"/>
                </a:moveTo>
                <a:cubicBezTo>
                  <a:pt x="5148706" y="7326836"/>
                  <a:pt x="5149847" y="7328586"/>
                  <a:pt x="5149847" y="7332085"/>
                </a:cubicBezTo>
                <a:cubicBezTo>
                  <a:pt x="5149847" y="7339091"/>
                  <a:pt x="5149847" y="7346086"/>
                  <a:pt x="5149847" y="7353093"/>
                </a:cubicBezTo>
                <a:cubicBezTo>
                  <a:pt x="5149847" y="7367094"/>
                  <a:pt x="5145283" y="7368835"/>
                  <a:pt x="5136170" y="7358337"/>
                </a:cubicBezTo>
                <a:cubicBezTo>
                  <a:pt x="5127042" y="7347838"/>
                  <a:pt x="5127042" y="7339091"/>
                  <a:pt x="5136170" y="7332085"/>
                </a:cubicBezTo>
                <a:cubicBezTo>
                  <a:pt x="5140726" y="7328586"/>
                  <a:pt x="5144145" y="7326836"/>
                  <a:pt x="5146426" y="7326837"/>
                </a:cubicBezTo>
                <a:close/>
                <a:moveTo>
                  <a:pt x="5396083" y="7321585"/>
                </a:moveTo>
                <a:cubicBezTo>
                  <a:pt x="5405196" y="7314590"/>
                  <a:pt x="5409747" y="7325087"/>
                  <a:pt x="5409747" y="7353093"/>
                </a:cubicBezTo>
                <a:cubicBezTo>
                  <a:pt x="5409747" y="7374089"/>
                  <a:pt x="5405196" y="7381086"/>
                  <a:pt x="5396083" y="7374089"/>
                </a:cubicBezTo>
                <a:close/>
                <a:moveTo>
                  <a:pt x="1999118" y="7318705"/>
                </a:moveTo>
                <a:cubicBezTo>
                  <a:pt x="2017358" y="7332709"/>
                  <a:pt x="2021908" y="7357209"/>
                  <a:pt x="2012795" y="7392207"/>
                </a:cubicBezTo>
                <a:cubicBezTo>
                  <a:pt x="1994555" y="7385213"/>
                  <a:pt x="1985441" y="7374713"/>
                  <a:pt x="1985441" y="7360711"/>
                </a:cubicBezTo>
                <a:cubicBezTo>
                  <a:pt x="1985441" y="7332709"/>
                  <a:pt x="1990004" y="7318705"/>
                  <a:pt x="1999118" y="7318705"/>
                </a:cubicBezTo>
                <a:close/>
                <a:moveTo>
                  <a:pt x="2614683" y="7308207"/>
                </a:moveTo>
                <a:cubicBezTo>
                  <a:pt x="2632910" y="7308207"/>
                  <a:pt x="2642038" y="7332709"/>
                  <a:pt x="2642038" y="7381710"/>
                </a:cubicBezTo>
                <a:cubicBezTo>
                  <a:pt x="2642038" y="7409713"/>
                  <a:pt x="2637473" y="7427219"/>
                  <a:pt x="2628360" y="7434214"/>
                </a:cubicBezTo>
                <a:cubicBezTo>
                  <a:pt x="2619248" y="7455211"/>
                  <a:pt x="2610120" y="7448215"/>
                  <a:pt x="2601006" y="7413215"/>
                </a:cubicBezTo>
                <a:lnTo>
                  <a:pt x="2587329" y="7371211"/>
                </a:lnTo>
                <a:cubicBezTo>
                  <a:pt x="2587329" y="7329205"/>
                  <a:pt x="2596430" y="7308207"/>
                  <a:pt x="2614683" y="7308207"/>
                </a:cubicBezTo>
                <a:close/>
                <a:moveTo>
                  <a:pt x="3161838" y="7297709"/>
                </a:moveTo>
                <a:cubicBezTo>
                  <a:pt x="3180078" y="7297709"/>
                  <a:pt x="3189219" y="7301211"/>
                  <a:pt x="3189219" y="7308207"/>
                </a:cubicBezTo>
                <a:lnTo>
                  <a:pt x="3189219" y="7329205"/>
                </a:lnTo>
                <a:cubicBezTo>
                  <a:pt x="3189219" y="7322209"/>
                  <a:pt x="3180078" y="7311710"/>
                  <a:pt x="3161838" y="7297709"/>
                </a:cubicBezTo>
                <a:close/>
                <a:moveTo>
                  <a:pt x="6093710" y="7290089"/>
                </a:moveTo>
                <a:cubicBezTo>
                  <a:pt x="6102824" y="7290089"/>
                  <a:pt x="6107387" y="7293582"/>
                  <a:pt x="6107387" y="7300587"/>
                </a:cubicBezTo>
                <a:cubicBezTo>
                  <a:pt x="6107387" y="7307583"/>
                  <a:pt x="6102824" y="7311086"/>
                  <a:pt x="6093710" y="7311086"/>
                </a:cubicBezTo>
                <a:cubicBezTo>
                  <a:pt x="6084597" y="7311086"/>
                  <a:pt x="6080033" y="7307583"/>
                  <a:pt x="6080033" y="7300587"/>
                </a:cubicBezTo>
                <a:cubicBezTo>
                  <a:pt x="6080033" y="7293582"/>
                  <a:pt x="6084597" y="7290089"/>
                  <a:pt x="6093710" y="7290089"/>
                </a:cubicBezTo>
                <a:close/>
                <a:moveTo>
                  <a:pt x="2833541" y="7287209"/>
                </a:moveTo>
                <a:lnTo>
                  <a:pt x="2833541" y="7392207"/>
                </a:lnTo>
                <a:lnTo>
                  <a:pt x="2833541" y="7507717"/>
                </a:lnTo>
                <a:cubicBezTo>
                  <a:pt x="2815314" y="7521718"/>
                  <a:pt x="2806187" y="7514723"/>
                  <a:pt x="2806187" y="7486718"/>
                </a:cubicBezTo>
                <a:cubicBezTo>
                  <a:pt x="2806187" y="7465721"/>
                  <a:pt x="2810750" y="7434214"/>
                  <a:pt x="2819877" y="7392207"/>
                </a:cubicBezTo>
                <a:close/>
                <a:moveTo>
                  <a:pt x="1369875" y="7276710"/>
                </a:moveTo>
                <a:cubicBezTo>
                  <a:pt x="1378989" y="7276710"/>
                  <a:pt x="1383552" y="7280203"/>
                  <a:pt x="1383552" y="7287209"/>
                </a:cubicBezTo>
                <a:cubicBezTo>
                  <a:pt x="1383552" y="7294205"/>
                  <a:pt x="1378989" y="7297709"/>
                  <a:pt x="1369875" y="7297709"/>
                </a:cubicBezTo>
                <a:lnTo>
                  <a:pt x="1369875" y="7287209"/>
                </a:lnTo>
                <a:close/>
                <a:moveTo>
                  <a:pt x="5122492" y="7258582"/>
                </a:moveTo>
                <a:cubicBezTo>
                  <a:pt x="5149847" y="7258582"/>
                  <a:pt x="5158972" y="7269081"/>
                  <a:pt x="5149847" y="7290089"/>
                </a:cubicBezTo>
                <a:cubicBezTo>
                  <a:pt x="5149847" y="7297085"/>
                  <a:pt x="5145283" y="7297085"/>
                  <a:pt x="5136170" y="7290089"/>
                </a:cubicBezTo>
                <a:cubicBezTo>
                  <a:pt x="5127042" y="7276087"/>
                  <a:pt x="5122492" y="7265589"/>
                  <a:pt x="5122492" y="7258582"/>
                </a:cubicBezTo>
                <a:close/>
                <a:moveTo>
                  <a:pt x="4794194" y="7237583"/>
                </a:moveTo>
                <a:cubicBezTo>
                  <a:pt x="4803307" y="7237583"/>
                  <a:pt x="4807858" y="7241077"/>
                  <a:pt x="4807858" y="7248083"/>
                </a:cubicBezTo>
                <a:cubicBezTo>
                  <a:pt x="4807858" y="7255079"/>
                  <a:pt x="4803307" y="7258582"/>
                  <a:pt x="4794194" y="7258582"/>
                </a:cubicBezTo>
                <a:cubicBezTo>
                  <a:pt x="4785067" y="7258582"/>
                  <a:pt x="4780503" y="7255079"/>
                  <a:pt x="4780503" y="7248083"/>
                </a:cubicBezTo>
                <a:cubicBezTo>
                  <a:pt x="4780503" y="7241077"/>
                  <a:pt x="4785067" y="7237583"/>
                  <a:pt x="4794194" y="7237583"/>
                </a:cubicBezTo>
                <a:close/>
                <a:moveTo>
                  <a:pt x="6490419" y="7185079"/>
                </a:moveTo>
                <a:cubicBezTo>
                  <a:pt x="6499532" y="7185079"/>
                  <a:pt x="6504083" y="7188582"/>
                  <a:pt x="6504083" y="7195579"/>
                </a:cubicBezTo>
                <a:cubicBezTo>
                  <a:pt x="6504083" y="7202585"/>
                  <a:pt x="6499532" y="7206078"/>
                  <a:pt x="6490419" y="7206078"/>
                </a:cubicBezTo>
                <a:cubicBezTo>
                  <a:pt x="6481292" y="7206078"/>
                  <a:pt x="6476729" y="7202585"/>
                  <a:pt x="6476729" y="7195579"/>
                </a:cubicBezTo>
                <a:cubicBezTo>
                  <a:pt x="6476729" y="7188582"/>
                  <a:pt x="6481292" y="7185079"/>
                  <a:pt x="6490419" y="7185079"/>
                </a:cubicBezTo>
                <a:close/>
                <a:moveTo>
                  <a:pt x="1287801" y="7171702"/>
                </a:moveTo>
                <a:cubicBezTo>
                  <a:pt x="1296928" y="7171702"/>
                  <a:pt x="1306028" y="7171702"/>
                  <a:pt x="1315155" y="7171702"/>
                </a:cubicBezTo>
                <a:cubicBezTo>
                  <a:pt x="1324281" y="7171702"/>
                  <a:pt x="1324281" y="7175195"/>
                  <a:pt x="1315155" y="7182199"/>
                </a:cubicBezTo>
                <a:cubicBezTo>
                  <a:pt x="1306028" y="7189197"/>
                  <a:pt x="1294646" y="7189197"/>
                  <a:pt x="1280955" y="7182199"/>
                </a:cubicBezTo>
                <a:cubicBezTo>
                  <a:pt x="1267292" y="7175195"/>
                  <a:pt x="1269562" y="7171702"/>
                  <a:pt x="1287801" y="7171702"/>
                </a:cubicBezTo>
                <a:close/>
                <a:moveTo>
                  <a:pt x="1041577" y="7171702"/>
                </a:moveTo>
                <a:cubicBezTo>
                  <a:pt x="1059817" y="7171702"/>
                  <a:pt x="1068931" y="7178697"/>
                  <a:pt x="1068931" y="7192699"/>
                </a:cubicBezTo>
                <a:cubicBezTo>
                  <a:pt x="1068931" y="7213697"/>
                  <a:pt x="1059817" y="7224206"/>
                  <a:pt x="1041577" y="7224206"/>
                </a:cubicBezTo>
                <a:cubicBezTo>
                  <a:pt x="1023337" y="7224206"/>
                  <a:pt x="1014209" y="7213697"/>
                  <a:pt x="1014209" y="7192699"/>
                </a:cubicBezTo>
                <a:cubicBezTo>
                  <a:pt x="1014209" y="7178697"/>
                  <a:pt x="1023337" y="7171702"/>
                  <a:pt x="1041577" y="7171702"/>
                </a:cubicBezTo>
                <a:close/>
                <a:moveTo>
                  <a:pt x="3418074" y="7167702"/>
                </a:moveTo>
                <a:cubicBezTo>
                  <a:pt x="3411294" y="7167702"/>
                  <a:pt x="3407914" y="7172901"/>
                  <a:pt x="3407914" y="7183302"/>
                </a:cubicBezTo>
                <a:cubicBezTo>
                  <a:pt x="3407914" y="7198902"/>
                  <a:pt x="3418074" y="7236607"/>
                  <a:pt x="3438395" y="7296419"/>
                </a:cubicBezTo>
                <a:lnTo>
                  <a:pt x="3446506" y="7321662"/>
                </a:lnTo>
                <a:lnTo>
                  <a:pt x="3452534" y="7283269"/>
                </a:lnTo>
                <a:lnTo>
                  <a:pt x="3473933" y="7216393"/>
                </a:lnTo>
                <a:lnTo>
                  <a:pt x="3468885" y="7206707"/>
                </a:lnTo>
                <a:cubicBezTo>
                  <a:pt x="3451947" y="7180703"/>
                  <a:pt x="3435011" y="7167702"/>
                  <a:pt x="3418074" y="7167702"/>
                </a:cubicBezTo>
                <a:close/>
                <a:moveTo>
                  <a:pt x="1876000" y="7161203"/>
                </a:moveTo>
                <a:cubicBezTo>
                  <a:pt x="1885126" y="7161203"/>
                  <a:pt x="1889689" y="7185703"/>
                  <a:pt x="1889689" y="7234705"/>
                </a:cubicBezTo>
                <a:cubicBezTo>
                  <a:pt x="1889689" y="7304703"/>
                  <a:pt x="1885126" y="7343206"/>
                  <a:pt x="1876000" y="7350213"/>
                </a:cubicBezTo>
                <a:cubicBezTo>
                  <a:pt x="1866872" y="7357209"/>
                  <a:pt x="1857760" y="7353705"/>
                  <a:pt x="1848647" y="7339713"/>
                </a:cubicBezTo>
                <a:close/>
                <a:moveTo>
                  <a:pt x="1698174" y="7150694"/>
                </a:moveTo>
                <a:cubicBezTo>
                  <a:pt x="1707288" y="7157699"/>
                  <a:pt x="1711851" y="7168198"/>
                  <a:pt x="1711851" y="7182199"/>
                </a:cubicBezTo>
                <a:cubicBezTo>
                  <a:pt x="1693609" y="7182199"/>
                  <a:pt x="1684498" y="7178697"/>
                  <a:pt x="1684498" y="7171702"/>
                </a:cubicBezTo>
                <a:close/>
                <a:moveTo>
                  <a:pt x="6093710" y="7143073"/>
                </a:moveTo>
                <a:cubicBezTo>
                  <a:pt x="6102824" y="7143073"/>
                  <a:pt x="6107387" y="7157077"/>
                  <a:pt x="6107387" y="7185079"/>
                </a:cubicBezTo>
                <a:cubicBezTo>
                  <a:pt x="6107387" y="7199081"/>
                  <a:pt x="6098274" y="7209581"/>
                  <a:pt x="6080033" y="7216575"/>
                </a:cubicBezTo>
                <a:cubicBezTo>
                  <a:pt x="6070919" y="7181577"/>
                  <a:pt x="6075470" y="7157077"/>
                  <a:pt x="6093710" y="7143073"/>
                </a:cubicBezTo>
                <a:close/>
                <a:moveTo>
                  <a:pt x="2833541" y="7129695"/>
                </a:moveTo>
                <a:cubicBezTo>
                  <a:pt x="2879147" y="7129695"/>
                  <a:pt x="2883712" y="7164695"/>
                  <a:pt x="2847230" y="7234705"/>
                </a:cubicBezTo>
                <a:cubicBezTo>
                  <a:pt x="2819877" y="7234705"/>
                  <a:pt x="2801624" y="7220703"/>
                  <a:pt x="2792510" y="7192699"/>
                </a:cubicBezTo>
                <a:cubicBezTo>
                  <a:pt x="2792510" y="7150694"/>
                  <a:pt x="2806187" y="7129695"/>
                  <a:pt x="2833541" y="7129695"/>
                </a:cubicBezTo>
                <a:close/>
                <a:moveTo>
                  <a:pt x="6722953" y="7101078"/>
                </a:moveTo>
                <a:lnTo>
                  <a:pt x="6722953" y="7111577"/>
                </a:lnTo>
                <a:lnTo>
                  <a:pt x="6722953" y="7122077"/>
                </a:lnTo>
                <a:cubicBezTo>
                  <a:pt x="6713839" y="7122077"/>
                  <a:pt x="6709276" y="7118573"/>
                  <a:pt x="6709276" y="7111577"/>
                </a:cubicBezTo>
                <a:cubicBezTo>
                  <a:pt x="6709276" y="7104571"/>
                  <a:pt x="6713839" y="7101078"/>
                  <a:pt x="6722953" y="7101078"/>
                </a:cubicBezTo>
                <a:close/>
                <a:moveTo>
                  <a:pt x="2573640" y="7098199"/>
                </a:moveTo>
                <a:cubicBezTo>
                  <a:pt x="2582766" y="7098199"/>
                  <a:pt x="2587329" y="7101693"/>
                  <a:pt x="2587329" y="7108697"/>
                </a:cubicBezTo>
                <a:cubicBezTo>
                  <a:pt x="2587329" y="7115694"/>
                  <a:pt x="2582766" y="7119197"/>
                  <a:pt x="2573640" y="7119197"/>
                </a:cubicBezTo>
                <a:lnTo>
                  <a:pt x="2573640" y="7108697"/>
                </a:lnTo>
                <a:close/>
                <a:moveTo>
                  <a:pt x="1478450" y="7082438"/>
                </a:moveTo>
                <a:cubicBezTo>
                  <a:pt x="1490416" y="7082438"/>
                  <a:pt x="1499816" y="7098191"/>
                  <a:pt x="1506670" y="7129695"/>
                </a:cubicBezTo>
                <a:cubicBezTo>
                  <a:pt x="1506670" y="7192699"/>
                  <a:pt x="1497531" y="7224206"/>
                  <a:pt x="1479304" y="7224206"/>
                </a:cubicBezTo>
                <a:cubicBezTo>
                  <a:pt x="1433711" y="7224206"/>
                  <a:pt x="1429147" y="7178697"/>
                  <a:pt x="1465627" y="7087689"/>
                </a:cubicBezTo>
                <a:cubicBezTo>
                  <a:pt x="1470187" y="7084189"/>
                  <a:pt x="1474461" y="7082438"/>
                  <a:pt x="1478450" y="7082438"/>
                </a:cubicBezTo>
                <a:close/>
                <a:moveTo>
                  <a:pt x="1711851" y="7077191"/>
                </a:moveTo>
                <a:cubicBezTo>
                  <a:pt x="1730091" y="7077191"/>
                  <a:pt x="1739204" y="7084197"/>
                  <a:pt x="1739204" y="7098199"/>
                </a:cubicBezTo>
                <a:lnTo>
                  <a:pt x="1698174" y="7119197"/>
                </a:lnTo>
                <a:lnTo>
                  <a:pt x="1684498" y="7108697"/>
                </a:lnTo>
                <a:cubicBezTo>
                  <a:pt x="1684498" y="7087689"/>
                  <a:pt x="1693609" y="7077191"/>
                  <a:pt x="1711851" y="7077191"/>
                </a:cubicBezTo>
                <a:close/>
                <a:moveTo>
                  <a:pt x="1027900" y="7077191"/>
                </a:moveTo>
                <a:cubicBezTo>
                  <a:pt x="1037000" y="7077191"/>
                  <a:pt x="1041577" y="7080694"/>
                  <a:pt x="1041577" y="7087689"/>
                </a:cubicBezTo>
                <a:cubicBezTo>
                  <a:pt x="1041577" y="7094695"/>
                  <a:pt x="1037000" y="7098199"/>
                  <a:pt x="1027900" y="7098199"/>
                </a:cubicBezTo>
                <a:cubicBezTo>
                  <a:pt x="1018775" y="7098199"/>
                  <a:pt x="1014209" y="7094695"/>
                  <a:pt x="1014209" y="7087689"/>
                </a:cubicBezTo>
                <a:cubicBezTo>
                  <a:pt x="1014209" y="7080694"/>
                  <a:pt x="1018775" y="7077191"/>
                  <a:pt x="1027900" y="7077191"/>
                </a:cubicBezTo>
                <a:close/>
                <a:moveTo>
                  <a:pt x="1383552" y="7024686"/>
                </a:moveTo>
                <a:lnTo>
                  <a:pt x="1383552" y="7098199"/>
                </a:lnTo>
                <a:cubicBezTo>
                  <a:pt x="1383552" y="7098199"/>
                  <a:pt x="1378989" y="7087689"/>
                  <a:pt x="1369875" y="7066693"/>
                </a:cubicBezTo>
                <a:close/>
                <a:moveTo>
                  <a:pt x="1072353" y="7003689"/>
                </a:moveTo>
                <a:cubicBezTo>
                  <a:pt x="1074635" y="7000185"/>
                  <a:pt x="1078044" y="7000185"/>
                  <a:pt x="1082608" y="7003689"/>
                </a:cubicBezTo>
                <a:lnTo>
                  <a:pt x="1082608" y="7045694"/>
                </a:lnTo>
                <a:cubicBezTo>
                  <a:pt x="1073481" y="7052691"/>
                  <a:pt x="1068931" y="7045694"/>
                  <a:pt x="1068931" y="7024686"/>
                </a:cubicBezTo>
                <a:cubicBezTo>
                  <a:pt x="1068931" y="7014187"/>
                  <a:pt x="1070072" y="7007191"/>
                  <a:pt x="1072353" y="7003689"/>
                </a:cubicBezTo>
                <a:close/>
                <a:moveTo>
                  <a:pt x="2970918" y="6996077"/>
                </a:moveTo>
                <a:lnTo>
                  <a:pt x="2969229" y="6998023"/>
                </a:lnTo>
                <a:lnTo>
                  <a:pt x="2970336" y="7003689"/>
                </a:lnTo>
                <a:lnTo>
                  <a:pt x="2972006" y="6999414"/>
                </a:lnTo>
                <a:close/>
                <a:moveTo>
                  <a:pt x="7051250" y="6996070"/>
                </a:moveTo>
                <a:cubicBezTo>
                  <a:pt x="7069490" y="6996070"/>
                  <a:pt x="7078617" y="7003065"/>
                  <a:pt x="7078617" y="7017067"/>
                </a:cubicBezTo>
                <a:cubicBezTo>
                  <a:pt x="7078617" y="7038065"/>
                  <a:pt x="7069490" y="7048574"/>
                  <a:pt x="7051250" y="7048574"/>
                </a:cubicBezTo>
                <a:cubicBezTo>
                  <a:pt x="7033010" y="7048574"/>
                  <a:pt x="7023897" y="7038065"/>
                  <a:pt x="7023897" y="7017067"/>
                </a:cubicBezTo>
                <a:cubicBezTo>
                  <a:pt x="7023897" y="7003065"/>
                  <a:pt x="7033010" y="6996070"/>
                  <a:pt x="7051250" y="6996070"/>
                </a:cubicBezTo>
                <a:close/>
                <a:moveTo>
                  <a:pt x="6777673" y="6996070"/>
                </a:moveTo>
                <a:cubicBezTo>
                  <a:pt x="6786799" y="6996070"/>
                  <a:pt x="6795900" y="6996070"/>
                  <a:pt x="6805026" y="6996070"/>
                </a:cubicBezTo>
                <a:cubicBezTo>
                  <a:pt x="6823266" y="6996070"/>
                  <a:pt x="6825535" y="6999563"/>
                  <a:pt x="6811871" y="7006567"/>
                </a:cubicBezTo>
                <a:cubicBezTo>
                  <a:pt x="6798182" y="7013565"/>
                  <a:pt x="6786799" y="7013565"/>
                  <a:pt x="6777673" y="7006567"/>
                </a:cubicBezTo>
                <a:cubicBezTo>
                  <a:pt x="6768546" y="6999563"/>
                  <a:pt x="6768546" y="6996070"/>
                  <a:pt x="6777673" y="6996070"/>
                </a:cubicBezTo>
                <a:close/>
                <a:moveTo>
                  <a:pt x="6216828" y="6985571"/>
                </a:moveTo>
                <a:lnTo>
                  <a:pt x="6244182" y="7164081"/>
                </a:lnTo>
                <a:cubicBezTo>
                  <a:pt x="6235068" y="7178073"/>
                  <a:pt x="6225955" y="7181577"/>
                  <a:pt x="6216828" y="7174581"/>
                </a:cubicBezTo>
                <a:cubicBezTo>
                  <a:pt x="6207702" y="7167574"/>
                  <a:pt x="6203139" y="7129071"/>
                  <a:pt x="6203139" y="7059073"/>
                </a:cubicBezTo>
                <a:cubicBezTo>
                  <a:pt x="6203139" y="7010071"/>
                  <a:pt x="6207702" y="6985571"/>
                  <a:pt x="6216828" y="6985571"/>
                </a:cubicBezTo>
                <a:close/>
                <a:moveTo>
                  <a:pt x="6394654" y="6975062"/>
                </a:moveTo>
                <a:lnTo>
                  <a:pt x="6408331" y="6996070"/>
                </a:lnTo>
                <a:cubicBezTo>
                  <a:pt x="6408331" y="7003065"/>
                  <a:pt x="6399217" y="7006567"/>
                  <a:pt x="6380977" y="7006567"/>
                </a:cubicBezTo>
                <a:cubicBezTo>
                  <a:pt x="6380977" y="6992566"/>
                  <a:pt x="6385540" y="6982067"/>
                  <a:pt x="6394654" y="6975062"/>
                </a:cubicBezTo>
                <a:close/>
                <a:moveTo>
                  <a:pt x="4637580" y="6964870"/>
                </a:moveTo>
                <a:cubicBezTo>
                  <a:pt x="4624028" y="6970075"/>
                  <a:pt x="4620638" y="6983079"/>
                  <a:pt x="4627419" y="7003877"/>
                </a:cubicBezTo>
                <a:cubicBezTo>
                  <a:pt x="4634191" y="7024681"/>
                  <a:pt x="4646047" y="7046787"/>
                  <a:pt x="4662987" y="7070185"/>
                </a:cubicBezTo>
                <a:cubicBezTo>
                  <a:pt x="4679919" y="7093593"/>
                  <a:pt x="4695164" y="7102694"/>
                  <a:pt x="4708717" y="7097489"/>
                </a:cubicBezTo>
                <a:cubicBezTo>
                  <a:pt x="4715495" y="7092293"/>
                  <a:pt x="4720571" y="7083190"/>
                  <a:pt x="4723962" y="7070185"/>
                </a:cubicBezTo>
                <a:cubicBezTo>
                  <a:pt x="4727351" y="7057189"/>
                  <a:pt x="4723962" y="7046787"/>
                  <a:pt x="4713801" y="7038987"/>
                </a:cubicBezTo>
                <a:cubicBezTo>
                  <a:pt x="4703640" y="7031179"/>
                  <a:pt x="4695164" y="7027283"/>
                  <a:pt x="4688395" y="7027283"/>
                </a:cubicBezTo>
                <a:cubicBezTo>
                  <a:pt x="4681614" y="7032479"/>
                  <a:pt x="4676539" y="7033782"/>
                  <a:pt x="4673149" y="7031179"/>
                </a:cubicBezTo>
                <a:cubicBezTo>
                  <a:pt x="4669758" y="7028577"/>
                  <a:pt x="4668063" y="7019483"/>
                  <a:pt x="4668063" y="7003877"/>
                </a:cubicBezTo>
                <a:cubicBezTo>
                  <a:pt x="4668063" y="6977873"/>
                  <a:pt x="4657902" y="6964870"/>
                  <a:pt x="4637580" y="6964870"/>
                </a:cubicBezTo>
                <a:close/>
                <a:moveTo>
                  <a:pt x="5519189" y="6922567"/>
                </a:moveTo>
                <a:lnTo>
                  <a:pt x="5519189" y="6933065"/>
                </a:lnTo>
                <a:lnTo>
                  <a:pt x="5519189" y="6943565"/>
                </a:lnTo>
                <a:cubicBezTo>
                  <a:pt x="5510061" y="6943565"/>
                  <a:pt x="5505498" y="6940062"/>
                  <a:pt x="5505498" y="6933065"/>
                </a:cubicBezTo>
                <a:cubicBezTo>
                  <a:pt x="5505498" y="6926061"/>
                  <a:pt x="5510061" y="6922567"/>
                  <a:pt x="5519189" y="6922567"/>
                </a:cubicBezTo>
                <a:close/>
                <a:moveTo>
                  <a:pt x="5251935" y="6921773"/>
                </a:moveTo>
                <a:lnTo>
                  <a:pt x="5252412" y="6923915"/>
                </a:lnTo>
                <a:lnTo>
                  <a:pt x="5258514" y="6931877"/>
                </a:lnTo>
                <a:close/>
                <a:moveTo>
                  <a:pt x="4810343" y="6918062"/>
                </a:moveTo>
                <a:cubicBezTo>
                  <a:pt x="4810343" y="6938867"/>
                  <a:pt x="4813735" y="6951871"/>
                  <a:pt x="4820506" y="6957070"/>
                </a:cubicBezTo>
                <a:cubicBezTo>
                  <a:pt x="4827275" y="6967471"/>
                  <a:pt x="4830665" y="6972669"/>
                  <a:pt x="4830665" y="6972669"/>
                </a:cubicBezTo>
                <a:close/>
                <a:moveTo>
                  <a:pt x="2874584" y="6909179"/>
                </a:moveTo>
                <a:lnTo>
                  <a:pt x="2888275" y="6930187"/>
                </a:lnTo>
                <a:lnTo>
                  <a:pt x="2847230" y="7014187"/>
                </a:lnTo>
                <a:lnTo>
                  <a:pt x="2847230" y="6993190"/>
                </a:lnTo>
                <a:close/>
                <a:moveTo>
                  <a:pt x="6614378" y="6906806"/>
                </a:moveTo>
                <a:cubicBezTo>
                  <a:pt x="6618367" y="6906806"/>
                  <a:pt x="6622641" y="6908557"/>
                  <a:pt x="6627201" y="6912057"/>
                </a:cubicBezTo>
                <a:cubicBezTo>
                  <a:pt x="6663681" y="7003065"/>
                  <a:pt x="6659118" y="7048574"/>
                  <a:pt x="6613524" y="7048574"/>
                </a:cubicBezTo>
                <a:cubicBezTo>
                  <a:pt x="6595297" y="7048574"/>
                  <a:pt x="6586156" y="7017067"/>
                  <a:pt x="6586156" y="6954063"/>
                </a:cubicBezTo>
                <a:cubicBezTo>
                  <a:pt x="6593012" y="6922559"/>
                  <a:pt x="6602412" y="6906806"/>
                  <a:pt x="6614378" y="6906806"/>
                </a:cubicBezTo>
                <a:close/>
                <a:moveTo>
                  <a:pt x="7064927" y="6901559"/>
                </a:moveTo>
                <a:cubicBezTo>
                  <a:pt x="7074054" y="6901559"/>
                  <a:pt x="7078617" y="6905062"/>
                  <a:pt x="7078617" y="6912057"/>
                </a:cubicBezTo>
                <a:cubicBezTo>
                  <a:pt x="7078617" y="6919063"/>
                  <a:pt x="7074054" y="6922567"/>
                  <a:pt x="7064927" y="6922567"/>
                </a:cubicBezTo>
                <a:cubicBezTo>
                  <a:pt x="7055826" y="6922567"/>
                  <a:pt x="7051250" y="6919063"/>
                  <a:pt x="7051250" y="6912057"/>
                </a:cubicBezTo>
                <a:cubicBezTo>
                  <a:pt x="7051250" y="6905062"/>
                  <a:pt x="7055826" y="6901559"/>
                  <a:pt x="7064927" y="6901559"/>
                </a:cubicBezTo>
                <a:close/>
                <a:moveTo>
                  <a:pt x="6380977" y="6901559"/>
                </a:moveTo>
                <a:cubicBezTo>
                  <a:pt x="6399217" y="6901559"/>
                  <a:pt x="6408331" y="6912057"/>
                  <a:pt x="6408331" y="6933065"/>
                </a:cubicBezTo>
                <a:lnTo>
                  <a:pt x="6394654" y="6943565"/>
                </a:lnTo>
                <a:lnTo>
                  <a:pt x="6353623" y="6922567"/>
                </a:lnTo>
                <a:cubicBezTo>
                  <a:pt x="6353623" y="6908565"/>
                  <a:pt x="6362737" y="6901559"/>
                  <a:pt x="6380977" y="6901559"/>
                </a:cubicBezTo>
                <a:close/>
                <a:moveTo>
                  <a:pt x="1588746" y="6898679"/>
                </a:moveTo>
                <a:cubicBezTo>
                  <a:pt x="1606972" y="6898679"/>
                  <a:pt x="1616099" y="6905686"/>
                  <a:pt x="1616099" y="6919687"/>
                </a:cubicBezTo>
                <a:lnTo>
                  <a:pt x="1602410" y="6940686"/>
                </a:lnTo>
                <a:cubicBezTo>
                  <a:pt x="1593296" y="6933679"/>
                  <a:pt x="1586464" y="6926683"/>
                  <a:pt x="1581900" y="6919687"/>
                </a:cubicBezTo>
                <a:cubicBezTo>
                  <a:pt x="1577337" y="6912681"/>
                  <a:pt x="1579619" y="6905686"/>
                  <a:pt x="1588746" y="6898679"/>
                </a:cubicBezTo>
                <a:close/>
                <a:moveTo>
                  <a:pt x="1369875" y="6898679"/>
                </a:moveTo>
                <a:cubicBezTo>
                  <a:pt x="1378989" y="6898679"/>
                  <a:pt x="1383552" y="6902182"/>
                  <a:pt x="1383552" y="6909179"/>
                </a:cubicBezTo>
                <a:cubicBezTo>
                  <a:pt x="1383552" y="6916185"/>
                  <a:pt x="1378989" y="6919687"/>
                  <a:pt x="1369875" y="6919687"/>
                </a:cubicBezTo>
                <a:lnTo>
                  <a:pt x="1369875" y="6909179"/>
                </a:lnTo>
                <a:close/>
                <a:moveTo>
                  <a:pt x="5295839" y="6895645"/>
                </a:moveTo>
                <a:lnTo>
                  <a:pt x="5259365" y="6932987"/>
                </a:lnTo>
                <a:lnTo>
                  <a:pt x="5277820" y="6957070"/>
                </a:lnTo>
                <a:cubicBezTo>
                  <a:pt x="5304923" y="6977873"/>
                  <a:pt x="5318474" y="6977873"/>
                  <a:pt x="5318474" y="6957070"/>
                </a:cubicBezTo>
                <a:cubicBezTo>
                  <a:pt x="5311693" y="6951871"/>
                  <a:pt x="5304923" y="6933662"/>
                  <a:pt x="5298142" y="6902463"/>
                </a:cubicBezTo>
                <a:close/>
                <a:moveTo>
                  <a:pt x="1465627" y="6888181"/>
                </a:moveTo>
                <a:cubicBezTo>
                  <a:pt x="1492994" y="6888181"/>
                  <a:pt x="1497531" y="6898679"/>
                  <a:pt x="1479304" y="6919687"/>
                </a:cubicBezTo>
                <a:lnTo>
                  <a:pt x="1465627" y="6940686"/>
                </a:lnTo>
                <a:close/>
                <a:moveTo>
                  <a:pt x="1274110" y="6888181"/>
                </a:moveTo>
                <a:lnTo>
                  <a:pt x="1287801" y="6888181"/>
                </a:lnTo>
                <a:lnTo>
                  <a:pt x="1287801" y="6898679"/>
                </a:lnTo>
                <a:cubicBezTo>
                  <a:pt x="1278673" y="6898679"/>
                  <a:pt x="1274110" y="6895177"/>
                  <a:pt x="1274110" y="6888181"/>
                </a:cubicBezTo>
                <a:close/>
                <a:moveTo>
                  <a:pt x="1068931" y="6888181"/>
                </a:moveTo>
                <a:cubicBezTo>
                  <a:pt x="1078044" y="6888181"/>
                  <a:pt x="1082608" y="6895177"/>
                  <a:pt x="1082608" y="6909179"/>
                </a:cubicBezTo>
                <a:cubicBezTo>
                  <a:pt x="1073481" y="6923181"/>
                  <a:pt x="1059817" y="6919687"/>
                  <a:pt x="1041577" y="6898679"/>
                </a:cubicBezTo>
                <a:cubicBezTo>
                  <a:pt x="1041577" y="6891685"/>
                  <a:pt x="1050691" y="6888181"/>
                  <a:pt x="1068931" y="6888181"/>
                </a:cubicBezTo>
                <a:close/>
                <a:moveTo>
                  <a:pt x="2135913" y="6856685"/>
                </a:moveTo>
                <a:lnTo>
                  <a:pt x="2135913" y="6982691"/>
                </a:lnTo>
                <a:lnTo>
                  <a:pt x="2163267" y="7108697"/>
                </a:lnTo>
                <a:cubicBezTo>
                  <a:pt x="2172381" y="7108697"/>
                  <a:pt x="2176944" y="7094695"/>
                  <a:pt x="2176944" y="7066693"/>
                </a:cubicBezTo>
                <a:cubicBezTo>
                  <a:pt x="2176944" y="7052691"/>
                  <a:pt x="2163267" y="6982691"/>
                  <a:pt x="2135913" y="6856685"/>
                </a:cubicBezTo>
                <a:close/>
                <a:moveTo>
                  <a:pt x="6709276" y="6849054"/>
                </a:moveTo>
                <a:lnTo>
                  <a:pt x="6722953" y="6891061"/>
                </a:lnTo>
                <a:cubicBezTo>
                  <a:pt x="6713839" y="6912057"/>
                  <a:pt x="6709276" y="6922567"/>
                  <a:pt x="6709276" y="6922567"/>
                </a:cubicBezTo>
                <a:close/>
                <a:moveTo>
                  <a:pt x="1369875" y="6846176"/>
                </a:moveTo>
                <a:cubicBezTo>
                  <a:pt x="1378989" y="6846176"/>
                  <a:pt x="1383552" y="6849678"/>
                  <a:pt x="1383552" y="6856685"/>
                </a:cubicBezTo>
                <a:cubicBezTo>
                  <a:pt x="1383552" y="6863680"/>
                  <a:pt x="1378989" y="6867184"/>
                  <a:pt x="1369875" y="6867184"/>
                </a:cubicBezTo>
                <a:lnTo>
                  <a:pt x="1369875" y="6856685"/>
                </a:lnTo>
                <a:close/>
                <a:moveTo>
                  <a:pt x="1479304" y="6835677"/>
                </a:moveTo>
                <a:lnTo>
                  <a:pt x="1492994" y="6835677"/>
                </a:lnTo>
                <a:lnTo>
                  <a:pt x="1506670" y="6835677"/>
                </a:lnTo>
                <a:cubicBezTo>
                  <a:pt x="1506670" y="6842683"/>
                  <a:pt x="1502094" y="6846176"/>
                  <a:pt x="1492994" y="6846176"/>
                </a:cubicBezTo>
                <a:cubicBezTo>
                  <a:pt x="1483867" y="6846176"/>
                  <a:pt x="1479304" y="6842683"/>
                  <a:pt x="1479304" y="6835677"/>
                </a:cubicBezTo>
                <a:close/>
                <a:moveTo>
                  <a:pt x="7010220" y="6828058"/>
                </a:moveTo>
                <a:cubicBezTo>
                  <a:pt x="7014783" y="6824554"/>
                  <a:pt x="7018193" y="6824554"/>
                  <a:pt x="7020474" y="6828058"/>
                </a:cubicBezTo>
                <a:cubicBezTo>
                  <a:pt x="7022756" y="6831560"/>
                  <a:pt x="7023897" y="6838555"/>
                  <a:pt x="7023897" y="6849054"/>
                </a:cubicBezTo>
                <a:cubicBezTo>
                  <a:pt x="7023897" y="6870062"/>
                  <a:pt x="7019346" y="6877059"/>
                  <a:pt x="7010220" y="6870062"/>
                </a:cubicBezTo>
                <a:close/>
                <a:moveTo>
                  <a:pt x="5365421" y="6797451"/>
                </a:moveTo>
                <a:lnTo>
                  <a:pt x="5327675" y="6822803"/>
                </a:lnTo>
                <a:lnTo>
                  <a:pt x="5308508" y="6870626"/>
                </a:lnTo>
                <a:lnTo>
                  <a:pt x="5318474" y="6894663"/>
                </a:lnTo>
                <a:lnTo>
                  <a:pt x="5365027" y="6972093"/>
                </a:lnTo>
                <a:lnTo>
                  <a:pt x="5368702" y="6943565"/>
                </a:lnTo>
                <a:lnTo>
                  <a:pt x="5377784" y="6839086"/>
                </a:lnTo>
                <a:lnTo>
                  <a:pt x="5366741" y="6802997"/>
                </a:lnTo>
                <a:close/>
                <a:moveTo>
                  <a:pt x="3042160" y="6783178"/>
                </a:moveTo>
                <a:lnTo>
                  <a:pt x="3019080" y="6791045"/>
                </a:lnTo>
                <a:lnTo>
                  <a:pt x="3021048" y="6817762"/>
                </a:lnTo>
                <a:lnTo>
                  <a:pt x="3025070" y="6814678"/>
                </a:lnTo>
                <a:cubicBezTo>
                  <a:pt x="3043298" y="6814678"/>
                  <a:pt x="3052424" y="6807672"/>
                  <a:pt x="3052424" y="6793670"/>
                </a:cubicBezTo>
                <a:cubicBezTo>
                  <a:pt x="3052424" y="6786675"/>
                  <a:pt x="3049002" y="6783178"/>
                  <a:pt x="3042160" y="6783178"/>
                </a:cubicBezTo>
                <a:close/>
                <a:moveTo>
                  <a:pt x="1369875" y="6762174"/>
                </a:moveTo>
                <a:cubicBezTo>
                  <a:pt x="1378989" y="6762174"/>
                  <a:pt x="1383552" y="6772674"/>
                  <a:pt x="1383552" y="6793670"/>
                </a:cubicBezTo>
                <a:cubicBezTo>
                  <a:pt x="1383552" y="6835677"/>
                  <a:pt x="1374425" y="6839179"/>
                  <a:pt x="1356198" y="6804179"/>
                </a:cubicBezTo>
                <a:cubicBezTo>
                  <a:pt x="1347072" y="6797174"/>
                  <a:pt x="1342509" y="6790178"/>
                  <a:pt x="1342509" y="6783171"/>
                </a:cubicBezTo>
                <a:cubicBezTo>
                  <a:pt x="1342509" y="6769170"/>
                  <a:pt x="1351635" y="6762174"/>
                  <a:pt x="1369875" y="6762174"/>
                </a:cubicBezTo>
                <a:close/>
                <a:moveTo>
                  <a:pt x="5946696" y="6728874"/>
                </a:moveTo>
                <a:lnTo>
                  <a:pt x="5938963" y="6765056"/>
                </a:lnTo>
                <a:cubicBezTo>
                  <a:pt x="5923578" y="6838560"/>
                  <a:pt x="5915884" y="6880559"/>
                  <a:pt x="5915884" y="6891061"/>
                </a:cubicBezTo>
                <a:cubicBezTo>
                  <a:pt x="5915884" y="6919063"/>
                  <a:pt x="5920448" y="6933065"/>
                  <a:pt x="5929562" y="6933065"/>
                </a:cubicBezTo>
                <a:lnTo>
                  <a:pt x="5956915" y="6807059"/>
                </a:lnTo>
                <a:lnTo>
                  <a:pt x="5956915" y="6763283"/>
                </a:lnTo>
                <a:lnTo>
                  <a:pt x="5948550" y="6732789"/>
                </a:lnTo>
                <a:close/>
                <a:moveTo>
                  <a:pt x="6722953" y="6723048"/>
                </a:moveTo>
                <a:lnTo>
                  <a:pt x="6722953" y="6733547"/>
                </a:lnTo>
                <a:lnTo>
                  <a:pt x="6722953" y="6744056"/>
                </a:lnTo>
                <a:cubicBezTo>
                  <a:pt x="6713839" y="6744056"/>
                  <a:pt x="6709276" y="6740554"/>
                  <a:pt x="6709276" y="6733547"/>
                </a:cubicBezTo>
                <a:cubicBezTo>
                  <a:pt x="6709276" y="6726550"/>
                  <a:pt x="6713839" y="6723048"/>
                  <a:pt x="6722953" y="6723048"/>
                </a:cubicBezTo>
                <a:close/>
                <a:moveTo>
                  <a:pt x="6504083" y="6723048"/>
                </a:moveTo>
                <a:cubicBezTo>
                  <a:pt x="6513209" y="6730054"/>
                  <a:pt x="6515491" y="6737050"/>
                  <a:pt x="6510927" y="6744056"/>
                </a:cubicBezTo>
                <a:cubicBezTo>
                  <a:pt x="6506364" y="6751051"/>
                  <a:pt x="6499532" y="6758048"/>
                  <a:pt x="6490419" y="6765054"/>
                </a:cubicBezTo>
                <a:lnTo>
                  <a:pt x="6476729" y="6744056"/>
                </a:lnTo>
                <a:cubicBezTo>
                  <a:pt x="6476729" y="6730054"/>
                  <a:pt x="6485855" y="6723048"/>
                  <a:pt x="6504083" y="6723048"/>
                </a:cubicBezTo>
                <a:close/>
                <a:moveTo>
                  <a:pt x="1287801" y="6720168"/>
                </a:moveTo>
                <a:cubicBezTo>
                  <a:pt x="1324281" y="6720168"/>
                  <a:pt x="1333382" y="6727174"/>
                  <a:pt x="1315155" y="6741176"/>
                </a:cubicBezTo>
                <a:cubicBezTo>
                  <a:pt x="1306028" y="6748173"/>
                  <a:pt x="1294646" y="6746421"/>
                  <a:pt x="1280955" y="6735922"/>
                </a:cubicBezTo>
                <a:cubicBezTo>
                  <a:pt x="1267292" y="6725422"/>
                  <a:pt x="1269562" y="6720168"/>
                  <a:pt x="1287801" y="6720168"/>
                </a:cubicBezTo>
                <a:close/>
                <a:moveTo>
                  <a:pt x="7023897" y="6712549"/>
                </a:moveTo>
                <a:cubicBezTo>
                  <a:pt x="7042137" y="6712549"/>
                  <a:pt x="7051250" y="6716053"/>
                  <a:pt x="7051250" y="6723048"/>
                </a:cubicBezTo>
                <a:cubicBezTo>
                  <a:pt x="7033010" y="6744056"/>
                  <a:pt x="7019346" y="6747549"/>
                  <a:pt x="7010220" y="6733547"/>
                </a:cubicBezTo>
                <a:cubicBezTo>
                  <a:pt x="7010220" y="6719546"/>
                  <a:pt x="7014783" y="6712549"/>
                  <a:pt x="7023897" y="6712549"/>
                </a:cubicBezTo>
                <a:close/>
                <a:moveTo>
                  <a:pt x="6805026" y="6712549"/>
                </a:moveTo>
                <a:lnTo>
                  <a:pt x="6818718" y="6712549"/>
                </a:lnTo>
                <a:cubicBezTo>
                  <a:pt x="6818718" y="6719546"/>
                  <a:pt x="6814153" y="6723048"/>
                  <a:pt x="6805026" y="6723048"/>
                </a:cubicBezTo>
                <a:close/>
                <a:moveTo>
                  <a:pt x="6627201" y="6712549"/>
                </a:moveTo>
                <a:lnTo>
                  <a:pt x="6627201" y="6765054"/>
                </a:lnTo>
                <a:lnTo>
                  <a:pt x="6613524" y="6744056"/>
                </a:lnTo>
                <a:cubicBezTo>
                  <a:pt x="6595297" y="6723048"/>
                  <a:pt x="6599833" y="6712549"/>
                  <a:pt x="6627201" y="6712549"/>
                </a:cubicBezTo>
                <a:close/>
                <a:moveTo>
                  <a:pt x="1287801" y="6688672"/>
                </a:moveTo>
                <a:lnTo>
                  <a:pt x="1287801" y="6699171"/>
                </a:lnTo>
                <a:lnTo>
                  <a:pt x="1287801" y="6709669"/>
                </a:lnTo>
                <a:cubicBezTo>
                  <a:pt x="1278673" y="6709669"/>
                  <a:pt x="1274110" y="6706166"/>
                  <a:pt x="1274110" y="6699171"/>
                </a:cubicBezTo>
                <a:cubicBezTo>
                  <a:pt x="1274110" y="6692165"/>
                  <a:pt x="1278673" y="6688672"/>
                  <a:pt x="1287801" y="6688672"/>
                </a:cubicBezTo>
                <a:close/>
                <a:moveTo>
                  <a:pt x="986856" y="6688672"/>
                </a:moveTo>
                <a:cubicBezTo>
                  <a:pt x="1005083" y="6688672"/>
                  <a:pt x="1014209" y="6699171"/>
                  <a:pt x="1014209" y="6720168"/>
                </a:cubicBezTo>
                <a:lnTo>
                  <a:pt x="1000547" y="6741176"/>
                </a:lnTo>
                <a:cubicBezTo>
                  <a:pt x="991420" y="6734170"/>
                  <a:pt x="984575" y="6725422"/>
                  <a:pt x="980011" y="6714914"/>
                </a:cubicBezTo>
                <a:cubicBezTo>
                  <a:pt x="975448" y="6704414"/>
                  <a:pt x="977729" y="6695667"/>
                  <a:pt x="986856" y="6688672"/>
                </a:cubicBezTo>
                <a:close/>
                <a:moveTo>
                  <a:pt x="5956915" y="6681053"/>
                </a:moveTo>
                <a:lnTo>
                  <a:pt x="5955506" y="6687650"/>
                </a:lnTo>
                <a:lnTo>
                  <a:pt x="5956483" y="6689880"/>
                </a:lnTo>
                <a:lnTo>
                  <a:pt x="5956915" y="6690906"/>
                </a:lnTo>
                <a:close/>
                <a:moveTo>
                  <a:pt x="6722953" y="6670544"/>
                </a:moveTo>
                <a:lnTo>
                  <a:pt x="6722953" y="6681053"/>
                </a:lnTo>
                <a:lnTo>
                  <a:pt x="6722953" y="6691552"/>
                </a:lnTo>
                <a:cubicBezTo>
                  <a:pt x="6713839" y="6691552"/>
                  <a:pt x="6709276" y="6688048"/>
                  <a:pt x="6709276" y="6681053"/>
                </a:cubicBezTo>
                <a:cubicBezTo>
                  <a:pt x="6709276" y="6674046"/>
                  <a:pt x="6713839" y="6670544"/>
                  <a:pt x="6722953" y="6670544"/>
                </a:cubicBezTo>
                <a:close/>
                <a:moveTo>
                  <a:pt x="1045000" y="6667664"/>
                </a:moveTo>
                <a:cubicBezTo>
                  <a:pt x="1047268" y="6664171"/>
                  <a:pt x="1050691" y="6664171"/>
                  <a:pt x="1055255" y="6667664"/>
                </a:cubicBezTo>
                <a:lnTo>
                  <a:pt x="1055255" y="6709669"/>
                </a:lnTo>
                <a:cubicBezTo>
                  <a:pt x="1046126" y="6716675"/>
                  <a:pt x="1041577" y="6709669"/>
                  <a:pt x="1041577" y="6688672"/>
                </a:cubicBezTo>
                <a:cubicBezTo>
                  <a:pt x="1041577" y="6678173"/>
                  <a:pt x="1042718" y="6671166"/>
                  <a:pt x="1045000" y="6667664"/>
                </a:cubicBezTo>
                <a:close/>
                <a:moveTo>
                  <a:pt x="6586156" y="6660045"/>
                </a:moveTo>
                <a:lnTo>
                  <a:pt x="6599833" y="6660045"/>
                </a:lnTo>
                <a:lnTo>
                  <a:pt x="6613524" y="6660045"/>
                </a:lnTo>
                <a:cubicBezTo>
                  <a:pt x="6613524" y="6667051"/>
                  <a:pt x="6608961" y="6670544"/>
                  <a:pt x="6599833" y="6670544"/>
                </a:cubicBezTo>
                <a:cubicBezTo>
                  <a:pt x="6590734" y="6670544"/>
                  <a:pt x="6586156" y="6667051"/>
                  <a:pt x="6586156" y="6660045"/>
                </a:cubicBezTo>
                <a:close/>
                <a:moveTo>
                  <a:pt x="1255310" y="6642728"/>
                </a:moveTo>
                <a:cubicBezTo>
                  <a:pt x="1261011" y="6643602"/>
                  <a:pt x="1265005" y="6646661"/>
                  <a:pt x="1267292" y="6651910"/>
                </a:cubicBezTo>
                <a:cubicBezTo>
                  <a:pt x="1271843" y="6662419"/>
                  <a:pt x="1264996" y="6674670"/>
                  <a:pt x="1246757" y="6688672"/>
                </a:cubicBezTo>
                <a:cubicBezTo>
                  <a:pt x="1219403" y="6709669"/>
                  <a:pt x="1205726" y="6709669"/>
                  <a:pt x="1205726" y="6688672"/>
                </a:cubicBezTo>
                <a:cubicBezTo>
                  <a:pt x="1205726" y="6674670"/>
                  <a:pt x="1214840" y="6660667"/>
                  <a:pt x="1233080" y="6646666"/>
                </a:cubicBezTo>
                <a:cubicBezTo>
                  <a:pt x="1242200" y="6643168"/>
                  <a:pt x="1249610" y="6641854"/>
                  <a:pt x="1255310" y="6642728"/>
                </a:cubicBezTo>
                <a:close/>
                <a:moveTo>
                  <a:pt x="631205" y="6636168"/>
                </a:moveTo>
                <a:cubicBezTo>
                  <a:pt x="640319" y="6643163"/>
                  <a:pt x="649432" y="6651910"/>
                  <a:pt x="658558" y="6662419"/>
                </a:cubicBezTo>
                <a:cubicBezTo>
                  <a:pt x="667672" y="6672918"/>
                  <a:pt x="663108" y="6681666"/>
                  <a:pt x="644869" y="6688672"/>
                </a:cubicBezTo>
                <a:cubicBezTo>
                  <a:pt x="626641" y="6688672"/>
                  <a:pt x="617515" y="6678173"/>
                  <a:pt x="617515" y="6657165"/>
                </a:cubicBezTo>
                <a:close/>
                <a:moveTo>
                  <a:pt x="1465627" y="6625669"/>
                </a:moveTo>
                <a:cubicBezTo>
                  <a:pt x="1465627" y="6625669"/>
                  <a:pt x="1474740" y="6632664"/>
                  <a:pt x="1492994" y="6646666"/>
                </a:cubicBezTo>
                <a:cubicBezTo>
                  <a:pt x="1511220" y="6660667"/>
                  <a:pt x="1515784" y="6672918"/>
                  <a:pt x="1506670" y="6683418"/>
                </a:cubicBezTo>
                <a:cubicBezTo>
                  <a:pt x="1497531" y="6693917"/>
                  <a:pt x="1497531" y="6706166"/>
                  <a:pt x="1506670" y="6720168"/>
                </a:cubicBezTo>
                <a:cubicBezTo>
                  <a:pt x="1515784" y="6734170"/>
                  <a:pt x="1513502" y="6746421"/>
                  <a:pt x="1499825" y="6756920"/>
                </a:cubicBezTo>
                <a:cubicBezTo>
                  <a:pt x="1486148" y="6767418"/>
                  <a:pt x="1483867" y="6776176"/>
                  <a:pt x="1492994" y="6783171"/>
                </a:cubicBezTo>
                <a:cubicBezTo>
                  <a:pt x="1502094" y="6790178"/>
                  <a:pt x="1506670" y="6797174"/>
                  <a:pt x="1506670" y="6804179"/>
                </a:cubicBezTo>
                <a:cubicBezTo>
                  <a:pt x="1506670" y="6811176"/>
                  <a:pt x="1502094" y="6814678"/>
                  <a:pt x="1492994" y="6814678"/>
                </a:cubicBezTo>
                <a:cubicBezTo>
                  <a:pt x="1474740" y="6814678"/>
                  <a:pt x="1465627" y="6779678"/>
                  <a:pt x="1465627" y="6709669"/>
                </a:cubicBezTo>
                <a:cubicBezTo>
                  <a:pt x="1456499" y="6653662"/>
                  <a:pt x="1456499" y="6625669"/>
                  <a:pt x="1465627" y="6625669"/>
                </a:cubicBezTo>
                <a:close/>
                <a:moveTo>
                  <a:pt x="6722953" y="6586542"/>
                </a:moveTo>
                <a:cubicBezTo>
                  <a:pt x="6741193" y="6586542"/>
                  <a:pt x="6750319" y="6593538"/>
                  <a:pt x="6750319" y="6607539"/>
                </a:cubicBezTo>
                <a:cubicBezTo>
                  <a:pt x="6750319" y="6614546"/>
                  <a:pt x="6745756" y="6621542"/>
                  <a:pt x="6736630" y="6628547"/>
                </a:cubicBezTo>
                <a:cubicBezTo>
                  <a:pt x="6718402" y="6663547"/>
                  <a:pt x="6709276" y="6660045"/>
                  <a:pt x="6709276" y="6618038"/>
                </a:cubicBezTo>
                <a:cubicBezTo>
                  <a:pt x="6709276" y="6597042"/>
                  <a:pt x="6713839" y="6586542"/>
                  <a:pt x="6722953" y="6586542"/>
                </a:cubicBezTo>
                <a:close/>
                <a:moveTo>
                  <a:pt x="1192049" y="6583662"/>
                </a:moveTo>
                <a:cubicBezTo>
                  <a:pt x="1201163" y="6590659"/>
                  <a:pt x="1205726" y="6601168"/>
                  <a:pt x="1205726" y="6615170"/>
                </a:cubicBezTo>
                <a:cubicBezTo>
                  <a:pt x="1187486" y="6615170"/>
                  <a:pt x="1178360" y="6611667"/>
                  <a:pt x="1178360" y="6604661"/>
                </a:cubicBezTo>
                <a:close/>
                <a:moveTo>
                  <a:pt x="2693336" y="6565282"/>
                </a:moveTo>
                <a:cubicBezTo>
                  <a:pt x="2681928" y="6567034"/>
                  <a:pt x="2664842" y="6576667"/>
                  <a:pt x="2642038" y="6594162"/>
                </a:cubicBezTo>
                <a:cubicBezTo>
                  <a:pt x="2623796" y="6608163"/>
                  <a:pt x="2628360" y="6615170"/>
                  <a:pt x="2655728" y="6615170"/>
                </a:cubicBezTo>
                <a:cubicBezTo>
                  <a:pt x="2692195" y="6615170"/>
                  <a:pt x="2710435" y="6604661"/>
                  <a:pt x="2710435" y="6583662"/>
                </a:cubicBezTo>
                <a:cubicBezTo>
                  <a:pt x="2710435" y="6569661"/>
                  <a:pt x="2704744" y="6563531"/>
                  <a:pt x="2693336" y="6565282"/>
                </a:cubicBezTo>
                <a:close/>
                <a:moveTo>
                  <a:pt x="2190634" y="6562666"/>
                </a:moveTo>
                <a:cubicBezTo>
                  <a:pt x="2181507" y="6569661"/>
                  <a:pt x="2176944" y="6580160"/>
                  <a:pt x="2176944" y="6594162"/>
                </a:cubicBezTo>
                <a:cubicBezTo>
                  <a:pt x="2186070" y="6608163"/>
                  <a:pt x="2190634" y="6615170"/>
                  <a:pt x="2190634" y="6615170"/>
                </a:cubicBezTo>
                <a:close/>
                <a:moveTo>
                  <a:pt x="6805026" y="6544536"/>
                </a:moveTo>
                <a:cubicBezTo>
                  <a:pt x="6823266" y="6544536"/>
                  <a:pt x="6825535" y="6549790"/>
                  <a:pt x="6811871" y="6560290"/>
                </a:cubicBezTo>
                <a:cubicBezTo>
                  <a:pt x="6798182" y="6570789"/>
                  <a:pt x="6786799" y="6572541"/>
                  <a:pt x="6777673" y="6565544"/>
                </a:cubicBezTo>
                <a:cubicBezTo>
                  <a:pt x="6759446" y="6551542"/>
                  <a:pt x="6768546" y="6544536"/>
                  <a:pt x="6805026" y="6544536"/>
                </a:cubicBezTo>
                <a:close/>
                <a:moveTo>
                  <a:pt x="5153096" y="6544318"/>
                </a:moveTo>
                <a:lnTo>
                  <a:pt x="5148250" y="6547509"/>
                </a:lnTo>
                <a:cubicBezTo>
                  <a:pt x="5146555" y="6555310"/>
                  <a:pt x="5149095" y="6567014"/>
                  <a:pt x="5155872" y="6582618"/>
                </a:cubicBezTo>
                <a:lnTo>
                  <a:pt x="5160047" y="6601861"/>
                </a:lnTo>
                <a:lnTo>
                  <a:pt x="5153266" y="6549790"/>
                </a:lnTo>
                <a:close/>
                <a:moveTo>
                  <a:pt x="1233080" y="6531158"/>
                </a:moveTo>
                <a:cubicBezTo>
                  <a:pt x="1260446" y="6531158"/>
                  <a:pt x="1274110" y="6534661"/>
                  <a:pt x="1274110" y="6541658"/>
                </a:cubicBezTo>
                <a:cubicBezTo>
                  <a:pt x="1274110" y="6555659"/>
                  <a:pt x="1260446" y="6562666"/>
                  <a:pt x="1233080" y="6562666"/>
                </a:cubicBezTo>
                <a:cubicBezTo>
                  <a:pt x="1214840" y="6562666"/>
                  <a:pt x="1205726" y="6555659"/>
                  <a:pt x="1205726" y="6541658"/>
                </a:cubicBezTo>
                <a:cubicBezTo>
                  <a:pt x="1205726" y="6534661"/>
                  <a:pt x="1214840" y="6531158"/>
                  <a:pt x="1233080" y="6531158"/>
                </a:cubicBezTo>
                <a:close/>
                <a:moveTo>
                  <a:pt x="7105970" y="6513040"/>
                </a:moveTo>
                <a:cubicBezTo>
                  <a:pt x="7115098" y="6520035"/>
                  <a:pt x="7117380" y="6528782"/>
                  <a:pt x="7112817" y="6539282"/>
                </a:cubicBezTo>
                <a:cubicBezTo>
                  <a:pt x="7108254" y="6549790"/>
                  <a:pt x="7101407" y="6558538"/>
                  <a:pt x="7092281" y="6565544"/>
                </a:cubicBezTo>
                <a:lnTo>
                  <a:pt x="7078617" y="6544536"/>
                </a:lnTo>
                <a:cubicBezTo>
                  <a:pt x="7078617" y="6523539"/>
                  <a:pt x="7087745" y="6513040"/>
                  <a:pt x="7105970" y="6513040"/>
                </a:cubicBezTo>
                <a:close/>
                <a:moveTo>
                  <a:pt x="6805026" y="6513040"/>
                </a:moveTo>
                <a:cubicBezTo>
                  <a:pt x="6814153" y="6513040"/>
                  <a:pt x="6818718" y="6516533"/>
                  <a:pt x="6818718" y="6523539"/>
                </a:cubicBezTo>
                <a:cubicBezTo>
                  <a:pt x="6818718" y="6530534"/>
                  <a:pt x="6814153" y="6534037"/>
                  <a:pt x="6805026" y="6534037"/>
                </a:cubicBezTo>
                <a:lnTo>
                  <a:pt x="6805026" y="6523539"/>
                </a:lnTo>
                <a:close/>
                <a:moveTo>
                  <a:pt x="1041577" y="6504906"/>
                </a:moveTo>
                <a:cubicBezTo>
                  <a:pt x="1041577" y="6501403"/>
                  <a:pt x="1046126" y="6510160"/>
                  <a:pt x="1055255" y="6531158"/>
                </a:cubicBezTo>
                <a:cubicBezTo>
                  <a:pt x="1055255" y="6566158"/>
                  <a:pt x="1064368" y="6583662"/>
                  <a:pt x="1082608" y="6583662"/>
                </a:cubicBezTo>
                <a:cubicBezTo>
                  <a:pt x="1091722" y="6583662"/>
                  <a:pt x="1091722" y="6590659"/>
                  <a:pt x="1082608" y="6604661"/>
                </a:cubicBezTo>
                <a:cubicBezTo>
                  <a:pt x="1064368" y="6604661"/>
                  <a:pt x="1050691" y="6587166"/>
                  <a:pt x="1041577" y="6552155"/>
                </a:cubicBezTo>
                <a:cubicBezTo>
                  <a:pt x="1041577" y="6524162"/>
                  <a:pt x="1041577" y="6508410"/>
                  <a:pt x="1041577" y="6504906"/>
                </a:cubicBezTo>
                <a:close/>
                <a:moveTo>
                  <a:pt x="7037574" y="6492032"/>
                </a:moveTo>
                <a:cubicBezTo>
                  <a:pt x="7042137" y="6488539"/>
                  <a:pt x="7045559" y="6488539"/>
                  <a:pt x="7047828" y="6492032"/>
                </a:cubicBezTo>
                <a:cubicBezTo>
                  <a:pt x="7050110" y="6495534"/>
                  <a:pt x="7051250" y="6502541"/>
                  <a:pt x="7051250" y="6513040"/>
                </a:cubicBezTo>
                <a:cubicBezTo>
                  <a:pt x="7051250" y="6534037"/>
                  <a:pt x="7046700" y="6541043"/>
                  <a:pt x="7037574" y="6534037"/>
                </a:cubicBezTo>
                <a:close/>
                <a:moveTo>
                  <a:pt x="2601006" y="6481282"/>
                </a:moveTo>
                <a:cubicBezTo>
                  <a:pt x="2591880" y="6483032"/>
                  <a:pt x="2587329" y="6489152"/>
                  <a:pt x="2587329" y="6499661"/>
                </a:cubicBezTo>
                <a:cubicBezTo>
                  <a:pt x="2587329" y="6520659"/>
                  <a:pt x="2607838" y="6527654"/>
                  <a:pt x="2648883" y="6520659"/>
                </a:cubicBezTo>
                <a:cubicBezTo>
                  <a:pt x="2689926" y="6513653"/>
                  <a:pt x="2687632" y="6503154"/>
                  <a:pt x="2642038" y="6489152"/>
                </a:cubicBezTo>
                <a:cubicBezTo>
                  <a:pt x="2623811" y="6482157"/>
                  <a:pt x="2610120" y="6479530"/>
                  <a:pt x="2601006" y="6481282"/>
                </a:cubicBezTo>
                <a:close/>
                <a:moveTo>
                  <a:pt x="1821292" y="6478653"/>
                </a:moveTo>
                <a:cubicBezTo>
                  <a:pt x="1793939" y="6478653"/>
                  <a:pt x="1780248" y="6587166"/>
                  <a:pt x="1780248" y="6804179"/>
                </a:cubicBezTo>
                <a:cubicBezTo>
                  <a:pt x="1780248" y="6832173"/>
                  <a:pt x="1784811" y="6846176"/>
                  <a:pt x="1793939" y="6846176"/>
                </a:cubicBezTo>
                <a:cubicBezTo>
                  <a:pt x="1812164" y="6846176"/>
                  <a:pt x="1821292" y="6783171"/>
                  <a:pt x="1821292" y="6657165"/>
                </a:cubicBezTo>
                <a:close/>
                <a:moveTo>
                  <a:pt x="1233080" y="6478653"/>
                </a:moveTo>
                <a:cubicBezTo>
                  <a:pt x="1251320" y="6485659"/>
                  <a:pt x="1246757" y="6496158"/>
                  <a:pt x="1219403" y="6510160"/>
                </a:cubicBezTo>
                <a:cubicBezTo>
                  <a:pt x="1210276" y="6510160"/>
                  <a:pt x="1205726" y="6503154"/>
                  <a:pt x="1205726" y="6489152"/>
                </a:cubicBezTo>
                <a:cubicBezTo>
                  <a:pt x="1205726" y="6482157"/>
                  <a:pt x="1214840" y="6478653"/>
                  <a:pt x="1233080" y="6478653"/>
                </a:cubicBezTo>
                <a:close/>
                <a:moveTo>
                  <a:pt x="6837518" y="6467096"/>
                </a:moveTo>
                <a:cubicBezTo>
                  <a:pt x="6843218" y="6466222"/>
                  <a:pt x="6850626" y="6467536"/>
                  <a:pt x="6859748" y="6471034"/>
                </a:cubicBezTo>
                <a:cubicBezTo>
                  <a:pt x="6877988" y="6485035"/>
                  <a:pt x="6887102" y="6499038"/>
                  <a:pt x="6887102" y="6513040"/>
                </a:cubicBezTo>
                <a:cubicBezTo>
                  <a:pt x="6887102" y="6534037"/>
                  <a:pt x="6873425" y="6534037"/>
                  <a:pt x="6846071" y="6513040"/>
                </a:cubicBezTo>
                <a:cubicBezTo>
                  <a:pt x="6827830" y="6499038"/>
                  <a:pt x="6820985" y="6486787"/>
                  <a:pt x="6825535" y="6476278"/>
                </a:cubicBezTo>
                <a:cubicBezTo>
                  <a:pt x="6827823" y="6471029"/>
                  <a:pt x="6831817" y="6467970"/>
                  <a:pt x="6837518" y="6467096"/>
                </a:cubicBezTo>
                <a:close/>
                <a:moveTo>
                  <a:pt x="7461623" y="6460536"/>
                </a:moveTo>
                <a:lnTo>
                  <a:pt x="7475313" y="6481533"/>
                </a:lnTo>
                <a:cubicBezTo>
                  <a:pt x="7475313" y="6502541"/>
                  <a:pt x="7466186" y="6513040"/>
                  <a:pt x="7447959" y="6513040"/>
                </a:cubicBezTo>
                <a:cubicBezTo>
                  <a:pt x="7429719" y="6506034"/>
                  <a:pt x="7425156" y="6497286"/>
                  <a:pt x="7434270" y="6486787"/>
                </a:cubicBezTo>
                <a:cubicBezTo>
                  <a:pt x="7443396" y="6476278"/>
                  <a:pt x="7452510" y="6467531"/>
                  <a:pt x="7461623" y="6460536"/>
                </a:cubicBezTo>
                <a:close/>
                <a:moveTo>
                  <a:pt x="822707" y="6457656"/>
                </a:moveTo>
                <a:cubicBezTo>
                  <a:pt x="831833" y="6457656"/>
                  <a:pt x="836384" y="6461158"/>
                  <a:pt x="836384" y="6468155"/>
                </a:cubicBezTo>
                <a:cubicBezTo>
                  <a:pt x="836384" y="6475160"/>
                  <a:pt x="831833" y="6478653"/>
                  <a:pt x="822707" y="6478653"/>
                </a:cubicBezTo>
                <a:cubicBezTo>
                  <a:pt x="813580" y="6478653"/>
                  <a:pt x="809018" y="6475160"/>
                  <a:pt x="809018" y="6468155"/>
                </a:cubicBezTo>
                <a:cubicBezTo>
                  <a:pt x="809018" y="6461158"/>
                  <a:pt x="813580" y="6457656"/>
                  <a:pt x="822707" y="6457656"/>
                </a:cubicBezTo>
                <a:close/>
                <a:moveTo>
                  <a:pt x="6627201" y="6450037"/>
                </a:moveTo>
                <a:cubicBezTo>
                  <a:pt x="6636327" y="6450037"/>
                  <a:pt x="6636327" y="6478030"/>
                  <a:pt x="6627201" y="6534037"/>
                </a:cubicBezTo>
                <a:cubicBezTo>
                  <a:pt x="6627201" y="6604046"/>
                  <a:pt x="6618087" y="6639046"/>
                  <a:pt x="6599833" y="6639046"/>
                </a:cubicBezTo>
                <a:cubicBezTo>
                  <a:pt x="6590734" y="6639046"/>
                  <a:pt x="6586156" y="6635544"/>
                  <a:pt x="6586156" y="6628547"/>
                </a:cubicBezTo>
                <a:cubicBezTo>
                  <a:pt x="6586156" y="6621542"/>
                  <a:pt x="6590734" y="6614546"/>
                  <a:pt x="6599833" y="6607539"/>
                </a:cubicBezTo>
                <a:cubicBezTo>
                  <a:pt x="6608961" y="6600544"/>
                  <a:pt x="6606679" y="6591786"/>
                  <a:pt x="6593002" y="6581288"/>
                </a:cubicBezTo>
                <a:cubicBezTo>
                  <a:pt x="6579326" y="6570789"/>
                  <a:pt x="6577044" y="6558538"/>
                  <a:pt x="6586156" y="6544536"/>
                </a:cubicBezTo>
                <a:cubicBezTo>
                  <a:pt x="6595297" y="6530534"/>
                  <a:pt x="6595297" y="6518285"/>
                  <a:pt x="6586156" y="6507786"/>
                </a:cubicBezTo>
                <a:cubicBezTo>
                  <a:pt x="6577044" y="6497286"/>
                  <a:pt x="6581607" y="6485035"/>
                  <a:pt x="6599833" y="6471034"/>
                </a:cubicBezTo>
                <a:cubicBezTo>
                  <a:pt x="6618087" y="6457032"/>
                  <a:pt x="6627201" y="6450037"/>
                  <a:pt x="6627201" y="6450037"/>
                </a:cubicBezTo>
                <a:close/>
                <a:moveTo>
                  <a:pt x="6900778" y="6408030"/>
                </a:moveTo>
                <a:lnTo>
                  <a:pt x="6914468" y="6429029"/>
                </a:lnTo>
                <a:cubicBezTo>
                  <a:pt x="6914468" y="6436035"/>
                  <a:pt x="6905342" y="6439538"/>
                  <a:pt x="6887102" y="6439538"/>
                </a:cubicBezTo>
                <a:cubicBezTo>
                  <a:pt x="6887102" y="6425536"/>
                  <a:pt x="6891665" y="6415027"/>
                  <a:pt x="6900778" y="6408030"/>
                </a:cubicBezTo>
                <a:close/>
                <a:moveTo>
                  <a:pt x="2026472" y="6405152"/>
                </a:moveTo>
                <a:lnTo>
                  <a:pt x="2026472" y="6468155"/>
                </a:lnTo>
                <a:cubicBezTo>
                  <a:pt x="2026472" y="6755168"/>
                  <a:pt x="2035598" y="6905686"/>
                  <a:pt x="2053838" y="6919687"/>
                </a:cubicBezTo>
                <a:lnTo>
                  <a:pt x="2067502" y="6919687"/>
                </a:lnTo>
                <a:lnTo>
                  <a:pt x="2067502" y="6814678"/>
                </a:lnTo>
                <a:cubicBezTo>
                  <a:pt x="2067502" y="6541658"/>
                  <a:pt x="2053838" y="6405152"/>
                  <a:pt x="2026472" y="6405152"/>
                </a:cubicBezTo>
                <a:close/>
                <a:moveTo>
                  <a:pt x="1041577" y="6405152"/>
                </a:moveTo>
                <a:cubicBezTo>
                  <a:pt x="1059817" y="6405152"/>
                  <a:pt x="1068931" y="6412147"/>
                  <a:pt x="1068931" y="6426149"/>
                </a:cubicBezTo>
                <a:cubicBezTo>
                  <a:pt x="1068931" y="6433155"/>
                  <a:pt x="1059817" y="6436658"/>
                  <a:pt x="1041577" y="6436658"/>
                </a:cubicBezTo>
                <a:cubicBezTo>
                  <a:pt x="1023337" y="6436658"/>
                  <a:pt x="1014209" y="6433155"/>
                  <a:pt x="1014209" y="6426149"/>
                </a:cubicBezTo>
                <a:cubicBezTo>
                  <a:pt x="1014209" y="6412147"/>
                  <a:pt x="1023337" y="6405152"/>
                  <a:pt x="1041577" y="6405152"/>
                </a:cubicBezTo>
                <a:close/>
                <a:moveTo>
                  <a:pt x="603836" y="6394653"/>
                </a:moveTo>
                <a:lnTo>
                  <a:pt x="631205" y="6405152"/>
                </a:lnTo>
                <a:cubicBezTo>
                  <a:pt x="649432" y="6412147"/>
                  <a:pt x="656276" y="6434896"/>
                  <a:pt x="651713" y="6473398"/>
                </a:cubicBezTo>
                <a:cubicBezTo>
                  <a:pt x="647150" y="6511902"/>
                  <a:pt x="635755" y="6531158"/>
                  <a:pt x="617515" y="6531158"/>
                </a:cubicBezTo>
                <a:cubicBezTo>
                  <a:pt x="608387" y="6531158"/>
                  <a:pt x="603836" y="6517157"/>
                  <a:pt x="603836" y="6489152"/>
                </a:cubicBezTo>
                <a:cubicBezTo>
                  <a:pt x="622078" y="6454152"/>
                  <a:pt x="617515" y="6436658"/>
                  <a:pt x="590160" y="6436658"/>
                </a:cubicBezTo>
                <a:close/>
                <a:moveTo>
                  <a:pt x="5399492" y="6389650"/>
                </a:moveTo>
                <a:lnTo>
                  <a:pt x="5389742" y="6400131"/>
                </a:lnTo>
                <a:lnTo>
                  <a:pt x="5394211" y="6428445"/>
                </a:lnTo>
                <a:lnTo>
                  <a:pt x="5396072" y="6431659"/>
                </a:lnTo>
                <a:cubicBezTo>
                  <a:pt x="5405191" y="6436910"/>
                  <a:pt x="5418867" y="6439538"/>
                  <a:pt x="5437101" y="6439538"/>
                </a:cubicBezTo>
                <a:lnTo>
                  <a:pt x="5456276" y="6435331"/>
                </a:lnTo>
                <a:lnTo>
                  <a:pt x="5450583" y="6426590"/>
                </a:lnTo>
                <a:lnTo>
                  <a:pt x="5450583" y="6418414"/>
                </a:lnTo>
                <a:close/>
                <a:moveTo>
                  <a:pt x="2992542" y="6388166"/>
                </a:moveTo>
                <a:lnTo>
                  <a:pt x="2992838" y="6399043"/>
                </a:lnTo>
                <a:cubicBezTo>
                  <a:pt x="2994955" y="6448125"/>
                  <a:pt x="2999189" y="6517685"/>
                  <a:pt x="3005541" y="6607723"/>
                </a:cubicBezTo>
                <a:lnTo>
                  <a:pt x="3009500" y="6661298"/>
                </a:lnTo>
                <a:lnTo>
                  <a:pt x="3010525" y="6636166"/>
                </a:lnTo>
                <a:cubicBezTo>
                  <a:pt x="3011094" y="6611664"/>
                  <a:pt x="3011379" y="6583659"/>
                  <a:pt x="3011379" y="6552155"/>
                </a:cubicBezTo>
                <a:cubicBezTo>
                  <a:pt x="3018226" y="6468152"/>
                  <a:pt x="3012235" y="6413682"/>
                  <a:pt x="2993422" y="6388742"/>
                </a:cubicBezTo>
                <a:close/>
                <a:moveTo>
                  <a:pt x="5902193" y="6387034"/>
                </a:moveTo>
                <a:lnTo>
                  <a:pt x="5902193" y="6439538"/>
                </a:lnTo>
                <a:cubicBezTo>
                  <a:pt x="5902193" y="6439538"/>
                  <a:pt x="5906757" y="6432531"/>
                  <a:pt x="5915884" y="6418530"/>
                </a:cubicBezTo>
                <a:cubicBezTo>
                  <a:pt x="5915884" y="6404528"/>
                  <a:pt x="5911320" y="6394029"/>
                  <a:pt x="5902193" y="6387034"/>
                </a:cubicBezTo>
                <a:close/>
                <a:moveTo>
                  <a:pt x="918459" y="6384154"/>
                </a:moveTo>
                <a:lnTo>
                  <a:pt x="918459" y="6394653"/>
                </a:lnTo>
                <a:lnTo>
                  <a:pt x="918459" y="6405152"/>
                </a:lnTo>
                <a:cubicBezTo>
                  <a:pt x="909331" y="6405152"/>
                  <a:pt x="904782" y="6401648"/>
                  <a:pt x="904782" y="6394653"/>
                </a:cubicBezTo>
                <a:cubicBezTo>
                  <a:pt x="904782" y="6387646"/>
                  <a:pt x="909331" y="6384154"/>
                  <a:pt x="918459" y="6384154"/>
                </a:cubicBezTo>
                <a:close/>
                <a:moveTo>
                  <a:pt x="6859748" y="6355526"/>
                </a:moveTo>
                <a:cubicBezTo>
                  <a:pt x="6877988" y="6355526"/>
                  <a:pt x="6887102" y="6359029"/>
                  <a:pt x="6887102" y="6366026"/>
                </a:cubicBezTo>
                <a:cubicBezTo>
                  <a:pt x="6887102" y="6380027"/>
                  <a:pt x="6877988" y="6387034"/>
                  <a:pt x="6859748" y="6387034"/>
                </a:cubicBezTo>
                <a:cubicBezTo>
                  <a:pt x="6832380" y="6387034"/>
                  <a:pt x="6818718" y="6380027"/>
                  <a:pt x="6818718" y="6366026"/>
                </a:cubicBezTo>
                <a:cubicBezTo>
                  <a:pt x="6818718" y="6359029"/>
                  <a:pt x="6832380" y="6355526"/>
                  <a:pt x="6859748" y="6355526"/>
                </a:cubicBezTo>
                <a:close/>
                <a:moveTo>
                  <a:pt x="1212558" y="6355274"/>
                </a:moveTo>
                <a:cubicBezTo>
                  <a:pt x="1217121" y="6353523"/>
                  <a:pt x="1223966" y="6359653"/>
                  <a:pt x="1233080" y="6373645"/>
                </a:cubicBezTo>
                <a:cubicBezTo>
                  <a:pt x="1242193" y="6387646"/>
                  <a:pt x="1246757" y="6398155"/>
                  <a:pt x="1246757" y="6405152"/>
                </a:cubicBezTo>
                <a:cubicBezTo>
                  <a:pt x="1246757" y="6412147"/>
                  <a:pt x="1244475" y="6419154"/>
                  <a:pt x="1239924" y="6426149"/>
                </a:cubicBezTo>
                <a:cubicBezTo>
                  <a:pt x="1235361" y="6433155"/>
                  <a:pt x="1228516" y="6433155"/>
                  <a:pt x="1219403" y="6426149"/>
                </a:cubicBezTo>
                <a:cubicBezTo>
                  <a:pt x="1210276" y="6419154"/>
                  <a:pt x="1205726" y="6405152"/>
                  <a:pt x="1205726" y="6384154"/>
                </a:cubicBezTo>
                <a:cubicBezTo>
                  <a:pt x="1205726" y="6366648"/>
                  <a:pt x="1207995" y="6357026"/>
                  <a:pt x="1212558" y="6355274"/>
                </a:cubicBezTo>
                <a:close/>
                <a:moveTo>
                  <a:pt x="7051250" y="6329274"/>
                </a:moveTo>
                <a:cubicBezTo>
                  <a:pt x="7051250" y="6332778"/>
                  <a:pt x="7051250" y="6348530"/>
                  <a:pt x="7051250" y="6376523"/>
                </a:cubicBezTo>
                <a:cubicBezTo>
                  <a:pt x="7042137" y="6411534"/>
                  <a:pt x="7028460" y="6429029"/>
                  <a:pt x="7010220" y="6429029"/>
                </a:cubicBezTo>
                <a:cubicBezTo>
                  <a:pt x="7001106" y="6415027"/>
                  <a:pt x="7001106" y="6408030"/>
                  <a:pt x="7010220" y="6408030"/>
                </a:cubicBezTo>
                <a:cubicBezTo>
                  <a:pt x="7028460" y="6408030"/>
                  <a:pt x="7037574" y="6390526"/>
                  <a:pt x="7037574" y="6355526"/>
                </a:cubicBezTo>
                <a:cubicBezTo>
                  <a:pt x="7046700" y="6334528"/>
                  <a:pt x="7051250" y="6325771"/>
                  <a:pt x="7051250" y="6329274"/>
                </a:cubicBezTo>
                <a:close/>
                <a:moveTo>
                  <a:pt x="2696745" y="6321150"/>
                </a:moveTo>
                <a:cubicBezTo>
                  <a:pt x="2660278" y="6321150"/>
                  <a:pt x="2639755" y="6331650"/>
                  <a:pt x="2635206" y="6352646"/>
                </a:cubicBezTo>
                <a:cubicBezTo>
                  <a:pt x="2630643" y="6373645"/>
                  <a:pt x="2632910" y="6392901"/>
                  <a:pt x="2642038" y="6410395"/>
                </a:cubicBezTo>
                <a:cubicBezTo>
                  <a:pt x="2651165" y="6427901"/>
                  <a:pt x="2664842" y="6436658"/>
                  <a:pt x="2683081" y="6436658"/>
                </a:cubicBezTo>
                <a:cubicBezTo>
                  <a:pt x="2701309" y="6436658"/>
                  <a:pt x="2710435" y="6426149"/>
                  <a:pt x="2710435" y="6405152"/>
                </a:cubicBezTo>
                <a:cubicBezTo>
                  <a:pt x="2710435" y="6384154"/>
                  <a:pt x="2701309" y="6370152"/>
                  <a:pt x="2683081" y="6363146"/>
                </a:cubicBezTo>
                <a:close/>
                <a:moveTo>
                  <a:pt x="1056964" y="6314582"/>
                </a:moveTo>
                <a:cubicBezTo>
                  <a:pt x="1060385" y="6315457"/>
                  <a:pt x="1064374" y="6317647"/>
                  <a:pt x="1068931" y="6321150"/>
                </a:cubicBezTo>
                <a:cubicBezTo>
                  <a:pt x="1087171" y="6335152"/>
                  <a:pt x="1087171" y="6349144"/>
                  <a:pt x="1068931" y="6363146"/>
                </a:cubicBezTo>
                <a:cubicBezTo>
                  <a:pt x="1059817" y="6356150"/>
                  <a:pt x="1050691" y="6349144"/>
                  <a:pt x="1041577" y="6342147"/>
                </a:cubicBezTo>
                <a:cubicBezTo>
                  <a:pt x="1041577" y="6328146"/>
                  <a:pt x="1043844" y="6319398"/>
                  <a:pt x="1048409" y="6315896"/>
                </a:cubicBezTo>
                <a:cubicBezTo>
                  <a:pt x="1050691" y="6314144"/>
                  <a:pt x="1053543" y="6313706"/>
                  <a:pt x="1056964" y="6314582"/>
                </a:cubicBezTo>
                <a:close/>
                <a:moveTo>
                  <a:pt x="5491820" y="6305650"/>
                </a:moveTo>
                <a:lnTo>
                  <a:pt x="5481184" y="6307690"/>
                </a:lnTo>
                <a:lnTo>
                  <a:pt x="5492575" y="6341667"/>
                </a:lnTo>
                <a:lnTo>
                  <a:pt x="5505498" y="6324029"/>
                </a:lnTo>
                <a:cubicBezTo>
                  <a:pt x="5505498" y="6313520"/>
                  <a:pt x="5500948" y="6307400"/>
                  <a:pt x="5491820" y="6305650"/>
                </a:cubicBezTo>
                <a:close/>
                <a:moveTo>
                  <a:pt x="6859748" y="6303021"/>
                </a:moveTo>
                <a:cubicBezTo>
                  <a:pt x="6877988" y="6303021"/>
                  <a:pt x="6887102" y="6306525"/>
                  <a:pt x="6887102" y="6313520"/>
                </a:cubicBezTo>
                <a:cubicBezTo>
                  <a:pt x="6887102" y="6327522"/>
                  <a:pt x="6882551" y="6334528"/>
                  <a:pt x="6873425" y="6334528"/>
                </a:cubicBezTo>
                <a:cubicBezTo>
                  <a:pt x="6846071" y="6320526"/>
                  <a:pt x="6841506" y="6310027"/>
                  <a:pt x="6859748" y="6303021"/>
                </a:cubicBezTo>
                <a:close/>
                <a:moveTo>
                  <a:pt x="6271535" y="6303021"/>
                </a:moveTo>
                <a:lnTo>
                  <a:pt x="6271535" y="6481533"/>
                </a:lnTo>
                <a:cubicBezTo>
                  <a:pt x="6271535" y="6607539"/>
                  <a:pt x="6280662" y="6670544"/>
                  <a:pt x="6298889" y="6670544"/>
                </a:cubicBezTo>
                <a:cubicBezTo>
                  <a:pt x="6308015" y="6670544"/>
                  <a:pt x="6312580" y="6656541"/>
                  <a:pt x="6312580" y="6628547"/>
                </a:cubicBezTo>
                <a:cubicBezTo>
                  <a:pt x="6312580" y="6411534"/>
                  <a:pt x="6298889" y="6303021"/>
                  <a:pt x="6271535" y="6303021"/>
                </a:cubicBezTo>
                <a:close/>
                <a:moveTo>
                  <a:pt x="945812" y="6300142"/>
                </a:moveTo>
                <a:lnTo>
                  <a:pt x="986856" y="6300142"/>
                </a:lnTo>
                <a:cubicBezTo>
                  <a:pt x="968616" y="6321150"/>
                  <a:pt x="954939" y="6328146"/>
                  <a:pt x="945812" y="6321150"/>
                </a:cubicBezTo>
                <a:cubicBezTo>
                  <a:pt x="936699" y="6314144"/>
                  <a:pt x="936699" y="6307149"/>
                  <a:pt x="945812" y="6300142"/>
                </a:cubicBezTo>
                <a:close/>
                <a:moveTo>
                  <a:pt x="2823291" y="6284397"/>
                </a:moveTo>
                <a:cubicBezTo>
                  <a:pt x="2825568" y="6284397"/>
                  <a:pt x="2828984" y="6286145"/>
                  <a:pt x="2833541" y="6289643"/>
                </a:cubicBezTo>
                <a:lnTo>
                  <a:pt x="2833541" y="6342147"/>
                </a:lnTo>
                <a:cubicBezTo>
                  <a:pt x="2824427" y="6349144"/>
                  <a:pt x="2819877" y="6342147"/>
                  <a:pt x="2819877" y="6321150"/>
                </a:cubicBezTo>
                <a:cubicBezTo>
                  <a:pt x="2819877" y="6307149"/>
                  <a:pt x="2819877" y="6296650"/>
                  <a:pt x="2819877" y="6289643"/>
                </a:cubicBezTo>
                <a:cubicBezTo>
                  <a:pt x="2819877" y="6286145"/>
                  <a:pt x="2821014" y="6284397"/>
                  <a:pt x="2823291" y="6284397"/>
                </a:cubicBezTo>
                <a:close/>
                <a:moveTo>
                  <a:pt x="7270121" y="6282024"/>
                </a:moveTo>
                <a:cubicBezTo>
                  <a:pt x="7279247" y="6282024"/>
                  <a:pt x="7283810" y="6285526"/>
                  <a:pt x="7283810" y="6292523"/>
                </a:cubicBezTo>
                <a:cubicBezTo>
                  <a:pt x="7283810" y="6299528"/>
                  <a:pt x="7279247" y="6303021"/>
                  <a:pt x="7270121" y="6303021"/>
                </a:cubicBezTo>
                <a:cubicBezTo>
                  <a:pt x="7260993" y="6303021"/>
                  <a:pt x="7256444" y="6299528"/>
                  <a:pt x="7256444" y="6292523"/>
                </a:cubicBezTo>
                <a:cubicBezTo>
                  <a:pt x="7256444" y="6285526"/>
                  <a:pt x="7260993" y="6282024"/>
                  <a:pt x="7270121" y="6282024"/>
                </a:cubicBezTo>
                <a:close/>
                <a:moveTo>
                  <a:pt x="2991251" y="6272338"/>
                </a:moveTo>
                <a:lnTo>
                  <a:pt x="2991251" y="6331648"/>
                </a:lnTo>
                <a:lnTo>
                  <a:pt x="3002697" y="6331646"/>
                </a:lnTo>
                <a:lnTo>
                  <a:pt x="2997387" y="6288830"/>
                </a:lnTo>
                <a:close/>
                <a:moveTo>
                  <a:pt x="740627" y="6264704"/>
                </a:moveTo>
                <a:cubicBezTo>
                  <a:pt x="745185" y="6263829"/>
                  <a:pt x="749745" y="6265142"/>
                  <a:pt x="754310" y="6268645"/>
                </a:cubicBezTo>
                <a:cubicBezTo>
                  <a:pt x="745182" y="6275642"/>
                  <a:pt x="731520" y="6286141"/>
                  <a:pt x="713266" y="6300142"/>
                </a:cubicBezTo>
                <a:cubicBezTo>
                  <a:pt x="713266" y="6293146"/>
                  <a:pt x="717828" y="6284389"/>
                  <a:pt x="726955" y="6273890"/>
                </a:cubicBezTo>
                <a:cubicBezTo>
                  <a:pt x="731512" y="6268640"/>
                  <a:pt x="736069" y="6265578"/>
                  <a:pt x="740627" y="6264704"/>
                </a:cubicBezTo>
                <a:close/>
                <a:moveTo>
                  <a:pt x="1055255" y="6247637"/>
                </a:moveTo>
                <a:cubicBezTo>
                  <a:pt x="1064368" y="6247637"/>
                  <a:pt x="1068931" y="6251141"/>
                  <a:pt x="1068931" y="6258147"/>
                </a:cubicBezTo>
                <a:lnTo>
                  <a:pt x="1055255" y="6258147"/>
                </a:lnTo>
                <a:lnTo>
                  <a:pt x="1041577" y="6258147"/>
                </a:lnTo>
                <a:cubicBezTo>
                  <a:pt x="1041577" y="6251141"/>
                  <a:pt x="1046126" y="6247637"/>
                  <a:pt x="1055255" y="6247637"/>
                </a:cubicBezTo>
                <a:close/>
                <a:moveTo>
                  <a:pt x="7051250" y="6229520"/>
                </a:moveTo>
                <a:cubicBezTo>
                  <a:pt x="7069490" y="6229520"/>
                  <a:pt x="7078617" y="6236515"/>
                  <a:pt x="7078617" y="6250517"/>
                </a:cubicBezTo>
                <a:cubicBezTo>
                  <a:pt x="7078617" y="6257523"/>
                  <a:pt x="7069490" y="6261026"/>
                  <a:pt x="7051250" y="6261026"/>
                </a:cubicBezTo>
                <a:cubicBezTo>
                  <a:pt x="7033010" y="6261026"/>
                  <a:pt x="7023897" y="6257523"/>
                  <a:pt x="7023897" y="6250517"/>
                </a:cubicBezTo>
                <a:cubicBezTo>
                  <a:pt x="7023897" y="6236515"/>
                  <a:pt x="7033010" y="6229520"/>
                  <a:pt x="7051250" y="6229520"/>
                </a:cubicBezTo>
                <a:close/>
                <a:moveTo>
                  <a:pt x="6066357" y="6229520"/>
                </a:moveTo>
                <a:cubicBezTo>
                  <a:pt x="6038989" y="6229520"/>
                  <a:pt x="6025326" y="6366026"/>
                  <a:pt x="6025326" y="6639046"/>
                </a:cubicBezTo>
                <a:lnTo>
                  <a:pt x="6025326" y="6744056"/>
                </a:lnTo>
                <a:lnTo>
                  <a:pt x="6038989" y="6744056"/>
                </a:lnTo>
                <a:cubicBezTo>
                  <a:pt x="6057230" y="6730054"/>
                  <a:pt x="6066357" y="6579536"/>
                  <a:pt x="6066357" y="6292523"/>
                </a:cubicBezTo>
                <a:close/>
                <a:moveTo>
                  <a:pt x="836384" y="6226640"/>
                </a:moveTo>
                <a:cubicBezTo>
                  <a:pt x="845497" y="6226640"/>
                  <a:pt x="850060" y="6230142"/>
                  <a:pt x="850060" y="6237139"/>
                </a:cubicBezTo>
                <a:cubicBezTo>
                  <a:pt x="831833" y="6251141"/>
                  <a:pt x="818144" y="6254643"/>
                  <a:pt x="809018" y="6247637"/>
                </a:cubicBezTo>
                <a:cubicBezTo>
                  <a:pt x="809018" y="6233635"/>
                  <a:pt x="818144" y="6226640"/>
                  <a:pt x="836384" y="6226640"/>
                </a:cubicBezTo>
                <a:close/>
                <a:moveTo>
                  <a:pt x="7488990" y="6219021"/>
                </a:moveTo>
                <a:lnTo>
                  <a:pt x="7502666" y="6261026"/>
                </a:lnTo>
                <a:cubicBezTo>
                  <a:pt x="7475313" y="6261026"/>
                  <a:pt x="7470750" y="6278520"/>
                  <a:pt x="7488990" y="6313520"/>
                </a:cubicBezTo>
                <a:cubicBezTo>
                  <a:pt x="7488990" y="6341525"/>
                  <a:pt x="7484441" y="6355526"/>
                  <a:pt x="7475313" y="6355526"/>
                </a:cubicBezTo>
                <a:cubicBezTo>
                  <a:pt x="7457073" y="6355526"/>
                  <a:pt x="7445678" y="6336270"/>
                  <a:pt x="7441114" y="6297766"/>
                </a:cubicBezTo>
                <a:cubicBezTo>
                  <a:pt x="7436551" y="6259264"/>
                  <a:pt x="7443396" y="6236515"/>
                  <a:pt x="7461623" y="6229520"/>
                </a:cubicBezTo>
                <a:close/>
                <a:moveTo>
                  <a:pt x="7174369" y="6208522"/>
                </a:moveTo>
                <a:cubicBezTo>
                  <a:pt x="7183495" y="6208522"/>
                  <a:pt x="7188046" y="6212014"/>
                  <a:pt x="7188046" y="6219021"/>
                </a:cubicBezTo>
                <a:cubicBezTo>
                  <a:pt x="7188046" y="6226016"/>
                  <a:pt x="7183495" y="6229520"/>
                  <a:pt x="7174369" y="6229520"/>
                </a:cubicBezTo>
                <a:lnTo>
                  <a:pt x="7174369" y="6219021"/>
                </a:lnTo>
                <a:close/>
                <a:moveTo>
                  <a:pt x="5601263" y="6208522"/>
                </a:moveTo>
                <a:cubicBezTo>
                  <a:pt x="5580737" y="6208522"/>
                  <a:pt x="5567920" y="6285307"/>
                  <a:pt x="5562795" y="6438875"/>
                </a:cubicBezTo>
                <a:lnTo>
                  <a:pt x="5562532" y="6450242"/>
                </a:lnTo>
                <a:lnTo>
                  <a:pt x="5582695" y="6481197"/>
                </a:lnTo>
                <a:cubicBezTo>
                  <a:pt x="5582695" y="6486402"/>
                  <a:pt x="5589465" y="6504605"/>
                  <a:pt x="5603015" y="6535803"/>
                </a:cubicBezTo>
                <a:lnTo>
                  <a:pt x="5614823" y="6553930"/>
                </a:lnTo>
                <a:lnTo>
                  <a:pt x="5614085" y="6415251"/>
                </a:lnTo>
                <a:cubicBezTo>
                  <a:pt x="5612374" y="6277430"/>
                  <a:pt x="5608097" y="6208522"/>
                  <a:pt x="5601263" y="6208522"/>
                </a:cubicBezTo>
                <a:close/>
                <a:moveTo>
                  <a:pt x="6880270" y="6179642"/>
                </a:moveTo>
                <a:cubicBezTo>
                  <a:pt x="6884833" y="6181394"/>
                  <a:pt x="6887102" y="6191016"/>
                  <a:pt x="6887102" y="6208522"/>
                </a:cubicBezTo>
                <a:cubicBezTo>
                  <a:pt x="6887102" y="6229520"/>
                  <a:pt x="6882551" y="6243522"/>
                  <a:pt x="6873425" y="6250517"/>
                </a:cubicBezTo>
                <a:cubicBezTo>
                  <a:pt x="6864311" y="6257523"/>
                  <a:pt x="6857466" y="6257523"/>
                  <a:pt x="6852902" y="6250517"/>
                </a:cubicBezTo>
                <a:cubicBezTo>
                  <a:pt x="6848353" y="6243522"/>
                  <a:pt x="6846071" y="6236515"/>
                  <a:pt x="6846071" y="6229520"/>
                </a:cubicBezTo>
                <a:cubicBezTo>
                  <a:pt x="6846071" y="6222523"/>
                  <a:pt x="6850634" y="6212014"/>
                  <a:pt x="6859748" y="6198013"/>
                </a:cubicBezTo>
                <a:cubicBezTo>
                  <a:pt x="6868862" y="6184021"/>
                  <a:pt x="6875706" y="6177891"/>
                  <a:pt x="6880270" y="6179642"/>
                </a:cubicBezTo>
                <a:close/>
                <a:moveTo>
                  <a:pt x="549117" y="6174136"/>
                </a:moveTo>
                <a:cubicBezTo>
                  <a:pt x="585596" y="6174136"/>
                  <a:pt x="606120" y="6198637"/>
                  <a:pt x="610668" y="6247637"/>
                </a:cubicBezTo>
                <a:cubicBezTo>
                  <a:pt x="615232" y="6296650"/>
                  <a:pt x="622078" y="6324643"/>
                  <a:pt x="631205" y="6331650"/>
                </a:cubicBezTo>
                <a:cubicBezTo>
                  <a:pt x="640319" y="6338645"/>
                  <a:pt x="640319" y="6345651"/>
                  <a:pt x="631205" y="6352646"/>
                </a:cubicBezTo>
                <a:cubicBezTo>
                  <a:pt x="603836" y="6373645"/>
                  <a:pt x="581033" y="6335152"/>
                  <a:pt x="562806" y="6237139"/>
                </a:cubicBezTo>
                <a:cubicBezTo>
                  <a:pt x="553680" y="6195144"/>
                  <a:pt x="549117" y="6174136"/>
                  <a:pt x="549117" y="6174136"/>
                </a:cubicBezTo>
                <a:close/>
                <a:moveTo>
                  <a:pt x="5445236" y="6161453"/>
                </a:moveTo>
                <a:lnTo>
                  <a:pt x="5453159" y="6214738"/>
                </a:lnTo>
                <a:lnTo>
                  <a:pt x="5457623" y="6177014"/>
                </a:lnTo>
                <a:close/>
                <a:moveTo>
                  <a:pt x="986856" y="6153138"/>
                </a:moveTo>
                <a:lnTo>
                  <a:pt x="986856" y="6163637"/>
                </a:lnTo>
                <a:lnTo>
                  <a:pt x="986856" y="6174136"/>
                </a:lnTo>
                <a:cubicBezTo>
                  <a:pt x="977729" y="6174136"/>
                  <a:pt x="973167" y="6170632"/>
                  <a:pt x="973167" y="6163637"/>
                </a:cubicBezTo>
                <a:cubicBezTo>
                  <a:pt x="973167" y="6156640"/>
                  <a:pt x="977729" y="6153138"/>
                  <a:pt x="986856" y="6153138"/>
                </a:cubicBezTo>
                <a:close/>
                <a:moveTo>
                  <a:pt x="699602" y="6153138"/>
                </a:moveTo>
                <a:cubicBezTo>
                  <a:pt x="708702" y="6153138"/>
                  <a:pt x="713266" y="6156640"/>
                  <a:pt x="713266" y="6163637"/>
                </a:cubicBezTo>
                <a:cubicBezTo>
                  <a:pt x="713266" y="6170632"/>
                  <a:pt x="708702" y="6174136"/>
                  <a:pt x="699602" y="6174136"/>
                </a:cubicBezTo>
                <a:cubicBezTo>
                  <a:pt x="690475" y="6174136"/>
                  <a:pt x="685912" y="6170632"/>
                  <a:pt x="685912" y="6163637"/>
                </a:cubicBezTo>
                <a:cubicBezTo>
                  <a:pt x="685912" y="6156640"/>
                  <a:pt x="690475" y="6153138"/>
                  <a:pt x="699602" y="6153138"/>
                </a:cubicBezTo>
                <a:close/>
                <a:moveTo>
                  <a:pt x="7035864" y="6138950"/>
                </a:moveTo>
                <a:cubicBezTo>
                  <a:pt x="7039285" y="6138074"/>
                  <a:pt x="7042137" y="6138512"/>
                  <a:pt x="7044418" y="6140264"/>
                </a:cubicBezTo>
                <a:cubicBezTo>
                  <a:pt x="7048982" y="6143766"/>
                  <a:pt x="7051250" y="6152514"/>
                  <a:pt x="7051250" y="6166515"/>
                </a:cubicBezTo>
                <a:cubicBezTo>
                  <a:pt x="7042137" y="6173512"/>
                  <a:pt x="7033010" y="6180518"/>
                  <a:pt x="7023897" y="6187514"/>
                </a:cubicBezTo>
                <a:cubicBezTo>
                  <a:pt x="7005657" y="6173512"/>
                  <a:pt x="7005657" y="6159520"/>
                  <a:pt x="7023897" y="6145518"/>
                </a:cubicBezTo>
                <a:cubicBezTo>
                  <a:pt x="7028454" y="6142015"/>
                  <a:pt x="7032443" y="6139825"/>
                  <a:pt x="7035864" y="6138950"/>
                </a:cubicBezTo>
                <a:close/>
                <a:moveTo>
                  <a:pt x="7105970" y="6124510"/>
                </a:moveTo>
                <a:lnTo>
                  <a:pt x="7147015" y="6124510"/>
                </a:lnTo>
                <a:cubicBezTo>
                  <a:pt x="7156129" y="6131517"/>
                  <a:pt x="7156129" y="6138512"/>
                  <a:pt x="7147015" y="6145518"/>
                </a:cubicBezTo>
                <a:cubicBezTo>
                  <a:pt x="7137889" y="6152514"/>
                  <a:pt x="7124212" y="6145518"/>
                  <a:pt x="7105970" y="6124510"/>
                </a:cubicBezTo>
                <a:close/>
                <a:moveTo>
                  <a:pt x="1041577" y="6121630"/>
                </a:moveTo>
                <a:cubicBezTo>
                  <a:pt x="1059817" y="6135632"/>
                  <a:pt x="1068931" y="6156640"/>
                  <a:pt x="1068931" y="6184634"/>
                </a:cubicBezTo>
                <a:cubicBezTo>
                  <a:pt x="1068931" y="6240642"/>
                  <a:pt x="1064368" y="6247637"/>
                  <a:pt x="1055255" y="6205642"/>
                </a:cubicBezTo>
                <a:cubicBezTo>
                  <a:pt x="1046126" y="6149635"/>
                  <a:pt x="1041577" y="6121630"/>
                  <a:pt x="1041577" y="6121630"/>
                </a:cubicBezTo>
                <a:close/>
                <a:moveTo>
                  <a:pt x="959503" y="6121630"/>
                </a:moveTo>
                <a:cubicBezTo>
                  <a:pt x="968616" y="6121630"/>
                  <a:pt x="973167" y="6125134"/>
                  <a:pt x="973167" y="6132130"/>
                </a:cubicBezTo>
                <a:cubicBezTo>
                  <a:pt x="973167" y="6139136"/>
                  <a:pt x="968616" y="6142638"/>
                  <a:pt x="959503" y="6142638"/>
                </a:cubicBezTo>
                <a:cubicBezTo>
                  <a:pt x="950376" y="6142638"/>
                  <a:pt x="945812" y="6139136"/>
                  <a:pt x="945812" y="6132130"/>
                </a:cubicBezTo>
                <a:cubicBezTo>
                  <a:pt x="945812" y="6125134"/>
                  <a:pt x="950376" y="6121630"/>
                  <a:pt x="959503" y="6121630"/>
                </a:cubicBezTo>
                <a:close/>
                <a:moveTo>
                  <a:pt x="5888531" y="6103512"/>
                </a:moveTo>
                <a:cubicBezTo>
                  <a:pt x="5864594" y="6103512"/>
                  <a:pt x="5845140" y="6126646"/>
                  <a:pt x="5830177" y="6172915"/>
                </a:cubicBezTo>
                <a:lnTo>
                  <a:pt x="5824746" y="6194690"/>
                </a:lnTo>
                <a:lnTo>
                  <a:pt x="5826597" y="6192557"/>
                </a:lnTo>
                <a:cubicBezTo>
                  <a:pt x="5829984" y="6195157"/>
                  <a:pt x="5833369" y="6210762"/>
                  <a:pt x="5836755" y="6239365"/>
                </a:cubicBezTo>
                <a:cubicBezTo>
                  <a:pt x="5843536" y="6265366"/>
                  <a:pt x="5846924" y="6301771"/>
                  <a:pt x="5846924" y="6348578"/>
                </a:cubicBezTo>
                <a:lnTo>
                  <a:pt x="5846924" y="6371984"/>
                </a:lnTo>
                <a:cubicBezTo>
                  <a:pt x="5846924" y="6395387"/>
                  <a:pt x="5853277" y="6427242"/>
                  <a:pt x="5865979" y="6467547"/>
                </a:cubicBezTo>
                <a:lnTo>
                  <a:pt x="5872139" y="6484822"/>
                </a:lnTo>
                <a:lnTo>
                  <a:pt x="5874840" y="6418530"/>
                </a:lnTo>
                <a:cubicBezTo>
                  <a:pt x="5874840" y="6229520"/>
                  <a:pt x="5883967" y="6131517"/>
                  <a:pt x="5902193" y="6124510"/>
                </a:cubicBezTo>
                <a:cubicBezTo>
                  <a:pt x="5938675" y="6110509"/>
                  <a:pt x="5934125" y="6103512"/>
                  <a:pt x="5888531" y="6103512"/>
                </a:cubicBezTo>
                <a:close/>
                <a:moveTo>
                  <a:pt x="7352199" y="6089072"/>
                </a:moveTo>
                <a:cubicBezTo>
                  <a:pt x="7356758" y="6089946"/>
                  <a:pt x="7361314" y="6093008"/>
                  <a:pt x="7365871" y="6098258"/>
                </a:cubicBezTo>
                <a:cubicBezTo>
                  <a:pt x="7374999" y="6108757"/>
                  <a:pt x="7379562" y="6117514"/>
                  <a:pt x="7379562" y="6124510"/>
                </a:cubicBezTo>
                <a:cubicBezTo>
                  <a:pt x="7361308" y="6110509"/>
                  <a:pt x="7347644" y="6100010"/>
                  <a:pt x="7338518" y="6093013"/>
                </a:cubicBezTo>
                <a:cubicBezTo>
                  <a:pt x="7343081" y="6089510"/>
                  <a:pt x="7347641" y="6088197"/>
                  <a:pt x="7352199" y="6089072"/>
                </a:cubicBezTo>
                <a:close/>
                <a:moveTo>
                  <a:pt x="7037574" y="6072005"/>
                </a:moveTo>
                <a:cubicBezTo>
                  <a:pt x="7046700" y="6072005"/>
                  <a:pt x="7051250" y="6075509"/>
                  <a:pt x="7051250" y="6082515"/>
                </a:cubicBezTo>
                <a:lnTo>
                  <a:pt x="7037574" y="6082515"/>
                </a:lnTo>
                <a:lnTo>
                  <a:pt x="7023897" y="6082515"/>
                </a:lnTo>
                <a:cubicBezTo>
                  <a:pt x="7023897" y="6075509"/>
                  <a:pt x="7028460" y="6072005"/>
                  <a:pt x="7037574" y="6072005"/>
                </a:cubicBezTo>
                <a:close/>
                <a:moveTo>
                  <a:pt x="7256444" y="6051008"/>
                </a:moveTo>
                <a:cubicBezTo>
                  <a:pt x="7274684" y="6051008"/>
                  <a:pt x="7283810" y="6058003"/>
                  <a:pt x="7283810" y="6072005"/>
                </a:cubicBezTo>
                <a:cubicBezTo>
                  <a:pt x="7274684" y="6079011"/>
                  <a:pt x="7260993" y="6075509"/>
                  <a:pt x="7242767" y="6061507"/>
                </a:cubicBezTo>
                <a:cubicBezTo>
                  <a:pt x="7242767" y="6054510"/>
                  <a:pt x="7247330" y="6051008"/>
                  <a:pt x="7256444" y="6051008"/>
                </a:cubicBezTo>
                <a:close/>
                <a:moveTo>
                  <a:pt x="1164696" y="6048128"/>
                </a:moveTo>
                <a:cubicBezTo>
                  <a:pt x="1173796" y="6048128"/>
                  <a:pt x="1178360" y="6051632"/>
                  <a:pt x="1178360" y="6058627"/>
                </a:cubicBezTo>
                <a:cubicBezTo>
                  <a:pt x="1178360" y="6065634"/>
                  <a:pt x="1173796" y="6069126"/>
                  <a:pt x="1164696" y="6069126"/>
                </a:cubicBezTo>
                <a:cubicBezTo>
                  <a:pt x="1155569" y="6069126"/>
                  <a:pt x="1151007" y="6065634"/>
                  <a:pt x="1151007" y="6058627"/>
                </a:cubicBezTo>
                <a:cubicBezTo>
                  <a:pt x="1151007" y="6051632"/>
                  <a:pt x="1155569" y="6048128"/>
                  <a:pt x="1164696" y="6048128"/>
                </a:cubicBezTo>
                <a:close/>
                <a:moveTo>
                  <a:pt x="1123651" y="6027131"/>
                </a:moveTo>
                <a:cubicBezTo>
                  <a:pt x="1132764" y="6027131"/>
                  <a:pt x="1137315" y="6030624"/>
                  <a:pt x="1137315" y="6037629"/>
                </a:cubicBezTo>
                <a:cubicBezTo>
                  <a:pt x="1137315" y="6044626"/>
                  <a:pt x="1132764" y="6048128"/>
                  <a:pt x="1123651" y="6048128"/>
                </a:cubicBezTo>
                <a:cubicBezTo>
                  <a:pt x="1114524" y="6048128"/>
                  <a:pt x="1109961" y="6044626"/>
                  <a:pt x="1109961" y="6037629"/>
                </a:cubicBezTo>
                <a:cubicBezTo>
                  <a:pt x="1109961" y="6030624"/>
                  <a:pt x="1114524" y="6027131"/>
                  <a:pt x="1123651" y="6027131"/>
                </a:cubicBezTo>
                <a:close/>
                <a:moveTo>
                  <a:pt x="2190634" y="6016632"/>
                </a:moveTo>
                <a:lnTo>
                  <a:pt x="2190634" y="6048128"/>
                </a:lnTo>
                <a:lnTo>
                  <a:pt x="2190634" y="6132130"/>
                </a:lnTo>
                <a:cubicBezTo>
                  <a:pt x="2190634" y="6139136"/>
                  <a:pt x="2195184" y="6154878"/>
                  <a:pt x="2204298" y="6179390"/>
                </a:cubicBezTo>
                <a:cubicBezTo>
                  <a:pt x="2213424" y="6203891"/>
                  <a:pt x="2213424" y="6216141"/>
                  <a:pt x="2204298" y="6216141"/>
                </a:cubicBezTo>
                <a:cubicBezTo>
                  <a:pt x="2195184" y="6223136"/>
                  <a:pt x="2199747" y="6226640"/>
                  <a:pt x="2217987" y="6226640"/>
                </a:cubicBezTo>
                <a:cubicBezTo>
                  <a:pt x="2227101" y="6226640"/>
                  <a:pt x="2231651" y="6195144"/>
                  <a:pt x="2231651" y="6132130"/>
                </a:cubicBezTo>
                <a:close/>
                <a:moveTo>
                  <a:pt x="549117" y="6006123"/>
                </a:moveTo>
                <a:cubicBezTo>
                  <a:pt x="558243" y="6006123"/>
                  <a:pt x="567344" y="6020125"/>
                  <a:pt x="576483" y="6048128"/>
                </a:cubicBezTo>
                <a:cubicBezTo>
                  <a:pt x="576483" y="6090134"/>
                  <a:pt x="567344" y="6111131"/>
                  <a:pt x="549117" y="6111131"/>
                </a:cubicBezTo>
                <a:cubicBezTo>
                  <a:pt x="521763" y="6097130"/>
                  <a:pt x="521763" y="6062130"/>
                  <a:pt x="549117" y="6006123"/>
                </a:cubicBezTo>
                <a:close/>
                <a:moveTo>
                  <a:pt x="7543711" y="5998504"/>
                </a:moveTo>
                <a:cubicBezTo>
                  <a:pt x="7543711" y="5998504"/>
                  <a:pt x="7539148" y="6019512"/>
                  <a:pt x="7530020" y="6061507"/>
                </a:cubicBezTo>
                <a:cubicBezTo>
                  <a:pt x="7511794" y="6159520"/>
                  <a:pt x="7488990" y="6198013"/>
                  <a:pt x="7461623" y="6177014"/>
                </a:cubicBezTo>
                <a:cubicBezTo>
                  <a:pt x="7452510" y="6170019"/>
                  <a:pt x="7452510" y="6163013"/>
                  <a:pt x="7461623" y="6156018"/>
                </a:cubicBezTo>
                <a:cubicBezTo>
                  <a:pt x="7470750" y="6149011"/>
                  <a:pt x="7477594" y="6121018"/>
                  <a:pt x="7482159" y="6072005"/>
                </a:cubicBezTo>
                <a:cubicBezTo>
                  <a:pt x="7486708" y="6023005"/>
                  <a:pt x="7507231" y="5998504"/>
                  <a:pt x="7543711" y="5998504"/>
                </a:cubicBezTo>
                <a:close/>
                <a:moveTo>
                  <a:pt x="7393225" y="5977506"/>
                </a:moveTo>
                <a:cubicBezTo>
                  <a:pt x="7402353" y="5977506"/>
                  <a:pt x="7406916" y="5981008"/>
                  <a:pt x="7406916" y="5988005"/>
                </a:cubicBezTo>
                <a:cubicBezTo>
                  <a:pt x="7406916" y="5995000"/>
                  <a:pt x="7402353" y="5998504"/>
                  <a:pt x="7393225" y="5998504"/>
                </a:cubicBezTo>
                <a:cubicBezTo>
                  <a:pt x="7384126" y="5998504"/>
                  <a:pt x="7379562" y="5995000"/>
                  <a:pt x="7379562" y="5988005"/>
                </a:cubicBezTo>
                <a:cubicBezTo>
                  <a:pt x="7379562" y="5981008"/>
                  <a:pt x="7384126" y="5977506"/>
                  <a:pt x="7393225" y="5977506"/>
                </a:cubicBezTo>
                <a:close/>
                <a:moveTo>
                  <a:pt x="7105970" y="5977506"/>
                </a:moveTo>
                <a:cubicBezTo>
                  <a:pt x="7115098" y="5977506"/>
                  <a:pt x="7119662" y="5981008"/>
                  <a:pt x="7119662" y="5988005"/>
                </a:cubicBezTo>
                <a:cubicBezTo>
                  <a:pt x="7119662" y="5995000"/>
                  <a:pt x="7115098" y="5998504"/>
                  <a:pt x="7105970" y="5998504"/>
                </a:cubicBezTo>
                <a:lnTo>
                  <a:pt x="7105970" y="5988005"/>
                </a:lnTo>
                <a:close/>
                <a:moveTo>
                  <a:pt x="1005667" y="5951000"/>
                </a:moveTo>
                <a:cubicBezTo>
                  <a:pt x="1013646" y="5949250"/>
                  <a:pt x="1018775" y="5950126"/>
                  <a:pt x="1021056" y="5953629"/>
                </a:cubicBezTo>
                <a:cubicBezTo>
                  <a:pt x="1025619" y="5960624"/>
                  <a:pt x="1018775" y="5971123"/>
                  <a:pt x="1000547" y="5985125"/>
                </a:cubicBezTo>
                <a:cubicBezTo>
                  <a:pt x="991420" y="5992120"/>
                  <a:pt x="977729" y="5992120"/>
                  <a:pt x="959503" y="5985125"/>
                </a:cubicBezTo>
                <a:cubicBezTo>
                  <a:pt x="950376" y="5978130"/>
                  <a:pt x="954939" y="5971123"/>
                  <a:pt x="973167" y="5964128"/>
                </a:cubicBezTo>
                <a:cubicBezTo>
                  <a:pt x="986856" y="5957126"/>
                  <a:pt x="997688" y="5952750"/>
                  <a:pt x="1005667" y="5951000"/>
                </a:cubicBezTo>
                <a:close/>
                <a:moveTo>
                  <a:pt x="7133326" y="5945998"/>
                </a:moveTo>
                <a:cubicBezTo>
                  <a:pt x="7142452" y="5945998"/>
                  <a:pt x="7147015" y="5949502"/>
                  <a:pt x="7147015" y="5956498"/>
                </a:cubicBezTo>
                <a:cubicBezTo>
                  <a:pt x="7147015" y="5963504"/>
                  <a:pt x="7142452" y="5967006"/>
                  <a:pt x="7133326" y="5967006"/>
                </a:cubicBezTo>
                <a:cubicBezTo>
                  <a:pt x="7124212" y="5967006"/>
                  <a:pt x="7119662" y="5963504"/>
                  <a:pt x="7119662" y="5956498"/>
                </a:cubicBezTo>
                <a:cubicBezTo>
                  <a:pt x="7119662" y="5949502"/>
                  <a:pt x="7124212" y="5945998"/>
                  <a:pt x="7133326" y="5945998"/>
                </a:cubicBezTo>
                <a:close/>
                <a:moveTo>
                  <a:pt x="7051250" y="5945998"/>
                </a:moveTo>
                <a:cubicBezTo>
                  <a:pt x="7051250" y="5945998"/>
                  <a:pt x="7046700" y="5974003"/>
                  <a:pt x="7037574" y="6030010"/>
                </a:cubicBezTo>
                <a:cubicBezTo>
                  <a:pt x="7028460" y="6072005"/>
                  <a:pt x="7023897" y="6065010"/>
                  <a:pt x="7023897" y="6009002"/>
                </a:cubicBezTo>
                <a:cubicBezTo>
                  <a:pt x="7023897" y="5981008"/>
                  <a:pt x="7033010" y="5960000"/>
                  <a:pt x="7051250" y="5945998"/>
                </a:cubicBezTo>
                <a:close/>
                <a:moveTo>
                  <a:pt x="514918" y="5906368"/>
                </a:moveTo>
                <a:cubicBezTo>
                  <a:pt x="519481" y="5906368"/>
                  <a:pt x="526326" y="5911622"/>
                  <a:pt x="535453" y="5922122"/>
                </a:cubicBezTo>
                <a:cubicBezTo>
                  <a:pt x="544553" y="5929117"/>
                  <a:pt x="549117" y="5936123"/>
                  <a:pt x="549117" y="5943120"/>
                </a:cubicBezTo>
                <a:cubicBezTo>
                  <a:pt x="539990" y="5950125"/>
                  <a:pt x="526326" y="5943120"/>
                  <a:pt x="508072" y="5922122"/>
                </a:cubicBezTo>
                <a:cubicBezTo>
                  <a:pt x="508072" y="5911622"/>
                  <a:pt x="510355" y="5906368"/>
                  <a:pt x="514918" y="5906368"/>
                </a:cubicBezTo>
                <a:close/>
                <a:moveTo>
                  <a:pt x="1896534" y="5895869"/>
                </a:moveTo>
                <a:cubicBezTo>
                  <a:pt x="1846364" y="5892366"/>
                  <a:pt x="1821292" y="5901123"/>
                  <a:pt x="1821292" y="5922122"/>
                </a:cubicBezTo>
                <a:lnTo>
                  <a:pt x="1821292" y="6037629"/>
                </a:lnTo>
                <a:cubicBezTo>
                  <a:pt x="1821292" y="6191640"/>
                  <a:pt x="1830406" y="6338645"/>
                  <a:pt x="1848647" y="6478653"/>
                </a:cubicBezTo>
                <a:lnTo>
                  <a:pt x="1889689" y="6615170"/>
                </a:lnTo>
                <a:cubicBezTo>
                  <a:pt x="1898803" y="6608163"/>
                  <a:pt x="1903353" y="6597664"/>
                  <a:pt x="1903353" y="6583662"/>
                </a:cubicBezTo>
                <a:cubicBezTo>
                  <a:pt x="1903353" y="6576667"/>
                  <a:pt x="1905635" y="6562666"/>
                  <a:pt x="1910198" y="6541658"/>
                </a:cubicBezTo>
                <a:cubicBezTo>
                  <a:pt x="1914761" y="6520659"/>
                  <a:pt x="1917043" y="6499661"/>
                  <a:pt x="1917043" y="6478653"/>
                </a:cubicBezTo>
                <a:cubicBezTo>
                  <a:pt x="1917043" y="6457656"/>
                  <a:pt x="1914761" y="6431403"/>
                  <a:pt x="1910198" y="6399896"/>
                </a:cubicBezTo>
                <a:cubicBezTo>
                  <a:pt x="1905635" y="6368400"/>
                  <a:pt x="1901084" y="6324643"/>
                  <a:pt x="1896534" y="6268645"/>
                </a:cubicBezTo>
                <a:cubicBezTo>
                  <a:pt x="1891958" y="6212638"/>
                  <a:pt x="1889689" y="6160133"/>
                  <a:pt x="1889689" y="6111131"/>
                </a:cubicBezTo>
                <a:cubicBezTo>
                  <a:pt x="1880563" y="5999126"/>
                  <a:pt x="1885126" y="5939627"/>
                  <a:pt x="1903353" y="5932621"/>
                </a:cubicBezTo>
                <a:cubicBezTo>
                  <a:pt x="1948960" y="5911622"/>
                  <a:pt x="1946678" y="5899373"/>
                  <a:pt x="1896534" y="5895869"/>
                </a:cubicBezTo>
                <a:close/>
                <a:moveTo>
                  <a:pt x="6928132" y="5872496"/>
                </a:moveTo>
                <a:cubicBezTo>
                  <a:pt x="6937258" y="5872496"/>
                  <a:pt x="6941822" y="5876000"/>
                  <a:pt x="6941822" y="5882995"/>
                </a:cubicBezTo>
                <a:cubicBezTo>
                  <a:pt x="6941822" y="5890002"/>
                  <a:pt x="6937258" y="5893494"/>
                  <a:pt x="6928132" y="5893494"/>
                </a:cubicBezTo>
                <a:cubicBezTo>
                  <a:pt x="6919031" y="5893494"/>
                  <a:pt x="6914468" y="5890002"/>
                  <a:pt x="6914468" y="5882995"/>
                </a:cubicBezTo>
                <a:cubicBezTo>
                  <a:pt x="6914468" y="5876000"/>
                  <a:pt x="6919031" y="5872496"/>
                  <a:pt x="6928132" y="5872496"/>
                </a:cubicBezTo>
                <a:close/>
                <a:moveTo>
                  <a:pt x="973167" y="5869618"/>
                </a:moveTo>
                <a:cubicBezTo>
                  <a:pt x="1000547" y="5869618"/>
                  <a:pt x="1014209" y="5876622"/>
                  <a:pt x="1014209" y="5890614"/>
                </a:cubicBezTo>
                <a:cubicBezTo>
                  <a:pt x="1014209" y="5904616"/>
                  <a:pt x="1005083" y="5911622"/>
                  <a:pt x="986856" y="5911622"/>
                </a:cubicBezTo>
                <a:cubicBezTo>
                  <a:pt x="959503" y="5911622"/>
                  <a:pt x="941262" y="5904616"/>
                  <a:pt x="932148" y="5890614"/>
                </a:cubicBezTo>
                <a:cubicBezTo>
                  <a:pt x="950376" y="5883619"/>
                  <a:pt x="964053" y="5876622"/>
                  <a:pt x="973167" y="5869618"/>
                </a:cubicBezTo>
                <a:close/>
                <a:moveTo>
                  <a:pt x="1137315" y="5859118"/>
                </a:moveTo>
                <a:lnTo>
                  <a:pt x="1151007" y="5859118"/>
                </a:lnTo>
                <a:cubicBezTo>
                  <a:pt x="1151007" y="5866114"/>
                  <a:pt x="1146441" y="5869618"/>
                  <a:pt x="1137315" y="5869618"/>
                </a:cubicBezTo>
                <a:close/>
                <a:moveTo>
                  <a:pt x="6969175" y="5851499"/>
                </a:moveTo>
                <a:cubicBezTo>
                  <a:pt x="6978303" y="5851499"/>
                  <a:pt x="6982866" y="5854992"/>
                  <a:pt x="6982866" y="5861997"/>
                </a:cubicBezTo>
                <a:cubicBezTo>
                  <a:pt x="6982866" y="5868994"/>
                  <a:pt x="6978303" y="5872496"/>
                  <a:pt x="6969175" y="5872496"/>
                </a:cubicBezTo>
                <a:cubicBezTo>
                  <a:pt x="6960062" y="5872496"/>
                  <a:pt x="6955513" y="5868994"/>
                  <a:pt x="6955513" y="5861997"/>
                </a:cubicBezTo>
                <a:cubicBezTo>
                  <a:pt x="6955513" y="5854992"/>
                  <a:pt x="6960062" y="5851499"/>
                  <a:pt x="6969175" y="5851499"/>
                </a:cubicBezTo>
                <a:close/>
                <a:moveTo>
                  <a:pt x="5902193" y="5841000"/>
                </a:moveTo>
                <a:lnTo>
                  <a:pt x="5861176" y="5956498"/>
                </a:lnTo>
                <a:cubicBezTo>
                  <a:pt x="5861176" y="6019512"/>
                  <a:pt x="5865726" y="6051008"/>
                  <a:pt x="5874840" y="6051008"/>
                </a:cubicBezTo>
                <a:cubicBezTo>
                  <a:pt x="5893079" y="6051008"/>
                  <a:pt x="5897643" y="6047504"/>
                  <a:pt x="5888531" y="6040509"/>
                </a:cubicBezTo>
                <a:cubicBezTo>
                  <a:pt x="5879403" y="6040509"/>
                  <a:pt x="5879403" y="6028259"/>
                  <a:pt x="5888531" y="6003758"/>
                </a:cubicBezTo>
                <a:cubicBezTo>
                  <a:pt x="5897643" y="5979246"/>
                  <a:pt x="5902193" y="5963504"/>
                  <a:pt x="5902193" y="5956498"/>
                </a:cubicBezTo>
                <a:lnTo>
                  <a:pt x="5902193" y="5872496"/>
                </a:lnTo>
                <a:close/>
                <a:moveTo>
                  <a:pt x="699602" y="5838120"/>
                </a:moveTo>
                <a:cubicBezTo>
                  <a:pt x="708702" y="5845117"/>
                  <a:pt x="713266" y="5852112"/>
                  <a:pt x="713266" y="5859118"/>
                </a:cubicBezTo>
                <a:cubicBezTo>
                  <a:pt x="713266" y="5866114"/>
                  <a:pt x="704139" y="5869618"/>
                  <a:pt x="685912" y="5869618"/>
                </a:cubicBezTo>
                <a:cubicBezTo>
                  <a:pt x="685912" y="5862621"/>
                  <a:pt x="690475" y="5852112"/>
                  <a:pt x="699602" y="5838120"/>
                </a:cubicBezTo>
                <a:close/>
                <a:moveTo>
                  <a:pt x="7543711" y="5830491"/>
                </a:moveTo>
                <a:cubicBezTo>
                  <a:pt x="7571065" y="5886498"/>
                  <a:pt x="7571065" y="5921498"/>
                  <a:pt x="7543711" y="5935499"/>
                </a:cubicBezTo>
                <a:cubicBezTo>
                  <a:pt x="7525484" y="5935499"/>
                  <a:pt x="7516343" y="5914502"/>
                  <a:pt x="7516343" y="5872496"/>
                </a:cubicBezTo>
                <a:cubicBezTo>
                  <a:pt x="7525484" y="5844493"/>
                  <a:pt x="7534585" y="5830491"/>
                  <a:pt x="7543711" y="5830491"/>
                </a:cubicBezTo>
                <a:close/>
                <a:moveTo>
                  <a:pt x="480718" y="5785616"/>
                </a:moveTo>
                <a:cubicBezTo>
                  <a:pt x="498960" y="5785616"/>
                  <a:pt x="508072" y="5789109"/>
                  <a:pt x="508072" y="5796115"/>
                </a:cubicBezTo>
                <a:cubicBezTo>
                  <a:pt x="508072" y="5810117"/>
                  <a:pt x="498960" y="5817112"/>
                  <a:pt x="480718" y="5817112"/>
                </a:cubicBezTo>
                <a:cubicBezTo>
                  <a:pt x="471604" y="5817112"/>
                  <a:pt x="467056" y="5810117"/>
                  <a:pt x="467056" y="5796115"/>
                </a:cubicBezTo>
                <a:cubicBezTo>
                  <a:pt x="467056" y="5789109"/>
                  <a:pt x="471604" y="5785616"/>
                  <a:pt x="480718" y="5785616"/>
                </a:cubicBezTo>
                <a:close/>
                <a:moveTo>
                  <a:pt x="7087161" y="5775368"/>
                </a:moveTo>
                <a:cubicBezTo>
                  <a:pt x="7095140" y="5777118"/>
                  <a:pt x="7105970" y="5781494"/>
                  <a:pt x="7119662" y="5788496"/>
                </a:cubicBezTo>
                <a:cubicBezTo>
                  <a:pt x="7137889" y="5795491"/>
                  <a:pt x="7142452" y="5802498"/>
                  <a:pt x="7133326" y="5809493"/>
                </a:cubicBezTo>
                <a:cubicBezTo>
                  <a:pt x="7115098" y="5816488"/>
                  <a:pt x="7101407" y="5816488"/>
                  <a:pt x="7092281" y="5809493"/>
                </a:cubicBezTo>
                <a:cubicBezTo>
                  <a:pt x="7074054" y="5795491"/>
                  <a:pt x="7067209" y="5784992"/>
                  <a:pt x="7071772" y="5777997"/>
                </a:cubicBezTo>
                <a:cubicBezTo>
                  <a:pt x="7074054" y="5774494"/>
                  <a:pt x="7079182" y="5773618"/>
                  <a:pt x="7087161" y="5775368"/>
                </a:cubicBezTo>
                <a:close/>
                <a:moveTo>
                  <a:pt x="1000547" y="5764608"/>
                </a:moveTo>
                <a:cubicBezTo>
                  <a:pt x="1018775" y="5778610"/>
                  <a:pt x="1018775" y="5792611"/>
                  <a:pt x="1000547" y="5806613"/>
                </a:cubicBezTo>
                <a:cubicBezTo>
                  <a:pt x="982292" y="5799618"/>
                  <a:pt x="973167" y="5792611"/>
                  <a:pt x="973167" y="5785616"/>
                </a:cubicBezTo>
                <a:cubicBezTo>
                  <a:pt x="991420" y="5771614"/>
                  <a:pt x="1000547" y="5764608"/>
                  <a:pt x="1000547" y="5764608"/>
                </a:cubicBezTo>
                <a:close/>
                <a:moveTo>
                  <a:pt x="754310" y="5743610"/>
                </a:moveTo>
                <a:cubicBezTo>
                  <a:pt x="781664" y="5743610"/>
                  <a:pt x="781664" y="5754109"/>
                  <a:pt x="754310" y="5775117"/>
                </a:cubicBezTo>
                <a:cubicBezTo>
                  <a:pt x="726955" y="5796115"/>
                  <a:pt x="708702" y="5803110"/>
                  <a:pt x="699602" y="5796115"/>
                </a:cubicBezTo>
                <a:cubicBezTo>
                  <a:pt x="690475" y="5775117"/>
                  <a:pt x="708702" y="5757613"/>
                  <a:pt x="754310" y="5743610"/>
                </a:cubicBezTo>
                <a:close/>
                <a:moveTo>
                  <a:pt x="7577910" y="5730736"/>
                </a:moveTo>
                <a:cubicBezTo>
                  <a:pt x="7582473" y="5730736"/>
                  <a:pt x="7584754" y="5735990"/>
                  <a:pt x="7584754" y="5746490"/>
                </a:cubicBezTo>
                <a:cubicBezTo>
                  <a:pt x="7566502" y="5767488"/>
                  <a:pt x="7552838" y="5774493"/>
                  <a:pt x="7543711" y="5767488"/>
                </a:cubicBezTo>
                <a:cubicBezTo>
                  <a:pt x="7543711" y="5760491"/>
                  <a:pt x="7548274" y="5753485"/>
                  <a:pt x="7557375" y="5746490"/>
                </a:cubicBezTo>
                <a:cubicBezTo>
                  <a:pt x="7566502" y="5735990"/>
                  <a:pt x="7573346" y="5730736"/>
                  <a:pt x="7577910" y="5730736"/>
                </a:cubicBezTo>
                <a:close/>
                <a:moveTo>
                  <a:pt x="6196293" y="5720237"/>
                </a:moveTo>
                <a:cubicBezTo>
                  <a:pt x="6146149" y="5723741"/>
                  <a:pt x="6143867" y="5735990"/>
                  <a:pt x="6189475" y="5756989"/>
                </a:cubicBezTo>
                <a:cubicBezTo>
                  <a:pt x="6207702" y="5763995"/>
                  <a:pt x="6212265" y="5823494"/>
                  <a:pt x="6203139" y="5935499"/>
                </a:cubicBezTo>
                <a:cubicBezTo>
                  <a:pt x="6203139" y="5984501"/>
                  <a:pt x="6200870" y="6037006"/>
                  <a:pt x="6196293" y="6093013"/>
                </a:cubicBezTo>
                <a:cubicBezTo>
                  <a:pt x="6191743" y="6149011"/>
                  <a:pt x="6187193" y="6192768"/>
                  <a:pt x="6182630" y="6224264"/>
                </a:cubicBezTo>
                <a:cubicBezTo>
                  <a:pt x="6178067" y="6255771"/>
                  <a:pt x="6175784" y="6282024"/>
                  <a:pt x="6175784" y="6303021"/>
                </a:cubicBezTo>
                <a:cubicBezTo>
                  <a:pt x="6175784" y="6324029"/>
                  <a:pt x="6178067" y="6345027"/>
                  <a:pt x="6182630" y="6366026"/>
                </a:cubicBezTo>
                <a:cubicBezTo>
                  <a:pt x="6187193" y="6387034"/>
                  <a:pt x="6189475" y="6401035"/>
                  <a:pt x="6189475" y="6408030"/>
                </a:cubicBezTo>
                <a:cubicBezTo>
                  <a:pt x="6189475" y="6422032"/>
                  <a:pt x="6194026" y="6432531"/>
                  <a:pt x="6203139" y="6439538"/>
                </a:cubicBezTo>
                <a:lnTo>
                  <a:pt x="6244182" y="6303021"/>
                </a:lnTo>
                <a:cubicBezTo>
                  <a:pt x="6262422" y="6163013"/>
                  <a:pt x="6271535" y="6016008"/>
                  <a:pt x="6271535" y="5861997"/>
                </a:cubicBezTo>
                <a:lnTo>
                  <a:pt x="6271535" y="5746490"/>
                </a:lnTo>
                <a:cubicBezTo>
                  <a:pt x="6271535" y="5725491"/>
                  <a:pt x="6246463" y="5716734"/>
                  <a:pt x="6196293" y="5720237"/>
                </a:cubicBezTo>
                <a:close/>
                <a:moveTo>
                  <a:pt x="7119662" y="5693986"/>
                </a:moveTo>
                <a:cubicBezTo>
                  <a:pt x="7128775" y="5700990"/>
                  <a:pt x="7142452" y="5707987"/>
                  <a:pt x="7160679" y="5714982"/>
                </a:cubicBezTo>
                <a:cubicBezTo>
                  <a:pt x="7151566" y="5728984"/>
                  <a:pt x="7133326" y="5735990"/>
                  <a:pt x="7105970" y="5735990"/>
                </a:cubicBezTo>
                <a:cubicBezTo>
                  <a:pt x="7087745" y="5735990"/>
                  <a:pt x="7078617" y="5728984"/>
                  <a:pt x="7078617" y="5714982"/>
                </a:cubicBezTo>
                <a:cubicBezTo>
                  <a:pt x="7078617" y="5700990"/>
                  <a:pt x="7092281" y="5693986"/>
                  <a:pt x="7119662" y="5693986"/>
                </a:cubicBezTo>
                <a:close/>
                <a:moveTo>
                  <a:pt x="494409" y="5691106"/>
                </a:moveTo>
                <a:cubicBezTo>
                  <a:pt x="503523" y="5698112"/>
                  <a:pt x="510355" y="5706859"/>
                  <a:pt x="514918" y="5717358"/>
                </a:cubicBezTo>
                <a:cubicBezTo>
                  <a:pt x="519481" y="5727856"/>
                  <a:pt x="517200" y="5736614"/>
                  <a:pt x="508072" y="5743610"/>
                </a:cubicBezTo>
                <a:cubicBezTo>
                  <a:pt x="489846" y="5743610"/>
                  <a:pt x="480718" y="5736614"/>
                  <a:pt x="480718" y="5722613"/>
                </a:cubicBezTo>
                <a:close/>
                <a:moveTo>
                  <a:pt x="6941822" y="5683486"/>
                </a:moveTo>
                <a:lnTo>
                  <a:pt x="6955513" y="5683486"/>
                </a:lnTo>
                <a:lnTo>
                  <a:pt x="6955513" y="5693986"/>
                </a:lnTo>
                <a:cubicBezTo>
                  <a:pt x="6946385" y="5693986"/>
                  <a:pt x="6941822" y="5690482"/>
                  <a:pt x="6941822" y="5683486"/>
                </a:cubicBezTo>
                <a:close/>
                <a:moveTo>
                  <a:pt x="7393225" y="5662488"/>
                </a:moveTo>
                <a:cubicBezTo>
                  <a:pt x="7402353" y="5676480"/>
                  <a:pt x="7406916" y="5686989"/>
                  <a:pt x="7406916" y="5693986"/>
                </a:cubicBezTo>
                <a:cubicBezTo>
                  <a:pt x="7388689" y="5693986"/>
                  <a:pt x="7379562" y="5690482"/>
                  <a:pt x="7379562" y="5683486"/>
                </a:cubicBezTo>
                <a:cubicBezTo>
                  <a:pt x="7379562" y="5676480"/>
                  <a:pt x="7384126" y="5669485"/>
                  <a:pt x="7393225" y="5662488"/>
                </a:cubicBezTo>
                <a:close/>
                <a:moveTo>
                  <a:pt x="969756" y="5660917"/>
                </a:moveTo>
                <a:cubicBezTo>
                  <a:pt x="981164" y="5663544"/>
                  <a:pt x="991420" y="5670107"/>
                  <a:pt x="1000547" y="5680606"/>
                </a:cubicBezTo>
                <a:cubicBezTo>
                  <a:pt x="1009646" y="5694608"/>
                  <a:pt x="1009646" y="5703355"/>
                  <a:pt x="1000547" y="5706859"/>
                </a:cubicBezTo>
                <a:cubicBezTo>
                  <a:pt x="991420" y="5710352"/>
                  <a:pt x="973167" y="5708611"/>
                  <a:pt x="945812" y="5701605"/>
                </a:cubicBezTo>
                <a:cubicBezTo>
                  <a:pt x="909331" y="5687603"/>
                  <a:pt x="904782" y="5675352"/>
                  <a:pt x="932148" y="5664853"/>
                </a:cubicBezTo>
                <a:cubicBezTo>
                  <a:pt x="945812" y="5659610"/>
                  <a:pt x="958349" y="5658290"/>
                  <a:pt x="969756" y="5660917"/>
                </a:cubicBezTo>
                <a:close/>
                <a:moveTo>
                  <a:pt x="735499" y="5642540"/>
                </a:moveTo>
                <a:cubicBezTo>
                  <a:pt x="741196" y="5641666"/>
                  <a:pt x="745182" y="5642104"/>
                  <a:pt x="747464" y="5643856"/>
                </a:cubicBezTo>
                <a:cubicBezTo>
                  <a:pt x="752027" y="5647349"/>
                  <a:pt x="745182" y="5656106"/>
                  <a:pt x="726955" y="5670107"/>
                </a:cubicBezTo>
                <a:cubicBezTo>
                  <a:pt x="699602" y="5691106"/>
                  <a:pt x="681348" y="5698112"/>
                  <a:pt x="672235" y="5691106"/>
                </a:cubicBezTo>
                <a:cubicBezTo>
                  <a:pt x="653995" y="5677104"/>
                  <a:pt x="667672" y="5663102"/>
                  <a:pt x="713266" y="5649099"/>
                </a:cubicBezTo>
                <a:cubicBezTo>
                  <a:pt x="722393" y="5645602"/>
                  <a:pt x="729801" y="5643415"/>
                  <a:pt x="735499" y="5642540"/>
                </a:cubicBezTo>
                <a:close/>
                <a:moveTo>
                  <a:pt x="15626" y="5628102"/>
                </a:moveTo>
                <a:cubicBezTo>
                  <a:pt x="24752" y="5628102"/>
                  <a:pt x="33865" y="5628102"/>
                  <a:pt x="42979" y="5628102"/>
                </a:cubicBezTo>
                <a:cubicBezTo>
                  <a:pt x="52105" y="5628102"/>
                  <a:pt x="52105" y="5631605"/>
                  <a:pt x="42979" y="5638602"/>
                </a:cubicBezTo>
                <a:cubicBezTo>
                  <a:pt x="33865" y="5645606"/>
                  <a:pt x="22470" y="5645606"/>
                  <a:pt x="8793" y="5638602"/>
                </a:cubicBezTo>
                <a:cubicBezTo>
                  <a:pt x="-4884" y="5631605"/>
                  <a:pt x="-2602" y="5628102"/>
                  <a:pt x="15626" y="5628102"/>
                </a:cubicBezTo>
                <a:close/>
                <a:moveTo>
                  <a:pt x="7612108" y="5609984"/>
                </a:moveTo>
                <a:cubicBezTo>
                  <a:pt x="7621222" y="5609984"/>
                  <a:pt x="7625772" y="5613477"/>
                  <a:pt x="7625772" y="5620483"/>
                </a:cubicBezTo>
                <a:cubicBezTo>
                  <a:pt x="7625772" y="5634485"/>
                  <a:pt x="7621222" y="5641480"/>
                  <a:pt x="7612108" y="5641480"/>
                </a:cubicBezTo>
                <a:cubicBezTo>
                  <a:pt x="7593868" y="5641480"/>
                  <a:pt x="7584754" y="5634485"/>
                  <a:pt x="7584754" y="5620483"/>
                </a:cubicBezTo>
                <a:cubicBezTo>
                  <a:pt x="7584754" y="5613477"/>
                  <a:pt x="7593868" y="5609984"/>
                  <a:pt x="7612108" y="5609984"/>
                </a:cubicBezTo>
                <a:close/>
                <a:moveTo>
                  <a:pt x="7092281" y="5588976"/>
                </a:moveTo>
                <a:cubicBezTo>
                  <a:pt x="7092281" y="5588976"/>
                  <a:pt x="7101407" y="5595982"/>
                  <a:pt x="7119662" y="5609984"/>
                </a:cubicBezTo>
                <a:cubicBezTo>
                  <a:pt x="7119662" y="5616979"/>
                  <a:pt x="7110535" y="5623986"/>
                  <a:pt x="7092281" y="5630981"/>
                </a:cubicBezTo>
                <a:cubicBezTo>
                  <a:pt x="7074054" y="5616979"/>
                  <a:pt x="7074054" y="5602978"/>
                  <a:pt x="7092281" y="5588976"/>
                </a:cubicBezTo>
                <a:close/>
                <a:moveTo>
                  <a:pt x="685912" y="5586096"/>
                </a:moveTo>
                <a:lnTo>
                  <a:pt x="685912" y="5596605"/>
                </a:lnTo>
                <a:lnTo>
                  <a:pt x="685912" y="5607104"/>
                </a:lnTo>
                <a:cubicBezTo>
                  <a:pt x="676785" y="5607104"/>
                  <a:pt x="672235" y="5603602"/>
                  <a:pt x="672235" y="5596605"/>
                </a:cubicBezTo>
                <a:cubicBezTo>
                  <a:pt x="672235" y="5589600"/>
                  <a:pt x="676785" y="5586096"/>
                  <a:pt x="685912" y="5586096"/>
                </a:cubicBezTo>
                <a:close/>
                <a:moveTo>
                  <a:pt x="467056" y="5586096"/>
                </a:moveTo>
                <a:cubicBezTo>
                  <a:pt x="476168" y="5586096"/>
                  <a:pt x="480718" y="5589600"/>
                  <a:pt x="480718" y="5596605"/>
                </a:cubicBezTo>
                <a:cubicBezTo>
                  <a:pt x="480718" y="5603602"/>
                  <a:pt x="476168" y="5607104"/>
                  <a:pt x="467056" y="5607104"/>
                </a:cubicBezTo>
                <a:lnTo>
                  <a:pt x="467056" y="5596605"/>
                </a:lnTo>
                <a:close/>
                <a:moveTo>
                  <a:pt x="7338518" y="5567978"/>
                </a:moveTo>
                <a:cubicBezTo>
                  <a:pt x="7384126" y="5581981"/>
                  <a:pt x="7402353" y="5599485"/>
                  <a:pt x="7393225" y="5620483"/>
                </a:cubicBezTo>
                <a:cubicBezTo>
                  <a:pt x="7384126" y="5627478"/>
                  <a:pt x="7365871" y="5620483"/>
                  <a:pt x="7338518" y="5599485"/>
                </a:cubicBezTo>
                <a:cubicBezTo>
                  <a:pt x="7311164" y="5578477"/>
                  <a:pt x="7311164" y="5567978"/>
                  <a:pt x="7338518" y="5567978"/>
                </a:cubicBezTo>
                <a:close/>
                <a:moveTo>
                  <a:pt x="986856" y="5565099"/>
                </a:moveTo>
                <a:cubicBezTo>
                  <a:pt x="1023337" y="5565099"/>
                  <a:pt x="1032436" y="5572094"/>
                  <a:pt x="1014209" y="5586096"/>
                </a:cubicBezTo>
                <a:cubicBezTo>
                  <a:pt x="1014209" y="5600098"/>
                  <a:pt x="1000547" y="5607104"/>
                  <a:pt x="973167" y="5607104"/>
                </a:cubicBezTo>
                <a:cubicBezTo>
                  <a:pt x="954939" y="5607104"/>
                  <a:pt x="945812" y="5614101"/>
                  <a:pt x="945812" y="5628102"/>
                </a:cubicBezTo>
                <a:cubicBezTo>
                  <a:pt x="945812" y="5642104"/>
                  <a:pt x="941262" y="5645606"/>
                  <a:pt x="932148" y="5638602"/>
                </a:cubicBezTo>
                <a:cubicBezTo>
                  <a:pt x="913896" y="5624598"/>
                  <a:pt x="916177" y="5608846"/>
                  <a:pt x="938981" y="5591350"/>
                </a:cubicBezTo>
                <a:cubicBezTo>
                  <a:pt x="961784" y="5573846"/>
                  <a:pt x="977729" y="5565099"/>
                  <a:pt x="986856" y="5565099"/>
                </a:cubicBezTo>
                <a:close/>
                <a:moveTo>
                  <a:pt x="7598418" y="5515474"/>
                </a:moveTo>
                <a:lnTo>
                  <a:pt x="7612108" y="5546981"/>
                </a:lnTo>
                <a:cubicBezTo>
                  <a:pt x="7612108" y="5560982"/>
                  <a:pt x="7602982" y="5567978"/>
                  <a:pt x="7584754" y="5567978"/>
                </a:cubicBezTo>
                <a:cubicBezTo>
                  <a:pt x="7575628" y="5560982"/>
                  <a:pt x="7573346" y="5552224"/>
                  <a:pt x="7577910" y="5541726"/>
                </a:cubicBezTo>
                <a:cubicBezTo>
                  <a:pt x="7582473" y="5531227"/>
                  <a:pt x="7589305" y="5522480"/>
                  <a:pt x="7598418" y="5515474"/>
                </a:cubicBezTo>
                <a:close/>
                <a:moveTo>
                  <a:pt x="1383552" y="5512594"/>
                </a:moveTo>
                <a:lnTo>
                  <a:pt x="1410906" y="5523093"/>
                </a:lnTo>
                <a:cubicBezTo>
                  <a:pt x="1429147" y="5558102"/>
                  <a:pt x="1420033" y="5579101"/>
                  <a:pt x="1383552" y="5586096"/>
                </a:cubicBezTo>
                <a:cubicBezTo>
                  <a:pt x="1365312" y="5593102"/>
                  <a:pt x="1349353" y="5593102"/>
                  <a:pt x="1335676" y="5586096"/>
                </a:cubicBezTo>
                <a:cubicBezTo>
                  <a:pt x="1322000" y="5579101"/>
                  <a:pt x="1319718" y="5568602"/>
                  <a:pt x="1328845" y="5554600"/>
                </a:cubicBezTo>
                <a:cubicBezTo>
                  <a:pt x="1328845" y="5526597"/>
                  <a:pt x="1347072" y="5512594"/>
                  <a:pt x="1383552" y="5512594"/>
                </a:cubicBezTo>
                <a:close/>
                <a:moveTo>
                  <a:pt x="713266" y="5512594"/>
                </a:moveTo>
                <a:cubicBezTo>
                  <a:pt x="731520" y="5512594"/>
                  <a:pt x="740633" y="5523093"/>
                  <a:pt x="740633" y="5544101"/>
                </a:cubicBezTo>
                <a:cubicBezTo>
                  <a:pt x="740633" y="5558102"/>
                  <a:pt x="722392" y="5565099"/>
                  <a:pt x="685912" y="5565099"/>
                </a:cubicBezTo>
                <a:cubicBezTo>
                  <a:pt x="649432" y="5558102"/>
                  <a:pt x="658558" y="5540598"/>
                  <a:pt x="713266" y="5512594"/>
                </a:cubicBezTo>
                <a:close/>
                <a:moveTo>
                  <a:pt x="7123071" y="5485285"/>
                </a:moveTo>
                <a:cubicBezTo>
                  <a:pt x="7134479" y="5482658"/>
                  <a:pt x="7147015" y="5483978"/>
                  <a:pt x="7160679" y="5489221"/>
                </a:cubicBezTo>
                <a:cubicBezTo>
                  <a:pt x="7188046" y="5499720"/>
                  <a:pt x="7183495" y="5511971"/>
                  <a:pt x="7147015" y="5525973"/>
                </a:cubicBezTo>
                <a:cubicBezTo>
                  <a:pt x="7119662" y="5532979"/>
                  <a:pt x="7101407" y="5534720"/>
                  <a:pt x="7092281" y="5531227"/>
                </a:cubicBezTo>
                <a:cubicBezTo>
                  <a:pt x="7083182" y="5527723"/>
                  <a:pt x="7083182" y="5518976"/>
                  <a:pt x="7092281" y="5504974"/>
                </a:cubicBezTo>
                <a:cubicBezTo>
                  <a:pt x="7101407" y="5494475"/>
                  <a:pt x="7111662" y="5487912"/>
                  <a:pt x="7123071" y="5485285"/>
                </a:cubicBezTo>
                <a:close/>
                <a:moveTo>
                  <a:pt x="7357329" y="5466908"/>
                </a:moveTo>
                <a:cubicBezTo>
                  <a:pt x="7363026" y="5467783"/>
                  <a:pt x="7370435" y="5469970"/>
                  <a:pt x="7379562" y="5473467"/>
                </a:cubicBezTo>
                <a:cubicBezTo>
                  <a:pt x="7425156" y="5487470"/>
                  <a:pt x="7438833" y="5501472"/>
                  <a:pt x="7420593" y="5515474"/>
                </a:cubicBezTo>
                <a:cubicBezTo>
                  <a:pt x="7411479" y="5522480"/>
                  <a:pt x="7393225" y="5515474"/>
                  <a:pt x="7365871" y="5494475"/>
                </a:cubicBezTo>
                <a:cubicBezTo>
                  <a:pt x="7347644" y="5480474"/>
                  <a:pt x="7340799" y="5471717"/>
                  <a:pt x="7345362" y="5468224"/>
                </a:cubicBezTo>
                <a:cubicBezTo>
                  <a:pt x="7347645" y="5466472"/>
                  <a:pt x="7351631" y="5466034"/>
                  <a:pt x="7357329" y="5466908"/>
                </a:cubicBezTo>
                <a:close/>
                <a:moveTo>
                  <a:pt x="973167" y="5457462"/>
                </a:moveTo>
                <a:cubicBezTo>
                  <a:pt x="982292" y="5459214"/>
                  <a:pt x="986856" y="5467096"/>
                  <a:pt x="986856" y="5481098"/>
                </a:cubicBezTo>
                <a:cubicBezTo>
                  <a:pt x="986856" y="5502096"/>
                  <a:pt x="973167" y="5509091"/>
                  <a:pt x="945812" y="5502096"/>
                </a:cubicBezTo>
                <a:cubicBezTo>
                  <a:pt x="909331" y="5495090"/>
                  <a:pt x="904782" y="5484590"/>
                  <a:pt x="932148" y="5470589"/>
                </a:cubicBezTo>
                <a:cubicBezTo>
                  <a:pt x="950376" y="5460090"/>
                  <a:pt x="964053" y="5455710"/>
                  <a:pt x="973167" y="5457462"/>
                </a:cubicBezTo>
                <a:close/>
                <a:moveTo>
                  <a:pt x="8049849" y="5452470"/>
                </a:moveTo>
                <a:cubicBezTo>
                  <a:pt x="8058962" y="5452470"/>
                  <a:pt x="8068076" y="5452470"/>
                  <a:pt x="8077202" y="5452470"/>
                </a:cubicBezTo>
                <a:cubicBezTo>
                  <a:pt x="8095430" y="5452470"/>
                  <a:pt x="8097711" y="5455973"/>
                  <a:pt x="8084034" y="5462970"/>
                </a:cubicBezTo>
                <a:cubicBezTo>
                  <a:pt x="8070358" y="5469974"/>
                  <a:pt x="8058962" y="5469974"/>
                  <a:pt x="8049849" y="5462970"/>
                </a:cubicBezTo>
                <a:cubicBezTo>
                  <a:pt x="8040722" y="5455973"/>
                  <a:pt x="8040722" y="5452470"/>
                  <a:pt x="8049849" y="5452470"/>
                </a:cubicBezTo>
                <a:close/>
                <a:moveTo>
                  <a:pt x="685912" y="5449590"/>
                </a:moveTo>
                <a:lnTo>
                  <a:pt x="685912" y="5460090"/>
                </a:lnTo>
                <a:cubicBezTo>
                  <a:pt x="685912" y="5474091"/>
                  <a:pt x="681348" y="5481098"/>
                  <a:pt x="672235" y="5481098"/>
                </a:cubicBezTo>
                <a:cubicBezTo>
                  <a:pt x="663108" y="5474091"/>
                  <a:pt x="667672" y="5463592"/>
                  <a:pt x="685912" y="5449590"/>
                </a:cubicBezTo>
                <a:close/>
                <a:moveTo>
                  <a:pt x="398657" y="5428594"/>
                </a:moveTo>
                <a:cubicBezTo>
                  <a:pt x="407758" y="5428594"/>
                  <a:pt x="412334" y="5432086"/>
                  <a:pt x="412334" y="5439091"/>
                </a:cubicBezTo>
                <a:cubicBezTo>
                  <a:pt x="412334" y="5446088"/>
                  <a:pt x="407758" y="5449590"/>
                  <a:pt x="398657" y="5449590"/>
                </a:cubicBezTo>
                <a:cubicBezTo>
                  <a:pt x="389531" y="5449590"/>
                  <a:pt x="384968" y="5446088"/>
                  <a:pt x="384968" y="5439091"/>
                </a:cubicBezTo>
                <a:cubicBezTo>
                  <a:pt x="384968" y="5432086"/>
                  <a:pt x="389531" y="5428594"/>
                  <a:pt x="398657" y="5428594"/>
                </a:cubicBezTo>
                <a:close/>
                <a:moveTo>
                  <a:pt x="7625772" y="5410464"/>
                </a:moveTo>
                <a:lnTo>
                  <a:pt x="7625772" y="5420973"/>
                </a:lnTo>
                <a:lnTo>
                  <a:pt x="7625772" y="5431472"/>
                </a:lnTo>
                <a:cubicBezTo>
                  <a:pt x="7616658" y="5431472"/>
                  <a:pt x="7612108" y="5427970"/>
                  <a:pt x="7612108" y="5420973"/>
                </a:cubicBezTo>
                <a:cubicBezTo>
                  <a:pt x="7612108" y="5413968"/>
                  <a:pt x="7616658" y="5410464"/>
                  <a:pt x="7625772" y="5410464"/>
                </a:cubicBezTo>
                <a:close/>
                <a:moveTo>
                  <a:pt x="7406916" y="5410464"/>
                </a:moveTo>
                <a:cubicBezTo>
                  <a:pt x="7416042" y="5410464"/>
                  <a:pt x="7420593" y="5413968"/>
                  <a:pt x="7420593" y="5420973"/>
                </a:cubicBezTo>
                <a:cubicBezTo>
                  <a:pt x="7420593" y="5427970"/>
                  <a:pt x="7416042" y="5431472"/>
                  <a:pt x="7406916" y="5431472"/>
                </a:cubicBezTo>
                <a:lnTo>
                  <a:pt x="7406916" y="5420973"/>
                </a:lnTo>
                <a:close/>
                <a:moveTo>
                  <a:pt x="726955" y="5407586"/>
                </a:moveTo>
                <a:cubicBezTo>
                  <a:pt x="736069" y="5407586"/>
                  <a:pt x="740633" y="5411088"/>
                  <a:pt x="740633" y="5418094"/>
                </a:cubicBezTo>
                <a:cubicBezTo>
                  <a:pt x="740633" y="5425090"/>
                  <a:pt x="736069" y="5428594"/>
                  <a:pt x="726955" y="5428594"/>
                </a:cubicBezTo>
                <a:cubicBezTo>
                  <a:pt x="717828" y="5428594"/>
                  <a:pt x="713266" y="5425090"/>
                  <a:pt x="713266" y="5418094"/>
                </a:cubicBezTo>
                <a:cubicBezTo>
                  <a:pt x="713266" y="5411088"/>
                  <a:pt x="717828" y="5407586"/>
                  <a:pt x="726955" y="5407586"/>
                </a:cubicBezTo>
                <a:close/>
                <a:moveTo>
                  <a:pt x="7105970" y="5389467"/>
                </a:moveTo>
                <a:cubicBezTo>
                  <a:pt x="7115098" y="5389467"/>
                  <a:pt x="7131042" y="5398214"/>
                  <a:pt x="7153847" y="5415718"/>
                </a:cubicBezTo>
                <a:cubicBezTo>
                  <a:pt x="7176650" y="5433214"/>
                  <a:pt x="7178932" y="5448966"/>
                  <a:pt x="7160679" y="5462970"/>
                </a:cubicBezTo>
                <a:cubicBezTo>
                  <a:pt x="7151566" y="5469974"/>
                  <a:pt x="7147015" y="5466472"/>
                  <a:pt x="7147015" y="5452470"/>
                </a:cubicBezTo>
                <a:cubicBezTo>
                  <a:pt x="7147015" y="5438469"/>
                  <a:pt x="7137889" y="5431472"/>
                  <a:pt x="7119662" y="5431472"/>
                </a:cubicBezTo>
                <a:cubicBezTo>
                  <a:pt x="7092281" y="5431472"/>
                  <a:pt x="7078617" y="5424466"/>
                  <a:pt x="7078617" y="5410464"/>
                </a:cubicBezTo>
                <a:cubicBezTo>
                  <a:pt x="7060391" y="5396462"/>
                  <a:pt x="7069490" y="5389467"/>
                  <a:pt x="7105970" y="5389467"/>
                </a:cubicBezTo>
                <a:close/>
                <a:moveTo>
                  <a:pt x="617515" y="5376088"/>
                </a:moveTo>
                <a:lnTo>
                  <a:pt x="617515" y="5386587"/>
                </a:lnTo>
                <a:lnTo>
                  <a:pt x="617515" y="5397086"/>
                </a:lnTo>
                <a:cubicBezTo>
                  <a:pt x="608387" y="5397086"/>
                  <a:pt x="603836" y="5393594"/>
                  <a:pt x="603836" y="5386587"/>
                </a:cubicBezTo>
                <a:cubicBezTo>
                  <a:pt x="603836" y="5379592"/>
                  <a:pt x="608387" y="5376088"/>
                  <a:pt x="617515" y="5376088"/>
                </a:cubicBezTo>
                <a:close/>
                <a:moveTo>
                  <a:pt x="420877" y="5348523"/>
                </a:moveTo>
                <a:cubicBezTo>
                  <a:pt x="424297" y="5347647"/>
                  <a:pt x="428286" y="5348085"/>
                  <a:pt x="432843" y="5349837"/>
                </a:cubicBezTo>
                <a:cubicBezTo>
                  <a:pt x="441969" y="5353330"/>
                  <a:pt x="453365" y="5362086"/>
                  <a:pt x="467056" y="5376088"/>
                </a:cubicBezTo>
                <a:cubicBezTo>
                  <a:pt x="457928" y="5390090"/>
                  <a:pt x="439688" y="5383085"/>
                  <a:pt x="412334" y="5355091"/>
                </a:cubicBezTo>
                <a:cubicBezTo>
                  <a:pt x="414609" y="5351588"/>
                  <a:pt x="417458" y="5349398"/>
                  <a:pt x="420877" y="5348523"/>
                </a:cubicBezTo>
                <a:close/>
                <a:moveTo>
                  <a:pt x="7379562" y="5336962"/>
                </a:moveTo>
                <a:cubicBezTo>
                  <a:pt x="7434270" y="5364966"/>
                  <a:pt x="7443396" y="5382470"/>
                  <a:pt x="7406916" y="5389467"/>
                </a:cubicBezTo>
                <a:cubicBezTo>
                  <a:pt x="7370434" y="5389467"/>
                  <a:pt x="7352194" y="5382470"/>
                  <a:pt x="7352194" y="5368469"/>
                </a:cubicBezTo>
                <a:cubicBezTo>
                  <a:pt x="7352194" y="5347461"/>
                  <a:pt x="7361308" y="5336962"/>
                  <a:pt x="7379562" y="5336962"/>
                </a:cubicBezTo>
                <a:close/>
                <a:moveTo>
                  <a:pt x="6709276" y="5336962"/>
                </a:moveTo>
                <a:cubicBezTo>
                  <a:pt x="6745756" y="5336962"/>
                  <a:pt x="6763983" y="5350965"/>
                  <a:pt x="6763983" y="5378968"/>
                </a:cubicBezTo>
                <a:cubicBezTo>
                  <a:pt x="6773110" y="5392970"/>
                  <a:pt x="6770828" y="5403469"/>
                  <a:pt x="6757151" y="5410464"/>
                </a:cubicBezTo>
                <a:cubicBezTo>
                  <a:pt x="6743474" y="5417470"/>
                  <a:pt x="6727516" y="5417470"/>
                  <a:pt x="6709276" y="5410464"/>
                </a:cubicBezTo>
                <a:cubicBezTo>
                  <a:pt x="6672794" y="5403469"/>
                  <a:pt x="6663681" y="5382470"/>
                  <a:pt x="6681921" y="5347461"/>
                </a:cubicBezTo>
                <a:close/>
                <a:moveTo>
                  <a:pt x="1616099" y="5313085"/>
                </a:moveTo>
                <a:cubicBezTo>
                  <a:pt x="1588746" y="5313085"/>
                  <a:pt x="1570505" y="5320082"/>
                  <a:pt x="1561392" y="5334083"/>
                </a:cubicBezTo>
                <a:cubicBezTo>
                  <a:pt x="1552265" y="5348085"/>
                  <a:pt x="1556814" y="5358584"/>
                  <a:pt x="1575054" y="5365589"/>
                </a:cubicBezTo>
                <a:cubicBezTo>
                  <a:pt x="1584182" y="5372586"/>
                  <a:pt x="1586464" y="5388339"/>
                  <a:pt x="1581900" y="5412840"/>
                </a:cubicBezTo>
                <a:cubicBezTo>
                  <a:pt x="1577337" y="5437341"/>
                  <a:pt x="1575054" y="5458338"/>
                  <a:pt x="1575054" y="5475843"/>
                </a:cubicBezTo>
                <a:cubicBezTo>
                  <a:pt x="1575054" y="5493338"/>
                  <a:pt x="1579619" y="5505598"/>
                  <a:pt x="1588746" y="5512594"/>
                </a:cubicBezTo>
                <a:cubicBezTo>
                  <a:pt x="1606972" y="5512594"/>
                  <a:pt x="1616099" y="5491597"/>
                  <a:pt x="1616099" y="5449590"/>
                </a:cubicBezTo>
                <a:cubicBezTo>
                  <a:pt x="1616099" y="5414590"/>
                  <a:pt x="1625225" y="5383085"/>
                  <a:pt x="1643452" y="5355091"/>
                </a:cubicBezTo>
                <a:cubicBezTo>
                  <a:pt x="1661707" y="5327086"/>
                  <a:pt x="1652579" y="5313085"/>
                  <a:pt x="1616099" y="5313085"/>
                </a:cubicBezTo>
                <a:close/>
                <a:moveTo>
                  <a:pt x="1766559" y="5302586"/>
                </a:moveTo>
                <a:cubicBezTo>
                  <a:pt x="1748331" y="5309582"/>
                  <a:pt x="1739204" y="5334083"/>
                  <a:pt x="1739204" y="5376088"/>
                </a:cubicBezTo>
                <a:cubicBezTo>
                  <a:pt x="1739204" y="5425090"/>
                  <a:pt x="1757445" y="5449590"/>
                  <a:pt x="1793939" y="5449590"/>
                </a:cubicBezTo>
                <a:lnTo>
                  <a:pt x="1862323" y="5439091"/>
                </a:lnTo>
                <a:lnTo>
                  <a:pt x="1848647" y="5418094"/>
                </a:lnTo>
                <a:cubicBezTo>
                  <a:pt x="1812164" y="5404093"/>
                  <a:pt x="1793939" y="5383085"/>
                  <a:pt x="1793939" y="5355091"/>
                </a:cubicBezTo>
                <a:close/>
                <a:moveTo>
                  <a:pt x="7119662" y="5281830"/>
                </a:moveTo>
                <a:cubicBezTo>
                  <a:pt x="7128775" y="5280078"/>
                  <a:pt x="7142452" y="5284458"/>
                  <a:pt x="7160679" y="5294957"/>
                </a:cubicBezTo>
                <a:cubicBezTo>
                  <a:pt x="7188046" y="5308958"/>
                  <a:pt x="7183495" y="5319458"/>
                  <a:pt x="7147015" y="5326464"/>
                </a:cubicBezTo>
                <a:cubicBezTo>
                  <a:pt x="7119662" y="5333459"/>
                  <a:pt x="7105970" y="5326464"/>
                  <a:pt x="7105970" y="5305466"/>
                </a:cubicBezTo>
                <a:cubicBezTo>
                  <a:pt x="7105970" y="5291464"/>
                  <a:pt x="7110535" y="5283582"/>
                  <a:pt x="7119662" y="5281830"/>
                </a:cubicBezTo>
                <a:close/>
                <a:moveTo>
                  <a:pt x="7406916" y="5273958"/>
                </a:moveTo>
                <a:cubicBezTo>
                  <a:pt x="7425156" y="5287960"/>
                  <a:pt x="7429719" y="5298459"/>
                  <a:pt x="7420593" y="5305466"/>
                </a:cubicBezTo>
                <a:cubicBezTo>
                  <a:pt x="7411479" y="5305466"/>
                  <a:pt x="7406916" y="5298459"/>
                  <a:pt x="7406916" y="5284458"/>
                </a:cubicBezTo>
                <a:close/>
                <a:moveTo>
                  <a:pt x="1027900" y="5271080"/>
                </a:moveTo>
                <a:cubicBezTo>
                  <a:pt x="1037000" y="5271080"/>
                  <a:pt x="1041577" y="5274582"/>
                  <a:pt x="1041577" y="5281578"/>
                </a:cubicBezTo>
                <a:lnTo>
                  <a:pt x="1027900" y="5281578"/>
                </a:lnTo>
                <a:lnTo>
                  <a:pt x="1014209" y="5281578"/>
                </a:lnTo>
                <a:cubicBezTo>
                  <a:pt x="1014209" y="5274582"/>
                  <a:pt x="1018775" y="5271080"/>
                  <a:pt x="1027900" y="5271080"/>
                </a:cubicBezTo>
                <a:close/>
                <a:moveTo>
                  <a:pt x="685912" y="5271080"/>
                </a:moveTo>
                <a:cubicBezTo>
                  <a:pt x="695038" y="5271080"/>
                  <a:pt x="704139" y="5271080"/>
                  <a:pt x="713266" y="5271080"/>
                </a:cubicBezTo>
                <a:cubicBezTo>
                  <a:pt x="722392" y="5271080"/>
                  <a:pt x="722392" y="5274582"/>
                  <a:pt x="713266" y="5281578"/>
                </a:cubicBezTo>
                <a:cubicBezTo>
                  <a:pt x="704139" y="5288584"/>
                  <a:pt x="692756" y="5288584"/>
                  <a:pt x="679067" y="5281578"/>
                </a:cubicBezTo>
                <a:cubicBezTo>
                  <a:pt x="665403" y="5274582"/>
                  <a:pt x="667672" y="5271080"/>
                  <a:pt x="685912" y="5271080"/>
                </a:cubicBezTo>
                <a:close/>
                <a:moveTo>
                  <a:pt x="617515" y="5271080"/>
                </a:moveTo>
                <a:cubicBezTo>
                  <a:pt x="635755" y="5271080"/>
                  <a:pt x="644869" y="5274582"/>
                  <a:pt x="644869" y="5281578"/>
                </a:cubicBezTo>
                <a:cubicBezTo>
                  <a:pt x="644869" y="5295581"/>
                  <a:pt x="635755" y="5302586"/>
                  <a:pt x="617515" y="5302586"/>
                </a:cubicBezTo>
                <a:cubicBezTo>
                  <a:pt x="590160" y="5302586"/>
                  <a:pt x="576483" y="5295581"/>
                  <a:pt x="576483" y="5281578"/>
                </a:cubicBezTo>
                <a:cubicBezTo>
                  <a:pt x="576483" y="5274582"/>
                  <a:pt x="590160" y="5271080"/>
                  <a:pt x="617515" y="5271080"/>
                </a:cubicBezTo>
                <a:close/>
                <a:moveTo>
                  <a:pt x="7694170" y="5252962"/>
                </a:moveTo>
                <a:cubicBezTo>
                  <a:pt x="7703297" y="5252962"/>
                  <a:pt x="7707860" y="5256454"/>
                  <a:pt x="7707860" y="5263459"/>
                </a:cubicBezTo>
                <a:cubicBezTo>
                  <a:pt x="7707860" y="5270456"/>
                  <a:pt x="7703297" y="5273958"/>
                  <a:pt x="7694170" y="5273958"/>
                </a:cubicBezTo>
                <a:cubicBezTo>
                  <a:pt x="7685070" y="5273958"/>
                  <a:pt x="7680494" y="5270456"/>
                  <a:pt x="7680494" y="5263459"/>
                </a:cubicBezTo>
                <a:cubicBezTo>
                  <a:pt x="7680494" y="5256454"/>
                  <a:pt x="7685070" y="5252962"/>
                  <a:pt x="7694170" y="5252962"/>
                </a:cubicBezTo>
                <a:close/>
                <a:moveTo>
                  <a:pt x="388390" y="5239582"/>
                </a:moveTo>
                <a:cubicBezTo>
                  <a:pt x="390672" y="5239582"/>
                  <a:pt x="394094" y="5243075"/>
                  <a:pt x="398657" y="5250082"/>
                </a:cubicBezTo>
                <a:lnTo>
                  <a:pt x="412334" y="5281578"/>
                </a:lnTo>
                <a:cubicBezTo>
                  <a:pt x="430574" y="5309582"/>
                  <a:pt x="426011" y="5316589"/>
                  <a:pt x="398657" y="5302586"/>
                </a:cubicBezTo>
                <a:cubicBezTo>
                  <a:pt x="380403" y="5288584"/>
                  <a:pt x="375840" y="5271080"/>
                  <a:pt x="384968" y="5250082"/>
                </a:cubicBezTo>
                <a:cubicBezTo>
                  <a:pt x="384968" y="5243075"/>
                  <a:pt x="386122" y="5239582"/>
                  <a:pt x="388390" y="5239582"/>
                </a:cubicBezTo>
                <a:close/>
                <a:moveTo>
                  <a:pt x="7365871" y="5231954"/>
                </a:moveTo>
                <a:cubicBezTo>
                  <a:pt x="7374999" y="5231954"/>
                  <a:pt x="7379562" y="5235456"/>
                  <a:pt x="7379562" y="5242462"/>
                </a:cubicBezTo>
                <a:cubicBezTo>
                  <a:pt x="7379562" y="5249458"/>
                  <a:pt x="7374999" y="5252962"/>
                  <a:pt x="7365871" y="5252962"/>
                </a:cubicBezTo>
                <a:cubicBezTo>
                  <a:pt x="7356758" y="5252962"/>
                  <a:pt x="7352194" y="5249458"/>
                  <a:pt x="7352194" y="5242462"/>
                </a:cubicBezTo>
                <a:cubicBezTo>
                  <a:pt x="7352194" y="5235456"/>
                  <a:pt x="7356758" y="5231954"/>
                  <a:pt x="7365871" y="5231954"/>
                </a:cubicBezTo>
                <a:close/>
                <a:moveTo>
                  <a:pt x="809018" y="5218574"/>
                </a:moveTo>
                <a:lnTo>
                  <a:pt x="822707" y="5218574"/>
                </a:lnTo>
                <a:lnTo>
                  <a:pt x="836384" y="5218574"/>
                </a:lnTo>
                <a:cubicBezTo>
                  <a:pt x="836384" y="5225581"/>
                  <a:pt x="831833" y="5229074"/>
                  <a:pt x="822707" y="5229074"/>
                </a:cubicBezTo>
                <a:cubicBezTo>
                  <a:pt x="813580" y="5229074"/>
                  <a:pt x="809018" y="5225581"/>
                  <a:pt x="809018" y="5218574"/>
                </a:cubicBezTo>
                <a:close/>
                <a:moveTo>
                  <a:pt x="1730662" y="5202829"/>
                </a:moveTo>
                <a:cubicBezTo>
                  <a:pt x="1724961" y="5202829"/>
                  <a:pt x="1720971" y="5204577"/>
                  <a:pt x="1718696" y="5208075"/>
                </a:cubicBezTo>
                <a:cubicBezTo>
                  <a:pt x="1714132" y="5215082"/>
                  <a:pt x="1711851" y="5225581"/>
                  <a:pt x="1711851" y="5239582"/>
                </a:cubicBezTo>
                <a:cubicBezTo>
                  <a:pt x="1711851" y="5295581"/>
                  <a:pt x="1739204" y="5299083"/>
                  <a:pt x="1793939" y="5250082"/>
                </a:cubicBezTo>
                <a:cubicBezTo>
                  <a:pt x="1803039" y="5243075"/>
                  <a:pt x="1807601" y="5236080"/>
                  <a:pt x="1807601" y="5229074"/>
                </a:cubicBezTo>
                <a:lnTo>
                  <a:pt x="1752895" y="5208075"/>
                </a:lnTo>
                <a:cubicBezTo>
                  <a:pt x="1743774" y="5204577"/>
                  <a:pt x="1736362" y="5202829"/>
                  <a:pt x="1730662" y="5202829"/>
                </a:cubicBezTo>
                <a:close/>
                <a:moveTo>
                  <a:pt x="7475313" y="5200456"/>
                </a:moveTo>
                <a:cubicBezTo>
                  <a:pt x="7484441" y="5200456"/>
                  <a:pt x="7488990" y="5203960"/>
                  <a:pt x="7488990" y="5210955"/>
                </a:cubicBezTo>
                <a:cubicBezTo>
                  <a:pt x="7488990" y="5217962"/>
                  <a:pt x="7484441" y="5221454"/>
                  <a:pt x="7475313" y="5221454"/>
                </a:cubicBezTo>
                <a:lnTo>
                  <a:pt x="7475313" y="5210955"/>
                </a:lnTo>
                <a:close/>
                <a:moveTo>
                  <a:pt x="1287801" y="5197578"/>
                </a:moveTo>
                <a:cubicBezTo>
                  <a:pt x="1296928" y="5197578"/>
                  <a:pt x="1306028" y="5197578"/>
                  <a:pt x="1315155" y="5197578"/>
                </a:cubicBezTo>
                <a:cubicBezTo>
                  <a:pt x="1324281" y="5197578"/>
                  <a:pt x="1324281" y="5201080"/>
                  <a:pt x="1315155" y="5208075"/>
                </a:cubicBezTo>
                <a:cubicBezTo>
                  <a:pt x="1306028" y="5208075"/>
                  <a:pt x="1296928" y="5204573"/>
                  <a:pt x="1287801" y="5197578"/>
                </a:cubicBezTo>
                <a:close/>
                <a:moveTo>
                  <a:pt x="918459" y="5197578"/>
                </a:moveTo>
                <a:cubicBezTo>
                  <a:pt x="945812" y="5197578"/>
                  <a:pt x="950376" y="5218574"/>
                  <a:pt x="932148" y="5260581"/>
                </a:cubicBezTo>
                <a:lnTo>
                  <a:pt x="918459" y="5281578"/>
                </a:lnTo>
                <a:lnTo>
                  <a:pt x="904782" y="5239582"/>
                </a:lnTo>
                <a:cubicBezTo>
                  <a:pt x="904782" y="5211579"/>
                  <a:pt x="909331" y="5197578"/>
                  <a:pt x="918459" y="5197578"/>
                </a:cubicBezTo>
                <a:close/>
                <a:moveTo>
                  <a:pt x="713266" y="5176579"/>
                </a:moveTo>
                <a:cubicBezTo>
                  <a:pt x="731520" y="5176579"/>
                  <a:pt x="740633" y="5187078"/>
                  <a:pt x="740633" y="5208075"/>
                </a:cubicBezTo>
                <a:cubicBezTo>
                  <a:pt x="740633" y="5222078"/>
                  <a:pt x="731520" y="5229074"/>
                  <a:pt x="713266" y="5229074"/>
                </a:cubicBezTo>
                <a:cubicBezTo>
                  <a:pt x="695038" y="5229074"/>
                  <a:pt x="685912" y="5222078"/>
                  <a:pt x="685912" y="5208075"/>
                </a:cubicBezTo>
                <a:cubicBezTo>
                  <a:pt x="685912" y="5187078"/>
                  <a:pt x="695038" y="5176579"/>
                  <a:pt x="713266" y="5176579"/>
                </a:cubicBezTo>
                <a:close/>
                <a:moveTo>
                  <a:pt x="7671950" y="5172891"/>
                </a:moveTo>
                <a:cubicBezTo>
                  <a:pt x="7675370" y="5173766"/>
                  <a:pt x="7678218" y="5175956"/>
                  <a:pt x="7680494" y="5179459"/>
                </a:cubicBezTo>
                <a:cubicBezTo>
                  <a:pt x="7653140" y="5207453"/>
                  <a:pt x="7634898" y="5214458"/>
                  <a:pt x="7625772" y="5200456"/>
                </a:cubicBezTo>
                <a:cubicBezTo>
                  <a:pt x="7639463" y="5186454"/>
                  <a:pt x="7650858" y="5177698"/>
                  <a:pt x="7659985" y="5174205"/>
                </a:cubicBezTo>
                <a:cubicBezTo>
                  <a:pt x="7664542" y="5172453"/>
                  <a:pt x="7668531" y="5172015"/>
                  <a:pt x="7671950" y="5172891"/>
                </a:cubicBezTo>
                <a:close/>
                <a:moveTo>
                  <a:pt x="1629788" y="5166070"/>
                </a:moveTo>
                <a:cubicBezTo>
                  <a:pt x="1575054" y="5180072"/>
                  <a:pt x="1547702" y="5201080"/>
                  <a:pt x="1547702" y="5229074"/>
                </a:cubicBezTo>
                <a:cubicBezTo>
                  <a:pt x="1547702" y="5285082"/>
                  <a:pt x="1565943" y="5295581"/>
                  <a:pt x="1602410" y="5260581"/>
                </a:cubicBezTo>
                <a:cubicBezTo>
                  <a:pt x="1620662" y="5246579"/>
                  <a:pt x="1629788" y="5229074"/>
                  <a:pt x="1629788" y="5208075"/>
                </a:cubicBezTo>
                <a:close/>
                <a:moveTo>
                  <a:pt x="6476729" y="5137453"/>
                </a:moveTo>
                <a:cubicBezTo>
                  <a:pt x="6440247" y="5137453"/>
                  <a:pt x="6431121" y="5151454"/>
                  <a:pt x="6449375" y="5179459"/>
                </a:cubicBezTo>
                <a:cubicBezTo>
                  <a:pt x="6467601" y="5207453"/>
                  <a:pt x="6476729" y="5238958"/>
                  <a:pt x="6476729" y="5273958"/>
                </a:cubicBezTo>
                <a:cubicBezTo>
                  <a:pt x="6476729" y="5315965"/>
                  <a:pt x="6485855" y="5336962"/>
                  <a:pt x="6504083" y="5336962"/>
                </a:cubicBezTo>
                <a:cubicBezTo>
                  <a:pt x="6513209" y="5329966"/>
                  <a:pt x="6517772" y="5317706"/>
                  <a:pt x="6517772" y="5300211"/>
                </a:cubicBezTo>
                <a:cubicBezTo>
                  <a:pt x="6517772" y="5282706"/>
                  <a:pt x="6515491" y="5261709"/>
                  <a:pt x="6510927" y="5237208"/>
                </a:cubicBezTo>
                <a:cubicBezTo>
                  <a:pt x="6506364" y="5212707"/>
                  <a:pt x="6508646" y="5196954"/>
                  <a:pt x="6517772" y="5189957"/>
                </a:cubicBezTo>
                <a:cubicBezTo>
                  <a:pt x="6536012" y="5182952"/>
                  <a:pt x="6540563" y="5172453"/>
                  <a:pt x="6531436" y="5158451"/>
                </a:cubicBezTo>
                <a:cubicBezTo>
                  <a:pt x="6522323" y="5144450"/>
                  <a:pt x="6504083" y="5137453"/>
                  <a:pt x="6476729" y="5137453"/>
                </a:cubicBezTo>
                <a:close/>
                <a:moveTo>
                  <a:pt x="6326270" y="5126954"/>
                </a:moveTo>
                <a:lnTo>
                  <a:pt x="6298889" y="5179459"/>
                </a:lnTo>
                <a:cubicBezTo>
                  <a:pt x="6298889" y="5207453"/>
                  <a:pt x="6280662" y="5228461"/>
                  <a:pt x="6244182" y="5242462"/>
                </a:cubicBezTo>
                <a:lnTo>
                  <a:pt x="6230505" y="5263459"/>
                </a:lnTo>
                <a:lnTo>
                  <a:pt x="6298889" y="5273958"/>
                </a:lnTo>
                <a:cubicBezTo>
                  <a:pt x="6335383" y="5273958"/>
                  <a:pt x="6353623" y="5249458"/>
                  <a:pt x="6353623" y="5200456"/>
                </a:cubicBezTo>
                <a:cubicBezTo>
                  <a:pt x="6353623" y="5158451"/>
                  <a:pt x="6344497" y="5133950"/>
                  <a:pt x="6326270" y="5126954"/>
                </a:cubicBezTo>
                <a:close/>
                <a:moveTo>
                  <a:pt x="590160" y="5124075"/>
                </a:moveTo>
                <a:cubicBezTo>
                  <a:pt x="590160" y="5131070"/>
                  <a:pt x="585596" y="5141570"/>
                  <a:pt x="576483" y="5155571"/>
                </a:cubicBezTo>
                <a:cubicBezTo>
                  <a:pt x="567344" y="5162578"/>
                  <a:pt x="562806" y="5162578"/>
                  <a:pt x="562806" y="5155571"/>
                </a:cubicBezTo>
                <a:close/>
                <a:moveTo>
                  <a:pt x="1780248" y="5113565"/>
                </a:moveTo>
                <a:cubicBezTo>
                  <a:pt x="1771121" y="5127568"/>
                  <a:pt x="1762008" y="5138077"/>
                  <a:pt x="1752895" y="5145072"/>
                </a:cubicBezTo>
                <a:cubicBezTo>
                  <a:pt x="1752895" y="5166070"/>
                  <a:pt x="1762008" y="5176579"/>
                  <a:pt x="1780248" y="5176579"/>
                </a:cubicBezTo>
                <a:cubicBezTo>
                  <a:pt x="1798475" y="5176579"/>
                  <a:pt x="1807601" y="5169573"/>
                  <a:pt x="1807601" y="5155571"/>
                </a:cubicBezTo>
                <a:cubicBezTo>
                  <a:pt x="1807601" y="5134573"/>
                  <a:pt x="1798475" y="5120571"/>
                  <a:pt x="1780248" y="5113565"/>
                </a:cubicBezTo>
                <a:close/>
                <a:moveTo>
                  <a:pt x="2098292" y="5108318"/>
                </a:moveTo>
                <a:cubicBezTo>
                  <a:pt x="2091453" y="5108319"/>
                  <a:pt x="2085756" y="5110067"/>
                  <a:pt x="2081192" y="5113565"/>
                </a:cubicBezTo>
                <a:cubicBezTo>
                  <a:pt x="2053838" y="5134573"/>
                  <a:pt x="2067502" y="5159074"/>
                  <a:pt x="2122237" y="5187078"/>
                </a:cubicBezTo>
                <a:cubicBezTo>
                  <a:pt x="2140464" y="5194074"/>
                  <a:pt x="2149590" y="5187078"/>
                  <a:pt x="2149590" y="5166070"/>
                </a:cubicBezTo>
                <a:cubicBezTo>
                  <a:pt x="2149590" y="5145072"/>
                  <a:pt x="2140464" y="5127568"/>
                  <a:pt x="2122237" y="5113565"/>
                </a:cubicBezTo>
                <a:cubicBezTo>
                  <a:pt x="2113109" y="5110067"/>
                  <a:pt x="2105130" y="5108319"/>
                  <a:pt x="2098292" y="5108318"/>
                </a:cubicBezTo>
                <a:close/>
                <a:moveTo>
                  <a:pt x="1585323" y="5100440"/>
                </a:moveTo>
                <a:cubicBezTo>
                  <a:pt x="1573928" y="5098688"/>
                  <a:pt x="1561392" y="5103067"/>
                  <a:pt x="1547702" y="5113565"/>
                </a:cubicBezTo>
                <a:cubicBezTo>
                  <a:pt x="1547702" y="5134573"/>
                  <a:pt x="1561392" y="5145072"/>
                  <a:pt x="1588746" y="5145072"/>
                </a:cubicBezTo>
                <a:cubicBezTo>
                  <a:pt x="1606972" y="5145072"/>
                  <a:pt x="1616099" y="5138077"/>
                  <a:pt x="1616099" y="5124075"/>
                </a:cubicBezTo>
                <a:cubicBezTo>
                  <a:pt x="1606985" y="5110074"/>
                  <a:pt x="1596718" y="5102190"/>
                  <a:pt x="1585323" y="5100440"/>
                </a:cubicBezTo>
                <a:close/>
                <a:moveTo>
                  <a:pt x="7475313" y="5095448"/>
                </a:moveTo>
                <a:cubicBezTo>
                  <a:pt x="7502666" y="5095448"/>
                  <a:pt x="7516343" y="5098950"/>
                  <a:pt x="7516343" y="5105946"/>
                </a:cubicBezTo>
                <a:cubicBezTo>
                  <a:pt x="7516343" y="5119949"/>
                  <a:pt x="7502666" y="5126954"/>
                  <a:pt x="7475313" y="5126954"/>
                </a:cubicBezTo>
                <a:cubicBezTo>
                  <a:pt x="7457073" y="5126954"/>
                  <a:pt x="7447959" y="5119949"/>
                  <a:pt x="7447959" y="5105946"/>
                </a:cubicBezTo>
                <a:cubicBezTo>
                  <a:pt x="7447959" y="5098950"/>
                  <a:pt x="7457073" y="5095448"/>
                  <a:pt x="7475313" y="5095448"/>
                </a:cubicBezTo>
                <a:close/>
                <a:moveTo>
                  <a:pt x="7379562" y="5095448"/>
                </a:moveTo>
                <a:cubicBezTo>
                  <a:pt x="7388689" y="5095448"/>
                  <a:pt x="7397788" y="5095448"/>
                  <a:pt x="7406916" y="5095448"/>
                </a:cubicBezTo>
                <a:cubicBezTo>
                  <a:pt x="7425156" y="5095448"/>
                  <a:pt x="7427425" y="5098950"/>
                  <a:pt x="7413761" y="5105946"/>
                </a:cubicBezTo>
                <a:cubicBezTo>
                  <a:pt x="7400071" y="5112952"/>
                  <a:pt x="7388689" y="5112952"/>
                  <a:pt x="7379562" y="5105946"/>
                </a:cubicBezTo>
                <a:cubicBezTo>
                  <a:pt x="7370434" y="5098950"/>
                  <a:pt x="7370434" y="5095448"/>
                  <a:pt x="7379562" y="5095448"/>
                </a:cubicBezTo>
                <a:close/>
                <a:moveTo>
                  <a:pt x="7064927" y="5095448"/>
                </a:moveTo>
                <a:cubicBezTo>
                  <a:pt x="7074054" y="5095448"/>
                  <a:pt x="7078617" y="5098950"/>
                  <a:pt x="7078617" y="5105946"/>
                </a:cubicBezTo>
                <a:lnTo>
                  <a:pt x="7064927" y="5105946"/>
                </a:lnTo>
                <a:lnTo>
                  <a:pt x="7051250" y="5105946"/>
                </a:lnTo>
                <a:cubicBezTo>
                  <a:pt x="7051250" y="5098950"/>
                  <a:pt x="7055826" y="5095448"/>
                  <a:pt x="7064927" y="5095448"/>
                </a:cubicBezTo>
                <a:close/>
                <a:moveTo>
                  <a:pt x="932148" y="5092568"/>
                </a:moveTo>
                <a:cubicBezTo>
                  <a:pt x="941262" y="5092568"/>
                  <a:pt x="945812" y="5096070"/>
                  <a:pt x="945812" y="5103067"/>
                </a:cubicBezTo>
                <a:lnTo>
                  <a:pt x="932148" y="5103067"/>
                </a:lnTo>
                <a:lnTo>
                  <a:pt x="918459" y="5103067"/>
                </a:lnTo>
                <a:cubicBezTo>
                  <a:pt x="918459" y="5096070"/>
                  <a:pt x="923022" y="5092568"/>
                  <a:pt x="932148" y="5092568"/>
                </a:cubicBezTo>
                <a:close/>
                <a:moveTo>
                  <a:pt x="384968" y="5071570"/>
                </a:moveTo>
                <a:cubicBezTo>
                  <a:pt x="421448" y="5071570"/>
                  <a:pt x="416884" y="5089066"/>
                  <a:pt x="371291" y="5124075"/>
                </a:cubicBezTo>
                <a:lnTo>
                  <a:pt x="371291" y="5103067"/>
                </a:lnTo>
                <a:cubicBezTo>
                  <a:pt x="371291" y="5082069"/>
                  <a:pt x="375840" y="5071570"/>
                  <a:pt x="384968" y="5071570"/>
                </a:cubicBezTo>
                <a:close/>
                <a:moveTo>
                  <a:pt x="7704438" y="5063950"/>
                </a:moveTo>
                <a:cubicBezTo>
                  <a:pt x="7706706" y="5063950"/>
                  <a:pt x="7707860" y="5067443"/>
                  <a:pt x="7707860" y="5074450"/>
                </a:cubicBezTo>
                <a:cubicBezTo>
                  <a:pt x="7716986" y="5095448"/>
                  <a:pt x="7712423" y="5112952"/>
                  <a:pt x="7694170" y="5126954"/>
                </a:cubicBezTo>
                <a:cubicBezTo>
                  <a:pt x="7666817" y="5140957"/>
                  <a:pt x="7662252" y="5133950"/>
                  <a:pt x="7680494" y="5105946"/>
                </a:cubicBezTo>
                <a:lnTo>
                  <a:pt x="7694170" y="5074450"/>
                </a:lnTo>
                <a:cubicBezTo>
                  <a:pt x="7698734" y="5067443"/>
                  <a:pt x="7702156" y="5063950"/>
                  <a:pt x="7704438" y="5063950"/>
                </a:cubicBezTo>
                <a:close/>
                <a:moveTo>
                  <a:pt x="7256444" y="5042942"/>
                </a:moveTo>
                <a:lnTo>
                  <a:pt x="7270121" y="5042942"/>
                </a:lnTo>
                <a:lnTo>
                  <a:pt x="7283810" y="5042942"/>
                </a:lnTo>
                <a:cubicBezTo>
                  <a:pt x="7283810" y="5049949"/>
                  <a:pt x="7279247" y="5053442"/>
                  <a:pt x="7270121" y="5053442"/>
                </a:cubicBezTo>
                <a:cubicBezTo>
                  <a:pt x="7260993" y="5053442"/>
                  <a:pt x="7256444" y="5049949"/>
                  <a:pt x="7256444" y="5042942"/>
                </a:cubicBezTo>
                <a:close/>
                <a:moveTo>
                  <a:pt x="959503" y="5040064"/>
                </a:moveTo>
                <a:cubicBezTo>
                  <a:pt x="968616" y="5040064"/>
                  <a:pt x="973167" y="5043566"/>
                  <a:pt x="973167" y="5050562"/>
                </a:cubicBezTo>
                <a:lnTo>
                  <a:pt x="959503" y="5050562"/>
                </a:lnTo>
                <a:lnTo>
                  <a:pt x="945812" y="5050562"/>
                </a:lnTo>
                <a:cubicBezTo>
                  <a:pt x="945812" y="5043566"/>
                  <a:pt x="950376" y="5040064"/>
                  <a:pt x="959503" y="5040064"/>
                </a:cubicBezTo>
                <a:close/>
                <a:moveTo>
                  <a:pt x="658558" y="5040064"/>
                </a:moveTo>
                <a:cubicBezTo>
                  <a:pt x="667672" y="5040064"/>
                  <a:pt x="672235" y="5043566"/>
                  <a:pt x="672235" y="5050562"/>
                </a:cubicBezTo>
                <a:lnTo>
                  <a:pt x="658558" y="5050562"/>
                </a:lnTo>
                <a:lnTo>
                  <a:pt x="644869" y="5050562"/>
                </a:lnTo>
                <a:cubicBezTo>
                  <a:pt x="644869" y="5043566"/>
                  <a:pt x="649432" y="5040064"/>
                  <a:pt x="658558" y="5040064"/>
                </a:cubicBezTo>
                <a:close/>
                <a:moveTo>
                  <a:pt x="6362167" y="5027197"/>
                </a:moveTo>
                <a:cubicBezTo>
                  <a:pt x="6356466" y="5027197"/>
                  <a:pt x="6349054" y="5028946"/>
                  <a:pt x="6339934" y="5032443"/>
                </a:cubicBezTo>
                <a:lnTo>
                  <a:pt x="6285227" y="5053442"/>
                </a:lnTo>
                <a:cubicBezTo>
                  <a:pt x="6285227" y="5060448"/>
                  <a:pt x="6289790" y="5067443"/>
                  <a:pt x="6298889" y="5074450"/>
                </a:cubicBezTo>
                <a:cubicBezTo>
                  <a:pt x="6353623" y="5123451"/>
                  <a:pt x="6380977" y="5119949"/>
                  <a:pt x="6380977" y="5063950"/>
                </a:cubicBezTo>
                <a:cubicBezTo>
                  <a:pt x="6380977" y="5049949"/>
                  <a:pt x="6378695" y="5039450"/>
                  <a:pt x="6374132" y="5032443"/>
                </a:cubicBezTo>
                <a:cubicBezTo>
                  <a:pt x="6371857" y="5028946"/>
                  <a:pt x="6367868" y="5027197"/>
                  <a:pt x="6362167" y="5027197"/>
                </a:cubicBezTo>
                <a:close/>
                <a:moveTo>
                  <a:pt x="788508" y="5024310"/>
                </a:moveTo>
                <a:cubicBezTo>
                  <a:pt x="793059" y="5027813"/>
                  <a:pt x="799904" y="5057568"/>
                  <a:pt x="809018" y="5113565"/>
                </a:cubicBezTo>
                <a:lnTo>
                  <a:pt x="809018" y="5176579"/>
                </a:lnTo>
                <a:cubicBezTo>
                  <a:pt x="790790" y="5176579"/>
                  <a:pt x="781664" y="5148576"/>
                  <a:pt x="781664" y="5092568"/>
                </a:cubicBezTo>
                <a:cubicBezTo>
                  <a:pt x="781664" y="5043566"/>
                  <a:pt x="783946" y="5020818"/>
                  <a:pt x="788508" y="5024310"/>
                </a:cubicBezTo>
                <a:close/>
                <a:moveTo>
                  <a:pt x="7174369" y="5021946"/>
                </a:moveTo>
                <a:cubicBezTo>
                  <a:pt x="7183495" y="5021946"/>
                  <a:pt x="7188046" y="5035947"/>
                  <a:pt x="7188046" y="5063950"/>
                </a:cubicBezTo>
                <a:lnTo>
                  <a:pt x="7174369" y="5105946"/>
                </a:lnTo>
                <a:lnTo>
                  <a:pt x="7160679" y="5084949"/>
                </a:lnTo>
                <a:cubicBezTo>
                  <a:pt x="7142452" y="5042942"/>
                  <a:pt x="7147015" y="5021946"/>
                  <a:pt x="7174369" y="5021946"/>
                </a:cubicBezTo>
                <a:close/>
                <a:moveTo>
                  <a:pt x="6777673" y="5021946"/>
                </a:moveTo>
                <a:cubicBezTo>
                  <a:pt x="6786799" y="5021946"/>
                  <a:pt x="6795900" y="5021946"/>
                  <a:pt x="6805026" y="5021946"/>
                </a:cubicBezTo>
                <a:cubicBezTo>
                  <a:pt x="6795900" y="5028941"/>
                  <a:pt x="6786799" y="5032443"/>
                  <a:pt x="6777673" y="5032443"/>
                </a:cubicBezTo>
                <a:cubicBezTo>
                  <a:pt x="6768546" y="5025448"/>
                  <a:pt x="6768546" y="5021946"/>
                  <a:pt x="6777673" y="5021946"/>
                </a:cubicBezTo>
                <a:close/>
                <a:moveTo>
                  <a:pt x="7379562" y="5000947"/>
                </a:moveTo>
                <a:cubicBezTo>
                  <a:pt x="7397788" y="5000947"/>
                  <a:pt x="7406916" y="5011446"/>
                  <a:pt x="7406916" y="5032443"/>
                </a:cubicBezTo>
                <a:cubicBezTo>
                  <a:pt x="7406916" y="5046446"/>
                  <a:pt x="7397788" y="5053442"/>
                  <a:pt x="7379562" y="5053442"/>
                </a:cubicBezTo>
                <a:cubicBezTo>
                  <a:pt x="7361308" y="5053442"/>
                  <a:pt x="7352194" y="5046446"/>
                  <a:pt x="7352194" y="5032443"/>
                </a:cubicBezTo>
                <a:cubicBezTo>
                  <a:pt x="7352194" y="5011446"/>
                  <a:pt x="7361308" y="5000947"/>
                  <a:pt x="7379562" y="5000947"/>
                </a:cubicBezTo>
                <a:close/>
                <a:moveTo>
                  <a:pt x="316569" y="4998067"/>
                </a:moveTo>
                <a:lnTo>
                  <a:pt x="316569" y="5008566"/>
                </a:lnTo>
                <a:lnTo>
                  <a:pt x="316569" y="5019066"/>
                </a:lnTo>
                <a:cubicBezTo>
                  <a:pt x="307456" y="5019066"/>
                  <a:pt x="302892" y="5015563"/>
                  <a:pt x="302892" y="5008566"/>
                </a:cubicBezTo>
                <a:cubicBezTo>
                  <a:pt x="302892" y="5001560"/>
                  <a:pt x="307456" y="4998067"/>
                  <a:pt x="316569" y="4998067"/>
                </a:cubicBezTo>
                <a:close/>
                <a:moveTo>
                  <a:pt x="6463038" y="4990438"/>
                </a:moveTo>
                <a:lnTo>
                  <a:pt x="6463038" y="5032443"/>
                </a:lnTo>
                <a:cubicBezTo>
                  <a:pt x="6463038" y="5053442"/>
                  <a:pt x="6472166" y="5070947"/>
                  <a:pt x="6490419" y="5084949"/>
                </a:cubicBezTo>
                <a:cubicBezTo>
                  <a:pt x="6526886" y="5119949"/>
                  <a:pt x="6545126" y="5109450"/>
                  <a:pt x="6545126" y="5053442"/>
                </a:cubicBezTo>
                <a:cubicBezTo>
                  <a:pt x="6545126" y="5025448"/>
                  <a:pt x="6517772" y="5004440"/>
                  <a:pt x="6463038" y="4990438"/>
                </a:cubicBezTo>
                <a:close/>
                <a:moveTo>
                  <a:pt x="343923" y="4987558"/>
                </a:moveTo>
                <a:lnTo>
                  <a:pt x="357614" y="4987558"/>
                </a:lnTo>
                <a:lnTo>
                  <a:pt x="371291" y="4987558"/>
                </a:lnTo>
                <a:cubicBezTo>
                  <a:pt x="371291" y="4994565"/>
                  <a:pt x="366740" y="4998067"/>
                  <a:pt x="357614" y="4998067"/>
                </a:cubicBezTo>
                <a:cubicBezTo>
                  <a:pt x="348486" y="4998067"/>
                  <a:pt x="343923" y="4994565"/>
                  <a:pt x="343923" y="4987558"/>
                </a:cubicBezTo>
                <a:close/>
                <a:moveTo>
                  <a:pt x="590160" y="4966562"/>
                </a:moveTo>
                <a:cubicBezTo>
                  <a:pt x="599273" y="4966562"/>
                  <a:pt x="603836" y="4970064"/>
                  <a:pt x="603836" y="4977059"/>
                </a:cubicBezTo>
                <a:cubicBezTo>
                  <a:pt x="603836" y="4984066"/>
                  <a:pt x="599273" y="4987558"/>
                  <a:pt x="590160" y="4987558"/>
                </a:cubicBezTo>
                <a:cubicBezTo>
                  <a:pt x="581033" y="4987558"/>
                  <a:pt x="576483" y="4984066"/>
                  <a:pt x="576483" y="4977059"/>
                </a:cubicBezTo>
                <a:cubicBezTo>
                  <a:pt x="576483" y="4970064"/>
                  <a:pt x="581033" y="4966562"/>
                  <a:pt x="590160" y="4966562"/>
                </a:cubicBezTo>
                <a:close/>
                <a:moveTo>
                  <a:pt x="7502666" y="4948443"/>
                </a:moveTo>
                <a:lnTo>
                  <a:pt x="7530020" y="4979939"/>
                </a:lnTo>
                <a:cubicBezTo>
                  <a:pt x="7530020" y="4986946"/>
                  <a:pt x="7525484" y="4986946"/>
                  <a:pt x="7516343" y="4979939"/>
                </a:cubicBezTo>
                <a:cubicBezTo>
                  <a:pt x="7507231" y="4965938"/>
                  <a:pt x="7502666" y="4955438"/>
                  <a:pt x="7502666" y="4948443"/>
                </a:cubicBezTo>
                <a:close/>
                <a:moveTo>
                  <a:pt x="6312580" y="4937933"/>
                </a:moveTo>
                <a:cubicBezTo>
                  <a:pt x="6294353" y="4944939"/>
                  <a:pt x="6285227" y="4958941"/>
                  <a:pt x="6285227" y="4979939"/>
                </a:cubicBezTo>
                <a:cubicBezTo>
                  <a:pt x="6285227" y="4993941"/>
                  <a:pt x="6294353" y="5000947"/>
                  <a:pt x="6312580" y="5000947"/>
                </a:cubicBezTo>
                <a:cubicBezTo>
                  <a:pt x="6330820" y="5000947"/>
                  <a:pt x="6339934" y="4990438"/>
                  <a:pt x="6339934" y="4969440"/>
                </a:cubicBezTo>
                <a:cubicBezTo>
                  <a:pt x="6330820" y="4962445"/>
                  <a:pt x="6321707" y="4951936"/>
                  <a:pt x="6312580" y="4937933"/>
                </a:cubicBezTo>
                <a:close/>
                <a:moveTo>
                  <a:pt x="713266" y="4935054"/>
                </a:moveTo>
                <a:lnTo>
                  <a:pt x="726955" y="4935054"/>
                </a:lnTo>
                <a:lnTo>
                  <a:pt x="740633" y="4935054"/>
                </a:lnTo>
                <a:cubicBezTo>
                  <a:pt x="740633" y="4942061"/>
                  <a:pt x="736069" y="4945563"/>
                  <a:pt x="726955" y="4945563"/>
                </a:cubicBezTo>
                <a:cubicBezTo>
                  <a:pt x="717828" y="4945563"/>
                  <a:pt x="713266" y="4942061"/>
                  <a:pt x="713266" y="4935054"/>
                </a:cubicBezTo>
                <a:close/>
                <a:moveTo>
                  <a:pt x="343923" y="4935054"/>
                </a:moveTo>
                <a:lnTo>
                  <a:pt x="357614" y="4935054"/>
                </a:lnTo>
                <a:lnTo>
                  <a:pt x="371291" y="4935054"/>
                </a:lnTo>
                <a:cubicBezTo>
                  <a:pt x="371291" y="4942061"/>
                  <a:pt x="366740" y="4945563"/>
                  <a:pt x="357614" y="4945563"/>
                </a:cubicBezTo>
                <a:cubicBezTo>
                  <a:pt x="348486" y="4945563"/>
                  <a:pt x="343923" y="4942061"/>
                  <a:pt x="343923" y="4935054"/>
                </a:cubicBezTo>
                <a:close/>
                <a:moveTo>
                  <a:pt x="5994536" y="4932686"/>
                </a:moveTo>
                <a:cubicBezTo>
                  <a:pt x="5987697" y="4932686"/>
                  <a:pt x="5979718" y="4934435"/>
                  <a:pt x="5970592" y="4937933"/>
                </a:cubicBezTo>
                <a:cubicBezTo>
                  <a:pt x="5952364" y="4951936"/>
                  <a:pt x="5943239" y="4969440"/>
                  <a:pt x="5943239" y="4990438"/>
                </a:cubicBezTo>
                <a:cubicBezTo>
                  <a:pt x="5943239" y="5011446"/>
                  <a:pt x="5952364" y="5018442"/>
                  <a:pt x="5970592" y="5011446"/>
                </a:cubicBezTo>
                <a:cubicBezTo>
                  <a:pt x="6025326" y="4983442"/>
                  <a:pt x="6038989" y="4958941"/>
                  <a:pt x="6011635" y="4937933"/>
                </a:cubicBezTo>
                <a:cubicBezTo>
                  <a:pt x="6007072" y="4934435"/>
                  <a:pt x="6001374" y="4932686"/>
                  <a:pt x="5994536" y="4932686"/>
                </a:cubicBezTo>
                <a:close/>
                <a:moveTo>
                  <a:pt x="6507505" y="4924808"/>
                </a:moveTo>
                <a:cubicBezTo>
                  <a:pt x="6496110" y="4926558"/>
                  <a:pt x="6485843" y="4934442"/>
                  <a:pt x="6476729" y="4948443"/>
                </a:cubicBezTo>
                <a:cubicBezTo>
                  <a:pt x="6476729" y="4962445"/>
                  <a:pt x="6485855" y="4969440"/>
                  <a:pt x="6504083" y="4969440"/>
                </a:cubicBezTo>
                <a:cubicBezTo>
                  <a:pt x="6531436" y="4969440"/>
                  <a:pt x="6545126" y="4958941"/>
                  <a:pt x="6545126" y="4937933"/>
                </a:cubicBezTo>
                <a:cubicBezTo>
                  <a:pt x="6531436" y="4927435"/>
                  <a:pt x="6518900" y="4923056"/>
                  <a:pt x="6507505" y="4924808"/>
                </a:cubicBezTo>
                <a:close/>
                <a:moveTo>
                  <a:pt x="809018" y="4924555"/>
                </a:moveTo>
                <a:cubicBezTo>
                  <a:pt x="818144" y="4938557"/>
                  <a:pt x="815862" y="4949056"/>
                  <a:pt x="802198" y="4956062"/>
                </a:cubicBezTo>
                <a:cubicBezTo>
                  <a:pt x="788508" y="4963058"/>
                  <a:pt x="777100" y="4963058"/>
                  <a:pt x="767987" y="4956062"/>
                </a:cubicBezTo>
                <a:cubicBezTo>
                  <a:pt x="767987" y="4949056"/>
                  <a:pt x="781664" y="4938557"/>
                  <a:pt x="809018" y="4924555"/>
                </a:cubicBezTo>
                <a:close/>
                <a:moveTo>
                  <a:pt x="7160679" y="4916936"/>
                </a:moveTo>
                <a:cubicBezTo>
                  <a:pt x="7169806" y="4916936"/>
                  <a:pt x="7174369" y="4920438"/>
                  <a:pt x="7174369" y="4927435"/>
                </a:cubicBezTo>
                <a:lnTo>
                  <a:pt x="7160679" y="4927435"/>
                </a:lnTo>
                <a:lnTo>
                  <a:pt x="7147015" y="4927435"/>
                </a:lnTo>
                <a:cubicBezTo>
                  <a:pt x="7147015" y="4920438"/>
                  <a:pt x="7151566" y="4916936"/>
                  <a:pt x="7160679" y="4916936"/>
                </a:cubicBezTo>
                <a:close/>
                <a:moveTo>
                  <a:pt x="7707860" y="4895938"/>
                </a:moveTo>
                <a:cubicBezTo>
                  <a:pt x="7716986" y="4895938"/>
                  <a:pt x="7721537" y="4906437"/>
                  <a:pt x="7721537" y="4927435"/>
                </a:cubicBezTo>
                <a:lnTo>
                  <a:pt x="7721537" y="4948443"/>
                </a:lnTo>
                <a:cubicBezTo>
                  <a:pt x="7675943" y="4913434"/>
                  <a:pt x="7671380" y="4895938"/>
                  <a:pt x="7707860" y="4895938"/>
                </a:cubicBezTo>
                <a:close/>
                <a:moveTo>
                  <a:pt x="398657" y="4893059"/>
                </a:moveTo>
                <a:cubicBezTo>
                  <a:pt x="407758" y="4893059"/>
                  <a:pt x="412334" y="4896552"/>
                  <a:pt x="412334" y="4903557"/>
                </a:cubicBezTo>
                <a:cubicBezTo>
                  <a:pt x="412334" y="4910554"/>
                  <a:pt x="407758" y="4914056"/>
                  <a:pt x="398657" y="4914056"/>
                </a:cubicBezTo>
                <a:cubicBezTo>
                  <a:pt x="389531" y="4914056"/>
                  <a:pt x="384968" y="4910554"/>
                  <a:pt x="384968" y="4903557"/>
                </a:cubicBezTo>
                <a:cubicBezTo>
                  <a:pt x="384968" y="4896552"/>
                  <a:pt x="389531" y="4893059"/>
                  <a:pt x="398657" y="4893059"/>
                </a:cubicBezTo>
                <a:close/>
                <a:moveTo>
                  <a:pt x="1327976" y="4876649"/>
                </a:moveTo>
                <a:cubicBezTo>
                  <a:pt x="1316007" y="4876211"/>
                  <a:pt x="1306034" y="4877305"/>
                  <a:pt x="1298055" y="4879933"/>
                </a:cubicBezTo>
                <a:cubicBezTo>
                  <a:pt x="1282110" y="4885178"/>
                  <a:pt x="1274110" y="4896562"/>
                  <a:pt x="1274110" y="4914056"/>
                </a:cubicBezTo>
                <a:cubicBezTo>
                  <a:pt x="1274110" y="4928058"/>
                  <a:pt x="1264996" y="4935054"/>
                  <a:pt x="1246757" y="4935054"/>
                </a:cubicBezTo>
                <a:cubicBezTo>
                  <a:pt x="1210276" y="4935054"/>
                  <a:pt x="1189768" y="4943811"/>
                  <a:pt x="1185204" y="4961307"/>
                </a:cubicBezTo>
                <a:cubicBezTo>
                  <a:pt x="1180641" y="4978811"/>
                  <a:pt x="1182923" y="4998067"/>
                  <a:pt x="1192049" y="5019066"/>
                </a:cubicBezTo>
                <a:lnTo>
                  <a:pt x="1205726" y="5050562"/>
                </a:lnTo>
                <a:cubicBezTo>
                  <a:pt x="1187486" y="5050562"/>
                  <a:pt x="1178360" y="5061072"/>
                  <a:pt x="1178360" y="5082069"/>
                </a:cubicBezTo>
                <a:cubicBezTo>
                  <a:pt x="1178360" y="5117069"/>
                  <a:pt x="1187486" y="5120571"/>
                  <a:pt x="1205726" y="5092568"/>
                </a:cubicBezTo>
                <a:cubicBezTo>
                  <a:pt x="1223966" y="5071570"/>
                  <a:pt x="1233080" y="5082069"/>
                  <a:pt x="1233080" y="5124075"/>
                </a:cubicBezTo>
                <a:cubicBezTo>
                  <a:pt x="1233080" y="5131070"/>
                  <a:pt x="1228516" y="5148576"/>
                  <a:pt x="1219403" y="5176579"/>
                </a:cubicBezTo>
                <a:cubicBezTo>
                  <a:pt x="1219403" y="5218574"/>
                  <a:pt x="1219403" y="5239582"/>
                  <a:pt x="1219403" y="5239582"/>
                </a:cubicBezTo>
                <a:cubicBezTo>
                  <a:pt x="1237630" y="5253574"/>
                  <a:pt x="1244475" y="5300835"/>
                  <a:pt x="1239924" y="5381333"/>
                </a:cubicBezTo>
                <a:cubicBezTo>
                  <a:pt x="1235361" y="5461842"/>
                  <a:pt x="1242193" y="5505598"/>
                  <a:pt x="1260446" y="5512594"/>
                </a:cubicBezTo>
                <a:cubicBezTo>
                  <a:pt x="1287801" y="5526597"/>
                  <a:pt x="1287801" y="5533602"/>
                  <a:pt x="1260446" y="5533602"/>
                </a:cubicBezTo>
                <a:cubicBezTo>
                  <a:pt x="1233080" y="5533602"/>
                  <a:pt x="1221684" y="5542349"/>
                  <a:pt x="1226248" y="5559845"/>
                </a:cubicBezTo>
                <a:cubicBezTo>
                  <a:pt x="1230798" y="5577349"/>
                  <a:pt x="1242193" y="5589600"/>
                  <a:pt x="1260446" y="5596605"/>
                </a:cubicBezTo>
                <a:cubicBezTo>
                  <a:pt x="1278673" y="5603602"/>
                  <a:pt x="1285520" y="5635109"/>
                  <a:pt x="1280955" y="5691106"/>
                </a:cubicBezTo>
                <a:cubicBezTo>
                  <a:pt x="1276392" y="5747114"/>
                  <a:pt x="1287801" y="5778610"/>
                  <a:pt x="1315155" y="5785616"/>
                </a:cubicBezTo>
                <a:cubicBezTo>
                  <a:pt x="1333382" y="5792611"/>
                  <a:pt x="1347072" y="5792611"/>
                  <a:pt x="1356198" y="5785616"/>
                </a:cubicBezTo>
                <a:cubicBezTo>
                  <a:pt x="1365312" y="5778610"/>
                  <a:pt x="1369875" y="5757613"/>
                  <a:pt x="1369875" y="5722613"/>
                </a:cubicBezTo>
                <a:cubicBezTo>
                  <a:pt x="1369875" y="5666605"/>
                  <a:pt x="1383552" y="5638602"/>
                  <a:pt x="1410906" y="5638602"/>
                </a:cubicBezTo>
                <a:cubicBezTo>
                  <a:pt x="1438259" y="5638602"/>
                  <a:pt x="1451950" y="5610597"/>
                  <a:pt x="1451950" y="5554600"/>
                </a:cubicBezTo>
                <a:cubicBezTo>
                  <a:pt x="1451950" y="5512594"/>
                  <a:pt x="1449669" y="5488093"/>
                  <a:pt x="1445105" y="5481098"/>
                </a:cubicBezTo>
                <a:cubicBezTo>
                  <a:pt x="1440540" y="5474091"/>
                  <a:pt x="1424597" y="5474091"/>
                  <a:pt x="1397228" y="5481098"/>
                </a:cubicBezTo>
                <a:cubicBezTo>
                  <a:pt x="1360761" y="5488093"/>
                  <a:pt x="1342509" y="5477595"/>
                  <a:pt x="1342509" y="5449590"/>
                </a:cubicBezTo>
                <a:cubicBezTo>
                  <a:pt x="1342509" y="5421587"/>
                  <a:pt x="1351635" y="5407586"/>
                  <a:pt x="1369875" y="5407586"/>
                </a:cubicBezTo>
                <a:cubicBezTo>
                  <a:pt x="1378989" y="5407586"/>
                  <a:pt x="1378989" y="5414590"/>
                  <a:pt x="1369875" y="5428594"/>
                </a:cubicBezTo>
                <a:cubicBezTo>
                  <a:pt x="1360761" y="5456597"/>
                  <a:pt x="1365312" y="5467096"/>
                  <a:pt x="1383552" y="5460090"/>
                </a:cubicBezTo>
                <a:cubicBezTo>
                  <a:pt x="1392665" y="5460090"/>
                  <a:pt x="1406342" y="5456597"/>
                  <a:pt x="1424597" y="5449590"/>
                </a:cubicBezTo>
                <a:cubicBezTo>
                  <a:pt x="1433711" y="5442595"/>
                  <a:pt x="1440540" y="5426842"/>
                  <a:pt x="1445105" y="5402341"/>
                </a:cubicBezTo>
                <a:cubicBezTo>
                  <a:pt x="1449669" y="5377840"/>
                  <a:pt x="1445105" y="5356832"/>
                  <a:pt x="1431441" y="5339338"/>
                </a:cubicBezTo>
                <a:cubicBezTo>
                  <a:pt x="1417750" y="5321832"/>
                  <a:pt x="1406342" y="5313085"/>
                  <a:pt x="1397228" y="5313085"/>
                </a:cubicBezTo>
                <a:cubicBezTo>
                  <a:pt x="1369875" y="5313085"/>
                  <a:pt x="1356198" y="5330579"/>
                  <a:pt x="1356198" y="5365589"/>
                </a:cubicBezTo>
                <a:cubicBezTo>
                  <a:pt x="1356198" y="5365589"/>
                  <a:pt x="1351635" y="5355091"/>
                  <a:pt x="1342509" y="5334083"/>
                </a:cubicBezTo>
                <a:cubicBezTo>
                  <a:pt x="1342509" y="5292077"/>
                  <a:pt x="1347072" y="5271080"/>
                  <a:pt x="1356198" y="5271080"/>
                </a:cubicBezTo>
                <a:lnTo>
                  <a:pt x="1383552" y="5271080"/>
                </a:lnTo>
                <a:cubicBezTo>
                  <a:pt x="1420033" y="5278085"/>
                  <a:pt x="1438259" y="5271080"/>
                  <a:pt x="1438259" y="5250082"/>
                </a:cubicBezTo>
                <a:cubicBezTo>
                  <a:pt x="1438259" y="5222078"/>
                  <a:pt x="1420033" y="5211579"/>
                  <a:pt x="1383552" y="5218574"/>
                </a:cubicBezTo>
                <a:cubicBezTo>
                  <a:pt x="1365312" y="5225581"/>
                  <a:pt x="1353917" y="5225581"/>
                  <a:pt x="1349353" y="5218574"/>
                </a:cubicBezTo>
                <a:cubicBezTo>
                  <a:pt x="1344790" y="5211579"/>
                  <a:pt x="1342509" y="5194074"/>
                  <a:pt x="1342509" y="5166070"/>
                </a:cubicBezTo>
                <a:cubicBezTo>
                  <a:pt x="1351635" y="5131070"/>
                  <a:pt x="1360761" y="5113565"/>
                  <a:pt x="1369875" y="5113565"/>
                </a:cubicBezTo>
                <a:cubicBezTo>
                  <a:pt x="1388116" y="5120571"/>
                  <a:pt x="1404075" y="5118821"/>
                  <a:pt x="1417750" y="5108322"/>
                </a:cubicBezTo>
                <a:cubicBezTo>
                  <a:pt x="1431441" y="5097822"/>
                  <a:pt x="1433711" y="5082069"/>
                  <a:pt x="1424597" y="5061072"/>
                </a:cubicBezTo>
                <a:cubicBezTo>
                  <a:pt x="1415468" y="5047069"/>
                  <a:pt x="1383552" y="5043566"/>
                  <a:pt x="1328845" y="5050562"/>
                </a:cubicBezTo>
                <a:cubicBezTo>
                  <a:pt x="1292351" y="5057568"/>
                  <a:pt x="1274110" y="5059320"/>
                  <a:pt x="1274110" y="5055816"/>
                </a:cubicBezTo>
                <a:cubicBezTo>
                  <a:pt x="1274110" y="5052314"/>
                  <a:pt x="1283238" y="5040064"/>
                  <a:pt x="1301478" y="5019066"/>
                </a:cubicBezTo>
                <a:cubicBezTo>
                  <a:pt x="1328845" y="4998067"/>
                  <a:pt x="1333382" y="4977059"/>
                  <a:pt x="1315155" y="4956062"/>
                </a:cubicBezTo>
                <a:cubicBezTo>
                  <a:pt x="1296928" y="4935054"/>
                  <a:pt x="1306028" y="4924555"/>
                  <a:pt x="1342509" y="4924555"/>
                </a:cubicBezTo>
                <a:cubicBezTo>
                  <a:pt x="1369875" y="4924555"/>
                  <a:pt x="1383552" y="4917560"/>
                  <a:pt x="1383552" y="4903557"/>
                </a:cubicBezTo>
                <a:cubicBezTo>
                  <a:pt x="1383552" y="4889555"/>
                  <a:pt x="1378989" y="4882560"/>
                  <a:pt x="1369875" y="4882560"/>
                </a:cubicBezTo>
                <a:cubicBezTo>
                  <a:pt x="1353910" y="4879057"/>
                  <a:pt x="1339945" y="4877086"/>
                  <a:pt x="1327976" y="4876649"/>
                </a:cubicBezTo>
                <a:close/>
                <a:moveTo>
                  <a:pt x="316569" y="4872051"/>
                </a:moveTo>
                <a:cubicBezTo>
                  <a:pt x="334809" y="4879058"/>
                  <a:pt x="343923" y="4886053"/>
                  <a:pt x="343923" y="4893059"/>
                </a:cubicBezTo>
                <a:cubicBezTo>
                  <a:pt x="334809" y="4900054"/>
                  <a:pt x="327964" y="4900054"/>
                  <a:pt x="323414" y="4893059"/>
                </a:cubicBezTo>
                <a:cubicBezTo>
                  <a:pt x="318851" y="4886053"/>
                  <a:pt x="316569" y="4879058"/>
                  <a:pt x="316569" y="4872051"/>
                </a:cubicBezTo>
                <a:close/>
                <a:moveTo>
                  <a:pt x="7434270" y="4864432"/>
                </a:moveTo>
                <a:cubicBezTo>
                  <a:pt x="7443396" y="4864432"/>
                  <a:pt x="7447959" y="4867934"/>
                  <a:pt x="7447959" y="4874930"/>
                </a:cubicBezTo>
                <a:lnTo>
                  <a:pt x="7434270" y="4874930"/>
                </a:lnTo>
                <a:lnTo>
                  <a:pt x="7420593" y="4874930"/>
                </a:lnTo>
                <a:cubicBezTo>
                  <a:pt x="7420593" y="4867934"/>
                  <a:pt x="7425156" y="4864432"/>
                  <a:pt x="7434270" y="4864432"/>
                </a:cubicBezTo>
                <a:close/>
                <a:moveTo>
                  <a:pt x="7133326" y="4864432"/>
                </a:moveTo>
                <a:cubicBezTo>
                  <a:pt x="7142452" y="4864432"/>
                  <a:pt x="7147015" y="4867934"/>
                  <a:pt x="7147015" y="4874930"/>
                </a:cubicBezTo>
                <a:lnTo>
                  <a:pt x="7133326" y="4874930"/>
                </a:lnTo>
                <a:lnTo>
                  <a:pt x="7119662" y="4874930"/>
                </a:lnTo>
                <a:cubicBezTo>
                  <a:pt x="7119662" y="4867934"/>
                  <a:pt x="7124212" y="4864432"/>
                  <a:pt x="7133326" y="4864432"/>
                </a:cubicBezTo>
                <a:close/>
                <a:moveTo>
                  <a:pt x="877428" y="4861552"/>
                </a:moveTo>
                <a:cubicBezTo>
                  <a:pt x="895668" y="4861552"/>
                  <a:pt x="904782" y="4875554"/>
                  <a:pt x="904782" y="4903557"/>
                </a:cubicBezTo>
                <a:cubicBezTo>
                  <a:pt x="904782" y="4966562"/>
                  <a:pt x="891106" y="4966562"/>
                  <a:pt x="863752" y="4903557"/>
                </a:cubicBezTo>
                <a:cubicBezTo>
                  <a:pt x="854624" y="4896552"/>
                  <a:pt x="850060" y="4889555"/>
                  <a:pt x="850060" y="4882560"/>
                </a:cubicBezTo>
                <a:cubicBezTo>
                  <a:pt x="850060" y="4868558"/>
                  <a:pt x="859188" y="4861552"/>
                  <a:pt x="877428" y="4861552"/>
                </a:cubicBezTo>
                <a:close/>
                <a:moveTo>
                  <a:pt x="809018" y="4861552"/>
                </a:moveTo>
                <a:lnTo>
                  <a:pt x="836384" y="4861552"/>
                </a:lnTo>
                <a:cubicBezTo>
                  <a:pt x="809018" y="4882560"/>
                  <a:pt x="790790" y="4889555"/>
                  <a:pt x="781664" y="4882560"/>
                </a:cubicBezTo>
                <a:cubicBezTo>
                  <a:pt x="781664" y="4868558"/>
                  <a:pt x="790790" y="4861552"/>
                  <a:pt x="809018" y="4861552"/>
                </a:cubicBezTo>
                <a:close/>
                <a:moveTo>
                  <a:pt x="7304319" y="4848678"/>
                </a:moveTo>
                <a:cubicBezTo>
                  <a:pt x="7308882" y="4845186"/>
                  <a:pt x="7311164" y="4867934"/>
                  <a:pt x="7311164" y="4916936"/>
                </a:cubicBezTo>
                <a:cubicBezTo>
                  <a:pt x="7311164" y="4972944"/>
                  <a:pt x="7302038" y="5000947"/>
                  <a:pt x="7283810" y="5000947"/>
                </a:cubicBezTo>
                <a:lnTo>
                  <a:pt x="7283810" y="4937933"/>
                </a:lnTo>
                <a:cubicBezTo>
                  <a:pt x="7292924" y="4881936"/>
                  <a:pt x="7299769" y="4852181"/>
                  <a:pt x="7304319" y="4848678"/>
                </a:cubicBezTo>
                <a:close/>
                <a:moveTo>
                  <a:pt x="7776258" y="4822435"/>
                </a:moveTo>
                <a:cubicBezTo>
                  <a:pt x="7785372" y="4822435"/>
                  <a:pt x="7789935" y="4825928"/>
                  <a:pt x="7789935" y="4832934"/>
                </a:cubicBezTo>
                <a:cubicBezTo>
                  <a:pt x="7789935" y="4839931"/>
                  <a:pt x="7785372" y="4843434"/>
                  <a:pt x="7776258" y="4843434"/>
                </a:cubicBezTo>
                <a:lnTo>
                  <a:pt x="7776258" y="4832934"/>
                </a:lnTo>
                <a:close/>
                <a:moveTo>
                  <a:pt x="7721537" y="4811926"/>
                </a:moveTo>
                <a:lnTo>
                  <a:pt x="7735214" y="4811926"/>
                </a:lnTo>
                <a:lnTo>
                  <a:pt x="7748905" y="4811926"/>
                </a:lnTo>
                <a:cubicBezTo>
                  <a:pt x="7748905" y="4818933"/>
                  <a:pt x="7744340" y="4822435"/>
                  <a:pt x="7735214" y="4822435"/>
                </a:cubicBezTo>
                <a:cubicBezTo>
                  <a:pt x="7726087" y="4822435"/>
                  <a:pt x="7721537" y="4818933"/>
                  <a:pt x="7721537" y="4811926"/>
                </a:cubicBezTo>
                <a:close/>
                <a:moveTo>
                  <a:pt x="740633" y="4798549"/>
                </a:moveTo>
                <a:cubicBezTo>
                  <a:pt x="740633" y="4791552"/>
                  <a:pt x="745182" y="4802051"/>
                  <a:pt x="754310" y="4830056"/>
                </a:cubicBezTo>
                <a:cubicBezTo>
                  <a:pt x="754310" y="4858059"/>
                  <a:pt x="749745" y="4872051"/>
                  <a:pt x="740633" y="4872051"/>
                </a:cubicBezTo>
                <a:cubicBezTo>
                  <a:pt x="731520" y="4872051"/>
                  <a:pt x="726955" y="4861552"/>
                  <a:pt x="726955" y="4840554"/>
                </a:cubicBezTo>
                <a:cubicBezTo>
                  <a:pt x="726955" y="4833549"/>
                  <a:pt x="731520" y="4826552"/>
                  <a:pt x="740633" y="4819557"/>
                </a:cubicBezTo>
                <a:close/>
                <a:moveTo>
                  <a:pt x="7502666" y="4790930"/>
                </a:moveTo>
                <a:cubicBezTo>
                  <a:pt x="7511794" y="4790930"/>
                  <a:pt x="7516343" y="4794432"/>
                  <a:pt x="7516343" y="4801427"/>
                </a:cubicBezTo>
                <a:cubicBezTo>
                  <a:pt x="7516343" y="4808434"/>
                  <a:pt x="7511794" y="4811926"/>
                  <a:pt x="7502666" y="4811926"/>
                </a:cubicBezTo>
                <a:cubicBezTo>
                  <a:pt x="7493554" y="4811926"/>
                  <a:pt x="7488990" y="4808434"/>
                  <a:pt x="7488990" y="4801427"/>
                </a:cubicBezTo>
                <a:cubicBezTo>
                  <a:pt x="7488990" y="4794432"/>
                  <a:pt x="7493554" y="4790930"/>
                  <a:pt x="7502666" y="4790930"/>
                </a:cubicBezTo>
                <a:close/>
                <a:moveTo>
                  <a:pt x="862039" y="4770983"/>
                </a:moveTo>
                <a:cubicBezTo>
                  <a:pt x="865460" y="4770107"/>
                  <a:pt x="868309" y="4770545"/>
                  <a:pt x="870584" y="4772296"/>
                </a:cubicBezTo>
                <a:cubicBezTo>
                  <a:pt x="875132" y="4775800"/>
                  <a:pt x="872851" y="4784547"/>
                  <a:pt x="863752" y="4798549"/>
                </a:cubicBezTo>
                <a:lnTo>
                  <a:pt x="836384" y="4819557"/>
                </a:lnTo>
                <a:cubicBezTo>
                  <a:pt x="827257" y="4805555"/>
                  <a:pt x="831833" y="4791552"/>
                  <a:pt x="850060" y="4777550"/>
                </a:cubicBezTo>
                <a:cubicBezTo>
                  <a:pt x="854624" y="4774047"/>
                  <a:pt x="858618" y="4771858"/>
                  <a:pt x="862039" y="4770983"/>
                </a:cubicBezTo>
                <a:close/>
                <a:moveTo>
                  <a:pt x="7721537" y="4759422"/>
                </a:moveTo>
                <a:lnTo>
                  <a:pt x="7735214" y="4759422"/>
                </a:lnTo>
                <a:lnTo>
                  <a:pt x="7748905" y="4759422"/>
                </a:lnTo>
                <a:cubicBezTo>
                  <a:pt x="7748905" y="4766429"/>
                  <a:pt x="7744340" y="4769931"/>
                  <a:pt x="7735214" y="4769931"/>
                </a:cubicBezTo>
                <a:cubicBezTo>
                  <a:pt x="7726087" y="4769931"/>
                  <a:pt x="7721537" y="4766429"/>
                  <a:pt x="7721537" y="4759422"/>
                </a:cubicBezTo>
                <a:close/>
                <a:moveTo>
                  <a:pt x="7352194" y="4759422"/>
                </a:moveTo>
                <a:lnTo>
                  <a:pt x="7365871" y="4759422"/>
                </a:lnTo>
                <a:lnTo>
                  <a:pt x="7379562" y="4759422"/>
                </a:lnTo>
                <a:cubicBezTo>
                  <a:pt x="7379562" y="4766429"/>
                  <a:pt x="7374999" y="4769931"/>
                  <a:pt x="7365871" y="4769931"/>
                </a:cubicBezTo>
                <a:cubicBezTo>
                  <a:pt x="7356758" y="4769931"/>
                  <a:pt x="7352194" y="4766429"/>
                  <a:pt x="7352194" y="4759422"/>
                </a:cubicBezTo>
                <a:close/>
                <a:moveTo>
                  <a:pt x="7283810" y="4748923"/>
                </a:moveTo>
                <a:cubicBezTo>
                  <a:pt x="7311164" y="4762925"/>
                  <a:pt x="7324841" y="4773424"/>
                  <a:pt x="7324841" y="4780430"/>
                </a:cubicBezTo>
                <a:cubicBezTo>
                  <a:pt x="7315727" y="4787426"/>
                  <a:pt x="7304319" y="4787426"/>
                  <a:pt x="7290630" y="4780430"/>
                </a:cubicBezTo>
                <a:cubicBezTo>
                  <a:pt x="7276966" y="4773424"/>
                  <a:pt x="7274684" y="4762925"/>
                  <a:pt x="7283810" y="4748923"/>
                </a:cubicBezTo>
                <a:close/>
                <a:moveTo>
                  <a:pt x="261862" y="4735546"/>
                </a:moveTo>
                <a:cubicBezTo>
                  <a:pt x="270976" y="4735546"/>
                  <a:pt x="275539" y="4739048"/>
                  <a:pt x="275539" y="4746043"/>
                </a:cubicBezTo>
                <a:cubicBezTo>
                  <a:pt x="275539" y="4753050"/>
                  <a:pt x="270976" y="4756554"/>
                  <a:pt x="261862" y="4756554"/>
                </a:cubicBezTo>
                <a:cubicBezTo>
                  <a:pt x="252736" y="4756554"/>
                  <a:pt x="248185" y="4753050"/>
                  <a:pt x="248185" y="4746043"/>
                </a:cubicBezTo>
                <a:cubicBezTo>
                  <a:pt x="248185" y="4739048"/>
                  <a:pt x="252736" y="4735546"/>
                  <a:pt x="261862" y="4735546"/>
                </a:cubicBezTo>
                <a:close/>
                <a:moveTo>
                  <a:pt x="607253" y="4730298"/>
                </a:moveTo>
                <a:cubicBezTo>
                  <a:pt x="609531" y="4730298"/>
                  <a:pt x="612951" y="4732047"/>
                  <a:pt x="617515" y="4735546"/>
                </a:cubicBezTo>
                <a:cubicBezTo>
                  <a:pt x="626641" y="4742550"/>
                  <a:pt x="626641" y="4751299"/>
                  <a:pt x="617515" y="4761797"/>
                </a:cubicBezTo>
                <a:cubicBezTo>
                  <a:pt x="608387" y="4772296"/>
                  <a:pt x="603836" y="4770544"/>
                  <a:pt x="603836" y="4756554"/>
                </a:cubicBezTo>
                <a:cubicBezTo>
                  <a:pt x="603836" y="4749547"/>
                  <a:pt x="603836" y="4742550"/>
                  <a:pt x="603836" y="4735546"/>
                </a:cubicBezTo>
                <a:cubicBezTo>
                  <a:pt x="603836" y="4732047"/>
                  <a:pt x="604974" y="4730298"/>
                  <a:pt x="607253" y="4730298"/>
                </a:cubicBezTo>
                <a:close/>
                <a:moveTo>
                  <a:pt x="7694170" y="4717427"/>
                </a:moveTo>
                <a:cubicBezTo>
                  <a:pt x="7703297" y="4717427"/>
                  <a:pt x="7707860" y="4720920"/>
                  <a:pt x="7707860" y="4727925"/>
                </a:cubicBezTo>
                <a:cubicBezTo>
                  <a:pt x="7707860" y="4734922"/>
                  <a:pt x="7703297" y="4738424"/>
                  <a:pt x="7694170" y="4738424"/>
                </a:cubicBezTo>
                <a:cubicBezTo>
                  <a:pt x="7685070" y="4738424"/>
                  <a:pt x="7680494" y="4734922"/>
                  <a:pt x="7680494" y="4727925"/>
                </a:cubicBezTo>
                <a:cubicBezTo>
                  <a:pt x="7680494" y="4720920"/>
                  <a:pt x="7685070" y="4717427"/>
                  <a:pt x="7694170" y="4717427"/>
                </a:cubicBezTo>
                <a:close/>
                <a:moveTo>
                  <a:pt x="973167" y="4704048"/>
                </a:moveTo>
                <a:cubicBezTo>
                  <a:pt x="982292" y="4704048"/>
                  <a:pt x="986856" y="4707541"/>
                  <a:pt x="986856" y="4714547"/>
                </a:cubicBezTo>
                <a:lnTo>
                  <a:pt x="986856" y="4735546"/>
                </a:lnTo>
                <a:cubicBezTo>
                  <a:pt x="977729" y="4728549"/>
                  <a:pt x="973167" y="4718050"/>
                  <a:pt x="973167" y="4704048"/>
                </a:cubicBezTo>
                <a:close/>
                <a:moveTo>
                  <a:pt x="6764852" y="4701017"/>
                </a:moveTo>
                <a:cubicBezTo>
                  <a:pt x="6752883" y="4701455"/>
                  <a:pt x="6738918" y="4703425"/>
                  <a:pt x="6722953" y="4706928"/>
                </a:cubicBezTo>
                <a:cubicBezTo>
                  <a:pt x="6713839" y="4706928"/>
                  <a:pt x="6709276" y="4713923"/>
                  <a:pt x="6709276" y="4727925"/>
                </a:cubicBezTo>
                <a:cubicBezTo>
                  <a:pt x="6709276" y="4741928"/>
                  <a:pt x="6722953" y="4748923"/>
                  <a:pt x="6750319" y="4748923"/>
                </a:cubicBezTo>
                <a:cubicBezTo>
                  <a:pt x="6786799" y="4748923"/>
                  <a:pt x="6795900" y="4759422"/>
                  <a:pt x="6777673" y="4780430"/>
                </a:cubicBezTo>
                <a:cubicBezTo>
                  <a:pt x="6759446" y="4801427"/>
                  <a:pt x="6763983" y="4822435"/>
                  <a:pt x="6791350" y="4843434"/>
                </a:cubicBezTo>
                <a:cubicBezTo>
                  <a:pt x="6809590" y="4864432"/>
                  <a:pt x="6818718" y="4876682"/>
                  <a:pt x="6818718" y="4880184"/>
                </a:cubicBezTo>
                <a:cubicBezTo>
                  <a:pt x="6818718" y="4883688"/>
                  <a:pt x="6800476" y="4881936"/>
                  <a:pt x="6763983" y="4874930"/>
                </a:cubicBezTo>
                <a:cubicBezTo>
                  <a:pt x="6709276" y="4867934"/>
                  <a:pt x="6677358" y="4871437"/>
                  <a:pt x="6668231" y="4885440"/>
                </a:cubicBezTo>
                <a:cubicBezTo>
                  <a:pt x="6659118" y="4906437"/>
                  <a:pt x="6661386" y="4922190"/>
                  <a:pt x="6675076" y="4932690"/>
                </a:cubicBezTo>
                <a:cubicBezTo>
                  <a:pt x="6688753" y="4943189"/>
                  <a:pt x="6704711" y="4944939"/>
                  <a:pt x="6722953" y="4937933"/>
                </a:cubicBezTo>
                <a:cubicBezTo>
                  <a:pt x="6732065" y="4937933"/>
                  <a:pt x="6741193" y="4955438"/>
                  <a:pt x="6750319" y="4990438"/>
                </a:cubicBezTo>
                <a:cubicBezTo>
                  <a:pt x="6750319" y="5018442"/>
                  <a:pt x="6748038" y="5035947"/>
                  <a:pt x="6743474" y="5042942"/>
                </a:cubicBezTo>
                <a:cubicBezTo>
                  <a:pt x="6738911" y="5049949"/>
                  <a:pt x="6727516" y="5049949"/>
                  <a:pt x="6709276" y="5042942"/>
                </a:cubicBezTo>
                <a:cubicBezTo>
                  <a:pt x="6672794" y="5035947"/>
                  <a:pt x="6654567" y="5046446"/>
                  <a:pt x="6654567" y="5074450"/>
                </a:cubicBezTo>
                <a:cubicBezTo>
                  <a:pt x="6654567" y="5095448"/>
                  <a:pt x="6672794" y="5102453"/>
                  <a:pt x="6709276" y="5095448"/>
                </a:cubicBezTo>
                <a:lnTo>
                  <a:pt x="6736630" y="5095448"/>
                </a:lnTo>
                <a:cubicBezTo>
                  <a:pt x="6745756" y="5095448"/>
                  <a:pt x="6750319" y="5116445"/>
                  <a:pt x="6750319" y="5158451"/>
                </a:cubicBezTo>
                <a:cubicBezTo>
                  <a:pt x="6741193" y="5179459"/>
                  <a:pt x="6736630" y="5189957"/>
                  <a:pt x="6736630" y="5189957"/>
                </a:cubicBezTo>
                <a:cubicBezTo>
                  <a:pt x="6736630" y="5154947"/>
                  <a:pt x="6722953" y="5137453"/>
                  <a:pt x="6695598" y="5137453"/>
                </a:cubicBezTo>
                <a:cubicBezTo>
                  <a:pt x="6686486" y="5137453"/>
                  <a:pt x="6675076" y="5146200"/>
                  <a:pt x="6661386" y="5163706"/>
                </a:cubicBezTo>
                <a:cubicBezTo>
                  <a:pt x="6647722" y="5181200"/>
                  <a:pt x="6643159" y="5202208"/>
                  <a:pt x="6647722" y="5226709"/>
                </a:cubicBezTo>
                <a:cubicBezTo>
                  <a:pt x="6652286" y="5251210"/>
                  <a:pt x="6659118" y="5266963"/>
                  <a:pt x="6668231" y="5273958"/>
                </a:cubicBezTo>
                <a:cubicBezTo>
                  <a:pt x="6686486" y="5280965"/>
                  <a:pt x="6700162" y="5284458"/>
                  <a:pt x="6709276" y="5284458"/>
                </a:cubicBezTo>
                <a:cubicBezTo>
                  <a:pt x="6727516" y="5291464"/>
                  <a:pt x="6732065" y="5280965"/>
                  <a:pt x="6722953" y="5252962"/>
                </a:cubicBezTo>
                <a:cubicBezTo>
                  <a:pt x="6713839" y="5238958"/>
                  <a:pt x="6713839" y="5231954"/>
                  <a:pt x="6722953" y="5231954"/>
                </a:cubicBezTo>
                <a:cubicBezTo>
                  <a:pt x="6741193" y="5231954"/>
                  <a:pt x="6750319" y="5245955"/>
                  <a:pt x="6750319" y="5273958"/>
                </a:cubicBezTo>
                <a:cubicBezTo>
                  <a:pt x="6750319" y="5301963"/>
                  <a:pt x="6732065" y="5312461"/>
                  <a:pt x="6695598" y="5305466"/>
                </a:cubicBezTo>
                <a:cubicBezTo>
                  <a:pt x="6668231" y="5298459"/>
                  <a:pt x="6652286" y="5298459"/>
                  <a:pt x="6647722" y="5305466"/>
                </a:cubicBezTo>
                <a:cubicBezTo>
                  <a:pt x="6643159" y="5312461"/>
                  <a:pt x="6640878" y="5336962"/>
                  <a:pt x="6640878" y="5378968"/>
                </a:cubicBezTo>
                <a:cubicBezTo>
                  <a:pt x="6640878" y="5434965"/>
                  <a:pt x="6654567" y="5462970"/>
                  <a:pt x="6681921" y="5462970"/>
                </a:cubicBezTo>
                <a:cubicBezTo>
                  <a:pt x="6709276" y="5462970"/>
                  <a:pt x="6722953" y="5490973"/>
                  <a:pt x="6722953" y="5546981"/>
                </a:cubicBezTo>
                <a:cubicBezTo>
                  <a:pt x="6722953" y="5581981"/>
                  <a:pt x="6727516" y="5602978"/>
                  <a:pt x="6736630" y="5609984"/>
                </a:cubicBezTo>
                <a:cubicBezTo>
                  <a:pt x="6745756" y="5616979"/>
                  <a:pt x="6759446" y="5616979"/>
                  <a:pt x="6777673" y="5609984"/>
                </a:cubicBezTo>
                <a:cubicBezTo>
                  <a:pt x="6805026" y="5602978"/>
                  <a:pt x="6816436" y="5571482"/>
                  <a:pt x="6811871" y="5515474"/>
                </a:cubicBezTo>
                <a:cubicBezTo>
                  <a:pt x="6807308" y="5459477"/>
                  <a:pt x="6814153" y="5427970"/>
                  <a:pt x="6832380" y="5420973"/>
                </a:cubicBezTo>
                <a:cubicBezTo>
                  <a:pt x="6850634" y="5413968"/>
                  <a:pt x="6862030" y="5401717"/>
                  <a:pt x="6866578" y="5384213"/>
                </a:cubicBezTo>
                <a:cubicBezTo>
                  <a:pt x="6871143" y="5366717"/>
                  <a:pt x="6859748" y="5357970"/>
                  <a:pt x="6832380" y="5357970"/>
                </a:cubicBezTo>
                <a:cubicBezTo>
                  <a:pt x="6805026" y="5357970"/>
                  <a:pt x="6805026" y="5350965"/>
                  <a:pt x="6832380" y="5336962"/>
                </a:cubicBezTo>
                <a:cubicBezTo>
                  <a:pt x="6850634" y="5329966"/>
                  <a:pt x="6857466" y="5286210"/>
                  <a:pt x="6852902" y="5205701"/>
                </a:cubicBezTo>
                <a:cubicBezTo>
                  <a:pt x="6848353" y="5125203"/>
                  <a:pt x="6855198" y="5077942"/>
                  <a:pt x="6873425" y="5063950"/>
                </a:cubicBezTo>
                <a:cubicBezTo>
                  <a:pt x="6873425" y="5063950"/>
                  <a:pt x="6873425" y="5042942"/>
                  <a:pt x="6873425" y="5000947"/>
                </a:cubicBezTo>
                <a:cubicBezTo>
                  <a:pt x="6864311" y="4972944"/>
                  <a:pt x="6859748" y="4955438"/>
                  <a:pt x="6859748" y="4948443"/>
                </a:cubicBezTo>
                <a:cubicBezTo>
                  <a:pt x="6859748" y="4906437"/>
                  <a:pt x="6868862" y="4895938"/>
                  <a:pt x="6887102" y="4916936"/>
                </a:cubicBezTo>
                <a:cubicBezTo>
                  <a:pt x="6905342" y="4944939"/>
                  <a:pt x="6914468" y="4941437"/>
                  <a:pt x="6914468" y="4906437"/>
                </a:cubicBezTo>
                <a:cubicBezTo>
                  <a:pt x="6914468" y="4885440"/>
                  <a:pt x="6905342" y="4874930"/>
                  <a:pt x="6887102" y="4874930"/>
                </a:cubicBezTo>
                <a:lnTo>
                  <a:pt x="6900778" y="4843434"/>
                </a:lnTo>
                <a:cubicBezTo>
                  <a:pt x="6909905" y="4822435"/>
                  <a:pt x="6912186" y="4803179"/>
                  <a:pt x="6907623" y="4785675"/>
                </a:cubicBezTo>
                <a:cubicBezTo>
                  <a:pt x="6903060" y="4768179"/>
                  <a:pt x="6882551" y="4759422"/>
                  <a:pt x="6846071" y="4759422"/>
                </a:cubicBezTo>
                <a:cubicBezTo>
                  <a:pt x="6827830" y="4759422"/>
                  <a:pt x="6818718" y="4752426"/>
                  <a:pt x="6818718" y="4738424"/>
                </a:cubicBezTo>
                <a:cubicBezTo>
                  <a:pt x="6818718" y="4720930"/>
                  <a:pt x="6810718" y="4709546"/>
                  <a:pt x="6794772" y="4704301"/>
                </a:cubicBezTo>
                <a:cubicBezTo>
                  <a:pt x="6786793" y="4701673"/>
                  <a:pt x="6776821" y="4700579"/>
                  <a:pt x="6764852" y="4701017"/>
                </a:cubicBezTo>
                <a:close/>
                <a:moveTo>
                  <a:pt x="7776258" y="4696419"/>
                </a:moveTo>
                <a:cubicBezTo>
                  <a:pt x="7776258" y="4703426"/>
                  <a:pt x="7773977" y="4710421"/>
                  <a:pt x="7769412" y="4717427"/>
                </a:cubicBezTo>
                <a:cubicBezTo>
                  <a:pt x="7764863" y="4724422"/>
                  <a:pt x="7758017" y="4724422"/>
                  <a:pt x="7748905" y="4717427"/>
                </a:cubicBezTo>
                <a:cubicBezTo>
                  <a:pt x="7748905" y="4710421"/>
                  <a:pt x="7758017" y="4703426"/>
                  <a:pt x="7776258" y="4696419"/>
                </a:cubicBezTo>
                <a:close/>
                <a:moveTo>
                  <a:pt x="1214277" y="4686976"/>
                </a:moveTo>
                <a:cubicBezTo>
                  <a:pt x="1199457" y="4687851"/>
                  <a:pt x="1178360" y="4693539"/>
                  <a:pt x="1151007" y="4704048"/>
                </a:cubicBezTo>
                <a:cubicBezTo>
                  <a:pt x="1114524" y="4732042"/>
                  <a:pt x="1128202" y="4749547"/>
                  <a:pt x="1192049" y="4756554"/>
                </a:cubicBezTo>
                <a:cubicBezTo>
                  <a:pt x="1237630" y="4756554"/>
                  <a:pt x="1274110" y="4767051"/>
                  <a:pt x="1301478" y="4788050"/>
                </a:cubicBezTo>
                <a:cubicBezTo>
                  <a:pt x="1356198" y="4837051"/>
                  <a:pt x="1383552" y="4833549"/>
                  <a:pt x="1383552" y="4777550"/>
                </a:cubicBezTo>
                <a:cubicBezTo>
                  <a:pt x="1383552" y="4742550"/>
                  <a:pt x="1342509" y="4725046"/>
                  <a:pt x="1260446" y="4725046"/>
                </a:cubicBezTo>
                <a:cubicBezTo>
                  <a:pt x="1251320" y="4725046"/>
                  <a:pt x="1244475" y="4716299"/>
                  <a:pt x="1239924" y="4698794"/>
                </a:cubicBezTo>
                <a:cubicBezTo>
                  <a:pt x="1237630" y="4690046"/>
                  <a:pt x="1229095" y="4686101"/>
                  <a:pt x="1214277" y="4686976"/>
                </a:cubicBezTo>
                <a:close/>
                <a:moveTo>
                  <a:pt x="7256444" y="4685920"/>
                </a:moveTo>
                <a:lnTo>
                  <a:pt x="7283810" y="4685920"/>
                </a:lnTo>
                <a:cubicBezTo>
                  <a:pt x="7302038" y="4685920"/>
                  <a:pt x="7311164" y="4692926"/>
                  <a:pt x="7311164" y="4706928"/>
                </a:cubicBezTo>
                <a:cubicBezTo>
                  <a:pt x="7302038" y="4713923"/>
                  <a:pt x="7283810" y="4706928"/>
                  <a:pt x="7256444" y="4685920"/>
                </a:cubicBezTo>
                <a:close/>
                <a:moveTo>
                  <a:pt x="7215399" y="4685920"/>
                </a:moveTo>
                <a:cubicBezTo>
                  <a:pt x="7233639" y="4685920"/>
                  <a:pt x="7242767" y="4692926"/>
                  <a:pt x="7242767" y="4706928"/>
                </a:cubicBezTo>
                <a:cubicBezTo>
                  <a:pt x="7242767" y="4713923"/>
                  <a:pt x="7238202" y="4720920"/>
                  <a:pt x="7229076" y="4727925"/>
                </a:cubicBezTo>
                <a:cubicBezTo>
                  <a:pt x="7201722" y="4790930"/>
                  <a:pt x="7188046" y="4790930"/>
                  <a:pt x="7188046" y="4727925"/>
                </a:cubicBezTo>
                <a:cubicBezTo>
                  <a:pt x="7188046" y="4699922"/>
                  <a:pt x="7197159" y="4685920"/>
                  <a:pt x="7215399" y="4685920"/>
                </a:cubicBezTo>
                <a:close/>
                <a:moveTo>
                  <a:pt x="740633" y="4662043"/>
                </a:moveTo>
                <a:cubicBezTo>
                  <a:pt x="749745" y="4662043"/>
                  <a:pt x="754310" y="4669038"/>
                  <a:pt x="754310" y="4683040"/>
                </a:cubicBezTo>
                <a:cubicBezTo>
                  <a:pt x="754310" y="4697042"/>
                  <a:pt x="752027" y="4712795"/>
                  <a:pt x="747464" y="4730291"/>
                </a:cubicBezTo>
                <a:cubicBezTo>
                  <a:pt x="742900" y="4747795"/>
                  <a:pt x="736069" y="4760046"/>
                  <a:pt x="726955" y="4767051"/>
                </a:cubicBezTo>
                <a:cubicBezTo>
                  <a:pt x="708702" y="4781054"/>
                  <a:pt x="699602" y="4774048"/>
                  <a:pt x="699602" y="4746043"/>
                </a:cubicBezTo>
                <a:cubicBezTo>
                  <a:pt x="699602" y="4704048"/>
                  <a:pt x="713266" y="4676045"/>
                  <a:pt x="740633" y="4662043"/>
                </a:cubicBezTo>
                <a:close/>
                <a:moveTo>
                  <a:pt x="836384" y="4641045"/>
                </a:moveTo>
                <a:cubicBezTo>
                  <a:pt x="845497" y="4641045"/>
                  <a:pt x="850060" y="4658539"/>
                  <a:pt x="850060" y="4693539"/>
                </a:cubicBezTo>
                <a:lnTo>
                  <a:pt x="836384" y="4704048"/>
                </a:lnTo>
                <a:lnTo>
                  <a:pt x="809018" y="4662043"/>
                </a:lnTo>
                <a:cubicBezTo>
                  <a:pt x="809018" y="4648042"/>
                  <a:pt x="818144" y="4641045"/>
                  <a:pt x="836384" y="4641045"/>
                </a:cubicBezTo>
                <a:close/>
                <a:moveTo>
                  <a:pt x="261862" y="4641045"/>
                </a:moveTo>
                <a:cubicBezTo>
                  <a:pt x="270976" y="4648042"/>
                  <a:pt x="275539" y="4655037"/>
                  <a:pt x="275539" y="4662043"/>
                </a:cubicBezTo>
                <a:cubicBezTo>
                  <a:pt x="275539" y="4676045"/>
                  <a:pt x="266425" y="4683040"/>
                  <a:pt x="248185" y="4683040"/>
                </a:cubicBezTo>
                <a:cubicBezTo>
                  <a:pt x="229945" y="4676045"/>
                  <a:pt x="234508" y="4662043"/>
                  <a:pt x="261862" y="4641045"/>
                </a:cubicBezTo>
                <a:close/>
                <a:moveTo>
                  <a:pt x="7352194" y="4622917"/>
                </a:moveTo>
                <a:lnTo>
                  <a:pt x="7352194" y="4643925"/>
                </a:lnTo>
                <a:cubicBezTo>
                  <a:pt x="7361308" y="4650920"/>
                  <a:pt x="7365871" y="4657917"/>
                  <a:pt x="7365871" y="4664922"/>
                </a:cubicBezTo>
                <a:cubicBezTo>
                  <a:pt x="7365871" y="4685920"/>
                  <a:pt x="7361308" y="4696419"/>
                  <a:pt x="7352194" y="4696419"/>
                </a:cubicBezTo>
                <a:cubicBezTo>
                  <a:pt x="7343081" y="4696419"/>
                  <a:pt x="7338518" y="4682427"/>
                  <a:pt x="7338518" y="4654424"/>
                </a:cubicBezTo>
                <a:cubicBezTo>
                  <a:pt x="7347644" y="4626419"/>
                  <a:pt x="7352194" y="4615920"/>
                  <a:pt x="7352194" y="4622917"/>
                </a:cubicBezTo>
                <a:close/>
                <a:moveTo>
                  <a:pt x="7230789" y="4595351"/>
                </a:moveTo>
                <a:cubicBezTo>
                  <a:pt x="7234210" y="4596226"/>
                  <a:pt x="7238203" y="4598415"/>
                  <a:pt x="7242767" y="4601918"/>
                </a:cubicBezTo>
                <a:cubicBezTo>
                  <a:pt x="7260993" y="4615920"/>
                  <a:pt x="7265570" y="4629923"/>
                  <a:pt x="7256444" y="4643925"/>
                </a:cubicBezTo>
                <a:lnTo>
                  <a:pt x="7229076" y="4622917"/>
                </a:lnTo>
                <a:cubicBezTo>
                  <a:pt x="7219977" y="4608915"/>
                  <a:pt x="7217695" y="4600168"/>
                  <a:pt x="7222244" y="4596664"/>
                </a:cubicBezTo>
                <a:cubicBezTo>
                  <a:pt x="7224519" y="4594913"/>
                  <a:pt x="7227368" y="4594475"/>
                  <a:pt x="7230789" y="4595351"/>
                </a:cubicBezTo>
                <a:close/>
                <a:moveTo>
                  <a:pt x="754310" y="4588541"/>
                </a:moveTo>
                <a:lnTo>
                  <a:pt x="781664" y="4588541"/>
                </a:lnTo>
                <a:cubicBezTo>
                  <a:pt x="781664" y="4595536"/>
                  <a:pt x="772536" y="4606035"/>
                  <a:pt x="754310" y="4620037"/>
                </a:cubicBezTo>
                <a:cubicBezTo>
                  <a:pt x="726955" y="4641045"/>
                  <a:pt x="708702" y="4648042"/>
                  <a:pt x="699602" y="4641045"/>
                </a:cubicBezTo>
                <a:cubicBezTo>
                  <a:pt x="681348" y="4627043"/>
                  <a:pt x="699602" y="4609538"/>
                  <a:pt x="754310" y="4588541"/>
                </a:cubicBezTo>
                <a:close/>
                <a:moveTo>
                  <a:pt x="261862" y="4588541"/>
                </a:moveTo>
                <a:cubicBezTo>
                  <a:pt x="270976" y="4588541"/>
                  <a:pt x="275539" y="4592034"/>
                  <a:pt x="275539" y="4599040"/>
                </a:cubicBezTo>
                <a:cubicBezTo>
                  <a:pt x="275539" y="4606035"/>
                  <a:pt x="270976" y="4609538"/>
                  <a:pt x="261862" y="4609538"/>
                </a:cubicBezTo>
                <a:cubicBezTo>
                  <a:pt x="252736" y="4609538"/>
                  <a:pt x="248185" y="4606035"/>
                  <a:pt x="248185" y="4599040"/>
                </a:cubicBezTo>
                <a:cubicBezTo>
                  <a:pt x="248185" y="4592034"/>
                  <a:pt x="252736" y="4588541"/>
                  <a:pt x="261862" y="4588541"/>
                </a:cubicBezTo>
                <a:close/>
                <a:moveTo>
                  <a:pt x="7830966" y="4559914"/>
                </a:moveTo>
                <a:cubicBezTo>
                  <a:pt x="7840092" y="4559914"/>
                  <a:pt x="7844642" y="4563416"/>
                  <a:pt x="7844642" y="4570411"/>
                </a:cubicBezTo>
                <a:cubicBezTo>
                  <a:pt x="7844642" y="4577418"/>
                  <a:pt x="7840092" y="4580922"/>
                  <a:pt x="7830966" y="4580922"/>
                </a:cubicBezTo>
                <a:cubicBezTo>
                  <a:pt x="7821852" y="4580922"/>
                  <a:pt x="7817289" y="4577418"/>
                  <a:pt x="7817289" y="4570411"/>
                </a:cubicBezTo>
                <a:cubicBezTo>
                  <a:pt x="7817289" y="4563416"/>
                  <a:pt x="7821852" y="4559914"/>
                  <a:pt x="7830966" y="4559914"/>
                </a:cubicBezTo>
                <a:close/>
                <a:moveTo>
                  <a:pt x="576483" y="4557034"/>
                </a:moveTo>
                <a:cubicBezTo>
                  <a:pt x="594725" y="4557034"/>
                  <a:pt x="603836" y="4564040"/>
                  <a:pt x="603836" y="4578042"/>
                </a:cubicBezTo>
                <a:cubicBezTo>
                  <a:pt x="603836" y="4585037"/>
                  <a:pt x="594725" y="4588541"/>
                  <a:pt x="576483" y="4588541"/>
                </a:cubicBezTo>
                <a:cubicBezTo>
                  <a:pt x="558243" y="4588541"/>
                  <a:pt x="549117" y="4585037"/>
                  <a:pt x="549117" y="4578042"/>
                </a:cubicBezTo>
                <a:cubicBezTo>
                  <a:pt x="549117" y="4564040"/>
                  <a:pt x="558243" y="4557034"/>
                  <a:pt x="576483" y="4557034"/>
                </a:cubicBezTo>
                <a:close/>
                <a:moveTo>
                  <a:pt x="521763" y="4557034"/>
                </a:moveTo>
                <a:cubicBezTo>
                  <a:pt x="530889" y="4557034"/>
                  <a:pt x="535453" y="4560536"/>
                  <a:pt x="535453" y="4567533"/>
                </a:cubicBezTo>
                <a:cubicBezTo>
                  <a:pt x="535453" y="4574539"/>
                  <a:pt x="530889" y="4578042"/>
                  <a:pt x="521763" y="4578042"/>
                </a:cubicBezTo>
                <a:cubicBezTo>
                  <a:pt x="512635" y="4578042"/>
                  <a:pt x="508072" y="4574539"/>
                  <a:pt x="508072" y="4567533"/>
                </a:cubicBezTo>
                <a:cubicBezTo>
                  <a:pt x="508072" y="4560536"/>
                  <a:pt x="512635" y="4557034"/>
                  <a:pt x="521763" y="4557034"/>
                </a:cubicBezTo>
                <a:close/>
                <a:moveTo>
                  <a:pt x="7485575" y="4554666"/>
                </a:moveTo>
                <a:cubicBezTo>
                  <a:pt x="7487853" y="4554666"/>
                  <a:pt x="7488990" y="4556415"/>
                  <a:pt x="7488990" y="4559914"/>
                </a:cubicBezTo>
                <a:cubicBezTo>
                  <a:pt x="7488990" y="4566918"/>
                  <a:pt x="7488990" y="4573915"/>
                  <a:pt x="7488990" y="4580922"/>
                </a:cubicBezTo>
                <a:cubicBezTo>
                  <a:pt x="7488990" y="4594912"/>
                  <a:pt x="7484441" y="4596664"/>
                  <a:pt x="7475313" y="4586165"/>
                </a:cubicBezTo>
                <a:cubicBezTo>
                  <a:pt x="7466186" y="4575667"/>
                  <a:pt x="7466186" y="4566918"/>
                  <a:pt x="7475313" y="4559914"/>
                </a:cubicBezTo>
                <a:cubicBezTo>
                  <a:pt x="7479877" y="4556415"/>
                  <a:pt x="7483297" y="4554666"/>
                  <a:pt x="7485575" y="4554666"/>
                </a:cubicBezTo>
                <a:close/>
                <a:moveTo>
                  <a:pt x="949235" y="4551787"/>
                </a:moveTo>
                <a:cubicBezTo>
                  <a:pt x="951517" y="4551787"/>
                  <a:pt x="954939" y="4553536"/>
                  <a:pt x="959503" y="4557034"/>
                </a:cubicBezTo>
                <a:cubicBezTo>
                  <a:pt x="968616" y="4564040"/>
                  <a:pt x="968616" y="4572787"/>
                  <a:pt x="959503" y="4583286"/>
                </a:cubicBezTo>
                <a:cubicBezTo>
                  <a:pt x="950376" y="4593784"/>
                  <a:pt x="945812" y="4592034"/>
                  <a:pt x="945812" y="4578042"/>
                </a:cubicBezTo>
                <a:cubicBezTo>
                  <a:pt x="945812" y="4571035"/>
                  <a:pt x="945812" y="4564040"/>
                  <a:pt x="945812" y="4557034"/>
                </a:cubicBezTo>
                <a:cubicBezTo>
                  <a:pt x="945812" y="4553536"/>
                  <a:pt x="946953" y="4551787"/>
                  <a:pt x="949235" y="4551787"/>
                </a:cubicBezTo>
                <a:close/>
                <a:moveTo>
                  <a:pt x="7119662" y="4528416"/>
                </a:moveTo>
                <a:cubicBezTo>
                  <a:pt x="7119662" y="4542418"/>
                  <a:pt x="7115098" y="4552917"/>
                  <a:pt x="7105970" y="4559914"/>
                </a:cubicBezTo>
                <a:lnTo>
                  <a:pt x="7105970" y="4538915"/>
                </a:lnTo>
                <a:cubicBezTo>
                  <a:pt x="7105970" y="4531909"/>
                  <a:pt x="7110535" y="4528416"/>
                  <a:pt x="7119662" y="4528416"/>
                </a:cubicBezTo>
                <a:close/>
                <a:moveTo>
                  <a:pt x="248185" y="4525538"/>
                </a:moveTo>
                <a:lnTo>
                  <a:pt x="261862" y="4525538"/>
                </a:lnTo>
                <a:lnTo>
                  <a:pt x="275539" y="4525538"/>
                </a:lnTo>
                <a:cubicBezTo>
                  <a:pt x="275539" y="4532533"/>
                  <a:pt x="270976" y="4536035"/>
                  <a:pt x="261862" y="4536035"/>
                </a:cubicBezTo>
                <a:cubicBezTo>
                  <a:pt x="252736" y="4536035"/>
                  <a:pt x="248185" y="4532533"/>
                  <a:pt x="248185" y="4525538"/>
                </a:cubicBezTo>
                <a:close/>
                <a:moveTo>
                  <a:pt x="6878551" y="4511344"/>
                </a:moveTo>
                <a:cubicBezTo>
                  <a:pt x="6863734" y="4510469"/>
                  <a:pt x="6855198" y="4514414"/>
                  <a:pt x="6852902" y="4523162"/>
                </a:cubicBezTo>
                <a:cubicBezTo>
                  <a:pt x="6848353" y="4540667"/>
                  <a:pt x="6841506" y="4549414"/>
                  <a:pt x="6832380" y="4549414"/>
                </a:cubicBezTo>
                <a:cubicBezTo>
                  <a:pt x="6750319" y="4549414"/>
                  <a:pt x="6709276" y="4566918"/>
                  <a:pt x="6709276" y="4601918"/>
                </a:cubicBezTo>
                <a:cubicBezTo>
                  <a:pt x="6709276" y="4657917"/>
                  <a:pt x="6736630" y="4661419"/>
                  <a:pt x="6791350" y="4612418"/>
                </a:cubicBezTo>
                <a:cubicBezTo>
                  <a:pt x="6818718" y="4591419"/>
                  <a:pt x="6855198" y="4580922"/>
                  <a:pt x="6900778" y="4580922"/>
                </a:cubicBezTo>
                <a:cubicBezTo>
                  <a:pt x="6964626" y="4573915"/>
                  <a:pt x="6978303" y="4556410"/>
                  <a:pt x="6941822" y="4528416"/>
                </a:cubicBezTo>
                <a:cubicBezTo>
                  <a:pt x="6914468" y="4517907"/>
                  <a:pt x="6893369" y="4512219"/>
                  <a:pt x="6878551" y="4511344"/>
                </a:cubicBezTo>
                <a:close/>
                <a:moveTo>
                  <a:pt x="1876000" y="4504530"/>
                </a:moveTo>
                <a:cubicBezTo>
                  <a:pt x="1866872" y="4511534"/>
                  <a:pt x="1871436" y="4522034"/>
                  <a:pt x="1889689" y="4536035"/>
                </a:cubicBezTo>
                <a:lnTo>
                  <a:pt x="1889689" y="4525538"/>
                </a:lnTo>
                <a:cubicBezTo>
                  <a:pt x="1889689" y="4511534"/>
                  <a:pt x="1885126" y="4504530"/>
                  <a:pt x="1876000" y="4504530"/>
                </a:cubicBezTo>
                <a:close/>
                <a:moveTo>
                  <a:pt x="7352194" y="4486411"/>
                </a:moveTo>
                <a:cubicBezTo>
                  <a:pt x="7379562" y="4500413"/>
                  <a:pt x="7393225" y="4528416"/>
                  <a:pt x="7393225" y="4570411"/>
                </a:cubicBezTo>
                <a:cubicBezTo>
                  <a:pt x="7393225" y="4598416"/>
                  <a:pt x="7384126" y="4605422"/>
                  <a:pt x="7365871" y="4591419"/>
                </a:cubicBezTo>
                <a:cubicBezTo>
                  <a:pt x="7356758" y="4584414"/>
                  <a:pt x="7349927" y="4572163"/>
                  <a:pt x="7345362" y="4554659"/>
                </a:cubicBezTo>
                <a:cubicBezTo>
                  <a:pt x="7340799" y="4537163"/>
                  <a:pt x="7338518" y="4521410"/>
                  <a:pt x="7338518" y="4507408"/>
                </a:cubicBezTo>
                <a:cubicBezTo>
                  <a:pt x="7338518" y="4493406"/>
                  <a:pt x="7343081" y="4486411"/>
                  <a:pt x="7352194" y="4486411"/>
                </a:cubicBezTo>
                <a:close/>
                <a:moveTo>
                  <a:pt x="7830966" y="4465413"/>
                </a:moveTo>
                <a:cubicBezTo>
                  <a:pt x="7858319" y="4486411"/>
                  <a:pt x="7862882" y="4500413"/>
                  <a:pt x="7844642" y="4507408"/>
                </a:cubicBezTo>
                <a:cubicBezTo>
                  <a:pt x="7826402" y="4507408"/>
                  <a:pt x="7817289" y="4500413"/>
                  <a:pt x="7817289" y="4486411"/>
                </a:cubicBezTo>
                <a:cubicBezTo>
                  <a:pt x="7817289" y="4479405"/>
                  <a:pt x="7821852" y="4472410"/>
                  <a:pt x="7830966" y="4465413"/>
                </a:cubicBezTo>
                <a:close/>
                <a:moveTo>
                  <a:pt x="7256444" y="4465413"/>
                </a:moveTo>
                <a:cubicBezTo>
                  <a:pt x="7274684" y="4465413"/>
                  <a:pt x="7283810" y="4472410"/>
                  <a:pt x="7283810" y="4486411"/>
                </a:cubicBezTo>
                <a:lnTo>
                  <a:pt x="7256444" y="4528416"/>
                </a:lnTo>
                <a:lnTo>
                  <a:pt x="7242767" y="4517907"/>
                </a:lnTo>
                <a:cubicBezTo>
                  <a:pt x="7242767" y="4482907"/>
                  <a:pt x="7247330" y="4465413"/>
                  <a:pt x="7256444" y="4465413"/>
                </a:cubicBezTo>
                <a:close/>
                <a:moveTo>
                  <a:pt x="925304" y="4433654"/>
                </a:moveTo>
                <a:cubicBezTo>
                  <a:pt x="929854" y="4431902"/>
                  <a:pt x="936699" y="4434530"/>
                  <a:pt x="945812" y="4441526"/>
                </a:cubicBezTo>
                <a:cubicBezTo>
                  <a:pt x="945812" y="4441526"/>
                  <a:pt x="936699" y="4445029"/>
                  <a:pt x="918459" y="4452024"/>
                </a:cubicBezTo>
                <a:cubicBezTo>
                  <a:pt x="918459" y="4441526"/>
                  <a:pt x="920740" y="4435405"/>
                  <a:pt x="925304" y="4433654"/>
                </a:cubicBezTo>
                <a:close/>
                <a:moveTo>
                  <a:pt x="1520347" y="4420528"/>
                </a:moveTo>
                <a:cubicBezTo>
                  <a:pt x="1456499" y="4441526"/>
                  <a:pt x="1433711" y="4466026"/>
                  <a:pt x="1451950" y="4494030"/>
                </a:cubicBezTo>
                <a:cubicBezTo>
                  <a:pt x="1461076" y="4501037"/>
                  <a:pt x="1474740" y="4504530"/>
                  <a:pt x="1492994" y="4504530"/>
                </a:cubicBezTo>
                <a:cubicBezTo>
                  <a:pt x="1511220" y="4504530"/>
                  <a:pt x="1520347" y="4490526"/>
                  <a:pt x="1520347" y="4462534"/>
                </a:cubicBezTo>
                <a:close/>
                <a:moveTo>
                  <a:pt x="740627" y="4417899"/>
                </a:moveTo>
                <a:cubicBezTo>
                  <a:pt x="736069" y="4416149"/>
                  <a:pt x="731512" y="4417024"/>
                  <a:pt x="726955" y="4420528"/>
                </a:cubicBezTo>
                <a:cubicBezTo>
                  <a:pt x="726955" y="4441526"/>
                  <a:pt x="736069" y="4455528"/>
                  <a:pt x="754310" y="4462534"/>
                </a:cubicBezTo>
                <a:lnTo>
                  <a:pt x="754310" y="4431027"/>
                </a:lnTo>
                <a:cubicBezTo>
                  <a:pt x="749745" y="4424026"/>
                  <a:pt x="745185" y="4419650"/>
                  <a:pt x="740627" y="4417899"/>
                </a:cubicBezTo>
                <a:close/>
                <a:moveTo>
                  <a:pt x="7830966" y="4412909"/>
                </a:moveTo>
                <a:cubicBezTo>
                  <a:pt x="7840092" y="4412909"/>
                  <a:pt x="7844642" y="4416402"/>
                  <a:pt x="7844642" y="4423408"/>
                </a:cubicBezTo>
                <a:cubicBezTo>
                  <a:pt x="7844642" y="4430403"/>
                  <a:pt x="7840092" y="4433906"/>
                  <a:pt x="7830966" y="4433906"/>
                </a:cubicBezTo>
                <a:cubicBezTo>
                  <a:pt x="7821852" y="4433906"/>
                  <a:pt x="7817289" y="4430403"/>
                  <a:pt x="7817289" y="4423408"/>
                </a:cubicBezTo>
                <a:cubicBezTo>
                  <a:pt x="7817289" y="4416402"/>
                  <a:pt x="7821852" y="4412909"/>
                  <a:pt x="7830966" y="4412909"/>
                </a:cubicBezTo>
                <a:close/>
                <a:moveTo>
                  <a:pt x="7311164" y="4412909"/>
                </a:moveTo>
                <a:lnTo>
                  <a:pt x="7338518" y="4412909"/>
                </a:lnTo>
                <a:cubicBezTo>
                  <a:pt x="7393225" y="4433906"/>
                  <a:pt x="7411479" y="4451411"/>
                  <a:pt x="7393225" y="4465413"/>
                </a:cubicBezTo>
                <a:cubicBezTo>
                  <a:pt x="7384126" y="4472410"/>
                  <a:pt x="7365871" y="4465413"/>
                  <a:pt x="7338518" y="4444405"/>
                </a:cubicBezTo>
                <a:cubicBezTo>
                  <a:pt x="7320290" y="4430403"/>
                  <a:pt x="7311164" y="4419904"/>
                  <a:pt x="7311164" y="4412909"/>
                </a:cubicBezTo>
                <a:close/>
                <a:moveTo>
                  <a:pt x="720110" y="4399520"/>
                </a:moveTo>
                <a:cubicBezTo>
                  <a:pt x="733801" y="4392525"/>
                  <a:pt x="754310" y="4399520"/>
                  <a:pt x="781664" y="4420528"/>
                </a:cubicBezTo>
                <a:cubicBezTo>
                  <a:pt x="790790" y="4434530"/>
                  <a:pt x="793059" y="4455528"/>
                  <a:pt x="788508" y="4483531"/>
                </a:cubicBezTo>
                <a:cubicBezTo>
                  <a:pt x="783946" y="4511534"/>
                  <a:pt x="772536" y="4525538"/>
                  <a:pt x="754310" y="4525538"/>
                </a:cubicBezTo>
                <a:cubicBezTo>
                  <a:pt x="745182" y="4525538"/>
                  <a:pt x="740633" y="4536035"/>
                  <a:pt x="740633" y="4557034"/>
                </a:cubicBezTo>
                <a:cubicBezTo>
                  <a:pt x="731520" y="4571035"/>
                  <a:pt x="722392" y="4581534"/>
                  <a:pt x="713266" y="4588541"/>
                </a:cubicBezTo>
                <a:cubicBezTo>
                  <a:pt x="695038" y="4588541"/>
                  <a:pt x="685912" y="4578042"/>
                  <a:pt x="685912" y="4557034"/>
                </a:cubicBezTo>
                <a:lnTo>
                  <a:pt x="685912" y="4525538"/>
                </a:lnTo>
                <a:cubicBezTo>
                  <a:pt x="695038" y="4497533"/>
                  <a:pt x="699602" y="4476525"/>
                  <a:pt x="699602" y="4462534"/>
                </a:cubicBezTo>
                <a:cubicBezTo>
                  <a:pt x="699602" y="4427523"/>
                  <a:pt x="706433" y="4406526"/>
                  <a:pt x="720110" y="4399520"/>
                </a:cubicBezTo>
                <a:close/>
                <a:moveTo>
                  <a:pt x="7571065" y="4381402"/>
                </a:moveTo>
                <a:cubicBezTo>
                  <a:pt x="7580191" y="4381402"/>
                  <a:pt x="7584754" y="4384904"/>
                  <a:pt x="7584754" y="4391901"/>
                </a:cubicBezTo>
                <a:cubicBezTo>
                  <a:pt x="7584754" y="4398907"/>
                  <a:pt x="7580191" y="4402410"/>
                  <a:pt x="7571065" y="4402410"/>
                </a:cubicBezTo>
                <a:cubicBezTo>
                  <a:pt x="7561938" y="4402410"/>
                  <a:pt x="7557375" y="4398907"/>
                  <a:pt x="7557375" y="4391901"/>
                </a:cubicBezTo>
                <a:cubicBezTo>
                  <a:pt x="7557375" y="4384904"/>
                  <a:pt x="7561938" y="4381402"/>
                  <a:pt x="7571065" y="4381402"/>
                </a:cubicBezTo>
                <a:close/>
                <a:moveTo>
                  <a:pt x="7516343" y="4381402"/>
                </a:moveTo>
                <a:cubicBezTo>
                  <a:pt x="7534585" y="4381402"/>
                  <a:pt x="7543711" y="4388408"/>
                  <a:pt x="7543711" y="4402410"/>
                </a:cubicBezTo>
                <a:cubicBezTo>
                  <a:pt x="7543711" y="4409405"/>
                  <a:pt x="7534585" y="4412909"/>
                  <a:pt x="7516343" y="4412909"/>
                </a:cubicBezTo>
                <a:cubicBezTo>
                  <a:pt x="7498103" y="4412909"/>
                  <a:pt x="7488990" y="4409405"/>
                  <a:pt x="7488990" y="4402410"/>
                </a:cubicBezTo>
                <a:cubicBezTo>
                  <a:pt x="7488990" y="4388408"/>
                  <a:pt x="7498103" y="4381402"/>
                  <a:pt x="7516343" y="4381402"/>
                </a:cubicBezTo>
                <a:close/>
                <a:moveTo>
                  <a:pt x="7143593" y="4376155"/>
                </a:moveTo>
                <a:cubicBezTo>
                  <a:pt x="7145875" y="4376155"/>
                  <a:pt x="7147015" y="4377904"/>
                  <a:pt x="7147015" y="4381402"/>
                </a:cubicBezTo>
                <a:cubicBezTo>
                  <a:pt x="7147015" y="4388408"/>
                  <a:pt x="7147015" y="4395403"/>
                  <a:pt x="7147015" y="4402410"/>
                </a:cubicBezTo>
                <a:cubicBezTo>
                  <a:pt x="7147015" y="4416402"/>
                  <a:pt x="7142452" y="4418152"/>
                  <a:pt x="7133326" y="4407654"/>
                </a:cubicBezTo>
                <a:cubicBezTo>
                  <a:pt x="7124212" y="4397155"/>
                  <a:pt x="7124212" y="4388408"/>
                  <a:pt x="7133326" y="4381402"/>
                </a:cubicBezTo>
                <a:cubicBezTo>
                  <a:pt x="7137889" y="4377904"/>
                  <a:pt x="7141312" y="4376155"/>
                  <a:pt x="7143593" y="4376155"/>
                </a:cubicBezTo>
                <a:close/>
                <a:moveTo>
                  <a:pt x="932148" y="4357525"/>
                </a:moveTo>
                <a:lnTo>
                  <a:pt x="959503" y="4389021"/>
                </a:lnTo>
                <a:lnTo>
                  <a:pt x="945812" y="4399530"/>
                </a:lnTo>
                <a:cubicBezTo>
                  <a:pt x="927573" y="4399530"/>
                  <a:pt x="918459" y="4392525"/>
                  <a:pt x="918459" y="4378522"/>
                </a:cubicBezTo>
                <a:close/>
                <a:moveTo>
                  <a:pt x="822707" y="4357525"/>
                </a:moveTo>
                <a:cubicBezTo>
                  <a:pt x="831833" y="4357525"/>
                  <a:pt x="836384" y="4361027"/>
                  <a:pt x="836384" y="4368024"/>
                </a:cubicBezTo>
                <a:cubicBezTo>
                  <a:pt x="836384" y="4375019"/>
                  <a:pt x="831833" y="4378522"/>
                  <a:pt x="822707" y="4378522"/>
                </a:cubicBezTo>
                <a:cubicBezTo>
                  <a:pt x="813580" y="4378522"/>
                  <a:pt x="809018" y="4375019"/>
                  <a:pt x="809018" y="4368024"/>
                </a:cubicBezTo>
                <a:cubicBezTo>
                  <a:pt x="809018" y="4361027"/>
                  <a:pt x="813580" y="4357525"/>
                  <a:pt x="822707" y="4357525"/>
                </a:cubicBezTo>
                <a:close/>
                <a:moveTo>
                  <a:pt x="426011" y="4357525"/>
                </a:moveTo>
                <a:cubicBezTo>
                  <a:pt x="435124" y="4357525"/>
                  <a:pt x="439688" y="4361027"/>
                  <a:pt x="439688" y="4368024"/>
                </a:cubicBezTo>
                <a:cubicBezTo>
                  <a:pt x="439688" y="4375019"/>
                  <a:pt x="435124" y="4378522"/>
                  <a:pt x="426011" y="4378522"/>
                </a:cubicBezTo>
                <a:cubicBezTo>
                  <a:pt x="416884" y="4378522"/>
                  <a:pt x="412334" y="4375019"/>
                  <a:pt x="412334" y="4368024"/>
                </a:cubicBezTo>
                <a:cubicBezTo>
                  <a:pt x="412334" y="4361027"/>
                  <a:pt x="416884" y="4357525"/>
                  <a:pt x="426011" y="4357525"/>
                </a:cubicBezTo>
                <a:close/>
                <a:moveTo>
                  <a:pt x="7817289" y="4349906"/>
                </a:moveTo>
                <a:lnTo>
                  <a:pt x="7830966" y="4349906"/>
                </a:lnTo>
                <a:lnTo>
                  <a:pt x="7844642" y="4349906"/>
                </a:lnTo>
                <a:cubicBezTo>
                  <a:pt x="7844642" y="4356901"/>
                  <a:pt x="7840092" y="4360403"/>
                  <a:pt x="7830966" y="4360403"/>
                </a:cubicBezTo>
                <a:cubicBezTo>
                  <a:pt x="7821852" y="4360403"/>
                  <a:pt x="7817289" y="4356901"/>
                  <a:pt x="7817289" y="4349906"/>
                </a:cubicBezTo>
                <a:close/>
                <a:moveTo>
                  <a:pt x="521763" y="4347026"/>
                </a:moveTo>
                <a:cubicBezTo>
                  <a:pt x="530889" y="4347026"/>
                  <a:pt x="535453" y="4350518"/>
                  <a:pt x="535453" y="4357525"/>
                </a:cubicBezTo>
                <a:lnTo>
                  <a:pt x="521763" y="4357525"/>
                </a:lnTo>
                <a:lnTo>
                  <a:pt x="508072" y="4357525"/>
                </a:lnTo>
                <a:cubicBezTo>
                  <a:pt x="508072" y="4350518"/>
                  <a:pt x="512635" y="4347026"/>
                  <a:pt x="521763" y="4347026"/>
                </a:cubicBezTo>
                <a:close/>
                <a:moveTo>
                  <a:pt x="6216828" y="4328898"/>
                </a:moveTo>
                <a:cubicBezTo>
                  <a:pt x="6207702" y="4328898"/>
                  <a:pt x="6203139" y="4335902"/>
                  <a:pt x="6203139" y="4349906"/>
                </a:cubicBezTo>
                <a:lnTo>
                  <a:pt x="6203139" y="4360403"/>
                </a:lnTo>
                <a:cubicBezTo>
                  <a:pt x="6221391" y="4346402"/>
                  <a:pt x="6225955" y="4335902"/>
                  <a:pt x="6216828" y="4328898"/>
                </a:cubicBezTo>
                <a:close/>
                <a:moveTo>
                  <a:pt x="179775" y="4315518"/>
                </a:moveTo>
                <a:cubicBezTo>
                  <a:pt x="216254" y="4336517"/>
                  <a:pt x="220817" y="4357525"/>
                  <a:pt x="193464" y="4378522"/>
                </a:cubicBezTo>
                <a:cubicBezTo>
                  <a:pt x="156984" y="4378522"/>
                  <a:pt x="143295" y="4364520"/>
                  <a:pt x="152420" y="4336517"/>
                </a:cubicBezTo>
                <a:close/>
                <a:moveTo>
                  <a:pt x="7167524" y="4258022"/>
                </a:moveTo>
                <a:cubicBezTo>
                  <a:pt x="7172087" y="4259773"/>
                  <a:pt x="7174369" y="4265894"/>
                  <a:pt x="7174369" y="4276392"/>
                </a:cubicBezTo>
                <a:cubicBezTo>
                  <a:pt x="7156129" y="4269397"/>
                  <a:pt x="7147015" y="4265894"/>
                  <a:pt x="7147015" y="4265894"/>
                </a:cubicBezTo>
                <a:cubicBezTo>
                  <a:pt x="7156129" y="4258898"/>
                  <a:pt x="7162974" y="4256270"/>
                  <a:pt x="7167524" y="4258022"/>
                </a:cubicBezTo>
                <a:close/>
                <a:moveTo>
                  <a:pt x="740633" y="4252515"/>
                </a:moveTo>
                <a:cubicBezTo>
                  <a:pt x="758874" y="4266517"/>
                  <a:pt x="777100" y="4277016"/>
                  <a:pt x="795354" y="4284022"/>
                </a:cubicBezTo>
                <a:cubicBezTo>
                  <a:pt x="840934" y="4312016"/>
                  <a:pt x="845497" y="4326018"/>
                  <a:pt x="809018" y="4326018"/>
                </a:cubicBezTo>
                <a:cubicBezTo>
                  <a:pt x="763424" y="4326018"/>
                  <a:pt x="736069" y="4329520"/>
                  <a:pt x="726955" y="4336517"/>
                </a:cubicBezTo>
                <a:cubicBezTo>
                  <a:pt x="708702" y="4322525"/>
                  <a:pt x="699602" y="4308523"/>
                  <a:pt x="699602" y="4294522"/>
                </a:cubicBezTo>
                <a:cubicBezTo>
                  <a:pt x="699602" y="4266517"/>
                  <a:pt x="713266" y="4252515"/>
                  <a:pt x="740633" y="4252515"/>
                </a:cubicBezTo>
                <a:close/>
                <a:moveTo>
                  <a:pt x="6572479" y="4244896"/>
                </a:moveTo>
                <a:lnTo>
                  <a:pt x="6572479" y="4286902"/>
                </a:lnTo>
                <a:cubicBezTo>
                  <a:pt x="6572479" y="4314894"/>
                  <a:pt x="6581607" y="4328898"/>
                  <a:pt x="6599833" y="4328898"/>
                </a:cubicBezTo>
                <a:cubicBezTo>
                  <a:pt x="6618087" y="4328898"/>
                  <a:pt x="6631751" y="4325405"/>
                  <a:pt x="6640878" y="4318398"/>
                </a:cubicBezTo>
                <a:cubicBezTo>
                  <a:pt x="6659118" y="4290394"/>
                  <a:pt x="6636327" y="4265894"/>
                  <a:pt x="6572479" y="4244896"/>
                </a:cubicBezTo>
                <a:close/>
                <a:moveTo>
                  <a:pt x="7352199" y="4242267"/>
                </a:moveTo>
                <a:cubicBezTo>
                  <a:pt x="7347641" y="4244018"/>
                  <a:pt x="7343081" y="4248394"/>
                  <a:pt x="7338518" y="4255395"/>
                </a:cubicBezTo>
                <a:lnTo>
                  <a:pt x="7338518" y="4286902"/>
                </a:lnTo>
                <a:cubicBezTo>
                  <a:pt x="7356758" y="4279896"/>
                  <a:pt x="7365871" y="4265894"/>
                  <a:pt x="7365871" y="4244896"/>
                </a:cubicBezTo>
                <a:cubicBezTo>
                  <a:pt x="7361314" y="4241394"/>
                  <a:pt x="7356758" y="4240517"/>
                  <a:pt x="7352199" y="4242267"/>
                </a:cubicBezTo>
                <a:close/>
                <a:moveTo>
                  <a:pt x="918459" y="4242016"/>
                </a:moveTo>
                <a:lnTo>
                  <a:pt x="945812" y="4242016"/>
                </a:lnTo>
                <a:cubicBezTo>
                  <a:pt x="927573" y="4256018"/>
                  <a:pt x="913896" y="4259522"/>
                  <a:pt x="904782" y="4252515"/>
                </a:cubicBezTo>
                <a:cubicBezTo>
                  <a:pt x="904782" y="4245520"/>
                  <a:pt x="909331" y="4242016"/>
                  <a:pt x="918459" y="4242016"/>
                </a:cubicBezTo>
                <a:close/>
                <a:moveTo>
                  <a:pt x="7372716" y="4223888"/>
                </a:moveTo>
                <a:cubicBezTo>
                  <a:pt x="7386394" y="4230894"/>
                  <a:pt x="7393225" y="4251891"/>
                  <a:pt x="7393225" y="4286902"/>
                </a:cubicBezTo>
                <a:cubicBezTo>
                  <a:pt x="7393225" y="4300893"/>
                  <a:pt x="7397788" y="4321901"/>
                  <a:pt x="7406916" y="4349906"/>
                </a:cubicBezTo>
                <a:lnTo>
                  <a:pt x="7406916" y="4381402"/>
                </a:lnTo>
                <a:cubicBezTo>
                  <a:pt x="7406916" y="4402410"/>
                  <a:pt x="7397788" y="4412909"/>
                  <a:pt x="7379562" y="4412909"/>
                </a:cubicBezTo>
                <a:cubicBezTo>
                  <a:pt x="7370434" y="4405902"/>
                  <a:pt x="7361308" y="4395403"/>
                  <a:pt x="7352194" y="4381402"/>
                </a:cubicBezTo>
                <a:cubicBezTo>
                  <a:pt x="7352194" y="4360403"/>
                  <a:pt x="7347644" y="4349906"/>
                  <a:pt x="7338518" y="4349906"/>
                </a:cubicBezTo>
                <a:cubicBezTo>
                  <a:pt x="7320290" y="4349906"/>
                  <a:pt x="7308882" y="4335902"/>
                  <a:pt x="7304319" y="4307899"/>
                </a:cubicBezTo>
                <a:cubicBezTo>
                  <a:pt x="7299769" y="4279896"/>
                  <a:pt x="7302038" y="4258898"/>
                  <a:pt x="7311164" y="4244896"/>
                </a:cubicBezTo>
                <a:cubicBezTo>
                  <a:pt x="7338518" y="4223888"/>
                  <a:pt x="7359026" y="4216893"/>
                  <a:pt x="7372716" y="4223888"/>
                </a:cubicBezTo>
                <a:close/>
                <a:moveTo>
                  <a:pt x="1151007" y="4221019"/>
                </a:moveTo>
                <a:cubicBezTo>
                  <a:pt x="1114524" y="4221019"/>
                  <a:pt x="1089452" y="4233269"/>
                  <a:pt x="1075763" y="4257770"/>
                </a:cubicBezTo>
                <a:cubicBezTo>
                  <a:pt x="1062086" y="4282270"/>
                  <a:pt x="1064368" y="4301517"/>
                  <a:pt x="1082608" y="4315518"/>
                </a:cubicBezTo>
                <a:cubicBezTo>
                  <a:pt x="1100848" y="4329520"/>
                  <a:pt x="1125935" y="4320773"/>
                  <a:pt x="1157851" y="4289267"/>
                </a:cubicBezTo>
                <a:cubicBezTo>
                  <a:pt x="1189768" y="4257770"/>
                  <a:pt x="1205726" y="4238514"/>
                  <a:pt x="1205726" y="4231518"/>
                </a:cubicBezTo>
                <a:cubicBezTo>
                  <a:pt x="1205726" y="4224512"/>
                  <a:pt x="1187486" y="4221019"/>
                  <a:pt x="1151007" y="4221019"/>
                </a:cubicBezTo>
                <a:close/>
                <a:moveTo>
                  <a:pt x="166111" y="4221019"/>
                </a:moveTo>
                <a:cubicBezTo>
                  <a:pt x="175224" y="4221019"/>
                  <a:pt x="179775" y="4224512"/>
                  <a:pt x="179775" y="4231518"/>
                </a:cubicBezTo>
                <a:cubicBezTo>
                  <a:pt x="179775" y="4238514"/>
                  <a:pt x="175224" y="4242016"/>
                  <a:pt x="166111" y="4242016"/>
                </a:cubicBezTo>
                <a:lnTo>
                  <a:pt x="166111" y="4231518"/>
                </a:lnTo>
                <a:close/>
                <a:moveTo>
                  <a:pt x="84023" y="4221019"/>
                </a:moveTo>
                <a:lnTo>
                  <a:pt x="84023" y="4231518"/>
                </a:lnTo>
                <a:lnTo>
                  <a:pt x="84023" y="4242016"/>
                </a:lnTo>
                <a:cubicBezTo>
                  <a:pt x="74896" y="4242016"/>
                  <a:pt x="70360" y="4238514"/>
                  <a:pt x="70360" y="4231518"/>
                </a:cubicBezTo>
                <a:cubicBezTo>
                  <a:pt x="70360" y="4224512"/>
                  <a:pt x="74896" y="4221019"/>
                  <a:pt x="84023" y="4221019"/>
                </a:cubicBezTo>
                <a:close/>
                <a:moveTo>
                  <a:pt x="1817856" y="4213138"/>
                </a:moveTo>
                <a:cubicBezTo>
                  <a:pt x="1811038" y="4211386"/>
                  <a:pt x="1803039" y="4214013"/>
                  <a:pt x="1793939" y="4221019"/>
                </a:cubicBezTo>
                <a:cubicBezTo>
                  <a:pt x="1784811" y="4235010"/>
                  <a:pt x="1780248" y="4256018"/>
                  <a:pt x="1780248" y="4284022"/>
                </a:cubicBezTo>
                <a:cubicBezTo>
                  <a:pt x="1780248" y="4305019"/>
                  <a:pt x="1793939" y="4305019"/>
                  <a:pt x="1821292" y="4284022"/>
                </a:cubicBezTo>
                <a:cubicBezTo>
                  <a:pt x="1839520" y="4270021"/>
                  <a:pt x="1844083" y="4252515"/>
                  <a:pt x="1834969" y="4231518"/>
                </a:cubicBezTo>
                <a:cubicBezTo>
                  <a:pt x="1830419" y="4221019"/>
                  <a:pt x="1824700" y="4214888"/>
                  <a:pt x="1817856" y="4213138"/>
                </a:cubicBezTo>
                <a:close/>
                <a:moveTo>
                  <a:pt x="7666817" y="4181893"/>
                </a:moveTo>
                <a:cubicBezTo>
                  <a:pt x="7675943" y="4181893"/>
                  <a:pt x="7680494" y="4185395"/>
                  <a:pt x="7680494" y="4192392"/>
                </a:cubicBezTo>
                <a:cubicBezTo>
                  <a:pt x="7680494" y="4199387"/>
                  <a:pt x="7675943" y="4202890"/>
                  <a:pt x="7666817" y="4202890"/>
                </a:cubicBezTo>
                <a:cubicBezTo>
                  <a:pt x="7657703" y="4202890"/>
                  <a:pt x="7653140" y="4199387"/>
                  <a:pt x="7653140" y="4192392"/>
                </a:cubicBezTo>
                <a:cubicBezTo>
                  <a:pt x="7653140" y="4185395"/>
                  <a:pt x="7657703" y="4181893"/>
                  <a:pt x="7666817" y="4181893"/>
                </a:cubicBezTo>
                <a:close/>
                <a:moveTo>
                  <a:pt x="7270121" y="4181893"/>
                </a:moveTo>
                <a:cubicBezTo>
                  <a:pt x="7279247" y="4181893"/>
                  <a:pt x="7283810" y="4185395"/>
                  <a:pt x="7283810" y="4192392"/>
                </a:cubicBezTo>
                <a:cubicBezTo>
                  <a:pt x="7283810" y="4199387"/>
                  <a:pt x="7279247" y="4202890"/>
                  <a:pt x="7270121" y="4202890"/>
                </a:cubicBezTo>
                <a:cubicBezTo>
                  <a:pt x="7260993" y="4202890"/>
                  <a:pt x="7256444" y="4199387"/>
                  <a:pt x="7256444" y="4192392"/>
                </a:cubicBezTo>
                <a:cubicBezTo>
                  <a:pt x="7256444" y="4185395"/>
                  <a:pt x="7260993" y="4181893"/>
                  <a:pt x="7270121" y="4181893"/>
                </a:cubicBezTo>
                <a:close/>
                <a:moveTo>
                  <a:pt x="7160679" y="4181893"/>
                </a:moveTo>
                <a:lnTo>
                  <a:pt x="7174369" y="4202890"/>
                </a:lnTo>
                <a:cubicBezTo>
                  <a:pt x="7174369" y="4216893"/>
                  <a:pt x="7165255" y="4223898"/>
                  <a:pt x="7147015" y="4223898"/>
                </a:cubicBezTo>
                <a:lnTo>
                  <a:pt x="7133326" y="4213389"/>
                </a:lnTo>
                <a:close/>
                <a:moveTo>
                  <a:pt x="494409" y="4179013"/>
                </a:moveTo>
                <a:cubicBezTo>
                  <a:pt x="503523" y="4179013"/>
                  <a:pt x="508072" y="4182517"/>
                  <a:pt x="508072" y="4189512"/>
                </a:cubicBezTo>
                <a:cubicBezTo>
                  <a:pt x="508072" y="4196507"/>
                  <a:pt x="503523" y="4200011"/>
                  <a:pt x="494409" y="4200011"/>
                </a:cubicBezTo>
                <a:cubicBezTo>
                  <a:pt x="485283" y="4200011"/>
                  <a:pt x="480718" y="4196507"/>
                  <a:pt x="480718" y="4189512"/>
                </a:cubicBezTo>
                <a:cubicBezTo>
                  <a:pt x="480718" y="4182517"/>
                  <a:pt x="485283" y="4179013"/>
                  <a:pt x="494409" y="4179013"/>
                </a:cubicBezTo>
                <a:close/>
                <a:moveTo>
                  <a:pt x="7571065" y="4171394"/>
                </a:moveTo>
                <a:cubicBezTo>
                  <a:pt x="7580191" y="4171394"/>
                  <a:pt x="7584754" y="4174886"/>
                  <a:pt x="7584754" y="4181893"/>
                </a:cubicBezTo>
                <a:lnTo>
                  <a:pt x="7571065" y="4181893"/>
                </a:lnTo>
                <a:lnTo>
                  <a:pt x="7557375" y="4181893"/>
                </a:lnTo>
                <a:cubicBezTo>
                  <a:pt x="7557375" y="4174886"/>
                  <a:pt x="7561938" y="4171394"/>
                  <a:pt x="7571065" y="4171394"/>
                </a:cubicBezTo>
                <a:close/>
                <a:moveTo>
                  <a:pt x="7913054" y="4139886"/>
                </a:moveTo>
                <a:lnTo>
                  <a:pt x="7940407" y="4160885"/>
                </a:lnTo>
                <a:cubicBezTo>
                  <a:pt x="7949534" y="4188888"/>
                  <a:pt x="7935844" y="4202890"/>
                  <a:pt x="7899362" y="4202890"/>
                </a:cubicBezTo>
                <a:cubicBezTo>
                  <a:pt x="7872009" y="4181893"/>
                  <a:pt x="7876572" y="4160885"/>
                  <a:pt x="7913054" y="4139886"/>
                </a:cubicBezTo>
                <a:close/>
                <a:moveTo>
                  <a:pt x="166111" y="4126509"/>
                </a:moveTo>
                <a:cubicBezTo>
                  <a:pt x="175224" y="4126509"/>
                  <a:pt x="179775" y="4130011"/>
                  <a:pt x="179775" y="4137008"/>
                </a:cubicBezTo>
                <a:cubicBezTo>
                  <a:pt x="179775" y="4144013"/>
                  <a:pt x="175224" y="4147506"/>
                  <a:pt x="166111" y="4147506"/>
                </a:cubicBezTo>
                <a:lnTo>
                  <a:pt x="166111" y="4137008"/>
                </a:lnTo>
                <a:close/>
                <a:moveTo>
                  <a:pt x="1130483" y="4108128"/>
                </a:moveTo>
                <a:cubicBezTo>
                  <a:pt x="1121369" y="4109880"/>
                  <a:pt x="1109961" y="4116010"/>
                  <a:pt x="1096297" y="4126509"/>
                </a:cubicBezTo>
                <a:cubicBezTo>
                  <a:pt x="1087171" y="4140510"/>
                  <a:pt x="1078044" y="4140510"/>
                  <a:pt x="1068931" y="4126509"/>
                </a:cubicBezTo>
                <a:cubicBezTo>
                  <a:pt x="1050691" y="4112507"/>
                  <a:pt x="1041577" y="4112507"/>
                  <a:pt x="1041577" y="4126509"/>
                </a:cubicBezTo>
                <a:cubicBezTo>
                  <a:pt x="1041577" y="4161509"/>
                  <a:pt x="1068931" y="4179013"/>
                  <a:pt x="1123651" y="4179013"/>
                </a:cubicBezTo>
                <a:cubicBezTo>
                  <a:pt x="1178360" y="4179013"/>
                  <a:pt x="1210276" y="4165011"/>
                  <a:pt x="1219403" y="4137008"/>
                </a:cubicBezTo>
                <a:cubicBezTo>
                  <a:pt x="1237630" y="4116010"/>
                  <a:pt x="1228516" y="4109003"/>
                  <a:pt x="1192049" y="4116010"/>
                </a:cubicBezTo>
                <a:cubicBezTo>
                  <a:pt x="1164696" y="4123005"/>
                  <a:pt x="1151007" y="4123005"/>
                  <a:pt x="1151007" y="4116010"/>
                </a:cubicBezTo>
                <a:cubicBezTo>
                  <a:pt x="1146441" y="4109003"/>
                  <a:pt x="1139596" y="4106387"/>
                  <a:pt x="1130483" y="4108128"/>
                </a:cubicBezTo>
                <a:close/>
                <a:moveTo>
                  <a:pt x="1807601" y="4095002"/>
                </a:moveTo>
                <a:cubicBezTo>
                  <a:pt x="1798475" y="4102008"/>
                  <a:pt x="1793939" y="4112507"/>
                  <a:pt x="1793939" y="4126509"/>
                </a:cubicBezTo>
                <a:cubicBezTo>
                  <a:pt x="1812164" y="4126509"/>
                  <a:pt x="1821292" y="4123005"/>
                  <a:pt x="1821292" y="4116010"/>
                </a:cubicBezTo>
                <a:cubicBezTo>
                  <a:pt x="1821292" y="4102008"/>
                  <a:pt x="1816729" y="4095002"/>
                  <a:pt x="1807601" y="4095002"/>
                </a:cubicBezTo>
                <a:close/>
                <a:moveTo>
                  <a:pt x="1506670" y="4095002"/>
                </a:moveTo>
                <a:cubicBezTo>
                  <a:pt x="1488430" y="4088006"/>
                  <a:pt x="1465627" y="4098504"/>
                  <a:pt x="1438259" y="4126509"/>
                </a:cubicBezTo>
                <a:cubicBezTo>
                  <a:pt x="1429147" y="4133504"/>
                  <a:pt x="1445105" y="4145755"/>
                  <a:pt x="1486148" y="4163259"/>
                </a:cubicBezTo>
                <a:cubicBezTo>
                  <a:pt x="1527179" y="4180765"/>
                  <a:pt x="1515784" y="4203514"/>
                  <a:pt x="1451950" y="4231518"/>
                </a:cubicBezTo>
                <a:lnTo>
                  <a:pt x="1397228" y="4252515"/>
                </a:lnTo>
                <a:cubicBezTo>
                  <a:pt x="1451950" y="4266517"/>
                  <a:pt x="1479304" y="4277016"/>
                  <a:pt x="1479304" y="4284022"/>
                </a:cubicBezTo>
                <a:cubicBezTo>
                  <a:pt x="1479304" y="4291018"/>
                  <a:pt x="1474740" y="4298014"/>
                  <a:pt x="1465627" y="4305019"/>
                </a:cubicBezTo>
                <a:cubicBezTo>
                  <a:pt x="1456499" y="4326018"/>
                  <a:pt x="1442824" y="4336517"/>
                  <a:pt x="1424597" y="4336517"/>
                </a:cubicBezTo>
                <a:cubicBezTo>
                  <a:pt x="1415468" y="4329520"/>
                  <a:pt x="1410906" y="4336517"/>
                  <a:pt x="1410906" y="4357525"/>
                </a:cubicBezTo>
                <a:cubicBezTo>
                  <a:pt x="1410906" y="4413522"/>
                  <a:pt x="1438259" y="4424030"/>
                  <a:pt x="1492994" y="4389021"/>
                </a:cubicBezTo>
                <a:cubicBezTo>
                  <a:pt x="1520347" y="4375019"/>
                  <a:pt x="1527179" y="4359275"/>
                  <a:pt x="1513502" y="4341771"/>
                </a:cubicBezTo>
                <a:cubicBezTo>
                  <a:pt x="1499825" y="4324266"/>
                  <a:pt x="1502094" y="4308523"/>
                  <a:pt x="1520347" y="4294522"/>
                </a:cubicBezTo>
                <a:lnTo>
                  <a:pt x="1520347" y="4158005"/>
                </a:lnTo>
                <a:cubicBezTo>
                  <a:pt x="1529460" y="4123005"/>
                  <a:pt x="1524912" y="4102008"/>
                  <a:pt x="1506670" y="4095002"/>
                </a:cubicBezTo>
                <a:close/>
                <a:moveTo>
                  <a:pt x="7352194" y="4076883"/>
                </a:moveTo>
                <a:cubicBezTo>
                  <a:pt x="7379562" y="4076883"/>
                  <a:pt x="7393225" y="4090885"/>
                  <a:pt x="7393225" y="4118890"/>
                </a:cubicBezTo>
                <a:cubicBezTo>
                  <a:pt x="7393225" y="4132891"/>
                  <a:pt x="7384126" y="4146893"/>
                  <a:pt x="7365871" y="4160885"/>
                </a:cubicBezTo>
                <a:cubicBezTo>
                  <a:pt x="7356758" y="4153888"/>
                  <a:pt x="7329404" y="4150386"/>
                  <a:pt x="7283810" y="4150386"/>
                </a:cubicBezTo>
                <a:cubicBezTo>
                  <a:pt x="7247330" y="4150386"/>
                  <a:pt x="7251894" y="4136384"/>
                  <a:pt x="7297474" y="4108390"/>
                </a:cubicBezTo>
                <a:cubicBezTo>
                  <a:pt x="7315727" y="4101384"/>
                  <a:pt x="7333954" y="4090885"/>
                  <a:pt x="7352194" y="4076883"/>
                </a:cubicBezTo>
                <a:close/>
                <a:moveTo>
                  <a:pt x="7147015" y="4066384"/>
                </a:moveTo>
                <a:lnTo>
                  <a:pt x="7174369" y="4066384"/>
                </a:lnTo>
                <a:cubicBezTo>
                  <a:pt x="7183495" y="4066384"/>
                  <a:pt x="7188046" y="4069888"/>
                  <a:pt x="7188046" y="4076883"/>
                </a:cubicBezTo>
                <a:cubicBezTo>
                  <a:pt x="7178932" y="4083890"/>
                  <a:pt x="7165255" y="4080386"/>
                  <a:pt x="7147015" y="4066384"/>
                </a:cubicBezTo>
                <a:close/>
                <a:moveTo>
                  <a:pt x="891106" y="4063506"/>
                </a:moveTo>
                <a:cubicBezTo>
                  <a:pt x="900219" y="4070501"/>
                  <a:pt x="909331" y="4084502"/>
                  <a:pt x="918459" y="4105510"/>
                </a:cubicBezTo>
                <a:lnTo>
                  <a:pt x="891106" y="4137008"/>
                </a:lnTo>
                <a:lnTo>
                  <a:pt x="877428" y="4105510"/>
                </a:lnTo>
                <a:cubicBezTo>
                  <a:pt x="877428" y="4084502"/>
                  <a:pt x="881977" y="4070501"/>
                  <a:pt x="891106" y="4063506"/>
                </a:cubicBezTo>
                <a:close/>
                <a:moveTo>
                  <a:pt x="8008804" y="4045387"/>
                </a:moveTo>
                <a:cubicBezTo>
                  <a:pt x="8017932" y="4045387"/>
                  <a:pt x="8022468" y="4048880"/>
                  <a:pt x="8022468" y="4055886"/>
                </a:cubicBezTo>
                <a:cubicBezTo>
                  <a:pt x="8022468" y="4062882"/>
                  <a:pt x="8017932" y="4066384"/>
                  <a:pt x="8008804" y="4066384"/>
                </a:cubicBezTo>
                <a:lnTo>
                  <a:pt x="8008804" y="4055886"/>
                </a:lnTo>
                <a:close/>
                <a:moveTo>
                  <a:pt x="7926716" y="4045387"/>
                </a:moveTo>
                <a:lnTo>
                  <a:pt x="7926716" y="4055886"/>
                </a:lnTo>
                <a:lnTo>
                  <a:pt x="7926716" y="4066384"/>
                </a:lnTo>
                <a:cubicBezTo>
                  <a:pt x="7917604" y="4066384"/>
                  <a:pt x="7913054" y="4062882"/>
                  <a:pt x="7913054" y="4055886"/>
                </a:cubicBezTo>
                <a:cubicBezTo>
                  <a:pt x="7913054" y="4048880"/>
                  <a:pt x="7917604" y="4045387"/>
                  <a:pt x="7926716" y="4045387"/>
                </a:cubicBezTo>
                <a:close/>
                <a:moveTo>
                  <a:pt x="6941822" y="4045387"/>
                </a:moveTo>
                <a:cubicBezTo>
                  <a:pt x="6905342" y="4045387"/>
                  <a:pt x="6887102" y="4048880"/>
                  <a:pt x="6887102" y="4055886"/>
                </a:cubicBezTo>
                <a:cubicBezTo>
                  <a:pt x="6887102" y="4062882"/>
                  <a:pt x="6903060" y="4082138"/>
                  <a:pt x="6934977" y="4113635"/>
                </a:cubicBezTo>
                <a:cubicBezTo>
                  <a:pt x="6966894" y="4145141"/>
                  <a:pt x="6991980" y="4153888"/>
                  <a:pt x="7010220" y="4139886"/>
                </a:cubicBezTo>
                <a:cubicBezTo>
                  <a:pt x="7028460" y="4125885"/>
                  <a:pt x="7030742" y="4106638"/>
                  <a:pt x="7017065" y="4082138"/>
                </a:cubicBezTo>
                <a:cubicBezTo>
                  <a:pt x="7003375" y="4057637"/>
                  <a:pt x="6978303" y="4045387"/>
                  <a:pt x="6941822" y="4045387"/>
                </a:cubicBezTo>
                <a:close/>
                <a:moveTo>
                  <a:pt x="193464" y="4042507"/>
                </a:moveTo>
                <a:cubicBezTo>
                  <a:pt x="220817" y="4042507"/>
                  <a:pt x="234508" y="4049502"/>
                  <a:pt x="234508" y="4063506"/>
                </a:cubicBezTo>
                <a:cubicBezTo>
                  <a:pt x="234508" y="4070501"/>
                  <a:pt x="220817" y="4074003"/>
                  <a:pt x="193464" y="4074003"/>
                </a:cubicBezTo>
                <a:cubicBezTo>
                  <a:pt x="175224" y="4074003"/>
                  <a:pt x="166111" y="4070501"/>
                  <a:pt x="166111" y="4063506"/>
                </a:cubicBezTo>
                <a:cubicBezTo>
                  <a:pt x="166111" y="4049502"/>
                  <a:pt x="175224" y="4042507"/>
                  <a:pt x="193464" y="4042507"/>
                </a:cubicBezTo>
                <a:close/>
                <a:moveTo>
                  <a:pt x="6274972" y="4037506"/>
                </a:moveTo>
                <a:cubicBezTo>
                  <a:pt x="6268126" y="4039256"/>
                  <a:pt x="6262409" y="4045387"/>
                  <a:pt x="6257859" y="4055886"/>
                </a:cubicBezTo>
                <a:cubicBezTo>
                  <a:pt x="6248745" y="4076883"/>
                  <a:pt x="6253308" y="4094389"/>
                  <a:pt x="6271535" y="4108390"/>
                </a:cubicBezTo>
                <a:cubicBezTo>
                  <a:pt x="6298889" y="4129387"/>
                  <a:pt x="6312580" y="4129387"/>
                  <a:pt x="6312580" y="4108390"/>
                </a:cubicBezTo>
                <a:cubicBezTo>
                  <a:pt x="6312580" y="4080386"/>
                  <a:pt x="6308015" y="4059378"/>
                  <a:pt x="6298889" y="4045387"/>
                </a:cubicBezTo>
                <a:cubicBezTo>
                  <a:pt x="6289790" y="4038381"/>
                  <a:pt x="6281790" y="4035754"/>
                  <a:pt x="6274972" y="4037506"/>
                </a:cubicBezTo>
                <a:close/>
                <a:moveTo>
                  <a:pt x="877428" y="4011000"/>
                </a:moveTo>
                <a:cubicBezTo>
                  <a:pt x="886540" y="4011000"/>
                  <a:pt x="895668" y="4011000"/>
                  <a:pt x="904782" y="4011000"/>
                </a:cubicBezTo>
                <a:cubicBezTo>
                  <a:pt x="895668" y="4017997"/>
                  <a:pt x="886540" y="4021499"/>
                  <a:pt x="877428" y="4021499"/>
                </a:cubicBezTo>
                <a:cubicBezTo>
                  <a:pt x="868288" y="4014504"/>
                  <a:pt x="868288" y="4011000"/>
                  <a:pt x="877428" y="4011000"/>
                </a:cubicBezTo>
                <a:close/>
                <a:moveTo>
                  <a:pt x="1666541" y="4004440"/>
                </a:moveTo>
                <a:cubicBezTo>
                  <a:pt x="1661411" y="4003564"/>
                  <a:pt x="1657136" y="4003999"/>
                  <a:pt x="1653720" y="4005746"/>
                </a:cubicBezTo>
                <a:cubicBezTo>
                  <a:pt x="1646889" y="4009250"/>
                  <a:pt x="1643452" y="4017997"/>
                  <a:pt x="1643452" y="4031998"/>
                </a:cubicBezTo>
                <a:cubicBezTo>
                  <a:pt x="1643452" y="4039005"/>
                  <a:pt x="1648016" y="4061754"/>
                  <a:pt x="1657144" y="4100256"/>
                </a:cubicBezTo>
                <a:cubicBezTo>
                  <a:pt x="1666257" y="4138758"/>
                  <a:pt x="1673088" y="4170256"/>
                  <a:pt x="1677651" y="4194766"/>
                </a:cubicBezTo>
                <a:cubicBezTo>
                  <a:pt x="1682216" y="4219267"/>
                  <a:pt x="1679934" y="4242016"/>
                  <a:pt x="1670819" y="4263014"/>
                </a:cubicBezTo>
                <a:cubicBezTo>
                  <a:pt x="1661707" y="4270021"/>
                  <a:pt x="1657144" y="4312016"/>
                  <a:pt x="1657144" y="4389021"/>
                </a:cubicBezTo>
                <a:cubicBezTo>
                  <a:pt x="1666257" y="4410029"/>
                  <a:pt x="1668524" y="4429275"/>
                  <a:pt x="1663974" y="4446781"/>
                </a:cubicBezTo>
                <a:cubicBezTo>
                  <a:pt x="1659426" y="4464275"/>
                  <a:pt x="1652579" y="4480029"/>
                  <a:pt x="1643452" y="4494030"/>
                </a:cubicBezTo>
                <a:cubicBezTo>
                  <a:pt x="1634326" y="4508032"/>
                  <a:pt x="1629788" y="4520283"/>
                  <a:pt x="1629788" y="4530781"/>
                </a:cubicBezTo>
                <a:cubicBezTo>
                  <a:pt x="1629788" y="4541280"/>
                  <a:pt x="1634326" y="4550038"/>
                  <a:pt x="1643452" y="4557034"/>
                </a:cubicBezTo>
                <a:cubicBezTo>
                  <a:pt x="1652579" y="4564040"/>
                  <a:pt x="1670819" y="4571035"/>
                  <a:pt x="1698174" y="4578042"/>
                </a:cubicBezTo>
                <a:cubicBezTo>
                  <a:pt x="1734654" y="4585037"/>
                  <a:pt x="1752895" y="4574539"/>
                  <a:pt x="1752895" y="4546534"/>
                </a:cubicBezTo>
                <a:lnTo>
                  <a:pt x="1725540" y="4494030"/>
                </a:lnTo>
                <a:cubicBezTo>
                  <a:pt x="1716414" y="4494030"/>
                  <a:pt x="1711851" y="4487034"/>
                  <a:pt x="1711851" y="4473032"/>
                </a:cubicBezTo>
                <a:cubicBezTo>
                  <a:pt x="1711851" y="4424030"/>
                  <a:pt x="1752895" y="4420528"/>
                  <a:pt x="1834969" y="4462534"/>
                </a:cubicBezTo>
                <a:cubicBezTo>
                  <a:pt x="1871436" y="4483531"/>
                  <a:pt x="1889689" y="4490526"/>
                  <a:pt x="1889689" y="4483531"/>
                </a:cubicBezTo>
                <a:cubicBezTo>
                  <a:pt x="1889689" y="4476525"/>
                  <a:pt x="1885126" y="4466026"/>
                  <a:pt x="1876000" y="4452024"/>
                </a:cubicBezTo>
                <a:cubicBezTo>
                  <a:pt x="1857760" y="4417026"/>
                  <a:pt x="1825856" y="4399530"/>
                  <a:pt x="1780248" y="4399530"/>
                </a:cubicBezTo>
                <a:cubicBezTo>
                  <a:pt x="1734654" y="4399530"/>
                  <a:pt x="1711851" y="4389021"/>
                  <a:pt x="1711851" y="4368024"/>
                </a:cubicBezTo>
                <a:cubicBezTo>
                  <a:pt x="1711851" y="4340019"/>
                  <a:pt x="1730091" y="4333024"/>
                  <a:pt x="1766559" y="4347026"/>
                </a:cubicBezTo>
                <a:lnTo>
                  <a:pt x="1821292" y="4368024"/>
                </a:lnTo>
                <a:cubicBezTo>
                  <a:pt x="1821292" y="4361027"/>
                  <a:pt x="1798475" y="4343523"/>
                  <a:pt x="1752895" y="4315518"/>
                </a:cubicBezTo>
                <a:cubicBezTo>
                  <a:pt x="1707288" y="4287515"/>
                  <a:pt x="1702723" y="4256018"/>
                  <a:pt x="1739204" y="4221019"/>
                </a:cubicBezTo>
                <a:cubicBezTo>
                  <a:pt x="1748331" y="4207018"/>
                  <a:pt x="1746049" y="4187760"/>
                  <a:pt x="1732373" y="4163259"/>
                </a:cubicBezTo>
                <a:cubicBezTo>
                  <a:pt x="1718696" y="4138758"/>
                  <a:pt x="1716414" y="4112507"/>
                  <a:pt x="1725540" y="4084502"/>
                </a:cubicBezTo>
                <a:cubicBezTo>
                  <a:pt x="1734654" y="4056499"/>
                  <a:pt x="1720977" y="4031998"/>
                  <a:pt x="1684498" y="4011000"/>
                </a:cubicBezTo>
                <a:cubicBezTo>
                  <a:pt x="1677658" y="4007503"/>
                  <a:pt x="1671672" y="4005316"/>
                  <a:pt x="1666541" y="4004440"/>
                </a:cubicBezTo>
                <a:close/>
                <a:moveTo>
                  <a:pt x="7598418" y="4003381"/>
                </a:moveTo>
                <a:cubicBezTo>
                  <a:pt x="7607545" y="4003381"/>
                  <a:pt x="7612108" y="4006885"/>
                  <a:pt x="7612108" y="4013880"/>
                </a:cubicBezTo>
                <a:cubicBezTo>
                  <a:pt x="7612108" y="4020875"/>
                  <a:pt x="7607545" y="4024379"/>
                  <a:pt x="7598418" y="4024379"/>
                </a:cubicBezTo>
                <a:cubicBezTo>
                  <a:pt x="7589305" y="4024379"/>
                  <a:pt x="7584754" y="4020875"/>
                  <a:pt x="7584754" y="4013880"/>
                </a:cubicBezTo>
                <a:cubicBezTo>
                  <a:pt x="7584754" y="4006885"/>
                  <a:pt x="7589305" y="4003381"/>
                  <a:pt x="7598418" y="4003381"/>
                </a:cubicBezTo>
                <a:close/>
                <a:moveTo>
                  <a:pt x="791931" y="3997874"/>
                </a:moveTo>
                <a:cubicBezTo>
                  <a:pt x="803326" y="3996123"/>
                  <a:pt x="809018" y="4000502"/>
                  <a:pt x="809018" y="4011000"/>
                </a:cubicBezTo>
                <a:cubicBezTo>
                  <a:pt x="809018" y="4017997"/>
                  <a:pt x="804467" y="4025002"/>
                  <a:pt x="795354" y="4031998"/>
                </a:cubicBezTo>
                <a:cubicBezTo>
                  <a:pt x="786227" y="4046000"/>
                  <a:pt x="786227" y="4070501"/>
                  <a:pt x="795354" y="4105510"/>
                </a:cubicBezTo>
                <a:cubicBezTo>
                  <a:pt x="804467" y="4140510"/>
                  <a:pt x="804467" y="4168514"/>
                  <a:pt x="795354" y="4189512"/>
                </a:cubicBezTo>
                <a:lnTo>
                  <a:pt x="767987" y="4231518"/>
                </a:lnTo>
                <a:lnTo>
                  <a:pt x="767987" y="4189512"/>
                </a:lnTo>
                <a:cubicBezTo>
                  <a:pt x="767987" y="4154512"/>
                  <a:pt x="754310" y="4151010"/>
                  <a:pt x="726955" y="4179013"/>
                </a:cubicBezTo>
                <a:cubicBezTo>
                  <a:pt x="699602" y="4207018"/>
                  <a:pt x="685912" y="4203514"/>
                  <a:pt x="685912" y="4168514"/>
                </a:cubicBezTo>
                <a:cubicBezTo>
                  <a:pt x="685912" y="4154512"/>
                  <a:pt x="699602" y="4140510"/>
                  <a:pt x="726955" y="4126509"/>
                </a:cubicBezTo>
                <a:cubicBezTo>
                  <a:pt x="754310" y="4112507"/>
                  <a:pt x="767987" y="4102008"/>
                  <a:pt x="767987" y="4095002"/>
                </a:cubicBezTo>
                <a:cubicBezTo>
                  <a:pt x="767987" y="4088006"/>
                  <a:pt x="754310" y="4084502"/>
                  <a:pt x="726955" y="4084502"/>
                </a:cubicBezTo>
                <a:cubicBezTo>
                  <a:pt x="672235" y="4077507"/>
                  <a:pt x="676785" y="4056499"/>
                  <a:pt x="740633" y="4021499"/>
                </a:cubicBezTo>
                <a:cubicBezTo>
                  <a:pt x="763436" y="4007498"/>
                  <a:pt x="780536" y="3999626"/>
                  <a:pt x="791931" y="3997874"/>
                </a:cubicBezTo>
                <a:close/>
                <a:moveTo>
                  <a:pt x="877428" y="3968995"/>
                </a:moveTo>
                <a:cubicBezTo>
                  <a:pt x="886540" y="3968995"/>
                  <a:pt x="895668" y="3968995"/>
                  <a:pt x="904782" y="3968995"/>
                </a:cubicBezTo>
                <a:cubicBezTo>
                  <a:pt x="895668" y="3976002"/>
                  <a:pt x="886540" y="3979494"/>
                  <a:pt x="877428" y="3979494"/>
                </a:cubicBezTo>
                <a:cubicBezTo>
                  <a:pt x="868288" y="3972498"/>
                  <a:pt x="868288" y="3968995"/>
                  <a:pt x="877428" y="3968995"/>
                </a:cubicBezTo>
                <a:close/>
                <a:moveTo>
                  <a:pt x="7926716" y="3950877"/>
                </a:moveTo>
                <a:lnTo>
                  <a:pt x="7926716" y="3961376"/>
                </a:lnTo>
                <a:lnTo>
                  <a:pt x="7926716" y="3971874"/>
                </a:lnTo>
                <a:cubicBezTo>
                  <a:pt x="7917604" y="3971874"/>
                  <a:pt x="7913054" y="3968381"/>
                  <a:pt x="7913054" y="3961376"/>
                </a:cubicBezTo>
                <a:cubicBezTo>
                  <a:pt x="7913054" y="3954379"/>
                  <a:pt x="7917604" y="3950877"/>
                  <a:pt x="7926716" y="3950877"/>
                </a:cubicBezTo>
                <a:close/>
                <a:moveTo>
                  <a:pt x="6962345" y="3932496"/>
                </a:moveTo>
                <a:cubicBezTo>
                  <a:pt x="6953231" y="3930755"/>
                  <a:pt x="6946385" y="3933371"/>
                  <a:pt x="6941822" y="3940378"/>
                </a:cubicBezTo>
                <a:cubicBezTo>
                  <a:pt x="6941822" y="3947373"/>
                  <a:pt x="6928132" y="3947373"/>
                  <a:pt x="6900778" y="3940378"/>
                </a:cubicBezTo>
                <a:cubicBezTo>
                  <a:pt x="6864311" y="3933371"/>
                  <a:pt x="6855198" y="3940378"/>
                  <a:pt x="6873425" y="3961376"/>
                </a:cubicBezTo>
                <a:cubicBezTo>
                  <a:pt x="6882551" y="3989379"/>
                  <a:pt x="6914468" y="4003381"/>
                  <a:pt x="6969175" y="4003381"/>
                </a:cubicBezTo>
                <a:cubicBezTo>
                  <a:pt x="7023897" y="4003381"/>
                  <a:pt x="7051250" y="3985877"/>
                  <a:pt x="7051250" y="3950877"/>
                </a:cubicBezTo>
                <a:cubicBezTo>
                  <a:pt x="7051250" y="3936875"/>
                  <a:pt x="7042137" y="3936875"/>
                  <a:pt x="7023897" y="3950877"/>
                </a:cubicBezTo>
                <a:cubicBezTo>
                  <a:pt x="7014783" y="3964878"/>
                  <a:pt x="7005657" y="3964878"/>
                  <a:pt x="6996529" y="3950877"/>
                </a:cubicBezTo>
                <a:cubicBezTo>
                  <a:pt x="6982866" y="3940378"/>
                  <a:pt x="6971457" y="3934248"/>
                  <a:pt x="6962345" y="3932496"/>
                </a:cubicBezTo>
                <a:close/>
                <a:moveTo>
                  <a:pt x="6586156" y="3919370"/>
                </a:moveTo>
                <a:cubicBezTo>
                  <a:pt x="6567916" y="3926376"/>
                  <a:pt x="6563366" y="3947373"/>
                  <a:pt x="6572479" y="3982373"/>
                </a:cubicBezTo>
                <a:lnTo>
                  <a:pt x="6572479" y="4118890"/>
                </a:lnTo>
                <a:cubicBezTo>
                  <a:pt x="6590734" y="4132891"/>
                  <a:pt x="6593002" y="4148634"/>
                  <a:pt x="6579326" y="4166139"/>
                </a:cubicBezTo>
                <a:cubicBezTo>
                  <a:pt x="6565649" y="4183643"/>
                  <a:pt x="6572479" y="4199387"/>
                  <a:pt x="6599833" y="4213389"/>
                </a:cubicBezTo>
                <a:cubicBezTo>
                  <a:pt x="6654567" y="4248398"/>
                  <a:pt x="6681921" y="4237890"/>
                  <a:pt x="6681921" y="4181893"/>
                </a:cubicBezTo>
                <a:cubicBezTo>
                  <a:pt x="6681921" y="4160885"/>
                  <a:pt x="6677358" y="4153888"/>
                  <a:pt x="6668231" y="4160885"/>
                </a:cubicBezTo>
                <a:cubicBezTo>
                  <a:pt x="6650004" y="4160885"/>
                  <a:pt x="6636327" y="4150386"/>
                  <a:pt x="6627201" y="4129387"/>
                </a:cubicBezTo>
                <a:cubicBezTo>
                  <a:pt x="6618087" y="4122382"/>
                  <a:pt x="6613524" y="4115386"/>
                  <a:pt x="6613524" y="4108390"/>
                </a:cubicBezTo>
                <a:cubicBezTo>
                  <a:pt x="6613524" y="4101384"/>
                  <a:pt x="6640878" y="4090885"/>
                  <a:pt x="6695598" y="4076883"/>
                </a:cubicBezTo>
                <a:lnTo>
                  <a:pt x="6640878" y="4055886"/>
                </a:lnTo>
                <a:cubicBezTo>
                  <a:pt x="6577044" y="4027882"/>
                  <a:pt x="6565649" y="4005133"/>
                  <a:pt x="6606679" y="3987627"/>
                </a:cubicBezTo>
                <a:cubicBezTo>
                  <a:pt x="6647722" y="3970123"/>
                  <a:pt x="6663681" y="3957872"/>
                  <a:pt x="6654567" y="3950877"/>
                </a:cubicBezTo>
                <a:cubicBezTo>
                  <a:pt x="6627201" y="3922872"/>
                  <a:pt x="6604398" y="3912374"/>
                  <a:pt x="6586156" y="3919370"/>
                </a:cubicBezTo>
                <a:close/>
                <a:moveTo>
                  <a:pt x="6285227" y="3919370"/>
                </a:moveTo>
                <a:cubicBezTo>
                  <a:pt x="6276099" y="3919370"/>
                  <a:pt x="6271535" y="3926376"/>
                  <a:pt x="6271535" y="3940378"/>
                </a:cubicBezTo>
                <a:cubicBezTo>
                  <a:pt x="6271535" y="3947373"/>
                  <a:pt x="6280662" y="3950877"/>
                  <a:pt x="6298889" y="3950877"/>
                </a:cubicBezTo>
                <a:cubicBezTo>
                  <a:pt x="6298889" y="3936875"/>
                  <a:pt x="6294353" y="3926376"/>
                  <a:pt x="6285227" y="3919370"/>
                </a:cubicBezTo>
                <a:close/>
                <a:moveTo>
                  <a:pt x="179775" y="3916490"/>
                </a:moveTo>
                <a:lnTo>
                  <a:pt x="179775" y="3990003"/>
                </a:lnTo>
                <a:cubicBezTo>
                  <a:pt x="179775" y="3990003"/>
                  <a:pt x="175224" y="3979494"/>
                  <a:pt x="166111" y="3958496"/>
                </a:cubicBezTo>
                <a:cubicBezTo>
                  <a:pt x="175224" y="3930493"/>
                  <a:pt x="179775" y="3916490"/>
                  <a:pt x="179775" y="3916490"/>
                </a:cubicBezTo>
                <a:close/>
                <a:moveTo>
                  <a:pt x="7201722" y="3887874"/>
                </a:moveTo>
                <a:cubicBezTo>
                  <a:pt x="7210849" y="3894869"/>
                  <a:pt x="7215399" y="3908870"/>
                  <a:pt x="7215399" y="3929878"/>
                </a:cubicBezTo>
                <a:lnTo>
                  <a:pt x="7201722" y="3961376"/>
                </a:lnTo>
                <a:lnTo>
                  <a:pt x="7174369" y="3929878"/>
                </a:lnTo>
                <a:cubicBezTo>
                  <a:pt x="7183495" y="3908870"/>
                  <a:pt x="7192609" y="3894869"/>
                  <a:pt x="7201722" y="3887874"/>
                </a:cubicBezTo>
                <a:close/>
                <a:moveTo>
                  <a:pt x="7899362" y="3866875"/>
                </a:moveTo>
                <a:cubicBezTo>
                  <a:pt x="7917604" y="3866875"/>
                  <a:pt x="7926716" y="3873870"/>
                  <a:pt x="7926716" y="3887874"/>
                </a:cubicBezTo>
                <a:cubicBezTo>
                  <a:pt x="7926716" y="3894869"/>
                  <a:pt x="7917604" y="3898371"/>
                  <a:pt x="7899362" y="3898371"/>
                </a:cubicBezTo>
                <a:cubicBezTo>
                  <a:pt x="7872009" y="3898371"/>
                  <a:pt x="7858319" y="3894869"/>
                  <a:pt x="7858319" y="3887874"/>
                </a:cubicBezTo>
                <a:cubicBezTo>
                  <a:pt x="7858319" y="3873870"/>
                  <a:pt x="7872009" y="3866875"/>
                  <a:pt x="7899362" y="3866875"/>
                </a:cubicBezTo>
                <a:close/>
                <a:moveTo>
                  <a:pt x="1470329" y="3855133"/>
                </a:moveTo>
                <a:cubicBezTo>
                  <a:pt x="1455793" y="3855790"/>
                  <a:pt x="1445105" y="3869243"/>
                  <a:pt x="1438259" y="3895493"/>
                </a:cubicBezTo>
                <a:cubicBezTo>
                  <a:pt x="1429147" y="3930493"/>
                  <a:pt x="1442824" y="3951501"/>
                  <a:pt x="1479304" y="3958496"/>
                </a:cubicBezTo>
                <a:cubicBezTo>
                  <a:pt x="1497531" y="3951501"/>
                  <a:pt x="1511220" y="3937498"/>
                  <a:pt x="1520347" y="3916490"/>
                </a:cubicBezTo>
                <a:cubicBezTo>
                  <a:pt x="1520347" y="3888496"/>
                  <a:pt x="1508939" y="3869240"/>
                  <a:pt x="1486148" y="3858741"/>
                </a:cubicBezTo>
                <a:cubicBezTo>
                  <a:pt x="1480448" y="3856117"/>
                  <a:pt x="1475175" y="3854914"/>
                  <a:pt x="1470329" y="3855133"/>
                </a:cubicBezTo>
                <a:close/>
                <a:moveTo>
                  <a:pt x="631205" y="3842987"/>
                </a:moveTo>
                <a:cubicBezTo>
                  <a:pt x="640319" y="3842987"/>
                  <a:pt x="644869" y="3846491"/>
                  <a:pt x="644869" y="3853486"/>
                </a:cubicBezTo>
                <a:cubicBezTo>
                  <a:pt x="644869" y="3860493"/>
                  <a:pt x="640319" y="3863995"/>
                  <a:pt x="631205" y="3863995"/>
                </a:cubicBezTo>
                <a:cubicBezTo>
                  <a:pt x="622078" y="3863995"/>
                  <a:pt x="617515" y="3860493"/>
                  <a:pt x="617515" y="3853486"/>
                </a:cubicBezTo>
                <a:cubicBezTo>
                  <a:pt x="617515" y="3846491"/>
                  <a:pt x="622078" y="3842987"/>
                  <a:pt x="631205" y="3842987"/>
                </a:cubicBezTo>
                <a:close/>
                <a:moveTo>
                  <a:pt x="7188046" y="3835368"/>
                </a:moveTo>
                <a:cubicBezTo>
                  <a:pt x="7197159" y="3835368"/>
                  <a:pt x="7206286" y="3835368"/>
                  <a:pt x="7215399" y="3835368"/>
                </a:cubicBezTo>
                <a:cubicBezTo>
                  <a:pt x="7224540" y="3835368"/>
                  <a:pt x="7224540" y="3838872"/>
                  <a:pt x="7215399" y="3845867"/>
                </a:cubicBezTo>
                <a:cubicBezTo>
                  <a:pt x="7206286" y="3845867"/>
                  <a:pt x="7197159" y="3842365"/>
                  <a:pt x="7188046" y="3835368"/>
                </a:cubicBezTo>
                <a:close/>
                <a:moveTo>
                  <a:pt x="6426286" y="3828808"/>
                </a:moveTo>
                <a:cubicBezTo>
                  <a:pt x="6421156" y="3829684"/>
                  <a:pt x="6415169" y="3831871"/>
                  <a:pt x="6408331" y="3835368"/>
                </a:cubicBezTo>
                <a:cubicBezTo>
                  <a:pt x="6371851" y="3856366"/>
                  <a:pt x="6358174" y="3880867"/>
                  <a:pt x="6367287" y="3908870"/>
                </a:cubicBezTo>
                <a:cubicBezTo>
                  <a:pt x="6376414" y="3936875"/>
                  <a:pt x="6374132" y="3963126"/>
                  <a:pt x="6360455" y="3987627"/>
                </a:cubicBezTo>
                <a:cubicBezTo>
                  <a:pt x="6346779" y="4012128"/>
                  <a:pt x="6344497" y="4031386"/>
                  <a:pt x="6353623" y="4045387"/>
                </a:cubicBezTo>
                <a:cubicBezTo>
                  <a:pt x="6390103" y="4080386"/>
                  <a:pt x="6385540" y="4111883"/>
                  <a:pt x="6339934" y="4139886"/>
                </a:cubicBezTo>
                <a:cubicBezTo>
                  <a:pt x="6294353" y="4167891"/>
                  <a:pt x="6271535" y="4185395"/>
                  <a:pt x="6271535" y="4192392"/>
                </a:cubicBezTo>
                <a:lnTo>
                  <a:pt x="6326270" y="4171394"/>
                </a:lnTo>
                <a:cubicBezTo>
                  <a:pt x="6362737" y="4157392"/>
                  <a:pt x="6380977" y="4164387"/>
                  <a:pt x="6380977" y="4192392"/>
                </a:cubicBezTo>
                <a:cubicBezTo>
                  <a:pt x="6380977" y="4213389"/>
                  <a:pt x="6358174" y="4223898"/>
                  <a:pt x="6312580" y="4223898"/>
                </a:cubicBezTo>
                <a:cubicBezTo>
                  <a:pt x="6266972" y="4223898"/>
                  <a:pt x="6235068" y="4241394"/>
                  <a:pt x="6216828" y="4276392"/>
                </a:cubicBezTo>
                <a:cubicBezTo>
                  <a:pt x="6207702" y="4290394"/>
                  <a:pt x="6203139" y="4300893"/>
                  <a:pt x="6203139" y="4307899"/>
                </a:cubicBezTo>
                <a:cubicBezTo>
                  <a:pt x="6203139" y="4314894"/>
                  <a:pt x="6221391" y="4307899"/>
                  <a:pt x="6257859" y="4286902"/>
                </a:cubicBezTo>
                <a:cubicBezTo>
                  <a:pt x="6339934" y="4244896"/>
                  <a:pt x="6380977" y="4248398"/>
                  <a:pt x="6380977" y="4297400"/>
                </a:cubicBezTo>
                <a:cubicBezTo>
                  <a:pt x="6380977" y="4311402"/>
                  <a:pt x="6376414" y="4318398"/>
                  <a:pt x="6367287" y="4318398"/>
                </a:cubicBezTo>
                <a:lnTo>
                  <a:pt x="6339934" y="4370902"/>
                </a:lnTo>
                <a:cubicBezTo>
                  <a:pt x="6339934" y="4398907"/>
                  <a:pt x="6358174" y="4409405"/>
                  <a:pt x="6394654" y="4402410"/>
                </a:cubicBezTo>
                <a:cubicBezTo>
                  <a:pt x="6422007" y="4395403"/>
                  <a:pt x="6440247" y="4388408"/>
                  <a:pt x="6449375" y="4381402"/>
                </a:cubicBezTo>
                <a:cubicBezTo>
                  <a:pt x="6458502" y="4374406"/>
                  <a:pt x="6463038" y="4365648"/>
                  <a:pt x="6463038" y="4355149"/>
                </a:cubicBezTo>
                <a:cubicBezTo>
                  <a:pt x="6463038" y="4344651"/>
                  <a:pt x="6458502" y="4332400"/>
                  <a:pt x="6449375" y="4318398"/>
                </a:cubicBezTo>
                <a:cubicBezTo>
                  <a:pt x="6440247" y="4304397"/>
                  <a:pt x="6433403" y="4288643"/>
                  <a:pt x="6428852" y="4271149"/>
                </a:cubicBezTo>
                <a:cubicBezTo>
                  <a:pt x="6424303" y="4253643"/>
                  <a:pt x="6426571" y="4234397"/>
                  <a:pt x="6435684" y="4213389"/>
                </a:cubicBezTo>
                <a:cubicBezTo>
                  <a:pt x="6435684" y="4136384"/>
                  <a:pt x="6431121" y="4094389"/>
                  <a:pt x="6422007" y="4087382"/>
                </a:cubicBezTo>
                <a:cubicBezTo>
                  <a:pt x="6412894" y="4066384"/>
                  <a:pt x="6410612" y="4043635"/>
                  <a:pt x="6415175" y="4019134"/>
                </a:cubicBezTo>
                <a:cubicBezTo>
                  <a:pt x="6419740" y="3994624"/>
                  <a:pt x="6426571" y="3963126"/>
                  <a:pt x="6435684" y="3924624"/>
                </a:cubicBezTo>
                <a:cubicBezTo>
                  <a:pt x="6444812" y="3886122"/>
                  <a:pt x="6449375" y="3863373"/>
                  <a:pt x="6449375" y="3856366"/>
                </a:cubicBezTo>
                <a:cubicBezTo>
                  <a:pt x="6449375" y="3842365"/>
                  <a:pt x="6445939" y="3833618"/>
                  <a:pt x="6439107" y="3830114"/>
                </a:cubicBezTo>
                <a:cubicBezTo>
                  <a:pt x="6435692" y="3828367"/>
                  <a:pt x="6431417" y="3827932"/>
                  <a:pt x="6426286" y="3828808"/>
                </a:cubicBezTo>
                <a:close/>
                <a:moveTo>
                  <a:pt x="7300897" y="3822242"/>
                </a:moveTo>
                <a:cubicBezTo>
                  <a:pt x="7312292" y="3823994"/>
                  <a:pt x="7329391" y="3831866"/>
                  <a:pt x="7352194" y="3845867"/>
                </a:cubicBezTo>
                <a:cubicBezTo>
                  <a:pt x="7416042" y="3880867"/>
                  <a:pt x="7420593" y="3901875"/>
                  <a:pt x="7365871" y="3908870"/>
                </a:cubicBezTo>
                <a:cubicBezTo>
                  <a:pt x="7338518" y="3908870"/>
                  <a:pt x="7324841" y="3912374"/>
                  <a:pt x="7324841" y="3919370"/>
                </a:cubicBezTo>
                <a:cubicBezTo>
                  <a:pt x="7324841" y="3926376"/>
                  <a:pt x="7338518" y="3936875"/>
                  <a:pt x="7365871" y="3950877"/>
                </a:cubicBezTo>
                <a:cubicBezTo>
                  <a:pt x="7393225" y="3964878"/>
                  <a:pt x="7406916" y="3978880"/>
                  <a:pt x="7406916" y="3992882"/>
                </a:cubicBezTo>
                <a:cubicBezTo>
                  <a:pt x="7406916" y="4027882"/>
                  <a:pt x="7393225" y="4031386"/>
                  <a:pt x="7365871" y="4003381"/>
                </a:cubicBezTo>
                <a:cubicBezTo>
                  <a:pt x="7338518" y="3975378"/>
                  <a:pt x="7324841" y="3978880"/>
                  <a:pt x="7324841" y="4013880"/>
                </a:cubicBezTo>
                <a:lnTo>
                  <a:pt x="7324841" y="4055886"/>
                </a:lnTo>
                <a:lnTo>
                  <a:pt x="7297474" y="4013880"/>
                </a:lnTo>
                <a:cubicBezTo>
                  <a:pt x="7288361" y="3992882"/>
                  <a:pt x="7288361" y="3964878"/>
                  <a:pt x="7297474" y="3929878"/>
                </a:cubicBezTo>
                <a:cubicBezTo>
                  <a:pt x="7306601" y="3894869"/>
                  <a:pt x="7306601" y="3870368"/>
                  <a:pt x="7297474" y="3856366"/>
                </a:cubicBezTo>
                <a:cubicBezTo>
                  <a:pt x="7288361" y="3849370"/>
                  <a:pt x="7283810" y="3842365"/>
                  <a:pt x="7283810" y="3835368"/>
                </a:cubicBezTo>
                <a:cubicBezTo>
                  <a:pt x="7283810" y="3824870"/>
                  <a:pt x="7289502" y="3820491"/>
                  <a:pt x="7300897" y="3822242"/>
                </a:cubicBezTo>
                <a:close/>
                <a:moveTo>
                  <a:pt x="439688" y="3811491"/>
                </a:moveTo>
                <a:cubicBezTo>
                  <a:pt x="448801" y="3818486"/>
                  <a:pt x="453365" y="3828986"/>
                  <a:pt x="453365" y="3842987"/>
                </a:cubicBezTo>
                <a:cubicBezTo>
                  <a:pt x="426011" y="3842987"/>
                  <a:pt x="412334" y="3839485"/>
                  <a:pt x="412334" y="3832490"/>
                </a:cubicBezTo>
                <a:cubicBezTo>
                  <a:pt x="412334" y="3818486"/>
                  <a:pt x="421448" y="3811491"/>
                  <a:pt x="439688" y="3811491"/>
                </a:cubicBezTo>
                <a:close/>
                <a:moveTo>
                  <a:pt x="1679369" y="3800333"/>
                </a:moveTo>
                <a:cubicBezTo>
                  <a:pt x="1662270" y="3799014"/>
                  <a:pt x="1650297" y="3827235"/>
                  <a:pt x="1643452" y="3884994"/>
                </a:cubicBezTo>
                <a:cubicBezTo>
                  <a:pt x="1643452" y="3933995"/>
                  <a:pt x="1648016" y="3958496"/>
                  <a:pt x="1657144" y="3958496"/>
                </a:cubicBezTo>
                <a:lnTo>
                  <a:pt x="1684498" y="3947997"/>
                </a:lnTo>
                <a:cubicBezTo>
                  <a:pt x="1720977" y="3927000"/>
                  <a:pt x="1725540" y="3881491"/>
                  <a:pt x="1698174" y="3811491"/>
                </a:cubicBezTo>
                <a:cubicBezTo>
                  <a:pt x="1691342" y="3804485"/>
                  <a:pt x="1685060" y="3800766"/>
                  <a:pt x="1679369" y="3800333"/>
                </a:cubicBezTo>
                <a:close/>
                <a:moveTo>
                  <a:pt x="7188046" y="3793363"/>
                </a:moveTo>
                <a:cubicBezTo>
                  <a:pt x="7197159" y="3793363"/>
                  <a:pt x="7206286" y="3793363"/>
                  <a:pt x="7215399" y="3793363"/>
                </a:cubicBezTo>
                <a:cubicBezTo>
                  <a:pt x="7224540" y="3793363"/>
                  <a:pt x="7224540" y="3796866"/>
                  <a:pt x="7215399" y="3803862"/>
                </a:cubicBezTo>
                <a:cubicBezTo>
                  <a:pt x="7206286" y="3803862"/>
                  <a:pt x="7197159" y="3800370"/>
                  <a:pt x="7188046" y="3793363"/>
                </a:cubicBezTo>
                <a:close/>
                <a:moveTo>
                  <a:pt x="1999118" y="3790483"/>
                </a:moveTo>
                <a:cubicBezTo>
                  <a:pt x="1990004" y="3811491"/>
                  <a:pt x="1985441" y="3835992"/>
                  <a:pt x="1985441" y="3863995"/>
                </a:cubicBezTo>
                <a:cubicBezTo>
                  <a:pt x="1985441" y="3912997"/>
                  <a:pt x="1990004" y="3937498"/>
                  <a:pt x="1999118" y="3937498"/>
                </a:cubicBezTo>
                <a:cubicBezTo>
                  <a:pt x="2008232" y="3937498"/>
                  <a:pt x="2012795" y="3912997"/>
                  <a:pt x="2012795" y="3863995"/>
                </a:cubicBezTo>
                <a:close/>
                <a:moveTo>
                  <a:pt x="644869" y="3779984"/>
                </a:moveTo>
                <a:lnTo>
                  <a:pt x="658558" y="3779984"/>
                </a:lnTo>
                <a:lnTo>
                  <a:pt x="672235" y="3779984"/>
                </a:lnTo>
                <a:cubicBezTo>
                  <a:pt x="672235" y="3786990"/>
                  <a:pt x="667672" y="3790483"/>
                  <a:pt x="658558" y="3790483"/>
                </a:cubicBezTo>
                <a:cubicBezTo>
                  <a:pt x="649432" y="3790483"/>
                  <a:pt x="644869" y="3786990"/>
                  <a:pt x="644869" y="3779984"/>
                </a:cubicBezTo>
                <a:close/>
                <a:moveTo>
                  <a:pt x="84023" y="3779984"/>
                </a:moveTo>
                <a:lnTo>
                  <a:pt x="97713" y="3779984"/>
                </a:lnTo>
                <a:lnTo>
                  <a:pt x="111390" y="3779984"/>
                </a:lnTo>
                <a:cubicBezTo>
                  <a:pt x="111390" y="3786990"/>
                  <a:pt x="106827" y="3790483"/>
                  <a:pt x="97713" y="3790483"/>
                </a:cubicBezTo>
                <a:cubicBezTo>
                  <a:pt x="88585" y="3790483"/>
                  <a:pt x="84023" y="3786990"/>
                  <a:pt x="84023" y="3779984"/>
                </a:cubicBezTo>
                <a:close/>
                <a:moveTo>
                  <a:pt x="1072353" y="3764230"/>
                </a:moveTo>
                <a:cubicBezTo>
                  <a:pt x="1079198" y="3764230"/>
                  <a:pt x="1082608" y="3769486"/>
                  <a:pt x="1082608" y="3779984"/>
                </a:cubicBezTo>
                <a:cubicBezTo>
                  <a:pt x="1082608" y="3786990"/>
                  <a:pt x="1073481" y="3790483"/>
                  <a:pt x="1055255" y="3790483"/>
                </a:cubicBezTo>
                <a:cubicBezTo>
                  <a:pt x="1055255" y="3790483"/>
                  <a:pt x="1055255" y="3800982"/>
                  <a:pt x="1055255" y="3821990"/>
                </a:cubicBezTo>
                <a:cubicBezTo>
                  <a:pt x="1055255" y="3849994"/>
                  <a:pt x="1050691" y="3865738"/>
                  <a:pt x="1041577" y="3869240"/>
                </a:cubicBezTo>
                <a:cubicBezTo>
                  <a:pt x="1032436" y="3872744"/>
                  <a:pt x="1014209" y="3856990"/>
                  <a:pt x="986856" y="3821990"/>
                </a:cubicBezTo>
                <a:cubicBezTo>
                  <a:pt x="986856" y="3807989"/>
                  <a:pt x="986856" y="3800982"/>
                  <a:pt x="986856" y="3800982"/>
                </a:cubicBezTo>
                <a:cubicBezTo>
                  <a:pt x="995984" y="3807989"/>
                  <a:pt x="1014209" y="3800982"/>
                  <a:pt x="1041577" y="3779984"/>
                </a:cubicBezTo>
                <a:cubicBezTo>
                  <a:pt x="1055255" y="3769486"/>
                  <a:pt x="1065508" y="3764230"/>
                  <a:pt x="1072353" y="3764230"/>
                </a:cubicBezTo>
                <a:close/>
                <a:moveTo>
                  <a:pt x="1492994" y="3758987"/>
                </a:moveTo>
                <a:cubicBezTo>
                  <a:pt x="1438259" y="3758987"/>
                  <a:pt x="1410906" y="3783488"/>
                  <a:pt x="1410906" y="3832490"/>
                </a:cubicBezTo>
                <a:cubicBezTo>
                  <a:pt x="1410906" y="3860493"/>
                  <a:pt x="1424597" y="3867488"/>
                  <a:pt x="1451950" y="3853486"/>
                </a:cubicBezTo>
                <a:cubicBezTo>
                  <a:pt x="1470177" y="3839485"/>
                  <a:pt x="1488430" y="3832490"/>
                  <a:pt x="1506670" y="3832490"/>
                </a:cubicBezTo>
                <a:cubicBezTo>
                  <a:pt x="1552265" y="3832490"/>
                  <a:pt x="1556814" y="3811491"/>
                  <a:pt x="1520347" y="3769486"/>
                </a:cubicBezTo>
                <a:cubicBezTo>
                  <a:pt x="1511220" y="3762490"/>
                  <a:pt x="1502094" y="3758987"/>
                  <a:pt x="1492994" y="3758987"/>
                </a:cubicBezTo>
                <a:close/>
                <a:moveTo>
                  <a:pt x="1123651" y="3758987"/>
                </a:moveTo>
                <a:cubicBezTo>
                  <a:pt x="1132764" y="3758987"/>
                  <a:pt x="1137315" y="3762490"/>
                  <a:pt x="1137315" y="3769486"/>
                </a:cubicBezTo>
                <a:cubicBezTo>
                  <a:pt x="1137315" y="3776482"/>
                  <a:pt x="1132764" y="3779984"/>
                  <a:pt x="1123651" y="3779984"/>
                </a:cubicBezTo>
                <a:cubicBezTo>
                  <a:pt x="1114524" y="3779984"/>
                  <a:pt x="1109961" y="3776482"/>
                  <a:pt x="1109961" y="3769486"/>
                </a:cubicBezTo>
                <a:cubicBezTo>
                  <a:pt x="1109961" y="3762490"/>
                  <a:pt x="1114524" y="3758987"/>
                  <a:pt x="1123651" y="3758987"/>
                </a:cubicBezTo>
                <a:close/>
                <a:moveTo>
                  <a:pt x="1768278" y="3744546"/>
                </a:moveTo>
                <a:cubicBezTo>
                  <a:pt x="1762579" y="3743672"/>
                  <a:pt x="1757451" y="3744986"/>
                  <a:pt x="1752895" y="3748488"/>
                </a:cubicBezTo>
                <a:cubicBezTo>
                  <a:pt x="1743768" y="3755483"/>
                  <a:pt x="1743768" y="3767734"/>
                  <a:pt x="1752895" y="3785238"/>
                </a:cubicBezTo>
                <a:cubicBezTo>
                  <a:pt x="1762008" y="3802734"/>
                  <a:pt x="1771121" y="3811491"/>
                  <a:pt x="1780248" y="3811491"/>
                </a:cubicBezTo>
                <a:cubicBezTo>
                  <a:pt x="1798475" y="3811491"/>
                  <a:pt x="1807601" y="3804485"/>
                  <a:pt x="1807601" y="3790483"/>
                </a:cubicBezTo>
                <a:cubicBezTo>
                  <a:pt x="1807601" y="3776482"/>
                  <a:pt x="1800771" y="3764230"/>
                  <a:pt x="1787092" y="3753733"/>
                </a:cubicBezTo>
                <a:cubicBezTo>
                  <a:pt x="1780248" y="3748483"/>
                  <a:pt x="1773978" y="3745421"/>
                  <a:pt x="1768278" y="3744546"/>
                </a:cubicBezTo>
                <a:close/>
                <a:moveTo>
                  <a:pt x="7913054" y="3740858"/>
                </a:moveTo>
                <a:cubicBezTo>
                  <a:pt x="7913054" y="3740858"/>
                  <a:pt x="7917604" y="3754861"/>
                  <a:pt x="7926716" y="3782864"/>
                </a:cubicBezTo>
                <a:cubicBezTo>
                  <a:pt x="7917604" y="3803862"/>
                  <a:pt x="7913054" y="3814371"/>
                  <a:pt x="7913054" y="3814371"/>
                </a:cubicBezTo>
                <a:close/>
                <a:moveTo>
                  <a:pt x="1263860" y="3724859"/>
                </a:moveTo>
                <a:cubicBezTo>
                  <a:pt x="1270702" y="3726610"/>
                  <a:pt x="1278680" y="3730982"/>
                  <a:pt x="1287801" y="3737979"/>
                </a:cubicBezTo>
                <a:cubicBezTo>
                  <a:pt x="1287801" y="3751981"/>
                  <a:pt x="1283238" y="3758987"/>
                  <a:pt x="1274110" y="3758987"/>
                </a:cubicBezTo>
                <a:cubicBezTo>
                  <a:pt x="1255883" y="3758987"/>
                  <a:pt x="1246757" y="3748488"/>
                  <a:pt x="1246757" y="3727480"/>
                </a:cubicBezTo>
                <a:cubicBezTo>
                  <a:pt x="1251320" y="3723982"/>
                  <a:pt x="1257020" y="3723109"/>
                  <a:pt x="1263860" y="3724859"/>
                </a:cubicBezTo>
                <a:close/>
                <a:moveTo>
                  <a:pt x="1192049" y="3719608"/>
                </a:moveTo>
                <a:cubicBezTo>
                  <a:pt x="1196612" y="3717858"/>
                  <a:pt x="1201176" y="3720485"/>
                  <a:pt x="1205726" y="3727480"/>
                </a:cubicBezTo>
                <a:cubicBezTo>
                  <a:pt x="1214840" y="3734486"/>
                  <a:pt x="1219403" y="3744986"/>
                  <a:pt x="1219403" y="3758987"/>
                </a:cubicBezTo>
                <a:cubicBezTo>
                  <a:pt x="1219403" y="3772989"/>
                  <a:pt x="1226248" y="3790483"/>
                  <a:pt x="1239924" y="3811491"/>
                </a:cubicBezTo>
                <a:cubicBezTo>
                  <a:pt x="1253601" y="3832490"/>
                  <a:pt x="1255883" y="3853486"/>
                  <a:pt x="1246757" y="3874494"/>
                </a:cubicBezTo>
                <a:cubicBezTo>
                  <a:pt x="1228516" y="3888496"/>
                  <a:pt x="1228516" y="3905992"/>
                  <a:pt x="1246757" y="3927000"/>
                </a:cubicBezTo>
                <a:lnTo>
                  <a:pt x="1246757" y="3937498"/>
                </a:lnTo>
                <a:cubicBezTo>
                  <a:pt x="1201163" y="3937498"/>
                  <a:pt x="1178360" y="3870992"/>
                  <a:pt x="1178360" y="3737979"/>
                </a:cubicBezTo>
                <a:cubicBezTo>
                  <a:pt x="1182923" y="3727480"/>
                  <a:pt x="1187486" y="3721360"/>
                  <a:pt x="1192049" y="3719608"/>
                </a:cubicBezTo>
                <a:close/>
                <a:moveTo>
                  <a:pt x="152420" y="3706482"/>
                </a:moveTo>
                <a:cubicBezTo>
                  <a:pt x="179775" y="3706482"/>
                  <a:pt x="179775" y="3713478"/>
                  <a:pt x="152420" y="3727480"/>
                </a:cubicBezTo>
                <a:lnTo>
                  <a:pt x="84023" y="3737979"/>
                </a:lnTo>
                <a:cubicBezTo>
                  <a:pt x="102249" y="3716981"/>
                  <a:pt x="125067" y="3706482"/>
                  <a:pt x="152420" y="3706482"/>
                </a:cubicBezTo>
                <a:close/>
                <a:moveTo>
                  <a:pt x="6622498" y="3679501"/>
                </a:moveTo>
                <a:cubicBezTo>
                  <a:pt x="6617653" y="3679282"/>
                  <a:pt x="6612380" y="3680485"/>
                  <a:pt x="6606679" y="3683109"/>
                </a:cubicBezTo>
                <a:cubicBezTo>
                  <a:pt x="6583889" y="3693608"/>
                  <a:pt x="6572479" y="3712864"/>
                  <a:pt x="6572479" y="3740858"/>
                </a:cubicBezTo>
                <a:cubicBezTo>
                  <a:pt x="6581607" y="3761866"/>
                  <a:pt x="6595297" y="3775869"/>
                  <a:pt x="6613524" y="3782864"/>
                </a:cubicBezTo>
                <a:cubicBezTo>
                  <a:pt x="6650004" y="3775869"/>
                  <a:pt x="6663681" y="3754861"/>
                  <a:pt x="6654567" y="3719861"/>
                </a:cubicBezTo>
                <a:cubicBezTo>
                  <a:pt x="6647723" y="3693611"/>
                  <a:pt x="6637035" y="3680158"/>
                  <a:pt x="6622498" y="3679501"/>
                </a:cubicBezTo>
                <a:close/>
                <a:moveTo>
                  <a:pt x="7461623" y="3667355"/>
                </a:moveTo>
                <a:cubicBezTo>
                  <a:pt x="7470750" y="3667355"/>
                  <a:pt x="7475313" y="3670859"/>
                  <a:pt x="7475313" y="3677854"/>
                </a:cubicBezTo>
                <a:cubicBezTo>
                  <a:pt x="7475313" y="3684861"/>
                  <a:pt x="7470750" y="3688363"/>
                  <a:pt x="7461623" y="3688363"/>
                </a:cubicBezTo>
                <a:cubicBezTo>
                  <a:pt x="7452510" y="3688363"/>
                  <a:pt x="7447959" y="3684861"/>
                  <a:pt x="7447959" y="3677854"/>
                </a:cubicBezTo>
                <a:cubicBezTo>
                  <a:pt x="7447959" y="3670859"/>
                  <a:pt x="7452510" y="3667355"/>
                  <a:pt x="7461623" y="3667355"/>
                </a:cubicBezTo>
                <a:close/>
                <a:moveTo>
                  <a:pt x="84023" y="3664477"/>
                </a:moveTo>
                <a:lnTo>
                  <a:pt x="84023" y="3674976"/>
                </a:lnTo>
                <a:lnTo>
                  <a:pt x="84023" y="3685485"/>
                </a:lnTo>
                <a:cubicBezTo>
                  <a:pt x="74896" y="3685485"/>
                  <a:pt x="70360" y="3681981"/>
                  <a:pt x="70360" y="3674976"/>
                </a:cubicBezTo>
                <a:cubicBezTo>
                  <a:pt x="70360" y="3667979"/>
                  <a:pt x="74896" y="3664477"/>
                  <a:pt x="84023" y="3664477"/>
                </a:cubicBezTo>
                <a:close/>
                <a:moveTo>
                  <a:pt x="7653140" y="3635859"/>
                </a:moveTo>
                <a:cubicBezTo>
                  <a:pt x="7671380" y="3635859"/>
                  <a:pt x="7680494" y="3642854"/>
                  <a:pt x="7680494" y="3656858"/>
                </a:cubicBezTo>
                <a:cubicBezTo>
                  <a:pt x="7680494" y="3663853"/>
                  <a:pt x="7666817" y="3667355"/>
                  <a:pt x="7639463" y="3667355"/>
                </a:cubicBezTo>
                <a:cubicBezTo>
                  <a:pt x="7639463" y="3653354"/>
                  <a:pt x="7644026" y="3642854"/>
                  <a:pt x="7653140" y="3635859"/>
                </a:cubicBezTo>
                <a:close/>
                <a:moveTo>
                  <a:pt x="152420" y="3632979"/>
                </a:moveTo>
                <a:cubicBezTo>
                  <a:pt x="161547" y="3632979"/>
                  <a:pt x="166111" y="3636472"/>
                  <a:pt x="166111" y="3643478"/>
                </a:cubicBezTo>
                <a:cubicBezTo>
                  <a:pt x="166111" y="3650475"/>
                  <a:pt x="161547" y="3653978"/>
                  <a:pt x="152420" y="3653978"/>
                </a:cubicBezTo>
                <a:cubicBezTo>
                  <a:pt x="143295" y="3653978"/>
                  <a:pt x="138744" y="3650475"/>
                  <a:pt x="138744" y="3643478"/>
                </a:cubicBezTo>
                <a:cubicBezTo>
                  <a:pt x="138744" y="3636472"/>
                  <a:pt x="143295" y="3632979"/>
                  <a:pt x="152420" y="3632979"/>
                </a:cubicBezTo>
                <a:close/>
                <a:moveTo>
                  <a:pt x="6413459" y="3624701"/>
                </a:moveTo>
                <a:cubicBezTo>
                  <a:pt x="6407767" y="3625134"/>
                  <a:pt x="6401486" y="3628853"/>
                  <a:pt x="6394654" y="3635859"/>
                </a:cubicBezTo>
                <a:cubicBezTo>
                  <a:pt x="6367287" y="3705859"/>
                  <a:pt x="6371851" y="3751368"/>
                  <a:pt x="6408331" y="3772365"/>
                </a:cubicBezTo>
                <a:lnTo>
                  <a:pt x="6435684" y="3782864"/>
                </a:lnTo>
                <a:cubicBezTo>
                  <a:pt x="6444812" y="3782864"/>
                  <a:pt x="6449375" y="3758363"/>
                  <a:pt x="6449375" y="3709362"/>
                </a:cubicBezTo>
                <a:cubicBezTo>
                  <a:pt x="6442529" y="3651603"/>
                  <a:pt x="6430558" y="3623382"/>
                  <a:pt x="6413459" y="3624701"/>
                </a:cubicBezTo>
                <a:close/>
                <a:moveTo>
                  <a:pt x="6093710" y="3614851"/>
                </a:moveTo>
                <a:lnTo>
                  <a:pt x="6080033" y="3688363"/>
                </a:lnTo>
                <a:cubicBezTo>
                  <a:pt x="6080033" y="3737365"/>
                  <a:pt x="6084597" y="3761866"/>
                  <a:pt x="6093710" y="3761866"/>
                </a:cubicBezTo>
                <a:cubicBezTo>
                  <a:pt x="6102824" y="3761866"/>
                  <a:pt x="6107387" y="3737365"/>
                  <a:pt x="6107387" y="3688363"/>
                </a:cubicBezTo>
                <a:cubicBezTo>
                  <a:pt x="6107387" y="3660360"/>
                  <a:pt x="6102824" y="3635859"/>
                  <a:pt x="6093710" y="3614851"/>
                </a:cubicBezTo>
                <a:close/>
                <a:moveTo>
                  <a:pt x="7981438" y="3604352"/>
                </a:moveTo>
                <a:lnTo>
                  <a:pt x="7995114" y="3604352"/>
                </a:lnTo>
                <a:lnTo>
                  <a:pt x="8008804" y="3604352"/>
                </a:lnTo>
                <a:cubicBezTo>
                  <a:pt x="8008804" y="3611358"/>
                  <a:pt x="8004241" y="3614851"/>
                  <a:pt x="7995114" y="3614851"/>
                </a:cubicBezTo>
                <a:cubicBezTo>
                  <a:pt x="7986001" y="3614851"/>
                  <a:pt x="7981438" y="3611358"/>
                  <a:pt x="7981438" y="3604352"/>
                </a:cubicBezTo>
                <a:close/>
                <a:moveTo>
                  <a:pt x="7420593" y="3604352"/>
                </a:moveTo>
                <a:lnTo>
                  <a:pt x="7434270" y="3604352"/>
                </a:lnTo>
                <a:lnTo>
                  <a:pt x="7447959" y="3604352"/>
                </a:lnTo>
                <a:cubicBezTo>
                  <a:pt x="7447959" y="3611358"/>
                  <a:pt x="7443396" y="3614851"/>
                  <a:pt x="7434270" y="3614851"/>
                </a:cubicBezTo>
                <a:cubicBezTo>
                  <a:pt x="7425156" y="3614851"/>
                  <a:pt x="7420593" y="3611358"/>
                  <a:pt x="7420593" y="3604352"/>
                </a:cubicBezTo>
                <a:close/>
                <a:moveTo>
                  <a:pt x="7020474" y="3588598"/>
                </a:moveTo>
                <a:cubicBezTo>
                  <a:pt x="7027319" y="3588598"/>
                  <a:pt x="7037574" y="3593854"/>
                  <a:pt x="7051250" y="3604352"/>
                </a:cubicBezTo>
                <a:cubicBezTo>
                  <a:pt x="7078617" y="3625350"/>
                  <a:pt x="7096844" y="3632357"/>
                  <a:pt x="7105970" y="3625350"/>
                </a:cubicBezTo>
                <a:cubicBezTo>
                  <a:pt x="7105970" y="3625350"/>
                  <a:pt x="7105970" y="3632357"/>
                  <a:pt x="7105970" y="3646358"/>
                </a:cubicBezTo>
                <a:cubicBezTo>
                  <a:pt x="7078617" y="3681358"/>
                  <a:pt x="7060391" y="3697112"/>
                  <a:pt x="7051250" y="3693608"/>
                </a:cubicBezTo>
                <a:cubicBezTo>
                  <a:pt x="7042137" y="3690106"/>
                  <a:pt x="7037574" y="3674362"/>
                  <a:pt x="7037574" y="3646358"/>
                </a:cubicBezTo>
                <a:cubicBezTo>
                  <a:pt x="7037574" y="3625350"/>
                  <a:pt x="7037574" y="3614851"/>
                  <a:pt x="7037574" y="3614851"/>
                </a:cubicBezTo>
                <a:cubicBezTo>
                  <a:pt x="7019346" y="3614851"/>
                  <a:pt x="7010220" y="3611358"/>
                  <a:pt x="7010220" y="3604352"/>
                </a:cubicBezTo>
                <a:cubicBezTo>
                  <a:pt x="7010220" y="3593854"/>
                  <a:pt x="7013630" y="3588598"/>
                  <a:pt x="7020474" y="3588598"/>
                </a:cubicBezTo>
                <a:close/>
                <a:moveTo>
                  <a:pt x="6969175" y="3583355"/>
                </a:moveTo>
                <a:cubicBezTo>
                  <a:pt x="6978303" y="3583355"/>
                  <a:pt x="6982866" y="3586858"/>
                  <a:pt x="6982866" y="3593854"/>
                </a:cubicBezTo>
                <a:cubicBezTo>
                  <a:pt x="6982866" y="3600850"/>
                  <a:pt x="6978303" y="3604352"/>
                  <a:pt x="6969175" y="3604352"/>
                </a:cubicBezTo>
                <a:cubicBezTo>
                  <a:pt x="6960062" y="3604352"/>
                  <a:pt x="6955513" y="3600850"/>
                  <a:pt x="6955513" y="3593854"/>
                </a:cubicBezTo>
                <a:cubicBezTo>
                  <a:pt x="6955513" y="3586858"/>
                  <a:pt x="6960062" y="3583355"/>
                  <a:pt x="6969175" y="3583355"/>
                </a:cubicBezTo>
                <a:close/>
                <a:moveTo>
                  <a:pt x="6599833" y="3583355"/>
                </a:moveTo>
                <a:cubicBezTo>
                  <a:pt x="6590734" y="3583355"/>
                  <a:pt x="6581607" y="3586858"/>
                  <a:pt x="6572479" y="3593854"/>
                </a:cubicBezTo>
                <a:cubicBezTo>
                  <a:pt x="6536012" y="3635859"/>
                  <a:pt x="6540563" y="3656858"/>
                  <a:pt x="6586156" y="3656858"/>
                </a:cubicBezTo>
                <a:cubicBezTo>
                  <a:pt x="6604398" y="3656858"/>
                  <a:pt x="6622650" y="3663853"/>
                  <a:pt x="6640878" y="3677854"/>
                </a:cubicBezTo>
                <a:cubicBezTo>
                  <a:pt x="6668231" y="3691856"/>
                  <a:pt x="6681921" y="3684861"/>
                  <a:pt x="6681921" y="3656858"/>
                </a:cubicBezTo>
                <a:cubicBezTo>
                  <a:pt x="6681921" y="3607856"/>
                  <a:pt x="6654567" y="3583355"/>
                  <a:pt x="6599833" y="3583355"/>
                </a:cubicBezTo>
                <a:close/>
                <a:moveTo>
                  <a:pt x="617515" y="3569976"/>
                </a:moveTo>
                <a:cubicBezTo>
                  <a:pt x="626641" y="3583979"/>
                  <a:pt x="635755" y="3594477"/>
                  <a:pt x="644869" y="3601474"/>
                </a:cubicBezTo>
                <a:cubicBezTo>
                  <a:pt x="635755" y="3615475"/>
                  <a:pt x="626641" y="3622482"/>
                  <a:pt x="617515" y="3622482"/>
                </a:cubicBezTo>
                <a:cubicBezTo>
                  <a:pt x="599273" y="3608478"/>
                  <a:pt x="599273" y="3590974"/>
                  <a:pt x="617515" y="3569976"/>
                </a:cubicBezTo>
                <a:close/>
                <a:moveTo>
                  <a:pt x="6324550" y="3568914"/>
                </a:moveTo>
                <a:cubicBezTo>
                  <a:pt x="6318851" y="3569789"/>
                  <a:pt x="6312580" y="3572851"/>
                  <a:pt x="6305734" y="3578101"/>
                </a:cubicBezTo>
                <a:cubicBezTo>
                  <a:pt x="6292057" y="3588598"/>
                  <a:pt x="6285227" y="3600850"/>
                  <a:pt x="6285227" y="3614851"/>
                </a:cubicBezTo>
                <a:cubicBezTo>
                  <a:pt x="6285227" y="3628853"/>
                  <a:pt x="6294353" y="3635859"/>
                  <a:pt x="6312580" y="3635859"/>
                </a:cubicBezTo>
                <a:cubicBezTo>
                  <a:pt x="6321707" y="3635859"/>
                  <a:pt x="6330820" y="3627102"/>
                  <a:pt x="6339934" y="3609606"/>
                </a:cubicBezTo>
                <a:cubicBezTo>
                  <a:pt x="6349060" y="3592102"/>
                  <a:pt x="6349060" y="3579851"/>
                  <a:pt x="6339934" y="3572856"/>
                </a:cubicBezTo>
                <a:cubicBezTo>
                  <a:pt x="6335377" y="3569354"/>
                  <a:pt x="6330249" y="3568040"/>
                  <a:pt x="6324550" y="3568914"/>
                </a:cubicBezTo>
                <a:close/>
                <a:moveTo>
                  <a:pt x="6828966" y="3549227"/>
                </a:moveTo>
                <a:cubicBezTo>
                  <a:pt x="6835806" y="3547477"/>
                  <a:pt x="6841508" y="3548350"/>
                  <a:pt x="6846071" y="3551848"/>
                </a:cubicBezTo>
                <a:cubicBezTo>
                  <a:pt x="6846071" y="3572856"/>
                  <a:pt x="6836943" y="3583355"/>
                  <a:pt x="6818718" y="3583355"/>
                </a:cubicBezTo>
                <a:cubicBezTo>
                  <a:pt x="6809590" y="3583355"/>
                  <a:pt x="6805026" y="3576349"/>
                  <a:pt x="6805026" y="3562347"/>
                </a:cubicBezTo>
                <a:cubicBezTo>
                  <a:pt x="6814146" y="3555350"/>
                  <a:pt x="6822126" y="3550978"/>
                  <a:pt x="6828966" y="3549227"/>
                </a:cubicBezTo>
                <a:close/>
                <a:moveTo>
                  <a:pt x="6900778" y="3543976"/>
                </a:moveTo>
                <a:cubicBezTo>
                  <a:pt x="6905342" y="3545728"/>
                  <a:pt x="6909905" y="3551848"/>
                  <a:pt x="6914468" y="3562347"/>
                </a:cubicBezTo>
                <a:cubicBezTo>
                  <a:pt x="6914468" y="3695360"/>
                  <a:pt x="6891665" y="3761866"/>
                  <a:pt x="6846071" y="3761866"/>
                </a:cubicBezTo>
                <a:lnTo>
                  <a:pt x="6846071" y="3751368"/>
                </a:lnTo>
                <a:cubicBezTo>
                  <a:pt x="6864311" y="3730360"/>
                  <a:pt x="6864311" y="3712864"/>
                  <a:pt x="6846071" y="3698862"/>
                </a:cubicBezTo>
                <a:cubicBezTo>
                  <a:pt x="6836943" y="3677854"/>
                  <a:pt x="6839225" y="3656858"/>
                  <a:pt x="6852902" y="3635859"/>
                </a:cubicBezTo>
                <a:cubicBezTo>
                  <a:pt x="6866578" y="3614851"/>
                  <a:pt x="6873425" y="3597357"/>
                  <a:pt x="6873425" y="3583355"/>
                </a:cubicBezTo>
                <a:cubicBezTo>
                  <a:pt x="6873425" y="3569354"/>
                  <a:pt x="6877988" y="3558854"/>
                  <a:pt x="6887102" y="3551848"/>
                </a:cubicBezTo>
                <a:cubicBezTo>
                  <a:pt x="6891650" y="3544853"/>
                  <a:pt x="6896215" y="3542226"/>
                  <a:pt x="6900778" y="3543976"/>
                </a:cubicBezTo>
                <a:close/>
                <a:moveTo>
                  <a:pt x="7940407" y="3530850"/>
                </a:moveTo>
                <a:cubicBezTo>
                  <a:pt x="7967761" y="3530850"/>
                  <a:pt x="7990578" y="3541349"/>
                  <a:pt x="8008804" y="3562347"/>
                </a:cubicBezTo>
                <a:lnTo>
                  <a:pt x="7940407" y="3551848"/>
                </a:lnTo>
                <a:cubicBezTo>
                  <a:pt x="7913054" y="3537846"/>
                  <a:pt x="7913054" y="3530850"/>
                  <a:pt x="7940407" y="3530850"/>
                </a:cubicBezTo>
                <a:close/>
                <a:moveTo>
                  <a:pt x="8008804" y="3488845"/>
                </a:moveTo>
                <a:cubicBezTo>
                  <a:pt x="8017932" y="3488845"/>
                  <a:pt x="8022468" y="3492347"/>
                  <a:pt x="8022468" y="3499344"/>
                </a:cubicBezTo>
                <a:cubicBezTo>
                  <a:pt x="8022468" y="3506349"/>
                  <a:pt x="8017932" y="3509853"/>
                  <a:pt x="8008804" y="3509853"/>
                </a:cubicBezTo>
                <a:lnTo>
                  <a:pt x="8008804" y="3499344"/>
                </a:lnTo>
                <a:close/>
                <a:moveTo>
                  <a:pt x="7940407" y="3457347"/>
                </a:moveTo>
                <a:cubicBezTo>
                  <a:pt x="7949534" y="3457347"/>
                  <a:pt x="7954084" y="3460840"/>
                  <a:pt x="7954084" y="3467846"/>
                </a:cubicBezTo>
                <a:cubicBezTo>
                  <a:pt x="7954084" y="3474843"/>
                  <a:pt x="7949534" y="3478346"/>
                  <a:pt x="7940407" y="3478346"/>
                </a:cubicBezTo>
                <a:cubicBezTo>
                  <a:pt x="7931281" y="3478346"/>
                  <a:pt x="7926716" y="3474843"/>
                  <a:pt x="7926716" y="3467846"/>
                </a:cubicBezTo>
                <a:cubicBezTo>
                  <a:pt x="7926716" y="3460840"/>
                  <a:pt x="7931281" y="3457347"/>
                  <a:pt x="7940407" y="3457347"/>
                </a:cubicBezTo>
                <a:close/>
                <a:moveTo>
                  <a:pt x="97713" y="3454469"/>
                </a:moveTo>
                <a:cubicBezTo>
                  <a:pt x="106827" y="3461464"/>
                  <a:pt x="111390" y="3471963"/>
                  <a:pt x="111390" y="3485965"/>
                </a:cubicBezTo>
                <a:cubicBezTo>
                  <a:pt x="93150" y="3485965"/>
                  <a:pt x="84023" y="3482462"/>
                  <a:pt x="84023" y="3475466"/>
                </a:cubicBezTo>
                <a:close/>
                <a:moveTo>
                  <a:pt x="617515" y="3433461"/>
                </a:moveTo>
                <a:lnTo>
                  <a:pt x="617515" y="3443970"/>
                </a:lnTo>
                <a:lnTo>
                  <a:pt x="617515" y="3454469"/>
                </a:lnTo>
                <a:cubicBezTo>
                  <a:pt x="608387" y="3454469"/>
                  <a:pt x="603836" y="3450965"/>
                  <a:pt x="603836" y="3443970"/>
                </a:cubicBezTo>
                <a:cubicBezTo>
                  <a:pt x="603836" y="3436963"/>
                  <a:pt x="608387" y="3433461"/>
                  <a:pt x="617515" y="3433461"/>
                </a:cubicBezTo>
                <a:close/>
                <a:moveTo>
                  <a:pt x="2765156" y="3401965"/>
                </a:moveTo>
                <a:cubicBezTo>
                  <a:pt x="2737789" y="3401965"/>
                  <a:pt x="2728662" y="3422962"/>
                  <a:pt x="2737789" y="3464968"/>
                </a:cubicBezTo>
                <a:cubicBezTo>
                  <a:pt x="2746915" y="3513970"/>
                  <a:pt x="2756028" y="3541973"/>
                  <a:pt x="2765156" y="3548968"/>
                </a:cubicBezTo>
                <a:lnTo>
                  <a:pt x="2792510" y="3485965"/>
                </a:lnTo>
                <a:cubicBezTo>
                  <a:pt x="2792510" y="3429968"/>
                  <a:pt x="2783397" y="3401965"/>
                  <a:pt x="2765156" y="3401965"/>
                </a:cubicBezTo>
                <a:close/>
                <a:moveTo>
                  <a:pt x="7475313" y="3394344"/>
                </a:moveTo>
                <a:cubicBezTo>
                  <a:pt x="7493554" y="3415342"/>
                  <a:pt x="7493554" y="3432846"/>
                  <a:pt x="7475313" y="3446850"/>
                </a:cubicBezTo>
                <a:cubicBezTo>
                  <a:pt x="7466186" y="3446850"/>
                  <a:pt x="7457073" y="3439843"/>
                  <a:pt x="7447959" y="3425842"/>
                </a:cubicBezTo>
                <a:cubicBezTo>
                  <a:pt x="7457073" y="3418845"/>
                  <a:pt x="7466186" y="3408347"/>
                  <a:pt x="7475313" y="3394344"/>
                </a:cubicBezTo>
                <a:close/>
                <a:moveTo>
                  <a:pt x="97713" y="3380957"/>
                </a:moveTo>
                <a:cubicBezTo>
                  <a:pt x="106827" y="3394958"/>
                  <a:pt x="111390" y="3405467"/>
                  <a:pt x="111390" y="3412462"/>
                </a:cubicBezTo>
                <a:cubicBezTo>
                  <a:pt x="111390" y="3426464"/>
                  <a:pt x="102249" y="3433461"/>
                  <a:pt x="84023" y="3433461"/>
                </a:cubicBezTo>
                <a:cubicBezTo>
                  <a:pt x="74896" y="3426464"/>
                  <a:pt x="79459" y="3408960"/>
                  <a:pt x="97713" y="3380957"/>
                </a:cubicBezTo>
                <a:close/>
                <a:moveTo>
                  <a:pt x="1426294" y="3365211"/>
                </a:moveTo>
                <a:cubicBezTo>
                  <a:pt x="1422875" y="3365210"/>
                  <a:pt x="1420025" y="3366960"/>
                  <a:pt x="1417750" y="3370458"/>
                </a:cubicBezTo>
                <a:cubicBezTo>
                  <a:pt x="1413187" y="3377464"/>
                  <a:pt x="1415468" y="3384459"/>
                  <a:pt x="1424597" y="3391466"/>
                </a:cubicBezTo>
                <a:lnTo>
                  <a:pt x="1479304" y="3475466"/>
                </a:lnTo>
                <a:cubicBezTo>
                  <a:pt x="1488430" y="3496464"/>
                  <a:pt x="1497531" y="3510466"/>
                  <a:pt x="1506670" y="3517472"/>
                </a:cubicBezTo>
                <a:lnTo>
                  <a:pt x="1492994" y="3443970"/>
                </a:lnTo>
                <a:cubicBezTo>
                  <a:pt x="1474740" y="3394958"/>
                  <a:pt x="1456499" y="3370458"/>
                  <a:pt x="1438259" y="3370458"/>
                </a:cubicBezTo>
                <a:cubicBezTo>
                  <a:pt x="1433703" y="3366960"/>
                  <a:pt x="1429713" y="3365210"/>
                  <a:pt x="1426294" y="3365211"/>
                </a:cubicBezTo>
                <a:close/>
                <a:moveTo>
                  <a:pt x="617515" y="3349459"/>
                </a:moveTo>
                <a:cubicBezTo>
                  <a:pt x="626641" y="3349459"/>
                  <a:pt x="635755" y="3352963"/>
                  <a:pt x="644869" y="3359958"/>
                </a:cubicBezTo>
                <a:cubicBezTo>
                  <a:pt x="626641" y="3366965"/>
                  <a:pt x="612950" y="3370458"/>
                  <a:pt x="603836" y="3370458"/>
                </a:cubicBezTo>
                <a:cubicBezTo>
                  <a:pt x="603836" y="3356456"/>
                  <a:pt x="608387" y="3349459"/>
                  <a:pt x="617515" y="3349459"/>
                </a:cubicBezTo>
                <a:close/>
                <a:moveTo>
                  <a:pt x="138744" y="3307454"/>
                </a:moveTo>
                <a:cubicBezTo>
                  <a:pt x="120504" y="3307454"/>
                  <a:pt x="111390" y="3317952"/>
                  <a:pt x="111390" y="3338960"/>
                </a:cubicBezTo>
                <a:cubicBezTo>
                  <a:pt x="111390" y="3345957"/>
                  <a:pt x="109094" y="3352963"/>
                  <a:pt x="104544" y="3359958"/>
                </a:cubicBezTo>
                <a:cubicBezTo>
                  <a:pt x="99995" y="3366965"/>
                  <a:pt x="93150" y="3366965"/>
                  <a:pt x="84023" y="3359958"/>
                </a:cubicBezTo>
                <a:cubicBezTo>
                  <a:pt x="65795" y="3345957"/>
                  <a:pt x="65795" y="3333706"/>
                  <a:pt x="84023" y="3323206"/>
                </a:cubicBezTo>
                <a:cubicBezTo>
                  <a:pt x="102249" y="3312709"/>
                  <a:pt x="120504" y="3307454"/>
                  <a:pt x="138744" y="3307454"/>
                </a:cubicBezTo>
                <a:close/>
                <a:moveTo>
                  <a:pt x="7995114" y="3278837"/>
                </a:moveTo>
                <a:lnTo>
                  <a:pt x="8008804" y="3299834"/>
                </a:lnTo>
                <a:cubicBezTo>
                  <a:pt x="8008804" y="3306830"/>
                  <a:pt x="7999678" y="3310333"/>
                  <a:pt x="7981438" y="3310333"/>
                </a:cubicBezTo>
                <a:cubicBezTo>
                  <a:pt x="7981438" y="3296331"/>
                  <a:pt x="7986001" y="3285832"/>
                  <a:pt x="7995114" y="3278837"/>
                </a:cubicBezTo>
                <a:close/>
                <a:moveTo>
                  <a:pt x="7475313" y="3257829"/>
                </a:moveTo>
                <a:cubicBezTo>
                  <a:pt x="7484441" y="3257829"/>
                  <a:pt x="7488990" y="3261331"/>
                  <a:pt x="7488990" y="3268338"/>
                </a:cubicBezTo>
                <a:cubicBezTo>
                  <a:pt x="7488990" y="3275333"/>
                  <a:pt x="7484441" y="3278837"/>
                  <a:pt x="7475313" y="3278837"/>
                </a:cubicBezTo>
                <a:lnTo>
                  <a:pt x="7475313" y="3268338"/>
                </a:lnTo>
                <a:close/>
                <a:moveTo>
                  <a:pt x="617515" y="3244450"/>
                </a:moveTo>
                <a:lnTo>
                  <a:pt x="617515" y="3254949"/>
                </a:lnTo>
                <a:lnTo>
                  <a:pt x="603836" y="3254949"/>
                </a:lnTo>
                <a:cubicBezTo>
                  <a:pt x="603836" y="3247954"/>
                  <a:pt x="608387" y="3244450"/>
                  <a:pt x="617515" y="3244450"/>
                </a:cubicBezTo>
                <a:close/>
                <a:moveTo>
                  <a:pt x="7995114" y="3205325"/>
                </a:moveTo>
                <a:cubicBezTo>
                  <a:pt x="8013369" y="3233328"/>
                  <a:pt x="8017932" y="3250832"/>
                  <a:pt x="8008804" y="3257829"/>
                </a:cubicBezTo>
                <a:cubicBezTo>
                  <a:pt x="7990578" y="3257829"/>
                  <a:pt x="7981438" y="3250832"/>
                  <a:pt x="7981438" y="3236830"/>
                </a:cubicBezTo>
                <a:cubicBezTo>
                  <a:pt x="7981438" y="3229835"/>
                  <a:pt x="7986001" y="3219326"/>
                  <a:pt x="7995114" y="3205325"/>
                </a:cubicBezTo>
                <a:close/>
                <a:moveTo>
                  <a:pt x="6666533" y="3189579"/>
                </a:moveTo>
                <a:cubicBezTo>
                  <a:pt x="6663114" y="3189579"/>
                  <a:pt x="6659124" y="3191328"/>
                  <a:pt x="6654567" y="3194826"/>
                </a:cubicBezTo>
                <a:cubicBezTo>
                  <a:pt x="6636327" y="3194826"/>
                  <a:pt x="6618087" y="3219326"/>
                  <a:pt x="6599833" y="3268338"/>
                </a:cubicBezTo>
                <a:lnTo>
                  <a:pt x="6586156" y="3341840"/>
                </a:lnTo>
                <a:cubicBezTo>
                  <a:pt x="6595297" y="3334834"/>
                  <a:pt x="6604398" y="3320832"/>
                  <a:pt x="6613524" y="3299834"/>
                </a:cubicBezTo>
                <a:lnTo>
                  <a:pt x="6668231" y="3215834"/>
                </a:lnTo>
                <a:cubicBezTo>
                  <a:pt x="6677358" y="3208827"/>
                  <a:pt x="6679639" y="3201832"/>
                  <a:pt x="6675076" y="3194826"/>
                </a:cubicBezTo>
                <a:cubicBezTo>
                  <a:pt x="6672801" y="3191328"/>
                  <a:pt x="6669952" y="3189579"/>
                  <a:pt x="6666533" y="3189579"/>
                </a:cubicBezTo>
                <a:close/>
                <a:moveTo>
                  <a:pt x="7475313" y="3173827"/>
                </a:moveTo>
                <a:cubicBezTo>
                  <a:pt x="7484441" y="3173827"/>
                  <a:pt x="7488990" y="3180824"/>
                  <a:pt x="7488990" y="3194826"/>
                </a:cubicBezTo>
                <a:cubicBezTo>
                  <a:pt x="7479876" y="3194826"/>
                  <a:pt x="7466186" y="3191333"/>
                  <a:pt x="7447959" y="3184326"/>
                </a:cubicBezTo>
                <a:cubicBezTo>
                  <a:pt x="7457073" y="3177331"/>
                  <a:pt x="7466186" y="3173827"/>
                  <a:pt x="7475313" y="3173827"/>
                </a:cubicBezTo>
                <a:close/>
                <a:moveTo>
                  <a:pt x="7954084" y="3131822"/>
                </a:moveTo>
                <a:cubicBezTo>
                  <a:pt x="7972324" y="3131822"/>
                  <a:pt x="7990578" y="3137077"/>
                  <a:pt x="8008804" y="3147574"/>
                </a:cubicBezTo>
                <a:cubicBezTo>
                  <a:pt x="8027031" y="3158074"/>
                  <a:pt x="8027031" y="3170325"/>
                  <a:pt x="8008804" y="3184326"/>
                </a:cubicBezTo>
                <a:cubicBezTo>
                  <a:pt x="7999678" y="3191333"/>
                  <a:pt x="7992833" y="3191333"/>
                  <a:pt x="7988282" y="3184326"/>
                </a:cubicBezTo>
                <a:cubicBezTo>
                  <a:pt x="7983732" y="3177331"/>
                  <a:pt x="7981438" y="3170325"/>
                  <a:pt x="7981438" y="3163328"/>
                </a:cubicBezTo>
                <a:cubicBezTo>
                  <a:pt x="7981438" y="3142320"/>
                  <a:pt x="7972324" y="3131822"/>
                  <a:pt x="7954084" y="3131822"/>
                </a:cubicBezTo>
                <a:close/>
                <a:moveTo>
                  <a:pt x="1246757" y="3086947"/>
                </a:moveTo>
                <a:cubicBezTo>
                  <a:pt x="1264996" y="3086947"/>
                  <a:pt x="1274110" y="3093942"/>
                  <a:pt x="1274110" y="3107944"/>
                </a:cubicBezTo>
                <a:cubicBezTo>
                  <a:pt x="1274110" y="3114941"/>
                  <a:pt x="1287801" y="3132445"/>
                  <a:pt x="1315155" y="3160450"/>
                </a:cubicBezTo>
                <a:cubicBezTo>
                  <a:pt x="1342509" y="3188453"/>
                  <a:pt x="1351635" y="3209451"/>
                  <a:pt x="1342509" y="3223453"/>
                </a:cubicBezTo>
                <a:cubicBezTo>
                  <a:pt x="1315155" y="3293451"/>
                  <a:pt x="1283238" y="3279450"/>
                  <a:pt x="1246757" y="3181446"/>
                </a:cubicBezTo>
                <a:cubicBezTo>
                  <a:pt x="1237630" y="3174451"/>
                  <a:pt x="1233080" y="3163952"/>
                  <a:pt x="1233080" y="3149950"/>
                </a:cubicBezTo>
                <a:cubicBezTo>
                  <a:pt x="1214840" y="3107944"/>
                  <a:pt x="1219403" y="3086947"/>
                  <a:pt x="1246757" y="3086947"/>
                </a:cubicBezTo>
                <a:close/>
                <a:moveTo>
                  <a:pt x="7475313" y="3068818"/>
                </a:moveTo>
                <a:cubicBezTo>
                  <a:pt x="7484441" y="3068818"/>
                  <a:pt x="7488990" y="3072322"/>
                  <a:pt x="7488990" y="3079317"/>
                </a:cubicBezTo>
                <a:lnTo>
                  <a:pt x="7475313" y="3079317"/>
                </a:lnTo>
                <a:close/>
                <a:moveTo>
                  <a:pt x="111390" y="3044941"/>
                </a:moveTo>
                <a:cubicBezTo>
                  <a:pt x="129631" y="3044941"/>
                  <a:pt x="138744" y="3051938"/>
                  <a:pt x="138744" y="3065939"/>
                </a:cubicBezTo>
                <a:lnTo>
                  <a:pt x="125067" y="3086947"/>
                </a:lnTo>
                <a:lnTo>
                  <a:pt x="97713" y="3055440"/>
                </a:lnTo>
                <a:close/>
                <a:moveTo>
                  <a:pt x="617515" y="3023933"/>
                </a:moveTo>
                <a:lnTo>
                  <a:pt x="617515" y="3044941"/>
                </a:lnTo>
                <a:cubicBezTo>
                  <a:pt x="617515" y="3058942"/>
                  <a:pt x="612950" y="3065939"/>
                  <a:pt x="603836" y="3065939"/>
                </a:cubicBezTo>
                <a:cubicBezTo>
                  <a:pt x="585596" y="3058942"/>
                  <a:pt x="590160" y="3044941"/>
                  <a:pt x="617515" y="3023933"/>
                </a:cubicBezTo>
                <a:close/>
                <a:moveTo>
                  <a:pt x="2751480" y="3013434"/>
                </a:moveTo>
                <a:cubicBezTo>
                  <a:pt x="2742352" y="3013434"/>
                  <a:pt x="2737789" y="3069442"/>
                  <a:pt x="2737789" y="3181446"/>
                </a:cubicBezTo>
                <a:cubicBezTo>
                  <a:pt x="2746915" y="3286456"/>
                  <a:pt x="2756028" y="3338960"/>
                  <a:pt x="2765156" y="3338960"/>
                </a:cubicBezTo>
                <a:cubicBezTo>
                  <a:pt x="2801624" y="3310957"/>
                  <a:pt x="2801624" y="3272454"/>
                  <a:pt x="2765156" y="3223453"/>
                </a:cubicBezTo>
                <a:lnTo>
                  <a:pt x="2765156" y="3191946"/>
                </a:lnTo>
                <a:lnTo>
                  <a:pt x="2778833" y="3149950"/>
                </a:lnTo>
                <a:lnTo>
                  <a:pt x="2778833" y="3055440"/>
                </a:lnTo>
                <a:cubicBezTo>
                  <a:pt x="2778833" y="3027437"/>
                  <a:pt x="2769706" y="3013434"/>
                  <a:pt x="2751480" y="3013434"/>
                </a:cubicBezTo>
                <a:close/>
                <a:moveTo>
                  <a:pt x="2518932" y="3013434"/>
                </a:moveTo>
                <a:cubicBezTo>
                  <a:pt x="2518932" y="3013434"/>
                  <a:pt x="2514370" y="3020440"/>
                  <a:pt x="2505241" y="3034442"/>
                </a:cubicBezTo>
                <a:cubicBezTo>
                  <a:pt x="2505241" y="3062435"/>
                  <a:pt x="2514370" y="3076438"/>
                  <a:pt x="2532595" y="3076438"/>
                </a:cubicBezTo>
                <a:close/>
                <a:moveTo>
                  <a:pt x="617515" y="2960941"/>
                </a:moveTo>
                <a:lnTo>
                  <a:pt x="617515" y="2971438"/>
                </a:lnTo>
                <a:lnTo>
                  <a:pt x="603836" y="2971438"/>
                </a:lnTo>
                <a:cubicBezTo>
                  <a:pt x="603836" y="2964434"/>
                  <a:pt x="608387" y="2960941"/>
                  <a:pt x="617515" y="2960941"/>
                </a:cubicBezTo>
                <a:close/>
                <a:moveTo>
                  <a:pt x="535453" y="2939933"/>
                </a:moveTo>
                <a:cubicBezTo>
                  <a:pt x="544553" y="2939933"/>
                  <a:pt x="549117" y="2943435"/>
                  <a:pt x="549117" y="2950430"/>
                </a:cubicBezTo>
                <a:cubicBezTo>
                  <a:pt x="549117" y="2957437"/>
                  <a:pt x="544553" y="2960941"/>
                  <a:pt x="535453" y="2960941"/>
                </a:cubicBezTo>
                <a:lnTo>
                  <a:pt x="535453" y="2950430"/>
                </a:lnTo>
                <a:close/>
                <a:moveTo>
                  <a:pt x="1356198" y="2913680"/>
                </a:moveTo>
                <a:cubicBezTo>
                  <a:pt x="1347072" y="2910187"/>
                  <a:pt x="1342509" y="2915432"/>
                  <a:pt x="1342509" y="2929434"/>
                </a:cubicBezTo>
                <a:cubicBezTo>
                  <a:pt x="1342509" y="2957437"/>
                  <a:pt x="1333382" y="2962682"/>
                  <a:pt x="1315155" y="2945187"/>
                </a:cubicBezTo>
                <a:cubicBezTo>
                  <a:pt x="1296928" y="2927682"/>
                  <a:pt x="1287801" y="2925930"/>
                  <a:pt x="1287801" y="2939933"/>
                </a:cubicBezTo>
                <a:cubicBezTo>
                  <a:pt x="1287801" y="2946938"/>
                  <a:pt x="1296928" y="2959189"/>
                  <a:pt x="1315155" y="2976683"/>
                </a:cubicBezTo>
                <a:cubicBezTo>
                  <a:pt x="1333382" y="2994189"/>
                  <a:pt x="1342509" y="3013434"/>
                  <a:pt x="1342509" y="3034442"/>
                </a:cubicBezTo>
                <a:cubicBezTo>
                  <a:pt x="1351635" y="3055440"/>
                  <a:pt x="1360761" y="3069442"/>
                  <a:pt x="1369875" y="3076438"/>
                </a:cubicBezTo>
                <a:cubicBezTo>
                  <a:pt x="1378989" y="3069442"/>
                  <a:pt x="1383552" y="3048445"/>
                  <a:pt x="1383552" y="3013434"/>
                </a:cubicBezTo>
                <a:lnTo>
                  <a:pt x="1383552" y="2992437"/>
                </a:lnTo>
                <a:lnTo>
                  <a:pt x="1410906" y="3013434"/>
                </a:lnTo>
                <a:cubicBezTo>
                  <a:pt x="1420033" y="3006438"/>
                  <a:pt x="1420033" y="2992437"/>
                  <a:pt x="1410906" y="2971438"/>
                </a:cubicBezTo>
                <a:lnTo>
                  <a:pt x="1397228" y="2950430"/>
                </a:lnTo>
                <a:cubicBezTo>
                  <a:pt x="1378989" y="2929434"/>
                  <a:pt x="1365326" y="2917182"/>
                  <a:pt x="1356198" y="2913680"/>
                </a:cubicBezTo>
                <a:close/>
                <a:moveTo>
                  <a:pt x="6846071" y="2911315"/>
                </a:moveTo>
                <a:cubicBezTo>
                  <a:pt x="6873425" y="2911315"/>
                  <a:pt x="6877988" y="2932312"/>
                  <a:pt x="6859748" y="2974318"/>
                </a:cubicBezTo>
                <a:cubicBezTo>
                  <a:pt x="6859748" y="2988320"/>
                  <a:pt x="6855198" y="2998819"/>
                  <a:pt x="6846071" y="3005814"/>
                </a:cubicBezTo>
                <a:cubicBezTo>
                  <a:pt x="6809590" y="3103818"/>
                  <a:pt x="6777673" y="3117819"/>
                  <a:pt x="6750319" y="3047821"/>
                </a:cubicBezTo>
                <a:cubicBezTo>
                  <a:pt x="6741193" y="3033819"/>
                  <a:pt x="6750319" y="3012821"/>
                  <a:pt x="6777673" y="2984818"/>
                </a:cubicBezTo>
                <a:cubicBezTo>
                  <a:pt x="6805026" y="2956813"/>
                  <a:pt x="6818718" y="2939309"/>
                  <a:pt x="6818718" y="2932312"/>
                </a:cubicBezTo>
                <a:cubicBezTo>
                  <a:pt x="6818718" y="2918310"/>
                  <a:pt x="6827830" y="2911315"/>
                  <a:pt x="6846071" y="2911315"/>
                </a:cubicBezTo>
                <a:close/>
                <a:moveTo>
                  <a:pt x="101985" y="2888087"/>
                </a:moveTo>
                <a:cubicBezTo>
                  <a:pt x="107115" y="2886776"/>
                  <a:pt x="111390" y="2887433"/>
                  <a:pt x="114813" y="2890054"/>
                </a:cubicBezTo>
                <a:cubicBezTo>
                  <a:pt x="121657" y="2895309"/>
                  <a:pt x="125067" y="2908435"/>
                  <a:pt x="125067" y="2929434"/>
                </a:cubicBezTo>
                <a:lnTo>
                  <a:pt x="111390" y="2971438"/>
                </a:lnTo>
                <a:cubicBezTo>
                  <a:pt x="102249" y="2971438"/>
                  <a:pt x="93150" y="2960941"/>
                  <a:pt x="84023" y="2939933"/>
                </a:cubicBezTo>
                <a:cubicBezTo>
                  <a:pt x="74896" y="2918934"/>
                  <a:pt x="74896" y="2904933"/>
                  <a:pt x="84023" y="2897926"/>
                </a:cubicBezTo>
                <a:cubicBezTo>
                  <a:pt x="90868" y="2892677"/>
                  <a:pt x="96854" y="2889398"/>
                  <a:pt x="101985" y="2888087"/>
                </a:cubicBezTo>
                <a:close/>
                <a:moveTo>
                  <a:pt x="7981438" y="2869309"/>
                </a:moveTo>
                <a:lnTo>
                  <a:pt x="7995114" y="2879808"/>
                </a:lnTo>
                <a:lnTo>
                  <a:pt x="7967761" y="2911315"/>
                </a:lnTo>
                <a:lnTo>
                  <a:pt x="7954084" y="2890307"/>
                </a:lnTo>
                <a:cubicBezTo>
                  <a:pt x="7954084" y="2876306"/>
                  <a:pt x="7963198" y="2869309"/>
                  <a:pt x="7981438" y="2869309"/>
                </a:cubicBezTo>
                <a:close/>
                <a:moveTo>
                  <a:pt x="7475313" y="2848301"/>
                </a:moveTo>
                <a:cubicBezTo>
                  <a:pt x="7502666" y="2869309"/>
                  <a:pt x="7507231" y="2883310"/>
                  <a:pt x="7488990" y="2890307"/>
                </a:cubicBezTo>
                <a:cubicBezTo>
                  <a:pt x="7479876" y="2890307"/>
                  <a:pt x="7475313" y="2883310"/>
                  <a:pt x="7475313" y="2869309"/>
                </a:cubicBezTo>
                <a:close/>
                <a:moveTo>
                  <a:pt x="1014209" y="2845432"/>
                </a:moveTo>
                <a:cubicBezTo>
                  <a:pt x="1023337" y="2859424"/>
                  <a:pt x="1021056" y="2869933"/>
                  <a:pt x="1007364" y="2876928"/>
                </a:cubicBezTo>
                <a:cubicBezTo>
                  <a:pt x="993702" y="2883925"/>
                  <a:pt x="982292" y="2883925"/>
                  <a:pt x="973167" y="2876928"/>
                </a:cubicBezTo>
                <a:cubicBezTo>
                  <a:pt x="973167" y="2869933"/>
                  <a:pt x="986856" y="2859424"/>
                  <a:pt x="1014209" y="2845432"/>
                </a:cubicBezTo>
                <a:close/>
                <a:moveTo>
                  <a:pt x="7475313" y="2785309"/>
                </a:moveTo>
                <a:cubicBezTo>
                  <a:pt x="7484441" y="2785309"/>
                  <a:pt x="7488990" y="2788802"/>
                  <a:pt x="7488990" y="2795806"/>
                </a:cubicBezTo>
                <a:lnTo>
                  <a:pt x="7475313" y="2795806"/>
                </a:lnTo>
                <a:close/>
                <a:moveTo>
                  <a:pt x="99413" y="2766673"/>
                </a:moveTo>
                <a:cubicBezTo>
                  <a:pt x="102830" y="2766673"/>
                  <a:pt x="106820" y="2768422"/>
                  <a:pt x="111390" y="2771920"/>
                </a:cubicBezTo>
                <a:cubicBezTo>
                  <a:pt x="129631" y="2785922"/>
                  <a:pt x="129631" y="2803426"/>
                  <a:pt x="111390" y="2824424"/>
                </a:cubicBezTo>
                <a:cubicBezTo>
                  <a:pt x="102249" y="2810422"/>
                  <a:pt x="93150" y="2799923"/>
                  <a:pt x="84023" y="2792928"/>
                </a:cubicBezTo>
                <a:cubicBezTo>
                  <a:pt x="84023" y="2785922"/>
                  <a:pt x="86304" y="2778925"/>
                  <a:pt x="90867" y="2771920"/>
                </a:cubicBezTo>
                <a:cubicBezTo>
                  <a:pt x="93149" y="2768422"/>
                  <a:pt x="95995" y="2766673"/>
                  <a:pt x="99413" y="2766673"/>
                </a:cubicBezTo>
                <a:close/>
                <a:moveTo>
                  <a:pt x="7557375" y="2764301"/>
                </a:moveTo>
                <a:lnTo>
                  <a:pt x="7557375" y="2774798"/>
                </a:lnTo>
                <a:lnTo>
                  <a:pt x="7557375" y="2785309"/>
                </a:lnTo>
                <a:cubicBezTo>
                  <a:pt x="7548274" y="2785309"/>
                  <a:pt x="7543711" y="2781805"/>
                  <a:pt x="7543711" y="2774798"/>
                </a:cubicBezTo>
                <a:cubicBezTo>
                  <a:pt x="7543711" y="2767803"/>
                  <a:pt x="7548274" y="2764301"/>
                  <a:pt x="7557375" y="2764301"/>
                </a:cubicBezTo>
                <a:close/>
                <a:moveTo>
                  <a:pt x="576483" y="2761421"/>
                </a:moveTo>
                <a:cubicBezTo>
                  <a:pt x="594725" y="2761421"/>
                  <a:pt x="603836" y="2768427"/>
                  <a:pt x="603836" y="2782418"/>
                </a:cubicBezTo>
                <a:cubicBezTo>
                  <a:pt x="603836" y="2789424"/>
                  <a:pt x="594725" y="2792928"/>
                  <a:pt x="576483" y="2792928"/>
                </a:cubicBezTo>
                <a:cubicBezTo>
                  <a:pt x="558243" y="2792928"/>
                  <a:pt x="549117" y="2789424"/>
                  <a:pt x="549117" y="2782418"/>
                </a:cubicBezTo>
                <a:cubicBezTo>
                  <a:pt x="549117" y="2768427"/>
                  <a:pt x="558243" y="2761421"/>
                  <a:pt x="576483" y="2761421"/>
                </a:cubicBezTo>
                <a:close/>
                <a:moveTo>
                  <a:pt x="1260446" y="2740422"/>
                </a:moveTo>
                <a:cubicBezTo>
                  <a:pt x="1269562" y="2740422"/>
                  <a:pt x="1274110" y="2743926"/>
                  <a:pt x="1274110" y="2750922"/>
                </a:cubicBezTo>
                <a:cubicBezTo>
                  <a:pt x="1274110" y="2757917"/>
                  <a:pt x="1269562" y="2761421"/>
                  <a:pt x="1260446" y="2761421"/>
                </a:cubicBezTo>
                <a:cubicBezTo>
                  <a:pt x="1251320" y="2761421"/>
                  <a:pt x="1246757" y="2757917"/>
                  <a:pt x="1246757" y="2750922"/>
                </a:cubicBezTo>
                <a:cubicBezTo>
                  <a:pt x="1246757" y="2743926"/>
                  <a:pt x="1251320" y="2740422"/>
                  <a:pt x="1260446" y="2740422"/>
                </a:cubicBezTo>
                <a:close/>
                <a:moveTo>
                  <a:pt x="6736630" y="2738048"/>
                </a:moveTo>
                <a:cubicBezTo>
                  <a:pt x="6727502" y="2741550"/>
                  <a:pt x="6713839" y="2753802"/>
                  <a:pt x="6695598" y="2774798"/>
                </a:cubicBezTo>
                <a:lnTo>
                  <a:pt x="6681921" y="2795806"/>
                </a:lnTo>
                <a:cubicBezTo>
                  <a:pt x="6672794" y="2816805"/>
                  <a:pt x="6672794" y="2830806"/>
                  <a:pt x="6681921" y="2837802"/>
                </a:cubicBezTo>
                <a:lnTo>
                  <a:pt x="6709276" y="2816805"/>
                </a:lnTo>
                <a:lnTo>
                  <a:pt x="6709276" y="2837802"/>
                </a:lnTo>
                <a:cubicBezTo>
                  <a:pt x="6709276" y="2872813"/>
                  <a:pt x="6713839" y="2893810"/>
                  <a:pt x="6722953" y="2900806"/>
                </a:cubicBezTo>
                <a:cubicBezTo>
                  <a:pt x="6732065" y="2893810"/>
                  <a:pt x="6741193" y="2879808"/>
                  <a:pt x="6750319" y="2858810"/>
                </a:cubicBezTo>
                <a:cubicBezTo>
                  <a:pt x="6750319" y="2837802"/>
                  <a:pt x="6759446" y="2818557"/>
                  <a:pt x="6777673" y="2801051"/>
                </a:cubicBezTo>
                <a:cubicBezTo>
                  <a:pt x="6795900" y="2783557"/>
                  <a:pt x="6805026" y="2771306"/>
                  <a:pt x="6805026" y="2764301"/>
                </a:cubicBezTo>
                <a:cubicBezTo>
                  <a:pt x="6805026" y="2750298"/>
                  <a:pt x="6795900" y="2752050"/>
                  <a:pt x="6777673" y="2769555"/>
                </a:cubicBezTo>
                <a:cubicBezTo>
                  <a:pt x="6759446" y="2787050"/>
                  <a:pt x="6750319" y="2781805"/>
                  <a:pt x="6750319" y="2753802"/>
                </a:cubicBezTo>
                <a:cubicBezTo>
                  <a:pt x="6750319" y="2739800"/>
                  <a:pt x="6745756" y="2734555"/>
                  <a:pt x="6736630" y="2738048"/>
                </a:cubicBezTo>
                <a:close/>
                <a:moveTo>
                  <a:pt x="5671030" y="2737248"/>
                </a:moveTo>
                <a:lnTo>
                  <a:pt x="5672213" y="2785960"/>
                </a:lnTo>
                <a:lnTo>
                  <a:pt x="5673847" y="2801979"/>
                </a:lnTo>
                <a:lnTo>
                  <a:pt x="5674156" y="2802960"/>
                </a:lnTo>
                <a:cubicBezTo>
                  <a:pt x="5677543" y="2815962"/>
                  <a:pt x="5680932" y="2831238"/>
                  <a:pt x="5684319" y="2848792"/>
                </a:cubicBezTo>
                <a:lnTo>
                  <a:pt x="5694467" y="2908173"/>
                </a:lnTo>
                <a:lnTo>
                  <a:pt x="5710691" y="2921814"/>
                </a:lnTo>
                <a:lnTo>
                  <a:pt x="5722027" y="2910624"/>
                </a:lnTo>
                <a:lnTo>
                  <a:pt x="5717346" y="2877072"/>
                </a:lnTo>
                <a:cubicBezTo>
                  <a:pt x="5712265" y="2856269"/>
                  <a:pt x="5704644" y="2832866"/>
                  <a:pt x="5694483" y="2806859"/>
                </a:cubicBezTo>
                <a:cubicBezTo>
                  <a:pt x="5684323" y="2780854"/>
                  <a:pt x="5676699" y="2758750"/>
                  <a:pt x="5671616" y="2740547"/>
                </a:cubicBezTo>
                <a:close/>
                <a:moveTo>
                  <a:pt x="7990843" y="2712455"/>
                </a:moveTo>
                <a:cubicBezTo>
                  <a:pt x="7995973" y="2713766"/>
                  <a:pt x="8001959" y="2717045"/>
                  <a:pt x="8008804" y="2722294"/>
                </a:cubicBezTo>
                <a:cubicBezTo>
                  <a:pt x="8017932" y="2729301"/>
                  <a:pt x="8017932" y="2743302"/>
                  <a:pt x="8008804" y="2764301"/>
                </a:cubicBezTo>
                <a:cubicBezTo>
                  <a:pt x="7999678" y="2785309"/>
                  <a:pt x="7990578" y="2795806"/>
                  <a:pt x="7981438" y="2795806"/>
                </a:cubicBezTo>
                <a:lnTo>
                  <a:pt x="7967761" y="2753802"/>
                </a:lnTo>
                <a:cubicBezTo>
                  <a:pt x="7967761" y="2732803"/>
                  <a:pt x="7971170" y="2719677"/>
                  <a:pt x="7978015" y="2714422"/>
                </a:cubicBezTo>
                <a:cubicBezTo>
                  <a:pt x="7981437" y="2711801"/>
                  <a:pt x="7985712" y="2711144"/>
                  <a:pt x="7990843" y="2712455"/>
                </a:cubicBezTo>
                <a:close/>
                <a:moveTo>
                  <a:pt x="1041577" y="2701045"/>
                </a:moveTo>
                <a:cubicBezTo>
                  <a:pt x="1046126" y="2699293"/>
                  <a:pt x="1050691" y="2701920"/>
                  <a:pt x="1055255" y="2708917"/>
                </a:cubicBezTo>
                <a:cubicBezTo>
                  <a:pt x="1064368" y="2743926"/>
                  <a:pt x="1091722" y="2747419"/>
                  <a:pt x="1137315" y="2719414"/>
                </a:cubicBezTo>
                <a:cubicBezTo>
                  <a:pt x="1182923" y="2691421"/>
                  <a:pt x="1201163" y="2701920"/>
                  <a:pt x="1192049" y="2750922"/>
                </a:cubicBezTo>
                <a:cubicBezTo>
                  <a:pt x="1173796" y="2876928"/>
                  <a:pt x="1169232" y="2939933"/>
                  <a:pt x="1178360" y="2939933"/>
                </a:cubicBezTo>
                <a:cubicBezTo>
                  <a:pt x="1196612" y="2939933"/>
                  <a:pt x="1205726" y="2946938"/>
                  <a:pt x="1205726" y="2960941"/>
                </a:cubicBezTo>
                <a:cubicBezTo>
                  <a:pt x="1205726" y="2967936"/>
                  <a:pt x="1187486" y="2971438"/>
                  <a:pt x="1151007" y="2971438"/>
                </a:cubicBezTo>
                <a:cubicBezTo>
                  <a:pt x="1114524" y="2971438"/>
                  <a:pt x="1100848" y="2950430"/>
                  <a:pt x="1109961" y="2908435"/>
                </a:cubicBezTo>
                <a:lnTo>
                  <a:pt x="1109961" y="2855931"/>
                </a:lnTo>
                <a:cubicBezTo>
                  <a:pt x="1100848" y="2855931"/>
                  <a:pt x="1096297" y="2845432"/>
                  <a:pt x="1096297" y="2824424"/>
                </a:cubicBezTo>
                <a:cubicBezTo>
                  <a:pt x="1096297" y="2803426"/>
                  <a:pt x="1091722" y="2792928"/>
                  <a:pt x="1082608" y="2792928"/>
                </a:cubicBezTo>
                <a:cubicBezTo>
                  <a:pt x="1073481" y="2792928"/>
                  <a:pt x="1068931" y="2791176"/>
                  <a:pt x="1068931" y="2787674"/>
                </a:cubicBezTo>
                <a:cubicBezTo>
                  <a:pt x="1068931" y="2784170"/>
                  <a:pt x="1068931" y="2778925"/>
                  <a:pt x="1068931" y="2771920"/>
                </a:cubicBezTo>
                <a:cubicBezTo>
                  <a:pt x="1068931" y="2764923"/>
                  <a:pt x="1064368" y="2764923"/>
                  <a:pt x="1055255" y="2771920"/>
                </a:cubicBezTo>
                <a:cubicBezTo>
                  <a:pt x="1037000" y="2778925"/>
                  <a:pt x="1025619" y="2778925"/>
                  <a:pt x="1021056" y="2771920"/>
                </a:cubicBezTo>
                <a:cubicBezTo>
                  <a:pt x="1016492" y="2764923"/>
                  <a:pt x="1018775" y="2747419"/>
                  <a:pt x="1027900" y="2719414"/>
                </a:cubicBezTo>
                <a:cubicBezTo>
                  <a:pt x="1032451" y="2708917"/>
                  <a:pt x="1037000" y="2702797"/>
                  <a:pt x="1041577" y="2701045"/>
                </a:cubicBezTo>
                <a:close/>
                <a:moveTo>
                  <a:pt x="125067" y="2687918"/>
                </a:moveTo>
                <a:cubicBezTo>
                  <a:pt x="152420" y="2687918"/>
                  <a:pt x="166111" y="2698418"/>
                  <a:pt x="166111" y="2719414"/>
                </a:cubicBezTo>
                <a:cubicBezTo>
                  <a:pt x="166111" y="2754426"/>
                  <a:pt x="138744" y="2750922"/>
                  <a:pt x="84023" y="2708917"/>
                </a:cubicBezTo>
                <a:cubicBezTo>
                  <a:pt x="84023" y="2694914"/>
                  <a:pt x="97713" y="2687918"/>
                  <a:pt x="125067" y="2687918"/>
                </a:cubicBezTo>
                <a:close/>
                <a:moveTo>
                  <a:pt x="626068" y="2681354"/>
                </a:moveTo>
                <a:cubicBezTo>
                  <a:pt x="629487" y="2680480"/>
                  <a:pt x="633473" y="2680918"/>
                  <a:pt x="638022" y="2682664"/>
                </a:cubicBezTo>
                <a:cubicBezTo>
                  <a:pt x="647150" y="2686166"/>
                  <a:pt x="658558" y="2694914"/>
                  <a:pt x="672235" y="2708917"/>
                </a:cubicBezTo>
                <a:cubicBezTo>
                  <a:pt x="663108" y="2722918"/>
                  <a:pt x="644869" y="2715922"/>
                  <a:pt x="617515" y="2687918"/>
                </a:cubicBezTo>
                <a:cubicBezTo>
                  <a:pt x="619797" y="2684415"/>
                  <a:pt x="622649" y="2682229"/>
                  <a:pt x="626068" y="2681354"/>
                </a:cubicBezTo>
                <a:close/>
                <a:moveTo>
                  <a:pt x="7078617" y="2669800"/>
                </a:moveTo>
                <a:cubicBezTo>
                  <a:pt x="7105970" y="2683792"/>
                  <a:pt x="7119662" y="2694301"/>
                  <a:pt x="7119662" y="2701296"/>
                </a:cubicBezTo>
                <a:cubicBezTo>
                  <a:pt x="7110535" y="2708293"/>
                  <a:pt x="7099126" y="2708293"/>
                  <a:pt x="7085463" y="2701296"/>
                </a:cubicBezTo>
                <a:cubicBezTo>
                  <a:pt x="7071772" y="2694301"/>
                  <a:pt x="7069490" y="2683792"/>
                  <a:pt x="7078617" y="2669800"/>
                </a:cubicBezTo>
                <a:close/>
                <a:moveTo>
                  <a:pt x="1277533" y="2666911"/>
                </a:moveTo>
                <a:cubicBezTo>
                  <a:pt x="1284379" y="2666911"/>
                  <a:pt x="1287801" y="2670413"/>
                  <a:pt x="1287801" y="2677419"/>
                </a:cubicBezTo>
                <a:cubicBezTo>
                  <a:pt x="1287801" y="2691421"/>
                  <a:pt x="1274110" y="2701920"/>
                  <a:pt x="1246757" y="2708917"/>
                </a:cubicBezTo>
                <a:cubicBezTo>
                  <a:pt x="1228516" y="2694914"/>
                  <a:pt x="1228516" y="2684416"/>
                  <a:pt x="1246757" y="2677419"/>
                </a:cubicBezTo>
                <a:cubicBezTo>
                  <a:pt x="1260446" y="2670413"/>
                  <a:pt x="1270702" y="2666911"/>
                  <a:pt x="1277533" y="2666911"/>
                </a:cubicBezTo>
                <a:close/>
                <a:moveTo>
                  <a:pt x="7993415" y="2591041"/>
                </a:moveTo>
                <a:cubicBezTo>
                  <a:pt x="7996832" y="2591041"/>
                  <a:pt x="7999677" y="2592790"/>
                  <a:pt x="8001959" y="2596288"/>
                </a:cubicBezTo>
                <a:cubicBezTo>
                  <a:pt x="8006522" y="2603293"/>
                  <a:pt x="8008804" y="2610290"/>
                  <a:pt x="8008804" y="2617296"/>
                </a:cubicBezTo>
                <a:cubicBezTo>
                  <a:pt x="7999678" y="2624291"/>
                  <a:pt x="7990578" y="2634791"/>
                  <a:pt x="7981438" y="2648792"/>
                </a:cubicBezTo>
                <a:cubicBezTo>
                  <a:pt x="7963198" y="2627794"/>
                  <a:pt x="7963198" y="2610290"/>
                  <a:pt x="7981438" y="2596288"/>
                </a:cubicBezTo>
                <a:cubicBezTo>
                  <a:pt x="7986008" y="2592790"/>
                  <a:pt x="7989997" y="2591041"/>
                  <a:pt x="7993415" y="2591041"/>
                </a:cubicBezTo>
                <a:close/>
                <a:moveTo>
                  <a:pt x="7516343" y="2585789"/>
                </a:moveTo>
                <a:cubicBezTo>
                  <a:pt x="7534585" y="2585789"/>
                  <a:pt x="7543711" y="2592795"/>
                  <a:pt x="7543711" y="2606786"/>
                </a:cubicBezTo>
                <a:cubicBezTo>
                  <a:pt x="7543711" y="2613792"/>
                  <a:pt x="7534585" y="2617296"/>
                  <a:pt x="7516343" y="2617296"/>
                </a:cubicBezTo>
                <a:cubicBezTo>
                  <a:pt x="7498103" y="2617296"/>
                  <a:pt x="7488990" y="2613792"/>
                  <a:pt x="7488990" y="2606786"/>
                </a:cubicBezTo>
                <a:cubicBezTo>
                  <a:pt x="7488990" y="2592795"/>
                  <a:pt x="7498103" y="2585789"/>
                  <a:pt x="7516343" y="2585789"/>
                </a:cubicBezTo>
                <a:close/>
                <a:moveTo>
                  <a:pt x="1714421" y="2583569"/>
                </a:moveTo>
                <a:cubicBezTo>
                  <a:pt x="1707012" y="2582258"/>
                  <a:pt x="1700455" y="2582915"/>
                  <a:pt x="1694750" y="2585536"/>
                </a:cubicBezTo>
                <a:cubicBezTo>
                  <a:pt x="1683356" y="2590791"/>
                  <a:pt x="1675369" y="2603907"/>
                  <a:pt x="1670819" y="2624915"/>
                </a:cubicBezTo>
                <a:cubicBezTo>
                  <a:pt x="1661707" y="2645912"/>
                  <a:pt x="1657144" y="2712419"/>
                  <a:pt x="1657144" y="2824424"/>
                </a:cubicBezTo>
                <a:cubicBezTo>
                  <a:pt x="1657144" y="2915432"/>
                  <a:pt x="1652579" y="2960941"/>
                  <a:pt x="1643452" y="2960941"/>
                </a:cubicBezTo>
                <a:cubicBezTo>
                  <a:pt x="1634326" y="2960941"/>
                  <a:pt x="1629788" y="2981938"/>
                  <a:pt x="1629788" y="3023933"/>
                </a:cubicBezTo>
                <a:cubicBezTo>
                  <a:pt x="1638890" y="3065939"/>
                  <a:pt x="1657144" y="3086947"/>
                  <a:pt x="1684498" y="3086947"/>
                </a:cubicBezTo>
                <a:cubicBezTo>
                  <a:pt x="1702723" y="3086947"/>
                  <a:pt x="1707288" y="3074696"/>
                  <a:pt x="1698174" y="3050195"/>
                </a:cubicBezTo>
                <a:cubicBezTo>
                  <a:pt x="1689060" y="3025685"/>
                  <a:pt x="1702723" y="3013434"/>
                  <a:pt x="1739204" y="3013434"/>
                </a:cubicBezTo>
                <a:lnTo>
                  <a:pt x="1834969" y="2981938"/>
                </a:lnTo>
                <a:lnTo>
                  <a:pt x="1821292" y="2971438"/>
                </a:lnTo>
                <a:cubicBezTo>
                  <a:pt x="1812164" y="2964434"/>
                  <a:pt x="1796220" y="2966184"/>
                  <a:pt x="1773403" y="2976683"/>
                </a:cubicBezTo>
                <a:cubicBezTo>
                  <a:pt x="1750612" y="2987182"/>
                  <a:pt x="1734654" y="2992437"/>
                  <a:pt x="1725540" y="2992437"/>
                </a:cubicBezTo>
                <a:cubicBezTo>
                  <a:pt x="1716414" y="2992437"/>
                  <a:pt x="1709570" y="2978435"/>
                  <a:pt x="1705019" y="2950430"/>
                </a:cubicBezTo>
                <a:cubicBezTo>
                  <a:pt x="1700456" y="2922427"/>
                  <a:pt x="1698174" y="2896186"/>
                  <a:pt x="1698174" y="2871685"/>
                </a:cubicBezTo>
                <a:cubicBezTo>
                  <a:pt x="1698174" y="2847173"/>
                  <a:pt x="1702723" y="2834923"/>
                  <a:pt x="1711851" y="2834923"/>
                </a:cubicBezTo>
                <a:cubicBezTo>
                  <a:pt x="1720977" y="2834923"/>
                  <a:pt x="1725540" y="2810422"/>
                  <a:pt x="1725540" y="2761421"/>
                </a:cubicBezTo>
                <a:cubicBezTo>
                  <a:pt x="1734654" y="2684416"/>
                  <a:pt x="1752895" y="2649416"/>
                  <a:pt x="1780248" y="2656411"/>
                </a:cubicBezTo>
                <a:cubicBezTo>
                  <a:pt x="1789375" y="2663418"/>
                  <a:pt x="1796220" y="2673917"/>
                  <a:pt x="1800771" y="2687918"/>
                </a:cubicBezTo>
                <a:cubicBezTo>
                  <a:pt x="1805320" y="2701920"/>
                  <a:pt x="1805320" y="2714171"/>
                  <a:pt x="1800771" y="2724669"/>
                </a:cubicBezTo>
                <a:cubicBezTo>
                  <a:pt x="1796220" y="2735168"/>
                  <a:pt x="1798475" y="2740422"/>
                  <a:pt x="1807601" y="2740422"/>
                </a:cubicBezTo>
                <a:cubicBezTo>
                  <a:pt x="1834969" y="2740422"/>
                  <a:pt x="1848647" y="2733418"/>
                  <a:pt x="1848647" y="2719414"/>
                </a:cubicBezTo>
                <a:lnTo>
                  <a:pt x="1848647" y="2666920"/>
                </a:lnTo>
                <a:cubicBezTo>
                  <a:pt x="1848647" y="2638917"/>
                  <a:pt x="1834969" y="2624915"/>
                  <a:pt x="1807601" y="2624915"/>
                </a:cubicBezTo>
                <a:cubicBezTo>
                  <a:pt x="1789375" y="2624915"/>
                  <a:pt x="1766559" y="2614416"/>
                  <a:pt x="1739204" y="2593408"/>
                </a:cubicBezTo>
                <a:cubicBezTo>
                  <a:pt x="1730091" y="2588158"/>
                  <a:pt x="1721830" y="2584880"/>
                  <a:pt x="1714421" y="2583569"/>
                </a:cubicBezTo>
                <a:close/>
                <a:moveTo>
                  <a:pt x="138744" y="2582909"/>
                </a:moveTo>
                <a:cubicBezTo>
                  <a:pt x="156984" y="2582909"/>
                  <a:pt x="166111" y="2591667"/>
                  <a:pt x="166111" y="2609162"/>
                </a:cubicBezTo>
                <a:cubicBezTo>
                  <a:pt x="166111" y="2626667"/>
                  <a:pt x="156984" y="2642410"/>
                  <a:pt x="138744" y="2656411"/>
                </a:cubicBezTo>
                <a:cubicBezTo>
                  <a:pt x="120504" y="2677419"/>
                  <a:pt x="106827" y="2673917"/>
                  <a:pt x="97713" y="2645912"/>
                </a:cubicBezTo>
                <a:cubicBezTo>
                  <a:pt x="88585" y="2603907"/>
                  <a:pt x="102249" y="2582909"/>
                  <a:pt x="138744" y="2582909"/>
                </a:cubicBezTo>
                <a:close/>
                <a:moveTo>
                  <a:pt x="6832380" y="2564791"/>
                </a:moveTo>
                <a:cubicBezTo>
                  <a:pt x="6841506" y="2564791"/>
                  <a:pt x="6846071" y="2568295"/>
                  <a:pt x="6846071" y="2575290"/>
                </a:cubicBezTo>
                <a:cubicBezTo>
                  <a:pt x="6846071" y="2582285"/>
                  <a:pt x="6841506" y="2585789"/>
                  <a:pt x="6832380" y="2585789"/>
                </a:cubicBezTo>
                <a:cubicBezTo>
                  <a:pt x="6823266" y="2585789"/>
                  <a:pt x="6818718" y="2582285"/>
                  <a:pt x="6818718" y="2575290"/>
                </a:cubicBezTo>
                <a:cubicBezTo>
                  <a:pt x="6818718" y="2568295"/>
                  <a:pt x="6823266" y="2564791"/>
                  <a:pt x="6832380" y="2564791"/>
                </a:cubicBezTo>
                <a:close/>
                <a:moveTo>
                  <a:pt x="7051250" y="2525413"/>
                </a:moveTo>
                <a:cubicBezTo>
                  <a:pt x="7055826" y="2527165"/>
                  <a:pt x="7060377" y="2533285"/>
                  <a:pt x="7064927" y="2543782"/>
                </a:cubicBezTo>
                <a:cubicBezTo>
                  <a:pt x="7074054" y="2571787"/>
                  <a:pt x="7076335" y="2589291"/>
                  <a:pt x="7071772" y="2596288"/>
                </a:cubicBezTo>
                <a:cubicBezTo>
                  <a:pt x="7067209" y="2603293"/>
                  <a:pt x="7055826" y="2603293"/>
                  <a:pt x="7037574" y="2596288"/>
                </a:cubicBezTo>
                <a:cubicBezTo>
                  <a:pt x="7028460" y="2589291"/>
                  <a:pt x="7023897" y="2589291"/>
                  <a:pt x="7023897" y="2596288"/>
                </a:cubicBezTo>
                <a:cubicBezTo>
                  <a:pt x="7023897" y="2603293"/>
                  <a:pt x="7023897" y="2608538"/>
                  <a:pt x="7023897" y="2612042"/>
                </a:cubicBezTo>
                <a:cubicBezTo>
                  <a:pt x="7023897" y="2615544"/>
                  <a:pt x="7019346" y="2617296"/>
                  <a:pt x="7010220" y="2617296"/>
                </a:cubicBezTo>
                <a:cubicBezTo>
                  <a:pt x="7001106" y="2617296"/>
                  <a:pt x="6996529" y="2627794"/>
                  <a:pt x="6996529" y="2648792"/>
                </a:cubicBezTo>
                <a:cubicBezTo>
                  <a:pt x="6996529" y="2669800"/>
                  <a:pt x="6991980" y="2680299"/>
                  <a:pt x="6982866" y="2680299"/>
                </a:cubicBezTo>
                <a:lnTo>
                  <a:pt x="6982866" y="2732803"/>
                </a:lnTo>
                <a:cubicBezTo>
                  <a:pt x="6991980" y="2774798"/>
                  <a:pt x="6978303" y="2795806"/>
                  <a:pt x="6941822" y="2795806"/>
                </a:cubicBezTo>
                <a:cubicBezTo>
                  <a:pt x="6905342" y="2795806"/>
                  <a:pt x="6887102" y="2792304"/>
                  <a:pt x="6887102" y="2785309"/>
                </a:cubicBezTo>
                <a:cubicBezTo>
                  <a:pt x="6887102" y="2771306"/>
                  <a:pt x="6896215" y="2764301"/>
                  <a:pt x="6914468" y="2764301"/>
                </a:cubicBezTo>
                <a:cubicBezTo>
                  <a:pt x="6923594" y="2764301"/>
                  <a:pt x="6919031" y="2701296"/>
                  <a:pt x="6900778" y="2575290"/>
                </a:cubicBezTo>
                <a:cubicBezTo>
                  <a:pt x="6891665" y="2526288"/>
                  <a:pt x="6909905" y="2515789"/>
                  <a:pt x="6955513" y="2543782"/>
                </a:cubicBezTo>
                <a:cubicBezTo>
                  <a:pt x="7001106" y="2571787"/>
                  <a:pt x="7028460" y="2568295"/>
                  <a:pt x="7037574" y="2533285"/>
                </a:cubicBezTo>
                <a:cubicBezTo>
                  <a:pt x="7042137" y="2526288"/>
                  <a:pt x="7046700" y="2523661"/>
                  <a:pt x="7051250" y="2525413"/>
                </a:cubicBezTo>
                <a:close/>
                <a:moveTo>
                  <a:pt x="7967761" y="2512287"/>
                </a:moveTo>
                <a:cubicBezTo>
                  <a:pt x="7995114" y="2512287"/>
                  <a:pt x="8008804" y="2519282"/>
                  <a:pt x="8008804" y="2533285"/>
                </a:cubicBezTo>
                <a:cubicBezTo>
                  <a:pt x="7954084" y="2575290"/>
                  <a:pt x="7926716" y="2578794"/>
                  <a:pt x="7926716" y="2543782"/>
                </a:cubicBezTo>
                <a:cubicBezTo>
                  <a:pt x="7926716" y="2522786"/>
                  <a:pt x="7940407" y="2512287"/>
                  <a:pt x="7967761" y="2512287"/>
                </a:cubicBezTo>
                <a:close/>
                <a:moveTo>
                  <a:pt x="7466761" y="2505722"/>
                </a:moveTo>
                <a:cubicBezTo>
                  <a:pt x="7470180" y="2506597"/>
                  <a:pt x="7473032" y="2508783"/>
                  <a:pt x="7475313" y="2512287"/>
                </a:cubicBezTo>
                <a:cubicBezTo>
                  <a:pt x="7447959" y="2540290"/>
                  <a:pt x="7429719" y="2547287"/>
                  <a:pt x="7420593" y="2533285"/>
                </a:cubicBezTo>
                <a:cubicBezTo>
                  <a:pt x="7434270" y="2519282"/>
                  <a:pt x="7445678" y="2510535"/>
                  <a:pt x="7454804" y="2507032"/>
                </a:cubicBezTo>
                <a:cubicBezTo>
                  <a:pt x="7459355" y="2505286"/>
                  <a:pt x="7463341" y="2504848"/>
                  <a:pt x="7466761" y="2505722"/>
                </a:cubicBezTo>
                <a:close/>
                <a:moveTo>
                  <a:pt x="84026" y="2493654"/>
                </a:moveTo>
                <a:cubicBezTo>
                  <a:pt x="88586" y="2493654"/>
                  <a:pt x="93149" y="2495406"/>
                  <a:pt x="97713" y="2498909"/>
                </a:cubicBezTo>
                <a:cubicBezTo>
                  <a:pt x="125067" y="2498909"/>
                  <a:pt x="138744" y="2509406"/>
                  <a:pt x="138744" y="2530405"/>
                </a:cubicBezTo>
                <a:cubicBezTo>
                  <a:pt x="129631" y="2530405"/>
                  <a:pt x="120504" y="2533907"/>
                  <a:pt x="111390" y="2540904"/>
                </a:cubicBezTo>
                <a:cubicBezTo>
                  <a:pt x="84023" y="2540904"/>
                  <a:pt x="70360" y="2533907"/>
                  <a:pt x="70360" y="2519906"/>
                </a:cubicBezTo>
                <a:cubicBezTo>
                  <a:pt x="61232" y="2512910"/>
                  <a:pt x="61232" y="2505904"/>
                  <a:pt x="70360" y="2498909"/>
                </a:cubicBezTo>
                <a:cubicBezTo>
                  <a:pt x="74909" y="2495406"/>
                  <a:pt x="79466" y="2493654"/>
                  <a:pt x="84026" y="2493654"/>
                </a:cubicBezTo>
                <a:close/>
                <a:moveTo>
                  <a:pt x="6815294" y="2491279"/>
                </a:moveTo>
                <a:cubicBezTo>
                  <a:pt x="6822126" y="2491279"/>
                  <a:pt x="6832380" y="2494781"/>
                  <a:pt x="6846071" y="2501787"/>
                </a:cubicBezTo>
                <a:cubicBezTo>
                  <a:pt x="6864311" y="2508784"/>
                  <a:pt x="6864311" y="2519282"/>
                  <a:pt x="6846071" y="2533285"/>
                </a:cubicBezTo>
                <a:cubicBezTo>
                  <a:pt x="6818718" y="2526288"/>
                  <a:pt x="6805026" y="2515789"/>
                  <a:pt x="6805026" y="2501787"/>
                </a:cubicBezTo>
                <a:cubicBezTo>
                  <a:pt x="6805026" y="2494781"/>
                  <a:pt x="6808449" y="2491279"/>
                  <a:pt x="6815294" y="2491279"/>
                </a:cubicBezTo>
                <a:close/>
                <a:moveTo>
                  <a:pt x="2424023" y="2489064"/>
                </a:moveTo>
                <a:cubicBezTo>
                  <a:pt x="2420034" y="2487750"/>
                  <a:pt x="2416330" y="2488404"/>
                  <a:pt x="2412914" y="2491026"/>
                </a:cubicBezTo>
                <a:cubicBezTo>
                  <a:pt x="2406068" y="2496280"/>
                  <a:pt x="2400363" y="2509406"/>
                  <a:pt x="2395814" y="2530405"/>
                </a:cubicBezTo>
                <a:cubicBezTo>
                  <a:pt x="2395814" y="2537411"/>
                  <a:pt x="2386686" y="2589915"/>
                  <a:pt x="2368446" y="2687918"/>
                </a:cubicBezTo>
                <a:cubicBezTo>
                  <a:pt x="2359333" y="2743926"/>
                  <a:pt x="2354784" y="2817429"/>
                  <a:pt x="2354784" y="2908435"/>
                </a:cubicBezTo>
                <a:cubicBezTo>
                  <a:pt x="2354784" y="3034442"/>
                  <a:pt x="2363897" y="3097446"/>
                  <a:pt x="2382138" y="3097446"/>
                </a:cubicBezTo>
                <a:cubicBezTo>
                  <a:pt x="2409491" y="3097446"/>
                  <a:pt x="2423180" y="3016938"/>
                  <a:pt x="2423180" y="2855931"/>
                </a:cubicBezTo>
                <a:cubicBezTo>
                  <a:pt x="2423180" y="2827926"/>
                  <a:pt x="2420886" y="2787674"/>
                  <a:pt x="2416336" y="2735168"/>
                </a:cubicBezTo>
                <a:cubicBezTo>
                  <a:pt x="2411772" y="2682664"/>
                  <a:pt x="2409491" y="2645912"/>
                  <a:pt x="2409491" y="2624915"/>
                </a:cubicBezTo>
                <a:cubicBezTo>
                  <a:pt x="2409491" y="2561912"/>
                  <a:pt x="2414054" y="2526901"/>
                  <a:pt x="2423180" y="2519906"/>
                </a:cubicBezTo>
                <a:cubicBezTo>
                  <a:pt x="2432282" y="2512910"/>
                  <a:pt x="2436844" y="2505904"/>
                  <a:pt x="2436844" y="2498909"/>
                </a:cubicBezTo>
                <a:cubicBezTo>
                  <a:pt x="2432288" y="2493659"/>
                  <a:pt x="2428013" y="2490378"/>
                  <a:pt x="2424023" y="2489064"/>
                </a:cubicBezTo>
                <a:close/>
                <a:moveTo>
                  <a:pt x="1164696" y="2477901"/>
                </a:moveTo>
                <a:cubicBezTo>
                  <a:pt x="1192049" y="2477901"/>
                  <a:pt x="1205726" y="2486658"/>
                  <a:pt x="1205726" y="2504152"/>
                </a:cubicBezTo>
                <a:cubicBezTo>
                  <a:pt x="1205726" y="2521658"/>
                  <a:pt x="1201163" y="2542655"/>
                  <a:pt x="1192049" y="2567155"/>
                </a:cubicBezTo>
                <a:cubicBezTo>
                  <a:pt x="1182923" y="2591667"/>
                  <a:pt x="1178360" y="2607410"/>
                  <a:pt x="1178360" y="2614416"/>
                </a:cubicBezTo>
                <a:cubicBezTo>
                  <a:pt x="1187486" y="2628418"/>
                  <a:pt x="1178360" y="2638917"/>
                  <a:pt x="1151007" y="2645912"/>
                </a:cubicBezTo>
                <a:cubicBezTo>
                  <a:pt x="1141878" y="2624915"/>
                  <a:pt x="1132764" y="2605659"/>
                  <a:pt x="1123651" y="2588163"/>
                </a:cubicBezTo>
                <a:cubicBezTo>
                  <a:pt x="1114524" y="2570659"/>
                  <a:pt x="1119088" y="2551413"/>
                  <a:pt x="1137315" y="2530405"/>
                </a:cubicBezTo>
                <a:cubicBezTo>
                  <a:pt x="1173796" y="2530405"/>
                  <a:pt x="1185204" y="2521658"/>
                  <a:pt x="1171528" y="2504152"/>
                </a:cubicBezTo>
                <a:cubicBezTo>
                  <a:pt x="1157851" y="2486658"/>
                  <a:pt x="1155569" y="2477901"/>
                  <a:pt x="1164696" y="2477901"/>
                </a:cubicBezTo>
                <a:close/>
                <a:moveTo>
                  <a:pt x="1041577" y="2467402"/>
                </a:moveTo>
                <a:cubicBezTo>
                  <a:pt x="1078044" y="2558408"/>
                  <a:pt x="1087171" y="2610914"/>
                  <a:pt x="1068931" y="2624915"/>
                </a:cubicBezTo>
                <a:lnTo>
                  <a:pt x="1041577" y="2593408"/>
                </a:lnTo>
                <a:lnTo>
                  <a:pt x="1041577" y="2551413"/>
                </a:lnTo>
                <a:close/>
                <a:moveTo>
                  <a:pt x="795354" y="2425395"/>
                </a:moveTo>
                <a:cubicBezTo>
                  <a:pt x="804467" y="2432402"/>
                  <a:pt x="809018" y="2442901"/>
                  <a:pt x="809018" y="2456903"/>
                </a:cubicBezTo>
                <a:cubicBezTo>
                  <a:pt x="790790" y="2456903"/>
                  <a:pt x="781664" y="2453400"/>
                  <a:pt x="781664" y="2446403"/>
                </a:cubicBezTo>
                <a:close/>
                <a:moveTo>
                  <a:pt x="6378407" y="2407937"/>
                </a:moveTo>
                <a:cubicBezTo>
                  <a:pt x="6370999" y="2409248"/>
                  <a:pt x="6362737" y="2412527"/>
                  <a:pt x="6353623" y="2417776"/>
                </a:cubicBezTo>
                <a:cubicBezTo>
                  <a:pt x="6326270" y="2438784"/>
                  <a:pt x="6303452" y="2449283"/>
                  <a:pt x="6285227" y="2449283"/>
                </a:cubicBezTo>
                <a:cubicBezTo>
                  <a:pt x="6257859" y="2449283"/>
                  <a:pt x="6244182" y="2463285"/>
                  <a:pt x="6244182" y="2491288"/>
                </a:cubicBezTo>
                <a:lnTo>
                  <a:pt x="6244182" y="2543782"/>
                </a:lnTo>
                <a:cubicBezTo>
                  <a:pt x="6244182" y="2557786"/>
                  <a:pt x="6257859" y="2564791"/>
                  <a:pt x="6285227" y="2564791"/>
                </a:cubicBezTo>
                <a:cubicBezTo>
                  <a:pt x="6294353" y="2564791"/>
                  <a:pt x="6296607" y="2559536"/>
                  <a:pt x="6292057" y="2549037"/>
                </a:cubicBezTo>
                <a:cubicBezTo>
                  <a:pt x="6287508" y="2538539"/>
                  <a:pt x="6287508" y="2526288"/>
                  <a:pt x="6292057" y="2512287"/>
                </a:cubicBezTo>
                <a:cubicBezTo>
                  <a:pt x="6296607" y="2498285"/>
                  <a:pt x="6303452" y="2487786"/>
                  <a:pt x="6312580" y="2480779"/>
                </a:cubicBezTo>
                <a:cubicBezTo>
                  <a:pt x="6339934" y="2473784"/>
                  <a:pt x="6358174" y="2508784"/>
                  <a:pt x="6367287" y="2585789"/>
                </a:cubicBezTo>
                <a:cubicBezTo>
                  <a:pt x="6367287" y="2634791"/>
                  <a:pt x="6371851" y="2659291"/>
                  <a:pt x="6380977" y="2659291"/>
                </a:cubicBezTo>
                <a:cubicBezTo>
                  <a:pt x="6390103" y="2659291"/>
                  <a:pt x="6394654" y="2671541"/>
                  <a:pt x="6394654" y="2696053"/>
                </a:cubicBezTo>
                <a:cubicBezTo>
                  <a:pt x="6394654" y="2720554"/>
                  <a:pt x="6392372" y="2746795"/>
                  <a:pt x="6387809" y="2774798"/>
                </a:cubicBezTo>
                <a:cubicBezTo>
                  <a:pt x="6383259" y="2802803"/>
                  <a:pt x="6376414" y="2816805"/>
                  <a:pt x="6367287" y="2816805"/>
                </a:cubicBezTo>
                <a:cubicBezTo>
                  <a:pt x="6358174" y="2816805"/>
                  <a:pt x="6342215" y="2811550"/>
                  <a:pt x="6319425" y="2801051"/>
                </a:cubicBezTo>
                <a:cubicBezTo>
                  <a:pt x="6296607" y="2790552"/>
                  <a:pt x="6280662" y="2788802"/>
                  <a:pt x="6271535" y="2795806"/>
                </a:cubicBezTo>
                <a:lnTo>
                  <a:pt x="6257859" y="2806306"/>
                </a:lnTo>
                <a:lnTo>
                  <a:pt x="6353623" y="2837802"/>
                </a:lnTo>
                <a:cubicBezTo>
                  <a:pt x="6390103" y="2837802"/>
                  <a:pt x="6403767" y="2850053"/>
                  <a:pt x="6394654" y="2874563"/>
                </a:cubicBezTo>
                <a:cubicBezTo>
                  <a:pt x="6385540" y="2899064"/>
                  <a:pt x="6390103" y="2911315"/>
                  <a:pt x="6408331" y="2911315"/>
                </a:cubicBezTo>
                <a:cubicBezTo>
                  <a:pt x="6435684" y="2911315"/>
                  <a:pt x="6453939" y="2890307"/>
                  <a:pt x="6463038" y="2848301"/>
                </a:cubicBezTo>
                <a:cubicBezTo>
                  <a:pt x="6463038" y="2806306"/>
                  <a:pt x="6458502" y="2785309"/>
                  <a:pt x="6449375" y="2785309"/>
                </a:cubicBezTo>
                <a:cubicBezTo>
                  <a:pt x="6440247" y="2785309"/>
                  <a:pt x="6435684" y="2739800"/>
                  <a:pt x="6435684" y="2648792"/>
                </a:cubicBezTo>
                <a:cubicBezTo>
                  <a:pt x="6435684" y="2536787"/>
                  <a:pt x="6431121" y="2470280"/>
                  <a:pt x="6422007" y="2449283"/>
                </a:cubicBezTo>
                <a:cubicBezTo>
                  <a:pt x="6417457" y="2428275"/>
                  <a:pt x="6409471" y="2415159"/>
                  <a:pt x="6398076" y="2409904"/>
                </a:cubicBezTo>
                <a:cubicBezTo>
                  <a:pt x="6392372" y="2407283"/>
                  <a:pt x="6385816" y="2406626"/>
                  <a:pt x="6378407" y="2407937"/>
                </a:cubicBezTo>
                <a:close/>
                <a:moveTo>
                  <a:pt x="7954084" y="2407277"/>
                </a:moveTo>
                <a:cubicBezTo>
                  <a:pt x="7990578" y="2407277"/>
                  <a:pt x="8004241" y="2428275"/>
                  <a:pt x="7995114" y="2470280"/>
                </a:cubicBezTo>
                <a:cubicBezTo>
                  <a:pt x="7986001" y="2498285"/>
                  <a:pt x="7972324" y="2501787"/>
                  <a:pt x="7954084" y="2480779"/>
                </a:cubicBezTo>
                <a:cubicBezTo>
                  <a:pt x="7935844" y="2466778"/>
                  <a:pt x="7926716" y="2451035"/>
                  <a:pt x="7926716" y="2433530"/>
                </a:cubicBezTo>
                <a:cubicBezTo>
                  <a:pt x="7926716" y="2416035"/>
                  <a:pt x="7935844" y="2407277"/>
                  <a:pt x="7954084" y="2407277"/>
                </a:cubicBezTo>
                <a:close/>
                <a:moveTo>
                  <a:pt x="1137315" y="2372901"/>
                </a:moveTo>
                <a:cubicBezTo>
                  <a:pt x="1146441" y="2372901"/>
                  <a:pt x="1151007" y="2383400"/>
                  <a:pt x="1151007" y="2404399"/>
                </a:cubicBezTo>
                <a:cubicBezTo>
                  <a:pt x="1141878" y="2411403"/>
                  <a:pt x="1128202" y="2404399"/>
                  <a:pt x="1109961" y="2383400"/>
                </a:cubicBezTo>
                <a:cubicBezTo>
                  <a:pt x="1109961" y="2376394"/>
                  <a:pt x="1119088" y="2372901"/>
                  <a:pt x="1137315" y="2372901"/>
                </a:cubicBezTo>
                <a:close/>
                <a:moveTo>
                  <a:pt x="1068931" y="2351893"/>
                </a:moveTo>
                <a:cubicBezTo>
                  <a:pt x="1078044" y="2351893"/>
                  <a:pt x="1084889" y="2358899"/>
                  <a:pt x="1089452" y="2372901"/>
                </a:cubicBezTo>
                <a:cubicBezTo>
                  <a:pt x="1094003" y="2386903"/>
                  <a:pt x="1091722" y="2400895"/>
                  <a:pt x="1082608" y="2414896"/>
                </a:cubicBezTo>
                <a:cubicBezTo>
                  <a:pt x="1073481" y="2428899"/>
                  <a:pt x="1064368" y="2439408"/>
                  <a:pt x="1055255" y="2446403"/>
                </a:cubicBezTo>
                <a:cubicBezTo>
                  <a:pt x="1027900" y="2460405"/>
                  <a:pt x="1014209" y="2460405"/>
                  <a:pt x="1014209" y="2446403"/>
                </a:cubicBezTo>
                <a:cubicBezTo>
                  <a:pt x="1014209" y="2404399"/>
                  <a:pt x="1032436" y="2372901"/>
                  <a:pt x="1068931" y="2351893"/>
                </a:cubicBezTo>
                <a:close/>
                <a:moveTo>
                  <a:pt x="152420" y="2351893"/>
                </a:moveTo>
                <a:cubicBezTo>
                  <a:pt x="161547" y="2351893"/>
                  <a:pt x="166111" y="2355397"/>
                  <a:pt x="166111" y="2362392"/>
                </a:cubicBezTo>
                <a:cubicBezTo>
                  <a:pt x="166111" y="2369398"/>
                  <a:pt x="161547" y="2372901"/>
                  <a:pt x="152420" y="2372901"/>
                </a:cubicBezTo>
                <a:cubicBezTo>
                  <a:pt x="143295" y="2372901"/>
                  <a:pt x="138744" y="2369398"/>
                  <a:pt x="138744" y="2362392"/>
                </a:cubicBezTo>
                <a:cubicBezTo>
                  <a:pt x="138744" y="2355397"/>
                  <a:pt x="143295" y="2351893"/>
                  <a:pt x="152420" y="2351893"/>
                </a:cubicBezTo>
                <a:close/>
                <a:moveTo>
                  <a:pt x="2122237" y="2330896"/>
                </a:moveTo>
                <a:lnTo>
                  <a:pt x="2122237" y="2341394"/>
                </a:lnTo>
                <a:lnTo>
                  <a:pt x="2122237" y="2351893"/>
                </a:lnTo>
                <a:cubicBezTo>
                  <a:pt x="2113110" y="2351893"/>
                  <a:pt x="2108546" y="2348391"/>
                  <a:pt x="2108546" y="2341394"/>
                </a:cubicBezTo>
                <a:cubicBezTo>
                  <a:pt x="2108546" y="2334399"/>
                  <a:pt x="2113110" y="2330896"/>
                  <a:pt x="2122237" y="2330896"/>
                </a:cubicBezTo>
                <a:close/>
                <a:moveTo>
                  <a:pt x="1233080" y="2330896"/>
                </a:moveTo>
                <a:cubicBezTo>
                  <a:pt x="1242193" y="2330896"/>
                  <a:pt x="1246757" y="2334399"/>
                  <a:pt x="1246757" y="2341394"/>
                </a:cubicBezTo>
                <a:cubicBezTo>
                  <a:pt x="1246757" y="2348391"/>
                  <a:pt x="1242193" y="2351893"/>
                  <a:pt x="1233080" y="2351893"/>
                </a:cubicBezTo>
                <a:cubicBezTo>
                  <a:pt x="1223966" y="2351893"/>
                  <a:pt x="1219403" y="2348391"/>
                  <a:pt x="1219403" y="2341394"/>
                </a:cubicBezTo>
                <a:cubicBezTo>
                  <a:pt x="1219403" y="2334399"/>
                  <a:pt x="1223966" y="2330896"/>
                  <a:pt x="1233080" y="2330896"/>
                </a:cubicBezTo>
                <a:close/>
                <a:moveTo>
                  <a:pt x="8008801" y="2318022"/>
                </a:moveTo>
                <a:cubicBezTo>
                  <a:pt x="8013362" y="2318022"/>
                  <a:pt x="8017919" y="2319774"/>
                  <a:pt x="8022468" y="2323277"/>
                </a:cubicBezTo>
                <a:cubicBezTo>
                  <a:pt x="8031594" y="2330272"/>
                  <a:pt x="8031594" y="2337279"/>
                  <a:pt x="8022468" y="2344274"/>
                </a:cubicBezTo>
                <a:cubicBezTo>
                  <a:pt x="8022468" y="2358275"/>
                  <a:pt x="8008804" y="2365272"/>
                  <a:pt x="7981438" y="2365272"/>
                </a:cubicBezTo>
                <a:cubicBezTo>
                  <a:pt x="7972324" y="2358275"/>
                  <a:pt x="7963198" y="2354773"/>
                  <a:pt x="7954084" y="2354773"/>
                </a:cubicBezTo>
                <a:cubicBezTo>
                  <a:pt x="7954084" y="2333774"/>
                  <a:pt x="7967761" y="2323277"/>
                  <a:pt x="7995114" y="2323277"/>
                </a:cubicBezTo>
                <a:cubicBezTo>
                  <a:pt x="7999677" y="2319774"/>
                  <a:pt x="8004241" y="2318022"/>
                  <a:pt x="8008801" y="2318022"/>
                </a:cubicBezTo>
                <a:close/>
                <a:moveTo>
                  <a:pt x="5668805" y="2313432"/>
                </a:moveTo>
                <a:cubicBezTo>
                  <a:pt x="5664815" y="2314746"/>
                  <a:pt x="5660540" y="2318027"/>
                  <a:pt x="5655983" y="2323277"/>
                </a:cubicBezTo>
                <a:cubicBezTo>
                  <a:pt x="5655983" y="2330272"/>
                  <a:pt x="5660547" y="2337279"/>
                  <a:pt x="5669647" y="2344274"/>
                </a:cubicBezTo>
                <a:cubicBezTo>
                  <a:pt x="5678774" y="2351269"/>
                  <a:pt x="5683338" y="2386280"/>
                  <a:pt x="5683338" y="2449283"/>
                </a:cubicBezTo>
                <a:cubicBezTo>
                  <a:pt x="5683338" y="2470280"/>
                  <a:pt x="5681055" y="2507032"/>
                  <a:pt x="5676493" y="2559536"/>
                </a:cubicBezTo>
                <a:cubicBezTo>
                  <a:pt x="5674217" y="2585789"/>
                  <a:pt x="5672506" y="2608979"/>
                  <a:pt x="5671363" y="2629106"/>
                </a:cubicBezTo>
                <a:lnTo>
                  <a:pt x="5670467" y="2655805"/>
                </a:lnTo>
                <a:lnTo>
                  <a:pt x="5675428" y="2659615"/>
                </a:lnTo>
                <a:cubicBezTo>
                  <a:pt x="5677968" y="2664163"/>
                  <a:pt x="5680932" y="2671639"/>
                  <a:pt x="5684323" y="2682040"/>
                </a:cubicBezTo>
                <a:cubicBezTo>
                  <a:pt x="5697874" y="2718445"/>
                  <a:pt x="5711425" y="2726251"/>
                  <a:pt x="5724966" y="2705446"/>
                </a:cubicBezTo>
                <a:lnTo>
                  <a:pt x="5735136" y="2643034"/>
                </a:lnTo>
                <a:lnTo>
                  <a:pt x="5735506" y="2641050"/>
                </a:lnTo>
                <a:lnTo>
                  <a:pt x="5734631" y="2609421"/>
                </a:lnTo>
                <a:cubicBezTo>
                  <a:pt x="5732353" y="2572667"/>
                  <a:pt x="5728937" y="2540290"/>
                  <a:pt x="5724380" y="2512287"/>
                </a:cubicBezTo>
                <a:cubicBezTo>
                  <a:pt x="5706141" y="2414283"/>
                  <a:pt x="5697015" y="2361779"/>
                  <a:pt x="5697015" y="2354773"/>
                </a:cubicBezTo>
                <a:cubicBezTo>
                  <a:pt x="5692463" y="2333774"/>
                  <a:pt x="5686759" y="2320648"/>
                  <a:pt x="5679915" y="2315394"/>
                </a:cubicBezTo>
                <a:cubicBezTo>
                  <a:pt x="5676499" y="2312772"/>
                  <a:pt x="5672795" y="2312118"/>
                  <a:pt x="5668805" y="2313432"/>
                </a:cubicBezTo>
                <a:close/>
                <a:moveTo>
                  <a:pt x="6928132" y="2302269"/>
                </a:moveTo>
                <a:cubicBezTo>
                  <a:pt x="6937258" y="2302269"/>
                  <a:pt x="6934977" y="2311026"/>
                  <a:pt x="6921300" y="2328520"/>
                </a:cubicBezTo>
                <a:cubicBezTo>
                  <a:pt x="6907623" y="2346026"/>
                  <a:pt x="6919031" y="2354773"/>
                  <a:pt x="6955513" y="2354773"/>
                </a:cubicBezTo>
                <a:cubicBezTo>
                  <a:pt x="6973738" y="2375781"/>
                  <a:pt x="6978303" y="2395027"/>
                  <a:pt x="6969175" y="2412531"/>
                </a:cubicBezTo>
                <a:cubicBezTo>
                  <a:pt x="6960062" y="2430027"/>
                  <a:pt x="6950950" y="2449283"/>
                  <a:pt x="6941822" y="2470280"/>
                </a:cubicBezTo>
                <a:cubicBezTo>
                  <a:pt x="6914468" y="2463285"/>
                  <a:pt x="6905342" y="2452786"/>
                  <a:pt x="6914468" y="2438784"/>
                </a:cubicBezTo>
                <a:cubicBezTo>
                  <a:pt x="6914468" y="2431778"/>
                  <a:pt x="6909905" y="2416035"/>
                  <a:pt x="6900778" y="2391523"/>
                </a:cubicBezTo>
                <a:cubicBezTo>
                  <a:pt x="6891665" y="2367023"/>
                  <a:pt x="6887102" y="2346026"/>
                  <a:pt x="6887102" y="2328520"/>
                </a:cubicBezTo>
                <a:cubicBezTo>
                  <a:pt x="6887102" y="2311026"/>
                  <a:pt x="6900778" y="2302269"/>
                  <a:pt x="6928132" y="2302269"/>
                </a:cubicBezTo>
                <a:close/>
                <a:moveTo>
                  <a:pt x="1219403" y="2299389"/>
                </a:moveTo>
                <a:lnTo>
                  <a:pt x="1219403" y="2309898"/>
                </a:lnTo>
                <a:lnTo>
                  <a:pt x="1219403" y="2320397"/>
                </a:lnTo>
                <a:cubicBezTo>
                  <a:pt x="1210276" y="2320397"/>
                  <a:pt x="1205726" y="2316893"/>
                  <a:pt x="1205726" y="2309898"/>
                </a:cubicBezTo>
                <a:cubicBezTo>
                  <a:pt x="1205726" y="2302891"/>
                  <a:pt x="1210276" y="2299389"/>
                  <a:pt x="1219403" y="2299389"/>
                </a:cubicBezTo>
                <a:close/>
                <a:moveTo>
                  <a:pt x="7051250" y="2291770"/>
                </a:moveTo>
                <a:lnTo>
                  <a:pt x="7051250" y="2375781"/>
                </a:lnTo>
                <a:lnTo>
                  <a:pt x="7051250" y="2417776"/>
                </a:lnTo>
                <a:lnTo>
                  <a:pt x="7023897" y="2449283"/>
                </a:lnTo>
                <a:cubicBezTo>
                  <a:pt x="7005657" y="2435282"/>
                  <a:pt x="7014783" y="2382776"/>
                  <a:pt x="7051250" y="2291770"/>
                </a:cubicBezTo>
                <a:close/>
                <a:moveTo>
                  <a:pt x="1219403" y="2267893"/>
                </a:moveTo>
                <a:lnTo>
                  <a:pt x="1219403" y="2278391"/>
                </a:lnTo>
                <a:lnTo>
                  <a:pt x="1205726" y="2278391"/>
                </a:lnTo>
                <a:cubicBezTo>
                  <a:pt x="1205726" y="2271395"/>
                  <a:pt x="1210276" y="2267893"/>
                  <a:pt x="1219403" y="2267893"/>
                </a:cubicBezTo>
                <a:close/>
                <a:moveTo>
                  <a:pt x="7297474" y="2249763"/>
                </a:moveTo>
                <a:lnTo>
                  <a:pt x="7311164" y="2270771"/>
                </a:lnTo>
                <a:cubicBezTo>
                  <a:pt x="7311164" y="2277768"/>
                  <a:pt x="7302038" y="2281271"/>
                  <a:pt x="7283810" y="2281271"/>
                </a:cubicBezTo>
                <a:cubicBezTo>
                  <a:pt x="7283810" y="2267269"/>
                  <a:pt x="7288361" y="2256770"/>
                  <a:pt x="7297474" y="2249763"/>
                </a:cubicBezTo>
                <a:close/>
                <a:moveTo>
                  <a:pt x="2122237" y="2246885"/>
                </a:moveTo>
                <a:lnTo>
                  <a:pt x="2122237" y="2257394"/>
                </a:lnTo>
                <a:lnTo>
                  <a:pt x="2122237" y="2267893"/>
                </a:lnTo>
                <a:cubicBezTo>
                  <a:pt x="2113110" y="2267893"/>
                  <a:pt x="2108546" y="2264389"/>
                  <a:pt x="2108546" y="2257394"/>
                </a:cubicBezTo>
                <a:cubicBezTo>
                  <a:pt x="2108546" y="2250387"/>
                  <a:pt x="2113110" y="2246885"/>
                  <a:pt x="2122237" y="2246885"/>
                </a:cubicBezTo>
                <a:close/>
                <a:moveTo>
                  <a:pt x="1219403" y="2225887"/>
                </a:moveTo>
                <a:lnTo>
                  <a:pt x="1219403" y="2236386"/>
                </a:lnTo>
                <a:lnTo>
                  <a:pt x="1219403" y="2246885"/>
                </a:lnTo>
                <a:cubicBezTo>
                  <a:pt x="1210276" y="2246885"/>
                  <a:pt x="1205726" y="2243392"/>
                  <a:pt x="1205726" y="2236386"/>
                </a:cubicBezTo>
                <a:cubicBezTo>
                  <a:pt x="1205726" y="2229389"/>
                  <a:pt x="1210276" y="2225887"/>
                  <a:pt x="1219403" y="2225887"/>
                </a:cubicBezTo>
                <a:close/>
                <a:moveTo>
                  <a:pt x="152420" y="2225887"/>
                </a:moveTo>
                <a:cubicBezTo>
                  <a:pt x="161547" y="2225887"/>
                  <a:pt x="166111" y="2229389"/>
                  <a:pt x="166111" y="2236386"/>
                </a:cubicBezTo>
                <a:cubicBezTo>
                  <a:pt x="166111" y="2243392"/>
                  <a:pt x="161547" y="2246885"/>
                  <a:pt x="152420" y="2246885"/>
                </a:cubicBezTo>
                <a:cubicBezTo>
                  <a:pt x="143295" y="2246885"/>
                  <a:pt x="138744" y="2243392"/>
                  <a:pt x="138744" y="2236386"/>
                </a:cubicBezTo>
                <a:cubicBezTo>
                  <a:pt x="138744" y="2229389"/>
                  <a:pt x="143295" y="2225887"/>
                  <a:pt x="152420" y="2225887"/>
                </a:cubicBezTo>
                <a:close/>
                <a:moveTo>
                  <a:pt x="6955513" y="2197269"/>
                </a:moveTo>
                <a:cubicBezTo>
                  <a:pt x="6973738" y="2197269"/>
                  <a:pt x="6982866" y="2200762"/>
                  <a:pt x="6982866" y="2207768"/>
                </a:cubicBezTo>
                <a:cubicBezTo>
                  <a:pt x="6964626" y="2228767"/>
                  <a:pt x="6950950" y="2235771"/>
                  <a:pt x="6941822" y="2228767"/>
                </a:cubicBezTo>
                <a:cubicBezTo>
                  <a:pt x="6941822" y="2207768"/>
                  <a:pt x="6946385" y="2197269"/>
                  <a:pt x="6955513" y="2197269"/>
                </a:cubicBezTo>
                <a:close/>
                <a:moveTo>
                  <a:pt x="1096297" y="2183880"/>
                </a:moveTo>
                <a:cubicBezTo>
                  <a:pt x="1141878" y="2218891"/>
                  <a:pt x="1146441" y="2243392"/>
                  <a:pt x="1109961" y="2257394"/>
                </a:cubicBezTo>
                <a:cubicBezTo>
                  <a:pt x="1100848" y="2264389"/>
                  <a:pt x="1094003" y="2262637"/>
                  <a:pt x="1089452" y="2252139"/>
                </a:cubicBezTo>
                <a:cubicBezTo>
                  <a:pt x="1084889" y="2241640"/>
                  <a:pt x="1082608" y="2229389"/>
                  <a:pt x="1082608" y="2215387"/>
                </a:cubicBezTo>
                <a:cubicBezTo>
                  <a:pt x="1091722" y="2194391"/>
                  <a:pt x="1096297" y="2183880"/>
                  <a:pt x="1096297" y="2183880"/>
                </a:cubicBezTo>
                <a:close/>
                <a:moveTo>
                  <a:pt x="7940407" y="2176261"/>
                </a:moveTo>
                <a:cubicBezTo>
                  <a:pt x="7949534" y="2176261"/>
                  <a:pt x="7954084" y="2179765"/>
                  <a:pt x="7954084" y="2186760"/>
                </a:cubicBezTo>
                <a:cubicBezTo>
                  <a:pt x="7954084" y="2193766"/>
                  <a:pt x="7949534" y="2197269"/>
                  <a:pt x="7940407" y="2197269"/>
                </a:cubicBezTo>
                <a:cubicBezTo>
                  <a:pt x="7931281" y="2197269"/>
                  <a:pt x="7926716" y="2193766"/>
                  <a:pt x="7926716" y="2186760"/>
                </a:cubicBezTo>
                <a:cubicBezTo>
                  <a:pt x="7926716" y="2179765"/>
                  <a:pt x="7931281" y="2176261"/>
                  <a:pt x="7940407" y="2176261"/>
                </a:cubicBezTo>
                <a:close/>
                <a:moveTo>
                  <a:pt x="7023897" y="2176261"/>
                </a:moveTo>
                <a:cubicBezTo>
                  <a:pt x="7060391" y="2197269"/>
                  <a:pt x="7078617" y="2228767"/>
                  <a:pt x="7078617" y="2270771"/>
                </a:cubicBezTo>
                <a:cubicBezTo>
                  <a:pt x="7078617" y="2284773"/>
                  <a:pt x="7064927" y="2284773"/>
                  <a:pt x="7037574" y="2270771"/>
                </a:cubicBezTo>
                <a:cubicBezTo>
                  <a:pt x="7028460" y="2263776"/>
                  <a:pt x="7019346" y="2253267"/>
                  <a:pt x="7010220" y="2239264"/>
                </a:cubicBezTo>
                <a:cubicBezTo>
                  <a:pt x="7001106" y="2225263"/>
                  <a:pt x="6998825" y="2211271"/>
                  <a:pt x="7003375" y="2197269"/>
                </a:cubicBezTo>
                <a:cubicBezTo>
                  <a:pt x="7007938" y="2183267"/>
                  <a:pt x="7014783" y="2176261"/>
                  <a:pt x="7023897" y="2176261"/>
                </a:cubicBezTo>
                <a:close/>
                <a:moveTo>
                  <a:pt x="152420" y="2173382"/>
                </a:moveTo>
                <a:cubicBezTo>
                  <a:pt x="161547" y="2173382"/>
                  <a:pt x="166111" y="2176885"/>
                  <a:pt x="166111" y="2183880"/>
                </a:cubicBezTo>
                <a:cubicBezTo>
                  <a:pt x="166111" y="2190887"/>
                  <a:pt x="161547" y="2194391"/>
                  <a:pt x="152420" y="2194391"/>
                </a:cubicBezTo>
                <a:cubicBezTo>
                  <a:pt x="143295" y="2194391"/>
                  <a:pt x="138744" y="2190887"/>
                  <a:pt x="138744" y="2183880"/>
                </a:cubicBezTo>
                <a:cubicBezTo>
                  <a:pt x="138744" y="2176885"/>
                  <a:pt x="143295" y="2173382"/>
                  <a:pt x="152420" y="2173382"/>
                </a:cubicBezTo>
                <a:close/>
                <a:moveTo>
                  <a:pt x="6859748" y="2155264"/>
                </a:moveTo>
                <a:cubicBezTo>
                  <a:pt x="6868862" y="2155264"/>
                  <a:pt x="6873425" y="2158767"/>
                  <a:pt x="6873425" y="2165762"/>
                </a:cubicBezTo>
                <a:cubicBezTo>
                  <a:pt x="6873425" y="2172759"/>
                  <a:pt x="6868862" y="2176261"/>
                  <a:pt x="6859748" y="2176261"/>
                </a:cubicBezTo>
                <a:cubicBezTo>
                  <a:pt x="6850634" y="2176261"/>
                  <a:pt x="6846071" y="2172759"/>
                  <a:pt x="6846071" y="2165762"/>
                </a:cubicBezTo>
                <a:cubicBezTo>
                  <a:pt x="6846071" y="2158767"/>
                  <a:pt x="6850634" y="2155264"/>
                  <a:pt x="6859748" y="2155264"/>
                </a:cubicBezTo>
                <a:close/>
                <a:moveTo>
                  <a:pt x="5970592" y="2155264"/>
                </a:moveTo>
                <a:cubicBezTo>
                  <a:pt x="5979719" y="2155264"/>
                  <a:pt x="5984281" y="2158767"/>
                  <a:pt x="5984281" y="2165762"/>
                </a:cubicBezTo>
                <a:cubicBezTo>
                  <a:pt x="5984281" y="2172759"/>
                  <a:pt x="5979719" y="2176261"/>
                  <a:pt x="5970592" y="2176261"/>
                </a:cubicBezTo>
                <a:lnTo>
                  <a:pt x="5970592" y="2165762"/>
                </a:lnTo>
                <a:close/>
                <a:moveTo>
                  <a:pt x="1657144" y="2141885"/>
                </a:moveTo>
                <a:cubicBezTo>
                  <a:pt x="1629788" y="2155887"/>
                  <a:pt x="1634326" y="2176885"/>
                  <a:pt x="1670819" y="2204888"/>
                </a:cubicBezTo>
                <a:cubicBezTo>
                  <a:pt x="1679934" y="2218891"/>
                  <a:pt x="1689060" y="2218891"/>
                  <a:pt x="1698174" y="2204888"/>
                </a:cubicBezTo>
                <a:cubicBezTo>
                  <a:pt x="1716414" y="2197883"/>
                  <a:pt x="1716414" y="2250387"/>
                  <a:pt x="1698174" y="2362392"/>
                </a:cubicBezTo>
                <a:cubicBezTo>
                  <a:pt x="1679934" y="2488410"/>
                  <a:pt x="1684498" y="2551413"/>
                  <a:pt x="1711851" y="2551413"/>
                </a:cubicBezTo>
                <a:cubicBezTo>
                  <a:pt x="1730091" y="2551413"/>
                  <a:pt x="1739204" y="2530405"/>
                  <a:pt x="1739204" y="2488410"/>
                </a:cubicBezTo>
                <a:cubicBezTo>
                  <a:pt x="1739204" y="2481403"/>
                  <a:pt x="1741486" y="2467402"/>
                  <a:pt x="1746049" y="2446403"/>
                </a:cubicBezTo>
                <a:cubicBezTo>
                  <a:pt x="1750612" y="2425395"/>
                  <a:pt x="1757445" y="2411403"/>
                  <a:pt x="1766559" y="2404399"/>
                </a:cubicBezTo>
                <a:lnTo>
                  <a:pt x="1766559" y="2383400"/>
                </a:lnTo>
                <a:cubicBezTo>
                  <a:pt x="1757445" y="2390395"/>
                  <a:pt x="1750612" y="2386903"/>
                  <a:pt x="1746049" y="2372901"/>
                </a:cubicBezTo>
                <a:cubicBezTo>
                  <a:pt x="1741486" y="2358899"/>
                  <a:pt x="1739204" y="2330896"/>
                  <a:pt x="1739204" y="2288890"/>
                </a:cubicBezTo>
                <a:cubicBezTo>
                  <a:pt x="1739204" y="2225887"/>
                  <a:pt x="1725540" y="2183880"/>
                  <a:pt x="1698174" y="2162883"/>
                </a:cubicBezTo>
                <a:cubicBezTo>
                  <a:pt x="1679934" y="2148882"/>
                  <a:pt x="1666257" y="2141885"/>
                  <a:pt x="1657144" y="2141885"/>
                </a:cubicBezTo>
                <a:close/>
                <a:moveTo>
                  <a:pt x="1123651" y="2141885"/>
                </a:moveTo>
                <a:cubicBezTo>
                  <a:pt x="1132764" y="2141885"/>
                  <a:pt x="1137315" y="2145378"/>
                  <a:pt x="1137315" y="2152384"/>
                </a:cubicBezTo>
                <a:cubicBezTo>
                  <a:pt x="1137315" y="2159379"/>
                  <a:pt x="1132764" y="2162883"/>
                  <a:pt x="1123651" y="2162883"/>
                </a:cubicBezTo>
                <a:cubicBezTo>
                  <a:pt x="1114524" y="2162883"/>
                  <a:pt x="1109961" y="2159379"/>
                  <a:pt x="1109961" y="2152384"/>
                </a:cubicBezTo>
                <a:cubicBezTo>
                  <a:pt x="1109961" y="2145378"/>
                  <a:pt x="1114524" y="2141885"/>
                  <a:pt x="1123651" y="2141885"/>
                </a:cubicBezTo>
                <a:close/>
                <a:moveTo>
                  <a:pt x="6873425" y="2123757"/>
                </a:moveTo>
                <a:cubicBezTo>
                  <a:pt x="6882551" y="2123757"/>
                  <a:pt x="6887102" y="2127259"/>
                  <a:pt x="6887102" y="2134266"/>
                </a:cubicBezTo>
                <a:cubicBezTo>
                  <a:pt x="6887102" y="2141261"/>
                  <a:pt x="6882551" y="2144765"/>
                  <a:pt x="6873425" y="2144765"/>
                </a:cubicBezTo>
                <a:lnTo>
                  <a:pt x="6873425" y="2134266"/>
                </a:lnTo>
                <a:close/>
                <a:moveTo>
                  <a:pt x="658558" y="2120877"/>
                </a:moveTo>
                <a:cubicBezTo>
                  <a:pt x="667672" y="2120877"/>
                  <a:pt x="672235" y="2124381"/>
                  <a:pt x="672235" y="2131386"/>
                </a:cubicBezTo>
                <a:cubicBezTo>
                  <a:pt x="672235" y="2138383"/>
                  <a:pt x="667672" y="2141885"/>
                  <a:pt x="658558" y="2141885"/>
                </a:cubicBezTo>
                <a:cubicBezTo>
                  <a:pt x="649432" y="2141885"/>
                  <a:pt x="644869" y="2138383"/>
                  <a:pt x="644869" y="2131386"/>
                </a:cubicBezTo>
                <a:cubicBezTo>
                  <a:pt x="644869" y="2124381"/>
                  <a:pt x="649432" y="2120877"/>
                  <a:pt x="658558" y="2120877"/>
                </a:cubicBezTo>
                <a:close/>
                <a:moveTo>
                  <a:pt x="2108546" y="2115629"/>
                </a:moveTo>
                <a:lnTo>
                  <a:pt x="2135913" y="2141885"/>
                </a:lnTo>
                <a:cubicBezTo>
                  <a:pt x="2117674" y="2141885"/>
                  <a:pt x="2108546" y="2134879"/>
                  <a:pt x="2108546" y="2120877"/>
                </a:cubicBezTo>
                <a:close/>
                <a:moveTo>
                  <a:pt x="795354" y="2110378"/>
                </a:moveTo>
                <a:cubicBezTo>
                  <a:pt x="804467" y="2110378"/>
                  <a:pt x="813580" y="2113882"/>
                  <a:pt x="822707" y="2120877"/>
                </a:cubicBezTo>
                <a:cubicBezTo>
                  <a:pt x="840934" y="2134879"/>
                  <a:pt x="850060" y="2155887"/>
                  <a:pt x="850060" y="2183880"/>
                </a:cubicBezTo>
                <a:lnTo>
                  <a:pt x="850060" y="2204888"/>
                </a:lnTo>
                <a:cubicBezTo>
                  <a:pt x="850060" y="2204888"/>
                  <a:pt x="840934" y="2194391"/>
                  <a:pt x="822707" y="2173382"/>
                </a:cubicBezTo>
                <a:cubicBezTo>
                  <a:pt x="822707" y="2166386"/>
                  <a:pt x="813580" y="2155887"/>
                  <a:pt x="795354" y="2141885"/>
                </a:cubicBezTo>
                <a:lnTo>
                  <a:pt x="781664" y="2120877"/>
                </a:lnTo>
                <a:cubicBezTo>
                  <a:pt x="781664" y="2113882"/>
                  <a:pt x="786227" y="2110378"/>
                  <a:pt x="795354" y="2110378"/>
                </a:cubicBezTo>
                <a:close/>
                <a:moveTo>
                  <a:pt x="2491565" y="2099880"/>
                </a:moveTo>
                <a:cubicBezTo>
                  <a:pt x="2464211" y="2141885"/>
                  <a:pt x="2450534" y="2197883"/>
                  <a:pt x="2450534" y="2267893"/>
                </a:cubicBezTo>
                <a:cubicBezTo>
                  <a:pt x="2450534" y="2281895"/>
                  <a:pt x="2443690" y="2297648"/>
                  <a:pt x="2430013" y="2315142"/>
                </a:cubicBezTo>
                <a:cubicBezTo>
                  <a:pt x="2416336" y="2332647"/>
                  <a:pt x="2409491" y="2344898"/>
                  <a:pt x="2409491" y="2351893"/>
                </a:cubicBezTo>
                <a:cubicBezTo>
                  <a:pt x="2409491" y="2358899"/>
                  <a:pt x="2414054" y="2362392"/>
                  <a:pt x="2423180" y="2362392"/>
                </a:cubicBezTo>
                <a:cubicBezTo>
                  <a:pt x="2432282" y="2355397"/>
                  <a:pt x="2439126" y="2353645"/>
                  <a:pt x="2443690" y="2357147"/>
                </a:cubicBezTo>
                <a:cubicBezTo>
                  <a:pt x="2448252" y="2360651"/>
                  <a:pt x="2450534" y="2369398"/>
                  <a:pt x="2450534" y="2383400"/>
                </a:cubicBezTo>
                <a:cubicBezTo>
                  <a:pt x="2450534" y="2411403"/>
                  <a:pt x="2441408" y="2425395"/>
                  <a:pt x="2423180" y="2425395"/>
                </a:cubicBezTo>
                <a:cubicBezTo>
                  <a:pt x="2414054" y="2432402"/>
                  <a:pt x="2418618" y="2435904"/>
                  <a:pt x="2436844" y="2435904"/>
                </a:cubicBezTo>
                <a:cubicBezTo>
                  <a:pt x="2473325" y="2435904"/>
                  <a:pt x="2491565" y="2348391"/>
                  <a:pt x="2491565" y="2173382"/>
                </a:cubicBezTo>
                <a:close/>
                <a:moveTo>
                  <a:pt x="1780248" y="2099880"/>
                </a:moveTo>
                <a:cubicBezTo>
                  <a:pt x="1743768" y="2099880"/>
                  <a:pt x="1739204" y="2159379"/>
                  <a:pt x="1766559" y="2278391"/>
                </a:cubicBezTo>
                <a:cubicBezTo>
                  <a:pt x="1784811" y="2264389"/>
                  <a:pt x="1793939" y="2239888"/>
                  <a:pt x="1793939" y="2204888"/>
                </a:cubicBezTo>
                <a:cubicBezTo>
                  <a:pt x="1793939" y="2134879"/>
                  <a:pt x="1789375" y="2099880"/>
                  <a:pt x="1780248" y="2099880"/>
                </a:cubicBezTo>
                <a:close/>
                <a:moveTo>
                  <a:pt x="6873425" y="2092261"/>
                </a:moveTo>
                <a:cubicBezTo>
                  <a:pt x="6882551" y="2092261"/>
                  <a:pt x="6887102" y="2095763"/>
                  <a:pt x="6887102" y="2102759"/>
                </a:cubicBezTo>
                <a:lnTo>
                  <a:pt x="6873425" y="2102759"/>
                </a:lnTo>
                <a:close/>
                <a:moveTo>
                  <a:pt x="5970592" y="2071253"/>
                </a:moveTo>
                <a:cubicBezTo>
                  <a:pt x="5979719" y="2071253"/>
                  <a:pt x="5984281" y="2074755"/>
                  <a:pt x="5984281" y="2081762"/>
                </a:cubicBezTo>
                <a:cubicBezTo>
                  <a:pt x="5984281" y="2088757"/>
                  <a:pt x="5979719" y="2092261"/>
                  <a:pt x="5970592" y="2092261"/>
                </a:cubicBezTo>
                <a:lnTo>
                  <a:pt x="5970592" y="2081762"/>
                </a:lnTo>
                <a:close/>
                <a:moveTo>
                  <a:pt x="1263856" y="2068383"/>
                </a:moveTo>
                <a:cubicBezTo>
                  <a:pt x="1270702" y="2068383"/>
                  <a:pt x="1269562" y="2082375"/>
                  <a:pt x="1260446" y="2110378"/>
                </a:cubicBezTo>
                <a:cubicBezTo>
                  <a:pt x="1251320" y="2124381"/>
                  <a:pt x="1251320" y="2138383"/>
                  <a:pt x="1260446" y="2152384"/>
                </a:cubicBezTo>
                <a:lnTo>
                  <a:pt x="1287801" y="2183880"/>
                </a:lnTo>
                <a:cubicBezTo>
                  <a:pt x="1251320" y="2211885"/>
                  <a:pt x="1228516" y="2197883"/>
                  <a:pt x="1219403" y="2141885"/>
                </a:cubicBezTo>
                <a:lnTo>
                  <a:pt x="1219403" y="2110378"/>
                </a:lnTo>
                <a:cubicBezTo>
                  <a:pt x="1242207" y="2082375"/>
                  <a:pt x="1257024" y="2068383"/>
                  <a:pt x="1263856" y="2068383"/>
                </a:cubicBezTo>
                <a:close/>
                <a:moveTo>
                  <a:pt x="7940407" y="2050254"/>
                </a:moveTo>
                <a:cubicBezTo>
                  <a:pt x="7949534" y="2050254"/>
                  <a:pt x="7954084" y="2053757"/>
                  <a:pt x="7954084" y="2060754"/>
                </a:cubicBezTo>
                <a:cubicBezTo>
                  <a:pt x="7954084" y="2067760"/>
                  <a:pt x="7949534" y="2071253"/>
                  <a:pt x="7940407" y="2071253"/>
                </a:cubicBezTo>
                <a:cubicBezTo>
                  <a:pt x="7931281" y="2071253"/>
                  <a:pt x="7926716" y="2067760"/>
                  <a:pt x="7926716" y="2060754"/>
                </a:cubicBezTo>
                <a:cubicBezTo>
                  <a:pt x="7926716" y="2053757"/>
                  <a:pt x="7931281" y="2050254"/>
                  <a:pt x="7940407" y="2050254"/>
                </a:cubicBezTo>
                <a:close/>
                <a:moveTo>
                  <a:pt x="6873425" y="2050254"/>
                </a:moveTo>
                <a:cubicBezTo>
                  <a:pt x="6882551" y="2050254"/>
                  <a:pt x="6887102" y="2053757"/>
                  <a:pt x="6887102" y="2060754"/>
                </a:cubicBezTo>
                <a:cubicBezTo>
                  <a:pt x="6887102" y="2067760"/>
                  <a:pt x="6882551" y="2071253"/>
                  <a:pt x="6873425" y="2071253"/>
                </a:cubicBezTo>
                <a:lnTo>
                  <a:pt x="6873425" y="2060754"/>
                </a:lnTo>
                <a:close/>
                <a:moveTo>
                  <a:pt x="193464" y="2015879"/>
                </a:moveTo>
                <a:cubicBezTo>
                  <a:pt x="202592" y="2015879"/>
                  <a:pt x="207140" y="2019371"/>
                  <a:pt x="207140" y="2026378"/>
                </a:cubicBezTo>
                <a:cubicBezTo>
                  <a:pt x="207140" y="2033373"/>
                  <a:pt x="202592" y="2036877"/>
                  <a:pt x="193464" y="2036877"/>
                </a:cubicBezTo>
                <a:cubicBezTo>
                  <a:pt x="184337" y="2036877"/>
                  <a:pt x="179775" y="2033373"/>
                  <a:pt x="179775" y="2026378"/>
                </a:cubicBezTo>
                <a:cubicBezTo>
                  <a:pt x="179775" y="2019371"/>
                  <a:pt x="184337" y="2015879"/>
                  <a:pt x="193464" y="2015879"/>
                </a:cubicBezTo>
                <a:close/>
                <a:moveTo>
                  <a:pt x="6996529" y="2008248"/>
                </a:moveTo>
                <a:cubicBezTo>
                  <a:pt x="6996529" y="2008248"/>
                  <a:pt x="7001106" y="2018759"/>
                  <a:pt x="7010220" y="2039755"/>
                </a:cubicBezTo>
                <a:cubicBezTo>
                  <a:pt x="7010220" y="2053757"/>
                  <a:pt x="7007938" y="2066008"/>
                  <a:pt x="7003375" y="2076507"/>
                </a:cubicBezTo>
                <a:cubicBezTo>
                  <a:pt x="6998825" y="2087005"/>
                  <a:pt x="6991980" y="2088757"/>
                  <a:pt x="6982866" y="2081762"/>
                </a:cubicBezTo>
                <a:cubicBezTo>
                  <a:pt x="6946385" y="2067760"/>
                  <a:pt x="6950950" y="2043259"/>
                  <a:pt x="6996529" y="2008248"/>
                </a:cubicBezTo>
                <a:close/>
                <a:moveTo>
                  <a:pt x="7940407" y="1997751"/>
                </a:moveTo>
                <a:cubicBezTo>
                  <a:pt x="7949534" y="1997751"/>
                  <a:pt x="7954084" y="2001253"/>
                  <a:pt x="7954084" y="2008248"/>
                </a:cubicBezTo>
                <a:cubicBezTo>
                  <a:pt x="7954084" y="2015255"/>
                  <a:pt x="7949534" y="2018759"/>
                  <a:pt x="7940407" y="2018759"/>
                </a:cubicBezTo>
                <a:cubicBezTo>
                  <a:pt x="7931281" y="2018759"/>
                  <a:pt x="7926716" y="2015255"/>
                  <a:pt x="7926716" y="2008248"/>
                </a:cubicBezTo>
                <a:cubicBezTo>
                  <a:pt x="7926716" y="2001253"/>
                  <a:pt x="7931281" y="1997751"/>
                  <a:pt x="7940407" y="1997751"/>
                </a:cubicBezTo>
                <a:close/>
                <a:moveTo>
                  <a:pt x="1096297" y="1986999"/>
                </a:moveTo>
                <a:cubicBezTo>
                  <a:pt x="1100848" y="1985248"/>
                  <a:pt x="1109961" y="1987875"/>
                  <a:pt x="1123651" y="1994871"/>
                </a:cubicBezTo>
                <a:cubicBezTo>
                  <a:pt x="1141878" y="2001877"/>
                  <a:pt x="1151007" y="2015879"/>
                  <a:pt x="1151007" y="2036877"/>
                </a:cubicBezTo>
                <a:cubicBezTo>
                  <a:pt x="1151007" y="2057874"/>
                  <a:pt x="1141878" y="2068373"/>
                  <a:pt x="1123651" y="2068373"/>
                </a:cubicBezTo>
                <a:cubicBezTo>
                  <a:pt x="1114524" y="2061378"/>
                  <a:pt x="1100848" y="2050879"/>
                  <a:pt x="1082608" y="2036877"/>
                </a:cubicBezTo>
                <a:cubicBezTo>
                  <a:pt x="1091722" y="2036877"/>
                  <a:pt x="1098566" y="2033373"/>
                  <a:pt x="1103130" y="2026378"/>
                </a:cubicBezTo>
                <a:cubicBezTo>
                  <a:pt x="1107680" y="2019371"/>
                  <a:pt x="1105411" y="2012376"/>
                  <a:pt x="1096297" y="2005370"/>
                </a:cubicBezTo>
                <a:cubicBezTo>
                  <a:pt x="1091734" y="1994871"/>
                  <a:pt x="1091734" y="1988751"/>
                  <a:pt x="1096297" y="1986999"/>
                </a:cubicBezTo>
                <a:close/>
                <a:moveTo>
                  <a:pt x="1506670" y="1984371"/>
                </a:moveTo>
                <a:cubicBezTo>
                  <a:pt x="1488430" y="1984371"/>
                  <a:pt x="1479304" y="1991378"/>
                  <a:pt x="1479304" y="2005370"/>
                </a:cubicBezTo>
                <a:cubicBezTo>
                  <a:pt x="1488430" y="2012376"/>
                  <a:pt x="1497531" y="2019371"/>
                  <a:pt x="1506670" y="2026378"/>
                </a:cubicBezTo>
                <a:lnTo>
                  <a:pt x="1518832" y="2045047"/>
                </a:lnTo>
                <a:lnTo>
                  <a:pt x="1519542" y="2048611"/>
                </a:lnTo>
                <a:lnTo>
                  <a:pt x="1492994" y="2089381"/>
                </a:lnTo>
                <a:cubicBezTo>
                  <a:pt x="1465627" y="2124381"/>
                  <a:pt x="1461076" y="2148882"/>
                  <a:pt x="1479304" y="2162883"/>
                </a:cubicBezTo>
                <a:cubicBezTo>
                  <a:pt x="1488430" y="2183880"/>
                  <a:pt x="1486148" y="2201386"/>
                  <a:pt x="1472459" y="2215387"/>
                </a:cubicBezTo>
                <a:cubicBezTo>
                  <a:pt x="1458795" y="2229389"/>
                  <a:pt x="1456499" y="2243392"/>
                  <a:pt x="1465627" y="2257394"/>
                </a:cubicBezTo>
                <a:cubicBezTo>
                  <a:pt x="1474740" y="2285387"/>
                  <a:pt x="1465627" y="2299389"/>
                  <a:pt x="1438259" y="2299389"/>
                </a:cubicBezTo>
                <a:cubicBezTo>
                  <a:pt x="1429147" y="2299389"/>
                  <a:pt x="1438259" y="2341394"/>
                  <a:pt x="1465627" y="2425395"/>
                </a:cubicBezTo>
                <a:cubicBezTo>
                  <a:pt x="1474740" y="2453400"/>
                  <a:pt x="1465627" y="2460405"/>
                  <a:pt x="1438259" y="2446403"/>
                </a:cubicBezTo>
                <a:cubicBezTo>
                  <a:pt x="1420033" y="2432402"/>
                  <a:pt x="1410906" y="2435904"/>
                  <a:pt x="1410906" y="2456903"/>
                </a:cubicBezTo>
                <a:cubicBezTo>
                  <a:pt x="1420033" y="2470904"/>
                  <a:pt x="1451950" y="2484906"/>
                  <a:pt x="1506670" y="2498909"/>
                </a:cubicBezTo>
                <a:cubicBezTo>
                  <a:pt x="1524912" y="2351893"/>
                  <a:pt x="1534024" y="2225887"/>
                  <a:pt x="1534024" y="2120877"/>
                </a:cubicBezTo>
                <a:lnTo>
                  <a:pt x="1519542" y="2048611"/>
                </a:lnTo>
                <a:lnTo>
                  <a:pt x="1520347" y="2047374"/>
                </a:lnTo>
                <a:lnTo>
                  <a:pt x="1518832" y="2045047"/>
                </a:lnTo>
                <a:close/>
                <a:moveTo>
                  <a:pt x="6969175" y="1966253"/>
                </a:moveTo>
                <a:cubicBezTo>
                  <a:pt x="6978303" y="1966253"/>
                  <a:pt x="6982866" y="1969746"/>
                  <a:pt x="6982866" y="1976752"/>
                </a:cubicBezTo>
                <a:cubicBezTo>
                  <a:pt x="6982866" y="1983747"/>
                  <a:pt x="6978303" y="1987251"/>
                  <a:pt x="6969175" y="1987251"/>
                </a:cubicBezTo>
                <a:cubicBezTo>
                  <a:pt x="6960062" y="1987251"/>
                  <a:pt x="6955513" y="1983747"/>
                  <a:pt x="6955513" y="1976752"/>
                </a:cubicBezTo>
                <a:cubicBezTo>
                  <a:pt x="6955513" y="1969746"/>
                  <a:pt x="6960062" y="1966253"/>
                  <a:pt x="6969175" y="1966253"/>
                </a:cubicBezTo>
                <a:close/>
                <a:moveTo>
                  <a:pt x="6435684" y="1966253"/>
                </a:moveTo>
                <a:cubicBezTo>
                  <a:pt x="6426571" y="1966253"/>
                  <a:pt x="6412894" y="1973250"/>
                  <a:pt x="6394654" y="1987251"/>
                </a:cubicBezTo>
                <a:cubicBezTo>
                  <a:pt x="6367287" y="2008248"/>
                  <a:pt x="6353623" y="2050254"/>
                  <a:pt x="6353623" y="2113258"/>
                </a:cubicBezTo>
                <a:cubicBezTo>
                  <a:pt x="6353623" y="2155264"/>
                  <a:pt x="6351342" y="2183267"/>
                  <a:pt x="6346779" y="2197269"/>
                </a:cubicBezTo>
                <a:cubicBezTo>
                  <a:pt x="6342215" y="2211271"/>
                  <a:pt x="6335383" y="2214763"/>
                  <a:pt x="6326270" y="2207768"/>
                </a:cubicBezTo>
                <a:lnTo>
                  <a:pt x="6326270" y="2228767"/>
                </a:lnTo>
                <a:cubicBezTo>
                  <a:pt x="6335383" y="2235771"/>
                  <a:pt x="6342215" y="2249763"/>
                  <a:pt x="6346779" y="2270771"/>
                </a:cubicBezTo>
                <a:cubicBezTo>
                  <a:pt x="6351342" y="2291770"/>
                  <a:pt x="6353623" y="2305771"/>
                  <a:pt x="6353623" y="2312778"/>
                </a:cubicBezTo>
                <a:cubicBezTo>
                  <a:pt x="6353623" y="2354773"/>
                  <a:pt x="6362737" y="2375781"/>
                  <a:pt x="6380977" y="2375781"/>
                </a:cubicBezTo>
                <a:cubicBezTo>
                  <a:pt x="6408331" y="2375781"/>
                  <a:pt x="6412894" y="2312778"/>
                  <a:pt x="6394654" y="2186760"/>
                </a:cubicBezTo>
                <a:cubicBezTo>
                  <a:pt x="6376414" y="2074755"/>
                  <a:pt x="6376414" y="2022251"/>
                  <a:pt x="6394654" y="2029256"/>
                </a:cubicBezTo>
                <a:cubicBezTo>
                  <a:pt x="6403767" y="2043259"/>
                  <a:pt x="6412894" y="2043259"/>
                  <a:pt x="6422007" y="2029256"/>
                </a:cubicBezTo>
                <a:cubicBezTo>
                  <a:pt x="6458502" y="2001253"/>
                  <a:pt x="6463038" y="1980254"/>
                  <a:pt x="6435684" y="1966253"/>
                </a:cubicBezTo>
                <a:close/>
                <a:moveTo>
                  <a:pt x="1780248" y="1952875"/>
                </a:moveTo>
                <a:lnTo>
                  <a:pt x="1752895" y="1984371"/>
                </a:lnTo>
                <a:cubicBezTo>
                  <a:pt x="1743768" y="2005370"/>
                  <a:pt x="1734654" y="2015879"/>
                  <a:pt x="1725540" y="2015879"/>
                </a:cubicBezTo>
                <a:cubicBezTo>
                  <a:pt x="1707288" y="2008872"/>
                  <a:pt x="1693609" y="2005370"/>
                  <a:pt x="1684498" y="2005370"/>
                </a:cubicBezTo>
                <a:cubicBezTo>
                  <a:pt x="1693609" y="2019371"/>
                  <a:pt x="1707288" y="2033373"/>
                  <a:pt x="1725540" y="2047374"/>
                </a:cubicBezTo>
                <a:cubicBezTo>
                  <a:pt x="1789375" y="2068373"/>
                  <a:pt x="1821292" y="2050879"/>
                  <a:pt x="1821292" y="1994871"/>
                </a:cubicBezTo>
                <a:cubicBezTo>
                  <a:pt x="1821292" y="1973872"/>
                  <a:pt x="1807601" y="1959871"/>
                  <a:pt x="1780248" y="1952875"/>
                </a:cubicBezTo>
                <a:close/>
                <a:moveTo>
                  <a:pt x="7434270" y="1945245"/>
                </a:moveTo>
                <a:cubicBezTo>
                  <a:pt x="7443396" y="1945245"/>
                  <a:pt x="7447959" y="1948749"/>
                  <a:pt x="7447959" y="1955754"/>
                </a:cubicBezTo>
                <a:cubicBezTo>
                  <a:pt x="7447959" y="1962751"/>
                  <a:pt x="7443396" y="1966253"/>
                  <a:pt x="7434270" y="1966253"/>
                </a:cubicBezTo>
                <a:cubicBezTo>
                  <a:pt x="7425156" y="1966253"/>
                  <a:pt x="7420593" y="1962751"/>
                  <a:pt x="7420593" y="1955754"/>
                </a:cubicBezTo>
                <a:cubicBezTo>
                  <a:pt x="7420593" y="1948749"/>
                  <a:pt x="7425156" y="1945245"/>
                  <a:pt x="7434270" y="1945245"/>
                </a:cubicBezTo>
                <a:close/>
                <a:moveTo>
                  <a:pt x="5984281" y="1939997"/>
                </a:moveTo>
                <a:lnTo>
                  <a:pt x="5984281" y="1945245"/>
                </a:lnTo>
                <a:cubicBezTo>
                  <a:pt x="5984281" y="1959247"/>
                  <a:pt x="5975155" y="1966253"/>
                  <a:pt x="5956915" y="1966253"/>
                </a:cubicBezTo>
                <a:close/>
                <a:moveTo>
                  <a:pt x="7297474" y="1934746"/>
                </a:moveTo>
                <a:cubicBezTo>
                  <a:pt x="7306601" y="1934746"/>
                  <a:pt x="7311164" y="1938250"/>
                  <a:pt x="7311164" y="1945245"/>
                </a:cubicBezTo>
                <a:lnTo>
                  <a:pt x="7297474" y="1966253"/>
                </a:lnTo>
                <a:cubicBezTo>
                  <a:pt x="7279247" y="1980254"/>
                  <a:pt x="7270121" y="1990754"/>
                  <a:pt x="7270121" y="1997751"/>
                </a:cubicBezTo>
                <a:cubicBezTo>
                  <a:pt x="7251894" y="2018759"/>
                  <a:pt x="7242767" y="2029256"/>
                  <a:pt x="7242767" y="2029256"/>
                </a:cubicBezTo>
                <a:lnTo>
                  <a:pt x="7242767" y="2008248"/>
                </a:lnTo>
                <a:cubicBezTo>
                  <a:pt x="7242767" y="1980254"/>
                  <a:pt x="7251894" y="1959247"/>
                  <a:pt x="7270121" y="1945245"/>
                </a:cubicBezTo>
                <a:cubicBezTo>
                  <a:pt x="7279247" y="1938250"/>
                  <a:pt x="7288361" y="1934746"/>
                  <a:pt x="7297474" y="1934746"/>
                </a:cubicBezTo>
                <a:close/>
                <a:moveTo>
                  <a:pt x="6312580" y="1924248"/>
                </a:moveTo>
                <a:cubicBezTo>
                  <a:pt x="6303452" y="1924248"/>
                  <a:pt x="6298889" y="1959247"/>
                  <a:pt x="6298889" y="2029256"/>
                </a:cubicBezTo>
                <a:cubicBezTo>
                  <a:pt x="6298889" y="2064256"/>
                  <a:pt x="6308015" y="2088757"/>
                  <a:pt x="6326270" y="2102759"/>
                </a:cubicBezTo>
                <a:cubicBezTo>
                  <a:pt x="6353623" y="1983747"/>
                  <a:pt x="6349060" y="1924248"/>
                  <a:pt x="6312580" y="1924248"/>
                </a:cubicBezTo>
                <a:close/>
                <a:moveTo>
                  <a:pt x="5984281" y="1924248"/>
                </a:moveTo>
                <a:cubicBezTo>
                  <a:pt x="5988845" y="1927746"/>
                  <a:pt x="5988845" y="1932995"/>
                  <a:pt x="5984283" y="1939995"/>
                </a:cubicBezTo>
                <a:lnTo>
                  <a:pt x="5984281" y="1939997"/>
                </a:lnTo>
                <a:close/>
                <a:moveTo>
                  <a:pt x="5601263" y="1924248"/>
                </a:moveTo>
                <a:lnTo>
                  <a:pt x="5601263" y="1953167"/>
                </a:lnTo>
                <a:lnTo>
                  <a:pt x="5603019" y="1956536"/>
                </a:lnTo>
                <a:cubicBezTo>
                  <a:pt x="5606407" y="1977341"/>
                  <a:pt x="5606407" y="2005944"/>
                  <a:pt x="5603015" y="2042349"/>
                </a:cubicBezTo>
                <a:lnTo>
                  <a:pt x="5602703" y="2046103"/>
                </a:lnTo>
                <a:lnTo>
                  <a:pt x="5604683" y="2112600"/>
                </a:lnTo>
                <a:cubicBezTo>
                  <a:pt x="5611523" y="2211047"/>
                  <a:pt x="5628623" y="2260272"/>
                  <a:pt x="5655983" y="2260272"/>
                </a:cubicBezTo>
                <a:cubicBezTo>
                  <a:pt x="5674211" y="2260272"/>
                  <a:pt x="5678774" y="2256770"/>
                  <a:pt x="5669647" y="2249763"/>
                </a:cubicBezTo>
                <a:cubicBezTo>
                  <a:pt x="5651421" y="2249763"/>
                  <a:pt x="5642292" y="2235771"/>
                  <a:pt x="5642292" y="2207768"/>
                </a:cubicBezTo>
                <a:cubicBezTo>
                  <a:pt x="5642292" y="2193766"/>
                  <a:pt x="5644575" y="2185019"/>
                  <a:pt x="5649139" y="2181515"/>
                </a:cubicBezTo>
                <a:cubicBezTo>
                  <a:pt x="5653702" y="2178013"/>
                  <a:pt x="5660547" y="2179765"/>
                  <a:pt x="5669647" y="2186760"/>
                </a:cubicBezTo>
                <a:cubicBezTo>
                  <a:pt x="5678774" y="2186760"/>
                  <a:pt x="5683338" y="2183267"/>
                  <a:pt x="5683338" y="2176261"/>
                </a:cubicBezTo>
                <a:cubicBezTo>
                  <a:pt x="5683338" y="2169266"/>
                  <a:pt x="5676493" y="2157015"/>
                  <a:pt x="5662816" y="2139511"/>
                </a:cubicBezTo>
                <a:cubicBezTo>
                  <a:pt x="5649139" y="2122016"/>
                  <a:pt x="5642292" y="2106263"/>
                  <a:pt x="5642292" y="2092261"/>
                </a:cubicBezTo>
                <a:cubicBezTo>
                  <a:pt x="5642292" y="2022251"/>
                  <a:pt x="5628616" y="1966253"/>
                  <a:pt x="5601263" y="1924248"/>
                </a:cubicBezTo>
                <a:close/>
                <a:moveTo>
                  <a:pt x="6828972" y="1892751"/>
                </a:moveTo>
                <a:cubicBezTo>
                  <a:pt x="6835802" y="1892751"/>
                  <a:pt x="6850620" y="1906743"/>
                  <a:pt x="6873425" y="1934746"/>
                </a:cubicBezTo>
                <a:lnTo>
                  <a:pt x="6873425" y="1966253"/>
                </a:lnTo>
                <a:cubicBezTo>
                  <a:pt x="6864311" y="2022251"/>
                  <a:pt x="6841506" y="2036253"/>
                  <a:pt x="6805026" y="2008248"/>
                </a:cubicBezTo>
                <a:lnTo>
                  <a:pt x="6832380" y="1976752"/>
                </a:lnTo>
                <a:cubicBezTo>
                  <a:pt x="6841506" y="1962751"/>
                  <a:pt x="6841506" y="1948749"/>
                  <a:pt x="6832380" y="1934746"/>
                </a:cubicBezTo>
                <a:cubicBezTo>
                  <a:pt x="6823266" y="1906743"/>
                  <a:pt x="6822126" y="1892751"/>
                  <a:pt x="6828972" y="1892751"/>
                </a:cubicBezTo>
                <a:close/>
                <a:moveTo>
                  <a:pt x="809018" y="1879362"/>
                </a:moveTo>
                <a:lnTo>
                  <a:pt x="822707" y="1889872"/>
                </a:lnTo>
                <a:cubicBezTo>
                  <a:pt x="840934" y="1903863"/>
                  <a:pt x="850060" y="1921368"/>
                  <a:pt x="850060" y="1942367"/>
                </a:cubicBezTo>
                <a:cubicBezTo>
                  <a:pt x="850060" y="1949371"/>
                  <a:pt x="859188" y="1952875"/>
                  <a:pt x="877428" y="1952875"/>
                </a:cubicBezTo>
                <a:lnTo>
                  <a:pt x="891106" y="1952875"/>
                </a:lnTo>
                <a:cubicBezTo>
                  <a:pt x="881977" y="1959871"/>
                  <a:pt x="877428" y="1980869"/>
                  <a:pt x="877428" y="2015879"/>
                </a:cubicBezTo>
                <a:cubicBezTo>
                  <a:pt x="877428" y="2050879"/>
                  <a:pt x="868288" y="2068373"/>
                  <a:pt x="850060" y="2068373"/>
                </a:cubicBezTo>
                <a:cubicBezTo>
                  <a:pt x="813580" y="2061378"/>
                  <a:pt x="795354" y="2022874"/>
                  <a:pt x="795354" y="1952875"/>
                </a:cubicBezTo>
                <a:close/>
                <a:moveTo>
                  <a:pt x="1301478" y="1858365"/>
                </a:moveTo>
                <a:cubicBezTo>
                  <a:pt x="1328845" y="1858365"/>
                  <a:pt x="1342509" y="1868864"/>
                  <a:pt x="1342509" y="1889872"/>
                </a:cubicBezTo>
                <a:cubicBezTo>
                  <a:pt x="1342509" y="1917866"/>
                  <a:pt x="1333382" y="1931867"/>
                  <a:pt x="1315155" y="1931867"/>
                </a:cubicBezTo>
                <a:cubicBezTo>
                  <a:pt x="1287801" y="1931867"/>
                  <a:pt x="1274110" y="1917866"/>
                  <a:pt x="1274110" y="1889872"/>
                </a:cubicBezTo>
                <a:cubicBezTo>
                  <a:pt x="1274110" y="1868864"/>
                  <a:pt x="1283238" y="1858365"/>
                  <a:pt x="1301478" y="1858365"/>
                </a:cubicBezTo>
                <a:close/>
                <a:moveTo>
                  <a:pt x="1164696" y="1858365"/>
                </a:moveTo>
                <a:cubicBezTo>
                  <a:pt x="1173796" y="1858365"/>
                  <a:pt x="1178360" y="1861867"/>
                  <a:pt x="1178360" y="1868864"/>
                </a:cubicBezTo>
                <a:lnTo>
                  <a:pt x="1164696" y="1868864"/>
                </a:lnTo>
                <a:lnTo>
                  <a:pt x="1151007" y="1868864"/>
                </a:lnTo>
                <a:cubicBezTo>
                  <a:pt x="1151007" y="1861867"/>
                  <a:pt x="1155569" y="1858365"/>
                  <a:pt x="1164696" y="1858365"/>
                </a:cubicBezTo>
                <a:close/>
                <a:moveTo>
                  <a:pt x="631205" y="1858365"/>
                </a:moveTo>
                <a:cubicBezTo>
                  <a:pt x="640319" y="1858365"/>
                  <a:pt x="644869" y="1861867"/>
                  <a:pt x="644869" y="1868864"/>
                </a:cubicBezTo>
                <a:lnTo>
                  <a:pt x="631205" y="1868864"/>
                </a:lnTo>
                <a:lnTo>
                  <a:pt x="617515" y="1868864"/>
                </a:lnTo>
                <a:cubicBezTo>
                  <a:pt x="617515" y="1861867"/>
                  <a:pt x="622078" y="1858365"/>
                  <a:pt x="631205" y="1858365"/>
                </a:cubicBezTo>
                <a:close/>
                <a:moveTo>
                  <a:pt x="7899362" y="1840246"/>
                </a:moveTo>
                <a:cubicBezTo>
                  <a:pt x="7908490" y="1840246"/>
                  <a:pt x="7913054" y="1843739"/>
                  <a:pt x="7913054" y="1850746"/>
                </a:cubicBezTo>
                <a:cubicBezTo>
                  <a:pt x="7913054" y="1857741"/>
                  <a:pt x="7908490" y="1861245"/>
                  <a:pt x="7899362" y="1861245"/>
                </a:cubicBezTo>
                <a:cubicBezTo>
                  <a:pt x="7890236" y="1861245"/>
                  <a:pt x="7885686" y="1857741"/>
                  <a:pt x="7885686" y="1850746"/>
                </a:cubicBezTo>
                <a:cubicBezTo>
                  <a:pt x="7885686" y="1843739"/>
                  <a:pt x="7890236" y="1840246"/>
                  <a:pt x="7899362" y="1840246"/>
                </a:cubicBezTo>
                <a:close/>
                <a:moveTo>
                  <a:pt x="2122237" y="1837368"/>
                </a:moveTo>
                <a:cubicBezTo>
                  <a:pt x="2131336" y="1837368"/>
                  <a:pt x="2140464" y="1840859"/>
                  <a:pt x="2149590" y="1847866"/>
                </a:cubicBezTo>
                <a:cubicBezTo>
                  <a:pt x="2131336" y="1861867"/>
                  <a:pt x="2117674" y="1865360"/>
                  <a:pt x="2108546" y="1858365"/>
                </a:cubicBezTo>
                <a:cubicBezTo>
                  <a:pt x="2108546" y="1844363"/>
                  <a:pt x="2113110" y="1837368"/>
                  <a:pt x="2122237" y="1837368"/>
                </a:cubicBezTo>
                <a:close/>
                <a:moveTo>
                  <a:pt x="2919336" y="1824629"/>
                </a:moveTo>
                <a:lnTo>
                  <a:pt x="2895102" y="1921368"/>
                </a:lnTo>
                <a:cubicBezTo>
                  <a:pt x="2881422" y="2005374"/>
                  <a:pt x="2874584" y="2120883"/>
                  <a:pt x="2874584" y="2267893"/>
                </a:cubicBezTo>
                <a:cubicBezTo>
                  <a:pt x="2874584" y="2337891"/>
                  <a:pt x="2870021" y="2372901"/>
                  <a:pt x="2860894" y="2372901"/>
                </a:cubicBezTo>
                <a:cubicBezTo>
                  <a:pt x="2851780" y="2379898"/>
                  <a:pt x="2854075" y="2392147"/>
                  <a:pt x="2867739" y="2409653"/>
                </a:cubicBezTo>
                <a:cubicBezTo>
                  <a:pt x="2881429" y="2427147"/>
                  <a:pt x="2883712" y="2439408"/>
                  <a:pt x="2874584" y="2446403"/>
                </a:cubicBezTo>
                <a:cubicBezTo>
                  <a:pt x="2874584" y="2446403"/>
                  <a:pt x="2883712" y="2460405"/>
                  <a:pt x="2901938" y="2488410"/>
                </a:cubicBezTo>
                <a:lnTo>
                  <a:pt x="2911133" y="2471949"/>
                </a:lnTo>
                <a:lnTo>
                  <a:pt x="2915025" y="2299786"/>
                </a:lnTo>
                <a:cubicBezTo>
                  <a:pt x="2916720" y="2198371"/>
                  <a:pt x="2917989" y="2089155"/>
                  <a:pt x="2918835" y="1972138"/>
                </a:cubicBezTo>
                <a:close/>
                <a:moveTo>
                  <a:pt x="193464" y="1816359"/>
                </a:moveTo>
                <a:cubicBezTo>
                  <a:pt x="202592" y="1823365"/>
                  <a:pt x="207140" y="1830362"/>
                  <a:pt x="207140" y="1837368"/>
                </a:cubicBezTo>
                <a:cubicBezTo>
                  <a:pt x="207140" y="1851370"/>
                  <a:pt x="198014" y="1858365"/>
                  <a:pt x="179775" y="1858365"/>
                </a:cubicBezTo>
                <a:cubicBezTo>
                  <a:pt x="161547" y="1851370"/>
                  <a:pt x="166111" y="1837368"/>
                  <a:pt x="193464" y="1816359"/>
                </a:cubicBezTo>
                <a:close/>
                <a:moveTo>
                  <a:pt x="6996529" y="1811366"/>
                </a:moveTo>
                <a:cubicBezTo>
                  <a:pt x="7001094" y="1813118"/>
                  <a:pt x="7001094" y="1819239"/>
                  <a:pt x="6996529" y="1829738"/>
                </a:cubicBezTo>
                <a:cubicBezTo>
                  <a:pt x="6987417" y="1836744"/>
                  <a:pt x="6985148" y="1843739"/>
                  <a:pt x="6989698" y="1850746"/>
                </a:cubicBezTo>
                <a:cubicBezTo>
                  <a:pt x="6994262" y="1857741"/>
                  <a:pt x="7001106" y="1861245"/>
                  <a:pt x="7010220" y="1861245"/>
                </a:cubicBezTo>
                <a:cubicBezTo>
                  <a:pt x="6991980" y="1875247"/>
                  <a:pt x="6978303" y="1885746"/>
                  <a:pt x="6969175" y="1892741"/>
                </a:cubicBezTo>
                <a:cubicBezTo>
                  <a:pt x="6950950" y="1892741"/>
                  <a:pt x="6941822" y="1882242"/>
                  <a:pt x="6941822" y="1861245"/>
                </a:cubicBezTo>
                <a:cubicBezTo>
                  <a:pt x="6941822" y="1840246"/>
                  <a:pt x="6950950" y="1826245"/>
                  <a:pt x="6969175" y="1819239"/>
                </a:cubicBezTo>
                <a:cubicBezTo>
                  <a:pt x="6982866" y="1812243"/>
                  <a:pt x="6991980" y="1809616"/>
                  <a:pt x="6996529" y="1811366"/>
                </a:cubicBezTo>
                <a:close/>
                <a:moveTo>
                  <a:pt x="6586156" y="1808739"/>
                </a:moveTo>
                <a:lnTo>
                  <a:pt x="6573996" y="1869415"/>
                </a:lnTo>
                <a:lnTo>
                  <a:pt x="6572479" y="1871743"/>
                </a:lnTo>
                <a:lnTo>
                  <a:pt x="6573286" y="1872979"/>
                </a:lnTo>
                <a:lnTo>
                  <a:pt x="6558803" y="1945245"/>
                </a:lnTo>
                <a:cubicBezTo>
                  <a:pt x="6558803" y="2050254"/>
                  <a:pt x="6567916" y="2176261"/>
                  <a:pt x="6586156" y="2323277"/>
                </a:cubicBezTo>
                <a:cubicBezTo>
                  <a:pt x="6640878" y="2309274"/>
                  <a:pt x="6672794" y="2295272"/>
                  <a:pt x="6681921" y="2281271"/>
                </a:cubicBezTo>
                <a:cubicBezTo>
                  <a:pt x="6681921" y="2260272"/>
                  <a:pt x="6672794" y="2256770"/>
                  <a:pt x="6654567" y="2270771"/>
                </a:cubicBezTo>
                <a:cubicBezTo>
                  <a:pt x="6627201" y="2284773"/>
                  <a:pt x="6618087" y="2277768"/>
                  <a:pt x="6627201" y="2249763"/>
                </a:cubicBezTo>
                <a:cubicBezTo>
                  <a:pt x="6654567" y="2165762"/>
                  <a:pt x="6663681" y="2123757"/>
                  <a:pt x="6654567" y="2123757"/>
                </a:cubicBezTo>
                <a:cubicBezTo>
                  <a:pt x="6627201" y="2123757"/>
                  <a:pt x="6618087" y="2109755"/>
                  <a:pt x="6627201" y="2081762"/>
                </a:cubicBezTo>
                <a:cubicBezTo>
                  <a:pt x="6636327" y="2067760"/>
                  <a:pt x="6634033" y="2053757"/>
                  <a:pt x="6620369" y="2039755"/>
                </a:cubicBezTo>
                <a:cubicBezTo>
                  <a:pt x="6606679" y="2025754"/>
                  <a:pt x="6604398" y="2008248"/>
                  <a:pt x="6613524" y="1987251"/>
                </a:cubicBezTo>
                <a:cubicBezTo>
                  <a:pt x="6631751" y="1973250"/>
                  <a:pt x="6627201" y="1948749"/>
                  <a:pt x="6599833" y="1913749"/>
                </a:cubicBezTo>
                <a:lnTo>
                  <a:pt x="6573286" y="1872979"/>
                </a:lnTo>
                <a:lnTo>
                  <a:pt x="6573996" y="1869415"/>
                </a:lnTo>
                <a:lnTo>
                  <a:pt x="6586156" y="1850746"/>
                </a:lnTo>
                <a:cubicBezTo>
                  <a:pt x="6595297" y="1843739"/>
                  <a:pt x="6604398" y="1836744"/>
                  <a:pt x="6613524" y="1829738"/>
                </a:cubicBezTo>
                <a:cubicBezTo>
                  <a:pt x="6613524" y="1815746"/>
                  <a:pt x="6604398" y="1808739"/>
                  <a:pt x="6586156" y="1808739"/>
                </a:cubicBezTo>
                <a:close/>
                <a:moveTo>
                  <a:pt x="617515" y="1805861"/>
                </a:moveTo>
                <a:cubicBezTo>
                  <a:pt x="635755" y="1805861"/>
                  <a:pt x="644869" y="1809363"/>
                  <a:pt x="644869" y="1816359"/>
                </a:cubicBezTo>
                <a:lnTo>
                  <a:pt x="631205" y="1837368"/>
                </a:lnTo>
                <a:cubicBezTo>
                  <a:pt x="631205" y="1830362"/>
                  <a:pt x="626641" y="1819863"/>
                  <a:pt x="617515" y="1805861"/>
                </a:cubicBezTo>
                <a:close/>
                <a:moveTo>
                  <a:pt x="6312580" y="1777243"/>
                </a:moveTo>
                <a:cubicBezTo>
                  <a:pt x="6285227" y="1784239"/>
                  <a:pt x="6271535" y="1798242"/>
                  <a:pt x="6271535" y="1819239"/>
                </a:cubicBezTo>
                <a:cubicBezTo>
                  <a:pt x="6271535" y="1875247"/>
                  <a:pt x="6303452" y="1892741"/>
                  <a:pt x="6367287" y="1871743"/>
                </a:cubicBezTo>
                <a:cubicBezTo>
                  <a:pt x="6385540" y="1857741"/>
                  <a:pt x="6399217" y="1843739"/>
                  <a:pt x="6408331" y="1829738"/>
                </a:cubicBezTo>
                <a:cubicBezTo>
                  <a:pt x="6399217" y="1829738"/>
                  <a:pt x="6385540" y="1833240"/>
                  <a:pt x="6367287" y="1840246"/>
                </a:cubicBezTo>
                <a:cubicBezTo>
                  <a:pt x="6358174" y="1840246"/>
                  <a:pt x="6349060" y="1829738"/>
                  <a:pt x="6339934" y="1808739"/>
                </a:cubicBezTo>
                <a:close/>
                <a:moveTo>
                  <a:pt x="840660" y="1741547"/>
                </a:moveTo>
                <a:cubicBezTo>
                  <a:pt x="856050" y="1744174"/>
                  <a:pt x="863752" y="1758613"/>
                  <a:pt x="863752" y="1784863"/>
                </a:cubicBezTo>
                <a:cubicBezTo>
                  <a:pt x="863752" y="1840859"/>
                  <a:pt x="859188" y="1868864"/>
                  <a:pt x="850060" y="1868864"/>
                </a:cubicBezTo>
                <a:cubicBezTo>
                  <a:pt x="840934" y="1875871"/>
                  <a:pt x="827257" y="1865360"/>
                  <a:pt x="809018" y="1837368"/>
                </a:cubicBezTo>
                <a:cubicBezTo>
                  <a:pt x="799904" y="1816359"/>
                  <a:pt x="804467" y="1784863"/>
                  <a:pt x="822707" y="1742856"/>
                </a:cubicBezTo>
                <a:cubicBezTo>
                  <a:pt x="829545" y="1741107"/>
                  <a:pt x="835530" y="1740671"/>
                  <a:pt x="840660" y="1741547"/>
                </a:cubicBezTo>
                <a:close/>
                <a:moveTo>
                  <a:pt x="1958088" y="1732359"/>
                </a:moveTo>
                <a:cubicBezTo>
                  <a:pt x="1921594" y="1732359"/>
                  <a:pt x="1917043" y="1774363"/>
                  <a:pt x="1944396" y="1858365"/>
                </a:cubicBezTo>
                <a:cubicBezTo>
                  <a:pt x="1962624" y="1858365"/>
                  <a:pt x="1971764" y="1840859"/>
                  <a:pt x="1971764" y="1805861"/>
                </a:cubicBezTo>
                <a:close/>
                <a:moveTo>
                  <a:pt x="2792510" y="1721859"/>
                </a:moveTo>
                <a:cubicBezTo>
                  <a:pt x="2783397" y="1721859"/>
                  <a:pt x="2751480" y="1924871"/>
                  <a:pt x="2696745" y="2330896"/>
                </a:cubicBezTo>
                <a:cubicBezTo>
                  <a:pt x="2687632" y="2379898"/>
                  <a:pt x="2683081" y="2439408"/>
                  <a:pt x="2683081" y="2509406"/>
                </a:cubicBezTo>
                <a:cubicBezTo>
                  <a:pt x="2683081" y="2565415"/>
                  <a:pt x="2687632" y="2593408"/>
                  <a:pt x="2696745" y="2593408"/>
                </a:cubicBezTo>
                <a:cubicBezTo>
                  <a:pt x="2705872" y="2593408"/>
                  <a:pt x="2714998" y="2558408"/>
                  <a:pt x="2724125" y="2488410"/>
                </a:cubicBezTo>
                <a:cubicBezTo>
                  <a:pt x="2778833" y="2264389"/>
                  <a:pt x="2806187" y="2078882"/>
                  <a:pt x="2806187" y="1931867"/>
                </a:cubicBezTo>
                <a:cubicBezTo>
                  <a:pt x="2806187" y="1791859"/>
                  <a:pt x="2801624" y="1721859"/>
                  <a:pt x="2792510" y="1721859"/>
                </a:cubicBezTo>
                <a:close/>
                <a:moveTo>
                  <a:pt x="1270696" y="1719231"/>
                </a:moveTo>
                <a:cubicBezTo>
                  <a:pt x="1272972" y="1717480"/>
                  <a:pt x="1274110" y="1718357"/>
                  <a:pt x="1274110" y="1721859"/>
                </a:cubicBezTo>
                <a:cubicBezTo>
                  <a:pt x="1274110" y="1728855"/>
                  <a:pt x="1269562" y="1739354"/>
                  <a:pt x="1260446" y="1753355"/>
                </a:cubicBezTo>
                <a:cubicBezTo>
                  <a:pt x="1251320" y="1774363"/>
                  <a:pt x="1242193" y="1781360"/>
                  <a:pt x="1233080" y="1774363"/>
                </a:cubicBezTo>
                <a:cubicBezTo>
                  <a:pt x="1233080" y="1760362"/>
                  <a:pt x="1242193" y="1746360"/>
                  <a:pt x="1260446" y="1732359"/>
                </a:cubicBezTo>
                <a:cubicBezTo>
                  <a:pt x="1265005" y="1725357"/>
                  <a:pt x="1268419" y="1720981"/>
                  <a:pt x="1270696" y="1719231"/>
                </a:cubicBezTo>
                <a:close/>
                <a:moveTo>
                  <a:pt x="1178360" y="1711360"/>
                </a:moveTo>
                <a:lnTo>
                  <a:pt x="1192049" y="1721859"/>
                </a:lnTo>
                <a:cubicBezTo>
                  <a:pt x="1192049" y="1756859"/>
                  <a:pt x="1187486" y="1781360"/>
                  <a:pt x="1178360" y="1795362"/>
                </a:cubicBezTo>
                <a:lnTo>
                  <a:pt x="1164696" y="1784863"/>
                </a:lnTo>
                <a:cubicBezTo>
                  <a:pt x="1173796" y="1770861"/>
                  <a:pt x="1178360" y="1746360"/>
                  <a:pt x="1178360" y="1711360"/>
                </a:cubicBezTo>
                <a:close/>
                <a:moveTo>
                  <a:pt x="7283810" y="1703731"/>
                </a:moveTo>
                <a:lnTo>
                  <a:pt x="7297474" y="1777243"/>
                </a:lnTo>
                <a:cubicBezTo>
                  <a:pt x="7297474" y="1847242"/>
                  <a:pt x="7279247" y="1885746"/>
                  <a:pt x="7242767" y="1892741"/>
                </a:cubicBezTo>
                <a:cubicBezTo>
                  <a:pt x="7224540" y="1892741"/>
                  <a:pt x="7215399" y="1875247"/>
                  <a:pt x="7215399" y="1840246"/>
                </a:cubicBezTo>
                <a:cubicBezTo>
                  <a:pt x="7215399" y="1805237"/>
                  <a:pt x="7210849" y="1784239"/>
                  <a:pt x="7201722" y="1777243"/>
                </a:cubicBezTo>
                <a:lnTo>
                  <a:pt x="7215399" y="1777243"/>
                </a:lnTo>
                <a:cubicBezTo>
                  <a:pt x="7233639" y="1777243"/>
                  <a:pt x="7242767" y="1773739"/>
                  <a:pt x="7242767" y="1766735"/>
                </a:cubicBezTo>
                <a:cubicBezTo>
                  <a:pt x="7242767" y="1745736"/>
                  <a:pt x="7251894" y="1728231"/>
                  <a:pt x="7270121" y="1714240"/>
                </a:cubicBezTo>
                <a:close/>
                <a:moveTo>
                  <a:pt x="2149590" y="1700851"/>
                </a:moveTo>
                <a:lnTo>
                  <a:pt x="2149590" y="1763855"/>
                </a:lnTo>
                <a:cubicBezTo>
                  <a:pt x="2140464" y="1756859"/>
                  <a:pt x="2135913" y="1746360"/>
                  <a:pt x="2135913" y="1732359"/>
                </a:cubicBezTo>
                <a:cubicBezTo>
                  <a:pt x="2145027" y="1711360"/>
                  <a:pt x="2149590" y="1700851"/>
                  <a:pt x="2149590" y="1700851"/>
                </a:cubicBezTo>
                <a:close/>
                <a:moveTo>
                  <a:pt x="7461623" y="1682733"/>
                </a:moveTo>
                <a:cubicBezTo>
                  <a:pt x="7470750" y="1682733"/>
                  <a:pt x="7475313" y="1686235"/>
                  <a:pt x="7475313" y="1693232"/>
                </a:cubicBezTo>
                <a:lnTo>
                  <a:pt x="7461623" y="1693232"/>
                </a:lnTo>
                <a:lnTo>
                  <a:pt x="7447959" y="1693232"/>
                </a:lnTo>
                <a:cubicBezTo>
                  <a:pt x="7447959" y="1686235"/>
                  <a:pt x="7452510" y="1682733"/>
                  <a:pt x="7461623" y="1682733"/>
                </a:cubicBezTo>
                <a:close/>
                <a:moveTo>
                  <a:pt x="6928132" y="1682733"/>
                </a:moveTo>
                <a:cubicBezTo>
                  <a:pt x="6937258" y="1682733"/>
                  <a:pt x="6941822" y="1686235"/>
                  <a:pt x="6941822" y="1693232"/>
                </a:cubicBezTo>
                <a:lnTo>
                  <a:pt x="6928132" y="1693232"/>
                </a:lnTo>
                <a:lnTo>
                  <a:pt x="6914468" y="1693232"/>
                </a:lnTo>
                <a:cubicBezTo>
                  <a:pt x="6914468" y="1686235"/>
                  <a:pt x="6919031" y="1682733"/>
                  <a:pt x="6928132" y="1682733"/>
                </a:cubicBezTo>
                <a:close/>
                <a:moveTo>
                  <a:pt x="6791350" y="1682733"/>
                </a:moveTo>
                <a:cubicBezTo>
                  <a:pt x="6809590" y="1682733"/>
                  <a:pt x="6818718" y="1693232"/>
                  <a:pt x="6818718" y="1714240"/>
                </a:cubicBezTo>
                <a:cubicBezTo>
                  <a:pt x="6818718" y="1742234"/>
                  <a:pt x="6805026" y="1756235"/>
                  <a:pt x="6777673" y="1756235"/>
                </a:cubicBezTo>
                <a:cubicBezTo>
                  <a:pt x="6759446" y="1756235"/>
                  <a:pt x="6750319" y="1742234"/>
                  <a:pt x="6750319" y="1714240"/>
                </a:cubicBezTo>
                <a:cubicBezTo>
                  <a:pt x="6750319" y="1693232"/>
                  <a:pt x="6763983" y="1682733"/>
                  <a:pt x="6791350" y="1682733"/>
                </a:cubicBezTo>
                <a:close/>
                <a:moveTo>
                  <a:pt x="2395814" y="1679853"/>
                </a:moveTo>
                <a:cubicBezTo>
                  <a:pt x="2404928" y="1679853"/>
                  <a:pt x="2409491" y="1683357"/>
                  <a:pt x="2409491" y="1690352"/>
                </a:cubicBezTo>
                <a:cubicBezTo>
                  <a:pt x="2409491" y="1697359"/>
                  <a:pt x="2404928" y="1700851"/>
                  <a:pt x="2395814" y="1700851"/>
                </a:cubicBezTo>
                <a:cubicBezTo>
                  <a:pt x="2386686" y="1700851"/>
                  <a:pt x="2382138" y="1697359"/>
                  <a:pt x="2382138" y="1690352"/>
                </a:cubicBezTo>
                <a:cubicBezTo>
                  <a:pt x="2382138" y="1683357"/>
                  <a:pt x="2386686" y="1679853"/>
                  <a:pt x="2395814" y="1679853"/>
                </a:cubicBezTo>
                <a:close/>
                <a:moveTo>
                  <a:pt x="5970592" y="1661736"/>
                </a:moveTo>
                <a:cubicBezTo>
                  <a:pt x="5979719" y="1661736"/>
                  <a:pt x="5984281" y="1668731"/>
                  <a:pt x="5984281" y="1682733"/>
                </a:cubicBezTo>
                <a:cubicBezTo>
                  <a:pt x="5975155" y="1689728"/>
                  <a:pt x="5961491" y="1686235"/>
                  <a:pt x="5943239" y="1672234"/>
                </a:cubicBezTo>
                <a:cubicBezTo>
                  <a:pt x="5952364" y="1665227"/>
                  <a:pt x="5961491" y="1661736"/>
                  <a:pt x="5970592" y="1661736"/>
                </a:cubicBezTo>
                <a:close/>
                <a:moveTo>
                  <a:pt x="5463407" y="1648579"/>
                </a:moveTo>
                <a:lnTo>
                  <a:pt x="5464467" y="1661736"/>
                </a:lnTo>
                <a:lnTo>
                  <a:pt x="5466048" y="1690279"/>
                </a:lnTo>
                <a:lnTo>
                  <a:pt x="5481067" y="1687400"/>
                </a:lnTo>
                <a:cubicBezTo>
                  <a:pt x="5487847" y="1684797"/>
                  <a:pt x="5487847" y="1680893"/>
                  <a:pt x="5481067" y="1675688"/>
                </a:cubicBezTo>
                <a:close/>
                <a:moveTo>
                  <a:pt x="2901942" y="1645728"/>
                </a:moveTo>
                <a:cubicBezTo>
                  <a:pt x="2897382" y="1647479"/>
                  <a:pt x="2892826" y="1651855"/>
                  <a:pt x="2888275" y="1658856"/>
                </a:cubicBezTo>
                <a:cubicBezTo>
                  <a:pt x="2879147" y="1672858"/>
                  <a:pt x="2874584" y="1683357"/>
                  <a:pt x="2874584" y="1690352"/>
                </a:cubicBezTo>
                <a:lnTo>
                  <a:pt x="2915629" y="1658856"/>
                </a:lnTo>
                <a:lnTo>
                  <a:pt x="2915629" y="1648357"/>
                </a:lnTo>
                <a:cubicBezTo>
                  <a:pt x="2911066" y="1644855"/>
                  <a:pt x="2906502" y="1643978"/>
                  <a:pt x="2901942" y="1645728"/>
                </a:cubicBezTo>
                <a:close/>
                <a:moveTo>
                  <a:pt x="7899362" y="1640727"/>
                </a:moveTo>
                <a:cubicBezTo>
                  <a:pt x="7926716" y="1661736"/>
                  <a:pt x="7931281" y="1675738"/>
                  <a:pt x="7913054" y="1682733"/>
                </a:cubicBezTo>
                <a:cubicBezTo>
                  <a:pt x="7894814" y="1682733"/>
                  <a:pt x="7885686" y="1675738"/>
                  <a:pt x="7885686" y="1661736"/>
                </a:cubicBezTo>
                <a:cubicBezTo>
                  <a:pt x="7885686" y="1654730"/>
                  <a:pt x="7890236" y="1647733"/>
                  <a:pt x="7899362" y="1640727"/>
                </a:cubicBezTo>
                <a:close/>
                <a:moveTo>
                  <a:pt x="631205" y="1637848"/>
                </a:moveTo>
                <a:cubicBezTo>
                  <a:pt x="640319" y="1637848"/>
                  <a:pt x="644869" y="1641351"/>
                  <a:pt x="644869" y="1648357"/>
                </a:cubicBezTo>
                <a:cubicBezTo>
                  <a:pt x="644869" y="1655352"/>
                  <a:pt x="640319" y="1658856"/>
                  <a:pt x="631205" y="1658856"/>
                </a:cubicBezTo>
                <a:cubicBezTo>
                  <a:pt x="622078" y="1658856"/>
                  <a:pt x="617515" y="1655352"/>
                  <a:pt x="617515" y="1648357"/>
                </a:cubicBezTo>
                <a:cubicBezTo>
                  <a:pt x="617515" y="1641351"/>
                  <a:pt x="622078" y="1637848"/>
                  <a:pt x="631205" y="1637848"/>
                </a:cubicBezTo>
                <a:close/>
                <a:moveTo>
                  <a:pt x="7475313" y="1630229"/>
                </a:moveTo>
                <a:cubicBezTo>
                  <a:pt x="7466186" y="1644231"/>
                  <a:pt x="7461623" y="1654730"/>
                  <a:pt x="7461623" y="1661736"/>
                </a:cubicBezTo>
                <a:lnTo>
                  <a:pt x="7447959" y="1640727"/>
                </a:lnTo>
                <a:cubicBezTo>
                  <a:pt x="7447959" y="1633731"/>
                  <a:pt x="7457073" y="1630229"/>
                  <a:pt x="7475313" y="1630229"/>
                </a:cubicBezTo>
                <a:close/>
                <a:moveTo>
                  <a:pt x="5155871" y="1618469"/>
                </a:moveTo>
                <a:lnTo>
                  <a:pt x="5155871" y="1621082"/>
                </a:lnTo>
                <a:lnTo>
                  <a:pt x="5156721" y="1619776"/>
                </a:lnTo>
                <a:close/>
                <a:moveTo>
                  <a:pt x="839806" y="1616850"/>
                </a:moveTo>
                <a:cubicBezTo>
                  <a:pt x="842088" y="1613347"/>
                  <a:pt x="845497" y="1613347"/>
                  <a:pt x="850060" y="1616850"/>
                </a:cubicBezTo>
                <a:lnTo>
                  <a:pt x="850060" y="1669354"/>
                </a:lnTo>
                <a:cubicBezTo>
                  <a:pt x="840934" y="1676351"/>
                  <a:pt x="836384" y="1665851"/>
                  <a:pt x="836384" y="1637848"/>
                </a:cubicBezTo>
                <a:cubicBezTo>
                  <a:pt x="836384" y="1627349"/>
                  <a:pt x="837525" y="1620354"/>
                  <a:pt x="839806" y="1616850"/>
                </a:cubicBezTo>
                <a:close/>
                <a:moveTo>
                  <a:pt x="207140" y="1616850"/>
                </a:moveTo>
                <a:cubicBezTo>
                  <a:pt x="225383" y="1644853"/>
                  <a:pt x="234508" y="1665851"/>
                  <a:pt x="234508" y="1679853"/>
                </a:cubicBezTo>
                <a:cubicBezTo>
                  <a:pt x="225383" y="1714853"/>
                  <a:pt x="216254" y="1732359"/>
                  <a:pt x="207140" y="1732359"/>
                </a:cubicBezTo>
                <a:cubicBezTo>
                  <a:pt x="170660" y="1704354"/>
                  <a:pt x="170660" y="1665851"/>
                  <a:pt x="207140" y="1616850"/>
                </a:cubicBezTo>
                <a:close/>
                <a:moveTo>
                  <a:pt x="2135913" y="1595853"/>
                </a:moveTo>
                <a:cubicBezTo>
                  <a:pt x="2154154" y="1609855"/>
                  <a:pt x="2158704" y="1620354"/>
                  <a:pt x="2149590" y="1627349"/>
                </a:cubicBezTo>
                <a:cubicBezTo>
                  <a:pt x="2140464" y="1634355"/>
                  <a:pt x="2135913" y="1630851"/>
                  <a:pt x="2135913" y="1616850"/>
                </a:cubicBezTo>
                <a:cubicBezTo>
                  <a:pt x="2135913" y="1609855"/>
                  <a:pt x="2135913" y="1602848"/>
                  <a:pt x="2135913" y="1595853"/>
                </a:cubicBezTo>
                <a:close/>
                <a:moveTo>
                  <a:pt x="986856" y="1585344"/>
                </a:moveTo>
                <a:cubicBezTo>
                  <a:pt x="1005083" y="1585344"/>
                  <a:pt x="1014209" y="1602848"/>
                  <a:pt x="1014209" y="1637848"/>
                </a:cubicBezTo>
                <a:cubicBezTo>
                  <a:pt x="1014209" y="1665851"/>
                  <a:pt x="1009646" y="1679853"/>
                  <a:pt x="1000547" y="1679853"/>
                </a:cubicBezTo>
                <a:cubicBezTo>
                  <a:pt x="964053" y="1679853"/>
                  <a:pt x="945812" y="1655352"/>
                  <a:pt x="945812" y="1606351"/>
                </a:cubicBezTo>
                <a:cubicBezTo>
                  <a:pt x="945812" y="1592349"/>
                  <a:pt x="959503" y="1585344"/>
                  <a:pt x="986856" y="1585344"/>
                </a:cubicBezTo>
                <a:close/>
                <a:moveTo>
                  <a:pt x="7252168" y="1565915"/>
                </a:moveTo>
                <a:cubicBezTo>
                  <a:pt x="7257298" y="1565040"/>
                  <a:pt x="7263283" y="1565477"/>
                  <a:pt x="7270121" y="1567226"/>
                </a:cubicBezTo>
                <a:cubicBezTo>
                  <a:pt x="7288361" y="1609231"/>
                  <a:pt x="7292924" y="1640727"/>
                  <a:pt x="7283810" y="1661736"/>
                </a:cubicBezTo>
                <a:cubicBezTo>
                  <a:pt x="7265570" y="1689728"/>
                  <a:pt x="7251894" y="1700239"/>
                  <a:pt x="7242767" y="1693232"/>
                </a:cubicBezTo>
                <a:cubicBezTo>
                  <a:pt x="7233639" y="1693232"/>
                  <a:pt x="7229076" y="1665227"/>
                  <a:pt x="7229076" y="1609231"/>
                </a:cubicBezTo>
                <a:cubicBezTo>
                  <a:pt x="7229076" y="1582981"/>
                  <a:pt x="7236778" y="1568542"/>
                  <a:pt x="7252168" y="1565915"/>
                </a:cubicBezTo>
                <a:close/>
                <a:moveTo>
                  <a:pt x="6134741" y="1556727"/>
                </a:moveTo>
                <a:lnTo>
                  <a:pt x="6121063" y="1630229"/>
                </a:lnTo>
                <a:cubicBezTo>
                  <a:pt x="6121063" y="1665227"/>
                  <a:pt x="6130204" y="1682733"/>
                  <a:pt x="6148430" y="1682733"/>
                </a:cubicBezTo>
                <a:cubicBezTo>
                  <a:pt x="6175784" y="1598731"/>
                  <a:pt x="6171235" y="1556727"/>
                  <a:pt x="6134741" y="1556727"/>
                </a:cubicBezTo>
                <a:close/>
                <a:moveTo>
                  <a:pt x="6822130" y="1543599"/>
                </a:moveTo>
                <a:cubicBezTo>
                  <a:pt x="6824407" y="1545349"/>
                  <a:pt x="6827823" y="1549725"/>
                  <a:pt x="6832380" y="1556727"/>
                </a:cubicBezTo>
                <a:cubicBezTo>
                  <a:pt x="6850634" y="1570728"/>
                  <a:pt x="6859748" y="1584730"/>
                  <a:pt x="6859748" y="1598731"/>
                </a:cubicBezTo>
                <a:cubicBezTo>
                  <a:pt x="6850634" y="1605728"/>
                  <a:pt x="6841506" y="1598731"/>
                  <a:pt x="6832380" y="1577723"/>
                </a:cubicBezTo>
                <a:cubicBezTo>
                  <a:pt x="6823266" y="1563722"/>
                  <a:pt x="6818718" y="1553223"/>
                  <a:pt x="6818718" y="1546227"/>
                </a:cubicBezTo>
                <a:cubicBezTo>
                  <a:pt x="6818718" y="1542725"/>
                  <a:pt x="6819855" y="1541848"/>
                  <a:pt x="6822130" y="1543599"/>
                </a:cubicBezTo>
                <a:close/>
                <a:moveTo>
                  <a:pt x="1096297" y="1543347"/>
                </a:moveTo>
                <a:cubicBezTo>
                  <a:pt x="1105411" y="1543347"/>
                  <a:pt x="1109961" y="1564346"/>
                  <a:pt x="1109961" y="1606351"/>
                </a:cubicBezTo>
                <a:cubicBezTo>
                  <a:pt x="1109961" y="1683357"/>
                  <a:pt x="1100848" y="1728855"/>
                  <a:pt x="1082608" y="1742856"/>
                </a:cubicBezTo>
                <a:cubicBezTo>
                  <a:pt x="1027900" y="1770861"/>
                  <a:pt x="1037000" y="1784863"/>
                  <a:pt x="1109961" y="1784863"/>
                </a:cubicBezTo>
                <a:lnTo>
                  <a:pt x="1123651" y="1784863"/>
                </a:lnTo>
                <a:lnTo>
                  <a:pt x="1096297" y="1795362"/>
                </a:lnTo>
                <a:cubicBezTo>
                  <a:pt x="1078044" y="1802357"/>
                  <a:pt x="1080327" y="1818111"/>
                  <a:pt x="1103130" y="1842611"/>
                </a:cubicBezTo>
                <a:cubicBezTo>
                  <a:pt x="1125935" y="1867122"/>
                  <a:pt x="1128202" y="1886368"/>
                  <a:pt x="1109961" y="1900370"/>
                </a:cubicBezTo>
                <a:cubicBezTo>
                  <a:pt x="1091722" y="1914373"/>
                  <a:pt x="1082608" y="1910869"/>
                  <a:pt x="1082608" y="1889872"/>
                </a:cubicBezTo>
                <a:cubicBezTo>
                  <a:pt x="1082608" y="1868864"/>
                  <a:pt x="1078044" y="1858365"/>
                  <a:pt x="1068931" y="1858365"/>
                </a:cubicBezTo>
                <a:cubicBezTo>
                  <a:pt x="1041577" y="1858365"/>
                  <a:pt x="1027900" y="1917866"/>
                  <a:pt x="1027900" y="2036877"/>
                </a:cubicBezTo>
                <a:cubicBezTo>
                  <a:pt x="1027900" y="2064880"/>
                  <a:pt x="1046126" y="2082375"/>
                  <a:pt x="1082608" y="2089381"/>
                </a:cubicBezTo>
                <a:lnTo>
                  <a:pt x="1068931" y="2099880"/>
                </a:lnTo>
                <a:cubicBezTo>
                  <a:pt x="1023337" y="2099880"/>
                  <a:pt x="1000547" y="2117384"/>
                  <a:pt x="1000547" y="2152384"/>
                </a:cubicBezTo>
                <a:cubicBezTo>
                  <a:pt x="1000547" y="2341394"/>
                  <a:pt x="982292" y="2470904"/>
                  <a:pt x="945812" y="2540904"/>
                </a:cubicBezTo>
                <a:cubicBezTo>
                  <a:pt x="927573" y="2589915"/>
                  <a:pt x="923022" y="2624915"/>
                  <a:pt x="932148" y="2645912"/>
                </a:cubicBezTo>
                <a:cubicBezTo>
                  <a:pt x="950376" y="2666920"/>
                  <a:pt x="950376" y="2691421"/>
                  <a:pt x="932148" y="2719414"/>
                </a:cubicBezTo>
                <a:cubicBezTo>
                  <a:pt x="913896" y="2747419"/>
                  <a:pt x="909331" y="2768427"/>
                  <a:pt x="918459" y="2782418"/>
                </a:cubicBezTo>
                <a:cubicBezTo>
                  <a:pt x="927573" y="2796421"/>
                  <a:pt x="927573" y="2831430"/>
                  <a:pt x="918459" y="2887427"/>
                </a:cubicBezTo>
                <a:cubicBezTo>
                  <a:pt x="909331" y="2943435"/>
                  <a:pt x="909331" y="2974931"/>
                  <a:pt x="918459" y="2981938"/>
                </a:cubicBezTo>
                <a:cubicBezTo>
                  <a:pt x="936699" y="2995939"/>
                  <a:pt x="945812" y="2995939"/>
                  <a:pt x="945812" y="2981938"/>
                </a:cubicBezTo>
                <a:cubicBezTo>
                  <a:pt x="945812" y="2967936"/>
                  <a:pt x="961784" y="2960941"/>
                  <a:pt x="993702" y="2960941"/>
                </a:cubicBezTo>
                <a:cubicBezTo>
                  <a:pt x="1025619" y="2960941"/>
                  <a:pt x="1046126" y="2964434"/>
                  <a:pt x="1055255" y="2971438"/>
                </a:cubicBezTo>
                <a:cubicBezTo>
                  <a:pt x="1064368" y="2985442"/>
                  <a:pt x="1052972" y="3002936"/>
                  <a:pt x="1021056" y="3023933"/>
                </a:cubicBezTo>
                <a:cubicBezTo>
                  <a:pt x="989137" y="3044941"/>
                  <a:pt x="959503" y="3058942"/>
                  <a:pt x="932148" y="3065939"/>
                </a:cubicBezTo>
                <a:cubicBezTo>
                  <a:pt x="959503" y="3072946"/>
                  <a:pt x="982292" y="3076438"/>
                  <a:pt x="1000547" y="3076438"/>
                </a:cubicBezTo>
                <a:cubicBezTo>
                  <a:pt x="1027900" y="3076438"/>
                  <a:pt x="1055255" y="3072946"/>
                  <a:pt x="1082608" y="3065939"/>
                </a:cubicBezTo>
                <a:cubicBezTo>
                  <a:pt x="1109961" y="3058942"/>
                  <a:pt x="1125935" y="3053688"/>
                  <a:pt x="1130497" y="3050195"/>
                </a:cubicBezTo>
                <a:cubicBezTo>
                  <a:pt x="1135046" y="3046693"/>
                  <a:pt x="1141878" y="3050195"/>
                  <a:pt x="1151007" y="3060694"/>
                </a:cubicBezTo>
                <a:cubicBezTo>
                  <a:pt x="1160132" y="3071194"/>
                  <a:pt x="1160132" y="3097446"/>
                  <a:pt x="1151007" y="3139442"/>
                </a:cubicBezTo>
                <a:cubicBezTo>
                  <a:pt x="1160132" y="3195450"/>
                  <a:pt x="1169232" y="3223453"/>
                  <a:pt x="1178360" y="3223453"/>
                </a:cubicBezTo>
                <a:cubicBezTo>
                  <a:pt x="1223966" y="3230448"/>
                  <a:pt x="1205726" y="3261955"/>
                  <a:pt x="1123651" y="3317952"/>
                </a:cubicBezTo>
                <a:cubicBezTo>
                  <a:pt x="1096297" y="3317952"/>
                  <a:pt x="1087171" y="3286456"/>
                  <a:pt x="1096297" y="3223453"/>
                </a:cubicBezTo>
                <a:cubicBezTo>
                  <a:pt x="1105411" y="3167445"/>
                  <a:pt x="1096297" y="3132445"/>
                  <a:pt x="1068931" y="3118443"/>
                </a:cubicBezTo>
                <a:lnTo>
                  <a:pt x="1000547" y="3107944"/>
                </a:lnTo>
                <a:cubicBezTo>
                  <a:pt x="982292" y="3121947"/>
                  <a:pt x="984575" y="3155195"/>
                  <a:pt x="1007364" y="3207699"/>
                </a:cubicBezTo>
                <a:cubicBezTo>
                  <a:pt x="1030183" y="3260203"/>
                  <a:pt x="1037000" y="3289958"/>
                  <a:pt x="1027900" y="3296955"/>
                </a:cubicBezTo>
                <a:cubicBezTo>
                  <a:pt x="1018775" y="3303950"/>
                  <a:pt x="995984" y="3300458"/>
                  <a:pt x="959503" y="3286456"/>
                </a:cubicBezTo>
                <a:cubicBezTo>
                  <a:pt x="923022" y="3272454"/>
                  <a:pt x="909331" y="3258453"/>
                  <a:pt x="918459" y="3244450"/>
                </a:cubicBezTo>
                <a:lnTo>
                  <a:pt x="918459" y="3191946"/>
                </a:lnTo>
                <a:cubicBezTo>
                  <a:pt x="891106" y="3191946"/>
                  <a:pt x="868288" y="3198952"/>
                  <a:pt x="850060" y="3212954"/>
                </a:cubicBezTo>
                <a:cubicBezTo>
                  <a:pt x="822707" y="3247954"/>
                  <a:pt x="809018" y="3251456"/>
                  <a:pt x="809018" y="3223453"/>
                </a:cubicBezTo>
                <a:cubicBezTo>
                  <a:pt x="809018" y="3202454"/>
                  <a:pt x="795354" y="3181446"/>
                  <a:pt x="767987" y="3160450"/>
                </a:cubicBezTo>
                <a:cubicBezTo>
                  <a:pt x="740633" y="3125440"/>
                  <a:pt x="736069" y="3107944"/>
                  <a:pt x="754310" y="3107944"/>
                </a:cubicBezTo>
                <a:cubicBezTo>
                  <a:pt x="781664" y="3107944"/>
                  <a:pt x="795354" y="3100939"/>
                  <a:pt x="795354" y="3086947"/>
                </a:cubicBezTo>
                <a:lnTo>
                  <a:pt x="809018" y="3034442"/>
                </a:lnTo>
                <a:cubicBezTo>
                  <a:pt x="818144" y="2992437"/>
                  <a:pt x="818144" y="2964434"/>
                  <a:pt x="809018" y="2950430"/>
                </a:cubicBezTo>
                <a:cubicBezTo>
                  <a:pt x="799904" y="2936429"/>
                  <a:pt x="795354" y="2924179"/>
                  <a:pt x="795354" y="2913680"/>
                </a:cubicBezTo>
                <a:cubicBezTo>
                  <a:pt x="795354" y="2903181"/>
                  <a:pt x="799904" y="2885675"/>
                  <a:pt x="809018" y="2861174"/>
                </a:cubicBezTo>
                <a:cubicBezTo>
                  <a:pt x="818144" y="2836675"/>
                  <a:pt x="822707" y="2813925"/>
                  <a:pt x="822707" y="2792928"/>
                </a:cubicBezTo>
                <a:cubicBezTo>
                  <a:pt x="822707" y="2729925"/>
                  <a:pt x="827257" y="2687918"/>
                  <a:pt x="836384" y="2666920"/>
                </a:cubicBezTo>
                <a:cubicBezTo>
                  <a:pt x="845497" y="2638917"/>
                  <a:pt x="840934" y="2624915"/>
                  <a:pt x="822707" y="2624915"/>
                </a:cubicBezTo>
                <a:cubicBezTo>
                  <a:pt x="804467" y="2624915"/>
                  <a:pt x="795354" y="2616168"/>
                  <a:pt x="795354" y="2598663"/>
                </a:cubicBezTo>
                <a:cubicBezTo>
                  <a:pt x="795354" y="2581158"/>
                  <a:pt x="804467" y="2568907"/>
                  <a:pt x="822707" y="2561912"/>
                </a:cubicBezTo>
                <a:cubicBezTo>
                  <a:pt x="840934" y="2554906"/>
                  <a:pt x="850060" y="2519906"/>
                  <a:pt x="850060" y="2456903"/>
                </a:cubicBezTo>
                <a:lnTo>
                  <a:pt x="836384" y="2393899"/>
                </a:lnTo>
                <a:cubicBezTo>
                  <a:pt x="818144" y="2407901"/>
                  <a:pt x="804467" y="2411403"/>
                  <a:pt x="795354" y="2404399"/>
                </a:cubicBezTo>
                <a:cubicBezTo>
                  <a:pt x="795354" y="2397402"/>
                  <a:pt x="822707" y="2376394"/>
                  <a:pt x="877428" y="2341394"/>
                </a:cubicBezTo>
                <a:cubicBezTo>
                  <a:pt x="877428" y="2376394"/>
                  <a:pt x="886540" y="2379898"/>
                  <a:pt x="904782" y="2351893"/>
                </a:cubicBezTo>
                <a:cubicBezTo>
                  <a:pt x="932148" y="2323899"/>
                  <a:pt x="916177" y="2301141"/>
                  <a:pt x="856905" y="2283645"/>
                </a:cubicBezTo>
                <a:cubicBezTo>
                  <a:pt x="797622" y="2266141"/>
                  <a:pt x="767987" y="2246885"/>
                  <a:pt x="767987" y="2225887"/>
                </a:cubicBezTo>
                <a:cubicBezTo>
                  <a:pt x="767987" y="2197883"/>
                  <a:pt x="795354" y="2204888"/>
                  <a:pt x="850060" y="2246885"/>
                </a:cubicBezTo>
                <a:cubicBezTo>
                  <a:pt x="895668" y="2239888"/>
                  <a:pt x="927573" y="2201386"/>
                  <a:pt x="945812" y="2131386"/>
                </a:cubicBezTo>
                <a:cubicBezTo>
                  <a:pt x="945812" y="2117384"/>
                  <a:pt x="952657" y="2070135"/>
                  <a:pt x="966348" y="1989626"/>
                </a:cubicBezTo>
                <a:cubicBezTo>
                  <a:pt x="980011" y="1909119"/>
                  <a:pt x="982292" y="1851370"/>
                  <a:pt x="973167" y="1816359"/>
                </a:cubicBezTo>
                <a:cubicBezTo>
                  <a:pt x="954939" y="1781360"/>
                  <a:pt x="954939" y="1753355"/>
                  <a:pt x="973167" y="1732359"/>
                </a:cubicBezTo>
                <a:lnTo>
                  <a:pt x="986856" y="1721859"/>
                </a:lnTo>
                <a:lnTo>
                  <a:pt x="986856" y="1753355"/>
                </a:lnTo>
                <a:cubicBezTo>
                  <a:pt x="986856" y="1781360"/>
                  <a:pt x="991420" y="1795362"/>
                  <a:pt x="1000547" y="1795362"/>
                </a:cubicBezTo>
                <a:cubicBezTo>
                  <a:pt x="1027900" y="1788365"/>
                  <a:pt x="1046126" y="1742856"/>
                  <a:pt x="1055255" y="1658856"/>
                </a:cubicBezTo>
                <a:cubicBezTo>
                  <a:pt x="1064368" y="1581851"/>
                  <a:pt x="1078044" y="1543347"/>
                  <a:pt x="1096297" y="1543347"/>
                </a:cubicBezTo>
                <a:close/>
                <a:moveTo>
                  <a:pt x="6914468" y="1535728"/>
                </a:moveTo>
                <a:cubicBezTo>
                  <a:pt x="6914468" y="1570728"/>
                  <a:pt x="6919031" y="1595229"/>
                  <a:pt x="6928132" y="1609231"/>
                </a:cubicBezTo>
                <a:lnTo>
                  <a:pt x="6914468" y="1619730"/>
                </a:lnTo>
                <a:cubicBezTo>
                  <a:pt x="6905342" y="1605728"/>
                  <a:pt x="6900778" y="1581227"/>
                  <a:pt x="6900778" y="1546227"/>
                </a:cubicBezTo>
                <a:close/>
                <a:moveTo>
                  <a:pt x="220817" y="1532848"/>
                </a:moveTo>
                <a:cubicBezTo>
                  <a:pt x="229945" y="1532848"/>
                  <a:pt x="234508" y="1536343"/>
                  <a:pt x="234508" y="1543347"/>
                </a:cubicBezTo>
                <a:cubicBezTo>
                  <a:pt x="234508" y="1550344"/>
                  <a:pt x="229945" y="1553847"/>
                  <a:pt x="220817" y="1553847"/>
                </a:cubicBezTo>
                <a:cubicBezTo>
                  <a:pt x="211691" y="1553847"/>
                  <a:pt x="207140" y="1550344"/>
                  <a:pt x="207140" y="1543347"/>
                </a:cubicBezTo>
                <a:cubicBezTo>
                  <a:pt x="207140" y="1536343"/>
                  <a:pt x="211691" y="1532848"/>
                  <a:pt x="220817" y="1532848"/>
                </a:cubicBezTo>
                <a:close/>
                <a:moveTo>
                  <a:pt x="5943239" y="1525219"/>
                </a:moveTo>
                <a:cubicBezTo>
                  <a:pt x="5943239" y="1525219"/>
                  <a:pt x="5947802" y="1535728"/>
                  <a:pt x="5956915" y="1556727"/>
                </a:cubicBezTo>
                <a:cubicBezTo>
                  <a:pt x="5956915" y="1570728"/>
                  <a:pt x="5952364" y="1581227"/>
                  <a:pt x="5943239" y="1588223"/>
                </a:cubicBezTo>
                <a:close/>
                <a:moveTo>
                  <a:pt x="781664" y="1522339"/>
                </a:moveTo>
                <a:lnTo>
                  <a:pt x="795354" y="1522339"/>
                </a:lnTo>
                <a:lnTo>
                  <a:pt x="809018" y="1522339"/>
                </a:lnTo>
                <a:cubicBezTo>
                  <a:pt x="809018" y="1529346"/>
                  <a:pt x="804467" y="1532848"/>
                  <a:pt x="795354" y="1532848"/>
                </a:cubicBezTo>
                <a:cubicBezTo>
                  <a:pt x="786227" y="1532848"/>
                  <a:pt x="781664" y="1529346"/>
                  <a:pt x="781664" y="1522339"/>
                </a:cubicBezTo>
                <a:close/>
                <a:moveTo>
                  <a:pt x="5697015" y="1504221"/>
                </a:moveTo>
                <a:cubicBezTo>
                  <a:pt x="5706141" y="1504221"/>
                  <a:pt x="5710691" y="1507725"/>
                  <a:pt x="5710691" y="1514720"/>
                </a:cubicBezTo>
                <a:cubicBezTo>
                  <a:pt x="5710691" y="1521727"/>
                  <a:pt x="5706141" y="1525219"/>
                  <a:pt x="5697015" y="1525219"/>
                </a:cubicBezTo>
                <a:cubicBezTo>
                  <a:pt x="5687901" y="1525219"/>
                  <a:pt x="5683338" y="1521727"/>
                  <a:pt x="5683338" y="1514720"/>
                </a:cubicBezTo>
                <a:cubicBezTo>
                  <a:pt x="5683338" y="1507725"/>
                  <a:pt x="5687901" y="1504221"/>
                  <a:pt x="5697015" y="1504221"/>
                </a:cubicBezTo>
                <a:close/>
                <a:moveTo>
                  <a:pt x="1096297" y="1501343"/>
                </a:moveTo>
                <a:cubicBezTo>
                  <a:pt x="1123651" y="1501343"/>
                  <a:pt x="1132764" y="1504845"/>
                  <a:pt x="1123651" y="1511842"/>
                </a:cubicBezTo>
                <a:cubicBezTo>
                  <a:pt x="1114524" y="1518847"/>
                  <a:pt x="1103130" y="1518847"/>
                  <a:pt x="1089452" y="1511842"/>
                </a:cubicBezTo>
                <a:cubicBezTo>
                  <a:pt x="1075763" y="1504845"/>
                  <a:pt x="1078044" y="1501343"/>
                  <a:pt x="1096297" y="1501343"/>
                </a:cubicBezTo>
                <a:close/>
                <a:moveTo>
                  <a:pt x="2135913" y="1490843"/>
                </a:moveTo>
                <a:cubicBezTo>
                  <a:pt x="2154154" y="1504845"/>
                  <a:pt x="2158704" y="1515344"/>
                  <a:pt x="2149590" y="1522339"/>
                </a:cubicBezTo>
                <a:cubicBezTo>
                  <a:pt x="2140464" y="1529346"/>
                  <a:pt x="2135913" y="1525843"/>
                  <a:pt x="2135913" y="1511842"/>
                </a:cubicBezTo>
                <a:cubicBezTo>
                  <a:pt x="2135913" y="1504845"/>
                  <a:pt x="2135913" y="1497839"/>
                  <a:pt x="2135913" y="1490843"/>
                </a:cubicBezTo>
                <a:close/>
                <a:moveTo>
                  <a:pt x="1739204" y="1480344"/>
                </a:moveTo>
                <a:cubicBezTo>
                  <a:pt x="1730091" y="1480344"/>
                  <a:pt x="1720977" y="1487339"/>
                  <a:pt x="1711851" y="1501343"/>
                </a:cubicBezTo>
                <a:cubicBezTo>
                  <a:pt x="1711851" y="1508349"/>
                  <a:pt x="1711851" y="1515344"/>
                  <a:pt x="1711851" y="1522339"/>
                </a:cubicBezTo>
                <a:cubicBezTo>
                  <a:pt x="1730091" y="1515344"/>
                  <a:pt x="1739204" y="1522339"/>
                  <a:pt x="1739204" y="1543347"/>
                </a:cubicBezTo>
                <a:cubicBezTo>
                  <a:pt x="1739204" y="1550344"/>
                  <a:pt x="1734654" y="1564346"/>
                  <a:pt x="1725540" y="1585344"/>
                </a:cubicBezTo>
                <a:cubicBezTo>
                  <a:pt x="1716414" y="1599346"/>
                  <a:pt x="1709570" y="1627349"/>
                  <a:pt x="1705019" y="1669354"/>
                </a:cubicBezTo>
                <a:cubicBezTo>
                  <a:pt x="1700456" y="1711360"/>
                  <a:pt x="1698174" y="1739354"/>
                  <a:pt x="1698174" y="1753355"/>
                </a:cubicBezTo>
                <a:cubicBezTo>
                  <a:pt x="1698174" y="1823365"/>
                  <a:pt x="1689060" y="1872367"/>
                  <a:pt x="1670819" y="1900370"/>
                </a:cubicBezTo>
                <a:cubicBezTo>
                  <a:pt x="1652579" y="1949371"/>
                  <a:pt x="1666257" y="1963374"/>
                  <a:pt x="1711851" y="1942367"/>
                </a:cubicBezTo>
                <a:cubicBezTo>
                  <a:pt x="1730091" y="1928375"/>
                  <a:pt x="1757445" y="1907366"/>
                  <a:pt x="1793939" y="1879362"/>
                </a:cubicBezTo>
                <a:cubicBezTo>
                  <a:pt x="1821292" y="1865360"/>
                  <a:pt x="1834969" y="1858365"/>
                  <a:pt x="1834969" y="1858365"/>
                </a:cubicBezTo>
                <a:cubicBezTo>
                  <a:pt x="1871436" y="1858365"/>
                  <a:pt x="1866872" y="1840859"/>
                  <a:pt x="1821292" y="1805861"/>
                </a:cubicBezTo>
                <a:cubicBezTo>
                  <a:pt x="1784811" y="1770861"/>
                  <a:pt x="1762008" y="1774363"/>
                  <a:pt x="1752895" y="1816359"/>
                </a:cubicBezTo>
                <a:lnTo>
                  <a:pt x="1752895" y="1784863"/>
                </a:lnTo>
                <a:cubicBezTo>
                  <a:pt x="1752895" y="1770861"/>
                  <a:pt x="1755176" y="1744608"/>
                  <a:pt x="1759739" y="1706106"/>
                </a:cubicBezTo>
                <a:cubicBezTo>
                  <a:pt x="1764289" y="1667603"/>
                  <a:pt x="1766559" y="1637848"/>
                  <a:pt x="1766559" y="1616850"/>
                </a:cubicBezTo>
                <a:cubicBezTo>
                  <a:pt x="1775684" y="1525843"/>
                  <a:pt x="1766559" y="1480344"/>
                  <a:pt x="1739204" y="1480344"/>
                </a:cubicBezTo>
                <a:close/>
                <a:moveTo>
                  <a:pt x="5190887" y="1470096"/>
                </a:moveTo>
                <a:cubicBezTo>
                  <a:pt x="5186327" y="1468346"/>
                  <a:pt x="5181763" y="1469223"/>
                  <a:pt x="5177200" y="1472725"/>
                </a:cubicBezTo>
                <a:lnTo>
                  <a:pt x="5177200" y="1483224"/>
                </a:lnTo>
                <a:lnTo>
                  <a:pt x="5218243" y="1514720"/>
                </a:lnTo>
                <a:cubicBezTo>
                  <a:pt x="5218243" y="1507725"/>
                  <a:pt x="5213680" y="1497226"/>
                  <a:pt x="5204553" y="1483224"/>
                </a:cubicBezTo>
                <a:cubicBezTo>
                  <a:pt x="5200003" y="1476223"/>
                  <a:pt x="5195446" y="1471847"/>
                  <a:pt x="5190887" y="1470096"/>
                </a:cubicBezTo>
                <a:close/>
                <a:moveTo>
                  <a:pt x="207140" y="1469845"/>
                </a:moveTo>
                <a:lnTo>
                  <a:pt x="220817" y="1469845"/>
                </a:lnTo>
                <a:lnTo>
                  <a:pt x="234508" y="1469845"/>
                </a:lnTo>
                <a:cubicBezTo>
                  <a:pt x="234508" y="1476842"/>
                  <a:pt x="229945" y="1480344"/>
                  <a:pt x="220817" y="1480344"/>
                </a:cubicBezTo>
                <a:cubicBezTo>
                  <a:pt x="211691" y="1480344"/>
                  <a:pt x="207140" y="1476842"/>
                  <a:pt x="207140" y="1469845"/>
                </a:cubicBezTo>
                <a:close/>
                <a:moveTo>
                  <a:pt x="7461623" y="1462216"/>
                </a:moveTo>
                <a:cubicBezTo>
                  <a:pt x="7470750" y="1462216"/>
                  <a:pt x="7475313" y="1465719"/>
                  <a:pt x="7475313" y="1472725"/>
                </a:cubicBezTo>
                <a:cubicBezTo>
                  <a:pt x="7475313" y="1479720"/>
                  <a:pt x="7470750" y="1483224"/>
                  <a:pt x="7461623" y="1483224"/>
                </a:cubicBezTo>
                <a:cubicBezTo>
                  <a:pt x="7452510" y="1483224"/>
                  <a:pt x="7447959" y="1479720"/>
                  <a:pt x="7447959" y="1472725"/>
                </a:cubicBezTo>
                <a:cubicBezTo>
                  <a:pt x="7447959" y="1465719"/>
                  <a:pt x="7452510" y="1462216"/>
                  <a:pt x="7461623" y="1462216"/>
                </a:cubicBezTo>
                <a:close/>
                <a:moveTo>
                  <a:pt x="986856" y="1454093"/>
                </a:moveTo>
                <a:cubicBezTo>
                  <a:pt x="995984" y="1457595"/>
                  <a:pt x="1005096" y="1469845"/>
                  <a:pt x="1014209" y="1490843"/>
                </a:cubicBezTo>
                <a:cubicBezTo>
                  <a:pt x="1032436" y="1532848"/>
                  <a:pt x="1027900" y="1553847"/>
                  <a:pt x="1000547" y="1553847"/>
                </a:cubicBezTo>
                <a:cubicBezTo>
                  <a:pt x="982292" y="1553847"/>
                  <a:pt x="968616" y="1543347"/>
                  <a:pt x="959503" y="1522339"/>
                </a:cubicBezTo>
                <a:cubicBezTo>
                  <a:pt x="950376" y="1501343"/>
                  <a:pt x="950376" y="1483837"/>
                  <a:pt x="959503" y="1469845"/>
                </a:cubicBezTo>
                <a:cubicBezTo>
                  <a:pt x="968616" y="1455843"/>
                  <a:pt x="977729" y="1450589"/>
                  <a:pt x="986856" y="1454093"/>
                </a:cubicBezTo>
                <a:close/>
                <a:moveTo>
                  <a:pt x="1233080" y="1448837"/>
                </a:moveTo>
                <a:cubicBezTo>
                  <a:pt x="1251320" y="1455843"/>
                  <a:pt x="1260446" y="1490843"/>
                  <a:pt x="1260446" y="1553847"/>
                </a:cubicBezTo>
                <a:cubicBezTo>
                  <a:pt x="1260446" y="1616850"/>
                  <a:pt x="1251320" y="1651850"/>
                  <a:pt x="1233080" y="1658856"/>
                </a:cubicBezTo>
                <a:cubicBezTo>
                  <a:pt x="1214840" y="1665851"/>
                  <a:pt x="1205726" y="1651850"/>
                  <a:pt x="1205726" y="1616850"/>
                </a:cubicBezTo>
                <a:cubicBezTo>
                  <a:pt x="1214840" y="1525843"/>
                  <a:pt x="1219403" y="1480344"/>
                  <a:pt x="1219403" y="1480344"/>
                </a:cubicBezTo>
                <a:cubicBezTo>
                  <a:pt x="1219403" y="1459336"/>
                  <a:pt x="1223966" y="1448837"/>
                  <a:pt x="1233080" y="1448837"/>
                </a:cubicBezTo>
                <a:close/>
                <a:moveTo>
                  <a:pt x="251602" y="1443591"/>
                </a:moveTo>
                <a:cubicBezTo>
                  <a:pt x="253880" y="1443591"/>
                  <a:pt x="257299" y="1445339"/>
                  <a:pt x="261862" y="1448837"/>
                </a:cubicBezTo>
                <a:cubicBezTo>
                  <a:pt x="270976" y="1455843"/>
                  <a:pt x="270976" y="1464591"/>
                  <a:pt x="261862" y="1475090"/>
                </a:cubicBezTo>
                <a:cubicBezTo>
                  <a:pt x="252736" y="1485599"/>
                  <a:pt x="248185" y="1483837"/>
                  <a:pt x="248185" y="1469845"/>
                </a:cubicBezTo>
                <a:cubicBezTo>
                  <a:pt x="248185" y="1462840"/>
                  <a:pt x="248185" y="1455843"/>
                  <a:pt x="248185" y="1448837"/>
                </a:cubicBezTo>
                <a:cubicBezTo>
                  <a:pt x="248185" y="1445339"/>
                  <a:pt x="249323" y="1443591"/>
                  <a:pt x="251602" y="1443591"/>
                </a:cubicBezTo>
                <a:close/>
                <a:moveTo>
                  <a:pt x="7885686" y="1441218"/>
                </a:moveTo>
                <a:cubicBezTo>
                  <a:pt x="7922167" y="1490219"/>
                  <a:pt x="7922167" y="1528722"/>
                  <a:pt x="7885686" y="1556727"/>
                </a:cubicBezTo>
                <a:cubicBezTo>
                  <a:pt x="7876572" y="1556727"/>
                  <a:pt x="7867446" y="1539221"/>
                  <a:pt x="7858319" y="1504221"/>
                </a:cubicBezTo>
                <a:cubicBezTo>
                  <a:pt x="7858319" y="1490219"/>
                  <a:pt x="7867446" y="1469223"/>
                  <a:pt x="7885686" y="1441218"/>
                </a:cubicBezTo>
                <a:close/>
                <a:moveTo>
                  <a:pt x="7242767" y="1441218"/>
                </a:moveTo>
                <a:cubicBezTo>
                  <a:pt x="7247330" y="1437715"/>
                  <a:pt x="7250738" y="1437715"/>
                  <a:pt x="7253022" y="1441218"/>
                </a:cubicBezTo>
                <a:cubicBezTo>
                  <a:pt x="7255303" y="1444722"/>
                  <a:pt x="7256444" y="1451717"/>
                  <a:pt x="7256444" y="1462216"/>
                </a:cubicBezTo>
                <a:cubicBezTo>
                  <a:pt x="7256444" y="1490219"/>
                  <a:pt x="7251894" y="1500719"/>
                  <a:pt x="7242767" y="1493723"/>
                </a:cubicBezTo>
                <a:close/>
                <a:moveTo>
                  <a:pt x="850060" y="1427840"/>
                </a:moveTo>
                <a:cubicBezTo>
                  <a:pt x="850060" y="1427840"/>
                  <a:pt x="868288" y="1434835"/>
                  <a:pt x="904782" y="1448837"/>
                </a:cubicBezTo>
                <a:cubicBezTo>
                  <a:pt x="932148" y="1462840"/>
                  <a:pt x="927573" y="1469845"/>
                  <a:pt x="891106" y="1469845"/>
                </a:cubicBezTo>
                <a:cubicBezTo>
                  <a:pt x="863752" y="1469845"/>
                  <a:pt x="854624" y="1487339"/>
                  <a:pt x="863752" y="1522339"/>
                </a:cubicBezTo>
                <a:cubicBezTo>
                  <a:pt x="863752" y="1564346"/>
                  <a:pt x="859188" y="1585344"/>
                  <a:pt x="850060" y="1585344"/>
                </a:cubicBezTo>
                <a:cubicBezTo>
                  <a:pt x="840934" y="1585344"/>
                  <a:pt x="836384" y="1553847"/>
                  <a:pt x="836384" y="1490843"/>
                </a:cubicBezTo>
                <a:close/>
                <a:moveTo>
                  <a:pt x="5956915" y="1420221"/>
                </a:moveTo>
                <a:cubicBezTo>
                  <a:pt x="5956915" y="1427216"/>
                  <a:pt x="5956915" y="1434223"/>
                  <a:pt x="5956915" y="1441218"/>
                </a:cubicBezTo>
                <a:cubicBezTo>
                  <a:pt x="5956915" y="1455219"/>
                  <a:pt x="5952364" y="1458723"/>
                  <a:pt x="5943239" y="1451717"/>
                </a:cubicBezTo>
                <a:cubicBezTo>
                  <a:pt x="5934125" y="1444722"/>
                  <a:pt x="5938675" y="1434223"/>
                  <a:pt x="5956915" y="1420221"/>
                </a:cubicBezTo>
                <a:close/>
                <a:moveTo>
                  <a:pt x="7105970" y="1409711"/>
                </a:moveTo>
                <a:cubicBezTo>
                  <a:pt x="7133326" y="1409711"/>
                  <a:pt x="7147015" y="1416717"/>
                  <a:pt x="7147015" y="1430720"/>
                </a:cubicBezTo>
                <a:cubicBezTo>
                  <a:pt x="7147015" y="1479720"/>
                  <a:pt x="7128775" y="1504221"/>
                  <a:pt x="7092281" y="1504221"/>
                </a:cubicBezTo>
                <a:cubicBezTo>
                  <a:pt x="7083182" y="1504221"/>
                  <a:pt x="7078617" y="1490219"/>
                  <a:pt x="7078617" y="1462216"/>
                </a:cubicBezTo>
                <a:cubicBezTo>
                  <a:pt x="7078617" y="1427216"/>
                  <a:pt x="7087745" y="1409711"/>
                  <a:pt x="7105970" y="1409711"/>
                </a:cubicBezTo>
                <a:close/>
                <a:moveTo>
                  <a:pt x="1356198" y="1375336"/>
                </a:moveTo>
                <a:cubicBezTo>
                  <a:pt x="1374425" y="1375336"/>
                  <a:pt x="1374425" y="1434835"/>
                  <a:pt x="1356198" y="1553847"/>
                </a:cubicBezTo>
                <a:cubicBezTo>
                  <a:pt x="1356198" y="1595853"/>
                  <a:pt x="1351635" y="1641351"/>
                  <a:pt x="1342509" y="1690352"/>
                </a:cubicBezTo>
                <a:lnTo>
                  <a:pt x="1342509" y="1774363"/>
                </a:lnTo>
                <a:cubicBezTo>
                  <a:pt x="1342509" y="1795362"/>
                  <a:pt x="1333382" y="1805861"/>
                  <a:pt x="1315155" y="1805861"/>
                </a:cubicBezTo>
                <a:cubicBezTo>
                  <a:pt x="1306028" y="1805861"/>
                  <a:pt x="1301478" y="1774363"/>
                  <a:pt x="1301478" y="1711360"/>
                </a:cubicBezTo>
                <a:lnTo>
                  <a:pt x="1315155" y="1480344"/>
                </a:lnTo>
                <a:cubicBezTo>
                  <a:pt x="1333382" y="1466343"/>
                  <a:pt x="1342509" y="1445344"/>
                  <a:pt x="1342509" y="1417341"/>
                </a:cubicBezTo>
                <a:cubicBezTo>
                  <a:pt x="1342509" y="1389338"/>
                  <a:pt x="1347072" y="1375336"/>
                  <a:pt x="1356198" y="1375336"/>
                </a:cubicBezTo>
                <a:close/>
                <a:moveTo>
                  <a:pt x="1274110" y="1375336"/>
                </a:moveTo>
                <a:cubicBezTo>
                  <a:pt x="1310592" y="1375336"/>
                  <a:pt x="1319718" y="1382331"/>
                  <a:pt x="1301478" y="1396333"/>
                </a:cubicBezTo>
                <a:cubicBezTo>
                  <a:pt x="1283238" y="1410335"/>
                  <a:pt x="1264996" y="1410335"/>
                  <a:pt x="1246757" y="1396333"/>
                </a:cubicBezTo>
                <a:cubicBezTo>
                  <a:pt x="1228516" y="1382331"/>
                  <a:pt x="1237630" y="1375336"/>
                  <a:pt x="1274110" y="1375336"/>
                </a:cubicBezTo>
                <a:close/>
                <a:moveTo>
                  <a:pt x="6996529" y="1367715"/>
                </a:moveTo>
                <a:cubicBezTo>
                  <a:pt x="7014783" y="1367715"/>
                  <a:pt x="7028460" y="1406219"/>
                  <a:pt x="7037574" y="1483224"/>
                </a:cubicBezTo>
                <a:cubicBezTo>
                  <a:pt x="7046700" y="1567226"/>
                  <a:pt x="7064927" y="1612735"/>
                  <a:pt x="7092281" y="1619730"/>
                </a:cubicBezTo>
                <a:cubicBezTo>
                  <a:pt x="7101407" y="1619730"/>
                  <a:pt x="7105970" y="1605728"/>
                  <a:pt x="7105970" y="1577723"/>
                </a:cubicBezTo>
                <a:lnTo>
                  <a:pt x="7105970" y="1546227"/>
                </a:lnTo>
                <a:lnTo>
                  <a:pt x="7119662" y="1556727"/>
                </a:lnTo>
                <a:cubicBezTo>
                  <a:pt x="7137889" y="1577723"/>
                  <a:pt x="7137889" y="1605728"/>
                  <a:pt x="7119662" y="1640727"/>
                </a:cubicBezTo>
                <a:cubicBezTo>
                  <a:pt x="7110535" y="1675738"/>
                  <a:pt x="7112817" y="1733487"/>
                  <a:pt x="7126479" y="1813994"/>
                </a:cubicBezTo>
                <a:cubicBezTo>
                  <a:pt x="7140170" y="1894503"/>
                  <a:pt x="7147015" y="1941752"/>
                  <a:pt x="7147015" y="1955754"/>
                </a:cubicBezTo>
                <a:cubicBezTo>
                  <a:pt x="7165255" y="2025754"/>
                  <a:pt x="7197159" y="2064256"/>
                  <a:pt x="7242767" y="2071253"/>
                </a:cubicBezTo>
                <a:cubicBezTo>
                  <a:pt x="7297474" y="2029256"/>
                  <a:pt x="7324841" y="2022251"/>
                  <a:pt x="7324841" y="2050254"/>
                </a:cubicBezTo>
                <a:cubicBezTo>
                  <a:pt x="7324841" y="2071253"/>
                  <a:pt x="7295206" y="2090509"/>
                  <a:pt x="7235921" y="2108013"/>
                </a:cubicBezTo>
                <a:cubicBezTo>
                  <a:pt x="7176650" y="2125509"/>
                  <a:pt x="7160679" y="2148267"/>
                  <a:pt x="7188046" y="2176261"/>
                </a:cubicBezTo>
                <a:cubicBezTo>
                  <a:pt x="7206286" y="2204266"/>
                  <a:pt x="7215399" y="2200762"/>
                  <a:pt x="7215399" y="2165762"/>
                </a:cubicBezTo>
                <a:cubicBezTo>
                  <a:pt x="7270121" y="2200762"/>
                  <a:pt x="7297474" y="2221770"/>
                  <a:pt x="7297474" y="2228767"/>
                </a:cubicBezTo>
                <a:cubicBezTo>
                  <a:pt x="7288361" y="2235771"/>
                  <a:pt x="7274684" y="2232269"/>
                  <a:pt x="7256444" y="2218267"/>
                </a:cubicBezTo>
                <a:lnTo>
                  <a:pt x="7242767" y="2281271"/>
                </a:lnTo>
                <a:cubicBezTo>
                  <a:pt x="7242767" y="2344274"/>
                  <a:pt x="7251894" y="2379274"/>
                  <a:pt x="7270121" y="2386280"/>
                </a:cubicBezTo>
                <a:cubicBezTo>
                  <a:pt x="7288361" y="2393275"/>
                  <a:pt x="7297474" y="2405527"/>
                  <a:pt x="7297474" y="2423031"/>
                </a:cubicBezTo>
                <a:cubicBezTo>
                  <a:pt x="7297474" y="2440536"/>
                  <a:pt x="7288361" y="2449283"/>
                  <a:pt x="7270121" y="2449283"/>
                </a:cubicBezTo>
                <a:cubicBezTo>
                  <a:pt x="7251894" y="2449283"/>
                  <a:pt x="7247330" y="2463285"/>
                  <a:pt x="7256444" y="2491288"/>
                </a:cubicBezTo>
                <a:cubicBezTo>
                  <a:pt x="7265570" y="2512287"/>
                  <a:pt x="7270121" y="2554293"/>
                  <a:pt x="7270121" y="2617296"/>
                </a:cubicBezTo>
                <a:cubicBezTo>
                  <a:pt x="7270121" y="2638293"/>
                  <a:pt x="7274684" y="2661043"/>
                  <a:pt x="7283810" y="2685542"/>
                </a:cubicBezTo>
                <a:cubicBezTo>
                  <a:pt x="7292924" y="2710043"/>
                  <a:pt x="7297474" y="2727549"/>
                  <a:pt x="7297474" y="2738048"/>
                </a:cubicBezTo>
                <a:cubicBezTo>
                  <a:pt x="7297474" y="2748547"/>
                  <a:pt x="7292924" y="2760797"/>
                  <a:pt x="7283810" y="2774798"/>
                </a:cubicBezTo>
                <a:cubicBezTo>
                  <a:pt x="7274684" y="2788802"/>
                  <a:pt x="7274684" y="2816805"/>
                  <a:pt x="7283810" y="2858810"/>
                </a:cubicBezTo>
                <a:lnTo>
                  <a:pt x="7297474" y="2911315"/>
                </a:lnTo>
                <a:cubicBezTo>
                  <a:pt x="7297474" y="2925307"/>
                  <a:pt x="7311164" y="2932312"/>
                  <a:pt x="7338518" y="2932312"/>
                </a:cubicBezTo>
                <a:cubicBezTo>
                  <a:pt x="7356758" y="2932312"/>
                  <a:pt x="7352194" y="2949808"/>
                  <a:pt x="7324841" y="2984818"/>
                </a:cubicBezTo>
                <a:cubicBezTo>
                  <a:pt x="7297474" y="3005814"/>
                  <a:pt x="7283810" y="3026822"/>
                  <a:pt x="7283810" y="3047821"/>
                </a:cubicBezTo>
                <a:cubicBezTo>
                  <a:pt x="7283810" y="3075824"/>
                  <a:pt x="7270121" y="3072322"/>
                  <a:pt x="7242767" y="3037322"/>
                </a:cubicBezTo>
                <a:cubicBezTo>
                  <a:pt x="7224540" y="3023320"/>
                  <a:pt x="7201722" y="3016314"/>
                  <a:pt x="7174369" y="3016314"/>
                </a:cubicBezTo>
                <a:lnTo>
                  <a:pt x="7174369" y="3068818"/>
                </a:lnTo>
                <a:cubicBezTo>
                  <a:pt x="7183495" y="3082821"/>
                  <a:pt x="7169806" y="3096822"/>
                  <a:pt x="7133326" y="3110824"/>
                </a:cubicBezTo>
                <a:cubicBezTo>
                  <a:pt x="7096844" y="3124826"/>
                  <a:pt x="7074054" y="3128318"/>
                  <a:pt x="7064927" y="3121323"/>
                </a:cubicBezTo>
                <a:cubicBezTo>
                  <a:pt x="7055826" y="3114326"/>
                  <a:pt x="7062646" y="3084571"/>
                  <a:pt x="7085463" y="3032067"/>
                </a:cubicBezTo>
                <a:cubicBezTo>
                  <a:pt x="7108254" y="2979563"/>
                  <a:pt x="7110535" y="2946315"/>
                  <a:pt x="7092281" y="2932312"/>
                </a:cubicBezTo>
                <a:lnTo>
                  <a:pt x="7023897" y="2942811"/>
                </a:lnTo>
                <a:cubicBezTo>
                  <a:pt x="6996529" y="2956813"/>
                  <a:pt x="6987417" y="2991813"/>
                  <a:pt x="6996529" y="3047821"/>
                </a:cubicBezTo>
                <a:cubicBezTo>
                  <a:pt x="7005657" y="3110824"/>
                  <a:pt x="6996529" y="3142320"/>
                  <a:pt x="6969175" y="3142320"/>
                </a:cubicBezTo>
                <a:cubicBezTo>
                  <a:pt x="6887102" y="3086323"/>
                  <a:pt x="6868862" y="3054816"/>
                  <a:pt x="6914468" y="3047821"/>
                </a:cubicBezTo>
                <a:cubicBezTo>
                  <a:pt x="6923594" y="3047821"/>
                  <a:pt x="6932695" y="3019818"/>
                  <a:pt x="6941822" y="2963810"/>
                </a:cubicBezTo>
                <a:cubicBezTo>
                  <a:pt x="6932695" y="2921814"/>
                  <a:pt x="6932695" y="2895562"/>
                  <a:pt x="6941822" y="2885062"/>
                </a:cubicBezTo>
                <a:cubicBezTo>
                  <a:pt x="6950950" y="2874563"/>
                  <a:pt x="6957780" y="2871061"/>
                  <a:pt x="6962330" y="2874563"/>
                </a:cubicBezTo>
                <a:cubicBezTo>
                  <a:pt x="6966894" y="2878056"/>
                  <a:pt x="6982866" y="2883310"/>
                  <a:pt x="7010220" y="2890307"/>
                </a:cubicBezTo>
                <a:cubicBezTo>
                  <a:pt x="7037574" y="2897314"/>
                  <a:pt x="7064927" y="2900806"/>
                  <a:pt x="7092281" y="2900806"/>
                </a:cubicBezTo>
                <a:cubicBezTo>
                  <a:pt x="7110535" y="2900806"/>
                  <a:pt x="7133326" y="2897314"/>
                  <a:pt x="7160679" y="2890307"/>
                </a:cubicBezTo>
                <a:cubicBezTo>
                  <a:pt x="7133326" y="2883310"/>
                  <a:pt x="7103689" y="2869309"/>
                  <a:pt x="7071772" y="2848301"/>
                </a:cubicBezTo>
                <a:cubicBezTo>
                  <a:pt x="7039855" y="2827304"/>
                  <a:pt x="7028460" y="2809810"/>
                  <a:pt x="7037574" y="2795806"/>
                </a:cubicBezTo>
                <a:cubicBezTo>
                  <a:pt x="7046700" y="2788802"/>
                  <a:pt x="7067209" y="2785309"/>
                  <a:pt x="7099126" y="2785309"/>
                </a:cubicBezTo>
                <a:cubicBezTo>
                  <a:pt x="7131042" y="2785309"/>
                  <a:pt x="7147015" y="2792304"/>
                  <a:pt x="7147015" y="2806306"/>
                </a:cubicBezTo>
                <a:cubicBezTo>
                  <a:pt x="7147015" y="2820307"/>
                  <a:pt x="7156129" y="2820307"/>
                  <a:pt x="7174369" y="2806306"/>
                </a:cubicBezTo>
                <a:cubicBezTo>
                  <a:pt x="7183495" y="2799299"/>
                  <a:pt x="7183495" y="2767803"/>
                  <a:pt x="7174369" y="2711795"/>
                </a:cubicBezTo>
                <a:cubicBezTo>
                  <a:pt x="7165255" y="2655798"/>
                  <a:pt x="7165255" y="2620789"/>
                  <a:pt x="7174369" y="2606786"/>
                </a:cubicBezTo>
                <a:cubicBezTo>
                  <a:pt x="7183495" y="2592795"/>
                  <a:pt x="7178932" y="2571787"/>
                  <a:pt x="7160679" y="2543782"/>
                </a:cubicBezTo>
                <a:cubicBezTo>
                  <a:pt x="7142452" y="2515789"/>
                  <a:pt x="7142452" y="2491288"/>
                  <a:pt x="7160679" y="2470280"/>
                </a:cubicBezTo>
                <a:cubicBezTo>
                  <a:pt x="7169806" y="2449283"/>
                  <a:pt x="7165255" y="2414283"/>
                  <a:pt x="7147015" y="2365272"/>
                </a:cubicBezTo>
                <a:cubicBezTo>
                  <a:pt x="7110535" y="2295272"/>
                  <a:pt x="7092281" y="2165762"/>
                  <a:pt x="7092281" y="1976752"/>
                </a:cubicBezTo>
                <a:cubicBezTo>
                  <a:pt x="7092281" y="1941752"/>
                  <a:pt x="7069490" y="1924248"/>
                  <a:pt x="7023897" y="1924248"/>
                </a:cubicBezTo>
                <a:lnTo>
                  <a:pt x="7010220" y="1913749"/>
                </a:lnTo>
                <a:cubicBezTo>
                  <a:pt x="7046700" y="1906743"/>
                  <a:pt x="7064927" y="1889248"/>
                  <a:pt x="7064927" y="1861245"/>
                </a:cubicBezTo>
                <a:cubicBezTo>
                  <a:pt x="7064927" y="1742234"/>
                  <a:pt x="7051250" y="1682733"/>
                  <a:pt x="7023897" y="1682733"/>
                </a:cubicBezTo>
                <a:cubicBezTo>
                  <a:pt x="7014783" y="1682733"/>
                  <a:pt x="7010220" y="1693232"/>
                  <a:pt x="7010220" y="1714240"/>
                </a:cubicBezTo>
                <a:cubicBezTo>
                  <a:pt x="7010220" y="1735237"/>
                  <a:pt x="7001106" y="1738741"/>
                  <a:pt x="6982866" y="1724739"/>
                </a:cubicBezTo>
                <a:cubicBezTo>
                  <a:pt x="6964626" y="1710736"/>
                  <a:pt x="6966894" y="1691490"/>
                  <a:pt x="6989698" y="1666979"/>
                </a:cubicBezTo>
                <a:cubicBezTo>
                  <a:pt x="7012502" y="1642479"/>
                  <a:pt x="7014783" y="1626725"/>
                  <a:pt x="6996529" y="1619730"/>
                </a:cubicBezTo>
                <a:lnTo>
                  <a:pt x="6969175" y="1609231"/>
                </a:lnTo>
                <a:lnTo>
                  <a:pt x="6982866" y="1609231"/>
                </a:lnTo>
                <a:cubicBezTo>
                  <a:pt x="7055826" y="1609231"/>
                  <a:pt x="7064927" y="1595229"/>
                  <a:pt x="7010220" y="1567226"/>
                </a:cubicBezTo>
                <a:cubicBezTo>
                  <a:pt x="6991980" y="1553223"/>
                  <a:pt x="6982866" y="1507725"/>
                  <a:pt x="6982866" y="1430720"/>
                </a:cubicBezTo>
                <a:cubicBezTo>
                  <a:pt x="6982866" y="1388714"/>
                  <a:pt x="6987417" y="1367715"/>
                  <a:pt x="6996529" y="1367715"/>
                </a:cubicBezTo>
                <a:close/>
                <a:moveTo>
                  <a:pt x="7872009" y="1357218"/>
                </a:moveTo>
                <a:cubicBezTo>
                  <a:pt x="7881137" y="1357218"/>
                  <a:pt x="7885686" y="1360709"/>
                  <a:pt x="7885686" y="1367715"/>
                </a:cubicBezTo>
                <a:cubicBezTo>
                  <a:pt x="7885686" y="1374712"/>
                  <a:pt x="7881137" y="1378215"/>
                  <a:pt x="7872009" y="1378215"/>
                </a:cubicBezTo>
                <a:cubicBezTo>
                  <a:pt x="7862882" y="1378215"/>
                  <a:pt x="7858319" y="1374712"/>
                  <a:pt x="7858319" y="1367715"/>
                </a:cubicBezTo>
                <a:cubicBezTo>
                  <a:pt x="7858319" y="1360709"/>
                  <a:pt x="7862882" y="1357218"/>
                  <a:pt x="7872009" y="1357218"/>
                </a:cubicBezTo>
                <a:close/>
                <a:moveTo>
                  <a:pt x="7283810" y="1346707"/>
                </a:moveTo>
                <a:lnTo>
                  <a:pt x="7297474" y="1346707"/>
                </a:lnTo>
                <a:lnTo>
                  <a:pt x="7311164" y="1346707"/>
                </a:lnTo>
                <a:cubicBezTo>
                  <a:pt x="7311164" y="1353714"/>
                  <a:pt x="7306601" y="1357218"/>
                  <a:pt x="7297474" y="1357218"/>
                </a:cubicBezTo>
                <a:cubicBezTo>
                  <a:pt x="7288361" y="1357218"/>
                  <a:pt x="7283810" y="1353714"/>
                  <a:pt x="7283810" y="1346707"/>
                </a:cubicBezTo>
                <a:close/>
                <a:moveTo>
                  <a:pt x="1096297" y="1343829"/>
                </a:moveTo>
                <a:cubicBezTo>
                  <a:pt x="1105411" y="1343829"/>
                  <a:pt x="1109961" y="1347331"/>
                  <a:pt x="1109961" y="1354338"/>
                </a:cubicBezTo>
                <a:lnTo>
                  <a:pt x="1096297" y="1354338"/>
                </a:lnTo>
                <a:lnTo>
                  <a:pt x="1082608" y="1354338"/>
                </a:lnTo>
                <a:cubicBezTo>
                  <a:pt x="1082608" y="1347331"/>
                  <a:pt x="1087171" y="1343829"/>
                  <a:pt x="1096297" y="1343829"/>
                </a:cubicBezTo>
                <a:close/>
                <a:moveTo>
                  <a:pt x="6996529" y="1325711"/>
                </a:moveTo>
                <a:cubicBezTo>
                  <a:pt x="7014783" y="1325711"/>
                  <a:pt x="7017065" y="1329213"/>
                  <a:pt x="7003375" y="1336208"/>
                </a:cubicBezTo>
                <a:cubicBezTo>
                  <a:pt x="6989698" y="1343215"/>
                  <a:pt x="6978303" y="1343215"/>
                  <a:pt x="6969175" y="1336208"/>
                </a:cubicBezTo>
                <a:cubicBezTo>
                  <a:pt x="6960062" y="1329213"/>
                  <a:pt x="6969175" y="1325711"/>
                  <a:pt x="6996529" y="1325711"/>
                </a:cubicBezTo>
                <a:close/>
                <a:moveTo>
                  <a:pt x="986856" y="1322831"/>
                </a:moveTo>
                <a:cubicBezTo>
                  <a:pt x="1005083" y="1329837"/>
                  <a:pt x="1014209" y="1340336"/>
                  <a:pt x="1014209" y="1354338"/>
                </a:cubicBezTo>
                <a:cubicBezTo>
                  <a:pt x="1014209" y="1389338"/>
                  <a:pt x="1005083" y="1406832"/>
                  <a:pt x="986856" y="1406832"/>
                </a:cubicBezTo>
                <a:cubicBezTo>
                  <a:pt x="941262" y="1406832"/>
                  <a:pt x="941262" y="1378839"/>
                  <a:pt x="986856" y="1322831"/>
                </a:cubicBezTo>
                <a:close/>
                <a:moveTo>
                  <a:pt x="863752" y="1322831"/>
                </a:moveTo>
                <a:cubicBezTo>
                  <a:pt x="872851" y="1322831"/>
                  <a:pt x="877428" y="1326335"/>
                  <a:pt x="877428" y="1333330"/>
                </a:cubicBezTo>
                <a:cubicBezTo>
                  <a:pt x="877428" y="1340336"/>
                  <a:pt x="872851" y="1343829"/>
                  <a:pt x="863752" y="1343829"/>
                </a:cubicBezTo>
                <a:cubicBezTo>
                  <a:pt x="854624" y="1343829"/>
                  <a:pt x="850060" y="1340336"/>
                  <a:pt x="850060" y="1333330"/>
                </a:cubicBezTo>
                <a:cubicBezTo>
                  <a:pt x="850060" y="1326335"/>
                  <a:pt x="854624" y="1322831"/>
                  <a:pt x="863752" y="1322831"/>
                </a:cubicBezTo>
                <a:close/>
                <a:moveTo>
                  <a:pt x="248185" y="1322831"/>
                </a:moveTo>
                <a:cubicBezTo>
                  <a:pt x="266425" y="1322831"/>
                  <a:pt x="275539" y="1329837"/>
                  <a:pt x="275539" y="1343829"/>
                </a:cubicBezTo>
                <a:lnTo>
                  <a:pt x="261862" y="1364837"/>
                </a:lnTo>
                <a:cubicBezTo>
                  <a:pt x="243608" y="1364837"/>
                  <a:pt x="234508" y="1357831"/>
                  <a:pt x="234508" y="1343829"/>
                </a:cubicBezTo>
                <a:cubicBezTo>
                  <a:pt x="234508" y="1329837"/>
                  <a:pt x="239044" y="1322831"/>
                  <a:pt x="248185" y="1322831"/>
                </a:cubicBezTo>
                <a:close/>
                <a:moveTo>
                  <a:pt x="5956915" y="1315211"/>
                </a:moveTo>
                <a:cubicBezTo>
                  <a:pt x="5956915" y="1322207"/>
                  <a:pt x="5956915" y="1329213"/>
                  <a:pt x="5956915" y="1336208"/>
                </a:cubicBezTo>
                <a:cubicBezTo>
                  <a:pt x="5956915" y="1350211"/>
                  <a:pt x="5952364" y="1353714"/>
                  <a:pt x="5943239" y="1346707"/>
                </a:cubicBezTo>
                <a:cubicBezTo>
                  <a:pt x="5934125" y="1339712"/>
                  <a:pt x="5938675" y="1329213"/>
                  <a:pt x="5956915" y="1315211"/>
                </a:cubicBezTo>
                <a:close/>
                <a:moveTo>
                  <a:pt x="6353623" y="1304712"/>
                </a:moveTo>
                <a:cubicBezTo>
                  <a:pt x="6326270" y="1304712"/>
                  <a:pt x="6317143" y="1350211"/>
                  <a:pt x="6326270" y="1441218"/>
                </a:cubicBezTo>
                <a:cubicBezTo>
                  <a:pt x="6326270" y="1462216"/>
                  <a:pt x="6328539" y="1491971"/>
                  <a:pt x="6333087" y="1530474"/>
                </a:cubicBezTo>
                <a:cubicBezTo>
                  <a:pt x="6337652" y="1568976"/>
                  <a:pt x="6339934" y="1595229"/>
                  <a:pt x="6339934" y="1609231"/>
                </a:cubicBezTo>
                <a:lnTo>
                  <a:pt x="6339934" y="1640727"/>
                </a:lnTo>
                <a:cubicBezTo>
                  <a:pt x="6330820" y="1598731"/>
                  <a:pt x="6308015" y="1595229"/>
                  <a:pt x="6271535" y="1630229"/>
                </a:cubicBezTo>
                <a:cubicBezTo>
                  <a:pt x="6225955" y="1665227"/>
                  <a:pt x="6221391" y="1682733"/>
                  <a:pt x="6257859" y="1682733"/>
                </a:cubicBezTo>
                <a:cubicBezTo>
                  <a:pt x="6257859" y="1682733"/>
                  <a:pt x="6271535" y="1689728"/>
                  <a:pt x="6298889" y="1703731"/>
                </a:cubicBezTo>
                <a:cubicBezTo>
                  <a:pt x="6335383" y="1731735"/>
                  <a:pt x="6362737" y="1752743"/>
                  <a:pt x="6380977" y="1766735"/>
                </a:cubicBezTo>
                <a:cubicBezTo>
                  <a:pt x="6426571" y="1787743"/>
                  <a:pt x="6440247" y="1773739"/>
                  <a:pt x="6422007" y="1724739"/>
                </a:cubicBezTo>
                <a:cubicBezTo>
                  <a:pt x="6403767" y="1696735"/>
                  <a:pt x="6394654" y="1647733"/>
                  <a:pt x="6394654" y="1577723"/>
                </a:cubicBezTo>
                <a:cubicBezTo>
                  <a:pt x="6394654" y="1563722"/>
                  <a:pt x="6392372" y="1535728"/>
                  <a:pt x="6387809" y="1493723"/>
                </a:cubicBezTo>
                <a:cubicBezTo>
                  <a:pt x="6383259" y="1451717"/>
                  <a:pt x="6376414" y="1423714"/>
                  <a:pt x="6367287" y="1409711"/>
                </a:cubicBezTo>
                <a:cubicBezTo>
                  <a:pt x="6358174" y="1388714"/>
                  <a:pt x="6353623" y="1374712"/>
                  <a:pt x="6353623" y="1367715"/>
                </a:cubicBezTo>
                <a:cubicBezTo>
                  <a:pt x="6353623" y="1346707"/>
                  <a:pt x="6362737" y="1339712"/>
                  <a:pt x="6380977" y="1346707"/>
                </a:cubicBezTo>
                <a:cubicBezTo>
                  <a:pt x="6380977" y="1339712"/>
                  <a:pt x="6380977" y="1332717"/>
                  <a:pt x="6380977" y="1325711"/>
                </a:cubicBezTo>
                <a:cubicBezTo>
                  <a:pt x="6371851" y="1311709"/>
                  <a:pt x="6362737" y="1304712"/>
                  <a:pt x="6353623" y="1304712"/>
                </a:cubicBezTo>
                <a:close/>
                <a:moveTo>
                  <a:pt x="1233080" y="1301834"/>
                </a:moveTo>
                <a:cubicBezTo>
                  <a:pt x="1233080" y="1308829"/>
                  <a:pt x="1228516" y="1319328"/>
                  <a:pt x="1219403" y="1333330"/>
                </a:cubicBezTo>
                <a:cubicBezTo>
                  <a:pt x="1210276" y="1340336"/>
                  <a:pt x="1205726" y="1340336"/>
                  <a:pt x="1205726" y="1333330"/>
                </a:cubicBezTo>
                <a:cubicBezTo>
                  <a:pt x="1196612" y="1312331"/>
                  <a:pt x="1205726" y="1301834"/>
                  <a:pt x="1233080" y="1301834"/>
                </a:cubicBezTo>
                <a:close/>
                <a:moveTo>
                  <a:pt x="699602" y="1301834"/>
                </a:moveTo>
                <a:cubicBezTo>
                  <a:pt x="708702" y="1301834"/>
                  <a:pt x="713266" y="1305325"/>
                  <a:pt x="713266" y="1312331"/>
                </a:cubicBezTo>
                <a:cubicBezTo>
                  <a:pt x="713266" y="1319328"/>
                  <a:pt x="708702" y="1322831"/>
                  <a:pt x="699602" y="1322831"/>
                </a:cubicBezTo>
                <a:cubicBezTo>
                  <a:pt x="690475" y="1322831"/>
                  <a:pt x="685912" y="1319328"/>
                  <a:pt x="685912" y="1312331"/>
                </a:cubicBezTo>
                <a:cubicBezTo>
                  <a:pt x="685912" y="1305325"/>
                  <a:pt x="690475" y="1301834"/>
                  <a:pt x="699602" y="1301834"/>
                </a:cubicBezTo>
                <a:close/>
                <a:moveTo>
                  <a:pt x="7858319" y="1294213"/>
                </a:moveTo>
                <a:lnTo>
                  <a:pt x="7872009" y="1294213"/>
                </a:lnTo>
                <a:lnTo>
                  <a:pt x="7885686" y="1294213"/>
                </a:lnTo>
                <a:cubicBezTo>
                  <a:pt x="7885686" y="1301210"/>
                  <a:pt x="7881137" y="1304712"/>
                  <a:pt x="7872009" y="1304712"/>
                </a:cubicBezTo>
                <a:cubicBezTo>
                  <a:pt x="7862882" y="1304712"/>
                  <a:pt x="7858319" y="1301210"/>
                  <a:pt x="7858319" y="1294213"/>
                </a:cubicBezTo>
                <a:close/>
                <a:moveTo>
                  <a:pt x="5135539" y="1293437"/>
                </a:moveTo>
                <a:lnTo>
                  <a:pt x="5122919" y="1312818"/>
                </a:lnTo>
                <a:lnTo>
                  <a:pt x="5123337" y="1315864"/>
                </a:lnTo>
                <a:cubicBezTo>
                  <a:pt x="5138728" y="1406431"/>
                  <a:pt x="5156685" y="1451717"/>
                  <a:pt x="5177200" y="1451717"/>
                </a:cubicBezTo>
                <a:cubicBezTo>
                  <a:pt x="5181763" y="1451717"/>
                  <a:pt x="5185755" y="1447999"/>
                  <a:pt x="5189174" y="1440560"/>
                </a:cubicBezTo>
                <a:lnTo>
                  <a:pt x="5194469" y="1419826"/>
                </a:lnTo>
                <a:lnTo>
                  <a:pt x="5186354" y="1426056"/>
                </a:lnTo>
                <a:lnTo>
                  <a:pt x="5186354" y="1418256"/>
                </a:lnTo>
                <a:lnTo>
                  <a:pt x="5186354" y="1410450"/>
                </a:lnTo>
                <a:lnTo>
                  <a:pt x="5195139" y="1417200"/>
                </a:lnTo>
                <a:lnTo>
                  <a:pt x="5197722" y="1407090"/>
                </a:lnTo>
                <a:cubicBezTo>
                  <a:pt x="5200000" y="1392215"/>
                  <a:pt x="5201707" y="1373619"/>
                  <a:pt x="5202847" y="1351306"/>
                </a:cubicBezTo>
                <a:lnTo>
                  <a:pt x="5203031" y="1342787"/>
                </a:lnTo>
                <a:lnTo>
                  <a:pt x="5155871" y="1301237"/>
                </a:lnTo>
                <a:cubicBezTo>
                  <a:pt x="5155871" y="1301237"/>
                  <a:pt x="5159251" y="1306442"/>
                  <a:pt x="5166032" y="1316837"/>
                </a:cubicBezTo>
                <a:lnTo>
                  <a:pt x="5166032" y="1371450"/>
                </a:lnTo>
                <a:cubicBezTo>
                  <a:pt x="5152480" y="1371450"/>
                  <a:pt x="5145711" y="1358445"/>
                  <a:pt x="5145711" y="1332443"/>
                </a:cubicBezTo>
                <a:cubicBezTo>
                  <a:pt x="5145711" y="1311647"/>
                  <a:pt x="5142319" y="1298634"/>
                  <a:pt x="5135539" y="1293437"/>
                </a:cubicBezTo>
                <a:close/>
                <a:moveTo>
                  <a:pt x="1862323" y="1291335"/>
                </a:moveTo>
                <a:lnTo>
                  <a:pt x="1848647" y="1511842"/>
                </a:lnTo>
                <a:cubicBezTo>
                  <a:pt x="1848647" y="1525843"/>
                  <a:pt x="1848647" y="1539845"/>
                  <a:pt x="1848647" y="1553847"/>
                </a:cubicBezTo>
                <a:lnTo>
                  <a:pt x="1862323" y="1721859"/>
                </a:lnTo>
                <a:lnTo>
                  <a:pt x="1862323" y="1553847"/>
                </a:lnTo>
                <a:lnTo>
                  <a:pt x="1903353" y="1322831"/>
                </a:lnTo>
                <a:cubicBezTo>
                  <a:pt x="1876000" y="1322831"/>
                  <a:pt x="1862323" y="1312331"/>
                  <a:pt x="1862323" y="1291335"/>
                </a:cubicBezTo>
                <a:close/>
                <a:moveTo>
                  <a:pt x="7105970" y="1278461"/>
                </a:moveTo>
                <a:cubicBezTo>
                  <a:pt x="7115098" y="1274957"/>
                  <a:pt x="7124212" y="1280211"/>
                  <a:pt x="7133326" y="1294213"/>
                </a:cubicBezTo>
                <a:cubicBezTo>
                  <a:pt x="7142452" y="1308205"/>
                  <a:pt x="7142452" y="1325711"/>
                  <a:pt x="7133326" y="1346707"/>
                </a:cubicBezTo>
                <a:cubicBezTo>
                  <a:pt x="7124212" y="1367715"/>
                  <a:pt x="7110535" y="1378215"/>
                  <a:pt x="7092281" y="1378215"/>
                </a:cubicBezTo>
                <a:cubicBezTo>
                  <a:pt x="7064927" y="1378215"/>
                  <a:pt x="7060391" y="1357218"/>
                  <a:pt x="7078617" y="1315211"/>
                </a:cubicBezTo>
                <a:cubicBezTo>
                  <a:pt x="7087730" y="1294213"/>
                  <a:pt x="7096844" y="1281963"/>
                  <a:pt x="7105970" y="1278461"/>
                </a:cubicBezTo>
                <a:close/>
                <a:moveTo>
                  <a:pt x="6859748" y="1273205"/>
                </a:moveTo>
                <a:cubicBezTo>
                  <a:pt x="6868862" y="1273205"/>
                  <a:pt x="6873425" y="1283704"/>
                  <a:pt x="6873425" y="1304712"/>
                </a:cubicBezTo>
                <a:cubicBezTo>
                  <a:pt x="6873425" y="1304712"/>
                  <a:pt x="6877988" y="1350211"/>
                  <a:pt x="6887102" y="1441218"/>
                </a:cubicBezTo>
                <a:cubicBezTo>
                  <a:pt x="6887102" y="1476218"/>
                  <a:pt x="6877988" y="1490219"/>
                  <a:pt x="6859748" y="1483224"/>
                </a:cubicBezTo>
                <a:cubicBezTo>
                  <a:pt x="6841506" y="1476218"/>
                  <a:pt x="6832380" y="1441218"/>
                  <a:pt x="6832380" y="1378215"/>
                </a:cubicBezTo>
                <a:cubicBezTo>
                  <a:pt x="6832380" y="1315211"/>
                  <a:pt x="6841506" y="1280211"/>
                  <a:pt x="6859748" y="1273205"/>
                </a:cubicBezTo>
                <a:close/>
                <a:moveTo>
                  <a:pt x="7841226" y="1267959"/>
                </a:moveTo>
                <a:cubicBezTo>
                  <a:pt x="7843505" y="1267959"/>
                  <a:pt x="7844642" y="1269707"/>
                  <a:pt x="7844642" y="1273205"/>
                </a:cubicBezTo>
                <a:cubicBezTo>
                  <a:pt x="7844642" y="1280211"/>
                  <a:pt x="7844642" y="1287208"/>
                  <a:pt x="7844642" y="1294213"/>
                </a:cubicBezTo>
                <a:cubicBezTo>
                  <a:pt x="7844642" y="1308205"/>
                  <a:pt x="7840092" y="1309967"/>
                  <a:pt x="7830966" y="1299458"/>
                </a:cubicBezTo>
                <a:cubicBezTo>
                  <a:pt x="7821852" y="1288959"/>
                  <a:pt x="7821852" y="1280211"/>
                  <a:pt x="7830966" y="1273205"/>
                </a:cubicBezTo>
                <a:cubicBezTo>
                  <a:pt x="7835529" y="1269707"/>
                  <a:pt x="7838948" y="1267959"/>
                  <a:pt x="7841226" y="1267959"/>
                </a:cubicBezTo>
                <a:close/>
                <a:moveTo>
                  <a:pt x="1277533" y="1254581"/>
                </a:moveTo>
                <a:cubicBezTo>
                  <a:pt x="1279815" y="1254581"/>
                  <a:pt x="1283237" y="1256330"/>
                  <a:pt x="1287801" y="1259827"/>
                </a:cubicBezTo>
                <a:cubicBezTo>
                  <a:pt x="1306028" y="1273829"/>
                  <a:pt x="1310592" y="1287831"/>
                  <a:pt x="1301478" y="1301834"/>
                </a:cubicBezTo>
                <a:lnTo>
                  <a:pt x="1287801" y="1333330"/>
                </a:lnTo>
                <a:cubicBezTo>
                  <a:pt x="1278673" y="1333330"/>
                  <a:pt x="1274110" y="1319328"/>
                  <a:pt x="1274110" y="1291335"/>
                </a:cubicBezTo>
                <a:cubicBezTo>
                  <a:pt x="1274110" y="1277331"/>
                  <a:pt x="1274110" y="1266834"/>
                  <a:pt x="1274110" y="1259827"/>
                </a:cubicBezTo>
                <a:cubicBezTo>
                  <a:pt x="1274110" y="1256330"/>
                  <a:pt x="1275251" y="1254581"/>
                  <a:pt x="1277533" y="1254581"/>
                </a:cubicBezTo>
                <a:close/>
                <a:moveTo>
                  <a:pt x="7242767" y="1252208"/>
                </a:moveTo>
                <a:lnTo>
                  <a:pt x="7256444" y="1315211"/>
                </a:lnTo>
                <a:cubicBezTo>
                  <a:pt x="7256444" y="1378215"/>
                  <a:pt x="7251894" y="1409711"/>
                  <a:pt x="7242767" y="1409711"/>
                </a:cubicBezTo>
                <a:cubicBezTo>
                  <a:pt x="7233639" y="1409711"/>
                  <a:pt x="7229076" y="1388714"/>
                  <a:pt x="7229076" y="1346707"/>
                </a:cubicBezTo>
                <a:cubicBezTo>
                  <a:pt x="7238202" y="1311709"/>
                  <a:pt x="7229076" y="1294213"/>
                  <a:pt x="7201722" y="1294213"/>
                </a:cubicBezTo>
                <a:cubicBezTo>
                  <a:pt x="7165255" y="1294213"/>
                  <a:pt x="7160679" y="1287208"/>
                  <a:pt x="7188046" y="1273205"/>
                </a:cubicBezTo>
                <a:cubicBezTo>
                  <a:pt x="7224540" y="1259203"/>
                  <a:pt x="7242767" y="1252208"/>
                  <a:pt x="7242767" y="1252208"/>
                </a:cubicBezTo>
                <a:close/>
                <a:moveTo>
                  <a:pt x="1356198" y="1249328"/>
                </a:moveTo>
                <a:lnTo>
                  <a:pt x="1356198" y="1301834"/>
                </a:lnTo>
                <a:cubicBezTo>
                  <a:pt x="1347072" y="1294827"/>
                  <a:pt x="1342509" y="1287831"/>
                  <a:pt x="1342509" y="1280826"/>
                </a:cubicBezTo>
                <a:cubicBezTo>
                  <a:pt x="1351635" y="1259827"/>
                  <a:pt x="1356198" y="1249328"/>
                  <a:pt x="1356198" y="1249328"/>
                </a:cubicBezTo>
                <a:close/>
                <a:moveTo>
                  <a:pt x="2423180" y="1228331"/>
                </a:moveTo>
                <a:cubicBezTo>
                  <a:pt x="2386686" y="1228331"/>
                  <a:pt x="2377574" y="1273829"/>
                  <a:pt x="2395814" y="1364837"/>
                </a:cubicBezTo>
                <a:cubicBezTo>
                  <a:pt x="2395814" y="1378839"/>
                  <a:pt x="2400363" y="1389338"/>
                  <a:pt x="2409491" y="1396333"/>
                </a:cubicBezTo>
                <a:cubicBezTo>
                  <a:pt x="2427718" y="1424336"/>
                  <a:pt x="2434563" y="1443594"/>
                  <a:pt x="2430013" y="1454093"/>
                </a:cubicBezTo>
                <a:cubicBezTo>
                  <a:pt x="2425462" y="1464591"/>
                  <a:pt x="2414054" y="1459336"/>
                  <a:pt x="2395814" y="1438339"/>
                </a:cubicBezTo>
                <a:cubicBezTo>
                  <a:pt x="2368446" y="1438339"/>
                  <a:pt x="2354784" y="1455843"/>
                  <a:pt x="2354784" y="1490843"/>
                </a:cubicBezTo>
                <a:cubicBezTo>
                  <a:pt x="2354784" y="1511842"/>
                  <a:pt x="2359333" y="1532848"/>
                  <a:pt x="2368446" y="1553847"/>
                </a:cubicBezTo>
                <a:cubicBezTo>
                  <a:pt x="2377574" y="1574845"/>
                  <a:pt x="2384419" y="1588847"/>
                  <a:pt x="2388982" y="1595853"/>
                </a:cubicBezTo>
                <a:cubicBezTo>
                  <a:pt x="2393533" y="1602848"/>
                  <a:pt x="2391251" y="1613347"/>
                  <a:pt x="2382138" y="1627349"/>
                </a:cubicBezTo>
                <a:cubicBezTo>
                  <a:pt x="2363897" y="1641351"/>
                  <a:pt x="2354784" y="1662349"/>
                  <a:pt x="2354784" y="1690352"/>
                </a:cubicBezTo>
                <a:cubicBezTo>
                  <a:pt x="2354784" y="1718357"/>
                  <a:pt x="2363897" y="1732359"/>
                  <a:pt x="2382138" y="1732359"/>
                </a:cubicBezTo>
                <a:cubicBezTo>
                  <a:pt x="2400363" y="1732359"/>
                  <a:pt x="2404928" y="1741106"/>
                  <a:pt x="2395814" y="1758610"/>
                </a:cubicBezTo>
                <a:cubicBezTo>
                  <a:pt x="2386686" y="1776115"/>
                  <a:pt x="2386686" y="1784863"/>
                  <a:pt x="2395814" y="1784863"/>
                </a:cubicBezTo>
                <a:cubicBezTo>
                  <a:pt x="2432282" y="1784863"/>
                  <a:pt x="2450534" y="1655352"/>
                  <a:pt x="2450534" y="1396333"/>
                </a:cubicBezTo>
                <a:lnTo>
                  <a:pt x="2450534" y="1333330"/>
                </a:lnTo>
                <a:cubicBezTo>
                  <a:pt x="2450534" y="1263330"/>
                  <a:pt x="2441408" y="1228331"/>
                  <a:pt x="2423180" y="1228331"/>
                </a:cubicBezTo>
                <a:close/>
                <a:moveTo>
                  <a:pt x="877428" y="1217821"/>
                </a:moveTo>
                <a:cubicBezTo>
                  <a:pt x="895668" y="1217821"/>
                  <a:pt x="904782" y="1228331"/>
                  <a:pt x="904782" y="1249328"/>
                </a:cubicBezTo>
                <a:cubicBezTo>
                  <a:pt x="895668" y="1263330"/>
                  <a:pt x="877428" y="1256325"/>
                  <a:pt x="850060" y="1228331"/>
                </a:cubicBezTo>
                <a:cubicBezTo>
                  <a:pt x="850060" y="1221325"/>
                  <a:pt x="859188" y="1217821"/>
                  <a:pt x="877428" y="1217821"/>
                </a:cubicBezTo>
                <a:close/>
                <a:moveTo>
                  <a:pt x="6818718" y="1199703"/>
                </a:moveTo>
                <a:cubicBezTo>
                  <a:pt x="6855198" y="1199703"/>
                  <a:pt x="6864311" y="1206699"/>
                  <a:pt x="6846071" y="1220701"/>
                </a:cubicBezTo>
                <a:cubicBezTo>
                  <a:pt x="6827830" y="1234703"/>
                  <a:pt x="6809590" y="1234703"/>
                  <a:pt x="6791350" y="1220701"/>
                </a:cubicBezTo>
                <a:cubicBezTo>
                  <a:pt x="6773110" y="1206699"/>
                  <a:pt x="6782236" y="1199703"/>
                  <a:pt x="6818718" y="1199703"/>
                </a:cubicBezTo>
                <a:close/>
                <a:moveTo>
                  <a:pt x="6736630" y="1199703"/>
                </a:moveTo>
                <a:cubicBezTo>
                  <a:pt x="6745756" y="1199703"/>
                  <a:pt x="6750319" y="1213706"/>
                  <a:pt x="6750319" y="1241709"/>
                </a:cubicBezTo>
                <a:cubicBezTo>
                  <a:pt x="6750319" y="1269712"/>
                  <a:pt x="6759446" y="1290711"/>
                  <a:pt x="6777673" y="1304712"/>
                </a:cubicBezTo>
                <a:lnTo>
                  <a:pt x="6791350" y="1535728"/>
                </a:lnTo>
                <a:cubicBezTo>
                  <a:pt x="6791350" y="1598731"/>
                  <a:pt x="6786799" y="1630229"/>
                  <a:pt x="6777673" y="1630229"/>
                </a:cubicBezTo>
                <a:cubicBezTo>
                  <a:pt x="6759446" y="1630229"/>
                  <a:pt x="6750319" y="1619730"/>
                  <a:pt x="6750319" y="1598731"/>
                </a:cubicBezTo>
                <a:lnTo>
                  <a:pt x="6750319" y="1514720"/>
                </a:lnTo>
                <a:cubicBezTo>
                  <a:pt x="6741193" y="1465719"/>
                  <a:pt x="6736630" y="1420221"/>
                  <a:pt x="6736630" y="1378215"/>
                </a:cubicBezTo>
                <a:cubicBezTo>
                  <a:pt x="6718402" y="1259203"/>
                  <a:pt x="6718402" y="1199703"/>
                  <a:pt x="6736630" y="1199703"/>
                </a:cubicBezTo>
                <a:close/>
                <a:moveTo>
                  <a:pt x="6996529" y="1168197"/>
                </a:moveTo>
                <a:cubicBezTo>
                  <a:pt x="7005657" y="1168197"/>
                  <a:pt x="7010220" y="1171699"/>
                  <a:pt x="7010220" y="1178706"/>
                </a:cubicBezTo>
                <a:lnTo>
                  <a:pt x="6996529" y="1178706"/>
                </a:lnTo>
                <a:lnTo>
                  <a:pt x="6982866" y="1178706"/>
                </a:lnTo>
                <a:cubicBezTo>
                  <a:pt x="6982866" y="1171699"/>
                  <a:pt x="6987417" y="1168197"/>
                  <a:pt x="6996529" y="1168197"/>
                </a:cubicBezTo>
                <a:close/>
                <a:moveTo>
                  <a:pt x="891106" y="1165317"/>
                </a:moveTo>
                <a:cubicBezTo>
                  <a:pt x="918459" y="1165317"/>
                  <a:pt x="927573" y="1168819"/>
                  <a:pt x="918459" y="1175826"/>
                </a:cubicBezTo>
                <a:cubicBezTo>
                  <a:pt x="909331" y="1182823"/>
                  <a:pt x="897937" y="1182823"/>
                  <a:pt x="884259" y="1175826"/>
                </a:cubicBezTo>
                <a:cubicBezTo>
                  <a:pt x="870584" y="1168819"/>
                  <a:pt x="872851" y="1165317"/>
                  <a:pt x="891106" y="1165317"/>
                </a:cubicBezTo>
                <a:close/>
                <a:moveTo>
                  <a:pt x="7844642" y="1147199"/>
                </a:moveTo>
                <a:cubicBezTo>
                  <a:pt x="7853783" y="1147199"/>
                  <a:pt x="7858319" y="1154205"/>
                  <a:pt x="7858319" y="1168197"/>
                </a:cubicBezTo>
                <a:cubicBezTo>
                  <a:pt x="7858319" y="1182199"/>
                  <a:pt x="7849218" y="1189205"/>
                  <a:pt x="7830966" y="1189205"/>
                </a:cubicBezTo>
                <a:lnTo>
                  <a:pt x="7817289" y="1168197"/>
                </a:lnTo>
                <a:cubicBezTo>
                  <a:pt x="7817289" y="1154205"/>
                  <a:pt x="7826402" y="1147199"/>
                  <a:pt x="7844642" y="1147199"/>
                </a:cubicBezTo>
                <a:close/>
                <a:moveTo>
                  <a:pt x="7229076" y="1147199"/>
                </a:moveTo>
                <a:cubicBezTo>
                  <a:pt x="7238202" y="1147199"/>
                  <a:pt x="7242767" y="1150701"/>
                  <a:pt x="7242767" y="1157698"/>
                </a:cubicBezTo>
                <a:cubicBezTo>
                  <a:pt x="7242767" y="1164704"/>
                  <a:pt x="7238202" y="1168197"/>
                  <a:pt x="7229076" y="1168197"/>
                </a:cubicBezTo>
                <a:cubicBezTo>
                  <a:pt x="7219977" y="1168197"/>
                  <a:pt x="7215399" y="1164704"/>
                  <a:pt x="7215399" y="1157698"/>
                </a:cubicBezTo>
                <a:cubicBezTo>
                  <a:pt x="7215399" y="1150701"/>
                  <a:pt x="7219977" y="1147199"/>
                  <a:pt x="7229076" y="1147199"/>
                </a:cubicBezTo>
                <a:close/>
                <a:moveTo>
                  <a:pt x="7105970" y="1147199"/>
                </a:moveTo>
                <a:cubicBezTo>
                  <a:pt x="7151566" y="1203207"/>
                  <a:pt x="7151566" y="1231200"/>
                  <a:pt x="7105970" y="1231200"/>
                </a:cubicBezTo>
                <a:cubicBezTo>
                  <a:pt x="7087745" y="1231200"/>
                  <a:pt x="7078617" y="1213706"/>
                  <a:pt x="7078617" y="1178706"/>
                </a:cubicBezTo>
                <a:cubicBezTo>
                  <a:pt x="7078617" y="1164704"/>
                  <a:pt x="7087745" y="1154205"/>
                  <a:pt x="7105970" y="1147199"/>
                </a:cubicBezTo>
                <a:close/>
                <a:moveTo>
                  <a:pt x="7393225" y="1126200"/>
                </a:moveTo>
                <a:cubicBezTo>
                  <a:pt x="7402353" y="1126200"/>
                  <a:pt x="7406916" y="1129695"/>
                  <a:pt x="7406916" y="1136699"/>
                </a:cubicBezTo>
                <a:cubicBezTo>
                  <a:pt x="7406916" y="1143696"/>
                  <a:pt x="7402353" y="1147199"/>
                  <a:pt x="7393225" y="1147199"/>
                </a:cubicBezTo>
                <a:cubicBezTo>
                  <a:pt x="7384126" y="1147199"/>
                  <a:pt x="7379562" y="1143696"/>
                  <a:pt x="7379562" y="1136699"/>
                </a:cubicBezTo>
                <a:cubicBezTo>
                  <a:pt x="7379562" y="1129695"/>
                  <a:pt x="7384126" y="1126200"/>
                  <a:pt x="7393225" y="1126200"/>
                </a:cubicBezTo>
                <a:close/>
                <a:moveTo>
                  <a:pt x="6859748" y="1126200"/>
                </a:moveTo>
                <a:cubicBezTo>
                  <a:pt x="6887102" y="1126200"/>
                  <a:pt x="6896215" y="1136699"/>
                  <a:pt x="6887102" y="1157698"/>
                </a:cubicBezTo>
                <a:cubicBezTo>
                  <a:pt x="6887102" y="1164704"/>
                  <a:pt x="6882551" y="1164704"/>
                  <a:pt x="6873425" y="1157698"/>
                </a:cubicBezTo>
                <a:cubicBezTo>
                  <a:pt x="6864311" y="1143696"/>
                  <a:pt x="6859748" y="1133197"/>
                  <a:pt x="6859748" y="1126200"/>
                </a:cubicBezTo>
                <a:close/>
                <a:moveTo>
                  <a:pt x="1287801" y="1123322"/>
                </a:moveTo>
                <a:cubicBezTo>
                  <a:pt x="1324281" y="1123322"/>
                  <a:pt x="1333382" y="1130317"/>
                  <a:pt x="1315155" y="1144320"/>
                </a:cubicBezTo>
                <a:cubicBezTo>
                  <a:pt x="1306028" y="1151325"/>
                  <a:pt x="1294646" y="1149573"/>
                  <a:pt x="1280955" y="1139075"/>
                </a:cubicBezTo>
                <a:cubicBezTo>
                  <a:pt x="1267292" y="1128576"/>
                  <a:pt x="1269562" y="1123322"/>
                  <a:pt x="1287801" y="1123322"/>
                </a:cubicBezTo>
                <a:close/>
                <a:moveTo>
                  <a:pt x="1027900" y="1123322"/>
                </a:moveTo>
                <a:lnTo>
                  <a:pt x="1027900" y="1175826"/>
                </a:lnTo>
                <a:cubicBezTo>
                  <a:pt x="1027900" y="1238829"/>
                  <a:pt x="1014209" y="1273829"/>
                  <a:pt x="986856" y="1280826"/>
                </a:cubicBezTo>
                <a:cubicBezTo>
                  <a:pt x="968616" y="1273829"/>
                  <a:pt x="982292" y="1221325"/>
                  <a:pt x="1027900" y="1123322"/>
                </a:cubicBezTo>
                <a:close/>
                <a:moveTo>
                  <a:pt x="891106" y="1123322"/>
                </a:moveTo>
                <a:cubicBezTo>
                  <a:pt x="900219" y="1123322"/>
                  <a:pt x="904782" y="1126824"/>
                  <a:pt x="904782" y="1133821"/>
                </a:cubicBezTo>
                <a:cubicBezTo>
                  <a:pt x="904782" y="1140816"/>
                  <a:pt x="900219" y="1144320"/>
                  <a:pt x="891106" y="1144320"/>
                </a:cubicBezTo>
                <a:cubicBezTo>
                  <a:pt x="881977" y="1144320"/>
                  <a:pt x="877428" y="1140816"/>
                  <a:pt x="877428" y="1133821"/>
                </a:cubicBezTo>
                <a:cubicBezTo>
                  <a:pt x="877428" y="1126824"/>
                  <a:pt x="881977" y="1123322"/>
                  <a:pt x="891106" y="1123322"/>
                </a:cubicBezTo>
                <a:close/>
                <a:moveTo>
                  <a:pt x="290071" y="1116757"/>
                </a:moveTo>
                <a:cubicBezTo>
                  <a:pt x="294061" y="1117632"/>
                  <a:pt x="298336" y="1119819"/>
                  <a:pt x="302892" y="1123322"/>
                </a:cubicBezTo>
                <a:cubicBezTo>
                  <a:pt x="302892" y="1130317"/>
                  <a:pt x="302892" y="1137323"/>
                  <a:pt x="302892" y="1144320"/>
                </a:cubicBezTo>
                <a:cubicBezTo>
                  <a:pt x="302892" y="1151325"/>
                  <a:pt x="300611" y="1165317"/>
                  <a:pt x="296060" y="1186325"/>
                </a:cubicBezTo>
                <a:cubicBezTo>
                  <a:pt x="291497" y="1207323"/>
                  <a:pt x="289216" y="1224827"/>
                  <a:pt x="289216" y="1238829"/>
                </a:cubicBezTo>
                <a:lnTo>
                  <a:pt x="289216" y="1301834"/>
                </a:lnTo>
                <a:cubicBezTo>
                  <a:pt x="261862" y="1280826"/>
                  <a:pt x="252736" y="1228331"/>
                  <a:pt x="261862" y="1144320"/>
                </a:cubicBezTo>
                <a:cubicBezTo>
                  <a:pt x="266425" y="1130317"/>
                  <a:pt x="272116" y="1121570"/>
                  <a:pt x="278962" y="1118067"/>
                </a:cubicBezTo>
                <a:cubicBezTo>
                  <a:pt x="282377" y="1116321"/>
                  <a:pt x="286082" y="1115883"/>
                  <a:pt x="290071" y="1116757"/>
                </a:cubicBezTo>
                <a:close/>
                <a:moveTo>
                  <a:pt x="6230505" y="1115703"/>
                </a:moveTo>
                <a:cubicBezTo>
                  <a:pt x="6230505" y="1136699"/>
                  <a:pt x="6216828" y="1147199"/>
                  <a:pt x="6189475" y="1147199"/>
                </a:cubicBezTo>
                <a:lnTo>
                  <a:pt x="6230505" y="1378215"/>
                </a:lnTo>
                <a:lnTo>
                  <a:pt x="6230505" y="1546227"/>
                </a:lnTo>
                <a:lnTo>
                  <a:pt x="6244182" y="1378215"/>
                </a:lnTo>
                <a:cubicBezTo>
                  <a:pt x="6244182" y="1364213"/>
                  <a:pt x="6244182" y="1350211"/>
                  <a:pt x="6244182" y="1336208"/>
                </a:cubicBezTo>
                <a:close/>
                <a:moveTo>
                  <a:pt x="1356198" y="1112823"/>
                </a:moveTo>
                <a:cubicBezTo>
                  <a:pt x="1365312" y="1119819"/>
                  <a:pt x="1372144" y="1125074"/>
                  <a:pt x="1376707" y="1128576"/>
                </a:cubicBezTo>
                <a:cubicBezTo>
                  <a:pt x="1381270" y="1132069"/>
                  <a:pt x="1378989" y="1137323"/>
                  <a:pt x="1369875" y="1144320"/>
                </a:cubicBezTo>
                <a:cubicBezTo>
                  <a:pt x="1351635" y="1144320"/>
                  <a:pt x="1342509" y="1137323"/>
                  <a:pt x="1342509" y="1123322"/>
                </a:cubicBezTo>
                <a:close/>
                <a:moveTo>
                  <a:pt x="1123651" y="1112823"/>
                </a:moveTo>
                <a:cubicBezTo>
                  <a:pt x="1141878" y="1112823"/>
                  <a:pt x="1151007" y="1116315"/>
                  <a:pt x="1151007" y="1123322"/>
                </a:cubicBezTo>
                <a:lnTo>
                  <a:pt x="1151007" y="1144320"/>
                </a:lnTo>
                <a:cubicBezTo>
                  <a:pt x="1151007" y="1137323"/>
                  <a:pt x="1141878" y="1126824"/>
                  <a:pt x="1123651" y="1112823"/>
                </a:cubicBezTo>
                <a:close/>
                <a:moveTo>
                  <a:pt x="3611160" y="1098411"/>
                </a:moveTo>
                <a:lnTo>
                  <a:pt x="3602685" y="1124434"/>
                </a:lnTo>
                <a:lnTo>
                  <a:pt x="3616952" y="1129544"/>
                </a:lnTo>
                <a:close/>
                <a:moveTo>
                  <a:pt x="6815295" y="1078949"/>
                </a:moveTo>
                <a:cubicBezTo>
                  <a:pt x="6817577" y="1078949"/>
                  <a:pt x="6818718" y="1080698"/>
                  <a:pt x="6818718" y="1084195"/>
                </a:cubicBezTo>
                <a:cubicBezTo>
                  <a:pt x="6818718" y="1091202"/>
                  <a:pt x="6818718" y="1101701"/>
                  <a:pt x="6818718" y="1115703"/>
                </a:cubicBezTo>
                <a:cubicBezTo>
                  <a:pt x="6818718" y="1143696"/>
                  <a:pt x="6814153" y="1157698"/>
                  <a:pt x="6805026" y="1157698"/>
                </a:cubicBezTo>
                <a:lnTo>
                  <a:pt x="6791350" y="1126200"/>
                </a:lnTo>
                <a:cubicBezTo>
                  <a:pt x="6782236" y="1112199"/>
                  <a:pt x="6786799" y="1098197"/>
                  <a:pt x="6805026" y="1084195"/>
                </a:cubicBezTo>
                <a:cubicBezTo>
                  <a:pt x="6809590" y="1080698"/>
                  <a:pt x="6813013" y="1078949"/>
                  <a:pt x="6815295" y="1078949"/>
                </a:cubicBezTo>
                <a:close/>
                <a:moveTo>
                  <a:pt x="6736630" y="1073696"/>
                </a:moveTo>
                <a:cubicBezTo>
                  <a:pt x="6736630" y="1073696"/>
                  <a:pt x="6741193" y="1084195"/>
                  <a:pt x="6750319" y="1105192"/>
                </a:cubicBezTo>
                <a:cubicBezTo>
                  <a:pt x="6750319" y="1112199"/>
                  <a:pt x="6745756" y="1119195"/>
                  <a:pt x="6736630" y="1126200"/>
                </a:cubicBezTo>
                <a:close/>
                <a:moveTo>
                  <a:pt x="1369875" y="1070818"/>
                </a:moveTo>
                <a:cubicBezTo>
                  <a:pt x="1378989" y="1070818"/>
                  <a:pt x="1383552" y="1074320"/>
                  <a:pt x="1383552" y="1081315"/>
                </a:cubicBezTo>
                <a:cubicBezTo>
                  <a:pt x="1383552" y="1088322"/>
                  <a:pt x="1378989" y="1091815"/>
                  <a:pt x="1369875" y="1091815"/>
                </a:cubicBezTo>
                <a:lnTo>
                  <a:pt x="1369875" y="1081315"/>
                </a:lnTo>
                <a:close/>
                <a:moveTo>
                  <a:pt x="1041577" y="1060319"/>
                </a:moveTo>
                <a:cubicBezTo>
                  <a:pt x="1059817" y="1060319"/>
                  <a:pt x="1068931" y="1063811"/>
                  <a:pt x="1068931" y="1070818"/>
                </a:cubicBezTo>
                <a:cubicBezTo>
                  <a:pt x="1068931" y="1084819"/>
                  <a:pt x="1059817" y="1091815"/>
                  <a:pt x="1041577" y="1091815"/>
                </a:cubicBezTo>
                <a:cubicBezTo>
                  <a:pt x="1023337" y="1091815"/>
                  <a:pt x="1014209" y="1084819"/>
                  <a:pt x="1014209" y="1070818"/>
                </a:cubicBezTo>
                <a:cubicBezTo>
                  <a:pt x="1014209" y="1063811"/>
                  <a:pt x="1023337" y="1060319"/>
                  <a:pt x="1041577" y="1060319"/>
                </a:cubicBezTo>
                <a:close/>
                <a:moveTo>
                  <a:pt x="5669647" y="1052698"/>
                </a:moveTo>
                <a:cubicBezTo>
                  <a:pt x="5651421" y="1052698"/>
                  <a:pt x="5642292" y="1087698"/>
                  <a:pt x="5642292" y="1157698"/>
                </a:cubicBezTo>
                <a:lnTo>
                  <a:pt x="5642292" y="1220701"/>
                </a:lnTo>
                <a:cubicBezTo>
                  <a:pt x="5642292" y="1479720"/>
                  <a:pt x="5660547" y="1609231"/>
                  <a:pt x="5697015" y="1609231"/>
                </a:cubicBezTo>
                <a:cubicBezTo>
                  <a:pt x="5706141" y="1609231"/>
                  <a:pt x="5706141" y="1600483"/>
                  <a:pt x="5697015" y="1582978"/>
                </a:cubicBezTo>
                <a:lnTo>
                  <a:pt x="5693776" y="1564303"/>
                </a:lnTo>
                <a:lnTo>
                  <a:pt x="5684323" y="1535277"/>
                </a:lnTo>
                <a:cubicBezTo>
                  <a:pt x="5694483" y="1535277"/>
                  <a:pt x="5702104" y="1538527"/>
                  <a:pt x="5707184" y="1545027"/>
                </a:cubicBezTo>
                <a:lnTo>
                  <a:pt x="5710273" y="1556887"/>
                </a:lnTo>
                <a:lnTo>
                  <a:pt x="5710691" y="1556727"/>
                </a:lnTo>
                <a:cubicBezTo>
                  <a:pt x="5728931" y="1556727"/>
                  <a:pt x="5738044" y="1542725"/>
                  <a:pt x="5738044" y="1514720"/>
                </a:cubicBezTo>
                <a:cubicBezTo>
                  <a:pt x="5738044" y="1486717"/>
                  <a:pt x="5728931" y="1465719"/>
                  <a:pt x="5710691" y="1451717"/>
                </a:cubicBezTo>
                <a:cubicBezTo>
                  <a:pt x="5701577" y="1437715"/>
                  <a:pt x="5699296" y="1427216"/>
                  <a:pt x="5703847" y="1420221"/>
                </a:cubicBezTo>
                <a:cubicBezTo>
                  <a:pt x="5708410" y="1413215"/>
                  <a:pt x="5715255" y="1399213"/>
                  <a:pt x="5724380" y="1378215"/>
                </a:cubicBezTo>
                <a:cubicBezTo>
                  <a:pt x="5733494" y="1357218"/>
                  <a:pt x="5738044" y="1336208"/>
                  <a:pt x="5738044" y="1315211"/>
                </a:cubicBezTo>
                <a:cubicBezTo>
                  <a:pt x="5738044" y="1280211"/>
                  <a:pt x="5724380" y="1262706"/>
                  <a:pt x="5697015" y="1262706"/>
                </a:cubicBezTo>
                <a:cubicBezTo>
                  <a:pt x="5678774" y="1283704"/>
                  <a:pt x="5667364" y="1288959"/>
                  <a:pt x="5662816" y="1278461"/>
                </a:cubicBezTo>
                <a:cubicBezTo>
                  <a:pt x="5658266" y="1267962"/>
                  <a:pt x="5665110" y="1248704"/>
                  <a:pt x="5683338" y="1220701"/>
                </a:cubicBezTo>
                <a:cubicBezTo>
                  <a:pt x="5692463" y="1213706"/>
                  <a:pt x="5697015" y="1203207"/>
                  <a:pt x="5697015" y="1189205"/>
                </a:cubicBezTo>
                <a:cubicBezTo>
                  <a:pt x="5715255" y="1098197"/>
                  <a:pt x="5706141" y="1052698"/>
                  <a:pt x="5669647" y="1052698"/>
                </a:cubicBezTo>
                <a:close/>
                <a:moveTo>
                  <a:pt x="7215399" y="1042189"/>
                </a:moveTo>
                <a:cubicBezTo>
                  <a:pt x="7233639" y="1042189"/>
                  <a:pt x="7242767" y="1045693"/>
                  <a:pt x="7242767" y="1052698"/>
                </a:cubicBezTo>
                <a:cubicBezTo>
                  <a:pt x="7215399" y="1080691"/>
                  <a:pt x="7197159" y="1087698"/>
                  <a:pt x="7188046" y="1073696"/>
                </a:cubicBezTo>
                <a:cubicBezTo>
                  <a:pt x="7188046" y="1052698"/>
                  <a:pt x="7197159" y="1042189"/>
                  <a:pt x="7215399" y="1042189"/>
                </a:cubicBezTo>
                <a:close/>
                <a:moveTo>
                  <a:pt x="904782" y="1018312"/>
                </a:moveTo>
                <a:cubicBezTo>
                  <a:pt x="913896" y="1018312"/>
                  <a:pt x="918459" y="1035818"/>
                  <a:pt x="918459" y="1070818"/>
                </a:cubicBezTo>
                <a:lnTo>
                  <a:pt x="904782" y="1081315"/>
                </a:lnTo>
                <a:cubicBezTo>
                  <a:pt x="886540" y="1053312"/>
                  <a:pt x="877428" y="1035818"/>
                  <a:pt x="877428" y="1028811"/>
                </a:cubicBezTo>
                <a:cubicBezTo>
                  <a:pt x="877428" y="1021815"/>
                  <a:pt x="886540" y="1018312"/>
                  <a:pt x="904782" y="1018312"/>
                </a:cubicBezTo>
                <a:close/>
                <a:moveTo>
                  <a:pt x="699602" y="1018312"/>
                </a:moveTo>
                <a:cubicBezTo>
                  <a:pt x="708702" y="1018312"/>
                  <a:pt x="713266" y="1021815"/>
                  <a:pt x="713266" y="1028811"/>
                </a:cubicBezTo>
                <a:cubicBezTo>
                  <a:pt x="713266" y="1035818"/>
                  <a:pt x="708702" y="1039311"/>
                  <a:pt x="699602" y="1039311"/>
                </a:cubicBezTo>
                <a:cubicBezTo>
                  <a:pt x="690475" y="1039311"/>
                  <a:pt x="685912" y="1035818"/>
                  <a:pt x="685912" y="1028811"/>
                </a:cubicBezTo>
                <a:cubicBezTo>
                  <a:pt x="685912" y="1021815"/>
                  <a:pt x="690475" y="1018312"/>
                  <a:pt x="699602" y="1018312"/>
                </a:cubicBezTo>
                <a:close/>
                <a:moveTo>
                  <a:pt x="289216" y="1018312"/>
                </a:moveTo>
                <a:cubicBezTo>
                  <a:pt x="298330" y="1025309"/>
                  <a:pt x="302892" y="1032314"/>
                  <a:pt x="302892" y="1039311"/>
                </a:cubicBezTo>
                <a:cubicBezTo>
                  <a:pt x="302892" y="1053312"/>
                  <a:pt x="293779" y="1060319"/>
                  <a:pt x="275539" y="1060319"/>
                </a:cubicBezTo>
                <a:cubicBezTo>
                  <a:pt x="257299" y="1053312"/>
                  <a:pt x="261862" y="1039311"/>
                  <a:pt x="289216" y="1018312"/>
                </a:cubicBezTo>
                <a:close/>
                <a:moveTo>
                  <a:pt x="7201722" y="989685"/>
                </a:moveTo>
                <a:cubicBezTo>
                  <a:pt x="7219977" y="989685"/>
                  <a:pt x="7222244" y="993187"/>
                  <a:pt x="7208567" y="1000194"/>
                </a:cubicBezTo>
                <a:cubicBezTo>
                  <a:pt x="7194890" y="1007189"/>
                  <a:pt x="7183495" y="1007189"/>
                  <a:pt x="7174369" y="1000194"/>
                </a:cubicBezTo>
                <a:cubicBezTo>
                  <a:pt x="7165255" y="993187"/>
                  <a:pt x="7174369" y="989685"/>
                  <a:pt x="7201722" y="989685"/>
                </a:cubicBezTo>
                <a:close/>
                <a:moveTo>
                  <a:pt x="4972021" y="989685"/>
                </a:moveTo>
                <a:cubicBezTo>
                  <a:pt x="4990260" y="989685"/>
                  <a:pt x="4999375" y="1003687"/>
                  <a:pt x="4999375" y="1031691"/>
                </a:cubicBezTo>
                <a:cubicBezTo>
                  <a:pt x="4999375" y="1066690"/>
                  <a:pt x="4987979" y="1068442"/>
                  <a:pt x="4965174" y="1036946"/>
                </a:cubicBezTo>
                <a:cubicBezTo>
                  <a:pt x="4942384" y="1005439"/>
                  <a:pt x="4944652" y="989685"/>
                  <a:pt x="4972021" y="989685"/>
                </a:cubicBezTo>
                <a:close/>
                <a:moveTo>
                  <a:pt x="5122492" y="968687"/>
                </a:moveTo>
                <a:cubicBezTo>
                  <a:pt x="5131619" y="968687"/>
                  <a:pt x="5136170" y="972191"/>
                  <a:pt x="5136170" y="979186"/>
                </a:cubicBezTo>
                <a:cubicBezTo>
                  <a:pt x="5136170" y="986192"/>
                  <a:pt x="5131619" y="989685"/>
                  <a:pt x="5122492" y="989685"/>
                </a:cubicBezTo>
                <a:cubicBezTo>
                  <a:pt x="5113365" y="989685"/>
                  <a:pt x="5108801" y="986192"/>
                  <a:pt x="5108801" y="979186"/>
                </a:cubicBezTo>
                <a:cubicBezTo>
                  <a:pt x="5108801" y="972191"/>
                  <a:pt x="5113365" y="968687"/>
                  <a:pt x="5122492" y="968687"/>
                </a:cubicBezTo>
                <a:close/>
                <a:moveTo>
                  <a:pt x="1137315" y="955309"/>
                </a:moveTo>
                <a:lnTo>
                  <a:pt x="1151007" y="955309"/>
                </a:lnTo>
                <a:cubicBezTo>
                  <a:pt x="1151007" y="962304"/>
                  <a:pt x="1146441" y="965808"/>
                  <a:pt x="1137315" y="965808"/>
                </a:cubicBezTo>
                <a:close/>
                <a:moveTo>
                  <a:pt x="7201722" y="947690"/>
                </a:moveTo>
                <a:cubicBezTo>
                  <a:pt x="7210849" y="947690"/>
                  <a:pt x="7215399" y="951192"/>
                  <a:pt x="7215399" y="958189"/>
                </a:cubicBezTo>
                <a:cubicBezTo>
                  <a:pt x="7215399" y="965184"/>
                  <a:pt x="7210849" y="968687"/>
                  <a:pt x="7201722" y="968687"/>
                </a:cubicBezTo>
                <a:cubicBezTo>
                  <a:pt x="7192609" y="968687"/>
                  <a:pt x="7188046" y="965184"/>
                  <a:pt x="7188046" y="958189"/>
                </a:cubicBezTo>
                <a:cubicBezTo>
                  <a:pt x="7188046" y="951192"/>
                  <a:pt x="7192609" y="947690"/>
                  <a:pt x="7201722" y="947690"/>
                </a:cubicBezTo>
                <a:close/>
                <a:moveTo>
                  <a:pt x="7064927" y="947690"/>
                </a:moveTo>
                <a:cubicBezTo>
                  <a:pt x="7110535" y="1045693"/>
                  <a:pt x="7124212" y="1098197"/>
                  <a:pt x="7105970" y="1105192"/>
                </a:cubicBezTo>
                <a:cubicBezTo>
                  <a:pt x="7078617" y="1098197"/>
                  <a:pt x="7064927" y="1063197"/>
                  <a:pt x="7064927" y="1000194"/>
                </a:cubicBezTo>
                <a:close/>
                <a:moveTo>
                  <a:pt x="6805026" y="947690"/>
                </a:moveTo>
                <a:cubicBezTo>
                  <a:pt x="6823266" y="947690"/>
                  <a:pt x="6825535" y="952944"/>
                  <a:pt x="6811871" y="963443"/>
                </a:cubicBezTo>
                <a:cubicBezTo>
                  <a:pt x="6798182" y="973943"/>
                  <a:pt x="6786799" y="975693"/>
                  <a:pt x="6777673" y="968687"/>
                </a:cubicBezTo>
                <a:cubicBezTo>
                  <a:pt x="6759446" y="954685"/>
                  <a:pt x="6768546" y="947690"/>
                  <a:pt x="6805026" y="947690"/>
                </a:cubicBezTo>
                <a:close/>
                <a:moveTo>
                  <a:pt x="7802756" y="941125"/>
                </a:moveTo>
                <a:cubicBezTo>
                  <a:pt x="7806746" y="940251"/>
                  <a:pt x="7810450" y="940689"/>
                  <a:pt x="7813866" y="942435"/>
                </a:cubicBezTo>
                <a:cubicBezTo>
                  <a:pt x="7820711" y="945938"/>
                  <a:pt x="7826402" y="954685"/>
                  <a:pt x="7830966" y="968687"/>
                </a:cubicBezTo>
                <a:cubicBezTo>
                  <a:pt x="7840092" y="1052698"/>
                  <a:pt x="7830966" y="1105192"/>
                  <a:pt x="7803612" y="1126200"/>
                </a:cubicBezTo>
                <a:lnTo>
                  <a:pt x="7803612" y="1063197"/>
                </a:lnTo>
                <a:cubicBezTo>
                  <a:pt x="7803612" y="1049195"/>
                  <a:pt x="7801330" y="1031691"/>
                  <a:pt x="7796767" y="1010693"/>
                </a:cubicBezTo>
                <a:cubicBezTo>
                  <a:pt x="7792217" y="989685"/>
                  <a:pt x="7789935" y="975693"/>
                  <a:pt x="7789935" y="968687"/>
                </a:cubicBezTo>
                <a:cubicBezTo>
                  <a:pt x="7789935" y="961691"/>
                  <a:pt x="7789935" y="954685"/>
                  <a:pt x="7789935" y="947690"/>
                </a:cubicBezTo>
                <a:cubicBezTo>
                  <a:pt x="7794492" y="944187"/>
                  <a:pt x="7798767" y="942000"/>
                  <a:pt x="7802756" y="941125"/>
                </a:cubicBezTo>
                <a:close/>
                <a:moveTo>
                  <a:pt x="6969175" y="937191"/>
                </a:moveTo>
                <a:cubicBezTo>
                  <a:pt x="6950950" y="951192"/>
                  <a:pt x="6941822" y="961691"/>
                  <a:pt x="6941822" y="968687"/>
                </a:cubicBezTo>
                <a:lnTo>
                  <a:pt x="6941822" y="947690"/>
                </a:lnTo>
                <a:cubicBezTo>
                  <a:pt x="6941822" y="940683"/>
                  <a:pt x="6950950" y="937191"/>
                  <a:pt x="6969175" y="937191"/>
                </a:cubicBezTo>
                <a:close/>
                <a:moveTo>
                  <a:pt x="6736630" y="937191"/>
                </a:moveTo>
                <a:lnTo>
                  <a:pt x="6750319" y="947690"/>
                </a:lnTo>
                <a:cubicBezTo>
                  <a:pt x="6750319" y="961691"/>
                  <a:pt x="6741193" y="968687"/>
                  <a:pt x="6722953" y="968687"/>
                </a:cubicBezTo>
                <a:cubicBezTo>
                  <a:pt x="6713839" y="961691"/>
                  <a:pt x="6711558" y="956437"/>
                  <a:pt x="6716121" y="952944"/>
                </a:cubicBezTo>
                <a:cubicBezTo>
                  <a:pt x="6720684" y="949442"/>
                  <a:pt x="6727516" y="944186"/>
                  <a:pt x="6736630" y="937191"/>
                </a:cubicBezTo>
                <a:close/>
                <a:moveTo>
                  <a:pt x="932148" y="913303"/>
                </a:moveTo>
                <a:cubicBezTo>
                  <a:pt x="959503" y="913303"/>
                  <a:pt x="973167" y="920309"/>
                  <a:pt x="973167" y="934312"/>
                </a:cubicBezTo>
                <a:cubicBezTo>
                  <a:pt x="973167" y="948314"/>
                  <a:pt x="959503" y="955309"/>
                  <a:pt x="932148" y="955309"/>
                </a:cubicBezTo>
                <a:cubicBezTo>
                  <a:pt x="913896" y="955309"/>
                  <a:pt x="904782" y="948314"/>
                  <a:pt x="904782" y="934312"/>
                </a:cubicBezTo>
                <a:cubicBezTo>
                  <a:pt x="904782" y="920309"/>
                  <a:pt x="913896" y="913303"/>
                  <a:pt x="932148" y="913303"/>
                </a:cubicBezTo>
                <a:close/>
                <a:moveTo>
                  <a:pt x="6722953" y="895184"/>
                </a:moveTo>
                <a:lnTo>
                  <a:pt x="6722953" y="905683"/>
                </a:lnTo>
                <a:lnTo>
                  <a:pt x="6722953" y="916183"/>
                </a:lnTo>
                <a:cubicBezTo>
                  <a:pt x="6713839" y="916183"/>
                  <a:pt x="6709276" y="912690"/>
                  <a:pt x="6709276" y="905683"/>
                </a:cubicBezTo>
                <a:cubicBezTo>
                  <a:pt x="6709276" y="898688"/>
                  <a:pt x="6713839" y="895184"/>
                  <a:pt x="6722953" y="895184"/>
                </a:cubicBezTo>
                <a:close/>
                <a:moveTo>
                  <a:pt x="1369875" y="892306"/>
                </a:moveTo>
                <a:cubicBezTo>
                  <a:pt x="1378989" y="892306"/>
                  <a:pt x="1383552" y="895808"/>
                  <a:pt x="1383552" y="902805"/>
                </a:cubicBezTo>
                <a:cubicBezTo>
                  <a:pt x="1383552" y="909811"/>
                  <a:pt x="1378989" y="913303"/>
                  <a:pt x="1369875" y="913303"/>
                </a:cubicBezTo>
                <a:lnTo>
                  <a:pt x="1369875" y="902805"/>
                </a:lnTo>
                <a:close/>
                <a:moveTo>
                  <a:pt x="2869301" y="887778"/>
                </a:moveTo>
                <a:cubicBezTo>
                  <a:pt x="2865914" y="887778"/>
                  <a:pt x="2862948" y="889890"/>
                  <a:pt x="2860408" y="894115"/>
                </a:cubicBezTo>
                <a:lnTo>
                  <a:pt x="2857592" y="902539"/>
                </a:lnTo>
                <a:lnTo>
                  <a:pt x="2874589" y="963184"/>
                </a:lnTo>
                <a:cubicBezTo>
                  <a:pt x="2883712" y="1017437"/>
                  <a:pt x="2888275" y="1098816"/>
                  <a:pt x="2888275" y="1207323"/>
                </a:cubicBezTo>
                <a:lnTo>
                  <a:pt x="2888275" y="1312331"/>
                </a:lnTo>
                <a:lnTo>
                  <a:pt x="2888275" y="1448837"/>
                </a:lnTo>
                <a:cubicBezTo>
                  <a:pt x="2888275" y="1567848"/>
                  <a:pt x="2897374" y="1627349"/>
                  <a:pt x="2915629" y="1627349"/>
                </a:cubicBezTo>
                <a:lnTo>
                  <a:pt x="2920016" y="1623981"/>
                </a:lnTo>
                <a:lnTo>
                  <a:pt x="2920106" y="1597683"/>
                </a:lnTo>
                <a:cubicBezTo>
                  <a:pt x="2920106" y="1264832"/>
                  <a:pt x="2916724" y="1077607"/>
                  <a:pt x="2909944" y="1035997"/>
                </a:cubicBezTo>
                <a:cubicBezTo>
                  <a:pt x="2903174" y="937187"/>
                  <a:pt x="2889622" y="887778"/>
                  <a:pt x="2869301" y="887778"/>
                </a:cubicBezTo>
                <a:close/>
                <a:moveTo>
                  <a:pt x="7051250" y="884687"/>
                </a:moveTo>
                <a:cubicBezTo>
                  <a:pt x="7069490" y="884687"/>
                  <a:pt x="7078617" y="888179"/>
                  <a:pt x="7078617" y="895184"/>
                </a:cubicBezTo>
                <a:cubicBezTo>
                  <a:pt x="7078617" y="909187"/>
                  <a:pt x="7069490" y="916183"/>
                  <a:pt x="7051250" y="916183"/>
                </a:cubicBezTo>
                <a:cubicBezTo>
                  <a:pt x="7033010" y="916183"/>
                  <a:pt x="7023897" y="909187"/>
                  <a:pt x="7023897" y="895184"/>
                </a:cubicBezTo>
                <a:cubicBezTo>
                  <a:pt x="7023897" y="888179"/>
                  <a:pt x="7033010" y="884687"/>
                  <a:pt x="7051250" y="884687"/>
                </a:cubicBezTo>
                <a:close/>
                <a:moveTo>
                  <a:pt x="1260446" y="871307"/>
                </a:moveTo>
                <a:lnTo>
                  <a:pt x="1260446" y="923802"/>
                </a:lnTo>
                <a:cubicBezTo>
                  <a:pt x="1251320" y="916807"/>
                  <a:pt x="1246757" y="909811"/>
                  <a:pt x="1246757" y="902805"/>
                </a:cubicBezTo>
                <a:cubicBezTo>
                  <a:pt x="1255883" y="881807"/>
                  <a:pt x="1260446" y="871307"/>
                  <a:pt x="1260446" y="871307"/>
                </a:cubicBezTo>
                <a:close/>
                <a:moveTo>
                  <a:pt x="5196514" y="864371"/>
                </a:moveTo>
                <a:lnTo>
                  <a:pt x="5196514" y="879978"/>
                </a:lnTo>
                <a:cubicBezTo>
                  <a:pt x="5210066" y="957984"/>
                  <a:pt x="5206684" y="1020397"/>
                  <a:pt x="5186354" y="1067205"/>
                </a:cubicBezTo>
                <a:cubicBezTo>
                  <a:pt x="5179583" y="1072402"/>
                  <a:pt x="5172802" y="1062007"/>
                  <a:pt x="5166032" y="1035997"/>
                </a:cubicBezTo>
                <a:close/>
                <a:moveTo>
                  <a:pt x="289216" y="860799"/>
                </a:moveTo>
                <a:cubicBezTo>
                  <a:pt x="307456" y="867805"/>
                  <a:pt x="316569" y="874800"/>
                  <a:pt x="316569" y="881807"/>
                </a:cubicBezTo>
                <a:lnTo>
                  <a:pt x="302892" y="902805"/>
                </a:lnTo>
                <a:cubicBezTo>
                  <a:pt x="284652" y="881807"/>
                  <a:pt x="280089" y="867805"/>
                  <a:pt x="289216" y="860799"/>
                </a:cubicBezTo>
                <a:close/>
                <a:moveTo>
                  <a:pt x="7803612" y="842680"/>
                </a:moveTo>
                <a:cubicBezTo>
                  <a:pt x="7830966" y="863679"/>
                  <a:pt x="7835529" y="877680"/>
                  <a:pt x="7817289" y="884687"/>
                </a:cubicBezTo>
                <a:cubicBezTo>
                  <a:pt x="7799049" y="884687"/>
                  <a:pt x="7789935" y="877680"/>
                  <a:pt x="7789935" y="863679"/>
                </a:cubicBezTo>
                <a:cubicBezTo>
                  <a:pt x="7789935" y="856682"/>
                  <a:pt x="7794498" y="849676"/>
                  <a:pt x="7803612" y="842680"/>
                </a:cubicBezTo>
                <a:close/>
                <a:moveTo>
                  <a:pt x="7393225" y="842680"/>
                </a:moveTo>
                <a:cubicBezTo>
                  <a:pt x="7402353" y="842680"/>
                  <a:pt x="7406916" y="846184"/>
                  <a:pt x="7406916" y="853180"/>
                </a:cubicBezTo>
                <a:cubicBezTo>
                  <a:pt x="7406916" y="860186"/>
                  <a:pt x="7402353" y="863679"/>
                  <a:pt x="7393225" y="863679"/>
                </a:cubicBezTo>
                <a:cubicBezTo>
                  <a:pt x="7384126" y="863679"/>
                  <a:pt x="7379562" y="860186"/>
                  <a:pt x="7379562" y="853180"/>
                </a:cubicBezTo>
                <a:cubicBezTo>
                  <a:pt x="7379562" y="846184"/>
                  <a:pt x="7384126" y="842680"/>
                  <a:pt x="7393225" y="842680"/>
                </a:cubicBezTo>
                <a:close/>
                <a:moveTo>
                  <a:pt x="7188046" y="842680"/>
                </a:moveTo>
                <a:cubicBezTo>
                  <a:pt x="7206286" y="842680"/>
                  <a:pt x="7215399" y="846184"/>
                  <a:pt x="7215399" y="853180"/>
                </a:cubicBezTo>
                <a:cubicBezTo>
                  <a:pt x="7215399" y="860186"/>
                  <a:pt x="7206286" y="877680"/>
                  <a:pt x="7188046" y="905683"/>
                </a:cubicBezTo>
                <a:lnTo>
                  <a:pt x="7174369" y="895184"/>
                </a:lnTo>
                <a:cubicBezTo>
                  <a:pt x="7174369" y="860186"/>
                  <a:pt x="7178932" y="842680"/>
                  <a:pt x="7188046" y="842680"/>
                </a:cubicBezTo>
                <a:close/>
                <a:moveTo>
                  <a:pt x="4999375" y="832181"/>
                </a:moveTo>
                <a:lnTo>
                  <a:pt x="4999375" y="874188"/>
                </a:lnTo>
                <a:cubicBezTo>
                  <a:pt x="4999375" y="881183"/>
                  <a:pt x="4994824" y="891682"/>
                  <a:pt x="4985698" y="905683"/>
                </a:cubicBezTo>
                <a:lnTo>
                  <a:pt x="4972021" y="895184"/>
                </a:lnTo>
                <a:cubicBezTo>
                  <a:pt x="4972021" y="867181"/>
                  <a:pt x="4981132" y="846184"/>
                  <a:pt x="4999375" y="832181"/>
                </a:cubicBezTo>
                <a:close/>
                <a:moveTo>
                  <a:pt x="945812" y="808304"/>
                </a:moveTo>
                <a:lnTo>
                  <a:pt x="959503" y="818804"/>
                </a:lnTo>
                <a:cubicBezTo>
                  <a:pt x="968616" y="839800"/>
                  <a:pt x="959503" y="853804"/>
                  <a:pt x="932148" y="860799"/>
                </a:cubicBezTo>
                <a:close/>
                <a:moveTo>
                  <a:pt x="1164696" y="787296"/>
                </a:moveTo>
                <a:cubicBezTo>
                  <a:pt x="1173796" y="787296"/>
                  <a:pt x="1178360" y="790800"/>
                  <a:pt x="1178360" y="797796"/>
                </a:cubicBezTo>
                <a:cubicBezTo>
                  <a:pt x="1178360" y="804802"/>
                  <a:pt x="1173796" y="808304"/>
                  <a:pt x="1164696" y="808304"/>
                </a:cubicBezTo>
                <a:cubicBezTo>
                  <a:pt x="1155569" y="808304"/>
                  <a:pt x="1151007" y="804802"/>
                  <a:pt x="1151007" y="797796"/>
                </a:cubicBezTo>
                <a:cubicBezTo>
                  <a:pt x="1151007" y="790800"/>
                  <a:pt x="1155569" y="787296"/>
                  <a:pt x="1164696" y="787296"/>
                </a:cubicBezTo>
                <a:close/>
                <a:moveTo>
                  <a:pt x="1055255" y="787296"/>
                </a:moveTo>
                <a:cubicBezTo>
                  <a:pt x="1064368" y="787296"/>
                  <a:pt x="1068931" y="790800"/>
                  <a:pt x="1068931" y="797796"/>
                </a:cubicBezTo>
                <a:cubicBezTo>
                  <a:pt x="1068931" y="804802"/>
                  <a:pt x="1064368" y="808304"/>
                  <a:pt x="1055255" y="808304"/>
                </a:cubicBezTo>
                <a:cubicBezTo>
                  <a:pt x="1046126" y="808304"/>
                  <a:pt x="1041577" y="804802"/>
                  <a:pt x="1041577" y="797796"/>
                </a:cubicBezTo>
                <a:cubicBezTo>
                  <a:pt x="1041577" y="790800"/>
                  <a:pt x="1046126" y="787296"/>
                  <a:pt x="1055255" y="787296"/>
                </a:cubicBezTo>
                <a:close/>
                <a:moveTo>
                  <a:pt x="6941822" y="779677"/>
                </a:moveTo>
                <a:lnTo>
                  <a:pt x="6955513" y="779677"/>
                </a:lnTo>
                <a:lnTo>
                  <a:pt x="6955513" y="790176"/>
                </a:lnTo>
                <a:cubicBezTo>
                  <a:pt x="6946385" y="790176"/>
                  <a:pt x="6941822" y="786672"/>
                  <a:pt x="6941822" y="779677"/>
                </a:cubicBezTo>
                <a:close/>
                <a:moveTo>
                  <a:pt x="1397228" y="755800"/>
                </a:moveTo>
                <a:cubicBezTo>
                  <a:pt x="1406342" y="755800"/>
                  <a:pt x="1410906" y="759293"/>
                  <a:pt x="1410906" y="766300"/>
                </a:cubicBezTo>
                <a:cubicBezTo>
                  <a:pt x="1410906" y="773295"/>
                  <a:pt x="1406342" y="776797"/>
                  <a:pt x="1397228" y="776797"/>
                </a:cubicBezTo>
                <a:cubicBezTo>
                  <a:pt x="1388116" y="776797"/>
                  <a:pt x="1383552" y="773295"/>
                  <a:pt x="1383552" y="766300"/>
                </a:cubicBezTo>
                <a:cubicBezTo>
                  <a:pt x="1383552" y="759293"/>
                  <a:pt x="1388116" y="755800"/>
                  <a:pt x="1397228" y="755800"/>
                </a:cubicBezTo>
                <a:close/>
                <a:moveTo>
                  <a:pt x="7160679" y="737672"/>
                </a:moveTo>
                <a:cubicBezTo>
                  <a:pt x="7178932" y="737672"/>
                  <a:pt x="7188046" y="744677"/>
                  <a:pt x="7188046" y="758679"/>
                </a:cubicBezTo>
                <a:cubicBezTo>
                  <a:pt x="7188046" y="772682"/>
                  <a:pt x="7178932" y="779677"/>
                  <a:pt x="7160679" y="779677"/>
                </a:cubicBezTo>
                <a:cubicBezTo>
                  <a:pt x="7133326" y="779677"/>
                  <a:pt x="7119662" y="772682"/>
                  <a:pt x="7119662" y="758679"/>
                </a:cubicBezTo>
                <a:cubicBezTo>
                  <a:pt x="7119662" y="744677"/>
                  <a:pt x="7133326" y="737672"/>
                  <a:pt x="7160679" y="737672"/>
                </a:cubicBezTo>
                <a:close/>
                <a:moveTo>
                  <a:pt x="1027900" y="734792"/>
                </a:moveTo>
                <a:lnTo>
                  <a:pt x="1041577" y="745291"/>
                </a:lnTo>
                <a:cubicBezTo>
                  <a:pt x="1032436" y="752296"/>
                  <a:pt x="1025619" y="755800"/>
                  <a:pt x="1021056" y="755800"/>
                </a:cubicBezTo>
                <a:cubicBezTo>
                  <a:pt x="1016492" y="755800"/>
                  <a:pt x="1018775" y="748794"/>
                  <a:pt x="1027900" y="734792"/>
                </a:cubicBezTo>
                <a:close/>
                <a:moveTo>
                  <a:pt x="945812" y="734792"/>
                </a:moveTo>
                <a:cubicBezTo>
                  <a:pt x="1018775" y="734792"/>
                  <a:pt x="1027900" y="748794"/>
                  <a:pt x="973167" y="776797"/>
                </a:cubicBezTo>
                <a:cubicBezTo>
                  <a:pt x="954939" y="790800"/>
                  <a:pt x="945812" y="790800"/>
                  <a:pt x="945812" y="776797"/>
                </a:cubicBezTo>
                <a:cubicBezTo>
                  <a:pt x="945812" y="769802"/>
                  <a:pt x="938981" y="766300"/>
                  <a:pt x="925304" y="766300"/>
                </a:cubicBezTo>
                <a:cubicBezTo>
                  <a:pt x="911614" y="766300"/>
                  <a:pt x="904782" y="762796"/>
                  <a:pt x="904782" y="755800"/>
                </a:cubicBezTo>
                <a:cubicBezTo>
                  <a:pt x="904782" y="741799"/>
                  <a:pt x="918459" y="734792"/>
                  <a:pt x="945812" y="734792"/>
                </a:cubicBezTo>
                <a:close/>
                <a:moveTo>
                  <a:pt x="6722953" y="716674"/>
                </a:moveTo>
                <a:lnTo>
                  <a:pt x="6722953" y="727173"/>
                </a:lnTo>
                <a:lnTo>
                  <a:pt x="6722953" y="737672"/>
                </a:lnTo>
                <a:cubicBezTo>
                  <a:pt x="6713839" y="737672"/>
                  <a:pt x="6709276" y="734178"/>
                  <a:pt x="6709276" y="727173"/>
                </a:cubicBezTo>
                <a:cubicBezTo>
                  <a:pt x="6709276" y="720176"/>
                  <a:pt x="6713839" y="716674"/>
                  <a:pt x="6722953" y="716674"/>
                </a:cubicBezTo>
                <a:close/>
                <a:moveTo>
                  <a:pt x="343923" y="703295"/>
                </a:moveTo>
                <a:cubicBezTo>
                  <a:pt x="362177" y="703295"/>
                  <a:pt x="362177" y="715546"/>
                  <a:pt x="343923" y="740047"/>
                </a:cubicBezTo>
                <a:cubicBezTo>
                  <a:pt x="325696" y="764548"/>
                  <a:pt x="325696" y="776797"/>
                  <a:pt x="343923" y="776797"/>
                </a:cubicBezTo>
                <a:cubicBezTo>
                  <a:pt x="362177" y="783794"/>
                  <a:pt x="357614" y="797796"/>
                  <a:pt x="330260" y="818804"/>
                </a:cubicBezTo>
                <a:cubicBezTo>
                  <a:pt x="321132" y="825799"/>
                  <a:pt x="314288" y="825799"/>
                  <a:pt x="309738" y="818804"/>
                </a:cubicBezTo>
                <a:cubicBezTo>
                  <a:pt x="305174" y="811797"/>
                  <a:pt x="302892" y="794303"/>
                  <a:pt x="302892" y="766300"/>
                </a:cubicBezTo>
                <a:cubicBezTo>
                  <a:pt x="302892" y="724293"/>
                  <a:pt x="316569" y="703295"/>
                  <a:pt x="343923" y="703295"/>
                </a:cubicBezTo>
                <a:close/>
                <a:moveTo>
                  <a:pt x="1386973" y="698041"/>
                </a:moveTo>
                <a:cubicBezTo>
                  <a:pt x="1389253" y="698041"/>
                  <a:pt x="1392672" y="699792"/>
                  <a:pt x="1397228" y="703295"/>
                </a:cubicBezTo>
                <a:cubicBezTo>
                  <a:pt x="1406342" y="710292"/>
                  <a:pt x="1406342" y="719048"/>
                  <a:pt x="1397228" y="729547"/>
                </a:cubicBezTo>
                <a:cubicBezTo>
                  <a:pt x="1388116" y="740047"/>
                  <a:pt x="1383552" y="738295"/>
                  <a:pt x="1383552" y="724293"/>
                </a:cubicBezTo>
                <a:cubicBezTo>
                  <a:pt x="1383552" y="717298"/>
                  <a:pt x="1383552" y="710292"/>
                  <a:pt x="1383552" y="703295"/>
                </a:cubicBezTo>
                <a:cubicBezTo>
                  <a:pt x="1383552" y="699792"/>
                  <a:pt x="1384693" y="698041"/>
                  <a:pt x="1386973" y="698041"/>
                </a:cubicBezTo>
                <a:close/>
                <a:moveTo>
                  <a:pt x="6832380" y="695676"/>
                </a:moveTo>
                <a:cubicBezTo>
                  <a:pt x="6832380" y="695676"/>
                  <a:pt x="6836943" y="706175"/>
                  <a:pt x="6846071" y="727173"/>
                </a:cubicBezTo>
                <a:cubicBezTo>
                  <a:pt x="6846071" y="734178"/>
                  <a:pt x="6841506" y="741175"/>
                  <a:pt x="6832380" y="748170"/>
                </a:cubicBezTo>
                <a:close/>
                <a:moveTo>
                  <a:pt x="2259032" y="692797"/>
                </a:moveTo>
                <a:lnTo>
                  <a:pt x="2259032" y="787296"/>
                </a:lnTo>
                <a:lnTo>
                  <a:pt x="2245342" y="776797"/>
                </a:lnTo>
                <a:lnTo>
                  <a:pt x="2245342" y="745291"/>
                </a:lnTo>
                <a:close/>
                <a:moveTo>
                  <a:pt x="7803612" y="685167"/>
                </a:moveTo>
                <a:cubicBezTo>
                  <a:pt x="7812738" y="692173"/>
                  <a:pt x="7808175" y="706175"/>
                  <a:pt x="7789935" y="727173"/>
                </a:cubicBezTo>
                <a:lnTo>
                  <a:pt x="7776258" y="706175"/>
                </a:lnTo>
                <a:cubicBezTo>
                  <a:pt x="7776258" y="699168"/>
                  <a:pt x="7785372" y="692173"/>
                  <a:pt x="7803612" y="685167"/>
                </a:cubicBezTo>
                <a:close/>
                <a:moveTo>
                  <a:pt x="1397228" y="661290"/>
                </a:moveTo>
                <a:cubicBezTo>
                  <a:pt x="1406342" y="661290"/>
                  <a:pt x="1410906" y="664792"/>
                  <a:pt x="1410906" y="671789"/>
                </a:cubicBezTo>
                <a:cubicBezTo>
                  <a:pt x="1410906" y="678796"/>
                  <a:pt x="1406342" y="682287"/>
                  <a:pt x="1397228" y="682287"/>
                </a:cubicBezTo>
                <a:cubicBezTo>
                  <a:pt x="1388116" y="682287"/>
                  <a:pt x="1383552" y="678796"/>
                  <a:pt x="1383552" y="671789"/>
                </a:cubicBezTo>
                <a:cubicBezTo>
                  <a:pt x="1383552" y="664792"/>
                  <a:pt x="1388116" y="661290"/>
                  <a:pt x="1397228" y="661290"/>
                </a:cubicBezTo>
                <a:close/>
                <a:moveTo>
                  <a:pt x="1055255" y="650791"/>
                </a:moveTo>
                <a:cubicBezTo>
                  <a:pt x="1064368" y="650791"/>
                  <a:pt x="1068931" y="654295"/>
                  <a:pt x="1068931" y="661290"/>
                </a:cubicBezTo>
                <a:lnTo>
                  <a:pt x="1055255" y="661290"/>
                </a:lnTo>
                <a:lnTo>
                  <a:pt x="1041577" y="661290"/>
                </a:lnTo>
                <a:cubicBezTo>
                  <a:pt x="1041577" y="654295"/>
                  <a:pt x="1046126" y="650791"/>
                  <a:pt x="1055255" y="650791"/>
                </a:cubicBezTo>
                <a:close/>
                <a:moveTo>
                  <a:pt x="7147015" y="632672"/>
                </a:moveTo>
                <a:lnTo>
                  <a:pt x="7160679" y="685167"/>
                </a:lnTo>
                <a:cubicBezTo>
                  <a:pt x="7133326" y="678171"/>
                  <a:pt x="7124212" y="664170"/>
                  <a:pt x="7133326" y="643172"/>
                </a:cubicBezTo>
                <a:close/>
                <a:moveTo>
                  <a:pt x="330260" y="629792"/>
                </a:moveTo>
                <a:cubicBezTo>
                  <a:pt x="339372" y="629792"/>
                  <a:pt x="343923" y="633287"/>
                  <a:pt x="343923" y="640292"/>
                </a:cubicBezTo>
                <a:cubicBezTo>
                  <a:pt x="343923" y="647288"/>
                  <a:pt x="339372" y="650791"/>
                  <a:pt x="330260" y="650791"/>
                </a:cubicBezTo>
                <a:cubicBezTo>
                  <a:pt x="321132" y="650791"/>
                  <a:pt x="316569" y="647288"/>
                  <a:pt x="316569" y="640292"/>
                </a:cubicBezTo>
                <a:cubicBezTo>
                  <a:pt x="316569" y="633287"/>
                  <a:pt x="321132" y="629792"/>
                  <a:pt x="330260" y="629792"/>
                </a:cubicBezTo>
                <a:close/>
                <a:moveTo>
                  <a:pt x="7037574" y="611664"/>
                </a:moveTo>
                <a:cubicBezTo>
                  <a:pt x="7046700" y="611664"/>
                  <a:pt x="7051250" y="615168"/>
                  <a:pt x="7051250" y="622163"/>
                </a:cubicBezTo>
                <a:cubicBezTo>
                  <a:pt x="7051250" y="629170"/>
                  <a:pt x="7046700" y="632672"/>
                  <a:pt x="7037574" y="632672"/>
                </a:cubicBezTo>
                <a:cubicBezTo>
                  <a:pt x="7028460" y="632672"/>
                  <a:pt x="7023897" y="629170"/>
                  <a:pt x="7023897" y="622163"/>
                </a:cubicBezTo>
                <a:cubicBezTo>
                  <a:pt x="7023897" y="615168"/>
                  <a:pt x="7028460" y="611664"/>
                  <a:pt x="7037574" y="611664"/>
                </a:cubicBezTo>
                <a:close/>
                <a:moveTo>
                  <a:pt x="6928132" y="611664"/>
                </a:moveTo>
                <a:cubicBezTo>
                  <a:pt x="6937258" y="611664"/>
                  <a:pt x="6941822" y="615168"/>
                  <a:pt x="6941822" y="622163"/>
                </a:cubicBezTo>
                <a:cubicBezTo>
                  <a:pt x="6941822" y="629170"/>
                  <a:pt x="6937258" y="632672"/>
                  <a:pt x="6928132" y="632672"/>
                </a:cubicBezTo>
                <a:cubicBezTo>
                  <a:pt x="6919031" y="632672"/>
                  <a:pt x="6914468" y="629170"/>
                  <a:pt x="6914468" y="622163"/>
                </a:cubicBezTo>
                <a:cubicBezTo>
                  <a:pt x="6914468" y="615168"/>
                  <a:pt x="6919031" y="611664"/>
                  <a:pt x="6928132" y="611664"/>
                </a:cubicBezTo>
                <a:close/>
                <a:moveTo>
                  <a:pt x="1055255" y="608786"/>
                </a:moveTo>
                <a:cubicBezTo>
                  <a:pt x="1064368" y="608786"/>
                  <a:pt x="1068931" y="612288"/>
                  <a:pt x="1068931" y="619283"/>
                </a:cubicBezTo>
                <a:cubicBezTo>
                  <a:pt x="1068931" y="626290"/>
                  <a:pt x="1064368" y="629792"/>
                  <a:pt x="1055255" y="629792"/>
                </a:cubicBezTo>
                <a:cubicBezTo>
                  <a:pt x="1046126" y="629792"/>
                  <a:pt x="1041577" y="626290"/>
                  <a:pt x="1041577" y="619283"/>
                </a:cubicBezTo>
                <a:cubicBezTo>
                  <a:pt x="1041577" y="612288"/>
                  <a:pt x="1046126" y="608786"/>
                  <a:pt x="1055255" y="608786"/>
                </a:cubicBezTo>
                <a:close/>
                <a:moveTo>
                  <a:pt x="2272696" y="598287"/>
                </a:moveTo>
                <a:cubicBezTo>
                  <a:pt x="2281822" y="598287"/>
                  <a:pt x="2286386" y="601789"/>
                  <a:pt x="2286386" y="608786"/>
                </a:cubicBezTo>
                <a:lnTo>
                  <a:pt x="2272696" y="608786"/>
                </a:lnTo>
                <a:close/>
                <a:moveTo>
                  <a:pt x="6695598" y="580168"/>
                </a:moveTo>
                <a:cubicBezTo>
                  <a:pt x="6704711" y="580168"/>
                  <a:pt x="6709276" y="583661"/>
                  <a:pt x="6709276" y="590668"/>
                </a:cubicBezTo>
                <a:cubicBezTo>
                  <a:pt x="6709276" y="597663"/>
                  <a:pt x="6704711" y="601165"/>
                  <a:pt x="6695598" y="601165"/>
                </a:cubicBezTo>
                <a:cubicBezTo>
                  <a:pt x="6686486" y="601165"/>
                  <a:pt x="6681921" y="597663"/>
                  <a:pt x="6681921" y="590668"/>
                </a:cubicBezTo>
                <a:cubicBezTo>
                  <a:pt x="6681921" y="583661"/>
                  <a:pt x="6686486" y="580168"/>
                  <a:pt x="6695598" y="580168"/>
                </a:cubicBezTo>
                <a:close/>
                <a:moveTo>
                  <a:pt x="1725540" y="577288"/>
                </a:moveTo>
                <a:cubicBezTo>
                  <a:pt x="1734654" y="577288"/>
                  <a:pt x="1739204" y="580781"/>
                  <a:pt x="1739204" y="587788"/>
                </a:cubicBezTo>
                <a:cubicBezTo>
                  <a:pt x="1739204" y="594783"/>
                  <a:pt x="1734654" y="598287"/>
                  <a:pt x="1725540" y="598287"/>
                </a:cubicBezTo>
                <a:cubicBezTo>
                  <a:pt x="1716414" y="598287"/>
                  <a:pt x="1711851" y="594783"/>
                  <a:pt x="1711851" y="587788"/>
                </a:cubicBezTo>
                <a:cubicBezTo>
                  <a:pt x="1711851" y="580781"/>
                  <a:pt x="1716414" y="577288"/>
                  <a:pt x="1725540" y="577288"/>
                </a:cubicBezTo>
                <a:close/>
                <a:moveTo>
                  <a:pt x="7147015" y="559160"/>
                </a:moveTo>
                <a:cubicBezTo>
                  <a:pt x="7174369" y="559160"/>
                  <a:pt x="7188046" y="566167"/>
                  <a:pt x="7188046" y="580168"/>
                </a:cubicBezTo>
                <a:cubicBezTo>
                  <a:pt x="7188046" y="587164"/>
                  <a:pt x="7181214" y="590668"/>
                  <a:pt x="7167524" y="590668"/>
                </a:cubicBezTo>
                <a:cubicBezTo>
                  <a:pt x="7153847" y="590668"/>
                  <a:pt x="7147015" y="594170"/>
                  <a:pt x="7147015" y="601165"/>
                </a:cubicBezTo>
                <a:cubicBezTo>
                  <a:pt x="7147015" y="615168"/>
                  <a:pt x="7137889" y="615168"/>
                  <a:pt x="7119662" y="601165"/>
                </a:cubicBezTo>
                <a:cubicBezTo>
                  <a:pt x="7064927" y="573162"/>
                  <a:pt x="7074054" y="559160"/>
                  <a:pt x="7147015" y="559160"/>
                </a:cubicBezTo>
                <a:close/>
                <a:moveTo>
                  <a:pt x="7064927" y="559160"/>
                </a:moveTo>
                <a:cubicBezTo>
                  <a:pt x="7074054" y="573162"/>
                  <a:pt x="7076335" y="580168"/>
                  <a:pt x="7071772" y="580168"/>
                </a:cubicBezTo>
                <a:cubicBezTo>
                  <a:pt x="7067209" y="580168"/>
                  <a:pt x="7060391" y="576664"/>
                  <a:pt x="7051250" y="569660"/>
                </a:cubicBezTo>
                <a:close/>
                <a:moveTo>
                  <a:pt x="754310" y="556280"/>
                </a:moveTo>
                <a:cubicBezTo>
                  <a:pt x="763424" y="556280"/>
                  <a:pt x="767987" y="559784"/>
                  <a:pt x="767987" y="566789"/>
                </a:cubicBezTo>
                <a:cubicBezTo>
                  <a:pt x="767987" y="573786"/>
                  <a:pt x="763424" y="577288"/>
                  <a:pt x="754310" y="577288"/>
                </a:cubicBezTo>
                <a:cubicBezTo>
                  <a:pt x="745182" y="577288"/>
                  <a:pt x="740633" y="573786"/>
                  <a:pt x="740633" y="566789"/>
                </a:cubicBezTo>
                <a:cubicBezTo>
                  <a:pt x="740633" y="559784"/>
                  <a:pt x="745182" y="556280"/>
                  <a:pt x="754310" y="556280"/>
                </a:cubicBezTo>
                <a:close/>
                <a:moveTo>
                  <a:pt x="7748905" y="527664"/>
                </a:moveTo>
                <a:cubicBezTo>
                  <a:pt x="7776258" y="527664"/>
                  <a:pt x="7789935" y="548661"/>
                  <a:pt x="7789935" y="590668"/>
                </a:cubicBezTo>
                <a:cubicBezTo>
                  <a:pt x="7789935" y="618671"/>
                  <a:pt x="7787654" y="636165"/>
                  <a:pt x="7783089" y="643172"/>
                </a:cubicBezTo>
                <a:cubicBezTo>
                  <a:pt x="7778540" y="650167"/>
                  <a:pt x="7771695" y="650167"/>
                  <a:pt x="7762567" y="643172"/>
                </a:cubicBezTo>
                <a:cubicBezTo>
                  <a:pt x="7735214" y="622163"/>
                  <a:pt x="7730650" y="608162"/>
                  <a:pt x="7748905" y="601165"/>
                </a:cubicBezTo>
                <a:cubicBezTo>
                  <a:pt x="7767130" y="601165"/>
                  <a:pt x="7767130" y="588916"/>
                  <a:pt x="7748905" y="564415"/>
                </a:cubicBezTo>
                <a:cubicBezTo>
                  <a:pt x="7730650" y="539914"/>
                  <a:pt x="7730650" y="527664"/>
                  <a:pt x="7748905" y="527664"/>
                </a:cubicBezTo>
                <a:close/>
                <a:moveTo>
                  <a:pt x="2300062" y="524784"/>
                </a:moveTo>
                <a:cubicBezTo>
                  <a:pt x="2318302" y="538786"/>
                  <a:pt x="2318302" y="552788"/>
                  <a:pt x="2300062" y="566789"/>
                </a:cubicBezTo>
                <a:lnTo>
                  <a:pt x="2272696" y="577288"/>
                </a:lnTo>
                <a:lnTo>
                  <a:pt x="2272696" y="545781"/>
                </a:lnTo>
                <a:cubicBezTo>
                  <a:pt x="2290948" y="531779"/>
                  <a:pt x="2300062" y="524784"/>
                  <a:pt x="2300062" y="524784"/>
                </a:cubicBezTo>
                <a:close/>
                <a:moveTo>
                  <a:pt x="1424597" y="524784"/>
                </a:moveTo>
                <a:cubicBezTo>
                  <a:pt x="1424597" y="531779"/>
                  <a:pt x="1420033" y="542279"/>
                  <a:pt x="1410906" y="556280"/>
                </a:cubicBezTo>
                <a:cubicBezTo>
                  <a:pt x="1401779" y="563287"/>
                  <a:pt x="1397228" y="563287"/>
                  <a:pt x="1397228" y="556280"/>
                </a:cubicBezTo>
                <a:cubicBezTo>
                  <a:pt x="1388116" y="535283"/>
                  <a:pt x="1397228" y="524784"/>
                  <a:pt x="1424597" y="524784"/>
                </a:cubicBezTo>
                <a:close/>
                <a:moveTo>
                  <a:pt x="6705855" y="522409"/>
                </a:moveTo>
                <a:cubicBezTo>
                  <a:pt x="6708135" y="522409"/>
                  <a:pt x="6709276" y="524161"/>
                  <a:pt x="6709276" y="527664"/>
                </a:cubicBezTo>
                <a:cubicBezTo>
                  <a:pt x="6709276" y="534659"/>
                  <a:pt x="6709276" y="541666"/>
                  <a:pt x="6709276" y="548661"/>
                </a:cubicBezTo>
                <a:cubicBezTo>
                  <a:pt x="6709276" y="562663"/>
                  <a:pt x="6704711" y="564415"/>
                  <a:pt x="6695598" y="553915"/>
                </a:cubicBezTo>
                <a:cubicBezTo>
                  <a:pt x="6686486" y="543416"/>
                  <a:pt x="6686486" y="534659"/>
                  <a:pt x="6695598" y="527664"/>
                </a:cubicBezTo>
                <a:cubicBezTo>
                  <a:pt x="6700155" y="524161"/>
                  <a:pt x="6703574" y="522409"/>
                  <a:pt x="6705855" y="522409"/>
                </a:cubicBezTo>
                <a:close/>
                <a:moveTo>
                  <a:pt x="5833796" y="517165"/>
                </a:moveTo>
                <a:lnTo>
                  <a:pt x="5847487" y="569660"/>
                </a:lnTo>
                <a:lnTo>
                  <a:pt x="5847487" y="601165"/>
                </a:lnTo>
                <a:lnTo>
                  <a:pt x="5833796" y="611664"/>
                </a:lnTo>
                <a:close/>
                <a:moveTo>
                  <a:pt x="1889689" y="503776"/>
                </a:moveTo>
                <a:lnTo>
                  <a:pt x="1889689" y="545781"/>
                </a:lnTo>
                <a:cubicBezTo>
                  <a:pt x="1889689" y="566789"/>
                  <a:pt x="1885126" y="577288"/>
                  <a:pt x="1876000" y="577288"/>
                </a:cubicBezTo>
                <a:cubicBezTo>
                  <a:pt x="1857760" y="577288"/>
                  <a:pt x="1853209" y="566789"/>
                  <a:pt x="1862323" y="545781"/>
                </a:cubicBezTo>
                <a:cubicBezTo>
                  <a:pt x="1871436" y="524784"/>
                  <a:pt x="1880563" y="510783"/>
                  <a:pt x="1889689" y="503776"/>
                </a:cubicBezTo>
                <a:close/>
                <a:moveTo>
                  <a:pt x="6695598" y="485658"/>
                </a:moveTo>
                <a:cubicBezTo>
                  <a:pt x="6704711" y="485658"/>
                  <a:pt x="6709276" y="489160"/>
                  <a:pt x="6709276" y="496157"/>
                </a:cubicBezTo>
                <a:cubicBezTo>
                  <a:pt x="6709276" y="503162"/>
                  <a:pt x="6704711" y="506656"/>
                  <a:pt x="6695598" y="506656"/>
                </a:cubicBezTo>
                <a:cubicBezTo>
                  <a:pt x="6686486" y="506656"/>
                  <a:pt x="6681921" y="503162"/>
                  <a:pt x="6681921" y="496157"/>
                </a:cubicBezTo>
                <a:cubicBezTo>
                  <a:pt x="6681921" y="489160"/>
                  <a:pt x="6686486" y="485658"/>
                  <a:pt x="6695598" y="485658"/>
                </a:cubicBezTo>
                <a:close/>
                <a:moveTo>
                  <a:pt x="7037574" y="475159"/>
                </a:moveTo>
                <a:cubicBezTo>
                  <a:pt x="7046700" y="475159"/>
                  <a:pt x="7051250" y="478663"/>
                  <a:pt x="7051250" y="485658"/>
                </a:cubicBezTo>
                <a:lnTo>
                  <a:pt x="7037574" y="485658"/>
                </a:lnTo>
                <a:lnTo>
                  <a:pt x="7023897" y="485658"/>
                </a:lnTo>
                <a:cubicBezTo>
                  <a:pt x="7023897" y="478663"/>
                  <a:pt x="7028460" y="475159"/>
                  <a:pt x="7037574" y="475159"/>
                </a:cubicBezTo>
                <a:close/>
                <a:moveTo>
                  <a:pt x="1192049" y="472279"/>
                </a:moveTo>
                <a:cubicBezTo>
                  <a:pt x="1201163" y="472279"/>
                  <a:pt x="1205726" y="475783"/>
                  <a:pt x="1205726" y="482778"/>
                </a:cubicBezTo>
                <a:cubicBezTo>
                  <a:pt x="1205726" y="489784"/>
                  <a:pt x="1201163" y="493277"/>
                  <a:pt x="1192049" y="493277"/>
                </a:cubicBezTo>
                <a:cubicBezTo>
                  <a:pt x="1182923" y="493277"/>
                  <a:pt x="1178360" y="489784"/>
                  <a:pt x="1178360" y="482778"/>
                </a:cubicBezTo>
                <a:cubicBezTo>
                  <a:pt x="1178360" y="475783"/>
                  <a:pt x="1182923" y="472279"/>
                  <a:pt x="1192049" y="472279"/>
                </a:cubicBezTo>
                <a:close/>
                <a:moveTo>
                  <a:pt x="7762567" y="454162"/>
                </a:moveTo>
                <a:cubicBezTo>
                  <a:pt x="7771695" y="454162"/>
                  <a:pt x="7776258" y="457653"/>
                  <a:pt x="7776258" y="464659"/>
                </a:cubicBezTo>
                <a:cubicBezTo>
                  <a:pt x="7776258" y="471656"/>
                  <a:pt x="7771695" y="475159"/>
                  <a:pt x="7762567" y="475159"/>
                </a:cubicBezTo>
                <a:cubicBezTo>
                  <a:pt x="7753454" y="475159"/>
                  <a:pt x="7748905" y="471656"/>
                  <a:pt x="7748905" y="464659"/>
                </a:cubicBezTo>
                <a:cubicBezTo>
                  <a:pt x="7748905" y="457653"/>
                  <a:pt x="7753454" y="454162"/>
                  <a:pt x="7762567" y="454162"/>
                </a:cubicBezTo>
                <a:close/>
                <a:moveTo>
                  <a:pt x="7037574" y="433154"/>
                </a:moveTo>
                <a:cubicBezTo>
                  <a:pt x="7046700" y="433154"/>
                  <a:pt x="7051250" y="436656"/>
                  <a:pt x="7051250" y="443652"/>
                </a:cubicBezTo>
                <a:cubicBezTo>
                  <a:pt x="7051250" y="450658"/>
                  <a:pt x="7046700" y="454162"/>
                  <a:pt x="7037574" y="454162"/>
                </a:cubicBezTo>
                <a:cubicBezTo>
                  <a:pt x="7028460" y="454162"/>
                  <a:pt x="7023897" y="450658"/>
                  <a:pt x="7023897" y="443652"/>
                </a:cubicBezTo>
                <a:cubicBezTo>
                  <a:pt x="7023897" y="436656"/>
                  <a:pt x="7028460" y="433154"/>
                  <a:pt x="7037574" y="433154"/>
                </a:cubicBezTo>
                <a:close/>
                <a:moveTo>
                  <a:pt x="1424597" y="430274"/>
                </a:moveTo>
                <a:cubicBezTo>
                  <a:pt x="1433711" y="430274"/>
                  <a:pt x="1438259" y="433776"/>
                  <a:pt x="1438259" y="440773"/>
                </a:cubicBezTo>
                <a:cubicBezTo>
                  <a:pt x="1438259" y="447779"/>
                  <a:pt x="1433711" y="451282"/>
                  <a:pt x="1424597" y="451282"/>
                </a:cubicBezTo>
                <a:cubicBezTo>
                  <a:pt x="1415468" y="451282"/>
                  <a:pt x="1410906" y="447779"/>
                  <a:pt x="1410906" y="440773"/>
                </a:cubicBezTo>
                <a:cubicBezTo>
                  <a:pt x="1410906" y="433776"/>
                  <a:pt x="1415468" y="430274"/>
                  <a:pt x="1424597" y="430274"/>
                </a:cubicBezTo>
                <a:close/>
                <a:moveTo>
                  <a:pt x="5820132" y="422655"/>
                </a:moveTo>
                <a:lnTo>
                  <a:pt x="5820132" y="433154"/>
                </a:lnTo>
                <a:lnTo>
                  <a:pt x="5806443" y="433154"/>
                </a:lnTo>
                <a:cubicBezTo>
                  <a:pt x="5806443" y="426157"/>
                  <a:pt x="5811007" y="422655"/>
                  <a:pt x="5820132" y="422655"/>
                </a:cubicBezTo>
                <a:close/>
                <a:moveTo>
                  <a:pt x="6367287" y="401656"/>
                </a:moveTo>
                <a:cubicBezTo>
                  <a:pt x="6376414" y="401656"/>
                  <a:pt x="6380977" y="405149"/>
                  <a:pt x="6380977" y="412155"/>
                </a:cubicBezTo>
                <a:cubicBezTo>
                  <a:pt x="6380977" y="419151"/>
                  <a:pt x="6376414" y="422655"/>
                  <a:pt x="6367287" y="422655"/>
                </a:cubicBezTo>
                <a:cubicBezTo>
                  <a:pt x="6358174" y="422655"/>
                  <a:pt x="6353623" y="419151"/>
                  <a:pt x="6353623" y="412155"/>
                </a:cubicBezTo>
                <a:cubicBezTo>
                  <a:pt x="6353623" y="405149"/>
                  <a:pt x="6358174" y="401656"/>
                  <a:pt x="6367287" y="401656"/>
                </a:cubicBezTo>
                <a:close/>
                <a:moveTo>
                  <a:pt x="7338518" y="380648"/>
                </a:moveTo>
                <a:cubicBezTo>
                  <a:pt x="7347644" y="380648"/>
                  <a:pt x="7352194" y="384151"/>
                  <a:pt x="7352194" y="391157"/>
                </a:cubicBezTo>
                <a:cubicBezTo>
                  <a:pt x="7352194" y="398154"/>
                  <a:pt x="7347644" y="401656"/>
                  <a:pt x="7338518" y="401656"/>
                </a:cubicBezTo>
                <a:cubicBezTo>
                  <a:pt x="7329404" y="401656"/>
                  <a:pt x="7324841" y="398154"/>
                  <a:pt x="7324841" y="391157"/>
                </a:cubicBezTo>
                <a:cubicBezTo>
                  <a:pt x="7324841" y="384151"/>
                  <a:pt x="7329404" y="380648"/>
                  <a:pt x="7338518" y="380648"/>
                </a:cubicBezTo>
                <a:close/>
                <a:moveTo>
                  <a:pt x="6668231" y="349152"/>
                </a:moveTo>
                <a:cubicBezTo>
                  <a:pt x="6695598" y="349152"/>
                  <a:pt x="6704711" y="359652"/>
                  <a:pt x="6695598" y="380648"/>
                </a:cubicBezTo>
                <a:cubicBezTo>
                  <a:pt x="6695598" y="387655"/>
                  <a:pt x="6691049" y="387655"/>
                  <a:pt x="6681921" y="380648"/>
                </a:cubicBezTo>
                <a:cubicBezTo>
                  <a:pt x="6672794" y="366647"/>
                  <a:pt x="6668231" y="356147"/>
                  <a:pt x="6668231" y="349152"/>
                </a:cubicBezTo>
                <a:close/>
                <a:moveTo>
                  <a:pt x="5792767" y="349152"/>
                </a:moveTo>
                <a:cubicBezTo>
                  <a:pt x="5792767" y="349152"/>
                  <a:pt x="5801879" y="356147"/>
                  <a:pt x="5820132" y="370149"/>
                </a:cubicBezTo>
                <a:lnTo>
                  <a:pt x="5820132" y="401656"/>
                </a:lnTo>
                <a:lnTo>
                  <a:pt x="5792767" y="391157"/>
                </a:lnTo>
                <a:cubicBezTo>
                  <a:pt x="5774524" y="377155"/>
                  <a:pt x="5774524" y="363154"/>
                  <a:pt x="5792767" y="349152"/>
                </a:cubicBezTo>
                <a:close/>
                <a:moveTo>
                  <a:pt x="1616099" y="346272"/>
                </a:moveTo>
                <a:cubicBezTo>
                  <a:pt x="1634326" y="346272"/>
                  <a:pt x="1643452" y="363767"/>
                  <a:pt x="1643452" y="398778"/>
                </a:cubicBezTo>
                <a:cubicBezTo>
                  <a:pt x="1643452" y="433776"/>
                  <a:pt x="1634326" y="465283"/>
                  <a:pt x="1616099" y="493277"/>
                </a:cubicBezTo>
                <a:cubicBezTo>
                  <a:pt x="1606972" y="486282"/>
                  <a:pt x="1602410" y="468776"/>
                  <a:pt x="1602410" y="440773"/>
                </a:cubicBezTo>
                <a:cubicBezTo>
                  <a:pt x="1602410" y="377770"/>
                  <a:pt x="1606972" y="346272"/>
                  <a:pt x="1616099" y="346272"/>
                </a:cubicBezTo>
                <a:close/>
                <a:moveTo>
                  <a:pt x="3296125" y="341699"/>
                </a:moveTo>
                <a:lnTo>
                  <a:pt x="3357099" y="341699"/>
                </a:lnTo>
                <a:lnTo>
                  <a:pt x="3367261" y="427512"/>
                </a:lnTo>
                <a:cubicBezTo>
                  <a:pt x="3374040" y="458712"/>
                  <a:pt x="3377420" y="513327"/>
                  <a:pt x="3377420" y="591332"/>
                </a:cubicBezTo>
                <a:cubicBezTo>
                  <a:pt x="3377420" y="638138"/>
                  <a:pt x="3384201" y="661546"/>
                  <a:pt x="3397752" y="661546"/>
                </a:cubicBezTo>
                <a:cubicBezTo>
                  <a:pt x="3404523" y="661546"/>
                  <a:pt x="3407914" y="653746"/>
                  <a:pt x="3407914" y="638138"/>
                </a:cubicBezTo>
                <a:cubicBezTo>
                  <a:pt x="3407914" y="627744"/>
                  <a:pt x="3431626" y="567933"/>
                  <a:pt x="3479049" y="458712"/>
                </a:cubicBezTo>
                <a:cubicBezTo>
                  <a:pt x="3485819" y="443112"/>
                  <a:pt x="3492600" y="434011"/>
                  <a:pt x="3499371" y="431410"/>
                </a:cubicBezTo>
                <a:cubicBezTo>
                  <a:pt x="3506150" y="428807"/>
                  <a:pt x="3514618" y="427512"/>
                  <a:pt x="3524777" y="427512"/>
                </a:cubicBezTo>
                <a:cubicBezTo>
                  <a:pt x="3534939" y="427512"/>
                  <a:pt x="3550184" y="424903"/>
                  <a:pt x="3570517" y="419714"/>
                </a:cubicBezTo>
                <a:cubicBezTo>
                  <a:pt x="3597608" y="414509"/>
                  <a:pt x="3614550" y="417111"/>
                  <a:pt x="3621320" y="427512"/>
                </a:cubicBezTo>
                <a:lnTo>
                  <a:pt x="3621320" y="716152"/>
                </a:lnTo>
                <a:cubicBezTo>
                  <a:pt x="3621320" y="934584"/>
                  <a:pt x="3631491" y="1043805"/>
                  <a:pt x="3651812" y="1043805"/>
                </a:cubicBezTo>
                <a:cubicBezTo>
                  <a:pt x="3665363" y="1043805"/>
                  <a:pt x="3672134" y="1035997"/>
                  <a:pt x="3672134" y="1020397"/>
                </a:cubicBezTo>
                <a:cubicBezTo>
                  <a:pt x="3672134" y="989191"/>
                  <a:pt x="3678915" y="983994"/>
                  <a:pt x="3692465" y="1004799"/>
                </a:cubicBezTo>
                <a:lnTo>
                  <a:pt x="3702627" y="1035997"/>
                </a:lnTo>
                <a:cubicBezTo>
                  <a:pt x="3709396" y="1041202"/>
                  <a:pt x="3716177" y="1046407"/>
                  <a:pt x="3722949" y="1051597"/>
                </a:cubicBezTo>
                <a:cubicBezTo>
                  <a:pt x="3756821" y="983994"/>
                  <a:pt x="3773761" y="911186"/>
                  <a:pt x="3773761" y="833171"/>
                </a:cubicBezTo>
                <a:cubicBezTo>
                  <a:pt x="3773761" y="796768"/>
                  <a:pt x="3766992" y="768156"/>
                  <a:pt x="3753440" y="747359"/>
                </a:cubicBezTo>
                <a:cubicBezTo>
                  <a:pt x="3739890" y="726562"/>
                  <a:pt x="3733109" y="703156"/>
                  <a:pt x="3733109" y="677146"/>
                </a:cubicBezTo>
                <a:cubicBezTo>
                  <a:pt x="3739890" y="645946"/>
                  <a:pt x="3756821" y="632941"/>
                  <a:pt x="3783923" y="638138"/>
                </a:cubicBezTo>
                <a:cubicBezTo>
                  <a:pt x="3817795" y="643344"/>
                  <a:pt x="3838128" y="661546"/>
                  <a:pt x="3844897" y="692744"/>
                </a:cubicBezTo>
                <a:cubicBezTo>
                  <a:pt x="3858450" y="729149"/>
                  <a:pt x="3872000" y="747359"/>
                  <a:pt x="3885550" y="747359"/>
                </a:cubicBezTo>
                <a:lnTo>
                  <a:pt x="3895712" y="723952"/>
                </a:lnTo>
                <a:lnTo>
                  <a:pt x="3905872" y="716152"/>
                </a:lnTo>
                <a:cubicBezTo>
                  <a:pt x="3905872" y="731751"/>
                  <a:pt x="3916043" y="739559"/>
                  <a:pt x="3936365" y="739559"/>
                </a:cubicBezTo>
                <a:cubicBezTo>
                  <a:pt x="3956687" y="739559"/>
                  <a:pt x="3960076" y="744755"/>
                  <a:pt x="3946526" y="755159"/>
                </a:cubicBezTo>
                <a:cubicBezTo>
                  <a:pt x="3926204" y="781168"/>
                  <a:pt x="3916043" y="825365"/>
                  <a:pt x="3916043" y="887778"/>
                </a:cubicBezTo>
                <a:cubicBezTo>
                  <a:pt x="3916043" y="913787"/>
                  <a:pt x="3917728" y="955381"/>
                  <a:pt x="3921118" y="1012599"/>
                </a:cubicBezTo>
                <a:cubicBezTo>
                  <a:pt x="3924509" y="1069807"/>
                  <a:pt x="3926204" y="1106211"/>
                  <a:pt x="3926204" y="1121810"/>
                </a:cubicBezTo>
                <a:lnTo>
                  <a:pt x="3926204" y="1160818"/>
                </a:lnTo>
                <a:cubicBezTo>
                  <a:pt x="3912653" y="1238831"/>
                  <a:pt x="3926204" y="1306442"/>
                  <a:pt x="3966848" y="1363650"/>
                </a:cubicBezTo>
                <a:lnTo>
                  <a:pt x="3977018" y="1379250"/>
                </a:lnTo>
                <a:cubicBezTo>
                  <a:pt x="3977018" y="1389653"/>
                  <a:pt x="3977018" y="1394850"/>
                  <a:pt x="3977018" y="1394850"/>
                </a:cubicBezTo>
                <a:cubicBezTo>
                  <a:pt x="3990560" y="1394850"/>
                  <a:pt x="3997339" y="1384455"/>
                  <a:pt x="3997339" y="1363650"/>
                </a:cubicBezTo>
                <a:cubicBezTo>
                  <a:pt x="3997339" y="1348043"/>
                  <a:pt x="4007501" y="1340243"/>
                  <a:pt x="4027823" y="1340243"/>
                </a:cubicBezTo>
                <a:cubicBezTo>
                  <a:pt x="4034603" y="1340243"/>
                  <a:pt x="4041372" y="1338943"/>
                  <a:pt x="4048154" y="1336339"/>
                </a:cubicBezTo>
                <a:cubicBezTo>
                  <a:pt x="4054924" y="1333738"/>
                  <a:pt x="4061705" y="1327247"/>
                  <a:pt x="4068475" y="1316837"/>
                </a:cubicBezTo>
                <a:cubicBezTo>
                  <a:pt x="4068475" y="1311647"/>
                  <a:pt x="4070171" y="1299936"/>
                  <a:pt x="4073561" y="1281733"/>
                </a:cubicBezTo>
                <a:cubicBezTo>
                  <a:pt x="4076941" y="1263531"/>
                  <a:pt x="4078636" y="1246631"/>
                  <a:pt x="4078636" y="1231031"/>
                </a:cubicBezTo>
                <a:cubicBezTo>
                  <a:pt x="4078636" y="1173823"/>
                  <a:pt x="4071866" y="1119216"/>
                  <a:pt x="4058315" y="1067205"/>
                </a:cubicBezTo>
                <a:cubicBezTo>
                  <a:pt x="4058315" y="1051597"/>
                  <a:pt x="4061705" y="1043805"/>
                  <a:pt x="4068475" y="1043805"/>
                </a:cubicBezTo>
                <a:cubicBezTo>
                  <a:pt x="4075256" y="1043805"/>
                  <a:pt x="4078636" y="1048994"/>
                  <a:pt x="4078636" y="1059405"/>
                </a:cubicBezTo>
                <a:cubicBezTo>
                  <a:pt x="4078636" y="1080210"/>
                  <a:pt x="4085416" y="1085415"/>
                  <a:pt x="4098967" y="1075003"/>
                </a:cubicBezTo>
                <a:cubicBezTo>
                  <a:pt x="4112519" y="1064602"/>
                  <a:pt x="4119289" y="1038600"/>
                  <a:pt x="4119289" y="996991"/>
                </a:cubicBezTo>
                <a:cubicBezTo>
                  <a:pt x="4119289" y="955381"/>
                  <a:pt x="4122680" y="934584"/>
                  <a:pt x="4129450" y="934584"/>
                </a:cubicBezTo>
                <a:cubicBezTo>
                  <a:pt x="4143002" y="934584"/>
                  <a:pt x="4149783" y="944987"/>
                  <a:pt x="4149783" y="965792"/>
                </a:cubicBezTo>
                <a:cubicBezTo>
                  <a:pt x="4149783" y="981391"/>
                  <a:pt x="4156551" y="989191"/>
                  <a:pt x="4170103" y="989191"/>
                </a:cubicBezTo>
                <a:cubicBezTo>
                  <a:pt x="4176873" y="989191"/>
                  <a:pt x="4180264" y="976186"/>
                  <a:pt x="4180264" y="950184"/>
                </a:cubicBezTo>
                <a:cubicBezTo>
                  <a:pt x="4180264" y="934584"/>
                  <a:pt x="4187035" y="931983"/>
                  <a:pt x="4200586" y="942384"/>
                </a:cubicBezTo>
                <a:cubicBezTo>
                  <a:pt x="4214137" y="947589"/>
                  <a:pt x="4224298" y="942384"/>
                  <a:pt x="4231079" y="926784"/>
                </a:cubicBezTo>
                <a:cubicBezTo>
                  <a:pt x="4244629" y="874781"/>
                  <a:pt x="4258181" y="874781"/>
                  <a:pt x="4271731" y="926784"/>
                </a:cubicBezTo>
                <a:cubicBezTo>
                  <a:pt x="4271731" y="937187"/>
                  <a:pt x="4275112" y="937187"/>
                  <a:pt x="4281893" y="926784"/>
                </a:cubicBezTo>
                <a:cubicBezTo>
                  <a:pt x="4288663" y="916375"/>
                  <a:pt x="4292052" y="900775"/>
                  <a:pt x="4292052" y="879978"/>
                </a:cubicBezTo>
                <a:lnTo>
                  <a:pt x="4312374" y="825365"/>
                </a:lnTo>
                <a:lnTo>
                  <a:pt x="4322535" y="950184"/>
                </a:lnTo>
                <a:cubicBezTo>
                  <a:pt x="4322535" y="1028197"/>
                  <a:pt x="4329315" y="1067205"/>
                  <a:pt x="4342867" y="1067205"/>
                </a:cubicBezTo>
                <a:cubicBezTo>
                  <a:pt x="4349636" y="1067205"/>
                  <a:pt x="4353027" y="1051597"/>
                  <a:pt x="4353027" y="1020397"/>
                </a:cubicBezTo>
                <a:cubicBezTo>
                  <a:pt x="4353027" y="983994"/>
                  <a:pt x="4359799" y="965792"/>
                  <a:pt x="4373349" y="965792"/>
                </a:cubicBezTo>
                <a:cubicBezTo>
                  <a:pt x="4386900" y="965792"/>
                  <a:pt x="4397061" y="937187"/>
                  <a:pt x="4403842" y="879978"/>
                </a:cubicBezTo>
                <a:cubicBezTo>
                  <a:pt x="4410613" y="822762"/>
                  <a:pt x="4407231" y="781168"/>
                  <a:pt x="4393681" y="755159"/>
                </a:cubicBezTo>
                <a:cubicBezTo>
                  <a:pt x="4380130" y="723952"/>
                  <a:pt x="4376739" y="705749"/>
                  <a:pt x="4383520" y="700552"/>
                </a:cubicBezTo>
                <a:cubicBezTo>
                  <a:pt x="4397061" y="690143"/>
                  <a:pt x="4407231" y="697949"/>
                  <a:pt x="4414003" y="723952"/>
                </a:cubicBezTo>
                <a:cubicBezTo>
                  <a:pt x="4461426" y="827967"/>
                  <a:pt x="4488528" y="879978"/>
                  <a:pt x="4495299" y="879978"/>
                </a:cubicBezTo>
                <a:cubicBezTo>
                  <a:pt x="4508850" y="879978"/>
                  <a:pt x="4515631" y="887778"/>
                  <a:pt x="4515631" y="903378"/>
                </a:cubicBezTo>
                <a:lnTo>
                  <a:pt x="4525792" y="911186"/>
                </a:lnTo>
                <a:cubicBezTo>
                  <a:pt x="4541033" y="879978"/>
                  <a:pt x="4558181" y="872176"/>
                  <a:pt x="4577236" y="887780"/>
                </a:cubicBezTo>
                <a:lnTo>
                  <a:pt x="4587029" y="899419"/>
                </a:lnTo>
                <a:lnTo>
                  <a:pt x="4623192" y="880090"/>
                </a:lnTo>
                <a:cubicBezTo>
                  <a:pt x="4664231" y="865652"/>
                  <a:pt x="4684751" y="884684"/>
                  <a:pt x="4684751" y="937191"/>
                </a:cubicBezTo>
                <a:lnTo>
                  <a:pt x="4686743" y="1050963"/>
                </a:lnTo>
                <a:lnTo>
                  <a:pt x="4688394" y="1051597"/>
                </a:lnTo>
                <a:cubicBezTo>
                  <a:pt x="4708715" y="1051597"/>
                  <a:pt x="4715495" y="1041202"/>
                  <a:pt x="4708715" y="1020397"/>
                </a:cubicBezTo>
                <a:cubicBezTo>
                  <a:pt x="4701945" y="1004799"/>
                  <a:pt x="4718877" y="970989"/>
                  <a:pt x="4759529" y="918978"/>
                </a:cubicBezTo>
                <a:cubicBezTo>
                  <a:pt x="4759529" y="924183"/>
                  <a:pt x="4762920" y="937187"/>
                  <a:pt x="4769691" y="957984"/>
                </a:cubicBezTo>
                <a:lnTo>
                  <a:pt x="4800182" y="1020397"/>
                </a:lnTo>
                <a:lnTo>
                  <a:pt x="4820504" y="1020397"/>
                </a:lnTo>
                <a:cubicBezTo>
                  <a:pt x="4834055" y="1015192"/>
                  <a:pt x="4840826" y="1009995"/>
                  <a:pt x="4840826" y="1004799"/>
                </a:cubicBezTo>
                <a:lnTo>
                  <a:pt x="4830665" y="989191"/>
                </a:lnTo>
                <a:cubicBezTo>
                  <a:pt x="4796791" y="963189"/>
                  <a:pt x="4796791" y="952794"/>
                  <a:pt x="4830665" y="957984"/>
                </a:cubicBezTo>
                <a:cubicBezTo>
                  <a:pt x="4844216" y="963189"/>
                  <a:pt x="4854377" y="957984"/>
                  <a:pt x="4861158" y="942384"/>
                </a:cubicBezTo>
                <a:cubicBezTo>
                  <a:pt x="4861158" y="931983"/>
                  <a:pt x="4861158" y="895578"/>
                  <a:pt x="4861158" y="833171"/>
                </a:cubicBezTo>
                <a:cubicBezTo>
                  <a:pt x="4861158" y="791562"/>
                  <a:pt x="4861158" y="769464"/>
                  <a:pt x="4861158" y="766855"/>
                </a:cubicBezTo>
                <a:cubicBezTo>
                  <a:pt x="4861158" y="764259"/>
                  <a:pt x="4864538" y="775964"/>
                  <a:pt x="4871319" y="801965"/>
                </a:cubicBezTo>
                <a:cubicBezTo>
                  <a:pt x="4878095" y="822765"/>
                  <a:pt x="4883175" y="850722"/>
                  <a:pt x="4886562" y="885828"/>
                </a:cubicBezTo>
                <a:lnTo>
                  <a:pt x="4889310" y="954445"/>
                </a:lnTo>
                <a:lnTo>
                  <a:pt x="4896777" y="973938"/>
                </a:lnTo>
                <a:cubicBezTo>
                  <a:pt x="4901334" y="994939"/>
                  <a:pt x="4903610" y="1028192"/>
                  <a:pt x="4903610" y="1073696"/>
                </a:cubicBezTo>
                <a:cubicBezTo>
                  <a:pt x="4912749" y="1136699"/>
                  <a:pt x="4930988" y="1154205"/>
                  <a:pt x="4958343" y="1126200"/>
                </a:cubicBezTo>
                <a:cubicBezTo>
                  <a:pt x="4985698" y="1105192"/>
                  <a:pt x="5003937" y="1101701"/>
                  <a:pt x="5013051" y="1115703"/>
                </a:cubicBezTo>
                <a:cubicBezTo>
                  <a:pt x="5013051" y="1122698"/>
                  <a:pt x="5008487" y="1126200"/>
                  <a:pt x="4999375" y="1126200"/>
                </a:cubicBezTo>
                <a:cubicBezTo>
                  <a:pt x="4985693" y="1126200"/>
                  <a:pt x="4977147" y="1167546"/>
                  <a:pt x="4973729" y="1250235"/>
                </a:cubicBezTo>
                <a:lnTo>
                  <a:pt x="4973454" y="1265738"/>
                </a:lnTo>
                <a:lnTo>
                  <a:pt x="4978025" y="1297339"/>
                </a:lnTo>
                <a:cubicBezTo>
                  <a:pt x="4981412" y="1305143"/>
                  <a:pt x="4986493" y="1309045"/>
                  <a:pt x="4993269" y="1309045"/>
                </a:cubicBezTo>
                <a:cubicBezTo>
                  <a:pt x="5006819" y="1309045"/>
                  <a:pt x="5013591" y="1327247"/>
                  <a:pt x="5013591" y="1363650"/>
                </a:cubicBezTo>
                <a:cubicBezTo>
                  <a:pt x="5013591" y="1384455"/>
                  <a:pt x="5018675" y="1414354"/>
                  <a:pt x="5028837" y="1453360"/>
                </a:cubicBezTo>
                <a:cubicBezTo>
                  <a:pt x="5038997" y="1492367"/>
                  <a:pt x="5040691" y="1527469"/>
                  <a:pt x="5033921" y="1558677"/>
                </a:cubicBezTo>
                <a:lnTo>
                  <a:pt x="5013591" y="1613283"/>
                </a:lnTo>
                <a:lnTo>
                  <a:pt x="5013591" y="1543069"/>
                </a:lnTo>
                <a:cubicBezTo>
                  <a:pt x="5013591" y="1527469"/>
                  <a:pt x="5010202" y="1513168"/>
                  <a:pt x="5003428" y="1500165"/>
                </a:cubicBezTo>
                <a:lnTo>
                  <a:pt x="4975379" y="1467864"/>
                </a:lnTo>
                <a:lnTo>
                  <a:pt x="4975442" y="1470098"/>
                </a:lnTo>
                <a:cubicBezTo>
                  <a:pt x="4977722" y="1503351"/>
                  <a:pt x="4981141" y="1528728"/>
                  <a:pt x="4985698" y="1546227"/>
                </a:cubicBezTo>
                <a:cubicBezTo>
                  <a:pt x="4997099" y="1596981"/>
                  <a:pt x="5007928" y="1642045"/>
                  <a:pt x="5018187" y="1681423"/>
                </a:cubicBezTo>
                <a:lnTo>
                  <a:pt x="5028871" y="1718575"/>
                </a:lnTo>
                <a:lnTo>
                  <a:pt x="5044082" y="1706903"/>
                </a:lnTo>
                <a:cubicBezTo>
                  <a:pt x="5044082" y="1675688"/>
                  <a:pt x="5054243" y="1673095"/>
                  <a:pt x="5074565" y="1699096"/>
                </a:cubicBezTo>
                <a:lnTo>
                  <a:pt x="5076653" y="1702303"/>
                </a:lnTo>
                <a:lnTo>
                  <a:pt x="5081448" y="1686671"/>
                </a:lnTo>
                <a:cubicBezTo>
                  <a:pt x="5083729" y="1677045"/>
                  <a:pt x="5086011" y="1665234"/>
                  <a:pt x="5088293" y="1651237"/>
                </a:cubicBezTo>
                <a:cubicBezTo>
                  <a:pt x="5092858" y="1623232"/>
                  <a:pt x="5095139" y="1598731"/>
                  <a:pt x="5095139" y="1577723"/>
                </a:cubicBezTo>
                <a:lnTo>
                  <a:pt x="5065835" y="1390346"/>
                </a:lnTo>
                <a:lnTo>
                  <a:pt x="5044082" y="1340243"/>
                </a:lnTo>
                <a:lnTo>
                  <a:pt x="5061046" y="1332645"/>
                </a:lnTo>
                <a:lnTo>
                  <a:pt x="5054095" y="1231200"/>
                </a:lnTo>
                <a:cubicBezTo>
                  <a:pt x="5054095" y="1189205"/>
                  <a:pt x="5058657" y="1168197"/>
                  <a:pt x="5067759" y="1168197"/>
                </a:cubicBezTo>
                <a:cubicBezTo>
                  <a:pt x="5086011" y="1168197"/>
                  <a:pt x="5095139" y="1140203"/>
                  <a:pt x="5095139" y="1084195"/>
                </a:cubicBezTo>
                <a:lnTo>
                  <a:pt x="5108801" y="1210202"/>
                </a:lnTo>
                <a:lnTo>
                  <a:pt x="5111783" y="1231869"/>
                </a:lnTo>
                <a:lnTo>
                  <a:pt x="5125379" y="1238831"/>
                </a:lnTo>
                <a:lnTo>
                  <a:pt x="5145711" y="1246631"/>
                </a:lnTo>
                <a:cubicBezTo>
                  <a:pt x="5145711" y="1241426"/>
                  <a:pt x="5157566" y="1242727"/>
                  <a:pt x="5181278" y="1250535"/>
                </a:cubicBezTo>
                <a:lnTo>
                  <a:pt x="5204553" y="1261255"/>
                </a:lnTo>
                <a:lnTo>
                  <a:pt x="5204553" y="1136699"/>
                </a:lnTo>
                <a:lnTo>
                  <a:pt x="5204553" y="1031691"/>
                </a:lnTo>
                <a:cubicBezTo>
                  <a:pt x="5204553" y="814677"/>
                  <a:pt x="5222807" y="706175"/>
                  <a:pt x="5259288" y="706175"/>
                </a:cubicBezTo>
                <a:lnTo>
                  <a:pt x="5286641" y="1073696"/>
                </a:lnTo>
                <a:cubicBezTo>
                  <a:pt x="5291202" y="1150701"/>
                  <a:pt x="5296331" y="1218082"/>
                  <a:pt x="5302031" y="1275835"/>
                </a:cubicBezTo>
                <a:lnTo>
                  <a:pt x="5307456" y="1323808"/>
                </a:lnTo>
                <a:lnTo>
                  <a:pt x="5308303" y="1324643"/>
                </a:lnTo>
                <a:cubicBezTo>
                  <a:pt x="5332015" y="1350647"/>
                  <a:pt x="5351494" y="1389002"/>
                  <a:pt x="5366739" y="1439711"/>
                </a:cubicBezTo>
                <a:lnTo>
                  <a:pt x="5381655" y="1504343"/>
                </a:lnTo>
                <a:lnTo>
                  <a:pt x="5385387" y="1479615"/>
                </a:lnTo>
                <a:cubicBezTo>
                  <a:pt x="5392518" y="1417266"/>
                  <a:pt x="5396083" y="1302960"/>
                  <a:pt x="5396083" y="1136699"/>
                </a:cubicBezTo>
                <a:cubicBezTo>
                  <a:pt x="5396083" y="870684"/>
                  <a:pt x="5405196" y="737672"/>
                  <a:pt x="5423437" y="737672"/>
                </a:cubicBezTo>
                <a:cubicBezTo>
                  <a:pt x="5441664" y="737672"/>
                  <a:pt x="5450790" y="860186"/>
                  <a:pt x="5450790" y="1105192"/>
                </a:cubicBezTo>
                <a:cubicBezTo>
                  <a:pt x="5450790" y="1330962"/>
                  <a:pt x="5453357" y="1491752"/>
                  <a:pt x="5458486" y="1587571"/>
                </a:cubicBezTo>
                <a:lnTo>
                  <a:pt x="5462498" y="1637306"/>
                </a:lnTo>
                <a:lnTo>
                  <a:pt x="5465831" y="1574283"/>
                </a:lnTo>
                <a:cubicBezTo>
                  <a:pt x="5475992" y="1511871"/>
                  <a:pt x="5481067" y="1478067"/>
                  <a:pt x="5481067" y="1472863"/>
                </a:cubicBezTo>
                <a:cubicBezTo>
                  <a:pt x="5467515" y="1441664"/>
                  <a:pt x="5470905" y="1418256"/>
                  <a:pt x="5491227" y="1402658"/>
                </a:cubicBezTo>
                <a:lnTo>
                  <a:pt x="5505498" y="1399002"/>
                </a:lnTo>
                <a:lnTo>
                  <a:pt x="5505498" y="1094695"/>
                </a:lnTo>
                <a:cubicBezTo>
                  <a:pt x="5505498" y="870684"/>
                  <a:pt x="5519189" y="751674"/>
                  <a:pt x="5546542" y="737672"/>
                </a:cubicBezTo>
                <a:cubicBezTo>
                  <a:pt x="5601263" y="716674"/>
                  <a:pt x="5624067" y="737672"/>
                  <a:pt x="5614939" y="800676"/>
                </a:cubicBezTo>
                <a:cubicBezTo>
                  <a:pt x="5596714" y="919687"/>
                  <a:pt x="5592136" y="982690"/>
                  <a:pt x="5601263" y="989685"/>
                </a:cubicBezTo>
                <a:cubicBezTo>
                  <a:pt x="5619503" y="989685"/>
                  <a:pt x="5633179" y="954685"/>
                  <a:pt x="5642292" y="884687"/>
                </a:cubicBezTo>
                <a:cubicBezTo>
                  <a:pt x="5642292" y="800676"/>
                  <a:pt x="5651421" y="751674"/>
                  <a:pt x="5669647" y="737672"/>
                </a:cubicBezTo>
                <a:cubicBezTo>
                  <a:pt x="5687901" y="737672"/>
                  <a:pt x="5701577" y="772682"/>
                  <a:pt x="5710691" y="842680"/>
                </a:cubicBezTo>
                <a:cubicBezTo>
                  <a:pt x="5710691" y="912690"/>
                  <a:pt x="5719818" y="975693"/>
                  <a:pt x="5738044" y="1031691"/>
                </a:cubicBezTo>
                <a:cubicBezTo>
                  <a:pt x="5738044" y="1038696"/>
                  <a:pt x="5738044" y="1045693"/>
                  <a:pt x="5738044" y="1052698"/>
                </a:cubicBezTo>
                <a:lnTo>
                  <a:pt x="5751735" y="916183"/>
                </a:lnTo>
                <a:cubicBezTo>
                  <a:pt x="5751735" y="790176"/>
                  <a:pt x="5769976" y="720176"/>
                  <a:pt x="5806443" y="706175"/>
                </a:cubicBezTo>
                <a:cubicBezTo>
                  <a:pt x="5852050" y="678171"/>
                  <a:pt x="5890812" y="679922"/>
                  <a:pt x="5922715" y="711429"/>
                </a:cubicBezTo>
                <a:cubicBezTo>
                  <a:pt x="5954647" y="742925"/>
                  <a:pt x="5961491" y="783180"/>
                  <a:pt x="5943239" y="832181"/>
                </a:cubicBezTo>
                <a:cubicBezTo>
                  <a:pt x="5906757" y="958189"/>
                  <a:pt x="5906757" y="1021192"/>
                  <a:pt x="5943239" y="1021192"/>
                </a:cubicBezTo>
                <a:cubicBezTo>
                  <a:pt x="5961491" y="1021192"/>
                  <a:pt x="5970592" y="1035194"/>
                  <a:pt x="5970592" y="1063197"/>
                </a:cubicBezTo>
                <a:cubicBezTo>
                  <a:pt x="5970592" y="1077200"/>
                  <a:pt x="5966042" y="1085947"/>
                  <a:pt x="5956915" y="1089450"/>
                </a:cubicBezTo>
                <a:cubicBezTo>
                  <a:pt x="5947802" y="1092954"/>
                  <a:pt x="5938675" y="1096445"/>
                  <a:pt x="5929562" y="1099949"/>
                </a:cubicBezTo>
                <a:cubicBezTo>
                  <a:pt x="5920448" y="1103451"/>
                  <a:pt x="5920448" y="1122698"/>
                  <a:pt x="5929562" y="1157698"/>
                </a:cubicBezTo>
                <a:cubicBezTo>
                  <a:pt x="5938675" y="1185701"/>
                  <a:pt x="5931856" y="1236455"/>
                  <a:pt x="5909039" y="1309967"/>
                </a:cubicBezTo>
                <a:cubicBezTo>
                  <a:pt x="5886248" y="1383469"/>
                  <a:pt x="5883967" y="1434223"/>
                  <a:pt x="5902193" y="1462216"/>
                </a:cubicBezTo>
                <a:cubicBezTo>
                  <a:pt x="5911320" y="1476218"/>
                  <a:pt x="5915884" y="1630229"/>
                  <a:pt x="5915884" y="1924248"/>
                </a:cubicBezTo>
                <a:cubicBezTo>
                  <a:pt x="5915884" y="1994258"/>
                  <a:pt x="5918167" y="2066008"/>
                  <a:pt x="5922715" y="2139511"/>
                </a:cubicBezTo>
                <a:cubicBezTo>
                  <a:pt x="5927280" y="2213023"/>
                  <a:pt x="5929562" y="2272523"/>
                  <a:pt x="5929562" y="2318021"/>
                </a:cubicBezTo>
                <a:cubicBezTo>
                  <a:pt x="5929562" y="2363530"/>
                  <a:pt x="5929562" y="2389782"/>
                  <a:pt x="5929562" y="2396778"/>
                </a:cubicBezTo>
                <a:cubicBezTo>
                  <a:pt x="5929562" y="2473784"/>
                  <a:pt x="5956915" y="2477287"/>
                  <a:pt x="6011635" y="2407277"/>
                </a:cubicBezTo>
                <a:cubicBezTo>
                  <a:pt x="6029875" y="2386280"/>
                  <a:pt x="6034439" y="2375781"/>
                  <a:pt x="6025326" y="2375781"/>
                </a:cubicBezTo>
                <a:cubicBezTo>
                  <a:pt x="5988845" y="2375781"/>
                  <a:pt x="5970592" y="2375781"/>
                  <a:pt x="5970592" y="2375781"/>
                </a:cubicBezTo>
                <a:cubicBezTo>
                  <a:pt x="5970592" y="2368775"/>
                  <a:pt x="5979719" y="2358275"/>
                  <a:pt x="5997945" y="2344274"/>
                </a:cubicBezTo>
                <a:cubicBezTo>
                  <a:pt x="6025326" y="2330272"/>
                  <a:pt x="6034439" y="2319773"/>
                  <a:pt x="6025326" y="2312778"/>
                </a:cubicBezTo>
                <a:cubicBezTo>
                  <a:pt x="6016198" y="2305771"/>
                  <a:pt x="6009353" y="2291770"/>
                  <a:pt x="6004790" y="2270771"/>
                </a:cubicBezTo>
                <a:cubicBezTo>
                  <a:pt x="6000239" y="2249763"/>
                  <a:pt x="5997945" y="2232269"/>
                  <a:pt x="5997945" y="2218267"/>
                </a:cubicBezTo>
                <a:cubicBezTo>
                  <a:pt x="5997945" y="2204266"/>
                  <a:pt x="6002509" y="2197269"/>
                  <a:pt x="6011635" y="2197269"/>
                </a:cubicBezTo>
                <a:cubicBezTo>
                  <a:pt x="6020763" y="2197269"/>
                  <a:pt x="6025326" y="2151760"/>
                  <a:pt x="6025326" y="2060754"/>
                </a:cubicBezTo>
                <a:cubicBezTo>
                  <a:pt x="6025326" y="1892741"/>
                  <a:pt x="6016198" y="1794738"/>
                  <a:pt x="5997945" y="1766735"/>
                </a:cubicBezTo>
                <a:lnTo>
                  <a:pt x="5997945" y="1756235"/>
                </a:lnTo>
                <a:lnTo>
                  <a:pt x="6025326" y="1546227"/>
                </a:lnTo>
                <a:cubicBezTo>
                  <a:pt x="6025326" y="1385211"/>
                  <a:pt x="6029875" y="1294213"/>
                  <a:pt x="6038989" y="1273205"/>
                </a:cubicBezTo>
                <a:cubicBezTo>
                  <a:pt x="6057230" y="1238207"/>
                  <a:pt x="6057230" y="1217208"/>
                  <a:pt x="6038989" y="1210202"/>
                </a:cubicBezTo>
                <a:cubicBezTo>
                  <a:pt x="6029875" y="1210202"/>
                  <a:pt x="6025326" y="1175203"/>
                  <a:pt x="6025326" y="1105192"/>
                </a:cubicBezTo>
                <a:cubicBezTo>
                  <a:pt x="6025326" y="776175"/>
                  <a:pt x="6048116" y="594170"/>
                  <a:pt x="6093710" y="559160"/>
                </a:cubicBezTo>
                <a:cubicBezTo>
                  <a:pt x="6111950" y="545159"/>
                  <a:pt x="6121063" y="534659"/>
                  <a:pt x="6121063" y="527664"/>
                </a:cubicBezTo>
                <a:cubicBezTo>
                  <a:pt x="6130204" y="506656"/>
                  <a:pt x="6139304" y="489160"/>
                  <a:pt x="6148430" y="475159"/>
                </a:cubicBezTo>
                <a:cubicBezTo>
                  <a:pt x="6166657" y="475159"/>
                  <a:pt x="6175784" y="576664"/>
                  <a:pt x="6175784" y="779677"/>
                </a:cubicBezTo>
                <a:cubicBezTo>
                  <a:pt x="6175784" y="933688"/>
                  <a:pt x="6180349" y="1010693"/>
                  <a:pt x="6189475" y="1010693"/>
                </a:cubicBezTo>
                <a:lnTo>
                  <a:pt x="6203139" y="769178"/>
                </a:lnTo>
                <a:lnTo>
                  <a:pt x="6203139" y="643172"/>
                </a:lnTo>
                <a:cubicBezTo>
                  <a:pt x="6203139" y="566167"/>
                  <a:pt x="6207702" y="527664"/>
                  <a:pt x="6216828" y="527664"/>
                </a:cubicBezTo>
                <a:cubicBezTo>
                  <a:pt x="6235068" y="527664"/>
                  <a:pt x="6244182" y="587164"/>
                  <a:pt x="6244182" y="706175"/>
                </a:cubicBezTo>
                <a:cubicBezTo>
                  <a:pt x="6244182" y="727173"/>
                  <a:pt x="6248745" y="758679"/>
                  <a:pt x="6257859" y="800676"/>
                </a:cubicBezTo>
                <a:cubicBezTo>
                  <a:pt x="6257859" y="772682"/>
                  <a:pt x="6271535" y="758679"/>
                  <a:pt x="6298889" y="758679"/>
                </a:cubicBezTo>
                <a:cubicBezTo>
                  <a:pt x="6308015" y="758679"/>
                  <a:pt x="6308015" y="713170"/>
                  <a:pt x="6298889" y="622163"/>
                </a:cubicBezTo>
                <a:cubicBezTo>
                  <a:pt x="6289790" y="531167"/>
                  <a:pt x="6294353" y="485658"/>
                  <a:pt x="6312580" y="485658"/>
                </a:cubicBezTo>
                <a:cubicBezTo>
                  <a:pt x="6349060" y="485658"/>
                  <a:pt x="6367287" y="608162"/>
                  <a:pt x="6367287" y="853180"/>
                </a:cubicBezTo>
                <a:cubicBezTo>
                  <a:pt x="6367287" y="951192"/>
                  <a:pt x="6371851" y="1010693"/>
                  <a:pt x="6380977" y="1031691"/>
                </a:cubicBezTo>
                <a:cubicBezTo>
                  <a:pt x="6408331" y="1108696"/>
                  <a:pt x="6408331" y="1150701"/>
                  <a:pt x="6380977" y="1157698"/>
                </a:cubicBezTo>
                <a:cubicBezTo>
                  <a:pt x="6371851" y="1157698"/>
                  <a:pt x="6362737" y="1136699"/>
                  <a:pt x="6353623" y="1094695"/>
                </a:cubicBezTo>
                <a:cubicBezTo>
                  <a:pt x="6344497" y="1066690"/>
                  <a:pt x="6339934" y="1049195"/>
                  <a:pt x="6339934" y="1042189"/>
                </a:cubicBezTo>
                <a:lnTo>
                  <a:pt x="6339934" y="1126200"/>
                </a:lnTo>
                <a:lnTo>
                  <a:pt x="6353623" y="1220701"/>
                </a:lnTo>
                <a:cubicBezTo>
                  <a:pt x="6371851" y="1178706"/>
                  <a:pt x="6390103" y="1185701"/>
                  <a:pt x="6408331" y="1241709"/>
                </a:cubicBezTo>
                <a:lnTo>
                  <a:pt x="6408331" y="1063197"/>
                </a:lnTo>
                <a:cubicBezTo>
                  <a:pt x="6408331" y="902181"/>
                  <a:pt x="6403767" y="779677"/>
                  <a:pt x="6394654" y="695676"/>
                </a:cubicBezTo>
                <a:lnTo>
                  <a:pt x="6394654" y="611664"/>
                </a:lnTo>
                <a:cubicBezTo>
                  <a:pt x="6394654" y="583661"/>
                  <a:pt x="6399217" y="580168"/>
                  <a:pt x="6408331" y="601165"/>
                </a:cubicBezTo>
                <a:cubicBezTo>
                  <a:pt x="6417457" y="615168"/>
                  <a:pt x="6422007" y="653671"/>
                  <a:pt x="6422007" y="716674"/>
                </a:cubicBezTo>
                <a:cubicBezTo>
                  <a:pt x="6422007" y="758679"/>
                  <a:pt x="6431121" y="786672"/>
                  <a:pt x="6449375" y="800676"/>
                </a:cubicBezTo>
                <a:cubicBezTo>
                  <a:pt x="6458502" y="807680"/>
                  <a:pt x="6472166" y="940683"/>
                  <a:pt x="6490419" y="1199703"/>
                </a:cubicBezTo>
                <a:cubicBezTo>
                  <a:pt x="6508646" y="1458723"/>
                  <a:pt x="6517772" y="1633731"/>
                  <a:pt x="6517772" y="1724739"/>
                </a:cubicBezTo>
                <a:cubicBezTo>
                  <a:pt x="6517772" y="1752743"/>
                  <a:pt x="6536012" y="1766735"/>
                  <a:pt x="6572479" y="1766735"/>
                </a:cubicBezTo>
                <a:cubicBezTo>
                  <a:pt x="6599833" y="1766735"/>
                  <a:pt x="6618087" y="1759738"/>
                  <a:pt x="6627201" y="1745736"/>
                </a:cubicBezTo>
                <a:cubicBezTo>
                  <a:pt x="6599833" y="1724739"/>
                  <a:pt x="6581607" y="1714240"/>
                  <a:pt x="6572479" y="1714240"/>
                </a:cubicBezTo>
                <a:lnTo>
                  <a:pt x="6558803" y="1703731"/>
                </a:lnTo>
                <a:cubicBezTo>
                  <a:pt x="6586156" y="1696735"/>
                  <a:pt x="6586156" y="1591725"/>
                  <a:pt x="6558803" y="1388714"/>
                </a:cubicBezTo>
                <a:cubicBezTo>
                  <a:pt x="6522323" y="1003687"/>
                  <a:pt x="6494969" y="786672"/>
                  <a:pt x="6476729" y="737672"/>
                </a:cubicBezTo>
                <a:cubicBezTo>
                  <a:pt x="6467601" y="702672"/>
                  <a:pt x="6469884" y="671175"/>
                  <a:pt x="6483574" y="643172"/>
                </a:cubicBezTo>
                <a:cubicBezTo>
                  <a:pt x="6497238" y="615168"/>
                  <a:pt x="6499532" y="573162"/>
                  <a:pt x="6490419" y="517165"/>
                </a:cubicBezTo>
                <a:cubicBezTo>
                  <a:pt x="6481292" y="433154"/>
                  <a:pt x="6476729" y="387655"/>
                  <a:pt x="6476729" y="380648"/>
                </a:cubicBezTo>
                <a:lnTo>
                  <a:pt x="6504083" y="443652"/>
                </a:lnTo>
                <a:cubicBezTo>
                  <a:pt x="6577044" y="744677"/>
                  <a:pt x="6627201" y="1087698"/>
                  <a:pt x="6654567" y="1472725"/>
                </a:cubicBezTo>
                <a:cubicBezTo>
                  <a:pt x="6663681" y="1619730"/>
                  <a:pt x="6677358" y="1693232"/>
                  <a:pt x="6695598" y="1693232"/>
                </a:cubicBezTo>
                <a:cubicBezTo>
                  <a:pt x="6713839" y="1693232"/>
                  <a:pt x="6722953" y="1731735"/>
                  <a:pt x="6722953" y="1808739"/>
                </a:cubicBezTo>
                <a:cubicBezTo>
                  <a:pt x="6732065" y="1864747"/>
                  <a:pt x="6750319" y="1889248"/>
                  <a:pt x="6777673" y="1882242"/>
                </a:cubicBezTo>
                <a:cubicBezTo>
                  <a:pt x="6795900" y="1882242"/>
                  <a:pt x="6805026" y="1889248"/>
                  <a:pt x="6805026" y="1903250"/>
                </a:cubicBezTo>
                <a:cubicBezTo>
                  <a:pt x="6805026" y="1917251"/>
                  <a:pt x="6791350" y="1924248"/>
                  <a:pt x="6763983" y="1924248"/>
                </a:cubicBezTo>
                <a:cubicBezTo>
                  <a:pt x="6727516" y="1924248"/>
                  <a:pt x="6725247" y="1936498"/>
                  <a:pt x="6757151" y="1960999"/>
                </a:cubicBezTo>
                <a:cubicBezTo>
                  <a:pt x="6789081" y="1985499"/>
                  <a:pt x="6782236" y="1997751"/>
                  <a:pt x="6736630" y="1997751"/>
                </a:cubicBezTo>
                <a:cubicBezTo>
                  <a:pt x="6718402" y="1997751"/>
                  <a:pt x="6722953" y="2015255"/>
                  <a:pt x="6750319" y="2050254"/>
                </a:cubicBezTo>
                <a:cubicBezTo>
                  <a:pt x="6768546" y="2064256"/>
                  <a:pt x="6777673" y="2074755"/>
                  <a:pt x="6777673" y="2081762"/>
                </a:cubicBezTo>
                <a:cubicBezTo>
                  <a:pt x="6777673" y="2088757"/>
                  <a:pt x="6782236" y="2099256"/>
                  <a:pt x="6791350" y="2113258"/>
                </a:cubicBezTo>
                <a:cubicBezTo>
                  <a:pt x="6827830" y="2155264"/>
                  <a:pt x="6818718" y="2176261"/>
                  <a:pt x="6763983" y="2176261"/>
                </a:cubicBezTo>
                <a:cubicBezTo>
                  <a:pt x="6745756" y="2176261"/>
                  <a:pt x="6741193" y="2179765"/>
                  <a:pt x="6750319" y="2186760"/>
                </a:cubicBezTo>
                <a:cubicBezTo>
                  <a:pt x="6768546" y="2186760"/>
                  <a:pt x="6777673" y="2204266"/>
                  <a:pt x="6777673" y="2239264"/>
                </a:cubicBezTo>
                <a:cubicBezTo>
                  <a:pt x="6777673" y="2267269"/>
                  <a:pt x="6786799" y="2281271"/>
                  <a:pt x="6805026" y="2281271"/>
                </a:cubicBezTo>
                <a:cubicBezTo>
                  <a:pt x="6814153" y="2281271"/>
                  <a:pt x="6818718" y="2291770"/>
                  <a:pt x="6818718" y="2312778"/>
                </a:cubicBezTo>
                <a:cubicBezTo>
                  <a:pt x="6818718" y="2326770"/>
                  <a:pt x="6814153" y="2330272"/>
                  <a:pt x="6805026" y="2323277"/>
                </a:cubicBezTo>
                <a:cubicBezTo>
                  <a:pt x="6786799" y="2337279"/>
                  <a:pt x="6768546" y="2354773"/>
                  <a:pt x="6750319" y="2375781"/>
                </a:cubicBezTo>
                <a:cubicBezTo>
                  <a:pt x="6750319" y="2410781"/>
                  <a:pt x="6763983" y="2428275"/>
                  <a:pt x="6791350" y="2428275"/>
                </a:cubicBezTo>
                <a:cubicBezTo>
                  <a:pt x="6827830" y="2428275"/>
                  <a:pt x="6827830" y="2445779"/>
                  <a:pt x="6791350" y="2480779"/>
                </a:cubicBezTo>
                <a:cubicBezTo>
                  <a:pt x="6773110" y="2501787"/>
                  <a:pt x="6768546" y="2529792"/>
                  <a:pt x="6777673" y="2564791"/>
                </a:cubicBezTo>
                <a:cubicBezTo>
                  <a:pt x="6777673" y="2571787"/>
                  <a:pt x="6777673" y="2599790"/>
                  <a:pt x="6777673" y="2648792"/>
                </a:cubicBezTo>
                <a:cubicBezTo>
                  <a:pt x="6777673" y="2683792"/>
                  <a:pt x="6786799" y="2697794"/>
                  <a:pt x="6805026" y="2690798"/>
                </a:cubicBezTo>
                <a:cubicBezTo>
                  <a:pt x="6823266" y="2683792"/>
                  <a:pt x="6836943" y="2683792"/>
                  <a:pt x="6846071" y="2690798"/>
                </a:cubicBezTo>
                <a:lnTo>
                  <a:pt x="6846071" y="2711795"/>
                </a:lnTo>
                <a:cubicBezTo>
                  <a:pt x="6827830" y="2711795"/>
                  <a:pt x="6827830" y="2736296"/>
                  <a:pt x="6846071" y="2785309"/>
                </a:cubicBezTo>
                <a:cubicBezTo>
                  <a:pt x="6855198" y="2806306"/>
                  <a:pt x="6859748" y="2827304"/>
                  <a:pt x="6859748" y="2848301"/>
                </a:cubicBezTo>
                <a:cubicBezTo>
                  <a:pt x="6841506" y="2890307"/>
                  <a:pt x="6818718" y="2900806"/>
                  <a:pt x="6791350" y="2879808"/>
                </a:cubicBezTo>
                <a:cubicBezTo>
                  <a:pt x="6782236" y="2879808"/>
                  <a:pt x="6763983" y="2897314"/>
                  <a:pt x="6736630" y="2932312"/>
                </a:cubicBezTo>
                <a:cubicBezTo>
                  <a:pt x="6709276" y="2967312"/>
                  <a:pt x="6691049" y="2984818"/>
                  <a:pt x="6681921" y="2984818"/>
                </a:cubicBezTo>
                <a:lnTo>
                  <a:pt x="6640878" y="3005814"/>
                </a:lnTo>
                <a:cubicBezTo>
                  <a:pt x="6650004" y="3019818"/>
                  <a:pt x="6668231" y="3026822"/>
                  <a:pt x="6695598" y="3026822"/>
                </a:cubicBezTo>
                <a:cubicBezTo>
                  <a:pt x="6713839" y="3026822"/>
                  <a:pt x="6722953" y="3047821"/>
                  <a:pt x="6722953" y="3089826"/>
                </a:cubicBezTo>
                <a:cubicBezTo>
                  <a:pt x="6713839" y="3117819"/>
                  <a:pt x="6713839" y="3142320"/>
                  <a:pt x="6722953" y="3163328"/>
                </a:cubicBezTo>
                <a:cubicBezTo>
                  <a:pt x="6732065" y="3198328"/>
                  <a:pt x="6748038" y="3208827"/>
                  <a:pt x="6770828" y="3194826"/>
                </a:cubicBezTo>
                <a:cubicBezTo>
                  <a:pt x="6793631" y="3180824"/>
                  <a:pt x="6800476" y="3163328"/>
                  <a:pt x="6791350" y="3142320"/>
                </a:cubicBezTo>
                <a:cubicBezTo>
                  <a:pt x="6773110" y="3114326"/>
                  <a:pt x="6773110" y="3100325"/>
                  <a:pt x="6791350" y="3100325"/>
                </a:cubicBezTo>
                <a:cubicBezTo>
                  <a:pt x="6809590" y="3100325"/>
                  <a:pt x="6827830" y="3107322"/>
                  <a:pt x="6846071" y="3121323"/>
                </a:cubicBezTo>
                <a:cubicBezTo>
                  <a:pt x="6864311" y="3135325"/>
                  <a:pt x="6868862" y="3149326"/>
                  <a:pt x="6859748" y="3163328"/>
                </a:cubicBezTo>
                <a:cubicBezTo>
                  <a:pt x="6859748" y="3170325"/>
                  <a:pt x="6877988" y="3177331"/>
                  <a:pt x="6914468" y="3184326"/>
                </a:cubicBezTo>
                <a:cubicBezTo>
                  <a:pt x="6969175" y="3184326"/>
                  <a:pt x="6996529" y="3194826"/>
                  <a:pt x="6996529" y="3215834"/>
                </a:cubicBezTo>
                <a:cubicBezTo>
                  <a:pt x="6996529" y="3243827"/>
                  <a:pt x="7005657" y="3257829"/>
                  <a:pt x="7023897" y="3257829"/>
                </a:cubicBezTo>
                <a:cubicBezTo>
                  <a:pt x="7042137" y="3257829"/>
                  <a:pt x="7055826" y="3235080"/>
                  <a:pt x="7064927" y="3189581"/>
                </a:cubicBezTo>
                <a:cubicBezTo>
                  <a:pt x="7074054" y="3144072"/>
                  <a:pt x="7105970" y="3121323"/>
                  <a:pt x="7160679" y="3121323"/>
                </a:cubicBezTo>
                <a:cubicBezTo>
                  <a:pt x="7178932" y="3121323"/>
                  <a:pt x="7188046" y="3138827"/>
                  <a:pt x="7188046" y="3173827"/>
                </a:cubicBezTo>
                <a:cubicBezTo>
                  <a:pt x="7188046" y="3208827"/>
                  <a:pt x="7197159" y="3226333"/>
                  <a:pt x="7215399" y="3226333"/>
                </a:cubicBezTo>
                <a:cubicBezTo>
                  <a:pt x="7233639" y="3226333"/>
                  <a:pt x="7240486" y="3217584"/>
                  <a:pt x="7235921" y="3200080"/>
                </a:cubicBezTo>
                <a:cubicBezTo>
                  <a:pt x="7231358" y="3182574"/>
                  <a:pt x="7226794" y="3163328"/>
                  <a:pt x="7222244" y="3142320"/>
                </a:cubicBezTo>
                <a:cubicBezTo>
                  <a:pt x="7217695" y="3121323"/>
                  <a:pt x="7217695" y="3102077"/>
                  <a:pt x="7222244" y="3084571"/>
                </a:cubicBezTo>
                <a:cubicBezTo>
                  <a:pt x="7226794" y="3067067"/>
                  <a:pt x="7242767" y="3061822"/>
                  <a:pt x="7270121" y="3068818"/>
                </a:cubicBezTo>
                <a:cubicBezTo>
                  <a:pt x="7288361" y="3075824"/>
                  <a:pt x="7311164" y="3079317"/>
                  <a:pt x="7338518" y="3079317"/>
                </a:cubicBezTo>
                <a:lnTo>
                  <a:pt x="7352194" y="3362838"/>
                </a:lnTo>
                <a:cubicBezTo>
                  <a:pt x="7333954" y="3369843"/>
                  <a:pt x="7331673" y="3389090"/>
                  <a:pt x="7345362" y="3420597"/>
                </a:cubicBezTo>
                <a:cubicBezTo>
                  <a:pt x="7359039" y="3452093"/>
                  <a:pt x="7365871" y="3478346"/>
                  <a:pt x="7365871" y="3499344"/>
                </a:cubicBezTo>
                <a:cubicBezTo>
                  <a:pt x="7365871" y="3548355"/>
                  <a:pt x="7374999" y="3586858"/>
                  <a:pt x="7393225" y="3614851"/>
                </a:cubicBezTo>
                <a:cubicBezTo>
                  <a:pt x="7402353" y="3635859"/>
                  <a:pt x="7388689" y="3656858"/>
                  <a:pt x="7352194" y="3677854"/>
                </a:cubicBezTo>
                <a:cubicBezTo>
                  <a:pt x="7333954" y="3691856"/>
                  <a:pt x="7347644" y="3702355"/>
                  <a:pt x="7393225" y="3709362"/>
                </a:cubicBezTo>
                <a:cubicBezTo>
                  <a:pt x="7466186" y="3737365"/>
                  <a:pt x="7493554" y="3754861"/>
                  <a:pt x="7475313" y="3761866"/>
                </a:cubicBezTo>
                <a:cubicBezTo>
                  <a:pt x="7466186" y="3761866"/>
                  <a:pt x="7443396" y="3758363"/>
                  <a:pt x="7406916" y="3751368"/>
                </a:cubicBezTo>
                <a:cubicBezTo>
                  <a:pt x="7379562" y="3744362"/>
                  <a:pt x="7356758" y="3737365"/>
                  <a:pt x="7338518" y="3730360"/>
                </a:cubicBezTo>
                <a:cubicBezTo>
                  <a:pt x="7311164" y="3723363"/>
                  <a:pt x="7302038" y="3726856"/>
                  <a:pt x="7311164" y="3740858"/>
                </a:cubicBezTo>
                <a:cubicBezTo>
                  <a:pt x="7365871" y="3789870"/>
                  <a:pt x="7388689" y="3817864"/>
                  <a:pt x="7379562" y="3824870"/>
                </a:cubicBezTo>
                <a:cubicBezTo>
                  <a:pt x="7370434" y="3831866"/>
                  <a:pt x="7356758" y="3828373"/>
                  <a:pt x="7338518" y="3814371"/>
                </a:cubicBezTo>
                <a:cubicBezTo>
                  <a:pt x="7320290" y="3800370"/>
                  <a:pt x="7308882" y="3782864"/>
                  <a:pt x="7304319" y="3761866"/>
                </a:cubicBezTo>
                <a:cubicBezTo>
                  <a:pt x="7299769" y="3740858"/>
                  <a:pt x="7297474" y="3723363"/>
                  <a:pt x="7297474" y="3709362"/>
                </a:cubicBezTo>
                <a:cubicBezTo>
                  <a:pt x="7306601" y="3702355"/>
                  <a:pt x="7304319" y="3679606"/>
                  <a:pt x="7290630" y="3641104"/>
                </a:cubicBezTo>
                <a:cubicBezTo>
                  <a:pt x="7276966" y="3602602"/>
                  <a:pt x="7279247" y="3579851"/>
                  <a:pt x="7297474" y="3572856"/>
                </a:cubicBezTo>
                <a:cubicBezTo>
                  <a:pt x="7315727" y="3558854"/>
                  <a:pt x="7313446" y="3548355"/>
                  <a:pt x="7290630" y="3541349"/>
                </a:cubicBezTo>
                <a:cubicBezTo>
                  <a:pt x="7267839" y="3534354"/>
                  <a:pt x="7256444" y="3523854"/>
                  <a:pt x="7256444" y="3509853"/>
                </a:cubicBezTo>
                <a:cubicBezTo>
                  <a:pt x="7256444" y="3488845"/>
                  <a:pt x="7258726" y="3478346"/>
                  <a:pt x="7263274" y="3478346"/>
                </a:cubicBezTo>
                <a:cubicBezTo>
                  <a:pt x="7267839" y="3478346"/>
                  <a:pt x="7274684" y="3481848"/>
                  <a:pt x="7283810" y="3488845"/>
                </a:cubicBezTo>
                <a:cubicBezTo>
                  <a:pt x="7302038" y="3502846"/>
                  <a:pt x="7315727" y="3502846"/>
                  <a:pt x="7324841" y="3488845"/>
                </a:cubicBezTo>
                <a:cubicBezTo>
                  <a:pt x="7333954" y="3481848"/>
                  <a:pt x="7329404" y="3478346"/>
                  <a:pt x="7311164" y="3478346"/>
                </a:cubicBezTo>
                <a:cubicBezTo>
                  <a:pt x="7302038" y="3471350"/>
                  <a:pt x="7292924" y="3467846"/>
                  <a:pt x="7283810" y="3467846"/>
                </a:cubicBezTo>
                <a:cubicBezTo>
                  <a:pt x="7201722" y="3453845"/>
                  <a:pt x="7197159" y="3418845"/>
                  <a:pt x="7270121" y="3362838"/>
                </a:cubicBezTo>
                <a:cubicBezTo>
                  <a:pt x="7288361" y="3348835"/>
                  <a:pt x="7297474" y="3331341"/>
                  <a:pt x="7297474" y="3310333"/>
                </a:cubicBezTo>
                <a:cubicBezTo>
                  <a:pt x="7279247" y="3275333"/>
                  <a:pt x="7242767" y="3264835"/>
                  <a:pt x="7188046" y="3278837"/>
                </a:cubicBezTo>
                <a:cubicBezTo>
                  <a:pt x="7142452" y="3285832"/>
                  <a:pt x="7133326" y="3317339"/>
                  <a:pt x="7160679" y="3373336"/>
                </a:cubicBezTo>
                <a:cubicBezTo>
                  <a:pt x="7178932" y="3408347"/>
                  <a:pt x="7178932" y="3425842"/>
                  <a:pt x="7160679" y="3425842"/>
                </a:cubicBezTo>
                <a:cubicBezTo>
                  <a:pt x="7142452" y="3439843"/>
                  <a:pt x="7142452" y="3466096"/>
                  <a:pt x="7160679" y="3504598"/>
                </a:cubicBezTo>
                <a:cubicBezTo>
                  <a:pt x="7178932" y="3543101"/>
                  <a:pt x="7174369" y="3569354"/>
                  <a:pt x="7147015" y="3583355"/>
                </a:cubicBezTo>
                <a:cubicBezTo>
                  <a:pt x="7128775" y="3590350"/>
                  <a:pt x="7119662" y="3593854"/>
                  <a:pt x="7119662" y="3593854"/>
                </a:cubicBezTo>
                <a:cubicBezTo>
                  <a:pt x="7092281" y="3593854"/>
                  <a:pt x="7087745" y="3576349"/>
                  <a:pt x="7105970" y="3541349"/>
                </a:cubicBezTo>
                <a:cubicBezTo>
                  <a:pt x="7124212" y="3520352"/>
                  <a:pt x="7124212" y="3492347"/>
                  <a:pt x="7105970" y="3457347"/>
                </a:cubicBezTo>
                <a:cubicBezTo>
                  <a:pt x="7096844" y="3443346"/>
                  <a:pt x="7092281" y="3436339"/>
                  <a:pt x="7092281" y="3436339"/>
                </a:cubicBezTo>
                <a:lnTo>
                  <a:pt x="7078617" y="3446850"/>
                </a:lnTo>
                <a:cubicBezTo>
                  <a:pt x="7078617" y="3460840"/>
                  <a:pt x="7060391" y="3474843"/>
                  <a:pt x="7023897" y="3488845"/>
                </a:cubicBezTo>
                <a:cubicBezTo>
                  <a:pt x="6996529" y="3495851"/>
                  <a:pt x="6978303" y="3499344"/>
                  <a:pt x="6969175" y="3499344"/>
                </a:cubicBezTo>
                <a:cubicBezTo>
                  <a:pt x="6960062" y="3492347"/>
                  <a:pt x="6966894" y="3478346"/>
                  <a:pt x="6989698" y="3457347"/>
                </a:cubicBezTo>
                <a:cubicBezTo>
                  <a:pt x="7012502" y="3436339"/>
                  <a:pt x="7028460" y="3429344"/>
                  <a:pt x="7037574" y="3436339"/>
                </a:cubicBezTo>
                <a:cubicBezTo>
                  <a:pt x="7046700" y="3436339"/>
                  <a:pt x="7053545" y="3429344"/>
                  <a:pt x="7058095" y="3415342"/>
                </a:cubicBezTo>
                <a:cubicBezTo>
                  <a:pt x="7062646" y="3401341"/>
                  <a:pt x="7064927" y="3385587"/>
                  <a:pt x="7064927" y="3368093"/>
                </a:cubicBezTo>
                <a:cubicBezTo>
                  <a:pt x="7064927" y="3350587"/>
                  <a:pt x="7064927" y="3338338"/>
                  <a:pt x="7064927" y="3331341"/>
                </a:cubicBezTo>
                <a:cubicBezTo>
                  <a:pt x="7046700" y="3317339"/>
                  <a:pt x="7023897" y="3310333"/>
                  <a:pt x="6996529" y="3310333"/>
                </a:cubicBezTo>
                <a:cubicBezTo>
                  <a:pt x="6960062" y="3310333"/>
                  <a:pt x="6941822" y="3338338"/>
                  <a:pt x="6941822" y="3394344"/>
                </a:cubicBezTo>
                <a:cubicBezTo>
                  <a:pt x="6941822" y="3443346"/>
                  <a:pt x="6932695" y="3474843"/>
                  <a:pt x="6914468" y="3488845"/>
                </a:cubicBezTo>
                <a:cubicBezTo>
                  <a:pt x="6914468" y="3481848"/>
                  <a:pt x="6909905" y="3474843"/>
                  <a:pt x="6900778" y="3467846"/>
                </a:cubicBezTo>
                <a:cubicBezTo>
                  <a:pt x="6909905" y="3453845"/>
                  <a:pt x="6900778" y="3439843"/>
                  <a:pt x="6873425" y="3425842"/>
                </a:cubicBezTo>
                <a:cubicBezTo>
                  <a:pt x="6836943" y="3418845"/>
                  <a:pt x="6832380" y="3408347"/>
                  <a:pt x="6859748" y="3394344"/>
                </a:cubicBezTo>
                <a:cubicBezTo>
                  <a:pt x="6896215" y="3373336"/>
                  <a:pt x="6912186" y="3340088"/>
                  <a:pt x="6907623" y="3294590"/>
                </a:cubicBezTo>
                <a:cubicBezTo>
                  <a:pt x="6903060" y="3249082"/>
                  <a:pt x="6868862" y="3226333"/>
                  <a:pt x="6805026" y="3226333"/>
                </a:cubicBezTo>
                <a:cubicBezTo>
                  <a:pt x="6759446" y="3226333"/>
                  <a:pt x="6736630" y="3240334"/>
                  <a:pt x="6736630" y="3268338"/>
                </a:cubicBezTo>
                <a:lnTo>
                  <a:pt x="6750319" y="3278837"/>
                </a:lnTo>
                <a:cubicBezTo>
                  <a:pt x="6759446" y="3250832"/>
                  <a:pt x="6777673" y="3250832"/>
                  <a:pt x="6805026" y="3278837"/>
                </a:cubicBezTo>
                <a:cubicBezTo>
                  <a:pt x="6841506" y="3299834"/>
                  <a:pt x="6850634" y="3315587"/>
                  <a:pt x="6832380" y="3326086"/>
                </a:cubicBezTo>
                <a:cubicBezTo>
                  <a:pt x="6814153" y="3336586"/>
                  <a:pt x="6805026" y="3352339"/>
                  <a:pt x="6805026" y="3373336"/>
                </a:cubicBezTo>
                <a:cubicBezTo>
                  <a:pt x="6805026" y="3387339"/>
                  <a:pt x="6795900" y="3401341"/>
                  <a:pt x="6777673" y="3415342"/>
                </a:cubicBezTo>
                <a:cubicBezTo>
                  <a:pt x="6768546" y="3422338"/>
                  <a:pt x="6763983" y="3411838"/>
                  <a:pt x="6763983" y="3383835"/>
                </a:cubicBezTo>
                <a:cubicBezTo>
                  <a:pt x="6773110" y="3341840"/>
                  <a:pt x="6768546" y="3320832"/>
                  <a:pt x="6750319" y="3320832"/>
                </a:cubicBezTo>
                <a:cubicBezTo>
                  <a:pt x="6732065" y="3362838"/>
                  <a:pt x="6727516" y="3397848"/>
                  <a:pt x="6736630" y="3425842"/>
                </a:cubicBezTo>
                <a:cubicBezTo>
                  <a:pt x="6763983" y="3446850"/>
                  <a:pt x="6777673" y="3527347"/>
                  <a:pt x="6777673" y="3667355"/>
                </a:cubicBezTo>
                <a:cubicBezTo>
                  <a:pt x="6777673" y="3723363"/>
                  <a:pt x="6775391" y="3816122"/>
                  <a:pt x="6770828" y="3945622"/>
                </a:cubicBezTo>
                <a:cubicBezTo>
                  <a:pt x="6766265" y="4075131"/>
                  <a:pt x="6763983" y="4160885"/>
                  <a:pt x="6763983" y="4202890"/>
                </a:cubicBezTo>
                <a:cubicBezTo>
                  <a:pt x="6763983" y="4286902"/>
                  <a:pt x="6768546" y="4328898"/>
                  <a:pt x="6777673" y="4328898"/>
                </a:cubicBezTo>
                <a:cubicBezTo>
                  <a:pt x="6805026" y="4328898"/>
                  <a:pt x="6818718" y="4269397"/>
                  <a:pt x="6818718" y="4150386"/>
                </a:cubicBezTo>
                <a:lnTo>
                  <a:pt x="6818718" y="3929878"/>
                </a:lnTo>
                <a:cubicBezTo>
                  <a:pt x="6818718" y="3866875"/>
                  <a:pt x="6823266" y="3835368"/>
                  <a:pt x="6832380" y="3835368"/>
                </a:cubicBezTo>
                <a:lnTo>
                  <a:pt x="6887102" y="3803862"/>
                </a:lnTo>
                <a:cubicBezTo>
                  <a:pt x="6923594" y="3782864"/>
                  <a:pt x="6950950" y="3772365"/>
                  <a:pt x="6969175" y="3772365"/>
                </a:cubicBezTo>
                <a:cubicBezTo>
                  <a:pt x="6987417" y="3786366"/>
                  <a:pt x="7005657" y="3775869"/>
                  <a:pt x="7023897" y="3740858"/>
                </a:cubicBezTo>
                <a:cubicBezTo>
                  <a:pt x="7033010" y="3726856"/>
                  <a:pt x="7048982" y="3719861"/>
                  <a:pt x="7071772" y="3719861"/>
                </a:cubicBezTo>
                <a:cubicBezTo>
                  <a:pt x="7094577" y="3719861"/>
                  <a:pt x="7105970" y="3716357"/>
                  <a:pt x="7105970" y="3709362"/>
                </a:cubicBezTo>
                <a:lnTo>
                  <a:pt x="7105970" y="3698862"/>
                </a:lnTo>
                <a:cubicBezTo>
                  <a:pt x="7105970" y="3698862"/>
                  <a:pt x="7110535" y="3698862"/>
                  <a:pt x="7119662" y="3698862"/>
                </a:cubicBezTo>
                <a:cubicBezTo>
                  <a:pt x="7137889" y="3691856"/>
                  <a:pt x="7151566" y="3681358"/>
                  <a:pt x="7160679" y="3667355"/>
                </a:cubicBezTo>
                <a:cubicBezTo>
                  <a:pt x="7169806" y="3646358"/>
                  <a:pt x="7181214" y="3635859"/>
                  <a:pt x="7194890" y="3635859"/>
                </a:cubicBezTo>
                <a:cubicBezTo>
                  <a:pt x="7208567" y="3635859"/>
                  <a:pt x="7215399" y="3646358"/>
                  <a:pt x="7215399" y="3667355"/>
                </a:cubicBezTo>
                <a:lnTo>
                  <a:pt x="7215399" y="3730360"/>
                </a:lnTo>
                <a:cubicBezTo>
                  <a:pt x="7215399" y="3758363"/>
                  <a:pt x="7201722" y="3772365"/>
                  <a:pt x="7174369" y="3772365"/>
                </a:cubicBezTo>
                <a:cubicBezTo>
                  <a:pt x="7147015" y="3779362"/>
                  <a:pt x="7133326" y="3798618"/>
                  <a:pt x="7133326" y="3830114"/>
                </a:cubicBezTo>
                <a:cubicBezTo>
                  <a:pt x="7133326" y="3861621"/>
                  <a:pt x="7124212" y="3884370"/>
                  <a:pt x="7105970" y="3898371"/>
                </a:cubicBezTo>
                <a:cubicBezTo>
                  <a:pt x="7078617" y="3919370"/>
                  <a:pt x="7074054" y="3942130"/>
                  <a:pt x="7092281" y="3966630"/>
                </a:cubicBezTo>
                <a:cubicBezTo>
                  <a:pt x="7110535" y="3991131"/>
                  <a:pt x="7110535" y="4010378"/>
                  <a:pt x="7092281" y="4024379"/>
                </a:cubicBezTo>
                <a:cubicBezTo>
                  <a:pt x="7074054" y="4038381"/>
                  <a:pt x="7064927" y="4062882"/>
                  <a:pt x="7064927" y="4097882"/>
                </a:cubicBezTo>
                <a:cubicBezTo>
                  <a:pt x="7064927" y="4125885"/>
                  <a:pt x="7069490" y="4164387"/>
                  <a:pt x="7078617" y="4213389"/>
                </a:cubicBezTo>
                <a:cubicBezTo>
                  <a:pt x="7087745" y="4262402"/>
                  <a:pt x="7092281" y="4297400"/>
                  <a:pt x="7092281" y="4318398"/>
                </a:cubicBezTo>
                <a:cubicBezTo>
                  <a:pt x="7092281" y="4353398"/>
                  <a:pt x="7087745" y="4370902"/>
                  <a:pt x="7078617" y="4370902"/>
                </a:cubicBezTo>
                <a:cubicBezTo>
                  <a:pt x="7060391" y="4377899"/>
                  <a:pt x="7051250" y="4425158"/>
                  <a:pt x="7051250" y="4512662"/>
                </a:cubicBezTo>
                <a:cubicBezTo>
                  <a:pt x="7051250" y="4600168"/>
                  <a:pt x="7055826" y="4647418"/>
                  <a:pt x="7064927" y="4654424"/>
                </a:cubicBezTo>
                <a:cubicBezTo>
                  <a:pt x="7028460" y="4703426"/>
                  <a:pt x="6987417" y="4731429"/>
                  <a:pt x="6941822" y="4738424"/>
                </a:cubicBezTo>
                <a:cubicBezTo>
                  <a:pt x="6923594" y="4738424"/>
                  <a:pt x="6919031" y="4729677"/>
                  <a:pt x="6928132" y="4712173"/>
                </a:cubicBezTo>
                <a:cubicBezTo>
                  <a:pt x="6937258" y="4694667"/>
                  <a:pt x="6932695" y="4685920"/>
                  <a:pt x="6914468" y="4685920"/>
                </a:cubicBezTo>
                <a:cubicBezTo>
                  <a:pt x="6905342" y="4685920"/>
                  <a:pt x="6909905" y="4671918"/>
                  <a:pt x="6928132" y="4643925"/>
                </a:cubicBezTo>
                <a:cubicBezTo>
                  <a:pt x="6946385" y="4615920"/>
                  <a:pt x="6923594" y="4608915"/>
                  <a:pt x="6859748" y="4622917"/>
                </a:cubicBezTo>
                <a:cubicBezTo>
                  <a:pt x="6823266" y="4629923"/>
                  <a:pt x="6805026" y="4647418"/>
                  <a:pt x="6805026" y="4675421"/>
                </a:cubicBezTo>
                <a:cubicBezTo>
                  <a:pt x="6805026" y="4696419"/>
                  <a:pt x="6814153" y="4706928"/>
                  <a:pt x="6832380" y="4706928"/>
                </a:cubicBezTo>
                <a:cubicBezTo>
                  <a:pt x="6841506" y="4706928"/>
                  <a:pt x="6859748" y="4715675"/>
                  <a:pt x="6887102" y="4733170"/>
                </a:cubicBezTo>
                <a:cubicBezTo>
                  <a:pt x="6914468" y="4750675"/>
                  <a:pt x="6950950" y="4755930"/>
                  <a:pt x="6996529" y="4748923"/>
                </a:cubicBezTo>
                <a:cubicBezTo>
                  <a:pt x="7014783" y="4748923"/>
                  <a:pt x="7028460" y="4748923"/>
                  <a:pt x="7037574" y="4748923"/>
                </a:cubicBezTo>
                <a:cubicBezTo>
                  <a:pt x="7083182" y="4748923"/>
                  <a:pt x="7083182" y="4766429"/>
                  <a:pt x="7037574" y="4801427"/>
                </a:cubicBezTo>
                <a:cubicBezTo>
                  <a:pt x="7028460" y="4808434"/>
                  <a:pt x="7021615" y="4818933"/>
                  <a:pt x="7017065" y="4832934"/>
                </a:cubicBezTo>
                <a:cubicBezTo>
                  <a:pt x="7012502" y="4846936"/>
                  <a:pt x="7012502" y="4859187"/>
                  <a:pt x="7017065" y="4869686"/>
                </a:cubicBezTo>
                <a:cubicBezTo>
                  <a:pt x="7021615" y="4880184"/>
                  <a:pt x="7033010" y="4885440"/>
                  <a:pt x="7051250" y="4885440"/>
                </a:cubicBezTo>
                <a:lnTo>
                  <a:pt x="7064927" y="4895938"/>
                </a:lnTo>
                <a:lnTo>
                  <a:pt x="7037574" y="4906437"/>
                </a:lnTo>
                <a:cubicBezTo>
                  <a:pt x="7019346" y="4913434"/>
                  <a:pt x="7005657" y="4920438"/>
                  <a:pt x="6996529" y="4927435"/>
                </a:cubicBezTo>
                <a:cubicBezTo>
                  <a:pt x="6950950" y="4976437"/>
                  <a:pt x="6960062" y="5000947"/>
                  <a:pt x="7023897" y="5000947"/>
                </a:cubicBezTo>
                <a:cubicBezTo>
                  <a:pt x="7060391" y="5014939"/>
                  <a:pt x="7060391" y="5028941"/>
                  <a:pt x="7023897" y="5042942"/>
                </a:cubicBezTo>
                <a:cubicBezTo>
                  <a:pt x="6969175" y="5049949"/>
                  <a:pt x="6957780" y="5088451"/>
                  <a:pt x="6989698" y="5158451"/>
                </a:cubicBezTo>
                <a:cubicBezTo>
                  <a:pt x="7021615" y="5228461"/>
                  <a:pt x="7014783" y="5266963"/>
                  <a:pt x="6969175" y="5273958"/>
                </a:cubicBezTo>
                <a:cubicBezTo>
                  <a:pt x="6950950" y="5287960"/>
                  <a:pt x="6953231" y="5301963"/>
                  <a:pt x="6976022" y="5315965"/>
                </a:cubicBezTo>
                <a:cubicBezTo>
                  <a:pt x="6998825" y="5329966"/>
                  <a:pt x="7010220" y="5343968"/>
                  <a:pt x="7010220" y="5357970"/>
                </a:cubicBezTo>
                <a:cubicBezTo>
                  <a:pt x="7010220" y="5371962"/>
                  <a:pt x="7001106" y="5385963"/>
                  <a:pt x="6982866" y="5399965"/>
                </a:cubicBezTo>
                <a:lnTo>
                  <a:pt x="6969175" y="5389467"/>
                </a:lnTo>
                <a:lnTo>
                  <a:pt x="6969175" y="5378968"/>
                </a:lnTo>
                <a:cubicBezTo>
                  <a:pt x="6932695" y="5392970"/>
                  <a:pt x="6923594" y="5420973"/>
                  <a:pt x="6941822" y="5462970"/>
                </a:cubicBezTo>
                <a:cubicBezTo>
                  <a:pt x="6950950" y="5469974"/>
                  <a:pt x="6960062" y="5473467"/>
                  <a:pt x="6969175" y="5473467"/>
                </a:cubicBezTo>
                <a:cubicBezTo>
                  <a:pt x="6987417" y="5494475"/>
                  <a:pt x="6982866" y="5522480"/>
                  <a:pt x="6955513" y="5557480"/>
                </a:cubicBezTo>
                <a:cubicBezTo>
                  <a:pt x="6928132" y="5578477"/>
                  <a:pt x="6914468" y="5609984"/>
                  <a:pt x="6914468" y="5651979"/>
                </a:cubicBezTo>
                <a:cubicBezTo>
                  <a:pt x="6914468" y="5679982"/>
                  <a:pt x="6907623" y="5707987"/>
                  <a:pt x="6893946" y="5735990"/>
                </a:cubicBezTo>
                <a:lnTo>
                  <a:pt x="6887866" y="5767096"/>
                </a:lnTo>
                <a:lnTo>
                  <a:pt x="6928132" y="5746490"/>
                </a:lnTo>
                <a:cubicBezTo>
                  <a:pt x="6955513" y="5746490"/>
                  <a:pt x="6964626" y="5753485"/>
                  <a:pt x="6955513" y="5767488"/>
                </a:cubicBezTo>
                <a:cubicBezTo>
                  <a:pt x="6946385" y="5781490"/>
                  <a:pt x="6932695" y="5788496"/>
                  <a:pt x="6914468" y="5788496"/>
                </a:cubicBezTo>
                <a:lnTo>
                  <a:pt x="6887705" y="5767950"/>
                </a:lnTo>
                <a:lnTo>
                  <a:pt x="6873425" y="5841000"/>
                </a:lnTo>
                <a:cubicBezTo>
                  <a:pt x="6873425" y="5904003"/>
                  <a:pt x="6864311" y="5942506"/>
                  <a:pt x="6846071" y="5956498"/>
                </a:cubicBezTo>
                <a:cubicBezTo>
                  <a:pt x="6827830" y="5970499"/>
                  <a:pt x="6827830" y="5988005"/>
                  <a:pt x="6846071" y="6009002"/>
                </a:cubicBezTo>
                <a:lnTo>
                  <a:pt x="6846071" y="6019512"/>
                </a:lnTo>
                <a:cubicBezTo>
                  <a:pt x="6827830" y="6019512"/>
                  <a:pt x="6818718" y="6030010"/>
                  <a:pt x="6818718" y="6051008"/>
                </a:cubicBezTo>
                <a:cubicBezTo>
                  <a:pt x="6818718" y="6072005"/>
                  <a:pt x="6836943" y="6082515"/>
                  <a:pt x="6873425" y="6082515"/>
                </a:cubicBezTo>
                <a:cubicBezTo>
                  <a:pt x="6909905" y="6082515"/>
                  <a:pt x="6919031" y="6093013"/>
                  <a:pt x="6900778" y="6114011"/>
                </a:cubicBezTo>
                <a:cubicBezTo>
                  <a:pt x="6873425" y="6142014"/>
                  <a:pt x="6846071" y="6156018"/>
                  <a:pt x="6818718" y="6156018"/>
                </a:cubicBezTo>
                <a:cubicBezTo>
                  <a:pt x="6773110" y="6156018"/>
                  <a:pt x="6750319" y="6250517"/>
                  <a:pt x="6750319" y="6439538"/>
                </a:cubicBezTo>
                <a:cubicBezTo>
                  <a:pt x="6750319" y="6460536"/>
                  <a:pt x="6745756" y="6474538"/>
                  <a:pt x="6736630" y="6481533"/>
                </a:cubicBezTo>
                <a:cubicBezTo>
                  <a:pt x="6718402" y="6467531"/>
                  <a:pt x="6700162" y="6464038"/>
                  <a:pt x="6681921" y="6471034"/>
                </a:cubicBezTo>
                <a:cubicBezTo>
                  <a:pt x="6663681" y="6478030"/>
                  <a:pt x="6654567" y="6479781"/>
                  <a:pt x="6654567" y="6476278"/>
                </a:cubicBezTo>
                <a:cubicBezTo>
                  <a:pt x="6654567" y="6472786"/>
                  <a:pt x="6663681" y="6464038"/>
                  <a:pt x="6681921" y="6450037"/>
                </a:cubicBezTo>
                <a:cubicBezTo>
                  <a:pt x="6709276" y="6436035"/>
                  <a:pt x="6718402" y="6425536"/>
                  <a:pt x="6709276" y="6418530"/>
                </a:cubicBezTo>
                <a:lnTo>
                  <a:pt x="6695598" y="6366026"/>
                </a:lnTo>
                <a:cubicBezTo>
                  <a:pt x="6695598" y="6338021"/>
                  <a:pt x="6700162" y="6301270"/>
                  <a:pt x="6709276" y="6255771"/>
                </a:cubicBezTo>
                <a:cubicBezTo>
                  <a:pt x="6718402" y="6210262"/>
                  <a:pt x="6722953" y="6170019"/>
                  <a:pt x="6722953" y="6135010"/>
                </a:cubicBezTo>
                <a:lnTo>
                  <a:pt x="6736630" y="6082515"/>
                </a:lnTo>
                <a:lnTo>
                  <a:pt x="6722953" y="6051008"/>
                </a:lnTo>
                <a:cubicBezTo>
                  <a:pt x="6722953" y="6037006"/>
                  <a:pt x="6722953" y="6023005"/>
                  <a:pt x="6722953" y="6009002"/>
                </a:cubicBezTo>
                <a:lnTo>
                  <a:pt x="6722953" y="5998504"/>
                </a:lnTo>
                <a:cubicBezTo>
                  <a:pt x="6741193" y="5998504"/>
                  <a:pt x="6752601" y="5986253"/>
                  <a:pt x="6757151" y="5961752"/>
                </a:cubicBezTo>
                <a:cubicBezTo>
                  <a:pt x="6761702" y="5937251"/>
                  <a:pt x="6754882" y="5917995"/>
                  <a:pt x="6736630" y="5904003"/>
                </a:cubicBezTo>
                <a:cubicBezTo>
                  <a:pt x="6727516" y="5882995"/>
                  <a:pt x="6736630" y="5879502"/>
                  <a:pt x="6763983" y="5893494"/>
                </a:cubicBezTo>
                <a:cubicBezTo>
                  <a:pt x="6773110" y="5893494"/>
                  <a:pt x="6786799" y="5851499"/>
                  <a:pt x="6805026" y="5767488"/>
                </a:cubicBezTo>
                <a:cubicBezTo>
                  <a:pt x="6805026" y="5718486"/>
                  <a:pt x="6786799" y="5683486"/>
                  <a:pt x="6750319" y="5662488"/>
                </a:cubicBezTo>
                <a:cubicBezTo>
                  <a:pt x="6695598" y="5697488"/>
                  <a:pt x="6663681" y="5872496"/>
                  <a:pt x="6654567" y="6187514"/>
                </a:cubicBezTo>
                <a:lnTo>
                  <a:pt x="6627201" y="6418530"/>
                </a:lnTo>
                <a:cubicBezTo>
                  <a:pt x="6608961" y="6432531"/>
                  <a:pt x="6597551" y="6422032"/>
                  <a:pt x="6593002" y="6387034"/>
                </a:cubicBezTo>
                <a:cubicBezTo>
                  <a:pt x="6588452" y="6352022"/>
                  <a:pt x="6586156" y="6303021"/>
                  <a:pt x="6586156" y="6240018"/>
                </a:cubicBezTo>
                <a:lnTo>
                  <a:pt x="6599833" y="6145518"/>
                </a:lnTo>
                <a:cubicBezTo>
                  <a:pt x="6581607" y="6131517"/>
                  <a:pt x="6586156" y="6114011"/>
                  <a:pt x="6613524" y="6093013"/>
                </a:cubicBezTo>
                <a:cubicBezTo>
                  <a:pt x="6622650" y="6079011"/>
                  <a:pt x="6622650" y="6061507"/>
                  <a:pt x="6613524" y="6040509"/>
                </a:cubicBezTo>
                <a:cubicBezTo>
                  <a:pt x="6604398" y="6019512"/>
                  <a:pt x="6599833" y="6002006"/>
                  <a:pt x="6599833" y="5988005"/>
                </a:cubicBezTo>
                <a:cubicBezTo>
                  <a:pt x="6599833" y="5974003"/>
                  <a:pt x="6606679" y="5956498"/>
                  <a:pt x="6620369" y="5935499"/>
                </a:cubicBezTo>
                <a:cubicBezTo>
                  <a:pt x="6634033" y="5914502"/>
                  <a:pt x="6638596" y="5896997"/>
                  <a:pt x="6634033" y="5882995"/>
                </a:cubicBezTo>
                <a:cubicBezTo>
                  <a:pt x="6629482" y="5868994"/>
                  <a:pt x="6613524" y="5858494"/>
                  <a:pt x="6586156" y="5851499"/>
                </a:cubicBezTo>
                <a:cubicBezTo>
                  <a:pt x="6567916" y="5851499"/>
                  <a:pt x="6540563" y="6023005"/>
                  <a:pt x="6504083" y="6366026"/>
                </a:cubicBezTo>
                <a:cubicBezTo>
                  <a:pt x="6485855" y="6520035"/>
                  <a:pt x="6472166" y="6597042"/>
                  <a:pt x="6463038" y="6597042"/>
                </a:cubicBezTo>
                <a:cubicBezTo>
                  <a:pt x="6453939" y="6597042"/>
                  <a:pt x="6449375" y="6551542"/>
                  <a:pt x="6449375" y="6460536"/>
                </a:cubicBezTo>
                <a:cubicBezTo>
                  <a:pt x="6449375" y="6404528"/>
                  <a:pt x="6449375" y="6366026"/>
                  <a:pt x="6449375" y="6345027"/>
                </a:cubicBezTo>
                <a:cubicBezTo>
                  <a:pt x="6449375" y="6317024"/>
                  <a:pt x="6440247" y="6324029"/>
                  <a:pt x="6422007" y="6366026"/>
                </a:cubicBezTo>
                <a:cubicBezTo>
                  <a:pt x="6403767" y="6422032"/>
                  <a:pt x="6403767" y="6516533"/>
                  <a:pt x="6422007" y="6649546"/>
                </a:cubicBezTo>
                <a:cubicBezTo>
                  <a:pt x="6431121" y="6782558"/>
                  <a:pt x="6417457" y="6849054"/>
                  <a:pt x="6380977" y="6849054"/>
                </a:cubicBezTo>
                <a:cubicBezTo>
                  <a:pt x="6362737" y="6842059"/>
                  <a:pt x="6358174" y="6821061"/>
                  <a:pt x="6367287" y="6786051"/>
                </a:cubicBezTo>
                <a:cubicBezTo>
                  <a:pt x="6367287" y="6779056"/>
                  <a:pt x="6353623" y="6779056"/>
                  <a:pt x="6326270" y="6786051"/>
                </a:cubicBezTo>
                <a:cubicBezTo>
                  <a:pt x="6280662" y="6800053"/>
                  <a:pt x="6257859" y="6831560"/>
                  <a:pt x="6257859" y="6880561"/>
                </a:cubicBezTo>
                <a:cubicBezTo>
                  <a:pt x="6257859" y="6901559"/>
                  <a:pt x="6253308" y="6919063"/>
                  <a:pt x="6244182" y="6933065"/>
                </a:cubicBezTo>
                <a:cubicBezTo>
                  <a:pt x="6216828" y="6968065"/>
                  <a:pt x="6203139" y="6968065"/>
                  <a:pt x="6203139" y="6933065"/>
                </a:cubicBezTo>
                <a:cubicBezTo>
                  <a:pt x="6203139" y="6912057"/>
                  <a:pt x="6194026" y="6901559"/>
                  <a:pt x="6175784" y="6901559"/>
                </a:cubicBezTo>
                <a:cubicBezTo>
                  <a:pt x="6157558" y="6901559"/>
                  <a:pt x="6148430" y="6880561"/>
                  <a:pt x="6148430" y="6838555"/>
                </a:cubicBezTo>
                <a:cubicBezTo>
                  <a:pt x="6148430" y="6817558"/>
                  <a:pt x="6152995" y="6782558"/>
                  <a:pt x="6162107" y="6733547"/>
                </a:cubicBezTo>
                <a:cubicBezTo>
                  <a:pt x="6171235" y="6684546"/>
                  <a:pt x="6175784" y="6649546"/>
                  <a:pt x="6175784" y="6628547"/>
                </a:cubicBezTo>
                <a:cubicBezTo>
                  <a:pt x="6175784" y="6586542"/>
                  <a:pt x="6166657" y="6565544"/>
                  <a:pt x="6148430" y="6565544"/>
                </a:cubicBezTo>
                <a:cubicBezTo>
                  <a:pt x="6130204" y="6565544"/>
                  <a:pt x="6125640" y="6586542"/>
                  <a:pt x="6134741" y="6628547"/>
                </a:cubicBezTo>
                <a:cubicBezTo>
                  <a:pt x="6134741" y="6642550"/>
                  <a:pt x="6130204" y="6661795"/>
                  <a:pt x="6121063" y="6686296"/>
                </a:cubicBezTo>
                <a:cubicBezTo>
                  <a:pt x="6111950" y="6710797"/>
                  <a:pt x="6102824" y="6733547"/>
                  <a:pt x="6093710" y="6754555"/>
                </a:cubicBezTo>
                <a:lnTo>
                  <a:pt x="6093710" y="6786051"/>
                </a:lnTo>
                <a:lnTo>
                  <a:pt x="6080033" y="7027566"/>
                </a:lnTo>
                <a:cubicBezTo>
                  <a:pt x="6070919" y="7055569"/>
                  <a:pt x="6061794" y="7062575"/>
                  <a:pt x="6052680" y="7048574"/>
                </a:cubicBezTo>
                <a:lnTo>
                  <a:pt x="6038989" y="7059073"/>
                </a:lnTo>
                <a:cubicBezTo>
                  <a:pt x="6038989" y="7087077"/>
                  <a:pt x="6029875" y="7101078"/>
                  <a:pt x="6011635" y="7101078"/>
                </a:cubicBezTo>
                <a:cubicBezTo>
                  <a:pt x="5993408" y="7101078"/>
                  <a:pt x="5984281" y="7090569"/>
                  <a:pt x="5984281" y="7069571"/>
                </a:cubicBezTo>
                <a:cubicBezTo>
                  <a:pt x="5984281" y="7069571"/>
                  <a:pt x="5975155" y="7066069"/>
                  <a:pt x="5956915" y="7059073"/>
                </a:cubicBezTo>
                <a:cubicBezTo>
                  <a:pt x="5938675" y="7059073"/>
                  <a:pt x="5929562" y="7048574"/>
                  <a:pt x="5929562" y="7027566"/>
                </a:cubicBezTo>
                <a:cubicBezTo>
                  <a:pt x="5938675" y="6999563"/>
                  <a:pt x="5929562" y="6978565"/>
                  <a:pt x="5902193" y="6964563"/>
                </a:cubicBezTo>
                <a:cubicBezTo>
                  <a:pt x="5874840" y="6957566"/>
                  <a:pt x="5870290" y="6964563"/>
                  <a:pt x="5888531" y="6985571"/>
                </a:cubicBezTo>
                <a:cubicBezTo>
                  <a:pt x="5888531" y="7020571"/>
                  <a:pt x="5893079" y="7045071"/>
                  <a:pt x="5902193" y="7059073"/>
                </a:cubicBezTo>
                <a:cubicBezTo>
                  <a:pt x="5920448" y="7087077"/>
                  <a:pt x="5902193" y="7132575"/>
                  <a:pt x="5847487" y="7195579"/>
                </a:cubicBezTo>
                <a:lnTo>
                  <a:pt x="5847487" y="7143073"/>
                </a:lnTo>
                <a:cubicBezTo>
                  <a:pt x="5847487" y="7108075"/>
                  <a:pt x="5838360" y="7083574"/>
                  <a:pt x="5820132" y="7069571"/>
                </a:cubicBezTo>
                <a:lnTo>
                  <a:pt x="5806443" y="7227086"/>
                </a:lnTo>
                <a:cubicBezTo>
                  <a:pt x="5806443" y="7290089"/>
                  <a:pt x="5806443" y="7321585"/>
                  <a:pt x="5806443" y="7321585"/>
                </a:cubicBezTo>
                <a:cubicBezTo>
                  <a:pt x="5797329" y="7321585"/>
                  <a:pt x="5790498" y="7309335"/>
                  <a:pt x="5785935" y="7284835"/>
                </a:cubicBezTo>
                <a:cubicBezTo>
                  <a:pt x="5781371" y="7260334"/>
                  <a:pt x="5779090" y="7230579"/>
                  <a:pt x="5779090" y="7195579"/>
                </a:cubicBezTo>
                <a:cubicBezTo>
                  <a:pt x="5779090" y="7160579"/>
                  <a:pt x="5779090" y="7125579"/>
                  <a:pt x="5779090" y="7090569"/>
                </a:cubicBezTo>
                <a:lnTo>
                  <a:pt x="5806443" y="7038065"/>
                </a:lnTo>
                <a:lnTo>
                  <a:pt x="5820132" y="6933065"/>
                </a:lnTo>
                <a:cubicBezTo>
                  <a:pt x="5829259" y="6870062"/>
                  <a:pt x="5847487" y="6835053"/>
                  <a:pt x="5874840" y="6828058"/>
                </a:cubicBezTo>
                <a:cubicBezTo>
                  <a:pt x="5883967" y="6849054"/>
                  <a:pt x="5888531" y="6849054"/>
                  <a:pt x="5888531" y="6828058"/>
                </a:cubicBezTo>
                <a:cubicBezTo>
                  <a:pt x="5888531" y="6793058"/>
                  <a:pt x="5883967" y="6772050"/>
                  <a:pt x="5874840" y="6765054"/>
                </a:cubicBezTo>
                <a:cubicBezTo>
                  <a:pt x="5865726" y="6758048"/>
                  <a:pt x="5861176" y="6737050"/>
                  <a:pt x="5861176" y="6702050"/>
                </a:cubicBezTo>
                <a:cubicBezTo>
                  <a:pt x="5861176" y="6688048"/>
                  <a:pt x="5863445" y="6649546"/>
                  <a:pt x="5867995" y="6586542"/>
                </a:cubicBezTo>
                <a:lnTo>
                  <a:pt x="5868847" y="6565594"/>
                </a:lnTo>
                <a:lnTo>
                  <a:pt x="5860892" y="6548971"/>
                </a:lnTo>
                <a:cubicBezTo>
                  <a:pt x="5843109" y="6505741"/>
                  <a:pt x="5826594" y="6459096"/>
                  <a:pt x="5811350" y="6409038"/>
                </a:cubicBezTo>
                <a:lnTo>
                  <a:pt x="5800091" y="6365952"/>
                </a:lnTo>
                <a:lnTo>
                  <a:pt x="5798751" y="6381122"/>
                </a:lnTo>
                <a:cubicBezTo>
                  <a:pt x="5794762" y="6442813"/>
                  <a:pt x="5792767" y="6514786"/>
                  <a:pt x="5792767" y="6597042"/>
                </a:cubicBezTo>
                <a:cubicBezTo>
                  <a:pt x="5792767" y="6856061"/>
                  <a:pt x="5788215" y="6985571"/>
                  <a:pt x="5779090" y="6985571"/>
                </a:cubicBezTo>
                <a:lnTo>
                  <a:pt x="5751735" y="7038065"/>
                </a:lnTo>
                <a:cubicBezTo>
                  <a:pt x="5751735" y="7080070"/>
                  <a:pt x="5742608" y="7101078"/>
                  <a:pt x="5724380" y="7101078"/>
                </a:cubicBezTo>
                <a:cubicBezTo>
                  <a:pt x="5706141" y="7108075"/>
                  <a:pt x="5697015" y="7146577"/>
                  <a:pt x="5697015" y="7216575"/>
                </a:cubicBezTo>
                <a:cubicBezTo>
                  <a:pt x="5697015" y="7293582"/>
                  <a:pt x="5692463" y="7332085"/>
                  <a:pt x="5683338" y="7332085"/>
                </a:cubicBezTo>
                <a:cubicBezTo>
                  <a:pt x="5665110" y="7332085"/>
                  <a:pt x="5655983" y="7286585"/>
                  <a:pt x="5655983" y="7195579"/>
                </a:cubicBezTo>
                <a:cubicBezTo>
                  <a:pt x="5655983" y="7090569"/>
                  <a:pt x="5651421" y="7031069"/>
                  <a:pt x="5642292" y="7017067"/>
                </a:cubicBezTo>
                <a:cubicBezTo>
                  <a:pt x="5605825" y="7038065"/>
                  <a:pt x="5592136" y="7129071"/>
                  <a:pt x="5601263" y="7290089"/>
                </a:cubicBezTo>
                <a:lnTo>
                  <a:pt x="5601263" y="7311086"/>
                </a:lnTo>
                <a:lnTo>
                  <a:pt x="5587586" y="7374089"/>
                </a:lnTo>
                <a:cubicBezTo>
                  <a:pt x="5569345" y="7360087"/>
                  <a:pt x="5560231" y="7307583"/>
                  <a:pt x="5560231" y="7216575"/>
                </a:cubicBezTo>
                <a:cubicBezTo>
                  <a:pt x="5560231" y="7083574"/>
                  <a:pt x="5569345" y="7010071"/>
                  <a:pt x="5587586" y="6996070"/>
                </a:cubicBezTo>
                <a:cubicBezTo>
                  <a:pt x="5605825" y="6982067"/>
                  <a:pt x="5614939" y="6842059"/>
                  <a:pt x="5614939" y="6576043"/>
                </a:cubicBezTo>
                <a:lnTo>
                  <a:pt x="5614887" y="6566141"/>
                </a:lnTo>
                <a:lnTo>
                  <a:pt x="5613187" y="6567011"/>
                </a:lnTo>
                <a:cubicBezTo>
                  <a:pt x="5613187" y="6567011"/>
                  <a:pt x="5606407" y="6564416"/>
                  <a:pt x="5592856" y="6559211"/>
                </a:cubicBezTo>
                <a:lnTo>
                  <a:pt x="5560723" y="6544410"/>
                </a:lnTo>
                <a:lnTo>
                  <a:pt x="5560256" y="6614542"/>
                </a:lnTo>
                <a:lnTo>
                  <a:pt x="5582695" y="6652824"/>
                </a:lnTo>
                <a:cubicBezTo>
                  <a:pt x="5603015" y="6684030"/>
                  <a:pt x="5613187" y="6702232"/>
                  <a:pt x="5613187" y="6707430"/>
                </a:cubicBezTo>
                <a:cubicBezTo>
                  <a:pt x="5613187" y="6728235"/>
                  <a:pt x="5596247" y="6725632"/>
                  <a:pt x="5562373" y="6699630"/>
                </a:cubicBezTo>
                <a:lnTo>
                  <a:pt x="5554699" y="6688410"/>
                </a:lnTo>
                <a:lnTo>
                  <a:pt x="5553387" y="6696797"/>
                </a:lnTo>
                <a:cubicBezTo>
                  <a:pt x="5548823" y="6714298"/>
                  <a:pt x="5541979" y="6723048"/>
                  <a:pt x="5532851" y="6723048"/>
                </a:cubicBezTo>
                <a:cubicBezTo>
                  <a:pt x="5514625" y="6723048"/>
                  <a:pt x="5505498" y="6733547"/>
                  <a:pt x="5505498" y="6754555"/>
                </a:cubicBezTo>
                <a:cubicBezTo>
                  <a:pt x="5505498" y="6761550"/>
                  <a:pt x="5505498" y="6768557"/>
                  <a:pt x="5505498" y="6775552"/>
                </a:cubicBezTo>
                <a:cubicBezTo>
                  <a:pt x="5505498" y="6782558"/>
                  <a:pt x="5510061" y="6782558"/>
                  <a:pt x="5519189" y="6775552"/>
                </a:cubicBezTo>
                <a:cubicBezTo>
                  <a:pt x="5537415" y="6775552"/>
                  <a:pt x="5546542" y="6800053"/>
                  <a:pt x="5546542" y="6849054"/>
                </a:cubicBezTo>
                <a:cubicBezTo>
                  <a:pt x="5546542" y="6919063"/>
                  <a:pt x="5532851" y="6922567"/>
                  <a:pt x="5505498" y="6859554"/>
                </a:cubicBezTo>
                <a:cubicBezTo>
                  <a:pt x="5496398" y="6838555"/>
                  <a:pt x="5487270" y="6835053"/>
                  <a:pt x="5478143" y="6849054"/>
                </a:cubicBezTo>
                <a:lnTo>
                  <a:pt x="5460746" y="6892479"/>
                </a:lnTo>
                <a:lnTo>
                  <a:pt x="5460746" y="6925862"/>
                </a:lnTo>
                <a:lnTo>
                  <a:pt x="5460746" y="6933662"/>
                </a:lnTo>
                <a:cubicBezTo>
                  <a:pt x="5460746" y="6949270"/>
                  <a:pt x="5487847" y="7027283"/>
                  <a:pt x="5542042" y="7167702"/>
                </a:cubicBezTo>
                <a:lnTo>
                  <a:pt x="5531880" y="7214509"/>
                </a:lnTo>
                <a:lnTo>
                  <a:pt x="5521720" y="7206710"/>
                </a:lnTo>
                <a:cubicBezTo>
                  <a:pt x="5516640" y="7198909"/>
                  <a:pt x="5510711" y="7188019"/>
                  <a:pt x="5503935" y="7174041"/>
                </a:cubicBezTo>
                <a:lnTo>
                  <a:pt x="5501641" y="7168903"/>
                </a:lnTo>
                <a:lnTo>
                  <a:pt x="5505498" y="7195579"/>
                </a:lnTo>
                <a:lnTo>
                  <a:pt x="5491820" y="7237583"/>
                </a:lnTo>
                <a:cubicBezTo>
                  <a:pt x="5482707" y="7272583"/>
                  <a:pt x="5473581" y="7279579"/>
                  <a:pt x="5464467" y="7258582"/>
                </a:cubicBezTo>
                <a:cubicBezTo>
                  <a:pt x="5455354" y="7251587"/>
                  <a:pt x="5450790" y="7234081"/>
                  <a:pt x="5450790" y="7206078"/>
                </a:cubicBezTo>
                <a:cubicBezTo>
                  <a:pt x="5450790" y="7157077"/>
                  <a:pt x="5459917" y="7132575"/>
                  <a:pt x="5478143" y="7132575"/>
                </a:cubicBezTo>
                <a:lnTo>
                  <a:pt x="5489206" y="7141065"/>
                </a:lnTo>
                <a:lnTo>
                  <a:pt x="5481069" y="7122846"/>
                </a:lnTo>
                <a:cubicBezTo>
                  <a:pt x="5472600" y="7102693"/>
                  <a:pt x="5463283" y="7079453"/>
                  <a:pt x="5453120" y="7053123"/>
                </a:cubicBezTo>
                <a:lnTo>
                  <a:pt x="5441867" y="7023055"/>
                </a:lnTo>
                <a:lnTo>
                  <a:pt x="5433689" y="7032822"/>
                </a:lnTo>
                <a:cubicBezTo>
                  <a:pt x="5426853" y="7043323"/>
                  <a:pt x="5423437" y="7052071"/>
                  <a:pt x="5423437" y="7059073"/>
                </a:cubicBezTo>
                <a:cubicBezTo>
                  <a:pt x="5423437" y="7085325"/>
                  <a:pt x="5422296" y="7108295"/>
                  <a:pt x="5420016" y="7127983"/>
                </a:cubicBezTo>
                <a:lnTo>
                  <a:pt x="5414244" y="7155670"/>
                </a:lnTo>
                <a:lnTo>
                  <a:pt x="5415014" y="7159897"/>
                </a:lnTo>
                <a:cubicBezTo>
                  <a:pt x="5418401" y="7185901"/>
                  <a:pt x="5416707" y="7198902"/>
                  <a:pt x="5409931" y="7198902"/>
                </a:cubicBezTo>
                <a:lnTo>
                  <a:pt x="5403003" y="7188859"/>
                </a:lnTo>
                <a:lnTo>
                  <a:pt x="5392651" y="7206733"/>
                </a:lnTo>
                <a:cubicBezTo>
                  <a:pt x="5385807" y="7213295"/>
                  <a:pt x="5377825" y="7216575"/>
                  <a:pt x="5368702" y="7216575"/>
                </a:cubicBezTo>
                <a:cubicBezTo>
                  <a:pt x="5355026" y="7216575"/>
                  <a:pt x="5348187" y="7193827"/>
                  <a:pt x="5348187" y="7148326"/>
                </a:cubicBezTo>
                <a:lnTo>
                  <a:pt x="5352271" y="7080405"/>
                </a:lnTo>
                <a:lnTo>
                  <a:pt x="5318474" y="6996077"/>
                </a:lnTo>
                <a:cubicBezTo>
                  <a:pt x="5318474" y="7001281"/>
                  <a:pt x="5321854" y="7016881"/>
                  <a:pt x="5328635" y="7042883"/>
                </a:cubicBezTo>
                <a:lnTo>
                  <a:pt x="5328635" y="7081889"/>
                </a:lnTo>
                <a:lnTo>
                  <a:pt x="5318474" y="7066283"/>
                </a:lnTo>
                <a:cubicBezTo>
                  <a:pt x="5311697" y="7055885"/>
                  <a:pt x="5305768" y="7048085"/>
                  <a:pt x="5300684" y="7042885"/>
                </a:cubicBezTo>
                <a:lnTo>
                  <a:pt x="5288411" y="7035347"/>
                </a:lnTo>
                <a:lnTo>
                  <a:pt x="5279799" y="7048571"/>
                </a:lnTo>
                <a:cubicBezTo>
                  <a:pt x="5270675" y="7055573"/>
                  <a:pt x="5259274" y="7059073"/>
                  <a:pt x="5245597" y="7059073"/>
                </a:cubicBezTo>
                <a:cubicBezTo>
                  <a:pt x="5227356" y="7024069"/>
                  <a:pt x="5219378" y="6997815"/>
                  <a:pt x="5221659" y="6980315"/>
                </a:cubicBezTo>
                <a:lnTo>
                  <a:pt x="5232635" y="6960879"/>
                </a:lnTo>
                <a:lnTo>
                  <a:pt x="5221922" y="6933662"/>
                </a:lnTo>
                <a:cubicBezTo>
                  <a:pt x="5198210" y="6866059"/>
                  <a:pt x="5186354" y="6819245"/>
                  <a:pt x="5186354" y="6793243"/>
                </a:cubicBezTo>
                <a:lnTo>
                  <a:pt x="5196515" y="6754245"/>
                </a:lnTo>
                <a:lnTo>
                  <a:pt x="5206684" y="6762043"/>
                </a:lnTo>
                <a:lnTo>
                  <a:pt x="5211270" y="6768301"/>
                </a:lnTo>
                <a:lnTo>
                  <a:pt x="5204553" y="6754555"/>
                </a:lnTo>
                <a:lnTo>
                  <a:pt x="5218243" y="6733547"/>
                </a:lnTo>
                <a:lnTo>
                  <a:pt x="5245597" y="6817558"/>
                </a:lnTo>
                <a:lnTo>
                  <a:pt x="5245597" y="6838555"/>
                </a:lnTo>
                <a:lnTo>
                  <a:pt x="5231576" y="6809858"/>
                </a:lnTo>
                <a:lnTo>
                  <a:pt x="5237167" y="6855658"/>
                </a:lnTo>
                <a:lnTo>
                  <a:pt x="5248559" y="6906663"/>
                </a:lnTo>
                <a:lnTo>
                  <a:pt x="5262700" y="6919935"/>
                </a:lnTo>
                <a:cubicBezTo>
                  <a:pt x="5269535" y="6921686"/>
                  <a:pt x="5272950" y="6915561"/>
                  <a:pt x="5272950" y="6901559"/>
                </a:cubicBezTo>
                <a:cubicBezTo>
                  <a:pt x="5272950" y="6892809"/>
                  <a:pt x="5273379" y="6878590"/>
                  <a:pt x="5274233" y="6858902"/>
                </a:cubicBezTo>
                <a:lnTo>
                  <a:pt x="5276787" y="6808851"/>
                </a:lnTo>
                <a:lnTo>
                  <a:pt x="5267659" y="6808851"/>
                </a:lnTo>
                <a:cubicBezTo>
                  <a:pt x="5267659" y="6803645"/>
                  <a:pt x="5267659" y="6798448"/>
                  <a:pt x="5267659" y="6793243"/>
                </a:cubicBezTo>
                <a:lnTo>
                  <a:pt x="5276863" y="6807378"/>
                </a:lnTo>
                <a:lnTo>
                  <a:pt x="5278083" y="6783430"/>
                </a:lnTo>
                <a:cubicBezTo>
                  <a:pt x="5279794" y="6752805"/>
                  <a:pt x="5281931" y="6716709"/>
                  <a:pt x="5284496" y="6675142"/>
                </a:cubicBezTo>
                <a:lnTo>
                  <a:pt x="5292895" y="6543101"/>
                </a:lnTo>
                <a:lnTo>
                  <a:pt x="5290523" y="6535810"/>
                </a:lnTo>
                <a:cubicBezTo>
                  <a:pt x="5288829" y="6520208"/>
                  <a:pt x="5287981" y="6496805"/>
                  <a:pt x="5287981" y="6465598"/>
                </a:cubicBezTo>
                <a:lnTo>
                  <a:pt x="5267659" y="6403184"/>
                </a:lnTo>
                <a:lnTo>
                  <a:pt x="5267659" y="6410992"/>
                </a:lnTo>
                <a:cubicBezTo>
                  <a:pt x="5260880" y="6421386"/>
                  <a:pt x="5257489" y="6447395"/>
                  <a:pt x="5257489" y="6489005"/>
                </a:cubicBezTo>
                <a:cubicBezTo>
                  <a:pt x="5264269" y="6530606"/>
                  <a:pt x="5257489" y="6559211"/>
                  <a:pt x="5237167" y="6574810"/>
                </a:cubicBezTo>
                <a:lnTo>
                  <a:pt x="5235459" y="6572517"/>
                </a:lnTo>
                <a:lnTo>
                  <a:pt x="5231935" y="6597042"/>
                </a:lnTo>
                <a:lnTo>
                  <a:pt x="5227358" y="6620734"/>
                </a:lnTo>
                <a:lnTo>
                  <a:pt x="5252412" y="6637224"/>
                </a:lnTo>
                <a:cubicBezTo>
                  <a:pt x="5259186" y="6645026"/>
                  <a:pt x="5260880" y="6652827"/>
                  <a:pt x="5257489" y="6660630"/>
                </a:cubicBezTo>
                <a:lnTo>
                  <a:pt x="5247328" y="6668424"/>
                </a:lnTo>
                <a:lnTo>
                  <a:pt x="5225647" y="6629586"/>
                </a:lnTo>
                <a:lnTo>
                  <a:pt x="5218243" y="6667923"/>
                </a:lnTo>
                <a:cubicBezTo>
                  <a:pt x="5213680" y="6683675"/>
                  <a:pt x="5209117" y="6691552"/>
                  <a:pt x="5204553" y="6691552"/>
                </a:cubicBezTo>
                <a:cubicBezTo>
                  <a:pt x="5195437" y="6691552"/>
                  <a:pt x="5187459" y="6686301"/>
                  <a:pt x="5180621" y="6675800"/>
                </a:cubicBezTo>
                <a:lnTo>
                  <a:pt x="5169317" y="6644555"/>
                </a:lnTo>
                <a:lnTo>
                  <a:pt x="5176194" y="6676230"/>
                </a:lnTo>
                <a:lnTo>
                  <a:pt x="5176194" y="6715237"/>
                </a:lnTo>
                <a:lnTo>
                  <a:pt x="5166032" y="6707430"/>
                </a:lnTo>
                <a:cubicBezTo>
                  <a:pt x="5159251" y="6697035"/>
                  <a:pt x="5155872" y="6699630"/>
                  <a:pt x="5155872" y="6715237"/>
                </a:cubicBezTo>
                <a:cubicBezTo>
                  <a:pt x="5149091" y="6741240"/>
                  <a:pt x="5152482" y="6775042"/>
                  <a:pt x="5166032" y="6816650"/>
                </a:cubicBezTo>
                <a:cubicBezTo>
                  <a:pt x="5172803" y="6837454"/>
                  <a:pt x="5188047" y="6895957"/>
                  <a:pt x="5211760" y="6992173"/>
                </a:cubicBezTo>
                <a:cubicBezTo>
                  <a:pt x="5235472" y="7088389"/>
                  <a:pt x="5250719" y="7146897"/>
                  <a:pt x="5257489" y="7167702"/>
                </a:cubicBezTo>
                <a:lnTo>
                  <a:pt x="5259288" y="7171839"/>
                </a:lnTo>
                <a:lnTo>
                  <a:pt x="5259288" y="7111577"/>
                </a:lnTo>
                <a:lnTo>
                  <a:pt x="5272950" y="7216575"/>
                </a:lnTo>
                <a:cubicBezTo>
                  <a:pt x="5282079" y="7258582"/>
                  <a:pt x="5286641" y="7290089"/>
                  <a:pt x="5286641" y="7311086"/>
                </a:cubicBezTo>
                <a:cubicBezTo>
                  <a:pt x="5286641" y="7339091"/>
                  <a:pt x="5277515" y="7346086"/>
                  <a:pt x="5259288" y="7332085"/>
                </a:cubicBezTo>
                <a:lnTo>
                  <a:pt x="5259288" y="7216575"/>
                </a:lnTo>
                <a:lnTo>
                  <a:pt x="5259288" y="7196759"/>
                </a:lnTo>
                <a:lnTo>
                  <a:pt x="5237167" y="7191102"/>
                </a:lnTo>
                <a:cubicBezTo>
                  <a:pt x="5237167" y="7196307"/>
                  <a:pt x="5233778" y="7198902"/>
                  <a:pt x="5227006" y="7198902"/>
                </a:cubicBezTo>
                <a:cubicBezTo>
                  <a:pt x="5203294" y="7198902"/>
                  <a:pt x="5181275" y="7178750"/>
                  <a:pt x="5160951" y="7138445"/>
                </a:cubicBezTo>
                <a:lnTo>
                  <a:pt x="5146925" y="7102167"/>
                </a:lnTo>
                <a:lnTo>
                  <a:pt x="5143010" y="7169327"/>
                </a:lnTo>
                <a:cubicBezTo>
                  <a:pt x="5138451" y="7214830"/>
                  <a:pt x="5131613" y="7234081"/>
                  <a:pt x="5122492" y="7227086"/>
                </a:cubicBezTo>
                <a:cubicBezTo>
                  <a:pt x="5112235" y="7219207"/>
                  <a:pt x="5103899" y="7191643"/>
                  <a:pt x="5097485" y="7144390"/>
                </a:cubicBezTo>
                <a:lnTo>
                  <a:pt x="5093876" y="7110750"/>
                </a:lnTo>
                <a:lnTo>
                  <a:pt x="5084726" y="7089689"/>
                </a:lnTo>
                <a:cubicBezTo>
                  <a:pt x="5084726" y="7079286"/>
                  <a:pt x="5085573" y="7071485"/>
                  <a:pt x="5087268" y="7066285"/>
                </a:cubicBezTo>
                <a:lnTo>
                  <a:pt x="5089903" y="7063590"/>
                </a:lnTo>
                <a:lnTo>
                  <a:pt x="5087223" y="7023633"/>
                </a:lnTo>
                <a:cubicBezTo>
                  <a:pt x="5085939" y="6999131"/>
                  <a:pt x="5084871" y="6972443"/>
                  <a:pt x="5084015" y="6943566"/>
                </a:cubicBezTo>
                <a:lnTo>
                  <a:pt x="5082563" y="6873243"/>
                </a:lnTo>
                <a:lnTo>
                  <a:pt x="5064404" y="6824450"/>
                </a:lnTo>
                <a:lnTo>
                  <a:pt x="5064404" y="6832250"/>
                </a:lnTo>
                <a:cubicBezTo>
                  <a:pt x="5057634" y="6837454"/>
                  <a:pt x="5050853" y="6827053"/>
                  <a:pt x="5044083" y="6801043"/>
                </a:cubicBezTo>
                <a:cubicBezTo>
                  <a:pt x="5044083" y="6768539"/>
                  <a:pt x="5043448" y="6740098"/>
                  <a:pt x="5042178" y="6715720"/>
                </a:cubicBezTo>
                <a:lnTo>
                  <a:pt x="5039654" y="6688827"/>
                </a:lnTo>
                <a:lnTo>
                  <a:pt x="5026740" y="6702050"/>
                </a:lnTo>
                <a:cubicBezTo>
                  <a:pt x="4999375" y="6730054"/>
                  <a:pt x="4985698" y="6723048"/>
                  <a:pt x="4985698" y="6681053"/>
                </a:cubicBezTo>
                <a:lnTo>
                  <a:pt x="4985698" y="6678709"/>
                </a:lnTo>
                <a:lnTo>
                  <a:pt x="4983107" y="6691830"/>
                </a:lnTo>
                <a:cubicBezTo>
                  <a:pt x="4979717" y="6715234"/>
                  <a:pt x="4975482" y="6733437"/>
                  <a:pt x="4970399" y="6746438"/>
                </a:cubicBezTo>
                <a:lnTo>
                  <a:pt x="4964311" y="6754450"/>
                </a:lnTo>
                <a:lnTo>
                  <a:pt x="4937060" y="6874753"/>
                </a:lnTo>
                <a:lnTo>
                  <a:pt x="4937373" y="6879059"/>
                </a:lnTo>
                <a:cubicBezTo>
                  <a:pt x="4940760" y="6894662"/>
                  <a:pt x="4945840" y="6902463"/>
                  <a:pt x="4952616" y="6902463"/>
                </a:cubicBezTo>
                <a:cubicBezTo>
                  <a:pt x="4959395" y="6902463"/>
                  <a:pt x="4969556" y="6894663"/>
                  <a:pt x="4983107" y="6879055"/>
                </a:cubicBezTo>
                <a:cubicBezTo>
                  <a:pt x="4996659" y="6868662"/>
                  <a:pt x="5013591" y="6881659"/>
                  <a:pt x="5033921" y="6918062"/>
                </a:cubicBezTo>
                <a:cubicBezTo>
                  <a:pt x="5047471" y="6944071"/>
                  <a:pt x="5057634" y="6949270"/>
                  <a:pt x="5064404" y="6933662"/>
                </a:cubicBezTo>
                <a:cubicBezTo>
                  <a:pt x="5071184" y="6944071"/>
                  <a:pt x="5074565" y="6949270"/>
                  <a:pt x="5074565" y="6949270"/>
                </a:cubicBezTo>
                <a:cubicBezTo>
                  <a:pt x="5074565" y="7022086"/>
                  <a:pt x="5054243" y="7022086"/>
                  <a:pt x="5013591" y="6949270"/>
                </a:cubicBezTo>
                <a:cubicBezTo>
                  <a:pt x="5000039" y="6923269"/>
                  <a:pt x="4986488" y="6918062"/>
                  <a:pt x="4972947" y="6933662"/>
                </a:cubicBezTo>
                <a:cubicBezTo>
                  <a:pt x="4918743" y="7006478"/>
                  <a:pt x="4908583" y="7055887"/>
                  <a:pt x="4942455" y="7081889"/>
                </a:cubicBezTo>
                <a:cubicBezTo>
                  <a:pt x="4956005" y="7092293"/>
                  <a:pt x="4962775" y="7102694"/>
                  <a:pt x="4962775" y="7113095"/>
                </a:cubicBezTo>
                <a:cubicBezTo>
                  <a:pt x="4962775" y="7123499"/>
                  <a:pt x="4972947" y="7139099"/>
                  <a:pt x="4993269" y="7159902"/>
                </a:cubicBezTo>
                <a:cubicBezTo>
                  <a:pt x="5013591" y="7180707"/>
                  <a:pt x="5016981" y="7196307"/>
                  <a:pt x="5003428" y="7206710"/>
                </a:cubicBezTo>
                <a:cubicBezTo>
                  <a:pt x="4969556" y="7232711"/>
                  <a:pt x="4979717" y="7263918"/>
                  <a:pt x="5033921" y="7300323"/>
                </a:cubicBezTo>
                <a:cubicBezTo>
                  <a:pt x="5054243" y="7305519"/>
                  <a:pt x="5064404" y="7318525"/>
                  <a:pt x="5064404" y="7339329"/>
                </a:cubicBezTo>
                <a:cubicBezTo>
                  <a:pt x="5064404" y="7349731"/>
                  <a:pt x="5050853" y="7344526"/>
                  <a:pt x="5023751" y="7323721"/>
                </a:cubicBezTo>
                <a:cubicBezTo>
                  <a:pt x="4996654" y="7300318"/>
                  <a:pt x="4972943" y="7273015"/>
                  <a:pt x="4952616" y="7241811"/>
                </a:cubicBezTo>
                <a:lnTo>
                  <a:pt x="4906952" y="7147171"/>
                </a:lnTo>
                <a:lnTo>
                  <a:pt x="4903610" y="7153573"/>
                </a:lnTo>
                <a:lnTo>
                  <a:pt x="4903610" y="7140243"/>
                </a:lnTo>
                <a:lnTo>
                  <a:pt x="4901802" y="7136495"/>
                </a:lnTo>
                <a:lnTo>
                  <a:pt x="4875174" y="7054725"/>
                </a:lnTo>
                <a:lnTo>
                  <a:pt x="4864958" y="7049735"/>
                </a:lnTo>
                <a:lnTo>
                  <a:pt x="4838287" y="7078475"/>
                </a:lnTo>
                <a:cubicBezTo>
                  <a:pt x="4812880" y="7114557"/>
                  <a:pt x="4810339" y="7152099"/>
                  <a:pt x="4830665" y="7191102"/>
                </a:cubicBezTo>
                <a:cubicBezTo>
                  <a:pt x="4837446" y="7211907"/>
                  <a:pt x="4837446" y="7222309"/>
                  <a:pt x="4830665" y="7222309"/>
                </a:cubicBezTo>
                <a:cubicBezTo>
                  <a:pt x="4830665" y="7222309"/>
                  <a:pt x="4824738" y="7214507"/>
                  <a:pt x="4812881" y="7198905"/>
                </a:cubicBezTo>
                <a:lnTo>
                  <a:pt x="4769123" y="7141319"/>
                </a:lnTo>
                <a:lnTo>
                  <a:pt x="4766839" y="7143073"/>
                </a:lnTo>
                <a:lnTo>
                  <a:pt x="4757467" y="7128695"/>
                </a:lnTo>
                <a:lnTo>
                  <a:pt x="4751910" y="7128697"/>
                </a:lnTo>
                <a:cubicBezTo>
                  <a:pt x="4750218" y="7131295"/>
                  <a:pt x="4749370" y="7136495"/>
                  <a:pt x="4749370" y="7144295"/>
                </a:cubicBezTo>
                <a:cubicBezTo>
                  <a:pt x="4749370" y="7170305"/>
                  <a:pt x="4729039" y="7175502"/>
                  <a:pt x="4688395" y="7159902"/>
                </a:cubicBezTo>
                <a:lnTo>
                  <a:pt x="4646830" y="7149263"/>
                </a:lnTo>
                <a:lnTo>
                  <a:pt x="4657398" y="7216575"/>
                </a:lnTo>
                <a:cubicBezTo>
                  <a:pt x="4657398" y="7251587"/>
                  <a:pt x="4657398" y="7279579"/>
                  <a:pt x="4657398" y="7300587"/>
                </a:cubicBezTo>
                <a:cubicBezTo>
                  <a:pt x="4657398" y="7356585"/>
                  <a:pt x="4648271" y="7370587"/>
                  <a:pt x="4630045" y="7342593"/>
                </a:cubicBezTo>
                <a:cubicBezTo>
                  <a:pt x="4611804" y="7314590"/>
                  <a:pt x="4602663" y="7272583"/>
                  <a:pt x="4602663" y="7216575"/>
                </a:cubicBezTo>
                <a:cubicBezTo>
                  <a:pt x="4602663" y="7192075"/>
                  <a:pt x="4600389" y="7167574"/>
                  <a:pt x="4595834" y="7143073"/>
                </a:cubicBezTo>
                <a:lnTo>
                  <a:pt x="4592936" y="7132695"/>
                </a:lnTo>
                <a:lnTo>
                  <a:pt x="4589308" y="7127721"/>
                </a:lnTo>
                <a:cubicBezTo>
                  <a:pt x="4574067" y="7110167"/>
                  <a:pt x="4566444" y="7113091"/>
                  <a:pt x="4566444" y="7136495"/>
                </a:cubicBezTo>
                <a:cubicBezTo>
                  <a:pt x="4566444" y="7146897"/>
                  <a:pt x="4566444" y="7162497"/>
                  <a:pt x="4566444" y="7183302"/>
                </a:cubicBezTo>
                <a:lnTo>
                  <a:pt x="4566444" y="7222309"/>
                </a:lnTo>
                <a:cubicBezTo>
                  <a:pt x="4559663" y="7211907"/>
                  <a:pt x="4554588" y="7208011"/>
                  <a:pt x="4551199" y="7210613"/>
                </a:cubicBezTo>
                <a:cubicBezTo>
                  <a:pt x="4547807" y="7213207"/>
                  <a:pt x="4549504" y="7222309"/>
                  <a:pt x="4556283" y="7237909"/>
                </a:cubicBezTo>
                <a:cubicBezTo>
                  <a:pt x="4556283" y="7243113"/>
                  <a:pt x="4559663" y="7254817"/>
                  <a:pt x="4566444" y="7273019"/>
                </a:cubicBezTo>
                <a:cubicBezTo>
                  <a:pt x="4573216" y="7291221"/>
                  <a:pt x="4576607" y="7305519"/>
                  <a:pt x="4576607" y="7315921"/>
                </a:cubicBezTo>
                <a:cubicBezTo>
                  <a:pt x="4576607" y="7326333"/>
                  <a:pt x="4573216" y="7334125"/>
                  <a:pt x="4566444" y="7339329"/>
                </a:cubicBezTo>
                <a:cubicBezTo>
                  <a:pt x="4549504" y="7339329"/>
                  <a:pt x="4536799" y="7331527"/>
                  <a:pt x="4528331" y="7315925"/>
                </a:cubicBezTo>
                <a:lnTo>
                  <a:pt x="4520036" y="7270067"/>
                </a:lnTo>
                <a:lnTo>
                  <a:pt x="4519750" y="7273675"/>
                </a:lnTo>
                <a:cubicBezTo>
                  <a:pt x="4515761" y="7326614"/>
                  <a:pt x="4511486" y="7388087"/>
                  <a:pt x="4506927" y="7458091"/>
                </a:cubicBezTo>
                <a:cubicBezTo>
                  <a:pt x="4506927" y="7472093"/>
                  <a:pt x="4497799" y="7472093"/>
                  <a:pt x="4479560" y="7458091"/>
                </a:cubicBezTo>
                <a:cubicBezTo>
                  <a:pt x="4452207" y="7437094"/>
                  <a:pt x="4438515" y="7388093"/>
                  <a:pt x="4438515" y="7311086"/>
                </a:cubicBezTo>
                <a:cubicBezTo>
                  <a:pt x="4438515" y="7234081"/>
                  <a:pt x="4443078" y="7192075"/>
                  <a:pt x="4452207" y="7185079"/>
                </a:cubicBezTo>
                <a:cubicBezTo>
                  <a:pt x="4455626" y="7179829"/>
                  <a:pt x="4458831" y="7171679"/>
                  <a:pt x="4461823" y="7160631"/>
                </a:cubicBezTo>
                <a:lnTo>
                  <a:pt x="4462809" y="7155678"/>
                </a:lnTo>
                <a:lnTo>
                  <a:pt x="4454656" y="7152103"/>
                </a:lnTo>
                <a:cubicBezTo>
                  <a:pt x="4429251" y="7152103"/>
                  <a:pt x="4409557" y="7190131"/>
                  <a:pt x="4395584" y="7266190"/>
                </a:cubicBezTo>
                <a:lnTo>
                  <a:pt x="4386866" y="7330326"/>
                </a:lnTo>
                <a:lnTo>
                  <a:pt x="4392971" y="7339713"/>
                </a:lnTo>
                <a:cubicBezTo>
                  <a:pt x="4392971" y="7374713"/>
                  <a:pt x="4383858" y="7392207"/>
                  <a:pt x="4365617" y="7392207"/>
                </a:cubicBezTo>
                <a:cubicBezTo>
                  <a:pt x="4356489" y="7392207"/>
                  <a:pt x="4351939" y="7385213"/>
                  <a:pt x="4351939" y="7371211"/>
                </a:cubicBezTo>
                <a:cubicBezTo>
                  <a:pt x="4351939" y="7353710"/>
                  <a:pt x="4354218" y="7340585"/>
                  <a:pt x="4358777" y="7331833"/>
                </a:cubicBezTo>
                <a:lnTo>
                  <a:pt x="4370294" y="7324469"/>
                </a:lnTo>
                <a:lnTo>
                  <a:pt x="4359323" y="7271105"/>
                </a:lnTo>
                <a:lnTo>
                  <a:pt x="4355355" y="7260951"/>
                </a:lnTo>
                <a:lnTo>
                  <a:pt x="4354872" y="7252782"/>
                </a:lnTo>
                <a:lnTo>
                  <a:pt x="4342867" y="7206710"/>
                </a:lnTo>
                <a:lnTo>
                  <a:pt x="4322535" y="7206710"/>
                </a:lnTo>
                <a:cubicBezTo>
                  <a:pt x="4315765" y="7224911"/>
                  <a:pt x="4309837" y="7237911"/>
                  <a:pt x="4304755" y="7245713"/>
                </a:cubicBezTo>
                <a:lnTo>
                  <a:pt x="4302335" y="7247201"/>
                </a:lnTo>
                <a:lnTo>
                  <a:pt x="4301747" y="7321585"/>
                </a:lnTo>
                <a:cubicBezTo>
                  <a:pt x="4301747" y="7412593"/>
                  <a:pt x="4288056" y="7458091"/>
                  <a:pt x="4260703" y="7458091"/>
                </a:cubicBezTo>
                <a:cubicBezTo>
                  <a:pt x="4242462" y="7458091"/>
                  <a:pt x="4233336" y="7468599"/>
                  <a:pt x="4233336" y="7489598"/>
                </a:cubicBezTo>
                <a:cubicBezTo>
                  <a:pt x="4233336" y="7496593"/>
                  <a:pt x="4224223" y="7507103"/>
                  <a:pt x="4205982" y="7521094"/>
                </a:cubicBezTo>
                <a:lnTo>
                  <a:pt x="4182666" y="7499223"/>
                </a:lnTo>
                <a:lnTo>
                  <a:pt x="4186082" y="7539879"/>
                </a:lnTo>
                <a:cubicBezTo>
                  <a:pt x="4187220" y="7556945"/>
                  <a:pt x="4187790" y="7570727"/>
                  <a:pt x="4187790" y="7581229"/>
                </a:cubicBezTo>
                <a:lnTo>
                  <a:pt x="4174113" y="7633723"/>
                </a:lnTo>
                <a:cubicBezTo>
                  <a:pt x="4164987" y="7654731"/>
                  <a:pt x="4151310" y="7647725"/>
                  <a:pt x="4133071" y="7612726"/>
                </a:cubicBezTo>
                <a:cubicBezTo>
                  <a:pt x="4128507" y="7591723"/>
                  <a:pt x="4125091" y="7564597"/>
                  <a:pt x="4122816" y="7531347"/>
                </a:cubicBezTo>
                <a:lnTo>
                  <a:pt x="4121404" y="7482441"/>
                </a:lnTo>
                <a:lnTo>
                  <a:pt x="4110218" y="7489598"/>
                </a:lnTo>
                <a:cubicBezTo>
                  <a:pt x="4101116" y="7489598"/>
                  <a:pt x="4096554" y="7475597"/>
                  <a:pt x="4096554" y="7447591"/>
                </a:cubicBezTo>
                <a:cubicBezTo>
                  <a:pt x="4096554" y="7419589"/>
                  <a:pt x="4101116" y="7402094"/>
                  <a:pt x="4110218" y="7395087"/>
                </a:cubicBezTo>
                <a:lnTo>
                  <a:pt x="4119278" y="7409003"/>
                </a:lnTo>
                <a:lnTo>
                  <a:pt x="4116413" y="7314773"/>
                </a:lnTo>
                <a:cubicBezTo>
                  <a:pt x="4110423" y="7222891"/>
                  <a:pt x="4095455" y="7150699"/>
                  <a:pt x="4071516" y="7098199"/>
                </a:cubicBezTo>
                <a:lnTo>
                  <a:pt x="4069303" y="7091843"/>
                </a:lnTo>
                <a:lnTo>
                  <a:pt x="4076098" y="7173553"/>
                </a:lnTo>
                <a:cubicBezTo>
                  <a:pt x="4081179" y="7200857"/>
                  <a:pt x="4088801" y="7224911"/>
                  <a:pt x="4098967" y="7245717"/>
                </a:cubicBezTo>
                <a:lnTo>
                  <a:pt x="4109128" y="7292523"/>
                </a:lnTo>
                <a:lnTo>
                  <a:pt x="4098967" y="7284715"/>
                </a:lnTo>
                <a:cubicBezTo>
                  <a:pt x="4092187" y="7305519"/>
                  <a:pt x="4085418" y="7323721"/>
                  <a:pt x="4078636" y="7339329"/>
                </a:cubicBezTo>
                <a:cubicBezTo>
                  <a:pt x="4078636" y="7380939"/>
                  <a:pt x="4076941" y="7404337"/>
                  <a:pt x="4073561" y="7409535"/>
                </a:cubicBezTo>
                <a:cubicBezTo>
                  <a:pt x="4070171" y="7414741"/>
                  <a:pt x="4054924" y="7417334"/>
                  <a:pt x="4027823" y="7417334"/>
                </a:cubicBezTo>
                <a:cubicBezTo>
                  <a:pt x="4000730" y="7417334"/>
                  <a:pt x="3985483" y="7413438"/>
                  <a:pt x="3982095" y="7405638"/>
                </a:cubicBezTo>
                <a:cubicBezTo>
                  <a:pt x="3980399" y="7401739"/>
                  <a:pt x="3976587" y="7387111"/>
                  <a:pt x="3970659" y="7361758"/>
                </a:cubicBezTo>
                <a:lnTo>
                  <a:pt x="3969754" y="7357774"/>
                </a:lnTo>
                <a:lnTo>
                  <a:pt x="3968922" y="7364377"/>
                </a:lnTo>
                <a:lnTo>
                  <a:pt x="3968922" y="7528725"/>
                </a:lnTo>
                <a:lnTo>
                  <a:pt x="3927876" y="7623223"/>
                </a:lnTo>
                <a:cubicBezTo>
                  <a:pt x="3927876" y="7658235"/>
                  <a:pt x="3914212" y="7682735"/>
                  <a:pt x="3886846" y="7696726"/>
                </a:cubicBezTo>
                <a:cubicBezTo>
                  <a:pt x="3868606" y="7682735"/>
                  <a:pt x="3859493" y="7672225"/>
                  <a:pt x="3859493" y="7665230"/>
                </a:cubicBezTo>
                <a:cubicBezTo>
                  <a:pt x="3859493" y="7644231"/>
                  <a:pt x="3850366" y="7633723"/>
                  <a:pt x="3832124" y="7633723"/>
                </a:cubicBezTo>
                <a:cubicBezTo>
                  <a:pt x="3804771" y="7633723"/>
                  <a:pt x="3791082" y="7588225"/>
                  <a:pt x="3791082" y="7497217"/>
                </a:cubicBezTo>
                <a:lnTo>
                  <a:pt x="3790451" y="7417334"/>
                </a:lnTo>
                <a:lnTo>
                  <a:pt x="3702627" y="7417334"/>
                </a:lnTo>
                <a:cubicBezTo>
                  <a:pt x="3675525" y="7328926"/>
                  <a:pt x="3648422" y="7274319"/>
                  <a:pt x="3621320" y="7253517"/>
                </a:cubicBezTo>
                <a:lnTo>
                  <a:pt x="3617443" y="7250541"/>
                </a:lnTo>
                <a:lnTo>
                  <a:pt x="3622670" y="7294425"/>
                </a:lnTo>
                <a:cubicBezTo>
                  <a:pt x="3627800" y="7328115"/>
                  <a:pt x="3633784" y="7350209"/>
                  <a:pt x="3640622" y="7360711"/>
                </a:cubicBezTo>
                <a:cubicBezTo>
                  <a:pt x="3649749" y="7367707"/>
                  <a:pt x="3654313" y="7409713"/>
                  <a:pt x="3654313" y="7486718"/>
                </a:cubicBezTo>
                <a:cubicBezTo>
                  <a:pt x="3654313" y="7563725"/>
                  <a:pt x="3640622" y="7612726"/>
                  <a:pt x="3613269" y="7633723"/>
                </a:cubicBezTo>
                <a:cubicBezTo>
                  <a:pt x="3595028" y="7647725"/>
                  <a:pt x="3585902" y="7647725"/>
                  <a:pt x="3585902" y="7633723"/>
                </a:cubicBezTo>
                <a:cubicBezTo>
                  <a:pt x="3579062" y="7528717"/>
                  <a:pt x="3572864" y="7442907"/>
                  <a:pt x="3567307" y="7376295"/>
                </a:cubicBezTo>
                <a:lnTo>
                  <a:pt x="3565651" y="7357641"/>
                </a:lnTo>
                <a:lnTo>
                  <a:pt x="3542564" y="7352979"/>
                </a:lnTo>
                <a:cubicBezTo>
                  <a:pt x="3530709" y="7346478"/>
                  <a:pt x="3523088" y="7336726"/>
                  <a:pt x="3519702" y="7323721"/>
                </a:cubicBezTo>
                <a:lnTo>
                  <a:pt x="3505926" y="7286717"/>
                </a:lnTo>
                <a:lnTo>
                  <a:pt x="3496995" y="7318705"/>
                </a:lnTo>
                <a:cubicBezTo>
                  <a:pt x="3492438" y="7343206"/>
                  <a:pt x="3490163" y="7367707"/>
                  <a:pt x="3490163" y="7392207"/>
                </a:cubicBezTo>
                <a:cubicBezTo>
                  <a:pt x="3490163" y="7448215"/>
                  <a:pt x="3481024" y="7490222"/>
                  <a:pt x="3462784" y="7518225"/>
                </a:cubicBezTo>
                <a:cubicBezTo>
                  <a:pt x="3444557" y="7546219"/>
                  <a:pt x="3435429" y="7532217"/>
                  <a:pt x="3435429" y="7476219"/>
                </a:cubicBezTo>
                <a:cubicBezTo>
                  <a:pt x="3435429" y="7455211"/>
                  <a:pt x="3435429" y="7427219"/>
                  <a:pt x="3435429" y="7392207"/>
                </a:cubicBezTo>
                <a:lnTo>
                  <a:pt x="3439592" y="7365693"/>
                </a:lnTo>
                <a:lnTo>
                  <a:pt x="3425694" y="7345179"/>
                </a:lnTo>
                <a:cubicBezTo>
                  <a:pt x="3413837" y="7336078"/>
                  <a:pt x="3401132" y="7334127"/>
                  <a:pt x="3387582" y="7339329"/>
                </a:cubicBezTo>
                <a:cubicBezTo>
                  <a:pt x="3367261" y="7349731"/>
                  <a:pt x="3357099" y="7365331"/>
                  <a:pt x="3357099" y="7386135"/>
                </a:cubicBezTo>
                <a:cubicBezTo>
                  <a:pt x="3357099" y="7432942"/>
                  <a:pt x="3336778" y="7438139"/>
                  <a:pt x="3296125" y="7401735"/>
                </a:cubicBezTo>
                <a:cubicBezTo>
                  <a:pt x="3275803" y="7380939"/>
                  <a:pt x="3262251" y="7354929"/>
                  <a:pt x="3255472" y="7323721"/>
                </a:cubicBezTo>
                <a:lnTo>
                  <a:pt x="3204742" y="7231678"/>
                </a:lnTo>
                <a:lnTo>
                  <a:pt x="3196050" y="7229453"/>
                </a:lnTo>
                <a:cubicBezTo>
                  <a:pt x="3186931" y="7222453"/>
                  <a:pt x="3180092" y="7206701"/>
                  <a:pt x="3175530" y="7182199"/>
                </a:cubicBezTo>
                <a:lnTo>
                  <a:pt x="3174926" y="7177579"/>
                </a:lnTo>
                <a:lnTo>
                  <a:pt x="3171632" y="7171601"/>
                </a:lnTo>
                <a:cubicBezTo>
                  <a:pt x="3149613" y="7122195"/>
                  <a:pt x="3133521" y="7074089"/>
                  <a:pt x="3123362" y="7027283"/>
                </a:cubicBezTo>
                <a:cubicBezTo>
                  <a:pt x="3109809" y="6970075"/>
                  <a:pt x="3096259" y="6928473"/>
                  <a:pt x="3082707" y="6902463"/>
                </a:cubicBezTo>
                <a:cubicBezTo>
                  <a:pt x="3081016" y="6901165"/>
                  <a:pt x="3079110" y="6896614"/>
                  <a:pt x="3076993" y="6888813"/>
                </a:cubicBezTo>
                <a:lnTo>
                  <a:pt x="3076395" y="6885969"/>
                </a:lnTo>
                <a:lnTo>
                  <a:pt x="3066088" y="6877681"/>
                </a:lnTo>
                <a:cubicBezTo>
                  <a:pt x="3056960" y="6870675"/>
                  <a:pt x="3050142" y="6863680"/>
                  <a:pt x="3045579" y="6856685"/>
                </a:cubicBezTo>
                <a:cubicBezTo>
                  <a:pt x="3041016" y="6849678"/>
                  <a:pt x="3034170" y="6849678"/>
                  <a:pt x="3025070" y="6856685"/>
                </a:cubicBezTo>
                <a:lnTo>
                  <a:pt x="3023934" y="6856974"/>
                </a:lnTo>
                <a:lnTo>
                  <a:pt x="3027769" y="6909045"/>
                </a:lnTo>
                <a:cubicBezTo>
                  <a:pt x="3037292" y="7045078"/>
                  <a:pt x="3042054" y="7136497"/>
                  <a:pt x="3042054" y="7183302"/>
                </a:cubicBezTo>
                <a:cubicBezTo>
                  <a:pt x="3042054" y="7235313"/>
                  <a:pt x="3038673" y="7261315"/>
                  <a:pt x="3031894" y="7261315"/>
                </a:cubicBezTo>
                <a:cubicBezTo>
                  <a:pt x="3023426" y="7261315"/>
                  <a:pt x="3016016" y="7257414"/>
                  <a:pt x="3009664" y="7249613"/>
                </a:cubicBezTo>
                <a:lnTo>
                  <a:pt x="3003189" y="7235297"/>
                </a:lnTo>
                <a:lnTo>
                  <a:pt x="3001115" y="7266206"/>
                </a:lnTo>
                <a:cubicBezTo>
                  <a:pt x="2994274" y="7346710"/>
                  <a:pt x="2984013" y="7392214"/>
                  <a:pt x="2970336" y="7402718"/>
                </a:cubicBezTo>
                <a:cubicBezTo>
                  <a:pt x="2952096" y="7416709"/>
                  <a:pt x="2942982" y="7325711"/>
                  <a:pt x="2942982" y="7129695"/>
                </a:cubicBezTo>
                <a:lnTo>
                  <a:pt x="2950365" y="7016335"/>
                </a:lnTo>
                <a:lnTo>
                  <a:pt x="2948056" y="6985107"/>
                </a:lnTo>
                <a:cubicBezTo>
                  <a:pt x="2946363" y="6966091"/>
                  <a:pt x="2943822" y="6939519"/>
                  <a:pt x="2940433" y="6905389"/>
                </a:cubicBezTo>
                <a:lnTo>
                  <a:pt x="2929781" y="6800517"/>
                </a:lnTo>
                <a:lnTo>
                  <a:pt x="2929304" y="6804178"/>
                </a:lnTo>
                <a:cubicBezTo>
                  <a:pt x="2920186" y="6846181"/>
                  <a:pt x="2906509" y="6867184"/>
                  <a:pt x="2888275" y="6867184"/>
                </a:cubicBezTo>
                <a:cubicBezTo>
                  <a:pt x="2879147" y="6867184"/>
                  <a:pt x="2870021" y="6835677"/>
                  <a:pt x="2860894" y="6772674"/>
                </a:cubicBezTo>
                <a:cubicBezTo>
                  <a:pt x="2833541" y="6618662"/>
                  <a:pt x="2838104" y="6541658"/>
                  <a:pt x="2874584" y="6541658"/>
                </a:cubicBezTo>
                <a:cubicBezTo>
                  <a:pt x="2883712" y="6541658"/>
                  <a:pt x="2888275" y="6538165"/>
                  <a:pt x="2888275" y="6531158"/>
                </a:cubicBezTo>
                <a:cubicBezTo>
                  <a:pt x="2888275" y="6517157"/>
                  <a:pt x="2879147" y="6510160"/>
                  <a:pt x="2860894" y="6510160"/>
                </a:cubicBezTo>
                <a:cubicBezTo>
                  <a:pt x="2833541" y="6510160"/>
                  <a:pt x="2819877" y="6485659"/>
                  <a:pt x="2819877" y="6436658"/>
                </a:cubicBezTo>
                <a:lnTo>
                  <a:pt x="2833541" y="6363146"/>
                </a:lnTo>
                <a:lnTo>
                  <a:pt x="2847230" y="6426149"/>
                </a:lnTo>
                <a:cubicBezTo>
                  <a:pt x="2856344" y="6447157"/>
                  <a:pt x="2860894" y="6457656"/>
                  <a:pt x="2860894" y="6457656"/>
                </a:cubicBezTo>
                <a:cubicBezTo>
                  <a:pt x="2860894" y="6457656"/>
                  <a:pt x="2865458" y="6436658"/>
                  <a:pt x="2874584" y="6394653"/>
                </a:cubicBezTo>
                <a:lnTo>
                  <a:pt x="2874584" y="6373645"/>
                </a:lnTo>
                <a:lnTo>
                  <a:pt x="2874587" y="6304686"/>
                </a:lnTo>
                <a:lnTo>
                  <a:pt x="2872620" y="6291493"/>
                </a:lnTo>
                <a:lnTo>
                  <a:pt x="2847230" y="6247637"/>
                </a:lnTo>
                <a:cubicBezTo>
                  <a:pt x="2838110" y="6240637"/>
                  <a:pt x="2834118" y="6234074"/>
                  <a:pt x="2835258" y="6227949"/>
                </a:cubicBezTo>
                <a:lnTo>
                  <a:pt x="2853690" y="6211237"/>
                </a:lnTo>
                <a:lnTo>
                  <a:pt x="2848966" y="6200360"/>
                </a:lnTo>
                <a:lnTo>
                  <a:pt x="2853661" y="6182346"/>
                </a:lnTo>
                <a:lnTo>
                  <a:pt x="2850643" y="6182014"/>
                </a:lnTo>
                <a:cubicBezTo>
                  <a:pt x="2839245" y="6183766"/>
                  <a:pt x="2824427" y="6188142"/>
                  <a:pt x="2806187" y="6195144"/>
                </a:cubicBezTo>
                <a:cubicBezTo>
                  <a:pt x="2769706" y="6209134"/>
                  <a:pt x="2756028" y="6258147"/>
                  <a:pt x="2765156" y="6342147"/>
                </a:cubicBezTo>
                <a:cubicBezTo>
                  <a:pt x="2774269" y="6377147"/>
                  <a:pt x="2785664" y="6499661"/>
                  <a:pt x="2799355" y="6709669"/>
                </a:cubicBezTo>
                <a:cubicBezTo>
                  <a:pt x="2813032" y="6919687"/>
                  <a:pt x="2819877" y="7042191"/>
                  <a:pt x="2819877" y="7077191"/>
                </a:cubicBezTo>
                <a:cubicBezTo>
                  <a:pt x="2819877" y="7105195"/>
                  <a:pt x="2833541" y="7101693"/>
                  <a:pt x="2860894" y="7066693"/>
                </a:cubicBezTo>
                <a:cubicBezTo>
                  <a:pt x="2851780" y="7087689"/>
                  <a:pt x="2842667" y="7101693"/>
                  <a:pt x="2833541" y="7108697"/>
                </a:cubicBezTo>
                <a:cubicBezTo>
                  <a:pt x="2815314" y="7101693"/>
                  <a:pt x="2801624" y="7087689"/>
                  <a:pt x="2792510" y="7066693"/>
                </a:cubicBezTo>
                <a:cubicBezTo>
                  <a:pt x="2783397" y="7010685"/>
                  <a:pt x="2756028" y="6975685"/>
                  <a:pt x="2710435" y="6961683"/>
                </a:cubicBezTo>
                <a:cubicBezTo>
                  <a:pt x="2710435" y="7010685"/>
                  <a:pt x="2714998" y="7063189"/>
                  <a:pt x="2724125" y="7119197"/>
                </a:cubicBezTo>
                <a:cubicBezTo>
                  <a:pt x="2751480" y="7301211"/>
                  <a:pt x="2751480" y="7392207"/>
                  <a:pt x="2724125" y="7392207"/>
                </a:cubicBezTo>
                <a:cubicBezTo>
                  <a:pt x="2687632" y="7392207"/>
                  <a:pt x="2669392" y="7339713"/>
                  <a:pt x="2669392" y="7234705"/>
                </a:cubicBezTo>
                <a:cubicBezTo>
                  <a:pt x="2669392" y="7220703"/>
                  <a:pt x="2655728" y="7199705"/>
                  <a:pt x="2628360" y="7171702"/>
                </a:cubicBezTo>
                <a:cubicBezTo>
                  <a:pt x="2637473" y="7171702"/>
                  <a:pt x="2642038" y="7155949"/>
                  <a:pt x="2642038" y="7124441"/>
                </a:cubicBezTo>
                <a:cubicBezTo>
                  <a:pt x="2642038" y="7092945"/>
                  <a:pt x="2632910" y="7059695"/>
                  <a:pt x="2614683" y="7024686"/>
                </a:cubicBezTo>
                <a:cubicBezTo>
                  <a:pt x="2605557" y="7010685"/>
                  <a:pt x="2596430" y="7014187"/>
                  <a:pt x="2587329" y="7035185"/>
                </a:cubicBezTo>
                <a:cubicBezTo>
                  <a:pt x="2559976" y="7098199"/>
                  <a:pt x="2546286" y="7094695"/>
                  <a:pt x="2546286" y="7024686"/>
                </a:cubicBezTo>
                <a:cubicBezTo>
                  <a:pt x="2546286" y="6975685"/>
                  <a:pt x="2555413" y="6951183"/>
                  <a:pt x="2573640" y="6951183"/>
                </a:cubicBezTo>
                <a:cubicBezTo>
                  <a:pt x="2582766" y="6958190"/>
                  <a:pt x="2587329" y="6958190"/>
                  <a:pt x="2587329" y="6951183"/>
                </a:cubicBezTo>
                <a:cubicBezTo>
                  <a:pt x="2587329" y="6944189"/>
                  <a:pt x="2587329" y="6937182"/>
                  <a:pt x="2587329" y="6930187"/>
                </a:cubicBezTo>
                <a:cubicBezTo>
                  <a:pt x="2587329" y="6909179"/>
                  <a:pt x="2578203" y="6898679"/>
                  <a:pt x="2559976" y="6898679"/>
                </a:cubicBezTo>
                <a:cubicBezTo>
                  <a:pt x="2541723" y="6898679"/>
                  <a:pt x="2532595" y="6863680"/>
                  <a:pt x="2532595" y="6793670"/>
                </a:cubicBezTo>
                <a:cubicBezTo>
                  <a:pt x="2532595" y="6520659"/>
                  <a:pt x="2518932" y="6384154"/>
                  <a:pt x="2491565" y="6384154"/>
                </a:cubicBezTo>
                <a:cubicBezTo>
                  <a:pt x="2482451" y="6384154"/>
                  <a:pt x="2477888" y="6506658"/>
                  <a:pt x="2477888" y="6751675"/>
                </a:cubicBezTo>
                <a:cubicBezTo>
                  <a:pt x="2477888" y="7017691"/>
                  <a:pt x="2487002" y="7157699"/>
                  <a:pt x="2505241" y="7171702"/>
                </a:cubicBezTo>
                <a:cubicBezTo>
                  <a:pt x="2523483" y="7185703"/>
                  <a:pt x="2532595" y="7259206"/>
                  <a:pt x="2532595" y="7392207"/>
                </a:cubicBezTo>
                <a:cubicBezTo>
                  <a:pt x="2532595" y="7483215"/>
                  <a:pt x="2523483" y="7535719"/>
                  <a:pt x="2505241" y="7549721"/>
                </a:cubicBezTo>
                <a:lnTo>
                  <a:pt x="2491565" y="7486718"/>
                </a:lnTo>
                <a:lnTo>
                  <a:pt x="2491565" y="7465721"/>
                </a:lnTo>
                <a:cubicBezTo>
                  <a:pt x="2500693" y="7304703"/>
                  <a:pt x="2487002" y="7213697"/>
                  <a:pt x="2450534" y="7192699"/>
                </a:cubicBezTo>
                <a:cubicBezTo>
                  <a:pt x="2441408" y="7206701"/>
                  <a:pt x="2436844" y="7266201"/>
                  <a:pt x="2436844" y="7371211"/>
                </a:cubicBezTo>
                <a:cubicBezTo>
                  <a:pt x="2436844" y="7462217"/>
                  <a:pt x="2427718" y="7507717"/>
                  <a:pt x="2409491" y="7507717"/>
                </a:cubicBezTo>
                <a:cubicBezTo>
                  <a:pt x="2400363" y="7507717"/>
                  <a:pt x="2395814" y="7469214"/>
                  <a:pt x="2395814" y="7392207"/>
                </a:cubicBezTo>
                <a:cubicBezTo>
                  <a:pt x="2395814" y="7322209"/>
                  <a:pt x="2386686" y="7283707"/>
                  <a:pt x="2368446" y="7276710"/>
                </a:cubicBezTo>
                <a:cubicBezTo>
                  <a:pt x="2350219" y="7276710"/>
                  <a:pt x="2341092" y="7255702"/>
                  <a:pt x="2341092" y="7213697"/>
                </a:cubicBezTo>
                <a:lnTo>
                  <a:pt x="2313739" y="7161203"/>
                </a:lnTo>
                <a:cubicBezTo>
                  <a:pt x="2304612" y="7161203"/>
                  <a:pt x="2300062" y="7031693"/>
                  <a:pt x="2300062" y="6772674"/>
                </a:cubicBezTo>
                <a:cubicBezTo>
                  <a:pt x="2300062" y="6443654"/>
                  <a:pt x="2268131" y="6279144"/>
                  <a:pt x="2204298" y="6279144"/>
                </a:cubicBezTo>
                <a:cubicBezTo>
                  <a:pt x="2158704" y="6279144"/>
                  <a:pt x="2154154" y="6286141"/>
                  <a:pt x="2190634" y="6300142"/>
                </a:cubicBezTo>
                <a:cubicBezTo>
                  <a:pt x="2208860" y="6307149"/>
                  <a:pt x="2217987" y="6405152"/>
                  <a:pt x="2217987" y="6594162"/>
                </a:cubicBezTo>
                <a:cubicBezTo>
                  <a:pt x="2217987" y="6643163"/>
                  <a:pt x="2220270" y="6699171"/>
                  <a:pt x="2224834" y="6762174"/>
                </a:cubicBezTo>
                <a:cubicBezTo>
                  <a:pt x="2229382" y="6825178"/>
                  <a:pt x="2231651" y="6863680"/>
                  <a:pt x="2231651" y="6877681"/>
                </a:cubicBezTo>
                <a:cubicBezTo>
                  <a:pt x="2231651" y="6912681"/>
                  <a:pt x="2227101" y="6933679"/>
                  <a:pt x="2217987" y="6940686"/>
                </a:cubicBezTo>
                <a:cubicBezTo>
                  <a:pt x="2208860" y="6947681"/>
                  <a:pt x="2204298" y="6968689"/>
                  <a:pt x="2204298" y="7003689"/>
                </a:cubicBezTo>
                <a:cubicBezTo>
                  <a:pt x="2204298" y="7024686"/>
                  <a:pt x="2208860" y="7024686"/>
                  <a:pt x="2217987" y="7003689"/>
                </a:cubicBezTo>
                <a:cubicBezTo>
                  <a:pt x="2245342" y="7010685"/>
                  <a:pt x="2263568" y="7045694"/>
                  <a:pt x="2272696" y="7108697"/>
                </a:cubicBezTo>
                <a:lnTo>
                  <a:pt x="2286386" y="7213697"/>
                </a:lnTo>
                <a:lnTo>
                  <a:pt x="2313739" y="7266201"/>
                </a:lnTo>
                <a:cubicBezTo>
                  <a:pt x="2313739" y="7301211"/>
                  <a:pt x="2313739" y="7336211"/>
                  <a:pt x="2313739" y="7371211"/>
                </a:cubicBezTo>
                <a:cubicBezTo>
                  <a:pt x="2313739" y="7406211"/>
                  <a:pt x="2311458" y="7435966"/>
                  <a:pt x="2306894" y="7460467"/>
                </a:cubicBezTo>
                <a:cubicBezTo>
                  <a:pt x="2302331" y="7484967"/>
                  <a:pt x="2295499" y="7497217"/>
                  <a:pt x="2286386" y="7497217"/>
                </a:cubicBezTo>
                <a:cubicBezTo>
                  <a:pt x="2286386" y="7497217"/>
                  <a:pt x="2286386" y="7465721"/>
                  <a:pt x="2286386" y="7402718"/>
                </a:cubicBezTo>
                <a:lnTo>
                  <a:pt x="2272696" y="7245203"/>
                </a:lnTo>
                <a:cubicBezTo>
                  <a:pt x="2254469" y="7259206"/>
                  <a:pt x="2245342" y="7283707"/>
                  <a:pt x="2245342" y="7318705"/>
                </a:cubicBezTo>
                <a:lnTo>
                  <a:pt x="2245342" y="7371211"/>
                </a:lnTo>
                <a:cubicBezTo>
                  <a:pt x="2190634" y="7308207"/>
                  <a:pt x="2172381" y="7262709"/>
                  <a:pt x="2190634" y="7234705"/>
                </a:cubicBezTo>
                <a:cubicBezTo>
                  <a:pt x="2199747" y="7220703"/>
                  <a:pt x="2204298" y="7196203"/>
                  <a:pt x="2204298" y="7161203"/>
                </a:cubicBezTo>
                <a:cubicBezTo>
                  <a:pt x="2222537" y="7140195"/>
                  <a:pt x="2217987" y="7133198"/>
                  <a:pt x="2190634" y="7140195"/>
                </a:cubicBezTo>
                <a:cubicBezTo>
                  <a:pt x="2163267" y="7154197"/>
                  <a:pt x="2154154" y="7175195"/>
                  <a:pt x="2163267" y="7203198"/>
                </a:cubicBezTo>
                <a:cubicBezTo>
                  <a:pt x="2163267" y="7224206"/>
                  <a:pt x="2154154" y="7234705"/>
                  <a:pt x="2135913" y="7234705"/>
                </a:cubicBezTo>
                <a:cubicBezTo>
                  <a:pt x="2117674" y="7241701"/>
                  <a:pt x="2108546" y="7245203"/>
                  <a:pt x="2108546" y="7245203"/>
                </a:cubicBezTo>
                <a:cubicBezTo>
                  <a:pt x="2108546" y="7266201"/>
                  <a:pt x="2099419" y="7276710"/>
                  <a:pt x="2081192" y="7276710"/>
                </a:cubicBezTo>
                <a:cubicBezTo>
                  <a:pt x="2062952" y="7276710"/>
                  <a:pt x="2053838" y="7262709"/>
                  <a:pt x="2053838" y="7234705"/>
                </a:cubicBezTo>
                <a:lnTo>
                  <a:pt x="2040149" y="7224206"/>
                </a:lnTo>
                <a:cubicBezTo>
                  <a:pt x="2031035" y="7238207"/>
                  <a:pt x="2021908" y="7231201"/>
                  <a:pt x="2012795" y="7203198"/>
                </a:cubicBezTo>
                <a:lnTo>
                  <a:pt x="1999118" y="6961683"/>
                </a:lnTo>
                <a:lnTo>
                  <a:pt x="1999118" y="6930187"/>
                </a:lnTo>
                <a:cubicBezTo>
                  <a:pt x="1990004" y="6909179"/>
                  <a:pt x="1980878" y="6886429"/>
                  <a:pt x="1971764" y="6861928"/>
                </a:cubicBezTo>
                <a:cubicBezTo>
                  <a:pt x="1962624" y="6837427"/>
                  <a:pt x="1958088" y="6818182"/>
                  <a:pt x="1958088" y="6804179"/>
                </a:cubicBezTo>
                <a:cubicBezTo>
                  <a:pt x="1967187" y="6762174"/>
                  <a:pt x="1962624" y="6741176"/>
                  <a:pt x="1944396" y="6741176"/>
                </a:cubicBezTo>
                <a:cubicBezTo>
                  <a:pt x="1926169" y="6741176"/>
                  <a:pt x="1917043" y="6762174"/>
                  <a:pt x="1917043" y="6804179"/>
                </a:cubicBezTo>
                <a:cubicBezTo>
                  <a:pt x="1917043" y="6825178"/>
                  <a:pt x="1921594" y="6860178"/>
                  <a:pt x="1930720" y="6909179"/>
                </a:cubicBezTo>
                <a:cubicBezTo>
                  <a:pt x="1939833" y="6958190"/>
                  <a:pt x="1944396" y="6993190"/>
                  <a:pt x="1944396" y="7014187"/>
                </a:cubicBezTo>
                <a:cubicBezTo>
                  <a:pt x="1944396" y="7056193"/>
                  <a:pt x="1935270" y="7077191"/>
                  <a:pt x="1917043" y="7077191"/>
                </a:cubicBezTo>
                <a:cubicBezTo>
                  <a:pt x="1898803" y="7077191"/>
                  <a:pt x="1889689" y="7087689"/>
                  <a:pt x="1889689" y="7108697"/>
                </a:cubicBezTo>
                <a:cubicBezTo>
                  <a:pt x="1889689" y="7143697"/>
                  <a:pt x="1876000" y="7143697"/>
                  <a:pt x="1848647" y="7108697"/>
                </a:cubicBezTo>
                <a:cubicBezTo>
                  <a:pt x="1839520" y="7094695"/>
                  <a:pt x="1834969" y="7077191"/>
                  <a:pt x="1834969" y="7056193"/>
                </a:cubicBezTo>
                <a:cubicBezTo>
                  <a:pt x="1834969" y="7007191"/>
                  <a:pt x="1812164" y="6975685"/>
                  <a:pt x="1766559" y="6961683"/>
                </a:cubicBezTo>
                <a:cubicBezTo>
                  <a:pt x="1739204" y="6954687"/>
                  <a:pt x="1725540" y="6954687"/>
                  <a:pt x="1725540" y="6961683"/>
                </a:cubicBezTo>
                <a:cubicBezTo>
                  <a:pt x="1734654" y="6996693"/>
                  <a:pt x="1730091" y="7017691"/>
                  <a:pt x="1711851" y="7024686"/>
                </a:cubicBezTo>
                <a:cubicBezTo>
                  <a:pt x="1675369" y="7024686"/>
                  <a:pt x="1661707" y="6958190"/>
                  <a:pt x="1670819" y="6825178"/>
                </a:cubicBezTo>
                <a:cubicBezTo>
                  <a:pt x="1689060" y="6692165"/>
                  <a:pt x="1689060" y="6597664"/>
                  <a:pt x="1670819" y="6541658"/>
                </a:cubicBezTo>
                <a:cubicBezTo>
                  <a:pt x="1652579" y="6499661"/>
                  <a:pt x="1643452" y="6492656"/>
                  <a:pt x="1643452" y="6520659"/>
                </a:cubicBezTo>
                <a:cubicBezTo>
                  <a:pt x="1643452" y="6541658"/>
                  <a:pt x="1643452" y="6580160"/>
                  <a:pt x="1643452" y="6636168"/>
                </a:cubicBezTo>
                <a:cubicBezTo>
                  <a:pt x="1643452" y="6727174"/>
                  <a:pt x="1638890" y="6772674"/>
                  <a:pt x="1629788" y="6772674"/>
                </a:cubicBezTo>
                <a:cubicBezTo>
                  <a:pt x="1620662" y="6772674"/>
                  <a:pt x="1606972" y="6695667"/>
                  <a:pt x="1588746" y="6541658"/>
                </a:cubicBezTo>
                <a:cubicBezTo>
                  <a:pt x="1552265" y="6198637"/>
                  <a:pt x="1524912" y="6027131"/>
                  <a:pt x="1506670" y="6027131"/>
                </a:cubicBezTo>
                <a:cubicBezTo>
                  <a:pt x="1479304" y="6034126"/>
                  <a:pt x="1463345" y="6044626"/>
                  <a:pt x="1458795" y="6058627"/>
                </a:cubicBezTo>
                <a:cubicBezTo>
                  <a:pt x="1454232" y="6072629"/>
                  <a:pt x="1458795" y="6090134"/>
                  <a:pt x="1472459" y="6111131"/>
                </a:cubicBezTo>
                <a:cubicBezTo>
                  <a:pt x="1486148" y="6132130"/>
                  <a:pt x="1492994" y="6149635"/>
                  <a:pt x="1492994" y="6163637"/>
                </a:cubicBezTo>
                <a:cubicBezTo>
                  <a:pt x="1492994" y="6177638"/>
                  <a:pt x="1488430" y="6195144"/>
                  <a:pt x="1479304" y="6216141"/>
                </a:cubicBezTo>
                <a:cubicBezTo>
                  <a:pt x="1470177" y="6237139"/>
                  <a:pt x="1470177" y="6254643"/>
                  <a:pt x="1479304" y="6268645"/>
                </a:cubicBezTo>
                <a:cubicBezTo>
                  <a:pt x="1506670" y="6289643"/>
                  <a:pt x="1511220" y="6307149"/>
                  <a:pt x="1492994" y="6321150"/>
                </a:cubicBezTo>
                <a:lnTo>
                  <a:pt x="1506670" y="6415650"/>
                </a:lnTo>
                <a:cubicBezTo>
                  <a:pt x="1506670" y="6478653"/>
                  <a:pt x="1504376" y="6527654"/>
                  <a:pt x="1499825" y="6562666"/>
                </a:cubicBezTo>
                <a:cubicBezTo>
                  <a:pt x="1495275" y="6597664"/>
                  <a:pt x="1483867" y="6608163"/>
                  <a:pt x="1465627" y="6594162"/>
                </a:cubicBezTo>
                <a:lnTo>
                  <a:pt x="1438259" y="6363146"/>
                </a:lnTo>
                <a:cubicBezTo>
                  <a:pt x="1429147" y="6048128"/>
                  <a:pt x="1397228" y="5873120"/>
                  <a:pt x="1342509" y="5838120"/>
                </a:cubicBezTo>
                <a:cubicBezTo>
                  <a:pt x="1306028" y="5859118"/>
                  <a:pt x="1287801" y="5894118"/>
                  <a:pt x="1287801" y="5943120"/>
                </a:cubicBezTo>
                <a:cubicBezTo>
                  <a:pt x="1306028" y="6027131"/>
                  <a:pt x="1319718" y="6069126"/>
                  <a:pt x="1328845" y="6069126"/>
                </a:cubicBezTo>
                <a:cubicBezTo>
                  <a:pt x="1356198" y="6055134"/>
                  <a:pt x="1365312" y="6058627"/>
                  <a:pt x="1356198" y="6079635"/>
                </a:cubicBezTo>
                <a:cubicBezTo>
                  <a:pt x="1337945" y="6093627"/>
                  <a:pt x="1331126" y="6112883"/>
                  <a:pt x="1335676" y="6137384"/>
                </a:cubicBezTo>
                <a:cubicBezTo>
                  <a:pt x="1340227" y="6161885"/>
                  <a:pt x="1351635" y="6174136"/>
                  <a:pt x="1369875" y="6174136"/>
                </a:cubicBezTo>
                <a:lnTo>
                  <a:pt x="1369875" y="6184634"/>
                </a:lnTo>
                <a:cubicBezTo>
                  <a:pt x="1369875" y="6198637"/>
                  <a:pt x="1369875" y="6212638"/>
                  <a:pt x="1369875" y="6226640"/>
                </a:cubicBezTo>
                <a:lnTo>
                  <a:pt x="1356198" y="6258147"/>
                </a:lnTo>
                <a:lnTo>
                  <a:pt x="1369875" y="6310642"/>
                </a:lnTo>
                <a:cubicBezTo>
                  <a:pt x="1369875" y="6345651"/>
                  <a:pt x="1374425" y="6385894"/>
                  <a:pt x="1383552" y="6431403"/>
                </a:cubicBezTo>
                <a:cubicBezTo>
                  <a:pt x="1392665" y="6476902"/>
                  <a:pt x="1397228" y="6513653"/>
                  <a:pt x="1397228" y="6541658"/>
                </a:cubicBezTo>
                <a:lnTo>
                  <a:pt x="1383552" y="6594162"/>
                </a:lnTo>
                <a:cubicBezTo>
                  <a:pt x="1374425" y="6601168"/>
                  <a:pt x="1383552" y="6611667"/>
                  <a:pt x="1410906" y="6625669"/>
                </a:cubicBezTo>
                <a:cubicBezTo>
                  <a:pt x="1429147" y="6639670"/>
                  <a:pt x="1438259" y="6648418"/>
                  <a:pt x="1438259" y="6651910"/>
                </a:cubicBezTo>
                <a:cubicBezTo>
                  <a:pt x="1438259" y="6655413"/>
                  <a:pt x="1429147" y="6653662"/>
                  <a:pt x="1410906" y="6646666"/>
                </a:cubicBezTo>
                <a:cubicBezTo>
                  <a:pt x="1392665" y="6639670"/>
                  <a:pt x="1374425" y="6643163"/>
                  <a:pt x="1356198" y="6657165"/>
                </a:cubicBezTo>
                <a:cubicBezTo>
                  <a:pt x="1347072" y="6650170"/>
                  <a:pt x="1342509" y="6636168"/>
                  <a:pt x="1342509" y="6615170"/>
                </a:cubicBezTo>
                <a:cubicBezTo>
                  <a:pt x="1342509" y="6426149"/>
                  <a:pt x="1319718" y="6331650"/>
                  <a:pt x="1274110" y="6331650"/>
                </a:cubicBezTo>
                <a:cubicBezTo>
                  <a:pt x="1246757" y="6331650"/>
                  <a:pt x="1219403" y="6317646"/>
                  <a:pt x="1192049" y="6289643"/>
                </a:cubicBezTo>
                <a:cubicBezTo>
                  <a:pt x="1173796" y="6268645"/>
                  <a:pt x="1182923" y="6258147"/>
                  <a:pt x="1219403" y="6258147"/>
                </a:cubicBezTo>
                <a:cubicBezTo>
                  <a:pt x="1255883" y="6258147"/>
                  <a:pt x="1274110" y="6247637"/>
                  <a:pt x="1274110" y="6226640"/>
                </a:cubicBezTo>
                <a:cubicBezTo>
                  <a:pt x="1274110" y="6205642"/>
                  <a:pt x="1264996" y="6195144"/>
                  <a:pt x="1246757" y="6195144"/>
                </a:cubicBezTo>
                <a:lnTo>
                  <a:pt x="1246757" y="6184634"/>
                </a:lnTo>
                <a:cubicBezTo>
                  <a:pt x="1264996" y="6163637"/>
                  <a:pt x="1264996" y="6146131"/>
                  <a:pt x="1246757" y="6132130"/>
                </a:cubicBezTo>
                <a:cubicBezTo>
                  <a:pt x="1228516" y="6118138"/>
                  <a:pt x="1219403" y="6079635"/>
                  <a:pt x="1219403" y="6016632"/>
                </a:cubicBezTo>
                <a:lnTo>
                  <a:pt x="1205122" y="5943582"/>
                </a:lnTo>
                <a:lnTo>
                  <a:pt x="1178360" y="5964128"/>
                </a:lnTo>
                <a:cubicBezTo>
                  <a:pt x="1160132" y="5964128"/>
                  <a:pt x="1146441" y="5957122"/>
                  <a:pt x="1137315" y="5943120"/>
                </a:cubicBezTo>
                <a:cubicBezTo>
                  <a:pt x="1128202" y="5929117"/>
                  <a:pt x="1137315" y="5922122"/>
                  <a:pt x="1164696" y="5922122"/>
                </a:cubicBezTo>
                <a:lnTo>
                  <a:pt x="1204961" y="5942728"/>
                </a:lnTo>
                <a:lnTo>
                  <a:pt x="1198882" y="5911622"/>
                </a:lnTo>
                <a:cubicBezTo>
                  <a:pt x="1185204" y="5883619"/>
                  <a:pt x="1178360" y="5855614"/>
                  <a:pt x="1178360" y="5827611"/>
                </a:cubicBezTo>
                <a:cubicBezTo>
                  <a:pt x="1178360" y="5785616"/>
                  <a:pt x="1164696" y="5754109"/>
                  <a:pt x="1137315" y="5733112"/>
                </a:cubicBezTo>
                <a:cubicBezTo>
                  <a:pt x="1109961" y="5698112"/>
                  <a:pt x="1105411" y="5670107"/>
                  <a:pt x="1123651" y="5649099"/>
                </a:cubicBezTo>
                <a:cubicBezTo>
                  <a:pt x="1132764" y="5649099"/>
                  <a:pt x="1141878" y="5645606"/>
                  <a:pt x="1151007" y="5638602"/>
                </a:cubicBezTo>
                <a:cubicBezTo>
                  <a:pt x="1169232" y="5596605"/>
                  <a:pt x="1160132" y="5568602"/>
                  <a:pt x="1123651" y="5554600"/>
                </a:cubicBezTo>
                <a:lnTo>
                  <a:pt x="1123651" y="5565099"/>
                </a:lnTo>
                <a:lnTo>
                  <a:pt x="1109961" y="5575597"/>
                </a:lnTo>
                <a:cubicBezTo>
                  <a:pt x="1091722" y="5561595"/>
                  <a:pt x="1082608" y="5547594"/>
                  <a:pt x="1082608" y="5533602"/>
                </a:cubicBezTo>
                <a:cubicBezTo>
                  <a:pt x="1082608" y="5519600"/>
                  <a:pt x="1094003" y="5505598"/>
                  <a:pt x="1116806" y="5491597"/>
                </a:cubicBezTo>
                <a:cubicBezTo>
                  <a:pt x="1139596" y="5477595"/>
                  <a:pt x="1141878" y="5463592"/>
                  <a:pt x="1123651" y="5449590"/>
                </a:cubicBezTo>
                <a:cubicBezTo>
                  <a:pt x="1078044" y="5442595"/>
                  <a:pt x="1071212" y="5404093"/>
                  <a:pt x="1103130" y="5334083"/>
                </a:cubicBezTo>
                <a:cubicBezTo>
                  <a:pt x="1135046" y="5264083"/>
                  <a:pt x="1123651" y="5225581"/>
                  <a:pt x="1068931" y="5218574"/>
                </a:cubicBezTo>
                <a:cubicBezTo>
                  <a:pt x="1032436" y="5204573"/>
                  <a:pt x="1032436" y="5190571"/>
                  <a:pt x="1068931" y="5176579"/>
                </a:cubicBezTo>
                <a:cubicBezTo>
                  <a:pt x="1132764" y="5176579"/>
                  <a:pt x="1141878" y="5152069"/>
                  <a:pt x="1096297" y="5103067"/>
                </a:cubicBezTo>
                <a:cubicBezTo>
                  <a:pt x="1087171" y="5096070"/>
                  <a:pt x="1073481" y="5089066"/>
                  <a:pt x="1055255" y="5082069"/>
                </a:cubicBezTo>
                <a:lnTo>
                  <a:pt x="1027900" y="5071570"/>
                </a:lnTo>
                <a:lnTo>
                  <a:pt x="1041577" y="5061072"/>
                </a:lnTo>
                <a:cubicBezTo>
                  <a:pt x="1059817" y="5061072"/>
                  <a:pt x="1071212" y="5055816"/>
                  <a:pt x="1075763" y="5045318"/>
                </a:cubicBezTo>
                <a:cubicBezTo>
                  <a:pt x="1080327" y="5034819"/>
                  <a:pt x="1080327" y="5022568"/>
                  <a:pt x="1075763" y="5008566"/>
                </a:cubicBezTo>
                <a:cubicBezTo>
                  <a:pt x="1071212" y="4994565"/>
                  <a:pt x="1064368" y="4984066"/>
                  <a:pt x="1055255" y="4977059"/>
                </a:cubicBezTo>
                <a:cubicBezTo>
                  <a:pt x="1009646" y="4942061"/>
                  <a:pt x="1009646" y="4924555"/>
                  <a:pt x="1055255" y="4924555"/>
                </a:cubicBezTo>
                <a:cubicBezTo>
                  <a:pt x="1064368" y="4924555"/>
                  <a:pt x="1078044" y="4924555"/>
                  <a:pt x="1096297" y="4924555"/>
                </a:cubicBezTo>
                <a:cubicBezTo>
                  <a:pt x="1141878" y="4931562"/>
                  <a:pt x="1178360" y="4926307"/>
                  <a:pt x="1205726" y="4908802"/>
                </a:cubicBezTo>
                <a:cubicBezTo>
                  <a:pt x="1233080" y="4891307"/>
                  <a:pt x="1251320" y="4882560"/>
                  <a:pt x="1260446" y="4882560"/>
                </a:cubicBezTo>
                <a:cubicBezTo>
                  <a:pt x="1278673" y="4882560"/>
                  <a:pt x="1287801" y="4872051"/>
                  <a:pt x="1287801" y="4851053"/>
                </a:cubicBezTo>
                <a:cubicBezTo>
                  <a:pt x="1287801" y="4823050"/>
                  <a:pt x="1269562" y="4805555"/>
                  <a:pt x="1233080" y="4798549"/>
                </a:cubicBezTo>
                <a:cubicBezTo>
                  <a:pt x="1169232" y="4784547"/>
                  <a:pt x="1146441" y="4791552"/>
                  <a:pt x="1164696" y="4819557"/>
                </a:cubicBezTo>
                <a:cubicBezTo>
                  <a:pt x="1182923" y="4847550"/>
                  <a:pt x="1187486" y="4861552"/>
                  <a:pt x="1178360" y="4861552"/>
                </a:cubicBezTo>
                <a:cubicBezTo>
                  <a:pt x="1160132" y="4861552"/>
                  <a:pt x="1155569" y="4870299"/>
                  <a:pt x="1164696" y="4887805"/>
                </a:cubicBezTo>
                <a:cubicBezTo>
                  <a:pt x="1173796" y="4905309"/>
                  <a:pt x="1169232" y="4914056"/>
                  <a:pt x="1151007" y="4914056"/>
                </a:cubicBezTo>
                <a:cubicBezTo>
                  <a:pt x="1105411" y="4907061"/>
                  <a:pt x="1064368" y="4879058"/>
                  <a:pt x="1027900" y="4830056"/>
                </a:cubicBezTo>
                <a:cubicBezTo>
                  <a:pt x="1037000" y="4823050"/>
                  <a:pt x="1041577" y="4775800"/>
                  <a:pt x="1041577" y="4688294"/>
                </a:cubicBezTo>
                <a:cubicBezTo>
                  <a:pt x="1041577" y="4600790"/>
                  <a:pt x="1032436" y="4553531"/>
                  <a:pt x="1014209" y="4546534"/>
                </a:cubicBezTo>
                <a:cubicBezTo>
                  <a:pt x="1005083" y="4546534"/>
                  <a:pt x="1000547" y="4529030"/>
                  <a:pt x="1000547" y="4494030"/>
                </a:cubicBezTo>
                <a:cubicBezTo>
                  <a:pt x="1000547" y="4473032"/>
                  <a:pt x="1005083" y="4438034"/>
                  <a:pt x="1014209" y="4389021"/>
                </a:cubicBezTo>
                <a:cubicBezTo>
                  <a:pt x="1023337" y="4340019"/>
                  <a:pt x="1027900" y="4301517"/>
                  <a:pt x="1027900" y="4273514"/>
                </a:cubicBezTo>
                <a:cubicBezTo>
                  <a:pt x="1027900" y="4238514"/>
                  <a:pt x="1018775" y="4214013"/>
                  <a:pt x="1000547" y="4200011"/>
                </a:cubicBezTo>
                <a:cubicBezTo>
                  <a:pt x="982292" y="4186010"/>
                  <a:pt x="982292" y="4166763"/>
                  <a:pt x="1000547" y="4142262"/>
                </a:cubicBezTo>
                <a:cubicBezTo>
                  <a:pt x="1018775" y="4117762"/>
                  <a:pt x="1014209" y="4095002"/>
                  <a:pt x="986856" y="4074003"/>
                </a:cubicBezTo>
                <a:cubicBezTo>
                  <a:pt x="968616" y="4060002"/>
                  <a:pt x="959503" y="4037253"/>
                  <a:pt x="959503" y="4005746"/>
                </a:cubicBezTo>
                <a:cubicBezTo>
                  <a:pt x="959503" y="3974250"/>
                  <a:pt x="945812" y="3954994"/>
                  <a:pt x="918459" y="3947997"/>
                </a:cubicBezTo>
                <a:cubicBezTo>
                  <a:pt x="891106" y="3947997"/>
                  <a:pt x="877428" y="3933995"/>
                  <a:pt x="877428" y="3905992"/>
                </a:cubicBezTo>
                <a:lnTo>
                  <a:pt x="877428" y="3842987"/>
                </a:lnTo>
                <a:cubicBezTo>
                  <a:pt x="877428" y="3821990"/>
                  <a:pt x="884259" y="3811491"/>
                  <a:pt x="897937" y="3811491"/>
                </a:cubicBezTo>
                <a:cubicBezTo>
                  <a:pt x="911614" y="3811491"/>
                  <a:pt x="923022" y="3821990"/>
                  <a:pt x="932148" y="3842987"/>
                </a:cubicBezTo>
                <a:cubicBezTo>
                  <a:pt x="941262" y="3856990"/>
                  <a:pt x="954939" y="3867488"/>
                  <a:pt x="973167" y="3874494"/>
                </a:cubicBezTo>
                <a:cubicBezTo>
                  <a:pt x="982292" y="3874494"/>
                  <a:pt x="986856" y="3874494"/>
                  <a:pt x="986856" y="3874494"/>
                </a:cubicBezTo>
                <a:lnTo>
                  <a:pt x="986856" y="3884994"/>
                </a:lnTo>
                <a:cubicBezTo>
                  <a:pt x="986856" y="3891989"/>
                  <a:pt x="998251" y="3895493"/>
                  <a:pt x="1021056" y="3895493"/>
                </a:cubicBezTo>
                <a:cubicBezTo>
                  <a:pt x="1043844" y="3895493"/>
                  <a:pt x="1059817" y="3902488"/>
                  <a:pt x="1068931" y="3916490"/>
                </a:cubicBezTo>
                <a:cubicBezTo>
                  <a:pt x="1087171" y="3951501"/>
                  <a:pt x="1105411" y="3961998"/>
                  <a:pt x="1123651" y="3947997"/>
                </a:cubicBezTo>
                <a:cubicBezTo>
                  <a:pt x="1141878" y="3947997"/>
                  <a:pt x="1169232" y="3958496"/>
                  <a:pt x="1205726" y="3979494"/>
                </a:cubicBezTo>
                <a:lnTo>
                  <a:pt x="1260446" y="4011000"/>
                </a:lnTo>
                <a:cubicBezTo>
                  <a:pt x="1269562" y="4011000"/>
                  <a:pt x="1274110" y="4042507"/>
                  <a:pt x="1274110" y="4105510"/>
                </a:cubicBezTo>
                <a:lnTo>
                  <a:pt x="1274110" y="4326018"/>
                </a:lnTo>
                <a:cubicBezTo>
                  <a:pt x="1274110" y="4445029"/>
                  <a:pt x="1287801" y="4504530"/>
                  <a:pt x="1315155" y="4504530"/>
                </a:cubicBezTo>
                <a:cubicBezTo>
                  <a:pt x="1324281" y="4504530"/>
                  <a:pt x="1328845" y="4462534"/>
                  <a:pt x="1328845" y="4378522"/>
                </a:cubicBezTo>
                <a:cubicBezTo>
                  <a:pt x="1328845" y="4336517"/>
                  <a:pt x="1326563" y="4250763"/>
                  <a:pt x="1322000" y="4121254"/>
                </a:cubicBezTo>
                <a:cubicBezTo>
                  <a:pt x="1317437" y="3991754"/>
                  <a:pt x="1315155" y="3898995"/>
                  <a:pt x="1315155" y="3842987"/>
                </a:cubicBezTo>
                <a:cubicBezTo>
                  <a:pt x="1315155" y="3702979"/>
                  <a:pt x="1328845" y="3622482"/>
                  <a:pt x="1356198" y="3601474"/>
                </a:cubicBezTo>
                <a:cubicBezTo>
                  <a:pt x="1365312" y="3573480"/>
                  <a:pt x="1360761" y="3538470"/>
                  <a:pt x="1342509" y="3496464"/>
                </a:cubicBezTo>
                <a:cubicBezTo>
                  <a:pt x="1324281" y="3496464"/>
                  <a:pt x="1319718" y="3517472"/>
                  <a:pt x="1328845" y="3559467"/>
                </a:cubicBezTo>
                <a:cubicBezTo>
                  <a:pt x="1328845" y="3587470"/>
                  <a:pt x="1324281" y="3597970"/>
                  <a:pt x="1315155" y="3590974"/>
                </a:cubicBezTo>
                <a:cubicBezTo>
                  <a:pt x="1296928" y="3576973"/>
                  <a:pt x="1287801" y="3562971"/>
                  <a:pt x="1287801" y="3548968"/>
                </a:cubicBezTo>
                <a:cubicBezTo>
                  <a:pt x="1287801" y="3527971"/>
                  <a:pt x="1278673" y="3512218"/>
                  <a:pt x="1260446" y="3501718"/>
                </a:cubicBezTo>
                <a:cubicBezTo>
                  <a:pt x="1242193" y="3491219"/>
                  <a:pt x="1251320" y="3475466"/>
                  <a:pt x="1287801" y="3454469"/>
                </a:cubicBezTo>
                <a:cubicBezTo>
                  <a:pt x="1315155" y="3426464"/>
                  <a:pt x="1333382" y="3426464"/>
                  <a:pt x="1342509" y="3454469"/>
                </a:cubicBezTo>
                <a:lnTo>
                  <a:pt x="1356198" y="3443970"/>
                </a:lnTo>
                <a:cubicBezTo>
                  <a:pt x="1356198" y="3415966"/>
                  <a:pt x="1333382" y="3401965"/>
                  <a:pt x="1287801" y="3401965"/>
                </a:cubicBezTo>
                <a:cubicBezTo>
                  <a:pt x="1223966" y="3401965"/>
                  <a:pt x="1189768" y="3424714"/>
                  <a:pt x="1185204" y="3470222"/>
                </a:cubicBezTo>
                <a:cubicBezTo>
                  <a:pt x="1180641" y="3515720"/>
                  <a:pt x="1196612" y="3548968"/>
                  <a:pt x="1233080" y="3569976"/>
                </a:cubicBezTo>
                <a:cubicBezTo>
                  <a:pt x="1260446" y="3583979"/>
                  <a:pt x="1255883" y="3594477"/>
                  <a:pt x="1219403" y="3601474"/>
                </a:cubicBezTo>
                <a:cubicBezTo>
                  <a:pt x="1192049" y="3615475"/>
                  <a:pt x="1182923" y="3629477"/>
                  <a:pt x="1192049" y="3643478"/>
                </a:cubicBezTo>
                <a:cubicBezTo>
                  <a:pt x="1182923" y="3650475"/>
                  <a:pt x="1178360" y="3657480"/>
                  <a:pt x="1178360" y="3664477"/>
                </a:cubicBezTo>
                <a:cubicBezTo>
                  <a:pt x="1160132" y="3650475"/>
                  <a:pt x="1151007" y="3618978"/>
                  <a:pt x="1151007" y="3569976"/>
                </a:cubicBezTo>
                <a:cubicBezTo>
                  <a:pt x="1151007" y="3513970"/>
                  <a:pt x="1132764" y="3485965"/>
                  <a:pt x="1096297" y="3485965"/>
                </a:cubicBezTo>
                <a:cubicBezTo>
                  <a:pt x="1068931" y="3485965"/>
                  <a:pt x="1046126" y="3492971"/>
                  <a:pt x="1027900" y="3506973"/>
                </a:cubicBezTo>
                <a:cubicBezTo>
                  <a:pt x="1027900" y="3513970"/>
                  <a:pt x="1027900" y="3526219"/>
                  <a:pt x="1027900" y="3543725"/>
                </a:cubicBezTo>
                <a:cubicBezTo>
                  <a:pt x="1027900" y="3561219"/>
                  <a:pt x="1030183" y="3576973"/>
                  <a:pt x="1034733" y="3590974"/>
                </a:cubicBezTo>
                <a:cubicBezTo>
                  <a:pt x="1039281" y="3604976"/>
                  <a:pt x="1046126" y="3611971"/>
                  <a:pt x="1055255" y="3611971"/>
                </a:cubicBezTo>
                <a:cubicBezTo>
                  <a:pt x="1064368" y="3604976"/>
                  <a:pt x="1080327" y="3611971"/>
                  <a:pt x="1103130" y="3632979"/>
                </a:cubicBezTo>
                <a:cubicBezTo>
                  <a:pt x="1125935" y="3653978"/>
                  <a:pt x="1132764" y="3667979"/>
                  <a:pt x="1123651" y="3674976"/>
                </a:cubicBezTo>
                <a:cubicBezTo>
                  <a:pt x="1114524" y="3674976"/>
                  <a:pt x="1096297" y="3671483"/>
                  <a:pt x="1068931" y="3664477"/>
                </a:cubicBezTo>
                <a:cubicBezTo>
                  <a:pt x="1032436" y="3650475"/>
                  <a:pt x="1014209" y="3636472"/>
                  <a:pt x="1014209" y="3622482"/>
                </a:cubicBezTo>
                <a:lnTo>
                  <a:pt x="1000547" y="3611971"/>
                </a:lnTo>
                <a:cubicBezTo>
                  <a:pt x="1000547" y="3611971"/>
                  <a:pt x="995984" y="3618978"/>
                  <a:pt x="986856" y="3632979"/>
                </a:cubicBezTo>
                <a:cubicBezTo>
                  <a:pt x="968616" y="3667979"/>
                  <a:pt x="968616" y="3695984"/>
                  <a:pt x="986856" y="3716981"/>
                </a:cubicBezTo>
                <a:cubicBezTo>
                  <a:pt x="1005083" y="3751981"/>
                  <a:pt x="1000547" y="3769486"/>
                  <a:pt x="973167" y="3769486"/>
                </a:cubicBezTo>
                <a:cubicBezTo>
                  <a:pt x="973167" y="3769486"/>
                  <a:pt x="964053" y="3765982"/>
                  <a:pt x="945812" y="3758987"/>
                </a:cubicBezTo>
                <a:cubicBezTo>
                  <a:pt x="918459" y="3744986"/>
                  <a:pt x="913896" y="3718733"/>
                  <a:pt x="932148" y="3680230"/>
                </a:cubicBezTo>
                <a:cubicBezTo>
                  <a:pt x="950376" y="3641728"/>
                  <a:pt x="950376" y="3615475"/>
                  <a:pt x="932148" y="3601474"/>
                </a:cubicBezTo>
                <a:cubicBezTo>
                  <a:pt x="913896" y="3601474"/>
                  <a:pt x="913896" y="3583979"/>
                  <a:pt x="932148" y="3548968"/>
                </a:cubicBezTo>
                <a:cubicBezTo>
                  <a:pt x="959503" y="3492971"/>
                  <a:pt x="950376" y="3461464"/>
                  <a:pt x="904782" y="3454469"/>
                </a:cubicBezTo>
                <a:cubicBezTo>
                  <a:pt x="850060" y="3440467"/>
                  <a:pt x="813580" y="3450965"/>
                  <a:pt x="795354" y="3485965"/>
                </a:cubicBezTo>
                <a:cubicBezTo>
                  <a:pt x="795354" y="3506973"/>
                  <a:pt x="804467" y="3524467"/>
                  <a:pt x="822707" y="3538470"/>
                </a:cubicBezTo>
                <a:cubicBezTo>
                  <a:pt x="895668" y="3594477"/>
                  <a:pt x="891106" y="3629477"/>
                  <a:pt x="809018" y="3643478"/>
                </a:cubicBezTo>
                <a:cubicBezTo>
                  <a:pt x="799904" y="3643478"/>
                  <a:pt x="790790" y="3646982"/>
                  <a:pt x="781664" y="3653978"/>
                </a:cubicBezTo>
                <a:cubicBezTo>
                  <a:pt x="763424" y="3653978"/>
                  <a:pt x="758874" y="3657480"/>
                  <a:pt x="767987" y="3664477"/>
                </a:cubicBezTo>
                <a:cubicBezTo>
                  <a:pt x="777100" y="3678478"/>
                  <a:pt x="790790" y="3678478"/>
                  <a:pt x="809018" y="3664477"/>
                </a:cubicBezTo>
                <a:cubicBezTo>
                  <a:pt x="818144" y="3657480"/>
                  <a:pt x="824988" y="3653978"/>
                  <a:pt x="829552" y="3653978"/>
                </a:cubicBezTo>
                <a:cubicBezTo>
                  <a:pt x="834102" y="3653978"/>
                  <a:pt x="836384" y="3664477"/>
                  <a:pt x="836384" y="3685485"/>
                </a:cubicBezTo>
                <a:cubicBezTo>
                  <a:pt x="836384" y="3699486"/>
                  <a:pt x="824988" y="3709986"/>
                  <a:pt x="802198" y="3716981"/>
                </a:cubicBezTo>
                <a:cubicBezTo>
                  <a:pt x="779382" y="3723987"/>
                  <a:pt x="777100" y="3734486"/>
                  <a:pt x="795354" y="3748488"/>
                </a:cubicBezTo>
                <a:cubicBezTo>
                  <a:pt x="813580" y="3755483"/>
                  <a:pt x="815862" y="3778234"/>
                  <a:pt x="802198" y="3816736"/>
                </a:cubicBezTo>
                <a:cubicBezTo>
                  <a:pt x="788508" y="3855238"/>
                  <a:pt x="786227" y="3877987"/>
                  <a:pt x="795354" y="3884994"/>
                </a:cubicBezTo>
                <a:cubicBezTo>
                  <a:pt x="795354" y="3898995"/>
                  <a:pt x="793059" y="3916490"/>
                  <a:pt x="788508" y="3937498"/>
                </a:cubicBezTo>
                <a:cubicBezTo>
                  <a:pt x="783946" y="3958496"/>
                  <a:pt x="772536" y="3976002"/>
                  <a:pt x="754310" y="3990003"/>
                </a:cubicBezTo>
                <a:cubicBezTo>
                  <a:pt x="736069" y="4004005"/>
                  <a:pt x="722392" y="4007498"/>
                  <a:pt x="713266" y="4000502"/>
                </a:cubicBezTo>
                <a:cubicBezTo>
                  <a:pt x="704139" y="3993496"/>
                  <a:pt x="726955" y="3965502"/>
                  <a:pt x="781664" y="3916490"/>
                </a:cubicBezTo>
                <a:cubicBezTo>
                  <a:pt x="790790" y="3902488"/>
                  <a:pt x="781664" y="3898995"/>
                  <a:pt x="754310" y="3905992"/>
                </a:cubicBezTo>
                <a:cubicBezTo>
                  <a:pt x="736069" y="3912997"/>
                  <a:pt x="713266" y="3919994"/>
                  <a:pt x="685912" y="3927000"/>
                </a:cubicBezTo>
                <a:cubicBezTo>
                  <a:pt x="649432" y="3933995"/>
                  <a:pt x="626641" y="3937498"/>
                  <a:pt x="617515" y="3937498"/>
                </a:cubicBezTo>
                <a:cubicBezTo>
                  <a:pt x="599273" y="3930493"/>
                  <a:pt x="626641" y="3912997"/>
                  <a:pt x="699602" y="3884994"/>
                </a:cubicBezTo>
                <a:cubicBezTo>
                  <a:pt x="745182" y="3877987"/>
                  <a:pt x="758874" y="3867488"/>
                  <a:pt x="740633" y="3853486"/>
                </a:cubicBezTo>
                <a:cubicBezTo>
                  <a:pt x="704139" y="3832490"/>
                  <a:pt x="690475" y="3811491"/>
                  <a:pt x="699602" y="3790483"/>
                </a:cubicBezTo>
                <a:cubicBezTo>
                  <a:pt x="717828" y="3762490"/>
                  <a:pt x="726955" y="3723987"/>
                  <a:pt x="726955" y="3674976"/>
                </a:cubicBezTo>
                <a:cubicBezTo>
                  <a:pt x="726955" y="3653978"/>
                  <a:pt x="733787" y="3627725"/>
                  <a:pt x="747464" y="3596229"/>
                </a:cubicBezTo>
                <a:cubicBezTo>
                  <a:pt x="761155" y="3564722"/>
                  <a:pt x="758874" y="3545475"/>
                  <a:pt x="740633" y="3538470"/>
                </a:cubicBezTo>
                <a:lnTo>
                  <a:pt x="754310" y="3254949"/>
                </a:lnTo>
                <a:cubicBezTo>
                  <a:pt x="781664" y="3254949"/>
                  <a:pt x="804467" y="3251456"/>
                  <a:pt x="822707" y="3244450"/>
                </a:cubicBezTo>
                <a:cubicBezTo>
                  <a:pt x="850060" y="3237454"/>
                  <a:pt x="866034" y="3242699"/>
                  <a:pt x="870584" y="3260203"/>
                </a:cubicBezTo>
                <a:cubicBezTo>
                  <a:pt x="875132" y="3277709"/>
                  <a:pt x="875132" y="3296955"/>
                  <a:pt x="870584" y="3317952"/>
                </a:cubicBezTo>
                <a:cubicBezTo>
                  <a:pt x="866034" y="3338960"/>
                  <a:pt x="861470" y="3358206"/>
                  <a:pt x="856905" y="3375712"/>
                </a:cubicBezTo>
                <a:cubicBezTo>
                  <a:pt x="852343" y="3393216"/>
                  <a:pt x="859188" y="3401965"/>
                  <a:pt x="877428" y="3401965"/>
                </a:cubicBezTo>
                <a:cubicBezTo>
                  <a:pt x="895668" y="3401965"/>
                  <a:pt x="904782" y="3384459"/>
                  <a:pt x="904782" y="3349459"/>
                </a:cubicBezTo>
                <a:cubicBezTo>
                  <a:pt x="904782" y="3314459"/>
                  <a:pt x="913896" y="3296955"/>
                  <a:pt x="932148" y="3296955"/>
                </a:cubicBezTo>
                <a:cubicBezTo>
                  <a:pt x="986856" y="3296955"/>
                  <a:pt x="1018775" y="3319704"/>
                  <a:pt x="1027900" y="3365213"/>
                </a:cubicBezTo>
                <a:cubicBezTo>
                  <a:pt x="1037000" y="3410712"/>
                  <a:pt x="1050691" y="3433461"/>
                  <a:pt x="1068931" y="3433461"/>
                </a:cubicBezTo>
                <a:cubicBezTo>
                  <a:pt x="1087171" y="3433461"/>
                  <a:pt x="1096297" y="3419459"/>
                  <a:pt x="1096297" y="3391466"/>
                </a:cubicBezTo>
                <a:cubicBezTo>
                  <a:pt x="1096297" y="3370458"/>
                  <a:pt x="1123651" y="3359958"/>
                  <a:pt x="1178360" y="3359958"/>
                </a:cubicBezTo>
                <a:cubicBezTo>
                  <a:pt x="1214840" y="3352963"/>
                  <a:pt x="1233080" y="3345957"/>
                  <a:pt x="1233080" y="3338960"/>
                </a:cubicBezTo>
                <a:cubicBezTo>
                  <a:pt x="1223966" y="3324958"/>
                  <a:pt x="1228516" y="3310957"/>
                  <a:pt x="1246757" y="3296955"/>
                </a:cubicBezTo>
                <a:cubicBezTo>
                  <a:pt x="1264996" y="3282954"/>
                  <a:pt x="1283238" y="3275957"/>
                  <a:pt x="1301478" y="3275957"/>
                </a:cubicBezTo>
                <a:cubicBezTo>
                  <a:pt x="1319718" y="3275957"/>
                  <a:pt x="1319718" y="3289958"/>
                  <a:pt x="1301478" y="3317952"/>
                </a:cubicBezTo>
                <a:cubicBezTo>
                  <a:pt x="1292351" y="3338960"/>
                  <a:pt x="1299196" y="3356456"/>
                  <a:pt x="1322000" y="3370458"/>
                </a:cubicBezTo>
                <a:cubicBezTo>
                  <a:pt x="1344790" y="3384459"/>
                  <a:pt x="1360761" y="3373960"/>
                  <a:pt x="1369875" y="3338960"/>
                </a:cubicBezTo>
                <a:cubicBezTo>
                  <a:pt x="1378989" y="3317952"/>
                  <a:pt x="1378989" y="3293451"/>
                  <a:pt x="1369875" y="3265458"/>
                </a:cubicBezTo>
                <a:cubicBezTo>
                  <a:pt x="1369875" y="3223453"/>
                  <a:pt x="1378989" y="3202454"/>
                  <a:pt x="1397228" y="3202454"/>
                </a:cubicBezTo>
                <a:cubicBezTo>
                  <a:pt x="1424597" y="3202454"/>
                  <a:pt x="1442824" y="3195450"/>
                  <a:pt x="1451950" y="3181446"/>
                </a:cubicBezTo>
                <a:lnTo>
                  <a:pt x="1410906" y="3160450"/>
                </a:lnTo>
                <a:cubicBezTo>
                  <a:pt x="1401779" y="3160450"/>
                  <a:pt x="1383552" y="3142944"/>
                  <a:pt x="1356198" y="3107944"/>
                </a:cubicBezTo>
                <a:cubicBezTo>
                  <a:pt x="1328845" y="3072946"/>
                  <a:pt x="1310592" y="3055440"/>
                  <a:pt x="1301478" y="3055440"/>
                </a:cubicBezTo>
                <a:cubicBezTo>
                  <a:pt x="1274110" y="3076438"/>
                  <a:pt x="1251320" y="3065939"/>
                  <a:pt x="1233080" y="3023933"/>
                </a:cubicBezTo>
                <a:cubicBezTo>
                  <a:pt x="1233080" y="3002936"/>
                  <a:pt x="1237630" y="2981938"/>
                  <a:pt x="1246757" y="2960941"/>
                </a:cubicBezTo>
                <a:cubicBezTo>
                  <a:pt x="1264996" y="2911928"/>
                  <a:pt x="1264996" y="2887427"/>
                  <a:pt x="1246757" y="2887427"/>
                </a:cubicBezTo>
                <a:lnTo>
                  <a:pt x="1246757" y="2866430"/>
                </a:lnTo>
                <a:cubicBezTo>
                  <a:pt x="1255883" y="2859424"/>
                  <a:pt x="1269562" y="2859424"/>
                  <a:pt x="1287801" y="2866430"/>
                </a:cubicBezTo>
                <a:cubicBezTo>
                  <a:pt x="1306028" y="2873426"/>
                  <a:pt x="1315155" y="2859424"/>
                  <a:pt x="1315155" y="2824424"/>
                </a:cubicBezTo>
                <a:cubicBezTo>
                  <a:pt x="1315155" y="2775422"/>
                  <a:pt x="1315155" y="2747419"/>
                  <a:pt x="1315155" y="2740422"/>
                </a:cubicBezTo>
                <a:cubicBezTo>
                  <a:pt x="1324281" y="2705424"/>
                  <a:pt x="1319718" y="2677419"/>
                  <a:pt x="1301478" y="2656411"/>
                </a:cubicBezTo>
                <a:cubicBezTo>
                  <a:pt x="1264996" y="2621411"/>
                  <a:pt x="1264996" y="2603907"/>
                  <a:pt x="1301478" y="2603907"/>
                </a:cubicBezTo>
                <a:cubicBezTo>
                  <a:pt x="1328845" y="2603907"/>
                  <a:pt x="1342509" y="2586413"/>
                  <a:pt x="1342509" y="2551413"/>
                </a:cubicBezTo>
                <a:cubicBezTo>
                  <a:pt x="1324281" y="2530405"/>
                  <a:pt x="1306028" y="2512910"/>
                  <a:pt x="1287801" y="2498909"/>
                </a:cubicBezTo>
                <a:cubicBezTo>
                  <a:pt x="1278673" y="2505904"/>
                  <a:pt x="1274110" y="2502402"/>
                  <a:pt x="1274110" y="2488410"/>
                </a:cubicBezTo>
                <a:cubicBezTo>
                  <a:pt x="1274110" y="2467402"/>
                  <a:pt x="1278673" y="2456903"/>
                  <a:pt x="1287801" y="2456903"/>
                </a:cubicBezTo>
                <a:cubicBezTo>
                  <a:pt x="1306028" y="2456903"/>
                  <a:pt x="1315155" y="2442901"/>
                  <a:pt x="1315155" y="2414896"/>
                </a:cubicBezTo>
                <a:cubicBezTo>
                  <a:pt x="1315155" y="2379898"/>
                  <a:pt x="1324281" y="2362392"/>
                  <a:pt x="1342509" y="2362392"/>
                </a:cubicBezTo>
                <a:cubicBezTo>
                  <a:pt x="1351635" y="2355397"/>
                  <a:pt x="1347072" y="2351893"/>
                  <a:pt x="1328845" y="2351893"/>
                </a:cubicBezTo>
                <a:cubicBezTo>
                  <a:pt x="1274110" y="2351893"/>
                  <a:pt x="1264996" y="2330896"/>
                  <a:pt x="1301478" y="2288890"/>
                </a:cubicBezTo>
                <a:cubicBezTo>
                  <a:pt x="1310592" y="2274888"/>
                  <a:pt x="1315155" y="2264389"/>
                  <a:pt x="1315155" y="2257394"/>
                </a:cubicBezTo>
                <a:cubicBezTo>
                  <a:pt x="1315155" y="2250387"/>
                  <a:pt x="1324281" y="2239888"/>
                  <a:pt x="1342509" y="2225887"/>
                </a:cubicBezTo>
                <a:cubicBezTo>
                  <a:pt x="1369875" y="2190887"/>
                  <a:pt x="1374425" y="2173382"/>
                  <a:pt x="1356198" y="2173382"/>
                </a:cubicBezTo>
                <a:cubicBezTo>
                  <a:pt x="1310592" y="2173382"/>
                  <a:pt x="1303745" y="2161131"/>
                  <a:pt x="1335676" y="2136631"/>
                </a:cubicBezTo>
                <a:cubicBezTo>
                  <a:pt x="1367581" y="2112130"/>
                  <a:pt x="1365312" y="2099880"/>
                  <a:pt x="1328845" y="2099880"/>
                </a:cubicBezTo>
                <a:cubicBezTo>
                  <a:pt x="1301478" y="2099880"/>
                  <a:pt x="1287801" y="2092883"/>
                  <a:pt x="1287801" y="2078882"/>
                </a:cubicBezTo>
                <a:cubicBezTo>
                  <a:pt x="1287801" y="2064880"/>
                  <a:pt x="1296928" y="2057874"/>
                  <a:pt x="1315155" y="2057874"/>
                </a:cubicBezTo>
                <a:cubicBezTo>
                  <a:pt x="1342509" y="2064880"/>
                  <a:pt x="1360761" y="2040379"/>
                  <a:pt x="1369875" y="1984371"/>
                </a:cubicBezTo>
                <a:cubicBezTo>
                  <a:pt x="1369875" y="1907366"/>
                  <a:pt x="1378989" y="1868864"/>
                  <a:pt x="1397228" y="1868864"/>
                </a:cubicBezTo>
                <a:cubicBezTo>
                  <a:pt x="1415468" y="1868864"/>
                  <a:pt x="1429147" y="1795362"/>
                  <a:pt x="1438259" y="1648357"/>
                </a:cubicBezTo>
                <a:cubicBezTo>
                  <a:pt x="1465627" y="1263330"/>
                  <a:pt x="1515784" y="920309"/>
                  <a:pt x="1588746" y="619283"/>
                </a:cubicBezTo>
                <a:lnTo>
                  <a:pt x="1616099" y="556280"/>
                </a:lnTo>
                <a:cubicBezTo>
                  <a:pt x="1616099" y="563287"/>
                  <a:pt x="1611536" y="608786"/>
                  <a:pt x="1602410" y="692797"/>
                </a:cubicBezTo>
                <a:cubicBezTo>
                  <a:pt x="1593296" y="748794"/>
                  <a:pt x="1595590" y="790800"/>
                  <a:pt x="1609254" y="818804"/>
                </a:cubicBezTo>
                <a:cubicBezTo>
                  <a:pt x="1622944" y="846807"/>
                  <a:pt x="1625225" y="878304"/>
                  <a:pt x="1616099" y="913303"/>
                </a:cubicBezTo>
                <a:cubicBezTo>
                  <a:pt x="1597859" y="962304"/>
                  <a:pt x="1570505" y="1179319"/>
                  <a:pt x="1534024" y="1564346"/>
                </a:cubicBezTo>
                <a:cubicBezTo>
                  <a:pt x="1506670" y="1767359"/>
                  <a:pt x="1506670" y="1872367"/>
                  <a:pt x="1534024" y="1879362"/>
                </a:cubicBezTo>
                <a:lnTo>
                  <a:pt x="1520347" y="1889872"/>
                </a:lnTo>
                <a:cubicBezTo>
                  <a:pt x="1511220" y="1889872"/>
                  <a:pt x="1492994" y="1900370"/>
                  <a:pt x="1465627" y="1921368"/>
                </a:cubicBezTo>
                <a:cubicBezTo>
                  <a:pt x="1474740" y="1935370"/>
                  <a:pt x="1492994" y="1942367"/>
                  <a:pt x="1520347" y="1942367"/>
                </a:cubicBezTo>
                <a:cubicBezTo>
                  <a:pt x="1556814" y="1942367"/>
                  <a:pt x="1575054" y="1928375"/>
                  <a:pt x="1575054" y="1900370"/>
                </a:cubicBezTo>
                <a:cubicBezTo>
                  <a:pt x="1575054" y="1809363"/>
                  <a:pt x="1584182" y="1634355"/>
                  <a:pt x="1602410" y="1375336"/>
                </a:cubicBezTo>
                <a:cubicBezTo>
                  <a:pt x="1620662" y="1116315"/>
                  <a:pt x="1634326" y="983312"/>
                  <a:pt x="1643452" y="976306"/>
                </a:cubicBezTo>
                <a:cubicBezTo>
                  <a:pt x="1661707" y="962304"/>
                  <a:pt x="1670819" y="934312"/>
                  <a:pt x="1670819" y="892306"/>
                </a:cubicBezTo>
                <a:cubicBezTo>
                  <a:pt x="1670819" y="829303"/>
                  <a:pt x="1675369" y="790800"/>
                  <a:pt x="1684498" y="776797"/>
                </a:cubicBezTo>
                <a:cubicBezTo>
                  <a:pt x="1693609" y="755800"/>
                  <a:pt x="1698174" y="759293"/>
                  <a:pt x="1698174" y="787296"/>
                </a:cubicBezTo>
                <a:lnTo>
                  <a:pt x="1698174" y="871307"/>
                </a:lnTo>
                <a:cubicBezTo>
                  <a:pt x="1689060" y="955309"/>
                  <a:pt x="1684498" y="1077813"/>
                  <a:pt x="1684498" y="1238829"/>
                </a:cubicBezTo>
                <a:lnTo>
                  <a:pt x="1684498" y="1417341"/>
                </a:lnTo>
                <a:cubicBezTo>
                  <a:pt x="1702723" y="1361333"/>
                  <a:pt x="1720977" y="1354338"/>
                  <a:pt x="1739204" y="1396333"/>
                </a:cubicBezTo>
                <a:lnTo>
                  <a:pt x="1752895" y="1301834"/>
                </a:lnTo>
                <a:lnTo>
                  <a:pt x="1752895" y="1217821"/>
                </a:lnTo>
                <a:cubicBezTo>
                  <a:pt x="1752895" y="1224827"/>
                  <a:pt x="1748331" y="1242322"/>
                  <a:pt x="1739204" y="1270327"/>
                </a:cubicBezTo>
                <a:cubicBezTo>
                  <a:pt x="1730091" y="1312331"/>
                  <a:pt x="1720977" y="1333330"/>
                  <a:pt x="1711851" y="1333330"/>
                </a:cubicBezTo>
                <a:cubicBezTo>
                  <a:pt x="1684498" y="1326335"/>
                  <a:pt x="1684498" y="1284328"/>
                  <a:pt x="1711851" y="1207323"/>
                </a:cubicBezTo>
                <a:cubicBezTo>
                  <a:pt x="1720977" y="1186325"/>
                  <a:pt x="1725540" y="1126824"/>
                  <a:pt x="1725540" y="1028811"/>
                </a:cubicBezTo>
                <a:cubicBezTo>
                  <a:pt x="1725540" y="783794"/>
                  <a:pt x="1743768" y="661290"/>
                  <a:pt x="1780248" y="661290"/>
                </a:cubicBezTo>
                <a:cubicBezTo>
                  <a:pt x="1798475" y="661290"/>
                  <a:pt x="1803039" y="706799"/>
                  <a:pt x="1793939" y="797796"/>
                </a:cubicBezTo>
                <a:cubicBezTo>
                  <a:pt x="1784811" y="888804"/>
                  <a:pt x="1784811" y="934312"/>
                  <a:pt x="1793939" y="934312"/>
                </a:cubicBezTo>
                <a:cubicBezTo>
                  <a:pt x="1821292" y="934312"/>
                  <a:pt x="1834969" y="948314"/>
                  <a:pt x="1834969" y="976306"/>
                </a:cubicBezTo>
                <a:cubicBezTo>
                  <a:pt x="1844083" y="934312"/>
                  <a:pt x="1848647" y="902805"/>
                  <a:pt x="1848647" y="881807"/>
                </a:cubicBezTo>
                <a:cubicBezTo>
                  <a:pt x="1848647" y="762796"/>
                  <a:pt x="1857760" y="703295"/>
                  <a:pt x="1876000" y="703295"/>
                </a:cubicBezTo>
                <a:cubicBezTo>
                  <a:pt x="1885126" y="703295"/>
                  <a:pt x="1889689" y="741799"/>
                  <a:pt x="1889689" y="818804"/>
                </a:cubicBezTo>
                <a:lnTo>
                  <a:pt x="1889689" y="944810"/>
                </a:lnTo>
                <a:lnTo>
                  <a:pt x="1903353" y="1186325"/>
                </a:lnTo>
                <a:cubicBezTo>
                  <a:pt x="1912480" y="1186325"/>
                  <a:pt x="1917043" y="1109320"/>
                  <a:pt x="1917043" y="955309"/>
                </a:cubicBezTo>
                <a:cubicBezTo>
                  <a:pt x="1917043" y="752296"/>
                  <a:pt x="1926169" y="650791"/>
                  <a:pt x="1944396" y="650791"/>
                </a:cubicBezTo>
                <a:cubicBezTo>
                  <a:pt x="1953524" y="664792"/>
                  <a:pt x="1962624" y="682287"/>
                  <a:pt x="1971764" y="703295"/>
                </a:cubicBezTo>
                <a:cubicBezTo>
                  <a:pt x="1971764" y="710292"/>
                  <a:pt x="1980878" y="720791"/>
                  <a:pt x="1999118" y="734792"/>
                </a:cubicBezTo>
                <a:cubicBezTo>
                  <a:pt x="2044712" y="769802"/>
                  <a:pt x="2067502" y="951807"/>
                  <a:pt x="2067502" y="1280826"/>
                </a:cubicBezTo>
                <a:cubicBezTo>
                  <a:pt x="2067502" y="1350834"/>
                  <a:pt x="2062952" y="1385834"/>
                  <a:pt x="2053838" y="1385834"/>
                </a:cubicBezTo>
                <a:cubicBezTo>
                  <a:pt x="2035598" y="1392840"/>
                  <a:pt x="2035598" y="1413837"/>
                  <a:pt x="2053838" y="1448837"/>
                </a:cubicBezTo>
                <a:cubicBezTo>
                  <a:pt x="2062952" y="1469845"/>
                  <a:pt x="2067502" y="1560842"/>
                  <a:pt x="2067502" y="1721859"/>
                </a:cubicBezTo>
                <a:lnTo>
                  <a:pt x="2094883" y="1931867"/>
                </a:lnTo>
                <a:lnTo>
                  <a:pt x="2094883" y="1942367"/>
                </a:lnTo>
                <a:cubicBezTo>
                  <a:pt x="2076629" y="1970370"/>
                  <a:pt x="2067502" y="2068373"/>
                  <a:pt x="2067502" y="2236386"/>
                </a:cubicBezTo>
                <a:cubicBezTo>
                  <a:pt x="2067502" y="2327392"/>
                  <a:pt x="2072066" y="2372901"/>
                  <a:pt x="2081192" y="2372901"/>
                </a:cubicBezTo>
                <a:cubicBezTo>
                  <a:pt x="2090320" y="2372901"/>
                  <a:pt x="2094883" y="2379898"/>
                  <a:pt x="2094883" y="2393899"/>
                </a:cubicBezTo>
                <a:cubicBezTo>
                  <a:pt x="2094883" y="2407901"/>
                  <a:pt x="2092587" y="2425395"/>
                  <a:pt x="2088038" y="2446403"/>
                </a:cubicBezTo>
                <a:cubicBezTo>
                  <a:pt x="2083474" y="2467402"/>
                  <a:pt x="2076629" y="2481403"/>
                  <a:pt x="2067502" y="2488410"/>
                </a:cubicBezTo>
                <a:cubicBezTo>
                  <a:pt x="2058388" y="2495405"/>
                  <a:pt x="2067502" y="2505904"/>
                  <a:pt x="2094883" y="2519906"/>
                </a:cubicBezTo>
                <a:cubicBezTo>
                  <a:pt x="2113110" y="2533907"/>
                  <a:pt x="2122237" y="2544407"/>
                  <a:pt x="2122237" y="2551413"/>
                </a:cubicBezTo>
                <a:cubicBezTo>
                  <a:pt x="2122237" y="2551413"/>
                  <a:pt x="2103982" y="2551413"/>
                  <a:pt x="2067502" y="2551413"/>
                </a:cubicBezTo>
                <a:cubicBezTo>
                  <a:pt x="2058388" y="2551413"/>
                  <a:pt x="2062952" y="2561912"/>
                  <a:pt x="2081192" y="2582909"/>
                </a:cubicBezTo>
                <a:cubicBezTo>
                  <a:pt x="2135913" y="2652918"/>
                  <a:pt x="2163267" y="2649416"/>
                  <a:pt x="2163267" y="2572410"/>
                </a:cubicBezTo>
                <a:cubicBezTo>
                  <a:pt x="2163267" y="2565415"/>
                  <a:pt x="2163267" y="2539162"/>
                  <a:pt x="2163267" y="2493653"/>
                </a:cubicBezTo>
                <a:cubicBezTo>
                  <a:pt x="2163267" y="2448155"/>
                  <a:pt x="2165549" y="2388655"/>
                  <a:pt x="2170112" y="2315142"/>
                </a:cubicBezTo>
                <a:cubicBezTo>
                  <a:pt x="2174662" y="2241640"/>
                  <a:pt x="2176944" y="2169890"/>
                  <a:pt x="2176944" y="2099880"/>
                </a:cubicBezTo>
                <a:cubicBezTo>
                  <a:pt x="2176944" y="1805861"/>
                  <a:pt x="2181507" y="1651850"/>
                  <a:pt x="2190634" y="1637848"/>
                </a:cubicBezTo>
                <a:cubicBezTo>
                  <a:pt x="2208860" y="1609855"/>
                  <a:pt x="2206579" y="1559101"/>
                  <a:pt x="2183788" y="1485599"/>
                </a:cubicBezTo>
                <a:cubicBezTo>
                  <a:pt x="2160971" y="1412087"/>
                  <a:pt x="2154154" y="1361333"/>
                  <a:pt x="2163267" y="1333330"/>
                </a:cubicBezTo>
                <a:cubicBezTo>
                  <a:pt x="2172381" y="1298330"/>
                  <a:pt x="2172381" y="1279083"/>
                  <a:pt x="2163267" y="1275581"/>
                </a:cubicBezTo>
                <a:cubicBezTo>
                  <a:pt x="2154154" y="1272079"/>
                  <a:pt x="2145027" y="1268584"/>
                  <a:pt x="2135913" y="1265082"/>
                </a:cubicBezTo>
                <a:cubicBezTo>
                  <a:pt x="2126787" y="1261579"/>
                  <a:pt x="2122237" y="1252832"/>
                  <a:pt x="2122237" y="1238829"/>
                </a:cubicBezTo>
                <a:cubicBezTo>
                  <a:pt x="2122237" y="1210826"/>
                  <a:pt x="2131336" y="1196824"/>
                  <a:pt x="2149590" y="1196824"/>
                </a:cubicBezTo>
                <a:cubicBezTo>
                  <a:pt x="2186070" y="1196824"/>
                  <a:pt x="2186070" y="1133821"/>
                  <a:pt x="2149590" y="1007813"/>
                </a:cubicBezTo>
                <a:cubicBezTo>
                  <a:pt x="2131336" y="958811"/>
                  <a:pt x="2138182" y="918559"/>
                  <a:pt x="2170112" y="887061"/>
                </a:cubicBezTo>
                <a:cubicBezTo>
                  <a:pt x="2202016" y="855554"/>
                  <a:pt x="2240778" y="853804"/>
                  <a:pt x="2286386" y="881807"/>
                </a:cubicBezTo>
                <a:cubicBezTo>
                  <a:pt x="2322853" y="895808"/>
                  <a:pt x="2341092" y="965808"/>
                  <a:pt x="2341092" y="1091815"/>
                </a:cubicBezTo>
                <a:lnTo>
                  <a:pt x="2354784" y="1228331"/>
                </a:lnTo>
                <a:cubicBezTo>
                  <a:pt x="2354784" y="1221325"/>
                  <a:pt x="2354784" y="1214328"/>
                  <a:pt x="2354784" y="1207323"/>
                </a:cubicBezTo>
                <a:cubicBezTo>
                  <a:pt x="2373009" y="1151325"/>
                  <a:pt x="2382138" y="1088322"/>
                  <a:pt x="2382138" y="1018312"/>
                </a:cubicBezTo>
                <a:cubicBezTo>
                  <a:pt x="2391251" y="948314"/>
                  <a:pt x="2404928" y="913303"/>
                  <a:pt x="2423180" y="913303"/>
                </a:cubicBezTo>
                <a:cubicBezTo>
                  <a:pt x="2441408" y="927306"/>
                  <a:pt x="2450534" y="976306"/>
                  <a:pt x="2450534" y="1060319"/>
                </a:cubicBezTo>
                <a:cubicBezTo>
                  <a:pt x="2459648" y="1130317"/>
                  <a:pt x="2473325" y="1165317"/>
                  <a:pt x="2491565" y="1165317"/>
                </a:cubicBezTo>
                <a:cubicBezTo>
                  <a:pt x="2500693" y="1158322"/>
                  <a:pt x="2496115" y="1095317"/>
                  <a:pt x="2477888" y="976306"/>
                </a:cubicBezTo>
                <a:cubicBezTo>
                  <a:pt x="2468761" y="913303"/>
                  <a:pt x="2491565" y="892306"/>
                  <a:pt x="2546286" y="913303"/>
                </a:cubicBezTo>
                <a:cubicBezTo>
                  <a:pt x="2573640" y="927306"/>
                  <a:pt x="2587329" y="1046317"/>
                  <a:pt x="2587329" y="1270327"/>
                </a:cubicBezTo>
                <a:lnTo>
                  <a:pt x="2587329" y="1606351"/>
                </a:lnTo>
                <a:lnTo>
                  <a:pt x="2587329" y="1721859"/>
                </a:lnTo>
                <a:lnTo>
                  <a:pt x="2587329" y="2236386"/>
                </a:lnTo>
                <a:cubicBezTo>
                  <a:pt x="2587329" y="2278391"/>
                  <a:pt x="2591880" y="2308146"/>
                  <a:pt x="2601006" y="2325642"/>
                </a:cubicBezTo>
                <a:cubicBezTo>
                  <a:pt x="2610120" y="2343146"/>
                  <a:pt x="2614683" y="2313390"/>
                  <a:pt x="2614683" y="2236386"/>
                </a:cubicBezTo>
                <a:cubicBezTo>
                  <a:pt x="2614683" y="2201386"/>
                  <a:pt x="2621515" y="2162883"/>
                  <a:pt x="2635206" y="2120877"/>
                </a:cubicBezTo>
                <a:cubicBezTo>
                  <a:pt x="2648883" y="2078882"/>
                  <a:pt x="2646601" y="2057874"/>
                  <a:pt x="2628360" y="2057874"/>
                </a:cubicBezTo>
                <a:cubicBezTo>
                  <a:pt x="2619248" y="2050879"/>
                  <a:pt x="2619248" y="1977376"/>
                  <a:pt x="2628360" y="1837368"/>
                </a:cubicBezTo>
                <a:cubicBezTo>
                  <a:pt x="2637473" y="1767359"/>
                  <a:pt x="2642038" y="1581851"/>
                  <a:pt x="2642038" y="1280826"/>
                </a:cubicBezTo>
                <a:cubicBezTo>
                  <a:pt x="2642038" y="1035818"/>
                  <a:pt x="2651165" y="913303"/>
                  <a:pt x="2669392" y="913303"/>
                </a:cubicBezTo>
                <a:cubicBezTo>
                  <a:pt x="2687632" y="913303"/>
                  <a:pt x="2696745" y="1046317"/>
                  <a:pt x="2696745" y="1312331"/>
                </a:cubicBezTo>
                <a:cubicBezTo>
                  <a:pt x="2696745" y="1578347"/>
                  <a:pt x="2705872" y="1711360"/>
                  <a:pt x="2724125" y="1711360"/>
                </a:cubicBezTo>
                <a:cubicBezTo>
                  <a:pt x="2760579" y="1711360"/>
                  <a:pt x="2787947" y="1557351"/>
                  <a:pt x="2806187" y="1249328"/>
                </a:cubicBezTo>
                <a:lnTo>
                  <a:pt x="2833541" y="881807"/>
                </a:lnTo>
                <a:lnTo>
                  <a:pt x="2835358" y="883352"/>
                </a:lnTo>
                <a:lnTo>
                  <a:pt x="2838808" y="840972"/>
                </a:lnTo>
                <a:lnTo>
                  <a:pt x="2848970" y="848772"/>
                </a:lnTo>
                <a:cubicBezTo>
                  <a:pt x="2876072" y="864371"/>
                  <a:pt x="2899784" y="872178"/>
                  <a:pt x="2920106" y="872178"/>
                </a:cubicBezTo>
                <a:cubicBezTo>
                  <a:pt x="2940436" y="872178"/>
                  <a:pt x="2950597" y="890381"/>
                  <a:pt x="2950597" y="926784"/>
                </a:cubicBezTo>
                <a:lnTo>
                  <a:pt x="2960758" y="981391"/>
                </a:lnTo>
                <a:cubicBezTo>
                  <a:pt x="2974308" y="970989"/>
                  <a:pt x="2981080" y="890381"/>
                  <a:pt x="2981080" y="739559"/>
                </a:cubicBezTo>
                <a:cubicBezTo>
                  <a:pt x="2981080" y="573130"/>
                  <a:pt x="2984470" y="489919"/>
                  <a:pt x="2991251" y="489919"/>
                </a:cubicBezTo>
                <a:cubicBezTo>
                  <a:pt x="2998021" y="489919"/>
                  <a:pt x="3001411" y="573130"/>
                  <a:pt x="3001411" y="739559"/>
                </a:cubicBezTo>
                <a:lnTo>
                  <a:pt x="3011572" y="981391"/>
                </a:lnTo>
                <a:lnTo>
                  <a:pt x="3062386" y="825365"/>
                </a:lnTo>
                <a:cubicBezTo>
                  <a:pt x="3109809" y="825365"/>
                  <a:pt x="3136912" y="757760"/>
                  <a:pt x="3143683" y="622540"/>
                </a:cubicBezTo>
                <a:lnTo>
                  <a:pt x="3164014" y="450912"/>
                </a:lnTo>
                <a:lnTo>
                  <a:pt x="3174174" y="567933"/>
                </a:lnTo>
                <a:lnTo>
                  <a:pt x="3194496" y="677146"/>
                </a:lnTo>
                <a:lnTo>
                  <a:pt x="3214818" y="583532"/>
                </a:lnTo>
                <a:cubicBezTo>
                  <a:pt x="3214818" y="567933"/>
                  <a:pt x="3216513" y="540621"/>
                  <a:pt x="3219904" y="501615"/>
                </a:cubicBezTo>
                <a:cubicBezTo>
                  <a:pt x="3223294" y="462616"/>
                  <a:pt x="3228369" y="435312"/>
                  <a:pt x="3235150" y="419714"/>
                </a:cubicBezTo>
                <a:cubicBezTo>
                  <a:pt x="3241920" y="372899"/>
                  <a:pt x="3262251" y="346898"/>
                  <a:pt x="3296125" y="341699"/>
                </a:cubicBezTo>
                <a:close/>
                <a:moveTo>
                  <a:pt x="6203139" y="328144"/>
                </a:moveTo>
                <a:cubicBezTo>
                  <a:pt x="6212265" y="335151"/>
                  <a:pt x="6221391" y="349152"/>
                  <a:pt x="6230505" y="370149"/>
                </a:cubicBezTo>
                <a:cubicBezTo>
                  <a:pt x="6239619" y="391157"/>
                  <a:pt x="6235068" y="401656"/>
                  <a:pt x="6216828" y="401656"/>
                </a:cubicBezTo>
                <a:cubicBezTo>
                  <a:pt x="6207702" y="401656"/>
                  <a:pt x="6203139" y="391157"/>
                  <a:pt x="6203139" y="370149"/>
                </a:cubicBezTo>
                <a:close/>
                <a:moveTo>
                  <a:pt x="6900778" y="296648"/>
                </a:moveTo>
                <a:cubicBezTo>
                  <a:pt x="6909905" y="296648"/>
                  <a:pt x="6914468" y="300151"/>
                  <a:pt x="6914468" y="307146"/>
                </a:cubicBezTo>
                <a:cubicBezTo>
                  <a:pt x="6914468" y="314152"/>
                  <a:pt x="6909905" y="317645"/>
                  <a:pt x="6900778" y="317645"/>
                </a:cubicBezTo>
                <a:cubicBezTo>
                  <a:pt x="6891665" y="317645"/>
                  <a:pt x="6887102" y="314152"/>
                  <a:pt x="6887102" y="307146"/>
                </a:cubicBezTo>
                <a:cubicBezTo>
                  <a:pt x="6887102" y="300151"/>
                  <a:pt x="6891665" y="296648"/>
                  <a:pt x="6900778" y="296648"/>
                </a:cubicBezTo>
                <a:close/>
                <a:moveTo>
                  <a:pt x="6668231" y="254642"/>
                </a:moveTo>
                <a:cubicBezTo>
                  <a:pt x="6677358" y="254642"/>
                  <a:pt x="6681921" y="258144"/>
                  <a:pt x="6681921" y="265141"/>
                </a:cubicBezTo>
                <a:cubicBezTo>
                  <a:pt x="6681921" y="272147"/>
                  <a:pt x="6677358" y="275650"/>
                  <a:pt x="6668231" y="275650"/>
                </a:cubicBezTo>
                <a:cubicBezTo>
                  <a:pt x="6659118" y="275650"/>
                  <a:pt x="6654567" y="272147"/>
                  <a:pt x="6654567" y="265141"/>
                </a:cubicBezTo>
                <a:cubicBezTo>
                  <a:pt x="6654567" y="258144"/>
                  <a:pt x="6659118" y="254642"/>
                  <a:pt x="6668231" y="254642"/>
                </a:cubicBezTo>
                <a:close/>
                <a:moveTo>
                  <a:pt x="1793939" y="241264"/>
                </a:moveTo>
                <a:cubicBezTo>
                  <a:pt x="1803039" y="248269"/>
                  <a:pt x="1807601" y="255266"/>
                  <a:pt x="1807601" y="262261"/>
                </a:cubicBezTo>
                <a:cubicBezTo>
                  <a:pt x="1807601" y="283269"/>
                  <a:pt x="1798475" y="293768"/>
                  <a:pt x="1780248" y="293768"/>
                </a:cubicBezTo>
                <a:cubicBezTo>
                  <a:pt x="1743768" y="293768"/>
                  <a:pt x="1748331" y="276263"/>
                  <a:pt x="1793939" y="241264"/>
                </a:cubicBezTo>
                <a:close/>
                <a:moveTo>
                  <a:pt x="1616099" y="178259"/>
                </a:moveTo>
                <a:cubicBezTo>
                  <a:pt x="1634326" y="199258"/>
                  <a:pt x="1643452" y="216762"/>
                  <a:pt x="1643452" y="230765"/>
                </a:cubicBezTo>
                <a:cubicBezTo>
                  <a:pt x="1634326" y="265763"/>
                  <a:pt x="1625225" y="283269"/>
                  <a:pt x="1616099" y="283269"/>
                </a:cubicBezTo>
                <a:cubicBezTo>
                  <a:pt x="1579619" y="255266"/>
                  <a:pt x="1579619" y="220266"/>
                  <a:pt x="1616099" y="178259"/>
                </a:cubicBezTo>
                <a:close/>
                <a:moveTo>
                  <a:pt x="1209148" y="178259"/>
                </a:moveTo>
                <a:cubicBezTo>
                  <a:pt x="1211430" y="174757"/>
                  <a:pt x="1214840" y="174757"/>
                  <a:pt x="1219403" y="178259"/>
                </a:cubicBezTo>
                <a:lnTo>
                  <a:pt x="1219403" y="220266"/>
                </a:lnTo>
                <a:cubicBezTo>
                  <a:pt x="1210276" y="227261"/>
                  <a:pt x="1205726" y="220266"/>
                  <a:pt x="1205726" y="199258"/>
                </a:cubicBezTo>
                <a:cubicBezTo>
                  <a:pt x="1205726" y="188759"/>
                  <a:pt x="1206867" y="181763"/>
                  <a:pt x="1209148" y="178259"/>
                </a:cubicBezTo>
                <a:close/>
                <a:moveTo>
                  <a:pt x="6476729" y="170640"/>
                </a:moveTo>
                <a:cubicBezTo>
                  <a:pt x="6485855" y="170640"/>
                  <a:pt x="6490419" y="202136"/>
                  <a:pt x="6490419" y="265141"/>
                </a:cubicBezTo>
                <a:cubicBezTo>
                  <a:pt x="6490419" y="293144"/>
                  <a:pt x="6485855" y="310650"/>
                  <a:pt x="6476729" y="317645"/>
                </a:cubicBezTo>
                <a:cubicBezTo>
                  <a:pt x="6458502" y="289652"/>
                  <a:pt x="6449375" y="258144"/>
                  <a:pt x="6449375" y="223146"/>
                </a:cubicBezTo>
                <a:cubicBezTo>
                  <a:pt x="6449375" y="188135"/>
                  <a:pt x="6458502" y="170640"/>
                  <a:pt x="6476729" y="170640"/>
                </a:cubicBezTo>
                <a:close/>
                <a:moveTo>
                  <a:pt x="6298889" y="65631"/>
                </a:moveTo>
                <a:cubicBezTo>
                  <a:pt x="6344497" y="100631"/>
                  <a:pt x="6349060" y="118136"/>
                  <a:pt x="6312580" y="118136"/>
                </a:cubicBezTo>
                <a:cubicBezTo>
                  <a:pt x="6294353" y="118136"/>
                  <a:pt x="6285227" y="107637"/>
                  <a:pt x="6285227" y="86629"/>
                </a:cubicBezTo>
                <a:cubicBezTo>
                  <a:pt x="6285227" y="79634"/>
                  <a:pt x="6289790" y="72637"/>
                  <a:pt x="6298889" y="65631"/>
                </a:cubicBezTo>
                <a:close/>
                <a:moveTo>
                  <a:pt x="6873425" y="2627"/>
                </a:moveTo>
                <a:cubicBezTo>
                  <a:pt x="6877988" y="-875"/>
                  <a:pt x="6881398" y="-875"/>
                  <a:pt x="6883679" y="2627"/>
                </a:cubicBezTo>
                <a:cubicBezTo>
                  <a:pt x="6885961" y="6131"/>
                  <a:pt x="6887102" y="13127"/>
                  <a:pt x="6887102" y="23626"/>
                </a:cubicBezTo>
                <a:cubicBezTo>
                  <a:pt x="6887102" y="44634"/>
                  <a:pt x="6882551" y="51629"/>
                  <a:pt x="6873425" y="44634"/>
                </a:cubicBezTo>
                <a:close/>
                <a:moveTo>
                  <a:pt x="6476729" y="2627"/>
                </a:moveTo>
                <a:cubicBezTo>
                  <a:pt x="6513209" y="44634"/>
                  <a:pt x="6513209" y="79634"/>
                  <a:pt x="6476729" y="107637"/>
                </a:cubicBezTo>
                <a:cubicBezTo>
                  <a:pt x="6467601" y="107637"/>
                  <a:pt x="6458502" y="90131"/>
                  <a:pt x="6449375" y="55133"/>
                </a:cubicBezTo>
                <a:cubicBezTo>
                  <a:pt x="6449375" y="41130"/>
                  <a:pt x="6458502" y="23626"/>
                  <a:pt x="6476729" y="262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3051164"/>
      </p:ext>
    </p:extLst>
  </p:cSld>
  <p:clrMapOvr>
    <a:masterClrMapping/>
  </p:clrMapOvr>
</p:sldLayout>
</file>

<file path=ppt/slideLayouts/slideLayout18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8855618" y="1274889"/>
            <a:ext cx="9149970" cy="8473698"/>
          </a:xfrm>
          <a:custGeom>
            <a:avLst/>
            <a:gdLst>
              <a:gd name="connsiteX0" fmla="*/ 2984538 w 9149970"/>
              <a:gd name="connsiteY0" fmla="*/ 8462536 h 8473698"/>
              <a:gd name="connsiteX1" fmla="*/ 2995713 w 9149970"/>
              <a:gd name="connsiteY1" fmla="*/ 8462536 h 8473698"/>
              <a:gd name="connsiteX2" fmla="*/ 3006875 w 9149970"/>
              <a:gd name="connsiteY2" fmla="*/ 8462536 h 8473698"/>
              <a:gd name="connsiteX3" fmla="*/ 2995713 w 9149970"/>
              <a:gd name="connsiteY3" fmla="*/ 8473698 h 8473698"/>
              <a:gd name="connsiteX4" fmla="*/ 2984538 w 9149970"/>
              <a:gd name="connsiteY4" fmla="*/ 8462536 h 8473698"/>
              <a:gd name="connsiteX5" fmla="*/ 1946263 w 9149970"/>
              <a:gd name="connsiteY5" fmla="*/ 7725688 h 8473698"/>
              <a:gd name="connsiteX6" fmla="*/ 2035583 w 9149970"/>
              <a:gd name="connsiteY6" fmla="*/ 7826172 h 8473698"/>
              <a:gd name="connsiteX7" fmla="*/ 1979761 w 9149970"/>
              <a:gd name="connsiteY7" fmla="*/ 7915482 h 8473698"/>
              <a:gd name="connsiteX8" fmla="*/ 1923939 w 9149970"/>
              <a:gd name="connsiteY8" fmla="*/ 7960143 h 8473698"/>
              <a:gd name="connsiteX9" fmla="*/ 1856954 w 9149970"/>
              <a:gd name="connsiteY9" fmla="*/ 7770349 h 8473698"/>
              <a:gd name="connsiteX10" fmla="*/ 1946263 w 9149970"/>
              <a:gd name="connsiteY10" fmla="*/ 7725688 h 8473698"/>
              <a:gd name="connsiteX11" fmla="*/ 4938295 w 9149970"/>
              <a:gd name="connsiteY11" fmla="*/ 7714526 h 8473698"/>
              <a:gd name="connsiteX12" fmla="*/ 4971792 w 9149970"/>
              <a:gd name="connsiteY12" fmla="*/ 7714526 h 8473698"/>
              <a:gd name="connsiteX13" fmla="*/ 4966207 w 9149970"/>
              <a:gd name="connsiteY13" fmla="*/ 7753611 h 8473698"/>
              <a:gd name="connsiteX14" fmla="*/ 4938295 w 9149970"/>
              <a:gd name="connsiteY14" fmla="*/ 7781511 h 8473698"/>
              <a:gd name="connsiteX15" fmla="*/ 4938295 w 9149970"/>
              <a:gd name="connsiteY15" fmla="*/ 7714526 h 8473698"/>
              <a:gd name="connsiteX16" fmla="*/ 4536383 w 9149970"/>
              <a:gd name="connsiteY16" fmla="*/ 7245630 h 8473698"/>
              <a:gd name="connsiteX17" fmla="*/ 4502885 w 9149970"/>
              <a:gd name="connsiteY17" fmla="*/ 7273541 h 8473698"/>
              <a:gd name="connsiteX18" fmla="*/ 4491723 w 9149970"/>
              <a:gd name="connsiteY18" fmla="*/ 7312615 h 8473698"/>
              <a:gd name="connsiteX19" fmla="*/ 4530796 w 9149970"/>
              <a:gd name="connsiteY19" fmla="*/ 7323777 h 8473698"/>
              <a:gd name="connsiteX20" fmla="*/ 4558707 w 9149970"/>
              <a:gd name="connsiteY20" fmla="*/ 7290289 h 8473698"/>
              <a:gd name="connsiteX21" fmla="*/ 4536383 w 9149970"/>
              <a:gd name="connsiteY21" fmla="*/ 7245630 h 8473698"/>
              <a:gd name="connsiteX22" fmla="*/ 6244524 w 9149970"/>
              <a:gd name="connsiteY22" fmla="*/ 7122821 h 8473698"/>
              <a:gd name="connsiteX23" fmla="*/ 6289172 w 9149970"/>
              <a:gd name="connsiteY23" fmla="*/ 7178644 h 8473698"/>
              <a:gd name="connsiteX24" fmla="*/ 6255686 w 9149970"/>
              <a:gd name="connsiteY24" fmla="*/ 7212141 h 8473698"/>
              <a:gd name="connsiteX25" fmla="*/ 6227774 w 9149970"/>
              <a:gd name="connsiteY25" fmla="*/ 7173057 h 8473698"/>
              <a:gd name="connsiteX26" fmla="*/ 6244524 w 9149970"/>
              <a:gd name="connsiteY26" fmla="*/ 7122821 h 8473698"/>
              <a:gd name="connsiteX27" fmla="*/ 3464609 w 9149970"/>
              <a:gd name="connsiteY27" fmla="*/ 6854881 h 8473698"/>
              <a:gd name="connsiteX28" fmla="*/ 3654403 w 9149970"/>
              <a:gd name="connsiteY28" fmla="*/ 6888367 h 8473698"/>
              <a:gd name="connsiteX29" fmla="*/ 3553930 w 9149970"/>
              <a:gd name="connsiteY29" fmla="*/ 6921866 h 8473698"/>
              <a:gd name="connsiteX30" fmla="*/ 3397625 w 9149970"/>
              <a:gd name="connsiteY30" fmla="*/ 6966527 h 8473698"/>
              <a:gd name="connsiteX31" fmla="*/ 3319477 w 9149970"/>
              <a:gd name="connsiteY31" fmla="*/ 6966527 h 8473698"/>
              <a:gd name="connsiteX32" fmla="*/ 3330639 w 9149970"/>
              <a:gd name="connsiteY32" fmla="*/ 6955352 h 8473698"/>
              <a:gd name="connsiteX33" fmla="*/ 3375299 w 9149970"/>
              <a:gd name="connsiteY33" fmla="*/ 6921866 h 8473698"/>
              <a:gd name="connsiteX34" fmla="*/ 3414374 w 9149970"/>
              <a:gd name="connsiteY34" fmla="*/ 6888367 h 8473698"/>
              <a:gd name="connsiteX35" fmla="*/ 3464609 w 9149970"/>
              <a:gd name="connsiteY35" fmla="*/ 6854881 h 8473698"/>
              <a:gd name="connsiteX36" fmla="*/ 3777209 w 9149970"/>
              <a:gd name="connsiteY36" fmla="*/ 6832554 h 8473698"/>
              <a:gd name="connsiteX37" fmla="*/ 3799535 w 9149970"/>
              <a:gd name="connsiteY37" fmla="*/ 6832554 h 8473698"/>
              <a:gd name="connsiteX38" fmla="*/ 3799535 w 9149970"/>
              <a:gd name="connsiteY38" fmla="*/ 6843719 h 8473698"/>
              <a:gd name="connsiteX39" fmla="*/ 3777209 w 9149970"/>
              <a:gd name="connsiteY39" fmla="*/ 6832554 h 8473698"/>
              <a:gd name="connsiteX40" fmla="*/ 8962454 w 9149970"/>
              <a:gd name="connsiteY40" fmla="*/ 6567490 h 8473698"/>
              <a:gd name="connsiteX41" fmla="*/ 9010742 w 9149970"/>
              <a:gd name="connsiteY41" fmla="*/ 6574387 h 8473698"/>
              <a:gd name="connsiteX42" fmla="*/ 9072834 w 9149970"/>
              <a:gd name="connsiteY42" fmla="*/ 6601986 h 8473698"/>
              <a:gd name="connsiteX43" fmla="*/ 9124570 w 9149970"/>
              <a:gd name="connsiteY43" fmla="*/ 6667523 h 8473698"/>
              <a:gd name="connsiteX44" fmla="*/ 9148714 w 9149970"/>
              <a:gd name="connsiteY44" fmla="*/ 6726161 h 8473698"/>
              <a:gd name="connsiteX45" fmla="*/ 9069382 w 9149970"/>
              <a:gd name="connsiteY45" fmla="*/ 6743410 h 8473698"/>
              <a:gd name="connsiteX46" fmla="*/ 8921062 w 9149970"/>
              <a:gd name="connsiteY46" fmla="*/ 6760656 h 8473698"/>
              <a:gd name="connsiteX47" fmla="*/ 8831374 w 9149970"/>
              <a:gd name="connsiteY47" fmla="*/ 6767554 h 8473698"/>
              <a:gd name="connsiteX48" fmla="*/ 8769290 w 9149970"/>
              <a:gd name="connsiteY48" fmla="*/ 6719263 h 8473698"/>
              <a:gd name="connsiteX49" fmla="*/ 8831374 w 9149970"/>
              <a:gd name="connsiteY49" fmla="*/ 6615780 h 8473698"/>
              <a:gd name="connsiteX50" fmla="*/ 8962454 w 9149970"/>
              <a:gd name="connsiteY50" fmla="*/ 6567490 h 8473698"/>
              <a:gd name="connsiteX51" fmla="*/ 6411980 w 9149970"/>
              <a:gd name="connsiteY51" fmla="*/ 6497618 h 8473698"/>
              <a:gd name="connsiteX52" fmla="*/ 6434315 w 9149970"/>
              <a:gd name="connsiteY52" fmla="*/ 6508793 h 8473698"/>
              <a:gd name="connsiteX53" fmla="*/ 6389656 w 9149970"/>
              <a:gd name="connsiteY53" fmla="*/ 6508793 h 8473698"/>
              <a:gd name="connsiteX54" fmla="*/ 6411980 w 9149970"/>
              <a:gd name="connsiteY54" fmla="*/ 6497618 h 8473698"/>
              <a:gd name="connsiteX55" fmla="*/ 7483755 w 9149970"/>
              <a:gd name="connsiteY55" fmla="*/ 6475294 h 8473698"/>
              <a:gd name="connsiteX56" fmla="*/ 7561901 w 9149970"/>
              <a:gd name="connsiteY56" fmla="*/ 6497618 h 8473698"/>
              <a:gd name="connsiteX57" fmla="*/ 7506081 w 9149970"/>
              <a:gd name="connsiteY57" fmla="*/ 6508793 h 8473698"/>
              <a:gd name="connsiteX58" fmla="*/ 7439095 w 9149970"/>
              <a:gd name="connsiteY58" fmla="*/ 6486456 h 8473698"/>
              <a:gd name="connsiteX59" fmla="*/ 7483755 w 9149970"/>
              <a:gd name="connsiteY59" fmla="*/ 6475294 h 8473698"/>
              <a:gd name="connsiteX60" fmla="*/ 6598992 w 9149970"/>
              <a:gd name="connsiteY60" fmla="*/ 6466924 h 8473698"/>
              <a:gd name="connsiteX61" fmla="*/ 6624109 w 9149970"/>
              <a:gd name="connsiteY61" fmla="*/ 6497618 h 8473698"/>
              <a:gd name="connsiteX62" fmla="*/ 6523627 w 9149970"/>
              <a:gd name="connsiteY62" fmla="*/ 6519955 h 8473698"/>
              <a:gd name="connsiteX63" fmla="*/ 6523627 w 9149970"/>
              <a:gd name="connsiteY63" fmla="*/ 6486456 h 8473698"/>
              <a:gd name="connsiteX64" fmla="*/ 6598992 w 9149970"/>
              <a:gd name="connsiteY64" fmla="*/ 6466924 h 8473698"/>
              <a:gd name="connsiteX65" fmla="*/ 7081843 w 9149970"/>
              <a:gd name="connsiteY65" fmla="*/ 6464132 h 8473698"/>
              <a:gd name="connsiteX66" fmla="*/ 7148828 w 9149970"/>
              <a:gd name="connsiteY66" fmla="*/ 6475294 h 8473698"/>
              <a:gd name="connsiteX67" fmla="*/ 7159990 w 9149970"/>
              <a:gd name="connsiteY67" fmla="*/ 6475294 h 8473698"/>
              <a:gd name="connsiteX68" fmla="*/ 7048346 w 9149970"/>
              <a:gd name="connsiteY68" fmla="*/ 6508793 h 8473698"/>
              <a:gd name="connsiteX69" fmla="*/ 6992523 w 9149970"/>
              <a:gd name="connsiteY69" fmla="*/ 6497618 h 8473698"/>
              <a:gd name="connsiteX70" fmla="*/ 7003696 w 9149970"/>
              <a:gd name="connsiteY70" fmla="*/ 6475294 h 8473698"/>
              <a:gd name="connsiteX71" fmla="*/ 7081843 w 9149970"/>
              <a:gd name="connsiteY71" fmla="*/ 6464132 h 8473698"/>
              <a:gd name="connsiteX72" fmla="*/ 7624099 w 9149970"/>
              <a:gd name="connsiteY72" fmla="*/ 6401921 h 8473698"/>
              <a:gd name="connsiteX73" fmla="*/ 7686181 w 9149970"/>
              <a:gd name="connsiteY73" fmla="*/ 6408819 h 8473698"/>
              <a:gd name="connsiteX74" fmla="*/ 7686181 w 9149970"/>
              <a:gd name="connsiteY74" fmla="*/ 6484706 h 8473698"/>
              <a:gd name="connsiteX75" fmla="*/ 7653419 w 9149970"/>
              <a:gd name="connsiteY75" fmla="*/ 6501089 h 8473698"/>
              <a:gd name="connsiteX76" fmla="*/ 7628853 w 9149970"/>
              <a:gd name="connsiteY76" fmla="*/ 6497653 h 8473698"/>
              <a:gd name="connsiteX77" fmla="*/ 7617725 w 9149970"/>
              <a:gd name="connsiteY77" fmla="*/ 6508793 h 8473698"/>
              <a:gd name="connsiteX78" fmla="*/ 7606563 w 9149970"/>
              <a:gd name="connsiteY78" fmla="*/ 6497618 h 8473698"/>
              <a:gd name="connsiteX79" fmla="*/ 7609611 w 9149970"/>
              <a:gd name="connsiteY79" fmla="*/ 6494571 h 8473698"/>
              <a:gd name="connsiteX80" fmla="*/ 7577529 w 9149970"/>
              <a:gd name="connsiteY80" fmla="*/ 6471774 h 8473698"/>
              <a:gd name="connsiteX81" fmla="*/ 7575807 w 9149970"/>
              <a:gd name="connsiteY81" fmla="*/ 6436417 h 8473698"/>
              <a:gd name="connsiteX82" fmla="*/ 7624099 w 9149970"/>
              <a:gd name="connsiteY82" fmla="*/ 6401921 h 8473698"/>
              <a:gd name="connsiteX83" fmla="*/ 8845794 w 9149970"/>
              <a:gd name="connsiteY83" fmla="*/ 6307826 h 8473698"/>
              <a:gd name="connsiteX84" fmla="*/ 8935114 w 9149970"/>
              <a:gd name="connsiteY84" fmla="*/ 6430632 h 8473698"/>
              <a:gd name="connsiteX85" fmla="*/ 8890454 w 9149970"/>
              <a:gd name="connsiteY85" fmla="*/ 6553441 h 8473698"/>
              <a:gd name="connsiteX86" fmla="*/ 8734158 w 9149970"/>
              <a:gd name="connsiteY86" fmla="*/ 6542279 h 8473698"/>
              <a:gd name="connsiteX87" fmla="*/ 8711826 w 9149970"/>
              <a:gd name="connsiteY87" fmla="*/ 6452970 h 8473698"/>
              <a:gd name="connsiteX88" fmla="*/ 8750898 w 9149970"/>
              <a:gd name="connsiteY88" fmla="*/ 6352485 h 8473698"/>
              <a:gd name="connsiteX89" fmla="*/ 8845794 w 9149970"/>
              <a:gd name="connsiteY89" fmla="*/ 6307826 h 8473698"/>
              <a:gd name="connsiteX90" fmla="*/ 2571465 w 9149970"/>
              <a:gd name="connsiteY90" fmla="*/ 6062210 h 8473698"/>
              <a:gd name="connsiteX91" fmla="*/ 2660777 w 9149970"/>
              <a:gd name="connsiteY91" fmla="*/ 6129195 h 8473698"/>
              <a:gd name="connsiteX92" fmla="*/ 2610539 w 9149970"/>
              <a:gd name="connsiteY92" fmla="*/ 6151530 h 8473698"/>
              <a:gd name="connsiteX93" fmla="*/ 2537968 w 9149970"/>
              <a:gd name="connsiteY93" fmla="*/ 6129195 h 8473698"/>
              <a:gd name="connsiteX94" fmla="*/ 2571465 w 9149970"/>
              <a:gd name="connsiteY94" fmla="*/ 6062210 h 8473698"/>
              <a:gd name="connsiteX95" fmla="*/ 2549141 w 9149970"/>
              <a:gd name="connsiteY95" fmla="*/ 5727284 h 8473698"/>
              <a:gd name="connsiteX96" fmla="*/ 2627288 w 9149970"/>
              <a:gd name="connsiteY96" fmla="*/ 5727284 h 8473698"/>
              <a:gd name="connsiteX97" fmla="*/ 2778008 w 9149970"/>
              <a:gd name="connsiteY97" fmla="*/ 5732869 h 8473698"/>
              <a:gd name="connsiteX98" fmla="*/ 2884067 w 9149970"/>
              <a:gd name="connsiteY98" fmla="*/ 5738446 h 8473698"/>
              <a:gd name="connsiteX99" fmla="*/ 2995713 w 9149970"/>
              <a:gd name="connsiteY99" fmla="*/ 5749608 h 8473698"/>
              <a:gd name="connsiteX100" fmla="*/ 2895229 w 9149970"/>
              <a:gd name="connsiteY100" fmla="*/ 5771945 h 8473698"/>
              <a:gd name="connsiteX101" fmla="*/ 2794758 w 9149970"/>
              <a:gd name="connsiteY101" fmla="*/ 5794269 h 8473698"/>
              <a:gd name="connsiteX102" fmla="*/ 2727761 w 9149970"/>
              <a:gd name="connsiteY102" fmla="*/ 5811018 h 8473698"/>
              <a:gd name="connsiteX103" fmla="*/ 2610539 w 9149970"/>
              <a:gd name="connsiteY103" fmla="*/ 5766357 h 8473698"/>
              <a:gd name="connsiteX104" fmla="*/ 2549141 w 9149970"/>
              <a:gd name="connsiteY104" fmla="*/ 5727284 h 8473698"/>
              <a:gd name="connsiteX105" fmla="*/ 2303525 w 9149970"/>
              <a:gd name="connsiteY105" fmla="*/ 5637974 h 8473698"/>
              <a:gd name="connsiteX106" fmla="*/ 2348185 w 9149970"/>
              <a:gd name="connsiteY106" fmla="*/ 5660298 h 8473698"/>
              <a:gd name="connsiteX107" fmla="*/ 2314689 w 9149970"/>
              <a:gd name="connsiteY107" fmla="*/ 5671460 h 8473698"/>
              <a:gd name="connsiteX108" fmla="*/ 2281189 w 9149970"/>
              <a:gd name="connsiteY108" fmla="*/ 5649136 h 8473698"/>
              <a:gd name="connsiteX109" fmla="*/ 2303525 w 9149970"/>
              <a:gd name="connsiteY109" fmla="*/ 5637974 h 8473698"/>
              <a:gd name="connsiteX110" fmla="*/ 8912782 w 9149970"/>
              <a:gd name="connsiteY110" fmla="*/ 5593313 h 8473698"/>
              <a:gd name="connsiteX111" fmla="*/ 8968602 w 9149970"/>
              <a:gd name="connsiteY111" fmla="*/ 5626810 h 8473698"/>
              <a:gd name="connsiteX112" fmla="*/ 8946278 w 9149970"/>
              <a:gd name="connsiteY112" fmla="*/ 5665884 h 8473698"/>
              <a:gd name="connsiteX113" fmla="*/ 8890454 w 9149970"/>
              <a:gd name="connsiteY113" fmla="*/ 5660298 h 8473698"/>
              <a:gd name="connsiteX114" fmla="*/ 8912782 w 9149970"/>
              <a:gd name="connsiteY114" fmla="*/ 5593313 h 8473698"/>
              <a:gd name="connsiteX115" fmla="*/ 2035583 w 9149970"/>
              <a:gd name="connsiteY115" fmla="*/ 5559825 h 8473698"/>
              <a:gd name="connsiteX116" fmla="*/ 2057909 w 9149970"/>
              <a:gd name="connsiteY116" fmla="*/ 5559825 h 8473698"/>
              <a:gd name="connsiteX117" fmla="*/ 2091395 w 9149970"/>
              <a:gd name="connsiteY117" fmla="*/ 5559825 h 8473698"/>
              <a:gd name="connsiteX118" fmla="*/ 2158392 w 9149970"/>
              <a:gd name="connsiteY118" fmla="*/ 5582151 h 8473698"/>
              <a:gd name="connsiteX119" fmla="*/ 2136057 w 9149970"/>
              <a:gd name="connsiteY119" fmla="*/ 5593313 h 8473698"/>
              <a:gd name="connsiteX120" fmla="*/ 2080233 w 9149970"/>
              <a:gd name="connsiteY120" fmla="*/ 5582151 h 8473698"/>
              <a:gd name="connsiteX121" fmla="*/ 2035583 w 9149970"/>
              <a:gd name="connsiteY121" fmla="*/ 5559825 h 8473698"/>
              <a:gd name="connsiteX122" fmla="*/ 2348185 w 9149970"/>
              <a:gd name="connsiteY122" fmla="*/ 5548652 h 8473698"/>
              <a:gd name="connsiteX123" fmla="*/ 2482156 w 9149970"/>
              <a:gd name="connsiteY123" fmla="*/ 5582151 h 8473698"/>
              <a:gd name="connsiteX124" fmla="*/ 2465406 w 9149970"/>
              <a:gd name="connsiteY124" fmla="*/ 5598899 h 8473698"/>
              <a:gd name="connsiteX125" fmla="*/ 2415171 w 9149970"/>
              <a:gd name="connsiteY125" fmla="*/ 5593313 h 8473698"/>
              <a:gd name="connsiteX126" fmla="*/ 2348185 w 9149970"/>
              <a:gd name="connsiteY126" fmla="*/ 5570989 h 8473698"/>
              <a:gd name="connsiteX127" fmla="*/ 2348185 w 9149970"/>
              <a:gd name="connsiteY127" fmla="*/ 5548652 h 8473698"/>
              <a:gd name="connsiteX128" fmla="*/ 1946263 w 9149970"/>
              <a:gd name="connsiteY128" fmla="*/ 5526328 h 8473698"/>
              <a:gd name="connsiteX129" fmla="*/ 1990925 w 9149970"/>
              <a:gd name="connsiteY129" fmla="*/ 5548652 h 8473698"/>
              <a:gd name="connsiteX130" fmla="*/ 1979761 w 9149970"/>
              <a:gd name="connsiteY130" fmla="*/ 5559825 h 8473698"/>
              <a:gd name="connsiteX131" fmla="*/ 1912775 w 9149970"/>
              <a:gd name="connsiteY131" fmla="*/ 5537490 h 8473698"/>
              <a:gd name="connsiteX132" fmla="*/ 1946263 w 9149970"/>
              <a:gd name="connsiteY132" fmla="*/ 5526328 h 8473698"/>
              <a:gd name="connsiteX133" fmla="*/ 1344787 w 9149970"/>
              <a:gd name="connsiteY133" fmla="*/ 5374212 h 8473698"/>
              <a:gd name="connsiteX134" fmla="*/ 1365721 w 9149970"/>
              <a:gd name="connsiteY134" fmla="*/ 5381196 h 8473698"/>
              <a:gd name="connsiteX135" fmla="*/ 1410382 w 9149970"/>
              <a:gd name="connsiteY135" fmla="*/ 5403520 h 8473698"/>
              <a:gd name="connsiteX136" fmla="*/ 1410382 w 9149970"/>
              <a:gd name="connsiteY136" fmla="*/ 5431431 h 8473698"/>
              <a:gd name="connsiteX137" fmla="*/ 1376883 w 9149970"/>
              <a:gd name="connsiteY137" fmla="*/ 5425855 h 8473698"/>
              <a:gd name="connsiteX138" fmla="*/ 1321059 w 9149970"/>
              <a:gd name="connsiteY138" fmla="*/ 5392358 h 8473698"/>
              <a:gd name="connsiteX139" fmla="*/ 1326647 w 9149970"/>
              <a:gd name="connsiteY139" fmla="*/ 5375608 h 8473698"/>
              <a:gd name="connsiteX140" fmla="*/ 1344787 w 9149970"/>
              <a:gd name="connsiteY140" fmla="*/ 5374212 h 8473698"/>
              <a:gd name="connsiteX141" fmla="*/ 1912775 w 9149970"/>
              <a:gd name="connsiteY141" fmla="*/ 5113255 h 8473698"/>
              <a:gd name="connsiteX142" fmla="*/ 1979761 w 9149970"/>
              <a:gd name="connsiteY142" fmla="*/ 5124417 h 8473698"/>
              <a:gd name="connsiteX143" fmla="*/ 1812293 w 9149970"/>
              <a:gd name="connsiteY143" fmla="*/ 5135579 h 8473698"/>
              <a:gd name="connsiteX144" fmla="*/ 1912775 w 9149970"/>
              <a:gd name="connsiteY144" fmla="*/ 5113255 h 8473698"/>
              <a:gd name="connsiteX145" fmla="*/ 187518 w 9149970"/>
              <a:gd name="connsiteY145" fmla="*/ 4862110 h 8473698"/>
              <a:gd name="connsiteX146" fmla="*/ 318599 w 9149970"/>
              <a:gd name="connsiteY146" fmla="*/ 4910400 h 8473698"/>
              <a:gd name="connsiteX147" fmla="*/ 380684 w 9149970"/>
              <a:gd name="connsiteY147" fmla="*/ 5013883 h 8473698"/>
              <a:gd name="connsiteX148" fmla="*/ 318599 w 9149970"/>
              <a:gd name="connsiteY148" fmla="*/ 5062174 h 8473698"/>
              <a:gd name="connsiteX149" fmla="*/ 289277 w 9149970"/>
              <a:gd name="connsiteY149" fmla="*/ 5060450 h 8473698"/>
              <a:gd name="connsiteX150" fmla="*/ 251040 w 9149970"/>
              <a:gd name="connsiteY150" fmla="*/ 5057173 h 8473698"/>
              <a:gd name="connsiteX151" fmla="*/ 293947 w 9149970"/>
              <a:gd name="connsiteY151" fmla="*/ 5079756 h 8473698"/>
              <a:gd name="connsiteX152" fmla="*/ 260461 w 9149970"/>
              <a:gd name="connsiteY152" fmla="*/ 5102082 h 8473698"/>
              <a:gd name="connsiteX153" fmla="*/ 182311 w 9149970"/>
              <a:gd name="connsiteY153" fmla="*/ 5079756 h 8473698"/>
              <a:gd name="connsiteX154" fmla="*/ 193473 w 9149970"/>
              <a:gd name="connsiteY154" fmla="*/ 5057432 h 8473698"/>
              <a:gd name="connsiteX155" fmla="*/ 220290 w 9149970"/>
              <a:gd name="connsiteY155" fmla="*/ 5054273 h 8473698"/>
              <a:gd name="connsiteX156" fmla="*/ 80589 w 9149970"/>
              <a:gd name="connsiteY156" fmla="*/ 5038030 h 8473698"/>
              <a:gd name="connsiteX157" fmla="*/ 1257 w 9149970"/>
              <a:gd name="connsiteY157" fmla="*/ 5020781 h 8473698"/>
              <a:gd name="connsiteX158" fmla="*/ 25401 w 9149970"/>
              <a:gd name="connsiteY158" fmla="*/ 4962143 h 8473698"/>
              <a:gd name="connsiteX159" fmla="*/ 77137 w 9149970"/>
              <a:gd name="connsiteY159" fmla="*/ 4896606 h 8473698"/>
              <a:gd name="connsiteX160" fmla="*/ 139227 w 9149970"/>
              <a:gd name="connsiteY160" fmla="*/ 4869007 h 8473698"/>
              <a:gd name="connsiteX161" fmla="*/ 187518 w 9149970"/>
              <a:gd name="connsiteY161" fmla="*/ 4862110 h 8473698"/>
              <a:gd name="connsiteX162" fmla="*/ 1525875 w 9149970"/>
              <a:gd name="connsiteY162" fmla="*/ 4696541 h 8473698"/>
              <a:gd name="connsiteX163" fmla="*/ 1574165 w 9149970"/>
              <a:gd name="connsiteY163" fmla="*/ 4731037 h 8473698"/>
              <a:gd name="connsiteX164" fmla="*/ 1539676 w 9149970"/>
              <a:gd name="connsiteY164" fmla="*/ 4789677 h 8473698"/>
              <a:gd name="connsiteX165" fmla="*/ 1463789 w 9149970"/>
              <a:gd name="connsiteY165" fmla="*/ 4779326 h 8473698"/>
              <a:gd name="connsiteX166" fmla="*/ 1463789 w 9149970"/>
              <a:gd name="connsiteY166" fmla="*/ 4703439 h 8473698"/>
              <a:gd name="connsiteX167" fmla="*/ 1525875 w 9149970"/>
              <a:gd name="connsiteY167" fmla="*/ 4696541 h 8473698"/>
              <a:gd name="connsiteX168" fmla="*/ 7106693 w 9149970"/>
              <a:gd name="connsiteY168" fmla="*/ 2821471 h 8473698"/>
              <a:gd name="connsiteX169" fmla="*/ 7118761 w 9149970"/>
              <a:gd name="connsiteY169" fmla="*/ 2821471 h 8473698"/>
              <a:gd name="connsiteX170" fmla="*/ 7113590 w 9149970"/>
              <a:gd name="connsiteY170" fmla="*/ 2835266 h 8473698"/>
              <a:gd name="connsiteX171" fmla="*/ 7037703 w 9149970"/>
              <a:gd name="connsiteY171" fmla="*/ 2897358 h 8473698"/>
              <a:gd name="connsiteX172" fmla="*/ 6961816 w 9149970"/>
              <a:gd name="connsiteY172" fmla="*/ 2938751 h 8473698"/>
              <a:gd name="connsiteX173" fmla="*/ 6954919 w 9149970"/>
              <a:gd name="connsiteY173" fmla="*/ 2911152 h 8473698"/>
              <a:gd name="connsiteX174" fmla="*/ 7044601 w 9149970"/>
              <a:gd name="connsiteY174" fmla="*/ 2849069 h 8473698"/>
              <a:gd name="connsiteX175" fmla="*/ 6679921 w 9149970"/>
              <a:gd name="connsiteY175" fmla="*/ 2288680 h 8473698"/>
              <a:gd name="connsiteX176" fmla="*/ 6713420 w 9149970"/>
              <a:gd name="connsiteY176" fmla="*/ 2299855 h 8473698"/>
              <a:gd name="connsiteX177" fmla="*/ 6668759 w 9149970"/>
              <a:gd name="connsiteY177" fmla="*/ 2299855 h 8473698"/>
              <a:gd name="connsiteX178" fmla="*/ 651208 w 9149970"/>
              <a:gd name="connsiteY178" fmla="*/ 1763960 h 8473698"/>
              <a:gd name="connsiteX179" fmla="*/ 740519 w 9149970"/>
              <a:gd name="connsiteY179" fmla="*/ 1803034 h 8473698"/>
              <a:gd name="connsiteX180" fmla="*/ 818677 w 9149970"/>
              <a:gd name="connsiteY180" fmla="*/ 1853283 h 8473698"/>
              <a:gd name="connsiteX181" fmla="*/ 807504 w 9149970"/>
              <a:gd name="connsiteY181" fmla="*/ 1875607 h 8473698"/>
              <a:gd name="connsiteX182" fmla="*/ 3892089 w 9149970"/>
              <a:gd name="connsiteY182" fmla="*/ 1684510 h 8473698"/>
              <a:gd name="connsiteX183" fmla="*/ 3883520 w 9149970"/>
              <a:gd name="connsiteY183" fmla="*/ 1700758 h 8473698"/>
              <a:gd name="connsiteX184" fmla="*/ 3885246 w 9149970"/>
              <a:gd name="connsiteY184" fmla="*/ 1778373 h 8473698"/>
              <a:gd name="connsiteX185" fmla="*/ 3926639 w 9149970"/>
              <a:gd name="connsiteY185" fmla="*/ 1812866 h 8473698"/>
              <a:gd name="connsiteX186" fmla="*/ 3945893 w 9149970"/>
              <a:gd name="connsiteY186" fmla="*/ 1810459 h 8473698"/>
              <a:gd name="connsiteX187" fmla="*/ 3944668 w 9149970"/>
              <a:gd name="connsiteY187" fmla="*/ 1808622 h 8473698"/>
              <a:gd name="connsiteX188" fmla="*/ 3894435 w 9149970"/>
              <a:gd name="connsiteY188" fmla="*/ 1699770 h 8473698"/>
              <a:gd name="connsiteX189" fmla="*/ 4480561 w 9149970"/>
              <a:gd name="connsiteY189" fmla="*/ 1417862 h 8473698"/>
              <a:gd name="connsiteX190" fmla="*/ 4508472 w 9149970"/>
              <a:gd name="connsiteY190" fmla="*/ 1434611 h 8473698"/>
              <a:gd name="connsiteX191" fmla="*/ 4514057 w 9149970"/>
              <a:gd name="connsiteY191" fmla="*/ 1462523 h 8473698"/>
              <a:gd name="connsiteX192" fmla="*/ 4480561 w 9149970"/>
              <a:gd name="connsiteY192" fmla="*/ 1417862 h 8473698"/>
              <a:gd name="connsiteX193" fmla="*/ 4003286 w 9149970"/>
              <a:gd name="connsiteY193" fmla="*/ 1376002 h 8473698"/>
              <a:gd name="connsiteX194" fmla="*/ 3989329 w 9149970"/>
              <a:gd name="connsiteY194" fmla="*/ 1395538 h 8473698"/>
              <a:gd name="connsiteX195" fmla="*/ 3989679 w 9149970"/>
              <a:gd name="connsiteY195" fmla="*/ 1396942 h 8473698"/>
              <a:gd name="connsiteX196" fmla="*/ 3992177 w 9149970"/>
              <a:gd name="connsiteY196" fmla="*/ 1398939 h 8473698"/>
              <a:gd name="connsiteX197" fmla="*/ 4009423 w 9149970"/>
              <a:gd name="connsiteY197" fmla="*/ 1440330 h 8473698"/>
              <a:gd name="connsiteX198" fmla="*/ 4006983 w 9149970"/>
              <a:gd name="connsiteY198" fmla="*/ 1449646 h 8473698"/>
              <a:gd name="connsiteX199" fmla="*/ 4022826 w 9149970"/>
              <a:gd name="connsiteY199" fmla="*/ 1484847 h 8473698"/>
              <a:gd name="connsiteX200" fmla="*/ 4056315 w 9149970"/>
              <a:gd name="connsiteY200" fmla="*/ 1685813 h 8473698"/>
              <a:gd name="connsiteX201" fmla="*/ 4022826 w 9149970"/>
              <a:gd name="connsiteY201" fmla="*/ 1641152 h 8473698"/>
              <a:gd name="connsiteX202" fmla="*/ 4001893 w 9149970"/>
              <a:gd name="connsiteY202" fmla="*/ 1569981 h 8473698"/>
              <a:gd name="connsiteX203" fmla="*/ 3983264 w 9149970"/>
              <a:gd name="connsiteY203" fmla="*/ 1524529 h 8473698"/>
              <a:gd name="connsiteX204" fmla="*/ 3933537 w 9149970"/>
              <a:gd name="connsiteY204" fmla="*/ 1605899 h 8473698"/>
              <a:gd name="connsiteX205" fmla="*/ 3902020 w 9149970"/>
              <a:gd name="connsiteY205" fmla="*/ 1665673 h 8473698"/>
              <a:gd name="connsiteX206" fmla="*/ 3915365 w 9149970"/>
              <a:gd name="connsiteY206" fmla="*/ 1680232 h 8473698"/>
              <a:gd name="connsiteX207" fmla="*/ 3939091 w 9149970"/>
              <a:gd name="connsiteY207" fmla="*/ 1730464 h 8473698"/>
              <a:gd name="connsiteX208" fmla="*/ 3960027 w 9149970"/>
              <a:gd name="connsiteY208" fmla="*/ 1786289 h 8473698"/>
              <a:gd name="connsiteX209" fmla="*/ 3964574 w 9149970"/>
              <a:gd name="connsiteY209" fmla="*/ 1808122 h 8473698"/>
              <a:gd name="connsiteX210" fmla="*/ 4009423 w 9149970"/>
              <a:gd name="connsiteY210" fmla="*/ 1802515 h 8473698"/>
              <a:gd name="connsiteX211" fmla="*/ 4037019 w 9149970"/>
              <a:gd name="connsiteY211" fmla="*/ 1812866 h 8473698"/>
              <a:gd name="connsiteX212" fmla="*/ 4024949 w 9149970"/>
              <a:gd name="connsiteY212" fmla="*/ 1844773 h 8473698"/>
              <a:gd name="connsiteX213" fmla="*/ 3996349 w 9149970"/>
              <a:gd name="connsiteY213" fmla="*/ 1887667 h 8473698"/>
              <a:gd name="connsiteX214" fmla="*/ 4033988 w 9149970"/>
              <a:gd name="connsiteY214" fmla="*/ 1897931 h 8473698"/>
              <a:gd name="connsiteX215" fmla="*/ 4123302 w 9149970"/>
              <a:gd name="connsiteY215" fmla="*/ 1923056 h 8473698"/>
              <a:gd name="connsiteX216" fmla="*/ 4180463 w 9149970"/>
              <a:gd name="connsiteY216" fmla="*/ 1930201 h 8473698"/>
              <a:gd name="connsiteX217" fmla="*/ 4206040 w 9149970"/>
              <a:gd name="connsiteY217" fmla="*/ 1918069 h 8473698"/>
              <a:gd name="connsiteX218" fmla="*/ 4221333 w 9149970"/>
              <a:gd name="connsiteY218" fmla="*/ 1921081 h 8473698"/>
              <a:gd name="connsiteX219" fmla="*/ 4248905 w 9149970"/>
              <a:gd name="connsiteY219" fmla="*/ 1911892 h 8473698"/>
              <a:gd name="connsiteX220" fmla="*/ 4268443 w 9149970"/>
              <a:gd name="connsiteY220" fmla="*/ 1853283 h 8473698"/>
              <a:gd name="connsiteX221" fmla="*/ 4045153 w 9149970"/>
              <a:gd name="connsiteY221" fmla="*/ 1429035 h 8473698"/>
              <a:gd name="connsiteX222" fmla="*/ 4003286 w 9149970"/>
              <a:gd name="connsiteY222" fmla="*/ 1376002 h 8473698"/>
              <a:gd name="connsiteX223" fmla="*/ 4237084 w 9149970"/>
              <a:gd name="connsiteY223" fmla="*/ 1240268 h 8473698"/>
              <a:gd name="connsiteX224" fmla="*/ 4223289 w 9149970"/>
              <a:gd name="connsiteY224" fmla="*/ 1302358 h 8473698"/>
              <a:gd name="connsiteX225" fmla="*/ 4209485 w 9149970"/>
              <a:gd name="connsiteY225" fmla="*/ 1316155 h 8473698"/>
              <a:gd name="connsiteX226" fmla="*/ 4188793 w 9149970"/>
              <a:gd name="connsiteY226" fmla="*/ 1316155 h 8473698"/>
              <a:gd name="connsiteX227" fmla="*/ 4206040 w 9149970"/>
              <a:gd name="connsiteY227" fmla="*/ 1267865 h 8473698"/>
              <a:gd name="connsiteX228" fmla="*/ 4237084 w 9149970"/>
              <a:gd name="connsiteY228" fmla="*/ 1240268 h 8473698"/>
              <a:gd name="connsiteX229" fmla="*/ 2031211 w 9149970"/>
              <a:gd name="connsiteY229" fmla="*/ 1116091 h 8473698"/>
              <a:gd name="connsiteX230" fmla="*/ 2043281 w 9149970"/>
              <a:gd name="connsiteY230" fmla="*/ 1116091 h 8473698"/>
              <a:gd name="connsiteX231" fmla="*/ 2105373 w 9149970"/>
              <a:gd name="connsiteY231" fmla="*/ 1143687 h 8473698"/>
              <a:gd name="connsiteX232" fmla="*/ 2195054 w 9149970"/>
              <a:gd name="connsiteY232" fmla="*/ 1205772 h 8473698"/>
              <a:gd name="connsiteX233" fmla="*/ 2188157 w 9149970"/>
              <a:gd name="connsiteY233" fmla="*/ 1233371 h 8473698"/>
              <a:gd name="connsiteX234" fmla="*/ 2112269 w 9149970"/>
              <a:gd name="connsiteY234" fmla="*/ 1191978 h 8473698"/>
              <a:gd name="connsiteX235" fmla="*/ 2036383 w 9149970"/>
              <a:gd name="connsiteY235" fmla="*/ 1129886 h 8473698"/>
              <a:gd name="connsiteX236" fmla="*/ 2031211 w 9149970"/>
              <a:gd name="connsiteY236" fmla="*/ 1116091 h 8473698"/>
              <a:gd name="connsiteX237" fmla="*/ 3900018 w 9149970"/>
              <a:gd name="connsiteY237" fmla="*/ 982465 h 8473698"/>
              <a:gd name="connsiteX238" fmla="*/ 3967003 w 9149970"/>
              <a:gd name="connsiteY238" fmla="*/ 993627 h 8473698"/>
              <a:gd name="connsiteX239" fmla="*/ 4073064 w 9149970"/>
              <a:gd name="connsiteY239" fmla="*/ 1082936 h 8473698"/>
              <a:gd name="connsiteX240" fmla="*/ 4145635 w 9149970"/>
              <a:gd name="connsiteY240" fmla="*/ 1183420 h 8473698"/>
              <a:gd name="connsiteX241" fmla="*/ 4112137 w 9149970"/>
              <a:gd name="connsiteY241" fmla="*/ 1194582 h 8473698"/>
              <a:gd name="connsiteX242" fmla="*/ 3933506 w 9149970"/>
              <a:gd name="connsiteY242" fmla="*/ 1015951 h 8473698"/>
              <a:gd name="connsiteX243" fmla="*/ 3900018 w 9149970"/>
              <a:gd name="connsiteY243" fmla="*/ 982465 h 8473698"/>
              <a:gd name="connsiteX244" fmla="*/ 3085023 w 9149970"/>
              <a:gd name="connsiteY244" fmla="*/ 837330 h 8473698"/>
              <a:gd name="connsiteX245" fmla="*/ 3140845 w 9149970"/>
              <a:gd name="connsiteY245" fmla="*/ 993627 h 8473698"/>
              <a:gd name="connsiteX246" fmla="*/ 3087770 w 9149970"/>
              <a:gd name="connsiteY246" fmla="*/ 930440 h 8473698"/>
              <a:gd name="connsiteX247" fmla="*/ 3086286 w 9149970"/>
              <a:gd name="connsiteY247" fmla="*/ 926807 h 8473698"/>
              <a:gd name="connsiteX248" fmla="*/ 3081732 w 9149970"/>
              <a:gd name="connsiteY248" fmla="*/ 922486 h 8473698"/>
              <a:gd name="connsiteX249" fmla="*/ 3062699 w 9149970"/>
              <a:gd name="connsiteY249" fmla="*/ 870818 h 8473698"/>
              <a:gd name="connsiteX250" fmla="*/ 3085023 w 9149970"/>
              <a:gd name="connsiteY250" fmla="*/ 837330 h 8473698"/>
              <a:gd name="connsiteX251" fmla="*/ 3909393 w 9149970"/>
              <a:gd name="connsiteY251" fmla="*/ 744422 h 8473698"/>
              <a:gd name="connsiteX252" fmla="*/ 3912845 w 9149970"/>
              <a:gd name="connsiteY252" fmla="*/ 757358 h 8473698"/>
              <a:gd name="connsiteX253" fmla="*/ 3802462 w 9149970"/>
              <a:gd name="connsiteY253" fmla="*/ 957420 h 8473698"/>
              <a:gd name="connsiteX254" fmla="*/ 3802462 w 9149970"/>
              <a:gd name="connsiteY254" fmla="*/ 916029 h 8473698"/>
              <a:gd name="connsiteX255" fmla="*/ 3857650 w 9149970"/>
              <a:gd name="connsiteY255" fmla="*/ 798749 h 8473698"/>
              <a:gd name="connsiteX256" fmla="*/ 3909393 w 9149970"/>
              <a:gd name="connsiteY256" fmla="*/ 744422 h 8473698"/>
              <a:gd name="connsiteX257" fmla="*/ 2412378 w 9149970"/>
              <a:gd name="connsiteY257" fmla="*/ 728478 h 8473698"/>
              <a:gd name="connsiteX258" fmla="*/ 2437495 w 9149970"/>
              <a:gd name="connsiteY258" fmla="*/ 748010 h 8473698"/>
              <a:gd name="connsiteX259" fmla="*/ 2560303 w 9149970"/>
              <a:gd name="connsiteY259" fmla="*/ 937803 h 8473698"/>
              <a:gd name="connsiteX260" fmla="*/ 2515642 w 9149970"/>
              <a:gd name="connsiteY260" fmla="*/ 893142 h 8473698"/>
              <a:gd name="connsiteX261" fmla="*/ 2443082 w 9149970"/>
              <a:gd name="connsiteY261" fmla="*/ 803833 h 8473698"/>
              <a:gd name="connsiteX262" fmla="*/ 2403997 w 9149970"/>
              <a:gd name="connsiteY262" fmla="*/ 736848 h 8473698"/>
              <a:gd name="connsiteX263" fmla="*/ 2412378 w 9149970"/>
              <a:gd name="connsiteY263" fmla="*/ 728478 h 8473698"/>
              <a:gd name="connsiteX264" fmla="*/ 3623697 w 9149970"/>
              <a:gd name="connsiteY264" fmla="*/ 678232 h 8473698"/>
              <a:gd name="connsiteX265" fmla="*/ 3699062 w 9149970"/>
              <a:gd name="connsiteY265" fmla="*/ 736848 h 8473698"/>
              <a:gd name="connsiteX266" fmla="*/ 3754885 w 9149970"/>
              <a:gd name="connsiteY266" fmla="*/ 837330 h 8473698"/>
              <a:gd name="connsiteX267" fmla="*/ 4033988 w 9149970"/>
              <a:gd name="connsiteY267" fmla="*/ 1339714 h 8473698"/>
              <a:gd name="connsiteX268" fmla="*/ 4078649 w 9149970"/>
              <a:gd name="connsiteY268" fmla="*/ 1406699 h 8473698"/>
              <a:gd name="connsiteX269" fmla="*/ 4134473 w 9149970"/>
              <a:gd name="connsiteY269" fmla="*/ 1496020 h 8473698"/>
              <a:gd name="connsiteX270" fmla="*/ 4234944 w 9149970"/>
              <a:gd name="connsiteY270" fmla="*/ 1646740 h 8473698"/>
              <a:gd name="connsiteX271" fmla="*/ 4363339 w 9149970"/>
              <a:gd name="connsiteY271" fmla="*/ 1847695 h 8473698"/>
              <a:gd name="connsiteX272" fmla="*/ 4435899 w 9149970"/>
              <a:gd name="connsiteY272" fmla="*/ 1931430 h 8473698"/>
              <a:gd name="connsiteX273" fmla="*/ 4502885 w 9149970"/>
              <a:gd name="connsiteY273" fmla="*/ 1964916 h 8473698"/>
              <a:gd name="connsiteX274" fmla="*/ 4670354 w 9149970"/>
              <a:gd name="connsiteY274" fmla="*/ 1998415 h 8473698"/>
              <a:gd name="connsiteX275" fmla="*/ 4882471 w 9149970"/>
              <a:gd name="connsiteY275" fmla="*/ 1942592 h 8473698"/>
              <a:gd name="connsiteX276" fmla="*/ 4860147 w 9149970"/>
              <a:gd name="connsiteY276" fmla="*/ 1897931 h 8473698"/>
              <a:gd name="connsiteX277" fmla="*/ 4871309 w 9149970"/>
              <a:gd name="connsiteY277" fmla="*/ 1842110 h 8473698"/>
              <a:gd name="connsiteX278" fmla="*/ 4904795 w 9149970"/>
              <a:gd name="connsiteY278" fmla="*/ 1864445 h 8473698"/>
              <a:gd name="connsiteX279" fmla="*/ 4904795 w 9149970"/>
              <a:gd name="connsiteY279" fmla="*/ 1886769 h 8473698"/>
              <a:gd name="connsiteX280" fmla="*/ 4915971 w 9149970"/>
              <a:gd name="connsiteY280" fmla="*/ 1909095 h 8473698"/>
              <a:gd name="connsiteX281" fmla="*/ 4960619 w 9149970"/>
              <a:gd name="connsiteY281" fmla="*/ 1886769 h 8473698"/>
              <a:gd name="connsiteX282" fmla="*/ 5022030 w 9149970"/>
              <a:gd name="connsiteY282" fmla="*/ 1892345 h 8473698"/>
              <a:gd name="connsiteX283" fmla="*/ 5094600 w 9149970"/>
              <a:gd name="connsiteY283" fmla="*/ 1886769 h 8473698"/>
              <a:gd name="connsiteX284" fmla="*/ 5139251 w 9149970"/>
              <a:gd name="connsiteY284" fmla="*/ 1864445 h 8473698"/>
              <a:gd name="connsiteX285" fmla="*/ 5222985 w 9149970"/>
              <a:gd name="connsiteY285" fmla="*/ 1909095 h 8473698"/>
              <a:gd name="connsiteX286" fmla="*/ 5329044 w 9149970"/>
              <a:gd name="connsiteY286" fmla="*/ 1953754 h 8473698"/>
              <a:gd name="connsiteX287" fmla="*/ 5418364 w 9149970"/>
              <a:gd name="connsiteY287" fmla="*/ 1909095 h 8473698"/>
              <a:gd name="connsiteX288" fmla="*/ 5485349 w 9149970"/>
              <a:gd name="connsiteY288" fmla="*/ 1864445 h 8473698"/>
              <a:gd name="connsiteX289" fmla="*/ 5569073 w 9149970"/>
              <a:gd name="connsiteY289" fmla="*/ 1970504 h 8473698"/>
              <a:gd name="connsiteX290" fmla="*/ 5641644 w 9149970"/>
              <a:gd name="connsiteY290" fmla="*/ 2076563 h 8473698"/>
              <a:gd name="connsiteX291" fmla="*/ 5675143 w 9149970"/>
              <a:gd name="connsiteY291" fmla="*/ 2132386 h 8473698"/>
              <a:gd name="connsiteX292" fmla="*/ 5797951 w 9149970"/>
              <a:gd name="connsiteY292" fmla="*/ 2154709 h 8473698"/>
              <a:gd name="connsiteX293" fmla="*/ 6065892 w 9149970"/>
              <a:gd name="connsiteY293" fmla="*/ 2020739 h 8473698"/>
              <a:gd name="connsiteX294" fmla="*/ 6077054 w 9149970"/>
              <a:gd name="connsiteY294" fmla="*/ 2087725 h 8473698"/>
              <a:gd name="connsiteX295" fmla="*/ 6043568 w 9149970"/>
              <a:gd name="connsiteY295" fmla="*/ 2121221 h 8473698"/>
              <a:gd name="connsiteX296" fmla="*/ 5998907 w 9149970"/>
              <a:gd name="connsiteY296" fmla="*/ 2177034 h 8473698"/>
              <a:gd name="connsiteX297" fmla="*/ 6021231 w 9149970"/>
              <a:gd name="connsiteY297" fmla="*/ 2188209 h 8473698"/>
              <a:gd name="connsiteX298" fmla="*/ 6093804 w 9149970"/>
              <a:gd name="connsiteY298" fmla="*/ 2182621 h 8473698"/>
              <a:gd name="connsiteX299" fmla="*/ 6188701 w 9149970"/>
              <a:gd name="connsiteY299" fmla="*/ 2177034 h 8473698"/>
              <a:gd name="connsiteX300" fmla="*/ 6278010 w 9149970"/>
              <a:gd name="connsiteY300" fmla="*/ 2199371 h 8473698"/>
              <a:gd name="connsiteX301" fmla="*/ 6445479 w 9149970"/>
              <a:gd name="connsiteY301" fmla="*/ 2244021 h 8473698"/>
              <a:gd name="connsiteX302" fmla="*/ 6579450 w 9149970"/>
              <a:gd name="connsiteY302" fmla="*/ 2260769 h 8473698"/>
              <a:gd name="connsiteX303" fmla="*/ 6601774 w 9149970"/>
              <a:gd name="connsiteY303" fmla="*/ 2366830 h 8473698"/>
              <a:gd name="connsiteX304" fmla="*/ 6657597 w 9149970"/>
              <a:gd name="connsiteY304" fmla="*/ 2523135 h 8473698"/>
              <a:gd name="connsiteX305" fmla="*/ 6702256 w 9149970"/>
              <a:gd name="connsiteY305" fmla="*/ 2645943 h 8473698"/>
              <a:gd name="connsiteX306" fmla="*/ 6713420 w 9149970"/>
              <a:gd name="connsiteY306" fmla="*/ 2774337 h 8473698"/>
              <a:gd name="connsiteX307" fmla="*/ 6728531 w 9149970"/>
              <a:gd name="connsiteY307" fmla="*/ 2826281 h 8473698"/>
              <a:gd name="connsiteX308" fmla="*/ 6782447 w 9149970"/>
              <a:gd name="connsiteY308" fmla="*/ 2835266 h 8473698"/>
              <a:gd name="connsiteX309" fmla="*/ 6879032 w 9149970"/>
              <a:gd name="connsiteY309" fmla="*/ 2855967 h 8473698"/>
              <a:gd name="connsiteX310" fmla="*/ 6865237 w 9149970"/>
              <a:gd name="connsiteY310" fmla="*/ 2938751 h 8473698"/>
              <a:gd name="connsiteX311" fmla="*/ 6854888 w 9149970"/>
              <a:gd name="connsiteY311" fmla="*/ 3000843 h 8473698"/>
              <a:gd name="connsiteX312" fmla="*/ 6906628 w 9149970"/>
              <a:gd name="connsiteY312" fmla="*/ 3014638 h 8473698"/>
              <a:gd name="connsiteX313" fmla="*/ 6954919 w 9149970"/>
              <a:gd name="connsiteY313" fmla="*/ 3014638 h 8473698"/>
              <a:gd name="connsiteX314" fmla="*/ 6948021 w 9149970"/>
              <a:gd name="connsiteY314" fmla="*/ 3090524 h 8473698"/>
              <a:gd name="connsiteX315" fmla="*/ 6951467 w 9149970"/>
              <a:gd name="connsiteY315" fmla="*/ 3159514 h 8473698"/>
              <a:gd name="connsiteX316" fmla="*/ 7003209 w 9149970"/>
              <a:gd name="connsiteY316" fmla="*/ 3187103 h 8473698"/>
              <a:gd name="connsiteX317" fmla="*/ 7017004 w 9149970"/>
              <a:gd name="connsiteY317" fmla="*/ 3283689 h 8473698"/>
              <a:gd name="connsiteX318" fmla="*/ 6982515 w 9149970"/>
              <a:gd name="connsiteY318" fmla="*/ 3366473 h 8473698"/>
              <a:gd name="connsiteX319" fmla="*/ 7051498 w 9149970"/>
              <a:gd name="connsiteY319" fmla="*/ 3449257 h 8473698"/>
              <a:gd name="connsiteX320" fmla="*/ 7120487 w 9149970"/>
              <a:gd name="connsiteY320" fmla="*/ 3207802 h 8473698"/>
              <a:gd name="connsiteX321" fmla="*/ 7134282 w 9149970"/>
              <a:gd name="connsiteY321" fmla="*/ 3028432 h 8473698"/>
              <a:gd name="connsiteX322" fmla="*/ 7161880 w 9149970"/>
              <a:gd name="connsiteY322" fmla="*/ 3021535 h 8473698"/>
              <a:gd name="connsiteX323" fmla="*/ 7175682 w 9149970"/>
              <a:gd name="connsiteY323" fmla="*/ 3173309 h 8473698"/>
              <a:gd name="connsiteX324" fmla="*/ 7196374 w 9149970"/>
              <a:gd name="connsiteY324" fmla="*/ 3373370 h 8473698"/>
              <a:gd name="connsiteX325" fmla="*/ 7299857 w 9149970"/>
              <a:gd name="connsiteY325" fmla="*/ 3373370 h 8473698"/>
              <a:gd name="connsiteX326" fmla="*/ 7417137 w 9149970"/>
              <a:gd name="connsiteY326" fmla="*/ 3387167 h 8473698"/>
              <a:gd name="connsiteX327" fmla="*/ 7272261 w 9149970"/>
              <a:gd name="connsiteY327" fmla="*/ 3421661 h 8473698"/>
              <a:gd name="connsiteX328" fmla="*/ 7217073 w 9149970"/>
              <a:gd name="connsiteY328" fmla="*/ 3428558 h 8473698"/>
              <a:gd name="connsiteX329" fmla="*/ 7210169 w 9149970"/>
              <a:gd name="connsiteY329" fmla="*/ 3463054 h 8473698"/>
              <a:gd name="connsiteX330" fmla="*/ 7306757 w 9149970"/>
              <a:gd name="connsiteY330" fmla="*/ 3538939 h 8473698"/>
              <a:gd name="connsiteX331" fmla="*/ 7424035 w 9149970"/>
              <a:gd name="connsiteY331" fmla="*/ 3594133 h 8473698"/>
              <a:gd name="connsiteX332" fmla="*/ 7568903 w 9149970"/>
              <a:gd name="connsiteY332" fmla="*/ 3338877 h 8473698"/>
              <a:gd name="connsiteX333" fmla="*/ 7672387 w 9149970"/>
              <a:gd name="connsiteY333" fmla="*/ 3097422 h 8473698"/>
              <a:gd name="connsiteX334" fmla="*/ 7686181 w 9149970"/>
              <a:gd name="connsiteY334" fmla="*/ 3118114 h 8473698"/>
              <a:gd name="connsiteX335" fmla="*/ 7617201 w 9149970"/>
              <a:gd name="connsiteY335" fmla="*/ 3394065 h 8473698"/>
              <a:gd name="connsiteX336" fmla="*/ 7548211 w 9149970"/>
              <a:gd name="connsiteY336" fmla="*/ 3635526 h 8473698"/>
              <a:gd name="connsiteX337" fmla="*/ 7679285 w 9149970"/>
              <a:gd name="connsiteY337" fmla="*/ 3704509 h 8473698"/>
              <a:gd name="connsiteX338" fmla="*/ 7789667 w 9149970"/>
              <a:gd name="connsiteY338" fmla="*/ 3601031 h 8473698"/>
              <a:gd name="connsiteX339" fmla="*/ 7865553 w 9149970"/>
              <a:gd name="connsiteY339" fmla="*/ 3483753 h 8473698"/>
              <a:gd name="connsiteX340" fmla="*/ 7872451 w 9149970"/>
              <a:gd name="connsiteY340" fmla="*/ 3614826 h 8473698"/>
              <a:gd name="connsiteX341" fmla="*/ 7851759 w 9149970"/>
              <a:gd name="connsiteY341" fmla="*/ 3745900 h 8473698"/>
              <a:gd name="connsiteX342" fmla="*/ 7927646 w 9149970"/>
              <a:gd name="connsiteY342" fmla="*/ 3842486 h 8473698"/>
              <a:gd name="connsiteX343" fmla="*/ 8024226 w 9149970"/>
              <a:gd name="connsiteY343" fmla="*/ 3780396 h 8473698"/>
              <a:gd name="connsiteX344" fmla="*/ 8065614 w 9149970"/>
              <a:gd name="connsiteY344" fmla="*/ 3732105 h 8473698"/>
              <a:gd name="connsiteX345" fmla="*/ 8082862 w 9149970"/>
              <a:gd name="connsiteY345" fmla="*/ 3739003 h 8473698"/>
              <a:gd name="connsiteX346" fmla="*/ 8079410 w 9149970"/>
              <a:gd name="connsiteY346" fmla="*/ 3787293 h 8473698"/>
              <a:gd name="connsiteX347" fmla="*/ 8058718 w 9149970"/>
              <a:gd name="connsiteY347" fmla="*/ 3980458 h 8473698"/>
              <a:gd name="connsiteX348" fmla="*/ 8107010 w 9149970"/>
              <a:gd name="connsiteY348" fmla="*/ 4077043 h 8473698"/>
              <a:gd name="connsiteX349" fmla="*/ 8231182 w 9149970"/>
              <a:gd name="connsiteY349" fmla="*/ 4049447 h 8473698"/>
              <a:gd name="connsiteX350" fmla="*/ 8307070 w 9149970"/>
              <a:gd name="connsiteY350" fmla="*/ 4001157 h 8473698"/>
              <a:gd name="connsiteX351" fmla="*/ 8320874 w 9149970"/>
              <a:gd name="connsiteY351" fmla="*/ 4014954 h 8473698"/>
              <a:gd name="connsiteX352" fmla="*/ 8265678 w 9149970"/>
              <a:gd name="connsiteY352" fmla="*/ 4104642 h 8473698"/>
              <a:gd name="connsiteX353" fmla="*/ 8217390 w 9149970"/>
              <a:gd name="connsiteY353" fmla="*/ 4208118 h 8473698"/>
              <a:gd name="connsiteX354" fmla="*/ 8355362 w 9149970"/>
              <a:gd name="connsiteY354" fmla="*/ 4352994 h 8473698"/>
              <a:gd name="connsiteX355" fmla="*/ 8451946 w 9149970"/>
              <a:gd name="connsiteY355" fmla="*/ 4284005 h 8473698"/>
              <a:gd name="connsiteX356" fmla="*/ 8548526 w 9149970"/>
              <a:gd name="connsiteY356" fmla="*/ 4235714 h 8473698"/>
              <a:gd name="connsiteX357" fmla="*/ 8451946 w 9149970"/>
              <a:gd name="connsiteY357" fmla="*/ 4339193 h 8473698"/>
              <a:gd name="connsiteX358" fmla="*/ 8327770 w 9149970"/>
              <a:gd name="connsiteY358" fmla="*/ 4490966 h 8473698"/>
              <a:gd name="connsiteX359" fmla="*/ 8410554 w 9149970"/>
              <a:gd name="connsiteY359" fmla="*/ 4573751 h 8473698"/>
              <a:gd name="connsiteX360" fmla="*/ 8631310 w 9149970"/>
              <a:gd name="connsiteY360" fmla="*/ 4518563 h 8473698"/>
              <a:gd name="connsiteX361" fmla="*/ 8638214 w 9149970"/>
              <a:gd name="connsiteY361" fmla="*/ 4525460 h 8473698"/>
              <a:gd name="connsiteX362" fmla="*/ 8531278 w 9149970"/>
              <a:gd name="connsiteY362" fmla="*/ 4608244 h 8473698"/>
              <a:gd name="connsiteX363" fmla="*/ 8417454 w 9149970"/>
              <a:gd name="connsiteY363" fmla="*/ 4684131 h 8473698"/>
              <a:gd name="connsiteX364" fmla="*/ 8400206 w 9149970"/>
              <a:gd name="connsiteY364" fmla="*/ 4777264 h 8473698"/>
              <a:gd name="connsiteX365" fmla="*/ 8424350 w 9149970"/>
              <a:gd name="connsiteY365" fmla="*/ 4877298 h 8473698"/>
              <a:gd name="connsiteX366" fmla="*/ 8555422 w 9149970"/>
              <a:gd name="connsiteY366" fmla="*/ 4960082 h 8473698"/>
              <a:gd name="connsiteX367" fmla="*/ 8610618 w 9149970"/>
              <a:gd name="connsiteY367" fmla="*/ 4980781 h 8473698"/>
              <a:gd name="connsiteX368" fmla="*/ 8520934 w 9149970"/>
              <a:gd name="connsiteY368" fmla="*/ 5029071 h 8473698"/>
              <a:gd name="connsiteX369" fmla="*/ 8403658 w 9149970"/>
              <a:gd name="connsiteY369" fmla="*/ 5091163 h 8473698"/>
              <a:gd name="connsiteX370" fmla="*/ 8507134 w 9149970"/>
              <a:gd name="connsiteY370" fmla="*/ 5194639 h 8473698"/>
              <a:gd name="connsiteX371" fmla="*/ 8596822 w 9149970"/>
              <a:gd name="connsiteY371" fmla="*/ 5229133 h 8473698"/>
              <a:gd name="connsiteX372" fmla="*/ 8493338 w 9149970"/>
              <a:gd name="connsiteY372" fmla="*/ 5256731 h 8473698"/>
              <a:gd name="connsiteX373" fmla="*/ 8369162 w 9149970"/>
              <a:gd name="connsiteY373" fmla="*/ 5298122 h 8473698"/>
              <a:gd name="connsiteX374" fmla="*/ 8403658 w 9149970"/>
              <a:gd name="connsiteY374" fmla="*/ 5360208 h 8473698"/>
              <a:gd name="connsiteX375" fmla="*/ 8445050 w 9149970"/>
              <a:gd name="connsiteY375" fmla="*/ 5408505 h 8473698"/>
              <a:gd name="connsiteX376" fmla="*/ 8396754 w 9149970"/>
              <a:gd name="connsiteY376" fmla="*/ 5442999 h 8473698"/>
              <a:gd name="connsiteX377" fmla="*/ 8317418 w 9149970"/>
              <a:gd name="connsiteY377" fmla="*/ 5501638 h 8473698"/>
              <a:gd name="connsiteX378" fmla="*/ 8279482 w 9149970"/>
              <a:gd name="connsiteY378" fmla="*/ 5587868 h 8473698"/>
              <a:gd name="connsiteX379" fmla="*/ 8327770 w 9149970"/>
              <a:gd name="connsiteY379" fmla="*/ 5649960 h 8473698"/>
              <a:gd name="connsiteX380" fmla="*/ 8376058 w 9149970"/>
              <a:gd name="connsiteY380" fmla="*/ 5684454 h 8473698"/>
              <a:gd name="connsiteX381" fmla="*/ 8341566 w 9149970"/>
              <a:gd name="connsiteY381" fmla="*/ 5739642 h 8473698"/>
              <a:gd name="connsiteX382" fmla="*/ 8289822 w 9149970"/>
              <a:gd name="connsiteY382" fmla="*/ 5770683 h 8473698"/>
              <a:gd name="connsiteX383" fmla="*/ 8231182 w 9149970"/>
              <a:gd name="connsiteY383" fmla="*/ 5801734 h 8473698"/>
              <a:gd name="connsiteX384" fmla="*/ 8127706 w 9149970"/>
              <a:gd name="connsiteY384" fmla="*/ 5846570 h 8473698"/>
              <a:gd name="connsiteX385" fmla="*/ 8058718 w 9149970"/>
              <a:gd name="connsiteY385" fmla="*/ 5932806 h 8473698"/>
              <a:gd name="connsiteX386" fmla="*/ 8127706 w 9149970"/>
              <a:gd name="connsiteY386" fmla="*/ 6008693 h 8473698"/>
              <a:gd name="connsiteX387" fmla="*/ 8182894 w 9149970"/>
              <a:gd name="connsiteY387" fmla="*/ 6084580 h 8473698"/>
              <a:gd name="connsiteX388" fmla="*/ 8051822 w 9149970"/>
              <a:gd name="connsiteY388" fmla="*/ 6029394 h 8473698"/>
              <a:gd name="connsiteX389" fmla="*/ 7962134 w 9149970"/>
              <a:gd name="connsiteY389" fmla="*/ 5981097 h 8473698"/>
              <a:gd name="connsiteX390" fmla="*/ 7879349 w 9149970"/>
              <a:gd name="connsiteY390" fmla="*/ 6077682 h 8473698"/>
              <a:gd name="connsiteX391" fmla="*/ 7865553 w 9149970"/>
              <a:gd name="connsiteY391" fmla="*/ 6167364 h 8473698"/>
              <a:gd name="connsiteX392" fmla="*/ 7989730 w 9149970"/>
              <a:gd name="connsiteY392" fmla="*/ 6277746 h 8473698"/>
              <a:gd name="connsiteX393" fmla="*/ 8107010 w 9149970"/>
              <a:gd name="connsiteY393" fmla="*/ 6305342 h 8473698"/>
              <a:gd name="connsiteX394" fmla="*/ 8210490 w 9149970"/>
              <a:gd name="connsiteY394" fmla="*/ 6284644 h 8473698"/>
              <a:gd name="connsiteX395" fmla="*/ 8410554 w 9149970"/>
              <a:gd name="connsiteY395" fmla="*/ 6401921 h 8473698"/>
              <a:gd name="connsiteX396" fmla="*/ 8431246 w 9149970"/>
              <a:gd name="connsiteY396" fmla="*/ 6496781 h 8473698"/>
              <a:gd name="connsiteX397" fmla="*/ 8418434 w 9149970"/>
              <a:gd name="connsiteY397" fmla="*/ 6544839 h 8473698"/>
              <a:gd name="connsiteX398" fmla="*/ 8441094 w 9149970"/>
              <a:gd name="connsiteY398" fmla="*/ 6547860 h 8473698"/>
              <a:gd name="connsiteX399" fmla="*/ 8455046 w 9149970"/>
              <a:gd name="connsiteY399" fmla="*/ 6564603 h 8473698"/>
              <a:gd name="connsiteX400" fmla="*/ 8410394 w 9149970"/>
              <a:gd name="connsiteY400" fmla="*/ 6586940 h 8473698"/>
              <a:gd name="connsiteX401" fmla="*/ 8400046 w 9149970"/>
              <a:gd name="connsiteY401" fmla="*/ 6582798 h 8473698"/>
              <a:gd name="connsiteX402" fmla="*/ 8358814 w 9149970"/>
              <a:gd name="connsiteY402" fmla="*/ 6615783 h 8473698"/>
              <a:gd name="connsiteX403" fmla="*/ 8272578 w 9149970"/>
              <a:gd name="connsiteY403" fmla="*/ 6629582 h 8473698"/>
              <a:gd name="connsiteX404" fmla="*/ 8100110 w 9149970"/>
              <a:gd name="connsiteY404" fmla="*/ 6581293 h 8473698"/>
              <a:gd name="connsiteX405" fmla="*/ 8058718 w 9149970"/>
              <a:gd name="connsiteY405" fmla="*/ 6546798 h 8473698"/>
              <a:gd name="connsiteX406" fmla="*/ 7886253 w 9149970"/>
              <a:gd name="connsiteY406" fmla="*/ 6608883 h 8473698"/>
              <a:gd name="connsiteX407" fmla="*/ 7810365 w 9149970"/>
              <a:gd name="connsiteY407" fmla="*/ 6595088 h 8473698"/>
              <a:gd name="connsiteX408" fmla="*/ 7749035 w 9149970"/>
              <a:gd name="connsiteY408" fmla="*/ 6542279 h 8473698"/>
              <a:gd name="connsiteX409" fmla="*/ 7729371 w 9149970"/>
              <a:gd name="connsiteY409" fmla="*/ 6542279 h 8473698"/>
              <a:gd name="connsiteX410" fmla="*/ 7729373 w 9149970"/>
              <a:gd name="connsiteY410" fmla="*/ 6533905 h 8473698"/>
              <a:gd name="connsiteX411" fmla="*/ 7746053 w 9149970"/>
              <a:gd name="connsiteY411" fmla="*/ 6531822 h 8473698"/>
              <a:gd name="connsiteX412" fmla="*/ 7727575 w 9149970"/>
              <a:gd name="connsiteY412" fmla="*/ 6450212 h 8473698"/>
              <a:gd name="connsiteX413" fmla="*/ 7748273 w 9149970"/>
              <a:gd name="connsiteY413" fmla="*/ 6346736 h 8473698"/>
              <a:gd name="connsiteX414" fmla="*/ 7817263 w 9149970"/>
              <a:gd name="connsiteY414" fmla="*/ 6250148 h 8473698"/>
              <a:gd name="connsiteX415" fmla="*/ 7693087 w 9149970"/>
              <a:gd name="connsiteY415" fmla="*/ 6188065 h 8473698"/>
              <a:gd name="connsiteX416" fmla="*/ 7603397 w 9149970"/>
              <a:gd name="connsiteY416" fmla="*/ 6263951 h 8473698"/>
              <a:gd name="connsiteX417" fmla="*/ 7562007 w 9149970"/>
              <a:gd name="connsiteY417" fmla="*/ 6367428 h 8473698"/>
              <a:gd name="connsiteX418" fmla="*/ 7417137 w 9149970"/>
              <a:gd name="connsiteY418" fmla="*/ 6319137 h 8473698"/>
              <a:gd name="connsiteX419" fmla="*/ 7355045 w 9149970"/>
              <a:gd name="connsiteY419" fmla="*/ 6381223 h 8473698"/>
              <a:gd name="connsiteX420" fmla="*/ 7365395 w 9149970"/>
              <a:gd name="connsiteY420" fmla="*/ 6467459 h 8473698"/>
              <a:gd name="connsiteX421" fmla="*/ 7372291 w 9149970"/>
              <a:gd name="connsiteY421" fmla="*/ 6526099 h 8473698"/>
              <a:gd name="connsiteX422" fmla="*/ 7348147 w 9149970"/>
              <a:gd name="connsiteY422" fmla="*/ 6539894 h 8473698"/>
              <a:gd name="connsiteX423" fmla="*/ 7292953 w 9149970"/>
              <a:gd name="connsiteY423" fmla="*/ 6429520 h 8473698"/>
              <a:gd name="connsiteX424" fmla="*/ 7289508 w 9149970"/>
              <a:gd name="connsiteY424" fmla="*/ 6391572 h 8473698"/>
              <a:gd name="connsiteX425" fmla="*/ 7282610 w 9149970"/>
              <a:gd name="connsiteY425" fmla="*/ 6360530 h 8473698"/>
              <a:gd name="connsiteX426" fmla="*/ 7272261 w 9149970"/>
              <a:gd name="connsiteY426" fmla="*/ 6339829 h 8473698"/>
              <a:gd name="connsiteX427" fmla="*/ 7258466 w 9149970"/>
              <a:gd name="connsiteY427" fmla="*/ 6319137 h 8473698"/>
              <a:gd name="connsiteX428" fmla="*/ 7237767 w 9149970"/>
              <a:gd name="connsiteY428" fmla="*/ 6308788 h 8473698"/>
              <a:gd name="connsiteX429" fmla="*/ 7203271 w 9149970"/>
              <a:gd name="connsiteY429" fmla="*/ 6305342 h 8473698"/>
              <a:gd name="connsiteX430" fmla="*/ 7099795 w 9149970"/>
              <a:gd name="connsiteY430" fmla="*/ 6339829 h 8473698"/>
              <a:gd name="connsiteX431" fmla="*/ 6999764 w 9149970"/>
              <a:gd name="connsiteY431" fmla="*/ 6401921 h 8473698"/>
              <a:gd name="connsiteX432" fmla="*/ 6906628 w 9149970"/>
              <a:gd name="connsiteY432" fmla="*/ 6395024 h 8473698"/>
              <a:gd name="connsiteX433" fmla="*/ 6906628 w 9149970"/>
              <a:gd name="connsiteY433" fmla="*/ 6484706 h 8473698"/>
              <a:gd name="connsiteX434" fmla="*/ 6837641 w 9149970"/>
              <a:gd name="connsiteY434" fmla="*/ 6615780 h 8473698"/>
              <a:gd name="connsiteX435" fmla="*/ 6799693 w 9149970"/>
              <a:gd name="connsiteY435" fmla="*/ 6605431 h 8473698"/>
              <a:gd name="connsiteX436" fmla="*/ 6789351 w 9149970"/>
              <a:gd name="connsiteY436" fmla="*/ 6564038 h 8473698"/>
              <a:gd name="connsiteX437" fmla="*/ 6796248 w 9149970"/>
              <a:gd name="connsiteY437" fmla="*/ 6477808 h 8473698"/>
              <a:gd name="connsiteX438" fmla="*/ 6761755 w 9149970"/>
              <a:gd name="connsiteY438" fmla="*/ 6346736 h 8473698"/>
              <a:gd name="connsiteX439" fmla="*/ 6596184 w 9149970"/>
              <a:gd name="connsiteY439" fmla="*/ 6360530 h 8473698"/>
              <a:gd name="connsiteX440" fmla="*/ 6520297 w 9149970"/>
              <a:gd name="connsiteY440" fmla="*/ 6305342 h 8473698"/>
              <a:gd name="connsiteX441" fmla="*/ 6492701 w 9149970"/>
              <a:gd name="connsiteY441" fmla="*/ 6236353 h 8473698"/>
              <a:gd name="connsiteX442" fmla="*/ 6368526 w 9149970"/>
              <a:gd name="connsiteY442" fmla="*/ 6208757 h 8473698"/>
              <a:gd name="connsiteX443" fmla="*/ 6292639 w 9149970"/>
              <a:gd name="connsiteY443" fmla="*/ 6188065 h 8473698"/>
              <a:gd name="connsiteX444" fmla="*/ 6237451 w 9149970"/>
              <a:gd name="connsiteY444" fmla="*/ 6177713 h 8473698"/>
              <a:gd name="connsiteX445" fmla="*/ 6175749 w 9149970"/>
              <a:gd name="connsiteY445" fmla="*/ 6199308 h 8473698"/>
              <a:gd name="connsiteX446" fmla="*/ 6177539 w 9149970"/>
              <a:gd name="connsiteY446" fmla="*/ 6201768 h 8473698"/>
              <a:gd name="connsiteX447" fmla="*/ 6166363 w 9149970"/>
              <a:gd name="connsiteY447" fmla="*/ 6296662 h 8473698"/>
              <a:gd name="connsiteX448" fmla="*/ 6138452 w 9149970"/>
              <a:gd name="connsiteY448" fmla="*/ 6441797 h 8473698"/>
              <a:gd name="connsiteX449" fmla="*/ 6233349 w 9149970"/>
              <a:gd name="connsiteY449" fmla="*/ 6531117 h 8473698"/>
              <a:gd name="connsiteX450" fmla="*/ 6289172 w 9149970"/>
              <a:gd name="connsiteY450" fmla="*/ 6531117 h 8473698"/>
              <a:gd name="connsiteX451" fmla="*/ 6244524 w 9149970"/>
              <a:gd name="connsiteY451" fmla="*/ 6598102 h 8473698"/>
              <a:gd name="connsiteX452" fmla="*/ 6166363 w 9149970"/>
              <a:gd name="connsiteY452" fmla="*/ 6692999 h 8473698"/>
              <a:gd name="connsiteX453" fmla="*/ 6088216 w 9149970"/>
              <a:gd name="connsiteY453" fmla="*/ 6787896 h 8473698"/>
              <a:gd name="connsiteX454" fmla="*/ 6054730 w 9149970"/>
              <a:gd name="connsiteY454" fmla="*/ 6910704 h 8473698"/>
              <a:gd name="connsiteX455" fmla="*/ 5965408 w 9149970"/>
              <a:gd name="connsiteY455" fmla="*/ 6910704 h 8473698"/>
              <a:gd name="connsiteX456" fmla="*/ 5965408 w 9149970"/>
              <a:gd name="connsiteY456" fmla="*/ 7000013 h 8473698"/>
              <a:gd name="connsiteX457" fmla="*/ 5909587 w 9149970"/>
              <a:gd name="connsiteY457" fmla="*/ 7089333 h 8473698"/>
              <a:gd name="connsiteX458" fmla="*/ 5641644 w 9149970"/>
              <a:gd name="connsiteY458" fmla="*/ 7267954 h 8473698"/>
              <a:gd name="connsiteX459" fmla="*/ 5463015 w 9149970"/>
              <a:gd name="connsiteY459" fmla="*/ 7535894 h 8473698"/>
              <a:gd name="connsiteX460" fmla="*/ 5396029 w 9149970"/>
              <a:gd name="connsiteY460" fmla="*/ 7636379 h 8473698"/>
              <a:gd name="connsiteX461" fmla="*/ 5317882 w 9149970"/>
              <a:gd name="connsiteY461" fmla="*/ 7703364 h 8473698"/>
              <a:gd name="connsiteX462" fmla="*/ 5273221 w 9149970"/>
              <a:gd name="connsiteY462" fmla="*/ 7658714 h 8473698"/>
              <a:gd name="connsiteX463" fmla="*/ 5262059 w 9149970"/>
              <a:gd name="connsiteY463" fmla="*/ 7614053 h 8473698"/>
              <a:gd name="connsiteX464" fmla="*/ 5150413 w 9149970"/>
              <a:gd name="connsiteY464" fmla="*/ 7614053 h 8473698"/>
              <a:gd name="connsiteX465" fmla="*/ 5016442 w 9149970"/>
              <a:gd name="connsiteY465" fmla="*/ 7647541 h 8473698"/>
              <a:gd name="connsiteX466" fmla="*/ 4982956 w 9149970"/>
              <a:gd name="connsiteY466" fmla="*/ 7658714 h 8473698"/>
              <a:gd name="connsiteX467" fmla="*/ 4977369 w 9149970"/>
              <a:gd name="connsiteY467" fmla="*/ 7630791 h 8473698"/>
              <a:gd name="connsiteX468" fmla="*/ 4893633 w 9149970"/>
              <a:gd name="connsiteY468" fmla="*/ 7625217 h 8473698"/>
              <a:gd name="connsiteX469" fmla="*/ 4715013 w 9149970"/>
              <a:gd name="connsiteY469" fmla="*/ 7770349 h 8473698"/>
              <a:gd name="connsiteX470" fmla="*/ 4581043 w 9149970"/>
              <a:gd name="connsiteY470" fmla="*/ 7982467 h 8473698"/>
              <a:gd name="connsiteX471" fmla="*/ 4625693 w 9149970"/>
              <a:gd name="connsiteY471" fmla="*/ 7881993 h 8473698"/>
              <a:gd name="connsiteX472" fmla="*/ 4681516 w 9149970"/>
              <a:gd name="connsiteY472" fmla="*/ 7725688 h 8473698"/>
              <a:gd name="connsiteX473" fmla="*/ 4614531 w 9149970"/>
              <a:gd name="connsiteY473" fmla="*/ 7558229 h 8473698"/>
              <a:gd name="connsiteX474" fmla="*/ 4553123 w 9149970"/>
              <a:gd name="connsiteY474" fmla="*/ 7507994 h 8473698"/>
              <a:gd name="connsiteX475" fmla="*/ 4514057 w 9149970"/>
              <a:gd name="connsiteY475" fmla="*/ 7519156 h 8473698"/>
              <a:gd name="connsiteX476" fmla="*/ 4458237 w 9149970"/>
              <a:gd name="connsiteY476" fmla="*/ 7535894 h 8473698"/>
              <a:gd name="connsiteX477" fmla="*/ 4435899 w 9149970"/>
              <a:gd name="connsiteY477" fmla="*/ 7457747 h 8473698"/>
              <a:gd name="connsiteX478" fmla="*/ 4402413 w 9149970"/>
              <a:gd name="connsiteY478" fmla="*/ 7401924 h 8473698"/>
              <a:gd name="connsiteX479" fmla="*/ 4368914 w 9149970"/>
              <a:gd name="connsiteY479" fmla="*/ 7413086 h 8473698"/>
              <a:gd name="connsiteX480" fmla="*/ 4156797 w 9149970"/>
              <a:gd name="connsiteY480" fmla="*/ 7535894 h 8473698"/>
              <a:gd name="connsiteX481" fmla="*/ 3900018 w 9149970"/>
              <a:gd name="connsiteY481" fmla="*/ 7714526 h 8473698"/>
              <a:gd name="connsiteX482" fmla="*/ 3989329 w 9149970"/>
              <a:gd name="connsiteY482" fmla="*/ 7614053 h 8473698"/>
              <a:gd name="connsiteX483" fmla="*/ 4045153 w 9149970"/>
              <a:gd name="connsiteY483" fmla="*/ 7580556 h 8473698"/>
              <a:gd name="connsiteX484" fmla="*/ 4234944 w 9149970"/>
              <a:gd name="connsiteY484" fmla="*/ 7379600 h 8473698"/>
              <a:gd name="connsiteX485" fmla="*/ 4100973 w 9149970"/>
              <a:gd name="connsiteY485" fmla="*/ 7312615 h 8473698"/>
              <a:gd name="connsiteX486" fmla="*/ 4011664 w 9149970"/>
              <a:gd name="connsiteY486" fmla="*/ 7290289 h 8473698"/>
              <a:gd name="connsiteX487" fmla="*/ 3967003 w 9149970"/>
              <a:gd name="connsiteY487" fmla="*/ 7245630 h 8473698"/>
              <a:gd name="connsiteX488" fmla="*/ 3855359 w 9149970"/>
              <a:gd name="connsiteY488" fmla="*/ 7323777 h 8473698"/>
              <a:gd name="connsiteX489" fmla="*/ 3620915 w 9149970"/>
              <a:gd name="connsiteY489" fmla="*/ 7457747 h 8473698"/>
              <a:gd name="connsiteX490" fmla="*/ 3732551 w 9149970"/>
              <a:gd name="connsiteY490" fmla="*/ 7334950 h 8473698"/>
              <a:gd name="connsiteX491" fmla="*/ 3900018 w 9149970"/>
              <a:gd name="connsiteY491" fmla="*/ 7223292 h 8473698"/>
              <a:gd name="connsiteX492" fmla="*/ 3944668 w 9149970"/>
              <a:gd name="connsiteY492" fmla="*/ 7055836 h 8473698"/>
              <a:gd name="connsiteX493" fmla="*/ 3877694 w 9149970"/>
              <a:gd name="connsiteY493" fmla="*/ 6832554 h 8473698"/>
              <a:gd name="connsiteX494" fmla="*/ 3877694 w 9149970"/>
              <a:gd name="connsiteY494" fmla="*/ 6799058 h 8473698"/>
              <a:gd name="connsiteX495" fmla="*/ 3911182 w 9149970"/>
              <a:gd name="connsiteY495" fmla="*/ 6754396 h 8473698"/>
              <a:gd name="connsiteX496" fmla="*/ 3743723 w 9149970"/>
              <a:gd name="connsiteY496" fmla="*/ 6519955 h 8473698"/>
              <a:gd name="connsiteX497" fmla="*/ 3565092 w 9149970"/>
              <a:gd name="connsiteY497" fmla="*/ 6363647 h 8473698"/>
              <a:gd name="connsiteX498" fmla="*/ 3252492 w 9149970"/>
              <a:gd name="connsiteY498" fmla="*/ 6252003 h 8473698"/>
              <a:gd name="connsiteX499" fmla="*/ 3163170 w 9149970"/>
              <a:gd name="connsiteY499" fmla="*/ 6252003 h 8473698"/>
              <a:gd name="connsiteX500" fmla="*/ 3040361 w 9149970"/>
              <a:gd name="connsiteY500" fmla="*/ 6252003 h 8473698"/>
              <a:gd name="connsiteX501" fmla="*/ 2828244 w 9149970"/>
              <a:gd name="connsiteY501" fmla="*/ 6185018 h 8473698"/>
              <a:gd name="connsiteX502" fmla="*/ 2973376 w 9149970"/>
              <a:gd name="connsiteY502" fmla="*/ 6173856 h 8473698"/>
              <a:gd name="connsiteX503" fmla="*/ 3062699 w 9149970"/>
              <a:gd name="connsiteY503" fmla="*/ 6173856 h 8473698"/>
              <a:gd name="connsiteX504" fmla="*/ 3419949 w 9149970"/>
              <a:gd name="connsiteY504" fmla="*/ 6095707 h 8473698"/>
              <a:gd name="connsiteX505" fmla="*/ 3369713 w 9149970"/>
              <a:gd name="connsiteY505" fmla="*/ 6000812 h 8473698"/>
              <a:gd name="connsiteX506" fmla="*/ 3297140 w 9149970"/>
              <a:gd name="connsiteY506" fmla="*/ 5950574 h 8473698"/>
              <a:gd name="connsiteX507" fmla="*/ 3269229 w 9149970"/>
              <a:gd name="connsiteY507" fmla="*/ 5928239 h 8473698"/>
              <a:gd name="connsiteX508" fmla="*/ 3241317 w 9149970"/>
              <a:gd name="connsiteY508" fmla="*/ 5861254 h 8473698"/>
              <a:gd name="connsiteX509" fmla="*/ 3230155 w 9149970"/>
              <a:gd name="connsiteY509" fmla="*/ 5794269 h 8473698"/>
              <a:gd name="connsiteX510" fmla="*/ 3185507 w 9149970"/>
              <a:gd name="connsiteY510" fmla="*/ 5693795 h 8473698"/>
              <a:gd name="connsiteX511" fmla="*/ 3140845 w 9149970"/>
              <a:gd name="connsiteY511" fmla="*/ 5537490 h 8473698"/>
              <a:gd name="connsiteX512" fmla="*/ 3118519 w 9149970"/>
              <a:gd name="connsiteY512" fmla="*/ 5442593 h 8473698"/>
              <a:gd name="connsiteX513" fmla="*/ 3006875 w 9149970"/>
              <a:gd name="connsiteY513" fmla="*/ 5425855 h 8473698"/>
              <a:gd name="connsiteX514" fmla="*/ 2817082 w 9149970"/>
              <a:gd name="connsiteY514" fmla="*/ 5492840 h 8473698"/>
              <a:gd name="connsiteX515" fmla="*/ 2649612 w 9149970"/>
              <a:gd name="connsiteY515" fmla="*/ 5559825 h 8473698"/>
              <a:gd name="connsiteX516" fmla="*/ 2549141 w 9149970"/>
              <a:gd name="connsiteY516" fmla="*/ 5515166 h 8473698"/>
              <a:gd name="connsiteX517" fmla="*/ 2610539 w 9149970"/>
              <a:gd name="connsiteY517" fmla="*/ 5459343 h 8473698"/>
              <a:gd name="connsiteX518" fmla="*/ 2716597 w 9149970"/>
              <a:gd name="connsiteY518" fmla="*/ 5425855 h 8473698"/>
              <a:gd name="connsiteX519" fmla="*/ 2951052 w 9149970"/>
              <a:gd name="connsiteY519" fmla="*/ 5353284 h 8473698"/>
              <a:gd name="connsiteX520" fmla="*/ 3140845 w 9149970"/>
              <a:gd name="connsiteY520" fmla="*/ 5269549 h 8473698"/>
              <a:gd name="connsiteX521" fmla="*/ 3230155 w 9149970"/>
              <a:gd name="connsiteY521" fmla="*/ 5213726 h 8473698"/>
              <a:gd name="connsiteX522" fmla="*/ 3274816 w 9149970"/>
              <a:gd name="connsiteY522" fmla="*/ 5135579 h 8473698"/>
              <a:gd name="connsiteX523" fmla="*/ 3179919 w 9149970"/>
              <a:gd name="connsiteY523" fmla="*/ 5046270 h 8473698"/>
              <a:gd name="connsiteX524" fmla="*/ 3051535 w 9149970"/>
              <a:gd name="connsiteY524" fmla="*/ 4990447 h 8473698"/>
              <a:gd name="connsiteX525" fmla="*/ 2415171 w 9149970"/>
              <a:gd name="connsiteY525" fmla="*/ 5046270 h 8473698"/>
              <a:gd name="connsiteX526" fmla="*/ 2331436 w 9149970"/>
              <a:gd name="connsiteY526" fmla="*/ 5063006 h 8473698"/>
              <a:gd name="connsiteX527" fmla="*/ 2203042 w 9149970"/>
              <a:gd name="connsiteY527" fmla="*/ 5090918 h 8473698"/>
              <a:gd name="connsiteX528" fmla="*/ 2136057 w 9149970"/>
              <a:gd name="connsiteY528" fmla="*/ 5090918 h 8473698"/>
              <a:gd name="connsiteX529" fmla="*/ 2191878 w 9149970"/>
              <a:gd name="connsiteY529" fmla="*/ 5035097 h 8473698"/>
              <a:gd name="connsiteX530" fmla="*/ 2225377 w 9149970"/>
              <a:gd name="connsiteY530" fmla="*/ 5035097 h 8473698"/>
              <a:gd name="connsiteX531" fmla="*/ 2325851 w 9149970"/>
              <a:gd name="connsiteY531" fmla="*/ 5001609 h 8473698"/>
              <a:gd name="connsiteX532" fmla="*/ 2515642 w 9149970"/>
              <a:gd name="connsiteY532" fmla="*/ 4945785 h 8473698"/>
              <a:gd name="connsiteX533" fmla="*/ 2683111 w 9149970"/>
              <a:gd name="connsiteY533" fmla="*/ 4862051 h 8473698"/>
              <a:gd name="connsiteX534" fmla="*/ 2794758 w 9149970"/>
              <a:gd name="connsiteY534" fmla="*/ 4778318 h 8473698"/>
              <a:gd name="connsiteX535" fmla="*/ 2839406 w 9149970"/>
              <a:gd name="connsiteY535" fmla="*/ 4644348 h 8473698"/>
              <a:gd name="connsiteX536" fmla="*/ 2752887 w 9149970"/>
              <a:gd name="connsiteY536" fmla="*/ 4610855 h 8473698"/>
              <a:gd name="connsiteX537" fmla="*/ 2626333 w 9149970"/>
              <a:gd name="connsiteY537" fmla="*/ 4620409 h 8473698"/>
              <a:gd name="connsiteX538" fmla="*/ 2622347 w 9149970"/>
              <a:gd name="connsiteY538" fmla="*/ 4644803 h 8473698"/>
              <a:gd name="connsiteX539" fmla="*/ 2553787 w 9149970"/>
              <a:gd name="connsiteY539" fmla="*/ 4655150 h 8473698"/>
              <a:gd name="connsiteX540" fmla="*/ 2388219 w 9149970"/>
              <a:gd name="connsiteY540" fmla="*/ 4641356 h 8473698"/>
              <a:gd name="connsiteX541" fmla="*/ 2386970 w 9149970"/>
              <a:gd name="connsiteY541" fmla="*/ 4643778 h 8473698"/>
              <a:gd name="connsiteX542" fmla="*/ 2390045 w 9149970"/>
              <a:gd name="connsiteY542" fmla="*/ 4649929 h 8473698"/>
              <a:gd name="connsiteX543" fmla="*/ 2380535 w 9149970"/>
              <a:gd name="connsiteY543" fmla="*/ 4656270 h 8473698"/>
              <a:gd name="connsiteX544" fmla="*/ 2358899 w 9149970"/>
              <a:gd name="connsiteY544" fmla="*/ 4698270 h 8473698"/>
              <a:gd name="connsiteX545" fmla="*/ 2353725 w 9149970"/>
              <a:gd name="connsiteY545" fmla="*/ 4772428 h 8473698"/>
              <a:gd name="connsiteX546" fmla="*/ 2360622 w 9149970"/>
              <a:gd name="connsiteY546" fmla="*/ 4858658 h 8473698"/>
              <a:gd name="connsiteX547" fmla="*/ 2350279 w 9149970"/>
              <a:gd name="connsiteY547" fmla="*/ 4900051 h 8473698"/>
              <a:gd name="connsiteX548" fmla="*/ 2312331 w 9149970"/>
              <a:gd name="connsiteY548" fmla="*/ 4910400 h 8473698"/>
              <a:gd name="connsiteX549" fmla="*/ 2243343 w 9149970"/>
              <a:gd name="connsiteY549" fmla="*/ 4779326 h 8473698"/>
              <a:gd name="connsiteX550" fmla="*/ 2243343 w 9149970"/>
              <a:gd name="connsiteY550" fmla="*/ 4689644 h 8473698"/>
              <a:gd name="connsiteX551" fmla="*/ 2150209 w 9149970"/>
              <a:gd name="connsiteY551" fmla="*/ 4696541 h 8473698"/>
              <a:gd name="connsiteX552" fmla="*/ 2050178 w 9149970"/>
              <a:gd name="connsiteY552" fmla="*/ 4634449 h 8473698"/>
              <a:gd name="connsiteX553" fmla="*/ 1946701 w 9149970"/>
              <a:gd name="connsiteY553" fmla="*/ 4599962 h 8473698"/>
              <a:gd name="connsiteX554" fmla="*/ 1912205 w 9149970"/>
              <a:gd name="connsiteY554" fmla="*/ 4603408 h 8473698"/>
              <a:gd name="connsiteX555" fmla="*/ 1891507 w 9149970"/>
              <a:gd name="connsiteY555" fmla="*/ 4613757 h 8473698"/>
              <a:gd name="connsiteX556" fmla="*/ 1877712 w 9149970"/>
              <a:gd name="connsiteY556" fmla="*/ 4634449 h 8473698"/>
              <a:gd name="connsiteX557" fmla="*/ 1867361 w 9149970"/>
              <a:gd name="connsiteY557" fmla="*/ 4655150 h 8473698"/>
              <a:gd name="connsiteX558" fmla="*/ 1860463 w 9149970"/>
              <a:gd name="connsiteY558" fmla="*/ 4686192 h 8473698"/>
              <a:gd name="connsiteX559" fmla="*/ 1857017 w 9149970"/>
              <a:gd name="connsiteY559" fmla="*/ 4724140 h 8473698"/>
              <a:gd name="connsiteX560" fmla="*/ 1801825 w 9149970"/>
              <a:gd name="connsiteY560" fmla="*/ 4834514 h 8473698"/>
              <a:gd name="connsiteX561" fmla="*/ 1777679 w 9149970"/>
              <a:gd name="connsiteY561" fmla="*/ 4820719 h 8473698"/>
              <a:gd name="connsiteX562" fmla="*/ 1784577 w 9149970"/>
              <a:gd name="connsiteY562" fmla="*/ 4762079 h 8473698"/>
              <a:gd name="connsiteX563" fmla="*/ 1794928 w 9149970"/>
              <a:gd name="connsiteY563" fmla="*/ 4675843 h 8473698"/>
              <a:gd name="connsiteX564" fmla="*/ 1732836 w 9149970"/>
              <a:gd name="connsiteY564" fmla="*/ 4613757 h 8473698"/>
              <a:gd name="connsiteX565" fmla="*/ 1587967 w 9149970"/>
              <a:gd name="connsiteY565" fmla="*/ 4662048 h 8473698"/>
              <a:gd name="connsiteX566" fmla="*/ 1556921 w 9149970"/>
              <a:gd name="connsiteY566" fmla="*/ 4608586 h 8473698"/>
              <a:gd name="connsiteX567" fmla="*/ 1553065 w 9149970"/>
              <a:gd name="connsiteY567" fmla="*/ 4589948 h 8473698"/>
              <a:gd name="connsiteX568" fmla="*/ 1541557 w 9149970"/>
              <a:gd name="connsiteY568" fmla="*/ 4570384 h 8473698"/>
              <a:gd name="connsiteX569" fmla="*/ 1544352 w 9149970"/>
              <a:gd name="connsiteY569" fmla="*/ 4555036 h 8473698"/>
              <a:gd name="connsiteX570" fmla="*/ 1545062 w 9149970"/>
              <a:gd name="connsiteY570" fmla="*/ 4554732 h 8473698"/>
              <a:gd name="connsiteX571" fmla="*/ 1524151 w 9149970"/>
              <a:gd name="connsiteY571" fmla="*/ 4501655 h 8473698"/>
              <a:gd name="connsiteX572" fmla="*/ 1456885 w 9149970"/>
              <a:gd name="connsiteY572" fmla="*/ 4482685 h 8473698"/>
              <a:gd name="connsiteX573" fmla="*/ 1332710 w 9149970"/>
              <a:gd name="connsiteY573" fmla="*/ 4544768 h 8473698"/>
              <a:gd name="connsiteX574" fmla="*/ 1358851 w 9149970"/>
              <a:gd name="connsiteY574" fmla="*/ 4581369 h 8473698"/>
              <a:gd name="connsiteX575" fmla="*/ 1376883 w 9149970"/>
              <a:gd name="connsiteY575" fmla="*/ 4577362 h 8473698"/>
              <a:gd name="connsiteX576" fmla="*/ 1410382 w 9149970"/>
              <a:gd name="connsiteY576" fmla="*/ 4588524 h 8473698"/>
              <a:gd name="connsiteX577" fmla="*/ 1399215 w 9149970"/>
              <a:gd name="connsiteY577" fmla="*/ 4602484 h 8473698"/>
              <a:gd name="connsiteX578" fmla="*/ 1381371 w 9149970"/>
              <a:gd name="connsiteY578" fmla="*/ 4612894 h 8473698"/>
              <a:gd name="connsiteX579" fmla="*/ 1401699 w 9149970"/>
              <a:gd name="connsiteY579" fmla="*/ 4641356 h 8473698"/>
              <a:gd name="connsiteX580" fmla="*/ 1422398 w 9149970"/>
              <a:gd name="connsiteY580" fmla="*/ 4744832 h 8473698"/>
              <a:gd name="connsiteX581" fmla="*/ 1339607 w 9149970"/>
              <a:gd name="connsiteY581" fmla="*/ 4889708 h 8473698"/>
              <a:gd name="connsiteX582" fmla="*/ 1263721 w 9149970"/>
              <a:gd name="connsiteY582" fmla="*/ 4903503 h 8473698"/>
              <a:gd name="connsiteX583" fmla="*/ 1091255 w 9149970"/>
              <a:gd name="connsiteY583" fmla="*/ 4841418 h 8473698"/>
              <a:gd name="connsiteX584" fmla="*/ 1049861 w 9149970"/>
              <a:gd name="connsiteY584" fmla="*/ 4875913 h 8473698"/>
              <a:gd name="connsiteX585" fmla="*/ 877396 w 9149970"/>
              <a:gd name="connsiteY585" fmla="*/ 4924202 h 8473698"/>
              <a:gd name="connsiteX586" fmla="*/ 739417 w 9149970"/>
              <a:gd name="connsiteY586" fmla="*/ 4869007 h 8473698"/>
              <a:gd name="connsiteX587" fmla="*/ 739417 w 9149970"/>
              <a:gd name="connsiteY587" fmla="*/ 4696541 h 8473698"/>
              <a:gd name="connsiteX588" fmla="*/ 939481 w 9149970"/>
              <a:gd name="connsiteY588" fmla="*/ 4579264 h 8473698"/>
              <a:gd name="connsiteX589" fmla="*/ 1042964 w 9149970"/>
              <a:gd name="connsiteY589" fmla="*/ 4599962 h 8473698"/>
              <a:gd name="connsiteX590" fmla="*/ 1160242 w 9149970"/>
              <a:gd name="connsiteY590" fmla="*/ 4572366 h 8473698"/>
              <a:gd name="connsiteX591" fmla="*/ 1284419 w 9149970"/>
              <a:gd name="connsiteY591" fmla="*/ 4461984 h 8473698"/>
              <a:gd name="connsiteX592" fmla="*/ 1270625 w 9149970"/>
              <a:gd name="connsiteY592" fmla="*/ 4372302 h 8473698"/>
              <a:gd name="connsiteX593" fmla="*/ 1187841 w 9149970"/>
              <a:gd name="connsiteY593" fmla="*/ 4275717 h 8473698"/>
              <a:gd name="connsiteX594" fmla="*/ 1098152 w 9149970"/>
              <a:gd name="connsiteY594" fmla="*/ 4324014 h 8473698"/>
              <a:gd name="connsiteX595" fmla="*/ 967077 w 9149970"/>
              <a:gd name="connsiteY595" fmla="*/ 4379200 h 8473698"/>
              <a:gd name="connsiteX596" fmla="*/ 1022265 w 9149970"/>
              <a:gd name="connsiteY596" fmla="*/ 4303313 h 8473698"/>
              <a:gd name="connsiteX597" fmla="*/ 1091255 w 9149970"/>
              <a:gd name="connsiteY597" fmla="*/ 4227426 h 8473698"/>
              <a:gd name="connsiteX598" fmla="*/ 1022265 w 9149970"/>
              <a:gd name="connsiteY598" fmla="*/ 4141190 h 8473698"/>
              <a:gd name="connsiteX599" fmla="*/ 918787 w 9149970"/>
              <a:gd name="connsiteY599" fmla="*/ 4096354 h 8473698"/>
              <a:gd name="connsiteX600" fmla="*/ 860149 w 9149970"/>
              <a:gd name="connsiteY600" fmla="*/ 4065303 h 8473698"/>
              <a:gd name="connsiteX601" fmla="*/ 808407 w 9149970"/>
              <a:gd name="connsiteY601" fmla="*/ 4034262 h 8473698"/>
              <a:gd name="connsiteX602" fmla="*/ 773913 w 9149970"/>
              <a:gd name="connsiteY602" fmla="*/ 3979074 h 8473698"/>
              <a:gd name="connsiteX603" fmla="*/ 822201 w 9149970"/>
              <a:gd name="connsiteY603" fmla="*/ 3944580 h 8473698"/>
              <a:gd name="connsiteX604" fmla="*/ 870492 w 9149970"/>
              <a:gd name="connsiteY604" fmla="*/ 3882488 h 8473698"/>
              <a:gd name="connsiteX605" fmla="*/ 832551 w 9149970"/>
              <a:gd name="connsiteY605" fmla="*/ 3796259 h 8473698"/>
              <a:gd name="connsiteX606" fmla="*/ 753219 w 9149970"/>
              <a:gd name="connsiteY606" fmla="*/ 3737619 h 8473698"/>
              <a:gd name="connsiteX607" fmla="*/ 704924 w 9149970"/>
              <a:gd name="connsiteY607" fmla="*/ 3703125 h 8473698"/>
              <a:gd name="connsiteX608" fmla="*/ 746315 w 9149970"/>
              <a:gd name="connsiteY608" fmla="*/ 3654828 h 8473698"/>
              <a:gd name="connsiteX609" fmla="*/ 780811 w 9149970"/>
              <a:gd name="connsiteY609" fmla="*/ 3592742 h 8473698"/>
              <a:gd name="connsiteX610" fmla="*/ 656633 w 9149970"/>
              <a:gd name="connsiteY610" fmla="*/ 3551351 h 8473698"/>
              <a:gd name="connsiteX611" fmla="*/ 553150 w 9149970"/>
              <a:gd name="connsiteY611" fmla="*/ 3523753 h 8473698"/>
              <a:gd name="connsiteX612" fmla="*/ 642838 w 9149970"/>
              <a:gd name="connsiteY612" fmla="*/ 3489259 h 8473698"/>
              <a:gd name="connsiteX613" fmla="*/ 746315 w 9149970"/>
              <a:gd name="connsiteY613" fmla="*/ 3385783 h 8473698"/>
              <a:gd name="connsiteX614" fmla="*/ 629037 w 9149970"/>
              <a:gd name="connsiteY614" fmla="*/ 3323691 h 8473698"/>
              <a:gd name="connsiteX615" fmla="*/ 539355 w 9149970"/>
              <a:gd name="connsiteY615" fmla="*/ 3275401 h 8473698"/>
              <a:gd name="connsiteX616" fmla="*/ 594548 w 9149970"/>
              <a:gd name="connsiteY616" fmla="*/ 3254702 h 8473698"/>
              <a:gd name="connsiteX617" fmla="*/ 725622 w 9149970"/>
              <a:gd name="connsiteY617" fmla="*/ 3171918 h 8473698"/>
              <a:gd name="connsiteX618" fmla="*/ 749767 w 9149970"/>
              <a:gd name="connsiteY618" fmla="*/ 3071885 h 8473698"/>
              <a:gd name="connsiteX619" fmla="*/ 732520 w 9149970"/>
              <a:gd name="connsiteY619" fmla="*/ 2978751 h 8473698"/>
              <a:gd name="connsiteX620" fmla="*/ 618694 w 9149970"/>
              <a:gd name="connsiteY620" fmla="*/ 2902864 h 8473698"/>
              <a:gd name="connsiteX621" fmla="*/ 511757 w 9149970"/>
              <a:gd name="connsiteY621" fmla="*/ 2820080 h 8473698"/>
              <a:gd name="connsiteX622" fmla="*/ 518661 w 9149970"/>
              <a:gd name="connsiteY622" fmla="*/ 2813183 h 8473698"/>
              <a:gd name="connsiteX623" fmla="*/ 739417 w 9149970"/>
              <a:gd name="connsiteY623" fmla="*/ 2868371 h 8473698"/>
              <a:gd name="connsiteX624" fmla="*/ 822201 w 9149970"/>
              <a:gd name="connsiteY624" fmla="*/ 2785586 h 8473698"/>
              <a:gd name="connsiteX625" fmla="*/ 698026 w 9149970"/>
              <a:gd name="connsiteY625" fmla="*/ 2633813 h 8473698"/>
              <a:gd name="connsiteX626" fmla="*/ 601445 w 9149970"/>
              <a:gd name="connsiteY626" fmla="*/ 2530334 h 8473698"/>
              <a:gd name="connsiteX627" fmla="*/ 698026 w 9149970"/>
              <a:gd name="connsiteY627" fmla="*/ 2578625 h 8473698"/>
              <a:gd name="connsiteX628" fmla="*/ 794611 w 9149970"/>
              <a:gd name="connsiteY628" fmla="*/ 2647614 h 8473698"/>
              <a:gd name="connsiteX629" fmla="*/ 932584 w 9149970"/>
              <a:gd name="connsiteY629" fmla="*/ 2502738 h 8473698"/>
              <a:gd name="connsiteX630" fmla="*/ 884293 w 9149970"/>
              <a:gd name="connsiteY630" fmla="*/ 2399262 h 8473698"/>
              <a:gd name="connsiteX631" fmla="*/ 829099 w 9149970"/>
              <a:gd name="connsiteY631" fmla="*/ 2309574 h 8473698"/>
              <a:gd name="connsiteX632" fmla="*/ 842900 w 9149970"/>
              <a:gd name="connsiteY632" fmla="*/ 2295777 h 8473698"/>
              <a:gd name="connsiteX633" fmla="*/ 918787 w 9149970"/>
              <a:gd name="connsiteY633" fmla="*/ 2344067 h 8473698"/>
              <a:gd name="connsiteX634" fmla="*/ 1042964 w 9149970"/>
              <a:gd name="connsiteY634" fmla="*/ 2371664 h 8473698"/>
              <a:gd name="connsiteX635" fmla="*/ 1091255 w 9149970"/>
              <a:gd name="connsiteY635" fmla="*/ 2275078 h 8473698"/>
              <a:gd name="connsiteX636" fmla="*/ 1070561 w 9149970"/>
              <a:gd name="connsiteY636" fmla="*/ 2081911 h 8473698"/>
              <a:gd name="connsiteX637" fmla="*/ 1067109 w 9149970"/>
              <a:gd name="connsiteY637" fmla="*/ 2033623 h 8473698"/>
              <a:gd name="connsiteX638" fmla="*/ 1084357 w 9149970"/>
              <a:gd name="connsiteY638" fmla="*/ 2026726 h 8473698"/>
              <a:gd name="connsiteX639" fmla="*/ 1125749 w 9149970"/>
              <a:gd name="connsiteY639" fmla="*/ 2075014 h 8473698"/>
              <a:gd name="connsiteX640" fmla="*/ 1222327 w 9149970"/>
              <a:gd name="connsiteY640" fmla="*/ 2137106 h 8473698"/>
              <a:gd name="connsiteX641" fmla="*/ 1298214 w 9149970"/>
              <a:gd name="connsiteY641" fmla="*/ 2040520 h 8473698"/>
              <a:gd name="connsiteX642" fmla="*/ 1277522 w 9149970"/>
              <a:gd name="connsiteY642" fmla="*/ 1909446 h 8473698"/>
              <a:gd name="connsiteX643" fmla="*/ 1284419 w 9149970"/>
              <a:gd name="connsiteY643" fmla="*/ 1778373 h 8473698"/>
              <a:gd name="connsiteX644" fmla="*/ 1360306 w 9149970"/>
              <a:gd name="connsiteY644" fmla="*/ 1895651 h 8473698"/>
              <a:gd name="connsiteX645" fmla="*/ 1470687 w 9149970"/>
              <a:gd name="connsiteY645" fmla="*/ 1999127 h 8473698"/>
              <a:gd name="connsiteX646" fmla="*/ 1601761 w 9149970"/>
              <a:gd name="connsiteY646" fmla="*/ 1930147 h 8473698"/>
              <a:gd name="connsiteX647" fmla="*/ 1532772 w 9149970"/>
              <a:gd name="connsiteY647" fmla="*/ 1688685 h 8473698"/>
              <a:gd name="connsiteX648" fmla="*/ 1463789 w 9149970"/>
              <a:gd name="connsiteY648" fmla="*/ 1412734 h 8473698"/>
              <a:gd name="connsiteX649" fmla="*/ 1477586 w 9149970"/>
              <a:gd name="connsiteY649" fmla="*/ 1392042 h 8473698"/>
              <a:gd name="connsiteX650" fmla="*/ 1581069 w 9149970"/>
              <a:gd name="connsiteY650" fmla="*/ 1633497 h 8473698"/>
              <a:gd name="connsiteX651" fmla="*/ 1725939 w 9149970"/>
              <a:gd name="connsiteY651" fmla="*/ 1888753 h 8473698"/>
              <a:gd name="connsiteX652" fmla="*/ 1843217 w 9149970"/>
              <a:gd name="connsiteY652" fmla="*/ 1833559 h 8473698"/>
              <a:gd name="connsiteX653" fmla="*/ 1939802 w 9149970"/>
              <a:gd name="connsiteY653" fmla="*/ 1757672 h 8473698"/>
              <a:gd name="connsiteX654" fmla="*/ 1932898 w 9149970"/>
              <a:gd name="connsiteY654" fmla="*/ 1723179 h 8473698"/>
              <a:gd name="connsiteX655" fmla="*/ 1877712 w 9149970"/>
              <a:gd name="connsiteY655" fmla="*/ 1716281 h 8473698"/>
              <a:gd name="connsiteX656" fmla="*/ 1732836 w 9149970"/>
              <a:gd name="connsiteY656" fmla="*/ 1681785 h 8473698"/>
              <a:gd name="connsiteX657" fmla="*/ 1850113 w 9149970"/>
              <a:gd name="connsiteY657" fmla="*/ 1667991 h 8473698"/>
              <a:gd name="connsiteX658" fmla="*/ 1953599 w 9149970"/>
              <a:gd name="connsiteY658" fmla="*/ 1667991 h 8473698"/>
              <a:gd name="connsiteX659" fmla="*/ 1974291 w 9149970"/>
              <a:gd name="connsiteY659" fmla="*/ 1467928 h 8473698"/>
              <a:gd name="connsiteX660" fmla="*/ 1988093 w 9149970"/>
              <a:gd name="connsiteY660" fmla="*/ 1316155 h 8473698"/>
              <a:gd name="connsiteX661" fmla="*/ 2015689 w 9149970"/>
              <a:gd name="connsiteY661" fmla="*/ 1323053 h 8473698"/>
              <a:gd name="connsiteX662" fmla="*/ 2029485 w 9149970"/>
              <a:gd name="connsiteY662" fmla="*/ 1502422 h 8473698"/>
              <a:gd name="connsiteX663" fmla="*/ 2098473 w 9149970"/>
              <a:gd name="connsiteY663" fmla="*/ 1743877 h 8473698"/>
              <a:gd name="connsiteX664" fmla="*/ 2167455 w 9149970"/>
              <a:gd name="connsiteY664" fmla="*/ 1661093 h 8473698"/>
              <a:gd name="connsiteX665" fmla="*/ 2132969 w 9149970"/>
              <a:gd name="connsiteY665" fmla="*/ 1578309 h 8473698"/>
              <a:gd name="connsiteX666" fmla="*/ 2146763 w 9149970"/>
              <a:gd name="connsiteY666" fmla="*/ 1481723 h 8473698"/>
              <a:gd name="connsiteX667" fmla="*/ 2198506 w 9149970"/>
              <a:gd name="connsiteY667" fmla="*/ 1454134 h 8473698"/>
              <a:gd name="connsiteX668" fmla="*/ 2204541 w 9149970"/>
              <a:gd name="connsiteY668" fmla="*/ 1429985 h 8473698"/>
              <a:gd name="connsiteX669" fmla="*/ 2202953 w 9149970"/>
              <a:gd name="connsiteY669" fmla="*/ 1402499 h 8473698"/>
              <a:gd name="connsiteX670" fmla="*/ 2180716 w 9149970"/>
              <a:gd name="connsiteY670" fmla="*/ 1373212 h 8473698"/>
              <a:gd name="connsiteX671" fmla="*/ 2124895 w 9149970"/>
              <a:gd name="connsiteY671" fmla="*/ 1272729 h 8473698"/>
              <a:gd name="connsiteX672" fmla="*/ 2191878 w 9149970"/>
              <a:gd name="connsiteY672" fmla="*/ 1317391 h 8473698"/>
              <a:gd name="connsiteX673" fmla="*/ 2197765 w 9149970"/>
              <a:gd name="connsiteY673" fmla="*/ 1339095 h 8473698"/>
              <a:gd name="connsiteX674" fmla="*/ 2195054 w 9149970"/>
              <a:gd name="connsiteY674" fmla="*/ 1309258 h 8473698"/>
              <a:gd name="connsiteX675" fmla="*/ 2243343 w 9149970"/>
              <a:gd name="connsiteY675" fmla="*/ 1309258 h 8473698"/>
              <a:gd name="connsiteX676" fmla="*/ 2295085 w 9149970"/>
              <a:gd name="connsiteY676" fmla="*/ 1295463 h 8473698"/>
              <a:gd name="connsiteX677" fmla="*/ 2284735 w 9149970"/>
              <a:gd name="connsiteY677" fmla="*/ 1233371 h 8473698"/>
              <a:gd name="connsiteX678" fmla="*/ 2270941 w 9149970"/>
              <a:gd name="connsiteY678" fmla="*/ 1150587 h 8473698"/>
              <a:gd name="connsiteX679" fmla="*/ 2367526 w 9149970"/>
              <a:gd name="connsiteY679" fmla="*/ 1129886 h 8473698"/>
              <a:gd name="connsiteX680" fmla="*/ 2615879 w 9149970"/>
              <a:gd name="connsiteY680" fmla="*/ 991916 h 8473698"/>
              <a:gd name="connsiteX681" fmla="*/ 2688313 w 9149970"/>
              <a:gd name="connsiteY681" fmla="*/ 919481 h 8473698"/>
              <a:gd name="connsiteX682" fmla="*/ 2822840 w 9149970"/>
              <a:gd name="connsiteY682" fmla="*/ 888431 h 8473698"/>
              <a:gd name="connsiteX683" fmla="*/ 2926323 w 9149970"/>
              <a:gd name="connsiteY683" fmla="*/ 922927 h 8473698"/>
              <a:gd name="connsiteX684" fmla="*/ 3022902 w 9149970"/>
              <a:gd name="connsiteY684" fmla="*/ 922927 h 8473698"/>
              <a:gd name="connsiteX685" fmla="*/ 3069471 w 9149970"/>
              <a:gd name="connsiteY685" fmla="*/ 910853 h 8473698"/>
              <a:gd name="connsiteX686" fmla="*/ 3081732 w 9149970"/>
              <a:gd name="connsiteY686" fmla="*/ 922486 h 8473698"/>
              <a:gd name="connsiteX687" fmla="*/ 3082235 w 9149970"/>
              <a:gd name="connsiteY687" fmla="*/ 923850 h 8473698"/>
              <a:gd name="connsiteX688" fmla="*/ 3087770 w 9149970"/>
              <a:gd name="connsiteY688" fmla="*/ 930440 h 8473698"/>
              <a:gd name="connsiteX689" fmla="*/ 3098789 w 9149970"/>
              <a:gd name="connsiteY689" fmla="*/ 957420 h 8473698"/>
              <a:gd name="connsiteX690" fmla="*/ 3181573 w 9149970"/>
              <a:gd name="connsiteY690" fmla="*/ 1019512 h 8473698"/>
              <a:gd name="connsiteX691" fmla="*/ 3305751 w 9149970"/>
              <a:gd name="connsiteY691" fmla="*/ 964318 h 8473698"/>
              <a:gd name="connsiteX692" fmla="*/ 3360945 w 9149970"/>
              <a:gd name="connsiteY692" fmla="*/ 933276 h 8473698"/>
              <a:gd name="connsiteX693" fmla="*/ 3388535 w 9149970"/>
              <a:gd name="connsiteY693" fmla="*/ 943625 h 8473698"/>
              <a:gd name="connsiteX694" fmla="*/ 3388535 w 9149970"/>
              <a:gd name="connsiteY694" fmla="*/ 998813 h 8473698"/>
              <a:gd name="connsiteX695" fmla="*/ 3464421 w 9149970"/>
              <a:gd name="connsiteY695" fmla="*/ 1081597 h 8473698"/>
              <a:gd name="connsiteX696" fmla="*/ 3650689 w 9149970"/>
              <a:gd name="connsiteY696" fmla="*/ 1012608 h 8473698"/>
              <a:gd name="connsiteX697" fmla="*/ 3698979 w 9149970"/>
              <a:gd name="connsiteY697" fmla="*/ 1102296 h 8473698"/>
              <a:gd name="connsiteX698" fmla="*/ 3807633 w 9149970"/>
              <a:gd name="connsiteY698" fmla="*/ 1255789 h 8473698"/>
              <a:gd name="connsiteX699" fmla="*/ 3895101 w 9149970"/>
              <a:gd name="connsiteY699" fmla="*/ 1322809 h 8473698"/>
              <a:gd name="connsiteX700" fmla="*/ 3876292 w 9149970"/>
              <a:gd name="connsiteY700" fmla="*/ 1276919 h 8473698"/>
              <a:gd name="connsiteX701" fmla="*/ 3855359 w 9149970"/>
              <a:gd name="connsiteY701" fmla="*/ 1205744 h 8473698"/>
              <a:gd name="connsiteX702" fmla="*/ 3838609 w 9149970"/>
              <a:gd name="connsiteY702" fmla="*/ 1110847 h 8473698"/>
              <a:gd name="connsiteX703" fmla="*/ 3782786 w 9149970"/>
              <a:gd name="connsiteY703" fmla="*/ 1004788 h 8473698"/>
              <a:gd name="connsiteX704" fmla="*/ 3732551 w 9149970"/>
              <a:gd name="connsiteY704" fmla="*/ 915479 h 8473698"/>
              <a:gd name="connsiteX705" fmla="*/ 3643239 w 9149970"/>
              <a:gd name="connsiteY705" fmla="*/ 770334 h 8473698"/>
              <a:gd name="connsiteX706" fmla="*/ 3598580 w 9149970"/>
              <a:gd name="connsiteY706" fmla="*/ 703348 h 8473698"/>
              <a:gd name="connsiteX707" fmla="*/ 3623697 w 9149970"/>
              <a:gd name="connsiteY707" fmla="*/ 678232 h 8473698"/>
              <a:gd name="connsiteX708" fmla="*/ 3429925 w 9149970"/>
              <a:gd name="connsiteY708" fmla="*/ 577986 h 8473698"/>
              <a:gd name="connsiteX709" fmla="*/ 3457524 w 9149970"/>
              <a:gd name="connsiteY709" fmla="*/ 709067 h 8473698"/>
              <a:gd name="connsiteX710" fmla="*/ 3426480 w 9149970"/>
              <a:gd name="connsiteY710" fmla="*/ 844882 h 8473698"/>
              <a:gd name="connsiteX711" fmla="*/ 3425321 w 9149970"/>
              <a:gd name="connsiteY711" fmla="*/ 845316 h 8473698"/>
              <a:gd name="connsiteX712" fmla="*/ 3452048 w 9149970"/>
              <a:gd name="connsiteY712" fmla="*/ 905704 h 8473698"/>
              <a:gd name="connsiteX713" fmla="*/ 3464609 w 9149970"/>
              <a:gd name="connsiteY713" fmla="*/ 948965 h 8473698"/>
              <a:gd name="connsiteX714" fmla="*/ 3419949 w 9149970"/>
              <a:gd name="connsiteY714" fmla="*/ 915479 h 8473698"/>
              <a:gd name="connsiteX715" fmla="*/ 3352963 w 9149970"/>
              <a:gd name="connsiteY715" fmla="*/ 714524 h 8473698"/>
              <a:gd name="connsiteX716" fmla="*/ 3373899 w 9149970"/>
              <a:gd name="connsiteY716" fmla="*/ 741036 h 8473698"/>
              <a:gd name="connsiteX717" fmla="*/ 3388574 w 9149970"/>
              <a:gd name="connsiteY717" fmla="*/ 769876 h 8473698"/>
              <a:gd name="connsiteX718" fmla="*/ 3391121 w 9149970"/>
              <a:gd name="connsiteY718" fmla="*/ 686645 h 8473698"/>
              <a:gd name="connsiteX719" fmla="*/ 3429925 w 9149970"/>
              <a:gd name="connsiteY719" fmla="*/ 577986 h 8473698"/>
              <a:gd name="connsiteX720" fmla="*/ 2235141 w 9149970"/>
              <a:gd name="connsiteY720" fmla="*/ 529611 h 8473698"/>
              <a:gd name="connsiteX721" fmla="*/ 2247701 w 9149970"/>
              <a:gd name="connsiteY721" fmla="*/ 535892 h 8473698"/>
              <a:gd name="connsiteX722" fmla="*/ 2303525 w 9149970"/>
              <a:gd name="connsiteY722" fmla="*/ 591715 h 8473698"/>
              <a:gd name="connsiteX723" fmla="*/ 2303525 w 9149970"/>
              <a:gd name="connsiteY723" fmla="*/ 625201 h 8473698"/>
              <a:gd name="connsiteX724" fmla="*/ 2247701 w 9149970"/>
              <a:gd name="connsiteY724" fmla="*/ 569378 h 8473698"/>
              <a:gd name="connsiteX725" fmla="*/ 2230953 w 9149970"/>
              <a:gd name="connsiteY725" fmla="*/ 533100 h 8473698"/>
              <a:gd name="connsiteX726" fmla="*/ 2235141 w 9149970"/>
              <a:gd name="connsiteY726" fmla="*/ 529611 h 8473698"/>
              <a:gd name="connsiteX727" fmla="*/ 2995306 w 9149970"/>
              <a:gd name="connsiteY727" fmla="*/ 481407 h 8473698"/>
              <a:gd name="connsiteX728" fmla="*/ 3016005 w 9149970"/>
              <a:gd name="connsiteY728" fmla="*/ 571089 h 8473698"/>
              <a:gd name="connsiteX729" fmla="*/ 3002210 w 9149970"/>
              <a:gd name="connsiteY729" fmla="*/ 633181 h 8473698"/>
              <a:gd name="connsiteX730" fmla="*/ 2988409 w 9149970"/>
              <a:gd name="connsiteY730" fmla="*/ 543493 h 8473698"/>
              <a:gd name="connsiteX731" fmla="*/ 3118519 w 9149970"/>
              <a:gd name="connsiteY731" fmla="*/ 0 h 8473698"/>
              <a:gd name="connsiteX732" fmla="*/ 3168757 w 9149970"/>
              <a:gd name="connsiteY732" fmla="*/ 83735 h 8473698"/>
              <a:gd name="connsiteX733" fmla="*/ 3207831 w 9149970"/>
              <a:gd name="connsiteY733" fmla="*/ 217705 h 8473698"/>
              <a:gd name="connsiteX734" fmla="*/ 3252492 w 9149970"/>
              <a:gd name="connsiteY734" fmla="*/ 368423 h 8473698"/>
              <a:gd name="connsiteX735" fmla="*/ 3319477 w 9149970"/>
              <a:gd name="connsiteY735" fmla="*/ 614039 h 8473698"/>
              <a:gd name="connsiteX736" fmla="*/ 3297140 w 9149970"/>
              <a:gd name="connsiteY736" fmla="*/ 569378 h 8473698"/>
              <a:gd name="connsiteX737" fmla="*/ 3241317 w 9149970"/>
              <a:gd name="connsiteY737" fmla="*/ 429833 h 8473698"/>
              <a:gd name="connsiteX738" fmla="*/ 3157595 w 9149970"/>
              <a:gd name="connsiteY738" fmla="*/ 184217 h 8473698"/>
              <a:gd name="connsiteX739" fmla="*/ 3107347 w 9149970"/>
              <a:gd name="connsiteY739" fmla="*/ 33497 h 8473698"/>
              <a:gd name="connsiteX740" fmla="*/ 3118519 w 9149970"/>
              <a:gd name="connsiteY740" fmla="*/ 0 h 84736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</a:cxnLst>
            <a:rect l="l" t="t" r="r" b="b"/>
            <a:pathLst>
              <a:path w="9149970" h="8473698">
                <a:moveTo>
                  <a:pt x="2984538" y="8462536"/>
                </a:moveTo>
                <a:lnTo>
                  <a:pt x="2995713" y="8462536"/>
                </a:lnTo>
                <a:lnTo>
                  <a:pt x="3006875" y="8462536"/>
                </a:lnTo>
                <a:cubicBezTo>
                  <a:pt x="3006875" y="8469985"/>
                  <a:pt x="3003149" y="8473698"/>
                  <a:pt x="2995713" y="8473698"/>
                </a:cubicBezTo>
                <a:cubicBezTo>
                  <a:pt x="2988264" y="8473698"/>
                  <a:pt x="2984538" y="8469985"/>
                  <a:pt x="2984538" y="8462536"/>
                </a:cubicBezTo>
                <a:close/>
                <a:moveTo>
                  <a:pt x="1946263" y="7725688"/>
                </a:moveTo>
                <a:cubicBezTo>
                  <a:pt x="2005810" y="7725688"/>
                  <a:pt x="2035583" y="7759187"/>
                  <a:pt x="2035583" y="7826172"/>
                </a:cubicBezTo>
                <a:cubicBezTo>
                  <a:pt x="2035583" y="7863382"/>
                  <a:pt x="2016972" y="7893158"/>
                  <a:pt x="1979761" y="7915482"/>
                </a:cubicBezTo>
                <a:lnTo>
                  <a:pt x="1923939" y="7960143"/>
                </a:lnTo>
                <a:cubicBezTo>
                  <a:pt x="1842067" y="7878270"/>
                  <a:pt x="1819743" y="7815008"/>
                  <a:pt x="1856954" y="7770349"/>
                </a:cubicBezTo>
                <a:cubicBezTo>
                  <a:pt x="1886727" y="7740576"/>
                  <a:pt x="1916490" y="7725688"/>
                  <a:pt x="1946263" y="7725688"/>
                </a:cubicBezTo>
                <a:close/>
                <a:moveTo>
                  <a:pt x="4938295" y="7714526"/>
                </a:moveTo>
                <a:lnTo>
                  <a:pt x="4971792" y="7714526"/>
                </a:lnTo>
                <a:cubicBezTo>
                  <a:pt x="4979230" y="7721975"/>
                  <a:pt x="4977369" y="7734999"/>
                  <a:pt x="4966207" y="7753611"/>
                </a:cubicBezTo>
                <a:cubicBezTo>
                  <a:pt x="4955045" y="7772211"/>
                  <a:pt x="4945745" y="7781511"/>
                  <a:pt x="4938295" y="7781511"/>
                </a:cubicBezTo>
                <a:cubicBezTo>
                  <a:pt x="4930857" y="7766623"/>
                  <a:pt x="4930857" y="7744299"/>
                  <a:pt x="4938295" y="7714526"/>
                </a:cubicBezTo>
                <a:close/>
                <a:moveTo>
                  <a:pt x="4536383" y="7245630"/>
                </a:moveTo>
                <a:cubicBezTo>
                  <a:pt x="4528935" y="7245630"/>
                  <a:pt x="4517773" y="7254930"/>
                  <a:pt x="4502885" y="7273541"/>
                </a:cubicBezTo>
                <a:cubicBezTo>
                  <a:pt x="4488010" y="7292153"/>
                  <a:pt x="4484284" y="7305176"/>
                  <a:pt x="4491723" y="7312615"/>
                </a:cubicBezTo>
                <a:cubicBezTo>
                  <a:pt x="4499172" y="7327500"/>
                  <a:pt x="4512195" y="7331226"/>
                  <a:pt x="4530796" y="7323777"/>
                </a:cubicBezTo>
                <a:cubicBezTo>
                  <a:pt x="4549407" y="7316338"/>
                  <a:pt x="4558707" y="7305176"/>
                  <a:pt x="4558707" y="7290289"/>
                </a:cubicBezTo>
                <a:cubicBezTo>
                  <a:pt x="4558707" y="7260515"/>
                  <a:pt x="4551269" y="7245630"/>
                  <a:pt x="4536383" y="7245630"/>
                </a:cubicBezTo>
                <a:close/>
                <a:moveTo>
                  <a:pt x="6244524" y="7122821"/>
                </a:moveTo>
                <a:cubicBezTo>
                  <a:pt x="6289172" y="7122821"/>
                  <a:pt x="6304059" y="7141422"/>
                  <a:pt x="6289172" y="7178644"/>
                </a:cubicBezTo>
                <a:cubicBezTo>
                  <a:pt x="6289172" y="7200968"/>
                  <a:pt x="6278010" y="7212141"/>
                  <a:pt x="6255686" y="7212141"/>
                </a:cubicBezTo>
                <a:cubicBezTo>
                  <a:pt x="6240798" y="7212141"/>
                  <a:pt x="6231498" y="7199107"/>
                  <a:pt x="6227774" y="7173057"/>
                </a:cubicBezTo>
                <a:cubicBezTo>
                  <a:pt x="6224048" y="7147007"/>
                  <a:pt x="6229636" y="7130271"/>
                  <a:pt x="6244524" y="7122821"/>
                </a:cubicBezTo>
                <a:close/>
                <a:moveTo>
                  <a:pt x="3464609" y="6854881"/>
                </a:moveTo>
                <a:lnTo>
                  <a:pt x="3654403" y="6888367"/>
                </a:lnTo>
                <a:cubicBezTo>
                  <a:pt x="3624630" y="6888367"/>
                  <a:pt x="3591141" y="6899540"/>
                  <a:pt x="3553930" y="6921866"/>
                </a:cubicBezTo>
                <a:cubicBezTo>
                  <a:pt x="3531595" y="6936751"/>
                  <a:pt x="3479495" y="6951639"/>
                  <a:pt x="3397625" y="6966527"/>
                </a:cubicBezTo>
                <a:lnTo>
                  <a:pt x="3319477" y="6966527"/>
                </a:lnTo>
                <a:lnTo>
                  <a:pt x="3330639" y="6955352"/>
                </a:lnTo>
                <a:cubicBezTo>
                  <a:pt x="3352963" y="6933028"/>
                  <a:pt x="3367851" y="6921866"/>
                  <a:pt x="3375299" y="6921866"/>
                </a:cubicBezTo>
                <a:cubicBezTo>
                  <a:pt x="3382737" y="6921866"/>
                  <a:pt x="3395763" y="6910704"/>
                  <a:pt x="3414374" y="6888367"/>
                </a:cubicBezTo>
                <a:cubicBezTo>
                  <a:pt x="3432973" y="6866043"/>
                  <a:pt x="3449722" y="6854881"/>
                  <a:pt x="3464609" y="6854881"/>
                </a:cubicBezTo>
                <a:close/>
                <a:moveTo>
                  <a:pt x="3777209" y="6832554"/>
                </a:moveTo>
                <a:cubicBezTo>
                  <a:pt x="3784659" y="6832554"/>
                  <a:pt x="3792097" y="6832554"/>
                  <a:pt x="3799535" y="6832554"/>
                </a:cubicBezTo>
                <a:cubicBezTo>
                  <a:pt x="3806985" y="6832554"/>
                  <a:pt x="3806985" y="6836269"/>
                  <a:pt x="3799535" y="6843719"/>
                </a:cubicBezTo>
                <a:cubicBezTo>
                  <a:pt x="3792097" y="6843719"/>
                  <a:pt x="3784659" y="6839993"/>
                  <a:pt x="3777209" y="6832554"/>
                </a:cubicBezTo>
                <a:close/>
                <a:moveTo>
                  <a:pt x="8962454" y="6567490"/>
                </a:moveTo>
                <a:cubicBezTo>
                  <a:pt x="8985450" y="6567490"/>
                  <a:pt x="9001546" y="6569792"/>
                  <a:pt x="9010742" y="6574387"/>
                </a:cubicBezTo>
                <a:cubicBezTo>
                  <a:pt x="9047538" y="6583587"/>
                  <a:pt x="9068234" y="6592786"/>
                  <a:pt x="9072834" y="6601986"/>
                </a:cubicBezTo>
                <a:cubicBezTo>
                  <a:pt x="9086630" y="6611185"/>
                  <a:pt x="9103878" y="6633027"/>
                  <a:pt x="9124570" y="6667523"/>
                </a:cubicBezTo>
                <a:cubicBezTo>
                  <a:pt x="9145270" y="6702016"/>
                  <a:pt x="9153318" y="6721565"/>
                  <a:pt x="9148714" y="6726161"/>
                </a:cubicBezTo>
                <a:cubicBezTo>
                  <a:pt x="9144122" y="6730765"/>
                  <a:pt x="9117674" y="6736512"/>
                  <a:pt x="9069382" y="6743410"/>
                </a:cubicBezTo>
                <a:cubicBezTo>
                  <a:pt x="9021094" y="6750307"/>
                  <a:pt x="8971654" y="6756061"/>
                  <a:pt x="8921062" y="6760656"/>
                </a:cubicBezTo>
                <a:cubicBezTo>
                  <a:pt x="8870470" y="6765258"/>
                  <a:pt x="8840574" y="6767554"/>
                  <a:pt x="8831374" y="6767554"/>
                </a:cubicBezTo>
                <a:cubicBezTo>
                  <a:pt x="8789982" y="6772156"/>
                  <a:pt x="8769290" y="6756061"/>
                  <a:pt x="8769290" y="6719263"/>
                </a:cubicBezTo>
                <a:cubicBezTo>
                  <a:pt x="8769290" y="6682468"/>
                  <a:pt x="8789982" y="6647981"/>
                  <a:pt x="8831374" y="6615780"/>
                </a:cubicBezTo>
                <a:cubicBezTo>
                  <a:pt x="8872774" y="6583587"/>
                  <a:pt x="8916462" y="6567490"/>
                  <a:pt x="8962454" y="6567490"/>
                </a:cubicBezTo>
                <a:close/>
                <a:moveTo>
                  <a:pt x="6411980" y="6497618"/>
                </a:moveTo>
                <a:cubicBezTo>
                  <a:pt x="6434315" y="6497618"/>
                  <a:pt x="6441753" y="6501343"/>
                  <a:pt x="6434315" y="6508793"/>
                </a:cubicBezTo>
                <a:lnTo>
                  <a:pt x="6389656" y="6508793"/>
                </a:lnTo>
                <a:cubicBezTo>
                  <a:pt x="6382207" y="6501343"/>
                  <a:pt x="6389656" y="6497618"/>
                  <a:pt x="6411980" y="6497618"/>
                </a:cubicBezTo>
                <a:close/>
                <a:moveTo>
                  <a:pt x="7483755" y="6475294"/>
                </a:moveTo>
                <a:lnTo>
                  <a:pt x="7561901" y="6497618"/>
                </a:lnTo>
                <a:lnTo>
                  <a:pt x="7506081" y="6508793"/>
                </a:lnTo>
                <a:cubicBezTo>
                  <a:pt x="7461431" y="6508793"/>
                  <a:pt x="7439095" y="6501343"/>
                  <a:pt x="7439095" y="6486456"/>
                </a:cubicBezTo>
                <a:cubicBezTo>
                  <a:pt x="7439095" y="6479019"/>
                  <a:pt x="7453981" y="6475294"/>
                  <a:pt x="7483755" y="6475294"/>
                </a:cubicBezTo>
                <a:close/>
                <a:moveTo>
                  <a:pt x="6598992" y="6466924"/>
                </a:moveTo>
                <a:cubicBezTo>
                  <a:pt x="6615728" y="6468775"/>
                  <a:pt x="6624109" y="6479019"/>
                  <a:pt x="6624109" y="6497618"/>
                </a:cubicBezTo>
                <a:cubicBezTo>
                  <a:pt x="6616659" y="6519955"/>
                  <a:pt x="6583173" y="6527393"/>
                  <a:pt x="6523627" y="6519955"/>
                </a:cubicBezTo>
                <a:cubicBezTo>
                  <a:pt x="6486415" y="6505067"/>
                  <a:pt x="6486415" y="6493905"/>
                  <a:pt x="6523627" y="6486456"/>
                </a:cubicBezTo>
                <a:cubicBezTo>
                  <a:pt x="6557123" y="6471570"/>
                  <a:pt x="6582242" y="6465063"/>
                  <a:pt x="6598992" y="6466924"/>
                </a:cubicBezTo>
                <a:close/>
                <a:moveTo>
                  <a:pt x="7081843" y="6464132"/>
                </a:moveTo>
                <a:cubicBezTo>
                  <a:pt x="7096731" y="6471570"/>
                  <a:pt x="7119055" y="6475294"/>
                  <a:pt x="7148828" y="6475294"/>
                </a:cubicBezTo>
                <a:lnTo>
                  <a:pt x="7159990" y="6475294"/>
                </a:lnTo>
                <a:lnTo>
                  <a:pt x="7048346" y="6508793"/>
                </a:lnTo>
                <a:cubicBezTo>
                  <a:pt x="7018583" y="6508793"/>
                  <a:pt x="6999972" y="6505067"/>
                  <a:pt x="6992523" y="6497618"/>
                </a:cubicBezTo>
                <a:cubicBezTo>
                  <a:pt x="6970197" y="6497618"/>
                  <a:pt x="6973922" y="6490181"/>
                  <a:pt x="7003696" y="6475294"/>
                </a:cubicBezTo>
                <a:cubicBezTo>
                  <a:pt x="7018583" y="6467844"/>
                  <a:pt x="7044631" y="6464132"/>
                  <a:pt x="7081843" y="6464132"/>
                </a:cubicBezTo>
                <a:close/>
                <a:moveTo>
                  <a:pt x="7624099" y="6401921"/>
                </a:moveTo>
                <a:cubicBezTo>
                  <a:pt x="7660887" y="6401921"/>
                  <a:pt x="7681587" y="6404223"/>
                  <a:pt x="7686181" y="6408819"/>
                </a:cubicBezTo>
                <a:cubicBezTo>
                  <a:pt x="7713779" y="6436417"/>
                  <a:pt x="7713779" y="6461711"/>
                  <a:pt x="7686181" y="6484706"/>
                </a:cubicBezTo>
                <a:cubicBezTo>
                  <a:pt x="7676987" y="6493905"/>
                  <a:pt x="7666065" y="6499366"/>
                  <a:pt x="7653419" y="6501089"/>
                </a:cubicBezTo>
                <a:lnTo>
                  <a:pt x="7628853" y="6497653"/>
                </a:lnTo>
                <a:lnTo>
                  <a:pt x="7617725" y="6508793"/>
                </a:lnTo>
                <a:cubicBezTo>
                  <a:pt x="7610287" y="6508793"/>
                  <a:pt x="7606563" y="6505067"/>
                  <a:pt x="7606563" y="6497618"/>
                </a:cubicBezTo>
                <a:lnTo>
                  <a:pt x="7609611" y="6494571"/>
                </a:lnTo>
                <a:lnTo>
                  <a:pt x="7577529" y="6471774"/>
                </a:lnTo>
                <a:cubicBezTo>
                  <a:pt x="7571783" y="6462000"/>
                  <a:pt x="7571209" y="6450214"/>
                  <a:pt x="7575807" y="6436417"/>
                </a:cubicBezTo>
                <a:cubicBezTo>
                  <a:pt x="7580403" y="6418018"/>
                  <a:pt x="7596499" y="6406519"/>
                  <a:pt x="7624099" y="6401921"/>
                </a:cubicBezTo>
                <a:close/>
                <a:moveTo>
                  <a:pt x="8845794" y="6307826"/>
                </a:moveTo>
                <a:cubicBezTo>
                  <a:pt x="8905342" y="6307826"/>
                  <a:pt x="8935114" y="6348762"/>
                  <a:pt x="8935114" y="6430632"/>
                </a:cubicBezTo>
                <a:cubicBezTo>
                  <a:pt x="8935114" y="6482732"/>
                  <a:pt x="8920230" y="6523667"/>
                  <a:pt x="8890454" y="6553441"/>
                </a:cubicBezTo>
                <a:cubicBezTo>
                  <a:pt x="8823470" y="6605540"/>
                  <a:pt x="8771370" y="6601826"/>
                  <a:pt x="8734158" y="6542279"/>
                </a:cubicBezTo>
                <a:cubicBezTo>
                  <a:pt x="8719270" y="6519955"/>
                  <a:pt x="8711826" y="6490181"/>
                  <a:pt x="8711826" y="6452970"/>
                </a:cubicBezTo>
                <a:cubicBezTo>
                  <a:pt x="8711826" y="6415747"/>
                  <a:pt x="8724850" y="6382259"/>
                  <a:pt x="8750898" y="6352485"/>
                </a:cubicBezTo>
                <a:cubicBezTo>
                  <a:pt x="8776950" y="6322712"/>
                  <a:pt x="8808582" y="6307826"/>
                  <a:pt x="8845794" y="6307826"/>
                </a:cubicBezTo>
                <a:close/>
                <a:moveTo>
                  <a:pt x="2571465" y="6062210"/>
                </a:moveTo>
                <a:cubicBezTo>
                  <a:pt x="2623565" y="6062210"/>
                  <a:pt x="2653338" y="6084545"/>
                  <a:pt x="2660777" y="6129195"/>
                </a:cubicBezTo>
                <a:cubicBezTo>
                  <a:pt x="2660777" y="6144080"/>
                  <a:pt x="2644038" y="6151530"/>
                  <a:pt x="2610539" y="6151530"/>
                </a:cubicBezTo>
                <a:cubicBezTo>
                  <a:pt x="2577053" y="6151530"/>
                  <a:pt x="2552853" y="6144080"/>
                  <a:pt x="2537968" y="6129195"/>
                </a:cubicBezTo>
                <a:cubicBezTo>
                  <a:pt x="2508205" y="6099432"/>
                  <a:pt x="2519367" y="6077095"/>
                  <a:pt x="2571465" y="6062210"/>
                </a:cubicBezTo>
                <a:close/>
                <a:moveTo>
                  <a:pt x="2549141" y="5727284"/>
                </a:moveTo>
                <a:cubicBezTo>
                  <a:pt x="2564029" y="5727284"/>
                  <a:pt x="2590077" y="5727284"/>
                  <a:pt x="2627288" y="5727284"/>
                </a:cubicBezTo>
                <a:cubicBezTo>
                  <a:pt x="2664500" y="5727284"/>
                  <a:pt x="2714735" y="5729145"/>
                  <a:pt x="2778008" y="5732869"/>
                </a:cubicBezTo>
                <a:cubicBezTo>
                  <a:pt x="2841270" y="5736595"/>
                  <a:pt x="2876629" y="5738446"/>
                  <a:pt x="2884067" y="5738446"/>
                </a:cubicBezTo>
                <a:lnTo>
                  <a:pt x="2995713" y="5749608"/>
                </a:lnTo>
                <a:cubicBezTo>
                  <a:pt x="2980825" y="5764506"/>
                  <a:pt x="2947329" y="5771945"/>
                  <a:pt x="2895229" y="5771945"/>
                </a:cubicBezTo>
                <a:cubicBezTo>
                  <a:pt x="2828244" y="5771945"/>
                  <a:pt x="2794758" y="5779381"/>
                  <a:pt x="2794758" y="5794269"/>
                </a:cubicBezTo>
                <a:cubicBezTo>
                  <a:pt x="2787309" y="5816593"/>
                  <a:pt x="2764982" y="5822180"/>
                  <a:pt x="2727761" y="5811018"/>
                </a:cubicBezTo>
                <a:cubicBezTo>
                  <a:pt x="2690550" y="5799854"/>
                  <a:pt x="2651476" y="5784969"/>
                  <a:pt x="2610539" y="5766357"/>
                </a:cubicBezTo>
                <a:cubicBezTo>
                  <a:pt x="2569603" y="5747757"/>
                  <a:pt x="2549141" y="5734722"/>
                  <a:pt x="2549141" y="5727284"/>
                </a:cubicBezTo>
                <a:close/>
                <a:moveTo>
                  <a:pt x="2303525" y="5637974"/>
                </a:moveTo>
                <a:cubicBezTo>
                  <a:pt x="2333300" y="5637974"/>
                  <a:pt x="2348185" y="5645411"/>
                  <a:pt x="2348185" y="5660298"/>
                </a:cubicBezTo>
                <a:cubicBezTo>
                  <a:pt x="2348185" y="5667737"/>
                  <a:pt x="2337013" y="5671460"/>
                  <a:pt x="2314689" y="5671460"/>
                </a:cubicBezTo>
                <a:lnTo>
                  <a:pt x="2281189" y="5649136"/>
                </a:lnTo>
                <a:cubicBezTo>
                  <a:pt x="2281189" y="5641698"/>
                  <a:pt x="2288639" y="5637974"/>
                  <a:pt x="2303525" y="5637974"/>
                </a:cubicBezTo>
                <a:close/>
                <a:moveTo>
                  <a:pt x="8912782" y="5593313"/>
                </a:moveTo>
                <a:cubicBezTo>
                  <a:pt x="8935114" y="5593313"/>
                  <a:pt x="8953726" y="5604475"/>
                  <a:pt x="8968602" y="5626810"/>
                </a:cubicBezTo>
                <a:cubicBezTo>
                  <a:pt x="8976050" y="5641698"/>
                  <a:pt x="8968602" y="5654722"/>
                  <a:pt x="8946278" y="5665884"/>
                </a:cubicBezTo>
                <a:cubicBezTo>
                  <a:pt x="8923954" y="5677048"/>
                  <a:pt x="8905342" y="5675184"/>
                  <a:pt x="8890454" y="5660298"/>
                </a:cubicBezTo>
                <a:cubicBezTo>
                  <a:pt x="8853246" y="5623087"/>
                  <a:pt x="8860682" y="5600752"/>
                  <a:pt x="8912782" y="5593313"/>
                </a:cubicBezTo>
                <a:close/>
                <a:moveTo>
                  <a:pt x="2035583" y="5559825"/>
                </a:moveTo>
                <a:lnTo>
                  <a:pt x="2057909" y="5559825"/>
                </a:lnTo>
                <a:cubicBezTo>
                  <a:pt x="2072795" y="5559825"/>
                  <a:pt x="2083957" y="5559825"/>
                  <a:pt x="2091395" y="5559825"/>
                </a:cubicBezTo>
                <a:cubicBezTo>
                  <a:pt x="2136057" y="5559825"/>
                  <a:pt x="2158392" y="5567263"/>
                  <a:pt x="2158392" y="5582151"/>
                </a:cubicBezTo>
                <a:cubicBezTo>
                  <a:pt x="2158392" y="5589587"/>
                  <a:pt x="2150943" y="5593313"/>
                  <a:pt x="2136057" y="5593313"/>
                </a:cubicBezTo>
                <a:cubicBezTo>
                  <a:pt x="2121169" y="5593313"/>
                  <a:pt x="2102569" y="5589587"/>
                  <a:pt x="2080233" y="5582151"/>
                </a:cubicBezTo>
                <a:cubicBezTo>
                  <a:pt x="2057909" y="5574713"/>
                  <a:pt x="2043022" y="5567263"/>
                  <a:pt x="2035583" y="5559825"/>
                </a:cubicBezTo>
                <a:close/>
                <a:moveTo>
                  <a:pt x="2348185" y="5548652"/>
                </a:moveTo>
                <a:cubicBezTo>
                  <a:pt x="2437495" y="5548652"/>
                  <a:pt x="2482156" y="5559825"/>
                  <a:pt x="2482156" y="5582151"/>
                </a:cubicBezTo>
                <a:cubicBezTo>
                  <a:pt x="2482156" y="5589587"/>
                  <a:pt x="2476568" y="5595175"/>
                  <a:pt x="2465406" y="5598899"/>
                </a:cubicBezTo>
                <a:cubicBezTo>
                  <a:pt x="2454244" y="5602613"/>
                  <a:pt x="2437495" y="5600752"/>
                  <a:pt x="2415171" y="5593313"/>
                </a:cubicBezTo>
                <a:cubicBezTo>
                  <a:pt x="2392835" y="5585875"/>
                  <a:pt x="2370509" y="5578425"/>
                  <a:pt x="2348185" y="5570989"/>
                </a:cubicBezTo>
                <a:cubicBezTo>
                  <a:pt x="2310963" y="5556101"/>
                  <a:pt x="2310963" y="5548652"/>
                  <a:pt x="2348185" y="5548652"/>
                </a:cubicBezTo>
                <a:close/>
                <a:moveTo>
                  <a:pt x="1946263" y="5526328"/>
                </a:moveTo>
                <a:cubicBezTo>
                  <a:pt x="1961149" y="5526328"/>
                  <a:pt x="1976037" y="5533777"/>
                  <a:pt x="1990925" y="5548652"/>
                </a:cubicBezTo>
                <a:cubicBezTo>
                  <a:pt x="1998361" y="5556101"/>
                  <a:pt x="1994648" y="5559825"/>
                  <a:pt x="1979761" y="5559825"/>
                </a:cubicBezTo>
                <a:lnTo>
                  <a:pt x="1912775" y="5537490"/>
                </a:lnTo>
                <a:cubicBezTo>
                  <a:pt x="1912775" y="5530052"/>
                  <a:pt x="1923939" y="5526328"/>
                  <a:pt x="1946263" y="5526328"/>
                </a:cubicBezTo>
                <a:close/>
                <a:moveTo>
                  <a:pt x="1344787" y="5374212"/>
                </a:moveTo>
                <a:cubicBezTo>
                  <a:pt x="1351300" y="5375143"/>
                  <a:pt x="1358278" y="5377471"/>
                  <a:pt x="1365721" y="5381196"/>
                </a:cubicBezTo>
                <a:cubicBezTo>
                  <a:pt x="1380609" y="5381196"/>
                  <a:pt x="1395494" y="5388632"/>
                  <a:pt x="1410382" y="5403520"/>
                </a:cubicBezTo>
                <a:cubicBezTo>
                  <a:pt x="1417820" y="5418407"/>
                  <a:pt x="1417820" y="5427708"/>
                  <a:pt x="1410382" y="5431431"/>
                </a:cubicBezTo>
                <a:cubicBezTo>
                  <a:pt x="1402933" y="5435155"/>
                  <a:pt x="1391771" y="5433293"/>
                  <a:pt x="1376883" y="5425855"/>
                </a:cubicBezTo>
                <a:cubicBezTo>
                  <a:pt x="1361997" y="5425855"/>
                  <a:pt x="1343397" y="5414682"/>
                  <a:pt x="1321059" y="5392358"/>
                </a:cubicBezTo>
                <a:cubicBezTo>
                  <a:pt x="1313623" y="5384919"/>
                  <a:pt x="1315485" y="5379334"/>
                  <a:pt x="1326647" y="5375608"/>
                </a:cubicBezTo>
                <a:cubicBezTo>
                  <a:pt x="1332228" y="5373747"/>
                  <a:pt x="1338275" y="5373281"/>
                  <a:pt x="1344787" y="5374212"/>
                </a:cubicBezTo>
                <a:close/>
                <a:moveTo>
                  <a:pt x="1912775" y="5113255"/>
                </a:moveTo>
                <a:lnTo>
                  <a:pt x="1979761" y="5124417"/>
                </a:lnTo>
                <a:cubicBezTo>
                  <a:pt x="1868116" y="5161629"/>
                  <a:pt x="1812293" y="5165352"/>
                  <a:pt x="1812293" y="5135579"/>
                </a:cubicBezTo>
                <a:cubicBezTo>
                  <a:pt x="1812293" y="5120691"/>
                  <a:pt x="1845790" y="5113255"/>
                  <a:pt x="1912775" y="5113255"/>
                </a:cubicBezTo>
                <a:close/>
                <a:moveTo>
                  <a:pt x="187518" y="4862110"/>
                </a:moveTo>
                <a:cubicBezTo>
                  <a:pt x="233513" y="4862110"/>
                  <a:pt x="277199" y="4878207"/>
                  <a:pt x="318599" y="4910400"/>
                </a:cubicBezTo>
                <a:cubicBezTo>
                  <a:pt x="359990" y="4942601"/>
                  <a:pt x="380684" y="4977088"/>
                  <a:pt x="380684" y="5013883"/>
                </a:cubicBezTo>
                <a:cubicBezTo>
                  <a:pt x="380684" y="5050681"/>
                  <a:pt x="359990" y="5066776"/>
                  <a:pt x="318599" y="5062174"/>
                </a:cubicBezTo>
                <a:cubicBezTo>
                  <a:pt x="313999" y="5062174"/>
                  <a:pt x="304224" y="5061600"/>
                  <a:pt x="289277" y="5060450"/>
                </a:cubicBezTo>
                <a:lnTo>
                  <a:pt x="251040" y="5057173"/>
                </a:lnTo>
                <a:lnTo>
                  <a:pt x="293947" y="5079756"/>
                </a:lnTo>
                <a:cubicBezTo>
                  <a:pt x="331169" y="5102082"/>
                  <a:pt x="319996" y="5109529"/>
                  <a:pt x="260461" y="5102082"/>
                </a:cubicBezTo>
                <a:cubicBezTo>
                  <a:pt x="215799" y="5102082"/>
                  <a:pt x="189750" y="5094644"/>
                  <a:pt x="182311" y="5079756"/>
                </a:cubicBezTo>
                <a:cubicBezTo>
                  <a:pt x="174864" y="5064870"/>
                  <a:pt x="178588" y="5057432"/>
                  <a:pt x="193473" y="5057432"/>
                </a:cubicBezTo>
                <a:lnTo>
                  <a:pt x="220290" y="5054273"/>
                </a:lnTo>
                <a:lnTo>
                  <a:pt x="80589" y="5038030"/>
                </a:lnTo>
                <a:cubicBezTo>
                  <a:pt x="32299" y="5031132"/>
                  <a:pt x="5852" y="5025385"/>
                  <a:pt x="1257" y="5020781"/>
                </a:cubicBezTo>
                <a:cubicBezTo>
                  <a:pt x="-3347" y="5016185"/>
                  <a:pt x="4702" y="4996636"/>
                  <a:pt x="25401" y="4962143"/>
                </a:cubicBezTo>
                <a:cubicBezTo>
                  <a:pt x="46093" y="4927647"/>
                  <a:pt x="63340" y="4905805"/>
                  <a:pt x="77137" y="4896606"/>
                </a:cubicBezTo>
                <a:cubicBezTo>
                  <a:pt x="81739" y="4887406"/>
                  <a:pt x="102431" y="4878207"/>
                  <a:pt x="139227" y="4869007"/>
                </a:cubicBezTo>
                <a:cubicBezTo>
                  <a:pt x="148426" y="4864412"/>
                  <a:pt x="164523" y="4862110"/>
                  <a:pt x="187518" y="4862110"/>
                </a:cubicBezTo>
                <a:close/>
                <a:moveTo>
                  <a:pt x="1525875" y="4696541"/>
                </a:moveTo>
                <a:cubicBezTo>
                  <a:pt x="1553473" y="4701139"/>
                  <a:pt x="1569567" y="4712638"/>
                  <a:pt x="1574165" y="4731037"/>
                </a:cubicBezTo>
                <a:cubicBezTo>
                  <a:pt x="1583365" y="4758633"/>
                  <a:pt x="1571869" y="4778176"/>
                  <a:pt x="1539676" y="4789677"/>
                </a:cubicBezTo>
                <a:cubicBezTo>
                  <a:pt x="1507477" y="4801170"/>
                  <a:pt x="1482181" y="4797725"/>
                  <a:pt x="1463789" y="4779326"/>
                </a:cubicBezTo>
                <a:cubicBezTo>
                  <a:pt x="1436193" y="4756331"/>
                  <a:pt x="1436193" y="4731037"/>
                  <a:pt x="1463789" y="4703439"/>
                </a:cubicBezTo>
                <a:cubicBezTo>
                  <a:pt x="1468387" y="4698844"/>
                  <a:pt x="1489085" y="4696541"/>
                  <a:pt x="1525875" y="4696541"/>
                </a:cubicBezTo>
                <a:close/>
                <a:moveTo>
                  <a:pt x="7106693" y="2821471"/>
                </a:moveTo>
                <a:cubicBezTo>
                  <a:pt x="7113590" y="2819171"/>
                  <a:pt x="7117611" y="2819171"/>
                  <a:pt x="7118761" y="2821471"/>
                </a:cubicBezTo>
                <a:cubicBezTo>
                  <a:pt x="7119911" y="2823773"/>
                  <a:pt x="7118185" y="2828368"/>
                  <a:pt x="7113590" y="2835266"/>
                </a:cubicBezTo>
                <a:cubicBezTo>
                  <a:pt x="7104390" y="2849069"/>
                  <a:pt x="7079096" y="2869761"/>
                  <a:pt x="7037703" y="2897358"/>
                </a:cubicBezTo>
                <a:cubicBezTo>
                  <a:pt x="6996312" y="2924956"/>
                  <a:pt x="6971016" y="2938751"/>
                  <a:pt x="6961816" y="2938751"/>
                </a:cubicBezTo>
                <a:cubicBezTo>
                  <a:pt x="6957221" y="2938751"/>
                  <a:pt x="6954919" y="2929551"/>
                  <a:pt x="6954919" y="2911152"/>
                </a:cubicBezTo>
                <a:cubicBezTo>
                  <a:pt x="6954919" y="2901955"/>
                  <a:pt x="6984811" y="2881261"/>
                  <a:pt x="7044601" y="2849069"/>
                </a:cubicBezTo>
                <a:close/>
                <a:moveTo>
                  <a:pt x="6679921" y="2288680"/>
                </a:moveTo>
                <a:cubicBezTo>
                  <a:pt x="6709694" y="2288680"/>
                  <a:pt x="6720867" y="2292406"/>
                  <a:pt x="6713420" y="2299855"/>
                </a:cubicBezTo>
                <a:lnTo>
                  <a:pt x="6668759" y="2299855"/>
                </a:lnTo>
                <a:close/>
                <a:moveTo>
                  <a:pt x="651208" y="1763960"/>
                </a:moveTo>
                <a:cubicBezTo>
                  <a:pt x="666095" y="1763960"/>
                  <a:pt x="695869" y="1776986"/>
                  <a:pt x="740519" y="1803034"/>
                </a:cubicBezTo>
                <a:cubicBezTo>
                  <a:pt x="785178" y="1829084"/>
                  <a:pt x="811227" y="1845834"/>
                  <a:pt x="818677" y="1853283"/>
                </a:cubicBezTo>
                <a:cubicBezTo>
                  <a:pt x="833554" y="1875607"/>
                  <a:pt x="829839" y="1883045"/>
                  <a:pt x="807504" y="1875607"/>
                </a:cubicBezTo>
                <a:close/>
                <a:moveTo>
                  <a:pt x="3892089" y="1684510"/>
                </a:moveTo>
                <a:lnTo>
                  <a:pt x="3883520" y="1700758"/>
                </a:lnTo>
                <a:cubicBezTo>
                  <a:pt x="3875473" y="1729504"/>
                  <a:pt x="3876047" y="1755374"/>
                  <a:pt x="3885246" y="1778373"/>
                </a:cubicBezTo>
                <a:cubicBezTo>
                  <a:pt x="3899041" y="1805963"/>
                  <a:pt x="3912845" y="1817464"/>
                  <a:pt x="3926639" y="1812866"/>
                </a:cubicBezTo>
                <a:lnTo>
                  <a:pt x="3945893" y="1810459"/>
                </a:lnTo>
                <a:lnTo>
                  <a:pt x="3944668" y="1808622"/>
                </a:lnTo>
                <a:cubicBezTo>
                  <a:pt x="3918619" y="1760241"/>
                  <a:pt x="3901875" y="1723958"/>
                  <a:pt x="3894435" y="1699770"/>
                </a:cubicBezTo>
                <a:close/>
                <a:moveTo>
                  <a:pt x="4480561" y="1417862"/>
                </a:moveTo>
                <a:cubicBezTo>
                  <a:pt x="4488010" y="1417862"/>
                  <a:pt x="4497310" y="1423449"/>
                  <a:pt x="4508472" y="1434611"/>
                </a:cubicBezTo>
                <a:cubicBezTo>
                  <a:pt x="4519634" y="1445784"/>
                  <a:pt x="4521496" y="1455084"/>
                  <a:pt x="4514057" y="1462523"/>
                </a:cubicBezTo>
                <a:cubicBezTo>
                  <a:pt x="4499172" y="1477408"/>
                  <a:pt x="4488010" y="1462523"/>
                  <a:pt x="4480561" y="1417862"/>
                </a:cubicBezTo>
                <a:close/>
                <a:moveTo>
                  <a:pt x="4003286" y="1376002"/>
                </a:moveTo>
                <a:cubicBezTo>
                  <a:pt x="3993981" y="1370419"/>
                  <a:pt x="3989329" y="1376930"/>
                  <a:pt x="3989329" y="1395538"/>
                </a:cubicBezTo>
                <a:lnTo>
                  <a:pt x="3989679" y="1396942"/>
                </a:lnTo>
                <a:lnTo>
                  <a:pt x="3992177" y="1398939"/>
                </a:lnTo>
                <a:cubicBezTo>
                  <a:pt x="4003674" y="1412736"/>
                  <a:pt x="4009423" y="1426533"/>
                  <a:pt x="4009423" y="1440330"/>
                </a:cubicBezTo>
                <a:lnTo>
                  <a:pt x="4006983" y="1449646"/>
                </a:lnTo>
                <a:lnTo>
                  <a:pt x="4022826" y="1484847"/>
                </a:lnTo>
                <a:cubicBezTo>
                  <a:pt x="4089811" y="1633716"/>
                  <a:pt x="4100973" y="1700701"/>
                  <a:pt x="4056315" y="1685813"/>
                </a:cubicBezTo>
                <a:cubicBezTo>
                  <a:pt x="4033988" y="1678364"/>
                  <a:pt x="4022826" y="1663489"/>
                  <a:pt x="4022826" y="1641152"/>
                </a:cubicBezTo>
                <a:cubicBezTo>
                  <a:pt x="4022826" y="1629990"/>
                  <a:pt x="4015848" y="1606266"/>
                  <a:pt x="4001893" y="1569981"/>
                </a:cubicBezTo>
                <a:lnTo>
                  <a:pt x="3983264" y="1524529"/>
                </a:lnTo>
                <a:lnTo>
                  <a:pt x="3933537" y="1605899"/>
                </a:lnTo>
                <a:lnTo>
                  <a:pt x="3902020" y="1665673"/>
                </a:lnTo>
                <a:lnTo>
                  <a:pt x="3915365" y="1680232"/>
                </a:lnTo>
                <a:cubicBezTo>
                  <a:pt x="3921877" y="1691394"/>
                  <a:pt x="3929787" y="1708140"/>
                  <a:pt x="3939091" y="1730464"/>
                </a:cubicBezTo>
                <a:cubicBezTo>
                  <a:pt x="3948398" y="1752794"/>
                  <a:pt x="3955377" y="1771401"/>
                  <a:pt x="3960027" y="1786289"/>
                </a:cubicBezTo>
                <a:lnTo>
                  <a:pt x="3964574" y="1808122"/>
                </a:lnTo>
                <a:lnTo>
                  <a:pt x="4009423" y="1802515"/>
                </a:lnTo>
                <a:cubicBezTo>
                  <a:pt x="4027820" y="1802515"/>
                  <a:pt x="4037019" y="1805967"/>
                  <a:pt x="4037019" y="1812866"/>
                </a:cubicBezTo>
                <a:cubicBezTo>
                  <a:pt x="4037019" y="1819764"/>
                  <a:pt x="4032996" y="1830400"/>
                  <a:pt x="4024949" y="1844773"/>
                </a:cubicBezTo>
                <a:lnTo>
                  <a:pt x="3996349" y="1887667"/>
                </a:lnTo>
                <a:lnTo>
                  <a:pt x="4033988" y="1897931"/>
                </a:lnTo>
                <a:cubicBezTo>
                  <a:pt x="4067481" y="1909099"/>
                  <a:pt x="4097252" y="1917473"/>
                  <a:pt x="4123302" y="1923056"/>
                </a:cubicBezTo>
                <a:lnTo>
                  <a:pt x="4180463" y="1930201"/>
                </a:lnTo>
                <a:lnTo>
                  <a:pt x="4206040" y="1918069"/>
                </a:lnTo>
                <a:lnTo>
                  <a:pt x="4221333" y="1921081"/>
                </a:lnTo>
                <a:lnTo>
                  <a:pt x="4248905" y="1911892"/>
                </a:lnTo>
                <a:cubicBezTo>
                  <a:pt x="4261931" y="1898868"/>
                  <a:pt x="4268443" y="1879331"/>
                  <a:pt x="4268443" y="1853283"/>
                </a:cubicBezTo>
                <a:cubicBezTo>
                  <a:pt x="4268443" y="1808622"/>
                  <a:pt x="4194009" y="1667202"/>
                  <a:pt x="4045153" y="1429035"/>
                </a:cubicBezTo>
                <a:cubicBezTo>
                  <a:pt x="4026545" y="1399261"/>
                  <a:pt x="4012591" y="1381585"/>
                  <a:pt x="4003286" y="1376002"/>
                </a:cubicBezTo>
                <a:close/>
                <a:moveTo>
                  <a:pt x="4237084" y="1240268"/>
                </a:moveTo>
                <a:cubicBezTo>
                  <a:pt x="4255481" y="1240268"/>
                  <a:pt x="4250879" y="1260967"/>
                  <a:pt x="4223289" y="1302358"/>
                </a:cubicBezTo>
                <a:cubicBezTo>
                  <a:pt x="4218685" y="1306956"/>
                  <a:pt x="4214089" y="1311558"/>
                  <a:pt x="4209485" y="1316155"/>
                </a:cubicBezTo>
                <a:cubicBezTo>
                  <a:pt x="4195691" y="1316155"/>
                  <a:pt x="4188793" y="1316155"/>
                  <a:pt x="4188793" y="1316155"/>
                </a:cubicBezTo>
                <a:cubicBezTo>
                  <a:pt x="4188793" y="1302358"/>
                  <a:pt x="4194541" y="1286263"/>
                  <a:pt x="4206040" y="1267865"/>
                </a:cubicBezTo>
                <a:cubicBezTo>
                  <a:pt x="4217535" y="1249468"/>
                  <a:pt x="4227885" y="1240268"/>
                  <a:pt x="4237084" y="1240268"/>
                </a:cubicBezTo>
                <a:close/>
                <a:moveTo>
                  <a:pt x="2031211" y="1116091"/>
                </a:moveTo>
                <a:cubicBezTo>
                  <a:pt x="2032361" y="1113789"/>
                  <a:pt x="2036383" y="1113789"/>
                  <a:pt x="2043281" y="1116091"/>
                </a:cubicBezTo>
                <a:lnTo>
                  <a:pt x="2105373" y="1143687"/>
                </a:lnTo>
                <a:cubicBezTo>
                  <a:pt x="2165162" y="1175881"/>
                  <a:pt x="2195054" y="1196575"/>
                  <a:pt x="2195054" y="1205772"/>
                </a:cubicBezTo>
                <a:cubicBezTo>
                  <a:pt x="2195054" y="1224172"/>
                  <a:pt x="2192752" y="1233371"/>
                  <a:pt x="2188157" y="1233371"/>
                </a:cubicBezTo>
                <a:cubicBezTo>
                  <a:pt x="2178957" y="1233371"/>
                  <a:pt x="2153661" y="1219574"/>
                  <a:pt x="2112269" y="1191978"/>
                </a:cubicBezTo>
                <a:cubicBezTo>
                  <a:pt x="2070877" y="1164382"/>
                  <a:pt x="2045580" y="1143687"/>
                  <a:pt x="2036383" y="1129886"/>
                </a:cubicBezTo>
                <a:cubicBezTo>
                  <a:pt x="2031785" y="1122988"/>
                  <a:pt x="2030059" y="1118393"/>
                  <a:pt x="2031211" y="1116091"/>
                </a:cubicBezTo>
                <a:close/>
                <a:moveTo>
                  <a:pt x="3900018" y="982465"/>
                </a:moveTo>
                <a:lnTo>
                  <a:pt x="3967003" y="993627"/>
                </a:lnTo>
                <a:cubicBezTo>
                  <a:pt x="3989329" y="1001065"/>
                  <a:pt x="4024688" y="1030838"/>
                  <a:pt x="4073064" y="1082936"/>
                </a:cubicBezTo>
                <a:cubicBezTo>
                  <a:pt x="4121447" y="1135035"/>
                  <a:pt x="4145635" y="1168532"/>
                  <a:pt x="4145635" y="1183420"/>
                </a:cubicBezTo>
                <a:cubicBezTo>
                  <a:pt x="4145635" y="1190856"/>
                  <a:pt x="4134473" y="1194582"/>
                  <a:pt x="4112137" y="1194582"/>
                </a:cubicBezTo>
                <a:cubicBezTo>
                  <a:pt x="4067487" y="1194582"/>
                  <a:pt x="4007941" y="1135035"/>
                  <a:pt x="3933506" y="1015951"/>
                </a:cubicBezTo>
                <a:cubicBezTo>
                  <a:pt x="3918629" y="993627"/>
                  <a:pt x="3907456" y="982465"/>
                  <a:pt x="3900018" y="982465"/>
                </a:cubicBezTo>
                <a:close/>
                <a:moveTo>
                  <a:pt x="3085023" y="837330"/>
                </a:moveTo>
                <a:cubicBezTo>
                  <a:pt x="3107347" y="837330"/>
                  <a:pt x="3125958" y="889430"/>
                  <a:pt x="3140845" y="993627"/>
                </a:cubicBezTo>
                <a:lnTo>
                  <a:pt x="3087770" y="930440"/>
                </a:lnTo>
                <a:lnTo>
                  <a:pt x="3086286" y="926807"/>
                </a:lnTo>
                <a:lnTo>
                  <a:pt x="3081732" y="922486"/>
                </a:lnTo>
                <a:lnTo>
                  <a:pt x="3062699" y="870818"/>
                </a:lnTo>
                <a:cubicBezTo>
                  <a:pt x="3062699" y="848494"/>
                  <a:pt x="3070135" y="837330"/>
                  <a:pt x="3085023" y="837330"/>
                </a:cubicBezTo>
                <a:close/>
                <a:moveTo>
                  <a:pt x="3909393" y="744422"/>
                </a:moveTo>
                <a:cubicBezTo>
                  <a:pt x="3911693" y="746148"/>
                  <a:pt x="3912845" y="750461"/>
                  <a:pt x="3912845" y="757358"/>
                </a:cubicBezTo>
                <a:cubicBezTo>
                  <a:pt x="3912845" y="803344"/>
                  <a:pt x="3876049" y="870034"/>
                  <a:pt x="3802462" y="957420"/>
                </a:cubicBezTo>
                <a:lnTo>
                  <a:pt x="3802462" y="916029"/>
                </a:lnTo>
                <a:cubicBezTo>
                  <a:pt x="3802462" y="888431"/>
                  <a:pt x="3820861" y="849340"/>
                  <a:pt x="3857650" y="798749"/>
                </a:cubicBezTo>
                <a:cubicBezTo>
                  <a:pt x="3885246" y="757358"/>
                  <a:pt x="3902495" y="739250"/>
                  <a:pt x="3909393" y="744422"/>
                </a:cubicBezTo>
                <a:close/>
                <a:moveTo>
                  <a:pt x="2412378" y="728478"/>
                </a:moveTo>
                <a:cubicBezTo>
                  <a:pt x="2417953" y="730340"/>
                  <a:pt x="2426333" y="736848"/>
                  <a:pt x="2437495" y="748010"/>
                </a:cubicBezTo>
                <a:cubicBezTo>
                  <a:pt x="2541691" y="852207"/>
                  <a:pt x="2582627" y="915479"/>
                  <a:pt x="2560303" y="937803"/>
                </a:cubicBezTo>
                <a:lnTo>
                  <a:pt x="2515642" y="893142"/>
                </a:lnTo>
                <a:cubicBezTo>
                  <a:pt x="2493318" y="870818"/>
                  <a:pt x="2469132" y="841045"/>
                  <a:pt x="2443082" y="803833"/>
                </a:cubicBezTo>
                <a:cubicBezTo>
                  <a:pt x="2417021" y="766621"/>
                  <a:pt x="2403997" y="744286"/>
                  <a:pt x="2403997" y="736848"/>
                </a:cubicBezTo>
                <a:cubicBezTo>
                  <a:pt x="2403997" y="729398"/>
                  <a:pt x="2406791" y="726617"/>
                  <a:pt x="2412378" y="728478"/>
                </a:cubicBezTo>
                <a:close/>
                <a:moveTo>
                  <a:pt x="3623697" y="678232"/>
                </a:moveTo>
                <a:cubicBezTo>
                  <a:pt x="3640447" y="683817"/>
                  <a:pt x="3665565" y="703348"/>
                  <a:pt x="3699062" y="736848"/>
                </a:cubicBezTo>
                <a:cubicBezTo>
                  <a:pt x="3721389" y="774059"/>
                  <a:pt x="3740000" y="807556"/>
                  <a:pt x="3754885" y="837330"/>
                </a:cubicBezTo>
                <a:cubicBezTo>
                  <a:pt x="3792097" y="963853"/>
                  <a:pt x="3885132" y="1131320"/>
                  <a:pt x="4033988" y="1339714"/>
                </a:cubicBezTo>
                <a:lnTo>
                  <a:pt x="4078649" y="1406699"/>
                </a:lnTo>
                <a:cubicBezTo>
                  <a:pt x="4100973" y="1451361"/>
                  <a:pt x="4119585" y="1481134"/>
                  <a:pt x="4134473" y="1496020"/>
                </a:cubicBezTo>
                <a:cubicBezTo>
                  <a:pt x="4156797" y="1518346"/>
                  <a:pt x="4190285" y="1568592"/>
                  <a:pt x="4234944" y="1646740"/>
                </a:cubicBezTo>
                <a:cubicBezTo>
                  <a:pt x="4279605" y="1724887"/>
                  <a:pt x="4322405" y="1791872"/>
                  <a:pt x="4363339" y="1847695"/>
                </a:cubicBezTo>
                <a:cubicBezTo>
                  <a:pt x="4404275" y="1903518"/>
                  <a:pt x="4428461" y="1931430"/>
                  <a:pt x="4435899" y="1931430"/>
                </a:cubicBezTo>
                <a:cubicBezTo>
                  <a:pt x="4458237" y="1931430"/>
                  <a:pt x="4480561" y="1942592"/>
                  <a:pt x="4502885" y="1964916"/>
                </a:cubicBezTo>
                <a:cubicBezTo>
                  <a:pt x="4525221" y="1987242"/>
                  <a:pt x="4581043" y="1998415"/>
                  <a:pt x="4670354" y="1998415"/>
                </a:cubicBezTo>
                <a:cubicBezTo>
                  <a:pt x="4811774" y="1990966"/>
                  <a:pt x="4882471" y="1972366"/>
                  <a:pt x="4882471" y="1942592"/>
                </a:cubicBezTo>
                <a:cubicBezTo>
                  <a:pt x="4889921" y="1935143"/>
                  <a:pt x="4882471" y="1920268"/>
                  <a:pt x="4860147" y="1897931"/>
                </a:cubicBezTo>
                <a:cubicBezTo>
                  <a:pt x="4837821" y="1875607"/>
                  <a:pt x="4841537" y="1856996"/>
                  <a:pt x="4871309" y="1842110"/>
                </a:cubicBezTo>
                <a:cubicBezTo>
                  <a:pt x="4893633" y="1834672"/>
                  <a:pt x="4904795" y="1842110"/>
                  <a:pt x="4904795" y="1864445"/>
                </a:cubicBezTo>
                <a:cubicBezTo>
                  <a:pt x="4904795" y="1871883"/>
                  <a:pt x="4904795" y="1879331"/>
                  <a:pt x="4904795" y="1886769"/>
                </a:cubicBezTo>
                <a:cubicBezTo>
                  <a:pt x="4897359" y="1901657"/>
                  <a:pt x="4901083" y="1909095"/>
                  <a:pt x="4915971" y="1909095"/>
                </a:cubicBezTo>
                <a:cubicBezTo>
                  <a:pt x="4930857" y="1916542"/>
                  <a:pt x="4945745" y="1909095"/>
                  <a:pt x="4960619" y="1886769"/>
                </a:cubicBezTo>
                <a:cubicBezTo>
                  <a:pt x="4968068" y="1879331"/>
                  <a:pt x="4988541" y="1881195"/>
                  <a:pt x="5022030" y="1892345"/>
                </a:cubicBezTo>
                <a:cubicBezTo>
                  <a:pt x="5055516" y="1903518"/>
                  <a:pt x="5079715" y="1901657"/>
                  <a:pt x="5094600" y="1886769"/>
                </a:cubicBezTo>
                <a:cubicBezTo>
                  <a:pt x="5109488" y="1871883"/>
                  <a:pt x="5124363" y="1864445"/>
                  <a:pt x="5139251" y="1864445"/>
                </a:cubicBezTo>
                <a:cubicBezTo>
                  <a:pt x="5154136" y="1864445"/>
                  <a:pt x="5182048" y="1879331"/>
                  <a:pt x="5222985" y="1909095"/>
                </a:cubicBezTo>
                <a:cubicBezTo>
                  <a:pt x="5263921" y="1938869"/>
                  <a:pt x="5299281" y="1953754"/>
                  <a:pt x="5329044" y="1953754"/>
                </a:cubicBezTo>
                <a:cubicBezTo>
                  <a:pt x="5358817" y="1953754"/>
                  <a:pt x="5388591" y="1938869"/>
                  <a:pt x="5418364" y="1909095"/>
                </a:cubicBezTo>
                <a:cubicBezTo>
                  <a:pt x="5448137" y="1879331"/>
                  <a:pt x="5470464" y="1864445"/>
                  <a:pt x="5485349" y="1864445"/>
                </a:cubicBezTo>
                <a:cubicBezTo>
                  <a:pt x="5515123" y="1864445"/>
                  <a:pt x="5543034" y="1899795"/>
                  <a:pt x="5569073" y="1970504"/>
                </a:cubicBezTo>
                <a:cubicBezTo>
                  <a:pt x="5595134" y="2041202"/>
                  <a:pt x="5619320" y="2076563"/>
                  <a:pt x="5641644" y="2076563"/>
                </a:cubicBezTo>
                <a:cubicBezTo>
                  <a:pt x="5663970" y="2076563"/>
                  <a:pt x="5675143" y="2095174"/>
                  <a:pt x="5675143" y="2132386"/>
                </a:cubicBezTo>
                <a:cubicBezTo>
                  <a:pt x="5675143" y="2206809"/>
                  <a:pt x="5716078" y="2214259"/>
                  <a:pt x="5797951" y="2154709"/>
                </a:cubicBezTo>
                <a:cubicBezTo>
                  <a:pt x="5954246" y="2065401"/>
                  <a:pt x="6043568" y="2020739"/>
                  <a:pt x="6065892" y="2020739"/>
                </a:cubicBezTo>
                <a:cubicBezTo>
                  <a:pt x="6110553" y="2020739"/>
                  <a:pt x="6114266" y="2043074"/>
                  <a:pt x="6077054" y="2087725"/>
                </a:cubicBezTo>
                <a:cubicBezTo>
                  <a:pt x="6069616" y="2102612"/>
                  <a:pt x="6058443" y="2113774"/>
                  <a:pt x="6043568" y="2121221"/>
                </a:cubicBezTo>
                <a:cubicBezTo>
                  <a:pt x="6013793" y="2150997"/>
                  <a:pt x="5998907" y="2169598"/>
                  <a:pt x="5998907" y="2177034"/>
                </a:cubicBezTo>
                <a:cubicBezTo>
                  <a:pt x="5998907" y="2184483"/>
                  <a:pt x="6006345" y="2188209"/>
                  <a:pt x="6021231" y="2188209"/>
                </a:cubicBezTo>
                <a:cubicBezTo>
                  <a:pt x="6028680" y="2188209"/>
                  <a:pt x="6052868" y="2186345"/>
                  <a:pt x="6093804" y="2182621"/>
                </a:cubicBezTo>
                <a:cubicBezTo>
                  <a:pt x="6134739" y="2178896"/>
                  <a:pt x="6166363" y="2177034"/>
                  <a:pt x="6188701" y="2177034"/>
                </a:cubicBezTo>
                <a:cubicBezTo>
                  <a:pt x="6233349" y="2177034"/>
                  <a:pt x="6263124" y="2184483"/>
                  <a:pt x="6278010" y="2199371"/>
                </a:cubicBezTo>
                <a:cubicBezTo>
                  <a:pt x="6315233" y="2229144"/>
                  <a:pt x="6371045" y="2244021"/>
                  <a:pt x="6445479" y="2244021"/>
                </a:cubicBezTo>
                <a:cubicBezTo>
                  <a:pt x="6519901" y="2244021"/>
                  <a:pt x="6564562" y="2249606"/>
                  <a:pt x="6579450" y="2260769"/>
                </a:cubicBezTo>
                <a:cubicBezTo>
                  <a:pt x="6594335" y="2271933"/>
                  <a:pt x="6601774" y="2307291"/>
                  <a:pt x="6601774" y="2366830"/>
                </a:cubicBezTo>
                <a:cubicBezTo>
                  <a:pt x="6601774" y="2411488"/>
                  <a:pt x="6620385" y="2463588"/>
                  <a:pt x="6657597" y="2523135"/>
                </a:cubicBezTo>
                <a:cubicBezTo>
                  <a:pt x="6694809" y="2590120"/>
                  <a:pt x="6709694" y="2631055"/>
                  <a:pt x="6702256" y="2645943"/>
                </a:cubicBezTo>
                <a:cubicBezTo>
                  <a:pt x="6694809" y="2668267"/>
                  <a:pt x="6698532" y="2711066"/>
                  <a:pt x="6713420" y="2774337"/>
                </a:cubicBezTo>
                <a:lnTo>
                  <a:pt x="6728531" y="2826281"/>
                </a:lnTo>
                <a:lnTo>
                  <a:pt x="6782447" y="2835266"/>
                </a:lnTo>
                <a:cubicBezTo>
                  <a:pt x="6837641" y="2839870"/>
                  <a:pt x="6869833" y="2846767"/>
                  <a:pt x="6879032" y="2855967"/>
                </a:cubicBezTo>
                <a:cubicBezTo>
                  <a:pt x="6888231" y="2865166"/>
                  <a:pt x="6883627" y="2892756"/>
                  <a:pt x="6865237" y="2938751"/>
                </a:cubicBezTo>
                <a:cubicBezTo>
                  <a:pt x="6851436" y="2970945"/>
                  <a:pt x="6847991" y="2991643"/>
                  <a:pt x="6854888" y="3000843"/>
                </a:cubicBezTo>
                <a:cubicBezTo>
                  <a:pt x="6861785" y="3010034"/>
                  <a:pt x="6879032" y="3014638"/>
                  <a:pt x="6906628" y="3014638"/>
                </a:cubicBezTo>
                <a:lnTo>
                  <a:pt x="6954919" y="3014638"/>
                </a:lnTo>
                <a:lnTo>
                  <a:pt x="6948021" y="3090524"/>
                </a:lnTo>
                <a:cubicBezTo>
                  <a:pt x="6943419" y="3127313"/>
                  <a:pt x="6944569" y="3150314"/>
                  <a:pt x="6951467" y="3159514"/>
                </a:cubicBezTo>
                <a:cubicBezTo>
                  <a:pt x="6958364" y="3168704"/>
                  <a:pt x="6975611" y="3177904"/>
                  <a:pt x="7003209" y="3187103"/>
                </a:cubicBezTo>
                <a:cubicBezTo>
                  <a:pt x="7053800" y="3205502"/>
                  <a:pt x="7058402" y="3237694"/>
                  <a:pt x="7017004" y="3283689"/>
                </a:cubicBezTo>
                <a:cubicBezTo>
                  <a:pt x="6989415" y="3311281"/>
                  <a:pt x="6977913" y="3338877"/>
                  <a:pt x="6982515" y="3366473"/>
                </a:cubicBezTo>
                <a:cubicBezTo>
                  <a:pt x="6991715" y="3421661"/>
                  <a:pt x="7014709" y="3449257"/>
                  <a:pt x="7051498" y="3449257"/>
                </a:cubicBezTo>
                <a:cubicBezTo>
                  <a:pt x="7092891" y="3449257"/>
                  <a:pt x="7115892" y="3368769"/>
                  <a:pt x="7120487" y="3207802"/>
                </a:cubicBezTo>
                <a:cubicBezTo>
                  <a:pt x="7120487" y="3106621"/>
                  <a:pt x="7125091" y="3046831"/>
                  <a:pt x="7134282" y="3028432"/>
                </a:cubicBezTo>
                <a:cubicBezTo>
                  <a:pt x="7138886" y="3010034"/>
                  <a:pt x="7148086" y="3007740"/>
                  <a:pt x="7161880" y="3021535"/>
                </a:cubicBezTo>
                <a:cubicBezTo>
                  <a:pt x="7175682" y="3035330"/>
                  <a:pt x="7180277" y="3085920"/>
                  <a:pt x="7175682" y="3173309"/>
                </a:cubicBezTo>
                <a:cubicBezTo>
                  <a:pt x="7175682" y="3274489"/>
                  <a:pt x="7182579" y="3341179"/>
                  <a:pt x="7196374" y="3373370"/>
                </a:cubicBezTo>
                <a:lnTo>
                  <a:pt x="7299857" y="3373370"/>
                </a:lnTo>
                <a:cubicBezTo>
                  <a:pt x="7378039" y="3373370"/>
                  <a:pt x="7417137" y="3377968"/>
                  <a:pt x="7417137" y="3387167"/>
                </a:cubicBezTo>
                <a:cubicBezTo>
                  <a:pt x="7417137" y="3400969"/>
                  <a:pt x="7368839" y="3412462"/>
                  <a:pt x="7272261" y="3421661"/>
                </a:cubicBezTo>
                <a:lnTo>
                  <a:pt x="7217073" y="3428558"/>
                </a:lnTo>
                <a:cubicBezTo>
                  <a:pt x="7180277" y="3433160"/>
                  <a:pt x="7177977" y="3444655"/>
                  <a:pt x="7210169" y="3463054"/>
                </a:cubicBezTo>
                <a:cubicBezTo>
                  <a:pt x="7219368" y="3467656"/>
                  <a:pt x="7251562" y="3492952"/>
                  <a:pt x="7306757" y="3538939"/>
                </a:cubicBezTo>
                <a:cubicBezTo>
                  <a:pt x="7348147" y="3575737"/>
                  <a:pt x="7387239" y="3594133"/>
                  <a:pt x="7424035" y="3594133"/>
                </a:cubicBezTo>
                <a:cubicBezTo>
                  <a:pt x="7488421" y="3594133"/>
                  <a:pt x="7536711" y="3509047"/>
                  <a:pt x="7568903" y="3338877"/>
                </a:cubicBezTo>
                <a:cubicBezTo>
                  <a:pt x="7601105" y="3177904"/>
                  <a:pt x="7635597" y="3097422"/>
                  <a:pt x="7672387" y="3097422"/>
                </a:cubicBezTo>
                <a:cubicBezTo>
                  <a:pt x="7681587" y="3097422"/>
                  <a:pt x="7686181" y="3104319"/>
                  <a:pt x="7686181" y="3118114"/>
                </a:cubicBezTo>
                <a:cubicBezTo>
                  <a:pt x="7686181" y="3173309"/>
                  <a:pt x="7663187" y="3265292"/>
                  <a:pt x="7617201" y="3394065"/>
                </a:cubicBezTo>
                <a:cubicBezTo>
                  <a:pt x="7571205" y="3518247"/>
                  <a:pt x="7548211" y="3598731"/>
                  <a:pt x="7548211" y="3635526"/>
                </a:cubicBezTo>
                <a:cubicBezTo>
                  <a:pt x="7548211" y="3681515"/>
                  <a:pt x="7591905" y="3704509"/>
                  <a:pt x="7679285" y="3704509"/>
                </a:cubicBezTo>
                <a:cubicBezTo>
                  <a:pt x="7729877" y="3704509"/>
                  <a:pt x="7766673" y="3670013"/>
                  <a:pt x="7789667" y="3601031"/>
                </a:cubicBezTo>
                <a:cubicBezTo>
                  <a:pt x="7812661" y="3522844"/>
                  <a:pt x="7837955" y="3483753"/>
                  <a:pt x="7865553" y="3483753"/>
                </a:cubicBezTo>
                <a:cubicBezTo>
                  <a:pt x="7888547" y="3483753"/>
                  <a:pt x="7890847" y="3527446"/>
                  <a:pt x="7872451" y="3614826"/>
                </a:cubicBezTo>
                <a:cubicBezTo>
                  <a:pt x="7858657" y="3670013"/>
                  <a:pt x="7851759" y="3713707"/>
                  <a:pt x="7851759" y="3745900"/>
                </a:cubicBezTo>
                <a:cubicBezTo>
                  <a:pt x="7851759" y="3796491"/>
                  <a:pt x="7877053" y="3828684"/>
                  <a:pt x="7927646" y="3842486"/>
                </a:cubicBezTo>
                <a:cubicBezTo>
                  <a:pt x="7964434" y="3856283"/>
                  <a:pt x="7996626" y="3835588"/>
                  <a:pt x="8024226" y="3780396"/>
                </a:cubicBezTo>
                <a:cubicBezTo>
                  <a:pt x="8038018" y="3748202"/>
                  <a:pt x="8051822" y="3732105"/>
                  <a:pt x="8065614" y="3732105"/>
                </a:cubicBezTo>
                <a:cubicBezTo>
                  <a:pt x="8074814" y="3727510"/>
                  <a:pt x="8080562" y="3729803"/>
                  <a:pt x="8082862" y="3739003"/>
                </a:cubicBezTo>
                <a:cubicBezTo>
                  <a:pt x="8085166" y="3748202"/>
                  <a:pt x="8084014" y="3764299"/>
                  <a:pt x="8079410" y="3787293"/>
                </a:cubicBezTo>
                <a:cubicBezTo>
                  <a:pt x="8065614" y="3879275"/>
                  <a:pt x="8058718" y="3943669"/>
                  <a:pt x="8058718" y="3980458"/>
                </a:cubicBezTo>
                <a:cubicBezTo>
                  <a:pt x="8058718" y="4031048"/>
                  <a:pt x="8074814" y="4063242"/>
                  <a:pt x="8107010" y="4077043"/>
                </a:cubicBezTo>
                <a:cubicBezTo>
                  <a:pt x="8143806" y="4100038"/>
                  <a:pt x="8185194" y="4090840"/>
                  <a:pt x="8231182" y="4049447"/>
                </a:cubicBezTo>
                <a:cubicBezTo>
                  <a:pt x="8263378" y="4017254"/>
                  <a:pt x="8288674" y="4001157"/>
                  <a:pt x="8307070" y="4001157"/>
                </a:cubicBezTo>
                <a:cubicBezTo>
                  <a:pt x="8316270" y="4001157"/>
                  <a:pt x="8320874" y="4005754"/>
                  <a:pt x="8320874" y="4014954"/>
                </a:cubicBezTo>
                <a:cubicBezTo>
                  <a:pt x="8320874" y="4028755"/>
                  <a:pt x="8302474" y="4058647"/>
                  <a:pt x="8265678" y="4104642"/>
                </a:cubicBezTo>
                <a:cubicBezTo>
                  <a:pt x="8228890" y="4146033"/>
                  <a:pt x="8212786" y="4180522"/>
                  <a:pt x="8217390" y="4208118"/>
                </a:cubicBezTo>
                <a:cubicBezTo>
                  <a:pt x="8240382" y="4304704"/>
                  <a:pt x="8286378" y="4352994"/>
                  <a:pt x="8355362" y="4352994"/>
                </a:cubicBezTo>
                <a:cubicBezTo>
                  <a:pt x="8378362" y="4352994"/>
                  <a:pt x="8410554" y="4330000"/>
                  <a:pt x="8451946" y="4284005"/>
                </a:cubicBezTo>
                <a:cubicBezTo>
                  <a:pt x="8502538" y="4228817"/>
                  <a:pt x="8534730" y="4212722"/>
                  <a:pt x="8548526" y="4235714"/>
                </a:cubicBezTo>
                <a:cubicBezTo>
                  <a:pt x="8562330" y="4254113"/>
                  <a:pt x="8530130" y="4288609"/>
                  <a:pt x="8451946" y="4339193"/>
                </a:cubicBezTo>
                <a:cubicBezTo>
                  <a:pt x="8369162" y="4398983"/>
                  <a:pt x="8327770" y="4449573"/>
                  <a:pt x="8327770" y="4490966"/>
                </a:cubicBezTo>
                <a:cubicBezTo>
                  <a:pt x="8327770" y="4546159"/>
                  <a:pt x="8355362" y="4573751"/>
                  <a:pt x="8410554" y="4573751"/>
                </a:cubicBezTo>
                <a:lnTo>
                  <a:pt x="8631310" y="4518563"/>
                </a:lnTo>
                <a:lnTo>
                  <a:pt x="8638214" y="4525460"/>
                </a:lnTo>
                <a:cubicBezTo>
                  <a:pt x="8638214" y="4539261"/>
                  <a:pt x="8602570" y="4566853"/>
                  <a:pt x="8531278" y="4608244"/>
                </a:cubicBezTo>
                <a:cubicBezTo>
                  <a:pt x="8459998" y="4649637"/>
                  <a:pt x="8422050" y="4674931"/>
                  <a:pt x="8417454" y="4684131"/>
                </a:cubicBezTo>
                <a:cubicBezTo>
                  <a:pt x="8403658" y="4702530"/>
                  <a:pt x="8397906" y="4733571"/>
                  <a:pt x="8400206" y="4777264"/>
                </a:cubicBezTo>
                <a:cubicBezTo>
                  <a:pt x="8402506" y="4820960"/>
                  <a:pt x="8410554" y="4854303"/>
                  <a:pt x="8424350" y="4877298"/>
                </a:cubicBezTo>
                <a:cubicBezTo>
                  <a:pt x="8451946" y="4932490"/>
                  <a:pt x="8495638" y="4960082"/>
                  <a:pt x="8555422" y="4960082"/>
                </a:cubicBezTo>
                <a:cubicBezTo>
                  <a:pt x="8592222" y="4960082"/>
                  <a:pt x="8610618" y="4966979"/>
                  <a:pt x="8610618" y="4980781"/>
                </a:cubicBezTo>
                <a:cubicBezTo>
                  <a:pt x="8610618" y="5012974"/>
                  <a:pt x="8580718" y="5029071"/>
                  <a:pt x="8520934" y="5029071"/>
                </a:cubicBezTo>
                <a:cubicBezTo>
                  <a:pt x="8456546" y="5029071"/>
                  <a:pt x="8417454" y="5049770"/>
                  <a:pt x="8403658" y="5091163"/>
                </a:cubicBezTo>
                <a:cubicBezTo>
                  <a:pt x="8394458" y="5141754"/>
                  <a:pt x="8428954" y="5176241"/>
                  <a:pt x="8507134" y="5194639"/>
                </a:cubicBezTo>
                <a:cubicBezTo>
                  <a:pt x="8553130" y="5203839"/>
                  <a:pt x="8583022" y="5215338"/>
                  <a:pt x="8596822" y="5229133"/>
                </a:cubicBezTo>
                <a:cubicBezTo>
                  <a:pt x="8601418" y="5242934"/>
                  <a:pt x="8566926" y="5252127"/>
                  <a:pt x="8493338" y="5256731"/>
                </a:cubicBezTo>
                <a:cubicBezTo>
                  <a:pt x="8410554" y="5261327"/>
                  <a:pt x="8369162" y="5275128"/>
                  <a:pt x="8369162" y="5298122"/>
                </a:cubicBezTo>
                <a:cubicBezTo>
                  <a:pt x="8369162" y="5302718"/>
                  <a:pt x="8380658" y="5323419"/>
                  <a:pt x="8403658" y="5360208"/>
                </a:cubicBezTo>
                <a:lnTo>
                  <a:pt x="8445050" y="5408505"/>
                </a:lnTo>
                <a:cubicBezTo>
                  <a:pt x="8445050" y="5413100"/>
                  <a:pt x="8428954" y="5424600"/>
                  <a:pt x="8396754" y="5442999"/>
                </a:cubicBezTo>
                <a:cubicBezTo>
                  <a:pt x="8369162" y="5452198"/>
                  <a:pt x="8342718" y="5471740"/>
                  <a:pt x="8317418" y="5501638"/>
                </a:cubicBezTo>
                <a:cubicBezTo>
                  <a:pt x="8292126" y="5531530"/>
                  <a:pt x="8279482" y="5560278"/>
                  <a:pt x="8279482" y="5587868"/>
                </a:cubicBezTo>
                <a:cubicBezTo>
                  <a:pt x="8279482" y="5615464"/>
                  <a:pt x="8295578" y="5636165"/>
                  <a:pt x="8327770" y="5649960"/>
                </a:cubicBezTo>
                <a:cubicBezTo>
                  <a:pt x="8346162" y="5659157"/>
                  <a:pt x="8362266" y="5670652"/>
                  <a:pt x="8376058" y="5684454"/>
                </a:cubicBezTo>
                <a:cubicBezTo>
                  <a:pt x="8403658" y="5721243"/>
                  <a:pt x="8392158" y="5739642"/>
                  <a:pt x="8341566" y="5739642"/>
                </a:cubicBezTo>
                <a:cubicBezTo>
                  <a:pt x="8332366" y="5739642"/>
                  <a:pt x="8315122" y="5749991"/>
                  <a:pt x="8289822" y="5770683"/>
                </a:cubicBezTo>
                <a:cubicBezTo>
                  <a:pt x="8264526" y="5791382"/>
                  <a:pt x="8244986" y="5801734"/>
                  <a:pt x="8231182" y="5801734"/>
                </a:cubicBezTo>
                <a:cubicBezTo>
                  <a:pt x="8208190" y="5801734"/>
                  <a:pt x="8173694" y="5816678"/>
                  <a:pt x="8127706" y="5846570"/>
                </a:cubicBezTo>
                <a:cubicBezTo>
                  <a:pt x="8081714" y="5876468"/>
                  <a:pt x="8058718" y="5905210"/>
                  <a:pt x="8058718" y="5932806"/>
                </a:cubicBezTo>
                <a:cubicBezTo>
                  <a:pt x="8058718" y="5965000"/>
                  <a:pt x="8081714" y="5990296"/>
                  <a:pt x="8127706" y="6008693"/>
                </a:cubicBezTo>
                <a:cubicBezTo>
                  <a:pt x="8201294" y="6045488"/>
                  <a:pt x="8219690" y="6070785"/>
                  <a:pt x="8182894" y="6084580"/>
                </a:cubicBezTo>
                <a:cubicBezTo>
                  <a:pt x="8150702" y="6093779"/>
                  <a:pt x="8107010" y="6075380"/>
                  <a:pt x="8051822" y="6029394"/>
                </a:cubicBezTo>
                <a:cubicBezTo>
                  <a:pt x="8015026" y="5997194"/>
                  <a:pt x="7985134" y="5981097"/>
                  <a:pt x="7962134" y="5981097"/>
                </a:cubicBezTo>
                <a:cubicBezTo>
                  <a:pt x="7939138" y="5981097"/>
                  <a:pt x="7911549" y="6013290"/>
                  <a:pt x="7879349" y="6077682"/>
                </a:cubicBezTo>
                <a:cubicBezTo>
                  <a:pt x="7860949" y="6123671"/>
                  <a:pt x="7856355" y="6153569"/>
                  <a:pt x="7865553" y="6167364"/>
                </a:cubicBezTo>
                <a:cubicBezTo>
                  <a:pt x="7883951" y="6204159"/>
                  <a:pt x="7925342" y="6240951"/>
                  <a:pt x="7989730" y="6277746"/>
                </a:cubicBezTo>
                <a:cubicBezTo>
                  <a:pt x="8044922" y="6309938"/>
                  <a:pt x="8084014" y="6319137"/>
                  <a:pt x="8107010" y="6305342"/>
                </a:cubicBezTo>
                <a:cubicBezTo>
                  <a:pt x="8139202" y="6291541"/>
                  <a:pt x="8173694" y="6284644"/>
                  <a:pt x="8210490" y="6284644"/>
                </a:cubicBezTo>
                <a:cubicBezTo>
                  <a:pt x="8316270" y="6284644"/>
                  <a:pt x="8382958" y="6323735"/>
                  <a:pt x="8410554" y="6401921"/>
                </a:cubicBezTo>
                <a:cubicBezTo>
                  <a:pt x="8424350" y="6436417"/>
                  <a:pt x="8431246" y="6468035"/>
                  <a:pt x="8431246" y="6496781"/>
                </a:cubicBezTo>
                <a:lnTo>
                  <a:pt x="8418434" y="6544839"/>
                </a:lnTo>
                <a:lnTo>
                  <a:pt x="8441094" y="6547860"/>
                </a:lnTo>
                <a:cubicBezTo>
                  <a:pt x="8450394" y="6551579"/>
                  <a:pt x="8455046" y="6557160"/>
                  <a:pt x="8455046" y="6564603"/>
                </a:cubicBezTo>
                <a:cubicBezTo>
                  <a:pt x="8455046" y="6579491"/>
                  <a:pt x="8440170" y="6586940"/>
                  <a:pt x="8410394" y="6586940"/>
                </a:cubicBezTo>
                <a:lnTo>
                  <a:pt x="8400046" y="6582798"/>
                </a:lnTo>
                <a:lnTo>
                  <a:pt x="8358814" y="6615783"/>
                </a:lnTo>
                <a:cubicBezTo>
                  <a:pt x="8335818" y="6624982"/>
                  <a:pt x="8307070" y="6629582"/>
                  <a:pt x="8272578" y="6629582"/>
                </a:cubicBezTo>
                <a:cubicBezTo>
                  <a:pt x="8203594" y="6629582"/>
                  <a:pt x="8146098" y="6613485"/>
                  <a:pt x="8100110" y="6581293"/>
                </a:cubicBezTo>
                <a:lnTo>
                  <a:pt x="8058718" y="6546798"/>
                </a:lnTo>
                <a:cubicBezTo>
                  <a:pt x="8008126" y="6588191"/>
                  <a:pt x="7950638" y="6608883"/>
                  <a:pt x="7886253" y="6608883"/>
                </a:cubicBezTo>
                <a:cubicBezTo>
                  <a:pt x="7872451" y="6608883"/>
                  <a:pt x="7847155" y="6604288"/>
                  <a:pt x="7810365" y="6595088"/>
                </a:cubicBezTo>
                <a:lnTo>
                  <a:pt x="7749035" y="6542279"/>
                </a:lnTo>
                <a:lnTo>
                  <a:pt x="7729371" y="6542279"/>
                </a:lnTo>
                <a:cubicBezTo>
                  <a:pt x="7725651" y="6538555"/>
                  <a:pt x="7725651" y="6535765"/>
                  <a:pt x="7729373" y="6533905"/>
                </a:cubicBezTo>
                <a:lnTo>
                  <a:pt x="7746053" y="6531822"/>
                </a:lnTo>
                <a:lnTo>
                  <a:pt x="7727575" y="6450212"/>
                </a:lnTo>
                <a:cubicBezTo>
                  <a:pt x="7727575" y="6413423"/>
                  <a:pt x="7734479" y="6378927"/>
                  <a:pt x="7748273" y="6346736"/>
                </a:cubicBezTo>
                <a:cubicBezTo>
                  <a:pt x="7766673" y="6309938"/>
                  <a:pt x="7789667" y="6277746"/>
                  <a:pt x="7817263" y="6250148"/>
                </a:cubicBezTo>
                <a:cubicBezTo>
                  <a:pt x="7775871" y="6208757"/>
                  <a:pt x="7734479" y="6188065"/>
                  <a:pt x="7693087" y="6188065"/>
                </a:cubicBezTo>
                <a:cubicBezTo>
                  <a:pt x="7633295" y="6188065"/>
                  <a:pt x="7603397" y="6213359"/>
                  <a:pt x="7603397" y="6263951"/>
                </a:cubicBezTo>
                <a:cubicBezTo>
                  <a:pt x="7603397" y="6296143"/>
                  <a:pt x="7589603" y="6330639"/>
                  <a:pt x="7562007" y="6367428"/>
                </a:cubicBezTo>
                <a:cubicBezTo>
                  <a:pt x="7497619" y="6335234"/>
                  <a:pt x="7449331" y="6319137"/>
                  <a:pt x="7417137" y="6319137"/>
                </a:cubicBezTo>
                <a:cubicBezTo>
                  <a:pt x="7375743" y="6319137"/>
                  <a:pt x="7355045" y="6339829"/>
                  <a:pt x="7355045" y="6381223"/>
                </a:cubicBezTo>
                <a:cubicBezTo>
                  <a:pt x="7355045" y="6408819"/>
                  <a:pt x="7358497" y="6437567"/>
                  <a:pt x="7365395" y="6467459"/>
                </a:cubicBezTo>
                <a:cubicBezTo>
                  <a:pt x="7372291" y="6497350"/>
                  <a:pt x="7374593" y="6516899"/>
                  <a:pt x="7372291" y="6526099"/>
                </a:cubicBezTo>
                <a:cubicBezTo>
                  <a:pt x="7369991" y="6535298"/>
                  <a:pt x="7361943" y="6539894"/>
                  <a:pt x="7348147" y="6539894"/>
                </a:cubicBezTo>
                <a:cubicBezTo>
                  <a:pt x="7315953" y="6539894"/>
                  <a:pt x="7297557" y="6503105"/>
                  <a:pt x="7292953" y="6429520"/>
                </a:cubicBezTo>
                <a:cubicBezTo>
                  <a:pt x="7292953" y="6420320"/>
                  <a:pt x="7291810" y="6407669"/>
                  <a:pt x="7289508" y="6391572"/>
                </a:cubicBezTo>
                <a:cubicBezTo>
                  <a:pt x="7287208" y="6375475"/>
                  <a:pt x="7284906" y="6365126"/>
                  <a:pt x="7282610" y="6360530"/>
                </a:cubicBezTo>
                <a:cubicBezTo>
                  <a:pt x="7280310" y="6355926"/>
                  <a:pt x="7276856" y="6349029"/>
                  <a:pt x="7272261" y="6339829"/>
                </a:cubicBezTo>
                <a:cubicBezTo>
                  <a:pt x="7267659" y="6330639"/>
                  <a:pt x="7263061" y="6323735"/>
                  <a:pt x="7258466" y="6319137"/>
                </a:cubicBezTo>
                <a:cubicBezTo>
                  <a:pt x="7253864" y="6314535"/>
                  <a:pt x="7246965" y="6311090"/>
                  <a:pt x="7237767" y="6308788"/>
                </a:cubicBezTo>
                <a:cubicBezTo>
                  <a:pt x="7228568" y="6306486"/>
                  <a:pt x="7217073" y="6305342"/>
                  <a:pt x="7203271" y="6305342"/>
                </a:cubicBezTo>
                <a:cubicBezTo>
                  <a:pt x="7166482" y="6305342"/>
                  <a:pt x="7131989" y="6316837"/>
                  <a:pt x="7099795" y="6339829"/>
                </a:cubicBezTo>
                <a:cubicBezTo>
                  <a:pt x="7049205" y="6376627"/>
                  <a:pt x="7015861" y="6397326"/>
                  <a:pt x="6999764" y="6401921"/>
                </a:cubicBezTo>
                <a:cubicBezTo>
                  <a:pt x="6983661" y="6406519"/>
                  <a:pt x="6952617" y="6404223"/>
                  <a:pt x="6906628" y="6395024"/>
                </a:cubicBezTo>
                <a:lnTo>
                  <a:pt x="6906628" y="6484706"/>
                </a:lnTo>
                <a:cubicBezTo>
                  <a:pt x="6906628" y="6572094"/>
                  <a:pt x="6883627" y="6615780"/>
                  <a:pt x="6837641" y="6615780"/>
                </a:cubicBezTo>
                <a:cubicBezTo>
                  <a:pt x="6819242" y="6615780"/>
                  <a:pt x="6806597" y="6612335"/>
                  <a:pt x="6799693" y="6605431"/>
                </a:cubicBezTo>
                <a:cubicBezTo>
                  <a:pt x="6792796" y="6598534"/>
                  <a:pt x="6789351" y="6584739"/>
                  <a:pt x="6789351" y="6564038"/>
                </a:cubicBezTo>
                <a:cubicBezTo>
                  <a:pt x="6789351" y="6543346"/>
                  <a:pt x="6791646" y="6514604"/>
                  <a:pt x="6796248" y="6477808"/>
                </a:cubicBezTo>
                <a:cubicBezTo>
                  <a:pt x="6800843" y="6422622"/>
                  <a:pt x="6789351" y="6378927"/>
                  <a:pt x="6761755" y="6346736"/>
                </a:cubicBezTo>
                <a:cubicBezTo>
                  <a:pt x="6720361" y="6291541"/>
                  <a:pt x="6665173" y="6296143"/>
                  <a:pt x="6596184" y="6360530"/>
                </a:cubicBezTo>
                <a:cubicBezTo>
                  <a:pt x="6550189" y="6397326"/>
                  <a:pt x="6524895" y="6378927"/>
                  <a:pt x="6520297" y="6305342"/>
                </a:cubicBezTo>
                <a:cubicBezTo>
                  <a:pt x="6515695" y="6268547"/>
                  <a:pt x="6506502" y="6245553"/>
                  <a:pt x="6492701" y="6236353"/>
                </a:cubicBezTo>
                <a:cubicBezTo>
                  <a:pt x="6478906" y="6227154"/>
                  <a:pt x="6437513" y="6217956"/>
                  <a:pt x="6368526" y="6208757"/>
                </a:cubicBezTo>
                <a:cubicBezTo>
                  <a:pt x="6340927" y="6204159"/>
                  <a:pt x="6315631" y="6197255"/>
                  <a:pt x="6292639" y="6188065"/>
                </a:cubicBezTo>
                <a:cubicBezTo>
                  <a:pt x="6269645" y="6178865"/>
                  <a:pt x="6251246" y="6175413"/>
                  <a:pt x="6237451" y="6177713"/>
                </a:cubicBezTo>
                <a:lnTo>
                  <a:pt x="6175749" y="6199308"/>
                </a:lnTo>
                <a:lnTo>
                  <a:pt x="6177539" y="6201768"/>
                </a:lnTo>
                <a:cubicBezTo>
                  <a:pt x="6207312" y="6235265"/>
                  <a:pt x="6203586" y="6266889"/>
                  <a:pt x="6166363" y="6296662"/>
                </a:cubicBezTo>
                <a:cubicBezTo>
                  <a:pt x="6136601" y="6333874"/>
                  <a:pt x="6127290" y="6382259"/>
                  <a:pt x="6138452" y="6441797"/>
                </a:cubicBezTo>
                <a:cubicBezTo>
                  <a:pt x="6149627" y="6501343"/>
                  <a:pt x="6181251" y="6531117"/>
                  <a:pt x="6233349" y="6531117"/>
                </a:cubicBezTo>
                <a:cubicBezTo>
                  <a:pt x="6270571" y="6531117"/>
                  <a:pt x="6289172" y="6531117"/>
                  <a:pt x="6289172" y="6531117"/>
                </a:cubicBezTo>
                <a:cubicBezTo>
                  <a:pt x="6289172" y="6538555"/>
                  <a:pt x="6274297" y="6560890"/>
                  <a:pt x="6244524" y="6598102"/>
                </a:cubicBezTo>
                <a:cubicBezTo>
                  <a:pt x="6229636" y="6620426"/>
                  <a:pt x="6203586" y="6652063"/>
                  <a:pt x="6166363" y="6692999"/>
                </a:cubicBezTo>
                <a:cubicBezTo>
                  <a:pt x="6129151" y="6733934"/>
                  <a:pt x="6103104" y="6765558"/>
                  <a:pt x="6088216" y="6787896"/>
                </a:cubicBezTo>
                <a:cubicBezTo>
                  <a:pt x="6184975" y="6862319"/>
                  <a:pt x="6173813" y="6903254"/>
                  <a:pt x="6054730" y="6910704"/>
                </a:cubicBezTo>
                <a:lnTo>
                  <a:pt x="5965408" y="6910704"/>
                </a:lnTo>
                <a:lnTo>
                  <a:pt x="5965408" y="7000013"/>
                </a:lnTo>
                <a:cubicBezTo>
                  <a:pt x="5965408" y="7052110"/>
                  <a:pt x="5946807" y="7081886"/>
                  <a:pt x="5909587" y="7089333"/>
                </a:cubicBezTo>
                <a:cubicBezTo>
                  <a:pt x="5857487" y="7096771"/>
                  <a:pt x="5768178" y="7156318"/>
                  <a:pt x="5641644" y="7267954"/>
                </a:cubicBezTo>
                <a:cubicBezTo>
                  <a:pt x="5529999" y="7372162"/>
                  <a:pt x="5470464" y="7461471"/>
                  <a:pt x="5463015" y="7535894"/>
                </a:cubicBezTo>
                <a:cubicBezTo>
                  <a:pt x="5455576" y="7595441"/>
                  <a:pt x="5433252" y="7628940"/>
                  <a:pt x="5396029" y="7636379"/>
                </a:cubicBezTo>
                <a:cubicBezTo>
                  <a:pt x="5351379" y="7643826"/>
                  <a:pt x="5325329" y="7666152"/>
                  <a:pt x="5317882" y="7703364"/>
                </a:cubicBezTo>
                <a:cubicBezTo>
                  <a:pt x="5295556" y="7762911"/>
                  <a:pt x="5280670" y="7748023"/>
                  <a:pt x="5273221" y="7658714"/>
                </a:cubicBezTo>
                <a:cubicBezTo>
                  <a:pt x="5265783" y="7636379"/>
                  <a:pt x="5262059" y="7621491"/>
                  <a:pt x="5262059" y="7614053"/>
                </a:cubicBezTo>
                <a:lnTo>
                  <a:pt x="5150413" y="7614053"/>
                </a:lnTo>
                <a:cubicBezTo>
                  <a:pt x="5075989" y="7614053"/>
                  <a:pt x="5031330" y="7625217"/>
                  <a:pt x="5016442" y="7647541"/>
                </a:cubicBezTo>
                <a:cubicBezTo>
                  <a:pt x="5001567" y="7662426"/>
                  <a:pt x="4990392" y="7666152"/>
                  <a:pt x="4982956" y="7658714"/>
                </a:cubicBezTo>
                <a:cubicBezTo>
                  <a:pt x="4990392" y="7643826"/>
                  <a:pt x="4988541" y="7634515"/>
                  <a:pt x="4977369" y="7630791"/>
                </a:cubicBezTo>
                <a:cubicBezTo>
                  <a:pt x="4966207" y="7627079"/>
                  <a:pt x="4938295" y="7625217"/>
                  <a:pt x="4893633" y="7625217"/>
                </a:cubicBezTo>
                <a:cubicBezTo>
                  <a:pt x="4826649" y="7625217"/>
                  <a:pt x="4767113" y="7673591"/>
                  <a:pt x="4715013" y="7770349"/>
                </a:cubicBezTo>
                <a:cubicBezTo>
                  <a:pt x="4633143" y="7911767"/>
                  <a:pt x="4588481" y="7982467"/>
                  <a:pt x="4581043" y="7982467"/>
                </a:cubicBezTo>
                <a:cubicBezTo>
                  <a:pt x="4543822" y="7982467"/>
                  <a:pt x="4558707" y="7948979"/>
                  <a:pt x="4625693" y="7881993"/>
                </a:cubicBezTo>
                <a:cubicBezTo>
                  <a:pt x="4662905" y="7852220"/>
                  <a:pt x="4681516" y="7800123"/>
                  <a:pt x="4681516" y="7725688"/>
                </a:cubicBezTo>
                <a:cubicBezTo>
                  <a:pt x="4681516" y="7658714"/>
                  <a:pt x="4659192" y="7602880"/>
                  <a:pt x="4614531" y="7558229"/>
                </a:cubicBezTo>
                <a:cubicBezTo>
                  <a:pt x="4584757" y="7528456"/>
                  <a:pt x="4564295" y="7511709"/>
                  <a:pt x="4553123" y="7507994"/>
                </a:cubicBezTo>
                <a:cubicBezTo>
                  <a:pt x="4541958" y="7504270"/>
                  <a:pt x="4528935" y="7507994"/>
                  <a:pt x="4514057" y="7519156"/>
                </a:cubicBezTo>
                <a:cubicBezTo>
                  <a:pt x="4499172" y="7530318"/>
                  <a:pt x="4480561" y="7535894"/>
                  <a:pt x="4458237" y="7535894"/>
                </a:cubicBezTo>
                <a:cubicBezTo>
                  <a:pt x="4428461" y="7535894"/>
                  <a:pt x="4421014" y="7509845"/>
                  <a:pt x="4435899" y="7457747"/>
                </a:cubicBezTo>
                <a:cubicBezTo>
                  <a:pt x="4443349" y="7405648"/>
                  <a:pt x="4432187" y="7387036"/>
                  <a:pt x="4402413" y="7401924"/>
                </a:cubicBezTo>
                <a:cubicBezTo>
                  <a:pt x="4394964" y="7401924"/>
                  <a:pt x="4383802" y="7405648"/>
                  <a:pt x="4368914" y="7413086"/>
                </a:cubicBezTo>
                <a:cubicBezTo>
                  <a:pt x="4249831" y="7472633"/>
                  <a:pt x="4179123" y="7513570"/>
                  <a:pt x="4156797" y="7535894"/>
                </a:cubicBezTo>
                <a:cubicBezTo>
                  <a:pt x="4052599" y="7654990"/>
                  <a:pt x="3967003" y="7714526"/>
                  <a:pt x="3900018" y="7714526"/>
                </a:cubicBezTo>
                <a:cubicBezTo>
                  <a:pt x="3870245" y="7714526"/>
                  <a:pt x="3900018" y="7681038"/>
                  <a:pt x="3989329" y="7614053"/>
                </a:cubicBezTo>
                <a:lnTo>
                  <a:pt x="4045153" y="7580556"/>
                </a:lnTo>
                <a:cubicBezTo>
                  <a:pt x="4067487" y="7573117"/>
                  <a:pt x="4130747" y="7506132"/>
                  <a:pt x="4234944" y="7379600"/>
                </a:cubicBezTo>
                <a:cubicBezTo>
                  <a:pt x="4190285" y="7320051"/>
                  <a:pt x="4145635" y="7297727"/>
                  <a:pt x="4100973" y="7312615"/>
                </a:cubicBezTo>
                <a:cubicBezTo>
                  <a:pt x="4056315" y="7320051"/>
                  <a:pt x="4026552" y="7312615"/>
                  <a:pt x="4011664" y="7290289"/>
                </a:cubicBezTo>
                <a:cubicBezTo>
                  <a:pt x="3996777" y="7260515"/>
                  <a:pt x="3981891" y="7245630"/>
                  <a:pt x="3967003" y="7245630"/>
                </a:cubicBezTo>
                <a:cubicBezTo>
                  <a:pt x="3959556" y="7245630"/>
                  <a:pt x="3922344" y="7271677"/>
                  <a:pt x="3855359" y="7323777"/>
                </a:cubicBezTo>
                <a:cubicBezTo>
                  <a:pt x="3699062" y="7435423"/>
                  <a:pt x="3620915" y="7480071"/>
                  <a:pt x="3620915" y="7457747"/>
                </a:cubicBezTo>
                <a:cubicBezTo>
                  <a:pt x="3620915" y="7435423"/>
                  <a:pt x="3658127" y="7394486"/>
                  <a:pt x="3732551" y="7334950"/>
                </a:cubicBezTo>
                <a:cubicBezTo>
                  <a:pt x="3806985" y="7275403"/>
                  <a:pt x="3862806" y="7238191"/>
                  <a:pt x="3900018" y="7223292"/>
                </a:cubicBezTo>
                <a:cubicBezTo>
                  <a:pt x="3929791" y="7200968"/>
                  <a:pt x="3944668" y="7145156"/>
                  <a:pt x="3944668" y="7055836"/>
                </a:cubicBezTo>
                <a:cubicBezTo>
                  <a:pt x="3944668" y="6929304"/>
                  <a:pt x="3922344" y="6854881"/>
                  <a:pt x="3877694" y="6832554"/>
                </a:cubicBezTo>
                <a:cubicBezTo>
                  <a:pt x="3862806" y="6825107"/>
                  <a:pt x="3862806" y="6813945"/>
                  <a:pt x="3877694" y="6799058"/>
                </a:cubicBezTo>
                <a:cubicBezTo>
                  <a:pt x="3900018" y="6791619"/>
                  <a:pt x="3911182" y="6776734"/>
                  <a:pt x="3911182" y="6754396"/>
                </a:cubicBezTo>
                <a:cubicBezTo>
                  <a:pt x="3911182" y="6709748"/>
                  <a:pt x="3855359" y="6631588"/>
                  <a:pt x="3743723" y="6519955"/>
                </a:cubicBezTo>
                <a:lnTo>
                  <a:pt x="3565092" y="6363647"/>
                </a:lnTo>
                <a:cubicBezTo>
                  <a:pt x="3520433" y="6289226"/>
                  <a:pt x="3416236" y="6252003"/>
                  <a:pt x="3252492" y="6252003"/>
                </a:cubicBezTo>
                <a:lnTo>
                  <a:pt x="3163170" y="6252003"/>
                </a:lnTo>
                <a:lnTo>
                  <a:pt x="3040361" y="6252003"/>
                </a:lnTo>
                <a:cubicBezTo>
                  <a:pt x="2973376" y="6252003"/>
                  <a:pt x="2902679" y="6229677"/>
                  <a:pt x="2828244" y="6185018"/>
                </a:cubicBezTo>
                <a:cubicBezTo>
                  <a:pt x="2843131" y="6177580"/>
                  <a:pt x="2891505" y="6173856"/>
                  <a:pt x="2973376" y="6173856"/>
                </a:cubicBezTo>
                <a:lnTo>
                  <a:pt x="3062699" y="6173856"/>
                </a:lnTo>
                <a:cubicBezTo>
                  <a:pt x="3300866" y="6173856"/>
                  <a:pt x="3419949" y="6147806"/>
                  <a:pt x="3419949" y="6095707"/>
                </a:cubicBezTo>
                <a:cubicBezTo>
                  <a:pt x="3419949" y="6073383"/>
                  <a:pt x="3403210" y="6041747"/>
                  <a:pt x="3369713" y="6000812"/>
                </a:cubicBezTo>
                <a:cubicBezTo>
                  <a:pt x="3336213" y="5959874"/>
                  <a:pt x="3312028" y="5943125"/>
                  <a:pt x="3297140" y="5950574"/>
                </a:cubicBezTo>
                <a:cubicBezTo>
                  <a:pt x="3289701" y="5950574"/>
                  <a:pt x="3280401" y="5943125"/>
                  <a:pt x="3269229" y="5928239"/>
                </a:cubicBezTo>
                <a:cubicBezTo>
                  <a:pt x="3258067" y="5913351"/>
                  <a:pt x="3248767" y="5891027"/>
                  <a:pt x="3241317" y="5861254"/>
                </a:cubicBezTo>
                <a:cubicBezTo>
                  <a:pt x="3233881" y="5831481"/>
                  <a:pt x="3230155" y="5809154"/>
                  <a:pt x="3230155" y="5794269"/>
                </a:cubicBezTo>
                <a:cubicBezTo>
                  <a:pt x="3230155" y="5771945"/>
                  <a:pt x="3215281" y="5738446"/>
                  <a:pt x="3185507" y="5693795"/>
                </a:cubicBezTo>
                <a:cubicBezTo>
                  <a:pt x="3155731" y="5656575"/>
                  <a:pt x="3140845" y="5604475"/>
                  <a:pt x="3140845" y="5537490"/>
                </a:cubicBezTo>
                <a:cubicBezTo>
                  <a:pt x="3140845" y="5485393"/>
                  <a:pt x="3133407" y="5453755"/>
                  <a:pt x="3118519" y="5442593"/>
                </a:cubicBezTo>
                <a:cubicBezTo>
                  <a:pt x="3103634" y="5431431"/>
                  <a:pt x="3066411" y="5425855"/>
                  <a:pt x="3006875" y="5425855"/>
                </a:cubicBezTo>
                <a:cubicBezTo>
                  <a:pt x="2977102" y="5425855"/>
                  <a:pt x="2913841" y="5448181"/>
                  <a:pt x="2817082" y="5492840"/>
                </a:cubicBezTo>
                <a:cubicBezTo>
                  <a:pt x="2720323" y="5537490"/>
                  <a:pt x="2664500" y="5559825"/>
                  <a:pt x="2649612" y="5559825"/>
                </a:cubicBezTo>
                <a:cubicBezTo>
                  <a:pt x="2582627" y="5559825"/>
                  <a:pt x="2549141" y="5544939"/>
                  <a:pt x="2549141" y="5515166"/>
                </a:cubicBezTo>
                <a:cubicBezTo>
                  <a:pt x="2549141" y="5500278"/>
                  <a:pt x="2569603" y="5481667"/>
                  <a:pt x="2610539" y="5459343"/>
                </a:cubicBezTo>
                <a:cubicBezTo>
                  <a:pt x="2651476" y="5437019"/>
                  <a:pt x="2686824" y="5425855"/>
                  <a:pt x="2716597" y="5425855"/>
                </a:cubicBezTo>
                <a:cubicBezTo>
                  <a:pt x="2761259" y="5425855"/>
                  <a:pt x="2839406" y="5401658"/>
                  <a:pt x="2951052" y="5353284"/>
                </a:cubicBezTo>
                <a:cubicBezTo>
                  <a:pt x="3062699" y="5304899"/>
                  <a:pt x="3125958" y="5276988"/>
                  <a:pt x="3140845" y="5269549"/>
                </a:cubicBezTo>
                <a:cubicBezTo>
                  <a:pt x="3170619" y="5262111"/>
                  <a:pt x="3200393" y="5243500"/>
                  <a:pt x="3230155" y="5213726"/>
                </a:cubicBezTo>
                <a:cubicBezTo>
                  <a:pt x="3259929" y="5183953"/>
                  <a:pt x="3274816" y="5157903"/>
                  <a:pt x="3274816" y="5135579"/>
                </a:cubicBezTo>
                <a:cubicBezTo>
                  <a:pt x="3274816" y="5120691"/>
                  <a:pt x="3243192" y="5090918"/>
                  <a:pt x="3179919" y="5046270"/>
                </a:cubicBezTo>
                <a:cubicBezTo>
                  <a:pt x="3116657" y="5001609"/>
                  <a:pt x="3073861" y="4982997"/>
                  <a:pt x="3051535" y="4990447"/>
                </a:cubicBezTo>
                <a:cubicBezTo>
                  <a:pt x="2991987" y="5012771"/>
                  <a:pt x="2779870" y="5031382"/>
                  <a:pt x="2415171" y="5046270"/>
                </a:cubicBezTo>
                <a:cubicBezTo>
                  <a:pt x="2407721" y="5046270"/>
                  <a:pt x="2379809" y="5051844"/>
                  <a:pt x="2331436" y="5063006"/>
                </a:cubicBezTo>
                <a:cubicBezTo>
                  <a:pt x="2283051" y="5074170"/>
                  <a:pt x="2240254" y="5083482"/>
                  <a:pt x="2203042" y="5090918"/>
                </a:cubicBezTo>
                <a:cubicBezTo>
                  <a:pt x="2165831" y="5098367"/>
                  <a:pt x="2143504" y="5098367"/>
                  <a:pt x="2136057" y="5090918"/>
                </a:cubicBezTo>
                <a:cubicBezTo>
                  <a:pt x="2113731" y="5068594"/>
                  <a:pt x="2132342" y="5049982"/>
                  <a:pt x="2191878" y="5035097"/>
                </a:cubicBezTo>
                <a:cubicBezTo>
                  <a:pt x="2206765" y="5035097"/>
                  <a:pt x="2217927" y="5035097"/>
                  <a:pt x="2225377" y="5035097"/>
                </a:cubicBezTo>
                <a:cubicBezTo>
                  <a:pt x="2255139" y="5035097"/>
                  <a:pt x="2288639" y="5023933"/>
                  <a:pt x="2325851" y="5001609"/>
                </a:cubicBezTo>
                <a:cubicBezTo>
                  <a:pt x="2355624" y="4979285"/>
                  <a:pt x="2418883" y="4960673"/>
                  <a:pt x="2515642" y="4945785"/>
                </a:cubicBezTo>
                <a:cubicBezTo>
                  <a:pt x="2575191" y="4938347"/>
                  <a:pt x="2631014" y="4910424"/>
                  <a:pt x="2683111" y="4862051"/>
                </a:cubicBezTo>
                <a:cubicBezTo>
                  <a:pt x="2735211" y="4813677"/>
                  <a:pt x="2772421" y="4785765"/>
                  <a:pt x="2794758" y="4778318"/>
                </a:cubicBezTo>
                <a:cubicBezTo>
                  <a:pt x="2876629" y="4741106"/>
                  <a:pt x="2891505" y="4696445"/>
                  <a:pt x="2839406" y="4644348"/>
                </a:cubicBezTo>
                <a:cubicBezTo>
                  <a:pt x="2820801" y="4625741"/>
                  <a:pt x="2791961" y="4614576"/>
                  <a:pt x="2752887" y="4610855"/>
                </a:cubicBezTo>
                <a:lnTo>
                  <a:pt x="2626333" y="4620409"/>
                </a:lnTo>
                <a:lnTo>
                  <a:pt x="2622347" y="4644803"/>
                </a:lnTo>
                <a:cubicBezTo>
                  <a:pt x="2611137" y="4679297"/>
                  <a:pt x="2588283" y="4682747"/>
                  <a:pt x="2553787" y="4655150"/>
                </a:cubicBezTo>
                <a:cubicBezTo>
                  <a:pt x="2484797" y="4590763"/>
                  <a:pt x="2429611" y="4586161"/>
                  <a:pt x="2388219" y="4641356"/>
                </a:cubicBezTo>
                <a:lnTo>
                  <a:pt x="2386970" y="4643778"/>
                </a:lnTo>
                <a:lnTo>
                  <a:pt x="2390045" y="4649929"/>
                </a:lnTo>
                <a:lnTo>
                  <a:pt x="2380535" y="4656270"/>
                </a:lnTo>
                <a:lnTo>
                  <a:pt x="2358899" y="4698270"/>
                </a:lnTo>
                <a:cubicBezTo>
                  <a:pt x="2353151" y="4720114"/>
                  <a:pt x="2351427" y="4744834"/>
                  <a:pt x="2353725" y="4772428"/>
                </a:cubicBezTo>
                <a:cubicBezTo>
                  <a:pt x="2358327" y="4809224"/>
                  <a:pt x="2360622" y="4837966"/>
                  <a:pt x="2360622" y="4858658"/>
                </a:cubicBezTo>
                <a:cubicBezTo>
                  <a:pt x="2360622" y="4879359"/>
                  <a:pt x="2357177" y="4893154"/>
                  <a:pt x="2350279" y="4900051"/>
                </a:cubicBezTo>
                <a:cubicBezTo>
                  <a:pt x="2343373" y="4906955"/>
                  <a:pt x="2330731" y="4910400"/>
                  <a:pt x="2312331" y="4910400"/>
                </a:cubicBezTo>
                <a:cubicBezTo>
                  <a:pt x="2266343" y="4910400"/>
                  <a:pt x="2243343" y="4866714"/>
                  <a:pt x="2243343" y="4779326"/>
                </a:cubicBezTo>
                <a:lnTo>
                  <a:pt x="2243343" y="4689644"/>
                </a:lnTo>
                <a:cubicBezTo>
                  <a:pt x="2197354" y="4698844"/>
                  <a:pt x="2166312" y="4701139"/>
                  <a:pt x="2150209" y="4696541"/>
                </a:cubicBezTo>
                <a:cubicBezTo>
                  <a:pt x="2134112" y="4691946"/>
                  <a:pt x="2100768" y="4671247"/>
                  <a:pt x="2050178" y="4634449"/>
                </a:cubicBezTo>
                <a:cubicBezTo>
                  <a:pt x="2017984" y="4611457"/>
                  <a:pt x="1983491" y="4599962"/>
                  <a:pt x="1946701" y="4599962"/>
                </a:cubicBezTo>
                <a:cubicBezTo>
                  <a:pt x="1932898" y="4599962"/>
                  <a:pt x="1921405" y="4601106"/>
                  <a:pt x="1912205" y="4603408"/>
                </a:cubicBezTo>
                <a:cubicBezTo>
                  <a:pt x="1903006" y="4605710"/>
                  <a:pt x="1896109" y="4609155"/>
                  <a:pt x="1891507" y="4613757"/>
                </a:cubicBezTo>
                <a:cubicBezTo>
                  <a:pt x="1886909" y="4618355"/>
                  <a:pt x="1882314" y="4625259"/>
                  <a:pt x="1877712" y="4634449"/>
                </a:cubicBezTo>
                <a:cubicBezTo>
                  <a:pt x="1873115" y="4643649"/>
                  <a:pt x="1869663" y="4650546"/>
                  <a:pt x="1867361" y="4655150"/>
                </a:cubicBezTo>
                <a:cubicBezTo>
                  <a:pt x="1865067" y="4659746"/>
                  <a:pt x="1862765" y="4670095"/>
                  <a:pt x="1860463" y="4686192"/>
                </a:cubicBezTo>
                <a:cubicBezTo>
                  <a:pt x="1858163" y="4702289"/>
                  <a:pt x="1857017" y="4714940"/>
                  <a:pt x="1857017" y="4724140"/>
                </a:cubicBezTo>
                <a:cubicBezTo>
                  <a:pt x="1852415" y="4797725"/>
                  <a:pt x="1834017" y="4834514"/>
                  <a:pt x="1801825" y="4834514"/>
                </a:cubicBezTo>
                <a:cubicBezTo>
                  <a:pt x="1788031" y="4834514"/>
                  <a:pt x="1779981" y="4829918"/>
                  <a:pt x="1777679" y="4820719"/>
                </a:cubicBezTo>
                <a:cubicBezTo>
                  <a:pt x="1775379" y="4811519"/>
                  <a:pt x="1777679" y="4791970"/>
                  <a:pt x="1784577" y="4762079"/>
                </a:cubicBezTo>
                <a:cubicBezTo>
                  <a:pt x="1791476" y="4732187"/>
                  <a:pt x="1794928" y="4703439"/>
                  <a:pt x="1794928" y="4675843"/>
                </a:cubicBezTo>
                <a:cubicBezTo>
                  <a:pt x="1794928" y="4634449"/>
                  <a:pt x="1774227" y="4613757"/>
                  <a:pt x="1732836" y="4613757"/>
                </a:cubicBezTo>
                <a:cubicBezTo>
                  <a:pt x="1700642" y="4613757"/>
                  <a:pt x="1652351" y="4629854"/>
                  <a:pt x="1587967" y="4662048"/>
                </a:cubicBezTo>
                <a:cubicBezTo>
                  <a:pt x="1574167" y="4643653"/>
                  <a:pt x="1563820" y="4625830"/>
                  <a:pt x="1556921" y="4608586"/>
                </a:cubicBezTo>
                <a:lnTo>
                  <a:pt x="1553065" y="4589948"/>
                </a:lnTo>
                <a:lnTo>
                  <a:pt x="1541557" y="4570384"/>
                </a:lnTo>
                <a:cubicBezTo>
                  <a:pt x="1539695" y="4563872"/>
                  <a:pt x="1540627" y="4558755"/>
                  <a:pt x="1544352" y="4555036"/>
                </a:cubicBezTo>
                <a:lnTo>
                  <a:pt x="1545062" y="4554732"/>
                </a:lnTo>
                <a:lnTo>
                  <a:pt x="1524151" y="4501655"/>
                </a:lnTo>
                <a:cubicBezTo>
                  <a:pt x="1509203" y="4489008"/>
                  <a:pt x="1486781" y="4482685"/>
                  <a:pt x="1456885" y="4482685"/>
                </a:cubicBezTo>
                <a:cubicBezTo>
                  <a:pt x="1415494" y="4482685"/>
                  <a:pt x="1374101" y="4503377"/>
                  <a:pt x="1332710" y="4544768"/>
                </a:cubicBezTo>
                <a:lnTo>
                  <a:pt x="1358851" y="4581369"/>
                </a:lnTo>
                <a:lnTo>
                  <a:pt x="1376883" y="4577362"/>
                </a:lnTo>
                <a:cubicBezTo>
                  <a:pt x="1391771" y="4577362"/>
                  <a:pt x="1402933" y="4581086"/>
                  <a:pt x="1410382" y="4588524"/>
                </a:cubicBezTo>
                <a:cubicBezTo>
                  <a:pt x="1410382" y="4592248"/>
                  <a:pt x="1406661" y="4596900"/>
                  <a:pt x="1399215" y="4602484"/>
                </a:cubicBezTo>
                <a:lnTo>
                  <a:pt x="1381371" y="4612894"/>
                </a:lnTo>
                <a:lnTo>
                  <a:pt x="1401699" y="4641356"/>
                </a:lnTo>
                <a:cubicBezTo>
                  <a:pt x="1415494" y="4673547"/>
                  <a:pt x="1422398" y="4708043"/>
                  <a:pt x="1422398" y="4744832"/>
                </a:cubicBezTo>
                <a:cubicBezTo>
                  <a:pt x="1422398" y="4818417"/>
                  <a:pt x="1394799" y="4866714"/>
                  <a:pt x="1339607" y="4889708"/>
                </a:cubicBezTo>
                <a:cubicBezTo>
                  <a:pt x="1302818" y="4898908"/>
                  <a:pt x="1277522" y="4903503"/>
                  <a:pt x="1263721" y="4903503"/>
                </a:cubicBezTo>
                <a:cubicBezTo>
                  <a:pt x="1199333" y="4903503"/>
                  <a:pt x="1141845" y="4882811"/>
                  <a:pt x="1091255" y="4841418"/>
                </a:cubicBezTo>
                <a:lnTo>
                  <a:pt x="1049861" y="4875913"/>
                </a:lnTo>
                <a:cubicBezTo>
                  <a:pt x="1003873" y="4908105"/>
                  <a:pt x="946379" y="4924202"/>
                  <a:pt x="877396" y="4924202"/>
                </a:cubicBezTo>
                <a:cubicBezTo>
                  <a:pt x="808407" y="4924202"/>
                  <a:pt x="762411" y="4905805"/>
                  <a:pt x="739417" y="4869007"/>
                </a:cubicBezTo>
                <a:cubicBezTo>
                  <a:pt x="711828" y="4823021"/>
                  <a:pt x="711828" y="4765531"/>
                  <a:pt x="739417" y="4696541"/>
                </a:cubicBezTo>
                <a:cubicBezTo>
                  <a:pt x="767013" y="4618355"/>
                  <a:pt x="833703" y="4579264"/>
                  <a:pt x="939481" y="4579264"/>
                </a:cubicBezTo>
                <a:cubicBezTo>
                  <a:pt x="976277" y="4579264"/>
                  <a:pt x="1010771" y="4586161"/>
                  <a:pt x="1042964" y="4599962"/>
                </a:cubicBezTo>
                <a:cubicBezTo>
                  <a:pt x="1065959" y="4613757"/>
                  <a:pt x="1105049" y="4604558"/>
                  <a:pt x="1160242" y="4572366"/>
                </a:cubicBezTo>
                <a:cubicBezTo>
                  <a:pt x="1224629" y="4535571"/>
                  <a:pt x="1266021" y="4498779"/>
                  <a:pt x="1284419" y="4461984"/>
                </a:cubicBezTo>
                <a:cubicBezTo>
                  <a:pt x="1293619" y="4448189"/>
                  <a:pt x="1289023" y="4418291"/>
                  <a:pt x="1270625" y="4372302"/>
                </a:cubicBezTo>
                <a:cubicBezTo>
                  <a:pt x="1238424" y="4307910"/>
                  <a:pt x="1210835" y="4275717"/>
                  <a:pt x="1187841" y="4275717"/>
                </a:cubicBezTo>
                <a:cubicBezTo>
                  <a:pt x="1164839" y="4275717"/>
                  <a:pt x="1134948" y="4291814"/>
                  <a:pt x="1098152" y="4324014"/>
                </a:cubicBezTo>
                <a:cubicBezTo>
                  <a:pt x="1042964" y="4370000"/>
                  <a:pt x="999271" y="4388399"/>
                  <a:pt x="967077" y="4379200"/>
                </a:cubicBezTo>
                <a:cubicBezTo>
                  <a:pt x="930282" y="4365405"/>
                  <a:pt x="948679" y="4340108"/>
                  <a:pt x="1022265" y="4303313"/>
                </a:cubicBezTo>
                <a:cubicBezTo>
                  <a:pt x="1068261" y="4284916"/>
                  <a:pt x="1091255" y="4259620"/>
                  <a:pt x="1091255" y="4227426"/>
                </a:cubicBezTo>
                <a:cubicBezTo>
                  <a:pt x="1091255" y="4199830"/>
                  <a:pt x="1068261" y="4171088"/>
                  <a:pt x="1022265" y="4141190"/>
                </a:cubicBezTo>
                <a:cubicBezTo>
                  <a:pt x="976277" y="4111298"/>
                  <a:pt x="941781" y="4096354"/>
                  <a:pt x="918787" y="4096354"/>
                </a:cubicBezTo>
                <a:cubicBezTo>
                  <a:pt x="904985" y="4096354"/>
                  <a:pt x="885443" y="4086002"/>
                  <a:pt x="860149" y="4065303"/>
                </a:cubicBezTo>
                <a:cubicBezTo>
                  <a:pt x="834853" y="4044611"/>
                  <a:pt x="817606" y="4034262"/>
                  <a:pt x="808407" y="4034262"/>
                </a:cubicBezTo>
                <a:cubicBezTo>
                  <a:pt x="757816" y="4034262"/>
                  <a:pt x="746315" y="4015863"/>
                  <a:pt x="773913" y="3979074"/>
                </a:cubicBezTo>
                <a:cubicBezTo>
                  <a:pt x="787707" y="3965272"/>
                  <a:pt x="803811" y="3953777"/>
                  <a:pt x="822201" y="3944580"/>
                </a:cubicBezTo>
                <a:cubicBezTo>
                  <a:pt x="854395" y="3930785"/>
                  <a:pt x="870492" y="3910084"/>
                  <a:pt x="870492" y="3882488"/>
                </a:cubicBezTo>
                <a:cubicBezTo>
                  <a:pt x="870492" y="3854898"/>
                  <a:pt x="857847" y="3826150"/>
                  <a:pt x="832551" y="3796259"/>
                </a:cubicBezTo>
                <a:cubicBezTo>
                  <a:pt x="807257" y="3766360"/>
                  <a:pt x="780811" y="3746818"/>
                  <a:pt x="753219" y="3737619"/>
                </a:cubicBezTo>
                <a:cubicBezTo>
                  <a:pt x="721020" y="3719220"/>
                  <a:pt x="704924" y="3707720"/>
                  <a:pt x="704924" y="3703125"/>
                </a:cubicBezTo>
                <a:lnTo>
                  <a:pt x="746315" y="3654828"/>
                </a:lnTo>
                <a:cubicBezTo>
                  <a:pt x="769315" y="3618039"/>
                  <a:pt x="780811" y="3597338"/>
                  <a:pt x="780811" y="3592742"/>
                </a:cubicBezTo>
                <a:cubicBezTo>
                  <a:pt x="780811" y="3569748"/>
                  <a:pt x="739417" y="3555947"/>
                  <a:pt x="656633" y="3551351"/>
                </a:cubicBezTo>
                <a:cubicBezTo>
                  <a:pt x="583048" y="3546747"/>
                  <a:pt x="548553" y="3537554"/>
                  <a:pt x="553150" y="3523753"/>
                </a:cubicBezTo>
                <a:cubicBezTo>
                  <a:pt x="566951" y="3509958"/>
                  <a:pt x="596843" y="3498459"/>
                  <a:pt x="642838" y="3489259"/>
                </a:cubicBezTo>
                <a:cubicBezTo>
                  <a:pt x="721020" y="3470861"/>
                  <a:pt x="755514" y="3436374"/>
                  <a:pt x="746315" y="3385783"/>
                </a:cubicBezTo>
                <a:cubicBezTo>
                  <a:pt x="732520" y="3344390"/>
                  <a:pt x="693429" y="3323691"/>
                  <a:pt x="629037" y="3323691"/>
                </a:cubicBezTo>
                <a:cubicBezTo>
                  <a:pt x="569253" y="3323691"/>
                  <a:pt x="539355" y="3307594"/>
                  <a:pt x="539355" y="3275401"/>
                </a:cubicBezTo>
                <a:cubicBezTo>
                  <a:pt x="539355" y="3261599"/>
                  <a:pt x="557752" y="3254702"/>
                  <a:pt x="594548" y="3254702"/>
                </a:cubicBezTo>
                <a:cubicBezTo>
                  <a:pt x="654331" y="3254702"/>
                  <a:pt x="698026" y="3227110"/>
                  <a:pt x="725622" y="3171918"/>
                </a:cubicBezTo>
                <a:cubicBezTo>
                  <a:pt x="739417" y="3148923"/>
                  <a:pt x="747467" y="3115580"/>
                  <a:pt x="749767" y="3071885"/>
                </a:cubicBezTo>
                <a:cubicBezTo>
                  <a:pt x="752069" y="3028191"/>
                  <a:pt x="746315" y="2997150"/>
                  <a:pt x="732520" y="2978751"/>
                </a:cubicBezTo>
                <a:cubicBezTo>
                  <a:pt x="727924" y="2969552"/>
                  <a:pt x="689977" y="2944257"/>
                  <a:pt x="618694" y="2902864"/>
                </a:cubicBezTo>
                <a:cubicBezTo>
                  <a:pt x="547403" y="2861473"/>
                  <a:pt x="511757" y="2833881"/>
                  <a:pt x="511757" y="2820080"/>
                </a:cubicBezTo>
                <a:lnTo>
                  <a:pt x="518661" y="2813183"/>
                </a:lnTo>
                <a:lnTo>
                  <a:pt x="739417" y="2868371"/>
                </a:lnTo>
                <a:cubicBezTo>
                  <a:pt x="794611" y="2868371"/>
                  <a:pt x="822201" y="2840779"/>
                  <a:pt x="822201" y="2785586"/>
                </a:cubicBezTo>
                <a:cubicBezTo>
                  <a:pt x="822201" y="2744193"/>
                  <a:pt x="780811" y="2693603"/>
                  <a:pt x="698026" y="2633813"/>
                </a:cubicBezTo>
                <a:cubicBezTo>
                  <a:pt x="619844" y="2583229"/>
                  <a:pt x="587644" y="2548733"/>
                  <a:pt x="601445" y="2530334"/>
                </a:cubicBezTo>
                <a:cubicBezTo>
                  <a:pt x="615242" y="2507342"/>
                  <a:pt x="647434" y="2523437"/>
                  <a:pt x="698026" y="2578625"/>
                </a:cubicBezTo>
                <a:cubicBezTo>
                  <a:pt x="739417" y="2624620"/>
                  <a:pt x="771611" y="2647614"/>
                  <a:pt x="794611" y="2647614"/>
                </a:cubicBezTo>
                <a:cubicBezTo>
                  <a:pt x="863595" y="2647614"/>
                  <a:pt x="909589" y="2599324"/>
                  <a:pt x="932584" y="2502738"/>
                </a:cubicBezTo>
                <a:cubicBezTo>
                  <a:pt x="937186" y="2475142"/>
                  <a:pt x="921083" y="2440653"/>
                  <a:pt x="884293" y="2399262"/>
                </a:cubicBezTo>
                <a:cubicBezTo>
                  <a:pt x="847497" y="2353267"/>
                  <a:pt x="829099" y="2323375"/>
                  <a:pt x="829099" y="2309574"/>
                </a:cubicBezTo>
                <a:cubicBezTo>
                  <a:pt x="829099" y="2300374"/>
                  <a:pt x="833703" y="2295777"/>
                  <a:pt x="842900" y="2295777"/>
                </a:cubicBezTo>
                <a:cubicBezTo>
                  <a:pt x="861299" y="2295777"/>
                  <a:pt x="886595" y="2311874"/>
                  <a:pt x="918787" y="2344067"/>
                </a:cubicBezTo>
                <a:cubicBezTo>
                  <a:pt x="964775" y="2385460"/>
                  <a:pt x="1006169" y="2394658"/>
                  <a:pt x="1042964" y="2371664"/>
                </a:cubicBezTo>
                <a:cubicBezTo>
                  <a:pt x="1075158" y="2357862"/>
                  <a:pt x="1091255" y="2325669"/>
                  <a:pt x="1091255" y="2275078"/>
                </a:cubicBezTo>
                <a:cubicBezTo>
                  <a:pt x="1091255" y="2238289"/>
                  <a:pt x="1084357" y="2173895"/>
                  <a:pt x="1070561" y="2081911"/>
                </a:cubicBezTo>
                <a:cubicBezTo>
                  <a:pt x="1065959" y="2058917"/>
                  <a:pt x="1064809" y="2042822"/>
                  <a:pt x="1067109" y="2033623"/>
                </a:cubicBezTo>
                <a:cubicBezTo>
                  <a:pt x="1069411" y="2024424"/>
                  <a:pt x="1075158" y="2022128"/>
                  <a:pt x="1084357" y="2026726"/>
                </a:cubicBezTo>
                <a:cubicBezTo>
                  <a:pt x="1098152" y="2026726"/>
                  <a:pt x="1111953" y="2042822"/>
                  <a:pt x="1125749" y="2075014"/>
                </a:cubicBezTo>
                <a:cubicBezTo>
                  <a:pt x="1153345" y="2130209"/>
                  <a:pt x="1185539" y="2150901"/>
                  <a:pt x="1222327" y="2137106"/>
                </a:cubicBezTo>
                <a:cubicBezTo>
                  <a:pt x="1272920" y="2123304"/>
                  <a:pt x="1298214" y="2091111"/>
                  <a:pt x="1298214" y="2040520"/>
                </a:cubicBezTo>
                <a:cubicBezTo>
                  <a:pt x="1298214" y="2008327"/>
                  <a:pt x="1291317" y="1964634"/>
                  <a:pt x="1277522" y="1909446"/>
                </a:cubicBezTo>
                <a:cubicBezTo>
                  <a:pt x="1259123" y="1822066"/>
                  <a:pt x="1261425" y="1778373"/>
                  <a:pt x="1284419" y="1778373"/>
                </a:cubicBezTo>
                <a:cubicBezTo>
                  <a:pt x="1312015" y="1778373"/>
                  <a:pt x="1337312" y="1817464"/>
                  <a:pt x="1360306" y="1895651"/>
                </a:cubicBezTo>
                <a:cubicBezTo>
                  <a:pt x="1383301" y="1964634"/>
                  <a:pt x="1420096" y="1999127"/>
                  <a:pt x="1470687" y="1999127"/>
                </a:cubicBezTo>
                <a:cubicBezTo>
                  <a:pt x="1558068" y="1999127"/>
                  <a:pt x="1601761" y="1976135"/>
                  <a:pt x="1601761" y="1930147"/>
                </a:cubicBezTo>
                <a:cubicBezTo>
                  <a:pt x="1601761" y="1893351"/>
                  <a:pt x="1578767" y="1812866"/>
                  <a:pt x="1532772" y="1688685"/>
                </a:cubicBezTo>
                <a:cubicBezTo>
                  <a:pt x="1486783" y="1559912"/>
                  <a:pt x="1463789" y="1467928"/>
                  <a:pt x="1463789" y="1412734"/>
                </a:cubicBezTo>
                <a:cubicBezTo>
                  <a:pt x="1463789" y="1398939"/>
                  <a:pt x="1468387" y="1392042"/>
                  <a:pt x="1477586" y="1392042"/>
                </a:cubicBezTo>
                <a:cubicBezTo>
                  <a:pt x="1514375" y="1392042"/>
                  <a:pt x="1548869" y="1472524"/>
                  <a:pt x="1581069" y="1633497"/>
                </a:cubicBezTo>
                <a:cubicBezTo>
                  <a:pt x="1613263" y="1803667"/>
                  <a:pt x="1661551" y="1888753"/>
                  <a:pt x="1725939" y="1888753"/>
                </a:cubicBezTo>
                <a:cubicBezTo>
                  <a:pt x="1762734" y="1888753"/>
                  <a:pt x="1801825" y="1870356"/>
                  <a:pt x="1843217" y="1833559"/>
                </a:cubicBezTo>
                <a:cubicBezTo>
                  <a:pt x="1898411" y="1787572"/>
                  <a:pt x="1930605" y="1762276"/>
                  <a:pt x="1939802" y="1757672"/>
                </a:cubicBezTo>
                <a:cubicBezTo>
                  <a:pt x="1971995" y="1739275"/>
                  <a:pt x="1969693" y="1727780"/>
                  <a:pt x="1932898" y="1723179"/>
                </a:cubicBezTo>
                <a:lnTo>
                  <a:pt x="1877712" y="1716281"/>
                </a:lnTo>
                <a:cubicBezTo>
                  <a:pt x="1781131" y="1707081"/>
                  <a:pt x="1732836" y="1695589"/>
                  <a:pt x="1732836" y="1681785"/>
                </a:cubicBezTo>
                <a:cubicBezTo>
                  <a:pt x="1732836" y="1672586"/>
                  <a:pt x="1771933" y="1667991"/>
                  <a:pt x="1850113" y="1667991"/>
                </a:cubicBezTo>
                <a:lnTo>
                  <a:pt x="1953599" y="1667991"/>
                </a:lnTo>
                <a:cubicBezTo>
                  <a:pt x="1967393" y="1635799"/>
                  <a:pt x="1974291" y="1569109"/>
                  <a:pt x="1974291" y="1467928"/>
                </a:cubicBezTo>
                <a:cubicBezTo>
                  <a:pt x="1969693" y="1380540"/>
                  <a:pt x="1974291" y="1329950"/>
                  <a:pt x="1988093" y="1316155"/>
                </a:cubicBezTo>
                <a:cubicBezTo>
                  <a:pt x="2001887" y="1302358"/>
                  <a:pt x="2011087" y="1304654"/>
                  <a:pt x="2015689" y="1323053"/>
                </a:cubicBezTo>
                <a:cubicBezTo>
                  <a:pt x="2024881" y="1341449"/>
                  <a:pt x="2029485" y="1401239"/>
                  <a:pt x="2029485" y="1502422"/>
                </a:cubicBezTo>
                <a:cubicBezTo>
                  <a:pt x="2034081" y="1663389"/>
                  <a:pt x="2057081" y="1743877"/>
                  <a:pt x="2098473" y="1743877"/>
                </a:cubicBezTo>
                <a:cubicBezTo>
                  <a:pt x="2135264" y="1743877"/>
                  <a:pt x="2158259" y="1716281"/>
                  <a:pt x="2167455" y="1661093"/>
                </a:cubicBezTo>
                <a:cubicBezTo>
                  <a:pt x="2172059" y="1633497"/>
                  <a:pt x="2160558" y="1605899"/>
                  <a:pt x="2132969" y="1578309"/>
                </a:cubicBezTo>
                <a:cubicBezTo>
                  <a:pt x="2091569" y="1532314"/>
                  <a:pt x="2096173" y="1500120"/>
                  <a:pt x="2146763" y="1481723"/>
                </a:cubicBezTo>
                <a:cubicBezTo>
                  <a:pt x="2174359" y="1472524"/>
                  <a:pt x="2191609" y="1463324"/>
                  <a:pt x="2198506" y="1454134"/>
                </a:cubicBezTo>
                <a:cubicBezTo>
                  <a:pt x="2201953" y="1449534"/>
                  <a:pt x="2203967" y="1441482"/>
                  <a:pt x="2204541" y="1429985"/>
                </a:cubicBezTo>
                <a:lnTo>
                  <a:pt x="2202953" y="1402499"/>
                </a:lnTo>
                <a:lnTo>
                  <a:pt x="2180716" y="1373212"/>
                </a:lnTo>
                <a:cubicBezTo>
                  <a:pt x="2136057" y="1328553"/>
                  <a:pt x="2117457" y="1295064"/>
                  <a:pt x="2124895" y="1272729"/>
                </a:cubicBezTo>
                <a:cubicBezTo>
                  <a:pt x="2147219" y="1242956"/>
                  <a:pt x="2169554" y="1257852"/>
                  <a:pt x="2191878" y="1317391"/>
                </a:cubicBezTo>
                <a:lnTo>
                  <a:pt x="2197765" y="1339095"/>
                </a:lnTo>
                <a:lnTo>
                  <a:pt x="2195054" y="1309258"/>
                </a:lnTo>
                <a:lnTo>
                  <a:pt x="2243343" y="1309258"/>
                </a:lnTo>
                <a:cubicBezTo>
                  <a:pt x="2270941" y="1309258"/>
                  <a:pt x="2288187" y="1304654"/>
                  <a:pt x="2295085" y="1295463"/>
                </a:cubicBezTo>
                <a:cubicBezTo>
                  <a:pt x="2301983" y="1286263"/>
                  <a:pt x="2298537" y="1265563"/>
                  <a:pt x="2284735" y="1233371"/>
                </a:cubicBezTo>
                <a:cubicBezTo>
                  <a:pt x="2266343" y="1187376"/>
                  <a:pt x="2261741" y="1159784"/>
                  <a:pt x="2270941" y="1150587"/>
                </a:cubicBezTo>
                <a:cubicBezTo>
                  <a:pt x="2280138" y="1141387"/>
                  <a:pt x="2312331" y="1134490"/>
                  <a:pt x="2367526" y="1129886"/>
                </a:cubicBezTo>
                <a:cubicBezTo>
                  <a:pt x="2514695" y="1116091"/>
                  <a:pt x="2597480" y="1070096"/>
                  <a:pt x="2615879" y="991916"/>
                </a:cubicBezTo>
                <a:cubicBezTo>
                  <a:pt x="2620474" y="964318"/>
                  <a:pt x="2644621" y="940173"/>
                  <a:pt x="2688313" y="919481"/>
                </a:cubicBezTo>
                <a:cubicBezTo>
                  <a:pt x="2732007" y="898780"/>
                  <a:pt x="2776851" y="888431"/>
                  <a:pt x="2822840" y="888431"/>
                </a:cubicBezTo>
                <a:cubicBezTo>
                  <a:pt x="2868829" y="888431"/>
                  <a:pt x="2903323" y="899932"/>
                  <a:pt x="2926323" y="922927"/>
                </a:cubicBezTo>
                <a:cubicBezTo>
                  <a:pt x="2953913" y="950523"/>
                  <a:pt x="2986107" y="950523"/>
                  <a:pt x="3022902" y="922927"/>
                </a:cubicBezTo>
                <a:cubicBezTo>
                  <a:pt x="3041300" y="909127"/>
                  <a:pt x="3056823" y="905103"/>
                  <a:pt x="3069471" y="910853"/>
                </a:cubicBezTo>
                <a:lnTo>
                  <a:pt x="3081732" y="922486"/>
                </a:lnTo>
                <a:lnTo>
                  <a:pt x="3082235" y="923850"/>
                </a:lnTo>
                <a:lnTo>
                  <a:pt x="3087770" y="930440"/>
                </a:lnTo>
                <a:lnTo>
                  <a:pt x="3098789" y="957420"/>
                </a:lnTo>
                <a:cubicBezTo>
                  <a:pt x="3121783" y="998813"/>
                  <a:pt x="3149381" y="1019512"/>
                  <a:pt x="3181573" y="1019512"/>
                </a:cubicBezTo>
                <a:cubicBezTo>
                  <a:pt x="3213767" y="1019512"/>
                  <a:pt x="3255158" y="1001113"/>
                  <a:pt x="3305751" y="964318"/>
                </a:cubicBezTo>
                <a:cubicBezTo>
                  <a:pt x="3328751" y="945921"/>
                  <a:pt x="3347141" y="935578"/>
                  <a:pt x="3360945" y="933276"/>
                </a:cubicBezTo>
                <a:cubicBezTo>
                  <a:pt x="3374740" y="930974"/>
                  <a:pt x="3383937" y="934426"/>
                  <a:pt x="3388535" y="943625"/>
                </a:cubicBezTo>
                <a:cubicBezTo>
                  <a:pt x="3393137" y="952825"/>
                  <a:pt x="3393137" y="971215"/>
                  <a:pt x="3388535" y="998813"/>
                </a:cubicBezTo>
                <a:cubicBezTo>
                  <a:pt x="3388535" y="1053999"/>
                  <a:pt x="3413831" y="1081597"/>
                  <a:pt x="3464421" y="1081597"/>
                </a:cubicBezTo>
                <a:lnTo>
                  <a:pt x="3650689" y="1012608"/>
                </a:lnTo>
                <a:cubicBezTo>
                  <a:pt x="3664483" y="1040204"/>
                  <a:pt x="3680580" y="1070096"/>
                  <a:pt x="3698979" y="1102296"/>
                </a:cubicBezTo>
                <a:cubicBezTo>
                  <a:pt x="3731173" y="1162084"/>
                  <a:pt x="3767390" y="1213248"/>
                  <a:pt x="3807633" y="1255789"/>
                </a:cubicBezTo>
                <a:lnTo>
                  <a:pt x="3895101" y="1322809"/>
                </a:lnTo>
                <a:lnTo>
                  <a:pt x="3876292" y="1276919"/>
                </a:lnTo>
                <a:cubicBezTo>
                  <a:pt x="3862335" y="1240636"/>
                  <a:pt x="3855359" y="1216913"/>
                  <a:pt x="3855359" y="1205744"/>
                </a:cubicBezTo>
                <a:cubicBezTo>
                  <a:pt x="3855359" y="1175971"/>
                  <a:pt x="3849771" y="1144346"/>
                  <a:pt x="3838609" y="1110847"/>
                </a:cubicBezTo>
                <a:cubicBezTo>
                  <a:pt x="3827447" y="1077361"/>
                  <a:pt x="3808847" y="1042000"/>
                  <a:pt x="3782786" y="1004788"/>
                </a:cubicBezTo>
                <a:cubicBezTo>
                  <a:pt x="3756747" y="967577"/>
                  <a:pt x="3740000" y="937803"/>
                  <a:pt x="3732551" y="915479"/>
                </a:cubicBezTo>
                <a:cubicBezTo>
                  <a:pt x="3710225" y="855930"/>
                  <a:pt x="3680451" y="807556"/>
                  <a:pt x="3643239" y="770334"/>
                </a:cubicBezTo>
                <a:cubicBezTo>
                  <a:pt x="3613465" y="740571"/>
                  <a:pt x="3598580" y="718236"/>
                  <a:pt x="3598580" y="703348"/>
                </a:cubicBezTo>
                <a:cubicBezTo>
                  <a:pt x="3598580" y="681024"/>
                  <a:pt x="3606961" y="672655"/>
                  <a:pt x="3623697" y="678232"/>
                </a:cubicBezTo>
                <a:close/>
                <a:moveTo>
                  <a:pt x="3429925" y="577986"/>
                </a:moveTo>
                <a:cubicBezTo>
                  <a:pt x="3448325" y="596385"/>
                  <a:pt x="3457524" y="640078"/>
                  <a:pt x="3457524" y="709067"/>
                </a:cubicBezTo>
                <a:cubicBezTo>
                  <a:pt x="3457524" y="781502"/>
                  <a:pt x="3447175" y="826775"/>
                  <a:pt x="3426480" y="844882"/>
                </a:cubicBezTo>
                <a:lnTo>
                  <a:pt x="3425321" y="845316"/>
                </a:lnTo>
                <a:lnTo>
                  <a:pt x="3452048" y="905704"/>
                </a:lnTo>
                <a:cubicBezTo>
                  <a:pt x="3460421" y="927101"/>
                  <a:pt x="3464609" y="941523"/>
                  <a:pt x="3464609" y="948965"/>
                </a:cubicBezTo>
                <a:cubicBezTo>
                  <a:pt x="3464609" y="978739"/>
                  <a:pt x="3449722" y="967577"/>
                  <a:pt x="3419949" y="915479"/>
                </a:cubicBezTo>
                <a:cubicBezTo>
                  <a:pt x="3352963" y="781509"/>
                  <a:pt x="3330639" y="714524"/>
                  <a:pt x="3352963" y="714524"/>
                </a:cubicBezTo>
                <a:cubicBezTo>
                  <a:pt x="3356687" y="714524"/>
                  <a:pt x="3363665" y="723359"/>
                  <a:pt x="3373899" y="741036"/>
                </a:cubicBezTo>
                <a:lnTo>
                  <a:pt x="3388574" y="769876"/>
                </a:lnTo>
                <a:lnTo>
                  <a:pt x="3391121" y="686645"/>
                </a:lnTo>
                <a:cubicBezTo>
                  <a:pt x="3396297" y="614208"/>
                  <a:pt x="3409233" y="577986"/>
                  <a:pt x="3429925" y="577986"/>
                </a:cubicBezTo>
                <a:close/>
                <a:moveTo>
                  <a:pt x="2235141" y="529611"/>
                </a:moveTo>
                <a:cubicBezTo>
                  <a:pt x="2237933" y="530075"/>
                  <a:pt x="2242120" y="532167"/>
                  <a:pt x="2247701" y="535892"/>
                </a:cubicBezTo>
                <a:lnTo>
                  <a:pt x="2303525" y="591715"/>
                </a:lnTo>
                <a:cubicBezTo>
                  <a:pt x="2325851" y="628927"/>
                  <a:pt x="2325851" y="640089"/>
                  <a:pt x="2303525" y="625201"/>
                </a:cubicBezTo>
                <a:lnTo>
                  <a:pt x="2247701" y="569378"/>
                </a:lnTo>
                <a:cubicBezTo>
                  <a:pt x="2236539" y="550778"/>
                  <a:pt x="2230953" y="538685"/>
                  <a:pt x="2230953" y="533100"/>
                </a:cubicBezTo>
                <a:cubicBezTo>
                  <a:pt x="2230953" y="530311"/>
                  <a:pt x="2232350" y="529147"/>
                  <a:pt x="2235141" y="529611"/>
                </a:cubicBezTo>
                <a:close/>
                <a:moveTo>
                  <a:pt x="2995306" y="481407"/>
                </a:moveTo>
                <a:cubicBezTo>
                  <a:pt x="3004505" y="490607"/>
                  <a:pt x="3011409" y="520498"/>
                  <a:pt x="3016005" y="571089"/>
                </a:cubicBezTo>
                <a:cubicBezTo>
                  <a:pt x="3020600" y="621681"/>
                  <a:pt x="3016005" y="642380"/>
                  <a:pt x="3002210" y="633181"/>
                </a:cubicBezTo>
                <a:cubicBezTo>
                  <a:pt x="2993011" y="628579"/>
                  <a:pt x="2988409" y="598685"/>
                  <a:pt x="2988409" y="543493"/>
                </a:cubicBezTo>
                <a:close/>
                <a:moveTo>
                  <a:pt x="3118519" y="0"/>
                </a:moveTo>
                <a:cubicBezTo>
                  <a:pt x="3140845" y="22335"/>
                  <a:pt x="3157595" y="50246"/>
                  <a:pt x="3168757" y="83735"/>
                </a:cubicBezTo>
                <a:cubicBezTo>
                  <a:pt x="3179919" y="117231"/>
                  <a:pt x="3192943" y="161882"/>
                  <a:pt x="3207831" y="217705"/>
                </a:cubicBezTo>
                <a:cubicBezTo>
                  <a:pt x="3222717" y="273526"/>
                  <a:pt x="3237605" y="323775"/>
                  <a:pt x="3252492" y="368423"/>
                </a:cubicBezTo>
                <a:lnTo>
                  <a:pt x="3319477" y="614039"/>
                </a:lnTo>
                <a:cubicBezTo>
                  <a:pt x="3312028" y="606601"/>
                  <a:pt x="3304589" y="591715"/>
                  <a:pt x="3297140" y="569378"/>
                </a:cubicBezTo>
                <a:cubicBezTo>
                  <a:pt x="3289701" y="554492"/>
                  <a:pt x="3271091" y="507981"/>
                  <a:pt x="3241317" y="429833"/>
                </a:cubicBezTo>
                <a:cubicBezTo>
                  <a:pt x="3211555" y="351675"/>
                  <a:pt x="3183643" y="269813"/>
                  <a:pt x="3157595" y="184217"/>
                </a:cubicBezTo>
                <a:cubicBezTo>
                  <a:pt x="3131545" y="98620"/>
                  <a:pt x="3114796" y="48384"/>
                  <a:pt x="3107347" y="33497"/>
                </a:cubicBezTo>
                <a:cubicBezTo>
                  <a:pt x="3107347" y="18611"/>
                  <a:pt x="3111073" y="7449"/>
                  <a:pt x="3118519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6376117"/>
      </p:ext>
    </p:extLst>
  </p:cSld>
  <p:clrMapOvr>
    <a:masterClrMapping/>
  </p:clrMapOvr>
</p:sldLayout>
</file>

<file path=ppt/slideLayouts/slideLayout18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78825" y="1152946"/>
            <a:ext cx="8063939" cy="8365843"/>
          </a:xfrm>
          <a:custGeom>
            <a:avLst/>
            <a:gdLst>
              <a:gd name="connsiteX0" fmla="*/ 5788428 w 8063939"/>
              <a:gd name="connsiteY0" fmla="*/ 7768071 h 8365843"/>
              <a:gd name="connsiteX1" fmla="*/ 5832906 w 8063939"/>
              <a:gd name="connsiteY1" fmla="*/ 7796773 h 8365843"/>
              <a:gd name="connsiteX2" fmla="*/ 5853335 w 8063939"/>
              <a:gd name="connsiteY2" fmla="*/ 7834469 h 8365843"/>
              <a:gd name="connsiteX3" fmla="*/ 5794173 w 8063939"/>
              <a:gd name="connsiteY3" fmla="*/ 7805987 h 8365843"/>
              <a:gd name="connsiteX4" fmla="*/ 5783557 w 8063939"/>
              <a:gd name="connsiteY4" fmla="*/ 7788869 h 8365843"/>
              <a:gd name="connsiteX5" fmla="*/ 5788428 w 8063939"/>
              <a:gd name="connsiteY5" fmla="*/ 7768071 h 8365843"/>
              <a:gd name="connsiteX6" fmla="*/ 4537509 w 8063939"/>
              <a:gd name="connsiteY6" fmla="*/ 7733837 h 8365843"/>
              <a:gd name="connsiteX7" fmla="*/ 4504749 w 8063939"/>
              <a:gd name="connsiteY7" fmla="*/ 7752683 h 8365843"/>
              <a:gd name="connsiteX8" fmla="*/ 4524807 w 8063939"/>
              <a:gd name="connsiteY8" fmla="*/ 7823202 h 8365843"/>
              <a:gd name="connsiteX9" fmla="*/ 4612444 w 8063939"/>
              <a:gd name="connsiteY9" fmla="*/ 7792530 h 8365843"/>
              <a:gd name="connsiteX10" fmla="*/ 4577928 w 8063939"/>
              <a:gd name="connsiteY10" fmla="*/ 7736901 h 8365843"/>
              <a:gd name="connsiteX11" fmla="*/ 4537509 w 8063939"/>
              <a:gd name="connsiteY11" fmla="*/ 7733837 h 8365843"/>
              <a:gd name="connsiteX12" fmla="*/ 6239925 w 8063939"/>
              <a:gd name="connsiteY12" fmla="*/ 7464219 h 8365843"/>
              <a:gd name="connsiteX13" fmla="*/ 6281526 w 8063939"/>
              <a:gd name="connsiteY13" fmla="*/ 7473963 h 8365843"/>
              <a:gd name="connsiteX14" fmla="*/ 6386409 w 8063939"/>
              <a:gd name="connsiteY14" fmla="*/ 7557039 h 8365843"/>
              <a:gd name="connsiteX15" fmla="*/ 6428835 w 8063939"/>
              <a:gd name="connsiteY15" fmla="*/ 7621829 h 8365843"/>
              <a:gd name="connsiteX16" fmla="*/ 6415020 w 8063939"/>
              <a:gd name="connsiteY16" fmla="*/ 7622255 h 8365843"/>
              <a:gd name="connsiteX17" fmla="*/ 6239925 w 8063939"/>
              <a:gd name="connsiteY17" fmla="*/ 7464219 h 8365843"/>
              <a:gd name="connsiteX18" fmla="*/ 4880818 w 8063939"/>
              <a:gd name="connsiteY18" fmla="*/ 7458595 h 8365843"/>
              <a:gd name="connsiteX19" fmla="*/ 4857986 w 8063939"/>
              <a:gd name="connsiteY19" fmla="*/ 7462392 h 8365843"/>
              <a:gd name="connsiteX20" fmla="*/ 4848025 w 8063939"/>
              <a:gd name="connsiteY20" fmla="*/ 7489311 h 8365843"/>
              <a:gd name="connsiteX21" fmla="*/ 4874357 w 8063939"/>
              <a:gd name="connsiteY21" fmla="*/ 7517423 h 8365843"/>
              <a:gd name="connsiteX22" fmla="*/ 4901061 w 8063939"/>
              <a:gd name="connsiteY22" fmla="*/ 7512705 h 8365843"/>
              <a:gd name="connsiteX23" fmla="*/ 4897965 w 8063939"/>
              <a:gd name="connsiteY23" fmla="*/ 7479068 h 8365843"/>
              <a:gd name="connsiteX24" fmla="*/ 4880818 w 8063939"/>
              <a:gd name="connsiteY24" fmla="*/ 7458595 h 8365843"/>
              <a:gd name="connsiteX25" fmla="*/ 6461355 w 8063939"/>
              <a:gd name="connsiteY25" fmla="*/ 7080890 h 8365843"/>
              <a:gd name="connsiteX26" fmla="*/ 6524573 w 8063939"/>
              <a:gd name="connsiteY26" fmla="*/ 7092034 h 8365843"/>
              <a:gd name="connsiteX27" fmla="*/ 6708975 w 8063939"/>
              <a:gd name="connsiteY27" fmla="*/ 7179108 h 8365843"/>
              <a:gd name="connsiteX28" fmla="*/ 6570736 w 8063939"/>
              <a:gd name="connsiteY28" fmla="*/ 7175990 h 8365843"/>
              <a:gd name="connsiteX29" fmla="*/ 6438118 w 8063939"/>
              <a:gd name="connsiteY29" fmla="*/ 7086419 h 8365843"/>
              <a:gd name="connsiteX30" fmla="*/ 6461355 w 8063939"/>
              <a:gd name="connsiteY30" fmla="*/ 7080890 h 8365843"/>
              <a:gd name="connsiteX31" fmla="*/ 291792 w 8063939"/>
              <a:gd name="connsiteY31" fmla="*/ 6816728 h 8365843"/>
              <a:gd name="connsiteX32" fmla="*/ 495765 w 8063939"/>
              <a:gd name="connsiteY32" fmla="*/ 6891873 h 8365843"/>
              <a:gd name="connsiteX33" fmla="*/ 592373 w 8063939"/>
              <a:gd name="connsiteY33" fmla="*/ 7052900 h 8365843"/>
              <a:gd name="connsiteX34" fmla="*/ 495763 w 8063939"/>
              <a:gd name="connsiteY34" fmla="*/ 7128046 h 8365843"/>
              <a:gd name="connsiteX35" fmla="*/ 356202 w 8063939"/>
              <a:gd name="connsiteY35" fmla="*/ 7117312 h 8365843"/>
              <a:gd name="connsiteX36" fmla="*/ 125404 w 8063939"/>
              <a:gd name="connsiteY36" fmla="*/ 7090473 h 8365843"/>
              <a:gd name="connsiteX37" fmla="*/ 1954 w 8063939"/>
              <a:gd name="connsiteY37" fmla="*/ 7063634 h 8365843"/>
              <a:gd name="connsiteX38" fmla="*/ 39525 w 8063939"/>
              <a:gd name="connsiteY38" fmla="*/ 6972386 h 8365843"/>
              <a:gd name="connsiteX39" fmla="*/ 120031 w 8063939"/>
              <a:gd name="connsiteY39" fmla="*/ 6870404 h 8365843"/>
              <a:gd name="connsiteX40" fmla="*/ 216651 w 8063939"/>
              <a:gd name="connsiteY40" fmla="*/ 6827463 h 8365843"/>
              <a:gd name="connsiteX41" fmla="*/ 291792 w 8063939"/>
              <a:gd name="connsiteY41" fmla="*/ 6816728 h 8365843"/>
              <a:gd name="connsiteX42" fmla="*/ 2267033 w 8063939"/>
              <a:gd name="connsiteY42" fmla="*/ 6226312 h 8365843"/>
              <a:gd name="connsiteX43" fmla="*/ 2073803 w 8063939"/>
              <a:gd name="connsiteY43" fmla="*/ 6322919 h 8365843"/>
              <a:gd name="connsiteX44" fmla="*/ 2181158 w 8063939"/>
              <a:gd name="connsiteY44" fmla="*/ 6473217 h 8365843"/>
              <a:gd name="connsiteX45" fmla="*/ 2193023 w 8063939"/>
              <a:gd name="connsiteY45" fmla="*/ 6532534 h 8365843"/>
              <a:gd name="connsiteX46" fmla="*/ 2194280 w 8063939"/>
              <a:gd name="connsiteY46" fmla="*/ 6531355 h 8365843"/>
              <a:gd name="connsiteX47" fmla="*/ 2283979 w 8063939"/>
              <a:gd name="connsiteY47" fmla="*/ 6523111 h 8365843"/>
              <a:gd name="connsiteX48" fmla="*/ 2371840 w 8063939"/>
              <a:gd name="connsiteY48" fmla="*/ 6507118 h 8365843"/>
              <a:gd name="connsiteX49" fmla="*/ 2401722 w 8063939"/>
              <a:gd name="connsiteY49" fmla="*/ 6426346 h 8365843"/>
              <a:gd name="connsiteX50" fmla="*/ 2406593 w 8063939"/>
              <a:gd name="connsiteY50" fmla="*/ 6405543 h 8365843"/>
              <a:gd name="connsiteX51" fmla="*/ 2415117 w 8063939"/>
              <a:gd name="connsiteY51" fmla="*/ 6385603 h 8365843"/>
              <a:gd name="connsiteX52" fmla="*/ 2406593 w 8063939"/>
              <a:gd name="connsiteY52" fmla="*/ 6344398 h 8365843"/>
              <a:gd name="connsiteX53" fmla="*/ 2267033 w 8063939"/>
              <a:gd name="connsiteY53" fmla="*/ 6226312 h 8365843"/>
              <a:gd name="connsiteX54" fmla="*/ 6958234 w 8063939"/>
              <a:gd name="connsiteY54" fmla="*/ 3016538 h 8365843"/>
              <a:gd name="connsiteX55" fmla="*/ 6888453 w 8063939"/>
              <a:gd name="connsiteY55" fmla="*/ 3086317 h 8365843"/>
              <a:gd name="connsiteX56" fmla="*/ 6936771 w 8063939"/>
              <a:gd name="connsiteY56" fmla="*/ 3188297 h 8365843"/>
              <a:gd name="connsiteX57" fmla="*/ 7033376 w 8063939"/>
              <a:gd name="connsiteY57" fmla="*/ 3134624 h 8365843"/>
              <a:gd name="connsiteX58" fmla="*/ 6958234 w 8063939"/>
              <a:gd name="connsiteY58" fmla="*/ 3016538 h 8365843"/>
              <a:gd name="connsiteX59" fmla="*/ 6448320 w 8063939"/>
              <a:gd name="connsiteY59" fmla="*/ 2689115 h 8365843"/>
              <a:gd name="connsiteX60" fmla="*/ 6400018 w 8063939"/>
              <a:gd name="connsiteY60" fmla="*/ 2705222 h 8365843"/>
              <a:gd name="connsiteX61" fmla="*/ 6389280 w 8063939"/>
              <a:gd name="connsiteY61" fmla="*/ 2769632 h 8365843"/>
              <a:gd name="connsiteX62" fmla="*/ 6432214 w 8063939"/>
              <a:gd name="connsiteY62" fmla="*/ 2775003 h 8365843"/>
              <a:gd name="connsiteX63" fmla="*/ 6464425 w 8063939"/>
              <a:gd name="connsiteY63" fmla="*/ 2726689 h 8365843"/>
              <a:gd name="connsiteX64" fmla="*/ 6448320 w 8063939"/>
              <a:gd name="connsiteY64" fmla="*/ 2689115 h 8365843"/>
              <a:gd name="connsiteX65" fmla="*/ 6593244 w 8063939"/>
              <a:gd name="connsiteY65" fmla="*/ 1180850 h 8365843"/>
              <a:gd name="connsiteX66" fmla="*/ 6571778 w 8063939"/>
              <a:gd name="connsiteY66" fmla="*/ 1277468 h 8365843"/>
              <a:gd name="connsiteX67" fmla="*/ 6550301 w 8063939"/>
              <a:gd name="connsiteY67" fmla="*/ 1298935 h 8365843"/>
              <a:gd name="connsiteX68" fmla="*/ 6518103 w 8063939"/>
              <a:gd name="connsiteY68" fmla="*/ 1298935 h 8365843"/>
              <a:gd name="connsiteX69" fmla="*/ 6544939 w 8063939"/>
              <a:gd name="connsiteY69" fmla="*/ 1223792 h 8365843"/>
              <a:gd name="connsiteX70" fmla="*/ 6593244 w 8063939"/>
              <a:gd name="connsiteY70" fmla="*/ 1180850 h 8365843"/>
              <a:gd name="connsiteX71" fmla="*/ 3160730 w 8063939"/>
              <a:gd name="connsiteY71" fmla="*/ 987620 h 8365843"/>
              <a:gd name="connsiteX72" fmla="*/ 3179510 w 8063939"/>
              <a:gd name="connsiteY72" fmla="*/ 987622 h 8365843"/>
              <a:gd name="connsiteX73" fmla="*/ 3276129 w 8063939"/>
              <a:gd name="connsiteY73" fmla="*/ 1030564 h 8365843"/>
              <a:gd name="connsiteX74" fmla="*/ 3415681 w 8063939"/>
              <a:gd name="connsiteY74" fmla="*/ 1127175 h 8365843"/>
              <a:gd name="connsiteX75" fmla="*/ 3404949 w 8063939"/>
              <a:gd name="connsiteY75" fmla="*/ 1170116 h 8365843"/>
              <a:gd name="connsiteX76" fmla="*/ 3286861 w 8063939"/>
              <a:gd name="connsiteY76" fmla="*/ 1105708 h 8365843"/>
              <a:gd name="connsiteX77" fmla="*/ 3168777 w 8063939"/>
              <a:gd name="connsiteY77" fmla="*/ 1009087 h 8365843"/>
              <a:gd name="connsiteX78" fmla="*/ 3160730 w 8063939"/>
              <a:gd name="connsiteY78" fmla="*/ 987620 h 8365843"/>
              <a:gd name="connsiteX79" fmla="*/ 4392565 w 8063939"/>
              <a:gd name="connsiteY79" fmla="*/ 633364 h 8365843"/>
              <a:gd name="connsiteX80" fmla="*/ 4553596 w 8063939"/>
              <a:gd name="connsiteY80" fmla="*/ 687040 h 8365843"/>
              <a:gd name="connsiteX81" fmla="*/ 4703883 w 8063939"/>
              <a:gd name="connsiteY81" fmla="*/ 687039 h 8365843"/>
              <a:gd name="connsiteX82" fmla="*/ 4821967 w 8063939"/>
              <a:gd name="connsiteY82" fmla="*/ 740714 h 8365843"/>
              <a:gd name="connsiteX83" fmla="*/ 4950786 w 8063939"/>
              <a:gd name="connsiteY83" fmla="*/ 837335 h 8365843"/>
              <a:gd name="connsiteX84" fmla="*/ 5144014 w 8063939"/>
              <a:gd name="connsiteY84" fmla="*/ 751450 h 8365843"/>
              <a:gd name="connsiteX85" fmla="*/ 5229899 w 8063939"/>
              <a:gd name="connsiteY85" fmla="*/ 703146 h 8365843"/>
              <a:gd name="connsiteX86" fmla="*/ 5272833 w 8063939"/>
              <a:gd name="connsiteY86" fmla="*/ 719250 h 8365843"/>
              <a:gd name="connsiteX87" fmla="*/ 5272831 w 8063939"/>
              <a:gd name="connsiteY87" fmla="*/ 805126 h 8365843"/>
              <a:gd name="connsiteX88" fmla="*/ 5390920 w 8063939"/>
              <a:gd name="connsiteY88" fmla="*/ 933946 h 8365843"/>
              <a:gd name="connsiteX89" fmla="*/ 5680768 w 8063939"/>
              <a:gd name="connsiteY89" fmla="*/ 826592 h 8365843"/>
              <a:gd name="connsiteX90" fmla="*/ 5755911 w 8063939"/>
              <a:gd name="connsiteY90" fmla="*/ 966155 h 8365843"/>
              <a:gd name="connsiteX91" fmla="*/ 6131635 w 8063939"/>
              <a:gd name="connsiteY91" fmla="*/ 1363346 h 8365843"/>
              <a:gd name="connsiteX92" fmla="*/ 6238986 w 8063939"/>
              <a:gd name="connsiteY92" fmla="*/ 1492164 h 8365843"/>
              <a:gd name="connsiteX93" fmla="*/ 6120901 w 8063939"/>
              <a:gd name="connsiteY93" fmla="*/ 1749802 h 8365843"/>
              <a:gd name="connsiteX94" fmla="*/ 6045758 w 8063939"/>
              <a:gd name="connsiteY94" fmla="*/ 2018183 h 8365843"/>
              <a:gd name="connsiteX95" fmla="*/ 6110170 w 8063939"/>
              <a:gd name="connsiteY95" fmla="*/ 2071859 h 8365843"/>
              <a:gd name="connsiteX96" fmla="*/ 6281929 w 8063939"/>
              <a:gd name="connsiteY96" fmla="*/ 2071859 h 8365843"/>
              <a:gd name="connsiteX97" fmla="*/ 6206789 w 8063939"/>
              <a:gd name="connsiteY97" fmla="*/ 2206041 h 8365843"/>
              <a:gd name="connsiteX98" fmla="*/ 6217521 w 8063939"/>
              <a:gd name="connsiteY98" fmla="*/ 2361697 h 8365843"/>
              <a:gd name="connsiteX99" fmla="*/ 6432214 w 8063939"/>
              <a:gd name="connsiteY99" fmla="*/ 2318765 h 8365843"/>
              <a:gd name="connsiteX100" fmla="*/ 6625442 w 8063939"/>
              <a:gd name="connsiteY100" fmla="*/ 2286555 h 8365843"/>
              <a:gd name="connsiteX101" fmla="*/ 6518101 w 8063939"/>
              <a:gd name="connsiteY101" fmla="*/ 2479782 h 8365843"/>
              <a:gd name="connsiteX102" fmla="*/ 6464426 w 8063939"/>
              <a:gd name="connsiteY102" fmla="*/ 2587138 h 8365843"/>
              <a:gd name="connsiteX103" fmla="*/ 6614711 w 8063939"/>
              <a:gd name="connsiteY103" fmla="*/ 2646185 h 8365843"/>
              <a:gd name="connsiteX104" fmla="*/ 6679121 w 8063939"/>
              <a:gd name="connsiteY104" fmla="*/ 2780366 h 8365843"/>
              <a:gd name="connsiteX105" fmla="*/ 6625443 w 8063939"/>
              <a:gd name="connsiteY105" fmla="*/ 2887717 h 8365843"/>
              <a:gd name="connsiteX106" fmla="*/ 6571777 w 8063939"/>
              <a:gd name="connsiteY106" fmla="*/ 2973592 h 8365843"/>
              <a:gd name="connsiteX107" fmla="*/ 6625443 w 8063939"/>
              <a:gd name="connsiteY107" fmla="*/ 3064839 h 8365843"/>
              <a:gd name="connsiteX108" fmla="*/ 6722064 w 8063939"/>
              <a:gd name="connsiteY108" fmla="*/ 3113155 h 8365843"/>
              <a:gd name="connsiteX109" fmla="*/ 6915291 w 8063939"/>
              <a:gd name="connsiteY109" fmla="*/ 2876983 h 8365843"/>
              <a:gd name="connsiteX110" fmla="*/ 6958234 w 8063939"/>
              <a:gd name="connsiteY110" fmla="*/ 2807203 h 8365843"/>
              <a:gd name="connsiteX111" fmla="*/ 7001177 w 8063939"/>
              <a:gd name="connsiteY111" fmla="*/ 2775005 h 8365843"/>
              <a:gd name="connsiteX112" fmla="*/ 7044112 w 8063939"/>
              <a:gd name="connsiteY112" fmla="*/ 2775003 h 8365843"/>
              <a:gd name="connsiteX113" fmla="*/ 7108519 w 8063939"/>
              <a:gd name="connsiteY113" fmla="*/ 2796469 h 8365843"/>
              <a:gd name="connsiteX114" fmla="*/ 7194407 w 8063939"/>
              <a:gd name="connsiteY114" fmla="*/ 2812576 h 8365843"/>
              <a:gd name="connsiteX115" fmla="*/ 7183673 w 8063939"/>
              <a:gd name="connsiteY115" fmla="*/ 2941393 h 8365843"/>
              <a:gd name="connsiteX116" fmla="*/ 7162195 w 8063939"/>
              <a:gd name="connsiteY116" fmla="*/ 3102412 h 8365843"/>
              <a:gd name="connsiteX117" fmla="*/ 7194407 w 8063939"/>
              <a:gd name="connsiteY117" fmla="*/ 3134622 h 8365843"/>
              <a:gd name="connsiteX118" fmla="*/ 7280284 w 8063939"/>
              <a:gd name="connsiteY118" fmla="*/ 3123891 h 8365843"/>
              <a:gd name="connsiteX119" fmla="*/ 7452043 w 8063939"/>
              <a:gd name="connsiteY119" fmla="*/ 3070213 h 8365843"/>
              <a:gd name="connsiteX120" fmla="*/ 7537921 w 8063939"/>
              <a:gd name="connsiteY120" fmla="*/ 3048746 h 8365843"/>
              <a:gd name="connsiteX121" fmla="*/ 7494987 w 8063939"/>
              <a:gd name="connsiteY121" fmla="*/ 3145358 h 8365843"/>
              <a:gd name="connsiteX122" fmla="*/ 7441312 w 8063939"/>
              <a:gd name="connsiteY122" fmla="*/ 3220498 h 8365843"/>
              <a:gd name="connsiteX123" fmla="*/ 7387634 w 8063939"/>
              <a:gd name="connsiteY123" fmla="*/ 3193671 h 8365843"/>
              <a:gd name="connsiteX124" fmla="*/ 7323225 w 8063939"/>
              <a:gd name="connsiteY124" fmla="*/ 3188297 h 8365843"/>
              <a:gd name="connsiteX125" fmla="*/ 7312491 w 8063939"/>
              <a:gd name="connsiteY125" fmla="*/ 3199033 h 8365843"/>
              <a:gd name="connsiteX126" fmla="*/ 7452046 w 8063939"/>
              <a:gd name="connsiteY126" fmla="*/ 3311748 h 8365843"/>
              <a:gd name="connsiteX127" fmla="*/ 7613071 w 8063939"/>
              <a:gd name="connsiteY127" fmla="*/ 3424470 h 8365843"/>
              <a:gd name="connsiteX128" fmla="*/ 7720414 w 8063939"/>
              <a:gd name="connsiteY128" fmla="*/ 3456671 h 8365843"/>
              <a:gd name="connsiteX129" fmla="*/ 7768731 w 8063939"/>
              <a:gd name="connsiteY129" fmla="*/ 3435204 h 8365843"/>
              <a:gd name="connsiteX130" fmla="*/ 7806301 w 8063939"/>
              <a:gd name="connsiteY130" fmla="*/ 3456671 h 8365843"/>
              <a:gd name="connsiteX131" fmla="*/ 7763360 w 8063939"/>
              <a:gd name="connsiteY131" fmla="*/ 3655270 h 8365843"/>
              <a:gd name="connsiteX132" fmla="*/ 7720414 w 8063939"/>
              <a:gd name="connsiteY132" fmla="*/ 3864605 h 8365843"/>
              <a:gd name="connsiteX133" fmla="*/ 7795569 w 8063939"/>
              <a:gd name="connsiteY133" fmla="*/ 3950480 h 8365843"/>
              <a:gd name="connsiteX134" fmla="*/ 8031730 w 8063939"/>
              <a:gd name="connsiteY134" fmla="*/ 3939748 h 8365843"/>
              <a:gd name="connsiteX135" fmla="*/ 8063939 w 8063939"/>
              <a:gd name="connsiteY135" fmla="*/ 3950480 h 8365843"/>
              <a:gd name="connsiteX136" fmla="*/ 7806301 w 8063939"/>
              <a:gd name="connsiteY136" fmla="*/ 4175919 h 8365843"/>
              <a:gd name="connsiteX137" fmla="*/ 7613071 w 8063939"/>
              <a:gd name="connsiteY137" fmla="*/ 4326203 h 8365843"/>
              <a:gd name="connsiteX138" fmla="*/ 7607702 w 8063939"/>
              <a:gd name="connsiteY138" fmla="*/ 4401356 h 8365843"/>
              <a:gd name="connsiteX139" fmla="*/ 7656005 w 8063939"/>
              <a:gd name="connsiteY139" fmla="*/ 4455033 h 8365843"/>
              <a:gd name="connsiteX140" fmla="*/ 7731149 w 8063939"/>
              <a:gd name="connsiteY140" fmla="*/ 4524804 h 8365843"/>
              <a:gd name="connsiteX141" fmla="*/ 7709681 w 8063939"/>
              <a:gd name="connsiteY141" fmla="*/ 4648262 h 8365843"/>
              <a:gd name="connsiteX142" fmla="*/ 7682845 w 8063939"/>
              <a:gd name="connsiteY142" fmla="*/ 4701938 h 8365843"/>
              <a:gd name="connsiteX143" fmla="*/ 7763357 w 8063939"/>
              <a:gd name="connsiteY143" fmla="*/ 4712673 h 8365843"/>
              <a:gd name="connsiteX144" fmla="*/ 7892178 w 8063939"/>
              <a:gd name="connsiteY144" fmla="*/ 4777082 h 8365843"/>
              <a:gd name="connsiteX145" fmla="*/ 7817035 w 8063939"/>
              <a:gd name="connsiteY145" fmla="*/ 4820023 h 8365843"/>
              <a:gd name="connsiteX146" fmla="*/ 7720415 w 8063939"/>
              <a:gd name="connsiteY146" fmla="*/ 4900528 h 8365843"/>
              <a:gd name="connsiteX147" fmla="*/ 7634541 w 8063939"/>
              <a:gd name="connsiteY147" fmla="*/ 5093756 h 8365843"/>
              <a:gd name="connsiteX148" fmla="*/ 7570131 w 8063939"/>
              <a:gd name="connsiteY148" fmla="*/ 5249426 h 8365843"/>
              <a:gd name="connsiteX149" fmla="*/ 7570131 w 8063939"/>
              <a:gd name="connsiteY149" fmla="*/ 5313834 h 8365843"/>
              <a:gd name="connsiteX150" fmla="*/ 7698950 w 8063939"/>
              <a:gd name="connsiteY150" fmla="*/ 5399711 h 8365843"/>
              <a:gd name="connsiteX151" fmla="*/ 7806301 w 8063939"/>
              <a:gd name="connsiteY151" fmla="*/ 5539263 h 8365843"/>
              <a:gd name="connsiteX152" fmla="*/ 7715053 w 8063939"/>
              <a:gd name="connsiteY152" fmla="*/ 5523157 h 8365843"/>
              <a:gd name="connsiteX153" fmla="*/ 7613073 w 8063939"/>
              <a:gd name="connsiteY153" fmla="*/ 5507062 h 8365843"/>
              <a:gd name="connsiteX154" fmla="*/ 7607700 w 8063939"/>
              <a:gd name="connsiteY154" fmla="*/ 5560738 h 8365843"/>
              <a:gd name="connsiteX155" fmla="*/ 7645275 w 8063939"/>
              <a:gd name="connsiteY155" fmla="*/ 5635881 h 8365843"/>
              <a:gd name="connsiteX156" fmla="*/ 7548654 w 8063939"/>
              <a:gd name="connsiteY156" fmla="*/ 5657346 h 8365843"/>
              <a:gd name="connsiteX157" fmla="*/ 7435938 w 8063939"/>
              <a:gd name="connsiteY157" fmla="*/ 5668082 h 8365843"/>
              <a:gd name="connsiteX158" fmla="*/ 7376901 w 8063939"/>
              <a:gd name="connsiteY158" fmla="*/ 5796911 h 8365843"/>
              <a:gd name="connsiteX159" fmla="*/ 7269549 w 8063939"/>
              <a:gd name="connsiteY159" fmla="*/ 5968664 h 8365843"/>
              <a:gd name="connsiteX160" fmla="*/ 7376901 w 8063939"/>
              <a:gd name="connsiteY160" fmla="*/ 6065283 h 8365843"/>
              <a:gd name="connsiteX161" fmla="*/ 7623807 w 8063939"/>
              <a:gd name="connsiteY161" fmla="*/ 6161903 h 8365843"/>
              <a:gd name="connsiteX162" fmla="*/ 7892177 w 8063939"/>
              <a:gd name="connsiteY162" fmla="*/ 6226313 h 8365843"/>
              <a:gd name="connsiteX163" fmla="*/ 8053209 w 8063939"/>
              <a:gd name="connsiteY163" fmla="*/ 6559090 h 8365843"/>
              <a:gd name="connsiteX164" fmla="*/ 7913643 w 8063939"/>
              <a:gd name="connsiteY164" fmla="*/ 6859675 h 8365843"/>
              <a:gd name="connsiteX165" fmla="*/ 7698949 w 8063939"/>
              <a:gd name="connsiteY165" fmla="*/ 6913348 h 8365843"/>
              <a:gd name="connsiteX166" fmla="*/ 7580864 w 8063939"/>
              <a:gd name="connsiteY166" fmla="*/ 6891872 h 8365843"/>
              <a:gd name="connsiteX167" fmla="*/ 7323225 w 8063939"/>
              <a:gd name="connsiteY167" fmla="*/ 6483950 h 8365843"/>
              <a:gd name="connsiteX168" fmla="*/ 7355426 w 8063939"/>
              <a:gd name="connsiteY168" fmla="*/ 6333653 h 8365843"/>
              <a:gd name="connsiteX169" fmla="*/ 7387636 w 8063939"/>
              <a:gd name="connsiteY169" fmla="*/ 6258509 h 8365843"/>
              <a:gd name="connsiteX170" fmla="*/ 7183675 w 8063939"/>
              <a:gd name="connsiteY170" fmla="*/ 6237045 h 8365843"/>
              <a:gd name="connsiteX171" fmla="*/ 6958236 w 8063939"/>
              <a:gd name="connsiteY171" fmla="*/ 6279978 h 8365843"/>
              <a:gd name="connsiteX172" fmla="*/ 6732796 w 8063939"/>
              <a:gd name="connsiteY172" fmla="*/ 6505417 h 8365843"/>
              <a:gd name="connsiteX173" fmla="*/ 6797207 w 8063939"/>
              <a:gd name="connsiteY173" fmla="*/ 6714748 h 8365843"/>
              <a:gd name="connsiteX174" fmla="*/ 6804571 w 8063939"/>
              <a:gd name="connsiteY174" fmla="*/ 6735818 h 8365843"/>
              <a:gd name="connsiteX175" fmla="*/ 6847575 w 8063939"/>
              <a:gd name="connsiteY175" fmla="*/ 6743467 h 8365843"/>
              <a:gd name="connsiteX176" fmla="*/ 6908350 w 8063939"/>
              <a:gd name="connsiteY176" fmla="*/ 6765013 h 8365843"/>
              <a:gd name="connsiteX177" fmla="*/ 6876039 w 8063939"/>
              <a:gd name="connsiteY177" fmla="*/ 6770248 h 8365843"/>
              <a:gd name="connsiteX178" fmla="*/ 6814708 w 8063939"/>
              <a:gd name="connsiteY178" fmla="*/ 6764828 h 8365843"/>
              <a:gd name="connsiteX179" fmla="*/ 6845515 w 8063939"/>
              <a:gd name="connsiteY179" fmla="*/ 6852962 h 8365843"/>
              <a:gd name="connsiteX180" fmla="*/ 6861614 w 8063939"/>
              <a:gd name="connsiteY180" fmla="*/ 6913347 h 8365843"/>
              <a:gd name="connsiteX181" fmla="*/ 6824043 w 8063939"/>
              <a:gd name="connsiteY181" fmla="*/ 6956284 h 8365843"/>
              <a:gd name="connsiteX182" fmla="*/ 6775741 w 8063939"/>
              <a:gd name="connsiteY182" fmla="*/ 6934816 h 8365843"/>
              <a:gd name="connsiteX183" fmla="*/ 6679121 w 8063939"/>
              <a:gd name="connsiteY183" fmla="*/ 6768426 h 8365843"/>
              <a:gd name="connsiteX184" fmla="*/ 6561032 w 8063939"/>
              <a:gd name="connsiteY184" fmla="*/ 6655713 h 8365843"/>
              <a:gd name="connsiteX185" fmla="*/ 6464423 w 8063939"/>
              <a:gd name="connsiteY185" fmla="*/ 6663758 h 8365843"/>
              <a:gd name="connsiteX186" fmla="*/ 6455330 w 8063939"/>
              <a:gd name="connsiteY186" fmla="*/ 6670579 h 8365843"/>
              <a:gd name="connsiteX187" fmla="*/ 6458094 w 8063939"/>
              <a:gd name="connsiteY187" fmla="*/ 6688820 h 8365843"/>
              <a:gd name="connsiteX188" fmla="*/ 6405562 w 8063939"/>
              <a:gd name="connsiteY188" fmla="*/ 6756975 h 8365843"/>
              <a:gd name="connsiteX189" fmla="*/ 6323667 w 8063939"/>
              <a:gd name="connsiteY189" fmla="*/ 6825562 h 8365843"/>
              <a:gd name="connsiteX190" fmla="*/ 6349913 w 8063939"/>
              <a:gd name="connsiteY190" fmla="*/ 6963362 h 8365843"/>
              <a:gd name="connsiteX191" fmla="*/ 6368119 w 8063939"/>
              <a:gd name="connsiteY191" fmla="*/ 7026143 h 8365843"/>
              <a:gd name="connsiteX192" fmla="*/ 6351224 w 8063939"/>
              <a:gd name="connsiteY192" fmla="*/ 7051436 h 8365843"/>
              <a:gd name="connsiteX193" fmla="*/ 6295758 w 8063939"/>
              <a:gd name="connsiteY193" fmla="*/ 7038446 h 8365843"/>
              <a:gd name="connsiteX194" fmla="*/ 6194689 w 8063939"/>
              <a:gd name="connsiteY194" fmla="*/ 7095232 h 8365843"/>
              <a:gd name="connsiteX195" fmla="*/ 6220185 w 8063939"/>
              <a:gd name="connsiteY195" fmla="*/ 7298685 h 8365843"/>
              <a:gd name="connsiteX196" fmla="*/ 6118672 w 8063939"/>
              <a:gd name="connsiteY196" fmla="*/ 7326111 h 8365843"/>
              <a:gd name="connsiteX197" fmla="*/ 5805288 w 8063939"/>
              <a:gd name="connsiteY197" fmla="*/ 7508707 h 8365843"/>
              <a:gd name="connsiteX198" fmla="*/ 5705846 w 8063939"/>
              <a:gd name="connsiteY198" fmla="*/ 7558558 h 8365843"/>
              <a:gd name="connsiteX199" fmla="*/ 5557296 w 8063939"/>
              <a:gd name="connsiteY199" fmla="*/ 7443315 h 8365843"/>
              <a:gd name="connsiteX200" fmla="*/ 5395316 w 8063939"/>
              <a:gd name="connsiteY200" fmla="*/ 7354179 h 8365843"/>
              <a:gd name="connsiteX201" fmla="*/ 5350902 w 8063939"/>
              <a:gd name="connsiteY201" fmla="*/ 7387665 h 8365843"/>
              <a:gd name="connsiteX202" fmla="*/ 5324920 w 8063939"/>
              <a:gd name="connsiteY202" fmla="*/ 7498603 h 8365843"/>
              <a:gd name="connsiteX203" fmla="*/ 5249619 w 8063939"/>
              <a:gd name="connsiteY203" fmla="*/ 7429773 h 8365843"/>
              <a:gd name="connsiteX204" fmla="*/ 5147456 w 8063939"/>
              <a:gd name="connsiteY204" fmla="*/ 7413159 h 8365843"/>
              <a:gd name="connsiteX205" fmla="*/ 5142710 w 8063939"/>
              <a:gd name="connsiteY205" fmla="*/ 7558325 h 8365843"/>
              <a:gd name="connsiteX206" fmla="*/ 5134284 w 8063939"/>
              <a:gd name="connsiteY206" fmla="*/ 7688005 h 8365843"/>
              <a:gd name="connsiteX207" fmla="*/ 5025714 w 8063939"/>
              <a:gd name="connsiteY207" fmla="*/ 7589440 h 8365843"/>
              <a:gd name="connsiteX208" fmla="*/ 4964496 w 8063939"/>
              <a:gd name="connsiteY208" fmla="*/ 7538533 h 8365843"/>
              <a:gd name="connsiteX209" fmla="*/ 4903621 w 8063939"/>
              <a:gd name="connsiteY209" fmla="*/ 7626671 h 8365843"/>
              <a:gd name="connsiteX210" fmla="*/ 4807210 w 8063939"/>
              <a:gd name="connsiteY210" fmla="*/ 7647975 h 8365843"/>
              <a:gd name="connsiteX211" fmla="*/ 4745992 w 8063939"/>
              <a:gd name="connsiteY211" fmla="*/ 7597067 h 8365843"/>
              <a:gd name="connsiteX212" fmla="*/ 4698640 w 8063939"/>
              <a:gd name="connsiteY212" fmla="*/ 7549413 h 8365843"/>
              <a:gd name="connsiteX213" fmla="*/ 4631587 w 8063939"/>
              <a:gd name="connsiteY213" fmla="*/ 7570274 h 8365843"/>
              <a:gd name="connsiteX214" fmla="*/ 4585765 w 8063939"/>
              <a:gd name="connsiteY214" fmla="*/ 7625371 h 8365843"/>
              <a:gd name="connsiteX215" fmla="*/ 4709079 w 8063939"/>
              <a:gd name="connsiteY215" fmla="*/ 7785905 h 8365843"/>
              <a:gd name="connsiteX216" fmla="*/ 4747652 w 8063939"/>
              <a:gd name="connsiteY216" fmla="*/ 7824199 h 8365843"/>
              <a:gd name="connsiteX217" fmla="*/ 4761957 w 8063939"/>
              <a:gd name="connsiteY217" fmla="*/ 7856807 h 8365843"/>
              <a:gd name="connsiteX218" fmla="*/ 4755462 w 8063939"/>
              <a:gd name="connsiteY218" fmla="*/ 7884537 h 8365843"/>
              <a:gd name="connsiteX219" fmla="*/ 4731855 w 8063939"/>
              <a:gd name="connsiteY219" fmla="*/ 7922892 h 8365843"/>
              <a:gd name="connsiteX220" fmla="*/ 4708459 w 8063939"/>
              <a:gd name="connsiteY220" fmla="*/ 7975928 h 8365843"/>
              <a:gd name="connsiteX221" fmla="*/ 4626878 w 8063939"/>
              <a:gd name="connsiteY221" fmla="*/ 7949510 h 8365843"/>
              <a:gd name="connsiteX222" fmla="*/ 4526124 w 8063939"/>
              <a:gd name="connsiteY222" fmla="*/ 7911283 h 8365843"/>
              <a:gd name="connsiteX223" fmla="*/ 4500447 w 8063939"/>
              <a:gd name="connsiteY223" fmla="*/ 7927211 h 8365843"/>
              <a:gd name="connsiteX224" fmla="*/ 4494389 w 8063939"/>
              <a:gd name="connsiteY224" fmla="*/ 7984305 h 8365843"/>
              <a:gd name="connsiteX225" fmla="*/ 4503076 w 8063939"/>
              <a:gd name="connsiteY225" fmla="*/ 8103367 h 8365843"/>
              <a:gd name="connsiteX226" fmla="*/ 4503950 w 8063939"/>
              <a:gd name="connsiteY226" fmla="*/ 8162081 h 8365843"/>
              <a:gd name="connsiteX227" fmla="*/ 4448045 w 8063939"/>
              <a:gd name="connsiteY227" fmla="*/ 8119737 h 8365843"/>
              <a:gd name="connsiteX228" fmla="*/ 4407628 w 8063939"/>
              <a:gd name="connsiteY228" fmla="*/ 8073701 h 8365843"/>
              <a:gd name="connsiteX229" fmla="*/ 4433078 w 8063939"/>
              <a:gd name="connsiteY229" fmla="*/ 8043087 h 8365843"/>
              <a:gd name="connsiteX230" fmla="*/ 4446289 w 8063939"/>
              <a:gd name="connsiteY230" fmla="*/ 8002297 h 8365843"/>
              <a:gd name="connsiteX231" fmla="*/ 4440980 w 8063939"/>
              <a:gd name="connsiteY231" fmla="*/ 7993742 h 8365843"/>
              <a:gd name="connsiteX232" fmla="*/ 4347068 w 8063939"/>
              <a:gd name="connsiteY232" fmla="*/ 8066827 h 8365843"/>
              <a:gd name="connsiteX233" fmla="*/ 4249899 w 8063939"/>
              <a:gd name="connsiteY233" fmla="*/ 8153785 h 8365843"/>
              <a:gd name="connsiteX234" fmla="*/ 4212862 w 8063939"/>
              <a:gd name="connsiteY234" fmla="*/ 8218249 h 8365843"/>
              <a:gd name="connsiteX235" fmla="*/ 4219420 w 8063939"/>
              <a:gd name="connsiteY235" fmla="*/ 8252701 h 8365843"/>
              <a:gd name="connsiteX236" fmla="*/ 4199872 w 8063939"/>
              <a:gd name="connsiteY236" fmla="*/ 8273723 h 8365843"/>
              <a:gd name="connsiteX237" fmla="*/ 4078092 w 8063939"/>
              <a:gd name="connsiteY237" fmla="*/ 8215943 h 8365843"/>
              <a:gd name="connsiteX238" fmla="*/ 3949380 w 8063939"/>
              <a:gd name="connsiteY238" fmla="*/ 8156541 h 8365843"/>
              <a:gd name="connsiteX239" fmla="*/ 3882541 w 8063939"/>
              <a:gd name="connsiteY239" fmla="*/ 8192090 h 8365843"/>
              <a:gd name="connsiteX240" fmla="*/ 3853751 w 8063939"/>
              <a:gd name="connsiteY240" fmla="*/ 8346253 h 8365843"/>
              <a:gd name="connsiteX241" fmla="*/ 3841945 w 8063939"/>
              <a:gd name="connsiteY241" fmla="*/ 8365432 h 8365843"/>
              <a:gd name="connsiteX242" fmla="*/ 3735306 w 8063939"/>
              <a:gd name="connsiteY242" fmla="*/ 8164921 h 8365843"/>
              <a:gd name="connsiteX243" fmla="*/ 3667469 w 8063939"/>
              <a:gd name="connsiteY243" fmla="*/ 8017379 h 8365843"/>
              <a:gd name="connsiteX244" fmla="*/ 3619736 w 8063939"/>
              <a:gd name="connsiteY244" fmla="*/ 8002543 h 8365843"/>
              <a:gd name="connsiteX245" fmla="*/ 3577761 w 8063939"/>
              <a:gd name="connsiteY245" fmla="*/ 8025621 h 8365843"/>
              <a:gd name="connsiteX246" fmla="*/ 3521328 w 8063939"/>
              <a:gd name="connsiteY246" fmla="*/ 8063604 h 8365843"/>
              <a:gd name="connsiteX247" fmla="*/ 3444835 w 8063939"/>
              <a:gd name="connsiteY247" fmla="*/ 8031059 h 8365843"/>
              <a:gd name="connsiteX248" fmla="*/ 3414225 w 8063939"/>
              <a:gd name="connsiteY248" fmla="*/ 8005608 h 8365843"/>
              <a:gd name="connsiteX249" fmla="*/ 3395111 w 8063939"/>
              <a:gd name="connsiteY249" fmla="*/ 8055989 h 8365843"/>
              <a:gd name="connsiteX250" fmla="*/ 3334025 w 8063939"/>
              <a:gd name="connsiteY250" fmla="*/ 8129449 h 8365843"/>
              <a:gd name="connsiteX251" fmla="*/ 3317651 w 8063939"/>
              <a:gd name="connsiteY251" fmla="*/ 8074419 h 8365843"/>
              <a:gd name="connsiteX252" fmla="*/ 3280272 w 8063939"/>
              <a:gd name="connsiteY252" fmla="*/ 7999835 h 8365843"/>
              <a:gd name="connsiteX253" fmla="*/ 3168454 w 8063939"/>
              <a:gd name="connsiteY253" fmla="*/ 7915136 h 8365843"/>
              <a:gd name="connsiteX254" fmla="*/ 3077653 w 8063939"/>
              <a:gd name="connsiteY254" fmla="*/ 7849987 h 8365843"/>
              <a:gd name="connsiteX255" fmla="*/ 3036046 w 8063939"/>
              <a:gd name="connsiteY255" fmla="*/ 7840243 h 8365843"/>
              <a:gd name="connsiteX256" fmla="*/ 2961095 w 8063939"/>
              <a:gd name="connsiteY256" fmla="*/ 7910459 h 8365843"/>
              <a:gd name="connsiteX257" fmla="*/ 2854717 w 8063939"/>
              <a:gd name="connsiteY257" fmla="*/ 7958686 h 8365843"/>
              <a:gd name="connsiteX258" fmla="*/ 2878924 w 8063939"/>
              <a:gd name="connsiteY258" fmla="*/ 7902185 h 8365843"/>
              <a:gd name="connsiteX259" fmla="*/ 2904748 w 8063939"/>
              <a:gd name="connsiteY259" fmla="*/ 7838751 h 8365843"/>
              <a:gd name="connsiteX260" fmla="*/ 2870886 w 8063939"/>
              <a:gd name="connsiteY260" fmla="*/ 7827162 h 8365843"/>
              <a:gd name="connsiteX261" fmla="*/ 2816669 w 8063939"/>
              <a:gd name="connsiteY261" fmla="*/ 7840061 h 8365843"/>
              <a:gd name="connsiteX262" fmla="*/ 2817421 w 8063939"/>
              <a:gd name="connsiteY262" fmla="*/ 7774407 h 8365843"/>
              <a:gd name="connsiteX263" fmla="*/ 2827539 w 8063939"/>
              <a:gd name="connsiteY263" fmla="*/ 7699981 h 8365843"/>
              <a:gd name="connsiteX264" fmla="*/ 2753256 w 8063939"/>
              <a:gd name="connsiteY264" fmla="*/ 7642361 h 8365843"/>
              <a:gd name="connsiteX265" fmla="*/ 2658563 w 8063939"/>
              <a:gd name="connsiteY265" fmla="*/ 7547042 h 8365843"/>
              <a:gd name="connsiteX266" fmla="*/ 2579914 w 8063939"/>
              <a:gd name="connsiteY266" fmla="*/ 7601763 h 8365843"/>
              <a:gd name="connsiteX267" fmla="*/ 2480159 w 8063939"/>
              <a:gd name="connsiteY267" fmla="*/ 7746625 h 8365843"/>
              <a:gd name="connsiteX268" fmla="*/ 2397958 w 8063939"/>
              <a:gd name="connsiteY268" fmla="*/ 7910223 h 8365843"/>
              <a:gd name="connsiteX269" fmla="*/ 2158655 w 8063939"/>
              <a:gd name="connsiteY269" fmla="*/ 7963893 h 8365843"/>
              <a:gd name="connsiteX270" fmla="*/ 1985622 w 8063939"/>
              <a:gd name="connsiteY270" fmla="*/ 7828278 h 8365843"/>
              <a:gd name="connsiteX271" fmla="*/ 1983429 w 8063939"/>
              <a:gd name="connsiteY271" fmla="*/ 7681489 h 8365843"/>
              <a:gd name="connsiteX272" fmla="*/ 2015161 w 8063939"/>
              <a:gd name="connsiteY272" fmla="*/ 7608463 h 8365843"/>
              <a:gd name="connsiteX273" fmla="*/ 2317614 w 8063939"/>
              <a:gd name="connsiteY273" fmla="*/ 7503761 h 8365843"/>
              <a:gd name="connsiteX274" fmla="*/ 2409821 w 8063939"/>
              <a:gd name="connsiteY274" fmla="*/ 7547295 h 8365843"/>
              <a:gd name="connsiteX275" fmla="*/ 2453483 w 8063939"/>
              <a:gd name="connsiteY275" fmla="*/ 7579467 h 8365843"/>
              <a:gd name="connsiteX276" fmla="*/ 2498202 w 8063939"/>
              <a:gd name="connsiteY276" fmla="*/ 7450973 h 8365843"/>
              <a:gd name="connsiteX277" fmla="*/ 2504574 w 8063939"/>
              <a:gd name="connsiteY277" fmla="*/ 7298866 h 8365843"/>
              <a:gd name="connsiteX278" fmla="*/ 2393064 w 8063939"/>
              <a:gd name="connsiteY278" fmla="*/ 7119153 h 8365843"/>
              <a:gd name="connsiteX279" fmla="*/ 2248113 w 8063939"/>
              <a:gd name="connsiteY279" fmla="*/ 7129092 h 8365843"/>
              <a:gd name="connsiteX280" fmla="*/ 2110091 w 8063939"/>
              <a:gd name="connsiteY280" fmla="*/ 7140651 h 8365843"/>
              <a:gd name="connsiteX281" fmla="*/ 2088044 w 8063939"/>
              <a:gd name="connsiteY281" fmla="*/ 7109888 h 8365843"/>
              <a:gd name="connsiteX282" fmla="*/ 2109219 w 8063939"/>
              <a:gd name="connsiteY282" fmla="*/ 7081937 h 8365843"/>
              <a:gd name="connsiteX283" fmla="*/ 2231304 w 8063939"/>
              <a:gd name="connsiteY283" fmla="*/ 7044697 h 8365843"/>
              <a:gd name="connsiteX284" fmla="*/ 2321972 w 8063939"/>
              <a:gd name="connsiteY284" fmla="*/ 6985479 h 8365843"/>
              <a:gd name="connsiteX285" fmla="*/ 2292047 w 8063939"/>
              <a:gd name="connsiteY285" fmla="*/ 6832192 h 8365843"/>
              <a:gd name="connsiteX286" fmla="*/ 2372611 w 8063939"/>
              <a:gd name="connsiteY286" fmla="*/ 6761458 h 8365843"/>
              <a:gd name="connsiteX287" fmla="*/ 2374388 w 8063939"/>
              <a:gd name="connsiteY287" fmla="*/ 6707021 h 8365843"/>
              <a:gd name="connsiteX288" fmla="*/ 2328761 w 8063939"/>
              <a:gd name="connsiteY288" fmla="*/ 6713407 h 8365843"/>
              <a:gd name="connsiteX289" fmla="*/ 2277774 w 8063939"/>
              <a:gd name="connsiteY289" fmla="*/ 6687911 h 8365843"/>
              <a:gd name="connsiteX290" fmla="*/ 2245568 w 8063939"/>
              <a:gd name="connsiteY290" fmla="*/ 6631553 h 8365843"/>
              <a:gd name="connsiteX291" fmla="*/ 2250605 w 8063939"/>
              <a:gd name="connsiteY291" fmla="*/ 6621895 h 8365843"/>
              <a:gd name="connsiteX292" fmla="*/ 2219641 w 8063939"/>
              <a:gd name="connsiteY292" fmla="*/ 6610438 h 8365843"/>
              <a:gd name="connsiteX293" fmla="*/ 2207701 w 8063939"/>
              <a:gd name="connsiteY293" fmla="*/ 6605907 h 8365843"/>
              <a:gd name="connsiteX294" fmla="*/ 2213366 w 8063939"/>
              <a:gd name="connsiteY294" fmla="*/ 6634236 h 8365843"/>
              <a:gd name="connsiteX295" fmla="*/ 2084537 w 8063939"/>
              <a:gd name="connsiteY295" fmla="*/ 6859673 h 8365843"/>
              <a:gd name="connsiteX296" fmla="*/ 1966451 w 8063939"/>
              <a:gd name="connsiteY296" fmla="*/ 6881142 h 8365843"/>
              <a:gd name="connsiteX297" fmla="*/ 1698081 w 8063939"/>
              <a:gd name="connsiteY297" fmla="*/ 6784530 h 8365843"/>
              <a:gd name="connsiteX298" fmla="*/ 1633670 w 8063939"/>
              <a:gd name="connsiteY298" fmla="*/ 6838207 h 8365843"/>
              <a:gd name="connsiteX299" fmla="*/ 1365299 w 8063939"/>
              <a:gd name="connsiteY299" fmla="*/ 6913351 h 8365843"/>
              <a:gd name="connsiteX300" fmla="*/ 1150593 w 8063939"/>
              <a:gd name="connsiteY300" fmla="*/ 6827461 h 8365843"/>
              <a:gd name="connsiteX301" fmla="*/ 1150591 w 8063939"/>
              <a:gd name="connsiteY301" fmla="*/ 6559090 h 8365843"/>
              <a:gd name="connsiteX302" fmla="*/ 1461907 w 8063939"/>
              <a:gd name="connsiteY302" fmla="*/ 6376597 h 8365843"/>
              <a:gd name="connsiteX303" fmla="*/ 1622937 w 8063939"/>
              <a:gd name="connsiteY303" fmla="*/ 6408807 h 8365843"/>
              <a:gd name="connsiteX304" fmla="*/ 1805430 w 8063939"/>
              <a:gd name="connsiteY304" fmla="*/ 6365864 h 8365843"/>
              <a:gd name="connsiteX305" fmla="*/ 1998661 w 8063939"/>
              <a:gd name="connsiteY305" fmla="*/ 6194100 h 8365843"/>
              <a:gd name="connsiteX306" fmla="*/ 1977194 w 8063939"/>
              <a:gd name="connsiteY306" fmla="*/ 6054548 h 8365843"/>
              <a:gd name="connsiteX307" fmla="*/ 1848376 w 8063939"/>
              <a:gd name="connsiteY307" fmla="*/ 5904253 h 8365843"/>
              <a:gd name="connsiteX308" fmla="*/ 1708811 w 8063939"/>
              <a:gd name="connsiteY308" fmla="*/ 5979406 h 8365843"/>
              <a:gd name="connsiteX309" fmla="*/ 1504849 w 8063939"/>
              <a:gd name="connsiteY309" fmla="*/ 6065280 h 8365843"/>
              <a:gd name="connsiteX310" fmla="*/ 1590726 w 8063939"/>
              <a:gd name="connsiteY310" fmla="*/ 5947196 h 8365843"/>
              <a:gd name="connsiteX311" fmla="*/ 1698079 w 8063939"/>
              <a:gd name="connsiteY311" fmla="*/ 5829108 h 8365843"/>
              <a:gd name="connsiteX312" fmla="*/ 1590726 w 8063939"/>
              <a:gd name="connsiteY312" fmla="*/ 5694920 h 8365843"/>
              <a:gd name="connsiteX313" fmla="*/ 1429707 w 8063939"/>
              <a:gd name="connsiteY313" fmla="*/ 5625147 h 8365843"/>
              <a:gd name="connsiteX314" fmla="*/ 1338461 w 8063939"/>
              <a:gd name="connsiteY314" fmla="*/ 5576833 h 8365843"/>
              <a:gd name="connsiteX315" fmla="*/ 1257944 w 8063939"/>
              <a:gd name="connsiteY315" fmla="*/ 5528529 h 8365843"/>
              <a:gd name="connsiteX316" fmla="*/ 1204271 w 8063939"/>
              <a:gd name="connsiteY316" fmla="*/ 5442653 h 8365843"/>
              <a:gd name="connsiteX317" fmla="*/ 1279411 w 8063939"/>
              <a:gd name="connsiteY317" fmla="*/ 5388976 h 8365843"/>
              <a:gd name="connsiteX318" fmla="*/ 1354555 w 8063939"/>
              <a:gd name="connsiteY318" fmla="*/ 5292357 h 8365843"/>
              <a:gd name="connsiteX319" fmla="*/ 1295518 w 8063939"/>
              <a:gd name="connsiteY319" fmla="*/ 5158177 h 8365843"/>
              <a:gd name="connsiteX320" fmla="*/ 1172069 w 8063939"/>
              <a:gd name="connsiteY320" fmla="*/ 5066931 h 8365843"/>
              <a:gd name="connsiteX321" fmla="*/ 1096915 w 8063939"/>
              <a:gd name="connsiteY321" fmla="*/ 5013253 h 8365843"/>
              <a:gd name="connsiteX322" fmla="*/ 1161326 w 8063939"/>
              <a:gd name="connsiteY322" fmla="*/ 4938100 h 8365843"/>
              <a:gd name="connsiteX323" fmla="*/ 1215003 w 8063939"/>
              <a:gd name="connsiteY323" fmla="*/ 4841491 h 8365843"/>
              <a:gd name="connsiteX324" fmla="*/ 1021775 w 8063939"/>
              <a:gd name="connsiteY324" fmla="*/ 4777082 h 8365843"/>
              <a:gd name="connsiteX325" fmla="*/ 860744 w 8063939"/>
              <a:gd name="connsiteY325" fmla="*/ 4734138 h 8365843"/>
              <a:gd name="connsiteX326" fmla="*/ 1000310 w 8063939"/>
              <a:gd name="connsiteY326" fmla="*/ 4680462 h 8365843"/>
              <a:gd name="connsiteX327" fmla="*/ 1161327 w 8063939"/>
              <a:gd name="connsiteY327" fmla="*/ 4519445 h 8365843"/>
              <a:gd name="connsiteX328" fmla="*/ 978829 w 8063939"/>
              <a:gd name="connsiteY328" fmla="*/ 4422823 h 8365843"/>
              <a:gd name="connsiteX329" fmla="*/ 839280 w 8063939"/>
              <a:gd name="connsiteY329" fmla="*/ 4347681 h 8365843"/>
              <a:gd name="connsiteX330" fmla="*/ 925166 w 8063939"/>
              <a:gd name="connsiteY330" fmla="*/ 4315470 h 8365843"/>
              <a:gd name="connsiteX331" fmla="*/ 1129126 w 8063939"/>
              <a:gd name="connsiteY331" fmla="*/ 4186650 h 8365843"/>
              <a:gd name="connsiteX332" fmla="*/ 1166697 w 8063939"/>
              <a:gd name="connsiteY332" fmla="*/ 4030995 h 8365843"/>
              <a:gd name="connsiteX333" fmla="*/ 1139862 w 8063939"/>
              <a:gd name="connsiteY333" fmla="*/ 3886070 h 8365843"/>
              <a:gd name="connsiteX334" fmla="*/ 962737 w 8063939"/>
              <a:gd name="connsiteY334" fmla="*/ 3767984 h 8365843"/>
              <a:gd name="connsiteX335" fmla="*/ 796334 w 8063939"/>
              <a:gd name="connsiteY335" fmla="*/ 3639165 h 8365843"/>
              <a:gd name="connsiteX336" fmla="*/ 807081 w 8063939"/>
              <a:gd name="connsiteY336" fmla="*/ 3628433 h 8365843"/>
              <a:gd name="connsiteX337" fmla="*/ 1150593 w 8063939"/>
              <a:gd name="connsiteY337" fmla="*/ 3714306 h 8365843"/>
              <a:gd name="connsiteX338" fmla="*/ 1279411 w 8063939"/>
              <a:gd name="connsiteY338" fmla="*/ 3585489 h 8365843"/>
              <a:gd name="connsiteX339" fmla="*/ 1086185 w 8063939"/>
              <a:gd name="connsiteY339" fmla="*/ 3349317 h 8365843"/>
              <a:gd name="connsiteX340" fmla="*/ 935897 w 8063939"/>
              <a:gd name="connsiteY340" fmla="*/ 3188298 h 8365843"/>
              <a:gd name="connsiteX341" fmla="*/ 1086183 w 8063939"/>
              <a:gd name="connsiteY341" fmla="*/ 3263440 h 8365843"/>
              <a:gd name="connsiteX342" fmla="*/ 1236480 w 8063939"/>
              <a:gd name="connsiteY342" fmla="*/ 3370794 h 8365843"/>
              <a:gd name="connsiteX343" fmla="*/ 1451177 w 8063939"/>
              <a:gd name="connsiteY343" fmla="*/ 3145356 h 8365843"/>
              <a:gd name="connsiteX344" fmla="*/ 1376032 w 8063939"/>
              <a:gd name="connsiteY344" fmla="*/ 2984335 h 8365843"/>
              <a:gd name="connsiteX345" fmla="*/ 1290145 w 8063939"/>
              <a:gd name="connsiteY345" fmla="*/ 2844773 h 8365843"/>
              <a:gd name="connsiteX346" fmla="*/ 1311622 w 8063939"/>
              <a:gd name="connsiteY346" fmla="*/ 2823308 h 8365843"/>
              <a:gd name="connsiteX347" fmla="*/ 1429709 w 8063939"/>
              <a:gd name="connsiteY347" fmla="*/ 2898453 h 8365843"/>
              <a:gd name="connsiteX348" fmla="*/ 1622937 w 8063939"/>
              <a:gd name="connsiteY348" fmla="*/ 2941393 h 8365843"/>
              <a:gd name="connsiteX349" fmla="*/ 1698078 w 8063939"/>
              <a:gd name="connsiteY349" fmla="*/ 2791099 h 8365843"/>
              <a:gd name="connsiteX350" fmla="*/ 1665880 w 8063939"/>
              <a:gd name="connsiteY350" fmla="*/ 2490518 h 8365843"/>
              <a:gd name="connsiteX351" fmla="*/ 1660508 w 8063939"/>
              <a:gd name="connsiteY351" fmla="*/ 2415373 h 8365843"/>
              <a:gd name="connsiteX352" fmla="*/ 1687347 w 8063939"/>
              <a:gd name="connsiteY352" fmla="*/ 2404642 h 8365843"/>
              <a:gd name="connsiteX353" fmla="*/ 1751757 w 8063939"/>
              <a:gd name="connsiteY353" fmla="*/ 2479783 h 8365843"/>
              <a:gd name="connsiteX354" fmla="*/ 1902039 w 8063939"/>
              <a:gd name="connsiteY354" fmla="*/ 2576404 h 8365843"/>
              <a:gd name="connsiteX355" fmla="*/ 2020126 w 8063939"/>
              <a:gd name="connsiteY355" fmla="*/ 2426108 h 8365843"/>
              <a:gd name="connsiteX356" fmla="*/ 1987926 w 8063939"/>
              <a:gd name="connsiteY356" fmla="*/ 2222145 h 8365843"/>
              <a:gd name="connsiteX357" fmla="*/ 1998661 w 8063939"/>
              <a:gd name="connsiteY357" fmla="*/ 2018185 h 8365843"/>
              <a:gd name="connsiteX358" fmla="*/ 2116745 w 8063939"/>
              <a:gd name="connsiteY358" fmla="*/ 2200677 h 8365843"/>
              <a:gd name="connsiteX359" fmla="*/ 2288509 w 8063939"/>
              <a:gd name="connsiteY359" fmla="*/ 2361700 h 8365843"/>
              <a:gd name="connsiteX360" fmla="*/ 2492468 w 8063939"/>
              <a:gd name="connsiteY360" fmla="*/ 2254356 h 8365843"/>
              <a:gd name="connsiteX361" fmla="*/ 2385116 w 8063939"/>
              <a:gd name="connsiteY361" fmla="*/ 1878620 h 8365843"/>
              <a:gd name="connsiteX362" fmla="*/ 2277775 w 8063939"/>
              <a:gd name="connsiteY362" fmla="*/ 1449219 h 8365843"/>
              <a:gd name="connsiteX363" fmla="*/ 2299241 w 8063939"/>
              <a:gd name="connsiteY363" fmla="*/ 1417022 h 8365843"/>
              <a:gd name="connsiteX364" fmla="*/ 2460272 w 8063939"/>
              <a:gd name="connsiteY364" fmla="*/ 1792744 h 8365843"/>
              <a:gd name="connsiteX365" fmla="*/ 2685699 w 8063939"/>
              <a:gd name="connsiteY365" fmla="*/ 2189944 h 8365843"/>
              <a:gd name="connsiteX366" fmla="*/ 2868195 w 8063939"/>
              <a:gd name="connsiteY366" fmla="*/ 2104059 h 8365843"/>
              <a:gd name="connsiteX367" fmla="*/ 3018491 w 8063939"/>
              <a:gd name="connsiteY367" fmla="*/ 1985975 h 8365843"/>
              <a:gd name="connsiteX368" fmla="*/ 3007746 w 8063939"/>
              <a:gd name="connsiteY368" fmla="*/ 1932299 h 8365843"/>
              <a:gd name="connsiteX369" fmla="*/ 2921871 w 8063939"/>
              <a:gd name="connsiteY369" fmla="*/ 1921564 h 8365843"/>
              <a:gd name="connsiteX370" fmla="*/ 2696433 w 8063939"/>
              <a:gd name="connsiteY370" fmla="*/ 1867888 h 8365843"/>
              <a:gd name="connsiteX371" fmla="*/ 2878927 w 8063939"/>
              <a:gd name="connsiteY371" fmla="*/ 1846420 h 8365843"/>
              <a:gd name="connsiteX372" fmla="*/ 3039956 w 8063939"/>
              <a:gd name="connsiteY372" fmla="*/ 1846422 h 8365843"/>
              <a:gd name="connsiteX373" fmla="*/ 3072155 w 8063939"/>
              <a:gd name="connsiteY373" fmla="*/ 1535109 h 8365843"/>
              <a:gd name="connsiteX374" fmla="*/ 3093634 w 8063939"/>
              <a:gd name="connsiteY374" fmla="*/ 1298935 h 8365843"/>
              <a:gd name="connsiteX375" fmla="*/ 3136575 w 8063939"/>
              <a:gd name="connsiteY375" fmla="*/ 1309667 h 8365843"/>
              <a:gd name="connsiteX376" fmla="*/ 3158041 w 8063939"/>
              <a:gd name="connsiteY376" fmla="*/ 1588783 h 8365843"/>
              <a:gd name="connsiteX377" fmla="*/ 3265394 w 8063939"/>
              <a:gd name="connsiteY377" fmla="*/ 1964508 h 8365843"/>
              <a:gd name="connsiteX378" fmla="*/ 3372737 w 8063939"/>
              <a:gd name="connsiteY378" fmla="*/ 1835689 h 8365843"/>
              <a:gd name="connsiteX379" fmla="*/ 3319072 w 8063939"/>
              <a:gd name="connsiteY379" fmla="*/ 1706869 h 8365843"/>
              <a:gd name="connsiteX380" fmla="*/ 3340537 w 8063939"/>
              <a:gd name="connsiteY380" fmla="*/ 1556573 h 8365843"/>
              <a:gd name="connsiteX381" fmla="*/ 3421052 w 8063939"/>
              <a:gd name="connsiteY381" fmla="*/ 1513640 h 8365843"/>
              <a:gd name="connsiteX382" fmla="*/ 3426416 w 8063939"/>
              <a:gd name="connsiteY382" fmla="*/ 1406287 h 8365843"/>
              <a:gd name="connsiteX383" fmla="*/ 3415680 w 8063939"/>
              <a:gd name="connsiteY383" fmla="*/ 1288201 h 8365843"/>
              <a:gd name="connsiteX384" fmla="*/ 3490825 w 8063939"/>
              <a:gd name="connsiteY384" fmla="*/ 1288203 h 8365843"/>
              <a:gd name="connsiteX385" fmla="*/ 3571338 w 8063939"/>
              <a:gd name="connsiteY385" fmla="*/ 1266736 h 8365843"/>
              <a:gd name="connsiteX386" fmla="*/ 3555232 w 8063939"/>
              <a:gd name="connsiteY386" fmla="*/ 1170117 h 8365843"/>
              <a:gd name="connsiteX387" fmla="*/ 3533766 w 8063939"/>
              <a:gd name="connsiteY387" fmla="*/ 1041296 h 8365843"/>
              <a:gd name="connsiteX388" fmla="*/ 3684062 w 8063939"/>
              <a:gd name="connsiteY388" fmla="*/ 1009088 h 8365843"/>
              <a:gd name="connsiteX389" fmla="*/ 4070520 w 8063939"/>
              <a:gd name="connsiteY389" fmla="*/ 794391 h 8365843"/>
              <a:gd name="connsiteX390" fmla="*/ 4183233 w 8063939"/>
              <a:gd name="connsiteY390" fmla="*/ 681678 h 8365843"/>
              <a:gd name="connsiteX391" fmla="*/ 4392565 w 8063939"/>
              <a:gd name="connsiteY391" fmla="*/ 633364 h 8365843"/>
              <a:gd name="connsiteX392" fmla="*/ 6083328 w 8063939"/>
              <a:gd name="connsiteY392" fmla="*/ 409272 h 8365843"/>
              <a:gd name="connsiteX393" fmla="*/ 6088702 w 8063939"/>
              <a:gd name="connsiteY393" fmla="*/ 429402 h 8365843"/>
              <a:gd name="connsiteX394" fmla="*/ 5916941 w 8063939"/>
              <a:gd name="connsiteY394" fmla="*/ 740714 h 8365843"/>
              <a:gd name="connsiteX395" fmla="*/ 5916941 w 8063939"/>
              <a:gd name="connsiteY395" fmla="*/ 676308 h 8365843"/>
              <a:gd name="connsiteX396" fmla="*/ 6002815 w 8063939"/>
              <a:gd name="connsiteY396" fmla="*/ 493813 h 8365843"/>
              <a:gd name="connsiteX397" fmla="*/ 6083328 w 8063939"/>
              <a:gd name="connsiteY397" fmla="*/ 409272 h 8365843"/>
              <a:gd name="connsiteX398" fmla="*/ 5337243 w 8063939"/>
              <a:gd name="connsiteY398" fmla="*/ 150287 h 8365843"/>
              <a:gd name="connsiteX399" fmla="*/ 5380186 w 8063939"/>
              <a:gd name="connsiteY399" fmla="*/ 354259 h 8365843"/>
              <a:gd name="connsiteX400" fmla="*/ 5294310 w 8063939"/>
              <a:gd name="connsiteY400" fmla="*/ 579688 h 8365843"/>
              <a:gd name="connsiteX401" fmla="*/ 5272836 w 8063939"/>
              <a:gd name="connsiteY401" fmla="*/ 450867 h 8365843"/>
              <a:gd name="connsiteX402" fmla="*/ 5337243 w 8063939"/>
              <a:gd name="connsiteY402" fmla="*/ 150287 h 8365843"/>
              <a:gd name="connsiteX403" fmla="*/ 4660939 w 8063939"/>
              <a:gd name="connsiteY403" fmla="*/ 0 h 8365843"/>
              <a:gd name="connsiteX404" fmla="*/ 4693150 w 8063939"/>
              <a:gd name="connsiteY404" fmla="*/ 139554 h 8365843"/>
              <a:gd name="connsiteX405" fmla="*/ 4671679 w 8063939"/>
              <a:gd name="connsiteY405" fmla="*/ 236172 h 8365843"/>
              <a:gd name="connsiteX406" fmla="*/ 4650205 w 8063939"/>
              <a:gd name="connsiteY406" fmla="*/ 96609 h 83658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</a:cxnLst>
            <a:rect l="l" t="t" r="r" b="b"/>
            <a:pathLst>
              <a:path w="8063939" h="8365843">
                <a:moveTo>
                  <a:pt x="5788428" y="7768071"/>
                </a:moveTo>
                <a:cubicBezTo>
                  <a:pt x="5802293" y="7771315"/>
                  <a:pt x="5817121" y="7780883"/>
                  <a:pt x="5832906" y="7796773"/>
                </a:cubicBezTo>
                <a:cubicBezTo>
                  <a:pt x="5848691" y="7812655"/>
                  <a:pt x="5855500" y="7825223"/>
                  <a:pt x="5853335" y="7834469"/>
                </a:cubicBezTo>
                <a:cubicBezTo>
                  <a:pt x="5849004" y="7852960"/>
                  <a:pt x="5829284" y="7843461"/>
                  <a:pt x="5794173" y="7805987"/>
                </a:cubicBezTo>
                <a:cubicBezTo>
                  <a:pt x="5790638" y="7800280"/>
                  <a:pt x="5787093" y="7794577"/>
                  <a:pt x="5783557" y="7788869"/>
                </a:cubicBezTo>
                <a:cubicBezTo>
                  <a:pt x="5786804" y="7775005"/>
                  <a:pt x="5788428" y="7768071"/>
                  <a:pt x="5788428" y="7768071"/>
                </a:cubicBezTo>
                <a:close/>
                <a:moveTo>
                  <a:pt x="4537509" y="7733837"/>
                </a:moveTo>
                <a:cubicBezTo>
                  <a:pt x="4525313" y="7736467"/>
                  <a:pt x="4514393" y="7742749"/>
                  <a:pt x="4504749" y="7752683"/>
                </a:cubicBezTo>
                <a:cubicBezTo>
                  <a:pt x="4466187" y="7792410"/>
                  <a:pt x="4472873" y="7815921"/>
                  <a:pt x="4524807" y="7823202"/>
                </a:cubicBezTo>
                <a:cubicBezTo>
                  <a:pt x="4576735" y="7830493"/>
                  <a:pt x="4605947" y="7820267"/>
                  <a:pt x="4612444" y="7792530"/>
                </a:cubicBezTo>
                <a:cubicBezTo>
                  <a:pt x="4618940" y="7764794"/>
                  <a:pt x="4607439" y="7746253"/>
                  <a:pt x="4577928" y="7736901"/>
                </a:cubicBezTo>
                <a:cubicBezTo>
                  <a:pt x="4563177" y="7732229"/>
                  <a:pt x="4549705" y="7731207"/>
                  <a:pt x="4537509" y="7733837"/>
                </a:cubicBezTo>
                <a:close/>
                <a:moveTo>
                  <a:pt x="6239925" y="7464219"/>
                </a:moveTo>
                <a:lnTo>
                  <a:pt x="6281526" y="7473963"/>
                </a:lnTo>
                <a:cubicBezTo>
                  <a:pt x="6309263" y="7480459"/>
                  <a:pt x="6344224" y="7508152"/>
                  <a:pt x="6386409" y="7557039"/>
                </a:cubicBezTo>
                <a:cubicBezTo>
                  <a:pt x="6421517" y="7594518"/>
                  <a:pt x="6435656" y="7616114"/>
                  <a:pt x="6428835" y="7621829"/>
                </a:cubicBezTo>
                <a:cubicBezTo>
                  <a:pt x="6426558" y="7623739"/>
                  <a:pt x="6421952" y="7623879"/>
                  <a:pt x="6415020" y="7622255"/>
                </a:cubicBezTo>
                <a:cubicBezTo>
                  <a:pt x="6368800" y="7611430"/>
                  <a:pt x="6310433" y="7558747"/>
                  <a:pt x="6239925" y="7464219"/>
                </a:cubicBezTo>
                <a:close/>
                <a:moveTo>
                  <a:pt x="4880818" y="7458595"/>
                </a:moveTo>
                <a:cubicBezTo>
                  <a:pt x="4874155" y="7455815"/>
                  <a:pt x="4866543" y="7457080"/>
                  <a:pt x="4857986" y="7462392"/>
                </a:cubicBezTo>
                <a:cubicBezTo>
                  <a:pt x="4847659" y="7464846"/>
                  <a:pt x="4844340" y="7473821"/>
                  <a:pt x="4848025" y="7489311"/>
                </a:cubicBezTo>
                <a:cubicBezTo>
                  <a:pt x="4851708" y="7504805"/>
                  <a:pt x="4860485" y="7514177"/>
                  <a:pt x="4874357" y="7517423"/>
                </a:cubicBezTo>
                <a:cubicBezTo>
                  <a:pt x="4888221" y="7520669"/>
                  <a:pt x="4897124" y="7519096"/>
                  <a:pt x="4901061" y="7512705"/>
                </a:cubicBezTo>
                <a:cubicBezTo>
                  <a:pt x="4904991" y="7506314"/>
                  <a:pt x="4903967" y="7495099"/>
                  <a:pt x="4897965" y="7479068"/>
                </a:cubicBezTo>
                <a:cubicBezTo>
                  <a:pt x="4893197" y="7468199"/>
                  <a:pt x="4887481" y="7461373"/>
                  <a:pt x="4880818" y="7458595"/>
                </a:cubicBezTo>
                <a:close/>
                <a:moveTo>
                  <a:pt x="6461355" y="7080890"/>
                </a:moveTo>
                <a:cubicBezTo>
                  <a:pt x="6475764" y="7081825"/>
                  <a:pt x="6496837" y="7085538"/>
                  <a:pt x="6524573" y="7092034"/>
                </a:cubicBezTo>
                <a:cubicBezTo>
                  <a:pt x="6654000" y="7122349"/>
                  <a:pt x="6715469" y="7151378"/>
                  <a:pt x="6708975" y="7179108"/>
                </a:cubicBezTo>
                <a:cubicBezTo>
                  <a:pt x="6686154" y="7193269"/>
                  <a:pt x="6640072" y="7192229"/>
                  <a:pt x="6570736" y="7175990"/>
                </a:cubicBezTo>
                <a:cubicBezTo>
                  <a:pt x="6473664" y="7153256"/>
                  <a:pt x="6429461" y="7123398"/>
                  <a:pt x="6438118" y="7086419"/>
                </a:cubicBezTo>
                <a:cubicBezTo>
                  <a:pt x="6439203" y="7081800"/>
                  <a:pt x="6446945" y="7079952"/>
                  <a:pt x="6461355" y="7080890"/>
                </a:cubicBezTo>
                <a:close/>
                <a:moveTo>
                  <a:pt x="291792" y="6816728"/>
                </a:moveTo>
                <a:cubicBezTo>
                  <a:pt x="363364" y="6816729"/>
                  <a:pt x="431346" y="6841776"/>
                  <a:pt x="495765" y="6891873"/>
                </a:cubicBezTo>
                <a:cubicBezTo>
                  <a:pt x="560176" y="6941977"/>
                  <a:pt x="592372" y="6995645"/>
                  <a:pt x="592373" y="7052900"/>
                </a:cubicBezTo>
                <a:cubicBezTo>
                  <a:pt x="592374" y="7110160"/>
                  <a:pt x="560173" y="7135206"/>
                  <a:pt x="495763" y="7128046"/>
                </a:cubicBezTo>
                <a:cubicBezTo>
                  <a:pt x="481449" y="7128044"/>
                  <a:pt x="434926" y="7124475"/>
                  <a:pt x="356202" y="7117312"/>
                </a:cubicBezTo>
                <a:cubicBezTo>
                  <a:pt x="277479" y="7110159"/>
                  <a:pt x="200544" y="7101207"/>
                  <a:pt x="125404" y="7090473"/>
                </a:cubicBezTo>
                <a:cubicBezTo>
                  <a:pt x="50259" y="7079740"/>
                  <a:pt x="9108" y="7070798"/>
                  <a:pt x="1954" y="7063634"/>
                </a:cubicBezTo>
                <a:cubicBezTo>
                  <a:pt x="-5206" y="7056482"/>
                  <a:pt x="7316" y="7026065"/>
                  <a:pt x="39525" y="6972386"/>
                </a:cubicBezTo>
                <a:cubicBezTo>
                  <a:pt x="71727" y="6918710"/>
                  <a:pt x="98563" y="6884720"/>
                  <a:pt x="120031" y="6870404"/>
                </a:cubicBezTo>
                <a:cubicBezTo>
                  <a:pt x="127193" y="6856091"/>
                  <a:pt x="159393" y="6841778"/>
                  <a:pt x="216651" y="6827463"/>
                </a:cubicBezTo>
                <a:cubicBezTo>
                  <a:pt x="230963" y="6820310"/>
                  <a:pt x="256012" y="6816729"/>
                  <a:pt x="291792" y="6816728"/>
                </a:cubicBezTo>
                <a:close/>
                <a:moveTo>
                  <a:pt x="2267033" y="6226312"/>
                </a:moveTo>
                <a:cubicBezTo>
                  <a:pt x="2202622" y="6226311"/>
                  <a:pt x="2138214" y="6258508"/>
                  <a:pt x="2073803" y="6322919"/>
                </a:cubicBezTo>
                <a:cubicBezTo>
                  <a:pt x="2116745" y="6365864"/>
                  <a:pt x="2152525" y="6415957"/>
                  <a:pt x="2181158" y="6473217"/>
                </a:cubicBezTo>
                <a:lnTo>
                  <a:pt x="2193023" y="6532534"/>
                </a:lnTo>
                <a:lnTo>
                  <a:pt x="2194280" y="6531355"/>
                </a:lnTo>
                <a:cubicBezTo>
                  <a:pt x="2215476" y="6524133"/>
                  <a:pt x="2245373" y="6521382"/>
                  <a:pt x="2283979" y="6523111"/>
                </a:cubicBezTo>
                <a:cubicBezTo>
                  <a:pt x="2327746" y="6523609"/>
                  <a:pt x="2357035" y="6518276"/>
                  <a:pt x="2371840" y="6507118"/>
                </a:cubicBezTo>
                <a:cubicBezTo>
                  <a:pt x="2386641" y="6495951"/>
                  <a:pt x="2396604" y="6469031"/>
                  <a:pt x="2401722" y="6426346"/>
                </a:cubicBezTo>
                <a:lnTo>
                  <a:pt x="2406593" y="6405543"/>
                </a:lnTo>
                <a:lnTo>
                  <a:pt x="2415117" y="6385603"/>
                </a:lnTo>
                <a:lnTo>
                  <a:pt x="2406593" y="6344398"/>
                </a:lnTo>
                <a:cubicBezTo>
                  <a:pt x="2406592" y="6265672"/>
                  <a:pt x="2360071" y="6226311"/>
                  <a:pt x="2267033" y="6226312"/>
                </a:cubicBezTo>
                <a:close/>
                <a:moveTo>
                  <a:pt x="6958234" y="3016538"/>
                </a:moveTo>
                <a:cubicBezTo>
                  <a:pt x="6915291" y="3016539"/>
                  <a:pt x="6892035" y="3039792"/>
                  <a:pt x="6888453" y="3086317"/>
                </a:cubicBezTo>
                <a:cubicBezTo>
                  <a:pt x="6884871" y="3132830"/>
                  <a:pt x="6900977" y="3166822"/>
                  <a:pt x="6936771" y="3188297"/>
                </a:cubicBezTo>
                <a:cubicBezTo>
                  <a:pt x="7008329" y="3231241"/>
                  <a:pt x="7040539" y="3213345"/>
                  <a:pt x="7033376" y="3134624"/>
                </a:cubicBezTo>
                <a:cubicBezTo>
                  <a:pt x="7026225" y="3055898"/>
                  <a:pt x="7001177" y="3016538"/>
                  <a:pt x="6958234" y="3016538"/>
                </a:cubicBezTo>
                <a:close/>
                <a:moveTo>
                  <a:pt x="6448320" y="2689115"/>
                </a:moveTo>
                <a:cubicBezTo>
                  <a:pt x="6437587" y="2685547"/>
                  <a:pt x="6421483" y="2690909"/>
                  <a:pt x="6400018" y="2705222"/>
                </a:cubicBezTo>
                <a:cubicBezTo>
                  <a:pt x="6371385" y="2726690"/>
                  <a:pt x="6367804" y="2748167"/>
                  <a:pt x="6389280" y="2769632"/>
                </a:cubicBezTo>
                <a:cubicBezTo>
                  <a:pt x="6396433" y="2783944"/>
                  <a:pt x="6410749" y="2785735"/>
                  <a:pt x="6432214" y="2775003"/>
                </a:cubicBezTo>
                <a:cubicBezTo>
                  <a:pt x="6453694" y="2764270"/>
                  <a:pt x="6464425" y="2748165"/>
                  <a:pt x="6464425" y="2726689"/>
                </a:cubicBezTo>
                <a:cubicBezTo>
                  <a:pt x="6464425" y="2705222"/>
                  <a:pt x="6459054" y="2692700"/>
                  <a:pt x="6448320" y="2689115"/>
                </a:cubicBezTo>
                <a:close/>
                <a:moveTo>
                  <a:pt x="6593244" y="1180850"/>
                </a:moveTo>
                <a:cubicBezTo>
                  <a:pt x="6621873" y="1180851"/>
                  <a:pt x="6614711" y="1213059"/>
                  <a:pt x="6571778" y="1277468"/>
                </a:cubicBezTo>
                <a:cubicBezTo>
                  <a:pt x="6564617" y="1284620"/>
                  <a:pt x="6557466" y="1291784"/>
                  <a:pt x="6550301" y="1298935"/>
                </a:cubicBezTo>
                <a:cubicBezTo>
                  <a:pt x="6528836" y="1298935"/>
                  <a:pt x="6518103" y="1298935"/>
                  <a:pt x="6518103" y="1298935"/>
                </a:cubicBezTo>
                <a:cubicBezTo>
                  <a:pt x="6518105" y="1277468"/>
                  <a:pt x="6527044" y="1252423"/>
                  <a:pt x="6544939" y="1223792"/>
                </a:cubicBezTo>
                <a:cubicBezTo>
                  <a:pt x="6562826" y="1195163"/>
                  <a:pt x="6578930" y="1180851"/>
                  <a:pt x="6593244" y="1180850"/>
                </a:cubicBezTo>
                <a:close/>
                <a:moveTo>
                  <a:pt x="3160730" y="987620"/>
                </a:moveTo>
                <a:cubicBezTo>
                  <a:pt x="3162520" y="984042"/>
                  <a:pt x="3168774" y="984040"/>
                  <a:pt x="3179510" y="987622"/>
                </a:cubicBezTo>
                <a:lnTo>
                  <a:pt x="3276129" y="1030564"/>
                </a:lnTo>
                <a:cubicBezTo>
                  <a:pt x="3369166" y="1080659"/>
                  <a:pt x="3415680" y="1112857"/>
                  <a:pt x="3415681" y="1127175"/>
                </a:cubicBezTo>
                <a:cubicBezTo>
                  <a:pt x="3415680" y="1155803"/>
                  <a:pt x="3412101" y="1170117"/>
                  <a:pt x="3404949" y="1170116"/>
                </a:cubicBezTo>
                <a:cubicBezTo>
                  <a:pt x="3390634" y="1170117"/>
                  <a:pt x="3351271" y="1148650"/>
                  <a:pt x="3286861" y="1105708"/>
                </a:cubicBezTo>
                <a:cubicBezTo>
                  <a:pt x="3222453" y="1062765"/>
                  <a:pt x="3183090" y="1030565"/>
                  <a:pt x="3168777" y="1009087"/>
                </a:cubicBezTo>
                <a:cubicBezTo>
                  <a:pt x="3161625" y="998355"/>
                  <a:pt x="3158939" y="991202"/>
                  <a:pt x="3160730" y="987620"/>
                </a:cubicBezTo>
                <a:close/>
                <a:moveTo>
                  <a:pt x="4392565" y="633364"/>
                </a:moveTo>
                <a:cubicBezTo>
                  <a:pt x="4464130" y="633363"/>
                  <a:pt x="4517802" y="651259"/>
                  <a:pt x="4553596" y="687040"/>
                </a:cubicBezTo>
                <a:cubicBezTo>
                  <a:pt x="4596528" y="729983"/>
                  <a:pt x="4646625" y="729981"/>
                  <a:pt x="4703883" y="687039"/>
                </a:cubicBezTo>
                <a:cubicBezTo>
                  <a:pt x="4761139" y="644095"/>
                  <a:pt x="4800502" y="661992"/>
                  <a:pt x="4821967" y="740714"/>
                </a:cubicBezTo>
                <a:cubicBezTo>
                  <a:pt x="4857747" y="805124"/>
                  <a:pt x="4900691" y="837336"/>
                  <a:pt x="4950786" y="837335"/>
                </a:cubicBezTo>
                <a:cubicBezTo>
                  <a:pt x="5000881" y="837337"/>
                  <a:pt x="5065291" y="808706"/>
                  <a:pt x="5144014" y="751450"/>
                </a:cubicBezTo>
                <a:cubicBezTo>
                  <a:pt x="5179805" y="722821"/>
                  <a:pt x="5208425" y="706728"/>
                  <a:pt x="5229899" y="703146"/>
                </a:cubicBezTo>
                <a:cubicBezTo>
                  <a:pt x="5251368" y="699563"/>
                  <a:pt x="5265681" y="704934"/>
                  <a:pt x="5272833" y="719250"/>
                </a:cubicBezTo>
                <a:cubicBezTo>
                  <a:pt x="5279996" y="733565"/>
                  <a:pt x="5279998" y="762182"/>
                  <a:pt x="5272831" y="805126"/>
                </a:cubicBezTo>
                <a:cubicBezTo>
                  <a:pt x="5272833" y="891002"/>
                  <a:pt x="5312194" y="933946"/>
                  <a:pt x="5390920" y="933946"/>
                </a:cubicBezTo>
                <a:lnTo>
                  <a:pt x="5680768" y="826592"/>
                </a:lnTo>
                <a:cubicBezTo>
                  <a:pt x="5702233" y="869535"/>
                  <a:pt x="5727280" y="916049"/>
                  <a:pt x="5755911" y="966155"/>
                </a:cubicBezTo>
                <a:cubicBezTo>
                  <a:pt x="5856100" y="1152221"/>
                  <a:pt x="5981351" y="1284622"/>
                  <a:pt x="6131635" y="1363346"/>
                </a:cubicBezTo>
                <a:cubicBezTo>
                  <a:pt x="6203207" y="1406288"/>
                  <a:pt x="6238986" y="1449221"/>
                  <a:pt x="6238986" y="1492164"/>
                </a:cubicBezTo>
                <a:cubicBezTo>
                  <a:pt x="6238988" y="1556575"/>
                  <a:pt x="6199624" y="1642460"/>
                  <a:pt x="6120901" y="1749802"/>
                </a:cubicBezTo>
                <a:cubicBezTo>
                  <a:pt x="6042175" y="1857154"/>
                  <a:pt x="6017128" y="1946613"/>
                  <a:pt x="6045758" y="2018183"/>
                </a:cubicBezTo>
                <a:cubicBezTo>
                  <a:pt x="6067224" y="2061115"/>
                  <a:pt x="6088701" y="2079013"/>
                  <a:pt x="6110170" y="2071859"/>
                </a:cubicBezTo>
                <a:cubicBezTo>
                  <a:pt x="6224672" y="2050386"/>
                  <a:pt x="6281931" y="2050384"/>
                  <a:pt x="6281929" y="2071859"/>
                </a:cubicBezTo>
                <a:cubicBezTo>
                  <a:pt x="6281931" y="2093327"/>
                  <a:pt x="6256882" y="2138060"/>
                  <a:pt x="6206789" y="2206041"/>
                </a:cubicBezTo>
                <a:cubicBezTo>
                  <a:pt x="6156682" y="2274032"/>
                  <a:pt x="6160262" y="2325916"/>
                  <a:pt x="6217521" y="2361697"/>
                </a:cubicBezTo>
                <a:cubicBezTo>
                  <a:pt x="6274769" y="2426108"/>
                  <a:pt x="6346342" y="2411792"/>
                  <a:pt x="6432214" y="2318765"/>
                </a:cubicBezTo>
                <a:cubicBezTo>
                  <a:pt x="6518103" y="2218566"/>
                  <a:pt x="6582511" y="2207830"/>
                  <a:pt x="6625442" y="2286555"/>
                </a:cubicBezTo>
                <a:cubicBezTo>
                  <a:pt x="6661236" y="2343813"/>
                  <a:pt x="6625443" y="2408222"/>
                  <a:pt x="6518101" y="2479782"/>
                </a:cubicBezTo>
                <a:cubicBezTo>
                  <a:pt x="6446530" y="2537040"/>
                  <a:pt x="6428645" y="2572821"/>
                  <a:pt x="6464426" y="2587138"/>
                </a:cubicBezTo>
                <a:cubicBezTo>
                  <a:pt x="6521671" y="2587138"/>
                  <a:pt x="6571778" y="2606822"/>
                  <a:pt x="6614711" y="2646185"/>
                </a:cubicBezTo>
                <a:cubicBezTo>
                  <a:pt x="6657655" y="2685548"/>
                  <a:pt x="6679121" y="2730268"/>
                  <a:pt x="6679121" y="2780366"/>
                </a:cubicBezTo>
                <a:cubicBezTo>
                  <a:pt x="6679121" y="2823307"/>
                  <a:pt x="6661234" y="2859088"/>
                  <a:pt x="6625443" y="2887717"/>
                </a:cubicBezTo>
                <a:cubicBezTo>
                  <a:pt x="6589662" y="2909183"/>
                  <a:pt x="6571777" y="2937812"/>
                  <a:pt x="6571777" y="2973592"/>
                </a:cubicBezTo>
                <a:cubicBezTo>
                  <a:pt x="6571779" y="3002224"/>
                  <a:pt x="6589664" y="3032642"/>
                  <a:pt x="6625443" y="3064839"/>
                </a:cubicBezTo>
                <a:cubicBezTo>
                  <a:pt x="6661236" y="3097050"/>
                  <a:pt x="6693436" y="3113158"/>
                  <a:pt x="6722064" y="3113155"/>
                </a:cubicBezTo>
                <a:cubicBezTo>
                  <a:pt x="6786475" y="3113156"/>
                  <a:pt x="6850881" y="3034432"/>
                  <a:pt x="6915291" y="2876983"/>
                </a:cubicBezTo>
                <a:cubicBezTo>
                  <a:pt x="6929606" y="2848355"/>
                  <a:pt x="6943919" y="2825099"/>
                  <a:pt x="6958234" y="2807203"/>
                </a:cubicBezTo>
                <a:cubicBezTo>
                  <a:pt x="6972551" y="2789319"/>
                  <a:pt x="6986864" y="2778574"/>
                  <a:pt x="7001177" y="2775005"/>
                </a:cubicBezTo>
                <a:cubicBezTo>
                  <a:pt x="7015482" y="2771424"/>
                  <a:pt x="7029797" y="2771423"/>
                  <a:pt x="7044112" y="2775003"/>
                </a:cubicBezTo>
                <a:cubicBezTo>
                  <a:pt x="7058425" y="2778576"/>
                  <a:pt x="7079891" y="2785739"/>
                  <a:pt x="7108519" y="2796469"/>
                </a:cubicBezTo>
                <a:cubicBezTo>
                  <a:pt x="7137150" y="2807203"/>
                  <a:pt x="7165775" y="2812573"/>
                  <a:pt x="7194407" y="2812576"/>
                </a:cubicBezTo>
                <a:lnTo>
                  <a:pt x="7183673" y="2941393"/>
                </a:lnTo>
                <a:cubicBezTo>
                  <a:pt x="7183673" y="3020117"/>
                  <a:pt x="7176510" y="3073794"/>
                  <a:pt x="7162195" y="3102412"/>
                </a:cubicBezTo>
                <a:cubicBezTo>
                  <a:pt x="7155044" y="3123887"/>
                  <a:pt x="7165775" y="3134623"/>
                  <a:pt x="7194407" y="3134622"/>
                </a:cubicBezTo>
                <a:lnTo>
                  <a:pt x="7280284" y="3123891"/>
                </a:lnTo>
                <a:cubicBezTo>
                  <a:pt x="7359008" y="3123891"/>
                  <a:pt x="7416265" y="3105994"/>
                  <a:pt x="7452043" y="3070213"/>
                </a:cubicBezTo>
                <a:cubicBezTo>
                  <a:pt x="7509291" y="3012955"/>
                  <a:pt x="7537921" y="3005805"/>
                  <a:pt x="7537921" y="3048746"/>
                </a:cubicBezTo>
                <a:cubicBezTo>
                  <a:pt x="7537921" y="3063061"/>
                  <a:pt x="7523607" y="3095259"/>
                  <a:pt x="7494987" y="3145358"/>
                </a:cubicBezTo>
                <a:cubicBezTo>
                  <a:pt x="7466358" y="3195450"/>
                  <a:pt x="7448461" y="3220498"/>
                  <a:pt x="7441312" y="3220498"/>
                </a:cubicBezTo>
                <a:cubicBezTo>
                  <a:pt x="7434151" y="3220497"/>
                  <a:pt x="7416263" y="3211554"/>
                  <a:pt x="7387634" y="3193671"/>
                </a:cubicBezTo>
                <a:cubicBezTo>
                  <a:pt x="7359007" y="3175776"/>
                  <a:pt x="7337541" y="3173982"/>
                  <a:pt x="7323225" y="3188297"/>
                </a:cubicBezTo>
                <a:lnTo>
                  <a:pt x="7312491" y="3199033"/>
                </a:lnTo>
                <a:cubicBezTo>
                  <a:pt x="7312494" y="3220500"/>
                  <a:pt x="7359006" y="3258081"/>
                  <a:pt x="7452046" y="3311748"/>
                </a:cubicBezTo>
                <a:cubicBezTo>
                  <a:pt x="7545083" y="3365424"/>
                  <a:pt x="7598759" y="3402992"/>
                  <a:pt x="7613071" y="3424470"/>
                </a:cubicBezTo>
                <a:cubicBezTo>
                  <a:pt x="7663167" y="3481717"/>
                  <a:pt x="7698950" y="3492450"/>
                  <a:pt x="7720414" y="3456671"/>
                </a:cubicBezTo>
                <a:cubicBezTo>
                  <a:pt x="7727575" y="3442354"/>
                  <a:pt x="7743673" y="3435202"/>
                  <a:pt x="7768731" y="3435204"/>
                </a:cubicBezTo>
                <a:cubicBezTo>
                  <a:pt x="7793777" y="3435202"/>
                  <a:pt x="7806300" y="3442357"/>
                  <a:pt x="7806301" y="3456671"/>
                </a:cubicBezTo>
                <a:cubicBezTo>
                  <a:pt x="7806300" y="3463833"/>
                  <a:pt x="7791987" y="3530033"/>
                  <a:pt x="7763360" y="3655270"/>
                </a:cubicBezTo>
                <a:cubicBezTo>
                  <a:pt x="7734729" y="3780508"/>
                  <a:pt x="7720413" y="3850290"/>
                  <a:pt x="7720414" y="3864605"/>
                </a:cubicBezTo>
                <a:cubicBezTo>
                  <a:pt x="7720414" y="3907546"/>
                  <a:pt x="7745462" y="3936166"/>
                  <a:pt x="7795569" y="3950480"/>
                </a:cubicBezTo>
                <a:cubicBezTo>
                  <a:pt x="7888597" y="3979108"/>
                  <a:pt x="7967321" y="3975526"/>
                  <a:pt x="8031730" y="3939748"/>
                </a:cubicBezTo>
                <a:cubicBezTo>
                  <a:pt x="8053204" y="3932595"/>
                  <a:pt x="8063938" y="3936166"/>
                  <a:pt x="8063939" y="3950480"/>
                </a:cubicBezTo>
                <a:cubicBezTo>
                  <a:pt x="8063940" y="3986270"/>
                  <a:pt x="7978053" y="4061414"/>
                  <a:pt x="7806301" y="4175919"/>
                </a:cubicBezTo>
                <a:cubicBezTo>
                  <a:pt x="7684632" y="4254643"/>
                  <a:pt x="7620227" y="4304737"/>
                  <a:pt x="7613071" y="4326203"/>
                </a:cubicBezTo>
                <a:cubicBezTo>
                  <a:pt x="7598759" y="4347681"/>
                  <a:pt x="7596967" y="4372728"/>
                  <a:pt x="7607702" y="4401356"/>
                </a:cubicBezTo>
                <a:cubicBezTo>
                  <a:pt x="7618433" y="4429987"/>
                  <a:pt x="7634541" y="4447870"/>
                  <a:pt x="7656005" y="4455033"/>
                </a:cubicBezTo>
                <a:cubicBezTo>
                  <a:pt x="7691785" y="4455032"/>
                  <a:pt x="7716845" y="4478289"/>
                  <a:pt x="7731149" y="4524804"/>
                </a:cubicBezTo>
                <a:cubicBezTo>
                  <a:pt x="7745463" y="4571330"/>
                  <a:pt x="7738311" y="4612470"/>
                  <a:pt x="7709681" y="4648262"/>
                </a:cubicBezTo>
                <a:cubicBezTo>
                  <a:pt x="7688219" y="4676890"/>
                  <a:pt x="7679271" y="4694775"/>
                  <a:pt x="7682845" y="4701938"/>
                </a:cubicBezTo>
                <a:cubicBezTo>
                  <a:pt x="7686425" y="4709089"/>
                  <a:pt x="7713265" y="4712672"/>
                  <a:pt x="7763357" y="4712673"/>
                </a:cubicBezTo>
                <a:cubicBezTo>
                  <a:pt x="7856397" y="4712672"/>
                  <a:pt x="7899330" y="4734139"/>
                  <a:pt x="7892178" y="4777082"/>
                </a:cubicBezTo>
                <a:cubicBezTo>
                  <a:pt x="7877863" y="4798549"/>
                  <a:pt x="7852815" y="4812863"/>
                  <a:pt x="7817035" y="4820023"/>
                </a:cubicBezTo>
                <a:cubicBezTo>
                  <a:pt x="7781252" y="4820023"/>
                  <a:pt x="7749043" y="4846852"/>
                  <a:pt x="7720415" y="4900528"/>
                </a:cubicBezTo>
                <a:cubicBezTo>
                  <a:pt x="7691787" y="4954205"/>
                  <a:pt x="7663171" y="5018614"/>
                  <a:pt x="7634541" y="5093756"/>
                </a:cubicBezTo>
                <a:cubicBezTo>
                  <a:pt x="7605910" y="5168909"/>
                  <a:pt x="7584446" y="5220797"/>
                  <a:pt x="7570131" y="5249426"/>
                </a:cubicBezTo>
                <a:cubicBezTo>
                  <a:pt x="7555815" y="5278044"/>
                  <a:pt x="7555816" y="5299520"/>
                  <a:pt x="7570131" y="5313834"/>
                </a:cubicBezTo>
                <a:cubicBezTo>
                  <a:pt x="7584446" y="5328146"/>
                  <a:pt x="7627379" y="5356765"/>
                  <a:pt x="7698950" y="5399711"/>
                </a:cubicBezTo>
                <a:cubicBezTo>
                  <a:pt x="7806300" y="5456968"/>
                  <a:pt x="7842083" y="5503483"/>
                  <a:pt x="7806301" y="5539263"/>
                </a:cubicBezTo>
                <a:cubicBezTo>
                  <a:pt x="7799138" y="5546423"/>
                  <a:pt x="7768729" y="5541053"/>
                  <a:pt x="7715053" y="5523157"/>
                </a:cubicBezTo>
                <a:cubicBezTo>
                  <a:pt x="7661379" y="5505272"/>
                  <a:pt x="7627377" y="5499900"/>
                  <a:pt x="7613073" y="5507062"/>
                </a:cubicBezTo>
                <a:cubicBezTo>
                  <a:pt x="7584444" y="5514216"/>
                  <a:pt x="7582654" y="5532112"/>
                  <a:pt x="7607700" y="5560738"/>
                </a:cubicBezTo>
                <a:cubicBezTo>
                  <a:pt x="7632749" y="5589369"/>
                  <a:pt x="7645271" y="5614415"/>
                  <a:pt x="7645275" y="5635881"/>
                </a:cubicBezTo>
                <a:cubicBezTo>
                  <a:pt x="7645274" y="5657347"/>
                  <a:pt x="7613071" y="5664512"/>
                  <a:pt x="7548654" y="5657346"/>
                </a:cubicBezTo>
                <a:cubicBezTo>
                  <a:pt x="7491407" y="5650195"/>
                  <a:pt x="7453833" y="5653777"/>
                  <a:pt x="7435938" y="5668082"/>
                </a:cubicBezTo>
                <a:cubicBezTo>
                  <a:pt x="7418056" y="5682395"/>
                  <a:pt x="7398367" y="5725339"/>
                  <a:pt x="7376901" y="5796911"/>
                </a:cubicBezTo>
                <a:cubicBezTo>
                  <a:pt x="7348275" y="5868472"/>
                  <a:pt x="7312491" y="5925729"/>
                  <a:pt x="7269549" y="5968664"/>
                </a:cubicBezTo>
                <a:lnTo>
                  <a:pt x="7376901" y="6065283"/>
                </a:lnTo>
                <a:cubicBezTo>
                  <a:pt x="7484242" y="6165472"/>
                  <a:pt x="7566549" y="6197683"/>
                  <a:pt x="7623807" y="6161903"/>
                </a:cubicBezTo>
                <a:cubicBezTo>
                  <a:pt x="7695367" y="6133273"/>
                  <a:pt x="7784827" y="6154740"/>
                  <a:pt x="7892177" y="6226313"/>
                </a:cubicBezTo>
                <a:cubicBezTo>
                  <a:pt x="7999531" y="6305035"/>
                  <a:pt x="8053205" y="6415958"/>
                  <a:pt x="8053209" y="6559090"/>
                </a:cubicBezTo>
                <a:cubicBezTo>
                  <a:pt x="8053205" y="6695073"/>
                  <a:pt x="8006683" y="6795261"/>
                  <a:pt x="7913643" y="6859675"/>
                </a:cubicBezTo>
                <a:cubicBezTo>
                  <a:pt x="7863547" y="6895455"/>
                  <a:pt x="7791987" y="6913348"/>
                  <a:pt x="7698949" y="6913348"/>
                </a:cubicBezTo>
                <a:cubicBezTo>
                  <a:pt x="7663166" y="6913350"/>
                  <a:pt x="7623807" y="6906185"/>
                  <a:pt x="7580864" y="6891872"/>
                </a:cubicBezTo>
                <a:cubicBezTo>
                  <a:pt x="7409100" y="6798846"/>
                  <a:pt x="7323227" y="6662861"/>
                  <a:pt x="7323225" y="6483950"/>
                </a:cubicBezTo>
                <a:cubicBezTo>
                  <a:pt x="7323225" y="6426690"/>
                  <a:pt x="7333960" y="6376597"/>
                  <a:pt x="7355426" y="6333653"/>
                </a:cubicBezTo>
                <a:lnTo>
                  <a:pt x="7387636" y="6258509"/>
                </a:lnTo>
                <a:cubicBezTo>
                  <a:pt x="7301751" y="6244196"/>
                  <a:pt x="7233769" y="6237043"/>
                  <a:pt x="7183675" y="6237045"/>
                </a:cubicBezTo>
                <a:cubicBezTo>
                  <a:pt x="7090635" y="6237043"/>
                  <a:pt x="7015483" y="6251357"/>
                  <a:pt x="6958236" y="6279978"/>
                </a:cubicBezTo>
                <a:cubicBezTo>
                  <a:pt x="6807937" y="6351549"/>
                  <a:pt x="6732796" y="6426692"/>
                  <a:pt x="6732796" y="6505417"/>
                </a:cubicBezTo>
                <a:cubicBezTo>
                  <a:pt x="6732795" y="6526882"/>
                  <a:pt x="6754274" y="6596662"/>
                  <a:pt x="6797207" y="6714748"/>
                </a:cubicBezTo>
                <a:lnTo>
                  <a:pt x="6804571" y="6735818"/>
                </a:lnTo>
                <a:lnTo>
                  <a:pt x="6847575" y="6743467"/>
                </a:lnTo>
                <a:lnTo>
                  <a:pt x="6908350" y="6765013"/>
                </a:lnTo>
                <a:cubicBezTo>
                  <a:pt x="6902646" y="6768553"/>
                  <a:pt x="6891875" y="6770298"/>
                  <a:pt x="6876039" y="6770248"/>
                </a:cubicBezTo>
                <a:lnTo>
                  <a:pt x="6814708" y="6764828"/>
                </a:lnTo>
                <a:lnTo>
                  <a:pt x="6845515" y="6852962"/>
                </a:lnTo>
                <a:cubicBezTo>
                  <a:pt x="6856249" y="6886064"/>
                  <a:pt x="6861613" y="6906192"/>
                  <a:pt x="6861614" y="6913347"/>
                </a:cubicBezTo>
                <a:cubicBezTo>
                  <a:pt x="6861614" y="6934813"/>
                  <a:pt x="6849089" y="6949130"/>
                  <a:pt x="6824043" y="6956284"/>
                </a:cubicBezTo>
                <a:cubicBezTo>
                  <a:pt x="6798997" y="6963447"/>
                  <a:pt x="6782892" y="6956283"/>
                  <a:pt x="6775741" y="6934816"/>
                </a:cubicBezTo>
                <a:cubicBezTo>
                  <a:pt x="6761423" y="6891871"/>
                  <a:pt x="6729225" y="6836404"/>
                  <a:pt x="6679121" y="6768426"/>
                </a:cubicBezTo>
                <a:cubicBezTo>
                  <a:pt x="6629024" y="6700435"/>
                  <a:pt x="6589662" y="6662862"/>
                  <a:pt x="6561032" y="6655713"/>
                </a:cubicBezTo>
                <a:cubicBezTo>
                  <a:pt x="6532410" y="6644972"/>
                  <a:pt x="6500206" y="6647655"/>
                  <a:pt x="6464423" y="6663758"/>
                </a:cubicBezTo>
                <a:lnTo>
                  <a:pt x="6455330" y="6670579"/>
                </a:lnTo>
                <a:lnTo>
                  <a:pt x="6458094" y="6688820"/>
                </a:lnTo>
                <a:cubicBezTo>
                  <a:pt x="6477170" y="6732298"/>
                  <a:pt x="6459656" y="6755019"/>
                  <a:pt x="6405562" y="6756975"/>
                </a:cubicBezTo>
                <a:cubicBezTo>
                  <a:pt x="6358547" y="6770343"/>
                  <a:pt x="6331244" y="6793206"/>
                  <a:pt x="6323667" y="6825562"/>
                </a:cubicBezTo>
                <a:cubicBezTo>
                  <a:pt x="6316088" y="6857919"/>
                  <a:pt x="6324840" y="6903851"/>
                  <a:pt x="6349913" y="6963362"/>
                </a:cubicBezTo>
                <a:cubicBezTo>
                  <a:pt x="6362990" y="6990810"/>
                  <a:pt x="6369058" y="7011729"/>
                  <a:pt x="6368119" y="7026143"/>
                </a:cubicBezTo>
                <a:cubicBezTo>
                  <a:pt x="6367188" y="7040553"/>
                  <a:pt x="6361552" y="7048982"/>
                  <a:pt x="6351224" y="7051436"/>
                </a:cubicBezTo>
                <a:cubicBezTo>
                  <a:pt x="6340896" y="7053896"/>
                  <a:pt x="6322411" y="7049568"/>
                  <a:pt x="6295758" y="7038446"/>
                </a:cubicBezTo>
                <a:cubicBezTo>
                  <a:pt x="6240288" y="7025458"/>
                  <a:pt x="6206597" y="7044382"/>
                  <a:pt x="6194689" y="7095232"/>
                </a:cubicBezTo>
                <a:lnTo>
                  <a:pt x="6220185" y="7298685"/>
                </a:lnTo>
                <a:cubicBezTo>
                  <a:pt x="6189196" y="7306053"/>
                  <a:pt x="6155366" y="7315195"/>
                  <a:pt x="6118672" y="7326111"/>
                </a:cubicBezTo>
                <a:cubicBezTo>
                  <a:pt x="5983334" y="7362676"/>
                  <a:pt x="5878869" y="7423545"/>
                  <a:pt x="5805288" y="7508707"/>
                </a:cubicBezTo>
                <a:cubicBezTo>
                  <a:pt x="5766725" y="7548439"/>
                  <a:pt x="5733582" y="7565053"/>
                  <a:pt x="5705846" y="7558558"/>
                </a:cubicBezTo>
                <a:cubicBezTo>
                  <a:pt x="5664242" y="7548815"/>
                  <a:pt x="5614722" y="7510403"/>
                  <a:pt x="5557296" y="7443315"/>
                </a:cubicBezTo>
                <a:cubicBezTo>
                  <a:pt x="5499866" y="7376229"/>
                  <a:pt x="5445875" y="7346519"/>
                  <a:pt x="5395316" y="7354179"/>
                </a:cubicBezTo>
                <a:cubicBezTo>
                  <a:pt x="5364337" y="7361553"/>
                  <a:pt x="5349530" y="7372717"/>
                  <a:pt x="5350902" y="7387665"/>
                </a:cubicBezTo>
                <a:cubicBezTo>
                  <a:pt x="5347452" y="7464873"/>
                  <a:pt x="5338791" y="7501855"/>
                  <a:pt x="5324920" y="7498603"/>
                </a:cubicBezTo>
                <a:cubicBezTo>
                  <a:pt x="5311055" y="7495360"/>
                  <a:pt x="5285948" y="7472415"/>
                  <a:pt x="5249619" y="7429773"/>
                </a:cubicBezTo>
                <a:cubicBezTo>
                  <a:pt x="5213283" y="7387125"/>
                  <a:pt x="5179228" y="7381589"/>
                  <a:pt x="5147456" y="7413159"/>
                </a:cubicBezTo>
                <a:cubicBezTo>
                  <a:pt x="5097195" y="7440391"/>
                  <a:pt x="5095614" y="7488787"/>
                  <a:pt x="5142710" y="7558325"/>
                </a:cubicBezTo>
                <a:cubicBezTo>
                  <a:pt x="5194439" y="7628956"/>
                  <a:pt x="5191627" y="7672185"/>
                  <a:pt x="5134284" y="7688005"/>
                </a:cubicBezTo>
                <a:cubicBezTo>
                  <a:pt x="5091888" y="7702461"/>
                  <a:pt x="5055701" y="7669601"/>
                  <a:pt x="5025714" y="7589440"/>
                </a:cubicBezTo>
                <a:cubicBezTo>
                  <a:pt x="4999558" y="7534552"/>
                  <a:pt x="4979153" y="7517587"/>
                  <a:pt x="4964496" y="7538533"/>
                </a:cubicBezTo>
                <a:cubicBezTo>
                  <a:pt x="4955836" y="7575508"/>
                  <a:pt x="4935539" y="7604895"/>
                  <a:pt x="4903621" y="7626671"/>
                </a:cubicBezTo>
                <a:cubicBezTo>
                  <a:pt x="4871702" y="7648454"/>
                  <a:pt x="4839566" y="7655553"/>
                  <a:pt x="4807210" y="7647975"/>
                </a:cubicBezTo>
                <a:cubicBezTo>
                  <a:pt x="4779473" y="7641482"/>
                  <a:pt x="4759069" y="7624515"/>
                  <a:pt x="4745992" y="7597067"/>
                </a:cubicBezTo>
                <a:cubicBezTo>
                  <a:pt x="4737539" y="7570710"/>
                  <a:pt x="4721750" y="7554826"/>
                  <a:pt x="4698640" y="7549413"/>
                </a:cubicBezTo>
                <a:cubicBezTo>
                  <a:pt x="4680150" y="7545083"/>
                  <a:pt x="4657798" y="7552034"/>
                  <a:pt x="4631587" y="7570274"/>
                </a:cubicBezTo>
                <a:cubicBezTo>
                  <a:pt x="4605366" y="7588517"/>
                  <a:pt x="4590095" y="7606879"/>
                  <a:pt x="4585765" y="7625371"/>
                </a:cubicBezTo>
                <a:cubicBezTo>
                  <a:pt x="4576021" y="7666975"/>
                  <a:pt x="4617125" y="7720485"/>
                  <a:pt x="4709079" y="7785905"/>
                </a:cubicBezTo>
                <a:cubicBezTo>
                  <a:pt x="4725404" y="7799481"/>
                  <a:pt x="4738259" y="7812243"/>
                  <a:pt x="4747652" y="7824199"/>
                </a:cubicBezTo>
                <a:cubicBezTo>
                  <a:pt x="4757041" y="7836151"/>
                  <a:pt x="4761816" y="7847021"/>
                  <a:pt x="4761957" y="7856807"/>
                </a:cubicBezTo>
                <a:cubicBezTo>
                  <a:pt x="4762106" y="7866588"/>
                  <a:pt x="4759942" y="7875830"/>
                  <a:pt x="4755462" y="7884537"/>
                </a:cubicBezTo>
                <a:cubicBezTo>
                  <a:pt x="4750990" y="7893242"/>
                  <a:pt x="4743117" y="7906024"/>
                  <a:pt x="4731855" y="7922892"/>
                </a:cubicBezTo>
                <a:cubicBezTo>
                  <a:pt x="4720588" y="7939759"/>
                  <a:pt x="4712789" y="7957437"/>
                  <a:pt x="4708459" y="7975928"/>
                </a:cubicBezTo>
                <a:lnTo>
                  <a:pt x="4626878" y="7949510"/>
                </a:lnTo>
                <a:cubicBezTo>
                  <a:pt x="4576029" y="7937601"/>
                  <a:pt x="4542443" y="7924855"/>
                  <a:pt x="4526124" y="7911283"/>
                </a:cubicBezTo>
                <a:cubicBezTo>
                  <a:pt x="4513334" y="7903415"/>
                  <a:pt x="4504778" y="7908721"/>
                  <a:pt x="4500447" y="7927211"/>
                </a:cubicBezTo>
                <a:lnTo>
                  <a:pt x="4494389" y="7984305"/>
                </a:lnTo>
                <a:cubicBezTo>
                  <a:pt x="4482481" y="8035152"/>
                  <a:pt x="4485377" y="8074841"/>
                  <a:pt x="4503076" y="8103367"/>
                </a:cubicBezTo>
                <a:cubicBezTo>
                  <a:pt x="4531399" y="8149004"/>
                  <a:pt x="4531687" y="8168577"/>
                  <a:pt x="4503950" y="8162081"/>
                </a:cubicBezTo>
                <a:cubicBezTo>
                  <a:pt x="4494705" y="8159915"/>
                  <a:pt x="4476073" y="8145799"/>
                  <a:pt x="4448045" y="8119737"/>
                </a:cubicBezTo>
                <a:cubicBezTo>
                  <a:pt x="4420018" y="8093665"/>
                  <a:pt x="4406546" y="8078317"/>
                  <a:pt x="4407628" y="8073701"/>
                </a:cubicBezTo>
                <a:cubicBezTo>
                  <a:pt x="4408712" y="8069071"/>
                  <a:pt x="4417195" y="8058873"/>
                  <a:pt x="4433078" y="8043087"/>
                </a:cubicBezTo>
                <a:cubicBezTo>
                  <a:pt x="4448967" y="8027303"/>
                  <a:pt x="4453372" y="8013709"/>
                  <a:pt x="4446289" y="8002297"/>
                </a:cubicBezTo>
                <a:lnTo>
                  <a:pt x="4440980" y="7993742"/>
                </a:lnTo>
                <a:cubicBezTo>
                  <a:pt x="4427114" y="7990494"/>
                  <a:pt x="4395806" y="8014853"/>
                  <a:pt x="4347068" y="8066827"/>
                </a:cubicBezTo>
                <a:cubicBezTo>
                  <a:pt x="4298324" y="8118803"/>
                  <a:pt x="4265939" y="8147789"/>
                  <a:pt x="4249899" y="8153785"/>
                </a:cubicBezTo>
                <a:cubicBezTo>
                  <a:pt x="4205347" y="8177481"/>
                  <a:pt x="4193000" y="8198972"/>
                  <a:pt x="4212862" y="8218249"/>
                </a:cubicBezTo>
                <a:cubicBezTo>
                  <a:pt x="4221025" y="8225041"/>
                  <a:pt x="4223212" y="8236517"/>
                  <a:pt x="4219420" y="8252701"/>
                </a:cubicBezTo>
                <a:cubicBezTo>
                  <a:pt x="4215631" y="8268883"/>
                  <a:pt x="4209117" y="8275887"/>
                  <a:pt x="4199872" y="8273723"/>
                </a:cubicBezTo>
                <a:cubicBezTo>
                  <a:pt x="4195246" y="8272638"/>
                  <a:pt x="4154651" y="8253379"/>
                  <a:pt x="4078092" y="8215943"/>
                </a:cubicBezTo>
                <a:cubicBezTo>
                  <a:pt x="4001529" y="8178507"/>
                  <a:pt x="3958626" y="8158703"/>
                  <a:pt x="3949380" y="8156541"/>
                </a:cubicBezTo>
                <a:cubicBezTo>
                  <a:pt x="3921641" y="8150045"/>
                  <a:pt x="3899367" y="8161893"/>
                  <a:pt x="3882541" y="8192090"/>
                </a:cubicBezTo>
                <a:cubicBezTo>
                  <a:pt x="3849978" y="8247847"/>
                  <a:pt x="3840383" y="8299238"/>
                  <a:pt x="3853751" y="8346253"/>
                </a:cubicBezTo>
                <a:cubicBezTo>
                  <a:pt x="3855121" y="8361205"/>
                  <a:pt x="3851191" y="8367598"/>
                  <a:pt x="3841945" y="8365432"/>
                </a:cubicBezTo>
                <a:cubicBezTo>
                  <a:pt x="3818828" y="8360019"/>
                  <a:pt x="3783285" y="8293179"/>
                  <a:pt x="3735306" y="8164921"/>
                </a:cubicBezTo>
                <a:cubicBezTo>
                  <a:pt x="3702864" y="8074429"/>
                  <a:pt x="3680250" y="8025246"/>
                  <a:pt x="3667469" y="8017379"/>
                </a:cubicBezTo>
                <a:cubicBezTo>
                  <a:pt x="3655758" y="8004885"/>
                  <a:pt x="3639853" y="7999938"/>
                  <a:pt x="3619736" y="8002543"/>
                </a:cubicBezTo>
                <a:cubicBezTo>
                  <a:pt x="3599622" y="8005144"/>
                  <a:pt x="3585634" y="8012839"/>
                  <a:pt x="3577761" y="8025621"/>
                </a:cubicBezTo>
                <a:cubicBezTo>
                  <a:pt x="3572347" y="8048735"/>
                  <a:pt x="3553533" y="8061401"/>
                  <a:pt x="3521328" y="8063604"/>
                </a:cubicBezTo>
                <a:cubicBezTo>
                  <a:pt x="3489112" y="8065811"/>
                  <a:pt x="3463619" y="8054969"/>
                  <a:pt x="3444835" y="8031059"/>
                </a:cubicBezTo>
                <a:cubicBezTo>
                  <a:pt x="3429590" y="8012865"/>
                  <a:pt x="3419390" y="8004385"/>
                  <a:pt x="3414225" y="8005608"/>
                </a:cubicBezTo>
                <a:cubicBezTo>
                  <a:pt x="3409064" y="8006839"/>
                  <a:pt x="3402691" y="8023630"/>
                  <a:pt x="3395111" y="8055989"/>
                </a:cubicBezTo>
                <a:cubicBezTo>
                  <a:pt x="3381038" y="8116081"/>
                  <a:pt x="3360680" y="8140565"/>
                  <a:pt x="3334025" y="8129449"/>
                </a:cubicBezTo>
                <a:cubicBezTo>
                  <a:pt x="3322321" y="8116956"/>
                  <a:pt x="3316865" y="8098612"/>
                  <a:pt x="3317651" y="8074419"/>
                </a:cubicBezTo>
                <a:cubicBezTo>
                  <a:pt x="3323064" y="8051309"/>
                  <a:pt x="3310610" y="8026447"/>
                  <a:pt x="3280272" y="7999835"/>
                </a:cubicBezTo>
                <a:cubicBezTo>
                  <a:pt x="3249933" y="7973222"/>
                  <a:pt x="3212657" y="7944994"/>
                  <a:pt x="3168454" y="7915136"/>
                </a:cubicBezTo>
                <a:cubicBezTo>
                  <a:pt x="3124241" y="7885277"/>
                  <a:pt x="3093978" y="7863563"/>
                  <a:pt x="3077653" y="7849987"/>
                </a:cubicBezTo>
                <a:cubicBezTo>
                  <a:pt x="3061330" y="7836411"/>
                  <a:pt x="3047458" y="7833163"/>
                  <a:pt x="3036046" y="7840243"/>
                </a:cubicBezTo>
                <a:cubicBezTo>
                  <a:pt x="3024636" y="7847323"/>
                  <a:pt x="2999657" y="7870725"/>
                  <a:pt x="2961095" y="7910459"/>
                </a:cubicBezTo>
                <a:cubicBezTo>
                  <a:pt x="2907873" y="7971135"/>
                  <a:pt x="2872418" y="7987211"/>
                  <a:pt x="2854717" y="7958686"/>
                </a:cubicBezTo>
                <a:cubicBezTo>
                  <a:pt x="2851175" y="7952977"/>
                  <a:pt x="2859245" y="7934147"/>
                  <a:pt x="2878924" y="7902185"/>
                </a:cubicBezTo>
                <a:cubicBezTo>
                  <a:pt x="2898595" y="7870222"/>
                  <a:pt x="2907210" y="7849073"/>
                  <a:pt x="2904748" y="7838751"/>
                </a:cubicBezTo>
                <a:cubicBezTo>
                  <a:pt x="2904459" y="7819177"/>
                  <a:pt x="2893167" y="7815315"/>
                  <a:pt x="2870886" y="7827162"/>
                </a:cubicBezTo>
                <a:cubicBezTo>
                  <a:pt x="2848606" y="7839009"/>
                  <a:pt x="2830535" y="7843309"/>
                  <a:pt x="2816669" y="7840061"/>
                </a:cubicBezTo>
                <a:cubicBezTo>
                  <a:pt x="2802805" y="7836814"/>
                  <a:pt x="2803050" y="7814932"/>
                  <a:pt x="2817421" y="7774407"/>
                </a:cubicBezTo>
                <a:cubicBezTo>
                  <a:pt x="2830699" y="7738515"/>
                  <a:pt x="2834070" y="7713704"/>
                  <a:pt x="2827539" y="7699981"/>
                </a:cubicBezTo>
                <a:cubicBezTo>
                  <a:pt x="2820998" y="7686264"/>
                  <a:pt x="2796240" y="7667052"/>
                  <a:pt x="2753256" y="7642361"/>
                </a:cubicBezTo>
                <a:cubicBezTo>
                  <a:pt x="2711365" y="7613044"/>
                  <a:pt x="2679796" y="7581272"/>
                  <a:pt x="2658563" y="7547042"/>
                </a:cubicBezTo>
                <a:lnTo>
                  <a:pt x="2579914" y="7601763"/>
                </a:lnTo>
                <a:cubicBezTo>
                  <a:pt x="2498964" y="7655942"/>
                  <a:pt x="2465711" y="7704229"/>
                  <a:pt x="2480159" y="7746625"/>
                </a:cubicBezTo>
                <a:cubicBezTo>
                  <a:pt x="2487825" y="7797179"/>
                  <a:pt x="2460428" y="7851711"/>
                  <a:pt x="2397958" y="7910223"/>
                </a:cubicBezTo>
                <a:cubicBezTo>
                  <a:pt x="2330871" y="7967655"/>
                  <a:pt x="2251106" y="7985545"/>
                  <a:pt x="2158655" y="7963893"/>
                </a:cubicBezTo>
                <a:cubicBezTo>
                  <a:pt x="2070823" y="7943323"/>
                  <a:pt x="2013148" y="7898117"/>
                  <a:pt x="1985622" y="7828278"/>
                </a:cubicBezTo>
                <a:cubicBezTo>
                  <a:pt x="1970089" y="7790509"/>
                  <a:pt x="1969352" y="7741582"/>
                  <a:pt x="1983429" y="7681489"/>
                </a:cubicBezTo>
                <a:cubicBezTo>
                  <a:pt x="1988840" y="7658375"/>
                  <a:pt x="1999419" y="7634035"/>
                  <a:pt x="2015161" y="7608463"/>
                </a:cubicBezTo>
                <a:cubicBezTo>
                  <a:pt x="2101233" y="7511594"/>
                  <a:pt x="2202052" y="7476697"/>
                  <a:pt x="2317614" y="7503761"/>
                </a:cubicBezTo>
                <a:cubicBezTo>
                  <a:pt x="2354600" y="7512424"/>
                  <a:pt x="2385332" y="7526934"/>
                  <a:pt x="2409821" y="7547295"/>
                </a:cubicBezTo>
                <a:lnTo>
                  <a:pt x="2453483" y="7579467"/>
                </a:lnTo>
                <a:cubicBezTo>
                  <a:pt x="2475720" y="7526159"/>
                  <a:pt x="2490624" y="7483329"/>
                  <a:pt x="2498202" y="7450973"/>
                </a:cubicBezTo>
                <a:cubicBezTo>
                  <a:pt x="2512276" y="7390881"/>
                  <a:pt x="2514397" y="7340175"/>
                  <a:pt x="2504574" y="7298866"/>
                </a:cubicBezTo>
                <a:cubicBezTo>
                  <a:pt x="2481081" y="7190966"/>
                  <a:pt x="2443914" y="7131062"/>
                  <a:pt x="2393064" y="7119153"/>
                </a:cubicBezTo>
                <a:cubicBezTo>
                  <a:pt x="2379199" y="7115909"/>
                  <a:pt x="2330878" y="7119224"/>
                  <a:pt x="2248113" y="7129092"/>
                </a:cubicBezTo>
                <a:cubicBezTo>
                  <a:pt x="2165343" y="7138965"/>
                  <a:pt x="2119340" y="7142817"/>
                  <a:pt x="2110091" y="7140651"/>
                </a:cubicBezTo>
                <a:cubicBezTo>
                  <a:pt x="2096225" y="7137403"/>
                  <a:pt x="2088875" y="7127147"/>
                  <a:pt x="2088044" y="7109888"/>
                </a:cubicBezTo>
                <a:cubicBezTo>
                  <a:pt x="2087207" y="7092626"/>
                  <a:pt x="2094269" y="7083309"/>
                  <a:pt x="2109219" y="7081937"/>
                </a:cubicBezTo>
                <a:cubicBezTo>
                  <a:pt x="2139121" y="7079189"/>
                  <a:pt x="2179815" y="7066780"/>
                  <a:pt x="2231304" y="7044697"/>
                </a:cubicBezTo>
                <a:cubicBezTo>
                  <a:pt x="2282799" y="7022627"/>
                  <a:pt x="2313018" y="7002886"/>
                  <a:pt x="2321972" y="6985479"/>
                </a:cubicBezTo>
                <a:cubicBezTo>
                  <a:pt x="2344505" y="6951749"/>
                  <a:pt x="2334526" y="6900649"/>
                  <a:pt x="2292047" y="6832192"/>
                </a:cubicBezTo>
                <a:cubicBezTo>
                  <a:pt x="2331984" y="6807413"/>
                  <a:pt x="2358835" y="6783836"/>
                  <a:pt x="2372611" y="6761458"/>
                </a:cubicBezTo>
                <a:lnTo>
                  <a:pt x="2374388" y="6707021"/>
                </a:lnTo>
                <a:lnTo>
                  <a:pt x="2328761" y="6713407"/>
                </a:lnTo>
                <a:cubicBezTo>
                  <a:pt x="2309079" y="6710723"/>
                  <a:pt x="2292085" y="6702227"/>
                  <a:pt x="2277774" y="6687911"/>
                </a:cubicBezTo>
                <a:cubicBezTo>
                  <a:pt x="2256306" y="6670018"/>
                  <a:pt x="2245569" y="6651234"/>
                  <a:pt x="2245568" y="6631553"/>
                </a:cubicBezTo>
                <a:lnTo>
                  <a:pt x="2250605" y="6621895"/>
                </a:lnTo>
                <a:lnTo>
                  <a:pt x="2219641" y="6610438"/>
                </a:lnTo>
                <a:lnTo>
                  <a:pt x="2207701" y="6605907"/>
                </a:lnTo>
                <a:lnTo>
                  <a:pt x="2213366" y="6634236"/>
                </a:lnTo>
                <a:cubicBezTo>
                  <a:pt x="2213365" y="6748740"/>
                  <a:pt x="2170423" y="6823892"/>
                  <a:pt x="2084537" y="6859673"/>
                </a:cubicBezTo>
                <a:cubicBezTo>
                  <a:pt x="2027290" y="6873988"/>
                  <a:pt x="1987927" y="6881141"/>
                  <a:pt x="1966451" y="6881142"/>
                </a:cubicBezTo>
                <a:cubicBezTo>
                  <a:pt x="1866260" y="6881142"/>
                  <a:pt x="1776805" y="6848940"/>
                  <a:pt x="1698081" y="6784530"/>
                </a:cubicBezTo>
                <a:lnTo>
                  <a:pt x="1633670" y="6838207"/>
                </a:lnTo>
                <a:cubicBezTo>
                  <a:pt x="1562109" y="6888301"/>
                  <a:pt x="1472641" y="6913350"/>
                  <a:pt x="1365299" y="6913351"/>
                </a:cubicBezTo>
                <a:cubicBezTo>
                  <a:pt x="1257944" y="6913350"/>
                  <a:pt x="1186372" y="6884720"/>
                  <a:pt x="1150593" y="6827461"/>
                </a:cubicBezTo>
                <a:cubicBezTo>
                  <a:pt x="1107659" y="6755902"/>
                  <a:pt x="1107659" y="6666444"/>
                  <a:pt x="1150591" y="6559090"/>
                </a:cubicBezTo>
                <a:cubicBezTo>
                  <a:pt x="1193537" y="6437424"/>
                  <a:pt x="1297307" y="6376596"/>
                  <a:pt x="1461907" y="6376597"/>
                </a:cubicBezTo>
                <a:cubicBezTo>
                  <a:pt x="1519167" y="6376596"/>
                  <a:pt x="1572841" y="6387329"/>
                  <a:pt x="1622937" y="6408807"/>
                </a:cubicBezTo>
                <a:cubicBezTo>
                  <a:pt x="1658717" y="6430272"/>
                  <a:pt x="1719546" y="6415957"/>
                  <a:pt x="1805430" y="6365864"/>
                </a:cubicBezTo>
                <a:cubicBezTo>
                  <a:pt x="1905623" y="6308606"/>
                  <a:pt x="1970031" y="6251358"/>
                  <a:pt x="1998661" y="6194100"/>
                </a:cubicBezTo>
                <a:cubicBezTo>
                  <a:pt x="2012974" y="6172637"/>
                  <a:pt x="2005822" y="6126111"/>
                  <a:pt x="1977194" y="6054548"/>
                </a:cubicBezTo>
                <a:cubicBezTo>
                  <a:pt x="1927088" y="5954347"/>
                  <a:pt x="1884156" y="5904253"/>
                  <a:pt x="1848376" y="5904253"/>
                </a:cubicBezTo>
                <a:cubicBezTo>
                  <a:pt x="1812582" y="5904254"/>
                  <a:pt x="1766072" y="5929302"/>
                  <a:pt x="1708811" y="5979406"/>
                </a:cubicBezTo>
                <a:cubicBezTo>
                  <a:pt x="1622936" y="6050968"/>
                  <a:pt x="1554946" y="6079596"/>
                  <a:pt x="1504849" y="6065280"/>
                </a:cubicBezTo>
                <a:cubicBezTo>
                  <a:pt x="1447593" y="6043815"/>
                  <a:pt x="1476224" y="6004453"/>
                  <a:pt x="1590726" y="5947196"/>
                </a:cubicBezTo>
                <a:cubicBezTo>
                  <a:pt x="1662296" y="5918566"/>
                  <a:pt x="1698078" y="5879205"/>
                  <a:pt x="1698079" y="5829108"/>
                </a:cubicBezTo>
                <a:cubicBezTo>
                  <a:pt x="1698079" y="5786167"/>
                  <a:pt x="1662296" y="5741444"/>
                  <a:pt x="1590726" y="5694920"/>
                </a:cubicBezTo>
                <a:cubicBezTo>
                  <a:pt x="1519164" y="5648405"/>
                  <a:pt x="1465489" y="5625150"/>
                  <a:pt x="1429707" y="5625147"/>
                </a:cubicBezTo>
                <a:cubicBezTo>
                  <a:pt x="1408230" y="5625148"/>
                  <a:pt x="1377822" y="5609043"/>
                  <a:pt x="1338461" y="5576833"/>
                </a:cubicBezTo>
                <a:cubicBezTo>
                  <a:pt x="1299098" y="5544634"/>
                  <a:pt x="1272262" y="5528529"/>
                  <a:pt x="1257944" y="5528529"/>
                </a:cubicBezTo>
                <a:cubicBezTo>
                  <a:pt x="1179222" y="5528530"/>
                  <a:pt x="1161325" y="5499901"/>
                  <a:pt x="1204271" y="5442653"/>
                </a:cubicBezTo>
                <a:cubicBezTo>
                  <a:pt x="1225736" y="5421178"/>
                  <a:pt x="1250795" y="5403292"/>
                  <a:pt x="1279411" y="5388976"/>
                </a:cubicBezTo>
                <a:cubicBezTo>
                  <a:pt x="1329508" y="5367512"/>
                  <a:pt x="1354555" y="5335299"/>
                  <a:pt x="1354555" y="5292357"/>
                </a:cubicBezTo>
                <a:cubicBezTo>
                  <a:pt x="1354555" y="5249426"/>
                  <a:pt x="1334880" y="5204692"/>
                  <a:pt x="1295518" y="5158177"/>
                </a:cubicBezTo>
                <a:cubicBezTo>
                  <a:pt x="1256156" y="5111653"/>
                  <a:pt x="1215003" y="5081243"/>
                  <a:pt x="1172069" y="5066931"/>
                </a:cubicBezTo>
                <a:cubicBezTo>
                  <a:pt x="1121963" y="5038299"/>
                  <a:pt x="1096918" y="5020405"/>
                  <a:pt x="1096915" y="5013253"/>
                </a:cubicBezTo>
                <a:lnTo>
                  <a:pt x="1161326" y="4938100"/>
                </a:lnTo>
                <a:cubicBezTo>
                  <a:pt x="1197116" y="4880853"/>
                  <a:pt x="1215005" y="4848643"/>
                  <a:pt x="1215003" y="4841491"/>
                </a:cubicBezTo>
                <a:cubicBezTo>
                  <a:pt x="1215003" y="4805708"/>
                  <a:pt x="1150595" y="4784231"/>
                  <a:pt x="1021775" y="4777082"/>
                </a:cubicBezTo>
                <a:cubicBezTo>
                  <a:pt x="907272" y="4769918"/>
                  <a:pt x="853593" y="4755613"/>
                  <a:pt x="860744" y="4734138"/>
                </a:cubicBezTo>
                <a:cubicBezTo>
                  <a:pt x="882221" y="4712673"/>
                  <a:pt x="928734" y="4694778"/>
                  <a:pt x="1000310" y="4680462"/>
                </a:cubicBezTo>
                <a:cubicBezTo>
                  <a:pt x="1121963" y="4651831"/>
                  <a:pt x="1175640" y="4598167"/>
                  <a:pt x="1161327" y="4519445"/>
                </a:cubicBezTo>
                <a:cubicBezTo>
                  <a:pt x="1139860" y="4455033"/>
                  <a:pt x="1079030" y="4422822"/>
                  <a:pt x="978829" y="4422823"/>
                </a:cubicBezTo>
                <a:cubicBezTo>
                  <a:pt x="885804" y="4422824"/>
                  <a:pt x="839279" y="4397774"/>
                  <a:pt x="839280" y="4347681"/>
                </a:cubicBezTo>
                <a:cubicBezTo>
                  <a:pt x="839279" y="4326205"/>
                  <a:pt x="867908" y="4315470"/>
                  <a:pt x="925166" y="4315470"/>
                </a:cubicBezTo>
                <a:cubicBezTo>
                  <a:pt x="1018193" y="4315472"/>
                  <a:pt x="1086184" y="4272536"/>
                  <a:pt x="1129126" y="4186650"/>
                </a:cubicBezTo>
                <a:cubicBezTo>
                  <a:pt x="1150595" y="4150871"/>
                  <a:pt x="1163117" y="4098985"/>
                  <a:pt x="1166697" y="4030995"/>
                </a:cubicBezTo>
                <a:cubicBezTo>
                  <a:pt x="1170278" y="3963005"/>
                  <a:pt x="1161326" y="3914697"/>
                  <a:pt x="1139862" y="3886070"/>
                </a:cubicBezTo>
                <a:cubicBezTo>
                  <a:pt x="1132708" y="3871757"/>
                  <a:pt x="1073659" y="3832395"/>
                  <a:pt x="962737" y="3767984"/>
                </a:cubicBezTo>
                <a:cubicBezTo>
                  <a:pt x="851804" y="3703574"/>
                  <a:pt x="796334" y="3660642"/>
                  <a:pt x="796334" y="3639165"/>
                </a:cubicBezTo>
                <a:lnTo>
                  <a:pt x="807081" y="3628433"/>
                </a:lnTo>
                <a:lnTo>
                  <a:pt x="1150593" y="3714306"/>
                </a:lnTo>
                <a:cubicBezTo>
                  <a:pt x="1236480" y="3714306"/>
                  <a:pt x="1279411" y="3671376"/>
                  <a:pt x="1279411" y="3585489"/>
                </a:cubicBezTo>
                <a:cubicBezTo>
                  <a:pt x="1279412" y="3521079"/>
                  <a:pt x="1215003" y="3442357"/>
                  <a:pt x="1086185" y="3349317"/>
                </a:cubicBezTo>
                <a:cubicBezTo>
                  <a:pt x="964526" y="3270606"/>
                  <a:pt x="914423" y="3216927"/>
                  <a:pt x="935897" y="3188298"/>
                </a:cubicBezTo>
                <a:cubicBezTo>
                  <a:pt x="957365" y="3152520"/>
                  <a:pt x="1007460" y="3177565"/>
                  <a:pt x="1086183" y="3263440"/>
                </a:cubicBezTo>
                <a:cubicBezTo>
                  <a:pt x="1150591" y="3335014"/>
                  <a:pt x="1200690" y="3370793"/>
                  <a:pt x="1236480" y="3370794"/>
                </a:cubicBezTo>
                <a:cubicBezTo>
                  <a:pt x="1343822" y="3370793"/>
                  <a:pt x="1415396" y="3295650"/>
                  <a:pt x="1451177" y="3145356"/>
                </a:cubicBezTo>
                <a:cubicBezTo>
                  <a:pt x="1458338" y="3102412"/>
                  <a:pt x="1433279" y="3048746"/>
                  <a:pt x="1376032" y="2984335"/>
                </a:cubicBezTo>
                <a:cubicBezTo>
                  <a:pt x="1318773" y="2912766"/>
                  <a:pt x="1290146" y="2866250"/>
                  <a:pt x="1290145" y="2844773"/>
                </a:cubicBezTo>
                <a:cubicBezTo>
                  <a:pt x="1290143" y="2830460"/>
                  <a:pt x="1297307" y="2823309"/>
                  <a:pt x="1311622" y="2823308"/>
                </a:cubicBezTo>
                <a:cubicBezTo>
                  <a:pt x="1340249" y="2823308"/>
                  <a:pt x="1379614" y="2848358"/>
                  <a:pt x="1429709" y="2898453"/>
                </a:cubicBezTo>
                <a:cubicBezTo>
                  <a:pt x="1501271" y="2962862"/>
                  <a:pt x="1565680" y="2977173"/>
                  <a:pt x="1622937" y="2941393"/>
                </a:cubicBezTo>
                <a:cubicBezTo>
                  <a:pt x="1673030" y="2919918"/>
                  <a:pt x="1698079" y="2869820"/>
                  <a:pt x="1698078" y="2791099"/>
                </a:cubicBezTo>
                <a:cubicBezTo>
                  <a:pt x="1698079" y="2733850"/>
                  <a:pt x="1687346" y="2633650"/>
                  <a:pt x="1665880" y="2490518"/>
                </a:cubicBezTo>
                <a:cubicBezTo>
                  <a:pt x="1658717" y="2454737"/>
                  <a:pt x="1656928" y="2429688"/>
                  <a:pt x="1660508" y="2415373"/>
                </a:cubicBezTo>
                <a:cubicBezTo>
                  <a:pt x="1664087" y="2401061"/>
                  <a:pt x="1673031" y="2397488"/>
                  <a:pt x="1687347" y="2404642"/>
                </a:cubicBezTo>
                <a:cubicBezTo>
                  <a:pt x="1708813" y="2404640"/>
                  <a:pt x="1730289" y="2429689"/>
                  <a:pt x="1751757" y="2479783"/>
                </a:cubicBezTo>
                <a:cubicBezTo>
                  <a:pt x="1794698" y="2565669"/>
                  <a:pt x="1844793" y="2597870"/>
                  <a:pt x="1902039" y="2576404"/>
                </a:cubicBezTo>
                <a:cubicBezTo>
                  <a:pt x="1980763" y="2554928"/>
                  <a:pt x="2020126" y="2504832"/>
                  <a:pt x="2020126" y="2426108"/>
                </a:cubicBezTo>
                <a:cubicBezTo>
                  <a:pt x="2020127" y="2376011"/>
                  <a:pt x="2009395" y="2308022"/>
                  <a:pt x="1987926" y="2222145"/>
                </a:cubicBezTo>
                <a:cubicBezTo>
                  <a:pt x="1959298" y="2086175"/>
                  <a:pt x="1962878" y="2018185"/>
                  <a:pt x="1998661" y="2018185"/>
                </a:cubicBezTo>
                <a:cubicBezTo>
                  <a:pt x="2041602" y="2018185"/>
                  <a:pt x="2080965" y="2079011"/>
                  <a:pt x="2116745" y="2200677"/>
                </a:cubicBezTo>
                <a:cubicBezTo>
                  <a:pt x="2152525" y="2308022"/>
                  <a:pt x="2209784" y="2361700"/>
                  <a:pt x="2288509" y="2361700"/>
                </a:cubicBezTo>
                <a:cubicBezTo>
                  <a:pt x="2424479" y="2361698"/>
                  <a:pt x="2492469" y="2325919"/>
                  <a:pt x="2492468" y="2254356"/>
                </a:cubicBezTo>
                <a:cubicBezTo>
                  <a:pt x="2492472" y="2197097"/>
                  <a:pt x="2456688" y="2071861"/>
                  <a:pt x="2385116" y="1878620"/>
                </a:cubicBezTo>
                <a:cubicBezTo>
                  <a:pt x="2313557" y="1678242"/>
                  <a:pt x="2277775" y="1535106"/>
                  <a:pt x="2277775" y="1449219"/>
                </a:cubicBezTo>
                <a:cubicBezTo>
                  <a:pt x="2277775" y="1427754"/>
                  <a:pt x="2284927" y="1417023"/>
                  <a:pt x="2299241" y="1417022"/>
                </a:cubicBezTo>
                <a:cubicBezTo>
                  <a:pt x="2356490" y="1417022"/>
                  <a:pt x="2410165" y="1542259"/>
                  <a:pt x="2460272" y="1792744"/>
                </a:cubicBezTo>
                <a:cubicBezTo>
                  <a:pt x="2510365" y="2057544"/>
                  <a:pt x="2585508" y="2189944"/>
                  <a:pt x="2685699" y="2189944"/>
                </a:cubicBezTo>
                <a:cubicBezTo>
                  <a:pt x="2742957" y="2189947"/>
                  <a:pt x="2803784" y="2161318"/>
                  <a:pt x="2868195" y="2104059"/>
                </a:cubicBezTo>
                <a:cubicBezTo>
                  <a:pt x="2954081" y="2032497"/>
                  <a:pt x="3004175" y="1993134"/>
                  <a:pt x="3018491" y="1985975"/>
                </a:cubicBezTo>
                <a:cubicBezTo>
                  <a:pt x="3068585" y="1957346"/>
                  <a:pt x="3065005" y="1939459"/>
                  <a:pt x="3007746" y="1932299"/>
                </a:cubicBezTo>
                <a:lnTo>
                  <a:pt x="2921871" y="1921564"/>
                </a:lnTo>
                <a:cubicBezTo>
                  <a:pt x="2771586" y="1907252"/>
                  <a:pt x="2696435" y="1889364"/>
                  <a:pt x="2696433" y="1867888"/>
                </a:cubicBezTo>
                <a:cubicBezTo>
                  <a:pt x="2696433" y="1853574"/>
                  <a:pt x="2757270" y="1846423"/>
                  <a:pt x="2878927" y="1846420"/>
                </a:cubicBezTo>
                <a:lnTo>
                  <a:pt x="3039956" y="1846422"/>
                </a:lnTo>
                <a:cubicBezTo>
                  <a:pt x="3061425" y="1796325"/>
                  <a:pt x="3072156" y="1692554"/>
                  <a:pt x="3072155" y="1535109"/>
                </a:cubicBezTo>
                <a:cubicBezTo>
                  <a:pt x="3065005" y="1399127"/>
                  <a:pt x="3072156" y="1320401"/>
                  <a:pt x="3093634" y="1298935"/>
                </a:cubicBezTo>
                <a:cubicBezTo>
                  <a:pt x="3115099" y="1277470"/>
                  <a:pt x="3129415" y="1281038"/>
                  <a:pt x="3136575" y="1309667"/>
                </a:cubicBezTo>
                <a:cubicBezTo>
                  <a:pt x="3150880" y="1338298"/>
                  <a:pt x="3158044" y="1431337"/>
                  <a:pt x="3158041" y="1588783"/>
                </a:cubicBezTo>
                <a:cubicBezTo>
                  <a:pt x="3165194" y="1839259"/>
                  <a:pt x="3200987" y="1964508"/>
                  <a:pt x="3265394" y="1964508"/>
                </a:cubicBezTo>
                <a:cubicBezTo>
                  <a:pt x="3322643" y="1964508"/>
                  <a:pt x="3358420" y="1921563"/>
                  <a:pt x="3372737" y="1835689"/>
                </a:cubicBezTo>
                <a:cubicBezTo>
                  <a:pt x="3379900" y="1792744"/>
                  <a:pt x="3362004" y="1749802"/>
                  <a:pt x="3319072" y="1706869"/>
                </a:cubicBezTo>
                <a:cubicBezTo>
                  <a:pt x="3254651" y="1635297"/>
                  <a:pt x="3261815" y="1585205"/>
                  <a:pt x="3340537" y="1556573"/>
                </a:cubicBezTo>
                <a:cubicBezTo>
                  <a:pt x="3383482" y="1542259"/>
                  <a:pt x="3410320" y="1527943"/>
                  <a:pt x="3421052" y="1513640"/>
                </a:cubicBezTo>
                <a:cubicBezTo>
                  <a:pt x="3431787" y="1499327"/>
                  <a:pt x="3433574" y="1463535"/>
                  <a:pt x="3426416" y="1406287"/>
                </a:cubicBezTo>
                <a:lnTo>
                  <a:pt x="3415680" y="1288201"/>
                </a:lnTo>
                <a:lnTo>
                  <a:pt x="3490825" y="1288203"/>
                </a:lnTo>
                <a:cubicBezTo>
                  <a:pt x="3533766" y="1288202"/>
                  <a:pt x="3560605" y="1281039"/>
                  <a:pt x="3571338" y="1266736"/>
                </a:cubicBezTo>
                <a:cubicBezTo>
                  <a:pt x="3582070" y="1252421"/>
                  <a:pt x="3576711" y="1220212"/>
                  <a:pt x="3555232" y="1170117"/>
                </a:cubicBezTo>
                <a:cubicBezTo>
                  <a:pt x="3526617" y="1098547"/>
                  <a:pt x="3519452" y="1055611"/>
                  <a:pt x="3533766" y="1041296"/>
                </a:cubicBezTo>
                <a:cubicBezTo>
                  <a:pt x="3548081" y="1026985"/>
                  <a:pt x="3598175" y="1016250"/>
                  <a:pt x="3684062" y="1009088"/>
                </a:cubicBezTo>
                <a:cubicBezTo>
                  <a:pt x="3913071" y="987621"/>
                  <a:pt x="4041889" y="916049"/>
                  <a:pt x="4070520" y="794391"/>
                </a:cubicBezTo>
                <a:cubicBezTo>
                  <a:pt x="4077670" y="751451"/>
                  <a:pt x="4115245" y="713878"/>
                  <a:pt x="4183233" y="681678"/>
                </a:cubicBezTo>
                <a:cubicBezTo>
                  <a:pt x="4251225" y="649470"/>
                  <a:pt x="4321005" y="633362"/>
                  <a:pt x="4392565" y="633364"/>
                </a:cubicBezTo>
                <a:close/>
                <a:moveTo>
                  <a:pt x="6083328" y="409272"/>
                </a:moveTo>
                <a:cubicBezTo>
                  <a:pt x="6086910" y="411960"/>
                  <a:pt x="6088703" y="418670"/>
                  <a:pt x="6088702" y="429402"/>
                </a:cubicBezTo>
                <a:cubicBezTo>
                  <a:pt x="6088700" y="500965"/>
                  <a:pt x="6031443" y="604733"/>
                  <a:pt x="5916941" y="740714"/>
                </a:cubicBezTo>
                <a:lnTo>
                  <a:pt x="5916941" y="676308"/>
                </a:lnTo>
                <a:cubicBezTo>
                  <a:pt x="5916941" y="633363"/>
                  <a:pt x="5945568" y="572534"/>
                  <a:pt x="6002815" y="493813"/>
                </a:cubicBezTo>
                <a:cubicBezTo>
                  <a:pt x="6045758" y="429401"/>
                  <a:pt x="6072597" y="401225"/>
                  <a:pt x="6083328" y="409272"/>
                </a:cubicBezTo>
                <a:close/>
                <a:moveTo>
                  <a:pt x="5337243" y="150287"/>
                </a:moveTo>
                <a:cubicBezTo>
                  <a:pt x="5365871" y="178916"/>
                  <a:pt x="5380186" y="246907"/>
                  <a:pt x="5380186" y="354259"/>
                </a:cubicBezTo>
                <a:cubicBezTo>
                  <a:pt x="5380186" y="504546"/>
                  <a:pt x="5351558" y="579688"/>
                  <a:pt x="5294310" y="579688"/>
                </a:cubicBezTo>
                <a:cubicBezTo>
                  <a:pt x="5279996" y="579686"/>
                  <a:pt x="5272835" y="536754"/>
                  <a:pt x="5272836" y="450867"/>
                </a:cubicBezTo>
                <a:cubicBezTo>
                  <a:pt x="5272831" y="250487"/>
                  <a:pt x="5294311" y="150286"/>
                  <a:pt x="5337243" y="150287"/>
                </a:cubicBezTo>
                <a:close/>
                <a:moveTo>
                  <a:pt x="4660939" y="0"/>
                </a:moveTo>
                <a:cubicBezTo>
                  <a:pt x="4675254" y="14316"/>
                  <a:pt x="4685998" y="60828"/>
                  <a:pt x="4693150" y="139554"/>
                </a:cubicBezTo>
                <a:cubicBezTo>
                  <a:pt x="4700298" y="218277"/>
                  <a:pt x="4693146" y="250487"/>
                  <a:pt x="4671679" y="236172"/>
                </a:cubicBezTo>
                <a:cubicBezTo>
                  <a:pt x="4657366" y="229011"/>
                  <a:pt x="4650205" y="182495"/>
                  <a:pt x="4650205" y="9660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90957892"/>
      </p:ext>
    </p:extLst>
  </p:cSld>
  <p:clrMapOvr>
    <a:masterClrMapping/>
  </p:clrMapOvr>
</p:sldLayout>
</file>

<file path=ppt/slideLayouts/slideLayout18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04791" y="1607128"/>
            <a:ext cx="8609138" cy="7423869"/>
          </a:xfrm>
          <a:custGeom>
            <a:avLst/>
            <a:gdLst>
              <a:gd name="connsiteX0" fmla="*/ 6949692 w 8609138"/>
              <a:gd name="connsiteY0" fmla="*/ 7404269 h 7423869"/>
              <a:gd name="connsiteX1" fmla="*/ 6952871 w 8609138"/>
              <a:gd name="connsiteY1" fmla="*/ 7417343 h 7423869"/>
              <a:gd name="connsiteX2" fmla="*/ 6936957 w 8609138"/>
              <a:gd name="connsiteY2" fmla="*/ 7417343 h 7423869"/>
              <a:gd name="connsiteX3" fmla="*/ 6949692 w 8609138"/>
              <a:gd name="connsiteY3" fmla="*/ 7404269 h 7423869"/>
              <a:gd name="connsiteX4" fmla="*/ 7541745 w 8609138"/>
              <a:gd name="connsiteY4" fmla="*/ 7221413 h 7423869"/>
              <a:gd name="connsiteX5" fmla="*/ 7554475 w 8609138"/>
              <a:gd name="connsiteY5" fmla="*/ 7260591 h 7423869"/>
              <a:gd name="connsiteX6" fmla="*/ 7548109 w 8609138"/>
              <a:gd name="connsiteY6" fmla="*/ 7260591 h 7423869"/>
              <a:gd name="connsiteX7" fmla="*/ 7541745 w 8609138"/>
              <a:gd name="connsiteY7" fmla="*/ 7221413 h 7423869"/>
              <a:gd name="connsiteX8" fmla="*/ 8025571 w 8609138"/>
              <a:gd name="connsiteY8" fmla="*/ 7025484 h 7423869"/>
              <a:gd name="connsiteX9" fmla="*/ 8031937 w 8609138"/>
              <a:gd name="connsiteY9" fmla="*/ 7038543 h 7423869"/>
              <a:gd name="connsiteX10" fmla="*/ 8025571 w 8609138"/>
              <a:gd name="connsiteY10" fmla="*/ 7051615 h 7423869"/>
              <a:gd name="connsiteX11" fmla="*/ 8019205 w 8609138"/>
              <a:gd name="connsiteY11" fmla="*/ 7038543 h 7423869"/>
              <a:gd name="connsiteX12" fmla="*/ 8025571 w 8609138"/>
              <a:gd name="connsiteY12" fmla="*/ 7025484 h 7423869"/>
              <a:gd name="connsiteX13" fmla="*/ 4944350 w 8609138"/>
              <a:gd name="connsiteY13" fmla="*/ 6934055 h 7423869"/>
              <a:gd name="connsiteX14" fmla="*/ 4950716 w 8609138"/>
              <a:gd name="connsiteY14" fmla="*/ 6947115 h 7423869"/>
              <a:gd name="connsiteX15" fmla="*/ 4944350 w 8609138"/>
              <a:gd name="connsiteY15" fmla="*/ 6960173 h 7423869"/>
              <a:gd name="connsiteX16" fmla="*/ 4937979 w 8609138"/>
              <a:gd name="connsiteY16" fmla="*/ 6947115 h 7423869"/>
              <a:gd name="connsiteX17" fmla="*/ 4944350 w 8609138"/>
              <a:gd name="connsiteY17" fmla="*/ 6934055 h 7423869"/>
              <a:gd name="connsiteX18" fmla="*/ 7815487 w 8609138"/>
              <a:gd name="connsiteY18" fmla="*/ 6881803 h 7423869"/>
              <a:gd name="connsiteX19" fmla="*/ 8000105 w 8609138"/>
              <a:gd name="connsiteY19" fmla="*/ 7012423 h 7423869"/>
              <a:gd name="connsiteX20" fmla="*/ 8012841 w 8609138"/>
              <a:gd name="connsiteY20" fmla="*/ 7064674 h 7423869"/>
              <a:gd name="connsiteX21" fmla="*/ 7885515 w 8609138"/>
              <a:gd name="connsiteY21" fmla="*/ 6999363 h 7423869"/>
              <a:gd name="connsiteX22" fmla="*/ 7809121 w 8609138"/>
              <a:gd name="connsiteY22" fmla="*/ 6934055 h 7423869"/>
              <a:gd name="connsiteX23" fmla="*/ 7796391 w 8609138"/>
              <a:gd name="connsiteY23" fmla="*/ 6907937 h 7423869"/>
              <a:gd name="connsiteX24" fmla="*/ 7815487 w 8609138"/>
              <a:gd name="connsiteY24" fmla="*/ 6881803 h 7423869"/>
              <a:gd name="connsiteX25" fmla="*/ 8445741 w 8609138"/>
              <a:gd name="connsiteY25" fmla="*/ 6738126 h 7423869"/>
              <a:gd name="connsiteX26" fmla="*/ 8458471 w 8609138"/>
              <a:gd name="connsiteY26" fmla="*/ 6751197 h 7423869"/>
              <a:gd name="connsiteX27" fmla="*/ 8439369 w 8609138"/>
              <a:gd name="connsiteY27" fmla="*/ 6777316 h 7423869"/>
              <a:gd name="connsiteX28" fmla="*/ 8426641 w 8609138"/>
              <a:gd name="connsiteY28" fmla="*/ 6764256 h 7423869"/>
              <a:gd name="connsiteX29" fmla="*/ 8445741 w 8609138"/>
              <a:gd name="connsiteY29" fmla="*/ 6738126 h 7423869"/>
              <a:gd name="connsiteX30" fmla="*/ 7917347 w 8609138"/>
              <a:gd name="connsiteY30" fmla="*/ 6712005 h 7423869"/>
              <a:gd name="connsiteX31" fmla="*/ 7923711 w 8609138"/>
              <a:gd name="connsiteY31" fmla="*/ 6725067 h 7423869"/>
              <a:gd name="connsiteX32" fmla="*/ 7917347 w 8609138"/>
              <a:gd name="connsiteY32" fmla="*/ 6738126 h 7423869"/>
              <a:gd name="connsiteX33" fmla="*/ 7910981 w 8609138"/>
              <a:gd name="connsiteY33" fmla="*/ 6725067 h 7423869"/>
              <a:gd name="connsiteX34" fmla="*/ 7917347 w 8609138"/>
              <a:gd name="connsiteY34" fmla="*/ 6712005 h 7423869"/>
              <a:gd name="connsiteX35" fmla="*/ 8371161 w 8609138"/>
              <a:gd name="connsiteY35" fmla="*/ 6700805 h 7423869"/>
              <a:gd name="connsiteX36" fmla="*/ 8394809 w 8609138"/>
              <a:gd name="connsiteY36" fmla="*/ 6725067 h 7423869"/>
              <a:gd name="connsiteX37" fmla="*/ 8394809 w 8609138"/>
              <a:gd name="connsiteY37" fmla="*/ 6738126 h 7423869"/>
              <a:gd name="connsiteX38" fmla="*/ 8367229 w 8609138"/>
              <a:gd name="connsiteY38" fmla="*/ 6694603 h 7423869"/>
              <a:gd name="connsiteX39" fmla="*/ 8371161 w 8609138"/>
              <a:gd name="connsiteY39" fmla="*/ 6700805 h 7423869"/>
              <a:gd name="connsiteX40" fmla="*/ 8369349 w 8609138"/>
              <a:gd name="connsiteY40" fmla="*/ 6698946 h 7423869"/>
              <a:gd name="connsiteX41" fmla="*/ 8458471 w 8609138"/>
              <a:gd name="connsiteY41" fmla="*/ 6685886 h 7423869"/>
              <a:gd name="connsiteX42" fmla="*/ 8458471 w 8609138"/>
              <a:gd name="connsiteY42" fmla="*/ 6698946 h 7423869"/>
              <a:gd name="connsiteX43" fmla="*/ 8458471 w 8609138"/>
              <a:gd name="connsiteY43" fmla="*/ 6712005 h 7423869"/>
              <a:gd name="connsiteX44" fmla="*/ 8452107 w 8609138"/>
              <a:gd name="connsiteY44" fmla="*/ 6698946 h 7423869"/>
              <a:gd name="connsiteX45" fmla="*/ 8458471 w 8609138"/>
              <a:gd name="connsiteY45" fmla="*/ 6685886 h 7423869"/>
              <a:gd name="connsiteX46" fmla="*/ 7471715 w 8609138"/>
              <a:gd name="connsiteY46" fmla="*/ 6646697 h 7423869"/>
              <a:gd name="connsiteX47" fmla="*/ 7484445 w 8609138"/>
              <a:gd name="connsiteY47" fmla="*/ 6672815 h 7423869"/>
              <a:gd name="connsiteX48" fmla="*/ 7478081 w 8609138"/>
              <a:gd name="connsiteY48" fmla="*/ 6672815 h 7423869"/>
              <a:gd name="connsiteX49" fmla="*/ 7471715 w 8609138"/>
              <a:gd name="connsiteY49" fmla="*/ 6646697 h 7423869"/>
              <a:gd name="connsiteX50" fmla="*/ 8312049 w 8609138"/>
              <a:gd name="connsiteY50" fmla="*/ 6607517 h 7423869"/>
              <a:gd name="connsiteX51" fmla="*/ 8324781 w 8609138"/>
              <a:gd name="connsiteY51" fmla="*/ 6620578 h 7423869"/>
              <a:gd name="connsiteX52" fmla="*/ 8337517 w 8609138"/>
              <a:gd name="connsiteY52" fmla="*/ 6633637 h 7423869"/>
              <a:gd name="connsiteX53" fmla="*/ 8367229 w 8609138"/>
              <a:gd name="connsiteY53" fmla="*/ 6694603 h 7423869"/>
              <a:gd name="connsiteX54" fmla="*/ 8362977 w 8609138"/>
              <a:gd name="connsiteY54" fmla="*/ 6581386 h 7423869"/>
              <a:gd name="connsiteX55" fmla="*/ 8386851 w 8609138"/>
              <a:gd name="connsiteY55" fmla="*/ 6581386 h 7423869"/>
              <a:gd name="connsiteX56" fmla="*/ 8420275 w 8609138"/>
              <a:gd name="connsiteY56" fmla="*/ 6607517 h 7423869"/>
              <a:gd name="connsiteX57" fmla="*/ 8439369 w 8609138"/>
              <a:gd name="connsiteY57" fmla="*/ 6633637 h 7423869"/>
              <a:gd name="connsiteX58" fmla="*/ 8426641 w 8609138"/>
              <a:gd name="connsiteY58" fmla="*/ 6633637 h 7423869"/>
              <a:gd name="connsiteX59" fmla="*/ 8369349 w 8609138"/>
              <a:gd name="connsiteY59" fmla="*/ 6620578 h 7423869"/>
              <a:gd name="connsiteX60" fmla="*/ 8362977 w 8609138"/>
              <a:gd name="connsiteY60" fmla="*/ 6581386 h 7423869"/>
              <a:gd name="connsiteX61" fmla="*/ 8513041 w 8609138"/>
              <a:gd name="connsiteY61" fmla="*/ 6523547 h 7423869"/>
              <a:gd name="connsiteX62" fmla="*/ 8522135 w 8609138"/>
              <a:gd name="connsiteY62" fmla="*/ 6542208 h 7423869"/>
              <a:gd name="connsiteX63" fmla="*/ 8532735 w 8609138"/>
              <a:gd name="connsiteY63" fmla="*/ 6585719 h 7423869"/>
              <a:gd name="connsiteX64" fmla="*/ 8229291 w 8609138"/>
              <a:gd name="connsiteY64" fmla="*/ 6320160 h 7423869"/>
              <a:gd name="connsiteX65" fmla="*/ 8216555 w 8609138"/>
              <a:gd name="connsiteY65" fmla="*/ 6333220 h 7423869"/>
              <a:gd name="connsiteX66" fmla="*/ 8280217 w 8609138"/>
              <a:gd name="connsiteY66" fmla="*/ 6476898 h 7423869"/>
              <a:gd name="connsiteX67" fmla="*/ 8312049 w 8609138"/>
              <a:gd name="connsiteY67" fmla="*/ 6503016 h 7423869"/>
              <a:gd name="connsiteX68" fmla="*/ 8331145 w 8609138"/>
              <a:gd name="connsiteY68" fmla="*/ 6489957 h 7423869"/>
              <a:gd name="connsiteX69" fmla="*/ 8261117 w 8609138"/>
              <a:gd name="connsiteY69" fmla="*/ 6372397 h 7423869"/>
              <a:gd name="connsiteX70" fmla="*/ 8273853 w 8609138"/>
              <a:gd name="connsiteY70" fmla="*/ 6346279 h 7423869"/>
              <a:gd name="connsiteX71" fmla="*/ 8257937 w 8609138"/>
              <a:gd name="connsiteY71" fmla="*/ 6326683 h 7423869"/>
              <a:gd name="connsiteX72" fmla="*/ 8229291 w 8609138"/>
              <a:gd name="connsiteY72" fmla="*/ 6320160 h 7423869"/>
              <a:gd name="connsiteX73" fmla="*/ 8254753 w 8609138"/>
              <a:gd name="connsiteY73" fmla="*/ 5745443 h 7423869"/>
              <a:gd name="connsiteX74" fmla="*/ 8318413 w 8609138"/>
              <a:gd name="connsiteY74" fmla="*/ 5823811 h 7423869"/>
              <a:gd name="connsiteX75" fmla="*/ 8289769 w 8609138"/>
              <a:gd name="connsiteY75" fmla="*/ 5778096 h 7423869"/>
              <a:gd name="connsiteX76" fmla="*/ 8254753 w 8609138"/>
              <a:gd name="connsiteY76" fmla="*/ 5745443 h 7423869"/>
              <a:gd name="connsiteX77" fmla="*/ 3272821 w 8609138"/>
              <a:gd name="connsiteY77" fmla="*/ 5500295 h 7423869"/>
              <a:gd name="connsiteX78" fmla="*/ 3254642 w 8609138"/>
              <a:gd name="connsiteY78" fmla="*/ 5534034 h 7423869"/>
              <a:gd name="connsiteX79" fmla="*/ 3254642 w 8609138"/>
              <a:gd name="connsiteY79" fmla="*/ 5584659 h 7423869"/>
              <a:gd name="connsiteX80" fmla="*/ 3281919 w 8609138"/>
              <a:gd name="connsiteY80" fmla="*/ 5550920 h 7423869"/>
              <a:gd name="connsiteX81" fmla="*/ 7242535 w 8609138"/>
              <a:gd name="connsiteY81" fmla="*/ 5144605 h 7423869"/>
              <a:gd name="connsiteX82" fmla="*/ 7236171 w 8609138"/>
              <a:gd name="connsiteY82" fmla="*/ 5170724 h 7423869"/>
              <a:gd name="connsiteX83" fmla="*/ 7280733 w 8609138"/>
              <a:gd name="connsiteY83" fmla="*/ 5183797 h 7423869"/>
              <a:gd name="connsiteX84" fmla="*/ 7287097 w 8609138"/>
              <a:gd name="connsiteY84" fmla="*/ 5170724 h 7423869"/>
              <a:gd name="connsiteX85" fmla="*/ 7242535 w 8609138"/>
              <a:gd name="connsiteY85" fmla="*/ 5144605 h 7423869"/>
              <a:gd name="connsiteX86" fmla="*/ 6846903 w 8609138"/>
              <a:gd name="connsiteY86" fmla="*/ 4921654 h 7423869"/>
              <a:gd name="connsiteX87" fmla="*/ 6854749 w 8609138"/>
              <a:gd name="connsiteY87" fmla="*/ 4943490 h 7423869"/>
              <a:gd name="connsiteX88" fmla="*/ 6832019 w 8609138"/>
              <a:gd name="connsiteY88" fmla="*/ 4981461 h 7423869"/>
              <a:gd name="connsiteX89" fmla="*/ 6796933 w 8609138"/>
              <a:gd name="connsiteY89" fmla="*/ 4987974 h 7423869"/>
              <a:gd name="connsiteX90" fmla="*/ 6800085 w 8609138"/>
              <a:gd name="connsiteY90" fmla="*/ 5000927 h 7423869"/>
              <a:gd name="connsiteX91" fmla="*/ 6784169 w 8609138"/>
              <a:gd name="connsiteY91" fmla="*/ 5000927 h 7423869"/>
              <a:gd name="connsiteX92" fmla="*/ 6796773 w 8609138"/>
              <a:gd name="connsiteY92" fmla="*/ 4988003 h 7423869"/>
              <a:gd name="connsiteX93" fmla="*/ 6763836 w 8609138"/>
              <a:gd name="connsiteY93" fmla="*/ 4994116 h 7423869"/>
              <a:gd name="connsiteX94" fmla="*/ 6700693 w 8609138"/>
              <a:gd name="connsiteY94" fmla="*/ 4995592 h 7423869"/>
              <a:gd name="connsiteX95" fmla="*/ 6714141 w 8609138"/>
              <a:gd name="connsiteY95" fmla="*/ 5013986 h 7423869"/>
              <a:gd name="connsiteX96" fmla="*/ 6784169 w 8609138"/>
              <a:gd name="connsiteY96" fmla="*/ 5027045 h 7423869"/>
              <a:gd name="connsiteX97" fmla="*/ 6873293 w 8609138"/>
              <a:gd name="connsiteY97" fmla="*/ 5033582 h 7423869"/>
              <a:gd name="connsiteX98" fmla="*/ 6975153 w 8609138"/>
              <a:gd name="connsiteY98" fmla="*/ 5040117 h 7423869"/>
              <a:gd name="connsiteX99" fmla="*/ 7026085 w 8609138"/>
              <a:gd name="connsiteY99" fmla="*/ 5040117 h 7423869"/>
              <a:gd name="connsiteX100" fmla="*/ 7057917 w 8609138"/>
              <a:gd name="connsiteY100" fmla="*/ 5027045 h 7423869"/>
              <a:gd name="connsiteX101" fmla="*/ 6921838 w 8609138"/>
              <a:gd name="connsiteY101" fmla="*/ 4951132 h 7423869"/>
              <a:gd name="connsiteX102" fmla="*/ 2295523 w 8609138"/>
              <a:gd name="connsiteY102" fmla="*/ 4036591 h 7423869"/>
              <a:gd name="connsiteX103" fmla="*/ 2281885 w 8609138"/>
              <a:gd name="connsiteY103" fmla="*/ 4049240 h 7423869"/>
              <a:gd name="connsiteX104" fmla="*/ 2300072 w 8609138"/>
              <a:gd name="connsiteY104" fmla="*/ 4066110 h 7423869"/>
              <a:gd name="connsiteX105" fmla="*/ 2295523 w 8609138"/>
              <a:gd name="connsiteY105" fmla="*/ 4036591 h 7423869"/>
              <a:gd name="connsiteX106" fmla="*/ 484232 w 8609138"/>
              <a:gd name="connsiteY106" fmla="*/ 3345255 h 7423869"/>
              <a:gd name="connsiteX107" fmla="*/ 503333 w 8609138"/>
              <a:gd name="connsiteY107" fmla="*/ 3371386 h 7423869"/>
              <a:gd name="connsiteX108" fmla="*/ 490604 w 8609138"/>
              <a:gd name="connsiteY108" fmla="*/ 3384445 h 7423869"/>
              <a:gd name="connsiteX109" fmla="*/ 471503 w 8609138"/>
              <a:gd name="connsiteY109" fmla="*/ 3358327 h 7423869"/>
              <a:gd name="connsiteX110" fmla="*/ 484232 w 8609138"/>
              <a:gd name="connsiteY110" fmla="*/ 3345255 h 7423869"/>
              <a:gd name="connsiteX111" fmla="*/ 558815 w 8609138"/>
              <a:gd name="connsiteY111" fmla="*/ 3307935 h 7423869"/>
              <a:gd name="connsiteX112" fmla="*/ 535167 w 8609138"/>
              <a:gd name="connsiteY112" fmla="*/ 3345255 h 7423869"/>
              <a:gd name="connsiteX113" fmla="*/ 535167 w 8609138"/>
              <a:gd name="connsiteY113" fmla="*/ 3332194 h 7423869"/>
              <a:gd name="connsiteX114" fmla="*/ 562743 w 8609138"/>
              <a:gd name="connsiteY114" fmla="*/ 3301730 h 7423869"/>
              <a:gd name="connsiteX115" fmla="*/ 560626 w 8609138"/>
              <a:gd name="connsiteY115" fmla="*/ 3306075 h 7423869"/>
              <a:gd name="connsiteX116" fmla="*/ 558815 w 8609138"/>
              <a:gd name="connsiteY116" fmla="*/ 3307935 h 7423869"/>
              <a:gd name="connsiteX117" fmla="*/ 471503 w 8609138"/>
              <a:gd name="connsiteY117" fmla="*/ 3293016 h 7423869"/>
              <a:gd name="connsiteX118" fmla="*/ 477868 w 8609138"/>
              <a:gd name="connsiteY118" fmla="*/ 3306075 h 7423869"/>
              <a:gd name="connsiteX119" fmla="*/ 471503 w 8609138"/>
              <a:gd name="connsiteY119" fmla="*/ 3319135 h 7423869"/>
              <a:gd name="connsiteX120" fmla="*/ 471503 w 8609138"/>
              <a:gd name="connsiteY120" fmla="*/ 3306075 h 7423869"/>
              <a:gd name="connsiteX121" fmla="*/ 617925 w 8609138"/>
              <a:gd name="connsiteY121" fmla="*/ 3214646 h 7423869"/>
              <a:gd name="connsiteX122" fmla="*/ 562743 w 8609138"/>
              <a:gd name="connsiteY122" fmla="*/ 3301730 h 7423869"/>
              <a:gd name="connsiteX123" fmla="*/ 592458 w 8609138"/>
              <a:gd name="connsiteY123" fmla="*/ 3240767 h 7423869"/>
              <a:gd name="connsiteX124" fmla="*/ 605194 w 8609138"/>
              <a:gd name="connsiteY124" fmla="*/ 3227708 h 7423869"/>
              <a:gd name="connsiteX125" fmla="*/ 617925 w 8609138"/>
              <a:gd name="connsiteY125" fmla="*/ 3214646 h 7423869"/>
              <a:gd name="connsiteX126" fmla="*/ 543124 w 8609138"/>
              <a:gd name="connsiteY126" fmla="*/ 3188516 h 7423869"/>
              <a:gd name="connsiteX127" fmla="*/ 566997 w 8609138"/>
              <a:gd name="connsiteY127" fmla="*/ 3188516 h 7423869"/>
              <a:gd name="connsiteX128" fmla="*/ 560626 w 8609138"/>
              <a:gd name="connsiteY128" fmla="*/ 3227708 h 7423869"/>
              <a:gd name="connsiteX129" fmla="*/ 503333 w 8609138"/>
              <a:gd name="connsiteY129" fmla="*/ 3240767 h 7423869"/>
              <a:gd name="connsiteX130" fmla="*/ 490604 w 8609138"/>
              <a:gd name="connsiteY130" fmla="*/ 3240767 h 7423869"/>
              <a:gd name="connsiteX131" fmla="*/ 509699 w 8609138"/>
              <a:gd name="connsiteY131" fmla="*/ 3214646 h 7423869"/>
              <a:gd name="connsiteX132" fmla="*/ 543124 w 8609138"/>
              <a:gd name="connsiteY132" fmla="*/ 3188516 h 7423869"/>
              <a:gd name="connsiteX133" fmla="*/ 416933 w 8609138"/>
              <a:gd name="connsiteY133" fmla="*/ 3130676 h 7423869"/>
              <a:gd name="connsiteX134" fmla="*/ 397239 w 8609138"/>
              <a:gd name="connsiteY134" fmla="*/ 3192846 h 7423869"/>
              <a:gd name="connsiteX135" fmla="*/ 407840 w 8609138"/>
              <a:gd name="connsiteY135" fmla="*/ 3149338 h 7423869"/>
              <a:gd name="connsiteX136" fmla="*/ 700683 w 8609138"/>
              <a:gd name="connsiteY136" fmla="*/ 2927288 h 7423869"/>
              <a:gd name="connsiteX137" fmla="*/ 672036 w 8609138"/>
              <a:gd name="connsiteY137" fmla="*/ 2933812 h 7423869"/>
              <a:gd name="connsiteX138" fmla="*/ 656121 w 8609138"/>
              <a:gd name="connsiteY138" fmla="*/ 2953408 h 7423869"/>
              <a:gd name="connsiteX139" fmla="*/ 668858 w 8609138"/>
              <a:gd name="connsiteY139" fmla="*/ 2979527 h 7423869"/>
              <a:gd name="connsiteX140" fmla="*/ 598828 w 8609138"/>
              <a:gd name="connsiteY140" fmla="*/ 3097087 h 7423869"/>
              <a:gd name="connsiteX141" fmla="*/ 617925 w 8609138"/>
              <a:gd name="connsiteY141" fmla="*/ 3110146 h 7423869"/>
              <a:gd name="connsiteX142" fmla="*/ 649755 w 8609138"/>
              <a:gd name="connsiteY142" fmla="*/ 3084027 h 7423869"/>
              <a:gd name="connsiteX143" fmla="*/ 713418 w 8609138"/>
              <a:gd name="connsiteY143" fmla="*/ 2940349 h 7423869"/>
              <a:gd name="connsiteX144" fmla="*/ 700683 w 8609138"/>
              <a:gd name="connsiteY144" fmla="*/ 2927288 h 7423869"/>
              <a:gd name="connsiteX145" fmla="*/ 7371210 w 8609138"/>
              <a:gd name="connsiteY145" fmla="*/ 2599263 h 7423869"/>
              <a:gd name="connsiteX146" fmla="*/ 7377576 w 8609138"/>
              <a:gd name="connsiteY146" fmla="*/ 2612322 h 7423869"/>
              <a:gd name="connsiteX147" fmla="*/ 7371210 w 8609138"/>
              <a:gd name="connsiteY147" fmla="*/ 2625393 h 7423869"/>
              <a:gd name="connsiteX148" fmla="*/ 7364845 w 8609138"/>
              <a:gd name="connsiteY148" fmla="*/ 2612322 h 7423869"/>
              <a:gd name="connsiteX149" fmla="*/ 7371210 w 8609138"/>
              <a:gd name="connsiteY149" fmla="*/ 2599263 h 7423869"/>
              <a:gd name="connsiteX150" fmla="*/ 7154365 w 8609138"/>
              <a:gd name="connsiteY150" fmla="*/ 2464836 h 7423869"/>
              <a:gd name="connsiteX151" fmla="*/ 7136572 w 8609138"/>
              <a:gd name="connsiteY151" fmla="*/ 2480080 h 7423869"/>
              <a:gd name="connsiteX152" fmla="*/ 7182029 w 8609138"/>
              <a:gd name="connsiteY152" fmla="*/ 2530691 h 7423869"/>
              <a:gd name="connsiteX153" fmla="*/ 7188911 w 8609138"/>
              <a:gd name="connsiteY153" fmla="*/ 2532517 h 7423869"/>
              <a:gd name="connsiteX154" fmla="*/ 7180226 w 8609138"/>
              <a:gd name="connsiteY154" fmla="*/ 2524162 h 7423869"/>
              <a:gd name="connsiteX155" fmla="*/ 7154761 w 8609138"/>
              <a:gd name="connsiteY155" fmla="*/ 2507834 h 7423869"/>
              <a:gd name="connsiteX156" fmla="*/ 7142030 w 8609138"/>
              <a:gd name="connsiteY156" fmla="*/ 2481715 h 7423869"/>
              <a:gd name="connsiteX157" fmla="*/ 675222 w 8609138"/>
              <a:gd name="connsiteY157" fmla="*/ 2352571 h 7423869"/>
              <a:gd name="connsiteX158" fmla="*/ 640204 w 8609138"/>
              <a:gd name="connsiteY158" fmla="*/ 2385226 h 7423869"/>
              <a:gd name="connsiteX159" fmla="*/ 611559 w 8609138"/>
              <a:gd name="connsiteY159" fmla="*/ 2430941 h 7423869"/>
              <a:gd name="connsiteX160" fmla="*/ 675222 w 8609138"/>
              <a:gd name="connsiteY160" fmla="*/ 2352571 h 7423869"/>
              <a:gd name="connsiteX161" fmla="*/ 7791381 w 8609138"/>
              <a:gd name="connsiteY161" fmla="*/ 2311904 h 7423869"/>
              <a:gd name="connsiteX162" fmla="*/ 7804111 w 8609138"/>
              <a:gd name="connsiteY162" fmla="*/ 2324976 h 7423869"/>
              <a:gd name="connsiteX163" fmla="*/ 7785009 w 8609138"/>
              <a:gd name="connsiteY163" fmla="*/ 2351094 h 7423869"/>
              <a:gd name="connsiteX164" fmla="*/ 7772279 w 8609138"/>
              <a:gd name="connsiteY164" fmla="*/ 2338035 h 7423869"/>
              <a:gd name="connsiteX165" fmla="*/ 7791381 w 8609138"/>
              <a:gd name="connsiteY165" fmla="*/ 2311904 h 7423869"/>
              <a:gd name="connsiteX166" fmla="*/ 7716799 w 8609138"/>
              <a:gd name="connsiteY166" fmla="*/ 2274584 h 7423869"/>
              <a:gd name="connsiteX167" fmla="*/ 7740447 w 8609138"/>
              <a:gd name="connsiteY167" fmla="*/ 2298843 h 7423869"/>
              <a:gd name="connsiteX168" fmla="*/ 7740447 w 8609138"/>
              <a:gd name="connsiteY168" fmla="*/ 2311904 h 7423869"/>
              <a:gd name="connsiteX169" fmla="*/ 7712869 w 8609138"/>
              <a:gd name="connsiteY169" fmla="*/ 2268379 h 7423869"/>
              <a:gd name="connsiteX170" fmla="*/ 7716799 w 8609138"/>
              <a:gd name="connsiteY170" fmla="*/ 2274584 h 7423869"/>
              <a:gd name="connsiteX171" fmla="*/ 7714989 w 8609138"/>
              <a:gd name="connsiteY171" fmla="*/ 2272724 h 7423869"/>
              <a:gd name="connsiteX172" fmla="*/ 7804111 w 8609138"/>
              <a:gd name="connsiteY172" fmla="*/ 2259665 h 7423869"/>
              <a:gd name="connsiteX173" fmla="*/ 7804111 w 8609138"/>
              <a:gd name="connsiteY173" fmla="*/ 2272724 h 7423869"/>
              <a:gd name="connsiteX174" fmla="*/ 7804111 w 8609138"/>
              <a:gd name="connsiteY174" fmla="*/ 2285784 h 7423869"/>
              <a:gd name="connsiteX175" fmla="*/ 7797745 w 8609138"/>
              <a:gd name="connsiteY175" fmla="*/ 2272724 h 7423869"/>
              <a:gd name="connsiteX176" fmla="*/ 7804111 w 8609138"/>
              <a:gd name="connsiteY176" fmla="*/ 2259665 h 7423869"/>
              <a:gd name="connsiteX177" fmla="*/ 7262109 w 8609138"/>
              <a:gd name="connsiteY177" fmla="*/ 2196874 h 7423869"/>
              <a:gd name="connsiteX178" fmla="*/ 7266121 w 8609138"/>
              <a:gd name="connsiteY178" fmla="*/ 2210109 h 7423869"/>
              <a:gd name="connsiteX179" fmla="*/ 7298303 w 8609138"/>
              <a:gd name="connsiteY179" fmla="*/ 2227807 h 7423869"/>
              <a:gd name="connsiteX180" fmla="*/ 7657689 w 8609138"/>
              <a:gd name="connsiteY180" fmla="*/ 2181295 h 7423869"/>
              <a:gd name="connsiteX181" fmla="*/ 7670419 w 8609138"/>
              <a:gd name="connsiteY181" fmla="*/ 2194357 h 7423869"/>
              <a:gd name="connsiteX182" fmla="*/ 7683157 w 8609138"/>
              <a:gd name="connsiteY182" fmla="*/ 2207416 h 7423869"/>
              <a:gd name="connsiteX183" fmla="*/ 7712869 w 8609138"/>
              <a:gd name="connsiteY183" fmla="*/ 2268379 h 7423869"/>
              <a:gd name="connsiteX184" fmla="*/ 7708615 w 8609138"/>
              <a:gd name="connsiteY184" fmla="*/ 2155165 h 7423869"/>
              <a:gd name="connsiteX185" fmla="*/ 7732489 w 8609138"/>
              <a:gd name="connsiteY185" fmla="*/ 2155165 h 7423869"/>
              <a:gd name="connsiteX186" fmla="*/ 7765915 w 8609138"/>
              <a:gd name="connsiteY186" fmla="*/ 2181295 h 7423869"/>
              <a:gd name="connsiteX187" fmla="*/ 7785009 w 8609138"/>
              <a:gd name="connsiteY187" fmla="*/ 2207416 h 7423869"/>
              <a:gd name="connsiteX188" fmla="*/ 7772279 w 8609138"/>
              <a:gd name="connsiteY188" fmla="*/ 2207416 h 7423869"/>
              <a:gd name="connsiteX189" fmla="*/ 7714989 w 8609138"/>
              <a:gd name="connsiteY189" fmla="*/ 2194357 h 7423869"/>
              <a:gd name="connsiteX190" fmla="*/ 7708615 w 8609138"/>
              <a:gd name="connsiteY190" fmla="*/ 2155165 h 7423869"/>
              <a:gd name="connsiteX191" fmla="*/ 7858679 w 8609138"/>
              <a:gd name="connsiteY191" fmla="*/ 2097325 h 7423869"/>
              <a:gd name="connsiteX192" fmla="*/ 7867773 w 8609138"/>
              <a:gd name="connsiteY192" fmla="*/ 2115987 h 7423869"/>
              <a:gd name="connsiteX193" fmla="*/ 7878375 w 8609138"/>
              <a:gd name="connsiteY193" fmla="*/ 2159495 h 7423869"/>
              <a:gd name="connsiteX194" fmla="*/ 7574931 w 8609138"/>
              <a:gd name="connsiteY194" fmla="*/ 1893937 h 7423869"/>
              <a:gd name="connsiteX195" fmla="*/ 7562193 w 8609138"/>
              <a:gd name="connsiteY195" fmla="*/ 1906998 h 7423869"/>
              <a:gd name="connsiteX196" fmla="*/ 7625857 w 8609138"/>
              <a:gd name="connsiteY196" fmla="*/ 2050676 h 7423869"/>
              <a:gd name="connsiteX197" fmla="*/ 7657689 w 8609138"/>
              <a:gd name="connsiteY197" fmla="*/ 2076795 h 7423869"/>
              <a:gd name="connsiteX198" fmla="*/ 7676785 w 8609138"/>
              <a:gd name="connsiteY198" fmla="*/ 2063735 h 7423869"/>
              <a:gd name="connsiteX199" fmla="*/ 7606757 w 8609138"/>
              <a:gd name="connsiteY199" fmla="*/ 1946176 h 7423869"/>
              <a:gd name="connsiteX200" fmla="*/ 7619493 w 8609138"/>
              <a:gd name="connsiteY200" fmla="*/ 1920057 h 7423869"/>
              <a:gd name="connsiteX201" fmla="*/ 7603577 w 8609138"/>
              <a:gd name="connsiteY201" fmla="*/ 1900461 h 7423869"/>
              <a:gd name="connsiteX202" fmla="*/ 7574931 w 8609138"/>
              <a:gd name="connsiteY202" fmla="*/ 1893937 h 7423869"/>
              <a:gd name="connsiteX203" fmla="*/ 1687437 w 8609138"/>
              <a:gd name="connsiteY203" fmla="*/ 1751735 h 7423869"/>
              <a:gd name="connsiteX204" fmla="*/ 1642875 w 8609138"/>
              <a:gd name="connsiteY204" fmla="*/ 1777853 h 7423869"/>
              <a:gd name="connsiteX205" fmla="*/ 1649241 w 8609138"/>
              <a:gd name="connsiteY205" fmla="*/ 1790927 h 7423869"/>
              <a:gd name="connsiteX206" fmla="*/ 1693802 w 8609138"/>
              <a:gd name="connsiteY206" fmla="*/ 1777853 h 7423869"/>
              <a:gd name="connsiteX207" fmla="*/ 1687437 w 8609138"/>
              <a:gd name="connsiteY207" fmla="*/ 1751735 h 7423869"/>
              <a:gd name="connsiteX208" fmla="*/ 7600391 w 8609138"/>
              <a:gd name="connsiteY208" fmla="*/ 1319219 h 7423869"/>
              <a:gd name="connsiteX209" fmla="*/ 7664053 w 8609138"/>
              <a:gd name="connsiteY209" fmla="*/ 1397589 h 7423869"/>
              <a:gd name="connsiteX210" fmla="*/ 7635409 w 8609138"/>
              <a:gd name="connsiteY210" fmla="*/ 1351875 h 7423869"/>
              <a:gd name="connsiteX211" fmla="*/ 7600391 w 8609138"/>
              <a:gd name="connsiteY211" fmla="*/ 1319219 h 7423869"/>
              <a:gd name="connsiteX212" fmla="*/ 5166927 w 8609138"/>
              <a:gd name="connsiteY212" fmla="*/ 744502 h 7423869"/>
              <a:gd name="connsiteX213" fmla="*/ 5149419 w 8609138"/>
              <a:gd name="connsiteY213" fmla="*/ 757576 h 7423869"/>
              <a:gd name="connsiteX214" fmla="*/ 5193981 w 8609138"/>
              <a:gd name="connsiteY214" fmla="*/ 783694 h 7423869"/>
              <a:gd name="connsiteX215" fmla="*/ 5232177 w 8609138"/>
              <a:gd name="connsiteY215" fmla="*/ 770635 h 7423869"/>
              <a:gd name="connsiteX216" fmla="*/ 5206717 w 8609138"/>
              <a:gd name="connsiteY216" fmla="*/ 757576 h 7423869"/>
              <a:gd name="connsiteX217" fmla="*/ 5166927 w 8609138"/>
              <a:gd name="connsiteY217" fmla="*/ 744502 h 7423869"/>
              <a:gd name="connsiteX218" fmla="*/ 6588175 w 8609138"/>
              <a:gd name="connsiteY218" fmla="*/ 718384 h 7423869"/>
              <a:gd name="connsiteX219" fmla="*/ 6581811 w 8609138"/>
              <a:gd name="connsiteY219" fmla="*/ 744502 h 7423869"/>
              <a:gd name="connsiteX220" fmla="*/ 6626373 w 8609138"/>
              <a:gd name="connsiteY220" fmla="*/ 757576 h 7423869"/>
              <a:gd name="connsiteX221" fmla="*/ 6632737 w 8609138"/>
              <a:gd name="connsiteY221" fmla="*/ 744502 h 7423869"/>
              <a:gd name="connsiteX222" fmla="*/ 6588175 w 8609138"/>
              <a:gd name="connsiteY222" fmla="*/ 718384 h 7423869"/>
              <a:gd name="connsiteX223" fmla="*/ 6142545 w 8609138"/>
              <a:gd name="connsiteY223" fmla="*/ 561646 h 7423869"/>
              <a:gd name="connsiteX224" fmla="*/ 6145725 w 8609138"/>
              <a:gd name="connsiteY224" fmla="*/ 574706 h 7423869"/>
              <a:gd name="connsiteX225" fmla="*/ 6129809 w 8609138"/>
              <a:gd name="connsiteY225" fmla="*/ 574706 h 7423869"/>
              <a:gd name="connsiteX226" fmla="*/ 6142545 w 8609138"/>
              <a:gd name="connsiteY226" fmla="*/ 561646 h 7423869"/>
              <a:gd name="connsiteX227" fmla="*/ 3900059 w 8609138"/>
              <a:gd name="connsiteY227" fmla="*/ 130607 h 7423869"/>
              <a:gd name="connsiteX228" fmla="*/ 3933483 w 8609138"/>
              <a:gd name="connsiteY228" fmla="*/ 143678 h 7423869"/>
              <a:gd name="connsiteX229" fmla="*/ 3955763 w 8609138"/>
              <a:gd name="connsiteY229" fmla="*/ 163262 h 7423869"/>
              <a:gd name="connsiteX230" fmla="*/ 3927118 w 8609138"/>
              <a:gd name="connsiteY230" fmla="*/ 169799 h 7423869"/>
              <a:gd name="connsiteX231" fmla="*/ 3888922 w 8609138"/>
              <a:gd name="connsiteY231" fmla="*/ 143678 h 7423869"/>
              <a:gd name="connsiteX232" fmla="*/ 3900059 w 8609138"/>
              <a:gd name="connsiteY232" fmla="*/ 130607 h 7423869"/>
              <a:gd name="connsiteX233" fmla="*/ 3347795 w 8609138"/>
              <a:gd name="connsiteY233" fmla="*/ 0 h 7423869"/>
              <a:gd name="connsiteX234" fmla="*/ 3417825 w 8609138"/>
              <a:gd name="connsiteY234" fmla="*/ 0 h 7423869"/>
              <a:gd name="connsiteX235" fmla="*/ 3487853 w 8609138"/>
              <a:gd name="connsiteY235" fmla="*/ 39178 h 7423869"/>
              <a:gd name="connsiteX236" fmla="*/ 3487853 w 8609138"/>
              <a:gd name="connsiteY236" fmla="*/ 117548 h 7423869"/>
              <a:gd name="connsiteX237" fmla="*/ 3456021 w 8609138"/>
              <a:gd name="connsiteY237" fmla="*/ 169799 h 7423869"/>
              <a:gd name="connsiteX238" fmla="*/ 3468751 w 8609138"/>
              <a:gd name="connsiteY238" fmla="*/ 208977 h 7423869"/>
              <a:gd name="connsiteX239" fmla="*/ 3774325 w 8609138"/>
              <a:gd name="connsiteY239" fmla="*/ 274288 h 7423869"/>
              <a:gd name="connsiteX240" fmla="*/ 3901651 w 8609138"/>
              <a:gd name="connsiteY240" fmla="*/ 274288 h 7423869"/>
              <a:gd name="connsiteX241" fmla="*/ 4086270 w 8609138"/>
              <a:gd name="connsiteY241" fmla="*/ 261228 h 7423869"/>
              <a:gd name="connsiteX242" fmla="*/ 4099001 w 8609138"/>
              <a:gd name="connsiteY242" fmla="*/ 248167 h 7423869"/>
              <a:gd name="connsiteX243" fmla="*/ 4111736 w 8609138"/>
              <a:gd name="connsiteY243" fmla="*/ 222036 h 7423869"/>
              <a:gd name="connsiteX244" fmla="*/ 4054439 w 8609138"/>
              <a:gd name="connsiteY244" fmla="*/ 182858 h 7423869"/>
              <a:gd name="connsiteX245" fmla="*/ 4143567 w 8609138"/>
              <a:gd name="connsiteY245" fmla="*/ 182858 h 7423869"/>
              <a:gd name="connsiteX246" fmla="*/ 4328187 w 8609138"/>
              <a:gd name="connsiteY246" fmla="*/ 195918 h 7423869"/>
              <a:gd name="connsiteX247" fmla="*/ 4360013 w 8609138"/>
              <a:gd name="connsiteY247" fmla="*/ 182858 h 7423869"/>
              <a:gd name="connsiteX248" fmla="*/ 4436411 w 8609138"/>
              <a:gd name="connsiteY248" fmla="*/ 182858 h 7423869"/>
              <a:gd name="connsiteX249" fmla="*/ 4461872 w 8609138"/>
              <a:gd name="connsiteY249" fmla="*/ 222036 h 7423869"/>
              <a:gd name="connsiteX250" fmla="*/ 4646490 w 8609138"/>
              <a:gd name="connsiteY250" fmla="*/ 287347 h 7423869"/>
              <a:gd name="connsiteX251" fmla="*/ 4831109 w 8609138"/>
              <a:gd name="connsiteY251" fmla="*/ 313477 h 7423869"/>
              <a:gd name="connsiteX252" fmla="*/ 4856575 w 8609138"/>
              <a:gd name="connsiteY252" fmla="*/ 300406 h 7423869"/>
              <a:gd name="connsiteX253" fmla="*/ 4939333 w 8609138"/>
              <a:gd name="connsiteY253" fmla="*/ 274288 h 7423869"/>
              <a:gd name="connsiteX254" fmla="*/ 5015727 w 8609138"/>
              <a:gd name="connsiteY254" fmla="*/ 300406 h 7423869"/>
              <a:gd name="connsiteX255" fmla="*/ 5002997 w 8609138"/>
              <a:gd name="connsiteY255" fmla="*/ 326537 h 7423869"/>
              <a:gd name="connsiteX256" fmla="*/ 4990266 w 8609138"/>
              <a:gd name="connsiteY256" fmla="*/ 326537 h 7423869"/>
              <a:gd name="connsiteX257" fmla="*/ 5735105 w 8609138"/>
              <a:gd name="connsiteY257" fmla="*/ 483276 h 7423869"/>
              <a:gd name="connsiteX258" fmla="*/ 5951555 w 8609138"/>
              <a:gd name="connsiteY258" fmla="*/ 522454 h 7423869"/>
              <a:gd name="connsiteX259" fmla="*/ 5989753 w 8609138"/>
              <a:gd name="connsiteY259" fmla="*/ 535525 h 7423869"/>
              <a:gd name="connsiteX260" fmla="*/ 6040685 w 8609138"/>
              <a:gd name="connsiteY260" fmla="*/ 561646 h 7423869"/>
              <a:gd name="connsiteX261" fmla="*/ 6059781 w 8609138"/>
              <a:gd name="connsiteY261" fmla="*/ 587765 h 7423869"/>
              <a:gd name="connsiteX262" fmla="*/ 6129809 w 8609138"/>
              <a:gd name="connsiteY262" fmla="*/ 600824 h 7423869"/>
              <a:gd name="connsiteX263" fmla="*/ 6218933 w 8609138"/>
              <a:gd name="connsiteY263" fmla="*/ 607358 h 7423869"/>
              <a:gd name="connsiteX264" fmla="*/ 6320792 w 8609138"/>
              <a:gd name="connsiteY264" fmla="*/ 613895 h 7423869"/>
              <a:gd name="connsiteX265" fmla="*/ 6371725 w 8609138"/>
              <a:gd name="connsiteY265" fmla="*/ 613895 h 7423869"/>
              <a:gd name="connsiteX266" fmla="*/ 6403557 w 8609138"/>
              <a:gd name="connsiteY266" fmla="*/ 600824 h 7423869"/>
              <a:gd name="connsiteX267" fmla="*/ 6161640 w 8609138"/>
              <a:gd name="connsiteY267" fmla="*/ 483276 h 7423869"/>
              <a:gd name="connsiteX268" fmla="*/ 6174371 w 8609138"/>
              <a:gd name="connsiteY268" fmla="*/ 483276 h 7423869"/>
              <a:gd name="connsiteX269" fmla="*/ 6569073 w 8609138"/>
              <a:gd name="connsiteY269" fmla="*/ 587765 h 7423869"/>
              <a:gd name="connsiteX270" fmla="*/ 6620000 w 8609138"/>
              <a:gd name="connsiteY270" fmla="*/ 626955 h 7423869"/>
              <a:gd name="connsiteX271" fmla="*/ 6632737 w 8609138"/>
              <a:gd name="connsiteY271" fmla="*/ 600824 h 7423869"/>
              <a:gd name="connsiteX272" fmla="*/ 6670933 w 8609138"/>
              <a:gd name="connsiteY272" fmla="*/ 574706 h 7423869"/>
              <a:gd name="connsiteX273" fmla="*/ 7008339 w 8609138"/>
              <a:gd name="connsiteY273" fmla="*/ 692265 h 7423869"/>
              <a:gd name="connsiteX274" fmla="*/ 7027440 w 8609138"/>
              <a:gd name="connsiteY274" fmla="*/ 685728 h 7423869"/>
              <a:gd name="connsiteX275" fmla="*/ 7046537 w 8609138"/>
              <a:gd name="connsiteY275" fmla="*/ 679206 h 7423869"/>
              <a:gd name="connsiteX276" fmla="*/ 7094283 w 8609138"/>
              <a:gd name="connsiteY276" fmla="*/ 698802 h 7423869"/>
              <a:gd name="connsiteX277" fmla="*/ 7135665 w 8609138"/>
              <a:gd name="connsiteY277" fmla="*/ 731443 h 7423869"/>
              <a:gd name="connsiteX278" fmla="*/ 7406221 w 8609138"/>
              <a:gd name="connsiteY278" fmla="*/ 862064 h 7423869"/>
              <a:gd name="connsiteX279" fmla="*/ 7555829 w 8609138"/>
              <a:gd name="connsiteY279" fmla="*/ 1005742 h 7423869"/>
              <a:gd name="connsiteX280" fmla="*/ 7530361 w 8609138"/>
              <a:gd name="connsiteY280" fmla="*/ 1005742 h 7423869"/>
              <a:gd name="connsiteX281" fmla="*/ 7403041 w 8609138"/>
              <a:gd name="connsiteY281" fmla="*/ 907776 h 7423869"/>
              <a:gd name="connsiteX282" fmla="*/ 7269351 w 8609138"/>
              <a:gd name="connsiteY282" fmla="*/ 835943 h 7423869"/>
              <a:gd name="connsiteX283" fmla="*/ 7282087 w 8609138"/>
              <a:gd name="connsiteY283" fmla="*/ 849002 h 7423869"/>
              <a:gd name="connsiteX284" fmla="*/ 7275723 w 8609138"/>
              <a:gd name="connsiteY284" fmla="*/ 862064 h 7423869"/>
              <a:gd name="connsiteX285" fmla="*/ 7288451 w 8609138"/>
              <a:gd name="connsiteY285" fmla="*/ 888183 h 7423869"/>
              <a:gd name="connsiteX286" fmla="*/ 7301182 w 8609138"/>
              <a:gd name="connsiteY286" fmla="*/ 888183 h 7423869"/>
              <a:gd name="connsiteX287" fmla="*/ 7587661 w 8609138"/>
              <a:gd name="connsiteY287" fmla="*/ 1123304 h 7423869"/>
              <a:gd name="connsiteX288" fmla="*/ 7791381 w 8609138"/>
              <a:gd name="connsiteY288" fmla="*/ 1449841 h 7423869"/>
              <a:gd name="connsiteX289" fmla="*/ 7826391 w 8609138"/>
              <a:gd name="connsiteY289" fmla="*/ 1534733 h 7423869"/>
              <a:gd name="connsiteX290" fmla="*/ 7899605 w 8609138"/>
              <a:gd name="connsiteY290" fmla="*/ 1665352 h 7423869"/>
              <a:gd name="connsiteX291" fmla="*/ 7937801 w 8609138"/>
              <a:gd name="connsiteY291" fmla="*/ 1711081 h 7423869"/>
              <a:gd name="connsiteX292" fmla="*/ 7950533 w 8609138"/>
              <a:gd name="connsiteY292" fmla="*/ 1985366 h 7423869"/>
              <a:gd name="connsiteX293" fmla="*/ 7746813 w 8609138"/>
              <a:gd name="connsiteY293" fmla="*/ 1698007 h 7423869"/>
              <a:gd name="connsiteX294" fmla="*/ 7740447 w 8609138"/>
              <a:gd name="connsiteY294" fmla="*/ 1698007 h 7423869"/>
              <a:gd name="connsiteX295" fmla="*/ 7676785 w 8609138"/>
              <a:gd name="connsiteY295" fmla="*/ 1671889 h 7423869"/>
              <a:gd name="connsiteX296" fmla="*/ 7689521 w 8609138"/>
              <a:gd name="connsiteY296" fmla="*/ 1684948 h 7423869"/>
              <a:gd name="connsiteX297" fmla="*/ 7746813 w 8609138"/>
              <a:gd name="connsiteY297" fmla="*/ 1763318 h 7423869"/>
              <a:gd name="connsiteX298" fmla="*/ 7804111 w 8609138"/>
              <a:gd name="connsiteY298" fmla="*/ 1906998 h 7423869"/>
              <a:gd name="connsiteX299" fmla="*/ 7823213 w 8609138"/>
              <a:gd name="connsiteY299" fmla="*/ 1985366 h 7423869"/>
              <a:gd name="connsiteX300" fmla="*/ 7858679 w 8609138"/>
              <a:gd name="connsiteY300" fmla="*/ 2097325 h 7423869"/>
              <a:gd name="connsiteX301" fmla="*/ 7846127 w 8609138"/>
              <a:gd name="connsiteY301" fmla="*/ 2071573 h 7423869"/>
              <a:gd name="connsiteX302" fmla="*/ 7845489 w 8609138"/>
              <a:gd name="connsiteY302" fmla="*/ 2066999 h 7423869"/>
              <a:gd name="connsiteX303" fmla="*/ 7844429 w 8609138"/>
              <a:gd name="connsiteY303" fmla="*/ 2068088 h 7423869"/>
              <a:gd name="connsiteX304" fmla="*/ 7835943 w 8609138"/>
              <a:gd name="connsiteY304" fmla="*/ 2050676 h 7423869"/>
              <a:gd name="connsiteX305" fmla="*/ 7816841 w 8609138"/>
              <a:gd name="connsiteY305" fmla="*/ 2024558 h 7423869"/>
              <a:gd name="connsiteX306" fmla="*/ 7785009 w 8609138"/>
              <a:gd name="connsiteY306" fmla="*/ 1972306 h 7423869"/>
              <a:gd name="connsiteX307" fmla="*/ 7746813 w 8609138"/>
              <a:gd name="connsiteY307" fmla="*/ 1913532 h 7423869"/>
              <a:gd name="connsiteX308" fmla="*/ 7702251 w 8609138"/>
              <a:gd name="connsiteY308" fmla="*/ 1867806 h 7423869"/>
              <a:gd name="connsiteX309" fmla="*/ 7734083 w 8609138"/>
              <a:gd name="connsiteY309" fmla="*/ 1946176 h 7423869"/>
              <a:gd name="connsiteX310" fmla="*/ 7835943 w 8609138"/>
              <a:gd name="connsiteY310" fmla="*/ 2076795 h 7423869"/>
              <a:gd name="connsiteX311" fmla="*/ 7844429 w 8609138"/>
              <a:gd name="connsiteY311" fmla="*/ 2068088 h 7423869"/>
              <a:gd name="connsiteX312" fmla="*/ 7846127 w 8609138"/>
              <a:gd name="connsiteY312" fmla="*/ 2071573 h 7423869"/>
              <a:gd name="connsiteX313" fmla="*/ 7848673 w 8609138"/>
              <a:gd name="connsiteY313" fmla="*/ 2089854 h 7423869"/>
              <a:gd name="connsiteX314" fmla="*/ 7867773 w 8609138"/>
              <a:gd name="connsiteY314" fmla="*/ 2155165 h 7423869"/>
              <a:gd name="connsiteX315" fmla="*/ 7880505 w 8609138"/>
              <a:gd name="connsiteY315" fmla="*/ 2168236 h 7423869"/>
              <a:gd name="connsiteX316" fmla="*/ 7878375 w 8609138"/>
              <a:gd name="connsiteY316" fmla="*/ 2159495 h 7423869"/>
              <a:gd name="connsiteX317" fmla="*/ 7905969 w 8609138"/>
              <a:gd name="connsiteY317" fmla="*/ 2246594 h 7423869"/>
              <a:gd name="connsiteX318" fmla="*/ 7905969 w 8609138"/>
              <a:gd name="connsiteY318" fmla="*/ 2338035 h 7423869"/>
              <a:gd name="connsiteX319" fmla="*/ 7893235 w 8609138"/>
              <a:gd name="connsiteY319" fmla="*/ 2272724 h 7423869"/>
              <a:gd name="connsiteX320" fmla="*/ 7800925 w 8609138"/>
              <a:gd name="connsiteY320" fmla="*/ 2096391 h 7423869"/>
              <a:gd name="connsiteX321" fmla="*/ 7676785 w 8609138"/>
              <a:gd name="connsiteY321" fmla="*/ 1946176 h 7423869"/>
              <a:gd name="connsiteX322" fmla="*/ 7657689 w 8609138"/>
              <a:gd name="connsiteY322" fmla="*/ 1933117 h 7423869"/>
              <a:gd name="connsiteX323" fmla="*/ 7689521 w 8609138"/>
              <a:gd name="connsiteY323" fmla="*/ 2011484 h 7423869"/>
              <a:gd name="connsiteX324" fmla="*/ 7714989 w 8609138"/>
              <a:gd name="connsiteY324" fmla="*/ 2063735 h 7423869"/>
              <a:gd name="connsiteX325" fmla="*/ 7689521 w 8609138"/>
              <a:gd name="connsiteY325" fmla="*/ 2129046 h 7423869"/>
              <a:gd name="connsiteX326" fmla="*/ 7651325 w 8609138"/>
              <a:gd name="connsiteY326" fmla="*/ 2135583 h 7423869"/>
              <a:gd name="connsiteX327" fmla="*/ 7613127 w 8609138"/>
              <a:gd name="connsiteY327" fmla="*/ 2076795 h 7423869"/>
              <a:gd name="connsiteX328" fmla="*/ 7651325 w 8609138"/>
              <a:gd name="connsiteY328" fmla="*/ 2181295 h 7423869"/>
              <a:gd name="connsiteX329" fmla="*/ 7629043 w 8609138"/>
              <a:gd name="connsiteY329" fmla="*/ 2155165 h 7423869"/>
              <a:gd name="connsiteX330" fmla="*/ 7600391 w 8609138"/>
              <a:gd name="connsiteY330" fmla="*/ 2142105 h 7423869"/>
              <a:gd name="connsiteX331" fmla="*/ 7549463 w 8609138"/>
              <a:gd name="connsiteY331" fmla="*/ 2063735 h 7423869"/>
              <a:gd name="connsiteX332" fmla="*/ 7549463 w 8609138"/>
              <a:gd name="connsiteY332" fmla="*/ 2102913 h 7423869"/>
              <a:gd name="connsiteX333" fmla="*/ 7559013 w 8609138"/>
              <a:gd name="connsiteY333" fmla="*/ 2161701 h 7423869"/>
              <a:gd name="connsiteX334" fmla="*/ 7578111 w 8609138"/>
              <a:gd name="connsiteY334" fmla="*/ 2194357 h 7423869"/>
              <a:gd name="connsiteX335" fmla="*/ 7594025 w 8609138"/>
              <a:gd name="connsiteY335" fmla="*/ 2181295 h 7423869"/>
              <a:gd name="connsiteX336" fmla="*/ 7619493 w 8609138"/>
              <a:gd name="connsiteY336" fmla="*/ 2161701 h 7423869"/>
              <a:gd name="connsiteX337" fmla="*/ 7638587 w 8609138"/>
              <a:gd name="connsiteY337" fmla="*/ 2220475 h 7423869"/>
              <a:gd name="connsiteX338" fmla="*/ 7657689 w 8609138"/>
              <a:gd name="connsiteY338" fmla="*/ 2298843 h 7423869"/>
              <a:gd name="connsiteX339" fmla="*/ 7670419 w 8609138"/>
              <a:gd name="connsiteY339" fmla="*/ 2364153 h 7423869"/>
              <a:gd name="connsiteX340" fmla="*/ 7644959 w 8609138"/>
              <a:gd name="connsiteY340" fmla="*/ 2351094 h 7423869"/>
              <a:gd name="connsiteX341" fmla="*/ 7613127 w 8609138"/>
              <a:gd name="connsiteY341" fmla="*/ 2338035 h 7423869"/>
              <a:gd name="connsiteX342" fmla="*/ 7568565 w 8609138"/>
              <a:gd name="connsiteY342" fmla="*/ 2338035 h 7423869"/>
              <a:gd name="connsiteX343" fmla="*/ 7549463 w 8609138"/>
              <a:gd name="connsiteY343" fmla="*/ 2338035 h 7423869"/>
              <a:gd name="connsiteX344" fmla="*/ 7530361 w 8609138"/>
              <a:gd name="connsiteY344" fmla="*/ 2364153 h 7423869"/>
              <a:gd name="connsiteX345" fmla="*/ 7523997 w 8609138"/>
              <a:gd name="connsiteY345" fmla="*/ 2403346 h 7423869"/>
              <a:gd name="connsiteX346" fmla="*/ 7514453 w 8609138"/>
              <a:gd name="connsiteY346" fmla="*/ 2468642 h 7423869"/>
              <a:gd name="connsiteX347" fmla="*/ 7546279 w 8609138"/>
              <a:gd name="connsiteY347" fmla="*/ 2533952 h 7423869"/>
              <a:gd name="connsiteX348" fmla="*/ 7568565 w 8609138"/>
              <a:gd name="connsiteY348" fmla="*/ 2586201 h 7423869"/>
              <a:gd name="connsiteX349" fmla="*/ 7504903 w 8609138"/>
              <a:gd name="connsiteY349" fmla="*/ 2560083 h 7423869"/>
              <a:gd name="connsiteX350" fmla="*/ 7377576 w 8609138"/>
              <a:gd name="connsiteY350" fmla="*/ 2416405 h 7423869"/>
              <a:gd name="connsiteX351" fmla="*/ 7338117 w 8609138"/>
              <a:gd name="connsiteY351" fmla="*/ 2390958 h 7423869"/>
              <a:gd name="connsiteX352" fmla="*/ 7332031 w 8609138"/>
              <a:gd name="connsiteY352" fmla="*/ 2395715 h 7423869"/>
              <a:gd name="connsiteX353" fmla="*/ 7218389 w 8609138"/>
              <a:gd name="connsiteY353" fmla="*/ 2446324 h 7423869"/>
              <a:gd name="connsiteX354" fmla="*/ 7166117 w 8609138"/>
              <a:gd name="connsiteY354" fmla="*/ 2454766 h 7423869"/>
              <a:gd name="connsiteX355" fmla="*/ 7163761 w 8609138"/>
              <a:gd name="connsiteY355" fmla="*/ 2456784 h 7423869"/>
              <a:gd name="connsiteX356" fmla="*/ 7232747 w 8609138"/>
              <a:gd name="connsiteY356" fmla="*/ 2488240 h 7423869"/>
              <a:gd name="connsiteX357" fmla="*/ 7345744 w 8609138"/>
              <a:gd name="connsiteY357" fmla="*/ 2586201 h 7423869"/>
              <a:gd name="connsiteX358" fmla="*/ 7358481 w 8609138"/>
              <a:gd name="connsiteY358" fmla="*/ 2638453 h 7423869"/>
              <a:gd name="connsiteX359" fmla="*/ 7320281 w 8609138"/>
              <a:gd name="connsiteY359" fmla="*/ 2641719 h 7423869"/>
              <a:gd name="connsiteX360" fmla="*/ 7252688 w 8609138"/>
              <a:gd name="connsiteY360" fmla="*/ 2589710 h 7423869"/>
              <a:gd name="connsiteX361" fmla="*/ 7263845 w 8609138"/>
              <a:gd name="connsiteY361" fmla="*/ 2665681 h 7423869"/>
              <a:gd name="connsiteX362" fmla="*/ 7009301 w 8609138"/>
              <a:gd name="connsiteY362" fmla="*/ 2969389 h 7423869"/>
              <a:gd name="connsiteX363" fmla="*/ 6700200 w 8609138"/>
              <a:gd name="connsiteY363" fmla="*/ 3171860 h 7423869"/>
              <a:gd name="connsiteX364" fmla="*/ 6627465 w 8609138"/>
              <a:gd name="connsiteY364" fmla="*/ 3289964 h 7423869"/>
              <a:gd name="connsiteX365" fmla="*/ 6682011 w 8609138"/>
              <a:gd name="connsiteY365" fmla="*/ 3374332 h 7423869"/>
              <a:gd name="connsiteX366" fmla="*/ 6736559 w 8609138"/>
              <a:gd name="connsiteY366" fmla="*/ 3475566 h 7423869"/>
              <a:gd name="connsiteX367" fmla="*/ 6963843 w 8609138"/>
              <a:gd name="connsiteY367" fmla="*/ 3492436 h 7423869"/>
              <a:gd name="connsiteX368" fmla="*/ 7418395 w 8609138"/>
              <a:gd name="connsiteY368" fmla="*/ 3593672 h 7423869"/>
              <a:gd name="connsiteX369" fmla="*/ 7391117 w 8609138"/>
              <a:gd name="connsiteY369" fmla="*/ 3644298 h 7423869"/>
              <a:gd name="connsiteX370" fmla="*/ 7227487 w 8609138"/>
              <a:gd name="connsiteY370" fmla="*/ 3678037 h 7423869"/>
              <a:gd name="connsiteX371" fmla="*/ 7082018 w 8609138"/>
              <a:gd name="connsiteY371" fmla="*/ 3694907 h 7423869"/>
              <a:gd name="connsiteX372" fmla="*/ 7336579 w 8609138"/>
              <a:gd name="connsiteY372" fmla="*/ 3829900 h 7423869"/>
              <a:gd name="connsiteX373" fmla="*/ 7409305 w 8609138"/>
              <a:gd name="connsiteY373" fmla="*/ 3880508 h 7423869"/>
              <a:gd name="connsiteX374" fmla="*/ 7409305 w 8609138"/>
              <a:gd name="connsiteY374" fmla="*/ 3914248 h 7423869"/>
              <a:gd name="connsiteX375" fmla="*/ 7427494 w 8609138"/>
              <a:gd name="connsiteY375" fmla="*/ 3973318 h 7423869"/>
              <a:gd name="connsiteX376" fmla="*/ 7500219 w 8609138"/>
              <a:gd name="connsiteY376" fmla="*/ 4007057 h 7423869"/>
              <a:gd name="connsiteX377" fmla="*/ 7586585 w 8609138"/>
              <a:gd name="connsiteY377" fmla="*/ 4023926 h 7423869"/>
              <a:gd name="connsiteX378" fmla="*/ 7654769 w 8609138"/>
              <a:gd name="connsiteY378" fmla="*/ 4032371 h 7423869"/>
              <a:gd name="connsiteX379" fmla="*/ 7745673 w 8609138"/>
              <a:gd name="connsiteY379" fmla="*/ 4066110 h 7423869"/>
              <a:gd name="connsiteX380" fmla="*/ 7727495 w 8609138"/>
              <a:gd name="connsiteY380" fmla="*/ 4108294 h 7423869"/>
              <a:gd name="connsiteX381" fmla="*/ 7672949 w 8609138"/>
              <a:gd name="connsiteY381" fmla="*/ 4142050 h 7423869"/>
              <a:gd name="connsiteX382" fmla="*/ 7591125 w 8609138"/>
              <a:gd name="connsiteY382" fmla="*/ 4150475 h 7423869"/>
              <a:gd name="connsiteX383" fmla="*/ 7445673 w 8609138"/>
              <a:gd name="connsiteY383" fmla="*/ 4201100 h 7423869"/>
              <a:gd name="connsiteX384" fmla="*/ 7209308 w 8609138"/>
              <a:gd name="connsiteY384" fmla="*/ 4251712 h 7423869"/>
              <a:gd name="connsiteX385" fmla="*/ 6709281 w 8609138"/>
              <a:gd name="connsiteY385" fmla="*/ 4319207 h 7423869"/>
              <a:gd name="connsiteX386" fmla="*/ 6736559 w 8609138"/>
              <a:gd name="connsiteY386" fmla="*/ 4352946 h 7423869"/>
              <a:gd name="connsiteX387" fmla="*/ 6882019 w 8609138"/>
              <a:gd name="connsiteY387" fmla="*/ 4403572 h 7423869"/>
              <a:gd name="connsiteX388" fmla="*/ 6709281 w 8609138"/>
              <a:gd name="connsiteY388" fmla="*/ 4437313 h 7423869"/>
              <a:gd name="connsiteX389" fmla="*/ 6582008 w 8609138"/>
              <a:gd name="connsiteY389" fmla="*/ 4471052 h 7423869"/>
              <a:gd name="connsiteX390" fmla="*/ 6354723 w 8609138"/>
              <a:gd name="connsiteY390" fmla="*/ 4504808 h 7423869"/>
              <a:gd name="connsiteX391" fmla="*/ 6009265 w 8609138"/>
              <a:gd name="connsiteY391" fmla="*/ 4555417 h 7423869"/>
              <a:gd name="connsiteX392" fmla="*/ 5854715 w 8609138"/>
              <a:gd name="connsiteY392" fmla="*/ 4656654 h 7423869"/>
              <a:gd name="connsiteX393" fmla="*/ 6345643 w 8609138"/>
              <a:gd name="connsiteY393" fmla="*/ 4724149 h 7423869"/>
              <a:gd name="connsiteX394" fmla="*/ 6591107 w 8609138"/>
              <a:gd name="connsiteY394" fmla="*/ 4808514 h 7423869"/>
              <a:gd name="connsiteX395" fmla="*/ 6800195 w 8609138"/>
              <a:gd name="connsiteY395" fmla="*/ 4892881 h 7423869"/>
              <a:gd name="connsiteX396" fmla="*/ 6841109 w 8609138"/>
              <a:gd name="connsiteY396" fmla="*/ 4905533 h 7423869"/>
              <a:gd name="connsiteX397" fmla="*/ 6843107 w 8609138"/>
              <a:gd name="connsiteY397" fmla="*/ 4911092 h 7423869"/>
              <a:gd name="connsiteX398" fmla="*/ 7064283 w 8609138"/>
              <a:gd name="connsiteY398" fmla="*/ 4935621 h 7423869"/>
              <a:gd name="connsiteX399" fmla="*/ 7223434 w 8609138"/>
              <a:gd name="connsiteY399" fmla="*/ 5013986 h 7423869"/>
              <a:gd name="connsiteX400" fmla="*/ 7274361 w 8609138"/>
              <a:gd name="connsiteY400" fmla="*/ 5053176 h 7423869"/>
              <a:gd name="connsiteX401" fmla="*/ 7287097 w 8609138"/>
              <a:gd name="connsiteY401" fmla="*/ 5027045 h 7423869"/>
              <a:gd name="connsiteX402" fmla="*/ 7325293 w 8609138"/>
              <a:gd name="connsiteY402" fmla="*/ 5000927 h 7423869"/>
              <a:gd name="connsiteX403" fmla="*/ 7662699 w 8609138"/>
              <a:gd name="connsiteY403" fmla="*/ 5118487 h 7423869"/>
              <a:gd name="connsiteX404" fmla="*/ 7681801 w 8609138"/>
              <a:gd name="connsiteY404" fmla="*/ 5111950 h 7423869"/>
              <a:gd name="connsiteX405" fmla="*/ 7700897 w 8609138"/>
              <a:gd name="connsiteY405" fmla="*/ 5105427 h 7423869"/>
              <a:gd name="connsiteX406" fmla="*/ 7748643 w 8609138"/>
              <a:gd name="connsiteY406" fmla="*/ 5125023 h 7423869"/>
              <a:gd name="connsiteX407" fmla="*/ 7790025 w 8609138"/>
              <a:gd name="connsiteY407" fmla="*/ 5157664 h 7423869"/>
              <a:gd name="connsiteX408" fmla="*/ 8060581 w 8609138"/>
              <a:gd name="connsiteY408" fmla="*/ 5288286 h 7423869"/>
              <a:gd name="connsiteX409" fmla="*/ 8210189 w 8609138"/>
              <a:gd name="connsiteY409" fmla="*/ 5431964 h 7423869"/>
              <a:gd name="connsiteX410" fmla="*/ 8184723 w 8609138"/>
              <a:gd name="connsiteY410" fmla="*/ 5431964 h 7423869"/>
              <a:gd name="connsiteX411" fmla="*/ 8057401 w 8609138"/>
              <a:gd name="connsiteY411" fmla="*/ 5334000 h 7423869"/>
              <a:gd name="connsiteX412" fmla="*/ 7923711 w 8609138"/>
              <a:gd name="connsiteY412" fmla="*/ 5262167 h 7423869"/>
              <a:gd name="connsiteX413" fmla="*/ 7936449 w 8609138"/>
              <a:gd name="connsiteY413" fmla="*/ 5275226 h 7423869"/>
              <a:gd name="connsiteX414" fmla="*/ 7930083 w 8609138"/>
              <a:gd name="connsiteY414" fmla="*/ 5288286 h 7423869"/>
              <a:gd name="connsiteX415" fmla="*/ 7942813 w 8609138"/>
              <a:gd name="connsiteY415" fmla="*/ 5314404 h 7423869"/>
              <a:gd name="connsiteX416" fmla="*/ 7955543 w 8609138"/>
              <a:gd name="connsiteY416" fmla="*/ 5314404 h 7423869"/>
              <a:gd name="connsiteX417" fmla="*/ 8242021 w 8609138"/>
              <a:gd name="connsiteY417" fmla="*/ 5549526 h 7423869"/>
              <a:gd name="connsiteX418" fmla="*/ 8445741 w 8609138"/>
              <a:gd name="connsiteY418" fmla="*/ 5876062 h 7423869"/>
              <a:gd name="connsiteX419" fmla="*/ 8480753 w 8609138"/>
              <a:gd name="connsiteY419" fmla="*/ 5960954 h 7423869"/>
              <a:gd name="connsiteX420" fmla="*/ 8553965 w 8609138"/>
              <a:gd name="connsiteY420" fmla="*/ 6091576 h 7423869"/>
              <a:gd name="connsiteX421" fmla="*/ 8592163 w 8609138"/>
              <a:gd name="connsiteY421" fmla="*/ 6137302 h 7423869"/>
              <a:gd name="connsiteX422" fmla="*/ 8604893 w 8609138"/>
              <a:gd name="connsiteY422" fmla="*/ 6411587 h 7423869"/>
              <a:gd name="connsiteX423" fmla="*/ 8401173 w 8609138"/>
              <a:gd name="connsiteY423" fmla="*/ 6124228 h 7423869"/>
              <a:gd name="connsiteX424" fmla="*/ 8394809 w 8609138"/>
              <a:gd name="connsiteY424" fmla="*/ 6124228 h 7423869"/>
              <a:gd name="connsiteX425" fmla="*/ 8331145 w 8609138"/>
              <a:gd name="connsiteY425" fmla="*/ 6098110 h 7423869"/>
              <a:gd name="connsiteX426" fmla="*/ 8343881 w 8609138"/>
              <a:gd name="connsiteY426" fmla="*/ 6111169 h 7423869"/>
              <a:gd name="connsiteX427" fmla="*/ 8401173 w 8609138"/>
              <a:gd name="connsiteY427" fmla="*/ 6189539 h 7423869"/>
              <a:gd name="connsiteX428" fmla="*/ 8458471 w 8609138"/>
              <a:gd name="connsiteY428" fmla="*/ 6333220 h 7423869"/>
              <a:gd name="connsiteX429" fmla="*/ 8477573 w 8609138"/>
              <a:gd name="connsiteY429" fmla="*/ 6411587 h 7423869"/>
              <a:gd name="connsiteX430" fmla="*/ 8513041 w 8609138"/>
              <a:gd name="connsiteY430" fmla="*/ 6523547 h 7423869"/>
              <a:gd name="connsiteX431" fmla="*/ 8500489 w 8609138"/>
              <a:gd name="connsiteY431" fmla="*/ 6497794 h 7423869"/>
              <a:gd name="connsiteX432" fmla="*/ 8499849 w 8609138"/>
              <a:gd name="connsiteY432" fmla="*/ 6493221 h 7423869"/>
              <a:gd name="connsiteX433" fmla="*/ 8498789 w 8609138"/>
              <a:gd name="connsiteY433" fmla="*/ 6494309 h 7423869"/>
              <a:gd name="connsiteX434" fmla="*/ 8490303 w 8609138"/>
              <a:gd name="connsiteY434" fmla="*/ 6476898 h 7423869"/>
              <a:gd name="connsiteX435" fmla="*/ 8471201 w 8609138"/>
              <a:gd name="connsiteY435" fmla="*/ 6450779 h 7423869"/>
              <a:gd name="connsiteX436" fmla="*/ 8439369 w 8609138"/>
              <a:gd name="connsiteY436" fmla="*/ 6398528 h 7423869"/>
              <a:gd name="connsiteX437" fmla="*/ 8401173 w 8609138"/>
              <a:gd name="connsiteY437" fmla="*/ 6339754 h 7423869"/>
              <a:gd name="connsiteX438" fmla="*/ 8356611 w 8609138"/>
              <a:gd name="connsiteY438" fmla="*/ 6294027 h 7423869"/>
              <a:gd name="connsiteX439" fmla="*/ 8388443 w 8609138"/>
              <a:gd name="connsiteY439" fmla="*/ 6372397 h 7423869"/>
              <a:gd name="connsiteX440" fmla="*/ 8490303 w 8609138"/>
              <a:gd name="connsiteY440" fmla="*/ 6503016 h 7423869"/>
              <a:gd name="connsiteX441" fmla="*/ 8498789 w 8609138"/>
              <a:gd name="connsiteY441" fmla="*/ 6494309 h 7423869"/>
              <a:gd name="connsiteX442" fmla="*/ 8500489 w 8609138"/>
              <a:gd name="connsiteY442" fmla="*/ 6497794 h 7423869"/>
              <a:gd name="connsiteX443" fmla="*/ 8503033 w 8609138"/>
              <a:gd name="connsiteY443" fmla="*/ 6516075 h 7423869"/>
              <a:gd name="connsiteX444" fmla="*/ 8522135 w 8609138"/>
              <a:gd name="connsiteY444" fmla="*/ 6581386 h 7423869"/>
              <a:gd name="connsiteX445" fmla="*/ 8534865 w 8609138"/>
              <a:gd name="connsiteY445" fmla="*/ 6594457 h 7423869"/>
              <a:gd name="connsiteX446" fmla="*/ 8532735 w 8609138"/>
              <a:gd name="connsiteY446" fmla="*/ 6585719 h 7423869"/>
              <a:gd name="connsiteX447" fmla="*/ 8560331 w 8609138"/>
              <a:gd name="connsiteY447" fmla="*/ 6672815 h 7423869"/>
              <a:gd name="connsiteX448" fmla="*/ 8560331 w 8609138"/>
              <a:gd name="connsiteY448" fmla="*/ 6764256 h 7423869"/>
              <a:gd name="connsiteX449" fmla="*/ 8547597 w 8609138"/>
              <a:gd name="connsiteY449" fmla="*/ 6698946 h 7423869"/>
              <a:gd name="connsiteX450" fmla="*/ 8455285 w 8609138"/>
              <a:gd name="connsiteY450" fmla="*/ 6522612 h 7423869"/>
              <a:gd name="connsiteX451" fmla="*/ 8331145 w 8609138"/>
              <a:gd name="connsiteY451" fmla="*/ 6372397 h 7423869"/>
              <a:gd name="connsiteX452" fmla="*/ 8312049 w 8609138"/>
              <a:gd name="connsiteY452" fmla="*/ 6359338 h 7423869"/>
              <a:gd name="connsiteX453" fmla="*/ 8343881 w 8609138"/>
              <a:gd name="connsiteY453" fmla="*/ 6437708 h 7423869"/>
              <a:gd name="connsiteX454" fmla="*/ 8369349 w 8609138"/>
              <a:gd name="connsiteY454" fmla="*/ 6489957 h 7423869"/>
              <a:gd name="connsiteX455" fmla="*/ 8343881 w 8609138"/>
              <a:gd name="connsiteY455" fmla="*/ 6555268 h 7423869"/>
              <a:gd name="connsiteX456" fmla="*/ 8305685 w 8609138"/>
              <a:gd name="connsiteY456" fmla="*/ 6561804 h 7423869"/>
              <a:gd name="connsiteX457" fmla="*/ 8267487 w 8609138"/>
              <a:gd name="connsiteY457" fmla="*/ 6503016 h 7423869"/>
              <a:gd name="connsiteX458" fmla="*/ 8305685 w 8609138"/>
              <a:gd name="connsiteY458" fmla="*/ 6607517 h 7423869"/>
              <a:gd name="connsiteX459" fmla="*/ 8283405 w 8609138"/>
              <a:gd name="connsiteY459" fmla="*/ 6581386 h 7423869"/>
              <a:gd name="connsiteX460" fmla="*/ 8254753 w 8609138"/>
              <a:gd name="connsiteY460" fmla="*/ 6568327 h 7423869"/>
              <a:gd name="connsiteX461" fmla="*/ 8203825 w 8609138"/>
              <a:gd name="connsiteY461" fmla="*/ 6489957 h 7423869"/>
              <a:gd name="connsiteX462" fmla="*/ 8203825 w 8609138"/>
              <a:gd name="connsiteY462" fmla="*/ 6529135 h 7423869"/>
              <a:gd name="connsiteX463" fmla="*/ 8213375 w 8609138"/>
              <a:gd name="connsiteY463" fmla="*/ 6587923 h 7423869"/>
              <a:gd name="connsiteX464" fmla="*/ 8232471 w 8609138"/>
              <a:gd name="connsiteY464" fmla="*/ 6620578 h 7423869"/>
              <a:gd name="connsiteX465" fmla="*/ 8248385 w 8609138"/>
              <a:gd name="connsiteY465" fmla="*/ 6607517 h 7423869"/>
              <a:gd name="connsiteX466" fmla="*/ 8273853 w 8609138"/>
              <a:gd name="connsiteY466" fmla="*/ 6587923 h 7423869"/>
              <a:gd name="connsiteX467" fmla="*/ 8292949 w 8609138"/>
              <a:gd name="connsiteY467" fmla="*/ 6646697 h 7423869"/>
              <a:gd name="connsiteX468" fmla="*/ 8312049 w 8609138"/>
              <a:gd name="connsiteY468" fmla="*/ 6725067 h 7423869"/>
              <a:gd name="connsiteX469" fmla="*/ 8324781 w 8609138"/>
              <a:gd name="connsiteY469" fmla="*/ 6790375 h 7423869"/>
              <a:gd name="connsiteX470" fmla="*/ 8299319 w 8609138"/>
              <a:gd name="connsiteY470" fmla="*/ 6777316 h 7423869"/>
              <a:gd name="connsiteX471" fmla="*/ 8267487 w 8609138"/>
              <a:gd name="connsiteY471" fmla="*/ 6764256 h 7423869"/>
              <a:gd name="connsiteX472" fmla="*/ 8222927 w 8609138"/>
              <a:gd name="connsiteY472" fmla="*/ 6764256 h 7423869"/>
              <a:gd name="connsiteX473" fmla="*/ 8203825 w 8609138"/>
              <a:gd name="connsiteY473" fmla="*/ 6764256 h 7423869"/>
              <a:gd name="connsiteX474" fmla="*/ 8184723 w 8609138"/>
              <a:gd name="connsiteY474" fmla="*/ 6790375 h 7423869"/>
              <a:gd name="connsiteX475" fmla="*/ 8178359 w 8609138"/>
              <a:gd name="connsiteY475" fmla="*/ 6829567 h 7423869"/>
              <a:gd name="connsiteX476" fmla="*/ 8168813 w 8609138"/>
              <a:gd name="connsiteY476" fmla="*/ 6894863 h 7423869"/>
              <a:gd name="connsiteX477" fmla="*/ 8200639 w 8609138"/>
              <a:gd name="connsiteY477" fmla="*/ 6960173 h 7423869"/>
              <a:gd name="connsiteX478" fmla="*/ 8222927 w 8609138"/>
              <a:gd name="connsiteY478" fmla="*/ 7012423 h 7423869"/>
              <a:gd name="connsiteX479" fmla="*/ 8159263 w 8609138"/>
              <a:gd name="connsiteY479" fmla="*/ 6986304 h 7423869"/>
              <a:gd name="connsiteX480" fmla="*/ 8031937 w 8609138"/>
              <a:gd name="connsiteY480" fmla="*/ 6842626 h 7423869"/>
              <a:gd name="connsiteX481" fmla="*/ 7949177 w 8609138"/>
              <a:gd name="connsiteY481" fmla="*/ 6751197 h 7423869"/>
              <a:gd name="connsiteX482" fmla="*/ 7968273 w 8609138"/>
              <a:gd name="connsiteY482" fmla="*/ 6751197 h 7423869"/>
              <a:gd name="connsiteX483" fmla="*/ 8019205 w 8609138"/>
              <a:gd name="connsiteY483" fmla="*/ 6751197 h 7423869"/>
              <a:gd name="connsiteX484" fmla="*/ 7981009 w 8609138"/>
              <a:gd name="connsiteY484" fmla="*/ 6698946 h 7423869"/>
              <a:gd name="connsiteX485" fmla="*/ 7968273 w 8609138"/>
              <a:gd name="connsiteY485" fmla="*/ 6672815 h 7423869"/>
              <a:gd name="connsiteX486" fmla="*/ 7974645 w 8609138"/>
              <a:gd name="connsiteY486" fmla="*/ 6672815 h 7423869"/>
              <a:gd name="connsiteX487" fmla="*/ 7898245 w 8609138"/>
              <a:gd name="connsiteY487" fmla="*/ 6607517 h 7423869"/>
              <a:gd name="connsiteX488" fmla="*/ 7917347 w 8609138"/>
              <a:gd name="connsiteY488" fmla="*/ 6646697 h 7423869"/>
              <a:gd name="connsiteX489" fmla="*/ 7930083 w 8609138"/>
              <a:gd name="connsiteY489" fmla="*/ 6659756 h 7423869"/>
              <a:gd name="connsiteX490" fmla="*/ 7936449 w 8609138"/>
              <a:gd name="connsiteY490" fmla="*/ 6672815 h 7423869"/>
              <a:gd name="connsiteX491" fmla="*/ 7872785 w 8609138"/>
              <a:gd name="connsiteY491" fmla="*/ 6620578 h 7423869"/>
              <a:gd name="connsiteX492" fmla="*/ 7764559 w 8609138"/>
              <a:gd name="connsiteY492" fmla="*/ 6555268 h 7423869"/>
              <a:gd name="connsiteX493" fmla="*/ 7611045 w 8609138"/>
              <a:gd name="connsiteY493" fmla="*/ 6508021 h 7423869"/>
              <a:gd name="connsiteX494" fmla="*/ 7535445 w 8609138"/>
              <a:gd name="connsiteY494" fmla="*/ 6547461 h 7423869"/>
              <a:gd name="connsiteX495" fmla="*/ 7477717 w 8609138"/>
              <a:gd name="connsiteY495" fmla="*/ 6574738 h 7423869"/>
              <a:gd name="connsiteX496" fmla="*/ 7490815 w 8609138"/>
              <a:gd name="connsiteY496" fmla="*/ 6578939 h 7423869"/>
              <a:gd name="connsiteX497" fmla="*/ 7579941 w 8609138"/>
              <a:gd name="connsiteY497" fmla="*/ 6594457 h 7423869"/>
              <a:gd name="connsiteX498" fmla="*/ 7700897 w 8609138"/>
              <a:gd name="connsiteY498" fmla="*/ 6607517 h 7423869"/>
              <a:gd name="connsiteX499" fmla="*/ 7790025 w 8609138"/>
              <a:gd name="connsiteY499" fmla="*/ 6659756 h 7423869"/>
              <a:gd name="connsiteX500" fmla="*/ 7758195 w 8609138"/>
              <a:gd name="connsiteY500" fmla="*/ 6646697 h 7423869"/>
              <a:gd name="connsiteX501" fmla="*/ 7681801 w 8609138"/>
              <a:gd name="connsiteY501" fmla="*/ 6633637 h 7423869"/>
              <a:gd name="connsiteX502" fmla="*/ 7637241 w 8609138"/>
              <a:gd name="connsiteY502" fmla="*/ 6620578 h 7423869"/>
              <a:gd name="connsiteX503" fmla="*/ 7605401 w 8609138"/>
              <a:gd name="connsiteY503" fmla="*/ 6633637 h 7423869"/>
              <a:gd name="connsiteX504" fmla="*/ 7618137 w 8609138"/>
              <a:gd name="connsiteY504" fmla="*/ 6646697 h 7423869"/>
              <a:gd name="connsiteX505" fmla="*/ 7630867 w 8609138"/>
              <a:gd name="connsiteY505" fmla="*/ 6659756 h 7423869"/>
              <a:gd name="connsiteX506" fmla="*/ 7662699 w 8609138"/>
              <a:gd name="connsiteY506" fmla="*/ 6725067 h 7423869"/>
              <a:gd name="connsiteX507" fmla="*/ 7630867 w 8609138"/>
              <a:gd name="connsiteY507" fmla="*/ 6712005 h 7423869"/>
              <a:gd name="connsiteX508" fmla="*/ 7471715 w 8609138"/>
              <a:gd name="connsiteY508" fmla="*/ 6607517 h 7423869"/>
              <a:gd name="connsiteX509" fmla="*/ 7435245 w 8609138"/>
              <a:gd name="connsiteY509" fmla="*/ 6594809 h 7423869"/>
              <a:gd name="connsiteX510" fmla="*/ 7350213 w 8609138"/>
              <a:gd name="connsiteY510" fmla="*/ 6634986 h 7423869"/>
              <a:gd name="connsiteX511" fmla="*/ 7337594 w 8609138"/>
              <a:gd name="connsiteY511" fmla="*/ 6639953 h 7423869"/>
              <a:gd name="connsiteX512" fmla="*/ 7338024 w 8609138"/>
              <a:gd name="connsiteY512" fmla="*/ 6640172 h 7423869"/>
              <a:gd name="connsiteX513" fmla="*/ 7395323 w 8609138"/>
              <a:gd name="connsiteY513" fmla="*/ 6672815 h 7423869"/>
              <a:gd name="connsiteX514" fmla="*/ 7420783 w 8609138"/>
              <a:gd name="connsiteY514" fmla="*/ 6698946 h 7423869"/>
              <a:gd name="connsiteX515" fmla="*/ 7452614 w 8609138"/>
              <a:gd name="connsiteY515" fmla="*/ 6751197 h 7423869"/>
              <a:gd name="connsiteX516" fmla="*/ 7506727 w 8609138"/>
              <a:gd name="connsiteY516" fmla="*/ 6764256 h 7423869"/>
              <a:gd name="connsiteX517" fmla="*/ 7560839 w 8609138"/>
              <a:gd name="connsiteY517" fmla="*/ 6790375 h 7423869"/>
              <a:gd name="connsiteX518" fmla="*/ 7589491 w 8609138"/>
              <a:gd name="connsiteY518" fmla="*/ 6803434 h 7423869"/>
              <a:gd name="connsiteX519" fmla="*/ 7618137 w 8609138"/>
              <a:gd name="connsiteY519" fmla="*/ 6829567 h 7423869"/>
              <a:gd name="connsiteX520" fmla="*/ 7630867 w 8609138"/>
              <a:gd name="connsiteY520" fmla="*/ 6829567 h 7423869"/>
              <a:gd name="connsiteX521" fmla="*/ 7691345 w 8609138"/>
              <a:gd name="connsiteY521" fmla="*/ 6868745 h 7423869"/>
              <a:gd name="connsiteX522" fmla="*/ 7739093 w 8609138"/>
              <a:gd name="connsiteY522" fmla="*/ 6920996 h 7423869"/>
              <a:gd name="connsiteX523" fmla="*/ 7669065 w 8609138"/>
              <a:gd name="connsiteY523" fmla="*/ 6920996 h 7423869"/>
              <a:gd name="connsiteX524" fmla="*/ 7630867 w 8609138"/>
              <a:gd name="connsiteY524" fmla="*/ 6920996 h 7423869"/>
              <a:gd name="connsiteX525" fmla="*/ 7643605 w 8609138"/>
              <a:gd name="connsiteY525" fmla="*/ 6934055 h 7423869"/>
              <a:gd name="connsiteX526" fmla="*/ 7649969 w 8609138"/>
              <a:gd name="connsiteY526" fmla="*/ 6947115 h 7423869"/>
              <a:gd name="connsiteX527" fmla="*/ 7433519 w 8609138"/>
              <a:gd name="connsiteY527" fmla="*/ 6960173 h 7423869"/>
              <a:gd name="connsiteX528" fmla="*/ 7414418 w 8609138"/>
              <a:gd name="connsiteY528" fmla="*/ 6960173 h 7423869"/>
              <a:gd name="connsiteX529" fmla="*/ 7363491 w 8609138"/>
              <a:gd name="connsiteY529" fmla="*/ 6947115 h 7423869"/>
              <a:gd name="connsiteX530" fmla="*/ 7408053 w 8609138"/>
              <a:gd name="connsiteY530" fmla="*/ 7012423 h 7423869"/>
              <a:gd name="connsiteX531" fmla="*/ 7478081 w 8609138"/>
              <a:gd name="connsiteY531" fmla="*/ 7038543 h 7423869"/>
              <a:gd name="connsiteX532" fmla="*/ 7535379 w 8609138"/>
              <a:gd name="connsiteY532" fmla="*/ 7025484 h 7423869"/>
              <a:gd name="connsiteX533" fmla="*/ 7516277 w 8609138"/>
              <a:gd name="connsiteY533" fmla="*/ 7064674 h 7423869"/>
              <a:gd name="connsiteX534" fmla="*/ 7497183 w 8609138"/>
              <a:gd name="connsiteY534" fmla="*/ 7090793 h 7423869"/>
              <a:gd name="connsiteX535" fmla="*/ 7554475 w 8609138"/>
              <a:gd name="connsiteY535" fmla="*/ 7090793 h 7423869"/>
              <a:gd name="connsiteX536" fmla="*/ 7586305 w 8609138"/>
              <a:gd name="connsiteY536" fmla="*/ 7129985 h 7423869"/>
              <a:gd name="connsiteX537" fmla="*/ 7599037 w 8609138"/>
              <a:gd name="connsiteY537" fmla="*/ 7143044 h 7423869"/>
              <a:gd name="connsiteX538" fmla="*/ 7649969 w 8609138"/>
              <a:gd name="connsiteY538" fmla="*/ 7182221 h 7423869"/>
              <a:gd name="connsiteX539" fmla="*/ 7643605 w 8609138"/>
              <a:gd name="connsiteY539" fmla="*/ 7182221 h 7423869"/>
              <a:gd name="connsiteX540" fmla="*/ 7557661 w 8609138"/>
              <a:gd name="connsiteY540" fmla="*/ 7156103 h 7423869"/>
              <a:gd name="connsiteX541" fmla="*/ 7471715 w 8609138"/>
              <a:gd name="connsiteY541" fmla="*/ 7129985 h 7423869"/>
              <a:gd name="connsiteX542" fmla="*/ 7465351 w 8609138"/>
              <a:gd name="connsiteY542" fmla="*/ 7129985 h 7423869"/>
              <a:gd name="connsiteX543" fmla="*/ 7490817 w 8609138"/>
              <a:gd name="connsiteY543" fmla="*/ 7156103 h 7423869"/>
              <a:gd name="connsiteX544" fmla="*/ 7516277 w 8609138"/>
              <a:gd name="connsiteY544" fmla="*/ 7182221 h 7423869"/>
              <a:gd name="connsiteX545" fmla="*/ 7516277 w 8609138"/>
              <a:gd name="connsiteY545" fmla="*/ 7221413 h 7423869"/>
              <a:gd name="connsiteX546" fmla="*/ 7452614 w 8609138"/>
              <a:gd name="connsiteY546" fmla="*/ 7182221 h 7423869"/>
              <a:gd name="connsiteX547" fmla="*/ 7433519 w 8609138"/>
              <a:gd name="connsiteY547" fmla="*/ 7169163 h 7423869"/>
              <a:gd name="connsiteX548" fmla="*/ 7414418 w 8609138"/>
              <a:gd name="connsiteY548" fmla="*/ 7129985 h 7423869"/>
              <a:gd name="connsiteX549" fmla="*/ 7395323 w 8609138"/>
              <a:gd name="connsiteY549" fmla="*/ 7116925 h 7423869"/>
              <a:gd name="connsiteX550" fmla="*/ 7306193 w 8609138"/>
              <a:gd name="connsiteY550" fmla="*/ 7169163 h 7423869"/>
              <a:gd name="connsiteX551" fmla="*/ 7280733 w 8609138"/>
              <a:gd name="connsiteY551" fmla="*/ 7195295 h 7423869"/>
              <a:gd name="connsiteX552" fmla="*/ 7248901 w 8609138"/>
              <a:gd name="connsiteY552" fmla="*/ 7208355 h 7423869"/>
              <a:gd name="connsiteX553" fmla="*/ 7280733 w 8609138"/>
              <a:gd name="connsiteY553" fmla="*/ 7156103 h 7423869"/>
              <a:gd name="connsiteX554" fmla="*/ 7299828 w 8609138"/>
              <a:gd name="connsiteY554" fmla="*/ 7129985 h 7423869"/>
              <a:gd name="connsiteX555" fmla="*/ 7229800 w 8609138"/>
              <a:gd name="connsiteY555" fmla="*/ 7116925 h 7423869"/>
              <a:gd name="connsiteX556" fmla="*/ 7089749 w 8609138"/>
              <a:gd name="connsiteY556" fmla="*/ 7123447 h 7423869"/>
              <a:gd name="connsiteX557" fmla="*/ 6975153 w 8609138"/>
              <a:gd name="connsiteY557" fmla="*/ 7129985 h 7423869"/>
              <a:gd name="connsiteX558" fmla="*/ 6822367 w 8609138"/>
              <a:gd name="connsiteY558" fmla="*/ 7169163 h 7423869"/>
              <a:gd name="connsiteX559" fmla="*/ 6879664 w 8609138"/>
              <a:gd name="connsiteY559" fmla="*/ 7254069 h 7423869"/>
              <a:gd name="connsiteX560" fmla="*/ 6956058 w 8609138"/>
              <a:gd name="connsiteY560" fmla="*/ 7312843 h 7423869"/>
              <a:gd name="connsiteX561" fmla="*/ 6987889 w 8609138"/>
              <a:gd name="connsiteY561" fmla="*/ 7338973 h 7423869"/>
              <a:gd name="connsiteX562" fmla="*/ 6994254 w 8609138"/>
              <a:gd name="connsiteY562" fmla="*/ 7391211 h 7423869"/>
              <a:gd name="connsiteX563" fmla="*/ 6949692 w 8609138"/>
              <a:gd name="connsiteY563" fmla="*/ 7365092 h 7423869"/>
              <a:gd name="connsiteX564" fmla="*/ 6809636 w 8609138"/>
              <a:gd name="connsiteY564" fmla="*/ 7325902 h 7423869"/>
              <a:gd name="connsiteX565" fmla="*/ 6720505 w 8609138"/>
              <a:gd name="connsiteY565" fmla="*/ 7299781 h 7423869"/>
              <a:gd name="connsiteX566" fmla="*/ 6631383 w 8609138"/>
              <a:gd name="connsiteY566" fmla="*/ 7286722 h 7423869"/>
              <a:gd name="connsiteX567" fmla="*/ 6542252 w 8609138"/>
              <a:gd name="connsiteY567" fmla="*/ 7273663 h 7423869"/>
              <a:gd name="connsiteX568" fmla="*/ 6478595 w 8609138"/>
              <a:gd name="connsiteY568" fmla="*/ 7241007 h 7423869"/>
              <a:gd name="connsiteX569" fmla="*/ 6402203 w 8609138"/>
              <a:gd name="connsiteY569" fmla="*/ 7208355 h 7423869"/>
              <a:gd name="connsiteX570" fmla="*/ 6252595 w 8609138"/>
              <a:gd name="connsiteY570" fmla="*/ 7162640 h 7423869"/>
              <a:gd name="connsiteX571" fmla="*/ 5959751 w 8609138"/>
              <a:gd name="connsiteY571" fmla="*/ 7084270 h 7423869"/>
              <a:gd name="connsiteX572" fmla="*/ 5733751 w 8609138"/>
              <a:gd name="connsiteY572" fmla="*/ 7051615 h 7423869"/>
              <a:gd name="connsiteX573" fmla="*/ 5695553 w 8609138"/>
              <a:gd name="connsiteY573" fmla="*/ 7051615 h 7423869"/>
              <a:gd name="connsiteX574" fmla="*/ 5638256 w 8609138"/>
              <a:gd name="connsiteY574" fmla="*/ 7064674 h 7423869"/>
              <a:gd name="connsiteX575" fmla="*/ 6134819 w 8609138"/>
              <a:gd name="connsiteY575" fmla="*/ 7182221 h 7423869"/>
              <a:gd name="connsiteX576" fmla="*/ 6281241 w 8609138"/>
              <a:gd name="connsiteY576" fmla="*/ 7195295 h 7423869"/>
              <a:gd name="connsiteX577" fmla="*/ 6141185 w 8609138"/>
              <a:gd name="connsiteY577" fmla="*/ 7195295 h 7423869"/>
              <a:gd name="connsiteX578" fmla="*/ 5873807 w 8609138"/>
              <a:gd name="connsiteY578" fmla="*/ 7182221 h 7423869"/>
              <a:gd name="connsiteX579" fmla="*/ 5638256 w 8609138"/>
              <a:gd name="connsiteY579" fmla="*/ 7143044 h 7423869"/>
              <a:gd name="connsiteX580" fmla="*/ 5510935 w 8609138"/>
              <a:gd name="connsiteY580" fmla="*/ 7129985 h 7423869"/>
              <a:gd name="connsiteX581" fmla="*/ 5549131 w 8609138"/>
              <a:gd name="connsiteY581" fmla="*/ 7103851 h 7423869"/>
              <a:gd name="connsiteX582" fmla="*/ 5593694 w 8609138"/>
              <a:gd name="connsiteY582" fmla="*/ 7103851 h 7423869"/>
              <a:gd name="connsiteX583" fmla="*/ 5307217 w 8609138"/>
              <a:gd name="connsiteY583" fmla="*/ 6986304 h 7423869"/>
              <a:gd name="connsiteX584" fmla="*/ 5243559 w 8609138"/>
              <a:gd name="connsiteY584" fmla="*/ 6986304 h 7423869"/>
              <a:gd name="connsiteX585" fmla="*/ 5326317 w 8609138"/>
              <a:gd name="connsiteY585" fmla="*/ 7032019 h 7423869"/>
              <a:gd name="connsiteX586" fmla="*/ 5415441 w 8609138"/>
              <a:gd name="connsiteY586" fmla="*/ 7077733 h 7423869"/>
              <a:gd name="connsiteX587" fmla="*/ 5466373 w 8609138"/>
              <a:gd name="connsiteY587" fmla="*/ 7090793 h 7423869"/>
              <a:gd name="connsiteX588" fmla="*/ 5447272 w 8609138"/>
              <a:gd name="connsiteY588" fmla="*/ 7103851 h 7423869"/>
              <a:gd name="connsiteX589" fmla="*/ 5434541 w 8609138"/>
              <a:gd name="connsiteY589" fmla="*/ 7103851 h 7423869"/>
              <a:gd name="connsiteX590" fmla="*/ 5275391 w 8609138"/>
              <a:gd name="connsiteY590" fmla="*/ 7051615 h 7423869"/>
              <a:gd name="connsiteX591" fmla="*/ 5173530 w 8609138"/>
              <a:gd name="connsiteY591" fmla="*/ 6973245 h 7423869"/>
              <a:gd name="connsiteX592" fmla="*/ 5122597 w 8609138"/>
              <a:gd name="connsiteY592" fmla="*/ 6960173 h 7423869"/>
              <a:gd name="connsiteX593" fmla="*/ 5001643 w 8609138"/>
              <a:gd name="connsiteY593" fmla="*/ 6907937 h 7423869"/>
              <a:gd name="connsiteX594" fmla="*/ 4999329 w 8609138"/>
              <a:gd name="connsiteY594" fmla="*/ 6906749 h 7423869"/>
              <a:gd name="connsiteX595" fmla="*/ 4900873 w 8609138"/>
              <a:gd name="connsiteY595" fmla="*/ 6909427 h 7423869"/>
              <a:gd name="connsiteX596" fmla="*/ 4918884 w 8609138"/>
              <a:gd name="connsiteY596" fmla="*/ 6934055 h 7423869"/>
              <a:gd name="connsiteX597" fmla="*/ 4912518 w 8609138"/>
              <a:gd name="connsiteY597" fmla="*/ 6947115 h 7423869"/>
              <a:gd name="connsiteX598" fmla="*/ 4957081 w 8609138"/>
              <a:gd name="connsiteY598" fmla="*/ 6986304 h 7423869"/>
              <a:gd name="connsiteX599" fmla="*/ 5008007 w 8609138"/>
              <a:gd name="connsiteY599" fmla="*/ 7038543 h 7423869"/>
              <a:gd name="connsiteX600" fmla="*/ 4963445 w 8609138"/>
              <a:gd name="connsiteY600" fmla="*/ 7038543 h 7423869"/>
              <a:gd name="connsiteX601" fmla="*/ 4887053 w 8609138"/>
              <a:gd name="connsiteY601" fmla="*/ 7012423 h 7423869"/>
              <a:gd name="connsiteX602" fmla="*/ 4867951 w 8609138"/>
              <a:gd name="connsiteY602" fmla="*/ 6973245 h 7423869"/>
              <a:gd name="connsiteX603" fmla="*/ 4867951 w 8609138"/>
              <a:gd name="connsiteY603" fmla="*/ 6960173 h 7423869"/>
              <a:gd name="connsiteX604" fmla="*/ 4848855 w 8609138"/>
              <a:gd name="connsiteY604" fmla="*/ 6960173 h 7423869"/>
              <a:gd name="connsiteX605" fmla="*/ 4734265 w 8609138"/>
              <a:gd name="connsiteY605" fmla="*/ 6920996 h 7423869"/>
              <a:gd name="connsiteX606" fmla="*/ 4711757 w 8609138"/>
              <a:gd name="connsiteY606" fmla="*/ 6914572 h 7423869"/>
              <a:gd name="connsiteX607" fmla="*/ 4658057 w 8609138"/>
              <a:gd name="connsiteY607" fmla="*/ 6916032 h 7423869"/>
              <a:gd name="connsiteX608" fmla="*/ 4715163 w 8609138"/>
              <a:gd name="connsiteY608" fmla="*/ 6934055 h 7423869"/>
              <a:gd name="connsiteX609" fmla="*/ 4778827 w 8609138"/>
              <a:gd name="connsiteY609" fmla="*/ 6973245 h 7423869"/>
              <a:gd name="connsiteX610" fmla="*/ 4848855 w 8609138"/>
              <a:gd name="connsiteY610" fmla="*/ 7012423 h 7423869"/>
              <a:gd name="connsiteX611" fmla="*/ 4810659 w 8609138"/>
              <a:gd name="connsiteY611" fmla="*/ 7025484 h 7423869"/>
              <a:gd name="connsiteX612" fmla="*/ 4657873 w 8609138"/>
              <a:gd name="connsiteY612" fmla="*/ 6999363 h 7423869"/>
              <a:gd name="connsiteX613" fmla="*/ 4606939 w 8609138"/>
              <a:gd name="connsiteY613" fmla="*/ 6986304 h 7423869"/>
              <a:gd name="connsiteX614" fmla="*/ 4638769 w 8609138"/>
              <a:gd name="connsiteY614" fmla="*/ 6986304 h 7423869"/>
              <a:gd name="connsiteX615" fmla="*/ 4664237 w 8609138"/>
              <a:gd name="connsiteY615" fmla="*/ 6960173 h 7423869"/>
              <a:gd name="connsiteX616" fmla="*/ 4613304 w 8609138"/>
              <a:gd name="connsiteY616" fmla="*/ 6947115 h 7423869"/>
              <a:gd name="connsiteX617" fmla="*/ 4568741 w 8609138"/>
              <a:gd name="connsiteY617" fmla="*/ 6934055 h 7423869"/>
              <a:gd name="connsiteX618" fmla="*/ 4581655 w 8609138"/>
              <a:gd name="connsiteY618" fmla="*/ 6918159 h 7423869"/>
              <a:gd name="connsiteX619" fmla="*/ 4317739 w 8609138"/>
              <a:gd name="connsiteY619" fmla="*/ 6926042 h 7423869"/>
              <a:gd name="connsiteX620" fmla="*/ 3900120 w 8609138"/>
              <a:gd name="connsiteY620" fmla="*/ 6951346 h 7423869"/>
              <a:gd name="connsiteX621" fmla="*/ 2772813 w 8609138"/>
              <a:gd name="connsiteY621" fmla="*/ 7018844 h 7423869"/>
              <a:gd name="connsiteX622" fmla="*/ 1718239 w 8609138"/>
              <a:gd name="connsiteY622" fmla="*/ 7052583 h 7423869"/>
              <a:gd name="connsiteX623" fmla="*/ 1281858 w 8609138"/>
              <a:gd name="connsiteY623" fmla="*/ 7103209 h 7423869"/>
              <a:gd name="connsiteX624" fmla="*/ 968217 w 8609138"/>
              <a:gd name="connsiteY624" fmla="*/ 7069453 h 7423869"/>
              <a:gd name="connsiteX625" fmla="*/ 672748 w 8609138"/>
              <a:gd name="connsiteY625" fmla="*/ 7018844 h 7423869"/>
              <a:gd name="connsiteX626" fmla="*/ 313649 w 8609138"/>
              <a:gd name="connsiteY626" fmla="*/ 6942921 h 7423869"/>
              <a:gd name="connsiteX627" fmla="*/ 127282 w 8609138"/>
              <a:gd name="connsiteY627" fmla="*/ 6715136 h 7423869"/>
              <a:gd name="connsiteX628" fmla="*/ 18188 w 8609138"/>
              <a:gd name="connsiteY628" fmla="*/ 6453597 h 7423869"/>
              <a:gd name="connsiteX629" fmla="*/ 0 w 8609138"/>
              <a:gd name="connsiteY629" fmla="*/ 6107706 h 7423869"/>
              <a:gd name="connsiteX630" fmla="*/ 45457 w 8609138"/>
              <a:gd name="connsiteY630" fmla="*/ 5584659 h 7423869"/>
              <a:gd name="connsiteX631" fmla="*/ 63646 w 8609138"/>
              <a:gd name="connsiteY631" fmla="*/ 5365319 h 7423869"/>
              <a:gd name="connsiteX632" fmla="*/ 0 w 8609138"/>
              <a:gd name="connsiteY632" fmla="*/ 4842256 h 7423869"/>
              <a:gd name="connsiteX633" fmla="*/ 18188 w 8609138"/>
              <a:gd name="connsiteY633" fmla="*/ 4437313 h 7423869"/>
              <a:gd name="connsiteX634" fmla="*/ 150009 w 8609138"/>
              <a:gd name="connsiteY634" fmla="*/ 3981743 h 7423869"/>
              <a:gd name="connsiteX635" fmla="*/ 472749 w 8609138"/>
              <a:gd name="connsiteY635" fmla="*/ 3813013 h 7423869"/>
              <a:gd name="connsiteX636" fmla="*/ 800029 w 8609138"/>
              <a:gd name="connsiteY636" fmla="*/ 3576803 h 7423869"/>
              <a:gd name="connsiteX637" fmla="*/ 804931 w 8609138"/>
              <a:gd name="connsiteY637" fmla="*/ 3544959 h 7423869"/>
              <a:gd name="connsiteX638" fmla="*/ 770711 w 8609138"/>
              <a:gd name="connsiteY638" fmla="*/ 3593434 h 7423869"/>
              <a:gd name="connsiteX639" fmla="*/ 707048 w 8609138"/>
              <a:gd name="connsiteY639" fmla="*/ 3619552 h 7423869"/>
              <a:gd name="connsiteX640" fmla="*/ 729335 w 8609138"/>
              <a:gd name="connsiteY640" fmla="*/ 3567303 h 7423869"/>
              <a:gd name="connsiteX641" fmla="*/ 761160 w 8609138"/>
              <a:gd name="connsiteY641" fmla="*/ 3501993 h 7423869"/>
              <a:gd name="connsiteX642" fmla="*/ 751616 w 8609138"/>
              <a:gd name="connsiteY642" fmla="*/ 3436697 h 7423869"/>
              <a:gd name="connsiteX643" fmla="*/ 745250 w 8609138"/>
              <a:gd name="connsiteY643" fmla="*/ 3397504 h 7423869"/>
              <a:gd name="connsiteX644" fmla="*/ 726149 w 8609138"/>
              <a:gd name="connsiteY644" fmla="*/ 3371386 h 7423869"/>
              <a:gd name="connsiteX645" fmla="*/ 707048 w 8609138"/>
              <a:gd name="connsiteY645" fmla="*/ 3371386 h 7423869"/>
              <a:gd name="connsiteX646" fmla="*/ 662485 w 8609138"/>
              <a:gd name="connsiteY646" fmla="*/ 3371386 h 7423869"/>
              <a:gd name="connsiteX647" fmla="*/ 630654 w 8609138"/>
              <a:gd name="connsiteY647" fmla="*/ 3384445 h 7423869"/>
              <a:gd name="connsiteX648" fmla="*/ 605194 w 8609138"/>
              <a:gd name="connsiteY648" fmla="*/ 3397504 h 7423869"/>
              <a:gd name="connsiteX649" fmla="*/ 617925 w 8609138"/>
              <a:gd name="connsiteY649" fmla="*/ 3332194 h 7423869"/>
              <a:gd name="connsiteX650" fmla="*/ 637026 w 8609138"/>
              <a:gd name="connsiteY650" fmla="*/ 3253826 h 7423869"/>
              <a:gd name="connsiteX651" fmla="*/ 656121 w 8609138"/>
              <a:gd name="connsiteY651" fmla="*/ 3195053 h 7423869"/>
              <a:gd name="connsiteX652" fmla="*/ 681588 w 8609138"/>
              <a:gd name="connsiteY652" fmla="*/ 3214646 h 7423869"/>
              <a:gd name="connsiteX653" fmla="*/ 697503 w 8609138"/>
              <a:gd name="connsiteY653" fmla="*/ 3227708 h 7423869"/>
              <a:gd name="connsiteX654" fmla="*/ 716598 w 8609138"/>
              <a:gd name="connsiteY654" fmla="*/ 3195053 h 7423869"/>
              <a:gd name="connsiteX655" fmla="*/ 726149 w 8609138"/>
              <a:gd name="connsiteY655" fmla="*/ 3136264 h 7423869"/>
              <a:gd name="connsiteX656" fmla="*/ 726149 w 8609138"/>
              <a:gd name="connsiteY656" fmla="*/ 3097087 h 7423869"/>
              <a:gd name="connsiteX657" fmla="*/ 675222 w 8609138"/>
              <a:gd name="connsiteY657" fmla="*/ 3175456 h 7423869"/>
              <a:gd name="connsiteX658" fmla="*/ 646570 w 8609138"/>
              <a:gd name="connsiteY658" fmla="*/ 3188516 h 7423869"/>
              <a:gd name="connsiteX659" fmla="*/ 624289 w 8609138"/>
              <a:gd name="connsiteY659" fmla="*/ 3214646 h 7423869"/>
              <a:gd name="connsiteX660" fmla="*/ 662485 w 8609138"/>
              <a:gd name="connsiteY660" fmla="*/ 3110146 h 7423869"/>
              <a:gd name="connsiteX661" fmla="*/ 624289 w 8609138"/>
              <a:gd name="connsiteY661" fmla="*/ 3168934 h 7423869"/>
              <a:gd name="connsiteX662" fmla="*/ 586092 w 8609138"/>
              <a:gd name="connsiteY662" fmla="*/ 3162397 h 7423869"/>
              <a:gd name="connsiteX663" fmla="*/ 560626 w 8609138"/>
              <a:gd name="connsiteY663" fmla="*/ 3097087 h 7423869"/>
              <a:gd name="connsiteX664" fmla="*/ 586092 w 8609138"/>
              <a:gd name="connsiteY664" fmla="*/ 3044835 h 7423869"/>
              <a:gd name="connsiteX665" fmla="*/ 617925 w 8609138"/>
              <a:gd name="connsiteY665" fmla="*/ 2966468 h 7423869"/>
              <a:gd name="connsiteX666" fmla="*/ 598828 w 8609138"/>
              <a:gd name="connsiteY666" fmla="*/ 2979527 h 7423869"/>
              <a:gd name="connsiteX667" fmla="*/ 474688 w 8609138"/>
              <a:gd name="connsiteY667" fmla="*/ 3129742 h 7423869"/>
              <a:gd name="connsiteX668" fmla="*/ 382379 w 8609138"/>
              <a:gd name="connsiteY668" fmla="*/ 3306075 h 7423869"/>
              <a:gd name="connsiteX669" fmla="*/ 369642 w 8609138"/>
              <a:gd name="connsiteY669" fmla="*/ 3371386 h 7423869"/>
              <a:gd name="connsiteX670" fmla="*/ 369642 w 8609138"/>
              <a:gd name="connsiteY670" fmla="*/ 3279945 h 7423869"/>
              <a:gd name="connsiteX671" fmla="*/ 397239 w 8609138"/>
              <a:gd name="connsiteY671" fmla="*/ 3192846 h 7423869"/>
              <a:gd name="connsiteX672" fmla="*/ 395109 w 8609138"/>
              <a:gd name="connsiteY672" fmla="*/ 3201587 h 7423869"/>
              <a:gd name="connsiteX673" fmla="*/ 407840 w 8609138"/>
              <a:gd name="connsiteY673" fmla="*/ 3188516 h 7423869"/>
              <a:gd name="connsiteX674" fmla="*/ 426941 w 8609138"/>
              <a:gd name="connsiteY674" fmla="*/ 3123205 h 7423869"/>
              <a:gd name="connsiteX675" fmla="*/ 429485 w 8609138"/>
              <a:gd name="connsiteY675" fmla="*/ 3104924 h 7423869"/>
              <a:gd name="connsiteX676" fmla="*/ 431185 w 8609138"/>
              <a:gd name="connsiteY676" fmla="*/ 3101439 h 7423869"/>
              <a:gd name="connsiteX677" fmla="*/ 439671 w 8609138"/>
              <a:gd name="connsiteY677" fmla="*/ 3110146 h 7423869"/>
              <a:gd name="connsiteX678" fmla="*/ 541531 w 8609138"/>
              <a:gd name="connsiteY678" fmla="*/ 2979527 h 7423869"/>
              <a:gd name="connsiteX679" fmla="*/ 573363 w 8609138"/>
              <a:gd name="connsiteY679" fmla="*/ 2901157 h 7423869"/>
              <a:gd name="connsiteX680" fmla="*/ 528801 w 8609138"/>
              <a:gd name="connsiteY680" fmla="*/ 2946884 h 7423869"/>
              <a:gd name="connsiteX681" fmla="*/ 490604 w 8609138"/>
              <a:gd name="connsiteY681" fmla="*/ 3005657 h 7423869"/>
              <a:gd name="connsiteX682" fmla="*/ 458773 w 8609138"/>
              <a:gd name="connsiteY682" fmla="*/ 3057909 h 7423869"/>
              <a:gd name="connsiteX683" fmla="*/ 439671 w 8609138"/>
              <a:gd name="connsiteY683" fmla="*/ 3084027 h 7423869"/>
              <a:gd name="connsiteX684" fmla="*/ 431185 w 8609138"/>
              <a:gd name="connsiteY684" fmla="*/ 3101439 h 7423869"/>
              <a:gd name="connsiteX685" fmla="*/ 430122 w 8609138"/>
              <a:gd name="connsiteY685" fmla="*/ 3100350 h 7423869"/>
              <a:gd name="connsiteX686" fmla="*/ 429485 w 8609138"/>
              <a:gd name="connsiteY686" fmla="*/ 3104924 h 7423869"/>
              <a:gd name="connsiteX687" fmla="*/ 416933 w 8609138"/>
              <a:gd name="connsiteY687" fmla="*/ 3130676 h 7423869"/>
              <a:gd name="connsiteX688" fmla="*/ 452402 w 8609138"/>
              <a:gd name="connsiteY688" fmla="*/ 3018717 h 7423869"/>
              <a:gd name="connsiteX689" fmla="*/ 471503 w 8609138"/>
              <a:gd name="connsiteY689" fmla="*/ 2940349 h 7423869"/>
              <a:gd name="connsiteX690" fmla="*/ 528801 w 8609138"/>
              <a:gd name="connsiteY690" fmla="*/ 2796669 h 7423869"/>
              <a:gd name="connsiteX691" fmla="*/ 586092 w 8609138"/>
              <a:gd name="connsiteY691" fmla="*/ 2718299 h 7423869"/>
              <a:gd name="connsiteX692" fmla="*/ 598828 w 8609138"/>
              <a:gd name="connsiteY692" fmla="*/ 2705240 h 7423869"/>
              <a:gd name="connsiteX693" fmla="*/ 535167 w 8609138"/>
              <a:gd name="connsiteY693" fmla="*/ 2731358 h 7423869"/>
              <a:gd name="connsiteX694" fmla="*/ 528801 w 8609138"/>
              <a:gd name="connsiteY694" fmla="*/ 2731358 h 7423869"/>
              <a:gd name="connsiteX695" fmla="*/ 325081 w 8609138"/>
              <a:gd name="connsiteY695" fmla="*/ 3018717 h 7423869"/>
              <a:gd name="connsiteX696" fmla="*/ 337810 w 8609138"/>
              <a:gd name="connsiteY696" fmla="*/ 2744432 h 7423869"/>
              <a:gd name="connsiteX697" fmla="*/ 376008 w 8609138"/>
              <a:gd name="connsiteY697" fmla="*/ 2698703 h 7423869"/>
              <a:gd name="connsiteX698" fmla="*/ 449222 w 8609138"/>
              <a:gd name="connsiteY698" fmla="*/ 2568084 h 7423869"/>
              <a:gd name="connsiteX699" fmla="*/ 484232 w 8609138"/>
              <a:gd name="connsiteY699" fmla="*/ 2483192 h 7423869"/>
              <a:gd name="connsiteX700" fmla="*/ 687953 w 8609138"/>
              <a:gd name="connsiteY700" fmla="*/ 2156655 h 7423869"/>
              <a:gd name="connsiteX701" fmla="*/ 974430 w 8609138"/>
              <a:gd name="connsiteY701" fmla="*/ 1921534 h 7423869"/>
              <a:gd name="connsiteX702" fmla="*/ 987161 w 8609138"/>
              <a:gd name="connsiteY702" fmla="*/ 1921534 h 7423869"/>
              <a:gd name="connsiteX703" fmla="*/ 999891 w 8609138"/>
              <a:gd name="connsiteY703" fmla="*/ 1895415 h 7423869"/>
              <a:gd name="connsiteX704" fmla="*/ 993527 w 8609138"/>
              <a:gd name="connsiteY704" fmla="*/ 1882356 h 7423869"/>
              <a:gd name="connsiteX705" fmla="*/ 1006262 w 8609138"/>
              <a:gd name="connsiteY705" fmla="*/ 1869297 h 7423869"/>
              <a:gd name="connsiteX706" fmla="*/ 872571 w 8609138"/>
              <a:gd name="connsiteY706" fmla="*/ 1941130 h 7423869"/>
              <a:gd name="connsiteX707" fmla="*/ 745250 w 8609138"/>
              <a:gd name="connsiteY707" fmla="*/ 2039093 h 7423869"/>
              <a:gd name="connsiteX708" fmla="*/ 719784 w 8609138"/>
              <a:gd name="connsiteY708" fmla="*/ 2039093 h 7423869"/>
              <a:gd name="connsiteX709" fmla="*/ 869391 w 8609138"/>
              <a:gd name="connsiteY709" fmla="*/ 1895415 h 7423869"/>
              <a:gd name="connsiteX710" fmla="*/ 1139948 w 8609138"/>
              <a:gd name="connsiteY710" fmla="*/ 1764794 h 7423869"/>
              <a:gd name="connsiteX711" fmla="*/ 1181331 w 8609138"/>
              <a:gd name="connsiteY711" fmla="*/ 1732153 h 7423869"/>
              <a:gd name="connsiteX712" fmla="*/ 1229077 w 8609138"/>
              <a:gd name="connsiteY712" fmla="*/ 1712557 h 7423869"/>
              <a:gd name="connsiteX713" fmla="*/ 1248172 w 8609138"/>
              <a:gd name="connsiteY713" fmla="*/ 1719080 h 7423869"/>
              <a:gd name="connsiteX714" fmla="*/ 1267274 w 8609138"/>
              <a:gd name="connsiteY714" fmla="*/ 1725616 h 7423869"/>
              <a:gd name="connsiteX715" fmla="*/ 1604679 w 8609138"/>
              <a:gd name="connsiteY715" fmla="*/ 1608057 h 7423869"/>
              <a:gd name="connsiteX716" fmla="*/ 1642875 w 8609138"/>
              <a:gd name="connsiteY716" fmla="*/ 1634175 h 7423869"/>
              <a:gd name="connsiteX717" fmla="*/ 1655612 w 8609138"/>
              <a:gd name="connsiteY717" fmla="*/ 1660306 h 7423869"/>
              <a:gd name="connsiteX718" fmla="*/ 1706539 w 8609138"/>
              <a:gd name="connsiteY718" fmla="*/ 1621116 h 7423869"/>
              <a:gd name="connsiteX719" fmla="*/ 1865691 w 8609138"/>
              <a:gd name="connsiteY719" fmla="*/ 1542751 h 7423869"/>
              <a:gd name="connsiteX720" fmla="*/ 1871491 w 8609138"/>
              <a:gd name="connsiteY720" fmla="*/ 1542108 h 7423869"/>
              <a:gd name="connsiteX721" fmla="*/ 1872790 w 8609138"/>
              <a:gd name="connsiteY721" fmla="*/ 1518335 h 7423869"/>
              <a:gd name="connsiteX722" fmla="*/ 1895519 w 8609138"/>
              <a:gd name="connsiteY722" fmla="*/ 1366473 h 7423869"/>
              <a:gd name="connsiteX723" fmla="*/ 1909147 w 8609138"/>
              <a:gd name="connsiteY723" fmla="*/ 1180871 h 7423869"/>
              <a:gd name="connsiteX724" fmla="*/ 1936426 w 8609138"/>
              <a:gd name="connsiteY724" fmla="*/ 944661 h 7423869"/>
              <a:gd name="connsiteX725" fmla="*/ 1981882 w 8609138"/>
              <a:gd name="connsiteY725" fmla="*/ 809668 h 7423869"/>
              <a:gd name="connsiteX726" fmla="*/ 2009151 w 8609138"/>
              <a:gd name="connsiteY726" fmla="*/ 708434 h 7423869"/>
              <a:gd name="connsiteX727" fmla="*/ 2109155 w 8609138"/>
              <a:gd name="connsiteY727" fmla="*/ 640953 h 7423869"/>
              <a:gd name="connsiteX728" fmla="*/ 2281885 w 8609138"/>
              <a:gd name="connsiteY728" fmla="*/ 691564 h 7423869"/>
              <a:gd name="connsiteX729" fmla="*/ 2880202 w 8609138"/>
              <a:gd name="connsiteY729" fmla="*/ 833932 h 7423869"/>
              <a:gd name="connsiteX730" fmla="*/ 2927715 w 8609138"/>
              <a:gd name="connsiteY730" fmla="*/ 835758 h 7423869"/>
              <a:gd name="connsiteX731" fmla="*/ 2933991 w 8609138"/>
              <a:gd name="connsiteY731" fmla="*/ 822872 h 7423869"/>
              <a:gd name="connsiteX732" fmla="*/ 2921261 w 8609138"/>
              <a:gd name="connsiteY732" fmla="*/ 822872 h 7423869"/>
              <a:gd name="connsiteX733" fmla="*/ 2927627 w 8609138"/>
              <a:gd name="connsiteY733" fmla="*/ 809813 h 7423869"/>
              <a:gd name="connsiteX734" fmla="*/ 2984924 w 8609138"/>
              <a:gd name="connsiteY734" fmla="*/ 783694 h 7423869"/>
              <a:gd name="connsiteX735" fmla="*/ 2972187 w 8609138"/>
              <a:gd name="connsiteY735" fmla="*/ 770635 h 7423869"/>
              <a:gd name="connsiteX736" fmla="*/ 2940362 w 8609138"/>
              <a:gd name="connsiteY736" fmla="*/ 731443 h 7423869"/>
              <a:gd name="connsiteX737" fmla="*/ 2965823 w 8609138"/>
              <a:gd name="connsiteY737" fmla="*/ 705324 h 7423869"/>
              <a:gd name="connsiteX738" fmla="*/ 3074049 w 8609138"/>
              <a:gd name="connsiteY738" fmla="*/ 613895 h 7423869"/>
              <a:gd name="connsiteX739" fmla="*/ 2997655 w 8609138"/>
              <a:gd name="connsiteY739" fmla="*/ 653073 h 7423869"/>
              <a:gd name="connsiteX740" fmla="*/ 2949908 w 8609138"/>
              <a:gd name="connsiteY740" fmla="*/ 640014 h 7423869"/>
              <a:gd name="connsiteX741" fmla="*/ 2959459 w 8609138"/>
              <a:gd name="connsiteY741" fmla="*/ 613895 h 7423869"/>
              <a:gd name="connsiteX742" fmla="*/ 2978560 w 8609138"/>
              <a:gd name="connsiteY742" fmla="*/ 587765 h 7423869"/>
              <a:gd name="connsiteX743" fmla="*/ 2959459 w 8609138"/>
              <a:gd name="connsiteY743" fmla="*/ 561646 h 7423869"/>
              <a:gd name="connsiteX744" fmla="*/ 2984924 w 8609138"/>
              <a:gd name="connsiteY744" fmla="*/ 496335 h 7423869"/>
              <a:gd name="connsiteX745" fmla="*/ 3061318 w 8609138"/>
              <a:gd name="connsiteY745" fmla="*/ 444096 h 7423869"/>
              <a:gd name="connsiteX746" fmla="*/ 3061318 w 8609138"/>
              <a:gd name="connsiteY746" fmla="*/ 431025 h 7423869"/>
              <a:gd name="connsiteX747" fmla="*/ 3029486 w 8609138"/>
              <a:gd name="connsiteY747" fmla="*/ 404906 h 7423869"/>
              <a:gd name="connsiteX748" fmla="*/ 2965823 w 8609138"/>
              <a:gd name="connsiteY748" fmla="*/ 391847 h 7423869"/>
              <a:gd name="connsiteX749" fmla="*/ 2711175 w 8609138"/>
              <a:gd name="connsiteY749" fmla="*/ 431025 h 7423869"/>
              <a:gd name="connsiteX750" fmla="*/ 2698447 w 8609138"/>
              <a:gd name="connsiteY750" fmla="*/ 444096 h 7423869"/>
              <a:gd name="connsiteX751" fmla="*/ 2685716 w 8609138"/>
              <a:gd name="connsiteY751" fmla="*/ 431025 h 7423869"/>
              <a:gd name="connsiteX752" fmla="*/ 2647519 w 8609138"/>
              <a:gd name="connsiteY752" fmla="*/ 417966 h 7423869"/>
              <a:gd name="connsiteX753" fmla="*/ 2583857 w 8609138"/>
              <a:gd name="connsiteY753" fmla="*/ 404906 h 7423869"/>
              <a:gd name="connsiteX754" fmla="*/ 2704811 w 8609138"/>
              <a:gd name="connsiteY754" fmla="*/ 326537 h 7423869"/>
              <a:gd name="connsiteX755" fmla="*/ 2768475 w 8609138"/>
              <a:gd name="connsiteY755" fmla="*/ 300406 h 7423869"/>
              <a:gd name="connsiteX756" fmla="*/ 2762109 w 8609138"/>
              <a:gd name="connsiteY756" fmla="*/ 300406 h 7423869"/>
              <a:gd name="connsiteX757" fmla="*/ 3074049 w 8609138"/>
              <a:gd name="connsiteY757" fmla="*/ 248167 h 7423869"/>
              <a:gd name="connsiteX758" fmla="*/ 3258667 w 8609138"/>
              <a:gd name="connsiteY758" fmla="*/ 235108 h 7423869"/>
              <a:gd name="connsiteX759" fmla="*/ 3271403 w 8609138"/>
              <a:gd name="connsiteY759" fmla="*/ 156740 h 7423869"/>
              <a:gd name="connsiteX760" fmla="*/ 3255480 w 8609138"/>
              <a:gd name="connsiteY760" fmla="*/ 143678 h 7423869"/>
              <a:gd name="connsiteX761" fmla="*/ 3284134 w 8609138"/>
              <a:gd name="connsiteY761" fmla="*/ 130607 h 7423869"/>
              <a:gd name="connsiteX762" fmla="*/ 3373257 w 8609138"/>
              <a:gd name="connsiteY762" fmla="*/ 91429 h 7423869"/>
              <a:gd name="connsiteX763" fmla="*/ 3341431 w 8609138"/>
              <a:gd name="connsiteY763" fmla="*/ 78356 h 7423869"/>
              <a:gd name="connsiteX764" fmla="*/ 3309599 w 8609138"/>
              <a:gd name="connsiteY764" fmla="*/ 65311 h 7423869"/>
              <a:gd name="connsiteX765" fmla="*/ 3341431 w 8609138"/>
              <a:gd name="connsiteY765" fmla="*/ 52237 h 7423869"/>
              <a:gd name="connsiteX766" fmla="*/ 3354161 w 8609138"/>
              <a:gd name="connsiteY766" fmla="*/ 26119 h 7423869"/>
              <a:gd name="connsiteX767" fmla="*/ 3347795 w 8609138"/>
              <a:gd name="connsiteY767" fmla="*/ 0 h 74238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</a:cxnLst>
            <a:rect l="l" t="t" r="r" b="b"/>
            <a:pathLst>
              <a:path w="8609138" h="7423869">
                <a:moveTo>
                  <a:pt x="6949692" y="7404269"/>
                </a:moveTo>
                <a:cubicBezTo>
                  <a:pt x="6958175" y="7404269"/>
                  <a:pt x="6959237" y="7408629"/>
                  <a:pt x="6952871" y="7417343"/>
                </a:cubicBezTo>
                <a:cubicBezTo>
                  <a:pt x="6946507" y="7426045"/>
                  <a:pt x="6941204" y="7426045"/>
                  <a:pt x="6936957" y="7417343"/>
                </a:cubicBezTo>
                <a:cubicBezTo>
                  <a:pt x="6932714" y="7408629"/>
                  <a:pt x="6936957" y="7404269"/>
                  <a:pt x="6949692" y="7404269"/>
                </a:cubicBezTo>
                <a:close/>
                <a:moveTo>
                  <a:pt x="7541745" y="7221413"/>
                </a:moveTo>
                <a:lnTo>
                  <a:pt x="7554475" y="7260591"/>
                </a:lnTo>
                <a:cubicBezTo>
                  <a:pt x="7554475" y="7269305"/>
                  <a:pt x="7552357" y="7269305"/>
                  <a:pt x="7548109" y="7260591"/>
                </a:cubicBezTo>
                <a:cubicBezTo>
                  <a:pt x="7543869" y="7243187"/>
                  <a:pt x="7541745" y="7230116"/>
                  <a:pt x="7541745" y="7221413"/>
                </a:cubicBezTo>
                <a:close/>
                <a:moveTo>
                  <a:pt x="8025571" y="7025484"/>
                </a:moveTo>
                <a:cubicBezTo>
                  <a:pt x="8029819" y="7025484"/>
                  <a:pt x="8031937" y="7029841"/>
                  <a:pt x="8031937" y="7038543"/>
                </a:cubicBezTo>
                <a:cubicBezTo>
                  <a:pt x="8031937" y="7047257"/>
                  <a:pt x="8029819" y="7051615"/>
                  <a:pt x="8025571" y="7051615"/>
                </a:cubicBezTo>
                <a:cubicBezTo>
                  <a:pt x="8021329" y="7051615"/>
                  <a:pt x="8019205" y="7047257"/>
                  <a:pt x="8019205" y="7038543"/>
                </a:cubicBezTo>
                <a:cubicBezTo>
                  <a:pt x="8019205" y="7029841"/>
                  <a:pt x="8021329" y="7025484"/>
                  <a:pt x="8025571" y="7025484"/>
                </a:cubicBezTo>
                <a:close/>
                <a:moveTo>
                  <a:pt x="4944350" y="6934055"/>
                </a:moveTo>
                <a:cubicBezTo>
                  <a:pt x="4948593" y="6934055"/>
                  <a:pt x="4950716" y="6938412"/>
                  <a:pt x="4950716" y="6947115"/>
                </a:cubicBezTo>
                <a:cubicBezTo>
                  <a:pt x="4950716" y="6955829"/>
                  <a:pt x="4948593" y="6960173"/>
                  <a:pt x="4944350" y="6960173"/>
                </a:cubicBezTo>
                <a:cubicBezTo>
                  <a:pt x="4940103" y="6960173"/>
                  <a:pt x="4937979" y="6955829"/>
                  <a:pt x="4937979" y="6947115"/>
                </a:cubicBezTo>
                <a:cubicBezTo>
                  <a:pt x="4937979" y="6938412"/>
                  <a:pt x="4940103" y="6934055"/>
                  <a:pt x="4944350" y="6934055"/>
                </a:cubicBezTo>
                <a:close/>
                <a:moveTo>
                  <a:pt x="7815487" y="6881803"/>
                </a:moveTo>
                <a:cubicBezTo>
                  <a:pt x="7849443" y="6881803"/>
                  <a:pt x="7910981" y="6925353"/>
                  <a:pt x="8000105" y="7012423"/>
                </a:cubicBezTo>
                <a:cubicBezTo>
                  <a:pt x="7991621" y="7029841"/>
                  <a:pt x="7995865" y="7047257"/>
                  <a:pt x="8012841" y="7064674"/>
                </a:cubicBezTo>
                <a:cubicBezTo>
                  <a:pt x="8004353" y="7090793"/>
                  <a:pt x="7961909" y="7069031"/>
                  <a:pt x="7885515" y="6999363"/>
                </a:cubicBezTo>
                <a:cubicBezTo>
                  <a:pt x="7843077" y="6955829"/>
                  <a:pt x="7817611" y="6934055"/>
                  <a:pt x="7809121" y="6934055"/>
                </a:cubicBezTo>
                <a:cubicBezTo>
                  <a:pt x="7800633" y="6934055"/>
                  <a:pt x="7796391" y="6925353"/>
                  <a:pt x="7796391" y="6907937"/>
                </a:cubicBezTo>
                <a:cubicBezTo>
                  <a:pt x="7796391" y="6890518"/>
                  <a:pt x="7802757" y="6881803"/>
                  <a:pt x="7815487" y="6881803"/>
                </a:cubicBezTo>
                <a:close/>
                <a:moveTo>
                  <a:pt x="8445741" y="6738126"/>
                </a:moveTo>
                <a:cubicBezTo>
                  <a:pt x="8454229" y="6738126"/>
                  <a:pt x="8458471" y="6742483"/>
                  <a:pt x="8458471" y="6751197"/>
                </a:cubicBezTo>
                <a:lnTo>
                  <a:pt x="8439369" y="6777316"/>
                </a:lnTo>
                <a:cubicBezTo>
                  <a:pt x="8430881" y="6777316"/>
                  <a:pt x="8426641" y="6772958"/>
                  <a:pt x="8426641" y="6764256"/>
                </a:cubicBezTo>
                <a:cubicBezTo>
                  <a:pt x="8426641" y="6746840"/>
                  <a:pt x="8433005" y="6738126"/>
                  <a:pt x="8445741" y="6738126"/>
                </a:cubicBezTo>
                <a:close/>
                <a:moveTo>
                  <a:pt x="7917347" y="6712005"/>
                </a:moveTo>
                <a:cubicBezTo>
                  <a:pt x="7921593" y="6712005"/>
                  <a:pt x="7923711" y="6716364"/>
                  <a:pt x="7923711" y="6725067"/>
                </a:cubicBezTo>
                <a:cubicBezTo>
                  <a:pt x="7923711" y="6733781"/>
                  <a:pt x="7921593" y="6738126"/>
                  <a:pt x="7917347" y="6738126"/>
                </a:cubicBezTo>
                <a:cubicBezTo>
                  <a:pt x="7913105" y="6738126"/>
                  <a:pt x="7910981" y="6733781"/>
                  <a:pt x="7910981" y="6725067"/>
                </a:cubicBezTo>
                <a:cubicBezTo>
                  <a:pt x="7910981" y="6716364"/>
                  <a:pt x="7913105" y="6712005"/>
                  <a:pt x="7917347" y="6712005"/>
                </a:cubicBezTo>
                <a:close/>
                <a:moveTo>
                  <a:pt x="8371161" y="6700805"/>
                </a:moveTo>
                <a:lnTo>
                  <a:pt x="8394809" y="6725067"/>
                </a:lnTo>
                <a:cubicBezTo>
                  <a:pt x="8407545" y="6733781"/>
                  <a:pt x="8407545" y="6738126"/>
                  <a:pt x="8394809" y="6738126"/>
                </a:cubicBezTo>
                <a:close/>
                <a:moveTo>
                  <a:pt x="8367229" y="6694603"/>
                </a:moveTo>
                <a:lnTo>
                  <a:pt x="8371161" y="6700805"/>
                </a:lnTo>
                <a:lnTo>
                  <a:pt x="8369349" y="6698946"/>
                </a:lnTo>
                <a:close/>
                <a:moveTo>
                  <a:pt x="8458471" y="6685886"/>
                </a:moveTo>
                <a:lnTo>
                  <a:pt x="8458471" y="6698946"/>
                </a:lnTo>
                <a:lnTo>
                  <a:pt x="8458471" y="6712005"/>
                </a:lnTo>
                <a:cubicBezTo>
                  <a:pt x="8454229" y="6712005"/>
                  <a:pt x="8452107" y="6707648"/>
                  <a:pt x="8452107" y="6698946"/>
                </a:cubicBezTo>
                <a:cubicBezTo>
                  <a:pt x="8452107" y="6690232"/>
                  <a:pt x="8454229" y="6685886"/>
                  <a:pt x="8458471" y="6685886"/>
                </a:cubicBezTo>
                <a:close/>
                <a:moveTo>
                  <a:pt x="7471715" y="6646697"/>
                </a:moveTo>
                <a:lnTo>
                  <a:pt x="7484445" y="6672815"/>
                </a:lnTo>
                <a:lnTo>
                  <a:pt x="7478081" y="6672815"/>
                </a:lnTo>
                <a:cubicBezTo>
                  <a:pt x="7473841" y="6664113"/>
                  <a:pt x="7471715" y="6655411"/>
                  <a:pt x="7471715" y="6646697"/>
                </a:cubicBezTo>
                <a:close/>
                <a:moveTo>
                  <a:pt x="8312049" y="6607517"/>
                </a:moveTo>
                <a:cubicBezTo>
                  <a:pt x="8312049" y="6607517"/>
                  <a:pt x="8316291" y="6611876"/>
                  <a:pt x="8324781" y="6620578"/>
                </a:cubicBezTo>
                <a:cubicBezTo>
                  <a:pt x="8329027" y="6620578"/>
                  <a:pt x="8333269" y="6624921"/>
                  <a:pt x="8337517" y="6633637"/>
                </a:cubicBezTo>
                <a:lnTo>
                  <a:pt x="8367229" y="6694603"/>
                </a:lnTo>
                <a:close/>
                <a:moveTo>
                  <a:pt x="8362977" y="6581386"/>
                </a:moveTo>
                <a:cubicBezTo>
                  <a:pt x="8369349" y="6577029"/>
                  <a:pt x="8377299" y="6577029"/>
                  <a:pt x="8386851" y="6581386"/>
                </a:cubicBezTo>
                <a:cubicBezTo>
                  <a:pt x="8396401" y="6585743"/>
                  <a:pt x="8407545" y="6594457"/>
                  <a:pt x="8420275" y="6607517"/>
                </a:cubicBezTo>
                <a:cubicBezTo>
                  <a:pt x="8433005" y="6616219"/>
                  <a:pt x="8439369" y="6624921"/>
                  <a:pt x="8439369" y="6633637"/>
                </a:cubicBezTo>
                <a:lnTo>
                  <a:pt x="8426641" y="6633637"/>
                </a:lnTo>
                <a:cubicBezTo>
                  <a:pt x="8418153" y="6624921"/>
                  <a:pt x="8399055" y="6620578"/>
                  <a:pt x="8369349" y="6620578"/>
                </a:cubicBezTo>
                <a:cubicBezTo>
                  <a:pt x="8339633" y="6620578"/>
                  <a:pt x="8337517" y="6607517"/>
                  <a:pt x="8362977" y="6581386"/>
                </a:cubicBezTo>
                <a:close/>
                <a:moveTo>
                  <a:pt x="8513041" y="6523547"/>
                </a:moveTo>
                <a:lnTo>
                  <a:pt x="8522135" y="6542208"/>
                </a:lnTo>
                <a:lnTo>
                  <a:pt x="8532735" y="6585719"/>
                </a:lnTo>
                <a:close/>
                <a:moveTo>
                  <a:pt x="8229291" y="6320160"/>
                </a:moveTo>
                <a:cubicBezTo>
                  <a:pt x="8220801" y="6320160"/>
                  <a:pt x="8216555" y="6324517"/>
                  <a:pt x="8216555" y="6333220"/>
                </a:cubicBezTo>
                <a:cubicBezTo>
                  <a:pt x="8216555" y="6385469"/>
                  <a:pt x="8237779" y="6433363"/>
                  <a:pt x="8280217" y="6476898"/>
                </a:cubicBezTo>
                <a:cubicBezTo>
                  <a:pt x="8292949" y="6494314"/>
                  <a:pt x="8303561" y="6503016"/>
                  <a:pt x="8312049" y="6503016"/>
                </a:cubicBezTo>
                <a:lnTo>
                  <a:pt x="8331145" y="6489957"/>
                </a:lnTo>
                <a:cubicBezTo>
                  <a:pt x="8322657" y="6463838"/>
                  <a:pt x="8299319" y="6424646"/>
                  <a:pt x="8261117" y="6372397"/>
                </a:cubicBezTo>
                <a:cubicBezTo>
                  <a:pt x="8278093" y="6381112"/>
                  <a:pt x="8282341" y="6372397"/>
                  <a:pt x="8273853" y="6346279"/>
                </a:cubicBezTo>
                <a:cubicBezTo>
                  <a:pt x="8273853" y="6337577"/>
                  <a:pt x="8268549" y="6331040"/>
                  <a:pt x="8257937" y="6326683"/>
                </a:cubicBezTo>
                <a:cubicBezTo>
                  <a:pt x="8247325" y="6322338"/>
                  <a:pt x="8237779" y="6320160"/>
                  <a:pt x="8229291" y="6320160"/>
                </a:cubicBezTo>
                <a:close/>
                <a:moveTo>
                  <a:pt x="8254753" y="5745443"/>
                </a:moveTo>
                <a:cubicBezTo>
                  <a:pt x="8297195" y="5815108"/>
                  <a:pt x="8318413" y="5841229"/>
                  <a:pt x="8318413" y="5823811"/>
                </a:cubicBezTo>
                <a:cubicBezTo>
                  <a:pt x="8318413" y="5815108"/>
                  <a:pt x="8308863" y="5799872"/>
                  <a:pt x="8289769" y="5778096"/>
                </a:cubicBezTo>
                <a:cubicBezTo>
                  <a:pt x="8270667" y="5756335"/>
                  <a:pt x="8258999" y="5745443"/>
                  <a:pt x="8254753" y="5745443"/>
                </a:cubicBezTo>
                <a:close/>
                <a:moveTo>
                  <a:pt x="3272821" y="5500295"/>
                </a:moveTo>
                <a:cubicBezTo>
                  <a:pt x="3266764" y="5500295"/>
                  <a:pt x="3260707" y="5511535"/>
                  <a:pt x="3254642" y="5534034"/>
                </a:cubicBezTo>
                <a:cubicBezTo>
                  <a:pt x="3248576" y="5567790"/>
                  <a:pt x="3248576" y="5584659"/>
                  <a:pt x="3254642" y="5584659"/>
                </a:cubicBezTo>
                <a:cubicBezTo>
                  <a:pt x="3266764" y="5584659"/>
                  <a:pt x="3275853" y="5573402"/>
                  <a:pt x="3281919" y="5550920"/>
                </a:cubicBezTo>
                <a:close/>
                <a:moveTo>
                  <a:pt x="7242535" y="5144605"/>
                </a:moveTo>
                <a:cubicBezTo>
                  <a:pt x="7212829" y="5144605"/>
                  <a:pt x="7210703" y="5153307"/>
                  <a:pt x="7236171" y="5170724"/>
                </a:cubicBezTo>
                <a:cubicBezTo>
                  <a:pt x="7244654" y="5179440"/>
                  <a:pt x="7259507" y="5183797"/>
                  <a:pt x="7280733" y="5183797"/>
                </a:cubicBezTo>
                <a:lnTo>
                  <a:pt x="7287097" y="5170724"/>
                </a:lnTo>
                <a:cubicBezTo>
                  <a:pt x="7278609" y="5153307"/>
                  <a:pt x="7263755" y="5144605"/>
                  <a:pt x="7242535" y="5144605"/>
                </a:cubicBezTo>
                <a:close/>
                <a:moveTo>
                  <a:pt x="6846903" y="4921654"/>
                </a:moveTo>
                <a:lnTo>
                  <a:pt x="6854749" y="4943490"/>
                </a:lnTo>
                <a:cubicBezTo>
                  <a:pt x="6854749" y="4960369"/>
                  <a:pt x="6847173" y="4973024"/>
                  <a:pt x="6832019" y="4981461"/>
                </a:cubicBezTo>
                <a:lnTo>
                  <a:pt x="6796933" y="4987974"/>
                </a:lnTo>
                <a:lnTo>
                  <a:pt x="6800085" y="5000927"/>
                </a:lnTo>
                <a:cubicBezTo>
                  <a:pt x="6793719" y="5009641"/>
                  <a:pt x="6788416" y="5009641"/>
                  <a:pt x="6784169" y="5000927"/>
                </a:cubicBezTo>
                <a:lnTo>
                  <a:pt x="6796773" y="4988003"/>
                </a:lnTo>
                <a:lnTo>
                  <a:pt x="6763836" y="4994116"/>
                </a:lnTo>
                <a:lnTo>
                  <a:pt x="6700693" y="4995592"/>
                </a:lnTo>
                <a:lnTo>
                  <a:pt x="6714141" y="5013986"/>
                </a:lnTo>
                <a:lnTo>
                  <a:pt x="6784169" y="5027045"/>
                </a:lnTo>
                <a:cubicBezTo>
                  <a:pt x="6796905" y="5027045"/>
                  <a:pt x="6826607" y="5029237"/>
                  <a:pt x="6873293" y="5033582"/>
                </a:cubicBezTo>
                <a:cubicBezTo>
                  <a:pt x="6919979" y="5037939"/>
                  <a:pt x="6953935" y="5040117"/>
                  <a:pt x="6975153" y="5040117"/>
                </a:cubicBezTo>
                <a:lnTo>
                  <a:pt x="7026085" y="5040117"/>
                </a:lnTo>
                <a:cubicBezTo>
                  <a:pt x="7047304" y="5040117"/>
                  <a:pt x="7057917" y="5035760"/>
                  <a:pt x="7057917" y="5027045"/>
                </a:cubicBezTo>
                <a:cubicBezTo>
                  <a:pt x="7057917" y="5013993"/>
                  <a:pt x="7012557" y="4988684"/>
                  <a:pt x="6921838" y="4951132"/>
                </a:cubicBezTo>
                <a:close/>
                <a:moveTo>
                  <a:pt x="2295523" y="4036591"/>
                </a:moveTo>
                <a:cubicBezTo>
                  <a:pt x="2292500" y="4033777"/>
                  <a:pt x="2287950" y="4037983"/>
                  <a:pt x="2281885" y="4049240"/>
                </a:cubicBezTo>
                <a:cubicBezTo>
                  <a:pt x="2281885" y="4049240"/>
                  <a:pt x="2287950" y="4054869"/>
                  <a:pt x="2300072" y="4066110"/>
                </a:cubicBezTo>
                <a:cubicBezTo>
                  <a:pt x="2300072" y="4049240"/>
                  <a:pt x="2298555" y="4039406"/>
                  <a:pt x="2295523" y="4036591"/>
                </a:cubicBezTo>
                <a:close/>
                <a:moveTo>
                  <a:pt x="484232" y="3345255"/>
                </a:moveTo>
                <a:cubicBezTo>
                  <a:pt x="496969" y="3345255"/>
                  <a:pt x="503333" y="3353970"/>
                  <a:pt x="503333" y="3371386"/>
                </a:cubicBezTo>
                <a:cubicBezTo>
                  <a:pt x="503333" y="3380088"/>
                  <a:pt x="499092" y="3384445"/>
                  <a:pt x="490604" y="3384445"/>
                </a:cubicBezTo>
                <a:lnTo>
                  <a:pt x="471503" y="3358327"/>
                </a:lnTo>
                <a:cubicBezTo>
                  <a:pt x="471503" y="3349613"/>
                  <a:pt x="475744" y="3345255"/>
                  <a:pt x="484232" y="3345255"/>
                </a:cubicBezTo>
                <a:close/>
                <a:moveTo>
                  <a:pt x="558815" y="3307935"/>
                </a:moveTo>
                <a:lnTo>
                  <a:pt x="535167" y="3345255"/>
                </a:lnTo>
                <a:cubicBezTo>
                  <a:pt x="522430" y="3345255"/>
                  <a:pt x="522430" y="3340910"/>
                  <a:pt x="535167" y="3332194"/>
                </a:cubicBezTo>
                <a:close/>
                <a:moveTo>
                  <a:pt x="562743" y="3301730"/>
                </a:moveTo>
                <a:lnTo>
                  <a:pt x="560626" y="3306075"/>
                </a:lnTo>
                <a:lnTo>
                  <a:pt x="558815" y="3307935"/>
                </a:lnTo>
                <a:close/>
                <a:moveTo>
                  <a:pt x="471503" y="3293016"/>
                </a:moveTo>
                <a:cubicBezTo>
                  <a:pt x="475744" y="3293016"/>
                  <a:pt x="477868" y="3297361"/>
                  <a:pt x="477868" y="3306075"/>
                </a:cubicBezTo>
                <a:cubicBezTo>
                  <a:pt x="477868" y="3314777"/>
                  <a:pt x="475744" y="3319135"/>
                  <a:pt x="471503" y="3319135"/>
                </a:cubicBezTo>
                <a:lnTo>
                  <a:pt x="471503" y="3306075"/>
                </a:lnTo>
                <a:close/>
                <a:moveTo>
                  <a:pt x="617925" y="3214646"/>
                </a:moveTo>
                <a:lnTo>
                  <a:pt x="562743" y="3301730"/>
                </a:lnTo>
                <a:lnTo>
                  <a:pt x="592458" y="3240767"/>
                </a:lnTo>
                <a:cubicBezTo>
                  <a:pt x="596705" y="3232051"/>
                  <a:pt x="600947" y="3227708"/>
                  <a:pt x="605194" y="3227708"/>
                </a:cubicBezTo>
                <a:cubicBezTo>
                  <a:pt x="613682" y="3219006"/>
                  <a:pt x="617925" y="3214646"/>
                  <a:pt x="617925" y="3214646"/>
                </a:cubicBezTo>
                <a:close/>
                <a:moveTo>
                  <a:pt x="543124" y="3188516"/>
                </a:moveTo>
                <a:cubicBezTo>
                  <a:pt x="552675" y="3184159"/>
                  <a:pt x="560626" y="3184159"/>
                  <a:pt x="566997" y="3188516"/>
                </a:cubicBezTo>
                <a:cubicBezTo>
                  <a:pt x="592458" y="3214646"/>
                  <a:pt x="590340" y="3227708"/>
                  <a:pt x="560626" y="3227708"/>
                </a:cubicBezTo>
                <a:cubicBezTo>
                  <a:pt x="530918" y="3227708"/>
                  <a:pt x="511823" y="3232051"/>
                  <a:pt x="503333" y="3240767"/>
                </a:cubicBezTo>
                <a:lnTo>
                  <a:pt x="490604" y="3240767"/>
                </a:lnTo>
                <a:cubicBezTo>
                  <a:pt x="490604" y="3232051"/>
                  <a:pt x="496969" y="3223348"/>
                  <a:pt x="509699" y="3214646"/>
                </a:cubicBezTo>
                <a:cubicBezTo>
                  <a:pt x="522430" y="3201587"/>
                  <a:pt x="533573" y="3192873"/>
                  <a:pt x="543124" y="3188516"/>
                </a:cubicBezTo>
                <a:close/>
                <a:moveTo>
                  <a:pt x="416933" y="3130676"/>
                </a:moveTo>
                <a:lnTo>
                  <a:pt x="397239" y="3192846"/>
                </a:lnTo>
                <a:lnTo>
                  <a:pt x="407840" y="3149338"/>
                </a:lnTo>
                <a:close/>
                <a:moveTo>
                  <a:pt x="700683" y="2927288"/>
                </a:moveTo>
                <a:cubicBezTo>
                  <a:pt x="692193" y="2927288"/>
                  <a:pt x="682649" y="2929467"/>
                  <a:pt x="672036" y="2933812"/>
                </a:cubicBezTo>
                <a:cubicBezTo>
                  <a:pt x="661424" y="2938170"/>
                  <a:pt x="656121" y="2944706"/>
                  <a:pt x="656121" y="2953408"/>
                </a:cubicBezTo>
                <a:cubicBezTo>
                  <a:pt x="647631" y="2979527"/>
                  <a:pt x="651880" y="2988241"/>
                  <a:pt x="668858" y="2979527"/>
                </a:cubicBezTo>
                <a:cubicBezTo>
                  <a:pt x="630654" y="3031776"/>
                  <a:pt x="607318" y="3070968"/>
                  <a:pt x="598828" y="3097087"/>
                </a:cubicBezTo>
                <a:lnTo>
                  <a:pt x="617925" y="3110146"/>
                </a:lnTo>
                <a:cubicBezTo>
                  <a:pt x="626413" y="3110146"/>
                  <a:pt x="637026" y="3101444"/>
                  <a:pt x="649755" y="3084027"/>
                </a:cubicBezTo>
                <a:cubicBezTo>
                  <a:pt x="692193" y="3040493"/>
                  <a:pt x="713418" y="2992598"/>
                  <a:pt x="713418" y="2940349"/>
                </a:cubicBezTo>
                <a:cubicBezTo>
                  <a:pt x="713418" y="2931647"/>
                  <a:pt x="709171" y="2927288"/>
                  <a:pt x="700683" y="2927288"/>
                </a:cubicBezTo>
                <a:close/>
                <a:moveTo>
                  <a:pt x="7371210" y="2599263"/>
                </a:moveTo>
                <a:cubicBezTo>
                  <a:pt x="7375459" y="2599263"/>
                  <a:pt x="7377576" y="2603620"/>
                  <a:pt x="7377576" y="2612322"/>
                </a:cubicBezTo>
                <a:cubicBezTo>
                  <a:pt x="7377576" y="2621036"/>
                  <a:pt x="7375459" y="2625393"/>
                  <a:pt x="7371210" y="2625393"/>
                </a:cubicBezTo>
                <a:cubicBezTo>
                  <a:pt x="7366969" y="2625393"/>
                  <a:pt x="7364845" y="2621036"/>
                  <a:pt x="7364845" y="2612322"/>
                </a:cubicBezTo>
                <a:cubicBezTo>
                  <a:pt x="7364845" y="2603620"/>
                  <a:pt x="7366969" y="2599263"/>
                  <a:pt x="7371210" y="2599263"/>
                </a:cubicBezTo>
                <a:close/>
                <a:moveTo>
                  <a:pt x="7154365" y="2464836"/>
                </a:moveTo>
                <a:lnTo>
                  <a:pt x="7136572" y="2480080"/>
                </a:lnTo>
                <a:cubicBezTo>
                  <a:pt x="7130507" y="2502578"/>
                  <a:pt x="7145662" y="2519448"/>
                  <a:pt x="7182029" y="2530691"/>
                </a:cubicBezTo>
                <a:lnTo>
                  <a:pt x="7188911" y="2532517"/>
                </a:lnTo>
                <a:lnTo>
                  <a:pt x="7180226" y="2524162"/>
                </a:lnTo>
                <a:cubicBezTo>
                  <a:pt x="7167494" y="2513277"/>
                  <a:pt x="7159006" y="2507834"/>
                  <a:pt x="7154761" y="2507834"/>
                </a:cubicBezTo>
                <a:cubicBezTo>
                  <a:pt x="7146273" y="2507834"/>
                  <a:pt x="7142030" y="2499132"/>
                  <a:pt x="7142030" y="2481715"/>
                </a:cubicBezTo>
                <a:close/>
                <a:moveTo>
                  <a:pt x="675222" y="2352571"/>
                </a:moveTo>
                <a:cubicBezTo>
                  <a:pt x="670975" y="2352571"/>
                  <a:pt x="659307" y="2363465"/>
                  <a:pt x="640204" y="2385226"/>
                </a:cubicBezTo>
                <a:cubicBezTo>
                  <a:pt x="621109" y="2407002"/>
                  <a:pt x="611559" y="2422238"/>
                  <a:pt x="611559" y="2430941"/>
                </a:cubicBezTo>
                <a:cubicBezTo>
                  <a:pt x="611559" y="2448357"/>
                  <a:pt x="632777" y="2422238"/>
                  <a:pt x="675222" y="2352571"/>
                </a:cubicBezTo>
                <a:close/>
                <a:moveTo>
                  <a:pt x="7791381" y="2311904"/>
                </a:moveTo>
                <a:cubicBezTo>
                  <a:pt x="7799869" y="2311904"/>
                  <a:pt x="7804111" y="2316261"/>
                  <a:pt x="7804111" y="2324976"/>
                </a:cubicBezTo>
                <a:lnTo>
                  <a:pt x="7785009" y="2351094"/>
                </a:lnTo>
                <a:cubicBezTo>
                  <a:pt x="7776521" y="2351094"/>
                  <a:pt x="7772279" y="2346737"/>
                  <a:pt x="7772279" y="2338035"/>
                </a:cubicBezTo>
                <a:cubicBezTo>
                  <a:pt x="7772279" y="2320618"/>
                  <a:pt x="7778645" y="2311904"/>
                  <a:pt x="7791381" y="2311904"/>
                </a:cubicBezTo>
                <a:close/>
                <a:moveTo>
                  <a:pt x="7716799" y="2274584"/>
                </a:moveTo>
                <a:lnTo>
                  <a:pt x="7740447" y="2298843"/>
                </a:lnTo>
                <a:cubicBezTo>
                  <a:pt x="7753185" y="2307559"/>
                  <a:pt x="7753185" y="2311904"/>
                  <a:pt x="7740447" y="2311904"/>
                </a:cubicBezTo>
                <a:close/>
                <a:moveTo>
                  <a:pt x="7712869" y="2268379"/>
                </a:moveTo>
                <a:lnTo>
                  <a:pt x="7716799" y="2274584"/>
                </a:lnTo>
                <a:lnTo>
                  <a:pt x="7714989" y="2272724"/>
                </a:lnTo>
                <a:close/>
                <a:moveTo>
                  <a:pt x="7804111" y="2259665"/>
                </a:moveTo>
                <a:lnTo>
                  <a:pt x="7804111" y="2272724"/>
                </a:lnTo>
                <a:lnTo>
                  <a:pt x="7804111" y="2285784"/>
                </a:lnTo>
                <a:cubicBezTo>
                  <a:pt x="7799869" y="2285784"/>
                  <a:pt x="7797745" y="2281426"/>
                  <a:pt x="7797745" y="2272724"/>
                </a:cubicBezTo>
                <a:cubicBezTo>
                  <a:pt x="7797745" y="2264010"/>
                  <a:pt x="7799869" y="2259665"/>
                  <a:pt x="7804111" y="2259665"/>
                </a:cubicBezTo>
                <a:close/>
                <a:moveTo>
                  <a:pt x="7262109" y="2196874"/>
                </a:moveTo>
                <a:lnTo>
                  <a:pt x="7266121" y="2210109"/>
                </a:lnTo>
                <a:lnTo>
                  <a:pt x="7298303" y="2227807"/>
                </a:lnTo>
                <a:close/>
                <a:moveTo>
                  <a:pt x="7657689" y="2181295"/>
                </a:moveTo>
                <a:cubicBezTo>
                  <a:pt x="7657689" y="2181295"/>
                  <a:pt x="7661929" y="2185654"/>
                  <a:pt x="7670419" y="2194357"/>
                </a:cubicBezTo>
                <a:cubicBezTo>
                  <a:pt x="7674667" y="2194357"/>
                  <a:pt x="7678907" y="2198699"/>
                  <a:pt x="7683157" y="2207416"/>
                </a:cubicBezTo>
                <a:lnTo>
                  <a:pt x="7712869" y="2268379"/>
                </a:lnTo>
                <a:close/>
                <a:moveTo>
                  <a:pt x="7708615" y="2155165"/>
                </a:moveTo>
                <a:cubicBezTo>
                  <a:pt x="7714989" y="2150807"/>
                  <a:pt x="7722939" y="2150807"/>
                  <a:pt x="7732489" y="2155165"/>
                </a:cubicBezTo>
                <a:cubicBezTo>
                  <a:pt x="7742041" y="2159522"/>
                  <a:pt x="7753185" y="2168236"/>
                  <a:pt x="7765915" y="2181295"/>
                </a:cubicBezTo>
                <a:cubicBezTo>
                  <a:pt x="7778645" y="2189997"/>
                  <a:pt x="7785009" y="2198699"/>
                  <a:pt x="7785009" y="2207416"/>
                </a:cubicBezTo>
                <a:lnTo>
                  <a:pt x="7772279" y="2207416"/>
                </a:lnTo>
                <a:cubicBezTo>
                  <a:pt x="7763791" y="2198699"/>
                  <a:pt x="7744695" y="2194357"/>
                  <a:pt x="7714989" y="2194357"/>
                </a:cubicBezTo>
                <a:cubicBezTo>
                  <a:pt x="7685273" y="2194357"/>
                  <a:pt x="7683157" y="2181295"/>
                  <a:pt x="7708615" y="2155165"/>
                </a:cubicBezTo>
                <a:close/>
                <a:moveTo>
                  <a:pt x="7858679" y="2097325"/>
                </a:moveTo>
                <a:lnTo>
                  <a:pt x="7867773" y="2115987"/>
                </a:lnTo>
                <a:lnTo>
                  <a:pt x="7878375" y="2159495"/>
                </a:lnTo>
                <a:close/>
                <a:moveTo>
                  <a:pt x="7574931" y="1893937"/>
                </a:moveTo>
                <a:cubicBezTo>
                  <a:pt x="7566441" y="1893937"/>
                  <a:pt x="7562193" y="1898296"/>
                  <a:pt x="7562193" y="1906998"/>
                </a:cubicBezTo>
                <a:cubicBezTo>
                  <a:pt x="7562193" y="1959247"/>
                  <a:pt x="7583419" y="2007141"/>
                  <a:pt x="7625857" y="2050676"/>
                </a:cubicBezTo>
                <a:cubicBezTo>
                  <a:pt x="7638587" y="2068092"/>
                  <a:pt x="7649201" y="2076795"/>
                  <a:pt x="7657689" y="2076795"/>
                </a:cubicBezTo>
                <a:lnTo>
                  <a:pt x="7676785" y="2063735"/>
                </a:lnTo>
                <a:cubicBezTo>
                  <a:pt x="7668297" y="2037617"/>
                  <a:pt x="7644959" y="1998425"/>
                  <a:pt x="7606757" y="1946176"/>
                </a:cubicBezTo>
                <a:cubicBezTo>
                  <a:pt x="7623733" y="1954890"/>
                  <a:pt x="7627981" y="1946176"/>
                  <a:pt x="7619493" y="1920057"/>
                </a:cubicBezTo>
                <a:cubicBezTo>
                  <a:pt x="7619493" y="1911355"/>
                  <a:pt x="7614189" y="1904818"/>
                  <a:pt x="7603577" y="1900461"/>
                </a:cubicBezTo>
                <a:cubicBezTo>
                  <a:pt x="7592965" y="1896116"/>
                  <a:pt x="7583419" y="1893937"/>
                  <a:pt x="7574931" y="1893937"/>
                </a:cubicBezTo>
                <a:close/>
                <a:moveTo>
                  <a:pt x="1687437" y="1751735"/>
                </a:moveTo>
                <a:cubicBezTo>
                  <a:pt x="1666219" y="1751735"/>
                  <a:pt x="1651365" y="1760437"/>
                  <a:pt x="1642875" y="1777853"/>
                </a:cubicBezTo>
                <a:lnTo>
                  <a:pt x="1649241" y="1790927"/>
                </a:lnTo>
                <a:cubicBezTo>
                  <a:pt x="1670466" y="1790927"/>
                  <a:pt x="1685320" y="1786570"/>
                  <a:pt x="1693802" y="1777853"/>
                </a:cubicBezTo>
                <a:cubicBezTo>
                  <a:pt x="1719269" y="1760437"/>
                  <a:pt x="1717146" y="1751735"/>
                  <a:pt x="1687437" y="1751735"/>
                </a:cubicBezTo>
                <a:close/>
                <a:moveTo>
                  <a:pt x="7600391" y="1319219"/>
                </a:moveTo>
                <a:cubicBezTo>
                  <a:pt x="7642835" y="1388887"/>
                  <a:pt x="7664053" y="1415006"/>
                  <a:pt x="7664053" y="1397589"/>
                </a:cubicBezTo>
                <a:cubicBezTo>
                  <a:pt x="7664053" y="1388887"/>
                  <a:pt x="7654503" y="1373650"/>
                  <a:pt x="7635409" y="1351875"/>
                </a:cubicBezTo>
                <a:cubicBezTo>
                  <a:pt x="7616307" y="1330113"/>
                  <a:pt x="7604639" y="1319219"/>
                  <a:pt x="7600391" y="1319219"/>
                </a:cubicBezTo>
                <a:close/>
                <a:moveTo>
                  <a:pt x="5166927" y="744502"/>
                </a:moveTo>
                <a:cubicBezTo>
                  <a:pt x="5157376" y="744502"/>
                  <a:pt x="5151542" y="748859"/>
                  <a:pt x="5149419" y="757576"/>
                </a:cubicBezTo>
                <a:cubicBezTo>
                  <a:pt x="5149419" y="774992"/>
                  <a:pt x="5164273" y="783694"/>
                  <a:pt x="5193981" y="783694"/>
                </a:cubicBezTo>
                <a:cubicBezTo>
                  <a:pt x="5215199" y="783694"/>
                  <a:pt x="5227936" y="779337"/>
                  <a:pt x="5232177" y="770635"/>
                </a:cubicBezTo>
                <a:lnTo>
                  <a:pt x="5206717" y="757576"/>
                </a:lnTo>
                <a:cubicBezTo>
                  <a:pt x="5189739" y="748859"/>
                  <a:pt x="5176477" y="744502"/>
                  <a:pt x="5166927" y="744502"/>
                </a:cubicBezTo>
                <a:close/>
                <a:moveTo>
                  <a:pt x="6588175" y="718384"/>
                </a:moveTo>
                <a:cubicBezTo>
                  <a:pt x="6558468" y="718384"/>
                  <a:pt x="6556343" y="727086"/>
                  <a:pt x="6581811" y="744502"/>
                </a:cubicBezTo>
                <a:cubicBezTo>
                  <a:pt x="6590293" y="753216"/>
                  <a:pt x="6605146" y="757576"/>
                  <a:pt x="6626373" y="757576"/>
                </a:cubicBezTo>
                <a:lnTo>
                  <a:pt x="6632737" y="744502"/>
                </a:lnTo>
                <a:cubicBezTo>
                  <a:pt x="6624249" y="727086"/>
                  <a:pt x="6609395" y="718384"/>
                  <a:pt x="6588175" y="718384"/>
                </a:cubicBezTo>
                <a:close/>
                <a:moveTo>
                  <a:pt x="6142545" y="561646"/>
                </a:moveTo>
                <a:cubicBezTo>
                  <a:pt x="6151029" y="561646"/>
                  <a:pt x="6152089" y="566003"/>
                  <a:pt x="6145725" y="574706"/>
                </a:cubicBezTo>
                <a:cubicBezTo>
                  <a:pt x="6139359" y="583420"/>
                  <a:pt x="6134055" y="583420"/>
                  <a:pt x="6129809" y="574706"/>
                </a:cubicBezTo>
                <a:cubicBezTo>
                  <a:pt x="6125561" y="566003"/>
                  <a:pt x="6129809" y="561646"/>
                  <a:pt x="6142545" y="561646"/>
                </a:cubicBezTo>
                <a:close/>
                <a:moveTo>
                  <a:pt x="3900059" y="130607"/>
                </a:moveTo>
                <a:cubicBezTo>
                  <a:pt x="3907486" y="130607"/>
                  <a:pt x="3918628" y="134964"/>
                  <a:pt x="3933483" y="143678"/>
                </a:cubicBezTo>
                <a:cubicBezTo>
                  <a:pt x="3950460" y="152380"/>
                  <a:pt x="3957881" y="158917"/>
                  <a:pt x="3955763" y="163262"/>
                </a:cubicBezTo>
                <a:cubicBezTo>
                  <a:pt x="3953640" y="167620"/>
                  <a:pt x="3944089" y="169799"/>
                  <a:pt x="3927118" y="169799"/>
                </a:cubicBezTo>
                <a:cubicBezTo>
                  <a:pt x="3901651" y="169799"/>
                  <a:pt x="3888922" y="161083"/>
                  <a:pt x="3888922" y="143678"/>
                </a:cubicBezTo>
                <a:cubicBezTo>
                  <a:pt x="3888922" y="134964"/>
                  <a:pt x="3892632" y="130607"/>
                  <a:pt x="3900059" y="130607"/>
                </a:cubicBezTo>
                <a:close/>
                <a:moveTo>
                  <a:pt x="3347795" y="0"/>
                </a:moveTo>
                <a:lnTo>
                  <a:pt x="3417825" y="0"/>
                </a:lnTo>
                <a:cubicBezTo>
                  <a:pt x="3451774" y="17417"/>
                  <a:pt x="3475116" y="30476"/>
                  <a:pt x="3487853" y="39178"/>
                </a:cubicBezTo>
                <a:cubicBezTo>
                  <a:pt x="3500583" y="56597"/>
                  <a:pt x="3500583" y="82715"/>
                  <a:pt x="3487853" y="117548"/>
                </a:cubicBezTo>
                <a:cubicBezTo>
                  <a:pt x="3475116" y="152380"/>
                  <a:pt x="3464511" y="169799"/>
                  <a:pt x="3456021" y="169799"/>
                </a:cubicBezTo>
                <a:cubicBezTo>
                  <a:pt x="3451774" y="169799"/>
                  <a:pt x="3456021" y="182858"/>
                  <a:pt x="3468751" y="208977"/>
                </a:cubicBezTo>
                <a:cubicBezTo>
                  <a:pt x="3485729" y="243810"/>
                  <a:pt x="3587589" y="265585"/>
                  <a:pt x="3774325" y="274288"/>
                </a:cubicBezTo>
                <a:lnTo>
                  <a:pt x="3901651" y="274288"/>
                </a:lnTo>
                <a:cubicBezTo>
                  <a:pt x="4016241" y="274288"/>
                  <a:pt x="4077781" y="269928"/>
                  <a:pt x="4086270" y="261228"/>
                </a:cubicBezTo>
                <a:cubicBezTo>
                  <a:pt x="4090511" y="261228"/>
                  <a:pt x="4094758" y="256869"/>
                  <a:pt x="4099001" y="248167"/>
                </a:cubicBezTo>
                <a:cubicBezTo>
                  <a:pt x="4111736" y="239465"/>
                  <a:pt x="4115978" y="230750"/>
                  <a:pt x="4111736" y="222036"/>
                </a:cubicBezTo>
                <a:cubicBezTo>
                  <a:pt x="4103248" y="204620"/>
                  <a:pt x="4084147" y="191573"/>
                  <a:pt x="4054439" y="182858"/>
                </a:cubicBezTo>
                <a:lnTo>
                  <a:pt x="4143567" y="182858"/>
                </a:lnTo>
                <a:cubicBezTo>
                  <a:pt x="4194494" y="182858"/>
                  <a:pt x="4256034" y="187216"/>
                  <a:pt x="4328187" y="195918"/>
                </a:cubicBezTo>
                <a:cubicBezTo>
                  <a:pt x="4328187" y="187216"/>
                  <a:pt x="4338792" y="182858"/>
                  <a:pt x="4360013" y="182858"/>
                </a:cubicBezTo>
                <a:lnTo>
                  <a:pt x="4436411" y="182858"/>
                </a:lnTo>
                <a:cubicBezTo>
                  <a:pt x="4440652" y="182858"/>
                  <a:pt x="4449141" y="195918"/>
                  <a:pt x="4461872" y="222036"/>
                </a:cubicBezTo>
                <a:cubicBezTo>
                  <a:pt x="4461872" y="230750"/>
                  <a:pt x="4523411" y="252526"/>
                  <a:pt x="4646490" y="287347"/>
                </a:cubicBezTo>
                <a:cubicBezTo>
                  <a:pt x="4718643" y="304763"/>
                  <a:pt x="4780181" y="313477"/>
                  <a:pt x="4831109" y="313477"/>
                </a:cubicBezTo>
                <a:cubicBezTo>
                  <a:pt x="4848087" y="313477"/>
                  <a:pt x="4856575" y="309120"/>
                  <a:pt x="4856575" y="300406"/>
                </a:cubicBezTo>
                <a:cubicBezTo>
                  <a:pt x="4856575" y="283002"/>
                  <a:pt x="4884166" y="274288"/>
                  <a:pt x="4939333" y="274288"/>
                </a:cubicBezTo>
                <a:cubicBezTo>
                  <a:pt x="4990266" y="274288"/>
                  <a:pt x="5015727" y="283002"/>
                  <a:pt x="5015727" y="300406"/>
                </a:cubicBezTo>
                <a:cubicBezTo>
                  <a:pt x="5015727" y="317822"/>
                  <a:pt x="5011486" y="326537"/>
                  <a:pt x="5002997" y="326537"/>
                </a:cubicBezTo>
                <a:lnTo>
                  <a:pt x="4990266" y="326537"/>
                </a:lnTo>
                <a:cubicBezTo>
                  <a:pt x="4990266" y="370074"/>
                  <a:pt x="5238547" y="422323"/>
                  <a:pt x="5735105" y="483276"/>
                </a:cubicBezTo>
                <a:cubicBezTo>
                  <a:pt x="5870920" y="500693"/>
                  <a:pt x="5943067" y="513752"/>
                  <a:pt x="5951555" y="522454"/>
                </a:cubicBezTo>
                <a:lnTo>
                  <a:pt x="5989753" y="535525"/>
                </a:lnTo>
                <a:cubicBezTo>
                  <a:pt x="6015218" y="544228"/>
                  <a:pt x="6032196" y="552944"/>
                  <a:pt x="6040685" y="561646"/>
                </a:cubicBezTo>
                <a:cubicBezTo>
                  <a:pt x="6061904" y="570346"/>
                  <a:pt x="6068269" y="579063"/>
                  <a:pt x="6059781" y="587765"/>
                </a:cubicBezTo>
                <a:lnTo>
                  <a:pt x="6129809" y="600824"/>
                </a:lnTo>
                <a:cubicBezTo>
                  <a:pt x="6142545" y="600824"/>
                  <a:pt x="6172247" y="603016"/>
                  <a:pt x="6218933" y="607358"/>
                </a:cubicBezTo>
                <a:cubicBezTo>
                  <a:pt x="6265619" y="611718"/>
                  <a:pt x="6299573" y="613895"/>
                  <a:pt x="6320792" y="613895"/>
                </a:cubicBezTo>
                <a:lnTo>
                  <a:pt x="6371725" y="613895"/>
                </a:lnTo>
                <a:cubicBezTo>
                  <a:pt x="6392943" y="613895"/>
                  <a:pt x="6403557" y="609538"/>
                  <a:pt x="6403557" y="600824"/>
                </a:cubicBezTo>
                <a:cubicBezTo>
                  <a:pt x="6403557" y="583420"/>
                  <a:pt x="6322915" y="544228"/>
                  <a:pt x="6161640" y="483276"/>
                </a:cubicBezTo>
                <a:lnTo>
                  <a:pt x="6174371" y="483276"/>
                </a:lnTo>
                <a:cubicBezTo>
                  <a:pt x="6356871" y="483276"/>
                  <a:pt x="6488439" y="518109"/>
                  <a:pt x="6569073" y="587765"/>
                </a:cubicBezTo>
                <a:lnTo>
                  <a:pt x="6620000" y="626955"/>
                </a:lnTo>
                <a:cubicBezTo>
                  <a:pt x="6632737" y="635657"/>
                  <a:pt x="6636977" y="626955"/>
                  <a:pt x="6632737" y="600824"/>
                </a:cubicBezTo>
                <a:cubicBezTo>
                  <a:pt x="6636977" y="592122"/>
                  <a:pt x="6649715" y="583420"/>
                  <a:pt x="6670933" y="574706"/>
                </a:cubicBezTo>
                <a:cubicBezTo>
                  <a:pt x="6861917" y="653073"/>
                  <a:pt x="6974389" y="692265"/>
                  <a:pt x="7008339" y="692265"/>
                </a:cubicBezTo>
                <a:cubicBezTo>
                  <a:pt x="7012586" y="692265"/>
                  <a:pt x="7018952" y="690085"/>
                  <a:pt x="7027440" y="685728"/>
                </a:cubicBezTo>
                <a:cubicBezTo>
                  <a:pt x="7035929" y="681383"/>
                  <a:pt x="7042294" y="679206"/>
                  <a:pt x="7046537" y="679206"/>
                </a:cubicBezTo>
                <a:cubicBezTo>
                  <a:pt x="7055025" y="670492"/>
                  <a:pt x="7070941" y="677026"/>
                  <a:pt x="7094283" y="698802"/>
                </a:cubicBezTo>
                <a:cubicBezTo>
                  <a:pt x="7117625" y="720563"/>
                  <a:pt x="7131418" y="731443"/>
                  <a:pt x="7135665" y="731443"/>
                </a:cubicBezTo>
                <a:cubicBezTo>
                  <a:pt x="7224788" y="757576"/>
                  <a:pt x="7314980" y="801111"/>
                  <a:pt x="7406221" y="862064"/>
                </a:cubicBezTo>
                <a:cubicBezTo>
                  <a:pt x="7497475" y="923015"/>
                  <a:pt x="7547339" y="970909"/>
                  <a:pt x="7555829" y="1005742"/>
                </a:cubicBezTo>
                <a:cubicBezTo>
                  <a:pt x="7551589" y="1023158"/>
                  <a:pt x="7543099" y="1023158"/>
                  <a:pt x="7530361" y="1005742"/>
                </a:cubicBezTo>
                <a:cubicBezTo>
                  <a:pt x="7521873" y="988326"/>
                  <a:pt x="7479435" y="955671"/>
                  <a:pt x="7403041" y="907776"/>
                </a:cubicBezTo>
                <a:cubicBezTo>
                  <a:pt x="7326649" y="859884"/>
                  <a:pt x="7282087" y="835943"/>
                  <a:pt x="7269351" y="835943"/>
                </a:cubicBezTo>
                <a:lnTo>
                  <a:pt x="7282087" y="849002"/>
                </a:lnTo>
                <a:lnTo>
                  <a:pt x="7275723" y="862064"/>
                </a:lnTo>
                <a:cubicBezTo>
                  <a:pt x="7275723" y="870764"/>
                  <a:pt x="7279963" y="879480"/>
                  <a:pt x="7288451" y="888183"/>
                </a:cubicBezTo>
                <a:lnTo>
                  <a:pt x="7301182" y="888183"/>
                </a:lnTo>
                <a:cubicBezTo>
                  <a:pt x="7356357" y="888183"/>
                  <a:pt x="7451851" y="966565"/>
                  <a:pt x="7587661" y="1123304"/>
                </a:cubicBezTo>
                <a:cubicBezTo>
                  <a:pt x="7723469" y="1280042"/>
                  <a:pt x="7791381" y="1388887"/>
                  <a:pt x="7791381" y="1449841"/>
                </a:cubicBezTo>
                <a:cubicBezTo>
                  <a:pt x="7791381" y="1458543"/>
                  <a:pt x="7803049" y="1486841"/>
                  <a:pt x="7826391" y="1534733"/>
                </a:cubicBezTo>
                <a:cubicBezTo>
                  <a:pt x="7849733" y="1582627"/>
                  <a:pt x="7874139" y="1626174"/>
                  <a:pt x="7899605" y="1665352"/>
                </a:cubicBezTo>
                <a:cubicBezTo>
                  <a:pt x="7925065" y="1704544"/>
                  <a:pt x="7937801" y="1719783"/>
                  <a:pt x="7937801" y="1711081"/>
                </a:cubicBezTo>
                <a:cubicBezTo>
                  <a:pt x="7954779" y="1711081"/>
                  <a:pt x="7959021" y="1802510"/>
                  <a:pt x="7950533" y="1985366"/>
                </a:cubicBezTo>
                <a:cubicBezTo>
                  <a:pt x="7857161" y="1793793"/>
                  <a:pt x="7789257" y="1698007"/>
                  <a:pt x="7746813" y="1698007"/>
                </a:cubicBezTo>
                <a:lnTo>
                  <a:pt x="7740447" y="1698007"/>
                </a:lnTo>
                <a:cubicBezTo>
                  <a:pt x="7723469" y="1698007"/>
                  <a:pt x="7702251" y="1689305"/>
                  <a:pt x="7676785" y="1671889"/>
                </a:cubicBezTo>
                <a:lnTo>
                  <a:pt x="7689521" y="1684948"/>
                </a:lnTo>
                <a:cubicBezTo>
                  <a:pt x="7710739" y="1711081"/>
                  <a:pt x="7729841" y="1737199"/>
                  <a:pt x="7746813" y="1763318"/>
                </a:cubicBezTo>
                <a:cubicBezTo>
                  <a:pt x="7789257" y="1824271"/>
                  <a:pt x="7808351" y="1872163"/>
                  <a:pt x="7804111" y="1906998"/>
                </a:cubicBezTo>
                <a:cubicBezTo>
                  <a:pt x="7799869" y="1941831"/>
                  <a:pt x="7806233" y="1967949"/>
                  <a:pt x="7823213" y="1985366"/>
                </a:cubicBezTo>
                <a:lnTo>
                  <a:pt x="7858679" y="2097325"/>
                </a:lnTo>
                <a:lnTo>
                  <a:pt x="7846127" y="2071573"/>
                </a:lnTo>
                <a:lnTo>
                  <a:pt x="7845489" y="2066999"/>
                </a:lnTo>
                <a:lnTo>
                  <a:pt x="7844429" y="2068088"/>
                </a:lnTo>
                <a:lnTo>
                  <a:pt x="7835943" y="2050676"/>
                </a:lnTo>
                <a:cubicBezTo>
                  <a:pt x="7823213" y="2050676"/>
                  <a:pt x="7816841" y="2041962"/>
                  <a:pt x="7816841" y="2024558"/>
                </a:cubicBezTo>
                <a:cubicBezTo>
                  <a:pt x="7816841" y="2007141"/>
                  <a:pt x="7806233" y="1989723"/>
                  <a:pt x="7785009" y="1972306"/>
                </a:cubicBezTo>
                <a:cubicBezTo>
                  <a:pt x="7776521" y="1963604"/>
                  <a:pt x="7763791" y="1944011"/>
                  <a:pt x="7746813" y="1913532"/>
                </a:cubicBezTo>
                <a:cubicBezTo>
                  <a:pt x="7729841" y="1883057"/>
                  <a:pt x="7714989" y="1867806"/>
                  <a:pt x="7702251" y="1867806"/>
                </a:cubicBezTo>
                <a:cubicBezTo>
                  <a:pt x="7689521" y="1867806"/>
                  <a:pt x="7700133" y="1893937"/>
                  <a:pt x="7734083" y="1946176"/>
                </a:cubicBezTo>
                <a:cubicBezTo>
                  <a:pt x="7789257" y="2041962"/>
                  <a:pt x="7823213" y="2085509"/>
                  <a:pt x="7835943" y="2076795"/>
                </a:cubicBezTo>
                <a:lnTo>
                  <a:pt x="7844429" y="2068088"/>
                </a:lnTo>
                <a:lnTo>
                  <a:pt x="7846127" y="2071573"/>
                </a:lnTo>
                <a:lnTo>
                  <a:pt x="7848673" y="2089854"/>
                </a:lnTo>
                <a:cubicBezTo>
                  <a:pt x="7848673" y="2124689"/>
                  <a:pt x="7855037" y="2146463"/>
                  <a:pt x="7867773" y="2155165"/>
                </a:cubicBezTo>
                <a:lnTo>
                  <a:pt x="7880505" y="2168236"/>
                </a:lnTo>
                <a:lnTo>
                  <a:pt x="7878375" y="2159495"/>
                </a:lnTo>
                <a:lnTo>
                  <a:pt x="7905969" y="2246594"/>
                </a:lnTo>
                <a:lnTo>
                  <a:pt x="7905969" y="2338035"/>
                </a:lnTo>
                <a:cubicBezTo>
                  <a:pt x="7897481" y="2329321"/>
                  <a:pt x="7893235" y="2307559"/>
                  <a:pt x="7893235" y="2272724"/>
                </a:cubicBezTo>
                <a:cubicBezTo>
                  <a:pt x="7888993" y="2246594"/>
                  <a:pt x="7858223" y="2187820"/>
                  <a:pt x="7800925" y="2096391"/>
                </a:cubicBezTo>
                <a:cubicBezTo>
                  <a:pt x="7743633" y="2004962"/>
                  <a:pt x="7702251" y="1954890"/>
                  <a:pt x="7676785" y="1946176"/>
                </a:cubicBezTo>
                <a:cubicBezTo>
                  <a:pt x="7668297" y="1937474"/>
                  <a:pt x="7661929" y="1933117"/>
                  <a:pt x="7657689" y="1933117"/>
                </a:cubicBezTo>
                <a:cubicBezTo>
                  <a:pt x="7636471" y="1933117"/>
                  <a:pt x="7647075" y="1959247"/>
                  <a:pt x="7689521" y="2011484"/>
                </a:cubicBezTo>
                <a:cubicBezTo>
                  <a:pt x="7710739" y="2037617"/>
                  <a:pt x="7719229" y="2055033"/>
                  <a:pt x="7714989" y="2063735"/>
                </a:cubicBezTo>
                <a:cubicBezTo>
                  <a:pt x="7698011" y="2098571"/>
                  <a:pt x="7689521" y="2120332"/>
                  <a:pt x="7689521" y="2129046"/>
                </a:cubicBezTo>
                <a:cubicBezTo>
                  <a:pt x="7676785" y="2146463"/>
                  <a:pt x="7664053" y="2148642"/>
                  <a:pt x="7651325" y="2135583"/>
                </a:cubicBezTo>
                <a:cubicBezTo>
                  <a:pt x="7638587" y="2122521"/>
                  <a:pt x="7625857" y="2102913"/>
                  <a:pt x="7613127" y="2076795"/>
                </a:cubicBezTo>
                <a:cubicBezTo>
                  <a:pt x="7638587" y="2137748"/>
                  <a:pt x="7651325" y="2172581"/>
                  <a:pt x="7651325" y="2181295"/>
                </a:cubicBezTo>
                <a:cubicBezTo>
                  <a:pt x="7647075" y="2181295"/>
                  <a:pt x="7639649" y="2172581"/>
                  <a:pt x="7629043" y="2155165"/>
                </a:cubicBezTo>
                <a:cubicBezTo>
                  <a:pt x="7618429" y="2137748"/>
                  <a:pt x="7608879" y="2133403"/>
                  <a:pt x="7600391" y="2142105"/>
                </a:cubicBezTo>
                <a:cubicBezTo>
                  <a:pt x="7591909" y="2142105"/>
                  <a:pt x="7574931" y="2115987"/>
                  <a:pt x="7549463" y="2063735"/>
                </a:cubicBezTo>
                <a:lnTo>
                  <a:pt x="7549463" y="2102913"/>
                </a:lnTo>
                <a:cubicBezTo>
                  <a:pt x="7549463" y="2120332"/>
                  <a:pt x="7552643" y="2139926"/>
                  <a:pt x="7559013" y="2161701"/>
                </a:cubicBezTo>
                <a:cubicBezTo>
                  <a:pt x="7565381" y="2183475"/>
                  <a:pt x="7571745" y="2194357"/>
                  <a:pt x="7578111" y="2194357"/>
                </a:cubicBezTo>
                <a:cubicBezTo>
                  <a:pt x="7584475" y="2194357"/>
                  <a:pt x="7589785" y="2189997"/>
                  <a:pt x="7594025" y="2181295"/>
                </a:cubicBezTo>
                <a:cubicBezTo>
                  <a:pt x="7598273" y="2155165"/>
                  <a:pt x="7606757" y="2148642"/>
                  <a:pt x="7619493" y="2161701"/>
                </a:cubicBezTo>
                <a:cubicBezTo>
                  <a:pt x="7632223" y="2174761"/>
                  <a:pt x="7638587" y="2194357"/>
                  <a:pt x="7638587" y="2220475"/>
                </a:cubicBezTo>
                <a:cubicBezTo>
                  <a:pt x="7638587" y="2246594"/>
                  <a:pt x="7644959" y="2272724"/>
                  <a:pt x="7657689" y="2298843"/>
                </a:cubicBezTo>
                <a:cubicBezTo>
                  <a:pt x="7674667" y="2342380"/>
                  <a:pt x="7678907" y="2364153"/>
                  <a:pt x="7670419" y="2364153"/>
                </a:cubicBezTo>
                <a:cubicBezTo>
                  <a:pt x="7666179" y="2364153"/>
                  <a:pt x="7657689" y="2359796"/>
                  <a:pt x="7644959" y="2351094"/>
                </a:cubicBezTo>
                <a:cubicBezTo>
                  <a:pt x="7623733" y="2333678"/>
                  <a:pt x="7613127" y="2329321"/>
                  <a:pt x="7613127" y="2338035"/>
                </a:cubicBezTo>
                <a:cubicBezTo>
                  <a:pt x="7613127" y="2355451"/>
                  <a:pt x="7598273" y="2355451"/>
                  <a:pt x="7568565" y="2338035"/>
                </a:cubicBezTo>
                <a:cubicBezTo>
                  <a:pt x="7560077" y="2338035"/>
                  <a:pt x="7553713" y="2338035"/>
                  <a:pt x="7549463" y="2338035"/>
                </a:cubicBezTo>
                <a:cubicBezTo>
                  <a:pt x="7536735" y="2329321"/>
                  <a:pt x="7530361" y="2338035"/>
                  <a:pt x="7530361" y="2364153"/>
                </a:cubicBezTo>
                <a:cubicBezTo>
                  <a:pt x="7530361" y="2381570"/>
                  <a:pt x="7528245" y="2394629"/>
                  <a:pt x="7523997" y="2403346"/>
                </a:cubicBezTo>
                <a:cubicBezTo>
                  <a:pt x="7511267" y="2429464"/>
                  <a:pt x="7508081" y="2451237"/>
                  <a:pt x="7514453" y="2468642"/>
                </a:cubicBezTo>
                <a:cubicBezTo>
                  <a:pt x="7520817" y="2486058"/>
                  <a:pt x="7531425" y="2507834"/>
                  <a:pt x="7546279" y="2533952"/>
                </a:cubicBezTo>
                <a:cubicBezTo>
                  <a:pt x="7561139" y="2560083"/>
                  <a:pt x="7568565" y="2577502"/>
                  <a:pt x="7568565" y="2586201"/>
                </a:cubicBezTo>
                <a:cubicBezTo>
                  <a:pt x="7568565" y="2655869"/>
                  <a:pt x="7547339" y="2647155"/>
                  <a:pt x="7504903" y="2560083"/>
                </a:cubicBezTo>
                <a:cubicBezTo>
                  <a:pt x="7458217" y="2481715"/>
                  <a:pt x="7415772" y="2433821"/>
                  <a:pt x="7377576" y="2416405"/>
                </a:cubicBezTo>
                <a:lnTo>
                  <a:pt x="7338117" y="2390958"/>
                </a:lnTo>
                <a:lnTo>
                  <a:pt x="7332031" y="2395715"/>
                </a:lnTo>
                <a:cubicBezTo>
                  <a:pt x="7274451" y="2429454"/>
                  <a:pt x="7236567" y="2446324"/>
                  <a:pt x="7218389" y="2446324"/>
                </a:cubicBezTo>
                <a:cubicBezTo>
                  <a:pt x="7197177" y="2446324"/>
                  <a:pt x="7179753" y="2449140"/>
                  <a:pt x="7166117" y="2454766"/>
                </a:cubicBezTo>
                <a:lnTo>
                  <a:pt x="7163761" y="2456784"/>
                </a:lnTo>
                <a:lnTo>
                  <a:pt x="7232747" y="2488240"/>
                </a:lnTo>
                <a:cubicBezTo>
                  <a:pt x="7263517" y="2510011"/>
                  <a:pt x="7301182" y="2542667"/>
                  <a:pt x="7345744" y="2586201"/>
                </a:cubicBezTo>
                <a:cubicBezTo>
                  <a:pt x="7337261" y="2603620"/>
                  <a:pt x="7341503" y="2621036"/>
                  <a:pt x="7358481" y="2638453"/>
                </a:cubicBezTo>
                <a:cubicBezTo>
                  <a:pt x="7354235" y="2651512"/>
                  <a:pt x="7341503" y="2652600"/>
                  <a:pt x="7320281" y="2641719"/>
                </a:cubicBezTo>
                <a:lnTo>
                  <a:pt x="7252688" y="2589710"/>
                </a:lnTo>
                <a:lnTo>
                  <a:pt x="7263845" y="2665681"/>
                </a:lnTo>
                <a:cubicBezTo>
                  <a:pt x="7233544" y="2834397"/>
                  <a:pt x="7148695" y="2935633"/>
                  <a:pt x="7009301" y="2969389"/>
                </a:cubicBezTo>
                <a:cubicBezTo>
                  <a:pt x="6869897" y="3003128"/>
                  <a:pt x="6766869" y="3070624"/>
                  <a:pt x="6700200" y="3171860"/>
                </a:cubicBezTo>
                <a:lnTo>
                  <a:pt x="6627465" y="3289964"/>
                </a:lnTo>
                <a:lnTo>
                  <a:pt x="6682011" y="3374332"/>
                </a:lnTo>
                <a:lnTo>
                  <a:pt x="6736559" y="3475566"/>
                </a:lnTo>
                <a:lnTo>
                  <a:pt x="6963843" y="3492436"/>
                </a:lnTo>
                <a:cubicBezTo>
                  <a:pt x="7242633" y="3514934"/>
                  <a:pt x="7394151" y="3548673"/>
                  <a:pt x="7418395" y="3593672"/>
                </a:cubicBezTo>
                <a:cubicBezTo>
                  <a:pt x="7430518" y="3616171"/>
                  <a:pt x="7421427" y="3633040"/>
                  <a:pt x="7391117" y="3644298"/>
                </a:cubicBezTo>
                <a:cubicBezTo>
                  <a:pt x="7360825" y="3666796"/>
                  <a:pt x="7306269" y="3678037"/>
                  <a:pt x="7227487" y="3678037"/>
                </a:cubicBezTo>
                <a:cubicBezTo>
                  <a:pt x="7130507" y="3678037"/>
                  <a:pt x="7082018" y="3683666"/>
                  <a:pt x="7082018" y="3694907"/>
                </a:cubicBezTo>
                <a:cubicBezTo>
                  <a:pt x="7082018" y="3728663"/>
                  <a:pt x="7166875" y="3773645"/>
                  <a:pt x="7336579" y="3829900"/>
                </a:cubicBezTo>
                <a:cubicBezTo>
                  <a:pt x="7385070" y="3841140"/>
                  <a:pt x="7409305" y="3858010"/>
                  <a:pt x="7409305" y="3880508"/>
                </a:cubicBezTo>
                <a:cubicBezTo>
                  <a:pt x="7409305" y="3880508"/>
                  <a:pt x="7409305" y="3891766"/>
                  <a:pt x="7409305" y="3914248"/>
                </a:cubicBezTo>
                <a:cubicBezTo>
                  <a:pt x="7403249" y="3936746"/>
                  <a:pt x="7409305" y="3956448"/>
                  <a:pt x="7427494" y="3973318"/>
                </a:cubicBezTo>
                <a:cubicBezTo>
                  <a:pt x="7445673" y="3990187"/>
                  <a:pt x="7469919" y="4001428"/>
                  <a:pt x="7500219" y="4007057"/>
                </a:cubicBezTo>
                <a:cubicBezTo>
                  <a:pt x="7530521" y="4012686"/>
                  <a:pt x="7559315" y="4018314"/>
                  <a:pt x="7586585" y="4023926"/>
                </a:cubicBezTo>
                <a:cubicBezTo>
                  <a:pt x="7613853" y="4029555"/>
                  <a:pt x="7636581" y="4032371"/>
                  <a:pt x="7654769" y="4032371"/>
                </a:cubicBezTo>
                <a:cubicBezTo>
                  <a:pt x="7715373" y="4032371"/>
                  <a:pt x="7745673" y="4043612"/>
                  <a:pt x="7745673" y="4066110"/>
                </a:cubicBezTo>
                <a:cubicBezTo>
                  <a:pt x="7745673" y="4077368"/>
                  <a:pt x="7739617" y="4091422"/>
                  <a:pt x="7727495" y="4108294"/>
                </a:cubicBezTo>
                <a:cubicBezTo>
                  <a:pt x="7715373" y="4125163"/>
                  <a:pt x="7697193" y="4136421"/>
                  <a:pt x="7672949" y="4142050"/>
                </a:cubicBezTo>
                <a:cubicBezTo>
                  <a:pt x="7648713" y="4147662"/>
                  <a:pt x="7621435" y="4150475"/>
                  <a:pt x="7591125" y="4150475"/>
                </a:cubicBezTo>
                <a:cubicBezTo>
                  <a:pt x="7548701" y="4150475"/>
                  <a:pt x="7500219" y="4167344"/>
                  <a:pt x="7445673" y="4201100"/>
                </a:cubicBezTo>
                <a:cubicBezTo>
                  <a:pt x="7409305" y="4234842"/>
                  <a:pt x="7330514" y="4251712"/>
                  <a:pt x="7209308" y="4251712"/>
                </a:cubicBezTo>
                <a:cubicBezTo>
                  <a:pt x="6875961" y="4251712"/>
                  <a:pt x="6709281" y="4274210"/>
                  <a:pt x="6709281" y="4319207"/>
                </a:cubicBezTo>
                <a:cubicBezTo>
                  <a:pt x="6709281" y="4341705"/>
                  <a:pt x="6718379" y="4352946"/>
                  <a:pt x="6736559" y="4352946"/>
                </a:cubicBezTo>
                <a:cubicBezTo>
                  <a:pt x="6760803" y="4352946"/>
                  <a:pt x="6809293" y="4369816"/>
                  <a:pt x="6882019" y="4403572"/>
                </a:cubicBezTo>
                <a:cubicBezTo>
                  <a:pt x="6809293" y="4426070"/>
                  <a:pt x="6751705" y="4437313"/>
                  <a:pt x="6709281" y="4437313"/>
                </a:cubicBezTo>
                <a:cubicBezTo>
                  <a:pt x="6660799" y="4437313"/>
                  <a:pt x="6618367" y="4448554"/>
                  <a:pt x="6582008" y="4471052"/>
                </a:cubicBezTo>
                <a:cubicBezTo>
                  <a:pt x="6557764" y="4482310"/>
                  <a:pt x="6482014" y="4493551"/>
                  <a:pt x="6354723" y="4504808"/>
                </a:cubicBezTo>
                <a:cubicBezTo>
                  <a:pt x="6227451" y="4516049"/>
                  <a:pt x="6112301" y="4532919"/>
                  <a:pt x="6009265" y="4555417"/>
                </a:cubicBezTo>
                <a:cubicBezTo>
                  <a:pt x="5906228" y="4577916"/>
                  <a:pt x="5854715" y="4611655"/>
                  <a:pt x="5854715" y="4656654"/>
                </a:cubicBezTo>
                <a:cubicBezTo>
                  <a:pt x="5854715" y="4690410"/>
                  <a:pt x="6018363" y="4712892"/>
                  <a:pt x="6345643" y="4724149"/>
                </a:cubicBezTo>
                <a:cubicBezTo>
                  <a:pt x="6424425" y="4724149"/>
                  <a:pt x="6506249" y="4752276"/>
                  <a:pt x="6591107" y="4808514"/>
                </a:cubicBezTo>
                <a:cubicBezTo>
                  <a:pt x="6675955" y="4864754"/>
                  <a:pt x="6745657" y="4892881"/>
                  <a:pt x="6800195" y="4892881"/>
                </a:cubicBezTo>
                <a:cubicBezTo>
                  <a:pt x="6818379" y="4892881"/>
                  <a:pt x="6832017" y="4897099"/>
                  <a:pt x="6841109" y="4905533"/>
                </a:cubicBezTo>
                <a:lnTo>
                  <a:pt x="6843107" y="4911092"/>
                </a:lnTo>
                <a:lnTo>
                  <a:pt x="7064283" y="4935621"/>
                </a:lnTo>
                <a:cubicBezTo>
                  <a:pt x="7130065" y="4953037"/>
                  <a:pt x="7183117" y="4979158"/>
                  <a:pt x="7223434" y="5013986"/>
                </a:cubicBezTo>
                <a:lnTo>
                  <a:pt x="7274361" y="5053176"/>
                </a:lnTo>
                <a:cubicBezTo>
                  <a:pt x="7287097" y="5061878"/>
                  <a:pt x="7291339" y="5053176"/>
                  <a:pt x="7287097" y="5027045"/>
                </a:cubicBezTo>
                <a:cubicBezTo>
                  <a:pt x="7291339" y="5018343"/>
                  <a:pt x="7304075" y="5009641"/>
                  <a:pt x="7325293" y="5000927"/>
                </a:cubicBezTo>
                <a:cubicBezTo>
                  <a:pt x="7516277" y="5079297"/>
                  <a:pt x="7628751" y="5118487"/>
                  <a:pt x="7662699" y="5118487"/>
                </a:cubicBezTo>
                <a:cubicBezTo>
                  <a:pt x="7666947" y="5118487"/>
                  <a:pt x="7673313" y="5116309"/>
                  <a:pt x="7681801" y="5111950"/>
                </a:cubicBezTo>
                <a:cubicBezTo>
                  <a:pt x="7690289" y="5107607"/>
                  <a:pt x="7696655" y="5105427"/>
                  <a:pt x="7700897" y="5105427"/>
                </a:cubicBezTo>
                <a:cubicBezTo>
                  <a:pt x="7709385" y="5096713"/>
                  <a:pt x="7725301" y="5103250"/>
                  <a:pt x="7748643" y="5125023"/>
                </a:cubicBezTo>
                <a:cubicBezTo>
                  <a:pt x="7771985" y="5146785"/>
                  <a:pt x="7785779" y="5157664"/>
                  <a:pt x="7790025" y="5157664"/>
                </a:cubicBezTo>
                <a:cubicBezTo>
                  <a:pt x="7879149" y="5183797"/>
                  <a:pt x="7969341" y="5227332"/>
                  <a:pt x="8060581" y="5288286"/>
                </a:cubicBezTo>
                <a:cubicBezTo>
                  <a:pt x="8151837" y="5349237"/>
                  <a:pt x="8201701" y="5397131"/>
                  <a:pt x="8210189" y="5431964"/>
                </a:cubicBezTo>
                <a:cubicBezTo>
                  <a:pt x="8205949" y="5449382"/>
                  <a:pt x="8197459" y="5449382"/>
                  <a:pt x="8184723" y="5431964"/>
                </a:cubicBezTo>
                <a:cubicBezTo>
                  <a:pt x="8176235" y="5414547"/>
                  <a:pt x="8133797" y="5381892"/>
                  <a:pt x="8057401" y="5334000"/>
                </a:cubicBezTo>
                <a:cubicBezTo>
                  <a:pt x="7981009" y="5286106"/>
                  <a:pt x="7936449" y="5262167"/>
                  <a:pt x="7923711" y="5262167"/>
                </a:cubicBezTo>
                <a:lnTo>
                  <a:pt x="7936449" y="5275226"/>
                </a:lnTo>
                <a:lnTo>
                  <a:pt x="7930083" y="5288286"/>
                </a:lnTo>
                <a:cubicBezTo>
                  <a:pt x="7930083" y="5296988"/>
                  <a:pt x="7934325" y="5305702"/>
                  <a:pt x="7942813" y="5314404"/>
                </a:cubicBezTo>
                <a:lnTo>
                  <a:pt x="7955543" y="5314404"/>
                </a:lnTo>
                <a:cubicBezTo>
                  <a:pt x="8010717" y="5314404"/>
                  <a:pt x="8106211" y="5392786"/>
                  <a:pt x="8242021" y="5549526"/>
                </a:cubicBezTo>
                <a:cubicBezTo>
                  <a:pt x="8377829" y="5706263"/>
                  <a:pt x="8445741" y="5815108"/>
                  <a:pt x="8445741" y="5876062"/>
                </a:cubicBezTo>
                <a:cubicBezTo>
                  <a:pt x="8445741" y="5884764"/>
                  <a:pt x="8457409" y="5913062"/>
                  <a:pt x="8480753" y="5960954"/>
                </a:cubicBezTo>
                <a:cubicBezTo>
                  <a:pt x="8504093" y="6008849"/>
                  <a:pt x="8528499" y="6052395"/>
                  <a:pt x="8553965" y="6091576"/>
                </a:cubicBezTo>
                <a:cubicBezTo>
                  <a:pt x="8579425" y="6130765"/>
                  <a:pt x="8592163" y="6146004"/>
                  <a:pt x="8592163" y="6137302"/>
                </a:cubicBezTo>
                <a:cubicBezTo>
                  <a:pt x="8609141" y="6137302"/>
                  <a:pt x="8613383" y="6228731"/>
                  <a:pt x="8604893" y="6411587"/>
                </a:cubicBezTo>
                <a:cubicBezTo>
                  <a:pt x="8511521" y="6220015"/>
                  <a:pt x="8443617" y="6124228"/>
                  <a:pt x="8401173" y="6124228"/>
                </a:cubicBezTo>
                <a:lnTo>
                  <a:pt x="8394809" y="6124228"/>
                </a:lnTo>
                <a:cubicBezTo>
                  <a:pt x="8377829" y="6124228"/>
                  <a:pt x="8356611" y="6115526"/>
                  <a:pt x="8331145" y="6098110"/>
                </a:cubicBezTo>
                <a:lnTo>
                  <a:pt x="8343881" y="6111169"/>
                </a:lnTo>
                <a:cubicBezTo>
                  <a:pt x="8365099" y="6137302"/>
                  <a:pt x="8384201" y="6163421"/>
                  <a:pt x="8401173" y="6189539"/>
                </a:cubicBezTo>
                <a:cubicBezTo>
                  <a:pt x="8443617" y="6250493"/>
                  <a:pt x="8462713" y="6298385"/>
                  <a:pt x="8458471" y="6333220"/>
                </a:cubicBezTo>
                <a:cubicBezTo>
                  <a:pt x="8454229" y="6368052"/>
                  <a:pt x="8460595" y="6394171"/>
                  <a:pt x="8477573" y="6411587"/>
                </a:cubicBezTo>
                <a:lnTo>
                  <a:pt x="8513041" y="6523547"/>
                </a:lnTo>
                <a:lnTo>
                  <a:pt x="8500489" y="6497794"/>
                </a:lnTo>
                <a:lnTo>
                  <a:pt x="8499849" y="6493221"/>
                </a:lnTo>
                <a:lnTo>
                  <a:pt x="8498789" y="6494309"/>
                </a:lnTo>
                <a:lnTo>
                  <a:pt x="8490303" y="6476898"/>
                </a:lnTo>
                <a:cubicBezTo>
                  <a:pt x="8477573" y="6476898"/>
                  <a:pt x="8471201" y="6468184"/>
                  <a:pt x="8471201" y="6450779"/>
                </a:cubicBezTo>
                <a:cubicBezTo>
                  <a:pt x="8471201" y="6433363"/>
                  <a:pt x="8460595" y="6415947"/>
                  <a:pt x="8439369" y="6398528"/>
                </a:cubicBezTo>
                <a:cubicBezTo>
                  <a:pt x="8430881" y="6389826"/>
                  <a:pt x="8418153" y="6370232"/>
                  <a:pt x="8401173" y="6339754"/>
                </a:cubicBezTo>
                <a:cubicBezTo>
                  <a:pt x="8384201" y="6309279"/>
                  <a:pt x="8369349" y="6294027"/>
                  <a:pt x="8356611" y="6294027"/>
                </a:cubicBezTo>
                <a:cubicBezTo>
                  <a:pt x="8343881" y="6294027"/>
                  <a:pt x="8354495" y="6320160"/>
                  <a:pt x="8388443" y="6372397"/>
                </a:cubicBezTo>
                <a:cubicBezTo>
                  <a:pt x="8443617" y="6468184"/>
                  <a:pt x="8477573" y="6511730"/>
                  <a:pt x="8490303" y="6503016"/>
                </a:cubicBezTo>
                <a:lnTo>
                  <a:pt x="8498789" y="6494309"/>
                </a:lnTo>
                <a:lnTo>
                  <a:pt x="8500489" y="6497794"/>
                </a:lnTo>
                <a:lnTo>
                  <a:pt x="8503033" y="6516075"/>
                </a:lnTo>
                <a:cubicBezTo>
                  <a:pt x="8503033" y="6550911"/>
                  <a:pt x="8509397" y="6572684"/>
                  <a:pt x="8522135" y="6581386"/>
                </a:cubicBezTo>
                <a:lnTo>
                  <a:pt x="8534865" y="6594457"/>
                </a:lnTo>
                <a:lnTo>
                  <a:pt x="8532735" y="6585719"/>
                </a:lnTo>
                <a:lnTo>
                  <a:pt x="8560331" y="6672815"/>
                </a:lnTo>
                <a:lnTo>
                  <a:pt x="8560331" y="6764256"/>
                </a:lnTo>
                <a:cubicBezTo>
                  <a:pt x="8551843" y="6755542"/>
                  <a:pt x="8547597" y="6733781"/>
                  <a:pt x="8547597" y="6698946"/>
                </a:cubicBezTo>
                <a:cubicBezTo>
                  <a:pt x="8543353" y="6672815"/>
                  <a:pt x="8512585" y="6614041"/>
                  <a:pt x="8455285" y="6522612"/>
                </a:cubicBezTo>
                <a:cubicBezTo>
                  <a:pt x="8397993" y="6431183"/>
                  <a:pt x="8356611" y="6381112"/>
                  <a:pt x="8331145" y="6372397"/>
                </a:cubicBezTo>
                <a:cubicBezTo>
                  <a:pt x="8322657" y="6363695"/>
                  <a:pt x="8316291" y="6359338"/>
                  <a:pt x="8312049" y="6359338"/>
                </a:cubicBezTo>
                <a:cubicBezTo>
                  <a:pt x="8290831" y="6359338"/>
                  <a:pt x="8301437" y="6385469"/>
                  <a:pt x="8343881" y="6437708"/>
                </a:cubicBezTo>
                <a:cubicBezTo>
                  <a:pt x="8365099" y="6463838"/>
                  <a:pt x="8373589" y="6481255"/>
                  <a:pt x="8369349" y="6489957"/>
                </a:cubicBezTo>
                <a:cubicBezTo>
                  <a:pt x="8352371" y="6524792"/>
                  <a:pt x="8343881" y="6546553"/>
                  <a:pt x="8343881" y="6555268"/>
                </a:cubicBezTo>
                <a:cubicBezTo>
                  <a:pt x="8331145" y="6572684"/>
                  <a:pt x="8318413" y="6574864"/>
                  <a:pt x="8305685" y="6561804"/>
                </a:cubicBezTo>
                <a:cubicBezTo>
                  <a:pt x="8292949" y="6548743"/>
                  <a:pt x="8280217" y="6529135"/>
                  <a:pt x="8267487" y="6503016"/>
                </a:cubicBezTo>
                <a:cubicBezTo>
                  <a:pt x="8292949" y="6563970"/>
                  <a:pt x="8305685" y="6598802"/>
                  <a:pt x="8305685" y="6607517"/>
                </a:cubicBezTo>
                <a:cubicBezTo>
                  <a:pt x="8301437" y="6607517"/>
                  <a:pt x="8294009" y="6598802"/>
                  <a:pt x="8283405" y="6581386"/>
                </a:cubicBezTo>
                <a:cubicBezTo>
                  <a:pt x="8272791" y="6563970"/>
                  <a:pt x="8263241" y="6559625"/>
                  <a:pt x="8254753" y="6568327"/>
                </a:cubicBezTo>
                <a:cubicBezTo>
                  <a:pt x="8246269" y="6568327"/>
                  <a:pt x="8229291" y="6542208"/>
                  <a:pt x="8203825" y="6489957"/>
                </a:cubicBezTo>
                <a:lnTo>
                  <a:pt x="8203825" y="6529135"/>
                </a:lnTo>
                <a:cubicBezTo>
                  <a:pt x="8203825" y="6546553"/>
                  <a:pt x="8207005" y="6566147"/>
                  <a:pt x="8213375" y="6587923"/>
                </a:cubicBezTo>
                <a:cubicBezTo>
                  <a:pt x="8219741" y="6609696"/>
                  <a:pt x="8226105" y="6620578"/>
                  <a:pt x="8232471" y="6620578"/>
                </a:cubicBezTo>
                <a:cubicBezTo>
                  <a:pt x="8238835" y="6620578"/>
                  <a:pt x="8244145" y="6616219"/>
                  <a:pt x="8248385" y="6607517"/>
                </a:cubicBezTo>
                <a:cubicBezTo>
                  <a:pt x="8252633" y="6581386"/>
                  <a:pt x="8261117" y="6574864"/>
                  <a:pt x="8273853" y="6587923"/>
                </a:cubicBezTo>
                <a:cubicBezTo>
                  <a:pt x="8286585" y="6600982"/>
                  <a:pt x="8292949" y="6620578"/>
                  <a:pt x="8292949" y="6646697"/>
                </a:cubicBezTo>
                <a:cubicBezTo>
                  <a:pt x="8292949" y="6672815"/>
                  <a:pt x="8299319" y="6698946"/>
                  <a:pt x="8312049" y="6725067"/>
                </a:cubicBezTo>
                <a:cubicBezTo>
                  <a:pt x="8329027" y="6768601"/>
                  <a:pt x="8333269" y="6790375"/>
                  <a:pt x="8324781" y="6790375"/>
                </a:cubicBezTo>
                <a:cubicBezTo>
                  <a:pt x="8320539" y="6790375"/>
                  <a:pt x="8312049" y="6786017"/>
                  <a:pt x="8299319" y="6777316"/>
                </a:cubicBezTo>
                <a:cubicBezTo>
                  <a:pt x="8278093" y="6759899"/>
                  <a:pt x="8267487" y="6755542"/>
                  <a:pt x="8267487" y="6764256"/>
                </a:cubicBezTo>
                <a:cubicBezTo>
                  <a:pt x="8267487" y="6781673"/>
                  <a:pt x="8252633" y="6781673"/>
                  <a:pt x="8222927" y="6764256"/>
                </a:cubicBezTo>
                <a:cubicBezTo>
                  <a:pt x="8214437" y="6764256"/>
                  <a:pt x="8208073" y="6764256"/>
                  <a:pt x="8203825" y="6764256"/>
                </a:cubicBezTo>
                <a:cubicBezTo>
                  <a:pt x="8191095" y="6755542"/>
                  <a:pt x="8184723" y="6764256"/>
                  <a:pt x="8184723" y="6790375"/>
                </a:cubicBezTo>
                <a:cubicBezTo>
                  <a:pt x="8184723" y="6807791"/>
                  <a:pt x="8182605" y="6820853"/>
                  <a:pt x="8178359" y="6829567"/>
                </a:cubicBezTo>
                <a:cubicBezTo>
                  <a:pt x="8165629" y="6855685"/>
                  <a:pt x="8162441" y="6877459"/>
                  <a:pt x="8168813" y="6894863"/>
                </a:cubicBezTo>
                <a:cubicBezTo>
                  <a:pt x="8175179" y="6912279"/>
                  <a:pt x="8185785" y="6934055"/>
                  <a:pt x="8200639" y="6960173"/>
                </a:cubicBezTo>
                <a:cubicBezTo>
                  <a:pt x="8215501" y="6986304"/>
                  <a:pt x="8222927" y="7003723"/>
                  <a:pt x="8222927" y="7012423"/>
                </a:cubicBezTo>
                <a:cubicBezTo>
                  <a:pt x="8222927" y="7082091"/>
                  <a:pt x="8201701" y="7073376"/>
                  <a:pt x="8159263" y="6986304"/>
                </a:cubicBezTo>
                <a:cubicBezTo>
                  <a:pt x="8112577" y="6907937"/>
                  <a:pt x="8070133" y="6860043"/>
                  <a:pt x="8031937" y="6842626"/>
                </a:cubicBezTo>
                <a:cubicBezTo>
                  <a:pt x="7985251" y="6825209"/>
                  <a:pt x="7957667" y="6794731"/>
                  <a:pt x="7949177" y="6751197"/>
                </a:cubicBezTo>
                <a:cubicBezTo>
                  <a:pt x="7949177" y="6751197"/>
                  <a:pt x="7955543" y="6751197"/>
                  <a:pt x="7968273" y="6751197"/>
                </a:cubicBezTo>
                <a:cubicBezTo>
                  <a:pt x="7997987" y="6768601"/>
                  <a:pt x="8014959" y="6768601"/>
                  <a:pt x="8019205" y="6751197"/>
                </a:cubicBezTo>
                <a:lnTo>
                  <a:pt x="7981009" y="6698946"/>
                </a:lnTo>
                <a:cubicBezTo>
                  <a:pt x="7968273" y="6681529"/>
                  <a:pt x="7964033" y="6672815"/>
                  <a:pt x="7968273" y="6672815"/>
                </a:cubicBezTo>
                <a:lnTo>
                  <a:pt x="7974645" y="6672815"/>
                </a:lnTo>
                <a:lnTo>
                  <a:pt x="7898245" y="6607517"/>
                </a:lnTo>
                <a:cubicBezTo>
                  <a:pt x="7898245" y="6616219"/>
                  <a:pt x="7904617" y="6629280"/>
                  <a:pt x="7917347" y="6646697"/>
                </a:cubicBezTo>
                <a:cubicBezTo>
                  <a:pt x="7925835" y="6655411"/>
                  <a:pt x="7930083" y="6659756"/>
                  <a:pt x="7930083" y="6659756"/>
                </a:cubicBezTo>
                <a:cubicBezTo>
                  <a:pt x="7942813" y="6668470"/>
                  <a:pt x="7944937" y="6672815"/>
                  <a:pt x="7936449" y="6672815"/>
                </a:cubicBezTo>
                <a:cubicBezTo>
                  <a:pt x="7927957" y="6672815"/>
                  <a:pt x="7906739" y="6655411"/>
                  <a:pt x="7872785" y="6620578"/>
                </a:cubicBezTo>
                <a:cubicBezTo>
                  <a:pt x="7851565" y="6594457"/>
                  <a:pt x="7815487" y="6572684"/>
                  <a:pt x="7764559" y="6555268"/>
                </a:cubicBezTo>
                <a:lnTo>
                  <a:pt x="7611045" y="6508021"/>
                </a:lnTo>
                <a:lnTo>
                  <a:pt x="7535445" y="6547461"/>
                </a:lnTo>
                <a:lnTo>
                  <a:pt x="7477717" y="6574738"/>
                </a:lnTo>
                <a:lnTo>
                  <a:pt x="7490815" y="6578939"/>
                </a:lnTo>
                <a:cubicBezTo>
                  <a:pt x="7516281" y="6584927"/>
                  <a:pt x="7545989" y="6590100"/>
                  <a:pt x="7579941" y="6594457"/>
                </a:cubicBezTo>
                <a:cubicBezTo>
                  <a:pt x="7618137" y="6594457"/>
                  <a:pt x="7658459" y="6598802"/>
                  <a:pt x="7700897" y="6607517"/>
                </a:cubicBezTo>
                <a:lnTo>
                  <a:pt x="7790025" y="6659756"/>
                </a:lnTo>
                <a:lnTo>
                  <a:pt x="7758195" y="6646697"/>
                </a:lnTo>
                <a:cubicBezTo>
                  <a:pt x="7732727" y="6646697"/>
                  <a:pt x="7707261" y="6642340"/>
                  <a:pt x="7681801" y="6633637"/>
                </a:cubicBezTo>
                <a:cubicBezTo>
                  <a:pt x="7656335" y="6624921"/>
                  <a:pt x="7641481" y="6620578"/>
                  <a:pt x="7637241" y="6620578"/>
                </a:cubicBezTo>
                <a:lnTo>
                  <a:pt x="7605401" y="6633637"/>
                </a:lnTo>
                <a:cubicBezTo>
                  <a:pt x="7605401" y="6633637"/>
                  <a:pt x="7609649" y="6637995"/>
                  <a:pt x="7618137" y="6646697"/>
                </a:cubicBezTo>
                <a:cubicBezTo>
                  <a:pt x="7626627" y="6646697"/>
                  <a:pt x="7630867" y="6651054"/>
                  <a:pt x="7630867" y="6659756"/>
                </a:cubicBezTo>
                <a:cubicBezTo>
                  <a:pt x="7673313" y="6685886"/>
                  <a:pt x="7683919" y="6707648"/>
                  <a:pt x="7662699" y="6725067"/>
                </a:cubicBezTo>
                <a:cubicBezTo>
                  <a:pt x="7645721" y="6725067"/>
                  <a:pt x="7635115" y="6720707"/>
                  <a:pt x="7630867" y="6712005"/>
                </a:cubicBezTo>
                <a:cubicBezTo>
                  <a:pt x="7626627" y="6703303"/>
                  <a:pt x="7573577" y="6668470"/>
                  <a:pt x="7471715" y="6607517"/>
                </a:cubicBezTo>
                <a:lnTo>
                  <a:pt x="7435245" y="6594809"/>
                </a:lnTo>
                <a:lnTo>
                  <a:pt x="7350213" y="6634986"/>
                </a:lnTo>
                <a:lnTo>
                  <a:pt x="7337594" y="6639953"/>
                </a:lnTo>
                <a:lnTo>
                  <a:pt x="7338024" y="6640172"/>
                </a:lnTo>
                <a:cubicBezTo>
                  <a:pt x="7363491" y="6661933"/>
                  <a:pt x="7382593" y="6672815"/>
                  <a:pt x="7395323" y="6672815"/>
                </a:cubicBezTo>
                <a:cubicBezTo>
                  <a:pt x="7403811" y="6672815"/>
                  <a:pt x="7412301" y="6681529"/>
                  <a:pt x="7420783" y="6698946"/>
                </a:cubicBezTo>
                <a:cubicBezTo>
                  <a:pt x="7420783" y="6716364"/>
                  <a:pt x="7431395" y="6733781"/>
                  <a:pt x="7452614" y="6751197"/>
                </a:cubicBezTo>
                <a:cubicBezTo>
                  <a:pt x="7465351" y="6751197"/>
                  <a:pt x="7483385" y="6755542"/>
                  <a:pt x="7506727" y="6764256"/>
                </a:cubicBezTo>
                <a:cubicBezTo>
                  <a:pt x="7530071" y="6772958"/>
                  <a:pt x="7548109" y="6781673"/>
                  <a:pt x="7560839" y="6790375"/>
                </a:cubicBezTo>
                <a:cubicBezTo>
                  <a:pt x="7569327" y="6790375"/>
                  <a:pt x="7578881" y="6794731"/>
                  <a:pt x="7589491" y="6803434"/>
                </a:cubicBezTo>
                <a:cubicBezTo>
                  <a:pt x="7600099" y="6812151"/>
                  <a:pt x="7609649" y="6820853"/>
                  <a:pt x="7618137" y="6829567"/>
                </a:cubicBezTo>
                <a:lnTo>
                  <a:pt x="7630867" y="6829567"/>
                </a:lnTo>
                <a:cubicBezTo>
                  <a:pt x="7639357" y="6829567"/>
                  <a:pt x="7659515" y="6842626"/>
                  <a:pt x="7691345" y="6868745"/>
                </a:cubicBezTo>
                <a:cubicBezTo>
                  <a:pt x="7723177" y="6894863"/>
                  <a:pt x="7739093" y="6912279"/>
                  <a:pt x="7739093" y="6920996"/>
                </a:cubicBezTo>
                <a:cubicBezTo>
                  <a:pt x="7739093" y="6938412"/>
                  <a:pt x="7715749" y="6938412"/>
                  <a:pt x="7669065" y="6920996"/>
                </a:cubicBezTo>
                <a:cubicBezTo>
                  <a:pt x="7647845" y="6912279"/>
                  <a:pt x="7635115" y="6912279"/>
                  <a:pt x="7630867" y="6920996"/>
                </a:cubicBezTo>
                <a:lnTo>
                  <a:pt x="7643605" y="6934055"/>
                </a:lnTo>
                <a:cubicBezTo>
                  <a:pt x="7647845" y="6934055"/>
                  <a:pt x="7649969" y="6938412"/>
                  <a:pt x="7649969" y="6947115"/>
                </a:cubicBezTo>
                <a:cubicBezTo>
                  <a:pt x="7649969" y="6955829"/>
                  <a:pt x="7577817" y="6960173"/>
                  <a:pt x="7433519" y="6960173"/>
                </a:cubicBezTo>
                <a:lnTo>
                  <a:pt x="7414418" y="6960173"/>
                </a:lnTo>
                <a:cubicBezTo>
                  <a:pt x="7380469" y="6942757"/>
                  <a:pt x="7363491" y="6938412"/>
                  <a:pt x="7363491" y="6947115"/>
                </a:cubicBezTo>
                <a:cubicBezTo>
                  <a:pt x="7363491" y="6955829"/>
                  <a:pt x="7378345" y="6977590"/>
                  <a:pt x="7408053" y="7012423"/>
                </a:cubicBezTo>
                <a:cubicBezTo>
                  <a:pt x="7416541" y="7047257"/>
                  <a:pt x="7439885" y="7055960"/>
                  <a:pt x="7478081" y="7038543"/>
                </a:cubicBezTo>
                <a:lnTo>
                  <a:pt x="7535379" y="7025484"/>
                </a:lnTo>
                <a:cubicBezTo>
                  <a:pt x="7535379" y="7034199"/>
                  <a:pt x="7529015" y="7047257"/>
                  <a:pt x="7516277" y="7064674"/>
                </a:cubicBezTo>
                <a:cubicBezTo>
                  <a:pt x="7503547" y="7082091"/>
                  <a:pt x="7497183" y="7090793"/>
                  <a:pt x="7497183" y="7090793"/>
                </a:cubicBezTo>
                <a:lnTo>
                  <a:pt x="7554475" y="7090793"/>
                </a:lnTo>
                <a:lnTo>
                  <a:pt x="7586305" y="7129985"/>
                </a:lnTo>
                <a:lnTo>
                  <a:pt x="7599037" y="7143044"/>
                </a:lnTo>
                <a:cubicBezTo>
                  <a:pt x="7624503" y="7160460"/>
                  <a:pt x="7641481" y="7173519"/>
                  <a:pt x="7649969" y="7182221"/>
                </a:cubicBezTo>
                <a:lnTo>
                  <a:pt x="7643605" y="7182221"/>
                </a:lnTo>
                <a:cubicBezTo>
                  <a:pt x="7635115" y="7182221"/>
                  <a:pt x="7606469" y="7173519"/>
                  <a:pt x="7557661" y="7156103"/>
                </a:cubicBezTo>
                <a:cubicBezTo>
                  <a:pt x="7508851" y="7138687"/>
                  <a:pt x="7480205" y="7129985"/>
                  <a:pt x="7471715" y="7129985"/>
                </a:cubicBezTo>
                <a:lnTo>
                  <a:pt x="7465351" y="7129985"/>
                </a:lnTo>
                <a:lnTo>
                  <a:pt x="7490817" y="7156103"/>
                </a:lnTo>
                <a:cubicBezTo>
                  <a:pt x="7499301" y="7164805"/>
                  <a:pt x="7507789" y="7173519"/>
                  <a:pt x="7516277" y="7182221"/>
                </a:cubicBezTo>
                <a:cubicBezTo>
                  <a:pt x="7524767" y="7208355"/>
                  <a:pt x="7524767" y="7221413"/>
                  <a:pt x="7516277" y="7221413"/>
                </a:cubicBezTo>
                <a:cubicBezTo>
                  <a:pt x="7507789" y="7221413"/>
                  <a:pt x="7486569" y="7208355"/>
                  <a:pt x="7452614" y="7182221"/>
                </a:cubicBezTo>
                <a:cubicBezTo>
                  <a:pt x="7444133" y="7173519"/>
                  <a:pt x="7437760" y="7169163"/>
                  <a:pt x="7433519" y="7169163"/>
                </a:cubicBezTo>
                <a:cubicBezTo>
                  <a:pt x="7416541" y="7151746"/>
                  <a:pt x="7410177" y="7138687"/>
                  <a:pt x="7414418" y="7129985"/>
                </a:cubicBezTo>
                <a:lnTo>
                  <a:pt x="7395323" y="7116925"/>
                </a:lnTo>
                <a:cubicBezTo>
                  <a:pt x="7369856" y="7116925"/>
                  <a:pt x="7340147" y="7134341"/>
                  <a:pt x="7306193" y="7169163"/>
                </a:cubicBezTo>
                <a:lnTo>
                  <a:pt x="7280733" y="7195295"/>
                </a:lnTo>
                <a:lnTo>
                  <a:pt x="7248901" y="7208355"/>
                </a:lnTo>
                <a:cubicBezTo>
                  <a:pt x="7257389" y="7173519"/>
                  <a:pt x="7267996" y="7156103"/>
                  <a:pt x="7280733" y="7156103"/>
                </a:cubicBezTo>
                <a:cubicBezTo>
                  <a:pt x="7293463" y="7156103"/>
                  <a:pt x="7299828" y="7147401"/>
                  <a:pt x="7299828" y="7129985"/>
                </a:cubicBezTo>
                <a:cubicBezTo>
                  <a:pt x="7299828" y="7121271"/>
                  <a:pt x="7276484" y="7116925"/>
                  <a:pt x="7229800" y="7116925"/>
                </a:cubicBezTo>
                <a:cubicBezTo>
                  <a:pt x="7200092" y="7116925"/>
                  <a:pt x="7153406" y="7119103"/>
                  <a:pt x="7089749" y="7123447"/>
                </a:cubicBezTo>
                <a:cubicBezTo>
                  <a:pt x="7026085" y="7127805"/>
                  <a:pt x="6987889" y="7129985"/>
                  <a:pt x="6975153" y="7129985"/>
                </a:cubicBezTo>
                <a:cubicBezTo>
                  <a:pt x="6873293" y="7129985"/>
                  <a:pt x="6822367" y="7143044"/>
                  <a:pt x="6822367" y="7169163"/>
                </a:cubicBezTo>
                <a:cubicBezTo>
                  <a:pt x="6822367" y="7186579"/>
                  <a:pt x="6841468" y="7214877"/>
                  <a:pt x="6879664" y="7254069"/>
                </a:cubicBezTo>
                <a:cubicBezTo>
                  <a:pt x="6917860" y="7293259"/>
                  <a:pt x="6943327" y="7312843"/>
                  <a:pt x="6956058" y="7312843"/>
                </a:cubicBezTo>
                <a:cubicBezTo>
                  <a:pt x="6968789" y="7312843"/>
                  <a:pt x="6979400" y="7321557"/>
                  <a:pt x="6987889" y="7338973"/>
                </a:cubicBezTo>
                <a:cubicBezTo>
                  <a:pt x="7013349" y="7373794"/>
                  <a:pt x="7015473" y="7391211"/>
                  <a:pt x="6994254" y="7391211"/>
                </a:cubicBezTo>
                <a:cubicBezTo>
                  <a:pt x="6981517" y="7391211"/>
                  <a:pt x="6966663" y="7382508"/>
                  <a:pt x="6949692" y="7365092"/>
                </a:cubicBezTo>
                <a:cubicBezTo>
                  <a:pt x="6919979" y="7338973"/>
                  <a:pt x="6873293" y="7325902"/>
                  <a:pt x="6809636" y="7325902"/>
                </a:cubicBezTo>
                <a:cubicBezTo>
                  <a:pt x="6750213" y="7325902"/>
                  <a:pt x="6720505" y="7317200"/>
                  <a:pt x="6720505" y="7299781"/>
                </a:cubicBezTo>
                <a:lnTo>
                  <a:pt x="6631383" y="7286722"/>
                </a:lnTo>
                <a:cubicBezTo>
                  <a:pt x="6593185" y="7286722"/>
                  <a:pt x="6563479" y="7282365"/>
                  <a:pt x="6542252" y="7273663"/>
                </a:cubicBezTo>
                <a:cubicBezTo>
                  <a:pt x="6521033" y="7264949"/>
                  <a:pt x="6499815" y="7254069"/>
                  <a:pt x="6478595" y="7241007"/>
                </a:cubicBezTo>
                <a:cubicBezTo>
                  <a:pt x="6457370" y="7227948"/>
                  <a:pt x="6431911" y="7217057"/>
                  <a:pt x="6402203" y="7208355"/>
                </a:cubicBezTo>
                <a:cubicBezTo>
                  <a:pt x="6397955" y="7208355"/>
                  <a:pt x="6348090" y="7193115"/>
                  <a:pt x="6252595" y="7162640"/>
                </a:cubicBezTo>
                <a:cubicBezTo>
                  <a:pt x="6157099" y="7132150"/>
                  <a:pt x="6059487" y="7106031"/>
                  <a:pt x="5959751" y="7084270"/>
                </a:cubicBezTo>
                <a:cubicBezTo>
                  <a:pt x="5860015" y="7062497"/>
                  <a:pt x="5784684" y="7051615"/>
                  <a:pt x="5733751" y="7051615"/>
                </a:cubicBezTo>
                <a:lnTo>
                  <a:pt x="5695553" y="7051615"/>
                </a:lnTo>
                <a:cubicBezTo>
                  <a:pt x="5670087" y="7060317"/>
                  <a:pt x="5650993" y="7064674"/>
                  <a:pt x="5638256" y="7064674"/>
                </a:cubicBezTo>
                <a:cubicBezTo>
                  <a:pt x="5727385" y="7108209"/>
                  <a:pt x="5892908" y="7147401"/>
                  <a:pt x="6134819" y="7182221"/>
                </a:cubicBezTo>
                <a:lnTo>
                  <a:pt x="6281241" y="7195295"/>
                </a:lnTo>
                <a:lnTo>
                  <a:pt x="6141185" y="7195295"/>
                </a:lnTo>
                <a:cubicBezTo>
                  <a:pt x="6009617" y="7195295"/>
                  <a:pt x="5920493" y="7190935"/>
                  <a:pt x="5873807" y="7182221"/>
                </a:cubicBezTo>
                <a:cubicBezTo>
                  <a:pt x="5733751" y="7156103"/>
                  <a:pt x="5655240" y="7143044"/>
                  <a:pt x="5638256" y="7143044"/>
                </a:cubicBezTo>
                <a:cubicBezTo>
                  <a:pt x="5557621" y="7143044"/>
                  <a:pt x="5515183" y="7138687"/>
                  <a:pt x="5510935" y="7129985"/>
                </a:cubicBezTo>
                <a:cubicBezTo>
                  <a:pt x="5510935" y="7112569"/>
                  <a:pt x="5523666" y="7103851"/>
                  <a:pt x="5549131" y="7103851"/>
                </a:cubicBezTo>
                <a:lnTo>
                  <a:pt x="5593694" y="7103851"/>
                </a:lnTo>
                <a:cubicBezTo>
                  <a:pt x="5487593" y="7025484"/>
                  <a:pt x="5392099" y="6986304"/>
                  <a:pt x="5307217" y="6986304"/>
                </a:cubicBezTo>
                <a:lnTo>
                  <a:pt x="5243559" y="6986304"/>
                </a:lnTo>
                <a:cubicBezTo>
                  <a:pt x="5260537" y="6995006"/>
                  <a:pt x="5288120" y="7010245"/>
                  <a:pt x="5326317" y="7032019"/>
                </a:cubicBezTo>
                <a:cubicBezTo>
                  <a:pt x="5364514" y="7053795"/>
                  <a:pt x="5394222" y="7069031"/>
                  <a:pt x="5415441" y="7077733"/>
                </a:cubicBezTo>
                <a:cubicBezTo>
                  <a:pt x="5449395" y="7095149"/>
                  <a:pt x="5466373" y="7099509"/>
                  <a:pt x="5466373" y="7090793"/>
                </a:cubicBezTo>
                <a:cubicBezTo>
                  <a:pt x="5466373" y="7090793"/>
                  <a:pt x="5460009" y="7095149"/>
                  <a:pt x="5447272" y="7103851"/>
                </a:cubicBezTo>
                <a:lnTo>
                  <a:pt x="5434541" y="7103851"/>
                </a:lnTo>
                <a:cubicBezTo>
                  <a:pt x="5396345" y="7103851"/>
                  <a:pt x="5343295" y="7086447"/>
                  <a:pt x="5275391" y="7051615"/>
                </a:cubicBezTo>
                <a:cubicBezTo>
                  <a:pt x="5207479" y="7016782"/>
                  <a:pt x="5173530" y="6990649"/>
                  <a:pt x="5173530" y="6973245"/>
                </a:cubicBezTo>
                <a:cubicBezTo>
                  <a:pt x="5173530" y="6964531"/>
                  <a:pt x="5156552" y="6960173"/>
                  <a:pt x="5122597" y="6960173"/>
                </a:cubicBezTo>
                <a:cubicBezTo>
                  <a:pt x="5050452" y="6960173"/>
                  <a:pt x="5010131" y="6942757"/>
                  <a:pt x="5001643" y="6907937"/>
                </a:cubicBezTo>
                <a:lnTo>
                  <a:pt x="4999329" y="6906749"/>
                </a:lnTo>
                <a:lnTo>
                  <a:pt x="4900873" y="6909427"/>
                </a:lnTo>
                <a:lnTo>
                  <a:pt x="4918884" y="6934055"/>
                </a:lnTo>
                <a:lnTo>
                  <a:pt x="4912518" y="6947115"/>
                </a:lnTo>
                <a:lnTo>
                  <a:pt x="4957081" y="6986304"/>
                </a:lnTo>
                <a:cubicBezTo>
                  <a:pt x="4991029" y="7003723"/>
                  <a:pt x="5008007" y="7021139"/>
                  <a:pt x="5008007" y="7038543"/>
                </a:cubicBezTo>
                <a:cubicBezTo>
                  <a:pt x="5008007" y="7055960"/>
                  <a:pt x="4993153" y="7055960"/>
                  <a:pt x="4963445" y="7038543"/>
                </a:cubicBezTo>
                <a:cubicBezTo>
                  <a:pt x="4925249" y="7029841"/>
                  <a:pt x="4899783" y="7021139"/>
                  <a:pt x="4887053" y="7012423"/>
                </a:cubicBezTo>
                <a:cubicBezTo>
                  <a:pt x="4870075" y="7003723"/>
                  <a:pt x="4863709" y="6990649"/>
                  <a:pt x="4867951" y="6973245"/>
                </a:cubicBezTo>
                <a:cubicBezTo>
                  <a:pt x="4872199" y="6964531"/>
                  <a:pt x="4872199" y="6960173"/>
                  <a:pt x="4867951" y="6960173"/>
                </a:cubicBezTo>
                <a:cubicBezTo>
                  <a:pt x="4863709" y="6960173"/>
                  <a:pt x="4857345" y="6960173"/>
                  <a:pt x="4848855" y="6960173"/>
                </a:cubicBezTo>
                <a:cubicBezTo>
                  <a:pt x="4823389" y="6960173"/>
                  <a:pt x="4785191" y="6947115"/>
                  <a:pt x="4734265" y="6920996"/>
                </a:cubicBezTo>
                <a:lnTo>
                  <a:pt x="4711757" y="6914572"/>
                </a:lnTo>
                <a:lnTo>
                  <a:pt x="4658057" y="6916032"/>
                </a:lnTo>
                <a:lnTo>
                  <a:pt x="4715163" y="6934055"/>
                </a:lnTo>
                <a:cubicBezTo>
                  <a:pt x="4736389" y="6951471"/>
                  <a:pt x="4757609" y="6964531"/>
                  <a:pt x="4778827" y="6973245"/>
                </a:cubicBezTo>
                <a:cubicBezTo>
                  <a:pt x="4825513" y="6981947"/>
                  <a:pt x="4848855" y="6995006"/>
                  <a:pt x="4848855" y="7012423"/>
                </a:cubicBezTo>
                <a:cubicBezTo>
                  <a:pt x="4848855" y="7021139"/>
                  <a:pt x="4836126" y="7025484"/>
                  <a:pt x="4810659" y="7025484"/>
                </a:cubicBezTo>
                <a:cubicBezTo>
                  <a:pt x="4755485" y="7025484"/>
                  <a:pt x="4704557" y="7016782"/>
                  <a:pt x="4657873" y="6999363"/>
                </a:cubicBezTo>
                <a:lnTo>
                  <a:pt x="4606939" y="6986304"/>
                </a:lnTo>
                <a:cubicBezTo>
                  <a:pt x="4611187" y="6986304"/>
                  <a:pt x="4621792" y="6986304"/>
                  <a:pt x="4638769" y="6986304"/>
                </a:cubicBezTo>
                <a:cubicBezTo>
                  <a:pt x="4655749" y="6977590"/>
                  <a:pt x="4664237" y="6968887"/>
                  <a:pt x="4664237" y="6960173"/>
                </a:cubicBezTo>
                <a:cubicBezTo>
                  <a:pt x="4655749" y="6951471"/>
                  <a:pt x="4638769" y="6947115"/>
                  <a:pt x="4613304" y="6947115"/>
                </a:cubicBezTo>
                <a:cubicBezTo>
                  <a:pt x="4587843" y="6947115"/>
                  <a:pt x="4572989" y="6942757"/>
                  <a:pt x="4568741" y="6934055"/>
                </a:cubicBezTo>
                <a:lnTo>
                  <a:pt x="4581655" y="6918159"/>
                </a:lnTo>
                <a:lnTo>
                  <a:pt x="4317739" y="6926042"/>
                </a:lnTo>
                <a:cubicBezTo>
                  <a:pt x="4071142" y="6934477"/>
                  <a:pt x="3931937" y="6942916"/>
                  <a:pt x="3900120" y="6951346"/>
                </a:cubicBezTo>
                <a:cubicBezTo>
                  <a:pt x="3839507" y="6973847"/>
                  <a:pt x="3463738" y="6996345"/>
                  <a:pt x="2772813" y="7018844"/>
                </a:cubicBezTo>
                <a:cubicBezTo>
                  <a:pt x="2081886" y="7041342"/>
                  <a:pt x="1730352" y="7052583"/>
                  <a:pt x="1718239" y="7052583"/>
                </a:cubicBezTo>
                <a:cubicBezTo>
                  <a:pt x="1524288" y="7086339"/>
                  <a:pt x="1378829" y="7103209"/>
                  <a:pt x="1281858" y="7103209"/>
                </a:cubicBezTo>
                <a:cubicBezTo>
                  <a:pt x="1203067" y="7103209"/>
                  <a:pt x="1098523" y="7091951"/>
                  <a:pt x="968217" y="7069453"/>
                </a:cubicBezTo>
                <a:cubicBezTo>
                  <a:pt x="837913" y="7046954"/>
                  <a:pt x="739416" y="7030085"/>
                  <a:pt x="672748" y="7018844"/>
                </a:cubicBezTo>
                <a:cubicBezTo>
                  <a:pt x="496985" y="7007586"/>
                  <a:pt x="377286" y="6982289"/>
                  <a:pt x="313649" y="6942921"/>
                </a:cubicBezTo>
                <a:cubicBezTo>
                  <a:pt x="250013" y="6903536"/>
                  <a:pt x="187885" y="6827613"/>
                  <a:pt x="127282" y="6715136"/>
                </a:cubicBezTo>
                <a:cubicBezTo>
                  <a:pt x="66670" y="6591403"/>
                  <a:pt x="30302" y="6504223"/>
                  <a:pt x="18188" y="6453597"/>
                </a:cubicBezTo>
                <a:cubicBezTo>
                  <a:pt x="6067" y="6402986"/>
                  <a:pt x="0" y="6287695"/>
                  <a:pt x="0" y="6107706"/>
                </a:cubicBezTo>
                <a:cubicBezTo>
                  <a:pt x="0" y="5893994"/>
                  <a:pt x="15155" y="5719635"/>
                  <a:pt x="45457" y="5584659"/>
                </a:cubicBezTo>
                <a:cubicBezTo>
                  <a:pt x="69703" y="5460924"/>
                  <a:pt x="75758" y="5387817"/>
                  <a:pt x="63646" y="5365319"/>
                </a:cubicBezTo>
                <a:cubicBezTo>
                  <a:pt x="21222" y="5320322"/>
                  <a:pt x="0" y="5145961"/>
                  <a:pt x="0" y="4842256"/>
                </a:cubicBezTo>
                <a:cubicBezTo>
                  <a:pt x="0" y="4662283"/>
                  <a:pt x="6067" y="4527307"/>
                  <a:pt x="18188" y="4437313"/>
                </a:cubicBezTo>
                <a:cubicBezTo>
                  <a:pt x="42434" y="4223584"/>
                  <a:pt x="86375" y="4071739"/>
                  <a:pt x="150009" y="3981743"/>
                </a:cubicBezTo>
                <a:cubicBezTo>
                  <a:pt x="213646" y="3891766"/>
                  <a:pt x="321223" y="3835512"/>
                  <a:pt x="472749" y="3813013"/>
                </a:cubicBezTo>
                <a:cubicBezTo>
                  <a:pt x="690935" y="3768031"/>
                  <a:pt x="800029" y="3689278"/>
                  <a:pt x="800029" y="3576803"/>
                </a:cubicBezTo>
                <a:lnTo>
                  <a:pt x="804931" y="3544959"/>
                </a:lnTo>
                <a:lnTo>
                  <a:pt x="770711" y="3593434"/>
                </a:lnTo>
                <a:cubicBezTo>
                  <a:pt x="728272" y="3680506"/>
                  <a:pt x="707048" y="3689220"/>
                  <a:pt x="707048" y="3619552"/>
                </a:cubicBezTo>
                <a:cubicBezTo>
                  <a:pt x="707048" y="3610853"/>
                  <a:pt x="714475" y="3593434"/>
                  <a:pt x="729335" y="3567303"/>
                </a:cubicBezTo>
                <a:cubicBezTo>
                  <a:pt x="744189" y="3541185"/>
                  <a:pt x="754794" y="3519409"/>
                  <a:pt x="761160" y="3501993"/>
                </a:cubicBezTo>
                <a:cubicBezTo>
                  <a:pt x="767531" y="3484589"/>
                  <a:pt x="764347" y="3462815"/>
                  <a:pt x="751616" y="3436697"/>
                </a:cubicBezTo>
                <a:cubicBezTo>
                  <a:pt x="747369" y="3427980"/>
                  <a:pt x="745250" y="3414921"/>
                  <a:pt x="745250" y="3397504"/>
                </a:cubicBezTo>
                <a:cubicBezTo>
                  <a:pt x="745250" y="3371386"/>
                  <a:pt x="738879" y="3362672"/>
                  <a:pt x="726149" y="3371386"/>
                </a:cubicBezTo>
                <a:cubicBezTo>
                  <a:pt x="721902" y="3371386"/>
                  <a:pt x="715537" y="3371386"/>
                  <a:pt x="707048" y="3371386"/>
                </a:cubicBezTo>
                <a:cubicBezTo>
                  <a:pt x="677339" y="3388802"/>
                  <a:pt x="662485" y="3388802"/>
                  <a:pt x="662485" y="3371386"/>
                </a:cubicBezTo>
                <a:cubicBezTo>
                  <a:pt x="662485" y="3362672"/>
                  <a:pt x="651880" y="3367029"/>
                  <a:pt x="630654" y="3384445"/>
                </a:cubicBezTo>
                <a:cubicBezTo>
                  <a:pt x="617925" y="3393147"/>
                  <a:pt x="609435" y="3397504"/>
                  <a:pt x="605194" y="3397504"/>
                </a:cubicBezTo>
                <a:cubicBezTo>
                  <a:pt x="596705" y="3397504"/>
                  <a:pt x="600947" y="3375731"/>
                  <a:pt x="617925" y="3332194"/>
                </a:cubicBezTo>
                <a:cubicBezTo>
                  <a:pt x="630654" y="3306075"/>
                  <a:pt x="637026" y="3279945"/>
                  <a:pt x="637026" y="3253826"/>
                </a:cubicBezTo>
                <a:cubicBezTo>
                  <a:pt x="637026" y="3227708"/>
                  <a:pt x="643391" y="3208112"/>
                  <a:pt x="656121" y="3195053"/>
                </a:cubicBezTo>
                <a:cubicBezTo>
                  <a:pt x="668858" y="3181993"/>
                  <a:pt x="677339" y="3188516"/>
                  <a:pt x="681588" y="3214646"/>
                </a:cubicBezTo>
                <a:cubicBezTo>
                  <a:pt x="685829" y="3223348"/>
                  <a:pt x="691139" y="3227708"/>
                  <a:pt x="697503" y="3227708"/>
                </a:cubicBezTo>
                <a:cubicBezTo>
                  <a:pt x="703868" y="3227708"/>
                  <a:pt x="710234" y="3216826"/>
                  <a:pt x="716598" y="3195053"/>
                </a:cubicBezTo>
                <a:cubicBezTo>
                  <a:pt x="722969" y="3173277"/>
                  <a:pt x="726149" y="3153683"/>
                  <a:pt x="726149" y="3136264"/>
                </a:cubicBezTo>
                <a:lnTo>
                  <a:pt x="726149" y="3097087"/>
                </a:lnTo>
                <a:cubicBezTo>
                  <a:pt x="700683" y="3149338"/>
                  <a:pt x="683705" y="3175456"/>
                  <a:pt x="675222" y="3175456"/>
                </a:cubicBezTo>
                <a:cubicBezTo>
                  <a:pt x="666733" y="3166754"/>
                  <a:pt x="657184" y="3171099"/>
                  <a:pt x="646570" y="3188516"/>
                </a:cubicBezTo>
                <a:cubicBezTo>
                  <a:pt x="635963" y="3205932"/>
                  <a:pt x="628537" y="3214646"/>
                  <a:pt x="624289" y="3214646"/>
                </a:cubicBezTo>
                <a:cubicBezTo>
                  <a:pt x="624289" y="3205932"/>
                  <a:pt x="637026" y="3171099"/>
                  <a:pt x="662485" y="3110146"/>
                </a:cubicBezTo>
                <a:cubicBezTo>
                  <a:pt x="649755" y="3136264"/>
                  <a:pt x="637026" y="3155872"/>
                  <a:pt x="624289" y="3168934"/>
                </a:cubicBezTo>
                <a:cubicBezTo>
                  <a:pt x="611559" y="3181993"/>
                  <a:pt x="598828" y="3179814"/>
                  <a:pt x="586092" y="3162397"/>
                </a:cubicBezTo>
                <a:cubicBezTo>
                  <a:pt x="586092" y="3153683"/>
                  <a:pt x="577603" y="3131922"/>
                  <a:pt x="560626" y="3097087"/>
                </a:cubicBezTo>
                <a:cubicBezTo>
                  <a:pt x="556385" y="3088384"/>
                  <a:pt x="564873" y="3070968"/>
                  <a:pt x="586092" y="3044835"/>
                </a:cubicBezTo>
                <a:cubicBezTo>
                  <a:pt x="628537" y="2992598"/>
                  <a:pt x="639143" y="2966468"/>
                  <a:pt x="617925" y="2966468"/>
                </a:cubicBezTo>
                <a:cubicBezTo>
                  <a:pt x="613682" y="2966468"/>
                  <a:pt x="607318" y="2970825"/>
                  <a:pt x="598828" y="2979527"/>
                </a:cubicBezTo>
                <a:cubicBezTo>
                  <a:pt x="573363" y="2988241"/>
                  <a:pt x="531980" y="3038313"/>
                  <a:pt x="474688" y="3129742"/>
                </a:cubicBezTo>
                <a:cubicBezTo>
                  <a:pt x="417390" y="3221171"/>
                  <a:pt x="386620" y="3279945"/>
                  <a:pt x="382379" y="3306075"/>
                </a:cubicBezTo>
                <a:cubicBezTo>
                  <a:pt x="382379" y="3340910"/>
                  <a:pt x="378132" y="3362672"/>
                  <a:pt x="369642" y="3371386"/>
                </a:cubicBezTo>
                <a:lnTo>
                  <a:pt x="369642" y="3279945"/>
                </a:lnTo>
                <a:lnTo>
                  <a:pt x="397239" y="3192846"/>
                </a:lnTo>
                <a:lnTo>
                  <a:pt x="395109" y="3201587"/>
                </a:lnTo>
                <a:lnTo>
                  <a:pt x="407840" y="3188516"/>
                </a:lnTo>
                <a:cubicBezTo>
                  <a:pt x="420575" y="3179814"/>
                  <a:pt x="426941" y="3158040"/>
                  <a:pt x="426941" y="3123205"/>
                </a:cubicBezTo>
                <a:lnTo>
                  <a:pt x="429485" y="3104924"/>
                </a:lnTo>
                <a:lnTo>
                  <a:pt x="431185" y="3101439"/>
                </a:lnTo>
                <a:lnTo>
                  <a:pt x="439671" y="3110146"/>
                </a:lnTo>
                <a:cubicBezTo>
                  <a:pt x="452402" y="3118860"/>
                  <a:pt x="486357" y="3075313"/>
                  <a:pt x="541531" y="2979527"/>
                </a:cubicBezTo>
                <a:cubicBezTo>
                  <a:pt x="575480" y="2927288"/>
                  <a:pt x="586092" y="2901157"/>
                  <a:pt x="573363" y="2901157"/>
                </a:cubicBezTo>
                <a:cubicBezTo>
                  <a:pt x="560626" y="2901157"/>
                  <a:pt x="545772" y="2916408"/>
                  <a:pt x="528801" y="2946884"/>
                </a:cubicBezTo>
                <a:cubicBezTo>
                  <a:pt x="511823" y="2977362"/>
                  <a:pt x="499092" y="2996955"/>
                  <a:pt x="490604" y="3005657"/>
                </a:cubicBezTo>
                <a:cubicBezTo>
                  <a:pt x="469378" y="3023074"/>
                  <a:pt x="458773" y="3040493"/>
                  <a:pt x="458773" y="3057909"/>
                </a:cubicBezTo>
                <a:cubicBezTo>
                  <a:pt x="458773" y="3075313"/>
                  <a:pt x="452402" y="3084027"/>
                  <a:pt x="439671" y="3084027"/>
                </a:cubicBezTo>
                <a:lnTo>
                  <a:pt x="431185" y="3101439"/>
                </a:lnTo>
                <a:lnTo>
                  <a:pt x="430122" y="3100350"/>
                </a:lnTo>
                <a:lnTo>
                  <a:pt x="429485" y="3104924"/>
                </a:lnTo>
                <a:lnTo>
                  <a:pt x="416933" y="3130676"/>
                </a:lnTo>
                <a:lnTo>
                  <a:pt x="452402" y="3018717"/>
                </a:lnTo>
                <a:cubicBezTo>
                  <a:pt x="469378" y="3001300"/>
                  <a:pt x="475744" y="2975182"/>
                  <a:pt x="471503" y="2940349"/>
                </a:cubicBezTo>
                <a:cubicBezTo>
                  <a:pt x="467261" y="2905514"/>
                  <a:pt x="486357" y="2857622"/>
                  <a:pt x="528801" y="2796669"/>
                </a:cubicBezTo>
                <a:cubicBezTo>
                  <a:pt x="545772" y="2770550"/>
                  <a:pt x="564873" y="2744432"/>
                  <a:pt x="586092" y="2718299"/>
                </a:cubicBezTo>
                <a:lnTo>
                  <a:pt x="598828" y="2705240"/>
                </a:lnTo>
                <a:cubicBezTo>
                  <a:pt x="573363" y="2722656"/>
                  <a:pt x="552144" y="2731358"/>
                  <a:pt x="535167" y="2731358"/>
                </a:cubicBezTo>
                <a:lnTo>
                  <a:pt x="528801" y="2731358"/>
                </a:lnTo>
                <a:cubicBezTo>
                  <a:pt x="486357" y="2731358"/>
                  <a:pt x="418451" y="2827144"/>
                  <a:pt x="325081" y="3018717"/>
                </a:cubicBezTo>
                <a:cubicBezTo>
                  <a:pt x="316592" y="2835861"/>
                  <a:pt x="320833" y="2744432"/>
                  <a:pt x="337810" y="2744432"/>
                </a:cubicBezTo>
                <a:cubicBezTo>
                  <a:pt x="337810" y="2753134"/>
                  <a:pt x="350547" y="2737895"/>
                  <a:pt x="376008" y="2698703"/>
                </a:cubicBezTo>
                <a:cubicBezTo>
                  <a:pt x="401474" y="2659525"/>
                  <a:pt x="425878" y="2615978"/>
                  <a:pt x="449222" y="2568084"/>
                </a:cubicBezTo>
                <a:cubicBezTo>
                  <a:pt x="472564" y="2520192"/>
                  <a:pt x="484232" y="2491894"/>
                  <a:pt x="484232" y="2483192"/>
                </a:cubicBezTo>
                <a:cubicBezTo>
                  <a:pt x="484232" y="2422238"/>
                  <a:pt x="552144" y="2313393"/>
                  <a:pt x="687953" y="2156655"/>
                </a:cubicBezTo>
                <a:cubicBezTo>
                  <a:pt x="823761" y="1999916"/>
                  <a:pt x="919256" y="1921534"/>
                  <a:pt x="974430" y="1921534"/>
                </a:cubicBezTo>
                <a:lnTo>
                  <a:pt x="987161" y="1921534"/>
                </a:lnTo>
                <a:cubicBezTo>
                  <a:pt x="995650" y="1912832"/>
                  <a:pt x="999891" y="1904118"/>
                  <a:pt x="999891" y="1895415"/>
                </a:cubicBezTo>
                <a:lnTo>
                  <a:pt x="993527" y="1882356"/>
                </a:lnTo>
                <a:lnTo>
                  <a:pt x="1006262" y="1869297"/>
                </a:lnTo>
                <a:cubicBezTo>
                  <a:pt x="993527" y="1869297"/>
                  <a:pt x="948964" y="1893236"/>
                  <a:pt x="872571" y="1941130"/>
                </a:cubicBezTo>
                <a:cubicBezTo>
                  <a:pt x="796177" y="1989022"/>
                  <a:pt x="753740" y="2021677"/>
                  <a:pt x="745250" y="2039093"/>
                </a:cubicBezTo>
                <a:cubicBezTo>
                  <a:pt x="732513" y="2056512"/>
                  <a:pt x="724025" y="2056512"/>
                  <a:pt x="719784" y="2039093"/>
                </a:cubicBezTo>
                <a:cubicBezTo>
                  <a:pt x="728272" y="2004261"/>
                  <a:pt x="778138" y="1956367"/>
                  <a:pt x="869391" y="1895415"/>
                </a:cubicBezTo>
                <a:cubicBezTo>
                  <a:pt x="960632" y="1834462"/>
                  <a:pt x="1050824" y="1790927"/>
                  <a:pt x="1139948" y="1764794"/>
                </a:cubicBezTo>
                <a:cubicBezTo>
                  <a:pt x="1144195" y="1764794"/>
                  <a:pt x="1157987" y="1753915"/>
                  <a:pt x="1181331" y="1732153"/>
                </a:cubicBezTo>
                <a:cubicBezTo>
                  <a:pt x="1204673" y="1710380"/>
                  <a:pt x="1220589" y="1703843"/>
                  <a:pt x="1229077" y="1712557"/>
                </a:cubicBezTo>
                <a:cubicBezTo>
                  <a:pt x="1233318" y="1712557"/>
                  <a:pt x="1239684" y="1714737"/>
                  <a:pt x="1248172" y="1719080"/>
                </a:cubicBezTo>
                <a:cubicBezTo>
                  <a:pt x="1256662" y="1723439"/>
                  <a:pt x="1263026" y="1725616"/>
                  <a:pt x="1267274" y="1725616"/>
                </a:cubicBezTo>
                <a:cubicBezTo>
                  <a:pt x="1301224" y="1725616"/>
                  <a:pt x="1413695" y="1686427"/>
                  <a:pt x="1604679" y="1608057"/>
                </a:cubicBezTo>
                <a:cubicBezTo>
                  <a:pt x="1625898" y="1616771"/>
                  <a:pt x="1638635" y="1625473"/>
                  <a:pt x="1642875" y="1634175"/>
                </a:cubicBezTo>
                <a:cubicBezTo>
                  <a:pt x="1638635" y="1660306"/>
                  <a:pt x="1642875" y="1669008"/>
                  <a:pt x="1655612" y="1660306"/>
                </a:cubicBezTo>
                <a:lnTo>
                  <a:pt x="1706539" y="1621116"/>
                </a:lnTo>
                <a:cubicBezTo>
                  <a:pt x="1746857" y="1586288"/>
                  <a:pt x="1799907" y="1560167"/>
                  <a:pt x="1865691" y="1542751"/>
                </a:cubicBezTo>
                <a:lnTo>
                  <a:pt x="1871491" y="1542108"/>
                </a:lnTo>
                <a:lnTo>
                  <a:pt x="1872790" y="1518335"/>
                </a:lnTo>
                <a:cubicBezTo>
                  <a:pt x="1872790" y="1462081"/>
                  <a:pt x="1880362" y="1411470"/>
                  <a:pt x="1895519" y="1366473"/>
                </a:cubicBezTo>
                <a:cubicBezTo>
                  <a:pt x="1910664" y="1321476"/>
                  <a:pt x="1915214" y="1259610"/>
                  <a:pt x="1909147" y="1180871"/>
                </a:cubicBezTo>
                <a:cubicBezTo>
                  <a:pt x="1903091" y="1079637"/>
                  <a:pt x="1912181" y="1000899"/>
                  <a:pt x="1936426" y="944661"/>
                </a:cubicBezTo>
                <a:cubicBezTo>
                  <a:pt x="1966727" y="865922"/>
                  <a:pt x="1981882" y="820926"/>
                  <a:pt x="1981882" y="809668"/>
                </a:cubicBezTo>
                <a:cubicBezTo>
                  <a:pt x="1981882" y="775929"/>
                  <a:pt x="1990972" y="742190"/>
                  <a:pt x="2009151" y="708434"/>
                </a:cubicBezTo>
                <a:cubicBezTo>
                  <a:pt x="2027339" y="663451"/>
                  <a:pt x="2060665" y="640953"/>
                  <a:pt x="2109155" y="640953"/>
                </a:cubicBezTo>
                <a:cubicBezTo>
                  <a:pt x="2151579" y="640953"/>
                  <a:pt x="2209158" y="657822"/>
                  <a:pt x="2281885" y="691564"/>
                </a:cubicBezTo>
                <a:cubicBezTo>
                  <a:pt x="2445531" y="767489"/>
                  <a:pt x="2644967" y="814948"/>
                  <a:pt x="2880202" y="833932"/>
                </a:cubicBezTo>
                <a:lnTo>
                  <a:pt x="2927715" y="835758"/>
                </a:lnTo>
                <a:lnTo>
                  <a:pt x="2933991" y="822872"/>
                </a:lnTo>
                <a:lnTo>
                  <a:pt x="2921261" y="822872"/>
                </a:lnTo>
                <a:lnTo>
                  <a:pt x="2927627" y="809813"/>
                </a:lnTo>
                <a:cubicBezTo>
                  <a:pt x="2948845" y="801111"/>
                  <a:pt x="2967947" y="792396"/>
                  <a:pt x="2984924" y="783694"/>
                </a:cubicBezTo>
                <a:cubicBezTo>
                  <a:pt x="2984924" y="783694"/>
                  <a:pt x="2980677" y="779337"/>
                  <a:pt x="2972187" y="770635"/>
                </a:cubicBezTo>
                <a:cubicBezTo>
                  <a:pt x="2955216" y="761918"/>
                  <a:pt x="2944605" y="748859"/>
                  <a:pt x="2940362" y="731443"/>
                </a:cubicBezTo>
                <a:cubicBezTo>
                  <a:pt x="2944605" y="714027"/>
                  <a:pt x="2953093" y="705324"/>
                  <a:pt x="2965823" y="705324"/>
                </a:cubicBezTo>
                <a:cubicBezTo>
                  <a:pt x="3008268" y="705324"/>
                  <a:pt x="3044341" y="674849"/>
                  <a:pt x="3074049" y="613895"/>
                </a:cubicBezTo>
                <a:lnTo>
                  <a:pt x="2997655" y="653073"/>
                </a:lnTo>
                <a:cubicBezTo>
                  <a:pt x="2980677" y="661789"/>
                  <a:pt x="2964760" y="657430"/>
                  <a:pt x="2949908" y="640014"/>
                </a:cubicBezTo>
                <a:cubicBezTo>
                  <a:pt x="2935054" y="622597"/>
                  <a:pt x="2938239" y="613895"/>
                  <a:pt x="2959459" y="613895"/>
                </a:cubicBezTo>
                <a:cubicBezTo>
                  <a:pt x="2972187" y="613895"/>
                  <a:pt x="2978560" y="605181"/>
                  <a:pt x="2978560" y="587765"/>
                </a:cubicBezTo>
                <a:cubicBezTo>
                  <a:pt x="2978560" y="570346"/>
                  <a:pt x="2972187" y="561646"/>
                  <a:pt x="2959459" y="561646"/>
                </a:cubicBezTo>
                <a:cubicBezTo>
                  <a:pt x="2980677" y="535525"/>
                  <a:pt x="2989165" y="513752"/>
                  <a:pt x="2984924" y="496335"/>
                </a:cubicBezTo>
                <a:cubicBezTo>
                  <a:pt x="2984924" y="496335"/>
                  <a:pt x="3010385" y="478919"/>
                  <a:pt x="3061318" y="444096"/>
                </a:cubicBezTo>
                <a:cubicBezTo>
                  <a:pt x="3074049" y="435382"/>
                  <a:pt x="3074049" y="431025"/>
                  <a:pt x="3061318" y="431025"/>
                </a:cubicBezTo>
                <a:cubicBezTo>
                  <a:pt x="3048581" y="431025"/>
                  <a:pt x="3037975" y="422323"/>
                  <a:pt x="3029486" y="404906"/>
                </a:cubicBezTo>
                <a:cubicBezTo>
                  <a:pt x="3029486" y="396192"/>
                  <a:pt x="3008268" y="391847"/>
                  <a:pt x="2965823" y="391847"/>
                </a:cubicBezTo>
                <a:cubicBezTo>
                  <a:pt x="2834255" y="391847"/>
                  <a:pt x="2749373" y="404906"/>
                  <a:pt x="2711175" y="431025"/>
                </a:cubicBezTo>
                <a:cubicBezTo>
                  <a:pt x="2702687" y="439739"/>
                  <a:pt x="2698447" y="444096"/>
                  <a:pt x="2698447" y="444096"/>
                </a:cubicBezTo>
                <a:cubicBezTo>
                  <a:pt x="2685716" y="452798"/>
                  <a:pt x="2681469" y="448441"/>
                  <a:pt x="2685716" y="431025"/>
                </a:cubicBezTo>
                <a:lnTo>
                  <a:pt x="2647519" y="417966"/>
                </a:lnTo>
                <a:cubicBezTo>
                  <a:pt x="2605075" y="426668"/>
                  <a:pt x="2583857" y="422323"/>
                  <a:pt x="2583857" y="404906"/>
                </a:cubicBezTo>
                <a:cubicBezTo>
                  <a:pt x="2583857" y="387490"/>
                  <a:pt x="2624170" y="361372"/>
                  <a:pt x="2704811" y="326537"/>
                </a:cubicBezTo>
                <a:cubicBezTo>
                  <a:pt x="2738767" y="317822"/>
                  <a:pt x="2759985" y="309120"/>
                  <a:pt x="2768475" y="300406"/>
                </a:cubicBezTo>
                <a:lnTo>
                  <a:pt x="2762109" y="300406"/>
                </a:lnTo>
                <a:cubicBezTo>
                  <a:pt x="2762109" y="283002"/>
                  <a:pt x="2866087" y="265585"/>
                  <a:pt x="3074049" y="248167"/>
                </a:cubicBezTo>
                <a:cubicBezTo>
                  <a:pt x="3188639" y="248167"/>
                  <a:pt x="3250177" y="243810"/>
                  <a:pt x="3258667" y="235108"/>
                </a:cubicBezTo>
                <a:cubicBezTo>
                  <a:pt x="3296863" y="208977"/>
                  <a:pt x="3301111" y="182858"/>
                  <a:pt x="3271403" y="156740"/>
                </a:cubicBezTo>
                <a:cubicBezTo>
                  <a:pt x="3258667" y="148023"/>
                  <a:pt x="3253363" y="143678"/>
                  <a:pt x="3255480" y="143678"/>
                </a:cubicBezTo>
                <a:cubicBezTo>
                  <a:pt x="3257604" y="143678"/>
                  <a:pt x="3267155" y="139321"/>
                  <a:pt x="3284134" y="130607"/>
                </a:cubicBezTo>
                <a:cubicBezTo>
                  <a:pt x="3292622" y="130607"/>
                  <a:pt x="3322330" y="117548"/>
                  <a:pt x="3373257" y="91429"/>
                </a:cubicBezTo>
                <a:cubicBezTo>
                  <a:pt x="3364773" y="82715"/>
                  <a:pt x="3354161" y="78356"/>
                  <a:pt x="3341431" y="78356"/>
                </a:cubicBezTo>
                <a:cubicBezTo>
                  <a:pt x="3328694" y="78356"/>
                  <a:pt x="3318089" y="74013"/>
                  <a:pt x="3309599" y="65311"/>
                </a:cubicBezTo>
                <a:lnTo>
                  <a:pt x="3341431" y="52237"/>
                </a:lnTo>
                <a:cubicBezTo>
                  <a:pt x="3341431" y="52237"/>
                  <a:pt x="3345672" y="43535"/>
                  <a:pt x="3354161" y="26119"/>
                </a:cubicBezTo>
                <a:cubicBezTo>
                  <a:pt x="3345672" y="8702"/>
                  <a:pt x="3343548" y="0"/>
                  <a:pt x="334779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0859665"/>
      </p:ext>
    </p:extLst>
  </p:cSld>
  <p:clrMapOvr>
    <a:masterClrMapping/>
  </p:clrMapOvr>
</p:sldLayout>
</file>

<file path=ppt/slideLayouts/slideLayout18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80338" y="1171553"/>
            <a:ext cx="8455796" cy="8488638"/>
          </a:xfrm>
          <a:custGeom>
            <a:avLst/>
            <a:gdLst>
              <a:gd name="connsiteX0" fmla="*/ 1438854 w 8455796"/>
              <a:gd name="connsiteY0" fmla="*/ 7423800 h 8488638"/>
              <a:gd name="connsiteX1" fmla="*/ 1453658 w 8455796"/>
              <a:gd name="connsiteY1" fmla="*/ 7429666 h 8488638"/>
              <a:gd name="connsiteX2" fmla="*/ 1445840 w 8455796"/>
              <a:gd name="connsiteY2" fmla="*/ 7449400 h 8488638"/>
              <a:gd name="connsiteX3" fmla="*/ 1411953 w 8455796"/>
              <a:gd name="connsiteY3" fmla="*/ 7454247 h 8488638"/>
              <a:gd name="connsiteX4" fmla="*/ 1419763 w 8455796"/>
              <a:gd name="connsiteY4" fmla="*/ 7434507 h 8488638"/>
              <a:gd name="connsiteX5" fmla="*/ 1438854 w 8455796"/>
              <a:gd name="connsiteY5" fmla="*/ 7423800 h 8488638"/>
              <a:gd name="connsiteX6" fmla="*/ 1380298 w 8455796"/>
              <a:gd name="connsiteY6" fmla="*/ 7418872 h 8488638"/>
              <a:gd name="connsiteX7" fmla="*/ 1393702 w 8455796"/>
              <a:gd name="connsiteY7" fmla="*/ 7419617 h 8488638"/>
              <a:gd name="connsiteX8" fmla="*/ 1392959 w 8455796"/>
              <a:gd name="connsiteY8" fmla="*/ 7433020 h 8488638"/>
              <a:gd name="connsiteX9" fmla="*/ 1386628 w 8455796"/>
              <a:gd name="connsiteY9" fmla="*/ 7425946 h 8488638"/>
              <a:gd name="connsiteX10" fmla="*/ 1240972 w 8455796"/>
              <a:gd name="connsiteY10" fmla="*/ 7385209 h 8488638"/>
              <a:gd name="connsiteX11" fmla="*/ 1249217 w 8455796"/>
              <a:gd name="connsiteY11" fmla="*/ 7438468 h 8488638"/>
              <a:gd name="connsiteX12" fmla="*/ 1239909 w 8455796"/>
              <a:gd name="connsiteY12" fmla="*/ 7404360 h 8488638"/>
              <a:gd name="connsiteX13" fmla="*/ 1484559 w 8455796"/>
              <a:gd name="connsiteY13" fmla="*/ 7340125 h 8488638"/>
              <a:gd name="connsiteX14" fmla="*/ 1476367 w 8455796"/>
              <a:gd name="connsiteY14" fmla="*/ 7383856 h 8488638"/>
              <a:gd name="connsiteX15" fmla="*/ 1470037 w 8455796"/>
              <a:gd name="connsiteY15" fmla="*/ 7376782 h 8488638"/>
              <a:gd name="connsiteX16" fmla="*/ 1485918 w 8455796"/>
              <a:gd name="connsiteY16" fmla="*/ 7332857 h 8488638"/>
              <a:gd name="connsiteX17" fmla="*/ 1485672 w 8455796"/>
              <a:gd name="connsiteY17" fmla="*/ 7337317 h 8488638"/>
              <a:gd name="connsiteX18" fmla="*/ 1484559 w 8455796"/>
              <a:gd name="connsiteY18" fmla="*/ 7340125 h 8488638"/>
              <a:gd name="connsiteX19" fmla="*/ 1459557 w 8455796"/>
              <a:gd name="connsiteY19" fmla="*/ 7262746 h 8488638"/>
              <a:gd name="connsiteX20" fmla="*/ 1447687 w 8455796"/>
              <a:gd name="connsiteY20" fmla="*/ 7294869 h 8488638"/>
              <a:gd name="connsiteX21" fmla="*/ 1390347 w 8455796"/>
              <a:gd name="connsiteY21" fmla="*/ 7358916 h 8488638"/>
              <a:gd name="connsiteX22" fmla="*/ 1376201 w 8455796"/>
              <a:gd name="connsiteY22" fmla="*/ 7371577 h 8488638"/>
              <a:gd name="connsiteX23" fmla="*/ 1384763 w 8455796"/>
              <a:gd name="connsiteY23" fmla="*/ 7338440 h 8488638"/>
              <a:gd name="connsiteX24" fmla="*/ 1409240 w 8455796"/>
              <a:gd name="connsiteY24" fmla="*/ 7291047 h 8488638"/>
              <a:gd name="connsiteX25" fmla="*/ 1435770 w 8455796"/>
              <a:gd name="connsiteY25" fmla="*/ 7267306 h 8488638"/>
              <a:gd name="connsiteX26" fmla="*/ 1459557 w 8455796"/>
              <a:gd name="connsiteY26" fmla="*/ 7262746 h 8488638"/>
              <a:gd name="connsiteX27" fmla="*/ 1505033 w 8455796"/>
              <a:gd name="connsiteY27" fmla="*/ 7230814 h 8488638"/>
              <a:gd name="connsiteX28" fmla="*/ 1485918 w 8455796"/>
              <a:gd name="connsiteY28" fmla="*/ 7332857 h 8488638"/>
              <a:gd name="connsiteX29" fmla="*/ 1489389 w 8455796"/>
              <a:gd name="connsiteY29" fmla="*/ 7270287 h 8488638"/>
              <a:gd name="connsiteX30" fmla="*/ 1497216 w 8455796"/>
              <a:gd name="connsiteY30" fmla="*/ 7250548 h 8488638"/>
              <a:gd name="connsiteX31" fmla="*/ 1505033 w 8455796"/>
              <a:gd name="connsiteY31" fmla="*/ 7230814 h 8488638"/>
              <a:gd name="connsiteX32" fmla="*/ 2025982 w 8455796"/>
              <a:gd name="connsiteY32" fmla="*/ 7172311 h 8488638"/>
              <a:gd name="connsiteX33" fmla="*/ 2039384 w 8455796"/>
              <a:gd name="connsiteY33" fmla="*/ 7173055 h 8488638"/>
              <a:gd name="connsiteX34" fmla="*/ 2038646 w 8455796"/>
              <a:gd name="connsiteY34" fmla="*/ 7186466 h 8488638"/>
              <a:gd name="connsiteX35" fmla="*/ 2025237 w 8455796"/>
              <a:gd name="connsiteY35" fmla="*/ 7185715 h 8488638"/>
              <a:gd name="connsiteX36" fmla="*/ 2025982 w 8455796"/>
              <a:gd name="connsiteY36" fmla="*/ 7172311 h 8488638"/>
              <a:gd name="connsiteX37" fmla="*/ 1469920 w 8455796"/>
              <a:gd name="connsiteY37" fmla="*/ 6985140 h 8488638"/>
              <a:gd name="connsiteX38" fmla="*/ 1457722 w 8455796"/>
              <a:gd name="connsiteY38" fmla="*/ 6992870 h 8488638"/>
              <a:gd name="connsiteX39" fmla="*/ 1429049 w 8455796"/>
              <a:gd name="connsiteY39" fmla="*/ 7024890 h 8488638"/>
              <a:gd name="connsiteX40" fmla="*/ 1420859 w 8455796"/>
              <a:gd name="connsiteY40" fmla="*/ 7051331 h 8488638"/>
              <a:gd name="connsiteX41" fmla="*/ 1447674 w 8455796"/>
              <a:gd name="connsiteY41" fmla="*/ 7052812 h 8488638"/>
              <a:gd name="connsiteX42" fmla="*/ 1426831 w 8455796"/>
              <a:gd name="connsiteY42" fmla="*/ 7186129 h 8488638"/>
              <a:gd name="connsiteX43" fmla="*/ 1454382 w 8455796"/>
              <a:gd name="connsiteY43" fmla="*/ 7174214 h 8488638"/>
              <a:gd name="connsiteX44" fmla="*/ 1477096 w 8455796"/>
              <a:gd name="connsiteY44" fmla="*/ 7128410 h 8488638"/>
              <a:gd name="connsiteX45" fmla="*/ 1478205 w 8455796"/>
              <a:gd name="connsiteY45" fmla="*/ 6987278 h 8488638"/>
              <a:gd name="connsiteX46" fmla="*/ 1469920 w 8455796"/>
              <a:gd name="connsiteY46" fmla="*/ 6985140 h 8488638"/>
              <a:gd name="connsiteX47" fmla="*/ 1994311 w 8455796"/>
              <a:gd name="connsiteY47" fmla="*/ 6894893 h 8488638"/>
              <a:gd name="connsiteX48" fmla="*/ 2007714 w 8455796"/>
              <a:gd name="connsiteY48" fmla="*/ 6895638 h 8488638"/>
              <a:gd name="connsiteX49" fmla="*/ 2006971 w 8455796"/>
              <a:gd name="connsiteY49" fmla="*/ 6909041 h 8488638"/>
              <a:gd name="connsiteX50" fmla="*/ 1993568 w 8455796"/>
              <a:gd name="connsiteY50" fmla="*/ 6908297 h 8488638"/>
              <a:gd name="connsiteX51" fmla="*/ 1994311 w 8455796"/>
              <a:gd name="connsiteY51" fmla="*/ 6894893 h 8488638"/>
              <a:gd name="connsiteX52" fmla="*/ 2208891 w 8455796"/>
              <a:gd name="connsiteY52" fmla="*/ 6874865 h 8488638"/>
              <a:gd name="connsiteX53" fmla="*/ 2223694 w 8455796"/>
              <a:gd name="connsiteY53" fmla="*/ 6880733 h 8488638"/>
              <a:gd name="connsiteX54" fmla="*/ 2222207 w 8455796"/>
              <a:gd name="connsiteY54" fmla="*/ 6907538 h 8488638"/>
              <a:gd name="connsiteX55" fmla="*/ 2168966 w 8455796"/>
              <a:gd name="connsiteY55" fmla="*/ 7018884 h 8488638"/>
              <a:gd name="connsiteX56" fmla="*/ 2059123 w 8455796"/>
              <a:gd name="connsiteY56" fmla="*/ 7180879 h 8488638"/>
              <a:gd name="connsiteX57" fmla="*/ 2047951 w 8455796"/>
              <a:gd name="connsiteY57" fmla="*/ 7139913 h 8488638"/>
              <a:gd name="connsiteX58" fmla="*/ 2189807 w 8455796"/>
              <a:gd name="connsiteY58" fmla="*/ 6885568 h 8488638"/>
              <a:gd name="connsiteX59" fmla="*/ 2208891 w 8455796"/>
              <a:gd name="connsiteY59" fmla="*/ 6874865 h 8488638"/>
              <a:gd name="connsiteX60" fmla="*/ 2658624 w 8455796"/>
              <a:gd name="connsiteY60" fmla="*/ 6797290 h 8488638"/>
              <a:gd name="connsiteX61" fmla="*/ 2670539 w 8455796"/>
              <a:gd name="connsiteY61" fmla="*/ 6824840 h 8488638"/>
              <a:gd name="connsiteX62" fmla="*/ 2663467 w 8455796"/>
              <a:gd name="connsiteY62" fmla="*/ 6831170 h 8488638"/>
              <a:gd name="connsiteX63" fmla="*/ 1150866 w 8455796"/>
              <a:gd name="connsiteY63" fmla="*/ 6706899 h 8488638"/>
              <a:gd name="connsiteX64" fmla="*/ 1127779 w 8455796"/>
              <a:gd name="connsiteY64" fmla="*/ 6759408 h 8488638"/>
              <a:gd name="connsiteX65" fmla="*/ 1118102 w 8455796"/>
              <a:gd name="connsiteY65" fmla="*/ 6812657 h 8488638"/>
              <a:gd name="connsiteX66" fmla="*/ 1150866 w 8455796"/>
              <a:gd name="connsiteY66" fmla="*/ 6706899 h 8488638"/>
              <a:gd name="connsiteX67" fmla="*/ 4900567 w 8455796"/>
              <a:gd name="connsiteY67" fmla="*/ 6568555 h 8488638"/>
              <a:gd name="connsiteX68" fmla="*/ 4901615 w 8455796"/>
              <a:gd name="connsiteY68" fmla="*/ 6575222 h 8488638"/>
              <a:gd name="connsiteX69" fmla="*/ 4942388 w 8455796"/>
              <a:gd name="connsiteY69" fmla="*/ 6609040 h 8488638"/>
              <a:gd name="connsiteX70" fmla="*/ 2457886 w 8455796"/>
              <a:gd name="connsiteY70" fmla="*/ 6416358 h 8488638"/>
              <a:gd name="connsiteX71" fmla="*/ 2463473 w 8455796"/>
              <a:gd name="connsiteY71" fmla="*/ 6436836 h 8488638"/>
              <a:gd name="connsiteX72" fmla="*/ 2456398 w 8455796"/>
              <a:gd name="connsiteY72" fmla="*/ 6443166 h 8488638"/>
              <a:gd name="connsiteX73" fmla="*/ 4666189 w 8455796"/>
              <a:gd name="connsiteY73" fmla="*/ 6341663 h 8488638"/>
              <a:gd name="connsiteX74" fmla="*/ 4667935 w 8455796"/>
              <a:gd name="connsiteY74" fmla="*/ 6382589 h 8488638"/>
              <a:gd name="connsiteX75" fmla="*/ 4683841 w 8455796"/>
              <a:gd name="connsiteY75" fmla="*/ 6398385 h 8488638"/>
              <a:gd name="connsiteX76" fmla="*/ 4809979 w 8455796"/>
              <a:gd name="connsiteY76" fmla="*/ 6517192 h 8488638"/>
              <a:gd name="connsiteX77" fmla="*/ 4816435 w 8455796"/>
              <a:gd name="connsiteY77" fmla="*/ 6522677 h 8488638"/>
              <a:gd name="connsiteX78" fmla="*/ 4815095 w 8455796"/>
              <a:gd name="connsiteY78" fmla="*/ 6485815 h 8488638"/>
              <a:gd name="connsiteX79" fmla="*/ 3197894 w 8455796"/>
              <a:gd name="connsiteY79" fmla="*/ 6223794 h 8488638"/>
              <a:gd name="connsiteX80" fmla="*/ 3171131 w 8455796"/>
              <a:gd name="connsiteY80" fmla="*/ 6246278 h 8488638"/>
              <a:gd name="connsiteX81" fmla="*/ 3169416 w 8455796"/>
              <a:gd name="connsiteY81" fmla="*/ 6379831 h 8488638"/>
              <a:gd name="connsiteX82" fmla="*/ 3178910 w 8455796"/>
              <a:gd name="connsiteY82" fmla="*/ 6617182 h 8488638"/>
              <a:gd name="connsiteX83" fmla="*/ 3197893 w 8455796"/>
              <a:gd name="connsiteY83" fmla="*/ 6712113 h 8488638"/>
              <a:gd name="connsiteX84" fmla="*/ 1591792 w 8455796"/>
              <a:gd name="connsiteY84" fmla="*/ 5404721 h 8488638"/>
              <a:gd name="connsiteX85" fmla="*/ 1582299 w 8455796"/>
              <a:gd name="connsiteY85" fmla="*/ 5433197 h 8488638"/>
              <a:gd name="connsiteX86" fmla="*/ 1572808 w 8455796"/>
              <a:gd name="connsiteY86" fmla="*/ 5433197 h 8488638"/>
              <a:gd name="connsiteX87" fmla="*/ 1976785 w 8455796"/>
              <a:gd name="connsiteY87" fmla="*/ 5383611 h 8488638"/>
              <a:gd name="connsiteX88" fmla="*/ 1957622 w 8455796"/>
              <a:gd name="connsiteY88" fmla="*/ 5405295 h 8488638"/>
              <a:gd name="connsiteX89" fmla="*/ 1947661 w 8455796"/>
              <a:gd name="connsiteY89" fmla="*/ 5433316 h 8488638"/>
              <a:gd name="connsiteX90" fmla="*/ 1961070 w 8455796"/>
              <a:gd name="connsiteY90" fmla="*/ 5434067 h 8488638"/>
              <a:gd name="connsiteX91" fmla="*/ 1989557 w 8455796"/>
              <a:gd name="connsiteY91" fmla="*/ 5405388 h 8488638"/>
              <a:gd name="connsiteX92" fmla="*/ 1999840 w 8455796"/>
              <a:gd name="connsiteY92" fmla="*/ 5389496 h 8488638"/>
              <a:gd name="connsiteX93" fmla="*/ 1981036 w 8455796"/>
              <a:gd name="connsiteY93" fmla="*/ 5385737 h 8488638"/>
              <a:gd name="connsiteX94" fmla="*/ 2014217 w 8455796"/>
              <a:gd name="connsiteY94" fmla="*/ 5354650 h 8488638"/>
              <a:gd name="connsiteX95" fmla="*/ 2004327 w 8455796"/>
              <a:gd name="connsiteY95" fmla="*/ 5358724 h 8488638"/>
              <a:gd name="connsiteX96" fmla="*/ 1998389 w 8455796"/>
              <a:gd name="connsiteY96" fmla="*/ 5363561 h 8488638"/>
              <a:gd name="connsiteX97" fmla="*/ 2007146 w 8455796"/>
              <a:gd name="connsiteY97" fmla="*/ 5366745 h 8488638"/>
              <a:gd name="connsiteX98" fmla="*/ 2010160 w 8455796"/>
              <a:gd name="connsiteY98" fmla="*/ 5370765 h 8488638"/>
              <a:gd name="connsiteX99" fmla="*/ 2014195 w 8455796"/>
              <a:gd name="connsiteY99" fmla="*/ 5362632 h 8488638"/>
              <a:gd name="connsiteX100" fmla="*/ 2014217 w 8455796"/>
              <a:gd name="connsiteY100" fmla="*/ 5354650 h 8488638"/>
              <a:gd name="connsiteX101" fmla="*/ 870267 w 8455796"/>
              <a:gd name="connsiteY101" fmla="*/ 5262311 h 8488638"/>
              <a:gd name="connsiteX102" fmla="*/ 879759 w 8455796"/>
              <a:gd name="connsiteY102" fmla="*/ 5271803 h 8488638"/>
              <a:gd name="connsiteX103" fmla="*/ 870268 w 8455796"/>
              <a:gd name="connsiteY103" fmla="*/ 5281304 h 8488638"/>
              <a:gd name="connsiteX104" fmla="*/ 860775 w 8455796"/>
              <a:gd name="connsiteY104" fmla="*/ 5271803 h 8488638"/>
              <a:gd name="connsiteX105" fmla="*/ 870267 w 8455796"/>
              <a:gd name="connsiteY105" fmla="*/ 5262311 h 8488638"/>
              <a:gd name="connsiteX106" fmla="*/ 5791356 w 8455796"/>
              <a:gd name="connsiteY106" fmla="*/ 5184583 h 8488638"/>
              <a:gd name="connsiteX107" fmla="*/ 5778553 w 8455796"/>
              <a:gd name="connsiteY107" fmla="*/ 5186364 h 8488638"/>
              <a:gd name="connsiteX108" fmla="*/ 5607666 w 8455796"/>
              <a:gd name="connsiteY108" fmla="*/ 5214840 h 8488638"/>
              <a:gd name="connsiteX109" fmla="*/ 5605685 w 8455796"/>
              <a:gd name="connsiteY109" fmla="*/ 5214841 h 8488638"/>
              <a:gd name="connsiteX110" fmla="*/ 5608830 w 8455796"/>
              <a:gd name="connsiteY110" fmla="*/ 5217650 h 8488638"/>
              <a:gd name="connsiteX111" fmla="*/ 5631407 w 8455796"/>
              <a:gd name="connsiteY111" fmla="*/ 5237711 h 8488638"/>
              <a:gd name="connsiteX112" fmla="*/ 5633772 w 8455796"/>
              <a:gd name="connsiteY112" fmla="*/ 5236205 h 8488638"/>
              <a:gd name="connsiteX113" fmla="*/ 5712098 w 8455796"/>
              <a:gd name="connsiteY113" fmla="*/ 5224341 h 8488638"/>
              <a:gd name="connsiteX114" fmla="*/ 5803955 w 8455796"/>
              <a:gd name="connsiteY114" fmla="*/ 5196781 h 8488638"/>
              <a:gd name="connsiteX115" fmla="*/ 5815047 w 8455796"/>
              <a:gd name="connsiteY115" fmla="*/ 5181287 h 8488638"/>
              <a:gd name="connsiteX116" fmla="*/ 5798366 w 8455796"/>
              <a:gd name="connsiteY116" fmla="*/ 5183607 h 8488638"/>
              <a:gd name="connsiteX117" fmla="*/ 5812341 w 8455796"/>
              <a:gd name="connsiteY117" fmla="*/ 5191686 h 8488638"/>
              <a:gd name="connsiteX118" fmla="*/ 5816044 w 8455796"/>
              <a:gd name="connsiteY118" fmla="*/ 5194471 h 8488638"/>
              <a:gd name="connsiteX119" fmla="*/ 5827118 w 8455796"/>
              <a:gd name="connsiteY119" fmla="*/ 5192767 h 8488638"/>
              <a:gd name="connsiteX120" fmla="*/ 5818948 w 8455796"/>
              <a:gd name="connsiteY120" fmla="*/ 5184860 h 8488638"/>
              <a:gd name="connsiteX121" fmla="*/ 5541943 w 8455796"/>
              <a:gd name="connsiteY121" fmla="*/ 5157927 h 8488638"/>
              <a:gd name="connsiteX122" fmla="*/ 5561102 w 8455796"/>
              <a:gd name="connsiteY122" fmla="*/ 5175033 h 8488638"/>
              <a:gd name="connsiteX123" fmla="*/ 5569692 w 8455796"/>
              <a:gd name="connsiteY123" fmla="*/ 5174497 h 8488638"/>
              <a:gd name="connsiteX124" fmla="*/ 5588680 w 8455796"/>
              <a:gd name="connsiteY124" fmla="*/ 5167370 h 8488638"/>
              <a:gd name="connsiteX125" fmla="*/ 5576813 w 8455796"/>
              <a:gd name="connsiteY125" fmla="*/ 5160253 h 8488638"/>
              <a:gd name="connsiteX126" fmla="*/ 1183564 w 8455796"/>
              <a:gd name="connsiteY126" fmla="*/ 5157877 h 8488638"/>
              <a:gd name="connsiteX127" fmla="*/ 1212041 w 8455796"/>
              <a:gd name="connsiteY127" fmla="*/ 5176873 h 8488638"/>
              <a:gd name="connsiteX128" fmla="*/ 1193057 w 8455796"/>
              <a:gd name="connsiteY128" fmla="*/ 5195855 h 8488638"/>
              <a:gd name="connsiteX129" fmla="*/ 1079132 w 8455796"/>
              <a:gd name="connsiteY129" fmla="*/ 5243325 h 8488638"/>
              <a:gd name="connsiteX130" fmla="*/ 889252 w 8455796"/>
              <a:gd name="connsiteY130" fmla="*/ 5290796 h 8488638"/>
              <a:gd name="connsiteX131" fmla="*/ 908245 w 8455796"/>
              <a:gd name="connsiteY131" fmla="*/ 5252818 h 8488638"/>
              <a:gd name="connsiteX132" fmla="*/ 1183564 w 8455796"/>
              <a:gd name="connsiteY132" fmla="*/ 5157877 h 8488638"/>
              <a:gd name="connsiteX133" fmla="*/ 243672 w 8455796"/>
              <a:gd name="connsiteY133" fmla="*/ 5053446 h 8488638"/>
              <a:gd name="connsiteX134" fmla="*/ 272158 w 8455796"/>
              <a:gd name="connsiteY134" fmla="*/ 5072439 h 8488638"/>
              <a:gd name="connsiteX135" fmla="*/ 253173 w 8455796"/>
              <a:gd name="connsiteY135" fmla="*/ 5081931 h 8488638"/>
              <a:gd name="connsiteX136" fmla="*/ 224688 w 8455796"/>
              <a:gd name="connsiteY136" fmla="*/ 5062947 h 8488638"/>
              <a:gd name="connsiteX137" fmla="*/ 243672 w 8455796"/>
              <a:gd name="connsiteY137" fmla="*/ 5053446 h 8488638"/>
              <a:gd name="connsiteX138" fmla="*/ 1031662 w 8455796"/>
              <a:gd name="connsiteY138" fmla="*/ 5034462 h 8488638"/>
              <a:gd name="connsiteX139" fmla="*/ 1041154 w 8455796"/>
              <a:gd name="connsiteY139" fmla="*/ 5043954 h 8488638"/>
              <a:gd name="connsiteX140" fmla="*/ 1031661 w 8455796"/>
              <a:gd name="connsiteY140" fmla="*/ 5053445 h 8488638"/>
              <a:gd name="connsiteX141" fmla="*/ 1022170 w 8455796"/>
              <a:gd name="connsiteY141" fmla="*/ 5043954 h 8488638"/>
              <a:gd name="connsiteX142" fmla="*/ 1031662 w 8455796"/>
              <a:gd name="connsiteY142" fmla="*/ 5034462 h 8488638"/>
              <a:gd name="connsiteX143" fmla="*/ 354895 w 8455796"/>
              <a:gd name="connsiteY143" fmla="*/ 5026320 h 8488638"/>
              <a:gd name="connsiteX144" fmla="*/ 319628 w 8455796"/>
              <a:gd name="connsiteY144" fmla="*/ 5053446 h 8488638"/>
              <a:gd name="connsiteX145" fmla="*/ 319629 w 8455796"/>
              <a:gd name="connsiteY145" fmla="*/ 5043953 h 8488638"/>
              <a:gd name="connsiteX146" fmla="*/ 360756 w 8455796"/>
              <a:gd name="connsiteY146" fmla="*/ 5021812 h 8488638"/>
              <a:gd name="connsiteX147" fmla="*/ 357597 w 8455796"/>
              <a:gd name="connsiteY147" fmla="*/ 5024969 h 8488638"/>
              <a:gd name="connsiteX148" fmla="*/ 354895 w 8455796"/>
              <a:gd name="connsiteY148" fmla="*/ 5026320 h 8488638"/>
              <a:gd name="connsiteX149" fmla="*/ 224688 w 8455796"/>
              <a:gd name="connsiteY149" fmla="*/ 5015476 h 8488638"/>
              <a:gd name="connsiteX150" fmla="*/ 234181 w 8455796"/>
              <a:gd name="connsiteY150" fmla="*/ 5024969 h 8488638"/>
              <a:gd name="connsiteX151" fmla="*/ 224687 w 8455796"/>
              <a:gd name="connsiteY151" fmla="*/ 5034462 h 8488638"/>
              <a:gd name="connsiteX152" fmla="*/ 224688 w 8455796"/>
              <a:gd name="connsiteY152" fmla="*/ 5024970 h 8488638"/>
              <a:gd name="connsiteX153" fmla="*/ 1696226 w 8455796"/>
              <a:gd name="connsiteY153" fmla="*/ 4986992 h 8488638"/>
              <a:gd name="connsiteX154" fmla="*/ 1686733 w 8455796"/>
              <a:gd name="connsiteY154" fmla="*/ 5005976 h 8488638"/>
              <a:gd name="connsiteX155" fmla="*/ 1677240 w 8455796"/>
              <a:gd name="connsiteY155" fmla="*/ 5005975 h 8488638"/>
              <a:gd name="connsiteX156" fmla="*/ 443045 w 8455796"/>
              <a:gd name="connsiteY156" fmla="*/ 4958515 h 8488638"/>
              <a:gd name="connsiteX157" fmla="*/ 360756 w 8455796"/>
              <a:gd name="connsiteY157" fmla="*/ 5021812 h 8488638"/>
              <a:gd name="connsiteX158" fmla="*/ 405066 w 8455796"/>
              <a:gd name="connsiteY158" fmla="*/ 4977499 h 8488638"/>
              <a:gd name="connsiteX159" fmla="*/ 424061 w 8455796"/>
              <a:gd name="connsiteY159" fmla="*/ 4968007 h 8488638"/>
              <a:gd name="connsiteX160" fmla="*/ 443045 w 8455796"/>
              <a:gd name="connsiteY160" fmla="*/ 4958515 h 8488638"/>
              <a:gd name="connsiteX161" fmla="*/ 331495 w 8455796"/>
              <a:gd name="connsiteY161" fmla="*/ 4939522 h 8488638"/>
              <a:gd name="connsiteX162" fmla="*/ 367098 w 8455796"/>
              <a:gd name="connsiteY162" fmla="*/ 4939522 h 8488638"/>
              <a:gd name="connsiteX163" fmla="*/ 357596 w 8455796"/>
              <a:gd name="connsiteY163" fmla="*/ 4968007 h 8488638"/>
              <a:gd name="connsiteX164" fmla="*/ 272159 w 8455796"/>
              <a:gd name="connsiteY164" fmla="*/ 4977499 h 8488638"/>
              <a:gd name="connsiteX165" fmla="*/ 253174 w 8455796"/>
              <a:gd name="connsiteY165" fmla="*/ 4977500 h 8488638"/>
              <a:gd name="connsiteX166" fmla="*/ 281651 w 8455796"/>
              <a:gd name="connsiteY166" fmla="*/ 4958515 h 8488638"/>
              <a:gd name="connsiteX167" fmla="*/ 331495 w 8455796"/>
              <a:gd name="connsiteY167" fmla="*/ 4939522 h 8488638"/>
              <a:gd name="connsiteX168" fmla="*/ 143310 w 8455796"/>
              <a:gd name="connsiteY168" fmla="*/ 4897481 h 8488638"/>
              <a:gd name="connsiteX169" fmla="*/ 113940 w 8455796"/>
              <a:gd name="connsiteY169" fmla="*/ 4942670 h 8488638"/>
              <a:gd name="connsiteX170" fmla="*/ 129748 w 8455796"/>
              <a:gd name="connsiteY170" fmla="*/ 4911045 h 8488638"/>
              <a:gd name="connsiteX171" fmla="*/ 566462 w 8455796"/>
              <a:gd name="connsiteY171" fmla="*/ 4749649 h 8488638"/>
              <a:gd name="connsiteX172" fmla="*/ 523742 w 8455796"/>
              <a:gd name="connsiteY172" fmla="*/ 4754391 h 8488638"/>
              <a:gd name="connsiteX173" fmla="*/ 500008 w 8455796"/>
              <a:gd name="connsiteY173" fmla="*/ 4768634 h 8488638"/>
              <a:gd name="connsiteX174" fmla="*/ 519001 w 8455796"/>
              <a:gd name="connsiteY174" fmla="*/ 4787618 h 8488638"/>
              <a:gd name="connsiteX175" fmla="*/ 414569 w 8455796"/>
              <a:gd name="connsiteY175" fmla="*/ 4873066 h 8488638"/>
              <a:gd name="connsiteX176" fmla="*/ 443045 w 8455796"/>
              <a:gd name="connsiteY176" fmla="*/ 4882559 h 8488638"/>
              <a:gd name="connsiteX177" fmla="*/ 490515 w 8455796"/>
              <a:gd name="connsiteY177" fmla="*/ 4863575 h 8488638"/>
              <a:gd name="connsiteX178" fmla="*/ 585456 w 8455796"/>
              <a:gd name="connsiteY178" fmla="*/ 4759142 h 8488638"/>
              <a:gd name="connsiteX179" fmla="*/ 566462 w 8455796"/>
              <a:gd name="connsiteY179" fmla="*/ 4749649 h 8488638"/>
              <a:gd name="connsiteX180" fmla="*/ 528494 w 8455796"/>
              <a:gd name="connsiteY180" fmla="*/ 4331920 h 8488638"/>
              <a:gd name="connsiteX181" fmla="*/ 476272 w 8455796"/>
              <a:gd name="connsiteY181" fmla="*/ 4355656 h 8488638"/>
              <a:gd name="connsiteX182" fmla="*/ 433552 w 8455796"/>
              <a:gd name="connsiteY182" fmla="*/ 4388882 h 8488638"/>
              <a:gd name="connsiteX183" fmla="*/ 528494 w 8455796"/>
              <a:gd name="connsiteY183" fmla="*/ 4331920 h 8488638"/>
              <a:gd name="connsiteX184" fmla="*/ 3027927 w 8455796"/>
              <a:gd name="connsiteY184" fmla="*/ 2826565 h 8488638"/>
              <a:gd name="connsiteX185" fmla="*/ 3038406 w 8455796"/>
              <a:gd name="connsiteY185" fmla="*/ 2846696 h 8488638"/>
              <a:gd name="connsiteX186" fmla="*/ 3038727 w 8455796"/>
              <a:gd name="connsiteY186" fmla="*/ 2843252 h 8488638"/>
              <a:gd name="connsiteX187" fmla="*/ 3039177 w 8455796"/>
              <a:gd name="connsiteY187" fmla="*/ 2830968 h 8488638"/>
              <a:gd name="connsiteX188" fmla="*/ 2623516 w 8455796"/>
              <a:gd name="connsiteY188" fmla="*/ 2316147 h 8488638"/>
              <a:gd name="connsiteX189" fmla="*/ 2616908 w 8455796"/>
              <a:gd name="connsiteY189" fmla="*/ 2322974 h 8488638"/>
              <a:gd name="connsiteX190" fmla="*/ 2610081 w 8455796"/>
              <a:gd name="connsiteY190" fmla="*/ 2316365 h 8488638"/>
              <a:gd name="connsiteX191" fmla="*/ 2623516 w 8455796"/>
              <a:gd name="connsiteY191" fmla="*/ 2316147 h 8488638"/>
              <a:gd name="connsiteX192" fmla="*/ 907753 w 8455796"/>
              <a:gd name="connsiteY192" fmla="*/ 2244126 h 8488638"/>
              <a:gd name="connsiteX193" fmla="*/ 917078 w 8455796"/>
              <a:gd name="connsiteY193" fmla="*/ 2249849 h 8488638"/>
              <a:gd name="connsiteX194" fmla="*/ 924111 w 8455796"/>
              <a:gd name="connsiteY194" fmla="*/ 2269880 h 8488638"/>
              <a:gd name="connsiteX195" fmla="*/ 907064 w 8455796"/>
              <a:gd name="connsiteY195" fmla="*/ 2253378 h 8488638"/>
              <a:gd name="connsiteX196" fmla="*/ 907753 w 8455796"/>
              <a:gd name="connsiteY196" fmla="*/ 2244126 h 8488638"/>
              <a:gd name="connsiteX197" fmla="*/ 4659937 w 8455796"/>
              <a:gd name="connsiteY197" fmla="*/ 2050662 h 8488638"/>
              <a:gd name="connsiteX198" fmla="*/ 4669439 w 8455796"/>
              <a:gd name="connsiteY198" fmla="*/ 2060163 h 8488638"/>
              <a:gd name="connsiteX199" fmla="*/ 4659939 w 8455796"/>
              <a:gd name="connsiteY199" fmla="*/ 2060163 h 8488638"/>
              <a:gd name="connsiteX200" fmla="*/ 874036 w 8455796"/>
              <a:gd name="connsiteY200" fmla="*/ 1666431 h 8488638"/>
              <a:gd name="connsiteX201" fmla="*/ 843888 w 8455796"/>
              <a:gd name="connsiteY201" fmla="*/ 1670280 h 8488638"/>
              <a:gd name="connsiteX202" fmla="*/ 874466 w 8455796"/>
              <a:gd name="connsiteY202" fmla="*/ 1693283 h 8488638"/>
              <a:gd name="connsiteX203" fmla="*/ 928386 w 8455796"/>
              <a:gd name="connsiteY203" fmla="*/ 1705832 h 8488638"/>
              <a:gd name="connsiteX204" fmla="*/ 921294 w 8455796"/>
              <a:gd name="connsiteY204" fmla="*/ 1682450 h 8488638"/>
              <a:gd name="connsiteX205" fmla="*/ 874036 w 8455796"/>
              <a:gd name="connsiteY205" fmla="*/ 1666431 h 8488638"/>
              <a:gd name="connsiteX206" fmla="*/ 596996 w 8455796"/>
              <a:gd name="connsiteY206" fmla="*/ 1454403 h 8488638"/>
              <a:gd name="connsiteX207" fmla="*/ 602061 w 8455796"/>
              <a:gd name="connsiteY207" fmla="*/ 1456002 h 8488638"/>
              <a:gd name="connsiteX208" fmla="*/ 615700 w 8455796"/>
              <a:gd name="connsiteY208" fmla="*/ 1469206 h 8488638"/>
              <a:gd name="connsiteX209" fmla="*/ 595460 w 8455796"/>
              <a:gd name="connsiteY209" fmla="*/ 1462821 h 8488638"/>
              <a:gd name="connsiteX210" fmla="*/ 596996 w 8455796"/>
              <a:gd name="connsiteY210" fmla="*/ 1454403 h 8488638"/>
              <a:gd name="connsiteX211" fmla="*/ 3527809 w 8455796"/>
              <a:gd name="connsiteY211" fmla="*/ 777310 h 8488638"/>
              <a:gd name="connsiteX212" fmla="*/ 3530185 w 8455796"/>
              <a:gd name="connsiteY212" fmla="*/ 787989 h 8488638"/>
              <a:gd name="connsiteX213" fmla="*/ 3520683 w 8455796"/>
              <a:gd name="connsiteY213" fmla="*/ 806974 h 8488638"/>
              <a:gd name="connsiteX214" fmla="*/ 3520683 w 8455796"/>
              <a:gd name="connsiteY214" fmla="*/ 783248 h 8488638"/>
              <a:gd name="connsiteX215" fmla="*/ 3527809 w 8455796"/>
              <a:gd name="connsiteY215" fmla="*/ 777310 h 8488638"/>
              <a:gd name="connsiteX216" fmla="*/ 3895693 w 8455796"/>
              <a:gd name="connsiteY216" fmla="*/ 332293 h 8488638"/>
              <a:gd name="connsiteX217" fmla="*/ 3900434 w 8455796"/>
              <a:gd name="connsiteY217" fmla="*/ 370261 h 8488638"/>
              <a:gd name="connsiteX218" fmla="*/ 3928922 w 8455796"/>
              <a:gd name="connsiteY218" fmla="*/ 417730 h 8488638"/>
              <a:gd name="connsiteX219" fmla="*/ 3940789 w 8455796"/>
              <a:gd name="connsiteY219" fmla="*/ 396371 h 8488638"/>
              <a:gd name="connsiteX220" fmla="*/ 3919429 w 8455796"/>
              <a:gd name="connsiteY220" fmla="*/ 351276 h 8488638"/>
              <a:gd name="connsiteX221" fmla="*/ 3895693 w 8455796"/>
              <a:gd name="connsiteY221" fmla="*/ 332293 h 8488638"/>
              <a:gd name="connsiteX222" fmla="*/ 3879076 w 8455796"/>
              <a:gd name="connsiteY222" fmla="*/ 4752 h 8488638"/>
              <a:gd name="connsiteX223" fmla="*/ 3881450 w 8455796"/>
              <a:gd name="connsiteY223" fmla="*/ 9503 h 8488638"/>
              <a:gd name="connsiteX224" fmla="*/ 3881451 w 8455796"/>
              <a:gd name="connsiteY224" fmla="*/ 28488 h 8488638"/>
              <a:gd name="connsiteX225" fmla="*/ 3871959 w 8455796"/>
              <a:gd name="connsiteY225" fmla="*/ 9503 h 8488638"/>
              <a:gd name="connsiteX226" fmla="*/ 3879076 w 8455796"/>
              <a:gd name="connsiteY226" fmla="*/ 4752 h 8488638"/>
              <a:gd name="connsiteX227" fmla="*/ 3833981 w 8455796"/>
              <a:gd name="connsiteY227" fmla="*/ 0 h 8488638"/>
              <a:gd name="connsiteX228" fmla="*/ 3881451 w 8455796"/>
              <a:gd name="connsiteY228" fmla="*/ 180388 h 8488638"/>
              <a:gd name="connsiteX229" fmla="*/ 3909936 w 8455796"/>
              <a:gd name="connsiteY229" fmla="*/ 294314 h 8488638"/>
              <a:gd name="connsiteX230" fmla="*/ 3966899 w 8455796"/>
              <a:gd name="connsiteY230" fmla="*/ 389254 h 8488638"/>
              <a:gd name="connsiteX231" fmla="*/ 4004868 w 8455796"/>
              <a:gd name="connsiteY231" fmla="*/ 655081 h 8488638"/>
              <a:gd name="connsiteX232" fmla="*/ 3995375 w 8455796"/>
              <a:gd name="connsiteY232" fmla="*/ 825969 h 8488638"/>
              <a:gd name="connsiteX233" fmla="*/ 3957397 w 8455796"/>
              <a:gd name="connsiteY233" fmla="*/ 598110 h 8488638"/>
              <a:gd name="connsiteX234" fmla="*/ 3928920 w 8455796"/>
              <a:gd name="connsiteY234" fmla="*/ 474693 h 8488638"/>
              <a:gd name="connsiteX235" fmla="*/ 3928920 w 8455796"/>
              <a:gd name="connsiteY235" fmla="*/ 560141 h 8488638"/>
              <a:gd name="connsiteX236" fmla="*/ 3985883 w 8455796"/>
              <a:gd name="connsiteY236" fmla="*/ 892422 h 8488638"/>
              <a:gd name="connsiteX237" fmla="*/ 4014368 w 8455796"/>
              <a:gd name="connsiteY237" fmla="*/ 944643 h 8488638"/>
              <a:gd name="connsiteX238" fmla="*/ 4033352 w 8455796"/>
              <a:gd name="connsiteY238" fmla="*/ 1006347 h 8488638"/>
              <a:gd name="connsiteX239" fmla="*/ 4042845 w 8455796"/>
              <a:gd name="connsiteY239" fmla="*/ 1034833 h 8488638"/>
              <a:gd name="connsiteX240" fmla="*/ 4061829 w 8455796"/>
              <a:gd name="connsiteY240" fmla="*/ 1039575 h 8488638"/>
              <a:gd name="connsiteX241" fmla="*/ 4080823 w 8455796"/>
              <a:gd name="connsiteY241" fmla="*/ 1044326 h 8488638"/>
              <a:gd name="connsiteX242" fmla="*/ 4109300 w 8455796"/>
              <a:gd name="connsiteY242" fmla="*/ 1091795 h 8488638"/>
              <a:gd name="connsiteX243" fmla="*/ 4175763 w 8455796"/>
              <a:gd name="connsiteY243" fmla="*/ 1148757 h 8488638"/>
              <a:gd name="connsiteX244" fmla="*/ 4213732 w 8455796"/>
              <a:gd name="connsiteY244" fmla="*/ 1177234 h 8488638"/>
              <a:gd name="connsiteX245" fmla="*/ 4232725 w 8455796"/>
              <a:gd name="connsiteY245" fmla="*/ 1205719 h 8488638"/>
              <a:gd name="connsiteX246" fmla="*/ 4223223 w 8455796"/>
              <a:gd name="connsiteY246" fmla="*/ 1253189 h 8488638"/>
              <a:gd name="connsiteX247" fmla="*/ 4204239 w 8455796"/>
              <a:gd name="connsiteY247" fmla="*/ 1253189 h 8488638"/>
              <a:gd name="connsiteX248" fmla="*/ 4261202 w 8455796"/>
              <a:gd name="connsiteY248" fmla="*/ 1514266 h 8488638"/>
              <a:gd name="connsiteX249" fmla="*/ 4327655 w 8455796"/>
              <a:gd name="connsiteY249" fmla="*/ 1794336 h 8488638"/>
              <a:gd name="connsiteX250" fmla="*/ 4375127 w 8455796"/>
              <a:gd name="connsiteY250" fmla="*/ 1965222 h 8488638"/>
              <a:gd name="connsiteX251" fmla="*/ 4375127 w 8455796"/>
              <a:gd name="connsiteY251" fmla="*/ 1955731 h 8488638"/>
              <a:gd name="connsiteX252" fmla="*/ 4327655 w 8455796"/>
              <a:gd name="connsiteY252" fmla="*/ 1689903 h 8488638"/>
              <a:gd name="connsiteX253" fmla="*/ 4327657 w 8455796"/>
              <a:gd name="connsiteY253" fmla="*/ 1680411 h 8488638"/>
              <a:gd name="connsiteX254" fmla="*/ 4356141 w 8455796"/>
              <a:gd name="connsiteY254" fmla="*/ 1727872 h 8488638"/>
              <a:gd name="connsiteX255" fmla="*/ 4403612 w 8455796"/>
              <a:gd name="connsiteY255" fmla="*/ 1822813 h 8488638"/>
              <a:gd name="connsiteX256" fmla="*/ 4413105 w 8455796"/>
              <a:gd name="connsiteY256" fmla="*/ 1813320 h 8488638"/>
              <a:gd name="connsiteX257" fmla="*/ 4403612 w 8455796"/>
              <a:gd name="connsiteY257" fmla="*/ 1756358 h 8488638"/>
              <a:gd name="connsiteX258" fmla="*/ 4394120 w 8455796"/>
              <a:gd name="connsiteY258" fmla="*/ 1699396 h 8488638"/>
              <a:gd name="connsiteX259" fmla="*/ 4432087 w 8455796"/>
              <a:gd name="connsiteY259" fmla="*/ 1732623 h 8488638"/>
              <a:gd name="connsiteX260" fmla="*/ 4451082 w 8455796"/>
              <a:gd name="connsiteY260" fmla="*/ 1784835 h 8488638"/>
              <a:gd name="connsiteX261" fmla="*/ 4470066 w 8455796"/>
              <a:gd name="connsiteY261" fmla="*/ 1841807 h 8488638"/>
              <a:gd name="connsiteX262" fmla="*/ 4498552 w 8455796"/>
              <a:gd name="connsiteY262" fmla="*/ 1841807 h 8488638"/>
              <a:gd name="connsiteX263" fmla="*/ 4479559 w 8455796"/>
              <a:gd name="connsiteY263" fmla="*/ 1765850 h 8488638"/>
              <a:gd name="connsiteX264" fmla="*/ 4460575 w 8455796"/>
              <a:gd name="connsiteY264" fmla="*/ 1680412 h 8488638"/>
              <a:gd name="connsiteX265" fmla="*/ 4574500 w 8455796"/>
              <a:gd name="connsiteY265" fmla="*/ 1898769 h 8488638"/>
              <a:gd name="connsiteX266" fmla="*/ 4640953 w 8455796"/>
              <a:gd name="connsiteY266" fmla="*/ 2031677 h 8488638"/>
              <a:gd name="connsiteX267" fmla="*/ 4640953 w 8455796"/>
              <a:gd name="connsiteY267" fmla="*/ 2060163 h 8488638"/>
              <a:gd name="connsiteX268" fmla="*/ 4659937 w 8455796"/>
              <a:gd name="connsiteY268" fmla="*/ 2193072 h 8488638"/>
              <a:gd name="connsiteX269" fmla="*/ 4678932 w 8455796"/>
              <a:gd name="connsiteY269" fmla="*/ 2325981 h 8488638"/>
              <a:gd name="connsiteX270" fmla="*/ 4669439 w 8455796"/>
              <a:gd name="connsiteY270" fmla="*/ 2335483 h 8488638"/>
              <a:gd name="connsiteX271" fmla="*/ 4640953 w 8455796"/>
              <a:gd name="connsiteY271" fmla="*/ 2420921 h 8488638"/>
              <a:gd name="connsiteX272" fmla="*/ 4643928 w 8455796"/>
              <a:gd name="connsiteY272" fmla="*/ 2443706 h 8488638"/>
              <a:gd name="connsiteX273" fmla="*/ 4656134 w 8455796"/>
              <a:gd name="connsiteY273" fmla="*/ 2423591 h 8488638"/>
              <a:gd name="connsiteX274" fmla="*/ 4686942 w 8455796"/>
              <a:gd name="connsiteY274" fmla="*/ 2383271 h 8488638"/>
              <a:gd name="connsiteX275" fmla="*/ 4705656 w 8455796"/>
              <a:gd name="connsiteY275" fmla="*/ 2379276 h 8488638"/>
              <a:gd name="connsiteX276" fmla="*/ 4675866 w 8455796"/>
              <a:gd name="connsiteY276" fmla="*/ 2431408 h 8488638"/>
              <a:gd name="connsiteX277" fmla="*/ 4652972 w 8455796"/>
              <a:gd name="connsiteY277" fmla="*/ 2450304 h 8488638"/>
              <a:gd name="connsiteX278" fmla="*/ 4645505 w 8455796"/>
              <a:gd name="connsiteY278" fmla="*/ 2454036 h 8488638"/>
              <a:gd name="connsiteX279" fmla="*/ 4655198 w 8455796"/>
              <a:gd name="connsiteY279" fmla="*/ 2511110 h 8488638"/>
              <a:gd name="connsiteX280" fmla="*/ 4661343 w 8455796"/>
              <a:gd name="connsiteY280" fmla="*/ 2545201 h 8488638"/>
              <a:gd name="connsiteX281" fmla="*/ 4669962 w 8455796"/>
              <a:gd name="connsiteY281" fmla="*/ 2537810 h 8488638"/>
              <a:gd name="connsiteX282" fmla="*/ 4754814 w 8455796"/>
              <a:gd name="connsiteY282" fmla="*/ 2462678 h 8488638"/>
              <a:gd name="connsiteX283" fmla="*/ 4896311 w 8455796"/>
              <a:gd name="connsiteY283" fmla="*/ 2336056 h 8488638"/>
              <a:gd name="connsiteX284" fmla="*/ 5204241 w 8455796"/>
              <a:gd name="connsiteY284" fmla="*/ 1996803 h 8488638"/>
              <a:gd name="connsiteX285" fmla="*/ 5199398 w 8455796"/>
              <a:gd name="connsiteY285" fmla="*/ 1962923 h 8488638"/>
              <a:gd name="connsiteX286" fmla="*/ 5138697 w 8455796"/>
              <a:gd name="connsiteY286" fmla="*/ 1966276 h 8488638"/>
              <a:gd name="connsiteX287" fmla="*/ 5100713 w 8455796"/>
              <a:gd name="connsiteY287" fmla="*/ 1923828 h 8488638"/>
              <a:gd name="connsiteX288" fmla="*/ 5159548 w 8455796"/>
              <a:gd name="connsiteY288" fmla="*/ 1832967 h 8488638"/>
              <a:gd name="connsiteX289" fmla="*/ 5237370 w 8455796"/>
              <a:gd name="connsiteY289" fmla="*/ 1763327 h 8488638"/>
              <a:gd name="connsiteX290" fmla="*/ 5242956 w 8455796"/>
              <a:gd name="connsiteY290" fmla="*/ 1783804 h 8488638"/>
              <a:gd name="connsiteX291" fmla="*/ 5269760 w 8455796"/>
              <a:gd name="connsiteY291" fmla="*/ 1785292 h 8488638"/>
              <a:gd name="connsiteX292" fmla="*/ 5311472 w 8455796"/>
              <a:gd name="connsiteY292" fmla="*/ 1760717 h 8488638"/>
              <a:gd name="connsiteX293" fmla="*/ 5282422 w 8455796"/>
              <a:gd name="connsiteY293" fmla="*/ 1799438 h 8488638"/>
              <a:gd name="connsiteX294" fmla="*/ 5253390 w 8455796"/>
              <a:gd name="connsiteY294" fmla="*/ 1838167 h 8488638"/>
              <a:gd name="connsiteX295" fmla="*/ 5371422 w 8455796"/>
              <a:gd name="connsiteY295" fmla="*/ 1770759 h 8488638"/>
              <a:gd name="connsiteX296" fmla="*/ 5409600 w 8455796"/>
              <a:gd name="connsiteY296" fmla="*/ 1749346 h 8488638"/>
              <a:gd name="connsiteX297" fmla="*/ 5398235 w 8455796"/>
              <a:gd name="connsiteY297" fmla="*/ 1772254 h 8488638"/>
              <a:gd name="connsiteX298" fmla="*/ 5450374 w 8455796"/>
              <a:gd name="connsiteY298" fmla="*/ 1802036 h 8488638"/>
              <a:gd name="connsiteX299" fmla="*/ 5661870 w 8455796"/>
              <a:gd name="connsiteY299" fmla="*/ 1625515 h 8488638"/>
              <a:gd name="connsiteX300" fmla="*/ 6033849 w 8455796"/>
              <a:gd name="connsiteY300" fmla="*/ 1343598 h 8488638"/>
              <a:gd name="connsiteX301" fmla="*/ 6026774 w 8455796"/>
              <a:gd name="connsiteY301" fmla="*/ 1349928 h 8488638"/>
              <a:gd name="connsiteX302" fmla="*/ 6110190 w 8455796"/>
              <a:gd name="connsiteY302" fmla="*/ 1300772 h 8488638"/>
              <a:gd name="connsiteX303" fmla="*/ 6282592 w 8455796"/>
              <a:gd name="connsiteY303" fmla="*/ 1222936 h 8488638"/>
              <a:gd name="connsiteX304" fmla="*/ 6218173 w 8455796"/>
              <a:gd name="connsiteY304" fmla="*/ 1293319 h 8488638"/>
              <a:gd name="connsiteX305" fmla="*/ 6182054 w 8455796"/>
              <a:gd name="connsiteY305" fmla="*/ 1338378 h 8488638"/>
              <a:gd name="connsiteX306" fmla="*/ 6174242 w 8455796"/>
              <a:gd name="connsiteY306" fmla="*/ 1358117 h 8488638"/>
              <a:gd name="connsiteX307" fmla="*/ 6153762 w 8455796"/>
              <a:gd name="connsiteY307" fmla="*/ 1363697 h 8488638"/>
              <a:gd name="connsiteX308" fmla="*/ 5851782 w 8455796"/>
              <a:gd name="connsiteY308" fmla="*/ 1595711 h 8488638"/>
              <a:gd name="connsiteX309" fmla="*/ 5787363 w 8455796"/>
              <a:gd name="connsiteY309" fmla="*/ 1666095 h 8488638"/>
              <a:gd name="connsiteX310" fmla="*/ 5764648 w 8455796"/>
              <a:gd name="connsiteY310" fmla="*/ 1711898 h 8488638"/>
              <a:gd name="connsiteX311" fmla="*/ 5770982 w 8455796"/>
              <a:gd name="connsiteY311" fmla="*/ 1718978 h 8488638"/>
              <a:gd name="connsiteX312" fmla="*/ 5881199 w 8455796"/>
              <a:gd name="connsiteY312" fmla="*/ 1671302 h 8488638"/>
              <a:gd name="connsiteX313" fmla="*/ 5941155 w 8455796"/>
              <a:gd name="connsiteY313" fmla="*/ 1681351 h 8488638"/>
              <a:gd name="connsiteX314" fmla="*/ 5932589 w 8455796"/>
              <a:gd name="connsiteY314" fmla="*/ 1714494 h 8488638"/>
              <a:gd name="connsiteX315" fmla="*/ 5966481 w 8455796"/>
              <a:gd name="connsiteY315" fmla="*/ 1709653 h 8488638"/>
              <a:gd name="connsiteX316" fmla="*/ 5989755 w 8455796"/>
              <a:gd name="connsiteY316" fmla="*/ 1714301 h 8488638"/>
              <a:gd name="connsiteX317" fmla="*/ 5943023 w 8455796"/>
              <a:gd name="connsiteY317" fmla="*/ 1768859 h 8488638"/>
              <a:gd name="connsiteX318" fmla="*/ 5839136 w 8455796"/>
              <a:gd name="connsiteY318" fmla="*/ 1823608 h 8488638"/>
              <a:gd name="connsiteX319" fmla="*/ 6003721 w 8455796"/>
              <a:gd name="connsiteY319" fmla="*/ 1765504 h 8488638"/>
              <a:gd name="connsiteX320" fmla="*/ 6044676 w 8455796"/>
              <a:gd name="connsiteY320" fmla="*/ 1754332 h 8488638"/>
              <a:gd name="connsiteX321" fmla="*/ 6028304 w 8455796"/>
              <a:gd name="connsiteY321" fmla="*/ 1807209 h 8488638"/>
              <a:gd name="connsiteX322" fmla="*/ 6020479 w 8455796"/>
              <a:gd name="connsiteY322" fmla="*/ 1826948 h 8488638"/>
              <a:gd name="connsiteX323" fmla="*/ 6096815 w 8455796"/>
              <a:gd name="connsiteY323" fmla="*/ 1784113 h 8488638"/>
              <a:gd name="connsiteX324" fmla="*/ 6110217 w 8455796"/>
              <a:gd name="connsiteY324" fmla="*/ 1784857 h 8488638"/>
              <a:gd name="connsiteX325" fmla="*/ 6096072 w 8455796"/>
              <a:gd name="connsiteY325" fmla="*/ 1797518 h 8488638"/>
              <a:gd name="connsiteX326" fmla="*/ 6122884 w 8455796"/>
              <a:gd name="connsiteY326" fmla="*/ 1799012 h 8488638"/>
              <a:gd name="connsiteX327" fmla="*/ 6324331 w 8455796"/>
              <a:gd name="connsiteY327" fmla="*/ 1682446 h 8488638"/>
              <a:gd name="connsiteX328" fmla="*/ 6366036 w 8455796"/>
              <a:gd name="connsiteY328" fmla="*/ 1657865 h 8488638"/>
              <a:gd name="connsiteX329" fmla="*/ 6400668 w 8455796"/>
              <a:gd name="connsiteY329" fmla="*/ 1639612 h 8488638"/>
              <a:gd name="connsiteX330" fmla="*/ 6413332 w 8455796"/>
              <a:gd name="connsiteY330" fmla="*/ 1653766 h 8488638"/>
              <a:gd name="connsiteX331" fmla="*/ 6419663 w 8455796"/>
              <a:gd name="connsiteY331" fmla="*/ 1660840 h 8488638"/>
              <a:gd name="connsiteX332" fmla="*/ 6310006 w 8455796"/>
              <a:gd name="connsiteY332" fmla="*/ 1758968 h 8488638"/>
              <a:gd name="connsiteX333" fmla="*/ 6207421 w 8455796"/>
              <a:gd name="connsiteY333" fmla="*/ 1850765 h 8488638"/>
              <a:gd name="connsiteX334" fmla="*/ 6170554 w 8455796"/>
              <a:gd name="connsiteY334" fmla="*/ 1909233 h 8488638"/>
              <a:gd name="connsiteX335" fmla="*/ 6155664 w 8455796"/>
              <a:gd name="connsiteY335" fmla="*/ 1935296 h 8488638"/>
              <a:gd name="connsiteX336" fmla="*/ 6103909 w 8455796"/>
              <a:gd name="connsiteY336" fmla="*/ 2019835 h 8488638"/>
              <a:gd name="connsiteX337" fmla="*/ 6033159 w 8455796"/>
              <a:gd name="connsiteY337" fmla="*/ 2083145 h 8488638"/>
              <a:gd name="connsiteX338" fmla="*/ 6199239 w 8455796"/>
              <a:gd name="connsiteY338" fmla="*/ 1998229 h 8488638"/>
              <a:gd name="connsiteX339" fmla="*/ 6432336 w 8455796"/>
              <a:gd name="connsiteY339" fmla="*/ 1917030 h 8488638"/>
              <a:gd name="connsiteX340" fmla="*/ 6399579 w 8455796"/>
              <a:gd name="connsiteY340" fmla="*/ 2022796 h 8488638"/>
              <a:gd name="connsiteX341" fmla="*/ 6327341 w 8455796"/>
              <a:gd name="connsiteY341" fmla="*/ 2112913 h 8488638"/>
              <a:gd name="connsiteX342" fmla="*/ 6255105 w 8455796"/>
              <a:gd name="connsiteY342" fmla="*/ 2203030 h 8488638"/>
              <a:gd name="connsiteX343" fmla="*/ 6169466 w 8455796"/>
              <a:gd name="connsiteY343" fmla="*/ 2292403 h 8488638"/>
              <a:gd name="connsiteX344" fmla="*/ 6196277 w 8455796"/>
              <a:gd name="connsiteY344" fmla="*/ 2293898 h 8488638"/>
              <a:gd name="connsiteX345" fmla="*/ 6230158 w 8455796"/>
              <a:gd name="connsiteY345" fmla="*/ 2289055 h 8488638"/>
              <a:gd name="connsiteX346" fmla="*/ 6314311 w 8455796"/>
              <a:gd name="connsiteY346" fmla="*/ 2226488 h 8488638"/>
              <a:gd name="connsiteX347" fmla="*/ 6392133 w 8455796"/>
              <a:gd name="connsiteY347" fmla="*/ 2156847 h 8488638"/>
              <a:gd name="connsiteX348" fmla="*/ 6355276 w 8455796"/>
              <a:gd name="connsiteY348" fmla="*/ 2215317 h 8488638"/>
              <a:gd name="connsiteX349" fmla="*/ 6368681 w 8455796"/>
              <a:gd name="connsiteY349" fmla="*/ 2216060 h 8488638"/>
              <a:gd name="connsiteX350" fmla="*/ 6424533 w 8455796"/>
              <a:gd name="connsiteY350" fmla="*/ 2178819 h 8488638"/>
              <a:gd name="connsiteX351" fmla="*/ 6584282 w 8455796"/>
              <a:gd name="connsiteY351" fmla="*/ 2086829 h 8488638"/>
              <a:gd name="connsiteX352" fmla="*/ 6611831 w 8455796"/>
              <a:gd name="connsiteY352" fmla="*/ 2074914 h 8488638"/>
              <a:gd name="connsiteX353" fmla="*/ 6596942 w 8455796"/>
              <a:gd name="connsiteY353" fmla="*/ 2100976 h 8488638"/>
              <a:gd name="connsiteX354" fmla="*/ 6501803 w 8455796"/>
              <a:gd name="connsiteY354" fmla="*/ 2179736 h 8488638"/>
              <a:gd name="connsiteX355" fmla="*/ 6392519 w 8455796"/>
              <a:gd name="connsiteY355" fmla="*/ 2271169 h 8488638"/>
              <a:gd name="connsiteX356" fmla="*/ 6342253 w 8455796"/>
              <a:gd name="connsiteY356" fmla="*/ 2328886 h 8488638"/>
              <a:gd name="connsiteX357" fmla="*/ 6445396 w 8455796"/>
              <a:gd name="connsiteY357" fmla="*/ 2287554 h 8488638"/>
              <a:gd name="connsiteX358" fmla="*/ 6457311 w 8455796"/>
              <a:gd name="connsiteY358" fmla="*/ 2315104 h 8488638"/>
              <a:gd name="connsiteX359" fmla="*/ 6348962 w 8455796"/>
              <a:gd name="connsiteY359" fmla="*/ 2450286 h 8488638"/>
              <a:gd name="connsiteX360" fmla="*/ 6389923 w 8455796"/>
              <a:gd name="connsiteY360" fmla="*/ 2439108 h 8488638"/>
              <a:gd name="connsiteX361" fmla="*/ 6571638 w 8455796"/>
              <a:gd name="connsiteY361" fmla="*/ 2314726 h 8488638"/>
              <a:gd name="connsiteX362" fmla="*/ 6544817 w 8455796"/>
              <a:gd name="connsiteY362" fmla="*/ 2313238 h 8488638"/>
              <a:gd name="connsiteX363" fmla="*/ 6510195 w 8455796"/>
              <a:gd name="connsiteY363" fmla="*/ 2331483 h 8488638"/>
              <a:gd name="connsiteX364" fmla="*/ 6468490 w 8455796"/>
              <a:gd name="connsiteY364" fmla="*/ 2356064 h 8488638"/>
              <a:gd name="connsiteX365" fmla="*/ 6525083 w 8455796"/>
              <a:gd name="connsiteY365" fmla="*/ 2305420 h 8488638"/>
              <a:gd name="connsiteX366" fmla="*/ 6608493 w 8455796"/>
              <a:gd name="connsiteY366" fmla="*/ 2256257 h 8488638"/>
              <a:gd name="connsiteX367" fmla="*/ 6615567 w 8455796"/>
              <a:gd name="connsiteY367" fmla="*/ 2249928 h 8488638"/>
              <a:gd name="connsiteX368" fmla="*/ 6631208 w 8455796"/>
              <a:gd name="connsiteY368" fmla="*/ 2210454 h 8488638"/>
              <a:gd name="connsiteX369" fmla="*/ 6683339 w 8455796"/>
              <a:gd name="connsiteY369" fmla="*/ 2240243 h 8488638"/>
              <a:gd name="connsiteX370" fmla="*/ 6738447 w 8455796"/>
              <a:gd name="connsiteY370" fmla="*/ 2216404 h 8488638"/>
              <a:gd name="connsiteX371" fmla="*/ 6801384 w 8455796"/>
              <a:gd name="connsiteY371" fmla="*/ 2172834 h 8488638"/>
              <a:gd name="connsiteX372" fmla="*/ 6747387 w 8455796"/>
              <a:gd name="connsiteY372" fmla="*/ 2297582 h 8488638"/>
              <a:gd name="connsiteX373" fmla="*/ 7050122 w 8455796"/>
              <a:gd name="connsiteY373" fmla="*/ 2052164 h 8488638"/>
              <a:gd name="connsiteX374" fmla="*/ 7311141 w 8455796"/>
              <a:gd name="connsiteY374" fmla="*/ 1831328 h 8488638"/>
              <a:gd name="connsiteX375" fmla="*/ 7260124 w 8455796"/>
              <a:gd name="connsiteY375" fmla="*/ 1902456 h 8488638"/>
              <a:gd name="connsiteX376" fmla="*/ 7156618 w 8455796"/>
              <a:gd name="connsiteY376" fmla="*/ 2071517 h 8488638"/>
              <a:gd name="connsiteX377" fmla="*/ 7147313 w 8455796"/>
              <a:gd name="connsiteY377" fmla="*/ 2118072 h 8488638"/>
              <a:gd name="connsiteX378" fmla="*/ 7315617 w 8455796"/>
              <a:gd name="connsiteY378" fmla="*/ 1992938 h 8488638"/>
              <a:gd name="connsiteX379" fmla="*/ 7365139 w 8455796"/>
              <a:gd name="connsiteY379" fmla="*/ 1948622 h 8488638"/>
              <a:gd name="connsiteX380" fmla="*/ 7364395 w 8455796"/>
              <a:gd name="connsiteY380" fmla="*/ 1962027 h 8488638"/>
              <a:gd name="connsiteX381" fmla="*/ 7306312 w 8455796"/>
              <a:gd name="connsiteY381" fmla="*/ 2039491 h 8488638"/>
              <a:gd name="connsiteX382" fmla="*/ 7227746 w 8455796"/>
              <a:gd name="connsiteY382" fmla="*/ 2122535 h 8488638"/>
              <a:gd name="connsiteX383" fmla="*/ 7268706 w 8455796"/>
              <a:gd name="connsiteY383" fmla="*/ 2111355 h 8488638"/>
              <a:gd name="connsiteX384" fmla="*/ 7282854 w 8455796"/>
              <a:gd name="connsiteY384" fmla="*/ 2098696 h 8488638"/>
              <a:gd name="connsiteX385" fmla="*/ 7345036 w 8455796"/>
              <a:gd name="connsiteY385" fmla="*/ 2068528 h 8488638"/>
              <a:gd name="connsiteX386" fmla="*/ 7273556 w 8455796"/>
              <a:gd name="connsiteY386" fmla="*/ 2145243 h 8488638"/>
              <a:gd name="connsiteX387" fmla="*/ 7130570 w 8455796"/>
              <a:gd name="connsiteY387" fmla="*/ 2298670 h 8488638"/>
              <a:gd name="connsiteX388" fmla="*/ 7116415 w 8455796"/>
              <a:gd name="connsiteY388" fmla="*/ 2311336 h 8488638"/>
              <a:gd name="connsiteX389" fmla="*/ 7079553 w 8455796"/>
              <a:gd name="connsiteY389" fmla="*/ 2369798 h 8488638"/>
              <a:gd name="connsiteX390" fmla="*/ 7093701 w 8455796"/>
              <a:gd name="connsiteY390" fmla="*/ 2357139 h 8488638"/>
              <a:gd name="connsiteX391" fmla="*/ 7170786 w 8455796"/>
              <a:gd name="connsiteY391" fmla="*/ 2300909 h 8488638"/>
              <a:gd name="connsiteX392" fmla="*/ 7334621 w 8455796"/>
              <a:gd name="connsiteY392" fmla="*/ 2135187 h 8488638"/>
              <a:gd name="connsiteX393" fmla="*/ 7484300 w 8455796"/>
              <a:gd name="connsiteY393" fmla="*/ 1982131 h 8488638"/>
              <a:gd name="connsiteX394" fmla="*/ 7533078 w 8455796"/>
              <a:gd name="connsiteY394" fmla="*/ 1951219 h 8488638"/>
              <a:gd name="connsiteX395" fmla="*/ 7056101 w 8455796"/>
              <a:gd name="connsiteY395" fmla="*/ 2429011 h 8488638"/>
              <a:gd name="connsiteX396" fmla="*/ 6747787 w 8455796"/>
              <a:gd name="connsiteY396" fmla="*/ 2653944 h 8488638"/>
              <a:gd name="connsiteX397" fmla="*/ 6480439 w 8455796"/>
              <a:gd name="connsiteY397" fmla="*/ 2867708 h 8488638"/>
              <a:gd name="connsiteX398" fmla="*/ 6261120 w 8455796"/>
              <a:gd name="connsiteY398" fmla="*/ 3063968 h 8488638"/>
              <a:gd name="connsiteX399" fmla="*/ 6444320 w 8455796"/>
              <a:gd name="connsiteY399" fmla="*/ 2912766 h 8488638"/>
              <a:gd name="connsiteX400" fmla="*/ 6592142 w 8455796"/>
              <a:gd name="connsiteY400" fmla="*/ 2793225 h 8488638"/>
              <a:gd name="connsiteX401" fmla="*/ 6494966 w 8455796"/>
              <a:gd name="connsiteY401" fmla="*/ 2969362 h 8488638"/>
              <a:gd name="connsiteX402" fmla="*/ 6508375 w 8455796"/>
              <a:gd name="connsiteY402" fmla="*/ 2970113 h 8488638"/>
              <a:gd name="connsiteX403" fmla="*/ 6387361 w 8455796"/>
              <a:gd name="connsiteY403" fmla="*/ 3091141 h 8488638"/>
              <a:gd name="connsiteX404" fmla="*/ 6230972 w 8455796"/>
              <a:gd name="connsiteY404" fmla="*/ 3243824 h 8488638"/>
              <a:gd name="connsiteX405" fmla="*/ 6385866 w 8455796"/>
              <a:gd name="connsiteY405" fmla="*/ 3117953 h 8488638"/>
              <a:gd name="connsiteX406" fmla="*/ 6420497 w 8455796"/>
              <a:gd name="connsiteY406" fmla="*/ 3099702 h 8488638"/>
              <a:gd name="connsiteX407" fmla="*/ 6130433 w 8455796"/>
              <a:gd name="connsiteY407" fmla="*/ 3359266 h 8488638"/>
              <a:gd name="connsiteX408" fmla="*/ 6001015 w 8455796"/>
              <a:gd name="connsiteY408" fmla="*/ 3476704 h 8488638"/>
              <a:gd name="connsiteX409" fmla="*/ 6046754 w 8455796"/>
              <a:gd name="connsiteY409" fmla="*/ 3467985 h 8488638"/>
              <a:gd name="connsiteX410" fmla="*/ 6063363 w 8455796"/>
              <a:gd name="connsiteY410" fmla="*/ 3477486 h 8488638"/>
              <a:gd name="connsiteX411" fmla="*/ 6006401 w 8455796"/>
              <a:gd name="connsiteY411" fmla="*/ 3496471 h 8488638"/>
              <a:gd name="connsiteX412" fmla="*/ 5980379 w 8455796"/>
              <a:gd name="connsiteY412" fmla="*/ 3495429 h 8488638"/>
              <a:gd name="connsiteX413" fmla="*/ 5940160 w 8455796"/>
              <a:gd name="connsiteY413" fmla="*/ 3531924 h 8488638"/>
              <a:gd name="connsiteX414" fmla="*/ 5898618 w 8455796"/>
              <a:gd name="connsiteY414" fmla="*/ 3571133 h 8488638"/>
              <a:gd name="connsiteX415" fmla="*/ 5931048 w 8455796"/>
              <a:gd name="connsiteY415" fmla="*/ 3571823 h 8488638"/>
              <a:gd name="connsiteX416" fmla="*/ 6044378 w 8455796"/>
              <a:gd name="connsiteY416" fmla="*/ 3572417 h 8488638"/>
              <a:gd name="connsiteX417" fmla="*/ 6234260 w 8455796"/>
              <a:gd name="connsiteY417" fmla="*/ 3572417 h 8488638"/>
              <a:gd name="connsiteX418" fmla="*/ 6689959 w 8455796"/>
              <a:gd name="connsiteY418" fmla="*/ 3524947 h 8488638"/>
              <a:gd name="connsiteX419" fmla="*/ 6708942 w 8455796"/>
              <a:gd name="connsiteY419" fmla="*/ 3496470 h 8488638"/>
              <a:gd name="connsiteX420" fmla="*/ 6661472 w 8455796"/>
              <a:gd name="connsiteY420" fmla="*/ 3458493 h 8488638"/>
              <a:gd name="connsiteX421" fmla="*/ 6661472 w 8455796"/>
              <a:gd name="connsiteY421" fmla="*/ 3401530 h 8488638"/>
              <a:gd name="connsiteX422" fmla="*/ 6765904 w 8455796"/>
              <a:gd name="connsiteY422" fmla="*/ 3373054 h 8488638"/>
              <a:gd name="connsiteX423" fmla="*/ 6870337 w 8455796"/>
              <a:gd name="connsiteY423" fmla="*/ 3373054 h 8488638"/>
              <a:gd name="connsiteX424" fmla="*/ 6860844 w 8455796"/>
              <a:gd name="connsiteY424" fmla="*/ 3392038 h 8488638"/>
              <a:gd name="connsiteX425" fmla="*/ 6879828 w 8455796"/>
              <a:gd name="connsiteY425" fmla="*/ 3411023 h 8488638"/>
              <a:gd name="connsiteX426" fmla="*/ 6927298 w 8455796"/>
              <a:gd name="connsiteY426" fmla="*/ 3420524 h 8488638"/>
              <a:gd name="connsiteX427" fmla="*/ 6879828 w 8455796"/>
              <a:gd name="connsiteY427" fmla="*/ 3430006 h 8488638"/>
              <a:gd name="connsiteX428" fmla="*/ 6832367 w 8455796"/>
              <a:gd name="connsiteY428" fmla="*/ 3439508 h 8488638"/>
              <a:gd name="connsiteX429" fmla="*/ 6965276 w 8455796"/>
              <a:gd name="connsiteY429" fmla="*/ 3467985 h 8488638"/>
              <a:gd name="connsiteX430" fmla="*/ 7008005 w 8455796"/>
              <a:gd name="connsiteY430" fmla="*/ 3477486 h 8488638"/>
              <a:gd name="connsiteX431" fmla="*/ 6984262 w 8455796"/>
              <a:gd name="connsiteY431" fmla="*/ 3486978 h 8488638"/>
              <a:gd name="connsiteX432" fmla="*/ 7003254 w 8455796"/>
              <a:gd name="connsiteY432" fmla="*/ 3543941 h 8488638"/>
              <a:gd name="connsiteX433" fmla="*/ 7278572 w 8455796"/>
              <a:gd name="connsiteY433" fmla="*/ 3553433 h 8488638"/>
              <a:gd name="connsiteX434" fmla="*/ 7743763 w 8455796"/>
              <a:gd name="connsiteY434" fmla="*/ 3591402 h 8488638"/>
              <a:gd name="connsiteX435" fmla="*/ 7734271 w 8455796"/>
              <a:gd name="connsiteY435" fmla="*/ 3591402 h 8488638"/>
              <a:gd name="connsiteX436" fmla="*/ 7829211 w 8455796"/>
              <a:gd name="connsiteY436" fmla="*/ 3610395 h 8488638"/>
              <a:gd name="connsiteX437" fmla="*/ 8009590 w 8455796"/>
              <a:gd name="connsiteY437" fmla="*/ 3667358 h 8488638"/>
              <a:gd name="connsiteX438" fmla="*/ 7914651 w 8455796"/>
              <a:gd name="connsiteY438" fmla="*/ 3676850 h 8488638"/>
              <a:gd name="connsiteX439" fmla="*/ 7857688 w 8455796"/>
              <a:gd name="connsiteY439" fmla="*/ 3686342 h 8488638"/>
              <a:gd name="connsiteX440" fmla="*/ 7838703 w 8455796"/>
              <a:gd name="connsiteY440" fmla="*/ 3695844 h 8488638"/>
              <a:gd name="connsiteX441" fmla="*/ 7819720 w 8455796"/>
              <a:gd name="connsiteY441" fmla="*/ 3686342 h 8488638"/>
              <a:gd name="connsiteX442" fmla="*/ 7439967 w 8455796"/>
              <a:gd name="connsiteY442" fmla="*/ 3657865 h 8488638"/>
              <a:gd name="connsiteX443" fmla="*/ 7345027 w 8455796"/>
              <a:gd name="connsiteY443" fmla="*/ 3667357 h 8488638"/>
              <a:gd name="connsiteX444" fmla="*/ 7297556 w 8455796"/>
              <a:gd name="connsiteY444" fmla="*/ 3686342 h 8488638"/>
              <a:gd name="connsiteX445" fmla="*/ 7297558 w 8455796"/>
              <a:gd name="connsiteY445" fmla="*/ 3695843 h 8488638"/>
              <a:gd name="connsiteX446" fmla="*/ 7411481 w 8455796"/>
              <a:gd name="connsiteY446" fmla="*/ 3733811 h 8488638"/>
              <a:gd name="connsiteX447" fmla="*/ 7449459 w 8455796"/>
              <a:gd name="connsiteY447" fmla="*/ 3781282 h 8488638"/>
              <a:gd name="connsiteX448" fmla="*/ 7420973 w 8455796"/>
              <a:gd name="connsiteY448" fmla="*/ 3800266 h 8488638"/>
              <a:gd name="connsiteX449" fmla="*/ 7449460 w 8455796"/>
              <a:gd name="connsiteY449" fmla="*/ 3819260 h 8488638"/>
              <a:gd name="connsiteX450" fmla="*/ 7463703 w 8455796"/>
              <a:gd name="connsiteY450" fmla="*/ 3838244 h 8488638"/>
              <a:gd name="connsiteX451" fmla="*/ 7392496 w 8455796"/>
              <a:gd name="connsiteY451" fmla="*/ 3847736 h 8488638"/>
              <a:gd name="connsiteX452" fmla="*/ 7278573 w 8455796"/>
              <a:gd name="connsiteY452" fmla="*/ 3819260 h 8488638"/>
              <a:gd name="connsiteX453" fmla="*/ 7439968 w 8455796"/>
              <a:gd name="connsiteY453" fmla="*/ 3885715 h 8488638"/>
              <a:gd name="connsiteX454" fmla="*/ 7477936 w 8455796"/>
              <a:gd name="connsiteY454" fmla="*/ 3904700 h 8488638"/>
              <a:gd name="connsiteX455" fmla="*/ 7430476 w 8455796"/>
              <a:gd name="connsiteY455" fmla="*/ 3933184 h 8488638"/>
              <a:gd name="connsiteX456" fmla="*/ 7411482 w 8455796"/>
              <a:gd name="connsiteY456" fmla="*/ 3942676 h 8488638"/>
              <a:gd name="connsiteX457" fmla="*/ 7496930 w 8455796"/>
              <a:gd name="connsiteY457" fmla="*/ 3961661 h 8488638"/>
              <a:gd name="connsiteX458" fmla="*/ 7506423 w 8455796"/>
              <a:gd name="connsiteY458" fmla="*/ 3971153 h 8488638"/>
              <a:gd name="connsiteX459" fmla="*/ 7487438 w 8455796"/>
              <a:gd name="connsiteY459" fmla="*/ 3971153 h 8488638"/>
              <a:gd name="connsiteX460" fmla="*/ 7506421 w 8455796"/>
              <a:gd name="connsiteY460" fmla="*/ 3990147 h 8488638"/>
              <a:gd name="connsiteX461" fmla="*/ 7734271 w 8455796"/>
              <a:gd name="connsiteY461" fmla="*/ 4037616 h 8488638"/>
              <a:gd name="connsiteX462" fmla="*/ 7781741 w 8455796"/>
              <a:gd name="connsiteY462" fmla="*/ 4047110 h 8488638"/>
              <a:gd name="connsiteX463" fmla="*/ 7819719 w 8455796"/>
              <a:gd name="connsiteY463" fmla="*/ 4056601 h 8488638"/>
              <a:gd name="connsiteX464" fmla="*/ 7819720 w 8455796"/>
              <a:gd name="connsiteY464" fmla="*/ 4075595 h 8488638"/>
              <a:gd name="connsiteX465" fmla="*/ 7819719 w 8455796"/>
              <a:gd name="connsiteY465" fmla="*/ 4085087 h 8488638"/>
              <a:gd name="connsiteX466" fmla="*/ 7672568 w 8455796"/>
              <a:gd name="connsiteY466" fmla="*/ 4085087 h 8488638"/>
              <a:gd name="connsiteX467" fmla="*/ 7534908 w 8455796"/>
              <a:gd name="connsiteY467" fmla="*/ 4085087 h 8488638"/>
              <a:gd name="connsiteX468" fmla="*/ 7468444 w 8455796"/>
              <a:gd name="connsiteY468" fmla="*/ 4104072 h 8488638"/>
              <a:gd name="connsiteX469" fmla="*/ 7439968 w 8455796"/>
              <a:gd name="connsiteY469" fmla="*/ 4113563 h 8488638"/>
              <a:gd name="connsiteX470" fmla="*/ 7345028 w 8455796"/>
              <a:gd name="connsiteY470" fmla="*/ 4142049 h 8488638"/>
              <a:gd name="connsiteX471" fmla="*/ 7250087 w 8455796"/>
              <a:gd name="connsiteY471" fmla="*/ 4142049 h 8488638"/>
              <a:gd name="connsiteX472" fmla="*/ 7430476 w 8455796"/>
              <a:gd name="connsiteY472" fmla="*/ 4189520 h 8488638"/>
              <a:gd name="connsiteX473" fmla="*/ 7658325 w 8455796"/>
              <a:gd name="connsiteY473" fmla="*/ 4284450 h 8488638"/>
              <a:gd name="connsiteX474" fmla="*/ 7563385 w 8455796"/>
              <a:gd name="connsiteY474" fmla="*/ 4341422 h 8488638"/>
              <a:gd name="connsiteX475" fmla="*/ 7449459 w 8455796"/>
              <a:gd name="connsiteY475" fmla="*/ 4360407 h 8488638"/>
              <a:gd name="connsiteX476" fmla="*/ 7335536 w 8455796"/>
              <a:gd name="connsiteY476" fmla="*/ 4379390 h 8488638"/>
              <a:gd name="connsiteX477" fmla="*/ 7212119 w 8455796"/>
              <a:gd name="connsiteY477" fmla="*/ 4388882 h 8488638"/>
              <a:gd name="connsiteX478" fmla="*/ 7231103 w 8455796"/>
              <a:gd name="connsiteY478" fmla="*/ 4407877 h 8488638"/>
              <a:gd name="connsiteX479" fmla="*/ 7259579 w 8455796"/>
              <a:gd name="connsiteY479" fmla="*/ 4426861 h 8488638"/>
              <a:gd name="connsiteX480" fmla="*/ 7364011 w 8455796"/>
              <a:gd name="connsiteY480" fmla="*/ 4436353 h 8488638"/>
              <a:gd name="connsiteX481" fmla="*/ 7468444 w 8455796"/>
              <a:gd name="connsiteY481" fmla="*/ 4436353 h 8488638"/>
              <a:gd name="connsiteX482" fmla="*/ 7401990 w 8455796"/>
              <a:gd name="connsiteY482" fmla="*/ 4455348 h 8488638"/>
              <a:gd name="connsiteX483" fmla="*/ 7411481 w 8455796"/>
              <a:gd name="connsiteY483" fmla="*/ 4464839 h 8488638"/>
              <a:gd name="connsiteX484" fmla="*/ 7477937 w 8455796"/>
              <a:gd name="connsiteY484" fmla="*/ 4474332 h 8488638"/>
              <a:gd name="connsiteX485" fmla="*/ 7658325 w 8455796"/>
              <a:gd name="connsiteY485" fmla="*/ 4512310 h 8488638"/>
              <a:gd name="connsiteX486" fmla="*/ 7686801 w 8455796"/>
              <a:gd name="connsiteY486" fmla="*/ 4521801 h 8488638"/>
              <a:gd name="connsiteX487" fmla="*/ 7658324 w 8455796"/>
              <a:gd name="connsiteY487" fmla="*/ 4531293 h 8488638"/>
              <a:gd name="connsiteX488" fmla="*/ 7534908 w 8455796"/>
              <a:gd name="connsiteY488" fmla="*/ 4526543 h 8488638"/>
              <a:gd name="connsiteX489" fmla="*/ 7392497 w 8455796"/>
              <a:gd name="connsiteY489" fmla="*/ 4521801 h 8488638"/>
              <a:gd name="connsiteX490" fmla="*/ 7316551 w 8455796"/>
              <a:gd name="connsiteY490" fmla="*/ 4531293 h 8488638"/>
              <a:gd name="connsiteX491" fmla="*/ 7420974 w 8455796"/>
              <a:gd name="connsiteY491" fmla="*/ 4569272 h 8488638"/>
              <a:gd name="connsiteX492" fmla="*/ 7411482 w 8455796"/>
              <a:gd name="connsiteY492" fmla="*/ 4597747 h 8488638"/>
              <a:gd name="connsiteX493" fmla="*/ 7240594 w 8455796"/>
              <a:gd name="connsiteY493" fmla="*/ 4626234 h 8488638"/>
              <a:gd name="connsiteX494" fmla="*/ 7278573 w 8455796"/>
              <a:gd name="connsiteY494" fmla="*/ 4645218 h 8488638"/>
              <a:gd name="connsiteX495" fmla="*/ 7496930 w 8455796"/>
              <a:gd name="connsiteY495" fmla="*/ 4673704 h 8488638"/>
              <a:gd name="connsiteX496" fmla="*/ 7477936 w 8455796"/>
              <a:gd name="connsiteY496" fmla="*/ 4654709 h 8488638"/>
              <a:gd name="connsiteX497" fmla="*/ 7439968 w 8455796"/>
              <a:gd name="connsiteY497" fmla="*/ 4645218 h 8488638"/>
              <a:gd name="connsiteX498" fmla="*/ 7392497 w 8455796"/>
              <a:gd name="connsiteY498" fmla="*/ 4635727 h 8488638"/>
              <a:gd name="connsiteX499" fmla="*/ 7468444 w 8455796"/>
              <a:gd name="connsiteY499" fmla="*/ 4635726 h 8488638"/>
              <a:gd name="connsiteX500" fmla="*/ 7563384 w 8455796"/>
              <a:gd name="connsiteY500" fmla="*/ 4654709 h 8488638"/>
              <a:gd name="connsiteX501" fmla="*/ 7572877 w 8455796"/>
              <a:gd name="connsiteY501" fmla="*/ 4654711 h 8488638"/>
              <a:gd name="connsiteX502" fmla="*/ 7610856 w 8455796"/>
              <a:gd name="connsiteY502" fmla="*/ 4635726 h 8488638"/>
              <a:gd name="connsiteX503" fmla="*/ 7629839 w 8455796"/>
              <a:gd name="connsiteY503" fmla="*/ 4692688 h 8488638"/>
              <a:gd name="connsiteX504" fmla="*/ 7686801 w 8455796"/>
              <a:gd name="connsiteY504" fmla="*/ 4711672 h 8488638"/>
              <a:gd name="connsiteX505" fmla="*/ 7762757 w 8455796"/>
              <a:gd name="connsiteY505" fmla="*/ 4721174 h 8488638"/>
              <a:gd name="connsiteX506" fmla="*/ 7639330 w 8455796"/>
              <a:gd name="connsiteY506" fmla="*/ 4778127 h 8488638"/>
              <a:gd name="connsiteX507" fmla="*/ 8028585 w 8455796"/>
              <a:gd name="connsiteY507" fmla="*/ 4797120 h 8488638"/>
              <a:gd name="connsiteX508" fmla="*/ 8370359 w 8455796"/>
              <a:gd name="connsiteY508" fmla="*/ 4806612 h 8488638"/>
              <a:gd name="connsiteX509" fmla="*/ 8284909 w 8455796"/>
              <a:gd name="connsiteY509" fmla="*/ 4825597 h 8488638"/>
              <a:gd name="connsiteX510" fmla="*/ 8095039 w 8455796"/>
              <a:gd name="connsiteY510" fmla="*/ 4882560 h 8488638"/>
              <a:gd name="connsiteX511" fmla="*/ 8057060 w 8455796"/>
              <a:gd name="connsiteY511" fmla="*/ 4911044 h 8488638"/>
              <a:gd name="connsiteX512" fmla="*/ 8265926 w 8455796"/>
              <a:gd name="connsiteY512" fmla="*/ 4930028 h 8488638"/>
              <a:gd name="connsiteX513" fmla="*/ 8332380 w 8455796"/>
              <a:gd name="connsiteY513" fmla="*/ 4930029 h 8488638"/>
              <a:gd name="connsiteX514" fmla="*/ 8322888 w 8455796"/>
              <a:gd name="connsiteY514" fmla="*/ 4939522 h 8488638"/>
              <a:gd name="connsiteX515" fmla="*/ 8227947 w 8455796"/>
              <a:gd name="connsiteY515" fmla="*/ 4958516 h 8488638"/>
              <a:gd name="connsiteX516" fmla="*/ 8114024 w 8455796"/>
              <a:gd name="connsiteY516" fmla="*/ 4968007 h 8488638"/>
              <a:gd name="connsiteX517" fmla="*/ 8152000 w 8455796"/>
              <a:gd name="connsiteY517" fmla="*/ 4986991 h 8488638"/>
              <a:gd name="connsiteX518" fmla="*/ 8170986 w 8455796"/>
              <a:gd name="connsiteY518" fmla="*/ 4986992 h 8488638"/>
              <a:gd name="connsiteX519" fmla="*/ 8237439 w 8455796"/>
              <a:gd name="connsiteY519" fmla="*/ 5005976 h 8488638"/>
              <a:gd name="connsiteX520" fmla="*/ 8133017 w 8455796"/>
              <a:gd name="connsiteY520" fmla="*/ 5015477 h 8488638"/>
              <a:gd name="connsiteX521" fmla="*/ 7924152 w 8455796"/>
              <a:gd name="connsiteY521" fmla="*/ 5034462 h 8488638"/>
              <a:gd name="connsiteX522" fmla="*/ 7905158 w 8455796"/>
              <a:gd name="connsiteY522" fmla="*/ 5034462 h 8488638"/>
              <a:gd name="connsiteX523" fmla="*/ 7838704 w 8455796"/>
              <a:gd name="connsiteY523" fmla="*/ 5053446 h 8488638"/>
              <a:gd name="connsiteX524" fmla="*/ 7857688 w 8455796"/>
              <a:gd name="connsiteY524" fmla="*/ 5053447 h 8488638"/>
              <a:gd name="connsiteX525" fmla="*/ 7952628 w 8455796"/>
              <a:gd name="connsiteY525" fmla="*/ 5062948 h 8488638"/>
              <a:gd name="connsiteX526" fmla="*/ 8185228 w 8455796"/>
              <a:gd name="connsiteY526" fmla="*/ 5048706 h 8488638"/>
              <a:gd name="connsiteX527" fmla="*/ 8398834 w 8455796"/>
              <a:gd name="connsiteY527" fmla="*/ 5034463 h 8488638"/>
              <a:gd name="connsiteX528" fmla="*/ 8455796 w 8455796"/>
              <a:gd name="connsiteY528" fmla="*/ 5043954 h 8488638"/>
              <a:gd name="connsiteX529" fmla="*/ 7781742 w 8455796"/>
              <a:gd name="connsiteY529" fmla="*/ 5081932 h 8488638"/>
              <a:gd name="connsiteX530" fmla="*/ 7401989 w 8455796"/>
              <a:gd name="connsiteY530" fmla="*/ 5043954 h 8488638"/>
              <a:gd name="connsiteX531" fmla="*/ 7060217 w 8455796"/>
              <a:gd name="connsiteY531" fmla="*/ 5024970 h 8488638"/>
              <a:gd name="connsiteX532" fmla="*/ 6765905 w 8455796"/>
              <a:gd name="connsiteY532" fmla="*/ 5024970 h 8488638"/>
              <a:gd name="connsiteX533" fmla="*/ 7003254 w 8455796"/>
              <a:gd name="connsiteY533" fmla="*/ 5034462 h 8488638"/>
              <a:gd name="connsiteX534" fmla="*/ 7193126 w 8455796"/>
              <a:gd name="connsiteY534" fmla="*/ 5043954 h 8488638"/>
              <a:gd name="connsiteX535" fmla="*/ 7003254 w 8455796"/>
              <a:gd name="connsiteY535" fmla="*/ 5110408 h 8488638"/>
              <a:gd name="connsiteX536" fmla="*/ 7012745 w 8455796"/>
              <a:gd name="connsiteY536" fmla="*/ 5119910 h 8488638"/>
              <a:gd name="connsiteX537" fmla="*/ 6841860 w 8455796"/>
              <a:gd name="connsiteY537" fmla="*/ 5129402 h 8488638"/>
              <a:gd name="connsiteX538" fmla="*/ 6623502 w 8455796"/>
              <a:gd name="connsiteY538" fmla="*/ 5138894 h 8488638"/>
              <a:gd name="connsiteX539" fmla="*/ 6822866 w 8455796"/>
              <a:gd name="connsiteY539" fmla="*/ 5148386 h 8488638"/>
              <a:gd name="connsiteX540" fmla="*/ 6860844 w 8455796"/>
              <a:gd name="connsiteY540" fmla="*/ 5157879 h 8488638"/>
              <a:gd name="connsiteX541" fmla="*/ 6471600 w 8455796"/>
              <a:gd name="connsiteY541" fmla="*/ 5157879 h 8488638"/>
              <a:gd name="connsiteX542" fmla="*/ 5868151 w 8455796"/>
              <a:gd name="connsiteY542" fmla="*/ 5173901 h 8488638"/>
              <a:gd name="connsiteX543" fmla="*/ 5864165 w 8455796"/>
              <a:gd name="connsiteY543" fmla="*/ 5174455 h 8488638"/>
              <a:gd name="connsiteX544" fmla="*/ 5878987 w 8455796"/>
              <a:gd name="connsiteY544" fmla="*/ 5184789 h 8488638"/>
              <a:gd name="connsiteX545" fmla="*/ 5930456 w 8455796"/>
              <a:gd name="connsiteY545" fmla="*/ 5176872 h 8488638"/>
              <a:gd name="connsiteX546" fmla="*/ 6025394 w 8455796"/>
              <a:gd name="connsiteY546" fmla="*/ 5195856 h 8488638"/>
              <a:gd name="connsiteX547" fmla="*/ 5958940 w 8455796"/>
              <a:gd name="connsiteY547" fmla="*/ 5205349 h 8488638"/>
              <a:gd name="connsiteX548" fmla="*/ 5911849 w 8455796"/>
              <a:gd name="connsiteY548" fmla="*/ 5207704 h 8488638"/>
              <a:gd name="connsiteX549" fmla="*/ 5949326 w 8455796"/>
              <a:gd name="connsiteY549" fmla="*/ 5233834 h 8488638"/>
              <a:gd name="connsiteX550" fmla="*/ 5968433 w 8455796"/>
              <a:gd name="connsiteY550" fmla="*/ 5233834 h 8488638"/>
              <a:gd name="connsiteX551" fmla="*/ 5952231 w 8455796"/>
              <a:gd name="connsiteY551" fmla="*/ 5235859 h 8488638"/>
              <a:gd name="connsiteX552" fmla="*/ 5981241 w 8455796"/>
              <a:gd name="connsiteY552" fmla="*/ 5256087 h 8488638"/>
              <a:gd name="connsiteX553" fmla="*/ 6321110 w 8455796"/>
              <a:gd name="connsiteY553" fmla="*/ 5512417 h 8488638"/>
              <a:gd name="connsiteX554" fmla="*/ 6804969 w 8455796"/>
              <a:gd name="connsiteY554" fmla="*/ 5954396 h 8488638"/>
              <a:gd name="connsiteX555" fmla="*/ 7106412 w 8455796"/>
              <a:gd name="connsiteY555" fmla="*/ 6325488 h 8488638"/>
              <a:gd name="connsiteX556" fmla="*/ 7127096 w 8455796"/>
              <a:gd name="connsiteY556" fmla="*/ 6358723 h 8488638"/>
              <a:gd name="connsiteX557" fmla="*/ 7127525 w 8455796"/>
              <a:gd name="connsiteY557" fmla="*/ 6385574 h 8488638"/>
              <a:gd name="connsiteX558" fmla="*/ 7169112 w 8455796"/>
              <a:gd name="connsiteY558" fmla="*/ 6465467 h 8488638"/>
              <a:gd name="connsiteX559" fmla="*/ 7087694 w 8455796"/>
              <a:gd name="connsiteY559" fmla="*/ 6413072 h 8488638"/>
              <a:gd name="connsiteX560" fmla="*/ 7022561 w 8455796"/>
              <a:gd name="connsiteY560" fmla="*/ 6330209 h 8488638"/>
              <a:gd name="connsiteX561" fmla="*/ 6943795 w 8455796"/>
              <a:gd name="connsiteY561" fmla="*/ 6234135 h 8488638"/>
              <a:gd name="connsiteX562" fmla="*/ 6844561 w 8455796"/>
              <a:gd name="connsiteY562" fmla="*/ 6118248 h 8488638"/>
              <a:gd name="connsiteX563" fmla="*/ 6752145 w 8455796"/>
              <a:gd name="connsiteY563" fmla="*/ 6008963 h 8488638"/>
              <a:gd name="connsiteX564" fmla="*/ 6684043 w 8455796"/>
              <a:gd name="connsiteY564" fmla="*/ 5949647 h 8488638"/>
              <a:gd name="connsiteX565" fmla="*/ 6602298 w 8455796"/>
              <a:gd name="connsiteY565" fmla="*/ 5877125 h 8488638"/>
              <a:gd name="connsiteX566" fmla="*/ 6486774 w 8455796"/>
              <a:gd name="connsiteY566" fmla="*/ 5791714 h 8488638"/>
              <a:gd name="connsiteX567" fmla="*/ 6092008 w 8455796"/>
              <a:gd name="connsiteY567" fmla="*/ 5462421 h 8488638"/>
              <a:gd name="connsiteX568" fmla="*/ 5935237 w 8455796"/>
              <a:gd name="connsiteY568" fmla="*/ 5317256 h 8488638"/>
              <a:gd name="connsiteX569" fmla="*/ 5860285 w 8455796"/>
              <a:gd name="connsiteY569" fmla="*/ 5249659 h 8488638"/>
              <a:gd name="connsiteX570" fmla="*/ 5856646 w 8455796"/>
              <a:gd name="connsiteY570" fmla="*/ 5246311 h 8488638"/>
              <a:gd name="connsiteX571" fmla="*/ 5664626 w 8455796"/>
              <a:gd name="connsiteY571" fmla="*/ 5262311 h 8488638"/>
              <a:gd name="connsiteX572" fmla="*/ 5658721 w 8455796"/>
              <a:gd name="connsiteY572" fmla="*/ 5261982 h 8488638"/>
              <a:gd name="connsiteX573" fmla="*/ 5754448 w 8455796"/>
              <a:gd name="connsiteY573" fmla="*/ 5347050 h 8488638"/>
              <a:gd name="connsiteX574" fmla="*/ 6796995 w 8455796"/>
              <a:gd name="connsiteY574" fmla="*/ 6290221 h 8488638"/>
              <a:gd name="connsiteX575" fmla="*/ 6831103 w 8455796"/>
              <a:gd name="connsiteY575" fmla="*/ 6323238 h 8488638"/>
              <a:gd name="connsiteX576" fmla="*/ 6859479 w 8455796"/>
              <a:gd name="connsiteY576" fmla="*/ 6416778 h 8488638"/>
              <a:gd name="connsiteX577" fmla="*/ 6928777 w 8455796"/>
              <a:gd name="connsiteY577" fmla="*/ 6549929 h 8488638"/>
              <a:gd name="connsiteX578" fmla="*/ 6969709 w 8455796"/>
              <a:gd name="connsiteY578" fmla="*/ 6589556 h 8488638"/>
              <a:gd name="connsiteX579" fmla="*/ 6949468 w 8455796"/>
              <a:gd name="connsiteY579" fmla="*/ 6583171 h 8488638"/>
              <a:gd name="connsiteX580" fmla="*/ 6868043 w 8455796"/>
              <a:gd name="connsiteY580" fmla="*/ 6530783 h 8488638"/>
              <a:gd name="connsiteX581" fmla="*/ 6820732 w 8455796"/>
              <a:gd name="connsiteY581" fmla="*/ 6511405 h 8488638"/>
              <a:gd name="connsiteX582" fmla="*/ 6794092 w 8455796"/>
              <a:gd name="connsiteY582" fmla="*/ 6525264 h 8488638"/>
              <a:gd name="connsiteX583" fmla="*/ 6760871 w 8455796"/>
              <a:gd name="connsiteY583" fmla="*/ 6545948 h 8488638"/>
              <a:gd name="connsiteX584" fmla="*/ 6754268 w 8455796"/>
              <a:gd name="connsiteY584" fmla="*/ 6552769 h 8488638"/>
              <a:gd name="connsiteX585" fmla="*/ 6727192 w 8455796"/>
              <a:gd name="connsiteY585" fmla="*/ 6539783 h 8488638"/>
              <a:gd name="connsiteX586" fmla="*/ 6728064 w 8455796"/>
              <a:gd name="connsiteY586" fmla="*/ 6593472 h 8488638"/>
              <a:gd name="connsiteX587" fmla="*/ 6776144 w 8455796"/>
              <a:gd name="connsiteY587" fmla="*/ 6659839 h 8488638"/>
              <a:gd name="connsiteX588" fmla="*/ 6861733 w 8455796"/>
              <a:gd name="connsiteY588" fmla="*/ 6762515 h 8488638"/>
              <a:gd name="connsiteX589" fmla="*/ 6886259 w 8455796"/>
              <a:gd name="connsiteY589" fmla="*/ 6825892 h 8488638"/>
              <a:gd name="connsiteX590" fmla="*/ 6881401 w 8455796"/>
              <a:gd name="connsiteY590" fmla="*/ 6940116 h 8488638"/>
              <a:gd name="connsiteX591" fmla="*/ 6895695 w 8455796"/>
              <a:gd name="connsiteY591" fmla="*/ 6993601 h 8488638"/>
              <a:gd name="connsiteX592" fmla="*/ 6868625 w 8455796"/>
              <a:gd name="connsiteY592" fmla="*/ 6980608 h 8488638"/>
              <a:gd name="connsiteX593" fmla="*/ 6821540 w 8455796"/>
              <a:gd name="connsiteY593" fmla="*/ 6974659 h 8488638"/>
              <a:gd name="connsiteX594" fmla="*/ 6794682 w 8455796"/>
              <a:gd name="connsiteY594" fmla="*/ 6975095 h 8488638"/>
              <a:gd name="connsiteX595" fmla="*/ 6774658 w 8455796"/>
              <a:gd name="connsiteY595" fmla="*/ 6982133 h 8488638"/>
              <a:gd name="connsiteX596" fmla="*/ 6826363 w 8455796"/>
              <a:gd name="connsiteY596" fmla="*/ 7065221 h 8488638"/>
              <a:gd name="connsiteX597" fmla="*/ 6884670 w 8455796"/>
              <a:gd name="connsiteY597" fmla="*/ 7141488 h 8488638"/>
              <a:gd name="connsiteX598" fmla="*/ 6844614 w 8455796"/>
              <a:gd name="connsiteY598" fmla="*/ 7155557 h 8488638"/>
              <a:gd name="connsiteX599" fmla="*/ 6804117 w 8455796"/>
              <a:gd name="connsiteY599" fmla="*/ 7142790 h 8488638"/>
              <a:gd name="connsiteX600" fmla="*/ 6763633 w 8455796"/>
              <a:gd name="connsiteY600" fmla="*/ 7130021 h 8488638"/>
              <a:gd name="connsiteX601" fmla="*/ 6716103 w 8455796"/>
              <a:gd name="connsiteY601" fmla="*/ 7097222 h 8488638"/>
              <a:gd name="connsiteX602" fmla="*/ 6661966 w 8455796"/>
              <a:gd name="connsiteY602" fmla="*/ 7071250 h 8488638"/>
              <a:gd name="connsiteX603" fmla="*/ 6580548 w 8455796"/>
              <a:gd name="connsiteY603" fmla="*/ 7018855 h 8488638"/>
              <a:gd name="connsiteX604" fmla="*/ 6568215 w 8455796"/>
              <a:gd name="connsiteY604" fmla="*/ 7086196 h 8488638"/>
              <a:gd name="connsiteX605" fmla="*/ 6609790 w 8455796"/>
              <a:gd name="connsiteY605" fmla="*/ 7166090 h 8488638"/>
              <a:gd name="connsiteX606" fmla="*/ 6542237 w 8455796"/>
              <a:gd name="connsiteY606" fmla="*/ 7140328 h 8488638"/>
              <a:gd name="connsiteX607" fmla="*/ 6446959 w 8455796"/>
              <a:gd name="connsiteY607" fmla="*/ 7061307 h 8488638"/>
              <a:gd name="connsiteX608" fmla="*/ 6334842 w 8455796"/>
              <a:gd name="connsiteY608" fmla="*/ 6979207 h 8488638"/>
              <a:gd name="connsiteX609" fmla="*/ 6250673 w 8455796"/>
              <a:gd name="connsiteY609" fmla="*/ 6963781 h 8488638"/>
              <a:gd name="connsiteX610" fmla="*/ 6207203 w 8455796"/>
              <a:gd name="connsiteY610" fmla="*/ 6974559 h 8488638"/>
              <a:gd name="connsiteX611" fmla="*/ 6139315 w 8455796"/>
              <a:gd name="connsiteY611" fmla="*/ 6928665 h 8488638"/>
              <a:gd name="connsiteX612" fmla="*/ 6075061 w 8455796"/>
              <a:gd name="connsiteY612" fmla="*/ 6899496 h 8488638"/>
              <a:gd name="connsiteX613" fmla="*/ 5990666 w 8455796"/>
              <a:gd name="connsiteY613" fmla="*/ 6870656 h 8488638"/>
              <a:gd name="connsiteX614" fmla="*/ 5875364 w 8455796"/>
              <a:gd name="connsiteY614" fmla="*/ 6798672 h 8488638"/>
              <a:gd name="connsiteX615" fmla="*/ 5797355 w 8455796"/>
              <a:gd name="connsiteY615" fmla="*/ 6749576 h 8488638"/>
              <a:gd name="connsiteX616" fmla="*/ 5838282 w 8455796"/>
              <a:gd name="connsiteY616" fmla="*/ 6789196 h 8488638"/>
              <a:gd name="connsiteX617" fmla="*/ 5882512 w 8455796"/>
              <a:gd name="connsiteY617" fmla="*/ 6825415 h 8488638"/>
              <a:gd name="connsiteX618" fmla="*/ 5953806 w 8455796"/>
              <a:gd name="connsiteY618" fmla="*/ 6874607 h 8488638"/>
              <a:gd name="connsiteX619" fmla="*/ 6021794 w 8455796"/>
              <a:gd name="connsiteY619" fmla="*/ 6927212 h 8488638"/>
              <a:gd name="connsiteX620" fmla="*/ 6066034 w 8455796"/>
              <a:gd name="connsiteY620" fmla="*/ 6963426 h 8488638"/>
              <a:gd name="connsiteX621" fmla="*/ 6106742 w 8455796"/>
              <a:gd name="connsiteY621" fmla="*/ 6989621 h 8488638"/>
              <a:gd name="connsiteX622" fmla="*/ 6137320 w 8455796"/>
              <a:gd name="connsiteY622" fmla="*/ 7012624 h 8488638"/>
              <a:gd name="connsiteX623" fmla="*/ 6157786 w 8455796"/>
              <a:gd name="connsiteY623" fmla="*/ 7032437 h 8488638"/>
              <a:gd name="connsiteX624" fmla="*/ 6178464 w 8455796"/>
              <a:gd name="connsiteY624" fmla="*/ 7065666 h 8488638"/>
              <a:gd name="connsiteX625" fmla="*/ 6056561 w 8455796"/>
              <a:gd name="connsiteY625" fmla="*/ 7000502 h 8488638"/>
              <a:gd name="connsiteX626" fmla="*/ 5920897 w 8455796"/>
              <a:gd name="connsiteY626" fmla="*/ 6915431 h 8488638"/>
              <a:gd name="connsiteX627" fmla="*/ 6009679 w 8455796"/>
              <a:gd name="connsiteY627" fmla="*/ 7007978 h 8488638"/>
              <a:gd name="connsiteX628" fmla="*/ 6139722 w 8455796"/>
              <a:gd name="connsiteY628" fmla="*/ 7160288 h 8488638"/>
              <a:gd name="connsiteX629" fmla="*/ 6119911 w 8455796"/>
              <a:gd name="connsiteY629" fmla="*/ 7180754 h 8488638"/>
              <a:gd name="connsiteX630" fmla="*/ 6086247 w 8455796"/>
              <a:gd name="connsiteY630" fmla="*/ 7174587 h 8488638"/>
              <a:gd name="connsiteX631" fmla="*/ 6230140 w 8455796"/>
              <a:gd name="connsiteY631" fmla="*/ 7353532 h 8488638"/>
              <a:gd name="connsiteX632" fmla="*/ 6264248 w 8455796"/>
              <a:gd name="connsiteY632" fmla="*/ 7386550 h 8488638"/>
              <a:gd name="connsiteX633" fmla="*/ 6291527 w 8455796"/>
              <a:gd name="connsiteY633" fmla="*/ 7412958 h 8488638"/>
              <a:gd name="connsiteX634" fmla="*/ 6305168 w 8455796"/>
              <a:gd name="connsiteY634" fmla="*/ 7426162 h 8488638"/>
              <a:gd name="connsiteX635" fmla="*/ 6305391 w 8455796"/>
              <a:gd name="connsiteY635" fmla="*/ 7439590 h 8488638"/>
              <a:gd name="connsiteX636" fmla="*/ 6278548 w 8455796"/>
              <a:gd name="connsiteY636" fmla="*/ 7440027 h 8488638"/>
              <a:gd name="connsiteX637" fmla="*/ 6129783 w 8455796"/>
              <a:gd name="connsiteY637" fmla="*/ 7375293 h 8488638"/>
              <a:gd name="connsiteX638" fmla="*/ 6116572 w 8455796"/>
              <a:gd name="connsiteY638" fmla="*/ 7388940 h 8488638"/>
              <a:gd name="connsiteX639" fmla="*/ 6083123 w 8455796"/>
              <a:gd name="connsiteY639" fmla="*/ 7396195 h 8488638"/>
              <a:gd name="connsiteX640" fmla="*/ 5974857 w 8455796"/>
              <a:gd name="connsiteY640" fmla="*/ 7344244 h 8488638"/>
              <a:gd name="connsiteX641" fmla="*/ 5975291 w 8455796"/>
              <a:gd name="connsiteY641" fmla="*/ 7371088 h 8488638"/>
              <a:gd name="connsiteX642" fmla="*/ 5952616 w 8455796"/>
              <a:gd name="connsiteY642" fmla="*/ 7421820 h 8488638"/>
              <a:gd name="connsiteX643" fmla="*/ 6038209 w 8455796"/>
              <a:gd name="connsiteY643" fmla="*/ 7524503 h 8488638"/>
              <a:gd name="connsiteX644" fmla="*/ 6127103 w 8455796"/>
              <a:gd name="connsiteY644" fmla="*/ 7623765 h 8488638"/>
              <a:gd name="connsiteX645" fmla="*/ 6127537 w 8455796"/>
              <a:gd name="connsiteY645" fmla="*/ 7650609 h 8488638"/>
              <a:gd name="connsiteX646" fmla="*/ 6141403 w 8455796"/>
              <a:gd name="connsiteY646" fmla="*/ 7677243 h 8488638"/>
              <a:gd name="connsiteX647" fmla="*/ 6067015 w 8455796"/>
              <a:gd name="connsiteY647" fmla="*/ 7644880 h 8488638"/>
              <a:gd name="connsiteX648" fmla="*/ 5972386 w 8455796"/>
              <a:gd name="connsiteY648" fmla="*/ 7606131 h 8488638"/>
              <a:gd name="connsiteX649" fmla="*/ 5999675 w 8455796"/>
              <a:gd name="connsiteY649" fmla="*/ 7632546 h 8488638"/>
              <a:gd name="connsiteX650" fmla="*/ 6033781 w 8455796"/>
              <a:gd name="connsiteY650" fmla="*/ 7665565 h 8488638"/>
              <a:gd name="connsiteX651" fmla="*/ 5973265 w 8455796"/>
              <a:gd name="connsiteY651" fmla="*/ 7659827 h 8488638"/>
              <a:gd name="connsiteX652" fmla="*/ 5912752 w 8455796"/>
              <a:gd name="connsiteY652" fmla="*/ 7654103 h 8488638"/>
              <a:gd name="connsiteX653" fmla="*/ 5919788 w 8455796"/>
              <a:gd name="connsiteY653" fmla="*/ 7674127 h 8488638"/>
              <a:gd name="connsiteX654" fmla="*/ 5899757 w 8455796"/>
              <a:gd name="connsiteY654" fmla="*/ 7681158 h 8488638"/>
              <a:gd name="connsiteX655" fmla="*/ 5511603 w 8455796"/>
              <a:gd name="connsiteY655" fmla="*/ 7345052 h 8488638"/>
              <a:gd name="connsiteX656" fmla="*/ 5208380 w 8455796"/>
              <a:gd name="connsiteY656" fmla="*/ 7071341 h 8488638"/>
              <a:gd name="connsiteX657" fmla="*/ 5034767 w 8455796"/>
              <a:gd name="connsiteY657" fmla="*/ 6923097 h 8488638"/>
              <a:gd name="connsiteX658" fmla="*/ 4932586 w 8455796"/>
              <a:gd name="connsiteY658" fmla="*/ 6813771 h 8488638"/>
              <a:gd name="connsiteX659" fmla="*/ 4944758 w 8455796"/>
              <a:gd name="connsiteY659" fmla="*/ 6939973 h 8488638"/>
              <a:gd name="connsiteX660" fmla="*/ 4963742 w 8455796"/>
              <a:gd name="connsiteY660" fmla="*/ 7595033 h 8488638"/>
              <a:gd name="connsiteX661" fmla="*/ 4906781 w 8455796"/>
              <a:gd name="connsiteY661" fmla="*/ 8069724 h 8488638"/>
              <a:gd name="connsiteX662" fmla="*/ 4897290 w 8455796"/>
              <a:gd name="connsiteY662" fmla="*/ 8107704 h 8488638"/>
              <a:gd name="connsiteX663" fmla="*/ 4878296 w 8455796"/>
              <a:gd name="connsiteY663" fmla="*/ 8126688 h 8488638"/>
              <a:gd name="connsiteX664" fmla="*/ 4849819 w 8455796"/>
              <a:gd name="connsiteY664" fmla="*/ 8212135 h 8488638"/>
              <a:gd name="connsiteX665" fmla="*/ 4830835 w 8455796"/>
              <a:gd name="connsiteY665" fmla="*/ 8117195 h 8488638"/>
              <a:gd name="connsiteX666" fmla="*/ 4845069 w 8455796"/>
              <a:gd name="connsiteY666" fmla="*/ 8012763 h 8488638"/>
              <a:gd name="connsiteX667" fmla="*/ 4859310 w 8455796"/>
              <a:gd name="connsiteY667" fmla="*/ 7889346 h 8488638"/>
              <a:gd name="connsiteX668" fmla="*/ 4873553 w 8455796"/>
              <a:gd name="connsiteY668" fmla="*/ 7737443 h 8488638"/>
              <a:gd name="connsiteX669" fmla="*/ 4887798 w 8455796"/>
              <a:gd name="connsiteY669" fmla="*/ 7595032 h 8488638"/>
              <a:gd name="connsiteX670" fmla="*/ 4883046 w 8455796"/>
              <a:gd name="connsiteY670" fmla="*/ 7504845 h 8488638"/>
              <a:gd name="connsiteX671" fmla="*/ 4878296 w 8455796"/>
              <a:gd name="connsiteY671" fmla="*/ 7395669 h 8488638"/>
              <a:gd name="connsiteX672" fmla="*/ 4859310 w 8455796"/>
              <a:gd name="connsiteY672" fmla="*/ 7253260 h 8488638"/>
              <a:gd name="connsiteX673" fmla="*/ 4821333 w 8455796"/>
              <a:gd name="connsiteY673" fmla="*/ 6740590 h 8488638"/>
              <a:gd name="connsiteX674" fmla="*/ 4820526 w 8455796"/>
              <a:gd name="connsiteY674" fmla="*/ 6675285 h 8488638"/>
              <a:gd name="connsiteX675" fmla="*/ 4712871 w 8455796"/>
              <a:gd name="connsiteY675" fmla="*/ 6532191 h 8488638"/>
              <a:gd name="connsiteX676" fmla="*/ 4746977 w 8455796"/>
              <a:gd name="connsiteY676" fmla="*/ 6565209 h 8488638"/>
              <a:gd name="connsiteX677" fmla="*/ 4789500 w 8455796"/>
              <a:gd name="connsiteY677" fmla="*/ 6599768 h 8488638"/>
              <a:gd name="connsiteX678" fmla="*/ 4819107 w 8455796"/>
              <a:gd name="connsiteY678" fmla="*/ 6610132 h 8488638"/>
              <a:gd name="connsiteX679" fmla="*/ 4819047 w 8455796"/>
              <a:gd name="connsiteY679" fmla="*/ 6608130 h 8488638"/>
              <a:gd name="connsiteX680" fmla="*/ 4670368 w 8455796"/>
              <a:gd name="connsiteY680" fmla="*/ 6439231 h 8488638"/>
              <a:gd name="connsiteX681" fmla="*/ 4680565 w 8455796"/>
              <a:gd name="connsiteY681" fmla="*/ 6674436 h 8488638"/>
              <a:gd name="connsiteX682" fmla="*/ 4716910 w 8455796"/>
              <a:gd name="connsiteY682" fmla="*/ 7822883 h 8488638"/>
              <a:gd name="connsiteX683" fmla="*/ 4716910 w 8455796"/>
              <a:gd name="connsiteY683" fmla="*/ 7870351 h 8488638"/>
              <a:gd name="connsiteX684" fmla="*/ 4669439 w 8455796"/>
              <a:gd name="connsiteY684" fmla="*/ 7955802 h 8488638"/>
              <a:gd name="connsiteX685" fmla="*/ 4621969 w 8455796"/>
              <a:gd name="connsiteY685" fmla="*/ 8098201 h 8488638"/>
              <a:gd name="connsiteX686" fmla="*/ 4621969 w 8455796"/>
              <a:gd name="connsiteY686" fmla="*/ 8155173 h 8488638"/>
              <a:gd name="connsiteX687" fmla="*/ 4612478 w 8455796"/>
              <a:gd name="connsiteY687" fmla="*/ 8136189 h 8488638"/>
              <a:gd name="connsiteX688" fmla="*/ 4593484 w 8455796"/>
              <a:gd name="connsiteY688" fmla="*/ 8041248 h 8488638"/>
              <a:gd name="connsiteX689" fmla="*/ 4574500 w 8455796"/>
              <a:gd name="connsiteY689" fmla="*/ 7993779 h 8488638"/>
              <a:gd name="connsiteX690" fmla="*/ 4546012 w 8455796"/>
              <a:gd name="connsiteY690" fmla="*/ 7984277 h 8488638"/>
              <a:gd name="connsiteX691" fmla="*/ 4508044 w 8455796"/>
              <a:gd name="connsiteY691" fmla="*/ 7974795 h 8488638"/>
              <a:gd name="connsiteX692" fmla="*/ 4498553 w 8455796"/>
              <a:gd name="connsiteY692" fmla="*/ 7974795 h 8488638"/>
              <a:gd name="connsiteX693" fmla="*/ 4489052 w 8455796"/>
              <a:gd name="connsiteY693" fmla="*/ 7946308 h 8488638"/>
              <a:gd name="connsiteX694" fmla="*/ 4451082 w 8455796"/>
              <a:gd name="connsiteY694" fmla="*/ 7984277 h 8488638"/>
              <a:gd name="connsiteX695" fmla="*/ 4436841 w 8455796"/>
              <a:gd name="connsiteY695" fmla="*/ 8064983 h 8488638"/>
              <a:gd name="connsiteX696" fmla="*/ 4422596 w 8455796"/>
              <a:gd name="connsiteY696" fmla="*/ 8197893 h 8488638"/>
              <a:gd name="connsiteX697" fmla="*/ 4394121 w 8455796"/>
              <a:gd name="connsiteY697" fmla="*/ 8259597 h 8488638"/>
              <a:gd name="connsiteX698" fmla="*/ 4308671 w 8455796"/>
              <a:gd name="connsiteY698" fmla="*/ 8335552 h 8488638"/>
              <a:gd name="connsiteX699" fmla="*/ 4280187 w 8455796"/>
              <a:gd name="connsiteY699" fmla="*/ 8383023 h 8488638"/>
              <a:gd name="connsiteX700" fmla="*/ 4270695 w 8455796"/>
              <a:gd name="connsiteY700" fmla="*/ 8354537 h 8488638"/>
              <a:gd name="connsiteX701" fmla="*/ 4242218 w 8455796"/>
              <a:gd name="connsiteY701" fmla="*/ 8316567 h 8488638"/>
              <a:gd name="connsiteX702" fmla="*/ 4223223 w 8455796"/>
              <a:gd name="connsiteY702" fmla="*/ 8297575 h 8488638"/>
              <a:gd name="connsiteX703" fmla="*/ 4204239 w 8455796"/>
              <a:gd name="connsiteY703" fmla="*/ 8288083 h 8488638"/>
              <a:gd name="connsiteX704" fmla="*/ 4180506 w 8455796"/>
              <a:gd name="connsiteY704" fmla="*/ 8383022 h 8488638"/>
              <a:gd name="connsiteX705" fmla="*/ 4166261 w 8455796"/>
              <a:gd name="connsiteY705" fmla="*/ 8477961 h 8488638"/>
              <a:gd name="connsiteX706" fmla="*/ 4128295 w 8455796"/>
              <a:gd name="connsiteY706" fmla="*/ 8458969 h 8488638"/>
              <a:gd name="connsiteX707" fmla="*/ 4109300 w 8455796"/>
              <a:gd name="connsiteY707" fmla="*/ 8420991 h 8488638"/>
              <a:gd name="connsiteX708" fmla="*/ 4090315 w 8455796"/>
              <a:gd name="connsiteY708" fmla="*/ 8383023 h 8488638"/>
              <a:gd name="connsiteX709" fmla="*/ 4080823 w 8455796"/>
              <a:gd name="connsiteY709" fmla="*/ 8326060 h 8488638"/>
              <a:gd name="connsiteX710" fmla="*/ 4061831 w 8455796"/>
              <a:gd name="connsiteY710" fmla="*/ 8269098 h 8488638"/>
              <a:gd name="connsiteX711" fmla="*/ 4042845 w 8455796"/>
              <a:gd name="connsiteY711" fmla="*/ 8174157 h 8488638"/>
              <a:gd name="connsiteX712" fmla="*/ 3985884 w 8455796"/>
              <a:gd name="connsiteY712" fmla="*/ 8212135 h 8488638"/>
              <a:gd name="connsiteX713" fmla="*/ 3957399 w 8455796"/>
              <a:gd name="connsiteY713" fmla="*/ 8297574 h 8488638"/>
              <a:gd name="connsiteX714" fmla="*/ 3928920 w 8455796"/>
              <a:gd name="connsiteY714" fmla="*/ 8231121 h 8488638"/>
              <a:gd name="connsiteX715" fmla="*/ 3919429 w 8455796"/>
              <a:gd name="connsiteY715" fmla="*/ 8107704 h 8488638"/>
              <a:gd name="connsiteX716" fmla="*/ 3900434 w 8455796"/>
              <a:gd name="connsiteY716" fmla="*/ 7970043 h 8488638"/>
              <a:gd name="connsiteX717" fmla="*/ 3852974 w 8455796"/>
              <a:gd name="connsiteY717" fmla="*/ 7898838 h 8488638"/>
              <a:gd name="connsiteX718" fmla="*/ 3814997 w 8455796"/>
              <a:gd name="connsiteY718" fmla="*/ 7875103 h 8488638"/>
              <a:gd name="connsiteX719" fmla="*/ 3800752 w 8455796"/>
              <a:gd name="connsiteY719" fmla="*/ 7794406 h 8488638"/>
              <a:gd name="connsiteX720" fmla="*/ 3777018 w 8455796"/>
              <a:gd name="connsiteY720" fmla="*/ 7727951 h 8488638"/>
              <a:gd name="connsiteX721" fmla="*/ 3739040 w 8455796"/>
              <a:gd name="connsiteY721" fmla="*/ 7647255 h 8488638"/>
              <a:gd name="connsiteX722" fmla="*/ 3710563 w 8455796"/>
              <a:gd name="connsiteY722" fmla="*/ 7514346 h 8488638"/>
              <a:gd name="connsiteX723" fmla="*/ 3691579 w 8455796"/>
              <a:gd name="connsiteY723" fmla="*/ 7424146 h 8488638"/>
              <a:gd name="connsiteX724" fmla="*/ 3691579 w 8455796"/>
              <a:gd name="connsiteY724" fmla="*/ 7481108 h 8488638"/>
              <a:gd name="connsiteX725" fmla="*/ 3696320 w 8455796"/>
              <a:gd name="connsiteY725" fmla="*/ 7538081 h 8488638"/>
              <a:gd name="connsiteX726" fmla="*/ 3710565 w 8455796"/>
              <a:gd name="connsiteY726" fmla="*/ 7623519 h 8488638"/>
              <a:gd name="connsiteX727" fmla="*/ 3720054 w 8455796"/>
              <a:gd name="connsiteY727" fmla="*/ 7708958 h 8488638"/>
              <a:gd name="connsiteX728" fmla="*/ 3724806 w 8455796"/>
              <a:gd name="connsiteY728" fmla="*/ 7765930 h 8488638"/>
              <a:gd name="connsiteX729" fmla="*/ 3734299 w 8455796"/>
              <a:gd name="connsiteY729" fmla="*/ 7813399 h 8488638"/>
              <a:gd name="connsiteX730" fmla="*/ 3739042 w 8455796"/>
              <a:gd name="connsiteY730" fmla="*/ 7851368 h 8488638"/>
              <a:gd name="connsiteX731" fmla="*/ 3739040 w 8455796"/>
              <a:gd name="connsiteY731" fmla="*/ 7879854 h 8488638"/>
              <a:gd name="connsiteX732" fmla="*/ 3729549 w 8455796"/>
              <a:gd name="connsiteY732" fmla="*/ 7917823 h 8488638"/>
              <a:gd name="connsiteX733" fmla="*/ 3691579 w 8455796"/>
              <a:gd name="connsiteY733" fmla="*/ 7784912 h 8488638"/>
              <a:gd name="connsiteX734" fmla="*/ 3658344 w 8455796"/>
              <a:gd name="connsiteY734" fmla="*/ 7628270 h 8488638"/>
              <a:gd name="connsiteX735" fmla="*/ 3653601 w 8455796"/>
              <a:gd name="connsiteY735" fmla="*/ 7756428 h 8488638"/>
              <a:gd name="connsiteX736" fmla="*/ 3634619 w 8455796"/>
              <a:gd name="connsiteY736" fmla="*/ 7955801 h 8488638"/>
              <a:gd name="connsiteX737" fmla="*/ 3606131 w 8455796"/>
              <a:gd name="connsiteY737" fmla="*/ 7955802 h 8488638"/>
              <a:gd name="connsiteX738" fmla="*/ 3587147 w 8455796"/>
              <a:gd name="connsiteY738" fmla="*/ 7927325 h 8488638"/>
              <a:gd name="connsiteX739" fmla="*/ 3558660 w 8455796"/>
              <a:gd name="connsiteY739" fmla="*/ 8155173 h 8488638"/>
              <a:gd name="connsiteX740" fmla="*/ 3558662 w 8455796"/>
              <a:gd name="connsiteY740" fmla="*/ 8202642 h 8488638"/>
              <a:gd name="connsiteX741" fmla="*/ 3558662 w 8455796"/>
              <a:gd name="connsiteY741" fmla="*/ 8240613 h 8488638"/>
              <a:gd name="connsiteX742" fmla="*/ 3558660 w 8455796"/>
              <a:gd name="connsiteY742" fmla="*/ 8259597 h 8488638"/>
              <a:gd name="connsiteX743" fmla="*/ 3549169 w 8455796"/>
              <a:gd name="connsiteY743" fmla="*/ 8269098 h 8488638"/>
              <a:gd name="connsiteX744" fmla="*/ 3530187 w 8455796"/>
              <a:gd name="connsiteY744" fmla="*/ 8250114 h 8488638"/>
              <a:gd name="connsiteX745" fmla="*/ 3473223 w 8455796"/>
              <a:gd name="connsiteY745" fmla="*/ 8098201 h 8488638"/>
              <a:gd name="connsiteX746" fmla="*/ 3454230 w 8455796"/>
              <a:gd name="connsiteY746" fmla="*/ 8098201 h 8488638"/>
              <a:gd name="connsiteX747" fmla="*/ 3425753 w 8455796"/>
              <a:gd name="connsiteY747" fmla="*/ 8079217 h 8488638"/>
              <a:gd name="connsiteX748" fmla="*/ 3387774 w 8455796"/>
              <a:gd name="connsiteY748" fmla="*/ 7965293 h 8488638"/>
              <a:gd name="connsiteX749" fmla="*/ 3368791 w 8455796"/>
              <a:gd name="connsiteY749" fmla="*/ 7984276 h 8488638"/>
              <a:gd name="connsiteX750" fmla="*/ 3316569 w 8455796"/>
              <a:gd name="connsiteY750" fmla="*/ 8003271 h 8488638"/>
              <a:gd name="connsiteX751" fmla="*/ 3302326 w 8455796"/>
              <a:gd name="connsiteY751" fmla="*/ 8136189 h 8488638"/>
              <a:gd name="connsiteX752" fmla="*/ 3292835 w 8455796"/>
              <a:gd name="connsiteY752" fmla="*/ 8269098 h 8488638"/>
              <a:gd name="connsiteX753" fmla="*/ 3273850 w 8455796"/>
              <a:gd name="connsiteY753" fmla="*/ 8288083 h 8488638"/>
              <a:gd name="connsiteX754" fmla="*/ 3264358 w 8455796"/>
              <a:gd name="connsiteY754" fmla="*/ 8316567 h 8488638"/>
              <a:gd name="connsiteX755" fmla="*/ 3235873 w 8455796"/>
              <a:gd name="connsiteY755" fmla="*/ 8240613 h 8488638"/>
              <a:gd name="connsiteX756" fmla="*/ 3197894 w 8455796"/>
              <a:gd name="connsiteY756" fmla="*/ 8145671 h 8488638"/>
              <a:gd name="connsiteX757" fmla="*/ 3197894 w 8455796"/>
              <a:gd name="connsiteY757" fmla="*/ 8183649 h 8488638"/>
              <a:gd name="connsiteX758" fmla="*/ 3197894 w 8455796"/>
              <a:gd name="connsiteY758" fmla="*/ 8231119 h 8488638"/>
              <a:gd name="connsiteX759" fmla="*/ 3159925 w 8455796"/>
              <a:gd name="connsiteY759" fmla="*/ 8183649 h 8488638"/>
              <a:gd name="connsiteX760" fmla="*/ 3121948 w 8455796"/>
              <a:gd name="connsiteY760" fmla="*/ 8136189 h 8488638"/>
              <a:gd name="connsiteX761" fmla="*/ 3112455 w 8455796"/>
              <a:gd name="connsiteY761" fmla="*/ 8155173 h 8488638"/>
              <a:gd name="connsiteX762" fmla="*/ 3093471 w 8455796"/>
              <a:gd name="connsiteY762" fmla="*/ 8145672 h 8488638"/>
              <a:gd name="connsiteX763" fmla="*/ 3064986 w 8455796"/>
              <a:gd name="connsiteY763" fmla="*/ 7633011 h 8488638"/>
              <a:gd name="connsiteX764" fmla="*/ 3050743 w 8455796"/>
              <a:gd name="connsiteY764" fmla="*/ 7224774 h 8488638"/>
              <a:gd name="connsiteX765" fmla="*/ 3036500 w 8455796"/>
              <a:gd name="connsiteY765" fmla="*/ 6996925 h 8488638"/>
              <a:gd name="connsiteX766" fmla="*/ 3046001 w 8455796"/>
              <a:gd name="connsiteY766" fmla="*/ 6807053 h 8488638"/>
              <a:gd name="connsiteX767" fmla="*/ 3064986 w 8455796"/>
              <a:gd name="connsiteY767" fmla="*/ 6674134 h 8488638"/>
              <a:gd name="connsiteX768" fmla="*/ 3093469 w 8455796"/>
              <a:gd name="connsiteY768" fmla="*/ 6493756 h 8488638"/>
              <a:gd name="connsiteX769" fmla="*/ 3093471 w 8455796"/>
              <a:gd name="connsiteY769" fmla="*/ 6541226 h 8488638"/>
              <a:gd name="connsiteX770" fmla="*/ 3112455 w 8455796"/>
              <a:gd name="connsiteY770" fmla="*/ 6626665 h 8488638"/>
              <a:gd name="connsiteX771" fmla="*/ 3131439 w 8455796"/>
              <a:gd name="connsiteY771" fmla="*/ 6389324 h 8488638"/>
              <a:gd name="connsiteX772" fmla="*/ 3130549 w 8455796"/>
              <a:gd name="connsiteY772" fmla="*/ 6294683 h 8488638"/>
              <a:gd name="connsiteX773" fmla="*/ 3130056 w 8455796"/>
              <a:gd name="connsiteY773" fmla="*/ 6280783 h 8488638"/>
              <a:gd name="connsiteX774" fmla="*/ 3113446 w 8455796"/>
              <a:gd name="connsiteY774" fmla="*/ 6294738 h 8488638"/>
              <a:gd name="connsiteX775" fmla="*/ 2954644 w 8455796"/>
              <a:gd name="connsiteY775" fmla="*/ 6430478 h 8488638"/>
              <a:gd name="connsiteX776" fmla="*/ 2883151 w 8455796"/>
              <a:gd name="connsiteY776" fmla="*/ 6507192 h 8488638"/>
              <a:gd name="connsiteX777" fmla="*/ 2917033 w 8455796"/>
              <a:gd name="connsiteY777" fmla="*/ 6502349 h 8488638"/>
              <a:gd name="connsiteX778" fmla="*/ 2977733 w 8455796"/>
              <a:gd name="connsiteY778" fmla="*/ 6498995 h 8488638"/>
              <a:gd name="connsiteX779" fmla="*/ 2936028 w 8455796"/>
              <a:gd name="connsiteY779" fmla="*/ 6523577 h 8488638"/>
              <a:gd name="connsiteX780" fmla="*/ 2895068 w 8455796"/>
              <a:gd name="connsiteY780" fmla="*/ 6534743 h 8488638"/>
              <a:gd name="connsiteX781" fmla="*/ 2770700 w 8455796"/>
              <a:gd name="connsiteY781" fmla="*/ 6595084 h 8488638"/>
              <a:gd name="connsiteX782" fmla="*/ 2755809 w 8455796"/>
              <a:gd name="connsiteY782" fmla="*/ 6621147 h 8488638"/>
              <a:gd name="connsiteX783" fmla="*/ 2753571 w 8455796"/>
              <a:gd name="connsiteY783" fmla="*/ 6661363 h 8488638"/>
              <a:gd name="connsiteX784" fmla="*/ 2738679 w 8455796"/>
              <a:gd name="connsiteY784" fmla="*/ 6687426 h 8488638"/>
              <a:gd name="connsiteX785" fmla="*/ 2686924 w 8455796"/>
              <a:gd name="connsiteY785" fmla="*/ 6771964 h 8488638"/>
              <a:gd name="connsiteX786" fmla="*/ 2667931 w 8455796"/>
              <a:gd name="connsiteY786" fmla="*/ 6750738 h 8488638"/>
              <a:gd name="connsiteX787" fmla="*/ 2683564 w 8455796"/>
              <a:gd name="connsiteY787" fmla="*/ 6711271 h 8488638"/>
              <a:gd name="connsiteX788" fmla="*/ 2699206 w 8455796"/>
              <a:gd name="connsiteY788" fmla="*/ 6671798 h 8488638"/>
              <a:gd name="connsiteX789" fmla="*/ 2692133 w 8455796"/>
              <a:gd name="connsiteY789" fmla="*/ 6678127 h 8488638"/>
              <a:gd name="connsiteX790" fmla="*/ 2609282 w 8455796"/>
              <a:gd name="connsiteY790" fmla="*/ 6777743 h 8488638"/>
              <a:gd name="connsiteX791" fmla="*/ 2526432 w 8455796"/>
              <a:gd name="connsiteY791" fmla="*/ 6877357 h 8488638"/>
              <a:gd name="connsiteX792" fmla="*/ 2519358 w 8455796"/>
              <a:gd name="connsiteY792" fmla="*/ 6883687 h 8488638"/>
              <a:gd name="connsiteX793" fmla="*/ 2556972 w 8455796"/>
              <a:gd name="connsiteY793" fmla="*/ 6811817 h 8488638"/>
              <a:gd name="connsiteX794" fmla="*/ 2564789 w 8455796"/>
              <a:gd name="connsiteY794" fmla="*/ 6792083 h 8488638"/>
              <a:gd name="connsiteX795" fmla="*/ 2581167 w 8455796"/>
              <a:gd name="connsiteY795" fmla="*/ 6739200 h 8488638"/>
              <a:gd name="connsiteX796" fmla="*/ 2644835 w 8455796"/>
              <a:gd name="connsiteY796" fmla="*/ 6682227 h 8488638"/>
              <a:gd name="connsiteX797" fmla="*/ 2610956 w 8455796"/>
              <a:gd name="connsiteY797" fmla="*/ 6687067 h 8488638"/>
              <a:gd name="connsiteX798" fmla="*/ 2570734 w 8455796"/>
              <a:gd name="connsiteY798" fmla="*/ 6684836 h 8488638"/>
              <a:gd name="connsiteX799" fmla="*/ 2640739 w 8455796"/>
              <a:gd name="connsiteY799" fmla="*/ 6634929 h 8488638"/>
              <a:gd name="connsiteX800" fmla="*/ 2705901 w 8455796"/>
              <a:gd name="connsiteY800" fmla="*/ 6551143 h 8488638"/>
              <a:gd name="connsiteX801" fmla="*/ 2723768 w 8455796"/>
              <a:gd name="connsiteY801" fmla="*/ 6471452 h 8488638"/>
              <a:gd name="connsiteX802" fmla="*/ 2673503 w 8455796"/>
              <a:gd name="connsiteY802" fmla="*/ 6529171 h 8488638"/>
              <a:gd name="connsiteX803" fmla="*/ 2652275 w 8455796"/>
              <a:gd name="connsiteY803" fmla="*/ 6548166 h 8488638"/>
              <a:gd name="connsiteX804" fmla="*/ 2405402 w 8455796"/>
              <a:gd name="connsiteY804" fmla="*/ 6756344 h 8488638"/>
              <a:gd name="connsiteX805" fmla="*/ 2406147 w 8455796"/>
              <a:gd name="connsiteY805" fmla="*/ 6742940 h 8488638"/>
              <a:gd name="connsiteX806" fmla="*/ 2413970 w 8455796"/>
              <a:gd name="connsiteY806" fmla="*/ 6723200 h 8488638"/>
              <a:gd name="connsiteX807" fmla="*/ 2371522 w 8455796"/>
              <a:gd name="connsiteY807" fmla="*/ 6761185 h 8488638"/>
              <a:gd name="connsiteX808" fmla="*/ 2293700 w 8455796"/>
              <a:gd name="connsiteY808" fmla="*/ 6830827 h 8488638"/>
              <a:gd name="connsiteX809" fmla="*/ 2321437 w 8455796"/>
              <a:gd name="connsiteY809" fmla="*/ 6755042 h 8488638"/>
              <a:gd name="connsiteX810" fmla="*/ 2369656 w 8455796"/>
              <a:gd name="connsiteY810" fmla="*/ 6673679 h 8488638"/>
              <a:gd name="connsiteX811" fmla="*/ 2383802 w 8455796"/>
              <a:gd name="connsiteY811" fmla="*/ 6661019 h 8488638"/>
              <a:gd name="connsiteX812" fmla="*/ 2402972 w 8455796"/>
              <a:gd name="connsiteY812" fmla="*/ 6618378 h 8488638"/>
              <a:gd name="connsiteX813" fmla="*/ 2428483 w 8455796"/>
              <a:gd name="connsiteY813" fmla="*/ 6582811 h 8488638"/>
              <a:gd name="connsiteX814" fmla="*/ 2475959 w 8455796"/>
              <a:gd name="connsiteY814" fmla="*/ 6514851 h 8488638"/>
              <a:gd name="connsiteX815" fmla="*/ 2529765 w 8455796"/>
              <a:gd name="connsiteY815" fmla="*/ 6453965 h 8488638"/>
              <a:gd name="connsiteX816" fmla="*/ 2539815 w 8455796"/>
              <a:gd name="connsiteY816" fmla="*/ 6394009 h 8488638"/>
              <a:gd name="connsiteX817" fmla="*/ 2555443 w 8455796"/>
              <a:gd name="connsiteY817" fmla="*/ 6354536 h 8488638"/>
              <a:gd name="connsiteX818" fmla="*/ 2603296 w 8455796"/>
              <a:gd name="connsiteY818" fmla="*/ 6279875 h 8488638"/>
              <a:gd name="connsiteX819" fmla="*/ 2658217 w 8455796"/>
              <a:gd name="connsiteY819" fmla="*/ 6198876 h 8488638"/>
              <a:gd name="connsiteX820" fmla="*/ 2680920 w 8455796"/>
              <a:gd name="connsiteY820" fmla="*/ 6153075 h 8488638"/>
              <a:gd name="connsiteX821" fmla="*/ 2625069 w 8455796"/>
              <a:gd name="connsiteY821" fmla="*/ 6190315 h 8488638"/>
              <a:gd name="connsiteX822" fmla="*/ 2438895 w 8455796"/>
              <a:gd name="connsiteY822" fmla="*/ 6395138 h 8488638"/>
              <a:gd name="connsiteX823" fmla="*/ 2312675 w 8455796"/>
              <a:gd name="connsiteY823" fmla="*/ 6610003 h 8488638"/>
              <a:gd name="connsiteX824" fmla="*/ 2283630 w 8455796"/>
              <a:gd name="connsiteY824" fmla="*/ 6648733 h 8488638"/>
              <a:gd name="connsiteX825" fmla="*/ 2287350 w 8455796"/>
              <a:gd name="connsiteY825" fmla="*/ 6581703 h 8488638"/>
              <a:gd name="connsiteX826" fmla="*/ 2295167 w 8455796"/>
              <a:gd name="connsiteY826" fmla="*/ 6561969 h 8488638"/>
              <a:gd name="connsiteX827" fmla="*/ 2302990 w 8455796"/>
              <a:gd name="connsiteY827" fmla="*/ 6542230 h 8488638"/>
              <a:gd name="connsiteX828" fmla="*/ 2261281 w 8455796"/>
              <a:gd name="connsiteY828" fmla="*/ 6566817 h 8488638"/>
              <a:gd name="connsiteX829" fmla="*/ 2218089 w 8455796"/>
              <a:gd name="connsiteY829" fmla="*/ 6618206 h 8488638"/>
              <a:gd name="connsiteX830" fmla="*/ 2139522 w 8455796"/>
              <a:gd name="connsiteY830" fmla="*/ 6701249 h 8488638"/>
              <a:gd name="connsiteX831" fmla="*/ 2110478 w 8455796"/>
              <a:gd name="connsiteY831" fmla="*/ 6739979 h 8488638"/>
              <a:gd name="connsiteX832" fmla="*/ 2184207 w 8455796"/>
              <a:gd name="connsiteY832" fmla="*/ 6623048 h 8488638"/>
              <a:gd name="connsiteX833" fmla="*/ 2312295 w 8455796"/>
              <a:gd name="connsiteY833" fmla="*/ 6495690 h 8488638"/>
              <a:gd name="connsiteX834" fmla="*/ 2494370 w 8455796"/>
              <a:gd name="connsiteY834" fmla="*/ 6243571 h 8488638"/>
              <a:gd name="connsiteX835" fmla="*/ 2438519 w 8455796"/>
              <a:gd name="connsiteY835" fmla="*/ 6280812 h 8488638"/>
              <a:gd name="connsiteX836" fmla="*/ 2088134 w 8455796"/>
              <a:gd name="connsiteY836" fmla="*/ 6658059 h 8488638"/>
              <a:gd name="connsiteX837" fmla="*/ 1999518 w 8455796"/>
              <a:gd name="connsiteY837" fmla="*/ 6801058 h 8488638"/>
              <a:gd name="connsiteX838" fmla="*/ 1954089 w 8455796"/>
              <a:gd name="connsiteY838" fmla="*/ 6892661 h 8488638"/>
              <a:gd name="connsiteX839" fmla="*/ 1954832 w 8455796"/>
              <a:gd name="connsiteY839" fmla="*/ 6879258 h 8488638"/>
              <a:gd name="connsiteX840" fmla="*/ 1962656 w 8455796"/>
              <a:gd name="connsiteY840" fmla="*/ 6859519 h 8488638"/>
              <a:gd name="connsiteX841" fmla="*/ 1964893 w 8455796"/>
              <a:gd name="connsiteY841" fmla="*/ 6819303 h 8488638"/>
              <a:gd name="connsiteX842" fmla="*/ 1911641 w 8455796"/>
              <a:gd name="connsiteY842" fmla="*/ 6930648 h 8488638"/>
              <a:gd name="connsiteX843" fmla="*/ 1918722 w 8455796"/>
              <a:gd name="connsiteY843" fmla="*/ 6924311 h 8488638"/>
              <a:gd name="connsiteX844" fmla="*/ 1917232 w 8455796"/>
              <a:gd name="connsiteY844" fmla="*/ 6951131 h 8488638"/>
              <a:gd name="connsiteX845" fmla="*/ 1900110 w 8455796"/>
              <a:gd name="connsiteY845" fmla="*/ 7017416 h 8488638"/>
              <a:gd name="connsiteX846" fmla="*/ 1956711 w 8455796"/>
              <a:gd name="connsiteY846" fmla="*/ 6966766 h 8488638"/>
              <a:gd name="connsiteX847" fmla="*/ 1977932 w 8455796"/>
              <a:gd name="connsiteY847" fmla="*/ 6947777 h 8488638"/>
              <a:gd name="connsiteX848" fmla="*/ 1930278 w 8455796"/>
              <a:gd name="connsiteY848" fmla="*/ 7079598 h 8488638"/>
              <a:gd name="connsiteX849" fmla="*/ 1858421 w 8455796"/>
              <a:gd name="connsiteY849" fmla="*/ 7284042 h 8488638"/>
              <a:gd name="connsiteX850" fmla="*/ 1800331 w 8455796"/>
              <a:gd name="connsiteY850" fmla="*/ 7361499 h 8488638"/>
              <a:gd name="connsiteX851" fmla="*/ 1799774 w 8455796"/>
              <a:gd name="connsiteY851" fmla="*/ 7311035 h 8488638"/>
              <a:gd name="connsiteX852" fmla="*/ 1803486 w 8455796"/>
              <a:gd name="connsiteY852" fmla="*/ 7244011 h 8488638"/>
              <a:gd name="connsiteX853" fmla="*/ 1761229 w 8455796"/>
              <a:gd name="connsiteY853" fmla="*/ 7218134 h 8488638"/>
              <a:gd name="connsiteX854" fmla="*/ 1735159 w 8455796"/>
              <a:gd name="connsiteY854" fmla="*/ 7203237 h 8488638"/>
              <a:gd name="connsiteX855" fmla="*/ 1701273 w 8455796"/>
              <a:gd name="connsiteY855" fmla="*/ 7208086 h 8488638"/>
              <a:gd name="connsiteX856" fmla="*/ 1680045 w 8455796"/>
              <a:gd name="connsiteY856" fmla="*/ 7227081 h 8488638"/>
              <a:gd name="connsiteX857" fmla="*/ 1630524 w 8455796"/>
              <a:gd name="connsiteY857" fmla="*/ 7271395 h 8488638"/>
              <a:gd name="connsiteX858" fmla="*/ 1601478 w 8455796"/>
              <a:gd name="connsiteY858" fmla="*/ 7310124 h 8488638"/>
              <a:gd name="connsiteX859" fmla="*/ 1579514 w 8455796"/>
              <a:gd name="connsiteY859" fmla="*/ 7342517 h 8488638"/>
              <a:gd name="connsiteX860" fmla="*/ 1562006 w 8455796"/>
              <a:gd name="connsiteY860" fmla="*/ 7294482 h 8488638"/>
              <a:gd name="connsiteX861" fmla="*/ 1545248 w 8455796"/>
              <a:gd name="connsiteY861" fmla="*/ 7233039 h 8488638"/>
              <a:gd name="connsiteX862" fmla="*/ 1537983 w 8455796"/>
              <a:gd name="connsiteY862" fmla="*/ 7182215 h 8488638"/>
              <a:gd name="connsiteX863" fmla="*/ 1575781 w 8455796"/>
              <a:gd name="connsiteY863" fmla="*/ 7167504 h 8488638"/>
              <a:gd name="connsiteX864" fmla="*/ 1599799 w 8455796"/>
              <a:gd name="connsiteY864" fmla="*/ 7158751 h 8488638"/>
              <a:gd name="connsiteX865" fmla="*/ 1605192 w 8455796"/>
              <a:gd name="connsiteY865" fmla="*/ 7122073 h 8488638"/>
              <a:gd name="connsiteX866" fmla="*/ 1587312 w 8455796"/>
              <a:gd name="connsiteY866" fmla="*/ 7080734 h 8488638"/>
              <a:gd name="connsiteX867" fmla="*/ 1568323 w 8455796"/>
              <a:gd name="connsiteY867" fmla="*/ 7059514 h 8488638"/>
              <a:gd name="connsiteX868" fmla="*/ 1549712 w 8455796"/>
              <a:gd name="connsiteY868" fmla="*/ 7152607 h 8488638"/>
              <a:gd name="connsiteX869" fmla="*/ 1524199 w 8455796"/>
              <a:gd name="connsiteY869" fmla="*/ 7188174 h 8488638"/>
              <a:gd name="connsiteX870" fmla="*/ 1512107 w 8455796"/>
              <a:gd name="connsiteY870" fmla="*/ 7224484 h 8488638"/>
              <a:gd name="connsiteX871" fmla="*/ 1503902 w 8455796"/>
              <a:gd name="connsiteY871" fmla="*/ 7129897 h 8488638"/>
              <a:gd name="connsiteX872" fmla="*/ 1489949 w 8455796"/>
              <a:gd name="connsiteY872" fmla="*/ 7199724 h 8488638"/>
              <a:gd name="connsiteX873" fmla="*/ 1444332 w 8455796"/>
              <a:gd name="connsiteY873" fmla="*/ 7234169 h 8488638"/>
              <a:gd name="connsiteX874" fmla="*/ 1384375 w 8455796"/>
              <a:gd name="connsiteY874" fmla="*/ 7224120 h 8488638"/>
              <a:gd name="connsiteX875" fmla="*/ 1387350 w 8455796"/>
              <a:gd name="connsiteY875" fmla="*/ 7170493 h 8488638"/>
              <a:gd name="connsiteX876" fmla="*/ 1384741 w 8455796"/>
              <a:gd name="connsiteY876" fmla="*/ 7096390 h 8488638"/>
              <a:gd name="connsiteX877" fmla="*/ 1369850 w 8455796"/>
              <a:gd name="connsiteY877" fmla="*/ 7122453 h 8488638"/>
              <a:gd name="connsiteX878" fmla="*/ 1304700 w 8455796"/>
              <a:gd name="connsiteY878" fmla="*/ 7327268 h 8488638"/>
              <a:gd name="connsiteX879" fmla="*/ 1287585 w 8455796"/>
              <a:gd name="connsiteY879" fmla="*/ 7514576 h 8488638"/>
              <a:gd name="connsiteX880" fmla="*/ 1305086 w 8455796"/>
              <a:gd name="connsiteY880" fmla="*/ 7562617 h 8488638"/>
              <a:gd name="connsiteX881" fmla="*/ 1260765 w 8455796"/>
              <a:gd name="connsiteY881" fmla="*/ 7513089 h 8488638"/>
              <a:gd name="connsiteX882" fmla="*/ 1249217 w 8455796"/>
              <a:gd name="connsiteY882" fmla="*/ 7438468 h 8488638"/>
              <a:gd name="connsiteX883" fmla="*/ 1251088 w 8455796"/>
              <a:gd name="connsiteY883" fmla="*/ 7445322 h 8488638"/>
              <a:gd name="connsiteX884" fmla="*/ 1258898 w 8455796"/>
              <a:gd name="connsiteY884" fmla="*/ 7425581 h 8488638"/>
              <a:gd name="connsiteX885" fmla="*/ 1248470 w 8455796"/>
              <a:gd name="connsiteY885" fmla="*/ 7371210 h 8488638"/>
              <a:gd name="connsiteX886" fmla="*/ 1242438 w 8455796"/>
              <a:gd name="connsiteY886" fmla="*/ 7358779 h 8488638"/>
              <a:gd name="connsiteX887" fmla="*/ 1242637 w 8455796"/>
              <a:gd name="connsiteY887" fmla="*/ 7355201 h 8488638"/>
              <a:gd name="connsiteX888" fmla="*/ 1256288 w 8455796"/>
              <a:gd name="connsiteY888" fmla="*/ 7351478 h 8488638"/>
              <a:gd name="connsiteX889" fmla="*/ 1306174 w 8455796"/>
              <a:gd name="connsiteY889" fmla="*/ 7179434 h 8488638"/>
              <a:gd name="connsiteX890" fmla="*/ 1303564 w 8455796"/>
              <a:gd name="connsiteY890" fmla="*/ 7105330 h 8488638"/>
              <a:gd name="connsiteX891" fmla="*/ 1276206 w 8455796"/>
              <a:gd name="connsiteY891" fmla="*/ 7174413 h 8488638"/>
              <a:gd name="connsiteX892" fmla="*/ 1262245 w 8455796"/>
              <a:gd name="connsiteY892" fmla="*/ 7244233 h 8488638"/>
              <a:gd name="connsiteX893" fmla="*/ 1252196 w 8455796"/>
              <a:gd name="connsiteY893" fmla="*/ 7304189 h 8488638"/>
              <a:gd name="connsiteX894" fmla="*/ 1243629 w 8455796"/>
              <a:gd name="connsiteY894" fmla="*/ 7337331 h 8488638"/>
              <a:gd name="connsiteX895" fmla="*/ 1242637 w 8455796"/>
              <a:gd name="connsiteY895" fmla="*/ 7355201 h 8488638"/>
              <a:gd name="connsiteX896" fmla="*/ 1240928 w 8455796"/>
              <a:gd name="connsiteY896" fmla="*/ 7355667 h 8488638"/>
              <a:gd name="connsiteX897" fmla="*/ 1242438 w 8455796"/>
              <a:gd name="connsiteY897" fmla="*/ 7358779 h 8488638"/>
              <a:gd name="connsiteX898" fmla="*/ 1240972 w 8455796"/>
              <a:gd name="connsiteY898" fmla="*/ 7385209 h 8488638"/>
              <a:gd name="connsiteX899" fmla="*/ 1226121 w 8455796"/>
              <a:gd name="connsiteY899" fmla="*/ 7289297 h 8488638"/>
              <a:gd name="connsiteX900" fmla="*/ 1209362 w 8455796"/>
              <a:gd name="connsiteY900" fmla="*/ 7227852 h 8488638"/>
              <a:gd name="connsiteX901" fmla="*/ 1203397 w 8455796"/>
              <a:gd name="connsiteY901" fmla="*/ 7093050 h 8488638"/>
              <a:gd name="connsiteX902" fmla="*/ 1229083 w 8455796"/>
              <a:gd name="connsiteY902" fmla="*/ 6993627 h 8488638"/>
              <a:gd name="connsiteX903" fmla="*/ 1236907 w 8455796"/>
              <a:gd name="connsiteY903" fmla="*/ 6973888 h 8488638"/>
              <a:gd name="connsiteX904" fmla="*/ 1178818 w 8455796"/>
              <a:gd name="connsiteY904" fmla="*/ 7051346 h 8488638"/>
              <a:gd name="connsiteX905" fmla="*/ 1171744 w 8455796"/>
              <a:gd name="connsiteY905" fmla="*/ 7057675 h 8488638"/>
              <a:gd name="connsiteX906" fmla="*/ 1084629 w 8455796"/>
              <a:gd name="connsiteY906" fmla="*/ 7415912 h 8488638"/>
              <a:gd name="connsiteX907" fmla="*/ 965831 w 8455796"/>
              <a:gd name="connsiteY907" fmla="*/ 7254687 h 8488638"/>
              <a:gd name="connsiteX908" fmla="*/ 986117 w 8455796"/>
              <a:gd name="connsiteY908" fmla="*/ 7191934 h 8488638"/>
              <a:gd name="connsiteX909" fmla="*/ 1004168 w 8455796"/>
              <a:gd name="connsiteY909" fmla="*/ 7048376 h 8488638"/>
              <a:gd name="connsiteX910" fmla="*/ 1001930 w 8455796"/>
              <a:gd name="connsiteY910" fmla="*/ 6967578 h 8488638"/>
              <a:gd name="connsiteX911" fmla="*/ 1070054 w 8455796"/>
              <a:gd name="connsiteY911" fmla="*/ 6588121 h 8488638"/>
              <a:gd name="connsiteX912" fmla="*/ 1274456 w 8455796"/>
              <a:gd name="connsiteY912" fmla="*/ 6175881 h 8488638"/>
              <a:gd name="connsiteX913" fmla="*/ 1288604 w 8455796"/>
              <a:gd name="connsiteY913" fmla="*/ 6163219 h 8488638"/>
              <a:gd name="connsiteX914" fmla="*/ 1290091 w 8455796"/>
              <a:gd name="connsiteY914" fmla="*/ 6136413 h 8488638"/>
              <a:gd name="connsiteX915" fmla="*/ 1276688 w 8455796"/>
              <a:gd name="connsiteY915" fmla="*/ 6135670 h 8488638"/>
              <a:gd name="connsiteX916" fmla="*/ 1284511 w 8455796"/>
              <a:gd name="connsiteY916" fmla="*/ 6115930 h 8488638"/>
              <a:gd name="connsiteX917" fmla="*/ 1170757 w 8455796"/>
              <a:gd name="connsiteY917" fmla="*/ 6287789 h 8488638"/>
              <a:gd name="connsiteX918" fmla="*/ 1076748 w 8455796"/>
              <a:gd name="connsiteY918" fmla="*/ 6467466 h 8488638"/>
              <a:gd name="connsiteX919" fmla="*/ 1048448 w 8455796"/>
              <a:gd name="connsiteY919" fmla="*/ 6492792 h 8488638"/>
              <a:gd name="connsiteX920" fmla="*/ 1145066 w 8455796"/>
              <a:gd name="connsiteY920" fmla="*/ 6266190 h 8488638"/>
              <a:gd name="connsiteX921" fmla="*/ 1382426 w 8455796"/>
              <a:gd name="connsiteY921" fmla="*/ 5926384 h 8488638"/>
              <a:gd name="connsiteX922" fmla="*/ 1412593 w 8455796"/>
              <a:gd name="connsiteY922" fmla="*/ 5867551 h 8488638"/>
              <a:gd name="connsiteX923" fmla="*/ 1456156 w 8455796"/>
              <a:gd name="connsiteY923" fmla="*/ 5809455 h 8488638"/>
              <a:gd name="connsiteX924" fmla="*/ 1480540 w 8455796"/>
              <a:gd name="connsiteY924" fmla="*/ 5793998 h 8488638"/>
              <a:gd name="connsiteX925" fmla="*/ 1504935 w 8455796"/>
              <a:gd name="connsiteY925" fmla="*/ 5778543 h 8488638"/>
              <a:gd name="connsiteX926" fmla="*/ 1822913 w 8455796"/>
              <a:gd name="connsiteY926" fmla="*/ 5379331 h 8488638"/>
              <a:gd name="connsiteX927" fmla="*/ 1878021 w 8455796"/>
              <a:gd name="connsiteY927" fmla="*/ 5355494 h 8488638"/>
              <a:gd name="connsiteX928" fmla="*/ 1904842 w 8455796"/>
              <a:gd name="connsiteY928" fmla="*/ 5356982 h 8488638"/>
              <a:gd name="connsiteX929" fmla="*/ 1907232 w 8455796"/>
              <a:gd name="connsiteY929" fmla="*/ 5352413 h 8488638"/>
              <a:gd name="connsiteX930" fmla="*/ 1871861 w 8455796"/>
              <a:gd name="connsiteY930" fmla="*/ 5338268 h 8488638"/>
              <a:gd name="connsiteX931" fmla="*/ 1810149 w 8455796"/>
              <a:gd name="connsiteY931" fmla="*/ 5328775 h 8488638"/>
              <a:gd name="connsiteX932" fmla="*/ 1781673 w 8455796"/>
              <a:gd name="connsiteY932" fmla="*/ 5338267 h 8488638"/>
              <a:gd name="connsiteX933" fmla="*/ 1753187 w 8455796"/>
              <a:gd name="connsiteY933" fmla="*/ 5366743 h 8488638"/>
              <a:gd name="connsiteX934" fmla="*/ 1724712 w 8455796"/>
              <a:gd name="connsiteY934" fmla="*/ 5376235 h 8488638"/>
              <a:gd name="connsiteX935" fmla="*/ 1629769 w 8455796"/>
              <a:gd name="connsiteY935" fmla="*/ 5404721 h 8488638"/>
              <a:gd name="connsiteX936" fmla="*/ 1629771 w 8455796"/>
              <a:gd name="connsiteY936" fmla="*/ 5376235 h 8488638"/>
              <a:gd name="connsiteX937" fmla="*/ 1667740 w 8455796"/>
              <a:gd name="connsiteY937" fmla="*/ 5357251 h 8488638"/>
              <a:gd name="connsiteX938" fmla="*/ 1705717 w 8455796"/>
              <a:gd name="connsiteY938" fmla="*/ 5338267 h 8488638"/>
              <a:gd name="connsiteX939" fmla="*/ 1696226 w 8455796"/>
              <a:gd name="connsiteY939" fmla="*/ 5338267 h 8488638"/>
              <a:gd name="connsiteX940" fmla="*/ 1568058 w 8455796"/>
              <a:gd name="connsiteY940" fmla="*/ 5357251 h 8488638"/>
              <a:gd name="connsiteX941" fmla="*/ 1439889 w 8455796"/>
              <a:gd name="connsiteY941" fmla="*/ 5376235 h 8488638"/>
              <a:gd name="connsiteX942" fmla="*/ 1430398 w 8455796"/>
              <a:gd name="connsiteY942" fmla="*/ 5376235 h 8488638"/>
              <a:gd name="connsiteX943" fmla="*/ 1506353 w 8455796"/>
              <a:gd name="connsiteY943" fmla="*/ 5347759 h 8488638"/>
              <a:gd name="connsiteX944" fmla="*/ 1525339 w 8455796"/>
              <a:gd name="connsiteY944" fmla="*/ 5338267 h 8488638"/>
              <a:gd name="connsiteX945" fmla="*/ 1572808 w 8455796"/>
              <a:gd name="connsiteY945" fmla="*/ 5309780 h 8488638"/>
              <a:gd name="connsiteX946" fmla="*/ 1658246 w 8455796"/>
              <a:gd name="connsiteY946" fmla="*/ 5309780 h 8488638"/>
              <a:gd name="connsiteX947" fmla="*/ 1629771 w 8455796"/>
              <a:gd name="connsiteY947" fmla="*/ 5290796 h 8488638"/>
              <a:gd name="connsiteX948" fmla="*/ 1601285 w 8455796"/>
              <a:gd name="connsiteY948" fmla="*/ 5262310 h 8488638"/>
              <a:gd name="connsiteX949" fmla="*/ 1686733 w 8455796"/>
              <a:gd name="connsiteY949" fmla="*/ 5271804 h 8488638"/>
              <a:gd name="connsiteX950" fmla="*/ 1791165 w 8455796"/>
              <a:gd name="connsiteY950" fmla="*/ 5252819 h 8488638"/>
              <a:gd name="connsiteX951" fmla="*/ 1857619 w 8455796"/>
              <a:gd name="connsiteY951" fmla="*/ 5205348 h 8488638"/>
              <a:gd name="connsiteX952" fmla="*/ 1781672 w 8455796"/>
              <a:gd name="connsiteY952" fmla="*/ 5214841 h 8488638"/>
              <a:gd name="connsiteX953" fmla="*/ 1753187 w 8455796"/>
              <a:gd name="connsiteY953" fmla="*/ 5214840 h 8488638"/>
              <a:gd name="connsiteX954" fmla="*/ 1430398 w 8455796"/>
              <a:gd name="connsiteY954" fmla="*/ 5205348 h 8488638"/>
              <a:gd name="connsiteX955" fmla="*/ 1439889 w 8455796"/>
              <a:gd name="connsiteY955" fmla="*/ 5195855 h 8488638"/>
              <a:gd name="connsiteX956" fmla="*/ 1458883 w 8455796"/>
              <a:gd name="connsiteY956" fmla="*/ 5186363 h 8488638"/>
              <a:gd name="connsiteX957" fmla="*/ 1401921 w 8455796"/>
              <a:gd name="connsiteY957" fmla="*/ 5186364 h 8488638"/>
              <a:gd name="connsiteX958" fmla="*/ 1297489 w 8455796"/>
              <a:gd name="connsiteY958" fmla="*/ 5186364 h 8488638"/>
              <a:gd name="connsiteX959" fmla="*/ 1368694 w 8455796"/>
              <a:gd name="connsiteY959" fmla="*/ 5148386 h 8488638"/>
              <a:gd name="connsiteX960" fmla="*/ 1458884 w 8455796"/>
              <a:gd name="connsiteY960" fmla="*/ 5119909 h 8488638"/>
              <a:gd name="connsiteX961" fmla="*/ 1477867 w 8455796"/>
              <a:gd name="connsiteY961" fmla="*/ 5119910 h 8488638"/>
              <a:gd name="connsiteX962" fmla="*/ 1520587 w 8455796"/>
              <a:gd name="connsiteY962" fmla="*/ 5100916 h 8488638"/>
              <a:gd name="connsiteX963" fmla="*/ 1563315 w 8455796"/>
              <a:gd name="connsiteY963" fmla="*/ 5091424 h 8488638"/>
              <a:gd name="connsiteX964" fmla="*/ 1644013 w 8455796"/>
              <a:gd name="connsiteY964" fmla="*/ 5072440 h 8488638"/>
              <a:gd name="connsiteX965" fmla="*/ 1724710 w 8455796"/>
              <a:gd name="connsiteY965" fmla="*/ 5062947 h 8488638"/>
              <a:gd name="connsiteX966" fmla="*/ 1772181 w 8455796"/>
              <a:gd name="connsiteY966" fmla="*/ 5024969 h 8488638"/>
              <a:gd name="connsiteX967" fmla="*/ 1810149 w 8455796"/>
              <a:gd name="connsiteY967" fmla="*/ 5005976 h 8488638"/>
              <a:gd name="connsiteX968" fmla="*/ 1895597 w 8455796"/>
              <a:gd name="connsiteY968" fmla="*/ 4982250 h 8488638"/>
              <a:gd name="connsiteX969" fmla="*/ 1990537 w 8455796"/>
              <a:gd name="connsiteY969" fmla="*/ 4958516 h 8488638"/>
              <a:gd name="connsiteX970" fmla="*/ 2037997 w 8455796"/>
              <a:gd name="connsiteY970" fmla="*/ 4939521 h 8488638"/>
              <a:gd name="connsiteX971" fmla="*/ 1971542 w 8455796"/>
              <a:gd name="connsiteY971" fmla="*/ 4930029 h 8488638"/>
              <a:gd name="connsiteX972" fmla="*/ 1696226 w 8455796"/>
              <a:gd name="connsiteY972" fmla="*/ 4958515 h 8488638"/>
              <a:gd name="connsiteX973" fmla="*/ 1458884 w 8455796"/>
              <a:gd name="connsiteY973" fmla="*/ 5034462 h 8488638"/>
              <a:gd name="connsiteX974" fmla="*/ 1411412 w 8455796"/>
              <a:gd name="connsiteY974" fmla="*/ 5043954 h 8488638"/>
              <a:gd name="connsiteX975" fmla="*/ 1458883 w 8455796"/>
              <a:gd name="connsiteY975" fmla="*/ 4996483 h 8488638"/>
              <a:gd name="connsiteX976" fmla="*/ 1477867 w 8455796"/>
              <a:gd name="connsiteY976" fmla="*/ 4986992 h 8488638"/>
              <a:gd name="connsiteX977" fmla="*/ 1496862 w 8455796"/>
              <a:gd name="connsiteY977" fmla="*/ 4977500 h 8488638"/>
              <a:gd name="connsiteX978" fmla="*/ 1449382 w 8455796"/>
              <a:gd name="connsiteY978" fmla="*/ 4968008 h 8488638"/>
              <a:gd name="connsiteX979" fmla="*/ 1382927 w 8455796"/>
              <a:gd name="connsiteY979" fmla="*/ 4977499 h 8488638"/>
              <a:gd name="connsiteX980" fmla="*/ 1269003 w 8455796"/>
              <a:gd name="connsiteY980" fmla="*/ 4986991 h 8488638"/>
              <a:gd name="connsiteX981" fmla="*/ 1221532 w 8455796"/>
              <a:gd name="connsiteY981" fmla="*/ 4996483 h 8488638"/>
              <a:gd name="connsiteX982" fmla="*/ 1354451 w 8455796"/>
              <a:gd name="connsiteY982" fmla="*/ 4958515 h 8488638"/>
              <a:gd name="connsiteX983" fmla="*/ 1534830 w 8455796"/>
              <a:gd name="connsiteY983" fmla="*/ 4949023 h 8488638"/>
              <a:gd name="connsiteX984" fmla="*/ 1838635 w 8455796"/>
              <a:gd name="connsiteY984" fmla="*/ 4882558 h 8488638"/>
              <a:gd name="connsiteX985" fmla="*/ 1772181 w 8455796"/>
              <a:gd name="connsiteY985" fmla="*/ 4873066 h 8488638"/>
              <a:gd name="connsiteX986" fmla="*/ 1259510 w 8455796"/>
              <a:gd name="connsiteY986" fmla="*/ 4920537 h 8488638"/>
              <a:gd name="connsiteX987" fmla="*/ 1098115 w 8455796"/>
              <a:gd name="connsiteY987" fmla="*/ 4968007 h 8488638"/>
              <a:gd name="connsiteX988" fmla="*/ 1003177 w 8455796"/>
              <a:gd name="connsiteY988" fmla="*/ 5005975 h 8488638"/>
              <a:gd name="connsiteX989" fmla="*/ 1012668 w 8455796"/>
              <a:gd name="connsiteY989" fmla="*/ 4996483 h 8488638"/>
              <a:gd name="connsiteX990" fmla="*/ 1031661 w 8455796"/>
              <a:gd name="connsiteY990" fmla="*/ 4986991 h 8488638"/>
              <a:gd name="connsiteX991" fmla="*/ 1060148 w 8455796"/>
              <a:gd name="connsiteY991" fmla="*/ 4958515 h 8488638"/>
              <a:gd name="connsiteX992" fmla="*/ 946214 w 8455796"/>
              <a:gd name="connsiteY992" fmla="*/ 5005976 h 8488638"/>
              <a:gd name="connsiteX993" fmla="*/ 955715 w 8455796"/>
              <a:gd name="connsiteY993" fmla="*/ 5005976 h 8488638"/>
              <a:gd name="connsiteX994" fmla="*/ 936721 w 8455796"/>
              <a:gd name="connsiteY994" fmla="*/ 5024969 h 8488638"/>
              <a:gd name="connsiteX995" fmla="*/ 879759 w 8455796"/>
              <a:gd name="connsiteY995" fmla="*/ 5062947 h 8488638"/>
              <a:gd name="connsiteX996" fmla="*/ 955716 w 8455796"/>
              <a:gd name="connsiteY996" fmla="*/ 5062947 h 8488638"/>
              <a:gd name="connsiteX997" fmla="*/ 984191 w 8455796"/>
              <a:gd name="connsiteY997" fmla="*/ 5062947 h 8488638"/>
              <a:gd name="connsiteX998" fmla="*/ 860774 w 8455796"/>
              <a:gd name="connsiteY998" fmla="*/ 5129401 h 8488638"/>
              <a:gd name="connsiteX999" fmla="*/ 670894 w 8455796"/>
              <a:gd name="connsiteY999" fmla="*/ 5233834 h 8488638"/>
              <a:gd name="connsiteX1000" fmla="*/ 575954 w 8455796"/>
              <a:gd name="connsiteY1000" fmla="*/ 5252818 h 8488638"/>
              <a:gd name="connsiteX1001" fmla="*/ 609190 w 8455796"/>
              <a:gd name="connsiteY1001" fmla="*/ 5214841 h 8488638"/>
              <a:gd name="connsiteX1002" fmla="*/ 656652 w 8455796"/>
              <a:gd name="connsiteY1002" fmla="*/ 5167370 h 8488638"/>
              <a:gd name="connsiteX1003" fmla="*/ 642417 w 8455796"/>
              <a:gd name="connsiteY1003" fmla="*/ 5119909 h 8488638"/>
              <a:gd name="connsiteX1004" fmla="*/ 632925 w 8455796"/>
              <a:gd name="connsiteY1004" fmla="*/ 5091424 h 8488638"/>
              <a:gd name="connsiteX1005" fmla="*/ 604440 w 8455796"/>
              <a:gd name="connsiteY1005" fmla="*/ 5072439 h 8488638"/>
              <a:gd name="connsiteX1006" fmla="*/ 575954 w 8455796"/>
              <a:gd name="connsiteY1006" fmla="*/ 5072440 h 8488638"/>
              <a:gd name="connsiteX1007" fmla="*/ 509501 w 8455796"/>
              <a:gd name="connsiteY1007" fmla="*/ 5072439 h 8488638"/>
              <a:gd name="connsiteX1008" fmla="*/ 462028 w 8455796"/>
              <a:gd name="connsiteY1008" fmla="*/ 5081932 h 8488638"/>
              <a:gd name="connsiteX1009" fmla="*/ 424060 w 8455796"/>
              <a:gd name="connsiteY1009" fmla="*/ 5091425 h 8488638"/>
              <a:gd name="connsiteX1010" fmla="*/ 443045 w 8455796"/>
              <a:gd name="connsiteY1010" fmla="*/ 5043954 h 8488638"/>
              <a:gd name="connsiteX1011" fmla="*/ 471533 w 8455796"/>
              <a:gd name="connsiteY1011" fmla="*/ 4986991 h 8488638"/>
              <a:gd name="connsiteX1012" fmla="*/ 500008 w 8455796"/>
              <a:gd name="connsiteY1012" fmla="*/ 4944272 h 8488638"/>
              <a:gd name="connsiteX1013" fmla="*/ 537984 w 8455796"/>
              <a:gd name="connsiteY1013" fmla="*/ 4958515 h 8488638"/>
              <a:gd name="connsiteX1014" fmla="*/ 561721 w 8455796"/>
              <a:gd name="connsiteY1014" fmla="*/ 4968006 h 8488638"/>
              <a:gd name="connsiteX1015" fmla="*/ 590197 w 8455796"/>
              <a:gd name="connsiteY1015" fmla="*/ 4944272 h 8488638"/>
              <a:gd name="connsiteX1016" fmla="*/ 604440 w 8455796"/>
              <a:gd name="connsiteY1016" fmla="*/ 4901543 h 8488638"/>
              <a:gd name="connsiteX1017" fmla="*/ 604440 w 8455796"/>
              <a:gd name="connsiteY1017" fmla="*/ 4873067 h 8488638"/>
              <a:gd name="connsiteX1018" fmla="*/ 528494 w 8455796"/>
              <a:gd name="connsiteY1018" fmla="*/ 4930029 h 8488638"/>
              <a:gd name="connsiteX1019" fmla="*/ 485765 w 8455796"/>
              <a:gd name="connsiteY1019" fmla="*/ 4939521 h 8488638"/>
              <a:gd name="connsiteX1020" fmla="*/ 452536 w 8455796"/>
              <a:gd name="connsiteY1020" fmla="*/ 4958515 h 8488638"/>
              <a:gd name="connsiteX1021" fmla="*/ 509501 w 8455796"/>
              <a:gd name="connsiteY1021" fmla="*/ 4882559 h 8488638"/>
              <a:gd name="connsiteX1022" fmla="*/ 452537 w 8455796"/>
              <a:gd name="connsiteY1022" fmla="*/ 4925287 h 8488638"/>
              <a:gd name="connsiteX1023" fmla="*/ 395576 w 8455796"/>
              <a:gd name="connsiteY1023" fmla="*/ 4920537 h 8488638"/>
              <a:gd name="connsiteX1024" fmla="*/ 357597 w 8455796"/>
              <a:gd name="connsiteY1024" fmla="*/ 4873067 h 8488638"/>
              <a:gd name="connsiteX1025" fmla="*/ 395576 w 8455796"/>
              <a:gd name="connsiteY1025" fmla="*/ 4835089 h 8488638"/>
              <a:gd name="connsiteX1026" fmla="*/ 443044 w 8455796"/>
              <a:gd name="connsiteY1026" fmla="*/ 4778127 h 8488638"/>
              <a:gd name="connsiteX1027" fmla="*/ 414569 w 8455796"/>
              <a:gd name="connsiteY1027" fmla="*/ 4787619 h 8488638"/>
              <a:gd name="connsiteX1028" fmla="*/ 229439 w 8455796"/>
              <a:gd name="connsiteY1028" fmla="*/ 4896801 h 8488638"/>
              <a:gd name="connsiteX1029" fmla="*/ 91779 w 8455796"/>
              <a:gd name="connsiteY1029" fmla="*/ 5024970 h 8488638"/>
              <a:gd name="connsiteX1030" fmla="*/ 72785 w 8455796"/>
              <a:gd name="connsiteY1030" fmla="*/ 5072438 h 8488638"/>
              <a:gd name="connsiteX1031" fmla="*/ 72786 w 8455796"/>
              <a:gd name="connsiteY1031" fmla="*/ 5005975 h 8488638"/>
              <a:gd name="connsiteX1032" fmla="*/ 113940 w 8455796"/>
              <a:gd name="connsiteY1032" fmla="*/ 4942670 h 8488638"/>
              <a:gd name="connsiteX1033" fmla="*/ 110763 w 8455796"/>
              <a:gd name="connsiteY1033" fmla="*/ 4949023 h 8488638"/>
              <a:gd name="connsiteX1034" fmla="*/ 129748 w 8455796"/>
              <a:gd name="connsiteY1034" fmla="*/ 4939521 h 8488638"/>
              <a:gd name="connsiteX1035" fmla="*/ 158233 w 8455796"/>
              <a:gd name="connsiteY1035" fmla="*/ 4892052 h 8488638"/>
              <a:gd name="connsiteX1036" fmla="*/ 162029 w 8455796"/>
              <a:gd name="connsiteY1036" fmla="*/ 4878764 h 8488638"/>
              <a:gd name="connsiteX1037" fmla="*/ 164562 w 8455796"/>
              <a:gd name="connsiteY1037" fmla="*/ 4876230 h 8488638"/>
              <a:gd name="connsiteX1038" fmla="*/ 177219 w 8455796"/>
              <a:gd name="connsiteY1038" fmla="*/ 4882559 h 8488638"/>
              <a:gd name="connsiteX1039" fmla="*/ 329121 w 8455796"/>
              <a:gd name="connsiteY1039" fmla="*/ 4787619 h 8488638"/>
              <a:gd name="connsiteX1040" fmla="*/ 376591 w 8455796"/>
              <a:gd name="connsiteY1040" fmla="*/ 4730657 h 8488638"/>
              <a:gd name="connsiteX1041" fmla="*/ 310136 w 8455796"/>
              <a:gd name="connsiteY1041" fmla="*/ 4763893 h 8488638"/>
              <a:gd name="connsiteX1042" fmla="*/ 253173 w 8455796"/>
              <a:gd name="connsiteY1042" fmla="*/ 4806612 h 8488638"/>
              <a:gd name="connsiteX1043" fmla="*/ 205704 w 8455796"/>
              <a:gd name="connsiteY1043" fmla="*/ 4844590 h 8488638"/>
              <a:gd name="connsiteX1044" fmla="*/ 177218 w 8455796"/>
              <a:gd name="connsiteY1044" fmla="*/ 4863575 h 8488638"/>
              <a:gd name="connsiteX1045" fmla="*/ 164562 w 8455796"/>
              <a:gd name="connsiteY1045" fmla="*/ 4876230 h 8488638"/>
              <a:gd name="connsiteX1046" fmla="*/ 162978 w 8455796"/>
              <a:gd name="connsiteY1046" fmla="*/ 4875439 h 8488638"/>
              <a:gd name="connsiteX1047" fmla="*/ 162029 w 8455796"/>
              <a:gd name="connsiteY1047" fmla="*/ 4878764 h 8488638"/>
              <a:gd name="connsiteX1048" fmla="*/ 143310 w 8455796"/>
              <a:gd name="connsiteY1048" fmla="*/ 4897481 h 8488638"/>
              <a:gd name="connsiteX1049" fmla="*/ 196202 w 8455796"/>
              <a:gd name="connsiteY1049" fmla="*/ 4816105 h 8488638"/>
              <a:gd name="connsiteX1050" fmla="*/ 224688 w 8455796"/>
              <a:gd name="connsiteY1050" fmla="*/ 4759143 h 8488638"/>
              <a:gd name="connsiteX1051" fmla="*/ 310136 w 8455796"/>
              <a:gd name="connsiteY1051" fmla="*/ 4654710 h 8488638"/>
              <a:gd name="connsiteX1052" fmla="*/ 395575 w 8455796"/>
              <a:gd name="connsiteY1052" fmla="*/ 4597748 h 8488638"/>
              <a:gd name="connsiteX1053" fmla="*/ 414568 w 8455796"/>
              <a:gd name="connsiteY1053" fmla="*/ 4588256 h 8488638"/>
              <a:gd name="connsiteX1054" fmla="*/ 319629 w 8455796"/>
              <a:gd name="connsiteY1054" fmla="*/ 4607240 h 8488638"/>
              <a:gd name="connsiteX1055" fmla="*/ 310136 w 8455796"/>
              <a:gd name="connsiteY1055" fmla="*/ 4607239 h 8488638"/>
              <a:gd name="connsiteX1056" fmla="*/ 6330 w 8455796"/>
              <a:gd name="connsiteY1056" fmla="*/ 4816105 h 8488638"/>
              <a:gd name="connsiteX1057" fmla="*/ 25315 w 8455796"/>
              <a:gd name="connsiteY1057" fmla="*/ 4616742 h 8488638"/>
              <a:gd name="connsiteX1058" fmla="*/ 82278 w 8455796"/>
              <a:gd name="connsiteY1058" fmla="*/ 4583504 h 8488638"/>
              <a:gd name="connsiteX1059" fmla="*/ 191461 w 8455796"/>
              <a:gd name="connsiteY1059" fmla="*/ 4488565 h 8488638"/>
              <a:gd name="connsiteX1060" fmla="*/ 243672 w 8455796"/>
              <a:gd name="connsiteY1060" fmla="*/ 4426861 h 8488638"/>
              <a:gd name="connsiteX1061" fmla="*/ 547478 w 8455796"/>
              <a:gd name="connsiteY1061" fmla="*/ 4189519 h 8488638"/>
              <a:gd name="connsiteX1062" fmla="*/ 974698 w 8455796"/>
              <a:gd name="connsiteY1062" fmla="*/ 4018623 h 8488638"/>
              <a:gd name="connsiteX1063" fmla="*/ 993683 w 8455796"/>
              <a:gd name="connsiteY1063" fmla="*/ 4018623 h 8488638"/>
              <a:gd name="connsiteX1064" fmla="*/ 1012668 w 8455796"/>
              <a:gd name="connsiteY1064" fmla="*/ 3999639 h 8488638"/>
              <a:gd name="connsiteX1065" fmla="*/ 1003177 w 8455796"/>
              <a:gd name="connsiteY1065" fmla="*/ 3990146 h 8488638"/>
              <a:gd name="connsiteX1066" fmla="*/ 1022170 w 8455796"/>
              <a:gd name="connsiteY1066" fmla="*/ 3980655 h 8488638"/>
              <a:gd name="connsiteX1067" fmla="*/ 822797 w 8455796"/>
              <a:gd name="connsiteY1067" fmla="*/ 4032866 h 8488638"/>
              <a:gd name="connsiteX1068" fmla="*/ 632926 w 8455796"/>
              <a:gd name="connsiteY1068" fmla="*/ 4104071 h 8488638"/>
              <a:gd name="connsiteX1069" fmla="*/ 594947 w 8455796"/>
              <a:gd name="connsiteY1069" fmla="*/ 4104071 h 8488638"/>
              <a:gd name="connsiteX1070" fmla="*/ 818056 w 8455796"/>
              <a:gd name="connsiteY1070" fmla="*/ 3999639 h 8488638"/>
              <a:gd name="connsiteX1071" fmla="*/ 1221532 w 8455796"/>
              <a:gd name="connsiteY1071" fmla="*/ 3904698 h 8488638"/>
              <a:gd name="connsiteX1072" fmla="*/ 1283245 w 8455796"/>
              <a:gd name="connsiteY1072" fmla="*/ 3880973 h 8488638"/>
              <a:gd name="connsiteX1073" fmla="*/ 1354451 w 8455796"/>
              <a:gd name="connsiteY1073" fmla="*/ 3866730 h 8488638"/>
              <a:gd name="connsiteX1074" fmla="*/ 1382928 w 8455796"/>
              <a:gd name="connsiteY1074" fmla="*/ 3871472 h 8488638"/>
              <a:gd name="connsiteX1075" fmla="*/ 1411412 w 8455796"/>
              <a:gd name="connsiteY1075" fmla="*/ 3876222 h 8488638"/>
              <a:gd name="connsiteX1076" fmla="*/ 1722926 w 8455796"/>
              <a:gd name="connsiteY1076" fmla="*/ 3828157 h 8488638"/>
              <a:gd name="connsiteX1077" fmla="*/ 1827622 w 8455796"/>
              <a:gd name="connsiteY1077" fmla="*/ 3807735 h 8488638"/>
              <a:gd name="connsiteX1078" fmla="*/ 1780663 w 8455796"/>
              <a:gd name="connsiteY1078" fmla="*/ 3761593 h 8488638"/>
              <a:gd name="connsiteX1079" fmla="*/ 1357928 w 8455796"/>
              <a:gd name="connsiteY1079" fmla="*/ 3350504 h 8488638"/>
              <a:gd name="connsiteX1080" fmla="*/ 764268 w 8455796"/>
              <a:gd name="connsiteY1080" fmla="*/ 2762599 h 8488638"/>
              <a:gd name="connsiteX1081" fmla="*/ 1445513 w 8455796"/>
              <a:gd name="connsiteY1081" fmla="*/ 3369222 h 8488638"/>
              <a:gd name="connsiteX1082" fmla="*/ 1989466 w 8455796"/>
              <a:gd name="connsiteY1082" fmla="*/ 3790093 h 8488638"/>
              <a:gd name="connsiteX1083" fmla="*/ 2025507 w 8455796"/>
              <a:gd name="connsiteY1083" fmla="*/ 3815636 h 8488638"/>
              <a:gd name="connsiteX1084" fmla="*/ 2048056 w 8455796"/>
              <a:gd name="connsiteY1084" fmla="*/ 3807178 h 8488638"/>
              <a:gd name="connsiteX1085" fmla="*/ 2043377 w 8455796"/>
              <a:gd name="connsiteY1085" fmla="*/ 3802649 h 8488638"/>
              <a:gd name="connsiteX1086" fmla="*/ 2002451 w 8455796"/>
              <a:gd name="connsiteY1086" fmla="*/ 3763031 h 8488638"/>
              <a:gd name="connsiteX1087" fmla="*/ 1947885 w 8455796"/>
              <a:gd name="connsiteY1087" fmla="*/ 3710206 h 8488638"/>
              <a:gd name="connsiteX1088" fmla="*/ 1899920 w 8455796"/>
              <a:gd name="connsiteY1088" fmla="*/ 3650550 h 8488638"/>
              <a:gd name="connsiteX1089" fmla="*/ 1865597 w 8455796"/>
              <a:gd name="connsiteY1089" fmla="*/ 3604111 h 8488638"/>
              <a:gd name="connsiteX1090" fmla="*/ 1770320 w 8455796"/>
              <a:gd name="connsiteY1090" fmla="*/ 3525090 h 8488638"/>
              <a:gd name="connsiteX1091" fmla="*/ 1634546 w 8455796"/>
              <a:gd name="connsiteY1091" fmla="*/ 3433302 h 8488638"/>
              <a:gd name="connsiteX1092" fmla="*/ 1498561 w 8455796"/>
              <a:gd name="connsiteY1092" fmla="*/ 3328083 h 8488638"/>
              <a:gd name="connsiteX1093" fmla="*/ 1396023 w 8455796"/>
              <a:gd name="connsiteY1093" fmla="*/ 3215609 h 8488638"/>
              <a:gd name="connsiteX1094" fmla="*/ 1435968 w 8455796"/>
              <a:gd name="connsiteY1094" fmla="*/ 3194823 h 8488638"/>
              <a:gd name="connsiteX1095" fmla="*/ 1442027 w 8455796"/>
              <a:gd name="connsiteY1095" fmla="*/ 3154440 h 8488638"/>
              <a:gd name="connsiteX1096" fmla="*/ 1448629 w 8455796"/>
              <a:gd name="connsiteY1096" fmla="*/ 3147621 h 8488638"/>
              <a:gd name="connsiteX1097" fmla="*/ 1461840 w 8455796"/>
              <a:gd name="connsiteY1097" fmla="*/ 3133974 h 8488638"/>
              <a:gd name="connsiteX1098" fmla="*/ 1454576 w 8455796"/>
              <a:gd name="connsiteY1098" fmla="*/ 3100520 h 8488638"/>
              <a:gd name="connsiteX1099" fmla="*/ 1556354 w 8455796"/>
              <a:gd name="connsiteY1099" fmla="*/ 3166009 h 8488638"/>
              <a:gd name="connsiteX1100" fmla="*/ 1664725 w 8455796"/>
              <a:gd name="connsiteY1100" fmla="*/ 3224672 h 8488638"/>
              <a:gd name="connsiteX1101" fmla="*/ 1660991 w 8455796"/>
              <a:gd name="connsiteY1101" fmla="*/ 3201235 h 8488638"/>
              <a:gd name="connsiteX1102" fmla="*/ 1514228 w 8455796"/>
              <a:gd name="connsiteY1102" fmla="*/ 3052549 h 8488638"/>
              <a:gd name="connsiteX1103" fmla="*/ 1316850 w 8455796"/>
              <a:gd name="connsiteY1103" fmla="*/ 2887911 h 8488638"/>
              <a:gd name="connsiteX1104" fmla="*/ 1235432 w 8455796"/>
              <a:gd name="connsiteY1104" fmla="*/ 2835518 h 8488638"/>
              <a:gd name="connsiteX1105" fmla="*/ 957499 w 8455796"/>
              <a:gd name="connsiteY1105" fmla="*/ 2672182 h 8488638"/>
              <a:gd name="connsiteX1106" fmla="*/ 850109 w 8455796"/>
              <a:gd name="connsiteY1106" fmla="*/ 2673925 h 8488638"/>
              <a:gd name="connsiteX1107" fmla="*/ 829424 w 8455796"/>
              <a:gd name="connsiteY1107" fmla="*/ 2640690 h 8488638"/>
              <a:gd name="connsiteX1108" fmla="*/ 868825 w 8455796"/>
              <a:gd name="connsiteY1108" fmla="*/ 2586341 h 8488638"/>
              <a:gd name="connsiteX1109" fmla="*/ 1003293 w 8455796"/>
              <a:gd name="connsiteY1109" fmla="*/ 2597585 h 8488638"/>
              <a:gd name="connsiteX1110" fmla="*/ 935078 w 8455796"/>
              <a:gd name="connsiteY1110" fmla="*/ 2531550 h 8488638"/>
              <a:gd name="connsiteX1111" fmla="*/ 811644 w 8455796"/>
              <a:gd name="connsiteY1111" fmla="*/ 2372411 h 8488638"/>
              <a:gd name="connsiteX1112" fmla="*/ 851691 w 8455796"/>
              <a:gd name="connsiteY1112" fmla="*/ 2358336 h 8488638"/>
              <a:gd name="connsiteX1113" fmla="*/ 864686 w 8455796"/>
              <a:gd name="connsiteY1113" fmla="*/ 2331267 h 8488638"/>
              <a:gd name="connsiteX1114" fmla="*/ 830802 w 8455796"/>
              <a:gd name="connsiteY1114" fmla="*/ 2311678 h 8488638"/>
              <a:gd name="connsiteX1115" fmla="*/ 790306 w 8455796"/>
              <a:gd name="connsiteY1115" fmla="*/ 2298910 h 8488638"/>
              <a:gd name="connsiteX1116" fmla="*/ 749814 w 8455796"/>
              <a:gd name="connsiteY1116" fmla="*/ 2286135 h 8488638"/>
              <a:gd name="connsiteX1117" fmla="*/ 729354 w 8455796"/>
              <a:gd name="connsiteY1117" fmla="*/ 2266329 h 8488638"/>
              <a:gd name="connsiteX1118" fmla="*/ 748948 w 8455796"/>
              <a:gd name="connsiteY1118" fmla="*/ 2232439 h 8488638"/>
              <a:gd name="connsiteX1119" fmla="*/ 802209 w 8455796"/>
              <a:gd name="connsiteY1119" fmla="*/ 2204718 h 8488638"/>
              <a:gd name="connsiteX1120" fmla="*/ 809456 w 8455796"/>
              <a:gd name="connsiteY1120" fmla="*/ 2238171 h 8488638"/>
              <a:gd name="connsiteX1121" fmla="*/ 857429 w 8455796"/>
              <a:gd name="connsiteY1121" fmla="*/ 2297821 h 8488638"/>
              <a:gd name="connsiteX1122" fmla="*/ 1019399 w 8455796"/>
              <a:gd name="connsiteY1122" fmla="*/ 2348901 h 8488638"/>
              <a:gd name="connsiteX1123" fmla="*/ 992112 w 8455796"/>
              <a:gd name="connsiteY1123" fmla="*/ 2322486 h 8488638"/>
              <a:gd name="connsiteX1124" fmla="*/ 991676 w 8455796"/>
              <a:gd name="connsiteY1124" fmla="*/ 2295641 h 8488638"/>
              <a:gd name="connsiteX1125" fmla="*/ 1011919 w 8455796"/>
              <a:gd name="connsiteY1125" fmla="*/ 2302026 h 8488638"/>
              <a:gd name="connsiteX1126" fmla="*/ 800022 w 8455796"/>
              <a:gd name="connsiteY1126" fmla="*/ 2070476 h 8488638"/>
              <a:gd name="connsiteX1127" fmla="*/ 588132 w 8455796"/>
              <a:gd name="connsiteY1127" fmla="*/ 1838920 h 8488638"/>
              <a:gd name="connsiteX1128" fmla="*/ 669986 w 8455796"/>
              <a:gd name="connsiteY1128" fmla="*/ 1918159 h 8488638"/>
              <a:gd name="connsiteX1129" fmla="*/ 799150 w 8455796"/>
              <a:gd name="connsiteY1129" fmla="*/ 2016775 h 8488638"/>
              <a:gd name="connsiteX1130" fmla="*/ 764825 w 8455796"/>
              <a:gd name="connsiteY1130" fmla="*/ 1970334 h 8488638"/>
              <a:gd name="connsiteX1131" fmla="*/ 444891 w 8455796"/>
              <a:gd name="connsiteY1131" fmla="*/ 1700255 h 8488638"/>
              <a:gd name="connsiteX1132" fmla="*/ 417168 w 8455796"/>
              <a:gd name="connsiteY1132" fmla="*/ 1646997 h 8488638"/>
              <a:gd name="connsiteX1133" fmla="*/ 450621 w 8455796"/>
              <a:gd name="connsiteY1133" fmla="*/ 1639734 h 8488638"/>
              <a:gd name="connsiteX1134" fmla="*/ 477691 w 8455796"/>
              <a:gd name="connsiteY1134" fmla="*/ 1652726 h 8488638"/>
              <a:gd name="connsiteX1135" fmla="*/ 572966 w 8455796"/>
              <a:gd name="connsiteY1135" fmla="*/ 1731747 h 8488638"/>
              <a:gd name="connsiteX1136" fmla="*/ 668459 w 8455796"/>
              <a:gd name="connsiteY1136" fmla="*/ 1824190 h 8488638"/>
              <a:gd name="connsiteX1137" fmla="*/ 973236 w 8455796"/>
              <a:gd name="connsiteY1137" fmla="*/ 1987090 h 8488638"/>
              <a:gd name="connsiteX1138" fmla="*/ 1047179 w 8455796"/>
              <a:gd name="connsiteY1138" fmla="*/ 1992602 h 8488638"/>
              <a:gd name="connsiteX1139" fmla="*/ 1087671 w 8455796"/>
              <a:gd name="connsiteY1139" fmla="*/ 2005378 h 8488638"/>
              <a:gd name="connsiteX1140" fmla="*/ 1039705 w 8455796"/>
              <a:gd name="connsiteY1140" fmla="*/ 1945734 h 8488638"/>
              <a:gd name="connsiteX1141" fmla="*/ 883037 w 8455796"/>
              <a:gd name="connsiteY1141" fmla="*/ 1807281 h 8488638"/>
              <a:gd name="connsiteX1142" fmla="*/ 597855 w 8455796"/>
              <a:gd name="connsiteY1142" fmla="*/ 1610492 h 8488638"/>
              <a:gd name="connsiteX1143" fmla="*/ 503009 w 8455796"/>
              <a:gd name="connsiteY1143" fmla="*/ 1558322 h 8488638"/>
              <a:gd name="connsiteX1144" fmla="*/ 536681 w 8455796"/>
              <a:gd name="connsiteY1144" fmla="*/ 1564482 h 8488638"/>
              <a:gd name="connsiteX1145" fmla="*/ 597414 w 8455796"/>
              <a:gd name="connsiteY1145" fmla="*/ 1583641 h 8488638"/>
              <a:gd name="connsiteX1146" fmla="*/ 576953 w 8455796"/>
              <a:gd name="connsiteY1146" fmla="*/ 1563834 h 8488638"/>
              <a:gd name="connsiteX1147" fmla="*/ 576299 w 8455796"/>
              <a:gd name="connsiteY1147" fmla="*/ 1523555 h 8488638"/>
              <a:gd name="connsiteX1148" fmla="*/ 582684 w 8455796"/>
              <a:gd name="connsiteY1148" fmla="*/ 1503312 h 8488638"/>
              <a:gd name="connsiteX1149" fmla="*/ 562217 w 8455796"/>
              <a:gd name="connsiteY1149" fmla="*/ 1483500 h 8488638"/>
              <a:gd name="connsiteX1150" fmla="*/ 724841 w 8455796"/>
              <a:gd name="connsiteY1150" fmla="*/ 1574860 h 8488638"/>
              <a:gd name="connsiteX1151" fmla="*/ 826509 w 8455796"/>
              <a:gd name="connsiteY1151" fmla="*/ 1633631 h 8488638"/>
              <a:gd name="connsiteX1152" fmla="*/ 934340 w 8455796"/>
              <a:gd name="connsiteY1152" fmla="*/ 1658739 h 8488638"/>
              <a:gd name="connsiteX1153" fmla="*/ 1151745 w 8455796"/>
              <a:gd name="connsiteY1153" fmla="*/ 1816352 h 8488638"/>
              <a:gd name="connsiteX1154" fmla="*/ 1267922 w 8455796"/>
              <a:gd name="connsiteY1154" fmla="*/ 1942030 h 8488638"/>
              <a:gd name="connsiteX1155" fmla="*/ 1077793 w 8455796"/>
              <a:gd name="connsiteY1155" fmla="*/ 1810832 h 8488638"/>
              <a:gd name="connsiteX1156" fmla="*/ 969313 w 8455796"/>
              <a:gd name="connsiteY1156" fmla="*/ 1745452 h 8488638"/>
              <a:gd name="connsiteX1157" fmla="*/ 1030707 w 8455796"/>
              <a:gd name="connsiteY1157" fmla="*/ 1804884 h 8488638"/>
              <a:gd name="connsiteX1158" fmla="*/ 1309068 w 8455796"/>
              <a:gd name="connsiteY1158" fmla="*/ 1995070 h 8488638"/>
              <a:gd name="connsiteX1159" fmla="*/ 1366400 w 8455796"/>
              <a:gd name="connsiteY1159" fmla="*/ 2010926 h 8488638"/>
              <a:gd name="connsiteX1160" fmla="*/ 1423938 w 8455796"/>
              <a:gd name="connsiteY1160" fmla="*/ 2040204 h 8488638"/>
              <a:gd name="connsiteX1161" fmla="*/ 1451007 w 8455796"/>
              <a:gd name="connsiteY1161" fmla="*/ 2053195 h 8488638"/>
              <a:gd name="connsiteX1162" fmla="*/ 1467619 w 8455796"/>
              <a:gd name="connsiteY1162" fmla="*/ 2042854 h 8488638"/>
              <a:gd name="connsiteX1163" fmla="*/ 1484243 w 8455796"/>
              <a:gd name="connsiteY1163" fmla="*/ 2032511 h 8488638"/>
              <a:gd name="connsiteX1164" fmla="*/ 1538156 w 8455796"/>
              <a:gd name="connsiteY1164" fmla="*/ 2045068 h 8488638"/>
              <a:gd name="connsiteX1165" fmla="*/ 1625310 w 8455796"/>
              <a:gd name="connsiteY1165" fmla="*/ 2036933 h 8488638"/>
              <a:gd name="connsiteX1166" fmla="*/ 1672179 w 8455796"/>
              <a:gd name="connsiteY1166" fmla="*/ 2029460 h 8488638"/>
              <a:gd name="connsiteX1167" fmla="*/ 1705857 w 8455796"/>
              <a:gd name="connsiteY1167" fmla="*/ 2035627 h 8488638"/>
              <a:gd name="connsiteX1168" fmla="*/ 1733356 w 8455796"/>
              <a:gd name="connsiteY1168" fmla="*/ 2075469 h 8488638"/>
              <a:gd name="connsiteX1169" fmla="*/ 1720149 w 8455796"/>
              <a:gd name="connsiteY1169" fmla="*/ 2089110 h 8488638"/>
              <a:gd name="connsiteX1170" fmla="*/ 1947351 w 8455796"/>
              <a:gd name="connsiteY1170" fmla="*/ 2229771 h 8488638"/>
              <a:gd name="connsiteX1171" fmla="*/ 2194799 w 8455796"/>
              <a:gd name="connsiteY1171" fmla="*/ 2376822 h 8488638"/>
              <a:gd name="connsiteX1172" fmla="*/ 2350598 w 8455796"/>
              <a:gd name="connsiteY1172" fmla="*/ 2461574 h 8488638"/>
              <a:gd name="connsiteX1173" fmla="*/ 2343778 w 8455796"/>
              <a:gd name="connsiteY1173" fmla="*/ 2454971 h 8488638"/>
              <a:gd name="connsiteX1174" fmla="*/ 2119767 w 8455796"/>
              <a:gd name="connsiteY1174" fmla="*/ 2304186 h 8488638"/>
              <a:gd name="connsiteX1175" fmla="*/ 2112946 w 8455796"/>
              <a:gd name="connsiteY1175" fmla="*/ 2297585 h 8488638"/>
              <a:gd name="connsiteX1176" fmla="*/ 2166860 w 8455796"/>
              <a:gd name="connsiteY1176" fmla="*/ 2310128 h 8488638"/>
              <a:gd name="connsiteX1177" fmla="*/ 2268089 w 8455796"/>
              <a:gd name="connsiteY1177" fmla="*/ 2342056 h 8488638"/>
              <a:gd name="connsiteX1178" fmla="*/ 2267872 w 8455796"/>
              <a:gd name="connsiteY1178" fmla="*/ 2328634 h 8488638"/>
              <a:gd name="connsiteX1179" fmla="*/ 2220342 w 8455796"/>
              <a:gd name="connsiteY1179" fmla="*/ 2295834 h 8488638"/>
              <a:gd name="connsiteX1180" fmla="*/ 2172814 w 8455796"/>
              <a:gd name="connsiteY1180" fmla="*/ 2263035 h 8488638"/>
              <a:gd name="connsiteX1181" fmla="*/ 2223097 w 8455796"/>
              <a:gd name="connsiteY1181" fmla="*/ 2258866 h 8488638"/>
              <a:gd name="connsiteX1182" fmla="*/ 2273820 w 8455796"/>
              <a:gd name="connsiteY1182" fmla="*/ 2281534 h 8488638"/>
              <a:gd name="connsiteX1183" fmla="*/ 2327957 w 8455796"/>
              <a:gd name="connsiteY1183" fmla="*/ 2307520 h 8488638"/>
              <a:gd name="connsiteX1184" fmla="*/ 2347770 w 8455796"/>
              <a:gd name="connsiteY1184" fmla="*/ 2287053 h 8488638"/>
              <a:gd name="connsiteX1185" fmla="*/ 2279986 w 8455796"/>
              <a:gd name="connsiteY1185" fmla="*/ 2247870 h 8488638"/>
              <a:gd name="connsiteX1186" fmla="*/ 2205394 w 8455796"/>
              <a:gd name="connsiteY1186" fmla="*/ 2202083 h 8488638"/>
              <a:gd name="connsiteX1187" fmla="*/ 2441522 w 8455796"/>
              <a:gd name="connsiteY1187" fmla="*/ 2272105 h 8488638"/>
              <a:gd name="connsiteX1188" fmla="*/ 2583237 w 8455796"/>
              <a:gd name="connsiteY1188" fmla="*/ 2316801 h 8488638"/>
              <a:gd name="connsiteX1189" fmla="*/ 2603704 w 8455796"/>
              <a:gd name="connsiteY1189" fmla="*/ 2336613 h 8488638"/>
              <a:gd name="connsiteX1190" fmla="*/ 2712402 w 8455796"/>
              <a:gd name="connsiteY1190" fmla="*/ 2415417 h 8488638"/>
              <a:gd name="connsiteX1191" fmla="*/ 2821107 w 8455796"/>
              <a:gd name="connsiteY1191" fmla="*/ 2494214 h 8488638"/>
              <a:gd name="connsiteX1192" fmla="*/ 2821332 w 8455796"/>
              <a:gd name="connsiteY1192" fmla="*/ 2507642 h 8488638"/>
              <a:gd name="connsiteX1193" fmla="*/ 2862906 w 8455796"/>
              <a:gd name="connsiteY1193" fmla="*/ 2587534 h 8488638"/>
              <a:gd name="connsiteX1194" fmla="*/ 2937613 w 8455796"/>
              <a:gd name="connsiteY1194" fmla="*/ 2640032 h 8488638"/>
              <a:gd name="connsiteX1195" fmla="*/ 2998705 w 8455796"/>
              <a:gd name="connsiteY1195" fmla="*/ 2681006 h 8488638"/>
              <a:gd name="connsiteX1196" fmla="*/ 3042282 w 8455796"/>
              <a:gd name="connsiteY1196" fmla="*/ 2709551 h 8488638"/>
              <a:gd name="connsiteX1197" fmla="*/ 3042289 w 8455796"/>
              <a:gd name="connsiteY1197" fmla="*/ 2709153 h 8488638"/>
              <a:gd name="connsiteX1198" fmla="*/ 3046002 w 8455796"/>
              <a:gd name="connsiteY1198" fmla="*/ 1870283 h 8488638"/>
              <a:gd name="connsiteX1199" fmla="*/ 3055494 w 8455796"/>
              <a:gd name="connsiteY1199" fmla="*/ 1034833 h 8488638"/>
              <a:gd name="connsiteX1200" fmla="*/ 3093469 w 8455796"/>
              <a:gd name="connsiteY1200" fmla="*/ 1946229 h 8488638"/>
              <a:gd name="connsiteX1201" fmla="*/ 3169417 w 8455796"/>
              <a:gd name="connsiteY1201" fmla="*/ 2629785 h 8488638"/>
              <a:gd name="connsiteX1202" fmla="*/ 3188401 w 8455796"/>
              <a:gd name="connsiteY1202" fmla="*/ 2724725 h 8488638"/>
              <a:gd name="connsiteX1203" fmla="*/ 3197894 w 8455796"/>
              <a:gd name="connsiteY1203" fmla="*/ 2715224 h 8488638"/>
              <a:gd name="connsiteX1204" fmla="*/ 3197894 w 8455796"/>
              <a:gd name="connsiteY1204" fmla="*/ 2620294 h 8488638"/>
              <a:gd name="connsiteX1205" fmla="*/ 3197894 w 8455796"/>
              <a:gd name="connsiteY1205" fmla="*/ 2544347 h 8488638"/>
              <a:gd name="connsiteX1206" fmla="*/ 3207394 w 8455796"/>
              <a:gd name="connsiteY1206" fmla="*/ 2468391 h 8488638"/>
              <a:gd name="connsiteX1207" fmla="*/ 3216887 w 8455796"/>
              <a:gd name="connsiteY1207" fmla="*/ 2411428 h 8488638"/>
              <a:gd name="connsiteX1208" fmla="*/ 3207396 w 8455796"/>
              <a:gd name="connsiteY1208" fmla="*/ 2288011 h 8488638"/>
              <a:gd name="connsiteX1209" fmla="*/ 3178910 w 8455796"/>
              <a:gd name="connsiteY1209" fmla="*/ 2126618 h 8488638"/>
              <a:gd name="connsiteX1210" fmla="*/ 3159925 w 8455796"/>
              <a:gd name="connsiteY1210" fmla="*/ 1955730 h 8488638"/>
              <a:gd name="connsiteX1211" fmla="*/ 3169417 w 8455796"/>
              <a:gd name="connsiteY1211" fmla="*/ 1803828 h 8488638"/>
              <a:gd name="connsiteX1212" fmla="*/ 3212137 w 8455796"/>
              <a:gd name="connsiteY1212" fmla="*/ 1818071 h 8488638"/>
              <a:gd name="connsiteX1213" fmla="*/ 3245364 w 8455796"/>
              <a:gd name="connsiteY1213" fmla="*/ 1794336 h 8488638"/>
              <a:gd name="connsiteX1214" fmla="*/ 3254857 w 8455796"/>
              <a:gd name="connsiteY1214" fmla="*/ 1794336 h 8488638"/>
              <a:gd name="connsiteX1215" fmla="*/ 3273850 w 8455796"/>
              <a:gd name="connsiteY1215" fmla="*/ 1794335 h 8488638"/>
              <a:gd name="connsiteX1216" fmla="*/ 3292833 w 8455796"/>
              <a:gd name="connsiteY1216" fmla="*/ 1765850 h 8488638"/>
              <a:gd name="connsiteX1217" fmla="*/ 3316569 w 8455796"/>
              <a:gd name="connsiteY1217" fmla="*/ 1884526 h 8488638"/>
              <a:gd name="connsiteX1218" fmla="*/ 3349796 w 8455796"/>
              <a:gd name="connsiteY1218" fmla="*/ 2003192 h 8488638"/>
              <a:gd name="connsiteX1219" fmla="*/ 3364039 w 8455796"/>
              <a:gd name="connsiteY1219" fmla="*/ 1984207 h 8488638"/>
              <a:gd name="connsiteX1220" fmla="*/ 3368790 w 8455796"/>
              <a:gd name="connsiteY1220" fmla="*/ 1775343 h 8488638"/>
              <a:gd name="connsiteX1221" fmla="*/ 3349796 w 8455796"/>
              <a:gd name="connsiteY1221" fmla="*/ 1519018 h 8488638"/>
              <a:gd name="connsiteX1222" fmla="*/ 3330812 w 8455796"/>
              <a:gd name="connsiteY1222" fmla="*/ 1424077 h 8488638"/>
              <a:gd name="connsiteX1223" fmla="*/ 3254857 w 8455796"/>
              <a:gd name="connsiteY1223" fmla="*/ 1110779 h 8488638"/>
              <a:gd name="connsiteX1224" fmla="*/ 3178910 w 8455796"/>
              <a:gd name="connsiteY1224" fmla="*/ 1034833 h 8488638"/>
              <a:gd name="connsiteX1225" fmla="*/ 3188401 w 8455796"/>
              <a:gd name="connsiteY1225" fmla="*/ 996855 h 8488638"/>
              <a:gd name="connsiteX1226" fmla="*/ 3254857 w 8455796"/>
              <a:gd name="connsiteY1226" fmla="*/ 987362 h 8488638"/>
              <a:gd name="connsiteX1227" fmla="*/ 3340305 w 8455796"/>
              <a:gd name="connsiteY1227" fmla="*/ 1091795 h 8488638"/>
              <a:gd name="connsiteX1228" fmla="*/ 3340305 w 8455796"/>
              <a:gd name="connsiteY1228" fmla="*/ 996856 h 8488638"/>
              <a:gd name="connsiteX1229" fmla="*/ 3368790 w 8455796"/>
              <a:gd name="connsiteY1229" fmla="*/ 797482 h 8488638"/>
              <a:gd name="connsiteX1230" fmla="*/ 3406758 w 8455796"/>
              <a:gd name="connsiteY1230" fmla="*/ 816467 h 8488638"/>
              <a:gd name="connsiteX1231" fmla="*/ 3435244 w 8455796"/>
              <a:gd name="connsiteY1231" fmla="*/ 806974 h 8488638"/>
              <a:gd name="connsiteX1232" fmla="*/ 3425753 w 8455796"/>
              <a:gd name="connsiteY1232" fmla="*/ 769005 h 8488638"/>
              <a:gd name="connsiteX1233" fmla="*/ 3406758 w 8455796"/>
              <a:gd name="connsiteY1233" fmla="*/ 731028 h 8488638"/>
              <a:gd name="connsiteX1234" fmla="*/ 3387774 w 8455796"/>
              <a:gd name="connsiteY1234" fmla="*/ 693049 h 8488638"/>
              <a:gd name="connsiteX1235" fmla="*/ 3387774 w 8455796"/>
              <a:gd name="connsiteY1235" fmla="*/ 664574 h 8488638"/>
              <a:gd name="connsiteX1236" fmla="*/ 3425751 w 8455796"/>
              <a:gd name="connsiteY1236" fmla="*/ 655081 h 8488638"/>
              <a:gd name="connsiteX1237" fmla="*/ 3482714 w 8455796"/>
              <a:gd name="connsiteY1237" fmla="*/ 674065 h 8488638"/>
              <a:gd name="connsiteX1238" fmla="*/ 3463721 w 8455796"/>
              <a:gd name="connsiteY1238" fmla="*/ 702542 h 8488638"/>
              <a:gd name="connsiteX1239" fmla="*/ 3454228 w 8455796"/>
              <a:gd name="connsiteY1239" fmla="*/ 778498 h 8488638"/>
              <a:gd name="connsiteX1240" fmla="*/ 3530185 w 8455796"/>
              <a:gd name="connsiteY1240" fmla="*/ 930401 h 8488638"/>
              <a:gd name="connsiteX1241" fmla="*/ 3530185 w 8455796"/>
              <a:gd name="connsiteY1241" fmla="*/ 892422 h 8488638"/>
              <a:gd name="connsiteX1242" fmla="*/ 3549170 w 8455796"/>
              <a:gd name="connsiteY1242" fmla="*/ 873439 h 8488638"/>
              <a:gd name="connsiteX1243" fmla="*/ 3558662 w 8455796"/>
              <a:gd name="connsiteY1243" fmla="*/ 892422 h 8488638"/>
              <a:gd name="connsiteX1244" fmla="*/ 3577645 w 8455796"/>
              <a:gd name="connsiteY1244" fmla="*/ 579126 h 8488638"/>
              <a:gd name="connsiteX1245" fmla="*/ 3596638 w 8455796"/>
              <a:gd name="connsiteY1245" fmla="*/ 265828 h 8488638"/>
              <a:gd name="connsiteX1246" fmla="*/ 3596638 w 8455796"/>
              <a:gd name="connsiteY1246" fmla="*/ 379752 h 8488638"/>
              <a:gd name="connsiteX1247" fmla="*/ 3615622 w 8455796"/>
              <a:gd name="connsiteY1247" fmla="*/ 541147 h 8488638"/>
              <a:gd name="connsiteX1248" fmla="*/ 3625115 w 8455796"/>
              <a:gd name="connsiteY1248" fmla="*/ 484184 h 8488638"/>
              <a:gd name="connsiteX1249" fmla="*/ 3596640 w 8455796"/>
              <a:gd name="connsiteY1249" fmla="*/ 66465 h 8488638"/>
              <a:gd name="connsiteX1250" fmla="*/ 3615624 w 8455796"/>
              <a:gd name="connsiteY1250" fmla="*/ 9503 h 8488638"/>
              <a:gd name="connsiteX1251" fmla="*/ 3644110 w 8455796"/>
              <a:gd name="connsiteY1251" fmla="*/ 28487 h 8488638"/>
              <a:gd name="connsiteX1252" fmla="*/ 3653601 w 8455796"/>
              <a:gd name="connsiteY1252" fmla="*/ 56973 h 8488638"/>
              <a:gd name="connsiteX1253" fmla="*/ 3663094 w 8455796"/>
              <a:gd name="connsiteY1253" fmla="*/ 180389 h 8488638"/>
              <a:gd name="connsiteX1254" fmla="*/ 3663094 w 8455796"/>
              <a:gd name="connsiteY1254" fmla="*/ 313299 h 8488638"/>
              <a:gd name="connsiteX1255" fmla="*/ 3758033 w 8455796"/>
              <a:gd name="connsiteY1255" fmla="*/ 645580 h 8488638"/>
              <a:gd name="connsiteX1256" fmla="*/ 3805504 w 8455796"/>
              <a:gd name="connsiteY1256" fmla="*/ 702541 h 8488638"/>
              <a:gd name="connsiteX1257" fmla="*/ 3824488 w 8455796"/>
              <a:gd name="connsiteY1257" fmla="*/ 740519 h 8488638"/>
              <a:gd name="connsiteX1258" fmla="*/ 3833981 w 8455796"/>
              <a:gd name="connsiteY1258" fmla="*/ 664573 h 8488638"/>
              <a:gd name="connsiteX1259" fmla="*/ 3824488 w 8455796"/>
              <a:gd name="connsiteY1259" fmla="*/ 455709 h 8488638"/>
              <a:gd name="connsiteX1260" fmla="*/ 3767526 w 8455796"/>
              <a:gd name="connsiteY1260" fmla="*/ 113935 h 8488638"/>
              <a:gd name="connsiteX1261" fmla="*/ 3739040 w 8455796"/>
              <a:gd name="connsiteY1261" fmla="*/ 9503 h 8488638"/>
              <a:gd name="connsiteX1262" fmla="*/ 3758033 w 8455796"/>
              <a:gd name="connsiteY1262" fmla="*/ 37979 h 8488638"/>
              <a:gd name="connsiteX1263" fmla="*/ 3786511 w 8455796"/>
              <a:gd name="connsiteY1263" fmla="*/ 94942 h 8488638"/>
              <a:gd name="connsiteX1264" fmla="*/ 3786511 w 8455796"/>
              <a:gd name="connsiteY1264" fmla="*/ 66465 h 8488638"/>
              <a:gd name="connsiteX1265" fmla="*/ 3814995 w 8455796"/>
              <a:gd name="connsiteY1265" fmla="*/ 37978 h 8488638"/>
              <a:gd name="connsiteX1266" fmla="*/ 3833981 w 8455796"/>
              <a:gd name="connsiteY1266" fmla="*/ 28487 h 84886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</a:cxnLst>
            <a:rect l="l" t="t" r="r" b="b"/>
            <a:pathLst>
              <a:path w="8455796" h="8488638">
                <a:moveTo>
                  <a:pt x="1438854" y="7423800"/>
                </a:moveTo>
                <a:cubicBezTo>
                  <a:pt x="1444503" y="7422993"/>
                  <a:pt x="1449436" y="7424949"/>
                  <a:pt x="1453658" y="7429666"/>
                </a:cubicBezTo>
                <a:cubicBezTo>
                  <a:pt x="1457876" y="7434379"/>
                  <a:pt x="1455273" y="7440957"/>
                  <a:pt x="1445840" y="7449400"/>
                </a:cubicBezTo>
                <a:lnTo>
                  <a:pt x="1411953" y="7454247"/>
                </a:lnTo>
                <a:cubicBezTo>
                  <a:pt x="1407729" y="7449526"/>
                  <a:pt x="1410330" y="7442949"/>
                  <a:pt x="1419763" y="7434507"/>
                </a:cubicBezTo>
                <a:cubicBezTo>
                  <a:pt x="1426840" y="7428174"/>
                  <a:pt x="1433204" y="7424605"/>
                  <a:pt x="1438854" y="7423800"/>
                </a:cubicBezTo>
                <a:close/>
                <a:moveTo>
                  <a:pt x="1380298" y="7418872"/>
                </a:moveTo>
                <a:cubicBezTo>
                  <a:pt x="1385010" y="7414655"/>
                  <a:pt x="1389479" y="7414896"/>
                  <a:pt x="1393702" y="7419617"/>
                </a:cubicBezTo>
                <a:cubicBezTo>
                  <a:pt x="1397920" y="7424330"/>
                  <a:pt x="1397671" y="7428801"/>
                  <a:pt x="1392959" y="7433020"/>
                </a:cubicBezTo>
                <a:lnTo>
                  <a:pt x="1386628" y="7425946"/>
                </a:lnTo>
                <a:close/>
                <a:moveTo>
                  <a:pt x="1240972" y="7385209"/>
                </a:moveTo>
                <a:lnTo>
                  <a:pt x="1249217" y="7438468"/>
                </a:lnTo>
                <a:lnTo>
                  <a:pt x="1239909" y="7404360"/>
                </a:lnTo>
                <a:close/>
                <a:moveTo>
                  <a:pt x="1484559" y="7340125"/>
                </a:moveTo>
                <a:lnTo>
                  <a:pt x="1476367" y="7383856"/>
                </a:lnTo>
                <a:cubicBezTo>
                  <a:pt x="1462213" y="7396523"/>
                  <a:pt x="1460107" y="7394169"/>
                  <a:pt x="1470037" y="7376782"/>
                </a:cubicBezTo>
                <a:close/>
                <a:moveTo>
                  <a:pt x="1485918" y="7332857"/>
                </a:moveTo>
                <a:lnTo>
                  <a:pt x="1485672" y="7337317"/>
                </a:lnTo>
                <a:lnTo>
                  <a:pt x="1484559" y="7340125"/>
                </a:lnTo>
                <a:close/>
                <a:moveTo>
                  <a:pt x="1459557" y="7262746"/>
                </a:moveTo>
                <a:cubicBezTo>
                  <a:pt x="1476408" y="7262001"/>
                  <a:pt x="1472453" y="7272706"/>
                  <a:pt x="1447687" y="7294869"/>
                </a:cubicBezTo>
                <a:cubicBezTo>
                  <a:pt x="1414671" y="7324412"/>
                  <a:pt x="1395556" y="7345754"/>
                  <a:pt x="1390347" y="7358916"/>
                </a:cubicBezTo>
                <a:lnTo>
                  <a:pt x="1376201" y="7371577"/>
                </a:lnTo>
                <a:cubicBezTo>
                  <a:pt x="1371976" y="7366856"/>
                  <a:pt x="1374832" y="7355813"/>
                  <a:pt x="1384763" y="7338440"/>
                </a:cubicBezTo>
                <a:cubicBezTo>
                  <a:pt x="1392578" y="7318707"/>
                  <a:pt x="1400738" y="7302905"/>
                  <a:pt x="1409240" y="7291047"/>
                </a:cubicBezTo>
                <a:cubicBezTo>
                  <a:pt x="1417742" y="7279189"/>
                  <a:pt x="1426578" y="7271281"/>
                  <a:pt x="1435770" y="7267306"/>
                </a:cubicBezTo>
                <a:cubicBezTo>
                  <a:pt x="1446011" y="7264515"/>
                  <a:pt x="1453940" y="7262994"/>
                  <a:pt x="1459557" y="7262746"/>
                </a:cubicBezTo>
                <a:close/>
                <a:moveTo>
                  <a:pt x="1505033" y="7230814"/>
                </a:moveTo>
                <a:lnTo>
                  <a:pt x="1485918" y="7332857"/>
                </a:lnTo>
                <a:lnTo>
                  <a:pt x="1489389" y="7270287"/>
                </a:lnTo>
                <a:cubicBezTo>
                  <a:pt x="1489888" y="7261342"/>
                  <a:pt x="1492494" y="7254771"/>
                  <a:pt x="1497216" y="7250548"/>
                </a:cubicBezTo>
                <a:cubicBezTo>
                  <a:pt x="1502430" y="7237392"/>
                  <a:pt x="1505033" y="7230814"/>
                  <a:pt x="1505033" y="7230814"/>
                </a:cubicBezTo>
                <a:close/>
                <a:moveTo>
                  <a:pt x="2025982" y="7172311"/>
                </a:moveTo>
                <a:cubicBezTo>
                  <a:pt x="2030694" y="7168094"/>
                  <a:pt x="2035166" y="7168342"/>
                  <a:pt x="2039384" y="7173055"/>
                </a:cubicBezTo>
                <a:cubicBezTo>
                  <a:pt x="2043610" y="7177775"/>
                  <a:pt x="2043358" y="7182248"/>
                  <a:pt x="2038646" y="7186466"/>
                </a:cubicBezTo>
                <a:cubicBezTo>
                  <a:pt x="2033926" y="7190690"/>
                  <a:pt x="2029462" y="7190435"/>
                  <a:pt x="2025237" y="7185715"/>
                </a:cubicBezTo>
                <a:cubicBezTo>
                  <a:pt x="2021019" y="7181003"/>
                  <a:pt x="2021260" y="7176535"/>
                  <a:pt x="2025982" y="7172311"/>
                </a:cubicBezTo>
                <a:close/>
                <a:moveTo>
                  <a:pt x="1469920" y="6985140"/>
                </a:moveTo>
                <a:cubicBezTo>
                  <a:pt x="1466506" y="6986072"/>
                  <a:pt x="1462438" y="6988648"/>
                  <a:pt x="1457722" y="6992870"/>
                </a:cubicBezTo>
                <a:cubicBezTo>
                  <a:pt x="1448287" y="7001311"/>
                  <a:pt x="1438737" y="7011984"/>
                  <a:pt x="1429049" y="7024890"/>
                </a:cubicBezTo>
                <a:cubicBezTo>
                  <a:pt x="1419367" y="7037804"/>
                  <a:pt x="1416641" y="7046617"/>
                  <a:pt x="1420859" y="7051331"/>
                </a:cubicBezTo>
                <a:cubicBezTo>
                  <a:pt x="1424086" y="7073920"/>
                  <a:pt x="1433031" y="7074416"/>
                  <a:pt x="1447674" y="7052812"/>
                </a:cubicBezTo>
                <a:cubicBezTo>
                  <a:pt x="1430544" y="7119104"/>
                  <a:pt x="1423606" y="7163539"/>
                  <a:pt x="1426831" y="7186129"/>
                </a:cubicBezTo>
                <a:lnTo>
                  <a:pt x="1454382" y="7174214"/>
                </a:lnTo>
                <a:cubicBezTo>
                  <a:pt x="1463814" y="7165771"/>
                  <a:pt x="1471392" y="7150503"/>
                  <a:pt x="1477096" y="7128410"/>
                </a:cubicBezTo>
                <a:cubicBezTo>
                  <a:pt x="1503156" y="7062627"/>
                  <a:pt x="1503529" y="7015578"/>
                  <a:pt x="1478205" y="6987278"/>
                </a:cubicBezTo>
                <a:cubicBezTo>
                  <a:pt x="1476096" y="6984920"/>
                  <a:pt x="1473333" y="6984208"/>
                  <a:pt x="1469920" y="6985140"/>
                </a:cubicBezTo>
                <a:close/>
                <a:moveTo>
                  <a:pt x="1994311" y="6894893"/>
                </a:moveTo>
                <a:cubicBezTo>
                  <a:pt x="1999025" y="6890676"/>
                  <a:pt x="2003496" y="6890924"/>
                  <a:pt x="2007714" y="6895638"/>
                </a:cubicBezTo>
                <a:cubicBezTo>
                  <a:pt x="2011938" y="6900357"/>
                  <a:pt x="2011684" y="6904823"/>
                  <a:pt x="2006971" y="6909041"/>
                </a:cubicBezTo>
                <a:cubicBezTo>
                  <a:pt x="2002250" y="6913265"/>
                  <a:pt x="1997793" y="6913018"/>
                  <a:pt x="1993568" y="6908297"/>
                </a:cubicBezTo>
                <a:cubicBezTo>
                  <a:pt x="1989349" y="6903585"/>
                  <a:pt x="1989591" y="6899118"/>
                  <a:pt x="1994311" y="6894893"/>
                </a:cubicBezTo>
                <a:close/>
                <a:moveTo>
                  <a:pt x="2208891" y="6874865"/>
                </a:moveTo>
                <a:cubicBezTo>
                  <a:pt x="2214540" y="6874059"/>
                  <a:pt x="2219474" y="6876017"/>
                  <a:pt x="2223694" y="6880733"/>
                </a:cubicBezTo>
                <a:cubicBezTo>
                  <a:pt x="2232138" y="6890166"/>
                  <a:pt x="2231641" y="6899097"/>
                  <a:pt x="2222207" y="6907538"/>
                </a:cubicBezTo>
                <a:cubicBezTo>
                  <a:pt x="2212773" y="6915981"/>
                  <a:pt x="2195027" y="6953100"/>
                  <a:pt x="2168966" y="7018884"/>
                </a:cubicBezTo>
                <a:cubicBezTo>
                  <a:pt x="2117838" y="7132589"/>
                  <a:pt x="2081217" y="7186586"/>
                  <a:pt x="2059123" y="7180879"/>
                </a:cubicBezTo>
                <a:cubicBezTo>
                  <a:pt x="2069550" y="7154561"/>
                  <a:pt x="2065822" y="7140911"/>
                  <a:pt x="2047951" y="7139913"/>
                </a:cubicBezTo>
                <a:cubicBezTo>
                  <a:pt x="2104792" y="7004122"/>
                  <a:pt x="2152074" y="6919335"/>
                  <a:pt x="2189807" y="6885568"/>
                </a:cubicBezTo>
                <a:cubicBezTo>
                  <a:pt x="2196881" y="6879239"/>
                  <a:pt x="2203243" y="6875670"/>
                  <a:pt x="2208891" y="6874865"/>
                </a:cubicBezTo>
                <a:close/>
                <a:moveTo>
                  <a:pt x="2658624" y="6797290"/>
                </a:moveTo>
                <a:cubicBezTo>
                  <a:pt x="2662842" y="6802003"/>
                  <a:pt x="2666818" y="6811195"/>
                  <a:pt x="2670539" y="6824840"/>
                </a:cubicBezTo>
                <a:cubicBezTo>
                  <a:pt x="2670045" y="6833785"/>
                  <a:pt x="2667692" y="6835891"/>
                  <a:pt x="2663467" y="6831170"/>
                </a:cubicBezTo>
                <a:close/>
                <a:moveTo>
                  <a:pt x="1150866" y="6706899"/>
                </a:moveTo>
                <a:cubicBezTo>
                  <a:pt x="1146145" y="6711123"/>
                  <a:pt x="1138458" y="6728625"/>
                  <a:pt x="1127779" y="6759408"/>
                </a:cubicBezTo>
                <a:cubicBezTo>
                  <a:pt x="1117112" y="6790192"/>
                  <a:pt x="1113884" y="6807943"/>
                  <a:pt x="1118102" y="6812657"/>
                </a:cubicBezTo>
                <a:cubicBezTo>
                  <a:pt x="1126544" y="6822091"/>
                  <a:pt x="1137465" y="6786842"/>
                  <a:pt x="1150866" y="6706899"/>
                </a:cubicBezTo>
                <a:close/>
                <a:moveTo>
                  <a:pt x="4900567" y="6568555"/>
                </a:moveTo>
                <a:lnTo>
                  <a:pt x="4901615" y="6575222"/>
                </a:lnTo>
                <a:lnTo>
                  <a:pt x="4942388" y="6609040"/>
                </a:lnTo>
                <a:close/>
                <a:moveTo>
                  <a:pt x="2457886" y="6416358"/>
                </a:moveTo>
                <a:cubicBezTo>
                  <a:pt x="2462109" y="6421079"/>
                  <a:pt x="2463968" y="6427905"/>
                  <a:pt x="2463473" y="6436836"/>
                </a:cubicBezTo>
                <a:lnTo>
                  <a:pt x="2456398" y="6443166"/>
                </a:lnTo>
                <a:close/>
                <a:moveTo>
                  <a:pt x="4666189" y="6341663"/>
                </a:moveTo>
                <a:lnTo>
                  <a:pt x="4667935" y="6382589"/>
                </a:lnTo>
                <a:lnTo>
                  <a:pt x="4683841" y="6398385"/>
                </a:lnTo>
                <a:cubicBezTo>
                  <a:pt x="4738411" y="6451212"/>
                  <a:pt x="4780457" y="6490813"/>
                  <a:pt x="4809979" y="6517192"/>
                </a:cubicBezTo>
                <a:lnTo>
                  <a:pt x="4816435" y="6522677"/>
                </a:lnTo>
                <a:lnTo>
                  <a:pt x="4815095" y="6485815"/>
                </a:lnTo>
                <a:close/>
                <a:moveTo>
                  <a:pt x="3197894" y="6223794"/>
                </a:moveTo>
                <a:lnTo>
                  <a:pt x="3171131" y="6246278"/>
                </a:lnTo>
                <a:lnTo>
                  <a:pt x="3169416" y="6379831"/>
                </a:lnTo>
                <a:cubicBezTo>
                  <a:pt x="3169417" y="6531735"/>
                  <a:pt x="3172585" y="6610847"/>
                  <a:pt x="3178910" y="6617182"/>
                </a:cubicBezTo>
                <a:cubicBezTo>
                  <a:pt x="3191569" y="6629833"/>
                  <a:pt x="3197894" y="6661485"/>
                  <a:pt x="3197893" y="6712113"/>
                </a:cubicBezTo>
                <a:close/>
                <a:moveTo>
                  <a:pt x="1591792" y="5404721"/>
                </a:moveTo>
                <a:cubicBezTo>
                  <a:pt x="1591794" y="5411046"/>
                  <a:pt x="1588625" y="5420548"/>
                  <a:pt x="1582299" y="5433197"/>
                </a:cubicBezTo>
                <a:cubicBezTo>
                  <a:pt x="1575966" y="5439532"/>
                  <a:pt x="1572808" y="5439533"/>
                  <a:pt x="1572808" y="5433197"/>
                </a:cubicBezTo>
                <a:close/>
                <a:moveTo>
                  <a:pt x="1976785" y="5383611"/>
                </a:moveTo>
                <a:lnTo>
                  <a:pt x="1957622" y="5405295"/>
                </a:lnTo>
                <a:cubicBezTo>
                  <a:pt x="1951477" y="5415038"/>
                  <a:pt x="1948158" y="5424378"/>
                  <a:pt x="1947661" y="5433316"/>
                </a:cubicBezTo>
                <a:lnTo>
                  <a:pt x="1961070" y="5434067"/>
                </a:lnTo>
                <a:cubicBezTo>
                  <a:pt x="1972864" y="5423513"/>
                  <a:pt x="1982360" y="5413953"/>
                  <a:pt x="1989557" y="5405388"/>
                </a:cubicBezTo>
                <a:lnTo>
                  <a:pt x="1999840" y="5389496"/>
                </a:lnTo>
                <a:lnTo>
                  <a:pt x="1981036" y="5385737"/>
                </a:lnTo>
                <a:close/>
                <a:moveTo>
                  <a:pt x="2014217" y="5354650"/>
                </a:moveTo>
                <a:cubicBezTo>
                  <a:pt x="2012573" y="5353999"/>
                  <a:pt x="2009277" y="5355357"/>
                  <a:pt x="2004327" y="5358724"/>
                </a:cubicBezTo>
                <a:lnTo>
                  <a:pt x="1998389" y="5363561"/>
                </a:lnTo>
                <a:lnTo>
                  <a:pt x="2007146" y="5366745"/>
                </a:lnTo>
                <a:lnTo>
                  <a:pt x="2010160" y="5370765"/>
                </a:lnTo>
                <a:lnTo>
                  <a:pt x="2014195" y="5362632"/>
                </a:lnTo>
                <a:cubicBezTo>
                  <a:pt x="2015853" y="5357962"/>
                  <a:pt x="2015862" y="5355301"/>
                  <a:pt x="2014217" y="5354650"/>
                </a:cubicBezTo>
                <a:close/>
                <a:moveTo>
                  <a:pt x="870267" y="5262311"/>
                </a:moveTo>
                <a:cubicBezTo>
                  <a:pt x="876592" y="5262310"/>
                  <a:pt x="879759" y="5265478"/>
                  <a:pt x="879759" y="5271803"/>
                </a:cubicBezTo>
                <a:cubicBezTo>
                  <a:pt x="879759" y="5278136"/>
                  <a:pt x="876592" y="5281305"/>
                  <a:pt x="870268" y="5281304"/>
                </a:cubicBezTo>
                <a:cubicBezTo>
                  <a:pt x="863932" y="5281304"/>
                  <a:pt x="860775" y="5278136"/>
                  <a:pt x="860775" y="5271803"/>
                </a:cubicBezTo>
                <a:cubicBezTo>
                  <a:pt x="860774" y="5265478"/>
                  <a:pt x="863933" y="5262309"/>
                  <a:pt x="870267" y="5262311"/>
                </a:cubicBezTo>
                <a:close/>
                <a:moveTo>
                  <a:pt x="5791356" y="5184583"/>
                </a:moveTo>
                <a:lnTo>
                  <a:pt x="5778553" y="5186364"/>
                </a:lnTo>
                <a:cubicBezTo>
                  <a:pt x="5702605" y="5205348"/>
                  <a:pt x="5645642" y="5214840"/>
                  <a:pt x="5607666" y="5214840"/>
                </a:cubicBezTo>
                <a:lnTo>
                  <a:pt x="5605685" y="5214841"/>
                </a:lnTo>
                <a:lnTo>
                  <a:pt x="5608830" y="5217650"/>
                </a:lnTo>
                <a:lnTo>
                  <a:pt x="5631407" y="5237711"/>
                </a:lnTo>
                <a:lnTo>
                  <a:pt x="5633772" y="5236205"/>
                </a:lnTo>
                <a:cubicBezTo>
                  <a:pt x="5651178" y="5231459"/>
                  <a:pt x="5677286" y="5227504"/>
                  <a:pt x="5712098" y="5224341"/>
                </a:cubicBezTo>
                <a:lnTo>
                  <a:pt x="5803955" y="5196781"/>
                </a:lnTo>
                <a:close/>
                <a:moveTo>
                  <a:pt x="5815047" y="5181287"/>
                </a:moveTo>
                <a:lnTo>
                  <a:pt x="5798366" y="5183607"/>
                </a:lnTo>
                <a:lnTo>
                  <a:pt x="5812341" y="5191686"/>
                </a:lnTo>
                <a:lnTo>
                  <a:pt x="5816044" y="5194471"/>
                </a:lnTo>
                <a:lnTo>
                  <a:pt x="5827118" y="5192767"/>
                </a:lnTo>
                <a:lnTo>
                  <a:pt x="5818948" y="5184860"/>
                </a:lnTo>
                <a:close/>
                <a:moveTo>
                  <a:pt x="5541943" y="5157927"/>
                </a:moveTo>
                <a:lnTo>
                  <a:pt x="5561102" y="5175033"/>
                </a:lnTo>
                <a:lnTo>
                  <a:pt x="5569692" y="5174497"/>
                </a:lnTo>
                <a:cubicBezTo>
                  <a:pt x="5579184" y="5172914"/>
                  <a:pt x="5585515" y="5170538"/>
                  <a:pt x="5588680" y="5167370"/>
                </a:cubicBezTo>
                <a:cubicBezTo>
                  <a:pt x="5588680" y="5164207"/>
                  <a:pt x="5584723" y="5161835"/>
                  <a:pt x="5576813" y="5160253"/>
                </a:cubicBezTo>
                <a:close/>
                <a:moveTo>
                  <a:pt x="1183564" y="5157877"/>
                </a:moveTo>
                <a:cubicBezTo>
                  <a:pt x="1202548" y="5157878"/>
                  <a:pt x="1212041" y="5164213"/>
                  <a:pt x="1212041" y="5176873"/>
                </a:cubicBezTo>
                <a:cubicBezTo>
                  <a:pt x="1212041" y="5189531"/>
                  <a:pt x="1205716" y="5195856"/>
                  <a:pt x="1193057" y="5195855"/>
                </a:cubicBezTo>
                <a:cubicBezTo>
                  <a:pt x="1180397" y="5195855"/>
                  <a:pt x="1142419" y="5211682"/>
                  <a:pt x="1079132" y="5243325"/>
                </a:cubicBezTo>
                <a:cubicBezTo>
                  <a:pt x="965206" y="5293964"/>
                  <a:pt x="901911" y="5309782"/>
                  <a:pt x="889252" y="5290796"/>
                </a:cubicBezTo>
                <a:cubicBezTo>
                  <a:pt x="914570" y="5278137"/>
                  <a:pt x="920894" y="5265477"/>
                  <a:pt x="908245" y="5252818"/>
                </a:cubicBezTo>
                <a:cubicBezTo>
                  <a:pt x="1041153" y="5189532"/>
                  <a:pt x="1132927" y="5157878"/>
                  <a:pt x="1183564" y="5157877"/>
                </a:cubicBezTo>
                <a:close/>
                <a:moveTo>
                  <a:pt x="243672" y="5053446"/>
                </a:moveTo>
                <a:cubicBezTo>
                  <a:pt x="262666" y="5053446"/>
                  <a:pt x="272158" y="5059780"/>
                  <a:pt x="272158" y="5072439"/>
                </a:cubicBezTo>
                <a:cubicBezTo>
                  <a:pt x="272159" y="5078765"/>
                  <a:pt x="265833" y="5081931"/>
                  <a:pt x="253173" y="5081931"/>
                </a:cubicBezTo>
                <a:lnTo>
                  <a:pt x="224688" y="5062947"/>
                </a:lnTo>
                <a:cubicBezTo>
                  <a:pt x="224687" y="5056613"/>
                  <a:pt x="231013" y="5053446"/>
                  <a:pt x="243672" y="5053446"/>
                </a:cubicBezTo>
                <a:close/>
                <a:moveTo>
                  <a:pt x="1031662" y="5034462"/>
                </a:moveTo>
                <a:cubicBezTo>
                  <a:pt x="1037987" y="5034461"/>
                  <a:pt x="1041153" y="5037629"/>
                  <a:pt x="1041154" y="5043954"/>
                </a:cubicBezTo>
                <a:cubicBezTo>
                  <a:pt x="1041154" y="5050287"/>
                  <a:pt x="1037987" y="5053445"/>
                  <a:pt x="1031661" y="5053445"/>
                </a:cubicBezTo>
                <a:cubicBezTo>
                  <a:pt x="1025327" y="5053445"/>
                  <a:pt x="1022170" y="5050287"/>
                  <a:pt x="1022170" y="5043954"/>
                </a:cubicBezTo>
                <a:cubicBezTo>
                  <a:pt x="1022170" y="5037629"/>
                  <a:pt x="1025326" y="5034462"/>
                  <a:pt x="1031662" y="5034462"/>
                </a:cubicBezTo>
                <a:close/>
                <a:moveTo>
                  <a:pt x="354895" y="5026320"/>
                </a:moveTo>
                <a:lnTo>
                  <a:pt x="319628" y="5053446"/>
                </a:lnTo>
                <a:cubicBezTo>
                  <a:pt x="300634" y="5053446"/>
                  <a:pt x="300634" y="5050288"/>
                  <a:pt x="319629" y="5043953"/>
                </a:cubicBezTo>
                <a:close/>
                <a:moveTo>
                  <a:pt x="360756" y="5021812"/>
                </a:moveTo>
                <a:lnTo>
                  <a:pt x="357597" y="5024969"/>
                </a:lnTo>
                <a:lnTo>
                  <a:pt x="354895" y="5026320"/>
                </a:lnTo>
                <a:close/>
                <a:moveTo>
                  <a:pt x="224688" y="5015476"/>
                </a:moveTo>
                <a:cubicBezTo>
                  <a:pt x="231013" y="5015478"/>
                  <a:pt x="234181" y="5018635"/>
                  <a:pt x="234181" y="5024969"/>
                </a:cubicBezTo>
                <a:cubicBezTo>
                  <a:pt x="234181" y="5031295"/>
                  <a:pt x="231013" y="5034461"/>
                  <a:pt x="224687" y="5034462"/>
                </a:cubicBezTo>
                <a:lnTo>
                  <a:pt x="224688" y="5024970"/>
                </a:lnTo>
                <a:close/>
                <a:moveTo>
                  <a:pt x="1696226" y="4986992"/>
                </a:moveTo>
                <a:cubicBezTo>
                  <a:pt x="1696226" y="4993325"/>
                  <a:pt x="1693059" y="4999651"/>
                  <a:pt x="1686733" y="5005976"/>
                </a:cubicBezTo>
                <a:lnTo>
                  <a:pt x="1677240" y="5005975"/>
                </a:lnTo>
                <a:close/>
                <a:moveTo>
                  <a:pt x="443045" y="4958515"/>
                </a:moveTo>
                <a:lnTo>
                  <a:pt x="360756" y="5021812"/>
                </a:lnTo>
                <a:lnTo>
                  <a:pt x="405066" y="4977499"/>
                </a:lnTo>
                <a:cubicBezTo>
                  <a:pt x="411402" y="4971164"/>
                  <a:pt x="417727" y="4968008"/>
                  <a:pt x="424061" y="4968007"/>
                </a:cubicBezTo>
                <a:cubicBezTo>
                  <a:pt x="436720" y="4961682"/>
                  <a:pt x="443045" y="4958515"/>
                  <a:pt x="443045" y="4958515"/>
                </a:cubicBezTo>
                <a:close/>
                <a:moveTo>
                  <a:pt x="331495" y="4939522"/>
                </a:moveTo>
                <a:cubicBezTo>
                  <a:pt x="345738" y="4936354"/>
                  <a:pt x="357596" y="4936354"/>
                  <a:pt x="367098" y="4939522"/>
                </a:cubicBezTo>
                <a:cubicBezTo>
                  <a:pt x="405067" y="4958516"/>
                  <a:pt x="401909" y="4968008"/>
                  <a:pt x="357596" y="4968007"/>
                </a:cubicBezTo>
                <a:cubicBezTo>
                  <a:pt x="313294" y="4968008"/>
                  <a:pt x="284817" y="4971166"/>
                  <a:pt x="272159" y="4977499"/>
                </a:cubicBezTo>
                <a:lnTo>
                  <a:pt x="253174" y="4977500"/>
                </a:lnTo>
                <a:cubicBezTo>
                  <a:pt x="253173" y="4971165"/>
                  <a:pt x="262666" y="4964840"/>
                  <a:pt x="281651" y="4958515"/>
                </a:cubicBezTo>
                <a:cubicBezTo>
                  <a:pt x="300634" y="4949023"/>
                  <a:pt x="317253" y="4942688"/>
                  <a:pt x="331495" y="4939522"/>
                </a:cubicBezTo>
                <a:close/>
                <a:moveTo>
                  <a:pt x="143310" y="4897481"/>
                </a:moveTo>
                <a:lnTo>
                  <a:pt x="113940" y="4942670"/>
                </a:lnTo>
                <a:lnTo>
                  <a:pt x="129748" y="4911045"/>
                </a:lnTo>
                <a:close/>
                <a:moveTo>
                  <a:pt x="566462" y="4749649"/>
                </a:moveTo>
                <a:cubicBezTo>
                  <a:pt x="553803" y="4749650"/>
                  <a:pt x="539568" y="4751233"/>
                  <a:pt x="523742" y="4754391"/>
                </a:cubicBezTo>
                <a:cubicBezTo>
                  <a:pt x="507916" y="4757559"/>
                  <a:pt x="500008" y="4762309"/>
                  <a:pt x="500008" y="4768634"/>
                </a:cubicBezTo>
                <a:cubicBezTo>
                  <a:pt x="487348" y="4787619"/>
                  <a:pt x="493682" y="4793953"/>
                  <a:pt x="519001" y="4787618"/>
                </a:cubicBezTo>
                <a:cubicBezTo>
                  <a:pt x="462029" y="4825597"/>
                  <a:pt x="427227" y="4854082"/>
                  <a:pt x="414569" y="4873066"/>
                </a:cubicBezTo>
                <a:lnTo>
                  <a:pt x="443045" y="4882559"/>
                </a:lnTo>
                <a:cubicBezTo>
                  <a:pt x="455705" y="4882559"/>
                  <a:pt x="471531" y="4876233"/>
                  <a:pt x="490515" y="4863575"/>
                </a:cubicBezTo>
                <a:cubicBezTo>
                  <a:pt x="553803" y="4831931"/>
                  <a:pt x="585454" y="4797120"/>
                  <a:pt x="585456" y="4759142"/>
                </a:cubicBezTo>
                <a:cubicBezTo>
                  <a:pt x="585456" y="4752817"/>
                  <a:pt x="579121" y="4749650"/>
                  <a:pt x="566462" y="4749649"/>
                </a:cubicBezTo>
                <a:close/>
                <a:moveTo>
                  <a:pt x="528494" y="4331920"/>
                </a:moveTo>
                <a:cubicBezTo>
                  <a:pt x="522159" y="4331921"/>
                  <a:pt x="504758" y="4339839"/>
                  <a:pt x="476272" y="4355656"/>
                </a:cubicBezTo>
                <a:cubicBezTo>
                  <a:pt x="447795" y="4371482"/>
                  <a:pt x="433553" y="4382558"/>
                  <a:pt x="433552" y="4388882"/>
                </a:cubicBezTo>
                <a:cubicBezTo>
                  <a:pt x="433553" y="4401543"/>
                  <a:pt x="465197" y="4382558"/>
                  <a:pt x="528494" y="4331920"/>
                </a:cubicBezTo>
                <a:close/>
                <a:moveTo>
                  <a:pt x="3027927" y="2826565"/>
                </a:moveTo>
                <a:lnTo>
                  <a:pt x="3038406" y="2846696"/>
                </a:lnTo>
                <a:lnTo>
                  <a:pt x="3038727" y="2843252"/>
                </a:lnTo>
                <a:lnTo>
                  <a:pt x="3039177" y="2830968"/>
                </a:lnTo>
                <a:close/>
                <a:moveTo>
                  <a:pt x="2623516" y="2316147"/>
                </a:moveTo>
                <a:lnTo>
                  <a:pt x="2616908" y="2322974"/>
                </a:lnTo>
                <a:lnTo>
                  <a:pt x="2610081" y="2316365"/>
                </a:lnTo>
                <a:cubicBezTo>
                  <a:pt x="2614488" y="2311814"/>
                  <a:pt x="2618965" y="2311742"/>
                  <a:pt x="2623516" y="2316147"/>
                </a:cubicBezTo>
                <a:close/>
                <a:moveTo>
                  <a:pt x="907753" y="2244126"/>
                </a:moveTo>
                <a:cubicBezTo>
                  <a:pt x="909422" y="2243540"/>
                  <a:pt x="912530" y="2245446"/>
                  <a:pt x="917078" y="2249849"/>
                </a:cubicBezTo>
                <a:cubicBezTo>
                  <a:pt x="930719" y="2263054"/>
                  <a:pt x="933067" y="2269734"/>
                  <a:pt x="924111" y="2269880"/>
                </a:cubicBezTo>
                <a:cubicBezTo>
                  <a:pt x="915167" y="2270026"/>
                  <a:pt x="909485" y="2264525"/>
                  <a:pt x="907064" y="2253378"/>
                </a:cubicBezTo>
                <a:cubicBezTo>
                  <a:pt x="905853" y="2247799"/>
                  <a:pt x="906084" y="2244715"/>
                  <a:pt x="907753" y="2244126"/>
                </a:cubicBezTo>
                <a:close/>
                <a:moveTo>
                  <a:pt x="4659937" y="2050662"/>
                </a:moveTo>
                <a:cubicBezTo>
                  <a:pt x="4666272" y="2050661"/>
                  <a:pt x="4669439" y="2053829"/>
                  <a:pt x="4669439" y="2060163"/>
                </a:cubicBezTo>
                <a:lnTo>
                  <a:pt x="4659939" y="2060163"/>
                </a:lnTo>
                <a:close/>
                <a:moveTo>
                  <a:pt x="874036" y="1666431"/>
                </a:moveTo>
                <a:cubicBezTo>
                  <a:pt x="856135" y="1666722"/>
                  <a:pt x="846086" y="1668011"/>
                  <a:pt x="843888" y="1670280"/>
                </a:cubicBezTo>
                <a:cubicBezTo>
                  <a:pt x="841686" y="1672555"/>
                  <a:pt x="851883" y="1680222"/>
                  <a:pt x="874466" y="1693283"/>
                </a:cubicBezTo>
                <a:cubicBezTo>
                  <a:pt x="897209" y="1715299"/>
                  <a:pt x="915181" y="1719472"/>
                  <a:pt x="928386" y="1705832"/>
                </a:cubicBezTo>
                <a:cubicBezTo>
                  <a:pt x="932720" y="1696816"/>
                  <a:pt x="930353" y="1689015"/>
                  <a:pt x="921294" y="1682450"/>
                </a:cubicBezTo>
                <a:cubicBezTo>
                  <a:pt x="912234" y="1675882"/>
                  <a:pt x="896489" y="1670545"/>
                  <a:pt x="874036" y="1666431"/>
                </a:cubicBezTo>
                <a:close/>
                <a:moveTo>
                  <a:pt x="596996" y="1454403"/>
                </a:moveTo>
                <a:cubicBezTo>
                  <a:pt x="598097" y="1453266"/>
                  <a:pt x="599785" y="1453799"/>
                  <a:pt x="602061" y="1456002"/>
                </a:cubicBezTo>
                <a:cubicBezTo>
                  <a:pt x="606605" y="1460401"/>
                  <a:pt x="611157" y="1464807"/>
                  <a:pt x="615700" y="1469206"/>
                </a:cubicBezTo>
                <a:cubicBezTo>
                  <a:pt x="606757" y="1469351"/>
                  <a:pt x="600003" y="1467221"/>
                  <a:pt x="595460" y="1462821"/>
                </a:cubicBezTo>
                <a:cubicBezTo>
                  <a:pt x="595383" y="1458346"/>
                  <a:pt x="595896" y="1455540"/>
                  <a:pt x="596996" y="1454403"/>
                </a:cubicBezTo>
                <a:close/>
                <a:moveTo>
                  <a:pt x="3527809" y="777310"/>
                </a:moveTo>
                <a:cubicBezTo>
                  <a:pt x="3529394" y="778099"/>
                  <a:pt x="3530185" y="781661"/>
                  <a:pt x="3530185" y="787989"/>
                </a:cubicBezTo>
                <a:cubicBezTo>
                  <a:pt x="3530185" y="806974"/>
                  <a:pt x="3527018" y="813308"/>
                  <a:pt x="3520683" y="806974"/>
                </a:cubicBezTo>
                <a:cubicBezTo>
                  <a:pt x="3514358" y="800649"/>
                  <a:pt x="3514358" y="792741"/>
                  <a:pt x="3520683" y="783248"/>
                </a:cubicBezTo>
                <a:cubicBezTo>
                  <a:pt x="3523849" y="778498"/>
                  <a:pt x="3526226" y="776519"/>
                  <a:pt x="3527809" y="777310"/>
                </a:cubicBezTo>
                <a:close/>
                <a:moveTo>
                  <a:pt x="3895693" y="332293"/>
                </a:moveTo>
                <a:cubicBezTo>
                  <a:pt x="3892524" y="332292"/>
                  <a:pt x="3894109" y="344951"/>
                  <a:pt x="3900434" y="370261"/>
                </a:cubicBezTo>
                <a:cubicBezTo>
                  <a:pt x="3900434" y="401914"/>
                  <a:pt x="3909936" y="417731"/>
                  <a:pt x="3928922" y="417730"/>
                </a:cubicBezTo>
                <a:cubicBezTo>
                  <a:pt x="3938413" y="414573"/>
                  <a:pt x="3942372" y="407447"/>
                  <a:pt x="3940789" y="396371"/>
                </a:cubicBezTo>
                <a:cubicBezTo>
                  <a:pt x="3939204" y="385296"/>
                  <a:pt x="3932087" y="370269"/>
                  <a:pt x="3919429" y="351276"/>
                </a:cubicBezTo>
                <a:cubicBezTo>
                  <a:pt x="3906769" y="338617"/>
                  <a:pt x="3898852" y="332292"/>
                  <a:pt x="3895693" y="332293"/>
                </a:cubicBezTo>
                <a:close/>
                <a:moveTo>
                  <a:pt x="3879076" y="4752"/>
                </a:moveTo>
                <a:cubicBezTo>
                  <a:pt x="3880657" y="4752"/>
                  <a:pt x="3881450" y="6335"/>
                  <a:pt x="3881450" y="9503"/>
                </a:cubicBezTo>
                <a:cubicBezTo>
                  <a:pt x="3881451" y="15828"/>
                  <a:pt x="3881451" y="22161"/>
                  <a:pt x="3881451" y="28488"/>
                </a:cubicBezTo>
                <a:cubicBezTo>
                  <a:pt x="3875125" y="22162"/>
                  <a:pt x="3871958" y="15827"/>
                  <a:pt x="3871959" y="9503"/>
                </a:cubicBezTo>
                <a:cubicBezTo>
                  <a:pt x="3875121" y="6336"/>
                  <a:pt x="3877494" y="4752"/>
                  <a:pt x="3879076" y="4752"/>
                </a:cubicBezTo>
                <a:close/>
                <a:moveTo>
                  <a:pt x="3833981" y="0"/>
                </a:moveTo>
                <a:cubicBezTo>
                  <a:pt x="3859299" y="31653"/>
                  <a:pt x="3875125" y="91783"/>
                  <a:pt x="3881451" y="180388"/>
                </a:cubicBezTo>
                <a:cubicBezTo>
                  <a:pt x="3894109" y="256336"/>
                  <a:pt x="3903603" y="294314"/>
                  <a:pt x="3909936" y="294314"/>
                </a:cubicBezTo>
                <a:cubicBezTo>
                  <a:pt x="3922595" y="294314"/>
                  <a:pt x="3941580" y="325967"/>
                  <a:pt x="3966899" y="389254"/>
                </a:cubicBezTo>
                <a:cubicBezTo>
                  <a:pt x="3992208" y="458875"/>
                  <a:pt x="4004867" y="547481"/>
                  <a:pt x="4004868" y="655081"/>
                </a:cubicBezTo>
                <a:cubicBezTo>
                  <a:pt x="4004867" y="769006"/>
                  <a:pt x="4001710" y="825968"/>
                  <a:pt x="3995375" y="825969"/>
                </a:cubicBezTo>
                <a:cubicBezTo>
                  <a:pt x="3989050" y="825967"/>
                  <a:pt x="3976392" y="750013"/>
                  <a:pt x="3957397" y="598110"/>
                </a:cubicBezTo>
                <a:cubicBezTo>
                  <a:pt x="3944748" y="522164"/>
                  <a:pt x="3935246" y="481028"/>
                  <a:pt x="3928920" y="474693"/>
                </a:cubicBezTo>
                <a:lnTo>
                  <a:pt x="3928920" y="560141"/>
                </a:lnTo>
                <a:cubicBezTo>
                  <a:pt x="3954240" y="762672"/>
                  <a:pt x="3973224" y="873438"/>
                  <a:pt x="3985883" y="892422"/>
                </a:cubicBezTo>
                <a:cubicBezTo>
                  <a:pt x="3998541" y="905082"/>
                  <a:pt x="4008034" y="922482"/>
                  <a:pt x="4014368" y="944643"/>
                </a:cubicBezTo>
                <a:cubicBezTo>
                  <a:pt x="4020694" y="966795"/>
                  <a:pt x="4027019" y="987362"/>
                  <a:pt x="4033352" y="1006347"/>
                </a:cubicBezTo>
                <a:lnTo>
                  <a:pt x="4042845" y="1034833"/>
                </a:lnTo>
                <a:cubicBezTo>
                  <a:pt x="4049169" y="1034833"/>
                  <a:pt x="4055503" y="1036416"/>
                  <a:pt x="4061829" y="1039575"/>
                </a:cubicBezTo>
                <a:cubicBezTo>
                  <a:pt x="4068163" y="1042741"/>
                  <a:pt x="4074489" y="1044325"/>
                  <a:pt x="4080823" y="1044326"/>
                </a:cubicBezTo>
                <a:cubicBezTo>
                  <a:pt x="4087147" y="1044326"/>
                  <a:pt x="4096640" y="1060150"/>
                  <a:pt x="4109300" y="1091795"/>
                </a:cubicBezTo>
                <a:cubicBezTo>
                  <a:pt x="4115635" y="1123438"/>
                  <a:pt x="4137786" y="1142423"/>
                  <a:pt x="4175763" y="1148757"/>
                </a:cubicBezTo>
                <a:cubicBezTo>
                  <a:pt x="4194748" y="1155081"/>
                  <a:pt x="4207408" y="1164584"/>
                  <a:pt x="4213732" y="1177234"/>
                </a:cubicBezTo>
                <a:cubicBezTo>
                  <a:pt x="4220067" y="1189893"/>
                  <a:pt x="4226391" y="1199385"/>
                  <a:pt x="4232725" y="1205719"/>
                </a:cubicBezTo>
                <a:cubicBezTo>
                  <a:pt x="4245385" y="1224704"/>
                  <a:pt x="4242218" y="1240530"/>
                  <a:pt x="4223223" y="1253189"/>
                </a:cubicBezTo>
                <a:cubicBezTo>
                  <a:pt x="4210565" y="1240531"/>
                  <a:pt x="4204239" y="1240530"/>
                  <a:pt x="4204239" y="1253189"/>
                </a:cubicBezTo>
                <a:cubicBezTo>
                  <a:pt x="4204239" y="1278509"/>
                  <a:pt x="4223223" y="1365531"/>
                  <a:pt x="4261202" y="1514266"/>
                </a:cubicBezTo>
                <a:cubicBezTo>
                  <a:pt x="4299180" y="1663001"/>
                  <a:pt x="4321332" y="1756358"/>
                  <a:pt x="4327655" y="1794336"/>
                </a:cubicBezTo>
                <a:cubicBezTo>
                  <a:pt x="4352975" y="1908262"/>
                  <a:pt x="4368801" y="1965223"/>
                  <a:pt x="4375127" y="1965222"/>
                </a:cubicBezTo>
                <a:lnTo>
                  <a:pt x="4375127" y="1955731"/>
                </a:lnTo>
                <a:cubicBezTo>
                  <a:pt x="4375127" y="1911419"/>
                  <a:pt x="4359308" y="1822813"/>
                  <a:pt x="4327655" y="1689903"/>
                </a:cubicBezTo>
                <a:lnTo>
                  <a:pt x="4327657" y="1680411"/>
                </a:lnTo>
                <a:cubicBezTo>
                  <a:pt x="4340315" y="1686737"/>
                  <a:pt x="4349808" y="1702554"/>
                  <a:pt x="4356141" y="1727872"/>
                </a:cubicBezTo>
                <a:cubicBezTo>
                  <a:pt x="4375127" y="1778509"/>
                  <a:pt x="4390954" y="1810162"/>
                  <a:pt x="4403612" y="1822813"/>
                </a:cubicBezTo>
                <a:lnTo>
                  <a:pt x="4413105" y="1813320"/>
                </a:lnTo>
                <a:cubicBezTo>
                  <a:pt x="4413105" y="1800661"/>
                  <a:pt x="4409938" y="1781677"/>
                  <a:pt x="4403612" y="1756358"/>
                </a:cubicBezTo>
                <a:lnTo>
                  <a:pt x="4394120" y="1699396"/>
                </a:lnTo>
                <a:cubicBezTo>
                  <a:pt x="4406769" y="1699396"/>
                  <a:pt x="4419431" y="1710471"/>
                  <a:pt x="4432087" y="1732623"/>
                </a:cubicBezTo>
                <a:cubicBezTo>
                  <a:pt x="4444748" y="1754775"/>
                  <a:pt x="4451082" y="1772184"/>
                  <a:pt x="4451082" y="1784835"/>
                </a:cubicBezTo>
                <a:cubicBezTo>
                  <a:pt x="4451084" y="1810163"/>
                  <a:pt x="4457408" y="1829148"/>
                  <a:pt x="4470066" y="1841807"/>
                </a:cubicBezTo>
                <a:cubicBezTo>
                  <a:pt x="4489052" y="1860791"/>
                  <a:pt x="4498552" y="1860792"/>
                  <a:pt x="4498552" y="1841807"/>
                </a:cubicBezTo>
                <a:cubicBezTo>
                  <a:pt x="4498552" y="1829147"/>
                  <a:pt x="4492217" y="1803828"/>
                  <a:pt x="4479559" y="1765850"/>
                </a:cubicBezTo>
                <a:lnTo>
                  <a:pt x="4460575" y="1680412"/>
                </a:lnTo>
                <a:cubicBezTo>
                  <a:pt x="4485893" y="1680411"/>
                  <a:pt x="4523863" y="1753192"/>
                  <a:pt x="4574500" y="1898769"/>
                </a:cubicBezTo>
                <a:lnTo>
                  <a:pt x="4640953" y="2031677"/>
                </a:lnTo>
                <a:cubicBezTo>
                  <a:pt x="4628293" y="2031678"/>
                  <a:pt x="4628295" y="2041170"/>
                  <a:pt x="4640953" y="2060163"/>
                </a:cubicBezTo>
                <a:cubicBezTo>
                  <a:pt x="4647288" y="2072823"/>
                  <a:pt x="4653613" y="2117125"/>
                  <a:pt x="4659937" y="2193072"/>
                </a:cubicBezTo>
                <a:cubicBezTo>
                  <a:pt x="4666272" y="2269019"/>
                  <a:pt x="4672595" y="2313330"/>
                  <a:pt x="4678932" y="2325981"/>
                </a:cubicBezTo>
                <a:cubicBezTo>
                  <a:pt x="4678932" y="2338650"/>
                  <a:pt x="4675764" y="2341808"/>
                  <a:pt x="4669439" y="2335483"/>
                </a:cubicBezTo>
                <a:cubicBezTo>
                  <a:pt x="4631460" y="2297504"/>
                  <a:pt x="4621969" y="2325981"/>
                  <a:pt x="4640953" y="2420921"/>
                </a:cubicBezTo>
                <a:lnTo>
                  <a:pt x="4643928" y="2443706"/>
                </a:lnTo>
                <a:lnTo>
                  <a:pt x="4656134" y="2423591"/>
                </a:lnTo>
                <a:cubicBezTo>
                  <a:pt x="4668419" y="2404100"/>
                  <a:pt x="4678691" y="2390657"/>
                  <a:pt x="4686942" y="2383271"/>
                </a:cubicBezTo>
                <a:cubicBezTo>
                  <a:pt x="4695197" y="2375885"/>
                  <a:pt x="4701431" y="2374556"/>
                  <a:pt x="4705656" y="2379276"/>
                </a:cubicBezTo>
                <a:cubicBezTo>
                  <a:pt x="4714091" y="2388703"/>
                  <a:pt x="4704170" y="2406082"/>
                  <a:pt x="4675866" y="2431408"/>
                </a:cubicBezTo>
                <a:cubicBezTo>
                  <a:pt x="4666436" y="2439847"/>
                  <a:pt x="4658805" y="2446146"/>
                  <a:pt x="4652972" y="2450304"/>
                </a:cubicBezTo>
                <a:lnTo>
                  <a:pt x="4645505" y="2454036"/>
                </a:lnTo>
                <a:lnTo>
                  <a:pt x="4655198" y="2511110"/>
                </a:lnTo>
                <a:lnTo>
                  <a:pt x="4661343" y="2545201"/>
                </a:lnTo>
                <a:lnTo>
                  <a:pt x="4669962" y="2537810"/>
                </a:lnTo>
                <a:cubicBezTo>
                  <a:pt x="4694693" y="2516211"/>
                  <a:pt x="4722977" y="2491167"/>
                  <a:pt x="4754814" y="2462678"/>
                </a:cubicBezTo>
                <a:lnTo>
                  <a:pt x="4896311" y="2336056"/>
                </a:lnTo>
                <a:cubicBezTo>
                  <a:pt x="5099614" y="2145643"/>
                  <a:pt x="5202257" y="2032553"/>
                  <a:pt x="5204241" y="1996803"/>
                </a:cubicBezTo>
                <a:cubicBezTo>
                  <a:pt x="5205727" y="1969996"/>
                  <a:pt x="5204118" y="1958698"/>
                  <a:pt x="5199398" y="1962923"/>
                </a:cubicBezTo>
                <a:cubicBezTo>
                  <a:pt x="5189964" y="1971363"/>
                  <a:pt x="5169735" y="1972478"/>
                  <a:pt x="5138697" y="1966276"/>
                </a:cubicBezTo>
                <a:cubicBezTo>
                  <a:pt x="5107667" y="1960069"/>
                  <a:pt x="5095009" y="1945922"/>
                  <a:pt x="5100713" y="1923828"/>
                </a:cubicBezTo>
                <a:cubicBezTo>
                  <a:pt x="5110649" y="1906449"/>
                  <a:pt x="5130262" y="1876162"/>
                  <a:pt x="5159548" y="1832967"/>
                </a:cubicBezTo>
                <a:lnTo>
                  <a:pt x="5237370" y="1763327"/>
                </a:lnTo>
                <a:cubicBezTo>
                  <a:pt x="5242089" y="1759103"/>
                  <a:pt x="5243947" y="1765929"/>
                  <a:pt x="5242956" y="1783804"/>
                </a:cubicBezTo>
                <a:cubicBezTo>
                  <a:pt x="5260830" y="1784796"/>
                  <a:pt x="5269760" y="1785292"/>
                  <a:pt x="5269760" y="1785292"/>
                </a:cubicBezTo>
                <a:lnTo>
                  <a:pt x="5311472" y="1760717"/>
                </a:lnTo>
                <a:cubicBezTo>
                  <a:pt x="5306256" y="1773872"/>
                  <a:pt x="5296576" y="1786773"/>
                  <a:pt x="5282422" y="1799438"/>
                </a:cubicBezTo>
                <a:cubicBezTo>
                  <a:pt x="5268276" y="1812099"/>
                  <a:pt x="5258592" y="1825013"/>
                  <a:pt x="5253390" y="1838167"/>
                </a:cubicBezTo>
                <a:cubicBezTo>
                  <a:pt x="5322645" y="1801671"/>
                  <a:pt x="5361988" y="1779201"/>
                  <a:pt x="5371422" y="1770759"/>
                </a:cubicBezTo>
                <a:cubicBezTo>
                  <a:pt x="5394514" y="1758596"/>
                  <a:pt x="5407239" y="1751459"/>
                  <a:pt x="5409600" y="1749346"/>
                </a:cubicBezTo>
                <a:cubicBezTo>
                  <a:pt x="5411953" y="1747240"/>
                  <a:pt x="5408166" y="1754868"/>
                  <a:pt x="5398235" y="1772254"/>
                </a:cubicBezTo>
                <a:cubicBezTo>
                  <a:pt x="5377881" y="1815944"/>
                  <a:pt x="5395259" y="1825867"/>
                  <a:pt x="5450374" y="1802036"/>
                </a:cubicBezTo>
                <a:cubicBezTo>
                  <a:pt x="5464026" y="1798307"/>
                  <a:pt x="5534528" y="1739470"/>
                  <a:pt x="5661870" y="1625515"/>
                </a:cubicBezTo>
                <a:cubicBezTo>
                  <a:pt x="5901420" y="1428140"/>
                  <a:pt x="6025413" y="1334172"/>
                  <a:pt x="6033849" y="1343598"/>
                </a:cubicBezTo>
                <a:lnTo>
                  <a:pt x="6026774" y="1349928"/>
                </a:lnTo>
                <a:cubicBezTo>
                  <a:pt x="6040433" y="1346207"/>
                  <a:pt x="6068231" y="1329819"/>
                  <a:pt x="6110190" y="1300772"/>
                </a:cubicBezTo>
                <a:cubicBezTo>
                  <a:pt x="6216689" y="1239446"/>
                  <a:pt x="6274150" y="1213502"/>
                  <a:pt x="6282592" y="1222936"/>
                </a:cubicBezTo>
                <a:cubicBezTo>
                  <a:pt x="6291034" y="1232369"/>
                  <a:pt x="6269560" y="1255823"/>
                  <a:pt x="6218173" y="1293319"/>
                </a:cubicBezTo>
                <a:lnTo>
                  <a:pt x="6182054" y="1338378"/>
                </a:lnTo>
                <a:cubicBezTo>
                  <a:pt x="6195216" y="1343588"/>
                  <a:pt x="6192608" y="1350172"/>
                  <a:pt x="6174242" y="1358117"/>
                </a:cubicBezTo>
                <a:cubicBezTo>
                  <a:pt x="6174242" y="1358117"/>
                  <a:pt x="6167418" y="1359975"/>
                  <a:pt x="6153762" y="1363697"/>
                </a:cubicBezTo>
                <a:cubicBezTo>
                  <a:pt x="6098653" y="1387534"/>
                  <a:pt x="5997992" y="1464873"/>
                  <a:pt x="5851782" y="1595711"/>
                </a:cubicBezTo>
                <a:cubicBezTo>
                  <a:pt x="5804615" y="1637921"/>
                  <a:pt x="5783139" y="1661375"/>
                  <a:pt x="5787363" y="1666095"/>
                </a:cubicBezTo>
                <a:cubicBezTo>
                  <a:pt x="5786370" y="1683971"/>
                  <a:pt x="5778801" y="1699232"/>
                  <a:pt x="5764648" y="1711898"/>
                </a:cubicBezTo>
                <a:cubicBezTo>
                  <a:pt x="5750501" y="1724556"/>
                  <a:pt x="5752613" y="1726917"/>
                  <a:pt x="5770982" y="1718978"/>
                </a:cubicBezTo>
                <a:cubicBezTo>
                  <a:pt x="5844463" y="1687188"/>
                  <a:pt x="5881199" y="1671302"/>
                  <a:pt x="5881199" y="1671302"/>
                </a:cubicBezTo>
                <a:cubicBezTo>
                  <a:pt x="5884929" y="1684953"/>
                  <a:pt x="5904915" y="1688305"/>
                  <a:pt x="5941155" y="1681351"/>
                </a:cubicBezTo>
                <a:cubicBezTo>
                  <a:pt x="5927009" y="1694012"/>
                  <a:pt x="5924145" y="1705060"/>
                  <a:pt x="5932589" y="1714494"/>
                </a:cubicBezTo>
                <a:cubicBezTo>
                  <a:pt x="5941030" y="1723928"/>
                  <a:pt x="5952334" y="1722312"/>
                  <a:pt x="5966481" y="1709653"/>
                </a:cubicBezTo>
                <a:cubicBezTo>
                  <a:pt x="5990061" y="1688551"/>
                  <a:pt x="5997819" y="1690095"/>
                  <a:pt x="5989755" y="1714301"/>
                </a:cubicBezTo>
                <a:cubicBezTo>
                  <a:pt x="5981690" y="1738506"/>
                  <a:pt x="5966113" y="1756694"/>
                  <a:pt x="5943023" y="1768859"/>
                </a:cubicBezTo>
                <a:lnTo>
                  <a:pt x="5839136" y="1823608"/>
                </a:lnTo>
                <a:cubicBezTo>
                  <a:pt x="5901694" y="1827078"/>
                  <a:pt x="5956554" y="1807713"/>
                  <a:pt x="6003721" y="1765504"/>
                </a:cubicBezTo>
                <a:cubicBezTo>
                  <a:pt x="6017870" y="1752844"/>
                  <a:pt x="6031521" y="1749115"/>
                  <a:pt x="6044676" y="1754332"/>
                </a:cubicBezTo>
                <a:cubicBezTo>
                  <a:pt x="6048404" y="1767983"/>
                  <a:pt x="6042941" y="1785610"/>
                  <a:pt x="6028304" y="1807209"/>
                </a:cubicBezTo>
                <a:cubicBezTo>
                  <a:pt x="6023089" y="1820363"/>
                  <a:pt x="6020479" y="1826948"/>
                  <a:pt x="6020479" y="1826948"/>
                </a:cubicBezTo>
                <a:cubicBezTo>
                  <a:pt x="6043565" y="1814778"/>
                  <a:pt x="6069015" y="1800502"/>
                  <a:pt x="6096815" y="1784113"/>
                </a:cubicBezTo>
                <a:lnTo>
                  <a:pt x="6110217" y="1784857"/>
                </a:lnTo>
                <a:lnTo>
                  <a:pt x="6096072" y="1797518"/>
                </a:lnTo>
                <a:cubicBezTo>
                  <a:pt x="6090861" y="1810679"/>
                  <a:pt x="6099791" y="1811175"/>
                  <a:pt x="6122884" y="1799012"/>
                </a:cubicBezTo>
                <a:cubicBezTo>
                  <a:pt x="6173280" y="1779391"/>
                  <a:pt x="6240426" y="1740540"/>
                  <a:pt x="6324331" y="1682446"/>
                </a:cubicBezTo>
                <a:cubicBezTo>
                  <a:pt x="6333767" y="1674005"/>
                  <a:pt x="6347670" y="1665811"/>
                  <a:pt x="6366036" y="1657865"/>
                </a:cubicBezTo>
                <a:cubicBezTo>
                  <a:pt x="6389121" y="1645695"/>
                  <a:pt x="6400668" y="1639612"/>
                  <a:pt x="6400668" y="1639612"/>
                </a:cubicBezTo>
                <a:cubicBezTo>
                  <a:pt x="6390239" y="1665930"/>
                  <a:pt x="6394464" y="1670651"/>
                  <a:pt x="6413332" y="1653766"/>
                </a:cubicBezTo>
                <a:cubicBezTo>
                  <a:pt x="6418046" y="1649547"/>
                  <a:pt x="6420152" y="1651902"/>
                  <a:pt x="6419663" y="1660840"/>
                </a:cubicBezTo>
                <a:cubicBezTo>
                  <a:pt x="6419159" y="1669777"/>
                  <a:pt x="6382612" y="1702483"/>
                  <a:pt x="6310006" y="1758968"/>
                </a:cubicBezTo>
                <a:cubicBezTo>
                  <a:pt x="6237393" y="1815445"/>
                  <a:pt x="6203198" y="1846044"/>
                  <a:pt x="6207421" y="1850765"/>
                </a:cubicBezTo>
                <a:cubicBezTo>
                  <a:pt x="6206431" y="1868642"/>
                  <a:pt x="6194141" y="1888125"/>
                  <a:pt x="6170554" y="1909233"/>
                </a:cubicBezTo>
                <a:cubicBezTo>
                  <a:pt x="6160625" y="1926606"/>
                  <a:pt x="6155664" y="1935296"/>
                  <a:pt x="6155664" y="1935296"/>
                </a:cubicBezTo>
                <a:cubicBezTo>
                  <a:pt x="6154671" y="1953172"/>
                  <a:pt x="6137420" y="1981347"/>
                  <a:pt x="6103909" y="2019835"/>
                </a:cubicBezTo>
                <a:cubicBezTo>
                  <a:pt x="6047802" y="2061540"/>
                  <a:pt x="6024222" y="2082641"/>
                  <a:pt x="6033159" y="2083145"/>
                </a:cubicBezTo>
                <a:lnTo>
                  <a:pt x="6199239" y="1998229"/>
                </a:lnTo>
                <a:cubicBezTo>
                  <a:pt x="6273213" y="1957507"/>
                  <a:pt x="6350910" y="1930442"/>
                  <a:pt x="6432336" y="1917030"/>
                </a:cubicBezTo>
                <a:cubicBezTo>
                  <a:pt x="6462877" y="1932176"/>
                  <a:pt x="6451948" y="1967432"/>
                  <a:pt x="6399579" y="2022796"/>
                </a:cubicBezTo>
                <a:cubicBezTo>
                  <a:pt x="6342982" y="2073441"/>
                  <a:pt x="6318900" y="2103479"/>
                  <a:pt x="6327341" y="2112913"/>
                </a:cubicBezTo>
                <a:cubicBezTo>
                  <a:pt x="6335783" y="2122346"/>
                  <a:pt x="6311699" y="2152384"/>
                  <a:pt x="6255105" y="2203030"/>
                </a:cubicBezTo>
                <a:cubicBezTo>
                  <a:pt x="6198502" y="2253681"/>
                  <a:pt x="6169960" y="2283472"/>
                  <a:pt x="6169466" y="2292403"/>
                </a:cubicBezTo>
                <a:cubicBezTo>
                  <a:pt x="6168474" y="2310278"/>
                  <a:pt x="6177411" y="2310781"/>
                  <a:pt x="6196277" y="2293898"/>
                </a:cubicBezTo>
                <a:cubicBezTo>
                  <a:pt x="6210426" y="2281239"/>
                  <a:pt x="6221717" y="2279621"/>
                  <a:pt x="6230158" y="2289055"/>
                </a:cubicBezTo>
                <a:cubicBezTo>
                  <a:pt x="6238600" y="2298488"/>
                  <a:pt x="6266652" y="2277636"/>
                  <a:pt x="6314311" y="2226488"/>
                </a:cubicBezTo>
                <a:cubicBezTo>
                  <a:pt x="6361974" y="2175350"/>
                  <a:pt x="6387917" y="2152135"/>
                  <a:pt x="6392133" y="2156847"/>
                </a:cubicBezTo>
                <a:cubicBezTo>
                  <a:pt x="6400575" y="2166282"/>
                  <a:pt x="6388292" y="2185775"/>
                  <a:pt x="6355276" y="2215317"/>
                </a:cubicBezTo>
                <a:cubicBezTo>
                  <a:pt x="6336410" y="2232200"/>
                  <a:pt x="6340875" y="2232442"/>
                  <a:pt x="6368681" y="2216060"/>
                </a:cubicBezTo>
                <a:cubicBezTo>
                  <a:pt x="6382835" y="2203395"/>
                  <a:pt x="6401447" y="2190977"/>
                  <a:pt x="6424533" y="2178819"/>
                </a:cubicBezTo>
                <a:cubicBezTo>
                  <a:pt x="6508445" y="2120719"/>
                  <a:pt x="6561686" y="2090061"/>
                  <a:pt x="6584282" y="2086829"/>
                </a:cubicBezTo>
                <a:lnTo>
                  <a:pt x="6611831" y="2074914"/>
                </a:lnTo>
                <a:cubicBezTo>
                  <a:pt x="6611338" y="2083844"/>
                  <a:pt x="6606376" y="2092535"/>
                  <a:pt x="6596942" y="2100976"/>
                </a:cubicBezTo>
                <a:cubicBezTo>
                  <a:pt x="6582788" y="2113642"/>
                  <a:pt x="6551078" y="2139893"/>
                  <a:pt x="6501803" y="2179736"/>
                </a:cubicBezTo>
                <a:cubicBezTo>
                  <a:pt x="6452524" y="2219584"/>
                  <a:pt x="6416101" y="2250066"/>
                  <a:pt x="6392519" y="2271169"/>
                </a:cubicBezTo>
                <a:cubicBezTo>
                  <a:pt x="6354785" y="2304936"/>
                  <a:pt x="6338034" y="2324173"/>
                  <a:pt x="6342253" y="2328886"/>
                </a:cubicBezTo>
                <a:cubicBezTo>
                  <a:pt x="6350694" y="2338320"/>
                  <a:pt x="6385079" y="2324541"/>
                  <a:pt x="6445396" y="2287554"/>
                </a:cubicBezTo>
                <a:cubicBezTo>
                  <a:pt x="6557105" y="2213065"/>
                  <a:pt x="6561075" y="2222249"/>
                  <a:pt x="6457311" y="2315104"/>
                </a:cubicBezTo>
                <a:cubicBezTo>
                  <a:pt x="6372415" y="2391074"/>
                  <a:pt x="6336296" y="2436132"/>
                  <a:pt x="6348962" y="2450286"/>
                </a:cubicBezTo>
                <a:cubicBezTo>
                  <a:pt x="6353181" y="2455000"/>
                  <a:pt x="6366838" y="2451279"/>
                  <a:pt x="6389923" y="2439108"/>
                </a:cubicBezTo>
                <a:cubicBezTo>
                  <a:pt x="6482269" y="2390447"/>
                  <a:pt x="6542840" y="2348983"/>
                  <a:pt x="6571638" y="2314726"/>
                </a:cubicBezTo>
                <a:cubicBezTo>
                  <a:pt x="6581559" y="2297345"/>
                  <a:pt x="6572622" y="2296843"/>
                  <a:pt x="6544817" y="2313238"/>
                </a:cubicBezTo>
                <a:cubicBezTo>
                  <a:pt x="6540104" y="2317455"/>
                  <a:pt x="6528557" y="2323537"/>
                  <a:pt x="6510195" y="2331483"/>
                </a:cubicBezTo>
                <a:lnTo>
                  <a:pt x="6468490" y="2356064"/>
                </a:lnTo>
                <a:lnTo>
                  <a:pt x="6525083" y="2305420"/>
                </a:lnTo>
                <a:cubicBezTo>
                  <a:pt x="6562818" y="2271653"/>
                  <a:pt x="6590618" y="2255265"/>
                  <a:pt x="6608493" y="2256257"/>
                </a:cubicBezTo>
                <a:lnTo>
                  <a:pt x="6615567" y="2249928"/>
                </a:lnTo>
                <a:cubicBezTo>
                  <a:pt x="6611844" y="2236268"/>
                  <a:pt x="6617062" y="2223114"/>
                  <a:pt x="6631208" y="2210454"/>
                </a:cubicBezTo>
                <a:cubicBezTo>
                  <a:pt x="6668942" y="2176688"/>
                  <a:pt x="6686315" y="2186616"/>
                  <a:pt x="6683339" y="2240243"/>
                </a:cubicBezTo>
                <a:cubicBezTo>
                  <a:pt x="6715370" y="2228569"/>
                  <a:pt x="6733734" y="2220622"/>
                  <a:pt x="6738447" y="2216404"/>
                </a:cubicBezTo>
                <a:lnTo>
                  <a:pt x="6801384" y="2172834"/>
                </a:lnTo>
                <a:cubicBezTo>
                  <a:pt x="6761171" y="2251285"/>
                  <a:pt x="6743169" y="2292868"/>
                  <a:pt x="6747387" y="2297582"/>
                </a:cubicBezTo>
                <a:cubicBezTo>
                  <a:pt x="6765262" y="2298573"/>
                  <a:pt x="6866177" y="2216771"/>
                  <a:pt x="7050122" y="2052164"/>
                </a:cubicBezTo>
                <a:cubicBezTo>
                  <a:pt x="7219915" y="1900224"/>
                  <a:pt x="7306924" y="1826614"/>
                  <a:pt x="7311141" y="1831328"/>
                </a:cubicBezTo>
                <a:cubicBezTo>
                  <a:pt x="7319583" y="1840761"/>
                  <a:pt x="7302571" y="1864471"/>
                  <a:pt x="7260124" y="1902456"/>
                </a:cubicBezTo>
                <a:cubicBezTo>
                  <a:pt x="7165802" y="1986861"/>
                  <a:pt x="7131300" y="2043224"/>
                  <a:pt x="7156618" y="2071517"/>
                </a:cubicBezTo>
                <a:cubicBezTo>
                  <a:pt x="7169278" y="2085665"/>
                  <a:pt x="7166180" y="2101187"/>
                  <a:pt x="7147313" y="2118072"/>
                </a:cubicBezTo>
                <a:lnTo>
                  <a:pt x="7315617" y="1992938"/>
                </a:lnTo>
                <a:cubicBezTo>
                  <a:pt x="7334981" y="1967123"/>
                  <a:pt x="7351488" y="1952352"/>
                  <a:pt x="7365139" y="1948622"/>
                </a:cubicBezTo>
                <a:cubicBezTo>
                  <a:pt x="7379293" y="1935957"/>
                  <a:pt x="7379045" y="1940429"/>
                  <a:pt x="7364395" y="1962027"/>
                </a:cubicBezTo>
                <a:lnTo>
                  <a:pt x="7306312" y="2039491"/>
                </a:lnTo>
                <a:cubicBezTo>
                  <a:pt x="7254437" y="2085911"/>
                  <a:pt x="7228248" y="2113597"/>
                  <a:pt x="7227746" y="2122535"/>
                </a:cubicBezTo>
                <a:lnTo>
                  <a:pt x="7268706" y="2111355"/>
                </a:lnTo>
                <a:lnTo>
                  <a:pt x="7282854" y="2098696"/>
                </a:lnTo>
                <a:cubicBezTo>
                  <a:pt x="7315875" y="2069147"/>
                  <a:pt x="7336600" y="2059102"/>
                  <a:pt x="7345036" y="2068528"/>
                </a:cubicBezTo>
                <a:cubicBezTo>
                  <a:pt x="7349260" y="2073248"/>
                  <a:pt x="7325430" y="2098823"/>
                  <a:pt x="7273556" y="2145243"/>
                </a:cubicBezTo>
                <a:cubicBezTo>
                  <a:pt x="7235819" y="2179010"/>
                  <a:pt x="7188157" y="2230150"/>
                  <a:pt x="7130570" y="2298670"/>
                </a:cubicBezTo>
                <a:lnTo>
                  <a:pt x="7116415" y="2311336"/>
                </a:lnTo>
                <a:lnTo>
                  <a:pt x="7079553" y="2369798"/>
                </a:lnTo>
                <a:lnTo>
                  <a:pt x="7093701" y="2357139"/>
                </a:lnTo>
                <a:cubicBezTo>
                  <a:pt x="7107358" y="2353417"/>
                  <a:pt x="7133058" y="2334669"/>
                  <a:pt x="7170786" y="2300909"/>
                </a:cubicBezTo>
                <a:cubicBezTo>
                  <a:pt x="7203807" y="2271359"/>
                  <a:pt x="7258415" y="2216118"/>
                  <a:pt x="7334621" y="2135187"/>
                </a:cubicBezTo>
                <a:cubicBezTo>
                  <a:pt x="7410833" y="2054249"/>
                  <a:pt x="7460720" y="2003233"/>
                  <a:pt x="7484300" y="1982131"/>
                </a:cubicBezTo>
                <a:cubicBezTo>
                  <a:pt x="7512603" y="1956806"/>
                  <a:pt x="7528861" y="1946505"/>
                  <a:pt x="7533078" y="1951219"/>
                </a:cubicBezTo>
                <a:cubicBezTo>
                  <a:pt x="7549963" y="1970086"/>
                  <a:pt x="7390973" y="2129348"/>
                  <a:pt x="7056101" y="2429011"/>
                </a:cubicBezTo>
                <a:cubicBezTo>
                  <a:pt x="6905178" y="2564067"/>
                  <a:pt x="6802405" y="2639046"/>
                  <a:pt x="6747787" y="2653944"/>
                </a:cubicBezTo>
                <a:cubicBezTo>
                  <a:pt x="6720478" y="2661396"/>
                  <a:pt x="6631364" y="2732651"/>
                  <a:pt x="6480439" y="2867708"/>
                </a:cubicBezTo>
                <a:lnTo>
                  <a:pt x="6261120" y="3063968"/>
                </a:lnTo>
                <a:lnTo>
                  <a:pt x="6444320" y="2912766"/>
                </a:lnTo>
                <a:lnTo>
                  <a:pt x="6592142" y="2793225"/>
                </a:lnTo>
                <a:lnTo>
                  <a:pt x="6494966" y="2969362"/>
                </a:lnTo>
                <a:lnTo>
                  <a:pt x="6508375" y="2970113"/>
                </a:lnTo>
                <a:lnTo>
                  <a:pt x="6387361" y="3091141"/>
                </a:lnTo>
                <a:lnTo>
                  <a:pt x="6230972" y="3243824"/>
                </a:lnTo>
                <a:lnTo>
                  <a:pt x="6385866" y="3117953"/>
                </a:lnTo>
                <a:lnTo>
                  <a:pt x="6420497" y="3099702"/>
                </a:lnTo>
                <a:lnTo>
                  <a:pt x="6130433" y="3359266"/>
                </a:lnTo>
                <a:lnTo>
                  <a:pt x="6001015" y="3476704"/>
                </a:lnTo>
                <a:lnTo>
                  <a:pt x="6046754" y="3467985"/>
                </a:lnTo>
                <a:cubicBezTo>
                  <a:pt x="6057831" y="3467985"/>
                  <a:pt x="6063363" y="3471151"/>
                  <a:pt x="6063363" y="3477486"/>
                </a:cubicBezTo>
                <a:cubicBezTo>
                  <a:pt x="6063363" y="3490136"/>
                  <a:pt x="6044379" y="3496469"/>
                  <a:pt x="6006401" y="3496471"/>
                </a:cubicBezTo>
                <a:lnTo>
                  <a:pt x="5980379" y="3495429"/>
                </a:lnTo>
                <a:lnTo>
                  <a:pt x="5940160" y="3531924"/>
                </a:lnTo>
                <a:lnTo>
                  <a:pt x="5898618" y="3571133"/>
                </a:lnTo>
                <a:lnTo>
                  <a:pt x="5931048" y="3571823"/>
                </a:lnTo>
                <a:cubicBezTo>
                  <a:pt x="5963879" y="3572219"/>
                  <a:pt x="6001658" y="3572417"/>
                  <a:pt x="6044378" y="3572417"/>
                </a:cubicBezTo>
                <a:lnTo>
                  <a:pt x="6234260" y="3572417"/>
                </a:lnTo>
                <a:cubicBezTo>
                  <a:pt x="6512735" y="3566093"/>
                  <a:pt x="6664640" y="3550266"/>
                  <a:pt x="6689959" y="3524947"/>
                </a:cubicBezTo>
                <a:cubicBezTo>
                  <a:pt x="6708941" y="3505963"/>
                  <a:pt x="6715277" y="3496471"/>
                  <a:pt x="6708942" y="3496470"/>
                </a:cubicBezTo>
                <a:cubicBezTo>
                  <a:pt x="6696283" y="3496470"/>
                  <a:pt x="6680466" y="3483811"/>
                  <a:pt x="6661472" y="3458493"/>
                </a:cubicBezTo>
                <a:cubicBezTo>
                  <a:pt x="6642487" y="3433174"/>
                  <a:pt x="6642488" y="3414190"/>
                  <a:pt x="6661472" y="3401530"/>
                </a:cubicBezTo>
                <a:cubicBezTo>
                  <a:pt x="6680464" y="3395205"/>
                  <a:pt x="6715275" y="3385713"/>
                  <a:pt x="6765904" y="3373054"/>
                </a:cubicBezTo>
                <a:lnTo>
                  <a:pt x="6870337" y="3373054"/>
                </a:lnTo>
                <a:cubicBezTo>
                  <a:pt x="6876671" y="3373053"/>
                  <a:pt x="6873503" y="3379380"/>
                  <a:pt x="6860844" y="3392038"/>
                </a:cubicBezTo>
                <a:cubicBezTo>
                  <a:pt x="6873503" y="3404697"/>
                  <a:pt x="6879828" y="3411023"/>
                  <a:pt x="6879828" y="3411023"/>
                </a:cubicBezTo>
                <a:lnTo>
                  <a:pt x="6927298" y="3420524"/>
                </a:lnTo>
                <a:cubicBezTo>
                  <a:pt x="6914639" y="3426849"/>
                  <a:pt x="6898822" y="3430006"/>
                  <a:pt x="6879828" y="3430006"/>
                </a:cubicBezTo>
                <a:cubicBezTo>
                  <a:pt x="6860844" y="3430006"/>
                  <a:pt x="6845017" y="3433174"/>
                  <a:pt x="6832367" y="3439508"/>
                </a:cubicBezTo>
                <a:cubicBezTo>
                  <a:pt x="6908313" y="3458493"/>
                  <a:pt x="6952617" y="3467984"/>
                  <a:pt x="6965276" y="3467985"/>
                </a:cubicBezTo>
                <a:cubicBezTo>
                  <a:pt x="6990595" y="3474319"/>
                  <a:pt x="7004836" y="3477486"/>
                  <a:pt x="7008005" y="3477486"/>
                </a:cubicBezTo>
                <a:cubicBezTo>
                  <a:pt x="7011163" y="3477486"/>
                  <a:pt x="7003254" y="3480643"/>
                  <a:pt x="6984262" y="3486978"/>
                </a:cubicBezTo>
                <a:cubicBezTo>
                  <a:pt x="6939959" y="3505962"/>
                  <a:pt x="6946292" y="3524947"/>
                  <a:pt x="7003254" y="3543941"/>
                </a:cubicBezTo>
                <a:cubicBezTo>
                  <a:pt x="7015913" y="3550265"/>
                  <a:pt x="7107685" y="3553433"/>
                  <a:pt x="7278572" y="3553433"/>
                </a:cubicBezTo>
                <a:cubicBezTo>
                  <a:pt x="7588702" y="3566092"/>
                  <a:pt x="7743763" y="3578751"/>
                  <a:pt x="7743763" y="3591402"/>
                </a:cubicBezTo>
                <a:lnTo>
                  <a:pt x="7734271" y="3591402"/>
                </a:lnTo>
                <a:cubicBezTo>
                  <a:pt x="7746930" y="3597735"/>
                  <a:pt x="7778574" y="3604061"/>
                  <a:pt x="7829211" y="3610395"/>
                </a:cubicBezTo>
                <a:cubicBezTo>
                  <a:pt x="7949470" y="3635715"/>
                  <a:pt x="8009590" y="3654699"/>
                  <a:pt x="8009590" y="3667358"/>
                </a:cubicBezTo>
                <a:cubicBezTo>
                  <a:pt x="8009591" y="3680017"/>
                  <a:pt x="7977947" y="3683175"/>
                  <a:pt x="7914651" y="3676850"/>
                </a:cubicBezTo>
                <a:lnTo>
                  <a:pt x="7857688" y="3686342"/>
                </a:lnTo>
                <a:cubicBezTo>
                  <a:pt x="7864022" y="3699001"/>
                  <a:pt x="7857687" y="3702167"/>
                  <a:pt x="7838703" y="3695844"/>
                </a:cubicBezTo>
                <a:cubicBezTo>
                  <a:pt x="7838703" y="3695844"/>
                  <a:pt x="7832378" y="3692676"/>
                  <a:pt x="7819720" y="3686342"/>
                </a:cubicBezTo>
                <a:cubicBezTo>
                  <a:pt x="7762758" y="3667357"/>
                  <a:pt x="7636173" y="3657865"/>
                  <a:pt x="7439967" y="3657865"/>
                </a:cubicBezTo>
                <a:cubicBezTo>
                  <a:pt x="7376671" y="3657866"/>
                  <a:pt x="7345028" y="3661023"/>
                  <a:pt x="7345027" y="3667357"/>
                </a:cubicBezTo>
                <a:cubicBezTo>
                  <a:pt x="7332369" y="3680017"/>
                  <a:pt x="7316550" y="3686342"/>
                  <a:pt x="7297556" y="3686342"/>
                </a:cubicBezTo>
                <a:cubicBezTo>
                  <a:pt x="7278573" y="3686341"/>
                  <a:pt x="7278573" y="3689508"/>
                  <a:pt x="7297558" y="3695843"/>
                </a:cubicBezTo>
                <a:cubicBezTo>
                  <a:pt x="7373512" y="3721152"/>
                  <a:pt x="7411481" y="3733811"/>
                  <a:pt x="7411481" y="3733811"/>
                </a:cubicBezTo>
                <a:cubicBezTo>
                  <a:pt x="7405157" y="3746470"/>
                  <a:pt x="7417817" y="3762297"/>
                  <a:pt x="7449459" y="3781282"/>
                </a:cubicBezTo>
                <a:cubicBezTo>
                  <a:pt x="7430475" y="3781281"/>
                  <a:pt x="7420974" y="3787607"/>
                  <a:pt x="7420973" y="3800266"/>
                </a:cubicBezTo>
                <a:cubicBezTo>
                  <a:pt x="7420975" y="3812926"/>
                  <a:pt x="7430476" y="3819260"/>
                  <a:pt x="7449460" y="3819260"/>
                </a:cubicBezTo>
                <a:cubicBezTo>
                  <a:pt x="7481104" y="3819260"/>
                  <a:pt x="7485853" y="3825584"/>
                  <a:pt x="7463703" y="3838244"/>
                </a:cubicBezTo>
                <a:cubicBezTo>
                  <a:pt x="7441551" y="3850903"/>
                  <a:pt x="7417817" y="3854071"/>
                  <a:pt x="7392496" y="3847736"/>
                </a:cubicBezTo>
                <a:lnTo>
                  <a:pt x="7278573" y="3819260"/>
                </a:lnTo>
                <a:cubicBezTo>
                  <a:pt x="7322875" y="3863563"/>
                  <a:pt x="7376670" y="3885715"/>
                  <a:pt x="7439968" y="3885715"/>
                </a:cubicBezTo>
                <a:cubicBezTo>
                  <a:pt x="7458951" y="3885715"/>
                  <a:pt x="7471612" y="3892039"/>
                  <a:pt x="7477936" y="3904700"/>
                </a:cubicBezTo>
                <a:cubicBezTo>
                  <a:pt x="7471612" y="3917359"/>
                  <a:pt x="7455785" y="3926850"/>
                  <a:pt x="7430476" y="3933184"/>
                </a:cubicBezTo>
                <a:cubicBezTo>
                  <a:pt x="7417817" y="3939509"/>
                  <a:pt x="7411482" y="3942676"/>
                  <a:pt x="7411482" y="3942676"/>
                </a:cubicBezTo>
                <a:cubicBezTo>
                  <a:pt x="7436801" y="3949001"/>
                  <a:pt x="7465285" y="3955336"/>
                  <a:pt x="7496930" y="3961661"/>
                </a:cubicBezTo>
                <a:lnTo>
                  <a:pt x="7506423" y="3971153"/>
                </a:lnTo>
                <a:lnTo>
                  <a:pt x="7487438" y="3971153"/>
                </a:lnTo>
                <a:cubicBezTo>
                  <a:pt x="7474780" y="3977487"/>
                  <a:pt x="7481103" y="3983811"/>
                  <a:pt x="7506421" y="3990147"/>
                </a:cubicBezTo>
                <a:cubicBezTo>
                  <a:pt x="7557059" y="4009131"/>
                  <a:pt x="7633007" y="4024958"/>
                  <a:pt x="7734271" y="4037616"/>
                </a:cubicBezTo>
                <a:cubicBezTo>
                  <a:pt x="7746930" y="4037617"/>
                  <a:pt x="7762757" y="4040784"/>
                  <a:pt x="7781741" y="4047110"/>
                </a:cubicBezTo>
                <a:cubicBezTo>
                  <a:pt x="7807060" y="4053435"/>
                  <a:pt x="7819719" y="4056601"/>
                  <a:pt x="7819719" y="4056601"/>
                </a:cubicBezTo>
                <a:cubicBezTo>
                  <a:pt x="7794401" y="4069261"/>
                  <a:pt x="7794400" y="4075595"/>
                  <a:pt x="7819720" y="4075595"/>
                </a:cubicBezTo>
                <a:cubicBezTo>
                  <a:pt x="7826044" y="4075595"/>
                  <a:pt x="7826044" y="4078753"/>
                  <a:pt x="7819719" y="4085087"/>
                </a:cubicBezTo>
                <a:cubicBezTo>
                  <a:pt x="7813385" y="4091413"/>
                  <a:pt x="7764341" y="4091413"/>
                  <a:pt x="7672568" y="4085087"/>
                </a:cubicBezTo>
                <a:cubicBezTo>
                  <a:pt x="7580795" y="4078753"/>
                  <a:pt x="7534907" y="4078753"/>
                  <a:pt x="7534908" y="4085087"/>
                </a:cubicBezTo>
                <a:cubicBezTo>
                  <a:pt x="7522248" y="4097746"/>
                  <a:pt x="7500096" y="4104071"/>
                  <a:pt x="7468444" y="4104072"/>
                </a:cubicBezTo>
                <a:cubicBezTo>
                  <a:pt x="7449459" y="4110397"/>
                  <a:pt x="7439968" y="4113563"/>
                  <a:pt x="7439968" y="4113563"/>
                </a:cubicBezTo>
                <a:cubicBezTo>
                  <a:pt x="7427309" y="4126223"/>
                  <a:pt x="7395664" y="4135716"/>
                  <a:pt x="7345028" y="4142049"/>
                </a:cubicBezTo>
                <a:cubicBezTo>
                  <a:pt x="7275406" y="4135715"/>
                  <a:pt x="7243762" y="4135715"/>
                  <a:pt x="7250087" y="4142049"/>
                </a:cubicBezTo>
                <a:lnTo>
                  <a:pt x="7430476" y="4189520"/>
                </a:lnTo>
                <a:cubicBezTo>
                  <a:pt x="7512756" y="4208504"/>
                  <a:pt x="7588702" y="4240147"/>
                  <a:pt x="7658325" y="4284450"/>
                </a:cubicBezTo>
                <a:cubicBezTo>
                  <a:pt x="7670984" y="4316104"/>
                  <a:pt x="7639330" y="4335088"/>
                  <a:pt x="7563385" y="4341422"/>
                </a:cubicBezTo>
                <a:cubicBezTo>
                  <a:pt x="7487437" y="4341422"/>
                  <a:pt x="7449460" y="4347748"/>
                  <a:pt x="7449459" y="4360407"/>
                </a:cubicBezTo>
                <a:cubicBezTo>
                  <a:pt x="7449460" y="4373066"/>
                  <a:pt x="7411481" y="4379391"/>
                  <a:pt x="7335536" y="4379390"/>
                </a:cubicBezTo>
                <a:cubicBezTo>
                  <a:pt x="7259579" y="4379390"/>
                  <a:pt x="7218443" y="4382558"/>
                  <a:pt x="7212119" y="4388882"/>
                </a:cubicBezTo>
                <a:cubicBezTo>
                  <a:pt x="7199460" y="4401542"/>
                  <a:pt x="7205785" y="4407877"/>
                  <a:pt x="7231103" y="4407877"/>
                </a:cubicBezTo>
                <a:cubicBezTo>
                  <a:pt x="7250088" y="4407876"/>
                  <a:pt x="7259580" y="4414201"/>
                  <a:pt x="7259579" y="4426861"/>
                </a:cubicBezTo>
                <a:cubicBezTo>
                  <a:pt x="7259579" y="4439520"/>
                  <a:pt x="7294390" y="4442688"/>
                  <a:pt x="7364011" y="4436353"/>
                </a:cubicBezTo>
                <a:cubicBezTo>
                  <a:pt x="7433634" y="4430028"/>
                  <a:pt x="7468444" y="4430028"/>
                  <a:pt x="7468444" y="4436353"/>
                </a:cubicBezTo>
                <a:cubicBezTo>
                  <a:pt x="7468444" y="4449013"/>
                  <a:pt x="7446292" y="4455347"/>
                  <a:pt x="7401990" y="4455348"/>
                </a:cubicBezTo>
                <a:cubicBezTo>
                  <a:pt x="7376671" y="4455347"/>
                  <a:pt x="7379838" y="4458504"/>
                  <a:pt x="7411481" y="4464839"/>
                </a:cubicBezTo>
                <a:cubicBezTo>
                  <a:pt x="7430476" y="4464839"/>
                  <a:pt x="7452627" y="4467997"/>
                  <a:pt x="7477937" y="4474332"/>
                </a:cubicBezTo>
                <a:cubicBezTo>
                  <a:pt x="7579211" y="4486991"/>
                  <a:pt x="7639330" y="4499650"/>
                  <a:pt x="7658325" y="4512310"/>
                </a:cubicBezTo>
                <a:lnTo>
                  <a:pt x="7686801" y="4521801"/>
                </a:lnTo>
                <a:cubicBezTo>
                  <a:pt x="7680476" y="4528127"/>
                  <a:pt x="7670983" y="4531294"/>
                  <a:pt x="7658324" y="4531293"/>
                </a:cubicBezTo>
                <a:cubicBezTo>
                  <a:pt x="7639331" y="4531293"/>
                  <a:pt x="7598194" y="4529710"/>
                  <a:pt x="7534908" y="4526543"/>
                </a:cubicBezTo>
                <a:cubicBezTo>
                  <a:pt x="7471612" y="4523376"/>
                  <a:pt x="7424141" y="4521801"/>
                  <a:pt x="7392497" y="4521801"/>
                </a:cubicBezTo>
                <a:cubicBezTo>
                  <a:pt x="7341860" y="4521800"/>
                  <a:pt x="7316551" y="4524969"/>
                  <a:pt x="7316551" y="4531293"/>
                </a:cubicBezTo>
                <a:cubicBezTo>
                  <a:pt x="7316551" y="4543953"/>
                  <a:pt x="7351362" y="4556612"/>
                  <a:pt x="7420974" y="4569272"/>
                </a:cubicBezTo>
                <a:cubicBezTo>
                  <a:pt x="7553892" y="4588256"/>
                  <a:pt x="7550725" y="4597747"/>
                  <a:pt x="7411482" y="4597747"/>
                </a:cubicBezTo>
                <a:cubicBezTo>
                  <a:pt x="7297557" y="4597749"/>
                  <a:pt x="7240596" y="4607240"/>
                  <a:pt x="7240594" y="4626234"/>
                </a:cubicBezTo>
                <a:cubicBezTo>
                  <a:pt x="7240595" y="4632559"/>
                  <a:pt x="7253254" y="4638892"/>
                  <a:pt x="7278573" y="4645218"/>
                </a:cubicBezTo>
                <a:cubicBezTo>
                  <a:pt x="7379837" y="4670537"/>
                  <a:pt x="7452627" y="4680028"/>
                  <a:pt x="7496930" y="4673704"/>
                </a:cubicBezTo>
                <a:cubicBezTo>
                  <a:pt x="7515913" y="4667369"/>
                  <a:pt x="7509589" y="4661036"/>
                  <a:pt x="7477936" y="4654709"/>
                </a:cubicBezTo>
                <a:cubicBezTo>
                  <a:pt x="7471611" y="4654710"/>
                  <a:pt x="7458951" y="4651543"/>
                  <a:pt x="7439968" y="4645218"/>
                </a:cubicBezTo>
                <a:lnTo>
                  <a:pt x="7392497" y="4635727"/>
                </a:lnTo>
                <a:lnTo>
                  <a:pt x="7468444" y="4635726"/>
                </a:lnTo>
                <a:cubicBezTo>
                  <a:pt x="7519082" y="4635726"/>
                  <a:pt x="7550724" y="4642051"/>
                  <a:pt x="7563384" y="4654709"/>
                </a:cubicBezTo>
                <a:lnTo>
                  <a:pt x="7572877" y="4654711"/>
                </a:lnTo>
                <a:cubicBezTo>
                  <a:pt x="7579210" y="4642051"/>
                  <a:pt x="7591870" y="4635725"/>
                  <a:pt x="7610856" y="4635726"/>
                </a:cubicBezTo>
                <a:cubicBezTo>
                  <a:pt x="7661491" y="4635726"/>
                  <a:pt x="7667817" y="4654709"/>
                  <a:pt x="7629839" y="4692688"/>
                </a:cubicBezTo>
                <a:cubicBezTo>
                  <a:pt x="7661492" y="4705348"/>
                  <a:pt x="7680477" y="4711672"/>
                  <a:pt x="7686801" y="4711672"/>
                </a:cubicBezTo>
                <a:lnTo>
                  <a:pt x="7762757" y="4721174"/>
                </a:lnTo>
                <a:cubicBezTo>
                  <a:pt x="7680476" y="4752817"/>
                  <a:pt x="7639331" y="4771801"/>
                  <a:pt x="7639330" y="4778127"/>
                </a:cubicBezTo>
                <a:cubicBezTo>
                  <a:pt x="7651991" y="4790786"/>
                  <a:pt x="7781741" y="4797121"/>
                  <a:pt x="8028585" y="4797120"/>
                </a:cubicBezTo>
                <a:cubicBezTo>
                  <a:pt x="8256434" y="4797121"/>
                  <a:pt x="8370358" y="4800287"/>
                  <a:pt x="8370359" y="4806612"/>
                </a:cubicBezTo>
                <a:cubicBezTo>
                  <a:pt x="8370358" y="4819272"/>
                  <a:pt x="8341872" y="4825598"/>
                  <a:pt x="8284909" y="4825597"/>
                </a:cubicBezTo>
                <a:cubicBezTo>
                  <a:pt x="8158335" y="4825597"/>
                  <a:pt x="8095038" y="4844591"/>
                  <a:pt x="8095039" y="4882560"/>
                </a:cubicBezTo>
                <a:cubicBezTo>
                  <a:pt x="8095038" y="4901543"/>
                  <a:pt x="8082379" y="4911045"/>
                  <a:pt x="8057060" y="4911044"/>
                </a:cubicBezTo>
                <a:lnTo>
                  <a:pt x="8265926" y="4930028"/>
                </a:lnTo>
                <a:cubicBezTo>
                  <a:pt x="8297569" y="4923703"/>
                  <a:pt x="8319721" y="4923705"/>
                  <a:pt x="8332380" y="4930029"/>
                </a:cubicBezTo>
                <a:cubicBezTo>
                  <a:pt x="8351374" y="4930029"/>
                  <a:pt x="8348207" y="4933196"/>
                  <a:pt x="8322888" y="4939522"/>
                </a:cubicBezTo>
                <a:lnTo>
                  <a:pt x="8227947" y="4958516"/>
                </a:lnTo>
                <a:cubicBezTo>
                  <a:pt x="8158335" y="4958515"/>
                  <a:pt x="8120358" y="4961682"/>
                  <a:pt x="8114024" y="4968007"/>
                </a:cubicBezTo>
                <a:lnTo>
                  <a:pt x="8152000" y="4986991"/>
                </a:lnTo>
                <a:lnTo>
                  <a:pt x="8170986" y="4986992"/>
                </a:lnTo>
                <a:cubicBezTo>
                  <a:pt x="8215297" y="4986991"/>
                  <a:pt x="8237440" y="4993325"/>
                  <a:pt x="8237439" y="5005976"/>
                </a:cubicBezTo>
                <a:cubicBezTo>
                  <a:pt x="8237440" y="5012310"/>
                  <a:pt x="8202629" y="5015477"/>
                  <a:pt x="8133017" y="5015477"/>
                </a:cubicBezTo>
                <a:cubicBezTo>
                  <a:pt x="8082379" y="5015477"/>
                  <a:pt x="8012757" y="5021803"/>
                  <a:pt x="7924152" y="5034462"/>
                </a:cubicBezTo>
                <a:lnTo>
                  <a:pt x="7905158" y="5034462"/>
                </a:lnTo>
                <a:lnTo>
                  <a:pt x="7838704" y="5053446"/>
                </a:lnTo>
                <a:lnTo>
                  <a:pt x="7857688" y="5053447"/>
                </a:lnTo>
                <a:cubicBezTo>
                  <a:pt x="7870347" y="5059780"/>
                  <a:pt x="7902001" y="5062947"/>
                  <a:pt x="7952628" y="5062948"/>
                </a:cubicBezTo>
                <a:cubicBezTo>
                  <a:pt x="7996940" y="5062947"/>
                  <a:pt x="8074471" y="5058197"/>
                  <a:pt x="8185228" y="5048706"/>
                </a:cubicBezTo>
                <a:cubicBezTo>
                  <a:pt x="8295995" y="5039212"/>
                  <a:pt x="8367190" y="5034462"/>
                  <a:pt x="8398834" y="5034463"/>
                </a:cubicBezTo>
                <a:cubicBezTo>
                  <a:pt x="8436813" y="5034462"/>
                  <a:pt x="8455797" y="5037629"/>
                  <a:pt x="8455796" y="5043954"/>
                </a:cubicBezTo>
                <a:cubicBezTo>
                  <a:pt x="8455796" y="5069272"/>
                  <a:pt x="8231115" y="5081932"/>
                  <a:pt x="7781742" y="5081932"/>
                </a:cubicBezTo>
                <a:cubicBezTo>
                  <a:pt x="7579211" y="5081932"/>
                  <a:pt x="7452626" y="5069272"/>
                  <a:pt x="7401989" y="5043954"/>
                </a:cubicBezTo>
                <a:cubicBezTo>
                  <a:pt x="7376671" y="5031294"/>
                  <a:pt x="7262746" y="5024969"/>
                  <a:pt x="7060217" y="5024970"/>
                </a:cubicBezTo>
                <a:lnTo>
                  <a:pt x="6765905" y="5024970"/>
                </a:lnTo>
                <a:lnTo>
                  <a:pt x="7003254" y="5034462"/>
                </a:lnTo>
                <a:lnTo>
                  <a:pt x="7193126" y="5043954"/>
                </a:lnTo>
                <a:lnTo>
                  <a:pt x="7003254" y="5110408"/>
                </a:lnTo>
                <a:lnTo>
                  <a:pt x="7012745" y="5119910"/>
                </a:lnTo>
                <a:lnTo>
                  <a:pt x="6841860" y="5129402"/>
                </a:lnTo>
                <a:lnTo>
                  <a:pt x="6623502" y="5138894"/>
                </a:lnTo>
                <a:lnTo>
                  <a:pt x="6822866" y="5148386"/>
                </a:lnTo>
                <a:lnTo>
                  <a:pt x="6860844" y="5157879"/>
                </a:lnTo>
                <a:lnTo>
                  <a:pt x="6471600" y="5157879"/>
                </a:lnTo>
                <a:cubicBezTo>
                  <a:pt x="6186788" y="5157879"/>
                  <a:pt x="5985636" y="5163218"/>
                  <a:pt x="5868151" y="5173901"/>
                </a:cubicBezTo>
                <a:lnTo>
                  <a:pt x="5864165" y="5174455"/>
                </a:lnTo>
                <a:lnTo>
                  <a:pt x="5878987" y="5184789"/>
                </a:lnTo>
                <a:lnTo>
                  <a:pt x="5930456" y="5176872"/>
                </a:lnTo>
                <a:cubicBezTo>
                  <a:pt x="5993751" y="5176872"/>
                  <a:pt x="6025394" y="5183196"/>
                  <a:pt x="6025394" y="5195856"/>
                </a:cubicBezTo>
                <a:cubicBezTo>
                  <a:pt x="6019061" y="5202182"/>
                  <a:pt x="5996910" y="5205349"/>
                  <a:pt x="5958940" y="5205349"/>
                </a:cubicBezTo>
                <a:lnTo>
                  <a:pt x="5911849" y="5207704"/>
                </a:lnTo>
                <a:lnTo>
                  <a:pt x="5949326" y="5233834"/>
                </a:lnTo>
                <a:lnTo>
                  <a:pt x="5968433" y="5233834"/>
                </a:lnTo>
                <a:lnTo>
                  <a:pt x="5952231" y="5235859"/>
                </a:lnTo>
                <a:lnTo>
                  <a:pt x="5981241" y="5256087"/>
                </a:lnTo>
                <a:cubicBezTo>
                  <a:pt x="6076225" y="5317207"/>
                  <a:pt x="6189518" y="5402648"/>
                  <a:pt x="6321110" y="5512417"/>
                </a:cubicBezTo>
                <a:cubicBezTo>
                  <a:pt x="6584566" y="5749836"/>
                  <a:pt x="6745859" y="5897174"/>
                  <a:pt x="6804969" y="5954396"/>
                </a:cubicBezTo>
                <a:cubicBezTo>
                  <a:pt x="7032347" y="6174509"/>
                  <a:pt x="7132827" y="6298202"/>
                  <a:pt x="7106412" y="6325488"/>
                </a:cubicBezTo>
                <a:cubicBezTo>
                  <a:pt x="7102012" y="6330034"/>
                  <a:pt x="7108905" y="6341113"/>
                  <a:pt x="7127096" y="6358723"/>
                </a:cubicBezTo>
                <a:cubicBezTo>
                  <a:pt x="7145287" y="6376333"/>
                  <a:pt x="7145426" y="6385284"/>
                  <a:pt x="7127525" y="6385574"/>
                </a:cubicBezTo>
                <a:lnTo>
                  <a:pt x="7169112" y="6465467"/>
                </a:lnTo>
                <a:cubicBezTo>
                  <a:pt x="7146661" y="6461352"/>
                  <a:pt x="7119527" y="6443888"/>
                  <a:pt x="7087694" y="6413072"/>
                </a:cubicBezTo>
                <a:cubicBezTo>
                  <a:pt x="7074049" y="6399862"/>
                  <a:pt x="7052340" y="6372249"/>
                  <a:pt x="7022561" y="6330209"/>
                </a:cubicBezTo>
                <a:cubicBezTo>
                  <a:pt x="6992788" y="6288175"/>
                  <a:pt x="6966530" y="6256144"/>
                  <a:pt x="6943795" y="6234135"/>
                </a:cubicBezTo>
                <a:cubicBezTo>
                  <a:pt x="6916508" y="6207720"/>
                  <a:pt x="6883436" y="6169093"/>
                  <a:pt x="6844561" y="6118248"/>
                </a:cubicBezTo>
                <a:cubicBezTo>
                  <a:pt x="6805691" y="6067409"/>
                  <a:pt x="6774889" y="6030980"/>
                  <a:pt x="6752145" y="6008963"/>
                </a:cubicBezTo>
                <a:cubicBezTo>
                  <a:pt x="6743057" y="6000165"/>
                  <a:pt x="6720352" y="5980388"/>
                  <a:pt x="6684043" y="5949647"/>
                </a:cubicBezTo>
                <a:cubicBezTo>
                  <a:pt x="6647732" y="5918904"/>
                  <a:pt x="6620488" y="5894736"/>
                  <a:pt x="6602298" y="5877125"/>
                </a:cubicBezTo>
                <a:cubicBezTo>
                  <a:pt x="6543179" y="5819896"/>
                  <a:pt x="6504673" y="5791423"/>
                  <a:pt x="6486774" y="5791714"/>
                </a:cubicBezTo>
                <a:cubicBezTo>
                  <a:pt x="6455376" y="5787745"/>
                  <a:pt x="6323793" y="5677982"/>
                  <a:pt x="6092008" y="5462421"/>
                </a:cubicBezTo>
                <a:cubicBezTo>
                  <a:pt x="6051089" y="5422807"/>
                  <a:pt x="5998827" y="5374419"/>
                  <a:pt x="5935237" y="5317256"/>
                </a:cubicBezTo>
                <a:cubicBezTo>
                  <a:pt x="5903441" y="5288682"/>
                  <a:pt x="5878457" y="5266148"/>
                  <a:pt x="5860285" y="5249659"/>
                </a:cubicBezTo>
                <a:lnTo>
                  <a:pt x="5856646" y="5246311"/>
                </a:lnTo>
                <a:lnTo>
                  <a:pt x="5664626" y="5262311"/>
                </a:lnTo>
                <a:lnTo>
                  <a:pt x="5658721" y="5261982"/>
                </a:lnTo>
                <a:lnTo>
                  <a:pt x="5754448" y="5347050"/>
                </a:lnTo>
                <a:cubicBezTo>
                  <a:pt x="6290315" y="5821754"/>
                  <a:pt x="6637839" y="6136149"/>
                  <a:pt x="6796995" y="6290221"/>
                </a:cubicBezTo>
                <a:lnTo>
                  <a:pt x="6831103" y="6323238"/>
                </a:lnTo>
                <a:cubicBezTo>
                  <a:pt x="6835654" y="6327644"/>
                  <a:pt x="6845113" y="6358828"/>
                  <a:pt x="6859479" y="6416778"/>
                </a:cubicBezTo>
                <a:cubicBezTo>
                  <a:pt x="6873840" y="6474734"/>
                  <a:pt x="6896944" y="6519115"/>
                  <a:pt x="6928777" y="6549929"/>
                </a:cubicBezTo>
                <a:lnTo>
                  <a:pt x="6969709" y="6589556"/>
                </a:lnTo>
                <a:lnTo>
                  <a:pt x="6949468" y="6583171"/>
                </a:lnTo>
                <a:cubicBezTo>
                  <a:pt x="6922472" y="6574657"/>
                  <a:pt x="6895323" y="6557191"/>
                  <a:pt x="6868043" y="6530783"/>
                </a:cubicBezTo>
                <a:cubicBezTo>
                  <a:pt x="6845301" y="6508767"/>
                  <a:pt x="6829538" y="6502311"/>
                  <a:pt x="6820732" y="6511405"/>
                </a:cubicBezTo>
                <a:cubicBezTo>
                  <a:pt x="6816326" y="6515957"/>
                  <a:pt x="6807449" y="6520575"/>
                  <a:pt x="6794092" y="6525264"/>
                </a:cubicBezTo>
                <a:cubicBezTo>
                  <a:pt x="6767248" y="6525700"/>
                  <a:pt x="6756174" y="6532599"/>
                  <a:pt x="6760871" y="6545948"/>
                </a:cubicBezTo>
                <a:cubicBezTo>
                  <a:pt x="6765552" y="6559299"/>
                  <a:pt x="6763357" y="6561567"/>
                  <a:pt x="6754268" y="6552769"/>
                </a:cubicBezTo>
                <a:cubicBezTo>
                  <a:pt x="6740621" y="6539558"/>
                  <a:pt x="6731597" y="6535232"/>
                  <a:pt x="6727192" y="6539783"/>
                </a:cubicBezTo>
                <a:cubicBezTo>
                  <a:pt x="6718534" y="6557822"/>
                  <a:pt x="6718823" y="6575723"/>
                  <a:pt x="6728064" y="6593472"/>
                </a:cubicBezTo>
                <a:cubicBezTo>
                  <a:pt x="6728210" y="6602429"/>
                  <a:pt x="6744234" y="6624554"/>
                  <a:pt x="6776144" y="6659839"/>
                </a:cubicBezTo>
                <a:cubicBezTo>
                  <a:pt x="6808049" y="6695131"/>
                  <a:pt x="6836581" y="6729354"/>
                  <a:pt x="6861733" y="6762515"/>
                </a:cubicBezTo>
                <a:cubicBezTo>
                  <a:pt x="6886889" y="6795670"/>
                  <a:pt x="6895057" y="6816803"/>
                  <a:pt x="6886259" y="6825892"/>
                </a:cubicBezTo>
                <a:cubicBezTo>
                  <a:pt x="6859844" y="6853179"/>
                  <a:pt x="6858229" y="6891262"/>
                  <a:pt x="6881401" y="6940116"/>
                </a:cubicBezTo>
                <a:cubicBezTo>
                  <a:pt x="6895193" y="6962270"/>
                  <a:pt x="6899947" y="6980098"/>
                  <a:pt x="6895695" y="6993601"/>
                </a:cubicBezTo>
                <a:lnTo>
                  <a:pt x="6868625" y="6980608"/>
                </a:lnTo>
                <a:cubicBezTo>
                  <a:pt x="6850435" y="6962997"/>
                  <a:pt x="6834743" y="6961019"/>
                  <a:pt x="6821540" y="6974659"/>
                </a:cubicBezTo>
                <a:cubicBezTo>
                  <a:pt x="6812735" y="6983755"/>
                  <a:pt x="6803778" y="6983900"/>
                  <a:pt x="6794682" y="6975095"/>
                </a:cubicBezTo>
                <a:cubicBezTo>
                  <a:pt x="6781041" y="6961890"/>
                  <a:pt x="6774367" y="6964232"/>
                  <a:pt x="6774658" y="6982133"/>
                </a:cubicBezTo>
                <a:cubicBezTo>
                  <a:pt x="6774810" y="6991082"/>
                  <a:pt x="6792038" y="7018781"/>
                  <a:pt x="6826363" y="7065221"/>
                </a:cubicBezTo>
                <a:cubicBezTo>
                  <a:pt x="6860687" y="7111659"/>
                  <a:pt x="6880117" y="7137082"/>
                  <a:pt x="6884670" y="7141488"/>
                </a:cubicBezTo>
                <a:cubicBezTo>
                  <a:pt x="6885105" y="7168333"/>
                  <a:pt x="6871750" y="7173023"/>
                  <a:pt x="6844614" y="7155557"/>
                </a:cubicBezTo>
                <a:cubicBezTo>
                  <a:pt x="6826429" y="7137954"/>
                  <a:pt x="6812922" y="7133694"/>
                  <a:pt x="6804117" y="7142790"/>
                </a:cubicBezTo>
                <a:cubicBezTo>
                  <a:pt x="6795312" y="7151885"/>
                  <a:pt x="6781824" y="7147631"/>
                  <a:pt x="6763633" y="7130021"/>
                </a:cubicBezTo>
                <a:cubicBezTo>
                  <a:pt x="6736346" y="7103605"/>
                  <a:pt x="6720502" y="7092677"/>
                  <a:pt x="6716103" y="7097222"/>
                </a:cubicBezTo>
                <a:cubicBezTo>
                  <a:pt x="6707299" y="7106317"/>
                  <a:pt x="6689246" y="7097658"/>
                  <a:pt x="6661966" y="7071250"/>
                </a:cubicBezTo>
                <a:cubicBezTo>
                  <a:pt x="6634679" y="7044835"/>
                  <a:pt x="6607544" y="7027369"/>
                  <a:pt x="6580548" y="7018855"/>
                </a:cubicBezTo>
                <a:cubicBezTo>
                  <a:pt x="6535805" y="7019581"/>
                  <a:pt x="6531687" y="7042034"/>
                  <a:pt x="6568215" y="7086196"/>
                </a:cubicBezTo>
                <a:cubicBezTo>
                  <a:pt x="6595502" y="7112613"/>
                  <a:pt x="6609361" y="7139238"/>
                  <a:pt x="6609790" y="7166090"/>
                </a:cubicBezTo>
                <a:cubicBezTo>
                  <a:pt x="6610088" y="7183983"/>
                  <a:pt x="6587563" y="7175403"/>
                  <a:pt x="6542237" y="7140328"/>
                </a:cubicBezTo>
                <a:cubicBezTo>
                  <a:pt x="6506006" y="7114058"/>
                  <a:pt x="6474240" y="7087716"/>
                  <a:pt x="6446959" y="7061307"/>
                </a:cubicBezTo>
                <a:cubicBezTo>
                  <a:pt x="6419674" y="7034893"/>
                  <a:pt x="6382299" y="7007527"/>
                  <a:pt x="6334842" y="6979207"/>
                </a:cubicBezTo>
                <a:cubicBezTo>
                  <a:pt x="6287379" y="6950880"/>
                  <a:pt x="6259324" y="6945735"/>
                  <a:pt x="6250673" y="6963781"/>
                </a:cubicBezTo>
                <a:cubicBezTo>
                  <a:pt x="6242012" y="6981834"/>
                  <a:pt x="6227518" y="6985423"/>
                  <a:pt x="6207203" y="6974559"/>
                </a:cubicBezTo>
                <a:cubicBezTo>
                  <a:pt x="6186881" y="6963704"/>
                  <a:pt x="6164256" y="6948399"/>
                  <a:pt x="6139315" y="6928665"/>
                </a:cubicBezTo>
                <a:cubicBezTo>
                  <a:pt x="6114379" y="6908931"/>
                  <a:pt x="6092962" y="6899206"/>
                  <a:pt x="6075061" y="6899496"/>
                </a:cubicBezTo>
                <a:cubicBezTo>
                  <a:pt x="6057161" y="6899787"/>
                  <a:pt x="6029027" y="6890172"/>
                  <a:pt x="5990666" y="6870656"/>
                </a:cubicBezTo>
                <a:cubicBezTo>
                  <a:pt x="5952311" y="6851134"/>
                  <a:pt x="5913871" y="6827145"/>
                  <a:pt x="5875364" y="6798672"/>
                </a:cubicBezTo>
                <a:cubicBezTo>
                  <a:pt x="5836853" y="6770207"/>
                  <a:pt x="5810849" y="6753837"/>
                  <a:pt x="5797355" y="6749576"/>
                </a:cubicBezTo>
                <a:lnTo>
                  <a:pt x="5838282" y="6789196"/>
                </a:lnTo>
                <a:cubicBezTo>
                  <a:pt x="5847377" y="6798000"/>
                  <a:pt x="5862120" y="6810080"/>
                  <a:pt x="5882512" y="6825415"/>
                </a:cubicBezTo>
                <a:cubicBezTo>
                  <a:pt x="5902900" y="6840742"/>
                  <a:pt x="5926664" y="6857149"/>
                  <a:pt x="5953806" y="6874607"/>
                </a:cubicBezTo>
                <a:cubicBezTo>
                  <a:pt x="5980940" y="6892072"/>
                  <a:pt x="6003611" y="6909609"/>
                  <a:pt x="6021794" y="6927212"/>
                </a:cubicBezTo>
                <a:cubicBezTo>
                  <a:pt x="6035440" y="6940423"/>
                  <a:pt x="6050183" y="6952491"/>
                  <a:pt x="6066034" y="6963426"/>
                </a:cubicBezTo>
                <a:cubicBezTo>
                  <a:pt x="6081868" y="6974360"/>
                  <a:pt x="6095443" y="6983092"/>
                  <a:pt x="6106742" y="6989621"/>
                </a:cubicBezTo>
                <a:cubicBezTo>
                  <a:pt x="6118027" y="6996153"/>
                  <a:pt x="6128225" y="7003819"/>
                  <a:pt x="6137320" y="7012624"/>
                </a:cubicBezTo>
                <a:cubicBezTo>
                  <a:pt x="6146416" y="7021429"/>
                  <a:pt x="6153235" y="7028031"/>
                  <a:pt x="6157786" y="7032437"/>
                </a:cubicBezTo>
                <a:cubicBezTo>
                  <a:pt x="6175979" y="7050048"/>
                  <a:pt x="6182871" y="7061115"/>
                  <a:pt x="6178464" y="7065666"/>
                </a:cubicBezTo>
                <a:cubicBezTo>
                  <a:pt x="6169659" y="7074762"/>
                  <a:pt x="6129024" y="7053043"/>
                  <a:pt x="6056561" y="7000502"/>
                </a:cubicBezTo>
                <a:cubicBezTo>
                  <a:pt x="5974998" y="6939165"/>
                  <a:pt x="5929774" y="6910802"/>
                  <a:pt x="5920897" y="6915431"/>
                </a:cubicBezTo>
                <a:cubicBezTo>
                  <a:pt x="5912021" y="6920048"/>
                  <a:pt x="5941612" y="6950899"/>
                  <a:pt x="6009679" y="7007978"/>
                </a:cubicBezTo>
                <a:cubicBezTo>
                  <a:pt x="6091533" y="7087216"/>
                  <a:pt x="6134876" y="7137988"/>
                  <a:pt x="6139722" y="7160288"/>
                </a:cubicBezTo>
                <a:cubicBezTo>
                  <a:pt x="6153653" y="7191393"/>
                  <a:pt x="6147045" y="7198219"/>
                  <a:pt x="6119911" y="7180754"/>
                </a:cubicBezTo>
                <a:cubicBezTo>
                  <a:pt x="6101865" y="7172088"/>
                  <a:pt x="6090645" y="7170043"/>
                  <a:pt x="6086247" y="7174587"/>
                </a:cubicBezTo>
                <a:cubicBezTo>
                  <a:pt x="6064230" y="7197331"/>
                  <a:pt x="6112196" y="7256974"/>
                  <a:pt x="6230140" y="7353532"/>
                </a:cubicBezTo>
                <a:cubicBezTo>
                  <a:pt x="6243781" y="7366736"/>
                  <a:pt x="6255151" y="7377744"/>
                  <a:pt x="6264248" y="7386550"/>
                </a:cubicBezTo>
                <a:cubicBezTo>
                  <a:pt x="6273337" y="7395348"/>
                  <a:pt x="6282438" y="7404159"/>
                  <a:pt x="6291527" y="7412958"/>
                </a:cubicBezTo>
                <a:cubicBezTo>
                  <a:pt x="6300624" y="7421762"/>
                  <a:pt x="6305168" y="7426162"/>
                  <a:pt x="6305168" y="7426162"/>
                </a:cubicBezTo>
                <a:lnTo>
                  <a:pt x="6305391" y="7439590"/>
                </a:lnTo>
                <a:lnTo>
                  <a:pt x="6278548" y="7440027"/>
                </a:lnTo>
                <a:lnTo>
                  <a:pt x="6129783" y="7375293"/>
                </a:lnTo>
                <a:lnTo>
                  <a:pt x="6116572" y="7388940"/>
                </a:lnTo>
                <a:cubicBezTo>
                  <a:pt x="6125819" y="7406695"/>
                  <a:pt x="6114672" y="7409116"/>
                  <a:pt x="6083123" y="7396195"/>
                </a:cubicBezTo>
                <a:cubicBezTo>
                  <a:pt x="6010947" y="7361563"/>
                  <a:pt x="5974857" y="7344244"/>
                  <a:pt x="5974857" y="7344244"/>
                </a:cubicBezTo>
                <a:cubicBezTo>
                  <a:pt x="5983951" y="7353049"/>
                  <a:pt x="5984091" y="7361999"/>
                  <a:pt x="5975291" y="7371088"/>
                </a:cubicBezTo>
                <a:cubicBezTo>
                  <a:pt x="5948592" y="7380481"/>
                  <a:pt x="5941026" y="7397389"/>
                  <a:pt x="5952616" y="7421820"/>
                </a:cubicBezTo>
                <a:cubicBezTo>
                  <a:pt x="5964206" y="7446249"/>
                  <a:pt x="5992732" y="7480476"/>
                  <a:pt x="6038209" y="7524503"/>
                </a:cubicBezTo>
                <a:cubicBezTo>
                  <a:pt x="6101872" y="7586130"/>
                  <a:pt x="6131509" y="7619214"/>
                  <a:pt x="6127103" y="7623765"/>
                </a:cubicBezTo>
                <a:cubicBezTo>
                  <a:pt x="6118298" y="7632861"/>
                  <a:pt x="6118443" y="7641804"/>
                  <a:pt x="6127537" y="7650609"/>
                </a:cubicBezTo>
                <a:cubicBezTo>
                  <a:pt x="6141178" y="7663813"/>
                  <a:pt x="6145801" y="7672698"/>
                  <a:pt x="6141403" y="7677243"/>
                </a:cubicBezTo>
                <a:cubicBezTo>
                  <a:pt x="6136996" y="7681794"/>
                  <a:pt x="6112203" y="7671002"/>
                  <a:pt x="6067015" y="7644880"/>
                </a:cubicBezTo>
                <a:cubicBezTo>
                  <a:pt x="6026089" y="7605261"/>
                  <a:pt x="5994546" y="7592346"/>
                  <a:pt x="5972386" y="7606131"/>
                </a:cubicBezTo>
                <a:cubicBezTo>
                  <a:pt x="5963442" y="7606277"/>
                  <a:pt x="5972538" y="7615082"/>
                  <a:pt x="5999675" y="7632546"/>
                </a:cubicBezTo>
                <a:cubicBezTo>
                  <a:pt x="6031214" y="7645461"/>
                  <a:pt x="6042588" y="7656468"/>
                  <a:pt x="6033781" y="7665565"/>
                </a:cubicBezTo>
                <a:cubicBezTo>
                  <a:pt x="6024983" y="7674653"/>
                  <a:pt x="6004806" y="7672741"/>
                  <a:pt x="5973265" y="7659827"/>
                </a:cubicBezTo>
                <a:cubicBezTo>
                  <a:pt x="5941725" y="7646912"/>
                  <a:pt x="5921556" y="7645007"/>
                  <a:pt x="5912752" y="7654103"/>
                </a:cubicBezTo>
                <a:lnTo>
                  <a:pt x="5919788" y="7674127"/>
                </a:lnTo>
                <a:lnTo>
                  <a:pt x="5899757" y="7681158"/>
                </a:lnTo>
                <a:cubicBezTo>
                  <a:pt x="5868362" y="7677202"/>
                  <a:pt x="5738981" y="7565163"/>
                  <a:pt x="5511603" y="7345052"/>
                </a:cubicBezTo>
                <a:cubicBezTo>
                  <a:pt x="5361534" y="7199779"/>
                  <a:pt x="5260462" y="7108546"/>
                  <a:pt x="5208380" y="7071341"/>
                </a:cubicBezTo>
                <a:cubicBezTo>
                  <a:pt x="5156309" y="7034142"/>
                  <a:pt x="5098437" y="6984732"/>
                  <a:pt x="5034767" y="6923097"/>
                </a:cubicBezTo>
                <a:lnTo>
                  <a:pt x="4932586" y="6813771"/>
                </a:lnTo>
                <a:lnTo>
                  <a:pt x="4944758" y="6939973"/>
                </a:lnTo>
                <a:cubicBezTo>
                  <a:pt x="4957418" y="7294396"/>
                  <a:pt x="4963744" y="7512762"/>
                  <a:pt x="4963742" y="7595033"/>
                </a:cubicBezTo>
                <a:cubicBezTo>
                  <a:pt x="4963744" y="7911498"/>
                  <a:pt x="4944760" y="8069725"/>
                  <a:pt x="4906781" y="8069724"/>
                </a:cubicBezTo>
                <a:cubicBezTo>
                  <a:pt x="4900456" y="8069725"/>
                  <a:pt x="4897289" y="8082384"/>
                  <a:pt x="4897290" y="8107704"/>
                </a:cubicBezTo>
                <a:cubicBezTo>
                  <a:pt x="4897289" y="8133023"/>
                  <a:pt x="4890956" y="8139346"/>
                  <a:pt x="4878296" y="8126688"/>
                </a:cubicBezTo>
                <a:lnTo>
                  <a:pt x="4849819" y="8212135"/>
                </a:lnTo>
                <a:cubicBezTo>
                  <a:pt x="4837159" y="8193142"/>
                  <a:pt x="4830833" y="8161499"/>
                  <a:pt x="4830835" y="8117195"/>
                </a:cubicBezTo>
                <a:cubicBezTo>
                  <a:pt x="4830833" y="8098201"/>
                  <a:pt x="4835576" y="8063401"/>
                  <a:pt x="4845069" y="8012763"/>
                </a:cubicBezTo>
                <a:cubicBezTo>
                  <a:pt x="4854560" y="7962135"/>
                  <a:pt x="4859310" y="7920990"/>
                  <a:pt x="4859310" y="7889346"/>
                </a:cubicBezTo>
                <a:cubicBezTo>
                  <a:pt x="4859312" y="7851368"/>
                  <a:pt x="4864062" y="7800740"/>
                  <a:pt x="4873553" y="7737443"/>
                </a:cubicBezTo>
                <a:cubicBezTo>
                  <a:pt x="4883046" y="7674155"/>
                  <a:pt x="4887798" y="7626686"/>
                  <a:pt x="4887798" y="7595032"/>
                </a:cubicBezTo>
                <a:cubicBezTo>
                  <a:pt x="4887797" y="7582383"/>
                  <a:pt x="4886213" y="7552313"/>
                  <a:pt x="4883046" y="7504845"/>
                </a:cubicBezTo>
                <a:cubicBezTo>
                  <a:pt x="4879880" y="7457373"/>
                  <a:pt x="4878296" y="7420989"/>
                  <a:pt x="4878296" y="7395669"/>
                </a:cubicBezTo>
                <a:cubicBezTo>
                  <a:pt x="4878296" y="7313389"/>
                  <a:pt x="4871970" y="7265920"/>
                  <a:pt x="4859310" y="7253260"/>
                </a:cubicBezTo>
                <a:cubicBezTo>
                  <a:pt x="4840326" y="7227941"/>
                  <a:pt x="4827668" y="7057055"/>
                  <a:pt x="4821333" y="6740590"/>
                </a:cubicBezTo>
                <a:lnTo>
                  <a:pt x="4820526" y="6675285"/>
                </a:lnTo>
                <a:lnTo>
                  <a:pt x="4712871" y="6532191"/>
                </a:lnTo>
                <a:lnTo>
                  <a:pt x="4746977" y="6565209"/>
                </a:lnTo>
                <a:cubicBezTo>
                  <a:pt x="4762894" y="6580616"/>
                  <a:pt x="4777067" y="6592137"/>
                  <a:pt x="4789500" y="6599768"/>
                </a:cubicBezTo>
                <a:lnTo>
                  <a:pt x="4819107" y="6610132"/>
                </a:lnTo>
                <a:lnTo>
                  <a:pt x="4819047" y="6608130"/>
                </a:lnTo>
                <a:lnTo>
                  <a:pt x="4670368" y="6439231"/>
                </a:lnTo>
                <a:lnTo>
                  <a:pt x="4680565" y="6674436"/>
                </a:lnTo>
                <a:cubicBezTo>
                  <a:pt x="4704793" y="7246235"/>
                  <a:pt x="4716910" y="7629057"/>
                  <a:pt x="4716910" y="7822883"/>
                </a:cubicBezTo>
                <a:lnTo>
                  <a:pt x="4716910" y="7870351"/>
                </a:lnTo>
                <a:cubicBezTo>
                  <a:pt x="4716910" y="7876687"/>
                  <a:pt x="4701083" y="7905173"/>
                  <a:pt x="4669439" y="7955802"/>
                </a:cubicBezTo>
                <a:cubicBezTo>
                  <a:pt x="4637786" y="8006428"/>
                  <a:pt x="4621969" y="8053898"/>
                  <a:pt x="4621969" y="8098201"/>
                </a:cubicBezTo>
                <a:lnTo>
                  <a:pt x="4621969" y="8155173"/>
                </a:lnTo>
                <a:lnTo>
                  <a:pt x="4612478" y="8136189"/>
                </a:lnTo>
                <a:cubicBezTo>
                  <a:pt x="4599818" y="8110870"/>
                  <a:pt x="4593485" y="8079217"/>
                  <a:pt x="4593484" y="8041248"/>
                </a:cubicBezTo>
                <a:cubicBezTo>
                  <a:pt x="4593484" y="8009595"/>
                  <a:pt x="4587158" y="7993778"/>
                  <a:pt x="4574500" y="7993779"/>
                </a:cubicBezTo>
                <a:cubicBezTo>
                  <a:pt x="4568165" y="7993779"/>
                  <a:pt x="4558672" y="7990612"/>
                  <a:pt x="4546012" y="7984277"/>
                </a:cubicBezTo>
                <a:cubicBezTo>
                  <a:pt x="4527030" y="7965293"/>
                  <a:pt x="4514370" y="7962134"/>
                  <a:pt x="4508044" y="7974795"/>
                </a:cubicBezTo>
                <a:cubicBezTo>
                  <a:pt x="4501710" y="7987445"/>
                  <a:pt x="4498553" y="7987443"/>
                  <a:pt x="4498553" y="7974795"/>
                </a:cubicBezTo>
                <a:cubicBezTo>
                  <a:pt x="4498553" y="7955801"/>
                  <a:pt x="4495384" y="7946308"/>
                  <a:pt x="4489052" y="7946308"/>
                </a:cubicBezTo>
                <a:cubicBezTo>
                  <a:pt x="4470066" y="7952633"/>
                  <a:pt x="4457409" y="7965293"/>
                  <a:pt x="4451082" y="7984277"/>
                </a:cubicBezTo>
                <a:cubicBezTo>
                  <a:pt x="4444748" y="7990611"/>
                  <a:pt x="4439998" y="8017513"/>
                  <a:pt x="4436841" y="8064983"/>
                </a:cubicBezTo>
                <a:cubicBezTo>
                  <a:pt x="4433674" y="8112454"/>
                  <a:pt x="4428931" y="8156757"/>
                  <a:pt x="4422596" y="8197893"/>
                </a:cubicBezTo>
                <a:cubicBezTo>
                  <a:pt x="4416273" y="8239028"/>
                  <a:pt x="4406771" y="8259596"/>
                  <a:pt x="4394121" y="8259597"/>
                </a:cubicBezTo>
                <a:cubicBezTo>
                  <a:pt x="4356143" y="8259596"/>
                  <a:pt x="4327657" y="8284924"/>
                  <a:pt x="4308671" y="8335552"/>
                </a:cubicBezTo>
                <a:cubicBezTo>
                  <a:pt x="4302346" y="8360871"/>
                  <a:pt x="4292846" y="8376688"/>
                  <a:pt x="4280187" y="8383023"/>
                </a:cubicBezTo>
                <a:lnTo>
                  <a:pt x="4270695" y="8354537"/>
                </a:lnTo>
                <a:cubicBezTo>
                  <a:pt x="4270695" y="8329219"/>
                  <a:pt x="4261202" y="8316568"/>
                  <a:pt x="4242218" y="8316567"/>
                </a:cubicBezTo>
                <a:cubicBezTo>
                  <a:pt x="4229558" y="8316567"/>
                  <a:pt x="4223225" y="8310233"/>
                  <a:pt x="4223223" y="8297575"/>
                </a:cubicBezTo>
                <a:cubicBezTo>
                  <a:pt x="4223223" y="8278590"/>
                  <a:pt x="4216900" y="8275422"/>
                  <a:pt x="4204239" y="8288083"/>
                </a:cubicBezTo>
                <a:cubicBezTo>
                  <a:pt x="4197914" y="8294416"/>
                  <a:pt x="4189997" y="8326060"/>
                  <a:pt x="4180506" y="8383022"/>
                </a:cubicBezTo>
                <a:cubicBezTo>
                  <a:pt x="4171013" y="8439984"/>
                  <a:pt x="4166263" y="8471628"/>
                  <a:pt x="4166261" y="8477961"/>
                </a:cubicBezTo>
                <a:cubicBezTo>
                  <a:pt x="4147277" y="8496947"/>
                  <a:pt x="4134619" y="8490613"/>
                  <a:pt x="4128295" y="8458969"/>
                </a:cubicBezTo>
                <a:cubicBezTo>
                  <a:pt x="4128293" y="8433659"/>
                  <a:pt x="4121959" y="8420991"/>
                  <a:pt x="4109300" y="8420991"/>
                </a:cubicBezTo>
                <a:cubicBezTo>
                  <a:pt x="4096642" y="8420992"/>
                  <a:pt x="4090316" y="8408341"/>
                  <a:pt x="4090315" y="8383023"/>
                </a:cubicBezTo>
                <a:cubicBezTo>
                  <a:pt x="4090315" y="8345044"/>
                  <a:pt x="4087147" y="8326060"/>
                  <a:pt x="4080823" y="8326060"/>
                </a:cubicBezTo>
                <a:cubicBezTo>
                  <a:pt x="4068163" y="8326060"/>
                  <a:pt x="4061829" y="8307066"/>
                  <a:pt x="4061831" y="8269098"/>
                </a:cubicBezTo>
                <a:cubicBezTo>
                  <a:pt x="4061831" y="8231121"/>
                  <a:pt x="4055505" y="8199475"/>
                  <a:pt x="4042845" y="8174157"/>
                </a:cubicBezTo>
                <a:cubicBezTo>
                  <a:pt x="4011203" y="8142514"/>
                  <a:pt x="3992208" y="8155172"/>
                  <a:pt x="3985884" y="8212135"/>
                </a:cubicBezTo>
                <a:cubicBezTo>
                  <a:pt x="3985883" y="8250114"/>
                  <a:pt x="3976392" y="8278589"/>
                  <a:pt x="3957399" y="8297574"/>
                </a:cubicBezTo>
                <a:cubicBezTo>
                  <a:pt x="3944748" y="8310233"/>
                  <a:pt x="3935246" y="8288082"/>
                  <a:pt x="3928920" y="8231121"/>
                </a:cubicBezTo>
                <a:cubicBezTo>
                  <a:pt x="3922596" y="8186818"/>
                  <a:pt x="3919429" y="8145672"/>
                  <a:pt x="3919429" y="8107704"/>
                </a:cubicBezTo>
                <a:cubicBezTo>
                  <a:pt x="3919429" y="8069724"/>
                  <a:pt x="3913095" y="8023838"/>
                  <a:pt x="3900434" y="7970043"/>
                </a:cubicBezTo>
                <a:cubicBezTo>
                  <a:pt x="3887778" y="7916239"/>
                  <a:pt x="3871959" y="7892505"/>
                  <a:pt x="3852974" y="7898838"/>
                </a:cubicBezTo>
                <a:cubicBezTo>
                  <a:pt x="3833981" y="7905173"/>
                  <a:pt x="3821321" y="7897255"/>
                  <a:pt x="3814997" y="7875103"/>
                </a:cubicBezTo>
                <a:cubicBezTo>
                  <a:pt x="3808661" y="7852952"/>
                  <a:pt x="3803920" y="7826049"/>
                  <a:pt x="3800752" y="7794406"/>
                </a:cubicBezTo>
                <a:cubicBezTo>
                  <a:pt x="3797585" y="7762762"/>
                  <a:pt x="3789677" y="7740610"/>
                  <a:pt x="3777018" y="7727951"/>
                </a:cubicBezTo>
                <a:cubicBezTo>
                  <a:pt x="3764358" y="7715291"/>
                  <a:pt x="3751698" y="7688390"/>
                  <a:pt x="3739040" y="7647255"/>
                </a:cubicBezTo>
                <a:cubicBezTo>
                  <a:pt x="3726391" y="7606117"/>
                  <a:pt x="3716889" y="7561815"/>
                  <a:pt x="3710563" y="7514346"/>
                </a:cubicBezTo>
                <a:cubicBezTo>
                  <a:pt x="3704231" y="7466876"/>
                  <a:pt x="3697905" y="7436805"/>
                  <a:pt x="3691579" y="7424146"/>
                </a:cubicBezTo>
                <a:lnTo>
                  <a:pt x="3691579" y="7481108"/>
                </a:lnTo>
                <a:cubicBezTo>
                  <a:pt x="3691581" y="7493768"/>
                  <a:pt x="3693153" y="7512761"/>
                  <a:pt x="3696320" y="7538081"/>
                </a:cubicBezTo>
                <a:cubicBezTo>
                  <a:pt x="3699489" y="7563389"/>
                  <a:pt x="3704229" y="7591875"/>
                  <a:pt x="3710565" y="7623519"/>
                </a:cubicBezTo>
                <a:cubicBezTo>
                  <a:pt x="3716889" y="7655162"/>
                  <a:pt x="3720056" y="7683648"/>
                  <a:pt x="3720054" y="7708958"/>
                </a:cubicBezTo>
                <a:cubicBezTo>
                  <a:pt x="3720056" y="7727952"/>
                  <a:pt x="3721639" y="7746936"/>
                  <a:pt x="3724806" y="7765930"/>
                </a:cubicBezTo>
                <a:cubicBezTo>
                  <a:pt x="3727964" y="7784913"/>
                  <a:pt x="3731133" y="7800740"/>
                  <a:pt x="3734299" y="7813399"/>
                </a:cubicBezTo>
                <a:cubicBezTo>
                  <a:pt x="3737457" y="7826049"/>
                  <a:pt x="3739038" y="7838709"/>
                  <a:pt x="3739042" y="7851368"/>
                </a:cubicBezTo>
                <a:cubicBezTo>
                  <a:pt x="3739040" y="7864027"/>
                  <a:pt x="3739040" y="7873520"/>
                  <a:pt x="3739040" y="7879854"/>
                </a:cubicBezTo>
                <a:cubicBezTo>
                  <a:pt x="3739040" y="7905173"/>
                  <a:pt x="3735883" y="7917822"/>
                  <a:pt x="3729549" y="7917823"/>
                </a:cubicBezTo>
                <a:cubicBezTo>
                  <a:pt x="3716889" y="7917823"/>
                  <a:pt x="3704231" y="7873519"/>
                  <a:pt x="3691579" y="7784912"/>
                </a:cubicBezTo>
                <a:cubicBezTo>
                  <a:pt x="3678921" y="7683648"/>
                  <a:pt x="3667844" y="7631427"/>
                  <a:pt x="3658344" y="7628270"/>
                </a:cubicBezTo>
                <a:cubicBezTo>
                  <a:pt x="3648851" y="7625101"/>
                  <a:pt x="3647268" y="7667822"/>
                  <a:pt x="3653601" y="7756428"/>
                </a:cubicBezTo>
                <a:cubicBezTo>
                  <a:pt x="3653601" y="7870351"/>
                  <a:pt x="3647268" y="7936808"/>
                  <a:pt x="3634619" y="7955801"/>
                </a:cubicBezTo>
                <a:cubicBezTo>
                  <a:pt x="3621959" y="7987444"/>
                  <a:pt x="3612457" y="7987444"/>
                  <a:pt x="3606131" y="7955802"/>
                </a:cubicBezTo>
                <a:cubicBezTo>
                  <a:pt x="3599806" y="7936807"/>
                  <a:pt x="3593473" y="7927324"/>
                  <a:pt x="3587147" y="7927325"/>
                </a:cubicBezTo>
                <a:cubicBezTo>
                  <a:pt x="3555494" y="7927324"/>
                  <a:pt x="3546002" y="8003270"/>
                  <a:pt x="3558660" y="8155173"/>
                </a:cubicBezTo>
                <a:cubicBezTo>
                  <a:pt x="3558662" y="8174158"/>
                  <a:pt x="3558662" y="8189985"/>
                  <a:pt x="3558662" y="8202642"/>
                </a:cubicBezTo>
                <a:cubicBezTo>
                  <a:pt x="3558662" y="8215293"/>
                  <a:pt x="3558662" y="8227961"/>
                  <a:pt x="3558662" y="8240613"/>
                </a:cubicBezTo>
                <a:cubicBezTo>
                  <a:pt x="3558663" y="8253271"/>
                  <a:pt x="3558660" y="8259597"/>
                  <a:pt x="3558660" y="8259597"/>
                </a:cubicBezTo>
                <a:lnTo>
                  <a:pt x="3549169" y="8269098"/>
                </a:lnTo>
                <a:lnTo>
                  <a:pt x="3530187" y="8250114"/>
                </a:lnTo>
                <a:lnTo>
                  <a:pt x="3473223" y="8098201"/>
                </a:lnTo>
                <a:lnTo>
                  <a:pt x="3454230" y="8098201"/>
                </a:lnTo>
                <a:cubicBezTo>
                  <a:pt x="3447904" y="8117196"/>
                  <a:pt x="3438413" y="8110871"/>
                  <a:pt x="3425753" y="8079217"/>
                </a:cubicBezTo>
                <a:cubicBezTo>
                  <a:pt x="3400433" y="8003270"/>
                  <a:pt x="3387774" y="7965293"/>
                  <a:pt x="3387774" y="7965293"/>
                </a:cubicBezTo>
                <a:cubicBezTo>
                  <a:pt x="3387774" y="7977953"/>
                  <a:pt x="3381442" y="7984277"/>
                  <a:pt x="3368791" y="7984276"/>
                </a:cubicBezTo>
                <a:cubicBezTo>
                  <a:pt x="3343472" y="7971627"/>
                  <a:pt x="3326062" y="7977952"/>
                  <a:pt x="3316569" y="8003271"/>
                </a:cubicBezTo>
                <a:cubicBezTo>
                  <a:pt x="3307076" y="8028588"/>
                  <a:pt x="3302326" y="8072892"/>
                  <a:pt x="3302326" y="8136189"/>
                </a:cubicBezTo>
                <a:cubicBezTo>
                  <a:pt x="3302326" y="8224794"/>
                  <a:pt x="3299168" y="8269096"/>
                  <a:pt x="3292835" y="8269098"/>
                </a:cubicBezTo>
                <a:cubicBezTo>
                  <a:pt x="3280175" y="8269097"/>
                  <a:pt x="3273850" y="8275422"/>
                  <a:pt x="3273850" y="8288083"/>
                </a:cubicBezTo>
                <a:cubicBezTo>
                  <a:pt x="3273850" y="8307066"/>
                  <a:pt x="3270684" y="8316568"/>
                  <a:pt x="3264358" y="8316567"/>
                </a:cubicBezTo>
                <a:cubicBezTo>
                  <a:pt x="3258024" y="8316567"/>
                  <a:pt x="3248533" y="8291249"/>
                  <a:pt x="3235873" y="8240613"/>
                </a:cubicBezTo>
                <a:cubicBezTo>
                  <a:pt x="3235871" y="8183649"/>
                  <a:pt x="3223214" y="8152005"/>
                  <a:pt x="3197894" y="8145671"/>
                </a:cubicBezTo>
                <a:cubicBezTo>
                  <a:pt x="3191570" y="8139346"/>
                  <a:pt x="3191570" y="8152005"/>
                  <a:pt x="3197894" y="8183649"/>
                </a:cubicBezTo>
                <a:cubicBezTo>
                  <a:pt x="3210554" y="8215293"/>
                  <a:pt x="3210554" y="8231120"/>
                  <a:pt x="3197894" y="8231119"/>
                </a:cubicBezTo>
                <a:cubicBezTo>
                  <a:pt x="3185243" y="8231120"/>
                  <a:pt x="3172586" y="8215293"/>
                  <a:pt x="3159925" y="8183649"/>
                </a:cubicBezTo>
                <a:cubicBezTo>
                  <a:pt x="3147266" y="8152006"/>
                  <a:pt x="3134608" y="8136188"/>
                  <a:pt x="3121948" y="8136189"/>
                </a:cubicBezTo>
                <a:lnTo>
                  <a:pt x="3112455" y="8155173"/>
                </a:lnTo>
                <a:lnTo>
                  <a:pt x="3093471" y="8145672"/>
                </a:lnTo>
                <a:cubicBezTo>
                  <a:pt x="3074478" y="8120362"/>
                  <a:pt x="3064986" y="7949476"/>
                  <a:pt x="3064986" y="7633011"/>
                </a:cubicBezTo>
                <a:cubicBezTo>
                  <a:pt x="3064986" y="7424146"/>
                  <a:pt x="3060236" y="7288070"/>
                  <a:pt x="3050743" y="7224774"/>
                </a:cubicBezTo>
                <a:cubicBezTo>
                  <a:pt x="3041250" y="7161487"/>
                  <a:pt x="3036498" y="7085540"/>
                  <a:pt x="3036500" y="6996925"/>
                </a:cubicBezTo>
                <a:lnTo>
                  <a:pt x="3046001" y="6807053"/>
                </a:lnTo>
                <a:lnTo>
                  <a:pt x="3064986" y="6674134"/>
                </a:lnTo>
                <a:lnTo>
                  <a:pt x="3093469" y="6493756"/>
                </a:lnTo>
                <a:lnTo>
                  <a:pt x="3093471" y="6541226"/>
                </a:lnTo>
                <a:cubicBezTo>
                  <a:pt x="3093471" y="6585529"/>
                  <a:pt x="3099797" y="6614016"/>
                  <a:pt x="3112455" y="6626665"/>
                </a:cubicBezTo>
                <a:lnTo>
                  <a:pt x="3131439" y="6389324"/>
                </a:lnTo>
                <a:cubicBezTo>
                  <a:pt x="3131439" y="6354512"/>
                  <a:pt x="3131144" y="6322967"/>
                  <a:pt x="3130549" y="6294683"/>
                </a:cubicBezTo>
                <a:lnTo>
                  <a:pt x="3130056" y="6280783"/>
                </a:lnTo>
                <a:lnTo>
                  <a:pt x="3113446" y="6294738"/>
                </a:lnTo>
                <a:cubicBezTo>
                  <a:pt x="3040596" y="6355690"/>
                  <a:pt x="2987660" y="6400935"/>
                  <a:pt x="2954644" y="6430478"/>
                </a:cubicBezTo>
                <a:cubicBezTo>
                  <a:pt x="2902764" y="6476905"/>
                  <a:pt x="2878928" y="6502473"/>
                  <a:pt x="2883151" y="6507192"/>
                </a:cubicBezTo>
                <a:cubicBezTo>
                  <a:pt x="2891594" y="6516626"/>
                  <a:pt x="2902885" y="6515009"/>
                  <a:pt x="2917033" y="6502349"/>
                </a:cubicBezTo>
                <a:cubicBezTo>
                  <a:pt x="2931185" y="6489683"/>
                  <a:pt x="2951416" y="6488570"/>
                  <a:pt x="2977733" y="6498995"/>
                </a:cubicBezTo>
                <a:lnTo>
                  <a:pt x="2936028" y="6523577"/>
                </a:lnTo>
                <a:lnTo>
                  <a:pt x="2895068" y="6534743"/>
                </a:lnTo>
                <a:cubicBezTo>
                  <a:pt x="2840457" y="6549649"/>
                  <a:pt x="2799000" y="6569758"/>
                  <a:pt x="2770700" y="6595084"/>
                </a:cubicBezTo>
                <a:lnTo>
                  <a:pt x="2755809" y="6621147"/>
                </a:lnTo>
                <a:cubicBezTo>
                  <a:pt x="2764739" y="6621642"/>
                  <a:pt x="2763996" y="6635047"/>
                  <a:pt x="2753571" y="6661363"/>
                </a:cubicBezTo>
                <a:cubicBezTo>
                  <a:pt x="2748856" y="6665581"/>
                  <a:pt x="2743887" y="6674278"/>
                  <a:pt x="2738679" y="6687426"/>
                </a:cubicBezTo>
                <a:cubicBezTo>
                  <a:pt x="2713611" y="6735347"/>
                  <a:pt x="2696358" y="6763522"/>
                  <a:pt x="2686924" y="6771964"/>
                </a:cubicBezTo>
                <a:cubicBezTo>
                  <a:pt x="2677492" y="6780406"/>
                  <a:pt x="2671161" y="6773331"/>
                  <a:pt x="2667931" y="6750738"/>
                </a:cubicBezTo>
                <a:cubicBezTo>
                  <a:pt x="2673146" y="6737582"/>
                  <a:pt x="2678356" y="6724420"/>
                  <a:pt x="2683564" y="6711271"/>
                </a:cubicBezTo>
                <a:lnTo>
                  <a:pt x="2699206" y="6671798"/>
                </a:lnTo>
                <a:lnTo>
                  <a:pt x="2692133" y="6678127"/>
                </a:lnTo>
                <a:cubicBezTo>
                  <a:pt x="2682698" y="6686569"/>
                  <a:pt x="2655083" y="6719770"/>
                  <a:pt x="2609282" y="6777743"/>
                </a:cubicBezTo>
                <a:cubicBezTo>
                  <a:pt x="2563481" y="6835715"/>
                  <a:pt x="2535866" y="6868917"/>
                  <a:pt x="2526432" y="6877357"/>
                </a:cubicBezTo>
                <a:lnTo>
                  <a:pt x="2519358" y="6883687"/>
                </a:lnTo>
                <a:cubicBezTo>
                  <a:pt x="2524574" y="6870532"/>
                  <a:pt x="2537112" y="6846576"/>
                  <a:pt x="2556972" y="6811817"/>
                </a:cubicBezTo>
                <a:lnTo>
                  <a:pt x="2564789" y="6792083"/>
                </a:lnTo>
                <a:lnTo>
                  <a:pt x="2581167" y="6739200"/>
                </a:lnTo>
                <a:lnTo>
                  <a:pt x="2644835" y="6682227"/>
                </a:lnTo>
                <a:cubicBezTo>
                  <a:pt x="2644835" y="6682227"/>
                  <a:pt x="2633545" y="6683842"/>
                  <a:pt x="2610956" y="6687067"/>
                </a:cubicBezTo>
                <a:cubicBezTo>
                  <a:pt x="2588360" y="6690299"/>
                  <a:pt x="2574957" y="6689557"/>
                  <a:pt x="2570734" y="6684836"/>
                </a:cubicBezTo>
                <a:lnTo>
                  <a:pt x="2640739" y="6634929"/>
                </a:lnTo>
                <a:cubicBezTo>
                  <a:pt x="2691628" y="6606378"/>
                  <a:pt x="2713350" y="6578451"/>
                  <a:pt x="2705901" y="6551143"/>
                </a:cubicBezTo>
                <a:cubicBezTo>
                  <a:pt x="2722032" y="6502732"/>
                  <a:pt x="2727991" y="6476174"/>
                  <a:pt x="2723768" y="6471452"/>
                </a:cubicBezTo>
                <a:cubicBezTo>
                  <a:pt x="2719549" y="6466739"/>
                  <a:pt x="2702789" y="6485976"/>
                  <a:pt x="2673503" y="6529171"/>
                </a:cubicBezTo>
                <a:lnTo>
                  <a:pt x="2652275" y="6548166"/>
                </a:lnTo>
                <a:cubicBezTo>
                  <a:pt x="2491916" y="6691665"/>
                  <a:pt x="2409626" y="6761064"/>
                  <a:pt x="2405402" y="6756344"/>
                </a:cubicBezTo>
                <a:cubicBezTo>
                  <a:pt x="2401185" y="6751629"/>
                  <a:pt x="2401434" y="6747158"/>
                  <a:pt x="2406147" y="6742940"/>
                </a:cubicBezTo>
                <a:lnTo>
                  <a:pt x="2413970" y="6723200"/>
                </a:lnTo>
                <a:cubicBezTo>
                  <a:pt x="2405027" y="6722704"/>
                  <a:pt x="2390879" y="6735363"/>
                  <a:pt x="2371522" y="6761185"/>
                </a:cubicBezTo>
                <a:cubicBezTo>
                  <a:pt x="2328082" y="6817045"/>
                  <a:pt x="2302141" y="6840259"/>
                  <a:pt x="2293700" y="6830827"/>
                </a:cubicBezTo>
                <a:cubicBezTo>
                  <a:pt x="2289476" y="6826105"/>
                  <a:pt x="2298721" y="6800844"/>
                  <a:pt x="2321437" y="6755042"/>
                </a:cubicBezTo>
                <a:cubicBezTo>
                  <a:pt x="2344151" y="6709239"/>
                  <a:pt x="2360221" y="6682121"/>
                  <a:pt x="2369656" y="6673679"/>
                </a:cubicBezTo>
                <a:lnTo>
                  <a:pt x="2383802" y="6661019"/>
                </a:lnTo>
                <a:cubicBezTo>
                  <a:pt x="2389012" y="6647857"/>
                  <a:pt x="2395408" y="6633645"/>
                  <a:pt x="2402972" y="6618378"/>
                </a:cubicBezTo>
                <a:cubicBezTo>
                  <a:pt x="2410547" y="6603111"/>
                  <a:pt x="2419049" y="6591252"/>
                  <a:pt x="2428483" y="6582811"/>
                </a:cubicBezTo>
                <a:cubicBezTo>
                  <a:pt x="2438412" y="6565439"/>
                  <a:pt x="2454235" y="6542779"/>
                  <a:pt x="2475959" y="6514851"/>
                </a:cubicBezTo>
                <a:cubicBezTo>
                  <a:pt x="2497676" y="6486918"/>
                  <a:pt x="2515610" y="6466631"/>
                  <a:pt x="2529765" y="6453965"/>
                </a:cubicBezTo>
                <a:cubicBezTo>
                  <a:pt x="2544903" y="6423430"/>
                  <a:pt x="2548256" y="6403444"/>
                  <a:pt x="2539815" y="6394009"/>
                </a:cubicBezTo>
                <a:cubicBezTo>
                  <a:pt x="2540798" y="6376140"/>
                  <a:pt x="2546009" y="6362977"/>
                  <a:pt x="2555443" y="6354536"/>
                </a:cubicBezTo>
                <a:cubicBezTo>
                  <a:pt x="2569589" y="6341876"/>
                  <a:pt x="2585543" y="6316987"/>
                  <a:pt x="2603296" y="6279875"/>
                </a:cubicBezTo>
                <a:cubicBezTo>
                  <a:pt x="2621044" y="6242755"/>
                  <a:pt x="2639349" y="6215761"/>
                  <a:pt x="2658217" y="6198876"/>
                </a:cubicBezTo>
                <a:cubicBezTo>
                  <a:pt x="2681797" y="6177776"/>
                  <a:pt x="2689361" y="6162507"/>
                  <a:pt x="2680920" y="6153075"/>
                </a:cubicBezTo>
                <a:cubicBezTo>
                  <a:pt x="2676702" y="6148362"/>
                  <a:pt x="2658083" y="6160772"/>
                  <a:pt x="2625069" y="6190315"/>
                </a:cubicBezTo>
                <a:cubicBezTo>
                  <a:pt x="2544885" y="6262067"/>
                  <a:pt x="2482833" y="6330333"/>
                  <a:pt x="2438895" y="6395138"/>
                </a:cubicBezTo>
                <a:cubicBezTo>
                  <a:pt x="2355243" y="6529448"/>
                  <a:pt x="2313171" y="6601072"/>
                  <a:pt x="2312675" y="6610003"/>
                </a:cubicBezTo>
                <a:cubicBezTo>
                  <a:pt x="2312173" y="6618941"/>
                  <a:pt x="2302498" y="6631849"/>
                  <a:pt x="2283630" y="6648733"/>
                </a:cubicBezTo>
                <a:cubicBezTo>
                  <a:pt x="2251609" y="6660399"/>
                  <a:pt x="2252847" y="6638064"/>
                  <a:pt x="2287350" y="6581703"/>
                </a:cubicBezTo>
                <a:cubicBezTo>
                  <a:pt x="2283132" y="6576990"/>
                  <a:pt x="2285733" y="6570411"/>
                  <a:pt x="2295167" y="6561969"/>
                </a:cubicBezTo>
                <a:cubicBezTo>
                  <a:pt x="2300383" y="6548813"/>
                  <a:pt x="2302990" y="6542230"/>
                  <a:pt x="2302990" y="6542230"/>
                </a:cubicBezTo>
                <a:lnTo>
                  <a:pt x="2261281" y="6566817"/>
                </a:lnTo>
                <a:cubicBezTo>
                  <a:pt x="2256567" y="6571035"/>
                  <a:pt x="2242165" y="6588160"/>
                  <a:pt x="2218089" y="6618206"/>
                </a:cubicBezTo>
                <a:cubicBezTo>
                  <a:pt x="2194013" y="6648239"/>
                  <a:pt x="2167822" y="6675924"/>
                  <a:pt x="2139522" y="6701249"/>
                </a:cubicBezTo>
                <a:lnTo>
                  <a:pt x="2110478" y="6739979"/>
                </a:lnTo>
                <a:lnTo>
                  <a:pt x="2184207" y="6623048"/>
                </a:lnTo>
                <a:cubicBezTo>
                  <a:pt x="2227146" y="6576124"/>
                  <a:pt x="2269847" y="6533675"/>
                  <a:pt x="2312295" y="6495690"/>
                </a:cubicBezTo>
                <a:cubicBezTo>
                  <a:pt x="2454773" y="6351192"/>
                  <a:pt x="2515471" y="6267151"/>
                  <a:pt x="2494370" y="6243571"/>
                </a:cubicBezTo>
                <a:cubicBezTo>
                  <a:pt x="2475999" y="6251523"/>
                  <a:pt x="2457378" y="6263935"/>
                  <a:pt x="2438519" y="6280812"/>
                </a:cubicBezTo>
                <a:cubicBezTo>
                  <a:pt x="2292299" y="6411657"/>
                  <a:pt x="2175509" y="6537405"/>
                  <a:pt x="2088134" y="6658059"/>
                </a:cubicBezTo>
                <a:cubicBezTo>
                  <a:pt x="2039980" y="6718136"/>
                  <a:pt x="2010439" y="6765809"/>
                  <a:pt x="1999518" y="6801058"/>
                </a:cubicBezTo>
                <a:cubicBezTo>
                  <a:pt x="1978667" y="6853692"/>
                  <a:pt x="1963521" y="6884221"/>
                  <a:pt x="1954089" y="6892661"/>
                </a:cubicBezTo>
                <a:cubicBezTo>
                  <a:pt x="1944655" y="6901103"/>
                  <a:pt x="1944909" y="6896638"/>
                  <a:pt x="1954832" y="6879258"/>
                </a:cubicBezTo>
                <a:cubicBezTo>
                  <a:pt x="1954832" y="6879258"/>
                  <a:pt x="1957447" y="6872681"/>
                  <a:pt x="1962656" y="6859519"/>
                </a:cubicBezTo>
                <a:cubicBezTo>
                  <a:pt x="1968360" y="6837426"/>
                  <a:pt x="1969111" y="6824017"/>
                  <a:pt x="1964893" y="6819303"/>
                </a:cubicBezTo>
                <a:lnTo>
                  <a:pt x="1911641" y="6930648"/>
                </a:lnTo>
                <a:lnTo>
                  <a:pt x="1918722" y="6924311"/>
                </a:lnTo>
                <a:cubicBezTo>
                  <a:pt x="1923435" y="6920094"/>
                  <a:pt x="1922945" y="6929031"/>
                  <a:pt x="1917232" y="6951131"/>
                </a:cubicBezTo>
                <a:lnTo>
                  <a:pt x="1900110" y="7017416"/>
                </a:lnTo>
                <a:cubicBezTo>
                  <a:pt x="1913266" y="7022620"/>
                  <a:pt x="1932127" y="7005743"/>
                  <a:pt x="1956711" y="6966766"/>
                </a:cubicBezTo>
                <a:cubicBezTo>
                  <a:pt x="1970859" y="6954106"/>
                  <a:pt x="1977932" y="6947777"/>
                  <a:pt x="1977932" y="6947777"/>
                </a:cubicBezTo>
                <a:cubicBezTo>
                  <a:pt x="1989600" y="6979800"/>
                  <a:pt x="1973717" y="7023738"/>
                  <a:pt x="1930278" y="7079598"/>
                </a:cubicBezTo>
                <a:cubicBezTo>
                  <a:pt x="1896271" y="7127017"/>
                  <a:pt x="1872316" y="7195166"/>
                  <a:pt x="1858421" y="7284042"/>
                </a:cubicBezTo>
                <a:cubicBezTo>
                  <a:pt x="1853462" y="7373405"/>
                  <a:pt x="1834098" y="7399234"/>
                  <a:pt x="1800331" y="7361499"/>
                </a:cubicBezTo>
                <a:cubicBezTo>
                  <a:pt x="1796113" y="7356786"/>
                  <a:pt x="1795924" y="7339966"/>
                  <a:pt x="1799774" y="7311035"/>
                </a:cubicBezTo>
                <a:cubicBezTo>
                  <a:pt x="1803620" y="7282115"/>
                  <a:pt x="1804853" y="7259774"/>
                  <a:pt x="1803486" y="7244011"/>
                </a:cubicBezTo>
                <a:cubicBezTo>
                  <a:pt x="1802130" y="7228248"/>
                  <a:pt x="1788035" y="7219622"/>
                  <a:pt x="1761229" y="7218134"/>
                </a:cubicBezTo>
                <a:cubicBezTo>
                  <a:pt x="1752285" y="7217638"/>
                  <a:pt x="1743603" y="7212670"/>
                  <a:pt x="1735159" y="7203237"/>
                </a:cubicBezTo>
                <a:cubicBezTo>
                  <a:pt x="1722500" y="7189089"/>
                  <a:pt x="1711196" y="7190706"/>
                  <a:pt x="1701273" y="7208086"/>
                </a:cubicBezTo>
                <a:cubicBezTo>
                  <a:pt x="1696553" y="7212310"/>
                  <a:pt x="1689479" y="7218638"/>
                  <a:pt x="1680045" y="7227081"/>
                </a:cubicBezTo>
                <a:cubicBezTo>
                  <a:pt x="1655472" y="7266058"/>
                  <a:pt x="1638965" y="7280830"/>
                  <a:pt x="1630524" y="7271395"/>
                </a:cubicBezTo>
                <a:cubicBezTo>
                  <a:pt x="1626300" y="7266676"/>
                  <a:pt x="1616625" y="7279583"/>
                  <a:pt x="1601478" y="7310124"/>
                </a:cubicBezTo>
                <a:cubicBezTo>
                  <a:pt x="1591549" y="7327497"/>
                  <a:pt x="1584229" y="7338300"/>
                  <a:pt x="1579514" y="7342517"/>
                </a:cubicBezTo>
                <a:cubicBezTo>
                  <a:pt x="1570081" y="7350960"/>
                  <a:pt x="1564241" y="7334947"/>
                  <a:pt x="1562006" y="7294482"/>
                </a:cubicBezTo>
                <a:cubicBezTo>
                  <a:pt x="1563493" y="7267677"/>
                  <a:pt x="1557910" y="7247186"/>
                  <a:pt x="1545248" y="7233039"/>
                </a:cubicBezTo>
                <a:cubicBezTo>
                  <a:pt x="1532590" y="7218891"/>
                  <a:pt x="1530164" y="7201949"/>
                  <a:pt x="1537983" y="7182215"/>
                </a:cubicBezTo>
                <a:cubicBezTo>
                  <a:pt x="1545807" y="7162477"/>
                  <a:pt x="1558396" y="7157574"/>
                  <a:pt x="1575781" y="7167504"/>
                </a:cubicBezTo>
                <a:cubicBezTo>
                  <a:pt x="1584713" y="7168000"/>
                  <a:pt x="1592725" y="7165081"/>
                  <a:pt x="1599799" y="7158751"/>
                </a:cubicBezTo>
                <a:cubicBezTo>
                  <a:pt x="1606873" y="7152420"/>
                  <a:pt x="1608672" y="7140198"/>
                  <a:pt x="1605192" y="7122073"/>
                </a:cubicBezTo>
                <a:cubicBezTo>
                  <a:pt x="1601718" y="7103944"/>
                  <a:pt x="1595753" y="7090169"/>
                  <a:pt x="1587312" y="7080734"/>
                </a:cubicBezTo>
                <a:lnTo>
                  <a:pt x="1568323" y="7059514"/>
                </a:lnTo>
                <a:cubicBezTo>
                  <a:pt x="1565345" y="7113140"/>
                  <a:pt x="1559139" y="7144171"/>
                  <a:pt x="1549712" y="7152607"/>
                </a:cubicBezTo>
                <a:cubicBezTo>
                  <a:pt x="1536060" y="7156336"/>
                  <a:pt x="1527552" y="7168187"/>
                  <a:pt x="1524199" y="7188174"/>
                </a:cubicBezTo>
                <a:cubicBezTo>
                  <a:pt x="1520855" y="7208154"/>
                  <a:pt x="1516826" y="7220260"/>
                  <a:pt x="1512107" y="7224484"/>
                </a:cubicBezTo>
                <a:cubicBezTo>
                  <a:pt x="1507881" y="7219765"/>
                  <a:pt x="1505152" y="7188232"/>
                  <a:pt x="1503902" y="7129897"/>
                </a:cubicBezTo>
                <a:cubicBezTo>
                  <a:pt x="1502416" y="7156704"/>
                  <a:pt x="1497772" y="7179985"/>
                  <a:pt x="1489949" y="7199724"/>
                </a:cubicBezTo>
                <a:cubicBezTo>
                  <a:pt x="1482130" y="7219457"/>
                  <a:pt x="1466927" y="7230937"/>
                  <a:pt x="1444332" y="7234169"/>
                </a:cubicBezTo>
                <a:cubicBezTo>
                  <a:pt x="1440108" y="7229448"/>
                  <a:pt x="1420128" y="7226103"/>
                  <a:pt x="1384375" y="7224120"/>
                </a:cubicBezTo>
                <a:cubicBezTo>
                  <a:pt x="1375443" y="7223624"/>
                  <a:pt x="1376436" y="7205748"/>
                  <a:pt x="1387350" y="7170493"/>
                </a:cubicBezTo>
                <a:cubicBezTo>
                  <a:pt x="1409200" y="7099991"/>
                  <a:pt x="1408321" y="7075289"/>
                  <a:pt x="1384741" y="7096390"/>
                </a:cubicBezTo>
                <a:cubicBezTo>
                  <a:pt x="1380029" y="7100608"/>
                  <a:pt x="1375066" y="7109298"/>
                  <a:pt x="1369850" y="7122453"/>
                </a:cubicBezTo>
                <a:cubicBezTo>
                  <a:pt x="1345773" y="7152499"/>
                  <a:pt x="1324055" y="7220773"/>
                  <a:pt x="1304700" y="7327268"/>
                </a:cubicBezTo>
                <a:cubicBezTo>
                  <a:pt x="1285340" y="7433771"/>
                  <a:pt x="1279632" y="7496203"/>
                  <a:pt x="1287585" y="7514576"/>
                </a:cubicBezTo>
                <a:cubicBezTo>
                  <a:pt x="1304468" y="7533443"/>
                  <a:pt x="1310295" y="7549454"/>
                  <a:pt x="1305086" y="7562617"/>
                </a:cubicBezTo>
                <a:lnTo>
                  <a:pt x="1260765" y="7513089"/>
                </a:lnTo>
                <a:lnTo>
                  <a:pt x="1249217" y="7438468"/>
                </a:lnTo>
                <a:lnTo>
                  <a:pt x="1251088" y="7445322"/>
                </a:lnTo>
                <a:lnTo>
                  <a:pt x="1258898" y="7425581"/>
                </a:lnTo>
                <a:cubicBezTo>
                  <a:pt x="1268834" y="7408202"/>
                  <a:pt x="1265355" y="7390078"/>
                  <a:pt x="1248470" y="7371210"/>
                </a:cubicBezTo>
                <a:lnTo>
                  <a:pt x="1242438" y="7358779"/>
                </a:lnTo>
                <a:lnTo>
                  <a:pt x="1242637" y="7355201"/>
                </a:lnTo>
                <a:lnTo>
                  <a:pt x="1256288" y="7351478"/>
                </a:lnTo>
                <a:cubicBezTo>
                  <a:pt x="1274659" y="7343538"/>
                  <a:pt x="1291287" y="7286184"/>
                  <a:pt x="1306174" y="7179434"/>
                </a:cubicBezTo>
                <a:cubicBezTo>
                  <a:pt x="1318583" y="7117378"/>
                  <a:pt x="1317711" y="7092671"/>
                  <a:pt x="1303564" y="7105330"/>
                </a:cubicBezTo>
                <a:cubicBezTo>
                  <a:pt x="1289409" y="7117996"/>
                  <a:pt x="1280294" y="7141028"/>
                  <a:pt x="1276206" y="7174413"/>
                </a:cubicBezTo>
                <a:cubicBezTo>
                  <a:pt x="1272110" y="7207804"/>
                  <a:pt x="1267460" y="7231076"/>
                  <a:pt x="1262245" y="7244233"/>
                </a:cubicBezTo>
                <a:cubicBezTo>
                  <a:pt x="1247099" y="7274774"/>
                  <a:pt x="1243754" y="7294754"/>
                  <a:pt x="1252196" y="7304189"/>
                </a:cubicBezTo>
                <a:cubicBezTo>
                  <a:pt x="1260632" y="7313615"/>
                  <a:pt x="1257776" y="7324670"/>
                  <a:pt x="1243629" y="7337331"/>
                </a:cubicBezTo>
                <a:lnTo>
                  <a:pt x="1242637" y="7355201"/>
                </a:lnTo>
                <a:lnTo>
                  <a:pt x="1240928" y="7355667"/>
                </a:lnTo>
                <a:lnTo>
                  <a:pt x="1242438" y="7358779"/>
                </a:lnTo>
                <a:lnTo>
                  <a:pt x="1240972" y="7385209"/>
                </a:lnTo>
                <a:lnTo>
                  <a:pt x="1226121" y="7289297"/>
                </a:lnTo>
                <a:cubicBezTo>
                  <a:pt x="1236546" y="7262979"/>
                  <a:pt x="1230959" y="7242502"/>
                  <a:pt x="1209362" y="7227852"/>
                </a:cubicBezTo>
                <a:cubicBezTo>
                  <a:pt x="1187766" y="7213204"/>
                  <a:pt x="1185772" y="7168273"/>
                  <a:pt x="1203397" y="7093050"/>
                </a:cubicBezTo>
                <a:cubicBezTo>
                  <a:pt x="1209599" y="7062026"/>
                  <a:pt x="1218166" y="7028883"/>
                  <a:pt x="1229083" y="6993627"/>
                </a:cubicBezTo>
                <a:lnTo>
                  <a:pt x="1236907" y="6973888"/>
                </a:lnTo>
                <a:cubicBezTo>
                  <a:pt x="1217046" y="7008648"/>
                  <a:pt x="1197684" y="7034461"/>
                  <a:pt x="1178818" y="7051346"/>
                </a:cubicBezTo>
                <a:lnTo>
                  <a:pt x="1171744" y="7057675"/>
                </a:lnTo>
                <a:cubicBezTo>
                  <a:pt x="1124574" y="7099884"/>
                  <a:pt x="1095538" y="7219293"/>
                  <a:pt x="1084629" y="7415912"/>
                </a:cubicBezTo>
                <a:cubicBezTo>
                  <a:pt x="986566" y="7325311"/>
                  <a:pt x="946965" y="7271571"/>
                  <a:pt x="965831" y="7254687"/>
                </a:cubicBezTo>
                <a:cubicBezTo>
                  <a:pt x="970050" y="7259399"/>
                  <a:pt x="976817" y="7238480"/>
                  <a:pt x="986117" y="7191934"/>
                </a:cubicBezTo>
                <a:cubicBezTo>
                  <a:pt x="995428" y="7145388"/>
                  <a:pt x="1001440" y="7097531"/>
                  <a:pt x="1004168" y="7048376"/>
                </a:cubicBezTo>
                <a:cubicBezTo>
                  <a:pt x="1006896" y="6999222"/>
                  <a:pt x="1006146" y="6972293"/>
                  <a:pt x="1001930" y="6967578"/>
                </a:cubicBezTo>
                <a:cubicBezTo>
                  <a:pt x="972387" y="6934565"/>
                  <a:pt x="995099" y="6808074"/>
                  <a:pt x="1070054" y="6588121"/>
                </a:cubicBezTo>
                <a:cubicBezTo>
                  <a:pt x="1145009" y="6368168"/>
                  <a:pt x="1213141" y="6230749"/>
                  <a:pt x="1274456" y="6175881"/>
                </a:cubicBezTo>
                <a:lnTo>
                  <a:pt x="1288604" y="6163219"/>
                </a:lnTo>
                <a:cubicBezTo>
                  <a:pt x="1293820" y="6150066"/>
                  <a:pt x="1294309" y="6141126"/>
                  <a:pt x="1290091" y="6136413"/>
                </a:cubicBezTo>
                <a:lnTo>
                  <a:pt x="1276688" y="6135670"/>
                </a:lnTo>
                <a:lnTo>
                  <a:pt x="1284511" y="6115930"/>
                </a:lnTo>
                <a:cubicBezTo>
                  <a:pt x="1270357" y="6128596"/>
                  <a:pt x="1232440" y="6185878"/>
                  <a:pt x="1170757" y="6287789"/>
                </a:cubicBezTo>
                <a:cubicBezTo>
                  <a:pt x="1109075" y="6389700"/>
                  <a:pt x="1077740" y="6449589"/>
                  <a:pt x="1076748" y="6467466"/>
                </a:cubicBezTo>
                <a:cubicBezTo>
                  <a:pt x="1071037" y="6489565"/>
                  <a:pt x="1061603" y="6498006"/>
                  <a:pt x="1048448" y="6492792"/>
                </a:cubicBezTo>
                <a:cubicBezTo>
                  <a:pt x="1040997" y="6465481"/>
                  <a:pt x="1073199" y="6389951"/>
                  <a:pt x="1145066" y="6266190"/>
                </a:cubicBezTo>
                <a:cubicBezTo>
                  <a:pt x="1216920" y="6142440"/>
                  <a:pt x="1296047" y="6029167"/>
                  <a:pt x="1382426" y="5926384"/>
                </a:cubicBezTo>
                <a:cubicBezTo>
                  <a:pt x="1387146" y="5922159"/>
                  <a:pt x="1397199" y="5902552"/>
                  <a:pt x="1412593" y="5867551"/>
                </a:cubicBezTo>
                <a:cubicBezTo>
                  <a:pt x="1427981" y="5832544"/>
                  <a:pt x="1442499" y="5813176"/>
                  <a:pt x="1456156" y="5809455"/>
                </a:cubicBezTo>
                <a:cubicBezTo>
                  <a:pt x="1460870" y="5805235"/>
                  <a:pt x="1469000" y="5800086"/>
                  <a:pt x="1480540" y="5793998"/>
                </a:cubicBezTo>
                <a:cubicBezTo>
                  <a:pt x="1492084" y="5787915"/>
                  <a:pt x="1500213" y="5782766"/>
                  <a:pt x="1504935" y="5778543"/>
                </a:cubicBezTo>
                <a:cubicBezTo>
                  <a:pt x="1542662" y="5744782"/>
                  <a:pt x="1648658" y="5611704"/>
                  <a:pt x="1822913" y="5379331"/>
                </a:cubicBezTo>
                <a:cubicBezTo>
                  <a:pt x="1850718" y="5362950"/>
                  <a:pt x="1869089" y="5354998"/>
                  <a:pt x="1878021" y="5355494"/>
                </a:cubicBezTo>
                <a:cubicBezTo>
                  <a:pt x="1885974" y="5373866"/>
                  <a:pt x="1894904" y="5374362"/>
                  <a:pt x="1904842" y="5356982"/>
                </a:cubicBezTo>
                <a:lnTo>
                  <a:pt x="1907232" y="5352413"/>
                </a:lnTo>
                <a:lnTo>
                  <a:pt x="1871861" y="5338268"/>
                </a:lnTo>
                <a:cubicBezTo>
                  <a:pt x="1849709" y="5331939"/>
                  <a:pt x="1829138" y="5328775"/>
                  <a:pt x="1810149" y="5328775"/>
                </a:cubicBezTo>
                <a:lnTo>
                  <a:pt x="1781673" y="5338267"/>
                </a:lnTo>
                <a:cubicBezTo>
                  <a:pt x="1787998" y="5344592"/>
                  <a:pt x="1778507" y="5354085"/>
                  <a:pt x="1753187" y="5366743"/>
                </a:cubicBezTo>
                <a:cubicBezTo>
                  <a:pt x="1746863" y="5366743"/>
                  <a:pt x="1737361" y="5369910"/>
                  <a:pt x="1724712" y="5376235"/>
                </a:cubicBezTo>
                <a:cubicBezTo>
                  <a:pt x="1674075" y="5395230"/>
                  <a:pt x="1642431" y="5404720"/>
                  <a:pt x="1629769" y="5404721"/>
                </a:cubicBezTo>
                <a:cubicBezTo>
                  <a:pt x="1617110" y="5404721"/>
                  <a:pt x="1617111" y="5395229"/>
                  <a:pt x="1629771" y="5376235"/>
                </a:cubicBezTo>
                <a:cubicBezTo>
                  <a:pt x="1642431" y="5369910"/>
                  <a:pt x="1655089" y="5363577"/>
                  <a:pt x="1667740" y="5357251"/>
                </a:cubicBezTo>
                <a:lnTo>
                  <a:pt x="1705717" y="5338267"/>
                </a:lnTo>
                <a:lnTo>
                  <a:pt x="1696226" y="5338267"/>
                </a:lnTo>
                <a:cubicBezTo>
                  <a:pt x="1683566" y="5338266"/>
                  <a:pt x="1640846" y="5344591"/>
                  <a:pt x="1568058" y="5357251"/>
                </a:cubicBezTo>
                <a:cubicBezTo>
                  <a:pt x="1495269" y="5369911"/>
                  <a:pt x="1452549" y="5376236"/>
                  <a:pt x="1439889" y="5376235"/>
                </a:cubicBezTo>
                <a:lnTo>
                  <a:pt x="1430398" y="5376235"/>
                </a:lnTo>
                <a:cubicBezTo>
                  <a:pt x="1443058" y="5369911"/>
                  <a:pt x="1468376" y="5360418"/>
                  <a:pt x="1506353" y="5347759"/>
                </a:cubicBezTo>
                <a:lnTo>
                  <a:pt x="1525339" y="5338267"/>
                </a:lnTo>
                <a:lnTo>
                  <a:pt x="1572808" y="5309780"/>
                </a:lnTo>
                <a:lnTo>
                  <a:pt x="1658246" y="5309780"/>
                </a:lnTo>
                <a:cubicBezTo>
                  <a:pt x="1658246" y="5309780"/>
                  <a:pt x="1648755" y="5303456"/>
                  <a:pt x="1629771" y="5290796"/>
                </a:cubicBezTo>
                <a:cubicBezTo>
                  <a:pt x="1610778" y="5278138"/>
                  <a:pt x="1601285" y="5268645"/>
                  <a:pt x="1601285" y="5262310"/>
                </a:cubicBezTo>
                <a:lnTo>
                  <a:pt x="1686733" y="5271804"/>
                </a:lnTo>
                <a:cubicBezTo>
                  <a:pt x="1743695" y="5284462"/>
                  <a:pt x="1778507" y="5278137"/>
                  <a:pt x="1791165" y="5252819"/>
                </a:cubicBezTo>
                <a:cubicBezTo>
                  <a:pt x="1835468" y="5227499"/>
                  <a:pt x="1857620" y="5211683"/>
                  <a:pt x="1857619" y="5205348"/>
                </a:cubicBezTo>
                <a:cubicBezTo>
                  <a:pt x="1857620" y="5199023"/>
                  <a:pt x="1832300" y="5202182"/>
                  <a:pt x="1781672" y="5214841"/>
                </a:cubicBezTo>
                <a:lnTo>
                  <a:pt x="1753187" y="5214840"/>
                </a:lnTo>
                <a:cubicBezTo>
                  <a:pt x="1537997" y="5214840"/>
                  <a:pt x="1430398" y="5211683"/>
                  <a:pt x="1430398" y="5205348"/>
                </a:cubicBezTo>
                <a:cubicBezTo>
                  <a:pt x="1430398" y="5199024"/>
                  <a:pt x="1433564" y="5195856"/>
                  <a:pt x="1439889" y="5195855"/>
                </a:cubicBezTo>
                <a:lnTo>
                  <a:pt x="1458883" y="5186363"/>
                </a:lnTo>
                <a:cubicBezTo>
                  <a:pt x="1452549" y="5180029"/>
                  <a:pt x="1433564" y="5180030"/>
                  <a:pt x="1401921" y="5186364"/>
                </a:cubicBezTo>
                <a:cubicBezTo>
                  <a:pt x="1332299" y="5199023"/>
                  <a:pt x="1297489" y="5199023"/>
                  <a:pt x="1297489" y="5186364"/>
                </a:cubicBezTo>
                <a:cubicBezTo>
                  <a:pt x="1297489" y="5180029"/>
                  <a:pt x="1321225" y="5167371"/>
                  <a:pt x="1368694" y="5148386"/>
                </a:cubicBezTo>
                <a:cubicBezTo>
                  <a:pt x="1416166" y="5129401"/>
                  <a:pt x="1446225" y="5119909"/>
                  <a:pt x="1458884" y="5119909"/>
                </a:cubicBezTo>
                <a:lnTo>
                  <a:pt x="1477867" y="5119910"/>
                </a:lnTo>
                <a:cubicBezTo>
                  <a:pt x="1490527" y="5113575"/>
                  <a:pt x="1504770" y="5107249"/>
                  <a:pt x="1520587" y="5100916"/>
                </a:cubicBezTo>
                <a:cubicBezTo>
                  <a:pt x="1536413" y="5094591"/>
                  <a:pt x="1550656" y="5091424"/>
                  <a:pt x="1563315" y="5091424"/>
                </a:cubicBezTo>
                <a:cubicBezTo>
                  <a:pt x="1582299" y="5085098"/>
                  <a:pt x="1609201" y="5078765"/>
                  <a:pt x="1644013" y="5072440"/>
                </a:cubicBezTo>
                <a:cubicBezTo>
                  <a:pt x="1678823" y="5066105"/>
                  <a:pt x="1705717" y="5062947"/>
                  <a:pt x="1724710" y="5062947"/>
                </a:cubicBezTo>
                <a:cubicBezTo>
                  <a:pt x="1756354" y="5050288"/>
                  <a:pt x="1772181" y="5037629"/>
                  <a:pt x="1772181" y="5024969"/>
                </a:cubicBezTo>
                <a:cubicBezTo>
                  <a:pt x="1784831" y="5012310"/>
                  <a:pt x="1797489" y="5005976"/>
                  <a:pt x="1810149" y="5005976"/>
                </a:cubicBezTo>
                <a:cubicBezTo>
                  <a:pt x="1829133" y="5005976"/>
                  <a:pt x="1857619" y="4998068"/>
                  <a:pt x="1895597" y="4982250"/>
                </a:cubicBezTo>
                <a:cubicBezTo>
                  <a:pt x="1933574" y="4966423"/>
                  <a:pt x="1965218" y="4958515"/>
                  <a:pt x="1990537" y="4958516"/>
                </a:cubicBezTo>
                <a:cubicBezTo>
                  <a:pt x="2022181" y="4958516"/>
                  <a:pt x="2037997" y="4952182"/>
                  <a:pt x="2037997" y="4939521"/>
                </a:cubicBezTo>
                <a:cubicBezTo>
                  <a:pt x="2037999" y="4933196"/>
                  <a:pt x="2015846" y="4930029"/>
                  <a:pt x="1971542" y="4930029"/>
                </a:cubicBezTo>
                <a:cubicBezTo>
                  <a:pt x="1863944" y="4930029"/>
                  <a:pt x="1772181" y="4939522"/>
                  <a:pt x="1696226" y="4958515"/>
                </a:cubicBezTo>
                <a:cubicBezTo>
                  <a:pt x="1544323" y="5002817"/>
                  <a:pt x="1465208" y="5028136"/>
                  <a:pt x="1458884" y="5034462"/>
                </a:cubicBezTo>
                <a:cubicBezTo>
                  <a:pt x="1452549" y="5040786"/>
                  <a:pt x="1436732" y="5043953"/>
                  <a:pt x="1411412" y="5043954"/>
                </a:cubicBezTo>
                <a:cubicBezTo>
                  <a:pt x="1379768" y="5031294"/>
                  <a:pt x="1395586" y="5015477"/>
                  <a:pt x="1458883" y="4996483"/>
                </a:cubicBezTo>
                <a:cubicBezTo>
                  <a:pt x="1458883" y="4990159"/>
                  <a:pt x="1465208" y="4986991"/>
                  <a:pt x="1477867" y="4986992"/>
                </a:cubicBezTo>
                <a:cubicBezTo>
                  <a:pt x="1490527" y="4980666"/>
                  <a:pt x="1496862" y="4977500"/>
                  <a:pt x="1496862" y="4977500"/>
                </a:cubicBezTo>
                <a:lnTo>
                  <a:pt x="1449382" y="4968008"/>
                </a:lnTo>
                <a:cubicBezTo>
                  <a:pt x="1443058" y="4968006"/>
                  <a:pt x="1420905" y="4971165"/>
                  <a:pt x="1382927" y="4977499"/>
                </a:cubicBezTo>
                <a:cubicBezTo>
                  <a:pt x="1344958" y="4983823"/>
                  <a:pt x="1306982" y="4986991"/>
                  <a:pt x="1269003" y="4986991"/>
                </a:cubicBezTo>
                <a:lnTo>
                  <a:pt x="1221532" y="4996483"/>
                </a:lnTo>
                <a:lnTo>
                  <a:pt x="1354451" y="4958515"/>
                </a:lnTo>
                <a:cubicBezTo>
                  <a:pt x="1417739" y="4952180"/>
                  <a:pt x="1477867" y="4949023"/>
                  <a:pt x="1534830" y="4949023"/>
                </a:cubicBezTo>
                <a:cubicBezTo>
                  <a:pt x="1737359" y="4936354"/>
                  <a:pt x="1838635" y="4914202"/>
                  <a:pt x="1838635" y="4882558"/>
                </a:cubicBezTo>
                <a:cubicBezTo>
                  <a:pt x="1819642" y="4876234"/>
                  <a:pt x="1797491" y="4873066"/>
                  <a:pt x="1772181" y="4873066"/>
                </a:cubicBezTo>
                <a:cubicBezTo>
                  <a:pt x="1575965" y="4873066"/>
                  <a:pt x="1405079" y="4888893"/>
                  <a:pt x="1259510" y="4920537"/>
                </a:cubicBezTo>
                <a:cubicBezTo>
                  <a:pt x="1183566" y="4933196"/>
                  <a:pt x="1129760" y="4949024"/>
                  <a:pt x="1098115" y="4968007"/>
                </a:cubicBezTo>
                <a:cubicBezTo>
                  <a:pt x="1047477" y="4993326"/>
                  <a:pt x="1015835" y="5005976"/>
                  <a:pt x="1003177" y="5005975"/>
                </a:cubicBezTo>
                <a:cubicBezTo>
                  <a:pt x="990517" y="5005975"/>
                  <a:pt x="993684" y="5002817"/>
                  <a:pt x="1012668" y="4996483"/>
                </a:cubicBezTo>
                <a:cubicBezTo>
                  <a:pt x="1012668" y="4996483"/>
                  <a:pt x="1019002" y="4993326"/>
                  <a:pt x="1031661" y="4986991"/>
                </a:cubicBezTo>
                <a:cubicBezTo>
                  <a:pt x="1050645" y="4974332"/>
                  <a:pt x="1060146" y="4964840"/>
                  <a:pt x="1060148" y="4958515"/>
                </a:cubicBezTo>
                <a:lnTo>
                  <a:pt x="946214" y="5005976"/>
                </a:lnTo>
                <a:lnTo>
                  <a:pt x="955715" y="5005976"/>
                </a:lnTo>
                <a:cubicBezTo>
                  <a:pt x="962040" y="5005976"/>
                  <a:pt x="955715" y="5012310"/>
                  <a:pt x="936721" y="5024969"/>
                </a:cubicBezTo>
                <a:lnTo>
                  <a:pt x="879759" y="5062947"/>
                </a:lnTo>
                <a:cubicBezTo>
                  <a:pt x="886094" y="5075598"/>
                  <a:pt x="911403" y="5075597"/>
                  <a:pt x="955716" y="5062947"/>
                </a:cubicBezTo>
                <a:cubicBezTo>
                  <a:pt x="974700" y="5062948"/>
                  <a:pt x="984191" y="5062947"/>
                  <a:pt x="984191" y="5062947"/>
                </a:cubicBezTo>
                <a:cubicBezTo>
                  <a:pt x="971533" y="5094590"/>
                  <a:pt x="930396" y="5116742"/>
                  <a:pt x="860774" y="5129401"/>
                </a:cubicBezTo>
                <a:cubicBezTo>
                  <a:pt x="803813" y="5142060"/>
                  <a:pt x="740516" y="5176871"/>
                  <a:pt x="670894" y="5233834"/>
                </a:cubicBezTo>
                <a:cubicBezTo>
                  <a:pt x="607606" y="5297121"/>
                  <a:pt x="575954" y="5303455"/>
                  <a:pt x="575954" y="5252818"/>
                </a:cubicBezTo>
                <a:cubicBezTo>
                  <a:pt x="575954" y="5246494"/>
                  <a:pt x="587030" y="5233834"/>
                  <a:pt x="609190" y="5214841"/>
                </a:cubicBezTo>
                <a:cubicBezTo>
                  <a:pt x="631341" y="5195855"/>
                  <a:pt x="647159" y="5180029"/>
                  <a:pt x="656652" y="5167370"/>
                </a:cubicBezTo>
                <a:cubicBezTo>
                  <a:pt x="666153" y="5154720"/>
                  <a:pt x="661403" y="5138893"/>
                  <a:pt x="642417" y="5119909"/>
                </a:cubicBezTo>
                <a:cubicBezTo>
                  <a:pt x="636084" y="5113575"/>
                  <a:pt x="632925" y="5104084"/>
                  <a:pt x="632925" y="5091424"/>
                </a:cubicBezTo>
                <a:cubicBezTo>
                  <a:pt x="632925" y="5072440"/>
                  <a:pt x="623424" y="5066106"/>
                  <a:pt x="604440" y="5072439"/>
                </a:cubicBezTo>
                <a:cubicBezTo>
                  <a:pt x="598106" y="5072439"/>
                  <a:pt x="588612" y="5072439"/>
                  <a:pt x="575954" y="5072440"/>
                </a:cubicBezTo>
                <a:cubicBezTo>
                  <a:pt x="531650" y="5085099"/>
                  <a:pt x="509499" y="5085099"/>
                  <a:pt x="509501" y="5072439"/>
                </a:cubicBezTo>
                <a:cubicBezTo>
                  <a:pt x="509499" y="5066105"/>
                  <a:pt x="493682" y="5069272"/>
                  <a:pt x="462028" y="5081932"/>
                </a:cubicBezTo>
                <a:cubicBezTo>
                  <a:pt x="443045" y="5088257"/>
                  <a:pt x="430386" y="5091424"/>
                  <a:pt x="424060" y="5091425"/>
                </a:cubicBezTo>
                <a:cubicBezTo>
                  <a:pt x="411401" y="5091424"/>
                  <a:pt x="417727" y="5075597"/>
                  <a:pt x="443045" y="5043954"/>
                </a:cubicBezTo>
                <a:cubicBezTo>
                  <a:pt x="462029" y="5024969"/>
                  <a:pt x="471530" y="5005976"/>
                  <a:pt x="471533" y="4986991"/>
                </a:cubicBezTo>
                <a:cubicBezTo>
                  <a:pt x="471530" y="4968008"/>
                  <a:pt x="481024" y="4953764"/>
                  <a:pt x="500008" y="4944272"/>
                </a:cubicBezTo>
                <a:cubicBezTo>
                  <a:pt x="519001" y="4934780"/>
                  <a:pt x="531652" y="4939521"/>
                  <a:pt x="537984" y="4958515"/>
                </a:cubicBezTo>
                <a:cubicBezTo>
                  <a:pt x="544310" y="4964839"/>
                  <a:pt x="552228" y="4968008"/>
                  <a:pt x="561721" y="4968006"/>
                </a:cubicBezTo>
                <a:cubicBezTo>
                  <a:pt x="571213" y="4968007"/>
                  <a:pt x="580704" y="4960098"/>
                  <a:pt x="590197" y="4944272"/>
                </a:cubicBezTo>
                <a:cubicBezTo>
                  <a:pt x="599699" y="4928445"/>
                  <a:pt x="604440" y="4914202"/>
                  <a:pt x="604440" y="4901543"/>
                </a:cubicBezTo>
                <a:lnTo>
                  <a:pt x="604440" y="4873067"/>
                </a:lnTo>
                <a:cubicBezTo>
                  <a:pt x="566461" y="4911044"/>
                  <a:pt x="541143" y="4930029"/>
                  <a:pt x="528494" y="4930029"/>
                </a:cubicBezTo>
                <a:cubicBezTo>
                  <a:pt x="515834" y="4923705"/>
                  <a:pt x="501591" y="4926863"/>
                  <a:pt x="485765" y="4939521"/>
                </a:cubicBezTo>
                <a:cubicBezTo>
                  <a:pt x="469947" y="4952181"/>
                  <a:pt x="458873" y="4958515"/>
                  <a:pt x="452536" y="4958515"/>
                </a:cubicBezTo>
                <a:cubicBezTo>
                  <a:pt x="452537" y="4952181"/>
                  <a:pt x="471531" y="4926862"/>
                  <a:pt x="509501" y="4882559"/>
                </a:cubicBezTo>
                <a:cubicBezTo>
                  <a:pt x="490515" y="4901543"/>
                  <a:pt x="471530" y="4915796"/>
                  <a:pt x="452537" y="4925287"/>
                </a:cubicBezTo>
                <a:cubicBezTo>
                  <a:pt x="433554" y="4934780"/>
                  <a:pt x="414568" y="4933197"/>
                  <a:pt x="395576" y="4920537"/>
                </a:cubicBezTo>
                <a:cubicBezTo>
                  <a:pt x="395575" y="4914202"/>
                  <a:pt x="382915" y="4898385"/>
                  <a:pt x="357597" y="4873067"/>
                </a:cubicBezTo>
                <a:cubicBezTo>
                  <a:pt x="351273" y="4866741"/>
                  <a:pt x="363930" y="4854082"/>
                  <a:pt x="395576" y="4835089"/>
                </a:cubicBezTo>
                <a:cubicBezTo>
                  <a:pt x="458871" y="4797121"/>
                  <a:pt x="474688" y="4778127"/>
                  <a:pt x="443044" y="4778127"/>
                </a:cubicBezTo>
                <a:cubicBezTo>
                  <a:pt x="436720" y="4778127"/>
                  <a:pt x="427229" y="4781293"/>
                  <a:pt x="414569" y="4787619"/>
                </a:cubicBezTo>
                <a:cubicBezTo>
                  <a:pt x="376590" y="4793953"/>
                  <a:pt x="314878" y="4830347"/>
                  <a:pt x="229439" y="4896801"/>
                </a:cubicBezTo>
                <a:cubicBezTo>
                  <a:pt x="143991" y="4963256"/>
                  <a:pt x="98105" y="5005976"/>
                  <a:pt x="91779" y="5024970"/>
                </a:cubicBezTo>
                <a:cubicBezTo>
                  <a:pt x="91779" y="5050288"/>
                  <a:pt x="85445" y="5066106"/>
                  <a:pt x="72785" y="5072438"/>
                </a:cubicBezTo>
                <a:lnTo>
                  <a:pt x="72786" y="5005975"/>
                </a:lnTo>
                <a:lnTo>
                  <a:pt x="113940" y="4942670"/>
                </a:lnTo>
                <a:lnTo>
                  <a:pt x="110763" y="4949023"/>
                </a:lnTo>
                <a:lnTo>
                  <a:pt x="129748" y="4939521"/>
                </a:lnTo>
                <a:cubicBezTo>
                  <a:pt x="148741" y="4933195"/>
                  <a:pt x="158233" y="4917370"/>
                  <a:pt x="158233" y="4892052"/>
                </a:cubicBezTo>
                <a:lnTo>
                  <a:pt x="162029" y="4878764"/>
                </a:lnTo>
                <a:lnTo>
                  <a:pt x="164562" y="4876230"/>
                </a:lnTo>
                <a:lnTo>
                  <a:pt x="177219" y="4882559"/>
                </a:lnTo>
                <a:cubicBezTo>
                  <a:pt x="196202" y="4888893"/>
                  <a:pt x="246838" y="4857240"/>
                  <a:pt x="329121" y="4787619"/>
                </a:cubicBezTo>
                <a:cubicBezTo>
                  <a:pt x="379750" y="4749650"/>
                  <a:pt x="395576" y="4730656"/>
                  <a:pt x="376591" y="4730657"/>
                </a:cubicBezTo>
                <a:cubicBezTo>
                  <a:pt x="357596" y="4730656"/>
                  <a:pt x="335445" y="4741741"/>
                  <a:pt x="310136" y="4763893"/>
                </a:cubicBezTo>
                <a:cubicBezTo>
                  <a:pt x="284817" y="4786044"/>
                  <a:pt x="265833" y="4800288"/>
                  <a:pt x="253173" y="4806612"/>
                </a:cubicBezTo>
                <a:cubicBezTo>
                  <a:pt x="221520" y="4819271"/>
                  <a:pt x="205704" y="4831931"/>
                  <a:pt x="205704" y="4844590"/>
                </a:cubicBezTo>
                <a:cubicBezTo>
                  <a:pt x="205703" y="4857240"/>
                  <a:pt x="196202" y="4863575"/>
                  <a:pt x="177218" y="4863575"/>
                </a:cubicBezTo>
                <a:lnTo>
                  <a:pt x="164562" y="4876230"/>
                </a:lnTo>
                <a:lnTo>
                  <a:pt x="162978" y="4875439"/>
                </a:lnTo>
                <a:lnTo>
                  <a:pt x="162029" y="4878764"/>
                </a:lnTo>
                <a:lnTo>
                  <a:pt x="143310" y="4897481"/>
                </a:lnTo>
                <a:lnTo>
                  <a:pt x="196202" y="4816105"/>
                </a:lnTo>
                <a:cubicBezTo>
                  <a:pt x="221521" y="4803446"/>
                  <a:pt x="231013" y="4784460"/>
                  <a:pt x="224688" y="4759143"/>
                </a:cubicBezTo>
                <a:cubicBezTo>
                  <a:pt x="218363" y="4733823"/>
                  <a:pt x="246840" y="4699012"/>
                  <a:pt x="310136" y="4654710"/>
                </a:cubicBezTo>
                <a:cubicBezTo>
                  <a:pt x="335445" y="4635726"/>
                  <a:pt x="363931" y="4616742"/>
                  <a:pt x="395575" y="4597748"/>
                </a:cubicBezTo>
                <a:lnTo>
                  <a:pt x="414568" y="4588256"/>
                </a:lnTo>
                <a:cubicBezTo>
                  <a:pt x="376589" y="4600914"/>
                  <a:pt x="344946" y="4607239"/>
                  <a:pt x="319629" y="4607240"/>
                </a:cubicBezTo>
                <a:lnTo>
                  <a:pt x="310136" y="4607239"/>
                </a:lnTo>
                <a:cubicBezTo>
                  <a:pt x="246840" y="4607240"/>
                  <a:pt x="145575" y="4676861"/>
                  <a:pt x="6330" y="4816105"/>
                </a:cubicBezTo>
                <a:cubicBezTo>
                  <a:pt x="-6328" y="4683196"/>
                  <a:pt x="-3" y="4616742"/>
                  <a:pt x="25315" y="4616742"/>
                </a:cubicBezTo>
                <a:cubicBezTo>
                  <a:pt x="25315" y="4623066"/>
                  <a:pt x="44309" y="4611990"/>
                  <a:pt x="82278" y="4583504"/>
                </a:cubicBezTo>
                <a:cubicBezTo>
                  <a:pt x="120256" y="4555027"/>
                  <a:pt x="156650" y="4523376"/>
                  <a:pt x="191461" y="4488565"/>
                </a:cubicBezTo>
                <a:cubicBezTo>
                  <a:pt x="226271" y="4453753"/>
                  <a:pt x="243672" y="4433186"/>
                  <a:pt x="243672" y="4426861"/>
                </a:cubicBezTo>
                <a:cubicBezTo>
                  <a:pt x="243673" y="4382558"/>
                  <a:pt x="344947" y="4303443"/>
                  <a:pt x="547478" y="4189519"/>
                </a:cubicBezTo>
                <a:cubicBezTo>
                  <a:pt x="750007" y="4075595"/>
                  <a:pt x="892419" y="4018623"/>
                  <a:pt x="974698" y="4018623"/>
                </a:cubicBezTo>
                <a:lnTo>
                  <a:pt x="993683" y="4018623"/>
                </a:lnTo>
                <a:cubicBezTo>
                  <a:pt x="1006343" y="4012299"/>
                  <a:pt x="1012668" y="4005964"/>
                  <a:pt x="1012668" y="3999639"/>
                </a:cubicBezTo>
                <a:lnTo>
                  <a:pt x="1003177" y="3990146"/>
                </a:lnTo>
                <a:lnTo>
                  <a:pt x="1022170" y="3980655"/>
                </a:lnTo>
                <a:cubicBezTo>
                  <a:pt x="1003175" y="3980654"/>
                  <a:pt x="936721" y="3998055"/>
                  <a:pt x="822797" y="4032866"/>
                </a:cubicBezTo>
                <a:cubicBezTo>
                  <a:pt x="708872" y="4067676"/>
                  <a:pt x="645586" y="4091411"/>
                  <a:pt x="632926" y="4104071"/>
                </a:cubicBezTo>
                <a:cubicBezTo>
                  <a:pt x="613933" y="4116731"/>
                  <a:pt x="601273" y="4116731"/>
                  <a:pt x="594947" y="4104071"/>
                </a:cubicBezTo>
                <a:cubicBezTo>
                  <a:pt x="607607" y="4078753"/>
                  <a:pt x="681971" y="4043943"/>
                  <a:pt x="818056" y="3999639"/>
                </a:cubicBezTo>
                <a:cubicBezTo>
                  <a:pt x="954123" y="3955335"/>
                  <a:pt x="1088623" y="3923691"/>
                  <a:pt x="1221532" y="3904698"/>
                </a:cubicBezTo>
                <a:cubicBezTo>
                  <a:pt x="1227868" y="3904698"/>
                  <a:pt x="1248435" y="3896790"/>
                  <a:pt x="1283245" y="3880973"/>
                </a:cubicBezTo>
                <a:cubicBezTo>
                  <a:pt x="1318056" y="3865146"/>
                  <a:pt x="1341791" y="3860395"/>
                  <a:pt x="1354451" y="3866730"/>
                </a:cubicBezTo>
                <a:cubicBezTo>
                  <a:pt x="1360775" y="3866730"/>
                  <a:pt x="1370268" y="3868313"/>
                  <a:pt x="1382928" y="3871472"/>
                </a:cubicBezTo>
                <a:cubicBezTo>
                  <a:pt x="1395587" y="3874638"/>
                  <a:pt x="1405079" y="3876222"/>
                  <a:pt x="1411412" y="3876222"/>
                </a:cubicBezTo>
                <a:cubicBezTo>
                  <a:pt x="1449385" y="3876222"/>
                  <a:pt x="1553226" y="3860198"/>
                  <a:pt x="1722926" y="3828157"/>
                </a:cubicBezTo>
                <a:lnTo>
                  <a:pt x="1827622" y="3807735"/>
                </a:lnTo>
                <a:lnTo>
                  <a:pt x="1780663" y="3761593"/>
                </a:lnTo>
                <a:cubicBezTo>
                  <a:pt x="1671077" y="3654267"/>
                  <a:pt x="1530165" y="3517238"/>
                  <a:pt x="1357928" y="3350504"/>
                </a:cubicBezTo>
                <a:cubicBezTo>
                  <a:pt x="957749" y="2963110"/>
                  <a:pt x="759862" y="2767150"/>
                  <a:pt x="764268" y="2762599"/>
                </a:cubicBezTo>
                <a:cubicBezTo>
                  <a:pt x="768667" y="2758054"/>
                  <a:pt x="995746" y="2960259"/>
                  <a:pt x="1445513" y="3369222"/>
                </a:cubicBezTo>
                <a:cubicBezTo>
                  <a:pt x="1695038" y="3575548"/>
                  <a:pt x="1876363" y="3715841"/>
                  <a:pt x="1989466" y="3790093"/>
                </a:cubicBezTo>
                <a:lnTo>
                  <a:pt x="2025507" y="3815636"/>
                </a:lnTo>
                <a:lnTo>
                  <a:pt x="2048056" y="3807178"/>
                </a:lnTo>
                <a:lnTo>
                  <a:pt x="2043377" y="3802649"/>
                </a:lnTo>
                <a:cubicBezTo>
                  <a:pt x="2032009" y="3791644"/>
                  <a:pt x="2018368" y="3778438"/>
                  <a:pt x="2002451" y="3763031"/>
                </a:cubicBezTo>
                <a:lnTo>
                  <a:pt x="1947885" y="3710206"/>
                </a:lnTo>
                <a:cubicBezTo>
                  <a:pt x="1925144" y="3688190"/>
                  <a:pt x="1909154" y="3668305"/>
                  <a:pt x="1899920" y="3650550"/>
                </a:cubicBezTo>
                <a:cubicBezTo>
                  <a:pt x="1890679" y="3632802"/>
                  <a:pt x="1879236" y="3617315"/>
                  <a:pt x="1865597" y="3604111"/>
                </a:cubicBezTo>
                <a:cubicBezTo>
                  <a:pt x="1833764" y="3573296"/>
                  <a:pt x="1801999" y="3546955"/>
                  <a:pt x="1770320" y="3525090"/>
                </a:cubicBezTo>
                <a:cubicBezTo>
                  <a:pt x="1684205" y="3459346"/>
                  <a:pt x="1638953" y="3428751"/>
                  <a:pt x="1634546" y="3433302"/>
                </a:cubicBezTo>
                <a:cubicBezTo>
                  <a:pt x="1625741" y="3442397"/>
                  <a:pt x="1580415" y="3407322"/>
                  <a:pt x="1498561" y="3328083"/>
                </a:cubicBezTo>
                <a:lnTo>
                  <a:pt x="1396023" y="3215609"/>
                </a:lnTo>
                <a:cubicBezTo>
                  <a:pt x="1409517" y="3219869"/>
                  <a:pt x="1422831" y="3212934"/>
                  <a:pt x="1435968" y="3194823"/>
                </a:cubicBezTo>
                <a:cubicBezTo>
                  <a:pt x="1449101" y="3176704"/>
                  <a:pt x="1451115" y="3163239"/>
                  <a:pt x="1442027" y="3154440"/>
                </a:cubicBezTo>
                <a:cubicBezTo>
                  <a:pt x="1432931" y="3145636"/>
                  <a:pt x="1435134" y="3143360"/>
                  <a:pt x="1448629" y="3147621"/>
                </a:cubicBezTo>
                <a:cubicBezTo>
                  <a:pt x="1484713" y="3164933"/>
                  <a:pt x="1489120" y="3160382"/>
                  <a:pt x="1461840" y="3133974"/>
                </a:cubicBezTo>
                <a:cubicBezTo>
                  <a:pt x="1452592" y="3116219"/>
                  <a:pt x="1450177" y="3105065"/>
                  <a:pt x="1454576" y="3100520"/>
                </a:cubicBezTo>
                <a:cubicBezTo>
                  <a:pt x="1468078" y="3104775"/>
                  <a:pt x="1502003" y="3126609"/>
                  <a:pt x="1556354" y="3166009"/>
                </a:cubicBezTo>
                <a:cubicBezTo>
                  <a:pt x="1610701" y="3205412"/>
                  <a:pt x="1646831" y="3224969"/>
                  <a:pt x="1664725" y="3224672"/>
                </a:cubicBezTo>
                <a:cubicBezTo>
                  <a:pt x="1673682" y="3224527"/>
                  <a:pt x="1672428" y="3216715"/>
                  <a:pt x="1660991" y="3201235"/>
                </a:cubicBezTo>
                <a:cubicBezTo>
                  <a:pt x="1649553" y="3185756"/>
                  <a:pt x="1600631" y="3136193"/>
                  <a:pt x="1514228" y="3052549"/>
                </a:cubicBezTo>
                <a:cubicBezTo>
                  <a:pt x="1400542" y="2942495"/>
                  <a:pt x="1334742" y="2887614"/>
                  <a:pt x="1316850" y="2887911"/>
                </a:cubicBezTo>
                <a:cubicBezTo>
                  <a:pt x="1303493" y="2892601"/>
                  <a:pt x="1276358" y="2875136"/>
                  <a:pt x="1235432" y="2835518"/>
                </a:cubicBezTo>
                <a:cubicBezTo>
                  <a:pt x="1208143" y="2809103"/>
                  <a:pt x="1115499" y="2754658"/>
                  <a:pt x="957499" y="2672182"/>
                </a:cubicBezTo>
                <a:lnTo>
                  <a:pt x="850109" y="2673925"/>
                </a:lnTo>
                <a:cubicBezTo>
                  <a:pt x="858914" y="2664830"/>
                  <a:pt x="852022" y="2653749"/>
                  <a:pt x="829424" y="2640690"/>
                </a:cubicBezTo>
                <a:cubicBezTo>
                  <a:pt x="775140" y="2605760"/>
                  <a:pt x="788280" y="2587648"/>
                  <a:pt x="868825" y="2586341"/>
                </a:cubicBezTo>
                <a:cubicBezTo>
                  <a:pt x="922521" y="2585463"/>
                  <a:pt x="967351" y="2589214"/>
                  <a:pt x="1003293" y="2597585"/>
                </a:cubicBezTo>
                <a:lnTo>
                  <a:pt x="935078" y="2531550"/>
                </a:lnTo>
                <a:cubicBezTo>
                  <a:pt x="839577" y="2439100"/>
                  <a:pt x="798433" y="2386058"/>
                  <a:pt x="811644" y="2372411"/>
                </a:cubicBezTo>
                <a:cubicBezTo>
                  <a:pt x="824847" y="2358772"/>
                  <a:pt x="838204" y="2354082"/>
                  <a:pt x="851691" y="2358336"/>
                </a:cubicBezTo>
                <a:cubicBezTo>
                  <a:pt x="860358" y="2340290"/>
                  <a:pt x="864686" y="2331267"/>
                  <a:pt x="864686" y="2331267"/>
                </a:cubicBezTo>
                <a:cubicBezTo>
                  <a:pt x="855596" y="2322468"/>
                  <a:pt x="844298" y="2315939"/>
                  <a:pt x="830802" y="2311678"/>
                </a:cubicBezTo>
                <a:cubicBezTo>
                  <a:pt x="817302" y="2307424"/>
                  <a:pt x="803806" y="2303164"/>
                  <a:pt x="790306" y="2298910"/>
                </a:cubicBezTo>
                <a:cubicBezTo>
                  <a:pt x="776810" y="2294649"/>
                  <a:pt x="763309" y="2290396"/>
                  <a:pt x="749814" y="2286135"/>
                </a:cubicBezTo>
                <a:cubicBezTo>
                  <a:pt x="736318" y="2281887"/>
                  <a:pt x="729492" y="2275279"/>
                  <a:pt x="729354" y="2266329"/>
                </a:cubicBezTo>
                <a:cubicBezTo>
                  <a:pt x="729210" y="2257385"/>
                  <a:pt x="735737" y="2246086"/>
                  <a:pt x="748948" y="2232439"/>
                </a:cubicBezTo>
                <a:cubicBezTo>
                  <a:pt x="775356" y="2205160"/>
                  <a:pt x="793112" y="2195911"/>
                  <a:pt x="802209" y="2204718"/>
                </a:cubicBezTo>
                <a:cubicBezTo>
                  <a:pt x="815848" y="2217922"/>
                  <a:pt x="818263" y="2229074"/>
                  <a:pt x="809456" y="2238171"/>
                </a:cubicBezTo>
                <a:cubicBezTo>
                  <a:pt x="805058" y="2242715"/>
                  <a:pt x="821046" y="2262600"/>
                  <a:pt x="857429" y="2297821"/>
                </a:cubicBezTo>
                <a:cubicBezTo>
                  <a:pt x="893804" y="2333034"/>
                  <a:pt x="947797" y="2350063"/>
                  <a:pt x="1019399" y="2348901"/>
                </a:cubicBezTo>
                <a:lnTo>
                  <a:pt x="992112" y="2322486"/>
                </a:lnTo>
                <a:cubicBezTo>
                  <a:pt x="964825" y="2296071"/>
                  <a:pt x="964680" y="2287127"/>
                  <a:pt x="991676" y="2295641"/>
                </a:cubicBezTo>
                <a:lnTo>
                  <a:pt x="1011919" y="2302026"/>
                </a:lnTo>
                <a:cubicBezTo>
                  <a:pt x="1016325" y="2297475"/>
                  <a:pt x="945689" y="2220293"/>
                  <a:pt x="800022" y="2070476"/>
                </a:cubicBezTo>
                <a:lnTo>
                  <a:pt x="588132" y="1838920"/>
                </a:lnTo>
                <a:lnTo>
                  <a:pt x="669986" y="1918159"/>
                </a:lnTo>
                <a:cubicBezTo>
                  <a:pt x="747302" y="1993005"/>
                  <a:pt x="790345" y="2025870"/>
                  <a:pt x="799150" y="2016775"/>
                </a:cubicBezTo>
                <a:cubicBezTo>
                  <a:pt x="794467" y="2003426"/>
                  <a:pt x="783017" y="1987945"/>
                  <a:pt x="764825" y="1970334"/>
                </a:cubicBezTo>
                <a:cubicBezTo>
                  <a:pt x="673882" y="1882297"/>
                  <a:pt x="567228" y="1792263"/>
                  <a:pt x="444891" y="1700255"/>
                </a:cubicBezTo>
                <a:cubicBezTo>
                  <a:pt x="413198" y="1678392"/>
                  <a:pt x="403964" y="1660637"/>
                  <a:pt x="417168" y="1646997"/>
                </a:cubicBezTo>
                <a:cubicBezTo>
                  <a:pt x="430380" y="1633350"/>
                  <a:pt x="441527" y="1630929"/>
                  <a:pt x="450621" y="1639734"/>
                </a:cubicBezTo>
                <a:cubicBezTo>
                  <a:pt x="464261" y="1652937"/>
                  <a:pt x="473285" y="1657278"/>
                  <a:pt x="477691" y="1652726"/>
                </a:cubicBezTo>
                <a:cubicBezTo>
                  <a:pt x="482090" y="1648182"/>
                  <a:pt x="513849" y="1674518"/>
                  <a:pt x="572966" y="1731747"/>
                </a:cubicBezTo>
                <a:lnTo>
                  <a:pt x="668459" y="1824190"/>
                </a:lnTo>
                <a:cubicBezTo>
                  <a:pt x="827623" y="1978269"/>
                  <a:pt x="929210" y="2032569"/>
                  <a:pt x="973236" y="1987090"/>
                </a:cubicBezTo>
                <a:cubicBezTo>
                  <a:pt x="986440" y="1973450"/>
                  <a:pt x="1011094" y="1975290"/>
                  <a:pt x="1047179" y="1992602"/>
                </a:cubicBezTo>
                <a:cubicBezTo>
                  <a:pt x="1069771" y="2005669"/>
                  <a:pt x="1083273" y="2009922"/>
                  <a:pt x="1087671" y="2005378"/>
                </a:cubicBezTo>
                <a:cubicBezTo>
                  <a:pt x="1092071" y="2000834"/>
                  <a:pt x="1076083" y="1980948"/>
                  <a:pt x="1039705" y="1945734"/>
                </a:cubicBezTo>
                <a:cubicBezTo>
                  <a:pt x="985134" y="1892904"/>
                  <a:pt x="932915" y="1846762"/>
                  <a:pt x="883037" y="1807281"/>
                </a:cubicBezTo>
                <a:cubicBezTo>
                  <a:pt x="742508" y="1697663"/>
                  <a:pt x="647442" y="1632071"/>
                  <a:pt x="597855" y="1610492"/>
                </a:cubicBezTo>
                <a:cubicBezTo>
                  <a:pt x="521418" y="1589354"/>
                  <a:pt x="489806" y="1571962"/>
                  <a:pt x="503009" y="1558322"/>
                </a:cubicBezTo>
                <a:cubicBezTo>
                  <a:pt x="511814" y="1549226"/>
                  <a:pt x="523040" y="1551277"/>
                  <a:pt x="536681" y="1564482"/>
                </a:cubicBezTo>
                <a:cubicBezTo>
                  <a:pt x="559416" y="1586491"/>
                  <a:pt x="579664" y="1592882"/>
                  <a:pt x="597414" y="1583641"/>
                </a:cubicBezTo>
                <a:cubicBezTo>
                  <a:pt x="601819" y="1579089"/>
                  <a:pt x="594999" y="1572488"/>
                  <a:pt x="576953" y="1563834"/>
                </a:cubicBezTo>
                <a:cubicBezTo>
                  <a:pt x="527222" y="1533311"/>
                  <a:pt x="527002" y="1519875"/>
                  <a:pt x="576299" y="1523555"/>
                </a:cubicBezTo>
                <a:cubicBezTo>
                  <a:pt x="598752" y="1527671"/>
                  <a:pt x="600874" y="1520923"/>
                  <a:pt x="582684" y="1503312"/>
                </a:cubicBezTo>
                <a:lnTo>
                  <a:pt x="562217" y="1483500"/>
                </a:lnTo>
                <a:cubicBezTo>
                  <a:pt x="602569" y="1487323"/>
                  <a:pt x="656779" y="1517775"/>
                  <a:pt x="724841" y="1574860"/>
                </a:cubicBezTo>
                <a:cubicBezTo>
                  <a:pt x="788213" y="1618588"/>
                  <a:pt x="822102" y="1638183"/>
                  <a:pt x="826509" y="1633631"/>
                </a:cubicBezTo>
                <a:cubicBezTo>
                  <a:pt x="835314" y="1624536"/>
                  <a:pt x="871259" y="1632912"/>
                  <a:pt x="934340" y="1658739"/>
                </a:cubicBezTo>
                <a:cubicBezTo>
                  <a:pt x="1001967" y="1688979"/>
                  <a:pt x="1074436" y="1741512"/>
                  <a:pt x="1151745" y="1816352"/>
                </a:cubicBezTo>
                <a:cubicBezTo>
                  <a:pt x="1233599" y="1895589"/>
                  <a:pt x="1272328" y="1937479"/>
                  <a:pt x="1267922" y="1942030"/>
                </a:cubicBezTo>
                <a:cubicBezTo>
                  <a:pt x="1263523" y="1946574"/>
                  <a:pt x="1200144" y="1902839"/>
                  <a:pt x="1077793" y="1810832"/>
                </a:cubicBezTo>
                <a:cubicBezTo>
                  <a:pt x="1014429" y="1767098"/>
                  <a:pt x="978264" y="1745313"/>
                  <a:pt x="969313" y="1745452"/>
                </a:cubicBezTo>
                <a:lnTo>
                  <a:pt x="1030707" y="1804884"/>
                </a:lnTo>
                <a:cubicBezTo>
                  <a:pt x="1193832" y="1927560"/>
                  <a:pt x="1286623" y="1990962"/>
                  <a:pt x="1309068" y="1995070"/>
                </a:cubicBezTo>
                <a:cubicBezTo>
                  <a:pt x="1326968" y="1994780"/>
                  <a:pt x="1346072" y="2000063"/>
                  <a:pt x="1366400" y="2010926"/>
                </a:cubicBezTo>
                <a:cubicBezTo>
                  <a:pt x="1386715" y="2021788"/>
                  <a:pt x="1405892" y="2031549"/>
                  <a:pt x="1423938" y="2040204"/>
                </a:cubicBezTo>
                <a:lnTo>
                  <a:pt x="1451007" y="2053195"/>
                </a:lnTo>
                <a:cubicBezTo>
                  <a:pt x="1455406" y="2048651"/>
                  <a:pt x="1460950" y="2045202"/>
                  <a:pt x="1467619" y="2042854"/>
                </a:cubicBezTo>
                <a:cubicBezTo>
                  <a:pt x="1474300" y="2040505"/>
                  <a:pt x="1479836" y="2037063"/>
                  <a:pt x="1484243" y="2032511"/>
                </a:cubicBezTo>
                <a:cubicBezTo>
                  <a:pt x="1488641" y="2027967"/>
                  <a:pt x="1506614" y="2032154"/>
                  <a:pt x="1538156" y="2045068"/>
                </a:cubicBezTo>
                <a:cubicBezTo>
                  <a:pt x="1565297" y="2062526"/>
                  <a:pt x="1594343" y="2059815"/>
                  <a:pt x="1625310" y="2036933"/>
                </a:cubicBezTo>
                <a:cubicBezTo>
                  <a:pt x="1643060" y="2027692"/>
                  <a:pt x="1658691" y="2025206"/>
                  <a:pt x="1672179" y="2029460"/>
                </a:cubicBezTo>
                <a:cubicBezTo>
                  <a:pt x="1685681" y="2033714"/>
                  <a:pt x="1696900" y="2035772"/>
                  <a:pt x="1705857" y="2035627"/>
                </a:cubicBezTo>
                <a:cubicBezTo>
                  <a:pt x="1728302" y="2039735"/>
                  <a:pt x="1737470" y="2053018"/>
                  <a:pt x="1733356" y="2075469"/>
                </a:cubicBezTo>
                <a:cubicBezTo>
                  <a:pt x="1715455" y="2075760"/>
                  <a:pt x="1711055" y="2080304"/>
                  <a:pt x="1720149" y="2089110"/>
                </a:cubicBezTo>
                <a:cubicBezTo>
                  <a:pt x="1738342" y="2106719"/>
                  <a:pt x="1814070" y="2153606"/>
                  <a:pt x="1947351" y="2229771"/>
                </a:cubicBezTo>
                <a:cubicBezTo>
                  <a:pt x="2080631" y="2305935"/>
                  <a:pt x="2163113" y="2354952"/>
                  <a:pt x="2194799" y="2376822"/>
                </a:cubicBezTo>
                <a:cubicBezTo>
                  <a:pt x="2294263" y="2437870"/>
                  <a:pt x="2346199" y="2466119"/>
                  <a:pt x="2350598" y="2461574"/>
                </a:cubicBezTo>
                <a:lnTo>
                  <a:pt x="2343778" y="2454971"/>
                </a:lnTo>
                <a:cubicBezTo>
                  <a:pt x="2311939" y="2424151"/>
                  <a:pt x="2237275" y="2373887"/>
                  <a:pt x="2119767" y="2304186"/>
                </a:cubicBezTo>
                <a:lnTo>
                  <a:pt x="2112946" y="2297585"/>
                </a:lnTo>
                <a:cubicBezTo>
                  <a:pt x="2126296" y="2292888"/>
                  <a:pt x="2144262" y="2297068"/>
                  <a:pt x="2166860" y="2310128"/>
                </a:cubicBezTo>
                <a:cubicBezTo>
                  <a:pt x="2216446" y="2331708"/>
                  <a:pt x="2250196" y="2342353"/>
                  <a:pt x="2268089" y="2342056"/>
                </a:cubicBezTo>
                <a:lnTo>
                  <a:pt x="2267872" y="2328634"/>
                </a:lnTo>
                <a:cubicBezTo>
                  <a:pt x="2258777" y="2319829"/>
                  <a:pt x="2242933" y="2308899"/>
                  <a:pt x="2220342" y="2295834"/>
                </a:cubicBezTo>
                <a:lnTo>
                  <a:pt x="2172814" y="2263035"/>
                </a:lnTo>
                <a:cubicBezTo>
                  <a:pt x="2181613" y="2253946"/>
                  <a:pt x="2198375" y="2252554"/>
                  <a:pt x="2223097" y="2258866"/>
                </a:cubicBezTo>
                <a:cubicBezTo>
                  <a:pt x="2247817" y="2265177"/>
                  <a:pt x="2264731" y="2272736"/>
                  <a:pt x="2273820" y="2281534"/>
                </a:cubicBezTo>
                <a:cubicBezTo>
                  <a:pt x="2292018" y="2299151"/>
                  <a:pt x="2310058" y="2307810"/>
                  <a:pt x="2327957" y="2307520"/>
                </a:cubicBezTo>
                <a:cubicBezTo>
                  <a:pt x="2354802" y="2307083"/>
                  <a:pt x="2361411" y="2300256"/>
                  <a:pt x="2347770" y="2287053"/>
                </a:cubicBezTo>
                <a:cubicBezTo>
                  <a:pt x="2338676" y="2278248"/>
                  <a:pt x="2316078" y="2265189"/>
                  <a:pt x="2279986" y="2247870"/>
                </a:cubicBezTo>
                <a:lnTo>
                  <a:pt x="2205394" y="2202083"/>
                </a:lnTo>
                <a:cubicBezTo>
                  <a:pt x="2223004" y="2183892"/>
                  <a:pt x="2301705" y="2207234"/>
                  <a:pt x="2441522" y="2272105"/>
                </a:cubicBezTo>
                <a:lnTo>
                  <a:pt x="2583237" y="2316801"/>
                </a:lnTo>
                <a:cubicBezTo>
                  <a:pt x="2574432" y="2325898"/>
                  <a:pt x="2581252" y="2332498"/>
                  <a:pt x="2603704" y="2336613"/>
                </a:cubicBezTo>
                <a:cubicBezTo>
                  <a:pt x="2617205" y="2340867"/>
                  <a:pt x="2653437" y="2367138"/>
                  <a:pt x="2712402" y="2415417"/>
                </a:cubicBezTo>
                <a:cubicBezTo>
                  <a:pt x="2771375" y="2463689"/>
                  <a:pt x="2807612" y="2489966"/>
                  <a:pt x="2821107" y="2494214"/>
                </a:cubicBezTo>
                <a:cubicBezTo>
                  <a:pt x="2830208" y="2503024"/>
                  <a:pt x="2830274" y="2507497"/>
                  <a:pt x="2821332" y="2507642"/>
                </a:cubicBezTo>
                <a:cubicBezTo>
                  <a:pt x="2767629" y="2508514"/>
                  <a:pt x="2781486" y="2535140"/>
                  <a:pt x="2862906" y="2587534"/>
                </a:cubicBezTo>
                <a:cubicBezTo>
                  <a:pt x="2867456" y="2591940"/>
                  <a:pt x="2892360" y="2609435"/>
                  <a:pt x="2937613" y="2640032"/>
                </a:cubicBezTo>
                <a:cubicBezTo>
                  <a:pt x="2960243" y="2655333"/>
                  <a:pt x="2980607" y="2668991"/>
                  <a:pt x="2998705" y="2681006"/>
                </a:cubicBezTo>
                <a:lnTo>
                  <a:pt x="3042282" y="2709551"/>
                </a:lnTo>
                <a:lnTo>
                  <a:pt x="3042289" y="2709153"/>
                </a:lnTo>
                <a:cubicBezTo>
                  <a:pt x="3044764" y="2549438"/>
                  <a:pt x="3046002" y="2269816"/>
                  <a:pt x="3046002" y="1870283"/>
                </a:cubicBezTo>
                <a:cubicBezTo>
                  <a:pt x="3046001" y="1313310"/>
                  <a:pt x="3049158" y="1034833"/>
                  <a:pt x="3055494" y="1034833"/>
                </a:cubicBezTo>
                <a:cubicBezTo>
                  <a:pt x="3061818" y="1034833"/>
                  <a:pt x="3074478" y="1338629"/>
                  <a:pt x="3093469" y="1946229"/>
                </a:cubicBezTo>
                <a:cubicBezTo>
                  <a:pt x="3118781" y="2269018"/>
                  <a:pt x="3144099" y="2496876"/>
                  <a:pt x="3169417" y="2629785"/>
                </a:cubicBezTo>
                <a:cubicBezTo>
                  <a:pt x="3175741" y="2680423"/>
                  <a:pt x="3182078" y="2712067"/>
                  <a:pt x="3188401" y="2724725"/>
                </a:cubicBezTo>
                <a:cubicBezTo>
                  <a:pt x="3194736" y="2743710"/>
                  <a:pt x="3197894" y="2740544"/>
                  <a:pt x="3197894" y="2715224"/>
                </a:cubicBezTo>
                <a:cubicBezTo>
                  <a:pt x="3197894" y="2696240"/>
                  <a:pt x="3197894" y="2664597"/>
                  <a:pt x="3197894" y="2620294"/>
                </a:cubicBezTo>
                <a:lnTo>
                  <a:pt x="3197894" y="2544347"/>
                </a:lnTo>
                <a:cubicBezTo>
                  <a:pt x="3197894" y="2512694"/>
                  <a:pt x="3201062" y="2487375"/>
                  <a:pt x="3207394" y="2468391"/>
                </a:cubicBezTo>
                <a:cubicBezTo>
                  <a:pt x="3213720" y="2449406"/>
                  <a:pt x="3216887" y="2430413"/>
                  <a:pt x="3216887" y="2411428"/>
                </a:cubicBezTo>
                <a:cubicBezTo>
                  <a:pt x="3216887" y="2367126"/>
                  <a:pt x="3213720" y="2325981"/>
                  <a:pt x="3207396" y="2288011"/>
                </a:cubicBezTo>
                <a:cubicBezTo>
                  <a:pt x="3194736" y="2180412"/>
                  <a:pt x="3185243" y="2126618"/>
                  <a:pt x="3178910" y="2126618"/>
                </a:cubicBezTo>
                <a:cubicBezTo>
                  <a:pt x="3166250" y="2126618"/>
                  <a:pt x="3159925" y="2069656"/>
                  <a:pt x="3159925" y="1955730"/>
                </a:cubicBezTo>
                <a:lnTo>
                  <a:pt x="3169417" y="1803828"/>
                </a:lnTo>
                <a:cubicBezTo>
                  <a:pt x="3175743" y="1816488"/>
                  <a:pt x="3189986" y="1821229"/>
                  <a:pt x="3212137" y="1818071"/>
                </a:cubicBezTo>
                <a:cubicBezTo>
                  <a:pt x="3234288" y="1814904"/>
                  <a:pt x="3245364" y="1806985"/>
                  <a:pt x="3245364" y="1794336"/>
                </a:cubicBezTo>
                <a:cubicBezTo>
                  <a:pt x="3245364" y="1781677"/>
                  <a:pt x="3248531" y="1781678"/>
                  <a:pt x="3254857" y="1794336"/>
                </a:cubicBezTo>
                <a:cubicBezTo>
                  <a:pt x="3267515" y="1832305"/>
                  <a:pt x="3273851" y="1832305"/>
                  <a:pt x="3273850" y="1794335"/>
                </a:cubicBezTo>
                <a:cubicBezTo>
                  <a:pt x="3280175" y="1775343"/>
                  <a:pt x="3286508" y="1765851"/>
                  <a:pt x="3292833" y="1765850"/>
                </a:cubicBezTo>
                <a:cubicBezTo>
                  <a:pt x="3299170" y="1778510"/>
                  <a:pt x="3307078" y="1818070"/>
                  <a:pt x="3316569" y="1884526"/>
                </a:cubicBezTo>
                <a:cubicBezTo>
                  <a:pt x="3326062" y="1950981"/>
                  <a:pt x="3337138" y="1990541"/>
                  <a:pt x="3349796" y="2003192"/>
                </a:cubicBezTo>
                <a:cubicBezTo>
                  <a:pt x="3356130" y="2009526"/>
                  <a:pt x="3360873" y="2003192"/>
                  <a:pt x="3364039" y="1984207"/>
                </a:cubicBezTo>
                <a:cubicBezTo>
                  <a:pt x="3367208" y="1965223"/>
                  <a:pt x="3368791" y="1895602"/>
                  <a:pt x="3368790" y="1775343"/>
                </a:cubicBezTo>
                <a:cubicBezTo>
                  <a:pt x="3368790" y="1617116"/>
                  <a:pt x="3362456" y="1531667"/>
                  <a:pt x="3349796" y="1519018"/>
                </a:cubicBezTo>
                <a:cubicBezTo>
                  <a:pt x="3337138" y="1512682"/>
                  <a:pt x="3330812" y="1481039"/>
                  <a:pt x="3330812" y="1424077"/>
                </a:cubicBezTo>
                <a:cubicBezTo>
                  <a:pt x="3330812" y="1386100"/>
                  <a:pt x="3305494" y="1281666"/>
                  <a:pt x="3254857" y="1110779"/>
                </a:cubicBezTo>
                <a:lnTo>
                  <a:pt x="3178910" y="1034833"/>
                </a:lnTo>
                <a:cubicBezTo>
                  <a:pt x="3191569" y="1034834"/>
                  <a:pt x="3194736" y="1022174"/>
                  <a:pt x="3188401" y="996855"/>
                </a:cubicBezTo>
                <a:cubicBezTo>
                  <a:pt x="3175743" y="933559"/>
                  <a:pt x="3197894" y="930400"/>
                  <a:pt x="3254857" y="987362"/>
                </a:cubicBezTo>
                <a:cubicBezTo>
                  <a:pt x="3292833" y="1025331"/>
                  <a:pt x="3321321" y="1060152"/>
                  <a:pt x="3340305" y="1091795"/>
                </a:cubicBezTo>
                <a:lnTo>
                  <a:pt x="3340305" y="996856"/>
                </a:lnTo>
                <a:cubicBezTo>
                  <a:pt x="3340305" y="863937"/>
                  <a:pt x="3349796" y="797483"/>
                  <a:pt x="3368790" y="797482"/>
                </a:cubicBezTo>
                <a:cubicBezTo>
                  <a:pt x="3387774" y="797482"/>
                  <a:pt x="3400434" y="803817"/>
                  <a:pt x="3406758" y="816467"/>
                </a:cubicBezTo>
                <a:cubicBezTo>
                  <a:pt x="3425753" y="810142"/>
                  <a:pt x="3435244" y="806974"/>
                  <a:pt x="3435244" y="806974"/>
                </a:cubicBezTo>
                <a:cubicBezTo>
                  <a:pt x="3435244" y="794325"/>
                  <a:pt x="3432079" y="781665"/>
                  <a:pt x="3425753" y="769005"/>
                </a:cubicBezTo>
                <a:cubicBezTo>
                  <a:pt x="3419418" y="756346"/>
                  <a:pt x="3413094" y="743688"/>
                  <a:pt x="3406758" y="731028"/>
                </a:cubicBezTo>
                <a:cubicBezTo>
                  <a:pt x="3400433" y="718368"/>
                  <a:pt x="3394100" y="705709"/>
                  <a:pt x="3387774" y="693049"/>
                </a:cubicBezTo>
                <a:cubicBezTo>
                  <a:pt x="3381440" y="680400"/>
                  <a:pt x="3381440" y="670897"/>
                  <a:pt x="3387774" y="664574"/>
                </a:cubicBezTo>
                <a:cubicBezTo>
                  <a:pt x="3394100" y="658248"/>
                  <a:pt x="3406758" y="655080"/>
                  <a:pt x="3425751" y="655081"/>
                </a:cubicBezTo>
                <a:cubicBezTo>
                  <a:pt x="3463721" y="655080"/>
                  <a:pt x="3482714" y="661406"/>
                  <a:pt x="3482714" y="674065"/>
                </a:cubicBezTo>
                <a:cubicBezTo>
                  <a:pt x="3482714" y="693050"/>
                  <a:pt x="3476381" y="702542"/>
                  <a:pt x="3463721" y="702542"/>
                </a:cubicBezTo>
                <a:cubicBezTo>
                  <a:pt x="3457397" y="702542"/>
                  <a:pt x="3454228" y="727861"/>
                  <a:pt x="3454228" y="778498"/>
                </a:cubicBezTo>
                <a:cubicBezTo>
                  <a:pt x="3454228" y="829126"/>
                  <a:pt x="3479548" y="879763"/>
                  <a:pt x="3530185" y="930401"/>
                </a:cubicBezTo>
                <a:lnTo>
                  <a:pt x="3530185" y="892422"/>
                </a:lnTo>
                <a:cubicBezTo>
                  <a:pt x="3530185" y="854444"/>
                  <a:pt x="3536509" y="848120"/>
                  <a:pt x="3549170" y="873439"/>
                </a:cubicBezTo>
                <a:lnTo>
                  <a:pt x="3558662" y="892422"/>
                </a:lnTo>
                <a:cubicBezTo>
                  <a:pt x="3564994" y="892422"/>
                  <a:pt x="3571322" y="787990"/>
                  <a:pt x="3577645" y="579126"/>
                </a:cubicBezTo>
                <a:lnTo>
                  <a:pt x="3596638" y="265828"/>
                </a:lnTo>
                <a:lnTo>
                  <a:pt x="3596638" y="379752"/>
                </a:lnTo>
                <a:cubicBezTo>
                  <a:pt x="3596638" y="487362"/>
                  <a:pt x="3602964" y="541147"/>
                  <a:pt x="3615622" y="541147"/>
                </a:cubicBezTo>
                <a:cubicBezTo>
                  <a:pt x="3621957" y="528497"/>
                  <a:pt x="3625115" y="509504"/>
                  <a:pt x="3625115" y="484184"/>
                </a:cubicBezTo>
                <a:cubicBezTo>
                  <a:pt x="3625115" y="357610"/>
                  <a:pt x="3615624" y="218357"/>
                  <a:pt x="3596640" y="66465"/>
                </a:cubicBezTo>
                <a:cubicBezTo>
                  <a:pt x="3590306" y="28486"/>
                  <a:pt x="3596640" y="9503"/>
                  <a:pt x="3615624" y="9503"/>
                </a:cubicBezTo>
                <a:cubicBezTo>
                  <a:pt x="3634617" y="9502"/>
                  <a:pt x="3644110" y="15827"/>
                  <a:pt x="3644110" y="28487"/>
                </a:cubicBezTo>
                <a:cubicBezTo>
                  <a:pt x="3644110" y="47471"/>
                  <a:pt x="3647266" y="56972"/>
                  <a:pt x="3653601" y="56973"/>
                </a:cubicBezTo>
                <a:cubicBezTo>
                  <a:pt x="3659926" y="56973"/>
                  <a:pt x="3663092" y="98108"/>
                  <a:pt x="3663094" y="180389"/>
                </a:cubicBezTo>
                <a:lnTo>
                  <a:pt x="3663094" y="313299"/>
                </a:lnTo>
                <a:cubicBezTo>
                  <a:pt x="3663094" y="534822"/>
                  <a:pt x="3694738" y="645581"/>
                  <a:pt x="3758033" y="645580"/>
                </a:cubicBezTo>
                <a:cubicBezTo>
                  <a:pt x="3777019" y="645579"/>
                  <a:pt x="3792844" y="664574"/>
                  <a:pt x="3805504" y="702541"/>
                </a:cubicBezTo>
                <a:cubicBezTo>
                  <a:pt x="3811830" y="727861"/>
                  <a:pt x="3818164" y="740519"/>
                  <a:pt x="3824488" y="740519"/>
                </a:cubicBezTo>
                <a:cubicBezTo>
                  <a:pt x="3830814" y="740520"/>
                  <a:pt x="3833981" y="715202"/>
                  <a:pt x="3833981" y="664573"/>
                </a:cubicBezTo>
                <a:cubicBezTo>
                  <a:pt x="3833979" y="588617"/>
                  <a:pt x="3830812" y="519005"/>
                  <a:pt x="3824488" y="455709"/>
                </a:cubicBezTo>
                <a:cubicBezTo>
                  <a:pt x="3805504" y="278496"/>
                  <a:pt x="3786511" y="164572"/>
                  <a:pt x="3767526" y="113935"/>
                </a:cubicBezTo>
                <a:cubicBezTo>
                  <a:pt x="3729549" y="44313"/>
                  <a:pt x="3720056" y="9502"/>
                  <a:pt x="3739040" y="9503"/>
                </a:cubicBezTo>
                <a:cubicBezTo>
                  <a:pt x="3751700" y="9504"/>
                  <a:pt x="3758033" y="18995"/>
                  <a:pt x="3758033" y="37979"/>
                </a:cubicBezTo>
                <a:cubicBezTo>
                  <a:pt x="3758035" y="69623"/>
                  <a:pt x="3767526" y="88616"/>
                  <a:pt x="3786511" y="94942"/>
                </a:cubicBezTo>
                <a:cubicBezTo>
                  <a:pt x="3792844" y="94941"/>
                  <a:pt x="3792844" y="85450"/>
                  <a:pt x="3786511" y="66465"/>
                </a:cubicBezTo>
                <a:cubicBezTo>
                  <a:pt x="3773851" y="9503"/>
                  <a:pt x="3783351" y="1"/>
                  <a:pt x="3814995" y="37978"/>
                </a:cubicBezTo>
                <a:cubicBezTo>
                  <a:pt x="3827655" y="56973"/>
                  <a:pt x="3833979" y="53805"/>
                  <a:pt x="3833981" y="2848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6403183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955884" y="0"/>
            <a:ext cx="14551316" cy="7308611"/>
          </a:xfrm>
          <a:custGeom>
            <a:avLst/>
            <a:gdLst>
              <a:gd name="connsiteX0" fmla="*/ 0 w 14551316"/>
              <a:gd name="connsiteY0" fmla="*/ 0 h 7308611"/>
              <a:gd name="connsiteX1" fmla="*/ 14551316 w 14551316"/>
              <a:gd name="connsiteY1" fmla="*/ 0 h 7308611"/>
              <a:gd name="connsiteX2" fmla="*/ 14551316 w 14551316"/>
              <a:gd name="connsiteY2" fmla="*/ 7308611 h 7308611"/>
              <a:gd name="connsiteX3" fmla="*/ 0 w 14551316"/>
              <a:gd name="connsiteY3" fmla="*/ 7308611 h 73086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4551316" h="7308611">
                <a:moveTo>
                  <a:pt x="0" y="0"/>
                </a:moveTo>
                <a:lnTo>
                  <a:pt x="14551316" y="0"/>
                </a:lnTo>
                <a:lnTo>
                  <a:pt x="14551316" y="7308611"/>
                </a:lnTo>
                <a:lnTo>
                  <a:pt x="0" y="730861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49844170"/>
      </p:ext>
    </p:extLst>
  </p:cSld>
  <p:clrMapOvr>
    <a:masterClrMapping/>
  </p:clrMapOvr>
</p:sldLayout>
</file>

<file path=ppt/slideLayouts/slideLayout19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81745" y="405067"/>
            <a:ext cx="12625455" cy="10567733"/>
          </a:xfrm>
          <a:custGeom>
            <a:avLst/>
            <a:gdLst>
              <a:gd name="connsiteX0" fmla="*/ 967491 w 12625455"/>
              <a:gd name="connsiteY0" fmla="*/ 8981851 h 10567733"/>
              <a:gd name="connsiteX1" fmla="*/ 982303 w 12625455"/>
              <a:gd name="connsiteY1" fmla="*/ 8982831 h 10567733"/>
              <a:gd name="connsiteX2" fmla="*/ 1003397 w 12625455"/>
              <a:gd name="connsiteY2" fmla="*/ 9002438 h 10567733"/>
              <a:gd name="connsiteX3" fmla="*/ 972508 w 12625455"/>
              <a:gd name="connsiteY3" fmla="*/ 8993393 h 10567733"/>
              <a:gd name="connsiteX4" fmla="*/ 967491 w 12625455"/>
              <a:gd name="connsiteY4" fmla="*/ 8981851 h 10567733"/>
              <a:gd name="connsiteX5" fmla="*/ 3894144 w 12625455"/>
              <a:gd name="connsiteY5" fmla="*/ 8336011 h 10567733"/>
              <a:gd name="connsiteX6" fmla="*/ 3880863 w 12625455"/>
              <a:gd name="connsiteY6" fmla="*/ 8341975 h 10567733"/>
              <a:gd name="connsiteX7" fmla="*/ 3914319 w 12625455"/>
              <a:gd name="connsiteY7" fmla="*/ 8365191 h 10567733"/>
              <a:gd name="connsiteX8" fmla="*/ 3966318 w 12625455"/>
              <a:gd name="connsiteY8" fmla="*/ 8393836 h 10567733"/>
              <a:gd name="connsiteX9" fmla="*/ 3931797 w 12625455"/>
              <a:gd name="connsiteY9" fmla="*/ 8397145 h 10567733"/>
              <a:gd name="connsiteX10" fmla="*/ 4171769 w 12625455"/>
              <a:gd name="connsiteY10" fmla="*/ 8494266 h 10567733"/>
              <a:gd name="connsiteX11" fmla="*/ 4221216 w 12625455"/>
              <a:gd name="connsiteY11" fmla="*/ 8508745 h 10567733"/>
              <a:gd name="connsiteX12" fmla="*/ 4247338 w 12625455"/>
              <a:gd name="connsiteY12" fmla="*/ 8515516 h 10567733"/>
              <a:gd name="connsiteX13" fmla="*/ 4246433 w 12625455"/>
              <a:gd name="connsiteY13" fmla="*/ 8514852 h 10567733"/>
              <a:gd name="connsiteX14" fmla="*/ 4103019 w 12625455"/>
              <a:gd name="connsiteY14" fmla="*/ 8402734 h 10567733"/>
              <a:gd name="connsiteX15" fmla="*/ 4047747 w 12625455"/>
              <a:gd name="connsiteY15" fmla="*/ 8355401 h 10567733"/>
              <a:gd name="connsiteX16" fmla="*/ 3984094 w 12625455"/>
              <a:gd name="connsiteY16" fmla="*/ 8343899 h 10567733"/>
              <a:gd name="connsiteX17" fmla="*/ 3894144 w 12625455"/>
              <a:gd name="connsiteY17" fmla="*/ 8336011 h 10567733"/>
              <a:gd name="connsiteX18" fmla="*/ 628981 w 12625455"/>
              <a:gd name="connsiteY18" fmla="*/ 8298945 h 10567733"/>
              <a:gd name="connsiteX19" fmla="*/ 562126 w 12625455"/>
              <a:gd name="connsiteY19" fmla="*/ 8309562 h 10567733"/>
              <a:gd name="connsiteX20" fmla="*/ 528360 w 12625455"/>
              <a:gd name="connsiteY20" fmla="*/ 8333225 h 10567733"/>
              <a:gd name="connsiteX21" fmla="*/ 579600 w 12625455"/>
              <a:gd name="connsiteY21" fmla="*/ 8341527 h 10567733"/>
              <a:gd name="connsiteX22" fmla="*/ 652263 w 12625455"/>
              <a:gd name="connsiteY22" fmla="*/ 8322538 h 10567733"/>
              <a:gd name="connsiteX23" fmla="*/ 628981 w 12625455"/>
              <a:gd name="connsiteY23" fmla="*/ 8298945 h 10567733"/>
              <a:gd name="connsiteX24" fmla="*/ 3885089 w 12625455"/>
              <a:gd name="connsiteY24" fmla="*/ 8235857 h 10567733"/>
              <a:gd name="connsiteX25" fmla="*/ 3957453 w 12625455"/>
              <a:gd name="connsiteY25" fmla="*/ 8264571 h 10567733"/>
              <a:gd name="connsiteX26" fmla="*/ 3938341 w 12625455"/>
              <a:gd name="connsiteY26" fmla="*/ 8240311 h 10567733"/>
              <a:gd name="connsiteX27" fmla="*/ 3937922 w 12625455"/>
              <a:gd name="connsiteY27" fmla="*/ 8239356 h 10567733"/>
              <a:gd name="connsiteX28" fmla="*/ 102679 w 12625455"/>
              <a:gd name="connsiteY28" fmla="*/ 8228706 h 10567733"/>
              <a:gd name="connsiteX29" fmla="*/ 127393 w 12625455"/>
              <a:gd name="connsiteY29" fmla="*/ 8235943 h 10567733"/>
              <a:gd name="connsiteX30" fmla="*/ 99059 w 12625455"/>
              <a:gd name="connsiteY30" fmla="*/ 8241064 h 10567733"/>
              <a:gd name="connsiteX31" fmla="*/ 102679 w 12625455"/>
              <a:gd name="connsiteY31" fmla="*/ 8228706 h 10567733"/>
              <a:gd name="connsiteX32" fmla="*/ 3072934 w 12625455"/>
              <a:gd name="connsiteY32" fmla="*/ 7984602 h 10567733"/>
              <a:gd name="connsiteX33" fmla="*/ 3069313 w 12625455"/>
              <a:gd name="connsiteY33" fmla="*/ 7996972 h 10567733"/>
              <a:gd name="connsiteX34" fmla="*/ 3056942 w 12625455"/>
              <a:gd name="connsiteY34" fmla="*/ 7993350 h 10567733"/>
              <a:gd name="connsiteX35" fmla="*/ 3072934 w 12625455"/>
              <a:gd name="connsiteY35" fmla="*/ 7984602 h 10567733"/>
              <a:gd name="connsiteX36" fmla="*/ 2864908 w 12625455"/>
              <a:gd name="connsiteY36" fmla="*/ 7830794 h 10567733"/>
              <a:gd name="connsiteX37" fmla="*/ 2877956 w 12625455"/>
              <a:gd name="connsiteY37" fmla="*/ 7834674 h 10567733"/>
              <a:gd name="connsiteX38" fmla="*/ 2882194 w 12625455"/>
              <a:gd name="connsiteY38" fmla="*/ 7858635 h 10567733"/>
              <a:gd name="connsiteX39" fmla="*/ 2858233 w 12625455"/>
              <a:gd name="connsiteY39" fmla="*/ 7862873 h 10567733"/>
              <a:gd name="connsiteX40" fmla="*/ 2853978 w 12625455"/>
              <a:gd name="connsiteY40" fmla="*/ 7838900 h 10567733"/>
              <a:gd name="connsiteX41" fmla="*/ 2864908 w 12625455"/>
              <a:gd name="connsiteY41" fmla="*/ 7830794 h 10567733"/>
              <a:gd name="connsiteX42" fmla="*/ 3101065 w 12625455"/>
              <a:gd name="connsiteY42" fmla="*/ 7825336 h 10567733"/>
              <a:gd name="connsiteX43" fmla="*/ 3178275 w 12625455"/>
              <a:gd name="connsiteY43" fmla="*/ 7855704 h 10567733"/>
              <a:gd name="connsiteX44" fmla="*/ 3224812 w 12625455"/>
              <a:gd name="connsiteY44" fmla="*/ 7909250 h 10567733"/>
              <a:gd name="connsiteX45" fmla="*/ 3152917 w 12625455"/>
              <a:gd name="connsiteY45" fmla="*/ 7921980 h 10567733"/>
              <a:gd name="connsiteX46" fmla="*/ 3088027 w 12625455"/>
              <a:gd name="connsiteY46" fmla="*/ 7834600 h 10567733"/>
              <a:gd name="connsiteX47" fmla="*/ 3101065 w 12625455"/>
              <a:gd name="connsiteY47" fmla="*/ 7825336 h 10567733"/>
              <a:gd name="connsiteX48" fmla="*/ 2937855 w 12625455"/>
              <a:gd name="connsiteY48" fmla="*/ 7797813 h 10567733"/>
              <a:gd name="connsiteX49" fmla="*/ 2966762 w 12625455"/>
              <a:gd name="connsiteY49" fmla="*/ 7812775 h 10567733"/>
              <a:gd name="connsiteX50" fmla="*/ 3020364 w 12625455"/>
              <a:gd name="connsiteY50" fmla="*/ 7871264 h 10567733"/>
              <a:gd name="connsiteX51" fmla="*/ 3024591 w 12625455"/>
              <a:gd name="connsiteY51" fmla="*/ 7895241 h 10567733"/>
              <a:gd name="connsiteX52" fmla="*/ 2982294 w 12625455"/>
              <a:gd name="connsiteY52" fmla="*/ 7865657 h 10567733"/>
              <a:gd name="connsiteX53" fmla="*/ 2921652 w 12625455"/>
              <a:gd name="connsiteY53" fmla="*/ 7802221 h 10567733"/>
              <a:gd name="connsiteX54" fmla="*/ 2937855 w 12625455"/>
              <a:gd name="connsiteY54" fmla="*/ 7797813 h 10567733"/>
              <a:gd name="connsiteX55" fmla="*/ 3062267 w 12625455"/>
              <a:gd name="connsiteY55" fmla="*/ 7758814 h 10567733"/>
              <a:gd name="connsiteX56" fmla="*/ 3075307 w 12625455"/>
              <a:gd name="connsiteY56" fmla="*/ 7762690 h 10567733"/>
              <a:gd name="connsiteX57" fmla="*/ 3079546 w 12625455"/>
              <a:gd name="connsiteY57" fmla="*/ 7786650 h 10567733"/>
              <a:gd name="connsiteX58" fmla="*/ 3065446 w 12625455"/>
              <a:gd name="connsiteY58" fmla="*/ 7776788 h 10567733"/>
              <a:gd name="connsiteX59" fmla="*/ 3051347 w 12625455"/>
              <a:gd name="connsiteY59" fmla="*/ 7766927 h 10567733"/>
              <a:gd name="connsiteX60" fmla="*/ 3062267 w 12625455"/>
              <a:gd name="connsiteY60" fmla="*/ 7758814 h 10567733"/>
              <a:gd name="connsiteX61" fmla="*/ 2826247 w 12625455"/>
              <a:gd name="connsiteY61" fmla="*/ 7663561 h 10567733"/>
              <a:gd name="connsiteX62" fmla="*/ 2838486 w 12625455"/>
              <a:gd name="connsiteY62" fmla="*/ 7664002 h 10567733"/>
              <a:gd name="connsiteX63" fmla="*/ 2862368 w 12625455"/>
              <a:gd name="connsiteY63" fmla="*/ 7676769 h 10567733"/>
              <a:gd name="connsiteX64" fmla="*/ 2879337 w 12625455"/>
              <a:gd name="connsiteY64" fmla="*/ 7772625 h 10567733"/>
              <a:gd name="connsiteX65" fmla="*/ 2818684 w 12625455"/>
              <a:gd name="connsiteY65" fmla="*/ 7709207 h 10567733"/>
              <a:gd name="connsiteX66" fmla="*/ 2826247 w 12625455"/>
              <a:gd name="connsiteY66" fmla="*/ 7663561 h 10567733"/>
              <a:gd name="connsiteX67" fmla="*/ 2681911 w 12625455"/>
              <a:gd name="connsiteY67" fmla="*/ 7634540 h 10567733"/>
              <a:gd name="connsiteX68" fmla="*/ 2696010 w 12625455"/>
              <a:gd name="connsiteY68" fmla="*/ 7644402 h 10567733"/>
              <a:gd name="connsiteX69" fmla="*/ 2710110 w 12625455"/>
              <a:gd name="connsiteY69" fmla="*/ 7654263 h 10567733"/>
              <a:gd name="connsiteX70" fmla="*/ 2686137 w 12625455"/>
              <a:gd name="connsiteY70" fmla="*/ 7658517 h 10567733"/>
              <a:gd name="connsiteX71" fmla="*/ 2681911 w 12625455"/>
              <a:gd name="connsiteY71" fmla="*/ 7634540 h 10567733"/>
              <a:gd name="connsiteX72" fmla="*/ 2431358 w 12625455"/>
              <a:gd name="connsiteY72" fmla="*/ 7535756 h 10567733"/>
              <a:gd name="connsiteX73" fmla="*/ 2445346 w 12625455"/>
              <a:gd name="connsiteY73" fmla="*/ 7537332 h 10567733"/>
              <a:gd name="connsiteX74" fmla="*/ 2457713 w 12625455"/>
              <a:gd name="connsiteY74" fmla="*/ 7624757 h 10567733"/>
              <a:gd name="connsiteX75" fmla="*/ 2526858 w 12625455"/>
              <a:gd name="connsiteY75" fmla="*/ 7736110 h 10567733"/>
              <a:gd name="connsiteX76" fmla="*/ 2587498 w 12625455"/>
              <a:gd name="connsiteY76" fmla="*/ 7799545 h 10567733"/>
              <a:gd name="connsiteX77" fmla="*/ 2549421 w 12625455"/>
              <a:gd name="connsiteY77" fmla="*/ 7793910 h 10567733"/>
              <a:gd name="connsiteX78" fmla="*/ 2447896 w 12625455"/>
              <a:gd name="connsiteY78" fmla="*/ 7743898 h 10567733"/>
              <a:gd name="connsiteX79" fmla="*/ 2371026 w 12625455"/>
              <a:gd name="connsiteY79" fmla="*/ 7658637 h 10567733"/>
              <a:gd name="connsiteX80" fmla="*/ 2363238 w 12625455"/>
              <a:gd name="connsiteY80" fmla="*/ 7579675 h 10567733"/>
              <a:gd name="connsiteX81" fmla="*/ 2431358 w 12625455"/>
              <a:gd name="connsiteY81" fmla="*/ 7535756 h 10567733"/>
              <a:gd name="connsiteX82" fmla="*/ 2236309 w 12625455"/>
              <a:gd name="connsiteY82" fmla="*/ 7490899 h 10567733"/>
              <a:gd name="connsiteX83" fmla="*/ 2220812 w 12625455"/>
              <a:gd name="connsiteY83" fmla="*/ 7543075 h 10567733"/>
              <a:gd name="connsiteX84" fmla="*/ 2192613 w 12625455"/>
              <a:gd name="connsiteY84" fmla="*/ 7523352 h 10567733"/>
              <a:gd name="connsiteX85" fmla="*/ 2236309 w 12625455"/>
              <a:gd name="connsiteY85" fmla="*/ 7490899 h 10567733"/>
              <a:gd name="connsiteX86" fmla="*/ 2415323 w 12625455"/>
              <a:gd name="connsiteY86" fmla="*/ 7385091 h 10567733"/>
              <a:gd name="connsiteX87" fmla="*/ 2476669 w 12625455"/>
              <a:gd name="connsiteY87" fmla="*/ 7417498 h 10567733"/>
              <a:gd name="connsiteX88" fmla="*/ 2544371 w 12625455"/>
              <a:gd name="connsiteY88" fmla="*/ 7485848 h 10567733"/>
              <a:gd name="connsiteX89" fmla="*/ 2602905 w 12625455"/>
              <a:gd name="connsiteY89" fmla="*/ 7537286 h 10567733"/>
              <a:gd name="connsiteX90" fmla="*/ 2607142 w 12625455"/>
              <a:gd name="connsiteY90" fmla="*/ 7561247 h 10567733"/>
              <a:gd name="connsiteX91" fmla="*/ 2526768 w 12625455"/>
              <a:gd name="connsiteY91" fmla="*/ 7526028 h 10567733"/>
              <a:gd name="connsiteX92" fmla="*/ 2437915 w 12625455"/>
              <a:gd name="connsiteY92" fmla="*/ 7442886 h 10567733"/>
              <a:gd name="connsiteX93" fmla="*/ 2415323 w 12625455"/>
              <a:gd name="connsiteY93" fmla="*/ 7385091 h 10567733"/>
              <a:gd name="connsiteX94" fmla="*/ 2516819 w 12625455"/>
              <a:gd name="connsiteY94" fmla="*/ 7330074 h 10567733"/>
              <a:gd name="connsiteX95" fmla="*/ 2554892 w 12625455"/>
              <a:gd name="connsiteY95" fmla="*/ 7335680 h 10567733"/>
              <a:gd name="connsiteX96" fmla="*/ 2587334 w 12625455"/>
              <a:gd name="connsiteY96" fmla="*/ 7379392 h 10567733"/>
              <a:gd name="connsiteX97" fmla="*/ 2328920 w 12625455"/>
              <a:gd name="connsiteY97" fmla="*/ 7245891 h 10567733"/>
              <a:gd name="connsiteX98" fmla="*/ 2341969 w 12625455"/>
              <a:gd name="connsiteY98" fmla="*/ 7249772 h 10567733"/>
              <a:gd name="connsiteX99" fmla="*/ 2332108 w 12625455"/>
              <a:gd name="connsiteY99" fmla="*/ 7263871 h 10567733"/>
              <a:gd name="connsiteX100" fmla="*/ 2317992 w 12625455"/>
              <a:gd name="connsiteY100" fmla="*/ 7253998 h 10567733"/>
              <a:gd name="connsiteX101" fmla="*/ 2328920 w 12625455"/>
              <a:gd name="connsiteY101" fmla="*/ 7245891 h 10567733"/>
              <a:gd name="connsiteX102" fmla="*/ 2589947 w 12625455"/>
              <a:gd name="connsiteY102" fmla="*/ 6835152 h 10567733"/>
              <a:gd name="connsiteX103" fmla="*/ 2652060 w 12625455"/>
              <a:gd name="connsiteY103" fmla="*/ 7046620 h 10567733"/>
              <a:gd name="connsiteX104" fmla="*/ 2633767 w 12625455"/>
              <a:gd name="connsiteY104" fmla="*/ 7117839 h 10567733"/>
              <a:gd name="connsiteX105" fmla="*/ 2663392 w 12625455"/>
              <a:gd name="connsiteY105" fmla="*/ 7180553 h 10567733"/>
              <a:gd name="connsiteX106" fmla="*/ 2725430 w 12625455"/>
              <a:gd name="connsiteY106" fmla="*/ 7181950 h 10567733"/>
              <a:gd name="connsiteX107" fmla="*/ 2842498 w 12625455"/>
              <a:gd name="connsiteY107" fmla="*/ 7284827 h 10567733"/>
              <a:gd name="connsiteX108" fmla="*/ 2786082 w 12625455"/>
              <a:gd name="connsiteY108" fmla="*/ 7245369 h 10567733"/>
              <a:gd name="connsiteX109" fmla="*/ 2733906 w 12625455"/>
              <a:gd name="connsiteY109" fmla="*/ 7229872 h 10567733"/>
              <a:gd name="connsiteX110" fmla="*/ 2700072 w 12625455"/>
              <a:gd name="connsiteY110" fmla="*/ 7248225 h 10567733"/>
              <a:gd name="connsiteX111" fmla="*/ 2487070 w 12625455"/>
              <a:gd name="connsiteY111" fmla="*/ 6952220 h 10567733"/>
              <a:gd name="connsiteX112" fmla="*/ 2506793 w 12625455"/>
              <a:gd name="connsiteY112" fmla="*/ 6924021 h 10567733"/>
              <a:gd name="connsiteX113" fmla="*/ 2522292 w 12625455"/>
              <a:gd name="connsiteY113" fmla="*/ 6871843 h 10567733"/>
              <a:gd name="connsiteX114" fmla="*/ 2589947 w 12625455"/>
              <a:gd name="connsiteY114" fmla="*/ 6835152 h 10567733"/>
              <a:gd name="connsiteX115" fmla="*/ 2159861 w 12625455"/>
              <a:gd name="connsiteY115" fmla="*/ 6665617 h 10567733"/>
              <a:gd name="connsiteX116" fmla="*/ 2178184 w 12625455"/>
              <a:gd name="connsiteY116" fmla="*/ 6673186 h 10567733"/>
              <a:gd name="connsiteX117" fmla="*/ 2206400 w 12625455"/>
              <a:gd name="connsiteY117" fmla="*/ 6692921 h 10567733"/>
              <a:gd name="connsiteX118" fmla="*/ 2196538 w 12625455"/>
              <a:gd name="connsiteY118" fmla="*/ 6707020 h 10567733"/>
              <a:gd name="connsiteX119" fmla="*/ 2161273 w 12625455"/>
              <a:gd name="connsiteY119" fmla="*/ 6682353 h 10567733"/>
              <a:gd name="connsiteX120" fmla="*/ 2159861 w 12625455"/>
              <a:gd name="connsiteY120" fmla="*/ 6665617 h 10567733"/>
              <a:gd name="connsiteX121" fmla="*/ 3480837 w 12625455"/>
              <a:gd name="connsiteY121" fmla="*/ 6387175 h 10567733"/>
              <a:gd name="connsiteX122" fmla="*/ 3534441 w 12625455"/>
              <a:gd name="connsiteY122" fmla="*/ 6445664 h 10567733"/>
              <a:gd name="connsiteX123" fmla="*/ 3593695 w 12625455"/>
              <a:gd name="connsiteY123" fmla="*/ 6571122 h 10567733"/>
              <a:gd name="connsiteX124" fmla="*/ 3737581 w 12625455"/>
              <a:gd name="connsiteY124" fmla="*/ 6755770 h 10567733"/>
              <a:gd name="connsiteX125" fmla="*/ 4078817 w 12625455"/>
              <a:gd name="connsiteY125" fmla="*/ 6868434 h 10567733"/>
              <a:gd name="connsiteX126" fmla="*/ 4042137 w 12625455"/>
              <a:gd name="connsiteY126" fmla="*/ 6800760 h 10567733"/>
              <a:gd name="connsiteX127" fmla="*/ 3965988 w 12625455"/>
              <a:gd name="connsiteY127" fmla="*/ 6789518 h 10567733"/>
              <a:gd name="connsiteX128" fmla="*/ 4008303 w 12625455"/>
              <a:gd name="connsiteY128" fmla="*/ 6819114 h 10567733"/>
              <a:gd name="connsiteX129" fmla="*/ 3932165 w 12625455"/>
              <a:gd name="connsiteY129" fmla="*/ 6807856 h 10567733"/>
              <a:gd name="connsiteX130" fmla="*/ 3761542 w 12625455"/>
              <a:gd name="connsiteY130" fmla="*/ 6751532 h 10567733"/>
              <a:gd name="connsiteX131" fmla="*/ 3721993 w 12625455"/>
              <a:gd name="connsiteY131" fmla="*/ 6597865 h 10567733"/>
              <a:gd name="connsiteX132" fmla="*/ 3709291 w 12625455"/>
              <a:gd name="connsiteY132" fmla="*/ 6525965 h 10567733"/>
              <a:gd name="connsiteX133" fmla="*/ 3572500 w 12625455"/>
              <a:gd name="connsiteY133" fmla="*/ 6451287 h 10567733"/>
              <a:gd name="connsiteX134" fmla="*/ 3480837 w 12625455"/>
              <a:gd name="connsiteY134" fmla="*/ 6387175 h 10567733"/>
              <a:gd name="connsiteX135" fmla="*/ 1771991 w 12625455"/>
              <a:gd name="connsiteY135" fmla="*/ 6289319 h 10567733"/>
              <a:gd name="connsiteX136" fmla="*/ 1790320 w 12625455"/>
              <a:gd name="connsiteY136" fmla="*/ 6296894 h 10567733"/>
              <a:gd name="connsiteX137" fmla="*/ 1808657 w 12625455"/>
              <a:gd name="connsiteY137" fmla="*/ 6330717 h 10567733"/>
              <a:gd name="connsiteX138" fmla="*/ 1773409 w 12625455"/>
              <a:gd name="connsiteY138" fmla="*/ 6306063 h 10567733"/>
              <a:gd name="connsiteX139" fmla="*/ 1771991 w 12625455"/>
              <a:gd name="connsiteY139" fmla="*/ 6289319 h 10567733"/>
              <a:gd name="connsiteX140" fmla="*/ 2513558 w 12625455"/>
              <a:gd name="connsiteY140" fmla="*/ 6193687 h 10567733"/>
              <a:gd name="connsiteX141" fmla="*/ 2541775 w 12625455"/>
              <a:gd name="connsiteY141" fmla="*/ 6213423 h 10567733"/>
              <a:gd name="connsiteX142" fmla="*/ 2531912 w 12625455"/>
              <a:gd name="connsiteY142" fmla="*/ 6227523 h 10567733"/>
              <a:gd name="connsiteX143" fmla="*/ 2513558 w 12625455"/>
              <a:gd name="connsiteY143" fmla="*/ 6193687 h 10567733"/>
              <a:gd name="connsiteX144" fmla="*/ 1724314 w 12625455"/>
              <a:gd name="connsiteY144" fmla="*/ 6045956 h 10567733"/>
              <a:gd name="connsiteX145" fmla="*/ 1747931 w 12625455"/>
              <a:gd name="connsiteY145" fmla="*/ 6057227 h 10567733"/>
              <a:gd name="connsiteX146" fmla="*/ 1766268 w 12625455"/>
              <a:gd name="connsiteY146" fmla="*/ 6091050 h 10567733"/>
              <a:gd name="connsiteX147" fmla="*/ 1718346 w 12625455"/>
              <a:gd name="connsiteY147" fmla="*/ 6099526 h 10567733"/>
              <a:gd name="connsiteX148" fmla="*/ 1709872 w 12625455"/>
              <a:gd name="connsiteY148" fmla="*/ 6051604 h 10567733"/>
              <a:gd name="connsiteX149" fmla="*/ 1724314 w 12625455"/>
              <a:gd name="connsiteY149" fmla="*/ 6045956 h 10567733"/>
              <a:gd name="connsiteX150" fmla="*/ 1606917 w 12625455"/>
              <a:gd name="connsiteY150" fmla="*/ 5984841 h 10567733"/>
              <a:gd name="connsiteX151" fmla="*/ 1625240 w 12625455"/>
              <a:gd name="connsiteY151" fmla="*/ 5992410 h 10567733"/>
              <a:gd name="connsiteX152" fmla="*/ 1653456 w 12625455"/>
              <a:gd name="connsiteY152" fmla="*/ 6012145 h 10567733"/>
              <a:gd name="connsiteX153" fmla="*/ 1643594 w 12625455"/>
              <a:gd name="connsiteY153" fmla="*/ 6026245 h 10567733"/>
              <a:gd name="connsiteX154" fmla="*/ 1608329 w 12625455"/>
              <a:gd name="connsiteY154" fmla="*/ 6001580 h 10567733"/>
              <a:gd name="connsiteX155" fmla="*/ 1606917 w 12625455"/>
              <a:gd name="connsiteY155" fmla="*/ 5984841 h 10567733"/>
              <a:gd name="connsiteX156" fmla="*/ 2396433 w 12625455"/>
              <a:gd name="connsiteY156" fmla="*/ 5906994 h 10567733"/>
              <a:gd name="connsiteX157" fmla="*/ 2414771 w 12625455"/>
              <a:gd name="connsiteY157" fmla="*/ 5914574 h 10567733"/>
              <a:gd name="connsiteX158" fmla="*/ 2433109 w 12625455"/>
              <a:gd name="connsiteY158" fmla="*/ 5948396 h 10567733"/>
              <a:gd name="connsiteX159" fmla="*/ 2397843 w 12625455"/>
              <a:gd name="connsiteY159" fmla="*/ 5923731 h 10567733"/>
              <a:gd name="connsiteX160" fmla="*/ 2396433 w 12625455"/>
              <a:gd name="connsiteY160" fmla="*/ 5906994 h 10567733"/>
              <a:gd name="connsiteX161" fmla="*/ 3027706 w 12625455"/>
              <a:gd name="connsiteY161" fmla="*/ 5886480 h 10567733"/>
              <a:gd name="connsiteX162" fmla="*/ 3040751 w 12625455"/>
              <a:gd name="connsiteY162" fmla="*/ 5890346 h 10567733"/>
              <a:gd name="connsiteX163" fmla="*/ 3044977 w 12625455"/>
              <a:gd name="connsiteY163" fmla="*/ 5914324 h 10567733"/>
              <a:gd name="connsiteX164" fmla="*/ 3030878 w 12625455"/>
              <a:gd name="connsiteY164" fmla="*/ 5904463 h 10567733"/>
              <a:gd name="connsiteX165" fmla="*/ 3016778 w 12625455"/>
              <a:gd name="connsiteY165" fmla="*/ 5894601 h 10567733"/>
              <a:gd name="connsiteX166" fmla="*/ 3027706 w 12625455"/>
              <a:gd name="connsiteY166" fmla="*/ 5886480 h 10567733"/>
              <a:gd name="connsiteX167" fmla="*/ 1275125 w 12625455"/>
              <a:gd name="connsiteY167" fmla="*/ 5689769 h 10567733"/>
              <a:gd name="connsiteX168" fmla="*/ 1288170 w 12625455"/>
              <a:gd name="connsiteY168" fmla="*/ 5693637 h 10567733"/>
              <a:gd name="connsiteX169" fmla="*/ 1292425 w 12625455"/>
              <a:gd name="connsiteY169" fmla="*/ 5717609 h 10567733"/>
              <a:gd name="connsiteX170" fmla="*/ 1268435 w 12625455"/>
              <a:gd name="connsiteY170" fmla="*/ 5721853 h 10567733"/>
              <a:gd name="connsiteX171" fmla="*/ 1264209 w 12625455"/>
              <a:gd name="connsiteY171" fmla="*/ 5697875 h 10567733"/>
              <a:gd name="connsiteX172" fmla="*/ 1275125 w 12625455"/>
              <a:gd name="connsiteY172" fmla="*/ 5689769 h 10567733"/>
              <a:gd name="connsiteX173" fmla="*/ 2214397 w 12625455"/>
              <a:gd name="connsiteY173" fmla="*/ 5480397 h 10567733"/>
              <a:gd name="connsiteX174" fmla="*/ 2294774 w 12625455"/>
              <a:gd name="connsiteY174" fmla="*/ 5515616 h 10567733"/>
              <a:gd name="connsiteX175" fmla="*/ 2327211 w 12625455"/>
              <a:gd name="connsiteY175" fmla="*/ 5559300 h 10567733"/>
              <a:gd name="connsiteX176" fmla="*/ 2251072 w 12625455"/>
              <a:gd name="connsiteY176" fmla="*/ 5548041 h 10567733"/>
              <a:gd name="connsiteX177" fmla="*/ 3144527 w 12625455"/>
              <a:gd name="connsiteY177" fmla="*/ 5359141 h 10567733"/>
              <a:gd name="connsiteX178" fmla="*/ 3157569 w 12625455"/>
              <a:gd name="connsiteY178" fmla="*/ 5363017 h 10567733"/>
              <a:gd name="connsiteX179" fmla="*/ 3161805 w 12625455"/>
              <a:gd name="connsiteY179" fmla="*/ 5386977 h 10567733"/>
              <a:gd name="connsiteX180" fmla="*/ 3137845 w 12625455"/>
              <a:gd name="connsiteY180" fmla="*/ 5391216 h 10567733"/>
              <a:gd name="connsiteX181" fmla="*/ 3133608 w 12625455"/>
              <a:gd name="connsiteY181" fmla="*/ 5367254 h 10567733"/>
              <a:gd name="connsiteX182" fmla="*/ 3144527 w 12625455"/>
              <a:gd name="connsiteY182" fmla="*/ 5359141 h 10567733"/>
              <a:gd name="connsiteX183" fmla="*/ 2995419 w 12625455"/>
              <a:gd name="connsiteY183" fmla="*/ 5354615 h 10567733"/>
              <a:gd name="connsiteX184" fmla="*/ 3075806 w 12625455"/>
              <a:gd name="connsiteY184" fmla="*/ 5389818 h 10567733"/>
              <a:gd name="connsiteX185" fmla="*/ 3146320 w 12625455"/>
              <a:gd name="connsiteY185" fmla="*/ 5439138 h 10567733"/>
              <a:gd name="connsiteX186" fmla="*/ 3094150 w 12625455"/>
              <a:gd name="connsiteY186" fmla="*/ 5423668 h 10567733"/>
              <a:gd name="connsiteX187" fmla="*/ 2995419 w 12625455"/>
              <a:gd name="connsiteY187" fmla="*/ 5354615 h 10567733"/>
              <a:gd name="connsiteX188" fmla="*/ 2026816 w 12625455"/>
              <a:gd name="connsiteY188" fmla="*/ 5328201 h 10567733"/>
              <a:gd name="connsiteX189" fmla="*/ 2040917 w 12625455"/>
              <a:gd name="connsiteY189" fmla="*/ 5338063 h 10567733"/>
              <a:gd name="connsiteX190" fmla="*/ 2055015 w 12625455"/>
              <a:gd name="connsiteY190" fmla="*/ 5347924 h 10567733"/>
              <a:gd name="connsiteX191" fmla="*/ 2031054 w 12625455"/>
              <a:gd name="connsiteY191" fmla="*/ 5352162 h 10567733"/>
              <a:gd name="connsiteX192" fmla="*/ 2026816 w 12625455"/>
              <a:gd name="connsiteY192" fmla="*/ 5328201 h 10567733"/>
              <a:gd name="connsiteX193" fmla="*/ 1914003 w 12625455"/>
              <a:gd name="connsiteY193" fmla="*/ 5275539 h 10567733"/>
              <a:gd name="connsiteX194" fmla="*/ 1932341 w 12625455"/>
              <a:gd name="connsiteY194" fmla="*/ 5283120 h 10567733"/>
              <a:gd name="connsiteX195" fmla="*/ 1950680 w 12625455"/>
              <a:gd name="connsiteY195" fmla="*/ 5316943 h 10567733"/>
              <a:gd name="connsiteX196" fmla="*/ 1915413 w 12625455"/>
              <a:gd name="connsiteY196" fmla="*/ 5292277 h 10567733"/>
              <a:gd name="connsiteX197" fmla="*/ 1914003 w 12625455"/>
              <a:gd name="connsiteY197" fmla="*/ 5275539 h 10567733"/>
              <a:gd name="connsiteX198" fmla="*/ 2873090 w 12625455"/>
              <a:gd name="connsiteY198" fmla="*/ 5274299 h 10567733"/>
              <a:gd name="connsiteX199" fmla="*/ 2882607 w 12625455"/>
              <a:gd name="connsiteY199" fmla="*/ 5275710 h 10567733"/>
              <a:gd name="connsiteX200" fmla="*/ 2910806 w 12625455"/>
              <a:gd name="connsiteY200" fmla="*/ 5295434 h 10567733"/>
              <a:gd name="connsiteX201" fmla="*/ 2872745 w 12625455"/>
              <a:gd name="connsiteY201" fmla="*/ 5289810 h 10567733"/>
              <a:gd name="connsiteX202" fmla="*/ 2873090 w 12625455"/>
              <a:gd name="connsiteY202" fmla="*/ 5274299 h 10567733"/>
              <a:gd name="connsiteX203" fmla="*/ 2554085 w 12625455"/>
              <a:gd name="connsiteY203" fmla="*/ 5234929 h 10567733"/>
              <a:gd name="connsiteX204" fmla="*/ 2568183 w 12625455"/>
              <a:gd name="connsiteY204" fmla="*/ 5244792 h 10567733"/>
              <a:gd name="connsiteX205" fmla="*/ 2582299 w 12625455"/>
              <a:gd name="connsiteY205" fmla="*/ 5254664 h 10567733"/>
              <a:gd name="connsiteX206" fmla="*/ 2558310 w 12625455"/>
              <a:gd name="connsiteY206" fmla="*/ 5258907 h 10567733"/>
              <a:gd name="connsiteX207" fmla="*/ 2554085 w 12625455"/>
              <a:gd name="connsiteY207" fmla="*/ 5234929 h 10567733"/>
              <a:gd name="connsiteX208" fmla="*/ 2701721 w 12625455"/>
              <a:gd name="connsiteY208" fmla="*/ 5091424 h 10567733"/>
              <a:gd name="connsiteX209" fmla="*/ 2714761 w 12625455"/>
              <a:gd name="connsiteY209" fmla="*/ 5095299 h 10567733"/>
              <a:gd name="connsiteX210" fmla="*/ 2733098 w 12625455"/>
              <a:gd name="connsiteY210" fmla="*/ 5129121 h 10567733"/>
              <a:gd name="connsiteX211" fmla="*/ 2685164 w 12625455"/>
              <a:gd name="connsiteY211" fmla="*/ 5137613 h 10567733"/>
              <a:gd name="connsiteX212" fmla="*/ 2690800 w 12625455"/>
              <a:gd name="connsiteY212" fmla="*/ 5099537 h 10567733"/>
              <a:gd name="connsiteX213" fmla="*/ 2701721 w 12625455"/>
              <a:gd name="connsiteY213" fmla="*/ 5091424 h 10567733"/>
              <a:gd name="connsiteX214" fmla="*/ 3042198 w 12625455"/>
              <a:gd name="connsiteY214" fmla="*/ 5077551 h 10567733"/>
              <a:gd name="connsiteX215" fmla="*/ 3072864 w 12625455"/>
              <a:gd name="connsiteY215" fmla="*/ 5093753 h 10567733"/>
              <a:gd name="connsiteX216" fmla="*/ 3091217 w 12625455"/>
              <a:gd name="connsiteY216" fmla="*/ 5127588 h 10567733"/>
              <a:gd name="connsiteX217" fmla="*/ 3034803 w 12625455"/>
              <a:gd name="connsiteY217" fmla="*/ 5088130 h 10567733"/>
              <a:gd name="connsiteX218" fmla="*/ 3042198 w 12625455"/>
              <a:gd name="connsiteY218" fmla="*/ 5077551 h 10567733"/>
              <a:gd name="connsiteX219" fmla="*/ 1636832 w 12625455"/>
              <a:gd name="connsiteY219" fmla="*/ 4939920 h 10567733"/>
              <a:gd name="connsiteX220" fmla="*/ 1677013 w 12625455"/>
              <a:gd name="connsiteY220" fmla="*/ 4957533 h 10567733"/>
              <a:gd name="connsiteX221" fmla="*/ 1709466 w 12625455"/>
              <a:gd name="connsiteY221" fmla="*/ 5001228 h 10567733"/>
              <a:gd name="connsiteX222" fmla="*/ 1609368 w 12625455"/>
              <a:gd name="connsiteY222" fmla="*/ 4994207 h 10567733"/>
              <a:gd name="connsiteX223" fmla="*/ 1600877 w 12625455"/>
              <a:gd name="connsiteY223" fmla="*/ 4946273 h 10567733"/>
              <a:gd name="connsiteX224" fmla="*/ 1636832 w 12625455"/>
              <a:gd name="connsiteY224" fmla="*/ 4939920 h 10567733"/>
              <a:gd name="connsiteX225" fmla="*/ 2411567 w 12625455"/>
              <a:gd name="connsiteY225" fmla="*/ 4935748 h 10567733"/>
              <a:gd name="connsiteX226" fmla="*/ 2479259 w 12625455"/>
              <a:gd name="connsiteY226" fmla="*/ 4951579 h 10567733"/>
              <a:gd name="connsiteX227" fmla="*/ 2545517 w 12625455"/>
              <a:gd name="connsiteY227" fmla="*/ 4976926 h 10567733"/>
              <a:gd name="connsiteX228" fmla="*/ 2445407 w 12625455"/>
              <a:gd name="connsiteY228" fmla="*/ 4969920 h 10567733"/>
              <a:gd name="connsiteX229" fmla="*/ 2411567 w 12625455"/>
              <a:gd name="connsiteY229" fmla="*/ 4935748 h 10567733"/>
              <a:gd name="connsiteX230" fmla="*/ 2763668 w 12625455"/>
              <a:gd name="connsiteY230" fmla="*/ 4882740 h 10567733"/>
              <a:gd name="connsiteX231" fmla="*/ 2776708 w 12625455"/>
              <a:gd name="connsiteY231" fmla="*/ 4886614 h 10567733"/>
              <a:gd name="connsiteX232" fmla="*/ 2780946 w 12625455"/>
              <a:gd name="connsiteY232" fmla="*/ 4910577 h 10567733"/>
              <a:gd name="connsiteX233" fmla="*/ 2756985 w 12625455"/>
              <a:gd name="connsiteY233" fmla="*/ 4914813 h 10567733"/>
              <a:gd name="connsiteX234" fmla="*/ 2752748 w 12625455"/>
              <a:gd name="connsiteY234" fmla="*/ 4890852 h 10567733"/>
              <a:gd name="connsiteX235" fmla="*/ 2763668 w 12625455"/>
              <a:gd name="connsiteY235" fmla="*/ 4882740 h 10567733"/>
              <a:gd name="connsiteX236" fmla="*/ 1899739 w 12625455"/>
              <a:gd name="connsiteY236" fmla="*/ 4845525 h 10567733"/>
              <a:gd name="connsiteX237" fmla="*/ 1918078 w 12625455"/>
              <a:gd name="connsiteY237" fmla="*/ 4853105 h 10567733"/>
              <a:gd name="connsiteX238" fmla="*/ 1936414 w 12625455"/>
              <a:gd name="connsiteY238" fmla="*/ 4886928 h 10567733"/>
              <a:gd name="connsiteX239" fmla="*/ 1901149 w 12625455"/>
              <a:gd name="connsiteY239" fmla="*/ 4862262 h 10567733"/>
              <a:gd name="connsiteX240" fmla="*/ 1899739 w 12625455"/>
              <a:gd name="connsiteY240" fmla="*/ 4845525 h 10567733"/>
              <a:gd name="connsiteX241" fmla="*/ 1446810 w 12625455"/>
              <a:gd name="connsiteY241" fmla="*/ 4843760 h 10567733"/>
              <a:gd name="connsiteX242" fmla="*/ 1459850 w 12625455"/>
              <a:gd name="connsiteY242" fmla="*/ 4847634 h 10567733"/>
              <a:gd name="connsiteX243" fmla="*/ 1464087 w 12625455"/>
              <a:gd name="connsiteY243" fmla="*/ 4871595 h 10567733"/>
              <a:gd name="connsiteX244" fmla="*/ 1440128 w 12625455"/>
              <a:gd name="connsiteY244" fmla="*/ 4875834 h 10567733"/>
              <a:gd name="connsiteX245" fmla="*/ 1435888 w 12625455"/>
              <a:gd name="connsiteY245" fmla="*/ 4851872 h 10567733"/>
              <a:gd name="connsiteX246" fmla="*/ 1446810 w 12625455"/>
              <a:gd name="connsiteY246" fmla="*/ 4843760 h 10567733"/>
              <a:gd name="connsiteX247" fmla="*/ 1961773 w 12625455"/>
              <a:gd name="connsiteY247" fmla="*/ 4820651 h 10567733"/>
              <a:gd name="connsiteX248" fmla="*/ 1975872 w 12625455"/>
              <a:gd name="connsiteY248" fmla="*/ 4830512 h 10567733"/>
              <a:gd name="connsiteX249" fmla="*/ 1951900 w 12625455"/>
              <a:gd name="connsiteY249" fmla="*/ 4834768 h 10567733"/>
              <a:gd name="connsiteX250" fmla="*/ 2685735 w 12625455"/>
              <a:gd name="connsiteY250" fmla="*/ 4791471 h 10567733"/>
              <a:gd name="connsiteX251" fmla="*/ 2711829 w 12625455"/>
              <a:gd name="connsiteY251" fmla="*/ 4799219 h 10567733"/>
              <a:gd name="connsiteX252" fmla="*/ 2730167 w 12625455"/>
              <a:gd name="connsiteY252" fmla="*/ 4833041 h 10567733"/>
              <a:gd name="connsiteX253" fmla="*/ 2668134 w 12625455"/>
              <a:gd name="connsiteY253" fmla="*/ 4831672 h 10567733"/>
              <a:gd name="connsiteX254" fmla="*/ 2663879 w 12625455"/>
              <a:gd name="connsiteY254" fmla="*/ 4807698 h 10567733"/>
              <a:gd name="connsiteX255" fmla="*/ 2685735 w 12625455"/>
              <a:gd name="connsiteY255" fmla="*/ 4791471 h 10567733"/>
              <a:gd name="connsiteX256" fmla="*/ 1323060 w 12625455"/>
              <a:gd name="connsiteY256" fmla="*/ 4772956 h 10567733"/>
              <a:gd name="connsiteX257" fmla="*/ 1361136 w 12625455"/>
              <a:gd name="connsiteY257" fmla="*/ 4778592 h 10567733"/>
              <a:gd name="connsiteX258" fmla="*/ 1393574 w 12625455"/>
              <a:gd name="connsiteY258" fmla="*/ 4822277 h 10567733"/>
              <a:gd name="connsiteX259" fmla="*/ 2093913 w 12625455"/>
              <a:gd name="connsiteY259" fmla="*/ 4729322 h 10567733"/>
              <a:gd name="connsiteX260" fmla="*/ 2106953 w 12625455"/>
              <a:gd name="connsiteY260" fmla="*/ 4733198 h 10567733"/>
              <a:gd name="connsiteX261" fmla="*/ 2111191 w 12625455"/>
              <a:gd name="connsiteY261" fmla="*/ 4757159 h 10567733"/>
              <a:gd name="connsiteX262" fmla="*/ 2087231 w 12625455"/>
              <a:gd name="connsiteY262" fmla="*/ 4761396 h 10567733"/>
              <a:gd name="connsiteX263" fmla="*/ 2082992 w 12625455"/>
              <a:gd name="connsiteY263" fmla="*/ 4737436 h 10567733"/>
              <a:gd name="connsiteX264" fmla="*/ 2093913 w 12625455"/>
              <a:gd name="connsiteY264" fmla="*/ 4729322 h 10567733"/>
              <a:gd name="connsiteX265" fmla="*/ 1704070 w 12625455"/>
              <a:gd name="connsiteY265" fmla="*/ 4708669 h 10567733"/>
              <a:gd name="connsiteX266" fmla="*/ 1734734 w 12625455"/>
              <a:gd name="connsiteY266" fmla="*/ 4724870 h 10567733"/>
              <a:gd name="connsiteX267" fmla="*/ 1753088 w 12625455"/>
              <a:gd name="connsiteY267" fmla="*/ 4758704 h 10567733"/>
              <a:gd name="connsiteX268" fmla="*/ 1696674 w 12625455"/>
              <a:gd name="connsiteY268" fmla="*/ 4719245 h 10567733"/>
              <a:gd name="connsiteX269" fmla="*/ 1704070 w 12625455"/>
              <a:gd name="connsiteY269" fmla="*/ 4708669 h 10567733"/>
              <a:gd name="connsiteX270" fmla="*/ 2859449 w 12625455"/>
              <a:gd name="connsiteY270" fmla="*/ 4655700 h 10567733"/>
              <a:gd name="connsiteX271" fmla="*/ 2872489 w 12625455"/>
              <a:gd name="connsiteY271" fmla="*/ 4659576 h 10567733"/>
              <a:gd name="connsiteX272" fmla="*/ 2876744 w 12625455"/>
              <a:gd name="connsiteY272" fmla="*/ 4683548 h 10567733"/>
              <a:gd name="connsiteX273" fmla="*/ 2852766 w 12625455"/>
              <a:gd name="connsiteY273" fmla="*/ 4687775 h 10567733"/>
              <a:gd name="connsiteX274" fmla="*/ 2848528 w 12625455"/>
              <a:gd name="connsiteY274" fmla="*/ 4663813 h 10567733"/>
              <a:gd name="connsiteX275" fmla="*/ 2859449 w 12625455"/>
              <a:gd name="connsiteY275" fmla="*/ 4655700 h 10567733"/>
              <a:gd name="connsiteX276" fmla="*/ 1717790 w 12625455"/>
              <a:gd name="connsiteY276" fmla="*/ 4655261 h 10567733"/>
              <a:gd name="connsiteX277" fmla="*/ 1736133 w 12625455"/>
              <a:gd name="connsiteY277" fmla="*/ 4662832 h 10567733"/>
              <a:gd name="connsiteX278" fmla="*/ 1764330 w 12625455"/>
              <a:gd name="connsiteY278" fmla="*/ 4682555 h 10567733"/>
              <a:gd name="connsiteX279" fmla="*/ 1754457 w 12625455"/>
              <a:gd name="connsiteY279" fmla="*/ 4696671 h 10567733"/>
              <a:gd name="connsiteX280" fmla="*/ 1719209 w 12625455"/>
              <a:gd name="connsiteY280" fmla="*/ 4672018 h 10567733"/>
              <a:gd name="connsiteX281" fmla="*/ 1717790 w 12625455"/>
              <a:gd name="connsiteY281" fmla="*/ 4655261 h 10567733"/>
              <a:gd name="connsiteX282" fmla="*/ 1525163 w 12625455"/>
              <a:gd name="connsiteY282" fmla="*/ 4649166 h 10567733"/>
              <a:gd name="connsiteX283" fmla="*/ 1569052 w 12625455"/>
              <a:gd name="connsiteY283" fmla="*/ 4661478 h 10567733"/>
              <a:gd name="connsiteX284" fmla="*/ 1630398 w 12625455"/>
              <a:gd name="connsiteY284" fmla="*/ 4693889 h 10567733"/>
              <a:gd name="connsiteX285" fmla="*/ 1775653 w 12625455"/>
              <a:gd name="connsiteY285" fmla="*/ 4816505 h 10567733"/>
              <a:gd name="connsiteX286" fmla="*/ 1822205 w 12625455"/>
              <a:gd name="connsiteY286" fmla="*/ 4870062 h 10567733"/>
              <a:gd name="connsiteX287" fmla="*/ 1788382 w 12625455"/>
              <a:gd name="connsiteY287" fmla="*/ 4888400 h 10567733"/>
              <a:gd name="connsiteX288" fmla="*/ 1703077 w 12625455"/>
              <a:gd name="connsiteY288" fmla="*/ 4860229 h 10567733"/>
              <a:gd name="connsiteX289" fmla="*/ 1557106 w 12625455"/>
              <a:gd name="connsiteY289" fmla="*/ 4768657 h 10567733"/>
              <a:gd name="connsiteX290" fmla="*/ 1458378 w 12625455"/>
              <a:gd name="connsiteY290" fmla="*/ 4699603 h 10567733"/>
              <a:gd name="connsiteX291" fmla="*/ 1487973 w 12625455"/>
              <a:gd name="connsiteY291" fmla="*/ 4657287 h 10567733"/>
              <a:gd name="connsiteX292" fmla="*/ 1525163 w 12625455"/>
              <a:gd name="connsiteY292" fmla="*/ 4649166 h 10567733"/>
              <a:gd name="connsiteX293" fmla="*/ 2025840 w 12625455"/>
              <a:gd name="connsiteY293" fmla="*/ 4623951 h 10567733"/>
              <a:gd name="connsiteX294" fmla="*/ 2066035 w 12625455"/>
              <a:gd name="connsiteY294" fmla="*/ 4641563 h 10567733"/>
              <a:gd name="connsiteX295" fmla="*/ 2030816 w 12625455"/>
              <a:gd name="connsiteY295" fmla="*/ 4721939 h 10567733"/>
              <a:gd name="connsiteX296" fmla="*/ 2018098 w 12625455"/>
              <a:gd name="connsiteY296" fmla="*/ 4650027 h 10567733"/>
              <a:gd name="connsiteX297" fmla="*/ 2025840 w 12625455"/>
              <a:gd name="connsiteY297" fmla="*/ 4623951 h 10567733"/>
              <a:gd name="connsiteX298" fmla="*/ 1418524 w 12625455"/>
              <a:gd name="connsiteY298" fmla="*/ 4613959 h 10567733"/>
              <a:gd name="connsiteX299" fmla="*/ 1431559 w 12625455"/>
              <a:gd name="connsiteY299" fmla="*/ 4617830 h 10567733"/>
              <a:gd name="connsiteX300" fmla="*/ 1435814 w 12625455"/>
              <a:gd name="connsiteY300" fmla="*/ 4641802 h 10567733"/>
              <a:gd name="connsiteX301" fmla="*/ 1411836 w 12625455"/>
              <a:gd name="connsiteY301" fmla="*/ 4646028 h 10567733"/>
              <a:gd name="connsiteX302" fmla="*/ 1407598 w 12625455"/>
              <a:gd name="connsiteY302" fmla="*/ 4622067 h 10567733"/>
              <a:gd name="connsiteX303" fmla="*/ 1418524 w 12625455"/>
              <a:gd name="connsiteY303" fmla="*/ 4613959 h 10567733"/>
              <a:gd name="connsiteX304" fmla="*/ 2731491 w 12625455"/>
              <a:gd name="connsiteY304" fmla="*/ 4613455 h 10567733"/>
              <a:gd name="connsiteX305" fmla="*/ 2754053 w 12625455"/>
              <a:gd name="connsiteY305" fmla="*/ 4618732 h 10567733"/>
              <a:gd name="connsiteX306" fmla="*/ 2790733 w 12625455"/>
              <a:gd name="connsiteY306" fmla="*/ 4686405 h 10567733"/>
              <a:gd name="connsiteX307" fmla="*/ 2756911 w 12625455"/>
              <a:gd name="connsiteY307" fmla="*/ 4704743 h 10567733"/>
              <a:gd name="connsiteX308" fmla="*/ 2720219 w 12625455"/>
              <a:gd name="connsiteY308" fmla="*/ 4637086 h 10567733"/>
              <a:gd name="connsiteX309" fmla="*/ 2731491 w 12625455"/>
              <a:gd name="connsiteY309" fmla="*/ 4613455 h 10567733"/>
              <a:gd name="connsiteX310" fmla="*/ 2555643 w 12625455"/>
              <a:gd name="connsiteY310" fmla="*/ 4597442 h 10567733"/>
              <a:gd name="connsiteX311" fmla="*/ 2589786 w 12625455"/>
              <a:gd name="connsiteY311" fmla="*/ 4598350 h 10567733"/>
              <a:gd name="connsiteX312" fmla="*/ 2648482 w 12625455"/>
              <a:gd name="connsiteY312" fmla="*/ 4615775 h 10567733"/>
              <a:gd name="connsiteX313" fmla="*/ 2648320 w 12625455"/>
              <a:gd name="connsiteY313" fmla="*/ 4649788 h 10567733"/>
              <a:gd name="connsiteX314" fmla="*/ 2572171 w 12625455"/>
              <a:gd name="connsiteY314" fmla="*/ 4638546 h 10567733"/>
              <a:gd name="connsiteX315" fmla="*/ 2555643 w 12625455"/>
              <a:gd name="connsiteY315" fmla="*/ 4597442 h 10567733"/>
              <a:gd name="connsiteX316" fmla="*/ 1593294 w 12625455"/>
              <a:gd name="connsiteY316" fmla="*/ 4484186 h 10567733"/>
              <a:gd name="connsiteX317" fmla="*/ 1606334 w 12625455"/>
              <a:gd name="connsiteY317" fmla="*/ 4488060 h 10567733"/>
              <a:gd name="connsiteX318" fmla="*/ 1610572 w 12625455"/>
              <a:gd name="connsiteY318" fmla="*/ 4512021 h 10567733"/>
              <a:gd name="connsiteX319" fmla="*/ 1586611 w 12625455"/>
              <a:gd name="connsiteY319" fmla="*/ 4516258 h 10567733"/>
              <a:gd name="connsiteX320" fmla="*/ 1582373 w 12625455"/>
              <a:gd name="connsiteY320" fmla="*/ 4492299 h 10567733"/>
              <a:gd name="connsiteX321" fmla="*/ 1593294 w 12625455"/>
              <a:gd name="connsiteY321" fmla="*/ 4484186 h 10567733"/>
              <a:gd name="connsiteX322" fmla="*/ 1411762 w 12625455"/>
              <a:gd name="connsiteY322" fmla="*/ 4435957 h 10567733"/>
              <a:gd name="connsiteX323" fmla="*/ 1425862 w 12625455"/>
              <a:gd name="connsiteY323" fmla="*/ 4445819 h 10567733"/>
              <a:gd name="connsiteX324" fmla="*/ 1415989 w 12625455"/>
              <a:gd name="connsiteY324" fmla="*/ 4459934 h 10567733"/>
              <a:gd name="connsiteX325" fmla="*/ 1411762 w 12625455"/>
              <a:gd name="connsiteY325" fmla="*/ 4435957 h 10567733"/>
              <a:gd name="connsiteX326" fmla="*/ 1717703 w 12625455"/>
              <a:gd name="connsiteY326" fmla="*/ 4418928 h 10567733"/>
              <a:gd name="connsiteX327" fmla="*/ 1840377 w 12625455"/>
              <a:gd name="connsiteY327" fmla="*/ 4483731 h 10567733"/>
              <a:gd name="connsiteX328" fmla="*/ 1847472 w 12625455"/>
              <a:gd name="connsiteY328" fmla="*/ 4593704 h 10567733"/>
              <a:gd name="connsiteX329" fmla="*/ 1799550 w 12625455"/>
              <a:gd name="connsiteY329" fmla="*/ 4602179 h 10567733"/>
              <a:gd name="connsiteX330" fmla="*/ 1884164 w 12625455"/>
              <a:gd name="connsiteY330" fmla="*/ 4661360 h 10567733"/>
              <a:gd name="connsiteX331" fmla="*/ 2085832 w 12625455"/>
              <a:gd name="connsiteY331" fmla="*/ 4823434 h 10567733"/>
              <a:gd name="connsiteX332" fmla="*/ 2052010 w 12625455"/>
              <a:gd name="connsiteY332" fmla="*/ 4841772 h 10567733"/>
              <a:gd name="connsiteX333" fmla="*/ 1910982 w 12625455"/>
              <a:gd name="connsiteY333" fmla="*/ 4743133 h 10567733"/>
              <a:gd name="connsiteX334" fmla="*/ 1682483 w 12625455"/>
              <a:gd name="connsiteY334" fmla="*/ 4499303 h 10567733"/>
              <a:gd name="connsiteX335" fmla="*/ 1683869 w 12625455"/>
              <a:gd name="connsiteY335" fmla="*/ 4437282 h 10567733"/>
              <a:gd name="connsiteX336" fmla="*/ 1717703 w 12625455"/>
              <a:gd name="connsiteY336" fmla="*/ 4418928 h 10567733"/>
              <a:gd name="connsiteX337" fmla="*/ 1452267 w 12625455"/>
              <a:gd name="connsiteY337" fmla="*/ 4385546 h 10567733"/>
              <a:gd name="connsiteX338" fmla="*/ 1465308 w 12625455"/>
              <a:gd name="connsiteY338" fmla="*/ 4389422 h 10567733"/>
              <a:gd name="connsiteX339" fmla="*/ 1455447 w 12625455"/>
              <a:gd name="connsiteY339" fmla="*/ 4403522 h 10567733"/>
              <a:gd name="connsiteX340" fmla="*/ 1445584 w 12625455"/>
              <a:gd name="connsiteY340" fmla="*/ 4417619 h 10567733"/>
              <a:gd name="connsiteX341" fmla="*/ 1441347 w 12625455"/>
              <a:gd name="connsiteY341" fmla="*/ 4393660 h 10567733"/>
              <a:gd name="connsiteX342" fmla="*/ 1452267 w 12625455"/>
              <a:gd name="connsiteY342" fmla="*/ 4385546 h 10567733"/>
              <a:gd name="connsiteX343" fmla="*/ 2088832 w 12625455"/>
              <a:gd name="connsiteY343" fmla="*/ 4368734 h 10567733"/>
              <a:gd name="connsiteX344" fmla="*/ 2157580 w 12625455"/>
              <a:gd name="connsiteY344" fmla="*/ 4390563 h 10567733"/>
              <a:gd name="connsiteX345" fmla="*/ 2204132 w 12625455"/>
              <a:gd name="connsiteY345" fmla="*/ 4444120 h 10567733"/>
              <a:gd name="connsiteX346" fmla="*/ 2333163 w 12625455"/>
              <a:gd name="connsiteY346" fmla="*/ 4544865 h 10567733"/>
              <a:gd name="connsiteX347" fmla="*/ 2473457 w 12625455"/>
              <a:gd name="connsiteY347" fmla="*/ 4569503 h 10567733"/>
              <a:gd name="connsiteX348" fmla="*/ 2457927 w 12625455"/>
              <a:gd name="connsiteY348" fmla="*/ 4516622 h 10567733"/>
              <a:gd name="connsiteX349" fmla="*/ 2414202 w 12625455"/>
              <a:gd name="connsiteY349" fmla="*/ 4444046 h 10567733"/>
              <a:gd name="connsiteX350" fmla="*/ 2395848 w 12625455"/>
              <a:gd name="connsiteY350" fmla="*/ 4410212 h 10567733"/>
              <a:gd name="connsiteX351" fmla="*/ 2443268 w 12625455"/>
              <a:gd name="connsiteY351" fmla="*/ 4424987 h 10567733"/>
              <a:gd name="connsiteX352" fmla="*/ 2489647 w 12625455"/>
              <a:gd name="connsiteY352" fmla="*/ 4486316 h 10567733"/>
              <a:gd name="connsiteX353" fmla="*/ 2501656 w 12625455"/>
              <a:gd name="connsiteY353" fmla="*/ 4589226 h 10567733"/>
              <a:gd name="connsiteX354" fmla="*/ 2456591 w 12625455"/>
              <a:gd name="connsiteY354" fmla="*/ 4683713 h 10567733"/>
              <a:gd name="connsiteX355" fmla="*/ 2507383 w 12625455"/>
              <a:gd name="connsiteY355" fmla="*/ 4761232 h 10567733"/>
              <a:gd name="connsiteX356" fmla="*/ 2541205 w 12625455"/>
              <a:gd name="connsiteY356" fmla="*/ 4742894 h 10567733"/>
              <a:gd name="connsiteX357" fmla="*/ 2608862 w 12625455"/>
              <a:gd name="connsiteY357" fmla="*/ 4706202 h 10567733"/>
              <a:gd name="connsiteX358" fmla="*/ 2558163 w 12625455"/>
              <a:gd name="connsiteY358" fmla="*/ 4838766 h 10567733"/>
              <a:gd name="connsiteX359" fmla="*/ 2421373 w 12625455"/>
              <a:gd name="connsiteY359" fmla="*/ 4764090 h 10567733"/>
              <a:gd name="connsiteX360" fmla="*/ 2185176 w 12625455"/>
              <a:gd name="connsiteY360" fmla="*/ 4651379 h 10567733"/>
              <a:gd name="connsiteX361" fmla="*/ 2030741 w 12625455"/>
              <a:gd name="connsiteY361" fmla="*/ 4511869 h 10567733"/>
              <a:gd name="connsiteX362" fmla="*/ 2065945 w 12625455"/>
              <a:gd name="connsiteY362" fmla="*/ 4431481 h 10567733"/>
              <a:gd name="connsiteX363" fmla="*/ 2099784 w 12625455"/>
              <a:gd name="connsiteY363" fmla="*/ 4413156 h 10567733"/>
              <a:gd name="connsiteX364" fmla="*/ 2088832 w 12625455"/>
              <a:gd name="connsiteY364" fmla="*/ 4368734 h 10567733"/>
              <a:gd name="connsiteX365" fmla="*/ 2312294 w 12625455"/>
              <a:gd name="connsiteY365" fmla="*/ 4357018 h 10567733"/>
              <a:gd name="connsiteX366" fmla="*/ 2325334 w 12625455"/>
              <a:gd name="connsiteY366" fmla="*/ 4360892 h 10567733"/>
              <a:gd name="connsiteX367" fmla="*/ 2329589 w 12625455"/>
              <a:gd name="connsiteY367" fmla="*/ 4384865 h 10567733"/>
              <a:gd name="connsiteX368" fmla="*/ 2315473 w 12625455"/>
              <a:gd name="connsiteY368" fmla="*/ 4374992 h 10567733"/>
              <a:gd name="connsiteX369" fmla="*/ 2301373 w 12625455"/>
              <a:gd name="connsiteY369" fmla="*/ 4365131 h 10567733"/>
              <a:gd name="connsiteX370" fmla="*/ 2312294 w 12625455"/>
              <a:gd name="connsiteY370" fmla="*/ 4357018 h 10567733"/>
              <a:gd name="connsiteX371" fmla="*/ 1867121 w 12625455"/>
              <a:gd name="connsiteY371" fmla="*/ 4355434 h 10567733"/>
              <a:gd name="connsiteX372" fmla="*/ 1929154 w 12625455"/>
              <a:gd name="connsiteY372" fmla="*/ 4356802 h 10567733"/>
              <a:gd name="connsiteX373" fmla="*/ 1951735 w 12625455"/>
              <a:gd name="connsiteY373" fmla="*/ 4414614 h 10567733"/>
              <a:gd name="connsiteX374" fmla="*/ 1903814 w 12625455"/>
              <a:gd name="connsiteY374" fmla="*/ 4423091 h 10567733"/>
              <a:gd name="connsiteX375" fmla="*/ 1867121 w 12625455"/>
              <a:gd name="connsiteY375" fmla="*/ 4355434 h 10567733"/>
              <a:gd name="connsiteX376" fmla="*/ 2231919 w 12625455"/>
              <a:gd name="connsiteY376" fmla="*/ 4321798 h 10567733"/>
              <a:gd name="connsiteX377" fmla="*/ 2244959 w 12625455"/>
              <a:gd name="connsiteY377" fmla="*/ 4325672 h 10567733"/>
              <a:gd name="connsiteX378" fmla="*/ 2249213 w 12625455"/>
              <a:gd name="connsiteY378" fmla="*/ 4349645 h 10567733"/>
              <a:gd name="connsiteX379" fmla="*/ 2225236 w 12625455"/>
              <a:gd name="connsiteY379" fmla="*/ 4353871 h 10567733"/>
              <a:gd name="connsiteX380" fmla="*/ 2220998 w 12625455"/>
              <a:gd name="connsiteY380" fmla="*/ 4329911 h 10567733"/>
              <a:gd name="connsiteX381" fmla="*/ 2231919 w 12625455"/>
              <a:gd name="connsiteY381" fmla="*/ 4321798 h 10567733"/>
              <a:gd name="connsiteX382" fmla="*/ 1744323 w 12625455"/>
              <a:gd name="connsiteY382" fmla="*/ 4215716 h 10567733"/>
              <a:gd name="connsiteX383" fmla="*/ 1772260 w 12625455"/>
              <a:gd name="connsiteY383" fmla="*/ 4220809 h 10567733"/>
              <a:gd name="connsiteX384" fmla="*/ 1802243 w 12625455"/>
              <a:gd name="connsiteY384" fmla="*/ 4268037 h 10567733"/>
              <a:gd name="connsiteX385" fmla="*/ 1740193 w 12625455"/>
              <a:gd name="connsiteY385" fmla="*/ 4266657 h 10567733"/>
              <a:gd name="connsiteX386" fmla="*/ 1707751 w 12625455"/>
              <a:gd name="connsiteY386" fmla="*/ 4222944 h 10567733"/>
              <a:gd name="connsiteX387" fmla="*/ 1744323 w 12625455"/>
              <a:gd name="connsiteY387" fmla="*/ 4215716 h 10567733"/>
              <a:gd name="connsiteX388" fmla="*/ 1597705 w 12625455"/>
              <a:gd name="connsiteY388" fmla="*/ 4019969 h 10567733"/>
              <a:gd name="connsiteX389" fmla="*/ 1601943 w 12625455"/>
              <a:gd name="connsiteY389" fmla="*/ 4043930 h 10567733"/>
              <a:gd name="connsiteX390" fmla="*/ 1577970 w 12625455"/>
              <a:gd name="connsiteY390" fmla="*/ 4048185 h 10567733"/>
              <a:gd name="connsiteX391" fmla="*/ 1587843 w 12625455"/>
              <a:gd name="connsiteY391" fmla="*/ 4034068 h 10567733"/>
              <a:gd name="connsiteX392" fmla="*/ 1647060 w 12625455"/>
              <a:gd name="connsiteY392" fmla="*/ 3814284 h 10567733"/>
              <a:gd name="connsiteX393" fmla="*/ 1758382 w 12625455"/>
              <a:gd name="connsiteY393" fmla="*/ 3880339 h 10567733"/>
              <a:gd name="connsiteX394" fmla="*/ 1855710 w 12625455"/>
              <a:gd name="connsiteY394" fmla="*/ 4011403 h 10567733"/>
              <a:gd name="connsiteX395" fmla="*/ 1803583 w 12625455"/>
              <a:gd name="connsiteY395" fmla="*/ 4100975 h 10567733"/>
              <a:gd name="connsiteX396" fmla="*/ 1655489 w 12625455"/>
              <a:gd name="connsiteY396" fmla="*/ 3997394 h 10567733"/>
              <a:gd name="connsiteX397" fmla="*/ 1491898 w 12625455"/>
              <a:gd name="connsiteY397" fmla="*/ 3840955 h 10567733"/>
              <a:gd name="connsiteX398" fmla="*/ 1610333 w 12625455"/>
              <a:gd name="connsiteY398" fmla="*/ 3881798 h 10567733"/>
              <a:gd name="connsiteX399" fmla="*/ 1694946 w 12625455"/>
              <a:gd name="connsiteY399" fmla="*/ 3940979 h 10567733"/>
              <a:gd name="connsiteX400" fmla="*/ 1676610 w 12625455"/>
              <a:gd name="connsiteY400" fmla="*/ 3907157 h 10567733"/>
              <a:gd name="connsiteX401" fmla="*/ 1635691 w 12625455"/>
              <a:gd name="connsiteY401" fmla="*/ 3815522 h 10567733"/>
              <a:gd name="connsiteX402" fmla="*/ 1647060 w 12625455"/>
              <a:gd name="connsiteY402" fmla="*/ 3814284 h 10567733"/>
              <a:gd name="connsiteX403" fmla="*/ 2669500 w 12625455"/>
              <a:gd name="connsiteY403" fmla="*/ 3808785 h 10567733"/>
              <a:gd name="connsiteX404" fmla="*/ 2624045 w 12625455"/>
              <a:gd name="connsiteY404" fmla="*/ 3813732 h 10567733"/>
              <a:gd name="connsiteX405" fmla="*/ 2646610 w 12625455"/>
              <a:gd name="connsiteY405" fmla="*/ 3871533 h 10567733"/>
              <a:gd name="connsiteX406" fmla="*/ 2693163 w 12625455"/>
              <a:gd name="connsiteY406" fmla="*/ 3925091 h 10567733"/>
              <a:gd name="connsiteX407" fmla="*/ 2820091 w 12625455"/>
              <a:gd name="connsiteY407" fmla="*/ 4013867 h 10567733"/>
              <a:gd name="connsiteX408" fmla="*/ 2738244 w 12625455"/>
              <a:gd name="connsiteY408" fmla="*/ 3830615 h 10567733"/>
              <a:gd name="connsiteX409" fmla="*/ 2669500 w 12625455"/>
              <a:gd name="connsiteY409" fmla="*/ 3808785 h 10567733"/>
              <a:gd name="connsiteX410" fmla="*/ 1948323 w 12625455"/>
              <a:gd name="connsiteY410" fmla="*/ 3766409 h 10567733"/>
              <a:gd name="connsiteX411" fmla="*/ 1961369 w 12625455"/>
              <a:gd name="connsiteY411" fmla="*/ 3770276 h 10567733"/>
              <a:gd name="connsiteX412" fmla="*/ 1965595 w 12625455"/>
              <a:gd name="connsiteY412" fmla="*/ 3794252 h 10567733"/>
              <a:gd name="connsiteX413" fmla="*/ 1941634 w 12625455"/>
              <a:gd name="connsiteY413" fmla="*/ 3798491 h 10567733"/>
              <a:gd name="connsiteX414" fmla="*/ 1937396 w 12625455"/>
              <a:gd name="connsiteY414" fmla="*/ 3774531 h 10567733"/>
              <a:gd name="connsiteX415" fmla="*/ 1948323 w 12625455"/>
              <a:gd name="connsiteY415" fmla="*/ 3766409 h 10567733"/>
              <a:gd name="connsiteX416" fmla="*/ 3527758 w 12625455"/>
              <a:gd name="connsiteY416" fmla="*/ 3752767 h 10567733"/>
              <a:gd name="connsiteX417" fmla="*/ 3544699 w 12625455"/>
              <a:gd name="connsiteY417" fmla="*/ 3848627 h 10567733"/>
              <a:gd name="connsiteX418" fmla="*/ 3666020 w 12625455"/>
              <a:gd name="connsiteY418" fmla="*/ 3975477 h 10567733"/>
              <a:gd name="connsiteX419" fmla="*/ 3740771 w 12625455"/>
              <a:gd name="connsiteY419" fmla="*/ 4048757 h 10567733"/>
              <a:gd name="connsiteX420" fmla="*/ 3816909 w 12625455"/>
              <a:gd name="connsiteY420" fmla="*/ 4060016 h 10567733"/>
              <a:gd name="connsiteX421" fmla="*/ 3823913 w 12625455"/>
              <a:gd name="connsiteY421" fmla="*/ 3959906 h 10567733"/>
              <a:gd name="connsiteX422" fmla="*/ 3801334 w 12625455"/>
              <a:gd name="connsiteY422" fmla="*/ 3902094 h 10567733"/>
              <a:gd name="connsiteX423" fmla="*/ 3664531 w 12625455"/>
              <a:gd name="connsiteY423" fmla="*/ 3827432 h 10567733"/>
              <a:gd name="connsiteX424" fmla="*/ 3527758 w 12625455"/>
              <a:gd name="connsiteY424" fmla="*/ 3752767 h 10567733"/>
              <a:gd name="connsiteX425" fmla="*/ 1542603 w 12625455"/>
              <a:gd name="connsiteY425" fmla="*/ 3734663 h 10567733"/>
              <a:gd name="connsiteX426" fmla="*/ 1560939 w 12625455"/>
              <a:gd name="connsiteY426" fmla="*/ 3742242 h 10567733"/>
              <a:gd name="connsiteX427" fmla="*/ 1589138 w 12625455"/>
              <a:gd name="connsiteY427" fmla="*/ 3761965 h 10567733"/>
              <a:gd name="connsiteX428" fmla="*/ 1579277 w 12625455"/>
              <a:gd name="connsiteY428" fmla="*/ 3776064 h 10567733"/>
              <a:gd name="connsiteX429" fmla="*/ 1544028 w 12625455"/>
              <a:gd name="connsiteY429" fmla="*/ 3751411 h 10567733"/>
              <a:gd name="connsiteX430" fmla="*/ 1542603 w 12625455"/>
              <a:gd name="connsiteY430" fmla="*/ 3734663 h 10567733"/>
              <a:gd name="connsiteX431" fmla="*/ 1457974 w 12625455"/>
              <a:gd name="connsiteY431" fmla="*/ 3649227 h 10567733"/>
              <a:gd name="connsiteX432" fmla="*/ 1472090 w 12625455"/>
              <a:gd name="connsiteY432" fmla="*/ 3659100 h 10567733"/>
              <a:gd name="connsiteX433" fmla="*/ 1486189 w 12625455"/>
              <a:gd name="connsiteY433" fmla="*/ 3668961 h 10567733"/>
              <a:gd name="connsiteX434" fmla="*/ 1462229 w 12625455"/>
              <a:gd name="connsiteY434" fmla="*/ 3673200 h 10567733"/>
              <a:gd name="connsiteX435" fmla="*/ 1457974 w 12625455"/>
              <a:gd name="connsiteY435" fmla="*/ 3649227 h 10567733"/>
              <a:gd name="connsiteX436" fmla="*/ 2409642 w 12625455"/>
              <a:gd name="connsiteY436" fmla="*/ 3606028 h 10567733"/>
              <a:gd name="connsiteX437" fmla="*/ 2427972 w 12625455"/>
              <a:gd name="connsiteY437" fmla="*/ 3613603 h 10567733"/>
              <a:gd name="connsiteX438" fmla="*/ 2446326 w 12625455"/>
              <a:gd name="connsiteY438" fmla="*/ 3647437 h 10567733"/>
              <a:gd name="connsiteX439" fmla="*/ 2411061 w 12625455"/>
              <a:gd name="connsiteY439" fmla="*/ 3622771 h 10567733"/>
              <a:gd name="connsiteX440" fmla="*/ 2409642 w 12625455"/>
              <a:gd name="connsiteY440" fmla="*/ 3606028 h 10567733"/>
              <a:gd name="connsiteX441" fmla="*/ 2104751 w 12625455"/>
              <a:gd name="connsiteY441" fmla="*/ 3602798 h 10567733"/>
              <a:gd name="connsiteX442" fmla="*/ 2117791 w 12625455"/>
              <a:gd name="connsiteY442" fmla="*/ 3606673 h 10567733"/>
              <a:gd name="connsiteX443" fmla="*/ 2107930 w 12625455"/>
              <a:gd name="connsiteY443" fmla="*/ 3620772 h 10567733"/>
              <a:gd name="connsiteX444" fmla="*/ 2098068 w 12625455"/>
              <a:gd name="connsiteY444" fmla="*/ 3634871 h 10567733"/>
              <a:gd name="connsiteX445" fmla="*/ 2093830 w 12625455"/>
              <a:gd name="connsiteY445" fmla="*/ 3610910 h 10567733"/>
              <a:gd name="connsiteX446" fmla="*/ 2104751 w 12625455"/>
              <a:gd name="connsiteY446" fmla="*/ 3602798 h 10567733"/>
              <a:gd name="connsiteX447" fmla="*/ 3722252 w 12625455"/>
              <a:gd name="connsiteY447" fmla="*/ 3594770 h 10567733"/>
              <a:gd name="connsiteX448" fmla="*/ 3740608 w 12625455"/>
              <a:gd name="connsiteY448" fmla="*/ 3628605 h 10567733"/>
              <a:gd name="connsiteX449" fmla="*/ 3720871 w 12625455"/>
              <a:gd name="connsiteY449" fmla="*/ 3656820 h 10567733"/>
              <a:gd name="connsiteX450" fmla="*/ 3722252 w 12625455"/>
              <a:gd name="connsiteY450" fmla="*/ 3594770 h 10567733"/>
              <a:gd name="connsiteX451" fmla="*/ 2133288 w 12625455"/>
              <a:gd name="connsiteY451" fmla="*/ 3554496 h 10567733"/>
              <a:gd name="connsiteX452" fmla="*/ 2147388 w 12625455"/>
              <a:gd name="connsiteY452" fmla="*/ 3564358 h 10567733"/>
              <a:gd name="connsiteX453" fmla="*/ 2137527 w 12625455"/>
              <a:gd name="connsiteY453" fmla="*/ 3578457 h 10567733"/>
              <a:gd name="connsiteX454" fmla="*/ 2133288 w 12625455"/>
              <a:gd name="connsiteY454" fmla="*/ 3554496 h 10567733"/>
              <a:gd name="connsiteX455" fmla="*/ 7565726 w 12625455"/>
              <a:gd name="connsiteY455" fmla="*/ 3537098 h 10567733"/>
              <a:gd name="connsiteX456" fmla="*/ 7552188 w 12625455"/>
              <a:gd name="connsiteY456" fmla="*/ 3582677 h 10567733"/>
              <a:gd name="connsiteX457" fmla="*/ 7717927 w 12625455"/>
              <a:gd name="connsiteY457" fmla="*/ 3617219 h 10567733"/>
              <a:gd name="connsiteX458" fmla="*/ 7651652 w 12625455"/>
              <a:gd name="connsiteY458" fmla="*/ 3591860 h 10567733"/>
              <a:gd name="connsiteX459" fmla="*/ 7613574 w 12625455"/>
              <a:gd name="connsiteY459" fmla="*/ 3586225 h 10567733"/>
              <a:gd name="connsiteX460" fmla="*/ 5663322 w 12625455"/>
              <a:gd name="connsiteY460" fmla="*/ 3529529 h 10567733"/>
              <a:gd name="connsiteX461" fmla="*/ 5676369 w 12625455"/>
              <a:gd name="connsiteY461" fmla="*/ 3533396 h 10567733"/>
              <a:gd name="connsiteX462" fmla="*/ 5680594 w 12625455"/>
              <a:gd name="connsiteY462" fmla="*/ 3557374 h 10567733"/>
              <a:gd name="connsiteX463" fmla="*/ 5656634 w 12625455"/>
              <a:gd name="connsiteY463" fmla="*/ 3561611 h 10567733"/>
              <a:gd name="connsiteX464" fmla="*/ 5652396 w 12625455"/>
              <a:gd name="connsiteY464" fmla="*/ 3537650 h 10567733"/>
              <a:gd name="connsiteX465" fmla="*/ 5663322 w 12625455"/>
              <a:gd name="connsiteY465" fmla="*/ 3529529 h 10567733"/>
              <a:gd name="connsiteX466" fmla="*/ 3658421 w 12625455"/>
              <a:gd name="connsiteY466" fmla="*/ 3513378 h 10567733"/>
              <a:gd name="connsiteX467" fmla="*/ 3671461 w 12625455"/>
              <a:gd name="connsiteY467" fmla="*/ 3517252 h 10567733"/>
              <a:gd name="connsiteX468" fmla="*/ 3675716 w 12625455"/>
              <a:gd name="connsiteY468" fmla="*/ 3541225 h 10567733"/>
              <a:gd name="connsiteX469" fmla="*/ 3651738 w 12625455"/>
              <a:gd name="connsiteY469" fmla="*/ 3545451 h 10567733"/>
              <a:gd name="connsiteX470" fmla="*/ 3647500 w 12625455"/>
              <a:gd name="connsiteY470" fmla="*/ 3521490 h 10567733"/>
              <a:gd name="connsiteX471" fmla="*/ 3658421 w 12625455"/>
              <a:gd name="connsiteY471" fmla="*/ 3513378 h 10567733"/>
              <a:gd name="connsiteX472" fmla="*/ 3733493 w 12625455"/>
              <a:gd name="connsiteY472" fmla="*/ 3466121 h 10567733"/>
              <a:gd name="connsiteX473" fmla="*/ 3748996 w 12625455"/>
              <a:gd name="connsiteY473" fmla="*/ 3466473 h 10567733"/>
              <a:gd name="connsiteX474" fmla="*/ 3757473 w 12625455"/>
              <a:gd name="connsiteY474" fmla="*/ 3514396 h 10567733"/>
              <a:gd name="connsiteX475" fmla="*/ 3719413 w 12625455"/>
              <a:gd name="connsiteY475" fmla="*/ 3508771 h 10567733"/>
              <a:gd name="connsiteX476" fmla="*/ 3715174 w 12625455"/>
              <a:gd name="connsiteY476" fmla="*/ 3484811 h 10567733"/>
              <a:gd name="connsiteX477" fmla="*/ 3733493 w 12625455"/>
              <a:gd name="connsiteY477" fmla="*/ 3466121 h 10567733"/>
              <a:gd name="connsiteX478" fmla="*/ 3537130 w 12625455"/>
              <a:gd name="connsiteY478" fmla="*/ 3386534 h 10567733"/>
              <a:gd name="connsiteX479" fmla="*/ 3550168 w 12625455"/>
              <a:gd name="connsiteY479" fmla="*/ 3390398 h 10567733"/>
              <a:gd name="connsiteX480" fmla="*/ 3540307 w 12625455"/>
              <a:gd name="connsiteY480" fmla="*/ 3404497 h 10567733"/>
              <a:gd name="connsiteX481" fmla="*/ 3530433 w 12625455"/>
              <a:gd name="connsiteY481" fmla="*/ 3418614 h 10567733"/>
              <a:gd name="connsiteX482" fmla="*/ 3526208 w 12625455"/>
              <a:gd name="connsiteY482" fmla="*/ 3394635 h 10567733"/>
              <a:gd name="connsiteX483" fmla="*/ 3537130 w 12625455"/>
              <a:gd name="connsiteY483" fmla="*/ 3386534 h 10567733"/>
              <a:gd name="connsiteX484" fmla="*/ 2625267 w 12625455"/>
              <a:gd name="connsiteY484" fmla="*/ 3357803 h 10567733"/>
              <a:gd name="connsiteX485" fmla="*/ 2643605 w 12625455"/>
              <a:gd name="connsiteY485" fmla="*/ 3365381 h 10567733"/>
              <a:gd name="connsiteX486" fmla="*/ 2671802 w 12625455"/>
              <a:gd name="connsiteY486" fmla="*/ 3385104 h 10567733"/>
              <a:gd name="connsiteX487" fmla="*/ 2661941 w 12625455"/>
              <a:gd name="connsiteY487" fmla="*/ 3399204 h 10567733"/>
              <a:gd name="connsiteX488" fmla="*/ 2626692 w 12625455"/>
              <a:gd name="connsiteY488" fmla="*/ 3374550 h 10567733"/>
              <a:gd name="connsiteX489" fmla="*/ 2625267 w 12625455"/>
              <a:gd name="connsiteY489" fmla="*/ 3357803 h 10567733"/>
              <a:gd name="connsiteX490" fmla="*/ 3785610 w 12625455"/>
              <a:gd name="connsiteY490" fmla="*/ 3350309 h 10567733"/>
              <a:gd name="connsiteX491" fmla="*/ 3803952 w 12625455"/>
              <a:gd name="connsiteY491" fmla="*/ 3357882 h 10567733"/>
              <a:gd name="connsiteX492" fmla="*/ 3822288 w 12625455"/>
              <a:gd name="connsiteY492" fmla="*/ 3391704 h 10567733"/>
              <a:gd name="connsiteX493" fmla="*/ 3787040 w 12625455"/>
              <a:gd name="connsiteY493" fmla="*/ 3367050 h 10567733"/>
              <a:gd name="connsiteX494" fmla="*/ 3785610 w 12625455"/>
              <a:gd name="connsiteY494" fmla="*/ 3350309 h 10567733"/>
              <a:gd name="connsiteX495" fmla="*/ 2697169 w 12625455"/>
              <a:gd name="connsiteY495" fmla="*/ 3345089 h 10567733"/>
              <a:gd name="connsiteX496" fmla="*/ 2715499 w 12625455"/>
              <a:gd name="connsiteY496" fmla="*/ 3352650 h 10567733"/>
              <a:gd name="connsiteX497" fmla="*/ 2733842 w 12625455"/>
              <a:gd name="connsiteY497" fmla="*/ 3386501 h 10567733"/>
              <a:gd name="connsiteX498" fmla="*/ 2698575 w 12625455"/>
              <a:gd name="connsiteY498" fmla="*/ 3361836 h 10567733"/>
              <a:gd name="connsiteX499" fmla="*/ 2697169 w 12625455"/>
              <a:gd name="connsiteY499" fmla="*/ 3345089 h 10567733"/>
              <a:gd name="connsiteX500" fmla="*/ 2244239 w 12625455"/>
              <a:gd name="connsiteY500" fmla="*/ 3343326 h 10567733"/>
              <a:gd name="connsiteX501" fmla="*/ 2257285 w 12625455"/>
              <a:gd name="connsiteY501" fmla="*/ 3347192 h 10567733"/>
              <a:gd name="connsiteX502" fmla="*/ 2261511 w 12625455"/>
              <a:gd name="connsiteY502" fmla="*/ 3371169 h 10567733"/>
              <a:gd name="connsiteX503" fmla="*/ 2237550 w 12625455"/>
              <a:gd name="connsiteY503" fmla="*/ 3375407 h 10567733"/>
              <a:gd name="connsiteX504" fmla="*/ 2233313 w 12625455"/>
              <a:gd name="connsiteY504" fmla="*/ 3351447 h 10567733"/>
              <a:gd name="connsiteX505" fmla="*/ 2244239 w 12625455"/>
              <a:gd name="connsiteY505" fmla="*/ 3343326 h 10567733"/>
              <a:gd name="connsiteX506" fmla="*/ 2631938 w 12625455"/>
              <a:gd name="connsiteY506" fmla="*/ 3299464 h 10567733"/>
              <a:gd name="connsiteX507" fmla="*/ 2644985 w 12625455"/>
              <a:gd name="connsiteY507" fmla="*/ 3303331 h 10567733"/>
              <a:gd name="connsiteX508" fmla="*/ 2649211 w 12625455"/>
              <a:gd name="connsiteY508" fmla="*/ 3327309 h 10567733"/>
              <a:gd name="connsiteX509" fmla="*/ 2635111 w 12625455"/>
              <a:gd name="connsiteY509" fmla="*/ 3317448 h 10567733"/>
              <a:gd name="connsiteX510" fmla="*/ 2621012 w 12625455"/>
              <a:gd name="connsiteY510" fmla="*/ 3307585 h 10567733"/>
              <a:gd name="connsiteX511" fmla="*/ 2631938 w 12625455"/>
              <a:gd name="connsiteY511" fmla="*/ 3299464 h 10567733"/>
              <a:gd name="connsiteX512" fmla="*/ 3440852 w 12625455"/>
              <a:gd name="connsiteY512" fmla="*/ 3261439 h 10567733"/>
              <a:gd name="connsiteX513" fmla="*/ 3466940 w 12625455"/>
              <a:gd name="connsiteY513" fmla="*/ 3269195 h 10567733"/>
              <a:gd name="connsiteX514" fmla="*/ 3475416 w 12625455"/>
              <a:gd name="connsiteY514" fmla="*/ 3317118 h 10567733"/>
              <a:gd name="connsiteX515" fmla="*/ 3437356 w 12625455"/>
              <a:gd name="connsiteY515" fmla="*/ 3311495 h 10567733"/>
              <a:gd name="connsiteX516" fmla="*/ 3419002 w 12625455"/>
              <a:gd name="connsiteY516" fmla="*/ 3277659 h 10567733"/>
              <a:gd name="connsiteX517" fmla="*/ 3440852 w 12625455"/>
              <a:gd name="connsiteY517" fmla="*/ 3261439 h 10567733"/>
              <a:gd name="connsiteX518" fmla="*/ 3548697 w 12625455"/>
              <a:gd name="connsiteY518" fmla="*/ 3242366 h 10567733"/>
              <a:gd name="connsiteX519" fmla="*/ 3613605 w 12625455"/>
              <a:gd name="connsiteY519" fmla="*/ 3329757 h 10567733"/>
              <a:gd name="connsiteX520" fmla="*/ 3599487 w 12625455"/>
              <a:gd name="connsiteY520" fmla="*/ 3319884 h 10567733"/>
              <a:gd name="connsiteX521" fmla="*/ 2052426 w 12625455"/>
              <a:gd name="connsiteY521" fmla="*/ 3167159 h 10567733"/>
              <a:gd name="connsiteX522" fmla="*/ 2065467 w 12625455"/>
              <a:gd name="connsiteY522" fmla="*/ 3171035 h 10567733"/>
              <a:gd name="connsiteX523" fmla="*/ 2069704 w 12625455"/>
              <a:gd name="connsiteY523" fmla="*/ 3194996 h 10567733"/>
              <a:gd name="connsiteX524" fmla="*/ 2045743 w 12625455"/>
              <a:gd name="connsiteY524" fmla="*/ 3199234 h 10567733"/>
              <a:gd name="connsiteX525" fmla="*/ 2041506 w 12625455"/>
              <a:gd name="connsiteY525" fmla="*/ 3175273 h 10567733"/>
              <a:gd name="connsiteX526" fmla="*/ 2052426 w 12625455"/>
              <a:gd name="connsiteY526" fmla="*/ 3167159 h 10567733"/>
              <a:gd name="connsiteX527" fmla="*/ 2410529 w 12625455"/>
              <a:gd name="connsiteY527" fmla="*/ 3165614 h 10567733"/>
              <a:gd name="connsiteX528" fmla="*/ 2423569 w 12625455"/>
              <a:gd name="connsiteY528" fmla="*/ 3169490 h 10567733"/>
              <a:gd name="connsiteX529" fmla="*/ 2413708 w 12625455"/>
              <a:gd name="connsiteY529" fmla="*/ 3183588 h 10567733"/>
              <a:gd name="connsiteX530" fmla="*/ 2403846 w 12625455"/>
              <a:gd name="connsiteY530" fmla="*/ 3197689 h 10567733"/>
              <a:gd name="connsiteX531" fmla="*/ 2399608 w 12625455"/>
              <a:gd name="connsiteY531" fmla="*/ 3173726 h 10567733"/>
              <a:gd name="connsiteX532" fmla="*/ 2410529 w 12625455"/>
              <a:gd name="connsiteY532" fmla="*/ 3165614 h 10567733"/>
              <a:gd name="connsiteX533" fmla="*/ 6975777 w 12625455"/>
              <a:gd name="connsiteY533" fmla="*/ 3124382 h 10567733"/>
              <a:gd name="connsiteX534" fmla="*/ 6988827 w 12625455"/>
              <a:gd name="connsiteY534" fmla="*/ 3128263 h 10567733"/>
              <a:gd name="connsiteX535" fmla="*/ 6993065 w 12625455"/>
              <a:gd name="connsiteY535" fmla="*/ 3152224 h 10567733"/>
              <a:gd name="connsiteX536" fmla="*/ 6969104 w 12625455"/>
              <a:gd name="connsiteY536" fmla="*/ 3156462 h 10567733"/>
              <a:gd name="connsiteX537" fmla="*/ 6964848 w 12625455"/>
              <a:gd name="connsiteY537" fmla="*/ 3132489 h 10567733"/>
              <a:gd name="connsiteX538" fmla="*/ 6975777 w 12625455"/>
              <a:gd name="connsiteY538" fmla="*/ 3124382 h 10567733"/>
              <a:gd name="connsiteX539" fmla="*/ 2228995 w 12625455"/>
              <a:gd name="connsiteY539" fmla="*/ 3117387 h 10567733"/>
              <a:gd name="connsiteX540" fmla="*/ 2233222 w 12625455"/>
              <a:gd name="connsiteY540" fmla="*/ 3141365 h 10567733"/>
              <a:gd name="connsiteX541" fmla="*/ 2209262 w 12625455"/>
              <a:gd name="connsiteY541" fmla="*/ 3145602 h 10567733"/>
              <a:gd name="connsiteX542" fmla="*/ 2219122 w 12625455"/>
              <a:gd name="connsiteY542" fmla="*/ 3131503 h 10567733"/>
              <a:gd name="connsiteX543" fmla="*/ 1986478 w 12625455"/>
              <a:gd name="connsiteY543" fmla="*/ 3100038 h 10567733"/>
              <a:gd name="connsiteX544" fmla="*/ 2004814 w 12625455"/>
              <a:gd name="connsiteY544" fmla="*/ 3107616 h 10567733"/>
              <a:gd name="connsiteX545" fmla="*/ 2033013 w 12625455"/>
              <a:gd name="connsiteY545" fmla="*/ 3127339 h 10567733"/>
              <a:gd name="connsiteX546" fmla="*/ 2023151 w 12625455"/>
              <a:gd name="connsiteY546" fmla="*/ 3141438 h 10567733"/>
              <a:gd name="connsiteX547" fmla="*/ 1987903 w 12625455"/>
              <a:gd name="connsiteY547" fmla="*/ 3116785 h 10567733"/>
              <a:gd name="connsiteX548" fmla="*/ 1986478 w 12625455"/>
              <a:gd name="connsiteY548" fmla="*/ 3100038 h 10567733"/>
              <a:gd name="connsiteX549" fmla="*/ 6843229 w 12625455"/>
              <a:gd name="connsiteY549" fmla="*/ 3073677 h 10567733"/>
              <a:gd name="connsiteX550" fmla="*/ 6856274 w 12625455"/>
              <a:gd name="connsiteY550" fmla="*/ 3077545 h 10567733"/>
              <a:gd name="connsiteX551" fmla="*/ 6860512 w 12625455"/>
              <a:gd name="connsiteY551" fmla="*/ 3101506 h 10567733"/>
              <a:gd name="connsiteX552" fmla="*/ 6836539 w 12625455"/>
              <a:gd name="connsiteY552" fmla="*/ 3105761 h 10567733"/>
              <a:gd name="connsiteX553" fmla="*/ 6832313 w 12625455"/>
              <a:gd name="connsiteY553" fmla="*/ 3081783 h 10567733"/>
              <a:gd name="connsiteX554" fmla="*/ 6843229 w 12625455"/>
              <a:gd name="connsiteY554" fmla="*/ 3073677 h 10567733"/>
              <a:gd name="connsiteX555" fmla="*/ 2701118 w 12625455"/>
              <a:gd name="connsiteY555" fmla="*/ 3061696 h 10567733"/>
              <a:gd name="connsiteX556" fmla="*/ 2728791 w 12625455"/>
              <a:gd name="connsiteY556" fmla="*/ 3078440 h 10567733"/>
              <a:gd name="connsiteX557" fmla="*/ 2800038 w 12625455"/>
              <a:gd name="connsiteY557" fmla="*/ 3201762 h 10567733"/>
              <a:gd name="connsiteX558" fmla="*/ 2776065 w 12625455"/>
              <a:gd name="connsiteY558" fmla="*/ 3206015 h 10567733"/>
              <a:gd name="connsiteX559" fmla="*/ 2678733 w 12625455"/>
              <a:gd name="connsiteY559" fmla="*/ 3074923 h 10567733"/>
              <a:gd name="connsiteX560" fmla="*/ 2701118 w 12625455"/>
              <a:gd name="connsiteY560" fmla="*/ 3061696 h 10567733"/>
              <a:gd name="connsiteX561" fmla="*/ 2918401 w 12625455"/>
              <a:gd name="connsiteY561" fmla="*/ 3032534 h 10567733"/>
              <a:gd name="connsiteX562" fmla="*/ 2980438 w 12625455"/>
              <a:gd name="connsiteY562" fmla="*/ 3033932 h 10567733"/>
              <a:gd name="connsiteX563" fmla="*/ 3039704 w 12625455"/>
              <a:gd name="connsiteY563" fmla="*/ 3159372 h 10567733"/>
              <a:gd name="connsiteX564" fmla="*/ 2918401 w 12625455"/>
              <a:gd name="connsiteY564" fmla="*/ 3032534 h 10567733"/>
              <a:gd name="connsiteX565" fmla="*/ 2207801 w 12625455"/>
              <a:gd name="connsiteY565" fmla="*/ 2997553 h 10567733"/>
              <a:gd name="connsiteX566" fmla="*/ 2275475 w 12625455"/>
              <a:gd name="connsiteY566" fmla="*/ 3013391 h 10567733"/>
              <a:gd name="connsiteX567" fmla="*/ 2278315 w 12625455"/>
              <a:gd name="connsiteY567" fmla="*/ 3046872 h 10567733"/>
              <a:gd name="connsiteX568" fmla="*/ 2212027 w 12625455"/>
              <a:gd name="connsiteY568" fmla="*/ 3021531 h 10567733"/>
              <a:gd name="connsiteX569" fmla="*/ 9362666 w 12625455"/>
              <a:gd name="connsiteY569" fmla="*/ 2924665 h 10567733"/>
              <a:gd name="connsiteX570" fmla="*/ 9375707 w 12625455"/>
              <a:gd name="connsiteY570" fmla="*/ 2928540 h 10567733"/>
              <a:gd name="connsiteX571" fmla="*/ 9379945 w 12625455"/>
              <a:gd name="connsiteY571" fmla="*/ 2952501 h 10567733"/>
              <a:gd name="connsiteX572" fmla="*/ 9365845 w 12625455"/>
              <a:gd name="connsiteY572" fmla="*/ 2942639 h 10567733"/>
              <a:gd name="connsiteX573" fmla="*/ 9351746 w 12625455"/>
              <a:gd name="connsiteY573" fmla="*/ 2932778 h 10567733"/>
              <a:gd name="connsiteX574" fmla="*/ 9362666 w 12625455"/>
              <a:gd name="connsiteY574" fmla="*/ 2924665 h 10567733"/>
              <a:gd name="connsiteX575" fmla="*/ 2860200 w 12625455"/>
              <a:gd name="connsiteY575" fmla="*/ 2913071 h 10567733"/>
              <a:gd name="connsiteX576" fmla="*/ 2873244 w 12625455"/>
              <a:gd name="connsiteY576" fmla="*/ 2916938 h 10567733"/>
              <a:gd name="connsiteX577" fmla="*/ 2877482 w 12625455"/>
              <a:gd name="connsiteY577" fmla="*/ 2940899 h 10567733"/>
              <a:gd name="connsiteX578" fmla="*/ 2853509 w 12625455"/>
              <a:gd name="connsiteY578" fmla="*/ 2945154 h 10567733"/>
              <a:gd name="connsiteX579" fmla="*/ 2849283 w 12625455"/>
              <a:gd name="connsiteY579" fmla="*/ 2921176 h 10567733"/>
              <a:gd name="connsiteX580" fmla="*/ 2860200 w 12625455"/>
              <a:gd name="connsiteY580" fmla="*/ 2913071 h 10567733"/>
              <a:gd name="connsiteX581" fmla="*/ 6678554 w 12625455"/>
              <a:gd name="connsiteY581" fmla="*/ 2911250 h 10567733"/>
              <a:gd name="connsiteX582" fmla="*/ 6677170 w 12625455"/>
              <a:gd name="connsiteY582" fmla="*/ 2973271 h 10567733"/>
              <a:gd name="connsiteX583" fmla="*/ 6653197 w 12625455"/>
              <a:gd name="connsiteY583" fmla="*/ 2977526 h 10567733"/>
              <a:gd name="connsiteX584" fmla="*/ 6644733 w 12625455"/>
              <a:gd name="connsiteY584" fmla="*/ 2929587 h 10567733"/>
              <a:gd name="connsiteX585" fmla="*/ 2530610 w 12625455"/>
              <a:gd name="connsiteY585" fmla="*/ 2866313 h 10567733"/>
              <a:gd name="connsiteX586" fmla="*/ 2585627 w 12625455"/>
              <a:gd name="connsiteY586" fmla="*/ 2967809 h 10567733"/>
              <a:gd name="connsiteX587" fmla="*/ 2551804 w 12625455"/>
              <a:gd name="connsiteY587" fmla="*/ 2986146 h 10567733"/>
              <a:gd name="connsiteX588" fmla="*/ 2530610 w 12625455"/>
              <a:gd name="connsiteY588" fmla="*/ 2866313 h 10567733"/>
              <a:gd name="connsiteX589" fmla="*/ 1944089 w 12625455"/>
              <a:gd name="connsiteY589" fmla="*/ 2834127 h 10567733"/>
              <a:gd name="connsiteX590" fmla="*/ 2010359 w 12625455"/>
              <a:gd name="connsiteY590" fmla="*/ 2859457 h 10567733"/>
              <a:gd name="connsiteX591" fmla="*/ 2056900 w 12625455"/>
              <a:gd name="connsiteY591" fmla="*/ 2913031 h 10567733"/>
              <a:gd name="connsiteX592" fmla="*/ 1980762 w 12625455"/>
              <a:gd name="connsiteY592" fmla="*/ 2901772 h 10567733"/>
              <a:gd name="connsiteX593" fmla="*/ 1944089 w 12625455"/>
              <a:gd name="connsiteY593" fmla="*/ 2834127 h 10567733"/>
              <a:gd name="connsiteX594" fmla="*/ 9140204 w 12625455"/>
              <a:gd name="connsiteY594" fmla="*/ 2784820 h 10567733"/>
              <a:gd name="connsiteX595" fmla="*/ 9178264 w 12625455"/>
              <a:gd name="connsiteY595" fmla="*/ 2790443 h 10567733"/>
              <a:gd name="connsiteX596" fmla="*/ 9210718 w 12625455"/>
              <a:gd name="connsiteY596" fmla="*/ 2834139 h 10567733"/>
              <a:gd name="connsiteX597" fmla="*/ 6425765 w 12625455"/>
              <a:gd name="connsiteY597" fmla="*/ 2739687 h 10567733"/>
              <a:gd name="connsiteX598" fmla="*/ 6438813 w 12625455"/>
              <a:gd name="connsiteY598" fmla="*/ 2743569 h 10567733"/>
              <a:gd name="connsiteX599" fmla="*/ 6443051 w 12625455"/>
              <a:gd name="connsiteY599" fmla="*/ 2767530 h 10567733"/>
              <a:gd name="connsiteX600" fmla="*/ 6419090 w 12625455"/>
              <a:gd name="connsiteY600" fmla="*/ 2771767 h 10567733"/>
              <a:gd name="connsiteX601" fmla="*/ 6414836 w 12625455"/>
              <a:gd name="connsiteY601" fmla="*/ 2747795 h 10567733"/>
              <a:gd name="connsiteX602" fmla="*/ 6425765 w 12625455"/>
              <a:gd name="connsiteY602" fmla="*/ 2739687 h 10567733"/>
              <a:gd name="connsiteX603" fmla="*/ 6265018 w 12625455"/>
              <a:gd name="connsiteY603" fmla="*/ 2669260 h 10567733"/>
              <a:gd name="connsiteX604" fmla="*/ 6278063 w 12625455"/>
              <a:gd name="connsiteY604" fmla="*/ 2673128 h 10567733"/>
              <a:gd name="connsiteX605" fmla="*/ 6282300 w 12625455"/>
              <a:gd name="connsiteY605" fmla="*/ 2697090 h 10567733"/>
              <a:gd name="connsiteX606" fmla="*/ 6258328 w 12625455"/>
              <a:gd name="connsiteY606" fmla="*/ 2701344 h 10567733"/>
              <a:gd name="connsiteX607" fmla="*/ 6254103 w 12625455"/>
              <a:gd name="connsiteY607" fmla="*/ 2677367 h 10567733"/>
              <a:gd name="connsiteX608" fmla="*/ 6265018 w 12625455"/>
              <a:gd name="connsiteY608" fmla="*/ 2669260 h 10567733"/>
              <a:gd name="connsiteX609" fmla="*/ 3342638 w 12625455"/>
              <a:gd name="connsiteY609" fmla="*/ 2662454 h 10567733"/>
              <a:gd name="connsiteX610" fmla="*/ 3360967 w 12625455"/>
              <a:gd name="connsiteY610" fmla="*/ 2670028 h 10567733"/>
              <a:gd name="connsiteX611" fmla="*/ 3379306 w 12625455"/>
              <a:gd name="connsiteY611" fmla="*/ 2703851 h 10567733"/>
              <a:gd name="connsiteX612" fmla="*/ 3344056 w 12625455"/>
              <a:gd name="connsiteY612" fmla="*/ 2679197 h 10567733"/>
              <a:gd name="connsiteX613" fmla="*/ 3342638 w 12625455"/>
              <a:gd name="connsiteY613" fmla="*/ 2662454 h 10567733"/>
              <a:gd name="connsiteX614" fmla="*/ 8342122 w 12625455"/>
              <a:gd name="connsiteY614" fmla="*/ 2604664 h 10567733"/>
              <a:gd name="connsiteX615" fmla="*/ 8394282 w 12625455"/>
              <a:gd name="connsiteY615" fmla="*/ 2620149 h 10567733"/>
              <a:gd name="connsiteX616" fmla="*/ 8459190 w 12625455"/>
              <a:gd name="connsiteY616" fmla="*/ 2707541 h 10567733"/>
              <a:gd name="connsiteX617" fmla="*/ 8439467 w 12625455"/>
              <a:gd name="connsiteY617" fmla="*/ 2735739 h 10567733"/>
              <a:gd name="connsiteX618" fmla="*/ 8342122 w 12625455"/>
              <a:gd name="connsiteY618" fmla="*/ 2604664 h 10567733"/>
              <a:gd name="connsiteX619" fmla="*/ 5458861 w 12625455"/>
              <a:gd name="connsiteY619" fmla="*/ 2583209 h 10567733"/>
              <a:gd name="connsiteX620" fmla="*/ 5745173 w 12625455"/>
              <a:gd name="connsiteY620" fmla="*/ 2804460 h 10567733"/>
              <a:gd name="connsiteX621" fmla="*/ 5846004 w 12625455"/>
              <a:gd name="connsiteY621" fmla="*/ 2885483 h 10567733"/>
              <a:gd name="connsiteX622" fmla="*/ 5932737 w 12625455"/>
              <a:gd name="connsiteY622" fmla="*/ 2956645 h 10567733"/>
              <a:gd name="connsiteX623" fmla="*/ 6069527 w 12625455"/>
              <a:gd name="connsiteY623" fmla="*/ 3031322 h 10567733"/>
              <a:gd name="connsiteX624" fmla="*/ 5793095 w 12625455"/>
              <a:gd name="connsiteY624" fmla="*/ 2795984 h 10567733"/>
              <a:gd name="connsiteX625" fmla="*/ 5812738 w 12625455"/>
              <a:gd name="connsiteY625" fmla="*/ 2557686 h 10567733"/>
              <a:gd name="connsiteX626" fmla="*/ 5864914 w 12625455"/>
              <a:gd name="connsiteY626" fmla="*/ 2573183 h 10567733"/>
              <a:gd name="connsiteX627" fmla="*/ 5911467 w 12625455"/>
              <a:gd name="connsiteY627" fmla="*/ 2626741 h 10567733"/>
              <a:gd name="connsiteX628" fmla="*/ 6318889 w 12625455"/>
              <a:gd name="connsiteY628" fmla="*/ 2554681 h 10567733"/>
              <a:gd name="connsiteX629" fmla="*/ 6323145 w 12625455"/>
              <a:gd name="connsiteY629" fmla="*/ 2578653 h 10567733"/>
              <a:gd name="connsiteX630" fmla="*/ 6299166 w 12625455"/>
              <a:gd name="connsiteY630" fmla="*/ 2582880 h 10567733"/>
              <a:gd name="connsiteX631" fmla="*/ 6309029 w 12625455"/>
              <a:gd name="connsiteY631" fmla="*/ 2568780 h 10567733"/>
              <a:gd name="connsiteX632" fmla="*/ 3752515 w 12625455"/>
              <a:gd name="connsiteY632" fmla="*/ 2508086 h 10567733"/>
              <a:gd name="connsiteX633" fmla="*/ 3765561 w 12625455"/>
              <a:gd name="connsiteY633" fmla="*/ 2511953 h 10567733"/>
              <a:gd name="connsiteX634" fmla="*/ 3769787 w 12625455"/>
              <a:gd name="connsiteY634" fmla="*/ 2535931 h 10567733"/>
              <a:gd name="connsiteX635" fmla="*/ 3745826 w 12625455"/>
              <a:gd name="connsiteY635" fmla="*/ 2540169 h 10567733"/>
              <a:gd name="connsiteX636" fmla="*/ 3741588 w 12625455"/>
              <a:gd name="connsiteY636" fmla="*/ 2516208 h 10567733"/>
              <a:gd name="connsiteX637" fmla="*/ 3752515 w 12625455"/>
              <a:gd name="connsiteY637" fmla="*/ 2508086 h 10567733"/>
              <a:gd name="connsiteX638" fmla="*/ 8340663 w 12625455"/>
              <a:gd name="connsiteY638" fmla="*/ 2456614 h 10567733"/>
              <a:gd name="connsiteX639" fmla="*/ 8354762 w 12625455"/>
              <a:gd name="connsiteY639" fmla="*/ 2466476 h 10567733"/>
              <a:gd name="connsiteX640" fmla="*/ 8344889 w 12625455"/>
              <a:gd name="connsiteY640" fmla="*/ 2480593 h 10567733"/>
              <a:gd name="connsiteX641" fmla="*/ 8340663 w 12625455"/>
              <a:gd name="connsiteY641" fmla="*/ 2456614 h 10567733"/>
              <a:gd name="connsiteX642" fmla="*/ 5611058 w 12625455"/>
              <a:gd name="connsiteY642" fmla="*/ 2395629 h 10567733"/>
              <a:gd name="connsiteX643" fmla="*/ 5653373 w 12625455"/>
              <a:gd name="connsiteY643" fmla="*/ 2425225 h 10567733"/>
              <a:gd name="connsiteX644" fmla="*/ 5643512 w 12625455"/>
              <a:gd name="connsiteY644" fmla="*/ 2439324 h 10567733"/>
              <a:gd name="connsiteX645" fmla="*/ 5587096 w 12625455"/>
              <a:gd name="connsiteY645" fmla="*/ 2399867 h 10567733"/>
              <a:gd name="connsiteX646" fmla="*/ 3660806 w 12625455"/>
              <a:gd name="connsiteY646" fmla="*/ 2338934 h 10567733"/>
              <a:gd name="connsiteX647" fmla="*/ 3673853 w 12625455"/>
              <a:gd name="connsiteY647" fmla="*/ 2342800 h 10567733"/>
              <a:gd name="connsiteX648" fmla="*/ 3678078 w 12625455"/>
              <a:gd name="connsiteY648" fmla="*/ 2366778 h 10567733"/>
              <a:gd name="connsiteX649" fmla="*/ 3654118 w 12625455"/>
              <a:gd name="connsiteY649" fmla="*/ 2371017 h 10567733"/>
              <a:gd name="connsiteX650" fmla="*/ 3649880 w 12625455"/>
              <a:gd name="connsiteY650" fmla="*/ 2347056 h 10567733"/>
              <a:gd name="connsiteX651" fmla="*/ 3660806 w 12625455"/>
              <a:gd name="connsiteY651" fmla="*/ 2338934 h 10567733"/>
              <a:gd name="connsiteX652" fmla="*/ 8070235 w 12625455"/>
              <a:gd name="connsiteY652" fmla="*/ 2272728 h 10567733"/>
              <a:gd name="connsiteX653" fmla="*/ 8100906 w 12625455"/>
              <a:gd name="connsiteY653" fmla="*/ 2288922 h 10567733"/>
              <a:gd name="connsiteX654" fmla="*/ 8119248 w 12625455"/>
              <a:gd name="connsiteY654" fmla="*/ 2322773 h 10567733"/>
              <a:gd name="connsiteX655" fmla="*/ 8062832 w 12625455"/>
              <a:gd name="connsiteY655" fmla="*/ 2283315 h 10567733"/>
              <a:gd name="connsiteX656" fmla="*/ 8070235 w 12625455"/>
              <a:gd name="connsiteY656" fmla="*/ 2272728 h 10567733"/>
              <a:gd name="connsiteX657" fmla="*/ 4871175 w 12625455"/>
              <a:gd name="connsiteY657" fmla="*/ 2269294 h 10567733"/>
              <a:gd name="connsiteX658" fmla="*/ 4872260 w 12625455"/>
              <a:gd name="connsiteY658" fmla="*/ 2340925 h 10567733"/>
              <a:gd name="connsiteX659" fmla="*/ 4934298 w 12625455"/>
              <a:gd name="connsiteY659" fmla="*/ 2342322 h 10567733"/>
              <a:gd name="connsiteX660" fmla="*/ 4897607 w 12625455"/>
              <a:gd name="connsiteY660" fmla="*/ 2274665 h 10567733"/>
              <a:gd name="connsiteX661" fmla="*/ 4871175 w 12625455"/>
              <a:gd name="connsiteY661" fmla="*/ 2269294 h 10567733"/>
              <a:gd name="connsiteX662" fmla="*/ 5310794 w 12625455"/>
              <a:gd name="connsiteY662" fmla="*/ 2265688 h 10567733"/>
              <a:gd name="connsiteX663" fmla="*/ 5332211 w 12625455"/>
              <a:gd name="connsiteY663" fmla="*/ 2268848 h 10567733"/>
              <a:gd name="connsiteX664" fmla="*/ 5345958 w 12625455"/>
              <a:gd name="connsiteY664" fmla="*/ 2294223 h 10567733"/>
              <a:gd name="connsiteX665" fmla="*/ 5378413 w 12625455"/>
              <a:gd name="connsiteY665" fmla="*/ 2337919 h 10567733"/>
              <a:gd name="connsiteX666" fmla="*/ 5312135 w 12625455"/>
              <a:gd name="connsiteY666" fmla="*/ 2312561 h 10567733"/>
              <a:gd name="connsiteX667" fmla="*/ 5279682 w 12625455"/>
              <a:gd name="connsiteY667" fmla="*/ 2268865 h 10567733"/>
              <a:gd name="connsiteX668" fmla="*/ 5310794 w 12625455"/>
              <a:gd name="connsiteY668" fmla="*/ 2265688 h 10567733"/>
              <a:gd name="connsiteX669" fmla="*/ 11434323 w 12625455"/>
              <a:gd name="connsiteY669" fmla="*/ 2077130 h 10567733"/>
              <a:gd name="connsiteX670" fmla="*/ 11441295 w 12625455"/>
              <a:gd name="connsiteY670" fmla="*/ 2084563 h 10567733"/>
              <a:gd name="connsiteX671" fmla="*/ 11429587 w 12625455"/>
              <a:gd name="connsiteY671" fmla="*/ 2089954 h 10567733"/>
              <a:gd name="connsiteX672" fmla="*/ 11424195 w 12625455"/>
              <a:gd name="connsiteY672" fmla="*/ 2078247 h 10567733"/>
              <a:gd name="connsiteX673" fmla="*/ 11434323 w 12625455"/>
              <a:gd name="connsiteY673" fmla="*/ 2077130 h 10567733"/>
              <a:gd name="connsiteX674" fmla="*/ 5934858 w 12625455"/>
              <a:gd name="connsiteY674" fmla="*/ 2060309 h 10567733"/>
              <a:gd name="connsiteX675" fmla="*/ 5962007 w 12625455"/>
              <a:gd name="connsiteY675" fmla="*/ 2074053 h 10567733"/>
              <a:gd name="connsiteX676" fmla="*/ 6117487 w 12625455"/>
              <a:gd name="connsiteY676" fmla="*/ 2167039 h 10567733"/>
              <a:gd name="connsiteX677" fmla="*/ 6262402 w 12625455"/>
              <a:gd name="connsiteY677" fmla="*/ 2305153 h 10567733"/>
              <a:gd name="connsiteX678" fmla="*/ 6283595 w 12625455"/>
              <a:gd name="connsiteY678" fmla="*/ 2424986 h 10567733"/>
              <a:gd name="connsiteX679" fmla="*/ 6207459 w 12625455"/>
              <a:gd name="connsiteY679" fmla="*/ 2413727 h 10567733"/>
              <a:gd name="connsiteX680" fmla="*/ 6165159 w 12625455"/>
              <a:gd name="connsiteY680" fmla="*/ 2384142 h 10567733"/>
              <a:gd name="connsiteX681" fmla="*/ 6175022 w 12625455"/>
              <a:gd name="connsiteY681" fmla="*/ 2370043 h 10567733"/>
              <a:gd name="connsiteX682" fmla="*/ 6187695 w 12625455"/>
              <a:gd name="connsiteY682" fmla="*/ 2336914 h 10567733"/>
              <a:gd name="connsiteX683" fmla="*/ 6146085 w 12625455"/>
              <a:gd name="connsiteY683" fmla="*/ 2276290 h 10567733"/>
              <a:gd name="connsiteX684" fmla="*/ 6059335 w 12625455"/>
              <a:gd name="connsiteY684" fmla="*/ 2205116 h 10567733"/>
              <a:gd name="connsiteX685" fmla="*/ 5938030 w 12625455"/>
              <a:gd name="connsiteY685" fmla="*/ 2078279 h 10567733"/>
              <a:gd name="connsiteX686" fmla="*/ 5934858 w 12625455"/>
              <a:gd name="connsiteY686" fmla="*/ 2060309 h 10567733"/>
              <a:gd name="connsiteX687" fmla="*/ 7649623 w 12625455"/>
              <a:gd name="connsiteY687" fmla="*/ 1973282 h 10567733"/>
              <a:gd name="connsiteX688" fmla="*/ 7663722 w 12625455"/>
              <a:gd name="connsiteY688" fmla="*/ 1983145 h 10567733"/>
              <a:gd name="connsiteX689" fmla="*/ 7639749 w 12625455"/>
              <a:gd name="connsiteY689" fmla="*/ 1987399 h 10567733"/>
              <a:gd name="connsiteX690" fmla="*/ 7260451 w 12625455"/>
              <a:gd name="connsiteY690" fmla="*/ 1869111 h 10567733"/>
              <a:gd name="connsiteX691" fmla="*/ 7264689 w 12625455"/>
              <a:gd name="connsiteY691" fmla="*/ 1893072 h 10567733"/>
              <a:gd name="connsiteX692" fmla="*/ 7240728 w 12625455"/>
              <a:gd name="connsiteY692" fmla="*/ 1897310 h 10567733"/>
              <a:gd name="connsiteX693" fmla="*/ 7250590 w 12625455"/>
              <a:gd name="connsiteY693" fmla="*/ 1883211 h 10567733"/>
              <a:gd name="connsiteX694" fmla="*/ 9306606 w 12625455"/>
              <a:gd name="connsiteY694" fmla="*/ 1151551 h 10567733"/>
              <a:gd name="connsiteX695" fmla="*/ 9315594 w 12625455"/>
              <a:gd name="connsiteY695" fmla="*/ 1163364 h 10567733"/>
              <a:gd name="connsiteX696" fmla="*/ 9314658 w 12625455"/>
              <a:gd name="connsiteY696" fmla="*/ 1192150 h 10567733"/>
              <a:gd name="connsiteX697" fmla="*/ 9301195 w 12625455"/>
              <a:gd name="connsiteY697" fmla="*/ 1162913 h 10567733"/>
              <a:gd name="connsiteX698" fmla="*/ 9306606 w 12625455"/>
              <a:gd name="connsiteY698" fmla="*/ 1151551 h 10567733"/>
              <a:gd name="connsiteX699" fmla="*/ 9507420 w 12625455"/>
              <a:gd name="connsiteY699" fmla="*/ 394434 h 10567733"/>
              <a:gd name="connsiteX700" fmla="*/ 9534807 w 12625455"/>
              <a:gd name="connsiteY700" fmla="*/ 438530 h 10567733"/>
              <a:gd name="connsiteX701" fmla="*/ 9596844 w 12625455"/>
              <a:gd name="connsiteY701" fmla="*/ 480863 h 10567733"/>
              <a:gd name="connsiteX702" fmla="*/ 9599347 w 12625455"/>
              <a:gd name="connsiteY702" fmla="*/ 447808 h 10567733"/>
              <a:gd name="connsiteX703" fmla="*/ 9547438 w 12625455"/>
              <a:gd name="connsiteY703" fmla="*/ 404360 h 10567733"/>
              <a:gd name="connsiteX704" fmla="*/ 9507420 w 12625455"/>
              <a:gd name="connsiteY704" fmla="*/ 394434 h 10567733"/>
              <a:gd name="connsiteX705" fmla="*/ 9242826 w 12625455"/>
              <a:gd name="connsiteY705" fmla="*/ 19986 h 10567733"/>
              <a:gd name="connsiteX706" fmla="*/ 9403677 w 12625455"/>
              <a:gd name="connsiteY706" fmla="*/ 215334 h 10567733"/>
              <a:gd name="connsiteX707" fmla="*/ 9503421 w 12625455"/>
              <a:gd name="connsiteY707" fmla="*/ 339555 h 10567733"/>
              <a:gd name="connsiteX708" fmla="*/ 9627484 w 12625455"/>
              <a:gd name="connsiteY708" fmla="*/ 424223 h 10567733"/>
              <a:gd name="connsiteX709" fmla="*/ 9825106 w 12625455"/>
              <a:gd name="connsiteY709" fmla="*/ 730244 h 10567733"/>
              <a:gd name="connsiteX710" fmla="*/ 9910375 w 12625455"/>
              <a:gd name="connsiteY710" fmla="*/ 946205 h 10567733"/>
              <a:gd name="connsiteX711" fmla="*/ 9734284 w 12625455"/>
              <a:gd name="connsiteY711" fmla="*/ 686976 h 10567733"/>
              <a:gd name="connsiteX712" fmla="*/ 9629164 w 12625455"/>
              <a:gd name="connsiteY712" fmla="*/ 551054 h 10567733"/>
              <a:gd name="connsiteX713" fmla="*/ 9677649 w 12625455"/>
              <a:gd name="connsiteY713" fmla="*/ 656348 h 10567733"/>
              <a:gd name="connsiteX714" fmla="*/ 9936383 w 12625455"/>
              <a:gd name="connsiteY714" fmla="*/ 1033479 h 10567733"/>
              <a:gd name="connsiteX715" fmla="*/ 10001115 w 12625455"/>
              <a:gd name="connsiteY715" fmla="*/ 1081665 h 10567733"/>
              <a:gd name="connsiteX716" fmla="*/ 10059519 w 12625455"/>
              <a:gd name="connsiteY716" fmla="*/ 1146927 h 10567733"/>
              <a:gd name="connsiteX717" fmla="*/ 10087383 w 12625455"/>
              <a:gd name="connsiteY717" fmla="*/ 1176643 h 10567733"/>
              <a:gd name="connsiteX718" fmla="*/ 10113467 w 12625455"/>
              <a:gd name="connsiteY718" fmla="*/ 1171713 h 10567733"/>
              <a:gd name="connsiteX719" fmla="*/ 10139567 w 12625455"/>
              <a:gd name="connsiteY719" fmla="*/ 1166790 h 10567733"/>
              <a:gd name="connsiteX720" fmla="*/ 10201591 w 12625455"/>
              <a:gd name="connsiteY720" fmla="*/ 1209127 h 10567733"/>
              <a:gd name="connsiteX721" fmla="*/ 10315815 w 12625455"/>
              <a:gd name="connsiteY721" fmla="*/ 1241606 h 10567733"/>
              <a:gd name="connsiteX722" fmla="*/ 10378759 w 12625455"/>
              <a:gd name="connsiteY722" fmla="*/ 1255152 h 10567733"/>
              <a:gd name="connsiteX723" fmla="*/ 10418327 w 12625455"/>
              <a:gd name="connsiteY723" fmla="*/ 1279476 h 10567733"/>
              <a:gd name="connsiteX724" fmla="*/ 10433555 w 12625455"/>
              <a:gd name="connsiteY724" fmla="*/ 1343363 h 10567733"/>
              <a:gd name="connsiteX725" fmla="*/ 10410159 w 12625455"/>
              <a:gd name="connsiteY725" fmla="*/ 1354135 h 10567733"/>
              <a:gd name="connsiteX726" fmla="*/ 10628491 w 12625455"/>
              <a:gd name="connsiteY726" fmla="*/ 1643523 h 10567733"/>
              <a:gd name="connsiteX727" fmla="*/ 10869299 w 12625455"/>
              <a:gd name="connsiteY727" fmla="*/ 1950933 h 10567733"/>
              <a:gd name="connsiteX728" fmla="*/ 11024755 w 12625455"/>
              <a:gd name="connsiteY728" fmla="*/ 2134572 h 10567733"/>
              <a:gd name="connsiteX729" fmla="*/ 11019371 w 12625455"/>
              <a:gd name="connsiteY729" fmla="*/ 2122875 h 10567733"/>
              <a:gd name="connsiteX730" fmla="*/ 10810039 w 12625455"/>
              <a:gd name="connsiteY730" fmla="*/ 1822246 h 10567733"/>
              <a:gd name="connsiteX731" fmla="*/ 10804655 w 12625455"/>
              <a:gd name="connsiteY731" fmla="*/ 1810550 h 10567733"/>
              <a:gd name="connsiteX732" fmla="*/ 10866687 w 12625455"/>
              <a:gd name="connsiteY732" fmla="*/ 1852870 h 10567733"/>
              <a:gd name="connsiteX733" fmla="*/ 10979051 w 12625455"/>
              <a:gd name="connsiteY733" fmla="*/ 1942924 h 10567733"/>
              <a:gd name="connsiteX734" fmla="*/ 10985363 w 12625455"/>
              <a:gd name="connsiteY734" fmla="*/ 1925842 h 10567733"/>
              <a:gd name="connsiteX735" fmla="*/ 10941343 w 12625455"/>
              <a:gd name="connsiteY735" fmla="*/ 1861036 h 10567733"/>
              <a:gd name="connsiteX736" fmla="*/ 10897327 w 12625455"/>
              <a:gd name="connsiteY736" fmla="*/ 1796230 h 10567733"/>
              <a:gd name="connsiteX737" fmla="*/ 10962967 w 12625455"/>
              <a:gd name="connsiteY737" fmla="*/ 1815630 h 10567733"/>
              <a:gd name="connsiteX738" fmla="*/ 11015999 w 12625455"/>
              <a:gd name="connsiteY738" fmla="*/ 1869190 h 10567733"/>
              <a:gd name="connsiteX739" fmla="*/ 11071719 w 12625455"/>
              <a:gd name="connsiteY739" fmla="*/ 1928621 h 10567733"/>
              <a:gd name="connsiteX740" fmla="*/ 11106819 w 12625455"/>
              <a:gd name="connsiteY740" fmla="*/ 1912458 h 10567733"/>
              <a:gd name="connsiteX741" fmla="*/ 11040315 w 12625455"/>
              <a:gd name="connsiteY741" fmla="*/ 1829639 h 10567733"/>
              <a:gd name="connsiteX742" fmla="*/ 10968443 w 12625455"/>
              <a:gd name="connsiteY742" fmla="*/ 1735129 h 10567733"/>
              <a:gd name="connsiteX743" fmla="*/ 11232727 w 12625455"/>
              <a:gd name="connsiteY743" fmla="*/ 1939555 h 10567733"/>
              <a:gd name="connsiteX744" fmla="*/ 11390027 w 12625455"/>
              <a:gd name="connsiteY744" fmla="*/ 2065625 h 10567733"/>
              <a:gd name="connsiteX745" fmla="*/ 11406191 w 12625455"/>
              <a:gd name="connsiteY745" fmla="*/ 2100727 h 10567733"/>
              <a:gd name="connsiteX746" fmla="*/ 11504999 w 12625455"/>
              <a:gd name="connsiteY746" fmla="*/ 2253731 h 10567733"/>
              <a:gd name="connsiteX747" fmla="*/ 11603819 w 12625455"/>
              <a:gd name="connsiteY747" fmla="*/ 2406731 h 10567733"/>
              <a:gd name="connsiteX748" fmla="*/ 11597515 w 12625455"/>
              <a:gd name="connsiteY748" fmla="*/ 2423826 h 10567733"/>
              <a:gd name="connsiteX749" fmla="*/ 11610895 w 12625455"/>
              <a:gd name="connsiteY749" fmla="*/ 2545271 h 10567733"/>
              <a:gd name="connsiteX750" fmla="*/ 11679619 w 12625455"/>
              <a:gd name="connsiteY750" fmla="*/ 2648325 h 10567733"/>
              <a:gd name="connsiteX751" fmla="*/ 11781591 w 12625455"/>
              <a:gd name="connsiteY751" fmla="*/ 2792791 h 10567733"/>
              <a:gd name="connsiteX752" fmla="*/ 11912727 w 12625455"/>
              <a:gd name="connsiteY752" fmla="*/ 3015999 h 10567733"/>
              <a:gd name="connsiteX753" fmla="*/ 11857011 w 12625455"/>
              <a:gd name="connsiteY753" fmla="*/ 2956579 h 10567733"/>
              <a:gd name="connsiteX754" fmla="*/ 11785123 w 12625455"/>
              <a:gd name="connsiteY754" fmla="*/ 2862063 h 10567733"/>
              <a:gd name="connsiteX755" fmla="*/ 11944123 w 12625455"/>
              <a:gd name="connsiteY755" fmla="*/ 3114971 h 10567733"/>
              <a:gd name="connsiteX756" fmla="*/ 12094195 w 12625455"/>
              <a:gd name="connsiteY756" fmla="*/ 3286914 h 10567733"/>
              <a:gd name="connsiteX757" fmla="*/ 12210095 w 12625455"/>
              <a:gd name="connsiteY757" fmla="*/ 3446241 h 10567733"/>
              <a:gd name="connsiteX758" fmla="*/ 12205635 w 12625455"/>
              <a:gd name="connsiteY758" fmla="*/ 3405747 h 10567733"/>
              <a:gd name="connsiteX759" fmla="*/ 12430195 w 12625455"/>
              <a:gd name="connsiteY759" fmla="*/ 3770264 h 10567733"/>
              <a:gd name="connsiteX760" fmla="*/ 12549179 w 12625455"/>
              <a:gd name="connsiteY760" fmla="*/ 4013243 h 10567733"/>
              <a:gd name="connsiteX761" fmla="*/ 12593143 w 12625455"/>
              <a:gd name="connsiteY761" fmla="*/ 4101996 h 10567733"/>
              <a:gd name="connsiteX762" fmla="*/ 12625455 w 12625455"/>
              <a:gd name="connsiteY762" fmla="*/ 4167668 h 10567733"/>
              <a:gd name="connsiteX763" fmla="*/ 12625455 w 12625455"/>
              <a:gd name="connsiteY763" fmla="*/ 4213624 h 10567733"/>
              <a:gd name="connsiteX764" fmla="*/ 12610407 w 12625455"/>
              <a:gd name="connsiteY764" fmla="*/ 4192411 h 10567733"/>
              <a:gd name="connsiteX765" fmla="*/ 12428263 w 12625455"/>
              <a:gd name="connsiteY765" fmla="*/ 3920031 h 10567733"/>
              <a:gd name="connsiteX766" fmla="*/ 12146215 w 12625455"/>
              <a:gd name="connsiteY766" fmla="*/ 3461462 h 10567733"/>
              <a:gd name="connsiteX767" fmla="*/ 12129123 w 12625455"/>
              <a:gd name="connsiteY767" fmla="*/ 3455157 h 10567733"/>
              <a:gd name="connsiteX768" fmla="*/ 12133591 w 12625455"/>
              <a:gd name="connsiteY768" fmla="*/ 3495644 h 10567733"/>
              <a:gd name="connsiteX769" fmla="*/ 12278115 w 12625455"/>
              <a:gd name="connsiteY769" fmla="*/ 3840292 h 10567733"/>
              <a:gd name="connsiteX770" fmla="*/ 12582567 w 12625455"/>
              <a:gd name="connsiteY770" fmla="*/ 4409067 h 10567733"/>
              <a:gd name="connsiteX771" fmla="*/ 12597795 w 12625455"/>
              <a:gd name="connsiteY771" fmla="*/ 4472953 h 10567733"/>
              <a:gd name="connsiteX772" fmla="*/ 12592403 w 12625455"/>
              <a:gd name="connsiteY772" fmla="*/ 4461245 h 10567733"/>
              <a:gd name="connsiteX773" fmla="*/ 12472043 w 12625455"/>
              <a:gd name="connsiteY773" fmla="*/ 4261443 h 10567733"/>
              <a:gd name="connsiteX774" fmla="*/ 12286107 w 12625455"/>
              <a:gd name="connsiteY774" fmla="*/ 3950040 h 10567733"/>
              <a:gd name="connsiteX775" fmla="*/ 12057087 w 12625455"/>
              <a:gd name="connsiteY775" fmla="*/ 3545049 h 10567733"/>
              <a:gd name="connsiteX776" fmla="*/ 11702315 w 12625455"/>
              <a:gd name="connsiteY776" fmla="*/ 2928562 h 10567733"/>
              <a:gd name="connsiteX777" fmla="*/ 11706775 w 12625455"/>
              <a:gd name="connsiteY777" fmla="*/ 2969038 h 10567733"/>
              <a:gd name="connsiteX778" fmla="*/ 11719319 w 12625455"/>
              <a:gd name="connsiteY778" fmla="*/ 3027065 h 10567733"/>
              <a:gd name="connsiteX779" fmla="*/ 11694155 w 12625455"/>
              <a:gd name="connsiteY779" fmla="*/ 3003204 h 10567733"/>
              <a:gd name="connsiteX780" fmla="*/ 11778491 w 12625455"/>
              <a:gd name="connsiteY780" fmla="*/ 3247961 h 10567733"/>
              <a:gd name="connsiteX781" fmla="*/ 11800039 w 12625455"/>
              <a:gd name="connsiteY781" fmla="*/ 3294760 h 10567733"/>
              <a:gd name="connsiteX782" fmla="*/ 11986895 w 12625455"/>
              <a:gd name="connsiteY782" fmla="*/ 3577370 h 10567733"/>
              <a:gd name="connsiteX783" fmla="*/ 12069547 w 12625455"/>
              <a:gd name="connsiteY783" fmla="*/ 3695284 h 10567733"/>
              <a:gd name="connsiteX784" fmla="*/ 12035375 w 12625455"/>
              <a:gd name="connsiteY784" fmla="*/ 3682651 h 10567733"/>
              <a:gd name="connsiteX785" fmla="*/ 11996751 w 12625455"/>
              <a:gd name="connsiteY785" fmla="*/ 3629553 h 10567733"/>
              <a:gd name="connsiteX786" fmla="*/ 12123419 w 12625455"/>
              <a:gd name="connsiteY786" fmla="*/ 3812274 h 10567733"/>
              <a:gd name="connsiteX787" fmla="*/ 12166979 w 12625455"/>
              <a:gd name="connsiteY787" fmla="*/ 3891468 h 10567733"/>
              <a:gd name="connsiteX788" fmla="*/ 12267559 w 12625455"/>
              <a:gd name="connsiteY788" fmla="*/ 4079105 h 10567733"/>
              <a:gd name="connsiteX789" fmla="*/ 12373071 w 12625455"/>
              <a:gd name="connsiteY789" fmla="*/ 4292839 h 10567733"/>
              <a:gd name="connsiteX790" fmla="*/ 12550779 w 12625455"/>
              <a:gd name="connsiteY790" fmla="*/ 4613346 h 10567733"/>
              <a:gd name="connsiteX791" fmla="*/ 12625455 w 12625455"/>
              <a:gd name="connsiteY791" fmla="*/ 4744113 h 10567733"/>
              <a:gd name="connsiteX792" fmla="*/ 12625455 w 12625455"/>
              <a:gd name="connsiteY792" fmla="*/ 4782589 h 10567733"/>
              <a:gd name="connsiteX793" fmla="*/ 12566811 w 12625455"/>
              <a:gd name="connsiteY793" fmla="*/ 4669331 h 10567733"/>
              <a:gd name="connsiteX794" fmla="*/ 12364059 w 12625455"/>
              <a:gd name="connsiteY794" fmla="*/ 4304085 h 10567733"/>
              <a:gd name="connsiteX795" fmla="*/ 12200531 w 12625455"/>
              <a:gd name="connsiteY795" fmla="*/ 4102888 h 10567733"/>
              <a:gd name="connsiteX796" fmla="*/ 12262395 w 12625455"/>
              <a:gd name="connsiteY796" fmla="*/ 4329627 h 10567733"/>
              <a:gd name="connsiteX797" fmla="*/ 12451863 w 12625455"/>
              <a:gd name="connsiteY797" fmla="*/ 4710293 h 10567733"/>
              <a:gd name="connsiteX798" fmla="*/ 12625455 w 12625455"/>
              <a:gd name="connsiteY798" fmla="*/ 5015575 h 10567733"/>
              <a:gd name="connsiteX799" fmla="*/ 12625455 w 12625455"/>
              <a:gd name="connsiteY799" fmla="*/ 10567733 h 10567733"/>
              <a:gd name="connsiteX800" fmla="*/ 4177480 w 12625455"/>
              <a:gd name="connsiteY800" fmla="*/ 10567733 h 10567733"/>
              <a:gd name="connsiteX801" fmla="*/ 4080446 w 12625455"/>
              <a:gd name="connsiteY801" fmla="*/ 10547661 h 10567733"/>
              <a:gd name="connsiteX802" fmla="*/ 3877249 w 12625455"/>
              <a:gd name="connsiteY802" fmla="*/ 10508292 h 10567733"/>
              <a:gd name="connsiteX803" fmla="*/ 3764192 w 12625455"/>
              <a:gd name="connsiteY803" fmla="*/ 10481887 h 10567733"/>
              <a:gd name="connsiteX804" fmla="*/ 3616625 w 12625455"/>
              <a:gd name="connsiteY804" fmla="*/ 10458809 h 10567733"/>
              <a:gd name="connsiteX805" fmla="*/ 3501010 w 12625455"/>
              <a:gd name="connsiteY805" fmla="*/ 10418251 h 10567733"/>
              <a:gd name="connsiteX806" fmla="*/ 2206788 w 12625455"/>
              <a:gd name="connsiteY806" fmla="*/ 10025832 h 10567733"/>
              <a:gd name="connsiteX807" fmla="*/ 1122704 w 12625455"/>
              <a:gd name="connsiteY807" fmla="*/ 9694960 h 10567733"/>
              <a:gd name="connsiteX808" fmla="*/ 2323765 w 12625455"/>
              <a:gd name="connsiteY808" fmla="*/ 9992983 h 10567733"/>
              <a:gd name="connsiteX809" fmla="*/ 3242669 w 12625455"/>
              <a:gd name="connsiteY809" fmla="*/ 10154710 h 10567733"/>
              <a:gd name="connsiteX810" fmla="*/ 3373513 w 12625455"/>
              <a:gd name="connsiteY810" fmla="*/ 10166189 h 10567733"/>
              <a:gd name="connsiteX811" fmla="*/ 3364763 w 12625455"/>
              <a:gd name="connsiteY811" fmla="*/ 10150209 h 10567733"/>
              <a:gd name="connsiteX812" fmla="*/ 3241167 w 12625455"/>
              <a:gd name="connsiteY812" fmla="*/ 10114017 h 10567733"/>
              <a:gd name="connsiteX813" fmla="*/ 3142290 w 12625455"/>
              <a:gd name="connsiteY813" fmla="*/ 10085062 h 10567733"/>
              <a:gd name="connsiteX814" fmla="*/ 3047022 w 12625455"/>
              <a:gd name="connsiteY814" fmla="*/ 10043734 h 10567733"/>
              <a:gd name="connsiteX815" fmla="*/ 2976479 w 12625455"/>
              <a:gd name="connsiteY815" fmla="*/ 10009658 h 10567733"/>
              <a:gd name="connsiteX816" fmla="*/ 2812180 w 12625455"/>
              <a:gd name="connsiteY816" fmla="*/ 9974965 h 10567733"/>
              <a:gd name="connsiteX817" fmla="*/ 2591193 w 12625455"/>
              <a:gd name="connsiteY817" fmla="*/ 9950520 h 10567733"/>
              <a:gd name="connsiteX818" fmla="*/ 2361470 w 12625455"/>
              <a:gd name="connsiteY818" fmla="*/ 9910086 h 10567733"/>
              <a:gd name="connsiteX819" fmla="*/ 2167320 w 12625455"/>
              <a:gd name="connsiteY819" fmla="*/ 9839814 h 10567733"/>
              <a:gd name="connsiteX820" fmla="*/ 2202152 w 12625455"/>
              <a:gd name="connsiteY820" fmla="*/ 9789626 h 10567733"/>
              <a:gd name="connsiteX821" fmla="*/ 2183918 w 12625455"/>
              <a:gd name="connsiteY821" fmla="*/ 9737317 h 10567733"/>
              <a:gd name="connsiteX822" fmla="*/ 2187537 w 12625455"/>
              <a:gd name="connsiteY822" fmla="*/ 9724959 h 10567733"/>
              <a:gd name="connsiteX823" fmla="*/ 2194777 w 12625455"/>
              <a:gd name="connsiteY823" fmla="*/ 9700231 h 10567733"/>
              <a:gd name="connsiteX824" fmla="*/ 2164929 w 12625455"/>
              <a:gd name="connsiteY824" fmla="*/ 9664655 h 10567733"/>
              <a:gd name="connsiteX825" fmla="*/ 2328486 w 12625455"/>
              <a:gd name="connsiteY825" fmla="*/ 9678997 h 10567733"/>
              <a:gd name="connsiteX826" fmla="*/ 2495649 w 12625455"/>
              <a:gd name="connsiteY826" fmla="*/ 9680978 h 10567733"/>
              <a:gd name="connsiteX827" fmla="*/ 2476364 w 12625455"/>
              <a:gd name="connsiteY827" fmla="*/ 9655197 h 10567733"/>
              <a:gd name="connsiteX828" fmla="*/ 2206244 w 12625455"/>
              <a:gd name="connsiteY828" fmla="*/ 9569384 h 10567733"/>
              <a:gd name="connsiteX829" fmla="*/ 1865283 w 12625455"/>
              <a:gd name="connsiteY829" fmla="*/ 9496388 h 10567733"/>
              <a:gd name="connsiteX830" fmla="*/ 1734439 w 12625455"/>
              <a:gd name="connsiteY830" fmla="*/ 9484909 h 10567733"/>
              <a:gd name="connsiteX831" fmla="*/ 1297587 w 12625455"/>
              <a:gd name="connsiteY831" fmla="*/ 9464354 h 10567733"/>
              <a:gd name="connsiteX832" fmla="*/ 1169754 w 12625455"/>
              <a:gd name="connsiteY832" fmla="*/ 9534278 h 10567733"/>
              <a:gd name="connsiteX833" fmla="*/ 1123928 w 12625455"/>
              <a:gd name="connsiteY833" fmla="*/ 9507442 h 10567733"/>
              <a:gd name="connsiteX834" fmla="*/ 1136906 w 12625455"/>
              <a:gd name="connsiteY834" fmla="*/ 9417303 h 10567733"/>
              <a:gd name="connsiteX835" fmla="*/ 1305447 w 12625455"/>
              <a:gd name="connsiteY835" fmla="*/ 9345868 h 10567733"/>
              <a:gd name="connsiteX836" fmla="*/ 1181842 w 12625455"/>
              <a:gd name="connsiteY836" fmla="*/ 9309674 h 10567733"/>
              <a:gd name="connsiteX837" fmla="*/ 933129 w 12625455"/>
              <a:gd name="connsiteY837" fmla="*/ 9196576 h 10567733"/>
              <a:gd name="connsiteX838" fmla="*/ 972323 w 12625455"/>
              <a:gd name="connsiteY838" fmla="*/ 9154381 h 10567733"/>
              <a:gd name="connsiteX839" fmla="*/ 970824 w 12625455"/>
              <a:gd name="connsiteY839" fmla="*/ 9113674 h 10567733"/>
              <a:gd name="connsiteX840" fmla="*/ 917772 w 12625455"/>
              <a:gd name="connsiteY840" fmla="*/ 9111558 h 10567733"/>
              <a:gd name="connsiteX841" fmla="*/ 861085 w 12625455"/>
              <a:gd name="connsiteY841" fmla="*/ 9121808 h 10567733"/>
              <a:gd name="connsiteX842" fmla="*/ 804403 w 12625455"/>
              <a:gd name="connsiteY842" fmla="*/ 9132045 h 10567733"/>
              <a:gd name="connsiteX843" fmla="*/ 767328 w 12625455"/>
              <a:gd name="connsiteY843" fmla="*/ 9121188 h 10567733"/>
              <a:gd name="connsiteX844" fmla="*/ 769448 w 12625455"/>
              <a:gd name="connsiteY844" fmla="*/ 9068123 h 10567733"/>
              <a:gd name="connsiteX845" fmla="*/ 815882 w 12625455"/>
              <a:gd name="connsiteY845" fmla="*/ 9001200 h 10567733"/>
              <a:gd name="connsiteX846" fmla="*/ 845716 w 12625455"/>
              <a:gd name="connsiteY846" fmla="*/ 9036785 h 10567733"/>
              <a:gd name="connsiteX847" fmla="*/ 940986 w 12625455"/>
              <a:gd name="connsiteY847" fmla="*/ 9078102 h 10567733"/>
              <a:gd name="connsiteX848" fmla="*/ 1167712 w 12625455"/>
              <a:gd name="connsiteY848" fmla="*/ 9037124 h 10567733"/>
              <a:gd name="connsiteX849" fmla="*/ 1118269 w 12625455"/>
              <a:gd name="connsiteY849" fmla="*/ 9022645 h 10567733"/>
              <a:gd name="connsiteX850" fmla="*/ 1100789 w 12625455"/>
              <a:gd name="connsiteY850" fmla="*/ 8990691 h 10567733"/>
              <a:gd name="connsiteX851" fmla="*/ 1129124 w 12625455"/>
              <a:gd name="connsiteY851" fmla="*/ 8985571 h 10567733"/>
              <a:gd name="connsiteX852" fmla="*/ 728467 w 12625455"/>
              <a:gd name="connsiteY852" fmla="*/ 8841409 h 10567733"/>
              <a:gd name="connsiteX853" fmla="*/ 327815 w 12625455"/>
              <a:gd name="connsiteY853" fmla="*/ 8697237 h 10567733"/>
              <a:gd name="connsiteX854" fmla="*/ 476137 w 12625455"/>
              <a:gd name="connsiteY854" fmla="*/ 8740671 h 10567733"/>
              <a:gd name="connsiteX855" fmla="*/ 693502 w 12625455"/>
              <a:gd name="connsiteY855" fmla="*/ 8777486 h 10567733"/>
              <a:gd name="connsiteX856" fmla="*/ 622960 w 12625455"/>
              <a:gd name="connsiteY856" fmla="*/ 8743410 h 10567733"/>
              <a:gd name="connsiteX857" fmla="*/ 68255 w 12625455"/>
              <a:gd name="connsiteY857" fmla="*/ 8621230 h 10567733"/>
              <a:gd name="connsiteX858" fmla="*/ 1330 w 12625455"/>
              <a:gd name="connsiteY858" fmla="*/ 8574798 h 10567733"/>
              <a:gd name="connsiteX859" fmla="*/ 36908 w 12625455"/>
              <a:gd name="connsiteY859" fmla="*/ 8544949 h 10567733"/>
              <a:gd name="connsiteX860" fmla="*/ 77614 w 12625455"/>
              <a:gd name="connsiteY860" fmla="*/ 8543449 h 10567733"/>
              <a:gd name="connsiteX861" fmla="*/ 241913 w 12625455"/>
              <a:gd name="connsiteY861" fmla="*/ 8578144 h 10567733"/>
              <a:gd name="connsiteX862" fmla="*/ 414955 w 12625455"/>
              <a:gd name="connsiteY862" fmla="*/ 8628816 h 10567733"/>
              <a:gd name="connsiteX863" fmla="*/ 883759 w 12625455"/>
              <a:gd name="connsiteY863" fmla="*/ 8631891 h 10567733"/>
              <a:gd name="connsiteX864" fmla="*/ 976020 w 12625455"/>
              <a:gd name="connsiteY864" fmla="*/ 8591804 h 10567733"/>
              <a:gd name="connsiteX865" fmla="*/ 1032702 w 12625455"/>
              <a:gd name="connsiteY865" fmla="*/ 8581566 h 10567733"/>
              <a:gd name="connsiteX866" fmla="*/ 937445 w 12625455"/>
              <a:gd name="connsiteY866" fmla="*/ 8540254 h 10567733"/>
              <a:gd name="connsiteX867" fmla="*/ 661895 w 12625455"/>
              <a:gd name="connsiteY867" fmla="*/ 8472983 h 10567733"/>
              <a:gd name="connsiteX868" fmla="*/ 195210 w 12625455"/>
              <a:gd name="connsiteY868" fmla="*/ 8416843 h 10567733"/>
              <a:gd name="connsiteX869" fmla="*/ 48383 w 12625455"/>
              <a:gd name="connsiteY869" fmla="*/ 8414115 h 10567733"/>
              <a:gd name="connsiteX870" fmla="*/ 92700 w 12625455"/>
              <a:gd name="connsiteY870" fmla="*/ 8400243 h 10567733"/>
              <a:gd name="connsiteX871" fmla="*/ 177719 w 12625455"/>
              <a:gd name="connsiteY871" fmla="*/ 8384886 h 10567733"/>
              <a:gd name="connsiteX872" fmla="*/ 140643 w 12625455"/>
              <a:gd name="connsiteY872" fmla="*/ 8374030 h 10567733"/>
              <a:gd name="connsiteX873" fmla="*/ 114417 w 12625455"/>
              <a:gd name="connsiteY873" fmla="*/ 8326083 h 10567733"/>
              <a:gd name="connsiteX874" fmla="*/ 109296 w 12625455"/>
              <a:gd name="connsiteY874" fmla="*/ 8297747 h 10567733"/>
              <a:gd name="connsiteX875" fmla="*/ 72208 w 12625455"/>
              <a:gd name="connsiteY875" fmla="*/ 8286887 h 10567733"/>
              <a:gd name="connsiteX876" fmla="*/ 325162 w 12625455"/>
              <a:gd name="connsiteY876" fmla="*/ 8293856 h 10567733"/>
              <a:gd name="connsiteX877" fmla="*/ 484347 w 12625455"/>
              <a:gd name="connsiteY877" fmla="*/ 8300203 h 10567733"/>
              <a:gd name="connsiteX878" fmla="*/ 629669 w 12625455"/>
              <a:gd name="connsiteY878" fmla="*/ 8262238 h 10567733"/>
              <a:gd name="connsiteX879" fmla="*/ 990236 w 12625455"/>
              <a:gd name="connsiteY879" fmla="*/ 8314150 h 10567733"/>
              <a:gd name="connsiteX880" fmla="*/ 1209102 w 12625455"/>
              <a:gd name="connsiteY880" fmla="*/ 8391659 h 10567733"/>
              <a:gd name="connsiteX881" fmla="*/ 897964 w 12625455"/>
              <a:gd name="connsiteY881" fmla="*/ 8354233 h 10567733"/>
              <a:gd name="connsiteX882" fmla="*/ 726427 w 12625455"/>
              <a:gd name="connsiteY882" fmla="*/ 8344256 h 10567733"/>
              <a:gd name="connsiteX883" fmla="*/ 837674 w 12625455"/>
              <a:gd name="connsiteY883" fmla="*/ 8376832 h 10567733"/>
              <a:gd name="connsiteX884" fmla="*/ 1292002 w 12625455"/>
              <a:gd name="connsiteY884" fmla="*/ 8429352 h 10567733"/>
              <a:gd name="connsiteX885" fmla="*/ 1370851 w 12625455"/>
              <a:gd name="connsiteY885" fmla="*/ 8412175 h 10567733"/>
              <a:gd name="connsiteX886" fmla="*/ 1458423 w 12625455"/>
              <a:gd name="connsiteY886" fmla="*/ 8410984 h 10567733"/>
              <a:gd name="connsiteX887" fmla="*/ 1499129 w 12625455"/>
              <a:gd name="connsiteY887" fmla="*/ 8409486 h 10567733"/>
              <a:gd name="connsiteX888" fmla="*/ 1512538 w 12625455"/>
              <a:gd name="connsiteY888" fmla="*/ 8386577 h 10567733"/>
              <a:gd name="connsiteX889" fmla="*/ 1525965 w 12625455"/>
              <a:gd name="connsiteY889" fmla="*/ 8363658 h 10567733"/>
              <a:gd name="connsiteX890" fmla="*/ 1598624 w 12625455"/>
              <a:gd name="connsiteY890" fmla="*/ 8344682 h 10567733"/>
              <a:gd name="connsiteX891" fmla="*/ 1698125 w 12625455"/>
              <a:gd name="connsiteY891" fmla="*/ 8279868 h 10567733"/>
              <a:gd name="connsiteX892" fmla="*/ 1749676 w 12625455"/>
              <a:gd name="connsiteY892" fmla="*/ 8241291 h 10567733"/>
              <a:gd name="connsiteX893" fmla="*/ 1794004 w 12625455"/>
              <a:gd name="connsiteY893" fmla="*/ 8227422 h 10567733"/>
              <a:gd name="connsiteX894" fmla="*/ 1852185 w 12625455"/>
              <a:gd name="connsiteY894" fmla="*/ 8257890 h 10567733"/>
              <a:gd name="connsiteX895" fmla="*/ 1844947 w 12625455"/>
              <a:gd name="connsiteY895" fmla="*/ 8282606 h 10567733"/>
              <a:gd name="connsiteX896" fmla="*/ 2206570 w 12625455"/>
              <a:gd name="connsiteY896" fmla="*/ 8307981 h 10567733"/>
              <a:gd name="connsiteX897" fmla="*/ 2596539 w 12625455"/>
              <a:gd name="connsiteY897" fmla="*/ 8328237 h 10567733"/>
              <a:gd name="connsiteX898" fmla="*/ 2837121 w 12625455"/>
              <a:gd name="connsiteY898" fmla="*/ 8331584 h 10567733"/>
              <a:gd name="connsiteX899" fmla="*/ 2824763 w 12625455"/>
              <a:gd name="connsiteY899" fmla="*/ 8327965 h 10567733"/>
              <a:gd name="connsiteX900" fmla="*/ 2460574 w 12625455"/>
              <a:gd name="connsiteY900" fmla="*/ 8288423 h 10567733"/>
              <a:gd name="connsiteX901" fmla="*/ 2448216 w 12625455"/>
              <a:gd name="connsiteY901" fmla="*/ 8284803 h 10567733"/>
              <a:gd name="connsiteX902" fmla="*/ 2520867 w 12625455"/>
              <a:gd name="connsiteY902" fmla="*/ 8265811 h 10567733"/>
              <a:gd name="connsiteX903" fmla="*/ 2662572 w 12625455"/>
              <a:gd name="connsiteY903" fmla="*/ 8240203 h 10567733"/>
              <a:gd name="connsiteX904" fmla="*/ 2653832 w 12625455"/>
              <a:gd name="connsiteY904" fmla="*/ 8224227 h 10567733"/>
              <a:gd name="connsiteX905" fmla="*/ 2576052 w 12625455"/>
              <a:gd name="connsiteY905" fmla="*/ 8214867 h 10567733"/>
              <a:gd name="connsiteX906" fmla="*/ 2498272 w 12625455"/>
              <a:gd name="connsiteY906" fmla="*/ 8205509 h 10567733"/>
              <a:gd name="connsiteX907" fmla="*/ 2556007 w 12625455"/>
              <a:gd name="connsiteY907" fmla="*/ 8168744 h 10567733"/>
              <a:gd name="connsiteX908" fmla="*/ 2631225 w 12625455"/>
              <a:gd name="connsiteY908" fmla="*/ 8163920 h 10567733"/>
              <a:gd name="connsiteX909" fmla="*/ 2712636 w 12625455"/>
              <a:gd name="connsiteY909" fmla="*/ 8160925 h 10567733"/>
              <a:gd name="connsiteX910" fmla="*/ 2723497 w 12625455"/>
              <a:gd name="connsiteY910" fmla="*/ 8123837 h 10567733"/>
              <a:gd name="connsiteX911" fmla="*/ 2684602 w 12625455"/>
              <a:gd name="connsiteY911" fmla="*/ 8119162 h 10567733"/>
              <a:gd name="connsiteX912" fmla="*/ 2621790 w 12625455"/>
              <a:gd name="connsiteY912" fmla="*/ 8119580 h 10567733"/>
              <a:gd name="connsiteX913" fmla="*/ 2626747 w 12625455"/>
              <a:gd name="connsiteY913" fmla="*/ 8126260 h 10567733"/>
              <a:gd name="connsiteX914" fmla="*/ 2622866 w 12625455"/>
              <a:gd name="connsiteY914" fmla="*/ 8139311 h 10567733"/>
              <a:gd name="connsiteX915" fmla="*/ 2598905 w 12625455"/>
              <a:gd name="connsiteY915" fmla="*/ 8143549 h 10567733"/>
              <a:gd name="connsiteX916" fmla="*/ 2594668 w 12625455"/>
              <a:gd name="connsiteY916" fmla="*/ 8119587 h 10567733"/>
              <a:gd name="connsiteX917" fmla="*/ 2596502 w 12625455"/>
              <a:gd name="connsiteY917" fmla="*/ 8118225 h 10567733"/>
              <a:gd name="connsiteX918" fmla="*/ 2498892 w 12625455"/>
              <a:gd name="connsiteY918" fmla="*/ 8111752 h 10567733"/>
              <a:gd name="connsiteX919" fmla="*/ 2826612 w 12625455"/>
              <a:gd name="connsiteY919" fmla="*/ 8046677 h 10567733"/>
              <a:gd name="connsiteX920" fmla="*/ 3024987 w 12625455"/>
              <a:gd name="connsiteY920" fmla="*/ 8010828 h 10567733"/>
              <a:gd name="connsiteX921" fmla="*/ 3062074 w 12625455"/>
              <a:gd name="connsiteY921" fmla="*/ 8021689 h 10567733"/>
              <a:gd name="connsiteX922" fmla="*/ 3242351 w 12625455"/>
              <a:gd name="connsiteY922" fmla="*/ 8047644 h 10567733"/>
              <a:gd name="connsiteX923" fmla="*/ 3422633 w 12625455"/>
              <a:gd name="connsiteY923" fmla="*/ 8073586 h 10567733"/>
              <a:gd name="connsiteX924" fmla="*/ 3431384 w 12625455"/>
              <a:gd name="connsiteY924" fmla="*/ 8089567 h 10567733"/>
              <a:gd name="connsiteX925" fmla="*/ 3531760 w 12625455"/>
              <a:gd name="connsiteY925" fmla="*/ 8159227 h 10567733"/>
              <a:gd name="connsiteX926" fmla="*/ 3654612 w 12625455"/>
              <a:gd name="connsiteY926" fmla="*/ 8175068 h 10567733"/>
              <a:gd name="connsiteX927" fmla="*/ 3830528 w 12625455"/>
              <a:gd name="connsiteY927" fmla="*/ 8193031 h 10567733"/>
              <a:gd name="connsiteX928" fmla="*/ 3923990 w 12625455"/>
              <a:gd name="connsiteY928" fmla="*/ 8210542 h 10567733"/>
              <a:gd name="connsiteX929" fmla="*/ 3900261 w 12625455"/>
              <a:gd name="connsiteY929" fmla="*/ 8182163 h 10567733"/>
              <a:gd name="connsiteX930" fmla="*/ 3802950 w 12625455"/>
              <a:gd name="connsiteY930" fmla="*/ 8103596 h 10567733"/>
              <a:gd name="connsiteX931" fmla="*/ 3684501 w 12625455"/>
              <a:gd name="connsiteY931" fmla="*/ 8062769 h 10567733"/>
              <a:gd name="connsiteX932" fmla="*/ 3622464 w 12625455"/>
              <a:gd name="connsiteY932" fmla="*/ 8061371 h 10567733"/>
              <a:gd name="connsiteX933" fmla="*/ 3599888 w 12625455"/>
              <a:gd name="connsiteY933" fmla="*/ 8003588 h 10567733"/>
              <a:gd name="connsiteX934" fmla="*/ 3561089 w 12625455"/>
              <a:gd name="connsiteY934" fmla="*/ 7923934 h 10567733"/>
              <a:gd name="connsiteX935" fmla="*/ 3454606 w 12625455"/>
              <a:gd name="connsiteY935" fmla="*/ 7880977 h 10567733"/>
              <a:gd name="connsiteX936" fmla="*/ 3422180 w 12625455"/>
              <a:gd name="connsiteY936" fmla="*/ 7837276 h 10567733"/>
              <a:gd name="connsiteX937" fmla="*/ 3337566 w 12625455"/>
              <a:gd name="connsiteY937" fmla="*/ 7778095 h 10567733"/>
              <a:gd name="connsiteX938" fmla="*/ 3228964 w 12625455"/>
              <a:gd name="connsiteY938" fmla="*/ 7723157 h 10567733"/>
              <a:gd name="connsiteX939" fmla="*/ 3130251 w 12625455"/>
              <a:gd name="connsiteY939" fmla="*/ 7654114 h 10567733"/>
              <a:gd name="connsiteX940" fmla="*/ 3054113 w 12625455"/>
              <a:gd name="connsiteY940" fmla="*/ 7642856 h 10567733"/>
              <a:gd name="connsiteX941" fmla="*/ 2812901 w 12625455"/>
              <a:gd name="connsiteY941" fmla="*/ 7327142 h 10567733"/>
              <a:gd name="connsiteX942" fmla="*/ 2879188 w 12625455"/>
              <a:gd name="connsiteY942" fmla="*/ 7352484 h 10567733"/>
              <a:gd name="connsiteX943" fmla="*/ 2917249 w 12625455"/>
              <a:gd name="connsiteY943" fmla="*/ 7358108 h 10567733"/>
              <a:gd name="connsiteX944" fmla="*/ 2843878 w 12625455"/>
              <a:gd name="connsiteY944" fmla="*/ 7222777 h 10567733"/>
              <a:gd name="connsiteX945" fmla="*/ 2770512 w 12625455"/>
              <a:gd name="connsiteY945" fmla="*/ 7087476 h 10567733"/>
              <a:gd name="connsiteX946" fmla="*/ 2850899 w 12625455"/>
              <a:gd name="connsiteY946" fmla="*/ 7122679 h 10567733"/>
              <a:gd name="connsiteX947" fmla="*/ 3147055 w 12625455"/>
              <a:gd name="connsiteY947" fmla="*/ 7329817 h 10567733"/>
              <a:gd name="connsiteX948" fmla="*/ 3255628 w 12625455"/>
              <a:gd name="connsiteY948" fmla="*/ 7384761 h 10567733"/>
              <a:gd name="connsiteX949" fmla="*/ 3102591 w 12625455"/>
              <a:gd name="connsiteY949" fmla="*/ 7183212 h 10567733"/>
              <a:gd name="connsiteX950" fmla="*/ 2802874 w 12625455"/>
              <a:gd name="connsiteY950" fmla="*/ 6921089 h 10567733"/>
              <a:gd name="connsiteX951" fmla="*/ 2651246 w 12625455"/>
              <a:gd name="connsiteY951" fmla="*/ 6762520 h 10567733"/>
              <a:gd name="connsiteX952" fmla="*/ 2471408 w 12625455"/>
              <a:gd name="connsiteY952" fmla="*/ 6584243 h 10567733"/>
              <a:gd name="connsiteX953" fmla="*/ 2354359 w 12625455"/>
              <a:gd name="connsiteY953" fmla="*/ 6481379 h 10567733"/>
              <a:gd name="connsiteX954" fmla="*/ 2262649 w 12625455"/>
              <a:gd name="connsiteY954" fmla="*/ 6312226 h 10567733"/>
              <a:gd name="connsiteX955" fmla="*/ 2207632 w 12625455"/>
              <a:gd name="connsiteY955" fmla="*/ 6210729 h 10567733"/>
              <a:gd name="connsiteX956" fmla="*/ 2278146 w 12625455"/>
              <a:gd name="connsiteY956" fmla="*/ 6260049 h 10567733"/>
              <a:gd name="connsiteX957" fmla="*/ 2423413 w 12625455"/>
              <a:gd name="connsiteY957" fmla="*/ 6382649 h 10567733"/>
              <a:gd name="connsiteX958" fmla="*/ 2455849 w 12625455"/>
              <a:gd name="connsiteY958" fmla="*/ 6426333 h 10567733"/>
              <a:gd name="connsiteX959" fmla="*/ 2440352 w 12625455"/>
              <a:gd name="connsiteY959" fmla="*/ 6478509 h 10567733"/>
              <a:gd name="connsiteX960" fmla="*/ 2463637 w 12625455"/>
              <a:gd name="connsiteY960" fmla="*/ 6505295 h 10567733"/>
              <a:gd name="connsiteX961" fmla="*/ 2492529 w 12625455"/>
              <a:gd name="connsiteY961" fmla="*/ 6494006 h 10567733"/>
              <a:gd name="connsiteX962" fmla="*/ 2579955 w 12625455"/>
              <a:gd name="connsiteY962" fmla="*/ 6534157 h 10567733"/>
              <a:gd name="connsiteX963" fmla="*/ 2735081 w 12625455"/>
              <a:gd name="connsiteY963" fmla="*/ 6642659 h 10567733"/>
              <a:gd name="connsiteX964" fmla="*/ 2836634 w 12625455"/>
              <a:gd name="connsiteY964" fmla="*/ 6692666 h 10567733"/>
              <a:gd name="connsiteX965" fmla="*/ 2811185 w 12625455"/>
              <a:gd name="connsiteY965" fmla="*/ 6548859 h 10567733"/>
              <a:gd name="connsiteX966" fmla="*/ 2648962 w 12625455"/>
              <a:gd name="connsiteY966" fmla="*/ 6330386 h 10567733"/>
              <a:gd name="connsiteX967" fmla="*/ 2626387 w 12625455"/>
              <a:gd name="connsiteY967" fmla="*/ 6272603 h 10567733"/>
              <a:gd name="connsiteX968" fmla="*/ 2538224 w 12625455"/>
              <a:gd name="connsiteY968" fmla="*/ 6158422 h 10567733"/>
              <a:gd name="connsiteX969" fmla="*/ 2426104 w 12625455"/>
              <a:gd name="connsiteY969" fmla="*/ 6048507 h 10567733"/>
              <a:gd name="connsiteX970" fmla="*/ 2518444 w 12625455"/>
              <a:gd name="connsiteY970" fmla="*/ 6081597 h 10567733"/>
              <a:gd name="connsiteX971" fmla="*/ 2591094 w 12625455"/>
              <a:gd name="connsiteY971" fmla="*/ 6142908 h 10567733"/>
              <a:gd name="connsiteX972" fmla="*/ 2655983 w 12625455"/>
              <a:gd name="connsiteY972" fmla="*/ 6230288 h 10567733"/>
              <a:gd name="connsiteX973" fmla="*/ 2718006 w 12625455"/>
              <a:gd name="connsiteY973" fmla="*/ 6231674 h 10567733"/>
              <a:gd name="connsiteX974" fmla="*/ 2741984 w 12625455"/>
              <a:gd name="connsiteY974" fmla="*/ 6227447 h 10567733"/>
              <a:gd name="connsiteX975" fmla="*/ 3042376 w 12625455"/>
              <a:gd name="connsiteY975" fmla="*/ 6458548 h 10567733"/>
              <a:gd name="connsiteX976" fmla="*/ 3338531 w 12625455"/>
              <a:gd name="connsiteY976" fmla="*/ 6665687 h 10567733"/>
              <a:gd name="connsiteX977" fmla="*/ 3217238 w 12625455"/>
              <a:gd name="connsiteY977" fmla="*/ 6538833 h 10567733"/>
              <a:gd name="connsiteX978" fmla="*/ 3100172 w 12625455"/>
              <a:gd name="connsiteY978" fmla="*/ 6435955 h 10567733"/>
              <a:gd name="connsiteX979" fmla="*/ 3101557 w 12625455"/>
              <a:gd name="connsiteY979" fmla="*/ 6373934 h 10567733"/>
              <a:gd name="connsiteX980" fmla="*/ 3031043 w 12625455"/>
              <a:gd name="connsiteY980" fmla="*/ 6324615 h 10567733"/>
              <a:gd name="connsiteX981" fmla="*/ 3004963 w 12625455"/>
              <a:gd name="connsiteY981" fmla="*/ 6316872 h 10567733"/>
              <a:gd name="connsiteX982" fmla="*/ 3026817 w 12625455"/>
              <a:gd name="connsiteY982" fmla="*/ 6300637 h 10567733"/>
              <a:gd name="connsiteX983" fmla="*/ 2990125 w 12625455"/>
              <a:gd name="connsiteY983" fmla="*/ 6232980 h 10567733"/>
              <a:gd name="connsiteX984" fmla="*/ 2873059 w 12625455"/>
              <a:gd name="connsiteY984" fmla="*/ 6130104 h 10567733"/>
              <a:gd name="connsiteX985" fmla="*/ 2911136 w 12625455"/>
              <a:gd name="connsiteY985" fmla="*/ 6135738 h 10567733"/>
              <a:gd name="connsiteX986" fmla="*/ 3009849 w 12625455"/>
              <a:gd name="connsiteY986" fmla="*/ 6204782 h 10567733"/>
              <a:gd name="connsiteX987" fmla="*/ 2991523 w 12625455"/>
              <a:gd name="connsiteY987" fmla="*/ 6170942 h 10567733"/>
              <a:gd name="connsiteX988" fmla="*/ 2954831 w 12625455"/>
              <a:gd name="connsiteY988" fmla="*/ 6103284 h 10567733"/>
              <a:gd name="connsiteX989" fmla="*/ 3083142 w 12625455"/>
              <a:gd name="connsiteY989" fmla="*/ 6130012 h 10567733"/>
              <a:gd name="connsiteX990" fmla="*/ 3135317 w 12625455"/>
              <a:gd name="connsiteY990" fmla="*/ 6145510 h 10567733"/>
              <a:gd name="connsiteX991" fmla="*/ 3234030 w 12625455"/>
              <a:gd name="connsiteY991" fmla="*/ 6214552 h 10567733"/>
              <a:gd name="connsiteX992" fmla="*/ 3375058 w 12625455"/>
              <a:gd name="connsiteY992" fmla="*/ 6313190 h 10567733"/>
              <a:gd name="connsiteX993" fmla="*/ 3384920 w 12625455"/>
              <a:gd name="connsiteY993" fmla="*/ 6299091 h 10567733"/>
              <a:gd name="connsiteX994" fmla="*/ 3296068 w 12625455"/>
              <a:gd name="connsiteY994" fmla="*/ 6215949 h 10567733"/>
              <a:gd name="connsiteX995" fmla="*/ 3186005 w 12625455"/>
              <a:gd name="connsiteY995" fmla="*/ 6012962 h 10567733"/>
              <a:gd name="connsiteX996" fmla="*/ 3261450 w 12625455"/>
              <a:gd name="connsiteY996" fmla="*/ 6055233 h 10567733"/>
              <a:gd name="connsiteX997" fmla="*/ 3385567 w 12625455"/>
              <a:gd name="connsiteY997" fmla="*/ 6163040 h 10567733"/>
              <a:gd name="connsiteX998" fmla="*/ 3472316 w 12625455"/>
              <a:gd name="connsiteY998" fmla="*/ 6234213 h 10567733"/>
              <a:gd name="connsiteX999" fmla="*/ 3675377 w 12625455"/>
              <a:gd name="connsiteY999" fmla="*/ 6334220 h 10567733"/>
              <a:gd name="connsiteX1000" fmla="*/ 3741654 w 12625455"/>
              <a:gd name="connsiteY1000" fmla="*/ 6359579 h 10567733"/>
              <a:gd name="connsiteX1001" fmla="*/ 3738813 w 12625455"/>
              <a:gd name="connsiteY1001" fmla="*/ 6273580 h 10567733"/>
              <a:gd name="connsiteX1002" fmla="*/ 3673906 w 12625455"/>
              <a:gd name="connsiteY1002" fmla="*/ 6186188 h 10567733"/>
              <a:gd name="connsiteX1003" fmla="*/ 3609015 w 12625455"/>
              <a:gd name="connsiteY1003" fmla="*/ 6098808 h 10567733"/>
              <a:gd name="connsiteX1004" fmla="*/ 3520177 w 12625455"/>
              <a:gd name="connsiteY1004" fmla="*/ 6015650 h 10567733"/>
              <a:gd name="connsiteX1005" fmla="*/ 3427070 w 12625455"/>
              <a:gd name="connsiteY1005" fmla="*/ 5908535 h 10567733"/>
              <a:gd name="connsiteX1006" fmla="*/ 3418595 w 12625455"/>
              <a:gd name="connsiteY1006" fmla="*/ 5860614 h 10567733"/>
              <a:gd name="connsiteX1007" fmla="*/ 3442566 w 12625455"/>
              <a:gd name="connsiteY1007" fmla="*/ 5856359 h 10567733"/>
              <a:gd name="connsiteX1008" fmla="*/ 3474991 w 12625455"/>
              <a:gd name="connsiteY1008" fmla="*/ 5900060 h 10567733"/>
              <a:gd name="connsiteX1009" fmla="*/ 3483485 w 12625455"/>
              <a:gd name="connsiteY1009" fmla="*/ 5947994 h 10567733"/>
              <a:gd name="connsiteX1010" fmla="*/ 3527180 w 12625455"/>
              <a:gd name="connsiteY1010" fmla="*/ 5915539 h 10567733"/>
              <a:gd name="connsiteX1011" fmla="*/ 3490489 w 12625455"/>
              <a:gd name="connsiteY1011" fmla="*/ 5847882 h 10567733"/>
              <a:gd name="connsiteX1012" fmla="*/ 3324028 w 12625455"/>
              <a:gd name="connsiteY1012" fmla="*/ 5605450 h 10567733"/>
              <a:gd name="connsiteX1013" fmla="*/ 3405801 w 12625455"/>
              <a:gd name="connsiteY1013" fmla="*/ 5578632 h 10567733"/>
              <a:gd name="connsiteX1014" fmla="*/ 3491796 w 12625455"/>
              <a:gd name="connsiteY1014" fmla="*/ 5575762 h 10567733"/>
              <a:gd name="connsiteX1015" fmla="*/ 3233717 w 12625455"/>
              <a:gd name="connsiteY1015" fmla="*/ 5374260 h 10567733"/>
              <a:gd name="connsiteX1016" fmla="*/ 3149086 w 12625455"/>
              <a:gd name="connsiteY1016" fmla="*/ 5315066 h 10567733"/>
              <a:gd name="connsiteX1017" fmla="*/ 3235086 w 12625455"/>
              <a:gd name="connsiteY1017" fmla="*/ 5312225 h 10567733"/>
              <a:gd name="connsiteX1018" fmla="*/ 3301374 w 12625455"/>
              <a:gd name="connsiteY1018" fmla="*/ 5337567 h 10567733"/>
              <a:gd name="connsiteX1019" fmla="*/ 3316860 w 12625455"/>
              <a:gd name="connsiteY1019" fmla="*/ 5285407 h 10567733"/>
              <a:gd name="connsiteX1020" fmla="*/ 3314002 w 12625455"/>
              <a:gd name="connsiteY1020" fmla="*/ 5199395 h 10567733"/>
              <a:gd name="connsiteX1021" fmla="*/ 3263211 w 12625455"/>
              <a:gd name="connsiteY1021" fmla="*/ 5121877 h 10567733"/>
              <a:gd name="connsiteX1022" fmla="*/ 3229388 w 12625455"/>
              <a:gd name="connsiteY1022" fmla="*/ 5140215 h 10567733"/>
              <a:gd name="connsiteX1023" fmla="*/ 3247725 w 12625455"/>
              <a:gd name="connsiteY1023" fmla="*/ 5174038 h 10567733"/>
              <a:gd name="connsiteX1024" fmla="*/ 3156109 w 12625455"/>
              <a:gd name="connsiteY1024" fmla="*/ 5214968 h 10567733"/>
              <a:gd name="connsiteX1025" fmla="*/ 3103931 w 12625455"/>
              <a:gd name="connsiteY1025" fmla="*/ 5199470 h 10567733"/>
              <a:gd name="connsiteX1026" fmla="*/ 3093984 w 12625455"/>
              <a:gd name="connsiteY1026" fmla="*/ 5003516 h 10567733"/>
              <a:gd name="connsiteX1027" fmla="*/ 3019244 w 12625455"/>
              <a:gd name="connsiteY1027" fmla="*/ 4930219 h 10567733"/>
              <a:gd name="connsiteX1028" fmla="*/ 2855624 w 12625455"/>
              <a:gd name="connsiteY1028" fmla="*/ 4773786 h 10567733"/>
              <a:gd name="connsiteX1029" fmla="*/ 2879585 w 12625455"/>
              <a:gd name="connsiteY1029" fmla="*/ 4769547 h 10567733"/>
              <a:gd name="connsiteX1030" fmla="*/ 3016376 w 12625455"/>
              <a:gd name="connsiteY1030" fmla="*/ 4844224 h 10567733"/>
              <a:gd name="connsiteX1031" fmla="*/ 3167276 w 12625455"/>
              <a:gd name="connsiteY1031" fmla="*/ 4928747 h 10567733"/>
              <a:gd name="connsiteX1032" fmla="*/ 3237790 w 12625455"/>
              <a:gd name="connsiteY1032" fmla="*/ 4978066 h 10567733"/>
              <a:gd name="connsiteX1033" fmla="*/ 3037495 w 12625455"/>
              <a:gd name="connsiteY1033" fmla="*/ 4753987 h 10567733"/>
              <a:gd name="connsiteX1034" fmla="*/ 2954263 w 12625455"/>
              <a:gd name="connsiteY1034" fmla="*/ 4632757 h 10567733"/>
              <a:gd name="connsiteX1035" fmla="*/ 2916202 w 12625455"/>
              <a:gd name="connsiteY1035" fmla="*/ 4627133 h 10567733"/>
              <a:gd name="connsiteX1036" fmla="*/ 2883750 w 12625455"/>
              <a:gd name="connsiteY1036" fmla="*/ 4583437 h 10567733"/>
              <a:gd name="connsiteX1037" fmla="*/ 2813235 w 12625455"/>
              <a:gd name="connsiteY1037" fmla="*/ 4534118 h 10567733"/>
              <a:gd name="connsiteX1038" fmla="*/ 2718760 w 12625455"/>
              <a:gd name="connsiteY1038" fmla="*/ 4489036 h 10567733"/>
              <a:gd name="connsiteX1039" fmla="*/ 2572801 w 12625455"/>
              <a:gd name="connsiteY1039" fmla="*/ 4397448 h 10567733"/>
              <a:gd name="connsiteX1040" fmla="*/ 2593217 w 12625455"/>
              <a:gd name="connsiteY1040" fmla="*/ 4338238 h 10567733"/>
              <a:gd name="connsiteX1041" fmla="*/ 2609391 w 12625455"/>
              <a:gd name="connsiteY1041" fmla="*/ 4255039 h 10567733"/>
              <a:gd name="connsiteX1042" fmla="*/ 2615718 w 12625455"/>
              <a:gd name="connsiteY1042" fmla="*/ 4185952 h 10567733"/>
              <a:gd name="connsiteX1043" fmla="*/ 2751815 w 12625455"/>
              <a:gd name="connsiteY1043" fmla="*/ 4291640 h 10567733"/>
              <a:gd name="connsiteX1044" fmla="*/ 2897774 w 12625455"/>
              <a:gd name="connsiteY1044" fmla="*/ 4383228 h 10567733"/>
              <a:gd name="connsiteX1045" fmla="*/ 2798323 w 12625455"/>
              <a:gd name="connsiteY1045" fmla="*/ 4240156 h 10567733"/>
              <a:gd name="connsiteX1046" fmla="*/ 2631215 w 12625455"/>
              <a:gd name="connsiteY1046" fmla="*/ 4133775 h 10567733"/>
              <a:gd name="connsiteX1047" fmla="*/ 2583969 w 12625455"/>
              <a:gd name="connsiteY1047" fmla="*/ 4111228 h 10567733"/>
              <a:gd name="connsiteX1048" fmla="*/ 2517006 w 12625455"/>
              <a:gd name="connsiteY1048" fmla="*/ 4116909 h 10567733"/>
              <a:gd name="connsiteX1049" fmla="*/ 2511381 w 12625455"/>
              <a:gd name="connsiteY1049" fmla="*/ 4154969 h 10567733"/>
              <a:gd name="connsiteX1050" fmla="*/ 2514222 w 12625455"/>
              <a:gd name="connsiteY1050" fmla="*/ 4240968 h 10567733"/>
              <a:gd name="connsiteX1051" fmla="*/ 2471219 w 12625455"/>
              <a:gd name="connsiteY1051" fmla="*/ 4242412 h 10567733"/>
              <a:gd name="connsiteX1052" fmla="*/ 2438090 w 12625455"/>
              <a:gd name="connsiteY1052" fmla="*/ 4229738 h 10567733"/>
              <a:gd name="connsiteX1053" fmla="*/ 2352090 w 12625455"/>
              <a:gd name="connsiteY1053" fmla="*/ 4232579 h 10567733"/>
              <a:gd name="connsiteX1054" fmla="*/ 2308394 w 12625455"/>
              <a:gd name="connsiteY1054" fmla="*/ 4265032 h 10567733"/>
              <a:gd name="connsiteX1055" fmla="*/ 2250594 w 12625455"/>
              <a:gd name="connsiteY1055" fmla="*/ 4287595 h 10567733"/>
              <a:gd name="connsiteX1056" fmla="*/ 2174445 w 12625455"/>
              <a:gd name="connsiteY1056" fmla="*/ 4276353 h 10567733"/>
              <a:gd name="connsiteX1057" fmla="*/ 2056010 w 12625455"/>
              <a:gd name="connsiteY1057" fmla="*/ 4235510 h 10567733"/>
              <a:gd name="connsiteX1058" fmla="*/ 2005951 w 12625455"/>
              <a:gd name="connsiteY1058" fmla="*/ 4231995 h 10567733"/>
              <a:gd name="connsiteX1059" fmla="*/ 1916396 w 12625455"/>
              <a:gd name="connsiteY1059" fmla="*/ 4179879 h 10567733"/>
              <a:gd name="connsiteX1060" fmla="*/ 1862804 w 12625455"/>
              <a:gd name="connsiteY1060" fmla="*/ 4121374 h 10567733"/>
              <a:gd name="connsiteX1061" fmla="*/ 1992499 w 12625455"/>
              <a:gd name="connsiteY1061" fmla="*/ 4086081 h 10567733"/>
              <a:gd name="connsiteX1062" fmla="*/ 2237880 w 12625455"/>
              <a:gd name="connsiteY1062" fmla="*/ 4215712 h 10567733"/>
              <a:gd name="connsiteX1063" fmla="*/ 2270272 w 12625455"/>
              <a:gd name="connsiteY1063" fmla="*/ 4154355 h 10567733"/>
              <a:gd name="connsiteX1064" fmla="*/ 2292819 w 12625455"/>
              <a:gd name="connsiteY1064" fmla="*/ 4107110 h 10567733"/>
              <a:gd name="connsiteX1065" fmla="*/ 2294204 w 12625455"/>
              <a:gd name="connsiteY1065" fmla="*/ 4045088 h 10567733"/>
              <a:gd name="connsiteX1066" fmla="*/ 2221617 w 12625455"/>
              <a:gd name="connsiteY1066" fmla="*/ 4088830 h 10567733"/>
              <a:gd name="connsiteX1067" fmla="*/ 2134913 w 12625455"/>
              <a:gd name="connsiteY1067" fmla="*/ 4122696 h 10567733"/>
              <a:gd name="connsiteX1068" fmla="*/ 1999520 w 12625455"/>
              <a:gd name="connsiteY1068" fmla="*/ 3985982 h 10567733"/>
              <a:gd name="connsiteX1069" fmla="*/ 2047442 w 12625455"/>
              <a:gd name="connsiteY1069" fmla="*/ 3977507 h 10567733"/>
              <a:gd name="connsiteX1070" fmla="*/ 2184232 w 12625455"/>
              <a:gd name="connsiteY1070" fmla="*/ 4052184 h 10567733"/>
              <a:gd name="connsiteX1071" fmla="*/ 2071403 w 12625455"/>
              <a:gd name="connsiteY1071" fmla="*/ 3973268 h 10567733"/>
              <a:gd name="connsiteX1072" fmla="*/ 1988188 w 12625455"/>
              <a:gd name="connsiteY1072" fmla="*/ 3852048 h 10567733"/>
              <a:gd name="connsiteX1073" fmla="*/ 2060082 w 12625455"/>
              <a:gd name="connsiteY1073" fmla="*/ 3839318 h 10567733"/>
              <a:gd name="connsiteX1074" fmla="*/ 2084044 w 12625455"/>
              <a:gd name="connsiteY1074" fmla="*/ 3835080 h 10567733"/>
              <a:gd name="connsiteX1075" fmla="*/ 2220833 w 12625455"/>
              <a:gd name="connsiteY1075" fmla="*/ 3909758 h 10567733"/>
              <a:gd name="connsiteX1076" fmla="*/ 2366116 w 12625455"/>
              <a:gd name="connsiteY1076" fmla="*/ 4032370 h 10567733"/>
              <a:gd name="connsiteX1077" fmla="*/ 2446492 w 12625455"/>
              <a:gd name="connsiteY1077" fmla="*/ 4067589 h 10567733"/>
              <a:gd name="connsiteX1078" fmla="*/ 2429534 w 12625455"/>
              <a:gd name="connsiteY1078" fmla="*/ 3971717 h 10567733"/>
              <a:gd name="connsiteX1079" fmla="*/ 2271550 w 12625455"/>
              <a:gd name="connsiteY1079" fmla="*/ 3777206 h 10567733"/>
              <a:gd name="connsiteX1080" fmla="*/ 2333571 w 12625455"/>
              <a:gd name="connsiteY1080" fmla="*/ 3778592 h 10567733"/>
              <a:gd name="connsiteX1081" fmla="*/ 2380124 w 12625455"/>
              <a:gd name="connsiteY1081" fmla="*/ 3832149 h 10567733"/>
              <a:gd name="connsiteX1082" fmla="*/ 2404102 w 12625455"/>
              <a:gd name="connsiteY1082" fmla="*/ 3827922 h 10567733"/>
              <a:gd name="connsiteX1083" fmla="*/ 2419582 w 12625455"/>
              <a:gd name="connsiteY1083" fmla="*/ 3775734 h 10567733"/>
              <a:gd name="connsiteX1084" fmla="*/ 2461897 w 12625455"/>
              <a:gd name="connsiteY1084" fmla="*/ 3805331 h 10567733"/>
              <a:gd name="connsiteX1085" fmla="*/ 2514074 w 12625455"/>
              <a:gd name="connsiteY1085" fmla="*/ 3820828 h 10567733"/>
              <a:gd name="connsiteX1086" fmla="*/ 2556372 w 12625455"/>
              <a:gd name="connsiteY1086" fmla="*/ 3850414 h 10567733"/>
              <a:gd name="connsiteX1087" fmla="*/ 2526702 w 12625455"/>
              <a:gd name="connsiteY1087" fmla="*/ 3682657 h 10567733"/>
              <a:gd name="connsiteX1088" fmla="*/ 2490022 w 12625455"/>
              <a:gd name="connsiteY1088" fmla="*/ 3614984 h 10567733"/>
              <a:gd name="connsiteX1089" fmla="*/ 2458954 w 12625455"/>
              <a:gd name="connsiteY1089" fmla="*/ 3509266 h 10567733"/>
              <a:gd name="connsiteX1090" fmla="*/ 2512557 w 12625455"/>
              <a:gd name="connsiteY1090" fmla="*/ 3567755 h 10567733"/>
              <a:gd name="connsiteX1091" fmla="*/ 2585882 w 12625455"/>
              <a:gd name="connsiteY1091" fmla="*/ 3598043 h 10567733"/>
              <a:gd name="connsiteX1092" fmla="*/ 2766368 w 12625455"/>
              <a:gd name="connsiteY1092" fmla="*/ 3640268 h 10567733"/>
              <a:gd name="connsiteX1093" fmla="*/ 2667639 w 12625455"/>
              <a:gd name="connsiteY1093" fmla="*/ 3571214 h 10567733"/>
              <a:gd name="connsiteX1094" fmla="*/ 2423660 w 12625455"/>
              <a:gd name="connsiteY1094" fmla="*/ 3379571 h 10567733"/>
              <a:gd name="connsiteX1095" fmla="*/ 2425041 w 12625455"/>
              <a:gd name="connsiteY1095" fmla="*/ 3317521 h 10567733"/>
              <a:gd name="connsiteX1096" fmla="*/ 2477217 w 12625455"/>
              <a:gd name="connsiteY1096" fmla="*/ 3333019 h 10567733"/>
              <a:gd name="connsiteX1097" fmla="*/ 2484222 w 12625455"/>
              <a:gd name="connsiteY1097" fmla="*/ 3232908 h 10567733"/>
              <a:gd name="connsiteX1098" fmla="*/ 2502576 w 12625455"/>
              <a:gd name="connsiteY1098" fmla="*/ 3266742 h 10567733"/>
              <a:gd name="connsiteX1099" fmla="*/ 2525152 w 12625455"/>
              <a:gd name="connsiteY1099" fmla="*/ 3324526 h 10567733"/>
              <a:gd name="connsiteX1100" fmla="*/ 2543493 w 12625455"/>
              <a:gd name="connsiteY1100" fmla="*/ 3358377 h 10567733"/>
              <a:gd name="connsiteX1101" fmla="*/ 2528008 w 12625455"/>
              <a:gd name="connsiteY1101" fmla="*/ 3410537 h 10567733"/>
              <a:gd name="connsiteX1102" fmla="*/ 2566069 w 12625455"/>
              <a:gd name="connsiteY1102" fmla="*/ 3416160 h 10567733"/>
              <a:gd name="connsiteX1103" fmla="*/ 2575930 w 12625455"/>
              <a:gd name="connsiteY1103" fmla="*/ 3402061 h 10567733"/>
              <a:gd name="connsiteX1104" fmla="*/ 2660560 w 12625455"/>
              <a:gd name="connsiteY1104" fmla="*/ 3461253 h 10567733"/>
              <a:gd name="connsiteX1105" fmla="*/ 2802276 w 12625455"/>
              <a:gd name="connsiteY1105" fmla="*/ 3528854 h 10567733"/>
              <a:gd name="connsiteX1106" fmla="*/ 2911561 w 12625455"/>
              <a:gd name="connsiteY1106" fmla="*/ 3552797 h 10567733"/>
              <a:gd name="connsiteX1107" fmla="*/ 2925660 w 12625455"/>
              <a:gd name="connsiteY1107" fmla="*/ 3562658 h 10567733"/>
              <a:gd name="connsiteX1108" fmla="*/ 2939759 w 12625455"/>
              <a:gd name="connsiteY1108" fmla="*/ 3572521 h 10567733"/>
              <a:gd name="connsiteX1109" fmla="*/ 2967959 w 12625455"/>
              <a:gd name="connsiteY1109" fmla="*/ 3592243 h 10567733"/>
              <a:gd name="connsiteX1110" fmla="*/ 2962351 w 12625455"/>
              <a:gd name="connsiteY1110" fmla="*/ 3630315 h 10567733"/>
              <a:gd name="connsiteX1111" fmla="*/ 2942616 w 12625455"/>
              <a:gd name="connsiteY1111" fmla="*/ 3658531 h 10567733"/>
              <a:gd name="connsiteX1112" fmla="*/ 3018749 w 12625455"/>
              <a:gd name="connsiteY1112" fmla="*/ 3669761 h 10567733"/>
              <a:gd name="connsiteX1113" fmla="*/ 3075164 w 12625455"/>
              <a:gd name="connsiteY1113" fmla="*/ 3709219 h 10567733"/>
              <a:gd name="connsiteX1114" fmla="*/ 3305031 w 12625455"/>
              <a:gd name="connsiteY1114" fmla="*/ 3891016 h 10567733"/>
              <a:gd name="connsiteX1115" fmla="*/ 3474275 w 12625455"/>
              <a:gd name="connsiteY1115" fmla="*/ 4009390 h 10567733"/>
              <a:gd name="connsiteX1116" fmla="*/ 3488374 w 12625455"/>
              <a:gd name="connsiteY1116" fmla="*/ 4019251 h 10567733"/>
              <a:gd name="connsiteX1117" fmla="*/ 3455932 w 12625455"/>
              <a:gd name="connsiteY1117" fmla="*/ 3975540 h 10567733"/>
              <a:gd name="connsiteX1118" fmla="*/ 3519368 w 12625455"/>
              <a:gd name="connsiteY1118" fmla="*/ 3914899 h 10567733"/>
              <a:gd name="connsiteX1119" fmla="*/ 3462953 w 12625455"/>
              <a:gd name="connsiteY1119" fmla="*/ 3875440 h 10567733"/>
              <a:gd name="connsiteX1120" fmla="*/ 3388201 w 12625455"/>
              <a:gd name="connsiteY1120" fmla="*/ 3802160 h 10567733"/>
              <a:gd name="connsiteX1121" fmla="*/ 3202001 w 12625455"/>
              <a:gd name="connsiteY1121" fmla="*/ 3587915 h 10567733"/>
              <a:gd name="connsiteX1122" fmla="*/ 3264039 w 12625455"/>
              <a:gd name="connsiteY1122" fmla="*/ 3589312 h 10567733"/>
              <a:gd name="connsiteX1123" fmla="*/ 3251321 w 12625455"/>
              <a:gd name="connsiteY1123" fmla="*/ 3517401 h 10567733"/>
              <a:gd name="connsiteX1124" fmla="*/ 3276668 w 12625455"/>
              <a:gd name="connsiteY1124" fmla="*/ 3451141 h 10567733"/>
              <a:gd name="connsiteX1125" fmla="*/ 3344341 w 12625455"/>
              <a:gd name="connsiteY1125" fmla="*/ 3414461 h 10567733"/>
              <a:gd name="connsiteX1126" fmla="*/ 3426098 w 12625455"/>
              <a:gd name="connsiteY1126" fmla="*/ 3387631 h 10567733"/>
              <a:gd name="connsiteX1127" fmla="*/ 3438816 w 12625455"/>
              <a:gd name="connsiteY1127" fmla="*/ 3459543 h 10567733"/>
              <a:gd name="connsiteX1128" fmla="*/ 3467015 w 12625455"/>
              <a:gd name="connsiteY1128" fmla="*/ 3479266 h 10567733"/>
              <a:gd name="connsiteX1129" fmla="*/ 3588319 w 12625455"/>
              <a:gd name="connsiteY1129" fmla="*/ 3606103 h 10567733"/>
              <a:gd name="connsiteX1130" fmla="*/ 3582696 w 12625455"/>
              <a:gd name="connsiteY1130" fmla="*/ 3644163 h 10567733"/>
              <a:gd name="connsiteX1131" fmla="*/ 3694127 w 12625455"/>
              <a:gd name="connsiteY1131" fmla="*/ 3785118 h 10567733"/>
              <a:gd name="connsiteX1132" fmla="*/ 3770266 w 12625455"/>
              <a:gd name="connsiteY1132" fmla="*/ 3796377 h 10567733"/>
              <a:gd name="connsiteX1133" fmla="*/ 3925409 w 12625455"/>
              <a:gd name="connsiteY1133" fmla="*/ 3904888 h 10567733"/>
              <a:gd name="connsiteX1134" fmla="*/ 4028360 w 12625455"/>
              <a:gd name="connsiteY1134" fmla="*/ 3997892 h 10567733"/>
              <a:gd name="connsiteX1135" fmla="*/ 4039620 w 12625455"/>
              <a:gd name="connsiteY1135" fmla="*/ 3921754 h 10567733"/>
              <a:gd name="connsiteX1136" fmla="*/ 4007165 w 12625455"/>
              <a:gd name="connsiteY1136" fmla="*/ 3878059 h 10567733"/>
              <a:gd name="connsiteX1137" fmla="*/ 3818124 w 12625455"/>
              <a:gd name="connsiteY1137" fmla="*/ 3577814 h 10567733"/>
              <a:gd name="connsiteX1138" fmla="*/ 3886519 w 12625455"/>
              <a:gd name="connsiteY1138" fmla="*/ 3615153 h 10567733"/>
              <a:gd name="connsiteX1139" fmla="*/ 3984556 w 12625455"/>
              <a:gd name="connsiteY1139" fmla="*/ 3715218 h 10567733"/>
              <a:gd name="connsiteX1140" fmla="*/ 4042385 w 12625455"/>
              <a:gd name="connsiteY1140" fmla="*/ 3797683 h 10567733"/>
              <a:gd name="connsiteX1141" fmla="*/ 4104436 w 12625455"/>
              <a:gd name="connsiteY1141" fmla="*/ 3799065 h 10567733"/>
              <a:gd name="connsiteX1142" fmla="*/ 3976035 w 12625455"/>
              <a:gd name="connsiteY1142" fmla="*/ 3562255 h 10567733"/>
              <a:gd name="connsiteX1143" fmla="*/ 3949938 w 12625455"/>
              <a:gd name="connsiteY1143" fmla="*/ 3554500 h 10567733"/>
              <a:gd name="connsiteX1144" fmla="*/ 3967542 w 12625455"/>
              <a:gd name="connsiteY1144" fmla="*/ 3514321 h 10567733"/>
              <a:gd name="connsiteX1145" fmla="*/ 3935117 w 12625455"/>
              <a:gd name="connsiteY1145" fmla="*/ 3470621 h 10567733"/>
              <a:gd name="connsiteX1146" fmla="*/ 3874466 w 12625455"/>
              <a:gd name="connsiteY1146" fmla="*/ 3407201 h 10567733"/>
              <a:gd name="connsiteX1147" fmla="*/ 3834916 w 12625455"/>
              <a:gd name="connsiteY1147" fmla="*/ 3253533 h 10567733"/>
              <a:gd name="connsiteX1148" fmla="*/ 3798225 w 12625455"/>
              <a:gd name="connsiteY1148" fmla="*/ 3185876 h 10567733"/>
              <a:gd name="connsiteX1149" fmla="*/ 3770026 w 12625455"/>
              <a:gd name="connsiteY1149" fmla="*/ 3166153 h 10567733"/>
              <a:gd name="connsiteX1150" fmla="*/ 3676932 w 12625455"/>
              <a:gd name="connsiteY1150" fmla="*/ 3059022 h 10567733"/>
              <a:gd name="connsiteX1151" fmla="*/ 3684675 w 12625455"/>
              <a:gd name="connsiteY1151" fmla="*/ 3032942 h 10567733"/>
              <a:gd name="connsiteX1152" fmla="*/ 3715009 w 12625455"/>
              <a:gd name="connsiteY1152" fmla="*/ 3064658 h 10567733"/>
              <a:gd name="connsiteX1153" fmla="*/ 3738970 w 12625455"/>
              <a:gd name="connsiteY1153" fmla="*/ 3060419 h 10567733"/>
              <a:gd name="connsiteX1154" fmla="*/ 3741737 w 12625455"/>
              <a:gd name="connsiteY1154" fmla="*/ 2936349 h 10567733"/>
              <a:gd name="connsiteX1155" fmla="*/ 3788289 w 12625455"/>
              <a:gd name="connsiteY1155" fmla="*/ 2989906 h 10567733"/>
              <a:gd name="connsiteX1156" fmla="*/ 3836961 w 12625455"/>
              <a:gd name="connsiteY1156" fmla="*/ 3055444 h 10567733"/>
              <a:gd name="connsiteX1157" fmla="*/ 3877141 w 12625455"/>
              <a:gd name="connsiteY1157" fmla="*/ 3073048 h 10567733"/>
              <a:gd name="connsiteX1158" fmla="*/ 3851708 w 12625455"/>
              <a:gd name="connsiteY1158" fmla="*/ 2929253 h 10567733"/>
              <a:gd name="connsiteX1159" fmla="*/ 3750138 w 12625455"/>
              <a:gd name="connsiteY1159" fmla="*/ 2774200 h 10567733"/>
              <a:gd name="connsiteX1160" fmla="*/ 3681021 w 12625455"/>
              <a:gd name="connsiteY1160" fmla="*/ 2662843 h 10567733"/>
              <a:gd name="connsiteX1161" fmla="*/ 3781120 w 12625455"/>
              <a:gd name="connsiteY1161" fmla="*/ 2669864 h 10567733"/>
              <a:gd name="connsiteX1162" fmla="*/ 3813528 w 12625455"/>
              <a:gd name="connsiteY1162" fmla="*/ 2608519 h 10567733"/>
              <a:gd name="connsiteX1163" fmla="*/ 3860036 w 12625455"/>
              <a:gd name="connsiteY1163" fmla="*/ 2557034 h 10567733"/>
              <a:gd name="connsiteX1164" fmla="*/ 4124476 w 12625455"/>
              <a:gd name="connsiteY1164" fmla="*/ 2794509 h 10567733"/>
              <a:gd name="connsiteX1165" fmla="*/ 4350867 w 12625455"/>
              <a:gd name="connsiteY1165" fmla="*/ 3026342 h 10567733"/>
              <a:gd name="connsiteX1166" fmla="*/ 4917820 w 12625455"/>
              <a:gd name="connsiteY1166" fmla="*/ 3506896 h 10567733"/>
              <a:gd name="connsiteX1167" fmla="*/ 5006689 w 12625455"/>
              <a:gd name="connsiteY1167" fmla="*/ 3590049 h 10567733"/>
              <a:gd name="connsiteX1168" fmla="*/ 4974234 w 12625455"/>
              <a:gd name="connsiteY1168" fmla="*/ 3546354 h 10567733"/>
              <a:gd name="connsiteX1169" fmla="*/ 4909344 w 12625455"/>
              <a:gd name="connsiteY1169" fmla="*/ 3458974 h 10567733"/>
              <a:gd name="connsiteX1170" fmla="*/ 4998195 w 12625455"/>
              <a:gd name="connsiteY1170" fmla="*/ 3542116 h 10567733"/>
              <a:gd name="connsiteX1171" fmla="*/ 5307775 w 12625455"/>
              <a:gd name="connsiteY1171" fmla="*/ 3790138 h 10567733"/>
              <a:gd name="connsiteX1172" fmla="*/ 5603224 w 12625455"/>
              <a:gd name="connsiteY1172" fmla="*/ 4028305 h 10567733"/>
              <a:gd name="connsiteX1173" fmla="*/ 5683612 w 12625455"/>
              <a:gd name="connsiteY1173" fmla="*/ 4063508 h 10567733"/>
              <a:gd name="connsiteX1174" fmla="*/ 5535489 w 12625455"/>
              <a:gd name="connsiteY1174" fmla="*/ 3854898 h 10567733"/>
              <a:gd name="connsiteX1175" fmla="*/ 5367647 w 12625455"/>
              <a:gd name="connsiteY1175" fmla="*/ 3674515 h 10567733"/>
              <a:gd name="connsiteX1176" fmla="*/ 5649703 w 12625455"/>
              <a:gd name="connsiteY1176" fmla="*/ 3871792 h 10567733"/>
              <a:gd name="connsiteX1177" fmla="*/ 5548133 w 12625455"/>
              <a:gd name="connsiteY1177" fmla="*/ 3716739 h 10567733"/>
              <a:gd name="connsiteX1178" fmla="*/ 5452187 w 12625455"/>
              <a:gd name="connsiteY1178" fmla="*/ 3523625 h 10567733"/>
              <a:gd name="connsiteX1179" fmla="*/ 5645375 w 12625455"/>
              <a:gd name="connsiteY1179" fmla="*/ 3637749 h 10567733"/>
              <a:gd name="connsiteX1180" fmla="*/ 6030399 w 12625455"/>
              <a:gd name="connsiteY1180" fmla="*/ 3928042 h 10567733"/>
              <a:gd name="connsiteX1181" fmla="*/ 6129112 w 12625455"/>
              <a:gd name="connsiteY1181" fmla="*/ 3997084 h 10567733"/>
              <a:gd name="connsiteX1182" fmla="*/ 6096658 w 12625455"/>
              <a:gd name="connsiteY1182" fmla="*/ 3953388 h 10567733"/>
              <a:gd name="connsiteX1183" fmla="*/ 6120647 w 12625455"/>
              <a:gd name="connsiteY1183" fmla="*/ 3949146 h 10567733"/>
              <a:gd name="connsiteX1184" fmla="*/ 6177045 w 12625455"/>
              <a:gd name="connsiteY1184" fmla="*/ 3988592 h 10567733"/>
              <a:gd name="connsiteX1185" fmla="*/ 6459117 w 12625455"/>
              <a:gd name="connsiteY1185" fmla="*/ 4185881 h 10567733"/>
              <a:gd name="connsiteX1186" fmla="*/ 6736918 w 12625455"/>
              <a:gd name="connsiteY1186" fmla="*/ 4359185 h 10567733"/>
              <a:gd name="connsiteX1187" fmla="*/ 6770741 w 12625455"/>
              <a:gd name="connsiteY1187" fmla="*/ 4340848 h 10567733"/>
              <a:gd name="connsiteX1188" fmla="*/ 6635348 w 12625455"/>
              <a:gd name="connsiteY1188" fmla="*/ 4204133 h 10567733"/>
              <a:gd name="connsiteX1189" fmla="*/ 6461885 w 12625455"/>
              <a:gd name="connsiteY1189" fmla="*/ 4061810 h 10567733"/>
              <a:gd name="connsiteX1190" fmla="*/ 6395608 w 12625455"/>
              <a:gd name="connsiteY1190" fmla="*/ 4036451 h 10567733"/>
              <a:gd name="connsiteX1191" fmla="*/ 6405469 w 12625455"/>
              <a:gd name="connsiteY1191" fmla="*/ 4022352 h 10567733"/>
              <a:gd name="connsiteX1192" fmla="*/ 6457647 w 12625455"/>
              <a:gd name="connsiteY1192" fmla="*/ 4037849 h 10567733"/>
              <a:gd name="connsiteX1193" fmla="*/ 6382878 w 12625455"/>
              <a:gd name="connsiteY1193" fmla="*/ 3964556 h 10567733"/>
              <a:gd name="connsiteX1194" fmla="*/ 6254580 w 12625455"/>
              <a:gd name="connsiteY1194" fmla="*/ 3937813 h 10567733"/>
              <a:gd name="connsiteX1195" fmla="*/ 6234845 w 12625455"/>
              <a:gd name="connsiteY1195" fmla="*/ 3966028 h 10567733"/>
              <a:gd name="connsiteX1196" fmla="*/ 6226364 w 12625455"/>
              <a:gd name="connsiteY1196" fmla="*/ 3918078 h 10567733"/>
              <a:gd name="connsiteX1197" fmla="*/ 5814528 w 12625455"/>
              <a:gd name="connsiteY1197" fmla="*/ 3546040 h 10567733"/>
              <a:gd name="connsiteX1198" fmla="*/ 5433759 w 12625455"/>
              <a:gd name="connsiteY1198" fmla="*/ 3279721 h 10567733"/>
              <a:gd name="connsiteX1199" fmla="*/ 5363245 w 12625455"/>
              <a:gd name="connsiteY1199" fmla="*/ 3230401 h 10567733"/>
              <a:gd name="connsiteX1200" fmla="*/ 5047349 w 12625455"/>
              <a:gd name="connsiteY1200" fmla="*/ 3051449 h 10567733"/>
              <a:gd name="connsiteX1201" fmla="*/ 4916183 w 12625455"/>
              <a:gd name="connsiteY1201" fmla="*/ 2938711 h 10567733"/>
              <a:gd name="connsiteX1202" fmla="*/ 4837205 w 12625455"/>
              <a:gd name="connsiteY1202" fmla="*/ 2841453 h 10567733"/>
              <a:gd name="connsiteX1203" fmla="*/ 4758215 w 12625455"/>
              <a:gd name="connsiteY1203" fmla="*/ 2744211 h 10567733"/>
              <a:gd name="connsiteX1204" fmla="*/ 4471904 w 12625455"/>
              <a:gd name="connsiteY1204" fmla="*/ 2522961 h 10567733"/>
              <a:gd name="connsiteX1205" fmla="*/ 4288578 w 12625455"/>
              <a:gd name="connsiteY1205" fmla="*/ 2394738 h 10567733"/>
              <a:gd name="connsiteX1206" fmla="*/ 4632684 w 12625455"/>
              <a:gd name="connsiteY1206" fmla="*/ 2593396 h 10567733"/>
              <a:gd name="connsiteX1207" fmla="*/ 4835733 w 12625455"/>
              <a:gd name="connsiteY1207" fmla="*/ 2693421 h 10567733"/>
              <a:gd name="connsiteX1208" fmla="*/ 4549439 w 12625455"/>
              <a:gd name="connsiteY1208" fmla="*/ 2472182 h 10567733"/>
              <a:gd name="connsiteX1209" fmla="*/ 4333661 w 12625455"/>
              <a:gd name="connsiteY1209" fmla="*/ 2300263 h 10567733"/>
              <a:gd name="connsiteX1210" fmla="*/ 4381593 w 12625455"/>
              <a:gd name="connsiteY1210" fmla="*/ 2291771 h 10567733"/>
              <a:gd name="connsiteX1211" fmla="*/ 4518383 w 12625455"/>
              <a:gd name="connsiteY1211" fmla="*/ 2366448 h 10567733"/>
              <a:gd name="connsiteX1212" fmla="*/ 4669273 w 12625455"/>
              <a:gd name="connsiteY1212" fmla="*/ 2450988 h 10567733"/>
              <a:gd name="connsiteX1213" fmla="*/ 4483089 w 12625455"/>
              <a:gd name="connsiteY1213" fmla="*/ 2236753 h 10567733"/>
              <a:gd name="connsiteX1214" fmla="*/ 4240491 w 12625455"/>
              <a:gd name="connsiteY1214" fmla="*/ 1983062 h 10567733"/>
              <a:gd name="connsiteX1215" fmla="*/ 4518294 w 12625455"/>
              <a:gd name="connsiteY1215" fmla="*/ 2156366 h 10567733"/>
              <a:gd name="connsiteX1216" fmla="*/ 4767912 w 12625455"/>
              <a:gd name="connsiteY1216" fmla="*/ 2309959 h 10567733"/>
              <a:gd name="connsiteX1217" fmla="*/ 4731233 w 12625455"/>
              <a:gd name="connsiteY1217" fmla="*/ 2242286 h 10567733"/>
              <a:gd name="connsiteX1218" fmla="*/ 4718501 w 12625455"/>
              <a:gd name="connsiteY1218" fmla="*/ 2170392 h 10567733"/>
              <a:gd name="connsiteX1219" fmla="*/ 4583109 w 12625455"/>
              <a:gd name="connsiteY1219" fmla="*/ 2033675 h 10567733"/>
              <a:gd name="connsiteX1220" fmla="*/ 4616932 w 12625455"/>
              <a:gd name="connsiteY1220" fmla="*/ 2015338 h 10567733"/>
              <a:gd name="connsiteX1221" fmla="*/ 4800274 w 12625455"/>
              <a:gd name="connsiteY1221" fmla="*/ 2143573 h 10567733"/>
              <a:gd name="connsiteX1222" fmla="*/ 5530772 w 12625455"/>
              <a:gd name="connsiteY1222" fmla="*/ 2570490 h 10567733"/>
              <a:gd name="connsiteX1223" fmla="*/ 5814214 w 12625455"/>
              <a:gd name="connsiteY1223" fmla="*/ 2705747 h 10567733"/>
              <a:gd name="connsiteX1224" fmla="*/ 5678806 w 12625455"/>
              <a:gd name="connsiteY1224" fmla="*/ 2569019 h 10567733"/>
              <a:gd name="connsiteX1225" fmla="*/ 5477124 w 12625455"/>
              <a:gd name="connsiteY1225" fmla="*/ 2406962 h 10567733"/>
              <a:gd name="connsiteX1226" fmla="*/ 5716882 w 12625455"/>
              <a:gd name="connsiteY1226" fmla="*/ 2574655 h 10567733"/>
              <a:gd name="connsiteX1227" fmla="*/ 5976347 w 12625455"/>
              <a:gd name="connsiteY1227" fmla="*/ 2714137 h 10567733"/>
              <a:gd name="connsiteX1228" fmla="*/ 6048257 w 12625455"/>
              <a:gd name="connsiteY1228" fmla="*/ 2701418 h 10567733"/>
              <a:gd name="connsiteX1229" fmla="*/ 6104673 w 12625455"/>
              <a:gd name="connsiteY1229" fmla="*/ 2740876 h 10567733"/>
              <a:gd name="connsiteX1230" fmla="*/ 6080694 w 12625455"/>
              <a:gd name="connsiteY1230" fmla="*/ 2745102 h 10567733"/>
              <a:gd name="connsiteX1231" fmla="*/ 6032760 w 12625455"/>
              <a:gd name="connsiteY1231" fmla="*/ 2753595 h 10567733"/>
              <a:gd name="connsiteX1232" fmla="*/ 6091294 w 12625455"/>
              <a:gd name="connsiteY1232" fmla="*/ 2805033 h 10567733"/>
              <a:gd name="connsiteX1233" fmla="*/ 6249233 w 12625455"/>
              <a:gd name="connsiteY1233" fmla="*/ 2894503 h 10567733"/>
              <a:gd name="connsiteX1234" fmla="*/ 6395205 w 12625455"/>
              <a:gd name="connsiteY1234" fmla="*/ 2986076 h 10567733"/>
              <a:gd name="connsiteX1235" fmla="*/ 6505897 w 12625455"/>
              <a:gd name="connsiteY1235" fmla="*/ 3052999 h 10567733"/>
              <a:gd name="connsiteX1236" fmla="*/ 6628589 w 12625455"/>
              <a:gd name="connsiteY1236" fmla="*/ 3117815 h 10567733"/>
              <a:gd name="connsiteX1237" fmla="*/ 6696983 w 12625455"/>
              <a:gd name="connsiteY1237" fmla="*/ 3155155 h 10567733"/>
              <a:gd name="connsiteX1238" fmla="*/ 6757635 w 12625455"/>
              <a:gd name="connsiteY1238" fmla="*/ 3218574 h 10567733"/>
              <a:gd name="connsiteX1239" fmla="*/ 6766100 w 12625455"/>
              <a:gd name="connsiteY1239" fmla="*/ 3266512 h 10567733"/>
              <a:gd name="connsiteX1240" fmla="*/ 7003000 w 12625455"/>
              <a:gd name="connsiteY1240" fmla="*/ 3348195 h 10567733"/>
              <a:gd name="connsiteX1241" fmla="*/ 7022734 w 12625455"/>
              <a:gd name="connsiteY1241" fmla="*/ 3319979 h 10567733"/>
              <a:gd name="connsiteX1242" fmla="*/ 7036834 w 12625455"/>
              <a:gd name="connsiteY1242" fmla="*/ 3329839 h 10567733"/>
              <a:gd name="connsiteX1243" fmla="*/ 7089010 w 12625455"/>
              <a:gd name="connsiteY1243" fmla="*/ 3345337 h 10567733"/>
              <a:gd name="connsiteX1244" fmla="*/ 7149664 w 12625455"/>
              <a:gd name="connsiteY1244" fmla="*/ 3408755 h 10567733"/>
              <a:gd name="connsiteX1245" fmla="*/ 7148265 w 12625455"/>
              <a:gd name="connsiteY1245" fmla="*/ 3470794 h 10567733"/>
              <a:gd name="connsiteX1246" fmla="*/ 7249761 w 12625455"/>
              <a:gd name="connsiteY1246" fmla="*/ 3415777 h 10567733"/>
              <a:gd name="connsiteX1247" fmla="*/ 7287822 w 12625455"/>
              <a:gd name="connsiteY1247" fmla="*/ 3421401 h 10567733"/>
              <a:gd name="connsiteX1248" fmla="*/ 7283595 w 12625455"/>
              <a:gd name="connsiteY1248" fmla="*/ 3397423 h 10567733"/>
              <a:gd name="connsiteX1249" fmla="*/ 7287101 w 12625455"/>
              <a:gd name="connsiteY1249" fmla="*/ 3347382 h 10567733"/>
              <a:gd name="connsiteX1250" fmla="*/ 7341380 w 12625455"/>
              <a:gd name="connsiteY1250" fmla="*/ 3374848 h 10567733"/>
              <a:gd name="connsiteX1251" fmla="*/ 7397102 w 12625455"/>
              <a:gd name="connsiteY1251" fmla="*/ 3445316 h 10567733"/>
              <a:gd name="connsiteX1252" fmla="*/ 7358336 w 12625455"/>
              <a:gd name="connsiteY1252" fmla="*/ 3470720 h 10567733"/>
              <a:gd name="connsiteX1253" fmla="*/ 7461303 w 12625455"/>
              <a:gd name="connsiteY1253" fmla="*/ 3563735 h 10567733"/>
              <a:gd name="connsiteX1254" fmla="*/ 7546842 w 12625455"/>
              <a:gd name="connsiteY1254" fmla="*/ 3581543 h 10567733"/>
              <a:gd name="connsiteX1255" fmla="*/ 7523337 w 12625455"/>
              <a:gd name="connsiteY1255" fmla="*/ 3565104 h 10567733"/>
              <a:gd name="connsiteX1256" fmla="*/ 7563777 w 12625455"/>
              <a:gd name="connsiteY1256" fmla="*/ 3535083 h 10567733"/>
              <a:gd name="connsiteX1257" fmla="*/ 7485220 w 12625455"/>
              <a:gd name="connsiteY1257" fmla="*/ 3454455 h 10567733"/>
              <a:gd name="connsiteX1258" fmla="*/ 7201750 w 12625455"/>
              <a:gd name="connsiteY1258" fmla="*/ 3214170 h 10567733"/>
              <a:gd name="connsiteX1259" fmla="*/ 7056483 w 12625455"/>
              <a:gd name="connsiteY1259" fmla="*/ 3091571 h 10567733"/>
              <a:gd name="connsiteX1260" fmla="*/ 6877378 w 12625455"/>
              <a:gd name="connsiteY1260" fmla="*/ 2987296 h 10567733"/>
              <a:gd name="connsiteX1261" fmla="*/ 6647498 w 12625455"/>
              <a:gd name="connsiteY1261" fmla="*/ 2805516 h 10567733"/>
              <a:gd name="connsiteX1262" fmla="*/ 6550166 w 12625455"/>
              <a:gd name="connsiteY1262" fmla="*/ 2674423 h 10567733"/>
              <a:gd name="connsiteX1263" fmla="*/ 6457077 w 12625455"/>
              <a:gd name="connsiteY1263" fmla="*/ 2567320 h 10567733"/>
              <a:gd name="connsiteX1264" fmla="*/ 6400663 w 12625455"/>
              <a:gd name="connsiteY1264" fmla="*/ 2527863 h 10567733"/>
              <a:gd name="connsiteX1265" fmla="*/ 6434485 w 12625455"/>
              <a:gd name="connsiteY1265" fmla="*/ 2509525 h 10567733"/>
              <a:gd name="connsiteX1266" fmla="*/ 6435883 w 12625455"/>
              <a:gd name="connsiteY1266" fmla="*/ 2447487 h 10567733"/>
              <a:gd name="connsiteX1267" fmla="*/ 6482418 w 12625455"/>
              <a:gd name="connsiteY1267" fmla="*/ 2501032 h 10567733"/>
              <a:gd name="connsiteX1268" fmla="*/ 6473943 w 12625455"/>
              <a:gd name="connsiteY1268" fmla="*/ 2453111 h 10567733"/>
              <a:gd name="connsiteX1269" fmla="*/ 6235583 w 12625455"/>
              <a:gd name="connsiteY1269" fmla="*/ 2223380 h 10567733"/>
              <a:gd name="connsiteX1270" fmla="*/ 5775807 w 12625455"/>
              <a:gd name="connsiteY1270" fmla="*/ 1859806 h 10567733"/>
              <a:gd name="connsiteX1271" fmla="*/ 5531828 w 12625455"/>
              <a:gd name="connsiteY1271" fmla="*/ 1668165 h 10567733"/>
              <a:gd name="connsiteX1272" fmla="*/ 5785670 w 12625455"/>
              <a:gd name="connsiteY1272" fmla="*/ 1845707 h 10567733"/>
              <a:gd name="connsiteX1273" fmla="*/ 6059262 w 12625455"/>
              <a:gd name="connsiteY1273" fmla="*/ 1995047 h 10567733"/>
              <a:gd name="connsiteX1274" fmla="*/ 6478106 w 12625455"/>
              <a:gd name="connsiteY1274" fmla="*/ 2267001 h 10567733"/>
              <a:gd name="connsiteX1275" fmla="*/ 6675549 w 12625455"/>
              <a:gd name="connsiteY1275" fmla="*/ 2405098 h 10567733"/>
              <a:gd name="connsiteX1276" fmla="*/ 6816578 w 12625455"/>
              <a:gd name="connsiteY1276" fmla="*/ 2503737 h 10567733"/>
              <a:gd name="connsiteX1277" fmla="*/ 6858875 w 12625455"/>
              <a:gd name="connsiteY1277" fmla="*/ 2533321 h 10567733"/>
              <a:gd name="connsiteX1278" fmla="*/ 5898424 w 12625455"/>
              <a:gd name="connsiteY1278" fmla="*/ 1714553 h 10567733"/>
              <a:gd name="connsiteX1279" fmla="*/ 5569826 w 12625455"/>
              <a:gd name="connsiteY1279" fmla="*/ 1463701 h 10567733"/>
              <a:gd name="connsiteX1280" fmla="*/ 5928020 w 12625455"/>
              <a:gd name="connsiteY1280" fmla="*/ 1672238 h 10567733"/>
              <a:gd name="connsiteX1281" fmla="*/ 6276335 w 12625455"/>
              <a:gd name="connsiteY1281" fmla="*/ 1894862 h 10567733"/>
              <a:gd name="connsiteX1282" fmla="*/ 6272097 w 12625455"/>
              <a:gd name="connsiteY1282" fmla="*/ 1870901 h 10567733"/>
              <a:gd name="connsiteX1283" fmla="*/ 6215683 w 12625455"/>
              <a:gd name="connsiteY1283" fmla="*/ 1831443 h 10567733"/>
              <a:gd name="connsiteX1284" fmla="*/ 6112744 w 12625455"/>
              <a:gd name="connsiteY1284" fmla="*/ 1738422 h 10567733"/>
              <a:gd name="connsiteX1285" fmla="*/ 5953363 w 12625455"/>
              <a:gd name="connsiteY1285" fmla="*/ 1605949 h 10567733"/>
              <a:gd name="connsiteX1286" fmla="*/ 5834176 w 12625455"/>
              <a:gd name="connsiteY1286" fmla="*/ 1491092 h 10567733"/>
              <a:gd name="connsiteX1287" fmla="*/ 5964621 w 12625455"/>
              <a:gd name="connsiteY1287" fmla="*/ 1529812 h 10567733"/>
              <a:gd name="connsiteX1288" fmla="*/ 6016797 w 12625455"/>
              <a:gd name="connsiteY1288" fmla="*/ 1545309 h 10567733"/>
              <a:gd name="connsiteX1289" fmla="*/ 5946283 w 12625455"/>
              <a:gd name="connsiteY1289" fmla="*/ 1495989 h 10567733"/>
              <a:gd name="connsiteX1290" fmla="*/ 5447050 w 12625455"/>
              <a:gd name="connsiteY1290" fmla="*/ 1188831 h 10567733"/>
              <a:gd name="connsiteX1291" fmla="*/ 5060658 w 12625455"/>
              <a:gd name="connsiteY1291" fmla="*/ 960571 h 10567733"/>
              <a:gd name="connsiteX1292" fmla="*/ 5046541 w 12625455"/>
              <a:gd name="connsiteY1292" fmla="*/ 950698 h 10567733"/>
              <a:gd name="connsiteX1293" fmla="*/ 5193193 w 12625455"/>
              <a:gd name="connsiteY1293" fmla="*/ 1011277 h 10567733"/>
              <a:gd name="connsiteX1294" fmla="*/ 6197283 w 12625455"/>
              <a:gd name="connsiteY1294" fmla="*/ 1587533 h 10567733"/>
              <a:gd name="connsiteX1295" fmla="*/ 6527261 w 12625455"/>
              <a:gd name="connsiteY1295" fmla="*/ 1776334 h 10567733"/>
              <a:gd name="connsiteX1296" fmla="*/ 6424293 w 12625455"/>
              <a:gd name="connsiteY1296" fmla="*/ 1683320 h 10567733"/>
              <a:gd name="connsiteX1297" fmla="*/ 6250829 w 12625455"/>
              <a:gd name="connsiteY1297" fmla="*/ 1540997 h 10567733"/>
              <a:gd name="connsiteX1298" fmla="*/ 6355177 w 12625455"/>
              <a:gd name="connsiteY1298" fmla="*/ 1571962 h 10567733"/>
              <a:gd name="connsiteX1299" fmla="*/ 6689410 w 12625455"/>
              <a:gd name="connsiteY1299" fmla="*/ 1784737 h 10567733"/>
              <a:gd name="connsiteX1300" fmla="*/ 6929151 w 12625455"/>
              <a:gd name="connsiteY1300" fmla="*/ 1952418 h 10567733"/>
              <a:gd name="connsiteX1301" fmla="*/ 6720420 w 12625455"/>
              <a:gd name="connsiteY1301" fmla="*/ 1785429 h 10567733"/>
              <a:gd name="connsiteX1302" fmla="*/ 6511690 w 12625455"/>
              <a:gd name="connsiteY1302" fmla="*/ 1618440 h 10567733"/>
              <a:gd name="connsiteX1303" fmla="*/ 6700652 w 12625455"/>
              <a:gd name="connsiteY1303" fmla="*/ 1708588 h 10567733"/>
              <a:gd name="connsiteX1304" fmla="*/ 7548205 w 12625455"/>
              <a:gd name="connsiteY1304" fmla="*/ 2238398 h 10567733"/>
              <a:gd name="connsiteX1305" fmla="*/ 7646918 w 12625455"/>
              <a:gd name="connsiteY1305" fmla="*/ 2307441 h 10567733"/>
              <a:gd name="connsiteX1306" fmla="*/ 7755522 w 12625455"/>
              <a:gd name="connsiteY1306" fmla="*/ 2362379 h 10567733"/>
              <a:gd name="connsiteX1307" fmla="*/ 7854926 w 12625455"/>
              <a:gd name="connsiteY1307" fmla="*/ 2400410 h 10567733"/>
              <a:gd name="connsiteX1308" fmla="*/ 8017103 w 12625455"/>
              <a:gd name="connsiteY1308" fmla="*/ 2513841 h 10567733"/>
              <a:gd name="connsiteX1309" fmla="*/ 8127814 w 12625455"/>
              <a:gd name="connsiteY1309" fmla="*/ 2580777 h 10567733"/>
              <a:gd name="connsiteX1310" fmla="*/ 8359080 w 12625455"/>
              <a:gd name="connsiteY1310" fmla="*/ 2700537 h 10567733"/>
              <a:gd name="connsiteX1311" fmla="*/ 8566395 w 12625455"/>
              <a:gd name="connsiteY1311" fmla="*/ 2824516 h 10567733"/>
              <a:gd name="connsiteX1312" fmla="*/ 8562140 w 12625455"/>
              <a:gd name="connsiteY1312" fmla="*/ 2800545 h 10567733"/>
              <a:gd name="connsiteX1313" fmla="*/ 8605148 w 12625455"/>
              <a:gd name="connsiteY1313" fmla="*/ 2799130 h 10567733"/>
              <a:gd name="connsiteX1314" fmla="*/ 8934433 w 12625455"/>
              <a:gd name="connsiteY1314" fmla="*/ 3018942 h 10567733"/>
              <a:gd name="connsiteX1315" fmla="*/ 9401230 w 12625455"/>
              <a:gd name="connsiteY1315" fmla="*/ 3282416 h 10567733"/>
              <a:gd name="connsiteX1316" fmla="*/ 9420952 w 12625455"/>
              <a:gd name="connsiteY1316" fmla="*/ 3254218 h 10567733"/>
              <a:gd name="connsiteX1317" fmla="*/ 9378637 w 12625455"/>
              <a:gd name="connsiteY1317" fmla="*/ 3224622 h 10567733"/>
              <a:gd name="connsiteX1318" fmla="*/ 9546540 w 12625455"/>
              <a:gd name="connsiteY1318" fmla="*/ 3322371 h 10567733"/>
              <a:gd name="connsiteX1319" fmla="*/ 9603222 w 12625455"/>
              <a:gd name="connsiteY1319" fmla="*/ 3361050 h 10567733"/>
              <a:gd name="connsiteX1320" fmla="*/ 9571725 w 12625455"/>
              <a:gd name="connsiteY1320" fmla="*/ 3291955 h 10567733"/>
              <a:gd name="connsiteX1321" fmla="*/ 9333072 w 12625455"/>
              <a:gd name="connsiteY1321" fmla="*/ 2771753 h 10567733"/>
              <a:gd name="connsiteX1322" fmla="*/ 8870719 w 12625455"/>
              <a:gd name="connsiteY1322" fmla="*/ 1736885 h 10567733"/>
              <a:gd name="connsiteX1323" fmla="*/ 9434659 w 12625455"/>
              <a:gd name="connsiteY1323" fmla="*/ 2838403 h 10567733"/>
              <a:gd name="connsiteX1324" fmla="*/ 9653077 w 12625455"/>
              <a:gd name="connsiteY1324" fmla="*/ 3220370 h 10567733"/>
              <a:gd name="connsiteX1325" fmla="*/ 9661933 w 12625455"/>
              <a:gd name="connsiteY1325" fmla="*/ 3235254 h 10567733"/>
              <a:gd name="connsiteX1326" fmla="*/ 9663176 w 12625455"/>
              <a:gd name="connsiteY1326" fmla="*/ 3217553 h 10567733"/>
              <a:gd name="connsiteX1327" fmla="*/ 9690215 w 12625455"/>
              <a:gd name="connsiteY1327" fmla="*/ 3169513 h 10567733"/>
              <a:gd name="connsiteX1328" fmla="*/ 9740994 w 12625455"/>
              <a:gd name="connsiteY1328" fmla="*/ 3247048 h 10567733"/>
              <a:gd name="connsiteX1329" fmla="*/ 9731133 w 12625455"/>
              <a:gd name="connsiteY1329" fmla="*/ 3261147 h 10567733"/>
              <a:gd name="connsiteX1330" fmla="*/ 9683631 w 12625455"/>
              <a:gd name="connsiteY1330" fmla="*/ 3263365 h 10567733"/>
              <a:gd name="connsiteX1331" fmla="*/ 9675589 w 12625455"/>
              <a:gd name="connsiteY1331" fmla="*/ 3258206 h 10567733"/>
              <a:gd name="connsiteX1332" fmla="*/ 9715783 w 12625455"/>
              <a:gd name="connsiteY1332" fmla="*/ 3325757 h 10567733"/>
              <a:gd name="connsiteX1333" fmla="*/ 9826045 w 12625455"/>
              <a:gd name="connsiteY1333" fmla="*/ 3503626 h 10567733"/>
              <a:gd name="connsiteX1334" fmla="*/ 9866060 w 12625455"/>
              <a:gd name="connsiteY1334" fmla="*/ 3564612 h 10567733"/>
              <a:gd name="connsiteX1335" fmla="*/ 9879284 w 12625455"/>
              <a:gd name="connsiteY1335" fmla="*/ 3574788 h 10567733"/>
              <a:gd name="connsiteX1336" fmla="*/ 9926531 w 12625455"/>
              <a:gd name="connsiteY1336" fmla="*/ 3597335 h 10567733"/>
              <a:gd name="connsiteX1337" fmla="*/ 9936631 w 12625455"/>
              <a:gd name="connsiteY1337" fmla="*/ 3589831 h 10567733"/>
              <a:gd name="connsiteX1338" fmla="*/ 9902719 w 12625455"/>
              <a:gd name="connsiteY1338" fmla="*/ 3516181 h 10567733"/>
              <a:gd name="connsiteX1339" fmla="*/ 9871327 w 12625455"/>
              <a:gd name="connsiteY1339" fmla="*/ 3417193 h 10567733"/>
              <a:gd name="connsiteX1340" fmla="*/ 9850704 w 12625455"/>
              <a:gd name="connsiteY1340" fmla="*/ 3341616 h 10567733"/>
              <a:gd name="connsiteX1341" fmla="*/ 9768978 w 12625455"/>
              <a:gd name="connsiteY1341" fmla="*/ 3194922 h 10567733"/>
              <a:gd name="connsiteX1342" fmla="*/ 9642298 w 12625455"/>
              <a:gd name="connsiteY1342" fmla="*/ 3012207 h 10567733"/>
              <a:gd name="connsiteX1343" fmla="*/ 9521940 w 12625455"/>
              <a:gd name="connsiteY1343" fmla="*/ 2812404 h 10567733"/>
              <a:gd name="connsiteX1344" fmla="*/ 9447443 w 12625455"/>
              <a:gd name="connsiteY1344" fmla="*/ 2619836 h 10567733"/>
              <a:gd name="connsiteX1345" fmla="*/ 9508167 w 12625455"/>
              <a:gd name="connsiteY1345" fmla="*/ 2613147 h 10567733"/>
              <a:gd name="connsiteX1346" fmla="*/ 9535644 w 12625455"/>
              <a:gd name="connsiteY1346" fmla="*/ 2565045 h 10567733"/>
              <a:gd name="connsiteX1347" fmla="*/ 9547339 w 12625455"/>
              <a:gd name="connsiteY1347" fmla="*/ 2559659 h 10567733"/>
              <a:gd name="connsiteX1348" fmla="*/ 9570745 w 12625455"/>
              <a:gd name="connsiteY1348" fmla="*/ 2548882 h 10567733"/>
              <a:gd name="connsiteX1349" fmla="*/ 9577975 w 12625455"/>
              <a:gd name="connsiteY1349" fmla="*/ 2503009 h 10567733"/>
              <a:gd name="connsiteX1350" fmla="*/ 9674560 w 12625455"/>
              <a:gd name="connsiteY1350" fmla="*/ 2635779 h 10567733"/>
              <a:gd name="connsiteX1351" fmla="*/ 9782839 w 12625455"/>
              <a:gd name="connsiteY1351" fmla="*/ 2763151 h 10567733"/>
              <a:gd name="connsiteX1352" fmla="*/ 9789618 w 12625455"/>
              <a:gd name="connsiteY1352" fmla="*/ 2731675 h 10567733"/>
              <a:gd name="connsiteX1353" fmla="*/ 9676958 w 12625455"/>
              <a:gd name="connsiteY1353" fmla="*/ 2471607 h 10567733"/>
              <a:gd name="connsiteX1354" fmla="*/ 9508109 w 12625455"/>
              <a:gd name="connsiteY1354" fmla="*/ 2166527 h 10567733"/>
              <a:gd name="connsiteX1355" fmla="*/ 9430845 w 12625455"/>
              <a:gd name="connsiteY1355" fmla="*/ 2060309 h 10567733"/>
              <a:gd name="connsiteX1356" fmla="*/ 9159476 w 12625455"/>
              <a:gd name="connsiteY1356" fmla="*/ 1717347 h 10567733"/>
              <a:gd name="connsiteX1357" fmla="*/ 9022798 w 12625455"/>
              <a:gd name="connsiteY1357" fmla="*/ 1666856 h 10567733"/>
              <a:gd name="connsiteX1358" fmla="*/ 9012946 w 12625455"/>
              <a:gd name="connsiteY1358" fmla="*/ 1614672 h 10567733"/>
              <a:gd name="connsiteX1359" fmla="*/ 9089448 w 12625455"/>
              <a:gd name="connsiteY1359" fmla="*/ 1565268 h 10567733"/>
              <a:gd name="connsiteX1360" fmla="*/ 9253999 w 12625455"/>
              <a:gd name="connsiteY1360" fmla="*/ 1645469 h 10567733"/>
              <a:gd name="connsiteX1361" fmla="*/ 9200128 w 12625455"/>
              <a:gd name="connsiteY1361" fmla="*/ 1528480 h 10567733"/>
              <a:gd name="connsiteX1362" fmla="*/ 9122101 w 12625455"/>
              <a:gd name="connsiteY1362" fmla="*/ 1266639 h 10567733"/>
              <a:gd name="connsiteX1363" fmla="*/ 9179659 w 12625455"/>
              <a:gd name="connsiteY1363" fmla="*/ 1268489 h 10567733"/>
              <a:gd name="connsiteX1364" fmla="*/ 9209376 w 12625455"/>
              <a:gd name="connsiteY1364" fmla="*/ 1240628 h 10567733"/>
              <a:gd name="connsiteX1365" fmla="*/ 9176135 w 12625455"/>
              <a:gd name="connsiteY1365" fmla="*/ 1199228 h 10567733"/>
              <a:gd name="connsiteX1366" fmla="*/ 9131181 w 12625455"/>
              <a:gd name="connsiteY1366" fmla="*/ 1163207 h 10567733"/>
              <a:gd name="connsiteX1367" fmla="*/ 9086238 w 12625455"/>
              <a:gd name="connsiteY1367" fmla="*/ 1127181 h 10567733"/>
              <a:gd name="connsiteX1368" fmla="*/ 9070079 w 12625455"/>
              <a:gd name="connsiteY1368" fmla="*/ 1092091 h 10567733"/>
              <a:gd name="connsiteX1369" fmla="*/ 9111492 w 12625455"/>
              <a:gd name="connsiteY1369" fmla="*/ 1058845 h 10567733"/>
              <a:gd name="connsiteX1370" fmla="*/ 9192456 w 12625455"/>
              <a:gd name="connsiteY1370" fmla="*/ 1049916 h 10567733"/>
              <a:gd name="connsiteX1371" fmla="*/ 9185209 w 12625455"/>
              <a:gd name="connsiteY1371" fmla="*/ 1095784 h 10567733"/>
              <a:gd name="connsiteX1372" fmla="*/ 9216610 w 12625455"/>
              <a:gd name="connsiteY1372" fmla="*/ 1194767 h 10567733"/>
              <a:gd name="connsiteX1373" fmla="*/ 9396400 w 12625455"/>
              <a:gd name="connsiteY1373" fmla="*/ 1338849 h 10567733"/>
              <a:gd name="connsiteX1374" fmla="*/ 9374850 w 12625455"/>
              <a:gd name="connsiteY1374" fmla="*/ 1292051 h 10567733"/>
              <a:gd name="connsiteX1375" fmla="*/ 9387472 w 12625455"/>
              <a:gd name="connsiteY1375" fmla="*/ 1257885 h 10567733"/>
              <a:gd name="connsiteX1376" fmla="*/ 9409941 w 12625455"/>
              <a:gd name="connsiteY1376" fmla="*/ 1275892 h 10567733"/>
              <a:gd name="connsiteX1377" fmla="*/ 9255563 w 12625455"/>
              <a:gd name="connsiteY1377" fmla="*/ 879061 h 10567733"/>
              <a:gd name="connsiteX1378" fmla="*/ 9101197 w 12625455"/>
              <a:gd name="connsiteY1378" fmla="*/ 482223 h 10567733"/>
              <a:gd name="connsiteX1379" fmla="*/ 9165841 w 12625455"/>
              <a:gd name="connsiteY1379" fmla="*/ 622607 h 10567733"/>
              <a:gd name="connsiteX1380" fmla="*/ 9280812 w 12625455"/>
              <a:gd name="connsiteY1380" fmla="*/ 810713 h 10567733"/>
              <a:gd name="connsiteX1381" fmla="*/ 9260188 w 12625455"/>
              <a:gd name="connsiteY1381" fmla="*/ 735135 h 10567733"/>
              <a:gd name="connsiteX1382" fmla="*/ 8988075 w 12625455"/>
              <a:gd name="connsiteY1382" fmla="*/ 236558 h 10567733"/>
              <a:gd name="connsiteX1383" fmla="*/ 8979147 w 12625455"/>
              <a:gd name="connsiteY1383" fmla="*/ 155594 h 10567733"/>
              <a:gd name="connsiteX1384" fmla="*/ 9025020 w 12625455"/>
              <a:gd name="connsiteY1384" fmla="*/ 162825 h 10567733"/>
              <a:gd name="connsiteX1385" fmla="*/ 9052881 w 12625455"/>
              <a:gd name="connsiteY1385" fmla="*/ 192540 h 10567733"/>
              <a:gd name="connsiteX1386" fmla="*/ 9134607 w 12625455"/>
              <a:gd name="connsiteY1386" fmla="*/ 339234 h 10567733"/>
              <a:gd name="connsiteX1387" fmla="*/ 9210022 w 12625455"/>
              <a:gd name="connsiteY1387" fmla="*/ 503011 h 10567733"/>
              <a:gd name="connsiteX1388" fmla="*/ 9515553 w 12625455"/>
              <a:gd name="connsiteY1388" fmla="*/ 858594 h 10567733"/>
              <a:gd name="connsiteX1389" fmla="*/ 9606370 w 12625455"/>
              <a:gd name="connsiteY1389" fmla="*/ 901850 h 10567733"/>
              <a:gd name="connsiteX1390" fmla="*/ 9651314 w 12625455"/>
              <a:gd name="connsiteY1390" fmla="*/ 937875 h 10567733"/>
              <a:gd name="connsiteX1391" fmla="*/ 9619917 w 12625455"/>
              <a:gd name="connsiteY1391" fmla="*/ 838905 h 10567733"/>
              <a:gd name="connsiteX1392" fmla="*/ 9489705 w 12625455"/>
              <a:gd name="connsiteY1392" fmla="*/ 586918 h 10567733"/>
              <a:gd name="connsiteX1393" fmla="*/ 9225586 w 12625455"/>
              <a:gd name="connsiteY1393" fmla="*/ 198089 h 10567733"/>
              <a:gd name="connsiteX1394" fmla="*/ 9131226 w 12625455"/>
              <a:gd name="connsiteY1394" fmla="*/ 85565 h 10567733"/>
              <a:gd name="connsiteX1395" fmla="*/ 9170789 w 12625455"/>
              <a:gd name="connsiteY1395" fmla="*/ 109879 h 10567733"/>
              <a:gd name="connsiteX1396" fmla="*/ 9238202 w 12625455"/>
              <a:gd name="connsiteY1396" fmla="*/ 163911 h 10567733"/>
              <a:gd name="connsiteX1397" fmla="*/ 9222044 w 12625455"/>
              <a:gd name="connsiteY1397" fmla="*/ 128822 h 10567733"/>
              <a:gd name="connsiteX1398" fmla="*/ 9240982 w 12625455"/>
              <a:gd name="connsiteY1398" fmla="*/ 77556 h 10567733"/>
              <a:gd name="connsiteX1399" fmla="*/ 9258988 w 12625455"/>
              <a:gd name="connsiteY1399" fmla="*/ 55088 h 10567733"/>
              <a:gd name="connsiteX1400" fmla="*/ 9301091 w 12625455"/>
              <a:gd name="connsiteY1400" fmla="*/ 253 h 10567733"/>
              <a:gd name="connsiteX1401" fmla="*/ 9306712 w 12625455"/>
              <a:gd name="connsiteY1401" fmla="*/ 4759 h 10567733"/>
              <a:gd name="connsiteX1402" fmla="*/ 9317484 w 12625455"/>
              <a:gd name="connsiteY1402" fmla="*/ 28152 h 10567733"/>
              <a:gd name="connsiteX1403" fmla="*/ 9295016 w 12625455"/>
              <a:gd name="connsiteY1403" fmla="*/ 10145 h 10567733"/>
              <a:gd name="connsiteX1404" fmla="*/ 9301091 w 12625455"/>
              <a:gd name="connsiteY1404" fmla="*/ 253 h 105677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</a:cxnLst>
            <a:rect l="l" t="t" r="r" b="b"/>
            <a:pathLst>
              <a:path w="12625455" h="10567733">
                <a:moveTo>
                  <a:pt x="967491" y="8981851"/>
                </a:moveTo>
                <a:cubicBezTo>
                  <a:pt x="969125" y="8980091"/>
                  <a:pt x="974061" y="8980418"/>
                  <a:pt x="982303" y="8982831"/>
                </a:cubicBezTo>
                <a:cubicBezTo>
                  <a:pt x="1007018" y="8990068"/>
                  <a:pt x="1014058" y="8996606"/>
                  <a:pt x="1003397" y="9002438"/>
                </a:cubicBezTo>
                <a:cubicBezTo>
                  <a:pt x="992750" y="9008261"/>
                  <a:pt x="982455" y="9005247"/>
                  <a:pt x="972508" y="8993393"/>
                </a:cubicBezTo>
                <a:cubicBezTo>
                  <a:pt x="967530" y="8987458"/>
                  <a:pt x="965859" y="8983611"/>
                  <a:pt x="967491" y="8981851"/>
                </a:cubicBezTo>
                <a:close/>
                <a:moveTo>
                  <a:pt x="3894144" y="8336011"/>
                </a:moveTo>
                <a:cubicBezTo>
                  <a:pt x="3886194" y="8336898"/>
                  <a:pt x="3881768" y="8338886"/>
                  <a:pt x="3880863" y="8341975"/>
                </a:cubicBezTo>
                <a:cubicBezTo>
                  <a:pt x="3886687" y="8352622"/>
                  <a:pt x="3897837" y="8360365"/>
                  <a:pt x="3914319" y="8365191"/>
                </a:cubicBezTo>
                <a:cubicBezTo>
                  <a:pt x="3944867" y="8383091"/>
                  <a:pt x="3962207" y="8392632"/>
                  <a:pt x="3966318" y="8393836"/>
                </a:cubicBezTo>
                <a:cubicBezTo>
                  <a:pt x="3970441" y="8395043"/>
                  <a:pt x="3958938" y="8396152"/>
                  <a:pt x="3931797" y="8397145"/>
                </a:cubicBezTo>
                <a:cubicBezTo>
                  <a:pt x="4099014" y="8437170"/>
                  <a:pt x="4179012" y="8469537"/>
                  <a:pt x="4171769" y="8494266"/>
                </a:cubicBezTo>
                <a:lnTo>
                  <a:pt x="4221216" y="8508745"/>
                </a:lnTo>
                <a:lnTo>
                  <a:pt x="4247338" y="8515516"/>
                </a:lnTo>
                <a:lnTo>
                  <a:pt x="4246433" y="8514852"/>
                </a:lnTo>
                <a:cubicBezTo>
                  <a:pt x="4191841" y="8474045"/>
                  <a:pt x="4144038" y="8436672"/>
                  <a:pt x="4103019" y="8402734"/>
                </a:cubicBezTo>
                <a:lnTo>
                  <a:pt x="4047747" y="8355401"/>
                </a:lnTo>
                <a:lnTo>
                  <a:pt x="3984094" y="8343899"/>
                </a:lnTo>
                <a:cubicBezTo>
                  <a:pt x="3940024" y="8336865"/>
                  <a:pt x="3910039" y="8334236"/>
                  <a:pt x="3894144" y="8336011"/>
                </a:cubicBezTo>
                <a:close/>
                <a:moveTo>
                  <a:pt x="628981" y="8298945"/>
                </a:moveTo>
                <a:cubicBezTo>
                  <a:pt x="613956" y="8296783"/>
                  <a:pt x="591680" y="8300322"/>
                  <a:pt x="562126" y="8309562"/>
                </a:cubicBezTo>
                <a:cubicBezTo>
                  <a:pt x="540818" y="8321216"/>
                  <a:pt x="529564" y="8329115"/>
                  <a:pt x="528360" y="8333225"/>
                </a:cubicBezTo>
                <a:cubicBezTo>
                  <a:pt x="527154" y="8337348"/>
                  <a:pt x="544237" y="8340114"/>
                  <a:pt x="579600" y="8341527"/>
                </a:cubicBezTo>
                <a:cubicBezTo>
                  <a:pt x="620811" y="8353595"/>
                  <a:pt x="645027" y="8347255"/>
                  <a:pt x="652263" y="8322538"/>
                </a:cubicBezTo>
                <a:cubicBezTo>
                  <a:pt x="651772" y="8308976"/>
                  <a:pt x="644003" y="8301105"/>
                  <a:pt x="628981" y="8298945"/>
                </a:cubicBezTo>
                <a:close/>
                <a:moveTo>
                  <a:pt x="3885089" y="8235857"/>
                </a:moveTo>
                <a:lnTo>
                  <a:pt x="3957453" y="8264571"/>
                </a:lnTo>
                <a:lnTo>
                  <a:pt x="3938341" y="8240311"/>
                </a:lnTo>
                <a:lnTo>
                  <a:pt x="3937922" y="8239356"/>
                </a:lnTo>
                <a:close/>
                <a:moveTo>
                  <a:pt x="102679" y="8228706"/>
                </a:moveTo>
                <a:cubicBezTo>
                  <a:pt x="110912" y="8231117"/>
                  <a:pt x="119158" y="8233533"/>
                  <a:pt x="127393" y="8235943"/>
                </a:cubicBezTo>
                <a:cubicBezTo>
                  <a:pt x="116748" y="8241767"/>
                  <a:pt x="107295" y="8243476"/>
                  <a:pt x="99059" y="8241064"/>
                </a:cubicBezTo>
                <a:cubicBezTo>
                  <a:pt x="93223" y="8230415"/>
                  <a:pt x="94431" y="8226290"/>
                  <a:pt x="102679" y="8228706"/>
                </a:cubicBezTo>
                <a:close/>
                <a:moveTo>
                  <a:pt x="3072934" y="7984602"/>
                </a:moveTo>
                <a:lnTo>
                  <a:pt x="3069313" y="7996972"/>
                </a:lnTo>
                <a:lnTo>
                  <a:pt x="3056942" y="7993350"/>
                </a:lnTo>
                <a:cubicBezTo>
                  <a:pt x="3059357" y="7985103"/>
                  <a:pt x="3064687" y="7982188"/>
                  <a:pt x="3072934" y="7984602"/>
                </a:cubicBezTo>
                <a:close/>
                <a:moveTo>
                  <a:pt x="2864908" y="7830794"/>
                </a:moveTo>
                <a:cubicBezTo>
                  <a:pt x="2868904" y="7830090"/>
                  <a:pt x="2873254" y="7831385"/>
                  <a:pt x="2877956" y="7834674"/>
                </a:cubicBezTo>
                <a:cubicBezTo>
                  <a:pt x="2887344" y="7841241"/>
                  <a:pt x="2888772" y="7849230"/>
                  <a:pt x="2882194" y="7858635"/>
                </a:cubicBezTo>
                <a:cubicBezTo>
                  <a:pt x="2875616" y="7868040"/>
                  <a:pt x="2867621" y="7869440"/>
                  <a:pt x="2858233" y="7862873"/>
                </a:cubicBezTo>
                <a:cubicBezTo>
                  <a:pt x="2848828" y="7856295"/>
                  <a:pt x="2847400" y="7848306"/>
                  <a:pt x="2853978" y="7838900"/>
                </a:cubicBezTo>
                <a:cubicBezTo>
                  <a:pt x="2857268" y="7834198"/>
                  <a:pt x="2860911" y="7831497"/>
                  <a:pt x="2864908" y="7830794"/>
                </a:cubicBezTo>
                <a:close/>
                <a:moveTo>
                  <a:pt x="3101065" y="7825336"/>
                </a:moveTo>
                <a:cubicBezTo>
                  <a:pt x="3117276" y="7820918"/>
                  <a:pt x="3143007" y="7831036"/>
                  <a:pt x="3178275" y="7855704"/>
                </a:cubicBezTo>
                <a:cubicBezTo>
                  <a:pt x="3206474" y="7875427"/>
                  <a:pt x="3221974" y="7893282"/>
                  <a:pt x="3224812" y="7909250"/>
                </a:cubicBezTo>
                <a:cubicBezTo>
                  <a:pt x="3227638" y="7925233"/>
                  <a:pt x="3203677" y="7929471"/>
                  <a:pt x="3152917" y="7921980"/>
                </a:cubicBezTo>
                <a:cubicBezTo>
                  <a:pt x="3083347" y="7901333"/>
                  <a:pt x="3061725" y="7872204"/>
                  <a:pt x="3088027" y="7834600"/>
                </a:cubicBezTo>
                <a:cubicBezTo>
                  <a:pt x="3091315" y="7829898"/>
                  <a:pt x="3095661" y="7826809"/>
                  <a:pt x="3101065" y="7825336"/>
                </a:cubicBezTo>
                <a:close/>
                <a:moveTo>
                  <a:pt x="2937855" y="7797813"/>
                </a:moveTo>
                <a:cubicBezTo>
                  <a:pt x="2945376" y="7799570"/>
                  <a:pt x="2955011" y="7804556"/>
                  <a:pt x="2966762" y="7812775"/>
                </a:cubicBezTo>
                <a:cubicBezTo>
                  <a:pt x="2990267" y="7829215"/>
                  <a:pt x="3008120" y="7848719"/>
                  <a:pt x="3020364" y="7871264"/>
                </a:cubicBezTo>
                <a:lnTo>
                  <a:pt x="3024591" y="7895241"/>
                </a:lnTo>
                <a:lnTo>
                  <a:pt x="2982294" y="7865657"/>
                </a:lnTo>
                <a:cubicBezTo>
                  <a:pt x="2935283" y="7832776"/>
                  <a:pt x="2915074" y="7811626"/>
                  <a:pt x="2921652" y="7802221"/>
                </a:cubicBezTo>
                <a:cubicBezTo>
                  <a:pt x="2924935" y="7797527"/>
                  <a:pt x="2930337" y="7796055"/>
                  <a:pt x="2937855" y="7797813"/>
                </a:cubicBezTo>
                <a:close/>
                <a:moveTo>
                  <a:pt x="3062267" y="7758814"/>
                </a:moveTo>
                <a:cubicBezTo>
                  <a:pt x="3066260" y="7758108"/>
                  <a:pt x="3070605" y="7759399"/>
                  <a:pt x="3075307" y="7762690"/>
                </a:cubicBezTo>
                <a:cubicBezTo>
                  <a:pt x="3084714" y="7769267"/>
                  <a:pt x="3086124" y="7777245"/>
                  <a:pt x="3079546" y="7786650"/>
                </a:cubicBezTo>
                <a:lnTo>
                  <a:pt x="3065446" y="7776788"/>
                </a:lnTo>
                <a:lnTo>
                  <a:pt x="3051347" y="7766927"/>
                </a:lnTo>
                <a:cubicBezTo>
                  <a:pt x="3054636" y="7762224"/>
                  <a:pt x="3058276" y="7759521"/>
                  <a:pt x="3062267" y="7758814"/>
                </a:cubicBezTo>
                <a:close/>
                <a:moveTo>
                  <a:pt x="2826247" y="7663561"/>
                </a:moveTo>
                <a:cubicBezTo>
                  <a:pt x="2829517" y="7662403"/>
                  <a:pt x="2833596" y="7662549"/>
                  <a:pt x="2838486" y="7664002"/>
                </a:cubicBezTo>
                <a:cubicBezTo>
                  <a:pt x="2845007" y="7665937"/>
                  <a:pt x="2852969" y="7670193"/>
                  <a:pt x="2862368" y="7676769"/>
                </a:cubicBezTo>
                <a:cubicBezTo>
                  <a:pt x="2893424" y="7712470"/>
                  <a:pt x="2899060" y="7744426"/>
                  <a:pt x="2879337" y="7772625"/>
                </a:cubicBezTo>
                <a:cubicBezTo>
                  <a:pt x="2847386" y="7778290"/>
                  <a:pt x="2827166" y="7757156"/>
                  <a:pt x="2818684" y="7709207"/>
                </a:cubicBezTo>
                <a:cubicBezTo>
                  <a:pt x="2813916" y="7682249"/>
                  <a:pt x="2816436" y="7667034"/>
                  <a:pt x="2826247" y="7663561"/>
                </a:cubicBezTo>
                <a:close/>
                <a:moveTo>
                  <a:pt x="2681911" y="7634540"/>
                </a:moveTo>
                <a:lnTo>
                  <a:pt x="2696010" y="7644402"/>
                </a:lnTo>
                <a:lnTo>
                  <a:pt x="2710110" y="7654263"/>
                </a:lnTo>
                <a:cubicBezTo>
                  <a:pt x="2703531" y="7663668"/>
                  <a:pt x="2695526" y="7665084"/>
                  <a:pt x="2686137" y="7658517"/>
                </a:cubicBezTo>
                <a:cubicBezTo>
                  <a:pt x="2676732" y="7651939"/>
                  <a:pt x="2675332" y="7643945"/>
                  <a:pt x="2681911" y="7634540"/>
                </a:cubicBezTo>
                <a:close/>
                <a:moveTo>
                  <a:pt x="2431358" y="7535756"/>
                </a:moveTo>
                <a:cubicBezTo>
                  <a:pt x="2436747" y="7534930"/>
                  <a:pt x="2441410" y="7535456"/>
                  <a:pt x="2445346" y="7537332"/>
                </a:cubicBezTo>
                <a:cubicBezTo>
                  <a:pt x="2461098" y="7544867"/>
                  <a:pt x="2465221" y="7574008"/>
                  <a:pt x="2457713" y="7624757"/>
                </a:cubicBezTo>
                <a:cubicBezTo>
                  <a:pt x="2447396" y="7659534"/>
                  <a:pt x="2470443" y="7696651"/>
                  <a:pt x="2526858" y="7736110"/>
                </a:cubicBezTo>
                <a:lnTo>
                  <a:pt x="2587498" y="7799545"/>
                </a:lnTo>
                <a:lnTo>
                  <a:pt x="2549421" y="7793910"/>
                </a:lnTo>
                <a:cubicBezTo>
                  <a:pt x="2514644" y="7783592"/>
                  <a:pt x="2480806" y="7766916"/>
                  <a:pt x="2447896" y="7743898"/>
                </a:cubicBezTo>
                <a:cubicBezTo>
                  <a:pt x="2414986" y="7720880"/>
                  <a:pt x="2389363" y="7692460"/>
                  <a:pt x="2371026" y="7658637"/>
                </a:cubicBezTo>
                <a:cubicBezTo>
                  <a:pt x="2352683" y="7624786"/>
                  <a:pt x="2350082" y="7598486"/>
                  <a:pt x="2363238" y="7579675"/>
                </a:cubicBezTo>
                <a:cubicBezTo>
                  <a:pt x="2392489" y="7552873"/>
                  <a:pt x="2415193" y="7538234"/>
                  <a:pt x="2431358" y="7535756"/>
                </a:cubicBezTo>
                <a:close/>
                <a:moveTo>
                  <a:pt x="2236309" y="7490899"/>
                </a:moveTo>
                <a:cubicBezTo>
                  <a:pt x="2273914" y="7517199"/>
                  <a:pt x="2268763" y="7534594"/>
                  <a:pt x="2220812" y="7543075"/>
                </a:cubicBezTo>
                <a:cubicBezTo>
                  <a:pt x="2204840" y="7545885"/>
                  <a:pt x="2195452" y="7539319"/>
                  <a:pt x="2192613" y="7523352"/>
                </a:cubicBezTo>
                <a:cubicBezTo>
                  <a:pt x="2205770" y="7504542"/>
                  <a:pt x="2220326" y="7493726"/>
                  <a:pt x="2236309" y="7490899"/>
                </a:cubicBezTo>
                <a:close/>
                <a:moveTo>
                  <a:pt x="2415323" y="7385091"/>
                </a:moveTo>
                <a:cubicBezTo>
                  <a:pt x="2440712" y="7388841"/>
                  <a:pt x="2461154" y="7399631"/>
                  <a:pt x="2476669" y="7417498"/>
                </a:cubicBezTo>
                <a:cubicBezTo>
                  <a:pt x="2492196" y="7435350"/>
                  <a:pt x="2514744" y="7458136"/>
                  <a:pt x="2544371" y="7485848"/>
                </a:cubicBezTo>
                <a:cubicBezTo>
                  <a:pt x="2573998" y="7513561"/>
                  <a:pt x="2593500" y="7530708"/>
                  <a:pt x="2602905" y="7537286"/>
                </a:cubicBezTo>
                <a:cubicBezTo>
                  <a:pt x="2621715" y="7550443"/>
                  <a:pt x="2623127" y="7558420"/>
                  <a:pt x="2607142" y="7561247"/>
                </a:cubicBezTo>
                <a:cubicBezTo>
                  <a:pt x="2591160" y="7564074"/>
                  <a:pt x="2564372" y="7552329"/>
                  <a:pt x="2526768" y="7526028"/>
                </a:cubicBezTo>
                <a:cubicBezTo>
                  <a:pt x="2489162" y="7499727"/>
                  <a:pt x="2459536" y="7472014"/>
                  <a:pt x="2437915" y="7442886"/>
                </a:cubicBezTo>
                <a:cubicBezTo>
                  <a:pt x="2416278" y="7413746"/>
                  <a:pt x="2408745" y="7394496"/>
                  <a:pt x="2415323" y="7385091"/>
                </a:cubicBezTo>
                <a:close/>
                <a:moveTo>
                  <a:pt x="2516819" y="7330074"/>
                </a:moveTo>
                <a:cubicBezTo>
                  <a:pt x="2516819" y="7330074"/>
                  <a:pt x="2529520" y="7331941"/>
                  <a:pt x="2554892" y="7335680"/>
                </a:cubicBezTo>
                <a:cubicBezTo>
                  <a:pt x="2573702" y="7348837"/>
                  <a:pt x="2584506" y="7363409"/>
                  <a:pt x="2587334" y="7379392"/>
                </a:cubicBezTo>
                <a:close/>
                <a:moveTo>
                  <a:pt x="2328920" y="7245891"/>
                </a:moveTo>
                <a:cubicBezTo>
                  <a:pt x="2332917" y="7245188"/>
                  <a:pt x="2337267" y="7246483"/>
                  <a:pt x="2341969" y="7249772"/>
                </a:cubicBezTo>
                <a:lnTo>
                  <a:pt x="2332108" y="7263871"/>
                </a:lnTo>
                <a:lnTo>
                  <a:pt x="2317992" y="7253998"/>
                </a:lnTo>
                <a:cubicBezTo>
                  <a:pt x="2321281" y="7249296"/>
                  <a:pt x="2324925" y="7246595"/>
                  <a:pt x="2328920" y="7245891"/>
                </a:cubicBezTo>
                <a:close/>
                <a:moveTo>
                  <a:pt x="2589947" y="6835152"/>
                </a:moveTo>
                <a:cubicBezTo>
                  <a:pt x="2649188" y="6890594"/>
                  <a:pt x="2669896" y="6961077"/>
                  <a:pt x="2652060" y="7046620"/>
                </a:cubicBezTo>
                <a:cubicBezTo>
                  <a:pt x="2638902" y="7065431"/>
                  <a:pt x="2632808" y="7089155"/>
                  <a:pt x="2633767" y="7117839"/>
                </a:cubicBezTo>
                <a:cubicBezTo>
                  <a:pt x="2634721" y="7146494"/>
                  <a:pt x="2644599" y="7167409"/>
                  <a:pt x="2663392" y="7180553"/>
                </a:cubicBezTo>
                <a:cubicBezTo>
                  <a:pt x="2682202" y="7193710"/>
                  <a:pt x="2702881" y="7194166"/>
                  <a:pt x="2725430" y="7181950"/>
                </a:cubicBezTo>
                <a:cubicBezTo>
                  <a:pt x="2802492" y="7151838"/>
                  <a:pt x="2841524" y="7186128"/>
                  <a:pt x="2842498" y="7284827"/>
                </a:cubicBezTo>
                <a:lnTo>
                  <a:pt x="2786082" y="7245369"/>
                </a:lnTo>
                <a:cubicBezTo>
                  <a:pt x="2757883" y="7225646"/>
                  <a:pt x="2740484" y="7220468"/>
                  <a:pt x="2733906" y="7229872"/>
                </a:cubicBezTo>
                <a:cubicBezTo>
                  <a:pt x="2730154" y="7255261"/>
                  <a:pt x="2718882" y="7261383"/>
                  <a:pt x="2700072" y="7248225"/>
                </a:cubicBezTo>
                <a:cubicBezTo>
                  <a:pt x="2587243" y="7169311"/>
                  <a:pt x="2516242" y="7070641"/>
                  <a:pt x="2487070" y="6952220"/>
                </a:cubicBezTo>
                <a:lnTo>
                  <a:pt x="2506793" y="6924021"/>
                </a:lnTo>
                <a:cubicBezTo>
                  <a:pt x="2510544" y="6898632"/>
                  <a:pt x="2515713" y="6881248"/>
                  <a:pt x="2522292" y="6871843"/>
                </a:cubicBezTo>
                <a:cubicBezTo>
                  <a:pt x="2542013" y="6843645"/>
                  <a:pt x="2564558" y="6831401"/>
                  <a:pt x="2589947" y="6835152"/>
                </a:cubicBezTo>
                <a:close/>
                <a:moveTo>
                  <a:pt x="2159861" y="6665617"/>
                </a:moveTo>
                <a:cubicBezTo>
                  <a:pt x="2162679" y="6664089"/>
                  <a:pt x="2168787" y="6666613"/>
                  <a:pt x="2178184" y="6673186"/>
                </a:cubicBezTo>
                <a:cubicBezTo>
                  <a:pt x="2187589" y="6679764"/>
                  <a:pt x="2196995" y="6686342"/>
                  <a:pt x="2206400" y="6692921"/>
                </a:cubicBezTo>
                <a:cubicBezTo>
                  <a:pt x="2215789" y="6699487"/>
                  <a:pt x="2212505" y="6704182"/>
                  <a:pt x="2196538" y="6707020"/>
                </a:cubicBezTo>
                <a:cubicBezTo>
                  <a:pt x="2180555" y="6709847"/>
                  <a:pt x="2168794" y="6701622"/>
                  <a:pt x="2161273" y="6682353"/>
                </a:cubicBezTo>
                <a:cubicBezTo>
                  <a:pt x="2157513" y="6672721"/>
                  <a:pt x="2157042" y="6667144"/>
                  <a:pt x="2159861" y="6665617"/>
                </a:cubicBezTo>
                <a:close/>
                <a:moveTo>
                  <a:pt x="3480837" y="6387175"/>
                </a:moveTo>
                <a:cubicBezTo>
                  <a:pt x="3476126" y="6383882"/>
                  <a:pt x="3493998" y="6403395"/>
                  <a:pt x="3534441" y="6445664"/>
                </a:cubicBezTo>
                <a:cubicBezTo>
                  <a:pt x="3593665" y="6501093"/>
                  <a:pt x="3613418" y="6542922"/>
                  <a:pt x="3593695" y="6571122"/>
                </a:cubicBezTo>
                <a:cubicBezTo>
                  <a:pt x="3576799" y="6615302"/>
                  <a:pt x="3624751" y="6676854"/>
                  <a:pt x="3737581" y="6755770"/>
                </a:cubicBezTo>
                <a:cubicBezTo>
                  <a:pt x="3925601" y="6887277"/>
                  <a:pt x="4039359" y="6924848"/>
                  <a:pt x="4078817" y="6868434"/>
                </a:cubicBezTo>
                <a:cubicBezTo>
                  <a:pt x="4105118" y="6830831"/>
                  <a:pt x="4092886" y="6808269"/>
                  <a:pt x="4042137" y="6800760"/>
                </a:cubicBezTo>
                <a:lnTo>
                  <a:pt x="3965988" y="6789518"/>
                </a:lnTo>
                <a:cubicBezTo>
                  <a:pt x="3994187" y="6809241"/>
                  <a:pt x="4008303" y="6819114"/>
                  <a:pt x="4008303" y="6819114"/>
                </a:cubicBezTo>
                <a:cubicBezTo>
                  <a:pt x="4008303" y="6819114"/>
                  <a:pt x="3982914" y="6815363"/>
                  <a:pt x="3932165" y="6807856"/>
                </a:cubicBezTo>
                <a:cubicBezTo>
                  <a:pt x="3827817" y="6776891"/>
                  <a:pt x="3770931" y="6758099"/>
                  <a:pt x="3761542" y="6751532"/>
                </a:cubicBezTo>
                <a:cubicBezTo>
                  <a:pt x="3723938" y="6725231"/>
                  <a:pt x="3710762" y="6673998"/>
                  <a:pt x="3721993" y="6597865"/>
                </a:cubicBezTo>
                <a:cubicBezTo>
                  <a:pt x="3732339" y="6563082"/>
                  <a:pt x="3728084" y="6539109"/>
                  <a:pt x="3709291" y="6525965"/>
                </a:cubicBezTo>
                <a:cubicBezTo>
                  <a:pt x="3702712" y="6535370"/>
                  <a:pt x="3657114" y="6510468"/>
                  <a:pt x="3572500" y="6451287"/>
                </a:cubicBezTo>
                <a:cubicBezTo>
                  <a:pt x="3516086" y="6411831"/>
                  <a:pt x="3485531" y="6390459"/>
                  <a:pt x="3480837" y="6387175"/>
                </a:cubicBezTo>
                <a:close/>
                <a:moveTo>
                  <a:pt x="1771991" y="6289319"/>
                </a:moveTo>
                <a:cubicBezTo>
                  <a:pt x="1774807" y="6287791"/>
                  <a:pt x="1780915" y="6290316"/>
                  <a:pt x="1790320" y="6296894"/>
                </a:cubicBezTo>
                <a:cubicBezTo>
                  <a:pt x="1818519" y="6316616"/>
                  <a:pt x="1824642" y="6327889"/>
                  <a:pt x="1808657" y="6330717"/>
                </a:cubicBezTo>
                <a:cubicBezTo>
                  <a:pt x="1792674" y="6333543"/>
                  <a:pt x="1780930" y="6325329"/>
                  <a:pt x="1773409" y="6306063"/>
                </a:cubicBezTo>
                <a:cubicBezTo>
                  <a:pt x="1769649" y="6296429"/>
                  <a:pt x="1769174" y="6290848"/>
                  <a:pt x="1771991" y="6289319"/>
                </a:cubicBezTo>
                <a:close/>
                <a:moveTo>
                  <a:pt x="2513558" y="6193687"/>
                </a:moveTo>
                <a:cubicBezTo>
                  <a:pt x="2522963" y="6200265"/>
                  <a:pt x="2532370" y="6206844"/>
                  <a:pt x="2541775" y="6213423"/>
                </a:cubicBezTo>
                <a:cubicBezTo>
                  <a:pt x="2551162" y="6219988"/>
                  <a:pt x="2547879" y="6224682"/>
                  <a:pt x="2531912" y="6227523"/>
                </a:cubicBezTo>
                <a:cubicBezTo>
                  <a:pt x="2522507" y="6220944"/>
                  <a:pt x="2516385" y="6209671"/>
                  <a:pt x="2513558" y="6193687"/>
                </a:cubicBezTo>
                <a:close/>
                <a:moveTo>
                  <a:pt x="1724314" y="6045956"/>
                </a:moveTo>
                <a:cubicBezTo>
                  <a:pt x="1730657" y="6046892"/>
                  <a:pt x="1738526" y="6050649"/>
                  <a:pt x="1747931" y="6057227"/>
                </a:cubicBezTo>
                <a:cubicBezTo>
                  <a:pt x="1766725" y="6070372"/>
                  <a:pt x="1772848" y="6081645"/>
                  <a:pt x="1766268" y="6091050"/>
                </a:cubicBezTo>
                <a:cubicBezTo>
                  <a:pt x="1753123" y="6109845"/>
                  <a:pt x="1737140" y="6112671"/>
                  <a:pt x="1718346" y="6099526"/>
                </a:cubicBezTo>
                <a:cubicBezTo>
                  <a:pt x="1699536" y="6086369"/>
                  <a:pt x="1696726" y="6070398"/>
                  <a:pt x="1709872" y="6051604"/>
                </a:cubicBezTo>
                <a:cubicBezTo>
                  <a:pt x="1713160" y="6046900"/>
                  <a:pt x="1717973" y="6045018"/>
                  <a:pt x="1724314" y="6045956"/>
                </a:cubicBezTo>
                <a:close/>
                <a:moveTo>
                  <a:pt x="1606917" y="5984841"/>
                </a:moveTo>
                <a:cubicBezTo>
                  <a:pt x="1609736" y="5983314"/>
                  <a:pt x="1615844" y="5985839"/>
                  <a:pt x="1625240" y="5992410"/>
                </a:cubicBezTo>
                <a:cubicBezTo>
                  <a:pt x="1634645" y="5998989"/>
                  <a:pt x="1644051" y="6005568"/>
                  <a:pt x="1653456" y="6012145"/>
                </a:cubicBezTo>
                <a:cubicBezTo>
                  <a:pt x="1662845" y="6018712"/>
                  <a:pt x="1659561" y="6023407"/>
                  <a:pt x="1643594" y="6026245"/>
                </a:cubicBezTo>
                <a:cubicBezTo>
                  <a:pt x="1627611" y="6029073"/>
                  <a:pt x="1615868" y="6020858"/>
                  <a:pt x="1608329" y="6001580"/>
                </a:cubicBezTo>
                <a:cubicBezTo>
                  <a:pt x="1604569" y="5991947"/>
                  <a:pt x="1604098" y="5986367"/>
                  <a:pt x="1606917" y="5984841"/>
                </a:cubicBezTo>
                <a:close/>
                <a:moveTo>
                  <a:pt x="2396433" y="5906994"/>
                </a:moveTo>
                <a:cubicBezTo>
                  <a:pt x="2399254" y="5905469"/>
                  <a:pt x="2405366" y="5907997"/>
                  <a:pt x="2414771" y="5914574"/>
                </a:cubicBezTo>
                <a:cubicBezTo>
                  <a:pt x="2442970" y="5934298"/>
                  <a:pt x="2449092" y="5945570"/>
                  <a:pt x="2433109" y="5948396"/>
                </a:cubicBezTo>
                <a:cubicBezTo>
                  <a:pt x="2417125" y="5951223"/>
                  <a:pt x="2405381" y="5943010"/>
                  <a:pt x="2397843" y="5923731"/>
                </a:cubicBezTo>
                <a:cubicBezTo>
                  <a:pt x="2394083" y="5914098"/>
                  <a:pt x="2393612" y="5908520"/>
                  <a:pt x="2396433" y="5906994"/>
                </a:cubicBezTo>
                <a:close/>
                <a:moveTo>
                  <a:pt x="3027706" y="5886480"/>
                </a:moveTo>
                <a:cubicBezTo>
                  <a:pt x="3031700" y="5885769"/>
                  <a:pt x="3036049" y="5887057"/>
                  <a:pt x="3040751" y="5890346"/>
                </a:cubicBezTo>
                <a:cubicBezTo>
                  <a:pt x="3050158" y="5896925"/>
                  <a:pt x="3051556" y="5904918"/>
                  <a:pt x="3044977" y="5914324"/>
                </a:cubicBezTo>
                <a:lnTo>
                  <a:pt x="3030878" y="5904463"/>
                </a:lnTo>
                <a:lnTo>
                  <a:pt x="3016778" y="5894601"/>
                </a:lnTo>
                <a:cubicBezTo>
                  <a:pt x="3020069" y="5889898"/>
                  <a:pt x="3023710" y="5887190"/>
                  <a:pt x="3027706" y="5886480"/>
                </a:cubicBezTo>
                <a:close/>
                <a:moveTo>
                  <a:pt x="1275125" y="5689769"/>
                </a:moveTo>
                <a:cubicBezTo>
                  <a:pt x="1279118" y="5689061"/>
                  <a:pt x="1283466" y="5690348"/>
                  <a:pt x="1288170" y="5693637"/>
                </a:cubicBezTo>
                <a:cubicBezTo>
                  <a:pt x="1297573" y="5700216"/>
                  <a:pt x="1298991" y="5708221"/>
                  <a:pt x="1292425" y="5717609"/>
                </a:cubicBezTo>
                <a:cubicBezTo>
                  <a:pt x="1285846" y="5727015"/>
                  <a:pt x="1277839" y="5728431"/>
                  <a:pt x="1268435" y="5721853"/>
                </a:cubicBezTo>
                <a:cubicBezTo>
                  <a:pt x="1259030" y="5715274"/>
                  <a:pt x="1257630" y="5707280"/>
                  <a:pt x="1264209" y="5697875"/>
                </a:cubicBezTo>
                <a:cubicBezTo>
                  <a:pt x="1267492" y="5693181"/>
                  <a:pt x="1271131" y="5690477"/>
                  <a:pt x="1275125" y="5689769"/>
                </a:cubicBezTo>
                <a:close/>
                <a:moveTo>
                  <a:pt x="2214397" y="5480397"/>
                </a:moveTo>
                <a:cubicBezTo>
                  <a:pt x="2230364" y="5477558"/>
                  <a:pt x="2257153" y="5489303"/>
                  <a:pt x="2294774" y="5515616"/>
                </a:cubicBezTo>
                <a:cubicBezTo>
                  <a:pt x="2322973" y="5535339"/>
                  <a:pt x="2333789" y="5549896"/>
                  <a:pt x="2327211" y="5559300"/>
                </a:cubicBezTo>
                <a:cubicBezTo>
                  <a:pt x="2314053" y="5578111"/>
                  <a:pt x="2288676" y="5574343"/>
                  <a:pt x="2251072" y="5548041"/>
                </a:cubicBezTo>
                <a:close/>
                <a:moveTo>
                  <a:pt x="3144527" y="5359141"/>
                </a:moveTo>
                <a:cubicBezTo>
                  <a:pt x="3148520" y="5358436"/>
                  <a:pt x="3152866" y="5359727"/>
                  <a:pt x="3157569" y="5363017"/>
                </a:cubicBezTo>
                <a:cubicBezTo>
                  <a:pt x="3166973" y="5369594"/>
                  <a:pt x="3168385" y="5377572"/>
                  <a:pt x="3161805" y="5386977"/>
                </a:cubicBezTo>
                <a:cubicBezTo>
                  <a:pt x="3155227" y="5396382"/>
                  <a:pt x="3147250" y="5397793"/>
                  <a:pt x="3137845" y="5391216"/>
                </a:cubicBezTo>
                <a:cubicBezTo>
                  <a:pt x="3128439" y="5384638"/>
                  <a:pt x="3127028" y="5376659"/>
                  <a:pt x="3133608" y="5367254"/>
                </a:cubicBezTo>
                <a:cubicBezTo>
                  <a:pt x="3136896" y="5362552"/>
                  <a:pt x="3140535" y="5359848"/>
                  <a:pt x="3144527" y="5359141"/>
                </a:cubicBezTo>
                <a:close/>
                <a:moveTo>
                  <a:pt x="2995419" y="5354615"/>
                </a:moveTo>
                <a:lnTo>
                  <a:pt x="3075806" y="5389818"/>
                </a:lnTo>
                <a:cubicBezTo>
                  <a:pt x="3104022" y="5409552"/>
                  <a:pt x="3127526" y="5425992"/>
                  <a:pt x="3146320" y="5439138"/>
                </a:cubicBezTo>
                <a:cubicBezTo>
                  <a:pt x="3120949" y="5435398"/>
                  <a:pt x="3103537" y="5430234"/>
                  <a:pt x="3094150" y="5423668"/>
                </a:cubicBezTo>
                <a:cubicBezTo>
                  <a:pt x="3043383" y="5416149"/>
                  <a:pt x="3010490" y="5393143"/>
                  <a:pt x="2995419" y="5354615"/>
                </a:cubicBezTo>
                <a:close/>
                <a:moveTo>
                  <a:pt x="2026816" y="5328201"/>
                </a:moveTo>
                <a:lnTo>
                  <a:pt x="2040917" y="5338063"/>
                </a:lnTo>
                <a:lnTo>
                  <a:pt x="2055015" y="5347924"/>
                </a:lnTo>
                <a:cubicBezTo>
                  <a:pt x="2048437" y="5357329"/>
                  <a:pt x="2040460" y="5358740"/>
                  <a:pt x="2031054" y="5352162"/>
                </a:cubicBezTo>
                <a:cubicBezTo>
                  <a:pt x="2021649" y="5345584"/>
                  <a:pt x="2020238" y="5337606"/>
                  <a:pt x="2026816" y="5328201"/>
                </a:cubicBezTo>
                <a:close/>
                <a:moveTo>
                  <a:pt x="1914003" y="5275539"/>
                </a:moveTo>
                <a:cubicBezTo>
                  <a:pt x="1916824" y="5274013"/>
                  <a:pt x="1922937" y="5276541"/>
                  <a:pt x="1932341" y="5283120"/>
                </a:cubicBezTo>
                <a:cubicBezTo>
                  <a:pt x="1960540" y="5302843"/>
                  <a:pt x="1966662" y="5314114"/>
                  <a:pt x="1950680" y="5316943"/>
                </a:cubicBezTo>
                <a:cubicBezTo>
                  <a:pt x="1934695" y="5319768"/>
                  <a:pt x="1922952" y="5311554"/>
                  <a:pt x="1915413" y="5292277"/>
                </a:cubicBezTo>
                <a:cubicBezTo>
                  <a:pt x="1911653" y="5282644"/>
                  <a:pt x="1911182" y="5277065"/>
                  <a:pt x="1914003" y="5275539"/>
                </a:cubicBezTo>
                <a:close/>
                <a:moveTo>
                  <a:pt x="2873090" y="5274299"/>
                </a:moveTo>
                <a:cubicBezTo>
                  <a:pt x="2874732" y="5271951"/>
                  <a:pt x="2877905" y="5272422"/>
                  <a:pt x="2882607" y="5275710"/>
                </a:cubicBezTo>
                <a:cubicBezTo>
                  <a:pt x="2891995" y="5282277"/>
                  <a:pt x="2901401" y="5288856"/>
                  <a:pt x="2910806" y="5295434"/>
                </a:cubicBezTo>
                <a:cubicBezTo>
                  <a:pt x="2894834" y="5298244"/>
                  <a:pt x="2882134" y="5296376"/>
                  <a:pt x="2872745" y="5289810"/>
                </a:cubicBezTo>
                <a:cubicBezTo>
                  <a:pt x="2871332" y="5281818"/>
                  <a:pt x="2871446" y="5276648"/>
                  <a:pt x="2873090" y="5274299"/>
                </a:cubicBezTo>
                <a:close/>
                <a:moveTo>
                  <a:pt x="2554085" y="5234929"/>
                </a:moveTo>
                <a:lnTo>
                  <a:pt x="2568183" y="5244792"/>
                </a:lnTo>
                <a:lnTo>
                  <a:pt x="2582299" y="5254664"/>
                </a:lnTo>
                <a:cubicBezTo>
                  <a:pt x="2575721" y="5264070"/>
                  <a:pt x="2567715" y="5265485"/>
                  <a:pt x="2558310" y="5258907"/>
                </a:cubicBezTo>
                <a:cubicBezTo>
                  <a:pt x="2548905" y="5252329"/>
                  <a:pt x="2547505" y="5244334"/>
                  <a:pt x="2554085" y="5234929"/>
                </a:cubicBezTo>
                <a:close/>
                <a:moveTo>
                  <a:pt x="2701721" y="5091424"/>
                </a:moveTo>
                <a:cubicBezTo>
                  <a:pt x="2705712" y="5090718"/>
                  <a:pt x="2710059" y="5092010"/>
                  <a:pt x="2714761" y="5095299"/>
                </a:cubicBezTo>
                <a:cubicBezTo>
                  <a:pt x="2733554" y="5108445"/>
                  <a:pt x="2739676" y="5119716"/>
                  <a:pt x="2733098" y="5129121"/>
                </a:cubicBezTo>
                <a:cubicBezTo>
                  <a:pt x="2719942" y="5147933"/>
                  <a:pt x="2703958" y="5150759"/>
                  <a:pt x="2685164" y="5137613"/>
                </a:cubicBezTo>
                <a:cubicBezTo>
                  <a:pt x="2675759" y="5131036"/>
                  <a:pt x="2677643" y="5118347"/>
                  <a:pt x="2690800" y="5099537"/>
                </a:cubicBezTo>
                <a:cubicBezTo>
                  <a:pt x="2694090" y="5094834"/>
                  <a:pt x="2697728" y="5092130"/>
                  <a:pt x="2701721" y="5091424"/>
                </a:cubicBezTo>
                <a:close/>
                <a:moveTo>
                  <a:pt x="3042198" y="5077551"/>
                </a:moveTo>
                <a:cubicBezTo>
                  <a:pt x="3048543" y="5078490"/>
                  <a:pt x="3058764" y="5083891"/>
                  <a:pt x="3072864" y="5093753"/>
                </a:cubicBezTo>
                <a:cubicBezTo>
                  <a:pt x="3101079" y="5113488"/>
                  <a:pt x="3107184" y="5124749"/>
                  <a:pt x="3091217" y="5127588"/>
                </a:cubicBezTo>
                <a:lnTo>
                  <a:pt x="3034803" y="5088130"/>
                </a:lnTo>
                <a:cubicBezTo>
                  <a:pt x="3033390" y="5080138"/>
                  <a:pt x="3035856" y="5076613"/>
                  <a:pt x="3042198" y="5077551"/>
                </a:cubicBezTo>
                <a:close/>
                <a:moveTo>
                  <a:pt x="1636832" y="4939920"/>
                </a:moveTo>
                <a:cubicBezTo>
                  <a:pt x="1649520" y="4941798"/>
                  <a:pt x="1662914" y="4947671"/>
                  <a:pt x="1677013" y="4957533"/>
                </a:cubicBezTo>
                <a:cubicBezTo>
                  <a:pt x="1695823" y="4970689"/>
                  <a:pt x="1706640" y="4985244"/>
                  <a:pt x="1709466" y="5001228"/>
                </a:cubicBezTo>
                <a:cubicBezTo>
                  <a:pt x="1696323" y="5020022"/>
                  <a:pt x="1662944" y="5017698"/>
                  <a:pt x="1609368" y="4994207"/>
                </a:cubicBezTo>
                <a:cubicBezTo>
                  <a:pt x="1581153" y="4974472"/>
                  <a:pt x="1578314" y="4958505"/>
                  <a:pt x="1600877" y="4946273"/>
                </a:cubicBezTo>
                <a:cubicBezTo>
                  <a:pt x="1612157" y="4940158"/>
                  <a:pt x="1624141" y="4938041"/>
                  <a:pt x="1636832" y="4939920"/>
                </a:cubicBezTo>
                <a:close/>
                <a:moveTo>
                  <a:pt x="2411567" y="4935748"/>
                </a:moveTo>
                <a:cubicBezTo>
                  <a:pt x="2417207" y="4932690"/>
                  <a:pt x="2439770" y="4937966"/>
                  <a:pt x="2479259" y="4951579"/>
                </a:cubicBezTo>
                <a:lnTo>
                  <a:pt x="2545517" y="4976926"/>
                </a:lnTo>
                <a:cubicBezTo>
                  <a:pt x="2525794" y="5005124"/>
                  <a:pt x="2492416" y="5002801"/>
                  <a:pt x="2445407" y="4969920"/>
                </a:cubicBezTo>
                <a:cubicBezTo>
                  <a:pt x="2417208" y="4950199"/>
                  <a:pt x="2405927" y="4938806"/>
                  <a:pt x="2411567" y="4935748"/>
                </a:cubicBezTo>
                <a:close/>
                <a:moveTo>
                  <a:pt x="2763668" y="4882740"/>
                </a:moveTo>
                <a:cubicBezTo>
                  <a:pt x="2767660" y="4882035"/>
                  <a:pt x="2772007" y="4883326"/>
                  <a:pt x="2776708" y="4886614"/>
                </a:cubicBezTo>
                <a:cubicBezTo>
                  <a:pt x="2786113" y="4893193"/>
                  <a:pt x="2787524" y="4901170"/>
                  <a:pt x="2780946" y="4910577"/>
                </a:cubicBezTo>
                <a:cubicBezTo>
                  <a:pt x="2774369" y="4919980"/>
                  <a:pt x="2766390" y="4921391"/>
                  <a:pt x="2756985" y="4914813"/>
                </a:cubicBezTo>
                <a:cubicBezTo>
                  <a:pt x="2747580" y="4908235"/>
                  <a:pt x="2746170" y="4900257"/>
                  <a:pt x="2752748" y="4890852"/>
                </a:cubicBezTo>
                <a:cubicBezTo>
                  <a:pt x="2756036" y="4886149"/>
                  <a:pt x="2759676" y="4883446"/>
                  <a:pt x="2763668" y="4882740"/>
                </a:cubicBezTo>
                <a:close/>
                <a:moveTo>
                  <a:pt x="1899739" y="4845525"/>
                </a:moveTo>
                <a:cubicBezTo>
                  <a:pt x="1902560" y="4844000"/>
                  <a:pt x="1908672" y="4846527"/>
                  <a:pt x="1918078" y="4853105"/>
                </a:cubicBezTo>
                <a:cubicBezTo>
                  <a:pt x="1946277" y="4872828"/>
                  <a:pt x="1952398" y="4884100"/>
                  <a:pt x="1936414" y="4886928"/>
                </a:cubicBezTo>
                <a:cubicBezTo>
                  <a:pt x="1920431" y="4889754"/>
                  <a:pt x="1908687" y="4881540"/>
                  <a:pt x="1901149" y="4862262"/>
                </a:cubicBezTo>
                <a:cubicBezTo>
                  <a:pt x="1897389" y="4852629"/>
                  <a:pt x="1896918" y="4847049"/>
                  <a:pt x="1899739" y="4845525"/>
                </a:cubicBezTo>
                <a:close/>
                <a:moveTo>
                  <a:pt x="1446810" y="4843760"/>
                </a:moveTo>
                <a:cubicBezTo>
                  <a:pt x="1450800" y="4843053"/>
                  <a:pt x="1455147" y="4844346"/>
                  <a:pt x="1459850" y="4847634"/>
                </a:cubicBezTo>
                <a:cubicBezTo>
                  <a:pt x="1469255" y="4854213"/>
                  <a:pt x="1470665" y="4862191"/>
                  <a:pt x="1464087" y="4871595"/>
                </a:cubicBezTo>
                <a:cubicBezTo>
                  <a:pt x="1457510" y="4881001"/>
                  <a:pt x="1449530" y="4882412"/>
                  <a:pt x="1440128" y="4875834"/>
                </a:cubicBezTo>
                <a:cubicBezTo>
                  <a:pt x="1430720" y="4869255"/>
                  <a:pt x="1429310" y="4861278"/>
                  <a:pt x="1435888" y="4851872"/>
                </a:cubicBezTo>
                <a:cubicBezTo>
                  <a:pt x="1439178" y="4847169"/>
                  <a:pt x="1442817" y="4844465"/>
                  <a:pt x="1446810" y="4843760"/>
                </a:cubicBezTo>
                <a:close/>
                <a:moveTo>
                  <a:pt x="1961773" y="4820651"/>
                </a:moveTo>
                <a:lnTo>
                  <a:pt x="1975872" y="4830512"/>
                </a:lnTo>
                <a:cubicBezTo>
                  <a:pt x="1969294" y="4839918"/>
                  <a:pt x="1961305" y="4841346"/>
                  <a:pt x="1951900" y="4834768"/>
                </a:cubicBezTo>
                <a:close/>
                <a:moveTo>
                  <a:pt x="2685735" y="4791471"/>
                </a:moveTo>
                <a:cubicBezTo>
                  <a:pt x="2693726" y="4790059"/>
                  <a:pt x="2702424" y="4792639"/>
                  <a:pt x="2711829" y="4799219"/>
                </a:cubicBezTo>
                <a:lnTo>
                  <a:pt x="2730167" y="4833041"/>
                </a:lnTo>
                <a:lnTo>
                  <a:pt x="2668134" y="4831672"/>
                </a:lnTo>
                <a:lnTo>
                  <a:pt x="2663879" y="4807698"/>
                </a:lnTo>
                <a:cubicBezTo>
                  <a:pt x="2670457" y="4798294"/>
                  <a:pt x="2677742" y="4792884"/>
                  <a:pt x="2685735" y="4791471"/>
                </a:cubicBezTo>
                <a:close/>
                <a:moveTo>
                  <a:pt x="1323060" y="4772956"/>
                </a:moveTo>
                <a:cubicBezTo>
                  <a:pt x="1323060" y="4772956"/>
                  <a:pt x="1335748" y="4774841"/>
                  <a:pt x="1361136" y="4778592"/>
                </a:cubicBezTo>
                <a:cubicBezTo>
                  <a:pt x="1379931" y="4791736"/>
                  <a:pt x="1390746" y="4806292"/>
                  <a:pt x="1393574" y="4822277"/>
                </a:cubicBezTo>
                <a:close/>
                <a:moveTo>
                  <a:pt x="2093913" y="4729322"/>
                </a:moveTo>
                <a:cubicBezTo>
                  <a:pt x="2097906" y="4728616"/>
                  <a:pt x="2102251" y="4729908"/>
                  <a:pt x="2106953" y="4733198"/>
                </a:cubicBezTo>
                <a:cubicBezTo>
                  <a:pt x="2116342" y="4739763"/>
                  <a:pt x="2117769" y="4747752"/>
                  <a:pt x="2111191" y="4757159"/>
                </a:cubicBezTo>
                <a:cubicBezTo>
                  <a:pt x="2104613" y="4766564"/>
                  <a:pt x="2096620" y="4767963"/>
                  <a:pt x="2087231" y="4761396"/>
                </a:cubicBezTo>
                <a:cubicBezTo>
                  <a:pt x="2077825" y="4754818"/>
                  <a:pt x="2076414" y="4746840"/>
                  <a:pt x="2082992" y="4737436"/>
                </a:cubicBezTo>
                <a:cubicBezTo>
                  <a:pt x="2086281" y="4732733"/>
                  <a:pt x="2089921" y="4730029"/>
                  <a:pt x="2093913" y="4729322"/>
                </a:cubicBezTo>
                <a:close/>
                <a:moveTo>
                  <a:pt x="1704070" y="4708669"/>
                </a:moveTo>
                <a:cubicBezTo>
                  <a:pt x="1710413" y="4709606"/>
                  <a:pt x="1720635" y="4715007"/>
                  <a:pt x="1734734" y="4724870"/>
                </a:cubicBezTo>
                <a:cubicBezTo>
                  <a:pt x="1762950" y="4744605"/>
                  <a:pt x="1769056" y="4755866"/>
                  <a:pt x="1753088" y="4758704"/>
                </a:cubicBezTo>
                <a:lnTo>
                  <a:pt x="1696674" y="4719245"/>
                </a:lnTo>
                <a:cubicBezTo>
                  <a:pt x="1695262" y="4711255"/>
                  <a:pt x="1697726" y="4707731"/>
                  <a:pt x="1704070" y="4708669"/>
                </a:cubicBezTo>
                <a:close/>
                <a:moveTo>
                  <a:pt x="2859449" y="4655700"/>
                </a:moveTo>
                <a:cubicBezTo>
                  <a:pt x="2863441" y="4654994"/>
                  <a:pt x="2867787" y="4656286"/>
                  <a:pt x="2872489" y="4659576"/>
                </a:cubicBezTo>
                <a:cubicBezTo>
                  <a:pt x="2881895" y="4666154"/>
                  <a:pt x="2883322" y="4674143"/>
                  <a:pt x="2876744" y="4683548"/>
                </a:cubicBezTo>
                <a:cubicBezTo>
                  <a:pt x="2870167" y="4692954"/>
                  <a:pt x="2862171" y="4694352"/>
                  <a:pt x="2852766" y="4687775"/>
                </a:cubicBezTo>
                <a:cubicBezTo>
                  <a:pt x="2843361" y="4681196"/>
                  <a:pt x="2841950" y="4673219"/>
                  <a:pt x="2848528" y="4663813"/>
                </a:cubicBezTo>
                <a:cubicBezTo>
                  <a:pt x="2851818" y="4659111"/>
                  <a:pt x="2855458" y="4656406"/>
                  <a:pt x="2859449" y="4655700"/>
                </a:cubicBezTo>
                <a:close/>
                <a:moveTo>
                  <a:pt x="1717790" y="4655261"/>
                </a:moveTo>
                <a:cubicBezTo>
                  <a:pt x="1720612" y="4653730"/>
                  <a:pt x="1726727" y="4656253"/>
                  <a:pt x="1736133" y="4662832"/>
                </a:cubicBezTo>
                <a:cubicBezTo>
                  <a:pt x="1745520" y="4669397"/>
                  <a:pt x="1754925" y="4675976"/>
                  <a:pt x="1764330" y="4682555"/>
                </a:cubicBezTo>
                <a:cubicBezTo>
                  <a:pt x="1773736" y="4689134"/>
                  <a:pt x="1770442" y="4693844"/>
                  <a:pt x="1754457" y="4696671"/>
                </a:cubicBezTo>
                <a:cubicBezTo>
                  <a:pt x="1738485" y="4699481"/>
                  <a:pt x="1726741" y="4691268"/>
                  <a:pt x="1719209" y="4672018"/>
                </a:cubicBezTo>
                <a:cubicBezTo>
                  <a:pt x="1715441" y="4662378"/>
                  <a:pt x="1714968" y="4656792"/>
                  <a:pt x="1717790" y="4655261"/>
                </a:cubicBezTo>
                <a:close/>
                <a:moveTo>
                  <a:pt x="1525163" y="4649166"/>
                </a:moveTo>
                <a:cubicBezTo>
                  <a:pt x="1538676" y="4649867"/>
                  <a:pt x="1553306" y="4653973"/>
                  <a:pt x="1569052" y="4661478"/>
                </a:cubicBezTo>
                <a:cubicBezTo>
                  <a:pt x="1600535" y="4676508"/>
                  <a:pt x="1620993" y="4687310"/>
                  <a:pt x="1630398" y="4693889"/>
                </a:cubicBezTo>
                <a:cubicBezTo>
                  <a:pt x="1652018" y="4723016"/>
                  <a:pt x="1700444" y="4763902"/>
                  <a:pt x="1775653" y="4816505"/>
                </a:cubicBezTo>
                <a:lnTo>
                  <a:pt x="1822205" y="4870062"/>
                </a:lnTo>
                <a:cubicBezTo>
                  <a:pt x="1812800" y="4863483"/>
                  <a:pt x="1801527" y="4869606"/>
                  <a:pt x="1788382" y="4888400"/>
                </a:cubicBezTo>
                <a:cubicBezTo>
                  <a:pt x="1781804" y="4897804"/>
                  <a:pt x="1753368" y="4888414"/>
                  <a:pt x="1703077" y="4860229"/>
                </a:cubicBezTo>
                <a:cubicBezTo>
                  <a:pt x="1652772" y="4832060"/>
                  <a:pt x="1604115" y="4801536"/>
                  <a:pt x="1557106" y="4768657"/>
                </a:cubicBezTo>
                <a:cubicBezTo>
                  <a:pt x="1510080" y="4735765"/>
                  <a:pt x="1477189" y="4712759"/>
                  <a:pt x="1458378" y="4699603"/>
                </a:cubicBezTo>
                <a:cubicBezTo>
                  <a:pt x="1455550" y="4683620"/>
                  <a:pt x="1465413" y="4669519"/>
                  <a:pt x="1487973" y="4657287"/>
                </a:cubicBezTo>
                <a:cubicBezTo>
                  <a:pt x="1499256" y="4651171"/>
                  <a:pt x="1511650" y="4648467"/>
                  <a:pt x="1525163" y="4649166"/>
                </a:cubicBezTo>
                <a:close/>
                <a:moveTo>
                  <a:pt x="2025840" y="4623951"/>
                </a:moveTo>
                <a:cubicBezTo>
                  <a:pt x="2033828" y="4622538"/>
                  <a:pt x="2047226" y="4628406"/>
                  <a:pt x="2066035" y="4641563"/>
                </a:cubicBezTo>
                <a:cubicBezTo>
                  <a:pt x="2115872" y="4690426"/>
                  <a:pt x="2104126" y="4717214"/>
                  <a:pt x="2030816" y="4721939"/>
                </a:cubicBezTo>
                <a:lnTo>
                  <a:pt x="2018098" y="4650027"/>
                </a:lnTo>
                <a:cubicBezTo>
                  <a:pt x="2015273" y="4634058"/>
                  <a:pt x="2017852" y="4625364"/>
                  <a:pt x="2025840" y="4623951"/>
                </a:cubicBezTo>
                <a:close/>
                <a:moveTo>
                  <a:pt x="1418524" y="4613959"/>
                </a:moveTo>
                <a:cubicBezTo>
                  <a:pt x="1422520" y="4613254"/>
                  <a:pt x="1426866" y="4614546"/>
                  <a:pt x="1431559" y="4617830"/>
                </a:cubicBezTo>
                <a:cubicBezTo>
                  <a:pt x="1440965" y="4624408"/>
                  <a:pt x="1442393" y="4632396"/>
                  <a:pt x="1435814" y="4641802"/>
                </a:cubicBezTo>
                <a:cubicBezTo>
                  <a:pt x="1429235" y="4651208"/>
                  <a:pt x="1421241" y="4652608"/>
                  <a:pt x="1411836" y="4646028"/>
                </a:cubicBezTo>
                <a:cubicBezTo>
                  <a:pt x="1402448" y="4639462"/>
                  <a:pt x="1401019" y="4631472"/>
                  <a:pt x="1407598" y="4622067"/>
                </a:cubicBezTo>
                <a:cubicBezTo>
                  <a:pt x="1410887" y="4617365"/>
                  <a:pt x="1414531" y="4614664"/>
                  <a:pt x="1418524" y="4613959"/>
                </a:cubicBezTo>
                <a:close/>
                <a:moveTo>
                  <a:pt x="2731491" y="4613455"/>
                </a:moveTo>
                <a:cubicBezTo>
                  <a:pt x="2737129" y="4610395"/>
                  <a:pt x="2744649" y="4612154"/>
                  <a:pt x="2754053" y="4618732"/>
                </a:cubicBezTo>
                <a:cubicBezTo>
                  <a:pt x="2772848" y="4631877"/>
                  <a:pt x="2785079" y="4654438"/>
                  <a:pt x="2790733" y="4686405"/>
                </a:cubicBezTo>
                <a:cubicBezTo>
                  <a:pt x="2796382" y="4718344"/>
                  <a:pt x="2785110" y="4724466"/>
                  <a:pt x="2756911" y="4704743"/>
                </a:cubicBezTo>
                <a:cubicBezTo>
                  <a:pt x="2719290" y="4678430"/>
                  <a:pt x="2707075" y="4655880"/>
                  <a:pt x="2720219" y="4637086"/>
                </a:cubicBezTo>
                <a:cubicBezTo>
                  <a:pt x="2722095" y="4624392"/>
                  <a:pt x="2725851" y="4616514"/>
                  <a:pt x="2731491" y="4613455"/>
                </a:cubicBezTo>
                <a:close/>
                <a:moveTo>
                  <a:pt x="2555643" y="4597442"/>
                </a:moveTo>
                <a:cubicBezTo>
                  <a:pt x="2563720" y="4596527"/>
                  <a:pt x="2575103" y="4596830"/>
                  <a:pt x="2589786" y="4598350"/>
                </a:cubicBezTo>
                <a:cubicBezTo>
                  <a:pt x="2619166" y="4601410"/>
                  <a:pt x="2638739" y="4607207"/>
                  <a:pt x="2648482" y="4615775"/>
                </a:cubicBezTo>
                <a:cubicBezTo>
                  <a:pt x="2658241" y="4624354"/>
                  <a:pt x="2658181" y="4635688"/>
                  <a:pt x="2648320" y="4649788"/>
                </a:cubicBezTo>
                <a:cubicBezTo>
                  <a:pt x="2635163" y="4668599"/>
                  <a:pt x="2609775" y="4664847"/>
                  <a:pt x="2572171" y="4638546"/>
                </a:cubicBezTo>
                <a:cubicBezTo>
                  <a:pt x="2536914" y="4613886"/>
                  <a:pt x="2531412" y="4600186"/>
                  <a:pt x="2555643" y="4597442"/>
                </a:cubicBezTo>
                <a:close/>
                <a:moveTo>
                  <a:pt x="1593294" y="4484186"/>
                </a:moveTo>
                <a:cubicBezTo>
                  <a:pt x="1597286" y="4483480"/>
                  <a:pt x="1601632" y="4484771"/>
                  <a:pt x="1606334" y="4488060"/>
                </a:cubicBezTo>
                <a:cubicBezTo>
                  <a:pt x="1615739" y="4494638"/>
                  <a:pt x="1617150" y="4502617"/>
                  <a:pt x="1610572" y="4512021"/>
                </a:cubicBezTo>
                <a:cubicBezTo>
                  <a:pt x="1603994" y="4521426"/>
                  <a:pt x="1596017" y="4522837"/>
                  <a:pt x="1586611" y="4516258"/>
                </a:cubicBezTo>
                <a:cubicBezTo>
                  <a:pt x="1577206" y="4509681"/>
                  <a:pt x="1575795" y="4501704"/>
                  <a:pt x="1582373" y="4492299"/>
                </a:cubicBezTo>
                <a:cubicBezTo>
                  <a:pt x="1585663" y="4487596"/>
                  <a:pt x="1589301" y="4484892"/>
                  <a:pt x="1593294" y="4484186"/>
                </a:cubicBezTo>
                <a:close/>
                <a:moveTo>
                  <a:pt x="1411762" y="4435957"/>
                </a:moveTo>
                <a:lnTo>
                  <a:pt x="1425862" y="4445819"/>
                </a:lnTo>
                <a:lnTo>
                  <a:pt x="1415989" y="4459934"/>
                </a:lnTo>
                <a:cubicBezTo>
                  <a:pt x="1406582" y="4453357"/>
                  <a:pt x="1405183" y="4445362"/>
                  <a:pt x="1411762" y="4435957"/>
                </a:cubicBezTo>
                <a:close/>
                <a:moveTo>
                  <a:pt x="1717703" y="4418928"/>
                </a:moveTo>
                <a:lnTo>
                  <a:pt x="1840377" y="4483731"/>
                </a:lnTo>
                <a:cubicBezTo>
                  <a:pt x="1972017" y="4575805"/>
                  <a:pt x="1974370" y="4612453"/>
                  <a:pt x="1847472" y="4593704"/>
                </a:cubicBezTo>
                <a:cubicBezTo>
                  <a:pt x="1787306" y="4579634"/>
                  <a:pt x="1771335" y="4582444"/>
                  <a:pt x="1799550" y="4602179"/>
                </a:cubicBezTo>
                <a:cubicBezTo>
                  <a:pt x="1818344" y="4615323"/>
                  <a:pt x="1846560" y="4635059"/>
                  <a:pt x="1884164" y="4661360"/>
                </a:cubicBezTo>
                <a:cubicBezTo>
                  <a:pt x="1984750" y="4717730"/>
                  <a:pt x="2051981" y="4771744"/>
                  <a:pt x="2085832" y="4823434"/>
                </a:cubicBezTo>
                <a:cubicBezTo>
                  <a:pt x="2091498" y="4855384"/>
                  <a:pt x="2080209" y="4861495"/>
                  <a:pt x="2052010" y="4841772"/>
                </a:cubicBezTo>
                <a:cubicBezTo>
                  <a:pt x="2033200" y="4828615"/>
                  <a:pt x="1986190" y="4795736"/>
                  <a:pt x="1910982" y="4743133"/>
                </a:cubicBezTo>
                <a:cubicBezTo>
                  <a:pt x="1769954" y="4644495"/>
                  <a:pt x="1693786" y="4563208"/>
                  <a:pt x="1682483" y="4499303"/>
                </a:cubicBezTo>
                <a:cubicBezTo>
                  <a:pt x="1674008" y="4451380"/>
                  <a:pt x="1674464" y="4430702"/>
                  <a:pt x="1683869" y="4437282"/>
                </a:cubicBezTo>
                <a:cubicBezTo>
                  <a:pt x="1712069" y="4457004"/>
                  <a:pt x="1723341" y="4450882"/>
                  <a:pt x="1717703" y="4418928"/>
                </a:cubicBezTo>
                <a:close/>
                <a:moveTo>
                  <a:pt x="1452267" y="4385546"/>
                </a:moveTo>
                <a:cubicBezTo>
                  <a:pt x="1456260" y="4384841"/>
                  <a:pt x="1460604" y="4386133"/>
                  <a:pt x="1465308" y="4389422"/>
                </a:cubicBezTo>
                <a:lnTo>
                  <a:pt x="1455447" y="4403522"/>
                </a:lnTo>
                <a:lnTo>
                  <a:pt x="1445584" y="4417619"/>
                </a:lnTo>
                <a:cubicBezTo>
                  <a:pt x="1436180" y="4411041"/>
                  <a:pt x="1434769" y="4403064"/>
                  <a:pt x="1441347" y="4393660"/>
                </a:cubicBezTo>
                <a:cubicBezTo>
                  <a:pt x="1444637" y="4388957"/>
                  <a:pt x="1448274" y="4386254"/>
                  <a:pt x="1452267" y="4385546"/>
                </a:cubicBezTo>
                <a:close/>
                <a:moveTo>
                  <a:pt x="2088832" y="4368734"/>
                </a:moveTo>
                <a:cubicBezTo>
                  <a:pt x="2098464" y="4364970"/>
                  <a:pt x="2121380" y="4372248"/>
                  <a:pt x="2157580" y="4390563"/>
                </a:cubicBezTo>
                <a:cubicBezTo>
                  <a:pt x="2176373" y="4403708"/>
                  <a:pt x="2191900" y="4421559"/>
                  <a:pt x="2204132" y="4444120"/>
                </a:cubicBezTo>
                <a:cubicBezTo>
                  <a:pt x="2219174" y="4482654"/>
                  <a:pt x="2262192" y="4516224"/>
                  <a:pt x="2333163" y="4544865"/>
                </a:cubicBezTo>
                <a:cubicBezTo>
                  <a:pt x="2404150" y="4573520"/>
                  <a:pt x="2450907" y="4581719"/>
                  <a:pt x="2473457" y="4569503"/>
                </a:cubicBezTo>
                <a:cubicBezTo>
                  <a:pt x="2480037" y="4560099"/>
                  <a:pt x="2474853" y="4542468"/>
                  <a:pt x="2457927" y="4516622"/>
                </a:cubicBezTo>
                <a:cubicBezTo>
                  <a:pt x="2441000" y="4490778"/>
                  <a:pt x="2426418" y="4466596"/>
                  <a:pt x="2414202" y="4444046"/>
                </a:cubicBezTo>
                <a:lnTo>
                  <a:pt x="2395848" y="4410212"/>
                </a:lnTo>
                <a:cubicBezTo>
                  <a:pt x="2411832" y="4407385"/>
                  <a:pt x="2427636" y="4412300"/>
                  <a:pt x="2443268" y="4424987"/>
                </a:cubicBezTo>
                <a:cubicBezTo>
                  <a:pt x="2458899" y="4437675"/>
                  <a:pt x="2474368" y="4458116"/>
                  <a:pt x="2489647" y="4486316"/>
                </a:cubicBezTo>
                <a:cubicBezTo>
                  <a:pt x="2520217" y="4542700"/>
                  <a:pt x="2524218" y="4576994"/>
                  <a:pt x="2501656" y="4589226"/>
                </a:cubicBezTo>
                <a:cubicBezTo>
                  <a:pt x="2475356" y="4626830"/>
                  <a:pt x="2460344" y="4658324"/>
                  <a:pt x="2456591" y="4683713"/>
                </a:cubicBezTo>
                <a:cubicBezTo>
                  <a:pt x="2458490" y="4741040"/>
                  <a:pt x="2475416" y="4766886"/>
                  <a:pt x="2507383" y="4761232"/>
                </a:cubicBezTo>
                <a:cubicBezTo>
                  <a:pt x="2516771" y="4767798"/>
                  <a:pt x="2528061" y="4761687"/>
                  <a:pt x="2541205" y="4742894"/>
                </a:cubicBezTo>
                <a:cubicBezTo>
                  <a:pt x="2551535" y="4708100"/>
                  <a:pt x="2574085" y="4695885"/>
                  <a:pt x="2608862" y="4706202"/>
                </a:cubicBezTo>
                <a:lnTo>
                  <a:pt x="2558163" y="4838766"/>
                </a:lnTo>
                <a:cubicBezTo>
                  <a:pt x="2555335" y="4822783"/>
                  <a:pt x="2509737" y="4797881"/>
                  <a:pt x="2421373" y="4764090"/>
                </a:cubicBezTo>
                <a:cubicBezTo>
                  <a:pt x="2351812" y="4743424"/>
                  <a:pt x="2273072" y="4705865"/>
                  <a:pt x="2185176" y="4651379"/>
                </a:cubicBezTo>
                <a:cubicBezTo>
                  <a:pt x="2097269" y="4596908"/>
                  <a:pt x="2045784" y="4550402"/>
                  <a:pt x="2030741" y="4511869"/>
                </a:cubicBezTo>
                <a:cubicBezTo>
                  <a:pt x="2012844" y="4457357"/>
                  <a:pt x="2024589" y="4430568"/>
                  <a:pt x="2065945" y="4431481"/>
                </a:cubicBezTo>
                <a:cubicBezTo>
                  <a:pt x="2112954" y="4464360"/>
                  <a:pt x="2124243" y="4458250"/>
                  <a:pt x="2099784" y="4413156"/>
                </a:cubicBezTo>
                <a:cubicBezTo>
                  <a:pt x="2082849" y="4387304"/>
                  <a:pt x="2079198" y="4372498"/>
                  <a:pt x="2088832" y="4368734"/>
                </a:cubicBezTo>
                <a:close/>
                <a:moveTo>
                  <a:pt x="2312294" y="4357018"/>
                </a:moveTo>
                <a:cubicBezTo>
                  <a:pt x="2316286" y="4356312"/>
                  <a:pt x="2320632" y="4357604"/>
                  <a:pt x="2325334" y="4360892"/>
                </a:cubicBezTo>
                <a:cubicBezTo>
                  <a:pt x="2334740" y="4367471"/>
                  <a:pt x="2336167" y="4375461"/>
                  <a:pt x="2329589" y="4384865"/>
                </a:cubicBezTo>
                <a:lnTo>
                  <a:pt x="2315473" y="4374992"/>
                </a:lnTo>
                <a:lnTo>
                  <a:pt x="2301373" y="4365131"/>
                </a:lnTo>
                <a:cubicBezTo>
                  <a:pt x="2304663" y="4360428"/>
                  <a:pt x="2308302" y="4357723"/>
                  <a:pt x="2312294" y="4357018"/>
                </a:cubicBezTo>
                <a:close/>
                <a:moveTo>
                  <a:pt x="1867121" y="4355434"/>
                </a:moveTo>
                <a:cubicBezTo>
                  <a:pt x="1892494" y="4359174"/>
                  <a:pt x="1913188" y="4359642"/>
                  <a:pt x="1929154" y="4356802"/>
                </a:cubicBezTo>
                <a:cubicBezTo>
                  <a:pt x="1957370" y="4376537"/>
                  <a:pt x="1964892" y="4395804"/>
                  <a:pt x="1951735" y="4414614"/>
                </a:cubicBezTo>
                <a:cubicBezTo>
                  <a:pt x="1938590" y="4433409"/>
                  <a:pt x="1922606" y="4436236"/>
                  <a:pt x="1903814" y="4423091"/>
                </a:cubicBezTo>
                <a:cubicBezTo>
                  <a:pt x="1875598" y="4403356"/>
                  <a:pt x="1863365" y="4380794"/>
                  <a:pt x="1867121" y="4355434"/>
                </a:cubicBezTo>
                <a:close/>
                <a:moveTo>
                  <a:pt x="2231919" y="4321798"/>
                </a:moveTo>
                <a:cubicBezTo>
                  <a:pt x="2235911" y="4321092"/>
                  <a:pt x="2240257" y="4322383"/>
                  <a:pt x="2244959" y="4325672"/>
                </a:cubicBezTo>
                <a:cubicBezTo>
                  <a:pt x="2254364" y="4332251"/>
                  <a:pt x="2255792" y="4340241"/>
                  <a:pt x="2249213" y="4349645"/>
                </a:cubicBezTo>
                <a:cubicBezTo>
                  <a:pt x="2242635" y="4359051"/>
                  <a:pt x="2234642" y="4360450"/>
                  <a:pt x="2225236" y="4353871"/>
                </a:cubicBezTo>
                <a:cubicBezTo>
                  <a:pt x="2215830" y="4347293"/>
                  <a:pt x="2214419" y="4339316"/>
                  <a:pt x="2220998" y="4329911"/>
                </a:cubicBezTo>
                <a:cubicBezTo>
                  <a:pt x="2224287" y="4325208"/>
                  <a:pt x="2227926" y="4322504"/>
                  <a:pt x="2231919" y="4321798"/>
                </a:cubicBezTo>
                <a:close/>
                <a:moveTo>
                  <a:pt x="1744323" y="4215716"/>
                </a:moveTo>
                <a:cubicBezTo>
                  <a:pt x="1755075" y="4215359"/>
                  <a:pt x="1764387" y="4217056"/>
                  <a:pt x="1772260" y="4220809"/>
                </a:cubicBezTo>
                <a:cubicBezTo>
                  <a:pt x="1787996" y="4228331"/>
                  <a:pt x="1797989" y="4244065"/>
                  <a:pt x="1802243" y="4268037"/>
                </a:cubicBezTo>
                <a:cubicBezTo>
                  <a:pt x="1789086" y="4286848"/>
                  <a:pt x="1768392" y="4286380"/>
                  <a:pt x="1740193" y="4266657"/>
                </a:cubicBezTo>
                <a:lnTo>
                  <a:pt x="1707751" y="4222944"/>
                </a:lnTo>
                <a:cubicBezTo>
                  <a:pt x="1721382" y="4218484"/>
                  <a:pt x="1733572" y="4216074"/>
                  <a:pt x="1744323" y="4215716"/>
                </a:cubicBezTo>
                <a:close/>
                <a:moveTo>
                  <a:pt x="1597705" y="4019969"/>
                </a:moveTo>
                <a:cubicBezTo>
                  <a:pt x="1607110" y="4026547"/>
                  <a:pt x="1608509" y="4034543"/>
                  <a:pt x="1601943" y="4043930"/>
                </a:cubicBezTo>
                <a:cubicBezTo>
                  <a:pt x="1595365" y="4053335"/>
                  <a:pt x="1587375" y="4054763"/>
                  <a:pt x="1577970" y="4048185"/>
                </a:cubicBezTo>
                <a:lnTo>
                  <a:pt x="1587843" y="4034068"/>
                </a:lnTo>
                <a:close/>
                <a:moveTo>
                  <a:pt x="1647060" y="3814284"/>
                </a:moveTo>
                <a:cubicBezTo>
                  <a:pt x="1664860" y="3818859"/>
                  <a:pt x="1701964" y="3840879"/>
                  <a:pt x="1758382" y="3880339"/>
                </a:cubicBezTo>
                <a:cubicBezTo>
                  <a:pt x="1824185" y="3926363"/>
                  <a:pt x="1856639" y="3970059"/>
                  <a:pt x="1855710" y="4011403"/>
                </a:cubicBezTo>
                <a:cubicBezTo>
                  <a:pt x="1841640" y="4071567"/>
                  <a:pt x="1824261" y="4101431"/>
                  <a:pt x="1803583" y="4100975"/>
                </a:cubicBezTo>
                <a:cubicBezTo>
                  <a:pt x="1782900" y="4100490"/>
                  <a:pt x="1733553" y="4065975"/>
                  <a:pt x="1655489" y="3997394"/>
                </a:cubicBezTo>
                <a:cubicBezTo>
                  <a:pt x="1558660" y="3915662"/>
                  <a:pt x="1504113" y="3863505"/>
                  <a:pt x="1491898" y="3840955"/>
                </a:cubicBezTo>
                <a:lnTo>
                  <a:pt x="1610333" y="3881798"/>
                </a:lnTo>
                <a:cubicBezTo>
                  <a:pt x="1638549" y="3901533"/>
                  <a:pt x="1666748" y="3921256"/>
                  <a:pt x="1694946" y="3940979"/>
                </a:cubicBezTo>
                <a:cubicBezTo>
                  <a:pt x="1692136" y="3925008"/>
                  <a:pt x="1686014" y="3913735"/>
                  <a:pt x="1676610" y="3907157"/>
                </a:cubicBezTo>
                <a:lnTo>
                  <a:pt x="1635691" y="3815522"/>
                </a:lnTo>
                <a:cubicBezTo>
                  <a:pt x="1637336" y="3813171"/>
                  <a:pt x="1641126" y="3812758"/>
                  <a:pt x="1647060" y="3814284"/>
                </a:cubicBezTo>
                <a:close/>
                <a:moveTo>
                  <a:pt x="2669500" y="3808785"/>
                </a:moveTo>
                <a:cubicBezTo>
                  <a:pt x="2650466" y="3805971"/>
                  <a:pt x="2635312" y="3807620"/>
                  <a:pt x="2624045" y="3813732"/>
                </a:cubicBezTo>
                <a:lnTo>
                  <a:pt x="2646610" y="3871533"/>
                </a:lnTo>
                <a:cubicBezTo>
                  <a:pt x="2658841" y="3894094"/>
                  <a:pt x="2674353" y="3911933"/>
                  <a:pt x="2693163" y="3925091"/>
                </a:cubicBezTo>
                <a:lnTo>
                  <a:pt x="2820091" y="4013867"/>
                </a:lnTo>
                <a:cubicBezTo>
                  <a:pt x="2866127" y="3948048"/>
                  <a:pt x="2838840" y="3886969"/>
                  <a:pt x="2738244" y="3830615"/>
                </a:cubicBezTo>
                <a:cubicBezTo>
                  <a:pt x="2711450" y="3818878"/>
                  <a:pt x="2688534" y="3811600"/>
                  <a:pt x="2669500" y="3808785"/>
                </a:cubicBezTo>
                <a:close/>
                <a:moveTo>
                  <a:pt x="1948323" y="3766409"/>
                </a:moveTo>
                <a:cubicBezTo>
                  <a:pt x="1952319" y="3765699"/>
                  <a:pt x="1956668" y="3766987"/>
                  <a:pt x="1961369" y="3770276"/>
                </a:cubicBezTo>
                <a:cubicBezTo>
                  <a:pt x="1970757" y="3776842"/>
                  <a:pt x="1972173" y="3784849"/>
                  <a:pt x="1965595" y="3794252"/>
                </a:cubicBezTo>
                <a:cubicBezTo>
                  <a:pt x="1959029" y="3803641"/>
                  <a:pt x="1951023" y="3805057"/>
                  <a:pt x="1941634" y="3798491"/>
                </a:cubicBezTo>
                <a:cubicBezTo>
                  <a:pt x="1932229" y="3791912"/>
                  <a:pt x="1930830" y="3783918"/>
                  <a:pt x="1937396" y="3774531"/>
                </a:cubicBezTo>
                <a:cubicBezTo>
                  <a:pt x="1940685" y="3769827"/>
                  <a:pt x="1944327" y="3767120"/>
                  <a:pt x="1948323" y="3766409"/>
                </a:cubicBezTo>
                <a:close/>
                <a:moveTo>
                  <a:pt x="3527758" y="3752767"/>
                </a:moveTo>
                <a:cubicBezTo>
                  <a:pt x="3495802" y="3758404"/>
                  <a:pt x="3501456" y="3790370"/>
                  <a:pt x="3544699" y="3848627"/>
                </a:cubicBezTo>
                <a:cubicBezTo>
                  <a:pt x="3578562" y="3900301"/>
                  <a:pt x="3618994" y="3942585"/>
                  <a:pt x="3666020" y="3975477"/>
                </a:cubicBezTo>
                <a:cubicBezTo>
                  <a:pt x="3703623" y="4001779"/>
                  <a:pt x="3728539" y="4026196"/>
                  <a:pt x="3740771" y="4048757"/>
                </a:cubicBezTo>
                <a:cubicBezTo>
                  <a:pt x="3765220" y="4093870"/>
                  <a:pt x="3790607" y="4097620"/>
                  <a:pt x="3816909" y="4060016"/>
                </a:cubicBezTo>
                <a:lnTo>
                  <a:pt x="3823913" y="3959906"/>
                </a:lnTo>
                <a:lnTo>
                  <a:pt x="3801334" y="3902094"/>
                </a:lnTo>
                <a:cubicBezTo>
                  <a:pt x="3757150" y="3885198"/>
                  <a:pt x="3711558" y="3860324"/>
                  <a:pt x="3664531" y="3827432"/>
                </a:cubicBezTo>
                <a:cubicBezTo>
                  <a:pt x="3598728" y="3781408"/>
                  <a:pt x="3553130" y="3756507"/>
                  <a:pt x="3527758" y="3752767"/>
                </a:cubicBezTo>
                <a:close/>
                <a:moveTo>
                  <a:pt x="1542603" y="3734663"/>
                </a:moveTo>
                <a:cubicBezTo>
                  <a:pt x="1545423" y="3733136"/>
                  <a:pt x="1551535" y="3735664"/>
                  <a:pt x="1560939" y="3742242"/>
                </a:cubicBezTo>
                <a:cubicBezTo>
                  <a:pt x="1570345" y="3748820"/>
                  <a:pt x="1579734" y="3755387"/>
                  <a:pt x="1589138" y="3761965"/>
                </a:cubicBezTo>
                <a:cubicBezTo>
                  <a:pt x="1598544" y="3768544"/>
                  <a:pt x="1595260" y="3773237"/>
                  <a:pt x="1579277" y="3776064"/>
                </a:cubicBezTo>
                <a:cubicBezTo>
                  <a:pt x="1563293" y="3778892"/>
                  <a:pt x="1551549" y="3770678"/>
                  <a:pt x="1544028" y="3751411"/>
                </a:cubicBezTo>
                <a:cubicBezTo>
                  <a:pt x="1540259" y="3741771"/>
                  <a:pt x="1539784" y="3736190"/>
                  <a:pt x="1542603" y="3734663"/>
                </a:cubicBezTo>
                <a:close/>
                <a:moveTo>
                  <a:pt x="1457974" y="3649227"/>
                </a:moveTo>
                <a:lnTo>
                  <a:pt x="1472090" y="3659100"/>
                </a:lnTo>
                <a:lnTo>
                  <a:pt x="1486189" y="3668961"/>
                </a:lnTo>
                <a:cubicBezTo>
                  <a:pt x="1479622" y="3678350"/>
                  <a:pt x="1471617" y="3679766"/>
                  <a:pt x="1462229" y="3673200"/>
                </a:cubicBezTo>
                <a:cubicBezTo>
                  <a:pt x="1452824" y="3666622"/>
                  <a:pt x="1451406" y="3658615"/>
                  <a:pt x="1457974" y="3649227"/>
                </a:cubicBezTo>
                <a:close/>
                <a:moveTo>
                  <a:pt x="2409642" y="3606028"/>
                </a:moveTo>
                <a:cubicBezTo>
                  <a:pt x="2412459" y="3604500"/>
                  <a:pt x="2418567" y="3607025"/>
                  <a:pt x="2427972" y="3613603"/>
                </a:cubicBezTo>
                <a:cubicBezTo>
                  <a:pt x="2456188" y="3633338"/>
                  <a:pt x="2462293" y="3644599"/>
                  <a:pt x="2446326" y="3647437"/>
                </a:cubicBezTo>
                <a:cubicBezTo>
                  <a:pt x="2430343" y="3650264"/>
                  <a:pt x="2418582" y="3642039"/>
                  <a:pt x="2411061" y="3622771"/>
                </a:cubicBezTo>
                <a:cubicBezTo>
                  <a:pt x="2407301" y="3613138"/>
                  <a:pt x="2406826" y="3607557"/>
                  <a:pt x="2409642" y="3606028"/>
                </a:cubicBezTo>
                <a:close/>
                <a:moveTo>
                  <a:pt x="2104751" y="3602798"/>
                </a:moveTo>
                <a:cubicBezTo>
                  <a:pt x="2108743" y="3602092"/>
                  <a:pt x="2113089" y="3603383"/>
                  <a:pt x="2117791" y="3606673"/>
                </a:cubicBezTo>
                <a:lnTo>
                  <a:pt x="2107930" y="3620772"/>
                </a:lnTo>
                <a:lnTo>
                  <a:pt x="2098068" y="3634871"/>
                </a:lnTo>
                <a:cubicBezTo>
                  <a:pt x="2088663" y="3628293"/>
                  <a:pt x="2087252" y="3620316"/>
                  <a:pt x="2093830" y="3610910"/>
                </a:cubicBezTo>
                <a:cubicBezTo>
                  <a:pt x="2097119" y="3606208"/>
                  <a:pt x="2100758" y="3603505"/>
                  <a:pt x="2104751" y="3602798"/>
                </a:cubicBezTo>
                <a:close/>
                <a:moveTo>
                  <a:pt x="3722252" y="3594770"/>
                </a:moveTo>
                <a:cubicBezTo>
                  <a:pt x="3741063" y="3607928"/>
                  <a:pt x="3747184" y="3619200"/>
                  <a:pt x="3740608" y="3628605"/>
                </a:cubicBezTo>
                <a:lnTo>
                  <a:pt x="3720871" y="3656820"/>
                </a:lnTo>
                <a:cubicBezTo>
                  <a:pt x="3727450" y="3647416"/>
                  <a:pt x="3727906" y="3626738"/>
                  <a:pt x="3722252" y="3594770"/>
                </a:cubicBezTo>
                <a:close/>
                <a:moveTo>
                  <a:pt x="2133288" y="3554496"/>
                </a:moveTo>
                <a:lnTo>
                  <a:pt x="2147388" y="3564358"/>
                </a:lnTo>
                <a:lnTo>
                  <a:pt x="2137527" y="3578457"/>
                </a:lnTo>
                <a:cubicBezTo>
                  <a:pt x="2128122" y="3571879"/>
                  <a:pt x="2126711" y="3563901"/>
                  <a:pt x="2133288" y="3554496"/>
                </a:cubicBezTo>
                <a:close/>
                <a:moveTo>
                  <a:pt x="7565726" y="3537098"/>
                </a:moveTo>
                <a:lnTo>
                  <a:pt x="7552188" y="3582677"/>
                </a:lnTo>
                <a:lnTo>
                  <a:pt x="7717927" y="3617219"/>
                </a:lnTo>
                <a:cubicBezTo>
                  <a:pt x="7715100" y="3601234"/>
                  <a:pt x="7693006" y="3592772"/>
                  <a:pt x="7651652" y="3591860"/>
                </a:cubicBezTo>
                <a:cubicBezTo>
                  <a:pt x="7626263" y="3588109"/>
                  <a:pt x="7613574" y="3586225"/>
                  <a:pt x="7613574" y="3586225"/>
                </a:cubicBezTo>
                <a:close/>
                <a:moveTo>
                  <a:pt x="5663322" y="3529529"/>
                </a:moveTo>
                <a:cubicBezTo>
                  <a:pt x="5667318" y="3528819"/>
                  <a:pt x="5671667" y="3530107"/>
                  <a:pt x="5676369" y="3533396"/>
                </a:cubicBezTo>
                <a:cubicBezTo>
                  <a:pt x="5685757" y="3539963"/>
                  <a:pt x="5687173" y="3547969"/>
                  <a:pt x="5680594" y="3557374"/>
                </a:cubicBezTo>
                <a:cubicBezTo>
                  <a:pt x="5674029" y="3566762"/>
                  <a:pt x="5666022" y="3568178"/>
                  <a:pt x="5656634" y="3561611"/>
                </a:cubicBezTo>
                <a:cubicBezTo>
                  <a:pt x="5647228" y="3555034"/>
                  <a:pt x="5645830" y="3547039"/>
                  <a:pt x="5652396" y="3537650"/>
                </a:cubicBezTo>
                <a:cubicBezTo>
                  <a:pt x="5655685" y="3532947"/>
                  <a:pt x="5659327" y="3530240"/>
                  <a:pt x="5663322" y="3529529"/>
                </a:cubicBezTo>
                <a:close/>
                <a:moveTo>
                  <a:pt x="3658421" y="3513378"/>
                </a:moveTo>
                <a:cubicBezTo>
                  <a:pt x="3662413" y="3512671"/>
                  <a:pt x="3666759" y="3513963"/>
                  <a:pt x="3671461" y="3517252"/>
                </a:cubicBezTo>
                <a:cubicBezTo>
                  <a:pt x="3680866" y="3523830"/>
                  <a:pt x="3682294" y="3531820"/>
                  <a:pt x="3675716" y="3541225"/>
                </a:cubicBezTo>
                <a:cubicBezTo>
                  <a:pt x="3669138" y="3550630"/>
                  <a:pt x="3661143" y="3552029"/>
                  <a:pt x="3651738" y="3545451"/>
                </a:cubicBezTo>
                <a:cubicBezTo>
                  <a:pt x="3642333" y="3538873"/>
                  <a:pt x="3640922" y="3530895"/>
                  <a:pt x="3647500" y="3521490"/>
                </a:cubicBezTo>
                <a:cubicBezTo>
                  <a:pt x="3650789" y="3516787"/>
                  <a:pt x="3654428" y="3514083"/>
                  <a:pt x="3658421" y="3513378"/>
                </a:cubicBezTo>
                <a:close/>
                <a:moveTo>
                  <a:pt x="3733493" y="3466121"/>
                </a:moveTo>
                <a:cubicBezTo>
                  <a:pt x="3739127" y="3463065"/>
                  <a:pt x="3744294" y="3463184"/>
                  <a:pt x="3748996" y="3466473"/>
                </a:cubicBezTo>
                <a:cubicBezTo>
                  <a:pt x="3767790" y="3479618"/>
                  <a:pt x="3770629" y="3495585"/>
                  <a:pt x="3757473" y="3514396"/>
                </a:cubicBezTo>
                <a:cubicBezTo>
                  <a:pt x="3750895" y="3523800"/>
                  <a:pt x="3738205" y="3521916"/>
                  <a:pt x="3719413" y="3508771"/>
                </a:cubicBezTo>
                <a:cubicBezTo>
                  <a:pt x="3710006" y="3502193"/>
                  <a:pt x="3708595" y="3494215"/>
                  <a:pt x="3715174" y="3484811"/>
                </a:cubicBezTo>
                <a:cubicBezTo>
                  <a:pt x="3721753" y="3475405"/>
                  <a:pt x="3727856" y="3469176"/>
                  <a:pt x="3733493" y="3466121"/>
                </a:cubicBezTo>
                <a:close/>
                <a:moveTo>
                  <a:pt x="3537130" y="3386534"/>
                </a:moveTo>
                <a:cubicBezTo>
                  <a:pt x="3541127" y="3385827"/>
                  <a:pt x="3545474" y="3387115"/>
                  <a:pt x="3550168" y="3390398"/>
                </a:cubicBezTo>
                <a:lnTo>
                  <a:pt x="3540307" y="3404497"/>
                </a:lnTo>
                <a:lnTo>
                  <a:pt x="3530433" y="3418614"/>
                </a:lnTo>
                <a:cubicBezTo>
                  <a:pt x="3521045" y="3412047"/>
                  <a:pt x="3519629" y="3404041"/>
                  <a:pt x="3526208" y="3394635"/>
                </a:cubicBezTo>
                <a:cubicBezTo>
                  <a:pt x="3529491" y="3389941"/>
                  <a:pt x="3533135" y="3387240"/>
                  <a:pt x="3537130" y="3386534"/>
                </a:cubicBezTo>
                <a:close/>
                <a:moveTo>
                  <a:pt x="2625267" y="3357803"/>
                </a:moveTo>
                <a:cubicBezTo>
                  <a:pt x="2628086" y="3356275"/>
                  <a:pt x="2634199" y="3358803"/>
                  <a:pt x="2643605" y="3365381"/>
                </a:cubicBezTo>
                <a:cubicBezTo>
                  <a:pt x="2652992" y="3371948"/>
                  <a:pt x="2662397" y="3378526"/>
                  <a:pt x="2671802" y="3385104"/>
                </a:cubicBezTo>
                <a:cubicBezTo>
                  <a:pt x="2681209" y="3391682"/>
                  <a:pt x="2677924" y="3396376"/>
                  <a:pt x="2661941" y="3399204"/>
                </a:cubicBezTo>
                <a:cubicBezTo>
                  <a:pt x="2645957" y="3402030"/>
                  <a:pt x="2634213" y="3393816"/>
                  <a:pt x="2626692" y="3374550"/>
                </a:cubicBezTo>
                <a:cubicBezTo>
                  <a:pt x="2622923" y="3364910"/>
                  <a:pt x="2622448" y="3359330"/>
                  <a:pt x="2625267" y="3357803"/>
                </a:cubicBezTo>
                <a:close/>
                <a:moveTo>
                  <a:pt x="3785610" y="3350309"/>
                </a:moveTo>
                <a:cubicBezTo>
                  <a:pt x="3788430" y="3348780"/>
                  <a:pt x="3794547" y="3351304"/>
                  <a:pt x="3803952" y="3357882"/>
                </a:cubicBezTo>
                <a:cubicBezTo>
                  <a:pt x="3832151" y="3377605"/>
                  <a:pt x="3838261" y="3388894"/>
                  <a:pt x="3822288" y="3391704"/>
                </a:cubicBezTo>
                <a:cubicBezTo>
                  <a:pt x="3806305" y="3394532"/>
                  <a:pt x="3794561" y="3386318"/>
                  <a:pt x="3787040" y="3367050"/>
                </a:cubicBezTo>
                <a:cubicBezTo>
                  <a:pt x="3783265" y="3357420"/>
                  <a:pt x="3782790" y="3351838"/>
                  <a:pt x="3785610" y="3350309"/>
                </a:cubicBezTo>
                <a:close/>
                <a:moveTo>
                  <a:pt x="2697169" y="3345089"/>
                </a:moveTo>
                <a:cubicBezTo>
                  <a:pt x="2699991" y="3343558"/>
                  <a:pt x="2706102" y="3346078"/>
                  <a:pt x="2715499" y="3352650"/>
                </a:cubicBezTo>
                <a:cubicBezTo>
                  <a:pt x="2743714" y="3372385"/>
                  <a:pt x="2749807" y="3383663"/>
                  <a:pt x="2733842" y="3386501"/>
                </a:cubicBezTo>
                <a:cubicBezTo>
                  <a:pt x="2717869" y="3389312"/>
                  <a:pt x="2706108" y="3381086"/>
                  <a:pt x="2698575" y="3361836"/>
                </a:cubicBezTo>
                <a:cubicBezTo>
                  <a:pt x="2694815" y="3352203"/>
                  <a:pt x="2694347" y="3346620"/>
                  <a:pt x="2697169" y="3345089"/>
                </a:cubicBezTo>
                <a:close/>
                <a:moveTo>
                  <a:pt x="2244239" y="3343326"/>
                </a:moveTo>
                <a:cubicBezTo>
                  <a:pt x="2248235" y="3342616"/>
                  <a:pt x="2252583" y="3343902"/>
                  <a:pt x="2257285" y="3347192"/>
                </a:cubicBezTo>
                <a:cubicBezTo>
                  <a:pt x="2266675" y="3353758"/>
                  <a:pt x="2268091" y="3361764"/>
                  <a:pt x="2261511" y="3371169"/>
                </a:cubicBezTo>
                <a:cubicBezTo>
                  <a:pt x="2254945" y="3380558"/>
                  <a:pt x="2246939" y="3381974"/>
                  <a:pt x="2237550" y="3375407"/>
                </a:cubicBezTo>
                <a:cubicBezTo>
                  <a:pt x="2228145" y="3368829"/>
                  <a:pt x="2226746" y="3360835"/>
                  <a:pt x="2233313" y="3351447"/>
                </a:cubicBezTo>
                <a:cubicBezTo>
                  <a:pt x="2236602" y="3346744"/>
                  <a:pt x="2240244" y="3344035"/>
                  <a:pt x="2244239" y="3343326"/>
                </a:cubicBezTo>
                <a:close/>
                <a:moveTo>
                  <a:pt x="2631938" y="3299464"/>
                </a:moveTo>
                <a:cubicBezTo>
                  <a:pt x="2635933" y="3298755"/>
                  <a:pt x="2640282" y="3300042"/>
                  <a:pt x="2644985" y="3303331"/>
                </a:cubicBezTo>
                <a:cubicBezTo>
                  <a:pt x="2654390" y="3309910"/>
                  <a:pt x="2655789" y="3317904"/>
                  <a:pt x="2649211" y="3327309"/>
                </a:cubicBezTo>
                <a:lnTo>
                  <a:pt x="2635111" y="3317448"/>
                </a:lnTo>
                <a:lnTo>
                  <a:pt x="2621012" y="3307585"/>
                </a:lnTo>
                <a:cubicBezTo>
                  <a:pt x="2624301" y="3302883"/>
                  <a:pt x="2627943" y="3300175"/>
                  <a:pt x="2631938" y="3299464"/>
                </a:cubicBezTo>
                <a:close/>
                <a:moveTo>
                  <a:pt x="3440852" y="3261439"/>
                </a:moveTo>
                <a:cubicBezTo>
                  <a:pt x="3448840" y="3260031"/>
                  <a:pt x="3457535" y="3262617"/>
                  <a:pt x="3466940" y="3269195"/>
                </a:cubicBezTo>
                <a:cubicBezTo>
                  <a:pt x="3485735" y="3282341"/>
                  <a:pt x="3488573" y="3298306"/>
                  <a:pt x="3475416" y="3317118"/>
                </a:cubicBezTo>
                <a:cubicBezTo>
                  <a:pt x="3468838" y="3326523"/>
                  <a:pt x="3456149" y="3324639"/>
                  <a:pt x="3437356" y="3311495"/>
                </a:cubicBezTo>
                <a:cubicBezTo>
                  <a:pt x="3418545" y="3298337"/>
                  <a:pt x="3412424" y="3287065"/>
                  <a:pt x="3419002" y="3277659"/>
                </a:cubicBezTo>
                <a:cubicBezTo>
                  <a:pt x="3425580" y="3268254"/>
                  <a:pt x="3432862" y="3262849"/>
                  <a:pt x="3440852" y="3261439"/>
                </a:cubicBezTo>
                <a:close/>
                <a:moveTo>
                  <a:pt x="3548697" y="3242366"/>
                </a:moveTo>
                <a:lnTo>
                  <a:pt x="3613605" y="3329757"/>
                </a:lnTo>
                <a:lnTo>
                  <a:pt x="3599487" y="3319884"/>
                </a:lnTo>
                <a:close/>
                <a:moveTo>
                  <a:pt x="2052426" y="3167159"/>
                </a:moveTo>
                <a:cubicBezTo>
                  <a:pt x="2056418" y="3166454"/>
                  <a:pt x="2060764" y="3167746"/>
                  <a:pt x="2065467" y="3171035"/>
                </a:cubicBezTo>
                <a:cubicBezTo>
                  <a:pt x="2074872" y="3177613"/>
                  <a:pt x="2076283" y="3185591"/>
                  <a:pt x="2069704" y="3194996"/>
                </a:cubicBezTo>
                <a:cubicBezTo>
                  <a:pt x="2063126" y="3204401"/>
                  <a:pt x="2055149" y="3205812"/>
                  <a:pt x="2045743" y="3199234"/>
                </a:cubicBezTo>
                <a:cubicBezTo>
                  <a:pt x="2036338" y="3192656"/>
                  <a:pt x="2034927" y="3184678"/>
                  <a:pt x="2041506" y="3175273"/>
                </a:cubicBezTo>
                <a:cubicBezTo>
                  <a:pt x="2044795" y="3170571"/>
                  <a:pt x="2048434" y="3167866"/>
                  <a:pt x="2052426" y="3167159"/>
                </a:cubicBezTo>
                <a:close/>
                <a:moveTo>
                  <a:pt x="2410529" y="3165614"/>
                </a:moveTo>
                <a:cubicBezTo>
                  <a:pt x="2414521" y="3164907"/>
                  <a:pt x="2418867" y="3166200"/>
                  <a:pt x="2423569" y="3169490"/>
                </a:cubicBezTo>
                <a:lnTo>
                  <a:pt x="2413708" y="3183588"/>
                </a:lnTo>
                <a:lnTo>
                  <a:pt x="2403846" y="3197689"/>
                </a:lnTo>
                <a:cubicBezTo>
                  <a:pt x="2394441" y="3191109"/>
                  <a:pt x="2393030" y="3183133"/>
                  <a:pt x="2399608" y="3173726"/>
                </a:cubicBezTo>
                <a:cubicBezTo>
                  <a:pt x="2402897" y="3169024"/>
                  <a:pt x="2406537" y="3166320"/>
                  <a:pt x="2410529" y="3165614"/>
                </a:cubicBezTo>
                <a:close/>
                <a:moveTo>
                  <a:pt x="6975777" y="3124382"/>
                </a:moveTo>
                <a:cubicBezTo>
                  <a:pt x="6979775" y="3123678"/>
                  <a:pt x="6984124" y="3124973"/>
                  <a:pt x="6988827" y="3128263"/>
                </a:cubicBezTo>
                <a:cubicBezTo>
                  <a:pt x="6998214" y="3134829"/>
                  <a:pt x="6999642" y="3142818"/>
                  <a:pt x="6993065" y="3152224"/>
                </a:cubicBezTo>
                <a:cubicBezTo>
                  <a:pt x="6986487" y="3161629"/>
                  <a:pt x="6978491" y="3163028"/>
                  <a:pt x="6969104" y="3156462"/>
                </a:cubicBezTo>
                <a:cubicBezTo>
                  <a:pt x="6959698" y="3149882"/>
                  <a:pt x="6958270" y="3141894"/>
                  <a:pt x="6964848" y="3132489"/>
                </a:cubicBezTo>
                <a:cubicBezTo>
                  <a:pt x="6968138" y="3127786"/>
                  <a:pt x="6971780" y="3125085"/>
                  <a:pt x="6975777" y="3124382"/>
                </a:cubicBezTo>
                <a:close/>
                <a:moveTo>
                  <a:pt x="2228995" y="3117387"/>
                </a:moveTo>
                <a:cubicBezTo>
                  <a:pt x="2238401" y="3123965"/>
                  <a:pt x="2239800" y="3131960"/>
                  <a:pt x="2233222" y="3141365"/>
                </a:cubicBezTo>
                <a:cubicBezTo>
                  <a:pt x="2226655" y="3150753"/>
                  <a:pt x="2218666" y="3152181"/>
                  <a:pt x="2209262" y="3145602"/>
                </a:cubicBezTo>
                <a:lnTo>
                  <a:pt x="2219122" y="3131503"/>
                </a:lnTo>
                <a:close/>
                <a:moveTo>
                  <a:pt x="1986478" y="3100038"/>
                </a:moveTo>
                <a:cubicBezTo>
                  <a:pt x="1989296" y="3098510"/>
                  <a:pt x="1995409" y="3101038"/>
                  <a:pt x="2004814" y="3107616"/>
                </a:cubicBezTo>
                <a:cubicBezTo>
                  <a:pt x="2014220" y="3114195"/>
                  <a:pt x="2023608" y="3120761"/>
                  <a:pt x="2033013" y="3127339"/>
                </a:cubicBezTo>
                <a:cubicBezTo>
                  <a:pt x="2042419" y="3133918"/>
                  <a:pt x="2039135" y="3138612"/>
                  <a:pt x="2023151" y="3141438"/>
                </a:cubicBezTo>
                <a:cubicBezTo>
                  <a:pt x="2007168" y="3144266"/>
                  <a:pt x="1995424" y="3136051"/>
                  <a:pt x="1987903" y="3116785"/>
                </a:cubicBezTo>
                <a:cubicBezTo>
                  <a:pt x="1984134" y="3107145"/>
                  <a:pt x="1983659" y="3101564"/>
                  <a:pt x="1986478" y="3100038"/>
                </a:cubicBezTo>
                <a:close/>
                <a:moveTo>
                  <a:pt x="6843229" y="3073677"/>
                </a:moveTo>
                <a:cubicBezTo>
                  <a:pt x="6847224" y="3072968"/>
                  <a:pt x="6851572" y="3074256"/>
                  <a:pt x="6856274" y="3077545"/>
                </a:cubicBezTo>
                <a:cubicBezTo>
                  <a:pt x="6865679" y="3084123"/>
                  <a:pt x="6867078" y="3092118"/>
                  <a:pt x="6860512" y="3101506"/>
                </a:cubicBezTo>
                <a:cubicBezTo>
                  <a:pt x="6853933" y="3110911"/>
                  <a:pt x="6845944" y="3112339"/>
                  <a:pt x="6836539" y="3105761"/>
                </a:cubicBezTo>
                <a:cubicBezTo>
                  <a:pt x="6827134" y="3099183"/>
                  <a:pt x="6825734" y="3091188"/>
                  <a:pt x="6832313" y="3081783"/>
                </a:cubicBezTo>
                <a:cubicBezTo>
                  <a:pt x="6835596" y="3077089"/>
                  <a:pt x="6839236" y="3074384"/>
                  <a:pt x="6843229" y="3073677"/>
                </a:cubicBezTo>
                <a:close/>
                <a:moveTo>
                  <a:pt x="2701118" y="3061696"/>
                </a:moveTo>
                <a:cubicBezTo>
                  <a:pt x="2709461" y="3062283"/>
                  <a:pt x="2718687" y="3067864"/>
                  <a:pt x="2728791" y="3078440"/>
                </a:cubicBezTo>
                <a:cubicBezTo>
                  <a:pt x="2749012" y="3099574"/>
                  <a:pt x="2772751" y="3140682"/>
                  <a:pt x="2800038" y="3201762"/>
                </a:cubicBezTo>
                <a:lnTo>
                  <a:pt x="2776065" y="3206015"/>
                </a:lnTo>
                <a:cubicBezTo>
                  <a:pt x="2691453" y="3146835"/>
                  <a:pt x="2659010" y="3103122"/>
                  <a:pt x="2678733" y="3074923"/>
                </a:cubicBezTo>
                <a:cubicBezTo>
                  <a:pt x="2685311" y="3065519"/>
                  <a:pt x="2692773" y="3061109"/>
                  <a:pt x="2701118" y="3061696"/>
                </a:cubicBezTo>
                <a:close/>
                <a:moveTo>
                  <a:pt x="2918401" y="3032534"/>
                </a:moveTo>
                <a:cubicBezTo>
                  <a:pt x="2934384" y="3029707"/>
                  <a:pt x="2955061" y="3030164"/>
                  <a:pt x="2980438" y="3033932"/>
                </a:cubicBezTo>
                <a:cubicBezTo>
                  <a:pt x="3039675" y="3089345"/>
                  <a:pt x="3059427" y="3131173"/>
                  <a:pt x="3039704" y="3159372"/>
                </a:cubicBezTo>
                <a:cubicBezTo>
                  <a:pt x="2960745" y="3132157"/>
                  <a:pt x="2920314" y="3089873"/>
                  <a:pt x="2918401" y="3032534"/>
                </a:cubicBezTo>
                <a:close/>
                <a:moveTo>
                  <a:pt x="2207801" y="2997553"/>
                </a:moveTo>
                <a:cubicBezTo>
                  <a:pt x="2241168" y="2999894"/>
                  <a:pt x="2263732" y="3005177"/>
                  <a:pt x="2275475" y="3013391"/>
                </a:cubicBezTo>
                <a:cubicBezTo>
                  <a:pt x="2287235" y="3021617"/>
                  <a:pt x="2288177" y="3032773"/>
                  <a:pt x="2278315" y="3046872"/>
                </a:cubicBezTo>
                <a:cubicBezTo>
                  <a:pt x="2271737" y="3056279"/>
                  <a:pt x="2249631" y="3047832"/>
                  <a:pt x="2212027" y="3021531"/>
                </a:cubicBezTo>
                <a:close/>
                <a:moveTo>
                  <a:pt x="9362666" y="2924665"/>
                </a:moveTo>
                <a:cubicBezTo>
                  <a:pt x="9366659" y="2923959"/>
                  <a:pt x="9371004" y="2925251"/>
                  <a:pt x="9375707" y="2928540"/>
                </a:cubicBezTo>
                <a:cubicBezTo>
                  <a:pt x="9385094" y="2935106"/>
                  <a:pt x="9386523" y="2943096"/>
                  <a:pt x="9379945" y="2952501"/>
                </a:cubicBezTo>
                <a:lnTo>
                  <a:pt x="9365845" y="2942639"/>
                </a:lnTo>
                <a:lnTo>
                  <a:pt x="9351746" y="2932778"/>
                </a:lnTo>
                <a:cubicBezTo>
                  <a:pt x="9355034" y="2928076"/>
                  <a:pt x="9358673" y="2925371"/>
                  <a:pt x="9362666" y="2924665"/>
                </a:cubicBezTo>
                <a:close/>
                <a:moveTo>
                  <a:pt x="2860200" y="2913071"/>
                </a:moveTo>
                <a:cubicBezTo>
                  <a:pt x="2864193" y="2912362"/>
                  <a:pt x="2868542" y="2913649"/>
                  <a:pt x="2873244" y="2916938"/>
                </a:cubicBezTo>
                <a:cubicBezTo>
                  <a:pt x="2882632" y="2923506"/>
                  <a:pt x="2884048" y="2931512"/>
                  <a:pt x="2877482" y="2940899"/>
                </a:cubicBezTo>
                <a:cubicBezTo>
                  <a:pt x="2870904" y="2950304"/>
                  <a:pt x="2862898" y="2951721"/>
                  <a:pt x="2853509" y="2945154"/>
                </a:cubicBezTo>
                <a:cubicBezTo>
                  <a:pt x="2844104" y="2938576"/>
                  <a:pt x="2842705" y="2930582"/>
                  <a:pt x="2849283" y="2921176"/>
                </a:cubicBezTo>
                <a:cubicBezTo>
                  <a:pt x="2852567" y="2916483"/>
                  <a:pt x="2856206" y="2913778"/>
                  <a:pt x="2860200" y="2913071"/>
                </a:cubicBezTo>
                <a:close/>
                <a:moveTo>
                  <a:pt x="6678554" y="2911250"/>
                </a:moveTo>
                <a:lnTo>
                  <a:pt x="6677170" y="2973271"/>
                </a:lnTo>
                <a:lnTo>
                  <a:pt x="6653197" y="2977526"/>
                </a:lnTo>
                <a:cubicBezTo>
                  <a:pt x="6634385" y="2964369"/>
                  <a:pt x="6631575" y="2948397"/>
                  <a:pt x="6644733" y="2929587"/>
                </a:cubicBezTo>
                <a:close/>
                <a:moveTo>
                  <a:pt x="2530610" y="2866313"/>
                </a:moveTo>
                <a:lnTo>
                  <a:pt x="2585627" y="2967809"/>
                </a:lnTo>
                <a:cubicBezTo>
                  <a:pt x="2600698" y="3006337"/>
                  <a:pt x="2589409" y="3012447"/>
                  <a:pt x="2551804" y="2986146"/>
                </a:cubicBezTo>
                <a:cubicBezTo>
                  <a:pt x="2486001" y="2940121"/>
                  <a:pt x="2478921" y="2900165"/>
                  <a:pt x="2530610" y="2866313"/>
                </a:cubicBezTo>
                <a:close/>
                <a:moveTo>
                  <a:pt x="1944089" y="2834127"/>
                </a:moveTo>
                <a:lnTo>
                  <a:pt x="2010359" y="2859457"/>
                </a:lnTo>
                <a:cubicBezTo>
                  <a:pt x="2038574" y="2879191"/>
                  <a:pt x="2054073" y="2897047"/>
                  <a:pt x="2056900" y="2913031"/>
                </a:cubicBezTo>
                <a:lnTo>
                  <a:pt x="1980762" y="2901772"/>
                </a:lnTo>
                <a:cubicBezTo>
                  <a:pt x="1961969" y="2888627"/>
                  <a:pt x="1949736" y="2866065"/>
                  <a:pt x="1944089" y="2834127"/>
                </a:cubicBezTo>
                <a:close/>
                <a:moveTo>
                  <a:pt x="9140204" y="2784820"/>
                </a:moveTo>
                <a:cubicBezTo>
                  <a:pt x="9140204" y="2784820"/>
                  <a:pt x="9152875" y="2786693"/>
                  <a:pt x="9178264" y="2790443"/>
                </a:cubicBezTo>
                <a:cubicBezTo>
                  <a:pt x="9197074" y="2803600"/>
                  <a:pt x="9207891" y="2818155"/>
                  <a:pt x="9210718" y="2834139"/>
                </a:cubicBezTo>
                <a:close/>
                <a:moveTo>
                  <a:pt x="6425765" y="2739687"/>
                </a:moveTo>
                <a:cubicBezTo>
                  <a:pt x="6429761" y="2738985"/>
                  <a:pt x="6434111" y="2740280"/>
                  <a:pt x="6438813" y="2743569"/>
                </a:cubicBezTo>
                <a:cubicBezTo>
                  <a:pt x="6448203" y="2750134"/>
                  <a:pt x="6449630" y="2758124"/>
                  <a:pt x="6443051" y="2767530"/>
                </a:cubicBezTo>
                <a:cubicBezTo>
                  <a:pt x="6436473" y="2776935"/>
                  <a:pt x="6428479" y="2778333"/>
                  <a:pt x="6419090" y="2771767"/>
                </a:cubicBezTo>
                <a:cubicBezTo>
                  <a:pt x="6409685" y="2765190"/>
                  <a:pt x="6408258" y="2757200"/>
                  <a:pt x="6414836" y="2747795"/>
                </a:cubicBezTo>
                <a:cubicBezTo>
                  <a:pt x="6418125" y="2743092"/>
                  <a:pt x="6421769" y="2740391"/>
                  <a:pt x="6425765" y="2739687"/>
                </a:cubicBezTo>
                <a:close/>
                <a:moveTo>
                  <a:pt x="6265018" y="2669260"/>
                </a:moveTo>
                <a:cubicBezTo>
                  <a:pt x="6269012" y="2668552"/>
                  <a:pt x="6273360" y="2669839"/>
                  <a:pt x="6278063" y="2673128"/>
                </a:cubicBezTo>
                <a:cubicBezTo>
                  <a:pt x="6287452" y="2679695"/>
                  <a:pt x="6288868" y="2687701"/>
                  <a:pt x="6282300" y="2697090"/>
                </a:cubicBezTo>
                <a:cubicBezTo>
                  <a:pt x="6275722" y="2706495"/>
                  <a:pt x="6267716" y="2707911"/>
                  <a:pt x="6258328" y="2701344"/>
                </a:cubicBezTo>
                <a:cubicBezTo>
                  <a:pt x="6248924" y="2694766"/>
                  <a:pt x="6247523" y="2686772"/>
                  <a:pt x="6254103" y="2677367"/>
                </a:cubicBezTo>
                <a:cubicBezTo>
                  <a:pt x="6257385" y="2672672"/>
                  <a:pt x="6261024" y="2669968"/>
                  <a:pt x="6265018" y="2669260"/>
                </a:cubicBezTo>
                <a:close/>
                <a:moveTo>
                  <a:pt x="3342638" y="2662454"/>
                </a:moveTo>
                <a:cubicBezTo>
                  <a:pt x="3345455" y="2660926"/>
                  <a:pt x="3351562" y="2663450"/>
                  <a:pt x="3360967" y="2670028"/>
                </a:cubicBezTo>
                <a:cubicBezTo>
                  <a:pt x="3389166" y="2689751"/>
                  <a:pt x="3395288" y="2701025"/>
                  <a:pt x="3379306" y="2703851"/>
                </a:cubicBezTo>
                <a:cubicBezTo>
                  <a:pt x="3363321" y="2706679"/>
                  <a:pt x="3351577" y="2698464"/>
                  <a:pt x="3344056" y="2679197"/>
                </a:cubicBezTo>
                <a:cubicBezTo>
                  <a:pt x="3340296" y="2669564"/>
                  <a:pt x="3339821" y="2663983"/>
                  <a:pt x="3342638" y="2662454"/>
                </a:cubicBezTo>
                <a:close/>
                <a:moveTo>
                  <a:pt x="8342122" y="2604664"/>
                </a:moveTo>
                <a:lnTo>
                  <a:pt x="8394282" y="2620149"/>
                </a:lnTo>
                <a:cubicBezTo>
                  <a:pt x="8431903" y="2646462"/>
                  <a:pt x="8453535" y="2675572"/>
                  <a:pt x="8459190" y="2707541"/>
                </a:cubicBezTo>
                <a:cubicBezTo>
                  <a:pt x="8452612" y="2716946"/>
                  <a:pt x="8446032" y="2726351"/>
                  <a:pt x="8439467" y="2735739"/>
                </a:cubicBezTo>
                <a:cubicBezTo>
                  <a:pt x="8379300" y="2721671"/>
                  <a:pt x="8346846" y="2677975"/>
                  <a:pt x="8342122" y="2604664"/>
                </a:cubicBezTo>
                <a:close/>
                <a:moveTo>
                  <a:pt x="5458861" y="2583209"/>
                </a:moveTo>
                <a:lnTo>
                  <a:pt x="5745173" y="2804460"/>
                </a:lnTo>
                <a:cubicBezTo>
                  <a:pt x="5773372" y="2824183"/>
                  <a:pt x="5806973" y="2851192"/>
                  <a:pt x="5846004" y="2885483"/>
                </a:cubicBezTo>
                <a:cubicBezTo>
                  <a:pt x="5885020" y="2919762"/>
                  <a:pt x="5913943" y="2943499"/>
                  <a:pt x="5932737" y="2956645"/>
                </a:cubicBezTo>
                <a:cubicBezTo>
                  <a:pt x="6017366" y="3015837"/>
                  <a:pt x="6062949" y="3040727"/>
                  <a:pt x="6069527" y="3031322"/>
                </a:cubicBezTo>
                <a:cubicBezTo>
                  <a:pt x="6082683" y="3012512"/>
                  <a:pt x="5990537" y="2934081"/>
                  <a:pt x="5793095" y="2795984"/>
                </a:cubicBezTo>
                <a:close/>
                <a:moveTo>
                  <a:pt x="5812738" y="2557686"/>
                </a:moveTo>
                <a:lnTo>
                  <a:pt x="5864914" y="2573183"/>
                </a:lnTo>
                <a:cubicBezTo>
                  <a:pt x="5902518" y="2599484"/>
                  <a:pt x="5918045" y="2617336"/>
                  <a:pt x="5911467" y="2626741"/>
                </a:cubicBezTo>
                <a:close/>
                <a:moveTo>
                  <a:pt x="6318889" y="2554681"/>
                </a:moveTo>
                <a:cubicBezTo>
                  <a:pt x="6328295" y="2561259"/>
                  <a:pt x="6329723" y="2569248"/>
                  <a:pt x="6323145" y="2578653"/>
                </a:cubicBezTo>
                <a:cubicBezTo>
                  <a:pt x="6316566" y="2588059"/>
                  <a:pt x="6308571" y="2589459"/>
                  <a:pt x="6299166" y="2582880"/>
                </a:cubicBezTo>
                <a:lnTo>
                  <a:pt x="6309029" y="2568780"/>
                </a:lnTo>
                <a:close/>
                <a:moveTo>
                  <a:pt x="3752515" y="2508086"/>
                </a:moveTo>
                <a:cubicBezTo>
                  <a:pt x="3756510" y="2507376"/>
                  <a:pt x="3760859" y="2508664"/>
                  <a:pt x="3765561" y="2511953"/>
                </a:cubicBezTo>
                <a:cubicBezTo>
                  <a:pt x="3774950" y="2518519"/>
                  <a:pt x="3776366" y="2526526"/>
                  <a:pt x="3769787" y="2535931"/>
                </a:cubicBezTo>
                <a:cubicBezTo>
                  <a:pt x="3763221" y="2545320"/>
                  <a:pt x="3755214" y="2546736"/>
                  <a:pt x="3745826" y="2540169"/>
                </a:cubicBezTo>
                <a:cubicBezTo>
                  <a:pt x="3736422" y="2533590"/>
                  <a:pt x="3735022" y="2525597"/>
                  <a:pt x="3741588" y="2516208"/>
                </a:cubicBezTo>
                <a:cubicBezTo>
                  <a:pt x="3744877" y="2511505"/>
                  <a:pt x="3748519" y="2508796"/>
                  <a:pt x="3752515" y="2508086"/>
                </a:cubicBezTo>
                <a:close/>
                <a:moveTo>
                  <a:pt x="8340663" y="2456614"/>
                </a:moveTo>
                <a:lnTo>
                  <a:pt x="8354762" y="2466476"/>
                </a:lnTo>
                <a:lnTo>
                  <a:pt x="8344889" y="2480593"/>
                </a:lnTo>
                <a:cubicBezTo>
                  <a:pt x="8335483" y="2474014"/>
                  <a:pt x="8334084" y="2466020"/>
                  <a:pt x="8340663" y="2456614"/>
                </a:cubicBezTo>
                <a:close/>
                <a:moveTo>
                  <a:pt x="5611058" y="2395629"/>
                </a:moveTo>
                <a:cubicBezTo>
                  <a:pt x="5629868" y="2408786"/>
                  <a:pt x="5643967" y="2418647"/>
                  <a:pt x="5653373" y="2425225"/>
                </a:cubicBezTo>
                <a:cubicBezTo>
                  <a:pt x="5662778" y="2431804"/>
                  <a:pt x="5659494" y="2436497"/>
                  <a:pt x="5643512" y="2439324"/>
                </a:cubicBezTo>
                <a:cubicBezTo>
                  <a:pt x="5595577" y="2447817"/>
                  <a:pt x="5576767" y="2434661"/>
                  <a:pt x="5587096" y="2399867"/>
                </a:cubicBezTo>
                <a:close/>
                <a:moveTo>
                  <a:pt x="3660806" y="2338934"/>
                </a:moveTo>
                <a:cubicBezTo>
                  <a:pt x="3664802" y="2338224"/>
                  <a:pt x="3669150" y="2339511"/>
                  <a:pt x="3673853" y="2342800"/>
                </a:cubicBezTo>
                <a:cubicBezTo>
                  <a:pt x="3683241" y="2349367"/>
                  <a:pt x="3684657" y="2357373"/>
                  <a:pt x="3678078" y="2366778"/>
                </a:cubicBezTo>
                <a:cubicBezTo>
                  <a:pt x="3671513" y="2376166"/>
                  <a:pt x="3663507" y="2377582"/>
                  <a:pt x="3654118" y="2371017"/>
                </a:cubicBezTo>
                <a:cubicBezTo>
                  <a:pt x="3644712" y="2364438"/>
                  <a:pt x="3643313" y="2356444"/>
                  <a:pt x="3649880" y="2347056"/>
                </a:cubicBezTo>
                <a:cubicBezTo>
                  <a:pt x="3653169" y="2342353"/>
                  <a:pt x="3656811" y="2339644"/>
                  <a:pt x="3660806" y="2338934"/>
                </a:cubicBezTo>
                <a:close/>
                <a:moveTo>
                  <a:pt x="8070235" y="2272728"/>
                </a:moveTo>
                <a:cubicBezTo>
                  <a:pt x="8076582" y="2273663"/>
                  <a:pt x="8086806" y="2279060"/>
                  <a:pt x="8100906" y="2288922"/>
                </a:cubicBezTo>
                <a:cubicBezTo>
                  <a:pt x="8129121" y="2308657"/>
                  <a:pt x="8135214" y="2319933"/>
                  <a:pt x="8119248" y="2322773"/>
                </a:cubicBezTo>
                <a:lnTo>
                  <a:pt x="8062832" y="2283315"/>
                </a:lnTo>
                <a:cubicBezTo>
                  <a:pt x="8061420" y="2275323"/>
                  <a:pt x="8063887" y="2271793"/>
                  <a:pt x="8070235" y="2272728"/>
                </a:cubicBezTo>
                <a:close/>
                <a:moveTo>
                  <a:pt x="4871175" y="2269294"/>
                </a:moveTo>
                <a:cubicBezTo>
                  <a:pt x="4851440" y="2271236"/>
                  <a:pt x="4851796" y="2295116"/>
                  <a:pt x="4872260" y="2340925"/>
                </a:cubicBezTo>
                <a:cubicBezTo>
                  <a:pt x="4900477" y="2360660"/>
                  <a:pt x="4921142" y="2361132"/>
                  <a:pt x="4934298" y="2342322"/>
                </a:cubicBezTo>
                <a:cubicBezTo>
                  <a:pt x="4947456" y="2323512"/>
                  <a:pt x="4935212" y="2300967"/>
                  <a:pt x="4897607" y="2274665"/>
                </a:cubicBezTo>
                <a:cubicBezTo>
                  <a:pt x="4886564" y="2270438"/>
                  <a:pt x="4877754" y="2268647"/>
                  <a:pt x="4871175" y="2269294"/>
                </a:cubicBezTo>
                <a:close/>
                <a:moveTo>
                  <a:pt x="5310794" y="2265688"/>
                </a:moveTo>
                <a:cubicBezTo>
                  <a:pt x="5319548" y="2265685"/>
                  <a:pt x="5326685" y="2266737"/>
                  <a:pt x="5332211" y="2268848"/>
                </a:cubicBezTo>
                <a:cubicBezTo>
                  <a:pt x="5343264" y="2273071"/>
                  <a:pt x="5347842" y="2281536"/>
                  <a:pt x="5345958" y="2294223"/>
                </a:cubicBezTo>
                <a:lnTo>
                  <a:pt x="5378413" y="2337919"/>
                </a:lnTo>
                <a:cubicBezTo>
                  <a:pt x="5362428" y="2340746"/>
                  <a:pt x="5340334" y="2332284"/>
                  <a:pt x="5312135" y="2312561"/>
                </a:cubicBezTo>
                <a:cubicBezTo>
                  <a:pt x="5274532" y="2286259"/>
                  <a:pt x="5263716" y="2271704"/>
                  <a:pt x="5279682" y="2268865"/>
                </a:cubicBezTo>
                <a:cubicBezTo>
                  <a:pt x="5291672" y="2266753"/>
                  <a:pt x="5302041" y="2265692"/>
                  <a:pt x="5310794" y="2265688"/>
                </a:cubicBezTo>
                <a:close/>
                <a:moveTo>
                  <a:pt x="11434323" y="2077130"/>
                </a:moveTo>
                <a:cubicBezTo>
                  <a:pt x="11437175" y="2078183"/>
                  <a:pt x="11439495" y="2080661"/>
                  <a:pt x="11441295" y="2084563"/>
                </a:cubicBezTo>
                <a:lnTo>
                  <a:pt x="11429587" y="2089954"/>
                </a:lnTo>
                <a:lnTo>
                  <a:pt x="11424195" y="2078247"/>
                </a:lnTo>
                <a:cubicBezTo>
                  <a:pt x="11428095" y="2076450"/>
                  <a:pt x="11431475" y="2076078"/>
                  <a:pt x="11434323" y="2077130"/>
                </a:cubicBezTo>
                <a:close/>
                <a:moveTo>
                  <a:pt x="5934858" y="2060309"/>
                </a:moveTo>
                <a:cubicBezTo>
                  <a:pt x="5938852" y="2059604"/>
                  <a:pt x="5947900" y="2064185"/>
                  <a:pt x="5962007" y="2074053"/>
                </a:cubicBezTo>
                <a:cubicBezTo>
                  <a:pt x="6015595" y="2097527"/>
                  <a:pt x="6067414" y="2128509"/>
                  <a:pt x="6117487" y="2167039"/>
                </a:cubicBezTo>
                <a:cubicBezTo>
                  <a:pt x="6167544" y="2205558"/>
                  <a:pt x="6215849" y="2251596"/>
                  <a:pt x="6262402" y="2305153"/>
                </a:cubicBezTo>
                <a:cubicBezTo>
                  <a:pt x="6302832" y="2347437"/>
                  <a:pt x="6309897" y="2387382"/>
                  <a:pt x="6283595" y="2424986"/>
                </a:cubicBezTo>
                <a:cubicBezTo>
                  <a:pt x="6270452" y="2443779"/>
                  <a:pt x="6245062" y="2440028"/>
                  <a:pt x="6207459" y="2413727"/>
                </a:cubicBezTo>
                <a:cubicBezTo>
                  <a:pt x="6188664" y="2400582"/>
                  <a:pt x="6174549" y="2390709"/>
                  <a:pt x="6165159" y="2384142"/>
                </a:cubicBezTo>
                <a:cubicBezTo>
                  <a:pt x="6155754" y="2377564"/>
                  <a:pt x="6159037" y="2372870"/>
                  <a:pt x="6175022" y="2370043"/>
                </a:cubicBezTo>
                <a:cubicBezTo>
                  <a:pt x="6190988" y="2367204"/>
                  <a:pt x="6195228" y="2356163"/>
                  <a:pt x="6187695" y="2336914"/>
                </a:cubicBezTo>
                <a:cubicBezTo>
                  <a:pt x="6180156" y="2317635"/>
                  <a:pt x="6166293" y="2297440"/>
                  <a:pt x="6146085" y="2276290"/>
                </a:cubicBezTo>
                <a:cubicBezTo>
                  <a:pt x="6125862" y="2255156"/>
                  <a:pt x="6096956" y="2231429"/>
                  <a:pt x="6059335" y="2205116"/>
                </a:cubicBezTo>
                <a:cubicBezTo>
                  <a:pt x="6002937" y="2165670"/>
                  <a:pt x="5962489" y="2123374"/>
                  <a:pt x="5938030" y="2078279"/>
                </a:cubicBezTo>
                <a:cubicBezTo>
                  <a:pt x="5931922" y="2067004"/>
                  <a:pt x="5930864" y="2061014"/>
                  <a:pt x="5934858" y="2060309"/>
                </a:cubicBezTo>
                <a:close/>
                <a:moveTo>
                  <a:pt x="7649623" y="1973282"/>
                </a:moveTo>
                <a:lnTo>
                  <a:pt x="7663722" y="1983145"/>
                </a:lnTo>
                <a:cubicBezTo>
                  <a:pt x="7657144" y="1992550"/>
                  <a:pt x="7649154" y="1993977"/>
                  <a:pt x="7639749" y="1987399"/>
                </a:cubicBezTo>
                <a:close/>
                <a:moveTo>
                  <a:pt x="7260451" y="1869111"/>
                </a:moveTo>
                <a:cubicBezTo>
                  <a:pt x="7269841" y="1875678"/>
                  <a:pt x="7271269" y="1883667"/>
                  <a:pt x="7264689" y="1893072"/>
                </a:cubicBezTo>
                <a:cubicBezTo>
                  <a:pt x="7258111" y="1902477"/>
                  <a:pt x="7250118" y="1903876"/>
                  <a:pt x="7240728" y="1897310"/>
                </a:cubicBezTo>
                <a:lnTo>
                  <a:pt x="7250590" y="1883211"/>
                </a:lnTo>
                <a:close/>
                <a:moveTo>
                  <a:pt x="9306606" y="1151551"/>
                </a:moveTo>
                <a:cubicBezTo>
                  <a:pt x="9309006" y="1151626"/>
                  <a:pt x="9312003" y="1155565"/>
                  <a:pt x="9315594" y="1163364"/>
                </a:cubicBezTo>
                <a:cubicBezTo>
                  <a:pt x="9326366" y="1186758"/>
                  <a:pt x="9326056" y="1196360"/>
                  <a:pt x="9314658" y="1192150"/>
                </a:cubicBezTo>
                <a:cubicBezTo>
                  <a:pt x="9303275" y="1187944"/>
                  <a:pt x="9298786" y="1178198"/>
                  <a:pt x="9301195" y="1162913"/>
                </a:cubicBezTo>
                <a:cubicBezTo>
                  <a:pt x="9302402" y="1155262"/>
                  <a:pt x="9304206" y="1151475"/>
                  <a:pt x="9306606" y="1151551"/>
                </a:cubicBezTo>
                <a:close/>
                <a:moveTo>
                  <a:pt x="9507420" y="394434"/>
                </a:moveTo>
                <a:cubicBezTo>
                  <a:pt x="9503517" y="396232"/>
                  <a:pt x="9512651" y="410932"/>
                  <a:pt x="9534807" y="438530"/>
                </a:cubicBezTo>
                <a:cubicBezTo>
                  <a:pt x="9552767" y="477535"/>
                  <a:pt x="9573449" y="491634"/>
                  <a:pt x="9596844" y="480863"/>
                </a:cubicBezTo>
                <a:cubicBezTo>
                  <a:pt x="9606747" y="471585"/>
                  <a:pt x="9607582" y="460558"/>
                  <a:pt x="9599347" y="447808"/>
                </a:cubicBezTo>
                <a:cubicBezTo>
                  <a:pt x="9591110" y="435059"/>
                  <a:pt x="9573816" y="420582"/>
                  <a:pt x="9547438" y="404360"/>
                </a:cubicBezTo>
                <a:cubicBezTo>
                  <a:pt x="9524656" y="395944"/>
                  <a:pt x="9511310" y="392643"/>
                  <a:pt x="9507420" y="394434"/>
                </a:cubicBezTo>
                <a:close/>
                <a:moveTo>
                  <a:pt x="9242826" y="19986"/>
                </a:moveTo>
                <a:cubicBezTo>
                  <a:pt x="9291985" y="44625"/>
                  <a:pt x="9345606" y="109739"/>
                  <a:pt x="9403677" y="215334"/>
                </a:cubicBezTo>
                <a:cubicBezTo>
                  <a:pt x="9462369" y="301736"/>
                  <a:pt x="9495616" y="343148"/>
                  <a:pt x="9503421" y="339555"/>
                </a:cubicBezTo>
                <a:cubicBezTo>
                  <a:pt x="9519021" y="332371"/>
                  <a:pt x="9560375" y="360603"/>
                  <a:pt x="9627484" y="424223"/>
                </a:cubicBezTo>
                <a:cubicBezTo>
                  <a:pt x="9698176" y="495653"/>
                  <a:pt x="9764052" y="597654"/>
                  <a:pt x="9825106" y="730244"/>
                </a:cubicBezTo>
                <a:cubicBezTo>
                  <a:pt x="9889748" y="870627"/>
                  <a:pt x="9918179" y="942611"/>
                  <a:pt x="9910375" y="946205"/>
                </a:cubicBezTo>
                <a:cubicBezTo>
                  <a:pt x="9902579" y="949794"/>
                  <a:pt x="9843880" y="863381"/>
                  <a:pt x="9734284" y="686976"/>
                </a:cubicBezTo>
                <a:cubicBezTo>
                  <a:pt x="9675602" y="600569"/>
                  <a:pt x="9640553" y="555271"/>
                  <a:pt x="9629164" y="551054"/>
                </a:cubicBezTo>
                <a:lnTo>
                  <a:pt x="9677649" y="656348"/>
                </a:lnTo>
                <a:cubicBezTo>
                  <a:pt x="9823768" y="891549"/>
                  <a:pt x="9910011" y="1017269"/>
                  <a:pt x="9936383" y="1033479"/>
                </a:cubicBezTo>
                <a:cubicBezTo>
                  <a:pt x="9959167" y="1041896"/>
                  <a:pt x="9980739" y="1057952"/>
                  <a:pt x="10001115" y="1081665"/>
                </a:cubicBezTo>
                <a:cubicBezTo>
                  <a:pt x="10021479" y="1105372"/>
                  <a:pt x="10040943" y="1127128"/>
                  <a:pt x="10059519" y="1146927"/>
                </a:cubicBezTo>
                <a:lnTo>
                  <a:pt x="10087383" y="1176643"/>
                </a:lnTo>
                <a:cubicBezTo>
                  <a:pt x="10095175" y="1173054"/>
                  <a:pt x="10103879" y="1171411"/>
                  <a:pt x="10113467" y="1171713"/>
                </a:cubicBezTo>
                <a:cubicBezTo>
                  <a:pt x="10123067" y="1172021"/>
                  <a:pt x="10131763" y="1170384"/>
                  <a:pt x="10139567" y="1166790"/>
                </a:cubicBezTo>
                <a:cubicBezTo>
                  <a:pt x="10147359" y="1163201"/>
                  <a:pt x="10168039" y="1177317"/>
                  <a:pt x="10201591" y="1209127"/>
                </a:cubicBezTo>
                <a:cubicBezTo>
                  <a:pt x="10227351" y="1244526"/>
                  <a:pt x="10265419" y="1255350"/>
                  <a:pt x="10315815" y="1241606"/>
                </a:cubicBezTo>
                <a:cubicBezTo>
                  <a:pt x="10342795" y="1238628"/>
                  <a:pt x="10363787" y="1243153"/>
                  <a:pt x="10378759" y="1255152"/>
                </a:cubicBezTo>
                <a:cubicBezTo>
                  <a:pt x="10393747" y="1267158"/>
                  <a:pt x="10406927" y="1275265"/>
                  <a:pt x="10418327" y="1279476"/>
                </a:cubicBezTo>
                <a:cubicBezTo>
                  <a:pt x="10444699" y="1295686"/>
                  <a:pt x="10449775" y="1316986"/>
                  <a:pt x="10433555" y="1343363"/>
                </a:cubicBezTo>
                <a:cubicBezTo>
                  <a:pt x="10410771" y="1334946"/>
                  <a:pt x="10402979" y="1338535"/>
                  <a:pt x="10410159" y="1354135"/>
                </a:cubicBezTo>
                <a:cubicBezTo>
                  <a:pt x="10424527" y="1385334"/>
                  <a:pt x="10497299" y="1481794"/>
                  <a:pt x="10628491" y="1643523"/>
                </a:cubicBezTo>
                <a:cubicBezTo>
                  <a:pt x="10759687" y="1805254"/>
                  <a:pt x="10839955" y="1907723"/>
                  <a:pt x="10869299" y="1950933"/>
                </a:cubicBezTo>
                <a:cubicBezTo>
                  <a:pt x="10965139" y="2076949"/>
                  <a:pt x="11016963" y="2138161"/>
                  <a:pt x="11024755" y="2134572"/>
                </a:cubicBezTo>
                <a:lnTo>
                  <a:pt x="11019371" y="2122875"/>
                </a:lnTo>
                <a:cubicBezTo>
                  <a:pt x="10994227" y="2068272"/>
                  <a:pt x="10924459" y="1968062"/>
                  <a:pt x="10810039" y="1822246"/>
                </a:cubicBezTo>
                <a:lnTo>
                  <a:pt x="10804655" y="1810550"/>
                </a:lnTo>
                <a:cubicBezTo>
                  <a:pt x="10823843" y="1811160"/>
                  <a:pt x="10844515" y="1825265"/>
                  <a:pt x="10866687" y="1852870"/>
                </a:cubicBezTo>
                <a:cubicBezTo>
                  <a:pt x="10918811" y="1904495"/>
                  <a:pt x="10956275" y="1934519"/>
                  <a:pt x="10979051" y="1942924"/>
                </a:cubicBezTo>
                <a:lnTo>
                  <a:pt x="10985363" y="1925842"/>
                </a:lnTo>
                <a:cubicBezTo>
                  <a:pt x="10978179" y="1910242"/>
                  <a:pt x="10963503" y="1888645"/>
                  <a:pt x="10941343" y="1861036"/>
                </a:cubicBezTo>
                <a:lnTo>
                  <a:pt x="10897327" y="1796230"/>
                </a:lnTo>
                <a:cubicBezTo>
                  <a:pt x="10912915" y="1789052"/>
                  <a:pt x="10934799" y="1795517"/>
                  <a:pt x="10962967" y="1815630"/>
                </a:cubicBezTo>
                <a:cubicBezTo>
                  <a:pt x="10991135" y="1835743"/>
                  <a:pt x="11008819" y="1853602"/>
                  <a:pt x="11015999" y="1869190"/>
                </a:cubicBezTo>
                <a:cubicBezTo>
                  <a:pt x="11030367" y="1900400"/>
                  <a:pt x="11048935" y="1920205"/>
                  <a:pt x="11071719" y="1928621"/>
                </a:cubicBezTo>
                <a:cubicBezTo>
                  <a:pt x="11105883" y="1941243"/>
                  <a:pt x="11117591" y="1935851"/>
                  <a:pt x="11106819" y="1912458"/>
                </a:cubicBezTo>
                <a:cubicBezTo>
                  <a:pt x="11099635" y="1896858"/>
                  <a:pt x="11077463" y="1869254"/>
                  <a:pt x="11040315" y="1829639"/>
                </a:cubicBezTo>
                <a:lnTo>
                  <a:pt x="10968443" y="1735129"/>
                </a:lnTo>
                <a:cubicBezTo>
                  <a:pt x="10999643" y="1720762"/>
                  <a:pt x="11087723" y="1788901"/>
                  <a:pt x="11232727" y="1939555"/>
                </a:cubicBezTo>
                <a:lnTo>
                  <a:pt x="11390027" y="2065625"/>
                </a:lnTo>
                <a:cubicBezTo>
                  <a:pt x="11374431" y="2072808"/>
                  <a:pt x="11379815" y="2084505"/>
                  <a:pt x="11406191" y="2100727"/>
                </a:cubicBezTo>
                <a:cubicBezTo>
                  <a:pt x="11421183" y="2112732"/>
                  <a:pt x="11454115" y="2163735"/>
                  <a:pt x="11504999" y="2253731"/>
                </a:cubicBezTo>
                <a:cubicBezTo>
                  <a:pt x="11555899" y="2343723"/>
                  <a:pt x="11588839" y="2394737"/>
                  <a:pt x="11603819" y="2406731"/>
                </a:cubicBezTo>
                <a:cubicBezTo>
                  <a:pt x="11611011" y="2422341"/>
                  <a:pt x="11608899" y="2428030"/>
                  <a:pt x="11597515" y="2423826"/>
                </a:cubicBezTo>
                <a:cubicBezTo>
                  <a:pt x="11529167" y="2398577"/>
                  <a:pt x="11533627" y="2439052"/>
                  <a:pt x="11610895" y="2545271"/>
                </a:cubicBezTo>
                <a:cubicBezTo>
                  <a:pt x="11614487" y="2553075"/>
                  <a:pt x="11637399" y="2587422"/>
                  <a:pt x="11679619" y="2648325"/>
                </a:cubicBezTo>
                <a:cubicBezTo>
                  <a:pt x="11721847" y="2709240"/>
                  <a:pt x="11755831" y="2757392"/>
                  <a:pt x="11781591" y="2792791"/>
                </a:cubicBezTo>
                <a:lnTo>
                  <a:pt x="11912727" y="3015999"/>
                </a:lnTo>
                <a:lnTo>
                  <a:pt x="11857011" y="2956579"/>
                </a:lnTo>
                <a:lnTo>
                  <a:pt x="11785123" y="2862063"/>
                </a:lnTo>
                <a:cubicBezTo>
                  <a:pt x="11844327" y="3052212"/>
                  <a:pt x="11897327" y="3136520"/>
                  <a:pt x="11944123" y="3114971"/>
                </a:cubicBezTo>
                <a:cubicBezTo>
                  <a:pt x="11959723" y="3107787"/>
                  <a:pt x="12009755" y="3165107"/>
                  <a:pt x="12094195" y="3286914"/>
                </a:cubicBezTo>
                <a:cubicBezTo>
                  <a:pt x="12221739" y="3502315"/>
                  <a:pt x="12260371" y="3555425"/>
                  <a:pt x="12210095" y="3446241"/>
                </a:cubicBezTo>
                <a:lnTo>
                  <a:pt x="12205635" y="3405747"/>
                </a:lnTo>
                <a:cubicBezTo>
                  <a:pt x="12221223" y="3398570"/>
                  <a:pt x="12296083" y="3520072"/>
                  <a:pt x="12430195" y="3770264"/>
                </a:cubicBezTo>
                <a:cubicBezTo>
                  <a:pt x="12444563" y="3801461"/>
                  <a:pt x="12484219" y="3882452"/>
                  <a:pt x="12549179" y="4013243"/>
                </a:cubicBezTo>
                <a:cubicBezTo>
                  <a:pt x="12565411" y="4045940"/>
                  <a:pt x="12580067" y="4075524"/>
                  <a:pt x="12593143" y="4101996"/>
                </a:cubicBezTo>
                <a:lnTo>
                  <a:pt x="12625455" y="4167668"/>
                </a:lnTo>
                <a:lnTo>
                  <a:pt x="12625455" y="4213624"/>
                </a:lnTo>
                <a:lnTo>
                  <a:pt x="12610407" y="4192411"/>
                </a:lnTo>
                <a:cubicBezTo>
                  <a:pt x="12568635" y="4132482"/>
                  <a:pt x="12507919" y="4041689"/>
                  <a:pt x="12428263" y="3920031"/>
                </a:cubicBezTo>
                <a:cubicBezTo>
                  <a:pt x="12268963" y="3676721"/>
                  <a:pt x="12174951" y="3523860"/>
                  <a:pt x="12146215" y="3461462"/>
                </a:cubicBezTo>
                <a:lnTo>
                  <a:pt x="12129123" y="3455157"/>
                </a:lnTo>
                <a:cubicBezTo>
                  <a:pt x="12128515" y="3474345"/>
                  <a:pt x="12130003" y="3487851"/>
                  <a:pt x="12133591" y="3495644"/>
                </a:cubicBezTo>
                <a:cubicBezTo>
                  <a:pt x="12139539" y="3549626"/>
                  <a:pt x="12187723" y="3664505"/>
                  <a:pt x="12278115" y="3840292"/>
                </a:cubicBezTo>
                <a:cubicBezTo>
                  <a:pt x="12441571" y="4133692"/>
                  <a:pt x="12543063" y="4323276"/>
                  <a:pt x="12582567" y="4409067"/>
                </a:cubicBezTo>
                <a:lnTo>
                  <a:pt x="12597795" y="4472953"/>
                </a:lnTo>
                <a:lnTo>
                  <a:pt x="12592403" y="4461245"/>
                </a:lnTo>
                <a:cubicBezTo>
                  <a:pt x="12562435" y="4437230"/>
                  <a:pt x="12522327" y="4370638"/>
                  <a:pt x="12472043" y="4261443"/>
                </a:cubicBezTo>
                <a:cubicBezTo>
                  <a:pt x="12364307" y="4027473"/>
                  <a:pt x="12302335" y="3923675"/>
                  <a:pt x="12286107" y="3950040"/>
                </a:cubicBezTo>
                <a:cubicBezTo>
                  <a:pt x="12278315" y="3953629"/>
                  <a:pt x="12201975" y="3818632"/>
                  <a:pt x="12057087" y="3545049"/>
                </a:cubicBezTo>
                <a:cubicBezTo>
                  <a:pt x="11843967" y="3123276"/>
                  <a:pt x="11725707" y="2917790"/>
                  <a:pt x="11702315" y="2928562"/>
                </a:cubicBezTo>
                <a:cubicBezTo>
                  <a:pt x="11698111" y="2939945"/>
                  <a:pt x="11699591" y="2953439"/>
                  <a:pt x="11706775" y="2969038"/>
                </a:cubicBezTo>
                <a:cubicBezTo>
                  <a:pt x="11713335" y="3003831"/>
                  <a:pt x="11717527" y="3023174"/>
                  <a:pt x="11719319" y="3027065"/>
                </a:cubicBezTo>
                <a:cubicBezTo>
                  <a:pt x="11721115" y="3030968"/>
                  <a:pt x="11712727" y="3023020"/>
                  <a:pt x="11694155" y="3003204"/>
                </a:cubicBezTo>
                <a:cubicBezTo>
                  <a:pt x="11773775" y="3155597"/>
                  <a:pt x="11801895" y="3237184"/>
                  <a:pt x="11778491" y="3247961"/>
                </a:cubicBezTo>
                <a:lnTo>
                  <a:pt x="11800039" y="3294760"/>
                </a:lnTo>
                <a:cubicBezTo>
                  <a:pt x="11861091" y="3427337"/>
                  <a:pt x="11923375" y="3521544"/>
                  <a:pt x="11986895" y="3577370"/>
                </a:cubicBezTo>
                <a:cubicBezTo>
                  <a:pt x="12042611" y="3636790"/>
                  <a:pt x="12070171" y="3676091"/>
                  <a:pt x="12069547" y="3695284"/>
                </a:cubicBezTo>
                <a:cubicBezTo>
                  <a:pt x="12068315" y="3733667"/>
                  <a:pt x="12056923" y="3729450"/>
                  <a:pt x="12035375" y="3682651"/>
                </a:cubicBezTo>
                <a:cubicBezTo>
                  <a:pt x="12017427" y="3643671"/>
                  <a:pt x="12004543" y="3625965"/>
                  <a:pt x="11996751" y="3629553"/>
                </a:cubicBezTo>
                <a:cubicBezTo>
                  <a:pt x="11973343" y="3640331"/>
                  <a:pt x="12015575" y="3701230"/>
                  <a:pt x="12123419" y="3812274"/>
                </a:cubicBezTo>
                <a:cubicBezTo>
                  <a:pt x="12127003" y="3820069"/>
                  <a:pt x="12141527" y="3846467"/>
                  <a:pt x="12166979" y="3891468"/>
                </a:cubicBezTo>
                <a:cubicBezTo>
                  <a:pt x="12192419" y="3936474"/>
                  <a:pt x="12225947" y="3999015"/>
                  <a:pt x="12267559" y="4079105"/>
                </a:cubicBezTo>
                <a:cubicBezTo>
                  <a:pt x="12309171" y="4159208"/>
                  <a:pt x="12344339" y="4230442"/>
                  <a:pt x="12373071" y="4292839"/>
                </a:cubicBezTo>
                <a:cubicBezTo>
                  <a:pt x="12432939" y="4402337"/>
                  <a:pt x="12492175" y="4509173"/>
                  <a:pt x="12550779" y="4613346"/>
                </a:cubicBezTo>
                <a:lnTo>
                  <a:pt x="12625455" y="4744113"/>
                </a:lnTo>
                <a:lnTo>
                  <a:pt x="12625455" y="4782589"/>
                </a:lnTo>
                <a:lnTo>
                  <a:pt x="12566811" y="4669331"/>
                </a:lnTo>
                <a:cubicBezTo>
                  <a:pt x="12495863" y="4534508"/>
                  <a:pt x="12428279" y="4412757"/>
                  <a:pt x="12364059" y="4304085"/>
                </a:cubicBezTo>
                <a:cubicBezTo>
                  <a:pt x="12278439" y="4159170"/>
                  <a:pt x="12223923" y="4092117"/>
                  <a:pt x="12200531" y="4102888"/>
                </a:cubicBezTo>
                <a:cubicBezTo>
                  <a:pt x="12177127" y="4113666"/>
                  <a:pt x="12197751" y="4189244"/>
                  <a:pt x="12262395" y="4329627"/>
                </a:cubicBezTo>
                <a:cubicBezTo>
                  <a:pt x="12319855" y="4454411"/>
                  <a:pt x="12383011" y="4581299"/>
                  <a:pt x="12451863" y="4710293"/>
                </a:cubicBezTo>
                <a:lnTo>
                  <a:pt x="12625455" y="5015575"/>
                </a:lnTo>
                <a:lnTo>
                  <a:pt x="12625455" y="10567733"/>
                </a:lnTo>
                <a:lnTo>
                  <a:pt x="4177480" y="10567733"/>
                </a:lnTo>
                <a:lnTo>
                  <a:pt x="4080446" y="10547661"/>
                </a:lnTo>
                <a:cubicBezTo>
                  <a:pt x="3995628" y="10531764"/>
                  <a:pt x="3927890" y="10518643"/>
                  <a:pt x="3877249" y="10508292"/>
                </a:cubicBezTo>
                <a:cubicBezTo>
                  <a:pt x="3826596" y="10497935"/>
                  <a:pt x="3788909" y="10489126"/>
                  <a:pt x="3764192" y="10481887"/>
                </a:cubicBezTo>
                <a:cubicBezTo>
                  <a:pt x="3722994" y="10469824"/>
                  <a:pt x="3673801" y="10462133"/>
                  <a:pt x="3616625" y="10458809"/>
                </a:cubicBezTo>
                <a:cubicBezTo>
                  <a:pt x="3559437" y="10455480"/>
                  <a:pt x="3520904" y="10441958"/>
                  <a:pt x="3501010" y="10418251"/>
                </a:cubicBezTo>
                <a:cubicBezTo>
                  <a:pt x="3470463" y="10400352"/>
                  <a:pt x="3039059" y="10269546"/>
                  <a:pt x="2206788" y="10025832"/>
                </a:cubicBezTo>
                <a:cubicBezTo>
                  <a:pt x="1481644" y="9813487"/>
                  <a:pt x="1120287" y="9703207"/>
                  <a:pt x="1122704" y="9694960"/>
                </a:cubicBezTo>
                <a:cubicBezTo>
                  <a:pt x="1125114" y="9686724"/>
                  <a:pt x="1525463" y="9786065"/>
                  <a:pt x="2323765" y="9992983"/>
                </a:cubicBezTo>
                <a:cubicBezTo>
                  <a:pt x="2753666" y="10083094"/>
                  <a:pt x="3059977" y="10137001"/>
                  <a:pt x="3242669" y="10154710"/>
                </a:cubicBezTo>
                <a:cubicBezTo>
                  <a:pt x="3311007" y="10165780"/>
                  <a:pt x="3354621" y="10169598"/>
                  <a:pt x="3373513" y="10166189"/>
                </a:cubicBezTo>
                <a:cubicBezTo>
                  <a:pt x="3400645" y="10165179"/>
                  <a:pt x="3397725" y="10159862"/>
                  <a:pt x="3364763" y="10150209"/>
                </a:cubicBezTo>
                <a:cubicBezTo>
                  <a:pt x="3340046" y="10142970"/>
                  <a:pt x="3298848" y="10130907"/>
                  <a:pt x="3241167" y="10114017"/>
                </a:cubicBezTo>
                <a:lnTo>
                  <a:pt x="3142290" y="10085062"/>
                </a:lnTo>
                <a:cubicBezTo>
                  <a:pt x="3101079" y="10072995"/>
                  <a:pt x="3069323" y="10059217"/>
                  <a:pt x="3047022" y="10043734"/>
                </a:cubicBezTo>
                <a:cubicBezTo>
                  <a:pt x="3024716" y="10028261"/>
                  <a:pt x="3001195" y="10016896"/>
                  <a:pt x="2976479" y="10009658"/>
                </a:cubicBezTo>
                <a:cubicBezTo>
                  <a:pt x="2918799" y="9992767"/>
                  <a:pt x="2864024" y="9981204"/>
                  <a:pt x="2812180" y="9974965"/>
                </a:cubicBezTo>
                <a:cubicBezTo>
                  <a:pt x="2667264" y="9950424"/>
                  <a:pt x="2593607" y="9942273"/>
                  <a:pt x="2591193" y="9950520"/>
                </a:cubicBezTo>
                <a:cubicBezTo>
                  <a:pt x="2586367" y="9967002"/>
                  <a:pt x="2509794" y="9953520"/>
                  <a:pt x="2361470" y="9910086"/>
                </a:cubicBezTo>
                <a:lnTo>
                  <a:pt x="2167320" y="9839814"/>
                </a:lnTo>
                <a:cubicBezTo>
                  <a:pt x="2186214" y="9836407"/>
                  <a:pt x="2197818" y="9819671"/>
                  <a:pt x="2202152" y="9789626"/>
                </a:cubicBezTo>
                <a:cubicBezTo>
                  <a:pt x="2206472" y="9759580"/>
                  <a:pt x="2200386" y="9742141"/>
                  <a:pt x="2183918" y="9737317"/>
                </a:cubicBezTo>
                <a:cubicBezTo>
                  <a:pt x="2167436" y="9732491"/>
                  <a:pt x="2168644" y="9728368"/>
                  <a:pt x="2187537" y="9724959"/>
                </a:cubicBezTo>
                <a:cubicBezTo>
                  <a:pt x="2241796" y="9722954"/>
                  <a:pt x="2244211" y="9714707"/>
                  <a:pt x="2194777" y="9700231"/>
                </a:cubicBezTo>
                <a:cubicBezTo>
                  <a:pt x="2172460" y="9684754"/>
                  <a:pt x="2162518" y="9672889"/>
                  <a:pt x="2164929" y="9664655"/>
                </a:cubicBezTo>
                <a:cubicBezTo>
                  <a:pt x="2183825" y="9661233"/>
                  <a:pt x="2238346" y="9666020"/>
                  <a:pt x="2328486" y="9678997"/>
                </a:cubicBezTo>
                <a:cubicBezTo>
                  <a:pt x="2418625" y="9691974"/>
                  <a:pt x="2474353" y="9692638"/>
                  <a:pt x="2495649" y="9680978"/>
                </a:cubicBezTo>
                <a:cubicBezTo>
                  <a:pt x="2506311" y="9675146"/>
                  <a:pt x="2499873" y="9666559"/>
                  <a:pt x="2476364" y="9655197"/>
                </a:cubicBezTo>
                <a:cubicBezTo>
                  <a:pt x="2452855" y="9643837"/>
                  <a:pt x="2362814" y="9615232"/>
                  <a:pt x="2206244" y="9569384"/>
                </a:cubicBezTo>
                <a:cubicBezTo>
                  <a:pt x="2000242" y="9509059"/>
                  <a:pt x="1886578" y="9484730"/>
                  <a:pt x="1865283" y="9496388"/>
                </a:cubicBezTo>
                <a:cubicBezTo>
                  <a:pt x="1852209" y="9510455"/>
                  <a:pt x="1808599" y="9506625"/>
                  <a:pt x="1734439" y="9484909"/>
                </a:cubicBezTo>
                <a:cubicBezTo>
                  <a:pt x="1684993" y="9470429"/>
                  <a:pt x="1539376" y="9463579"/>
                  <a:pt x="1297587" y="9464354"/>
                </a:cubicBezTo>
                <a:lnTo>
                  <a:pt x="1169754" y="9534278"/>
                </a:lnTo>
                <a:cubicBezTo>
                  <a:pt x="1174581" y="9517797"/>
                  <a:pt x="1159307" y="9508847"/>
                  <a:pt x="1123928" y="9507442"/>
                </a:cubicBezTo>
                <a:cubicBezTo>
                  <a:pt x="1036693" y="9499791"/>
                  <a:pt x="1041027" y="9469748"/>
                  <a:pt x="1136906" y="9417303"/>
                </a:cubicBezTo>
                <a:cubicBezTo>
                  <a:pt x="1200817" y="9382332"/>
                  <a:pt x="1257012" y="9358521"/>
                  <a:pt x="1305447" y="9345868"/>
                </a:cubicBezTo>
                <a:lnTo>
                  <a:pt x="1181842" y="9309674"/>
                </a:lnTo>
                <a:cubicBezTo>
                  <a:pt x="1008790" y="9258998"/>
                  <a:pt x="925887" y="9221304"/>
                  <a:pt x="933129" y="9196576"/>
                </a:cubicBezTo>
                <a:cubicBezTo>
                  <a:pt x="940366" y="9171860"/>
                  <a:pt x="953442" y="9157792"/>
                  <a:pt x="972323" y="9154381"/>
                </a:cubicBezTo>
                <a:cubicBezTo>
                  <a:pt x="971326" y="9127241"/>
                  <a:pt x="970824" y="9113674"/>
                  <a:pt x="970824" y="9113674"/>
                </a:cubicBezTo>
                <a:cubicBezTo>
                  <a:pt x="954355" y="9108852"/>
                  <a:pt x="936665" y="9108149"/>
                  <a:pt x="917772" y="9111558"/>
                </a:cubicBezTo>
                <a:cubicBezTo>
                  <a:pt x="898875" y="9114978"/>
                  <a:pt x="879981" y="9118387"/>
                  <a:pt x="861085" y="9121808"/>
                </a:cubicBezTo>
                <a:cubicBezTo>
                  <a:pt x="842192" y="9125215"/>
                  <a:pt x="823295" y="9128637"/>
                  <a:pt x="804403" y="9132045"/>
                </a:cubicBezTo>
                <a:cubicBezTo>
                  <a:pt x="785519" y="9135469"/>
                  <a:pt x="773148" y="9131847"/>
                  <a:pt x="767328" y="9121188"/>
                </a:cubicBezTo>
                <a:cubicBezTo>
                  <a:pt x="761504" y="9110541"/>
                  <a:pt x="762206" y="9092853"/>
                  <a:pt x="769448" y="9068123"/>
                </a:cubicBezTo>
                <a:cubicBezTo>
                  <a:pt x="783925" y="9018691"/>
                  <a:pt x="799401" y="8996373"/>
                  <a:pt x="815882" y="9001200"/>
                </a:cubicBezTo>
                <a:cubicBezTo>
                  <a:pt x="840598" y="9008437"/>
                  <a:pt x="850543" y="9020303"/>
                  <a:pt x="845716" y="9036785"/>
                </a:cubicBezTo>
                <a:cubicBezTo>
                  <a:pt x="843303" y="9045020"/>
                  <a:pt x="875059" y="9058797"/>
                  <a:pt x="940986" y="9078102"/>
                </a:cubicBezTo>
                <a:cubicBezTo>
                  <a:pt x="1006903" y="9097403"/>
                  <a:pt x="1082480" y="9083745"/>
                  <a:pt x="1167712" y="9037124"/>
                </a:cubicBezTo>
                <a:lnTo>
                  <a:pt x="1118269" y="9022645"/>
                </a:lnTo>
                <a:cubicBezTo>
                  <a:pt x="1068823" y="9008166"/>
                  <a:pt x="1063000" y="8997520"/>
                  <a:pt x="1100789" y="8990691"/>
                </a:cubicBezTo>
                <a:lnTo>
                  <a:pt x="1129124" y="8985571"/>
                </a:lnTo>
                <a:cubicBezTo>
                  <a:pt x="1131540" y="8977324"/>
                  <a:pt x="997986" y="8929273"/>
                  <a:pt x="728467" y="8841409"/>
                </a:cubicBezTo>
                <a:lnTo>
                  <a:pt x="327815" y="8697237"/>
                </a:lnTo>
                <a:lnTo>
                  <a:pt x="476137" y="8740671"/>
                </a:lnTo>
                <a:cubicBezTo>
                  <a:pt x="616237" y="8781697"/>
                  <a:pt x="688675" y="8793968"/>
                  <a:pt x="693502" y="8777486"/>
                </a:cubicBezTo>
                <a:cubicBezTo>
                  <a:pt x="679447" y="8764416"/>
                  <a:pt x="655922" y="8753064"/>
                  <a:pt x="622960" y="8743410"/>
                </a:cubicBezTo>
                <a:cubicBezTo>
                  <a:pt x="458166" y="8695155"/>
                  <a:pt x="273250" y="8654422"/>
                  <a:pt x="68255" y="8621230"/>
                </a:cubicBezTo>
                <a:cubicBezTo>
                  <a:pt x="16396" y="8614998"/>
                  <a:pt x="-5907" y="8599514"/>
                  <a:pt x="1330" y="8574798"/>
                </a:cubicBezTo>
                <a:cubicBezTo>
                  <a:pt x="8572" y="8550069"/>
                  <a:pt x="20427" y="8540122"/>
                  <a:pt x="36908" y="8544949"/>
                </a:cubicBezTo>
                <a:cubicBezTo>
                  <a:pt x="61624" y="8552185"/>
                  <a:pt x="75200" y="8551696"/>
                  <a:pt x="77614" y="8543449"/>
                </a:cubicBezTo>
                <a:cubicBezTo>
                  <a:pt x="80024" y="8535216"/>
                  <a:pt x="134789" y="8546774"/>
                  <a:pt x="241913" y="8578144"/>
                </a:cubicBezTo>
                <a:lnTo>
                  <a:pt x="414955" y="8628816"/>
                </a:lnTo>
                <a:cubicBezTo>
                  <a:pt x="703365" y="8713271"/>
                  <a:pt x="859629" y="8714299"/>
                  <a:pt x="883759" y="8631891"/>
                </a:cubicBezTo>
                <a:cubicBezTo>
                  <a:pt x="890998" y="8607174"/>
                  <a:pt x="921761" y="8593810"/>
                  <a:pt x="976020" y="8591804"/>
                </a:cubicBezTo>
                <a:cubicBezTo>
                  <a:pt x="1011395" y="8593221"/>
                  <a:pt x="1030291" y="8589801"/>
                  <a:pt x="1032702" y="8581566"/>
                </a:cubicBezTo>
                <a:cubicBezTo>
                  <a:pt x="1035114" y="8573331"/>
                  <a:pt x="1003359" y="8559556"/>
                  <a:pt x="937445" y="8540254"/>
                </a:cubicBezTo>
                <a:cubicBezTo>
                  <a:pt x="838553" y="8511295"/>
                  <a:pt x="746715" y="8488879"/>
                  <a:pt x="661895" y="8472983"/>
                </a:cubicBezTo>
                <a:cubicBezTo>
                  <a:pt x="423938" y="8430138"/>
                  <a:pt x="268373" y="8411432"/>
                  <a:pt x="195210" y="8416843"/>
                </a:cubicBezTo>
                <a:cubicBezTo>
                  <a:pt x="90087" y="8439746"/>
                  <a:pt x="41147" y="8438833"/>
                  <a:pt x="48383" y="8414115"/>
                </a:cubicBezTo>
                <a:cubicBezTo>
                  <a:pt x="53210" y="8397635"/>
                  <a:pt x="67982" y="8393006"/>
                  <a:pt x="92700" y="8400243"/>
                </a:cubicBezTo>
                <a:cubicBezTo>
                  <a:pt x="133898" y="8412307"/>
                  <a:pt x="162246" y="8407190"/>
                  <a:pt x="177719" y="8384886"/>
                </a:cubicBezTo>
                <a:cubicBezTo>
                  <a:pt x="180133" y="8376638"/>
                  <a:pt x="167775" y="8373020"/>
                  <a:pt x="140643" y="8374030"/>
                </a:cubicBezTo>
                <a:cubicBezTo>
                  <a:pt x="61656" y="8368794"/>
                  <a:pt x="52907" y="8352802"/>
                  <a:pt x="114417" y="8326083"/>
                </a:cubicBezTo>
                <a:cubicBezTo>
                  <a:pt x="143971" y="8316842"/>
                  <a:pt x="142260" y="8307400"/>
                  <a:pt x="109296" y="8297747"/>
                </a:cubicBezTo>
                <a:lnTo>
                  <a:pt x="72208" y="8286887"/>
                </a:lnTo>
                <a:cubicBezTo>
                  <a:pt x="123072" y="8265992"/>
                  <a:pt x="207391" y="8268310"/>
                  <a:pt x="325162" y="8293856"/>
                </a:cubicBezTo>
                <a:cubicBezTo>
                  <a:pt x="428867" y="8306329"/>
                  <a:pt x="481930" y="8308450"/>
                  <a:pt x="484347" y="8300203"/>
                </a:cubicBezTo>
                <a:cubicBezTo>
                  <a:pt x="489170" y="8283722"/>
                  <a:pt x="537620" y="8271072"/>
                  <a:pt x="629669" y="8262238"/>
                </a:cubicBezTo>
                <a:cubicBezTo>
                  <a:pt x="729962" y="8255829"/>
                  <a:pt x="850147" y="8273128"/>
                  <a:pt x="990236" y="8314150"/>
                </a:cubicBezTo>
                <a:cubicBezTo>
                  <a:pt x="1138558" y="8357584"/>
                  <a:pt x="1211514" y="8383413"/>
                  <a:pt x="1209102" y="8391659"/>
                </a:cubicBezTo>
                <a:cubicBezTo>
                  <a:pt x="1206689" y="8399893"/>
                  <a:pt x="1102973" y="8387418"/>
                  <a:pt x="897964" y="8354233"/>
                </a:cubicBezTo>
                <a:cubicBezTo>
                  <a:pt x="794263" y="8341749"/>
                  <a:pt x="737083" y="8338436"/>
                  <a:pt x="726427" y="8344256"/>
                </a:cubicBezTo>
                <a:lnTo>
                  <a:pt x="837674" y="8376832"/>
                </a:lnTo>
                <a:cubicBezTo>
                  <a:pt x="1111010" y="8421083"/>
                  <a:pt x="1262460" y="8438597"/>
                  <a:pt x="1292002" y="8429352"/>
                </a:cubicBezTo>
                <a:cubicBezTo>
                  <a:pt x="1313310" y="8417698"/>
                  <a:pt x="1339584" y="8411974"/>
                  <a:pt x="1370851" y="8412175"/>
                </a:cubicBezTo>
                <a:cubicBezTo>
                  <a:pt x="1402102" y="8412385"/>
                  <a:pt x="1431291" y="8411993"/>
                  <a:pt x="1458423" y="8410984"/>
                </a:cubicBezTo>
                <a:lnTo>
                  <a:pt x="1499129" y="8409486"/>
                </a:lnTo>
                <a:cubicBezTo>
                  <a:pt x="1501541" y="8401251"/>
                  <a:pt x="1506017" y="8393608"/>
                  <a:pt x="1512538" y="8386577"/>
                </a:cubicBezTo>
                <a:cubicBezTo>
                  <a:pt x="1519077" y="8379536"/>
                  <a:pt x="1523550" y="8371905"/>
                  <a:pt x="1525965" y="8363658"/>
                </a:cubicBezTo>
                <a:cubicBezTo>
                  <a:pt x="1528375" y="8355424"/>
                  <a:pt x="1552600" y="8349100"/>
                  <a:pt x="1598624" y="8344682"/>
                </a:cubicBezTo>
                <a:cubicBezTo>
                  <a:pt x="1642237" y="8348500"/>
                  <a:pt x="1675399" y="8326897"/>
                  <a:pt x="1698125" y="8279868"/>
                </a:cubicBezTo>
                <a:cubicBezTo>
                  <a:pt x="1713598" y="8257561"/>
                  <a:pt x="1730794" y="8244703"/>
                  <a:pt x="1749676" y="8241291"/>
                </a:cubicBezTo>
                <a:cubicBezTo>
                  <a:pt x="1768572" y="8237870"/>
                  <a:pt x="1783341" y="8233254"/>
                  <a:pt x="1794004" y="8227422"/>
                </a:cubicBezTo>
                <a:cubicBezTo>
                  <a:pt x="1823547" y="8218179"/>
                  <a:pt x="1842943" y="8228336"/>
                  <a:pt x="1852185" y="8257890"/>
                </a:cubicBezTo>
                <a:cubicBezTo>
                  <a:pt x="1830876" y="8269546"/>
                  <a:pt x="1828465" y="8277781"/>
                  <a:pt x="1844947" y="8282606"/>
                </a:cubicBezTo>
                <a:cubicBezTo>
                  <a:pt x="1877909" y="8292260"/>
                  <a:pt x="1998446" y="8300720"/>
                  <a:pt x="2206570" y="8307981"/>
                </a:cubicBezTo>
                <a:cubicBezTo>
                  <a:pt x="2414693" y="8315241"/>
                  <a:pt x="2544683" y="8321993"/>
                  <a:pt x="2596539" y="8328237"/>
                </a:cubicBezTo>
                <a:cubicBezTo>
                  <a:pt x="2754515" y="8338707"/>
                  <a:pt x="2834710" y="8339819"/>
                  <a:pt x="2837121" y="8331584"/>
                </a:cubicBezTo>
                <a:lnTo>
                  <a:pt x="2824763" y="8327965"/>
                </a:lnTo>
                <a:cubicBezTo>
                  <a:pt x="2767071" y="8311070"/>
                  <a:pt x="2645681" y="8297883"/>
                  <a:pt x="2460574" y="8288423"/>
                </a:cubicBezTo>
                <a:lnTo>
                  <a:pt x="2448216" y="8284803"/>
                </a:lnTo>
                <a:cubicBezTo>
                  <a:pt x="2461277" y="8270733"/>
                  <a:pt x="2485490" y="8264404"/>
                  <a:pt x="2520867" y="8265811"/>
                </a:cubicBezTo>
                <a:cubicBezTo>
                  <a:pt x="2594032" y="8260399"/>
                  <a:pt x="2641276" y="8251862"/>
                  <a:pt x="2662572" y="8240203"/>
                </a:cubicBezTo>
                <a:lnTo>
                  <a:pt x="2653832" y="8224227"/>
                </a:lnTo>
                <a:cubicBezTo>
                  <a:pt x="2637351" y="8219400"/>
                  <a:pt x="2611428" y="8216286"/>
                  <a:pt x="2576052" y="8214867"/>
                </a:cubicBezTo>
                <a:lnTo>
                  <a:pt x="2498272" y="8205509"/>
                </a:lnTo>
                <a:cubicBezTo>
                  <a:pt x="2503094" y="8189039"/>
                  <a:pt x="2522341" y="8176781"/>
                  <a:pt x="2556007" y="8168744"/>
                </a:cubicBezTo>
                <a:cubicBezTo>
                  <a:pt x="2589673" y="8160708"/>
                  <a:pt x="2614755" y="8159099"/>
                  <a:pt x="2631225" y="8163920"/>
                </a:cubicBezTo>
                <a:cubicBezTo>
                  <a:pt x="2664201" y="8173578"/>
                  <a:pt x="2691328" y="8172580"/>
                  <a:pt x="2712636" y="8160925"/>
                </a:cubicBezTo>
                <a:cubicBezTo>
                  <a:pt x="2744590" y="8143447"/>
                  <a:pt x="2748214" y="8131076"/>
                  <a:pt x="2723497" y="8123837"/>
                </a:cubicBezTo>
                <a:cubicBezTo>
                  <a:pt x="2715256" y="8121425"/>
                  <a:pt x="2702291" y="8119867"/>
                  <a:pt x="2684602" y="8119162"/>
                </a:cubicBezTo>
                <a:lnTo>
                  <a:pt x="2621790" y="8119580"/>
                </a:lnTo>
                <a:lnTo>
                  <a:pt x="2626747" y="8126260"/>
                </a:lnTo>
                <a:cubicBezTo>
                  <a:pt x="2627450" y="8130258"/>
                  <a:pt x="2626156" y="8134608"/>
                  <a:pt x="2622866" y="8139311"/>
                </a:cubicBezTo>
                <a:cubicBezTo>
                  <a:pt x="2616300" y="8148699"/>
                  <a:pt x="2608312" y="8150127"/>
                  <a:pt x="2598905" y="8143549"/>
                </a:cubicBezTo>
                <a:cubicBezTo>
                  <a:pt x="2589500" y="8136971"/>
                  <a:pt x="2588101" y="8128976"/>
                  <a:pt x="2594668" y="8119587"/>
                </a:cubicBezTo>
                <a:lnTo>
                  <a:pt x="2596502" y="8118225"/>
                </a:lnTo>
                <a:lnTo>
                  <a:pt x="2498892" y="8111752"/>
                </a:lnTo>
                <a:cubicBezTo>
                  <a:pt x="2508543" y="8078789"/>
                  <a:pt x="2617774" y="8057103"/>
                  <a:pt x="2826612" y="8046677"/>
                </a:cubicBezTo>
                <a:lnTo>
                  <a:pt x="3024987" y="8010828"/>
                </a:lnTo>
                <a:cubicBezTo>
                  <a:pt x="3020161" y="8027310"/>
                  <a:pt x="3032520" y="8030929"/>
                  <a:pt x="3062074" y="8021689"/>
                </a:cubicBezTo>
                <a:cubicBezTo>
                  <a:pt x="3080971" y="8018267"/>
                  <a:pt x="3141062" y="8026923"/>
                  <a:pt x="3242351" y="8047644"/>
                </a:cubicBezTo>
                <a:cubicBezTo>
                  <a:pt x="3343644" y="8068350"/>
                  <a:pt x="3403748" y="8077010"/>
                  <a:pt x="3422633" y="8073586"/>
                </a:cubicBezTo>
                <a:cubicBezTo>
                  <a:pt x="3439126" y="8078416"/>
                  <a:pt x="3442030" y="8083744"/>
                  <a:pt x="3431384" y="8089567"/>
                </a:cubicBezTo>
                <a:cubicBezTo>
                  <a:pt x="3367460" y="8124533"/>
                  <a:pt x="3400915" y="8147748"/>
                  <a:pt x="3531760" y="8159227"/>
                </a:cubicBezTo>
                <a:cubicBezTo>
                  <a:pt x="3540007" y="8161642"/>
                  <a:pt x="3580954" y="8166916"/>
                  <a:pt x="3654612" y="8175068"/>
                </a:cubicBezTo>
                <a:cubicBezTo>
                  <a:pt x="3728281" y="8183222"/>
                  <a:pt x="3786915" y="8189213"/>
                  <a:pt x="3830528" y="8193031"/>
                </a:cubicBezTo>
                <a:lnTo>
                  <a:pt x="3923990" y="8210542"/>
                </a:lnTo>
                <a:lnTo>
                  <a:pt x="3900261" y="8182163"/>
                </a:lnTo>
                <a:cubicBezTo>
                  <a:pt x="3877694" y="8159377"/>
                  <a:pt x="3845256" y="8133187"/>
                  <a:pt x="3802950" y="8103596"/>
                </a:cubicBezTo>
                <a:cubicBezTo>
                  <a:pt x="3743712" y="8048183"/>
                  <a:pt x="3704236" y="8034552"/>
                  <a:pt x="3684501" y="8062769"/>
                </a:cubicBezTo>
                <a:cubicBezTo>
                  <a:pt x="3652546" y="8068405"/>
                  <a:pt x="3631868" y="8067950"/>
                  <a:pt x="3622464" y="8061371"/>
                </a:cubicBezTo>
                <a:cubicBezTo>
                  <a:pt x="3594265" y="8041648"/>
                  <a:pt x="3586743" y="8022381"/>
                  <a:pt x="3599888" y="8003588"/>
                </a:cubicBezTo>
                <a:cubicBezTo>
                  <a:pt x="3613044" y="7984777"/>
                  <a:pt x="3600093" y="7958230"/>
                  <a:pt x="3561089" y="7923934"/>
                </a:cubicBezTo>
                <a:cubicBezTo>
                  <a:pt x="3522058" y="7889644"/>
                  <a:pt x="3486572" y="7875322"/>
                  <a:pt x="3454606" y="7880977"/>
                </a:cubicBezTo>
                <a:cubicBezTo>
                  <a:pt x="3422666" y="7886626"/>
                  <a:pt x="3411851" y="7872070"/>
                  <a:pt x="3422180" y="7837276"/>
                </a:cubicBezTo>
                <a:cubicBezTo>
                  <a:pt x="3432498" y="7802498"/>
                  <a:pt x="3404282" y="7782764"/>
                  <a:pt x="3337566" y="7778095"/>
                </a:cubicBezTo>
                <a:cubicBezTo>
                  <a:pt x="3280211" y="7779998"/>
                  <a:pt x="3244034" y="7761686"/>
                  <a:pt x="3228964" y="7723157"/>
                </a:cubicBezTo>
                <a:cubicBezTo>
                  <a:pt x="3195112" y="7671467"/>
                  <a:pt x="3162202" y="7648449"/>
                  <a:pt x="3130251" y="7654114"/>
                </a:cubicBezTo>
                <a:cubicBezTo>
                  <a:pt x="3126494" y="7679475"/>
                  <a:pt x="3101122" y="7675735"/>
                  <a:pt x="3054113" y="7642856"/>
                </a:cubicBezTo>
                <a:cubicBezTo>
                  <a:pt x="2872654" y="7501932"/>
                  <a:pt x="2792248" y="7396685"/>
                  <a:pt x="2812901" y="7327142"/>
                </a:cubicBezTo>
                <a:cubicBezTo>
                  <a:pt x="2854256" y="7328054"/>
                  <a:pt x="2876350" y="7336516"/>
                  <a:pt x="2879188" y="7352484"/>
                </a:cubicBezTo>
                <a:cubicBezTo>
                  <a:pt x="2895143" y="7349662"/>
                  <a:pt x="2907844" y="7351528"/>
                  <a:pt x="2917249" y="7358108"/>
                </a:cubicBezTo>
                <a:cubicBezTo>
                  <a:pt x="2930394" y="7339314"/>
                  <a:pt x="2905946" y="7294202"/>
                  <a:pt x="2843878" y="7222777"/>
                </a:cubicBezTo>
                <a:cubicBezTo>
                  <a:pt x="2788392" y="7141975"/>
                  <a:pt x="2763946" y="7096864"/>
                  <a:pt x="2770512" y="7087476"/>
                </a:cubicBezTo>
                <a:cubicBezTo>
                  <a:pt x="2777090" y="7078070"/>
                  <a:pt x="2803889" y="7089799"/>
                  <a:pt x="2850899" y="7122679"/>
                </a:cubicBezTo>
                <a:lnTo>
                  <a:pt x="3147055" y="7329817"/>
                </a:lnTo>
                <a:cubicBezTo>
                  <a:pt x="3212857" y="7375842"/>
                  <a:pt x="3249050" y="7394165"/>
                  <a:pt x="3255628" y="7384761"/>
                </a:cubicBezTo>
                <a:cubicBezTo>
                  <a:pt x="3268773" y="7365966"/>
                  <a:pt x="3217774" y="7298776"/>
                  <a:pt x="3102591" y="7183212"/>
                </a:cubicBezTo>
                <a:cubicBezTo>
                  <a:pt x="2987392" y="7067635"/>
                  <a:pt x="2887489" y="6980270"/>
                  <a:pt x="2802874" y="6921089"/>
                </a:cubicBezTo>
                <a:cubicBezTo>
                  <a:pt x="2765271" y="6894787"/>
                  <a:pt x="2714726" y="6841921"/>
                  <a:pt x="2651246" y="6762520"/>
                </a:cubicBezTo>
                <a:cubicBezTo>
                  <a:pt x="2587784" y="6683129"/>
                  <a:pt x="2527824" y="6623701"/>
                  <a:pt x="2471408" y="6584243"/>
                </a:cubicBezTo>
                <a:cubicBezTo>
                  <a:pt x="2386796" y="6525063"/>
                  <a:pt x="2347791" y="6490767"/>
                  <a:pt x="2354359" y="6481379"/>
                </a:cubicBezTo>
                <a:cubicBezTo>
                  <a:pt x="2374093" y="6453164"/>
                  <a:pt x="2343524" y="6396779"/>
                  <a:pt x="2262649" y="6312226"/>
                </a:cubicBezTo>
                <a:lnTo>
                  <a:pt x="2207632" y="6210729"/>
                </a:lnTo>
                <a:cubicBezTo>
                  <a:pt x="2217022" y="6217297"/>
                  <a:pt x="2240525" y="6233736"/>
                  <a:pt x="2278146" y="6260049"/>
                </a:cubicBezTo>
                <a:cubicBezTo>
                  <a:pt x="2309172" y="6295756"/>
                  <a:pt x="2357592" y="6336612"/>
                  <a:pt x="2423413" y="6382649"/>
                </a:cubicBezTo>
                <a:cubicBezTo>
                  <a:pt x="2451611" y="6402372"/>
                  <a:pt x="2462415" y="6416945"/>
                  <a:pt x="2455849" y="6426333"/>
                </a:cubicBezTo>
                <a:cubicBezTo>
                  <a:pt x="2442692" y="6445143"/>
                  <a:pt x="2437542" y="6462537"/>
                  <a:pt x="2440352" y="6478509"/>
                </a:cubicBezTo>
                <a:cubicBezTo>
                  <a:pt x="2443179" y="6494493"/>
                  <a:pt x="2450948" y="6503410"/>
                  <a:pt x="2463637" y="6505295"/>
                </a:cubicBezTo>
                <a:cubicBezTo>
                  <a:pt x="2476308" y="6507166"/>
                  <a:pt x="2485950" y="6503412"/>
                  <a:pt x="2492529" y="6494006"/>
                </a:cubicBezTo>
                <a:cubicBezTo>
                  <a:pt x="2499107" y="6484602"/>
                  <a:pt x="2528251" y="6497994"/>
                  <a:pt x="2579955" y="6534157"/>
                </a:cubicBezTo>
                <a:cubicBezTo>
                  <a:pt x="2631674" y="6570332"/>
                  <a:pt x="2683379" y="6606494"/>
                  <a:pt x="2735081" y="6642659"/>
                </a:cubicBezTo>
                <a:cubicBezTo>
                  <a:pt x="2786803" y="6678832"/>
                  <a:pt x="2820651" y="6695492"/>
                  <a:pt x="2836634" y="6692666"/>
                </a:cubicBezTo>
                <a:cubicBezTo>
                  <a:pt x="2928738" y="6701085"/>
                  <a:pt x="2920263" y="6653164"/>
                  <a:pt x="2811185" y="6548859"/>
                </a:cubicBezTo>
                <a:cubicBezTo>
                  <a:pt x="2696459" y="6412615"/>
                  <a:pt x="2642384" y="6339791"/>
                  <a:pt x="2648962" y="6330386"/>
                </a:cubicBezTo>
                <a:lnTo>
                  <a:pt x="2626387" y="6272603"/>
                </a:lnTo>
                <a:cubicBezTo>
                  <a:pt x="2604750" y="6243462"/>
                  <a:pt x="2575361" y="6205417"/>
                  <a:pt x="2538224" y="6158422"/>
                </a:cubicBezTo>
                <a:cubicBezTo>
                  <a:pt x="2501076" y="6111442"/>
                  <a:pt x="2463708" y="6074809"/>
                  <a:pt x="2426104" y="6048507"/>
                </a:cubicBezTo>
                <a:cubicBezTo>
                  <a:pt x="2460881" y="6058825"/>
                  <a:pt x="2491656" y="6069851"/>
                  <a:pt x="2518444" y="6081597"/>
                </a:cubicBezTo>
                <a:cubicBezTo>
                  <a:pt x="2545243" y="6093325"/>
                  <a:pt x="2569456" y="6113768"/>
                  <a:pt x="2591094" y="6142908"/>
                </a:cubicBezTo>
                <a:cubicBezTo>
                  <a:pt x="2577948" y="6161701"/>
                  <a:pt x="2599569" y="6190830"/>
                  <a:pt x="2655983" y="6230288"/>
                </a:cubicBezTo>
                <a:cubicBezTo>
                  <a:pt x="2690761" y="6240605"/>
                  <a:pt x="2711427" y="6241078"/>
                  <a:pt x="2718006" y="6231674"/>
                </a:cubicBezTo>
                <a:cubicBezTo>
                  <a:pt x="2712368" y="6199719"/>
                  <a:pt x="2720345" y="6198308"/>
                  <a:pt x="2741984" y="6227447"/>
                </a:cubicBezTo>
                <a:lnTo>
                  <a:pt x="3042376" y="6458548"/>
                </a:lnTo>
                <a:cubicBezTo>
                  <a:pt x="3223835" y="6599471"/>
                  <a:pt x="3322548" y="6668514"/>
                  <a:pt x="3338531" y="6665687"/>
                </a:cubicBezTo>
                <a:lnTo>
                  <a:pt x="3217238" y="6538833"/>
                </a:lnTo>
                <a:lnTo>
                  <a:pt x="3100172" y="6435955"/>
                </a:lnTo>
                <a:cubicBezTo>
                  <a:pt x="3141532" y="6436896"/>
                  <a:pt x="3142000" y="6416202"/>
                  <a:pt x="3101557" y="6373934"/>
                </a:cubicBezTo>
                <a:cubicBezTo>
                  <a:pt x="3070531" y="6338228"/>
                  <a:pt x="3047027" y="6321787"/>
                  <a:pt x="3031043" y="6324615"/>
                </a:cubicBezTo>
                <a:cubicBezTo>
                  <a:pt x="3015071" y="6327425"/>
                  <a:pt x="3006375" y="6324850"/>
                  <a:pt x="3004963" y="6316872"/>
                </a:cubicBezTo>
                <a:cubicBezTo>
                  <a:pt x="3003547" y="6308867"/>
                  <a:pt x="3010833" y="6303464"/>
                  <a:pt x="3026817" y="6300637"/>
                </a:cubicBezTo>
                <a:cubicBezTo>
                  <a:pt x="3030556" y="6275265"/>
                  <a:pt x="3018324" y="6252702"/>
                  <a:pt x="2990125" y="6232980"/>
                </a:cubicBezTo>
                <a:cubicBezTo>
                  <a:pt x="2924305" y="6186945"/>
                  <a:pt x="2885290" y="6152666"/>
                  <a:pt x="2873059" y="6130104"/>
                </a:cubicBezTo>
                <a:lnTo>
                  <a:pt x="2911136" y="6135738"/>
                </a:lnTo>
                <a:lnTo>
                  <a:pt x="3009849" y="6204782"/>
                </a:lnTo>
                <a:cubicBezTo>
                  <a:pt x="3009849" y="6204782"/>
                  <a:pt x="3003739" y="6193493"/>
                  <a:pt x="2991523" y="6170942"/>
                </a:cubicBezTo>
                <a:lnTo>
                  <a:pt x="2954831" y="6103284"/>
                </a:lnTo>
                <a:lnTo>
                  <a:pt x="3083142" y="6130012"/>
                </a:lnTo>
                <a:cubicBezTo>
                  <a:pt x="3077475" y="6098063"/>
                  <a:pt x="3094887" y="6103225"/>
                  <a:pt x="3135317" y="6145510"/>
                </a:cubicBezTo>
                <a:cubicBezTo>
                  <a:pt x="3154110" y="6158655"/>
                  <a:pt x="3187022" y="6181672"/>
                  <a:pt x="3234030" y="6214552"/>
                </a:cubicBezTo>
                <a:lnTo>
                  <a:pt x="3375058" y="6313190"/>
                </a:lnTo>
                <a:lnTo>
                  <a:pt x="3384920" y="6299091"/>
                </a:lnTo>
                <a:cubicBezTo>
                  <a:pt x="3382109" y="6283119"/>
                  <a:pt x="3352484" y="6255407"/>
                  <a:pt x="3296068" y="6215949"/>
                </a:cubicBezTo>
                <a:cubicBezTo>
                  <a:pt x="3183240" y="6137033"/>
                  <a:pt x="3146559" y="6069360"/>
                  <a:pt x="3186005" y="6012962"/>
                </a:cubicBezTo>
                <a:cubicBezTo>
                  <a:pt x="3201989" y="6010136"/>
                  <a:pt x="3227141" y="6024219"/>
                  <a:pt x="3261450" y="6055233"/>
                </a:cubicBezTo>
                <a:cubicBezTo>
                  <a:pt x="3295771" y="6086229"/>
                  <a:pt x="3337158" y="6122167"/>
                  <a:pt x="3385567" y="6163040"/>
                </a:cubicBezTo>
                <a:cubicBezTo>
                  <a:pt x="3434004" y="6203909"/>
                  <a:pt x="3462911" y="6227634"/>
                  <a:pt x="3472316" y="6234213"/>
                </a:cubicBezTo>
                <a:cubicBezTo>
                  <a:pt x="3481704" y="6240780"/>
                  <a:pt x="3549409" y="6274127"/>
                  <a:pt x="3675377" y="6334220"/>
                </a:cubicBezTo>
                <a:cubicBezTo>
                  <a:pt x="3719548" y="6351133"/>
                  <a:pt x="3741654" y="6359579"/>
                  <a:pt x="3741654" y="6359579"/>
                </a:cubicBezTo>
                <a:cubicBezTo>
                  <a:pt x="3713455" y="6339856"/>
                  <a:pt x="3712500" y="6311200"/>
                  <a:pt x="3738813" y="6273580"/>
                </a:cubicBezTo>
                <a:cubicBezTo>
                  <a:pt x="3751957" y="6254786"/>
                  <a:pt x="3730321" y="6225647"/>
                  <a:pt x="3673906" y="6186188"/>
                </a:cubicBezTo>
                <a:cubicBezTo>
                  <a:pt x="3617508" y="6146742"/>
                  <a:pt x="3595870" y="6117602"/>
                  <a:pt x="3609015" y="6098808"/>
                </a:cubicBezTo>
                <a:cubicBezTo>
                  <a:pt x="3622172" y="6079998"/>
                  <a:pt x="3592545" y="6052285"/>
                  <a:pt x="3520177" y="6015650"/>
                </a:cubicBezTo>
                <a:cubicBezTo>
                  <a:pt x="3444951" y="5963036"/>
                  <a:pt x="3413914" y="5927345"/>
                  <a:pt x="3427070" y="5908535"/>
                </a:cubicBezTo>
                <a:cubicBezTo>
                  <a:pt x="3440226" y="5889725"/>
                  <a:pt x="3437387" y="5873758"/>
                  <a:pt x="3418595" y="5860614"/>
                </a:cubicBezTo>
                <a:cubicBezTo>
                  <a:pt x="3415767" y="5844631"/>
                  <a:pt x="3423756" y="5843202"/>
                  <a:pt x="3442566" y="5856359"/>
                </a:cubicBezTo>
                <a:cubicBezTo>
                  <a:pt x="3470765" y="5876080"/>
                  <a:pt x="3481570" y="5890654"/>
                  <a:pt x="3474991" y="5900060"/>
                </a:cubicBezTo>
                <a:cubicBezTo>
                  <a:pt x="3461847" y="5918853"/>
                  <a:pt x="3464674" y="5934837"/>
                  <a:pt x="3483485" y="5947994"/>
                </a:cubicBezTo>
                <a:cubicBezTo>
                  <a:pt x="3492890" y="5954571"/>
                  <a:pt x="3507445" y="5943755"/>
                  <a:pt x="3527180" y="5915539"/>
                </a:cubicBezTo>
                <a:cubicBezTo>
                  <a:pt x="3540325" y="5896745"/>
                  <a:pt x="3528094" y="5874184"/>
                  <a:pt x="3490489" y="5847882"/>
                </a:cubicBezTo>
                <a:cubicBezTo>
                  <a:pt x="3481083" y="5841304"/>
                  <a:pt x="3425598" y="5760503"/>
                  <a:pt x="3324028" y="5605450"/>
                </a:cubicBezTo>
                <a:lnTo>
                  <a:pt x="3405801" y="5578632"/>
                </a:lnTo>
                <a:lnTo>
                  <a:pt x="3491796" y="5575762"/>
                </a:lnTo>
                <a:cubicBezTo>
                  <a:pt x="3373317" y="5464909"/>
                  <a:pt x="3287304" y="5397733"/>
                  <a:pt x="3233717" y="5374260"/>
                </a:cubicBezTo>
                <a:cubicBezTo>
                  <a:pt x="3198923" y="5363929"/>
                  <a:pt x="3170724" y="5344206"/>
                  <a:pt x="3149086" y="5315066"/>
                </a:cubicBezTo>
                <a:cubicBezTo>
                  <a:pt x="3162232" y="5296272"/>
                  <a:pt x="3190916" y="5295312"/>
                  <a:pt x="3235086" y="5312225"/>
                </a:cubicBezTo>
                <a:lnTo>
                  <a:pt x="3301374" y="5337567"/>
                </a:lnTo>
                <a:lnTo>
                  <a:pt x="3316860" y="5285407"/>
                </a:lnTo>
                <a:cubicBezTo>
                  <a:pt x="3320610" y="5260019"/>
                  <a:pt x="3319656" y="5231363"/>
                  <a:pt x="3314002" y="5199395"/>
                </a:cubicBezTo>
                <a:cubicBezTo>
                  <a:pt x="3308364" y="5167440"/>
                  <a:pt x="3291426" y="5141612"/>
                  <a:pt x="3263211" y="5121877"/>
                </a:cubicBezTo>
                <a:cubicBezTo>
                  <a:pt x="3235013" y="5102156"/>
                  <a:pt x="3223734" y="5108248"/>
                  <a:pt x="3229388" y="5140215"/>
                </a:cubicBezTo>
                <a:lnTo>
                  <a:pt x="3247725" y="5174038"/>
                </a:lnTo>
                <a:cubicBezTo>
                  <a:pt x="3285346" y="5200351"/>
                  <a:pt x="3254790" y="5213983"/>
                  <a:pt x="3156109" y="5214968"/>
                </a:cubicBezTo>
                <a:cubicBezTo>
                  <a:pt x="3121332" y="5204649"/>
                  <a:pt x="3103931" y="5199470"/>
                  <a:pt x="3103931" y="5199470"/>
                </a:cubicBezTo>
                <a:cubicBezTo>
                  <a:pt x="3199792" y="5182531"/>
                  <a:pt x="3196478" y="5117198"/>
                  <a:pt x="3093984" y="5003516"/>
                </a:cubicBezTo>
                <a:cubicBezTo>
                  <a:pt x="3072363" y="4974388"/>
                  <a:pt x="3047442" y="4949942"/>
                  <a:pt x="3019244" y="4930219"/>
                </a:cubicBezTo>
                <a:cubicBezTo>
                  <a:pt x="2934613" y="4871026"/>
                  <a:pt x="2880071" y="4818898"/>
                  <a:pt x="2855624" y="4773786"/>
                </a:cubicBezTo>
                <a:lnTo>
                  <a:pt x="2879585" y="4769547"/>
                </a:lnTo>
                <a:cubicBezTo>
                  <a:pt x="2901223" y="4798687"/>
                  <a:pt x="2946815" y="4823561"/>
                  <a:pt x="3016376" y="4844224"/>
                </a:cubicBezTo>
                <a:cubicBezTo>
                  <a:pt x="3085946" y="4864873"/>
                  <a:pt x="3136238" y="4893058"/>
                  <a:pt x="3167276" y="4928747"/>
                </a:cubicBezTo>
                <a:cubicBezTo>
                  <a:pt x="3201129" y="4980438"/>
                  <a:pt x="3224634" y="4996877"/>
                  <a:pt x="3237790" y="4978066"/>
                </a:cubicBezTo>
                <a:cubicBezTo>
                  <a:pt x="3264092" y="4940463"/>
                  <a:pt x="3197317" y="4865772"/>
                  <a:pt x="3037495" y="4753987"/>
                </a:cubicBezTo>
                <a:cubicBezTo>
                  <a:pt x="2962271" y="4701374"/>
                  <a:pt x="2934539" y="4660955"/>
                  <a:pt x="2954263" y="4632757"/>
                </a:cubicBezTo>
                <a:cubicBezTo>
                  <a:pt x="2951435" y="4616775"/>
                  <a:pt x="2938735" y="4614906"/>
                  <a:pt x="2916202" y="4627133"/>
                </a:cubicBezTo>
                <a:cubicBezTo>
                  <a:pt x="2893640" y="4639366"/>
                  <a:pt x="2882819" y="4624780"/>
                  <a:pt x="2883750" y="4583437"/>
                </a:cubicBezTo>
                <a:cubicBezTo>
                  <a:pt x="2880921" y="4567455"/>
                  <a:pt x="2857418" y="4551014"/>
                  <a:pt x="2813235" y="4534118"/>
                </a:cubicBezTo>
                <a:cubicBezTo>
                  <a:pt x="2769052" y="4517222"/>
                  <a:pt x="2737553" y="4502182"/>
                  <a:pt x="2718760" y="4489036"/>
                </a:cubicBezTo>
                <a:cubicBezTo>
                  <a:pt x="2636956" y="4445828"/>
                  <a:pt x="2588299" y="4415304"/>
                  <a:pt x="2572801" y="4397448"/>
                </a:cubicBezTo>
                <a:cubicBezTo>
                  <a:pt x="2557274" y="4379596"/>
                  <a:pt x="2564089" y="4359858"/>
                  <a:pt x="2593217" y="4338238"/>
                </a:cubicBezTo>
                <a:cubicBezTo>
                  <a:pt x="2606373" y="4319428"/>
                  <a:pt x="2611760" y="4291700"/>
                  <a:pt x="2609391" y="4255039"/>
                </a:cubicBezTo>
                <a:cubicBezTo>
                  <a:pt x="2607036" y="4218389"/>
                  <a:pt x="2609140" y="4195357"/>
                  <a:pt x="2615718" y="4185952"/>
                </a:cubicBezTo>
                <a:cubicBezTo>
                  <a:pt x="2628874" y="4167140"/>
                  <a:pt x="2674236" y="4202376"/>
                  <a:pt x="2751815" y="4291640"/>
                </a:cubicBezTo>
                <a:cubicBezTo>
                  <a:pt x="2829394" y="4380904"/>
                  <a:pt x="2878051" y="4411428"/>
                  <a:pt x="2897774" y="4383228"/>
                </a:cubicBezTo>
                <a:cubicBezTo>
                  <a:pt x="2910930" y="4364419"/>
                  <a:pt x="2877786" y="4316732"/>
                  <a:pt x="2798323" y="4240156"/>
                </a:cubicBezTo>
                <a:cubicBezTo>
                  <a:pt x="2718860" y="4163580"/>
                  <a:pt x="2663153" y="4128126"/>
                  <a:pt x="2631215" y="4133775"/>
                </a:cubicBezTo>
                <a:cubicBezTo>
                  <a:pt x="2615231" y="4136602"/>
                  <a:pt x="2599484" y="4129095"/>
                  <a:pt x="2583969" y="4111228"/>
                </a:cubicBezTo>
                <a:cubicBezTo>
                  <a:pt x="2568443" y="4093377"/>
                  <a:pt x="2546117" y="4095276"/>
                  <a:pt x="2517006" y="4116909"/>
                </a:cubicBezTo>
                <a:cubicBezTo>
                  <a:pt x="2485038" y="4122562"/>
                  <a:pt x="2483167" y="4135235"/>
                  <a:pt x="2511381" y="4154969"/>
                </a:cubicBezTo>
                <a:cubicBezTo>
                  <a:pt x="2539580" y="4174692"/>
                  <a:pt x="2540524" y="4203365"/>
                  <a:pt x="2514222" y="4240968"/>
                </a:cubicBezTo>
                <a:cubicBezTo>
                  <a:pt x="2494487" y="4269184"/>
                  <a:pt x="2480151" y="4269656"/>
                  <a:pt x="2471219" y="4242412"/>
                </a:cubicBezTo>
                <a:cubicBezTo>
                  <a:pt x="2462282" y="4215140"/>
                  <a:pt x="2451246" y="4210928"/>
                  <a:pt x="2438090" y="4229738"/>
                </a:cubicBezTo>
                <a:cubicBezTo>
                  <a:pt x="2418366" y="4257937"/>
                  <a:pt x="2389694" y="4258880"/>
                  <a:pt x="2352090" y="4232579"/>
                </a:cubicBezTo>
                <a:cubicBezTo>
                  <a:pt x="2307891" y="4215671"/>
                  <a:pt x="2293335" y="4226486"/>
                  <a:pt x="2308394" y="4265032"/>
                </a:cubicBezTo>
                <a:cubicBezTo>
                  <a:pt x="2298989" y="4258454"/>
                  <a:pt x="2279723" y="4265976"/>
                  <a:pt x="2250594" y="4287595"/>
                </a:cubicBezTo>
                <a:cubicBezTo>
                  <a:pt x="2221454" y="4309233"/>
                  <a:pt x="2196082" y="4305493"/>
                  <a:pt x="2174445" y="4276353"/>
                </a:cubicBezTo>
                <a:cubicBezTo>
                  <a:pt x="2152824" y="4247224"/>
                  <a:pt x="2113336" y="4233612"/>
                  <a:pt x="2056010" y="4235510"/>
                </a:cubicBezTo>
                <a:cubicBezTo>
                  <a:pt x="2049432" y="4244916"/>
                  <a:pt x="2032739" y="4243738"/>
                  <a:pt x="2005951" y="4231995"/>
                </a:cubicBezTo>
                <a:cubicBezTo>
                  <a:pt x="1979151" y="4220265"/>
                  <a:pt x="1949305" y="4202896"/>
                  <a:pt x="1916396" y="4179879"/>
                </a:cubicBezTo>
                <a:cubicBezTo>
                  <a:pt x="1883486" y="4156861"/>
                  <a:pt x="1865631" y="4137359"/>
                  <a:pt x="1862804" y="4121374"/>
                </a:cubicBezTo>
                <a:cubicBezTo>
                  <a:pt x="1848675" y="4041485"/>
                  <a:pt x="1891902" y="4029727"/>
                  <a:pt x="1992499" y="4086081"/>
                </a:cubicBezTo>
                <a:cubicBezTo>
                  <a:pt x="2156077" y="4172503"/>
                  <a:pt x="2237880" y="4215712"/>
                  <a:pt x="2237880" y="4215712"/>
                </a:cubicBezTo>
                <a:cubicBezTo>
                  <a:pt x="2260425" y="4203468"/>
                  <a:pt x="2271232" y="4183040"/>
                  <a:pt x="2270272" y="4154355"/>
                </a:cubicBezTo>
                <a:cubicBezTo>
                  <a:pt x="2269330" y="4125684"/>
                  <a:pt x="2276852" y="4109949"/>
                  <a:pt x="2292819" y="4107110"/>
                </a:cubicBezTo>
                <a:cubicBezTo>
                  <a:pt x="2331352" y="4092067"/>
                  <a:pt x="2331808" y="4071390"/>
                  <a:pt x="2294204" y="4045088"/>
                </a:cubicBezTo>
                <a:cubicBezTo>
                  <a:pt x="2266005" y="4025365"/>
                  <a:pt x="2241808" y="4039936"/>
                  <a:pt x="2221617" y="4088830"/>
                </a:cubicBezTo>
                <a:cubicBezTo>
                  <a:pt x="2201421" y="4137694"/>
                  <a:pt x="2172518" y="4149000"/>
                  <a:pt x="2134913" y="4122696"/>
                </a:cubicBezTo>
                <a:cubicBezTo>
                  <a:pt x="2087904" y="4089818"/>
                  <a:pt x="2042762" y="4044239"/>
                  <a:pt x="1999520" y="3985982"/>
                </a:cubicBezTo>
                <a:cubicBezTo>
                  <a:pt x="1940279" y="3930539"/>
                  <a:pt x="1956252" y="3927729"/>
                  <a:pt x="2047442" y="3977507"/>
                </a:cubicBezTo>
                <a:cubicBezTo>
                  <a:pt x="2101030" y="4000981"/>
                  <a:pt x="2146628" y="4025882"/>
                  <a:pt x="2184232" y="4052184"/>
                </a:cubicBezTo>
                <a:lnTo>
                  <a:pt x="2071403" y="3973268"/>
                </a:lnTo>
                <a:cubicBezTo>
                  <a:pt x="1996195" y="3920665"/>
                  <a:pt x="1968464" y="3880248"/>
                  <a:pt x="1988188" y="3852048"/>
                </a:cubicBezTo>
                <a:cubicBezTo>
                  <a:pt x="2007910" y="3823851"/>
                  <a:pt x="2031883" y="3819595"/>
                  <a:pt x="2060082" y="3839318"/>
                </a:cubicBezTo>
                <a:lnTo>
                  <a:pt x="2084044" y="3835080"/>
                </a:lnTo>
                <a:lnTo>
                  <a:pt x="2220833" y="3909758"/>
                </a:lnTo>
                <a:cubicBezTo>
                  <a:pt x="2296058" y="3962373"/>
                  <a:pt x="2344478" y="4003229"/>
                  <a:pt x="2366116" y="4032370"/>
                </a:cubicBezTo>
                <a:cubicBezTo>
                  <a:pt x="2390563" y="4077482"/>
                  <a:pt x="2417364" y="4089210"/>
                  <a:pt x="2446492" y="4067589"/>
                </a:cubicBezTo>
                <a:cubicBezTo>
                  <a:pt x="2494414" y="4059113"/>
                  <a:pt x="2488759" y="4027147"/>
                  <a:pt x="2429534" y="3971717"/>
                </a:cubicBezTo>
                <a:cubicBezTo>
                  <a:pt x="2327023" y="3858025"/>
                  <a:pt x="2274361" y="3793179"/>
                  <a:pt x="2271550" y="3777206"/>
                </a:cubicBezTo>
                <a:cubicBezTo>
                  <a:pt x="2265884" y="3745256"/>
                  <a:pt x="2286562" y="3745712"/>
                  <a:pt x="2333571" y="3778592"/>
                </a:cubicBezTo>
                <a:cubicBezTo>
                  <a:pt x="2336398" y="3794575"/>
                  <a:pt x="2351925" y="3812426"/>
                  <a:pt x="2380124" y="3832149"/>
                </a:cubicBezTo>
                <a:lnTo>
                  <a:pt x="2404102" y="3827922"/>
                </a:lnTo>
                <a:cubicBezTo>
                  <a:pt x="2367410" y="3760266"/>
                  <a:pt x="2372573" y="3742855"/>
                  <a:pt x="2419582" y="3775734"/>
                </a:cubicBezTo>
                <a:cubicBezTo>
                  <a:pt x="2428987" y="3782312"/>
                  <a:pt x="2443087" y="3792174"/>
                  <a:pt x="2461897" y="3805331"/>
                </a:cubicBezTo>
                <a:lnTo>
                  <a:pt x="2514074" y="3820828"/>
                </a:lnTo>
                <a:lnTo>
                  <a:pt x="2556372" y="3850414"/>
                </a:lnTo>
                <a:cubicBezTo>
                  <a:pt x="2603381" y="3883292"/>
                  <a:pt x="2593490" y="3827365"/>
                  <a:pt x="2526702" y="3682657"/>
                </a:cubicBezTo>
                <a:lnTo>
                  <a:pt x="2490022" y="3614984"/>
                </a:lnTo>
                <a:cubicBezTo>
                  <a:pt x="2449579" y="3572715"/>
                  <a:pt x="2439231" y="3537465"/>
                  <a:pt x="2458954" y="3509266"/>
                </a:cubicBezTo>
                <a:cubicBezTo>
                  <a:pt x="2474921" y="3506427"/>
                  <a:pt x="2492803" y="3525926"/>
                  <a:pt x="2512557" y="3567755"/>
                </a:cubicBezTo>
                <a:cubicBezTo>
                  <a:pt x="2532305" y="3609555"/>
                  <a:pt x="2556754" y="3619664"/>
                  <a:pt x="2585882" y="3598043"/>
                </a:cubicBezTo>
                <a:cubicBezTo>
                  <a:pt x="2585882" y="3598043"/>
                  <a:pt x="2646048" y="3612113"/>
                  <a:pt x="2766368" y="3640268"/>
                </a:cubicBezTo>
                <a:cubicBezTo>
                  <a:pt x="2763541" y="3624285"/>
                  <a:pt x="2730631" y="3601267"/>
                  <a:pt x="2667639" y="3571214"/>
                </a:cubicBezTo>
                <a:cubicBezTo>
                  <a:pt x="2551070" y="3517669"/>
                  <a:pt x="2469740" y="3453795"/>
                  <a:pt x="2423660" y="3379571"/>
                </a:cubicBezTo>
                <a:cubicBezTo>
                  <a:pt x="2349376" y="3285597"/>
                  <a:pt x="2349834" y="3264919"/>
                  <a:pt x="2425041" y="3317521"/>
                </a:cubicBezTo>
                <a:cubicBezTo>
                  <a:pt x="2462645" y="3343823"/>
                  <a:pt x="2480028" y="3348990"/>
                  <a:pt x="2477217" y="3333019"/>
                </a:cubicBezTo>
                <a:cubicBezTo>
                  <a:pt x="2481881" y="3266274"/>
                  <a:pt x="2484222" y="3232908"/>
                  <a:pt x="2484222" y="3232908"/>
                </a:cubicBezTo>
                <a:cubicBezTo>
                  <a:pt x="2516189" y="3227254"/>
                  <a:pt x="2522299" y="3238544"/>
                  <a:pt x="2502576" y="3266742"/>
                </a:cubicBezTo>
                <a:cubicBezTo>
                  <a:pt x="2508214" y="3298698"/>
                  <a:pt x="2515747" y="3317948"/>
                  <a:pt x="2525152" y="3324526"/>
                </a:cubicBezTo>
                <a:cubicBezTo>
                  <a:pt x="2553368" y="3344261"/>
                  <a:pt x="2559460" y="3355539"/>
                  <a:pt x="2543493" y="3358377"/>
                </a:cubicBezTo>
                <a:cubicBezTo>
                  <a:pt x="2520944" y="3370592"/>
                  <a:pt x="2515776" y="3387975"/>
                  <a:pt x="2528008" y="3410537"/>
                </a:cubicBezTo>
                <a:cubicBezTo>
                  <a:pt x="2543975" y="3407698"/>
                  <a:pt x="2556663" y="3409582"/>
                  <a:pt x="2566069" y="3416160"/>
                </a:cubicBezTo>
                <a:cubicBezTo>
                  <a:pt x="2563242" y="3400177"/>
                  <a:pt x="2566525" y="3395483"/>
                  <a:pt x="2575930" y="3402061"/>
                </a:cubicBezTo>
                <a:cubicBezTo>
                  <a:pt x="2601319" y="3405812"/>
                  <a:pt x="2629518" y="3425535"/>
                  <a:pt x="2660560" y="3461253"/>
                </a:cubicBezTo>
                <a:cubicBezTo>
                  <a:pt x="2710380" y="3510104"/>
                  <a:pt x="2757638" y="3532634"/>
                  <a:pt x="2802276" y="3528854"/>
                </a:cubicBezTo>
                <a:cubicBezTo>
                  <a:pt x="2846932" y="3525083"/>
                  <a:pt x="2883344" y="3533062"/>
                  <a:pt x="2911561" y="3552797"/>
                </a:cubicBezTo>
                <a:lnTo>
                  <a:pt x="2925660" y="3562658"/>
                </a:lnTo>
                <a:lnTo>
                  <a:pt x="2939759" y="3572521"/>
                </a:lnTo>
                <a:lnTo>
                  <a:pt x="2967959" y="3592243"/>
                </a:lnTo>
                <a:cubicBezTo>
                  <a:pt x="3005562" y="3618545"/>
                  <a:pt x="3003695" y="3631245"/>
                  <a:pt x="2962351" y="3630315"/>
                </a:cubicBezTo>
                <a:cubicBezTo>
                  <a:pt x="2920979" y="3629391"/>
                  <a:pt x="2914401" y="3638796"/>
                  <a:pt x="2942616" y="3658531"/>
                </a:cubicBezTo>
                <a:cubicBezTo>
                  <a:pt x="2980220" y="3684832"/>
                  <a:pt x="3005593" y="3688572"/>
                  <a:pt x="3018749" y="3669761"/>
                </a:cubicBezTo>
                <a:lnTo>
                  <a:pt x="3075164" y="3709219"/>
                </a:lnTo>
                <a:cubicBezTo>
                  <a:pt x="3122173" y="3742099"/>
                  <a:pt x="3198797" y="3802707"/>
                  <a:pt x="3305031" y="3891016"/>
                </a:cubicBezTo>
                <a:lnTo>
                  <a:pt x="3474275" y="4009390"/>
                </a:lnTo>
                <a:lnTo>
                  <a:pt x="3488374" y="4019251"/>
                </a:lnTo>
                <a:cubicBezTo>
                  <a:pt x="3485547" y="4003268"/>
                  <a:pt x="3474742" y="3988697"/>
                  <a:pt x="3455932" y="3975540"/>
                </a:cubicBezTo>
                <a:cubicBezTo>
                  <a:pt x="3387290" y="3913549"/>
                  <a:pt x="3408424" y="3893327"/>
                  <a:pt x="3519368" y="3914899"/>
                </a:cubicBezTo>
                <a:lnTo>
                  <a:pt x="3462953" y="3875440"/>
                </a:lnTo>
                <a:cubicBezTo>
                  <a:pt x="3441304" y="3846317"/>
                  <a:pt x="3416400" y="3821883"/>
                  <a:pt x="3388201" y="3802160"/>
                </a:cubicBezTo>
                <a:cubicBezTo>
                  <a:pt x="3244347" y="3687538"/>
                  <a:pt x="3182266" y="3616131"/>
                  <a:pt x="3202001" y="3587915"/>
                </a:cubicBezTo>
                <a:cubicBezTo>
                  <a:pt x="3215146" y="3569121"/>
                  <a:pt x="3235840" y="3569589"/>
                  <a:pt x="3264039" y="3589312"/>
                </a:cubicBezTo>
                <a:cubicBezTo>
                  <a:pt x="3273444" y="3595889"/>
                  <a:pt x="3269190" y="3571917"/>
                  <a:pt x="3251321" y="3517401"/>
                </a:cubicBezTo>
                <a:cubicBezTo>
                  <a:pt x="3233439" y="3462900"/>
                  <a:pt x="3241902" y="3440806"/>
                  <a:pt x="3276668" y="3451141"/>
                </a:cubicBezTo>
                <a:cubicBezTo>
                  <a:pt x="3308635" y="3445487"/>
                  <a:pt x="3331196" y="3433255"/>
                  <a:pt x="3344341" y="3414461"/>
                </a:cubicBezTo>
                <a:cubicBezTo>
                  <a:pt x="3370642" y="3376857"/>
                  <a:pt x="3397898" y="3367908"/>
                  <a:pt x="3426098" y="3387631"/>
                </a:cubicBezTo>
                <a:cubicBezTo>
                  <a:pt x="3454312" y="3407366"/>
                  <a:pt x="3458550" y="3431327"/>
                  <a:pt x="3438816" y="3459543"/>
                </a:cubicBezTo>
                <a:cubicBezTo>
                  <a:pt x="3412514" y="3497147"/>
                  <a:pt x="3421904" y="3503714"/>
                  <a:pt x="3467015" y="3479266"/>
                </a:cubicBezTo>
                <a:cubicBezTo>
                  <a:pt x="3521543" y="3461379"/>
                  <a:pt x="3561957" y="3503652"/>
                  <a:pt x="3588319" y="3606103"/>
                </a:cubicBezTo>
                <a:cubicBezTo>
                  <a:pt x="3600552" y="3628665"/>
                  <a:pt x="3598667" y="3641353"/>
                  <a:pt x="3582696" y="3644163"/>
                </a:cubicBezTo>
                <a:lnTo>
                  <a:pt x="3694127" y="3785118"/>
                </a:lnTo>
                <a:cubicBezTo>
                  <a:pt x="3722343" y="3804853"/>
                  <a:pt x="3747732" y="3808605"/>
                  <a:pt x="3770266" y="3796377"/>
                </a:cubicBezTo>
                <a:cubicBezTo>
                  <a:pt x="3850155" y="3782247"/>
                  <a:pt x="3901875" y="3818422"/>
                  <a:pt x="3925409" y="3904888"/>
                </a:cubicBezTo>
                <a:cubicBezTo>
                  <a:pt x="3936713" y="3968794"/>
                  <a:pt x="3971034" y="3999789"/>
                  <a:pt x="4028360" y="3997892"/>
                </a:cubicBezTo>
                <a:cubicBezTo>
                  <a:pt x="4076294" y="3989399"/>
                  <a:pt x="4080050" y="3964039"/>
                  <a:pt x="4039620" y="3921754"/>
                </a:cubicBezTo>
                <a:lnTo>
                  <a:pt x="4007165" y="3878059"/>
                </a:lnTo>
                <a:cubicBezTo>
                  <a:pt x="3854834" y="3715515"/>
                  <a:pt x="3791824" y="3615418"/>
                  <a:pt x="3818124" y="3577814"/>
                </a:cubicBezTo>
                <a:cubicBezTo>
                  <a:pt x="3834108" y="3574987"/>
                  <a:pt x="3856893" y="3587440"/>
                  <a:pt x="3886519" y="3615153"/>
                </a:cubicBezTo>
                <a:cubicBezTo>
                  <a:pt x="3916147" y="3642865"/>
                  <a:pt x="3948808" y="3676232"/>
                  <a:pt x="3984556" y="3715218"/>
                </a:cubicBezTo>
                <a:cubicBezTo>
                  <a:pt x="4020277" y="3754207"/>
                  <a:pt x="4039558" y="3781700"/>
                  <a:pt x="4042385" y="3797683"/>
                </a:cubicBezTo>
                <a:cubicBezTo>
                  <a:pt x="4050861" y="3845606"/>
                  <a:pt x="4071557" y="3846073"/>
                  <a:pt x="4104436" y="3799065"/>
                </a:cubicBezTo>
                <a:lnTo>
                  <a:pt x="3976035" y="3562255"/>
                </a:lnTo>
                <a:cubicBezTo>
                  <a:pt x="3960052" y="3565082"/>
                  <a:pt x="3951367" y="3562490"/>
                  <a:pt x="3949938" y="3554500"/>
                </a:cubicBezTo>
                <a:cubicBezTo>
                  <a:pt x="3948528" y="3546523"/>
                  <a:pt x="3954398" y="3533115"/>
                  <a:pt x="3967542" y="3514321"/>
                </a:cubicBezTo>
                <a:cubicBezTo>
                  <a:pt x="3987277" y="3486106"/>
                  <a:pt x="3976461" y="3471550"/>
                  <a:pt x="3935117" y="3470621"/>
                </a:cubicBezTo>
                <a:cubicBezTo>
                  <a:pt x="3893746" y="3469696"/>
                  <a:pt x="3873524" y="3448562"/>
                  <a:pt x="3874466" y="3407201"/>
                </a:cubicBezTo>
                <a:lnTo>
                  <a:pt x="3834916" y="3253533"/>
                </a:lnTo>
                <a:lnTo>
                  <a:pt x="3798225" y="3185876"/>
                </a:lnTo>
                <a:lnTo>
                  <a:pt x="3770026" y="3166153"/>
                </a:lnTo>
                <a:cubicBezTo>
                  <a:pt x="3713611" y="3126696"/>
                  <a:pt x="3682586" y="3090990"/>
                  <a:pt x="3676932" y="3059022"/>
                </a:cubicBezTo>
                <a:cubicBezTo>
                  <a:pt x="3674122" y="3043051"/>
                  <a:pt x="3676698" y="3034353"/>
                  <a:pt x="3684675" y="3032942"/>
                </a:cubicBezTo>
                <a:cubicBezTo>
                  <a:pt x="3692668" y="3031543"/>
                  <a:pt x="3702777" y="3042097"/>
                  <a:pt x="3715009" y="3064658"/>
                </a:cubicBezTo>
                <a:cubicBezTo>
                  <a:pt x="3755440" y="3106943"/>
                  <a:pt x="3763429" y="3105514"/>
                  <a:pt x="3738970" y="3060419"/>
                </a:cubicBezTo>
                <a:cubicBezTo>
                  <a:pt x="3703203" y="2951391"/>
                  <a:pt x="3704133" y="2910047"/>
                  <a:pt x="3741737" y="2936349"/>
                </a:cubicBezTo>
                <a:cubicBezTo>
                  <a:pt x="3751141" y="2942927"/>
                  <a:pt x="3766668" y="2960778"/>
                  <a:pt x="3788289" y="2989906"/>
                </a:cubicBezTo>
                <a:cubicBezTo>
                  <a:pt x="3809910" y="3019034"/>
                  <a:pt x="3826145" y="3040889"/>
                  <a:pt x="3836961" y="3055444"/>
                </a:cubicBezTo>
                <a:cubicBezTo>
                  <a:pt x="3847777" y="3070000"/>
                  <a:pt x="3861157" y="3075875"/>
                  <a:pt x="3877141" y="3073048"/>
                </a:cubicBezTo>
                <a:cubicBezTo>
                  <a:pt x="3890297" y="3054237"/>
                  <a:pt x="3881821" y="3006315"/>
                  <a:pt x="3851708" y="2929253"/>
                </a:cubicBezTo>
                <a:cubicBezTo>
                  <a:pt x="3821596" y="2852191"/>
                  <a:pt x="3787742" y="2800502"/>
                  <a:pt x="3750138" y="2774200"/>
                </a:cubicBezTo>
                <a:cubicBezTo>
                  <a:pt x="3703129" y="2741321"/>
                  <a:pt x="3680080" y="2704203"/>
                  <a:pt x="3681021" y="2662843"/>
                </a:cubicBezTo>
                <a:cubicBezTo>
                  <a:pt x="3712961" y="2657194"/>
                  <a:pt x="3746328" y="2659534"/>
                  <a:pt x="3781120" y="2669864"/>
                </a:cubicBezTo>
                <a:cubicBezTo>
                  <a:pt x="3809319" y="2689587"/>
                  <a:pt x="3820137" y="2669141"/>
                  <a:pt x="3813528" y="2608519"/>
                </a:cubicBezTo>
                <a:cubicBezTo>
                  <a:pt x="3806920" y="2547896"/>
                  <a:pt x="3822431" y="2530733"/>
                  <a:pt x="3860036" y="2557034"/>
                </a:cubicBezTo>
                <a:cubicBezTo>
                  <a:pt x="3897641" y="2583336"/>
                  <a:pt x="3985788" y="2662503"/>
                  <a:pt x="4124476" y="2794509"/>
                </a:cubicBezTo>
                <a:cubicBezTo>
                  <a:pt x="4263163" y="2926513"/>
                  <a:pt x="4338623" y="3003797"/>
                  <a:pt x="4350867" y="3026342"/>
                </a:cubicBezTo>
                <a:cubicBezTo>
                  <a:pt x="4353677" y="3042313"/>
                  <a:pt x="4542674" y="3202515"/>
                  <a:pt x="4917820" y="3506896"/>
                </a:cubicBezTo>
                <a:lnTo>
                  <a:pt x="5006689" y="3590049"/>
                </a:lnTo>
                <a:cubicBezTo>
                  <a:pt x="5003850" y="3574082"/>
                  <a:pt x="4993027" y="3559499"/>
                  <a:pt x="4974234" y="3546354"/>
                </a:cubicBezTo>
                <a:lnTo>
                  <a:pt x="4909344" y="3458974"/>
                </a:lnTo>
                <a:lnTo>
                  <a:pt x="4998195" y="3542116"/>
                </a:lnTo>
                <a:cubicBezTo>
                  <a:pt x="5035799" y="3568417"/>
                  <a:pt x="5139003" y="3651100"/>
                  <a:pt x="5307775" y="3790138"/>
                </a:cubicBezTo>
                <a:cubicBezTo>
                  <a:pt x="5476545" y="3929178"/>
                  <a:pt x="5575026" y="4008583"/>
                  <a:pt x="5603224" y="4028305"/>
                </a:cubicBezTo>
                <a:cubicBezTo>
                  <a:pt x="5650235" y="4061184"/>
                  <a:pt x="5677034" y="4072914"/>
                  <a:pt x="5683612" y="4063508"/>
                </a:cubicBezTo>
                <a:cubicBezTo>
                  <a:pt x="5690178" y="4054121"/>
                  <a:pt x="5640815" y="3984591"/>
                  <a:pt x="5535489" y="3854898"/>
                </a:cubicBezTo>
                <a:lnTo>
                  <a:pt x="5367647" y="3674515"/>
                </a:lnTo>
                <a:lnTo>
                  <a:pt x="5649703" y="3871792"/>
                </a:lnTo>
                <a:lnTo>
                  <a:pt x="5548133" y="3716739"/>
                </a:lnTo>
                <a:cubicBezTo>
                  <a:pt x="5471011" y="3606797"/>
                  <a:pt x="5439042" y="3542419"/>
                  <a:pt x="5452187" y="3523625"/>
                </a:cubicBezTo>
                <a:cubicBezTo>
                  <a:pt x="5465343" y="3504815"/>
                  <a:pt x="5529735" y="3542861"/>
                  <a:pt x="5645375" y="3637749"/>
                </a:cubicBezTo>
                <a:cubicBezTo>
                  <a:pt x="5770432" y="3739198"/>
                  <a:pt x="5898758" y="3835970"/>
                  <a:pt x="6030399" y="3928042"/>
                </a:cubicBezTo>
                <a:lnTo>
                  <a:pt x="6129112" y="3997084"/>
                </a:lnTo>
                <a:cubicBezTo>
                  <a:pt x="6119705" y="3990507"/>
                  <a:pt x="6108901" y="3975934"/>
                  <a:pt x="6096658" y="3953388"/>
                </a:cubicBezTo>
                <a:lnTo>
                  <a:pt x="6120647" y="3949146"/>
                </a:lnTo>
                <a:lnTo>
                  <a:pt x="6177045" y="3988592"/>
                </a:lnTo>
                <a:lnTo>
                  <a:pt x="6459117" y="4185881"/>
                </a:lnTo>
                <a:cubicBezTo>
                  <a:pt x="6609534" y="4291086"/>
                  <a:pt x="6702142" y="4348869"/>
                  <a:pt x="6736918" y="4359185"/>
                </a:cubicBezTo>
                <a:cubicBezTo>
                  <a:pt x="6759468" y="4346970"/>
                  <a:pt x="6770741" y="4340848"/>
                  <a:pt x="6770741" y="4340848"/>
                </a:cubicBezTo>
                <a:lnTo>
                  <a:pt x="6635348" y="4204133"/>
                </a:lnTo>
                <a:cubicBezTo>
                  <a:pt x="6561053" y="4110175"/>
                  <a:pt x="6503229" y="4062739"/>
                  <a:pt x="6461885" y="4061810"/>
                </a:cubicBezTo>
                <a:cubicBezTo>
                  <a:pt x="6413934" y="4070291"/>
                  <a:pt x="6391857" y="4061840"/>
                  <a:pt x="6395608" y="4036451"/>
                </a:cubicBezTo>
                <a:lnTo>
                  <a:pt x="6405469" y="4022352"/>
                </a:lnTo>
                <a:cubicBezTo>
                  <a:pt x="6408296" y="4038335"/>
                  <a:pt x="6425679" y="4043501"/>
                  <a:pt x="6457647" y="4037849"/>
                </a:cubicBezTo>
                <a:lnTo>
                  <a:pt x="6382878" y="3964556"/>
                </a:lnTo>
                <a:cubicBezTo>
                  <a:pt x="6303929" y="3937325"/>
                  <a:pt x="6261146" y="3928424"/>
                  <a:pt x="6254580" y="3937813"/>
                </a:cubicBezTo>
                <a:cubicBezTo>
                  <a:pt x="6250828" y="3963201"/>
                  <a:pt x="6244250" y="3972606"/>
                  <a:pt x="6234845" y="3966028"/>
                </a:cubicBezTo>
                <a:cubicBezTo>
                  <a:pt x="6225441" y="3959450"/>
                  <a:pt x="6222613" y="3943466"/>
                  <a:pt x="6226364" y="3918078"/>
                </a:cubicBezTo>
                <a:cubicBezTo>
                  <a:pt x="6227294" y="3876734"/>
                  <a:pt x="6090018" y="3752707"/>
                  <a:pt x="5814528" y="3546040"/>
                </a:cubicBezTo>
                <a:lnTo>
                  <a:pt x="5433759" y="3279721"/>
                </a:lnTo>
                <a:lnTo>
                  <a:pt x="5363245" y="3230401"/>
                </a:lnTo>
                <a:cubicBezTo>
                  <a:pt x="5312480" y="3222882"/>
                  <a:pt x="5207188" y="3163245"/>
                  <a:pt x="5047349" y="3051449"/>
                </a:cubicBezTo>
                <a:cubicBezTo>
                  <a:pt x="4953331" y="2985690"/>
                  <a:pt x="4909606" y="2948116"/>
                  <a:pt x="4916183" y="2938711"/>
                </a:cubicBezTo>
                <a:cubicBezTo>
                  <a:pt x="4910546" y="2906756"/>
                  <a:pt x="4884214" y="2874333"/>
                  <a:pt x="4837205" y="2841453"/>
                </a:cubicBezTo>
                <a:cubicBezTo>
                  <a:pt x="4771385" y="2795417"/>
                  <a:pt x="4745059" y="2763022"/>
                  <a:pt x="4758215" y="2744211"/>
                </a:cubicBezTo>
                <a:cubicBezTo>
                  <a:pt x="4771373" y="2725402"/>
                  <a:pt x="4675925" y="2651653"/>
                  <a:pt x="4471904" y="2522961"/>
                </a:cubicBezTo>
                <a:lnTo>
                  <a:pt x="4288578" y="2394738"/>
                </a:lnTo>
                <a:cubicBezTo>
                  <a:pt x="4376943" y="2428530"/>
                  <a:pt x="4491639" y="2494746"/>
                  <a:pt x="4632684" y="2593396"/>
                </a:cubicBezTo>
                <a:lnTo>
                  <a:pt x="4835733" y="2693421"/>
                </a:lnTo>
                <a:cubicBezTo>
                  <a:pt x="4832906" y="2677437"/>
                  <a:pt x="4737477" y="2603701"/>
                  <a:pt x="4549439" y="2472182"/>
                </a:cubicBezTo>
                <a:cubicBezTo>
                  <a:pt x="4436610" y="2393266"/>
                  <a:pt x="4364697" y="2335952"/>
                  <a:pt x="4333661" y="2300263"/>
                </a:cubicBezTo>
                <a:cubicBezTo>
                  <a:pt x="4318601" y="2261718"/>
                  <a:pt x="4334584" y="2258891"/>
                  <a:pt x="4381593" y="2291771"/>
                </a:cubicBezTo>
                <a:cubicBezTo>
                  <a:pt x="4425776" y="2308667"/>
                  <a:pt x="4471374" y="2333569"/>
                  <a:pt x="4518383" y="2366448"/>
                </a:cubicBezTo>
                <a:cubicBezTo>
                  <a:pt x="4612402" y="2432208"/>
                  <a:pt x="4662695" y="2460393"/>
                  <a:pt x="4669273" y="2450988"/>
                </a:cubicBezTo>
                <a:cubicBezTo>
                  <a:pt x="4682430" y="2432177"/>
                  <a:pt x="4620349" y="2360770"/>
                  <a:pt x="4483089" y="2236753"/>
                </a:cubicBezTo>
                <a:cubicBezTo>
                  <a:pt x="4314758" y="2077025"/>
                  <a:pt x="4233913" y="1992467"/>
                  <a:pt x="4240491" y="1983062"/>
                </a:cubicBezTo>
                <a:cubicBezTo>
                  <a:pt x="4247071" y="1973657"/>
                  <a:pt x="4339660" y="2031426"/>
                  <a:pt x="4518294" y="2156366"/>
                </a:cubicBezTo>
                <a:lnTo>
                  <a:pt x="4767912" y="2309959"/>
                </a:lnTo>
                <a:cubicBezTo>
                  <a:pt x="4746274" y="2280819"/>
                  <a:pt x="4734059" y="2258270"/>
                  <a:pt x="4731233" y="2242286"/>
                </a:cubicBezTo>
                <a:cubicBezTo>
                  <a:pt x="4763187" y="2236649"/>
                  <a:pt x="4758933" y="2212676"/>
                  <a:pt x="4718501" y="2170392"/>
                </a:cubicBezTo>
                <a:lnTo>
                  <a:pt x="4583109" y="2033675"/>
                </a:lnTo>
                <a:cubicBezTo>
                  <a:pt x="4486252" y="1951949"/>
                  <a:pt x="4497541" y="1945839"/>
                  <a:pt x="4616932" y="2015338"/>
                </a:cubicBezTo>
                <a:cubicBezTo>
                  <a:pt x="4663941" y="2048218"/>
                  <a:pt x="4725049" y="2090958"/>
                  <a:pt x="4800274" y="2143573"/>
                </a:cubicBezTo>
                <a:cubicBezTo>
                  <a:pt x="4969518" y="2261946"/>
                  <a:pt x="5213011" y="2404239"/>
                  <a:pt x="5530772" y="2570490"/>
                </a:cubicBezTo>
                <a:cubicBezTo>
                  <a:pt x="5722549" y="2676638"/>
                  <a:pt x="5817037" y="2721702"/>
                  <a:pt x="5814214" y="2705747"/>
                </a:cubicBezTo>
                <a:cubicBezTo>
                  <a:pt x="5820792" y="2696342"/>
                  <a:pt x="5775650" y="2650763"/>
                  <a:pt x="5678806" y="2569019"/>
                </a:cubicBezTo>
                <a:lnTo>
                  <a:pt x="5477124" y="2406962"/>
                </a:lnTo>
                <a:lnTo>
                  <a:pt x="5716882" y="2574655"/>
                </a:lnTo>
                <a:lnTo>
                  <a:pt x="5976347" y="2714137"/>
                </a:lnTo>
                <a:cubicBezTo>
                  <a:pt x="5980098" y="2688748"/>
                  <a:pt x="6004059" y="2684510"/>
                  <a:pt x="6048257" y="2701418"/>
                </a:cubicBezTo>
                <a:cubicBezTo>
                  <a:pt x="6083034" y="2711736"/>
                  <a:pt x="6101846" y="2724893"/>
                  <a:pt x="6104673" y="2740876"/>
                </a:cubicBezTo>
                <a:cubicBezTo>
                  <a:pt x="6107483" y="2756848"/>
                  <a:pt x="6099504" y="2758259"/>
                  <a:pt x="6080694" y="2745102"/>
                </a:cubicBezTo>
                <a:cubicBezTo>
                  <a:pt x="6061901" y="2731958"/>
                  <a:pt x="6045918" y="2734785"/>
                  <a:pt x="6032760" y="2753595"/>
                </a:cubicBezTo>
                <a:cubicBezTo>
                  <a:pt x="6035599" y="2769562"/>
                  <a:pt x="6055101" y="2786709"/>
                  <a:pt x="6091294" y="2805033"/>
                </a:cubicBezTo>
                <a:cubicBezTo>
                  <a:pt x="6127482" y="2823329"/>
                  <a:pt x="6180130" y="2853162"/>
                  <a:pt x="6249233" y="2894503"/>
                </a:cubicBezTo>
                <a:cubicBezTo>
                  <a:pt x="6318331" y="2935816"/>
                  <a:pt x="6366989" y="2966340"/>
                  <a:pt x="6395205" y="2986076"/>
                </a:cubicBezTo>
                <a:cubicBezTo>
                  <a:pt x="6423402" y="3005799"/>
                  <a:pt x="6460305" y="3028125"/>
                  <a:pt x="6505897" y="3052999"/>
                </a:cubicBezTo>
                <a:cubicBezTo>
                  <a:pt x="6551495" y="3077901"/>
                  <a:pt x="6592384" y="3099508"/>
                  <a:pt x="6628589" y="3117815"/>
                </a:cubicBezTo>
                <a:cubicBezTo>
                  <a:pt x="6664782" y="3136139"/>
                  <a:pt x="6687577" y="3148576"/>
                  <a:pt x="6696983" y="3155155"/>
                </a:cubicBezTo>
                <a:cubicBezTo>
                  <a:pt x="6741165" y="3172050"/>
                  <a:pt x="6761376" y="3193201"/>
                  <a:pt x="6757635" y="3218574"/>
                </a:cubicBezTo>
                <a:cubicBezTo>
                  <a:pt x="6741652" y="3221400"/>
                  <a:pt x="6744479" y="3237384"/>
                  <a:pt x="6766100" y="3266512"/>
                </a:cubicBezTo>
                <a:cubicBezTo>
                  <a:pt x="6862957" y="3348238"/>
                  <a:pt x="6941922" y="3375481"/>
                  <a:pt x="7003000" y="3348195"/>
                </a:cubicBezTo>
                <a:lnTo>
                  <a:pt x="7022734" y="3319979"/>
                </a:lnTo>
                <a:lnTo>
                  <a:pt x="7036834" y="3329839"/>
                </a:lnTo>
                <a:cubicBezTo>
                  <a:pt x="7036834" y="3329839"/>
                  <a:pt x="7054233" y="3335019"/>
                  <a:pt x="7089010" y="3345337"/>
                </a:cubicBezTo>
                <a:cubicBezTo>
                  <a:pt x="7136020" y="3378217"/>
                  <a:pt x="7156229" y="3399367"/>
                  <a:pt x="7149664" y="3408755"/>
                </a:cubicBezTo>
                <a:cubicBezTo>
                  <a:pt x="7111117" y="3423815"/>
                  <a:pt x="7110661" y="3444493"/>
                  <a:pt x="7148265" y="3470794"/>
                </a:cubicBezTo>
                <a:cubicBezTo>
                  <a:pt x="7185869" y="3497095"/>
                  <a:pt x="7219693" y="3478758"/>
                  <a:pt x="7249761" y="3415777"/>
                </a:cubicBezTo>
                <a:cubicBezTo>
                  <a:pt x="7256339" y="3406372"/>
                  <a:pt x="7269011" y="3408244"/>
                  <a:pt x="7287822" y="3421401"/>
                </a:cubicBezTo>
                <a:lnTo>
                  <a:pt x="7283595" y="3397423"/>
                </a:lnTo>
                <a:cubicBezTo>
                  <a:pt x="7277931" y="3365473"/>
                  <a:pt x="7279107" y="3348781"/>
                  <a:pt x="7287101" y="3347382"/>
                </a:cubicBezTo>
                <a:cubicBezTo>
                  <a:pt x="7295089" y="3345954"/>
                  <a:pt x="7313181" y="3355125"/>
                  <a:pt x="7341380" y="3374848"/>
                </a:cubicBezTo>
                <a:cubicBezTo>
                  <a:pt x="7378983" y="3401148"/>
                  <a:pt x="7397575" y="3424650"/>
                  <a:pt x="7397102" y="3445316"/>
                </a:cubicBezTo>
                <a:cubicBezTo>
                  <a:pt x="7396644" y="3465994"/>
                  <a:pt x="7383724" y="3474471"/>
                  <a:pt x="7358336" y="3470720"/>
                </a:cubicBezTo>
                <a:lnTo>
                  <a:pt x="7461303" y="3563735"/>
                </a:lnTo>
                <a:lnTo>
                  <a:pt x="7546842" y="3581543"/>
                </a:lnTo>
                <a:lnTo>
                  <a:pt x="7523337" y="3565104"/>
                </a:lnTo>
                <a:lnTo>
                  <a:pt x="7563777" y="3535083"/>
                </a:lnTo>
                <a:lnTo>
                  <a:pt x="7485220" y="3454455"/>
                </a:lnTo>
                <a:cubicBezTo>
                  <a:pt x="7393084" y="3376009"/>
                  <a:pt x="7298594" y="3295913"/>
                  <a:pt x="7201750" y="3214170"/>
                </a:cubicBezTo>
                <a:lnTo>
                  <a:pt x="7056483" y="3091571"/>
                </a:lnTo>
                <a:lnTo>
                  <a:pt x="6877378" y="2987296"/>
                </a:lnTo>
                <a:cubicBezTo>
                  <a:pt x="6836947" y="2945012"/>
                  <a:pt x="6760328" y="2884432"/>
                  <a:pt x="6647498" y="2805516"/>
                </a:cubicBezTo>
                <a:cubicBezTo>
                  <a:pt x="6562885" y="2746334"/>
                  <a:pt x="6530431" y="2702640"/>
                  <a:pt x="6550166" y="2674423"/>
                </a:cubicBezTo>
                <a:cubicBezTo>
                  <a:pt x="6569890" y="2646224"/>
                  <a:pt x="6538864" y="2610517"/>
                  <a:pt x="6457077" y="2567320"/>
                </a:cubicBezTo>
                <a:lnTo>
                  <a:pt x="6400663" y="2527863"/>
                </a:lnTo>
                <a:lnTo>
                  <a:pt x="6434485" y="2509525"/>
                </a:lnTo>
                <a:cubicBezTo>
                  <a:pt x="6447641" y="2490715"/>
                  <a:pt x="6448099" y="2470037"/>
                  <a:pt x="6435883" y="2447487"/>
                </a:cubicBezTo>
                <a:cubicBezTo>
                  <a:pt x="6466908" y="2483194"/>
                  <a:pt x="6482418" y="2501032"/>
                  <a:pt x="6482418" y="2501032"/>
                </a:cubicBezTo>
                <a:cubicBezTo>
                  <a:pt x="6482418" y="2501032"/>
                  <a:pt x="6479609" y="2485061"/>
                  <a:pt x="6473943" y="2453111"/>
                </a:cubicBezTo>
                <a:cubicBezTo>
                  <a:pt x="6465479" y="2405172"/>
                  <a:pt x="6386016" y="2328597"/>
                  <a:pt x="6235583" y="2223380"/>
                </a:cubicBezTo>
                <a:cubicBezTo>
                  <a:pt x="6103960" y="2131320"/>
                  <a:pt x="5950701" y="2010119"/>
                  <a:pt x="5775807" y="1859806"/>
                </a:cubicBezTo>
                <a:lnTo>
                  <a:pt x="5531828" y="1668165"/>
                </a:lnTo>
                <a:lnTo>
                  <a:pt x="5785670" y="1845707"/>
                </a:lnTo>
                <a:cubicBezTo>
                  <a:pt x="5954913" y="1964081"/>
                  <a:pt x="6046104" y="2013857"/>
                  <a:pt x="6059262" y="1995047"/>
                </a:cubicBezTo>
                <a:cubicBezTo>
                  <a:pt x="6065839" y="1985641"/>
                  <a:pt x="6205456" y="2076302"/>
                  <a:pt x="6478106" y="2267001"/>
                </a:cubicBezTo>
                <a:cubicBezTo>
                  <a:pt x="6534521" y="2306459"/>
                  <a:pt x="6600324" y="2352484"/>
                  <a:pt x="6675549" y="2405098"/>
                </a:cubicBezTo>
                <a:cubicBezTo>
                  <a:pt x="6750758" y="2457701"/>
                  <a:pt x="6797766" y="2490580"/>
                  <a:pt x="6816578" y="2503737"/>
                </a:cubicBezTo>
                <a:lnTo>
                  <a:pt x="6858875" y="2533321"/>
                </a:lnTo>
                <a:cubicBezTo>
                  <a:pt x="6839109" y="2421477"/>
                  <a:pt x="6518950" y="2148565"/>
                  <a:pt x="5898424" y="1714553"/>
                </a:cubicBezTo>
                <a:lnTo>
                  <a:pt x="5569826" y="1463701"/>
                </a:lnTo>
                <a:cubicBezTo>
                  <a:pt x="5601766" y="1458052"/>
                  <a:pt x="5721172" y="1527563"/>
                  <a:pt x="5928020" y="1672238"/>
                </a:cubicBezTo>
                <a:cubicBezTo>
                  <a:pt x="6144257" y="1823479"/>
                  <a:pt x="6260369" y="1897700"/>
                  <a:pt x="6276335" y="1894862"/>
                </a:cubicBezTo>
                <a:cubicBezTo>
                  <a:pt x="6301725" y="1898613"/>
                  <a:pt x="6300314" y="1890636"/>
                  <a:pt x="6272097" y="1870901"/>
                </a:cubicBezTo>
                <a:lnTo>
                  <a:pt x="6215683" y="1831443"/>
                </a:lnTo>
                <a:cubicBezTo>
                  <a:pt x="6152719" y="1801385"/>
                  <a:pt x="6118381" y="1770377"/>
                  <a:pt x="6112744" y="1738422"/>
                </a:cubicBezTo>
                <a:cubicBezTo>
                  <a:pt x="6109905" y="1722457"/>
                  <a:pt x="6056787" y="1678287"/>
                  <a:pt x="5953363" y="1605949"/>
                </a:cubicBezTo>
                <a:cubicBezTo>
                  <a:pt x="5868749" y="1546768"/>
                  <a:pt x="5829025" y="1508487"/>
                  <a:pt x="5834176" y="1491092"/>
                </a:cubicBezTo>
                <a:cubicBezTo>
                  <a:pt x="5839344" y="1473709"/>
                  <a:pt x="5882834" y="1486615"/>
                  <a:pt x="5964621" y="1529812"/>
                </a:cubicBezTo>
                <a:lnTo>
                  <a:pt x="6016797" y="1545309"/>
                </a:lnTo>
                <a:lnTo>
                  <a:pt x="5946283" y="1495989"/>
                </a:lnTo>
                <a:cubicBezTo>
                  <a:pt x="5758247" y="1364471"/>
                  <a:pt x="5591829" y="1262081"/>
                  <a:pt x="5447050" y="1188831"/>
                </a:cubicBezTo>
                <a:cubicBezTo>
                  <a:pt x="5302267" y="1115553"/>
                  <a:pt x="5173470" y="1039475"/>
                  <a:pt x="5060658" y="960571"/>
                </a:cubicBezTo>
                <a:lnTo>
                  <a:pt x="5046541" y="950698"/>
                </a:lnTo>
                <a:cubicBezTo>
                  <a:pt x="5081336" y="961027"/>
                  <a:pt x="5130213" y="981207"/>
                  <a:pt x="5193193" y="1011277"/>
                </a:cubicBezTo>
                <a:cubicBezTo>
                  <a:pt x="5552312" y="1178440"/>
                  <a:pt x="5887012" y="1370520"/>
                  <a:pt x="6197283" y="1587533"/>
                </a:cubicBezTo>
                <a:cubicBezTo>
                  <a:pt x="6366510" y="1705895"/>
                  <a:pt x="6476501" y="1768844"/>
                  <a:pt x="6527261" y="1776334"/>
                </a:cubicBezTo>
                <a:cubicBezTo>
                  <a:pt x="6486830" y="1734050"/>
                  <a:pt x="6452509" y="1703054"/>
                  <a:pt x="6424293" y="1683320"/>
                </a:cubicBezTo>
                <a:cubicBezTo>
                  <a:pt x="6304903" y="1613821"/>
                  <a:pt x="6247073" y="1566357"/>
                  <a:pt x="6250829" y="1540997"/>
                </a:cubicBezTo>
                <a:lnTo>
                  <a:pt x="6355177" y="1571962"/>
                </a:lnTo>
                <a:cubicBezTo>
                  <a:pt x="6399359" y="1588858"/>
                  <a:pt x="6510760" y="1659784"/>
                  <a:pt x="6689410" y="1784737"/>
                </a:cubicBezTo>
                <a:lnTo>
                  <a:pt x="6929151" y="1952418"/>
                </a:lnTo>
                <a:cubicBezTo>
                  <a:pt x="6888719" y="1910133"/>
                  <a:pt x="6819134" y="1854472"/>
                  <a:pt x="6720420" y="1785429"/>
                </a:cubicBezTo>
                <a:cubicBezTo>
                  <a:pt x="6621708" y="1716387"/>
                  <a:pt x="6552133" y="1660709"/>
                  <a:pt x="6511690" y="1618440"/>
                </a:cubicBezTo>
                <a:lnTo>
                  <a:pt x="6700652" y="1708588"/>
                </a:lnTo>
                <a:cubicBezTo>
                  <a:pt x="6955422" y="1844786"/>
                  <a:pt x="7237934" y="2021386"/>
                  <a:pt x="7548205" y="2238398"/>
                </a:cubicBezTo>
                <a:lnTo>
                  <a:pt x="7646918" y="2307441"/>
                </a:lnTo>
                <a:cubicBezTo>
                  <a:pt x="7706172" y="2362865"/>
                  <a:pt x="7742364" y="2381189"/>
                  <a:pt x="7755522" y="2362379"/>
                </a:cubicBezTo>
                <a:cubicBezTo>
                  <a:pt x="7762087" y="2352990"/>
                  <a:pt x="7795230" y="2365647"/>
                  <a:pt x="7854926" y="2400410"/>
                </a:cubicBezTo>
                <a:cubicBezTo>
                  <a:pt x="7914625" y="2435175"/>
                  <a:pt x="7968683" y="2472985"/>
                  <a:pt x="8017103" y="2513841"/>
                </a:cubicBezTo>
                <a:cubicBezTo>
                  <a:pt x="8065542" y="2554711"/>
                  <a:pt x="8102425" y="2577025"/>
                  <a:pt x="8127814" y="2580777"/>
                </a:cubicBezTo>
                <a:cubicBezTo>
                  <a:pt x="8159765" y="2575112"/>
                  <a:pt x="8236844" y="2615042"/>
                  <a:pt x="8359080" y="2700537"/>
                </a:cubicBezTo>
                <a:lnTo>
                  <a:pt x="8566395" y="2824516"/>
                </a:lnTo>
                <a:lnTo>
                  <a:pt x="8562140" y="2800545"/>
                </a:lnTo>
                <a:cubicBezTo>
                  <a:pt x="8559331" y="2784572"/>
                  <a:pt x="8573650" y="2784089"/>
                  <a:pt x="8605148" y="2799130"/>
                </a:cubicBezTo>
                <a:cubicBezTo>
                  <a:pt x="8636631" y="2814158"/>
                  <a:pt x="8746396" y="2887424"/>
                  <a:pt x="8934433" y="3018942"/>
                </a:cubicBezTo>
                <a:cubicBezTo>
                  <a:pt x="9197678" y="3203063"/>
                  <a:pt x="9353279" y="3290897"/>
                  <a:pt x="9401230" y="3282416"/>
                </a:cubicBezTo>
                <a:cubicBezTo>
                  <a:pt x="9439747" y="3267362"/>
                  <a:pt x="9446325" y="3257957"/>
                  <a:pt x="9420952" y="3254218"/>
                </a:cubicBezTo>
                <a:cubicBezTo>
                  <a:pt x="9395565" y="3250467"/>
                  <a:pt x="9381464" y="3240604"/>
                  <a:pt x="9378637" y="3224622"/>
                </a:cubicBezTo>
                <a:cubicBezTo>
                  <a:pt x="9383571" y="3217568"/>
                  <a:pt x="9439536" y="3250153"/>
                  <a:pt x="9546540" y="3322371"/>
                </a:cubicBezTo>
                <a:lnTo>
                  <a:pt x="9603222" y="3361050"/>
                </a:lnTo>
                <a:lnTo>
                  <a:pt x="9571725" y="3291955"/>
                </a:lnTo>
                <a:cubicBezTo>
                  <a:pt x="9503304" y="3142084"/>
                  <a:pt x="9423752" y="2968683"/>
                  <a:pt x="9333072" y="2771753"/>
                </a:cubicBezTo>
                <a:cubicBezTo>
                  <a:pt x="9017035" y="2085424"/>
                  <a:pt x="8862913" y="1740479"/>
                  <a:pt x="8870719" y="1736885"/>
                </a:cubicBezTo>
                <a:cubicBezTo>
                  <a:pt x="8878513" y="1733296"/>
                  <a:pt x="9066491" y="2100465"/>
                  <a:pt x="9434659" y="2838403"/>
                </a:cubicBezTo>
                <a:cubicBezTo>
                  <a:pt x="9515038" y="2982176"/>
                  <a:pt x="9587845" y="3109499"/>
                  <a:pt x="9653077" y="3220370"/>
                </a:cubicBezTo>
                <a:lnTo>
                  <a:pt x="9661933" y="3235254"/>
                </a:lnTo>
                <a:lnTo>
                  <a:pt x="9663176" y="3217553"/>
                </a:lnTo>
                <a:cubicBezTo>
                  <a:pt x="9668049" y="3204333"/>
                  <a:pt x="9677062" y="3188319"/>
                  <a:pt x="9690215" y="3169513"/>
                </a:cubicBezTo>
                <a:lnTo>
                  <a:pt x="9740994" y="3247048"/>
                </a:lnTo>
                <a:lnTo>
                  <a:pt x="9731133" y="3261147"/>
                </a:lnTo>
                <a:cubicBezTo>
                  <a:pt x="9711157" y="3264677"/>
                  <a:pt x="9695323" y="3265416"/>
                  <a:pt x="9683631" y="3263365"/>
                </a:cubicBezTo>
                <a:lnTo>
                  <a:pt x="9675589" y="3258206"/>
                </a:lnTo>
                <a:lnTo>
                  <a:pt x="9715783" y="3325757"/>
                </a:lnTo>
                <a:cubicBezTo>
                  <a:pt x="9755904" y="3392359"/>
                  <a:pt x="9792658" y="3451648"/>
                  <a:pt x="9826045" y="3503626"/>
                </a:cubicBezTo>
                <a:lnTo>
                  <a:pt x="9866060" y="3564612"/>
                </a:lnTo>
                <a:lnTo>
                  <a:pt x="9879284" y="3574788"/>
                </a:lnTo>
                <a:cubicBezTo>
                  <a:pt x="9902791" y="3591228"/>
                  <a:pt x="9918539" y="3598734"/>
                  <a:pt x="9926531" y="3597335"/>
                </a:cubicBezTo>
                <a:lnTo>
                  <a:pt x="9936631" y="3589831"/>
                </a:lnTo>
                <a:lnTo>
                  <a:pt x="9902719" y="3516181"/>
                </a:lnTo>
                <a:cubicBezTo>
                  <a:pt x="9884758" y="3477177"/>
                  <a:pt x="9874294" y="3444181"/>
                  <a:pt x="9871327" y="3417193"/>
                </a:cubicBezTo>
                <a:cubicBezTo>
                  <a:pt x="9868349" y="3390211"/>
                  <a:pt x="9861476" y="3365009"/>
                  <a:pt x="9850704" y="3341616"/>
                </a:cubicBezTo>
                <a:cubicBezTo>
                  <a:pt x="9825565" y="3287023"/>
                  <a:pt x="9798315" y="3238119"/>
                  <a:pt x="9768978" y="3194922"/>
                </a:cubicBezTo>
                <a:cubicBezTo>
                  <a:pt x="9692323" y="3069516"/>
                  <a:pt x="9650103" y="3008612"/>
                  <a:pt x="9642298" y="3012207"/>
                </a:cubicBezTo>
                <a:cubicBezTo>
                  <a:pt x="9626697" y="3019389"/>
                  <a:pt x="9586583" y="2952787"/>
                  <a:pt x="9521940" y="2812404"/>
                </a:cubicBezTo>
                <a:lnTo>
                  <a:pt x="9447443" y="2619836"/>
                </a:lnTo>
                <a:cubicBezTo>
                  <a:pt x="9462421" y="2631847"/>
                  <a:pt x="9482662" y="2629608"/>
                  <a:pt x="9508167" y="2613147"/>
                </a:cubicBezTo>
                <a:cubicBezTo>
                  <a:pt x="9533665" y="2596675"/>
                  <a:pt x="9542821" y="2580633"/>
                  <a:pt x="9535644" y="2565045"/>
                </a:cubicBezTo>
                <a:cubicBezTo>
                  <a:pt x="9528459" y="2549446"/>
                  <a:pt x="9532363" y="2547649"/>
                  <a:pt x="9547339" y="2559659"/>
                </a:cubicBezTo>
                <a:cubicBezTo>
                  <a:pt x="9584484" y="2599264"/>
                  <a:pt x="9592289" y="2595669"/>
                  <a:pt x="9570745" y="2548882"/>
                </a:cubicBezTo>
                <a:cubicBezTo>
                  <a:pt x="9567762" y="2521889"/>
                  <a:pt x="9570181" y="2506597"/>
                  <a:pt x="9577975" y="2503009"/>
                </a:cubicBezTo>
                <a:cubicBezTo>
                  <a:pt x="9592963" y="2515014"/>
                  <a:pt x="9625157" y="2559276"/>
                  <a:pt x="9674560" y="2635779"/>
                </a:cubicBezTo>
                <a:cubicBezTo>
                  <a:pt x="9723964" y="2712281"/>
                  <a:pt x="9760060" y="2754746"/>
                  <a:pt x="9782839" y="2763151"/>
                </a:cubicBezTo>
                <a:cubicBezTo>
                  <a:pt x="9794237" y="2767361"/>
                  <a:pt x="9796487" y="2756867"/>
                  <a:pt x="9789618" y="2731675"/>
                </a:cubicBezTo>
                <a:cubicBezTo>
                  <a:pt x="9782748" y="2706485"/>
                  <a:pt x="9745195" y="2619795"/>
                  <a:pt x="9676958" y="2471607"/>
                </a:cubicBezTo>
                <a:cubicBezTo>
                  <a:pt x="9587176" y="2276631"/>
                  <a:pt x="9530885" y="2174932"/>
                  <a:pt x="9508109" y="2166527"/>
                </a:cubicBezTo>
                <a:cubicBezTo>
                  <a:pt x="9488914" y="2165905"/>
                  <a:pt x="9463166" y="2130501"/>
                  <a:pt x="9430845" y="2060309"/>
                </a:cubicBezTo>
                <a:cubicBezTo>
                  <a:pt x="9409295" y="2013510"/>
                  <a:pt x="9318838" y="1899190"/>
                  <a:pt x="9159476" y="1717347"/>
                </a:cubicBezTo>
                <a:lnTo>
                  <a:pt x="9022798" y="1666856"/>
                </a:lnTo>
                <a:cubicBezTo>
                  <a:pt x="9038398" y="1659673"/>
                  <a:pt x="9035117" y="1642276"/>
                  <a:pt x="9012946" y="1614672"/>
                </a:cubicBezTo>
                <a:cubicBezTo>
                  <a:pt x="8961431" y="1543858"/>
                  <a:pt x="8986935" y="1527397"/>
                  <a:pt x="9089448" y="1565268"/>
                </a:cubicBezTo>
                <a:cubicBezTo>
                  <a:pt x="9157790" y="1590505"/>
                  <a:pt x="9212650" y="1617249"/>
                  <a:pt x="9253999" y="1645469"/>
                </a:cubicBezTo>
                <a:lnTo>
                  <a:pt x="9200128" y="1528480"/>
                </a:lnTo>
                <a:cubicBezTo>
                  <a:pt x="9124707" y="1364691"/>
                  <a:pt x="9098697" y="1277417"/>
                  <a:pt x="9122101" y="1266639"/>
                </a:cubicBezTo>
                <a:cubicBezTo>
                  <a:pt x="9145495" y="1255868"/>
                  <a:pt x="9164689" y="1256490"/>
                  <a:pt x="9179659" y="1268489"/>
                </a:cubicBezTo>
                <a:cubicBezTo>
                  <a:pt x="9199475" y="1249917"/>
                  <a:pt x="9209376" y="1240628"/>
                  <a:pt x="9209376" y="1240628"/>
                </a:cubicBezTo>
                <a:cubicBezTo>
                  <a:pt x="9202198" y="1225041"/>
                  <a:pt x="9191112" y="1211238"/>
                  <a:pt x="9176135" y="1199228"/>
                </a:cubicBezTo>
                <a:cubicBezTo>
                  <a:pt x="9161146" y="1187223"/>
                  <a:pt x="9146169" y="1175213"/>
                  <a:pt x="9131181" y="1163207"/>
                </a:cubicBezTo>
                <a:cubicBezTo>
                  <a:pt x="9116204" y="1151196"/>
                  <a:pt x="9101215" y="1139191"/>
                  <a:pt x="9086238" y="1127181"/>
                </a:cubicBezTo>
                <a:cubicBezTo>
                  <a:pt x="9071255" y="1115187"/>
                  <a:pt x="9065862" y="1103479"/>
                  <a:pt x="9070079" y="1092091"/>
                </a:cubicBezTo>
                <a:cubicBezTo>
                  <a:pt x="9074284" y="1080708"/>
                  <a:pt x="9088086" y="1069622"/>
                  <a:pt x="9111492" y="1058845"/>
                </a:cubicBezTo>
                <a:cubicBezTo>
                  <a:pt x="9158278" y="1037301"/>
                  <a:pt x="9185273" y="1034317"/>
                  <a:pt x="9192456" y="1049916"/>
                </a:cubicBezTo>
                <a:cubicBezTo>
                  <a:pt x="9203228" y="1073310"/>
                  <a:pt x="9200808" y="1088601"/>
                  <a:pt x="9185209" y="1095784"/>
                </a:cubicBezTo>
                <a:cubicBezTo>
                  <a:pt x="9177415" y="1099373"/>
                  <a:pt x="9187878" y="1132368"/>
                  <a:pt x="9216610" y="1194767"/>
                </a:cubicBezTo>
                <a:cubicBezTo>
                  <a:pt x="9245339" y="1257153"/>
                  <a:pt x="9305269" y="1305184"/>
                  <a:pt x="9396400" y="1338849"/>
                </a:cubicBezTo>
                <a:lnTo>
                  <a:pt x="9374850" y="1292051"/>
                </a:lnTo>
                <a:cubicBezTo>
                  <a:pt x="9353301" y="1245252"/>
                  <a:pt x="9357506" y="1233870"/>
                  <a:pt x="9387472" y="1257885"/>
                </a:cubicBezTo>
                <a:lnTo>
                  <a:pt x="9409941" y="1275892"/>
                </a:lnTo>
                <a:cubicBezTo>
                  <a:pt x="9417745" y="1272299"/>
                  <a:pt x="9366283" y="1140023"/>
                  <a:pt x="9255563" y="879061"/>
                </a:cubicBezTo>
                <a:lnTo>
                  <a:pt x="9101197" y="482223"/>
                </a:lnTo>
                <a:lnTo>
                  <a:pt x="9165841" y="622607"/>
                </a:lnTo>
                <a:cubicBezTo>
                  <a:pt x="9226899" y="755207"/>
                  <a:pt x="9265213" y="817896"/>
                  <a:pt x="9280812" y="810713"/>
                </a:cubicBezTo>
                <a:cubicBezTo>
                  <a:pt x="9281440" y="791531"/>
                  <a:pt x="9274554" y="766334"/>
                  <a:pt x="9260188" y="735135"/>
                </a:cubicBezTo>
                <a:cubicBezTo>
                  <a:pt x="9188367" y="579164"/>
                  <a:pt x="9097656" y="412956"/>
                  <a:pt x="8988075" y="236558"/>
                </a:cubicBezTo>
                <a:cubicBezTo>
                  <a:pt x="8958721" y="193354"/>
                  <a:pt x="8955753" y="166366"/>
                  <a:pt x="8979147" y="155594"/>
                </a:cubicBezTo>
                <a:cubicBezTo>
                  <a:pt x="9002552" y="144817"/>
                  <a:pt x="9017837" y="147224"/>
                  <a:pt x="9025020" y="162825"/>
                </a:cubicBezTo>
                <a:cubicBezTo>
                  <a:pt x="9035792" y="186217"/>
                  <a:pt x="9045076" y="196134"/>
                  <a:pt x="9052881" y="192540"/>
                </a:cubicBezTo>
                <a:cubicBezTo>
                  <a:pt x="9060675" y="188951"/>
                  <a:pt x="9087919" y="237843"/>
                  <a:pt x="9134607" y="339234"/>
                </a:cubicBezTo>
                <a:lnTo>
                  <a:pt x="9210022" y="503011"/>
                </a:lnTo>
                <a:cubicBezTo>
                  <a:pt x="9335718" y="775984"/>
                  <a:pt x="9437556" y="894510"/>
                  <a:pt x="9515553" y="858594"/>
                </a:cubicBezTo>
                <a:cubicBezTo>
                  <a:pt x="9538948" y="847821"/>
                  <a:pt x="9569227" y="862246"/>
                  <a:pt x="9606370" y="901850"/>
                </a:cubicBezTo>
                <a:cubicBezTo>
                  <a:pt x="9628530" y="929460"/>
                  <a:pt x="9643520" y="941465"/>
                  <a:pt x="9651314" y="937875"/>
                </a:cubicBezTo>
                <a:cubicBezTo>
                  <a:pt x="9659108" y="934287"/>
                  <a:pt x="9648644" y="901291"/>
                  <a:pt x="9619917" y="838905"/>
                </a:cubicBezTo>
                <a:cubicBezTo>
                  <a:pt x="9576817" y="745309"/>
                  <a:pt x="9533416" y="661326"/>
                  <a:pt x="9489705" y="586918"/>
                </a:cubicBezTo>
                <a:cubicBezTo>
                  <a:pt x="9365760" y="379320"/>
                  <a:pt x="9277711" y="249715"/>
                  <a:pt x="9225586" y="198089"/>
                </a:cubicBezTo>
                <a:cubicBezTo>
                  <a:pt x="9139282" y="133847"/>
                  <a:pt x="9107833" y="96338"/>
                  <a:pt x="9131226" y="85565"/>
                </a:cubicBezTo>
                <a:cubicBezTo>
                  <a:pt x="9146826" y="78383"/>
                  <a:pt x="9160017" y="86485"/>
                  <a:pt x="9170789" y="109879"/>
                </a:cubicBezTo>
                <a:cubicBezTo>
                  <a:pt x="9188745" y="148871"/>
                  <a:pt x="9211220" y="166890"/>
                  <a:pt x="9238202" y="163911"/>
                </a:cubicBezTo>
                <a:cubicBezTo>
                  <a:pt x="9246006" y="160318"/>
                  <a:pt x="9240621" y="148621"/>
                  <a:pt x="9222044" y="128822"/>
                </a:cubicBezTo>
                <a:cubicBezTo>
                  <a:pt x="9174123" y="65813"/>
                  <a:pt x="9180440" y="48714"/>
                  <a:pt x="9240982" y="77556"/>
                </a:cubicBezTo>
                <a:cubicBezTo>
                  <a:pt x="9267358" y="93778"/>
                  <a:pt x="9273356" y="86287"/>
                  <a:pt x="9258988" y="55088"/>
                </a:cubicBezTo>
                <a:close/>
                <a:moveTo>
                  <a:pt x="9301091" y="253"/>
                </a:moveTo>
                <a:cubicBezTo>
                  <a:pt x="9303041" y="-646"/>
                  <a:pt x="9304915" y="856"/>
                  <a:pt x="9306712" y="4759"/>
                </a:cubicBezTo>
                <a:cubicBezTo>
                  <a:pt x="9310300" y="12553"/>
                  <a:pt x="9313895" y="20358"/>
                  <a:pt x="9317484" y="28152"/>
                </a:cubicBezTo>
                <a:cubicBezTo>
                  <a:pt x="9306101" y="23947"/>
                  <a:pt x="9298605" y="17939"/>
                  <a:pt x="9295016" y="10145"/>
                </a:cubicBezTo>
                <a:cubicBezTo>
                  <a:pt x="9297115" y="4448"/>
                  <a:pt x="9299141" y="1150"/>
                  <a:pt x="9301091" y="25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15291742"/>
      </p:ext>
    </p:extLst>
  </p:cSld>
  <p:clrMapOvr>
    <a:masterClrMapping/>
  </p:clrMapOvr>
</p:sldLayout>
</file>

<file path=ppt/slideLayouts/slideLayout19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138598" y="0"/>
            <a:ext cx="14357512" cy="6962670"/>
          </a:xfrm>
          <a:custGeom>
            <a:avLst/>
            <a:gdLst>
              <a:gd name="connsiteX0" fmla="*/ 10827223 w 14357512"/>
              <a:gd name="connsiteY0" fmla="*/ 6938064 h 6962670"/>
              <a:gd name="connsiteX1" fmla="*/ 10860043 w 14357512"/>
              <a:gd name="connsiteY1" fmla="*/ 6954465 h 6962670"/>
              <a:gd name="connsiteX2" fmla="*/ 10819021 w 14357512"/>
              <a:gd name="connsiteY2" fmla="*/ 6954465 h 6962670"/>
              <a:gd name="connsiteX3" fmla="*/ 10827223 w 14357512"/>
              <a:gd name="connsiteY3" fmla="*/ 6938064 h 6962670"/>
              <a:gd name="connsiteX4" fmla="*/ 9957773 w 14357512"/>
              <a:gd name="connsiteY4" fmla="*/ 6938064 h 6962670"/>
              <a:gd name="connsiteX5" fmla="*/ 10006976 w 14357512"/>
              <a:gd name="connsiteY5" fmla="*/ 6954465 h 6962670"/>
              <a:gd name="connsiteX6" fmla="*/ 9924953 w 14357512"/>
              <a:gd name="connsiteY6" fmla="*/ 6954465 h 6962670"/>
              <a:gd name="connsiteX7" fmla="*/ 9957773 w 14357512"/>
              <a:gd name="connsiteY7" fmla="*/ 6938064 h 6962670"/>
              <a:gd name="connsiteX8" fmla="*/ 11745913 w 14357512"/>
              <a:gd name="connsiteY8" fmla="*/ 6872441 h 6962670"/>
              <a:gd name="connsiteX9" fmla="*/ 11778714 w 14357512"/>
              <a:gd name="connsiteY9" fmla="*/ 6872441 h 6962670"/>
              <a:gd name="connsiteX10" fmla="*/ 11778714 w 14357512"/>
              <a:gd name="connsiteY10" fmla="*/ 6888842 h 6962670"/>
              <a:gd name="connsiteX11" fmla="*/ 11737711 w 14357512"/>
              <a:gd name="connsiteY11" fmla="*/ 6888842 h 6962670"/>
              <a:gd name="connsiteX12" fmla="*/ 11745913 w 14357512"/>
              <a:gd name="connsiteY12" fmla="*/ 6872441 h 6962670"/>
              <a:gd name="connsiteX13" fmla="*/ 11565442 w 14357512"/>
              <a:gd name="connsiteY13" fmla="*/ 6839619 h 6962670"/>
              <a:gd name="connsiteX14" fmla="*/ 11614665 w 14357512"/>
              <a:gd name="connsiteY14" fmla="*/ 6856039 h 6962670"/>
              <a:gd name="connsiteX15" fmla="*/ 11598263 w 14357512"/>
              <a:gd name="connsiteY15" fmla="*/ 6872441 h 6962670"/>
              <a:gd name="connsiteX16" fmla="*/ 11384993 w 14357512"/>
              <a:gd name="connsiteY16" fmla="*/ 6905242 h 6962670"/>
              <a:gd name="connsiteX17" fmla="*/ 11286567 w 14357512"/>
              <a:gd name="connsiteY17" fmla="*/ 6913442 h 6962670"/>
              <a:gd name="connsiteX18" fmla="*/ 11179941 w 14357512"/>
              <a:gd name="connsiteY18" fmla="*/ 6929844 h 6962670"/>
              <a:gd name="connsiteX19" fmla="*/ 11122518 w 14357512"/>
              <a:gd name="connsiteY19" fmla="*/ 6938064 h 6962670"/>
              <a:gd name="connsiteX20" fmla="*/ 11122518 w 14357512"/>
              <a:gd name="connsiteY20" fmla="*/ 6921644 h 6962670"/>
              <a:gd name="connsiteX21" fmla="*/ 11565442 w 14357512"/>
              <a:gd name="connsiteY21" fmla="*/ 6839619 h 6962670"/>
              <a:gd name="connsiteX22" fmla="*/ 9203152 w 14357512"/>
              <a:gd name="connsiteY22" fmla="*/ 6741193 h 6962670"/>
              <a:gd name="connsiteX23" fmla="*/ 9268775 w 14357512"/>
              <a:gd name="connsiteY23" fmla="*/ 6757595 h 6962670"/>
              <a:gd name="connsiteX24" fmla="*/ 9137529 w 14357512"/>
              <a:gd name="connsiteY24" fmla="*/ 6757595 h 6962670"/>
              <a:gd name="connsiteX25" fmla="*/ 11155321 w 14357512"/>
              <a:gd name="connsiteY25" fmla="*/ 6716592 h 6962670"/>
              <a:gd name="connsiteX26" fmla="*/ 11171741 w 14357512"/>
              <a:gd name="connsiteY26" fmla="*/ 6741193 h 6962670"/>
              <a:gd name="connsiteX27" fmla="*/ 11122518 w 14357512"/>
              <a:gd name="connsiteY27" fmla="*/ 6757595 h 6962670"/>
              <a:gd name="connsiteX28" fmla="*/ 11106118 w 14357512"/>
              <a:gd name="connsiteY28" fmla="*/ 6741193 h 6962670"/>
              <a:gd name="connsiteX29" fmla="*/ 11155321 w 14357512"/>
              <a:gd name="connsiteY29" fmla="*/ 6716592 h 6962670"/>
              <a:gd name="connsiteX30" fmla="*/ 9531250 w 14357512"/>
              <a:gd name="connsiteY30" fmla="*/ 6593545 h 6962670"/>
              <a:gd name="connsiteX31" fmla="*/ 9564052 w 14357512"/>
              <a:gd name="connsiteY31" fmla="*/ 6609967 h 6962670"/>
              <a:gd name="connsiteX32" fmla="*/ 9498427 w 14357512"/>
              <a:gd name="connsiteY32" fmla="*/ 6626367 h 6962670"/>
              <a:gd name="connsiteX33" fmla="*/ 9531250 w 14357512"/>
              <a:gd name="connsiteY33" fmla="*/ 6593545 h 6962670"/>
              <a:gd name="connsiteX34" fmla="*/ 11302967 w 14357512"/>
              <a:gd name="connsiteY34" fmla="*/ 6544342 h 6962670"/>
              <a:gd name="connsiteX35" fmla="*/ 11483437 w 14357512"/>
              <a:gd name="connsiteY35" fmla="*/ 6560744 h 6962670"/>
              <a:gd name="connsiteX36" fmla="*/ 11450616 w 14357512"/>
              <a:gd name="connsiteY36" fmla="*/ 6577144 h 6962670"/>
              <a:gd name="connsiteX37" fmla="*/ 11384993 w 14357512"/>
              <a:gd name="connsiteY37" fmla="*/ 6626367 h 6962670"/>
              <a:gd name="connsiteX38" fmla="*/ 11319390 w 14357512"/>
              <a:gd name="connsiteY38" fmla="*/ 6659170 h 6962670"/>
              <a:gd name="connsiteX39" fmla="*/ 11253765 w 14357512"/>
              <a:gd name="connsiteY39" fmla="*/ 6609967 h 6962670"/>
              <a:gd name="connsiteX40" fmla="*/ 11286567 w 14357512"/>
              <a:gd name="connsiteY40" fmla="*/ 6577144 h 6962670"/>
              <a:gd name="connsiteX41" fmla="*/ 11302967 w 14357512"/>
              <a:gd name="connsiteY41" fmla="*/ 6544342 h 6962670"/>
              <a:gd name="connsiteX42" fmla="*/ 9859348 w 14357512"/>
              <a:gd name="connsiteY42" fmla="*/ 6544342 h 6962670"/>
              <a:gd name="connsiteX43" fmla="*/ 9826527 w 14357512"/>
              <a:gd name="connsiteY43" fmla="*/ 6577144 h 6962670"/>
              <a:gd name="connsiteX44" fmla="*/ 9711699 w 14357512"/>
              <a:gd name="connsiteY44" fmla="*/ 6626367 h 6962670"/>
              <a:gd name="connsiteX45" fmla="*/ 9760902 w 14357512"/>
              <a:gd name="connsiteY45" fmla="*/ 6577144 h 6962670"/>
              <a:gd name="connsiteX46" fmla="*/ 11565442 w 14357512"/>
              <a:gd name="connsiteY46" fmla="*/ 6511521 h 6962670"/>
              <a:gd name="connsiteX47" fmla="*/ 11598263 w 14357512"/>
              <a:gd name="connsiteY47" fmla="*/ 6560744 h 6962670"/>
              <a:gd name="connsiteX48" fmla="*/ 11581863 w 14357512"/>
              <a:gd name="connsiteY48" fmla="*/ 6577144 h 6962670"/>
              <a:gd name="connsiteX49" fmla="*/ 11565442 w 14357512"/>
              <a:gd name="connsiteY49" fmla="*/ 6544342 h 6962670"/>
              <a:gd name="connsiteX50" fmla="*/ 11795114 w 14357512"/>
              <a:gd name="connsiteY50" fmla="*/ 6495121 h 6962670"/>
              <a:gd name="connsiteX51" fmla="*/ 11745913 w 14357512"/>
              <a:gd name="connsiteY51" fmla="*/ 6544342 h 6962670"/>
              <a:gd name="connsiteX52" fmla="*/ 11663888 w 14357512"/>
              <a:gd name="connsiteY52" fmla="*/ 6544342 h 6962670"/>
              <a:gd name="connsiteX53" fmla="*/ 11729493 w 14357512"/>
              <a:gd name="connsiteY53" fmla="*/ 6511521 h 6962670"/>
              <a:gd name="connsiteX54" fmla="*/ 6466800 w 14357512"/>
              <a:gd name="connsiteY54" fmla="*/ 6428404 h 6962670"/>
              <a:gd name="connsiteX55" fmla="*/ 6483865 w 14357512"/>
              <a:gd name="connsiteY55" fmla="*/ 6436941 h 6962670"/>
              <a:gd name="connsiteX56" fmla="*/ 6462539 w 14357512"/>
              <a:gd name="connsiteY56" fmla="*/ 6436941 h 6962670"/>
              <a:gd name="connsiteX57" fmla="*/ 6466800 w 14357512"/>
              <a:gd name="connsiteY57" fmla="*/ 6428404 h 6962670"/>
              <a:gd name="connsiteX58" fmla="*/ 9564052 w 14357512"/>
              <a:gd name="connsiteY58" fmla="*/ 6413095 h 6962670"/>
              <a:gd name="connsiteX59" fmla="*/ 9580453 w 14357512"/>
              <a:gd name="connsiteY59" fmla="*/ 6413095 h 6962670"/>
              <a:gd name="connsiteX60" fmla="*/ 9580453 w 14357512"/>
              <a:gd name="connsiteY60" fmla="*/ 6429496 h 6962670"/>
              <a:gd name="connsiteX61" fmla="*/ 9564052 w 14357512"/>
              <a:gd name="connsiteY61" fmla="*/ 6413095 h 6962670"/>
              <a:gd name="connsiteX62" fmla="*/ 9777324 w 14357512"/>
              <a:gd name="connsiteY62" fmla="*/ 6347472 h 6962670"/>
              <a:gd name="connsiteX63" fmla="*/ 9842927 w 14357512"/>
              <a:gd name="connsiteY63" fmla="*/ 6380293 h 6962670"/>
              <a:gd name="connsiteX64" fmla="*/ 9793724 w 14357512"/>
              <a:gd name="connsiteY64" fmla="*/ 6413095 h 6962670"/>
              <a:gd name="connsiteX65" fmla="*/ 9744502 w 14357512"/>
              <a:gd name="connsiteY65" fmla="*/ 6380293 h 6962670"/>
              <a:gd name="connsiteX66" fmla="*/ 9744502 w 14357512"/>
              <a:gd name="connsiteY66" fmla="*/ 6363892 h 6962670"/>
              <a:gd name="connsiteX67" fmla="*/ 5673497 w 14357512"/>
              <a:gd name="connsiteY67" fmla="*/ 6308986 h 6962670"/>
              <a:gd name="connsiteX68" fmla="*/ 5664967 w 14357512"/>
              <a:gd name="connsiteY68" fmla="*/ 6334571 h 6962670"/>
              <a:gd name="connsiteX69" fmla="*/ 5656437 w 14357512"/>
              <a:gd name="connsiteY69" fmla="*/ 6334571 h 6962670"/>
              <a:gd name="connsiteX70" fmla="*/ 12402109 w 14357512"/>
              <a:gd name="connsiteY70" fmla="*/ 6298269 h 6962670"/>
              <a:gd name="connsiteX71" fmla="*/ 12418509 w 14357512"/>
              <a:gd name="connsiteY71" fmla="*/ 6314670 h 6962670"/>
              <a:gd name="connsiteX72" fmla="*/ 12402109 w 14357512"/>
              <a:gd name="connsiteY72" fmla="*/ 6314670 h 6962670"/>
              <a:gd name="connsiteX73" fmla="*/ 12385709 w 14357512"/>
              <a:gd name="connsiteY73" fmla="*/ 6314670 h 6962670"/>
              <a:gd name="connsiteX74" fmla="*/ 12402109 w 14357512"/>
              <a:gd name="connsiteY74" fmla="*/ 6298269 h 6962670"/>
              <a:gd name="connsiteX75" fmla="*/ 10121822 w 14357512"/>
              <a:gd name="connsiteY75" fmla="*/ 6216244 h 6962670"/>
              <a:gd name="connsiteX76" fmla="*/ 10089002 w 14357512"/>
              <a:gd name="connsiteY76" fmla="*/ 6232646 h 6962670"/>
              <a:gd name="connsiteX77" fmla="*/ 10121822 w 14357512"/>
              <a:gd name="connsiteY77" fmla="*/ 6265447 h 6962670"/>
              <a:gd name="connsiteX78" fmla="*/ 10138223 w 14357512"/>
              <a:gd name="connsiteY78" fmla="*/ 6232646 h 6962670"/>
              <a:gd name="connsiteX79" fmla="*/ 10121822 w 14357512"/>
              <a:gd name="connsiteY79" fmla="*/ 6216244 h 6962670"/>
              <a:gd name="connsiteX80" fmla="*/ 9613273 w 14357512"/>
              <a:gd name="connsiteY80" fmla="*/ 6216244 h 6962670"/>
              <a:gd name="connsiteX81" fmla="*/ 9662478 w 14357512"/>
              <a:gd name="connsiteY81" fmla="*/ 6232646 h 6962670"/>
              <a:gd name="connsiteX82" fmla="*/ 9613273 w 14357512"/>
              <a:gd name="connsiteY82" fmla="*/ 6265447 h 6962670"/>
              <a:gd name="connsiteX83" fmla="*/ 9564052 w 14357512"/>
              <a:gd name="connsiteY83" fmla="*/ 6232646 h 6962670"/>
              <a:gd name="connsiteX84" fmla="*/ 9613273 w 14357512"/>
              <a:gd name="connsiteY84" fmla="*/ 6216244 h 6962670"/>
              <a:gd name="connsiteX85" fmla="*/ 5025206 w 14357512"/>
              <a:gd name="connsiteY85" fmla="*/ 6181029 h 6962670"/>
              <a:gd name="connsiteX86" fmla="*/ 5033735 w 14357512"/>
              <a:gd name="connsiteY86" fmla="*/ 6189558 h 6962670"/>
              <a:gd name="connsiteX87" fmla="*/ 5025206 w 14357512"/>
              <a:gd name="connsiteY87" fmla="*/ 6198095 h 6962670"/>
              <a:gd name="connsiteX88" fmla="*/ 5016677 w 14357512"/>
              <a:gd name="connsiteY88" fmla="*/ 6189558 h 6962670"/>
              <a:gd name="connsiteX89" fmla="*/ 5025206 w 14357512"/>
              <a:gd name="connsiteY89" fmla="*/ 6181029 h 6962670"/>
              <a:gd name="connsiteX90" fmla="*/ 9006280 w 14357512"/>
              <a:gd name="connsiteY90" fmla="*/ 6150621 h 6962670"/>
              <a:gd name="connsiteX91" fmla="*/ 9039103 w 14357512"/>
              <a:gd name="connsiteY91" fmla="*/ 6167021 h 6962670"/>
              <a:gd name="connsiteX92" fmla="*/ 8989880 w 14357512"/>
              <a:gd name="connsiteY92" fmla="*/ 6199843 h 6962670"/>
              <a:gd name="connsiteX93" fmla="*/ 8973478 w 14357512"/>
              <a:gd name="connsiteY93" fmla="*/ 6183423 h 6962670"/>
              <a:gd name="connsiteX94" fmla="*/ 9006280 w 14357512"/>
              <a:gd name="connsiteY94" fmla="*/ 6150621 h 6962670"/>
              <a:gd name="connsiteX95" fmla="*/ 9153805 w 14357512"/>
              <a:gd name="connsiteY95" fmla="*/ 6121320 h 6962670"/>
              <a:gd name="connsiteX96" fmla="*/ 9162343 w 14357512"/>
              <a:gd name="connsiteY96" fmla="*/ 6129849 h 6962670"/>
              <a:gd name="connsiteX97" fmla="*/ 9153805 w 14357512"/>
              <a:gd name="connsiteY97" fmla="*/ 6138378 h 6962670"/>
              <a:gd name="connsiteX98" fmla="*/ 9145276 w 14357512"/>
              <a:gd name="connsiteY98" fmla="*/ 6129849 h 6962670"/>
              <a:gd name="connsiteX99" fmla="*/ 9153805 w 14357512"/>
              <a:gd name="connsiteY99" fmla="*/ 6121320 h 6962670"/>
              <a:gd name="connsiteX100" fmla="*/ 3658284 w 14357512"/>
              <a:gd name="connsiteY100" fmla="*/ 6101398 h 6962670"/>
              <a:gd name="connsiteX101" fmla="*/ 3723910 w 14357512"/>
              <a:gd name="connsiteY101" fmla="*/ 6117818 h 6962670"/>
              <a:gd name="connsiteX102" fmla="*/ 3609060 w 14357512"/>
              <a:gd name="connsiteY102" fmla="*/ 6117818 h 6962670"/>
              <a:gd name="connsiteX103" fmla="*/ 3658284 w 14357512"/>
              <a:gd name="connsiteY103" fmla="*/ 6101398 h 6962670"/>
              <a:gd name="connsiteX104" fmla="*/ 3412211 w 14357512"/>
              <a:gd name="connsiteY104" fmla="*/ 6101398 h 6962670"/>
              <a:gd name="connsiteX105" fmla="*/ 3428612 w 14357512"/>
              <a:gd name="connsiteY105" fmla="*/ 6117818 h 6962670"/>
              <a:gd name="connsiteX106" fmla="*/ 3412211 w 14357512"/>
              <a:gd name="connsiteY106" fmla="*/ 6134220 h 6962670"/>
              <a:gd name="connsiteX107" fmla="*/ 3395809 w 14357512"/>
              <a:gd name="connsiteY107" fmla="*/ 6117818 h 6962670"/>
              <a:gd name="connsiteX108" fmla="*/ 3412211 w 14357512"/>
              <a:gd name="connsiteY108" fmla="*/ 6101398 h 6962670"/>
              <a:gd name="connsiteX109" fmla="*/ 5306704 w 14357512"/>
              <a:gd name="connsiteY109" fmla="*/ 6087196 h 6962670"/>
              <a:gd name="connsiteX110" fmla="*/ 5332290 w 14357512"/>
              <a:gd name="connsiteY110" fmla="*/ 6104263 h 6962670"/>
              <a:gd name="connsiteX111" fmla="*/ 5315230 w 14357512"/>
              <a:gd name="connsiteY111" fmla="*/ 6121320 h 6962670"/>
              <a:gd name="connsiteX112" fmla="*/ 5212870 w 14357512"/>
              <a:gd name="connsiteY112" fmla="*/ 6163972 h 6962670"/>
              <a:gd name="connsiteX113" fmla="*/ 5042262 w 14357512"/>
              <a:gd name="connsiteY113" fmla="*/ 6206624 h 6962670"/>
              <a:gd name="connsiteX114" fmla="*/ 5059329 w 14357512"/>
              <a:gd name="connsiteY114" fmla="*/ 6172501 h 6962670"/>
              <a:gd name="connsiteX115" fmla="*/ 5306704 w 14357512"/>
              <a:gd name="connsiteY115" fmla="*/ 6087196 h 6962670"/>
              <a:gd name="connsiteX116" fmla="*/ 4462209 w 14357512"/>
              <a:gd name="connsiteY116" fmla="*/ 5993364 h 6962670"/>
              <a:gd name="connsiteX117" fmla="*/ 4487804 w 14357512"/>
              <a:gd name="connsiteY117" fmla="*/ 6010429 h 6962670"/>
              <a:gd name="connsiteX118" fmla="*/ 4470746 w 14357512"/>
              <a:gd name="connsiteY118" fmla="*/ 6018958 h 6962670"/>
              <a:gd name="connsiteX119" fmla="*/ 4445152 w 14357512"/>
              <a:gd name="connsiteY119" fmla="*/ 6001902 h 6962670"/>
              <a:gd name="connsiteX120" fmla="*/ 4462209 w 14357512"/>
              <a:gd name="connsiteY120" fmla="*/ 5993364 h 6962670"/>
              <a:gd name="connsiteX121" fmla="*/ 5170220 w 14357512"/>
              <a:gd name="connsiteY121" fmla="*/ 5976306 h 6962670"/>
              <a:gd name="connsiteX122" fmla="*/ 5178747 w 14357512"/>
              <a:gd name="connsiteY122" fmla="*/ 5984835 h 6962670"/>
              <a:gd name="connsiteX123" fmla="*/ 5170220 w 14357512"/>
              <a:gd name="connsiteY123" fmla="*/ 5993364 h 6962670"/>
              <a:gd name="connsiteX124" fmla="*/ 5161689 w 14357512"/>
              <a:gd name="connsiteY124" fmla="*/ 5984835 h 6962670"/>
              <a:gd name="connsiteX125" fmla="*/ 5170220 w 14357512"/>
              <a:gd name="connsiteY125" fmla="*/ 5976306 h 6962670"/>
              <a:gd name="connsiteX126" fmla="*/ 4562144 w 14357512"/>
              <a:gd name="connsiteY126" fmla="*/ 5968991 h 6962670"/>
              <a:gd name="connsiteX127" fmla="*/ 4530458 w 14357512"/>
              <a:gd name="connsiteY127" fmla="*/ 5993364 h 6962670"/>
              <a:gd name="connsiteX128" fmla="*/ 4530458 w 14357512"/>
              <a:gd name="connsiteY128" fmla="*/ 5984835 h 6962670"/>
              <a:gd name="connsiteX129" fmla="*/ 4567409 w 14357512"/>
              <a:gd name="connsiteY129" fmla="*/ 5964940 h 6962670"/>
              <a:gd name="connsiteX130" fmla="*/ 4564570 w 14357512"/>
              <a:gd name="connsiteY130" fmla="*/ 5967778 h 6962670"/>
              <a:gd name="connsiteX131" fmla="*/ 4562144 w 14357512"/>
              <a:gd name="connsiteY131" fmla="*/ 5968991 h 6962670"/>
              <a:gd name="connsiteX132" fmla="*/ 4445152 w 14357512"/>
              <a:gd name="connsiteY132" fmla="*/ 5959249 h 6962670"/>
              <a:gd name="connsiteX133" fmla="*/ 4453682 w 14357512"/>
              <a:gd name="connsiteY133" fmla="*/ 5967778 h 6962670"/>
              <a:gd name="connsiteX134" fmla="*/ 4445152 w 14357512"/>
              <a:gd name="connsiteY134" fmla="*/ 5976306 h 6962670"/>
              <a:gd name="connsiteX135" fmla="*/ 4445152 w 14357512"/>
              <a:gd name="connsiteY135" fmla="*/ 5967778 h 6962670"/>
              <a:gd name="connsiteX136" fmla="*/ 5767328 w 14357512"/>
              <a:gd name="connsiteY136" fmla="*/ 5933655 h 6962670"/>
              <a:gd name="connsiteX137" fmla="*/ 5758800 w 14357512"/>
              <a:gd name="connsiteY137" fmla="*/ 5950712 h 6962670"/>
              <a:gd name="connsiteX138" fmla="*/ 5750272 w 14357512"/>
              <a:gd name="connsiteY138" fmla="*/ 5950712 h 6962670"/>
              <a:gd name="connsiteX139" fmla="*/ 4641346 w 14357512"/>
              <a:gd name="connsiteY139" fmla="*/ 5908068 h 6962670"/>
              <a:gd name="connsiteX140" fmla="*/ 4567409 w 14357512"/>
              <a:gd name="connsiteY140" fmla="*/ 5964940 h 6962670"/>
              <a:gd name="connsiteX141" fmla="*/ 4607222 w 14357512"/>
              <a:gd name="connsiteY141" fmla="*/ 5925126 h 6962670"/>
              <a:gd name="connsiteX142" fmla="*/ 4624289 w 14357512"/>
              <a:gd name="connsiteY142" fmla="*/ 5916597 h 6962670"/>
              <a:gd name="connsiteX143" fmla="*/ 4641346 w 14357512"/>
              <a:gd name="connsiteY143" fmla="*/ 5908068 h 6962670"/>
              <a:gd name="connsiteX144" fmla="*/ 4541117 w 14357512"/>
              <a:gd name="connsiteY144" fmla="*/ 5891003 h 6962670"/>
              <a:gd name="connsiteX145" fmla="*/ 4573107 w 14357512"/>
              <a:gd name="connsiteY145" fmla="*/ 5891003 h 6962670"/>
              <a:gd name="connsiteX146" fmla="*/ 4564570 w 14357512"/>
              <a:gd name="connsiteY146" fmla="*/ 5916597 h 6962670"/>
              <a:gd name="connsiteX147" fmla="*/ 4487804 w 14357512"/>
              <a:gd name="connsiteY147" fmla="*/ 5925126 h 6962670"/>
              <a:gd name="connsiteX148" fmla="*/ 4470746 w 14357512"/>
              <a:gd name="connsiteY148" fmla="*/ 5925126 h 6962670"/>
              <a:gd name="connsiteX149" fmla="*/ 4496332 w 14357512"/>
              <a:gd name="connsiteY149" fmla="*/ 5908068 h 6962670"/>
              <a:gd name="connsiteX150" fmla="*/ 4541117 w 14357512"/>
              <a:gd name="connsiteY150" fmla="*/ 5891003 h 6962670"/>
              <a:gd name="connsiteX151" fmla="*/ 4372034 w 14357512"/>
              <a:gd name="connsiteY151" fmla="*/ 5853230 h 6962670"/>
              <a:gd name="connsiteX152" fmla="*/ 4345645 w 14357512"/>
              <a:gd name="connsiteY152" fmla="*/ 5893831 h 6962670"/>
              <a:gd name="connsiteX153" fmla="*/ 4359849 w 14357512"/>
              <a:gd name="connsiteY153" fmla="*/ 5865417 h 6962670"/>
              <a:gd name="connsiteX154" fmla="*/ 12664582 w 14357512"/>
              <a:gd name="connsiteY154" fmla="*/ 5822523 h 6962670"/>
              <a:gd name="connsiteX155" fmla="*/ 12730207 w 14357512"/>
              <a:gd name="connsiteY155" fmla="*/ 5855325 h 6962670"/>
              <a:gd name="connsiteX156" fmla="*/ 12664582 w 14357512"/>
              <a:gd name="connsiteY156" fmla="*/ 5871745 h 6962670"/>
              <a:gd name="connsiteX157" fmla="*/ 12615361 w 14357512"/>
              <a:gd name="connsiteY157" fmla="*/ 5855325 h 6962670"/>
              <a:gd name="connsiteX158" fmla="*/ 12664582 w 14357512"/>
              <a:gd name="connsiteY158" fmla="*/ 5822523 h 6962670"/>
              <a:gd name="connsiteX159" fmla="*/ 2772414 w 14357512"/>
              <a:gd name="connsiteY159" fmla="*/ 5822523 h 6962670"/>
              <a:gd name="connsiteX160" fmla="*/ 2788817 w 14357512"/>
              <a:gd name="connsiteY160" fmla="*/ 5871745 h 6962670"/>
              <a:gd name="connsiteX161" fmla="*/ 2756015 w 14357512"/>
              <a:gd name="connsiteY161" fmla="*/ 5871745 h 6962670"/>
              <a:gd name="connsiteX162" fmla="*/ 2772414 w 14357512"/>
              <a:gd name="connsiteY162" fmla="*/ 5822523 h 6962670"/>
              <a:gd name="connsiteX163" fmla="*/ 12779410 w 14357512"/>
              <a:gd name="connsiteY163" fmla="*/ 5773300 h 6962670"/>
              <a:gd name="connsiteX164" fmla="*/ 12812232 w 14357512"/>
              <a:gd name="connsiteY164" fmla="*/ 5773300 h 6962670"/>
              <a:gd name="connsiteX165" fmla="*/ 12779410 w 14357512"/>
              <a:gd name="connsiteY165" fmla="*/ 5789720 h 6962670"/>
              <a:gd name="connsiteX166" fmla="*/ 12779410 w 14357512"/>
              <a:gd name="connsiteY166" fmla="*/ 5773300 h 6962670"/>
              <a:gd name="connsiteX167" fmla="*/ 2961067 w 14357512"/>
              <a:gd name="connsiteY167" fmla="*/ 5744588 h 6962670"/>
              <a:gd name="connsiteX168" fmla="*/ 3018490 w 14357512"/>
              <a:gd name="connsiteY168" fmla="*/ 5806121 h 6962670"/>
              <a:gd name="connsiteX169" fmla="*/ 3133335 w 14357512"/>
              <a:gd name="connsiteY169" fmla="*/ 5855325 h 6962670"/>
              <a:gd name="connsiteX170" fmla="*/ 3215359 w 14357512"/>
              <a:gd name="connsiteY170" fmla="*/ 5871745 h 6962670"/>
              <a:gd name="connsiteX171" fmla="*/ 3182539 w 14357512"/>
              <a:gd name="connsiteY171" fmla="*/ 5888146 h 6962670"/>
              <a:gd name="connsiteX172" fmla="*/ 3075912 w 14357512"/>
              <a:gd name="connsiteY172" fmla="*/ 5904546 h 6962670"/>
              <a:gd name="connsiteX173" fmla="*/ 2969286 w 14357512"/>
              <a:gd name="connsiteY173" fmla="*/ 5879946 h 6962670"/>
              <a:gd name="connsiteX174" fmla="*/ 2920064 w 14357512"/>
              <a:gd name="connsiteY174" fmla="*/ 5822523 h 6962670"/>
              <a:gd name="connsiteX175" fmla="*/ 2961067 w 14357512"/>
              <a:gd name="connsiteY175" fmla="*/ 5744588 h 6962670"/>
              <a:gd name="connsiteX176" fmla="*/ 3461435 w 14357512"/>
              <a:gd name="connsiteY176" fmla="*/ 5740497 h 6962670"/>
              <a:gd name="connsiteX177" fmla="*/ 3477834 w 14357512"/>
              <a:gd name="connsiteY177" fmla="*/ 5756899 h 6962670"/>
              <a:gd name="connsiteX178" fmla="*/ 3461435 w 14357512"/>
              <a:gd name="connsiteY178" fmla="*/ 5773300 h 6962670"/>
              <a:gd name="connsiteX179" fmla="*/ 3445011 w 14357512"/>
              <a:gd name="connsiteY179" fmla="*/ 5756899 h 6962670"/>
              <a:gd name="connsiteX180" fmla="*/ 3461435 w 14357512"/>
              <a:gd name="connsiteY180" fmla="*/ 5740497 h 6962670"/>
              <a:gd name="connsiteX181" fmla="*/ 4752235 w 14357512"/>
              <a:gd name="connsiteY181" fmla="*/ 5720403 h 6962670"/>
              <a:gd name="connsiteX182" fmla="*/ 4713853 w 14357512"/>
              <a:gd name="connsiteY182" fmla="*/ 5724663 h 6962670"/>
              <a:gd name="connsiteX183" fmla="*/ 4692527 w 14357512"/>
              <a:gd name="connsiteY183" fmla="*/ 5737460 h 6962670"/>
              <a:gd name="connsiteX184" fmla="*/ 4709593 w 14357512"/>
              <a:gd name="connsiteY184" fmla="*/ 5754518 h 6962670"/>
              <a:gd name="connsiteX185" fmla="*/ 4615759 w 14357512"/>
              <a:gd name="connsiteY185" fmla="*/ 5831294 h 6962670"/>
              <a:gd name="connsiteX186" fmla="*/ 4641346 w 14357512"/>
              <a:gd name="connsiteY186" fmla="*/ 5839821 h 6962670"/>
              <a:gd name="connsiteX187" fmla="*/ 4683997 w 14357512"/>
              <a:gd name="connsiteY187" fmla="*/ 5822765 h 6962670"/>
              <a:gd name="connsiteX188" fmla="*/ 4769302 w 14357512"/>
              <a:gd name="connsiteY188" fmla="*/ 5728933 h 6962670"/>
              <a:gd name="connsiteX189" fmla="*/ 4752235 w 14357512"/>
              <a:gd name="connsiteY189" fmla="*/ 5720403 h 6962670"/>
              <a:gd name="connsiteX190" fmla="*/ 3198958 w 14357512"/>
              <a:gd name="connsiteY190" fmla="*/ 5691274 h 6962670"/>
              <a:gd name="connsiteX191" fmla="*/ 3215359 w 14357512"/>
              <a:gd name="connsiteY191" fmla="*/ 5691274 h 6962670"/>
              <a:gd name="connsiteX192" fmla="*/ 3231760 w 14357512"/>
              <a:gd name="connsiteY192" fmla="*/ 5691274 h 6962670"/>
              <a:gd name="connsiteX193" fmla="*/ 3215359 w 14357512"/>
              <a:gd name="connsiteY193" fmla="*/ 5707695 h 6962670"/>
              <a:gd name="connsiteX194" fmla="*/ 3198958 w 14357512"/>
              <a:gd name="connsiteY194" fmla="*/ 5691274 h 6962670"/>
              <a:gd name="connsiteX195" fmla="*/ 3518837 w 14357512"/>
              <a:gd name="connsiteY195" fmla="*/ 5674874 h 6962670"/>
              <a:gd name="connsiteX196" fmla="*/ 3592661 w 14357512"/>
              <a:gd name="connsiteY196" fmla="*/ 5691274 h 6962670"/>
              <a:gd name="connsiteX197" fmla="*/ 3609060 w 14357512"/>
              <a:gd name="connsiteY197" fmla="*/ 5707695 h 6962670"/>
              <a:gd name="connsiteX198" fmla="*/ 3559861 w 14357512"/>
              <a:gd name="connsiteY198" fmla="*/ 5707695 h 6962670"/>
              <a:gd name="connsiteX199" fmla="*/ 3477834 w 14357512"/>
              <a:gd name="connsiteY199" fmla="*/ 5691274 h 6962670"/>
              <a:gd name="connsiteX200" fmla="*/ 3518837 w 14357512"/>
              <a:gd name="connsiteY200" fmla="*/ 5674874 h 6962670"/>
              <a:gd name="connsiteX201" fmla="*/ 2887252 w 14357512"/>
              <a:gd name="connsiteY201" fmla="*/ 5631814 h 6962670"/>
              <a:gd name="connsiteX202" fmla="*/ 2920064 w 14357512"/>
              <a:gd name="connsiteY202" fmla="*/ 5633871 h 6962670"/>
              <a:gd name="connsiteX203" fmla="*/ 3010289 w 14357512"/>
              <a:gd name="connsiteY203" fmla="*/ 5650272 h 6962670"/>
              <a:gd name="connsiteX204" fmla="*/ 3084113 w 14357512"/>
              <a:gd name="connsiteY204" fmla="*/ 5658474 h 6962670"/>
              <a:gd name="connsiteX205" fmla="*/ 3100512 w 14357512"/>
              <a:gd name="connsiteY205" fmla="*/ 5674874 h 6962670"/>
              <a:gd name="connsiteX206" fmla="*/ 3018490 w 14357512"/>
              <a:gd name="connsiteY206" fmla="*/ 5691274 h 6962670"/>
              <a:gd name="connsiteX207" fmla="*/ 2903662 w 14357512"/>
              <a:gd name="connsiteY207" fmla="*/ 5674874 h 6962670"/>
              <a:gd name="connsiteX208" fmla="*/ 2854441 w 14357512"/>
              <a:gd name="connsiteY208" fmla="*/ 5642072 h 6962670"/>
              <a:gd name="connsiteX209" fmla="*/ 2887252 w 14357512"/>
              <a:gd name="connsiteY209" fmla="*/ 5631814 h 6962670"/>
              <a:gd name="connsiteX210" fmla="*/ 3362989 w 14357512"/>
              <a:gd name="connsiteY210" fmla="*/ 5625671 h 6962670"/>
              <a:gd name="connsiteX211" fmla="*/ 3428612 w 14357512"/>
              <a:gd name="connsiteY211" fmla="*/ 5691274 h 6962670"/>
              <a:gd name="connsiteX212" fmla="*/ 3346587 w 14357512"/>
              <a:gd name="connsiteY212" fmla="*/ 5674874 h 6962670"/>
              <a:gd name="connsiteX213" fmla="*/ 3362989 w 14357512"/>
              <a:gd name="connsiteY213" fmla="*/ 5625671 h 6962670"/>
              <a:gd name="connsiteX214" fmla="*/ 3707506 w 14357512"/>
              <a:gd name="connsiteY214" fmla="*/ 5592849 h 6962670"/>
              <a:gd name="connsiteX215" fmla="*/ 3773109 w 14357512"/>
              <a:gd name="connsiteY215" fmla="*/ 5609251 h 6962670"/>
              <a:gd name="connsiteX216" fmla="*/ 3723910 w 14357512"/>
              <a:gd name="connsiteY216" fmla="*/ 5658474 h 6962670"/>
              <a:gd name="connsiteX217" fmla="*/ 3625484 w 14357512"/>
              <a:gd name="connsiteY217" fmla="*/ 5625671 h 6962670"/>
              <a:gd name="connsiteX218" fmla="*/ 3707506 w 14357512"/>
              <a:gd name="connsiteY218" fmla="*/ 5592849 h 6962670"/>
              <a:gd name="connsiteX219" fmla="*/ 3576260 w 14357512"/>
              <a:gd name="connsiteY219" fmla="*/ 5576448 h 6962670"/>
              <a:gd name="connsiteX220" fmla="*/ 3592661 w 14357512"/>
              <a:gd name="connsiteY220" fmla="*/ 5592849 h 6962670"/>
              <a:gd name="connsiteX221" fmla="*/ 3576260 w 14357512"/>
              <a:gd name="connsiteY221" fmla="*/ 5592849 h 6962670"/>
              <a:gd name="connsiteX222" fmla="*/ 3559861 w 14357512"/>
              <a:gd name="connsiteY222" fmla="*/ 5592849 h 6962670"/>
              <a:gd name="connsiteX223" fmla="*/ 3576260 w 14357512"/>
              <a:gd name="connsiteY223" fmla="*/ 5576448 h 6962670"/>
              <a:gd name="connsiteX224" fmla="*/ 2723212 w 14357512"/>
              <a:gd name="connsiteY224" fmla="*/ 5576448 h 6962670"/>
              <a:gd name="connsiteX225" fmla="*/ 2723212 w 14357512"/>
              <a:gd name="connsiteY225" fmla="*/ 5592849 h 6962670"/>
              <a:gd name="connsiteX226" fmla="*/ 2706793 w 14357512"/>
              <a:gd name="connsiteY226" fmla="*/ 5592849 h 6962670"/>
              <a:gd name="connsiteX227" fmla="*/ 2723212 w 14357512"/>
              <a:gd name="connsiteY227" fmla="*/ 5576448 h 6962670"/>
              <a:gd name="connsiteX228" fmla="*/ 2936463 w 14357512"/>
              <a:gd name="connsiteY228" fmla="*/ 5527225 h 6962670"/>
              <a:gd name="connsiteX229" fmla="*/ 2985685 w 14357512"/>
              <a:gd name="connsiteY229" fmla="*/ 5543646 h 6962670"/>
              <a:gd name="connsiteX230" fmla="*/ 2903662 w 14357512"/>
              <a:gd name="connsiteY230" fmla="*/ 5543646 h 6962670"/>
              <a:gd name="connsiteX231" fmla="*/ 2936463 w 14357512"/>
              <a:gd name="connsiteY231" fmla="*/ 5527225 h 6962670"/>
              <a:gd name="connsiteX232" fmla="*/ 12615361 w 14357512"/>
              <a:gd name="connsiteY232" fmla="*/ 5379597 h 6962670"/>
              <a:gd name="connsiteX233" fmla="*/ 12549736 w 14357512"/>
              <a:gd name="connsiteY233" fmla="*/ 5395999 h 6962670"/>
              <a:gd name="connsiteX234" fmla="*/ 12615361 w 14357512"/>
              <a:gd name="connsiteY234" fmla="*/ 5428800 h 6962670"/>
              <a:gd name="connsiteX235" fmla="*/ 12680984 w 14357512"/>
              <a:gd name="connsiteY235" fmla="*/ 5412399 h 6962670"/>
              <a:gd name="connsiteX236" fmla="*/ 12615361 w 14357512"/>
              <a:gd name="connsiteY236" fmla="*/ 5379597 h 6962670"/>
              <a:gd name="connsiteX237" fmla="*/ 2280267 w 14357512"/>
              <a:gd name="connsiteY237" fmla="*/ 5215548 h 6962670"/>
              <a:gd name="connsiteX238" fmla="*/ 2313090 w 14357512"/>
              <a:gd name="connsiteY238" fmla="*/ 5215548 h 6962670"/>
              <a:gd name="connsiteX239" fmla="*/ 2313090 w 14357512"/>
              <a:gd name="connsiteY239" fmla="*/ 5231948 h 6962670"/>
              <a:gd name="connsiteX240" fmla="*/ 2272068 w 14357512"/>
              <a:gd name="connsiteY240" fmla="*/ 5231948 h 6962670"/>
              <a:gd name="connsiteX241" fmla="*/ 2280267 w 14357512"/>
              <a:gd name="connsiteY241" fmla="*/ 5215548 h 6962670"/>
              <a:gd name="connsiteX242" fmla="*/ 1771720 w 14357512"/>
              <a:gd name="connsiteY242" fmla="*/ 5133524 h 6962670"/>
              <a:gd name="connsiteX243" fmla="*/ 1804522 w 14357512"/>
              <a:gd name="connsiteY243" fmla="*/ 5149925 h 6962670"/>
              <a:gd name="connsiteX244" fmla="*/ 1763519 w 14357512"/>
              <a:gd name="connsiteY244" fmla="*/ 5149925 h 6962670"/>
              <a:gd name="connsiteX245" fmla="*/ 1771720 w 14357512"/>
              <a:gd name="connsiteY245" fmla="*/ 5133524 h 6962670"/>
              <a:gd name="connsiteX246" fmla="*/ 2690392 w 14357512"/>
              <a:gd name="connsiteY246" fmla="*/ 5117102 h 6962670"/>
              <a:gd name="connsiteX247" fmla="*/ 2854441 w 14357512"/>
              <a:gd name="connsiteY247" fmla="*/ 5248350 h 6962670"/>
              <a:gd name="connsiteX248" fmla="*/ 2879061 w 14357512"/>
              <a:gd name="connsiteY248" fmla="*/ 5313974 h 6962670"/>
              <a:gd name="connsiteX249" fmla="*/ 2936463 w 14357512"/>
              <a:gd name="connsiteY249" fmla="*/ 5346776 h 6962670"/>
              <a:gd name="connsiteX250" fmla="*/ 2985685 w 14357512"/>
              <a:gd name="connsiteY250" fmla="*/ 5313974 h 6962670"/>
              <a:gd name="connsiteX251" fmla="*/ 3133335 w 14357512"/>
              <a:gd name="connsiteY251" fmla="*/ 5330374 h 6962670"/>
              <a:gd name="connsiteX252" fmla="*/ 3067711 w 14357512"/>
              <a:gd name="connsiteY252" fmla="*/ 5330374 h 6962670"/>
              <a:gd name="connsiteX253" fmla="*/ 3018490 w 14357512"/>
              <a:gd name="connsiteY253" fmla="*/ 5346776 h 6962670"/>
              <a:gd name="connsiteX254" fmla="*/ 3002088 w 14357512"/>
              <a:gd name="connsiteY254" fmla="*/ 5379597 h 6962670"/>
              <a:gd name="connsiteX255" fmla="*/ 2673990 w 14357512"/>
              <a:gd name="connsiteY255" fmla="*/ 5264751 h 6962670"/>
              <a:gd name="connsiteX256" fmla="*/ 2673990 w 14357512"/>
              <a:gd name="connsiteY256" fmla="*/ 5231948 h 6962670"/>
              <a:gd name="connsiteX257" fmla="*/ 2657589 w 14357512"/>
              <a:gd name="connsiteY257" fmla="*/ 5182727 h 6962670"/>
              <a:gd name="connsiteX258" fmla="*/ 2690392 w 14357512"/>
              <a:gd name="connsiteY258" fmla="*/ 5117102 h 6962670"/>
              <a:gd name="connsiteX259" fmla="*/ 1476424 w 14357512"/>
              <a:gd name="connsiteY259" fmla="*/ 4985876 h 6962670"/>
              <a:gd name="connsiteX260" fmla="*/ 1509245 w 14357512"/>
              <a:gd name="connsiteY260" fmla="*/ 4985876 h 6962670"/>
              <a:gd name="connsiteX261" fmla="*/ 1509245 w 14357512"/>
              <a:gd name="connsiteY261" fmla="*/ 5002276 h 6962670"/>
              <a:gd name="connsiteX262" fmla="*/ 1468222 w 14357512"/>
              <a:gd name="connsiteY262" fmla="*/ 5002276 h 6962670"/>
              <a:gd name="connsiteX263" fmla="*/ 1476424 w 14357512"/>
              <a:gd name="connsiteY263" fmla="*/ 4985876 h 6962670"/>
              <a:gd name="connsiteX264" fmla="*/ 1607671 w 14357512"/>
              <a:gd name="connsiteY264" fmla="*/ 4969474 h 6962670"/>
              <a:gd name="connsiteX265" fmla="*/ 1640473 w 14357512"/>
              <a:gd name="connsiteY265" fmla="*/ 4985876 h 6962670"/>
              <a:gd name="connsiteX266" fmla="*/ 1607671 w 14357512"/>
              <a:gd name="connsiteY266" fmla="*/ 5018678 h 6962670"/>
              <a:gd name="connsiteX267" fmla="*/ 1574868 w 14357512"/>
              <a:gd name="connsiteY267" fmla="*/ 4985876 h 6962670"/>
              <a:gd name="connsiteX268" fmla="*/ 1607671 w 14357512"/>
              <a:gd name="connsiteY268" fmla="*/ 4969474 h 6962670"/>
              <a:gd name="connsiteX269" fmla="*/ 1049899 w 14357512"/>
              <a:gd name="connsiteY269" fmla="*/ 4936653 h 6962670"/>
              <a:gd name="connsiteX270" fmla="*/ 1066319 w 14357512"/>
              <a:gd name="connsiteY270" fmla="*/ 4953053 h 6962670"/>
              <a:gd name="connsiteX271" fmla="*/ 1049899 w 14357512"/>
              <a:gd name="connsiteY271" fmla="*/ 4969474 h 6962670"/>
              <a:gd name="connsiteX272" fmla="*/ 1033499 w 14357512"/>
              <a:gd name="connsiteY272" fmla="*/ 4953053 h 6962670"/>
              <a:gd name="connsiteX273" fmla="*/ 1049899 w 14357512"/>
              <a:gd name="connsiteY273" fmla="*/ 4936653 h 6962670"/>
              <a:gd name="connsiteX274" fmla="*/ 2280267 w 14357512"/>
              <a:gd name="connsiteY274" fmla="*/ 4657778 h 6962670"/>
              <a:gd name="connsiteX275" fmla="*/ 2313090 w 14357512"/>
              <a:gd name="connsiteY275" fmla="*/ 4657778 h 6962670"/>
              <a:gd name="connsiteX276" fmla="*/ 2313090 w 14357512"/>
              <a:gd name="connsiteY276" fmla="*/ 4674178 h 6962670"/>
              <a:gd name="connsiteX277" fmla="*/ 2280267 w 14357512"/>
              <a:gd name="connsiteY277" fmla="*/ 4657778 h 6962670"/>
              <a:gd name="connsiteX278" fmla="*/ 2050615 w 14357512"/>
              <a:gd name="connsiteY278" fmla="*/ 4493729 h 6962670"/>
              <a:gd name="connsiteX279" fmla="*/ 2083419 w 14357512"/>
              <a:gd name="connsiteY279" fmla="*/ 4510129 h 6962670"/>
              <a:gd name="connsiteX280" fmla="*/ 2042395 w 14357512"/>
              <a:gd name="connsiteY280" fmla="*/ 4510129 h 6962670"/>
              <a:gd name="connsiteX281" fmla="*/ 2050615 w 14357512"/>
              <a:gd name="connsiteY281" fmla="*/ 4493729 h 6962670"/>
              <a:gd name="connsiteX282" fmla="*/ 12619472 w 14357512"/>
              <a:gd name="connsiteY282" fmla="*/ 4358390 h 6962670"/>
              <a:gd name="connsiteX283" fmla="*/ 12549736 w 14357512"/>
              <a:gd name="connsiteY283" fmla="*/ 4378881 h 6962670"/>
              <a:gd name="connsiteX284" fmla="*/ 12598960 w 14357512"/>
              <a:gd name="connsiteY284" fmla="*/ 4411703 h 6962670"/>
              <a:gd name="connsiteX285" fmla="*/ 12664582 w 14357512"/>
              <a:gd name="connsiteY285" fmla="*/ 4395302 h 6962670"/>
              <a:gd name="connsiteX286" fmla="*/ 12619472 w 14357512"/>
              <a:gd name="connsiteY286" fmla="*/ 4358390 h 6962670"/>
              <a:gd name="connsiteX287" fmla="*/ 2416268 w 14357512"/>
              <a:gd name="connsiteY287" fmla="*/ 4269109 h 6962670"/>
              <a:gd name="connsiteX288" fmla="*/ 2433335 w 14357512"/>
              <a:gd name="connsiteY288" fmla="*/ 4277645 h 6962670"/>
              <a:gd name="connsiteX289" fmla="*/ 2412008 w 14357512"/>
              <a:gd name="connsiteY289" fmla="*/ 4277645 h 6962670"/>
              <a:gd name="connsiteX290" fmla="*/ 2416268 w 14357512"/>
              <a:gd name="connsiteY290" fmla="*/ 4269109 h 6962670"/>
              <a:gd name="connsiteX291" fmla="*/ 3395809 w 14357512"/>
              <a:gd name="connsiteY291" fmla="*/ 4264055 h 6962670"/>
              <a:gd name="connsiteX292" fmla="*/ 3248162 w 14357512"/>
              <a:gd name="connsiteY292" fmla="*/ 4280456 h 6962670"/>
              <a:gd name="connsiteX293" fmla="*/ 3141538 w 14357512"/>
              <a:gd name="connsiteY293" fmla="*/ 4280456 h 6962670"/>
              <a:gd name="connsiteX294" fmla="*/ 3215359 w 14357512"/>
              <a:gd name="connsiteY294" fmla="*/ 4296857 h 6962670"/>
              <a:gd name="connsiteX295" fmla="*/ 3330186 w 14357512"/>
              <a:gd name="connsiteY295" fmla="*/ 4362481 h 6962670"/>
              <a:gd name="connsiteX296" fmla="*/ 3543457 w 14357512"/>
              <a:gd name="connsiteY296" fmla="*/ 4428104 h 6962670"/>
              <a:gd name="connsiteX297" fmla="*/ 3871555 w 14357512"/>
              <a:gd name="connsiteY297" fmla="*/ 4329678 h 6962670"/>
              <a:gd name="connsiteX298" fmla="*/ 3805932 w 14357512"/>
              <a:gd name="connsiteY298" fmla="*/ 4296857 h 6962670"/>
              <a:gd name="connsiteX299" fmla="*/ 3740309 w 14357512"/>
              <a:gd name="connsiteY299" fmla="*/ 4329678 h 6962670"/>
              <a:gd name="connsiteX300" fmla="*/ 3789533 w 14357512"/>
              <a:gd name="connsiteY300" fmla="*/ 4329678 h 6962670"/>
              <a:gd name="connsiteX301" fmla="*/ 3723910 w 14357512"/>
              <a:gd name="connsiteY301" fmla="*/ 4362481 h 6962670"/>
              <a:gd name="connsiteX302" fmla="*/ 3559861 w 14357512"/>
              <a:gd name="connsiteY302" fmla="*/ 4411703 h 6962670"/>
              <a:gd name="connsiteX303" fmla="*/ 3445011 w 14357512"/>
              <a:gd name="connsiteY303" fmla="*/ 4313278 h 6962670"/>
              <a:gd name="connsiteX304" fmla="*/ 3395809 w 14357512"/>
              <a:gd name="connsiteY304" fmla="*/ 4264055 h 6962670"/>
              <a:gd name="connsiteX305" fmla="*/ 1328795 w 14357512"/>
              <a:gd name="connsiteY305" fmla="*/ 4264055 h 6962670"/>
              <a:gd name="connsiteX306" fmla="*/ 1361596 w 14357512"/>
              <a:gd name="connsiteY306" fmla="*/ 4280456 h 6962670"/>
              <a:gd name="connsiteX307" fmla="*/ 1320574 w 14357512"/>
              <a:gd name="connsiteY307" fmla="*/ 4280456 h 6962670"/>
              <a:gd name="connsiteX308" fmla="*/ 1328795 w 14357512"/>
              <a:gd name="connsiteY308" fmla="*/ 4264055 h 6962670"/>
              <a:gd name="connsiteX309" fmla="*/ 1738917 w 14357512"/>
              <a:gd name="connsiteY309" fmla="*/ 4247654 h 6962670"/>
              <a:gd name="connsiteX310" fmla="*/ 1788120 w 14357512"/>
              <a:gd name="connsiteY310" fmla="*/ 4264055 h 6962670"/>
              <a:gd name="connsiteX311" fmla="*/ 1722498 w 14357512"/>
              <a:gd name="connsiteY311" fmla="*/ 4296857 h 6962670"/>
              <a:gd name="connsiteX312" fmla="*/ 1656893 w 14357512"/>
              <a:gd name="connsiteY312" fmla="*/ 4264055 h 6962670"/>
              <a:gd name="connsiteX313" fmla="*/ 1738917 w 14357512"/>
              <a:gd name="connsiteY313" fmla="*/ 4247654 h 6962670"/>
              <a:gd name="connsiteX314" fmla="*/ 1427221 w 14357512"/>
              <a:gd name="connsiteY314" fmla="*/ 4247654 h 6962670"/>
              <a:gd name="connsiteX315" fmla="*/ 1443622 w 14357512"/>
              <a:gd name="connsiteY315" fmla="*/ 4247654 h 6962670"/>
              <a:gd name="connsiteX316" fmla="*/ 1460022 w 14357512"/>
              <a:gd name="connsiteY316" fmla="*/ 4247654 h 6962670"/>
              <a:gd name="connsiteX317" fmla="*/ 1443622 w 14357512"/>
              <a:gd name="connsiteY317" fmla="*/ 4264055 h 6962670"/>
              <a:gd name="connsiteX318" fmla="*/ 1427221 w 14357512"/>
              <a:gd name="connsiteY318" fmla="*/ 4247654 h 6962670"/>
              <a:gd name="connsiteX319" fmla="*/ 721801 w 14357512"/>
              <a:gd name="connsiteY319" fmla="*/ 4182030 h 6962670"/>
              <a:gd name="connsiteX320" fmla="*/ 738202 w 14357512"/>
              <a:gd name="connsiteY320" fmla="*/ 4198432 h 6962670"/>
              <a:gd name="connsiteX321" fmla="*/ 721801 w 14357512"/>
              <a:gd name="connsiteY321" fmla="*/ 4214832 h 6962670"/>
              <a:gd name="connsiteX322" fmla="*/ 705401 w 14357512"/>
              <a:gd name="connsiteY322" fmla="*/ 4198432 h 6962670"/>
              <a:gd name="connsiteX323" fmla="*/ 721801 w 14357512"/>
              <a:gd name="connsiteY323" fmla="*/ 4182030 h 6962670"/>
              <a:gd name="connsiteX324" fmla="*/ 606976 w 14357512"/>
              <a:gd name="connsiteY324" fmla="*/ 4182030 h 6962670"/>
              <a:gd name="connsiteX325" fmla="*/ 656178 w 14357512"/>
              <a:gd name="connsiteY325" fmla="*/ 4198432 h 6962670"/>
              <a:gd name="connsiteX326" fmla="*/ 574153 w 14357512"/>
              <a:gd name="connsiteY326" fmla="*/ 4198432 h 6962670"/>
              <a:gd name="connsiteX327" fmla="*/ 606976 w 14357512"/>
              <a:gd name="connsiteY327" fmla="*/ 4182030 h 6962670"/>
              <a:gd name="connsiteX328" fmla="*/ 1622964 w 14357512"/>
              <a:gd name="connsiteY328" fmla="*/ 4149690 h 6962670"/>
              <a:gd name="connsiteX329" fmla="*/ 1614436 w 14357512"/>
              <a:gd name="connsiteY329" fmla="*/ 4175275 h 6962670"/>
              <a:gd name="connsiteX330" fmla="*/ 1605906 w 14357512"/>
              <a:gd name="connsiteY330" fmla="*/ 4175275 h 6962670"/>
              <a:gd name="connsiteX331" fmla="*/ 951473 w 14357512"/>
              <a:gd name="connsiteY331" fmla="*/ 4149229 h 6962670"/>
              <a:gd name="connsiteX332" fmla="*/ 1000697 w 14357512"/>
              <a:gd name="connsiteY332" fmla="*/ 4165629 h 6962670"/>
              <a:gd name="connsiteX333" fmla="*/ 918672 w 14357512"/>
              <a:gd name="connsiteY333" fmla="*/ 4214832 h 6962670"/>
              <a:gd name="connsiteX334" fmla="*/ 885850 w 14357512"/>
              <a:gd name="connsiteY334" fmla="*/ 4182030 h 6962670"/>
              <a:gd name="connsiteX335" fmla="*/ 951473 w 14357512"/>
              <a:gd name="connsiteY335" fmla="*/ 4149229 h 6962670"/>
              <a:gd name="connsiteX336" fmla="*/ 2526343 w 14357512"/>
              <a:gd name="connsiteY336" fmla="*/ 4132808 h 6962670"/>
              <a:gd name="connsiteX337" fmla="*/ 2542744 w 14357512"/>
              <a:gd name="connsiteY337" fmla="*/ 4149229 h 6962670"/>
              <a:gd name="connsiteX338" fmla="*/ 2526343 w 14357512"/>
              <a:gd name="connsiteY338" fmla="*/ 4149229 h 6962670"/>
              <a:gd name="connsiteX339" fmla="*/ 2509941 w 14357512"/>
              <a:gd name="connsiteY339" fmla="*/ 4149229 h 6962670"/>
              <a:gd name="connsiteX340" fmla="*/ 2526343 w 14357512"/>
              <a:gd name="connsiteY340" fmla="*/ 4132808 h 6962670"/>
              <a:gd name="connsiteX341" fmla="*/ 3326869 w 14357512"/>
              <a:gd name="connsiteY341" fmla="*/ 4114932 h 6962670"/>
              <a:gd name="connsiteX342" fmla="*/ 3265824 w 14357512"/>
              <a:gd name="connsiteY342" fmla="*/ 4124368 h 6962670"/>
              <a:gd name="connsiteX343" fmla="*/ 3149863 w 14357512"/>
              <a:gd name="connsiteY343" fmla="*/ 4141160 h 6962670"/>
              <a:gd name="connsiteX344" fmla="*/ 3047503 w 14357512"/>
              <a:gd name="connsiteY344" fmla="*/ 4162487 h 6962670"/>
              <a:gd name="connsiteX345" fmla="*/ 3038057 w 14357512"/>
              <a:gd name="connsiteY345" fmla="*/ 4164849 h 6962670"/>
              <a:gd name="connsiteX346" fmla="*/ 3051310 w 14357512"/>
              <a:gd name="connsiteY346" fmla="*/ 4165629 h 6962670"/>
              <a:gd name="connsiteX347" fmla="*/ 3264563 w 14357512"/>
              <a:gd name="connsiteY347" fmla="*/ 4132808 h 6962670"/>
              <a:gd name="connsiteX348" fmla="*/ 3330186 w 14357512"/>
              <a:gd name="connsiteY348" fmla="*/ 4116406 h 6962670"/>
              <a:gd name="connsiteX349" fmla="*/ 574153 w 14357512"/>
              <a:gd name="connsiteY349" fmla="*/ 4017981 h 6962670"/>
              <a:gd name="connsiteX350" fmla="*/ 590573 w 14357512"/>
              <a:gd name="connsiteY350" fmla="*/ 4034383 h 6962670"/>
              <a:gd name="connsiteX351" fmla="*/ 574153 w 14357512"/>
              <a:gd name="connsiteY351" fmla="*/ 4050783 h 6962670"/>
              <a:gd name="connsiteX352" fmla="*/ 557752 w 14357512"/>
              <a:gd name="connsiteY352" fmla="*/ 4034383 h 6962670"/>
              <a:gd name="connsiteX353" fmla="*/ 574153 w 14357512"/>
              <a:gd name="connsiteY353" fmla="*/ 4017981 h 6962670"/>
              <a:gd name="connsiteX354" fmla="*/ 1082721 w 14357512"/>
              <a:gd name="connsiteY354" fmla="*/ 3935957 h 6962670"/>
              <a:gd name="connsiteX355" fmla="*/ 1115522 w 14357512"/>
              <a:gd name="connsiteY355" fmla="*/ 3952357 h 6962670"/>
              <a:gd name="connsiteX356" fmla="*/ 1074501 w 14357512"/>
              <a:gd name="connsiteY356" fmla="*/ 3952357 h 6962670"/>
              <a:gd name="connsiteX357" fmla="*/ 1082721 w 14357512"/>
              <a:gd name="connsiteY357" fmla="*/ 3935957 h 6962670"/>
              <a:gd name="connsiteX358" fmla="*/ 1256171 w 14357512"/>
              <a:gd name="connsiteY358" fmla="*/ 3927902 h 6962670"/>
              <a:gd name="connsiteX359" fmla="*/ 1281757 w 14357512"/>
              <a:gd name="connsiteY359" fmla="*/ 3944967 h 6962670"/>
              <a:gd name="connsiteX360" fmla="*/ 1264699 w 14357512"/>
              <a:gd name="connsiteY360" fmla="*/ 3962025 h 6962670"/>
              <a:gd name="connsiteX361" fmla="*/ 1162338 w 14357512"/>
              <a:gd name="connsiteY361" fmla="*/ 4004676 h 6962670"/>
              <a:gd name="connsiteX362" fmla="*/ 991731 w 14357512"/>
              <a:gd name="connsiteY362" fmla="*/ 4047328 h 6962670"/>
              <a:gd name="connsiteX363" fmla="*/ 1008796 w 14357512"/>
              <a:gd name="connsiteY363" fmla="*/ 4013205 h 6962670"/>
              <a:gd name="connsiteX364" fmla="*/ 1256171 w 14357512"/>
              <a:gd name="connsiteY364" fmla="*/ 3927902 h 6962670"/>
              <a:gd name="connsiteX365" fmla="*/ 1099123 w 14357512"/>
              <a:gd name="connsiteY365" fmla="*/ 3886734 h 6962670"/>
              <a:gd name="connsiteX366" fmla="*/ 1115522 w 14357512"/>
              <a:gd name="connsiteY366" fmla="*/ 3886734 h 6962670"/>
              <a:gd name="connsiteX367" fmla="*/ 1099123 w 14357512"/>
              <a:gd name="connsiteY367" fmla="*/ 3903154 h 6962670"/>
              <a:gd name="connsiteX368" fmla="*/ 459326 w 14357512"/>
              <a:gd name="connsiteY368" fmla="*/ 3886734 h 6962670"/>
              <a:gd name="connsiteX369" fmla="*/ 475728 w 14357512"/>
              <a:gd name="connsiteY369" fmla="*/ 3886734 h 6962670"/>
              <a:gd name="connsiteX370" fmla="*/ 475728 w 14357512"/>
              <a:gd name="connsiteY370" fmla="*/ 3903154 h 6962670"/>
              <a:gd name="connsiteX371" fmla="*/ 459326 w 14357512"/>
              <a:gd name="connsiteY371" fmla="*/ 3886734 h 6962670"/>
              <a:gd name="connsiteX372" fmla="*/ 411676 w 14357512"/>
              <a:gd name="connsiteY372" fmla="*/ 3834068 h 6962670"/>
              <a:gd name="connsiteX373" fmla="*/ 437271 w 14357512"/>
              <a:gd name="connsiteY373" fmla="*/ 3851135 h 6962670"/>
              <a:gd name="connsiteX374" fmla="*/ 420215 w 14357512"/>
              <a:gd name="connsiteY374" fmla="*/ 3859664 h 6962670"/>
              <a:gd name="connsiteX375" fmla="*/ 394620 w 14357512"/>
              <a:gd name="connsiteY375" fmla="*/ 3842606 h 6962670"/>
              <a:gd name="connsiteX376" fmla="*/ 411676 w 14357512"/>
              <a:gd name="connsiteY376" fmla="*/ 3834068 h 6962670"/>
              <a:gd name="connsiteX377" fmla="*/ 511612 w 14357512"/>
              <a:gd name="connsiteY377" fmla="*/ 3809696 h 6962670"/>
              <a:gd name="connsiteX378" fmla="*/ 479923 w 14357512"/>
              <a:gd name="connsiteY378" fmla="*/ 3834068 h 6962670"/>
              <a:gd name="connsiteX379" fmla="*/ 475728 w 14357512"/>
              <a:gd name="connsiteY379" fmla="*/ 3833370 h 6962670"/>
              <a:gd name="connsiteX380" fmla="*/ 475728 w 14357512"/>
              <a:gd name="connsiteY380" fmla="*/ 3837531 h 6962670"/>
              <a:gd name="connsiteX381" fmla="*/ 475728 w 14357512"/>
              <a:gd name="connsiteY381" fmla="*/ 3853932 h 6962670"/>
              <a:gd name="connsiteX382" fmla="*/ 459326 w 14357512"/>
              <a:gd name="connsiteY382" fmla="*/ 3837531 h 6962670"/>
              <a:gd name="connsiteX383" fmla="*/ 475728 w 14357512"/>
              <a:gd name="connsiteY383" fmla="*/ 3821131 h 6962670"/>
              <a:gd name="connsiteX384" fmla="*/ 475728 w 14357512"/>
              <a:gd name="connsiteY384" fmla="*/ 3827638 h 6962670"/>
              <a:gd name="connsiteX385" fmla="*/ 479923 w 14357512"/>
              <a:gd name="connsiteY385" fmla="*/ 3825541 h 6962670"/>
              <a:gd name="connsiteX386" fmla="*/ 516876 w 14357512"/>
              <a:gd name="connsiteY386" fmla="*/ 3805645 h 6962670"/>
              <a:gd name="connsiteX387" fmla="*/ 514038 w 14357512"/>
              <a:gd name="connsiteY387" fmla="*/ 3808482 h 6962670"/>
              <a:gd name="connsiteX388" fmla="*/ 511612 w 14357512"/>
              <a:gd name="connsiteY388" fmla="*/ 3809696 h 6962670"/>
              <a:gd name="connsiteX389" fmla="*/ 394620 w 14357512"/>
              <a:gd name="connsiteY389" fmla="*/ 3799955 h 6962670"/>
              <a:gd name="connsiteX390" fmla="*/ 403147 w 14357512"/>
              <a:gd name="connsiteY390" fmla="*/ 3808482 h 6962670"/>
              <a:gd name="connsiteX391" fmla="*/ 394620 w 14357512"/>
              <a:gd name="connsiteY391" fmla="*/ 3817011 h 6962670"/>
              <a:gd name="connsiteX392" fmla="*/ 394620 w 14357512"/>
              <a:gd name="connsiteY392" fmla="*/ 3808482 h 6962670"/>
              <a:gd name="connsiteX393" fmla="*/ 1716796 w 14357512"/>
              <a:gd name="connsiteY393" fmla="*/ 3774359 h 6962670"/>
              <a:gd name="connsiteX394" fmla="*/ 1708267 w 14357512"/>
              <a:gd name="connsiteY394" fmla="*/ 3791417 h 6962670"/>
              <a:gd name="connsiteX395" fmla="*/ 1699738 w 14357512"/>
              <a:gd name="connsiteY395" fmla="*/ 3791417 h 6962670"/>
              <a:gd name="connsiteX396" fmla="*/ 590813 w 14357512"/>
              <a:gd name="connsiteY396" fmla="*/ 3748773 h 6962670"/>
              <a:gd name="connsiteX397" fmla="*/ 516876 w 14357512"/>
              <a:gd name="connsiteY397" fmla="*/ 3805645 h 6962670"/>
              <a:gd name="connsiteX398" fmla="*/ 556691 w 14357512"/>
              <a:gd name="connsiteY398" fmla="*/ 3765832 h 6962670"/>
              <a:gd name="connsiteX399" fmla="*/ 573755 w 14357512"/>
              <a:gd name="connsiteY399" fmla="*/ 3757303 h 6962670"/>
              <a:gd name="connsiteX400" fmla="*/ 590813 w 14357512"/>
              <a:gd name="connsiteY400" fmla="*/ 3748773 h 6962670"/>
              <a:gd name="connsiteX401" fmla="*/ 490586 w 14357512"/>
              <a:gd name="connsiteY401" fmla="*/ 3731707 h 6962670"/>
              <a:gd name="connsiteX402" fmla="*/ 522575 w 14357512"/>
              <a:gd name="connsiteY402" fmla="*/ 3731707 h 6962670"/>
              <a:gd name="connsiteX403" fmla="*/ 514038 w 14357512"/>
              <a:gd name="connsiteY403" fmla="*/ 3757303 h 6962670"/>
              <a:gd name="connsiteX404" fmla="*/ 437271 w 14357512"/>
              <a:gd name="connsiteY404" fmla="*/ 3765832 h 6962670"/>
              <a:gd name="connsiteX405" fmla="*/ 420215 w 14357512"/>
              <a:gd name="connsiteY405" fmla="*/ 3765832 h 6962670"/>
              <a:gd name="connsiteX406" fmla="*/ 445800 w 14357512"/>
              <a:gd name="connsiteY406" fmla="*/ 3748773 h 6962670"/>
              <a:gd name="connsiteX407" fmla="*/ 490586 w 14357512"/>
              <a:gd name="connsiteY407" fmla="*/ 3731707 h 6962670"/>
              <a:gd name="connsiteX408" fmla="*/ 321501 w 14357512"/>
              <a:gd name="connsiteY408" fmla="*/ 3693935 h 6962670"/>
              <a:gd name="connsiteX409" fmla="*/ 295112 w 14357512"/>
              <a:gd name="connsiteY409" fmla="*/ 3734537 h 6962670"/>
              <a:gd name="connsiteX410" fmla="*/ 309315 w 14357512"/>
              <a:gd name="connsiteY410" fmla="*/ 3706121 h 6962670"/>
              <a:gd name="connsiteX411" fmla="*/ 1640473 w 14357512"/>
              <a:gd name="connsiteY411" fmla="*/ 3689883 h 6962670"/>
              <a:gd name="connsiteX412" fmla="*/ 1558449 w 14357512"/>
              <a:gd name="connsiteY412" fmla="*/ 3739105 h 6962670"/>
              <a:gd name="connsiteX413" fmla="*/ 1574868 w 14357512"/>
              <a:gd name="connsiteY413" fmla="*/ 3706285 h 6962670"/>
              <a:gd name="connsiteX414" fmla="*/ 735828 w 14357512"/>
              <a:gd name="connsiteY414" fmla="*/ 3671998 h 6962670"/>
              <a:gd name="connsiteX415" fmla="*/ 699139 w 14357512"/>
              <a:gd name="connsiteY415" fmla="*/ 3705017 h 6962670"/>
              <a:gd name="connsiteX416" fmla="*/ 734837 w 14357512"/>
              <a:gd name="connsiteY416" fmla="*/ 3700556 h 6962670"/>
              <a:gd name="connsiteX417" fmla="*/ 735828 w 14357512"/>
              <a:gd name="connsiteY417" fmla="*/ 3697584 h 6962670"/>
              <a:gd name="connsiteX418" fmla="*/ 701704 w 14357512"/>
              <a:gd name="connsiteY418" fmla="*/ 3561109 h 6962670"/>
              <a:gd name="connsiteX419" fmla="*/ 663319 w 14357512"/>
              <a:gd name="connsiteY419" fmla="*/ 3565369 h 6962670"/>
              <a:gd name="connsiteX420" fmla="*/ 641993 w 14357512"/>
              <a:gd name="connsiteY420" fmla="*/ 3578166 h 6962670"/>
              <a:gd name="connsiteX421" fmla="*/ 659060 w 14357512"/>
              <a:gd name="connsiteY421" fmla="*/ 3595224 h 6962670"/>
              <a:gd name="connsiteX422" fmla="*/ 565228 w 14357512"/>
              <a:gd name="connsiteY422" fmla="*/ 3671998 h 6962670"/>
              <a:gd name="connsiteX423" fmla="*/ 590813 w 14357512"/>
              <a:gd name="connsiteY423" fmla="*/ 3680527 h 6962670"/>
              <a:gd name="connsiteX424" fmla="*/ 633466 w 14357512"/>
              <a:gd name="connsiteY424" fmla="*/ 3663470 h 6962670"/>
              <a:gd name="connsiteX425" fmla="*/ 718769 w 14357512"/>
              <a:gd name="connsiteY425" fmla="*/ 3569636 h 6962670"/>
              <a:gd name="connsiteX426" fmla="*/ 701704 w 14357512"/>
              <a:gd name="connsiteY426" fmla="*/ 3561109 h 6962670"/>
              <a:gd name="connsiteX427" fmla="*/ 196852 w 14357512"/>
              <a:gd name="connsiteY427" fmla="*/ 3263359 h 6962670"/>
              <a:gd name="connsiteX428" fmla="*/ 229654 w 14357512"/>
              <a:gd name="connsiteY428" fmla="*/ 3263359 h 6962670"/>
              <a:gd name="connsiteX429" fmla="*/ 229654 w 14357512"/>
              <a:gd name="connsiteY429" fmla="*/ 3279759 h 6962670"/>
              <a:gd name="connsiteX430" fmla="*/ 188653 w 14357512"/>
              <a:gd name="connsiteY430" fmla="*/ 3279759 h 6962670"/>
              <a:gd name="connsiteX431" fmla="*/ 196852 w 14357512"/>
              <a:gd name="connsiteY431" fmla="*/ 3263359 h 6962670"/>
              <a:gd name="connsiteX432" fmla="*/ 65605 w 14357512"/>
              <a:gd name="connsiteY432" fmla="*/ 3246959 h 6962670"/>
              <a:gd name="connsiteX433" fmla="*/ 82026 w 14357512"/>
              <a:gd name="connsiteY433" fmla="*/ 3246959 h 6962670"/>
              <a:gd name="connsiteX434" fmla="*/ 98426 w 14357512"/>
              <a:gd name="connsiteY434" fmla="*/ 3246959 h 6962670"/>
              <a:gd name="connsiteX435" fmla="*/ 82026 w 14357512"/>
              <a:gd name="connsiteY435" fmla="*/ 3263359 h 6962670"/>
              <a:gd name="connsiteX436" fmla="*/ 65605 w 14357512"/>
              <a:gd name="connsiteY436" fmla="*/ 3246959 h 6962670"/>
              <a:gd name="connsiteX437" fmla="*/ 628974 w 14357512"/>
              <a:gd name="connsiteY437" fmla="*/ 3203328 h 6962670"/>
              <a:gd name="connsiteX438" fmla="*/ 620669 w 14357512"/>
              <a:gd name="connsiteY438" fmla="*/ 3207103 h 6962670"/>
              <a:gd name="connsiteX439" fmla="*/ 582284 w 14357512"/>
              <a:gd name="connsiteY439" fmla="*/ 3236958 h 6962670"/>
              <a:gd name="connsiteX440" fmla="*/ 603609 w 14357512"/>
              <a:gd name="connsiteY440" fmla="*/ 3232695 h 6962670"/>
              <a:gd name="connsiteX441" fmla="*/ 638277 w 14357512"/>
              <a:gd name="connsiteY441" fmla="*/ 3207273 h 6962670"/>
              <a:gd name="connsiteX442" fmla="*/ 631582 w 14357512"/>
              <a:gd name="connsiteY442" fmla="*/ 3205934 h 6962670"/>
              <a:gd name="connsiteX443" fmla="*/ 667590 w 14357512"/>
              <a:gd name="connsiteY443" fmla="*/ 3185778 h 6962670"/>
              <a:gd name="connsiteX444" fmla="*/ 664513 w 14357512"/>
              <a:gd name="connsiteY444" fmla="*/ 3187176 h 6962670"/>
              <a:gd name="connsiteX445" fmla="*/ 665964 w 14357512"/>
              <a:gd name="connsiteY445" fmla="*/ 3186969 h 6962670"/>
              <a:gd name="connsiteX446" fmla="*/ 524950 w 14357512"/>
              <a:gd name="connsiteY446" fmla="*/ 3066489 h 6962670"/>
              <a:gd name="connsiteX447" fmla="*/ 541352 w 14357512"/>
              <a:gd name="connsiteY447" fmla="*/ 3082910 h 6962670"/>
              <a:gd name="connsiteX448" fmla="*/ 524950 w 14357512"/>
              <a:gd name="connsiteY448" fmla="*/ 3099310 h 6962670"/>
              <a:gd name="connsiteX449" fmla="*/ 508550 w 14357512"/>
              <a:gd name="connsiteY449" fmla="*/ 3082910 h 6962670"/>
              <a:gd name="connsiteX450" fmla="*/ 524950 w 14357512"/>
              <a:gd name="connsiteY450" fmla="*/ 3066489 h 6962670"/>
              <a:gd name="connsiteX451" fmla="*/ 557752 w 14357512"/>
              <a:gd name="connsiteY451" fmla="*/ 2853236 h 6962670"/>
              <a:gd name="connsiteX452" fmla="*/ 557752 w 14357512"/>
              <a:gd name="connsiteY452" fmla="*/ 2869638 h 6962670"/>
              <a:gd name="connsiteX453" fmla="*/ 557752 w 14357512"/>
              <a:gd name="connsiteY453" fmla="*/ 2886038 h 6962670"/>
              <a:gd name="connsiteX454" fmla="*/ 541352 w 14357512"/>
              <a:gd name="connsiteY454" fmla="*/ 2869638 h 6962670"/>
              <a:gd name="connsiteX455" fmla="*/ 557752 w 14357512"/>
              <a:gd name="connsiteY455" fmla="*/ 2853236 h 6962670"/>
              <a:gd name="connsiteX456" fmla="*/ 541352 w 14357512"/>
              <a:gd name="connsiteY456" fmla="*/ 2804014 h 6962670"/>
              <a:gd name="connsiteX457" fmla="*/ 557752 w 14357512"/>
              <a:gd name="connsiteY457" fmla="*/ 2804014 h 6962670"/>
              <a:gd name="connsiteX458" fmla="*/ 557752 w 14357512"/>
              <a:gd name="connsiteY458" fmla="*/ 2820415 h 6962670"/>
              <a:gd name="connsiteX459" fmla="*/ 541352 w 14357512"/>
              <a:gd name="connsiteY459" fmla="*/ 2804014 h 6962670"/>
              <a:gd name="connsiteX460" fmla="*/ 803826 w 14357512"/>
              <a:gd name="connsiteY460" fmla="*/ 2689187 h 6962670"/>
              <a:gd name="connsiteX461" fmla="*/ 836648 w 14357512"/>
              <a:gd name="connsiteY461" fmla="*/ 2705589 h 6962670"/>
              <a:gd name="connsiteX462" fmla="*/ 795627 w 14357512"/>
              <a:gd name="connsiteY462" fmla="*/ 2705589 h 6962670"/>
              <a:gd name="connsiteX463" fmla="*/ 803826 w 14357512"/>
              <a:gd name="connsiteY463" fmla="*/ 2689187 h 6962670"/>
              <a:gd name="connsiteX464" fmla="*/ 1236516 w 14357512"/>
              <a:gd name="connsiteY464" fmla="*/ 2689183 h 6962670"/>
              <a:gd name="connsiteX465" fmla="*/ 1164746 w 14357512"/>
              <a:gd name="connsiteY465" fmla="*/ 2689187 h 6962670"/>
              <a:gd name="connsiteX466" fmla="*/ 1066319 w 14357512"/>
              <a:gd name="connsiteY466" fmla="*/ 2738390 h 6962670"/>
              <a:gd name="connsiteX467" fmla="*/ 1115522 w 14357512"/>
              <a:gd name="connsiteY467" fmla="*/ 2771212 h 6962670"/>
              <a:gd name="connsiteX468" fmla="*/ 1181147 w 14357512"/>
              <a:gd name="connsiteY468" fmla="*/ 2787612 h 6962670"/>
              <a:gd name="connsiteX469" fmla="*/ 1327498 w 14357512"/>
              <a:gd name="connsiteY469" fmla="*/ 2787612 h 6962670"/>
              <a:gd name="connsiteX470" fmla="*/ 1328645 w 14357512"/>
              <a:gd name="connsiteY470" fmla="*/ 2787172 h 6962670"/>
              <a:gd name="connsiteX471" fmla="*/ 1305725 w 14357512"/>
              <a:gd name="connsiteY471" fmla="*/ 2719939 h 6962670"/>
              <a:gd name="connsiteX472" fmla="*/ 1236516 w 14357512"/>
              <a:gd name="connsiteY472" fmla="*/ 2689183 h 6962670"/>
              <a:gd name="connsiteX473" fmla="*/ 524950 w 14357512"/>
              <a:gd name="connsiteY473" fmla="*/ 2574341 h 6962670"/>
              <a:gd name="connsiteX474" fmla="*/ 541352 w 14357512"/>
              <a:gd name="connsiteY474" fmla="*/ 2590763 h 6962670"/>
              <a:gd name="connsiteX475" fmla="*/ 524950 w 14357512"/>
              <a:gd name="connsiteY475" fmla="*/ 2607163 h 6962670"/>
              <a:gd name="connsiteX476" fmla="*/ 508550 w 14357512"/>
              <a:gd name="connsiteY476" fmla="*/ 2590763 h 6962670"/>
              <a:gd name="connsiteX477" fmla="*/ 524950 w 14357512"/>
              <a:gd name="connsiteY477" fmla="*/ 2574341 h 6962670"/>
              <a:gd name="connsiteX478" fmla="*/ 278878 w 14357512"/>
              <a:gd name="connsiteY478" fmla="*/ 2541540 h 6962670"/>
              <a:gd name="connsiteX479" fmla="*/ 295277 w 14357512"/>
              <a:gd name="connsiteY479" fmla="*/ 2557940 h 6962670"/>
              <a:gd name="connsiteX480" fmla="*/ 278878 w 14357512"/>
              <a:gd name="connsiteY480" fmla="*/ 2574341 h 6962670"/>
              <a:gd name="connsiteX481" fmla="*/ 262475 w 14357512"/>
              <a:gd name="connsiteY481" fmla="*/ 2557940 h 6962670"/>
              <a:gd name="connsiteX482" fmla="*/ 278878 w 14357512"/>
              <a:gd name="connsiteY482" fmla="*/ 2541540 h 6962670"/>
              <a:gd name="connsiteX483" fmla="*/ 196852 w 14357512"/>
              <a:gd name="connsiteY483" fmla="*/ 2525138 h 6962670"/>
              <a:gd name="connsiteX484" fmla="*/ 229654 w 14357512"/>
              <a:gd name="connsiteY484" fmla="*/ 2525138 h 6962670"/>
              <a:gd name="connsiteX485" fmla="*/ 229654 w 14357512"/>
              <a:gd name="connsiteY485" fmla="*/ 2541540 h 6962670"/>
              <a:gd name="connsiteX486" fmla="*/ 188653 w 14357512"/>
              <a:gd name="connsiteY486" fmla="*/ 2541540 h 6962670"/>
              <a:gd name="connsiteX487" fmla="*/ 196852 w 14357512"/>
              <a:gd name="connsiteY487" fmla="*/ 2525138 h 6962670"/>
              <a:gd name="connsiteX488" fmla="*/ 377301 w 14357512"/>
              <a:gd name="connsiteY488" fmla="*/ 2410292 h 6962670"/>
              <a:gd name="connsiteX489" fmla="*/ 393703 w 14357512"/>
              <a:gd name="connsiteY489" fmla="*/ 2426714 h 6962670"/>
              <a:gd name="connsiteX490" fmla="*/ 377301 w 14357512"/>
              <a:gd name="connsiteY490" fmla="*/ 2443114 h 6962670"/>
              <a:gd name="connsiteX491" fmla="*/ 377301 w 14357512"/>
              <a:gd name="connsiteY491" fmla="*/ 2426714 h 6962670"/>
              <a:gd name="connsiteX492" fmla="*/ 836648 w 14357512"/>
              <a:gd name="connsiteY492" fmla="*/ 2377491 h 6962670"/>
              <a:gd name="connsiteX493" fmla="*/ 869450 w 14357512"/>
              <a:gd name="connsiteY493" fmla="*/ 2377491 h 6962670"/>
              <a:gd name="connsiteX494" fmla="*/ 869450 w 14357512"/>
              <a:gd name="connsiteY494" fmla="*/ 2393891 h 6962670"/>
              <a:gd name="connsiteX495" fmla="*/ 828447 w 14357512"/>
              <a:gd name="connsiteY495" fmla="*/ 2393891 h 6962670"/>
              <a:gd name="connsiteX496" fmla="*/ 836648 w 14357512"/>
              <a:gd name="connsiteY496" fmla="*/ 2377491 h 6962670"/>
              <a:gd name="connsiteX497" fmla="*/ 557752 w 14357512"/>
              <a:gd name="connsiteY497" fmla="*/ 2344688 h 6962670"/>
              <a:gd name="connsiteX498" fmla="*/ 557752 w 14357512"/>
              <a:gd name="connsiteY498" fmla="*/ 2361091 h 6962670"/>
              <a:gd name="connsiteX499" fmla="*/ 557752 w 14357512"/>
              <a:gd name="connsiteY499" fmla="*/ 2377491 h 6962670"/>
              <a:gd name="connsiteX500" fmla="*/ 541352 w 14357512"/>
              <a:gd name="connsiteY500" fmla="*/ 2361091 h 6962670"/>
              <a:gd name="connsiteX501" fmla="*/ 557752 w 14357512"/>
              <a:gd name="connsiteY501" fmla="*/ 2344688 h 6962670"/>
              <a:gd name="connsiteX502" fmla="*/ 885850 w 14357512"/>
              <a:gd name="connsiteY502" fmla="*/ 2328268 h 6962670"/>
              <a:gd name="connsiteX503" fmla="*/ 918672 w 14357512"/>
              <a:gd name="connsiteY503" fmla="*/ 2344688 h 6962670"/>
              <a:gd name="connsiteX504" fmla="*/ 877650 w 14357512"/>
              <a:gd name="connsiteY504" fmla="*/ 2344688 h 6962670"/>
              <a:gd name="connsiteX505" fmla="*/ 885850 w 14357512"/>
              <a:gd name="connsiteY505" fmla="*/ 2328268 h 6962670"/>
              <a:gd name="connsiteX506" fmla="*/ 803826 w 14357512"/>
              <a:gd name="connsiteY506" fmla="*/ 2328268 h 6962670"/>
              <a:gd name="connsiteX507" fmla="*/ 820227 w 14357512"/>
              <a:gd name="connsiteY507" fmla="*/ 2344688 h 6962670"/>
              <a:gd name="connsiteX508" fmla="*/ 803826 w 14357512"/>
              <a:gd name="connsiteY508" fmla="*/ 2344688 h 6962670"/>
              <a:gd name="connsiteX509" fmla="*/ 787424 w 14357512"/>
              <a:gd name="connsiteY509" fmla="*/ 2344688 h 6962670"/>
              <a:gd name="connsiteX510" fmla="*/ 803826 w 14357512"/>
              <a:gd name="connsiteY510" fmla="*/ 2328268 h 6962670"/>
              <a:gd name="connsiteX511" fmla="*/ 65605 w 14357512"/>
              <a:gd name="connsiteY511" fmla="*/ 2328268 h 6962670"/>
              <a:gd name="connsiteX512" fmla="*/ 131229 w 14357512"/>
              <a:gd name="connsiteY512" fmla="*/ 2344688 h 6962670"/>
              <a:gd name="connsiteX513" fmla="*/ 65605 w 14357512"/>
              <a:gd name="connsiteY513" fmla="*/ 2377491 h 6962670"/>
              <a:gd name="connsiteX514" fmla="*/ 0 w 14357512"/>
              <a:gd name="connsiteY514" fmla="*/ 2344688 h 6962670"/>
              <a:gd name="connsiteX515" fmla="*/ 356791 w 14357512"/>
              <a:gd name="connsiteY515" fmla="*/ 2303666 h 6962670"/>
              <a:gd name="connsiteX516" fmla="*/ 377301 w 14357512"/>
              <a:gd name="connsiteY516" fmla="*/ 2328268 h 6962670"/>
              <a:gd name="connsiteX517" fmla="*/ 311678 w 14357512"/>
              <a:gd name="connsiteY517" fmla="*/ 2344688 h 6962670"/>
              <a:gd name="connsiteX518" fmla="*/ 295277 w 14357512"/>
              <a:gd name="connsiteY518" fmla="*/ 2328268 h 6962670"/>
              <a:gd name="connsiteX519" fmla="*/ 356791 w 14357512"/>
              <a:gd name="connsiteY519" fmla="*/ 2303666 h 6962670"/>
              <a:gd name="connsiteX520" fmla="*/ 2034195 w 14357512"/>
              <a:gd name="connsiteY520" fmla="*/ 2164219 h 6962670"/>
              <a:gd name="connsiteX521" fmla="*/ 1886547 w 14357512"/>
              <a:gd name="connsiteY521" fmla="*/ 2180639 h 6962670"/>
              <a:gd name="connsiteX522" fmla="*/ 1738917 w 14357512"/>
              <a:gd name="connsiteY522" fmla="*/ 2197040 h 6962670"/>
              <a:gd name="connsiteX523" fmla="*/ 1804522 w 14357512"/>
              <a:gd name="connsiteY523" fmla="*/ 2262665 h 6962670"/>
              <a:gd name="connsiteX524" fmla="*/ 1968590 w 14357512"/>
              <a:gd name="connsiteY524" fmla="*/ 2295466 h 6962670"/>
              <a:gd name="connsiteX525" fmla="*/ 2067018 w 14357512"/>
              <a:gd name="connsiteY525" fmla="*/ 2311868 h 6962670"/>
              <a:gd name="connsiteX526" fmla="*/ 2132640 w 14357512"/>
              <a:gd name="connsiteY526" fmla="*/ 2279065 h 6962670"/>
              <a:gd name="connsiteX527" fmla="*/ 2083419 w 14357512"/>
              <a:gd name="connsiteY527" fmla="*/ 2197040 h 6962670"/>
              <a:gd name="connsiteX528" fmla="*/ 746423 w 14357512"/>
              <a:gd name="connsiteY528" fmla="*/ 2106814 h 6962670"/>
              <a:gd name="connsiteX529" fmla="*/ 869450 w 14357512"/>
              <a:gd name="connsiteY529" fmla="*/ 2164219 h 6962670"/>
              <a:gd name="connsiteX530" fmla="*/ 853049 w 14357512"/>
              <a:gd name="connsiteY530" fmla="*/ 2180639 h 6962670"/>
              <a:gd name="connsiteX531" fmla="*/ 705401 w 14357512"/>
              <a:gd name="connsiteY531" fmla="*/ 2131417 h 6962670"/>
              <a:gd name="connsiteX532" fmla="*/ 746423 w 14357512"/>
              <a:gd name="connsiteY532" fmla="*/ 2106814 h 6962670"/>
              <a:gd name="connsiteX533" fmla="*/ 475728 w 14357512"/>
              <a:gd name="connsiteY533" fmla="*/ 2049393 h 6962670"/>
              <a:gd name="connsiteX534" fmla="*/ 574153 w 14357512"/>
              <a:gd name="connsiteY534" fmla="*/ 2098616 h 6962670"/>
              <a:gd name="connsiteX535" fmla="*/ 557752 w 14357512"/>
              <a:gd name="connsiteY535" fmla="*/ 2131417 h 6962670"/>
              <a:gd name="connsiteX536" fmla="*/ 475728 w 14357512"/>
              <a:gd name="connsiteY536" fmla="*/ 2049393 h 6962670"/>
              <a:gd name="connsiteX537" fmla="*/ 1804522 w 14357512"/>
              <a:gd name="connsiteY537" fmla="*/ 1967368 h 6962670"/>
              <a:gd name="connsiteX538" fmla="*/ 1837343 w 14357512"/>
              <a:gd name="connsiteY538" fmla="*/ 1983770 h 6962670"/>
              <a:gd name="connsiteX539" fmla="*/ 1837343 w 14357512"/>
              <a:gd name="connsiteY539" fmla="*/ 2016590 h 6962670"/>
              <a:gd name="connsiteX540" fmla="*/ 1804522 w 14357512"/>
              <a:gd name="connsiteY540" fmla="*/ 1967368 h 6962670"/>
              <a:gd name="connsiteX541" fmla="*/ 1722498 w 14357512"/>
              <a:gd name="connsiteY541" fmla="*/ 1934565 h 6962670"/>
              <a:gd name="connsiteX542" fmla="*/ 1738917 w 14357512"/>
              <a:gd name="connsiteY542" fmla="*/ 1950967 h 6962670"/>
              <a:gd name="connsiteX543" fmla="*/ 1722498 w 14357512"/>
              <a:gd name="connsiteY543" fmla="*/ 1967368 h 6962670"/>
              <a:gd name="connsiteX544" fmla="*/ 1706097 w 14357512"/>
              <a:gd name="connsiteY544" fmla="*/ 1950967 h 6962670"/>
              <a:gd name="connsiteX545" fmla="*/ 1722498 w 14357512"/>
              <a:gd name="connsiteY545" fmla="*/ 1934565 h 6962670"/>
              <a:gd name="connsiteX546" fmla="*/ 918672 w 14357512"/>
              <a:gd name="connsiteY546" fmla="*/ 1934565 h 6962670"/>
              <a:gd name="connsiteX547" fmla="*/ 1033499 w 14357512"/>
              <a:gd name="connsiteY547" fmla="*/ 2000170 h 6962670"/>
              <a:gd name="connsiteX548" fmla="*/ 869450 w 14357512"/>
              <a:gd name="connsiteY548" fmla="*/ 1967368 h 6962670"/>
              <a:gd name="connsiteX549" fmla="*/ 918672 w 14357512"/>
              <a:gd name="connsiteY549" fmla="*/ 1934565 h 6962670"/>
              <a:gd name="connsiteX550" fmla="*/ 1558449 w 14357512"/>
              <a:gd name="connsiteY550" fmla="*/ 1901744 h 6962670"/>
              <a:gd name="connsiteX551" fmla="*/ 1558449 w 14357512"/>
              <a:gd name="connsiteY551" fmla="*/ 1918145 h 6962670"/>
              <a:gd name="connsiteX552" fmla="*/ 1558449 w 14357512"/>
              <a:gd name="connsiteY552" fmla="*/ 1934565 h 6962670"/>
              <a:gd name="connsiteX553" fmla="*/ 1542046 w 14357512"/>
              <a:gd name="connsiteY553" fmla="*/ 1918145 h 6962670"/>
              <a:gd name="connsiteX554" fmla="*/ 1558449 w 14357512"/>
              <a:gd name="connsiteY554" fmla="*/ 1901744 h 6962670"/>
              <a:gd name="connsiteX555" fmla="*/ 771025 w 14357512"/>
              <a:gd name="connsiteY555" fmla="*/ 1901744 h 6962670"/>
              <a:gd name="connsiteX556" fmla="*/ 787424 w 14357512"/>
              <a:gd name="connsiteY556" fmla="*/ 1918145 h 6962670"/>
              <a:gd name="connsiteX557" fmla="*/ 771025 w 14357512"/>
              <a:gd name="connsiteY557" fmla="*/ 1934565 h 6962670"/>
              <a:gd name="connsiteX558" fmla="*/ 754624 w 14357512"/>
              <a:gd name="connsiteY558" fmla="*/ 1918145 h 6962670"/>
              <a:gd name="connsiteX559" fmla="*/ 771025 w 14357512"/>
              <a:gd name="connsiteY559" fmla="*/ 1901744 h 6962670"/>
              <a:gd name="connsiteX560" fmla="*/ 1755319 w 14357512"/>
              <a:gd name="connsiteY560" fmla="*/ 1852542 h 6962670"/>
              <a:gd name="connsiteX561" fmla="*/ 1788120 w 14357512"/>
              <a:gd name="connsiteY561" fmla="*/ 1885342 h 6962670"/>
              <a:gd name="connsiteX562" fmla="*/ 1755319 w 14357512"/>
              <a:gd name="connsiteY562" fmla="*/ 1901744 h 6962670"/>
              <a:gd name="connsiteX563" fmla="*/ 1738917 w 14357512"/>
              <a:gd name="connsiteY563" fmla="*/ 1885342 h 6962670"/>
              <a:gd name="connsiteX564" fmla="*/ 1755319 w 14357512"/>
              <a:gd name="connsiteY564" fmla="*/ 1852542 h 6962670"/>
              <a:gd name="connsiteX565" fmla="*/ 1427221 w 14357512"/>
              <a:gd name="connsiteY565" fmla="*/ 1852542 h 6962670"/>
              <a:gd name="connsiteX566" fmla="*/ 1460022 w 14357512"/>
              <a:gd name="connsiteY566" fmla="*/ 1885342 h 6962670"/>
              <a:gd name="connsiteX567" fmla="*/ 1427221 w 14357512"/>
              <a:gd name="connsiteY567" fmla="*/ 1901744 h 6962670"/>
              <a:gd name="connsiteX568" fmla="*/ 1394400 w 14357512"/>
              <a:gd name="connsiteY568" fmla="*/ 1885342 h 6962670"/>
              <a:gd name="connsiteX569" fmla="*/ 1427221 w 14357512"/>
              <a:gd name="connsiteY569" fmla="*/ 1852542 h 6962670"/>
              <a:gd name="connsiteX570" fmla="*/ 1476424 w 14357512"/>
              <a:gd name="connsiteY570" fmla="*/ 1786918 h 6962670"/>
              <a:gd name="connsiteX571" fmla="*/ 1574868 w 14357512"/>
              <a:gd name="connsiteY571" fmla="*/ 1819719 h 6962670"/>
              <a:gd name="connsiteX572" fmla="*/ 1558449 w 14357512"/>
              <a:gd name="connsiteY572" fmla="*/ 1819719 h 6962670"/>
              <a:gd name="connsiteX573" fmla="*/ 1738917 w 14357512"/>
              <a:gd name="connsiteY573" fmla="*/ 1737695 h 6962670"/>
              <a:gd name="connsiteX574" fmla="*/ 1771720 w 14357512"/>
              <a:gd name="connsiteY574" fmla="*/ 1754096 h 6962670"/>
              <a:gd name="connsiteX575" fmla="*/ 1730715 w 14357512"/>
              <a:gd name="connsiteY575" fmla="*/ 1754096 h 6962670"/>
              <a:gd name="connsiteX576" fmla="*/ 1738917 w 14357512"/>
              <a:gd name="connsiteY576" fmla="*/ 1737695 h 6962670"/>
              <a:gd name="connsiteX577" fmla="*/ 1017098 w 14357512"/>
              <a:gd name="connsiteY577" fmla="*/ 1442418 h 6962670"/>
              <a:gd name="connsiteX578" fmla="*/ 1049899 w 14357512"/>
              <a:gd name="connsiteY578" fmla="*/ 1458818 h 6962670"/>
              <a:gd name="connsiteX579" fmla="*/ 1008896 w 14357512"/>
              <a:gd name="connsiteY579" fmla="*/ 1458818 h 6962670"/>
              <a:gd name="connsiteX580" fmla="*/ 1017098 w 14357512"/>
              <a:gd name="connsiteY580" fmla="*/ 1442418 h 6962670"/>
              <a:gd name="connsiteX581" fmla="*/ 1246770 w 14357512"/>
              <a:gd name="connsiteY581" fmla="*/ 1097900 h 6962670"/>
              <a:gd name="connsiteX582" fmla="*/ 1263172 w 14357512"/>
              <a:gd name="connsiteY582" fmla="*/ 1114320 h 6962670"/>
              <a:gd name="connsiteX583" fmla="*/ 1246770 w 14357512"/>
              <a:gd name="connsiteY583" fmla="*/ 1130721 h 6962670"/>
              <a:gd name="connsiteX584" fmla="*/ 1230370 w 14357512"/>
              <a:gd name="connsiteY584" fmla="*/ 1114320 h 6962670"/>
              <a:gd name="connsiteX585" fmla="*/ 1246770 w 14357512"/>
              <a:gd name="connsiteY585" fmla="*/ 1097900 h 6962670"/>
              <a:gd name="connsiteX586" fmla="*/ 1082721 w 14357512"/>
              <a:gd name="connsiteY586" fmla="*/ 1015874 h 6962670"/>
              <a:gd name="connsiteX587" fmla="*/ 1099123 w 14357512"/>
              <a:gd name="connsiteY587" fmla="*/ 1032295 h 6962670"/>
              <a:gd name="connsiteX588" fmla="*/ 1082721 w 14357512"/>
              <a:gd name="connsiteY588" fmla="*/ 1048695 h 6962670"/>
              <a:gd name="connsiteX589" fmla="*/ 1066319 w 14357512"/>
              <a:gd name="connsiteY589" fmla="*/ 1032295 h 6962670"/>
              <a:gd name="connsiteX590" fmla="*/ 1082721 w 14357512"/>
              <a:gd name="connsiteY590" fmla="*/ 1015874 h 6962670"/>
              <a:gd name="connsiteX591" fmla="*/ 3297384 w 14357512"/>
              <a:gd name="connsiteY591" fmla="*/ 851825 h 6962670"/>
              <a:gd name="connsiteX592" fmla="*/ 3313785 w 14357512"/>
              <a:gd name="connsiteY592" fmla="*/ 868246 h 6962670"/>
              <a:gd name="connsiteX593" fmla="*/ 3297384 w 14357512"/>
              <a:gd name="connsiteY593" fmla="*/ 884646 h 6962670"/>
              <a:gd name="connsiteX594" fmla="*/ 3280984 w 14357512"/>
              <a:gd name="connsiteY594" fmla="*/ 868246 h 6962670"/>
              <a:gd name="connsiteX595" fmla="*/ 3297384 w 14357512"/>
              <a:gd name="connsiteY595" fmla="*/ 851825 h 6962670"/>
              <a:gd name="connsiteX596" fmla="*/ 2001392 w 14357512"/>
              <a:gd name="connsiteY596" fmla="*/ 294074 h 6962670"/>
              <a:gd name="connsiteX597" fmla="*/ 2017794 w 14357512"/>
              <a:gd name="connsiteY597" fmla="*/ 359679 h 6962670"/>
              <a:gd name="connsiteX598" fmla="*/ 2067018 w 14357512"/>
              <a:gd name="connsiteY598" fmla="*/ 326876 h 6962670"/>
              <a:gd name="connsiteX599" fmla="*/ 2001392 w 14357512"/>
              <a:gd name="connsiteY599" fmla="*/ 294074 h 6962670"/>
              <a:gd name="connsiteX600" fmla="*/ 2985685 w 14357512"/>
              <a:gd name="connsiteY600" fmla="*/ 212050 h 6962670"/>
              <a:gd name="connsiteX601" fmla="*/ 2608365 w 14357512"/>
              <a:gd name="connsiteY601" fmla="*/ 228450 h 6962670"/>
              <a:gd name="connsiteX602" fmla="*/ 2952886 w 14357512"/>
              <a:gd name="connsiteY602" fmla="*/ 244851 h 6962670"/>
              <a:gd name="connsiteX603" fmla="*/ 3075912 w 14357512"/>
              <a:gd name="connsiteY603" fmla="*/ 253053 h 6962670"/>
              <a:gd name="connsiteX604" fmla="*/ 3182539 w 14357512"/>
              <a:gd name="connsiteY604" fmla="*/ 261253 h 6962670"/>
              <a:gd name="connsiteX605" fmla="*/ 3330186 w 14357512"/>
              <a:gd name="connsiteY605" fmla="*/ 244851 h 6962670"/>
              <a:gd name="connsiteX606" fmla="*/ 2985685 w 14357512"/>
              <a:gd name="connsiteY606" fmla="*/ 212050 h 6962670"/>
              <a:gd name="connsiteX607" fmla="*/ 2337692 w 14357512"/>
              <a:gd name="connsiteY607" fmla="*/ 52090 h 6962670"/>
              <a:gd name="connsiteX608" fmla="*/ 2362294 w 14357512"/>
              <a:gd name="connsiteY608" fmla="*/ 64401 h 6962670"/>
              <a:gd name="connsiteX609" fmla="*/ 2411517 w 14357512"/>
              <a:gd name="connsiteY609" fmla="*/ 80802 h 6962670"/>
              <a:gd name="connsiteX610" fmla="*/ 2345892 w 14357512"/>
              <a:gd name="connsiteY610" fmla="*/ 97204 h 6962670"/>
              <a:gd name="connsiteX611" fmla="*/ 2296670 w 14357512"/>
              <a:gd name="connsiteY611" fmla="*/ 80802 h 6962670"/>
              <a:gd name="connsiteX612" fmla="*/ 2337692 w 14357512"/>
              <a:gd name="connsiteY612" fmla="*/ 52090 h 6962670"/>
              <a:gd name="connsiteX613" fmla="*/ 3130645 w 14357512"/>
              <a:gd name="connsiteY613" fmla="*/ 0 h 6962670"/>
              <a:gd name="connsiteX614" fmla="*/ 3199365 w 14357512"/>
              <a:gd name="connsiteY614" fmla="*/ 0 h 6962670"/>
              <a:gd name="connsiteX615" fmla="*/ 3203049 w 14357512"/>
              <a:gd name="connsiteY615" fmla="*/ 11081 h 6962670"/>
              <a:gd name="connsiteX616" fmla="*/ 3182539 w 14357512"/>
              <a:gd name="connsiteY616" fmla="*/ 15178 h 6962670"/>
              <a:gd name="connsiteX617" fmla="*/ 3149734 w 14357512"/>
              <a:gd name="connsiteY617" fmla="*/ 48001 h 6962670"/>
              <a:gd name="connsiteX618" fmla="*/ 3223560 w 14357512"/>
              <a:gd name="connsiteY618" fmla="*/ 56201 h 6962670"/>
              <a:gd name="connsiteX619" fmla="*/ 3395809 w 14357512"/>
              <a:gd name="connsiteY619" fmla="*/ 39799 h 6962670"/>
              <a:gd name="connsiteX620" fmla="*/ 3559861 w 14357512"/>
              <a:gd name="connsiteY620" fmla="*/ 31579 h 6962670"/>
              <a:gd name="connsiteX621" fmla="*/ 3682886 w 14357512"/>
              <a:gd name="connsiteY621" fmla="*/ 23379 h 6962670"/>
              <a:gd name="connsiteX622" fmla="*/ 3814134 w 14357512"/>
              <a:gd name="connsiteY622" fmla="*/ 6978 h 6962670"/>
              <a:gd name="connsiteX623" fmla="*/ 3861300 w 14357512"/>
              <a:gd name="connsiteY623" fmla="*/ 831 h 6962670"/>
              <a:gd name="connsiteX624" fmla="*/ 3872086 w 14357512"/>
              <a:gd name="connsiteY624" fmla="*/ 0 h 6962670"/>
              <a:gd name="connsiteX625" fmla="*/ 3948725 w 14357512"/>
              <a:gd name="connsiteY625" fmla="*/ 0 h 6962670"/>
              <a:gd name="connsiteX626" fmla="*/ 3969981 w 14357512"/>
              <a:gd name="connsiteY626" fmla="*/ 15178 h 6962670"/>
              <a:gd name="connsiteX627" fmla="*/ 4002783 w 14357512"/>
              <a:gd name="connsiteY627" fmla="*/ 48001 h 6962670"/>
              <a:gd name="connsiteX628" fmla="*/ 4199651 w 14357512"/>
              <a:gd name="connsiteY628" fmla="*/ 17235 h 6962670"/>
              <a:gd name="connsiteX629" fmla="*/ 4215870 w 14357512"/>
              <a:gd name="connsiteY629" fmla="*/ 0 h 6962670"/>
              <a:gd name="connsiteX630" fmla="*/ 13916039 w 14357512"/>
              <a:gd name="connsiteY630" fmla="*/ 0 h 6962670"/>
              <a:gd name="connsiteX631" fmla="*/ 13929806 w 14357512"/>
              <a:gd name="connsiteY631" fmla="*/ 35693 h 6962670"/>
              <a:gd name="connsiteX632" fmla="*/ 13985175 w 14357512"/>
              <a:gd name="connsiteY632" fmla="*/ 162827 h 6962670"/>
              <a:gd name="connsiteX633" fmla="*/ 14059001 w 14357512"/>
              <a:gd name="connsiteY633" fmla="*/ 359679 h 6962670"/>
              <a:gd name="connsiteX634" fmla="*/ 13944154 w 14357512"/>
              <a:gd name="connsiteY634" fmla="*/ 572950 h 6962670"/>
              <a:gd name="connsiteX635" fmla="*/ 13845729 w 14357512"/>
              <a:gd name="connsiteY635" fmla="*/ 802623 h 6962670"/>
              <a:gd name="connsiteX636" fmla="*/ 13829327 w 14357512"/>
              <a:gd name="connsiteY636" fmla="*/ 999474 h 6962670"/>
              <a:gd name="connsiteX637" fmla="*/ 13747303 w 14357512"/>
              <a:gd name="connsiteY637" fmla="*/ 1130721 h 6962670"/>
              <a:gd name="connsiteX638" fmla="*/ 13714501 w 14357512"/>
              <a:gd name="connsiteY638" fmla="*/ 1155323 h 6962670"/>
              <a:gd name="connsiteX639" fmla="*/ 13681680 w 14357512"/>
              <a:gd name="connsiteY639" fmla="*/ 1179924 h 6962670"/>
              <a:gd name="connsiteX640" fmla="*/ 13657078 w 14357512"/>
              <a:gd name="connsiteY640" fmla="*/ 1229146 h 6962670"/>
              <a:gd name="connsiteX641" fmla="*/ 13648879 w 14357512"/>
              <a:gd name="connsiteY641" fmla="*/ 1311171 h 6962670"/>
              <a:gd name="connsiteX642" fmla="*/ 13632477 w 14357512"/>
              <a:gd name="connsiteY642" fmla="*/ 1360393 h 6962670"/>
              <a:gd name="connsiteX643" fmla="*/ 13320779 w 14357512"/>
              <a:gd name="connsiteY643" fmla="*/ 1458818 h 6962670"/>
              <a:gd name="connsiteX644" fmla="*/ 13271557 w 14357512"/>
              <a:gd name="connsiteY644" fmla="*/ 1458818 h 6962670"/>
              <a:gd name="connsiteX645" fmla="*/ 13271557 w 14357512"/>
              <a:gd name="connsiteY645" fmla="*/ 1655670 h 6962670"/>
              <a:gd name="connsiteX646" fmla="*/ 13255156 w 14357512"/>
              <a:gd name="connsiteY646" fmla="*/ 1868942 h 6962670"/>
              <a:gd name="connsiteX647" fmla="*/ 13205953 w 14357512"/>
              <a:gd name="connsiteY647" fmla="*/ 2098616 h 6962670"/>
              <a:gd name="connsiteX648" fmla="*/ 13074705 w 14357512"/>
              <a:gd name="connsiteY648" fmla="*/ 2426714 h 6962670"/>
              <a:gd name="connsiteX649" fmla="*/ 12894256 w 14357512"/>
              <a:gd name="connsiteY649" fmla="*/ 2541540 h 6962670"/>
              <a:gd name="connsiteX650" fmla="*/ 12763008 w 14357512"/>
              <a:gd name="connsiteY650" fmla="*/ 2607163 h 6962670"/>
              <a:gd name="connsiteX651" fmla="*/ 12795812 w 14357512"/>
              <a:gd name="connsiteY651" fmla="*/ 2639965 h 6962670"/>
              <a:gd name="connsiteX652" fmla="*/ 12821706 w 14357512"/>
              <a:gd name="connsiteY652" fmla="*/ 2648595 h 6962670"/>
              <a:gd name="connsiteX653" fmla="*/ 12839142 w 14357512"/>
              <a:gd name="connsiteY653" fmla="*/ 2644075 h 6962670"/>
              <a:gd name="connsiteX654" fmla="*/ 12932974 w 14357512"/>
              <a:gd name="connsiteY654" fmla="*/ 2644075 h 6962670"/>
              <a:gd name="connsiteX655" fmla="*/ 12925031 w 14357512"/>
              <a:gd name="connsiteY655" fmla="*/ 2659961 h 6962670"/>
              <a:gd name="connsiteX656" fmla="*/ 12959872 w 14357512"/>
              <a:gd name="connsiteY656" fmla="*/ 2668677 h 6962670"/>
              <a:gd name="connsiteX657" fmla="*/ 12966308 w 14357512"/>
              <a:gd name="connsiteY657" fmla="*/ 2683154 h 6962670"/>
              <a:gd name="connsiteX658" fmla="*/ 12984154 w 14357512"/>
              <a:gd name="connsiteY658" fmla="*/ 2686727 h 6962670"/>
              <a:gd name="connsiteX659" fmla="*/ 12969221 w 14357512"/>
              <a:gd name="connsiteY659" fmla="*/ 2689709 h 6962670"/>
              <a:gd name="connsiteX660" fmla="*/ 12976279 w 14357512"/>
              <a:gd name="connsiteY660" fmla="*/ 2705589 h 6962670"/>
              <a:gd name="connsiteX661" fmla="*/ 12971167 w 14357512"/>
              <a:gd name="connsiteY661" fmla="*/ 2720907 h 6962670"/>
              <a:gd name="connsiteX662" fmla="*/ 12979893 w 14357512"/>
              <a:gd name="connsiteY662" fmla="*/ 2722974 h 6962670"/>
              <a:gd name="connsiteX663" fmla="*/ 13018277 w 14357512"/>
              <a:gd name="connsiteY663" fmla="*/ 2729369 h 6962670"/>
              <a:gd name="connsiteX664" fmla="*/ 13056670 w 14357512"/>
              <a:gd name="connsiteY664" fmla="*/ 2737907 h 6962670"/>
              <a:gd name="connsiteX665" fmla="*/ 13035336 w 14357512"/>
              <a:gd name="connsiteY665" fmla="*/ 2746436 h 6962670"/>
              <a:gd name="connsiteX666" fmla="*/ 13052401 w 14357512"/>
              <a:gd name="connsiteY666" fmla="*/ 2797616 h 6962670"/>
              <a:gd name="connsiteX667" fmla="*/ 13299776 w 14357512"/>
              <a:gd name="connsiteY667" fmla="*/ 2806145 h 6962670"/>
              <a:gd name="connsiteX668" fmla="*/ 13717750 w 14357512"/>
              <a:gd name="connsiteY668" fmla="*/ 2840260 h 6962670"/>
              <a:gd name="connsiteX669" fmla="*/ 13709221 w 14357512"/>
              <a:gd name="connsiteY669" fmla="*/ 2840260 h 6962670"/>
              <a:gd name="connsiteX670" fmla="*/ 13794526 w 14357512"/>
              <a:gd name="connsiteY670" fmla="*/ 2857327 h 6962670"/>
              <a:gd name="connsiteX671" fmla="*/ 13956596 w 14357512"/>
              <a:gd name="connsiteY671" fmla="*/ 2908506 h 6962670"/>
              <a:gd name="connsiteX672" fmla="*/ 13871291 w 14357512"/>
              <a:gd name="connsiteY672" fmla="*/ 2917036 h 6962670"/>
              <a:gd name="connsiteX673" fmla="*/ 13820111 w 14357512"/>
              <a:gd name="connsiteY673" fmla="*/ 2925565 h 6962670"/>
              <a:gd name="connsiteX674" fmla="*/ 13803055 w 14357512"/>
              <a:gd name="connsiteY674" fmla="*/ 2934100 h 6962670"/>
              <a:gd name="connsiteX675" fmla="*/ 13785996 w 14357512"/>
              <a:gd name="connsiteY675" fmla="*/ 2925565 h 6962670"/>
              <a:gd name="connsiteX676" fmla="*/ 13444789 w 14357512"/>
              <a:gd name="connsiteY676" fmla="*/ 2899977 h 6962670"/>
              <a:gd name="connsiteX677" fmla="*/ 13359484 w 14357512"/>
              <a:gd name="connsiteY677" fmla="*/ 2908506 h 6962670"/>
              <a:gd name="connsiteX678" fmla="*/ 13316834 w 14357512"/>
              <a:gd name="connsiteY678" fmla="*/ 2925565 h 6962670"/>
              <a:gd name="connsiteX679" fmla="*/ 13316834 w 14357512"/>
              <a:gd name="connsiteY679" fmla="*/ 2934100 h 6962670"/>
              <a:gd name="connsiteX680" fmla="*/ 13419193 w 14357512"/>
              <a:gd name="connsiteY680" fmla="*/ 2968215 h 6962670"/>
              <a:gd name="connsiteX681" fmla="*/ 13453317 w 14357512"/>
              <a:gd name="connsiteY681" fmla="*/ 3010868 h 6962670"/>
              <a:gd name="connsiteX682" fmla="*/ 13427723 w 14357512"/>
              <a:gd name="connsiteY682" fmla="*/ 3027926 h 6962670"/>
              <a:gd name="connsiteX683" fmla="*/ 13453317 w 14357512"/>
              <a:gd name="connsiteY683" fmla="*/ 3044991 h 6962670"/>
              <a:gd name="connsiteX684" fmla="*/ 13466115 w 14357512"/>
              <a:gd name="connsiteY684" fmla="*/ 3062049 h 6962670"/>
              <a:gd name="connsiteX685" fmla="*/ 13402137 w 14357512"/>
              <a:gd name="connsiteY685" fmla="*/ 3070577 h 6962670"/>
              <a:gd name="connsiteX686" fmla="*/ 13299776 w 14357512"/>
              <a:gd name="connsiteY686" fmla="*/ 3044991 h 6962670"/>
              <a:gd name="connsiteX687" fmla="*/ 13444789 w 14357512"/>
              <a:gd name="connsiteY687" fmla="*/ 3104700 h 6962670"/>
              <a:gd name="connsiteX688" fmla="*/ 13478904 w 14357512"/>
              <a:gd name="connsiteY688" fmla="*/ 3121758 h 6962670"/>
              <a:gd name="connsiteX689" fmla="*/ 13436260 w 14357512"/>
              <a:gd name="connsiteY689" fmla="*/ 3147352 h 6962670"/>
              <a:gd name="connsiteX690" fmla="*/ 13419193 w 14357512"/>
              <a:gd name="connsiteY690" fmla="*/ 3155881 h 6962670"/>
              <a:gd name="connsiteX691" fmla="*/ 13495969 w 14357512"/>
              <a:gd name="connsiteY691" fmla="*/ 3172938 h 6962670"/>
              <a:gd name="connsiteX692" fmla="*/ 13504498 w 14357512"/>
              <a:gd name="connsiteY692" fmla="*/ 3181467 h 6962670"/>
              <a:gd name="connsiteX693" fmla="*/ 13487440 w 14357512"/>
              <a:gd name="connsiteY693" fmla="*/ 3181467 h 6962670"/>
              <a:gd name="connsiteX694" fmla="*/ 13504498 w 14357512"/>
              <a:gd name="connsiteY694" fmla="*/ 3198534 h 6962670"/>
              <a:gd name="connsiteX695" fmla="*/ 13709221 w 14357512"/>
              <a:gd name="connsiteY695" fmla="*/ 3241184 h 6962670"/>
              <a:gd name="connsiteX696" fmla="*/ 13751873 w 14357512"/>
              <a:gd name="connsiteY696" fmla="*/ 3249714 h 6962670"/>
              <a:gd name="connsiteX697" fmla="*/ 13785996 w 14357512"/>
              <a:gd name="connsiteY697" fmla="*/ 3258243 h 6962670"/>
              <a:gd name="connsiteX698" fmla="*/ 13785996 w 14357512"/>
              <a:gd name="connsiteY698" fmla="*/ 3275308 h 6962670"/>
              <a:gd name="connsiteX699" fmla="*/ 13785996 w 14357512"/>
              <a:gd name="connsiteY699" fmla="*/ 3283837 h 6962670"/>
              <a:gd name="connsiteX700" fmla="*/ 13653780 w 14357512"/>
              <a:gd name="connsiteY700" fmla="*/ 3283837 h 6962670"/>
              <a:gd name="connsiteX701" fmla="*/ 13530092 w 14357512"/>
              <a:gd name="connsiteY701" fmla="*/ 3283837 h 6962670"/>
              <a:gd name="connsiteX702" fmla="*/ 13470375 w 14357512"/>
              <a:gd name="connsiteY702" fmla="*/ 3300895 h 6962670"/>
              <a:gd name="connsiteX703" fmla="*/ 13444789 w 14357512"/>
              <a:gd name="connsiteY703" fmla="*/ 3309423 h 6962670"/>
              <a:gd name="connsiteX704" fmla="*/ 13359484 w 14357512"/>
              <a:gd name="connsiteY704" fmla="*/ 3335018 h 6962670"/>
              <a:gd name="connsiteX705" fmla="*/ 13274181 w 14357512"/>
              <a:gd name="connsiteY705" fmla="*/ 3335018 h 6962670"/>
              <a:gd name="connsiteX706" fmla="*/ 13436260 w 14357512"/>
              <a:gd name="connsiteY706" fmla="*/ 3377669 h 6962670"/>
              <a:gd name="connsiteX707" fmla="*/ 13640983 w 14357512"/>
              <a:gd name="connsiteY707" fmla="*/ 3462965 h 6962670"/>
              <a:gd name="connsiteX708" fmla="*/ 13555680 w 14357512"/>
              <a:gd name="connsiteY708" fmla="*/ 3514154 h 6962670"/>
              <a:gd name="connsiteX709" fmla="*/ 13453317 w 14357512"/>
              <a:gd name="connsiteY709" fmla="*/ 3531212 h 6962670"/>
              <a:gd name="connsiteX710" fmla="*/ 13350957 w 14357512"/>
              <a:gd name="connsiteY710" fmla="*/ 3548269 h 6962670"/>
              <a:gd name="connsiteX711" fmla="*/ 13240067 w 14357512"/>
              <a:gd name="connsiteY711" fmla="*/ 3556798 h 6962670"/>
              <a:gd name="connsiteX712" fmla="*/ 13257123 w 14357512"/>
              <a:gd name="connsiteY712" fmla="*/ 3573864 h 6962670"/>
              <a:gd name="connsiteX713" fmla="*/ 13282711 w 14357512"/>
              <a:gd name="connsiteY713" fmla="*/ 3590921 h 6962670"/>
              <a:gd name="connsiteX714" fmla="*/ 13376543 w 14357512"/>
              <a:gd name="connsiteY714" fmla="*/ 3599450 h 6962670"/>
              <a:gd name="connsiteX715" fmla="*/ 13470375 w 14357512"/>
              <a:gd name="connsiteY715" fmla="*/ 3599450 h 6962670"/>
              <a:gd name="connsiteX716" fmla="*/ 13410666 w 14357512"/>
              <a:gd name="connsiteY716" fmla="*/ 3616515 h 6962670"/>
              <a:gd name="connsiteX717" fmla="*/ 13419193 w 14357512"/>
              <a:gd name="connsiteY717" fmla="*/ 3625044 h 6962670"/>
              <a:gd name="connsiteX718" fmla="*/ 13478904 w 14357512"/>
              <a:gd name="connsiteY718" fmla="*/ 3633573 h 6962670"/>
              <a:gd name="connsiteX719" fmla="*/ 13640983 w 14357512"/>
              <a:gd name="connsiteY719" fmla="*/ 3667696 h 6962670"/>
              <a:gd name="connsiteX720" fmla="*/ 13666568 w 14357512"/>
              <a:gd name="connsiteY720" fmla="*/ 3676226 h 6962670"/>
              <a:gd name="connsiteX721" fmla="*/ 13640983 w 14357512"/>
              <a:gd name="connsiteY721" fmla="*/ 3684753 h 6962670"/>
              <a:gd name="connsiteX722" fmla="*/ 13530092 w 14357512"/>
              <a:gd name="connsiteY722" fmla="*/ 3680485 h 6962670"/>
              <a:gd name="connsiteX723" fmla="*/ 13402137 w 14357512"/>
              <a:gd name="connsiteY723" fmla="*/ 3676226 h 6962670"/>
              <a:gd name="connsiteX724" fmla="*/ 13333899 w 14357512"/>
              <a:gd name="connsiteY724" fmla="*/ 3684753 h 6962670"/>
              <a:gd name="connsiteX725" fmla="*/ 13427723 w 14357512"/>
              <a:gd name="connsiteY725" fmla="*/ 3718876 h 6962670"/>
              <a:gd name="connsiteX726" fmla="*/ 13419193 w 14357512"/>
              <a:gd name="connsiteY726" fmla="*/ 3744464 h 6962670"/>
              <a:gd name="connsiteX727" fmla="*/ 13265652 w 14357512"/>
              <a:gd name="connsiteY727" fmla="*/ 3770058 h 6962670"/>
              <a:gd name="connsiteX728" fmla="*/ 13299776 w 14357512"/>
              <a:gd name="connsiteY728" fmla="*/ 3787114 h 6962670"/>
              <a:gd name="connsiteX729" fmla="*/ 13495969 w 14357512"/>
              <a:gd name="connsiteY729" fmla="*/ 3812710 h 6962670"/>
              <a:gd name="connsiteX730" fmla="*/ 13478904 w 14357512"/>
              <a:gd name="connsiteY730" fmla="*/ 3795644 h 6962670"/>
              <a:gd name="connsiteX731" fmla="*/ 13444789 w 14357512"/>
              <a:gd name="connsiteY731" fmla="*/ 3787114 h 6962670"/>
              <a:gd name="connsiteX732" fmla="*/ 13402137 w 14357512"/>
              <a:gd name="connsiteY732" fmla="*/ 3778587 h 6962670"/>
              <a:gd name="connsiteX733" fmla="*/ 13470375 w 14357512"/>
              <a:gd name="connsiteY733" fmla="*/ 3778587 h 6962670"/>
              <a:gd name="connsiteX734" fmla="*/ 13555680 w 14357512"/>
              <a:gd name="connsiteY734" fmla="*/ 3795644 h 6962670"/>
              <a:gd name="connsiteX735" fmla="*/ 13564207 w 14357512"/>
              <a:gd name="connsiteY735" fmla="*/ 3795644 h 6962670"/>
              <a:gd name="connsiteX736" fmla="*/ 13598330 w 14357512"/>
              <a:gd name="connsiteY736" fmla="*/ 3778587 h 6962670"/>
              <a:gd name="connsiteX737" fmla="*/ 13615389 w 14357512"/>
              <a:gd name="connsiteY737" fmla="*/ 3829767 h 6962670"/>
              <a:gd name="connsiteX738" fmla="*/ 13666568 w 14357512"/>
              <a:gd name="connsiteY738" fmla="*/ 3846825 h 6962670"/>
              <a:gd name="connsiteX739" fmla="*/ 13734815 w 14357512"/>
              <a:gd name="connsiteY739" fmla="*/ 3855361 h 6962670"/>
              <a:gd name="connsiteX740" fmla="*/ 13623916 w 14357512"/>
              <a:gd name="connsiteY740" fmla="*/ 3906534 h 6962670"/>
              <a:gd name="connsiteX741" fmla="*/ 13973661 w 14357512"/>
              <a:gd name="connsiteY741" fmla="*/ 3923599 h 6962670"/>
              <a:gd name="connsiteX742" fmla="*/ 14280746 w 14357512"/>
              <a:gd name="connsiteY742" fmla="*/ 3932128 h 6962670"/>
              <a:gd name="connsiteX743" fmla="*/ 14203971 w 14357512"/>
              <a:gd name="connsiteY743" fmla="*/ 3949186 h 6962670"/>
              <a:gd name="connsiteX744" fmla="*/ 14033371 w 14357512"/>
              <a:gd name="connsiteY744" fmla="*/ 4000366 h 6962670"/>
              <a:gd name="connsiteX745" fmla="*/ 13999248 w 14357512"/>
              <a:gd name="connsiteY745" fmla="*/ 4025960 h 6962670"/>
              <a:gd name="connsiteX746" fmla="*/ 14186913 w 14357512"/>
              <a:gd name="connsiteY746" fmla="*/ 4043019 h 6962670"/>
              <a:gd name="connsiteX747" fmla="*/ 14246623 w 14357512"/>
              <a:gd name="connsiteY747" fmla="*/ 4043019 h 6962670"/>
              <a:gd name="connsiteX748" fmla="*/ 14238094 w 14357512"/>
              <a:gd name="connsiteY748" fmla="*/ 4051546 h 6962670"/>
              <a:gd name="connsiteX749" fmla="*/ 14152789 w 14357512"/>
              <a:gd name="connsiteY749" fmla="*/ 4068613 h 6962670"/>
              <a:gd name="connsiteX750" fmla="*/ 14050428 w 14357512"/>
              <a:gd name="connsiteY750" fmla="*/ 4077142 h 6962670"/>
              <a:gd name="connsiteX751" fmla="*/ 14084551 w 14357512"/>
              <a:gd name="connsiteY751" fmla="*/ 4094198 h 6962670"/>
              <a:gd name="connsiteX752" fmla="*/ 14101608 w 14357512"/>
              <a:gd name="connsiteY752" fmla="*/ 4094198 h 6962670"/>
              <a:gd name="connsiteX753" fmla="*/ 14161318 w 14357512"/>
              <a:gd name="connsiteY753" fmla="*/ 4111257 h 6962670"/>
              <a:gd name="connsiteX754" fmla="*/ 14067495 w 14357512"/>
              <a:gd name="connsiteY754" fmla="*/ 4119794 h 6962670"/>
              <a:gd name="connsiteX755" fmla="*/ 13879829 w 14357512"/>
              <a:gd name="connsiteY755" fmla="*/ 4136851 h 6962670"/>
              <a:gd name="connsiteX756" fmla="*/ 13862762 w 14357512"/>
              <a:gd name="connsiteY756" fmla="*/ 4136851 h 6962670"/>
              <a:gd name="connsiteX757" fmla="*/ 13803055 w 14357512"/>
              <a:gd name="connsiteY757" fmla="*/ 4153907 h 6962670"/>
              <a:gd name="connsiteX758" fmla="*/ 13820111 w 14357512"/>
              <a:gd name="connsiteY758" fmla="*/ 4153907 h 6962670"/>
              <a:gd name="connsiteX759" fmla="*/ 13905414 w 14357512"/>
              <a:gd name="connsiteY759" fmla="*/ 4162445 h 6962670"/>
              <a:gd name="connsiteX760" fmla="*/ 14114405 w 14357512"/>
              <a:gd name="connsiteY760" fmla="*/ 4149648 h 6962670"/>
              <a:gd name="connsiteX761" fmla="*/ 14306331 w 14357512"/>
              <a:gd name="connsiteY761" fmla="*/ 4136851 h 6962670"/>
              <a:gd name="connsiteX762" fmla="*/ 14357512 w 14357512"/>
              <a:gd name="connsiteY762" fmla="*/ 4145380 h 6962670"/>
              <a:gd name="connsiteX763" fmla="*/ 13751873 w 14357512"/>
              <a:gd name="connsiteY763" fmla="*/ 4179503 h 6962670"/>
              <a:gd name="connsiteX764" fmla="*/ 13410666 w 14357512"/>
              <a:gd name="connsiteY764" fmla="*/ 4145380 h 6962670"/>
              <a:gd name="connsiteX765" fmla="*/ 13103582 w 14357512"/>
              <a:gd name="connsiteY765" fmla="*/ 4128322 h 6962670"/>
              <a:gd name="connsiteX766" fmla="*/ 12839142 w 14357512"/>
              <a:gd name="connsiteY766" fmla="*/ 4128322 h 6962670"/>
              <a:gd name="connsiteX767" fmla="*/ 13052401 w 14357512"/>
              <a:gd name="connsiteY767" fmla="*/ 4136851 h 6962670"/>
              <a:gd name="connsiteX768" fmla="*/ 13223000 w 14357512"/>
              <a:gd name="connsiteY768" fmla="*/ 4145380 h 6962670"/>
              <a:gd name="connsiteX769" fmla="*/ 13052401 w 14357512"/>
              <a:gd name="connsiteY769" fmla="*/ 4205089 h 6962670"/>
              <a:gd name="connsiteX770" fmla="*/ 13060930 w 14357512"/>
              <a:gd name="connsiteY770" fmla="*/ 4213626 h 6962670"/>
              <a:gd name="connsiteX771" fmla="*/ 12907389 w 14357512"/>
              <a:gd name="connsiteY771" fmla="*/ 4222154 h 6962670"/>
              <a:gd name="connsiteX772" fmla="*/ 12711193 w 14357512"/>
              <a:gd name="connsiteY772" fmla="*/ 4230683 h 6962670"/>
              <a:gd name="connsiteX773" fmla="*/ 12890322 w 14357512"/>
              <a:gd name="connsiteY773" fmla="*/ 4239212 h 6962670"/>
              <a:gd name="connsiteX774" fmla="*/ 12924445 w 14357512"/>
              <a:gd name="connsiteY774" fmla="*/ 4247741 h 6962670"/>
              <a:gd name="connsiteX775" fmla="*/ 12574709 w 14357512"/>
              <a:gd name="connsiteY775" fmla="*/ 4247741 h 6962670"/>
              <a:gd name="connsiteX776" fmla="*/ 12507239 w 14357512"/>
              <a:gd name="connsiteY776" fmla="*/ 4248209 h 6962670"/>
              <a:gd name="connsiteX777" fmla="*/ 12500525 w 14357512"/>
              <a:gd name="connsiteY777" fmla="*/ 4259951 h 6962670"/>
              <a:gd name="connsiteX778" fmla="*/ 12516935 w 14357512"/>
              <a:gd name="connsiteY778" fmla="*/ 4280456 h 6962670"/>
              <a:gd name="connsiteX779" fmla="*/ 12648182 w 14357512"/>
              <a:gd name="connsiteY779" fmla="*/ 4296857 h 6962670"/>
              <a:gd name="connsiteX780" fmla="*/ 12779410 w 14357512"/>
              <a:gd name="connsiteY780" fmla="*/ 4346080 h 6962670"/>
              <a:gd name="connsiteX781" fmla="*/ 12787610 w 14357512"/>
              <a:gd name="connsiteY781" fmla="*/ 4370681 h 6962670"/>
              <a:gd name="connsiteX782" fmla="*/ 12746607 w 14357512"/>
              <a:gd name="connsiteY782" fmla="*/ 4428104 h 6962670"/>
              <a:gd name="connsiteX783" fmla="*/ 12582558 w 14357512"/>
              <a:gd name="connsiteY783" fmla="*/ 4460906 h 6962670"/>
              <a:gd name="connsiteX784" fmla="*/ 12566158 w 14357512"/>
              <a:gd name="connsiteY784" fmla="*/ 4493729 h 6962670"/>
              <a:gd name="connsiteX785" fmla="*/ 12730207 w 14357512"/>
              <a:gd name="connsiteY785" fmla="*/ 4526530 h 6962670"/>
              <a:gd name="connsiteX786" fmla="*/ 12845033 w 14357512"/>
              <a:gd name="connsiteY786" fmla="*/ 4526530 h 6962670"/>
              <a:gd name="connsiteX787" fmla="*/ 12730207 w 14357512"/>
              <a:gd name="connsiteY787" fmla="*/ 4542932 h 6962670"/>
              <a:gd name="connsiteX788" fmla="*/ 12656383 w 14357512"/>
              <a:gd name="connsiteY788" fmla="*/ 4567552 h 6962670"/>
              <a:gd name="connsiteX789" fmla="*/ 12713786 w 14357512"/>
              <a:gd name="connsiteY789" fmla="*/ 4575752 h 6962670"/>
              <a:gd name="connsiteX790" fmla="*/ 12763008 w 14357512"/>
              <a:gd name="connsiteY790" fmla="*/ 4592153 h 6962670"/>
              <a:gd name="connsiteX791" fmla="*/ 12795812 w 14357512"/>
              <a:gd name="connsiteY791" fmla="*/ 4624955 h 6962670"/>
              <a:gd name="connsiteX792" fmla="*/ 12845033 w 14357512"/>
              <a:gd name="connsiteY792" fmla="*/ 4641376 h 6962670"/>
              <a:gd name="connsiteX793" fmla="*/ 12779410 w 14357512"/>
              <a:gd name="connsiteY793" fmla="*/ 4690578 h 6962670"/>
              <a:gd name="connsiteX794" fmla="*/ 12680984 w 14357512"/>
              <a:gd name="connsiteY794" fmla="*/ 4690578 h 6962670"/>
              <a:gd name="connsiteX795" fmla="*/ 12549736 w 14357512"/>
              <a:gd name="connsiteY795" fmla="*/ 4706981 h 6962670"/>
              <a:gd name="connsiteX796" fmla="*/ 12516935 w 14357512"/>
              <a:gd name="connsiteY796" fmla="*/ 4739801 h 6962670"/>
              <a:gd name="connsiteX797" fmla="*/ 12631761 w 14357512"/>
              <a:gd name="connsiteY797" fmla="*/ 4789004 h 6962670"/>
              <a:gd name="connsiteX798" fmla="*/ 12910658 w 14357512"/>
              <a:gd name="connsiteY798" fmla="*/ 4821827 h 6962670"/>
              <a:gd name="connsiteX799" fmla="*/ 12861433 w 14357512"/>
              <a:gd name="connsiteY799" fmla="*/ 4903850 h 6962670"/>
              <a:gd name="connsiteX800" fmla="*/ 12713786 w 14357512"/>
              <a:gd name="connsiteY800" fmla="*/ 4920252 h 6962670"/>
              <a:gd name="connsiteX801" fmla="*/ 12877835 w 14357512"/>
              <a:gd name="connsiteY801" fmla="*/ 4961255 h 6962670"/>
              <a:gd name="connsiteX802" fmla="*/ 13041884 w 14357512"/>
              <a:gd name="connsiteY802" fmla="*/ 4985876 h 6962670"/>
              <a:gd name="connsiteX803" fmla="*/ 12845033 w 14357512"/>
              <a:gd name="connsiteY803" fmla="*/ 4985876 h 6962670"/>
              <a:gd name="connsiteX804" fmla="*/ 12697386 w 14357512"/>
              <a:gd name="connsiteY804" fmla="*/ 5002276 h 6962670"/>
              <a:gd name="connsiteX805" fmla="*/ 12943459 w 14357512"/>
              <a:gd name="connsiteY805" fmla="*/ 5035079 h 6962670"/>
              <a:gd name="connsiteX806" fmla="*/ 13091107 w 14357512"/>
              <a:gd name="connsiteY806" fmla="*/ 5084301 h 6962670"/>
              <a:gd name="connsiteX807" fmla="*/ 13025484 w 14357512"/>
              <a:gd name="connsiteY807" fmla="*/ 5100702 h 6962670"/>
              <a:gd name="connsiteX808" fmla="*/ 12943459 w 14357512"/>
              <a:gd name="connsiteY808" fmla="*/ 5117102 h 6962670"/>
              <a:gd name="connsiteX809" fmla="*/ 13025484 w 14357512"/>
              <a:gd name="connsiteY809" fmla="*/ 5133524 h 6962670"/>
              <a:gd name="connsiteX810" fmla="*/ 13041884 w 14357512"/>
              <a:gd name="connsiteY810" fmla="*/ 5149925 h 6962670"/>
              <a:gd name="connsiteX811" fmla="*/ 12812232 w 14357512"/>
              <a:gd name="connsiteY811" fmla="*/ 5182727 h 6962670"/>
              <a:gd name="connsiteX812" fmla="*/ 12648182 w 14357512"/>
              <a:gd name="connsiteY812" fmla="*/ 5149925 h 6962670"/>
              <a:gd name="connsiteX813" fmla="*/ 12598960 w 14357512"/>
              <a:gd name="connsiteY813" fmla="*/ 5133524 h 6962670"/>
              <a:gd name="connsiteX814" fmla="*/ 12533335 w 14357512"/>
              <a:gd name="connsiteY814" fmla="*/ 5149925 h 6962670"/>
              <a:gd name="connsiteX815" fmla="*/ 12336484 w 14357512"/>
              <a:gd name="connsiteY815" fmla="*/ 5182727 h 6962670"/>
              <a:gd name="connsiteX816" fmla="*/ 12156035 w 14357512"/>
              <a:gd name="connsiteY816" fmla="*/ 5199127 h 6962670"/>
              <a:gd name="connsiteX817" fmla="*/ 12238058 w 14357512"/>
              <a:gd name="connsiteY817" fmla="*/ 5215548 h 6962670"/>
              <a:gd name="connsiteX818" fmla="*/ 12598960 w 14357512"/>
              <a:gd name="connsiteY818" fmla="*/ 5231948 h 6962670"/>
              <a:gd name="connsiteX819" fmla="*/ 12828633 w 14357512"/>
              <a:gd name="connsiteY819" fmla="*/ 5264751 h 6962670"/>
              <a:gd name="connsiteX820" fmla="*/ 12779410 w 14357512"/>
              <a:gd name="connsiteY820" fmla="*/ 5297573 h 6962670"/>
              <a:gd name="connsiteX821" fmla="*/ 12746607 w 14357512"/>
              <a:gd name="connsiteY821" fmla="*/ 5363176 h 6962670"/>
              <a:gd name="connsiteX822" fmla="*/ 12771210 w 14357512"/>
              <a:gd name="connsiteY822" fmla="*/ 5453402 h 6962670"/>
              <a:gd name="connsiteX823" fmla="*/ 12697386 w 14357512"/>
              <a:gd name="connsiteY823" fmla="*/ 5461622 h 6962670"/>
              <a:gd name="connsiteX824" fmla="*/ 12598960 w 14357512"/>
              <a:gd name="connsiteY824" fmla="*/ 5461622 h 6962670"/>
              <a:gd name="connsiteX825" fmla="*/ 12664582 w 14357512"/>
              <a:gd name="connsiteY825" fmla="*/ 5478023 h 6962670"/>
              <a:gd name="connsiteX826" fmla="*/ 12730207 w 14357512"/>
              <a:gd name="connsiteY826" fmla="*/ 5543646 h 6962670"/>
              <a:gd name="connsiteX827" fmla="*/ 12598960 w 14357512"/>
              <a:gd name="connsiteY827" fmla="*/ 5576448 h 6962670"/>
              <a:gd name="connsiteX828" fmla="*/ 12664582 w 14357512"/>
              <a:gd name="connsiteY828" fmla="*/ 5592849 h 6962670"/>
              <a:gd name="connsiteX829" fmla="*/ 12713786 w 14357512"/>
              <a:gd name="connsiteY829" fmla="*/ 5658474 h 6962670"/>
              <a:gd name="connsiteX830" fmla="*/ 12582558 w 14357512"/>
              <a:gd name="connsiteY830" fmla="*/ 5674874 h 6962670"/>
              <a:gd name="connsiteX831" fmla="*/ 12484134 w 14357512"/>
              <a:gd name="connsiteY831" fmla="*/ 5715897 h 6962670"/>
              <a:gd name="connsiteX832" fmla="*/ 12582558 w 14357512"/>
              <a:gd name="connsiteY832" fmla="*/ 5740497 h 6962670"/>
              <a:gd name="connsiteX833" fmla="*/ 12713786 w 14357512"/>
              <a:gd name="connsiteY833" fmla="*/ 5756899 h 6962670"/>
              <a:gd name="connsiteX834" fmla="*/ 12434910 w 14357512"/>
              <a:gd name="connsiteY834" fmla="*/ 5806121 h 6962670"/>
              <a:gd name="connsiteX835" fmla="*/ 12418509 w 14357512"/>
              <a:gd name="connsiteY835" fmla="*/ 5806121 h 6962670"/>
              <a:gd name="connsiteX836" fmla="*/ 12402109 w 14357512"/>
              <a:gd name="connsiteY836" fmla="*/ 5806121 h 6962670"/>
              <a:gd name="connsiteX837" fmla="*/ 12385709 w 14357512"/>
              <a:gd name="connsiteY837" fmla="*/ 5806121 h 6962670"/>
              <a:gd name="connsiteX838" fmla="*/ 12221658 w 14357512"/>
              <a:gd name="connsiteY838" fmla="*/ 5822523 h 6962670"/>
              <a:gd name="connsiteX839" fmla="*/ 12303683 w 14357512"/>
              <a:gd name="connsiteY839" fmla="*/ 5838923 h 6962670"/>
              <a:gd name="connsiteX840" fmla="*/ 12516935 w 14357512"/>
              <a:gd name="connsiteY840" fmla="*/ 5904546 h 6962670"/>
              <a:gd name="connsiteX841" fmla="*/ 12631761 w 14357512"/>
              <a:gd name="connsiteY841" fmla="*/ 5970171 h 6962670"/>
              <a:gd name="connsiteX842" fmla="*/ 12615361 w 14357512"/>
              <a:gd name="connsiteY842" fmla="*/ 5986572 h 6962670"/>
              <a:gd name="connsiteX843" fmla="*/ 12467732 w 14357512"/>
              <a:gd name="connsiteY843" fmla="*/ 5986572 h 6962670"/>
              <a:gd name="connsiteX844" fmla="*/ 12352886 w 14357512"/>
              <a:gd name="connsiteY844" fmla="*/ 6002972 h 6962670"/>
              <a:gd name="connsiteX845" fmla="*/ 12369288 w 14357512"/>
              <a:gd name="connsiteY845" fmla="*/ 6019374 h 6962670"/>
              <a:gd name="connsiteX846" fmla="*/ 12484134 w 14357512"/>
              <a:gd name="connsiteY846" fmla="*/ 6052195 h 6962670"/>
              <a:gd name="connsiteX847" fmla="*/ 12451312 w 14357512"/>
              <a:gd name="connsiteY847" fmla="*/ 6084997 h 6962670"/>
              <a:gd name="connsiteX848" fmla="*/ 12254460 w 14357512"/>
              <a:gd name="connsiteY848" fmla="*/ 6117818 h 6962670"/>
              <a:gd name="connsiteX849" fmla="*/ 11991986 w 14357512"/>
              <a:gd name="connsiteY849" fmla="*/ 6150621 h 6962670"/>
              <a:gd name="connsiteX850" fmla="*/ 12238058 w 14357512"/>
              <a:gd name="connsiteY850" fmla="*/ 6183423 h 6962670"/>
              <a:gd name="connsiteX851" fmla="*/ 12451312 w 14357512"/>
              <a:gd name="connsiteY851" fmla="*/ 6232646 h 6962670"/>
              <a:gd name="connsiteX852" fmla="*/ 12369288 w 14357512"/>
              <a:gd name="connsiteY852" fmla="*/ 6265447 h 6962670"/>
              <a:gd name="connsiteX853" fmla="*/ 12320084 w 14357512"/>
              <a:gd name="connsiteY853" fmla="*/ 6298269 h 6962670"/>
              <a:gd name="connsiteX854" fmla="*/ 12238058 w 14357512"/>
              <a:gd name="connsiteY854" fmla="*/ 6314670 h 6962670"/>
              <a:gd name="connsiteX855" fmla="*/ 12139614 w 14357512"/>
              <a:gd name="connsiteY855" fmla="*/ 6347472 h 6962670"/>
              <a:gd name="connsiteX856" fmla="*/ 11926362 w 14357512"/>
              <a:gd name="connsiteY856" fmla="*/ 6380293 h 6962670"/>
              <a:gd name="connsiteX857" fmla="*/ 11040493 w 14357512"/>
              <a:gd name="connsiteY857" fmla="*/ 6445916 h 6962670"/>
              <a:gd name="connsiteX858" fmla="*/ 11212744 w 14357512"/>
              <a:gd name="connsiteY858" fmla="*/ 6445916 h 6962670"/>
              <a:gd name="connsiteX859" fmla="*/ 11384993 w 14357512"/>
              <a:gd name="connsiteY859" fmla="*/ 6445916 h 6962670"/>
              <a:gd name="connsiteX860" fmla="*/ 11089716 w 14357512"/>
              <a:gd name="connsiteY860" fmla="*/ 6511521 h 6962670"/>
              <a:gd name="connsiteX861" fmla="*/ 10581148 w 14357512"/>
              <a:gd name="connsiteY861" fmla="*/ 6560744 h 6962670"/>
              <a:gd name="connsiteX862" fmla="*/ 10482723 w 14357512"/>
              <a:gd name="connsiteY862" fmla="*/ 6527941 h 6962670"/>
              <a:gd name="connsiteX863" fmla="*/ 10466322 w 14357512"/>
              <a:gd name="connsiteY863" fmla="*/ 6429496 h 6962670"/>
              <a:gd name="connsiteX864" fmla="*/ 10466322 w 14357512"/>
              <a:gd name="connsiteY864" fmla="*/ 6396695 h 6962670"/>
              <a:gd name="connsiteX865" fmla="*/ 10433520 w 14357512"/>
              <a:gd name="connsiteY865" fmla="*/ 6429496 h 6962670"/>
              <a:gd name="connsiteX866" fmla="*/ 10417119 w 14357512"/>
              <a:gd name="connsiteY866" fmla="*/ 6495121 h 6962670"/>
              <a:gd name="connsiteX867" fmla="*/ 10417119 w 14357512"/>
              <a:gd name="connsiteY867" fmla="*/ 6544342 h 6962670"/>
              <a:gd name="connsiteX868" fmla="*/ 10335094 w 14357512"/>
              <a:gd name="connsiteY868" fmla="*/ 6560744 h 6962670"/>
              <a:gd name="connsiteX869" fmla="*/ 10318674 w 14357512"/>
              <a:gd name="connsiteY869" fmla="*/ 6527941 h 6962670"/>
              <a:gd name="connsiteX870" fmla="*/ 10318674 w 14357512"/>
              <a:gd name="connsiteY870" fmla="*/ 6503321 h 6962670"/>
              <a:gd name="connsiteX871" fmla="*/ 10236648 w 14357512"/>
              <a:gd name="connsiteY871" fmla="*/ 6511521 h 6962670"/>
              <a:gd name="connsiteX872" fmla="*/ 10138223 w 14357512"/>
              <a:gd name="connsiteY872" fmla="*/ 6495121 h 6962670"/>
              <a:gd name="connsiteX873" fmla="*/ 10171045 w 14357512"/>
              <a:gd name="connsiteY873" fmla="*/ 6462318 h 6962670"/>
              <a:gd name="connsiteX874" fmla="*/ 10138223 w 14357512"/>
              <a:gd name="connsiteY874" fmla="*/ 6429496 h 6962670"/>
              <a:gd name="connsiteX875" fmla="*/ 10171045 w 14357512"/>
              <a:gd name="connsiteY875" fmla="*/ 6380293 h 6962670"/>
              <a:gd name="connsiteX876" fmla="*/ 10236648 w 14357512"/>
              <a:gd name="connsiteY876" fmla="*/ 6413095 h 6962670"/>
              <a:gd name="connsiteX877" fmla="*/ 10302273 w 14357512"/>
              <a:gd name="connsiteY877" fmla="*/ 6396695 h 6962670"/>
              <a:gd name="connsiteX878" fmla="*/ 10400697 w 14357512"/>
              <a:gd name="connsiteY878" fmla="*/ 6347472 h 6962670"/>
              <a:gd name="connsiteX879" fmla="*/ 10417119 w 14357512"/>
              <a:gd name="connsiteY879" fmla="*/ 6331070 h 6962670"/>
              <a:gd name="connsiteX880" fmla="*/ 10367897 w 14357512"/>
              <a:gd name="connsiteY880" fmla="*/ 6331070 h 6962670"/>
              <a:gd name="connsiteX881" fmla="*/ 10261271 w 14357512"/>
              <a:gd name="connsiteY881" fmla="*/ 6306469 h 6962670"/>
              <a:gd name="connsiteX882" fmla="*/ 10130023 w 14357512"/>
              <a:gd name="connsiteY882" fmla="*/ 6281867 h 6962670"/>
              <a:gd name="connsiteX883" fmla="*/ 10006976 w 14357512"/>
              <a:gd name="connsiteY883" fmla="*/ 6331070 h 6962670"/>
              <a:gd name="connsiteX884" fmla="*/ 9859348 w 14357512"/>
              <a:gd name="connsiteY884" fmla="*/ 6322870 h 6962670"/>
              <a:gd name="connsiteX885" fmla="*/ 9777324 w 14357512"/>
              <a:gd name="connsiteY885" fmla="*/ 6216244 h 6962670"/>
              <a:gd name="connsiteX886" fmla="*/ 9695299 w 14357512"/>
              <a:gd name="connsiteY886" fmla="*/ 6183423 h 6962670"/>
              <a:gd name="connsiteX887" fmla="*/ 9367201 w 14357512"/>
              <a:gd name="connsiteY887" fmla="*/ 6183423 h 6962670"/>
              <a:gd name="connsiteX888" fmla="*/ 9371187 w 14357512"/>
              <a:gd name="connsiteY888" fmla="*/ 6177843 h 6962670"/>
              <a:gd name="connsiteX889" fmla="*/ 9332942 w 14357512"/>
              <a:gd name="connsiteY889" fmla="*/ 6181029 h 6962670"/>
              <a:gd name="connsiteX890" fmla="*/ 9281761 w 14357512"/>
              <a:gd name="connsiteY890" fmla="*/ 6172501 h 6962670"/>
              <a:gd name="connsiteX891" fmla="*/ 9375593 w 14357512"/>
              <a:gd name="connsiteY891" fmla="*/ 6146914 h 6962670"/>
              <a:gd name="connsiteX892" fmla="*/ 9460898 w 14357512"/>
              <a:gd name="connsiteY892" fmla="*/ 6121320 h 6962670"/>
              <a:gd name="connsiteX893" fmla="*/ 9478412 w 14357512"/>
              <a:gd name="connsiteY893" fmla="*/ 6116751 h 6962670"/>
              <a:gd name="connsiteX894" fmla="*/ 9514839 w 14357512"/>
              <a:gd name="connsiteY894" fmla="*/ 6113711 h 6962670"/>
              <a:gd name="connsiteX895" fmla="*/ 9545304 w 14357512"/>
              <a:gd name="connsiteY895" fmla="*/ 6106088 h 6962670"/>
              <a:gd name="connsiteX896" fmla="*/ 9571788 w 14357512"/>
              <a:gd name="connsiteY896" fmla="*/ 6104263 h 6962670"/>
              <a:gd name="connsiteX897" fmla="*/ 9657091 w 14357512"/>
              <a:gd name="connsiteY897" fmla="*/ 6121320 h 6962670"/>
              <a:gd name="connsiteX898" fmla="*/ 9597382 w 14357512"/>
              <a:gd name="connsiteY898" fmla="*/ 6129849 h 6962670"/>
              <a:gd name="connsiteX899" fmla="*/ 9529136 w 14357512"/>
              <a:gd name="connsiteY899" fmla="*/ 6138378 h 6962670"/>
              <a:gd name="connsiteX900" fmla="*/ 9552995 w 14357512"/>
              <a:gd name="connsiteY900" fmla="*/ 6150310 h 6962670"/>
              <a:gd name="connsiteX901" fmla="*/ 9603013 w 14357512"/>
              <a:gd name="connsiteY901" fmla="*/ 6149595 h 6962670"/>
              <a:gd name="connsiteX902" fmla="*/ 9695299 w 14357512"/>
              <a:gd name="connsiteY902" fmla="*/ 6134220 h 6962670"/>
              <a:gd name="connsiteX903" fmla="*/ 9678878 w 14357512"/>
              <a:gd name="connsiteY903" fmla="*/ 6101398 h 6962670"/>
              <a:gd name="connsiteX904" fmla="*/ 9635910 w 14357512"/>
              <a:gd name="connsiteY904" fmla="*/ 6094238 h 6962670"/>
              <a:gd name="connsiteX905" fmla="*/ 9566991 w 14357512"/>
              <a:gd name="connsiteY905" fmla="*/ 6098457 h 6962670"/>
              <a:gd name="connsiteX906" fmla="*/ 9564052 w 14357512"/>
              <a:gd name="connsiteY906" fmla="*/ 6101398 h 6962670"/>
              <a:gd name="connsiteX907" fmla="*/ 9545304 w 14357512"/>
              <a:gd name="connsiteY907" fmla="*/ 6106088 h 6962670"/>
              <a:gd name="connsiteX908" fmla="*/ 9509943 w 14357512"/>
              <a:gd name="connsiteY908" fmla="*/ 6108526 h 6962670"/>
              <a:gd name="connsiteX909" fmla="*/ 9478412 w 14357512"/>
              <a:gd name="connsiteY909" fmla="*/ 6116751 h 6962670"/>
              <a:gd name="connsiteX910" fmla="*/ 9465627 w 14357512"/>
              <a:gd name="connsiteY910" fmla="*/ 6117818 h 6962670"/>
              <a:gd name="connsiteX911" fmla="*/ 9435406 w 14357512"/>
              <a:gd name="connsiteY911" fmla="*/ 6112777 h 6962670"/>
              <a:gd name="connsiteX912" fmla="*/ 9435304 w 14357512"/>
              <a:gd name="connsiteY912" fmla="*/ 6112790 h 6962670"/>
              <a:gd name="connsiteX913" fmla="*/ 9281761 w 14357512"/>
              <a:gd name="connsiteY913" fmla="*/ 6138378 h 6962670"/>
              <a:gd name="connsiteX914" fmla="*/ 9256175 w 14357512"/>
              <a:gd name="connsiteY914" fmla="*/ 6138378 h 6962670"/>
              <a:gd name="connsiteX915" fmla="*/ 9256175 w 14357512"/>
              <a:gd name="connsiteY915" fmla="*/ 6146914 h 6962670"/>
              <a:gd name="connsiteX916" fmla="*/ 9230581 w 14357512"/>
              <a:gd name="connsiteY916" fmla="*/ 6172501 h 6962670"/>
              <a:gd name="connsiteX917" fmla="*/ 9128220 w 14357512"/>
              <a:gd name="connsiteY917" fmla="*/ 6189558 h 6962670"/>
              <a:gd name="connsiteX918" fmla="*/ 9068509 w 14357512"/>
              <a:gd name="connsiteY918" fmla="*/ 6189558 h 6962670"/>
              <a:gd name="connsiteX919" fmla="*/ 9136747 w 14357512"/>
              <a:gd name="connsiteY919" fmla="*/ 6155443 h 6962670"/>
              <a:gd name="connsiteX920" fmla="*/ 9196458 w 14357512"/>
              <a:gd name="connsiteY920" fmla="*/ 6129849 h 6962670"/>
              <a:gd name="connsiteX921" fmla="*/ 9187929 w 14357512"/>
              <a:gd name="connsiteY921" fmla="*/ 6121320 h 6962670"/>
              <a:gd name="connsiteX922" fmla="*/ 9213523 w 14357512"/>
              <a:gd name="connsiteY922" fmla="*/ 6104263 h 6962670"/>
              <a:gd name="connsiteX923" fmla="*/ 9264704 w 14357512"/>
              <a:gd name="connsiteY923" fmla="*/ 6095726 h 6962670"/>
              <a:gd name="connsiteX924" fmla="*/ 9222052 w 14357512"/>
              <a:gd name="connsiteY924" fmla="*/ 6087196 h 6962670"/>
              <a:gd name="connsiteX925" fmla="*/ 9128220 w 14357512"/>
              <a:gd name="connsiteY925" fmla="*/ 6091464 h 6962670"/>
              <a:gd name="connsiteX926" fmla="*/ 9077038 w 14357512"/>
              <a:gd name="connsiteY926" fmla="*/ 6104263 h 6962670"/>
              <a:gd name="connsiteX927" fmla="*/ 8914968 w 14357512"/>
              <a:gd name="connsiteY927" fmla="*/ 6138378 h 6962670"/>
              <a:gd name="connsiteX928" fmla="*/ 8846721 w 14357512"/>
              <a:gd name="connsiteY928" fmla="*/ 6146914 h 6962670"/>
              <a:gd name="connsiteX929" fmla="*/ 8710237 w 14357512"/>
              <a:gd name="connsiteY929" fmla="*/ 6198095 h 6962670"/>
              <a:gd name="connsiteX930" fmla="*/ 8496985 w 14357512"/>
              <a:gd name="connsiteY930" fmla="*/ 6232210 h 6962670"/>
              <a:gd name="connsiteX931" fmla="*/ 8479929 w 14357512"/>
              <a:gd name="connsiteY931" fmla="*/ 6232210 h 6962670"/>
              <a:gd name="connsiteX932" fmla="*/ 8454333 w 14357512"/>
              <a:gd name="connsiteY932" fmla="*/ 6223681 h 6962670"/>
              <a:gd name="connsiteX933" fmla="*/ 8522579 w 14357512"/>
              <a:gd name="connsiteY933" fmla="*/ 6215152 h 6962670"/>
              <a:gd name="connsiteX934" fmla="*/ 8641999 w 14357512"/>
              <a:gd name="connsiteY934" fmla="*/ 6185298 h 6962670"/>
              <a:gd name="connsiteX935" fmla="*/ 8752889 w 14357512"/>
              <a:gd name="connsiteY935" fmla="*/ 6155443 h 6962670"/>
              <a:gd name="connsiteX936" fmla="*/ 8667593 w 14357512"/>
              <a:gd name="connsiteY936" fmla="*/ 6155443 h 6962670"/>
              <a:gd name="connsiteX937" fmla="*/ 8283734 w 14357512"/>
              <a:gd name="connsiteY937" fmla="*/ 6232210 h 6962670"/>
              <a:gd name="connsiteX938" fmla="*/ 8343444 w 14357512"/>
              <a:gd name="connsiteY938" fmla="*/ 6232210 h 6962670"/>
              <a:gd name="connsiteX939" fmla="*/ 8394624 w 14357512"/>
              <a:gd name="connsiteY939" fmla="*/ 6249275 h 6962670"/>
              <a:gd name="connsiteX940" fmla="*/ 8224024 w 14357512"/>
              <a:gd name="connsiteY940" fmla="*/ 6257804 h 6962670"/>
              <a:gd name="connsiteX941" fmla="*/ 7908403 w 14357512"/>
              <a:gd name="connsiteY941" fmla="*/ 6283390 h 6962670"/>
              <a:gd name="connsiteX942" fmla="*/ 7550139 w 14357512"/>
              <a:gd name="connsiteY942" fmla="*/ 6291927 h 6962670"/>
              <a:gd name="connsiteX943" fmla="*/ 7362473 w 14357512"/>
              <a:gd name="connsiteY943" fmla="*/ 6291927 h 6962670"/>
              <a:gd name="connsiteX944" fmla="*/ 7558668 w 14357512"/>
              <a:gd name="connsiteY944" fmla="*/ 6283390 h 6962670"/>
              <a:gd name="connsiteX945" fmla="*/ 8224024 w 14357512"/>
              <a:gd name="connsiteY945" fmla="*/ 6206624 h 6962670"/>
              <a:gd name="connsiteX946" fmla="*/ 8147249 w 14357512"/>
              <a:gd name="connsiteY946" fmla="*/ 6198095 h 6962670"/>
              <a:gd name="connsiteX947" fmla="*/ 8096069 w 14357512"/>
              <a:gd name="connsiteY947" fmla="*/ 6198095 h 6962670"/>
              <a:gd name="connsiteX948" fmla="*/ 7793244 w 14357512"/>
              <a:gd name="connsiteY948" fmla="*/ 6219421 h 6962670"/>
              <a:gd name="connsiteX949" fmla="*/ 7400858 w 14357512"/>
              <a:gd name="connsiteY949" fmla="*/ 6270601 h 6962670"/>
              <a:gd name="connsiteX950" fmla="*/ 7200394 w 14357512"/>
              <a:gd name="connsiteY950" fmla="*/ 6300457 h 6962670"/>
              <a:gd name="connsiteX951" fmla="*/ 7098033 w 14357512"/>
              <a:gd name="connsiteY951" fmla="*/ 6321783 h 6962670"/>
              <a:gd name="connsiteX952" fmla="*/ 7012738 w 14357512"/>
              <a:gd name="connsiteY952" fmla="*/ 6343109 h 6962670"/>
              <a:gd name="connsiteX953" fmla="*/ 6893310 w 14357512"/>
              <a:gd name="connsiteY953" fmla="*/ 6351636 h 6962670"/>
              <a:gd name="connsiteX954" fmla="*/ 6773892 w 14357512"/>
              <a:gd name="connsiteY954" fmla="*/ 6360166 h 6962670"/>
              <a:gd name="connsiteX955" fmla="*/ 6654464 w 14357512"/>
              <a:gd name="connsiteY955" fmla="*/ 6377224 h 6962670"/>
              <a:gd name="connsiteX956" fmla="*/ 6466800 w 14357512"/>
              <a:gd name="connsiteY956" fmla="*/ 6402818 h 6962670"/>
              <a:gd name="connsiteX957" fmla="*/ 6407090 w 14357512"/>
              <a:gd name="connsiteY957" fmla="*/ 6419874 h 6962670"/>
              <a:gd name="connsiteX958" fmla="*/ 6415618 w 14357512"/>
              <a:gd name="connsiteY958" fmla="*/ 6385760 h 6962670"/>
              <a:gd name="connsiteX959" fmla="*/ 6458271 w 14357512"/>
              <a:gd name="connsiteY959" fmla="*/ 6368695 h 6962670"/>
              <a:gd name="connsiteX960" fmla="*/ 6560632 w 14357512"/>
              <a:gd name="connsiteY960" fmla="*/ 6330310 h 6962670"/>
              <a:gd name="connsiteX961" fmla="*/ 6637408 w 14357512"/>
              <a:gd name="connsiteY961" fmla="*/ 6274862 h 6962670"/>
              <a:gd name="connsiteX962" fmla="*/ 6432686 w 14357512"/>
              <a:gd name="connsiteY962" fmla="*/ 6249275 h 6962670"/>
              <a:gd name="connsiteX963" fmla="*/ 6279134 w 14357512"/>
              <a:gd name="connsiteY963" fmla="*/ 6245007 h 6962670"/>
              <a:gd name="connsiteX964" fmla="*/ 6091480 w 14357512"/>
              <a:gd name="connsiteY964" fmla="*/ 6240748 h 6962670"/>
              <a:gd name="connsiteX965" fmla="*/ 5997645 w 14357512"/>
              <a:gd name="connsiteY965" fmla="*/ 6249275 h 6962670"/>
              <a:gd name="connsiteX966" fmla="*/ 6023233 w 14357512"/>
              <a:gd name="connsiteY966" fmla="*/ 6266333 h 6962670"/>
              <a:gd name="connsiteX967" fmla="*/ 6065883 w 14357512"/>
              <a:gd name="connsiteY967" fmla="*/ 6300457 h 6962670"/>
              <a:gd name="connsiteX968" fmla="*/ 6023233 w 14357512"/>
              <a:gd name="connsiteY968" fmla="*/ 6291927 h 6962670"/>
              <a:gd name="connsiteX969" fmla="*/ 5989117 w 14357512"/>
              <a:gd name="connsiteY969" fmla="*/ 6274862 h 6962670"/>
              <a:gd name="connsiteX970" fmla="*/ 5869690 w 14357512"/>
              <a:gd name="connsiteY970" fmla="*/ 6240748 h 6962670"/>
              <a:gd name="connsiteX971" fmla="*/ 5844105 w 14357512"/>
              <a:gd name="connsiteY971" fmla="*/ 6249275 h 6962670"/>
              <a:gd name="connsiteX972" fmla="*/ 5818510 w 14357512"/>
              <a:gd name="connsiteY972" fmla="*/ 6274862 h 6962670"/>
              <a:gd name="connsiteX973" fmla="*/ 5792922 w 14357512"/>
              <a:gd name="connsiteY973" fmla="*/ 6283390 h 6962670"/>
              <a:gd name="connsiteX974" fmla="*/ 5707620 w 14357512"/>
              <a:gd name="connsiteY974" fmla="*/ 6308986 h 6962670"/>
              <a:gd name="connsiteX975" fmla="*/ 5707620 w 14357512"/>
              <a:gd name="connsiteY975" fmla="*/ 6283390 h 6962670"/>
              <a:gd name="connsiteX976" fmla="*/ 5741735 w 14357512"/>
              <a:gd name="connsiteY976" fmla="*/ 6266333 h 6962670"/>
              <a:gd name="connsiteX977" fmla="*/ 5775858 w 14357512"/>
              <a:gd name="connsiteY977" fmla="*/ 6249275 h 6962670"/>
              <a:gd name="connsiteX978" fmla="*/ 5767328 w 14357512"/>
              <a:gd name="connsiteY978" fmla="*/ 6249275 h 6962670"/>
              <a:gd name="connsiteX979" fmla="*/ 5652169 w 14357512"/>
              <a:gd name="connsiteY979" fmla="*/ 6266333 h 6962670"/>
              <a:gd name="connsiteX980" fmla="*/ 5537013 w 14357512"/>
              <a:gd name="connsiteY980" fmla="*/ 6283390 h 6962670"/>
              <a:gd name="connsiteX981" fmla="*/ 5528483 w 14357512"/>
              <a:gd name="connsiteY981" fmla="*/ 6283390 h 6962670"/>
              <a:gd name="connsiteX982" fmla="*/ 5596730 w 14357512"/>
              <a:gd name="connsiteY982" fmla="*/ 6257804 h 6962670"/>
              <a:gd name="connsiteX983" fmla="*/ 5613787 w 14357512"/>
              <a:gd name="connsiteY983" fmla="*/ 6249275 h 6962670"/>
              <a:gd name="connsiteX984" fmla="*/ 5656437 w 14357512"/>
              <a:gd name="connsiteY984" fmla="*/ 6223681 h 6962670"/>
              <a:gd name="connsiteX985" fmla="*/ 5733205 w 14357512"/>
              <a:gd name="connsiteY985" fmla="*/ 6223681 h 6962670"/>
              <a:gd name="connsiteX986" fmla="*/ 5707620 w 14357512"/>
              <a:gd name="connsiteY986" fmla="*/ 6206624 h 6962670"/>
              <a:gd name="connsiteX987" fmla="*/ 5682025 w 14357512"/>
              <a:gd name="connsiteY987" fmla="*/ 6181029 h 6962670"/>
              <a:gd name="connsiteX988" fmla="*/ 5758800 w 14357512"/>
              <a:gd name="connsiteY988" fmla="*/ 6189558 h 6962670"/>
              <a:gd name="connsiteX989" fmla="*/ 5852634 w 14357512"/>
              <a:gd name="connsiteY989" fmla="*/ 6172501 h 6962670"/>
              <a:gd name="connsiteX990" fmla="*/ 5912343 w 14357512"/>
              <a:gd name="connsiteY990" fmla="*/ 6129849 h 6962670"/>
              <a:gd name="connsiteX991" fmla="*/ 5844105 w 14357512"/>
              <a:gd name="connsiteY991" fmla="*/ 6138378 h 6962670"/>
              <a:gd name="connsiteX992" fmla="*/ 5818510 w 14357512"/>
              <a:gd name="connsiteY992" fmla="*/ 6138378 h 6962670"/>
              <a:gd name="connsiteX993" fmla="*/ 5528483 w 14357512"/>
              <a:gd name="connsiteY993" fmla="*/ 6129849 h 6962670"/>
              <a:gd name="connsiteX994" fmla="*/ 5537013 w 14357512"/>
              <a:gd name="connsiteY994" fmla="*/ 6121320 h 6962670"/>
              <a:gd name="connsiteX995" fmla="*/ 5554077 w 14357512"/>
              <a:gd name="connsiteY995" fmla="*/ 6112790 h 6962670"/>
              <a:gd name="connsiteX996" fmla="*/ 5502897 w 14357512"/>
              <a:gd name="connsiteY996" fmla="*/ 6112790 h 6962670"/>
              <a:gd name="connsiteX997" fmla="*/ 5409065 w 14357512"/>
              <a:gd name="connsiteY997" fmla="*/ 6112790 h 6962670"/>
              <a:gd name="connsiteX998" fmla="*/ 5473041 w 14357512"/>
              <a:gd name="connsiteY998" fmla="*/ 6078667 h 6962670"/>
              <a:gd name="connsiteX999" fmla="*/ 5554077 w 14357512"/>
              <a:gd name="connsiteY999" fmla="*/ 6053081 h 6962670"/>
              <a:gd name="connsiteX1000" fmla="*/ 5571135 w 14357512"/>
              <a:gd name="connsiteY1000" fmla="*/ 6053081 h 6962670"/>
              <a:gd name="connsiteX1001" fmla="*/ 5609519 w 14357512"/>
              <a:gd name="connsiteY1001" fmla="*/ 6036017 h 6962670"/>
              <a:gd name="connsiteX1002" fmla="*/ 5647910 w 14357512"/>
              <a:gd name="connsiteY1002" fmla="*/ 6027487 h 6962670"/>
              <a:gd name="connsiteX1003" fmla="*/ 5720416 w 14357512"/>
              <a:gd name="connsiteY1003" fmla="*/ 6010429 h 6962670"/>
              <a:gd name="connsiteX1004" fmla="*/ 5792922 w 14357512"/>
              <a:gd name="connsiteY1004" fmla="*/ 6001902 h 6962670"/>
              <a:gd name="connsiteX1005" fmla="*/ 5835575 w 14357512"/>
              <a:gd name="connsiteY1005" fmla="*/ 5967778 h 6962670"/>
              <a:gd name="connsiteX1006" fmla="*/ 5869690 w 14357512"/>
              <a:gd name="connsiteY1006" fmla="*/ 5950712 h 6962670"/>
              <a:gd name="connsiteX1007" fmla="*/ 5946465 w 14357512"/>
              <a:gd name="connsiteY1007" fmla="*/ 5929394 h 6962670"/>
              <a:gd name="connsiteX1008" fmla="*/ 6031769 w 14357512"/>
              <a:gd name="connsiteY1008" fmla="*/ 5908068 h 6962670"/>
              <a:gd name="connsiteX1009" fmla="*/ 6074413 w 14357512"/>
              <a:gd name="connsiteY1009" fmla="*/ 5891003 h 6962670"/>
              <a:gd name="connsiteX1010" fmla="*/ 6014703 w 14357512"/>
              <a:gd name="connsiteY1010" fmla="*/ 5882474 h 6962670"/>
              <a:gd name="connsiteX1011" fmla="*/ 5767328 w 14357512"/>
              <a:gd name="connsiteY1011" fmla="*/ 5908068 h 6962670"/>
              <a:gd name="connsiteX1012" fmla="*/ 5554077 w 14357512"/>
              <a:gd name="connsiteY1012" fmla="*/ 5976306 h 6962670"/>
              <a:gd name="connsiteX1013" fmla="*/ 5511425 w 14357512"/>
              <a:gd name="connsiteY1013" fmla="*/ 5984835 h 6962670"/>
              <a:gd name="connsiteX1014" fmla="*/ 5554077 w 14357512"/>
              <a:gd name="connsiteY1014" fmla="*/ 5942183 h 6962670"/>
              <a:gd name="connsiteX1015" fmla="*/ 5571135 w 14357512"/>
              <a:gd name="connsiteY1015" fmla="*/ 5933655 h 6962670"/>
              <a:gd name="connsiteX1016" fmla="*/ 5588201 w 14357512"/>
              <a:gd name="connsiteY1016" fmla="*/ 5925126 h 6962670"/>
              <a:gd name="connsiteX1017" fmla="*/ 5545540 w 14357512"/>
              <a:gd name="connsiteY1017" fmla="*/ 5916597 h 6962670"/>
              <a:gd name="connsiteX1018" fmla="*/ 5485830 w 14357512"/>
              <a:gd name="connsiteY1018" fmla="*/ 5925126 h 6962670"/>
              <a:gd name="connsiteX1019" fmla="*/ 5383468 w 14357512"/>
              <a:gd name="connsiteY1019" fmla="*/ 5933655 h 6962670"/>
              <a:gd name="connsiteX1020" fmla="*/ 5340819 w 14357512"/>
              <a:gd name="connsiteY1020" fmla="*/ 5942183 h 6962670"/>
              <a:gd name="connsiteX1021" fmla="*/ 5460245 w 14357512"/>
              <a:gd name="connsiteY1021" fmla="*/ 5908068 h 6962670"/>
              <a:gd name="connsiteX1022" fmla="*/ 5622315 w 14357512"/>
              <a:gd name="connsiteY1022" fmla="*/ 5899540 h 6962670"/>
              <a:gd name="connsiteX1023" fmla="*/ 5895285 w 14357512"/>
              <a:gd name="connsiteY1023" fmla="*/ 5839821 h 6962670"/>
              <a:gd name="connsiteX1024" fmla="*/ 5835575 w 14357512"/>
              <a:gd name="connsiteY1024" fmla="*/ 5831294 h 6962670"/>
              <a:gd name="connsiteX1025" fmla="*/ 5374942 w 14357512"/>
              <a:gd name="connsiteY1025" fmla="*/ 5873945 h 6962670"/>
              <a:gd name="connsiteX1026" fmla="*/ 5229927 w 14357512"/>
              <a:gd name="connsiteY1026" fmla="*/ 5916597 h 6962670"/>
              <a:gd name="connsiteX1027" fmla="*/ 5144624 w 14357512"/>
              <a:gd name="connsiteY1027" fmla="*/ 5950712 h 6962670"/>
              <a:gd name="connsiteX1028" fmla="*/ 5153153 w 14357512"/>
              <a:gd name="connsiteY1028" fmla="*/ 5942183 h 6962670"/>
              <a:gd name="connsiteX1029" fmla="*/ 5170220 w 14357512"/>
              <a:gd name="connsiteY1029" fmla="*/ 5933655 h 6962670"/>
              <a:gd name="connsiteX1030" fmla="*/ 5195812 w 14357512"/>
              <a:gd name="connsiteY1030" fmla="*/ 5908068 h 6962670"/>
              <a:gd name="connsiteX1031" fmla="*/ 5093444 w 14357512"/>
              <a:gd name="connsiteY1031" fmla="*/ 5950712 h 6962670"/>
              <a:gd name="connsiteX1032" fmla="*/ 5101982 w 14357512"/>
              <a:gd name="connsiteY1032" fmla="*/ 5950712 h 6962670"/>
              <a:gd name="connsiteX1033" fmla="*/ 5084915 w 14357512"/>
              <a:gd name="connsiteY1033" fmla="*/ 5967778 h 6962670"/>
              <a:gd name="connsiteX1034" fmla="*/ 5033735 w 14357512"/>
              <a:gd name="connsiteY1034" fmla="*/ 6001902 h 6962670"/>
              <a:gd name="connsiteX1035" fmla="*/ 5101982 w 14357512"/>
              <a:gd name="connsiteY1035" fmla="*/ 6001902 h 6962670"/>
              <a:gd name="connsiteX1036" fmla="*/ 5127567 w 14357512"/>
              <a:gd name="connsiteY1036" fmla="*/ 6001902 h 6962670"/>
              <a:gd name="connsiteX1037" fmla="*/ 5016677 w 14357512"/>
              <a:gd name="connsiteY1037" fmla="*/ 6061611 h 6962670"/>
              <a:gd name="connsiteX1038" fmla="*/ 4846069 w 14357512"/>
              <a:gd name="connsiteY1038" fmla="*/ 6155443 h 6962670"/>
              <a:gd name="connsiteX1039" fmla="*/ 4760765 w 14357512"/>
              <a:gd name="connsiteY1039" fmla="*/ 6172501 h 6962670"/>
              <a:gd name="connsiteX1040" fmla="*/ 4790628 w 14357512"/>
              <a:gd name="connsiteY1040" fmla="*/ 6138378 h 6962670"/>
              <a:gd name="connsiteX1041" fmla="*/ 4833271 w 14357512"/>
              <a:gd name="connsiteY1041" fmla="*/ 6095726 h 6962670"/>
              <a:gd name="connsiteX1042" fmla="*/ 4820482 w 14357512"/>
              <a:gd name="connsiteY1042" fmla="*/ 6053081 h 6962670"/>
              <a:gd name="connsiteX1043" fmla="*/ 4811954 w 14357512"/>
              <a:gd name="connsiteY1043" fmla="*/ 6027487 h 6962670"/>
              <a:gd name="connsiteX1044" fmla="*/ 4786360 w 14357512"/>
              <a:gd name="connsiteY1044" fmla="*/ 6010429 h 6962670"/>
              <a:gd name="connsiteX1045" fmla="*/ 4760765 w 14357512"/>
              <a:gd name="connsiteY1045" fmla="*/ 6010429 h 6962670"/>
              <a:gd name="connsiteX1046" fmla="*/ 4701055 w 14357512"/>
              <a:gd name="connsiteY1046" fmla="*/ 6010429 h 6962670"/>
              <a:gd name="connsiteX1047" fmla="*/ 4658405 w 14357512"/>
              <a:gd name="connsiteY1047" fmla="*/ 6018958 h 6962670"/>
              <a:gd name="connsiteX1048" fmla="*/ 4624289 w 14357512"/>
              <a:gd name="connsiteY1048" fmla="*/ 6027487 h 6962670"/>
              <a:gd name="connsiteX1049" fmla="*/ 4641346 w 14357512"/>
              <a:gd name="connsiteY1049" fmla="*/ 5984835 h 6962670"/>
              <a:gd name="connsiteX1050" fmla="*/ 4666941 w 14357512"/>
              <a:gd name="connsiteY1050" fmla="*/ 5933655 h 6962670"/>
              <a:gd name="connsiteX1051" fmla="*/ 4692527 w 14357512"/>
              <a:gd name="connsiteY1051" fmla="*/ 5895271 h 6962670"/>
              <a:gd name="connsiteX1052" fmla="*/ 4726651 w 14357512"/>
              <a:gd name="connsiteY1052" fmla="*/ 5908068 h 6962670"/>
              <a:gd name="connsiteX1053" fmla="*/ 4747977 w 14357512"/>
              <a:gd name="connsiteY1053" fmla="*/ 5916597 h 6962670"/>
              <a:gd name="connsiteX1054" fmla="*/ 4773563 w 14357512"/>
              <a:gd name="connsiteY1054" fmla="*/ 5895271 h 6962670"/>
              <a:gd name="connsiteX1055" fmla="*/ 4786360 w 14357512"/>
              <a:gd name="connsiteY1055" fmla="*/ 5856880 h 6962670"/>
              <a:gd name="connsiteX1056" fmla="*/ 4786360 w 14357512"/>
              <a:gd name="connsiteY1056" fmla="*/ 5831294 h 6962670"/>
              <a:gd name="connsiteX1057" fmla="*/ 4718122 w 14357512"/>
              <a:gd name="connsiteY1057" fmla="*/ 5882474 h 6962670"/>
              <a:gd name="connsiteX1058" fmla="*/ 4679731 w 14357512"/>
              <a:gd name="connsiteY1058" fmla="*/ 5891003 h 6962670"/>
              <a:gd name="connsiteX1059" fmla="*/ 4649875 w 14357512"/>
              <a:gd name="connsiteY1059" fmla="*/ 5908068 h 6962670"/>
              <a:gd name="connsiteX1060" fmla="*/ 4701055 w 14357512"/>
              <a:gd name="connsiteY1060" fmla="*/ 5839821 h 6962670"/>
              <a:gd name="connsiteX1061" fmla="*/ 4649875 w 14357512"/>
              <a:gd name="connsiteY1061" fmla="*/ 5878214 h 6962670"/>
              <a:gd name="connsiteX1062" fmla="*/ 4598694 w 14357512"/>
              <a:gd name="connsiteY1062" fmla="*/ 5873945 h 6962670"/>
              <a:gd name="connsiteX1063" fmla="*/ 4564570 w 14357512"/>
              <a:gd name="connsiteY1063" fmla="*/ 5831294 h 6962670"/>
              <a:gd name="connsiteX1064" fmla="*/ 4598694 w 14357512"/>
              <a:gd name="connsiteY1064" fmla="*/ 5797171 h 6962670"/>
              <a:gd name="connsiteX1065" fmla="*/ 4641346 w 14357512"/>
              <a:gd name="connsiteY1065" fmla="*/ 5745989 h 6962670"/>
              <a:gd name="connsiteX1066" fmla="*/ 4615759 w 14357512"/>
              <a:gd name="connsiteY1066" fmla="*/ 5754518 h 6962670"/>
              <a:gd name="connsiteX1067" fmla="*/ 4449420 w 14357512"/>
              <a:gd name="connsiteY1067" fmla="*/ 5852618 h 6962670"/>
              <a:gd name="connsiteX1068" fmla="*/ 4325734 w 14357512"/>
              <a:gd name="connsiteY1068" fmla="*/ 5967778 h 6962670"/>
              <a:gd name="connsiteX1069" fmla="*/ 4308667 w 14357512"/>
              <a:gd name="connsiteY1069" fmla="*/ 6010429 h 6962670"/>
              <a:gd name="connsiteX1070" fmla="*/ 4308667 w 14357512"/>
              <a:gd name="connsiteY1070" fmla="*/ 5950712 h 6962670"/>
              <a:gd name="connsiteX1071" fmla="*/ 4345645 w 14357512"/>
              <a:gd name="connsiteY1071" fmla="*/ 5893831 h 6962670"/>
              <a:gd name="connsiteX1072" fmla="*/ 4342792 w 14357512"/>
              <a:gd name="connsiteY1072" fmla="*/ 5899540 h 6962670"/>
              <a:gd name="connsiteX1073" fmla="*/ 4359849 w 14357512"/>
              <a:gd name="connsiteY1073" fmla="*/ 5891003 h 6962670"/>
              <a:gd name="connsiteX1074" fmla="*/ 4385442 w 14357512"/>
              <a:gd name="connsiteY1074" fmla="*/ 5848350 h 6962670"/>
              <a:gd name="connsiteX1075" fmla="*/ 4388854 w 14357512"/>
              <a:gd name="connsiteY1075" fmla="*/ 5836412 h 6962670"/>
              <a:gd name="connsiteX1076" fmla="*/ 4391129 w 14357512"/>
              <a:gd name="connsiteY1076" fmla="*/ 5834136 h 6962670"/>
              <a:gd name="connsiteX1077" fmla="*/ 4402500 w 14357512"/>
              <a:gd name="connsiteY1077" fmla="*/ 5839821 h 6962670"/>
              <a:gd name="connsiteX1078" fmla="*/ 4538984 w 14357512"/>
              <a:gd name="connsiteY1078" fmla="*/ 5754518 h 6962670"/>
              <a:gd name="connsiteX1079" fmla="*/ 4581637 w 14357512"/>
              <a:gd name="connsiteY1079" fmla="*/ 5703337 h 6962670"/>
              <a:gd name="connsiteX1080" fmla="*/ 4521928 w 14357512"/>
              <a:gd name="connsiteY1080" fmla="*/ 5733200 h 6962670"/>
              <a:gd name="connsiteX1081" fmla="*/ 4470746 w 14357512"/>
              <a:gd name="connsiteY1081" fmla="*/ 5771583 h 6962670"/>
              <a:gd name="connsiteX1082" fmla="*/ 4428096 w 14357512"/>
              <a:gd name="connsiteY1082" fmla="*/ 5805706 h 6962670"/>
              <a:gd name="connsiteX1083" fmla="*/ 4402500 w 14357512"/>
              <a:gd name="connsiteY1083" fmla="*/ 5822765 h 6962670"/>
              <a:gd name="connsiteX1084" fmla="*/ 4391129 w 14357512"/>
              <a:gd name="connsiteY1084" fmla="*/ 5834136 h 6962670"/>
              <a:gd name="connsiteX1085" fmla="*/ 4389707 w 14357512"/>
              <a:gd name="connsiteY1085" fmla="*/ 5833424 h 6962670"/>
              <a:gd name="connsiteX1086" fmla="*/ 4388854 w 14357512"/>
              <a:gd name="connsiteY1086" fmla="*/ 5836412 h 6962670"/>
              <a:gd name="connsiteX1087" fmla="*/ 4372034 w 14357512"/>
              <a:gd name="connsiteY1087" fmla="*/ 5853230 h 6962670"/>
              <a:gd name="connsiteX1088" fmla="*/ 4419557 w 14357512"/>
              <a:gd name="connsiteY1088" fmla="*/ 5780112 h 6962670"/>
              <a:gd name="connsiteX1089" fmla="*/ 4445152 w 14357512"/>
              <a:gd name="connsiteY1089" fmla="*/ 5728933 h 6962670"/>
              <a:gd name="connsiteX1090" fmla="*/ 4521928 w 14357512"/>
              <a:gd name="connsiteY1090" fmla="*/ 5635099 h 6962670"/>
              <a:gd name="connsiteX1091" fmla="*/ 4598694 w 14357512"/>
              <a:gd name="connsiteY1091" fmla="*/ 5583919 h 6962670"/>
              <a:gd name="connsiteX1092" fmla="*/ 4615759 w 14357512"/>
              <a:gd name="connsiteY1092" fmla="*/ 5575390 h 6962670"/>
              <a:gd name="connsiteX1093" fmla="*/ 4530458 w 14357512"/>
              <a:gd name="connsiteY1093" fmla="*/ 5592448 h 6962670"/>
              <a:gd name="connsiteX1094" fmla="*/ 4521928 w 14357512"/>
              <a:gd name="connsiteY1094" fmla="*/ 5592448 h 6962670"/>
              <a:gd name="connsiteX1095" fmla="*/ 4248959 w 14357512"/>
              <a:gd name="connsiteY1095" fmla="*/ 5780112 h 6962670"/>
              <a:gd name="connsiteX1096" fmla="*/ 4266017 w 14357512"/>
              <a:gd name="connsiteY1096" fmla="*/ 5600984 h 6962670"/>
              <a:gd name="connsiteX1097" fmla="*/ 4317197 w 14357512"/>
              <a:gd name="connsiteY1097" fmla="*/ 5571122 h 6962670"/>
              <a:gd name="connsiteX1098" fmla="*/ 4415298 w 14357512"/>
              <a:gd name="connsiteY1098" fmla="*/ 5485817 h 6962670"/>
              <a:gd name="connsiteX1099" fmla="*/ 4446097 w 14357512"/>
              <a:gd name="connsiteY1099" fmla="*/ 5453150 h 6962670"/>
              <a:gd name="connsiteX1100" fmla="*/ 4330881 w 14357512"/>
              <a:gd name="connsiteY1100" fmla="*/ 5445202 h 6962670"/>
              <a:gd name="connsiteX1101" fmla="*/ 4216057 w 14357512"/>
              <a:gd name="connsiteY1101" fmla="*/ 5478023 h 6962670"/>
              <a:gd name="connsiteX1102" fmla="*/ 4166832 w 14357512"/>
              <a:gd name="connsiteY1102" fmla="*/ 5510825 h 6962670"/>
              <a:gd name="connsiteX1103" fmla="*/ 4117631 w 14357512"/>
              <a:gd name="connsiteY1103" fmla="*/ 5478023 h 6962670"/>
              <a:gd name="connsiteX1104" fmla="*/ 4043805 w 14357512"/>
              <a:gd name="connsiteY1104" fmla="*/ 5437002 h 6962670"/>
              <a:gd name="connsiteX1105" fmla="*/ 3937160 w 14357512"/>
              <a:gd name="connsiteY1105" fmla="*/ 5461622 h 6962670"/>
              <a:gd name="connsiteX1106" fmla="*/ 3887959 w 14357512"/>
              <a:gd name="connsiteY1106" fmla="*/ 5445202 h 6962670"/>
              <a:gd name="connsiteX1107" fmla="*/ 3789533 w 14357512"/>
              <a:gd name="connsiteY1107" fmla="*/ 5445202 h 6962670"/>
              <a:gd name="connsiteX1108" fmla="*/ 3674685 w 14357512"/>
              <a:gd name="connsiteY1108" fmla="*/ 5461622 h 6962670"/>
              <a:gd name="connsiteX1109" fmla="*/ 3559861 w 14357512"/>
              <a:gd name="connsiteY1109" fmla="*/ 5461622 h 6962670"/>
              <a:gd name="connsiteX1110" fmla="*/ 3494235 w 14357512"/>
              <a:gd name="connsiteY1110" fmla="*/ 5494425 h 6962670"/>
              <a:gd name="connsiteX1111" fmla="*/ 3133335 w 14357512"/>
              <a:gd name="connsiteY1111" fmla="*/ 5379597 h 6962670"/>
              <a:gd name="connsiteX1112" fmla="*/ 3198958 w 14357512"/>
              <a:gd name="connsiteY1112" fmla="*/ 5363176 h 6962670"/>
              <a:gd name="connsiteX1113" fmla="*/ 3231760 w 14357512"/>
              <a:gd name="connsiteY1113" fmla="*/ 5346776 h 6962670"/>
              <a:gd name="connsiteX1114" fmla="*/ 3100512 w 14357512"/>
              <a:gd name="connsiteY1114" fmla="*/ 5281153 h 6962670"/>
              <a:gd name="connsiteX1115" fmla="*/ 2969286 w 14357512"/>
              <a:gd name="connsiteY1115" fmla="*/ 5215548 h 6962670"/>
              <a:gd name="connsiteX1116" fmla="*/ 3051310 w 14357512"/>
              <a:gd name="connsiteY1116" fmla="*/ 5199127 h 6962670"/>
              <a:gd name="connsiteX1117" fmla="*/ 3395809 w 14357512"/>
              <a:gd name="connsiteY1117" fmla="*/ 5199127 h 6962670"/>
              <a:gd name="connsiteX1118" fmla="*/ 3510636 w 14357512"/>
              <a:gd name="connsiteY1118" fmla="*/ 5182727 h 6962670"/>
              <a:gd name="connsiteX1119" fmla="*/ 3280984 w 14357512"/>
              <a:gd name="connsiteY1119" fmla="*/ 5108902 h 6962670"/>
              <a:gd name="connsiteX1120" fmla="*/ 2903662 w 14357512"/>
              <a:gd name="connsiteY1120" fmla="*/ 5067899 h 6962670"/>
              <a:gd name="connsiteX1121" fmla="*/ 2698590 w 14357512"/>
              <a:gd name="connsiteY1121" fmla="*/ 5026878 h 6962670"/>
              <a:gd name="connsiteX1122" fmla="*/ 2460719 w 14357512"/>
              <a:gd name="connsiteY1122" fmla="*/ 4985876 h 6962670"/>
              <a:gd name="connsiteX1123" fmla="*/ 2313090 w 14357512"/>
              <a:gd name="connsiteY1123" fmla="*/ 4969474 h 6962670"/>
              <a:gd name="connsiteX1124" fmla="*/ 2149041 w 14357512"/>
              <a:gd name="connsiteY1124" fmla="*/ 4887450 h 6962670"/>
              <a:gd name="connsiteX1125" fmla="*/ 2050615 w 14357512"/>
              <a:gd name="connsiteY1125" fmla="*/ 4838227 h 6962670"/>
              <a:gd name="connsiteX1126" fmla="*/ 2132640 w 14357512"/>
              <a:gd name="connsiteY1126" fmla="*/ 4838227 h 6962670"/>
              <a:gd name="connsiteX1127" fmla="*/ 2313090 w 14357512"/>
              <a:gd name="connsiteY1127" fmla="*/ 4854627 h 6962670"/>
              <a:gd name="connsiteX1128" fmla="*/ 2362294 w 14357512"/>
              <a:gd name="connsiteY1128" fmla="*/ 4871030 h 6962670"/>
              <a:gd name="connsiteX1129" fmla="*/ 2378695 w 14357512"/>
              <a:gd name="connsiteY1129" fmla="*/ 4920252 h 6962670"/>
              <a:gd name="connsiteX1130" fmla="*/ 2411517 w 14357512"/>
              <a:gd name="connsiteY1130" fmla="*/ 4928453 h 6962670"/>
              <a:gd name="connsiteX1131" fmla="*/ 2427917 w 14357512"/>
              <a:gd name="connsiteY1131" fmla="*/ 4903850 h 6962670"/>
              <a:gd name="connsiteX1132" fmla="*/ 2518142 w 14357512"/>
              <a:gd name="connsiteY1132" fmla="*/ 4887450 h 6962670"/>
              <a:gd name="connsiteX1133" fmla="*/ 2698590 w 14357512"/>
              <a:gd name="connsiteY1133" fmla="*/ 4887450 h 6962670"/>
              <a:gd name="connsiteX1134" fmla="*/ 2805237 w 14357512"/>
              <a:gd name="connsiteY1134" fmla="*/ 4871030 h 6962670"/>
              <a:gd name="connsiteX1135" fmla="*/ 2706793 w 14357512"/>
              <a:gd name="connsiteY1135" fmla="*/ 4772604 h 6962670"/>
              <a:gd name="connsiteX1136" fmla="*/ 2460719 w 14357512"/>
              <a:gd name="connsiteY1136" fmla="*/ 4690578 h 6962670"/>
              <a:gd name="connsiteX1137" fmla="*/ 2411517 w 14357512"/>
              <a:gd name="connsiteY1137" fmla="*/ 4657778 h 6962670"/>
              <a:gd name="connsiteX1138" fmla="*/ 2280267 w 14357512"/>
              <a:gd name="connsiteY1138" fmla="*/ 4616755 h 6962670"/>
              <a:gd name="connsiteX1139" fmla="*/ 2132640 w 14357512"/>
              <a:gd name="connsiteY1139" fmla="*/ 4592153 h 6962670"/>
              <a:gd name="connsiteX1140" fmla="*/ 2222846 w 14357512"/>
              <a:gd name="connsiteY1140" fmla="*/ 4567552 h 6962670"/>
              <a:gd name="connsiteX1141" fmla="*/ 2313090 w 14357512"/>
              <a:gd name="connsiteY1141" fmla="*/ 4575752 h 6962670"/>
              <a:gd name="connsiteX1142" fmla="*/ 2411517 w 14357512"/>
              <a:gd name="connsiteY1142" fmla="*/ 4608555 h 6962670"/>
              <a:gd name="connsiteX1143" fmla="*/ 2460719 w 14357512"/>
              <a:gd name="connsiteY1143" fmla="*/ 4575752 h 6962670"/>
              <a:gd name="connsiteX1144" fmla="*/ 2477139 w 14357512"/>
              <a:gd name="connsiteY1144" fmla="*/ 4559352 h 6962670"/>
              <a:gd name="connsiteX1145" fmla="*/ 2838039 w 14357512"/>
              <a:gd name="connsiteY1145" fmla="*/ 4575752 h 6962670"/>
              <a:gd name="connsiteX1146" fmla="*/ 3182539 w 14357512"/>
              <a:gd name="connsiteY1146" fmla="*/ 4575752 h 6962670"/>
              <a:gd name="connsiteX1147" fmla="*/ 3018490 w 14357512"/>
              <a:gd name="connsiteY1147" fmla="*/ 4542932 h 6962670"/>
              <a:gd name="connsiteX1148" fmla="*/ 2870842 w 14357512"/>
              <a:gd name="connsiteY1148" fmla="*/ 4526530 h 6962670"/>
              <a:gd name="connsiteX1149" fmla="*/ 2838039 w 14357512"/>
              <a:gd name="connsiteY1149" fmla="*/ 4477327 h 6962670"/>
              <a:gd name="connsiteX1150" fmla="*/ 2756015 w 14357512"/>
              <a:gd name="connsiteY1150" fmla="*/ 4477327 h 6962670"/>
              <a:gd name="connsiteX1151" fmla="*/ 2731413 w 14357512"/>
              <a:gd name="connsiteY1151" fmla="*/ 4485527 h 6962670"/>
              <a:gd name="connsiteX1152" fmla="*/ 2739615 w 14357512"/>
              <a:gd name="connsiteY1152" fmla="*/ 4460906 h 6962670"/>
              <a:gd name="connsiteX1153" fmla="*/ 2673990 w 14357512"/>
              <a:gd name="connsiteY1153" fmla="*/ 4428104 h 6962670"/>
              <a:gd name="connsiteX1154" fmla="*/ 2526343 w 14357512"/>
              <a:gd name="connsiteY1154" fmla="*/ 4411703 h 6962670"/>
              <a:gd name="connsiteX1155" fmla="*/ 2559163 w 14357512"/>
              <a:gd name="connsiteY1155" fmla="*/ 4395302 h 6962670"/>
              <a:gd name="connsiteX1156" fmla="*/ 2673990 w 14357512"/>
              <a:gd name="connsiteY1156" fmla="*/ 4395302 h 6962670"/>
              <a:gd name="connsiteX1157" fmla="*/ 2641188 w 14357512"/>
              <a:gd name="connsiteY1157" fmla="*/ 4378881 h 6962670"/>
              <a:gd name="connsiteX1158" fmla="*/ 2575566 w 14357512"/>
              <a:gd name="connsiteY1158" fmla="*/ 4346080 h 6962670"/>
              <a:gd name="connsiteX1159" fmla="*/ 2690392 w 14357512"/>
              <a:gd name="connsiteY1159" fmla="*/ 4296857 h 6962670"/>
              <a:gd name="connsiteX1160" fmla="*/ 2739615 w 14357512"/>
              <a:gd name="connsiteY1160" fmla="*/ 4280456 h 6962670"/>
              <a:gd name="connsiteX1161" fmla="*/ 2854441 w 14357512"/>
              <a:gd name="connsiteY1161" fmla="*/ 4280456 h 6962670"/>
              <a:gd name="connsiteX1162" fmla="*/ 3018490 w 14357512"/>
              <a:gd name="connsiteY1162" fmla="*/ 4280456 h 6962670"/>
              <a:gd name="connsiteX1163" fmla="*/ 3018490 w 14357512"/>
              <a:gd name="connsiteY1163" fmla="*/ 4264055 h 6962670"/>
              <a:gd name="connsiteX1164" fmla="*/ 2903662 w 14357512"/>
              <a:gd name="connsiteY1164" fmla="*/ 4247654 h 6962670"/>
              <a:gd name="connsiteX1165" fmla="*/ 2756008 w 14357512"/>
              <a:gd name="connsiteY1165" fmla="*/ 4223042 h 6962670"/>
              <a:gd name="connsiteX1166" fmla="*/ 2728925 w 14357512"/>
              <a:gd name="connsiteY1166" fmla="*/ 4200474 h 6962670"/>
              <a:gd name="connsiteX1167" fmla="*/ 2723362 w 14357512"/>
              <a:gd name="connsiteY1167" fmla="*/ 4200871 h 6962670"/>
              <a:gd name="connsiteX1168" fmla="*/ 2603933 w 14357512"/>
              <a:gd name="connsiteY1168" fmla="*/ 4217928 h 6962670"/>
              <a:gd name="connsiteX1169" fmla="*/ 2416268 w 14357512"/>
              <a:gd name="connsiteY1169" fmla="*/ 4243522 h 6962670"/>
              <a:gd name="connsiteX1170" fmla="*/ 2356560 w 14357512"/>
              <a:gd name="connsiteY1170" fmla="*/ 4260580 h 6962670"/>
              <a:gd name="connsiteX1171" fmla="*/ 2365088 w 14357512"/>
              <a:gd name="connsiteY1171" fmla="*/ 4226465 h 6962670"/>
              <a:gd name="connsiteX1172" fmla="*/ 2407740 w 14357512"/>
              <a:gd name="connsiteY1172" fmla="*/ 4209399 h 6962670"/>
              <a:gd name="connsiteX1173" fmla="*/ 2510103 w 14357512"/>
              <a:gd name="connsiteY1173" fmla="*/ 4171016 h 6962670"/>
              <a:gd name="connsiteX1174" fmla="*/ 2586875 w 14357512"/>
              <a:gd name="connsiteY1174" fmla="*/ 4115566 h 6962670"/>
              <a:gd name="connsiteX1175" fmla="*/ 2382152 w 14357512"/>
              <a:gd name="connsiteY1175" fmla="*/ 4089981 h 6962670"/>
              <a:gd name="connsiteX1176" fmla="*/ 2228603 w 14357512"/>
              <a:gd name="connsiteY1176" fmla="*/ 4085713 h 6962670"/>
              <a:gd name="connsiteX1177" fmla="*/ 2040947 w 14357512"/>
              <a:gd name="connsiteY1177" fmla="*/ 4081451 h 6962670"/>
              <a:gd name="connsiteX1178" fmla="*/ 1947113 w 14357512"/>
              <a:gd name="connsiteY1178" fmla="*/ 4089981 h 6962670"/>
              <a:gd name="connsiteX1179" fmla="*/ 1972700 w 14357512"/>
              <a:gd name="connsiteY1179" fmla="*/ 4107037 h 6962670"/>
              <a:gd name="connsiteX1180" fmla="*/ 2015351 w 14357512"/>
              <a:gd name="connsiteY1180" fmla="*/ 4141160 h 6962670"/>
              <a:gd name="connsiteX1181" fmla="*/ 1972700 w 14357512"/>
              <a:gd name="connsiteY1181" fmla="*/ 4132633 h 6962670"/>
              <a:gd name="connsiteX1182" fmla="*/ 1938586 w 14357512"/>
              <a:gd name="connsiteY1182" fmla="*/ 4115566 h 6962670"/>
              <a:gd name="connsiteX1183" fmla="*/ 1819159 w 14357512"/>
              <a:gd name="connsiteY1183" fmla="*/ 4081451 h 6962670"/>
              <a:gd name="connsiteX1184" fmla="*/ 1793572 w 14357512"/>
              <a:gd name="connsiteY1184" fmla="*/ 4089981 h 6962670"/>
              <a:gd name="connsiteX1185" fmla="*/ 1767978 w 14357512"/>
              <a:gd name="connsiteY1185" fmla="*/ 4115566 h 6962670"/>
              <a:gd name="connsiteX1186" fmla="*/ 1742391 w 14357512"/>
              <a:gd name="connsiteY1186" fmla="*/ 4124095 h 6962670"/>
              <a:gd name="connsiteX1187" fmla="*/ 1657087 w 14357512"/>
              <a:gd name="connsiteY1187" fmla="*/ 4149690 h 6962670"/>
              <a:gd name="connsiteX1188" fmla="*/ 1657087 w 14357512"/>
              <a:gd name="connsiteY1188" fmla="*/ 4124095 h 6962670"/>
              <a:gd name="connsiteX1189" fmla="*/ 1691202 w 14357512"/>
              <a:gd name="connsiteY1189" fmla="*/ 4107037 h 6962670"/>
              <a:gd name="connsiteX1190" fmla="*/ 1725325 w 14357512"/>
              <a:gd name="connsiteY1190" fmla="*/ 4089981 h 6962670"/>
              <a:gd name="connsiteX1191" fmla="*/ 1716796 w 14357512"/>
              <a:gd name="connsiteY1191" fmla="*/ 4089981 h 6962670"/>
              <a:gd name="connsiteX1192" fmla="*/ 1601638 w 14357512"/>
              <a:gd name="connsiteY1192" fmla="*/ 4107037 h 6962670"/>
              <a:gd name="connsiteX1193" fmla="*/ 1486480 w 14357512"/>
              <a:gd name="connsiteY1193" fmla="*/ 4124095 h 6962670"/>
              <a:gd name="connsiteX1194" fmla="*/ 1477951 w 14357512"/>
              <a:gd name="connsiteY1194" fmla="*/ 4124095 h 6962670"/>
              <a:gd name="connsiteX1195" fmla="*/ 1546198 w 14357512"/>
              <a:gd name="connsiteY1195" fmla="*/ 4098510 h 6962670"/>
              <a:gd name="connsiteX1196" fmla="*/ 1563256 w 14357512"/>
              <a:gd name="connsiteY1196" fmla="*/ 4089981 h 6962670"/>
              <a:gd name="connsiteX1197" fmla="*/ 1605906 w 14357512"/>
              <a:gd name="connsiteY1197" fmla="*/ 4064387 h 6962670"/>
              <a:gd name="connsiteX1198" fmla="*/ 1682674 w 14357512"/>
              <a:gd name="connsiteY1198" fmla="*/ 4064387 h 6962670"/>
              <a:gd name="connsiteX1199" fmla="*/ 1657087 w 14357512"/>
              <a:gd name="connsiteY1199" fmla="*/ 4047328 h 6962670"/>
              <a:gd name="connsiteX1200" fmla="*/ 1631492 w 14357512"/>
              <a:gd name="connsiteY1200" fmla="*/ 4021734 h 6962670"/>
              <a:gd name="connsiteX1201" fmla="*/ 1708267 w 14357512"/>
              <a:gd name="connsiteY1201" fmla="*/ 4030263 h 6962670"/>
              <a:gd name="connsiteX1202" fmla="*/ 1802099 w 14357512"/>
              <a:gd name="connsiteY1202" fmla="*/ 4013205 h 6962670"/>
              <a:gd name="connsiteX1203" fmla="*/ 1861811 w 14357512"/>
              <a:gd name="connsiteY1203" fmla="*/ 3970553 h 6962670"/>
              <a:gd name="connsiteX1204" fmla="*/ 1793572 w 14357512"/>
              <a:gd name="connsiteY1204" fmla="*/ 3979082 h 6962670"/>
              <a:gd name="connsiteX1205" fmla="*/ 1767978 w 14357512"/>
              <a:gd name="connsiteY1205" fmla="*/ 3979082 h 6962670"/>
              <a:gd name="connsiteX1206" fmla="*/ 1477951 w 14357512"/>
              <a:gd name="connsiteY1206" fmla="*/ 3970553 h 6962670"/>
              <a:gd name="connsiteX1207" fmla="*/ 1486480 w 14357512"/>
              <a:gd name="connsiteY1207" fmla="*/ 3962025 h 6962670"/>
              <a:gd name="connsiteX1208" fmla="*/ 1503544 w 14357512"/>
              <a:gd name="connsiteY1208" fmla="*/ 3953496 h 6962670"/>
              <a:gd name="connsiteX1209" fmla="*/ 1452365 w 14357512"/>
              <a:gd name="connsiteY1209" fmla="*/ 3953496 h 6962670"/>
              <a:gd name="connsiteX1210" fmla="*/ 1358533 w 14357512"/>
              <a:gd name="connsiteY1210" fmla="*/ 3953496 h 6962670"/>
              <a:gd name="connsiteX1211" fmla="*/ 1422509 w 14357512"/>
              <a:gd name="connsiteY1211" fmla="*/ 3919373 h 6962670"/>
              <a:gd name="connsiteX1212" fmla="*/ 1503544 w 14357512"/>
              <a:gd name="connsiteY1212" fmla="*/ 3893787 h 6962670"/>
              <a:gd name="connsiteX1213" fmla="*/ 1520603 w 14357512"/>
              <a:gd name="connsiteY1213" fmla="*/ 3893787 h 6962670"/>
              <a:gd name="connsiteX1214" fmla="*/ 1558986 w 14357512"/>
              <a:gd name="connsiteY1214" fmla="*/ 3876720 h 6962670"/>
              <a:gd name="connsiteX1215" fmla="*/ 1597377 w 14357512"/>
              <a:gd name="connsiteY1215" fmla="*/ 3868191 h 6962670"/>
              <a:gd name="connsiteX1216" fmla="*/ 1669884 w 14357512"/>
              <a:gd name="connsiteY1216" fmla="*/ 3851135 h 6962670"/>
              <a:gd name="connsiteX1217" fmla="*/ 1742391 w 14357512"/>
              <a:gd name="connsiteY1217" fmla="*/ 3842606 h 6962670"/>
              <a:gd name="connsiteX1218" fmla="*/ 1785043 w 14357512"/>
              <a:gd name="connsiteY1218" fmla="*/ 3808482 h 6962670"/>
              <a:gd name="connsiteX1219" fmla="*/ 1819159 w 14357512"/>
              <a:gd name="connsiteY1219" fmla="*/ 3791417 h 6962670"/>
              <a:gd name="connsiteX1220" fmla="*/ 1895933 w 14357512"/>
              <a:gd name="connsiteY1220" fmla="*/ 3770100 h 6962670"/>
              <a:gd name="connsiteX1221" fmla="*/ 1981236 w 14357512"/>
              <a:gd name="connsiteY1221" fmla="*/ 3748773 h 6962670"/>
              <a:gd name="connsiteX1222" fmla="*/ 2023880 w 14357512"/>
              <a:gd name="connsiteY1222" fmla="*/ 3731707 h 6962670"/>
              <a:gd name="connsiteX1223" fmla="*/ 1964171 w 14357512"/>
              <a:gd name="connsiteY1223" fmla="*/ 3723179 h 6962670"/>
              <a:gd name="connsiteX1224" fmla="*/ 1862909 w 14357512"/>
              <a:gd name="connsiteY1224" fmla="*/ 3728002 h 6962670"/>
              <a:gd name="connsiteX1225" fmla="*/ 1861943 w 14357512"/>
              <a:gd name="connsiteY1225" fmla="*/ 3730900 h 6962670"/>
              <a:gd name="connsiteX1226" fmla="*/ 1837343 w 14357512"/>
              <a:gd name="connsiteY1226" fmla="*/ 3739105 h 6962670"/>
              <a:gd name="connsiteX1227" fmla="*/ 1825040 w 14357512"/>
              <a:gd name="connsiteY1227" fmla="*/ 3730900 h 6962670"/>
              <a:gd name="connsiteX1228" fmla="*/ 1824957 w 14357512"/>
              <a:gd name="connsiteY1228" fmla="*/ 3730403 h 6962670"/>
              <a:gd name="connsiteX1229" fmla="*/ 1716796 w 14357512"/>
              <a:gd name="connsiteY1229" fmla="*/ 3748773 h 6962670"/>
              <a:gd name="connsiteX1230" fmla="*/ 1503544 w 14357512"/>
              <a:gd name="connsiteY1230" fmla="*/ 3817011 h 6962670"/>
              <a:gd name="connsiteX1231" fmla="*/ 1460894 w 14357512"/>
              <a:gd name="connsiteY1231" fmla="*/ 3825541 h 6962670"/>
              <a:gd name="connsiteX1232" fmla="*/ 1503544 w 14357512"/>
              <a:gd name="connsiteY1232" fmla="*/ 3782888 h 6962670"/>
              <a:gd name="connsiteX1233" fmla="*/ 1520603 w 14357512"/>
              <a:gd name="connsiteY1233" fmla="*/ 3774359 h 6962670"/>
              <a:gd name="connsiteX1234" fmla="*/ 1537668 w 14357512"/>
              <a:gd name="connsiteY1234" fmla="*/ 3765832 h 6962670"/>
              <a:gd name="connsiteX1235" fmla="*/ 1495009 w 14357512"/>
              <a:gd name="connsiteY1235" fmla="*/ 3757303 h 6962670"/>
              <a:gd name="connsiteX1236" fmla="*/ 1435299 w 14357512"/>
              <a:gd name="connsiteY1236" fmla="*/ 3765832 h 6962670"/>
              <a:gd name="connsiteX1237" fmla="*/ 1332937 w 14357512"/>
              <a:gd name="connsiteY1237" fmla="*/ 3774359 h 6962670"/>
              <a:gd name="connsiteX1238" fmla="*/ 1290286 w 14357512"/>
              <a:gd name="connsiteY1238" fmla="*/ 3782888 h 6962670"/>
              <a:gd name="connsiteX1239" fmla="*/ 1409712 w 14357512"/>
              <a:gd name="connsiteY1239" fmla="*/ 3748773 h 6962670"/>
              <a:gd name="connsiteX1240" fmla="*/ 1571783 w 14357512"/>
              <a:gd name="connsiteY1240" fmla="*/ 3740244 h 6962670"/>
              <a:gd name="connsiteX1241" fmla="*/ 1776509 w 14357512"/>
              <a:gd name="connsiteY1241" fmla="*/ 3716779 h 6962670"/>
              <a:gd name="connsiteX1242" fmla="*/ 1826633 w 14357512"/>
              <a:gd name="connsiteY1242" fmla="*/ 3700594 h 6962670"/>
              <a:gd name="connsiteX1243" fmla="*/ 1832282 w 14357512"/>
              <a:gd name="connsiteY1243" fmla="*/ 3694944 h 6962670"/>
              <a:gd name="connsiteX1244" fmla="*/ 1844752 w 14357512"/>
              <a:gd name="connsiteY1244" fmla="*/ 3680527 h 6962670"/>
              <a:gd name="connsiteX1245" fmla="*/ 1785043 w 14357512"/>
              <a:gd name="connsiteY1245" fmla="*/ 3671998 h 6962670"/>
              <a:gd name="connsiteX1246" fmla="*/ 1324408 w 14357512"/>
              <a:gd name="connsiteY1246" fmla="*/ 3714650 h 6962670"/>
              <a:gd name="connsiteX1247" fmla="*/ 1179396 w 14357512"/>
              <a:gd name="connsiteY1247" fmla="*/ 3757303 h 6962670"/>
              <a:gd name="connsiteX1248" fmla="*/ 1179314 w 14357512"/>
              <a:gd name="connsiteY1248" fmla="*/ 3757339 h 6962670"/>
              <a:gd name="connsiteX1249" fmla="*/ 1164746 w 14357512"/>
              <a:gd name="connsiteY1249" fmla="*/ 3771908 h 6962670"/>
              <a:gd name="connsiteX1250" fmla="*/ 1159378 w 14357512"/>
              <a:gd name="connsiteY1250" fmla="*/ 3766540 h 6962670"/>
              <a:gd name="connsiteX1251" fmla="*/ 1123948 w 14357512"/>
              <a:gd name="connsiteY1251" fmla="*/ 3782890 h 6962670"/>
              <a:gd name="connsiteX1252" fmla="*/ 1094091 w 14357512"/>
              <a:gd name="connsiteY1252" fmla="*/ 3791417 h 6962670"/>
              <a:gd name="connsiteX1253" fmla="*/ 1102620 w 14357512"/>
              <a:gd name="connsiteY1253" fmla="*/ 3782888 h 6962670"/>
              <a:gd name="connsiteX1254" fmla="*/ 1119686 w 14357512"/>
              <a:gd name="connsiteY1254" fmla="*/ 3774359 h 6962670"/>
              <a:gd name="connsiteX1255" fmla="*/ 1145281 w 14357512"/>
              <a:gd name="connsiteY1255" fmla="*/ 3748773 h 6962670"/>
              <a:gd name="connsiteX1256" fmla="*/ 1105818 w 14357512"/>
              <a:gd name="connsiteY1256" fmla="*/ 3765212 h 6962670"/>
              <a:gd name="connsiteX1257" fmla="*/ 1099123 w 14357512"/>
              <a:gd name="connsiteY1257" fmla="*/ 3771908 h 6962670"/>
              <a:gd name="connsiteX1258" fmla="*/ 1096365 w 14357512"/>
              <a:gd name="connsiteY1258" fmla="*/ 3769149 h 6962670"/>
              <a:gd name="connsiteX1259" fmla="*/ 1042911 w 14357512"/>
              <a:gd name="connsiteY1259" fmla="*/ 3791417 h 6962670"/>
              <a:gd name="connsiteX1260" fmla="*/ 1051448 w 14357512"/>
              <a:gd name="connsiteY1260" fmla="*/ 3791417 h 6962670"/>
              <a:gd name="connsiteX1261" fmla="*/ 1040699 w 14357512"/>
              <a:gd name="connsiteY1261" fmla="*/ 3802167 h 6962670"/>
              <a:gd name="connsiteX1262" fmla="*/ 1095018 w 14357512"/>
              <a:gd name="connsiteY1262" fmla="*/ 3800619 h 6962670"/>
              <a:gd name="connsiteX1263" fmla="*/ 1197547 w 14357512"/>
              <a:gd name="connsiteY1263" fmla="*/ 3821131 h 6962670"/>
              <a:gd name="connsiteX1264" fmla="*/ 1181147 w 14357512"/>
              <a:gd name="connsiteY1264" fmla="*/ 3853932 h 6962670"/>
              <a:gd name="connsiteX1265" fmla="*/ 1123725 w 14357512"/>
              <a:gd name="connsiteY1265" fmla="*/ 3853932 h 6962670"/>
              <a:gd name="connsiteX1266" fmla="*/ 1065707 w 14357512"/>
              <a:gd name="connsiteY1266" fmla="*/ 3853932 h 6962670"/>
              <a:gd name="connsiteX1267" fmla="*/ 1040782 w 14357512"/>
              <a:gd name="connsiteY1267" fmla="*/ 3878858 h 6962670"/>
              <a:gd name="connsiteX1268" fmla="*/ 966144 w 14357512"/>
              <a:gd name="connsiteY1268" fmla="*/ 3902315 h 6962670"/>
              <a:gd name="connsiteX1269" fmla="*/ 885105 w 14357512"/>
              <a:gd name="connsiteY1269" fmla="*/ 3934304 h 6962670"/>
              <a:gd name="connsiteX1270" fmla="*/ 880680 w 14357512"/>
              <a:gd name="connsiteY1270" fmla="*/ 3937359 h 6962670"/>
              <a:gd name="connsiteX1271" fmla="*/ 902264 w 14357512"/>
              <a:gd name="connsiteY1271" fmla="*/ 3940054 h 6962670"/>
              <a:gd name="connsiteX1272" fmla="*/ 902270 w 14357512"/>
              <a:gd name="connsiteY1272" fmla="*/ 3952357 h 6962670"/>
              <a:gd name="connsiteX1273" fmla="*/ 858959 w 14357512"/>
              <a:gd name="connsiteY1273" fmla="*/ 3952357 h 6962670"/>
              <a:gd name="connsiteX1274" fmla="*/ 822132 w 14357512"/>
              <a:gd name="connsiteY1274" fmla="*/ 3977784 h 6962670"/>
              <a:gd name="connsiteX1275" fmla="*/ 840744 w 14357512"/>
              <a:gd name="connsiteY1275" fmla="*/ 3981072 h 6962670"/>
              <a:gd name="connsiteX1276" fmla="*/ 951473 w 14357512"/>
              <a:gd name="connsiteY1276" fmla="*/ 3985180 h 6962670"/>
              <a:gd name="connsiteX1277" fmla="*/ 1017098 w 14357512"/>
              <a:gd name="connsiteY1277" fmla="*/ 4001580 h 6962670"/>
              <a:gd name="connsiteX1278" fmla="*/ 1000697 w 14357512"/>
              <a:gd name="connsiteY1278" fmla="*/ 4034383 h 6962670"/>
              <a:gd name="connsiteX1279" fmla="*/ 918672 w 14357512"/>
              <a:gd name="connsiteY1279" fmla="*/ 4058983 h 6962670"/>
              <a:gd name="connsiteX1280" fmla="*/ 754624 w 14357512"/>
              <a:gd name="connsiteY1280" fmla="*/ 4067203 h 6962670"/>
              <a:gd name="connsiteX1281" fmla="*/ 639776 w 14357512"/>
              <a:gd name="connsiteY1281" fmla="*/ 4067203 h 6962670"/>
              <a:gd name="connsiteX1282" fmla="*/ 639776 w 14357512"/>
              <a:gd name="connsiteY1282" fmla="*/ 4017981 h 6962670"/>
              <a:gd name="connsiteX1283" fmla="*/ 705401 w 14357512"/>
              <a:gd name="connsiteY1283" fmla="*/ 3976960 h 6962670"/>
              <a:gd name="connsiteX1284" fmla="*/ 747475 w 14357512"/>
              <a:gd name="connsiteY1284" fmla="*/ 3971701 h 6962670"/>
              <a:gd name="connsiteX1285" fmla="*/ 782740 w 14357512"/>
              <a:gd name="connsiteY1285" fmla="*/ 3936429 h 6962670"/>
              <a:gd name="connsiteX1286" fmla="*/ 769950 w 14357512"/>
              <a:gd name="connsiteY1286" fmla="*/ 3893787 h 6962670"/>
              <a:gd name="connsiteX1287" fmla="*/ 761421 w 14357512"/>
              <a:gd name="connsiteY1287" fmla="*/ 3868191 h 6962670"/>
              <a:gd name="connsiteX1288" fmla="*/ 735828 w 14357512"/>
              <a:gd name="connsiteY1288" fmla="*/ 3851135 h 6962670"/>
              <a:gd name="connsiteX1289" fmla="*/ 710231 w 14357512"/>
              <a:gd name="connsiteY1289" fmla="*/ 3851135 h 6962670"/>
              <a:gd name="connsiteX1290" fmla="*/ 650522 w 14357512"/>
              <a:gd name="connsiteY1290" fmla="*/ 3851135 h 6962670"/>
              <a:gd name="connsiteX1291" fmla="*/ 643900 w 14357512"/>
              <a:gd name="connsiteY1291" fmla="*/ 3849809 h 6962670"/>
              <a:gd name="connsiteX1292" fmla="*/ 639776 w 14357512"/>
              <a:gd name="connsiteY1292" fmla="*/ 3853932 h 6962670"/>
              <a:gd name="connsiteX1293" fmla="*/ 636099 w 14357512"/>
              <a:gd name="connsiteY1293" fmla="*/ 3850255 h 6962670"/>
              <a:gd name="connsiteX1294" fmla="*/ 607871 w 14357512"/>
              <a:gd name="connsiteY1294" fmla="*/ 3859664 h 6962670"/>
              <a:gd name="connsiteX1295" fmla="*/ 573755 w 14357512"/>
              <a:gd name="connsiteY1295" fmla="*/ 3868191 h 6962670"/>
              <a:gd name="connsiteX1296" fmla="*/ 590813 w 14357512"/>
              <a:gd name="connsiteY1296" fmla="*/ 3825541 h 6962670"/>
              <a:gd name="connsiteX1297" fmla="*/ 616408 w 14357512"/>
              <a:gd name="connsiteY1297" fmla="*/ 3774359 h 6962670"/>
              <a:gd name="connsiteX1298" fmla="*/ 641993 w 14357512"/>
              <a:gd name="connsiteY1298" fmla="*/ 3735976 h 6962670"/>
              <a:gd name="connsiteX1299" fmla="*/ 663322 w 14357512"/>
              <a:gd name="connsiteY1299" fmla="*/ 3732777 h 6962670"/>
              <a:gd name="connsiteX1300" fmla="*/ 672597 w 14357512"/>
              <a:gd name="connsiteY1300" fmla="*/ 3744374 h 6962670"/>
              <a:gd name="connsiteX1301" fmla="*/ 672599 w 14357512"/>
              <a:gd name="connsiteY1301" fmla="*/ 3739105 h 6962670"/>
              <a:gd name="connsiteX1302" fmla="*/ 701299 w 14357512"/>
              <a:gd name="connsiteY1302" fmla="*/ 3730900 h 6962670"/>
              <a:gd name="connsiteX1303" fmla="*/ 691473 w 14357512"/>
              <a:gd name="connsiteY1303" fmla="*/ 3711235 h 6962670"/>
              <a:gd name="connsiteX1304" fmla="*/ 667590 w 14357512"/>
              <a:gd name="connsiteY1304" fmla="*/ 3723179 h 6962670"/>
              <a:gd name="connsiteX1305" fmla="*/ 629197 w 14357512"/>
              <a:gd name="connsiteY1305" fmla="*/ 3731707 h 6962670"/>
              <a:gd name="connsiteX1306" fmla="*/ 599342 w 14357512"/>
              <a:gd name="connsiteY1306" fmla="*/ 3748773 h 6962670"/>
              <a:gd name="connsiteX1307" fmla="*/ 650522 w 14357512"/>
              <a:gd name="connsiteY1307" fmla="*/ 3680527 h 6962670"/>
              <a:gd name="connsiteX1308" fmla="*/ 599342 w 14357512"/>
              <a:gd name="connsiteY1308" fmla="*/ 3718918 h 6962670"/>
              <a:gd name="connsiteX1309" fmla="*/ 548161 w 14357512"/>
              <a:gd name="connsiteY1309" fmla="*/ 3714650 h 6962670"/>
              <a:gd name="connsiteX1310" fmla="*/ 514038 w 14357512"/>
              <a:gd name="connsiteY1310" fmla="*/ 3671998 h 6962670"/>
              <a:gd name="connsiteX1311" fmla="*/ 548161 w 14357512"/>
              <a:gd name="connsiteY1311" fmla="*/ 3637875 h 6962670"/>
              <a:gd name="connsiteX1312" fmla="*/ 590813 w 14357512"/>
              <a:gd name="connsiteY1312" fmla="*/ 3586695 h 6962670"/>
              <a:gd name="connsiteX1313" fmla="*/ 565228 w 14357512"/>
              <a:gd name="connsiteY1313" fmla="*/ 3595224 h 6962670"/>
              <a:gd name="connsiteX1314" fmla="*/ 398889 w 14357512"/>
              <a:gd name="connsiteY1314" fmla="*/ 3693324 h 6962670"/>
              <a:gd name="connsiteX1315" fmla="*/ 275200 w 14357512"/>
              <a:gd name="connsiteY1315" fmla="*/ 3808482 h 6962670"/>
              <a:gd name="connsiteX1316" fmla="*/ 258135 w 14357512"/>
              <a:gd name="connsiteY1316" fmla="*/ 3851135 h 6962670"/>
              <a:gd name="connsiteX1317" fmla="*/ 258135 w 14357512"/>
              <a:gd name="connsiteY1317" fmla="*/ 3791417 h 6962670"/>
              <a:gd name="connsiteX1318" fmla="*/ 295112 w 14357512"/>
              <a:gd name="connsiteY1318" fmla="*/ 3734537 h 6962670"/>
              <a:gd name="connsiteX1319" fmla="*/ 292259 w 14357512"/>
              <a:gd name="connsiteY1319" fmla="*/ 3740244 h 6962670"/>
              <a:gd name="connsiteX1320" fmla="*/ 309315 w 14357512"/>
              <a:gd name="connsiteY1320" fmla="*/ 3731707 h 6962670"/>
              <a:gd name="connsiteX1321" fmla="*/ 334909 w 14357512"/>
              <a:gd name="connsiteY1321" fmla="*/ 3689056 h 6962670"/>
              <a:gd name="connsiteX1322" fmla="*/ 338321 w 14357512"/>
              <a:gd name="connsiteY1322" fmla="*/ 3677117 h 6962670"/>
              <a:gd name="connsiteX1323" fmla="*/ 340596 w 14357512"/>
              <a:gd name="connsiteY1323" fmla="*/ 3674841 h 6962670"/>
              <a:gd name="connsiteX1324" fmla="*/ 351968 w 14357512"/>
              <a:gd name="connsiteY1324" fmla="*/ 3680527 h 6962670"/>
              <a:gd name="connsiteX1325" fmla="*/ 488453 w 14357512"/>
              <a:gd name="connsiteY1325" fmla="*/ 3595224 h 6962670"/>
              <a:gd name="connsiteX1326" fmla="*/ 531104 w 14357512"/>
              <a:gd name="connsiteY1326" fmla="*/ 3544042 h 6962670"/>
              <a:gd name="connsiteX1327" fmla="*/ 471395 w 14357512"/>
              <a:gd name="connsiteY1327" fmla="*/ 3573906 h 6962670"/>
              <a:gd name="connsiteX1328" fmla="*/ 420215 w 14357512"/>
              <a:gd name="connsiteY1328" fmla="*/ 3612289 h 6962670"/>
              <a:gd name="connsiteX1329" fmla="*/ 377562 w 14357512"/>
              <a:gd name="connsiteY1329" fmla="*/ 3646412 h 6962670"/>
              <a:gd name="connsiteX1330" fmla="*/ 351968 w 14357512"/>
              <a:gd name="connsiteY1330" fmla="*/ 3663470 h 6962670"/>
              <a:gd name="connsiteX1331" fmla="*/ 340596 w 14357512"/>
              <a:gd name="connsiteY1331" fmla="*/ 3674841 h 6962670"/>
              <a:gd name="connsiteX1332" fmla="*/ 339174 w 14357512"/>
              <a:gd name="connsiteY1332" fmla="*/ 3674130 h 6962670"/>
              <a:gd name="connsiteX1333" fmla="*/ 338321 w 14357512"/>
              <a:gd name="connsiteY1333" fmla="*/ 3677117 h 6962670"/>
              <a:gd name="connsiteX1334" fmla="*/ 321501 w 14357512"/>
              <a:gd name="connsiteY1334" fmla="*/ 3693935 h 6962670"/>
              <a:gd name="connsiteX1335" fmla="*/ 369024 w 14357512"/>
              <a:gd name="connsiteY1335" fmla="*/ 3620818 h 6962670"/>
              <a:gd name="connsiteX1336" fmla="*/ 394620 w 14357512"/>
              <a:gd name="connsiteY1336" fmla="*/ 3569636 h 6962670"/>
              <a:gd name="connsiteX1337" fmla="*/ 471395 w 14357512"/>
              <a:gd name="connsiteY1337" fmla="*/ 3475804 h 6962670"/>
              <a:gd name="connsiteX1338" fmla="*/ 548161 w 14357512"/>
              <a:gd name="connsiteY1338" fmla="*/ 3424624 h 6962670"/>
              <a:gd name="connsiteX1339" fmla="*/ 565228 w 14357512"/>
              <a:gd name="connsiteY1339" fmla="*/ 3416095 h 6962670"/>
              <a:gd name="connsiteX1340" fmla="*/ 479923 w 14357512"/>
              <a:gd name="connsiteY1340" fmla="*/ 3433152 h 6962670"/>
              <a:gd name="connsiteX1341" fmla="*/ 471395 w 14357512"/>
              <a:gd name="connsiteY1341" fmla="*/ 3433152 h 6962670"/>
              <a:gd name="connsiteX1342" fmla="*/ 422346 w 14357512"/>
              <a:gd name="connsiteY1342" fmla="*/ 3444882 h 6962670"/>
              <a:gd name="connsiteX1343" fmla="*/ 383867 w 14357512"/>
              <a:gd name="connsiteY1343" fmla="*/ 3466774 h 6962670"/>
              <a:gd name="connsiteX1344" fmla="*/ 393703 w 14357512"/>
              <a:gd name="connsiteY1344" fmla="*/ 3476611 h 6962670"/>
              <a:gd name="connsiteX1345" fmla="*/ 377301 w 14357512"/>
              <a:gd name="connsiteY1345" fmla="*/ 3493031 h 6962670"/>
              <a:gd name="connsiteX1346" fmla="*/ 377301 w 14357512"/>
              <a:gd name="connsiteY1346" fmla="*/ 3476611 h 6962670"/>
              <a:gd name="connsiteX1347" fmla="*/ 377301 w 14357512"/>
              <a:gd name="connsiteY1347" fmla="*/ 3470509 h 6962670"/>
              <a:gd name="connsiteX1348" fmla="*/ 360500 w 14357512"/>
              <a:gd name="connsiteY1348" fmla="*/ 3480069 h 6962670"/>
              <a:gd name="connsiteX1349" fmla="*/ 198425 w 14357512"/>
              <a:gd name="connsiteY1349" fmla="*/ 3620818 h 6962670"/>
              <a:gd name="connsiteX1350" fmla="*/ 215483 w 14357512"/>
              <a:gd name="connsiteY1350" fmla="*/ 3441689 h 6962670"/>
              <a:gd name="connsiteX1351" fmla="*/ 266663 w 14357512"/>
              <a:gd name="connsiteY1351" fmla="*/ 3411826 h 6962670"/>
              <a:gd name="connsiteX1352" fmla="*/ 284165 w 14357512"/>
              <a:gd name="connsiteY1352" fmla="*/ 3396607 h 6962670"/>
              <a:gd name="connsiteX1353" fmla="*/ 266568 w 14357512"/>
              <a:gd name="connsiteY1353" fmla="*/ 3394597 h 6962670"/>
              <a:gd name="connsiteX1354" fmla="*/ 196852 w 14357512"/>
              <a:gd name="connsiteY1354" fmla="*/ 3378185 h 6962670"/>
              <a:gd name="connsiteX1355" fmla="*/ 311678 w 14357512"/>
              <a:gd name="connsiteY1355" fmla="*/ 3345384 h 6962670"/>
              <a:gd name="connsiteX1356" fmla="*/ 343074 w 14357512"/>
              <a:gd name="connsiteY1356" fmla="*/ 3345384 h 6962670"/>
              <a:gd name="connsiteX1357" fmla="*/ 364765 w 14357512"/>
              <a:gd name="connsiteY1357" fmla="*/ 3326523 h 6962670"/>
              <a:gd name="connsiteX1358" fmla="*/ 367815 w 14357512"/>
              <a:gd name="connsiteY1358" fmla="*/ 3323288 h 6962670"/>
              <a:gd name="connsiteX1359" fmla="*/ 295277 w 14357512"/>
              <a:gd name="connsiteY1359" fmla="*/ 3279759 h 6962670"/>
              <a:gd name="connsiteX1360" fmla="*/ 328087 w 14357512"/>
              <a:gd name="connsiteY1360" fmla="*/ 3267457 h 6962670"/>
              <a:gd name="connsiteX1361" fmla="*/ 415140 w 14357512"/>
              <a:gd name="connsiteY1361" fmla="*/ 3263833 h 6962670"/>
              <a:gd name="connsiteX1362" fmla="*/ 428738 w 14357512"/>
              <a:gd name="connsiteY1362" fmla="*/ 3235362 h 6962670"/>
              <a:gd name="connsiteX1363" fmla="*/ 565224 w 14357512"/>
              <a:gd name="connsiteY1363" fmla="*/ 3128736 h 6962670"/>
              <a:gd name="connsiteX1364" fmla="*/ 591415 w 14357512"/>
              <a:gd name="connsiteY1364" fmla="*/ 3113186 h 6962670"/>
              <a:gd name="connsiteX1365" fmla="*/ 602874 w 14357512"/>
              <a:gd name="connsiteY1365" fmla="*/ 3078799 h 6962670"/>
              <a:gd name="connsiteX1366" fmla="*/ 639776 w 14357512"/>
              <a:gd name="connsiteY1366" fmla="*/ 3066489 h 6962670"/>
              <a:gd name="connsiteX1367" fmla="*/ 656178 w 14357512"/>
              <a:gd name="connsiteY1367" fmla="*/ 3050087 h 6962670"/>
              <a:gd name="connsiteX1368" fmla="*/ 710575 w 14357512"/>
              <a:gd name="connsiteY1368" fmla="*/ 3044044 h 6962670"/>
              <a:gd name="connsiteX1369" fmla="*/ 810999 w 14357512"/>
              <a:gd name="connsiteY1369" fmla="*/ 2990655 h 6962670"/>
              <a:gd name="connsiteX1370" fmla="*/ 909273 w 14357512"/>
              <a:gd name="connsiteY1370" fmla="*/ 2946206 h 6962670"/>
              <a:gd name="connsiteX1371" fmla="*/ 906361 w 14357512"/>
              <a:gd name="connsiteY1371" fmla="*/ 2945510 h 6962670"/>
              <a:gd name="connsiteX1372" fmla="*/ 872828 w 14357512"/>
              <a:gd name="connsiteY1372" fmla="*/ 2936634 h 6962670"/>
              <a:gd name="connsiteX1373" fmla="*/ 812601 w 14357512"/>
              <a:gd name="connsiteY1373" fmla="*/ 2956530 h 6962670"/>
              <a:gd name="connsiteX1374" fmla="*/ 761421 w 14357512"/>
              <a:gd name="connsiteY1374" fmla="*/ 2981056 h 6962670"/>
              <a:gd name="connsiteX1375" fmla="*/ 727298 w 14357512"/>
              <a:gd name="connsiteY1375" fmla="*/ 2981056 h 6962670"/>
              <a:gd name="connsiteX1376" fmla="*/ 785943 w 14357512"/>
              <a:gd name="connsiteY1376" fmla="*/ 2940536 h 6962670"/>
              <a:gd name="connsiteX1377" fmla="*/ 828606 w 14357512"/>
              <a:gd name="connsiteY1377" fmla="*/ 2924498 h 6962670"/>
              <a:gd name="connsiteX1378" fmla="*/ 791522 w 14357512"/>
              <a:gd name="connsiteY1378" fmla="*/ 2912696 h 6962670"/>
              <a:gd name="connsiteX1379" fmla="*/ 771025 w 14357512"/>
              <a:gd name="connsiteY1379" fmla="*/ 2902438 h 6962670"/>
              <a:gd name="connsiteX1380" fmla="*/ 820227 w 14357512"/>
              <a:gd name="connsiteY1380" fmla="*/ 2869638 h 6962670"/>
              <a:gd name="connsiteX1381" fmla="*/ 885850 w 14357512"/>
              <a:gd name="connsiteY1381" fmla="*/ 2886038 h 6962670"/>
              <a:gd name="connsiteX1382" fmla="*/ 902270 w 14357512"/>
              <a:gd name="connsiteY1382" fmla="*/ 2869638 h 6962670"/>
              <a:gd name="connsiteX1383" fmla="*/ 885850 w 14357512"/>
              <a:gd name="connsiteY1383" fmla="*/ 2820415 h 6962670"/>
              <a:gd name="connsiteX1384" fmla="*/ 935074 w 14357512"/>
              <a:gd name="connsiteY1384" fmla="*/ 2820415 h 6962670"/>
              <a:gd name="connsiteX1385" fmla="*/ 984296 w 14357512"/>
              <a:gd name="connsiteY1385" fmla="*/ 2804014 h 6962670"/>
              <a:gd name="connsiteX1386" fmla="*/ 1033499 w 14357512"/>
              <a:gd name="connsiteY1386" fmla="*/ 2804014 h 6962670"/>
              <a:gd name="connsiteX1387" fmla="*/ 918672 w 14357512"/>
              <a:gd name="connsiteY1387" fmla="*/ 2689187 h 6962670"/>
              <a:gd name="connsiteX1388" fmla="*/ 853049 w 14357512"/>
              <a:gd name="connsiteY1388" fmla="*/ 2656366 h 6962670"/>
              <a:gd name="connsiteX1389" fmla="*/ 771025 w 14357512"/>
              <a:gd name="connsiteY1389" fmla="*/ 2590763 h 6962670"/>
              <a:gd name="connsiteX1390" fmla="*/ 844847 w 14357512"/>
              <a:gd name="connsiteY1390" fmla="*/ 2607163 h 6962670"/>
              <a:gd name="connsiteX1391" fmla="*/ 918672 w 14357512"/>
              <a:gd name="connsiteY1391" fmla="*/ 2590763 h 6962670"/>
              <a:gd name="connsiteX1392" fmla="*/ 1082721 w 14357512"/>
              <a:gd name="connsiteY1392" fmla="*/ 2525138 h 6962670"/>
              <a:gd name="connsiteX1393" fmla="*/ 967875 w 14357512"/>
              <a:gd name="connsiteY1393" fmla="*/ 2525138 h 6962670"/>
              <a:gd name="connsiteX1394" fmla="*/ 672599 w 14357512"/>
              <a:gd name="connsiteY1394" fmla="*/ 2508737 h 6962670"/>
              <a:gd name="connsiteX1395" fmla="*/ 639776 w 14357512"/>
              <a:gd name="connsiteY1395" fmla="*/ 2459514 h 6962670"/>
              <a:gd name="connsiteX1396" fmla="*/ 688999 w 14357512"/>
              <a:gd name="connsiteY1396" fmla="*/ 2443114 h 6962670"/>
              <a:gd name="connsiteX1397" fmla="*/ 639776 w 14357512"/>
              <a:gd name="connsiteY1397" fmla="*/ 2361091 h 6962670"/>
              <a:gd name="connsiteX1398" fmla="*/ 672599 w 14357512"/>
              <a:gd name="connsiteY1398" fmla="*/ 2377491 h 6962670"/>
              <a:gd name="connsiteX1399" fmla="*/ 721801 w 14357512"/>
              <a:gd name="connsiteY1399" fmla="*/ 2410292 h 6962670"/>
              <a:gd name="connsiteX1400" fmla="*/ 754624 w 14357512"/>
              <a:gd name="connsiteY1400" fmla="*/ 2426714 h 6962670"/>
              <a:gd name="connsiteX1401" fmla="*/ 771025 w 14357512"/>
              <a:gd name="connsiteY1401" fmla="*/ 2475916 h 6962670"/>
              <a:gd name="connsiteX1402" fmla="*/ 803826 w 14357512"/>
              <a:gd name="connsiteY1402" fmla="*/ 2459514 h 6962670"/>
              <a:gd name="connsiteX1403" fmla="*/ 803826 w 14357512"/>
              <a:gd name="connsiteY1403" fmla="*/ 2443114 h 6962670"/>
              <a:gd name="connsiteX1404" fmla="*/ 902270 w 14357512"/>
              <a:gd name="connsiteY1404" fmla="*/ 2443114 h 6962670"/>
              <a:gd name="connsiteX1405" fmla="*/ 1049899 w 14357512"/>
              <a:gd name="connsiteY1405" fmla="*/ 2418494 h 6962670"/>
              <a:gd name="connsiteX1406" fmla="*/ 1148345 w 14357512"/>
              <a:gd name="connsiteY1406" fmla="*/ 2377491 h 6962670"/>
              <a:gd name="connsiteX1407" fmla="*/ 1164746 w 14357512"/>
              <a:gd name="connsiteY1407" fmla="*/ 2377491 h 6962670"/>
              <a:gd name="connsiteX1408" fmla="*/ 1181147 w 14357512"/>
              <a:gd name="connsiteY1408" fmla="*/ 2377491 h 6962670"/>
              <a:gd name="connsiteX1409" fmla="*/ 1213948 w 14357512"/>
              <a:gd name="connsiteY1409" fmla="*/ 2377491 h 6962670"/>
              <a:gd name="connsiteX1410" fmla="*/ 1230370 w 14357512"/>
              <a:gd name="connsiteY1410" fmla="*/ 2410292 h 6962670"/>
              <a:gd name="connsiteX1411" fmla="*/ 1230370 w 14357512"/>
              <a:gd name="connsiteY1411" fmla="*/ 2443114 h 6962670"/>
              <a:gd name="connsiteX1412" fmla="*/ 1295973 w 14357512"/>
              <a:gd name="connsiteY1412" fmla="*/ 2410292 h 6962670"/>
              <a:gd name="connsiteX1413" fmla="*/ 1361596 w 14357512"/>
              <a:gd name="connsiteY1413" fmla="*/ 2410292 h 6962670"/>
              <a:gd name="connsiteX1414" fmla="*/ 1640473 w 14357512"/>
              <a:gd name="connsiteY1414" fmla="*/ 2426714 h 6962670"/>
              <a:gd name="connsiteX1415" fmla="*/ 1837343 w 14357512"/>
              <a:gd name="connsiteY1415" fmla="*/ 2426714 h 6962670"/>
              <a:gd name="connsiteX1416" fmla="*/ 1853745 w 14357512"/>
              <a:gd name="connsiteY1416" fmla="*/ 2426714 h 6962670"/>
              <a:gd name="connsiteX1417" fmla="*/ 1804522 w 14357512"/>
              <a:gd name="connsiteY1417" fmla="*/ 2410292 h 6962670"/>
              <a:gd name="connsiteX1418" fmla="*/ 1820943 w 14357512"/>
              <a:gd name="connsiteY1418" fmla="*/ 2328268 h 6962670"/>
              <a:gd name="connsiteX1419" fmla="*/ 1755319 w 14357512"/>
              <a:gd name="connsiteY1419" fmla="*/ 2328268 h 6962670"/>
              <a:gd name="connsiteX1420" fmla="*/ 1656893 w 14357512"/>
              <a:gd name="connsiteY1420" fmla="*/ 2311868 h 6962670"/>
              <a:gd name="connsiteX1421" fmla="*/ 1394400 w 14357512"/>
              <a:gd name="connsiteY1421" fmla="*/ 2246244 h 6962670"/>
              <a:gd name="connsiteX1422" fmla="*/ 1443622 w 14357512"/>
              <a:gd name="connsiteY1422" fmla="*/ 2213442 h 6962670"/>
              <a:gd name="connsiteX1423" fmla="*/ 1394400 w 14357512"/>
              <a:gd name="connsiteY1423" fmla="*/ 2164219 h 6962670"/>
              <a:gd name="connsiteX1424" fmla="*/ 1377997 w 14357512"/>
              <a:gd name="connsiteY1424" fmla="*/ 2098616 h 6962670"/>
              <a:gd name="connsiteX1425" fmla="*/ 1410819 w 14357512"/>
              <a:gd name="connsiteY1425" fmla="*/ 2032991 h 6962670"/>
              <a:gd name="connsiteX1426" fmla="*/ 1460022 w 14357512"/>
              <a:gd name="connsiteY1426" fmla="*/ 1967368 h 6962670"/>
              <a:gd name="connsiteX1427" fmla="*/ 1509245 w 14357512"/>
              <a:gd name="connsiteY1427" fmla="*/ 2016590 h 6962670"/>
              <a:gd name="connsiteX1428" fmla="*/ 1542046 w 14357512"/>
              <a:gd name="connsiteY1428" fmla="*/ 2016590 h 6962670"/>
              <a:gd name="connsiteX1429" fmla="*/ 1706097 w 14357512"/>
              <a:gd name="connsiteY1429" fmla="*/ 2049393 h 6962670"/>
              <a:gd name="connsiteX1430" fmla="*/ 1722498 w 14357512"/>
              <a:gd name="connsiteY1430" fmla="*/ 2082193 h 6962670"/>
              <a:gd name="connsiteX1431" fmla="*/ 1886547 w 14357512"/>
              <a:gd name="connsiteY1431" fmla="*/ 2131417 h 6962670"/>
              <a:gd name="connsiteX1432" fmla="*/ 1952169 w 14357512"/>
              <a:gd name="connsiteY1432" fmla="*/ 2098616 h 6962670"/>
              <a:gd name="connsiteX1433" fmla="*/ 2132640 w 14357512"/>
              <a:gd name="connsiteY1433" fmla="*/ 2098616 h 6962670"/>
              <a:gd name="connsiteX1434" fmla="*/ 2263868 w 14357512"/>
              <a:gd name="connsiteY1434" fmla="*/ 2115016 h 6962670"/>
              <a:gd name="connsiteX1435" fmla="*/ 2231065 w 14357512"/>
              <a:gd name="connsiteY1435" fmla="*/ 2049393 h 6962670"/>
              <a:gd name="connsiteX1436" fmla="*/ 2181843 w 14357512"/>
              <a:gd name="connsiteY1436" fmla="*/ 2032991 h 6962670"/>
              <a:gd name="connsiteX1437" fmla="*/ 1870146 w 14357512"/>
              <a:gd name="connsiteY1437" fmla="*/ 1901744 h 6962670"/>
              <a:gd name="connsiteX1438" fmla="*/ 1943969 w 14357512"/>
              <a:gd name="connsiteY1438" fmla="*/ 1893544 h 6962670"/>
              <a:gd name="connsiteX1439" fmla="*/ 2075217 w 14357512"/>
              <a:gd name="connsiteY1439" fmla="*/ 1918145 h 6962670"/>
              <a:gd name="connsiteX1440" fmla="*/ 2165442 w 14357512"/>
              <a:gd name="connsiteY1440" fmla="*/ 1950967 h 6962670"/>
              <a:gd name="connsiteX1441" fmla="*/ 2214664 w 14357512"/>
              <a:gd name="connsiteY1441" fmla="*/ 1918145 h 6962670"/>
              <a:gd name="connsiteX1442" fmla="*/ 1984991 w 14357512"/>
              <a:gd name="connsiteY1442" fmla="*/ 1803318 h 6962670"/>
              <a:gd name="connsiteX1443" fmla="*/ 1960369 w 14357512"/>
              <a:gd name="connsiteY1443" fmla="*/ 1811519 h 6962670"/>
              <a:gd name="connsiteX1444" fmla="*/ 1952169 w 14357512"/>
              <a:gd name="connsiteY1444" fmla="*/ 1770516 h 6962670"/>
              <a:gd name="connsiteX1445" fmla="*/ 1902969 w 14357512"/>
              <a:gd name="connsiteY1445" fmla="*/ 1754096 h 6962670"/>
              <a:gd name="connsiteX1446" fmla="*/ 1820943 w 14357512"/>
              <a:gd name="connsiteY1446" fmla="*/ 1737695 h 6962670"/>
              <a:gd name="connsiteX1447" fmla="*/ 1706097 w 14357512"/>
              <a:gd name="connsiteY1447" fmla="*/ 1639269 h 6962670"/>
              <a:gd name="connsiteX1448" fmla="*/ 1640473 w 14357512"/>
              <a:gd name="connsiteY1448" fmla="*/ 1606467 h 6962670"/>
              <a:gd name="connsiteX1449" fmla="*/ 1607671 w 14357512"/>
              <a:gd name="connsiteY1449" fmla="*/ 1606467 h 6962670"/>
              <a:gd name="connsiteX1450" fmla="*/ 1476424 w 14357512"/>
              <a:gd name="connsiteY1450" fmla="*/ 1573646 h 6962670"/>
              <a:gd name="connsiteX1451" fmla="*/ 1468222 w 14357512"/>
              <a:gd name="connsiteY1451" fmla="*/ 1549044 h 6962670"/>
              <a:gd name="connsiteX1452" fmla="*/ 1509245 w 14357512"/>
              <a:gd name="connsiteY1452" fmla="*/ 1557244 h 6962670"/>
              <a:gd name="connsiteX1453" fmla="*/ 1525647 w 14357512"/>
              <a:gd name="connsiteY1453" fmla="*/ 1540844 h 6962670"/>
              <a:gd name="connsiteX1454" fmla="*/ 1460022 w 14357512"/>
              <a:gd name="connsiteY1454" fmla="*/ 1442418 h 6962670"/>
              <a:gd name="connsiteX1455" fmla="*/ 1525647 w 14357512"/>
              <a:gd name="connsiteY1455" fmla="*/ 1458818 h 6962670"/>
              <a:gd name="connsiteX1456" fmla="*/ 1599471 w 14357512"/>
              <a:gd name="connsiteY1456" fmla="*/ 1483421 h 6962670"/>
              <a:gd name="connsiteX1457" fmla="*/ 1640473 w 14357512"/>
              <a:gd name="connsiteY1457" fmla="*/ 1475221 h 6962670"/>
              <a:gd name="connsiteX1458" fmla="*/ 1542046 w 14357512"/>
              <a:gd name="connsiteY1458" fmla="*/ 1376795 h 6962670"/>
              <a:gd name="connsiteX1459" fmla="*/ 1377997 w 14357512"/>
              <a:gd name="connsiteY1459" fmla="*/ 1311171 h 6962670"/>
              <a:gd name="connsiteX1460" fmla="*/ 1263172 w 14357512"/>
              <a:gd name="connsiteY1460" fmla="*/ 1261949 h 6962670"/>
              <a:gd name="connsiteX1461" fmla="*/ 1345196 w 14357512"/>
              <a:gd name="connsiteY1461" fmla="*/ 1212746 h 6962670"/>
              <a:gd name="connsiteX1462" fmla="*/ 1336996 w 14357512"/>
              <a:gd name="connsiteY1462" fmla="*/ 1147121 h 6962670"/>
              <a:gd name="connsiteX1463" fmla="*/ 1345196 w 14357512"/>
              <a:gd name="connsiteY1463" fmla="*/ 1081498 h 6962670"/>
              <a:gd name="connsiteX1464" fmla="*/ 1681495 w 14357512"/>
              <a:gd name="connsiteY1464" fmla="*/ 1122520 h 6962670"/>
              <a:gd name="connsiteX1465" fmla="*/ 1984991 w 14357512"/>
              <a:gd name="connsiteY1465" fmla="*/ 1179924 h 6962670"/>
              <a:gd name="connsiteX1466" fmla="*/ 2690392 w 14357512"/>
              <a:gd name="connsiteY1466" fmla="*/ 1245547 h 6962670"/>
              <a:gd name="connsiteX1467" fmla="*/ 2805237 w 14357512"/>
              <a:gd name="connsiteY1467" fmla="*/ 1261949 h 6962670"/>
              <a:gd name="connsiteX1468" fmla="*/ 2756015 w 14357512"/>
              <a:gd name="connsiteY1468" fmla="*/ 1245547 h 6962670"/>
              <a:gd name="connsiteX1469" fmla="*/ 2657589 w 14357512"/>
              <a:gd name="connsiteY1469" fmla="*/ 1212746 h 6962670"/>
              <a:gd name="connsiteX1470" fmla="*/ 2772414 w 14357512"/>
              <a:gd name="connsiteY1470" fmla="*/ 1229146 h 6962670"/>
              <a:gd name="connsiteX1471" fmla="*/ 3149734 w 14357512"/>
              <a:gd name="connsiteY1471" fmla="*/ 1253747 h 6962670"/>
              <a:gd name="connsiteX1472" fmla="*/ 3510636 w 14357512"/>
              <a:gd name="connsiteY1472" fmla="*/ 1278369 h 6962670"/>
              <a:gd name="connsiteX1473" fmla="*/ 3592661 w 14357512"/>
              <a:gd name="connsiteY1473" fmla="*/ 1261949 h 6962670"/>
              <a:gd name="connsiteX1474" fmla="*/ 3362989 w 14357512"/>
              <a:gd name="connsiteY1474" fmla="*/ 1179924 h 6962670"/>
              <a:gd name="connsiteX1475" fmla="*/ 3133335 w 14357512"/>
              <a:gd name="connsiteY1475" fmla="*/ 1130721 h 6962670"/>
              <a:gd name="connsiteX1476" fmla="*/ 3461435 w 14357512"/>
              <a:gd name="connsiteY1476" fmla="*/ 1130721 h 6962670"/>
              <a:gd name="connsiteX1477" fmla="*/ 3297384 w 14357512"/>
              <a:gd name="connsiteY1477" fmla="*/ 1065097 h 6962670"/>
              <a:gd name="connsiteX1478" fmla="*/ 3116935 w 14357512"/>
              <a:gd name="connsiteY1478" fmla="*/ 966671 h 6962670"/>
              <a:gd name="connsiteX1479" fmla="*/ 3330186 w 14357512"/>
              <a:gd name="connsiteY1479" fmla="*/ 950271 h 6962670"/>
              <a:gd name="connsiteX1480" fmla="*/ 3789533 w 14357512"/>
              <a:gd name="connsiteY1480" fmla="*/ 966671 h 6962670"/>
              <a:gd name="connsiteX1481" fmla="*/ 3904359 w 14357512"/>
              <a:gd name="connsiteY1481" fmla="*/ 966671 h 6962670"/>
              <a:gd name="connsiteX1482" fmla="*/ 3855136 w 14357512"/>
              <a:gd name="connsiteY1482" fmla="*/ 950271 h 6962670"/>
              <a:gd name="connsiteX1483" fmla="*/ 3871555 w 14357512"/>
              <a:gd name="connsiteY1483" fmla="*/ 933849 h 6962670"/>
              <a:gd name="connsiteX1484" fmla="*/ 3937160 w 14357512"/>
              <a:gd name="connsiteY1484" fmla="*/ 933849 h 6962670"/>
              <a:gd name="connsiteX1485" fmla="*/ 4265280 w 14357512"/>
              <a:gd name="connsiteY1485" fmla="*/ 933849 h 6962670"/>
              <a:gd name="connsiteX1486" fmla="*/ 4576957 w 14357512"/>
              <a:gd name="connsiteY1486" fmla="*/ 917449 h 6962670"/>
              <a:gd name="connsiteX1487" fmla="*/ 4593356 w 14357512"/>
              <a:gd name="connsiteY1487" fmla="*/ 884646 h 6962670"/>
              <a:gd name="connsiteX1488" fmla="*/ 4412908 w 14357512"/>
              <a:gd name="connsiteY1488" fmla="*/ 851825 h 6962670"/>
              <a:gd name="connsiteX1489" fmla="*/ 4199655 w 14357512"/>
              <a:gd name="connsiteY1489" fmla="*/ 835425 h 6962670"/>
              <a:gd name="connsiteX1490" fmla="*/ 4134030 w 14357512"/>
              <a:gd name="connsiteY1490" fmla="*/ 851825 h 6962670"/>
              <a:gd name="connsiteX1491" fmla="*/ 4134030 w 14357512"/>
              <a:gd name="connsiteY1491" fmla="*/ 835425 h 6962670"/>
              <a:gd name="connsiteX1492" fmla="*/ 4183254 w 14357512"/>
              <a:gd name="connsiteY1492" fmla="*/ 819023 h 6962670"/>
              <a:gd name="connsiteX1493" fmla="*/ 4084810 w 14357512"/>
              <a:gd name="connsiteY1493" fmla="*/ 802623 h 6962670"/>
              <a:gd name="connsiteX1494" fmla="*/ 3969981 w 14357512"/>
              <a:gd name="connsiteY1494" fmla="*/ 851825 h 6962670"/>
              <a:gd name="connsiteX1495" fmla="*/ 3969981 w 14357512"/>
              <a:gd name="connsiteY1495" fmla="*/ 884646 h 6962670"/>
              <a:gd name="connsiteX1496" fmla="*/ 3937160 w 14357512"/>
              <a:gd name="connsiteY1496" fmla="*/ 851825 h 6962670"/>
              <a:gd name="connsiteX1497" fmla="*/ 3412211 w 14357512"/>
              <a:gd name="connsiteY1497" fmla="*/ 786221 h 6962670"/>
              <a:gd name="connsiteX1498" fmla="*/ 2969286 w 14357512"/>
              <a:gd name="connsiteY1498" fmla="*/ 786221 h 6962670"/>
              <a:gd name="connsiteX1499" fmla="*/ 2887261 w 14357512"/>
              <a:gd name="connsiteY1499" fmla="*/ 786221 h 6962670"/>
              <a:gd name="connsiteX1500" fmla="*/ 2542744 w 14357512"/>
              <a:gd name="connsiteY1500" fmla="*/ 819023 h 6962670"/>
              <a:gd name="connsiteX1501" fmla="*/ 2378695 w 14357512"/>
              <a:gd name="connsiteY1501" fmla="*/ 802623 h 6962670"/>
              <a:gd name="connsiteX1502" fmla="*/ 2263868 w 14357512"/>
              <a:gd name="connsiteY1502" fmla="*/ 769800 h 6962670"/>
              <a:gd name="connsiteX1503" fmla="*/ 2149041 w 14357512"/>
              <a:gd name="connsiteY1503" fmla="*/ 736999 h 6962670"/>
              <a:gd name="connsiteX1504" fmla="*/ 1804522 w 14357512"/>
              <a:gd name="connsiteY1504" fmla="*/ 720597 h 6962670"/>
              <a:gd name="connsiteX1505" fmla="*/ 1591270 w 14357512"/>
              <a:gd name="connsiteY1505" fmla="*/ 720597 h 6962670"/>
              <a:gd name="connsiteX1506" fmla="*/ 1968590 w 14357512"/>
              <a:gd name="connsiteY1506" fmla="*/ 687777 h 6962670"/>
              <a:gd name="connsiteX1507" fmla="*/ 2181843 w 14357512"/>
              <a:gd name="connsiteY1507" fmla="*/ 654974 h 6962670"/>
              <a:gd name="connsiteX1508" fmla="*/ 1837343 w 14357512"/>
              <a:gd name="connsiteY1508" fmla="*/ 638574 h 6962670"/>
              <a:gd name="connsiteX1509" fmla="*/ 1574868 w 14357512"/>
              <a:gd name="connsiteY1509" fmla="*/ 622171 h 6962670"/>
              <a:gd name="connsiteX1510" fmla="*/ 1607671 w 14357512"/>
              <a:gd name="connsiteY1510" fmla="*/ 589351 h 6962670"/>
              <a:gd name="connsiteX1511" fmla="*/ 1755319 w 14357512"/>
              <a:gd name="connsiteY1511" fmla="*/ 572950 h 6962670"/>
              <a:gd name="connsiteX1512" fmla="*/ 1919368 w 14357512"/>
              <a:gd name="connsiteY1512" fmla="*/ 556548 h 6962670"/>
              <a:gd name="connsiteX1513" fmla="*/ 1656893 w 14357512"/>
              <a:gd name="connsiteY1513" fmla="*/ 490925 h 6962670"/>
              <a:gd name="connsiteX1514" fmla="*/ 1328795 w 14357512"/>
              <a:gd name="connsiteY1514" fmla="*/ 425302 h 6962670"/>
              <a:gd name="connsiteX1515" fmla="*/ 1640473 w 14357512"/>
              <a:gd name="connsiteY1515" fmla="*/ 408900 h 6962670"/>
              <a:gd name="connsiteX1516" fmla="*/ 1919368 w 14357512"/>
              <a:gd name="connsiteY1516" fmla="*/ 392499 h 6962670"/>
              <a:gd name="connsiteX1517" fmla="*/ 1853745 w 14357512"/>
              <a:gd name="connsiteY1517" fmla="*/ 359679 h 6962670"/>
              <a:gd name="connsiteX1518" fmla="*/ 1804522 w 14357512"/>
              <a:gd name="connsiteY1518" fmla="*/ 310475 h 6962670"/>
              <a:gd name="connsiteX1519" fmla="*/ 1624071 w 14357512"/>
              <a:gd name="connsiteY1519" fmla="*/ 277653 h 6962670"/>
              <a:gd name="connsiteX1520" fmla="*/ 1640473 w 14357512"/>
              <a:gd name="connsiteY1520" fmla="*/ 244851 h 6962670"/>
              <a:gd name="connsiteX1521" fmla="*/ 1853745 w 14357512"/>
              <a:gd name="connsiteY1521" fmla="*/ 244851 h 6962670"/>
              <a:gd name="connsiteX1522" fmla="*/ 2657589 w 14357512"/>
              <a:gd name="connsiteY1522" fmla="*/ 179227 h 6962670"/>
              <a:gd name="connsiteX1523" fmla="*/ 2952886 w 14357512"/>
              <a:gd name="connsiteY1523" fmla="*/ 130025 h 6962670"/>
              <a:gd name="connsiteX1524" fmla="*/ 2772414 w 14357512"/>
              <a:gd name="connsiteY1524" fmla="*/ 97204 h 6962670"/>
              <a:gd name="connsiteX1525" fmla="*/ 2526343 w 14357512"/>
              <a:gd name="connsiteY1525" fmla="*/ 80802 h 6962670"/>
              <a:gd name="connsiteX1526" fmla="*/ 2805237 w 14357512"/>
              <a:gd name="connsiteY1526" fmla="*/ 80802 h 6962670"/>
              <a:gd name="connsiteX1527" fmla="*/ 3084113 w 14357512"/>
              <a:gd name="connsiteY1527" fmla="*/ 48001 h 6962670"/>
              <a:gd name="connsiteX1528" fmla="*/ 3088211 w 14357512"/>
              <a:gd name="connsiteY1528" fmla="*/ 19286 h 6962670"/>
              <a:gd name="connsiteX1529" fmla="*/ 2916397 w 14357512"/>
              <a:gd name="connsiteY1529" fmla="*/ 0 h 6962670"/>
              <a:gd name="connsiteX1530" fmla="*/ 2934743 w 14357512"/>
              <a:gd name="connsiteY1530" fmla="*/ 0 h 6962670"/>
              <a:gd name="connsiteX1531" fmla="*/ 2969279 w 14357512"/>
              <a:gd name="connsiteY1531" fmla="*/ 2876 h 6962670"/>
              <a:gd name="connsiteX1532" fmla="*/ 2985685 w 14357512"/>
              <a:gd name="connsiteY1532" fmla="*/ 15178 h 6962670"/>
              <a:gd name="connsiteX1533" fmla="*/ 2870842 w 14357512"/>
              <a:gd name="connsiteY1533" fmla="*/ 15178 h 6962670"/>
              <a:gd name="connsiteX1534" fmla="*/ 2623546 w 14357512"/>
              <a:gd name="connsiteY1534" fmla="*/ 0 h 6962670"/>
              <a:gd name="connsiteX1535" fmla="*/ 2676437 w 14357512"/>
              <a:gd name="connsiteY1535" fmla="*/ 0 h 6962670"/>
              <a:gd name="connsiteX1536" fmla="*/ 2682195 w 14357512"/>
              <a:gd name="connsiteY1536" fmla="*/ 2876 h 6962670"/>
              <a:gd name="connsiteX1537" fmla="*/ 2673990 w 14357512"/>
              <a:gd name="connsiteY1537" fmla="*/ 15178 h 6962670"/>
              <a:gd name="connsiteX1538" fmla="*/ 2608365 w 14357512"/>
              <a:gd name="connsiteY1538" fmla="*/ 15178 h 69626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</a:cxnLst>
            <a:rect l="l" t="t" r="r" b="b"/>
            <a:pathLst>
              <a:path w="14357512" h="6962670">
                <a:moveTo>
                  <a:pt x="10827223" y="6938064"/>
                </a:moveTo>
                <a:cubicBezTo>
                  <a:pt x="10860043" y="6938064"/>
                  <a:pt x="10870964" y="6943525"/>
                  <a:pt x="10860043" y="6954465"/>
                </a:cubicBezTo>
                <a:cubicBezTo>
                  <a:pt x="10849103" y="6965405"/>
                  <a:pt x="10835441" y="6965405"/>
                  <a:pt x="10819021" y="6954465"/>
                </a:cubicBezTo>
                <a:cubicBezTo>
                  <a:pt x="10802620" y="6943525"/>
                  <a:pt x="10805360" y="6938064"/>
                  <a:pt x="10827223" y="6938064"/>
                </a:cubicBezTo>
                <a:close/>
                <a:moveTo>
                  <a:pt x="9957773" y="6938064"/>
                </a:moveTo>
                <a:cubicBezTo>
                  <a:pt x="9979636" y="6938064"/>
                  <a:pt x="9996036" y="6943525"/>
                  <a:pt x="10006976" y="6954465"/>
                </a:cubicBezTo>
                <a:lnTo>
                  <a:pt x="9924953" y="6954465"/>
                </a:lnTo>
                <a:cubicBezTo>
                  <a:pt x="9924953" y="6954465"/>
                  <a:pt x="9935893" y="6948985"/>
                  <a:pt x="9957773" y="6938064"/>
                </a:cubicBezTo>
                <a:close/>
                <a:moveTo>
                  <a:pt x="11745913" y="6872441"/>
                </a:moveTo>
                <a:cubicBezTo>
                  <a:pt x="11756833" y="6872441"/>
                  <a:pt x="11767774" y="6872441"/>
                  <a:pt x="11778714" y="6872441"/>
                </a:cubicBezTo>
                <a:cubicBezTo>
                  <a:pt x="11789654" y="6872441"/>
                  <a:pt x="11789654" y="6877901"/>
                  <a:pt x="11778714" y="6888842"/>
                </a:cubicBezTo>
                <a:cubicBezTo>
                  <a:pt x="11767774" y="6899782"/>
                  <a:pt x="11754112" y="6899782"/>
                  <a:pt x="11737711" y="6888842"/>
                </a:cubicBezTo>
                <a:cubicBezTo>
                  <a:pt x="11721291" y="6877901"/>
                  <a:pt x="11724031" y="6872441"/>
                  <a:pt x="11745913" y="6872441"/>
                </a:cubicBezTo>
                <a:close/>
                <a:moveTo>
                  <a:pt x="11565442" y="6839619"/>
                </a:moveTo>
                <a:cubicBezTo>
                  <a:pt x="11598263" y="6839619"/>
                  <a:pt x="11614665" y="6845099"/>
                  <a:pt x="11614665" y="6856039"/>
                </a:cubicBezTo>
                <a:lnTo>
                  <a:pt x="11598263" y="6872441"/>
                </a:lnTo>
                <a:cubicBezTo>
                  <a:pt x="11576382" y="6894302"/>
                  <a:pt x="11505299" y="6905242"/>
                  <a:pt x="11384993" y="6905242"/>
                </a:cubicBezTo>
                <a:cubicBezTo>
                  <a:pt x="11363131" y="6905242"/>
                  <a:pt x="11330310" y="6907982"/>
                  <a:pt x="11286567" y="6913442"/>
                </a:cubicBezTo>
                <a:cubicBezTo>
                  <a:pt x="11242824" y="6918922"/>
                  <a:pt x="11207282" y="6924384"/>
                  <a:pt x="11179941" y="6929844"/>
                </a:cubicBezTo>
                <a:cubicBezTo>
                  <a:pt x="11152580" y="6935324"/>
                  <a:pt x="11133458" y="6938064"/>
                  <a:pt x="11122518" y="6938064"/>
                </a:cubicBezTo>
                <a:lnTo>
                  <a:pt x="11122518" y="6921644"/>
                </a:lnTo>
                <a:cubicBezTo>
                  <a:pt x="11177201" y="6866961"/>
                  <a:pt x="11324850" y="6839619"/>
                  <a:pt x="11565442" y="6839619"/>
                </a:cubicBezTo>
                <a:close/>
                <a:moveTo>
                  <a:pt x="9203152" y="6741193"/>
                </a:moveTo>
                <a:cubicBezTo>
                  <a:pt x="9246895" y="6741193"/>
                  <a:pt x="9268775" y="6746673"/>
                  <a:pt x="9268775" y="6757595"/>
                </a:cubicBezTo>
                <a:lnTo>
                  <a:pt x="9137529" y="6757595"/>
                </a:lnTo>
                <a:close/>
                <a:moveTo>
                  <a:pt x="11155321" y="6716592"/>
                </a:moveTo>
                <a:cubicBezTo>
                  <a:pt x="11166261" y="6716592"/>
                  <a:pt x="11171741" y="6724793"/>
                  <a:pt x="11171741" y="6741193"/>
                </a:cubicBezTo>
                <a:cubicBezTo>
                  <a:pt x="11171741" y="6752133"/>
                  <a:pt x="11155339" y="6757595"/>
                  <a:pt x="11122518" y="6757595"/>
                </a:cubicBezTo>
                <a:lnTo>
                  <a:pt x="11106118" y="6741193"/>
                </a:lnTo>
                <a:cubicBezTo>
                  <a:pt x="11127978" y="6724793"/>
                  <a:pt x="11144399" y="6716592"/>
                  <a:pt x="11155321" y="6716592"/>
                </a:cubicBezTo>
                <a:close/>
                <a:moveTo>
                  <a:pt x="9531250" y="6593545"/>
                </a:moveTo>
                <a:cubicBezTo>
                  <a:pt x="9542170" y="6593545"/>
                  <a:pt x="9553110" y="6599025"/>
                  <a:pt x="9564052" y="6609967"/>
                </a:cubicBezTo>
                <a:cubicBezTo>
                  <a:pt x="9531250" y="6642767"/>
                  <a:pt x="9509369" y="6648228"/>
                  <a:pt x="9498427" y="6626367"/>
                </a:cubicBezTo>
                <a:cubicBezTo>
                  <a:pt x="9498427" y="6604487"/>
                  <a:pt x="9509369" y="6593545"/>
                  <a:pt x="9531250" y="6593545"/>
                </a:cubicBezTo>
                <a:close/>
                <a:moveTo>
                  <a:pt x="11302967" y="6544342"/>
                </a:moveTo>
                <a:lnTo>
                  <a:pt x="11483437" y="6560744"/>
                </a:lnTo>
                <a:lnTo>
                  <a:pt x="11450616" y="6577144"/>
                </a:lnTo>
                <a:cubicBezTo>
                  <a:pt x="11406873" y="6599025"/>
                  <a:pt x="11384993" y="6615427"/>
                  <a:pt x="11384993" y="6626367"/>
                </a:cubicBezTo>
                <a:cubicBezTo>
                  <a:pt x="11384993" y="6648228"/>
                  <a:pt x="11363131" y="6659170"/>
                  <a:pt x="11319390" y="6659170"/>
                </a:cubicBezTo>
                <a:cubicBezTo>
                  <a:pt x="11275627" y="6659170"/>
                  <a:pt x="11253765" y="6642767"/>
                  <a:pt x="11253765" y="6609967"/>
                </a:cubicBezTo>
                <a:cubicBezTo>
                  <a:pt x="11253765" y="6588084"/>
                  <a:pt x="11264687" y="6577144"/>
                  <a:pt x="11286567" y="6577144"/>
                </a:cubicBezTo>
                <a:cubicBezTo>
                  <a:pt x="11319390" y="6577144"/>
                  <a:pt x="11324850" y="6566204"/>
                  <a:pt x="11302967" y="6544342"/>
                </a:cubicBezTo>
                <a:close/>
                <a:moveTo>
                  <a:pt x="9859348" y="6544342"/>
                </a:moveTo>
                <a:cubicBezTo>
                  <a:pt x="9859348" y="6555282"/>
                  <a:pt x="9848387" y="6566204"/>
                  <a:pt x="9826527" y="6577144"/>
                </a:cubicBezTo>
                <a:cubicBezTo>
                  <a:pt x="9760902" y="6609967"/>
                  <a:pt x="9722621" y="6626367"/>
                  <a:pt x="9711699" y="6626367"/>
                </a:cubicBezTo>
                <a:cubicBezTo>
                  <a:pt x="9667938" y="6626367"/>
                  <a:pt x="9684358" y="6609967"/>
                  <a:pt x="9760902" y="6577144"/>
                </a:cubicBezTo>
                <a:close/>
                <a:moveTo>
                  <a:pt x="11565442" y="6511521"/>
                </a:moveTo>
                <a:lnTo>
                  <a:pt x="11598263" y="6560744"/>
                </a:lnTo>
                <a:lnTo>
                  <a:pt x="11581863" y="6577144"/>
                </a:lnTo>
                <a:cubicBezTo>
                  <a:pt x="11570922" y="6577144"/>
                  <a:pt x="11565442" y="6566204"/>
                  <a:pt x="11565442" y="6544342"/>
                </a:cubicBezTo>
                <a:close/>
                <a:moveTo>
                  <a:pt x="11795114" y="6495121"/>
                </a:moveTo>
                <a:cubicBezTo>
                  <a:pt x="11827937" y="6527941"/>
                  <a:pt x="11811516" y="6544342"/>
                  <a:pt x="11745913" y="6544342"/>
                </a:cubicBezTo>
                <a:cubicBezTo>
                  <a:pt x="11702150" y="6555282"/>
                  <a:pt x="11674808" y="6555282"/>
                  <a:pt x="11663888" y="6544342"/>
                </a:cubicBezTo>
                <a:lnTo>
                  <a:pt x="11729493" y="6511521"/>
                </a:lnTo>
                <a:close/>
                <a:moveTo>
                  <a:pt x="6466800" y="6428404"/>
                </a:moveTo>
                <a:cubicBezTo>
                  <a:pt x="6483865" y="6428404"/>
                  <a:pt x="6489549" y="6431249"/>
                  <a:pt x="6483865" y="6436941"/>
                </a:cubicBezTo>
                <a:cubicBezTo>
                  <a:pt x="6478174" y="6442623"/>
                  <a:pt x="6471068" y="6442623"/>
                  <a:pt x="6462539" y="6436941"/>
                </a:cubicBezTo>
                <a:cubicBezTo>
                  <a:pt x="6454012" y="6431249"/>
                  <a:pt x="6455434" y="6428404"/>
                  <a:pt x="6466800" y="6428404"/>
                </a:cubicBezTo>
                <a:close/>
                <a:moveTo>
                  <a:pt x="9564052" y="6413095"/>
                </a:moveTo>
                <a:lnTo>
                  <a:pt x="9580453" y="6413095"/>
                </a:lnTo>
                <a:lnTo>
                  <a:pt x="9580453" y="6429496"/>
                </a:lnTo>
                <a:cubicBezTo>
                  <a:pt x="9569512" y="6429496"/>
                  <a:pt x="9564052" y="6424036"/>
                  <a:pt x="9564052" y="6413095"/>
                </a:cubicBezTo>
                <a:close/>
                <a:moveTo>
                  <a:pt x="9777324" y="6347472"/>
                </a:moveTo>
                <a:cubicBezTo>
                  <a:pt x="9821065" y="6347472"/>
                  <a:pt x="9842927" y="6358412"/>
                  <a:pt x="9842927" y="6380293"/>
                </a:cubicBezTo>
                <a:cubicBezTo>
                  <a:pt x="9842927" y="6402155"/>
                  <a:pt x="9826527" y="6413095"/>
                  <a:pt x="9793724" y="6413095"/>
                </a:cubicBezTo>
                <a:cubicBezTo>
                  <a:pt x="9771844" y="6413095"/>
                  <a:pt x="9755442" y="6402155"/>
                  <a:pt x="9744502" y="6380293"/>
                </a:cubicBezTo>
                <a:cubicBezTo>
                  <a:pt x="9733561" y="6369353"/>
                  <a:pt x="9733561" y="6363892"/>
                  <a:pt x="9744502" y="6363892"/>
                </a:cubicBezTo>
                <a:close/>
                <a:moveTo>
                  <a:pt x="5673497" y="6308986"/>
                </a:moveTo>
                <a:cubicBezTo>
                  <a:pt x="5673497" y="6314668"/>
                  <a:pt x="5670651" y="6323205"/>
                  <a:pt x="5664967" y="6334571"/>
                </a:cubicBezTo>
                <a:cubicBezTo>
                  <a:pt x="5659277" y="6340262"/>
                  <a:pt x="5656437" y="6340262"/>
                  <a:pt x="5656437" y="6334571"/>
                </a:cubicBezTo>
                <a:close/>
                <a:moveTo>
                  <a:pt x="12402109" y="6298269"/>
                </a:moveTo>
                <a:cubicBezTo>
                  <a:pt x="12413029" y="6298269"/>
                  <a:pt x="12418509" y="6303729"/>
                  <a:pt x="12418509" y="6314670"/>
                </a:cubicBezTo>
                <a:lnTo>
                  <a:pt x="12402109" y="6314670"/>
                </a:lnTo>
                <a:lnTo>
                  <a:pt x="12385709" y="6314670"/>
                </a:lnTo>
                <a:cubicBezTo>
                  <a:pt x="12385709" y="6303729"/>
                  <a:pt x="12391169" y="6298269"/>
                  <a:pt x="12402109" y="6298269"/>
                </a:cubicBezTo>
                <a:close/>
                <a:moveTo>
                  <a:pt x="10121822" y="6216244"/>
                </a:moveTo>
                <a:cubicBezTo>
                  <a:pt x="10099942" y="6216244"/>
                  <a:pt x="10089002" y="6221704"/>
                  <a:pt x="10089002" y="6232646"/>
                </a:cubicBezTo>
                <a:cubicBezTo>
                  <a:pt x="10089002" y="6254526"/>
                  <a:pt x="10099942" y="6265447"/>
                  <a:pt x="10121822" y="6265447"/>
                </a:cubicBezTo>
                <a:cubicBezTo>
                  <a:pt x="10132763" y="6265447"/>
                  <a:pt x="10138223" y="6254526"/>
                  <a:pt x="10138223" y="6232646"/>
                </a:cubicBezTo>
                <a:cubicBezTo>
                  <a:pt x="10138223" y="6221704"/>
                  <a:pt x="10132763" y="6216244"/>
                  <a:pt x="10121822" y="6216244"/>
                </a:cubicBezTo>
                <a:close/>
                <a:moveTo>
                  <a:pt x="9613273" y="6216244"/>
                </a:moveTo>
                <a:cubicBezTo>
                  <a:pt x="9646076" y="6216244"/>
                  <a:pt x="9662478" y="6221704"/>
                  <a:pt x="9662478" y="6232646"/>
                </a:cubicBezTo>
                <a:cubicBezTo>
                  <a:pt x="9662478" y="6254526"/>
                  <a:pt x="9646076" y="6265447"/>
                  <a:pt x="9613273" y="6265447"/>
                </a:cubicBezTo>
                <a:cubicBezTo>
                  <a:pt x="9580453" y="6265447"/>
                  <a:pt x="9564052" y="6254526"/>
                  <a:pt x="9564052" y="6232646"/>
                </a:cubicBezTo>
                <a:cubicBezTo>
                  <a:pt x="9564052" y="6221704"/>
                  <a:pt x="9580453" y="6216244"/>
                  <a:pt x="9613273" y="6216244"/>
                </a:cubicBezTo>
                <a:close/>
                <a:moveTo>
                  <a:pt x="5025206" y="6181029"/>
                </a:moveTo>
                <a:cubicBezTo>
                  <a:pt x="5030888" y="6181029"/>
                  <a:pt x="5033735" y="6183876"/>
                  <a:pt x="5033735" y="6189558"/>
                </a:cubicBezTo>
                <a:cubicBezTo>
                  <a:pt x="5033735" y="6195250"/>
                  <a:pt x="5030888" y="6198095"/>
                  <a:pt x="5025206" y="6198095"/>
                </a:cubicBezTo>
                <a:cubicBezTo>
                  <a:pt x="5019512" y="6198095"/>
                  <a:pt x="5016677" y="6195250"/>
                  <a:pt x="5016677" y="6189558"/>
                </a:cubicBezTo>
                <a:cubicBezTo>
                  <a:pt x="5016677" y="6183876"/>
                  <a:pt x="5019512" y="6181029"/>
                  <a:pt x="5025206" y="6181029"/>
                </a:cubicBezTo>
                <a:close/>
                <a:moveTo>
                  <a:pt x="9006280" y="6150621"/>
                </a:moveTo>
                <a:lnTo>
                  <a:pt x="9039103" y="6167021"/>
                </a:lnTo>
                <a:lnTo>
                  <a:pt x="8989880" y="6199843"/>
                </a:lnTo>
                <a:lnTo>
                  <a:pt x="8973478" y="6183423"/>
                </a:lnTo>
                <a:cubicBezTo>
                  <a:pt x="8973478" y="6161561"/>
                  <a:pt x="8984400" y="6150621"/>
                  <a:pt x="9006280" y="6150621"/>
                </a:cubicBezTo>
                <a:close/>
                <a:moveTo>
                  <a:pt x="9153805" y="6121320"/>
                </a:moveTo>
                <a:cubicBezTo>
                  <a:pt x="9159496" y="6121320"/>
                  <a:pt x="9162343" y="6124165"/>
                  <a:pt x="9162343" y="6129849"/>
                </a:cubicBezTo>
                <a:cubicBezTo>
                  <a:pt x="9162343" y="6135539"/>
                  <a:pt x="9159496" y="6138378"/>
                  <a:pt x="9153805" y="6138378"/>
                </a:cubicBezTo>
                <a:cubicBezTo>
                  <a:pt x="9148122" y="6138378"/>
                  <a:pt x="9145276" y="6135539"/>
                  <a:pt x="9145276" y="6129849"/>
                </a:cubicBezTo>
                <a:cubicBezTo>
                  <a:pt x="9145276" y="6124165"/>
                  <a:pt x="9148122" y="6121320"/>
                  <a:pt x="9153805" y="6121320"/>
                </a:cubicBezTo>
                <a:close/>
                <a:moveTo>
                  <a:pt x="3658284" y="6101398"/>
                </a:moveTo>
                <a:cubicBezTo>
                  <a:pt x="3691087" y="6101398"/>
                  <a:pt x="3712967" y="6106878"/>
                  <a:pt x="3723910" y="6117818"/>
                </a:cubicBezTo>
                <a:lnTo>
                  <a:pt x="3609060" y="6117818"/>
                </a:lnTo>
                <a:cubicBezTo>
                  <a:pt x="3609060" y="6106878"/>
                  <a:pt x="3625484" y="6101398"/>
                  <a:pt x="3658284" y="6101398"/>
                </a:cubicBezTo>
                <a:close/>
                <a:moveTo>
                  <a:pt x="3412211" y="6101398"/>
                </a:moveTo>
                <a:cubicBezTo>
                  <a:pt x="3423151" y="6101398"/>
                  <a:pt x="3428612" y="6106878"/>
                  <a:pt x="3428612" y="6117818"/>
                </a:cubicBezTo>
                <a:cubicBezTo>
                  <a:pt x="3428612" y="6128740"/>
                  <a:pt x="3423151" y="6134220"/>
                  <a:pt x="3412211" y="6134220"/>
                </a:cubicBezTo>
                <a:cubicBezTo>
                  <a:pt x="3401270" y="6134220"/>
                  <a:pt x="3395809" y="6128740"/>
                  <a:pt x="3395809" y="6117818"/>
                </a:cubicBezTo>
                <a:cubicBezTo>
                  <a:pt x="3395809" y="6106878"/>
                  <a:pt x="3401270" y="6101398"/>
                  <a:pt x="3412211" y="6101398"/>
                </a:cubicBezTo>
                <a:close/>
                <a:moveTo>
                  <a:pt x="5306704" y="6087196"/>
                </a:moveTo>
                <a:cubicBezTo>
                  <a:pt x="5323760" y="6087196"/>
                  <a:pt x="5332290" y="6092889"/>
                  <a:pt x="5332290" y="6104263"/>
                </a:cubicBezTo>
                <a:cubicBezTo>
                  <a:pt x="5332290" y="6115637"/>
                  <a:pt x="5326606" y="6121320"/>
                  <a:pt x="5315230" y="6121320"/>
                </a:cubicBezTo>
                <a:cubicBezTo>
                  <a:pt x="5303856" y="6121320"/>
                  <a:pt x="5269733" y="6135539"/>
                  <a:pt x="5212870" y="6163972"/>
                </a:cubicBezTo>
                <a:cubicBezTo>
                  <a:pt x="5110507" y="6209470"/>
                  <a:pt x="5053636" y="6223681"/>
                  <a:pt x="5042262" y="6206624"/>
                </a:cubicBezTo>
                <a:cubicBezTo>
                  <a:pt x="5065011" y="6195250"/>
                  <a:pt x="5070694" y="6183876"/>
                  <a:pt x="5059329" y="6172501"/>
                </a:cubicBezTo>
                <a:cubicBezTo>
                  <a:pt x="5178747" y="6115637"/>
                  <a:pt x="5261207" y="6087196"/>
                  <a:pt x="5306704" y="6087196"/>
                </a:cubicBezTo>
                <a:close/>
                <a:moveTo>
                  <a:pt x="4462209" y="5993364"/>
                </a:moveTo>
                <a:cubicBezTo>
                  <a:pt x="4479276" y="5993364"/>
                  <a:pt x="4487804" y="5999055"/>
                  <a:pt x="4487804" y="6010429"/>
                </a:cubicBezTo>
                <a:cubicBezTo>
                  <a:pt x="4487804" y="6016113"/>
                  <a:pt x="4482121" y="6018958"/>
                  <a:pt x="4470746" y="6018958"/>
                </a:cubicBezTo>
                <a:lnTo>
                  <a:pt x="4445152" y="6001902"/>
                </a:lnTo>
                <a:cubicBezTo>
                  <a:pt x="4445152" y="5996209"/>
                  <a:pt x="4450835" y="5993364"/>
                  <a:pt x="4462209" y="5993364"/>
                </a:cubicBezTo>
                <a:close/>
                <a:moveTo>
                  <a:pt x="5170220" y="5976306"/>
                </a:moveTo>
                <a:cubicBezTo>
                  <a:pt x="5175901" y="5976306"/>
                  <a:pt x="5178747" y="5979153"/>
                  <a:pt x="5178747" y="5984835"/>
                </a:cubicBezTo>
                <a:cubicBezTo>
                  <a:pt x="5178747" y="5990527"/>
                  <a:pt x="5175901" y="5993364"/>
                  <a:pt x="5170220" y="5993364"/>
                </a:cubicBezTo>
                <a:cubicBezTo>
                  <a:pt x="5164527" y="5993364"/>
                  <a:pt x="5161689" y="5990527"/>
                  <a:pt x="5161689" y="5984835"/>
                </a:cubicBezTo>
                <a:cubicBezTo>
                  <a:pt x="5161689" y="5979153"/>
                  <a:pt x="5164527" y="5976306"/>
                  <a:pt x="5170220" y="5976306"/>
                </a:cubicBezTo>
                <a:close/>
                <a:moveTo>
                  <a:pt x="4562144" y="5968991"/>
                </a:moveTo>
                <a:lnTo>
                  <a:pt x="4530458" y="5993364"/>
                </a:lnTo>
                <a:cubicBezTo>
                  <a:pt x="4513390" y="5993364"/>
                  <a:pt x="4513390" y="5990527"/>
                  <a:pt x="4530458" y="5984835"/>
                </a:cubicBezTo>
                <a:close/>
                <a:moveTo>
                  <a:pt x="4567409" y="5964940"/>
                </a:moveTo>
                <a:lnTo>
                  <a:pt x="4564570" y="5967778"/>
                </a:lnTo>
                <a:lnTo>
                  <a:pt x="4562144" y="5968991"/>
                </a:lnTo>
                <a:close/>
                <a:moveTo>
                  <a:pt x="4445152" y="5959249"/>
                </a:moveTo>
                <a:cubicBezTo>
                  <a:pt x="4450835" y="5959249"/>
                  <a:pt x="4453682" y="5962086"/>
                  <a:pt x="4453682" y="5967778"/>
                </a:cubicBezTo>
                <a:cubicBezTo>
                  <a:pt x="4453682" y="5973461"/>
                  <a:pt x="4450835" y="5976306"/>
                  <a:pt x="4445152" y="5976306"/>
                </a:cubicBezTo>
                <a:lnTo>
                  <a:pt x="4445152" y="5967778"/>
                </a:lnTo>
                <a:close/>
                <a:moveTo>
                  <a:pt x="5767328" y="5933655"/>
                </a:moveTo>
                <a:cubicBezTo>
                  <a:pt x="5767328" y="5939346"/>
                  <a:pt x="5764484" y="5945030"/>
                  <a:pt x="5758800" y="5950712"/>
                </a:cubicBezTo>
                <a:lnTo>
                  <a:pt x="5750272" y="5950712"/>
                </a:lnTo>
                <a:close/>
                <a:moveTo>
                  <a:pt x="4641346" y="5908068"/>
                </a:moveTo>
                <a:lnTo>
                  <a:pt x="4567409" y="5964940"/>
                </a:lnTo>
                <a:lnTo>
                  <a:pt x="4607222" y="5925126"/>
                </a:lnTo>
                <a:cubicBezTo>
                  <a:pt x="4612915" y="5919434"/>
                  <a:pt x="4618596" y="5916597"/>
                  <a:pt x="4624289" y="5916597"/>
                </a:cubicBezTo>
                <a:cubicBezTo>
                  <a:pt x="4635663" y="5910915"/>
                  <a:pt x="4641346" y="5908068"/>
                  <a:pt x="4641346" y="5908068"/>
                </a:cubicBezTo>
                <a:close/>
                <a:moveTo>
                  <a:pt x="4541117" y="5891003"/>
                </a:moveTo>
                <a:cubicBezTo>
                  <a:pt x="4553916" y="5888158"/>
                  <a:pt x="4564570" y="5888158"/>
                  <a:pt x="4573107" y="5891003"/>
                </a:cubicBezTo>
                <a:cubicBezTo>
                  <a:pt x="4607222" y="5908068"/>
                  <a:pt x="4604385" y="5916597"/>
                  <a:pt x="4564570" y="5916597"/>
                </a:cubicBezTo>
                <a:cubicBezTo>
                  <a:pt x="4524764" y="5916597"/>
                  <a:pt x="4499178" y="5919434"/>
                  <a:pt x="4487804" y="5925126"/>
                </a:cubicBezTo>
                <a:lnTo>
                  <a:pt x="4470746" y="5925126"/>
                </a:lnTo>
                <a:cubicBezTo>
                  <a:pt x="4470746" y="5919434"/>
                  <a:pt x="4479276" y="5913752"/>
                  <a:pt x="4496332" y="5908068"/>
                </a:cubicBezTo>
                <a:cubicBezTo>
                  <a:pt x="4513390" y="5899540"/>
                  <a:pt x="4528321" y="5893848"/>
                  <a:pt x="4541117" y="5891003"/>
                </a:cubicBezTo>
                <a:close/>
                <a:moveTo>
                  <a:pt x="4372034" y="5853230"/>
                </a:moveTo>
                <a:lnTo>
                  <a:pt x="4345645" y="5893831"/>
                </a:lnTo>
                <a:lnTo>
                  <a:pt x="4359849" y="5865417"/>
                </a:lnTo>
                <a:close/>
                <a:moveTo>
                  <a:pt x="12664582" y="5822523"/>
                </a:moveTo>
                <a:cubicBezTo>
                  <a:pt x="12708326" y="5822523"/>
                  <a:pt x="12730207" y="5833463"/>
                  <a:pt x="12730207" y="5855325"/>
                </a:cubicBezTo>
                <a:cubicBezTo>
                  <a:pt x="12730207" y="5866265"/>
                  <a:pt x="12708326" y="5871745"/>
                  <a:pt x="12664582" y="5871745"/>
                </a:cubicBezTo>
                <a:cubicBezTo>
                  <a:pt x="12631761" y="5871745"/>
                  <a:pt x="12615361" y="5866265"/>
                  <a:pt x="12615361" y="5855325"/>
                </a:cubicBezTo>
                <a:cubicBezTo>
                  <a:pt x="12615361" y="5833463"/>
                  <a:pt x="12631761" y="5822523"/>
                  <a:pt x="12664582" y="5822523"/>
                </a:cubicBezTo>
                <a:close/>
                <a:moveTo>
                  <a:pt x="2772414" y="5822523"/>
                </a:moveTo>
                <a:cubicBezTo>
                  <a:pt x="2816159" y="5822523"/>
                  <a:pt x="2821636" y="5838923"/>
                  <a:pt x="2788817" y="5871745"/>
                </a:cubicBezTo>
                <a:cubicBezTo>
                  <a:pt x="2777875" y="5882666"/>
                  <a:pt x="2766953" y="5882666"/>
                  <a:pt x="2756015" y="5871745"/>
                </a:cubicBezTo>
                <a:cubicBezTo>
                  <a:pt x="2756015" y="5849863"/>
                  <a:pt x="2761475" y="5833463"/>
                  <a:pt x="2772414" y="5822523"/>
                </a:cubicBezTo>
                <a:close/>
                <a:moveTo>
                  <a:pt x="12779410" y="5773300"/>
                </a:moveTo>
                <a:cubicBezTo>
                  <a:pt x="12790350" y="5773300"/>
                  <a:pt x="12801272" y="5773300"/>
                  <a:pt x="12812232" y="5773300"/>
                </a:cubicBezTo>
                <a:cubicBezTo>
                  <a:pt x="12801272" y="5784240"/>
                  <a:pt x="12790350" y="5789720"/>
                  <a:pt x="12779410" y="5789720"/>
                </a:cubicBezTo>
                <a:cubicBezTo>
                  <a:pt x="12768469" y="5778780"/>
                  <a:pt x="12768469" y="5773300"/>
                  <a:pt x="12779410" y="5773300"/>
                </a:cubicBezTo>
                <a:close/>
                <a:moveTo>
                  <a:pt x="2961067" y="5744588"/>
                </a:moveTo>
                <a:cubicBezTo>
                  <a:pt x="2977486" y="5741868"/>
                  <a:pt x="2996627" y="5762379"/>
                  <a:pt x="3018490" y="5806121"/>
                </a:cubicBezTo>
                <a:cubicBezTo>
                  <a:pt x="3029430" y="5838923"/>
                  <a:pt x="3067711" y="5855325"/>
                  <a:pt x="3133335" y="5855325"/>
                </a:cubicBezTo>
                <a:lnTo>
                  <a:pt x="3215359" y="5871745"/>
                </a:lnTo>
                <a:lnTo>
                  <a:pt x="3182539" y="5888146"/>
                </a:lnTo>
                <a:cubicBezTo>
                  <a:pt x="3149734" y="5899086"/>
                  <a:pt x="3114194" y="5904546"/>
                  <a:pt x="3075912" y="5904546"/>
                </a:cubicBezTo>
                <a:cubicBezTo>
                  <a:pt x="3037630" y="5904546"/>
                  <a:pt x="3002088" y="5896346"/>
                  <a:pt x="2969286" y="5879946"/>
                </a:cubicBezTo>
                <a:cubicBezTo>
                  <a:pt x="2936463" y="5863525"/>
                  <a:pt x="2920064" y="5844403"/>
                  <a:pt x="2920064" y="5822523"/>
                </a:cubicBezTo>
                <a:cubicBezTo>
                  <a:pt x="2931004" y="5773300"/>
                  <a:pt x="2944666" y="5747328"/>
                  <a:pt x="2961067" y="5744588"/>
                </a:cubicBezTo>
                <a:close/>
                <a:moveTo>
                  <a:pt x="3461435" y="5740497"/>
                </a:moveTo>
                <a:cubicBezTo>
                  <a:pt x="3472355" y="5740497"/>
                  <a:pt x="3477834" y="5745957"/>
                  <a:pt x="3477834" y="5756899"/>
                </a:cubicBezTo>
                <a:cubicBezTo>
                  <a:pt x="3477834" y="5767840"/>
                  <a:pt x="3472355" y="5773300"/>
                  <a:pt x="3461435" y="5773300"/>
                </a:cubicBezTo>
                <a:cubicBezTo>
                  <a:pt x="3450492" y="5773300"/>
                  <a:pt x="3445011" y="5767840"/>
                  <a:pt x="3445011" y="5756899"/>
                </a:cubicBezTo>
                <a:cubicBezTo>
                  <a:pt x="3445011" y="5745957"/>
                  <a:pt x="3450492" y="5740497"/>
                  <a:pt x="3461435" y="5740497"/>
                </a:cubicBezTo>
                <a:close/>
                <a:moveTo>
                  <a:pt x="4752235" y="5720403"/>
                </a:moveTo>
                <a:cubicBezTo>
                  <a:pt x="4740861" y="5720403"/>
                  <a:pt x="4728074" y="5721826"/>
                  <a:pt x="4713853" y="5724663"/>
                </a:cubicBezTo>
                <a:cubicBezTo>
                  <a:pt x="4699633" y="5727508"/>
                  <a:pt x="4692527" y="5731778"/>
                  <a:pt x="4692527" y="5737460"/>
                </a:cubicBezTo>
                <a:cubicBezTo>
                  <a:pt x="4681153" y="5754518"/>
                  <a:pt x="4686843" y="5760209"/>
                  <a:pt x="4709593" y="5754518"/>
                </a:cubicBezTo>
                <a:cubicBezTo>
                  <a:pt x="4658405" y="5788641"/>
                  <a:pt x="4627135" y="5814236"/>
                  <a:pt x="4615759" y="5831294"/>
                </a:cubicBezTo>
                <a:lnTo>
                  <a:pt x="4641346" y="5839821"/>
                </a:lnTo>
                <a:cubicBezTo>
                  <a:pt x="4652719" y="5839821"/>
                  <a:pt x="4666941" y="5834139"/>
                  <a:pt x="4683997" y="5822765"/>
                </a:cubicBezTo>
                <a:cubicBezTo>
                  <a:pt x="4740861" y="5794332"/>
                  <a:pt x="4769302" y="5763056"/>
                  <a:pt x="4769302" y="5728933"/>
                </a:cubicBezTo>
                <a:cubicBezTo>
                  <a:pt x="4769302" y="5723249"/>
                  <a:pt x="4763611" y="5720403"/>
                  <a:pt x="4752235" y="5720403"/>
                </a:cubicBezTo>
                <a:close/>
                <a:moveTo>
                  <a:pt x="3198958" y="5691274"/>
                </a:moveTo>
                <a:lnTo>
                  <a:pt x="3215359" y="5691274"/>
                </a:lnTo>
                <a:lnTo>
                  <a:pt x="3231760" y="5691274"/>
                </a:lnTo>
                <a:cubicBezTo>
                  <a:pt x="3231760" y="5702216"/>
                  <a:pt x="3226281" y="5707695"/>
                  <a:pt x="3215359" y="5707695"/>
                </a:cubicBezTo>
                <a:cubicBezTo>
                  <a:pt x="3204419" y="5707695"/>
                  <a:pt x="3198958" y="5702216"/>
                  <a:pt x="3198958" y="5691274"/>
                </a:cubicBezTo>
                <a:close/>
                <a:moveTo>
                  <a:pt x="3518837" y="5674874"/>
                </a:moveTo>
                <a:cubicBezTo>
                  <a:pt x="3546179" y="5674874"/>
                  <a:pt x="3570781" y="5680354"/>
                  <a:pt x="3592661" y="5691274"/>
                </a:cubicBezTo>
                <a:lnTo>
                  <a:pt x="3609060" y="5707695"/>
                </a:lnTo>
                <a:lnTo>
                  <a:pt x="3559861" y="5707695"/>
                </a:lnTo>
                <a:cubicBezTo>
                  <a:pt x="3505175" y="5707695"/>
                  <a:pt x="3477834" y="5702216"/>
                  <a:pt x="3477834" y="5691274"/>
                </a:cubicBezTo>
                <a:cubicBezTo>
                  <a:pt x="3477834" y="5680354"/>
                  <a:pt x="3491496" y="5674874"/>
                  <a:pt x="3518837" y="5674874"/>
                </a:cubicBezTo>
                <a:close/>
                <a:moveTo>
                  <a:pt x="2887252" y="5631814"/>
                </a:moveTo>
                <a:cubicBezTo>
                  <a:pt x="2898188" y="5630446"/>
                  <a:pt x="2909124" y="5631131"/>
                  <a:pt x="2920064" y="5633871"/>
                </a:cubicBezTo>
                <a:cubicBezTo>
                  <a:pt x="2941944" y="5639331"/>
                  <a:pt x="2972007" y="5644812"/>
                  <a:pt x="3010289" y="5650272"/>
                </a:cubicBezTo>
                <a:cubicBezTo>
                  <a:pt x="3048572" y="5655734"/>
                  <a:pt x="3073173" y="5658474"/>
                  <a:pt x="3084113" y="5658474"/>
                </a:cubicBezTo>
                <a:cubicBezTo>
                  <a:pt x="3105993" y="5658474"/>
                  <a:pt x="3111454" y="5663934"/>
                  <a:pt x="3100512" y="5674874"/>
                </a:cubicBezTo>
                <a:cubicBezTo>
                  <a:pt x="3089574" y="5685814"/>
                  <a:pt x="3062232" y="5691274"/>
                  <a:pt x="3018490" y="5691274"/>
                </a:cubicBezTo>
                <a:cubicBezTo>
                  <a:pt x="2974747" y="5691274"/>
                  <a:pt x="2936463" y="5685814"/>
                  <a:pt x="2903662" y="5674874"/>
                </a:cubicBezTo>
                <a:cubicBezTo>
                  <a:pt x="2870842" y="5663934"/>
                  <a:pt x="2854441" y="5653012"/>
                  <a:pt x="2854441" y="5642072"/>
                </a:cubicBezTo>
                <a:cubicBezTo>
                  <a:pt x="2865381" y="5636601"/>
                  <a:pt x="2876316" y="5633181"/>
                  <a:pt x="2887252" y="5631814"/>
                </a:cubicBezTo>
                <a:close/>
                <a:moveTo>
                  <a:pt x="3362989" y="5625671"/>
                </a:moveTo>
                <a:cubicBezTo>
                  <a:pt x="3406752" y="5636591"/>
                  <a:pt x="3428612" y="5658474"/>
                  <a:pt x="3428612" y="5691274"/>
                </a:cubicBezTo>
                <a:cubicBezTo>
                  <a:pt x="3406752" y="5713157"/>
                  <a:pt x="3379408" y="5707695"/>
                  <a:pt x="3346587" y="5674874"/>
                </a:cubicBezTo>
                <a:cubicBezTo>
                  <a:pt x="3313785" y="5642072"/>
                  <a:pt x="3319246" y="5625671"/>
                  <a:pt x="3362989" y="5625671"/>
                </a:cubicBezTo>
                <a:close/>
                <a:moveTo>
                  <a:pt x="3707506" y="5592849"/>
                </a:moveTo>
                <a:cubicBezTo>
                  <a:pt x="3740309" y="5592849"/>
                  <a:pt x="3762169" y="5598329"/>
                  <a:pt x="3773109" y="5609251"/>
                </a:cubicBezTo>
                <a:cubicBezTo>
                  <a:pt x="3784051" y="5620191"/>
                  <a:pt x="3767652" y="5636591"/>
                  <a:pt x="3723910" y="5658474"/>
                </a:cubicBezTo>
                <a:cubicBezTo>
                  <a:pt x="3658284" y="5680354"/>
                  <a:pt x="3625484" y="5669414"/>
                  <a:pt x="3625484" y="5625671"/>
                </a:cubicBezTo>
                <a:cubicBezTo>
                  <a:pt x="3625484" y="5603791"/>
                  <a:pt x="3652805" y="5592849"/>
                  <a:pt x="3707506" y="5592849"/>
                </a:cubicBezTo>
                <a:close/>
                <a:moveTo>
                  <a:pt x="3576260" y="5576448"/>
                </a:moveTo>
                <a:cubicBezTo>
                  <a:pt x="3587200" y="5576448"/>
                  <a:pt x="3592661" y="5581908"/>
                  <a:pt x="3592661" y="5592849"/>
                </a:cubicBezTo>
                <a:lnTo>
                  <a:pt x="3576260" y="5592849"/>
                </a:lnTo>
                <a:lnTo>
                  <a:pt x="3559861" y="5592849"/>
                </a:lnTo>
                <a:cubicBezTo>
                  <a:pt x="3559861" y="5581908"/>
                  <a:pt x="3565319" y="5576448"/>
                  <a:pt x="3576260" y="5576448"/>
                </a:cubicBezTo>
                <a:close/>
                <a:moveTo>
                  <a:pt x="2723212" y="5576448"/>
                </a:moveTo>
                <a:lnTo>
                  <a:pt x="2723212" y="5592849"/>
                </a:lnTo>
                <a:lnTo>
                  <a:pt x="2706793" y="5592849"/>
                </a:lnTo>
                <a:cubicBezTo>
                  <a:pt x="2706793" y="5581908"/>
                  <a:pt x="2712272" y="5576448"/>
                  <a:pt x="2723212" y="5576448"/>
                </a:cubicBezTo>
                <a:close/>
                <a:moveTo>
                  <a:pt x="2936463" y="5527225"/>
                </a:moveTo>
                <a:cubicBezTo>
                  <a:pt x="2958345" y="5527225"/>
                  <a:pt x="2974747" y="5532706"/>
                  <a:pt x="2985685" y="5543646"/>
                </a:cubicBezTo>
                <a:lnTo>
                  <a:pt x="2903662" y="5543646"/>
                </a:lnTo>
                <a:cubicBezTo>
                  <a:pt x="2903662" y="5543646"/>
                  <a:pt x="2914603" y="5538166"/>
                  <a:pt x="2936463" y="5527225"/>
                </a:cubicBezTo>
                <a:close/>
                <a:moveTo>
                  <a:pt x="12615361" y="5379597"/>
                </a:moveTo>
                <a:cubicBezTo>
                  <a:pt x="12582558" y="5379597"/>
                  <a:pt x="12560678" y="5385059"/>
                  <a:pt x="12549736" y="5395999"/>
                </a:cubicBezTo>
                <a:cubicBezTo>
                  <a:pt x="12560678" y="5406939"/>
                  <a:pt x="12582558" y="5417859"/>
                  <a:pt x="12615361" y="5428800"/>
                </a:cubicBezTo>
                <a:cubicBezTo>
                  <a:pt x="12637241" y="5428800"/>
                  <a:pt x="12659103" y="5423340"/>
                  <a:pt x="12680984" y="5412399"/>
                </a:cubicBezTo>
                <a:cubicBezTo>
                  <a:pt x="12670044" y="5401459"/>
                  <a:pt x="12648182" y="5390519"/>
                  <a:pt x="12615361" y="5379597"/>
                </a:cubicBezTo>
                <a:close/>
                <a:moveTo>
                  <a:pt x="2280267" y="5215548"/>
                </a:moveTo>
                <a:cubicBezTo>
                  <a:pt x="2291209" y="5215548"/>
                  <a:pt x="2302151" y="5215548"/>
                  <a:pt x="2313090" y="5215548"/>
                </a:cubicBezTo>
                <a:cubicBezTo>
                  <a:pt x="2324011" y="5215548"/>
                  <a:pt x="2324011" y="5221008"/>
                  <a:pt x="2313090" y="5231948"/>
                </a:cubicBezTo>
                <a:cubicBezTo>
                  <a:pt x="2302151" y="5242890"/>
                  <a:pt x="2288470" y="5242890"/>
                  <a:pt x="2272068" y="5231948"/>
                </a:cubicBezTo>
                <a:cubicBezTo>
                  <a:pt x="2255667" y="5221008"/>
                  <a:pt x="2258407" y="5215548"/>
                  <a:pt x="2280267" y="5215548"/>
                </a:cubicBezTo>
                <a:close/>
                <a:moveTo>
                  <a:pt x="1771720" y="5133524"/>
                </a:moveTo>
                <a:cubicBezTo>
                  <a:pt x="1804522" y="5133524"/>
                  <a:pt x="1815463" y="5138984"/>
                  <a:pt x="1804522" y="5149925"/>
                </a:cubicBezTo>
                <a:cubicBezTo>
                  <a:pt x="1793580" y="5160865"/>
                  <a:pt x="1779921" y="5160865"/>
                  <a:pt x="1763519" y="5149925"/>
                </a:cubicBezTo>
                <a:cubicBezTo>
                  <a:pt x="1747117" y="5138984"/>
                  <a:pt x="1749837" y="5133524"/>
                  <a:pt x="1771720" y="5133524"/>
                </a:cubicBezTo>
                <a:close/>
                <a:moveTo>
                  <a:pt x="2690392" y="5117102"/>
                </a:moveTo>
                <a:cubicBezTo>
                  <a:pt x="2766953" y="5128044"/>
                  <a:pt x="2821636" y="5171785"/>
                  <a:pt x="2854441" y="5248350"/>
                </a:cubicBezTo>
                <a:cubicBezTo>
                  <a:pt x="2854441" y="5270231"/>
                  <a:pt x="2862639" y="5292093"/>
                  <a:pt x="2879061" y="5313974"/>
                </a:cubicBezTo>
                <a:cubicBezTo>
                  <a:pt x="2895462" y="5335836"/>
                  <a:pt x="2914603" y="5346776"/>
                  <a:pt x="2936463" y="5346776"/>
                </a:cubicBezTo>
                <a:cubicBezTo>
                  <a:pt x="2958345" y="5346776"/>
                  <a:pt x="2974747" y="5335836"/>
                  <a:pt x="2985685" y="5313974"/>
                </a:cubicBezTo>
                <a:cubicBezTo>
                  <a:pt x="3029430" y="5248350"/>
                  <a:pt x="3078652" y="5253810"/>
                  <a:pt x="3133335" y="5330374"/>
                </a:cubicBezTo>
                <a:lnTo>
                  <a:pt x="3067711" y="5330374"/>
                </a:lnTo>
                <a:cubicBezTo>
                  <a:pt x="3034909" y="5330374"/>
                  <a:pt x="3018490" y="5335836"/>
                  <a:pt x="3018490" y="5346776"/>
                </a:cubicBezTo>
                <a:cubicBezTo>
                  <a:pt x="3029430" y="5368657"/>
                  <a:pt x="3023969" y="5379597"/>
                  <a:pt x="3002088" y="5379597"/>
                </a:cubicBezTo>
                <a:cubicBezTo>
                  <a:pt x="2870842" y="5379597"/>
                  <a:pt x="2761475" y="5341316"/>
                  <a:pt x="2673990" y="5264751"/>
                </a:cubicBezTo>
                <a:lnTo>
                  <a:pt x="2673990" y="5231948"/>
                </a:lnTo>
                <a:cubicBezTo>
                  <a:pt x="2663050" y="5210068"/>
                  <a:pt x="2657589" y="5193667"/>
                  <a:pt x="2657589" y="5182727"/>
                </a:cubicBezTo>
                <a:cubicBezTo>
                  <a:pt x="2657589" y="5149925"/>
                  <a:pt x="2668509" y="5128044"/>
                  <a:pt x="2690392" y="5117102"/>
                </a:cubicBezTo>
                <a:close/>
                <a:moveTo>
                  <a:pt x="1476424" y="4985876"/>
                </a:moveTo>
                <a:cubicBezTo>
                  <a:pt x="1487365" y="4985876"/>
                  <a:pt x="1498305" y="4985876"/>
                  <a:pt x="1509245" y="4985876"/>
                </a:cubicBezTo>
                <a:cubicBezTo>
                  <a:pt x="1520167" y="4985876"/>
                  <a:pt x="1520167" y="4991336"/>
                  <a:pt x="1509245" y="5002276"/>
                </a:cubicBezTo>
                <a:cubicBezTo>
                  <a:pt x="1498305" y="5013216"/>
                  <a:pt x="1484643" y="5013216"/>
                  <a:pt x="1468222" y="5002276"/>
                </a:cubicBezTo>
                <a:cubicBezTo>
                  <a:pt x="1451823" y="4991336"/>
                  <a:pt x="1454562" y="4985876"/>
                  <a:pt x="1476424" y="4985876"/>
                </a:cubicBezTo>
                <a:close/>
                <a:moveTo>
                  <a:pt x="1607671" y="4969474"/>
                </a:moveTo>
                <a:cubicBezTo>
                  <a:pt x="1629531" y="4969474"/>
                  <a:pt x="1640473" y="4974935"/>
                  <a:pt x="1640473" y="4985876"/>
                </a:cubicBezTo>
                <a:cubicBezTo>
                  <a:pt x="1640473" y="5007736"/>
                  <a:pt x="1629531" y="5018678"/>
                  <a:pt x="1607671" y="5018678"/>
                </a:cubicBezTo>
                <a:cubicBezTo>
                  <a:pt x="1585789" y="5018678"/>
                  <a:pt x="1574868" y="5007736"/>
                  <a:pt x="1574868" y="4985876"/>
                </a:cubicBezTo>
                <a:cubicBezTo>
                  <a:pt x="1574868" y="4974935"/>
                  <a:pt x="1585789" y="4969474"/>
                  <a:pt x="1607671" y="4969474"/>
                </a:cubicBezTo>
                <a:close/>
                <a:moveTo>
                  <a:pt x="1049899" y="4936653"/>
                </a:moveTo>
                <a:cubicBezTo>
                  <a:pt x="1060839" y="4936653"/>
                  <a:pt x="1066319" y="4942133"/>
                  <a:pt x="1066319" y="4953053"/>
                </a:cubicBezTo>
                <a:cubicBezTo>
                  <a:pt x="1066319" y="4963995"/>
                  <a:pt x="1060839" y="4969474"/>
                  <a:pt x="1049899" y="4969474"/>
                </a:cubicBezTo>
                <a:cubicBezTo>
                  <a:pt x="1038959" y="4969474"/>
                  <a:pt x="1033499" y="4963995"/>
                  <a:pt x="1033499" y="4953053"/>
                </a:cubicBezTo>
                <a:cubicBezTo>
                  <a:pt x="1033499" y="4942133"/>
                  <a:pt x="1038959" y="4936653"/>
                  <a:pt x="1049899" y="4936653"/>
                </a:cubicBezTo>
                <a:close/>
                <a:moveTo>
                  <a:pt x="2280267" y="4657778"/>
                </a:moveTo>
                <a:cubicBezTo>
                  <a:pt x="2291209" y="4657778"/>
                  <a:pt x="2302151" y="4657778"/>
                  <a:pt x="2313090" y="4657778"/>
                </a:cubicBezTo>
                <a:cubicBezTo>
                  <a:pt x="2324011" y="4657778"/>
                  <a:pt x="2324011" y="4663238"/>
                  <a:pt x="2313090" y="4674178"/>
                </a:cubicBezTo>
                <a:cubicBezTo>
                  <a:pt x="2302151" y="4674178"/>
                  <a:pt x="2291209" y="4668718"/>
                  <a:pt x="2280267" y="4657778"/>
                </a:cubicBezTo>
                <a:close/>
                <a:moveTo>
                  <a:pt x="2050615" y="4493729"/>
                </a:moveTo>
                <a:cubicBezTo>
                  <a:pt x="2083419" y="4493729"/>
                  <a:pt x="2094358" y="4499189"/>
                  <a:pt x="2083419" y="4510129"/>
                </a:cubicBezTo>
                <a:cubicBezTo>
                  <a:pt x="2072477" y="4521069"/>
                  <a:pt x="2058816" y="4521069"/>
                  <a:pt x="2042395" y="4510129"/>
                </a:cubicBezTo>
                <a:cubicBezTo>
                  <a:pt x="2025994" y="4499189"/>
                  <a:pt x="2028734" y="4493729"/>
                  <a:pt x="2050615" y="4493729"/>
                </a:cubicBezTo>
                <a:close/>
                <a:moveTo>
                  <a:pt x="12619472" y="4358390"/>
                </a:moveTo>
                <a:cubicBezTo>
                  <a:pt x="12600330" y="4355650"/>
                  <a:pt x="12577078" y="4362481"/>
                  <a:pt x="12549736" y="4378881"/>
                </a:cubicBezTo>
                <a:cubicBezTo>
                  <a:pt x="12560678" y="4389821"/>
                  <a:pt x="12577078" y="4400763"/>
                  <a:pt x="12598960" y="4411703"/>
                </a:cubicBezTo>
                <a:lnTo>
                  <a:pt x="12664582" y="4395302"/>
                </a:lnTo>
                <a:cubicBezTo>
                  <a:pt x="12653642" y="4373421"/>
                  <a:pt x="12638592" y="4361110"/>
                  <a:pt x="12619472" y="4358390"/>
                </a:cubicBezTo>
                <a:close/>
                <a:moveTo>
                  <a:pt x="2416268" y="4269109"/>
                </a:moveTo>
                <a:cubicBezTo>
                  <a:pt x="2433335" y="4269109"/>
                  <a:pt x="2439016" y="4271954"/>
                  <a:pt x="2433335" y="4277645"/>
                </a:cubicBezTo>
                <a:cubicBezTo>
                  <a:pt x="2427644" y="4283329"/>
                  <a:pt x="2420538" y="4283329"/>
                  <a:pt x="2412008" y="4277645"/>
                </a:cubicBezTo>
                <a:cubicBezTo>
                  <a:pt x="2403478" y="4271954"/>
                  <a:pt x="2404903" y="4269109"/>
                  <a:pt x="2416268" y="4269109"/>
                </a:cubicBezTo>
                <a:close/>
                <a:moveTo>
                  <a:pt x="3395809" y="4264055"/>
                </a:moveTo>
                <a:cubicBezTo>
                  <a:pt x="3395809" y="4274995"/>
                  <a:pt x="3346587" y="4280456"/>
                  <a:pt x="3248162" y="4280456"/>
                </a:cubicBezTo>
                <a:cubicBezTo>
                  <a:pt x="3182539" y="4280456"/>
                  <a:pt x="3146996" y="4280456"/>
                  <a:pt x="3141538" y="4280456"/>
                </a:cubicBezTo>
                <a:cubicBezTo>
                  <a:pt x="3136056" y="4280456"/>
                  <a:pt x="3160676" y="4285935"/>
                  <a:pt x="3215359" y="4296857"/>
                </a:cubicBezTo>
                <a:cubicBezTo>
                  <a:pt x="3291904" y="4307798"/>
                  <a:pt x="3330186" y="4329678"/>
                  <a:pt x="3330186" y="4362481"/>
                </a:cubicBezTo>
                <a:cubicBezTo>
                  <a:pt x="3341126" y="4406224"/>
                  <a:pt x="3412211" y="4428104"/>
                  <a:pt x="3543457" y="4428104"/>
                </a:cubicBezTo>
                <a:cubicBezTo>
                  <a:pt x="3762169" y="4428104"/>
                  <a:pt x="3871555" y="4395302"/>
                  <a:pt x="3871555" y="4329678"/>
                </a:cubicBezTo>
                <a:cubicBezTo>
                  <a:pt x="3871555" y="4285935"/>
                  <a:pt x="3849676" y="4274995"/>
                  <a:pt x="3805932" y="4296857"/>
                </a:cubicBezTo>
                <a:lnTo>
                  <a:pt x="3740309" y="4329678"/>
                </a:lnTo>
                <a:cubicBezTo>
                  <a:pt x="3773109" y="4329678"/>
                  <a:pt x="3789533" y="4329678"/>
                  <a:pt x="3789533" y="4329678"/>
                </a:cubicBezTo>
                <a:cubicBezTo>
                  <a:pt x="3789533" y="4329678"/>
                  <a:pt x="3767652" y="4340618"/>
                  <a:pt x="3723910" y="4362481"/>
                </a:cubicBezTo>
                <a:cubicBezTo>
                  <a:pt x="3625484" y="4395302"/>
                  <a:pt x="3570781" y="4411703"/>
                  <a:pt x="3559861" y="4411703"/>
                </a:cubicBezTo>
                <a:cubicBezTo>
                  <a:pt x="3516117" y="4411703"/>
                  <a:pt x="3477834" y="4378881"/>
                  <a:pt x="3445011" y="4313278"/>
                </a:cubicBezTo>
                <a:cubicBezTo>
                  <a:pt x="3434091" y="4280456"/>
                  <a:pt x="3417672" y="4264055"/>
                  <a:pt x="3395809" y="4264055"/>
                </a:cubicBezTo>
                <a:close/>
                <a:moveTo>
                  <a:pt x="1328795" y="4264055"/>
                </a:moveTo>
                <a:cubicBezTo>
                  <a:pt x="1361596" y="4264055"/>
                  <a:pt x="1372538" y="4269515"/>
                  <a:pt x="1361596" y="4280456"/>
                </a:cubicBezTo>
                <a:cubicBezTo>
                  <a:pt x="1350656" y="4291397"/>
                  <a:pt x="1336996" y="4291397"/>
                  <a:pt x="1320574" y="4280456"/>
                </a:cubicBezTo>
                <a:cubicBezTo>
                  <a:pt x="1304173" y="4269515"/>
                  <a:pt x="1306913" y="4264055"/>
                  <a:pt x="1328795" y="4264055"/>
                </a:cubicBezTo>
                <a:close/>
                <a:moveTo>
                  <a:pt x="1738917" y="4247654"/>
                </a:moveTo>
                <a:cubicBezTo>
                  <a:pt x="1771720" y="4247654"/>
                  <a:pt x="1788120" y="4253115"/>
                  <a:pt x="1788120" y="4264055"/>
                </a:cubicBezTo>
                <a:cubicBezTo>
                  <a:pt x="1788120" y="4285935"/>
                  <a:pt x="1766241" y="4296857"/>
                  <a:pt x="1722498" y="4296857"/>
                </a:cubicBezTo>
                <a:lnTo>
                  <a:pt x="1656893" y="4264055"/>
                </a:lnTo>
                <a:cubicBezTo>
                  <a:pt x="1667815" y="4253115"/>
                  <a:pt x="1695156" y="4247654"/>
                  <a:pt x="1738917" y="4247654"/>
                </a:cubicBezTo>
                <a:close/>
                <a:moveTo>
                  <a:pt x="1427221" y="4247654"/>
                </a:moveTo>
                <a:lnTo>
                  <a:pt x="1443622" y="4247654"/>
                </a:lnTo>
                <a:lnTo>
                  <a:pt x="1460022" y="4247654"/>
                </a:lnTo>
                <a:cubicBezTo>
                  <a:pt x="1460022" y="4258595"/>
                  <a:pt x="1454562" y="4264055"/>
                  <a:pt x="1443622" y="4264055"/>
                </a:cubicBezTo>
                <a:cubicBezTo>
                  <a:pt x="1432682" y="4264055"/>
                  <a:pt x="1427221" y="4258595"/>
                  <a:pt x="1427221" y="4247654"/>
                </a:cubicBezTo>
                <a:close/>
                <a:moveTo>
                  <a:pt x="721801" y="4182030"/>
                </a:moveTo>
                <a:cubicBezTo>
                  <a:pt x="732741" y="4182030"/>
                  <a:pt x="738202" y="4187491"/>
                  <a:pt x="738202" y="4198432"/>
                </a:cubicBezTo>
                <a:cubicBezTo>
                  <a:pt x="738202" y="4209372"/>
                  <a:pt x="732741" y="4214832"/>
                  <a:pt x="721801" y="4214832"/>
                </a:cubicBezTo>
                <a:cubicBezTo>
                  <a:pt x="710861" y="4214832"/>
                  <a:pt x="705401" y="4209372"/>
                  <a:pt x="705401" y="4198432"/>
                </a:cubicBezTo>
                <a:cubicBezTo>
                  <a:pt x="705401" y="4187491"/>
                  <a:pt x="710861" y="4182030"/>
                  <a:pt x="721801" y="4182030"/>
                </a:cubicBezTo>
                <a:close/>
                <a:moveTo>
                  <a:pt x="606976" y="4182030"/>
                </a:moveTo>
                <a:cubicBezTo>
                  <a:pt x="628836" y="4182030"/>
                  <a:pt x="645238" y="4187491"/>
                  <a:pt x="656178" y="4198432"/>
                </a:cubicBezTo>
                <a:lnTo>
                  <a:pt x="574153" y="4198432"/>
                </a:lnTo>
                <a:cubicBezTo>
                  <a:pt x="574153" y="4198432"/>
                  <a:pt x="585093" y="4192971"/>
                  <a:pt x="606976" y="4182030"/>
                </a:cubicBezTo>
                <a:close/>
                <a:moveTo>
                  <a:pt x="1622964" y="4149690"/>
                </a:moveTo>
                <a:cubicBezTo>
                  <a:pt x="1622964" y="4155373"/>
                  <a:pt x="1620119" y="4163909"/>
                  <a:pt x="1614436" y="4175275"/>
                </a:cubicBezTo>
                <a:cubicBezTo>
                  <a:pt x="1608743" y="4180968"/>
                  <a:pt x="1605906" y="4180968"/>
                  <a:pt x="1605906" y="4175275"/>
                </a:cubicBezTo>
                <a:close/>
                <a:moveTo>
                  <a:pt x="951473" y="4149229"/>
                </a:moveTo>
                <a:cubicBezTo>
                  <a:pt x="973355" y="4149229"/>
                  <a:pt x="989757" y="4154689"/>
                  <a:pt x="1000697" y="4165629"/>
                </a:cubicBezTo>
                <a:cubicBezTo>
                  <a:pt x="1000697" y="4187491"/>
                  <a:pt x="973355" y="4203912"/>
                  <a:pt x="918672" y="4214832"/>
                </a:cubicBezTo>
                <a:cubicBezTo>
                  <a:pt x="885850" y="4214832"/>
                  <a:pt x="874910" y="4203912"/>
                  <a:pt x="885850" y="4182030"/>
                </a:cubicBezTo>
                <a:cubicBezTo>
                  <a:pt x="896790" y="4160149"/>
                  <a:pt x="918672" y="4149229"/>
                  <a:pt x="951473" y="4149229"/>
                </a:cubicBezTo>
                <a:close/>
                <a:moveTo>
                  <a:pt x="2526343" y="4132808"/>
                </a:moveTo>
                <a:cubicBezTo>
                  <a:pt x="2537283" y="4132808"/>
                  <a:pt x="2542744" y="4138288"/>
                  <a:pt x="2542744" y="4149229"/>
                </a:cubicBezTo>
                <a:lnTo>
                  <a:pt x="2526343" y="4149229"/>
                </a:lnTo>
                <a:lnTo>
                  <a:pt x="2509941" y="4149229"/>
                </a:lnTo>
                <a:cubicBezTo>
                  <a:pt x="2509941" y="4138288"/>
                  <a:pt x="2515402" y="4132808"/>
                  <a:pt x="2526343" y="4132808"/>
                </a:cubicBezTo>
                <a:close/>
                <a:moveTo>
                  <a:pt x="3326869" y="4114932"/>
                </a:moveTo>
                <a:lnTo>
                  <a:pt x="3265824" y="4124368"/>
                </a:lnTo>
                <a:cubicBezTo>
                  <a:pt x="3192784" y="4135563"/>
                  <a:pt x="3154133" y="4141160"/>
                  <a:pt x="3149863" y="4141160"/>
                </a:cubicBezTo>
                <a:cubicBezTo>
                  <a:pt x="3110059" y="4146844"/>
                  <a:pt x="3075944" y="4153959"/>
                  <a:pt x="3047503" y="4162487"/>
                </a:cubicBezTo>
                <a:lnTo>
                  <a:pt x="3038057" y="4164849"/>
                </a:lnTo>
                <a:lnTo>
                  <a:pt x="3051310" y="4165629"/>
                </a:lnTo>
                <a:cubicBezTo>
                  <a:pt x="3062232" y="4165629"/>
                  <a:pt x="3133335" y="4154689"/>
                  <a:pt x="3264563" y="4132808"/>
                </a:cubicBezTo>
                <a:cubicBezTo>
                  <a:pt x="3308306" y="4121886"/>
                  <a:pt x="3330186" y="4116406"/>
                  <a:pt x="3330186" y="4116406"/>
                </a:cubicBezTo>
                <a:close/>
                <a:moveTo>
                  <a:pt x="574153" y="4017981"/>
                </a:moveTo>
                <a:cubicBezTo>
                  <a:pt x="585093" y="4017981"/>
                  <a:pt x="590573" y="4023442"/>
                  <a:pt x="590573" y="4034383"/>
                </a:cubicBezTo>
                <a:cubicBezTo>
                  <a:pt x="590573" y="4045323"/>
                  <a:pt x="585093" y="4050783"/>
                  <a:pt x="574153" y="4050783"/>
                </a:cubicBezTo>
                <a:cubicBezTo>
                  <a:pt x="563233" y="4050783"/>
                  <a:pt x="557752" y="4045323"/>
                  <a:pt x="557752" y="4034383"/>
                </a:cubicBezTo>
                <a:cubicBezTo>
                  <a:pt x="557752" y="4023442"/>
                  <a:pt x="563233" y="4017981"/>
                  <a:pt x="574153" y="4017981"/>
                </a:cubicBezTo>
                <a:close/>
                <a:moveTo>
                  <a:pt x="1082721" y="3935957"/>
                </a:moveTo>
                <a:cubicBezTo>
                  <a:pt x="1115522" y="3935957"/>
                  <a:pt x="1126462" y="3941417"/>
                  <a:pt x="1115522" y="3952357"/>
                </a:cubicBezTo>
                <a:cubicBezTo>
                  <a:pt x="1104582" y="3963298"/>
                  <a:pt x="1090922" y="3963298"/>
                  <a:pt x="1074501" y="3952357"/>
                </a:cubicBezTo>
                <a:cubicBezTo>
                  <a:pt x="1058101" y="3941417"/>
                  <a:pt x="1060839" y="3935957"/>
                  <a:pt x="1082721" y="3935957"/>
                </a:cubicBezTo>
                <a:close/>
                <a:moveTo>
                  <a:pt x="1256171" y="3927902"/>
                </a:moveTo>
                <a:cubicBezTo>
                  <a:pt x="1273228" y="3927902"/>
                  <a:pt x="1281757" y="3933592"/>
                  <a:pt x="1281757" y="3944967"/>
                </a:cubicBezTo>
                <a:cubicBezTo>
                  <a:pt x="1281757" y="3956341"/>
                  <a:pt x="1276073" y="3962025"/>
                  <a:pt x="1264699" y="3962025"/>
                </a:cubicBezTo>
                <a:cubicBezTo>
                  <a:pt x="1253324" y="3962025"/>
                  <a:pt x="1219202" y="3976245"/>
                  <a:pt x="1162338" y="4004676"/>
                </a:cubicBezTo>
                <a:cubicBezTo>
                  <a:pt x="1059976" y="4050174"/>
                  <a:pt x="1003105" y="4064387"/>
                  <a:pt x="991731" y="4047328"/>
                </a:cubicBezTo>
                <a:cubicBezTo>
                  <a:pt x="1014479" y="4035954"/>
                  <a:pt x="1020163" y="4024579"/>
                  <a:pt x="1008796" y="4013205"/>
                </a:cubicBezTo>
                <a:cubicBezTo>
                  <a:pt x="1128214" y="3956341"/>
                  <a:pt x="1210673" y="3927902"/>
                  <a:pt x="1256171" y="3927902"/>
                </a:cubicBezTo>
                <a:close/>
                <a:moveTo>
                  <a:pt x="1099123" y="3886734"/>
                </a:moveTo>
                <a:lnTo>
                  <a:pt x="1115522" y="3886734"/>
                </a:lnTo>
                <a:cubicBezTo>
                  <a:pt x="1115522" y="3897674"/>
                  <a:pt x="1110063" y="3903154"/>
                  <a:pt x="1099123" y="3903154"/>
                </a:cubicBezTo>
                <a:close/>
                <a:moveTo>
                  <a:pt x="459326" y="3886734"/>
                </a:moveTo>
                <a:lnTo>
                  <a:pt x="475728" y="3886734"/>
                </a:lnTo>
                <a:lnTo>
                  <a:pt x="475728" y="3903154"/>
                </a:lnTo>
                <a:cubicBezTo>
                  <a:pt x="464787" y="3903154"/>
                  <a:pt x="459326" y="3897674"/>
                  <a:pt x="459326" y="3886734"/>
                </a:cubicBezTo>
                <a:close/>
                <a:moveTo>
                  <a:pt x="411676" y="3834068"/>
                </a:moveTo>
                <a:cubicBezTo>
                  <a:pt x="428743" y="3834068"/>
                  <a:pt x="437271" y="3839760"/>
                  <a:pt x="437271" y="3851135"/>
                </a:cubicBezTo>
                <a:cubicBezTo>
                  <a:pt x="437271" y="3856817"/>
                  <a:pt x="431589" y="3859664"/>
                  <a:pt x="420215" y="3859664"/>
                </a:cubicBezTo>
                <a:lnTo>
                  <a:pt x="394620" y="3842606"/>
                </a:lnTo>
                <a:cubicBezTo>
                  <a:pt x="394620" y="3836915"/>
                  <a:pt x="400302" y="3834068"/>
                  <a:pt x="411676" y="3834068"/>
                </a:cubicBezTo>
                <a:close/>
                <a:moveTo>
                  <a:pt x="511612" y="3809696"/>
                </a:moveTo>
                <a:lnTo>
                  <a:pt x="479923" y="3834068"/>
                </a:lnTo>
                <a:lnTo>
                  <a:pt x="475728" y="3833370"/>
                </a:lnTo>
                <a:lnTo>
                  <a:pt x="475728" y="3837531"/>
                </a:lnTo>
                <a:lnTo>
                  <a:pt x="475728" y="3853932"/>
                </a:lnTo>
                <a:cubicBezTo>
                  <a:pt x="464787" y="3853932"/>
                  <a:pt x="459326" y="3848471"/>
                  <a:pt x="459326" y="3837531"/>
                </a:cubicBezTo>
                <a:cubicBezTo>
                  <a:pt x="459326" y="3826591"/>
                  <a:pt x="464787" y="3821131"/>
                  <a:pt x="475728" y="3821131"/>
                </a:cubicBezTo>
                <a:lnTo>
                  <a:pt x="475728" y="3827638"/>
                </a:lnTo>
                <a:lnTo>
                  <a:pt x="479923" y="3825541"/>
                </a:lnTo>
                <a:close/>
                <a:moveTo>
                  <a:pt x="516876" y="3805645"/>
                </a:moveTo>
                <a:lnTo>
                  <a:pt x="514038" y="3808482"/>
                </a:lnTo>
                <a:lnTo>
                  <a:pt x="511612" y="3809696"/>
                </a:lnTo>
                <a:close/>
                <a:moveTo>
                  <a:pt x="394620" y="3799955"/>
                </a:moveTo>
                <a:cubicBezTo>
                  <a:pt x="400302" y="3799955"/>
                  <a:pt x="403147" y="3802792"/>
                  <a:pt x="403147" y="3808482"/>
                </a:cubicBezTo>
                <a:cubicBezTo>
                  <a:pt x="403147" y="3814166"/>
                  <a:pt x="400302" y="3817011"/>
                  <a:pt x="394620" y="3817011"/>
                </a:cubicBezTo>
                <a:lnTo>
                  <a:pt x="394620" y="3808482"/>
                </a:lnTo>
                <a:close/>
                <a:moveTo>
                  <a:pt x="1716796" y="3774359"/>
                </a:moveTo>
                <a:cubicBezTo>
                  <a:pt x="1716796" y="3780051"/>
                  <a:pt x="1713951" y="3785734"/>
                  <a:pt x="1708267" y="3791417"/>
                </a:cubicBezTo>
                <a:lnTo>
                  <a:pt x="1699738" y="3791417"/>
                </a:lnTo>
                <a:close/>
                <a:moveTo>
                  <a:pt x="590813" y="3748773"/>
                </a:moveTo>
                <a:lnTo>
                  <a:pt x="516876" y="3805645"/>
                </a:lnTo>
                <a:lnTo>
                  <a:pt x="556691" y="3765832"/>
                </a:lnTo>
                <a:cubicBezTo>
                  <a:pt x="562381" y="3760139"/>
                  <a:pt x="568065" y="3757303"/>
                  <a:pt x="573755" y="3757303"/>
                </a:cubicBezTo>
                <a:cubicBezTo>
                  <a:pt x="585129" y="3751619"/>
                  <a:pt x="590813" y="3748773"/>
                  <a:pt x="590813" y="3748773"/>
                </a:cubicBezTo>
                <a:close/>
                <a:moveTo>
                  <a:pt x="490586" y="3731707"/>
                </a:moveTo>
                <a:cubicBezTo>
                  <a:pt x="503383" y="3728861"/>
                  <a:pt x="514038" y="3728861"/>
                  <a:pt x="522575" y="3731707"/>
                </a:cubicBezTo>
                <a:cubicBezTo>
                  <a:pt x="556691" y="3748773"/>
                  <a:pt x="553853" y="3757303"/>
                  <a:pt x="514038" y="3757303"/>
                </a:cubicBezTo>
                <a:cubicBezTo>
                  <a:pt x="474232" y="3757303"/>
                  <a:pt x="448645" y="3760139"/>
                  <a:pt x="437271" y="3765832"/>
                </a:cubicBezTo>
                <a:lnTo>
                  <a:pt x="420215" y="3765832"/>
                </a:lnTo>
                <a:cubicBezTo>
                  <a:pt x="420215" y="3760139"/>
                  <a:pt x="428743" y="3754457"/>
                  <a:pt x="445800" y="3748773"/>
                </a:cubicBezTo>
                <a:cubicBezTo>
                  <a:pt x="462858" y="3740244"/>
                  <a:pt x="477790" y="3734554"/>
                  <a:pt x="490586" y="3731707"/>
                </a:cubicBezTo>
                <a:close/>
                <a:moveTo>
                  <a:pt x="321501" y="3693935"/>
                </a:moveTo>
                <a:lnTo>
                  <a:pt x="295112" y="3734537"/>
                </a:lnTo>
                <a:lnTo>
                  <a:pt x="309315" y="3706121"/>
                </a:lnTo>
                <a:close/>
                <a:moveTo>
                  <a:pt x="1640473" y="3689883"/>
                </a:moveTo>
                <a:cubicBezTo>
                  <a:pt x="1640473" y="3722685"/>
                  <a:pt x="1613132" y="3739105"/>
                  <a:pt x="1558449" y="3739105"/>
                </a:cubicBezTo>
                <a:cubicBezTo>
                  <a:pt x="1492844" y="3739105"/>
                  <a:pt x="1498305" y="3728165"/>
                  <a:pt x="1574868" y="3706285"/>
                </a:cubicBezTo>
                <a:close/>
                <a:moveTo>
                  <a:pt x="735828" y="3671998"/>
                </a:moveTo>
                <a:lnTo>
                  <a:pt x="699139" y="3705017"/>
                </a:lnTo>
                <a:lnTo>
                  <a:pt x="734837" y="3700556"/>
                </a:lnTo>
                <a:lnTo>
                  <a:pt x="735828" y="3697584"/>
                </a:lnTo>
                <a:close/>
                <a:moveTo>
                  <a:pt x="701704" y="3561109"/>
                </a:moveTo>
                <a:cubicBezTo>
                  <a:pt x="690329" y="3561109"/>
                  <a:pt x="677541" y="3562532"/>
                  <a:pt x="663319" y="3565369"/>
                </a:cubicBezTo>
                <a:cubicBezTo>
                  <a:pt x="649100" y="3568214"/>
                  <a:pt x="641993" y="3572483"/>
                  <a:pt x="641993" y="3578166"/>
                </a:cubicBezTo>
                <a:cubicBezTo>
                  <a:pt x="630619" y="3595224"/>
                  <a:pt x="636312" y="3600914"/>
                  <a:pt x="659060" y="3595224"/>
                </a:cubicBezTo>
                <a:cubicBezTo>
                  <a:pt x="607871" y="3629347"/>
                  <a:pt x="576602" y="3654941"/>
                  <a:pt x="565228" y="3671998"/>
                </a:cubicBezTo>
                <a:lnTo>
                  <a:pt x="590813" y="3680527"/>
                </a:lnTo>
                <a:cubicBezTo>
                  <a:pt x="602188" y="3680527"/>
                  <a:pt x="616408" y="3674845"/>
                  <a:pt x="633466" y="3663470"/>
                </a:cubicBezTo>
                <a:cubicBezTo>
                  <a:pt x="690329" y="3635038"/>
                  <a:pt x="718769" y="3603760"/>
                  <a:pt x="718769" y="3569636"/>
                </a:cubicBezTo>
                <a:cubicBezTo>
                  <a:pt x="718769" y="3563954"/>
                  <a:pt x="713078" y="3561109"/>
                  <a:pt x="701704" y="3561109"/>
                </a:cubicBezTo>
                <a:close/>
                <a:moveTo>
                  <a:pt x="196852" y="3263359"/>
                </a:moveTo>
                <a:cubicBezTo>
                  <a:pt x="207792" y="3263359"/>
                  <a:pt x="218714" y="3263359"/>
                  <a:pt x="229654" y="3263359"/>
                </a:cubicBezTo>
                <a:cubicBezTo>
                  <a:pt x="240594" y="3263359"/>
                  <a:pt x="240594" y="3268819"/>
                  <a:pt x="229654" y="3279759"/>
                </a:cubicBezTo>
                <a:cubicBezTo>
                  <a:pt x="218714" y="3290701"/>
                  <a:pt x="205052" y="3290701"/>
                  <a:pt x="188653" y="3279759"/>
                </a:cubicBezTo>
                <a:cubicBezTo>
                  <a:pt x="172231" y="3268819"/>
                  <a:pt x="174971" y="3263359"/>
                  <a:pt x="196852" y="3263359"/>
                </a:cubicBezTo>
                <a:close/>
                <a:moveTo>
                  <a:pt x="65605" y="3246959"/>
                </a:moveTo>
                <a:lnTo>
                  <a:pt x="82026" y="3246959"/>
                </a:lnTo>
                <a:lnTo>
                  <a:pt x="98426" y="3246959"/>
                </a:lnTo>
                <a:cubicBezTo>
                  <a:pt x="98426" y="3257879"/>
                  <a:pt x="92946" y="3263359"/>
                  <a:pt x="82026" y="3263359"/>
                </a:cubicBezTo>
                <a:cubicBezTo>
                  <a:pt x="71085" y="3263359"/>
                  <a:pt x="65605" y="3257879"/>
                  <a:pt x="65605" y="3246959"/>
                </a:cubicBezTo>
                <a:close/>
                <a:moveTo>
                  <a:pt x="628974" y="3203328"/>
                </a:moveTo>
                <a:lnTo>
                  <a:pt x="620669" y="3207103"/>
                </a:lnTo>
                <a:cubicBezTo>
                  <a:pt x="595081" y="3221324"/>
                  <a:pt x="582284" y="3231276"/>
                  <a:pt x="582284" y="3236958"/>
                </a:cubicBezTo>
                <a:cubicBezTo>
                  <a:pt x="582284" y="3242646"/>
                  <a:pt x="589392" y="3241225"/>
                  <a:pt x="603609" y="3232695"/>
                </a:cubicBezTo>
                <a:lnTo>
                  <a:pt x="638277" y="3207273"/>
                </a:lnTo>
                <a:lnTo>
                  <a:pt x="631582" y="3205934"/>
                </a:lnTo>
                <a:close/>
                <a:moveTo>
                  <a:pt x="667590" y="3185778"/>
                </a:moveTo>
                <a:lnTo>
                  <a:pt x="664513" y="3187176"/>
                </a:lnTo>
                <a:lnTo>
                  <a:pt x="665964" y="3186969"/>
                </a:lnTo>
                <a:close/>
                <a:moveTo>
                  <a:pt x="524950" y="3066489"/>
                </a:moveTo>
                <a:cubicBezTo>
                  <a:pt x="535872" y="3066489"/>
                  <a:pt x="541352" y="3071968"/>
                  <a:pt x="541352" y="3082910"/>
                </a:cubicBezTo>
                <a:cubicBezTo>
                  <a:pt x="541352" y="3093830"/>
                  <a:pt x="535872" y="3099310"/>
                  <a:pt x="524950" y="3099310"/>
                </a:cubicBezTo>
                <a:cubicBezTo>
                  <a:pt x="514009" y="3099310"/>
                  <a:pt x="508550" y="3093830"/>
                  <a:pt x="508550" y="3082910"/>
                </a:cubicBezTo>
                <a:cubicBezTo>
                  <a:pt x="508550" y="3071968"/>
                  <a:pt x="514009" y="3066489"/>
                  <a:pt x="524950" y="3066489"/>
                </a:cubicBezTo>
                <a:close/>
                <a:moveTo>
                  <a:pt x="557752" y="2853236"/>
                </a:moveTo>
                <a:lnTo>
                  <a:pt x="557752" y="2869638"/>
                </a:lnTo>
                <a:lnTo>
                  <a:pt x="557752" y="2886038"/>
                </a:lnTo>
                <a:cubicBezTo>
                  <a:pt x="546812" y="2886038"/>
                  <a:pt x="541352" y="2880578"/>
                  <a:pt x="541352" y="2869638"/>
                </a:cubicBezTo>
                <a:cubicBezTo>
                  <a:pt x="541352" y="2858697"/>
                  <a:pt x="546812" y="2853236"/>
                  <a:pt x="557752" y="2853236"/>
                </a:cubicBezTo>
                <a:close/>
                <a:moveTo>
                  <a:pt x="541352" y="2804014"/>
                </a:moveTo>
                <a:lnTo>
                  <a:pt x="557752" y="2804014"/>
                </a:lnTo>
                <a:lnTo>
                  <a:pt x="557752" y="2820415"/>
                </a:lnTo>
                <a:cubicBezTo>
                  <a:pt x="546812" y="2820415"/>
                  <a:pt x="541352" y="2814955"/>
                  <a:pt x="541352" y="2804014"/>
                </a:cubicBezTo>
                <a:close/>
                <a:moveTo>
                  <a:pt x="803826" y="2689187"/>
                </a:moveTo>
                <a:cubicBezTo>
                  <a:pt x="836648" y="2689187"/>
                  <a:pt x="847569" y="2694647"/>
                  <a:pt x="836648" y="2705589"/>
                </a:cubicBezTo>
                <a:cubicBezTo>
                  <a:pt x="825708" y="2716529"/>
                  <a:pt x="812028" y="2716529"/>
                  <a:pt x="795627" y="2705589"/>
                </a:cubicBezTo>
                <a:cubicBezTo>
                  <a:pt x="779224" y="2694647"/>
                  <a:pt x="781944" y="2689187"/>
                  <a:pt x="803826" y="2689187"/>
                </a:cubicBezTo>
                <a:close/>
                <a:moveTo>
                  <a:pt x="1236516" y="2689183"/>
                </a:moveTo>
                <a:cubicBezTo>
                  <a:pt x="1216010" y="2686450"/>
                  <a:pt x="1192087" y="2686452"/>
                  <a:pt x="1164746" y="2689187"/>
                </a:cubicBezTo>
                <a:cubicBezTo>
                  <a:pt x="1110063" y="2700127"/>
                  <a:pt x="1077241" y="2716529"/>
                  <a:pt x="1066319" y="2738390"/>
                </a:cubicBezTo>
                <a:lnTo>
                  <a:pt x="1115522" y="2771212"/>
                </a:lnTo>
                <a:cubicBezTo>
                  <a:pt x="1137404" y="2782152"/>
                  <a:pt x="1159265" y="2787612"/>
                  <a:pt x="1181147" y="2787612"/>
                </a:cubicBezTo>
                <a:lnTo>
                  <a:pt x="1327498" y="2787612"/>
                </a:lnTo>
                <a:lnTo>
                  <a:pt x="1328645" y="2787172"/>
                </a:lnTo>
                <a:lnTo>
                  <a:pt x="1305725" y="2719939"/>
                </a:lnTo>
                <a:cubicBezTo>
                  <a:pt x="1290344" y="2703535"/>
                  <a:pt x="1267277" y="2693283"/>
                  <a:pt x="1236516" y="2689183"/>
                </a:cubicBezTo>
                <a:close/>
                <a:moveTo>
                  <a:pt x="524950" y="2574341"/>
                </a:moveTo>
                <a:cubicBezTo>
                  <a:pt x="535872" y="2574341"/>
                  <a:pt x="541352" y="2579822"/>
                  <a:pt x="541352" y="2590763"/>
                </a:cubicBezTo>
                <a:cubicBezTo>
                  <a:pt x="541352" y="2601683"/>
                  <a:pt x="535872" y="2607163"/>
                  <a:pt x="524950" y="2607163"/>
                </a:cubicBezTo>
                <a:cubicBezTo>
                  <a:pt x="514009" y="2607163"/>
                  <a:pt x="508550" y="2601683"/>
                  <a:pt x="508550" y="2590763"/>
                </a:cubicBezTo>
                <a:cubicBezTo>
                  <a:pt x="508550" y="2579822"/>
                  <a:pt x="514009" y="2574341"/>
                  <a:pt x="524950" y="2574341"/>
                </a:cubicBezTo>
                <a:close/>
                <a:moveTo>
                  <a:pt x="278878" y="2541540"/>
                </a:moveTo>
                <a:cubicBezTo>
                  <a:pt x="289818" y="2541540"/>
                  <a:pt x="295277" y="2547000"/>
                  <a:pt x="295277" y="2557940"/>
                </a:cubicBezTo>
                <a:cubicBezTo>
                  <a:pt x="295277" y="2568882"/>
                  <a:pt x="289818" y="2574341"/>
                  <a:pt x="278878" y="2574341"/>
                </a:cubicBezTo>
                <a:cubicBezTo>
                  <a:pt x="267935" y="2574341"/>
                  <a:pt x="262475" y="2568882"/>
                  <a:pt x="262475" y="2557940"/>
                </a:cubicBezTo>
                <a:cubicBezTo>
                  <a:pt x="262475" y="2547000"/>
                  <a:pt x="267935" y="2541540"/>
                  <a:pt x="278878" y="2541540"/>
                </a:cubicBezTo>
                <a:close/>
                <a:moveTo>
                  <a:pt x="196852" y="2525138"/>
                </a:moveTo>
                <a:cubicBezTo>
                  <a:pt x="207792" y="2525138"/>
                  <a:pt x="218714" y="2525138"/>
                  <a:pt x="229654" y="2525138"/>
                </a:cubicBezTo>
                <a:cubicBezTo>
                  <a:pt x="240594" y="2525138"/>
                  <a:pt x="240594" y="2530599"/>
                  <a:pt x="229654" y="2541540"/>
                </a:cubicBezTo>
                <a:cubicBezTo>
                  <a:pt x="218714" y="2552480"/>
                  <a:pt x="205052" y="2552480"/>
                  <a:pt x="188653" y="2541540"/>
                </a:cubicBezTo>
                <a:cubicBezTo>
                  <a:pt x="172231" y="2530599"/>
                  <a:pt x="174971" y="2525138"/>
                  <a:pt x="196852" y="2525138"/>
                </a:cubicBezTo>
                <a:close/>
                <a:moveTo>
                  <a:pt x="377301" y="2410292"/>
                </a:moveTo>
                <a:cubicBezTo>
                  <a:pt x="388244" y="2410292"/>
                  <a:pt x="393703" y="2415774"/>
                  <a:pt x="393703" y="2426714"/>
                </a:cubicBezTo>
                <a:cubicBezTo>
                  <a:pt x="393703" y="2437634"/>
                  <a:pt x="388244" y="2443114"/>
                  <a:pt x="377301" y="2443114"/>
                </a:cubicBezTo>
                <a:lnTo>
                  <a:pt x="377301" y="2426714"/>
                </a:lnTo>
                <a:close/>
                <a:moveTo>
                  <a:pt x="836648" y="2377491"/>
                </a:moveTo>
                <a:cubicBezTo>
                  <a:pt x="847569" y="2377491"/>
                  <a:pt x="858509" y="2377491"/>
                  <a:pt x="869450" y="2377491"/>
                </a:cubicBezTo>
                <a:cubicBezTo>
                  <a:pt x="880391" y="2377491"/>
                  <a:pt x="880391" y="2382951"/>
                  <a:pt x="869450" y="2393891"/>
                </a:cubicBezTo>
                <a:cubicBezTo>
                  <a:pt x="858509" y="2404832"/>
                  <a:pt x="844847" y="2404832"/>
                  <a:pt x="828447" y="2393891"/>
                </a:cubicBezTo>
                <a:cubicBezTo>
                  <a:pt x="812028" y="2382951"/>
                  <a:pt x="814767" y="2377491"/>
                  <a:pt x="836648" y="2377491"/>
                </a:cubicBezTo>
                <a:close/>
                <a:moveTo>
                  <a:pt x="557752" y="2344688"/>
                </a:moveTo>
                <a:lnTo>
                  <a:pt x="557752" y="2361091"/>
                </a:lnTo>
                <a:lnTo>
                  <a:pt x="557752" y="2377491"/>
                </a:lnTo>
                <a:cubicBezTo>
                  <a:pt x="546812" y="2377491"/>
                  <a:pt x="541352" y="2372029"/>
                  <a:pt x="541352" y="2361091"/>
                </a:cubicBezTo>
                <a:cubicBezTo>
                  <a:pt x="541352" y="2350148"/>
                  <a:pt x="546812" y="2344688"/>
                  <a:pt x="557752" y="2344688"/>
                </a:cubicBezTo>
                <a:close/>
                <a:moveTo>
                  <a:pt x="885850" y="2328268"/>
                </a:moveTo>
                <a:cubicBezTo>
                  <a:pt x="918672" y="2328268"/>
                  <a:pt x="929593" y="2333748"/>
                  <a:pt x="918672" y="2344688"/>
                </a:cubicBezTo>
                <a:cubicBezTo>
                  <a:pt x="907732" y="2355609"/>
                  <a:pt x="894050" y="2355609"/>
                  <a:pt x="877650" y="2344688"/>
                </a:cubicBezTo>
                <a:cubicBezTo>
                  <a:pt x="861250" y="2333748"/>
                  <a:pt x="863990" y="2328268"/>
                  <a:pt x="885850" y="2328268"/>
                </a:cubicBezTo>
                <a:close/>
                <a:moveTo>
                  <a:pt x="803826" y="2328268"/>
                </a:moveTo>
                <a:cubicBezTo>
                  <a:pt x="814767" y="2328268"/>
                  <a:pt x="820227" y="2333748"/>
                  <a:pt x="820227" y="2344688"/>
                </a:cubicBezTo>
                <a:lnTo>
                  <a:pt x="803826" y="2344688"/>
                </a:lnTo>
                <a:lnTo>
                  <a:pt x="787424" y="2344688"/>
                </a:lnTo>
                <a:cubicBezTo>
                  <a:pt x="787424" y="2333748"/>
                  <a:pt x="792886" y="2328268"/>
                  <a:pt x="803826" y="2328268"/>
                </a:cubicBezTo>
                <a:close/>
                <a:moveTo>
                  <a:pt x="65605" y="2328268"/>
                </a:moveTo>
                <a:cubicBezTo>
                  <a:pt x="98426" y="2328268"/>
                  <a:pt x="120288" y="2333748"/>
                  <a:pt x="131229" y="2344688"/>
                </a:cubicBezTo>
                <a:lnTo>
                  <a:pt x="65605" y="2377491"/>
                </a:lnTo>
                <a:cubicBezTo>
                  <a:pt x="43743" y="2377491"/>
                  <a:pt x="21863" y="2366551"/>
                  <a:pt x="0" y="2344688"/>
                </a:cubicBezTo>
                <a:close/>
                <a:moveTo>
                  <a:pt x="356791" y="2303666"/>
                </a:moveTo>
                <a:cubicBezTo>
                  <a:pt x="370473" y="2303666"/>
                  <a:pt x="377301" y="2311868"/>
                  <a:pt x="377301" y="2328268"/>
                </a:cubicBezTo>
                <a:cubicBezTo>
                  <a:pt x="377301" y="2339208"/>
                  <a:pt x="355421" y="2344688"/>
                  <a:pt x="311678" y="2344688"/>
                </a:cubicBezTo>
                <a:lnTo>
                  <a:pt x="295277" y="2328268"/>
                </a:lnTo>
                <a:cubicBezTo>
                  <a:pt x="322618" y="2311868"/>
                  <a:pt x="343129" y="2303666"/>
                  <a:pt x="356791" y="2303666"/>
                </a:cubicBezTo>
                <a:close/>
                <a:moveTo>
                  <a:pt x="2034195" y="2164219"/>
                </a:moveTo>
                <a:cubicBezTo>
                  <a:pt x="1990452" y="2175159"/>
                  <a:pt x="1941249" y="2180639"/>
                  <a:pt x="1886547" y="2180639"/>
                </a:cubicBezTo>
                <a:cubicBezTo>
                  <a:pt x="1810002" y="2180639"/>
                  <a:pt x="1760780" y="2186100"/>
                  <a:pt x="1738917" y="2197040"/>
                </a:cubicBezTo>
                <a:cubicBezTo>
                  <a:pt x="1717037" y="2218902"/>
                  <a:pt x="1738917" y="2240782"/>
                  <a:pt x="1804522" y="2262665"/>
                </a:cubicBezTo>
                <a:cubicBezTo>
                  <a:pt x="1859205" y="2284525"/>
                  <a:pt x="1913888" y="2295466"/>
                  <a:pt x="1968590" y="2295466"/>
                </a:cubicBezTo>
                <a:cubicBezTo>
                  <a:pt x="2012332" y="2295466"/>
                  <a:pt x="2045135" y="2300927"/>
                  <a:pt x="2067018" y="2311868"/>
                </a:cubicBezTo>
                <a:cubicBezTo>
                  <a:pt x="2110759" y="2333748"/>
                  <a:pt x="2132640" y="2322808"/>
                  <a:pt x="2132640" y="2279065"/>
                </a:cubicBezTo>
                <a:lnTo>
                  <a:pt x="2083419" y="2197040"/>
                </a:lnTo>
                <a:close/>
                <a:moveTo>
                  <a:pt x="746423" y="2106814"/>
                </a:moveTo>
                <a:cubicBezTo>
                  <a:pt x="773764" y="2112276"/>
                  <a:pt x="814767" y="2131417"/>
                  <a:pt x="869450" y="2164219"/>
                </a:cubicBezTo>
                <a:lnTo>
                  <a:pt x="853049" y="2180639"/>
                </a:lnTo>
                <a:cubicBezTo>
                  <a:pt x="754624" y="2180639"/>
                  <a:pt x="705401" y="2164219"/>
                  <a:pt x="705401" y="2131417"/>
                </a:cubicBezTo>
                <a:cubicBezTo>
                  <a:pt x="705401" y="2109536"/>
                  <a:pt x="719081" y="2101336"/>
                  <a:pt x="746423" y="2106814"/>
                </a:cubicBezTo>
                <a:close/>
                <a:moveTo>
                  <a:pt x="475728" y="2049393"/>
                </a:moveTo>
                <a:lnTo>
                  <a:pt x="574153" y="2098616"/>
                </a:lnTo>
                <a:cubicBezTo>
                  <a:pt x="606976" y="2120476"/>
                  <a:pt x="601495" y="2131417"/>
                  <a:pt x="557752" y="2131417"/>
                </a:cubicBezTo>
                <a:cubicBezTo>
                  <a:pt x="481207" y="2131417"/>
                  <a:pt x="453847" y="2104076"/>
                  <a:pt x="475728" y="2049393"/>
                </a:cubicBezTo>
                <a:close/>
                <a:moveTo>
                  <a:pt x="1804522" y="1967368"/>
                </a:moveTo>
                <a:cubicBezTo>
                  <a:pt x="1826403" y="1967368"/>
                  <a:pt x="1837343" y="1972827"/>
                  <a:pt x="1837343" y="1983770"/>
                </a:cubicBezTo>
                <a:lnTo>
                  <a:pt x="1837343" y="2016590"/>
                </a:lnTo>
                <a:cubicBezTo>
                  <a:pt x="1837343" y="2005650"/>
                  <a:pt x="1826403" y="1989248"/>
                  <a:pt x="1804522" y="1967368"/>
                </a:cubicBezTo>
                <a:close/>
                <a:moveTo>
                  <a:pt x="1722498" y="1934565"/>
                </a:moveTo>
                <a:cubicBezTo>
                  <a:pt x="1733437" y="1934565"/>
                  <a:pt x="1738917" y="1940025"/>
                  <a:pt x="1738917" y="1950967"/>
                </a:cubicBezTo>
                <a:cubicBezTo>
                  <a:pt x="1738917" y="1961908"/>
                  <a:pt x="1733437" y="1967368"/>
                  <a:pt x="1722498" y="1967368"/>
                </a:cubicBezTo>
                <a:cubicBezTo>
                  <a:pt x="1711558" y="1967368"/>
                  <a:pt x="1706097" y="1961908"/>
                  <a:pt x="1706097" y="1950967"/>
                </a:cubicBezTo>
                <a:cubicBezTo>
                  <a:pt x="1706097" y="1940025"/>
                  <a:pt x="1711558" y="1934565"/>
                  <a:pt x="1722498" y="1934565"/>
                </a:cubicBezTo>
                <a:close/>
                <a:moveTo>
                  <a:pt x="918672" y="1934565"/>
                </a:moveTo>
                <a:cubicBezTo>
                  <a:pt x="995216" y="1945487"/>
                  <a:pt x="1033499" y="1967368"/>
                  <a:pt x="1033499" y="2000170"/>
                </a:cubicBezTo>
                <a:cubicBezTo>
                  <a:pt x="956953" y="2022050"/>
                  <a:pt x="902270" y="2011110"/>
                  <a:pt x="869450" y="1967368"/>
                </a:cubicBezTo>
                <a:cubicBezTo>
                  <a:pt x="880391" y="1956427"/>
                  <a:pt x="896790" y="1945487"/>
                  <a:pt x="918672" y="1934565"/>
                </a:cubicBezTo>
                <a:close/>
                <a:moveTo>
                  <a:pt x="1558449" y="1901744"/>
                </a:moveTo>
                <a:lnTo>
                  <a:pt x="1558449" y="1918145"/>
                </a:lnTo>
                <a:lnTo>
                  <a:pt x="1558449" y="1934565"/>
                </a:lnTo>
                <a:cubicBezTo>
                  <a:pt x="1547527" y="1934565"/>
                  <a:pt x="1542046" y="1929086"/>
                  <a:pt x="1542046" y="1918145"/>
                </a:cubicBezTo>
                <a:cubicBezTo>
                  <a:pt x="1542046" y="1907224"/>
                  <a:pt x="1547527" y="1901744"/>
                  <a:pt x="1558449" y="1901744"/>
                </a:cubicBezTo>
                <a:close/>
                <a:moveTo>
                  <a:pt x="771025" y="1901744"/>
                </a:moveTo>
                <a:cubicBezTo>
                  <a:pt x="781944" y="1901744"/>
                  <a:pt x="787424" y="1907224"/>
                  <a:pt x="787424" y="1918145"/>
                </a:cubicBezTo>
                <a:cubicBezTo>
                  <a:pt x="787424" y="1929086"/>
                  <a:pt x="781944" y="1934565"/>
                  <a:pt x="771025" y="1934565"/>
                </a:cubicBezTo>
                <a:cubicBezTo>
                  <a:pt x="760084" y="1934565"/>
                  <a:pt x="754624" y="1929086"/>
                  <a:pt x="754624" y="1918145"/>
                </a:cubicBezTo>
                <a:cubicBezTo>
                  <a:pt x="754624" y="1907224"/>
                  <a:pt x="760084" y="1901744"/>
                  <a:pt x="771025" y="1901744"/>
                </a:cubicBezTo>
                <a:close/>
                <a:moveTo>
                  <a:pt x="1755319" y="1852542"/>
                </a:moveTo>
                <a:cubicBezTo>
                  <a:pt x="1777181" y="1852542"/>
                  <a:pt x="1788120" y="1863462"/>
                  <a:pt x="1788120" y="1885342"/>
                </a:cubicBezTo>
                <a:cubicBezTo>
                  <a:pt x="1788120" y="1896284"/>
                  <a:pt x="1777181" y="1901744"/>
                  <a:pt x="1755319" y="1901744"/>
                </a:cubicBezTo>
                <a:cubicBezTo>
                  <a:pt x="1744377" y="1901744"/>
                  <a:pt x="1738917" y="1896284"/>
                  <a:pt x="1738917" y="1885342"/>
                </a:cubicBezTo>
                <a:cubicBezTo>
                  <a:pt x="1738917" y="1863462"/>
                  <a:pt x="1744377" y="1852542"/>
                  <a:pt x="1755319" y="1852542"/>
                </a:cubicBezTo>
                <a:close/>
                <a:moveTo>
                  <a:pt x="1427221" y="1852542"/>
                </a:moveTo>
                <a:cubicBezTo>
                  <a:pt x="1449081" y="1852542"/>
                  <a:pt x="1460022" y="1863462"/>
                  <a:pt x="1460022" y="1885342"/>
                </a:cubicBezTo>
                <a:cubicBezTo>
                  <a:pt x="1460022" y="1896284"/>
                  <a:pt x="1449081" y="1901744"/>
                  <a:pt x="1427221" y="1901744"/>
                </a:cubicBezTo>
                <a:cubicBezTo>
                  <a:pt x="1405339" y="1901744"/>
                  <a:pt x="1394400" y="1896284"/>
                  <a:pt x="1394400" y="1885342"/>
                </a:cubicBezTo>
                <a:cubicBezTo>
                  <a:pt x="1394400" y="1863462"/>
                  <a:pt x="1405339" y="1852542"/>
                  <a:pt x="1427221" y="1852542"/>
                </a:cubicBezTo>
                <a:close/>
                <a:moveTo>
                  <a:pt x="1476424" y="1786918"/>
                </a:moveTo>
                <a:lnTo>
                  <a:pt x="1574868" y="1819719"/>
                </a:lnTo>
                <a:lnTo>
                  <a:pt x="1558449" y="1819719"/>
                </a:lnTo>
                <a:close/>
                <a:moveTo>
                  <a:pt x="1738917" y="1737695"/>
                </a:moveTo>
                <a:cubicBezTo>
                  <a:pt x="1771720" y="1737695"/>
                  <a:pt x="1782660" y="1743176"/>
                  <a:pt x="1771720" y="1754096"/>
                </a:cubicBezTo>
                <a:cubicBezTo>
                  <a:pt x="1760780" y="1765036"/>
                  <a:pt x="1747117" y="1765036"/>
                  <a:pt x="1730715" y="1754096"/>
                </a:cubicBezTo>
                <a:cubicBezTo>
                  <a:pt x="1714297" y="1743176"/>
                  <a:pt x="1717037" y="1737695"/>
                  <a:pt x="1738917" y="1737695"/>
                </a:cubicBezTo>
                <a:close/>
                <a:moveTo>
                  <a:pt x="1017098" y="1442418"/>
                </a:moveTo>
                <a:cubicBezTo>
                  <a:pt x="1049899" y="1442418"/>
                  <a:pt x="1060839" y="1447878"/>
                  <a:pt x="1049899" y="1458818"/>
                </a:cubicBezTo>
                <a:cubicBezTo>
                  <a:pt x="1038959" y="1469760"/>
                  <a:pt x="1025297" y="1469760"/>
                  <a:pt x="1008896" y="1458818"/>
                </a:cubicBezTo>
                <a:cubicBezTo>
                  <a:pt x="992496" y="1447878"/>
                  <a:pt x="995216" y="1442418"/>
                  <a:pt x="1017098" y="1442418"/>
                </a:cubicBezTo>
                <a:close/>
                <a:moveTo>
                  <a:pt x="1246770" y="1097900"/>
                </a:moveTo>
                <a:cubicBezTo>
                  <a:pt x="1257691" y="1097900"/>
                  <a:pt x="1263172" y="1103380"/>
                  <a:pt x="1263172" y="1114320"/>
                </a:cubicBezTo>
                <a:cubicBezTo>
                  <a:pt x="1263172" y="1125241"/>
                  <a:pt x="1257691" y="1130721"/>
                  <a:pt x="1246770" y="1130721"/>
                </a:cubicBezTo>
                <a:cubicBezTo>
                  <a:pt x="1235830" y="1130721"/>
                  <a:pt x="1230370" y="1125241"/>
                  <a:pt x="1230370" y="1114320"/>
                </a:cubicBezTo>
                <a:cubicBezTo>
                  <a:pt x="1230370" y="1103380"/>
                  <a:pt x="1235830" y="1097900"/>
                  <a:pt x="1246770" y="1097900"/>
                </a:cubicBezTo>
                <a:close/>
                <a:moveTo>
                  <a:pt x="1082721" y="1015874"/>
                </a:moveTo>
                <a:cubicBezTo>
                  <a:pt x="1093642" y="1015874"/>
                  <a:pt x="1099123" y="1021355"/>
                  <a:pt x="1099123" y="1032295"/>
                </a:cubicBezTo>
                <a:cubicBezTo>
                  <a:pt x="1099123" y="1043217"/>
                  <a:pt x="1093642" y="1048695"/>
                  <a:pt x="1082721" y="1048695"/>
                </a:cubicBezTo>
                <a:cubicBezTo>
                  <a:pt x="1071781" y="1048695"/>
                  <a:pt x="1066319" y="1043217"/>
                  <a:pt x="1066319" y="1032295"/>
                </a:cubicBezTo>
                <a:cubicBezTo>
                  <a:pt x="1066319" y="1021355"/>
                  <a:pt x="1071781" y="1015874"/>
                  <a:pt x="1082721" y="1015874"/>
                </a:cubicBezTo>
                <a:close/>
                <a:moveTo>
                  <a:pt x="3297384" y="851825"/>
                </a:moveTo>
                <a:cubicBezTo>
                  <a:pt x="3308306" y="851825"/>
                  <a:pt x="3313785" y="857305"/>
                  <a:pt x="3313785" y="868246"/>
                </a:cubicBezTo>
                <a:cubicBezTo>
                  <a:pt x="3313785" y="879166"/>
                  <a:pt x="3308306" y="884646"/>
                  <a:pt x="3297384" y="884646"/>
                </a:cubicBezTo>
                <a:cubicBezTo>
                  <a:pt x="3286443" y="884646"/>
                  <a:pt x="3280984" y="879166"/>
                  <a:pt x="3280984" y="868246"/>
                </a:cubicBezTo>
                <a:cubicBezTo>
                  <a:pt x="3280984" y="857305"/>
                  <a:pt x="3286443" y="851825"/>
                  <a:pt x="3297384" y="851825"/>
                </a:cubicBezTo>
                <a:close/>
                <a:moveTo>
                  <a:pt x="2001392" y="294074"/>
                </a:moveTo>
                <a:cubicBezTo>
                  <a:pt x="1957649" y="304995"/>
                  <a:pt x="1963109" y="326876"/>
                  <a:pt x="2017794" y="359679"/>
                </a:cubicBezTo>
                <a:cubicBezTo>
                  <a:pt x="2050615" y="359679"/>
                  <a:pt x="2067018" y="348757"/>
                  <a:pt x="2067018" y="326876"/>
                </a:cubicBezTo>
                <a:cubicBezTo>
                  <a:pt x="2067018" y="304995"/>
                  <a:pt x="2045135" y="294074"/>
                  <a:pt x="2001392" y="294074"/>
                </a:cubicBezTo>
                <a:close/>
                <a:moveTo>
                  <a:pt x="2985685" y="212050"/>
                </a:moveTo>
                <a:lnTo>
                  <a:pt x="2608365" y="228450"/>
                </a:lnTo>
                <a:lnTo>
                  <a:pt x="2952886" y="244851"/>
                </a:lnTo>
                <a:cubicBezTo>
                  <a:pt x="2985685" y="244851"/>
                  <a:pt x="3026688" y="247591"/>
                  <a:pt x="3075912" y="253053"/>
                </a:cubicBezTo>
                <a:cubicBezTo>
                  <a:pt x="3125116" y="258513"/>
                  <a:pt x="3160676" y="261253"/>
                  <a:pt x="3182539" y="261253"/>
                </a:cubicBezTo>
                <a:cubicBezTo>
                  <a:pt x="3280984" y="261253"/>
                  <a:pt x="3330186" y="255793"/>
                  <a:pt x="3330186" y="244851"/>
                </a:cubicBezTo>
                <a:cubicBezTo>
                  <a:pt x="3330186" y="222970"/>
                  <a:pt x="3215359" y="212050"/>
                  <a:pt x="2985685" y="212050"/>
                </a:cubicBezTo>
                <a:close/>
                <a:moveTo>
                  <a:pt x="2337692" y="52090"/>
                </a:moveTo>
                <a:cubicBezTo>
                  <a:pt x="2348632" y="49350"/>
                  <a:pt x="2356834" y="53461"/>
                  <a:pt x="2362294" y="64401"/>
                </a:cubicBezTo>
                <a:lnTo>
                  <a:pt x="2411517" y="80802"/>
                </a:lnTo>
                <a:cubicBezTo>
                  <a:pt x="2400575" y="91742"/>
                  <a:pt x="2378695" y="97204"/>
                  <a:pt x="2345892" y="97204"/>
                </a:cubicBezTo>
                <a:cubicBezTo>
                  <a:pt x="2302151" y="97204"/>
                  <a:pt x="2285748" y="91742"/>
                  <a:pt x="2296670" y="80802"/>
                </a:cubicBezTo>
                <a:cubicBezTo>
                  <a:pt x="2313090" y="64401"/>
                  <a:pt x="2326751" y="54830"/>
                  <a:pt x="2337692" y="52090"/>
                </a:cubicBezTo>
                <a:close/>
                <a:moveTo>
                  <a:pt x="3130645" y="0"/>
                </a:moveTo>
                <a:lnTo>
                  <a:pt x="3199365" y="0"/>
                </a:lnTo>
                <a:lnTo>
                  <a:pt x="3203049" y="11081"/>
                </a:lnTo>
                <a:cubicBezTo>
                  <a:pt x="3200314" y="13813"/>
                  <a:pt x="3193479" y="15178"/>
                  <a:pt x="3182539" y="15178"/>
                </a:cubicBezTo>
                <a:cubicBezTo>
                  <a:pt x="3160676" y="15178"/>
                  <a:pt x="3149734" y="26119"/>
                  <a:pt x="3149734" y="48001"/>
                </a:cubicBezTo>
                <a:cubicBezTo>
                  <a:pt x="3160676" y="58921"/>
                  <a:pt x="3185278" y="61661"/>
                  <a:pt x="3223560" y="56201"/>
                </a:cubicBezTo>
                <a:cubicBezTo>
                  <a:pt x="3261823" y="50721"/>
                  <a:pt x="3319246" y="45261"/>
                  <a:pt x="3395809" y="39799"/>
                </a:cubicBezTo>
                <a:cubicBezTo>
                  <a:pt x="3472355" y="34319"/>
                  <a:pt x="3527038" y="31579"/>
                  <a:pt x="3559861" y="31579"/>
                </a:cubicBezTo>
                <a:cubicBezTo>
                  <a:pt x="3592661" y="31579"/>
                  <a:pt x="3633684" y="28859"/>
                  <a:pt x="3682886" y="23379"/>
                </a:cubicBezTo>
                <a:cubicBezTo>
                  <a:pt x="3732108" y="17919"/>
                  <a:pt x="3775851" y="12459"/>
                  <a:pt x="3814134" y="6978"/>
                </a:cubicBezTo>
                <a:cubicBezTo>
                  <a:pt x="3833275" y="4248"/>
                  <a:pt x="3848995" y="2198"/>
                  <a:pt x="3861300" y="831"/>
                </a:cubicBezTo>
                <a:lnTo>
                  <a:pt x="3872086" y="0"/>
                </a:lnTo>
                <a:lnTo>
                  <a:pt x="3948725" y="0"/>
                </a:lnTo>
                <a:lnTo>
                  <a:pt x="3969981" y="15178"/>
                </a:lnTo>
                <a:cubicBezTo>
                  <a:pt x="3959042" y="26119"/>
                  <a:pt x="3969981" y="37059"/>
                  <a:pt x="4002783" y="48001"/>
                </a:cubicBezTo>
                <a:cubicBezTo>
                  <a:pt x="4093013" y="56191"/>
                  <a:pt x="4158640" y="45941"/>
                  <a:pt x="4199651" y="17235"/>
                </a:cubicBezTo>
                <a:lnTo>
                  <a:pt x="4215870" y="0"/>
                </a:lnTo>
                <a:lnTo>
                  <a:pt x="13916039" y="0"/>
                </a:lnTo>
                <a:lnTo>
                  <a:pt x="13929806" y="35693"/>
                </a:lnTo>
                <a:cubicBezTo>
                  <a:pt x="13942109" y="65767"/>
                  <a:pt x="13960565" y="108144"/>
                  <a:pt x="13985175" y="162827"/>
                </a:cubicBezTo>
                <a:cubicBezTo>
                  <a:pt x="14034398" y="272193"/>
                  <a:pt x="14059001" y="337816"/>
                  <a:pt x="14059001" y="359679"/>
                </a:cubicBezTo>
                <a:cubicBezTo>
                  <a:pt x="14059001" y="381559"/>
                  <a:pt x="14020718" y="452643"/>
                  <a:pt x="13944154" y="572950"/>
                </a:cubicBezTo>
                <a:cubicBezTo>
                  <a:pt x="13867591" y="693257"/>
                  <a:pt x="13834788" y="769800"/>
                  <a:pt x="13845729" y="802623"/>
                </a:cubicBezTo>
                <a:cubicBezTo>
                  <a:pt x="13856669" y="857305"/>
                  <a:pt x="13851191" y="922929"/>
                  <a:pt x="13829327" y="999474"/>
                </a:cubicBezTo>
                <a:cubicBezTo>
                  <a:pt x="13807446" y="1076037"/>
                  <a:pt x="13780105" y="1119780"/>
                  <a:pt x="13747303" y="1130721"/>
                </a:cubicBezTo>
                <a:cubicBezTo>
                  <a:pt x="13714501" y="1130721"/>
                  <a:pt x="13703560" y="1138921"/>
                  <a:pt x="13714501" y="1155323"/>
                </a:cubicBezTo>
                <a:cubicBezTo>
                  <a:pt x="13725423" y="1171723"/>
                  <a:pt x="13714501" y="1179924"/>
                  <a:pt x="13681680" y="1179924"/>
                </a:cubicBezTo>
                <a:cubicBezTo>
                  <a:pt x="13659819" y="1179924"/>
                  <a:pt x="13651597" y="1196344"/>
                  <a:pt x="13657078" y="1229146"/>
                </a:cubicBezTo>
                <a:cubicBezTo>
                  <a:pt x="13662538" y="1261949"/>
                  <a:pt x="13659819" y="1289290"/>
                  <a:pt x="13648879" y="1311171"/>
                </a:cubicBezTo>
                <a:cubicBezTo>
                  <a:pt x="13626997" y="1333052"/>
                  <a:pt x="13621537" y="1349453"/>
                  <a:pt x="13632477" y="1360393"/>
                </a:cubicBezTo>
                <a:cubicBezTo>
                  <a:pt x="13643399" y="1404135"/>
                  <a:pt x="13539511" y="1436938"/>
                  <a:pt x="13320779" y="1458818"/>
                </a:cubicBezTo>
                <a:cubicBezTo>
                  <a:pt x="13298899" y="1458818"/>
                  <a:pt x="13282497" y="1458818"/>
                  <a:pt x="13271557" y="1458818"/>
                </a:cubicBezTo>
                <a:lnTo>
                  <a:pt x="13271557" y="1655670"/>
                </a:lnTo>
                <a:cubicBezTo>
                  <a:pt x="13271557" y="1797858"/>
                  <a:pt x="13266096" y="1868942"/>
                  <a:pt x="13255156" y="1868942"/>
                </a:cubicBezTo>
                <a:cubicBezTo>
                  <a:pt x="13244216" y="1868942"/>
                  <a:pt x="13227816" y="1945487"/>
                  <a:pt x="13205953" y="2098616"/>
                </a:cubicBezTo>
                <a:cubicBezTo>
                  <a:pt x="13195011" y="2240782"/>
                  <a:pt x="13151250" y="2350148"/>
                  <a:pt x="13074705" y="2426714"/>
                </a:cubicBezTo>
                <a:cubicBezTo>
                  <a:pt x="12998142" y="2503257"/>
                  <a:pt x="12937999" y="2541540"/>
                  <a:pt x="12894256" y="2541540"/>
                </a:cubicBezTo>
                <a:cubicBezTo>
                  <a:pt x="12817692" y="2541540"/>
                  <a:pt x="12773950" y="2563420"/>
                  <a:pt x="12763008" y="2607163"/>
                </a:cubicBezTo>
                <a:cubicBezTo>
                  <a:pt x="12763008" y="2618103"/>
                  <a:pt x="12773950" y="2629025"/>
                  <a:pt x="12795812" y="2639965"/>
                </a:cubicBezTo>
                <a:lnTo>
                  <a:pt x="12821706" y="2648595"/>
                </a:lnTo>
                <a:lnTo>
                  <a:pt x="12839142" y="2644075"/>
                </a:lnTo>
                <a:lnTo>
                  <a:pt x="12932974" y="2644075"/>
                </a:lnTo>
                <a:lnTo>
                  <a:pt x="12925031" y="2659961"/>
                </a:lnTo>
                <a:lnTo>
                  <a:pt x="12959872" y="2668677"/>
                </a:lnTo>
                <a:lnTo>
                  <a:pt x="12966308" y="2683154"/>
                </a:lnTo>
                <a:lnTo>
                  <a:pt x="12984154" y="2686727"/>
                </a:lnTo>
                <a:lnTo>
                  <a:pt x="12969221" y="2689709"/>
                </a:lnTo>
                <a:lnTo>
                  <a:pt x="12976279" y="2705589"/>
                </a:lnTo>
                <a:lnTo>
                  <a:pt x="12971167" y="2720907"/>
                </a:lnTo>
                <a:lnTo>
                  <a:pt x="12979893" y="2722974"/>
                </a:lnTo>
                <a:cubicBezTo>
                  <a:pt x="12999795" y="2727239"/>
                  <a:pt x="13012590" y="2729369"/>
                  <a:pt x="13018277" y="2729369"/>
                </a:cubicBezTo>
                <a:cubicBezTo>
                  <a:pt x="13041026" y="2735062"/>
                  <a:pt x="13053823" y="2737907"/>
                  <a:pt x="13056670" y="2737907"/>
                </a:cubicBezTo>
                <a:cubicBezTo>
                  <a:pt x="13059507" y="2737907"/>
                  <a:pt x="13052401" y="2740744"/>
                  <a:pt x="13035336" y="2746436"/>
                </a:cubicBezTo>
                <a:cubicBezTo>
                  <a:pt x="12995528" y="2763493"/>
                  <a:pt x="13001221" y="2780551"/>
                  <a:pt x="13052401" y="2797616"/>
                </a:cubicBezTo>
                <a:cubicBezTo>
                  <a:pt x="13063775" y="2803300"/>
                  <a:pt x="13146234" y="2806145"/>
                  <a:pt x="13299776" y="2806145"/>
                </a:cubicBezTo>
                <a:cubicBezTo>
                  <a:pt x="13578428" y="2817519"/>
                  <a:pt x="13717750" y="2828894"/>
                  <a:pt x="13717750" y="2840260"/>
                </a:cubicBezTo>
                <a:lnTo>
                  <a:pt x="13709221" y="2840260"/>
                </a:lnTo>
                <a:cubicBezTo>
                  <a:pt x="13720595" y="2845952"/>
                  <a:pt x="13749028" y="2851634"/>
                  <a:pt x="13794526" y="2857327"/>
                </a:cubicBezTo>
                <a:cubicBezTo>
                  <a:pt x="13902577" y="2880075"/>
                  <a:pt x="13956596" y="2897132"/>
                  <a:pt x="13956596" y="2908506"/>
                </a:cubicBezTo>
                <a:cubicBezTo>
                  <a:pt x="13956596" y="2919881"/>
                  <a:pt x="13928163" y="2922718"/>
                  <a:pt x="13871291" y="2917036"/>
                </a:cubicBezTo>
                <a:lnTo>
                  <a:pt x="13820111" y="2925565"/>
                </a:lnTo>
                <a:cubicBezTo>
                  <a:pt x="13825804" y="2936939"/>
                  <a:pt x="13820111" y="2939784"/>
                  <a:pt x="13803055" y="2934100"/>
                </a:cubicBezTo>
                <a:cubicBezTo>
                  <a:pt x="13803055" y="2934100"/>
                  <a:pt x="13797371" y="2931255"/>
                  <a:pt x="13785996" y="2925565"/>
                </a:cubicBezTo>
                <a:cubicBezTo>
                  <a:pt x="13734815" y="2908506"/>
                  <a:pt x="13621079" y="2899977"/>
                  <a:pt x="13444789" y="2899977"/>
                </a:cubicBezTo>
                <a:cubicBezTo>
                  <a:pt x="13387917" y="2899977"/>
                  <a:pt x="13359484" y="2902816"/>
                  <a:pt x="13359484" y="2908506"/>
                </a:cubicBezTo>
                <a:cubicBezTo>
                  <a:pt x="13348110" y="2919881"/>
                  <a:pt x="13333899" y="2925565"/>
                  <a:pt x="13316834" y="2925565"/>
                </a:cubicBezTo>
                <a:cubicBezTo>
                  <a:pt x="13299776" y="2925565"/>
                  <a:pt x="13299776" y="2928410"/>
                  <a:pt x="13316834" y="2934100"/>
                </a:cubicBezTo>
                <a:cubicBezTo>
                  <a:pt x="13385080" y="2956841"/>
                  <a:pt x="13419193" y="2968215"/>
                  <a:pt x="13419193" y="2968215"/>
                </a:cubicBezTo>
                <a:cubicBezTo>
                  <a:pt x="13413511" y="2979590"/>
                  <a:pt x="13424886" y="2993811"/>
                  <a:pt x="13453317" y="3010868"/>
                </a:cubicBezTo>
                <a:cubicBezTo>
                  <a:pt x="13436260" y="3010868"/>
                  <a:pt x="13427723" y="3016552"/>
                  <a:pt x="13427723" y="3027926"/>
                </a:cubicBezTo>
                <a:cubicBezTo>
                  <a:pt x="13427723" y="3039300"/>
                  <a:pt x="13436260" y="3044991"/>
                  <a:pt x="13453317" y="3044991"/>
                </a:cubicBezTo>
                <a:cubicBezTo>
                  <a:pt x="13481749" y="3044991"/>
                  <a:pt x="13486017" y="3050675"/>
                  <a:pt x="13466115" y="3062049"/>
                </a:cubicBezTo>
                <a:cubicBezTo>
                  <a:pt x="13446212" y="3073424"/>
                  <a:pt x="13424886" y="3076269"/>
                  <a:pt x="13402137" y="3070577"/>
                </a:cubicBezTo>
                <a:lnTo>
                  <a:pt x="13299776" y="3044991"/>
                </a:lnTo>
                <a:cubicBezTo>
                  <a:pt x="13339583" y="3084798"/>
                  <a:pt x="13387917" y="3104700"/>
                  <a:pt x="13444789" y="3104700"/>
                </a:cubicBezTo>
                <a:cubicBezTo>
                  <a:pt x="13461846" y="3104700"/>
                  <a:pt x="13473220" y="3110384"/>
                  <a:pt x="13478904" y="3121758"/>
                </a:cubicBezTo>
                <a:cubicBezTo>
                  <a:pt x="13473220" y="3133133"/>
                  <a:pt x="13459001" y="3141662"/>
                  <a:pt x="13436260" y="3147352"/>
                </a:cubicBezTo>
                <a:cubicBezTo>
                  <a:pt x="13424886" y="3153036"/>
                  <a:pt x="13419193" y="3155881"/>
                  <a:pt x="13419193" y="3155881"/>
                </a:cubicBezTo>
                <a:cubicBezTo>
                  <a:pt x="13441942" y="3161564"/>
                  <a:pt x="13467538" y="3167256"/>
                  <a:pt x="13495969" y="3172938"/>
                </a:cubicBezTo>
                <a:lnTo>
                  <a:pt x="13504498" y="3181467"/>
                </a:lnTo>
                <a:lnTo>
                  <a:pt x="13487440" y="3181467"/>
                </a:lnTo>
                <a:cubicBezTo>
                  <a:pt x="13476065" y="3187159"/>
                  <a:pt x="13481749" y="3192842"/>
                  <a:pt x="13504498" y="3198534"/>
                </a:cubicBezTo>
                <a:cubicBezTo>
                  <a:pt x="13549996" y="3215590"/>
                  <a:pt x="13618234" y="3229810"/>
                  <a:pt x="13709221" y="3241184"/>
                </a:cubicBezTo>
                <a:cubicBezTo>
                  <a:pt x="13720595" y="3241184"/>
                  <a:pt x="13734815" y="3244031"/>
                  <a:pt x="13751873" y="3249714"/>
                </a:cubicBezTo>
                <a:cubicBezTo>
                  <a:pt x="13774622" y="3255398"/>
                  <a:pt x="13785996" y="3258243"/>
                  <a:pt x="13785996" y="3258243"/>
                </a:cubicBezTo>
                <a:cubicBezTo>
                  <a:pt x="13763248" y="3269617"/>
                  <a:pt x="13763248" y="3275308"/>
                  <a:pt x="13785996" y="3275308"/>
                </a:cubicBezTo>
                <a:cubicBezTo>
                  <a:pt x="13791680" y="3275308"/>
                  <a:pt x="13791680" y="3278146"/>
                  <a:pt x="13785996" y="3283837"/>
                </a:cubicBezTo>
                <a:cubicBezTo>
                  <a:pt x="13780306" y="3289521"/>
                  <a:pt x="13736238" y="3289521"/>
                  <a:pt x="13653780" y="3283837"/>
                </a:cubicBezTo>
                <a:cubicBezTo>
                  <a:pt x="13571322" y="3278146"/>
                  <a:pt x="13530092" y="3278146"/>
                  <a:pt x="13530092" y="3283837"/>
                </a:cubicBezTo>
                <a:cubicBezTo>
                  <a:pt x="13518718" y="3295211"/>
                  <a:pt x="13498814" y="3300895"/>
                  <a:pt x="13470375" y="3300895"/>
                </a:cubicBezTo>
                <a:cubicBezTo>
                  <a:pt x="13453317" y="3306577"/>
                  <a:pt x="13444789" y="3309423"/>
                  <a:pt x="13444789" y="3309423"/>
                </a:cubicBezTo>
                <a:cubicBezTo>
                  <a:pt x="13433415" y="3320797"/>
                  <a:pt x="13404982" y="3329326"/>
                  <a:pt x="13359484" y="3335018"/>
                </a:cubicBezTo>
                <a:cubicBezTo>
                  <a:pt x="13296930" y="3329326"/>
                  <a:pt x="13268498" y="3329326"/>
                  <a:pt x="13274181" y="3335018"/>
                </a:cubicBezTo>
                <a:lnTo>
                  <a:pt x="13436260" y="3377669"/>
                </a:lnTo>
                <a:cubicBezTo>
                  <a:pt x="13510189" y="3394727"/>
                  <a:pt x="13578428" y="3423158"/>
                  <a:pt x="13640983" y="3462965"/>
                </a:cubicBezTo>
                <a:cubicBezTo>
                  <a:pt x="13652357" y="3491405"/>
                  <a:pt x="13623916" y="3508463"/>
                  <a:pt x="13555680" y="3514154"/>
                </a:cubicBezTo>
                <a:cubicBezTo>
                  <a:pt x="13487440" y="3514154"/>
                  <a:pt x="13453317" y="3519837"/>
                  <a:pt x="13453317" y="3531212"/>
                </a:cubicBezTo>
                <a:cubicBezTo>
                  <a:pt x="13453317" y="3542586"/>
                  <a:pt x="13419193" y="3548269"/>
                  <a:pt x="13350957" y="3548269"/>
                </a:cubicBezTo>
                <a:cubicBezTo>
                  <a:pt x="13282711" y="3548269"/>
                  <a:pt x="13245749" y="3551115"/>
                  <a:pt x="13240067" y="3556798"/>
                </a:cubicBezTo>
                <a:cubicBezTo>
                  <a:pt x="13228692" y="3568172"/>
                  <a:pt x="13234374" y="3573864"/>
                  <a:pt x="13257123" y="3573864"/>
                </a:cubicBezTo>
                <a:cubicBezTo>
                  <a:pt x="13274181" y="3573864"/>
                  <a:pt x="13282711" y="3579546"/>
                  <a:pt x="13282711" y="3590921"/>
                </a:cubicBezTo>
                <a:cubicBezTo>
                  <a:pt x="13282711" y="3602295"/>
                  <a:pt x="13313987" y="3605141"/>
                  <a:pt x="13376543" y="3599450"/>
                </a:cubicBezTo>
                <a:cubicBezTo>
                  <a:pt x="13439097" y="3593766"/>
                  <a:pt x="13470375" y="3593766"/>
                  <a:pt x="13470375" y="3599450"/>
                </a:cubicBezTo>
                <a:cubicBezTo>
                  <a:pt x="13470375" y="3610824"/>
                  <a:pt x="13450471" y="3616515"/>
                  <a:pt x="13410666" y="3616515"/>
                </a:cubicBezTo>
                <a:cubicBezTo>
                  <a:pt x="13387917" y="3616515"/>
                  <a:pt x="13390762" y="3619354"/>
                  <a:pt x="13419193" y="3625044"/>
                </a:cubicBezTo>
                <a:cubicBezTo>
                  <a:pt x="13436260" y="3625044"/>
                  <a:pt x="13456164" y="3627881"/>
                  <a:pt x="13478904" y="3633573"/>
                </a:cubicBezTo>
                <a:cubicBezTo>
                  <a:pt x="13569899" y="3644948"/>
                  <a:pt x="13623916" y="3656322"/>
                  <a:pt x="13640983" y="3667696"/>
                </a:cubicBezTo>
                <a:lnTo>
                  <a:pt x="13666568" y="3676226"/>
                </a:lnTo>
                <a:cubicBezTo>
                  <a:pt x="13660886" y="3681908"/>
                  <a:pt x="13652357" y="3684753"/>
                  <a:pt x="13640983" y="3684753"/>
                </a:cubicBezTo>
                <a:cubicBezTo>
                  <a:pt x="13623916" y="3684753"/>
                  <a:pt x="13586956" y="3683330"/>
                  <a:pt x="13530092" y="3680485"/>
                </a:cubicBezTo>
                <a:cubicBezTo>
                  <a:pt x="13473220" y="3677640"/>
                  <a:pt x="13430568" y="3676226"/>
                  <a:pt x="13402137" y="3676226"/>
                </a:cubicBezTo>
                <a:cubicBezTo>
                  <a:pt x="13356639" y="3676226"/>
                  <a:pt x="13333899" y="3679071"/>
                  <a:pt x="13333899" y="3684753"/>
                </a:cubicBezTo>
                <a:cubicBezTo>
                  <a:pt x="13333899" y="3696127"/>
                  <a:pt x="13365177" y="3707502"/>
                  <a:pt x="13427723" y="3718876"/>
                </a:cubicBezTo>
                <a:cubicBezTo>
                  <a:pt x="13547151" y="3735935"/>
                  <a:pt x="13544305" y="3744464"/>
                  <a:pt x="13419193" y="3744464"/>
                </a:cubicBezTo>
                <a:cubicBezTo>
                  <a:pt x="13316834" y="3744464"/>
                  <a:pt x="13265652" y="3752991"/>
                  <a:pt x="13265652" y="3770058"/>
                </a:cubicBezTo>
                <a:cubicBezTo>
                  <a:pt x="13265652" y="3775740"/>
                  <a:pt x="13277027" y="3781432"/>
                  <a:pt x="13299776" y="3787114"/>
                </a:cubicBezTo>
                <a:cubicBezTo>
                  <a:pt x="13390762" y="3809863"/>
                  <a:pt x="13456164" y="3818392"/>
                  <a:pt x="13495969" y="3812710"/>
                </a:cubicBezTo>
                <a:cubicBezTo>
                  <a:pt x="13513027" y="3807018"/>
                  <a:pt x="13507343" y="3801327"/>
                  <a:pt x="13478904" y="3795644"/>
                </a:cubicBezTo>
                <a:cubicBezTo>
                  <a:pt x="13473220" y="3795644"/>
                  <a:pt x="13461846" y="3792798"/>
                  <a:pt x="13444789" y="3787114"/>
                </a:cubicBezTo>
                <a:lnTo>
                  <a:pt x="13402137" y="3778587"/>
                </a:lnTo>
                <a:lnTo>
                  <a:pt x="13470375" y="3778587"/>
                </a:lnTo>
                <a:cubicBezTo>
                  <a:pt x="13515873" y="3778587"/>
                  <a:pt x="13544305" y="3784269"/>
                  <a:pt x="13555680" y="3795644"/>
                </a:cubicBezTo>
                <a:lnTo>
                  <a:pt x="13564207" y="3795644"/>
                </a:lnTo>
                <a:cubicBezTo>
                  <a:pt x="13569899" y="3784269"/>
                  <a:pt x="13581274" y="3778587"/>
                  <a:pt x="13598330" y="3778587"/>
                </a:cubicBezTo>
                <a:cubicBezTo>
                  <a:pt x="13643828" y="3778587"/>
                  <a:pt x="13649512" y="3795644"/>
                  <a:pt x="13615389" y="3829767"/>
                </a:cubicBezTo>
                <a:cubicBezTo>
                  <a:pt x="13643828" y="3841141"/>
                  <a:pt x="13660886" y="3846825"/>
                  <a:pt x="13666568" y="3846825"/>
                </a:cubicBezTo>
                <a:lnTo>
                  <a:pt x="13734815" y="3855361"/>
                </a:lnTo>
                <a:cubicBezTo>
                  <a:pt x="13660886" y="3883794"/>
                  <a:pt x="13623916" y="3900850"/>
                  <a:pt x="13623916" y="3906534"/>
                </a:cubicBezTo>
                <a:cubicBezTo>
                  <a:pt x="13635291" y="3917908"/>
                  <a:pt x="13751873" y="3923599"/>
                  <a:pt x="13973661" y="3923599"/>
                </a:cubicBezTo>
                <a:cubicBezTo>
                  <a:pt x="14178383" y="3923599"/>
                  <a:pt x="14280746" y="3926446"/>
                  <a:pt x="14280746" y="3932128"/>
                </a:cubicBezTo>
                <a:cubicBezTo>
                  <a:pt x="14280746" y="3943503"/>
                  <a:pt x="14255151" y="3949186"/>
                  <a:pt x="14203971" y="3949186"/>
                </a:cubicBezTo>
                <a:cubicBezTo>
                  <a:pt x="14090243" y="3949186"/>
                  <a:pt x="14033371" y="3966251"/>
                  <a:pt x="14033371" y="4000366"/>
                </a:cubicBezTo>
                <a:cubicBezTo>
                  <a:pt x="14033371" y="4017423"/>
                  <a:pt x="14021997" y="4025960"/>
                  <a:pt x="13999248" y="4025960"/>
                </a:cubicBezTo>
                <a:lnTo>
                  <a:pt x="14186913" y="4043019"/>
                </a:lnTo>
                <a:cubicBezTo>
                  <a:pt x="14215345" y="4037335"/>
                  <a:pt x="14235249" y="4037335"/>
                  <a:pt x="14246623" y="4043019"/>
                </a:cubicBezTo>
                <a:cubicBezTo>
                  <a:pt x="14263688" y="4043019"/>
                  <a:pt x="14260843" y="4045864"/>
                  <a:pt x="14238094" y="4051546"/>
                </a:cubicBezTo>
                <a:lnTo>
                  <a:pt x="14152789" y="4068613"/>
                </a:lnTo>
                <a:cubicBezTo>
                  <a:pt x="14090243" y="4068613"/>
                  <a:pt x="14056120" y="4071458"/>
                  <a:pt x="14050428" y="4077142"/>
                </a:cubicBezTo>
                <a:lnTo>
                  <a:pt x="14084551" y="4094198"/>
                </a:lnTo>
                <a:lnTo>
                  <a:pt x="14101608" y="4094198"/>
                </a:lnTo>
                <a:cubicBezTo>
                  <a:pt x="14141423" y="4094198"/>
                  <a:pt x="14161318" y="4099891"/>
                  <a:pt x="14161318" y="4111257"/>
                </a:cubicBezTo>
                <a:cubicBezTo>
                  <a:pt x="14161318" y="4116947"/>
                  <a:pt x="14130041" y="4119794"/>
                  <a:pt x="14067495" y="4119794"/>
                </a:cubicBezTo>
                <a:cubicBezTo>
                  <a:pt x="14021997" y="4119794"/>
                  <a:pt x="13959441" y="4125476"/>
                  <a:pt x="13879829" y="4136851"/>
                </a:cubicBezTo>
                <a:lnTo>
                  <a:pt x="13862762" y="4136851"/>
                </a:lnTo>
                <a:lnTo>
                  <a:pt x="13803055" y="4153907"/>
                </a:lnTo>
                <a:lnTo>
                  <a:pt x="13820111" y="4153907"/>
                </a:lnTo>
                <a:cubicBezTo>
                  <a:pt x="13831486" y="4159600"/>
                  <a:pt x="13859927" y="4162445"/>
                  <a:pt x="13905414" y="4162445"/>
                </a:cubicBezTo>
                <a:cubicBezTo>
                  <a:pt x="13945230" y="4162445"/>
                  <a:pt x="14014891" y="4158177"/>
                  <a:pt x="14114405" y="4149648"/>
                </a:cubicBezTo>
                <a:cubicBezTo>
                  <a:pt x="14213929" y="4141119"/>
                  <a:pt x="14277899" y="4136851"/>
                  <a:pt x="14306331" y="4136851"/>
                </a:cubicBezTo>
                <a:cubicBezTo>
                  <a:pt x="14340454" y="4136851"/>
                  <a:pt x="14357512" y="4139696"/>
                  <a:pt x="14357512" y="4145380"/>
                </a:cubicBezTo>
                <a:cubicBezTo>
                  <a:pt x="14357512" y="4168129"/>
                  <a:pt x="14155635" y="4179503"/>
                  <a:pt x="13751873" y="4179503"/>
                </a:cubicBezTo>
                <a:cubicBezTo>
                  <a:pt x="13569899" y="4179503"/>
                  <a:pt x="13456164" y="4168129"/>
                  <a:pt x="13410666" y="4145380"/>
                </a:cubicBezTo>
                <a:cubicBezTo>
                  <a:pt x="13387917" y="4134006"/>
                  <a:pt x="13285556" y="4128322"/>
                  <a:pt x="13103582" y="4128322"/>
                </a:cubicBezTo>
                <a:lnTo>
                  <a:pt x="12839142" y="4128322"/>
                </a:lnTo>
                <a:lnTo>
                  <a:pt x="13052401" y="4136851"/>
                </a:lnTo>
                <a:lnTo>
                  <a:pt x="13223000" y="4145380"/>
                </a:lnTo>
                <a:lnTo>
                  <a:pt x="13052401" y="4205089"/>
                </a:lnTo>
                <a:lnTo>
                  <a:pt x="13060930" y="4213626"/>
                </a:lnTo>
                <a:lnTo>
                  <a:pt x="12907389" y="4222154"/>
                </a:lnTo>
                <a:lnTo>
                  <a:pt x="12711193" y="4230683"/>
                </a:lnTo>
                <a:lnTo>
                  <a:pt x="12890322" y="4239212"/>
                </a:lnTo>
                <a:lnTo>
                  <a:pt x="12924445" y="4247741"/>
                </a:lnTo>
                <a:lnTo>
                  <a:pt x="12574709" y="4247741"/>
                </a:lnTo>
                <a:lnTo>
                  <a:pt x="12507239" y="4248209"/>
                </a:lnTo>
                <a:lnTo>
                  <a:pt x="12500525" y="4259951"/>
                </a:lnTo>
                <a:cubicBezTo>
                  <a:pt x="12500525" y="4268151"/>
                  <a:pt x="12505995" y="4274985"/>
                  <a:pt x="12516935" y="4280456"/>
                </a:cubicBezTo>
                <a:cubicBezTo>
                  <a:pt x="12527875" y="4291397"/>
                  <a:pt x="12571618" y="4296857"/>
                  <a:pt x="12648182" y="4296857"/>
                </a:cubicBezTo>
                <a:cubicBezTo>
                  <a:pt x="12735667" y="4296857"/>
                  <a:pt x="12779410" y="4313278"/>
                  <a:pt x="12779410" y="4346080"/>
                </a:cubicBezTo>
                <a:cubicBezTo>
                  <a:pt x="12768469" y="4346080"/>
                  <a:pt x="12771210" y="4354280"/>
                  <a:pt x="12787610" y="4370681"/>
                </a:cubicBezTo>
                <a:cubicBezTo>
                  <a:pt x="12804030" y="4387081"/>
                  <a:pt x="12790350" y="4406224"/>
                  <a:pt x="12746607" y="4428104"/>
                </a:cubicBezTo>
                <a:cubicBezTo>
                  <a:pt x="12680984" y="4449984"/>
                  <a:pt x="12626301" y="4460906"/>
                  <a:pt x="12582558" y="4460906"/>
                </a:cubicBezTo>
                <a:cubicBezTo>
                  <a:pt x="12505995" y="4460906"/>
                  <a:pt x="12500535" y="4471847"/>
                  <a:pt x="12566158" y="4493729"/>
                </a:cubicBezTo>
                <a:lnTo>
                  <a:pt x="12730207" y="4526530"/>
                </a:lnTo>
                <a:lnTo>
                  <a:pt x="12845033" y="4526530"/>
                </a:lnTo>
                <a:lnTo>
                  <a:pt x="12730207" y="4542932"/>
                </a:lnTo>
                <a:cubicBezTo>
                  <a:pt x="12686446" y="4553872"/>
                  <a:pt x="12661844" y="4562073"/>
                  <a:pt x="12656383" y="4567552"/>
                </a:cubicBezTo>
                <a:cubicBezTo>
                  <a:pt x="12650903" y="4573012"/>
                  <a:pt x="12670044" y="4575752"/>
                  <a:pt x="12713786" y="4575752"/>
                </a:cubicBezTo>
                <a:lnTo>
                  <a:pt x="12763008" y="4592153"/>
                </a:lnTo>
                <a:cubicBezTo>
                  <a:pt x="12752067" y="4603095"/>
                  <a:pt x="12763008" y="4614035"/>
                  <a:pt x="12795812" y="4624955"/>
                </a:cubicBezTo>
                <a:cubicBezTo>
                  <a:pt x="12806752" y="4635896"/>
                  <a:pt x="12823152" y="4641376"/>
                  <a:pt x="12845033" y="4641376"/>
                </a:cubicBezTo>
                <a:cubicBezTo>
                  <a:pt x="12965319" y="4663238"/>
                  <a:pt x="12943459" y="4679638"/>
                  <a:pt x="12779410" y="4690578"/>
                </a:cubicBezTo>
                <a:cubicBezTo>
                  <a:pt x="12757528" y="4690578"/>
                  <a:pt x="12724727" y="4690578"/>
                  <a:pt x="12680984" y="4690578"/>
                </a:cubicBezTo>
                <a:lnTo>
                  <a:pt x="12549736" y="4706981"/>
                </a:lnTo>
                <a:cubicBezTo>
                  <a:pt x="12582558" y="4717921"/>
                  <a:pt x="12571618" y="4728861"/>
                  <a:pt x="12516935" y="4739801"/>
                </a:cubicBezTo>
                <a:cubicBezTo>
                  <a:pt x="12462252" y="4750742"/>
                  <a:pt x="12500535" y="4767144"/>
                  <a:pt x="12631761" y="4789004"/>
                </a:cubicBezTo>
                <a:cubicBezTo>
                  <a:pt x="12773950" y="4810886"/>
                  <a:pt x="12866895" y="4821827"/>
                  <a:pt x="12910658" y="4821827"/>
                </a:cubicBezTo>
                <a:cubicBezTo>
                  <a:pt x="13063765" y="4843687"/>
                  <a:pt x="13047365" y="4871030"/>
                  <a:pt x="12861433" y="4903850"/>
                </a:cubicBezTo>
                <a:lnTo>
                  <a:pt x="12713786" y="4920252"/>
                </a:lnTo>
                <a:cubicBezTo>
                  <a:pt x="12757528" y="4931193"/>
                  <a:pt x="12812232" y="4944853"/>
                  <a:pt x="12877835" y="4961255"/>
                </a:cubicBezTo>
                <a:cubicBezTo>
                  <a:pt x="12943459" y="4977675"/>
                  <a:pt x="12998142" y="4985876"/>
                  <a:pt x="13041884" y="4985876"/>
                </a:cubicBezTo>
                <a:lnTo>
                  <a:pt x="12845033" y="4985876"/>
                </a:lnTo>
                <a:cubicBezTo>
                  <a:pt x="12746607" y="4985876"/>
                  <a:pt x="12697386" y="4991336"/>
                  <a:pt x="12697386" y="5002276"/>
                </a:cubicBezTo>
                <a:cubicBezTo>
                  <a:pt x="12708326" y="5024157"/>
                  <a:pt x="12790350" y="5035079"/>
                  <a:pt x="12943459" y="5035079"/>
                </a:cubicBezTo>
                <a:cubicBezTo>
                  <a:pt x="13041884" y="5035079"/>
                  <a:pt x="13091107" y="5051499"/>
                  <a:pt x="13091107" y="5084301"/>
                </a:cubicBezTo>
                <a:cubicBezTo>
                  <a:pt x="13102048" y="5095242"/>
                  <a:pt x="13080165" y="5100702"/>
                  <a:pt x="13025484" y="5100702"/>
                </a:cubicBezTo>
                <a:cubicBezTo>
                  <a:pt x="12970799" y="5100702"/>
                  <a:pt x="12943459" y="5106182"/>
                  <a:pt x="12943459" y="5117102"/>
                </a:cubicBezTo>
                <a:cubicBezTo>
                  <a:pt x="12943459" y="5149925"/>
                  <a:pt x="12970799" y="5155385"/>
                  <a:pt x="13025484" y="5133524"/>
                </a:cubicBezTo>
                <a:lnTo>
                  <a:pt x="13041884" y="5149925"/>
                </a:lnTo>
                <a:cubicBezTo>
                  <a:pt x="12998142" y="5171785"/>
                  <a:pt x="12921578" y="5182727"/>
                  <a:pt x="12812232" y="5182727"/>
                </a:cubicBezTo>
                <a:cubicBezTo>
                  <a:pt x="12702846" y="5182727"/>
                  <a:pt x="12648182" y="5171785"/>
                  <a:pt x="12648182" y="5149925"/>
                </a:cubicBezTo>
                <a:cubicBezTo>
                  <a:pt x="12648182" y="5138984"/>
                  <a:pt x="12631761" y="5133524"/>
                  <a:pt x="12598960" y="5133524"/>
                </a:cubicBezTo>
                <a:lnTo>
                  <a:pt x="12533335" y="5149925"/>
                </a:lnTo>
                <a:cubicBezTo>
                  <a:pt x="12489594" y="5171785"/>
                  <a:pt x="12423969" y="5182727"/>
                  <a:pt x="12336484" y="5182727"/>
                </a:cubicBezTo>
                <a:lnTo>
                  <a:pt x="12156035" y="5199127"/>
                </a:lnTo>
                <a:lnTo>
                  <a:pt x="12238058" y="5215548"/>
                </a:lnTo>
                <a:cubicBezTo>
                  <a:pt x="12292723" y="5226470"/>
                  <a:pt x="12413029" y="5231948"/>
                  <a:pt x="12598960" y="5231948"/>
                </a:cubicBezTo>
                <a:cubicBezTo>
                  <a:pt x="12752067" y="5231948"/>
                  <a:pt x="12828633" y="5242890"/>
                  <a:pt x="12828633" y="5264751"/>
                </a:cubicBezTo>
                <a:cubicBezTo>
                  <a:pt x="12828633" y="5286631"/>
                  <a:pt x="12812232" y="5297573"/>
                  <a:pt x="12779410" y="5297573"/>
                </a:cubicBezTo>
                <a:cubicBezTo>
                  <a:pt x="12746607" y="5297573"/>
                  <a:pt x="12735667" y="5319434"/>
                  <a:pt x="12746607" y="5363176"/>
                </a:cubicBezTo>
                <a:cubicBezTo>
                  <a:pt x="12768469" y="5417859"/>
                  <a:pt x="12776670" y="5447942"/>
                  <a:pt x="12771210" y="5453402"/>
                </a:cubicBezTo>
                <a:cubicBezTo>
                  <a:pt x="12765749" y="5458882"/>
                  <a:pt x="12741127" y="5461622"/>
                  <a:pt x="12697386" y="5461622"/>
                </a:cubicBezTo>
                <a:lnTo>
                  <a:pt x="12598960" y="5461622"/>
                </a:lnTo>
                <a:cubicBezTo>
                  <a:pt x="12609901" y="5461622"/>
                  <a:pt x="12631761" y="5467082"/>
                  <a:pt x="12664582" y="5478023"/>
                </a:cubicBezTo>
                <a:cubicBezTo>
                  <a:pt x="12773950" y="5488963"/>
                  <a:pt x="12795812" y="5510825"/>
                  <a:pt x="12730207" y="5543646"/>
                </a:cubicBezTo>
                <a:cubicBezTo>
                  <a:pt x="12686446" y="5565508"/>
                  <a:pt x="12642701" y="5576448"/>
                  <a:pt x="12598960" y="5576448"/>
                </a:cubicBezTo>
                <a:cubicBezTo>
                  <a:pt x="12609901" y="5576448"/>
                  <a:pt x="12631761" y="5581908"/>
                  <a:pt x="12664582" y="5592849"/>
                </a:cubicBezTo>
                <a:cubicBezTo>
                  <a:pt x="12773950" y="5614731"/>
                  <a:pt x="12790350" y="5636591"/>
                  <a:pt x="12713786" y="5658474"/>
                </a:cubicBezTo>
                <a:cubicBezTo>
                  <a:pt x="12680984" y="5658474"/>
                  <a:pt x="12637241" y="5663934"/>
                  <a:pt x="12582558" y="5674874"/>
                </a:cubicBezTo>
                <a:cubicBezTo>
                  <a:pt x="12516935" y="5685814"/>
                  <a:pt x="12484134" y="5699495"/>
                  <a:pt x="12484134" y="5715897"/>
                </a:cubicBezTo>
                <a:cubicBezTo>
                  <a:pt x="12484134" y="5732297"/>
                  <a:pt x="12516935" y="5740497"/>
                  <a:pt x="12582558" y="5740497"/>
                </a:cubicBezTo>
                <a:lnTo>
                  <a:pt x="12713786" y="5756899"/>
                </a:lnTo>
                <a:cubicBezTo>
                  <a:pt x="12680984" y="5778780"/>
                  <a:pt x="12588020" y="5795180"/>
                  <a:pt x="12434910" y="5806121"/>
                </a:cubicBezTo>
                <a:lnTo>
                  <a:pt x="12418509" y="5806121"/>
                </a:lnTo>
                <a:lnTo>
                  <a:pt x="12402109" y="5806121"/>
                </a:lnTo>
                <a:lnTo>
                  <a:pt x="12385709" y="5806121"/>
                </a:lnTo>
                <a:cubicBezTo>
                  <a:pt x="12276323" y="5817062"/>
                  <a:pt x="12221658" y="5822523"/>
                  <a:pt x="12221658" y="5822523"/>
                </a:cubicBezTo>
                <a:cubicBezTo>
                  <a:pt x="12221658" y="5822523"/>
                  <a:pt x="12248980" y="5827983"/>
                  <a:pt x="12303683" y="5838923"/>
                </a:cubicBezTo>
                <a:cubicBezTo>
                  <a:pt x="12380228" y="5838923"/>
                  <a:pt x="12451312" y="5860804"/>
                  <a:pt x="12516935" y="5904546"/>
                </a:cubicBezTo>
                <a:cubicBezTo>
                  <a:pt x="12560678" y="5948289"/>
                  <a:pt x="12598960" y="5970171"/>
                  <a:pt x="12631761" y="5970171"/>
                </a:cubicBezTo>
                <a:lnTo>
                  <a:pt x="12615361" y="5986572"/>
                </a:lnTo>
                <a:cubicBezTo>
                  <a:pt x="12593500" y="5997512"/>
                  <a:pt x="12544276" y="5997512"/>
                  <a:pt x="12467732" y="5986572"/>
                </a:cubicBezTo>
                <a:lnTo>
                  <a:pt x="12352886" y="6002972"/>
                </a:lnTo>
                <a:lnTo>
                  <a:pt x="12369288" y="6019374"/>
                </a:lnTo>
                <a:cubicBezTo>
                  <a:pt x="12391169" y="6041255"/>
                  <a:pt x="12429450" y="6052195"/>
                  <a:pt x="12484134" y="6052195"/>
                </a:cubicBezTo>
                <a:cubicBezTo>
                  <a:pt x="12615361" y="6052195"/>
                  <a:pt x="12604420" y="6063135"/>
                  <a:pt x="12451312" y="6084997"/>
                </a:cubicBezTo>
                <a:cubicBezTo>
                  <a:pt x="12385709" y="6095938"/>
                  <a:pt x="12320084" y="6106878"/>
                  <a:pt x="12254460" y="6117818"/>
                </a:cubicBezTo>
                <a:cubicBezTo>
                  <a:pt x="12079471" y="6128740"/>
                  <a:pt x="11991986" y="6139680"/>
                  <a:pt x="11991986" y="6150621"/>
                </a:cubicBezTo>
                <a:cubicBezTo>
                  <a:pt x="11991986" y="6172501"/>
                  <a:pt x="12074011" y="6183423"/>
                  <a:pt x="12238058" y="6183423"/>
                </a:cubicBezTo>
                <a:cubicBezTo>
                  <a:pt x="12380228" y="6183423"/>
                  <a:pt x="12451312" y="6199843"/>
                  <a:pt x="12451312" y="6232646"/>
                </a:cubicBezTo>
                <a:cubicBezTo>
                  <a:pt x="12451312" y="6254526"/>
                  <a:pt x="12423969" y="6265447"/>
                  <a:pt x="12369288" y="6265447"/>
                </a:cubicBezTo>
                <a:cubicBezTo>
                  <a:pt x="12347424" y="6276387"/>
                  <a:pt x="12331004" y="6287329"/>
                  <a:pt x="12320084" y="6298269"/>
                </a:cubicBezTo>
                <a:lnTo>
                  <a:pt x="12238058" y="6314670"/>
                </a:lnTo>
                <a:cubicBezTo>
                  <a:pt x="12172437" y="6314670"/>
                  <a:pt x="12139614" y="6325610"/>
                  <a:pt x="12139614" y="6347472"/>
                </a:cubicBezTo>
                <a:cubicBezTo>
                  <a:pt x="12139614" y="6369353"/>
                  <a:pt x="12068531" y="6380293"/>
                  <a:pt x="11926362" y="6380293"/>
                </a:cubicBezTo>
                <a:cubicBezTo>
                  <a:pt x="11335790" y="6380293"/>
                  <a:pt x="11040493" y="6402155"/>
                  <a:pt x="11040493" y="6445916"/>
                </a:cubicBezTo>
                <a:cubicBezTo>
                  <a:pt x="11040493" y="6456838"/>
                  <a:pt x="11097916" y="6456838"/>
                  <a:pt x="11212744" y="6445916"/>
                </a:cubicBezTo>
                <a:cubicBezTo>
                  <a:pt x="11327570" y="6434976"/>
                  <a:pt x="11384993" y="6434976"/>
                  <a:pt x="11384993" y="6445916"/>
                </a:cubicBezTo>
                <a:cubicBezTo>
                  <a:pt x="11384993" y="6467778"/>
                  <a:pt x="11286567" y="6489659"/>
                  <a:pt x="11089716" y="6511521"/>
                </a:cubicBezTo>
                <a:cubicBezTo>
                  <a:pt x="10772538" y="6544342"/>
                  <a:pt x="10603029" y="6560744"/>
                  <a:pt x="10581148" y="6560744"/>
                </a:cubicBezTo>
                <a:cubicBezTo>
                  <a:pt x="10537406" y="6560744"/>
                  <a:pt x="10504603" y="6549804"/>
                  <a:pt x="10482723" y="6527941"/>
                </a:cubicBezTo>
                <a:cubicBezTo>
                  <a:pt x="10460861" y="6473258"/>
                  <a:pt x="10455380" y="6440436"/>
                  <a:pt x="10466322" y="6429496"/>
                </a:cubicBezTo>
                <a:cubicBezTo>
                  <a:pt x="10477263" y="6407635"/>
                  <a:pt x="10477263" y="6396695"/>
                  <a:pt x="10466322" y="6396695"/>
                </a:cubicBezTo>
                <a:cubicBezTo>
                  <a:pt x="10455380" y="6396695"/>
                  <a:pt x="10444440" y="6407635"/>
                  <a:pt x="10433520" y="6429496"/>
                </a:cubicBezTo>
                <a:cubicBezTo>
                  <a:pt x="10411639" y="6451378"/>
                  <a:pt x="10406159" y="6473258"/>
                  <a:pt x="10417119" y="6495121"/>
                </a:cubicBezTo>
                <a:cubicBezTo>
                  <a:pt x="10428040" y="6517001"/>
                  <a:pt x="10428040" y="6533402"/>
                  <a:pt x="10417119" y="6544342"/>
                </a:cubicBezTo>
                <a:cubicBezTo>
                  <a:pt x="10406159" y="6555282"/>
                  <a:pt x="10378837" y="6560744"/>
                  <a:pt x="10335094" y="6560744"/>
                </a:cubicBezTo>
                <a:lnTo>
                  <a:pt x="10318674" y="6527941"/>
                </a:lnTo>
                <a:cubicBezTo>
                  <a:pt x="10329614" y="6517001"/>
                  <a:pt x="10329614" y="6508801"/>
                  <a:pt x="10318674" y="6503321"/>
                </a:cubicBezTo>
                <a:cubicBezTo>
                  <a:pt x="10307733" y="6497859"/>
                  <a:pt x="10280391" y="6500599"/>
                  <a:pt x="10236648" y="6511521"/>
                </a:cubicBezTo>
                <a:cubicBezTo>
                  <a:pt x="10171045" y="6511521"/>
                  <a:pt x="10138223" y="6506061"/>
                  <a:pt x="10138223" y="6495121"/>
                </a:cubicBezTo>
                <a:cubicBezTo>
                  <a:pt x="10138223" y="6473258"/>
                  <a:pt x="10149165" y="6462318"/>
                  <a:pt x="10171045" y="6462318"/>
                </a:cubicBezTo>
                <a:lnTo>
                  <a:pt x="10138223" y="6429496"/>
                </a:lnTo>
                <a:cubicBezTo>
                  <a:pt x="10116342" y="6396695"/>
                  <a:pt x="10127282" y="6380293"/>
                  <a:pt x="10171045" y="6380293"/>
                </a:cubicBezTo>
                <a:cubicBezTo>
                  <a:pt x="10181965" y="6380293"/>
                  <a:pt x="10203848" y="6391233"/>
                  <a:pt x="10236648" y="6413095"/>
                </a:cubicBezTo>
                <a:cubicBezTo>
                  <a:pt x="10269471" y="6434976"/>
                  <a:pt x="10291331" y="6429496"/>
                  <a:pt x="10302273" y="6396695"/>
                </a:cubicBezTo>
                <a:lnTo>
                  <a:pt x="10400697" y="6347472"/>
                </a:lnTo>
                <a:lnTo>
                  <a:pt x="10417119" y="6331070"/>
                </a:lnTo>
                <a:lnTo>
                  <a:pt x="10367897" y="6331070"/>
                </a:lnTo>
                <a:cubicBezTo>
                  <a:pt x="10346014" y="6331070"/>
                  <a:pt x="10310474" y="6322870"/>
                  <a:pt x="10261271" y="6306469"/>
                </a:cubicBezTo>
                <a:cubicBezTo>
                  <a:pt x="10212048" y="6290069"/>
                  <a:pt x="10168285" y="6281867"/>
                  <a:pt x="10130023" y="6281867"/>
                </a:cubicBezTo>
                <a:cubicBezTo>
                  <a:pt x="10091742" y="6281867"/>
                  <a:pt x="10050739" y="6298269"/>
                  <a:pt x="10006976" y="6331070"/>
                </a:cubicBezTo>
                <a:cubicBezTo>
                  <a:pt x="9974174" y="6363892"/>
                  <a:pt x="9924953" y="6361152"/>
                  <a:pt x="9859348" y="6322870"/>
                </a:cubicBezTo>
                <a:cubicBezTo>
                  <a:pt x="9793724" y="6284589"/>
                  <a:pt x="9766364" y="6249046"/>
                  <a:pt x="9777324" y="6216244"/>
                </a:cubicBezTo>
                <a:cubicBezTo>
                  <a:pt x="9788244" y="6194363"/>
                  <a:pt x="9760902" y="6183423"/>
                  <a:pt x="9695299" y="6183423"/>
                </a:cubicBezTo>
                <a:cubicBezTo>
                  <a:pt x="9476567" y="6205304"/>
                  <a:pt x="9367201" y="6205304"/>
                  <a:pt x="9367201" y="6183423"/>
                </a:cubicBezTo>
                <a:lnTo>
                  <a:pt x="9371187" y="6177843"/>
                </a:lnTo>
                <a:lnTo>
                  <a:pt x="9332942" y="6181029"/>
                </a:lnTo>
                <a:cubicBezTo>
                  <a:pt x="9298819" y="6181029"/>
                  <a:pt x="9281761" y="6178192"/>
                  <a:pt x="9281761" y="6172501"/>
                </a:cubicBezTo>
                <a:cubicBezTo>
                  <a:pt x="9281761" y="6161127"/>
                  <a:pt x="9313039" y="6152598"/>
                  <a:pt x="9375593" y="6146914"/>
                </a:cubicBezTo>
                <a:cubicBezTo>
                  <a:pt x="9404026" y="6141223"/>
                  <a:pt x="9432457" y="6132694"/>
                  <a:pt x="9460898" y="6121320"/>
                </a:cubicBezTo>
                <a:lnTo>
                  <a:pt x="9478412" y="6116751"/>
                </a:lnTo>
                <a:lnTo>
                  <a:pt x="9514839" y="6113711"/>
                </a:lnTo>
                <a:lnTo>
                  <a:pt x="9545304" y="6106088"/>
                </a:lnTo>
                <a:lnTo>
                  <a:pt x="9571788" y="6104263"/>
                </a:lnTo>
                <a:cubicBezTo>
                  <a:pt x="9628660" y="6104263"/>
                  <a:pt x="9657091" y="6109945"/>
                  <a:pt x="9657091" y="6121320"/>
                </a:cubicBezTo>
                <a:cubicBezTo>
                  <a:pt x="9651401" y="6127003"/>
                  <a:pt x="9631497" y="6129849"/>
                  <a:pt x="9597382" y="6129849"/>
                </a:cubicBezTo>
                <a:cubicBezTo>
                  <a:pt x="9563259" y="6129849"/>
                  <a:pt x="9540510" y="6132694"/>
                  <a:pt x="9529136" y="6138378"/>
                </a:cubicBezTo>
                <a:lnTo>
                  <a:pt x="9552995" y="6150310"/>
                </a:lnTo>
                <a:lnTo>
                  <a:pt x="9603013" y="6149595"/>
                </a:lnTo>
                <a:cubicBezTo>
                  <a:pt x="9664528" y="6147548"/>
                  <a:pt x="9695299" y="6142425"/>
                  <a:pt x="9695299" y="6134220"/>
                </a:cubicBezTo>
                <a:cubicBezTo>
                  <a:pt x="9695299" y="6112338"/>
                  <a:pt x="9689819" y="6101398"/>
                  <a:pt x="9678878" y="6101398"/>
                </a:cubicBezTo>
                <a:lnTo>
                  <a:pt x="9635910" y="6094238"/>
                </a:lnTo>
                <a:lnTo>
                  <a:pt x="9566991" y="6098457"/>
                </a:lnTo>
                <a:lnTo>
                  <a:pt x="9564052" y="6101398"/>
                </a:lnTo>
                <a:lnTo>
                  <a:pt x="9545304" y="6106088"/>
                </a:lnTo>
                <a:lnTo>
                  <a:pt x="9509943" y="6108526"/>
                </a:lnTo>
                <a:lnTo>
                  <a:pt x="9478412" y="6116751"/>
                </a:lnTo>
                <a:lnTo>
                  <a:pt x="9465627" y="6117818"/>
                </a:lnTo>
                <a:lnTo>
                  <a:pt x="9435406" y="6112777"/>
                </a:lnTo>
                <a:lnTo>
                  <a:pt x="9435304" y="6112790"/>
                </a:lnTo>
                <a:cubicBezTo>
                  <a:pt x="9367066" y="6129849"/>
                  <a:pt x="9315884" y="6138378"/>
                  <a:pt x="9281761" y="6138378"/>
                </a:cubicBezTo>
                <a:cubicBezTo>
                  <a:pt x="9270386" y="6138378"/>
                  <a:pt x="9261857" y="6138378"/>
                  <a:pt x="9256175" y="6138378"/>
                </a:cubicBezTo>
                <a:cubicBezTo>
                  <a:pt x="9250483" y="6138378"/>
                  <a:pt x="9250483" y="6141223"/>
                  <a:pt x="9256175" y="6146914"/>
                </a:cubicBezTo>
                <a:cubicBezTo>
                  <a:pt x="9261857" y="6158280"/>
                  <a:pt x="9253330" y="6166817"/>
                  <a:pt x="9230581" y="6172501"/>
                </a:cubicBezTo>
                <a:cubicBezTo>
                  <a:pt x="9213523" y="6178192"/>
                  <a:pt x="9179400" y="6183876"/>
                  <a:pt x="9128220" y="6189558"/>
                </a:cubicBezTo>
                <a:cubicBezTo>
                  <a:pt x="9088413" y="6200932"/>
                  <a:pt x="9068509" y="6200932"/>
                  <a:pt x="9068509" y="6189558"/>
                </a:cubicBezTo>
                <a:cubicBezTo>
                  <a:pt x="9068509" y="6178192"/>
                  <a:pt x="9091258" y="6166817"/>
                  <a:pt x="9136747" y="6155443"/>
                </a:cubicBezTo>
                <a:lnTo>
                  <a:pt x="9196458" y="6129849"/>
                </a:lnTo>
                <a:lnTo>
                  <a:pt x="9187929" y="6121320"/>
                </a:lnTo>
                <a:cubicBezTo>
                  <a:pt x="9193619" y="6115637"/>
                  <a:pt x="9202148" y="6109945"/>
                  <a:pt x="9213523" y="6104263"/>
                </a:cubicBezTo>
                <a:cubicBezTo>
                  <a:pt x="9241955" y="6104263"/>
                  <a:pt x="9259012" y="6101416"/>
                  <a:pt x="9264704" y="6095726"/>
                </a:cubicBezTo>
                <a:cubicBezTo>
                  <a:pt x="9264704" y="6090042"/>
                  <a:pt x="9250483" y="6087196"/>
                  <a:pt x="9222052" y="6087196"/>
                </a:cubicBezTo>
                <a:cubicBezTo>
                  <a:pt x="9193619" y="6087196"/>
                  <a:pt x="9162343" y="6088619"/>
                  <a:pt x="9128220" y="6091464"/>
                </a:cubicBezTo>
                <a:cubicBezTo>
                  <a:pt x="9094096" y="6094311"/>
                  <a:pt x="9077038" y="6098571"/>
                  <a:pt x="9077038" y="6104263"/>
                </a:cubicBezTo>
                <a:cubicBezTo>
                  <a:pt x="9065664" y="6127003"/>
                  <a:pt x="9011637" y="6138378"/>
                  <a:pt x="8914968" y="6138378"/>
                </a:cubicBezTo>
                <a:cubicBezTo>
                  <a:pt x="8869470" y="6138378"/>
                  <a:pt x="8846721" y="6141223"/>
                  <a:pt x="8846721" y="6146914"/>
                </a:cubicBezTo>
                <a:cubicBezTo>
                  <a:pt x="8846721" y="6158280"/>
                  <a:pt x="8801232" y="6175346"/>
                  <a:pt x="8710237" y="6198095"/>
                </a:cubicBezTo>
                <a:cubicBezTo>
                  <a:pt x="8619250" y="6220844"/>
                  <a:pt x="8548167" y="6232210"/>
                  <a:pt x="8496985" y="6232210"/>
                </a:cubicBezTo>
                <a:lnTo>
                  <a:pt x="8479929" y="6232210"/>
                </a:lnTo>
                <a:cubicBezTo>
                  <a:pt x="8462862" y="6226526"/>
                  <a:pt x="8454333" y="6223681"/>
                  <a:pt x="8454333" y="6223681"/>
                </a:cubicBezTo>
                <a:cubicBezTo>
                  <a:pt x="8454333" y="6229373"/>
                  <a:pt x="8477082" y="6226526"/>
                  <a:pt x="8522579" y="6215152"/>
                </a:cubicBezTo>
                <a:cubicBezTo>
                  <a:pt x="8551012" y="6209470"/>
                  <a:pt x="8590817" y="6199518"/>
                  <a:pt x="8641999" y="6185298"/>
                </a:cubicBezTo>
                <a:cubicBezTo>
                  <a:pt x="8693179" y="6171077"/>
                  <a:pt x="8730140" y="6161127"/>
                  <a:pt x="8752889" y="6155443"/>
                </a:cubicBezTo>
                <a:lnTo>
                  <a:pt x="8667593" y="6155443"/>
                </a:lnTo>
                <a:cubicBezTo>
                  <a:pt x="8553857" y="6155443"/>
                  <a:pt x="8425902" y="6181029"/>
                  <a:pt x="8283734" y="6232210"/>
                </a:cubicBezTo>
                <a:lnTo>
                  <a:pt x="8343444" y="6232210"/>
                </a:lnTo>
                <a:cubicBezTo>
                  <a:pt x="8377567" y="6232210"/>
                  <a:pt x="8394624" y="6237901"/>
                  <a:pt x="8394624" y="6249275"/>
                </a:cubicBezTo>
                <a:cubicBezTo>
                  <a:pt x="8388933" y="6254959"/>
                  <a:pt x="8332070" y="6257804"/>
                  <a:pt x="8224024" y="6257804"/>
                </a:cubicBezTo>
                <a:cubicBezTo>
                  <a:pt x="8201267" y="6257804"/>
                  <a:pt x="8096069" y="6266333"/>
                  <a:pt x="7908403" y="6283390"/>
                </a:cubicBezTo>
                <a:cubicBezTo>
                  <a:pt x="7845848" y="6289082"/>
                  <a:pt x="7726429" y="6291927"/>
                  <a:pt x="7550139" y="6291927"/>
                </a:cubicBezTo>
                <a:lnTo>
                  <a:pt x="7362473" y="6291927"/>
                </a:lnTo>
                <a:lnTo>
                  <a:pt x="7558668" y="6283390"/>
                </a:lnTo>
                <a:cubicBezTo>
                  <a:pt x="7882809" y="6260649"/>
                  <a:pt x="8104598" y="6235055"/>
                  <a:pt x="8224024" y="6206624"/>
                </a:cubicBezTo>
                <a:cubicBezTo>
                  <a:pt x="8206960" y="6206624"/>
                  <a:pt x="8181372" y="6203777"/>
                  <a:pt x="8147249" y="6198095"/>
                </a:cubicBezTo>
                <a:lnTo>
                  <a:pt x="8096069" y="6198095"/>
                </a:lnTo>
                <a:cubicBezTo>
                  <a:pt x="8027822" y="6198095"/>
                  <a:pt x="7926884" y="6205200"/>
                  <a:pt x="7793244" y="6219421"/>
                </a:cubicBezTo>
                <a:cubicBezTo>
                  <a:pt x="7659607" y="6233633"/>
                  <a:pt x="7528813" y="6250689"/>
                  <a:pt x="7400858" y="6270601"/>
                </a:cubicBezTo>
                <a:cubicBezTo>
                  <a:pt x="7272902" y="6290505"/>
                  <a:pt x="7206086" y="6300457"/>
                  <a:pt x="7200394" y="6300457"/>
                </a:cubicBezTo>
                <a:cubicBezTo>
                  <a:pt x="7160589" y="6306139"/>
                  <a:pt x="7126474" y="6313254"/>
                  <a:pt x="7098033" y="6321783"/>
                </a:cubicBezTo>
                <a:cubicBezTo>
                  <a:pt x="7069602" y="6330310"/>
                  <a:pt x="7041170" y="6337417"/>
                  <a:pt x="7012738" y="6343109"/>
                </a:cubicBezTo>
                <a:cubicBezTo>
                  <a:pt x="6984298" y="6348791"/>
                  <a:pt x="6944492" y="6351636"/>
                  <a:pt x="6893310" y="6351636"/>
                </a:cubicBezTo>
                <a:lnTo>
                  <a:pt x="6773892" y="6360166"/>
                </a:lnTo>
                <a:cubicBezTo>
                  <a:pt x="6773892" y="6371540"/>
                  <a:pt x="6734086" y="6377224"/>
                  <a:pt x="6654464" y="6377224"/>
                </a:cubicBezTo>
                <a:cubicBezTo>
                  <a:pt x="6569170" y="6377224"/>
                  <a:pt x="6506614" y="6385760"/>
                  <a:pt x="6466800" y="6402818"/>
                </a:cubicBezTo>
                <a:cubicBezTo>
                  <a:pt x="6444060" y="6414192"/>
                  <a:pt x="6424156" y="6419874"/>
                  <a:pt x="6407090" y="6419874"/>
                </a:cubicBezTo>
                <a:cubicBezTo>
                  <a:pt x="6378658" y="6419874"/>
                  <a:pt x="6381504" y="6408500"/>
                  <a:pt x="6415618" y="6385760"/>
                </a:cubicBezTo>
                <a:cubicBezTo>
                  <a:pt x="6426993" y="6374385"/>
                  <a:pt x="6441213" y="6368695"/>
                  <a:pt x="6458271" y="6368695"/>
                </a:cubicBezTo>
                <a:cubicBezTo>
                  <a:pt x="6475328" y="6368695"/>
                  <a:pt x="6509451" y="6355906"/>
                  <a:pt x="6560632" y="6330310"/>
                </a:cubicBezTo>
                <a:cubicBezTo>
                  <a:pt x="6611812" y="6304716"/>
                  <a:pt x="6637408" y="6286237"/>
                  <a:pt x="6637408" y="6274862"/>
                </a:cubicBezTo>
                <a:cubicBezTo>
                  <a:pt x="6637408" y="6257804"/>
                  <a:pt x="6569170" y="6249275"/>
                  <a:pt x="6432686" y="6249275"/>
                </a:cubicBezTo>
                <a:cubicBezTo>
                  <a:pt x="6415618" y="6249275"/>
                  <a:pt x="6364439" y="6247852"/>
                  <a:pt x="6279134" y="6245007"/>
                </a:cubicBezTo>
                <a:cubicBezTo>
                  <a:pt x="6193840" y="6242170"/>
                  <a:pt x="6131285" y="6240748"/>
                  <a:pt x="6091480" y="6240748"/>
                </a:cubicBezTo>
                <a:cubicBezTo>
                  <a:pt x="6028923" y="6240748"/>
                  <a:pt x="5997645" y="6243584"/>
                  <a:pt x="5997645" y="6249275"/>
                </a:cubicBezTo>
                <a:cubicBezTo>
                  <a:pt x="5997645" y="6260649"/>
                  <a:pt x="6006175" y="6266333"/>
                  <a:pt x="6023233" y="6266333"/>
                </a:cubicBezTo>
                <a:cubicBezTo>
                  <a:pt x="6040297" y="6266333"/>
                  <a:pt x="6054509" y="6277708"/>
                  <a:pt x="6065883" y="6300457"/>
                </a:cubicBezTo>
                <a:lnTo>
                  <a:pt x="6023233" y="6291927"/>
                </a:lnTo>
                <a:lnTo>
                  <a:pt x="5989117" y="6274862"/>
                </a:lnTo>
                <a:cubicBezTo>
                  <a:pt x="5943621" y="6252122"/>
                  <a:pt x="5903814" y="6240748"/>
                  <a:pt x="5869690" y="6240748"/>
                </a:cubicBezTo>
                <a:lnTo>
                  <a:pt x="5844105" y="6249275"/>
                </a:lnTo>
                <a:cubicBezTo>
                  <a:pt x="5849786" y="6254959"/>
                  <a:pt x="5841258" y="6263488"/>
                  <a:pt x="5818510" y="6274862"/>
                </a:cubicBezTo>
                <a:cubicBezTo>
                  <a:pt x="5812826" y="6274862"/>
                  <a:pt x="5804289" y="6277708"/>
                  <a:pt x="5792922" y="6283390"/>
                </a:cubicBezTo>
                <a:cubicBezTo>
                  <a:pt x="5747426" y="6300457"/>
                  <a:pt x="5718994" y="6308986"/>
                  <a:pt x="5707620" y="6308986"/>
                </a:cubicBezTo>
                <a:cubicBezTo>
                  <a:pt x="5696246" y="6308986"/>
                  <a:pt x="5696246" y="6300457"/>
                  <a:pt x="5707620" y="6283390"/>
                </a:cubicBezTo>
                <a:cubicBezTo>
                  <a:pt x="5718994" y="6277708"/>
                  <a:pt x="5730368" y="6272015"/>
                  <a:pt x="5741735" y="6266333"/>
                </a:cubicBezTo>
                <a:lnTo>
                  <a:pt x="5775858" y="6249275"/>
                </a:lnTo>
                <a:lnTo>
                  <a:pt x="5767328" y="6249275"/>
                </a:lnTo>
                <a:cubicBezTo>
                  <a:pt x="5755955" y="6249275"/>
                  <a:pt x="5717572" y="6254959"/>
                  <a:pt x="5652169" y="6266333"/>
                </a:cubicBezTo>
                <a:cubicBezTo>
                  <a:pt x="5586768" y="6277708"/>
                  <a:pt x="5548387" y="6283390"/>
                  <a:pt x="5537013" y="6283390"/>
                </a:cubicBezTo>
                <a:lnTo>
                  <a:pt x="5528483" y="6283390"/>
                </a:lnTo>
                <a:cubicBezTo>
                  <a:pt x="5539857" y="6277708"/>
                  <a:pt x="5562605" y="6269179"/>
                  <a:pt x="5596730" y="6257804"/>
                </a:cubicBezTo>
                <a:lnTo>
                  <a:pt x="5613787" y="6249275"/>
                </a:lnTo>
                <a:lnTo>
                  <a:pt x="5656437" y="6223681"/>
                </a:lnTo>
                <a:lnTo>
                  <a:pt x="5733205" y="6223681"/>
                </a:lnTo>
                <a:cubicBezTo>
                  <a:pt x="5733205" y="6223681"/>
                  <a:pt x="5724675" y="6217999"/>
                  <a:pt x="5707620" y="6206624"/>
                </a:cubicBezTo>
                <a:cubicBezTo>
                  <a:pt x="5690553" y="6195250"/>
                  <a:pt x="5682025" y="6186721"/>
                  <a:pt x="5682025" y="6181029"/>
                </a:cubicBezTo>
                <a:lnTo>
                  <a:pt x="5758800" y="6189558"/>
                </a:lnTo>
                <a:cubicBezTo>
                  <a:pt x="5809980" y="6200932"/>
                  <a:pt x="5841258" y="6195250"/>
                  <a:pt x="5852634" y="6172501"/>
                </a:cubicBezTo>
                <a:cubicBezTo>
                  <a:pt x="5892438" y="6149752"/>
                  <a:pt x="5912343" y="6135539"/>
                  <a:pt x="5912343" y="6129849"/>
                </a:cubicBezTo>
                <a:cubicBezTo>
                  <a:pt x="5912343" y="6124165"/>
                  <a:pt x="5889594" y="6127003"/>
                  <a:pt x="5844105" y="6138378"/>
                </a:cubicBezTo>
                <a:lnTo>
                  <a:pt x="5818510" y="6138378"/>
                </a:lnTo>
                <a:cubicBezTo>
                  <a:pt x="5625161" y="6138378"/>
                  <a:pt x="5528483" y="6135539"/>
                  <a:pt x="5528483" y="6129849"/>
                </a:cubicBezTo>
                <a:cubicBezTo>
                  <a:pt x="5528483" y="6124165"/>
                  <a:pt x="5531327" y="6121320"/>
                  <a:pt x="5537013" y="6121320"/>
                </a:cubicBezTo>
                <a:lnTo>
                  <a:pt x="5554077" y="6112790"/>
                </a:lnTo>
                <a:cubicBezTo>
                  <a:pt x="5548387" y="6107100"/>
                  <a:pt x="5531327" y="6107100"/>
                  <a:pt x="5502897" y="6112790"/>
                </a:cubicBezTo>
                <a:cubicBezTo>
                  <a:pt x="5440342" y="6124165"/>
                  <a:pt x="5409065" y="6124165"/>
                  <a:pt x="5409065" y="6112790"/>
                </a:cubicBezTo>
                <a:cubicBezTo>
                  <a:pt x="5409065" y="6107100"/>
                  <a:pt x="5430391" y="6095726"/>
                  <a:pt x="5473041" y="6078667"/>
                </a:cubicBezTo>
                <a:cubicBezTo>
                  <a:pt x="5515693" y="6061611"/>
                  <a:pt x="5542703" y="6053081"/>
                  <a:pt x="5554077" y="6053081"/>
                </a:cubicBezTo>
                <a:lnTo>
                  <a:pt x="5571135" y="6053081"/>
                </a:lnTo>
                <a:cubicBezTo>
                  <a:pt x="5582509" y="6047391"/>
                  <a:pt x="5595307" y="6041707"/>
                  <a:pt x="5609519" y="6036017"/>
                </a:cubicBezTo>
                <a:cubicBezTo>
                  <a:pt x="5623739" y="6030333"/>
                  <a:pt x="5636537" y="6027487"/>
                  <a:pt x="5647910" y="6027487"/>
                </a:cubicBezTo>
                <a:cubicBezTo>
                  <a:pt x="5664967" y="6021804"/>
                  <a:pt x="5689138" y="6016113"/>
                  <a:pt x="5720416" y="6010429"/>
                </a:cubicBezTo>
                <a:cubicBezTo>
                  <a:pt x="5751694" y="6004739"/>
                  <a:pt x="5775858" y="6001902"/>
                  <a:pt x="5792922" y="6001902"/>
                </a:cubicBezTo>
                <a:cubicBezTo>
                  <a:pt x="5821356" y="5990527"/>
                  <a:pt x="5835575" y="5979153"/>
                  <a:pt x="5835575" y="5967778"/>
                </a:cubicBezTo>
                <a:cubicBezTo>
                  <a:pt x="5846940" y="5956404"/>
                  <a:pt x="5858316" y="5950712"/>
                  <a:pt x="5869690" y="5950712"/>
                </a:cubicBezTo>
                <a:cubicBezTo>
                  <a:pt x="5886748" y="5950712"/>
                  <a:pt x="5912343" y="5943605"/>
                  <a:pt x="5946465" y="5929394"/>
                </a:cubicBezTo>
                <a:cubicBezTo>
                  <a:pt x="5980589" y="5915174"/>
                  <a:pt x="6009019" y="5908068"/>
                  <a:pt x="6031769" y="5908068"/>
                </a:cubicBezTo>
                <a:cubicBezTo>
                  <a:pt x="6060202" y="5908068"/>
                  <a:pt x="6074413" y="5902377"/>
                  <a:pt x="6074413" y="5891003"/>
                </a:cubicBezTo>
                <a:cubicBezTo>
                  <a:pt x="6074413" y="5885319"/>
                  <a:pt x="6054509" y="5882474"/>
                  <a:pt x="6014703" y="5882474"/>
                </a:cubicBezTo>
                <a:cubicBezTo>
                  <a:pt x="5918024" y="5882474"/>
                  <a:pt x="5835575" y="5891003"/>
                  <a:pt x="5767328" y="5908068"/>
                </a:cubicBezTo>
                <a:cubicBezTo>
                  <a:pt x="5630843" y="5947875"/>
                  <a:pt x="5559761" y="5970624"/>
                  <a:pt x="5554077" y="5976306"/>
                </a:cubicBezTo>
                <a:cubicBezTo>
                  <a:pt x="5548387" y="5981990"/>
                  <a:pt x="5534175" y="5984835"/>
                  <a:pt x="5511425" y="5984835"/>
                </a:cubicBezTo>
                <a:cubicBezTo>
                  <a:pt x="5482993" y="5973461"/>
                  <a:pt x="5497204" y="5959249"/>
                  <a:pt x="5554077" y="5942183"/>
                </a:cubicBezTo>
                <a:cubicBezTo>
                  <a:pt x="5554077" y="5936500"/>
                  <a:pt x="5559761" y="5933655"/>
                  <a:pt x="5571135" y="5933655"/>
                </a:cubicBezTo>
                <a:cubicBezTo>
                  <a:pt x="5582509" y="5927971"/>
                  <a:pt x="5588201" y="5925126"/>
                  <a:pt x="5588201" y="5925126"/>
                </a:cubicBezTo>
                <a:lnTo>
                  <a:pt x="5545540" y="5916597"/>
                </a:lnTo>
                <a:cubicBezTo>
                  <a:pt x="5539857" y="5916597"/>
                  <a:pt x="5519954" y="5919434"/>
                  <a:pt x="5485830" y="5925126"/>
                </a:cubicBezTo>
                <a:cubicBezTo>
                  <a:pt x="5451715" y="5930808"/>
                  <a:pt x="5417592" y="5933655"/>
                  <a:pt x="5383468" y="5933655"/>
                </a:cubicBezTo>
                <a:lnTo>
                  <a:pt x="5340819" y="5942183"/>
                </a:lnTo>
                <a:lnTo>
                  <a:pt x="5460245" y="5908068"/>
                </a:lnTo>
                <a:cubicBezTo>
                  <a:pt x="5517109" y="5902377"/>
                  <a:pt x="5571135" y="5899540"/>
                  <a:pt x="5622315" y="5899540"/>
                </a:cubicBezTo>
                <a:cubicBezTo>
                  <a:pt x="5804289" y="5888158"/>
                  <a:pt x="5895285" y="5868254"/>
                  <a:pt x="5895285" y="5839821"/>
                </a:cubicBezTo>
                <a:cubicBezTo>
                  <a:pt x="5878218" y="5834139"/>
                  <a:pt x="5858316" y="5831294"/>
                  <a:pt x="5835575" y="5831294"/>
                </a:cubicBezTo>
                <a:cubicBezTo>
                  <a:pt x="5659277" y="5831294"/>
                  <a:pt x="5505734" y="5845514"/>
                  <a:pt x="5374942" y="5873945"/>
                </a:cubicBezTo>
                <a:cubicBezTo>
                  <a:pt x="5306704" y="5885319"/>
                  <a:pt x="5258359" y="5899540"/>
                  <a:pt x="5229927" y="5916597"/>
                </a:cubicBezTo>
                <a:cubicBezTo>
                  <a:pt x="5184431" y="5939346"/>
                  <a:pt x="5155997" y="5950712"/>
                  <a:pt x="5144624" y="5950712"/>
                </a:cubicBezTo>
                <a:cubicBezTo>
                  <a:pt x="5133249" y="5950712"/>
                  <a:pt x="5136095" y="5947875"/>
                  <a:pt x="5153153" y="5942183"/>
                </a:cubicBezTo>
                <a:cubicBezTo>
                  <a:pt x="5153153" y="5942183"/>
                  <a:pt x="5158845" y="5939346"/>
                  <a:pt x="5170220" y="5933655"/>
                </a:cubicBezTo>
                <a:cubicBezTo>
                  <a:pt x="5187275" y="5922281"/>
                  <a:pt x="5195812" y="5913752"/>
                  <a:pt x="5195812" y="5908068"/>
                </a:cubicBezTo>
                <a:lnTo>
                  <a:pt x="5093444" y="5950712"/>
                </a:lnTo>
                <a:lnTo>
                  <a:pt x="5101982" y="5950712"/>
                </a:lnTo>
                <a:cubicBezTo>
                  <a:pt x="5107663" y="5950712"/>
                  <a:pt x="5101982" y="5956404"/>
                  <a:pt x="5084915" y="5967778"/>
                </a:cubicBezTo>
                <a:lnTo>
                  <a:pt x="5033735" y="6001902"/>
                </a:lnTo>
                <a:cubicBezTo>
                  <a:pt x="5039425" y="6013268"/>
                  <a:pt x="5062166" y="6013268"/>
                  <a:pt x="5101982" y="6001902"/>
                </a:cubicBezTo>
                <a:cubicBezTo>
                  <a:pt x="5119037" y="6001902"/>
                  <a:pt x="5127567" y="6001902"/>
                  <a:pt x="5127567" y="6001902"/>
                </a:cubicBezTo>
                <a:cubicBezTo>
                  <a:pt x="5116191" y="6030333"/>
                  <a:pt x="5079231" y="6050236"/>
                  <a:pt x="5016677" y="6061611"/>
                </a:cubicBezTo>
                <a:cubicBezTo>
                  <a:pt x="4965497" y="6072985"/>
                  <a:pt x="4908624" y="6104263"/>
                  <a:pt x="4846069" y="6155443"/>
                </a:cubicBezTo>
                <a:cubicBezTo>
                  <a:pt x="4789205" y="6212307"/>
                  <a:pt x="4760765" y="6217999"/>
                  <a:pt x="4760765" y="6172501"/>
                </a:cubicBezTo>
                <a:cubicBezTo>
                  <a:pt x="4760765" y="6166817"/>
                  <a:pt x="4770717" y="6155443"/>
                  <a:pt x="4790628" y="6138378"/>
                </a:cubicBezTo>
                <a:cubicBezTo>
                  <a:pt x="4810530" y="6121320"/>
                  <a:pt x="4824741" y="6107100"/>
                  <a:pt x="4833271" y="6095726"/>
                </a:cubicBezTo>
                <a:cubicBezTo>
                  <a:pt x="4841808" y="6084359"/>
                  <a:pt x="4837540" y="6070140"/>
                  <a:pt x="4820482" y="6053081"/>
                </a:cubicBezTo>
                <a:cubicBezTo>
                  <a:pt x="4814791" y="6047391"/>
                  <a:pt x="4811954" y="6038862"/>
                  <a:pt x="4811954" y="6027487"/>
                </a:cubicBezTo>
                <a:cubicBezTo>
                  <a:pt x="4811954" y="6010429"/>
                  <a:pt x="4803415" y="6004739"/>
                  <a:pt x="4786360" y="6010429"/>
                </a:cubicBezTo>
                <a:cubicBezTo>
                  <a:pt x="4780667" y="6010429"/>
                  <a:pt x="4772139" y="6010429"/>
                  <a:pt x="4760765" y="6010429"/>
                </a:cubicBezTo>
                <a:cubicBezTo>
                  <a:pt x="4720959" y="6021804"/>
                  <a:pt x="4701055" y="6021804"/>
                  <a:pt x="4701055" y="6010429"/>
                </a:cubicBezTo>
                <a:cubicBezTo>
                  <a:pt x="4701055" y="6004739"/>
                  <a:pt x="4686843" y="6007584"/>
                  <a:pt x="4658405" y="6018958"/>
                </a:cubicBezTo>
                <a:cubicBezTo>
                  <a:pt x="4641346" y="6024642"/>
                  <a:pt x="4629970" y="6027487"/>
                  <a:pt x="4624289" y="6027487"/>
                </a:cubicBezTo>
                <a:cubicBezTo>
                  <a:pt x="4612915" y="6027487"/>
                  <a:pt x="4618596" y="6013268"/>
                  <a:pt x="4641346" y="5984835"/>
                </a:cubicBezTo>
                <a:cubicBezTo>
                  <a:pt x="4658405" y="5967778"/>
                  <a:pt x="4666941" y="5950712"/>
                  <a:pt x="4666941" y="5933655"/>
                </a:cubicBezTo>
                <a:cubicBezTo>
                  <a:pt x="4666941" y="5916597"/>
                  <a:pt x="4675469" y="5903800"/>
                  <a:pt x="4692527" y="5895271"/>
                </a:cubicBezTo>
                <a:cubicBezTo>
                  <a:pt x="4709593" y="5886742"/>
                  <a:pt x="4720959" y="5891003"/>
                  <a:pt x="4726651" y="5908068"/>
                </a:cubicBezTo>
                <a:cubicBezTo>
                  <a:pt x="4732333" y="5913752"/>
                  <a:pt x="4739448" y="5916597"/>
                  <a:pt x="4747977" y="5916597"/>
                </a:cubicBezTo>
                <a:cubicBezTo>
                  <a:pt x="4756503" y="5916597"/>
                  <a:pt x="4765033" y="5909490"/>
                  <a:pt x="4773563" y="5895271"/>
                </a:cubicBezTo>
                <a:cubicBezTo>
                  <a:pt x="4782100" y="5881051"/>
                  <a:pt x="4786360" y="5868254"/>
                  <a:pt x="4786360" y="5856880"/>
                </a:cubicBezTo>
                <a:lnTo>
                  <a:pt x="4786360" y="5831294"/>
                </a:lnTo>
                <a:cubicBezTo>
                  <a:pt x="4752235" y="5865417"/>
                  <a:pt x="4729488" y="5882474"/>
                  <a:pt x="4718122" y="5882474"/>
                </a:cubicBezTo>
                <a:cubicBezTo>
                  <a:pt x="4706747" y="5876791"/>
                  <a:pt x="4693949" y="5879628"/>
                  <a:pt x="4679731" y="5891003"/>
                </a:cubicBezTo>
                <a:cubicBezTo>
                  <a:pt x="4665517" y="5902377"/>
                  <a:pt x="4655567" y="5908068"/>
                  <a:pt x="4649875" y="5908068"/>
                </a:cubicBezTo>
                <a:cubicBezTo>
                  <a:pt x="4649875" y="5902377"/>
                  <a:pt x="4666941" y="5879628"/>
                  <a:pt x="4701055" y="5839821"/>
                </a:cubicBezTo>
                <a:cubicBezTo>
                  <a:pt x="4683997" y="5856880"/>
                  <a:pt x="4666941" y="5869685"/>
                  <a:pt x="4649875" y="5878214"/>
                </a:cubicBezTo>
                <a:cubicBezTo>
                  <a:pt x="4632817" y="5886742"/>
                  <a:pt x="4615759" y="5885319"/>
                  <a:pt x="4598694" y="5873945"/>
                </a:cubicBezTo>
                <a:cubicBezTo>
                  <a:pt x="4598694" y="5868254"/>
                  <a:pt x="4587318" y="5854043"/>
                  <a:pt x="4564570" y="5831294"/>
                </a:cubicBezTo>
                <a:cubicBezTo>
                  <a:pt x="4558889" y="5825610"/>
                  <a:pt x="4570263" y="5814236"/>
                  <a:pt x="4598694" y="5797171"/>
                </a:cubicBezTo>
                <a:cubicBezTo>
                  <a:pt x="4655567" y="5763056"/>
                  <a:pt x="4669779" y="5745989"/>
                  <a:pt x="4641346" y="5745989"/>
                </a:cubicBezTo>
                <a:cubicBezTo>
                  <a:pt x="4635663" y="5745989"/>
                  <a:pt x="4627135" y="5748834"/>
                  <a:pt x="4615759" y="5754518"/>
                </a:cubicBezTo>
                <a:cubicBezTo>
                  <a:pt x="4581637" y="5760209"/>
                  <a:pt x="4526186" y="5792909"/>
                  <a:pt x="4449420" y="5852618"/>
                </a:cubicBezTo>
                <a:cubicBezTo>
                  <a:pt x="4372647" y="5912329"/>
                  <a:pt x="4331417" y="5950712"/>
                  <a:pt x="4325734" y="5967778"/>
                </a:cubicBezTo>
                <a:cubicBezTo>
                  <a:pt x="4325734" y="5990527"/>
                  <a:pt x="4320041" y="6004739"/>
                  <a:pt x="4308667" y="6010429"/>
                </a:cubicBezTo>
                <a:lnTo>
                  <a:pt x="4308667" y="5950712"/>
                </a:lnTo>
                <a:lnTo>
                  <a:pt x="4345645" y="5893831"/>
                </a:lnTo>
                <a:lnTo>
                  <a:pt x="4342792" y="5899540"/>
                </a:lnTo>
                <a:lnTo>
                  <a:pt x="4359849" y="5891003"/>
                </a:lnTo>
                <a:cubicBezTo>
                  <a:pt x="4376914" y="5885319"/>
                  <a:pt x="4385442" y="5871099"/>
                  <a:pt x="4385442" y="5848350"/>
                </a:cubicBezTo>
                <a:lnTo>
                  <a:pt x="4388854" y="5836412"/>
                </a:lnTo>
                <a:lnTo>
                  <a:pt x="4391129" y="5834136"/>
                </a:lnTo>
                <a:lnTo>
                  <a:pt x="4402500" y="5839821"/>
                </a:lnTo>
                <a:cubicBezTo>
                  <a:pt x="4419557" y="5845514"/>
                  <a:pt x="4465056" y="5817073"/>
                  <a:pt x="4538984" y="5754518"/>
                </a:cubicBezTo>
                <a:cubicBezTo>
                  <a:pt x="4584474" y="5720403"/>
                  <a:pt x="4598694" y="5703337"/>
                  <a:pt x="4581637" y="5703337"/>
                </a:cubicBezTo>
                <a:cubicBezTo>
                  <a:pt x="4564570" y="5703337"/>
                  <a:pt x="4544668" y="5713297"/>
                  <a:pt x="4521928" y="5733200"/>
                </a:cubicBezTo>
                <a:cubicBezTo>
                  <a:pt x="4499178" y="5753104"/>
                  <a:pt x="4482121" y="5765901"/>
                  <a:pt x="4470746" y="5771583"/>
                </a:cubicBezTo>
                <a:cubicBezTo>
                  <a:pt x="4442308" y="5782958"/>
                  <a:pt x="4428096" y="5794332"/>
                  <a:pt x="4428096" y="5805706"/>
                </a:cubicBezTo>
                <a:cubicBezTo>
                  <a:pt x="4428096" y="5817073"/>
                  <a:pt x="4419557" y="5822765"/>
                  <a:pt x="4402500" y="5822765"/>
                </a:cubicBezTo>
                <a:lnTo>
                  <a:pt x="4391129" y="5834136"/>
                </a:lnTo>
                <a:lnTo>
                  <a:pt x="4389707" y="5833424"/>
                </a:lnTo>
                <a:lnTo>
                  <a:pt x="4388854" y="5836412"/>
                </a:lnTo>
                <a:lnTo>
                  <a:pt x="4372034" y="5853230"/>
                </a:lnTo>
                <a:lnTo>
                  <a:pt x="4419557" y="5780112"/>
                </a:lnTo>
                <a:cubicBezTo>
                  <a:pt x="4442308" y="5768738"/>
                  <a:pt x="4450835" y="5751681"/>
                  <a:pt x="4445152" y="5728933"/>
                </a:cubicBezTo>
                <a:cubicBezTo>
                  <a:pt x="4439470" y="5706184"/>
                  <a:pt x="4465056" y="5674906"/>
                  <a:pt x="4521928" y="5635099"/>
                </a:cubicBezTo>
                <a:cubicBezTo>
                  <a:pt x="4544668" y="5618042"/>
                  <a:pt x="4570263" y="5600984"/>
                  <a:pt x="4598694" y="5583919"/>
                </a:cubicBezTo>
                <a:lnTo>
                  <a:pt x="4615759" y="5575390"/>
                </a:lnTo>
                <a:cubicBezTo>
                  <a:pt x="4581637" y="5586764"/>
                  <a:pt x="4553205" y="5592448"/>
                  <a:pt x="4530458" y="5592448"/>
                </a:cubicBezTo>
                <a:lnTo>
                  <a:pt x="4521928" y="5592448"/>
                </a:lnTo>
                <a:cubicBezTo>
                  <a:pt x="4465056" y="5592448"/>
                  <a:pt x="4374069" y="5655002"/>
                  <a:pt x="4248959" y="5780112"/>
                </a:cubicBezTo>
                <a:cubicBezTo>
                  <a:pt x="4237583" y="5660694"/>
                  <a:pt x="4243266" y="5600984"/>
                  <a:pt x="4266017" y="5600984"/>
                </a:cubicBezTo>
                <a:cubicBezTo>
                  <a:pt x="4266017" y="5606668"/>
                  <a:pt x="4283081" y="5596716"/>
                  <a:pt x="4317197" y="5571122"/>
                </a:cubicBezTo>
                <a:cubicBezTo>
                  <a:pt x="4351319" y="5545534"/>
                  <a:pt x="4384020" y="5517095"/>
                  <a:pt x="4415298" y="5485817"/>
                </a:cubicBezTo>
                <a:lnTo>
                  <a:pt x="4446097" y="5453150"/>
                </a:lnTo>
                <a:lnTo>
                  <a:pt x="4330881" y="5445202"/>
                </a:lnTo>
                <a:cubicBezTo>
                  <a:pt x="4254338" y="5434280"/>
                  <a:pt x="4216057" y="5445202"/>
                  <a:pt x="4216057" y="5478023"/>
                </a:cubicBezTo>
                <a:cubicBezTo>
                  <a:pt x="4194176" y="5499885"/>
                  <a:pt x="4177774" y="5510825"/>
                  <a:pt x="4166832" y="5510825"/>
                </a:cubicBezTo>
                <a:cubicBezTo>
                  <a:pt x="4134030" y="5510825"/>
                  <a:pt x="4117631" y="5499885"/>
                  <a:pt x="4117631" y="5478023"/>
                </a:cubicBezTo>
                <a:cubicBezTo>
                  <a:pt x="4117631" y="5456142"/>
                  <a:pt x="4093011" y="5442482"/>
                  <a:pt x="4043805" y="5437002"/>
                </a:cubicBezTo>
                <a:cubicBezTo>
                  <a:pt x="3994583" y="5431540"/>
                  <a:pt x="3959042" y="5439742"/>
                  <a:pt x="3937160" y="5461622"/>
                </a:cubicBezTo>
                <a:cubicBezTo>
                  <a:pt x="3915300" y="5483483"/>
                  <a:pt x="3898899" y="5478023"/>
                  <a:pt x="3887959" y="5445202"/>
                </a:cubicBezTo>
                <a:cubicBezTo>
                  <a:pt x="3877018" y="5412399"/>
                  <a:pt x="3844195" y="5412399"/>
                  <a:pt x="3789533" y="5445202"/>
                </a:cubicBezTo>
                <a:cubicBezTo>
                  <a:pt x="3745770" y="5478023"/>
                  <a:pt x="3707506" y="5483483"/>
                  <a:pt x="3674685" y="5461622"/>
                </a:cubicBezTo>
                <a:cubicBezTo>
                  <a:pt x="3620002" y="5439742"/>
                  <a:pt x="3581721" y="5439742"/>
                  <a:pt x="3559861" y="5461622"/>
                </a:cubicBezTo>
                <a:cubicBezTo>
                  <a:pt x="3570781" y="5483483"/>
                  <a:pt x="3548918" y="5494425"/>
                  <a:pt x="3494235" y="5494425"/>
                </a:cubicBezTo>
                <a:cubicBezTo>
                  <a:pt x="3275503" y="5483483"/>
                  <a:pt x="3155197" y="5445202"/>
                  <a:pt x="3133335" y="5379597"/>
                </a:cubicBezTo>
                <a:cubicBezTo>
                  <a:pt x="3166137" y="5357716"/>
                  <a:pt x="3188018" y="5352256"/>
                  <a:pt x="3198958" y="5363176"/>
                </a:cubicBezTo>
                <a:cubicBezTo>
                  <a:pt x="3209880" y="5352256"/>
                  <a:pt x="3220820" y="5346776"/>
                  <a:pt x="3231760" y="5346776"/>
                </a:cubicBezTo>
                <a:cubicBezTo>
                  <a:pt x="3231760" y="5324914"/>
                  <a:pt x="3188018" y="5303033"/>
                  <a:pt x="3100512" y="5281153"/>
                </a:cubicBezTo>
                <a:cubicBezTo>
                  <a:pt x="3013028" y="5248350"/>
                  <a:pt x="2969286" y="5226470"/>
                  <a:pt x="2969286" y="5215548"/>
                </a:cubicBezTo>
                <a:cubicBezTo>
                  <a:pt x="2969286" y="5204608"/>
                  <a:pt x="2996627" y="5199127"/>
                  <a:pt x="3051310" y="5199127"/>
                </a:cubicBezTo>
                <a:lnTo>
                  <a:pt x="3395809" y="5199127"/>
                </a:lnTo>
                <a:cubicBezTo>
                  <a:pt x="3472355" y="5199127"/>
                  <a:pt x="3510636" y="5193667"/>
                  <a:pt x="3510636" y="5182727"/>
                </a:cubicBezTo>
                <a:cubicBezTo>
                  <a:pt x="3510636" y="5160865"/>
                  <a:pt x="3434091" y="5136244"/>
                  <a:pt x="3280984" y="5108902"/>
                </a:cubicBezTo>
                <a:cubicBezTo>
                  <a:pt x="3127856" y="5081561"/>
                  <a:pt x="3002088" y="5067899"/>
                  <a:pt x="2903662" y="5067899"/>
                </a:cubicBezTo>
                <a:cubicBezTo>
                  <a:pt x="2859920" y="5067899"/>
                  <a:pt x="2791557" y="5054219"/>
                  <a:pt x="2698590" y="5026878"/>
                </a:cubicBezTo>
                <a:cubicBezTo>
                  <a:pt x="2605646" y="4999536"/>
                  <a:pt x="2526343" y="4985876"/>
                  <a:pt x="2460719" y="4985876"/>
                </a:cubicBezTo>
                <a:cubicBezTo>
                  <a:pt x="2362294" y="4985876"/>
                  <a:pt x="2313090" y="4980396"/>
                  <a:pt x="2313090" y="4969474"/>
                </a:cubicBezTo>
                <a:cubicBezTo>
                  <a:pt x="2313090" y="4936653"/>
                  <a:pt x="2258407" y="4909310"/>
                  <a:pt x="2149041" y="4887450"/>
                </a:cubicBezTo>
                <a:lnTo>
                  <a:pt x="2050615" y="4838227"/>
                </a:lnTo>
                <a:cubicBezTo>
                  <a:pt x="2061535" y="4838227"/>
                  <a:pt x="2088879" y="4838227"/>
                  <a:pt x="2132640" y="4838227"/>
                </a:cubicBezTo>
                <a:cubicBezTo>
                  <a:pt x="2176382" y="4849167"/>
                  <a:pt x="2236526" y="4854627"/>
                  <a:pt x="2313090" y="4854627"/>
                </a:cubicBezTo>
                <a:cubicBezTo>
                  <a:pt x="2345892" y="4854627"/>
                  <a:pt x="2362294" y="4860108"/>
                  <a:pt x="2362294" y="4871030"/>
                </a:cubicBezTo>
                <a:cubicBezTo>
                  <a:pt x="2362294" y="4892910"/>
                  <a:pt x="2367773" y="4909310"/>
                  <a:pt x="2378695" y="4920252"/>
                </a:cubicBezTo>
                <a:cubicBezTo>
                  <a:pt x="2389635" y="4931193"/>
                  <a:pt x="2400575" y="4933913"/>
                  <a:pt x="2411517" y="4928453"/>
                </a:cubicBezTo>
                <a:cubicBezTo>
                  <a:pt x="2422435" y="4922992"/>
                  <a:pt x="2427917" y="4914791"/>
                  <a:pt x="2427917" y="4903850"/>
                </a:cubicBezTo>
                <a:cubicBezTo>
                  <a:pt x="2427917" y="4892910"/>
                  <a:pt x="2457998" y="4887450"/>
                  <a:pt x="2518142" y="4887450"/>
                </a:cubicBezTo>
                <a:cubicBezTo>
                  <a:pt x="2578304" y="4887450"/>
                  <a:pt x="2638448" y="4887450"/>
                  <a:pt x="2698590" y="4887450"/>
                </a:cubicBezTo>
                <a:cubicBezTo>
                  <a:pt x="2758754" y="4887450"/>
                  <a:pt x="2794298" y="4881970"/>
                  <a:pt x="2805237" y="4871030"/>
                </a:cubicBezTo>
                <a:cubicBezTo>
                  <a:pt x="2881782" y="4827287"/>
                  <a:pt x="2848979" y="4794484"/>
                  <a:pt x="2706793" y="4772604"/>
                </a:cubicBezTo>
                <a:cubicBezTo>
                  <a:pt x="2542744" y="4728861"/>
                  <a:pt x="2460719" y="4701520"/>
                  <a:pt x="2460719" y="4690578"/>
                </a:cubicBezTo>
                <a:lnTo>
                  <a:pt x="2411517" y="4657778"/>
                </a:lnTo>
                <a:cubicBezTo>
                  <a:pt x="2378695" y="4646836"/>
                  <a:pt x="2334952" y="4633175"/>
                  <a:pt x="2280267" y="4616755"/>
                </a:cubicBezTo>
                <a:cubicBezTo>
                  <a:pt x="2225584" y="4600355"/>
                  <a:pt x="2176382" y="4592153"/>
                  <a:pt x="2132640" y="4592153"/>
                </a:cubicBezTo>
                <a:cubicBezTo>
                  <a:pt x="2165442" y="4581213"/>
                  <a:pt x="2195503" y="4573012"/>
                  <a:pt x="2222846" y="4567552"/>
                </a:cubicBezTo>
                <a:cubicBezTo>
                  <a:pt x="2250186" y="4562073"/>
                  <a:pt x="2280267" y="4564812"/>
                  <a:pt x="2313090" y="4575752"/>
                </a:cubicBezTo>
                <a:cubicBezTo>
                  <a:pt x="2313090" y="4597615"/>
                  <a:pt x="2345892" y="4608555"/>
                  <a:pt x="2411517" y="4608555"/>
                </a:cubicBezTo>
                <a:cubicBezTo>
                  <a:pt x="2444316" y="4597615"/>
                  <a:pt x="2460719" y="4586693"/>
                  <a:pt x="2460719" y="4575752"/>
                </a:cubicBezTo>
                <a:cubicBezTo>
                  <a:pt x="2438857" y="4553872"/>
                  <a:pt x="2444316" y="4548412"/>
                  <a:pt x="2477139" y="4559352"/>
                </a:cubicBezTo>
                <a:lnTo>
                  <a:pt x="2838039" y="4575752"/>
                </a:lnTo>
                <a:cubicBezTo>
                  <a:pt x="3056771" y="4586693"/>
                  <a:pt x="3171598" y="4586693"/>
                  <a:pt x="3182539" y="4575752"/>
                </a:cubicBezTo>
                <a:lnTo>
                  <a:pt x="3018490" y="4542932"/>
                </a:lnTo>
                <a:lnTo>
                  <a:pt x="2870842" y="4526530"/>
                </a:lnTo>
                <a:cubicBezTo>
                  <a:pt x="2903662" y="4504669"/>
                  <a:pt x="2892722" y="4488249"/>
                  <a:pt x="2838039" y="4477327"/>
                </a:cubicBezTo>
                <a:cubicBezTo>
                  <a:pt x="2794298" y="4466386"/>
                  <a:pt x="2766953" y="4466386"/>
                  <a:pt x="2756015" y="4477327"/>
                </a:cubicBezTo>
                <a:cubicBezTo>
                  <a:pt x="2745075" y="4488249"/>
                  <a:pt x="2736874" y="4490989"/>
                  <a:pt x="2731413" y="4485527"/>
                </a:cubicBezTo>
                <a:cubicBezTo>
                  <a:pt x="2725934" y="4480047"/>
                  <a:pt x="2728673" y="4471847"/>
                  <a:pt x="2739615" y="4460906"/>
                </a:cubicBezTo>
                <a:cubicBezTo>
                  <a:pt x="2728673" y="4439044"/>
                  <a:pt x="2706793" y="4428104"/>
                  <a:pt x="2673990" y="4428104"/>
                </a:cubicBezTo>
                <a:cubicBezTo>
                  <a:pt x="2597426" y="4428104"/>
                  <a:pt x="2548223" y="4422644"/>
                  <a:pt x="2526343" y="4411703"/>
                </a:cubicBezTo>
                <a:lnTo>
                  <a:pt x="2559163" y="4395302"/>
                </a:lnTo>
                <a:lnTo>
                  <a:pt x="2673990" y="4395302"/>
                </a:lnTo>
                <a:cubicBezTo>
                  <a:pt x="2673990" y="4395302"/>
                  <a:pt x="2663050" y="4389821"/>
                  <a:pt x="2641188" y="4378881"/>
                </a:cubicBezTo>
                <a:lnTo>
                  <a:pt x="2575566" y="4346080"/>
                </a:lnTo>
                <a:lnTo>
                  <a:pt x="2690392" y="4296857"/>
                </a:lnTo>
                <a:cubicBezTo>
                  <a:pt x="2668509" y="4274995"/>
                  <a:pt x="2684932" y="4269515"/>
                  <a:pt x="2739615" y="4280456"/>
                </a:cubicBezTo>
                <a:cubicBezTo>
                  <a:pt x="2761475" y="4280456"/>
                  <a:pt x="2799758" y="4280456"/>
                  <a:pt x="2854441" y="4280456"/>
                </a:cubicBezTo>
                <a:lnTo>
                  <a:pt x="3018490" y="4280456"/>
                </a:lnTo>
                <a:lnTo>
                  <a:pt x="3018490" y="4264055"/>
                </a:lnTo>
                <a:cubicBezTo>
                  <a:pt x="3007569" y="4253115"/>
                  <a:pt x="2969286" y="4247654"/>
                  <a:pt x="2903662" y="4247654"/>
                </a:cubicBezTo>
                <a:cubicBezTo>
                  <a:pt x="2838039" y="4247654"/>
                  <a:pt x="2788822" y="4239450"/>
                  <a:pt x="2756008" y="4223042"/>
                </a:cubicBezTo>
                <a:lnTo>
                  <a:pt x="2728925" y="4200474"/>
                </a:lnTo>
                <a:lnTo>
                  <a:pt x="2723362" y="4200871"/>
                </a:lnTo>
                <a:cubicBezTo>
                  <a:pt x="2723362" y="4212245"/>
                  <a:pt x="2683554" y="4217928"/>
                  <a:pt x="2603933" y="4217928"/>
                </a:cubicBezTo>
                <a:cubicBezTo>
                  <a:pt x="2518639" y="4217928"/>
                  <a:pt x="2456083" y="4226465"/>
                  <a:pt x="2416268" y="4243522"/>
                </a:cubicBezTo>
                <a:cubicBezTo>
                  <a:pt x="2393530" y="4254896"/>
                  <a:pt x="2373626" y="4260580"/>
                  <a:pt x="2356560" y="4260580"/>
                </a:cubicBezTo>
                <a:cubicBezTo>
                  <a:pt x="2328128" y="4260580"/>
                  <a:pt x="2330972" y="4249206"/>
                  <a:pt x="2365088" y="4226465"/>
                </a:cubicBezTo>
                <a:cubicBezTo>
                  <a:pt x="2376462" y="4215091"/>
                  <a:pt x="2390682" y="4209399"/>
                  <a:pt x="2407740" y="4209399"/>
                </a:cubicBezTo>
                <a:cubicBezTo>
                  <a:pt x="2424798" y="4209399"/>
                  <a:pt x="2458920" y="4196610"/>
                  <a:pt x="2510103" y="4171016"/>
                </a:cubicBezTo>
                <a:cubicBezTo>
                  <a:pt x="2561282" y="4145422"/>
                  <a:pt x="2586875" y="4126941"/>
                  <a:pt x="2586875" y="4115566"/>
                </a:cubicBezTo>
                <a:cubicBezTo>
                  <a:pt x="2586875" y="4098510"/>
                  <a:pt x="2518639" y="4089981"/>
                  <a:pt x="2382152" y="4089981"/>
                </a:cubicBezTo>
                <a:cubicBezTo>
                  <a:pt x="2365088" y="4089981"/>
                  <a:pt x="2313907" y="4088558"/>
                  <a:pt x="2228603" y="4085713"/>
                </a:cubicBezTo>
                <a:cubicBezTo>
                  <a:pt x="2143309" y="4082874"/>
                  <a:pt x="2080753" y="4081451"/>
                  <a:pt x="2040947" y="4081451"/>
                </a:cubicBezTo>
                <a:cubicBezTo>
                  <a:pt x="1978392" y="4081451"/>
                  <a:pt x="1947113" y="4084288"/>
                  <a:pt x="1947113" y="4089981"/>
                </a:cubicBezTo>
                <a:cubicBezTo>
                  <a:pt x="1947113" y="4101355"/>
                  <a:pt x="1955642" y="4107037"/>
                  <a:pt x="1972700" y="4107037"/>
                </a:cubicBezTo>
                <a:cubicBezTo>
                  <a:pt x="1989766" y="4107037"/>
                  <a:pt x="2003977" y="4118412"/>
                  <a:pt x="2015351" y="4141160"/>
                </a:cubicBezTo>
                <a:lnTo>
                  <a:pt x="1972700" y="4132633"/>
                </a:lnTo>
                <a:lnTo>
                  <a:pt x="1938586" y="4115566"/>
                </a:lnTo>
                <a:cubicBezTo>
                  <a:pt x="1893088" y="4092826"/>
                  <a:pt x="1853281" y="4081451"/>
                  <a:pt x="1819159" y="4081451"/>
                </a:cubicBezTo>
                <a:lnTo>
                  <a:pt x="1793572" y="4089981"/>
                </a:lnTo>
                <a:cubicBezTo>
                  <a:pt x="1799254" y="4095663"/>
                  <a:pt x="1790727" y="4104192"/>
                  <a:pt x="1767978" y="4115566"/>
                </a:cubicBezTo>
                <a:cubicBezTo>
                  <a:pt x="1762295" y="4115566"/>
                  <a:pt x="1753756" y="4118412"/>
                  <a:pt x="1742391" y="4124095"/>
                </a:cubicBezTo>
                <a:cubicBezTo>
                  <a:pt x="1696893" y="4141160"/>
                  <a:pt x="1668462" y="4149690"/>
                  <a:pt x="1657087" y="4149690"/>
                </a:cubicBezTo>
                <a:cubicBezTo>
                  <a:pt x="1645713" y="4149690"/>
                  <a:pt x="1645713" y="4141160"/>
                  <a:pt x="1657087" y="4124095"/>
                </a:cubicBezTo>
                <a:cubicBezTo>
                  <a:pt x="1668462" y="4118412"/>
                  <a:pt x="1679836" y="4112721"/>
                  <a:pt x="1691202" y="4107037"/>
                </a:cubicBezTo>
                <a:lnTo>
                  <a:pt x="1725325" y="4089981"/>
                </a:lnTo>
                <a:lnTo>
                  <a:pt x="1716796" y="4089981"/>
                </a:lnTo>
                <a:cubicBezTo>
                  <a:pt x="1705422" y="4089981"/>
                  <a:pt x="1667037" y="4095663"/>
                  <a:pt x="1601638" y="4107037"/>
                </a:cubicBezTo>
                <a:cubicBezTo>
                  <a:pt x="1536237" y="4118412"/>
                  <a:pt x="1497854" y="4124095"/>
                  <a:pt x="1486480" y="4124095"/>
                </a:cubicBezTo>
                <a:lnTo>
                  <a:pt x="1477951" y="4124095"/>
                </a:lnTo>
                <a:cubicBezTo>
                  <a:pt x="1489325" y="4118412"/>
                  <a:pt x="1512074" y="4109884"/>
                  <a:pt x="1546198" y="4098510"/>
                </a:cubicBezTo>
                <a:lnTo>
                  <a:pt x="1563256" y="4089981"/>
                </a:lnTo>
                <a:lnTo>
                  <a:pt x="1605906" y="4064387"/>
                </a:lnTo>
                <a:lnTo>
                  <a:pt x="1682674" y="4064387"/>
                </a:lnTo>
                <a:cubicBezTo>
                  <a:pt x="1682674" y="4064387"/>
                  <a:pt x="1674144" y="4058703"/>
                  <a:pt x="1657087" y="4047328"/>
                </a:cubicBezTo>
                <a:cubicBezTo>
                  <a:pt x="1640021" y="4035954"/>
                  <a:pt x="1631492" y="4027425"/>
                  <a:pt x="1631492" y="4021734"/>
                </a:cubicBezTo>
                <a:lnTo>
                  <a:pt x="1708267" y="4030263"/>
                </a:lnTo>
                <a:cubicBezTo>
                  <a:pt x="1759449" y="4041638"/>
                  <a:pt x="1790727" y="4035954"/>
                  <a:pt x="1802099" y="4013205"/>
                </a:cubicBezTo>
                <a:cubicBezTo>
                  <a:pt x="1841907" y="3990456"/>
                  <a:pt x="1861811" y="3976245"/>
                  <a:pt x="1861811" y="3970553"/>
                </a:cubicBezTo>
                <a:cubicBezTo>
                  <a:pt x="1861811" y="3964870"/>
                  <a:pt x="1839061" y="3967707"/>
                  <a:pt x="1793572" y="3979082"/>
                </a:cubicBezTo>
                <a:lnTo>
                  <a:pt x="1767978" y="3979082"/>
                </a:lnTo>
                <a:cubicBezTo>
                  <a:pt x="1574628" y="3979082"/>
                  <a:pt x="1477951" y="3976245"/>
                  <a:pt x="1477951" y="3970553"/>
                </a:cubicBezTo>
                <a:cubicBezTo>
                  <a:pt x="1477951" y="3964870"/>
                  <a:pt x="1480796" y="3962025"/>
                  <a:pt x="1486480" y="3962025"/>
                </a:cubicBezTo>
                <a:lnTo>
                  <a:pt x="1503544" y="3953496"/>
                </a:lnTo>
                <a:cubicBezTo>
                  <a:pt x="1497854" y="3947804"/>
                  <a:pt x="1480796" y="3947804"/>
                  <a:pt x="1452365" y="3953496"/>
                </a:cubicBezTo>
                <a:cubicBezTo>
                  <a:pt x="1389809" y="3964870"/>
                  <a:pt x="1358533" y="3964870"/>
                  <a:pt x="1358533" y="3953496"/>
                </a:cubicBezTo>
                <a:cubicBezTo>
                  <a:pt x="1358533" y="3947804"/>
                  <a:pt x="1379859" y="3936429"/>
                  <a:pt x="1422509" y="3919373"/>
                </a:cubicBezTo>
                <a:cubicBezTo>
                  <a:pt x="1465162" y="3902315"/>
                  <a:pt x="1492170" y="3893787"/>
                  <a:pt x="1503544" y="3893787"/>
                </a:cubicBezTo>
                <a:lnTo>
                  <a:pt x="1520603" y="3893787"/>
                </a:lnTo>
                <a:cubicBezTo>
                  <a:pt x="1531977" y="3888095"/>
                  <a:pt x="1544774" y="3882413"/>
                  <a:pt x="1558986" y="3876720"/>
                </a:cubicBezTo>
                <a:cubicBezTo>
                  <a:pt x="1573208" y="3871038"/>
                  <a:pt x="1586004" y="3868191"/>
                  <a:pt x="1597377" y="3868191"/>
                </a:cubicBezTo>
                <a:cubicBezTo>
                  <a:pt x="1614436" y="3862509"/>
                  <a:pt x="1638606" y="3856817"/>
                  <a:pt x="1669884" y="3851135"/>
                </a:cubicBezTo>
                <a:cubicBezTo>
                  <a:pt x="1701163" y="3845442"/>
                  <a:pt x="1725325" y="3842606"/>
                  <a:pt x="1742391" y="3842606"/>
                </a:cubicBezTo>
                <a:cubicBezTo>
                  <a:pt x="1770823" y="3831231"/>
                  <a:pt x="1785043" y="3819857"/>
                  <a:pt x="1785043" y="3808482"/>
                </a:cubicBezTo>
                <a:cubicBezTo>
                  <a:pt x="1796409" y="3797108"/>
                  <a:pt x="1807783" y="3791417"/>
                  <a:pt x="1819159" y="3791417"/>
                </a:cubicBezTo>
                <a:cubicBezTo>
                  <a:pt x="1836214" y="3791417"/>
                  <a:pt x="1861811" y="3784311"/>
                  <a:pt x="1895933" y="3770100"/>
                </a:cubicBezTo>
                <a:cubicBezTo>
                  <a:pt x="1930056" y="3755880"/>
                  <a:pt x="1958488" y="3748773"/>
                  <a:pt x="1981236" y="3748773"/>
                </a:cubicBezTo>
                <a:cubicBezTo>
                  <a:pt x="2009670" y="3748773"/>
                  <a:pt x="2023880" y="3743081"/>
                  <a:pt x="2023880" y="3731707"/>
                </a:cubicBezTo>
                <a:cubicBezTo>
                  <a:pt x="2023880" y="3726025"/>
                  <a:pt x="2003977" y="3723179"/>
                  <a:pt x="1964171" y="3723179"/>
                </a:cubicBezTo>
                <a:lnTo>
                  <a:pt x="1862909" y="3728002"/>
                </a:lnTo>
                <a:lnTo>
                  <a:pt x="1861943" y="3730900"/>
                </a:lnTo>
                <a:cubicBezTo>
                  <a:pt x="1856475" y="3736370"/>
                  <a:pt x="1848273" y="3739105"/>
                  <a:pt x="1837343" y="3739105"/>
                </a:cubicBezTo>
                <a:cubicBezTo>
                  <a:pt x="1831873" y="3739105"/>
                  <a:pt x="1827773" y="3736370"/>
                  <a:pt x="1825040" y="3730900"/>
                </a:cubicBezTo>
                <a:lnTo>
                  <a:pt x="1824957" y="3730403"/>
                </a:lnTo>
                <a:lnTo>
                  <a:pt x="1716796" y="3748773"/>
                </a:lnTo>
                <a:cubicBezTo>
                  <a:pt x="1580312" y="3788580"/>
                  <a:pt x="1509228" y="3811329"/>
                  <a:pt x="1503544" y="3817011"/>
                </a:cubicBezTo>
                <a:cubicBezTo>
                  <a:pt x="1497854" y="3822694"/>
                  <a:pt x="1483644" y="3825541"/>
                  <a:pt x="1460894" y="3825541"/>
                </a:cubicBezTo>
                <a:cubicBezTo>
                  <a:pt x="1432461" y="3814166"/>
                  <a:pt x="1446673" y="3799955"/>
                  <a:pt x="1503544" y="3782888"/>
                </a:cubicBezTo>
                <a:cubicBezTo>
                  <a:pt x="1503544" y="3777206"/>
                  <a:pt x="1509228" y="3774359"/>
                  <a:pt x="1520603" y="3774359"/>
                </a:cubicBezTo>
                <a:cubicBezTo>
                  <a:pt x="1531977" y="3768677"/>
                  <a:pt x="1537668" y="3765832"/>
                  <a:pt x="1537668" y="3765832"/>
                </a:cubicBezTo>
                <a:lnTo>
                  <a:pt x="1495009" y="3757303"/>
                </a:lnTo>
                <a:cubicBezTo>
                  <a:pt x="1489325" y="3757303"/>
                  <a:pt x="1469421" y="3760139"/>
                  <a:pt x="1435299" y="3765832"/>
                </a:cubicBezTo>
                <a:cubicBezTo>
                  <a:pt x="1401183" y="3771514"/>
                  <a:pt x="1367061" y="3774359"/>
                  <a:pt x="1332937" y="3774359"/>
                </a:cubicBezTo>
                <a:lnTo>
                  <a:pt x="1290286" y="3782888"/>
                </a:lnTo>
                <a:lnTo>
                  <a:pt x="1409712" y="3748773"/>
                </a:lnTo>
                <a:cubicBezTo>
                  <a:pt x="1466577" y="3743081"/>
                  <a:pt x="1520603" y="3740244"/>
                  <a:pt x="1571783" y="3740244"/>
                </a:cubicBezTo>
                <a:cubicBezTo>
                  <a:pt x="1662770" y="3734554"/>
                  <a:pt x="1731013" y="3726733"/>
                  <a:pt x="1776509" y="3716779"/>
                </a:cubicBezTo>
                <a:lnTo>
                  <a:pt x="1826633" y="3700594"/>
                </a:lnTo>
                <a:lnTo>
                  <a:pt x="1832282" y="3694944"/>
                </a:lnTo>
                <a:lnTo>
                  <a:pt x="1844752" y="3680527"/>
                </a:lnTo>
                <a:cubicBezTo>
                  <a:pt x="1827687" y="3674845"/>
                  <a:pt x="1807783" y="3671998"/>
                  <a:pt x="1785043" y="3671998"/>
                </a:cubicBezTo>
                <a:cubicBezTo>
                  <a:pt x="1608743" y="3671998"/>
                  <a:pt x="1455203" y="3686219"/>
                  <a:pt x="1324408" y="3714650"/>
                </a:cubicBezTo>
                <a:cubicBezTo>
                  <a:pt x="1256171" y="3726025"/>
                  <a:pt x="1207828" y="3740244"/>
                  <a:pt x="1179396" y="3757303"/>
                </a:cubicBezTo>
                <a:lnTo>
                  <a:pt x="1179314" y="3757339"/>
                </a:lnTo>
                <a:lnTo>
                  <a:pt x="1164746" y="3771908"/>
                </a:lnTo>
                <a:lnTo>
                  <a:pt x="1159378" y="3766540"/>
                </a:lnTo>
                <a:lnTo>
                  <a:pt x="1123948" y="3782890"/>
                </a:lnTo>
                <a:cubicBezTo>
                  <a:pt x="1109730" y="3788575"/>
                  <a:pt x="1099778" y="3791417"/>
                  <a:pt x="1094091" y="3791417"/>
                </a:cubicBezTo>
                <a:cubicBezTo>
                  <a:pt x="1082717" y="3791417"/>
                  <a:pt x="1085563" y="3788580"/>
                  <a:pt x="1102620" y="3782888"/>
                </a:cubicBezTo>
                <a:cubicBezTo>
                  <a:pt x="1102620" y="3782888"/>
                  <a:pt x="1108312" y="3780051"/>
                  <a:pt x="1119686" y="3774359"/>
                </a:cubicBezTo>
                <a:cubicBezTo>
                  <a:pt x="1136743" y="3762985"/>
                  <a:pt x="1145281" y="3754457"/>
                  <a:pt x="1145281" y="3748773"/>
                </a:cubicBezTo>
                <a:lnTo>
                  <a:pt x="1105818" y="3765212"/>
                </a:lnTo>
                <a:lnTo>
                  <a:pt x="1099123" y="3771908"/>
                </a:lnTo>
                <a:lnTo>
                  <a:pt x="1096365" y="3769149"/>
                </a:lnTo>
                <a:lnTo>
                  <a:pt x="1042911" y="3791417"/>
                </a:lnTo>
                <a:lnTo>
                  <a:pt x="1051448" y="3791417"/>
                </a:lnTo>
                <a:lnTo>
                  <a:pt x="1040699" y="3802167"/>
                </a:lnTo>
                <a:lnTo>
                  <a:pt x="1095018" y="3800619"/>
                </a:lnTo>
                <a:cubicBezTo>
                  <a:pt x="1136029" y="3803355"/>
                  <a:pt x="1170207" y="3810189"/>
                  <a:pt x="1197547" y="3821131"/>
                </a:cubicBezTo>
                <a:cubicBezTo>
                  <a:pt x="1219429" y="3842991"/>
                  <a:pt x="1213948" y="3853932"/>
                  <a:pt x="1181147" y="3853932"/>
                </a:cubicBezTo>
                <a:cubicBezTo>
                  <a:pt x="1170207" y="3853932"/>
                  <a:pt x="1151065" y="3853932"/>
                  <a:pt x="1123725" y="3853932"/>
                </a:cubicBezTo>
                <a:lnTo>
                  <a:pt x="1065707" y="3853932"/>
                </a:lnTo>
                <a:lnTo>
                  <a:pt x="1040782" y="3878858"/>
                </a:lnTo>
                <a:cubicBezTo>
                  <a:pt x="1022299" y="3888808"/>
                  <a:pt x="997422" y="3896627"/>
                  <a:pt x="966144" y="3902315"/>
                </a:cubicBezTo>
                <a:cubicBezTo>
                  <a:pt x="940553" y="3908002"/>
                  <a:pt x="913541" y="3918665"/>
                  <a:pt x="885105" y="3934304"/>
                </a:cubicBezTo>
                <a:lnTo>
                  <a:pt x="880680" y="3937359"/>
                </a:lnTo>
                <a:lnTo>
                  <a:pt x="902264" y="3940054"/>
                </a:lnTo>
                <a:cubicBezTo>
                  <a:pt x="907732" y="3942788"/>
                  <a:pt x="907732" y="3946887"/>
                  <a:pt x="902270" y="3952357"/>
                </a:cubicBezTo>
                <a:lnTo>
                  <a:pt x="858959" y="3952357"/>
                </a:lnTo>
                <a:lnTo>
                  <a:pt x="822132" y="3977784"/>
                </a:lnTo>
                <a:lnTo>
                  <a:pt x="840744" y="3981072"/>
                </a:lnTo>
                <a:cubicBezTo>
                  <a:pt x="870819" y="3983809"/>
                  <a:pt x="907732" y="3985180"/>
                  <a:pt x="951473" y="3985180"/>
                </a:cubicBezTo>
                <a:lnTo>
                  <a:pt x="1017098" y="4001580"/>
                </a:lnTo>
                <a:cubicBezTo>
                  <a:pt x="1006156" y="4001580"/>
                  <a:pt x="1000697" y="4012520"/>
                  <a:pt x="1000697" y="4034383"/>
                </a:cubicBezTo>
                <a:cubicBezTo>
                  <a:pt x="1000697" y="4045323"/>
                  <a:pt x="973355" y="4053523"/>
                  <a:pt x="918672" y="4058983"/>
                </a:cubicBezTo>
                <a:cubicBezTo>
                  <a:pt x="863990" y="4064463"/>
                  <a:pt x="809307" y="4067203"/>
                  <a:pt x="754624" y="4067203"/>
                </a:cubicBezTo>
                <a:cubicBezTo>
                  <a:pt x="699921" y="4067203"/>
                  <a:pt x="661659" y="4067203"/>
                  <a:pt x="639776" y="4067203"/>
                </a:cubicBezTo>
                <a:cubicBezTo>
                  <a:pt x="628836" y="4056263"/>
                  <a:pt x="628836" y="4039863"/>
                  <a:pt x="639776" y="4017981"/>
                </a:cubicBezTo>
                <a:cubicBezTo>
                  <a:pt x="650718" y="3996100"/>
                  <a:pt x="672599" y="3982440"/>
                  <a:pt x="705401" y="3976960"/>
                </a:cubicBezTo>
                <a:lnTo>
                  <a:pt x="747475" y="3971701"/>
                </a:lnTo>
                <a:lnTo>
                  <a:pt x="782740" y="3936429"/>
                </a:lnTo>
                <a:cubicBezTo>
                  <a:pt x="791276" y="3925063"/>
                  <a:pt x="787008" y="3910844"/>
                  <a:pt x="769950" y="3893787"/>
                </a:cubicBezTo>
                <a:cubicBezTo>
                  <a:pt x="764258" y="3888095"/>
                  <a:pt x="761421" y="3879566"/>
                  <a:pt x="761421" y="3868191"/>
                </a:cubicBezTo>
                <a:cubicBezTo>
                  <a:pt x="761421" y="3851135"/>
                  <a:pt x="752884" y="3845442"/>
                  <a:pt x="735828" y="3851135"/>
                </a:cubicBezTo>
                <a:cubicBezTo>
                  <a:pt x="730135" y="3851135"/>
                  <a:pt x="721606" y="3851135"/>
                  <a:pt x="710231" y="3851135"/>
                </a:cubicBezTo>
                <a:cubicBezTo>
                  <a:pt x="670426" y="3862509"/>
                  <a:pt x="650522" y="3862509"/>
                  <a:pt x="650522" y="3851135"/>
                </a:cubicBezTo>
                <a:lnTo>
                  <a:pt x="643900" y="3849809"/>
                </a:lnTo>
                <a:lnTo>
                  <a:pt x="639776" y="3853932"/>
                </a:lnTo>
                <a:lnTo>
                  <a:pt x="636099" y="3850255"/>
                </a:lnTo>
                <a:lnTo>
                  <a:pt x="607871" y="3859664"/>
                </a:lnTo>
                <a:cubicBezTo>
                  <a:pt x="590813" y="3865346"/>
                  <a:pt x="579439" y="3868191"/>
                  <a:pt x="573755" y="3868191"/>
                </a:cubicBezTo>
                <a:cubicBezTo>
                  <a:pt x="562381" y="3868191"/>
                  <a:pt x="568065" y="3853972"/>
                  <a:pt x="590813" y="3825541"/>
                </a:cubicBezTo>
                <a:cubicBezTo>
                  <a:pt x="607871" y="3808482"/>
                  <a:pt x="616408" y="3791417"/>
                  <a:pt x="616408" y="3774359"/>
                </a:cubicBezTo>
                <a:cubicBezTo>
                  <a:pt x="616408" y="3757303"/>
                  <a:pt x="624938" y="3744505"/>
                  <a:pt x="641993" y="3735976"/>
                </a:cubicBezTo>
                <a:cubicBezTo>
                  <a:pt x="650528" y="3731712"/>
                  <a:pt x="657636" y="3730645"/>
                  <a:pt x="663322" y="3732777"/>
                </a:cubicBezTo>
                <a:lnTo>
                  <a:pt x="672597" y="3744374"/>
                </a:lnTo>
                <a:lnTo>
                  <a:pt x="672599" y="3739105"/>
                </a:lnTo>
                <a:cubicBezTo>
                  <a:pt x="688999" y="3739105"/>
                  <a:pt x="698565" y="3736370"/>
                  <a:pt x="701299" y="3730900"/>
                </a:cubicBezTo>
                <a:lnTo>
                  <a:pt x="691473" y="3711235"/>
                </a:lnTo>
                <a:lnTo>
                  <a:pt x="667590" y="3723179"/>
                </a:lnTo>
                <a:cubicBezTo>
                  <a:pt x="656216" y="3717495"/>
                  <a:pt x="643417" y="3720332"/>
                  <a:pt x="629197" y="3731707"/>
                </a:cubicBezTo>
                <a:cubicBezTo>
                  <a:pt x="614986" y="3743081"/>
                  <a:pt x="605033" y="3748773"/>
                  <a:pt x="599342" y="3748773"/>
                </a:cubicBezTo>
                <a:cubicBezTo>
                  <a:pt x="599342" y="3743081"/>
                  <a:pt x="616408" y="3720332"/>
                  <a:pt x="650522" y="3680527"/>
                </a:cubicBezTo>
                <a:cubicBezTo>
                  <a:pt x="633466" y="3697584"/>
                  <a:pt x="616408" y="3710391"/>
                  <a:pt x="599342" y="3718918"/>
                </a:cubicBezTo>
                <a:cubicBezTo>
                  <a:pt x="582284" y="3727447"/>
                  <a:pt x="565228" y="3726025"/>
                  <a:pt x="548161" y="3714650"/>
                </a:cubicBezTo>
                <a:cubicBezTo>
                  <a:pt x="548161" y="3708958"/>
                  <a:pt x="536787" y="3694747"/>
                  <a:pt x="514038" y="3671998"/>
                </a:cubicBezTo>
                <a:cubicBezTo>
                  <a:pt x="508357" y="3666316"/>
                  <a:pt x="519730" y="3654941"/>
                  <a:pt x="548161" y="3637875"/>
                </a:cubicBezTo>
                <a:cubicBezTo>
                  <a:pt x="605033" y="3603760"/>
                  <a:pt x="619245" y="3586695"/>
                  <a:pt x="590813" y="3586695"/>
                </a:cubicBezTo>
                <a:cubicBezTo>
                  <a:pt x="585129" y="3586695"/>
                  <a:pt x="576602" y="3589540"/>
                  <a:pt x="565228" y="3595224"/>
                </a:cubicBezTo>
                <a:cubicBezTo>
                  <a:pt x="531104" y="3600914"/>
                  <a:pt x="475655" y="3633615"/>
                  <a:pt x="398889" y="3693324"/>
                </a:cubicBezTo>
                <a:cubicBezTo>
                  <a:pt x="322112" y="3753033"/>
                  <a:pt x="280884" y="3791417"/>
                  <a:pt x="275200" y="3808482"/>
                </a:cubicBezTo>
                <a:cubicBezTo>
                  <a:pt x="275200" y="3831231"/>
                  <a:pt x="269510" y="3845442"/>
                  <a:pt x="258135" y="3851135"/>
                </a:cubicBezTo>
                <a:lnTo>
                  <a:pt x="258135" y="3791417"/>
                </a:lnTo>
                <a:lnTo>
                  <a:pt x="295112" y="3734537"/>
                </a:lnTo>
                <a:lnTo>
                  <a:pt x="292259" y="3740244"/>
                </a:lnTo>
                <a:lnTo>
                  <a:pt x="309315" y="3731707"/>
                </a:lnTo>
                <a:cubicBezTo>
                  <a:pt x="326382" y="3726025"/>
                  <a:pt x="334909" y="3711805"/>
                  <a:pt x="334909" y="3689056"/>
                </a:cubicBezTo>
                <a:lnTo>
                  <a:pt x="338321" y="3677117"/>
                </a:lnTo>
                <a:lnTo>
                  <a:pt x="340596" y="3674841"/>
                </a:lnTo>
                <a:lnTo>
                  <a:pt x="351968" y="3680527"/>
                </a:lnTo>
                <a:cubicBezTo>
                  <a:pt x="369024" y="3686219"/>
                  <a:pt x="414522" y="3657778"/>
                  <a:pt x="488453" y="3595224"/>
                </a:cubicBezTo>
                <a:cubicBezTo>
                  <a:pt x="533941" y="3561109"/>
                  <a:pt x="548161" y="3544042"/>
                  <a:pt x="531104" y="3544042"/>
                </a:cubicBezTo>
                <a:cubicBezTo>
                  <a:pt x="514038" y="3544042"/>
                  <a:pt x="494134" y="3554002"/>
                  <a:pt x="471395" y="3573906"/>
                </a:cubicBezTo>
                <a:cubicBezTo>
                  <a:pt x="448645" y="3593808"/>
                  <a:pt x="431589" y="3606607"/>
                  <a:pt x="420215" y="3612289"/>
                </a:cubicBezTo>
                <a:cubicBezTo>
                  <a:pt x="391774" y="3623663"/>
                  <a:pt x="377562" y="3635038"/>
                  <a:pt x="377562" y="3646412"/>
                </a:cubicBezTo>
                <a:cubicBezTo>
                  <a:pt x="377562" y="3657778"/>
                  <a:pt x="369024" y="3663470"/>
                  <a:pt x="351968" y="3663470"/>
                </a:cubicBezTo>
                <a:lnTo>
                  <a:pt x="340596" y="3674841"/>
                </a:lnTo>
                <a:lnTo>
                  <a:pt x="339174" y="3674130"/>
                </a:lnTo>
                <a:lnTo>
                  <a:pt x="338321" y="3677117"/>
                </a:lnTo>
                <a:lnTo>
                  <a:pt x="321501" y="3693935"/>
                </a:lnTo>
                <a:lnTo>
                  <a:pt x="369024" y="3620818"/>
                </a:lnTo>
                <a:cubicBezTo>
                  <a:pt x="391774" y="3609444"/>
                  <a:pt x="400302" y="3592385"/>
                  <a:pt x="394620" y="3569636"/>
                </a:cubicBezTo>
                <a:cubicBezTo>
                  <a:pt x="388937" y="3546888"/>
                  <a:pt x="414522" y="3515611"/>
                  <a:pt x="471395" y="3475804"/>
                </a:cubicBezTo>
                <a:cubicBezTo>
                  <a:pt x="494134" y="3458748"/>
                  <a:pt x="519730" y="3441689"/>
                  <a:pt x="548161" y="3424624"/>
                </a:cubicBezTo>
                <a:lnTo>
                  <a:pt x="565228" y="3416095"/>
                </a:lnTo>
                <a:cubicBezTo>
                  <a:pt x="531104" y="3427470"/>
                  <a:pt x="502672" y="3433152"/>
                  <a:pt x="479923" y="3433152"/>
                </a:cubicBezTo>
                <a:lnTo>
                  <a:pt x="471395" y="3433152"/>
                </a:lnTo>
                <a:cubicBezTo>
                  <a:pt x="457177" y="3433152"/>
                  <a:pt x="440825" y="3437062"/>
                  <a:pt x="422346" y="3444882"/>
                </a:cubicBezTo>
                <a:lnTo>
                  <a:pt x="383867" y="3466774"/>
                </a:lnTo>
                <a:lnTo>
                  <a:pt x="393703" y="3476611"/>
                </a:lnTo>
                <a:cubicBezTo>
                  <a:pt x="393703" y="3487551"/>
                  <a:pt x="388244" y="3493031"/>
                  <a:pt x="377301" y="3493031"/>
                </a:cubicBezTo>
                <a:lnTo>
                  <a:pt x="377301" y="3476611"/>
                </a:lnTo>
                <a:lnTo>
                  <a:pt x="377301" y="3470509"/>
                </a:lnTo>
                <a:lnTo>
                  <a:pt x="360500" y="3480069"/>
                </a:lnTo>
                <a:cubicBezTo>
                  <a:pt x="315004" y="3511347"/>
                  <a:pt x="260982" y="3558262"/>
                  <a:pt x="198425" y="3620818"/>
                </a:cubicBezTo>
                <a:cubicBezTo>
                  <a:pt x="187050" y="3501398"/>
                  <a:pt x="192735" y="3441689"/>
                  <a:pt x="215483" y="3441689"/>
                </a:cubicBezTo>
                <a:cubicBezTo>
                  <a:pt x="215483" y="3447373"/>
                  <a:pt x="232548" y="3437421"/>
                  <a:pt x="266663" y="3411826"/>
                </a:cubicBezTo>
                <a:lnTo>
                  <a:pt x="284165" y="3396607"/>
                </a:lnTo>
                <a:lnTo>
                  <a:pt x="266568" y="3394597"/>
                </a:lnTo>
                <a:cubicBezTo>
                  <a:pt x="231023" y="3389125"/>
                  <a:pt x="207782" y="3383655"/>
                  <a:pt x="196852" y="3378185"/>
                </a:cubicBezTo>
                <a:lnTo>
                  <a:pt x="311678" y="3345384"/>
                </a:lnTo>
                <a:lnTo>
                  <a:pt x="343074" y="3345384"/>
                </a:lnTo>
                <a:lnTo>
                  <a:pt x="364765" y="3326523"/>
                </a:lnTo>
                <a:lnTo>
                  <a:pt x="367815" y="3323288"/>
                </a:lnTo>
                <a:lnTo>
                  <a:pt x="295277" y="3279759"/>
                </a:lnTo>
                <a:cubicBezTo>
                  <a:pt x="295277" y="3274289"/>
                  <a:pt x="306213" y="3270190"/>
                  <a:pt x="328087" y="3267457"/>
                </a:cubicBezTo>
                <a:lnTo>
                  <a:pt x="415140" y="3263833"/>
                </a:lnTo>
                <a:lnTo>
                  <a:pt x="428738" y="3235362"/>
                </a:lnTo>
                <a:cubicBezTo>
                  <a:pt x="451487" y="3207641"/>
                  <a:pt x="496983" y="3172098"/>
                  <a:pt x="565224" y="3128736"/>
                </a:cubicBezTo>
                <a:lnTo>
                  <a:pt x="591415" y="3113186"/>
                </a:lnTo>
                <a:lnTo>
                  <a:pt x="602874" y="3078799"/>
                </a:lnTo>
                <a:cubicBezTo>
                  <a:pt x="611074" y="3070593"/>
                  <a:pt x="623375" y="3066489"/>
                  <a:pt x="639776" y="3066489"/>
                </a:cubicBezTo>
                <a:lnTo>
                  <a:pt x="656178" y="3050087"/>
                </a:lnTo>
                <a:lnTo>
                  <a:pt x="710575" y="3044044"/>
                </a:lnTo>
                <a:lnTo>
                  <a:pt x="810999" y="2990655"/>
                </a:lnTo>
                <a:lnTo>
                  <a:pt x="909273" y="2946206"/>
                </a:lnTo>
                <a:lnTo>
                  <a:pt x="906361" y="2945510"/>
                </a:lnTo>
                <a:lnTo>
                  <a:pt x="872828" y="2936634"/>
                </a:lnTo>
                <a:lnTo>
                  <a:pt x="812601" y="2956530"/>
                </a:lnTo>
                <a:cubicBezTo>
                  <a:pt x="784168" y="2967193"/>
                  <a:pt x="767108" y="2975369"/>
                  <a:pt x="761421" y="2981056"/>
                </a:cubicBezTo>
                <a:cubicBezTo>
                  <a:pt x="744356" y="2992430"/>
                  <a:pt x="732980" y="2992430"/>
                  <a:pt x="727298" y="2981056"/>
                </a:cubicBezTo>
                <a:cubicBezTo>
                  <a:pt x="732985" y="2969681"/>
                  <a:pt x="752534" y="2956175"/>
                  <a:pt x="785943" y="2940536"/>
                </a:cubicBezTo>
                <a:lnTo>
                  <a:pt x="828606" y="2924498"/>
                </a:lnTo>
                <a:lnTo>
                  <a:pt x="791522" y="2912696"/>
                </a:lnTo>
                <a:cubicBezTo>
                  <a:pt x="780587" y="2908593"/>
                  <a:pt x="773754" y="2905175"/>
                  <a:pt x="771025" y="2902438"/>
                </a:cubicBezTo>
                <a:cubicBezTo>
                  <a:pt x="749143" y="2880578"/>
                  <a:pt x="765544" y="2869638"/>
                  <a:pt x="820227" y="2869638"/>
                </a:cubicBezTo>
                <a:cubicBezTo>
                  <a:pt x="831167" y="2880578"/>
                  <a:pt x="853049" y="2886038"/>
                  <a:pt x="885850" y="2886038"/>
                </a:cubicBezTo>
                <a:lnTo>
                  <a:pt x="902270" y="2869638"/>
                </a:lnTo>
                <a:cubicBezTo>
                  <a:pt x="836648" y="2836835"/>
                  <a:pt x="831167" y="2820415"/>
                  <a:pt x="885850" y="2820415"/>
                </a:cubicBezTo>
                <a:cubicBezTo>
                  <a:pt x="896790" y="2820415"/>
                  <a:pt x="913192" y="2820415"/>
                  <a:pt x="935074" y="2820415"/>
                </a:cubicBezTo>
                <a:lnTo>
                  <a:pt x="984296" y="2804014"/>
                </a:lnTo>
                <a:lnTo>
                  <a:pt x="1033499" y="2804014"/>
                </a:lnTo>
                <a:cubicBezTo>
                  <a:pt x="1088182" y="2804014"/>
                  <a:pt x="1049899" y="2765732"/>
                  <a:pt x="918672" y="2689187"/>
                </a:cubicBezTo>
                <a:lnTo>
                  <a:pt x="853049" y="2656366"/>
                </a:lnTo>
                <a:cubicBezTo>
                  <a:pt x="798365" y="2645444"/>
                  <a:pt x="771025" y="2623563"/>
                  <a:pt x="771025" y="2590763"/>
                </a:cubicBezTo>
                <a:cubicBezTo>
                  <a:pt x="781944" y="2579822"/>
                  <a:pt x="806567" y="2585282"/>
                  <a:pt x="844847" y="2607163"/>
                </a:cubicBezTo>
                <a:cubicBezTo>
                  <a:pt x="883110" y="2629025"/>
                  <a:pt x="907732" y="2623563"/>
                  <a:pt x="918672" y="2590763"/>
                </a:cubicBezTo>
                <a:cubicBezTo>
                  <a:pt x="918672" y="2590763"/>
                  <a:pt x="973355" y="2568882"/>
                  <a:pt x="1082721" y="2525138"/>
                </a:cubicBezTo>
                <a:cubicBezTo>
                  <a:pt x="1071781" y="2514198"/>
                  <a:pt x="1033499" y="2514198"/>
                  <a:pt x="967875" y="2525138"/>
                </a:cubicBezTo>
                <a:cubicBezTo>
                  <a:pt x="847569" y="2547000"/>
                  <a:pt x="749143" y="2541540"/>
                  <a:pt x="672599" y="2508737"/>
                </a:cubicBezTo>
                <a:cubicBezTo>
                  <a:pt x="563233" y="2475916"/>
                  <a:pt x="552293" y="2459514"/>
                  <a:pt x="639776" y="2459514"/>
                </a:cubicBezTo>
                <a:cubicBezTo>
                  <a:pt x="683519" y="2459514"/>
                  <a:pt x="699921" y="2454054"/>
                  <a:pt x="688999" y="2443114"/>
                </a:cubicBezTo>
                <a:cubicBezTo>
                  <a:pt x="656178" y="2388431"/>
                  <a:pt x="639776" y="2361091"/>
                  <a:pt x="639776" y="2361091"/>
                </a:cubicBezTo>
                <a:cubicBezTo>
                  <a:pt x="661659" y="2339208"/>
                  <a:pt x="672599" y="2344688"/>
                  <a:pt x="672599" y="2377491"/>
                </a:cubicBezTo>
                <a:cubicBezTo>
                  <a:pt x="694459" y="2399371"/>
                  <a:pt x="710861" y="2410292"/>
                  <a:pt x="721801" y="2410292"/>
                </a:cubicBezTo>
                <a:cubicBezTo>
                  <a:pt x="754624" y="2410292"/>
                  <a:pt x="765544" y="2415774"/>
                  <a:pt x="754624" y="2426714"/>
                </a:cubicBezTo>
                <a:cubicBezTo>
                  <a:pt x="743682" y="2448574"/>
                  <a:pt x="749143" y="2464976"/>
                  <a:pt x="771025" y="2475916"/>
                </a:cubicBezTo>
                <a:cubicBezTo>
                  <a:pt x="781944" y="2464976"/>
                  <a:pt x="792886" y="2459514"/>
                  <a:pt x="803826" y="2459514"/>
                </a:cubicBezTo>
                <a:cubicBezTo>
                  <a:pt x="792886" y="2448574"/>
                  <a:pt x="792886" y="2443114"/>
                  <a:pt x="803826" y="2443114"/>
                </a:cubicBezTo>
                <a:cubicBezTo>
                  <a:pt x="825708" y="2432174"/>
                  <a:pt x="858509" y="2432174"/>
                  <a:pt x="902270" y="2443114"/>
                </a:cubicBezTo>
                <a:cubicBezTo>
                  <a:pt x="967875" y="2454054"/>
                  <a:pt x="1017098" y="2445834"/>
                  <a:pt x="1049899" y="2418494"/>
                </a:cubicBezTo>
                <a:cubicBezTo>
                  <a:pt x="1082721" y="2391151"/>
                  <a:pt x="1115522" y="2377491"/>
                  <a:pt x="1148345" y="2377491"/>
                </a:cubicBezTo>
                <a:lnTo>
                  <a:pt x="1164746" y="2377491"/>
                </a:lnTo>
                <a:lnTo>
                  <a:pt x="1181147" y="2377491"/>
                </a:lnTo>
                <a:lnTo>
                  <a:pt x="1213948" y="2377491"/>
                </a:lnTo>
                <a:cubicBezTo>
                  <a:pt x="1257691" y="2377491"/>
                  <a:pt x="1263172" y="2388431"/>
                  <a:pt x="1230370" y="2410292"/>
                </a:cubicBezTo>
                <a:cubicBezTo>
                  <a:pt x="1197547" y="2432174"/>
                  <a:pt x="1197547" y="2443114"/>
                  <a:pt x="1230370" y="2443114"/>
                </a:cubicBezTo>
                <a:cubicBezTo>
                  <a:pt x="1274112" y="2443114"/>
                  <a:pt x="1295973" y="2432174"/>
                  <a:pt x="1295973" y="2410292"/>
                </a:cubicBezTo>
                <a:lnTo>
                  <a:pt x="1361596" y="2410292"/>
                </a:lnTo>
                <a:cubicBezTo>
                  <a:pt x="1416279" y="2410292"/>
                  <a:pt x="1509245" y="2415774"/>
                  <a:pt x="1640473" y="2426714"/>
                </a:cubicBezTo>
                <a:lnTo>
                  <a:pt x="1837343" y="2426714"/>
                </a:lnTo>
                <a:lnTo>
                  <a:pt x="1853745" y="2426714"/>
                </a:lnTo>
                <a:cubicBezTo>
                  <a:pt x="1842803" y="2415774"/>
                  <a:pt x="1826403" y="2410292"/>
                  <a:pt x="1804522" y="2410292"/>
                </a:cubicBezTo>
                <a:cubicBezTo>
                  <a:pt x="1717037" y="2399371"/>
                  <a:pt x="1722498" y="2372029"/>
                  <a:pt x="1820943" y="2328268"/>
                </a:cubicBezTo>
                <a:lnTo>
                  <a:pt x="1755319" y="2328268"/>
                </a:lnTo>
                <a:cubicBezTo>
                  <a:pt x="1722498" y="2317348"/>
                  <a:pt x="1689696" y="2311868"/>
                  <a:pt x="1656893" y="2311868"/>
                </a:cubicBezTo>
                <a:cubicBezTo>
                  <a:pt x="1481904" y="2300927"/>
                  <a:pt x="1394400" y="2279065"/>
                  <a:pt x="1394400" y="2246244"/>
                </a:cubicBezTo>
                <a:cubicBezTo>
                  <a:pt x="1394400" y="2224382"/>
                  <a:pt x="1410819" y="2213442"/>
                  <a:pt x="1443622" y="2213442"/>
                </a:cubicBezTo>
                <a:cubicBezTo>
                  <a:pt x="1454562" y="2213442"/>
                  <a:pt x="1438143" y="2197040"/>
                  <a:pt x="1394400" y="2164219"/>
                </a:cubicBezTo>
                <a:cubicBezTo>
                  <a:pt x="1350656" y="2131417"/>
                  <a:pt x="1345196" y="2109536"/>
                  <a:pt x="1377997" y="2098616"/>
                </a:cubicBezTo>
                <a:cubicBezTo>
                  <a:pt x="1399879" y="2076734"/>
                  <a:pt x="1410819" y="2054853"/>
                  <a:pt x="1410819" y="2032991"/>
                </a:cubicBezTo>
                <a:cubicBezTo>
                  <a:pt x="1410819" y="1989248"/>
                  <a:pt x="1427221" y="1967368"/>
                  <a:pt x="1460022" y="1967368"/>
                </a:cubicBezTo>
                <a:cubicBezTo>
                  <a:pt x="1492844" y="1967368"/>
                  <a:pt x="1509245" y="1983770"/>
                  <a:pt x="1509245" y="2016590"/>
                </a:cubicBezTo>
                <a:cubicBezTo>
                  <a:pt x="1509245" y="2060333"/>
                  <a:pt x="1520167" y="2060333"/>
                  <a:pt x="1542046" y="2016590"/>
                </a:cubicBezTo>
                <a:cubicBezTo>
                  <a:pt x="1574868" y="1972827"/>
                  <a:pt x="1629531" y="1983770"/>
                  <a:pt x="1706097" y="2049393"/>
                </a:cubicBezTo>
                <a:cubicBezTo>
                  <a:pt x="1727977" y="2060333"/>
                  <a:pt x="1733437" y="2071273"/>
                  <a:pt x="1722498" y="2082193"/>
                </a:cubicBezTo>
                <a:lnTo>
                  <a:pt x="1886547" y="2131417"/>
                </a:lnTo>
                <a:cubicBezTo>
                  <a:pt x="1919368" y="2131417"/>
                  <a:pt x="1941249" y="2120476"/>
                  <a:pt x="1952169" y="2098616"/>
                </a:cubicBezTo>
                <a:cubicBezTo>
                  <a:pt x="2006852" y="2043933"/>
                  <a:pt x="2067018" y="2043933"/>
                  <a:pt x="2132640" y="2098616"/>
                </a:cubicBezTo>
                <a:cubicBezTo>
                  <a:pt x="2176382" y="2142357"/>
                  <a:pt x="2220125" y="2147819"/>
                  <a:pt x="2263868" y="2115016"/>
                </a:cubicBezTo>
                <a:cubicBezTo>
                  <a:pt x="2296670" y="2082193"/>
                  <a:pt x="2285748" y="2060333"/>
                  <a:pt x="2231065" y="2049393"/>
                </a:cubicBezTo>
                <a:lnTo>
                  <a:pt x="2181843" y="2032991"/>
                </a:lnTo>
                <a:cubicBezTo>
                  <a:pt x="1974051" y="1989248"/>
                  <a:pt x="1870146" y="1945487"/>
                  <a:pt x="1870146" y="1901744"/>
                </a:cubicBezTo>
                <a:cubicBezTo>
                  <a:pt x="1881086" y="1890804"/>
                  <a:pt x="1905688" y="1888082"/>
                  <a:pt x="1943969" y="1893544"/>
                </a:cubicBezTo>
                <a:cubicBezTo>
                  <a:pt x="1982251" y="1899004"/>
                  <a:pt x="2025994" y="1907224"/>
                  <a:pt x="2075217" y="1918145"/>
                </a:cubicBezTo>
                <a:cubicBezTo>
                  <a:pt x="2124421" y="1929086"/>
                  <a:pt x="2154502" y="1940025"/>
                  <a:pt x="2165442" y="1950967"/>
                </a:cubicBezTo>
                <a:cubicBezTo>
                  <a:pt x="2198245" y="1983770"/>
                  <a:pt x="2214664" y="1972827"/>
                  <a:pt x="2214664" y="1918145"/>
                </a:cubicBezTo>
                <a:lnTo>
                  <a:pt x="1984991" y="1803318"/>
                </a:lnTo>
                <a:cubicBezTo>
                  <a:pt x="1974051" y="1814259"/>
                  <a:pt x="1965850" y="1816979"/>
                  <a:pt x="1960369" y="1811519"/>
                </a:cubicBezTo>
                <a:cubicBezTo>
                  <a:pt x="1954911" y="1806059"/>
                  <a:pt x="1952169" y="1792378"/>
                  <a:pt x="1952169" y="1770516"/>
                </a:cubicBezTo>
                <a:cubicBezTo>
                  <a:pt x="1952169" y="1737695"/>
                  <a:pt x="1935769" y="1732235"/>
                  <a:pt x="1902969" y="1754096"/>
                </a:cubicBezTo>
                <a:cubicBezTo>
                  <a:pt x="1870146" y="1775978"/>
                  <a:pt x="1842803" y="1770516"/>
                  <a:pt x="1820943" y="1737695"/>
                </a:cubicBezTo>
                <a:lnTo>
                  <a:pt x="1706097" y="1639269"/>
                </a:lnTo>
                <a:lnTo>
                  <a:pt x="1640473" y="1606467"/>
                </a:lnTo>
                <a:lnTo>
                  <a:pt x="1607671" y="1606467"/>
                </a:lnTo>
                <a:cubicBezTo>
                  <a:pt x="1542046" y="1606467"/>
                  <a:pt x="1498305" y="1595527"/>
                  <a:pt x="1476424" y="1573646"/>
                </a:cubicBezTo>
                <a:cubicBezTo>
                  <a:pt x="1465502" y="1562706"/>
                  <a:pt x="1462763" y="1554504"/>
                  <a:pt x="1468222" y="1549044"/>
                </a:cubicBezTo>
                <a:cubicBezTo>
                  <a:pt x="1473702" y="1543584"/>
                  <a:pt x="1487365" y="1546304"/>
                  <a:pt x="1509245" y="1557244"/>
                </a:cubicBezTo>
                <a:cubicBezTo>
                  <a:pt x="1563928" y="1568184"/>
                  <a:pt x="1569388" y="1562706"/>
                  <a:pt x="1525647" y="1540844"/>
                </a:cubicBezTo>
                <a:cubicBezTo>
                  <a:pt x="1438143" y="1475221"/>
                  <a:pt x="1416279" y="1442418"/>
                  <a:pt x="1460022" y="1442418"/>
                </a:cubicBezTo>
                <a:cubicBezTo>
                  <a:pt x="1470962" y="1442418"/>
                  <a:pt x="1492844" y="1447878"/>
                  <a:pt x="1525647" y="1458818"/>
                </a:cubicBezTo>
                <a:cubicBezTo>
                  <a:pt x="1558449" y="1469760"/>
                  <a:pt x="1583070" y="1477961"/>
                  <a:pt x="1599471" y="1483421"/>
                </a:cubicBezTo>
                <a:cubicBezTo>
                  <a:pt x="1615872" y="1488881"/>
                  <a:pt x="1629531" y="1486161"/>
                  <a:pt x="1640473" y="1475221"/>
                </a:cubicBezTo>
                <a:cubicBezTo>
                  <a:pt x="1640473" y="1453338"/>
                  <a:pt x="1607671" y="1420537"/>
                  <a:pt x="1542046" y="1376795"/>
                </a:cubicBezTo>
                <a:cubicBezTo>
                  <a:pt x="1476424" y="1333052"/>
                  <a:pt x="1421740" y="1311171"/>
                  <a:pt x="1377997" y="1311171"/>
                </a:cubicBezTo>
                <a:cubicBezTo>
                  <a:pt x="1323314" y="1311171"/>
                  <a:pt x="1285032" y="1294769"/>
                  <a:pt x="1263172" y="1261949"/>
                </a:cubicBezTo>
                <a:cubicBezTo>
                  <a:pt x="1285032" y="1240087"/>
                  <a:pt x="1312375" y="1223686"/>
                  <a:pt x="1345196" y="1212746"/>
                </a:cubicBezTo>
                <a:cubicBezTo>
                  <a:pt x="1377997" y="1212746"/>
                  <a:pt x="1375277" y="1190864"/>
                  <a:pt x="1336996" y="1147121"/>
                </a:cubicBezTo>
                <a:cubicBezTo>
                  <a:pt x="1298714" y="1103380"/>
                  <a:pt x="1301453" y="1081498"/>
                  <a:pt x="1345196" y="1081498"/>
                </a:cubicBezTo>
                <a:cubicBezTo>
                  <a:pt x="1388939" y="1081498"/>
                  <a:pt x="1501045" y="1095178"/>
                  <a:pt x="1681495" y="1122520"/>
                </a:cubicBezTo>
                <a:cubicBezTo>
                  <a:pt x="1861944" y="1149861"/>
                  <a:pt x="1963109" y="1169003"/>
                  <a:pt x="1984991" y="1179924"/>
                </a:cubicBezTo>
                <a:cubicBezTo>
                  <a:pt x="1995913" y="1190864"/>
                  <a:pt x="2231065" y="1212746"/>
                  <a:pt x="2690392" y="1245547"/>
                </a:cubicBezTo>
                <a:lnTo>
                  <a:pt x="2805237" y="1261949"/>
                </a:lnTo>
                <a:cubicBezTo>
                  <a:pt x="2794298" y="1251027"/>
                  <a:pt x="2777875" y="1245547"/>
                  <a:pt x="2756015" y="1245547"/>
                </a:cubicBezTo>
                <a:lnTo>
                  <a:pt x="2657589" y="1212746"/>
                </a:lnTo>
                <a:lnTo>
                  <a:pt x="2772414" y="1229146"/>
                </a:lnTo>
                <a:cubicBezTo>
                  <a:pt x="2816159" y="1229146"/>
                  <a:pt x="2941944" y="1237347"/>
                  <a:pt x="3149734" y="1253747"/>
                </a:cubicBezTo>
                <a:cubicBezTo>
                  <a:pt x="3357528" y="1270149"/>
                  <a:pt x="3477834" y="1278369"/>
                  <a:pt x="3510636" y="1278369"/>
                </a:cubicBezTo>
                <a:cubicBezTo>
                  <a:pt x="3565319" y="1278369"/>
                  <a:pt x="3592661" y="1272889"/>
                  <a:pt x="3592661" y="1261949"/>
                </a:cubicBezTo>
                <a:cubicBezTo>
                  <a:pt x="3592661" y="1251027"/>
                  <a:pt x="3516117" y="1223686"/>
                  <a:pt x="3362989" y="1179924"/>
                </a:cubicBezTo>
                <a:lnTo>
                  <a:pt x="3133335" y="1130721"/>
                </a:lnTo>
                <a:lnTo>
                  <a:pt x="3461435" y="1130721"/>
                </a:lnTo>
                <a:lnTo>
                  <a:pt x="3297384" y="1065097"/>
                </a:lnTo>
                <a:cubicBezTo>
                  <a:pt x="3177077" y="1021355"/>
                  <a:pt x="3116935" y="988534"/>
                  <a:pt x="3116935" y="966671"/>
                </a:cubicBezTo>
                <a:cubicBezTo>
                  <a:pt x="3116935" y="944791"/>
                  <a:pt x="3188018" y="939329"/>
                  <a:pt x="3330186" y="950271"/>
                </a:cubicBezTo>
                <a:cubicBezTo>
                  <a:pt x="3483295" y="961191"/>
                  <a:pt x="3636404" y="966671"/>
                  <a:pt x="3789533" y="966671"/>
                </a:cubicBezTo>
                <a:lnTo>
                  <a:pt x="3904359" y="966671"/>
                </a:lnTo>
                <a:cubicBezTo>
                  <a:pt x="3893417" y="966671"/>
                  <a:pt x="3877018" y="961191"/>
                  <a:pt x="3855136" y="950271"/>
                </a:cubicBezTo>
                <a:lnTo>
                  <a:pt x="3871555" y="933849"/>
                </a:lnTo>
                <a:lnTo>
                  <a:pt x="3937160" y="933849"/>
                </a:lnTo>
                <a:lnTo>
                  <a:pt x="4265280" y="933849"/>
                </a:lnTo>
                <a:cubicBezTo>
                  <a:pt x="4440247" y="933849"/>
                  <a:pt x="4544155" y="928389"/>
                  <a:pt x="4576957" y="917449"/>
                </a:cubicBezTo>
                <a:cubicBezTo>
                  <a:pt x="4587897" y="895588"/>
                  <a:pt x="4593356" y="884646"/>
                  <a:pt x="4593356" y="884646"/>
                </a:cubicBezTo>
                <a:lnTo>
                  <a:pt x="4412908" y="851825"/>
                </a:lnTo>
                <a:cubicBezTo>
                  <a:pt x="4303542" y="819023"/>
                  <a:pt x="4232457" y="813563"/>
                  <a:pt x="4199655" y="835425"/>
                </a:cubicBezTo>
                <a:cubicBezTo>
                  <a:pt x="4166832" y="868246"/>
                  <a:pt x="4144970" y="873706"/>
                  <a:pt x="4134030" y="851825"/>
                </a:cubicBezTo>
                <a:lnTo>
                  <a:pt x="4134030" y="835425"/>
                </a:lnTo>
                <a:cubicBezTo>
                  <a:pt x="4144970" y="846365"/>
                  <a:pt x="4161374" y="840905"/>
                  <a:pt x="4183254" y="819023"/>
                </a:cubicBezTo>
                <a:lnTo>
                  <a:pt x="4084810" y="802623"/>
                </a:lnTo>
                <a:cubicBezTo>
                  <a:pt x="4008265" y="824483"/>
                  <a:pt x="3969981" y="840905"/>
                  <a:pt x="3969981" y="851825"/>
                </a:cubicBezTo>
                <a:cubicBezTo>
                  <a:pt x="3980921" y="873706"/>
                  <a:pt x="3980921" y="884646"/>
                  <a:pt x="3969981" y="884646"/>
                </a:cubicBezTo>
                <a:cubicBezTo>
                  <a:pt x="3959042" y="884646"/>
                  <a:pt x="3948100" y="873706"/>
                  <a:pt x="3937160" y="851825"/>
                </a:cubicBezTo>
                <a:cubicBezTo>
                  <a:pt x="3915300" y="819023"/>
                  <a:pt x="3740309" y="797143"/>
                  <a:pt x="3412211" y="786221"/>
                </a:cubicBezTo>
                <a:lnTo>
                  <a:pt x="2969286" y="786221"/>
                </a:lnTo>
                <a:lnTo>
                  <a:pt x="2887261" y="786221"/>
                </a:lnTo>
                <a:cubicBezTo>
                  <a:pt x="2843500" y="808083"/>
                  <a:pt x="2728673" y="819023"/>
                  <a:pt x="2542744" y="819023"/>
                </a:cubicBezTo>
                <a:cubicBezTo>
                  <a:pt x="2433377" y="819023"/>
                  <a:pt x="2378695" y="813563"/>
                  <a:pt x="2378695" y="802623"/>
                </a:cubicBezTo>
                <a:cubicBezTo>
                  <a:pt x="2356834" y="780742"/>
                  <a:pt x="2318551" y="769800"/>
                  <a:pt x="2263868" y="769800"/>
                </a:cubicBezTo>
                <a:cubicBezTo>
                  <a:pt x="2187304" y="769800"/>
                  <a:pt x="2149041" y="758880"/>
                  <a:pt x="2149041" y="736999"/>
                </a:cubicBezTo>
                <a:cubicBezTo>
                  <a:pt x="2149041" y="715117"/>
                  <a:pt x="2034195" y="709657"/>
                  <a:pt x="1804522" y="720597"/>
                </a:cubicBezTo>
                <a:lnTo>
                  <a:pt x="1591270" y="720597"/>
                </a:lnTo>
                <a:cubicBezTo>
                  <a:pt x="1678754" y="698717"/>
                  <a:pt x="1804522" y="687777"/>
                  <a:pt x="1968590" y="687777"/>
                </a:cubicBezTo>
                <a:lnTo>
                  <a:pt x="2181843" y="654974"/>
                </a:lnTo>
                <a:cubicBezTo>
                  <a:pt x="2170901" y="644034"/>
                  <a:pt x="2056076" y="638574"/>
                  <a:pt x="1837343" y="638574"/>
                </a:cubicBezTo>
                <a:cubicBezTo>
                  <a:pt x="1706097" y="638574"/>
                  <a:pt x="1618611" y="633093"/>
                  <a:pt x="1574868" y="622171"/>
                </a:cubicBezTo>
                <a:cubicBezTo>
                  <a:pt x="1542046" y="600291"/>
                  <a:pt x="1552988" y="589351"/>
                  <a:pt x="1607671" y="589351"/>
                </a:cubicBezTo>
                <a:cubicBezTo>
                  <a:pt x="1651414" y="578411"/>
                  <a:pt x="1700636" y="572950"/>
                  <a:pt x="1755319" y="572950"/>
                </a:cubicBezTo>
                <a:cubicBezTo>
                  <a:pt x="1864685" y="572950"/>
                  <a:pt x="1919368" y="567489"/>
                  <a:pt x="1919368" y="556548"/>
                </a:cubicBezTo>
                <a:cubicBezTo>
                  <a:pt x="1919368" y="534668"/>
                  <a:pt x="1831864" y="512805"/>
                  <a:pt x="1656893" y="490925"/>
                </a:cubicBezTo>
                <a:cubicBezTo>
                  <a:pt x="1438143" y="458123"/>
                  <a:pt x="1328795" y="436242"/>
                  <a:pt x="1328795" y="425302"/>
                </a:cubicBezTo>
                <a:cubicBezTo>
                  <a:pt x="1328795" y="414361"/>
                  <a:pt x="1432682" y="408900"/>
                  <a:pt x="1640473" y="408900"/>
                </a:cubicBezTo>
                <a:lnTo>
                  <a:pt x="1919368" y="392499"/>
                </a:lnTo>
                <a:cubicBezTo>
                  <a:pt x="1886547" y="381559"/>
                  <a:pt x="1864685" y="370619"/>
                  <a:pt x="1853745" y="359679"/>
                </a:cubicBezTo>
                <a:cubicBezTo>
                  <a:pt x="1875626" y="337816"/>
                  <a:pt x="1859205" y="321416"/>
                  <a:pt x="1804522" y="310475"/>
                </a:cubicBezTo>
                <a:lnTo>
                  <a:pt x="1624071" y="277653"/>
                </a:lnTo>
                <a:cubicBezTo>
                  <a:pt x="1503766" y="266733"/>
                  <a:pt x="1509245" y="255793"/>
                  <a:pt x="1640473" y="244851"/>
                </a:cubicBezTo>
                <a:cubicBezTo>
                  <a:pt x="1695156" y="244851"/>
                  <a:pt x="1766241" y="244851"/>
                  <a:pt x="1853745" y="244851"/>
                </a:cubicBezTo>
                <a:cubicBezTo>
                  <a:pt x="2050615" y="244851"/>
                  <a:pt x="2318551" y="222970"/>
                  <a:pt x="2657589" y="179227"/>
                </a:cubicBezTo>
                <a:cubicBezTo>
                  <a:pt x="2865381" y="157367"/>
                  <a:pt x="2963807" y="140946"/>
                  <a:pt x="2952886" y="130025"/>
                </a:cubicBezTo>
                <a:cubicBezTo>
                  <a:pt x="2952886" y="119084"/>
                  <a:pt x="2892722" y="108144"/>
                  <a:pt x="2772414" y="97204"/>
                </a:cubicBezTo>
                <a:lnTo>
                  <a:pt x="2526343" y="80802"/>
                </a:lnTo>
                <a:lnTo>
                  <a:pt x="2805237" y="80802"/>
                </a:lnTo>
                <a:lnTo>
                  <a:pt x="3084113" y="48001"/>
                </a:lnTo>
                <a:cubicBezTo>
                  <a:pt x="3078644" y="37060"/>
                  <a:pt x="3080008" y="27489"/>
                  <a:pt x="3088211" y="19286"/>
                </a:cubicBezTo>
                <a:close/>
                <a:moveTo>
                  <a:pt x="2916397" y="0"/>
                </a:moveTo>
                <a:lnTo>
                  <a:pt x="2934743" y="0"/>
                </a:lnTo>
                <a:lnTo>
                  <a:pt x="2969279" y="2876"/>
                </a:lnTo>
                <a:cubicBezTo>
                  <a:pt x="2980216" y="5608"/>
                  <a:pt x="2985685" y="9708"/>
                  <a:pt x="2985685" y="15178"/>
                </a:cubicBezTo>
                <a:lnTo>
                  <a:pt x="2870842" y="15178"/>
                </a:lnTo>
                <a:close/>
                <a:moveTo>
                  <a:pt x="2623546" y="0"/>
                </a:moveTo>
                <a:lnTo>
                  <a:pt x="2676437" y="0"/>
                </a:lnTo>
                <a:lnTo>
                  <a:pt x="2682195" y="2876"/>
                </a:lnTo>
                <a:cubicBezTo>
                  <a:pt x="2682195" y="5608"/>
                  <a:pt x="2679460" y="9708"/>
                  <a:pt x="2673990" y="15178"/>
                </a:cubicBezTo>
                <a:cubicBezTo>
                  <a:pt x="2641188" y="48001"/>
                  <a:pt x="2619307" y="48001"/>
                  <a:pt x="2608365" y="1517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50299182"/>
      </p:ext>
    </p:extLst>
  </p:cSld>
  <p:clrMapOvr>
    <a:masterClrMapping/>
  </p:clrMapOvr>
</p:sldLayout>
</file>

<file path=ppt/slideLayouts/slideLayout19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>
          <a:xfrm>
            <a:off x="1790164" y="3953053"/>
            <a:ext cx="16405572" cy="7019747"/>
          </a:xfrm>
          <a:custGeom>
            <a:avLst/>
            <a:gdLst>
              <a:gd name="connsiteX0" fmla="*/ 14576877 w 16405572"/>
              <a:gd name="connsiteY0" fmla="*/ 6833781 h 7019747"/>
              <a:gd name="connsiteX1" fmla="*/ 14593347 w 16405572"/>
              <a:gd name="connsiteY1" fmla="*/ 6833781 h 7019747"/>
              <a:gd name="connsiteX2" fmla="*/ 14593347 w 16405572"/>
              <a:gd name="connsiteY2" fmla="*/ 6851390 h 7019747"/>
              <a:gd name="connsiteX3" fmla="*/ 14576877 w 16405572"/>
              <a:gd name="connsiteY3" fmla="*/ 6833781 h 7019747"/>
              <a:gd name="connsiteX4" fmla="*/ 14527465 w 16405572"/>
              <a:gd name="connsiteY4" fmla="*/ 6234941 h 7019747"/>
              <a:gd name="connsiteX5" fmla="*/ 14461563 w 16405572"/>
              <a:gd name="connsiteY5" fmla="*/ 6305397 h 7019747"/>
              <a:gd name="connsiteX6" fmla="*/ 14422192 w 16405572"/>
              <a:gd name="connsiteY6" fmla="*/ 6341995 h 7019747"/>
              <a:gd name="connsiteX7" fmla="*/ 14475973 w 16405572"/>
              <a:gd name="connsiteY7" fmla="*/ 6309131 h 7019747"/>
              <a:gd name="connsiteX8" fmla="*/ 14499008 w 16405572"/>
              <a:gd name="connsiteY8" fmla="*/ 6284505 h 7019747"/>
              <a:gd name="connsiteX9" fmla="*/ 14511969 w 16405572"/>
              <a:gd name="connsiteY9" fmla="*/ 6290665 h 7019747"/>
              <a:gd name="connsiteX10" fmla="*/ 14515542 w 16405572"/>
              <a:gd name="connsiteY10" fmla="*/ 6289277 h 7019747"/>
              <a:gd name="connsiteX11" fmla="*/ 14527465 w 16405572"/>
              <a:gd name="connsiteY11" fmla="*/ 6270158 h 7019747"/>
              <a:gd name="connsiteX12" fmla="*/ 14527465 w 16405572"/>
              <a:gd name="connsiteY12" fmla="*/ 6234941 h 7019747"/>
              <a:gd name="connsiteX13" fmla="*/ 14478033 w 16405572"/>
              <a:gd name="connsiteY13" fmla="*/ 6111638 h 7019747"/>
              <a:gd name="connsiteX14" fmla="*/ 14313288 w 16405572"/>
              <a:gd name="connsiteY14" fmla="*/ 6252550 h 7019747"/>
              <a:gd name="connsiteX15" fmla="*/ 14248339 w 16405572"/>
              <a:gd name="connsiteY15" fmla="*/ 6319816 h 7019747"/>
              <a:gd name="connsiteX16" fmla="*/ 14193740 w 16405572"/>
              <a:gd name="connsiteY16" fmla="*/ 6395353 h 7019747"/>
              <a:gd name="connsiteX17" fmla="*/ 14038214 w 16405572"/>
              <a:gd name="connsiteY17" fmla="*/ 6653977 h 7019747"/>
              <a:gd name="connsiteX18" fmla="*/ 14118860 w 16405572"/>
              <a:gd name="connsiteY18" fmla="*/ 6580101 h 7019747"/>
              <a:gd name="connsiteX19" fmla="*/ 14222542 w 16405572"/>
              <a:gd name="connsiteY19" fmla="*/ 6493881 h 7019747"/>
              <a:gd name="connsiteX20" fmla="*/ 14268611 w 16405572"/>
              <a:gd name="connsiteY20" fmla="*/ 6432288 h 7019747"/>
              <a:gd name="connsiteX21" fmla="*/ 14285900 w 16405572"/>
              <a:gd name="connsiteY21" fmla="*/ 6395353 h 7019747"/>
              <a:gd name="connsiteX22" fmla="*/ 14332832 w 16405572"/>
              <a:gd name="connsiteY22" fmla="*/ 6384203 h 7019747"/>
              <a:gd name="connsiteX23" fmla="*/ 14342121 w 16405572"/>
              <a:gd name="connsiteY23" fmla="*/ 6371433 h 7019747"/>
              <a:gd name="connsiteX24" fmla="*/ 14395661 w 16405572"/>
              <a:gd name="connsiteY24" fmla="*/ 6287766 h 7019747"/>
              <a:gd name="connsiteX25" fmla="*/ 14478033 w 16405572"/>
              <a:gd name="connsiteY25" fmla="*/ 6111638 h 7019747"/>
              <a:gd name="connsiteX26" fmla="*/ 15861902 w 16405572"/>
              <a:gd name="connsiteY26" fmla="*/ 5759382 h 7019747"/>
              <a:gd name="connsiteX27" fmla="*/ 15828962 w 16405572"/>
              <a:gd name="connsiteY27" fmla="*/ 5812229 h 7019747"/>
              <a:gd name="connsiteX28" fmla="*/ 15828962 w 16405572"/>
              <a:gd name="connsiteY28" fmla="*/ 5777013 h 7019747"/>
              <a:gd name="connsiteX29" fmla="*/ 15861902 w 16405572"/>
              <a:gd name="connsiteY29" fmla="*/ 5759382 h 7019747"/>
              <a:gd name="connsiteX30" fmla="*/ 16039006 w 16405572"/>
              <a:gd name="connsiteY30" fmla="*/ 5552441 h 7019747"/>
              <a:gd name="connsiteX31" fmla="*/ 16026648 w 16405572"/>
              <a:gd name="connsiteY31" fmla="*/ 5583254 h 7019747"/>
              <a:gd name="connsiteX32" fmla="*/ 15960746 w 16405572"/>
              <a:gd name="connsiteY32" fmla="*/ 5618493 h 7019747"/>
              <a:gd name="connsiteX33" fmla="*/ 16010178 w 16405572"/>
              <a:gd name="connsiteY33" fmla="*/ 5565646 h 7019747"/>
              <a:gd name="connsiteX34" fmla="*/ 16039006 w 16405572"/>
              <a:gd name="connsiteY34" fmla="*/ 5552441 h 7019747"/>
              <a:gd name="connsiteX35" fmla="*/ 16257296 w 16405572"/>
              <a:gd name="connsiteY35" fmla="*/ 5548037 h 7019747"/>
              <a:gd name="connsiteX36" fmla="*/ 16273766 w 16405572"/>
              <a:gd name="connsiteY36" fmla="*/ 5565646 h 7019747"/>
              <a:gd name="connsiteX37" fmla="*/ 16257296 w 16405572"/>
              <a:gd name="connsiteY37" fmla="*/ 5583254 h 7019747"/>
              <a:gd name="connsiteX38" fmla="*/ 16240826 w 16405572"/>
              <a:gd name="connsiteY38" fmla="*/ 5565646 h 7019747"/>
              <a:gd name="connsiteX39" fmla="*/ 16257296 w 16405572"/>
              <a:gd name="connsiteY39" fmla="*/ 5548037 h 7019747"/>
              <a:gd name="connsiteX40" fmla="*/ 15697156 w 16405572"/>
              <a:gd name="connsiteY40" fmla="*/ 5477582 h 7019747"/>
              <a:gd name="connsiteX41" fmla="*/ 15713628 w 16405572"/>
              <a:gd name="connsiteY41" fmla="*/ 5495190 h 7019747"/>
              <a:gd name="connsiteX42" fmla="*/ 15697156 w 16405572"/>
              <a:gd name="connsiteY42" fmla="*/ 5512819 h 7019747"/>
              <a:gd name="connsiteX43" fmla="*/ 15680686 w 16405572"/>
              <a:gd name="connsiteY43" fmla="*/ 5495190 h 7019747"/>
              <a:gd name="connsiteX44" fmla="*/ 15697156 w 16405572"/>
              <a:gd name="connsiteY44" fmla="*/ 5477582 h 7019747"/>
              <a:gd name="connsiteX45" fmla="*/ 15466508 w 16405572"/>
              <a:gd name="connsiteY45" fmla="*/ 5178173 h 7019747"/>
              <a:gd name="connsiteX46" fmla="*/ 15482980 w 16405572"/>
              <a:gd name="connsiteY46" fmla="*/ 5178173 h 7019747"/>
              <a:gd name="connsiteX47" fmla="*/ 15433566 w 16405572"/>
              <a:gd name="connsiteY47" fmla="*/ 5213389 h 7019747"/>
              <a:gd name="connsiteX48" fmla="*/ 15927804 w 16405572"/>
              <a:gd name="connsiteY48" fmla="*/ 4825915 h 7019747"/>
              <a:gd name="connsiteX49" fmla="*/ 15944276 w 16405572"/>
              <a:gd name="connsiteY49" fmla="*/ 4843525 h 7019747"/>
              <a:gd name="connsiteX50" fmla="*/ 15927804 w 16405572"/>
              <a:gd name="connsiteY50" fmla="*/ 4861133 h 7019747"/>
              <a:gd name="connsiteX51" fmla="*/ 15911334 w 16405572"/>
              <a:gd name="connsiteY51" fmla="*/ 4843525 h 7019747"/>
              <a:gd name="connsiteX52" fmla="*/ 15927804 w 16405572"/>
              <a:gd name="connsiteY52" fmla="*/ 4825915 h 7019747"/>
              <a:gd name="connsiteX53" fmla="*/ 15697156 w 16405572"/>
              <a:gd name="connsiteY53" fmla="*/ 4825915 h 7019747"/>
              <a:gd name="connsiteX54" fmla="*/ 15713628 w 16405572"/>
              <a:gd name="connsiteY54" fmla="*/ 4843525 h 7019747"/>
              <a:gd name="connsiteX55" fmla="*/ 15697156 w 16405572"/>
              <a:gd name="connsiteY55" fmla="*/ 4861133 h 7019747"/>
              <a:gd name="connsiteX56" fmla="*/ 15680686 w 16405572"/>
              <a:gd name="connsiteY56" fmla="*/ 4843525 h 7019747"/>
              <a:gd name="connsiteX57" fmla="*/ 15697156 w 16405572"/>
              <a:gd name="connsiteY57" fmla="*/ 4825915 h 7019747"/>
              <a:gd name="connsiteX58" fmla="*/ 15697156 w 16405572"/>
              <a:gd name="connsiteY58" fmla="*/ 4614549 h 7019747"/>
              <a:gd name="connsiteX59" fmla="*/ 15631254 w 16405572"/>
              <a:gd name="connsiteY59" fmla="*/ 4720243 h 7019747"/>
              <a:gd name="connsiteX60" fmla="*/ 15614784 w 16405572"/>
              <a:gd name="connsiteY60" fmla="*/ 4720243 h 7019747"/>
              <a:gd name="connsiteX61" fmla="*/ 15639490 w 16405572"/>
              <a:gd name="connsiteY61" fmla="*/ 4658592 h 7019747"/>
              <a:gd name="connsiteX62" fmla="*/ 15697156 w 16405572"/>
              <a:gd name="connsiteY62" fmla="*/ 4614549 h 7019747"/>
              <a:gd name="connsiteX63" fmla="*/ 16158452 w 16405572"/>
              <a:gd name="connsiteY63" fmla="*/ 4579333 h 7019747"/>
              <a:gd name="connsiteX64" fmla="*/ 16174924 w 16405572"/>
              <a:gd name="connsiteY64" fmla="*/ 4579333 h 7019747"/>
              <a:gd name="connsiteX65" fmla="*/ 16125492 w 16405572"/>
              <a:gd name="connsiteY65" fmla="*/ 4614549 h 7019747"/>
              <a:gd name="connsiteX66" fmla="*/ 15598314 w 16405572"/>
              <a:gd name="connsiteY66" fmla="*/ 4508877 h 7019747"/>
              <a:gd name="connsiteX67" fmla="*/ 15614784 w 16405572"/>
              <a:gd name="connsiteY67" fmla="*/ 4508877 h 7019747"/>
              <a:gd name="connsiteX68" fmla="*/ 15631254 w 16405572"/>
              <a:gd name="connsiteY68" fmla="*/ 4508877 h 7019747"/>
              <a:gd name="connsiteX69" fmla="*/ 15614784 w 16405572"/>
              <a:gd name="connsiteY69" fmla="*/ 4526485 h 7019747"/>
              <a:gd name="connsiteX70" fmla="*/ 15598314 w 16405572"/>
              <a:gd name="connsiteY70" fmla="*/ 4508877 h 7019747"/>
              <a:gd name="connsiteX71" fmla="*/ 14230915 w 16405572"/>
              <a:gd name="connsiteY71" fmla="*/ 4403205 h 7019747"/>
              <a:gd name="connsiteX72" fmla="*/ 14238408 w 16405572"/>
              <a:gd name="connsiteY72" fmla="*/ 4404806 h 7019747"/>
              <a:gd name="connsiteX73" fmla="*/ 14218236 w 16405572"/>
              <a:gd name="connsiteY73" fmla="*/ 4414046 h 7019747"/>
              <a:gd name="connsiteX74" fmla="*/ 14280346 w 16405572"/>
              <a:gd name="connsiteY74" fmla="*/ 4385595 h 7019747"/>
              <a:gd name="connsiteX75" fmla="*/ 14251510 w 16405572"/>
              <a:gd name="connsiteY75" fmla="*/ 4407606 h 7019747"/>
              <a:gd name="connsiteX76" fmla="*/ 14238408 w 16405572"/>
              <a:gd name="connsiteY76" fmla="*/ 4404806 h 7019747"/>
              <a:gd name="connsiteX77" fmla="*/ 15730098 w 16405572"/>
              <a:gd name="connsiteY77" fmla="*/ 4350357 h 7019747"/>
              <a:gd name="connsiteX78" fmla="*/ 15746588 w 16405572"/>
              <a:gd name="connsiteY78" fmla="*/ 4385595 h 7019747"/>
              <a:gd name="connsiteX79" fmla="*/ 15680686 w 16405572"/>
              <a:gd name="connsiteY79" fmla="*/ 4403205 h 7019747"/>
              <a:gd name="connsiteX80" fmla="*/ 15730098 w 16405572"/>
              <a:gd name="connsiteY80" fmla="*/ 4350357 h 7019747"/>
              <a:gd name="connsiteX81" fmla="*/ 14683336 w 16405572"/>
              <a:gd name="connsiteY81" fmla="*/ 4338614 h 7019747"/>
              <a:gd name="connsiteX82" fmla="*/ 14591171 w 16405572"/>
              <a:gd name="connsiteY82" fmla="*/ 4486425 h 7019747"/>
              <a:gd name="connsiteX83" fmla="*/ 14568137 w 16405572"/>
              <a:gd name="connsiteY83" fmla="*/ 4486425 h 7019747"/>
              <a:gd name="connsiteX84" fmla="*/ 14602688 w 16405572"/>
              <a:gd name="connsiteY84" fmla="*/ 4400208 h 7019747"/>
              <a:gd name="connsiteX85" fmla="*/ 14683336 w 16405572"/>
              <a:gd name="connsiteY85" fmla="*/ 4338614 h 7019747"/>
              <a:gd name="connsiteX86" fmla="*/ 16405572 w 16405572"/>
              <a:gd name="connsiteY86" fmla="*/ 4297531 h 7019747"/>
              <a:gd name="connsiteX87" fmla="*/ 16389082 w 16405572"/>
              <a:gd name="connsiteY87" fmla="*/ 4332749 h 7019747"/>
              <a:gd name="connsiteX88" fmla="*/ 16389082 w 16405572"/>
              <a:gd name="connsiteY88" fmla="*/ 4315141 h 7019747"/>
              <a:gd name="connsiteX89" fmla="*/ 15328456 w 16405572"/>
              <a:gd name="connsiteY89" fmla="*/ 4289363 h 7019747"/>
              <a:gd name="connsiteX90" fmla="*/ 15351492 w 16405572"/>
              <a:gd name="connsiteY90" fmla="*/ 4289363 h 7019747"/>
              <a:gd name="connsiteX91" fmla="*/ 15282360 w 16405572"/>
              <a:gd name="connsiteY91" fmla="*/ 4338614 h 7019747"/>
              <a:gd name="connsiteX92" fmla="*/ 13952244 w 16405572"/>
              <a:gd name="connsiteY92" fmla="*/ 4257309 h 7019747"/>
              <a:gd name="connsiteX93" fmla="*/ 13949294 w 16405572"/>
              <a:gd name="connsiteY93" fmla="*/ 4260858 h 7019747"/>
              <a:gd name="connsiteX94" fmla="*/ 13951731 w 16405572"/>
              <a:gd name="connsiteY94" fmla="*/ 4259150 h 7019747"/>
              <a:gd name="connsiteX95" fmla="*/ 14329758 w 16405572"/>
              <a:gd name="connsiteY95" fmla="*/ 4209467 h 7019747"/>
              <a:gd name="connsiteX96" fmla="*/ 14346249 w 16405572"/>
              <a:gd name="connsiteY96" fmla="*/ 4227075 h 7019747"/>
              <a:gd name="connsiteX97" fmla="*/ 14329758 w 16405572"/>
              <a:gd name="connsiteY97" fmla="*/ 4227075 h 7019747"/>
              <a:gd name="connsiteX98" fmla="*/ 14313288 w 16405572"/>
              <a:gd name="connsiteY98" fmla="*/ 4227075 h 7019747"/>
              <a:gd name="connsiteX99" fmla="*/ 14329758 w 16405572"/>
              <a:gd name="connsiteY99" fmla="*/ 4209467 h 7019747"/>
              <a:gd name="connsiteX100" fmla="*/ 15631254 w 16405572"/>
              <a:gd name="connsiteY100" fmla="*/ 4121403 h 7019747"/>
              <a:gd name="connsiteX101" fmla="*/ 15565352 w 16405572"/>
              <a:gd name="connsiteY101" fmla="*/ 4227075 h 7019747"/>
              <a:gd name="connsiteX102" fmla="*/ 15466508 w 16405572"/>
              <a:gd name="connsiteY102" fmla="*/ 4332749 h 7019747"/>
              <a:gd name="connsiteX103" fmla="*/ 15674052 w 16405572"/>
              <a:gd name="connsiteY103" fmla="*/ 3895266 h 7019747"/>
              <a:gd name="connsiteX104" fmla="*/ 15650988 w 16405572"/>
              <a:gd name="connsiteY104" fmla="*/ 3944517 h 7019747"/>
              <a:gd name="connsiteX105" fmla="*/ 15650988 w 16405572"/>
              <a:gd name="connsiteY105" fmla="*/ 3919891 h 7019747"/>
              <a:gd name="connsiteX106" fmla="*/ 13324812 w 16405572"/>
              <a:gd name="connsiteY106" fmla="*/ 3874819 h 7019747"/>
              <a:gd name="connsiteX107" fmla="*/ 13341283 w 16405572"/>
              <a:gd name="connsiteY107" fmla="*/ 3892429 h 7019747"/>
              <a:gd name="connsiteX108" fmla="*/ 13324812 w 16405572"/>
              <a:gd name="connsiteY108" fmla="*/ 3910037 h 7019747"/>
              <a:gd name="connsiteX109" fmla="*/ 13324812 w 16405572"/>
              <a:gd name="connsiteY109" fmla="*/ 3892429 h 7019747"/>
              <a:gd name="connsiteX110" fmla="*/ 15334724 w 16405572"/>
              <a:gd name="connsiteY110" fmla="*/ 3839581 h 7019747"/>
              <a:gd name="connsiteX111" fmla="*/ 15351194 w 16405572"/>
              <a:gd name="connsiteY111" fmla="*/ 3857211 h 7019747"/>
              <a:gd name="connsiteX112" fmla="*/ 15334724 w 16405572"/>
              <a:gd name="connsiteY112" fmla="*/ 3874819 h 7019747"/>
              <a:gd name="connsiteX113" fmla="*/ 15318234 w 16405572"/>
              <a:gd name="connsiteY113" fmla="*/ 3857211 h 7019747"/>
              <a:gd name="connsiteX114" fmla="*/ 15334724 w 16405572"/>
              <a:gd name="connsiteY114" fmla="*/ 3839581 h 7019747"/>
              <a:gd name="connsiteX115" fmla="*/ 13884952 w 16405572"/>
              <a:gd name="connsiteY115" fmla="*/ 3733909 h 7019747"/>
              <a:gd name="connsiteX116" fmla="*/ 13819050 w 16405572"/>
              <a:gd name="connsiteY116" fmla="*/ 3821973 h 7019747"/>
              <a:gd name="connsiteX117" fmla="*/ 13852011 w 16405572"/>
              <a:gd name="connsiteY117" fmla="*/ 3769147 h 7019747"/>
              <a:gd name="connsiteX118" fmla="*/ 14591171 w 16405572"/>
              <a:gd name="connsiteY118" fmla="*/ 3648950 h 7019747"/>
              <a:gd name="connsiteX119" fmla="*/ 14499008 w 16405572"/>
              <a:gd name="connsiteY119" fmla="*/ 3796734 h 7019747"/>
              <a:gd name="connsiteX120" fmla="*/ 14360774 w 16405572"/>
              <a:gd name="connsiteY120" fmla="*/ 3944517 h 7019747"/>
              <a:gd name="connsiteX121" fmla="*/ 13571931 w 16405572"/>
              <a:gd name="connsiteY121" fmla="*/ 3645845 h 7019747"/>
              <a:gd name="connsiteX122" fmla="*/ 13538990 w 16405572"/>
              <a:gd name="connsiteY122" fmla="*/ 3681083 h 7019747"/>
              <a:gd name="connsiteX123" fmla="*/ 13489558 w 16405572"/>
              <a:gd name="connsiteY123" fmla="*/ 3733909 h 7019747"/>
              <a:gd name="connsiteX124" fmla="*/ 13538990 w 16405572"/>
              <a:gd name="connsiteY124" fmla="*/ 3663453 h 7019747"/>
              <a:gd name="connsiteX125" fmla="*/ 13052984 w 16405572"/>
              <a:gd name="connsiteY125" fmla="*/ 3588614 h 7019747"/>
              <a:gd name="connsiteX126" fmla="*/ 13077694 w 16405572"/>
              <a:gd name="connsiteY126" fmla="*/ 3610627 h 7019747"/>
              <a:gd name="connsiteX127" fmla="*/ 13044754 w 16405572"/>
              <a:gd name="connsiteY127" fmla="*/ 3698691 h 7019747"/>
              <a:gd name="connsiteX128" fmla="*/ 13003556 w 16405572"/>
              <a:gd name="connsiteY128" fmla="*/ 3698691 h 7019747"/>
              <a:gd name="connsiteX129" fmla="*/ 13011792 w 16405572"/>
              <a:gd name="connsiteY129" fmla="*/ 3628235 h 7019747"/>
              <a:gd name="connsiteX130" fmla="*/ 13052984 w 16405572"/>
              <a:gd name="connsiteY130" fmla="*/ 3588614 h 7019747"/>
              <a:gd name="connsiteX131" fmla="*/ 13506028 w 16405572"/>
              <a:gd name="connsiteY131" fmla="*/ 3575410 h 7019747"/>
              <a:gd name="connsiteX132" fmla="*/ 13506028 w 16405572"/>
              <a:gd name="connsiteY132" fmla="*/ 3593019 h 7019747"/>
              <a:gd name="connsiteX133" fmla="*/ 13506028 w 16405572"/>
              <a:gd name="connsiteY133" fmla="*/ 3610627 h 7019747"/>
              <a:gd name="connsiteX134" fmla="*/ 13489558 w 16405572"/>
              <a:gd name="connsiteY134" fmla="*/ 3593019 h 7019747"/>
              <a:gd name="connsiteX135" fmla="*/ 13506028 w 16405572"/>
              <a:gd name="connsiteY135" fmla="*/ 3575410 h 7019747"/>
              <a:gd name="connsiteX136" fmla="*/ 13950854 w 16405572"/>
              <a:gd name="connsiteY136" fmla="*/ 3540171 h 7019747"/>
              <a:gd name="connsiteX137" fmla="*/ 13950854 w 16405572"/>
              <a:gd name="connsiteY137" fmla="*/ 3557781 h 7019747"/>
              <a:gd name="connsiteX138" fmla="*/ 13950854 w 16405572"/>
              <a:gd name="connsiteY138" fmla="*/ 3575410 h 7019747"/>
              <a:gd name="connsiteX139" fmla="*/ 13934364 w 16405572"/>
              <a:gd name="connsiteY139" fmla="*/ 3557781 h 7019747"/>
              <a:gd name="connsiteX140" fmla="*/ 13950854 w 16405572"/>
              <a:gd name="connsiteY140" fmla="*/ 3540171 h 7019747"/>
              <a:gd name="connsiteX141" fmla="*/ 13868482 w 16405572"/>
              <a:gd name="connsiteY141" fmla="*/ 3522563 h 7019747"/>
              <a:gd name="connsiteX142" fmla="*/ 13868482 w 16405572"/>
              <a:gd name="connsiteY142" fmla="*/ 3540171 h 7019747"/>
              <a:gd name="connsiteX143" fmla="*/ 13852011 w 16405572"/>
              <a:gd name="connsiteY143" fmla="*/ 3540171 h 7019747"/>
              <a:gd name="connsiteX144" fmla="*/ 13868482 w 16405572"/>
              <a:gd name="connsiteY144" fmla="*/ 3522563 h 7019747"/>
              <a:gd name="connsiteX145" fmla="*/ 14395661 w 16405572"/>
              <a:gd name="connsiteY145" fmla="*/ 3452107 h 7019747"/>
              <a:gd name="connsiteX146" fmla="*/ 14412131 w 16405572"/>
              <a:gd name="connsiteY146" fmla="*/ 3469717 h 7019747"/>
              <a:gd name="connsiteX147" fmla="*/ 14395661 w 16405572"/>
              <a:gd name="connsiteY147" fmla="*/ 3487346 h 7019747"/>
              <a:gd name="connsiteX148" fmla="*/ 14379190 w 16405572"/>
              <a:gd name="connsiteY148" fmla="*/ 3469717 h 7019747"/>
              <a:gd name="connsiteX149" fmla="*/ 14395661 w 16405572"/>
              <a:gd name="connsiteY149" fmla="*/ 3452107 h 7019747"/>
              <a:gd name="connsiteX150" fmla="*/ 13967324 w 16405572"/>
              <a:gd name="connsiteY150" fmla="*/ 3434499 h 7019747"/>
              <a:gd name="connsiteX151" fmla="*/ 13983796 w 16405572"/>
              <a:gd name="connsiteY151" fmla="*/ 3452107 h 7019747"/>
              <a:gd name="connsiteX152" fmla="*/ 13967324 w 16405572"/>
              <a:gd name="connsiteY152" fmla="*/ 3452107 h 7019747"/>
              <a:gd name="connsiteX153" fmla="*/ 13950854 w 16405572"/>
              <a:gd name="connsiteY153" fmla="*/ 3452107 h 7019747"/>
              <a:gd name="connsiteX154" fmla="*/ 13967324 w 16405572"/>
              <a:gd name="connsiteY154" fmla="*/ 3434499 h 7019747"/>
              <a:gd name="connsiteX155" fmla="*/ 14473918 w 16405572"/>
              <a:gd name="connsiteY155" fmla="*/ 3372843 h 7019747"/>
              <a:gd name="connsiteX156" fmla="*/ 14478033 w 16405572"/>
              <a:gd name="connsiteY156" fmla="*/ 3381653 h 7019747"/>
              <a:gd name="connsiteX157" fmla="*/ 14445093 w 16405572"/>
              <a:gd name="connsiteY157" fmla="*/ 3434499 h 7019747"/>
              <a:gd name="connsiteX158" fmla="*/ 14461563 w 16405572"/>
              <a:gd name="connsiteY158" fmla="*/ 3381653 h 7019747"/>
              <a:gd name="connsiteX159" fmla="*/ 14473918 w 16405572"/>
              <a:gd name="connsiteY159" fmla="*/ 3372843 h 7019747"/>
              <a:gd name="connsiteX160" fmla="*/ 13753148 w 16405572"/>
              <a:gd name="connsiteY160" fmla="*/ 3311218 h 7019747"/>
              <a:gd name="connsiteX161" fmla="*/ 13769638 w 16405572"/>
              <a:gd name="connsiteY161" fmla="*/ 3328827 h 7019747"/>
              <a:gd name="connsiteX162" fmla="*/ 13753148 w 16405572"/>
              <a:gd name="connsiteY162" fmla="*/ 3346435 h 7019747"/>
              <a:gd name="connsiteX163" fmla="*/ 13736678 w 16405572"/>
              <a:gd name="connsiteY163" fmla="*/ 3328827 h 7019747"/>
              <a:gd name="connsiteX164" fmla="*/ 13753148 w 16405572"/>
              <a:gd name="connsiteY164" fmla="*/ 3311218 h 7019747"/>
              <a:gd name="connsiteX165" fmla="*/ 13240868 w 16405572"/>
              <a:gd name="connsiteY165" fmla="*/ 3306176 h 7019747"/>
              <a:gd name="connsiteX166" fmla="*/ 13242443 w 16405572"/>
              <a:gd name="connsiteY166" fmla="*/ 3306808 h 7019747"/>
              <a:gd name="connsiteX167" fmla="*/ 13242440 w 16405572"/>
              <a:gd name="connsiteY167" fmla="*/ 3311218 h 7019747"/>
              <a:gd name="connsiteX168" fmla="*/ 14176474 w 16405572"/>
              <a:gd name="connsiteY168" fmla="*/ 3254824 h 7019747"/>
              <a:gd name="connsiteX169" fmla="*/ 14199508 w 16405572"/>
              <a:gd name="connsiteY169" fmla="*/ 3279478 h 7019747"/>
              <a:gd name="connsiteX170" fmla="*/ 14176474 w 16405572"/>
              <a:gd name="connsiteY170" fmla="*/ 3304104 h 7019747"/>
              <a:gd name="connsiteX171" fmla="*/ 14153412 w 16405572"/>
              <a:gd name="connsiteY171" fmla="*/ 3279478 h 7019747"/>
              <a:gd name="connsiteX172" fmla="*/ 14176474 w 16405572"/>
              <a:gd name="connsiteY172" fmla="*/ 3254824 h 7019747"/>
              <a:gd name="connsiteX173" fmla="*/ 12369299 w 16405572"/>
              <a:gd name="connsiteY173" fmla="*/ 3240763 h 7019747"/>
              <a:gd name="connsiteX174" fmla="*/ 12385770 w 16405572"/>
              <a:gd name="connsiteY174" fmla="*/ 3240763 h 7019747"/>
              <a:gd name="connsiteX175" fmla="*/ 12352810 w 16405572"/>
              <a:gd name="connsiteY175" fmla="*/ 3275979 h 7019747"/>
              <a:gd name="connsiteX176" fmla="*/ 1458574 w 16405572"/>
              <a:gd name="connsiteY176" fmla="*/ 3180947 h 7019747"/>
              <a:gd name="connsiteX177" fmla="*/ 1481609 w 16405572"/>
              <a:gd name="connsiteY177" fmla="*/ 3230198 h 7019747"/>
              <a:gd name="connsiteX178" fmla="*/ 1458574 w 16405572"/>
              <a:gd name="connsiteY178" fmla="*/ 3254824 h 7019747"/>
              <a:gd name="connsiteX179" fmla="*/ 1412506 w 16405572"/>
              <a:gd name="connsiteY179" fmla="*/ 3230198 h 7019747"/>
              <a:gd name="connsiteX180" fmla="*/ 1458574 w 16405572"/>
              <a:gd name="connsiteY180" fmla="*/ 3180947 h 7019747"/>
              <a:gd name="connsiteX181" fmla="*/ 1481609 w 16405572"/>
              <a:gd name="connsiteY181" fmla="*/ 3107042 h 7019747"/>
              <a:gd name="connsiteX182" fmla="*/ 1504670 w 16405572"/>
              <a:gd name="connsiteY182" fmla="*/ 3107042 h 7019747"/>
              <a:gd name="connsiteX183" fmla="*/ 1527705 w 16405572"/>
              <a:gd name="connsiteY183" fmla="*/ 3107042 h 7019747"/>
              <a:gd name="connsiteX184" fmla="*/ 1504670 w 16405572"/>
              <a:gd name="connsiteY184" fmla="*/ 3131667 h 7019747"/>
              <a:gd name="connsiteX185" fmla="*/ 1481609 w 16405572"/>
              <a:gd name="connsiteY185" fmla="*/ 3107042 h 7019747"/>
              <a:gd name="connsiteX186" fmla="*/ 13374244 w 16405572"/>
              <a:gd name="connsiteY186" fmla="*/ 2958962 h 7019747"/>
              <a:gd name="connsiteX187" fmla="*/ 13341283 w 16405572"/>
              <a:gd name="connsiteY187" fmla="*/ 2994179 h 7019747"/>
              <a:gd name="connsiteX188" fmla="*/ 13357754 w 16405572"/>
              <a:gd name="connsiteY188" fmla="*/ 2994179 h 7019747"/>
              <a:gd name="connsiteX189" fmla="*/ 13374244 w 16405572"/>
              <a:gd name="connsiteY189" fmla="*/ 2958962 h 7019747"/>
              <a:gd name="connsiteX190" fmla="*/ 13639091 w 16405572"/>
              <a:gd name="connsiteY190" fmla="*/ 2950830 h 7019747"/>
              <a:gd name="connsiteX191" fmla="*/ 13530755 w 16405572"/>
              <a:gd name="connsiteY191" fmla="*/ 3060221 h 7019747"/>
              <a:gd name="connsiteX192" fmla="*/ 13423656 w 16405572"/>
              <a:gd name="connsiteY192" fmla="*/ 3135069 h 7019747"/>
              <a:gd name="connsiteX193" fmla="*/ 13506028 w 16405572"/>
              <a:gd name="connsiteY193" fmla="*/ 3064634 h 7019747"/>
              <a:gd name="connsiteX194" fmla="*/ 12655836 w 16405572"/>
              <a:gd name="connsiteY194" fmla="*/ 2836101 h 7019747"/>
              <a:gd name="connsiteX195" fmla="*/ 12586732 w 16405572"/>
              <a:gd name="connsiteY195" fmla="*/ 2959258 h 7019747"/>
              <a:gd name="connsiteX196" fmla="*/ 12598251 w 16405572"/>
              <a:gd name="connsiteY196" fmla="*/ 2885381 h 7019747"/>
              <a:gd name="connsiteX197" fmla="*/ 12655836 w 16405572"/>
              <a:gd name="connsiteY197" fmla="*/ 2836101 h 7019747"/>
              <a:gd name="connsiteX198" fmla="*/ 12241139 w 16405572"/>
              <a:gd name="connsiteY198" fmla="*/ 2836101 h 7019747"/>
              <a:gd name="connsiteX199" fmla="*/ 12241139 w 16405572"/>
              <a:gd name="connsiteY199" fmla="*/ 2860726 h 7019747"/>
              <a:gd name="connsiteX200" fmla="*/ 12241139 w 16405572"/>
              <a:gd name="connsiteY200" fmla="*/ 2885381 h 7019747"/>
              <a:gd name="connsiteX201" fmla="*/ 12218076 w 16405572"/>
              <a:gd name="connsiteY201" fmla="*/ 2860726 h 7019747"/>
              <a:gd name="connsiteX202" fmla="*/ 12241139 w 16405572"/>
              <a:gd name="connsiteY202" fmla="*/ 2836101 h 7019747"/>
              <a:gd name="connsiteX203" fmla="*/ 13753148 w 16405572"/>
              <a:gd name="connsiteY203" fmla="*/ 2835659 h 7019747"/>
              <a:gd name="connsiteX204" fmla="*/ 13670774 w 16405572"/>
              <a:gd name="connsiteY204" fmla="*/ 2923723 h 7019747"/>
              <a:gd name="connsiteX205" fmla="*/ 13639091 w 16405572"/>
              <a:gd name="connsiteY205" fmla="*/ 2950830 h 7019747"/>
              <a:gd name="connsiteX206" fmla="*/ 12612292 w 16405572"/>
              <a:gd name="connsiteY206" fmla="*/ 2809242 h 7019747"/>
              <a:gd name="connsiteX207" fmla="*/ 12616418 w 16405572"/>
              <a:gd name="connsiteY207" fmla="*/ 2818051 h 7019747"/>
              <a:gd name="connsiteX208" fmla="*/ 12583456 w 16405572"/>
              <a:gd name="connsiteY208" fmla="*/ 2870877 h 7019747"/>
              <a:gd name="connsiteX209" fmla="*/ 12599928 w 16405572"/>
              <a:gd name="connsiteY209" fmla="*/ 2818051 h 7019747"/>
              <a:gd name="connsiteX210" fmla="*/ 12612292 w 16405572"/>
              <a:gd name="connsiteY210" fmla="*/ 2809242 h 7019747"/>
              <a:gd name="connsiteX211" fmla="*/ 13604892 w 16405572"/>
              <a:gd name="connsiteY211" fmla="*/ 2765203 h 7019747"/>
              <a:gd name="connsiteX212" fmla="*/ 13473088 w 16405572"/>
              <a:gd name="connsiteY212" fmla="*/ 2888506 h 7019747"/>
              <a:gd name="connsiteX213" fmla="*/ 13571931 w 16405572"/>
              <a:gd name="connsiteY213" fmla="*/ 2835659 h 7019747"/>
              <a:gd name="connsiteX214" fmla="*/ 13604892 w 16405572"/>
              <a:gd name="connsiteY214" fmla="*/ 2765203 h 7019747"/>
              <a:gd name="connsiteX215" fmla="*/ 12863198 w 16405572"/>
              <a:gd name="connsiteY215" fmla="*/ 2712944 h 7019747"/>
              <a:gd name="connsiteX216" fmla="*/ 12886232 w 16405572"/>
              <a:gd name="connsiteY216" fmla="*/ 2737570 h 7019747"/>
              <a:gd name="connsiteX217" fmla="*/ 12863198 w 16405572"/>
              <a:gd name="connsiteY217" fmla="*/ 2762224 h 7019747"/>
              <a:gd name="connsiteX218" fmla="*/ 12840163 w 16405572"/>
              <a:gd name="connsiteY218" fmla="*/ 2737570 h 7019747"/>
              <a:gd name="connsiteX219" fmla="*/ 12863198 w 16405572"/>
              <a:gd name="connsiteY219" fmla="*/ 2712944 h 7019747"/>
              <a:gd name="connsiteX220" fmla="*/ 12264172 w 16405572"/>
              <a:gd name="connsiteY220" fmla="*/ 2688318 h 7019747"/>
              <a:gd name="connsiteX221" fmla="*/ 12287206 w 16405572"/>
              <a:gd name="connsiteY221" fmla="*/ 2712944 h 7019747"/>
              <a:gd name="connsiteX222" fmla="*/ 12264172 w 16405572"/>
              <a:gd name="connsiteY222" fmla="*/ 2712944 h 7019747"/>
              <a:gd name="connsiteX223" fmla="*/ 12241139 w 16405572"/>
              <a:gd name="connsiteY223" fmla="*/ 2712944 h 7019747"/>
              <a:gd name="connsiteX224" fmla="*/ 12264172 w 16405572"/>
              <a:gd name="connsiteY224" fmla="*/ 2688318 h 7019747"/>
              <a:gd name="connsiteX225" fmla="*/ 12972642 w 16405572"/>
              <a:gd name="connsiteY225" fmla="*/ 2602092 h 7019747"/>
              <a:gd name="connsiteX226" fmla="*/ 12978396 w 16405572"/>
              <a:gd name="connsiteY226" fmla="*/ 2614411 h 7019747"/>
              <a:gd name="connsiteX227" fmla="*/ 12932328 w 16405572"/>
              <a:gd name="connsiteY227" fmla="*/ 2688318 h 7019747"/>
              <a:gd name="connsiteX228" fmla="*/ 12955362 w 16405572"/>
              <a:gd name="connsiteY228" fmla="*/ 2614411 h 7019747"/>
              <a:gd name="connsiteX229" fmla="*/ 12972642 w 16405572"/>
              <a:gd name="connsiteY229" fmla="*/ 2602092 h 7019747"/>
              <a:gd name="connsiteX230" fmla="*/ 11943954 w 16405572"/>
              <a:gd name="connsiteY230" fmla="*/ 2533019 h 7019747"/>
              <a:gd name="connsiteX231" fmla="*/ 11924474 w 16405572"/>
              <a:gd name="connsiteY231" fmla="*/ 2553858 h 7019747"/>
              <a:gd name="connsiteX232" fmla="*/ 11943947 w 16405572"/>
              <a:gd name="connsiteY232" fmla="*/ 2533040 h 7019747"/>
              <a:gd name="connsiteX233" fmla="*/ 11159706 w 16405572"/>
              <a:gd name="connsiteY233" fmla="*/ 2486648 h 7019747"/>
              <a:gd name="connsiteX234" fmla="*/ 11153122 w 16405572"/>
              <a:gd name="connsiteY234" fmla="*/ 2488349 h 7019747"/>
              <a:gd name="connsiteX235" fmla="*/ 11089422 w 16405572"/>
              <a:gd name="connsiteY235" fmla="*/ 2536244 h 7019747"/>
              <a:gd name="connsiteX236" fmla="*/ 11029922 w 16405572"/>
              <a:gd name="connsiteY236" fmla="*/ 2583221 h 7019747"/>
              <a:gd name="connsiteX237" fmla="*/ 11002742 w 16405572"/>
              <a:gd name="connsiteY237" fmla="*/ 2620579 h 7019747"/>
              <a:gd name="connsiteX238" fmla="*/ 10999338 w 16405572"/>
              <a:gd name="connsiteY238" fmla="*/ 2625675 h 7019747"/>
              <a:gd name="connsiteX239" fmla="*/ 11034842 w 16405572"/>
              <a:gd name="connsiteY239" fmla="*/ 2606685 h 7019747"/>
              <a:gd name="connsiteX240" fmla="*/ 11199588 w 16405572"/>
              <a:gd name="connsiteY240" fmla="*/ 2501011 h 7019747"/>
              <a:gd name="connsiteX241" fmla="*/ 11212060 w 16405572"/>
              <a:gd name="connsiteY241" fmla="*/ 2494346 h 7019747"/>
              <a:gd name="connsiteX242" fmla="*/ 11204355 w 16405572"/>
              <a:gd name="connsiteY242" fmla="*/ 2491254 h 7019747"/>
              <a:gd name="connsiteX243" fmla="*/ 11159706 w 16405572"/>
              <a:gd name="connsiteY243" fmla="*/ 2486648 h 7019747"/>
              <a:gd name="connsiteX244" fmla="*/ 11298432 w 16405572"/>
              <a:gd name="connsiteY244" fmla="*/ 2483403 h 7019747"/>
              <a:gd name="connsiteX245" fmla="*/ 11216078 w 16405572"/>
              <a:gd name="connsiteY245" fmla="*/ 2553858 h 7019747"/>
              <a:gd name="connsiteX246" fmla="*/ 11199588 w 16405572"/>
              <a:gd name="connsiteY246" fmla="*/ 2624314 h 7019747"/>
              <a:gd name="connsiteX247" fmla="*/ 11298432 w 16405572"/>
              <a:gd name="connsiteY247" fmla="*/ 2536250 h 7019747"/>
              <a:gd name="connsiteX248" fmla="*/ 11298432 w 16405572"/>
              <a:gd name="connsiteY248" fmla="*/ 2483403 h 7019747"/>
              <a:gd name="connsiteX249" fmla="*/ 12554630 w 16405572"/>
              <a:gd name="connsiteY249" fmla="*/ 2479000 h 7019747"/>
              <a:gd name="connsiteX250" fmla="*/ 12566986 w 16405572"/>
              <a:gd name="connsiteY250" fmla="*/ 2483403 h 7019747"/>
              <a:gd name="connsiteX251" fmla="*/ 12517555 w 16405572"/>
              <a:gd name="connsiteY251" fmla="*/ 2536250 h 7019747"/>
              <a:gd name="connsiteX252" fmla="*/ 12435180 w 16405572"/>
              <a:gd name="connsiteY252" fmla="*/ 2589075 h 7019747"/>
              <a:gd name="connsiteX253" fmla="*/ 12517555 w 16405572"/>
              <a:gd name="connsiteY253" fmla="*/ 2501011 h 7019747"/>
              <a:gd name="connsiteX254" fmla="*/ 12554630 w 16405572"/>
              <a:gd name="connsiteY254" fmla="*/ 2479000 h 7019747"/>
              <a:gd name="connsiteX255" fmla="*/ 12332226 w 16405572"/>
              <a:gd name="connsiteY255" fmla="*/ 2452582 h 7019747"/>
              <a:gd name="connsiteX256" fmla="*/ 12319867 w 16405572"/>
              <a:gd name="connsiteY256" fmla="*/ 2483403 h 7019747"/>
              <a:gd name="connsiteX257" fmla="*/ 12253964 w 16405572"/>
              <a:gd name="connsiteY257" fmla="*/ 2518621 h 7019747"/>
              <a:gd name="connsiteX258" fmla="*/ 12303396 w 16405572"/>
              <a:gd name="connsiteY258" fmla="*/ 2465794 h 7019747"/>
              <a:gd name="connsiteX259" fmla="*/ 12332226 w 16405572"/>
              <a:gd name="connsiteY259" fmla="*/ 2452582 h 7019747"/>
              <a:gd name="connsiteX260" fmla="*/ 11660884 w 16405572"/>
              <a:gd name="connsiteY260" fmla="*/ 2430578 h 7019747"/>
              <a:gd name="connsiteX261" fmla="*/ 11693826 w 16405572"/>
              <a:gd name="connsiteY261" fmla="*/ 2448186 h 7019747"/>
              <a:gd name="connsiteX262" fmla="*/ 11611452 w 16405572"/>
              <a:gd name="connsiteY262" fmla="*/ 2483403 h 7019747"/>
              <a:gd name="connsiteX263" fmla="*/ 11660884 w 16405572"/>
              <a:gd name="connsiteY263" fmla="*/ 2430578 h 7019747"/>
              <a:gd name="connsiteX264" fmla="*/ 12072748 w 16405572"/>
              <a:gd name="connsiteY264" fmla="*/ 2395340 h 7019747"/>
              <a:gd name="connsiteX265" fmla="*/ 12015082 w 16405572"/>
              <a:gd name="connsiteY265" fmla="*/ 2448186 h 7019747"/>
              <a:gd name="connsiteX266" fmla="*/ 11957602 w 16405572"/>
              <a:gd name="connsiteY266" fmla="*/ 2518418 h 7019747"/>
              <a:gd name="connsiteX267" fmla="*/ 11957636 w 16405572"/>
              <a:gd name="connsiteY267" fmla="*/ 2518405 h 7019747"/>
              <a:gd name="connsiteX268" fmla="*/ 11726787 w 16405572"/>
              <a:gd name="connsiteY268" fmla="*/ 2395340 h 7019747"/>
              <a:gd name="connsiteX269" fmla="*/ 11747962 w 16405572"/>
              <a:gd name="connsiteY269" fmla="*/ 2395341 h 7019747"/>
              <a:gd name="connsiteX270" fmla="*/ 11735022 w 16405572"/>
              <a:gd name="connsiteY270" fmla="*/ 2404143 h 7019747"/>
              <a:gd name="connsiteX271" fmla="*/ 11726787 w 16405572"/>
              <a:gd name="connsiteY271" fmla="*/ 2395340 h 7019747"/>
              <a:gd name="connsiteX272" fmla="*/ 12435180 w 16405572"/>
              <a:gd name="connsiteY272" fmla="*/ 2360122 h 7019747"/>
              <a:gd name="connsiteX273" fmla="*/ 12435180 w 16405572"/>
              <a:gd name="connsiteY273" fmla="*/ 2377730 h 7019747"/>
              <a:gd name="connsiteX274" fmla="*/ 12402240 w 16405572"/>
              <a:gd name="connsiteY274" fmla="*/ 2412948 h 7019747"/>
              <a:gd name="connsiteX275" fmla="*/ 11792688 w 16405572"/>
              <a:gd name="connsiteY275" fmla="*/ 2360122 h 7019747"/>
              <a:gd name="connsiteX276" fmla="*/ 11759731 w 16405572"/>
              <a:gd name="connsiteY276" fmla="*/ 2395341 h 7019747"/>
              <a:gd name="connsiteX277" fmla="*/ 11747962 w 16405572"/>
              <a:gd name="connsiteY277" fmla="*/ 2395341 h 7019747"/>
              <a:gd name="connsiteX278" fmla="*/ 11757672 w 16405572"/>
              <a:gd name="connsiteY278" fmla="*/ 2388736 h 7019747"/>
              <a:gd name="connsiteX279" fmla="*/ 11792688 w 16405572"/>
              <a:gd name="connsiteY279" fmla="*/ 2360122 h 7019747"/>
              <a:gd name="connsiteX280" fmla="*/ 12599928 w 16405572"/>
              <a:gd name="connsiteY280" fmla="*/ 2289666 h 7019747"/>
              <a:gd name="connsiteX281" fmla="*/ 12550515 w 16405572"/>
              <a:gd name="connsiteY281" fmla="*/ 2342491 h 7019747"/>
              <a:gd name="connsiteX282" fmla="*/ 12484612 w 16405572"/>
              <a:gd name="connsiteY282" fmla="*/ 2360122 h 7019747"/>
              <a:gd name="connsiteX283" fmla="*/ 12484612 w 16405572"/>
              <a:gd name="connsiteY283" fmla="*/ 2342491 h 7019747"/>
              <a:gd name="connsiteX284" fmla="*/ 12599928 w 16405572"/>
              <a:gd name="connsiteY284" fmla="*/ 2289666 h 7019747"/>
              <a:gd name="connsiteX285" fmla="*/ 11418403 w 16405572"/>
              <a:gd name="connsiteY285" fmla="*/ 2058186 h 7019747"/>
              <a:gd name="connsiteX286" fmla="*/ 11400042 w 16405572"/>
              <a:gd name="connsiteY286" fmla="*/ 2060365 h 7019747"/>
              <a:gd name="connsiteX287" fmla="*/ 11388656 w 16405572"/>
              <a:gd name="connsiteY287" fmla="*/ 2072531 h 7019747"/>
              <a:gd name="connsiteX288" fmla="*/ 11411690 w 16405572"/>
              <a:gd name="connsiteY288" fmla="*/ 2072531 h 7019747"/>
              <a:gd name="connsiteX289" fmla="*/ 2389371 w 16405572"/>
              <a:gd name="connsiteY289" fmla="*/ 1985490 h 7019747"/>
              <a:gd name="connsiteX290" fmla="*/ 2380162 w 16405572"/>
              <a:gd name="connsiteY290" fmla="*/ 1998624 h 7019747"/>
              <a:gd name="connsiteX291" fmla="*/ 2287997 w 16405572"/>
              <a:gd name="connsiteY291" fmla="*/ 2097157 h 7019747"/>
              <a:gd name="connsiteX292" fmla="*/ 2299514 w 16405572"/>
              <a:gd name="connsiteY292" fmla="*/ 2060218 h 7019747"/>
              <a:gd name="connsiteX293" fmla="*/ 2449293 w 16405572"/>
              <a:gd name="connsiteY293" fmla="*/ 1900093 h 7019747"/>
              <a:gd name="connsiteX294" fmla="*/ 2403195 w 16405572"/>
              <a:gd name="connsiteY294" fmla="*/ 1974000 h 7019747"/>
              <a:gd name="connsiteX295" fmla="*/ 2389371 w 16405572"/>
              <a:gd name="connsiteY295" fmla="*/ 1985490 h 7019747"/>
              <a:gd name="connsiteX296" fmla="*/ 11964646 w 16405572"/>
              <a:gd name="connsiteY296" fmla="*/ 1850842 h 7019747"/>
              <a:gd name="connsiteX297" fmla="*/ 11849448 w 16405572"/>
              <a:gd name="connsiteY297" fmla="*/ 1974000 h 7019747"/>
              <a:gd name="connsiteX298" fmla="*/ 11805139 w 16405572"/>
              <a:gd name="connsiteY298" fmla="*/ 2011907 h 7019747"/>
              <a:gd name="connsiteX299" fmla="*/ 10369163 w 16405572"/>
              <a:gd name="connsiteY299" fmla="*/ 1813896 h 7019747"/>
              <a:gd name="connsiteX300" fmla="*/ 10374932 w 16405572"/>
              <a:gd name="connsiteY300" fmla="*/ 1826216 h 7019747"/>
              <a:gd name="connsiteX301" fmla="*/ 10328836 w 16405572"/>
              <a:gd name="connsiteY301" fmla="*/ 1900093 h 7019747"/>
              <a:gd name="connsiteX302" fmla="*/ 10351872 w 16405572"/>
              <a:gd name="connsiteY302" fmla="*/ 1826216 h 7019747"/>
              <a:gd name="connsiteX303" fmla="*/ 10369163 w 16405572"/>
              <a:gd name="connsiteY303" fmla="*/ 1813896 h 7019747"/>
              <a:gd name="connsiteX304" fmla="*/ 11757312 w 16405572"/>
              <a:gd name="connsiteY304" fmla="*/ 1752311 h 7019747"/>
              <a:gd name="connsiteX305" fmla="*/ 11572984 w 16405572"/>
              <a:gd name="connsiteY305" fmla="*/ 1924749 h 7019747"/>
              <a:gd name="connsiteX306" fmla="*/ 11711216 w 16405572"/>
              <a:gd name="connsiteY306" fmla="*/ 1850842 h 7019747"/>
              <a:gd name="connsiteX307" fmla="*/ 11757312 w 16405572"/>
              <a:gd name="connsiteY307" fmla="*/ 1752311 h 7019747"/>
              <a:gd name="connsiteX308" fmla="*/ 2597597 w 16405572"/>
              <a:gd name="connsiteY308" fmla="*/ 1599909 h 7019747"/>
              <a:gd name="connsiteX309" fmla="*/ 2610559 w 16405572"/>
              <a:gd name="connsiteY309" fmla="*/ 1604528 h 7019747"/>
              <a:gd name="connsiteX310" fmla="*/ 2587525 w 16405572"/>
              <a:gd name="connsiteY310" fmla="*/ 1678434 h 7019747"/>
              <a:gd name="connsiteX311" fmla="*/ 2518394 w 16405572"/>
              <a:gd name="connsiteY311" fmla="*/ 1752311 h 7019747"/>
              <a:gd name="connsiteX312" fmla="*/ 2541429 w 16405572"/>
              <a:gd name="connsiteY312" fmla="*/ 1678434 h 7019747"/>
              <a:gd name="connsiteX313" fmla="*/ 2597597 w 16405572"/>
              <a:gd name="connsiteY313" fmla="*/ 1599909 h 7019747"/>
              <a:gd name="connsiteX314" fmla="*/ 8531734 w 16405572"/>
              <a:gd name="connsiteY314" fmla="*/ 1358213 h 7019747"/>
              <a:gd name="connsiteX315" fmla="*/ 8416563 w 16405572"/>
              <a:gd name="connsiteY315" fmla="*/ 1456744 h 7019747"/>
              <a:gd name="connsiteX316" fmla="*/ 8393500 w 16405572"/>
              <a:gd name="connsiteY316" fmla="*/ 1555277 h 7019747"/>
              <a:gd name="connsiteX317" fmla="*/ 8531734 w 16405572"/>
              <a:gd name="connsiteY317" fmla="*/ 1432119 h 7019747"/>
              <a:gd name="connsiteX318" fmla="*/ 8531734 w 16405572"/>
              <a:gd name="connsiteY318" fmla="*/ 1358213 h 7019747"/>
              <a:gd name="connsiteX319" fmla="*/ 2794887 w 16405572"/>
              <a:gd name="connsiteY319" fmla="*/ 1358213 h 7019747"/>
              <a:gd name="connsiteX320" fmla="*/ 2794887 w 16405572"/>
              <a:gd name="connsiteY320" fmla="*/ 1382838 h 7019747"/>
              <a:gd name="connsiteX321" fmla="*/ 2748791 w 16405572"/>
              <a:gd name="connsiteY321" fmla="*/ 1432119 h 7019747"/>
              <a:gd name="connsiteX322" fmla="*/ 10301483 w 16405572"/>
              <a:gd name="connsiteY322" fmla="*/ 1350515 h 7019747"/>
              <a:gd name="connsiteX323" fmla="*/ 10305803 w 16405572"/>
              <a:gd name="connsiteY323" fmla="*/ 1358213 h 7019747"/>
              <a:gd name="connsiteX324" fmla="*/ 10236674 w 16405572"/>
              <a:gd name="connsiteY324" fmla="*/ 1432119 h 7019747"/>
              <a:gd name="connsiteX325" fmla="*/ 10121475 w 16405572"/>
              <a:gd name="connsiteY325" fmla="*/ 1505995 h 7019747"/>
              <a:gd name="connsiteX326" fmla="*/ 10236674 w 16405572"/>
              <a:gd name="connsiteY326" fmla="*/ 1382838 h 7019747"/>
              <a:gd name="connsiteX327" fmla="*/ 10288524 w 16405572"/>
              <a:gd name="connsiteY327" fmla="*/ 1352056 h 7019747"/>
              <a:gd name="connsiteX328" fmla="*/ 10301483 w 16405572"/>
              <a:gd name="connsiteY328" fmla="*/ 1350515 h 7019747"/>
              <a:gd name="connsiteX329" fmla="*/ 9977491 w 16405572"/>
              <a:gd name="connsiteY329" fmla="*/ 1315110 h 7019747"/>
              <a:gd name="connsiteX330" fmla="*/ 9960208 w 16405572"/>
              <a:gd name="connsiteY330" fmla="*/ 1358213 h 7019747"/>
              <a:gd name="connsiteX331" fmla="*/ 9868044 w 16405572"/>
              <a:gd name="connsiteY331" fmla="*/ 1407464 h 7019747"/>
              <a:gd name="connsiteX332" fmla="*/ 9937174 w 16405572"/>
              <a:gd name="connsiteY332" fmla="*/ 1333587 h 7019747"/>
              <a:gd name="connsiteX333" fmla="*/ 9977491 w 16405572"/>
              <a:gd name="connsiteY333" fmla="*/ 1315110 h 7019747"/>
              <a:gd name="connsiteX334" fmla="*/ 9038622 w 16405572"/>
              <a:gd name="connsiteY334" fmla="*/ 1284336 h 7019747"/>
              <a:gd name="connsiteX335" fmla="*/ 9084691 w 16405572"/>
              <a:gd name="connsiteY335" fmla="*/ 1308962 h 7019747"/>
              <a:gd name="connsiteX336" fmla="*/ 8969492 w 16405572"/>
              <a:gd name="connsiteY336" fmla="*/ 1358213 h 7019747"/>
              <a:gd name="connsiteX337" fmla="*/ 9038622 w 16405572"/>
              <a:gd name="connsiteY337" fmla="*/ 1284336 h 7019747"/>
              <a:gd name="connsiteX338" fmla="*/ 9614614 w 16405572"/>
              <a:gd name="connsiteY338" fmla="*/ 1235056 h 7019747"/>
              <a:gd name="connsiteX339" fmla="*/ 9533966 w 16405572"/>
              <a:gd name="connsiteY339" fmla="*/ 1308962 h 7019747"/>
              <a:gd name="connsiteX340" fmla="*/ 9453347 w 16405572"/>
              <a:gd name="connsiteY340" fmla="*/ 1407464 h 7019747"/>
              <a:gd name="connsiteX341" fmla="*/ 9453320 w 16405572"/>
              <a:gd name="connsiteY341" fmla="*/ 1407464 h 7019747"/>
              <a:gd name="connsiteX342" fmla="*/ 9407251 w 16405572"/>
              <a:gd name="connsiteY342" fmla="*/ 1456744 h 7019747"/>
              <a:gd name="connsiteX343" fmla="*/ 9453347 w 16405572"/>
              <a:gd name="connsiteY343" fmla="*/ 1407464 h 7019747"/>
              <a:gd name="connsiteX344" fmla="*/ 9130787 w 16405572"/>
              <a:gd name="connsiteY344" fmla="*/ 1235056 h 7019747"/>
              <a:gd name="connsiteX345" fmla="*/ 9152044 w 16405572"/>
              <a:gd name="connsiteY345" fmla="*/ 1240742 h 7019747"/>
              <a:gd name="connsiteX346" fmla="*/ 9142304 w 16405572"/>
              <a:gd name="connsiteY346" fmla="*/ 1247370 h 7019747"/>
              <a:gd name="connsiteX347" fmla="*/ 9130787 w 16405572"/>
              <a:gd name="connsiteY347" fmla="*/ 1235056 h 7019747"/>
              <a:gd name="connsiteX348" fmla="*/ 10121475 w 16405572"/>
              <a:gd name="connsiteY348" fmla="*/ 1185805 h 7019747"/>
              <a:gd name="connsiteX349" fmla="*/ 10121475 w 16405572"/>
              <a:gd name="connsiteY349" fmla="*/ 1210430 h 7019747"/>
              <a:gd name="connsiteX350" fmla="*/ 10075406 w 16405572"/>
              <a:gd name="connsiteY350" fmla="*/ 1259682 h 7019747"/>
              <a:gd name="connsiteX351" fmla="*/ 9222950 w 16405572"/>
              <a:gd name="connsiteY351" fmla="*/ 1185805 h 7019747"/>
              <a:gd name="connsiteX352" fmla="*/ 9153819 w 16405572"/>
              <a:gd name="connsiteY352" fmla="*/ 1241216 h 7019747"/>
              <a:gd name="connsiteX353" fmla="*/ 9152044 w 16405572"/>
              <a:gd name="connsiteY353" fmla="*/ 1240742 h 7019747"/>
              <a:gd name="connsiteX354" fmla="*/ 9173979 w 16405572"/>
              <a:gd name="connsiteY354" fmla="*/ 1225821 h 7019747"/>
              <a:gd name="connsiteX355" fmla="*/ 9222950 w 16405572"/>
              <a:gd name="connsiteY355" fmla="*/ 1185805 h 7019747"/>
              <a:gd name="connsiteX356" fmla="*/ 10351872 w 16405572"/>
              <a:gd name="connsiteY356" fmla="*/ 1087274 h 7019747"/>
              <a:gd name="connsiteX357" fmla="*/ 10282770 w 16405572"/>
              <a:gd name="connsiteY357" fmla="*/ 1161149 h 7019747"/>
              <a:gd name="connsiteX358" fmla="*/ 10190604 w 16405572"/>
              <a:gd name="connsiteY358" fmla="*/ 1185805 h 7019747"/>
              <a:gd name="connsiteX359" fmla="*/ 10190604 w 16405572"/>
              <a:gd name="connsiteY359" fmla="*/ 1161149 h 7019747"/>
              <a:gd name="connsiteX360" fmla="*/ 10351872 w 16405572"/>
              <a:gd name="connsiteY360" fmla="*/ 1087274 h 7019747"/>
              <a:gd name="connsiteX361" fmla="*/ 5352281 w 16405572"/>
              <a:gd name="connsiteY361" fmla="*/ 1062646 h 7019747"/>
              <a:gd name="connsiteX362" fmla="*/ 5306212 w 16405572"/>
              <a:gd name="connsiteY362" fmla="*/ 1136525 h 7019747"/>
              <a:gd name="connsiteX363" fmla="*/ 5306212 w 16405572"/>
              <a:gd name="connsiteY363" fmla="*/ 1087274 h 7019747"/>
              <a:gd name="connsiteX364" fmla="*/ 5352281 w 16405572"/>
              <a:gd name="connsiteY364" fmla="*/ 1062646 h 7019747"/>
              <a:gd name="connsiteX365" fmla="*/ 8432382 w 16405572"/>
              <a:gd name="connsiteY365" fmla="*/ 631586 h 7019747"/>
              <a:gd name="connsiteX366" fmla="*/ 8531734 w 16405572"/>
              <a:gd name="connsiteY366" fmla="*/ 643894 h 7019747"/>
              <a:gd name="connsiteX367" fmla="*/ 8739096 w 16405572"/>
              <a:gd name="connsiteY367" fmla="*/ 742425 h 7019747"/>
              <a:gd name="connsiteX368" fmla="*/ 8669994 w 16405572"/>
              <a:gd name="connsiteY368" fmla="*/ 767051 h 7019747"/>
              <a:gd name="connsiteX369" fmla="*/ 8393500 w 16405572"/>
              <a:gd name="connsiteY369" fmla="*/ 865584 h 7019747"/>
              <a:gd name="connsiteX370" fmla="*/ 8232235 w 16405572"/>
              <a:gd name="connsiteY370" fmla="*/ 988741 h 7019747"/>
              <a:gd name="connsiteX371" fmla="*/ 8347434 w 16405572"/>
              <a:gd name="connsiteY371" fmla="*/ 939490 h 7019747"/>
              <a:gd name="connsiteX372" fmla="*/ 8462632 w 16405572"/>
              <a:gd name="connsiteY372" fmla="*/ 890210 h 7019747"/>
              <a:gd name="connsiteX373" fmla="*/ 8370467 w 16405572"/>
              <a:gd name="connsiteY373" fmla="*/ 1062646 h 7019747"/>
              <a:gd name="connsiteX374" fmla="*/ 8278304 w 16405572"/>
              <a:gd name="connsiteY374" fmla="*/ 1185805 h 7019747"/>
              <a:gd name="connsiteX375" fmla="*/ 8508699 w 16405572"/>
              <a:gd name="connsiteY375" fmla="*/ 1062646 h 7019747"/>
              <a:gd name="connsiteX376" fmla="*/ 8946458 w 16405572"/>
              <a:gd name="connsiteY376" fmla="*/ 914864 h 7019747"/>
              <a:gd name="connsiteX377" fmla="*/ 8946458 w 16405572"/>
              <a:gd name="connsiteY377" fmla="*/ 964115 h 7019747"/>
              <a:gd name="connsiteX378" fmla="*/ 8877355 w 16405572"/>
              <a:gd name="connsiteY378" fmla="*/ 1013366 h 7019747"/>
              <a:gd name="connsiteX379" fmla="*/ 8785192 w 16405572"/>
              <a:gd name="connsiteY379" fmla="*/ 1062646 h 7019747"/>
              <a:gd name="connsiteX380" fmla="*/ 8370467 w 16405572"/>
              <a:gd name="connsiteY380" fmla="*/ 1333587 h 7019747"/>
              <a:gd name="connsiteX381" fmla="*/ 8070968 w 16405572"/>
              <a:gd name="connsiteY381" fmla="*/ 1579903 h 7019747"/>
              <a:gd name="connsiteX382" fmla="*/ 8163106 w 16405572"/>
              <a:gd name="connsiteY382" fmla="*/ 1530622 h 7019747"/>
              <a:gd name="connsiteX383" fmla="*/ 8393500 w 16405572"/>
              <a:gd name="connsiteY383" fmla="*/ 1382838 h 7019747"/>
              <a:gd name="connsiteX384" fmla="*/ 8485666 w 16405572"/>
              <a:gd name="connsiteY384" fmla="*/ 1333587 h 7019747"/>
              <a:gd name="connsiteX385" fmla="*/ 8600864 w 16405572"/>
              <a:gd name="connsiteY385" fmla="*/ 1259682 h 7019747"/>
              <a:gd name="connsiteX386" fmla="*/ 8992554 w 16405572"/>
              <a:gd name="connsiteY386" fmla="*/ 1136525 h 7019747"/>
              <a:gd name="connsiteX387" fmla="*/ 8969492 w 16405572"/>
              <a:gd name="connsiteY387" fmla="*/ 1185805 h 7019747"/>
              <a:gd name="connsiteX388" fmla="*/ 8888874 w 16405572"/>
              <a:gd name="connsiteY388" fmla="*/ 1247370 h 7019747"/>
              <a:gd name="connsiteX389" fmla="*/ 8785192 w 16405572"/>
              <a:gd name="connsiteY389" fmla="*/ 1321274 h 7019747"/>
              <a:gd name="connsiteX390" fmla="*/ 8693027 w 16405572"/>
              <a:gd name="connsiteY390" fmla="*/ 1382838 h 7019747"/>
              <a:gd name="connsiteX391" fmla="*/ 8646932 w 16405572"/>
              <a:gd name="connsiteY391" fmla="*/ 1432119 h 7019747"/>
              <a:gd name="connsiteX392" fmla="*/ 8508699 w 16405572"/>
              <a:gd name="connsiteY392" fmla="*/ 1555277 h 7019747"/>
              <a:gd name="connsiteX393" fmla="*/ 8485666 w 16405572"/>
              <a:gd name="connsiteY393" fmla="*/ 1678434 h 7019747"/>
              <a:gd name="connsiteX394" fmla="*/ 8531734 w 16405572"/>
              <a:gd name="connsiteY394" fmla="*/ 1629154 h 7019747"/>
              <a:gd name="connsiteX395" fmla="*/ 8600864 w 16405572"/>
              <a:gd name="connsiteY395" fmla="*/ 1604528 h 7019747"/>
              <a:gd name="connsiteX396" fmla="*/ 8439596 w 16405572"/>
              <a:gd name="connsiteY396" fmla="*/ 1924749 h 7019747"/>
              <a:gd name="connsiteX397" fmla="*/ 8600864 w 16405572"/>
              <a:gd name="connsiteY397" fmla="*/ 1752311 h 7019747"/>
              <a:gd name="connsiteX398" fmla="*/ 8669994 w 16405572"/>
              <a:gd name="connsiteY398" fmla="*/ 1653808 h 7019747"/>
              <a:gd name="connsiteX399" fmla="*/ 8693027 w 16405572"/>
              <a:gd name="connsiteY399" fmla="*/ 1678434 h 7019747"/>
              <a:gd name="connsiteX400" fmla="*/ 8819742 w 16405572"/>
              <a:gd name="connsiteY400" fmla="*/ 1641466 h 7019747"/>
              <a:gd name="connsiteX401" fmla="*/ 9038622 w 16405572"/>
              <a:gd name="connsiteY401" fmla="*/ 1481370 h 7019747"/>
              <a:gd name="connsiteX402" fmla="*/ 9130787 w 16405572"/>
              <a:gd name="connsiteY402" fmla="*/ 1407464 h 7019747"/>
              <a:gd name="connsiteX403" fmla="*/ 9084691 w 16405572"/>
              <a:gd name="connsiteY403" fmla="*/ 1505995 h 7019747"/>
              <a:gd name="connsiteX404" fmla="*/ 9199890 w 16405572"/>
              <a:gd name="connsiteY404" fmla="*/ 1432119 h 7019747"/>
              <a:gd name="connsiteX405" fmla="*/ 9960208 w 16405572"/>
              <a:gd name="connsiteY405" fmla="*/ 890210 h 7019747"/>
              <a:gd name="connsiteX406" fmla="*/ 9983243 w 16405572"/>
              <a:gd name="connsiteY406" fmla="*/ 939490 h 7019747"/>
              <a:gd name="connsiteX407" fmla="*/ 9775880 w 16405572"/>
              <a:gd name="connsiteY407" fmla="*/ 1111899 h 7019747"/>
              <a:gd name="connsiteX408" fmla="*/ 9614614 w 16405572"/>
              <a:gd name="connsiteY408" fmla="*/ 1259682 h 7019747"/>
              <a:gd name="connsiteX409" fmla="*/ 9453320 w 16405572"/>
              <a:gd name="connsiteY409" fmla="*/ 1481370 h 7019747"/>
              <a:gd name="connsiteX410" fmla="*/ 9315088 w 16405572"/>
              <a:gd name="connsiteY410" fmla="*/ 1752311 h 7019747"/>
              <a:gd name="connsiteX411" fmla="*/ 9338122 w 16405572"/>
              <a:gd name="connsiteY411" fmla="*/ 1727685 h 7019747"/>
              <a:gd name="connsiteX412" fmla="*/ 9453320 w 16405572"/>
              <a:gd name="connsiteY412" fmla="*/ 1678434 h 7019747"/>
              <a:gd name="connsiteX413" fmla="*/ 9683744 w 16405572"/>
              <a:gd name="connsiteY413" fmla="*/ 1555277 h 7019747"/>
              <a:gd name="connsiteX414" fmla="*/ 9775880 w 16405572"/>
              <a:gd name="connsiteY414" fmla="*/ 1481370 h 7019747"/>
              <a:gd name="connsiteX415" fmla="*/ 9591579 w 16405572"/>
              <a:gd name="connsiteY415" fmla="*/ 1703059 h 7019747"/>
              <a:gd name="connsiteX416" fmla="*/ 9384218 w 16405572"/>
              <a:gd name="connsiteY416" fmla="*/ 1974000 h 7019747"/>
              <a:gd name="connsiteX417" fmla="*/ 9407251 w 16405572"/>
              <a:gd name="connsiteY417" fmla="*/ 1974000 h 7019747"/>
              <a:gd name="connsiteX418" fmla="*/ 9453320 w 16405572"/>
              <a:gd name="connsiteY418" fmla="*/ 1998624 h 7019747"/>
              <a:gd name="connsiteX419" fmla="*/ 9568546 w 16405572"/>
              <a:gd name="connsiteY419" fmla="*/ 1949375 h 7019747"/>
              <a:gd name="connsiteX420" fmla="*/ 9614614 w 16405572"/>
              <a:gd name="connsiteY420" fmla="*/ 1826216 h 7019747"/>
              <a:gd name="connsiteX421" fmla="*/ 9637648 w 16405572"/>
              <a:gd name="connsiteY421" fmla="*/ 1826216 h 7019747"/>
              <a:gd name="connsiteX422" fmla="*/ 9821976 w 16405572"/>
              <a:gd name="connsiteY422" fmla="*/ 1727685 h 7019747"/>
              <a:gd name="connsiteX423" fmla="*/ 9845010 w 16405572"/>
              <a:gd name="connsiteY423" fmla="*/ 1752311 h 7019747"/>
              <a:gd name="connsiteX424" fmla="*/ 9683744 w 16405572"/>
              <a:gd name="connsiteY424" fmla="*/ 1924749 h 7019747"/>
              <a:gd name="connsiteX425" fmla="*/ 9580051 w 16405572"/>
              <a:gd name="connsiteY425" fmla="*/ 2054052 h 7019747"/>
              <a:gd name="connsiteX426" fmla="*/ 9521019 w 16405572"/>
              <a:gd name="connsiteY426" fmla="*/ 2131506 h 7019747"/>
              <a:gd name="connsiteX427" fmla="*/ 9665403 w 16405572"/>
              <a:gd name="connsiteY427" fmla="*/ 2159769 h 7019747"/>
              <a:gd name="connsiteX428" fmla="*/ 9807504 w 16405572"/>
              <a:gd name="connsiteY428" fmla="*/ 2210406 h 7019747"/>
              <a:gd name="connsiteX429" fmla="*/ 9912516 w 16405572"/>
              <a:gd name="connsiteY429" fmla="*/ 2274251 h 7019747"/>
              <a:gd name="connsiteX430" fmla="*/ 9926668 w 16405572"/>
              <a:gd name="connsiteY430" fmla="*/ 2301837 h 7019747"/>
              <a:gd name="connsiteX431" fmla="*/ 9960208 w 16405572"/>
              <a:gd name="connsiteY431" fmla="*/ 2269565 h 7019747"/>
              <a:gd name="connsiteX432" fmla="*/ 10121475 w 16405572"/>
              <a:gd name="connsiteY432" fmla="*/ 2097157 h 7019747"/>
              <a:gd name="connsiteX433" fmla="*/ 10121475 w 16405572"/>
              <a:gd name="connsiteY433" fmla="*/ 2146438 h 7019747"/>
              <a:gd name="connsiteX434" fmla="*/ 10040856 w 16405572"/>
              <a:gd name="connsiteY434" fmla="*/ 2269565 h 7019747"/>
              <a:gd name="connsiteX435" fmla="*/ 9975654 w 16405572"/>
              <a:gd name="connsiteY435" fmla="*/ 2345605 h 7019747"/>
              <a:gd name="connsiteX436" fmla="*/ 10066966 w 16405572"/>
              <a:gd name="connsiteY436" fmla="*/ 2355712 h 7019747"/>
              <a:gd name="connsiteX437" fmla="*/ 10128740 w 16405572"/>
              <a:gd name="connsiteY437" fmla="*/ 2360122 h 7019747"/>
              <a:gd name="connsiteX438" fmla="*/ 10342918 w 16405572"/>
              <a:gd name="connsiteY438" fmla="*/ 2192798 h 7019747"/>
              <a:gd name="connsiteX439" fmla="*/ 10540604 w 16405572"/>
              <a:gd name="connsiteY439" fmla="*/ 2025474 h 7019747"/>
              <a:gd name="connsiteX440" fmla="*/ 10606507 w 16405572"/>
              <a:gd name="connsiteY440" fmla="*/ 2007866 h 7019747"/>
              <a:gd name="connsiteX441" fmla="*/ 10548840 w 16405572"/>
              <a:gd name="connsiteY441" fmla="*/ 2060692 h 7019747"/>
              <a:gd name="connsiteX442" fmla="*/ 10425291 w 16405572"/>
              <a:gd name="connsiteY442" fmla="*/ 2157560 h 7019747"/>
              <a:gd name="connsiteX443" fmla="*/ 10293486 w 16405572"/>
              <a:gd name="connsiteY443" fmla="*/ 2272058 h 7019747"/>
              <a:gd name="connsiteX444" fmla="*/ 10260542 w 16405572"/>
              <a:gd name="connsiteY444" fmla="*/ 2316085 h 7019747"/>
              <a:gd name="connsiteX445" fmla="*/ 10260544 w 16405572"/>
              <a:gd name="connsiteY445" fmla="*/ 2334853 h 7019747"/>
              <a:gd name="connsiteX446" fmla="*/ 10343595 w 16405572"/>
              <a:gd name="connsiteY446" fmla="*/ 2257277 h 7019747"/>
              <a:gd name="connsiteX447" fmla="*/ 10467068 w 16405572"/>
              <a:gd name="connsiteY447" fmla="*/ 2146438 h 7019747"/>
              <a:gd name="connsiteX448" fmla="*/ 10674432 w 16405572"/>
              <a:gd name="connsiteY448" fmla="*/ 1949375 h 7019747"/>
              <a:gd name="connsiteX449" fmla="*/ 10904828 w 16405572"/>
              <a:gd name="connsiteY449" fmla="*/ 1703059 h 7019747"/>
              <a:gd name="connsiteX450" fmla="*/ 11123707 w 16405572"/>
              <a:gd name="connsiteY450" fmla="*/ 1505995 h 7019747"/>
              <a:gd name="connsiteX451" fmla="*/ 11204355 w 16405572"/>
              <a:gd name="connsiteY451" fmla="*/ 1456744 h 7019747"/>
              <a:gd name="connsiteX452" fmla="*/ 10950896 w 16405572"/>
              <a:gd name="connsiteY452" fmla="*/ 1752311 h 7019747"/>
              <a:gd name="connsiteX453" fmla="*/ 10697466 w 16405572"/>
              <a:gd name="connsiteY453" fmla="*/ 2023280 h 7019747"/>
              <a:gd name="connsiteX454" fmla="*/ 10648507 w 16405572"/>
              <a:gd name="connsiteY454" fmla="*/ 2097154 h 7019747"/>
              <a:gd name="connsiteX455" fmla="*/ 10619046 w 16405572"/>
              <a:gd name="connsiteY455" fmla="*/ 2132726 h 7019747"/>
              <a:gd name="connsiteX456" fmla="*/ 10637400 w 16405572"/>
              <a:gd name="connsiteY456" fmla="*/ 2120139 h 7019747"/>
              <a:gd name="connsiteX457" fmla="*/ 10763018 w 16405572"/>
              <a:gd name="connsiteY457" fmla="*/ 2034278 h 7019747"/>
              <a:gd name="connsiteX458" fmla="*/ 10853626 w 16405572"/>
              <a:gd name="connsiteY458" fmla="*/ 2007866 h 7019747"/>
              <a:gd name="connsiteX459" fmla="*/ 10721820 w 16405572"/>
              <a:gd name="connsiteY459" fmla="*/ 2148755 h 7019747"/>
              <a:gd name="connsiteX460" fmla="*/ 10590036 w 16405572"/>
              <a:gd name="connsiteY460" fmla="*/ 2254427 h 7019747"/>
              <a:gd name="connsiteX461" fmla="*/ 10664708 w 16405572"/>
              <a:gd name="connsiteY461" fmla="*/ 2209778 h 7019747"/>
              <a:gd name="connsiteX462" fmla="*/ 10708987 w 16405572"/>
              <a:gd name="connsiteY462" fmla="*/ 2164889 h 7019747"/>
              <a:gd name="connsiteX463" fmla="*/ 10789630 w 16405572"/>
              <a:gd name="connsiteY463" fmla="*/ 2097157 h 7019747"/>
              <a:gd name="connsiteX464" fmla="*/ 11020027 w 16405572"/>
              <a:gd name="connsiteY464" fmla="*/ 1924749 h 7019747"/>
              <a:gd name="connsiteX465" fmla="*/ 11711216 w 16405572"/>
              <a:gd name="connsiteY465" fmla="*/ 1395152 h 7019747"/>
              <a:gd name="connsiteX466" fmla="*/ 12241139 w 16405572"/>
              <a:gd name="connsiteY466" fmla="*/ 1136525 h 7019747"/>
              <a:gd name="connsiteX467" fmla="*/ 12287206 w 16405572"/>
              <a:gd name="connsiteY467" fmla="*/ 1161149 h 7019747"/>
              <a:gd name="connsiteX468" fmla="*/ 12102906 w 16405572"/>
              <a:gd name="connsiteY468" fmla="*/ 1259682 h 7019747"/>
              <a:gd name="connsiteX469" fmla="*/ 11411690 w 16405572"/>
              <a:gd name="connsiteY469" fmla="*/ 1826216 h 7019747"/>
              <a:gd name="connsiteX470" fmla="*/ 11279219 w 16405572"/>
              <a:gd name="connsiteY470" fmla="*/ 1961687 h 7019747"/>
              <a:gd name="connsiteX471" fmla="*/ 11273826 w 16405572"/>
              <a:gd name="connsiteY471" fmla="*/ 1969579 h 7019747"/>
              <a:gd name="connsiteX472" fmla="*/ 11298432 w 16405572"/>
              <a:gd name="connsiteY472" fmla="*/ 1972627 h 7019747"/>
              <a:gd name="connsiteX473" fmla="*/ 11330770 w 16405572"/>
              <a:gd name="connsiteY473" fmla="*/ 1980645 h 7019747"/>
              <a:gd name="connsiteX474" fmla="*/ 11337552 w 16405572"/>
              <a:gd name="connsiteY474" fmla="*/ 1977083 h 7019747"/>
              <a:gd name="connsiteX475" fmla="*/ 11538432 w 16405572"/>
              <a:gd name="connsiteY475" fmla="*/ 1801591 h 7019747"/>
              <a:gd name="connsiteX476" fmla="*/ 11803379 w 16405572"/>
              <a:gd name="connsiteY476" fmla="*/ 1629154 h 7019747"/>
              <a:gd name="connsiteX477" fmla="*/ 11826414 w 16405572"/>
              <a:gd name="connsiteY477" fmla="*/ 1653808 h 7019747"/>
              <a:gd name="connsiteX478" fmla="*/ 11803379 w 16405572"/>
              <a:gd name="connsiteY478" fmla="*/ 1703059 h 7019747"/>
              <a:gd name="connsiteX479" fmla="*/ 11987708 w 16405572"/>
              <a:gd name="connsiteY479" fmla="*/ 1629154 h 7019747"/>
              <a:gd name="connsiteX480" fmla="*/ 12195043 w 16405572"/>
              <a:gd name="connsiteY480" fmla="*/ 1530622 h 7019747"/>
              <a:gd name="connsiteX481" fmla="*/ 11469306 w 16405572"/>
              <a:gd name="connsiteY481" fmla="*/ 2140259 h 7019747"/>
              <a:gd name="connsiteX482" fmla="*/ 11430848 w 16405572"/>
              <a:gd name="connsiteY482" fmla="*/ 2178159 h 7019747"/>
              <a:gd name="connsiteX483" fmla="*/ 11492018 w 16405572"/>
              <a:gd name="connsiteY483" fmla="*/ 2148769 h 7019747"/>
              <a:gd name="connsiteX484" fmla="*/ 11594982 w 16405572"/>
              <a:gd name="connsiteY484" fmla="*/ 2166384 h 7019747"/>
              <a:gd name="connsiteX485" fmla="*/ 11594982 w 16405572"/>
              <a:gd name="connsiteY485" fmla="*/ 2191645 h 7019747"/>
              <a:gd name="connsiteX486" fmla="*/ 11619051 w 16405572"/>
              <a:gd name="connsiteY486" fmla="*/ 2171064 h 7019747"/>
              <a:gd name="connsiteX487" fmla="*/ 11805139 w 16405572"/>
              <a:gd name="connsiteY487" fmla="*/ 2011907 h 7019747"/>
              <a:gd name="connsiteX488" fmla="*/ 11653630 w 16405572"/>
              <a:gd name="connsiteY488" fmla="*/ 2164891 h 7019747"/>
              <a:gd name="connsiteX489" fmla="*/ 11503852 w 16405572"/>
              <a:gd name="connsiteY489" fmla="*/ 2269565 h 7019747"/>
              <a:gd name="connsiteX490" fmla="*/ 11536440 w 16405572"/>
              <a:gd name="connsiteY490" fmla="*/ 2241701 h 7019747"/>
              <a:gd name="connsiteX491" fmla="*/ 11479667 w 16405572"/>
              <a:gd name="connsiteY491" fmla="*/ 2272058 h 7019747"/>
              <a:gd name="connsiteX492" fmla="*/ 11281971 w 16405572"/>
              <a:gd name="connsiteY492" fmla="*/ 2394243 h 7019747"/>
              <a:gd name="connsiteX493" fmla="*/ 11230891 w 16405572"/>
              <a:gd name="connsiteY493" fmla="*/ 2431214 h 7019747"/>
              <a:gd name="connsiteX494" fmla="*/ 11227388 w 16405572"/>
              <a:gd name="connsiteY494" fmla="*/ 2442003 h 7019747"/>
              <a:gd name="connsiteX495" fmla="*/ 11233144 w 16405572"/>
              <a:gd name="connsiteY495" fmla="*/ 2472797 h 7019747"/>
              <a:gd name="connsiteX496" fmla="*/ 11236538 w 16405572"/>
              <a:gd name="connsiteY496" fmla="*/ 2481266 h 7019747"/>
              <a:gd name="connsiteX497" fmla="*/ 11265490 w 16405572"/>
              <a:gd name="connsiteY497" fmla="*/ 2465794 h 7019747"/>
              <a:gd name="connsiteX498" fmla="*/ 11347864 w 16405572"/>
              <a:gd name="connsiteY498" fmla="*/ 2412948 h 7019747"/>
              <a:gd name="connsiteX499" fmla="*/ 11627942 w 16405572"/>
              <a:gd name="connsiteY499" fmla="*/ 2324883 h 7019747"/>
              <a:gd name="connsiteX500" fmla="*/ 11611452 w 16405572"/>
              <a:gd name="connsiteY500" fmla="*/ 2360122 h 7019747"/>
              <a:gd name="connsiteX501" fmla="*/ 11553804 w 16405572"/>
              <a:gd name="connsiteY501" fmla="*/ 2404143 h 7019747"/>
              <a:gd name="connsiteX502" fmla="*/ 11479667 w 16405572"/>
              <a:gd name="connsiteY502" fmla="*/ 2456991 h 7019747"/>
              <a:gd name="connsiteX503" fmla="*/ 11413764 w 16405572"/>
              <a:gd name="connsiteY503" fmla="*/ 2501011 h 7019747"/>
              <a:gd name="connsiteX504" fmla="*/ 11400426 w 16405572"/>
              <a:gd name="connsiteY504" fmla="*/ 2515273 h 7019747"/>
              <a:gd name="connsiteX505" fmla="*/ 11405224 w 16405572"/>
              <a:gd name="connsiteY505" fmla="*/ 2511272 h 7019747"/>
              <a:gd name="connsiteX506" fmla="*/ 11434750 w 16405572"/>
              <a:gd name="connsiteY506" fmla="*/ 2491254 h 7019747"/>
              <a:gd name="connsiteX507" fmla="*/ 11457786 w 16405572"/>
              <a:gd name="connsiteY507" fmla="*/ 2589786 h 7019747"/>
              <a:gd name="connsiteX508" fmla="*/ 11388656 w 16405572"/>
              <a:gd name="connsiteY508" fmla="*/ 2663693 h 7019747"/>
              <a:gd name="connsiteX509" fmla="*/ 11339710 w 16405572"/>
              <a:gd name="connsiteY509" fmla="*/ 2697541 h 7019747"/>
              <a:gd name="connsiteX510" fmla="*/ 11308504 w 16405572"/>
              <a:gd name="connsiteY510" fmla="*/ 2727382 h 7019747"/>
              <a:gd name="connsiteX511" fmla="*/ 11297416 w 16405572"/>
              <a:gd name="connsiteY511" fmla="*/ 2746496 h 7019747"/>
              <a:gd name="connsiteX512" fmla="*/ 11261379 w 16405572"/>
              <a:gd name="connsiteY512" fmla="*/ 2813646 h 7019747"/>
              <a:gd name="connsiteX513" fmla="*/ 11250827 w 16405572"/>
              <a:gd name="connsiteY513" fmla="*/ 2836747 h 7019747"/>
              <a:gd name="connsiteX514" fmla="*/ 11261947 w 16405572"/>
              <a:gd name="connsiteY514" fmla="*/ 2854574 h 7019747"/>
              <a:gd name="connsiteX515" fmla="*/ 11250422 w 16405572"/>
              <a:gd name="connsiteY515" fmla="*/ 2860726 h 7019747"/>
              <a:gd name="connsiteX516" fmla="*/ 11239874 w 16405572"/>
              <a:gd name="connsiteY516" fmla="*/ 2860726 h 7019747"/>
              <a:gd name="connsiteX517" fmla="*/ 11239756 w 16405572"/>
              <a:gd name="connsiteY517" fmla="*/ 2860982 h 7019747"/>
              <a:gd name="connsiteX518" fmla="*/ 11232548 w 16405572"/>
              <a:gd name="connsiteY518" fmla="*/ 2888506 h 7019747"/>
              <a:gd name="connsiteX519" fmla="*/ 11347864 w 16405572"/>
              <a:gd name="connsiteY519" fmla="*/ 2765203 h 7019747"/>
              <a:gd name="connsiteX520" fmla="*/ 11397294 w 16405572"/>
              <a:gd name="connsiteY520" fmla="*/ 2694770 h 7019747"/>
              <a:gd name="connsiteX521" fmla="*/ 11413764 w 16405572"/>
              <a:gd name="connsiteY521" fmla="*/ 2712378 h 7019747"/>
              <a:gd name="connsiteX522" fmla="*/ 11504374 w 16405572"/>
              <a:gd name="connsiteY522" fmla="*/ 2685944 h 7019747"/>
              <a:gd name="connsiteX523" fmla="*/ 11660884 w 16405572"/>
              <a:gd name="connsiteY523" fmla="*/ 2571467 h 7019747"/>
              <a:gd name="connsiteX524" fmla="*/ 11726787 w 16405572"/>
              <a:gd name="connsiteY524" fmla="*/ 2518621 h 7019747"/>
              <a:gd name="connsiteX525" fmla="*/ 11693826 w 16405572"/>
              <a:gd name="connsiteY525" fmla="*/ 2589075 h 7019747"/>
              <a:gd name="connsiteX526" fmla="*/ 11776198 w 16405572"/>
              <a:gd name="connsiteY526" fmla="*/ 2536250 h 7019747"/>
              <a:gd name="connsiteX527" fmla="*/ 12319867 w 16405572"/>
              <a:gd name="connsiteY527" fmla="*/ 2148755 h 7019747"/>
              <a:gd name="connsiteX528" fmla="*/ 12336339 w 16405572"/>
              <a:gd name="connsiteY528" fmla="*/ 2183994 h 7019747"/>
              <a:gd name="connsiteX529" fmla="*/ 12188064 w 16405572"/>
              <a:gd name="connsiteY529" fmla="*/ 2307275 h 7019747"/>
              <a:gd name="connsiteX530" fmla="*/ 12072748 w 16405572"/>
              <a:gd name="connsiteY530" fmla="*/ 2412948 h 7019747"/>
              <a:gd name="connsiteX531" fmla="*/ 12007874 w 16405572"/>
              <a:gd name="connsiteY531" fmla="*/ 2508725 h 7019747"/>
              <a:gd name="connsiteX532" fmla="*/ 11986194 w 16405572"/>
              <a:gd name="connsiteY532" fmla="*/ 2535682 h 7019747"/>
              <a:gd name="connsiteX533" fmla="*/ 11987708 w 16405572"/>
              <a:gd name="connsiteY533" fmla="*/ 2540534 h 7019747"/>
              <a:gd name="connsiteX534" fmla="*/ 11964646 w 16405572"/>
              <a:gd name="connsiteY534" fmla="*/ 2565160 h 7019747"/>
              <a:gd name="connsiteX535" fmla="*/ 11962968 w 16405572"/>
              <a:gd name="connsiteY535" fmla="*/ 2564562 h 7019747"/>
              <a:gd name="connsiteX536" fmla="*/ 11957414 w 16405572"/>
              <a:gd name="connsiteY536" fmla="*/ 2571467 h 7019747"/>
              <a:gd name="connsiteX537" fmla="*/ 11858571 w 16405572"/>
              <a:gd name="connsiteY537" fmla="*/ 2765203 h 7019747"/>
              <a:gd name="connsiteX538" fmla="*/ 11875042 w 16405572"/>
              <a:gd name="connsiteY538" fmla="*/ 2747595 h 7019747"/>
              <a:gd name="connsiteX539" fmla="*/ 11957414 w 16405572"/>
              <a:gd name="connsiteY539" fmla="*/ 2712378 h 7019747"/>
              <a:gd name="connsiteX540" fmla="*/ 12122180 w 16405572"/>
              <a:gd name="connsiteY540" fmla="*/ 2624314 h 7019747"/>
              <a:gd name="connsiteX541" fmla="*/ 12188064 w 16405572"/>
              <a:gd name="connsiteY541" fmla="*/ 2571467 h 7019747"/>
              <a:gd name="connsiteX542" fmla="*/ 12056278 w 16405572"/>
              <a:gd name="connsiteY542" fmla="*/ 2729987 h 7019747"/>
              <a:gd name="connsiteX543" fmla="*/ 11908003 w 16405572"/>
              <a:gd name="connsiteY543" fmla="*/ 2923723 h 7019747"/>
              <a:gd name="connsiteX544" fmla="*/ 11924474 w 16405572"/>
              <a:gd name="connsiteY544" fmla="*/ 2923723 h 7019747"/>
              <a:gd name="connsiteX545" fmla="*/ 11957414 w 16405572"/>
              <a:gd name="connsiteY545" fmla="*/ 2941331 h 7019747"/>
              <a:gd name="connsiteX546" fmla="*/ 12039808 w 16405572"/>
              <a:gd name="connsiteY546" fmla="*/ 2906115 h 7019747"/>
              <a:gd name="connsiteX547" fmla="*/ 12072748 w 16405572"/>
              <a:gd name="connsiteY547" fmla="*/ 2818051 h 7019747"/>
              <a:gd name="connsiteX548" fmla="*/ 12089219 w 16405572"/>
              <a:gd name="connsiteY548" fmla="*/ 2818051 h 7019747"/>
              <a:gd name="connsiteX549" fmla="*/ 12103636 w 16405572"/>
              <a:gd name="connsiteY549" fmla="*/ 2820253 h 7019747"/>
              <a:gd name="connsiteX550" fmla="*/ 12108460 w 16405572"/>
              <a:gd name="connsiteY550" fmla="*/ 2818269 h 7019747"/>
              <a:gd name="connsiteX551" fmla="*/ 12108660 w 16405572"/>
              <a:gd name="connsiteY551" fmla="*/ 2817627 h 7019747"/>
              <a:gd name="connsiteX552" fmla="*/ 12118802 w 16405572"/>
              <a:gd name="connsiteY552" fmla="*/ 2814018 h 7019747"/>
              <a:gd name="connsiteX553" fmla="*/ 12130408 w 16405572"/>
              <a:gd name="connsiteY553" fmla="*/ 2809243 h 7019747"/>
              <a:gd name="connsiteX554" fmla="*/ 12221024 w 16405572"/>
              <a:gd name="connsiteY554" fmla="*/ 2747595 h 7019747"/>
              <a:gd name="connsiteX555" fmla="*/ 12237494 w 16405572"/>
              <a:gd name="connsiteY555" fmla="*/ 2765203 h 7019747"/>
              <a:gd name="connsiteX556" fmla="*/ 12122180 w 16405572"/>
              <a:gd name="connsiteY556" fmla="*/ 2888506 h 7019747"/>
              <a:gd name="connsiteX557" fmla="*/ 12048035 w 16405572"/>
              <a:gd name="connsiteY557" fmla="*/ 2980965 h 7019747"/>
              <a:gd name="connsiteX558" fmla="*/ 12024652 w 16405572"/>
              <a:gd name="connsiteY558" fmla="*/ 3011645 h 7019747"/>
              <a:gd name="connsiteX559" fmla="*/ 12033776 w 16405572"/>
              <a:gd name="connsiteY559" fmla="*/ 3008509 h 7019747"/>
              <a:gd name="connsiteX560" fmla="*/ 12125940 w 16405572"/>
              <a:gd name="connsiteY560" fmla="*/ 3008509 h 7019747"/>
              <a:gd name="connsiteX561" fmla="*/ 12073096 w 16405572"/>
              <a:gd name="connsiteY561" fmla="*/ 3065005 h 7019747"/>
              <a:gd name="connsiteX562" fmla="*/ 12089219 w 16405572"/>
              <a:gd name="connsiteY562" fmla="*/ 3082243 h 7019747"/>
              <a:gd name="connsiteX563" fmla="*/ 12072748 w 16405572"/>
              <a:gd name="connsiteY563" fmla="*/ 3099851 h 7019747"/>
              <a:gd name="connsiteX564" fmla="*/ 12056626 w 16405572"/>
              <a:gd name="connsiteY564" fmla="*/ 3082614 h 7019747"/>
              <a:gd name="connsiteX565" fmla="*/ 12010742 w 16405572"/>
              <a:gd name="connsiteY565" fmla="*/ 3131667 h 7019747"/>
              <a:gd name="connsiteX566" fmla="*/ 11969692 w 16405572"/>
              <a:gd name="connsiteY566" fmla="*/ 3167851 h 7019747"/>
              <a:gd name="connsiteX567" fmla="*/ 11961088 w 16405572"/>
              <a:gd name="connsiteY567" fmla="*/ 3177294 h 7019747"/>
              <a:gd name="connsiteX568" fmla="*/ 12006846 w 16405572"/>
              <a:gd name="connsiteY568" fmla="*/ 3170307 h 7019747"/>
              <a:gd name="connsiteX569" fmla="*/ 11957414 w 16405572"/>
              <a:gd name="connsiteY569" fmla="*/ 3223154 h 7019747"/>
              <a:gd name="connsiteX570" fmla="*/ 11891532 w 16405572"/>
              <a:gd name="connsiteY570" fmla="*/ 3328827 h 7019747"/>
              <a:gd name="connsiteX571" fmla="*/ 11875042 w 16405572"/>
              <a:gd name="connsiteY571" fmla="*/ 3364043 h 7019747"/>
              <a:gd name="connsiteX572" fmla="*/ 11940944 w 16405572"/>
              <a:gd name="connsiteY572" fmla="*/ 3311218 h 7019747"/>
              <a:gd name="connsiteX573" fmla="*/ 12015086 w 16405572"/>
              <a:gd name="connsiteY573" fmla="*/ 3245170 h 7019747"/>
              <a:gd name="connsiteX574" fmla="*/ 12056811 w 16405572"/>
              <a:gd name="connsiteY574" fmla="*/ 3229238 h 7019747"/>
              <a:gd name="connsiteX575" fmla="*/ 12056811 w 16405572"/>
              <a:gd name="connsiteY575" fmla="*/ 3211730 h 7019747"/>
              <a:gd name="connsiteX576" fmla="*/ 12102906 w 16405572"/>
              <a:gd name="connsiteY576" fmla="*/ 3156322 h 7019747"/>
              <a:gd name="connsiteX577" fmla="*/ 12122180 w 16405572"/>
              <a:gd name="connsiteY577" fmla="*/ 3135702 h 7019747"/>
              <a:gd name="connsiteX578" fmla="*/ 12122180 w 16405572"/>
              <a:gd name="connsiteY578" fmla="*/ 3135069 h 7019747"/>
              <a:gd name="connsiteX579" fmla="*/ 12123246 w 16405572"/>
              <a:gd name="connsiteY579" fmla="*/ 3134563 h 7019747"/>
              <a:gd name="connsiteX580" fmla="*/ 12148974 w 16405572"/>
              <a:gd name="connsiteY580" fmla="*/ 3107042 h 7019747"/>
              <a:gd name="connsiteX581" fmla="*/ 12131206 w 16405572"/>
              <a:gd name="connsiteY581" fmla="*/ 3130784 h 7019747"/>
              <a:gd name="connsiteX582" fmla="*/ 12140706 w 16405572"/>
              <a:gd name="connsiteY582" fmla="*/ 3126275 h 7019747"/>
              <a:gd name="connsiteX583" fmla="*/ 12163356 w 16405572"/>
              <a:gd name="connsiteY583" fmla="*/ 3135069 h 7019747"/>
              <a:gd name="connsiteX584" fmla="*/ 12155122 w 16405572"/>
              <a:gd name="connsiteY584" fmla="*/ 3152698 h 7019747"/>
              <a:gd name="connsiteX585" fmla="*/ 12122180 w 16405572"/>
              <a:gd name="connsiteY585" fmla="*/ 3152698 h 7019747"/>
              <a:gd name="connsiteX586" fmla="*/ 12122180 w 16405572"/>
              <a:gd name="connsiteY586" fmla="*/ 3142845 h 7019747"/>
              <a:gd name="connsiteX587" fmla="*/ 12057816 w 16405572"/>
              <a:gd name="connsiteY587" fmla="*/ 3228854 h 7019747"/>
              <a:gd name="connsiteX588" fmla="*/ 12072748 w 16405572"/>
              <a:gd name="connsiteY588" fmla="*/ 3223154 h 7019747"/>
              <a:gd name="connsiteX589" fmla="*/ 12105690 w 16405572"/>
              <a:gd name="connsiteY589" fmla="*/ 3275979 h 7019747"/>
              <a:gd name="connsiteX590" fmla="*/ 12039808 w 16405572"/>
              <a:gd name="connsiteY590" fmla="*/ 3346435 h 7019747"/>
              <a:gd name="connsiteX591" fmla="*/ 11957414 w 16405572"/>
              <a:gd name="connsiteY591" fmla="*/ 3469717 h 7019747"/>
              <a:gd name="connsiteX592" fmla="*/ 12072748 w 16405572"/>
              <a:gd name="connsiteY592" fmla="*/ 3372848 h 7019747"/>
              <a:gd name="connsiteX593" fmla="*/ 12192026 w 16405572"/>
              <a:gd name="connsiteY593" fmla="*/ 3258080 h 7019747"/>
              <a:gd name="connsiteX594" fmla="*/ 12264172 w 16405572"/>
              <a:gd name="connsiteY594" fmla="*/ 3180947 h 7019747"/>
              <a:gd name="connsiteX595" fmla="*/ 12339048 w 16405572"/>
              <a:gd name="connsiteY595" fmla="*/ 3113205 h 7019747"/>
              <a:gd name="connsiteX596" fmla="*/ 12341208 w 16405572"/>
              <a:gd name="connsiteY596" fmla="*/ 3112253 h 7019747"/>
              <a:gd name="connsiteX597" fmla="*/ 12435180 w 16405572"/>
              <a:gd name="connsiteY597" fmla="*/ 3011787 h 7019747"/>
              <a:gd name="connsiteX598" fmla="*/ 12435180 w 16405572"/>
              <a:gd name="connsiteY598" fmla="*/ 3047026 h 7019747"/>
              <a:gd name="connsiteX599" fmla="*/ 12402307 w 16405572"/>
              <a:gd name="connsiteY599" fmla="*/ 3097234 h 7019747"/>
              <a:gd name="connsiteX600" fmla="*/ 12408174 w 16405572"/>
              <a:gd name="connsiteY600" fmla="*/ 3094725 h 7019747"/>
              <a:gd name="connsiteX601" fmla="*/ 12448500 w 16405572"/>
              <a:gd name="connsiteY601" fmla="*/ 3057790 h 7019747"/>
              <a:gd name="connsiteX602" fmla="*/ 12517603 w 16405572"/>
              <a:gd name="connsiteY602" fmla="*/ 3008509 h 7019747"/>
              <a:gd name="connsiteX603" fmla="*/ 12356338 w 16405572"/>
              <a:gd name="connsiteY603" fmla="*/ 3180947 h 7019747"/>
              <a:gd name="connsiteX604" fmla="*/ 12298315 w 16405572"/>
              <a:gd name="connsiteY604" fmla="*/ 3227459 h 7019747"/>
              <a:gd name="connsiteX605" fmla="*/ 12286907 w 16405572"/>
              <a:gd name="connsiteY605" fmla="*/ 3240763 h 7019747"/>
              <a:gd name="connsiteX606" fmla="*/ 12122180 w 16405572"/>
              <a:gd name="connsiteY606" fmla="*/ 3522563 h 7019747"/>
              <a:gd name="connsiteX607" fmla="*/ 12204554 w 16405572"/>
              <a:gd name="connsiteY607" fmla="*/ 3452107 h 7019747"/>
              <a:gd name="connsiteX608" fmla="*/ 12286907 w 16405572"/>
              <a:gd name="connsiteY608" fmla="*/ 3416891 h 7019747"/>
              <a:gd name="connsiteX609" fmla="*/ 12319867 w 16405572"/>
              <a:gd name="connsiteY609" fmla="*/ 3452107 h 7019747"/>
              <a:gd name="connsiteX610" fmla="*/ 12336339 w 16405572"/>
              <a:gd name="connsiteY610" fmla="*/ 3434499 h 7019747"/>
              <a:gd name="connsiteX611" fmla="*/ 12682300 w 16405572"/>
              <a:gd name="connsiteY611" fmla="*/ 3047026 h 7019747"/>
              <a:gd name="connsiteX612" fmla="*/ 12830576 w 16405572"/>
              <a:gd name="connsiteY612" fmla="*/ 2906115 h 7019747"/>
              <a:gd name="connsiteX613" fmla="*/ 12995322 w 16405572"/>
              <a:gd name="connsiteY613" fmla="*/ 2729987 h 7019747"/>
              <a:gd name="connsiteX614" fmla="*/ 13151832 w 16405572"/>
              <a:gd name="connsiteY614" fmla="*/ 2589075 h 7019747"/>
              <a:gd name="connsiteX615" fmla="*/ 13209499 w 16405572"/>
              <a:gd name="connsiteY615" fmla="*/ 2553858 h 7019747"/>
              <a:gd name="connsiteX616" fmla="*/ 13028262 w 16405572"/>
              <a:gd name="connsiteY616" fmla="*/ 2765203 h 7019747"/>
              <a:gd name="connsiteX617" fmla="*/ 12847046 w 16405572"/>
              <a:gd name="connsiteY617" fmla="*/ 2958962 h 7019747"/>
              <a:gd name="connsiteX618" fmla="*/ 12707026 w 16405572"/>
              <a:gd name="connsiteY618" fmla="*/ 3135069 h 7019747"/>
              <a:gd name="connsiteX619" fmla="*/ 12566986 w 16405572"/>
              <a:gd name="connsiteY619" fmla="*/ 3311218 h 7019747"/>
              <a:gd name="connsiteX620" fmla="*/ 12649360 w 16405572"/>
              <a:gd name="connsiteY620" fmla="*/ 3258371 h 7019747"/>
              <a:gd name="connsiteX621" fmla="*/ 12715260 w 16405572"/>
              <a:gd name="connsiteY621" fmla="*/ 3205525 h 7019747"/>
              <a:gd name="connsiteX622" fmla="*/ 12912948 w 16405572"/>
              <a:gd name="connsiteY622" fmla="*/ 3011787 h 7019747"/>
              <a:gd name="connsiteX623" fmla="*/ 13077694 w 16405572"/>
              <a:gd name="connsiteY623" fmla="*/ 2888506 h 7019747"/>
              <a:gd name="connsiteX624" fmla="*/ 13571931 w 16405572"/>
              <a:gd name="connsiteY624" fmla="*/ 2509816 h 7019747"/>
              <a:gd name="connsiteX625" fmla="*/ 13950854 w 16405572"/>
              <a:gd name="connsiteY625" fmla="*/ 2324883 h 7019747"/>
              <a:gd name="connsiteX626" fmla="*/ 13983796 w 16405572"/>
              <a:gd name="connsiteY626" fmla="*/ 2342491 h 7019747"/>
              <a:gd name="connsiteX627" fmla="*/ 13852011 w 16405572"/>
              <a:gd name="connsiteY627" fmla="*/ 2412948 h 7019747"/>
              <a:gd name="connsiteX628" fmla="*/ 13357754 w 16405572"/>
              <a:gd name="connsiteY628" fmla="*/ 2818051 h 7019747"/>
              <a:gd name="connsiteX629" fmla="*/ 13242440 w 16405572"/>
              <a:gd name="connsiteY629" fmla="*/ 2958962 h 7019747"/>
              <a:gd name="connsiteX630" fmla="*/ 13275402 w 16405572"/>
              <a:gd name="connsiteY630" fmla="*/ 2941331 h 7019747"/>
              <a:gd name="connsiteX631" fmla="*/ 13448382 w 16405572"/>
              <a:gd name="connsiteY631" fmla="*/ 2800442 h 7019747"/>
              <a:gd name="connsiteX632" fmla="*/ 13637834 w 16405572"/>
              <a:gd name="connsiteY632" fmla="*/ 2677139 h 7019747"/>
              <a:gd name="connsiteX633" fmla="*/ 13654304 w 16405572"/>
              <a:gd name="connsiteY633" fmla="*/ 2694770 h 7019747"/>
              <a:gd name="connsiteX634" fmla="*/ 13637834 w 16405572"/>
              <a:gd name="connsiteY634" fmla="*/ 2729987 h 7019747"/>
              <a:gd name="connsiteX635" fmla="*/ 13769638 w 16405572"/>
              <a:gd name="connsiteY635" fmla="*/ 2677139 h 7019747"/>
              <a:gd name="connsiteX636" fmla="*/ 13917894 w 16405572"/>
              <a:gd name="connsiteY636" fmla="*/ 2606685 h 7019747"/>
              <a:gd name="connsiteX637" fmla="*/ 13225970 w 16405572"/>
              <a:gd name="connsiteY637" fmla="*/ 3258371 h 7019747"/>
              <a:gd name="connsiteX638" fmla="*/ 13240868 w 16405572"/>
              <a:gd name="connsiteY638" fmla="*/ 3306176 h 7019747"/>
              <a:gd name="connsiteX639" fmla="*/ 13209499 w 16405572"/>
              <a:gd name="connsiteY639" fmla="*/ 3293589 h 7019747"/>
              <a:gd name="connsiteX640" fmla="*/ 13094164 w 16405572"/>
              <a:gd name="connsiteY640" fmla="*/ 3346435 h 7019747"/>
              <a:gd name="connsiteX641" fmla="*/ 13028262 w 16405572"/>
              <a:gd name="connsiteY641" fmla="*/ 3452107 h 7019747"/>
              <a:gd name="connsiteX642" fmla="*/ 13077694 w 16405572"/>
              <a:gd name="connsiteY642" fmla="*/ 3434499 h 7019747"/>
              <a:gd name="connsiteX643" fmla="*/ 13127126 w 16405572"/>
              <a:gd name="connsiteY643" fmla="*/ 3399261 h 7019747"/>
              <a:gd name="connsiteX644" fmla="*/ 13011792 w 16405572"/>
              <a:gd name="connsiteY644" fmla="*/ 3540171 h 7019747"/>
              <a:gd name="connsiteX645" fmla="*/ 12880006 w 16405572"/>
              <a:gd name="connsiteY645" fmla="*/ 3645845 h 7019747"/>
              <a:gd name="connsiteX646" fmla="*/ 12929419 w 16405572"/>
              <a:gd name="connsiteY646" fmla="*/ 3593019 h 7019747"/>
              <a:gd name="connsiteX647" fmla="*/ 12962380 w 16405572"/>
              <a:gd name="connsiteY647" fmla="*/ 3487346 h 7019747"/>
              <a:gd name="connsiteX648" fmla="*/ 12929419 w 16405572"/>
              <a:gd name="connsiteY648" fmla="*/ 3522563 h 7019747"/>
              <a:gd name="connsiteX649" fmla="*/ 12847046 w 16405572"/>
              <a:gd name="connsiteY649" fmla="*/ 3610627 h 7019747"/>
              <a:gd name="connsiteX650" fmla="*/ 12781163 w 16405572"/>
              <a:gd name="connsiteY650" fmla="*/ 3751517 h 7019747"/>
              <a:gd name="connsiteX651" fmla="*/ 12779074 w 16405572"/>
              <a:gd name="connsiteY651" fmla="*/ 3774970 h 7019747"/>
              <a:gd name="connsiteX652" fmla="*/ 12788328 w 16405572"/>
              <a:gd name="connsiteY652" fmla="*/ 3778261 h 7019747"/>
              <a:gd name="connsiteX653" fmla="*/ 12794096 w 16405572"/>
              <a:gd name="connsiteY653" fmla="*/ 3796734 h 7019747"/>
              <a:gd name="connsiteX654" fmla="*/ 12777134 w 16405572"/>
              <a:gd name="connsiteY654" fmla="*/ 3796734 h 7019747"/>
              <a:gd name="connsiteX655" fmla="*/ 12777043 w 16405572"/>
              <a:gd name="connsiteY655" fmla="*/ 3797755 h 7019747"/>
              <a:gd name="connsiteX656" fmla="*/ 12715260 w 16405572"/>
              <a:gd name="connsiteY656" fmla="*/ 3857211 h 7019747"/>
              <a:gd name="connsiteX657" fmla="*/ 12698790 w 16405572"/>
              <a:gd name="connsiteY657" fmla="*/ 3857211 h 7019747"/>
              <a:gd name="connsiteX658" fmla="*/ 12698790 w 16405572"/>
              <a:gd name="connsiteY658" fmla="*/ 3918842 h 7019747"/>
              <a:gd name="connsiteX659" fmla="*/ 12624652 w 16405572"/>
              <a:gd name="connsiteY659" fmla="*/ 4006906 h 7019747"/>
              <a:gd name="connsiteX660" fmla="*/ 12566986 w 16405572"/>
              <a:gd name="connsiteY660" fmla="*/ 4033339 h 7019747"/>
              <a:gd name="connsiteX661" fmla="*/ 12542280 w 16405572"/>
              <a:gd name="connsiteY661" fmla="*/ 4033339 h 7019747"/>
              <a:gd name="connsiteX662" fmla="*/ 12550515 w 16405572"/>
              <a:gd name="connsiteY662" fmla="*/ 4068557 h 7019747"/>
              <a:gd name="connsiteX663" fmla="*/ 12566066 w 16405572"/>
              <a:gd name="connsiteY663" fmla="*/ 4080654 h 7019747"/>
              <a:gd name="connsiteX664" fmla="*/ 12615072 w 16405572"/>
              <a:gd name="connsiteY664" fmla="*/ 4058211 h 7019747"/>
              <a:gd name="connsiteX665" fmla="*/ 12595555 w 16405572"/>
              <a:gd name="connsiteY665" fmla="*/ 4074904 h 7019747"/>
              <a:gd name="connsiteX666" fmla="*/ 12608163 w 16405572"/>
              <a:gd name="connsiteY666" fmla="*/ 4068557 h 7019747"/>
              <a:gd name="connsiteX667" fmla="*/ 12626240 w 16405572"/>
              <a:gd name="connsiteY667" fmla="*/ 4053094 h 7019747"/>
              <a:gd name="connsiteX668" fmla="*/ 12615072 w 16405572"/>
              <a:gd name="connsiteY668" fmla="*/ 4058211 h 7019747"/>
              <a:gd name="connsiteX669" fmla="*/ 12632802 w 16405572"/>
              <a:gd name="connsiteY669" fmla="*/ 4043048 h 7019747"/>
              <a:gd name="connsiteX670" fmla="*/ 12636950 w 16405572"/>
              <a:gd name="connsiteY670" fmla="*/ 4043934 h 7019747"/>
              <a:gd name="connsiteX671" fmla="*/ 12690536 w 16405572"/>
              <a:gd name="connsiteY671" fmla="*/ 3998101 h 7019747"/>
              <a:gd name="connsiteX672" fmla="*/ 12731731 w 16405572"/>
              <a:gd name="connsiteY672" fmla="*/ 3980493 h 7019747"/>
              <a:gd name="connsiteX673" fmla="*/ 12814106 w 16405572"/>
              <a:gd name="connsiteY673" fmla="*/ 3874819 h 7019747"/>
              <a:gd name="connsiteX674" fmla="*/ 12863516 w 16405572"/>
              <a:gd name="connsiteY674" fmla="*/ 3804365 h 7019747"/>
              <a:gd name="connsiteX675" fmla="*/ 12896478 w 16405572"/>
              <a:gd name="connsiteY675" fmla="*/ 3786755 h 7019747"/>
              <a:gd name="connsiteX676" fmla="*/ 13011792 w 16405572"/>
              <a:gd name="connsiteY676" fmla="*/ 3751517 h 7019747"/>
              <a:gd name="connsiteX677" fmla="*/ 12970616 w 16405572"/>
              <a:gd name="connsiteY677" fmla="*/ 3804365 h 7019747"/>
              <a:gd name="connsiteX678" fmla="*/ 12939722 w 16405572"/>
              <a:gd name="connsiteY678" fmla="*/ 3839592 h 7019747"/>
              <a:gd name="connsiteX679" fmla="*/ 12929851 w 16405572"/>
              <a:gd name="connsiteY679" fmla="*/ 3873344 h 7019747"/>
              <a:gd name="connsiteX680" fmla="*/ 12961124 w 16405572"/>
              <a:gd name="connsiteY680" fmla="*/ 3827520 h 7019747"/>
              <a:gd name="connsiteX681" fmla="*/ 13116628 w 16405572"/>
              <a:gd name="connsiteY681" fmla="*/ 3648950 h 7019747"/>
              <a:gd name="connsiteX682" fmla="*/ 13203262 w 16405572"/>
              <a:gd name="connsiteY682" fmla="*/ 3557781 h 7019747"/>
              <a:gd name="connsiteX683" fmla="*/ 13193028 w 16405572"/>
              <a:gd name="connsiteY683" fmla="*/ 3557781 h 7019747"/>
              <a:gd name="connsiteX684" fmla="*/ 13127126 w 16405572"/>
              <a:gd name="connsiteY684" fmla="*/ 3540171 h 7019747"/>
              <a:gd name="connsiteX685" fmla="*/ 13234204 w 16405572"/>
              <a:gd name="connsiteY685" fmla="*/ 3416891 h 7019747"/>
              <a:gd name="connsiteX686" fmla="*/ 13374244 w 16405572"/>
              <a:gd name="connsiteY686" fmla="*/ 3293589 h 7019747"/>
              <a:gd name="connsiteX687" fmla="*/ 13390715 w 16405572"/>
              <a:gd name="connsiteY687" fmla="*/ 3364043 h 7019747"/>
              <a:gd name="connsiteX688" fmla="*/ 13341283 w 16405572"/>
              <a:gd name="connsiteY688" fmla="*/ 3416891 h 7019747"/>
              <a:gd name="connsiteX689" fmla="*/ 13267146 w 16405572"/>
              <a:gd name="connsiteY689" fmla="*/ 3478520 h 7019747"/>
              <a:gd name="connsiteX690" fmla="*/ 13240376 w 16405572"/>
              <a:gd name="connsiteY690" fmla="*/ 3515949 h 7019747"/>
              <a:gd name="connsiteX691" fmla="*/ 13240718 w 16405572"/>
              <a:gd name="connsiteY691" fmla="*/ 3519965 h 7019747"/>
              <a:gd name="connsiteX692" fmla="*/ 13277923 w 16405572"/>
              <a:gd name="connsiteY692" fmla="*/ 3482677 h 7019747"/>
              <a:gd name="connsiteX693" fmla="*/ 13347026 w 16405572"/>
              <a:gd name="connsiteY693" fmla="*/ 3427262 h 7019747"/>
              <a:gd name="connsiteX694" fmla="*/ 13308155 w 16405572"/>
              <a:gd name="connsiteY694" fmla="*/ 3551954 h 7019747"/>
              <a:gd name="connsiteX695" fmla="*/ 13307958 w 16405572"/>
              <a:gd name="connsiteY695" fmla="*/ 3552203 h 7019747"/>
              <a:gd name="connsiteX696" fmla="*/ 13374244 w 16405572"/>
              <a:gd name="connsiteY696" fmla="*/ 3504955 h 7019747"/>
              <a:gd name="connsiteX697" fmla="*/ 13423656 w 16405572"/>
              <a:gd name="connsiteY697" fmla="*/ 3469717 h 7019747"/>
              <a:gd name="connsiteX698" fmla="*/ 13291872 w 16405572"/>
              <a:gd name="connsiteY698" fmla="*/ 3681083 h 7019747"/>
              <a:gd name="connsiteX699" fmla="*/ 13256867 w 16405572"/>
              <a:gd name="connsiteY699" fmla="*/ 3696485 h 7019747"/>
              <a:gd name="connsiteX700" fmla="*/ 13217734 w 16405572"/>
              <a:gd name="connsiteY700" fmla="*/ 3672278 h 7019747"/>
              <a:gd name="connsiteX701" fmla="*/ 13215876 w 16405572"/>
              <a:gd name="connsiteY701" fmla="*/ 3668848 h 7019747"/>
              <a:gd name="connsiteX702" fmla="*/ 13197278 w 16405572"/>
              <a:gd name="connsiteY702" fmla="*/ 3692050 h 7019747"/>
              <a:gd name="connsiteX703" fmla="*/ 13185758 w 16405572"/>
              <a:gd name="connsiteY703" fmla="*/ 3722827 h 7019747"/>
              <a:gd name="connsiteX704" fmla="*/ 13169996 w 16405572"/>
              <a:gd name="connsiteY704" fmla="*/ 3762149 h 7019747"/>
              <a:gd name="connsiteX705" fmla="*/ 13176538 w 16405572"/>
              <a:gd name="connsiteY705" fmla="*/ 3769147 h 7019747"/>
              <a:gd name="connsiteX706" fmla="*/ 13143596 w 16405572"/>
              <a:gd name="connsiteY706" fmla="*/ 3839581 h 7019747"/>
              <a:gd name="connsiteX707" fmla="*/ 13094164 w 16405572"/>
              <a:gd name="connsiteY707" fmla="*/ 3892429 h 7019747"/>
              <a:gd name="connsiteX708" fmla="*/ 13094164 w 16405572"/>
              <a:gd name="connsiteY708" fmla="*/ 3962883 h 7019747"/>
              <a:gd name="connsiteX709" fmla="*/ 13193028 w 16405572"/>
              <a:gd name="connsiteY709" fmla="*/ 3910037 h 7019747"/>
              <a:gd name="connsiteX710" fmla="*/ 13316578 w 16405572"/>
              <a:gd name="connsiteY710" fmla="*/ 3769147 h 7019747"/>
              <a:gd name="connsiteX711" fmla="*/ 13440128 w 16405572"/>
              <a:gd name="connsiteY711" fmla="*/ 3610627 h 7019747"/>
              <a:gd name="connsiteX712" fmla="*/ 13398950 w 16405572"/>
              <a:gd name="connsiteY712" fmla="*/ 3733909 h 7019747"/>
              <a:gd name="connsiteX713" fmla="*/ 13341283 w 16405572"/>
              <a:gd name="connsiteY713" fmla="*/ 3821973 h 7019747"/>
              <a:gd name="connsiteX714" fmla="*/ 13176538 w 16405572"/>
              <a:gd name="connsiteY714" fmla="*/ 4033339 h 7019747"/>
              <a:gd name="connsiteX715" fmla="*/ 13176538 w 16405572"/>
              <a:gd name="connsiteY715" fmla="*/ 4086165 h 7019747"/>
              <a:gd name="connsiteX716" fmla="*/ 13275402 w 16405572"/>
              <a:gd name="connsiteY716" fmla="*/ 4015709 h 7019747"/>
              <a:gd name="connsiteX717" fmla="*/ 13291872 w 16405572"/>
              <a:gd name="connsiteY717" fmla="*/ 4015709 h 7019747"/>
              <a:gd name="connsiteX718" fmla="*/ 13282910 w 16405572"/>
              <a:gd name="connsiteY718" fmla="*/ 4030078 h 7019747"/>
              <a:gd name="connsiteX719" fmla="*/ 13293750 w 16405572"/>
              <a:gd name="connsiteY719" fmla="*/ 4016875 h 7019747"/>
              <a:gd name="connsiteX720" fmla="*/ 13393122 w 16405572"/>
              <a:gd name="connsiteY720" fmla="*/ 3919891 h 7019747"/>
              <a:gd name="connsiteX721" fmla="*/ 13496802 w 16405572"/>
              <a:gd name="connsiteY721" fmla="*/ 3833672 h 7019747"/>
              <a:gd name="connsiteX722" fmla="*/ 13646552 w 16405572"/>
              <a:gd name="connsiteY722" fmla="*/ 3673576 h 7019747"/>
              <a:gd name="connsiteX723" fmla="*/ 13738715 w 16405572"/>
              <a:gd name="connsiteY723" fmla="*/ 3624325 h 7019747"/>
              <a:gd name="connsiteX724" fmla="*/ 13761750 w 16405572"/>
              <a:gd name="connsiteY724" fmla="*/ 3575045 h 7019747"/>
              <a:gd name="connsiteX725" fmla="*/ 13807818 w 16405572"/>
              <a:gd name="connsiteY725" fmla="*/ 3525794 h 7019747"/>
              <a:gd name="connsiteX726" fmla="*/ 13784784 w 16405572"/>
              <a:gd name="connsiteY726" fmla="*/ 3624325 h 7019747"/>
              <a:gd name="connsiteX727" fmla="*/ 13751776 w 16405572"/>
              <a:gd name="connsiteY727" fmla="*/ 3690986 h 7019747"/>
              <a:gd name="connsiteX728" fmla="*/ 13773754 w 16405572"/>
              <a:gd name="connsiteY728" fmla="*/ 3673362 h 7019747"/>
              <a:gd name="connsiteX729" fmla="*/ 13802579 w 16405572"/>
              <a:gd name="connsiteY729" fmla="*/ 3663453 h 7019747"/>
              <a:gd name="connsiteX730" fmla="*/ 13868482 w 16405572"/>
              <a:gd name="connsiteY730" fmla="*/ 3663453 h 7019747"/>
              <a:gd name="connsiteX731" fmla="*/ 13786108 w 16405572"/>
              <a:gd name="connsiteY731" fmla="*/ 3751517 h 7019747"/>
              <a:gd name="connsiteX732" fmla="*/ 13756756 w 16405572"/>
              <a:gd name="connsiteY732" fmla="*/ 3777390 h 7019747"/>
              <a:gd name="connsiteX733" fmla="*/ 13754554 w 16405572"/>
              <a:gd name="connsiteY733" fmla="*/ 3779808 h 7019747"/>
              <a:gd name="connsiteX734" fmla="*/ 13761750 w 16405572"/>
              <a:gd name="connsiteY734" fmla="*/ 3796734 h 7019747"/>
              <a:gd name="connsiteX735" fmla="*/ 13784784 w 16405572"/>
              <a:gd name="connsiteY735" fmla="*/ 3895266 h 7019747"/>
              <a:gd name="connsiteX736" fmla="*/ 13783660 w 16405572"/>
              <a:gd name="connsiteY736" fmla="*/ 3903675 h 7019747"/>
              <a:gd name="connsiteX737" fmla="*/ 13786106 w 16405572"/>
              <a:gd name="connsiteY737" fmla="*/ 3905637 h 7019747"/>
              <a:gd name="connsiteX738" fmla="*/ 13782115 w 16405572"/>
              <a:gd name="connsiteY738" fmla="*/ 3915242 h 7019747"/>
              <a:gd name="connsiteX739" fmla="*/ 13779026 w 16405572"/>
              <a:gd name="connsiteY739" fmla="*/ 3938363 h 7019747"/>
              <a:gd name="connsiteX740" fmla="*/ 13801374 w 16405572"/>
              <a:gd name="connsiteY740" fmla="*/ 3962254 h 7019747"/>
              <a:gd name="connsiteX741" fmla="*/ 13827286 w 16405572"/>
              <a:gd name="connsiteY741" fmla="*/ 3936470 h 7019747"/>
              <a:gd name="connsiteX742" fmla="*/ 13967324 w 16405572"/>
              <a:gd name="connsiteY742" fmla="*/ 3786755 h 7019747"/>
              <a:gd name="connsiteX743" fmla="*/ 14020866 w 16405572"/>
              <a:gd name="connsiteY743" fmla="*/ 3738315 h 7019747"/>
              <a:gd name="connsiteX744" fmla="*/ 14032352 w 16405572"/>
              <a:gd name="connsiteY744" fmla="*/ 3736560 h 7019747"/>
              <a:gd name="connsiteX745" fmla="*/ 14107344 w 16405572"/>
              <a:gd name="connsiteY745" fmla="*/ 3673576 h 7019747"/>
              <a:gd name="connsiteX746" fmla="*/ 14182219 w 16405572"/>
              <a:gd name="connsiteY746" fmla="*/ 3612002 h 7019747"/>
              <a:gd name="connsiteX747" fmla="*/ 14194248 w 16405572"/>
              <a:gd name="connsiteY747" fmla="*/ 3600976 h 7019747"/>
              <a:gd name="connsiteX748" fmla="*/ 14206210 w 16405572"/>
              <a:gd name="connsiteY748" fmla="*/ 3575410 h 7019747"/>
              <a:gd name="connsiteX749" fmla="*/ 14247386 w 16405572"/>
              <a:gd name="connsiteY749" fmla="*/ 3540171 h 7019747"/>
              <a:gd name="connsiteX750" fmla="*/ 14197974 w 16405572"/>
              <a:gd name="connsiteY750" fmla="*/ 3628235 h 7019747"/>
              <a:gd name="connsiteX751" fmla="*/ 14195188 w 16405572"/>
              <a:gd name="connsiteY751" fmla="*/ 3618310 h 7019747"/>
              <a:gd name="connsiteX752" fmla="*/ 14117426 w 16405572"/>
              <a:gd name="connsiteY752" fmla="*/ 3741306 h 7019747"/>
              <a:gd name="connsiteX753" fmla="*/ 13923016 w 16405572"/>
              <a:gd name="connsiteY753" fmla="*/ 4018422 h 7019747"/>
              <a:gd name="connsiteX754" fmla="*/ 13796300 w 16405572"/>
              <a:gd name="connsiteY754" fmla="*/ 4313989 h 7019747"/>
              <a:gd name="connsiteX755" fmla="*/ 13908640 w 16405572"/>
              <a:gd name="connsiteY755" fmla="*/ 4289363 h 7019747"/>
              <a:gd name="connsiteX756" fmla="*/ 13941378 w 16405572"/>
              <a:gd name="connsiteY756" fmla="*/ 4266413 h 7019747"/>
              <a:gd name="connsiteX757" fmla="*/ 13876947 w 16405572"/>
              <a:gd name="connsiteY757" fmla="*/ 4289363 h 7019747"/>
              <a:gd name="connsiteX758" fmla="*/ 14015180 w 16405572"/>
              <a:gd name="connsiteY758" fmla="*/ 4092299 h 7019747"/>
              <a:gd name="connsiteX759" fmla="*/ 14084310 w 16405572"/>
              <a:gd name="connsiteY759" fmla="*/ 4067674 h 7019747"/>
              <a:gd name="connsiteX760" fmla="*/ 14038214 w 16405572"/>
              <a:gd name="connsiteY760" fmla="*/ 4153893 h 7019747"/>
              <a:gd name="connsiteX761" fmla="*/ 14015112 w 16405572"/>
              <a:gd name="connsiteY761" fmla="*/ 4181683 h 7019747"/>
              <a:gd name="connsiteX762" fmla="*/ 14029894 w 16405572"/>
              <a:gd name="connsiteY762" fmla="*/ 4204354 h 7019747"/>
              <a:gd name="connsiteX763" fmla="*/ 14084310 w 16405572"/>
              <a:gd name="connsiteY763" fmla="*/ 4166206 h 7019747"/>
              <a:gd name="connsiteX764" fmla="*/ 14314707 w 16405572"/>
              <a:gd name="connsiteY764" fmla="*/ 4018422 h 7019747"/>
              <a:gd name="connsiteX765" fmla="*/ 14199508 w 16405572"/>
              <a:gd name="connsiteY765" fmla="*/ 4166206 h 7019747"/>
              <a:gd name="connsiteX766" fmla="*/ 14130379 w 16405572"/>
              <a:gd name="connsiteY766" fmla="*/ 4437145 h 7019747"/>
              <a:gd name="connsiteX767" fmla="*/ 14164930 w 16405572"/>
              <a:gd name="connsiteY767" fmla="*/ 4437145 h 7019747"/>
              <a:gd name="connsiteX768" fmla="*/ 14164563 w 16405572"/>
              <a:gd name="connsiteY768" fmla="*/ 4438709 h 7019747"/>
              <a:gd name="connsiteX769" fmla="*/ 14165012 w 16405572"/>
              <a:gd name="connsiteY769" fmla="*/ 4438421 h 7019747"/>
              <a:gd name="connsiteX770" fmla="*/ 14218236 w 16405572"/>
              <a:gd name="connsiteY770" fmla="*/ 4414046 h 7019747"/>
              <a:gd name="connsiteX771" fmla="*/ 14189738 w 16405572"/>
              <a:gd name="connsiteY771" fmla="*/ 4438421 h 7019747"/>
              <a:gd name="connsiteX772" fmla="*/ 14148542 w 16405572"/>
              <a:gd name="connsiteY772" fmla="*/ 4526485 h 7019747"/>
              <a:gd name="connsiteX773" fmla="*/ 14146352 w 16405572"/>
              <a:gd name="connsiteY773" fmla="*/ 4538200 h 7019747"/>
              <a:gd name="connsiteX774" fmla="*/ 14149107 w 16405572"/>
              <a:gd name="connsiteY774" fmla="*/ 4537217 h 7019747"/>
              <a:gd name="connsiteX775" fmla="*/ 14176474 w 16405572"/>
              <a:gd name="connsiteY775" fmla="*/ 4511051 h 7019747"/>
              <a:gd name="connsiteX776" fmla="*/ 14245578 w 16405572"/>
              <a:gd name="connsiteY776" fmla="*/ 4461771 h 7019747"/>
              <a:gd name="connsiteX777" fmla="*/ 14388147 w 16405572"/>
              <a:gd name="connsiteY777" fmla="*/ 4360184 h 7019747"/>
              <a:gd name="connsiteX778" fmla="*/ 14399374 w 16405572"/>
              <a:gd name="connsiteY778" fmla="*/ 4362034 h 7019747"/>
              <a:gd name="connsiteX779" fmla="*/ 14428621 w 16405572"/>
              <a:gd name="connsiteY779" fmla="*/ 4315141 h 7019747"/>
              <a:gd name="connsiteX780" fmla="*/ 14576877 w 16405572"/>
              <a:gd name="connsiteY780" fmla="*/ 4121403 h 7019747"/>
              <a:gd name="connsiteX781" fmla="*/ 14642784 w 16405572"/>
              <a:gd name="connsiteY781" fmla="*/ 4052045 h 7019747"/>
              <a:gd name="connsiteX782" fmla="*/ 14664181 w 16405572"/>
              <a:gd name="connsiteY782" fmla="*/ 4030602 h 7019747"/>
              <a:gd name="connsiteX783" fmla="*/ 14677576 w 16405572"/>
              <a:gd name="connsiteY783" fmla="*/ 3987626 h 7019747"/>
              <a:gd name="connsiteX784" fmla="*/ 14729403 w 16405572"/>
              <a:gd name="connsiteY784" fmla="*/ 3969142 h 7019747"/>
              <a:gd name="connsiteX785" fmla="*/ 14730235 w 16405572"/>
              <a:gd name="connsiteY785" fmla="*/ 3969734 h 7019747"/>
              <a:gd name="connsiteX786" fmla="*/ 14741622 w 16405572"/>
              <a:gd name="connsiteY786" fmla="*/ 3962883 h 7019747"/>
              <a:gd name="connsiteX787" fmla="*/ 14755014 w 16405572"/>
              <a:gd name="connsiteY787" fmla="*/ 3972789 h 7019747"/>
              <a:gd name="connsiteX788" fmla="*/ 14748569 w 16405572"/>
              <a:gd name="connsiteY788" fmla="*/ 3993464 h 7019747"/>
              <a:gd name="connsiteX789" fmla="*/ 14752465 w 16405572"/>
              <a:gd name="connsiteY789" fmla="*/ 4018422 h 7019747"/>
              <a:gd name="connsiteX790" fmla="*/ 14726582 w 16405572"/>
              <a:gd name="connsiteY790" fmla="*/ 4032253 h 7019747"/>
              <a:gd name="connsiteX791" fmla="*/ 14713829 w 16405572"/>
              <a:gd name="connsiteY791" fmla="*/ 4052045 h 7019747"/>
              <a:gd name="connsiteX792" fmla="*/ 14659249 w 16405572"/>
              <a:gd name="connsiteY792" fmla="*/ 4121403 h 7019747"/>
              <a:gd name="connsiteX793" fmla="*/ 14626309 w 16405572"/>
              <a:gd name="connsiteY793" fmla="*/ 4174229 h 7019747"/>
              <a:gd name="connsiteX794" fmla="*/ 14576877 w 16405572"/>
              <a:gd name="connsiteY794" fmla="*/ 4262293 h 7019747"/>
              <a:gd name="connsiteX795" fmla="*/ 14527465 w 16405572"/>
              <a:gd name="connsiteY795" fmla="*/ 4350357 h 7019747"/>
              <a:gd name="connsiteX796" fmla="*/ 14478033 w 16405572"/>
              <a:gd name="connsiteY796" fmla="*/ 4447225 h 7019747"/>
              <a:gd name="connsiteX797" fmla="*/ 14441723 w 16405572"/>
              <a:gd name="connsiteY797" fmla="*/ 4475283 h 7019747"/>
              <a:gd name="connsiteX798" fmla="*/ 14440030 w 16405572"/>
              <a:gd name="connsiteY798" fmla="*/ 4478384 h 7019747"/>
              <a:gd name="connsiteX799" fmla="*/ 14428621 w 16405572"/>
              <a:gd name="connsiteY799" fmla="*/ 4508877 h 7019747"/>
              <a:gd name="connsiteX800" fmla="*/ 14391550 w 16405572"/>
              <a:gd name="connsiteY800" fmla="*/ 4601353 h 7019747"/>
              <a:gd name="connsiteX801" fmla="*/ 14369085 w 16405572"/>
              <a:gd name="connsiteY801" fmla="*/ 4644582 h 7019747"/>
              <a:gd name="connsiteX802" fmla="*/ 14429905 w 16405572"/>
              <a:gd name="connsiteY802" fmla="*/ 4609584 h 7019747"/>
              <a:gd name="connsiteX803" fmla="*/ 14504779 w 16405572"/>
              <a:gd name="connsiteY803" fmla="*/ 4572622 h 7019747"/>
              <a:gd name="connsiteX804" fmla="*/ 14510112 w 16405572"/>
              <a:gd name="connsiteY804" fmla="*/ 4570993 h 7019747"/>
              <a:gd name="connsiteX805" fmla="*/ 14527465 w 16405572"/>
              <a:gd name="connsiteY805" fmla="*/ 4561723 h 7019747"/>
              <a:gd name="connsiteX806" fmla="*/ 14659249 w 16405572"/>
              <a:gd name="connsiteY806" fmla="*/ 4438421 h 7019747"/>
              <a:gd name="connsiteX807" fmla="*/ 14774584 w 16405572"/>
              <a:gd name="connsiteY807" fmla="*/ 4315141 h 7019747"/>
              <a:gd name="connsiteX808" fmla="*/ 14848721 w 16405572"/>
              <a:gd name="connsiteY808" fmla="*/ 4253490 h 7019747"/>
              <a:gd name="connsiteX809" fmla="*/ 14955800 w 16405572"/>
              <a:gd name="connsiteY809" fmla="*/ 4139011 h 7019747"/>
              <a:gd name="connsiteX810" fmla="*/ 15021702 w 16405572"/>
              <a:gd name="connsiteY810" fmla="*/ 4103795 h 7019747"/>
              <a:gd name="connsiteX811" fmla="*/ 15038172 w 16405572"/>
              <a:gd name="connsiteY811" fmla="*/ 4068557 h 7019747"/>
              <a:gd name="connsiteX812" fmla="*/ 15071116 w 16405572"/>
              <a:gd name="connsiteY812" fmla="*/ 4033339 h 7019747"/>
              <a:gd name="connsiteX813" fmla="*/ 15054644 w 16405572"/>
              <a:gd name="connsiteY813" fmla="*/ 4103795 h 7019747"/>
              <a:gd name="connsiteX814" fmla="*/ 15038172 w 16405572"/>
              <a:gd name="connsiteY814" fmla="*/ 4227075 h 7019747"/>
              <a:gd name="connsiteX815" fmla="*/ 15054644 w 16405572"/>
              <a:gd name="connsiteY815" fmla="*/ 4297531 h 7019747"/>
              <a:gd name="connsiteX816" fmla="*/ 15071116 w 16405572"/>
              <a:gd name="connsiteY816" fmla="*/ 4350357 h 7019747"/>
              <a:gd name="connsiteX817" fmla="*/ 15169958 w 16405572"/>
              <a:gd name="connsiteY817" fmla="*/ 4262293 h 7019747"/>
              <a:gd name="connsiteX818" fmla="*/ 15186448 w 16405572"/>
              <a:gd name="connsiteY818" fmla="*/ 4227075 h 7019747"/>
              <a:gd name="connsiteX819" fmla="*/ 15285292 w 16405572"/>
              <a:gd name="connsiteY819" fmla="*/ 4139011 h 7019747"/>
              <a:gd name="connsiteX820" fmla="*/ 15367664 w 16405572"/>
              <a:gd name="connsiteY820" fmla="*/ 4068557 h 7019747"/>
              <a:gd name="connsiteX821" fmla="*/ 15153488 w 16405572"/>
              <a:gd name="connsiteY821" fmla="*/ 4385595 h 7019747"/>
              <a:gd name="connsiteX822" fmla="*/ 15062880 w 16405572"/>
              <a:gd name="connsiteY822" fmla="*/ 4596941 h 7019747"/>
              <a:gd name="connsiteX823" fmla="*/ 15143208 w 16405572"/>
              <a:gd name="connsiteY823" fmla="*/ 4579333 h 7019747"/>
              <a:gd name="connsiteX824" fmla="*/ 15166618 w 16405572"/>
              <a:gd name="connsiteY824" fmla="*/ 4562921 h 7019747"/>
              <a:gd name="connsiteX825" fmla="*/ 15120546 w 16405572"/>
              <a:gd name="connsiteY825" fmla="*/ 4579333 h 7019747"/>
              <a:gd name="connsiteX826" fmla="*/ 15219390 w 16405572"/>
              <a:gd name="connsiteY826" fmla="*/ 4438421 h 7019747"/>
              <a:gd name="connsiteX827" fmla="*/ 15268820 w 16405572"/>
              <a:gd name="connsiteY827" fmla="*/ 4420813 h 7019747"/>
              <a:gd name="connsiteX828" fmla="*/ 15235860 w 16405572"/>
              <a:gd name="connsiteY828" fmla="*/ 4482464 h 7019747"/>
              <a:gd name="connsiteX829" fmla="*/ 15172276 w 16405572"/>
              <a:gd name="connsiteY829" fmla="*/ 4558950 h 7019747"/>
              <a:gd name="connsiteX830" fmla="*/ 15268820 w 16405572"/>
              <a:gd name="connsiteY830" fmla="*/ 4491269 h 7019747"/>
              <a:gd name="connsiteX831" fmla="*/ 15433566 w 16405572"/>
              <a:gd name="connsiteY831" fmla="*/ 4385595 h 7019747"/>
              <a:gd name="connsiteX832" fmla="*/ 15351194 w 16405572"/>
              <a:gd name="connsiteY832" fmla="*/ 4491269 h 7019747"/>
              <a:gd name="connsiteX833" fmla="*/ 15301764 w 16405572"/>
              <a:gd name="connsiteY833" fmla="*/ 4685005 h 7019747"/>
              <a:gd name="connsiteX834" fmla="*/ 15326468 w 16405572"/>
              <a:gd name="connsiteY834" fmla="*/ 4685005 h 7019747"/>
              <a:gd name="connsiteX835" fmla="*/ 15318234 w 16405572"/>
              <a:gd name="connsiteY835" fmla="*/ 4720243 h 7019747"/>
              <a:gd name="connsiteX836" fmla="*/ 15334724 w 16405572"/>
              <a:gd name="connsiteY836" fmla="*/ 4737851 h 7019747"/>
              <a:gd name="connsiteX837" fmla="*/ 15384136 w 16405572"/>
              <a:gd name="connsiteY837" fmla="*/ 4702614 h 7019747"/>
              <a:gd name="connsiteX838" fmla="*/ 15499468 w 16405572"/>
              <a:gd name="connsiteY838" fmla="*/ 4632179 h 7019747"/>
              <a:gd name="connsiteX839" fmla="*/ 15515940 w 16405572"/>
              <a:gd name="connsiteY839" fmla="*/ 4614549 h 7019747"/>
              <a:gd name="connsiteX840" fmla="*/ 15548882 w 16405572"/>
              <a:gd name="connsiteY840" fmla="*/ 4614549 h 7019747"/>
              <a:gd name="connsiteX841" fmla="*/ 15548882 w 16405572"/>
              <a:gd name="connsiteY841" fmla="*/ 4667397 h 7019747"/>
              <a:gd name="connsiteX842" fmla="*/ 15491214 w 16405572"/>
              <a:gd name="connsiteY842" fmla="*/ 4773069 h 7019747"/>
              <a:gd name="connsiteX843" fmla="*/ 15417096 w 16405572"/>
              <a:gd name="connsiteY843" fmla="*/ 4861133 h 7019747"/>
              <a:gd name="connsiteX844" fmla="*/ 15400606 w 16405572"/>
              <a:gd name="connsiteY844" fmla="*/ 4896371 h 7019747"/>
              <a:gd name="connsiteX845" fmla="*/ 15433566 w 16405572"/>
              <a:gd name="connsiteY845" fmla="*/ 4861133 h 7019747"/>
              <a:gd name="connsiteX846" fmla="*/ 15515940 w 16405572"/>
              <a:gd name="connsiteY846" fmla="*/ 4808307 h 7019747"/>
              <a:gd name="connsiteX847" fmla="*/ 15598314 w 16405572"/>
              <a:gd name="connsiteY847" fmla="*/ 4773069 h 7019747"/>
              <a:gd name="connsiteX848" fmla="*/ 15631254 w 16405572"/>
              <a:gd name="connsiteY848" fmla="*/ 4808307 h 7019747"/>
              <a:gd name="connsiteX849" fmla="*/ 15581842 w 16405572"/>
              <a:gd name="connsiteY849" fmla="*/ 4861133 h 7019747"/>
              <a:gd name="connsiteX850" fmla="*/ 15474744 w 16405572"/>
              <a:gd name="connsiteY850" fmla="*/ 4931589 h 7019747"/>
              <a:gd name="connsiteX851" fmla="*/ 15400606 w 16405572"/>
              <a:gd name="connsiteY851" fmla="*/ 5002045 h 7019747"/>
              <a:gd name="connsiteX852" fmla="*/ 15384136 w 16405572"/>
              <a:gd name="connsiteY852" fmla="*/ 5054870 h 7019747"/>
              <a:gd name="connsiteX853" fmla="*/ 15417096 w 16405572"/>
              <a:gd name="connsiteY853" fmla="*/ 5054870 h 7019747"/>
              <a:gd name="connsiteX854" fmla="*/ 15285292 w 16405572"/>
              <a:gd name="connsiteY854" fmla="*/ 5248627 h 7019747"/>
              <a:gd name="connsiteX855" fmla="*/ 15186448 w 16405572"/>
              <a:gd name="connsiteY855" fmla="*/ 5424755 h 7019747"/>
              <a:gd name="connsiteX856" fmla="*/ 15252350 w 16405572"/>
              <a:gd name="connsiteY856" fmla="*/ 5389518 h 7019747"/>
              <a:gd name="connsiteX857" fmla="*/ 15301764 w 16405572"/>
              <a:gd name="connsiteY857" fmla="*/ 5301453 h 7019747"/>
              <a:gd name="connsiteX858" fmla="*/ 15351194 w 16405572"/>
              <a:gd name="connsiteY858" fmla="*/ 5213389 h 7019747"/>
              <a:gd name="connsiteX859" fmla="*/ 15384136 w 16405572"/>
              <a:gd name="connsiteY859" fmla="*/ 5266237 h 7019747"/>
              <a:gd name="connsiteX860" fmla="*/ 15318234 w 16405572"/>
              <a:gd name="connsiteY860" fmla="*/ 5424755 h 7019747"/>
              <a:gd name="connsiteX861" fmla="*/ 15318234 w 16405572"/>
              <a:gd name="connsiteY861" fmla="*/ 5442365 h 7019747"/>
              <a:gd name="connsiteX862" fmla="*/ 15573588 w 16405572"/>
              <a:gd name="connsiteY862" fmla="*/ 5186976 h 7019747"/>
              <a:gd name="connsiteX863" fmla="*/ 15845432 w 16405572"/>
              <a:gd name="connsiteY863" fmla="*/ 4931589 h 7019747"/>
              <a:gd name="connsiteX864" fmla="*/ 15861902 w 16405572"/>
              <a:gd name="connsiteY864" fmla="*/ 4931589 h 7019747"/>
              <a:gd name="connsiteX865" fmla="*/ 15828962 w 16405572"/>
              <a:gd name="connsiteY865" fmla="*/ 5019653 h 7019747"/>
              <a:gd name="connsiteX866" fmla="*/ 15828962 w 16405572"/>
              <a:gd name="connsiteY866" fmla="*/ 5072499 h 7019747"/>
              <a:gd name="connsiteX867" fmla="*/ 15911334 w 16405572"/>
              <a:gd name="connsiteY867" fmla="*/ 5002045 h 7019747"/>
              <a:gd name="connsiteX868" fmla="*/ 15812470 w 16405572"/>
              <a:gd name="connsiteY868" fmla="*/ 5090109 h 7019747"/>
              <a:gd name="connsiteX869" fmla="*/ 15688922 w 16405572"/>
              <a:gd name="connsiteY869" fmla="*/ 5186976 h 7019747"/>
              <a:gd name="connsiteX870" fmla="*/ 15614784 w 16405572"/>
              <a:gd name="connsiteY870" fmla="*/ 5301453 h 7019747"/>
              <a:gd name="connsiteX871" fmla="*/ 15713628 w 16405572"/>
              <a:gd name="connsiteY871" fmla="*/ 5248627 h 7019747"/>
              <a:gd name="connsiteX872" fmla="*/ 15730098 w 16405572"/>
              <a:gd name="connsiteY872" fmla="*/ 5213389 h 7019747"/>
              <a:gd name="connsiteX873" fmla="*/ 15960746 w 16405572"/>
              <a:gd name="connsiteY873" fmla="*/ 5090109 h 7019747"/>
              <a:gd name="connsiteX874" fmla="*/ 15878372 w 16405572"/>
              <a:gd name="connsiteY874" fmla="*/ 5195781 h 7019747"/>
              <a:gd name="connsiteX875" fmla="*/ 15796000 w 16405572"/>
              <a:gd name="connsiteY875" fmla="*/ 5283845 h 7019747"/>
              <a:gd name="connsiteX876" fmla="*/ 15647724 w 16405572"/>
              <a:gd name="connsiteY876" fmla="*/ 5495190 h 7019747"/>
              <a:gd name="connsiteX877" fmla="*/ 15499468 w 16405572"/>
              <a:gd name="connsiteY877" fmla="*/ 5688949 h 7019747"/>
              <a:gd name="connsiteX878" fmla="*/ 15532412 w 16405572"/>
              <a:gd name="connsiteY878" fmla="*/ 5671318 h 7019747"/>
              <a:gd name="connsiteX879" fmla="*/ 15581842 w 16405572"/>
              <a:gd name="connsiteY879" fmla="*/ 5653710 h 7019747"/>
              <a:gd name="connsiteX880" fmla="*/ 15614784 w 16405572"/>
              <a:gd name="connsiteY880" fmla="*/ 5636101 h 7019747"/>
              <a:gd name="connsiteX881" fmla="*/ 15614784 w 16405572"/>
              <a:gd name="connsiteY881" fmla="*/ 5653710 h 7019747"/>
              <a:gd name="connsiteX882" fmla="*/ 15581842 w 16405572"/>
              <a:gd name="connsiteY882" fmla="*/ 5706557 h 7019747"/>
              <a:gd name="connsiteX883" fmla="*/ 15499468 w 16405572"/>
              <a:gd name="connsiteY883" fmla="*/ 5882685 h 7019747"/>
              <a:gd name="connsiteX884" fmla="*/ 15450038 w 16405572"/>
              <a:gd name="connsiteY884" fmla="*/ 5953141 h 7019747"/>
              <a:gd name="connsiteX885" fmla="*/ 15235860 w 16405572"/>
              <a:gd name="connsiteY885" fmla="*/ 6270158 h 7019747"/>
              <a:gd name="connsiteX886" fmla="*/ 15293526 w 16405572"/>
              <a:gd name="connsiteY886" fmla="*/ 6217333 h 7019747"/>
              <a:gd name="connsiteX887" fmla="*/ 15367664 w 16405572"/>
              <a:gd name="connsiteY887" fmla="*/ 6155681 h 7019747"/>
              <a:gd name="connsiteX888" fmla="*/ 15400606 w 16405572"/>
              <a:gd name="connsiteY888" fmla="*/ 6111638 h 7019747"/>
              <a:gd name="connsiteX889" fmla="*/ 15450038 w 16405572"/>
              <a:gd name="connsiteY889" fmla="*/ 6076422 h 7019747"/>
              <a:gd name="connsiteX890" fmla="*/ 15491214 w 16405572"/>
              <a:gd name="connsiteY890" fmla="*/ 6058813 h 7019747"/>
              <a:gd name="connsiteX891" fmla="*/ 15548882 w 16405572"/>
              <a:gd name="connsiteY891" fmla="*/ 6023574 h 7019747"/>
              <a:gd name="connsiteX892" fmla="*/ 15565352 w 16405572"/>
              <a:gd name="connsiteY892" fmla="*/ 6005966 h 7019747"/>
              <a:gd name="connsiteX893" fmla="*/ 15614784 w 16405572"/>
              <a:gd name="connsiteY893" fmla="*/ 5970749 h 7019747"/>
              <a:gd name="connsiteX894" fmla="*/ 15680686 w 16405572"/>
              <a:gd name="connsiteY894" fmla="*/ 5953141 h 7019747"/>
              <a:gd name="connsiteX895" fmla="*/ 15647724 w 16405572"/>
              <a:gd name="connsiteY895" fmla="*/ 6041205 h 7019747"/>
              <a:gd name="connsiteX896" fmla="*/ 15713628 w 16405572"/>
              <a:gd name="connsiteY896" fmla="*/ 6076422 h 7019747"/>
              <a:gd name="connsiteX897" fmla="*/ 15713628 w 16405572"/>
              <a:gd name="connsiteY897" fmla="*/ 6164486 h 7019747"/>
              <a:gd name="connsiteX898" fmla="*/ 15664214 w 16405572"/>
              <a:gd name="connsiteY898" fmla="*/ 6199702 h 7019747"/>
              <a:gd name="connsiteX899" fmla="*/ 15680686 w 16405572"/>
              <a:gd name="connsiteY899" fmla="*/ 6217333 h 7019747"/>
              <a:gd name="connsiteX900" fmla="*/ 15730098 w 16405572"/>
              <a:gd name="connsiteY900" fmla="*/ 6208507 h 7019747"/>
              <a:gd name="connsiteX901" fmla="*/ 15730098 w 16405572"/>
              <a:gd name="connsiteY901" fmla="*/ 6252550 h 7019747"/>
              <a:gd name="connsiteX902" fmla="*/ 15639490 w 16405572"/>
              <a:gd name="connsiteY902" fmla="*/ 6314201 h 7019747"/>
              <a:gd name="connsiteX903" fmla="*/ 15565352 w 16405572"/>
              <a:gd name="connsiteY903" fmla="*/ 6411069 h 7019747"/>
              <a:gd name="connsiteX904" fmla="*/ 15474744 w 16405572"/>
              <a:gd name="connsiteY904" fmla="*/ 6525545 h 7019747"/>
              <a:gd name="connsiteX905" fmla="*/ 15384136 w 16405572"/>
              <a:gd name="connsiteY905" fmla="*/ 6640024 h 7019747"/>
              <a:gd name="connsiteX906" fmla="*/ 15351194 w 16405572"/>
              <a:gd name="connsiteY906" fmla="*/ 6675262 h 7019747"/>
              <a:gd name="connsiteX907" fmla="*/ 15178194 w 16405572"/>
              <a:gd name="connsiteY907" fmla="*/ 6798542 h 7019747"/>
              <a:gd name="connsiteX908" fmla="*/ 14988742 w 16405572"/>
              <a:gd name="connsiteY908" fmla="*/ 6921845 h 7019747"/>
              <a:gd name="connsiteX909" fmla="*/ 14939329 w 16405572"/>
              <a:gd name="connsiteY909" fmla="*/ 6833781 h 7019747"/>
              <a:gd name="connsiteX910" fmla="*/ 14922859 w 16405572"/>
              <a:gd name="connsiteY910" fmla="*/ 6833781 h 7019747"/>
              <a:gd name="connsiteX911" fmla="*/ 14889897 w 16405572"/>
              <a:gd name="connsiteY911" fmla="*/ 6851390 h 7019747"/>
              <a:gd name="connsiteX912" fmla="*/ 14758113 w 16405572"/>
              <a:gd name="connsiteY912" fmla="*/ 6886606 h 7019747"/>
              <a:gd name="connsiteX913" fmla="*/ 14873427 w 16405572"/>
              <a:gd name="connsiteY913" fmla="*/ 6710478 h 7019747"/>
              <a:gd name="connsiteX914" fmla="*/ 14939329 w 16405572"/>
              <a:gd name="connsiteY914" fmla="*/ 6675262 h 7019747"/>
              <a:gd name="connsiteX915" fmla="*/ 15005232 w 16405572"/>
              <a:gd name="connsiteY915" fmla="*/ 6622414 h 7019747"/>
              <a:gd name="connsiteX916" fmla="*/ 15087586 w 16405572"/>
              <a:gd name="connsiteY916" fmla="*/ 6499133 h 7019747"/>
              <a:gd name="connsiteX917" fmla="*/ 15087586 w 16405572"/>
              <a:gd name="connsiteY917" fmla="*/ 6428678 h 7019747"/>
              <a:gd name="connsiteX918" fmla="*/ 14939329 w 16405572"/>
              <a:gd name="connsiteY918" fmla="*/ 6551960 h 7019747"/>
              <a:gd name="connsiteX919" fmla="*/ 14692211 w 16405572"/>
              <a:gd name="connsiteY919" fmla="*/ 6745717 h 7019747"/>
              <a:gd name="connsiteX920" fmla="*/ 14692211 w 16405572"/>
              <a:gd name="connsiteY920" fmla="*/ 6666457 h 7019747"/>
              <a:gd name="connsiteX921" fmla="*/ 14695672 w 16405572"/>
              <a:gd name="connsiteY921" fmla="*/ 6655809 h 7019747"/>
              <a:gd name="connsiteX922" fmla="*/ 14686217 w 16405572"/>
              <a:gd name="connsiteY922" fmla="*/ 6663227 h 7019747"/>
              <a:gd name="connsiteX923" fmla="*/ 14602688 w 16405572"/>
              <a:gd name="connsiteY923" fmla="*/ 6715571 h 7019747"/>
              <a:gd name="connsiteX924" fmla="*/ 14499008 w 16405572"/>
              <a:gd name="connsiteY924" fmla="*/ 6851041 h 7019747"/>
              <a:gd name="connsiteX925" fmla="*/ 14372293 w 16405572"/>
              <a:gd name="connsiteY925" fmla="*/ 7011136 h 7019747"/>
              <a:gd name="connsiteX926" fmla="*/ 14364443 w 16405572"/>
              <a:gd name="connsiteY926" fmla="*/ 7019747 h 7019747"/>
              <a:gd name="connsiteX927" fmla="*/ 13808067 w 16405572"/>
              <a:gd name="connsiteY927" fmla="*/ 7019747 h 7019747"/>
              <a:gd name="connsiteX928" fmla="*/ 13830852 w 16405572"/>
              <a:gd name="connsiteY928" fmla="*/ 6974198 h 7019747"/>
              <a:gd name="connsiteX929" fmla="*/ 13830852 w 16405572"/>
              <a:gd name="connsiteY929" fmla="*/ 6875667 h 7019747"/>
              <a:gd name="connsiteX930" fmla="*/ 13708564 w 16405572"/>
              <a:gd name="connsiteY930" fmla="*/ 7015081 h 7019747"/>
              <a:gd name="connsiteX931" fmla="*/ 13700683 w 16405572"/>
              <a:gd name="connsiteY931" fmla="*/ 7019747 h 7019747"/>
              <a:gd name="connsiteX932" fmla="*/ 12398932 w 16405572"/>
              <a:gd name="connsiteY932" fmla="*/ 7019747 h 7019747"/>
              <a:gd name="connsiteX933" fmla="*/ 12369299 w 16405572"/>
              <a:gd name="connsiteY933" fmla="*/ 6992280 h 7019747"/>
              <a:gd name="connsiteX934" fmla="*/ 12369299 w 16405572"/>
              <a:gd name="connsiteY934" fmla="*/ 6868998 h 7019747"/>
              <a:gd name="connsiteX935" fmla="*/ 12385770 w 16405572"/>
              <a:gd name="connsiteY935" fmla="*/ 6833781 h 7019747"/>
              <a:gd name="connsiteX936" fmla="*/ 12319867 w 16405572"/>
              <a:gd name="connsiteY936" fmla="*/ 6886606 h 7019747"/>
              <a:gd name="connsiteX937" fmla="*/ 12291034 w 16405572"/>
              <a:gd name="connsiteY937" fmla="*/ 6939448 h 7019747"/>
              <a:gd name="connsiteX938" fmla="*/ 12278618 w 16405572"/>
              <a:gd name="connsiteY938" fmla="*/ 6951248 h 7019747"/>
              <a:gd name="connsiteX939" fmla="*/ 12287206 w 16405572"/>
              <a:gd name="connsiteY939" fmla="*/ 6974198 h 7019747"/>
              <a:gd name="connsiteX940" fmla="*/ 12298723 w 16405572"/>
              <a:gd name="connsiteY940" fmla="*/ 7011136 h 7019747"/>
              <a:gd name="connsiteX941" fmla="*/ 12264172 w 16405572"/>
              <a:gd name="connsiteY941" fmla="*/ 6998824 h 7019747"/>
              <a:gd name="connsiteX942" fmla="*/ 12219066 w 16405572"/>
              <a:gd name="connsiteY942" fmla="*/ 6988241 h 7019747"/>
              <a:gd name="connsiteX943" fmla="*/ 12208666 w 16405572"/>
              <a:gd name="connsiteY943" fmla="*/ 6992283 h 7019747"/>
              <a:gd name="connsiteX944" fmla="*/ 12191136 w 16405572"/>
              <a:gd name="connsiteY944" fmla="*/ 6992281 h 7019747"/>
              <a:gd name="connsiteX945" fmla="*/ 12143219 w 16405572"/>
              <a:gd name="connsiteY945" fmla="*/ 7017301 h 7019747"/>
              <a:gd name="connsiteX946" fmla="*/ 12140878 w 16405572"/>
              <a:gd name="connsiteY946" fmla="*/ 7019747 h 7019747"/>
              <a:gd name="connsiteX947" fmla="*/ 352112 w 16405572"/>
              <a:gd name="connsiteY947" fmla="*/ 7019747 h 7019747"/>
              <a:gd name="connsiteX948" fmla="*/ 338273 w 16405572"/>
              <a:gd name="connsiteY948" fmla="*/ 6926464 h 7019747"/>
              <a:gd name="connsiteX949" fmla="*/ 260525 w 16405572"/>
              <a:gd name="connsiteY949" fmla="*/ 6801760 h 7019747"/>
              <a:gd name="connsiteX950" fmla="*/ 214429 w 16405572"/>
              <a:gd name="connsiteY950" fmla="*/ 6703257 h 7019747"/>
              <a:gd name="connsiteX951" fmla="*/ 237462 w 16405572"/>
              <a:gd name="connsiteY951" fmla="*/ 6641664 h 7019747"/>
              <a:gd name="connsiteX952" fmla="*/ 214429 w 16405572"/>
              <a:gd name="connsiteY952" fmla="*/ 6580101 h 7019747"/>
              <a:gd name="connsiteX953" fmla="*/ 168360 w 16405572"/>
              <a:gd name="connsiteY953" fmla="*/ 6456944 h 7019747"/>
              <a:gd name="connsiteX954" fmla="*/ 122264 w 16405572"/>
              <a:gd name="connsiteY954" fmla="*/ 6383037 h 7019747"/>
              <a:gd name="connsiteX955" fmla="*/ 7093 w 16405572"/>
              <a:gd name="connsiteY955" fmla="*/ 6284505 h 7019747"/>
              <a:gd name="connsiteX956" fmla="*/ 214429 w 16405572"/>
              <a:gd name="connsiteY956" fmla="*/ 5619467 h 7019747"/>
              <a:gd name="connsiteX957" fmla="*/ 513955 w 16405572"/>
              <a:gd name="connsiteY957" fmla="*/ 5052933 h 7019747"/>
              <a:gd name="connsiteX958" fmla="*/ 560022 w 16405572"/>
              <a:gd name="connsiteY958" fmla="*/ 4929774 h 7019747"/>
              <a:gd name="connsiteX959" fmla="*/ 767386 w 16405572"/>
              <a:gd name="connsiteY959" fmla="*/ 4400208 h 7019747"/>
              <a:gd name="connsiteX960" fmla="*/ 1020816 w 16405572"/>
              <a:gd name="connsiteY960" fmla="*/ 3944517 h 7019747"/>
              <a:gd name="connsiteX961" fmla="*/ 1043849 w 16405572"/>
              <a:gd name="connsiteY961" fmla="*/ 3993797 h 7019747"/>
              <a:gd name="connsiteX962" fmla="*/ 1043849 w 16405572"/>
              <a:gd name="connsiteY962" fmla="*/ 4043048 h 7019747"/>
              <a:gd name="connsiteX963" fmla="*/ 1182111 w 16405572"/>
              <a:gd name="connsiteY963" fmla="*/ 3845986 h 7019747"/>
              <a:gd name="connsiteX964" fmla="*/ 1297310 w 16405572"/>
              <a:gd name="connsiteY964" fmla="*/ 3661264 h 7019747"/>
              <a:gd name="connsiteX965" fmla="*/ 1343377 w 16405572"/>
              <a:gd name="connsiteY965" fmla="*/ 3501139 h 7019747"/>
              <a:gd name="connsiteX966" fmla="*/ 1297310 w 16405572"/>
              <a:gd name="connsiteY966" fmla="*/ 3525794 h 7019747"/>
              <a:gd name="connsiteX967" fmla="*/ 1239697 w 16405572"/>
              <a:gd name="connsiteY967" fmla="*/ 3636638 h 7019747"/>
              <a:gd name="connsiteX968" fmla="*/ 1170565 w 16405572"/>
              <a:gd name="connsiteY968" fmla="*/ 3759795 h 7019747"/>
              <a:gd name="connsiteX969" fmla="*/ 1101463 w 16405572"/>
              <a:gd name="connsiteY969" fmla="*/ 3858298 h 7019747"/>
              <a:gd name="connsiteX970" fmla="*/ 1043849 w 16405572"/>
              <a:gd name="connsiteY970" fmla="*/ 3870611 h 7019747"/>
              <a:gd name="connsiteX971" fmla="*/ 1101463 w 16405572"/>
              <a:gd name="connsiteY971" fmla="*/ 3735141 h 7019747"/>
              <a:gd name="connsiteX972" fmla="*/ 1251213 w 16405572"/>
              <a:gd name="connsiteY972" fmla="*/ 3525794 h 7019747"/>
              <a:gd name="connsiteX973" fmla="*/ 1343377 w 16405572"/>
              <a:gd name="connsiteY973" fmla="*/ 3427262 h 7019747"/>
              <a:gd name="connsiteX974" fmla="*/ 1596806 w 16405572"/>
              <a:gd name="connsiteY974" fmla="*/ 3180947 h 7019747"/>
              <a:gd name="connsiteX975" fmla="*/ 1712005 w 16405572"/>
              <a:gd name="connsiteY975" fmla="*/ 2885381 h 7019747"/>
              <a:gd name="connsiteX976" fmla="*/ 1712005 w 16405572"/>
              <a:gd name="connsiteY976" fmla="*/ 2860726 h 7019747"/>
              <a:gd name="connsiteX977" fmla="*/ 1884816 w 16405572"/>
              <a:gd name="connsiteY977" fmla="*/ 2712944 h 7019747"/>
              <a:gd name="connsiteX978" fmla="*/ 2034567 w 16405572"/>
              <a:gd name="connsiteY978" fmla="*/ 2491254 h 7019747"/>
              <a:gd name="connsiteX979" fmla="*/ 2080662 w 16405572"/>
              <a:gd name="connsiteY979" fmla="*/ 2491254 h 7019747"/>
              <a:gd name="connsiteX980" fmla="*/ 2172798 w 16405572"/>
              <a:gd name="connsiteY980" fmla="*/ 2392752 h 7019747"/>
              <a:gd name="connsiteX981" fmla="*/ 2241928 w 16405572"/>
              <a:gd name="connsiteY981" fmla="*/ 2244939 h 7019747"/>
              <a:gd name="connsiteX982" fmla="*/ 2264963 w 16405572"/>
              <a:gd name="connsiteY982" fmla="*/ 2343470 h 7019747"/>
              <a:gd name="connsiteX983" fmla="*/ 2357126 w 16405572"/>
              <a:gd name="connsiteY983" fmla="*/ 2244939 h 7019747"/>
              <a:gd name="connsiteX984" fmla="*/ 2633592 w 16405572"/>
              <a:gd name="connsiteY984" fmla="*/ 1900093 h 7019747"/>
              <a:gd name="connsiteX985" fmla="*/ 3094385 w 16405572"/>
              <a:gd name="connsiteY985" fmla="*/ 1407464 h 7019747"/>
              <a:gd name="connsiteX986" fmla="*/ 3324782 w 16405572"/>
              <a:gd name="connsiteY986" fmla="*/ 1161149 h 7019747"/>
              <a:gd name="connsiteX987" fmla="*/ 3393911 w 16405572"/>
              <a:gd name="connsiteY987" fmla="*/ 1161149 h 7019747"/>
              <a:gd name="connsiteX988" fmla="*/ 3347816 w 16405572"/>
              <a:gd name="connsiteY988" fmla="*/ 1235056 h 7019747"/>
              <a:gd name="connsiteX989" fmla="*/ 3509108 w 16405572"/>
              <a:gd name="connsiteY989" fmla="*/ 1087274 h 7019747"/>
              <a:gd name="connsiteX990" fmla="*/ 4131170 w 16405572"/>
              <a:gd name="connsiteY990" fmla="*/ 717802 h 7019747"/>
              <a:gd name="connsiteX991" fmla="*/ 4522861 w 16405572"/>
              <a:gd name="connsiteY991" fmla="*/ 865584 h 7019747"/>
              <a:gd name="connsiteX992" fmla="*/ 4764775 w 16405572"/>
              <a:gd name="connsiteY992" fmla="*/ 1037992 h 7019747"/>
              <a:gd name="connsiteX993" fmla="*/ 4707161 w 16405572"/>
              <a:gd name="connsiteY993" fmla="*/ 1136525 h 7019747"/>
              <a:gd name="connsiteX994" fmla="*/ 4684127 w 16405572"/>
              <a:gd name="connsiteY994" fmla="*/ 1185805 h 7019747"/>
              <a:gd name="connsiteX995" fmla="*/ 4799324 w 16405572"/>
              <a:gd name="connsiteY995" fmla="*/ 1136525 h 7019747"/>
              <a:gd name="connsiteX996" fmla="*/ 4430695 w 16405572"/>
              <a:gd name="connsiteY996" fmla="*/ 1727685 h 7019747"/>
              <a:gd name="connsiteX997" fmla="*/ 4638057 w 16405572"/>
              <a:gd name="connsiteY997" fmla="*/ 1555277 h 7019747"/>
              <a:gd name="connsiteX998" fmla="*/ 4833903 w 16405572"/>
              <a:gd name="connsiteY998" fmla="*/ 1407464 h 7019747"/>
              <a:gd name="connsiteX999" fmla="*/ 5029719 w 16405572"/>
              <a:gd name="connsiteY999" fmla="*/ 1284336 h 7019747"/>
              <a:gd name="connsiteX1000" fmla="*/ 5283150 w 16405572"/>
              <a:gd name="connsiteY1000" fmla="*/ 1161149 h 7019747"/>
              <a:gd name="connsiteX1001" fmla="*/ 5559641 w 16405572"/>
              <a:gd name="connsiteY1001" fmla="*/ 1013366 h 7019747"/>
              <a:gd name="connsiteX1002" fmla="*/ 5767007 w 16405572"/>
              <a:gd name="connsiteY1002" fmla="*/ 840958 h 7019747"/>
              <a:gd name="connsiteX1003" fmla="*/ 6043469 w 16405572"/>
              <a:gd name="connsiteY1003" fmla="*/ 865584 h 7019747"/>
              <a:gd name="connsiteX1004" fmla="*/ 6446679 w 16405572"/>
              <a:gd name="connsiteY1004" fmla="*/ 976429 h 7019747"/>
              <a:gd name="connsiteX1005" fmla="*/ 6642494 w 16405572"/>
              <a:gd name="connsiteY1005" fmla="*/ 1161149 h 7019747"/>
              <a:gd name="connsiteX1006" fmla="*/ 6895925 w 16405572"/>
              <a:gd name="connsiteY1006" fmla="*/ 1185805 h 7019747"/>
              <a:gd name="connsiteX1007" fmla="*/ 7195451 w 16405572"/>
              <a:gd name="connsiteY1007" fmla="*/ 951803 h 7019747"/>
              <a:gd name="connsiteX1008" fmla="*/ 7471915 w 16405572"/>
              <a:gd name="connsiteY1008" fmla="*/ 717802 h 7019747"/>
              <a:gd name="connsiteX1009" fmla="*/ 7564080 w 16405572"/>
              <a:gd name="connsiteY1009" fmla="*/ 693177 h 7019747"/>
              <a:gd name="connsiteX1010" fmla="*/ 7483432 w 16405572"/>
              <a:gd name="connsiteY1010" fmla="*/ 767051 h 7019747"/>
              <a:gd name="connsiteX1011" fmla="*/ 7310649 w 16405572"/>
              <a:gd name="connsiteY1011" fmla="*/ 902522 h 7019747"/>
              <a:gd name="connsiteX1012" fmla="*/ 7126321 w 16405572"/>
              <a:gd name="connsiteY1012" fmla="*/ 1062646 h 7019747"/>
              <a:gd name="connsiteX1013" fmla="*/ 7080253 w 16405572"/>
              <a:gd name="connsiteY1013" fmla="*/ 1161149 h 7019747"/>
              <a:gd name="connsiteX1014" fmla="*/ 7333683 w 16405572"/>
              <a:gd name="connsiteY1014" fmla="*/ 1037992 h 7019747"/>
              <a:gd name="connsiteX1015" fmla="*/ 7782958 w 16405572"/>
              <a:gd name="connsiteY1015" fmla="*/ 730114 h 7019747"/>
              <a:gd name="connsiteX1016" fmla="*/ 7909675 w 16405572"/>
              <a:gd name="connsiteY1016" fmla="*/ 693177 h 7019747"/>
              <a:gd name="connsiteX1017" fmla="*/ 7725345 w 16405572"/>
              <a:gd name="connsiteY1017" fmla="*/ 890210 h 7019747"/>
              <a:gd name="connsiteX1018" fmla="*/ 7541046 w 16405572"/>
              <a:gd name="connsiteY1018" fmla="*/ 1037992 h 7019747"/>
              <a:gd name="connsiteX1019" fmla="*/ 8047907 w 16405572"/>
              <a:gd name="connsiteY1019" fmla="*/ 742425 h 7019747"/>
              <a:gd name="connsiteX1020" fmla="*/ 8432382 w 16405572"/>
              <a:gd name="connsiteY1020" fmla="*/ 631586 h 7019747"/>
              <a:gd name="connsiteX1021" fmla="*/ 3267832 w 16405572"/>
              <a:gd name="connsiteY1021" fmla="*/ 0 h 7019747"/>
              <a:gd name="connsiteX1022" fmla="*/ 3267832 w 16405572"/>
              <a:gd name="connsiteY1022" fmla="*/ 96868 h 7019747"/>
              <a:gd name="connsiteX1023" fmla="*/ 3257985 w 16405572"/>
              <a:gd name="connsiteY1023" fmla="*/ 120801 h 7019747"/>
              <a:gd name="connsiteX1024" fmla="*/ 3257985 w 16405572"/>
              <a:gd name="connsiteY1024" fmla="*/ 8425 h 70197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</a:cxnLst>
            <a:rect l="l" t="t" r="r" b="b"/>
            <a:pathLst>
              <a:path w="16405572" h="7019747">
                <a:moveTo>
                  <a:pt x="14576877" y="6833781"/>
                </a:moveTo>
                <a:lnTo>
                  <a:pt x="14593347" y="6833781"/>
                </a:lnTo>
                <a:lnTo>
                  <a:pt x="14593347" y="6851390"/>
                </a:lnTo>
                <a:cubicBezTo>
                  <a:pt x="14582381" y="6851390"/>
                  <a:pt x="14576877" y="6845505"/>
                  <a:pt x="14576877" y="6833781"/>
                </a:cubicBezTo>
                <a:close/>
                <a:moveTo>
                  <a:pt x="14527465" y="6234941"/>
                </a:moveTo>
                <a:cubicBezTo>
                  <a:pt x="14527465" y="6234941"/>
                  <a:pt x="14505491" y="6258413"/>
                  <a:pt x="14461563" y="6305397"/>
                </a:cubicBezTo>
                <a:lnTo>
                  <a:pt x="14422192" y="6341995"/>
                </a:lnTo>
                <a:lnTo>
                  <a:pt x="14475973" y="6309131"/>
                </a:lnTo>
                <a:lnTo>
                  <a:pt x="14499008" y="6284505"/>
                </a:lnTo>
                <a:cubicBezTo>
                  <a:pt x="14502849" y="6288611"/>
                  <a:pt x="14507169" y="6290665"/>
                  <a:pt x="14511969" y="6290665"/>
                </a:cubicBezTo>
                <a:lnTo>
                  <a:pt x="14515542" y="6289277"/>
                </a:lnTo>
                <a:lnTo>
                  <a:pt x="14527465" y="6270158"/>
                </a:lnTo>
                <a:cubicBezTo>
                  <a:pt x="14549419" y="6246688"/>
                  <a:pt x="14549419" y="6234941"/>
                  <a:pt x="14527465" y="6234941"/>
                </a:cubicBezTo>
                <a:close/>
                <a:moveTo>
                  <a:pt x="14478033" y="6111638"/>
                </a:moveTo>
                <a:cubicBezTo>
                  <a:pt x="14445093" y="6123385"/>
                  <a:pt x="14390177" y="6170349"/>
                  <a:pt x="14313288" y="6252550"/>
                </a:cubicBezTo>
                <a:lnTo>
                  <a:pt x="14248339" y="6319816"/>
                </a:lnTo>
                <a:lnTo>
                  <a:pt x="14193740" y="6395353"/>
                </a:lnTo>
                <a:cubicBezTo>
                  <a:pt x="14143819" y="6469248"/>
                  <a:pt x="14091979" y="6555461"/>
                  <a:pt x="14038214" y="6653977"/>
                </a:cubicBezTo>
                <a:cubicBezTo>
                  <a:pt x="14053579" y="6637550"/>
                  <a:pt x="14080462" y="6612925"/>
                  <a:pt x="14118860" y="6580101"/>
                </a:cubicBezTo>
                <a:cubicBezTo>
                  <a:pt x="14157260" y="6547246"/>
                  <a:pt x="14191812" y="6518507"/>
                  <a:pt x="14222542" y="6493881"/>
                </a:cubicBezTo>
                <a:cubicBezTo>
                  <a:pt x="14253274" y="6469256"/>
                  <a:pt x="14268611" y="6448715"/>
                  <a:pt x="14268611" y="6432288"/>
                </a:cubicBezTo>
                <a:cubicBezTo>
                  <a:pt x="14268611" y="6415875"/>
                  <a:pt x="14274376" y="6403563"/>
                  <a:pt x="14285900" y="6395353"/>
                </a:cubicBezTo>
                <a:lnTo>
                  <a:pt x="14332832" y="6384203"/>
                </a:lnTo>
                <a:lnTo>
                  <a:pt x="14342121" y="6371433"/>
                </a:lnTo>
                <a:cubicBezTo>
                  <a:pt x="14355849" y="6350883"/>
                  <a:pt x="14373696" y="6322995"/>
                  <a:pt x="14395661" y="6287766"/>
                </a:cubicBezTo>
                <a:cubicBezTo>
                  <a:pt x="14483537" y="6158601"/>
                  <a:pt x="14510974" y="6099913"/>
                  <a:pt x="14478033" y="6111638"/>
                </a:cubicBezTo>
                <a:close/>
                <a:moveTo>
                  <a:pt x="15861902" y="5759382"/>
                </a:moveTo>
                <a:cubicBezTo>
                  <a:pt x="15872890" y="5771128"/>
                  <a:pt x="15861902" y="5788737"/>
                  <a:pt x="15828962" y="5812229"/>
                </a:cubicBezTo>
                <a:cubicBezTo>
                  <a:pt x="15796000" y="5812229"/>
                  <a:pt x="15796000" y="5800483"/>
                  <a:pt x="15828962" y="5777013"/>
                </a:cubicBezTo>
                <a:cubicBezTo>
                  <a:pt x="15839928" y="5765265"/>
                  <a:pt x="15850916" y="5759382"/>
                  <a:pt x="15861902" y="5759382"/>
                </a:cubicBezTo>
                <a:close/>
                <a:moveTo>
                  <a:pt x="16039006" y="5552441"/>
                </a:moveTo>
                <a:cubicBezTo>
                  <a:pt x="16041754" y="5555376"/>
                  <a:pt x="16037636" y="5565646"/>
                  <a:pt x="16026648" y="5583254"/>
                </a:cubicBezTo>
                <a:cubicBezTo>
                  <a:pt x="16004674" y="5618493"/>
                  <a:pt x="15982720" y="5630238"/>
                  <a:pt x="15960746" y="5618493"/>
                </a:cubicBezTo>
                <a:cubicBezTo>
                  <a:pt x="15971732" y="5595000"/>
                  <a:pt x="15988204" y="5577392"/>
                  <a:pt x="16010178" y="5565646"/>
                </a:cubicBezTo>
                <a:cubicBezTo>
                  <a:pt x="16026648" y="5553910"/>
                  <a:pt x="16036260" y="5549509"/>
                  <a:pt x="16039006" y="5552441"/>
                </a:cubicBezTo>
                <a:close/>
                <a:moveTo>
                  <a:pt x="16257296" y="5548037"/>
                </a:moveTo>
                <a:cubicBezTo>
                  <a:pt x="16268284" y="5548037"/>
                  <a:pt x="16273766" y="5553899"/>
                  <a:pt x="16273766" y="5565646"/>
                </a:cubicBezTo>
                <a:cubicBezTo>
                  <a:pt x="16273766" y="5577392"/>
                  <a:pt x="16268284" y="5583254"/>
                  <a:pt x="16257296" y="5583254"/>
                </a:cubicBezTo>
                <a:cubicBezTo>
                  <a:pt x="16246308" y="5583254"/>
                  <a:pt x="16240826" y="5577392"/>
                  <a:pt x="16240826" y="5565646"/>
                </a:cubicBezTo>
                <a:cubicBezTo>
                  <a:pt x="16240826" y="5553899"/>
                  <a:pt x="16246308" y="5548037"/>
                  <a:pt x="16257296" y="5548037"/>
                </a:cubicBezTo>
                <a:close/>
                <a:moveTo>
                  <a:pt x="15697156" y="5477582"/>
                </a:moveTo>
                <a:cubicBezTo>
                  <a:pt x="15708144" y="5477582"/>
                  <a:pt x="15713628" y="5483465"/>
                  <a:pt x="15713628" y="5495190"/>
                </a:cubicBezTo>
                <a:cubicBezTo>
                  <a:pt x="15713628" y="5506936"/>
                  <a:pt x="15708144" y="5512819"/>
                  <a:pt x="15697156" y="5512819"/>
                </a:cubicBezTo>
                <a:cubicBezTo>
                  <a:pt x="15686170" y="5512819"/>
                  <a:pt x="15680686" y="5506936"/>
                  <a:pt x="15680686" y="5495190"/>
                </a:cubicBezTo>
                <a:cubicBezTo>
                  <a:pt x="15680686" y="5483465"/>
                  <a:pt x="15686170" y="5477582"/>
                  <a:pt x="15697156" y="5477582"/>
                </a:cubicBezTo>
                <a:close/>
                <a:moveTo>
                  <a:pt x="15466508" y="5178173"/>
                </a:moveTo>
                <a:lnTo>
                  <a:pt x="15482980" y="5178173"/>
                </a:lnTo>
                <a:lnTo>
                  <a:pt x="15433566" y="5213389"/>
                </a:lnTo>
                <a:close/>
                <a:moveTo>
                  <a:pt x="15927804" y="4825915"/>
                </a:moveTo>
                <a:cubicBezTo>
                  <a:pt x="15938792" y="4825915"/>
                  <a:pt x="15944276" y="4831779"/>
                  <a:pt x="15944276" y="4843525"/>
                </a:cubicBezTo>
                <a:cubicBezTo>
                  <a:pt x="15944276" y="4855270"/>
                  <a:pt x="15938792" y="4861133"/>
                  <a:pt x="15927804" y="4861133"/>
                </a:cubicBezTo>
                <a:cubicBezTo>
                  <a:pt x="15916818" y="4861133"/>
                  <a:pt x="15911334" y="4855270"/>
                  <a:pt x="15911334" y="4843525"/>
                </a:cubicBezTo>
                <a:cubicBezTo>
                  <a:pt x="15911334" y="4831779"/>
                  <a:pt x="15916818" y="4825915"/>
                  <a:pt x="15927804" y="4825915"/>
                </a:cubicBezTo>
                <a:close/>
                <a:moveTo>
                  <a:pt x="15697156" y="4825915"/>
                </a:moveTo>
                <a:cubicBezTo>
                  <a:pt x="15708144" y="4825915"/>
                  <a:pt x="15713628" y="4831779"/>
                  <a:pt x="15713628" y="4843525"/>
                </a:cubicBezTo>
                <a:cubicBezTo>
                  <a:pt x="15713628" y="4855270"/>
                  <a:pt x="15708144" y="4861133"/>
                  <a:pt x="15697156" y="4861133"/>
                </a:cubicBezTo>
                <a:cubicBezTo>
                  <a:pt x="15686170" y="4861133"/>
                  <a:pt x="15680686" y="4855270"/>
                  <a:pt x="15680686" y="4843525"/>
                </a:cubicBezTo>
                <a:cubicBezTo>
                  <a:pt x="15680686" y="4831779"/>
                  <a:pt x="15686170" y="4825915"/>
                  <a:pt x="15697156" y="4825915"/>
                </a:cubicBezTo>
                <a:close/>
                <a:moveTo>
                  <a:pt x="15697156" y="4614549"/>
                </a:moveTo>
                <a:lnTo>
                  <a:pt x="15631254" y="4720243"/>
                </a:lnTo>
                <a:lnTo>
                  <a:pt x="15614784" y="4720243"/>
                </a:lnTo>
                <a:cubicBezTo>
                  <a:pt x="15603796" y="4708497"/>
                  <a:pt x="15612032" y="4687947"/>
                  <a:pt x="15639490" y="4658592"/>
                </a:cubicBezTo>
                <a:cubicBezTo>
                  <a:pt x="15666948" y="4629237"/>
                  <a:pt x="15686170" y="4614549"/>
                  <a:pt x="15697156" y="4614549"/>
                </a:cubicBezTo>
                <a:close/>
                <a:moveTo>
                  <a:pt x="16158452" y="4579333"/>
                </a:moveTo>
                <a:lnTo>
                  <a:pt x="16174924" y="4579333"/>
                </a:lnTo>
                <a:lnTo>
                  <a:pt x="16125492" y="4614549"/>
                </a:lnTo>
                <a:close/>
                <a:moveTo>
                  <a:pt x="15598314" y="4508877"/>
                </a:moveTo>
                <a:lnTo>
                  <a:pt x="15614784" y="4508877"/>
                </a:lnTo>
                <a:lnTo>
                  <a:pt x="15631254" y="4508877"/>
                </a:lnTo>
                <a:cubicBezTo>
                  <a:pt x="15631254" y="4520622"/>
                  <a:pt x="15625772" y="4526485"/>
                  <a:pt x="15614784" y="4526485"/>
                </a:cubicBezTo>
                <a:cubicBezTo>
                  <a:pt x="15603796" y="4526485"/>
                  <a:pt x="15598314" y="4520622"/>
                  <a:pt x="15598314" y="4508877"/>
                </a:cubicBezTo>
                <a:close/>
                <a:moveTo>
                  <a:pt x="14230915" y="4403205"/>
                </a:moveTo>
                <a:lnTo>
                  <a:pt x="14238408" y="4404806"/>
                </a:lnTo>
                <a:lnTo>
                  <a:pt x="14218236" y="4414046"/>
                </a:lnTo>
                <a:close/>
                <a:moveTo>
                  <a:pt x="14280346" y="4385595"/>
                </a:moveTo>
                <a:cubicBezTo>
                  <a:pt x="14269358" y="4397331"/>
                  <a:pt x="14259748" y="4404669"/>
                  <a:pt x="14251510" y="4407606"/>
                </a:cubicBezTo>
                <a:lnTo>
                  <a:pt x="14238408" y="4404806"/>
                </a:lnTo>
                <a:close/>
                <a:moveTo>
                  <a:pt x="15730098" y="4350357"/>
                </a:moveTo>
                <a:cubicBezTo>
                  <a:pt x="15741084" y="4350357"/>
                  <a:pt x="15746588" y="4362104"/>
                  <a:pt x="15746588" y="4385595"/>
                </a:cubicBezTo>
                <a:cubicBezTo>
                  <a:pt x="15713628" y="4409067"/>
                  <a:pt x="15691672" y="4414950"/>
                  <a:pt x="15680686" y="4403205"/>
                </a:cubicBezTo>
                <a:cubicBezTo>
                  <a:pt x="15680686" y="4367987"/>
                  <a:pt x="15697156" y="4350357"/>
                  <a:pt x="15730098" y="4350357"/>
                </a:cubicBezTo>
                <a:close/>
                <a:moveTo>
                  <a:pt x="14683336" y="4338614"/>
                </a:moveTo>
                <a:lnTo>
                  <a:pt x="14591171" y="4486425"/>
                </a:lnTo>
                <a:lnTo>
                  <a:pt x="14568137" y="4486425"/>
                </a:lnTo>
                <a:cubicBezTo>
                  <a:pt x="14552773" y="4470000"/>
                  <a:pt x="14564289" y="4441259"/>
                  <a:pt x="14602688" y="4400208"/>
                </a:cubicBezTo>
                <a:cubicBezTo>
                  <a:pt x="14641088" y="4359155"/>
                  <a:pt x="14667969" y="4338614"/>
                  <a:pt x="14683336" y="4338614"/>
                </a:cubicBezTo>
                <a:close/>
                <a:moveTo>
                  <a:pt x="16405572" y="4297531"/>
                </a:moveTo>
                <a:lnTo>
                  <a:pt x="16389082" y="4332749"/>
                </a:lnTo>
                <a:lnTo>
                  <a:pt x="16389082" y="4315141"/>
                </a:lnTo>
                <a:close/>
                <a:moveTo>
                  <a:pt x="15328456" y="4289363"/>
                </a:moveTo>
                <a:lnTo>
                  <a:pt x="15351492" y="4289363"/>
                </a:lnTo>
                <a:lnTo>
                  <a:pt x="15282360" y="4338614"/>
                </a:lnTo>
                <a:close/>
                <a:moveTo>
                  <a:pt x="13952244" y="4257309"/>
                </a:moveTo>
                <a:lnTo>
                  <a:pt x="13949294" y="4260858"/>
                </a:lnTo>
                <a:lnTo>
                  <a:pt x="13951731" y="4259150"/>
                </a:lnTo>
                <a:close/>
                <a:moveTo>
                  <a:pt x="14329758" y="4209467"/>
                </a:moveTo>
                <a:cubicBezTo>
                  <a:pt x="14340745" y="4209467"/>
                  <a:pt x="14346249" y="4215330"/>
                  <a:pt x="14346249" y="4227075"/>
                </a:cubicBezTo>
                <a:lnTo>
                  <a:pt x="14329758" y="4227075"/>
                </a:lnTo>
                <a:lnTo>
                  <a:pt x="14313288" y="4227075"/>
                </a:lnTo>
                <a:cubicBezTo>
                  <a:pt x="14313288" y="4215330"/>
                  <a:pt x="14318771" y="4209467"/>
                  <a:pt x="14329758" y="4209467"/>
                </a:cubicBezTo>
                <a:close/>
                <a:moveTo>
                  <a:pt x="15631254" y="4121403"/>
                </a:moveTo>
                <a:cubicBezTo>
                  <a:pt x="15620268" y="4144875"/>
                  <a:pt x="15598314" y="4180112"/>
                  <a:pt x="15565352" y="4227075"/>
                </a:cubicBezTo>
                <a:cubicBezTo>
                  <a:pt x="15510436" y="4297531"/>
                  <a:pt x="15477496" y="4332749"/>
                  <a:pt x="15466508" y="4332749"/>
                </a:cubicBezTo>
                <a:close/>
                <a:moveTo>
                  <a:pt x="15674052" y="3895266"/>
                </a:moveTo>
                <a:lnTo>
                  <a:pt x="15650988" y="3944517"/>
                </a:lnTo>
                <a:lnTo>
                  <a:pt x="15650988" y="3919891"/>
                </a:lnTo>
                <a:close/>
                <a:moveTo>
                  <a:pt x="13324812" y="3874819"/>
                </a:moveTo>
                <a:cubicBezTo>
                  <a:pt x="13335800" y="3874819"/>
                  <a:pt x="13341283" y="3880682"/>
                  <a:pt x="13341283" y="3892429"/>
                </a:cubicBezTo>
                <a:cubicBezTo>
                  <a:pt x="13341283" y="3904174"/>
                  <a:pt x="13335800" y="3910037"/>
                  <a:pt x="13324812" y="3910037"/>
                </a:cubicBezTo>
                <a:lnTo>
                  <a:pt x="13324812" y="3892429"/>
                </a:lnTo>
                <a:close/>
                <a:moveTo>
                  <a:pt x="15334724" y="3839581"/>
                </a:moveTo>
                <a:cubicBezTo>
                  <a:pt x="15345692" y="3839581"/>
                  <a:pt x="15351194" y="3845466"/>
                  <a:pt x="15351194" y="3857211"/>
                </a:cubicBezTo>
                <a:cubicBezTo>
                  <a:pt x="15351194" y="3868936"/>
                  <a:pt x="15345692" y="3874819"/>
                  <a:pt x="15334724" y="3874819"/>
                </a:cubicBezTo>
                <a:cubicBezTo>
                  <a:pt x="15323736" y="3874819"/>
                  <a:pt x="15318234" y="3868936"/>
                  <a:pt x="15318234" y="3857211"/>
                </a:cubicBezTo>
                <a:cubicBezTo>
                  <a:pt x="15318234" y="3845466"/>
                  <a:pt x="15323736" y="3839581"/>
                  <a:pt x="15334724" y="3839581"/>
                </a:cubicBezTo>
                <a:close/>
                <a:moveTo>
                  <a:pt x="13884952" y="3733909"/>
                </a:moveTo>
                <a:lnTo>
                  <a:pt x="13819050" y="3821973"/>
                </a:lnTo>
                <a:cubicBezTo>
                  <a:pt x="13808064" y="3821973"/>
                  <a:pt x="13819050" y="3804365"/>
                  <a:pt x="13852011" y="3769147"/>
                </a:cubicBezTo>
                <a:close/>
                <a:moveTo>
                  <a:pt x="14591171" y="3648950"/>
                </a:moveTo>
                <a:cubicBezTo>
                  <a:pt x="14575806" y="3681774"/>
                  <a:pt x="14545104" y="3731056"/>
                  <a:pt x="14499008" y="3796734"/>
                </a:cubicBezTo>
                <a:cubicBezTo>
                  <a:pt x="14422208" y="3895266"/>
                  <a:pt x="14376141" y="3944517"/>
                  <a:pt x="14360774" y="3944517"/>
                </a:cubicBezTo>
                <a:close/>
                <a:moveTo>
                  <a:pt x="13571931" y="3645845"/>
                </a:moveTo>
                <a:cubicBezTo>
                  <a:pt x="13560944" y="3657590"/>
                  <a:pt x="13549958" y="3669336"/>
                  <a:pt x="13538990" y="3681083"/>
                </a:cubicBezTo>
                <a:lnTo>
                  <a:pt x="13489558" y="3733909"/>
                </a:lnTo>
                <a:cubicBezTo>
                  <a:pt x="13456618" y="3733909"/>
                  <a:pt x="13473088" y="3710437"/>
                  <a:pt x="13538990" y="3663453"/>
                </a:cubicBezTo>
                <a:close/>
                <a:moveTo>
                  <a:pt x="13052984" y="3588614"/>
                </a:moveTo>
                <a:cubicBezTo>
                  <a:pt x="13063964" y="3585680"/>
                  <a:pt x="13072200" y="3593019"/>
                  <a:pt x="13077694" y="3610627"/>
                </a:cubicBezTo>
                <a:cubicBezTo>
                  <a:pt x="13099668" y="3634120"/>
                  <a:pt x="13088682" y="3663453"/>
                  <a:pt x="13044754" y="3698691"/>
                </a:cubicBezTo>
                <a:cubicBezTo>
                  <a:pt x="13022779" y="3710437"/>
                  <a:pt x="13009059" y="3710437"/>
                  <a:pt x="13003556" y="3698691"/>
                </a:cubicBezTo>
                <a:cubicBezTo>
                  <a:pt x="12998074" y="3686946"/>
                  <a:pt x="13000826" y="3663453"/>
                  <a:pt x="13011792" y="3628235"/>
                </a:cubicBezTo>
                <a:cubicBezTo>
                  <a:pt x="13028272" y="3604754"/>
                  <a:pt x="13042002" y="3591547"/>
                  <a:pt x="13052984" y="3588614"/>
                </a:cubicBezTo>
                <a:close/>
                <a:moveTo>
                  <a:pt x="13506028" y="3575410"/>
                </a:moveTo>
                <a:lnTo>
                  <a:pt x="13506028" y="3593019"/>
                </a:lnTo>
                <a:lnTo>
                  <a:pt x="13506028" y="3610627"/>
                </a:lnTo>
                <a:cubicBezTo>
                  <a:pt x="13495062" y="3610627"/>
                  <a:pt x="13489558" y="3604744"/>
                  <a:pt x="13489558" y="3593019"/>
                </a:cubicBezTo>
                <a:cubicBezTo>
                  <a:pt x="13489558" y="3581272"/>
                  <a:pt x="13495062" y="3575410"/>
                  <a:pt x="13506028" y="3575410"/>
                </a:cubicBezTo>
                <a:close/>
                <a:moveTo>
                  <a:pt x="13950854" y="3540171"/>
                </a:moveTo>
                <a:lnTo>
                  <a:pt x="13950854" y="3557781"/>
                </a:lnTo>
                <a:lnTo>
                  <a:pt x="13950854" y="3575410"/>
                </a:lnTo>
                <a:cubicBezTo>
                  <a:pt x="13939868" y="3575410"/>
                  <a:pt x="13934364" y="3569526"/>
                  <a:pt x="13934364" y="3557781"/>
                </a:cubicBezTo>
                <a:cubicBezTo>
                  <a:pt x="13934364" y="3546056"/>
                  <a:pt x="13939868" y="3540171"/>
                  <a:pt x="13950854" y="3540171"/>
                </a:cubicBezTo>
                <a:close/>
                <a:moveTo>
                  <a:pt x="13868482" y="3522563"/>
                </a:moveTo>
                <a:lnTo>
                  <a:pt x="13868482" y="3540171"/>
                </a:lnTo>
                <a:lnTo>
                  <a:pt x="13852011" y="3540171"/>
                </a:lnTo>
                <a:cubicBezTo>
                  <a:pt x="13852011" y="3528426"/>
                  <a:pt x="13857494" y="3522563"/>
                  <a:pt x="13868482" y="3522563"/>
                </a:cubicBezTo>
                <a:close/>
                <a:moveTo>
                  <a:pt x="14395661" y="3452107"/>
                </a:moveTo>
                <a:cubicBezTo>
                  <a:pt x="14406648" y="3452107"/>
                  <a:pt x="14412131" y="3457970"/>
                  <a:pt x="14412131" y="3469717"/>
                </a:cubicBezTo>
                <a:cubicBezTo>
                  <a:pt x="14412131" y="3481462"/>
                  <a:pt x="14406648" y="3487346"/>
                  <a:pt x="14395661" y="3487346"/>
                </a:cubicBezTo>
                <a:cubicBezTo>
                  <a:pt x="14384673" y="3487346"/>
                  <a:pt x="14379190" y="3481462"/>
                  <a:pt x="14379190" y="3469717"/>
                </a:cubicBezTo>
                <a:cubicBezTo>
                  <a:pt x="14379190" y="3457970"/>
                  <a:pt x="14384673" y="3452107"/>
                  <a:pt x="14395661" y="3452107"/>
                </a:cubicBezTo>
                <a:close/>
                <a:moveTo>
                  <a:pt x="13967324" y="3434499"/>
                </a:moveTo>
                <a:cubicBezTo>
                  <a:pt x="13978312" y="3434499"/>
                  <a:pt x="13983796" y="3440362"/>
                  <a:pt x="13983796" y="3452107"/>
                </a:cubicBezTo>
                <a:lnTo>
                  <a:pt x="13967324" y="3452107"/>
                </a:lnTo>
                <a:lnTo>
                  <a:pt x="13950854" y="3452107"/>
                </a:lnTo>
                <a:cubicBezTo>
                  <a:pt x="13950854" y="3440362"/>
                  <a:pt x="13956339" y="3434499"/>
                  <a:pt x="13967324" y="3434499"/>
                </a:cubicBezTo>
                <a:close/>
                <a:moveTo>
                  <a:pt x="14473918" y="3372843"/>
                </a:moveTo>
                <a:cubicBezTo>
                  <a:pt x="14476662" y="3372843"/>
                  <a:pt x="14478033" y="3375779"/>
                  <a:pt x="14478033" y="3381653"/>
                </a:cubicBezTo>
                <a:cubicBezTo>
                  <a:pt x="14489021" y="3416891"/>
                  <a:pt x="14478033" y="3434499"/>
                  <a:pt x="14445093" y="3434499"/>
                </a:cubicBezTo>
                <a:cubicBezTo>
                  <a:pt x="14445093" y="3422754"/>
                  <a:pt x="14450576" y="3405144"/>
                  <a:pt x="14461563" y="3381653"/>
                </a:cubicBezTo>
                <a:cubicBezTo>
                  <a:pt x="14467056" y="3375779"/>
                  <a:pt x="14471174" y="3372843"/>
                  <a:pt x="14473918" y="3372843"/>
                </a:cubicBezTo>
                <a:close/>
                <a:moveTo>
                  <a:pt x="13753148" y="3311218"/>
                </a:moveTo>
                <a:cubicBezTo>
                  <a:pt x="13764134" y="3311218"/>
                  <a:pt x="13769638" y="3317080"/>
                  <a:pt x="13769638" y="3328827"/>
                </a:cubicBezTo>
                <a:cubicBezTo>
                  <a:pt x="13769638" y="3340552"/>
                  <a:pt x="13764134" y="3346435"/>
                  <a:pt x="13753148" y="3346435"/>
                </a:cubicBezTo>
                <a:cubicBezTo>
                  <a:pt x="13742162" y="3346435"/>
                  <a:pt x="13736678" y="3340552"/>
                  <a:pt x="13736678" y="3328827"/>
                </a:cubicBezTo>
                <a:cubicBezTo>
                  <a:pt x="13736678" y="3317080"/>
                  <a:pt x="13742162" y="3311218"/>
                  <a:pt x="13753148" y="3311218"/>
                </a:cubicBezTo>
                <a:close/>
                <a:moveTo>
                  <a:pt x="13240868" y="3306176"/>
                </a:moveTo>
                <a:lnTo>
                  <a:pt x="13242443" y="3306808"/>
                </a:lnTo>
                <a:cubicBezTo>
                  <a:pt x="13247934" y="3309747"/>
                  <a:pt x="13247934" y="3311218"/>
                  <a:pt x="13242440" y="3311218"/>
                </a:cubicBezTo>
                <a:close/>
                <a:moveTo>
                  <a:pt x="14176474" y="3254824"/>
                </a:moveTo>
                <a:cubicBezTo>
                  <a:pt x="14191812" y="3254824"/>
                  <a:pt x="14199508" y="3263051"/>
                  <a:pt x="14199508" y="3279478"/>
                </a:cubicBezTo>
                <a:cubicBezTo>
                  <a:pt x="14199508" y="3295877"/>
                  <a:pt x="14191812" y="3304104"/>
                  <a:pt x="14176474" y="3304104"/>
                </a:cubicBezTo>
                <a:cubicBezTo>
                  <a:pt x="14161108" y="3304104"/>
                  <a:pt x="14153412" y="3295877"/>
                  <a:pt x="14153412" y="3279478"/>
                </a:cubicBezTo>
                <a:cubicBezTo>
                  <a:pt x="14153412" y="3263051"/>
                  <a:pt x="14161108" y="3254824"/>
                  <a:pt x="14176474" y="3254824"/>
                </a:cubicBezTo>
                <a:close/>
                <a:moveTo>
                  <a:pt x="12369299" y="3240763"/>
                </a:moveTo>
                <a:lnTo>
                  <a:pt x="12385770" y="3240763"/>
                </a:lnTo>
                <a:lnTo>
                  <a:pt x="12352810" y="3275979"/>
                </a:lnTo>
                <a:close/>
                <a:moveTo>
                  <a:pt x="1458574" y="3180947"/>
                </a:moveTo>
                <a:cubicBezTo>
                  <a:pt x="1473940" y="3180947"/>
                  <a:pt x="1481609" y="3197374"/>
                  <a:pt x="1481609" y="3230198"/>
                </a:cubicBezTo>
                <a:cubicBezTo>
                  <a:pt x="1481609" y="3246626"/>
                  <a:pt x="1473940" y="3254824"/>
                  <a:pt x="1458574" y="3254824"/>
                </a:cubicBezTo>
                <a:cubicBezTo>
                  <a:pt x="1427873" y="3254824"/>
                  <a:pt x="1412506" y="3246626"/>
                  <a:pt x="1412506" y="3230198"/>
                </a:cubicBezTo>
                <a:cubicBezTo>
                  <a:pt x="1412506" y="3197374"/>
                  <a:pt x="1427873" y="3180947"/>
                  <a:pt x="1458574" y="3180947"/>
                </a:cubicBezTo>
                <a:close/>
                <a:moveTo>
                  <a:pt x="1481609" y="3107042"/>
                </a:moveTo>
                <a:lnTo>
                  <a:pt x="1504670" y="3107042"/>
                </a:lnTo>
                <a:lnTo>
                  <a:pt x="1527705" y="3107042"/>
                </a:lnTo>
                <a:cubicBezTo>
                  <a:pt x="1527705" y="3123467"/>
                  <a:pt x="1520008" y="3131667"/>
                  <a:pt x="1504670" y="3131667"/>
                </a:cubicBezTo>
                <a:cubicBezTo>
                  <a:pt x="1489305" y="3131667"/>
                  <a:pt x="1481609" y="3123467"/>
                  <a:pt x="1481609" y="3107042"/>
                </a:cubicBezTo>
                <a:close/>
                <a:moveTo>
                  <a:pt x="13374244" y="2958962"/>
                </a:moveTo>
                <a:lnTo>
                  <a:pt x="13341283" y="2994179"/>
                </a:lnTo>
                <a:cubicBezTo>
                  <a:pt x="13341283" y="3017670"/>
                  <a:pt x="13346787" y="3017670"/>
                  <a:pt x="13357754" y="2994179"/>
                </a:cubicBezTo>
                <a:cubicBezTo>
                  <a:pt x="13368740" y="2970686"/>
                  <a:pt x="13374244" y="2958962"/>
                  <a:pt x="13374244" y="2958962"/>
                </a:cubicBezTo>
                <a:close/>
                <a:moveTo>
                  <a:pt x="13639091" y="2950830"/>
                </a:moveTo>
                <a:lnTo>
                  <a:pt x="13530755" y="3060221"/>
                </a:lnTo>
                <a:cubicBezTo>
                  <a:pt x="13475840" y="3110126"/>
                  <a:pt x="13440128" y="3135069"/>
                  <a:pt x="13423656" y="3135069"/>
                </a:cubicBezTo>
                <a:lnTo>
                  <a:pt x="13506028" y="3064634"/>
                </a:lnTo>
                <a:close/>
                <a:moveTo>
                  <a:pt x="12655836" y="2836101"/>
                </a:moveTo>
                <a:cubicBezTo>
                  <a:pt x="12671202" y="2852528"/>
                  <a:pt x="12648166" y="2893579"/>
                  <a:pt x="12586732" y="2959258"/>
                </a:cubicBezTo>
                <a:cubicBezTo>
                  <a:pt x="12571368" y="2942830"/>
                  <a:pt x="12575216" y="2918205"/>
                  <a:pt x="12598251" y="2885381"/>
                </a:cubicBezTo>
                <a:cubicBezTo>
                  <a:pt x="12621284" y="2852528"/>
                  <a:pt x="12640498" y="2836101"/>
                  <a:pt x="12655836" y="2836101"/>
                </a:cubicBezTo>
                <a:close/>
                <a:moveTo>
                  <a:pt x="12241139" y="2836101"/>
                </a:moveTo>
                <a:lnTo>
                  <a:pt x="12241139" y="2860726"/>
                </a:lnTo>
                <a:lnTo>
                  <a:pt x="12241139" y="2885381"/>
                </a:lnTo>
                <a:cubicBezTo>
                  <a:pt x="12225772" y="2885381"/>
                  <a:pt x="12218076" y="2877154"/>
                  <a:pt x="12218076" y="2860726"/>
                </a:cubicBezTo>
                <a:cubicBezTo>
                  <a:pt x="12218076" y="2844328"/>
                  <a:pt x="12225772" y="2836101"/>
                  <a:pt x="12241139" y="2836101"/>
                </a:cubicBezTo>
                <a:close/>
                <a:moveTo>
                  <a:pt x="13753148" y="2835659"/>
                </a:moveTo>
                <a:lnTo>
                  <a:pt x="13670774" y="2923723"/>
                </a:lnTo>
                <a:lnTo>
                  <a:pt x="13639091" y="2950830"/>
                </a:lnTo>
                <a:close/>
                <a:moveTo>
                  <a:pt x="12612292" y="2809242"/>
                </a:moveTo>
                <a:cubicBezTo>
                  <a:pt x="12615042" y="2809242"/>
                  <a:pt x="12616418" y="2812178"/>
                  <a:pt x="12616418" y="2818051"/>
                </a:cubicBezTo>
                <a:cubicBezTo>
                  <a:pt x="12627386" y="2853267"/>
                  <a:pt x="12616418" y="2870877"/>
                  <a:pt x="12583456" y="2870877"/>
                </a:cubicBezTo>
                <a:cubicBezTo>
                  <a:pt x="12583456" y="2859152"/>
                  <a:pt x="12588960" y="2841522"/>
                  <a:pt x="12599928" y="2818051"/>
                </a:cubicBezTo>
                <a:cubicBezTo>
                  <a:pt x="12605420" y="2812178"/>
                  <a:pt x="12609544" y="2809242"/>
                  <a:pt x="12612292" y="2809242"/>
                </a:cubicBezTo>
                <a:close/>
                <a:moveTo>
                  <a:pt x="13604892" y="2765203"/>
                </a:moveTo>
                <a:lnTo>
                  <a:pt x="13473088" y="2888506"/>
                </a:lnTo>
                <a:cubicBezTo>
                  <a:pt x="13506028" y="2888506"/>
                  <a:pt x="13538990" y="2870877"/>
                  <a:pt x="13571931" y="2835659"/>
                </a:cubicBezTo>
                <a:cubicBezTo>
                  <a:pt x="13615859" y="2788696"/>
                  <a:pt x="13626846" y="2765203"/>
                  <a:pt x="13604892" y="2765203"/>
                </a:cubicBezTo>
                <a:close/>
                <a:moveTo>
                  <a:pt x="12863198" y="2712944"/>
                </a:moveTo>
                <a:cubicBezTo>
                  <a:pt x="12878563" y="2712944"/>
                  <a:pt x="12886232" y="2721142"/>
                  <a:pt x="12886232" y="2737570"/>
                </a:cubicBezTo>
                <a:cubicBezTo>
                  <a:pt x="12886232" y="2753995"/>
                  <a:pt x="12878563" y="2762224"/>
                  <a:pt x="12863198" y="2762224"/>
                </a:cubicBezTo>
                <a:cubicBezTo>
                  <a:pt x="12847834" y="2762224"/>
                  <a:pt x="12840163" y="2753995"/>
                  <a:pt x="12840163" y="2737570"/>
                </a:cubicBezTo>
                <a:cubicBezTo>
                  <a:pt x="12840163" y="2721142"/>
                  <a:pt x="12847834" y="2712944"/>
                  <a:pt x="12863198" y="2712944"/>
                </a:cubicBezTo>
                <a:close/>
                <a:moveTo>
                  <a:pt x="12264172" y="2688318"/>
                </a:moveTo>
                <a:cubicBezTo>
                  <a:pt x="12279539" y="2688318"/>
                  <a:pt x="12287206" y="2696517"/>
                  <a:pt x="12287206" y="2712944"/>
                </a:cubicBezTo>
                <a:lnTo>
                  <a:pt x="12264172" y="2712944"/>
                </a:lnTo>
                <a:lnTo>
                  <a:pt x="12241139" y="2712944"/>
                </a:lnTo>
                <a:cubicBezTo>
                  <a:pt x="12241139" y="2696517"/>
                  <a:pt x="12248808" y="2688318"/>
                  <a:pt x="12264172" y="2688318"/>
                </a:cubicBezTo>
                <a:close/>
                <a:moveTo>
                  <a:pt x="12972642" y="2602092"/>
                </a:moveTo>
                <a:cubicBezTo>
                  <a:pt x="12976480" y="2602092"/>
                  <a:pt x="12978396" y="2606198"/>
                  <a:pt x="12978396" y="2614411"/>
                </a:cubicBezTo>
                <a:cubicBezTo>
                  <a:pt x="12993762" y="2663693"/>
                  <a:pt x="12978396" y="2688318"/>
                  <a:pt x="12932328" y="2688318"/>
                </a:cubicBezTo>
                <a:cubicBezTo>
                  <a:pt x="12932328" y="2671891"/>
                  <a:pt x="12939996" y="2647266"/>
                  <a:pt x="12955362" y="2614411"/>
                </a:cubicBezTo>
                <a:cubicBezTo>
                  <a:pt x="12963044" y="2606198"/>
                  <a:pt x="12968803" y="2602092"/>
                  <a:pt x="12972642" y="2602092"/>
                </a:cubicBezTo>
                <a:close/>
                <a:moveTo>
                  <a:pt x="11943954" y="2533019"/>
                </a:moveTo>
                <a:lnTo>
                  <a:pt x="11924474" y="2553858"/>
                </a:lnTo>
                <a:lnTo>
                  <a:pt x="11943947" y="2533040"/>
                </a:lnTo>
                <a:close/>
                <a:moveTo>
                  <a:pt x="11159706" y="2486648"/>
                </a:moveTo>
                <a:lnTo>
                  <a:pt x="11153122" y="2488349"/>
                </a:lnTo>
                <a:lnTo>
                  <a:pt x="11089422" y="2536244"/>
                </a:lnTo>
                <a:lnTo>
                  <a:pt x="11029922" y="2583221"/>
                </a:lnTo>
                <a:lnTo>
                  <a:pt x="11002742" y="2620579"/>
                </a:lnTo>
                <a:lnTo>
                  <a:pt x="10999338" y="2625675"/>
                </a:lnTo>
                <a:lnTo>
                  <a:pt x="11034842" y="2606685"/>
                </a:lnTo>
                <a:cubicBezTo>
                  <a:pt x="11089756" y="2571467"/>
                  <a:pt x="11144674" y="2536250"/>
                  <a:pt x="11199588" y="2501011"/>
                </a:cubicBezTo>
                <a:lnTo>
                  <a:pt x="11212060" y="2494346"/>
                </a:lnTo>
                <a:lnTo>
                  <a:pt x="11204355" y="2491254"/>
                </a:lnTo>
                <a:cubicBezTo>
                  <a:pt x="11188988" y="2487155"/>
                  <a:pt x="11174107" y="2485619"/>
                  <a:pt x="11159706" y="2486648"/>
                </a:cubicBezTo>
                <a:close/>
                <a:moveTo>
                  <a:pt x="11298432" y="2483403"/>
                </a:moveTo>
                <a:cubicBezTo>
                  <a:pt x="11287464" y="2483403"/>
                  <a:pt x="11260006" y="2506895"/>
                  <a:pt x="11216078" y="2553858"/>
                </a:cubicBezTo>
                <a:cubicBezTo>
                  <a:pt x="11194104" y="2589075"/>
                  <a:pt x="11188602" y="2612568"/>
                  <a:pt x="11199588" y="2624314"/>
                </a:cubicBezTo>
                <a:cubicBezTo>
                  <a:pt x="11210574" y="2647786"/>
                  <a:pt x="11243536" y="2618431"/>
                  <a:pt x="11298432" y="2536250"/>
                </a:cubicBezTo>
                <a:cubicBezTo>
                  <a:pt x="11331392" y="2501011"/>
                  <a:pt x="11331392" y="2483403"/>
                  <a:pt x="11298432" y="2483403"/>
                </a:cubicBezTo>
                <a:close/>
                <a:moveTo>
                  <a:pt x="12554630" y="2479000"/>
                </a:moveTo>
                <a:cubicBezTo>
                  <a:pt x="12562868" y="2476064"/>
                  <a:pt x="12566986" y="2477530"/>
                  <a:pt x="12566986" y="2483403"/>
                </a:cubicBezTo>
                <a:cubicBezTo>
                  <a:pt x="12566986" y="2495149"/>
                  <a:pt x="12550515" y="2512757"/>
                  <a:pt x="12517555" y="2536250"/>
                </a:cubicBezTo>
                <a:lnTo>
                  <a:pt x="12435180" y="2589075"/>
                </a:lnTo>
                <a:cubicBezTo>
                  <a:pt x="12446170" y="2553858"/>
                  <a:pt x="12473626" y="2524505"/>
                  <a:pt x="12517555" y="2501011"/>
                </a:cubicBezTo>
                <a:cubicBezTo>
                  <a:pt x="12534035" y="2489276"/>
                  <a:pt x="12546394" y="2481938"/>
                  <a:pt x="12554630" y="2479000"/>
                </a:cubicBezTo>
                <a:close/>
                <a:moveTo>
                  <a:pt x="12332226" y="2452582"/>
                </a:moveTo>
                <a:cubicBezTo>
                  <a:pt x="12334972" y="2455518"/>
                  <a:pt x="12330854" y="2465794"/>
                  <a:pt x="12319867" y="2483403"/>
                </a:cubicBezTo>
                <a:cubicBezTo>
                  <a:pt x="12297894" y="2518621"/>
                  <a:pt x="12275939" y="2530366"/>
                  <a:pt x="12253964" y="2518621"/>
                </a:cubicBezTo>
                <a:cubicBezTo>
                  <a:pt x="12264952" y="2495149"/>
                  <a:pt x="12281422" y="2477541"/>
                  <a:pt x="12303396" y="2465794"/>
                </a:cubicBezTo>
                <a:cubicBezTo>
                  <a:pt x="12319868" y="2454048"/>
                  <a:pt x="12329480" y="2449646"/>
                  <a:pt x="12332226" y="2452582"/>
                </a:cubicBezTo>
                <a:close/>
                <a:moveTo>
                  <a:pt x="11660884" y="2430578"/>
                </a:moveTo>
                <a:lnTo>
                  <a:pt x="11693826" y="2448186"/>
                </a:lnTo>
                <a:cubicBezTo>
                  <a:pt x="11660884" y="2483403"/>
                  <a:pt x="11633427" y="2495149"/>
                  <a:pt x="11611452" y="2483403"/>
                </a:cubicBezTo>
                <a:cubicBezTo>
                  <a:pt x="11611452" y="2471657"/>
                  <a:pt x="11627942" y="2454048"/>
                  <a:pt x="11660884" y="2430578"/>
                </a:cubicBezTo>
                <a:close/>
                <a:moveTo>
                  <a:pt x="12072748" y="2395340"/>
                </a:moveTo>
                <a:cubicBezTo>
                  <a:pt x="12061762" y="2407085"/>
                  <a:pt x="12042539" y="2424693"/>
                  <a:pt x="12015082" y="2448186"/>
                </a:cubicBezTo>
                <a:lnTo>
                  <a:pt x="11957602" y="2518418"/>
                </a:lnTo>
                <a:lnTo>
                  <a:pt x="11957636" y="2518405"/>
                </a:lnTo>
                <a:close/>
                <a:moveTo>
                  <a:pt x="11726787" y="2395340"/>
                </a:moveTo>
                <a:lnTo>
                  <a:pt x="11747962" y="2395341"/>
                </a:lnTo>
                <a:lnTo>
                  <a:pt x="11735022" y="2404143"/>
                </a:lnTo>
                <a:cubicBezTo>
                  <a:pt x="11724035" y="2410027"/>
                  <a:pt x="11721283" y="2407085"/>
                  <a:pt x="11726787" y="2395340"/>
                </a:cubicBezTo>
                <a:close/>
                <a:moveTo>
                  <a:pt x="12435180" y="2360122"/>
                </a:moveTo>
                <a:lnTo>
                  <a:pt x="12435180" y="2377730"/>
                </a:lnTo>
                <a:lnTo>
                  <a:pt x="12402240" y="2412948"/>
                </a:lnTo>
                <a:close/>
                <a:moveTo>
                  <a:pt x="11792688" y="2360122"/>
                </a:moveTo>
                <a:cubicBezTo>
                  <a:pt x="11781700" y="2377730"/>
                  <a:pt x="11770715" y="2389470"/>
                  <a:pt x="11759731" y="2395341"/>
                </a:cubicBezTo>
                <a:lnTo>
                  <a:pt x="11747962" y="2395341"/>
                </a:lnTo>
                <a:lnTo>
                  <a:pt x="11757672" y="2388736"/>
                </a:lnTo>
                <a:cubicBezTo>
                  <a:pt x="11767280" y="2381397"/>
                  <a:pt x="11778948" y="2371858"/>
                  <a:pt x="11792688" y="2360122"/>
                </a:cubicBezTo>
                <a:close/>
                <a:moveTo>
                  <a:pt x="12599928" y="2289666"/>
                </a:moveTo>
                <a:cubicBezTo>
                  <a:pt x="12599928" y="2324883"/>
                  <a:pt x="12583456" y="2342491"/>
                  <a:pt x="12550515" y="2342491"/>
                </a:cubicBezTo>
                <a:lnTo>
                  <a:pt x="12484612" y="2360122"/>
                </a:lnTo>
                <a:lnTo>
                  <a:pt x="12484612" y="2342491"/>
                </a:lnTo>
                <a:cubicBezTo>
                  <a:pt x="12484612" y="2354238"/>
                  <a:pt x="12523058" y="2336629"/>
                  <a:pt x="12599928" y="2289666"/>
                </a:cubicBezTo>
                <a:close/>
                <a:moveTo>
                  <a:pt x="11418403" y="2058186"/>
                </a:moveTo>
                <a:lnTo>
                  <a:pt x="11400042" y="2060365"/>
                </a:lnTo>
                <a:lnTo>
                  <a:pt x="11388656" y="2072531"/>
                </a:lnTo>
                <a:cubicBezTo>
                  <a:pt x="11388656" y="2105384"/>
                  <a:pt x="11396352" y="2105384"/>
                  <a:pt x="11411690" y="2072531"/>
                </a:cubicBezTo>
                <a:close/>
                <a:moveTo>
                  <a:pt x="2389371" y="1985490"/>
                </a:moveTo>
                <a:lnTo>
                  <a:pt x="2380162" y="1998624"/>
                </a:lnTo>
                <a:lnTo>
                  <a:pt x="2287997" y="2097157"/>
                </a:lnTo>
                <a:cubicBezTo>
                  <a:pt x="2272633" y="2097157"/>
                  <a:pt x="2276480" y="2084843"/>
                  <a:pt x="2299514" y="2060218"/>
                </a:cubicBezTo>
                <a:close/>
                <a:moveTo>
                  <a:pt x="2449293" y="1900093"/>
                </a:moveTo>
                <a:lnTo>
                  <a:pt x="2403195" y="1974000"/>
                </a:lnTo>
                <a:lnTo>
                  <a:pt x="2389371" y="1985490"/>
                </a:lnTo>
                <a:close/>
                <a:moveTo>
                  <a:pt x="11964646" y="1850842"/>
                </a:moveTo>
                <a:lnTo>
                  <a:pt x="11849448" y="1974000"/>
                </a:lnTo>
                <a:lnTo>
                  <a:pt x="11805139" y="2011907"/>
                </a:lnTo>
                <a:close/>
                <a:moveTo>
                  <a:pt x="10369163" y="1813896"/>
                </a:moveTo>
                <a:cubicBezTo>
                  <a:pt x="10373008" y="1813896"/>
                  <a:pt x="10374932" y="1818003"/>
                  <a:pt x="10374932" y="1826216"/>
                </a:cubicBezTo>
                <a:cubicBezTo>
                  <a:pt x="10390270" y="1875467"/>
                  <a:pt x="10374932" y="1900093"/>
                  <a:pt x="10328836" y="1900093"/>
                </a:cubicBezTo>
                <a:cubicBezTo>
                  <a:pt x="10328836" y="1883696"/>
                  <a:pt x="10336532" y="1859040"/>
                  <a:pt x="10351872" y="1826216"/>
                </a:cubicBezTo>
                <a:cubicBezTo>
                  <a:pt x="10359554" y="1818003"/>
                  <a:pt x="10365318" y="1813896"/>
                  <a:pt x="10369163" y="1813896"/>
                </a:cubicBezTo>
                <a:close/>
                <a:moveTo>
                  <a:pt x="11757312" y="1752311"/>
                </a:moveTo>
                <a:lnTo>
                  <a:pt x="11572984" y="1924749"/>
                </a:lnTo>
                <a:cubicBezTo>
                  <a:pt x="11619051" y="1924749"/>
                  <a:pt x="11665147" y="1900093"/>
                  <a:pt x="11711216" y="1850842"/>
                </a:cubicBezTo>
                <a:cubicBezTo>
                  <a:pt x="11772650" y="1785165"/>
                  <a:pt x="11788014" y="1752311"/>
                  <a:pt x="11757312" y="1752311"/>
                </a:cubicBezTo>
                <a:close/>
                <a:moveTo>
                  <a:pt x="2597597" y="1599909"/>
                </a:moveTo>
                <a:cubicBezTo>
                  <a:pt x="2602397" y="1598882"/>
                  <a:pt x="2606716" y="1600421"/>
                  <a:pt x="2610559" y="1604528"/>
                </a:cubicBezTo>
                <a:cubicBezTo>
                  <a:pt x="2625925" y="1620955"/>
                  <a:pt x="2618255" y="1645581"/>
                  <a:pt x="2587525" y="1678434"/>
                </a:cubicBezTo>
                <a:cubicBezTo>
                  <a:pt x="2556792" y="1727685"/>
                  <a:pt x="2533759" y="1752311"/>
                  <a:pt x="2518394" y="1752311"/>
                </a:cubicBezTo>
                <a:cubicBezTo>
                  <a:pt x="2503058" y="1752311"/>
                  <a:pt x="2510725" y="1727685"/>
                  <a:pt x="2541429" y="1678434"/>
                </a:cubicBezTo>
                <a:cubicBezTo>
                  <a:pt x="2564477" y="1629176"/>
                  <a:pt x="2583195" y="1602992"/>
                  <a:pt x="2597597" y="1599909"/>
                </a:cubicBezTo>
                <a:close/>
                <a:moveTo>
                  <a:pt x="8531734" y="1358213"/>
                </a:moveTo>
                <a:cubicBezTo>
                  <a:pt x="8516396" y="1358213"/>
                  <a:pt x="8477996" y="1391066"/>
                  <a:pt x="8416563" y="1456744"/>
                </a:cubicBezTo>
                <a:cubicBezTo>
                  <a:pt x="8385832" y="1505995"/>
                  <a:pt x="8378136" y="1538850"/>
                  <a:pt x="8393500" y="1555277"/>
                </a:cubicBezTo>
                <a:cubicBezTo>
                  <a:pt x="8408867" y="1588101"/>
                  <a:pt x="8454963" y="1547048"/>
                  <a:pt x="8531734" y="1432119"/>
                </a:cubicBezTo>
                <a:cubicBezTo>
                  <a:pt x="8577828" y="1382838"/>
                  <a:pt x="8577828" y="1358213"/>
                  <a:pt x="8531734" y="1358213"/>
                </a:cubicBezTo>
                <a:close/>
                <a:moveTo>
                  <a:pt x="2794887" y="1358213"/>
                </a:moveTo>
                <a:lnTo>
                  <a:pt x="2794887" y="1382838"/>
                </a:lnTo>
                <a:lnTo>
                  <a:pt x="2748791" y="1432119"/>
                </a:lnTo>
                <a:close/>
                <a:moveTo>
                  <a:pt x="10301483" y="1350515"/>
                </a:moveTo>
                <a:cubicBezTo>
                  <a:pt x="10304363" y="1351541"/>
                  <a:pt x="10305803" y="1354106"/>
                  <a:pt x="10305803" y="1358213"/>
                </a:cubicBezTo>
                <a:cubicBezTo>
                  <a:pt x="10305803" y="1374640"/>
                  <a:pt x="10282770" y="1399266"/>
                  <a:pt x="10236674" y="1432119"/>
                </a:cubicBezTo>
                <a:lnTo>
                  <a:pt x="10121475" y="1505995"/>
                </a:lnTo>
                <a:cubicBezTo>
                  <a:pt x="10136840" y="1456744"/>
                  <a:pt x="10175240" y="1415691"/>
                  <a:pt x="10236674" y="1382838"/>
                </a:cubicBezTo>
                <a:cubicBezTo>
                  <a:pt x="10259722" y="1366428"/>
                  <a:pt x="10277003" y="1356163"/>
                  <a:pt x="10288524" y="1352056"/>
                </a:cubicBezTo>
                <a:cubicBezTo>
                  <a:pt x="10294284" y="1350003"/>
                  <a:pt x="10298604" y="1349489"/>
                  <a:pt x="10301483" y="1350515"/>
                </a:cubicBezTo>
                <a:close/>
                <a:moveTo>
                  <a:pt x="9977491" y="1315110"/>
                </a:moveTo>
                <a:cubicBezTo>
                  <a:pt x="9981332" y="1319218"/>
                  <a:pt x="9975572" y="1333587"/>
                  <a:pt x="9960208" y="1358213"/>
                </a:cubicBezTo>
                <a:cubicBezTo>
                  <a:pt x="9929478" y="1407464"/>
                  <a:pt x="9898774" y="1423891"/>
                  <a:pt x="9868044" y="1407464"/>
                </a:cubicBezTo>
                <a:cubicBezTo>
                  <a:pt x="9883410" y="1374640"/>
                  <a:pt x="9906443" y="1350015"/>
                  <a:pt x="9937174" y="1333587"/>
                </a:cubicBezTo>
                <a:cubicBezTo>
                  <a:pt x="9960208" y="1317160"/>
                  <a:pt x="9973650" y="1311003"/>
                  <a:pt x="9977491" y="1315110"/>
                </a:cubicBezTo>
                <a:close/>
                <a:moveTo>
                  <a:pt x="9038622" y="1284336"/>
                </a:moveTo>
                <a:lnTo>
                  <a:pt x="9084691" y="1308962"/>
                </a:lnTo>
                <a:cubicBezTo>
                  <a:pt x="9038622" y="1358213"/>
                  <a:pt x="9000224" y="1374640"/>
                  <a:pt x="8969492" y="1358213"/>
                </a:cubicBezTo>
                <a:cubicBezTo>
                  <a:pt x="8969492" y="1341786"/>
                  <a:pt x="8992554" y="1317160"/>
                  <a:pt x="9038622" y="1284336"/>
                </a:cubicBezTo>
                <a:close/>
                <a:moveTo>
                  <a:pt x="9614614" y="1235056"/>
                </a:moveTo>
                <a:cubicBezTo>
                  <a:pt x="9599248" y="1251483"/>
                  <a:pt x="9572366" y="1276107"/>
                  <a:pt x="9533966" y="1308962"/>
                </a:cubicBezTo>
                <a:lnTo>
                  <a:pt x="9453347" y="1407464"/>
                </a:lnTo>
                <a:lnTo>
                  <a:pt x="9453320" y="1407464"/>
                </a:lnTo>
                <a:lnTo>
                  <a:pt x="9407251" y="1456744"/>
                </a:lnTo>
                <a:lnTo>
                  <a:pt x="9453347" y="1407464"/>
                </a:lnTo>
                <a:close/>
                <a:moveTo>
                  <a:pt x="9130787" y="1235056"/>
                </a:moveTo>
                <a:lnTo>
                  <a:pt x="9152044" y="1240742"/>
                </a:lnTo>
                <a:lnTo>
                  <a:pt x="9142304" y="1247370"/>
                </a:lnTo>
                <a:cubicBezTo>
                  <a:pt x="9126939" y="1255597"/>
                  <a:pt x="9123090" y="1251483"/>
                  <a:pt x="9130787" y="1235056"/>
                </a:cubicBezTo>
                <a:close/>
                <a:moveTo>
                  <a:pt x="10121475" y="1185805"/>
                </a:moveTo>
                <a:lnTo>
                  <a:pt x="10121475" y="1210430"/>
                </a:lnTo>
                <a:lnTo>
                  <a:pt x="10075406" y="1259682"/>
                </a:lnTo>
                <a:close/>
                <a:moveTo>
                  <a:pt x="9222950" y="1185805"/>
                </a:moveTo>
                <a:cubicBezTo>
                  <a:pt x="9199902" y="1222742"/>
                  <a:pt x="9176854" y="1241218"/>
                  <a:pt x="9153819" y="1241216"/>
                </a:cubicBezTo>
                <a:lnTo>
                  <a:pt x="9152044" y="1240742"/>
                </a:lnTo>
                <a:lnTo>
                  <a:pt x="9173979" y="1225821"/>
                </a:lnTo>
                <a:cubicBezTo>
                  <a:pt x="9187416" y="1215558"/>
                  <a:pt x="9203738" y="1202216"/>
                  <a:pt x="9222950" y="1185805"/>
                </a:cubicBezTo>
                <a:close/>
                <a:moveTo>
                  <a:pt x="10351872" y="1087274"/>
                </a:moveTo>
                <a:cubicBezTo>
                  <a:pt x="10351872" y="1136525"/>
                  <a:pt x="10328836" y="1161149"/>
                  <a:pt x="10282770" y="1161149"/>
                </a:cubicBezTo>
                <a:lnTo>
                  <a:pt x="10190604" y="1185805"/>
                </a:lnTo>
                <a:lnTo>
                  <a:pt x="10190604" y="1161149"/>
                </a:lnTo>
                <a:cubicBezTo>
                  <a:pt x="10190604" y="1177576"/>
                  <a:pt x="10244370" y="1152950"/>
                  <a:pt x="10351872" y="1087274"/>
                </a:cubicBezTo>
                <a:close/>
                <a:moveTo>
                  <a:pt x="5352281" y="1062646"/>
                </a:moveTo>
                <a:cubicBezTo>
                  <a:pt x="5367646" y="1079045"/>
                  <a:pt x="5352281" y="1103701"/>
                  <a:pt x="5306212" y="1136525"/>
                </a:cubicBezTo>
                <a:cubicBezTo>
                  <a:pt x="5260117" y="1136525"/>
                  <a:pt x="5260117" y="1120098"/>
                  <a:pt x="5306212" y="1087274"/>
                </a:cubicBezTo>
                <a:cubicBezTo>
                  <a:pt x="5321550" y="1070845"/>
                  <a:pt x="5336917" y="1062646"/>
                  <a:pt x="5352281" y="1062646"/>
                </a:cubicBezTo>
                <a:close/>
                <a:moveTo>
                  <a:pt x="8432382" y="631586"/>
                </a:moveTo>
                <a:cubicBezTo>
                  <a:pt x="8467900" y="631586"/>
                  <a:pt x="8501018" y="635688"/>
                  <a:pt x="8531734" y="643894"/>
                </a:cubicBezTo>
                <a:cubicBezTo>
                  <a:pt x="8685358" y="676748"/>
                  <a:pt x="8754460" y="709572"/>
                  <a:pt x="8739096" y="742425"/>
                </a:cubicBezTo>
                <a:cubicBezTo>
                  <a:pt x="8739096" y="758853"/>
                  <a:pt x="8716062" y="767051"/>
                  <a:pt x="8669994" y="767051"/>
                </a:cubicBezTo>
                <a:cubicBezTo>
                  <a:pt x="8608560" y="767051"/>
                  <a:pt x="8516396" y="799905"/>
                  <a:pt x="8393500" y="865584"/>
                </a:cubicBezTo>
                <a:lnTo>
                  <a:pt x="8232235" y="988741"/>
                </a:lnTo>
                <a:cubicBezTo>
                  <a:pt x="8247600" y="988741"/>
                  <a:pt x="8286000" y="972314"/>
                  <a:pt x="8347434" y="939490"/>
                </a:cubicBezTo>
                <a:cubicBezTo>
                  <a:pt x="8408867" y="906635"/>
                  <a:pt x="8447266" y="890210"/>
                  <a:pt x="8462632" y="890210"/>
                </a:cubicBezTo>
                <a:cubicBezTo>
                  <a:pt x="8508699" y="906635"/>
                  <a:pt x="8477996" y="964115"/>
                  <a:pt x="8370467" y="1062646"/>
                </a:cubicBezTo>
                <a:cubicBezTo>
                  <a:pt x="8278304" y="1144752"/>
                  <a:pt x="8247600" y="1185805"/>
                  <a:pt x="8278304" y="1185805"/>
                </a:cubicBezTo>
                <a:cubicBezTo>
                  <a:pt x="8309034" y="1185805"/>
                  <a:pt x="8385832" y="1144752"/>
                  <a:pt x="8508699" y="1062646"/>
                </a:cubicBezTo>
                <a:cubicBezTo>
                  <a:pt x="8754460" y="882010"/>
                  <a:pt x="8900390" y="832758"/>
                  <a:pt x="8946458" y="914864"/>
                </a:cubicBezTo>
                <a:cubicBezTo>
                  <a:pt x="8961824" y="931261"/>
                  <a:pt x="8961824" y="947688"/>
                  <a:pt x="8946458" y="964115"/>
                </a:cubicBezTo>
                <a:cubicBezTo>
                  <a:pt x="8931092" y="980542"/>
                  <a:pt x="8908059" y="996968"/>
                  <a:pt x="8877355" y="1013366"/>
                </a:cubicBezTo>
                <a:cubicBezTo>
                  <a:pt x="8846626" y="1029794"/>
                  <a:pt x="8815894" y="1046219"/>
                  <a:pt x="8785192" y="1062646"/>
                </a:cubicBezTo>
                <a:cubicBezTo>
                  <a:pt x="8708394" y="1095472"/>
                  <a:pt x="8570160" y="1185805"/>
                  <a:pt x="8370467" y="1333587"/>
                </a:cubicBezTo>
                <a:cubicBezTo>
                  <a:pt x="8170802" y="1481370"/>
                  <a:pt x="8070968" y="1563475"/>
                  <a:pt x="8070968" y="1579903"/>
                </a:cubicBezTo>
                <a:lnTo>
                  <a:pt x="8163106" y="1530622"/>
                </a:lnTo>
                <a:cubicBezTo>
                  <a:pt x="8239904" y="1481370"/>
                  <a:pt x="8316702" y="1432119"/>
                  <a:pt x="8393500" y="1382838"/>
                </a:cubicBezTo>
                <a:lnTo>
                  <a:pt x="8485666" y="1333587"/>
                </a:lnTo>
                <a:cubicBezTo>
                  <a:pt x="8516396" y="1333587"/>
                  <a:pt x="8554795" y="1308962"/>
                  <a:pt x="8600864" y="1259682"/>
                </a:cubicBezTo>
                <a:cubicBezTo>
                  <a:pt x="8785192" y="1095472"/>
                  <a:pt x="8915728" y="1054419"/>
                  <a:pt x="8992554" y="1136525"/>
                </a:cubicBezTo>
                <a:cubicBezTo>
                  <a:pt x="8992554" y="1152950"/>
                  <a:pt x="8984858" y="1169378"/>
                  <a:pt x="8969492" y="1185805"/>
                </a:cubicBezTo>
                <a:cubicBezTo>
                  <a:pt x="8954155" y="1202232"/>
                  <a:pt x="8927272" y="1222742"/>
                  <a:pt x="8888874" y="1247370"/>
                </a:cubicBezTo>
                <a:cubicBezTo>
                  <a:pt x="8850474" y="1271995"/>
                  <a:pt x="8815894" y="1296648"/>
                  <a:pt x="8785192" y="1321274"/>
                </a:cubicBezTo>
                <a:cubicBezTo>
                  <a:pt x="8754460" y="1345899"/>
                  <a:pt x="8723758" y="1366440"/>
                  <a:pt x="8693027" y="1382838"/>
                </a:cubicBezTo>
                <a:cubicBezTo>
                  <a:pt x="8662298" y="1399266"/>
                  <a:pt x="8646932" y="1415691"/>
                  <a:pt x="8646932" y="1432119"/>
                </a:cubicBezTo>
                <a:cubicBezTo>
                  <a:pt x="8600864" y="1514224"/>
                  <a:pt x="8554795" y="1555277"/>
                  <a:pt x="8508699" y="1555277"/>
                </a:cubicBezTo>
                <a:lnTo>
                  <a:pt x="8485666" y="1678434"/>
                </a:lnTo>
                <a:cubicBezTo>
                  <a:pt x="8485666" y="1694861"/>
                  <a:pt x="8501030" y="1678434"/>
                  <a:pt x="8531734" y="1629154"/>
                </a:cubicBezTo>
                <a:cubicBezTo>
                  <a:pt x="8547099" y="1612757"/>
                  <a:pt x="8570160" y="1604528"/>
                  <a:pt x="8600864" y="1604528"/>
                </a:cubicBezTo>
                <a:cubicBezTo>
                  <a:pt x="8493362" y="1785165"/>
                  <a:pt x="8439596" y="1891895"/>
                  <a:pt x="8439596" y="1924749"/>
                </a:cubicBezTo>
                <a:cubicBezTo>
                  <a:pt x="8439596" y="1974000"/>
                  <a:pt x="8493362" y="1916520"/>
                  <a:pt x="8600864" y="1752311"/>
                </a:cubicBezTo>
                <a:lnTo>
                  <a:pt x="8669994" y="1653808"/>
                </a:lnTo>
                <a:lnTo>
                  <a:pt x="8693027" y="1678434"/>
                </a:lnTo>
                <a:cubicBezTo>
                  <a:pt x="8708394" y="1694861"/>
                  <a:pt x="8750612" y="1682519"/>
                  <a:pt x="8819742" y="1641466"/>
                </a:cubicBezTo>
                <a:cubicBezTo>
                  <a:pt x="8888874" y="1600413"/>
                  <a:pt x="8961824" y="1547048"/>
                  <a:pt x="9038622" y="1481370"/>
                </a:cubicBezTo>
                <a:lnTo>
                  <a:pt x="9130787" y="1407464"/>
                </a:lnTo>
                <a:cubicBezTo>
                  <a:pt x="9053987" y="1505995"/>
                  <a:pt x="9038622" y="1538850"/>
                  <a:pt x="9084691" y="1505995"/>
                </a:cubicBezTo>
                <a:cubicBezTo>
                  <a:pt x="9100056" y="1505995"/>
                  <a:pt x="9138456" y="1481370"/>
                  <a:pt x="9199890" y="1432119"/>
                </a:cubicBezTo>
                <a:cubicBezTo>
                  <a:pt x="9338122" y="1317160"/>
                  <a:pt x="9591579" y="1136525"/>
                  <a:pt x="9960208" y="890210"/>
                </a:cubicBezTo>
                <a:cubicBezTo>
                  <a:pt x="10052372" y="840958"/>
                  <a:pt x="10060042" y="857384"/>
                  <a:pt x="9983243" y="939490"/>
                </a:cubicBezTo>
                <a:cubicBezTo>
                  <a:pt x="9937174" y="972314"/>
                  <a:pt x="9868044" y="1029794"/>
                  <a:pt x="9775880" y="1111899"/>
                </a:cubicBezTo>
                <a:lnTo>
                  <a:pt x="9614614" y="1259682"/>
                </a:lnTo>
                <a:cubicBezTo>
                  <a:pt x="9614614" y="1276107"/>
                  <a:pt x="9560850" y="1350015"/>
                  <a:pt x="9453320" y="1481370"/>
                </a:cubicBezTo>
                <a:lnTo>
                  <a:pt x="9315088" y="1752311"/>
                </a:lnTo>
                <a:lnTo>
                  <a:pt x="9338122" y="1727685"/>
                </a:lnTo>
                <a:cubicBezTo>
                  <a:pt x="9368852" y="1694861"/>
                  <a:pt x="9407251" y="1678434"/>
                  <a:pt x="9453320" y="1678434"/>
                </a:cubicBezTo>
                <a:cubicBezTo>
                  <a:pt x="9499416" y="1678434"/>
                  <a:pt x="9576214" y="1637383"/>
                  <a:pt x="9683744" y="1555277"/>
                </a:cubicBezTo>
                <a:lnTo>
                  <a:pt x="9775880" y="1481370"/>
                </a:lnTo>
                <a:cubicBezTo>
                  <a:pt x="9775880" y="1497797"/>
                  <a:pt x="9714446" y="1571703"/>
                  <a:pt x="9591579" y="1703059"/>
                </a:cubicBezTo>
                <a:cubicBezTo>
                  <a:pt x="9422616" y="1883696"/>
                  <a:pt x="9353486" y="1974000"/>
                  <a:pt x="9384218" y="1974000"/>
                </a:cubicBezTo>
                <a:cubicBezTo>
                  <a:pt x="9399582" y="1974000"/>
                  <a:pt x="9407251" y="1974000"/>
                  <a:pt x="9407251" y="1974000"/>
                </a:cubicBezTo>
                <a:lnTo>
                  <a:pt x="9453320" y="1998624"/>
                </a:lnTo>
                <a:cubicBezTo>
                  <a:pt x="9484050" y="2015051"/>
                  <a:pt x="9522450" y="1998624"/>
                  <a:pt x="9568546" y="1949375"/>
                </a:cubicBezTo>
                <a:cubicBezTo>
                  <a:pt x="9614614" y="1900093"/>
                  <a:pt x="9629979" y="1859040"/>
                  <a:pt x="9614614" y="1826216"/>
                </a:cubicBezTo>
                <a:lnTo>
                  <a:pt x="9637648" y="1826216"/>
                </a:lnTo>
                <a:cubicBezTo>
                  <a:pt x="9653012" y="1842643"/>
                  <a:pt x="9714446" y="1809789"/>
                  <a:pt x="9821976" y="1727685"/>
                </a:cubicBezTo>
                <a:cubicBezTo>
                  <a:pt x="9898774" y="1678434"/>
                  <a:pt x="9906443" y="1686632"/>
                  <a:pt x="9845010" y="1752311"/>
                </a:cubicBezTo>
                <a:cubicBezTo>
                  <a:pt x="9798942" y="1801591"/>
                  <a:pt x="9745178" y="1859040"/>
                  <a:pt x="9683744" y="1924749"/>
                </a:cubicBezTo>
                <a:cubicBezTo>
                  <a:pt x="9668378" y="1941162"/>
                  <a:pt x="9633812" y="1984262"/>
                  <a:pt x="9580051" y="2054052"/>
                </a:cubicBezTo>
                <a:lnTo>
                  <a:pt x="9521019" y="2131506"/>
                </a:lnTo>
                <a:lnTo>
                  <a:pt x="9665403" y="2159769"/>
                </a:lnTo>
                <a:cubicBezTo>
                  <a:pt x="9713456" y="2172978"/>
                  <a:pt x="9760824" y="2189857"/>
                  <a:pt x="9807504" y="2210406"/>
                </a:cubicBezTo>
                <a:cubicBezTo>
                  <a:pt x="9854174" y="2230957"/>
                  <a:pt x="9889179" y="2252237"/>
                  <a:pt x="9912516" y="2274251"/>
                </a:cubicBezTo>
                <a:lnTo>
                  <a:pt x="9926668" y="2301837"/>
                </a:lnTo>
                <a:lnTo>
                  <a:pt x="9960208" y="2269565"/>
                </a:lnTo>
                <a:lnTo>
                  <a:pt x="10121475" y="2097157"/>
                </a:lnTo>
                <a:cubicBezTo>
                  <a:pt x="10136840" y="2097157"/>
                  <a:pt x="10136840" y="2113584"/>
                  <a:pt x="10121475" y="2146438"/>
                </a:cubicBezTo>
                <a:cubicBezTo>
                  <a:pt x="10106138" y="2179263"/>
                  <a:pt x="10079254" y="2220314"/>
                  <a:pt x="10040856" y="2269565"/>
                </a:cubicBezTo>
                <a:lnTo>
                  <a:pt x="9975654" y="2345605"/>
                </a:lnTo>
                <a:lnTo>
                  <a:pt x="10066966" y="2355712"/>
                </a:lnTo>
                <a:cubicBezTo>
                  <a:pt x="10097170" y="2358651"/>
                  <a:pt x="10117763" y="2360122"/>
                  <a:pt x="10128740" y="2360122"/>
                </a:cubicBezTo>
                <a:cubicBezTo>
                  <a:pt x="10150715" y="2360122"/>
                  <a:pt x="10222100" y="2304333"/>
                  <a:pt x="10342918" y="2192798"/>
                </a:cubicBezTo>
                <a:cubicBezTo>
                  <a:pt x="10463736" y="2081242"/>
                  <a:pt x="10529618" y="2025474"/>
                  <a:pt x="10540604" y="2025474"/>
                </a:cubicBezTo>
                <a:lnTo>
                  <a:pt x="10606507" y="2007866"/>
                </a:lnTo>
                <a:cubicBezTo>
                  <a:pt x="10595520" y="2019590"/>
                  <a:pt x="10576316" y="2037219"/>
                  <a:pt x="10548840" y="2060692"/>
                </a:cubicBezTo>
                <a:cubicBezTo>
                  <a:pt x="10521402" y="2084182"/>
                  <a:pt x="10480206" y="2116480"/>
                  <a:pt x="10425291" y="2157560"/>
                </a:cubicBezTo>
                <a:cubicBezTo>
                  <a:pt x="10370376" y="2198661"/>
                  <a:pt x="10326446" y="2236819"/>
                  <a:pt x="10293486" y="2272058"/>
                </a:cubicBezTo>
                <a:cubicBezTo>
                  <a:pt x="10277016" y="2289666"/>
                  <a:pt x="10266034" y="2304344"/>
                  <a:pt x="10260542" y="2316085"/>
                </a:cubicBezTo>
                <a:lnTo>
                  <a:pt x="10260544" y="2334853"/>
                </a:lnTo>
                <a:lnTo>
                  <a:pt x="10343595" y="2257277"/>
                </a:lnTo>
                <a:cubicBezTo>
                  <a:pt x="10381754" y="2222382"/>
                  <a:pt x="10422912" y="2185437"/>
                  <a:pt x="10467068" y="2146438"/>
                </a:cubicBezTo>
                <a:cubicBezTo>
                  <a:pt x="10497800" y="2130010"/>
                  <a:pt x="10566930" y="2064333"/>
                  <a:pt x="10674432" y="1949375"/>
                </a:cubicBezTo>
                <a:cubicBezTo>
                  <a:pt x="10781962" y="1834415"/>
                  <a:pt x="10858760" y="1752311"/>
                  <a:pt x="10904828" y="1703059"/>
                </a:cubicBezTo>
                <a:cubicBezTo>
                  <a:pt x="10996992" y="1620955"/>
                  <a:pt x="11069942" y="1555277"/>
                  <a:pt x="11123707" y="1505995"/>
                </a:cubicBezTo>
                <a:cubicBezTo>
                  <a:pt x="11177472" y="1456744"/>
                  <a:pt x="11204355" y="1440317"/>
                  <a:pt x="11204355" y="1456744"/>
                </a:cubicBezTo>
                <a:cubicBezTo>
                  <a:pt x="11204355" y="1473171"/>
                  <a:pt x="11119859" y="1571703"/>
                  <a:pt x="10950896" y="1752311"/>
                </a:cubicBezTo>
                <a:lnTo>
                  <a:pt x="10697466" y="2023280"/>
                </a:lnTo>
                <a:cubicBezTo>
                  <a:pt x="10697466" y="2031478"/>
                  <a:pt x="10681146" y="2056104"/>
                  <a:pt x="10648507" y="2097154"/>
                </a:cubicBezTo>
                <a:lnTo>
                  <a:pt x="10619046" y="2132726"/>
                </a:lnTo>
                <a:lnTo>
                  <a:pt x="10637400" y="2120139"/>
                </a:lnTo>
                <a:cubicBezTo>
                  <a:pt x="10690944" y="2083448"/>
                  <a:pt x="10732818" y="2054829"/>
                  <a:pt x="10763018" y="2034278"/>
                </a:cubicBezTo>
                <a:cubicBezTo>
                  <a:pt x="10823416" y="1993178"/>
                  <a:pt x="10853626" y="1984373"/>
                  <a:pt x="10853626" y="2007866"/>
                </a:cubicBezTo>
                <a:cubicBezTo>
                  <a:pt x="10853626" y="2019590"/>
                  <a:pt x="10809698" y="2066574"/>
                  <a:pt x="10721820" y="2148755"/>
                </a:cubicBezTo>
                <a:lnTo>
                  <a:pt x="10590036" y="2254427"/>
                </a:lnTo>
                <a:lnTo>
                  <a:pt x="10664708" y="2209778"/>
                </a:lnTo>
                <a:lnTo>
                  <a:pt x="10708987" y="2164889"/>
                </a:lnTo>
                <a:cubicBezTo>
                  <a:pt x="10755066" y="2119733"/>
                  <a:pt x="10781947" y="2097157"/>
                  <a:pt x="10789630" y="2097157"/>
                </a:cubicBezTo>
                <a:cubicBezTo>
                  <a:pt x="10835726" y="2097157"/>
                  <a:pt x="10912524" y="2039677"/>
                  <a:pt x="11020027" y="1924749"/>
                </a:cubicBezTo>
                <a:cubicBezTo>
                  <a:pt x="11219692" y="1744112"/>
                  <a:pt x="11450116" y="1567589"/>
                  <a:pt x="11711216" y="1395152"/>
                </a:cubicBezTo>
                <a:cubicBezTo>
                  <a:pt x="11972342" y="1222742"/>
                  <a:pt x="12148974" y="1136525"/>
                  <a:pt x="12241139" y="1136525"/>
                </a:cubicBezTo>
                <a:cubicBezTo>
                  <a:pt x="12271842" y="1136525"/>
                  <a:pt x="12287206" y="1144752"/>
                  <a:pt x="12287206" y="1161149"/>
                </a:cubicBezTo>
                <a:cubicBezTo>
                  <a:pt x="12287206" y="1226858"/>
                  <a:pt x="12225772" y="1259682"/>
                  <a:pt x="12102906" y="1259682"/>
                </a:cubicBezTo>
                <a:cubicBezTo>
                  <a:pt x="12026107" y="1259682"/>
                  <a:pt x="11795683" y="1448517"/>
                  <a:pt x="11411690" y="1826216"/>
                </a:cubicBezTo>
                <a:cubicBezTo>
                  <a:pt x="11350256" y="1883682"/>
                  <a:pt x="11306098" y="1928840"/>
                  <a:pt x="11279219" y="1961687"/>
                </a:cubicBezTo>
                <a:lnTo>
                  <a:pt x="11273826" y="1969579"/>
                </a:lnTo>
                <a:lnTo>
                  <a:pt x="11298432" y="1972627"/>
                </a:lnTo>
                <a:lnTo>
                  <a:pt x="11330770" y="1980645"/>
                </a:lnTo>
                <a:lnTo>
                  <a:pt x="11337552" y="1977083"/>
                </a:lnTo>
                <a:cubicBezTo>
                  <a:pt x="11385070" y="1946298"/>
                  <a:pt x="11452034" y="1887787"/>
                  <a:pt x="11538432" y="1801591"/>
                </a:cubicBezTo>
                <a:cubicBezTo>
                  <a:pt x="11653630" y="1686632"/>
                  <a:pt x="11741946" y="1629154"/>
                  <a:pt x="11803379" y="1629154"/>
                </a:cubicBezTo>
                <a:cubicBezTo>
                  <a:pt x="11818746" y="1629154"/>
                  <a:pt x="11826414" y="1637383"/>
                  <a:pt x="11826414" y="1653808"/>
                </a:cubicBezTo>
                <a:cubicBezTo>
                  <a:pt x="11826414" y="1670207"/>
                  <a:pt x="11818746" y="1686632"/>
                  <a:pt x="11803379" y="1703059"/>
                </a:cubicBezTo>
                <a:lnTo>
                  <a:pt x="11987708" y="1629154"/>
                </a:lnTo>
                <a:cubicBezTo>
                  <a:pt x="12110576" y="1547048"/>
                  <a:pt x="12179706" y="1514224"/>
                  <a:pt x="12195043" y="1530622"/>
                </a:cubicBezTo>
                <a:cubicBezTo>
                  <a:pt x="11872496" y="1785149"/>
                  <a:pt x="11630582" y="1988362"/>
                  <a:pt x="11469306" y="2140259"/>
                </a:cubicBezTo>
                <a:lnTo>
                  <a:pt x="11430848" y="2178159"/>
                </a:lnTo>
                <a:lnTo>
                  <a:pt x="11492018" y="2148769"/>
                </a:lnTo>
                <a:cubicBezTo>
                  <a:pt x="11544188" y="2131157"/>
                  <a:pt x="11578510" y="2137030"/>
                  <a:pt x="11594982" y="2166384"/>
                </a:cubicBezTo>
                <a:lnTo>
                  <a:pt x="11594982" y="2191645"/>
                </a:lnTo>
                <a:lnTo>
                  <a:pt x="11619051" y="2171064"/>
                </a:lnTo>
                <a:lnTo>
                  <a:pt x="11805139" y="2011907"/>
                </a:lnTo>
                <a:lnTo>
                  <a:pt x="11653630" y="2164891"/>
                </a:lnTo>
                <a:cubicBezTo>
                  <a:pt x="11576832" y="2234683"/>
                  <a:pt x="11526888" y="2269565"/>
                  <a:pt x="11503852" y="2269565"/>
                </a:cubicBezTo>
                <a:lnTo>
                  <a:pt x="11536440" y="2241701"/>
                </a:lnTo>
                <a:lnTo>
                  <a:pt x="11479667" y="2272058"/>
                </a:lnTo>
                <a:cubicBezTo>
                  <a:pt x="11438482" y="2289661"/>
                  <a:pt x="11372586" y="2330395"/>
                  <a:pt x="11281971" y="2394243"/>
                </a:cubicBezTo>
                <a:lnTo>
                  <a:pt x="11230891" y="2431214"/>
                </a:lnTo>
                <a:lnTo>
                  <a:pt x="11227388" y="2442003"/>
                </a:lnTo>
                <a:cubicBezTo>
                  <a:pt x="11227388" y="2450217"/>
                  <a:pt x="11229306" y="2460480"/>
                  <a:pt x="11233144" y="2472797"/>
                </a:cubicBezTo>
                <a:lnTo>
                  <a:pt x="11236538" y="2481266"/>
                </a:lnTo>
                <a:lnTo>
                  <a:pt x="11265490" y="2465794"/>
                </a:lnTo>
                <a:cubicBezTo>
                  <a:pt x="11287464" y="2465794"/>
                  <a:pt x="11314922" y="2448186"/>
                  <a:pt x="11347864" y="2412948"/>
                </a:cubicBezTo>
                <a:cubicBezTo>
                  <a:pt x="11479667" y="2295530"/>
                  <a:pt x="11573008" y="2266174"/>
                  <a:pt x="11627942" y="2324883"/>
                </a:cubicBezTo>
                <a:cubicBezTo>
                  <a:pt x="11627942" y="2336629"/>
                  <a:pt x="11622440" y="2348376"/>
                  <a:pt x="11611452" y="2360122"/>
                </a:cubicBezTo>
                <a:cubicBezTo>
                  <a:pt x="11600484" y="2371867"/>
                  <a:pt x="11581262" y="2386535"/>
                  <a:pt x="11553804" y="2404143"/>
                </a:cubicBezTo>
                <a:cubicBezTo>
                  <a:pt x="11526347" y="2421753"/>
                  <a:pt x="11501622" y="2439381"/>
                  <a:pt x="11479667" y="2456991"/>
                </a:cubicBezTo>
                <a:cubicBezTo>
                  <a:pt x="11457694" y="2474598"/>
                  <a:pt x="11435739" y="2489287"/>
                  <a:pt x="11413764" y="2501011"/>
                </a:cubicBezTo>
                <a:lnTo>
                  <a:pt x="11400426" y="2515273"/>
                </a:lnTo>
                <a:lnTo>
                  <a:pt x="11405224" y="2511272"/>
                </a:lnTo>
                <a:cubicBezTo>
                  <a:pt x="11417226" y="2502034"/>
                  <a:pt x="11427068" y="2495362"/>
                  <a:pt x="11434750" y="2491254"/>
                </a:cubicBezTo>
                <a:lnTo>
                  <a:pt x="11457786" y="2589786"/>
                </a:lnTo>
                <a:cubicBezTo>
                  <a:pt x="11442419" y="2622640"/>
                  <a:pt x="11419386" y="2647266"/>
                  <a:pt x="11388656" y="2663693"/>
                </a:cubicBezTo>
                <a:cubicBezTo>
                  <a:pt x="11373304" y="2671891"/>
                  <a:pt x="11356990" y="2683174"/>
                  <a:pt x="11339710" y="2697541"/>
                </a:cubicBezTo>
                <a:lnTo>
                  <a:pt x="11308504" y="2727382"/>
                </a:lnTo>
                <a:lnTo>
                  <a:pt x="11297416" y="2746496"/>
                </a:lnTo>
                <a:cubicBezTo>
                  <a:pt x="11283002" y="2772182"/>
                  <a:pt x="11270990" y="2794565"/>
                  <a:pt x="11261379" y="2813646"/>
                </a:cubicBezTo>
                <a:lnTo>
                  <a:pt x="11250827" y="2836747"/>
                </a:lnTo>
                <a:lnTo>
                  <a:pt x="11261947" y="2854574"/>
                </a:lnTo>
                <a:cubicBezTo>
                  <a:pt x="11261947" y="2858677"/>
                  <a:pt x="11258106" y="2860726"/>
                  <a:pt x="11250422" y="2860726"/>
                </a:cubicBezTo>
                <a:lnTo>
                  <a:pt x="11239874" y="2860726"/>
                </a:lnTo>
                <a:lnTo>
                  <a:pt x="11239756" y="2860982"/>
                </a:lnTo>
                <a:cubicBezTo>
                  <a:pt x="11234952" y="2873459"/>
                  <a:pt x="11232548" y="2882634"/>
                  <a:pt x="11232548" y="2888506"/>
                </a:cubicBezTo>
                <a:cubicBezTo>
                  <a:pt x="11232548" y="2923723"/>
                  <a:pt x="11270994" y="2882622"/>
                  <a:pt x="11347864" y="2765203"/>
                </a:cubicBezTo>
                <a:lnTo>
                  <a:pt x="11397294" y="2694770"/>
                </a:lnTo>
                <a:lnTo>
                  <a:pt x="11413764" y="2712378"/>
                </a:lnTo>
                <a:cubicBezTo>
                  <a:pt x="11424752" y="2724123"/>
                  <a:pt x="11454942" y="2715299"/>
                  <a:pt x="11504374" y="2685944"/>
                </a:cubicBezTo>
                <a:cubicBezTo>
                  <a:pt x="11553804" y="2656589"/>
                  <a:pt x="11605970" y="2618431"/>
                  <a:pt x="11660884" y="2571467"/>
                </a:cubicBezTo>
                <a:lnTo>
                  <a:pt x="11726787" y="2518621"/>
                </a:lnTo>
                <a:cubicBezTo>
                  <a:pt x="11671872" y="2589075"/>
                  <a:pt x="11660884" y="2612568"/>
                  <a:pt x="11693826" y="2589075"/>
                </a:cubicBezTo>
                <a:cubicBezTo>
                  <a:pt x="11704812" y="2589075"/>
                  <a:pt x="11732270" y="2571467"/>
                  <a:pt x="11776198" y="2536250"/>
                </a:cubicBezTo>
                <a:cubicBezTo>
                  <a:pt x="11875042" y="2454048"/>
                  <a:pt x="12056278" y="2324883"/>
                  <a:pt x="12319867" y="2148755"/>
                </a:cubicBezTo>
                <a:cubicBezTo>
                  <a:pt x="12385770" y="2113538"/>
                  <a:pt x="12391254" y="2125285"/>
                  <a:pt x="12336339" y="2183994"/>
                </a:cubicBezTo>
                <a:cubicBezTo>
                  <a:pt x="12303396" y="2207465"/>
                  <a:pt x="12253964" y="2248565"/>
                  <a:pt x="12188064" y="2307275"/>
                </a:cubicBezTo>
                <a:lnTo>
                  <a:pt x="12072748" y="2412948"/>
                </a:lnTo>
                <a:cubicBezTo>
                  <a:pt x="12072748" y="2421757"/>
                  <a:pt x="12051123" y="2453686"/>
                  <a:pt x="12007874" y="2508725"/>
                </a:cubicBezTo>
                <a:lnTo>
                  <a:pt x="11986194" y="2535682"/>
                </a:lnTo>
                <a:lnTo>
                  <a:pt x="11987708" y="2540534"/>
                </a:lnTo>
                <a:cubicBezTo>
                  <a:pt x="11987708" y="2556933"/>
                  <a:pt x="11980012" y="2565160"/>
                  <a:pt x="11964646" y="2565160"/>
                </a:cubicBezTo>
                <a:lnTo>
                  <a:pt x="11962968" y="2564562"/>
                </a:lnTo>
                <a:lnTo>
                  <a:pt x="11957414" y="2571467"/>
                </a:lnTo>
                <a:lnTo>
                  <a:pt x="11858571" y="2765203"/>
                </a:lnTo>
                <a:lnTo>
                  <a:pt x="11875042" y="2747595"/>
                </a:lnTo>
                <a:cubicBezTo>
                  <a:pt x="11897016" y="2724123"/>
                  <a:pt x="11924474" y="2712378"/>
                  <a:pt x="11957414" y="2712378"/>
                </a:cubicBezTo>
                <a:cubicBezTo>
                  <a:pt x="11990376" y="2712378"/>
                  <a:pt x="12045291" y="2683022"/>
                  <a:pt x="12122180" y="2624314"/>
                </a:cubicBezTo>
                <a:lnTo>
                  <a:pt x="12188064" y="2571467"/>
                </a:lnTo>
                <a:cubicBezTo>
                  <a:pt x="12188064" y="2583213"/>
                  <a:pt x="12144134" y="2636059"/>
                  <a:pt x="12056278" y="2729987"/>
                </a:cubicBezTo>
                <a:cubicBezTo>
                  <a:pt x="11935460" y="2859152"/>
                  <a:pt x="11886028" y="2923723"/>
                  <a:pt x="11908003" y="2923723"/>
                </a:cubicBezTo>
                <a:cubicBezTo>
                  <a:pt x="11918990" y="2923723"/>
                  <a:pt x="11924474" y="2923723"/>
                  <a:pt x="11924474" y="2923723"/>
                </a:cubicBezTo>
                <a:lnTo>
                  <a:pt x="11957414" y="2941331"/>
                </a:lnTo>
                <a:cubicBezTo>
                  <a:pt x="11979388" y="2953078"/>
                  <a:pt x="12006846" y="2941331"/>
                  <a:pt x="12039808" y="2906115"/>
                </a:cubicBezTo>
                <a:cubicBezTo>
                  <a:pt x="12072748" y="2870877"/>
                  <a:pt x="12083736" y="2841522"/>
                  <a:pt x="12072748" y="2818051"/>
                </a:cubicBezTo>
                <a:lnTo>
                  <a:pt x="12089219" y="2818051"/>
                </a:lnTo>
                <a:cubicBezTo>
                  <a:pt x="12091966" y="2820987"/>
                  <a:pt x="12096771" y="2821722"/>
                  <a:pt x="12103636" y="2820253"/>
                </a:cubicBezTo>
                <a:lnTo>
                  <a:pt x="12108460" y="2818269"/>
                </a:lnTo>
                <a:lnTo>
                  <a:pt x="12108660" y="2817627"/>
                </a:lnTo>
                <a:lnTo>
                  <a:pt x="12118802" y="2814018"/>
                </a:lnTo>
                <a:lnTo>
                  <a:pt x="12130408" y="2809243"/>
                </a:lnTo>
                <a:cubicBezTo>
                  <a:pt x="12152374" y="2797501"/>
                  <a:pt x="12182579" y="2776950"/>
                  <a:pt x="12221024" y="2747595"/>
                </a:cubicBezTo>
                <a:cubicBezTo>
                  <a:pt x="12275939" y="2712378"/>
                  <a:pt x="12281422" y="2718240"/>
                  <a:pt x="12237494" y="2765203"/>
                </a:cubicBezTo>
                <a:cubicBezTo>
                  <a:pt x="12204554" y="2800442"/>
                  <a:pt x="12166108" y="2841522"/>
                  <a:pt x="12122180" y="2888506"/>
                </a:cubicBezTo>
                <a:cubicBezTo>
                  <a:pt x="12111194" y="2900242"/>
                  <a:pt x="12086478" y="2931062"/>
                  <a:pt x="12048035" y="2980965"/>
                </a:cubicBezTo>
                <a:lnTo>
                  <a:pt x="12024652" y="3011645"/>
                </a:lnTo>
                <a:lnTo>
                  <a:pt x="12033776" y="3008509"/>
                </a:lnTo>
                <a:cubicBezTo>
                  <a:pt x="12095210" y="2992112"/>
                  <a:pt x="12125940" y="2992112"/>
                  <a:pt x="12125940" y="3008509"/>
                </a:cubicBezTo>
                <a:lnTo>
                  <a:pt x="12073096" y="3065005"/>
                </a:lnTo>
                <a:lnTo>
                  <a:pt x="12089219" y="3082243"/>
                </a:lnTo>
                <a:cubicBezTo>
                  <a:pt x="12089219" y="3093989"/>
                  <a:pt x="12083736" y="3099851"/>
                  <a:pt x="12072748" y="3099851"/>
                </a:cubicBezTo>
                <a:lnTo>
                  <a:pt x="12056626" y="3082614"/>
                </a:lnTo>
                <a:lnTo>
                  <a:pt x="12010742" y="3131667"/>
                </a:lnTo>
                <a:cubicBezTo>
                  <a:pt x="11999218" y="3139880"/>
                  <a:pt x="11985534" y="3151941"/>
                  <a:pt x="11969692" y="3167851"/>
                </a:cubicBezTo>
                <a:lnTo>
                  <a:pt x="11961088" y="3177294"/>
                </a:lnTo>
                <a:lnTo>
                  <a:pt x="12006846" y="3170307"/>
                </a:lnTo>
                <a:cubicBezTo>
                  <a:pt x="11995859" y="3182053"/>
                  <a:pt x="11979388" y="3199662"/>
                  <a:pt x="11957414" y="3223154"/>
                </a:cubicBezTo>
                <a:cubicBezTo>
                  <a:pt x="11935460" y="3246626"/>
                  <a:pt x="11913486" y="3281862"/>
                  <a:pt x="11891532" y="3328827"/>
                </a:cubicBezTo>
                <a:cubicBezTo>
                  <a:pt x="11880546" y="3340552"/>
                  <a:pt x="11875042" y="3352298"/>
                  <a:pt x="11875042" y="3364043"/>
                </a:cubicBezTo>
                <a:cubicBezTo>
                  <a:pt x="11875042" y="3375790"/>
                  <a:pt x="11897016" y="3358181"/>
                  <a:pt x="11940944" y="3311218"/>
                </a:cubicBezTo>
                <a:cubicBezTo>
                  <a:pt x="11968402" y="3281862"/>
                  <a:pt x="11993118" y="3259846"/>
                  <a:pt x="12015086" y="3245170"/>
                </a:cubicBezTo>
                <a:lnTo>
                  <a:pt x="12056811" y="3229238"/>
                </a:lnTo>
                <a:lnTo>
                  <a:pt x="12056811" y="3211730"/>
                </a:lnTo>
                <a:cubicBezTo>
                  <a:pt x="12064494" y="3199416"/>
                  <a:pt x="12079858" y="3180947"/>
                  <a:pt x="12102906" y="3156322"/>
                </a:cubicBezTo>
                <a:lnTo>
                  <a:pt x="12122180" y="3135702"/>
                </a:lnTo>
                <a:lnTo>
                  <a:pt x="12122180" y="3135069"/>
                </a:lnTo>
                <a:lnTo>
                  <a:pt x="12123246" y="3134563"/>
                </a:lnTo>
                <a:lnTo>
                  <a:pt x="12148974" y="3107042"/>
                </a:lnTo>
                <a:lnTo>
                  <a:pt x="12131206" y="3130784"/>
                </a:lnTo>
                <a:lnTo>
                  <a:pt x="12140706" y="3126275"/>
                </a:lnTo>
                <a:cubicBezTo>
                  <a:pt x="12147570" y="3126275"/>
                  <a:pt x="12155122" y="3129206"/>
                  <a:pt x="12163356" y="3135069"/>
                </a:cubicBezTo>
                <a:cubicBezTo>
                  <a:pt x="12179827" y="3146814"/>
                  <a:pt x="12177096" y="3152698"/>
                  <a:pt x="12155122" y="3152698"/>
                </a:cubicBezTo>
                <a:cubicBezTo>
                  <a:pt x="12144134" y="3152698"/>
                  <a:pt x="12133148" y="3152698"/>
                  <a:pt x="12122180" y="3152698"/>
                </a:cubicBezTo>
                <a:lnTo>
                  <a:pt x="12122180" y="3142845"/>
                </a:lnTo>
                <a:lnTo>
                  <a:pt x="12057816" y="3228854"/>
                </a:lnTo>
                <a:lnTo>
                  <a:pt x="12072748" y="3223154"/>
                </a:lnTo>
                <a:cubicBezTo>
                  <a:pt x="12116676" y="3223154"/>
                  <a:pt x="12127664" y="3240763"/>
                  <a:pt x="12105690" y="3275979"/>
                </a:cubicBezTo>
                <a:lnTo>
                  <a:pt x="12039808" y="3346435"/>
                </a:lnTo>
                <a:cubicBezTo>
                  <a:pt x="11984892" y="3405144"/>
                  <a:pt x="11957414" y="3446245"/>
                  <a:pt x="11957414" y="3469717"/>
                </a:cubicBezTo>
                <a:cubicBezTo>
                  <a:pt x="11957414" y="3481462"/>
                  <a:pt x="11995859" y="3449166"/>
                  <a:pt x="12072748" y="3372848"/>
                </a:cubicBezTo>
                <a:lnTo>
                  <a:pt x="12192026" y="3258080"/>
                </a:lnTo>
                <a:lnTo>
                  <a:pt x="12264172" y="3180947"/>
                </a:lnTo>
                <a:cubicBezTo>
                  <a:pt x="12294890" y="3148107"/>
                  <a:pt x="12319848" y="3125525"/>
                  <a:pt x="12339048" y="3113205"/>
                </a:cubicBezTo>
                <a:lnTo>
                  <a:pt x="12341208" y="3112253"/>
                </a:lnTo>
                <a:lnTo>
                  <a:pt x="12435180" y="3011787"/>
                </a:lnTo>
                <a:cubicBezTo>
                  <a:pt x="12446170" y="3011787"/>
                  <a:pt x="12446170" y="3023533"/>
                  <a:pt x="12435180" y="3047026"/>
                </a:cubicBezTo>
                <a:lnTo>
                  <a:pt x="12402307" y="3097234"/>
                </a:lnTo>
                <a:lnTo>
                  <a:pt x="12408174" y="3094725"/>
                </a:lnTo>
                <a:cubicBezTo>
                  <a:pt x="12419694" y="3086515"/>
                  <a:pt x="12433136" y="3074202"/>
                  <a:pt x="12448500" y="3057790"/>
                </a:cubicBezTo>
                <a:cubicBezTo>
                  <a:pt x="12479204" y="3024936"/>
                  <a:pt x="12502238" y="3008509"/>
                  <a:pt x="12517603" y="3008509"/>
                </a:cubicBezTo>
                <a:cubicBezTo>
                  <a:pt x="12563699" y="3008509"/>
                  <a:pt x="12509934" y="3065989"/>
                  <a:pt x="12356338" y="3180947"/>
                </a:cubicBezTo>
                <a:lnTo>
                  <a:pt x="12298315" y="3227459"/>
                </a:lnTo>
                <a:lnTo>
                  <a:pt x="12286907" y="3240763"/>
                </a:lnTo>
                <a:cubicBezTo>
                  <a:pt x="12155122" y="3405144"/>
                  <a:pt x="12100206" y="3499070"/>
                  <a:pt x="12122180" y="3522563"/>
                </a:cubicBezTo>
                <a:cubicBezTo>
                  <a:pt x="12133148" y="3522563"/>
                  <a:pt x="12160604" y="3499070"/>
                  <a:pt x="12204554" y="3452107"/>
                </a:cubicBezTo>
                <a:cubicBezTo>
                  <a:pt x="12259450" y="3393398"/>
                  <a:pt x="12286907" y="3381653"/>
                  <a:pt x="12286907" y="3416891"/>
                </a:cubicBezTo>
                <a:cubicBezTo>
                  <a:pt x="12286907" y="3440362"/>
                  <a:pt x="12297894" y="3452107"/>
                  <a:pt x="12319867" y="3452107"/>
                </a:cubicBezTo>
                <a:cubicBezTo>
                  <a:pt x="12341842" y="3452107"/>
                  <a:pt x="12347324" y="3446245"/>
                  <a:pt x="12336339" y="3434499"/>
                </a:cubicBezTo>
                <a:cubicBezTo>
                  <a:pt x="12314384" y="3399261"/>
                  <a:pt x="12429698" y="3270117"/>
                  <a:pt x="12682300" y="3047026"/>
                </a:cubicBezTo>
                <a:cubicBezTo>
                  <a:pt x="12704275" y="3035280"/>
                  <a:pt x="12753706" y="2988317"/>
                  <a:pt x="12830576" y="2906115"/>
                </a:cubicBezTo>
                <a:cubicBezTo>
                  <a:pt x="12907466" y="2823914"/>
                  <a:pt x="12962380" y="2765203"/>
                  <a:pt x="12995322" y="2729987"/>
                </a:cubicBezTo>
                <a:cubicBezTo>
                  <a:pt x="13061224" y="2671277"/>
                  <a:pt x="13113387" y="2624314"/>
                  <a:pt x="13151832" y="2589075"/>
                </a:cubicBezTo>
                <a:cubicBezTo>
                  <a:pt x="13190276" y="2553858"/>
                  <a:pt x="13209499" y="2542113"/>
                  <a:pt x="13209499" y="2553858"/>
                </a:cubicBezTo>
                <a:cubicBezTo>
                  <a:pt x="13209499" y="2565605"/>
                  <a:pt x="13149080" y="2636059"/>
                  <a:pt x="13028262" y="2765203"/>
                </a:cubicBezTo>
                <a:lnTo>
                  <a:pt x="12847046" y="2958962"/>
                </a:lnTo>
                <a:cubicBezTo>
                  <a:pt x="12847046" y="2970686"/>
                  <a:pt x="12800366" y="3029395"/>
                  <a:pt x="12707026" y="3135069"/>
                </a:cubicBezTo>
                <a:cubicBezTo>
                  <a:pt x="12613667" y="3240763"/>
                  <a:pt x="12566986" y="3299472"/>
                  <a:pt x="12566986" y="3311218"/>
                </a:cubicBezTo>
                <a:lnTo>
                  <a:pt x="12649360" y="3258371"/>
                </a:lnTo>
                <a:cubicBezTo>
                  <a:pt x="12671314" y="3246626"/>
                  <a:pt x="12693288" y="3229016"/>
                  <a:pt x="12715260" y="3205525"/>
                </a:cubicBezTo>
                <a:cubicBezTo>
                  <a:pt x="12836059" y="3076360"/>
                  <a:pt x="12901962" y="3011787"/>
                  <a:pt x="12912948" y="3011787"/>
                </a:cubicBezTo>
                <a:cubicBezTo>
                  <a:pt x="12945910" y="3011787"/>
                  <a:pt x="13000826" y="2970686"/>
                  <a:pt x="13077694" y="2888506"/>
                </a:cubicBezTo>
                <a:cubicBezTo>
                  <a:pt x="13220466" y="2759341"/>
                  <a:pt x="13385232" y="2633118"/>
                  <a:pt x="13571931" y="2509816"/>
                </a:cubicBezTo>
                <a:cubicBezTo>
                  <a:pt x="13758651" y="2386535"/>
                  <a:pt x="13884952" y="2324883"/>
                  <a:pt x="13950854" y="2324883"/>
                </a:cubicBezTo>
                <a:cubicBezTo>
                  <a:pt x="13972810" y="2324883"/>
                  <a:pt x="13983796" y="2330766"/>
                  <a:pt x="13983796" y="2342491"/>
                </a:cubicBezTo>
                <a:cubicBezTo>
                  <a:pt x="13983796" y="2389477"/>
                  <a:pt x="13939868" y="2412948"/>
                  <a:pt x="13852011" y="2412948"/>
                </a:cubicBezTo>
                <a:cubicBezTo>
                  <a:pt x="13797096" y="2412948"/>
                  <a:pt x="13632331" y="2547974"/>
                  <a:pt x="13357754" y="2818051"/>
                </a:cubicBezTo>
                <a:cubicBezTo>
                  <a:pt x="13269898" y="2900230"/>
                  <a:pt x="13231452" y="2947216"/>
                  <a:pt x="13242440" y="2958962"/>
                </a:cubicBezTo>
                <a:cubicBezTo>
                  <a:pt x="13242440" y="2958962"/>
                  <a:pt x="13253427" y="2953078"/>
                  <a:pt x="13275402" y="2941331"/>
                </a:cubicBezTo>
                <a:cubicBezTo>
                  <a:pt x="13308342" y="2929606"/>
                  <a:pt x="13366010" y="2882622"/>
                  <a:pt x="13448382" y="2800442"/>
                </a:cubicBezTo>
                <a:cubicBezTo>
                  <a:pt x="13530755" y="2718240"/>
                  <a:pt x="13593906" y="2677139"/>
                  <a:pt x="13637834" y="2677139"/>
                </a:cubicBezTo>
                <a:cubicBezTo>
                  <a:pt x="13648820" y="2677139"/>
                  <a:pt x="13654304" y="2683022"/>
                  <a:pt x="13654304" y="2694770"/>
                </a:cubicBezTo>
                <a:cubicBezTo>
                  <a:pt x="13654304" y="2706494"/>
                  <a:pt x="13648820" y="2718240"/>
                  <a:pt x="13637834" y="2729987"/>
                </a:cubicBezTo>
                <a:lnTo>
                  <a:pt x="13769638" y="2677139"/>
                </a:lnTo>
                <a:cubicBezTo>
                  <a:pt x="13857494" y="2618431"/>
                  <a:pt x="13906926" y="2594958"/>
                  <a:pt x="13917894" y="2606685"/>
                </a:cubicBezTo>
                <a:cubicBezTo>
                  <a:pt x="13456618" y="2970686"/>
                  <a:pt x="13225970" y="3187915"/>
                  <a:pt x="13225970" y="3258371"/>
                </a:cubicBezTo>
                <a:lnTo>
                  <a:pt x="13240868" y="3306176"/>
                </a:lnTo>
                <a:lnTo>
                  <a:pt x="13209499" y="3293589"/>
                </a:lnTo>
                <a:cubicBezTo>
                  <a:pt x="13165550" y="3281862"/>
                  <a:pt x="13127126" y="3299472"/>
                  <a:pt x="13094164" y="3346435"/>
                </a:cubicBezTo>
                <a:cubicBezTo>
                  <a:pt x="13050236" y="3405144"/>
                  <a:pt x="13028262" y="3440362"/>
                  <a:pt x="13028262" y="3452107"/>
                </a:cubicBezTo>
                <a:cubicBezTo>
                  <a:pt x="13039250" y="3463854"/>
                  <a:pt x="13055720" y="3457970"/>
                  <a:pt x="13077694" y="3434499"/>
                </a:cubicBezTo>
                <a:cubicBezTo>
                  <a:pt x="13099668" y="3411006"/>
                  <a:pt x="13116139" y="3399261"/>
                  <a:pt x="13127126" y="3399261"/>
                </a:cubicBezTo>
                <a:cubicBezTo>
                  <a:pt x="13127126" y="3411006"/>
                  <a:pt x="13088682" y="3457970"/>
                  <a:pt x="13011792" y="3540171"/>
                </a:cubicBezTo>
                <a:lnTo>
                  <a:pt x="12880006" y="3645845"/>
                </a:lnTo>
                <a:cubicBezTo>
                  <a:pt x="12890995" y="3634120"/>
                  <a:pt x="12907466" y="3616490"/>
                  <a:pt x="12929419" y="3593019"/>
                </a:cubicBezTo>
                <a:cubicBezTo>
                  <a:pt x="13017296" y="3522563"/>
                  <a:pt x="13028262" y="3487346"/>
                  <a:pt x="12962380" y="3487346"/>
                </a:cubicBezTo>
                <a:cubicBezTo>
                  <a:pt x="12940406" y="3487346"/>
                  <a:pt x="12929419" y="3499070"/>
                  <a:pt x="12929419" y="3522563"/>
                </a:cubicBezTo>
                <a:cubicBezTo>
                  <a:pt x="12929419" y="3557781"/>
                  <a:pt x="12901962" y="3587136"/>
                  <a:pt x="12847046" y="3610627"/>
                </a:cubicBezTo>
                <a:cubicBezTo>
                  <a:pt x="12803118" y="3634120"/>
                  <a:pt x="12781163" y="3681083"/>
                  <a:pt x="12781163" y="3751517"/>
                </a:cubicBezTo>
                <a:lnTo>
                  <a:pt x="12779074" y="3774970"/>
                </a:lnTo>
                <a:lnTo>
                  <a:pt x="12788328" y="3778261"/>
                </a:lnTo>
                <a:cubicBezTo>
                  <a:pt x="12792171" y="3782363"/>
                  <a:pt x="12794096" y="3788520"/>
                  <a:pt x="12794096" y="3796734"/>
                </a:cubicBezTo>
                <a:lnTo>
                  <a:pt x="12777134" y="3796734"/>
                </a:lnTo>
                <a:lnTo>
                  <a:pt x="12777043" y="3797755"/>
                </a:lnTo>
                <a:cubicBezTo>
                  <a:pt x="12768804" y="3837389"/>
                  <a:pt x="12748208" y="3857211"/>
                  <a:pt x="12715260" y="3857211"/>
                </a:cubicBezTo>
                <a:lnTo>
                  <a:pt x="12698790" y="3857211"/>
                </a:lnTo>
                <a:cubicBezTo>
                  <a:pt x="12720746" y="3868936"/>
                  <a:pt x="12720746" y="3889486"/>
                  <a:pt x="12698790" y="3918842"/>
                </a:cubicBezTo>
                <a:cubicBezTo>
                  <a:pt x="12676816" y="3948195"/>
                  <a:pt x="12652110" y="3977550"/>
                  <a:pt x="12624652" y="4006906"/>
                </a:cubicBezTo>
                <a:cubicBezTo>
                  <a:pt x="12597195" y="4036259"/>
                  <a:pt x="12577972" y="4045085"/>
                  <a:pt x="12566986" y="4033339"/>
                </a:cubicBezTo>
                <a:cubicBezTo>
                  <a:pt x="12556000" y="4021594"/>
                  <a:pt x="12547763" y="4021594"/>
                  <a:pt x="12542280" y="4033339"/>
                </a:cubicBezTo>
                <a:cubicBezTo>
                  <a:pt x="12536778" y="4045085"/>
                  <a:pt x="12539530" y="4056810"/>
                  <a:pt x="12550515" y="4068557"/>
                </a:cubicBezTo>
                <a:lnTo>
                  <a:pt x="12566066" y="4080654"/>
                </a:lnTo>
                <a:lnTo>
                  <a:pt x="12615072" y="4058211"/>
                </a:lnTo>
                <a:lnTo>
                  <a:pt x="12595555" y="4074904"/>
                </a:lnTo>
                <a:lnTo>
                  <a:pt x="12608163" y="4068557"/>
                </a:lnTo>
                <a:lnTo>
                  <a:pt x="12626240" y="4053094"/>
                </a:lnTo>
                <a:lnTo>
                  <a:pt x="12615072" y="4058211"/>
                </a:lnTo>
                <a:lnTo>
                  <a:pt x="12632802" y="4043048"/>
                </a:lnTo>
                <a:lnTo>
                  <a:pt x="12636950" y="4043934"/>
                </a:lnTo>
                <a:lnTo>
                  <a:pt x="12690536" y="3998101"/>
                </a:lnTo>
                <a:cubicBezTo>
                  <a:pt x="12717994" y="3974630"/>
                  <a:pt x="12731731" y="3968746"/>
                  <a:pt x="12731731" y="3980493"/>
                </a:cubicBezTo>
                <a:lnTo>
                  <a:pt x="12814106" y="3874819"/>
                </a:lnTo>
                <a:lnTo>
                  <a:pt x="12863516" y="3804365"/>
                </a:lnTo>
                <a:cubicBezTo>
                  <a:pt x="12863516" y="3804365"/>
                  <a:pt x="12874504" y="3798502"/>
                  <a:pt x="12896478" y="3786755"/>
                </a:cubicBezTo>
                <a:cubicBezTo>
                  <a:pt x="12973366" y="3728046"/>
                  <a:pt x="13011792" y="3716301"/>
                  <a:pt x="13011792" y="3751517"/>
                </a:cubicBezTo>
                <a:cubicBezTo>
                  <a:pt x="13011792" y="3763264"/>
                  <a:pt x="12998074" y="3780872"/>
                  <a:pt x="12970616" y="3804365"/>
                </a:cubicBezTo>
                <a:cubicBezTo>
                  <a:pt x="12956886" y="3816110"/>
                  <a:pt x="12946587" y="3827851"/>
                  <a:pt x="12939722" y="3839592"/>
                </a:cubicBezTo>
                <a:lnTo>
                  <a:pt x="12929851" y="3873344"/>
                </a:lnTo>
                <a:lnTo>
                  <a:pt x="12961124" y="3827520"/>
                </a:lnTo>
                <a:cubicBezTo>
                  <a:pt x="12995678" y="3782363"/>
                  <a:pt x="13047512" y="3722842"/>
                  <a:pt x="13116628" y="3648950"/>
                </a:cubicBezTo>
                <a:lnTo>
                  <a:pt x="13203262" y="3557781"/>
                </a:lnTo>
                <a:lnTo>
                  <a:pt x="13193028" y="3557781"/>
                </a:lnTo>
                <a:cubicBezTo>
                  <a:pt x="13149080" y="3557781"/>
                  <a:pt x="13127126" y="3551918"/>
                  <a:pt x="13127126" y="3540171"/>
                </a:cubicBezTo>
                <a:cubicBezTo>
                  <a:pt x="13127126" y="3528426"/>
                  <a:pt x="13162819" y="3487346"/>
                  <a:pt x="13234204" y="3416891"/>
                </a:cubicBezTo>
                <a:cubicBezTo>
                  <a:pt x="13305590" y="3346435"/>
                  <a:pt x="13352270" y="3305334"/>
                  <a:pt x="13374244" y="3293589"/>
                </a:cubicBezTo>
                <a:lnTo>
                  <a:pt x="13390715" y="3364043"/>
                </a:lnTo>
                <a:cubicBezTo>
                  <a:pt x="13379728" y="3387536"/>
                  <a:pt x="13363258" y="3405144"/>
                  <a:pt x="13341283" y="3416891"/>
                </a:cubicBezTo>
                <a:cubicBezTo>
                  <a:pt x="13319330" y="3428616"/>
                  <a:pt x="13294624" y="3449166"/>
                  <a:pt x="13267146" y="3478520"/>
                </a:cubicBezTo>
                <a:cubicBezTo>
                  <a:pt x="13253416" y="3493198"/>
                  <a:pt x="13244492" y="3505674"/>
                  <a:pt x="13240376" y="3515949"/>
                </a:cubicBezTo>
                <a:lnTo>
                  <a:pt x="13240718" y="3519965"/>
                </a:lnTo>
                <a:lnTo>
                  <a:pt x="13277923" y="3482677"/>
                </a:lnTo>
                <a:cubicBezTo>
                  <a:pt x="13316323" y="3445731"/>
                  <a:pt x="13339356" y="3427262"/>
                  <a:pt x="13347026" y="3427262"/>
                </a:cubicBezTo>
                <a:cubicBezTo>
                  <a:pt x="13381596" y="3427262"/>
                  <a:pt x="13368640" y="3468818"/>
                  <a:pt x="13308155" y="3551954"/>
                </a:cubicBezTo>
                <a:lnTo>
                  <a:pt x="13307958" y="3552203"/>
                </a:lnTo>
                <a:lnTo>
                  <a:pt x="13374244" y="3504955"/>
                </a:lnTo>
                <a:lnTo>
                  <a:pt x="13423656" y="3469717"/>
                </a:lnTo>
                <a:cubicBezTo>
                  <a:pt x="13456618" y="3504955"/>
                  <a:pt x="13412668" y="3575410"/>
                  <a:pt x="13291872" y="3681083"/>
                </a:cubicBezTo>
                <a:cubicBezTo>
                  <a:pt x="13280884" y="3692808"/>
                  <a:pt x="13269210" y="3697957"/>
                  <a:pt x="13256867" y="3696485"/>
                </a:cubicBezTo>
                <a:cubicBezTo>
                  <a:pt x="13244504" y="3695014"/>
                  <a:pt x="13231452" y="3686946"/>
                  <a:pt x="13217734" y="3672278"/>
                </a:cubicBezTo>
                <a:lnTo>
                  <a:pt x="13215876" y="3668848"/>
                </a:lnTo>
                <a:lnTo>
                  <a:pt x="13197278" y="3692050"/>
                </a:lnTo>
                <a:cubicBezTo>
                  <a:pt x="13189600" y="3704365"/>
                  <a:pt x="13185758" y="3714629"/>
                  <a:pt x="13185758" y="3722827"/>
                </a:cubicBezTo>
                <a:lnTo>
                  <a:pt x="13169996" y="3762149"/>
                </a:lnTo>
                <a:lnTo>
                  <a:pt x="13176538" y="3769147"/>
                </a:lnTo>
                <a:cubicBezTo>
                  <a:pt x="13176538" y="3780872"/>
                  <a:pt x="13165550" y="3804365"/>
                  <a:pt x="13143596" y="3839581"/>
                </a:cubicBezTo>
                <a:lnTo>
                  <a:pt x="13094164" y="3892429"/>
                </a:lnTo>
                <a:cubicBezTo>
                  <a:pt x="13072211" y="3927645"/>
                  <a:pt x="13072211" y="3951138"/>
                  <a:pt x="13094164" y="3962883"/>
                </a:cubicBezTo>
                <a:lnTo>
                  <a:pt x="13193028" y="3910037"/>
                </a:lnTo>
                <a:cubicBezTo>
                  <a:pt x="13193028" y="3898312"/>
                  <a:pt x="13234204" y="3851328"/>
                  <a:pt x="13316578" y="3769147"/>
                </a:cubicBezTo>
                <a:cubicBezTo>
                  <a:pt x="13398950" y="3686946"/>
                  <a:pt x="13440128" y="3634120"/>
                  <a:pt x="13440128" y="3610627"/>
                </a:cubicBezTo>
                <a:cubicBezTo>
                  <a:pt x="13440128" y="3634120"/>
                  <a:pt x="13426408" y="3675200"/>
                  <a:pt x="13398950" y="3733909"/>
                </a:cubicBezTo>
                <a:cubicBezTo>
                  <a:pt x="13371492" y="3792618"/>
                  <a:pt x="13352270" y="3821973"/>
                  <a:pt x="13341283" y="3821973"/>
                </a:cubicBezTo>
                <a:cubicBezTo>
                  <a:pt x="13286368" y="3821973"/>
                  <a:pt x="13231452" y="3892429"/>
                  <a:pt x="13176538" y="4033339"/>
                </a:cubicBezTo>
                <a:cubicBezTo>
                  <a:pt x="13165550" y="4068557"/>
                  <a:pt x="13165550" y="4086165"/>
                  <a:pt x="13176538" y="4086165"/>
                </a:cubicBezTo>
                <a:cubicBezTo>
                  <a:pt x="13187524" y="4097910"/>
                  <a:pt x="13220466" y="4074440"/>
                  <a:pt x="13275402" y="4015709"/>
                </a:cubicBezTo>
                <a:lnTo>
                  <a:pt x="13291872" y="4015709"/>
                </a:lnTo>
                <a:lnTo>
                  <a:pt x="13282910" y="4030078"/>
                </a:lnTo>
                <a:lnTo>
                  <a:pt x="13293750" y="4016875"/>
                </a:lnTo>
                <a:cubicBezTo>
                  <a:pt x="13348474" y="3952222"/>
                  <a:pt x="13381596" y="3919891"/>
                  <a:pt x="13393122" y="3919891"/>
                </a:cubicBezTo>
                <a:cubicBezTo>
                  <a:pt x="13408459" y="3919891"/>
                  <a:pt x="13443036" y="3891152"/>
                  <a:pt x="13496802" y="3833672"/>
                </a:cubicBezTo>
                <a:cubicBezTo>
                  <a:pt x="13550539" y="3776192"/>
                  <a:pt x="13600483" y="3722827"/>
                  <a:pt x="13646552" y="3673576"/>
                </a:cubicBezTo>
                <a:cubicBezTo>
                  <a:pt x="13692619" y="3624325"/>
                  <a:pt x="13723350" y="3607898"/>
                  <a:pt x="13738715" y="3624325"/>
                </a:cubicBezTo>
                <a:cubicBezTo>
                  <a:pt x="13754082" y="3640723"/>
                  <a:pt x="13761750" y="3624325"/>
                  <a:pt x="13761750" y="3575045"/>
                </a:cubicBezTo>
                <a:lnTo>
                  <a:pt x="13807818" y="3525794"/>
                </a:lnTo>
                <a:cubicBezTo>
                  <a:pt x="13838548" y="3542221"/>
                  <a:pt x="13830852" y="3575045"/>
                  <a:pt x="13784784" y="3624325"/>
                </a:cubicBezTo>
                <a:lnTo>
                  <a:pt x="13751776" y="3690986"/>
                </a:lnTo>
                <a:lnTo>
                  <a:pt x="13773754" y="3673362"/>
                </a:lnTo>
                <a:cubicBezTo>
                  <a:pt x="13784736" y="3666757"/>
                  <a:pt x="13794344" y="3663453"/>
                  <a:pt x="13802579" y="3663453"/>
                </a:cubicBezTo>
                <a:cubicBezTo>
                  <a:pt x="13846508" y="3651728"/>
                  <a:pt x="13868482" y="3651728"/>
                  <a:pt x="13868482" y="3663453"/>
                </a:cubicBezTo>
                <a:lnTo>
                  <a:pt x="13786108" y="3751517"/>
                </a:lnTo>
                <a:cubicBezTo>
                  <a:pt x="13777868" y="3757390"/>
                  <a:pt x="13768084" y="3766014"/>
                  <a:pt x="13756756" y="3777390"/>
                </a:cubicBezTo>
                <a:lnTo>
                  <a:pt x="13754554" y="3779808"/>
                </a:lnTo>
                <a:lnTo>
                  <a:pt x="13761750" y="3796734"/>
                </a:lnTo>
                <a:cubicBezTo>
                  <a:pt x="13807818" y="3796734"/>
                  <a:pt x="13815514" y="3829587"/>
                  <a:pt x="13784784" y="3895266"/>
                </a:cubicBezTo>
                <a:lnTo>
                  <a:pt x="13783660" y="3903675"/>
                </a:lnTo>
                <a:lnTo>
                  <a:pt x="13786106" y="3905637"/>
                </a:lnTo>
                <a:lnTo>
                  <a:pt x="13782115" y="3915242"/>
                </a:lnTo>
                <a:lnTo>
                  <a:pt x="13779026" y="3938363"/>
                </a:lnTo>
                <a:lnTo>
                  <a:pt x="13801374" y="3962254"/>
                </a:lnTo>
                <a:lnTo>
                  <a:pt x="13827286" y="3936470"/>
                </a:lnTo>
                <a:cubicBezTo>
                  <a:pt x="13876716" y="3883624"/>
                  <a:pt x="13923396" y="3833718"/>
                  <a:pt x="13967324" y="3786755"/>
                </a:cubicBezTo>
                <a:cubicBezTo>
                  <a:pt x="13989290" y="3763274"/>
                  <a:pt x="14007136" y="3747125"/>
                  <a:pt x="14020866" y="3738315"/>
                </a:cubicBezTo>
                <a:lnTo>
                  <a:pt x="14032352" y="3736560"/>
                </a:lnTo>
                <a:lnTo>
                  <a:pt x="14107344" y="3673576"/>
                </a:lnTo>
                <a:cubicBezTo>
                  <a:pt x="14138060" y="3648950"/>
                  <a:pt x="14163019" y="3628424"/>
                  <a:pt x="14182219" y="3612002"/>
                </a:cubicBezTo>
                <a:lnTo>
                  <a:pt x="14194248" y="3600976"/>
                </a:lnTo>
                <a:lnTo>
                  <a:pt x="14206210" y="3575410"/>
                </a:lnTo>
                <a:cubicBezTo>
                  <a:pt x="14222680" y="3551918"/>
                  <a:pt x="14236418" y="3540171"/>
                  <a:pt x="14247386" y="3540171"/>
                </a:cubicBezTo>
                <a:cubicBezTo>
                  <a:pt x="14258372" y="3551918"/>
                  <a:pt x="14241902" y="3581272"/>
                  <a:pt x="14197974" y="3628235"/>
                </a:cubicBezTo>
                <a:lnTo>
                  <a:pt x="14195188" y="3618310"/>
                </a:lnTo>
                <a:lnTo>
                  <a:pt x="14117426" y="3741306"/>
                </a:lnTo>
                <a:cubicBezTo>
                  <a:pt x="14022387" y="3889094"/>
                  <a:pt x="13957587" y="3981462"/>
                  <a:pt x="13923016" y="4018422"/>
                </a:cubicBezTo>
                <a:cubicBezTo>
                  <a:pt x="13784784" y="4199059"/>
                  <a:pt x="13742536" y="4297562"/>
                  <a:pt x="13796300" y="4313989"/>
                </a:cubicBezTo>
                <a:cubicBezTo>
                  <a:pt x="13823184" y="4322187"/>
                  <a:pt x="13860620" y="4313989"/>
                  <a:pt x="13908640" y="4289363"/>
                </a:cubicBezTo>
                <a:lnTo>
                  <a:pt x="13941378" y="4266413"/>
                </a:lnTo>
                <a:lnTo>
                  <a:pt x="13876947" y="4289363"/>
                </a:lnTo>
                <a:cubicBezTo>
                  <a:pt x="13830852" y="4289363"/>
                  <a:pt x="13876947" y="4223685"/>
                  <a:pt x="14015180" y="4092299"/>
                </a:cubicBezTo>
                <a:cubicBezTo>
                  <a:pt x="14061276" y="4059475"/>
                  <a:pt x="14084310" y="4051246"/>
                  <a:pt x="14084310" y="4067674"/>
                </a:cubicBezTo>
                <a:cubicBezTo>
                  <a:pt x="14084310" y="4084101"/>
                  <a:pt x="14068946" y="4112840"/>
                  <a:pt x="14038214" y="4153893"/>
                </a:cubicBezTo>
                <a:lnTo>
                  <a:pt x="14015112" y="4181683"/>
                </a:lnTo>
                <a:lnTo>
                  <a:pt x="14029894" y="4204354"/>
                </a:lnTo>
                <a:lnTo>
                  <a:pt x="14084310" y="4166206"/>
                </a:lnTo>
                <a:cubicBezTo>
                  <a:pt x="14222542" y="4034821"/>
                  <a:pt x="14299340" y="3985570"/>
                  <a:pt x="14314707" y="4018422"/>
                </a:cubicBezTo>
                <a:cubicBezTo>
                  <a:pt x="14314707" y="4034821"/>
                  <a:pt x="14276307" y="4084101"/>
                  <a:pt x="14199508" y="4166206"/>
                </a:cubicBezTo>
                <a:cubicBezTo>
                  <a:pt x="14107344" y="4330416"/>
                  <a:pt x="14084310" y="4420718"/>
                  <a:pt x="14130379" y="4437145"/>
                </a:cubicBezTo>
                <a:cubicBezTo>
                  <a:pt x="14145744" y="4420718"/>
                  <a:pt x="14157260" y="4420718"/>
                  <a:pt x="14164930" y="4437145"/>
                </a:cubicBezTo>
                <a:lnTo>
                  <a:pt x="14164563" y="4438709"/>
                </a:lnTo>
                <a:lnTo>
                  <a:pt x="14165012" y="4438421"/>
                </a:lnTo>
                <a:lnTo>
                  <a:pt x="14218236" y="4414046"/>
                </a:lnTo>
                <a:lnTo>
                  <a:pt x="14189738" y="4438421"/>
                </a:lnTo>
                <a:cubicBezTo>
                  <a:pt x="14173267" y="4461913"/>
                  <a:pt x="14159530" y="4491269"/>
                  <a:pt x="14148542" y="4526485"/>
                </a:cubicBezTo>
                <a:lnTo>
                  <a:pt x="14146352" y="4538200"/>
                </a:lnTo>
                <a:lnTo>
                  <a:pt x="14149107" y="4537217"/>
                </a:lnTo>
                <a:cubicBezTo>
                  <a:pt x="14155828" y="4532086"/>
                  <a:pt x="14164950" y="4523365"/>
                  <a:pt x="14176474" y="4511051"/>
                </a:cubicBezTo>
                <a:cubicBezTo>
                  <a:pt x="14191812" y="4511051"/>
                  <a:pt x="14214874" y="4494625"/>
                  <a:pt x="14245578" y="4461771"/>
                </a:cubicBezTo>
                <a:cubicBezTo>
                  <a:pt x="14314699" y="4400194"/>
                  <a:pt x="14362224" y="4366334"/>
                  <a:pt x="14388147" y="4360184"/>
                </a:cubicBezTo>
                <a:lnTo>
                  <a:pt x="14399374" y="4362034"/>
                </a:lnTo>
                <a:lnTo>
                  <a:pt x="14428621" y="4315141"/>
                </a:lnTo>
                <a:cubicBezTo>
                  <a:pt x="14428621" y="4291648"/>
                  <a:pt x="14478033" y="4227075"/>
                  <a:pt x="14576877" y="4121403"/>
                </a:cubicBezTo>
                <a:cubicBezTo>
                  <a:pt x="14601592" y="4094979"/>
                  <a:pt x="14623561" y="4071861"/>
                  <a:pt x="14642784" y="4052045"/>
                </a:cubicBezTo>
                <a:lnTo>
                  <a:pt x="14664181" y="4030602"/>
                </a:lnTo>
                <a:lnTo>
                  <a:pt x="14677576" y="3987626"/>
                </a:lnTo>
                <a:cubicBezTo>
                  <a:pt x="14689094" y="3975306"/>
                  <a:pt x="14706369" y="3969142"/>
                  <a:pt x="14729403" y="3969142"/>
                </a:cubicBezTo>
                <a:lnTo>
                  <a:pt x="14730235" y="3969734"/>
                </a:lnTo>
                <a:lnTo>
                  <a:pt x="14741622" y="3962883"/>
                </a:lnTo>
                <a:cubicBezTo>
                  <a:pt x="14749862" y="3962883"/>
                  <a:pt x="14754326" y="3966186"/>
                  <a:pt x="14755014" y="3972789"/>
                </a:cubicBezTo>
                <a:lnTo>
                  <a:pt x="14748569" y="3993464"/>
                </a:lnTo>
                <a:lnTo>
                  <a:pt x="14752465" y="4018422"/>
                </a:lnTo>
                <a:lnTo>
                  <a:pt x="14726582" y="4032253"/>
                </a:lnTo>
                <a:lnTo>
                  <a:pt x="14713829" y="4052045"/>
                </a:lnTo>
                <a:cubicBezTo>
                  <a:pt x="14699411" y="4071861"/>
                  <a:pt x="14681219" y="4094979"/>
                  <a:pt x="14659249" y="4121403"/>
                </a:cubicBezTo>
                <a:cubicBezTo>
                  <a:pt x="14637296" y="4144875"/>
                  <a:pt x="14626309" y="4162504"/>
                  <a:pt x="14626309" y="4174229"/>
                </a:cubicBezTo>
                <a:cubicBezTo>
                  <a:pt x="14626309" y="4185974"/>
                  <a:pt x="14609838" y="4215330"/>
                  <a:pt x="14576877" y="4262293"/>
                </a:cubicBezTo>
                <a:cubicBezTo>
                  <a:pt x="14543936" y="4309277"/>
                  <a:pt x="14527465" y="4338632"/>
                  <a:pt x="14527465" y="4350357"/>
                </a:cubicBezTo>
                <a:cubicBezTo>
                  <a:pt x="14527465" y="4397320"/>
                  <a:pt x="14510974" y="4429618"/>
                  <a:pt x="14478033" y="4447225"/>
                </a:cubicBezTo>
                <a:lnTo>
                  <a:pt x="14441723" y="4475283"/>
                </a:lnTo>
                <a:lnTo>
                  <a:pt x="14440030" y="4478384"/>
                </a:lnTo>
                <a:lnTo>
                  <a:pt x="14428621" y="4508877"/>
                </a:lnTo>
                <a:cubicBezTo>
                  <a:pt x="14428621" y="4520622"/>
                  <a:pt x="14416264" y="4551448"/>
                  <a:pt x="14391550" y="4601353"/>
                </a:cubicBezTo>
                <a:lnTo>
                  <a:pt x="14369085" y="4644582"/>
                </a:lnTo>
                <a:lnTo>
                  <a:pt x="14429905" y="4609584"/>
                </a:lnTo>
                <a:cubicBezTo>
                  <a:pt x="14460622" y="4593157"/>
                  <a:pt x="14485581" y="4580837"/>
                  <a:pt x="14504779" y="4572622"/>
                </a:cubicBezTo>
                <a:lnTo>
                  <a:pt x="14510112" y="4570993"/>
                </a:lnTo>
                <a:lnTo>
                  <a:pt x="14527465" y="4561723"/>
                </a:lnTo>
                <a:cubicBezTo>
                  <a:pt x="14549419" y="4561723"/>
                  <a:pt x="14593347" y="4520622"/>
                  <a:pt x="14659249" y="4438421"/>
                </a:cubicBezTo>
                <a:cubicBezTo>
                  <a:pt x="14725152" y="4356242"/>
                  <a:pt x="14763597" y="4315141"/>
                  <a:pt x="14774584" y="4315141"/>
                </a:cubicBezTo>
                <a:cubicBezTo>
                  <a:pt x="14785552" y="4315141"/>
                  <a:pt x="14810277" y="4294590"/>
                  <a:pt x="14848721" y="4253490"/>
                </a:cubicBezTo>
                <a:cubicBezTo>
                  <a:pt x="14887145" y="4212389"/>
                  <a:pt x="14922859" y="4174229"/>
                  <a:pt x="14955800" y="4139011"/>
                </a:cubicBezTo>
                <a:cubicBezTo>
                  <a:pt x="14988742" y="4103795"/>
                  <a:pt x="15010716" y="4092048"/>
                  <a:pt x="15021702" y="4103795"/>
                </a:cubicBezTo>
                <a:cubicBezTo>
                  <a:pt x="15032690" y="4115520"/>
                  <a:pt x="15038172" y="4103795"/>
                  <a:pt x="15038172" y="4068557"/>
                </a:cubicBezTo>
                <a:lnTo>
                  <a:pt x="15071116" y="4033339"/>
                </a:lnTo>
                <a:cubicBezTo>
                  <a:pt x="15093088" y="4045085"/>
                  <a:pt x="15087586" y="4068557"/>
                  <a:pt x="15054644" y="4103795"/>
                </a:cubicBezTo>
                <a:cubicBezTo>
                  <a:pt x="15010716" y="4162504"/>
                  <a:pt x="15005232" y="4203584"/>
                  <a:pt x="15038172" y="4227075"/>
                </a:cubicBezTo>
                <a:cubicBezTo>
                  <a:pt x="15071116" y="4227075"/>
                  <a:pt x="15076618" y="4250568"/>
                  <a:pt x="15054644" y="4297531"/>
                </a:cubicBezTo>
                <a:cubicBezTo>
                  <a:pt x="15043658" y="4321003"/>
                  <a:pt x="15049160" y="4338632"/>
                  <a:pt x="15071116" y="4350357"/>
                </a:cubicBezTo>
                <a:cubicBezTo>
                  <a:pt x="15104076" y="4338632"/>
                  <a:pt x="15137018" y="4309277"/>
                  <a:pt x="15169958" y="4262293"/>
                </a:cubicBezTo>
                <a:cubicBezTo>
                  <a:pt x="15169958" y="4250568"/>
                  <a:pt x="15175460" y="4238822"/>
                  <a:pt x="15186448" y="4227075"/>
                </a:cubicBezTo>
                <a:cubicBezTo>
                  <a:pt x="15208404" y="4203584"/>
                  <a:pt x="15241364" y="4174229"/>
                  <a:pt x="15285292" y="4139011"/>
                </a:cubicBezTo>
                <a:cubicBezTo>
                  <a:pt x="15329220" y="4103795"/>
                  <a:pt x="15356678" y="4080302"/>
                  <a:pt x="15367664" y="4068557"/>
                </a:cubicBezTo>
                <a:cubicBezTo>
                  <a:pt x="15257834" y="4244685"/>
                  <a:pt x="15186448" y="4350357"/>
                  <a:pt x="15153488" y="4385595"/>
                </a:cubicBezTo>
                <a:cubicBezTo>
                  <a:pt x="15054644" y="4514760"/>
                  <a:pt x="15024436" y="4585195"/>
                  <a:pt x="15062880" y="4596941"/>
                </a:cubicBezTo>
                <a:cubicBezTo>
                  <a:pt x="15082100" y="4602803"/>
                  <a:pt x="15108870" y="4596941"/>
                  <a:pt x="15143208" y="4579333"/>
                </a:cubicBezTo>
                <a:lnTo>
                  <a:pt x="15166618" y="4562921"/>
                </a:lnTo>
                <a:lnTo>
                  <a:pt x="15120546" y="4579333"/>
                </a:lnTo>
                <a:cubicBezTo>
                  <a:pt x="15087586" y="4579333"/>
                  <a:pt x="15120546" y="4532369"/>
                  <a:pt x="15219390" y="4438421"/>
                </a:cubicBezTo>
                <a:cubicBezTo>
                  <a:pt x="15252350" y="4414950"/>
                  <a:pt x="15268820" y="4409067"/>
                  <a:pt x="15268820" y="4420813"/>
                </a:cubicBezTo>
                <a:cubicBezTo>
                  <a:pt x="15268820" y="4432558"/>
                  <a:pt x="15257834" y="4453109"/>
                  <a:pt x="15235860" y="4482464"/>
                </a:cubicBezTo>
                <a:lnTo>
                  <a:pt x="15172276" y="4558950"/>
                </a:lnTo>
                <a:lnTo>
                  <a:pt x="15268820" y="4491269"/>
                </a:lnTo>
                <a:cubicBezTo>
                  <a:pt x="15367664" y="4397320"/>
                  <a:pt x="15422580" y="4362104"/>
                  <a:pt x="15433566" y="4385595"/>
                </a:cubicBezTo>
                <a:cubicBezTo>
                  <a:pt x="15433566" y="4397320"/>
                  <a:pt x="15406108" y="4432558"/>
                  <a:pt x="15351194" y="4491269"/>
                </a:cubicBezTo>
                <a:cubicBezTo>
                  <a:pt x="15285292" y="4608686"/>
                  <a:pt x="15268820" y="4673259"/>
                  <a:pt x="15301764" y="4685005"/>
                </a:cubicBezTo>
                <a:cubicBezTo>
                  <a:pt x="15312748" y="4673259"/>
                  <a:pt x="15320986" y="4673259"/>
                  <a:pt x="15326468" y="4685005"/>
                </a:cubicBezTo>
                <a:cubicBezTo>
                  <a:pt x="15331972" y="4696750"/>
                  <a:pt x="15329220" y="4708497"/>
                  <a:pt x="15318234" y="4720243"/>
                </a:cubicBezTo>
                <a:cubicBezTo>
                  <a:pt x="15296278" y="4767206"/>
                  <a:pt x="15301764" y="4773069"/>
                  <a:pt x="15334724" y="4737851"/>
                </a:cubicBezTo>
                <a:cubicBezTo>
                  <a:pt x="15345692" y="4737851"/>
                  <a:pt x="15362180" y="4726105"/>
                  <a:pt x="15384136" y="4702614"/>
                </a:cubicBezTo>
                <a:cubicBezTo>
                  <a:pt x="15450038" y="4643904"/>
                  <a:pt x="15488482" y="4620433"/>
                  <a:pt x="15499468" y="4632179"/>
                </a:cubicBezTo>
                <a:cubicBezTo>
                  <a:pt x="15510436" y="4643904"/>
                  <a:pt x="15515940" y="4638041"/>
                  <a:pt x="15515940" y="4614549"/>
                </a:cubicBezTo>
                <a:cubicBezTo>
                  <a:pt x="15515940" y="4591078"/>
                  <a:pt x="15526926" y="4591078"/>
                  <a:pt x="15548882" y="4614549"/>
                </a:cubicBezTo>
                <a:cubicBezTo>
                  <a:pt x="15559868" y="4614549"/>
                  <a:pt x="15559868" y="4632179"/>
                  <a:pt x="15548882" y="4667397"/>
                </a:cubicBezTo>
                <a:cubicBezTo>
                  <a:pt x="15537894" y="4702614"/>
                  <a:pt x="15518672" y="4737851"/>
                  <a:pt x="15491214" y="4773069"/>
                </a:cubicBezTo>
                <a:cubicBezTo>
                  <a:pt x="15463756" y="4808307"/>
                  <a:pt x="15439052" y="4837662"/>
                  <a:pt x="15417096" y="4861133"/>
                </a:cubicBezTo>
                <a:lnTo>
                  <a:pt x="15400606" y="4896371"/>
                </a:lnTo>
                <a:cubicBezTo>
                  <a:pt x="15411594" y="4884625"/>
                  <a:pt x="15422580" y="4872878"/>
                  <a:pt x="15433566" y="4861133"/>
                </a:cubicBezTo>
                <a:cubicBezTo>
                  <a:pt x="15444554" y="4849387"/>
                  <a:pt x="15472012" y="4831779"/>
                  <a:pt x="15515940" y="4808307"/>
                </a:cubicBezTo>
                <a:cubicBezTo>
                  <a:pt x="15559868" y="4784814"/>
                  <a:pt x="15587326" y="4773069"/>
                  <a:pt x="15598314" y="4773069"/>
                </a:cubicBezTo>
                <a:cubicBezTo>
                  <a:pt x="15609300" y="4773069"/>
                  <a:pt x="15620268" y="4784814"/>
                  <a:pt x="15631254" y="4808307"/>
                </a:cubicBezTo>
                <a:cubicBezTo>
                  <a:pt x="15631254" y="4820032"/>
                  <a:pt x="15614784" y="4837662"/>
                  <a:pt x="15581842" y="4861133"/>
                </a:cubicBezTo>
                <a:cubicBezTo>
                  <a:pt x="15548882" y="4884625"/>
                  <a:pt x="15513188" y="4908096"/>
                  <a:pt x="15474744" y="4931589"/>
                </a:cubicBezTo>
                <a:cubicBezTo>
                  <a:pt x="15436300" y="4955080"/>
                  <a:pt x="15411594" y="4978552"/>
                  <a:pt x="15400606" y="5002045"/>
                </a:cubicBezTo>
                <a:cubicBezTo>
                  <a:pt x="15378652" y="5037261"/>
                  <a:pt x="15373148" y="5054870"/>
                  <a:pt x="15384136" y="5054870"/>
                </a:cubicBezTo>
                <a:cubicBezTo>
                  <a:pt x="15428064" y="5019653"/>
                  <a:pt x="15439052" y="5019653"/>
                  <a:pt x="15417096" y="5054870"/>
                </a:cubicBezTo>
                <a:cubicBezTo>
                  <a:pt x="15406108" y="5078361"/>
                  <a:pt x="15362180" y="5142934"/>
                  <a:pt x="15285292" y="5248627"/>
                </a:cubicBezTo>
                <a:cubicBezTo>
                  <a:pt x="15208404" y="5354301"/>
                  <a:pt x="15175460" y="5413009"/>
                  <a:pt x="15186448" y="5424755"/>
                </a:cubicBezTo>
                <a:cubicBezTo>
                  <a:pt x="15197436" y="5436481"/>
                  <a:pt x="15219390" y="5424755"/>
                  <a:pt x="15252350" y="5389518"/>
                </a:cubicBezTo>
                <a:cubicBezTo>
                  <a:pt x="15285292" y="5366025"/>
                  <a:pt x="15301764" y="5336691"/>
                  <a:pt x="15301764" y="5301453"/>
                </a:cubicBezTo>
                <a:cubicBezTo>
                  <a:pt x="15301764" y="5266237"/>
                  <a:pt x="15318234" y="5236881"/>
                  <a:pt x="15351194" y="5213389"/>
                </a:cubicBezTo>
                <a:cubicBezTo>
                  <a:pt x="15384136" y="5189918"/>
                  <a:pt x="15395124" y="5207526"/>
                  <a:pt x="15384136" y="5266237"/>
                </a:cubicBezTo>
                <a:cubicBezTo>
                  <a:pt x="15340208" y="5371909"/>
                  <a:pt x="15318234" y="5424755"/>
                  <a:pt x="15318234" y="5424755"/>
                </a:cubicBezTo>
                <a:lnTo>
                  <a:pt x="15318234" y="5442365"/>
                </a:lnTo>
                <a:cubicBezTo>
                  <a:pt x="15329220" y="5442365"/>
                  <a:pt x="15414346" y="5357221"/>
                  <a:pt x="15573588" y="5186976"/>
                </a:cubicBezTo>
                <a:cubicBezTo>
                  <a:pt x="15732850" y="5016711"/>
                  <a:pt x="15823458" y="4931589"/>
                  <a:pt x="15845432" y="4931589"/>
                </a:cubicBezTo>
                <a:cubicBezTo>
                  <a:pt x="15856420" y="4919843"/>
                  <a:pt x="15861902" y="4919843"/>
                  <a:pt x="15861902" y="4931589"/>
                </a:cubicBezTo>
                <a:cubicBezTo>
                  <a:pt x="15861902" y="4943334"/>
                  <a:pt x="15850916" y="4972689"/>
                  <a:pt x="15828962" y="5019653"/>
                </a:cubicBezTo>
                <a:cubicBezTo>
                  <a:pt x="15806988" y="5078361"/>
                  <a:pt x="15806988" y="5095971"/>
                  <a:pt x="15828962" y="5072499"/>
                </a:cubicBezTo>
                <a:cubicBezTo>
                  <a:pt x="15883876" y="5002045"/>
                  <a:pt x="15911334" y="4978552"/>
                  <a:pt x="15911334" y="5002045"/>
                </a:cubicBezTo>
                <a:cubicBezTo>
                  <a:pt x="15911334" y="5060753"/>
                  <a:pt x="15878372" y="5090109"/>
                  <a:pt x="15812470" y="5090109"/>
                </a:cubicBezTo>
                <a:cubicBezTo>
                  <a:pt x="15790516" y="5090109"/>
                  <a:pt x="15749320" y="5122384"/>
                  <a:pt x="15688922" y="5186976"/>
                </a:cubicBezTo>
                <a:cubicBezTo>
                  <a:pt x="15628502" y="5251549"/>
                  <a:pt x="15603796" y="5289707"/>
                  <a:pt x="15614784" y="5301453"/>
                </a:cubicBezTo>
                <a:cubicBezTo>
                  <a:pt x="15614784" y="5277982"/>
                  <a:pt x="15647724" y="5260352"/>
                  <a:pt x="15713628" y="5248627"/>
                </a:cubicBezTo>
                <a:cubicBezTo>
                  <a:pt x="15669700" y="5225136"/>
                  <a:pt x="15675182" y="5213389"/>
                  <a:pt x="15730098" y="5213389"/>
                </a:cubicBezTo>
                <a:lnTo>
                  <a:pt x="15960746" y="5090109"/>
                </a:lnTo>
                <a:cubicBezTo>
                  <a:pt x="15960746" y="5113579"/>
                  <a:pt x="15933288" y="5148817"/>
                  <a:pt x="15878372" y="5195781"/>
                </a:cubicBezTo>
                <a:cubicBezTo>
                  <a:pt x="15823458" y="5242744"/>
                  <a:pt x="15796000" y="5272099"/>
                  <a:pt x="15796000" y="5283845"/>
                </a:cubicBezTo>
                <a:cubicBezTo>
                  <a:pt x="15796000" y="5307337"/>
                  <a:pt x="15746588" y="5377771"/>
                  <a:pt x="15647724" y="5495190"/>
                </a:cubicBezTo>
                <a:lnTo>
                  <a:pt x="15499468" y="5688949"/>
                </a:lnTo>
                <a:cubicBezTo>
                  <a:pt x="15510436" y="5688949"/>
                  <a:pt x="15521424" y="5683064"/>
                  <a:pt x="15532412" y="5671318"/>
                </a:cubicBezTo>
                <a:cubicBezTo>
                  <a:pt x="15565352" y="5647848"/>
                  <a:pt x="15581842" y="5641963"/>
                  <a:pt x="15581842" y="5653710"/>
                </a:cubicBezTo>
                <a:cubicBezTo>
                  <a:pt x="15581842" y="5665456"/>
                  <a:pt x="15592810" y="5659593"/>
                  <a:pt x="15614784" y="5636101"/>
                </a:cubicBezTo>
                <a:cubicBezTo>
                  <a:pt x="15636756" y="5624355"/>
                  <a:pt x="15636756" y="5630238"/>
                  <a:pt x="15614784" y="5653710"/>
                </a:cubicBezTo>
                <a:cubicBezTo>
                  <a:pt x="15603796" y="5665456"/>
                  <a:pt x="15592810" y="5683064"/>
                  <a:pt x="15581842" y="5706557"/>
                </a:cubicBezTo>
                <a:cubicBezTo>
                  <a:pt x="15526926" y="5788737"/>
                  <a:pt x="15499468" y="5847446"/>
                  <a:pt x="15499468" y="5882685"/>
                </a:cubicBezTo>
                <a:cubicBezTo>
                  <a:pt x="15499468" y="5894430"/>
                  <a:pt x="15482980" y="5917902"/>
                  <a:pt x="15450038" y="5953141"/>
                </a:cubicBezTo>
                <a:cubicBezTo>
                  <a:pt x="15384136" y="6023574"/>
                  <a:pt x="15312748" y="6129269"/>
                  <a:pt x="15235860" y="6270158"/>
                </a:cubicBezTo>
                <a:cubicBezTo>
                  <a:pt x="15246848" y="6258413"/>
                  <a:pt x="15266070" y="6240803"/>
                  <a:pt x="15293526" y="6217333"/>
                </a:cubicBezTo>
                <a:cubicBezTo>
                  <a:pt x="15320986" y="6193840"/>
                  <a:pt x="15345692" y="6173289"/>
                  <a:pt x="15367664" y="6155681"/>
                </a:cubicBezTo>
                <a:cubicBezTo>
                  <a:pt x="15389638" y="6138073"/>
                  <a:pt x="15400606" y="6123385"/>
                  <a:pt x="15400606" y="6111638"/>
                </a:cubicBezTo>
                <a:cubicBezTo>
                  <a:pt x="15400606" y="6088168"/>
                  <a:pt x="15417096" y="6076422"/>
                  <a:pt x="15450038" y="6076422"/>
                </a:cubicBezTo>
                <a:cubicBezTo>
                  <a:pt x="15461024" y="6076422"/>
                  <a:pt x="15474744" y="6070558"/>
                  <a:pt x="15491214" y="6058813"/>
                </a:cubicBezTo>
                <a:cubicBezTo>
                  <a:pt x="15507704" y="6047067"/>
                  <a:pt x="15526926" y="6035321"/>
                  <a:pt x="15548882" y="6023574"/>
                </a:cubicBezTo>
                <a:lnTo>
                  <a:pt x="15565352" y="6005966"/>
                </a:lnTo>
                <a:cubicBezTo>
                  <a:pt x="15576340" y="6017712"/>
                  <a:pt x="15592810" y="6005966"/>
                  <a:pt x="15614784" y="5970749"/>
                </a:cubicBezTo>
                <a:cubicBezTo>
                  <a:pt x="15636756" y="5935510"/>
                  <a:pt x="15658712" y="5929648"/>
                  <a:pt x="15680686" y="5953141"/>
                </a:cubicBezTo>
                <a:cubicBezTo>
                  <a:pt x="15702640" y="5964865"/>
                  <a:pt x="15691672" y="5994221"/>
                  <a:pt x="15647724" y="6041205"/>
                </a:cubicBezTo>
                <a:cubicBezTo>
                  <a:pt x="15658712" y="6064675"/>
                  <a:pt x="15680686" y="6076422"/>
                  <a:pt x="15713628" y="6076422"/>
                </a:cubicBezTo>
                <a:cubicBezTo>
                  <a:pt x="15790516" y="6076422"/>
                  <a:pt x="15790516" y="6105776"/>
                  <a:pt x="15713628" y="6164486"/>
                </a:cubicBezTo>
                <a:cubicBezTo>
                  <a:pt x="15702640" y="6176232"/>
                  <a:pt x="15686170" y="6187977"/>
                  <a:pt x="15664214" y="6199702"/>
                </a:cubicBezTo>
                <a:lnTo>
                  <a:pt x="15680686" y="6217333"/>
                </a:lnTo>
                <a:cubicBezTo>
                  <a:pt x="15702640" y="6205587"/>
                  <a:pt x="15719130" y="6202645"/>
                  <a:pt x="15730098" y="6208507"/>
                </a:cubicBezTo>
                <a:cubicBezTo>
                  <a:pt x="15741084" y="6214390"/>
                  <a:pt x="15741084" y="6229057"/>
                  <a:pt x="15730098" y="6252550"/>
                </a:cubicBezTo>
                <a:cubicBezTo>
                  <a:pt x="15719130" y="6264296"/>
                  <a:pt x="15688922" y="6284846"/>
                  <a:pt x="15639490" y="6314201"/>
                </a:cubicBezTo>
                <a:cubicBezTo>
                  <a:pt x="15590076" y="6343555"/>
                  <a:pt x="15565352" y="6375830"/>
                  <a:pt x="15565352" y="6411069"/>
                </a:cubicBezTo>
                <a:cubicBezTo>
                  <a:pt x="15565352" y="6422816"/>
                  <a:pt x="15535162" y="6460974"/>
                  <a:pt x="15474744" y="6525545"/>
                </a:cubicBezTo>
                <a:cubicBezTo>
                  <a:pt x="15414346" y="6590118"/>
                  <a:pt x="15384136" y="6628297"/>
                  <a:pt x="15384136" y="6640024"/>
                </a:cubicBezTo>
                <a:cubicBezTo>
                  <a:pt x="15384136" y="6663515"/>
                  <a:pt x="15373148" y="6675262"/>
                  <a:pt x="15351194" y="6675262"/>
                </a:cubicBezTo>
                <a:cubicBezTo>
                  <a:pt x="15340208" y="6675262"/>
                  <a:pt x="15282540" y="6716341"/>
                  <a:pt x="15178194" y="6798542"/>
                </a:cubicBezTo>
                <a:cubicBezTo>
                  <a:pt x="15073866" y="6880744"/>
                  <a:pt x="15010716" y="6921845"/>
                  <a:pt x="14988742" y="6921845"/>
                </a:cubicBezTo>
                <a:cubicBezTo>
                  <a:pt x="14911872" y="6921845"/>
                  <a:pt x="14895382" y="6892491"/>
                  <a:pt x="14939329" y="6833781"/>
                </a:cubicBezTo>
                <a:lnTo>
                  <a:pt x="14922859" y="6833781"/>
                </a:lnTo>
                <a:cubicBezTo>
                  <a:pt x="14911872" y="6833781"/>
                  <a:pt x="14900885" y="6839643"/>
                  <a:pt x="14889897" y="6851390"/>
                </a:cubicBezTo>
                <a:cubicBezTo>
                  <a:pt x="14813029" y="6910099"/>
                  <a:pt x="14769080" y="6921845"/>
                  <a:pt x="14758113" y="6886606"/>
                </a:cubicBezTo>
                <a:cubicBezTo>
                  <a:pt x="14758113" y="6816152"/>
                  <a:pt x="14796537" y="6757441"/>
                  <a:pt x="14873427" y="6710478"/>
                </a:cubicBezTo>
                <a:lnTo>
                  <a:pt x="14939329" y="6675262"/>
                </a:lnTo>
                <a:cubicBezTo>
                  <a:pt x="14939329" y="6663515"/>
                  <a:pt x="14961283" y="6645907"/>
                  <a:pt x="15005232" y="6622414"/>
                </a:cubicBezTo>
                <a:cubicBezTo>
                  <a:pt x="15027186" y="6610669"/>
                  <a:pt x="15054644" y="6569589"/>
                  <a:pt x="15087586" y="6499133"/>
                </a:cubicBezTo>
                <a:lnTo>
                  <a:pt x="15087586" y="6428678"/>
                </a:lnTo>
                <a:cubicBezTo>
                  <a:pt x="15032690" y="6510880"/>
                  <a:pt x="14983257" y="6551960"/>
                  <a:pt x="14939329" y="6551960"/>
                </a:cubicBezTo>
                <a:lnTo>
                  <a:pt x="14692211" y="6745717"/>
                </a:lnTo>
                <a:cubicBezTo>
                  <a:pt x="14681224" y="6733971"/>
                  <a:pt x="14681224" y="6707537"/>
                  <a:pt x="14692211" y="6666457"/>
                </a:cubicBezTo>
                <a:lnTo>
                  <a:pt x="14695672" y="6655809"/>
                </a:lnTo>
                <a:lnTo>
                  <a:pt x="14686217" y="6663227"/>
                </a:lnTo>
                <a:cubicBezTo>
                  <a:pt x="14665097" y="6677597"/>
                  <a:pt x="14637253" y="6695045"/>
                  <a:pt x="14602688" y="6715571"/>
                </a:cubicBezTo>
                <a:cubicBezTo>
                  <a:pt x="14533585" y="6756624"/>
                  <a:pt x="14499008" y="6801760"/>
                  <a:pt x="14499008" y="6851041"/>
                </a:cubicBezTo>
                <a:cubicBezTo>
                  <a:pt x="14499008" y="6867467"/>
                  <a:pt x="14456787" y="6920833"/>
                  <a:pt x="14372293" y="7011136"/>
                </a:cubicBezTo>
                <a:lnTo>
                  <a:pt x="14364443" y="7019747"/>
                </a:lnTo>
                <a:lnTo>
                  <a:pt x="13808067" y="7019747"/>
                </a:lnTo>
                <a:lnTo>
                  <a:pt x="13830852" y="6974198"/>
                </a:lnTo>
                <a:lnTo>
                  <a:pt x="13830852" y="6875667"/>
                </a:lnTo>
                <a:cubicBezTo>
                  <a:pt x="13787669" y="6940331"/>
                  <a:pt x="13746903" y="6986798"/>
                  <a:pt x="13708564" y="7015081"/>
                </a:cubicBezTo>
                <a:lnTo>
                  <a:pt x="13700683" y="7019747"/>
                </a:lnTo>
                <a:lnTo>
                  <a:pt x="12398932" y="7019747"/>
                </a:lnTo>
                <a:lnTo>
                  <a:pt x="12369299" y="6992280"/>
                </a:lnTo>
                <a:cubicBezTo>
                  <a:pt x="12314384" y="6945317"/>
                  <a:pt x="12314384" y="6904216"/>
                  <a:pt x="12369299" y="6868998"/>
                </a:cubicBezTo>
                <a:cubicBezTo>
                  <a:pt x="12380266" y="6857253"/>
                  <a:pt x="12385770" y="6845505"/>
                  <a:pt x="12385770" y="6833781"/>
                </a:cubicBezTo>
                <a:cubicBezTo>
                  <a:pt x="12385770" y="6798542"/>
                  <a:pt x="12363795" y="6816152"/>
                  <a:pt x="12319867" y="6886606"/>
                </a:cubicBezTo>
                <a:cubicBezTo>
                  <a:pt x="12311627" y="6907157"/>
                  <a:pt x="12302016" y="6924771"/>
                  <a:pt x="12291034" y="6939448"/>
                </a:cubicBezTo>
                <a:lnTo>
                  <a:pt x="12278618" y="6951248"/>
                </a:lnTo>
                <a:lnTo>
                  <a:pt x="12287206" y="6974198"/>
                </a:lnTo>
                <a:cubicBezTo>
                  <a:pt x="12302572" y="6990625"/>
                  <a:pt x="12306420" y="7002937"/>
                  <a:pt x="12298723" y="7011136"/>
                </a:cubicBezTo>
                <a:cubicBezTo>
                  <a:pt x="12291056" y="7019336"/>
                  <a:pt x="12279539" y="7015251"/>
                  <a:pt x="12264172" y="6998824"/>
                </a:cubicBezTo>
                <a:lnTo>
                  <a:pt x="12219066" y="6988241"/>
                </a:lnTo>
                <a:lnTo>
                  <a:pt x="12208666" y="6992283"/>
                </a:lnTo>
                <a:lnTo>
                  <a:pt x="12191136" y="6992281"/>
                </a:lnTo>
                <a:lnTo>
                  <a:pt x="12143219" y="7017301"/>
                </a:lnTo>
                <a:lnTo>
                  <a:pt x="12140878" y="7019747"/>
                </a:lnTo>
                <a:lnTo>
                  <a:pt x="352112" y="7019747"/>
                </a:lnTo>
                <a:lnTo>
                  <a:pt x="338273" y="6926464"/>
                </a:lnTo>
                <a:cubicBezTo>
                  <a:pt x="320999" y="6843333"/>
                  <a:pt x="295076" y="6801760"/>
                  <a:pt x="260525" y="6801760"/>
                </a:cubicBezTo>
                <a:cubicBezTo>
                  <a:pt x="214429" y="6801760"/>
                  <a:pt x="199091" y="6768936"/>
                  <a:pt x="214429" y="6703257"/>
                </a:cubicBezTo>
                <a:cubicBezTo>
                  <a:pt x="229793" y="6670405"/>
                  <a:pt x="237462" y="6649864"/>
                  <a:pt x="237462" y="6641664"/>
                </a:cubicBezTo>
                <a:cubicBezTo>
                  <a:pt x="237462" y="6633465"/>
                  <a:pt x="229793" y="6612925"/>
                  <a:pt x="214429" y="6580101"/>
                </a:cubicBezTo>
                <a:cubicBezTo>
                  <a:pt x="183725" y="6547246"/>
                  <a:pt x="168360" y="6506195"/>
                  <a:pt x="168360" y="6456944"/>
                </a:cubicBezTo>
                <a:cubicBezTo>
                  <a:pt x="168360" y="6407662"/>
                  <a:pt x="152995" y="6383037"/>
                  <a:pt x="122264" y="6383037"/>
                </a:cubicBezTo>
                <a:cubicBezTo>
                  <a:pt x="76197" y="6383037"/>
                  <a:pt x="37797" y="6350184"/>
                  <a:pt x="7093" y="6284505"/>
                </a:cubicBezTo>
                <a:cubicBezTo>
                  <a:pt x="-23637" y="6202400"/>
                  <a:pt x="45493" y="5980712"/>
                  <a:pt x="214429" y="5619467"/>
                </a:cubicBezTo>
                <a:cubicBezTo>
                  <a:pt x="368026" y="5291048"/>
                  <a:pt x="467888" y="5102213"/>
                  <a:pt x="513955" y="5052933"/>
                </a:cubicBezTo>
                <a:cubicBezTo>
                  <a:pt x="544685" y="5020079"/>
                  <a:pt x="560022" y="4979056"/>
                  <a:pt x="560022" y="4929774"/>
                </a:cubicBezTo>
                <a:cubicBezTo>
                  <a:pt x="560022" y="4864097"/>
                  <a:pt x="629154" y="4687574"/>
                  <a:pt x="767386" y="4400208"/>
                </a:cubicBezTo>
                <a:cubicBezTo>
                  <a:pt x="905618" y="4112840"/>
                  <a:pt x="990114" y="3960944"/>
                  <a:pt x="1020816" y="3944517"/>
                </a:cubicBezTo>
                <a:cubicBezTo>
                  <a:pt x="1066912" y="3928090"/>
                  <a:pt x="1074582" y="3944517"/>
                  <a:pt x="1043849" y="3993797"/>
                </a:cubicBezTo>
                <a:cubicBezTo>
                  <a:pt x="1028512" y="4026621"/>
                  <a:pt x="1028512" y="4043048"/>
                  <a:pt x="1043849" y="4043048"/>
                </a:cubicBezTo>
                <a:cubicBezTo>
                  <a:pt x="1074582" y="4026621"/>
                  <a:pt x="1120677" y="3960944"/>
                  <a:pt x="1182111" y="3845986"/>
                </a:cubicBezTo>
                <a:cubicBezTo>
                  <a:pt x="1212813" y="3813160"/>
                  <a:pt x="1251213" y="3751566"/>
                  <a:pt x="1297310" y="3661264"/>
                </a:cubicBezTo>
                <a:cubicBezTo>
                  <a:pt x="1343377" y="3570931"/>
                  <a:pt x="1358743" y="3517565"/>
                  <a:pt x="1343377" y="3501139"/>
                </a:cubicBezTo>
                <a:cubicBezTo>
                  <a:pt x="1328011" y="3484741"/>
                  <a:pt x="1312646" y="3492939"/>
                  <a:pt x="1297310" y="3525794"/>
                </a:cubicBezTo>
                <a:cubicBezTo>
                  <a:pt x="1281943" y="3558618"/>
                  <a:pt x="1262758" y="3595586"/>
                  <a:pt x="1239697" y="3636638"/>
                </a:cubicBezTo>
                <a:cubicBezTo>
                  <a:pt x="1216661" y="3677690"/>
                  <a:pt x="1193628" y="3718742"/>
                  <a:pt x="1170565" y="3759795"/>
                </a:cubicBezTo>
                <a:cubicBezTo>
                  <a:pt x="1147532" y="3800848"/>
                  <a:pt x="1124497" y="3833672"/>
                  <a:pt x="1101463" y="3858298"/>
                </a:cubicBezTo>
                <a:cubicBezTo>
                  <a:pt x="1078429" y="3882952"/>
                  <a:pt x="1059216" y="3887037"/>
                  <a:pt x="1043849" y="3870611"/>
                </a:cubicBezTo>
                <a:cubicBezTo>
                  <a:pt x="1028512" y="3854213"/>
                  <a:pt x="1047697" y="3809046"/>
                  <a:pt x="1101463" y="3735141"/>
                </a:cubicBezTo>
                <a:cubicBezTo>
                  <a:pt x="1155227" y="3661264"/>
                  <a:pt x="1205144" y="3591472"/>
                  <a:pt x="1251213" y="3525794"/>
                </a:cubicBezTo>
                <a:lnTo>
                  <a:pt x="1343377" y="3427262"/>
                </a:lnTo>
                <a:cubicBezTo>
                  <a:pt x="1343377" y="3492939"/>
                  <a:pt x="1427873" y="3410835"/>
                  <a:pt x="1596806" y="3180947"/>
                </a:cubicBezTo>
                <a:cubicBezTo>
                  <a:pt x="1704336" y="3016738"/>
                  <a:pt x="1742736" y="2918205"/>
                  <a:pt x="1712005" y="2885381"/>
                </a:cubicBezTo>
                <a:lnTo>
                  <a:pt x="1712005" y="2860726"/>
                </a:lnTo>
                <a:cubicBezTo>
                  <a:pt x="1727372" y="2877154"/>
                  <a:pt x="1784985" y="2827902"/>
                  <a:pt x="1884816" y="2712944"/>
                </a:cubicBezTo>
                <a:cubicBezTo>
                  <a:pt x="1984649" y="2597984"/>
                  <a:pt x="2034567" y="2524108"/>
                  <a:pt x="2034567" y="2491254"/>
                </a:cubicBezTo>
                <a:lnTo>
                  <a:pt x="2080662" y="2491254"/>
                </a:lnTo>
                <a:cubicBezTo>
                  <a:pt x="2142096" y="2507682"/>
                  <a:pt x="2172798" y="2474856"/>
                  <a:pt x="2172798" y="2392752"/>
                </a:cubicBezTo>
                <a:cubicBezTo>
                  <a:pt x="2172798" y="2294221"/>
                  <a:pt x="2195859" y="2244939"/>
                  <a:pt x="2241928" y="2244939"/>
                </a:cubicBezTo>
                <a:cubicBezTo>
                  <a:pt x="2318726" y="2244939"/>
                  <a:pt x="2326397" y="2277794"/>
                  <a:pt x="2264963" y="2343470"/>
                </a:cubicBezTo>
                <a:cubicBezTo>
                  <a:pt x="2326397" y="2310618"/>
                  <a:pt x="2357126" y="2277794"/>
                  <a:pt x="2357126" y="2244939"/>
                </a:cubicBezTo>
                <a:cubicBezTo>
                  <a:pt x="2357126" y="2179263"/>
                  <a:pt x="2449293" y="2064333"/>
                  <a:pt x="2633592" y="1900093"/>
                </a:cubicBezTo>
                <a:cubicBezTo>
                  <a:pt x="2833287" y="1719487"/>
                  <a:pt x="2986882" y="1555277"/>
                  <a:pt x="3094385" y="1407464"/>
                </a:cubicBezTo>
                <a:cubicBezTo>
                  <a:pt x="3201915" y="1276107"/>
                  <a:pt x="3278713" y="1194003"/>
                  <a:pt x="3324782" y="1161149"/>
                </a:cubicBezTo>
                <a:lnTo>
                  <a:pt x="3393911" y="1161149"/>
                </a:lnTo>
                <a:cubicBezTo>
                  <a:pt x="3393911" y="1177576"/>
                  <a:pt x="3378547" y="1202232"/>
                  <a:pt x="3347816" y="1235056"/>
                </a:cubicBezTo>
                <a:cubicBezTo>
                  <a:pt x="3363180" y="1218629"/>
                  <a:pt x="3416945" y="1169378"/>
                  <a:pt x="3509108" y="1087274"/>
                </a:cubicBezTo>
                <a:cubicBezTo>
                  <a:pt x="3754872" y="840958"/>
                  <a:pt x="3962234" y="717802"/>
                  <a:pt x="4131170" y="717802"/>
                </a:cubicBezTo>
                <a:cubicBezTo>
                  <a:pt x="4238696" y="717802"/>
                  <a:pt x="4369261" y="767051"/>
                  <a:pt x="4522861" y="865584"/>
                </a:cubicBezTo>
                <a:cubicBezTo>
                  <a:pt x="4676457" y="964115"/>
                  <a:pt x="4757076" y="1021594"/>
                  <a:pt x="4764775" y="1037992"/>
                </a:cubicBezTo>
                <a:cubicBezTo>
                  <a:pt x="4772443" y="1054419"/>
                  <a:pt x="4753255" y="1087274"/>
                  <a:pt x="4707161" y="1136525"/>
                </a:cubicBezTo>
                <a:lnTo>
                  <a:pt x="4684127" y="1185805"/>
                </a:lnTo>
                <a:cubicBezTo>
                  <a:pt x="4714857" y="1152950"/>
                  <a:pt x="4753255" y="1136525"/>
                  <a:pt x="4799324" y="1136525"/>
                </a:cubicBezTo>
                <a:cubicBezTo>
                  <a:pt x="4553562" y="1481370"/>
                  <a:pt x="4430695" y="1678434"/>
                  <a:pt x="4430695" y="1727685"/>
                </a:cubicBezTo>
                <a:cubicBezTo>
                  <a:pt x="4430695" y="1760539"/>
                  <a:pt x="4499826" y="1703059"/>
                  <a:pt x="4638057" y="1555277"/>
                </a:cubicBezTo>
                <a:cubicBezTo>
                  <a:pt x="4714857" y="1473171"/>
                  <a:pt x="4780138" y="1423891"/>
                  <a:pt x="4833903" y="1407464"/>
                </a:cubicBezTo>
                <a:cubicBezTo>
                  <a:pt x="4887641" y="1391066"/>
                  <a:pt x="4952921" y="1350015"/>
                  <a:pt x="5029719" y="1284336"/>
                </a:cubicBezTo>
                <a:cubicBezTo>
                  <a:pt x="5121884" y="1218629"/>
                  <a:pt x="5206352" y="1177576"/>
                  <a:pt x="5283150" y="1161149"/>
                </a:cubicBezTo>
                <a:cubicBezTo>
                  <a:pt x="5359950" y="1144752"/>
                  <a:pt x="5452114" y="1095472"/>
                  <a:pt x="5559641" y="1013366"/>
                </a:cubicBezTo>
                <a:lnTo>
                  <a:pt x="5767007" y="840958"/>
                </a:lnTo>
                <a:lnTo>
                  <a:pt x="6043469" y="865584"/>
                </a:lnTo>
                <a:cubicBezTo>
                  <a:pt x="6181703" y="882010"/>
                  <a:pt x="6316114" y="918949"/>
                  <a:pt x="6446679" y="976429"/>
                </a:cubicBezTo>
                <a:cubicBezTo>
                  <a:pt x="6577214" y="1033907"/>
                  <a:pt x="6642494" y="1095472"/>
                  <a:pt x="6642494" y="1161149"/>
                </a:cubicBezTo>
                <a:cubicBezTo>
                  <a:pt x="6780726" y="1177576"/>
                  <a:pt x="6865221" y="1185805"/>
                  <a:pt x="6895925" y="1185805"/>
                </a:cubicBezTo>
                <a:cubicBezTo>
                  <a:pt x="6926654" y="1185805"/>
                  <a:pt x="7026488" y="1107784"/>
                  <a:pt x="7195451" y="951803"/>
                </a:cubicBezTo>
                <a:cubicBezTo>
                  <a:pt x="7364414" y="795793"/>
                  <a:pt x="7456550" y="717802"/>
                  <a:pt x="7471915" y="717802"/>
                </a:cubicBezTo>
                <a:lnTo>
                  <a:pt x="7564080" y="693177"/>
                </a:lnTo>
                <a:cubicBezTo>
                  <a:pt x="7548715" y="709572"/>
                  <a:pt x="7521859" y="734227"/>
                  <a:pt x="7483432" y="767051"/>
                </a:cubicBezTo>
                <a:cubicBezTo>
                  <a:pt x="7445061" y="799905"/>
                  <a:pt x="7387448" y="845072"/>
                  <a:pt x="7310649" y="902522"/>
                </a:cubicBezTo>
                <a:cubicBezTo>
                  <a:pt x="7233849" y="960002"/>
                  <a:pt x="7172417" y="1013366"/>
                  <a:pt x="7126321" y="1062646"/>
                </a:cubicBezTo>
                <a:cubicBezTo>
                  <a:pt x="7080253" y="1111899"/>
                  <a:pt x="7064888" y="1144752"/>
                  <a:pt x="7080253" y="1161149"/>
                </a:cubicBezTo>
                <a:cubicBezTo>
                  <a:pt x="7110984" y="1194003"/>
                  <a:pt x="7195451" y="1152950"/>
                  <a:pt x="7333683" y="1037992"/>
                </a:cubicBezTo>
                <a:cubicBezTo>
                  <a:pt x="7548715" y="890210"/>
                  <a:pt x="7698491" y="787593"/>
                  <a:pt x="7782958" y="730114"/>
                </a:cubicBezTo>
                <a:cubicBezTo>
                  <a:pt x="7867427" y="672634"/>
                  <a:pt x="7909675" y="660322"/>
                  <a:pt x="7909675" y="693177"/>
                </a:cubicBezTo>
                <a:cubicBezTo>
                  <a:pt x="7909675" y="709572"/>
                  <a:pt x="7848241" y="775281"/>
                  <a:pt x="7725345" y="890210"/>
                </a:cubicBezTo>
                <a:lnTo>
                  <a:pt x="7541046" y="1037992"/>
                </a:lnTo>
                <a:cubicBezTo>
                  <a:pt x="7786808" y="890210"/>
                  <a:pt x="7955742" y="791677"/>
                  <a:pt x="8047907" y="742425"/>
                </a:cubicBezTo>
                <a:cubicBezTo>
                  <a:pt x="8197676" y="668528"/>
                  <a:pt x="8325832" y="631588"/>
                  <a:pt x="8432382" y="631586"/>
                </a:cubicBezTo>
                <a:close/>
                <a:moveTo>
                  <a:pt x="3267832" y="0"/>
                </a:moveTo>
                <a:cubicBezTo>
                  <a:pt x="3289806" y="0"/>
                  <a:pt x="3289806" y="32296"/>
                  <a:pt x="3267832" y="96868"/>
                </a:cubicBezTo>
                <a:lnTo>
                  <a:pt x="3257985" y="120801"/>
                </a:lnTo>
                <a:lnTo>
                  <a:pt x="3257985" y="84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9451984"/>
      </p:ext>
    </p:extLst>
  </p:cSld>
  <p:clrMapOvr>
    <a:masterClrMapping/>
  </p:clrMapOvr>
</p:sldLayout>
</file>

<file path=ppt/slideLayouts/slideLayout19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958875" cy="10972799"/>
          </a:xfrm>
          <a:custGeom>
            <a:avLst/>
            <a:gdLst>
              <a:gd name="connsiteX0" fmla="*/ 7782406 w 9958875"/>
              <a:gd name="connsiteY0" fmla="*/ 10766687 h 10972799"/>
              <a:gd name="connsiteX1" fmla="*/ 7808693 w 9958875"/>
              <a:gd name="connsiteY1" fmla="*/ 10792972 h 10972799"/>
              <a:gd name="connsiteX2" fmla="*/ 7795538 w 9958875"/>
              <a:gd name="connsiteY2" fmla="*/ 10806114 h 10972799"/>
              <a:gd name="connsiteX3" fmla="*/ 7756110 w 9958875"/>
              <a:gd name="connsiteY3" fmla="*/ 10779830 h 10972799"/>
              <a:gd name="connsiteX4" fmla="*/ 7756110 w 9958875"/>
              <a:gd name="connsiteY4" fmla="*/ 10727246 h 10972799"/>
              <a:gd name="connsiteX5" fmla="*/ 7769253 w 9958875"/>
              <a:gd name="connsiteY5" fmla="*/ 10727246 h 10972799"/>
              <a:gd name="connsiteX6" fmla="*/ 7782406 w 9958875"/>
              <a:gd name="connsiteY6" fmla="*/ 10727246 h 10972799"/>
              <a:gd name="connsiteX7" fmla="*/ 7769253 w 9958875"/>
              <a:gd name="connsiteY7" fmla="*/ 10740390 h 10972799"/>
              <a:gd name="connsiteX8" fmla="*/ 7756110 w 9958875"/>
              <a:gd name="connsiteY8" fmla="*/ 10727246 h 10972799"/>
              <a:gd name="connsiteX9" fmla="*/ 8413350 w 9958875"/>
              <a:gd name="connsiteY9" fmla="*/ 10700961 h 10972799"/>
              <a:gd name="connsiteX10" fmla="*/ 8702537 w 9958875"/>
              <a:gd name="connsiteY10" fmla="*/ 10740390 h 10972799"/>
              <a:gd name="connsiteX11" fmla="*/ 8676240 w 9958875"/>
              <a:gd name="connsiteY11" fmla="*/ 10740390 h 10972799"/>
              <a:gd name="connsiteX12" fmla="*/ 8360769 w 9958875"/>
              <a:gd name="connsiteY12" fmla="*/ 10727246 h 10972799"/>
              <a:gd name="connsiteX13" fmla="*/ 8413350 w 9958875"/>
              <a:gd name="connsiteY13" fmla="*/ 10700961 h 10972799"/>
              <a:gd name="connsiteX14" fmla="*/ 4233309 w 9958875"/>
              <a:gd name="connsiteY14" fmla="*/ 10385489 h 10972799"/>
              <a:gd name="connsiteX15" fmla="*/ 4193868 w 9958875"/>
              <a:gd name="connsiteY15" fmla="*/ 10398631 h 10972799"/>
              <a:gd name="connsiteX16" fmla="*/ 4259594 w 9958875"/>
              <a:gd name="connsiteY16" fmla="*/ 10438060 h 10972799"/>
              <a:gd name="connsiteX17" fmla="*/ 4299035 w 9958875"/>
              <a:gd name="connsiteY17" fmla="*/ 10424918 h 10972799"/>
              <a:gd name="connsiteX18" fmla="*/ 4233309 w 9958875"/>
              <a:gd name="connsiteY18" fmla="*/ 10385489 h 10972799"/>
              <a:gd name="connsiteX19" fmla="*/ 7984312 w 9958875"/>
              <a:gd name="connsiteY19" fmla="*/ 9105626 h 10972799"/>
              <a:gd name="connsiteX20" fmla="*/ 7936846 w 9958875"/>
              <a:gd name="connsiteY20" fmla="*/ 9117017 h 10972799"/>
              <a:gd name="connsiteX21" fmla="*/ 7861262 w 9958875"/>
              <a:gd name="connsiteY21" fmla="*/ 9149874 h 10972799"/>
              <a:gd name="connsiteX22" fmla="*/ 7849147 w 9958875"/>
              <a:gd name="connsiteY22" fmla="*/ 9155938 h 10972799"/>
              <a:gd name="connsiteX23" fmla="*/ 7922705 w 9958875"/>
              <a:gd name="connsiteY23" fmla="*/ 9154321 h 10972799"/>
              <a:gd name="connsiteX24" fmla="*/ 8018823 w 9958875"/>
              <a:gd name="connsiteY24" fmla="*/ 9129666 h 10972799"/>
              <a:gd name="connsiteX25" fmla="*/ 8003215 w 9958875"/>
              <a:gd name="connsiteY25" fmla="*/ 9111594 h 10972799"/>
              <a:gd name="connsiteX26" fmla="*/ 3615320 w 9958875"/>
              <a:gd name="connsiteY26" fmla="*/ 6421855 h 10972799"/>
              <a:gd name="connsiteX27" fmla="*/ 3549594 w 9958875"/>
              <a:gd name="connsiteY27" fmla="*/ 6461284 h 10972799"/>
              <a:gd name="connsiteX28" fmla="*/ 3589034 w 9958875"/>
              <a:gd name="connsiteY28" fmla="*/ 6474427 h 10972799"/>
              <a:gd name="connsiteX29" fmla="*/ 3654760 w 9958875"/>
              <a:gd name="connsiteY29" fmla="*/ 6434998 h 10972799"/>
              <a:gd name="connsiteX30" fmla="*/ 3615320 w 9958875"/>
              <a:gd name="connsiteY30" fmla="*/ 6421855 h 10972799"/>
              <a:gd name="connsiteX31" fmla="*/ 7124979 w 9958875"/>
              <a:gd name="connsiteY31" fmla="*/ 6119526 h 10972799"/>
              <a:gd name="connsiteX32" fmla="*/ 7138134 w 9958875"/>
              <a:gd name="connsiteY32" fmla="*/ 6132670 h 10972799"/>
              <a:gd name="connsiteX33" fmla="*/ 7124979 w 9958875"/>
              <a:gd name="connsiteY33" fmla="*/ 6132670 h 10972799"/>
              <a:gd name="connsiteX34" fmla="*/ 7111837 w 9958875"/>
              <a:gd name="connsiteY34" fmla="*/ 6132670 h 10972799"/>
              <a:gd name="connsiteX35" fmla="*/ 7124979 w 9958875"/>
              <a:gd name="connsiteY35" fmla="*/ 6119526 h 10972799"/>
              <a:gd name="connsiteX36" fmla="*/ 7854519 w 9958875"/>
              <a:gd name="connsiteY36" fmla="*/ 6109663 h 10972799"/>
              <a:gd name="connsiteX37" fmla="*/ 8031967 w 9958875"/>
              <a:gd name="connsiteY37" fmla="*/ 6119526 h 10972799"/>
              <a:gd name="connsiteX38" fmla="*/ 8058266 w 9958875"/>
              <a:gd name="connsiteY38" fmla="*/ 6119526 h 10972799"/>
              <a:gd name="connsiteX39" fmla="*/ 7769079 w 9958875"/>
              <a:gd name="connsiteY39" fmla="*/ 6158955 h 10972799"/>
              <a:gd name="connsiteX40" fmla="*/ 7716496 w 9958875"/>
              <a:gd name="connsiteY40" fmla="*/ 6132670 h 10972799"/>
              <a:gd name="connsiteX41" fmla="*/ 7854519 w 9958875"/>
              <a:gd name="connsiteY41" fmla="*/ 6109663 h 10972799"/>
              <a:gd name="connsiteX42" fmla="*/ 7151264 w 9958875"/>
              <a:gd name="connsiteY42" fmla="*/ 6053801 h 10972799"/>
              <a:gd name="connsiteX43" fmla="*/ 7164417 w 9958875"/>
              <a:gd name="connsiteY43" fmla="*/ 6066943 h 10972799"/>
              <a:gd name="connsiteX44" fmla="*/ 7138134 w 9958875"/>
              <a:gd name="connsiteY44" fmla="*/ 6093228 h 10972799"/>
              <a:gd name="connsiteX45" fmla="*/ 7111837 w 9958875"/>
              <a:gd name="connsiteY45" fmla="*/ 6080086 h 10972799"/>
              <a:gd name="connsiteX46" fmla="*/ 8517669 w 9958875"/>
              <a:gd name="connsiteY46" fmla="*/ 5626099 h 10972799"/>
              <a:gd name="connsiteX47" fmla="*/ 8543966 w 9958875"/>
              <a:gd name="connsiteY47" fmla="*/ 5626099 h 10972799"/>
              <a:gd name="connsiteX48" fmla="*/ 8543966 w 9958875"/>
              <a:gd name="connsiteY48" fmla="*/ 5639241 h 10972799"/>
              <a:gd name="connsiteX49" fmla="*/ 8517669 w 9958875"/>
              <a:gd name="connsiteY49" fmla="*/ 5626099 h 10972799"/>
              <a:gd name="connsiteX50" fmla="*/ 8215341 w 9958875"/>
              <a:gd name="connsiteY50" fmla="*/ 5560374 h 10972799"/>
              <a:gd name="connsiteX51" fmla="*/ 8307349 w 9958875"/>
              <a:gd name="connsiteY51" fmla="*/ 5599801 h 10972799"/>
              <a:gd name="connsiteX52" fmla="*/ 8294219 w 9958875"/>
              <a:gd name="connsiteY52" fmla="*/ 5612943 h 10972799"/>
              <a:gd name="connsiteX53" fmla="*/ 8215341 w 9958875"/>
              <a:gd name="connsiteY53" fmla="*/ 5560374 h 10972799"/>
              <a:gd name="connsiteX54" fmla="*/ 8517669 w 9958875"/>
              <a:gd name="connsiteY54" fmla="*/ 5520932 h 10972799"/>
              <a:gd name="connsiteX55" fmla="*/ 8754272 w 9958875"/>
              <a:gd name="connsiteY55" fmla="*/ 5566939 h 10972799"/>
              <a:gd name="connsiteX56" fmla="*/ 8925163 w 9958875"/>
              <a:gd name="connsiteY56" fmla="*/ 5652383 h 10972799"/>
              <a:gd name="connsiteX57" fmla="*/ 8977733 w 9958875"/>
              <a:gd name="connsiteY57" fmla="*/ 5691825 h 10972799"/>
              <a:gd name="connsiteX58" fmla="*/ 9004032 w 9958875"/>
              <a:gd name="connsiteY58" fmla="*/ 5704966 h 10972799"/>
              <a:gd name="connsiteX59" fmla="*/ 8938305 w 9958875"/>
              <a:gd name="connsiteY59" fmla="*/ 5704966 h 10972799"/>
              <a:gd name="connsiteX60" fmla="*/ 8859438 w 9958875"/>
              <a:gd name="connsiteY60" fmla="*/ 5691825 h 10972799"/>
              <a:gd name="connsiteX61" fmla="*/ 9030317 w 9958875"/>
              <a:gd name="connsiteY61" fmla="*/ 5744395 h 10972799"/>
              <a:gd name="connsiteX62" fmla="*/ 9201195 w 9958875"/>
              <a:gd name="connsiteY62" fmla="*/ 5810119 h 10972799"/>
              <a:gd name="connsiteX63" fmla="*/ 8938305 w 9958875"/>
              <a:gd name="connsiteY63" fmla="*/ 5783835 h 10972799"/>
              <a:gd name="connsiteX64" fmla="*/ 8859438 w 9958875"/>
              <a:gd name="connsiteY64" fmla="*/ 5770692 h 10972799"/>
              <a:gd name="connsiteX65" fmla="*/ 8688560 w 9958875"/>
              <a:gd name="connsiteY65" fmla="*/ 5691825 h 10972799"/>
              <a:gd name="connsiteX66" fmla="*/ 8583393 w 9958875"/>
              <a:gd name="connsiteY66" fmla="*/ 5652383 h 10972799"/>
              <a:gd name="connsiteX67" fmla="*/ 8701702 w 9958875"/>
              <a:gd name="connsiteY67" fmla="*/ 5665526 h 10972799"/>
              <a:gd name="connsiteX68" fmla="*/ 8793712 w 9958875"/>
              <a:gd name="connsiteY68" fmla="*/ 5691825 h 10972799"/>
              <a:gd name="connsiteX69" fmla="*/ 8793712 w 9958875"/>
              <a:gd name="connsiteY69" fmla="*/ 5639241 h 10972799"/>
              <a:gd name="connsiteX70" fmla="*/ 8622833 w 9958875"/>
              <a:gd name="connsiteY70" fmla="*/ 5586659 h 10972799"/>
              <a:gd name="connsiteX71" fmla="*/ 8465097 w 9958875"/>
              <a:gd name="connsiteY71" fmla="*/ 5547231 h 10972799"/>
              <a:gd name="connsiteX72" fmla="*/ 8451955 w 9958875"/>
              <a:gd name="connsiteY72" fmla="*/ 5534076 h 10972799"/>
              <a:gd name="connsiteX73" fmla="*/ 9017174 w 9958875"/>
              <a:gd name="connsiteY73" fmla="*/ 5389483 h 10972799"/>
              <a:gd name="connsiteX74" fmla="*/ 9056614 w 9958875"/>
              <a:gd name="connsiteY74" fmla="*/ 5402638 h 10972799"/>
              <a:gd name="connsiteX75" fmla="*/ 8964590 w 9958875"/>
              <a:gd name="connsiteY75" fmla="*/ 5402638 h 10972799"/>
              <a:gd name="connsiteX76" fmla="*/ 9017174 w 9958875"/>
              <a:gd name="connsiteY76" fmla="*/ 5389483 h 10972799"/>
              <a:gd name="connsiteX77" fmla="*/ 2996871 w 9958875"/>
              <a:gd name="connsiteY77" fmla="*/ 5179175 h 10972799"/>
              <a:gd name="connsiteX78" fmla="*/ 2931146 w 9958875"/>
              <a:gd name="connsiteY78" fmla="*/ 5218603 h 10972799"/>
              <a:gd name="connsiteX79" fmla="*/ 2970586 w 9958875"/>
              <a:gd name="connsiteY79" fmla="*/ 5231747 h 10972799"/>
              <a:gd name="connsiteX80" fmla="*/ 3036310 w 9958875"/>
              <a:gd name="connsiteY80" fmla="*/ 5192318 h 10972799"/>
              <a:gd name="connsiteX81" fmla="*/ 2996871 w 9958875"/>
              <a:gd name="connsiteY81" fmla="*/ 5179175 h 10972799"/>
              <a:gd name="connsiteX82" fmla="*/ 8727987 w 9958875"/>
              <a:gd name="connsiteY82" fmla="*/ 5034582 h 10972799"/>
              <a:gd name="connsiteX83" fmla="*/ 8819997 w 9958875"/>
              <a:gd name="connsiteY83" fmla="*/ 5060867 h 10972799"/>
              <a:gd name="connsiteX84" fmla="*/ 8793712 w 9958875"/>
              <a:gd name="connsiteY84" fmla="*/ 5047724 h 10972799"/>
              <a:gd name="connsiteX85" fmla="*/ 8727987 w 9958875"/>
              <a:gd name="connsiteY85" fmla="*/ 5034582 h 10972799"/>
              <a:gd name="connsiteX86" fmla="*/ 8829865 w 9958875"/>
              <a:gd name="connsiteY86" fmla="*/ 4794688 h 10972799"/>
              <a:gd name="connsiteX87" fmla="*/ 8806854 w 9958875"/>
              <a:gd name="connsiteY87" fmla="*/ 4811121 h 10972799"/>
              <a:gd name="connsiteX88" fmla="*/ 8872581 w 9958875"/>
              <a:gd name="connsiteY88" fmla="*/ 4850548 h 10972799"/>
              <a:gd name="connsiteX89" fmla="*/ 8918585 w 9958875"/>
              <a:gd name="connsiteY89" fmla="*/ 4857126 h 10972799"/>
              <a:gd name="connsiteX90" fmla="*/ 8912021 w 9958875"/>
              <a:gd name="connsiteY90" fmla="*/ 4876846 h 10972799"/>
              <a:gd name="connsiteX91" fmla="*/ 8931741 w 9958875"/>
              <a:gd name="connsiteY91" fmla="*/ 4909710 h 10972799"/>
              <a:gd name="connsiteX92" fmla="*/ 8984312 w 9958875"/>
              <a:gd name="connsiteY92" fmla="*/ 4922851 h 10972799"/>
              <a:gd name="connsiteX93" fmla="*/ 9030317 w 9958875"/>
              <a:gd name="connsiteY93" fmla="*/ 4903132 h 10972799"/>
              <a:gd name="connsiteX94" fmla="*/ 8984312 w 9958875"/>
              <a:gd name="connsiteY94" fmla="*/ 4843983 h 10972799"/>
              <a:gd name="connsiteX95" fmla="*/ 8872581 w 9958875"/>
              <a:gd name="connsiteY95" fmla="*/ 4797979 h 10972799"/>
              <a:gd name="connsiteX96" fmla="*/ 8829865 w 9958875"/>
              <a:gd name="connsiteY96" fmla="*/ 4794688 h 10972799"/>
              <a:gd name="connsiteX97" fmla="*/ 7750946 w 9958875"/>
              <a:gd name="connsiteY97" fmla="*/ 2681672 h 10972799"/>
              <a:gd name="connsiteX98" fmla="*/ 7701259 w 9958875"/>
              <a:gd name="connsiteY98" fmla="*/ 2691033 h 10972799"/>
              <a:gd name="connsiteX99" fmla="*/ 7695573 w 9958875"/>
              <a:gd name="connsiteY99" fmla="*/ 2692259 h 10972799"/>
              <a:gd name="connsiteX100" fmla="*/ 7860426 w 9958875"/>
              <a:gd name="connsiteY100" fmla="*/ 2707956 h 10972799"/>
              <a:gd name="connsiteX101" fmla="*/ 7865810 w 9958875"/>
              <a:gd name="connsiteY101" fmla="*/ 2708470 h 10972799"/>
              <a:gd name="connsiteX102" fmla="*/ 7816286 w 9958875"/>
              <a:gd name="connsiteY102" fmla="*/ 2694315 h 10972799"/>
              <a:gd name="connsiteX103" fmla="*/ 7934595 w 9958875"/>
              <a:gd name="connsiteY103" fmla="*/ 2694315 h 10972799"/>
              <a:gd name="connsiteX104" fmla="*/ 7967631 w 9958875"/>
              <a:gd name="connsiteY104" fmla="*/ 2688308 h 10972799"/>
              <a:gd name="connsiteX105" fmla="*/ 7921946 w 9958875"/>
              <a:gd name="connsiteY105" fmla="*/ 2686292 h 10972799"/>
              <a:gd name="connsiteX106" fmla="*/ 7755274 w 9958875"/>
              <a:gd name="connsiteY106" fmla="*/ 2681672 h 10972799"/>
              <a:gd name="connsiteX107" fmla="*/ 8631262 w 9958875"/>
              <a:gd name="connsiteY107" fmla="*/ 867195 h 10972799"/>
              <a:gd name="connsiteX108" fmla="*/ 8591822 w 9958875"/>
              <a:gd name="connsiteY108" fmla="*/ 893481 h 10972799"/>
              <a:gd name="connsiteX109" fmla="*/ 8683832 w 9958875"/>
              <a:gd name="connsiteY109" fmla="*/ 880337 h 10972799"/>
              <a:gd name="connsiteX110" fmla="*/ 0 w 9958875"/>
              <a:gd name="connsiteY110" fmla="*/ 0 h 10972799"/>
              <a:gd name="connsiteX111" fmla="*/ 9054526 w 9958875"/>
              <a:gd name="connsiteY111" fmla="*/ 0 h 10972799"/>
              <a:gd name="connsiteX112" fmla="*/ 9042027 w 9958875"/>
              <a:gd name="connsiteY112" fmla="*/ 16074 h 10972799"/>
              <a:gd name="connsiteX113" fmla="*/ 8973019 w 9958875"/>
              <a:gd name="connsiteY113" fmla="*/ 25932 h 10972799"/>
              <a:gd name="connsiteX114" fmla="*/ 8881008 w 9958875"/>
              <a:gd name="connsiteY114" fmla="*/ 39075 h 10972799"/>
              <a:gd name="connsiteX115" fmla="*/ 9288491 w 9958875"/>
              <a:gd name="connsiteY115" fmla="*/ 65359 h 10972799"/>
              <a:gd name="connsiteX116" fmla="*/ 9709129 w 9958875"/>
              <a:gd name="connsiteY116" fmla="*/ 78515 h 10972799"/>
              <a:gd name="connsiteX117" fmla="*/ 9288491 w 9958875"/>
              <a:gd name="connsiteY117" fmla="*/ 91657 h 10972799"/>
              <a:gd name="connsiteX118" fmla="*/ 8881008 w 9958875"/>
              <a:gd name="connsiteY118" fmla="*/ 104801 h 10972799"/>
              <a:gd name="connsiteX119" fmla="*/ 9143910 w 9958875"/>
              <a:gd name="connsiteY119" fmla="*/ 170526 h 10972799"/>
              <a:gd name="connsiteX120" fmla="*/ 9485667 w 9958875"/>
              <a:gd name="connsiteY120" fmla="*/ 275679 h 10972799"/>
              <a:gd name="connsiteX121" fmla="*/ 9774854 w 9958875"/>
              <a:gd name="connsiteY121" fmla="*/ 301977 h 10972799"/>
              <a:gd name="connsiteX122" fmla="*/ 9577678 w 9958875"/>
              <a:gd name="connsiteY122" fmla="*/ 315119 h 10972799"/>
              <a:gd name="connsiteX123" fmla="*/ 9393657 w 9958875"/>
              <a:gd name="connsiteY123" fmla="*/ 341404 h 10972799"/>
              <a:gd name="connsiteX124" fmla="*/ 9551393 w 9958875"/>
              <a:gd name="connsiteY124" fmla="*/ 367689 h 10972799"/>
              <a:gd name="connsiteX125" fmla="*/ 9689422 w 9958875"/>
              <a:gd name="connsiteY125" fmla="*/ 374267 h 10972799"/>
              <a:gd name="connsiteX126" fmla="*/ 9827424 w 9958875"/>
              <a:gd name="connsiteY126" fmla="*/ 393987 h 10972799"/>
              <a:gd name="connsiteX127" fmla="*/ 9958875 w 9958875"/>
              <a:gd name="connsiteY127" fmla="*/ 472855 h 10972799"/>
              <a:gd name="connsiteX128" fmla="*/ 9958875 w 9958875"/>
              <a:gd name="connsiteY128" fmla="*/ 551723 h 10972799"/>
              <a:gd name="connsiteX129" fmla="*/ 9814281 w 9958875"/>
              <a:gd name="connsiteY129" fmla="*/ 564867 h 10972799"/>
              <a:gd name="connsiteX130" fmla="*/ 9538251 w 9958875"/>
              <a:gd name="connsiteY130" fmla="*/ 578009 h 10972799"/>
              <a:gd name="connsiteX131" fmla="*/ 9419942 w 9958875"/>
              <a:gd name="connsiteY131" fmla="*/ 604307 h 10972799"/>
              <a:gd name="connsiteX132" fmla="*/ 9459382 w 9958875"/>
              <a:gd name="connsiteY132" fmla="*/ 617449 h 10972799"/>
              <a:gd name="connsiteX133" fmla="*/ 9761712 w 9958875"/>
              <a:gd name="connsiteY133" fmla="*/ 709459 h 10972799"/>
              <a:gd name="connsiteX134" fmla="*/ 9807717 w 9958875"/>
              <a:gd name="connsiteY134" fmla="*/ 735743 h 10972799"/>
              <a:gd name="connsiteX135" fmla="*/ 9814281 w 9958875"/>
              <a:gd name="connsiteY135" fmla="*/ 768607 h 10972799"/>
              <a:gd name="connsiteX136" fmla="*/ 9827424 w 9958875"/>
              <a:gd name="connsiteY136" fmla="*/ 827767 h 10972799"/>
              <a:gd name="connsiteX137" fmla="*/ 9814281 w 9958875"/>
              <a:gd name="connsiteY137" fmla="*/ 893481 h 10972799"/>
              <a:gd name="connsiteX138" fmla="*/ 9327931 w 9958875"/>
              <a:gd name="connsiteY138" fmla="*/ 893481 h 10972799"/>
              <a:gd name="connsiteX139" fmla="*/ 8775843 w 9958875"/>
              <a:gd name="connsiteY139" fmla="*/ 932921 h 10972799"/>
              <a:gd name="connsiteX140" fmla="*/ 8815283 w 9958875"/>
              <a:gd name="connsiteY140" fmla="*/ 959206 h 10972799"/>
              <a:gd name="connsiteX141" fmla="*/ 8841568 w 9958875"/>
              <a:gd name="connsiteY141" fmla="*/ 985504 h 10972799"/>
              <a:gd name="connsiteX142" fmla="*/ 8788998 w 9958875"/>
              <a:gd name="connsiteY142" fmla="*/ 998646 h 10972799"/>
              <a:gd name="connsiteX143" fmla="*/ 8762713 w 9958875"/>
              <a:gd name="connsiteY143" fmla="*/ 1024931 h 10972799"/>
              <a:gd name="connsiteX144" fmla="*/ 9130755 w 9958875"/>
              <a:gd name="connsiteY144" fmla="*/ 1090657 h 10972799"/>
              <a:gd name="connsiteX145" fmla="*/ 9275349 w 9958875"/>
              <a:gd name="connsiteY145" fmla="*/ 1064372 h 10972799"/>
              <a:gd name="connsiteX146" fmla="*/ 9393657 w 9958875"/>
              <a:gd name="connsiteY146" fmla="*/ 1038075 h 10972799"/>
              <a:gd name="connsiteX147" fmla="*/ 9459382 w 9958875"/>
              <a:gd name="connsiteY147" fmla="*/ 1103800 h 10972799"/>
              <a:gd name="connsiteX148" fmla="*/ 9367373 w 9958875"/>
              <a:gd name="connsiteY148" fmla="*/ 1182667 h 10972799"/>
              <a:gd name="connsiteX149" fmla="*/ 9275349 w 9958875"/>
              <a:gd name="connsiteY149" fmla="*/ 1235251 h 10972799"/>
              <a:gd name="connsiteX150" fmla="*/ 9314789 w 9958875"/>
              <a:gd name="connsiteY150" fmla="*/ 1248393 h 10972799"/>
              <a:gd name="connsiteX151" fmla="*/ 9327931 w 9958875"/>
              <a:gd name="connsiteY151" fmla="*/ 1261536 h 10972799"/>
              <a:gd name="connsiteX152" fmla="*/ 9288491 w 9958875"/>
              <a:gd name="connsiteY152" fmla="*/ 1300975 h 10972799"/>
              <a:gd name="connsiteX153" fmla="*/ 9262206 w 9958875"/>
              <a:gd name="connsiteY153" fmla="*/ 1314118 h 10972799"/>
              <a:gd name="connsiteX154" fmla="*/ 9038744 w 9958875"/>
              <a:gd name="connsiteY154" fmla="*/ 1274691 h 10972799"/>
              <a:gd name="connsiteX155" fmla="*/ 8828425 w 9958875"/>
              <a:gd name="connsiteY155" fmla="*/ 1281255 h 10972799"/>
              <a:gd name="connsiteX156" fmla="*/ 8644405 w 9958875"/>
              <a:gd name="connsiteY156" fmla="*/ 1287833 h 10972799"/>
              <a:gd name="connsiteX157" fmla="*/ 8578680 w 9958875"/>
              <a:gd name="connsiteY157" fmla="*/ 1287833 h 10972799"/>
              <a:gd name="connsiteX158" fmla="*/ 8236910 w 9958875"/>
              <a:gd name="connsiteY158" fmla="*/ 1340403 h 10972799"/>
              <a:gd name="connsiteX159" fmla="*/ 8210625 w 9958875"/>
              <a:gd name="connsiteY159" fmla="*/ 1353559 h 10972799"/>
              <a:gd name="connsiteX160" fmla="*/ 8184340 w 9958875"/>
              <a:gd name="connsiteY160" fmla="*/ 1353559 h 10972799"/>
              <a:gd name="connsiteX161" fmla="*/ 8236910 w 9958875"/>
              <a:gd name="connsiteY161" fmla="*/ 1379844 h 10972799"/>
              <a:gd name="connsiteX162" fmla="*/ 8276350 w 9958875"/>
              <a:gd name="connsiteY162" fmla="*/ 1419272 h 10972799"/>
              <a:gd name="connsiteX163" fmla="*/ 8282929 w 9958875"/>
              <a:gd name="connsiteY163" fmla="*/ 1445569 h 10972799"/>
              <a:gd name="connsiteX164" fmla="*/ 8315791 w 9958875"/>
              <a:gd name="connsiteY164" fmla="*/ 1471854 h 10972799"/>
              <a:gd name="connsiteX165" fmla="*/ 8374937 w 9958875"/>
              <a:gd name="connsiteY165" fmla="*/ 1478432 h 10972799"/>
              <a:gd name="connsiteX166" fmla="*/ 8460371 w 9958875"/>
              <a:gd name="connsiteY166" fmla="*/ 1484996 h 10972799"/>
              <a:gd name="connsiteX167" fmla="*/ 8736416 w 9958875"/>
              <a:gd name="connsiteY167" fmla="*/ 1458711 h 10972799"/>
              <a:gd name="connsiteX168" fmla="*/ 8775843 w 9958875"/>
              <a:gd name="connsiteY168" fmla="*/ 1471854 h 10972799"/>
              <a:gd name="connsiteX169" fmla="*/ 8749558 w 9958875"/>
              <a:gd name="connsiteY169" fmla="*/ 1484996 h 10972799"/>
              <a:gd name="connsiteX170" fmla="*/ 8723273 w 9958875"/>
              <a:gd name="connsiteY170" fmla="*/ 1511295 h 10972799"/>
              <a:gd name="connsiteX171" fmla="*/ 8854723 w 9958875"/>
              <a:gd name="connsiteY171" fmla="*/ 1537580 h 10972799"/>
              <a:gd name="connsiteX172" fmla="*/ 8959877 w 9958875"/>
              <a:gd name="connsiteY172" fmla="*/ 1550723 h 10972799"/>
              <a:gd name="connsiteX173" fmla="*/ 8907294 w 9958875"/>
              <a:gd name="connsiteY173" fmla="*/ 1577020 h 10972799"/>
              <a:gd name="connsiteX174" fmla="*/ 8867865 w 9958875"/>
              <a:gd name="connsiteY174" fmla="*/ 1603305 h 10972799"/>
              <a:gd name="connsiteX175" fmla="*/ 8933592 w 9958875"/>
              <a:gd name="connsiteY175" fmla="*/ 1616447 h 10972799"/>
              <a:gd name="connsiteX176" fmla="*/ 8946734 w 9958875"/>
              <a:gd name="connsiteY176" fmla="*/ 1642732 h 10972799"/>
              <a:gd name="connsiteX177" fmla="*/ 8973019 w 9958875"/>
              <a:gd name="connsiteY177" fmla="*/ 1682174 h 10972799"/>
              <a:gd name="connsiteX178" fmla="*/ 8973019 w 9958875"/>
              <a:gd name="connsiteY178" fmla="*/ 1734756 h 10972799"/>
              <a:gd name="connsiteX179" fmla="*/ 8973019 w 9958875"/>
              <a:gd name="connsiteY179" fmla="*/ 1747899 h 10972799"/>
              <a:gd name="connsiteX180" fmla="*/ 9051888 w 9958875"/>
              <a:gd name="connsiteY180" fmla="*/ 1761041 h 10972799"/>
              <a:gd name="connsiteX181" fmla="*/ 9143910 w 9958875"/>
              <a:gd name="connsiteY181" fmla="*/ 1787326 h 10972799"/>
              <a:gd name="connsiteX182" fmla="*/ 8933592 w 9958875"/>
              <a:gd name="connsiteY182" fmla="*/ 1800468 h 10972799"/>
              <a:gd name="connsiteX183" fmla="*/ 8736416 w 9958875"/>
              <a:gd name="connsiteY183" fmla="*/ 1826767 h 10972799"/>
              <a:gd name="connsiteX184" fmla="*/ 8815283 w 9958875"/>
              <a:gd name="connsiteY184" fmla="*/ 1839910 h 10972799"/>
              <a:gd name="connsiteX185" fmla="*/ 8907294 w 9958875"/>
              <a:gd name="connsiteY185" fmla="*/ 1866195 h 10972799"/>
              <a:gd name="connsiteX186" fmla="*/ 9051888 w 9958875"/>
              <a:gd name="connsiteY186" fmla="*/ 1905635 h 10972799"/>
              <a:gd name="connsiteX187" fmla="*/ 9262206 w 9958875"/>
              <a:gd name="connsiteY187" fmla="*/ 1892492 h 10972799"/>
              <a:gd name="connsiteX188" fmla="*/ 9354216 w 9958875"/>
              <a:gd name="connsiteY188" fmla="*/ 1879350 h 10972799"/>
              <a:gd name="connsiteX189" fmla="*/ 9314789 w 9958875"/>
              <a:gd name="connsiteY189" fmla="*/ 1918777 h 10972799"/>
              <a:gd name="connsiteX190" fmla="*/ 9051888 w 9958875"/>
              <a:gd name="connsiteY190" fmla="*/ 2023931 h 10972799"/>
              <a:gd name="connsiteX191" fmla="*/ 9012459 w 9958875"/>
              <a:gd name="connsiteY191" fmla="*/ 2050228 h 10972799"/>
              <a:gd name="connsiteX192" fmla="*/ 8999304 w 9958875"/>
              <a:gd name="connsiteY192" fmla="*/ 2063371 h 10972799"/>
              <a:gd name="connsiteX193" fmla="*/ 8999304 w 9958875"/>
              <a:gd name="connsiteY193" fmla="*/ 2155382 h 10972799"/>
              <a:gd name="connsiteX194" fmla="*/ 8907294 w 9958875"/>
              <a:gd name="connsiteY194" fmla="*/ 2181680 h 10972799"/>
              <a:gd name="connsiteX195" fmla="*/ 8894152 w 9958875"/>
              <a:gd name="connsiteY195" fmla="*/ 2194822 h 10972799"/>
              <a:gd name="connsiteX196" fmla="*/ 8881008 w 9958875"/>
              <a:gd name="connsiteY196" fmla="*/ 2207964 h 10972799"/>
              <a:gd name="connsiteX197" fmla="*/ 8841568 w 9958875"/>
              <a:gd name="connsiteY197" fmla="*/ 2221107 h 10972799"/>
              <a:gd name="connsiteX198" fmla="*/ 8762713 w 9958875"/>
              <a:gd name="connsiteY198" fmla="*/ 2273689 h 10972799"/>
              <a:gd name="connsiteX199" fmla="*/ 8815283 w 9958875"/>
              <a:gd name="connsiteY199" fmla="*/ 2299976 h 10972799"/>
              <a:gd name="connsiteX200" fmla="*/ 8986174 w 9958875"/>
              <a:gd name="connsiteY200" fmla="*/ 2365700 h 10972799"/>
              <a:gd name="connsiteX201" fmla="*/ 8920449 w 9958875"/>
              <a:gd name="connsiteY201" fmla="*/ 2378843 h 10972799"/>
              <a:gd name="connsiteX202" fmla="*/ 8815283 w 9958875"/>
              <a:gd name="connsiteY202" fmla="*/ 2418283 h 10972799"/>
              <a:gd name="connsiteX203" fmla="*/ 8815283 w 9958875"/>
              <a:gd name="connsiteY203" fmla="*/ 2444567 h 10972799"/>
              <a:gd name="connsiteX204" fmla="*/ 8841568 w 9958875"/>
              <a:gd name="connsiteY204" fmla="*/ 2470854 h 10972799"/>
              <a:gd name="connsiteX205" fmla="*/ 8867865 w 9958875"/>
              <a:gd name="connsiteY205" fmla="*/ 2457710 h 10972799"/>
              <a:gd name="connsiteX206" fmla="*/ 8920449 w 9958875"/>
              <a:gd name="connsiteY206" fmla="*/ 2457710 h 10972799"/>
              <a:gd name="connsiteX207" fmla="*/ 8946734 w 9958875"/>
              <a:gd name="connsiteY207" fmla="*/ 2497151 h 10972799"/>
              <a:gd name="connsiteX208" fmla="*/ 9130755 w 9958875"/>
              <a:gd name="connsiteY208" fmla="*/ 2497151 h 10972799"/>
              <a:gd name="connsiteX209" fmla="*/ 9242499 w 9958875"/>
              <a:gd name="connsiteY209" fmla="*/ 2497151 h 10972799"/>
              <a:gd name="connsiteX210" fmla="*/ 9183337 w 9958875"/>
              <a:gd name="connsiteY210" fmla="*/ 2510294 h 10972799"/>
              <a:gd name="connsiteX211" fmla="*/ 8828425 w 9958875"/>
              <a:gd name="connsiteY211" fmla="*/ 2536579 h 10972799"/>
              <a:gd name="connsiteX212" fmla="*/ 8526096 w 9958875"/>
              <a:gd name="connsiteY212" fmla="*/ 2589161 h 10972799"/>
              <a:gd name="connsiteX213" fmla="*/ 8509880 w 9958875"/>
              <a:gd name="connsiteY213" fmla="*/ 2600611 h 10972799"/>
              <a:gd name="connsiteX214" fmla="*/ 8610819 w 9958875"/>
              <a:gd name="connsiteY214" fmla="*/ 2608548 h 10972799"/>
              <a:gd name="connsiteX215" fmla="*/ 8898878 w 9958875"/>
              <a:gd name="connsiteY215" fmla="*/ 2629089 h 10972799"/>
              <a:gd name="connsiteX216" fmla="*/ 8859438 w 9958875"/>
              <a:gd name="connsiteY216" fmla="*/ 2655374 h 10972799"/>
              <a:gd name="connsiteX217" fmla="*/ 8990889 w 9958875"/>
              <a:gd name="connsiteY217" fmla="*/ 2668516 h 10972799"/>
              <a:gd name="connsiteX218" fmla="*/ 9306361 w 9958875"/>
              <a:gd name="connsiteY218" fmla="*/ 2734243 h 10972799"/>
              <a:gd name="connsiteX219" fmla="*/ 9174910 w 9958875"/>
              <a:gd name="connsiteY219" fmla="*/ 2747385 h 10972799"/>
              <a:gd name="connsiteX220" fmla="*/ 8458520 w 9958875"/>
              <a:gd name="connsiteY220" fmla="*/ 2714535 h 10972799"/>
              <a:gd name="connsiteX221" fmla="*/ 8205072 w 9958875"/>
              <a:gd name="connsiteY221" fmla="*/ 2700156 h 10972799"/>
              <a:gd name="connsiteX222" fmla="*/ 8178910 w 9958875"/>
              <a:gd name="connsiteY222" fmla="*/ 2698779 h 10972799"/>
              <a:gd name="connsiteX223" fmla="*/ 8172833 w 9958875"/>
              <a:gd name="connsiteY223" fmla="*/ 2699246 h 10972799"/>
              <a:gd name="connsiteX224" fmla="*/ 8085750 w 9958875"/>
              <a:gd name="connsiteY224" fmla="*/ 2714035 h 10972799"/>
              <a:gd name="connsiteX225" fmla="*/ 8015202 w 9958875"/>
              <a:gd name="connsiteY225" fmla="*/ 2722699 h 10972799"/>
              <a:gd name="connsiteX226" fmla="*/ 8244111 w 9958875"/>
              <a:gd name="connsiteY226" fmla="*/ 2744500 h 10972799"/>
              <a:gd name="connsiteX227" fmla="*/ 8276350 w 9958875"/>
              <a:gd name="connsiteY227" fmla="*/ 2733755 h 10972799"/>
              <a:gd name="connsiteX228" fmla="*/ 8284885 w 9958875"/>
              <a:gd name="connsiteY228" fmla="*/ 2748384 h 10972799"/>
              <a:gd name="connsiteX229" fmla="*/ 8412515 w 9958875"/>
              <a:gd name="connsiteY229" fmla="*/ 2760540 h 10972799"/>
              <a:gd name="connsiteX230" fmla="*/ 8701702 w 9958875"/>
              <a:gd name="connsiteY230" fmla="*/ 2799968 h 10972799"/>
              <a:gd name="connsiteX231" fmla="*/ 8912021 w 9958875"/>
              <a:gd name="connsiteY231" fmla="*/ 2852550 h 10972799"/>
              <a:gd name="connsiteX232" fmla="*/ 9411513 w 9958875"/>
              <a:gd name="connsiteY232" fmla="*/ 3023430 h 10972799"/>
              <a:gd name="connsiteX233" fmla="*/ 9542965 w 9958875"/>
              <a:gd name="connsiteY233" fmla="*/ 3076012 h 10972799"/>
              <a:gd name="connsiteX234" fmla="*/ 9516680 w 9958875"/>
              <a:gd name="connsiteY234" fmla="*/ 3154879 h 10972799"/>
              <a:gd name="connsiteX235" fmla="*/ 9437811 w 9958875"/>
              <a:gd name="connsiteY235" fmla="*/ 3194307 h 10972799"/>
              <a:gd name="connsiteX236" fmla="*/ 9529822 w 9958875"/>
              <a:gd name="connsiteY236" fmla="*/ 3286331 h 10972799"/>
              <a:gd name="connsiteX237" fmla="*/ 9569249 w 9958875"/>
              <a:gd name="connsiteY237" fmla="*/ 3299473 h 10972799"/>
              <a:gd name="connsiteX238" fmla="*/ 9542965 w 9958875"/>
              <a:gd name="connsiteY238" fmla="*/ 3299473 h 10972799"/>
              <a:gd name="connsiteX239" fmla="*/ 9365509 w 9958875"/>
              <a:gd name="connsiteY239" fmla="*/ 3260033 h 10972799"/>
              <a:gd name="connsiteX240" fmla="*/ 9174910 w 9958875"/>
              <a:gd name="connsiteY240" fmla="*/ 3220606 h 10972799"/>
              <a:gd name="connsiteX241" fmla="*/ 9148625 w 9958875"/>
              <a:gd name="connsiteY241" fmla="*/ 3233748 h 10972799"/>
              <a:gd name="connsiteX242" fmla="*/ 9411513 w 9958875"/>
              <a:gd name="connsiteY242" fmla="*/ 3365199 h 10972799"/>
              <a:gd name="connsiteX243" fmla="*/ 9477240 w 9958875"/>
              <a:gd name="connsiteY243" fmla="*/ 3457209 h 10972799"/>
              <a:gd name="connsiteX244" fmla="*/ 9398371 w 9958875"/>
              <a:gd name="connsiteY244" fmla="*/ 3496636 h 10972799"/>
              <a:gd name="connsiteX245" fmla="*/ 9280075 w 9958875"/>
              <a:gd name="connsiteY245" fmla="*/ 3483495 h 10972799"/>
              <a:gd name="connsiteX246" fmla="*/ 9293219 w 9958875"/>
              <a:gd name="connsiteY246" fmla="*/ 3496636 h 10972799"/>
              <a:gd name="connsiteX247" fmla="*/ 9569249 w 9958875"/>
              <a:gd name="connsiteY247" fmla="*/ 3601803 h 10972799"/>
              <a:gd name="connsiteX248" fmla="*/ 9569249 w 9958875"/>
              <a:gd name="connsiteY248" fmla="*/ 3733254 h 10972799"/>
              <a:gd name="connsiteX249" fmla="*/ 9549542 w 9958875"/>
              <a:gd name="connsiteY249" fmla="*/ 3844985 h 10972799"/>
              <a:gd name="connsiteX250" fmla="*/ 9398371 w 9958875"/>
              <a:gd name="connsiteY250" fmla="*/ 3812121 h 10972799"/>
              <a:gd name="connsiteX251" fmla="*/ 8990889 w 9958875"/>
              <a:gd name="connsiteY251" fmla="*/ 3759539 h 10972799"/>
              <a:gd name="connsiteX252" fmla="*/ 8925163 w 9958875"/>
              <a:gd name="connsiteY252" fmla="*/ 3772681 h 10972799"/>
              <a:gd name="connsiteX253" fmla="*/ 8859438 w 9958875"/>
              <a:gd name="connsiteY253" fmla="*/ 3772681 h 10972799"/>
              <a:gd name="connsiteX254" fmla="*/ 8793712 w 9958875"/>
              <a:gd name="connsiteY254" fmla="*/ 3785824 h 10972799"/>
              <a:gd name="connsiteX255" fmla="*/ 8767427 w 9958875"/>
              <a:gd name="connsiteY255" fmla="*/ 3825265 h 10972799"/>
              <a:gd name="connsiteX256" fmla="*/ 8741129 w 9958875"/>
              <a:gd name="connsiteY256" fmla="*/ 3851550 h 10972799"/>
              <a:gd name="connsiteX257" fmla="*/ 8872581 w 9958875"/>
              <a:gd name="connsiteY257" fmla="*/ 3864692 h 10972799"/>
              <a:gd name="connsiteX258" fmla="*/ 9142048 w 9958875"/>
              <a:gd name="connsiteY258" fmla="*/ 3897555 h 10972799"/>
              <a:gd name="connsiteX259" fmla="*/ 9293219 w 9958875"/>
              <a:gd name="connsiteY259" fmla="*/ 3917275 h 10972799"/>
              <a:gd name="connsiteX260" fmla="*/ 9549542 w 9958875"/>
              <a:gd name="connsiteY260" fmla="*/ 3963281 h 10972799"/>
              <a:gd name="connsiteX261" fmla="*/ 9569249 w 9958875"/>
              <a:gd name="connsiteY261" fmla="*/ 4022428 h 10972799"/>
              <a:gd name="connsiteX262" fmla="*/ 9556107 w 9958875"/>
              <a:gd name="connsiteY262" fmla="*/ 4081588 h 10972799"/>
              <a:gd name="connsiteX263" fmla="*/ 9437811 w 9958875"/>
              <a:gd name="connsiteY263" fmla="*/ 4088153 h 10972799"/>
              <a:gd name="connsiteX264" fmla="*/ 9345789 w 9958875"/>
              <a:gd name="connsiteY264" fmla="*/ 4114452 h 10972799"/>
              <a:gd name="connsiteX265" fmla="*/ 9358944 w 9958875"/>
              <a:gd name="connsiteY265" fmla="*/ 4127595 h 10972799"/>
              <a:gd name="connsiteX266" fmla="*/ 9280075 w 9958875"/>
              <a:gd name="connsiteY266" fmla="*/ 4114452 h 10972799"/>
              <a:gd name="connsiteX267" fmla="*/ 9004032 w 9958875"/>
              <a:gd name="connsiteY267" fmla="*/ 4075011 h 10972799"/>
              <a:gd name="connsiteX268" fmla="*/ 8714845 w 9958875"/>
              <a:gd name="connsiteY268" fmla="*/ 4180177 h 10972799"/>
              <a:gd name="connsiteX269" fmla="*/ 8675417 w 9958875"/>
              <a:gd name="connsiteY269" fmla="*/ 4206462 h 10972799"/>
              <a:gd name="connsiteX270" fmla="*/ 8465097 w 9958875"/>
              <a:gd name="connsiteY270" fmla="*/ 4232747 h 10972799"/>
              <a:gd name="connsiteX271" fmla="*/ 8727987 w 9958875"/>
              <a:gd name="connsiteY271" fmla="*/ 4259046 h 10972799"/>
              <a:gd name="connsiteX272" fmla="*/ 8806854 w 9958875"/>
              <a:gd name="connsiteY272" fmla="*/ 4259046 h 10972799"/>
              <a:gd name="connsiteX273" fmla="*/ 8793712 w 9958875"/>
              <a:gd name="connsiteY273" fmla="*/ 4285331 h 10972799"/>
              <a:gd name="connsiteX274" fmla="*/ 8912021 w 9958875"/>
              <a:gd name="connsiteY274" fmla="*/ 4324758 h 10972799"/>
              <a:gd name="connsiteX275" fmla="*/ 9155203 w 9958875"/>
              <a:gd name="connsiteY275" fmla="*/ 4351055 h 10972799"/>
              <a:gd name="connsiteX276" fmla="*/ 9293219 w 9958875"/>
              <a:gd name="connsiteY276" fmla="*/ 4364198 h 10972799"/>
              <a:gd name="connsiteX277" fmla="*/ 9214350 w 9958875"/>
              <a:gd name="connsiteY277" fmla="*/ 4403625 h 10972799"/>
              <a:gd name="connsiteX278" fmla="*/ 9214350 w 9958875"/>
              <a:gd name="connsiteY278" fmla="*/ 4429925 h 10972799"/>
              <a:gd name="connsiteX279" fmla="*/ 9312939 w 9958875"/>
              <a:gd name="connsiteY279" fmla="*/ 4449644 h 10972799"/>
              <a:gd name="connsiteX280" fmla="*/ 9437811 w 9958875"/>
              <a:gd name="connsiteY280" fmla="*/ 4469350 h 10972799"/>
              <a:gd name="connsiteX281" fmla="*/ 9464097 w 9958875"/>
              <a:gd name="connsiteY281" fmla="*/ 4482507 h 10972799"/>
              <a:gd name="connsiteX282" fmla="*/ 9122339 w 9958875"/>
              <a:gd name="connsiteY282" fmla="*/ 4574516 h 10972799"/>
              <a:gd name="connsiteX283" fmla="*/ 9174910 w 9958875"/>
              <a:gd name="connsiteY283" fmla="*/ 4613945 h 10972799"/>
              <a:gd name="connsiteX284" fmla="*/ 9227493 w 9958875"/>
              <a:gd name="connsiteY284" fmla="*/ 4633665 h 10972799"/>
              <a:gd name="connsiteX285" fmla="*/ 9280075 w 9958875"/>
              <a:gd name="connsiteY285" fmla="*/ 4653385 h 10972799"/>
              <a:gd name="connsiteX286" fmla="*/ 9437811 w 9958875"/>
              <a:gd name="connsiteY286" fmla="*/ 4719110 h 10972799"/>
              <a:gd name="connsiteX287" fmla="*/ 9398371 w 9958875"/>
              <a:gd name="connsiteY287" fmla="*/ 4732252 h 10972799"/>
              <a:gd name="connsiteX288" fmla="*/ 9326081 w 9958875"/>
              <a:gd name="connsiteY288" fmla="*/ 4719110 h 10972799"/>
              <a:gd name="connsiteX289" fmla="*/ 9266920 w 9958875"/>
              <a:gd name="connsiteY289" fmla="*/ 4705967 h 10972799"/>
              <a:gd name="connsiteX290" fmla="*/ 9220928 w 9958875"/>
              <a:gd name="connsiteY290" fmla="*/ 4699390 h 10972799"/>
              <a:gd name="connsiteX291" fmla="*/ 9240635 w 9958875"/>
              <a:gd name="connsiteY291" fmla="*/ 4719110 h 10972799"/>
              <a:gd name="connsiteX292" fmla="*/ 9174910 w 9958875"/>
              <a:gd name="connsiteY292" fmla="*/ 4719110 h 10972799"/>
              <a:gd name="connsiteX293" fmla="*/ 9096041 w 9958875"/>
              <a:gd name="connsiteY293" fmla="*/ 4719110 h 10972799"/>
              <a:gd name="connsiteX294" fmla="*/ 9122339 w 9958875"/>
              <a:gd name="connsiteY294" fmla="*/ 4771681 h 10972799"/>
              <a:gd name="connsiteX295" fmla="*/ 9135483 w 9958875"/>
              <a:gd name="connsiteY295" fmla="*/ 4797979 h 10972799"/>
              <a:gd name="connsiteX296" fmla="*/ 9135483 w 9958875"/>
              <a:gd name="connsiteY296" fmla="*/ 4876846 h 10972799"/>
              <a:gd name="connsiteX297" fmla="*/ 9109184 w 9958875"/>
              <a:gd name="connsiteY297" fmla="*/ 4955715 h 10972799"/>
              <a:gd name="connsiteX298" fmla="*/ 9082899 w 9958875"/>
              <a:gd name="connsiteY298" fmla="*/ 4968858 h 10972799"/>
              <a:gd name="connsiteX299" fmla="*/ 9240635 w 9958875"/>
              <a:gd name="connsiteY299" fmla="*/ 5060867 h 10972799"/>
              <a:gd name="connsiteX300" fmla="*/ 9188053 w 9958875"/>
              <a:gd name="connsiteY300" fmla="*/ 5060867 h 10972799"/>
              <a:gd name="connsiteX301" fmla="*/ 8938305 w 9958875"/>
              <a:gd name="connsiteY301" fmla="*/ 5113451 h 10972799"/>
              <a:gd name="connsiteX302" fmla="*/ 9096041 w 9958875"/>
              <a:gd name="connsiteY302" fmla="*/ 5152878 h 10972799"/>
              <a:gd name="connsiteX303" fmla="*/ 9411513 w 9958875"/>
              <a:gd name="connsiteY303" fmla="*/ 5310614 h 10972799"/>
              <a:gd name="connsiteX304" fmla="*/ 9437811 w 9958875"/>
              <a:gd name="connsiteY304" fmla="*/ 5363197 h 10972799"/>
              <a:gd name="connsiteX305" fmla="*/ 9372086 w 9958875"/>
              <a:gd name="connsiteY305" fmla="*/ 5323769 h 10972799"/>
              <a:gd name="connsiteX306" fmla="*/ 9214350 w 9958875"/>
              <a:gd name="connsiteY306" fmla="*/ 5284329 h 10972799"/>
              <a:gd name="connsiteX307" fmla="*/ 9135483 w 9958875"/>
              <a:gd name="connsiteY307" fmla="*/ 5271187 h 10972799"/>
              <a:gd name="connsiteX308" fmla="*/ 9056614 w 9958875"/>
              <a:gd name="connsiteY308" fmla="*/ 5231747 h 10972799"/>
              <a:gd name="connsiteX309" fmla="*/ 9004032 w 9958875"/>
              <a:gd name="connsiteY309" fmla="*/ 5205460 h 10972799"/>
              <a:gd name="connsiteX310" fmla="*/ 8754272 w 9958875"/>
              <a:gd name="connsiteY310" fmla="*/ 5244900 h 10972799"/>
              <a:gd name="connsiteX311" fmla="*/ 8780569 w 9958875"/>
              <a:gd name="connsiteY311" fmla="*/ 5297471 h 10972799"/>
              <a:gd name="connsiteX312" fmla="*/ 8780569 w 9958875"/>
              <a:gd name="connsiteY312" fmla="*/ 5376340 h 10972799"/>
              <a:gd name="connsiteX313" fmla="*/ 8754272 w 9958875"/>
              <a:gd name="connsiteY313" fmla="*/ 5363197 h 10972799"/>
              <a:gd name="connsiteX314" fmla="*/ 8727987 w 9958875"/>
              <a:gd name="connsiteY314" fmla="*/ 5323769 h 10972799"/>
              <a:gd name="connsiteX315" fmla="*/ 8662261 w 9958875"/>
              <a:gd name="connsiteY315" fmla="*/ 5258044 h 10972799"/>
              <a:gd name="connsiteX316" fmla="*/ 8701702 w 9958875"/>
              <a:gd name="connsiteY316" fmla="*/ 5218603 h 10972799"/>
              <a:gd name="connsiteX317" fmla="*/ 8543966 w 9958875"/>
              <a:gd name="connsiteY317" fmla="*/ 5192318 h 10972799"/>
              <a:gd name="connsiteX318" fmla="*/ 8465097 w 9958875"/>
              <a:gd name="connsiteY318" fmla="*/ 5192318 h 10972799"/>
              <a:gd name="connsiteX319" fmla="*/ 8438800 w 9958875"/>
              <a:gd name="connsiteY319" fmla="*/ 5192318 h 10972799"/>
              <a:gd name="connsiteX320" fmla="*/ 8478240 w 9958875"/>
              <a:gd name="connsiteY320" fmla="*/ 5218603 h 10972799"/>
              <a:gd name="connsiteX321" fmla="*/ 8346791 w 9958875"/>
              <a:gd name="connsiteY321" fmla="*/ 5258044 h 10972799"/>
              <a:gd name="connsiteX322" fmla="*/ 8202197 w 9958875"/>
              <a:gd name="connsiteY322" fmla="*/ 5297471 h 10972799"/>
              <a:gd name="connsiteX323" fmla="*/ 8530811 w 9958875"/>
              <a:gd name="connsiteY323" fmla="*/ 5336911 h 10972799"/>
              <a:gd name="connsiteX324" fmla="*/ 8583393 w 9958875"/>
              <a:gd name="connsiteY324" fmla="*/ 5363197 h 10972799"/>
              <a:gd name="connsiteX325" fmla="*/ 8570251 w 9958875"/>
              <a:gd name="connsiteY325" fmla="*/ 5363197 h 10972799"/>
              <a:gd name="connsiteX326" fmla="*/ 8662261 w 9958875"/>
              <a:gd name="connsiteY326" fmla="*/ 5389483 h 10972799"/>
              <a:gd name="connsiteX327" fmla="*/ 8793712 w 9958875"/>
              <a:gd name="connsiteY327" fmla="*/ 5415781 h 10972799"/>
              <a:gd name="connsiteX328" fmla="*/ 9201195 w 9958875"/>
              <a:gd name="connsiteY328" fmla="*/ 5573516 h 10972799"/>
              <a:gd name="connsiteX329" fmla="*/ 9188053 w 9958875"/>
              <a:gd name="connsiteY329" fmla="*/ 5586659 h 10972799"/>
              <a:gd name="connsiteX330" fmla="*/ 9201195 w 9958875"/>
              <a:gd name="connsiteY330" fmla="*/ 5626099 h 10972799"/>
              <a:gd name="connsiteX331" fmla="*/ 9188053 w 9958875"/>
              <a:gd name="connsiteY331" fmla="*/ 5626099 h 10972799"/>
              <a:gd name="connsiteX332" fmla="*/ 9148625 w 9958875"/>
              <a:gd name="connsiteY332" fmla="*/ 5612943 h 10972799"/>
              <a:gd name="connsiteX333" fmla="*/ 8852861 w 9958875"/>
              <a:gd name="connsiteY333" fmla="*/ 5553796 h 10972799"/>
              <a:gd name="connsiteX334" fmla="*/ 8557109 w 9958875"/>
              <a:gd name="connsiteY334" fmla="*/ 5494647 h 10972799"/>
              <a:gd name="connsiteX335" fmla="*/ 8386231 w 9958875"/>
              <a:gd name="connsiteY335" fmla="*/ 5481505 h 10972799"/>
              <a:gd name="connsiteX336" fmla="*/ 8373076 w 9958875"/>
              <a:gd name="connsiteY336" fmla="*/ 5494647 h 10972799"/>
              <a:gd name="connsiteX337" fmla="*/ 8386231 w 9958875"/>
              <a:gd name="connsiteY337" fmla="*/ 5507790 h 10972799"/>
              <a:gd name="connsiteX338" fmla="*/ 8320504 w 9958875"/>
              <a:gd name="connsiteY338" fmla="*/ 5507790 h 10972799"/>
              <a:gd name="connsiteX339" fmla="*/ 8162768 w 9958875"/>
              <a:gd name="connsiteY339" fmla="*/ 5481505 h 10972799"/>
              <a:gd name="connsiteX340" fmla="*/ 8083890 w 9958875"/>
              <a:gd name="connsiteY340" fmla="*/ 5494647 h 10972799"/>
              <a:gd name="connsiteX341" fmla="*/ 8031319 w 9958875"/>
              <a:gd name="connsiteY341" fmla="*/ 5507790 h 10972799"/>
              <a:gd name="connsiteX342" fmla="*/ 7978735 w 9958875"/>
              <a:gd name="connsiteY342" fmla="*/ 5507790 h 10972799"/>
              <a:gd name="connsiteX343" fmla="*/ 8057605 w 9958875"/>
              <a:gd name="connsiteY343" fmla="*/ 5534076 h 10972799"/>
              <a:gd name="connsiteX344" fmla="*/ 8149615 w 9958875"/>
              <a:gd name="connsiteY344" fmla="*/ 5586659 h 10972799"/>
              <a:gd name="connsiteX345" fmla="*/ 8005034 w 9958875"/>
              <a:gd name="connsiteY345" fmla="*/ 5612943 h 10972799"/>
              <a:gd name="connsiteX346" fmla="*/ 7873583 w 9958875"/>
              <a:gd name="connsiteY346" fmla="*/ 5626099 h 10972799"/>
              <a:gd name="connsiteX347" fmla="*/ 7860426 w 9958875"/>
              <a:gd name="connsiteY347" fmla="*/ 5626099 h 10972799"/>
              <a:gd name="connsiteX348" fmla="*/ 7965594 w 9958875"/>
              <a:gd name="connsiteY348" fmla="*/ 5652383 h 10972799"/>
              <a:gd name="connsiteX349" fmla="*/ 8123330 w 9958875"/>
              <a:gd name="connsiteY349" fmla="*/ 5665526 h 10972799"/>
              <a:gd name="connsiteX350" fmla="*/ 8373076 w 9958875"/>
              <a:gd name="connsiteY350" fmla="*/ 5731251 h 10972799"/>
              <a:gd name="connsiteX351" fmla="*/ 8806854 w 9958875"/>
              <a:gd name="connsiteY351" fmla="*/ 5823262 h 10972799"/>
              <a:gd name="connsiteX352" fmla="*/ 9214350 w 9958875"/>
              <a:gd name="connsiteY352" fmla="*/ 5954713 h 10972799"/>
              <a:gd name="connsiteX353" fmla="*/ 9227493 w 9958875"/>
              <a:gd name="connsiteY353" fmla="*/ 5967855 h 10972799"/>
              <a:gd name="connsiteX354" fmla="*/ 9148625 w 9958875"/>
              <a:gd name="connsiteY354" fmla="*/ 5980998 h 10972799"/>
              <a:gd name="connsiteX355" fmla="*/ 8754272 w 9958875"/>
              <a:gd name="connsiteY355" fmla="*/ 5875844 h 10972799"/>
              <a:gd name="connsiteX356" fmla="*/ 8741129 w 9958875"/>
              <a:gd name="connsiteY356" fmla="*/ 5875844 h 10972799"/>
              <a:gd name="connsiteX357" fmla="*/ 8675417 w 9958875"/>
              <a:gd name="connsiteY357" fmla="*/ 5875844 h 10972799"/>
              <a:gd name="connsiteX358" fmla="*/ 8583393 w 9958875"/>
              <a:gd name="connsiteY358" fmla="*/ 5849559 h 10972799"/>
              <a:gd name="connsiteX359" fmla="*/ 8530811 w 9958875"/>
              <a:gd name="connsiteY359" fmla="*/ 5849559 h 10972799"/>
              <a:gd name="connsiteX360" fmla="*/ 8465097 w 9958875"/>
              <a:gd name="connsiteY360" fmla="*/ 5888987 h 10972799"/>
              <a:gd name="connsiteX361" fmla="*/ 8425657 w 9958875"/>
              <a:gd name="connsiteY361" fmla="*/ 5875844 h 10972799"/>
              <a:gd name="connsiteX362" fmla="*/ 8110186 w 9958875"/>
              <a:gd name="connsiteY362" fmla="*/ 5757537 h 10972799"/>
              <a:gd name="connsiteX363" fmla="*/ 7978735 w 9958875"/>
              <a:gd name="connsiteY363" fmla="*/ 5744395 h 10972799"/>
              <a:gd name="connsiteX364" fmla="*/ 8031319 w 9958875"/>
              <a:gd name="connsiteY364" fmla="*/ 5783835 h 10972799"/>
              <a:gd name="connsiteX365" fmla="*/ 8057605 w 9958875"/>
              <a:gd name="connsiteY365" fmla="*/ 5823262 h 10972799"/>
              <a:gd name="connsiteX366" fmla="*/ 8005034 w 9958875"/>
              <a:gd name="connsiteY366" fmla="*/ 5810119 h 10972799"/>
              <a:gd name="connsiteX367" fmla="*/ 7853861 w 9958875"/>
              <a:gd name="connsiteY367" fmla="*/ 5783835 h 10972799"/>
              <a:gd name="connsiteX368" fmla="*/ 7807858 w 9958875"/>
              <a:gd name="connsiteY368" fmla="*/ 5796977 h 10972799"/>
              <a:gd name="connsiteX369" fmla="*/ 7834143 w 9958875"/>
              <a:gd name="connsiteY369" fmla="*/ 5823262 h 10972799"/>
              <a:gd name="connsiteX370" fmla="*/ 7860426 w 9958875"/>
              <a:gd name="connsiteY370" fmla="*/ 5862702 h 10972799"/>
              <a:gd name="connsiteX371" fmla="*/ 7899869 w 9958875"/>
              <a:gd name="connsiteY371" fmla="*/ 5862702 h 10972799"/>
              <a:gd name="connsiteX372" fmla="*/ 7965594 w 9958875"/>
              <a:gd name="connsiteY372" fmla="*/ 5895566 h 10972799"/>
              <a:gd name="connsiteX373" fmla="*/ 8018176 w 9958875"/>
              <a:gd name="connsiteY373" fmla="*/ 5915273 h 10972799"/>
              <a:gd name="connsiteX374" fmla="*/ 8359933 w 9958875"/>
              <a:gd name="connsiteY374" fmla="*/ 6007295 h 10972799"/>
              <a:gd name="connsiteX375" fmla="*/ 8373076 w 9958875"/>
              <a:gd name="connsiteY375" fmla="*/ 6073022 h 10972799"/>
              <a:gd name="connsiteX376" fmla="*/ 8281064 w 9958875"/>
              <a:gd name="connsiteY376" fmla="*/ 6033580 h 10972799"/>
              <a:gd name="connsiteX377" fmla="*/ 8149615 w 9958875"/>
              <a:gd name="connsiteY377" fmla="*/ 5974433 h 10972799"/>
              <a:gd name="connsiteX378" fmla="*/ 8083890 w 9958875"/>
              <a:gd name="connsiteY378" fmla="*/ 5980998 h 10972799"/>
              <a:gd name="connsiteX379" fmla="*/ 8123330 w 9958875"/>
              <a:gd name="connsiteY379" fmla="*/ 6046723 h 10972799"/>
              <a:gd name="connsiteX380" fmla="*/ 8136471 w 9958875"/>
              <a:gd name="connsiteY380" fmla="*/ 6073022 h 10972799"/>
              <a:gd name="connsiteX381" fmla="*/ 8083890 w 9958875"/>
              <a:gd name="connsiteY381" fmla="*/ 6059867 h 10972799"/>
              <a:gd name="connsiteX382" fmla="*/ 7991877 w 9958875"/>
              <a:gd name="connsiteY382" fmla="*/ 6033580 h 10972799"/>
              <a:gd name="connsiteX383" fmla="*/ 7939309 w 9958875"/>
              <a:gd name="connsiteY383" fmla="*/ 6007295 h 10972799"/>
              <a:gd name="connsiteX384" fmla="*/ 6887727 w 9958875"/>
              <a:gd name="connsiteY384" fmla="*/ 5823262 h 10972799"/>
              <a:gd name="connsiteX385" fmla="*/ 6572254 w 9958875"/>
              <a:gd name="connsiteY385" fmla="*/ 5823262 h 10972799"/>
              <a:gd name="connsiteX386" fmla="*/ 6544663 w 9958875"/>
              <a:gd name="connsiteY386" fmla="*/ 5823281 h 10972799"/>
              <a:gd name="connsiteX387" fmla="*/ 6589330 w 9958875"/>
              <a:gd name="connsiteY387" fmla="*/ 5836911 h 10972799"/>
              <a:gd name="connsiteX388" fmla="*/ 6770067 w 9958875"/>
              <a:gd name="connsiteY388" fmla="*/ 5856625 h 10972799"/>
              <a:gd name="connsiteX389" fmla="*/ 7282715 w 9958875"/>
              <a:gd name="connsiteY389" fmla="*/ 5974934 h 10972799"/>
              <a:gd name="connsiteX390" fmla="*/ 7348440 w 9958875"/>
              <a:gd name="connsiteY390" fmla="*/ 6040659 h 10972799"/>
              <a:gd name="connsiteX391" fmla="*/ 7407589 w 9958875"/>
              <a:gd name="connsiteY391" fmla="*/ 6139235 h 10972799"/>
              <a:gd name="connsiteX392" fmla="*/ 7414166 w 9958875"/>
              <a:gd name="connsiteY392" fmla="*/ 6185239 h 10972799"/>
              <a:gd name="connsiteX393" fmla="*/ 7427308 w 9958875"/>
              <a:gd name="connsiteY393" fmla="*/ 6211537 h 10972799"/>
              <a:gd name="connsiteX394" fmla="*/ 7453606 w 9958875"/>
              <a:gd name="connsiteY394" fmla="*/ 6250964 h 10972799"/>
              <a:gd name="connsiteX395" fmla="*/ 7448727 w 9958875"/>
              <a:gd name="connsiteY395" fmla="*/ 6253100 h 10972799"/>
              <a:gd name="connsiteX396" fmla="*/ 7600002 w 9958875"/>
              <a:gd name="connsiteY396" fmla="*/ 6275116 h 10972799"/>
              <a:gd name="connsiteX397" fmla="*/ 8307349 w 9958875"/>
              <a:gd name="connsiteY397" fmla="*/ 6467361 h 10972799"/>
              <a:gd name="connsiteX398" fmla="*/ 8478240 w 9958875"/>
              <a:gd name="connsiteY398" fmla="*/ 6519945 h 10972799"/>
              <a:gd name="connsiteX399" fmla="*/ 8596536 w 9958875"/>
              <a:gd name="connsiteY399" fmla="*/ 6572515 h 10972799"/>
              <a:gd name="connsiteX400" fmla="*/ 8530811 w 9958875"/>
              <a:gd name="connsiteY400" fmla="*/ 6572515 h 10972799"/>
              <a:gd name="connsiteX401" fmla="*/ 8215341 w 9958875"/>
              <a:gd name="connsiteY401" fmla="*/ 6473926 h 10972799"/>
              <a:gd name="connsiteX402" fmla="*/ 7807858 w 9958875"/>
              <a:gd name="connsiteY402" fmla="*/ 6375351 h 10972799"/>
              <a:gd name="connsiteX403" fmla="*/ 7768418 w 9958875"/>
              <a:gd name="connsiteY403" fmla="*/ 6375351 h 10972799"/>
              <a:gd name="connsiteX404" fmla="*/ 7584396 w 9958875"/>
              <a:gd name="connsiteY404" fmla="*/ 6362195 h 10972799"/>
              <a:gd name="connsiteX405" fmla="*/ 7558111 w 9958875"/>
              <a:gd name="connsiteY405" fmla="*/ 6335910 h 10972799"/>
              <a:gd name="connsiteX406" fmla="*/ 7623837 w 9958875"/>
              <a:gd name="connsiteY406" fmla="*/ 6322767 h 10972799"/>
              <a:gd name="connsiteX407" fmla="*/ 7400375 w 9958875"/>
              <a:gd name="connsiteY407" fmla="*/ 6283327 h 10972799"/>
              <a:gd name="connsiteX408" fmla="*/ 7320000 w 9958875"/>
              <a:gd name="connsiteY408" fmla="*/ 6264783 h 10972799"/>
              <a:gd name="connsiteX409" fmla="*/ 7279435 w 9958875"/>
              <a:gd name="connsiteY409" fmla="*/ 6277259 h 10972799"/>
              <a:gd name="connsiteX410" fmla="*/ 7256430 w 9958875"/>
              <a:gd name="connsiteY410" fmla="*/ 6316691 h 10972799"/>
              <a:gd name="connsiteX411" fmla="*/ 7138134 w 9958875"/>
              <a:gd name="connsiteY411" fmla="*/ 6277262 h 10972799"/>
              <a:gd name="connsiteX412" fmla="*/ 7098694 w 9958875"/>
              <a:gd name="connsiteY412" fmla="*/ 6250964 h 10972799"/>
              <a:gd name="connsiteX413" fmla="*/ 7106908 w 9958875"/>
              <a:gd name="connsiteY413" fmla="*/ 6239463 h 10972799"/>
              <a:gd name="connsiteX414" fmla="*/ 7127816 w 9958875"/>
              <a:gd name="connsiteY414" fmla="*/ 6232495 h 10972799"/>
              <a:gd name="connsiteX415" fmla="*/ 7098033 w 9958875"/>
              <a:gd name="connsiteY415" fmla="*/ 6217603 h 10972799"/>
              <a:gd name="connsiteX416" fmla="*/ 7190055 w 9958875"/>
              <a:gd name="connsiteY416" fmla="*/ 6178174 h 10972799"/>
              <a:gd name="connsiteX417" fmla="*/ 7203199 w 9958875"/>
              <a:gd name="connsiteY417" fmla="*/ 6204459 h 10972799"/>
              <a:gd name="connsiteX418" fmla="*/ 7242639 w 9958875"/>
              <a:gd name="connsiteY418" fmla="*/ 6217603 h 10972799"/>
              <a:gd name="connsiteX419" fmla="*/ 7266207 w 9958875"/>
              <a:gd name="connsiteY419" fmla="*/ 6224679 h 10972799"/>
              <a:gd name="connsiteX420" fmla="*/ 7282715 w 9958875"/>
              <a:gd name="connsiteY420" fmla="*/ 6224679 h 10972799"/>
              <a:gd name="connsiteX421" fmla="*/ 7335297 w 9958875"/>
              <a:gd name="connsiteY421" fmla="*/ 6198395 h 10972799"/>
              <a:gd name="connsiteX422" fmla="*/ 7269572 w 9958875"/>
              <a:gd name="connsiteY422" fmla="*/ 6185239 h 10972799"/>
              <a:gd name="connsiteX423" fmla="*/ 7203846 w 9958875"/>
              <a:gd name="connsiteY423" fmla="*/ 6158955 h 10972799"/>
              <a:gd name="connsiteX424" fmla="*/ 7295870 w 9958875"/>
              <a:gd name="connsiteY424" fmla="*/ 6158955 h 10972799"/>
              <a:gd name="connsiteX425" fmla="*/ 7322155 w 9958875"/>
              <a:gd name="connsiteY425" fmla="*/ 6172097 h 10972799"/>
              <a:gd name="connsiteX426" fmla="*/ 7098694 w 9958875"/>
              <a:gd name="connsiteY426" fmla="*/ 6040659 h 10972799"/>
              <a:gd name="connsiteX427" fmla="*/ 7032968 w 9958875"/>
              <a:gd name="connsiteY427" fmla="*/ 6066943 h 10972799"/>
              <a:gd name="connsiteX428" fmla="*/ 6973821 w 9958875"/>
              <a:gd name="connsiteY428" fmla="*/ 6073508 h 10972799"/>
              <a:gd name="connsiteX429" fmla="*/ 6901517 w 9958875"/>
              <a:gd name="connsiteY429" fmla="*/ 6080086 h 10972799"/>
              <a:gd name="connsiteX430" fmla="*/ 6770067 w 9958875"/>
              <a:gd name="connsiteY430" fmla="*/ 6093228 h 10972799"/>
              <a:gd name="connsiteX431" fmla="*/ 6717496 w 9958875"/>
              <a:gd name="connsiteY431" fmla="*/ 6119526 h 10972799"/>
              <a:gd name="connsiteX432" fmla="*/ 6753640 w 9958875"/>
              <a:gd name="connsiteY432" fmla="*/ 6139238 h 10972799"/>
              <a:gd name="connsiteX433" fmla="*/ 6755796 w 9958875"/>
              <a:gd name="connsiteY433" fmla="*/ 6139491 h 10972799"/>
              <a:gd name="connsiteX434" fmla="*/ 6772704 w 9958875"/>
              <a:gd name="connsiteY434" fmla="*/ 6139556 h 10972799"/>
              <a:gd name="connsiteX435" fmla="*/ 7216340 w 9958875"/>
              <a:gd name="connsiteY435" fmla="*/ 6151889 h 10972799"/>
              <a:gd name="connsiteX436" fmla="*/ 7034443 w 9958875"/>
              <a:gd name="connsiteY436" fmla="*/ 6172097 h 10972799"/>
              <a:gd name="connsiteX437" fmla="*/ 7059252 w 9958875"/>
              <a:gd name="connsiteY437" fmla="*/ 6172097 h 10972799"/>
              <a:gd name="connsiteX438" fmla="*/ 7046110 w 9958875"/>
              <a:gd name="connsiteY438" fmla="*/ 6185239 h 10972799"/>
              <a:gd name="connsiteX439" fmla="*/ 6924522 w 9958875"/>
              <a:gd name="connsiteY439" fmla="*/ 6204961 h 10972799"/>
              <a:gd name="connsiteX440" fmla="*/ 6871053 w 9958875"/>
              <a:gd name="connsiteY440" fmla="*/ 6207238 h 10972799"/>
              <a:gd name="connsiteX441" fmla="*/ 6866766 w 9958875"/>
              <a:gd name="connsiteY441" fmla="*/ 6210622 h 10972799"/>
              <a:gd name="connsiteX442" fmla="*/ 6679458 w 9958875"/>
              <a:gd name="connsiteY442" fmla="*/ 6227059 h 10972799"/>
              <a:gd name="connsiteX443" fmla="*/ 6602621 w 9958875"/>
              <a:gd name="connsiteY443" fmla="*/ 6228897 h 10972799"/>
              <a:gd name="connsiteX444" fmla="*/ 6586045 w 9958875"/>
              <a:gd name="connsiteY444" fmla="*/ 6237822 h 10972799"/>
              <a:gd name="connsiteX445" fmla="*/ 6599189 w 9958875"/>
              <a:gd name="connsiteY445" fmla="*/ 6250964 h 10972799"/>
              <a:gd name="connsiteX446" fmla="*/ 6651771 w 9958875"/>
              <a:gd name="connsiteY446" fmla="*/ 6277262 h 10972799"/>
              <a:gd name="connsiteX447" fmla="*/ 6638616 w 9958875"/>
              <a:gd name="connsiteY447" fmla="*/ 6316691 h 10972799"/>
              <a:gd name="connsiteX448" fmla="*/ 6632051 w 9958875"/>
              <a:gd name="connsiteY448" fmla="*/ 6323267 h 10972799"/>
              <a:gd name="connsiteX449" fmla="*/ 6619859 w 9958875"/>
              <a:gd name="connsiteY449" fmla="*/ 6335459 h 10972799"/>
              <a:gd name="connsiteX450" fmla="*/ 6624825 w 9958875"/>
              <a:gd name="connsiteY450" fmla="*/ 6335910 h 10972799"/>
              <a:gd name="connsiteX451" fmla="*/ 6619407 w 9958875"/>
              <a:gd name="connsiteY451" fmla="*/ 6335910 h 10972799"/>
              <a:gd name="connsiteX452" fmla="*/ 6612330 w 9958875"/>
              <a:gd name="connsiteY452" fmla="*/ 6342988 h 10972799"/>
              <a:gd name="connsiteX453" fmla="*/ 6809507 w 9958875"/>
              <a:gd name="connsiteY453" fmla="*/ 6382415 h 10972799"/>
              <a:gd name="connsiteX454" fmla="*/ 7006683 w 9958875"/>
              <a:gd name="connsiteY454" fmla="*/ 6421855 h 10972799"/>
              <a:gd name="connsiteX455" fmla="*/ 7032968 w 9958875"/>
              <a:gd name="connsiteY455" fmla="*/ 6421855 h 10972799"/>
              <a:gd name="connsiteX456" fmla="*/ 7046110 w 9958875"/>
              <a:gd name="connsiteY456" fmla="*/ 6408700 h 10972799"/>
              <a:gd name="connsiteX457" fmla="*/ 6914673 w 9958875"/>
              <a:gd name="connsiteY457" fmla="*/ 6356131 h 10972799"/>
              <a:gd name="connsiteX458" fmla="*/ 6796365 w 9958875"/>
              <a:gd name="connsiteY458" fmla="*/ 6356131 h 10972799"/>
              <a:gd name="connsiteX459" fmla="*/ 6888374 w 9958875"/>
              <a:gd name="connsiteY459" fmla="*/ 6329833 h 10972799"/>
              <a:gd name="connsiteX460" fmla="*/ 7065830 w 9958875"/>
              <a:gd name="connsiteY460" fmla="*/ 6336411 h 10972799"/>
              <a:gd name="connsiteX461" fmla="*/ 7216989 w 9958875"/>
              <a:gd name="connsiteY461" fmla="*/ 6356131 h 10972799"/>
              <a:gd name="connsiteX462" fmla="*/ 7308998 w 9958875"/>
              <a:gd name="connsiteY462" fmla="*/ 6382415 h 10972799"/>
              <a:gd name="connsiteX463" fmla="*/ 7387881 w 9958875"/>
              <a:gd name="connsiteY463" fmla="*/ 6408700 h 10972799"/>
              <a:gd name="connsiteX464" fmla="*/ 7506176 w 9958875"/>
              <a:gd name="connsiteY464" fmla="*/ 6461284 h 10972799"/>
              <a:gd name="connsiteX465" fmla="*/ 7808505 w 9958875"/>
              <a:gd name="connsiteY465" fmla="*/ 6513867 h 10972799"/>
              <a:gd name="connsiteX466" fmla="*/ 8163418 w 9958875"/>
              <a:gd name="connsiteY466" fmla="*/ 6540151 h 10972799"/>
              <a:gd name="connsiteX467" fmla="*/ 8222578 w 9958875"/>
              <a:gd name="connsiteY467" fmla="*/ 6553294 h 10972799"/>
              <a:gd name="connsiteX468" fmla="*/ 8110834 w 9958875"/>
              <a:gd name="connsiteY468" fmla="*/ 6553294 h 10972799"/>
              <a:gd name="connsiteX469" fmla="*/ 7926814 w 9958875"/>
              <a:gd name="connsiteY469" fmla="*/ 6553294 h 10972799"/>
              <a:gd name="connsiteX470" fmla="*/ 7900530 w 9958875"/>
              <a:gd name="connsiteY470" fmla="*/ 6592734 h 10972799"/>
              <a:gd name="connsiteX471" fmla="*/ 7847946 w 9958875"/>
              <a:gd name="connsiteY471" fmla="*/ 6592734 h 10972799"/>
              <a:gd name="connsiteX472" fmla="*/ 7821647 w 9958875"/>
              <a:gd name="connsiteY472" fmla="*/ 6579591 h 10972799"/>
              <a:gd name="connsiteX473" fmla="*/ 7795362 w 9958875"/>
              <a:gd name="connsiteY473" fmla="*/ 6605878 h 10972799"/>
              <a:gd name="connsiteX474" fmla="*/ 7795362 w 9958875"/>
              <a:gd name="connsiteY474" fmla="*/ 6632163 h 10972799"/>
              <a:gd name="connsiteX475" fmla="*/ 7900530 w 9958875"/>
              <a:gd name="connsiteY475" fmla="*/ 6671603 h 10972799"/>
              <a:gd name="connsiteX476" fmla="*/ 7966255 w 9958875"/>
              <a:gd name="connsiteY476" fmla="*/ 6684745 h 10972799"/>
              <a:gd name="connsiteX477" fmla="*/ 7795362 w 9958875"/>
              <a:gd name="connsiteY477" fmla="*/ 6750470 h 10972799"/>
              <a:gd name="connsiteX478" fmla="*/ 7742793 w 9958875"/>
              <a:gd name="connsiteY478" fmla="*/ 6776756 h 10972799"/>
              <a:gd name="connsiteX479" fmla="*/ 7821647 w 9958875"/>
              <a:gd name="connsiteY479" fmla="*/ 6829339 h 10972799"/>
              <a:gd name="connsiteX480" fmla="*/ 7861087 w 9958875"/>
              <a:gd name="connsiteY480" fmla="*/ 6842481 h 10972799"/>
              <a:gd name="connsiteX481" fmla="*/ 7874231 w 9958875"/>
              <a:gd name="connsiteY481" fmla="*/ 6855623 h 10972799"/>
              <a:gd name="connsiteX482" fmla="*/ 7887374 w 9958875"/>
              <a:gd name="connsiteY482" fmla="*/ 6868766 h 10972799"/>
              <a:gd name="connsiteX483" fmla="*/ 7979383 w 9958875"/>
              <a:gd name="connsiteY483" fmla="*/ 6895063 h 10972799"/>
              <a:gd name="connsiteX484" fmla="*/ 7979383 w 9958875"/>
              <a:gd name="connsiteY484" fmla="*/ 6987075 h 10972799"/>
              <a:gd name="connsiteX485" fmla="*/ 7992538 w 9958875"/>
              <a:gd name="connsiteY485" fmla="*/ 7000217 h 10972799"/>
              <a:gd name="connsiteX486" fmla="*/ 8031967 w 9958875"/>
              <a:gd name="connsiteY486" fmla="*/ 7026515 h 10972799"/>
              <a:gd name="connsiteX487" fmla="*/ 8294868 w 9958875"/>
              <a:gd name="connsiteY487" fmla="*/ 7131668 h 10972799"/>
              <a:gd name="connsiteX488" fmla="*/ 8334295 w 9958875"/>
              <a:gd name="connsiteY488" fmla="*/ 7171095 h 10972799"/>
              <a:gd name="connsiteX489" fmla="*/ 8242286 w 9958875"/>
              <a:gd name="connsiteY489" fmla="*/ 7157953 h 10972799"/>
              <a:gd name="connsiteX490" fmla="*/ 8031967 w 9958875"/>
              <a:gd name="connsiteY490" fmla="*/ 7144811 h 10972799"/>
              <a:gd name="connsiteX491" fmla="*/ 7887374 w 9958875"/>
              <a:gd name="connsiteY491" fmla="*/ 7184251 h 10972799"/>
              <a:gd name="connsiteX492" fmla="*/ 7795362 w 9958875"/>
              <a:gd name="connsiteY492" fmla="*/ 7210535 h 10972799"/>
              <a:gd name="connsiteX493" fmla="*/ 7716496 w 9958875"/>
              <a:gd name="connsiteY493" fmla="*/ 7223678 h 10972799"/>
              <a:gd name="connsiteX494" fmla="*/ 7913671 w 9958875"/>
              <a:gd name="connsiteY494" fmla="*/ 7249977 h 10972799"/>
              <a:gd name="connsiteX495" fmla="*/ 8123991 w 9958875"/>
              <a:gd name="connsiteY495" fmla="*/ 7263119 h 10972799"/>
              <a:gd name="connsiteX496" fmla="*/ 8031967 w 9958875"/>
              <a:gd name="connsiteY496" fmla="*/ 7289404 h 10972799"/>
              <a:gd name="connsiteX497" fmla="*/ 7953099 w 9958875"/>
              <a:gd name="connsiteY497" fmla="*/ 7302547 h 10972799"/>
              <a:gd name="connsiteX498" fmla="*/ 7953099 w 9958875"/>
              <a:gd name="connsiteY498" fmla="*/ 7315689 h 10972799"/>
              <a:gd name="connsiteX499" fmla="*/ 7953099 w 9958875"/>
              <a:gd name="connsiteY499" fmla="*/ 7368271 h 10972799"/>
              <a:gd name="connsiteX500" fmla="*/ 7926814 w 9958875"/>
              <a:gd name="connsiteY500" fmla="*/ 7407713 h 10972799"/>
              <a:gd name="connsiteX501" fmla="*/ 7913671 w 9958875"/>
              <a:gd name="connsiteY501" fmla="*/ 7433998 h 10972799"/>
              <a:gd name="connsiteX502" fmla="*/ 7847946 w 9958875"/>
              <a:gd name="connsiteY502" fmla="*/ 7447140 h 10972799"/>
              <a:gd name="connsiteX503" fmla="*/ 7887374 w 9958875"/>
              <a:gd name="connsiteY503" fmla="*/ 7473425 h 10972799"/>
              <a:gd name="connsiteX504" fmla="*/ 7939956 w 9958875"/>
              <a:gd name="connsiteY504" fmla="*/ 7499723 h 10972799"/>
              <a:gd name="connsiteX505" fmla="*/ 7834802 w 9958875"/>
              <a:gd name="connsiteY505" fmla="*/ 7512865 h 10972799"/>
              <a:gd name="connsiteX506" fmla="*/ 7703353 w 9958875"/>
              <a:gd name="connsiteY506" fmla="*/ 7539150 h 10972799"/>
              <a:gd name="connsiteX507" fmla="*/ 7729638 w 9958875"/>
              <a:gd name="connsiteY507" fmla="*/ 7565449 h 10972799"/>
              <a:gd name="connsiteX508" fmla="*/ 7755923 w 9958875"/>
              <a:gd name="connsiteY508" fmla="*/ 7578591 h 10972799"/>
              <a:gd name="connsiteX509" fmla="*/ 7716496 w 9958875"/>
              <a:gd name="connsiteY509" fmla="*/ 7591734 h 10972799"/>
              <a:gd name="connsiteX510" fmla="*/ 7440451 w 9958875"/>
              <a:gd name="connsiteY510" fmla="*/ 7565449 h 10972799"/>
              <a:gd name="connsiteX511" fmla="*/ 7355017 w 9958875"/>
              <a:gd name="connsiteY511" fmla="*/ 7572014 h 10972799"/>
              <a:gd name="connsiteX512" fmla="*/ 7295870 w 9958875"/>
              <a:gd name="connsiteY512" fmla="*/ 7578591 h 10972799"/>
              <a:gd name="connsiteX513" fmla="*/ 7263007 w 9958875"/>
              <a:gd name="connsiteY513" fmla="*/ 7604876 h 10972799"/>
              <a:gd name="connsiteX514" fmla="*/ 7256430 w 9958875"/>
              <a:gd name="connsiteY514" fmla="*/ 7631174 h 10972799"/>
              <a:gd name="connsiteX515" fmla="*/ 7216989 w 9958875"/>
              <a:gd name="connsiteY515" fmla="*/ 7670601 h 10972799"/>
              <a:gd name="connsiteX516" fmla="*/ 7164417 w 9958875"/>
              <a:gd name="connsiteY516" fmla="*/ 7696887 h 10972799"/>
              <a:gd name="connsiteX517" fmla="*/ 7190704 w 9958875"/>
              <a:gd name="connsiteY517" fmla="*/ 7696887 h 10972799"/>
              <a:gd name="connsiteX518" fmla="*/ 7216989 w 9958875"/>
              <a:gd name="connsiteY518" fmla="*/ 7710043 h 10972799"/>
              <a:gd name="connsiteX519" fmla="*/ 7558760 w 9958875"/>
              <a:gd name="connsiteY519" fmla="*/ 7762612 h 10972799"/>
              <a:gd name="connsiteX520" fmla="*/ 7624484 w 9958875"/>
              <a:gd name="connsiteY520" fmla="*/ 7762612 h 10972799"/>
              <a:gd name="connsiteX521" fmla="*/ 7808505 w 9958875"/>
              <a:gd name="connsiteY521" fmla="*/ 7769190 h 10972799"/>
              <a:gd name="connsiteX522" fmla="*/ 8018823 w 9958875"/>
              <a:gd name="connsiteY522" fmla="*/ 7775755 h 10972799"/>
              <a:gd name="connsiteX523" fmla="*/ 8242286 w 9958875"/>
              <a:gd name="connsiteY523" fmla="*/ 7736327 h 10972799"/>
              <a:gd name="connsiteX524" fmla="*/ 8268570 w 9958875"/>
              <a:gd name="connsiteY524" fmla="*/ 7749470 h 10972799"/>
              <a:gd name="connsiteX525" fmla="*/ 8278433 w 9958875"/>
              <a:gd name="connsiteY525" fmla="*/ 7779047 h 10972799"/>
              <a:gd name="connsiteX526" fmla="*/ 8307581 w 9958875"/>
              <a:gd name="connsiteY526" fmla="*/ 7788767 h 10972799"/>
              <a:gd name="connsiteX527" fmla="*/ 8314761 w 9958875"/>
              <a:gd name="connsiteY527" fmla="*/ 7788574 h 10972799"/>
              <a:gd name="connsiteX528" fmla="*/ 8413350 w 9958875"/>
              <a:gd name="connsiteY528" fmla="*/ 7782820 h 10972799"/>
              <a:gd name="connsiteX529" fmla="*/ 8663096 w 9958875"/>
              <a:gd name="connsiteY529" fmla="*/ 7730251 h 10972799"/>
              <a:gd name="connsiteX530" fmla="*/ 8492217 w 9958875"/>
              <a:gd name="connsiteY530" fmla="*/ 7703951 h 10972799"/>
              <a:gd name="connsiteX531" fmla="*/ 8321340 w 9958875"/>
              <a:gd name="connsiteY531" fmla="*/ 7677667 h 10972799"/>
              <a:gd name="connsiteX532" fmla="*/ 8531646 w 9958875"/>
              <a:gd name="connsiteY532" fmla="*/ 7677667 h 10972799"/>
              <a:gd name="connsiteX533" fmla="*/ 8741965 w 9958875"/>
              <a:gd name="connsiteY533" fmla="*/ 7690809 h 10972799"/>
              <a:gd name="connsiteX534" fmla="*/ 8728822 w 9958875"/>
              <a:gd name="connsiteY534" fmla="*/ 7703951 h 10972799"/>
              <a:gd name="connsiteX535" fmla="*/ 8689382 w 9958875"/>
              <a:gd name="connsiteY535" fmla="*/ 7795963 h 10972799"/>
              <a:gd name="connsiteX536" fmla="*/ 8597371 w 9958875"/>
              <a:gd name="connsiteY536" fmla="*/ 7835403 h 10972799"/>
              <a:gd name="connsiteX537" fmla="*/ 8505360 w 9958875"/>
              <a:gd name="connsiteY537" fmla="*/ 7848545 h 10972799"/>
              <a:gd name="connsiteX538" fmla="*/ 8912843 w 9958875"/>
              <a:gd name="connsiteY538" fmla="*/ 7874830 h 10972799"/>
              <a:gd name="connsiteX539" fmla="*/ 9333481 w 9958875"/>
              <a:gd name="connsiteY539" fmla="*/ 7887987 h 10972799"/>
              <a:gd name="connsiteX540" fmla="*/ 8912843 w 9958875"/>
              <a:gd name="connsiteY540" fmla="*/ 7901129 h 10972799"/>
              <a:gd name="connsiteX541" fmla="*/ 8505360 w 9958875"/>
              <a:gd name="connsiteY541" fmla="*/ 7914271 h 10972799"/>
              <a:gd name="connsiteX542" fmla="*/ 8768262 w 9958875"/>
              <a:gd name="connsiteY542" fmla="*/ 7979996 h 10972799"/>
              <a:gd name="connsiteX543" fmla="*/ 9110019 w 9958875"/>
              <a:gd name="connsiteY543" fmla="*/ 8085150 h 10972799"/>
              <a:gd name="connsiteX544" fmla="*/ 9399206 w 9958875"/>
              <a:gd name="connsiteY544" fmla="*/ 8111447 h 10972799"/>
              <a:gd name="connsiteX545" fmla="*/ 9202030 w 9958875"/>
              <a:gd name="connsiteY545" fmla="*/ 8124590 h 10972799"/>
              <a:gd name="connsiteX546" fmla="*/ 9018009 w 9958875"/>
              <a:gd name="connsiteY546" fmla="*/ 8150875 h 10972799"/>
              <a:gd name="connsiteX547" fmla="*/ 9175745 w 9958875"/>
              <a:gd name="connsiteY547" fmla="*/ 8177159 h 10972799"/>
              <a:gd name="connsiteX548" fmla="*/ 9313774 w 9958875"/>
              <a:gd name="connsiteY548" fmla="*/ 8183737 h 10972799"/>
              <a:gd name="connsiteX549" fmla="*/ 9451776 w 9958875"/>
              <a:gd name="connsiteY549" fmla="*/ 8203459 h 10972799"/>
              <a:gd name="connsiteX550" fmla="*/ 9583227 w 9958875"/>
              <a:gd name="connsiteY550" fmla="*/ 8282326 h 10972799"/>
              <a:gd name="connsiteX551" fmla="*/ 9583227 w 9958875"/>
              <a:gd name="connsiteY551" fmla="*/ 8361194 h 10972799"/>
              <a:gd name="connsiteX552" fmla="*/ 9438633 w 9958875"/>
              <a:gd name="connsiteY552" fmla="*/ 8374337 h 10972799"/>
              <a:gd name="connsiteX553" fmla="*/ 9162603 w 9958875"/>
              <a:gd name="connsiteY553" fmla="*/ 8387479 h 10972799"/>
              <a:gd name="connsiteX554" fmla="*/ 9044294 w 9958875"/>
              <a:gd name="connsiteY554" fmla="*/ 8413777 h 10972799"/>
              <a:gd name="connsiteX555" fmla="*/ 9083734 w 9958875"/>
              <a:gd name="connsiteY555" fmla="*/ 8426919 h 10972799"/>
              <a:gd name="connsiteX556" fmla="*/ 9386064 w 9958875"/>
              <a:gd name="connsiteY556" fmla="*/ 8518930 h 10972799"/>
              <a:gd name="connsiteX557" fmla="*/ 9432069 w 9958875"/>
              <a:gd name="connsiteY557" fmla="*/ 8545215 h 10972799"/>
              <a:gd name="connsiteX558" fmla="*/ 9438633 w 9958875"/>
              <a:gd name="connsiteY558" fmla="*/ 8578078 h 10972799"/>
              <a:gd name="connsiteX559" fmla="*/ 9451776 w 9958875"/>
              <a:gd name="connsiteY559" fmla="*/ 8637238 h 10972799"/>
              <a:gd name="connsiteX560" fmla="*/ 9438633 w 9958875"/>
              <a:gd name="connsiteY560" fmla="*/ 8702951 h 10972799"/>
              <a:gd name="connsiteX561" fmla="*/ 8952283 w 9958875"/>
              <a:gd name="connsiteY561" fmla="*/ 8702951 h 10972799"/>
              <a:gd name="connsiteX562" fmla="*/ 8477833 w 9958875"/>
              <a:gd name="connsiteY562" fmla="*/ 8718361 h 10972799"/>
              <a:gd name="connsiteX563" fmla="*/ 8459336 w 9958875"/>
              <a:gd name="connsiteY563" fmla="*/ 8721268 h 10972799"/>
              <a:gd name="connsiteX564" fmla="*/ 8557757 w 9958875"/>
              <a:gd name="connsiteY564" fmla="*/ 8735326 h 10972799"/>
              <a:gd name="connsiteX565" fmla="*/ 8754933 w 9958875"/>
              <a:gd name="connsiteY565" fmla="*/ 8748468 h 10972799"/>
              <a:gd name="connsiteX566" fmla="*/ 8480235 w 9958875"/>
              <a:gd name="connsiteY566" fmla="*/ 8773449 h 10972799"/>
              <a:gd name="connsiteX567" fmla="*/ 8485641 w 9958875"/>
              <a:gd name="connsiteY567" fmla="*/ 8775252 h 10972799"/>
              <a:gd name="connsiteX568" fmla="*/ 8465920 w 9958875"/>
              <a:gd name="connsiteY568" fmla="*/ 8794974 h 10972799"/>
              <a:gd name="connsiteX569" fmla="*/ 8413350 w 9958875"/>
              <a:gd name="connsiteY569" fmla="*/ 8808116 h 10972799"/>
              <a:gd name="connsiteX570" fmla="*/ 8387066 w 9958875"/>
              <a:gd name="connsiteY570" fmla="*/ 8834402 h 10972799"/>
              <a:gd name="connsiteX571" fmla="*/ 8755107 w 9958875"/>
              <a:gd name="connsiteY571" fmla="*/ 8900127 h 10972799"/>
              <a:gd name="connsiteX572" fmla="*/ 8899701 w 9958875"/>
              <a:gd name="connsiteY572" fmla="*/ 8873842 h 10972799"/>
              <a:gd name="connsiteX573" fmla="*/ 9018009 w 9958875"/>
              <a:gd name="connsiteY573" fmla="*/ 8847545 h 10972799"/>
              <a:gd name="connsiteX574" fmla="*/ 9083734 w 9958875"/>
              <a:gd name="connsiteY574" fmla="*/ 8913270 h 10972799"/>
              <a:gd name="connsiteX575" fmla="*/ 8991725 w 9958875"/>
              <a:gd name="connsiteY575" fmla="*/ 8992138 h 10972799"/>
              <a:gd name="connsiteX576" fmla="*/ 8899701 w 9958875"/>
              <a:gd name="connsiteY576" fmla="*/ 9044721 h 10972799"/>
              <a:gd name="connsiteX577" fmla="*/ 8939141 w 9958875"/>
              <a:gd name="connsiteY577" fmla="*/ 9057863 h 10972799"/>
              <a:gd name="connsiteX578" fmla="*/ 8952283 w 9958875"/>
              <a:gd name="connsiteY578" fmla="*/ 9071006 h 10972799"/>
              <a:gd name="connsiteX579" fmla="*/ 8912843 w 9958875"/>
              <a:gd name="connsiteY579" fmla="*/ 9110446 h 10972799"/>
              <a:gd name="connsiteX580" fmla="*/ 8886558 w 9958875"/>
              <a:gd name="connsiteY580" fmla="*/ 9123588 h 10972799"/>
              <a:gd name="connsiteX581" fmla="*/ 8663096 w 9958875"/>
              <a:gd name="connsiteY581" fmla="*/ 9084161 h 10972799"/>
              <a:gd name="connsiteX582" fmla="*/ 8452777 w 9958875"/>
              <a:gd name="connsiteY582" fmla="*/ 9090726 h 10972799"/>
              <a:gd name="connsiteX583" fmla="*/ 8268758 w 9958875"/>
              <a:gd name="connsiteY583" fmla="*/ 9097303 h 10972799"/>
              <a:gd name="connsiteX584" fmla="*/ 8203033 w 9958875"/>
              <a:gd name="connsiteY584" fmla="*/ 9097303 h 10972799"/>
              <a:gd name="connsiteX585" fmla="*/ 8107731 w 9958875"/>
              <a:gd name="connsiteY585" fmla="*/ 9090730 h 10972799"/>
              <a:gd name="connsiteX586" fmla="*/ 8052241 w 9958875"/>
              <a:gd name="connsiteY586" fmla="*/ 9094841 h 10972799"/>
              <a:gd name="connsiteX587" fmla="*/ 8054972 w 9958875"/>
              <a:gd name="connsiteY587" fmla="*/ 9106670 h 10972799"/>
              <a:gd name="connsiteX588" fmla="*/ 8084551 w 9958875"/>
              <a:gd name="connsiteY588" fmla="*/ 9155964 h 10972799"/>
              <a:gd name="connsiteX589" fmla="*/ 8097692 w 9958875"/>
              <a:gd name="connsiteY589" fmla="*/ 9169106 h 10972799"/>
              <a:gd name="connsiteX590" fmla="*/ 7887374 w 9958875"/>
              <a:gd name="connsiteY590" fmla="*/ 9182249 h 10972799"/>
              <a:gd name="connsiteX591" fmla="*/ 7821506 w 9958875"/>
              <a:gd name="connsiteY591" fmla="*/ 9182249 h 10972799"/>
              <a:gd name="connsiteX592" fmla="*/ 7821831 w 9958875"/>
              <a:gd name="connsiteY592" fmla="*/ 9182740 h 10972799"/>
              <a:gd name="connsiteX593" fmla="*/ 7861262 w 9958875"/>
              <a:gd name="connsiteY593" fmla="*/ 9189314 h 10972799"/>
              <a:gd name="connsiteX594" fmla="*/ 7900704 w 9958875"/>
              <a:gd name="connsiteY594" fmla="*/ 9228742 h 10972799"/>
              <a:gd name="connsiteX595" fmla="*/ 7907281 w 9958875"/>
              <a:gd name="connsiteY595" fmla="*/ 9255039 h 10972799"/>
              <a:gd name="connsiteX596" fmla="*/ 7940144 w 9958875"/>
              <a:gd name="connsiteY596" fmla="*/ 9281324 h 10972799"/>
              <a:gd name="connsiteX597" fmla="*/ 7999291 w 9958875"/>
              <a:gd name="connsiteY597" fmla="*/ 9287902 h 10972799"/>
              <a:gd name="connsiteX598" fmla="*/ 8084725 w 9958875"/>
              <a:gd name="connsiteY598" fmla="*/ 9294466 h 10972799"/>
              <a:gd name="connsiteX599" fmla="*/ 8360769 w 9958875"/>
              <a:gd name="connsiteY599" fmla="*/ 9268182 h 10972799"/>
              <a:gd name="connsiteX600" fmla="*/ 8400195 w 9958875"/>
              <a:gd name="connsiteY600" fmla="*/ 9281324 h 10972799"/>
              <a:gd name="connsiteX601" fmla="*/ 8373910 w 9958875"/>
              <a:gd name="connsiteY601" fmla="*/ 9294466 h 10972799"/>
              <a:gd name="connsiteX602" fmla="*/ 8347625 w 9958875"/>
              <a:gd name="connsiteY602" fmla="*/ 9320766 h 10972799"/>
              <a:gd name="connsiteX603" fmla="*/ 8479075 w 9958875"/>
              <a:gd name="connsiteY603" fmla="*/ 9347050 h 10972799"/>
              <a:gd name="connsiteX604" fmla="*/ 8584229 w 9958875"/>
              <a:gd name="connsiteY604" fmla="*/ 9360193 h 10972799"/>
              <a:gd name="connsiteX605" fmla="*/ 8531646 w 9958875"/>
              <a:gd name="connsiteY605" fmla="*/ 9386490 h 10972799"/>
              <a:gd name="connsiteX606" fmla="*/ 8492217 w 9958875"/>
              <a:gd name="connsiteY606" fmla="*/ 9412775 h 10972799"/>
              <a:gd name="connsiteX607" fmla="*/ 8557944 w 9958875"/>
              <a:gd name="connsiteY607" fmla="*/ 9425918 h 10972799"/>
              <a:gd name="connsiteX608" fmla="*/ 8571086 w 9958875"/>
              <a:gd name="connsiteY608" fmla="*/ 9452202 h 10972799"/>
              <a:gd name="connsiteX609" fmla="*/ 8597371 w 9958875"/>
              <a:gd name="connsiteY609" fmla="*/ 9491644 h 10972799"/>
              <a:gd name="connsiteX610" fmla="*/ 8597371 w 9958875"/>
              <a:gd name="connsiteY610" fmla="*/ 9544226 h 10972799"/>
              <a:gd name="connsiteX611" fmla="*/ 8597371 w 9958875"/>
              <a:gd name="connsiteY611" fmla="*/ 9557369 h 10972799"/>
              <a:gd name="connsiteX612" fmla="*/ 8676240 w 9958875"/>
              <a:gd name="connsiteY612" fmla="*/ 9570511 h 10972799"/>
              <a:gd name="connsiteX613" fmla="*/ 8768262 w 9958875"/>
              <a:gd name="connsiteY613" fmla="*/ 9596796 h 10972799"/>
              <a:gd name="connsiteX614" fmla="*/ 8557944 w 9958875"/>
              <a:gd name="connsiteY614" fmla="*/ 9609938 h 10972799"/>
              <a:gd name="connsiteX615" fmla="*/ 8360769 w 9958875"/>
              <a:gd name="connsiteY615" fmla="*/ 9636238 h 10972799"/>
              <a:gd name="connsiteX616" fmla="*/ 8439635 w 9958875"/>
              <a:gd name="connsiteY616" fmla="*/ 9649380 h 10972799"/>
              <a:gd name="connsiteX617" fmla="*/ 8531646 w 9958875"/>
              <a:gd name="connsiteY617" fmla="*/ 9675665 h 10972799"/>
              <a:gd name="connsiteX618" fmla="*/ 8676240 w 9958875"/>
              <a:gd name="connsiteY618" fmla="*/ 9715105 h 10972799"/>
              <a:gd name="connsiteX619" fmla="*/ 8886558 w 9958875"/>
              <a:gd name="connsiteY619" fmla="*/ 9701962 h 10972799"/>
              <a:gd name="connsiteX620" fmla="*/ 8978568 w 9958875"/>
              <a:gd name="connsiteY620" fmla="*/ 9688820 h 10972799"/>
              <a:gd name="connsiteX621" fmla="*/ 8939141 w 9958875"/>
              <a:gd name="connsiteY621" fmla="*/ 9728247 h 10972799"/>
              <a:gd name="connsiteX622" fmla="*/ 8676240 w 9958875"/>
              <a:gd name="connsiteY622" fmla="*/ 9833401 h 10972799"/>
              <a:gd name="connsiteX623" fmla="*/ 8636811 w 9958875"/>
              <a:gd name="connsiteY623" fmla="*/ 9859698 h 10972799"/>
              <a:gd name="connsiteX624" fmla="*/ 8623656 w 9958875"/>
              <a:gd name="connsiteY624" fmla="*/ 9872841 h 10972799"/>
              <a:gd name="connsiteX625" fmla="*/ 8623656 w 9958875"/>
              <a:gd name="connsiteY625" fmla="*/ 9964852 h 10972799"/>
              <a:gd name="connsiteX626" fmla="*/ 8531646 w 9958875"/>
              <a:gd name="connsiteY626" fmla="*/ 9991150 h 10972799"/>
              <a:gd name="connsiteX627" fmla="*/ 8518504 w 9958875"/>
              <a:gd name="connsiteY627" fmla="*/ 10004292 h 10972799"/>
              <a:gd name="connsiteX628" fmla="*/ 8505360 w 9958875"/>
              <a:gd name="connsiteY628" fmla="*/ 10017434 h 10972799"/>
              <a:gd name="connsiteX629" fmla="*/ 8465920 w 9958875"/>
              <a:gd name="connsiteY629" fmla="*/ 10030577 h 10972799"/>
              <a:gd name="connsiteX630" fmla="*/ 8387066 w 9958875"/>
              <a:gd name="connsiteY630" fmla="*/ 10083159 h 10972799"/>
              <a:gd name="connsiteX631" fmla="*/ 8439635 w 9958875"/>
              <a:gd name="connsiteY631" fmla="*/ 10109446 h 10972799"/>
              <a:gd name="connsiteX632" fmla="*/ 8610526 w 9958875"/>
              <a:gd name="connsiteY632" fmla="*/ 10175170 h 10972799"/>
              <a:gd name="connsiteX633" fmla="*/ 8544801 w 9958875"/>
              <a:gd name="connsiteY633" fmla="*/ 10188313 h 10972799"/>
              <a:gd name="connsiteX634" fmla="*/ 8439635 w 9958875"/>
              <a:gd name="connsiteY634" fmla="*/ 10227753 h 10972799"/>
              <a:gd name="connsiteX635" fmla="*/ 8439635 w 9958875"/>
              <a:gd name="connsiteY635" fmla="*/ 10254038 h 10972799"/>
              <a:gd name="connsiteX636" fmla="*/ 8465920 w 9958875"/>
              <a:gd name="connsiteY636" fmla="*/ 10280324 h 10972799"/>
              <a:gd name="connsiteX637" fmla="*/ 8492217 w 9958875"/>
              <a:gd name="connsiteY637" fmla="*/ 10267182 h 10972799"/>
              <a:gd name="connsiteX638" fmla="*/ 8544801 w 9958875"/>
              <a:gd name="connsiteY638" fmla="*/ 10267182 h 10972799"/>
              <a:gd name="connsiteX639" fmla="*/ 8571086 w 9958875"/>
              <a:gd name="connsiteY639" fmla="*/ 10306622 h 10972799"/>
              <a:gd name="connsiteX640" fmla="*/ 8755107 w 9958875"/>
              <a:gd name="connsiteY640" fmla="*/ 10306622 h 10972799"/>
              <a:gd name="connsiteX641" fmla="*/ 8866851 w 9958875"/>
              <a:gd name="connsiteY641" fmla="*/ 10306622 h 10972799"/>
              <a:gd name="connsiteX642" fmla="*/ 8807689 w 9958875"/>
              <a:gd name="connsiteY642" fmla="*/ 10319764 h 10972799"/>
              <a:gd name="connsiteX643" fmla="*/ 8452777 w 9958875"/>
              <a:gd name="connsiteY643" fmla="*/ 10346049 h 10972799"/>
              <a:gd name="connsiteX644" fmla="*/ 8150449 w 9958875"/>
              <a:gd name="connsiteY644" fmla="*/ 10398631 h 10972799"/>
              <a:gd name="connsiteX645" fmla="*/ 8032155 w 9958875"/>
              <a:gd name="connsiteY645" fmla="*/ 10451215 h 10972799"/>
              <a:gd name="connsiteX646" fmla="*/ 7953274 w 9958875"/>
              <a:gd name="connsiteY646" fmla="*/ 10477500 h 10972799"/>
              <a:gd name="connsiteX647" fmla="*/ 7861262 w 9958875"/>
              <a:gd name="connsiteY647" fmla="*/ 10503785 h 10972799"/>
              <a:gd name="connsiteX648" fmla="*/ 7710104 w 9958875"/>
              <a:gd name="connsiteY648" fmla="*/ 10523505 h 10972799"/>
              <a:gd name="connsiteX649" fmla="*/ 7532648 w 9958875"/>
              <a:gd name="connsiteY649" fmla="*/ 10530082 h 10972799"/>
              <a:gd name="connsiteX650" fmla="*/ 7440638 w 9958875"/>
              <a:gd name="connsiteY650" fmla="*/ 10503785 h 10972799"/>
              <a:gd name="connsiteX651" fmla="*/ 7558947 w 9958875"/>
              <a:gd name="connsiteY651" fmla="*/ 10503785 h 10972799"/>
              <a:gd name="connsiteX652" fmla="*/ 7690384 w 9958875"/>
              <a:gd name="connsiteY652" fmla="*/ 10451215 h 10972799"/>
              <a:gd name="connsiteX653" fmla="*/ 7677241 w 9958875"/>
              <a:gd name="connsiteY653" fmla="*/ 10438060 h 10972799"/>
              <a:gd name="connsiteX654" fmla="*/ 7650957 w 9958875"/>
              <a:gd name="connsiteY654" fmla="*/ 10438060 h 10972799"/>
              <a:gd name="connsiteX655" fmla="*/ 7453781 w 9958875"/>
              <a:gd name="connsiteY655" fmla="*/ 10477500 h 10972799"/>
              <a:gd name="connsiteX656" fmla="*/ 7256605 w 9958875"/>
              <a:gd name="connsiteY656" fmla="*/ 10516927 h 10972799"/>
              <a:gd name="connsiteX657" fmla="*/ 7282890 w 9958875"/>
              <a:gd name="connsiteY657" fmla="*/ 10543225 h 10972799"/>
              <a:gd name="connsiteX658" fmla="*/ 7296043 w 9958875"/>
              <a:gd name="connsiteY658" fmla="*/ 10582654 h 10972799"/>
              <a:gd name="connsiteX659" fmla="*/ 7243463 w 9958875"/>
              <a:gd name="connsiteY659" fmla="*/ 10608951 h 10972799"/>
              <a:gd name="connsiteX660" fmla="*/ 7230318 w 9958875"/>
              <a:gd name="connsiteY660" fmla="*/ 10622094 h 10972799"/>
              <a:gd name="connsiteX661" fmla="*/ 7414341 w 9958875"/>
              <a:gd name="connsiteY661" fmla="*/ 10648378 h 10972799"/>
              <a:gd name="connsiteX662" fmla="*/ 7690384 w 9958875"/>
              <a:gd name="connsiteY662" fmla="*/ 10674676 h 10972799"/>
              <a:gd name="connsiteX663" fmla="*/ 7703526 w 9958875"/>
              <a:gd name="connsiteY663" fmla="*/ 10687818 h 10972799"/>
              <a:gd name="connsiteX664" fmla="*/ 7572077 w 9958875"/>
              <a:gd name="connsiteY664" fmla="*/ 10687818 h 10972799"/>
              <a:gd name="connsiteX665" fmla="*/ 7427496 w 9958875"/>
              <a:gd name="connsiteY665" fmla="*/ 10687818 h 10972799"/>
              <a:gd name="connsiteX666" fmla="*/ 7453781 w 9958875"/>
              <a:gd name="connsiteY666" fmla="*/ 10700961 h 10972799"/>
              <a:gd name="connsiteX667" fmla="*/ 7545790 w 9958875"/>
              <a:gd name="connsiteY667" fmla="*/ 10714103 h 10972799"/>
              <a:gd name="connsiteX668" fmla="*/ 7453781 w 9958875"/>
              <a:gd name="connsiteY668" fmla="*/ 10714103 h 10972799"/>
              <a:gd name="connsiteX669" fmla="*/ 7361769 w 9958875"/>
              <a:gd name="connsiteY669" fmla="*/ 10740390 h 10972799"/>
              <a:gd name="connsiteX670" fmla="*/ 7414341 w 9958875"/>
              <a:gd name="connsiteY670" fmla="*/ 10766687 h 10972799"/>
              <a:gd name="connsiteX671" fmla="*/ 7545790 w 9958875"/>
              <a:gd name="connsiteY671" fmla="*/ 10779830 h 10972799"/>
              <a:gd name="connsiteX672" fmla="*/ 7618094 w 9958875"/>
              <a:gd name="connsiteY672" fmla="*/ 10786407 h 10972799"/>
              <a:gd name="connsiteX673" fmla="*/ 7677241 w 9958875"/>
              <a:gd name="connsiteY673" fmla="*/ 10792972 h 10972799"/>
              <a:gd name="connsiteX674" fmla="*/ 7742968 w 9958875"/>
              <a:gd name="connsiteY674" fmla="*/ 10819257 h 10972799"/>
              <a:gd name="connsiteX675" fmla="*/ 7966429 w 9958875"/>
              <a:gd name="connsiteY675" fmla="*/ 10687818 h 10972799"/>
              <a:gd name="connsiteX676" fmla="*/ 7940144 w 9958875"/>
              <a:gd name="connsiteY676" fmla="*/ 10700961 h 10972799"/>
              <a:gd name="connsiteX677" fmla="*/ 7848120 w 9958875"/>
              <a:gd name="connsiteY677" fmla="*/ 10700961 h 10972799"/>
              <a:gd name="connsiteX678" fmla="*/ 7913846 w 9958875"/>
              <a:gd name="connsiteY678" fmla="*/ 10674676 h 10972799"/>
              <a:gd name="connsiteX679" fmla="*/ 7979571 w 9958875"/>
              <a:gd name="connsiteY679" fmla="*/ 10661521 h 10972799"/>
              <a:gd name="connsiteX680" fmla="*/ 7926987 w 9958875"/>
              <a:gd name="connsiteY680" fmla="*/ 10635236 h 10972799"/>
              <a:gd name="connsiteX681" fmla="*/ 7874419 w 9958875"/>
              <a:gd name="connsiteY681" fmla="*/ 10635236 h 10972799"/>
              <a:gd name="connsiteX682" fmla="*/ 7742968 w 9958875"/>
              <a:gd name="connsiteY682" fmla="*/ 10608951 h 10972799"/>
              <a:gd name="connsiteX683" fmla="*/ 7782406 w 9958875"/>
              <a:gd name="connsiteY683" fmla="*/ 10582654 h 10972799"/>
              <a:gd name="connsiteX684" fmla="*/ 7900704 w 9958875"/>
              <a:gd name="connsiteY684" fmla="*/ 10543225 h 10972799"/>
              <a:gd name="connsiteX685" fmla="*/ 7966429 w 9958875"/>
              <a:gd name="connsiteY685" fmla="*/ 10595796 h 10972799"/>
              <a:gd name="connsiteX686" fmla="*/ 8097879 w 9958875"/>
              <a:gd name="connsiteY686" fmla="*/ 10608951 h 10972799"/>
              <a:gd name="connsiteX687" fmla="*/ 8071582 w 9958875"/>
              <a:gd name="connsiteY687" fmla="*/ 10648378 h 10972799"/>
              <a:gd name="connsiteX688" fmla="*/ 8058440 w 9958875"/>
              <a:gd name="connsiteY688" fmla="*/ 10674676 h 10972799"/>
              <a:gd name="connsiteX689" fmla="*/ 8051862 w 9958875"/>
              <a:gd name="connsiteY689" fmla="*/ 10720681 h 10972799"/>
              <a:gd name="connsiteX690" fmla="*/ 7992713 w 9958875"/>
              <a:gd name="connsiteY690" fmla="*/ 10819257 h 10972799"/>
              <a:gd name="connsiteX691" fmla="*/ 7926987 w 9958875"/>
              <a:gd name="connsiteY691" fmla="*/ 10884982 h 10972799"/>
              <a:gd name="connsiteX692" fmla="*/ 7733104 w 9958875"/>
              <a:gd name="connsiteY692" fmla="*/ 10960565 h 10972799"/>
              <a:gd name="connsiteX693" fmla="*/ 7664048 w 9958875"/>
              <a:gd name="connsiteY693" fmla="*/ 10972799 h 10972799"/>
              <a:gd name="connsiteX694" fmla="*/ 0 w 9958875"/>
              <a:gd name="connsiteY694" fmla="*/ 10972799 h 10972799"/>
              <a:gd name="connsiteX695" fmla="*/ 0 w 9958875"/>
              <a:gd name="connsiteY695" fmla="*/ 5830340 h 10972799"/>
              <a:gd name="connsiteX696" fmla="*/ 13651 w 9958875"/>
              <a:gd name="connsiteY696" fmla="*/ 5830340 h 10972799"/>
              <a:gd name="connsiteX697" fmla="*/ 41243 w 9958875"/>
              <a:gd name="connsiteY697" fmla="*/ 5830321 h 10972799"/>
              <a:gd name="connsiteX698" fmla="*/ 0 w 9958875"/>
              <a:gd name="connsiteY698" fmla="*/ 5817736 h 10972799"/>
              <a:gd name="connsiteX699" fmla="*/ 0 w 9958875"/>
              <a:gd name="connsiteY699" fmla="*/ 5415362 h 10972799"/>
              <a:gd name="connsiteX700" fmla="*/ 3152 w 9958875"/>
              <a:gd name="connsiteY700" fmla="*/ 5405920 h 10972799"/>
              <a:gd name="connsiteX701" fmla="*/ 0 w 9958875"/>
              <a:gd name="connsiteY701" fmla="*/ 5405291 h 10972799"/>
              <a:gd name="connsiteX702" fmla="*/ 0 w 9958875"/>
              <a:gd name="connsiteY702" fmla="*/ 80556 h 10972799"/>
              <a:gd name="connsiteX703" fmla="*/ 21432 w 9958875"/>
              <a:gd name="connsiteY703" fmla="*/ 78515 h 10972799"/>
              <a:gd name="connsiteX704" fmla="*/ 0 w 9958875"/>
              <a:gd name="connsiteY704" fmla="*/ 78515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</a:cxnLst>
            <a:rect l="l" t="t" r="r" b="b"/>
            <a:pathLst>
              <a:path w="9958875" h="10972799">
                <a:moveTo>
                  <a:pt x="7782406" y="10766687"/>
                </a:moveTo>
                <a:cubicBezTo>
                  <a:pt x="7799921" y="10766687"/>
                  <a:pt x="7808693" y="10775444"/>
                  <a:pt x="7808693" y="10792972"/>
                </a:cubicBezTo>
                <a:lnTo>
                  <a:pt x="7795538" y="10806114"/>
                </a:lnTo>
                <a:lnTo>
                  <a:pt x="7756110" y="10779830"/>
                </a:lnTo>
                <a:close/>
                <a:moveTo>
                  <a:pt x="7756110" y="10727246"/>
                </a:moveTo>
                <a:lnTo>
                  <a:pt x="7769253" y="10727246"/>
                </a:lnTo>
                <a:lnTo>
                  <a:pt x="7782406" y="10727246"/>
                </a:lnTo>
                <a:cubicBezTo>
                  <a:pt x="7782406" y="10736017"/>
                  <a:pt x="7778022" y="10740390"/>
                  <a:pt x="7769253" y="10740390"/>
                </a:cubicBezTo>
                <a:cubicBezTo>
                  <a:pt x="7760494" y="10740390"/>
                  <a:pt x="7756110" y="10736017"/>
                  <a:pt x="7756110" y="10727246"/>
                </a:cubicBezTo>
                <a:close/>
                <a:moveTo>
                  <a:pt x="8413350" y="10700961"/>
                </a:moveTo>
                <a:lnTo>
                  <a:pt x="8702537" y="10740390"/>
                </a:lnTo>
                <a:lnTo>
                  <a:pt x="8676240" y="10740390"/>
                </a:lnTo>
                <a:cubicBezTo>
                  <a:pt x="8544801" y="10757916"/>
                  <a:pt x="8439635" y="10753545"/>
                  <a:pt x="8360769" y="10727246"/>
                </a:cubicBezTo>
                <a:cubicBezTo>
                  <a:pt x="8352010" y="10718489"/>
                  <a:pt x="8369526" y="10709719"/>
                  <a:pt x="8413350" y="10700961"/>
                </a:cubicBezTo>
                <a:close/>
                <a:moveTo>
                  <a:pt x="4233309" y="10385489"/>
                </a:moveTo>
                <a:cubicBezTo>
                  <a:pt x="4215781" y="10385489"/>
                  <a:pt x="4202640" y="10389874"/>
                  <a:pt x="4193868" y="10398631"/>
                </a:cubicBezTo>
                <a:cubicBezTo>
                  <a:pt x="4193868" y="10416159"/>
                  <a:pt x="4215781" y="10429302"/>
                  <a:pt x="4259594" y="10438060"/>
                </a:cubicBezTo>
                <a:cubicBezTo>
                  <a:pt x="4277134" y="10438060"/>
                  <a:pt x="4290264" y="10433687"/>
                  <a:pt x="4299035" y="10424918"/>
                </a:cubicBezTo>
                <a:cubicBezTo>
                  <a:pt x="4299035" y="10407390"/>
                  <a:pt x="4277134" y="10394247"/>
                  <a:pt x="4233309" y="10385489"/>
                </a:cubicBezTo>
                <a:close/>
                <a:moveTo>
                  <a:pt x="7984312" y="9105626"/>
                </a:moveTo>
                <a:lnTo>
                  <a:pt x="7936846" y="9117017"/>
                </a:lnTo>
                <a:cubicBezTo>
                  <a:pt x="7910557" y="9125778"/>
                  <a:pt x="7885362" y="9136732"/>
                  <a:pt x="7861262" y="9149874"/>
                </a:cubicBezTo>
                <a:lnTo>
                  <a:pt x="7849147" y="9155938"/>
                </a:lnTo>
                <a:lnTo>
                  <a:pt x="7922705" y="9154321"/>
                </a:lnTo>
                <a:cubicBezTo>
                  <a:pt x="7986786" y="9151031"/>
                  <a:pt x="8018823" y="9142812"/>
                  <a:pt x="8018823" y="9129666"/>
                </a:cubicBezTo>
                <a:cubicBezTo>
                  <a:pt x="8018823" y="9123095"/>
                  <a:pt x="8013619" y="9117071"/>
                  <a:pt x="8003215" y="9111594"/>
                </a:cubicBezTo>
                <a:close/>
                <a:moveTo>
                  <a:pt x="3615320" y="6421855"/>
                </a:moveTo>
                <a:cubicBezTo>
                  <a:pt x="3571507" y="6430614"/>
                  <a:pt x="3549594" y="6443756"/>
                  <a:pt x="3549594" y="6461284"/>
                </a:cubicBezTo>
                <a:cubicBezTo>
                  <a:pt x="3558365" y="6470041"/>
                  <a:pt x="3571507" y="6474427"/>
                  <a:pt x="3589034" y="6474427"/>
                </a:cubicBezTo>
                <a:cubicBezTo>
                  <a:pt x="3632861" y="6465668"/>
                  <a:pt x="3654760" y="6452526"/>
                  <a:pt x="3654760" y="6434998"/>
                </a:cubicBezTo>
                <a:cubicBezTo>
                  <a:pt x="3645989" y="6426228"/>
                  <a:pt x="3632861" y="6421855"/>
                  <a:pt x="3615320" y="6421855"/>
                </a:cubicBezTo>
                <a:close/>
                <a:moveTo>
                  <a:pt x="7124979" y="6119526"/>
                </a:moveTo>
                <a:cubicBezTo>
                  <a:pt x="7133748" y="6119526"/>
                  <a:pt x="7138134" y="6123899"/>
                  <a:pt x="7138134" y="6132670"/>
                </a:cubicBezTo>
                <a:lnTo>
                  <a:pt x="7124979" y="6132670"/>
                </a:lnTo>
                <a:lnTo>
                  <a:pt x="7111837" y="6132670"/>
                </a:lnTo>
                <a:cubicBezTo>
                  <a:pt x="7111837" y="6123899"/>
                  <a:pt x="7116220" y="6119526"/>
                  <a:pt x="7124979" y="6119526"/>
                </a:cubicBezTo>
                <a:close/>
                <a:moveTo>
                  <a:pt x="7854519" y="6109663"/>
                </a:moveTo>
                <a:cubicBezTo>
                  <a:pt x="7907097" y="6107475"/>
                  <a:pt x="7966246" y="6110763"/>
                  <a:pt x="8031967" y="6119526"/>
                </a:cubicBezTo>
                <a:lnTo>
                  <a:pt x="8058266" y="6119526"/>
                </a:lnTo>
                <a:lnTo>
                  <a:pt x="7769079" y="6158955"/>
                </a:lnTo>
                <a:cubicBezTo>
                  <a:pt x="7725252" y="6150196"/>
                  <a:pt x="7707737" y="6141427"/>
                  <a:pt x="7716496" y="6132670"/>
                </a:cubicBezTo>
                <a:cubicBezTo>
                  <a:pt x="7755928" y="6119521"/>
                  <a:pt x="7801938" y="6111852"/>
                  <a:pt x="7854519" y="6109663"/>
                </a:cubicBezTo>
                <a:close/>
                <a:moveTo>
                  <a:pt x="7151264" y="6053801"/>
                </a:moveTo>
                <a:lnTo>
                  <a:pt x="7164417" y="6066943"/>
                </a:lnTo>
                <a:cubicBezTo>
                  <a:pt x="7164417" y="6084471"/>
                  <a:pt x="7155649" y="6093228"/>
                  <a:pt x="7138134" y="6093228"/>
                </a:cubicBezTo>
                <a:lnTo>
                  <a:pt x="7111837" y="6080086"/>
                </a:lnTo>
                <a:close/>
                <a:moveTo>
                  <a:pt x="8517669" y="5626099"/>
                </a:moveTo>
                <a:cubicBezTo>
                  <a:pt x="8526438" y="5626099"/>
                  <a:pt x="8535195" y="5626099"/>
                  <a:pt x="8543966" y="5626099"/>
                </a:cubicBezTo>
                <a:cubicBezTo>
                  <a:pt x="8552723" y="5626099"/>
                  <a:pt x="8552723" y="5630470"/>
                  <a:pt x="8543966" y="5639241"/>
                </a:cubicBezTo>
                <a:cubicBezTo>
                  <a:pt x="8535195" y="5639241"/>
                  <a:pt x="8526438" y="5634857"/>
                  <a:pt x="8517669" y="5626099"/>
                </a:cubicBezTo>
                <a:close/>
                <a:moveTo>
                  <a:pt x="8215341" y="5560374"/>
                </a:moveTo>
                <a:lnTo>
                  <a:pt x="8307349" y="5599801"/>
                </a:lnTo>
                <a:lnTo>
                  <a:pt x="8294219" y="5612943"/>
                </a:lnTo>
                <a:cubicBezTo>
                  <a:pt x="8267922" y="5621715"/>
                  <a:pt x="8241639" y="5604185"/>
                  <a:pt x="8215341" y="5560374"/>
                </a:cubicBezTo>
                <a:close/>
                <a:moveTo>
                  <a:pt x="8517669" y="5520932"/>
                </a:moveTo>
                <a:cubicBezTo>
                  <a:pt x="8561480" y="5520932"/>
                  <a:pt x="8640361" y="5536268"/>
                  <a:pt x="8754272" y="5566939"/>
                </a:cubicBezTo>
                <a:cubicBezTo>
                  <a:pt x="8868208" y="5597609"/>
                  <a:pt x="8925163" y="5626099"/>
                  <a:pt x="8925163" y="5652383"/>
                </a:cubicBezTo>
                <a:cubicBezTo>
                  <a:pt x="8925163" y="5661142"/>
                  <a:pt x="8942691" y="5674297"/>
                  <a:pt x="8977733" y="5691825"/>
                </a:cubicBezTo>
                <a:lnTo>
                  <a:pt x="9004032" y="5704966"/>
                </a:lnTo>
                <a:lnTo>
                  <a:pt x="8938305" y="5704966"/>
                </a:lnTo>
                <a:cubicBezTo>
                  <a:pt x="8894493" y="5696196"/>
                  <a:pt x="8868208" y="5691825"/>
                  <a:pt x="8859438" y="5691825"/>
                </a:cubicBezTo>
                <a:lnTo>
                  <a:pt x="9030317" y="5744395"/>
                </a:lnTo>
                <a:cubicBezTo>
                  <a:pt x="9126725" y="5770692"/>
                  <a:pt x="9183680" y="5792593"/>
                  <a:pt x="9201195" y="5810119"/>
                </a:cubicBezTo>
                <a:cubicBezTo>
                  <a:pt x="9201195" y="5827647"/>
                  <a:pt x="9113569" y="5818891"/>
                  <a:pt x="8938305" y="5783835"/>
                </a:cubicBezTo>
                <a:cubicBezTo>
                  <a:pt x="8894493" y="5775066"/>
                  <a:pt x="8868208" y="5770692"/>
                  <a:pt x="8859438" y="5770692"/>
                </a:cubicBezTo>
                <a:lnTo>
                  <a:pt x="8688560" y="5691825"/>
                </a:lnTo>
                <a:cubicBezTo>
                  <a:pt x="8627219" y="5674297"/>
                  <a:pt x="8592163" y="5661142"/>
                  <a:pt x="8583393" y="5652383"/>
                </a:cubicBezTo>
                <a:cubicBezTo>
                  <a:pt x="8583393" y="5634857"/>
                  <a:pt x="8622833" y="5639241"/>
                  <a:pt x="8701702" y="5665526"/>
                </a:cubicBezTo>
                <a:cubicBezTo>
                  <a:pt x="8754272" y="5674297"/>
                  <a:pt x="8784955" y="5683054"/>
                  <a:pt x="8793712" y="5691825"/>
                </a:cubicBezTo>
                <a:cubicBezTo>
                  <a:pt x="8828768" y="5691825"/>
                  <a:pt x="8828768" y="5674297"/>
                  <a:pt x="8793712" y="5639241"/>
                </a:cubicBezTo>
                <a:cubicBezTo>
                  <a:pt x="8776185" y="5612943"/>
                  <a:pt x="8719230" y="5595429"/>
                  <a:pt x="8622833" y="5586659"/>
                </a:cubicBezTo>
                <a:cubicBezTo>
                  <a:pt x="8535195" y="5586659"/>
                  <a:pt x="8482625" y="5573516"/>
                  <a:pt x="8465097" y="5547231"/>
                </a:cubicBezTo>
                <a:lnTo>
                  <a:pt x="8451955" y="5534076"/>
                </a:lnTo>
                <a:close/>
                <a:moveTo>
                  <a:pt x="9017174" y="5389483"/>
                </a:moveTo>
                <a:cubicBezTo>
                  <a:pt x="9043459" y="5389483"/>
                  <a:pt x="9056614" y="5393867"/>
                  <a:pt x="9056614" y="5402638"/>
                </a:cubicBezTo>
                <a:lnTo>
                  <a:pt x="8964590" y="5402638"/>
                </a:lnTo>
                <a:cubicBezTo>
                  <a:pt x="8964590" y="5393867"/>
                  <a:pt x="8982118" y="5389483"/>
                  <a:pt x="9017174" y="5389483"/>
                </a:cubicBezTo>
                <a:close/>
                <a:moveTo>
                  <a:pt x="2996871" y="5179175"/>
                </a:moveTo>
                <a:cubicBezTo>
                  <a:pt x="2953045" y="5187934"/>
                  <a:pt x="2931146" y="5201076"/>
                  <a:pt x="2931146" y="5218603"/>
                </a:cubicBezTo>
                <a:cubicBezTo>
                  <a:pt x="2939916" y="5227374"/>
                  <a:pt x="2953045" y="5231747"/>
                  <a:pt x="2970586" y="5231747"/>
                </a:cubicBezTo>
                <a:cubicBezTo>
                  <a:pt x="3014399" y="5222988"/>
                  <a:pt x="3036310" y="5209846"/>
                  <a:pt x="3036310" y="5192318"/>
                </a:cubicBezTo>
                <a:cubicBezTo>
                  <a:pt x="3027541" y="5183561"/>
                  <a:pt x="3014399" y="5179175"/>
                  <a:pt x="2996871" y="5179175"/>
                </a:cubicBezTo>
                <a:close/>
                <a:moveTo>
                  <a:pt x="8727987" y="5034582"/>
                </a:moveTo>
                <a:lnTo>
                  <a:pt x="8819997" y="5060867"/>
                </a:lnTo>
                <a:cubicBezTo>
                  <a:pt x="8819997" y="5060867"/>
                  <a:pt x="8811240" y="5056483"/>
                  <a:pt x="8793712" y="5047724"/>
                </a:cubicBezTo>
                <a:cubicBezTo>
                  <a:pt x="8784955" y="5038967"/>
                  <a:pt x="8763041" y="5034582"/>
                  <a:pt x="8727987" y="5034582"/>
                </a:cubicBezTo>
                <a:close/>
                <a:moveTo>
                  <a:pt x="8829865" y="4794688"/>
                </a:moveTo>
                <a:cubicBezTo>
                  <a:pt x="8818910" y="4796879"/>
                  <a:pt x="8811240" y="4802356"/>
                  <a:pt x="8806854" y="4811121"/>
                </a:cubicBezTo>
                <a:cubicBezTo>
                  <a:pt x="8806854" y="4837406"/>
                  <a:pt x="8828768" y="4850548"/>
                  <a:pt x="8872581" y="4850548"/>
                </a:cubicBezTo>
                <a:cubicBezTo>
                  <a:pt x="8898878" y="4850548"/>
                  <a:pt x="8914200" y="4852742"/>
                  <a:pt x="8918585" y="4857126"/>
                </a:cubicBezTo>
                <a:cubicBezTo>
                  <a:pt x="8922971" y="4861511"/>
                  <a:pt x="8920777" y="4868076"/>
                  <a:pt x="8912021" y="4876846"/>
                </a:cubicBezTo>
                <a:cubicBezTo>
                  <a:pt x="8912021" y="4885603"/>
                  <a:pt x="8918585" y="4896566"/>
                  <a:pt x="8931741" y="4909710"/>
                </a:cubicBezTo>
                <a:cubicBezTo>
                  <a:pt x="8944883" y="4922851"/>
                  <a:pt x="8962411" y="4927236"/>
                  <a:pt x="8984312" y="4922851"/>
                </a:cubicBezTo>
                <a:cubicBezTo>
                  <a:pt x="9006224" y="4918467"/>
                  <a:pt x="9021558" y="4911902"/>
                  <a:pt x="9030317" y="4903132"/>
                </a:cubicBezTo>
                <a:cubicBezTo>
                  <a:pt x="9039086" y="4885603"/>
                  <a:pt x="9023752" y="4865883"/>
                  <a:pt x="8984312" y="4843983"/>
                </a:cubicBezTo>
                <a:cubicBezTo>
                  <a:pt x="8944883" y="4822070"/>
                  <a:pt x="8907635" y="4806735"/>
                  <a:pt x="8872581" y="4797979"/>
                </a:cubicBezTo>
                <a:cubicBezTo>
                  <a:pt x="8855059" y="4793593"/>
                  <a:pt x="8840821" y="4792497"/>
                  <a:pt x="8829865" y="4794688"/>
                </a:cubicBezTo>
                <a:close/>
                <a:moveTo>
                  <a:pt x="7750946" y="2681672"/>
                </a:moveTo>
                <a:lnTo>
                  <a:pt x="7701259" y="2691033"/>
                </a:lnTo>
                <a:lnTo>
                  <a:pt x="7695573" y="2692259"/>
                </a:lnTo>
                <a:lnTo>
                  <a:pt x="7860426" y="2707956"/>
                </a:lnTo>
                <a:lnTo>
                  <a:pt x="7865810" y="2708470"/>
                </a:lnTo>
                <a:lnTo>
                  <a:pt x="7816286" y="2694315"/>
                </a:lnTo>
                <a:lnTo>
                  <a:pt x="7934595" y="2694315"/>
                </a:lnTo>
                <a:lnTo>
                  <a:pt x="7967631" y="2688308"/>
                </a:lnTo>
                <a:lnTo>
                  <a:pt x="7921946" y="2686292"/>
                </a:lnTo>
                <a:cubicBezTo>
                  <a:pt x="7846980" y="2683212"/>
                  <a:pt x="7791424" y="2681672"/>
                  <a:pt x="7755274" y="2681672"/>
                </a:cubicBezTo>
                <a:close/>
                <a:moveTo>
                  <a:pt x="8631262" y="867195"/>
                </a:moveTo>
                <a:cubicBezTo>
                  <a:pt x="8604965" y="875966"/>
                  <a:pt x="8591822" y="884723"/>
                  <a:pt x="8591822" y="893481"/>
                </a:cubicBezTo>
                <a:lnTo>
                  <a:pt x="8683832" y="880337"/>
                </a:lnTo>
                <a:close/>
                <a:moveTo>
                  <a:pt x="0" y="0"/>
                </a:moveTo>
                <a:lnTo>
                  <a:pt x="9054526" y="0"/>
                </a:lnTo>
                <a:lnTo>
                  <a:pt x="9042027" y="16074"/>
                </a:lnTo>
                <a:cubicBezTo>
                  <a:pt x="9026692" y="22647"/>
                  <a:pt x="9003690" y="25932"/>
                  <a:pt x="8973019" y="25932"/>
                </a:cubicBezTo>
                <a:lnTo>
                  <a:pt x="8881008" y="39075"/>
                </a:lnTo>
                <a:cubicBezTo>
                  <a:pt x="8898536" y="56603"/>
                  <a:pt x="9034360" y="65359"/>
                  <a:pt x="9288491" y="65359"/>
                </a:cubicBezTo>
                <a:cubicBezTo>
                  <a:pt x="9568920" y="65359"/>
                  <a:pt x="9709129" y="69745"/>
                  <a:pt x="9709129" y="78515"/>
                </a:cubicBezTo>
                <a:cubicBezTo>
                  <a:pt x="9709129" y="87273"/>
                  <a:pt x="9568920" y="91657"/>
                  <a:pt x="9288491" y="91657"/>
                </a:cubicBezTo>
                <a:lnTo>
                  <a:pt x="8881008" y="104801"/>
                </a:lnTo>
                <a:lnTo>
                  <a:pt x="9143910" y="170526"/>
                </a:lnTo>
                <a:cubicBezTo>
                  <a:pt x="9143910" y="231867"/>
                  <a:pt x="9257821" y="266921"/>
                  <a:pt x="9485667" y="275679"/>
                </a:cubicBezTo>
                <a:lnTo>
                  <a:pt x="9774854" y="301977"/>
                </a:lnTo>
                <a:lnTo>
                  <a:pt x="9577678" y="315119"/>
                </a:lnTo>
                <a:lnTo>
                  <a:pt x="9393657" y="341404"/>
                </a:lnTo>
                <a:lnTo>
                  <a:pt x="9551393" y="367689"/>
                </a:lnTo>
                <a:cubicBezTo>
                  <a:pt x="9577678" y="367689"/>
                  <a:pt x="9623696" y="369883"/>
                  <a:pt x="9689422" y="374267"/>
                </a:cubicBezTo>
                <a:cubicBezTo>
                  <a:pt x="9755134" y="378652"/>
                  <a:pt x="9801139" y="385217"/>
                  <a:pt x="9827424" y="393987"/>
                </a:cubicBezTo>
                <a:cubicBezTo>
                  <a:pt x="9906305" y="402745"/>
                  <a:pt x="9950118" y="429043"/>
                  <a:pt x="9958875" y="472855"/>
                </a:cubicBezTo>
                <a:lnTo>
                  <a:pt x="9958875" y="551723"/>
                </a:lnTo>
                <a:lnTo>
                  <a:pt x="9814281" y="564867"/>
                </a:lnTo>
                <a:cubicBezTo>
                  <a:pt x="9761712" y="573636"/>
                  <a:pt x="9669688" y="578009"/>
                  <a:pt x="9538251" y="578009"/>
                </a:cubicBezTo>
                <a:cubicBezTo>
                  <a:pt x="9459382" y="578009"/>
                  <a:pt x="9419942" y="586779"/>
                  <a:pt x="9419942" y="604307"/>
                </a:cubicBezTo>
                <a:cubicBezTo>
                  <a:pt x="9419942" y="613063"/>
                  <a:pt x="9433085" y="617449"/>
                  <a:pt x="9459382" y="617449"/>
                </a:cubicBezTo>
                <a:cubicBezTo>
                  <a:pt x="9476897" y="617449"/>
                  <a:pt x="9577678" y="648119"/>
                  <a:pt x="9761712" y="709459"/>
                </a:cubicBezTo>
                <a:cubicBezTo>
                  <a:pt x="9787997" y="718217"/>
                  <a:pt x="9803333" y="726987"/>
                  <a:pt x="9807717" y="735743"/>
                </a:cubicBezTo>
                <a:cubicBezTo>
                  <a:pt x="9812102" y="744515"/>
                  <a:pt x="9814281" y="755465"/>
                  <a:pt x="9814281" y="768607"/>
                </a:cubicBezTo>
                <a:cubicBezTo>
                  <a:pt x="9814281" y="781750"/>
                  <a:pt x="9818680" y="801470"/>
                  <a:pt x="9827424" y="827767"/>
                </a:cubicBezTo>
                <a:cubicBezTo>
                  <a:pt x="9836195" y="862811"/>
                  <a:pt x="9831809" y="884723"/>
                  <a:pt x="9814281" y="893481"/>
                </a:cubicBezTo>
                <a:lnTo>
                  <a:pt x="9327931" y="893481"/>
                </a:lnTo>
                <a:cubicBezTo>
                  <a:pt x="8959877" y="893481"/>
                  <a:pt x="8775843" y="906636"/>
                  <a:pt x="8775843" y="932921"/>
                </a:cubicBezTo>
                <a:cubicBezTo>
                  <a:pt x="8775843" y="950449"/>
                  <a:pt x="8788998" y="959206"/>
                  <a:pt x="8815283" y="959206"/>
                </a:cubicBezTo>
                <a:cubicBezTo>
                  <a:pt x="8867865" y="959206"/>
                  <a:pt x="8876624" y="967975"/>
                  <a:pt x="8841568" y="985504"/>
                </a:cubicBezTo>
                <a:lnTo>
                  <a:pt x="8788998" y="998646"/>
                </a:lnTo>
                <a:cubicBezTo>
                  <a:pt x="8780229" y="1007404"/>
                  <a:pt x="8771457" y="1016174"/>
                  <a:pt x="8762713" y="1024931"/>
                </a:cubicBezTo>
                <a:cubicBezTo>
                  <a:pt x="8876624" y="1068743"/>
                  <a:pt x="8999304" y="1090657"/>
                  <a:pt x="9130755" y="1090657"/>
                </a:cubicBezTo>
                <a:cubicBezTo>
                  <a:pt x="9192096" y="1090657"/>
                  <a:pt x="9240305" y="1081899"/>
                  <a:pt x="9275349" y="1064372"/>
                </a:cubicBezTo>
                <a:cubicBezTo>
                  <a:pt x="9310390" y="1046844"/>
                  <a:pt x="9349832" y="1038075"/>
                  <a:pt x="9393657" y="1038075"/>
                </a:cubicBezTo>
                <a:cubicBezTo>
                  <a:pt x="9446227" y="1046844"/>
                  <a:pt x="9468141" y="1068743"/>
                  <a:pt x="9459382" y="1103800"/>
                </a:cubicBezTo>
                <a:cubicBezTo>
                  <a:pt x="9450613" y="1147612"/>
                  <a:pt x="9419942" y="1173910"/>
                  <a:pt x="9367373" y="1182667"/>
                </a:cubicBezTo>
                <a:cubicBezTo>
                  <a:pt x="9306032" y="1200195"/>
                  <a:pt x="9275349" y="1217723"/>
                  <a:pt x="9275349" y="1235251"/>
                </a:cubicBezTo>
                <a:lnTo>
                  <a:pt x="9314789" y="1248393"/>
                </a:lnTo>
                <a:lnTo>
                  <a:pt x="9327931" y="1261536"/>
                </a:lnTo>
                <a:cubicBezTo>
                  <a:pt x="9301646" y="1261536"/>
                  <a:pt x="9288491" y="1274691"/>
                  <a:pt x="9288491" y="1300975"/>
                </a:cubicBezTo>
                <a:cubicBezTo>
                  <a:pt x="9288491" y="1327260"/>
                  <a:pt x="9279734" y="1331646"/>
                  <a:pt x="9262206" y="1314118"/>
                </a:cubicBezTo>
                <a:cubicBezTo>
                  <a:pt x="9218381" y="1287833"/>
                  <a:pt x="9143910" y="1274691"/>
                  <a:pt x="9038744" y="1274691"/>
                </a:cubicBezTo>
                <a:cubicBezTo>
                  <a:pt x="8994918" y="1274691"/>
                  <a:pt x="8924833" y="1276870"/>
                  <a:pt x="8828425" y="1281255"/>
                </a:cubicBezTo>
                <a:cubicBezTo>
                  <a:pt x="8732030" y="1285641"/>
                  <a:pt x="8670689" y="1287833"/>
                  <a:pt x="8644405" y="1287833"/>
                </a:cubicBezTo>
                <a:lnTo>
                  <a:pt x="8578680" y="1287833"/>
                </a:lnTo>
                <a:cubicBezTo>
                  <a:pt x="8447229" y="1270305"/>
                  <a:pt x="8333305" y="1287833"/>
                  <a:pt x="8236910" y="1340403"/>
                </a:cubicBezTo>
                <a:lnTo>
                  <a:pt x="8210625" y="1353559"/>
                </a:lnTo>
                <a:cubicBezTo>
                  <a:pt x="8193097" y="1353559"/>
                  <a:pt x="8184340" y="1353559"/>
                  <a:pt x="8184340" y="1353559"/>
                </a:cubicBezTo>
                <a:cubicBezTo>
                  <a:pt x="8184340" y="1371073"/>
                  <a:pt x="8201856" y="1379844"/>
                  <a:pt x="8236910" y="1379844"/>
                </a:cubicBezTo>
                <a:cubicBezTo>
                  <a:pt x="8263209" y="1379844"/>
                  <a:pt x="8276350" y="1392987"/>
                  <a:pt x="8276350" y="1419272"/>
                </a:cubicBezTo>
                <a:cubicBezTo>
                  <a:pt x="8276350" y="1428041"/>
                  <a:pt x="8278542" y="1436799"/>
                  <a:pt x="8282929" y="1445569"/>
                </a:cubicBezTo>
                <a:cubicBezTo>
                  <a:pt x="8287313" y="1454328"/>
                  <a:pt x="8298249" y="1463097"/>
                  <a:pt x="8315791" y="1471854"/>
                </a:cubicBezTo>
                <a:cubicBezTo>
                  <a:pt x="8324534" y="1471854"/>
                  <a:pt x="8344268" y="1474047"/>
                  <a:pt x="8374937" y="1478432"/>
                </a:cubicBezTo>
                <a:cubicBezTo>
                  <a:pt x="8405608" y="1482804"/>
                  <a:pt x="8434086" y="1484996"/>
                  <a:pt x="8460371" y="1484996"/>
                </a:cubicBezTo>
                <a:cubicBezTo>
                  <a:pt x="8556766" y="1484996"/>
                  <a:pt x="8648777" y="1476240"/>
                  <a:pt x="8736416" y="1458711"/>
                </a:cubicBezTo>
                <a:cubicBezTo>
                  <a:pt x="8762713" y="1458711"/>
                  <a:pt x="8775843" y="1463097"/>
                  <a:pt x="8775843" y="1471854"/>
                </a:cubicBezTo>
                <a:cubicBezTo>
                  <a:pt x="8775843" y="1480625"/>
                  <a:pt x="8767097" y="1484996"/>
                  <a:pt x="8749558" y="1484996"/>
                </a:cubicBezTo>
                <a:cubicBezTo>
                  <a:pt x="8714502" y="1484996"/>
                  <a:pt x="8705733" y="1493768"/>
                  <a:pt x="8723273" y="1511295"/>
                </a:cubicBezTo>
                <a:cubicBezTo>
                  <a:pt x="8740800" y="1528822"/>
                  <a:pt x="8784613" y="1537580"/>
                  <a:pt x="8854723" y="1537580"/>
                </a:cubicBezTo>
                <a:cubicBezTo>
                  <a:pt x="8924833" y="1537580"/>
                  <a:pt x="8959877" y="1541964"/>
                  <a:pt x="8959877" y="1550723"/>
                </a:cubicBezTo>
                <a:cubicBezTo>
                  <a:pt x="8959877" y="1568249"/>
                  <a:pt x="8942349" y="1577020"/>
                  <a:pt x="8907294" y="1577020"/>
                </a:cubicBezTo>
                <a:cubicBezTo>
                  <a:pt x="8881008" y="1577020"/>
                  <a:pt x="8867865" y="1585777"/>
                  <a:pt x="8867865" y="1603305"/>
                </a:cubicBezTo>
                <a:cubicBezTo>
                  <a:pt x="8867865" y="1612064"/>
                  <a:pt x="8889779" y="1616447"/>
                  <a:pt x="8933592" y="1616447"/>
                </a:cubicBezTo>
                <a:cubicBezTo>
                  <a:pt x="8959877" y="1616447"/>
                  <a:pt x="8964262" y="1625206"/>
                  <a:pt x="8946734" y="1642732"/>
                </a:cubicBezTo>
                <a:cubicBezTo>
                  <a:pt x="8937963" y="1660260"/>
                  <a:pt x="8946734" y="1673403"/>
                  <a:pt x="8973019" y="1682174"/>
                </a:cubicBezTo>
                <a:cubicBezTo>
                  <a:pt x="9060645" y="1699700"/>
                  <a:pt x="9060645" y="1717228"/>
                  <a:pt x="8973019" y="1734756"/>
                </a:cubicBezTo>
                <a:cubicBezTo>
                  <a:pt x="8955491" y="1734756"/>
                  <a:pt x="8955491" y="1739129"/>
                  <a:pt x="8973019" y="1747899"/>
                </a:cubicBezTo>
                <a:cubicBezTo>
                  <a:pt x="8990560" y="1756655"/>
                  <a:pt x="9016845" y="1761041"/>
                  <a:pt x="9051888" y="1761041"/>
                </a:cubicBezTo>
                <a:lnTo>
                  <a:pt x="9143910" y="1787326"/>
                </a:lnTo>
                <a:lnTo>
                  <a:pt x="8933592" y="1800468"/>
                </a:lnTo>
                <a:cubicBezTo>
                  <a:pt x="8802141" y="1800468"/>
                  <a:pt x="8736416" y="1809239"/>
                  <a:pt x="8736416" y="1826767"/>
                </a:cubicBezTo>
                <a:cubicBezTo>
                  <a:pt x="8736416" y="1835524"/>
                  <a:pt x="8762713" y="1839910"/>
                  <a:pt x="8815283" y="1839910"/>
                </a:cubicBezTo>
                <a:cubicBezTo>
                  <a:pt x="8876624" y="1839910"/>
                  <a:pt x="8907294" y="1848667"/>
                  <a:pt x="8907294" y="1866195"/>
                </a:cubicBezTo>
                <a:cubicBezTo>
                  <a:pt x="8907294" y="1883721"/>
                  <a:pt x="8955491" y="1896865"/>
                  <a:pt x="9051888" y="1905635"/>
                </a:cubicBezTo>
                <a:cubicBezTo>
                  <a:pt x="9148296" y="1914391"/>
                  <a:pt x="9218381" y="1910020"/>
                  <a:pt x="9262206" y="1892492"/>
                </a:cubicBezTo>
                <a:cubicBezTo>
                  <a:pt x="9314789" y="1874964"/>
                  <a:pt x="9345459" y="1870580"/>
                  <a:pt x="9354216" y="1879350"/>
                </a:cubicBezTo>
                <a:cubicBezTo>
                  <a:pt x="9371757" y="1896865"/>
                  <a:pt x="9358601" y="1910020"/>
                  <a:pt x="9314789" y="1918777"/>
                </a:cubicBezTo>
                <a:cubicBezTo>
                  <a:pt x="9139525" y="1980118"/>
                  <a:pt x="9051888" y="2015172"/>
                  <a:pt x="9051888" y="2023931"/>
                </a:cubicBezTo>
                <a:cubicBezTo>
                  <a:pt x="9051888" y="2041459"/>
                  <a:pt x="9038744" y="2050228"/>
                  <a:pt x="9012459" y="2050228"/>
                </a:cubicBezTo>
                <a:lnTo>
                  <a:pt x="8999304" y="2063371"/>
                </a:lnTo>
                <a:cubicBezTo>
                  <a:pt x="9069414" y="2089656"/>
                  <a:pt x="9069414" y="2120326"/>
                  <a:pt x="8999304" y="2155382"/>
                </a:cubicBezTo>
                <a:lnTo>
                  <a:pt x="8907294" y="2181680"/>
                </a:lnTo>
                <a:lnTo>
                  <a:pt x="8894152" y="2194822"/>
                </a:lnTo>
                <a:cubicBezTo>
                  <a:pt x="8911678" y="2203579"/>
                  <a:pt x="8907294" y="2207964"/>
                  <a:pt x="8881008" y="2207964"/>
                </a:cubicBezTo>
                <a:cubicBezTo>
                  <a:pt x="8863469" y="2216721"/>
                  <a:pt x="8850339" y="2221107"/>
                  <a:pt x="8841568" y="2221107"/>
                </a:cubicBezTo>
                <a:cubicBezTo>
                  <a:pt x="8788998" y="2221107"/>
                  <a:pt x="8762713" y="2238635"/>
                  <a:pt x="8762713" y="2273689"/>
                </a:cubicBezTo>
                <a:cubicBezTo>
                  <a:pt x="8762713" y="2299976"/>
                  <a:pt x="8780229" y="2308745"/>
                  <a:pt x="8815283" y="2299976"/>
                </a:cubicBezTo>
                <a:cubicBezTo>
                  <a:pt x="8841568" y="2291217"/>
                  <a:pt x="8898536" y="2313118"/>
                  <a:pt x="8986174" y="2365700"/>
                </a:cubicBezTo>
                <a:cubicBezTo>
                  <a:pt x="8977405" y="2365700"/>
                  <a:pt x="8955491" y="2370086"/>
                  <a:pt x="8920449" y="2378843"/>
                </a:cubicBezTo>
                <a:lnTo>
                  <a:pt x="8815283" y="2418283"/>
                </a:lnTo>
                <a:lnTo>
                  <a:pt x="8815283" y="2444567"/>
                </a:lnTo>
                <a:cubicBezTo>
                  <a:pt x="8824053" y="2462096"/>
                  <a:pt x="8832811" y="2470854"/>
                  <a:pt x="8841568" y="2470854"/>
                </a:cubicBezTo>
                <a:lnTo>
                  <a:pt x="8867865" y="2457710"/>
                </a:lnTo>
                <a:cubicBezTo>
                  <a:pt x="8911678" y="2413899"/>
                  <a:pt x="8929193" y="2413899"/>
                  <a:pt x="8920449" y="2457710"/>
                </a:cubicBezTo>
                <a:cubicBezTo>
                  <a:pt x="8911678" y="2475238"/>
                  <a:pt x="8920449" y="2488380"/>
                  <a:pt x="8946734" y="2497151"/>
                </a:cubicBezTo>
                <a:cubicBezTo>
                  <a:pt x="8964262" y="2497151"/>
                  <a:pt x="9025601" y="2497151"/>
                  <a:pt x="9130755" y="2497151"/>
                </a:cubicBezTo>
                <a:cubicBezTo>
                  <a:pt x="9200865" y="2497151"/>
                  <a:pt x="9238101" y="2497151"/>
                  <a:pt x="9242499" y="2497151"/>
                </a:cubicBezTo>
                <a:cubicBezTo>
                  <a:pt x="9246870" y="2497151"/>
                  <a:pt x="9227150" y="2501523"/>
                  <a:pt x="9183337" y="2510294"/>
                </a:cubicBezTo>
                <a:cubicBezTo>
                  <a:pt x="9113240" y="2527822"/>
                  <a:pt x="8994918" y="2536579"/>
                  <a:pt x="8828425" y="2536579"/>
                </a:cubicBezTo>
                <a:cubicBezTo>
                  <a:pt x="8661933" y="2536579"/>
                  <a:pt x="8561152" y="2554107"/>
                  <a:pt x="8526096" y="2589161"/>
                </a:cubicBezTo>
                <a:lnTo>
                  <a:pt x="8509880" y="2600611"/>
                </a:lnTo>
                <a:lnTo>
                  <a:pt x="8610819" y="2608548"/>
                </a:lnTo>
                <a:cubicBezTo>
                  <a:pt x="8786424" y="2622243"/>
                  <a:pt x="8882441" y="2629089"/>
                  <a:pt x="8898878" y="2629089"/>
                </a:cubicBezTo>
                <a:cubicBezTo>
                  <a:pt x="8898878" y="2629089"/>
                  <a:pt x="8885723" y="2637846"/>
                  <a:pt x="8859438" y="2655374"/>
                </a:cubicBezTo>
                <a:cubicBezTo>
                  <a:pt x="8868208" y="2664145"/>
                  <a:pt x="8912021" y="2668516"/>
                  <a:pt x="8990889" y="2668516"/>
                </a:cubicBezTo>
                <a:cubicBezTo>
                  <a:pt x="9201195" y="2668516"/>
                  <a:pt x="9306361" y="2690430"/>
                  <a:pt x="9306361" y="2734243"/>
                </a:cubicBezTo>
                <a:cubicBezTo>
                  <a:pt x="9306361" y="2743012"/>
                  <a:pt x="9262549" y="2747385"/>
                  <a:pt x="9174910" y="2747385"/>
                </a:cubicBezTo>
                <a:cubicBezTo>
                  <a:pt x="9069757" y="2747385"/>
                  <a:pt x="8830960" y="2736435"/>
                  <a:pt x="8458520" y="2714535"/>
                </a:cubicBezTo>
                <a:cubicBezTo>
                  <a:pt x="8365410" y="2709057"/>
                  <a:pt x="8280927" y="2704264"/>
                  <a:pt x="8205072" y="2700156"/>
                </a:cubicBezTo>
                <a:lnTo>
                  <a:pt x="8178910" y="2698779"/>
                </a:lnTo>
                <a:lnTo>
                  <a:pt x="8172833" y="2699246"/>
                </a:lnTo>
                <a:cubicBezTo>
                  <a:pt x="8147641" y="2702534"/>
                  <a:pt x="8118614" y="2707464"/>
                  <a:pt x="8085750" y="2714035"/>
                </a:cubicBezTo>
                <a:lnTo>
                  <a:pt x="8015202" y="2722699"/>
                </a:lnTo>
                <a:lnTo>
                  <a:pt x="8244111" y="2744500"/>
                </a:lnTo>
                <a:lnTo>
                  <a:pt x="8276350" y="2733755"/>
                </a:lnTo>
                <a:lnTo>
                  <a:pt x="8284885" y="2748384"/>
                </a:lnTo>
                <a:lnTo>
                  <a:pt x="8412515" y="2760540"/>
                </a:lnTo>
                <a:cubicBezTo>
                  <a:pt x="8596536" y="2778068"/>
                  <a:pt x="8692944" y="2791211"/>
                  <a:pt x="8701702" y="2799968"/>
                </a:cubicBezTo>
                <a:cubicBezTo>
                  <a:pt x="8745528" y="2817496"/>
                  <a:pt x="8815625" y="2835024"/>
                  <a:pt x="8912021" y="2852550"/>
                </a:cubicBezTo>
                <a:cubicBezTo>
                  <a:pt x="9069757" y="2878836"/>
                  <a:pt x="9236249" y="2935804"/>
                  <a:pt x="9411513" y="3023430"/>
                </a:cubicBezTo>
                <a:cubicBezTo>
                  <a:pt x="9464097" y="3032200"/>
                  <a:pt x="9507923" y="3049728"/>
                  <a:pt x="9542965" y="3076012"/>
                </a:cubicBezTo>
                <a:cubicBezTo>
                  <a:pt x="9604305" y="3128595"/>
                  <a:pt x="9595547" y="3154879"/>
                  <a:pt x="9516680" y="3154879"/>
                </a:cubicBezTo>
                <a:cubicBezTo>
                  <a:pt x="9481624" y="3154879"/>
                  <a:pt x="9455339" y="3168022"/>
                  <a:pt x="9437811" y="3194307"/>
                </a:cubicBezTo>
                <a:cubicBezTo>
                  <a:pt x="9420285" y="3229363"/>
                  <a:pt x="9450955" y="3260033"/>
                  <a:pt x="9529822" y="3286331"/>
                </a:cubicBezTo>
                <a:cubicBezTo>
                  <a:pt x="9547350" y="3295089"/>
                  <a:pt x="9560493" y="3299473"/>
                  <a:pt x="9569249" y="3299473"/>
                </a:cubicBezTo>
                <a:lnTo>
                  <a:pt x="9542965" y="3299473"/>
                </a:lnTo>
                <a:cubicBezTo>
                  <a:pt x="9525437" y="3299473"/>
                  <a:pt x="9466289" y="3286331"/>
                  <a:pt x="9365509" y="3260033"/>
                </a:cubicBezTo>
                <a:cubicBezTo>
                  <a:pt x="9264728" y="3233748"/>
                  <a:pt x="9201195" y="3220606"/>
                  <a:pt x="9174910" y="3220606"/>
                </a:cubicBezTo>
                <a:cubicBezTo>
                  <a:pt x="9157382" y="3220606"/>
                  <a:pt x="9148625" y="3224977"/>
                  <a:pt x="9148625" y="3233748"/>
                </a:cubicBezTo>
                <a:cubicBezTo>
                  <a:pt x="9148625" y="3277561"/>
                  <a:pt x="9236249" y="3321374"/>
                  <a:pt x="9411513" y="3365199"/>
                </a:cubicBezTo>
                <a:cubicBezTo>
                  <a:pt x="9455339" y="3373956"/>
                  <a:pt x="9477240" y="3404627"/>
                  <a:pt x="9477240" y="3457209"/>
                </a:cubicBezTo>
                <a:cubicBezTo>
                  <a:pt x="9477240" y="3492265"/>
                  <a:pt x="9450955" y="3505408"/>
                  <a:pt x="9398371" y="3496636"/>
                </a:cubicBezTo>
                <a:cubicBezTo>
                  <a:pt x="9372086" y="3487880"/>
                  <a:pt x="9332646" y="3483495"/>
                  <a:pt x="9280075" y="3483495"/>
                </a:cubicBezTo>
                <a:lnTo>
                  <a:pt x="9293219" y="3496636"/>
                </a:lnTo>
                <a:cubicBezTo>
                  <a:pt x="9328273" y="3531692"/>
                  <a:pt x="9420285" y="3566748"/>
                  <a:pt x="9569249" y="3601803"/>
                </a:cubicBezTo>
                <a:lnTo>
                  <a:pt x="9569249" y="3733254"/>
                </a:lnTo>
                <a:cubicBezTo>
                  <a:pt x="9569249" y="3803352"/>
                  <a:pt x="9562685" y="3840600"/>
                  <a:pt x="9549542" y="3844985"/>
                </a:cubicBezTo>
                <a:cubicBezTo>
                  <a:pt x="9536400" y="3849356"/>
                  <a:pt x="9486009" y="3838408"/>
                  <a:pt x="9398371" y="3812121"/>
                </a:cubicBezTo>
                <a:cubicBezTo>
                  <a:pt x="9240635" y="3777067"/>
                  <a:pt x="9104813" y="3759539"/>
                  <a:pt x="8990889" y="3759539"/>
                </a:cubicBezTo>
                <a:cubicBezTo>
                  <a:pt x="8947077" y="3759539"/>
                  <a:pt x="8925163" y="3763924"/>
                  <a:pt x="8925163" y="3772681"/>
                </a:cubicBezTo>
                <a:cubicBezTo>
                  <a:pt x="8925163" y="3790209"/>
                  <a:pt x="8903264" y="3790209"/>
                  <a:pt x="8859438" y="3772681"/>
                </a:cubicBezTo>
                <a:cubicBezTo>
                  <a:pt x="8815625" y="3755155"/>
                  <a:pt x="8793712" y="3759539"/>
                  <a:pt x="8793712" y="3785824"/>
                </a:cubicBezTo>
                <a:cubicBezTo>
                  <a:pt x="8793712" y="3812121"/>
                  <a:pt x="8784955" y="3825265"/>
                  <a:pt x="8767427" y="3825265"/>
                </a:cubicBezTo>
                <a:cubicBezTo>
                  <a:pt x="8749899" y="3825265"/>
                  <a:pt x="8741129" y="3834022"/>
                  <a:pt x="8741129" y="3851550"/>
                </a:cubicBezTo>
                <a:lnTo>
                  <a:pt x="8872581" y="3864692"/>
                </a:lnTo>
                <a:cubicBezTo>
                  <a:pt x="8960219" y="3873462"/>
                  <a:pt x="9050037" y="3884412"/>
                  <a:pt x="9142048" y="3897555"/>
                </a:cubicBezTo>
                <a:cubicBezTo>
                  <a:pt x="9234057" y="3910697"/>
                  <a:pt x="9284461" y="3917275"/>
                  <a:pt x="9293219" y="3917275"/>
                </a:cubicBezTo>
                <a:cubicBezTo>
                  <a:pt x="9450955" y="3943560"/>
                  <a:pt x="9536400" y="3958896"/>
                  <a:pt x="9549542" y="3963281"/>
                </a:cubicBezTo>
                <a:cubicBezTo>
                  <a:pt x="9562685" y="3967665"/>
                  <a:pt x="9569249" y="3987385"/>
                  <a:pt x="9569249" y="4022428"/>
                </a:cubicBezTo>
                <a:cubicBezTo>
                  <a:pt x="9569249" y="4057483"/>
                  <a:pt x="9564878" y="4077204"/>
                  <a:pt x="9556107" y="4081588"/>
                </a:cubicBezTo>
                <a:cubicBezTo>
                  <a:pt x="9547350" y="4085961"/>
                  <a:pt x="9507923" y="4088153"/>
                  <a:pt x="9437811" y="4088153"/>
                </a:cubicBezTo>
                <a:cubicBezTo>
                  <a:pt x="9411513" y="4096923"/>
                  <a:pt x="9380843" y="4105681"/>
                  <a:pt x="9345789" y="4114452"/>
                </a:cubicBezTo>
                <a:lnTo>
                  <a:pt x="9358944" y="4127595"/>
                </a:lnTo>
                <a:lnTo>
                  <a:pt x="9280075" y="4114452"/>
                </a:lnTo>
                <a:cubicBezTo>
                  <a:pt x="9209965" y="4088153"/>
                  <a:pt x="9117955" y="4075011"/>
                  <a:pt x="9004032" y="4075011"/>
                </a:cubicBezTo>
                <a:cubicBezTo>
                  <a:pt x="8837537" y="4075011"/>
                  <a:pt x="8741129" y="4110067"/>
                  <a:pt x="8714845" y="4180177"/>
                </a:cubicBezTo>
                <a:cubicBezTo>
                  <a:pt x="8706086" y="4215219"/>
                  <a:pt x="8692944" y="4223990"/>
                  <a:pt x="8675417" y="4206462"/>
                </a:cubicBezTo>
                <a:cubicBezTo>
                  <a:pt x="8657889" y="4188934"/>
                  <a:pt x="8587779" y="4197693"/>
                  <a:pt x="8465097" y="4232747"/>
                </a:cubicBezTo>
                <a:cubicBezTo>
                  <a:pt x="8614077" y="4259046"/>
                  <a:pt x="8701702" y="4267803"/>
                  <a:pt x="8727987" y="4259046"/>
                </a:cubicBezTo>
                <a:cubicBezTo>
                  <a:pt x="8771813" y="4250275"/>
                  <a:pt x="8798097" y="4250275"/>
                  <a:pt x="8806854" y="4259046"/>
                </a:cubicBezTo>
                <a:cubicBezTo>
                  <a:pt x="8798097" y="4250275"/>
                  <a:pt x="8793712" y="4259046"/>
                  <a:pt x="8793712" y="4285331"/>
                </a:cubicBezTo>
                <a:cubicBezTo>
                  <a:pt x="8793712" y="4302857"/>
                  <a:pt x="8833153" y="4316001"/>
                  <a:pt x="8912021" y="4324758"/>
                </a:cubicBezTo>
                <a:cubicBezTo>
                  <a:pt x="8990889" y="4333527"/>
                  <a:pt x="9071949" y="4342284"/>
                  <a:pt x="9155203" y="4351055"/>
                </a:cubicBezTo>
                <a:cubicBezTo>
                  <a:pt x="9238443" y="4359812"/>
                  <a:pt x="9284461" y="4364198"/>
                  <a:pt x="9293219" y="4364198"/>
                </a:cubicBezTo>
                <a:cubicBezTo>
                  <a:pt x="9301976" y="4372955"/>
                  <a:pt x="9275691" y="4386111"/>
                  <a:pt x="9214350" y="4403625"/>
                </a:cubicBezTo>
                <a:lnTo>
                  <a:pt x="9214350" y="4429925"/>
                </a:lnTo>
                <a:cubicBezTo>
                  <a:pt x="9249406" y="4429925"/>
                  <a:pt x="9282269" y="4436489"/>
                  <a:pt x="9312939" y="4449644"/>
                </a:cubicBezTo>
                <a:cubicBezTo>
                  <a:pt x="9343609" y="4462785"/>
                  <a:pt x="9385229" y="4469350"/>
                  <a:pt x="9437811" y="4469350"/>
                </a:cubicBezTo>
                <a:cubicBezTo>
                  <a:pt x="9437811" y="4469350"/>
                  <a:pt x="9446569" y="4473736"/>
                  <a:pt x="9464097" y="4482507"/>
                </a:cubicBezTo>
                <a:cubicBezTo>
                  <a:pt x="9236249" y="4500020"/>
                  <a:pt x="9122339" y="4530703"/>
                  <a:pt x="9122339" y="4574516"/>
                </a:cubicBezTo>
                <a:cubicBezTo>
                  <a:pt x="9122339" y="4592044"/>
                  <a:pt x="9139854" y="4605187"/>
                  <a:pt x="9174910" y="4613945"/>
                </a:cubicBezTo>
                <a:cubicBezTo>
                  <a:pt x="9183680" y="4613945"/>
                  <a:pt x="9201195" y="4620521"/>
                  <a:pt x="9227493" y="4633665"/>
                </a:cubicBezTo>
                <a:cubicBezTo>
                  <a:pt x="9253777" y="4646807"/>
                  <a:pt x="9271305" y="4653385"/>
                  <a:pt x="9280075" y="4653385"/>
                </a:cubicBezTo>
                <a:cubicBezTo>
                  <a:pt x="9385229" y="4653385"/>
                  <a:pt x="9437811" y="4675284"/>
                  <a:pt x="9437811" y="4719110"/>
                </a:cubicBezTo>
                <a:cubicBezTo>
                  <a:pt x="9429041" y="4727868"/>
                  <a:pt x="9415912" y="4732252"/>
                  <a:pt x="9398371" y="4732252"/>
                </a:cubicBezTo>
                <a:cubicBezTo>
                  <a:pt x="9380843" y="4732252"/>
                  <a:pt x="9356752" y="4727868"/>
                  <a:pt x="9326081" y="4719110"/>
                </a:cubicBezTo>
                <a:cubicBezTo>
                  <a:pt x="9295411" y="4710340"/>
                  <a:pt x="9275691" y="4705967"/>
                  <a:pt x="9266920" y="4705967"/>
                </a:cubicBezTo>
                <a:cubicBezTo>
                  <a:pt x="9240635" y="4697198"/>
                  <a:pt x="9225301" y="4695004"/>
                  <a:pt x="9220928" y="4699390"/>
                </a:cubicBezTo>
                <a:cubicBezTo>
                  <a:pt x="9216542" y="4703775"/>
                  <a:pt x="9223107" y="4710340"/>
                  <a:pt x="9240635" y="4719110"/>
                </a:cubicBezTo>
                <a:lnTo>
                  <a:pt x="9174910" y="4719110"/>
                </a:lnTo>
                <a:cubicBezTo>
                  <a:pt x="9139854" y="4719110"/>
                  <a:pt x="9113569" y="4719110"/>
                  <a:pt x="9096041" y="4719110"/>
                </a:cubicBezTo>
                <a:cubicBezTo>
                  <a:pt x="9043459" y="4719110"/>
                  <a:pt x="9052229" y="4736638"/>
                  <a:pt x="9122339" y="4771681"/>
                </a:cubicBezTo>
                <a:cubicBezTo>
                  <a:pt x="9148625" y="4789207"/>
                  <a:pt x="9153009" y="4797979"/>
                  <a:pt x="9135483" y="4797979"/>
                </a:cubicBezTo>
                <a:cubicBezTo>
                  <a:pt x="9109184" y="4797979"/>
                  <a:pt x="9109184" y="4824263"/>
                  <a:pt x="9135483" y="4876846"/>
                </a:cubicBezTo>
                <a:cubicBezTo>
                  <a:pt x="9161768" y="4929417"/>
                  <a:pt x="9153009" y="4955715"/>
                  <a:pt x="9109184" y="4955715"/>
                </a:cubicBezTo>
                <a:cubicBezTo>
                  <a:pt x="9082899" y="4955715"/>
                  <a:pt x="9074142" y="4960101"/>
                  <a:pt x="9082899" y="4968858"/>
                </a:cubicBezTo>
                <a:cubicBezTo>
                  <a:pt x="9188053" y="5030198"/>
                  <a:pt x="9240635" y="5060867"/>
                  <a:pt x="9240635" y="5060867"/>
                </a:cubicBezTo>
                <a:cubicBezTo>
                  <a:pt x="9240635" y="5069638"/>
                  <a:pt x="9223107" y="5069638"/>
                  <a:pt x="9188053" y="5060867"/>
                </a:cubicBezTo>
                <a:cubicBezTo>
                  <a:pt x="9100427" y="5025812"/>
                  <a:pt x="9017174" y="5043340"/>
                  <a:pt x="8938305" y="5113451"/>
                </a:cubicBezTo>
                <a:lnTo>
                  <a:pt x="9096041" y="5152878"/>
                </a:lnTo>
                <a:cubicBezTo>
                  <a:pt x="9227493" y="5187934"/>
                  <a:pt x="9332646" y="5240516"/>
                  <a:pt x="9411513" y="5310614"/>
                </a:cubicBezTo>
                <a:cubicBezTo>
                  <a:pt x="9446569" y="5345668"/>
                  <a:pt x="9455339" y="5363197"/>
                  <a:pt x="9437811" y="5363197"/>
                </a:cubicBezTo>
                <a:cubicBezTo>
                  <a:pt x="9402757" y="5363197"/>
                  <a:pt x="9380843" y="5350054"/>
                  <a:pt x="9372086" y="5323769"/>
                </a:cubicBezTo>
                <a:cubicBezTo>
                  <a:pt x="9310745" y="5253659"/>
                  <a:pt x="9258163" y="5240516"/>
                  <a:pt x="9214350" y="5284329"/>
                </a:cubicBezTo>
                <a:cubicBezTo>
                  <a:pt x="9196822" y="5301857"/>
                  <a:pt x="9170537" y="5297471"/>
                  <a:pt x="9135483" y="5271187"/>
                </a:cubicBezTo>
                <a:cubicBezTo>
                  <a:pt x="9100427" y="5244900"/>
                  <a:pt x="9074142" y="5231747"/>
                  <a:pt x="9056614" y="5231747"/>
                </a:cubicBezTo>
                <a:cubicBezTo>
                  <a:pt x="9039086" y="5231747"/>
                  <a:pt x="9021558" y="5222988"/>
                  <a:pt x="9004032" y="5205460"/>
                </a:cubicBezTo>
                <a:cubicBezTo>
                  <a:pt x="8960219" y="5161649"/>
                  <a:pt x="8876966" y="5174791"/>
                  <a:pt x="8754272" y="5244900"/>
                </a:cubicBezTo>
                <a:cubicBezTo>
                  <a:pt x="8727987" y="5262417"/>
                  <a:pt x="8736757" y="5279944"/>
                  <a:pt x="8780569" y="5297471"/>
                </a:cubicBezTo>
                <a:cubicBezTo>
                  <a:pt x="8903264" y="5350054"/>
                  <a:pt x="8903264" y="5376340"/>
                  <a:pt x="8780569" y="5376340"/>
                </a:cubicBezTo>
                <a:cubicBezTo>
                  <a:pt x="8780569" y="5376340"/>
                  <a:pt x="8771813" y="5371967"/>
                  <a:pt x="8754272" y="5363197"/>
                </a:cubicBezTo>
                <a:cubicBezTo>
                  <a:pt x="8780569" y="5354439"/>
                  <a:pt x="8771813" y="5341297"/>
                  <a:pt x="8727987" y="5323769"/>
                </a:cubicBezTo>
                <a:cubicBezTo>
                  <a:pt x="8666646" y="5297471"/>
                  <a:pt x="8644747" y="5275572"/>
                  <a:pt x="8662261" y="5258044"/>
                </a:cubicBezTo>
                <a:cubicBezTo>
                  <a:pt x="8688560" y="5240516"/>
                  <a:pt x="8701702" y="5227374"/>
                  <a:pt x="8701702" y="5218603"/>
                </a:cubicBezTo>
                <a:cubicBezTo>
                  <a:pt x="8701702" y="5201076"/>
                  <a:pt x="8649118" y="5192318"/>
                  <a:pt x="8543966" y="5192318"/>
                </a:cubicBezTo>
                <a:lnTo>
                  <a:pt x="8465097" y="5192318"/>
                </a:lnTo>
                <a:lnTo>
                  <a:pt x="8438800" y="5192318"/>
                </a:lnTo>
                <a:cubicBezTo>
                  <a:pt x="8473856" y="5201076"/>
                  <a:pt x="8486998" y="5209846"/>
                  <a:pt x="8478240" y="5218603"/>
                </a:cubicBezTo>
                <a:cubicBezTo>
                  <a:pt x="8469470" y="5236131"/>
                  <a:pt x="8425657" y="5249273"/>
                  <a:pt x="8346791" y="5258044"/>
                </a:cubicBezTo>
                <a:cubicBezTo>
                  <a:pt x="8250394" y="5266801"/>
                  <a:pt x="8202197" y="5279944"/>
                  <a:pt x="8202197" y="5297471"/>
                </a:cubicBezTo>
                <a:cubicBezTo>
                  <a:pt x="8202197" y="5323769"/>
                  <a:pt x="8311735" y="5336911"/>
                  <a:pt x="8530811" y="5336911"/>
                </a:cubicBezTo>
                <a:cubicBezTo>
                  <a:pt x="8574637" y="5345668"/>
                  <a:pt x="8592163" y="5354439"/>
                  <a:pt x="8583393" y="5363197"/>
                </a:cubicBezTo>
                <a:lnTo>
                  <a:pt x="8570251" y="5363197"/>
                </a:lnTo>
                <a:lnTo>
                  <a:pt x="8662261" y="5389483"/>
                </a:lnTo>
                <a:cubicBezTo>
                  <a:pt x="8714845" y="5398252"/>
                  <a:pt x="8758657" y="5407009"/>
                  <a:pt x="8793712" y="5415781"/>
                </a:cubicBezTo>
                <a:cubicBezTo>
                  <a:pt x="9065371" y="5459593"/>
                  <a:pt x="9201195" y="5512176"/>
                  <a:pt x="9201195" y="5573516"/>
                </a:cubicBezTo>
                <a:cubicBezTo>
                  <a:pt x="9201195" y="5582273"/>
                  <a:pt x="9196822" y="5586659"/>
                  <a:pt x="9188053" y="5586659"/>
                </a:cubicBezTo>
                <a:cubicBezTo>
                  <a:pt x="9179294" y="5595429"/>
                  <a:pt x="9183680" y="5608571"/>
                  <a:pt x="9201195" y="5626099"/>
                </a:cubicBezTo>
                <a:lnTo>
                  <a:pt x="9188053" y="5626099"/>
                </a:lnTo>
                <a:cubicBezTo>
                  <a:pt x="9170537" y="5617329"/>
                  <a:pt x="9157382" y="5612943"/>
                  <a:pt x="9148625" y="5612943"/>
                </a:cubicBezTo>
                <a:cubicBezTo>
                  <a:pt x="9113569" y="5604185"/>
                  <a:pt x="9014981" y="5584467"/>
                  <a:pt x="8852861" y="5553796"/>
                </a:cubicBezTo>
                <a:cubicBezTo>
                  <a:pt x="8690739" y="5523126"/>
                  <a:pt x="8592163" y="5503406"/>
                  <a:pt x="8557109" y="5494647"/>
                </a:cubicBezTo>
                <a:cubicBezTo>
                  <a:pt x="8486998" y="5477119"/>
                  <a:pt x="8430043" y="5472734"/>
                  <a:pt x="8386231" y="5481505"/>
                </a:cubicBezTo>
                <a:cubicBezTo>
                  <a:pt x="8359933" y="5481505"/>
                  <a:pt x="8355560" y="5485878"/>
                  <a:pt x="8373076" y="5494647"/>
                </a:cubicBezTo>
                <a:lnTo>
                  <a:pt x="8386231" y="5507790"/>
                </a:lnTo>
                <a:lnTo>
                  <a:pt x="8320504" y="5507790"/>
                </a:lnTo>
                <a:cubicBezTo>
                  <a:pt x="8267922" y="5490263"/>
                  <a:pt x="8215341" y="5481505"/>
                  <a:pt x="8162768" y="5481505"/>
                </a:cubicBezTo>
                <a:cubicBezTo>
                  <a:pt x="8110186" y="5463977"/>
                  <a:pt x="8083890" y="5468363"/>
                  <a:pt x="8083890" y="5494647"/>
                </a:cubicBezTo>
                <a:cubicBezTo>
                  <a:pt x="8083890" y="5512176"/>
                  <a:pt x="8066375" y="5516561"/>
                  <a:pt x="8031319" y="5507790"/>
                </a:cubicBezTo>
                <a:cubicBezTo>
                  <a:pt x="7996263" y="5499034"/>
                  <a:pt x="7978735" y="5499034"/>
                  <a:pt x="7978735" y="5507790"/>
                </a:cubicBezTo>
                <a:lnTo>
                  <a:pt x="8057605" y="5534076"/>
                </a:lnTo>
                <a:cubicBezTo>
                  <a:pt x="8092658" y="5542846"/>
                  <a:pt x="8123330" y="5560374"/>
                  <a:pt x="8149615" y="5586659"/>
                </a:cubicBezTo>
                <a:cubicBezTo>
                  <a:pt x="8123330" y="5612943"/>
                  <a:pt x="8075130" y="5621715"/>
                  <a:pt x="8005034" y="5612943"/>
                </a:cubicBezTo>
                <a:cubicBezTo>
                  <a:pt x="7934922" y="5612943"/>
                  <a:pt x="7891098" y="5617329"/>
                  <a:pt x="7873583" y="5626099"/>
                </a:cubicBezTo>
                <a:lnTo>
                  <a:pt x="7860426" y="5626099"/>
                </a:lnTo>
                <a:lnTo>
                  <a:pt x="7965594" y="5652383"/>
                </a:lnTo>
                <a:cubicBezTo>
                  <a:pt x="8070760" y="5652383"/>
                  <a:pt x="8123330" y="5656769"/>
                  <a:pt x="8123330" y="5665526"/>
                </a:cubicBezTo>
                <a:cubicBezTo>
                  <a:pt x="8123330" y="5709339"/>
                  <a:pt x="8206583" y="5731251"/>
                  <a:pt x="8373076" y="5731251"/>
                </a:cubicBezTo>
                <a:cubicBezTo>
                  <a:pt x="8443185" y="5731251"/>
                  <a:pt x="8587779" y="5761923"/>
                  <a:pt x="8806854" y="5823262"/>
                </a:cubicBezTo>
                <a:cubicBezTo>
                  <a:pt x="9025944" y="5884603"/>
                  <a:pt x="9161768" y="5928428"/>
                  <a:pt x="9214350" y="5954713"/>
                </a:cubicBezTo>
                <a:lnTo>
                  <a:pt x="9227493" y="5967855"/>
                </a:lnTo>
                <a:lnTo>
                  <a:pt x="9148625" y="5980998"/>
                </a:lnTo>
                <a:cubicBezTo>
                  <a:pt x="8912021" y="5910900"/>
                  <a:pt x="8780569" y="5875844"/>
                  <a:pt x="8754272" y="5875844"/>
                </a:cubicBezTo>
                <a:lnTo>
                  <a:pt x="8741129" y="5875844"/>
                </a:lnTo>
                <a:cubicBezTo>
                  <a:pt x="8732373" y="5884603"/>
                  <a:pt x="8710459" y="5884603"/>
                  <a:pt x="8675417" y="5875844"/>
                </a:cubicBezTo>
                <a:cubicBezTo>
                  <a:pt x="8640361" y="5867087"/>
                  <a:pt x="8609691" y="5858318"/>
                  <a:pt x="8583393" y="5849559"/>
                </a:cubicBezTo>
                <a:cubicBezTo>
                  <a:pt x="8557109" y="5840790"/>
                  <a:pt x="8539581" y="5840790"/>
                  <a:pt x="8530811" y="5849559"/>
                </a:cubicBezTo>
                <a:cubicBezTo>
                  <a:pt x="8530811" y="5875844"/>
                  <a:pt x="8508910" y="5888987"/>
                  <a:pt x="8465097" y="5888987"/>
                </a:cubicBezTo>
                <a:cubicBezTo>
                  <a:pt x="8447569" y="5888987"/>
                  <a:pt x="8434427" y="5884603"/>
                  <a:pt x="8425657" y="5875844"/>
                </a:cubicBezTo>
                <a:cubicBezTo>
                  <a:pt x="8408129" y="5823262"/>
                  <a:pt x="8302978" y="5783835"/>
                  <a:pt x="8110186" y="5757537"/>
                </a:cubicBezTo>
                <a:lnTo>
                  <a:pt x="7978735" y="5744395"/>
                </a:lnTo>
                <a:lnTo>
                  <a:pt x="8031319" y="5783835"/>
                </a:lnTo>
                <a:cubicBezTo>
                  <a:pt x="8048847" y="5810119"/>
                  <a:pt x="8057605" y="5823262"/>
                  <a:pt x="8057605" y="5823262"/>
                </a:cubicBezTo>
                <a:cubicBezTo>
                  <a:pt x="8057605" y="5823262"/>
                  <a:pt x="8040077" y="5818891"/>
                  <a:pt x="8005034" y="5810119"/>
                </a:cubicBezTo>
                <a:cubicBezTo>
                  <a:pt x="7926153" y="5792593"/>
                  <a:pt x="7875775" y="5783835"/>
                  <a:pt x="7853861" y="5783835"/>
                </a:cubicBezTo>
                <a:cubicBezTo>
                  <a:pt x="7831950" y="5783835"/>
                  <a:pt x="7816629" y="5788208"/>
                  <a:pt x="7807858" y="5796977"/>
                </a:cubicBezTo>
                <a:cubicBezTo>
                  <a:pt x="7807858" y="5814505"/>
                  <a:pt x="7816629" y="5823262"/>
                  <a:pt x="7834143" y="5823262"/>
                </a:cubicBezTo>
                <a:cubicBezTo>
                  <a:pt x="7834143" y="5849559"/>
                  <a:pt x="7842914" y="5862702"/>
                  <a:pt x="7860426" y="5862702"/>
                </a:cubicBezTo>
                <a:cubicBezTo>
                  <a:pt x="7869199" y="5853932"/>
                  <a:pt x="7882341" y="5853932"/>
                  <a:pt x="7899869" y="5862702"/>
                </a:cubicBezTo>
                <a:cubicBezTo>
                  <a:pt x="7917394" y="5871460"/>
                  <a:pt x="7939309" y="5882422"/>
                  <a:pt x="7965594" y="5895566"/>
                </a:cubicBezTo>
                <a:cubicBezTo>
                  <a:pt x="7991877" y="5908708"/>
                  <a:pt x="8009405" y="5915273"/>
                  <a:pt x="8018176" y="5915273"/>
                </a:cubicBezTo>
                <a:cubicBezTo>
                  <a:pt x="8184671" y="5915273"/>
                  <a:pt x="8298592" y="5945956"/>
                  <a:pt x="8359933" y="6007295"/>
                </a:cubicBezTo>
                <a:cubicBezTo>
                  <a:pt x="8403745" y="6051108"/>
                  <a:pt x="8408129" y="6073022"/>
                  <a:pt x="8373076" y="6073022"/>
                </a:cubicBezTo>
                <a:cubicBezTo>
                  <a:pt x="8364317" y="6073022"/>
                  <a:pt x="8333647" y="6059867"/>
                  <a:pt x="8281064" y="6033580"/>
                </a:cubicBezTo>
                <a:cubicBezTo>
                  <a:pt x="8228495" y="6007295"/>
                  <a:pt x="8184671" y="5987575"/>
                  <a:pt x="8149615" y="5974433"/>
                </a:cubicBezTo>
                <a:cubicBezTo>
                  <a:pt x="8114559" y="5961291"/>
                  <a:pt x="8092658" y="5963470"/>
                  <a:pt x="8083890" y="5980998"/>
                </a:cubicBezTo>
                <a:lnTo>
                  <a:pt x="8123330" y="6046723"/>
                </a:lnTo>
                <a:cubicBezTo>
                  <a:pt x="8132101" y="6064251"/>
                  <a:pt x="8136471" y="6073022"/>
                  <a:pt x="8136471" y="6073022"/>
                </a:cubicBezTo>
                <a:cubicBezTo>
                  <a:pt x="8145242" y="6090535"/>
                  <a:pt x="8127714" y="6086164"/>
                  <a:pt x="8083890" y="6059867"/>
                </a:cubicBezTo>
                <a:cubicBezTo>
                  <a:pt x="8031319" y="6042339"/>
                  <a:pt x="8000650" y="6033580"/>
                  <a:pt x="7991877" y="6033580"/>
                </a:cubicBezTo>
                <a:cubicBezTo>
                  <a:pt x="7974364" y="6033580"/>
                  <a:pt x="7956823" y="6024823"/>
                  <a:pt x="7939309" y="6007295"/>
                </a:cubicBezTo>
                <a:cubicBezTo>
                  <a:pt x="7799087" y="5884603"/>
                  <a:pt x="7448573" y="5823262"/>
                  <a:pt x="6887727" y="5823262"/>
                </a:cubicBezTo>
                <a:lnTo>
                  <a:pt x="6572254" y="5823262"/>
                </a:lnTo>
                <a:lnTo>
                  <a:pt x="6544663" y="5823281"/>
                </a:lnTo>
                <a:lnTo>
                  <a:pt x="6589330" y="5836911"/>
                </a:lnTo>
                <a:cubicBezTo>
                  <a:pt x="6630953" y="5845675"/>
                  <a:pt x="6691199" y="5852246"/>
                  <a:pt x="6770067" y="5856625"/>
                </a:cubicBezTo>
                <a:cubicBezTo>
                  <a:pt x="7024198" y="5874153"/>
                  <a:pt x="7195089" y="5913593"/>
                  <a:pt x="7282715" y="5974934"/>
                </a:cubicBezTo>
                <a:cubicBezTo>
                  <a:pt x="7300256" y="5983691"/>
                  <a:pt x="7322155" y="6005603"/>
                  <a:pt x="7348440" y="6040659"/>
                </a:cubicBezTo>
                <a:cubicBezTo>
                  <a:pt x="7374724" y="6075700"/>
                  <a:pt x="7394459" y="6108564"/>
                  <a:pt x="7407589" y="6139235"/>
                </a:cubicBezTo>
                <a:cubicBezTo>
                  <a:pt x="7420744" y="6169903"/>
                  <a:pt x="7422935" y="6185239"/>
                  <a:pt x="7414166" y="6185239"/>
                </a:cubicBezTo>
                <a:lnTo>
                  <a:pt x="7427308" y="6211537"/>
                </a:lnTo>
                <a:cubicBezTo>
                  <a:pt x="7444837" y="6229065"/>
                  <a:pt x="7453606" y="6242207"/>
                  <a:pt x="7453606" y="6250964"/>
                </a:cubicBezTo>
                <a:lnTo>
                  <a:pt x="7448727" y="6253100"/>
                </a:lnTo>
                <a:lnTo>
                  <a:pt x="7600002" y="6275116"/>
                </a:lnTo>
                <a:cubicBezTo>
                  <a:pt x="7887545" y="6324404"/>
                  <a:pt x="8123330" y="6388487"/>
                  <a:pt x="8307349" y="6467361"/>
                </a:cubicBezTo>
                <a:cubicBezTo>
                  <a:pt x="8394987" y="6502417"/>
                  <a:pt x="8451955" y="6519945"/>
                  <a:pt x="8478240" y="6519945"/>
                </a:cubicBezTo>
                <a:lnTo>
                  <a:pt x="8596536" y="6572515"/>
                </a:lnTo>
                <a:cubicBezTo>
                  <a:pt x="8587779" y="6581284"/>
                  <a:pt x="8565878" y="6581284"/>
                  <a:pt x="8530811" y="6572515"/>
                </a:cubicBezTo>
                <a:cubicBezTo>
                  <a:pt x="8513296" y="6572515"/>
                  <a:pt x="8408129" y="6539652"/>
                  <a:pt x="8215341" y="6473926"/>
                </a:cubicBezTo>
                <a:cubicBezTo>
                  <a:pt x="8022549" y="6408214"/>
                  <a:pt x="7886725" y="6375351"/>
                  <a:pt x="7807858" y="6375351"/>
                </a:cubicBezTo>
                <a:lnTo>
                  <a:pt x="7768418" y="6375351"/>
                </a:lnTo>
                <a:cubicBezTo>
                  <a:pt x="7689548" y="6375351"/>
                  <a:pt x="7628210" y="6370966"/>
                  <a:pt x="7584396" y="6362195"/>
                </a:cubicBezTo>
                <a:cubicBezTo>
                  <a:pt x="7487999" y="6353438"/>
                  <a:pt x="7479231" y="6344681"/>
                  <a:pt x="7558111" y="6335910"/>
                </a:cubicBezTo>
                <a:cubicBezTo>
                  <a:pt x="7593165" y="6327153"/>
                  <a:pt x="7615066" y="6322767"/>
                  <a:pt x="7623837" y="6322767"/>
                </a:cubicBezTo>
                <a:cubicBezTo>
                  <a:pt x="7571254" y="6322767"/>
                  <a:pt x="7496770" y="6309625"/>
                  <a:pt x="7400375" y="6283327"/>
                </a:cubicBezTo>
                <a:lnTo>
                  <a:pt x="7320000" y="6264783"/>
                </a:lnTo>
                <a:lnTo>
                  <a:pt x="7279435" y="6277259"/>
                </a:lnTo>
                <a:cubicBezTo>
                  <a:pt x="7268483" y="6286020"/>
                  <a:pt x="7260814" y="6299163"/>
                  <a:pt x="7256430" y="6316691"/>
                </a:cubicBezTo>
                <a:lnTo>
                  <a:pt x="7138134" y="6277262"/>
                </a:lnTo>
                <a:cubicBezTo>
                  <a:pt x="7111837" y="6277262"/>
                  <a:pt x="7098694" y="6268492"/>
                  <a:pt x="7098694" y="6250964"/>
                </a:cubicBezTo>
                <a:cubicBezTo>
                  <a:pt x="7098694" y="6246583"/>
                  <a:pt x="7101431" y="6242750"/>
                  <a:pt x="7106908" y="6239463"/>
                </a:cubicBezTo>
                <a:lnTo>
                  <a:pt x="7127816" y="6232495"/>
                </a:lnTo>
                <a:lnTo>
                  <a:pt x="7098033" y="6217603"/>
                </a:lnTo>
                <a:cubicBezTo>
                  <a:pt x="7115572" y="6191316"/>
                  <a:pt x="7146242" y="6178174"/>
                  <a:pt x="7190055" y="6178174"/>
                </a:cubicBezTo>
                <a:cubicBezTo>
                  <a:pt x="7207583" y="6178174"/>
                  <a:pt x="7211956" y="6186932"/>
                  <a:pt x="7203199" y="6204459"/>
                </a:cubicBezTo>
                <a:cubicBezTo>
                  <a:pt x="7194428" y="6213230"/>
                  <a:pt x="7207583" y="6217603"/>
                  <a:pt x="7242639" y="6217603"/>
                </a:cubicBezTo>
                <a:lnTo>
                  <a:pt x="7266207" y="6224679"/>
                </a:lnTo>
                <a:lnTo>
                  <a:pt x="7282715" y="6224679"/>
                </a:lnTo>
                <a:lnTo>
                  <a:pt x="7335297" y="6198395"/>
                </a:lnTo>
                <a:cubicBezTo>
                  <a:pt x="7326540" y="6189625"/>
                  <a:pt x="7304614" y="6185239"/>
                  <a:pt x="7269572" y="6185239"/>
                </a:cubicBezTo>
                <a:cubicBezTo>
                  <a:pt x="7225760" y="6185239"/>
                  <a:pt x="7203846" y="6176481"/>
                  <a:pt x="7203846" y="6158955"/>
                </a:cubicBezTo>
                <a:lnTo>
                  <a:pt x="7295870" y="6158955"/>
                </a:lnTo>
                <a:cubicBezTo>
                  <a:pt x="7313385" y="6167724"/>
                  <a:pt x="7322155" y="6172097"/>
                  <a:pt x="7322155" y="6172097"/>
                </a:cubicBezTo>
                <a:cubicBezTo>
                  <a:pt x="7199475" y="6058174"/>
                  <a:pt x="7124979" y="6014361"/>
                  <a:pt x="7098694" y="6040659"/>
                </a:cubicBezTo>
                <a:cubicBezTo>
                  <a:pt x="7081154" y="6058174"/>
                  <a:pt x="7059252" y="6066943"/>
                  <a:pt x="7032968" y="6066943"/>
                </a:cubicBezTo>
                <a:cubicBezTo>
                  <a:pt x="7024198" y="6066943"/>
                  <a:pt x="7004491" y="6069135"/>
                  <a:pt x="6973821" y="6073508"/>
                </a:cubicBezTo>
                <a:cubicBezTo>
                  <a:pt x="6943150" y="6077894"/>
                  <a:pt x="6919045" y="6080086"/>
                  <a:pt x="6901517" y="6080086"/>
                </a:cubicBezTo>
                <a:cubicBezTo>
                  <a:pt x="6866462" y="6088857"/>
                  <a:pt x="6822650" y="6093228"/>
                  <a:pt x="6770067" y="6093228"/>
                </a:cubicBezTo>
                <a:cubicBezTo>
                  <a:pt x="6752552" y="6101999"/>
                  <a:pt x="6735024" y="6110756"/>
                  <a:pt x="6717496" y="6119526"/>
                </a:cubicBezTo>
                <a:cubicBezTo>
                  <a:pt x="6726260" y="6128284"/>
                  <a:pt x="6738307" y="6134855"/>
                  <a:pt x="6753640" y="6139238"/>
                </a:cubicBezTo>
                <a:lnTo>
                  <a:pt x="6755796" y="6139491"/>
                </a:lnTo>
                <a:lnTo>
                  <a:pt x="6772704" y="6139556"/>
                </a:lnTo>
                <a:cubicBezTo>
                  <a:pt x="7068465" y="6141201"/>
                  <a:pt x="7216340" y="6145311"/>
                  <a:pt x="7216340" y="6151889"/>
                </a:cubicBezTo>
                <a:lnTo>
                  <a:pt x="7034443" y="6172097"/>
                </a:lnTo>
                <a:lnTo>
                  <a:pt x="7059252" y="6172097"/>
                </a:lnTo>
                <a:cubicBezTo>
                  <a:pt x="7120593" y="6172097"/>
                  <a:pt x="7116220" y="6176481"/>
                  <a:pt x="7046110" y="6185239"/>
                </a:cubicBezTo>
                <a:cubicBezTo>
                  <a:pt x="7011063" y="6194003"/>
                  <a:pt x="6970530" y="6200577"/>
                  <a:pt x="6924522" y="6204961"/>
                </a:cubicBezTo>
                <a:lnTo>
                  <a:pt x="6871053" y="6207238"/>
                </a:lnTo>
                <a:lnTo>
                  <a:pt x="6866766" y="6210622"/>
                </a:lnTo>
                <a:cubicBezTo>
                  <a:pt x="6845955" y="6218291"/>
                  <a:pt x="6783519" y="6223771"/>
                  <a:pt x="6679458" y="6227059"/>
                </a:cubicBezTo>
                <a:lnTo>
                  <a:pt x="6602621" y="6228897"/>
                </a:lnTo>
                <a:lnTo>
                  <a:pt x="6586045" y="6237822"/>
                </a:lnTo>
                <a:cubicBezTo>
                  <a:pt x="6577275" y="6246593"/>
                  <a:pt x="6581661" y="6250964"/>
                  <a:pt x="6599189" y="6250964"/>
                </a:cubicBezTo>
                <a:cubicBezTo>
                  <a:pt x="6607946" y="6250964"/>
                  <a:pt x="6625486" y="6259735"/>
                  <a:pt x="6651771" y="6277262"/>
                </a:cubicBezTo>
                <a:cubicBezTo>
                  <a:pt x="6695584" y="6303548"/>
                  <a:pt x="6691211" y="6316691"/>
                  <a:pt x="6638616" y="6316691"/>
                </a:cubicBezTo>
                <a:cubicBezTo>
                  <a:pt x="6638616" y="6316691"/>
                  <a:pt x="6636428" y="6318883"/>
                  <a:pt x="6632051" y="6323267"/>
                </a:cubicBezTo>
                <a:lnTo>
                  <a:pt x="6619859" y="6335459"/>
                </a:lnTo>
                <a:lnTo>
                  <a:pt x="6624825" y="6335910"/>
                </a:lnTo>
                <a:lnTo>
                  <a:pt x="6619407" y="6335910"/>
                </a:lnTo>
                <a:lnTo>
                  <a:pt x="6612330" y="6342988"/>
                </a:lnTo>
                <a:cubicBezTo>
                  <a:pt x="6638616" y="6351745"/>
                  <a:pt x="6704341" y="6364887"/>
                  <a:pt x="6809507" y="6382415"/>
                </a:cubicBezTo>
                <a:cubicBezTo>
                  <a:pt x="6914673" y="6399943"/>
                  <a:pt x="6980386" y="6413086"/>
                  <a:pt x="7006683" y="6421855"/>
                </a:cubicBezTo>
                <a:cubicBezTo>
                  <a:pt x="7015438" y="6421855"/>
                  <a:pt x="7024198" y="6421855"/>
                  <a:pt x="7032968" y="6421855"/>
                </a:cubicBezTo>
                <a:cubicBezTo>
                  <a:pt x="7050496" y="6421855"/>
                  <a:pt x="7054867" y="6417471"/>
                  <a:pt x="7046110" y="6408700"/>
                </a:cubicBezTo>
                <a:cubicBezTo>
                  <a:pt x="7011069" y="6373659"/>
                  <a:pt x="6967243" y="6356131"/>
                  <a:pt x="6914673" y="6356131"/>
                </a:cubicBezTo>
                <a:lnTo>
                  <a:pt x="6796365" y="6356131"/>
                </a:lnTo>
                <a:lnTo>
                  <a:pt x="6888374" y="6329833"/>
                </a:lnTo>
                <a:cubicBezTo>
                  <a:pt x="6940958" y="6321075"/>
                  <a:pt x="7000105" y="6323268"/>
                  <a:pt x="7065830" y="6336411"/>
                </a:cubicBezTo>
                <a:cubicBezTo>
                  <a:pt x="7131556" y="6349553"/>
                  <a:pt x="7181934" y="6356131"/>
                  <a:pt x="7216989" y="6356131"/>
                </a:cubicBezTo>
                <a:cubicBezTo>
                  <a:pt x="7278329" y="6356131"/>
                  <a:pt x="7308998" y="6364887"/>
                  <a:pt x="7308998" y="6382415"/>
                </a:cubicBezTo>
                <a:cubicBezTo>
                  <a:pt x="7308998" y="6399943"/>
                  <a:pt x="7335297" y="6408700"/>
                  <a:pt x="7387881" y="6408700"/>
                </a:cubicBezTo>
                <a:cubicBezTo>
                  <a:pt x="7431692" y="6408700"/>
                  <a:pt x="7471121" y="6426228"/>
                  <a:pt x="7506176" y="6461284"/>
                </a:cubicBezTo>
                <a:cubicBezTo>
                  <a:pt x="7541231" y="6496339"/>
                  <a:pt x="7642012" y="6513867"/>
                  <a:pt x="7808505" y="6513867"/>
                </a:cubicBezTo>
                <a:cubicBezTo>
                  <a:pt x="7974999" y="6513867"/>
                  <a:pt x="8093319" y="6522623"/>
                  <a:pt x="8163418" y="6540151"/>
                </a:cubicBezTo>
                <a:cubicBezTo>
                  <a:pt x="8207231" y="6548923"/>
                  <a:pt x="8226949" y="6553294"/>
                  <a:pt x="8222578" y="6553294"/>
                </a:cubicBezTo>
                <a:cubicBezTo>
                  <a:pt x="8218180" y="6553294"/>
                  <a:pt x="8180946" y="6553294"/>
                  <a:pt x="8110834" y="6553294"/>
                </a:cubicBezTo>
                <a:cubicBezTo>
                  <a:pt x="8005682" y="6553294"/>
                  <a:pt x="7944342" y="6553294"/>
                  <a:pt x="7926814" y="6553294"/>
                </a:cubicBezTo>
                <a:cubicBezTo>
                  <a:pt x="7900530" y="6562065"/>
                  <a:pt x="7891759" y="6575207"/>
                  <a:pt x="7900530" y="6592734"/>
                </a:cubicBezTo>
                <a:cubicBezTo>
                  <a:pt x="7909273" y="6636547"/>
                  <a:pt x="7891759" y="6636547"/>
                  <a:pt x="7847946" y="6592734"/>
                </a:cubicBezTo>
                <a:lnTo>
                  <a:pt x="7821647" y="6579591"/>
                </a:lnTo>
                <a:cubicBezTo>
                  <a:pt x="7812891" y="6579591"/>
                  <a:pt x="7804132" y="6588350"/>
                  <a:pt x="7795362" y="6605878"/>
                </a:cubicBezTo>
                <a:lnTo>
                  <a:pt x="7795362" y="6632163"/>
                </a:lnTo>
                <a:lnTo>
                  <a:pt x="7900530" y="6671603"/>
                </a:lnTo>
                <a:cubicBezTo>
                  <a:pt x="7935571" y="6680359"/>
                  <a:pt x="7957484" y="6684745"/>
                  <a:pt x="7966255" y="6684745"/>
                </a:cubicBezTo>
                <a:cubicBezTo>
                  <a:pt x="7878615" y="6737327"/>
                  <a:pt x="7821647" y="6759228"/>
                  <a:pt x="7795362" y="6750470"/>
                </a:cubicBezTo>
                <a:cubicBezTo>
                  <a:pt x="7760308" y="6741700"/>
                  <a:pt x="7742793" y="6750470"/>
                  <a:pt x="7742793" y="6776756"/>
                </a:cubicBezTo>
                <a:cubicBezTo>
                  <a:pt x="7742793" y="6811811"/>
                  <a:pt x="7769079" y="6829339"/>
                  <a:pt x="7821647" y="6829339"/>
                </a:cubicBezTo>
                <a:cubicBezTo>
                  <a:pt x="7830419" y="6829339"/>
                  <a:pt x="7843548" y="6833724"/>
                  <a:pt x="7861087" y="6842481"/>
                </a:cubicBezTo>
                <a:cubicBezTo>
                  <a:pt x="7887374" y="6842481"/>
                  <a:pt x="7891759" y="6846867"/>
                  <a:pt x="7874231" y="6855623"/>
                </a:cubicBezTo>
                <a:lnTo>
                  <a:pt x="7887374" y="6868766"/>
                </a:lnTo>
                <a:lnTo>
                  <a:pt x="7979383" y="6895063"/>
                </a:lnTo>
                <a:cubicBezTo>
                  <a:pt x="8049494" y="6930119"/>
                  <a:pt x="8049494" y="6960790"/>
                  <a:pt x="7979383" y="6987075"/>
                </a:cubicBezTo>
                <a:lnTo>
                  <a:pt x="7992538" y="7000217"/>
                </a:lnTo>
                <a:cubicBezTo>
                  <a:pt x="8018823" y="7000217"/>
                  <a:pt x="8031967" y="7008987"/>
                  <a:pt x="8031967" y="7026515"/>
                </a:cubicBezTo>
                <a:cubicBezTo>
                  <a:pt x="8031967" y="7035273"/>
                  <a:pt x="8119605" y="7070327"/>
                  <a:pt x="8294868" y="7131668"/>
                </a:cubicBezTo>
                <a:cubicBezTo>
                  <a:pt x="8338681" y="7140425"/>
                  <a:pt x="8351836" y="7153580"/>
                  <a:pt x="8334295" y="7171095"/>
                </a:cubicBezTo>
                <a:cubicBezTo>
                  <a:pt x="8325538" y="7179865"/>
                  <a:pt x="8294868" y="7175481"/>
                  <a:pt x="8242286" y="7157953"/>
                </a:cubicBezTo>
                <a:cubicBezTo>
                  <a:pt x="8198460" y="7140425"/>
                  <a:pt x="8128375" y="7136054"/>
                  <a:pt x="8031967" y="7144811"/>
                </a:cubicBezTo>
                <a:cubicBezTo>
                  <a:pt x="7935571" y="7153580"/>
                  <a:pt x="7887374" y="7166723"/>
                  <a:pt x="7887374" y="7184251"/>
                </a:cubicBezTo>
                <a:cubicBezTo>
                  <a:pt x="7887374" y="7201779"/>
                  <a:pt x="7856703" y="7210535"/>
                  <a:pt x="7795362" y="7210535"/>
                </a:cubicBezTo>
                <a:cubicBezTo>
                  <a:pt x="7742793" y="7210535"/>
                  <a:pt x="7716496" y="7214921"/>
                  <a:pt x="7716496" y="7223678"/>
                </a:cubicBezTo>
                <a:cubicBezTo>
                  <a:pt x="7716496" y="7241206"/>
                  <a:pt x="7782220" y="7249977"/>
                  <a:pt x="7913671" y="7249977"/>
                </a:cubicBezTo>
                <a:lnTo>
                  <a:pt x="8123991" y="7263119"/>
                </a:lnTo>
                <a:lnTo>
                  <a:pt x="8031967" y="7289404"/>
                </a:lnTo>
                <a:cubicBezTo>
                  <a:pt x="7996924" y="7289404"/>
                  <a:pt x="7970639" y="7293790"/>
                  <a:pt x="7953099" y="7302547"/>
                </a:cubicBezTo>
                <a:cubicBezTo>
                  <a:pt x="7935571" y="7311316"/>
                  <a:pt x="7935571" y="7315689"/>
                  <a:pt x="7953099" y="7315689"/>
                </a:cubicBezTo>
                <a:cubicBezTo>
                  <a:pt x="8040724" y="7333217"/>
                  <a:pt x="8040724" y="7350745"/>
                  <a:pt x="7953099" y="7368271"/>
                </a:cubicBezTo>
                <a:cubicBezTo>
                  <a:pt x="7926814" y="7377043"/>
                  <a:pt x="7918043" y="7390185"/>
                  <a:pt x="7926814" y="7407713"/>
                </a:cubicBezTo>
                <a:cubicBezTo>
                  <a:pt x="7944342" y="7425239"/>
                  <a:pt x="7939956" y="7433998"/>
                  <a:pt x="7913671" y="7433998"/>
                </a:cubicBezTo>
                <a:cubicBezTo>
                  <a:pt x="7869858" y="7433998"/>
                  <a:pt x="7847946" y="7438382"/>
                  <a:pt x="7847946" y="7447140"/>
                </a:cubicBezTo>
                <a:cubicBezTo>
                  <a:pt x="7847946" y="7464668"/>
                  <a:pt x="7861087" y="7473425"/>
                  <a:pt x="7887374" y="7473425"/>
                </a:cubicBezTo>
                <a:cubicBezTo>
                  <a:pt x="7922428" y="7473425"/>
                  <a:pt x="7939956" y="7482195"/>
                  <a:pt x="7939956" y="7499723"/>
                </a:cubicBezTo>
                <a:cubicBezTo>
                  <a:pt x="7939956" y="7508481"/>
                  <a:pt x="7904913" y="7512865"/>
                  <a:pt x="7834802" y="7512865"/>
                </a:cubicBezTo>
                <a:cubicBezTo>
                  <a:pt x="7764692" y="7512865"/>
                  <a:pt x="7720879" y="7521623"/>
                  <a:pt x="7703353" y="7539150"/>
                </a:cubicBezTo>
                <a:cubicBezTo>
                  <a:pt x="7685812" y="7556678"/>
                  <a:pt x="7694582" y="7565449"/>
                  <a:pt x="7729638" y="7565449"/>
                </a:cubicBezTo>
                <a:cubicBezTo>
                  <a:pt x="7747178" y="7565449"/>
                  <a:pt x="7755923" y="7569820"/>
                  <a:pt x="7755923" y="7578591"/>
                </a:cubicBezTo>
                <a:cubicBezTo>
                  <a:pt x="7755923" y="7587348"/>
                  <a:pt x="7742793" y="7591734"/>
                  <a:pt x="7716496" y="7591734"/>
                </a:cubicBezTo>
                <a:cubicBezTo>
                  <a:pt x="7628857" y="7574206"/>
                  <a:pt x="7536846" y="7565449"/>
                  <a:pt x="7440451" y="7565449"/>
                </a:cubicBezTo>
                <a:cubicBezTo>
                  <a:pt x="7414166" y="7565449"/>
                  <a:pt x="7385687" y="7567641"/>
                  <a:pt x="7355017" y="7572014"/>
                </a:cubicBezTo>
                <a:cubicBezTo>
                  <a:pt x="7324345" y="7576398"/>
                  <a:pt x="7304614" y="7578591"/>
                  <a:pt x="7295870" y="7578591"/>
                </a:cubicBezTo>
                <a:cubicBezTo>
                  <a:pt x="7278329" y="7587348"/>
                  <a:pt x="7267391" y="7596118"/>
                  <a:pt x="7263007" y="7604876"/>
                </a:cubicBezTo>
                <a:cubicBezTo>
                  <a:pt x="7258622" y="7613646"/>
                  <a:pt x="7256430" y="7622404"/>
                  <a:pt x="7256430" y="7631174"/>
                </a:cubicBezTo>
                <a:cubicBezTo>
                  <a:pt x="7256430" y="7657459"/>
                  <a:pt x="7243288" y="7670601"/>
                  <a:pt x="7216989" y="7670601"/>
                </a:cubicBezTo>
                <a:cubicBezTo>
                  <a:pt x="7181934" y="7670601"/>
                  <a:pt x="7164417" y="7679372"/>
                  <a:pt x="7164417" y="7696887"/>
                </a:cubicBezTo>
                <a:cubicBezTo>
                  <a:pt x="7164417" y="7696887"/>
                  <a:pt x="7173176" y="7696887"/>
                  <a:pt x="7190704" y="7696887"/>
                </a:cubicBezTo>
                <a:lnTo>
                  <a:pt x="7216989" y="7710043"/>
                </a:lnTo>
                <a:cubicBezTo>
                  <a:pt x="7313385" y="7762612"/>
                  <a:pt x="7427308" y="7780140"/>
                  <a:pt x="7558760" y="7762612"/>
                </a:cubicBezTo>
                <a:lnTo>
                  <a:pt x="7624484" y="7762612"/>
                </a:lnTo>
                <a:cubicBezTo>
                  <a:pt x="7650769" y="7762612"/>
                  <a:pt x="7712110" y="7764806"/>
                  <a:pt x="7808505" y="7769190"/>
                </a:cubicBezTo>
                <a:cubicBezTo>
                  <a:pt x="7904913" y="7773575"/>
                  <a:pt x="7974999" y="7775755"/>
                  <a:pt x="8018823" y="7775755"/>
                </a:cubicBezTo>
                <a:cubicBezTo>
                  <a:pt x="8123991" y="7775755"/>
                  <a:pt x="8198460" y="7762612"/>
                  <a:pt x="8242286" y="7736327"/>
                </a:cubicBezTo>
                <a:cubicBezTo>
                  <a:pt x="8259814" y="7718799"/>
                  <a:pt x="8268570" y="7723185"/>
                  <a:pt x="8268570" y="7749470"/>
                </a:cubicBezTo>
                <a:cubicBezTo>
                  <a:pt x="8268570" y="7762612"/>
                  <a:pt x="8271859" y="7772473"/>
                  <a:pt x="8278433" y="7779047"/>
                </a:cubicBezTo>
                <a:lnTo>
                  <a:pt x="8307581" y="7788767"/>
                </a:lnTo>
                <a:lnTo>
                  <a:pt x="8314761" y="7788574"/>
                </a:lnTo>
                <a:cubicBezTo>
                  <a:pt x="8362961" y="7786931"/>
                  <a:pt x="8395822" y="7785012"/>
                  <a:pt x="8413350" y="7782820"/>
                </a:cubicBezTo>
                <a:cubicBezTo>
                  <a:pt x="8579843" y="7774063"/>
                  <a:pt x="8663096" y="7756535"/>
                  <a:pt x="8663096" y="7730251"/>
                </a:cubicBezTo>
                <a:cubicBezTo>
                  <a:pt x="8663096" y="7712723"/>
                  <a:pt x="8606141" y="7703951"/>
                  <a:pt x="8492217" y="7703951"/>
                </a:cubicBezTo>
                <a:cubicBezTo>
                  <a:pt x="8378295" y="7703951"/>
                  <a:pt x="8321340" y="7695195"/>
                  <a:pt x="8321340" y="7677667"/>
                </a:cubicBezTo>
                <a:lnTo>
                  <a:pt x="8531646" y="7677667"/>
                </a:lnTo>
                <a:lnTo>
                  <a:pt x="8741965" y="7690809"/>
                </a:lnTo>
                <a:lnTo>
                  <a:pt x="8728822" y="7703951"/>
                </a:lnTo>
                <a:cubicBezTo>
                  <a:pt x="8702537" y="7739007"/>
                  <a:pt x="8689382" y="7769678"/>
                  <a:pt x="8689382" y="7795963"/>
                </a:cubicBezTo>
                <a:cubicBezTo>
                  <a:pt x="8689382" y="7822260"/>
                  <a:pt x="8658712" y="7835403"/>
                  <a:pt x="8597371" y="7835403"/>
                </a:cubicBezTo>
                <a:lnTo>
                  <a:pt x="8505360" y="7848545"/>
                </a:lnTo>
                <a:cubicBezTo>
                  <a:pt x="8522888" y="7866073"/>
                  <a:pt x="8658712" y="7874830"/>
                  <a:pt x="8912843" y="7874830"/>
                </a:cubicBezTo>
                <a:cubicBezTo>
                  <a:pt x="9193272" y="7874830"/>
                  <a:pt x="9333481" y="7879215"/>
                  <a:pt x="9333481" y="7887987"/>
                </a:cubicBezTo>
                <a:cubicBezTo>
                  <a:pt x="9333481" y="7896743"/>
                  <a:pt x="9193272" y="7901129"/>
                  <a:pt x="8912843" y="7901129"/>
                </a:cubicBezTo>
                <a:lnTo>
                  <a:pt x="8505360" y="7914271"/>
                </a:lnTo>
                <a:lnTo>
                  <a:pt x="8768262" y="7979996"/>
                </a:lnTo>
                <a:cubicBezTo>
                  <a:pt x="8768262" y="8041337"/>
                  <a:pt x="8882173" y="8076391"/>
                  <a:pt x="9110019" y="8085150"/>
                </a:cubicBezTo>
                <a:lnTo>
                  <a:pt x="9399206" y="8111447"/>
                </a:lnTo>
                <a:lnTo>
                  <a:pt x="9202030" y="8124590"/>
                </a:lnTo>
                <a:lnTo>
                  <a:pt x="9018009" y="8150875"/>
                </a:lnTo>
                <a:lnTo>
                  <a:pt x="9175745" y="8177159"/>
                </a:lnTo>
                <a:cubicBezTo>
                  <a:pt x="9202030" y="8177159"/>
                  <a:pt x="9248048" y="8179353"/>
                  <a:pt x="9313774" y="8183737"/>
                </a:cubicBezTo>
                <a:cubicBezTo>
                  <a:pt x="9379486" y="8188123"/>
                  <a:pt x="9425491" y="8194687"/>
                  <a:pt x="9451776" y="8203459"/>
                </a:cubicBezTo>
                <a:cubicBezTo>
                  <a:pt x="9530657" y="8212215"/>
                  <a:pt x="9574470" y="8238513"/>
                  <a:pt x="9583227" y="8282326"/>
                </a:cubicBezTo>
                <a:lnTo>
                  <a:pt x="9583227" y="8361194"/>
                </a:lnTo>
                <a:lnTo>
                  <a:pt x="9438633" y="8374337"/>
                </a:lnTo>
                <a:cubicBezTo>
                  <a:pt x="9386064" y="8383106"/>
                  <a:pt x="9294040" y="8387479"/>
                  <a:pt x="9162603" y="8387479"/>
                </a:cubicBezTo>
                <a:cubicBezTo>
                  <a:pt x="9083734" y="8387479"/>
                  <a:pt x="9044294" y="8396249"/>
                  <a:pt x="9044294" y="8413777"/>
                </a:cubicBezTo>
                <a:cubicBezTo>
                  <a:pt x="9044294" y="8422534"/>
                  <a:pt x="9057437" y="8426919"/>
                  <a:pt x="9083734" y="8426919"/>
                </a:cubicBezTo>
                <a:cubicBezTo>
                  <a:pt x="9101249" y="8426919"/>
                  <a:pt x="9202030" y="8457590"/>
                  <a:pt x="9386064" y="8518930"/>
                </a:cubicBezTo>
                <a:cubicBezTo>
                  <a:pt x="9412349" y="8527687"/>
                  <a:pt x="9427685" y="8536457"/>
                  <a:pt x="9432069" y="8545215"/>
                </a:cubicBezTo>
                <a:cubicBezTo>
                  <a:pt x="9436454" y="8553985"/>
                  <a:pt x="9438633" y="8564935"/>
                  <a:pt x="9438633" y="8578078"/>
                </a:cubicBezTo>
                <a:cubicBezTo>
                  <a:pt x="9438633" y="8591220"/>
                  <a:pt x="9443032" y="8610940"/>
                  <a:pt x="9451776" y="8637238"/>
                </a:cubicBezTo>
                <a:cubicBezTo>
                  <a:pt x="9460547" y="8672281"/>
                  <a:pt x="9456161" y="8694193"/>
                  <a:pt x="9438633" y="8702951"/>
                </a:cubicBezTo>
                <a:lnTo>
                  <a:pt x="8952283" y="8702951"/>
                </a:lnTo>
                <a:cubicBezTo>
                  <a:pt x="8722249" y="8702951"/>
                  <a:pt x="8564097" y="8708089"/>
                  <a:pt x="8477833" y="8718361"/>
                </a:cubicBezTo>
                <a:lnTo>
                  <a:pt x="8459336" y="8721268"/>
                </a:lnTo>
                <a:lnTo>
                  <a:pt x="8557757" y="8735326"/>
                </a:lnTo>
                <a:lnTo>
                  <a:pt x="8754933" y="8748468"/>
                </a:lnTo>
                <a:lnTo>
                  <a:pt x="8480235" y="8773449"/>
                </a:lnTo>
                <a:lnTo>
                  <a:pt x="8485641" y="8775252"/>
                </a:lnTo>
                <a:cubicBezTo>
                  <a:pt x="8490022" y="8779636"/>
                  <a:pt x="8483448" y="8786210"/>
                  <a:pt x="8465920" y="8794974"/>
                </a:cubicBezTo>
                <a:lnTo>
                  <a:pt x="8413350" y="8808116"/>
                </a:lnTo>
                <a:cubicBezTo>
                  <a:pt x="8404581" y="8816874"/>
                  <a:pt x="8395809" y="8825644"/>
                  <a:pt x="8387066" y="8834402"/>
                </a:cubicBezTo>
                <a:cubicBezTo>
                  <a:pt x="8500976" y="8878214"/>
                  <a:pt x="8623656" y="8900127"/>
                  <a:pt x="8755107" y="8900127"/>
                </a:cubicBezTo>
                <a:cubicBezTo>
                  <a:pt x="8816448" y="8900127"/>
                  <a:pt x="8864657" y="8891370"/>
                  <a:pt x="8899701" y="8873842"/>
                </a:cubicBezTo>
                <a:cubicBezTo>
                  <a:pt x="8934742" y="8856314"/>
                  <a:pt x="8974184" y="8847545"/>
                  <a:pt x="9018009" y="8847545"/>
                </a:cubicBezTo>
                <a:cubicBezTo>
                  <a:pt x="9070579" y="8856314"/>
                  <a:pt x="9092493" y="8878214"/>
                  <a:pt x="9083734" y="8913270"/>
                </a:cubicBezTo>
                <a:cubicBezTo>
                  <a:pt x="9074965" y="8957082"/>
                  <a:pt x="9044294" y="8983380"/>
                  <a:pt x="8991725" y="8992138"/>
                </a:cubicBezTo>
                <a:cubicBezTo>
                  <a:pt x="8930384" y="9009665"/>
                  <a:pt x="8899701" y="9027193"/>
                  <a:pt x="8899701" y="9044721"/>
                </a:cubicBezTo>
                <a:lnTo>
                  <a:pt x="8939141" y="9057863"/>
                </a:lnTo>
                <a:lnTo>
                  <a:pt x="8952283" y="9071006"/>
                </a:lnTo>
                <a:cubicBezTo>
                  <a:pt x="8925998" y="9071006"/>
                  <a:pt x="8912843" y="9084161"/>
                  <a:pt x="8912843" y="9110446"/>
                </a:cubicBezTo>
                <a:cubicBezTo>
                  <a:pt x="8912843" y="9136730"/>
                  <a:pt x="8904086" y="9141116"/>
                  <a:pt x="8886558" y="9123588"/>
                </a:cubicBezTo>
                <a:cubicBezTo>
                  <a:pt x="8842733" y="9097303"/>
                  <a:pt x="8768262" y="9084161"/>
                  <a:pt x="8663096" y="9084161"/>
                </a:cubicBezTo>
                <a:cubicBezTo>
                  <a:pt x="8619270" y="9084161"/>
                  <a:pt x="8549185" y="9086340"/>
                  <a:pt x="8452777" y="9090726"/>
                </a:cubicBezTo>
                <a:cubicBezTo>
                  <a:pt x="8356382" y="9095111"/>
                  <a:pt x="8295041" y="9097303"/>
                  <a:pt x="8268758" y="9097303"/>
                </a:cubicBezTo>
                <a:lnTo>
                  <a:pt x="8203033" y="9097303"/>
                </a:lnTo>
                <a:cubicBezTo>
                  <a:pt x="8170169" y="9092921"/>
                  <a:pt x="8138402" y="9090730"/>
                  <a:pt x="8107731" y="9090730"/>
                </a:cubicBezTo>
                <a:lnTo>
                  <a:pt x="8052241" y="9094841"/>
                </a:lnTo>
                <a:lnTo>
                  <a:pt x="8054972" y="9106670"/>
                </a:lnTo>
                <a:cubicBezTo>
                  <a:pt x="8061546" y="9122006"/>
                  <a:pt x="8071407" y="9138436"/>
                  <a:pt x="8084551" y="9155964"/>
                </a:cubicBezTo>
                <a:lnTo>
                  <a:pt x="8097692" y="9169106"/>
                </a:lnTo>
                <a:lnTo>
                  <a:pt x="7887374" y="9182249"/>
                </a:lnTo>
                <a:lnTo>
                  <a:pt x="7821506" y="9182249"/>
                </a:lnTo>
                <a:lnTo>
                  <a:pt x="7821831" y="9182740"/>
                </a:lnTo>
                <a:cubicBezTo>
                  <a:pt x="7830592" y="9187121"/>
                  <a:pt x="7843734" y="9189314"/>
                  <a:pt x="7861262" y="9189314"/>
                </a:cubicBezTo>
                <a:cubicBezTo>
                  <a:pt x="7887561" y="9189314"/>
                  <a:pt x="7900704" y="9202457"/>
                  <a:pt x="7900704" y="9228742"/>
                </a:cubicBezTo>
                <a:cubicBezTo>
                  <a:pt x="7900704" y="9237511"/>
                  <a:pt x="7902896" y="9246270"/>
                  <a:pt x="7907281" y="9255039"/>
                </a:cubicBezTo>
                <a:cubicBezTo>
                  <a:pt x="7911665" y="9263798"/>
                  <a:pt x="7922603" y="9272567"/>
                  <a:pt x="7940144" y="9281324"/>
                </a:cubicBezTo>
                <a:cubicBezTo>
                  <a:pt x="7948888" y="9281324"/>
                  <a:pt x="7968620" y="9283518"/>
                  <a:pt x="7999291" y="9287902"/>
                </a:cubicBezTo>
                <a:cubicBezTo>
                  <a:pt x="8029961" y="9292274"/>
                  <a:pt x="8058440" y="9294466"/>
                  <a:pt x="8084725" y="9294466"/>
                </a:cubicBezTo>
                <a:cubicBezTo>
                  <a:pt x="8181118" y="9294466"/>
                  <a:pt x="8273129" y="9285710"/>
                  <a:pt x="8360769" y="9268182"/>
                </a:cubicBezTo>
                <a:cubicBezTo>
                  <a:pt x="8387066" y="9268182"/>
                  <a:pt x="8400195" y="9272567"/>
                  <a:pt x="8400195" y="9281324"/>
                </a:cubicBezTo>
                <a:cubicBezTo>
                  <a:pt x="8400195" y="9290095"/>
                  <a:pt x="8391449" y="9294466"/>
                  <a:pt x="8373910" y="9294466"/>
                </a:cubicBezTo>
                <a:cubicBezTo>
                  <a:pt x="8338854" y="9294466"/>
                  <a:pt x="8330086" y="9303238"/>
                  <a:pt x="8347625" y="9320766"/>
                </a:cubicBezTo>
                <a:cubicBezTo>
                  <a:pt x="8365153" y="9338292"/>
                  <a:pt x="8408965" y="9347050"/>
                  <a:pt x="8479075" y="9347050"/>
                </a:cubicBezTo>
                <a:cubicBezTo>
                  <a:pt x="8549185" y="9347050"/>
                  <a:pt x="8584229" y="9351434"/>
                  <a:pt x="8584229" y="9360193"/>
                </a:cubicBezTo>
                <a:cubicBezTo>
                  <a:pt x="8584229" y="9377721"/>
                  <a:pt x="8566701" y="9386490"/>
                  <a:pt x="8531646" y="9386490"/>
                </a:cubicBezTo>
                <a:cubicBezTo>
                  <a:pt x="8505360" y="9386490"/>
                  <a:pt x="8492217" y="9395247"/>
                  <a:pt x="8492217" y="9412775"/>
                </a:cubicBezTo>
                <a:cubicBezTo>
                  <a:pt x="8492217" y="9421534"/>
                  <a:pt x="8514131" y="9425918"/>
                  <a:pt x="8557944" y="9425918"/>
                </a:cubicBezTo>
                <a:cubicBezTo>
                  <a:pt x="8584229" y="9425918"/>
                  <a:pt x="8588614" y="9434676"/>
                  <a:pt x="8571086" y="9452202"/>
                </a:cubicBezTo>
                <a:cubicBezTo>
                  <a:pt x="8562315" y="9469730"/>
                  <a:pt x="8571086" y="9482873"/>
                  <a:pt x="8597371" y="9491644"/>
                </a:cubicBezTo>
                <a:cubicBezTo>
                  <a:pt x="8684997" y="9509170"/>
                  <a:pt x="8684997" y="9526698"/>
                  <a:pt x="8597371" y="9544226"/>
                </a:cubicBezTo>
                <a:cubicBezTo>
                  <a:pt x="8579843" y="9544226"/>
                  <a:pt x="8579843" y="9548599"/>
                  <a:pt x="8597371" y="9557369"/>
                </a:cubicBezTo>
                <a:cubicBezTo>
                  <a:pt x="8614912" y="9566126"/>
                  <a:pt x="8641197" y="9570511"/>
                  <a:pt x="8676240" y="9570511"/>
                </a:cubicBezTo>
                <a:lnTo>
                  <a:pt x="8768262" y="9596796"/>
                </a:lnTo>
                <a:lnTo>
                  <a:pt x="8557944" y="9609938"/>
                </a:lnTo>
                <a:cubicBezTo>
                  <a:pt x="8426493" y="9609938"/>
                  <a:pt x="8360769" y="9618710"/>
                  <a:pt x="8360769" y="9636238"/>
                </a:cubicBezTo>
                <a:cubicBezTo>
                  <a:pt x="8360769" y="9644994"/>
                  <a:pt x="8387066" y="9649380"/>
                  <a:pt x="8439635" y="9649380"/>
                </a:cubicBezTo>
                <a:cubicBezTo>
                  <a:pt x="8500976" y="9649380"/>
                  <a:pt x="8531646" y="9658137"/>
                  <a:pt x="8531646" y="9675665"/>
                </a:cubicBezTo>
                <a:cubicBezTo>
                  <a:pt x="8531646" y="9693193"/>
                  <a:pt x="8579843" y="9706335"/>
                  <a:pt x="8676240" y="9715105"/>
                </a:cubicBezTo>
                <a:cubicBezTo>
                  <a:pt x="8772648" y="9723862"/>
                  <a:pt x="8842733" y="9719490"/>
                  <a:pt x="8886558" y="9701962"/>
                </a:cubicBezTo>
                <a:cubicBezTo>
                  <a:pt x="8939141" y="9684434"/>
                  <a:pt x="8969811" y="9680050"/>
                  <a:pt x="8978568" y="9688820"/>
                </a:cubicBezTo>
                <a:cubicBezTo>
                  <a:pt x="8996109" y="9706335"/>
                  <a:pt x="8982953" y="9719490"/>
                  <a:pt x="8939141" y="9728247"/>
                </a:cubicBezTo>
                <a:cubicBezTo>
                  <a:pt x="8763877" y="9789588"/>
                  <a:pt x="8676240" y="9824642"/>
                  <a:pt x="8676240" y="9833401"/>
                </a:cubicBezTo>
                <a:cubicBezTo>
                  <a:pt x="8676240" y="9850929"/>
                  <a:pt x="8663096" y="9859698"/>
                  <a:pt x="8636811" y="9859698"/>
                </a:cubicBezTo>
                <a:lnTo>
                  <a:pt x="8623656" y="9872841"/>
                </a:lnTo>
                <a:cubicBezTo>
                  <a:pt x="8693766" y="9899126"/>
                  <a:pt x="8693766" y="9929796"/>
                  <a:pt x="8623656" y="9964852"/>
                </a:cubicBezTo>
                <a:lnTo>
                  <a:pt x="8531646" y="9991150"/>
                </a:lnTo>
                <a:lnTo>
                  <a:pt x="8518504" y="10004292"/>
                </a:lnTo>
                <a:cubicBezTo>
                  <a:pt x="8536030" y="10013049"/>
                  <a:pt x="8531646" y="10017434"/>
                  <a:pt x="8505360" y="10017434"/>
                </a:cubicBezTo>
                <a:cubicBezTo>
                  <a:pt x="8487821" y="10026191"/>
                  <a:pt x="8474691" y="10030577"/>
                  <a:pt x="8465920" y="10030577"/>
                </a:cubicBezTo>
                <a:cubicBezTo>
                  <a:pt x="8413350" y="10030577"/>
                  <a:pt x="8387066" y="10048105"/>
                  <a:pt x="8387066" y="10083159"/>
                </a:cubicBezTo>
                <a:cubicBezTo>
                  <a:pt x="8387066" y="10109446"/>
                  <a:pt x="8404581" y="10118215"/>
                  <a:pt x="8439635" y="10109446"/>
                </a:cubicBezTo>
                <a:cubicBezTo>
                  <a:pt x="8465920" y="10100687"/>
                  <a:pt x="8522888" y="10122588"/>
                  <a:pt x="8610526" y="10175170"/>
                </a:cubicBezTo>
                <a:cubicBezTo>
                  <a:pt x="8601757" y="10175170"/>
                  <a:pt x="8579843" y="10179556"/>
                  <a:pt x="8544801" y="10188313"/>
                </a:cubicBezTo>
                <a:lnTo>
                  <a:pt x="8439635" y="10227753"/>
                </a:lnTo>
                <a:lnTo>
                  <a:pt x="8439635" y="10254038"/>
                </a:lnTo>
                <a:cubicBezTo>
                  <a:pt x="8448405" y="10271566"/>
                  <a:pt x="8457163" y="10280324"/>
                  <a:pt x="8465920" y="10280324"/>
                </a:cubicBezTo>
                <a:lnTo>
                  <a:pt x="8492217" y="10267182"/>
                </a:lnTo>
                <a:cubicBezTo>
                  <a:pt x="8536030" y="10223369"/>
                  <a:pt x="8553545" y="10223369"/>
                  <a:pt x="8544801" y="10267182"/>
                </a:cubicBezTo>
                <a:cubicBezTo>
                  <a:pt x="8536030" y="10284708"/>
                  <a:pt x="8544801" y="10297850"/>
                  <a:pt x="8571086" y="10306622"/>
                </a:cubicBezTo>
                <a:cubicBezTo>
                  <a:pt x="8588614" y="10306622"/>
                  <a:pt x="8649953" y="10306622"/>
                  <a:pt x="8755107" y="10306622"/>
                </a:cubicBezTo>
                <a:cubicBezTo>
                  <a:pt x="8825217" y="10306622"/>
                  <a:pt x="8862453" y="10306622"/>
                  <a:pt x="8866851" y="10306622"/>
                </a:cubicBezTo>
                <a:cubicBezTo>
                  <a:pt x="8871222" y="10306622"/>
                  <a:pt x="8851502" y="10310993"/>
                  <a:pt x="8807689" y="10319764"/>
                </a:cubicBezTo>
                <a:cubicBezTo>
                  <a:pt x="8737592" y="10337292"/>
                  <a:pt x="8619270" y="10346049"/>
                  <a:pt x="8452777" y="10346049"/>
                </a:cubicBezTo>
                <a:cubicBezTo>
                  <a:pt x="8286286" y="10346049"/>
                  <a:pt x="8185505" y="10363577"/>
                  <a:pt x="8150449" y="10398631"/>
                </a:cubicBezTo>
                <a:cubicBezTo>
                  <a:pt x="8115393" y="10433687"/>
                  <a:pt x="8075966" y="10451215"/>
                  <a:pt x="8032155" y="10451215"/>
                </a:cubicBezTo>
                <a:cubicBezTo>
                  <a:pt x="7979571" y="10451215"/>
                  <a:pt x="7953274" y="10459972"/>
                  <a:pt x="7953274" y="10477500"/>
                </a:cubicBezTo>
                <a:cubicBezTo>
                  <a:pt x="7953274" y="10495028"/>
                  <a:pt x="7922603" y="10503785"/>
                  <a:pt x="7861262" y="10503785"/>
                </a:cubicBezTo>
                <a:cubicBezTo>
                  <a:pt x="7826208" y="10503785"/>
                  <a:pt x="7775830" y="10510362"/>
                  <a:pt x="7710104" y="10523505"/>
                </a:cubicBezTo>
                <a:cubicBezTo>
                  <a:pt x="7644377" y="10536647"/>
                  <a:pt x="7585232" y="10538841"/>
                  <a:pt x="7532648" y="10530082"/>
                </a:cubicBezTo>
                <a:lnTo>
                  <a:pt x="7440638" y="10503785"/>
                </a:lnTo>
                <a:lnTo>
                  <a:pt x="7558947" y="10503785"/>
                </a:lnTo>
                <a:cubicBezTo>
                  <a:pt x="7611515" y="10503785"/>
                  <a:pt x="7655342" y="10486257"/>
                  <a:pt x="7690384" y="10451215"/>
                </a:cubicBezTo>
                <a:cubicBezTo>
                  <a:pt x="7699143" y="10442444"/>
                  <a:pt x="7694769" y="10438060"/>
                  <a:pt x="7677241" y="10438060"/>
                </a:cubicBezTo>
                <a:cubicBezTo>
                  <a:pt x="7668472" y="10438060"/>
                  <a:pt x="7659713" y="10438060"/>
                  <a:pt x="7650957" y="10438060"/>
                </a:cubicBezTo>
                <a:cubicBezTo>
                  <a:pt x="7624659" y="10446830"/>
                  <a:pt x="7558947" y="10459972"/>
                  <a:pt x="7453781" y="10477500"/>
                </a:cubicBezTo>
                <a:cubicBezTo>
                  <a:pt x="7348615" y="10495028"/>
                  <a:pt x="7282890" y="10508170"/>
                  <a:pt x="7256605" y="10516927"/>
                </a:cubicBezTo>
                <a:cubicBezTo>
                  <a:pt x="7274144" y="10534455"/>
                  <a:pt x="7282890" y="10543225"/>
                  <a:pt x="7282890" y="10543225"/>
                </a:cubicBezTo>
                <a:cubicBezTo>
                  <a:pt x="7335485" y="10543225"/>
                  <a:pt x="7339856" y="10556367"/>
                  <a:pt x="7296043" y="10582654"/>
                </a:cubicBezTo>
                <a:cubicBezTo>
                  <a:pt x="7269760" y="10600180"/>
                  <a:pt x="7252218" y="10608951"/>
                  <a:pt x="7243463" y="10608951"/>
                </a:cubicBezTo>
                <a:cubicBezTo>
                  <a:pt x="7225935" y="10608951"/>
                  <a:pt x="7221549" y="10613322"/>
                  <a:pt x="7230318" y="10622094"/>
                </a:cubicBezTo>
                <a:cubicBezTo>
                  <a:pt x="7247847" y="10639622"/>
                  <a:pt x="7309187" y="10648378"/>
                  <a:pt x="7414341" y="10648378"/>
                </a:cubicBezTo>
                <a:cubicBezTo>
                  <a:pt x="7528262" y="10648378"/>
                  <a:pt x="7620286" y="10657148"/>
                  <a:pt x="7690384" y="10674676"/>
                </a:cubicBezTo>
                <a:cubicBezTo>
                  <a:pt x="7760494" y="10683434"/>
                  <a:pt x="7764867" y="10687818"/>
                  <a:pt x="7703526" y="10687818"/>
                </a:cubicBezTo>
                <a:cubicBezTo>
                  <a:pt x="7677241" y="10687818"/>
                  <a:pt x="7633416" y="10687818"/>
                  <a:pt x="7572077" y="10687818"/>
                </a:cubicBezTo>
                <a:lnTo>
                  <a:pt x="7427496" y="10687818"/>
                </a:lnTo>
                <a:cubicBezTo>
                  <a:pt x="7427496" y="10696577"/>
                  <a:pt x="7436253" y="10700961"/>
                  <a:pt x="7453781" y="10700961"/>
                </a:cubicBezTo>
                <a:lnTo>
                  <a:pt x="7545790" y="10714103"/>
                </a:lnTo>
                <a:lnTo>
                  <a:pt x="7453781" y="10714103"/>
                </a:lnTo>
                <a:cubicBezTo>
                  <a:pt x="7409955" y="10714103"/>
                  <a:pt x="7379298" y="10722874"/>
                  <a:pt x="7361769" y="10740390"/>
                </a:cubicBezTo>
                <a:cubicBezTo>
                  <a:pt x="7379298" y="10749159"/>
                  <a:pt x="7396826" y="10757916"/>
                  <a:pt x="7414341" y="10766687"/>
                </a:cubicBezTo>
                <a:cubicBezTo>
                  <a:pt x="7466923" y="10766687"/>
                  <a:pt x="7510736" y="10771058"/>
                  <a:pt x="7545790" y="10779830"/>
                </a:cubicBezTo>
                <a:cubicBezTo>
                  <a:pt x="7563318" y="10779830"/>
                  <a:pt x="7587424" y="10782022"/>
                  <a:pt x="7618094" y="10786407"/>
                </a:cubicBezTo>
                <a:cubicBezTo>
                  <a:pt x="7648765" y="10790780"/>
                  <a:pt x="7668472" y="10792972"/>
                  <a:pt x="7677241" y="10792972"/>
                </a:cubicBezTo>
                <a:cubicBezTo>
                  <a:pt x="7703526" y="10792972"/>
                  <a:pt x="7725427" y="10801742"/>
                  <a:pt x="7742968" y="10819257"/>
                </a:cubicBezTo>
                <a:cubicBezTo>
                  <a:pt x="7769253" y="10845554"/>
                  <a:pt x="7843749" y="10801742"/>
                  <a:pt x="7966429" y="10687818"/>
                </a:cubicBezTo>
                <a:cubicBezTo>
                  <a:pt x="7966429" y="10687818"/>
                  <a:pt x="7957659" y="10692191"/>
                  <a:pt x="7940144" y="10700961"/>
                </a:cubicBezTo>
                <a:lnTo>
                  <a:pt x="7848120" y="10700961"/>
                </a:lnTo>
                <a:cubicBezTo>
                  <a:pt x="7848120" y="10683434"/>
                  <a:pt x="7870033" y="10674676"/>
                  <a:pt x="7913846" y="10674676"/>
                </a:cubicBezTo>
                <a:cubicBezTo>
                  <a:pt x="7948888" y="10674676"/>
                  <a:pt x="7970814" y="10670290"/>
                  <a:pt x="7979571" y="10661521"/>
                </a:cubicBezTo>
                <a:lnTo>
                  <a:pt x="7926987" y="10635236"/>
                </a:lnTo>
                <a:lnTo>
                  <a:pt x="7874419" y="10635236"/>
                </a:lnTo>
                <a:cubicBezTo>
                  <a:pt x="7786781" y="10635236"/>
                  <a:pt x="7742968" y="10626479"/>
                  <a:pt x="7742968" y="10608951"/>
                </a:cubicBezTo>
                <a:cubicBezTo>
                  <a:pt x="7742968" y="10591423"/>
                  <a:pt x="7756110" y="10582654"/>
                  <a:pt x="7782406" y="10582654"/>
                </a:cubicBezTo>
                <a:lnTo>
                  <a:pt x="7900704" y="10543225"/>
                </a:lnTo>
                <a:cubicBezTo>
                  <a:pt x="7909473" y="10578281"/>
                  <a:pt x="7931374" y="10595796"/>
                  <a:pt x="7966429" y="10595796"/>
                </a:cubicBezTo>
                <a:cubicBezTo>
                  <a:pt x="8045297" y="10595796"/>
                  <a:pt x="8089110" y="10600180"/>
                  <a:pt x="8097879" y="10608951"/>
                </a:cubicBezTo>
                <a:cubicBezTo>
                  <a:pt x="8097879" y="10617708"/>
                  <a:pt x="8089110" y="10630850"/>
                  <a:pt x="8071582" y="10648378"/>
                </a:cubicBezTo>
                <a:lnTo>
                  <a:pt x="8058440" y="10674676"/>
                </a:lnTo>
                <a:cubicBezTo>
                  <a:pt x="8067209" y="10674676"/>
                  <a:pt x="8065017" y="10690012"/>
                  <a:pt x="8051862" y="10720681"/>
                </a:cubicBezTo>
                <a:cubicBezTo>
                  <a:pt x="8038732" y="10751351"/>
                  <a:pt x="8018998" y="10784215"/>
                  <a:pt x="7992713" y="10819257"/>
                </a:cubicBezTo>
                <a:cubicBezTo>
                  <a:pt x="7966429" y="10854313"/>
                  <a:pt x="7944529" y="10876225"/>
                  <a:pt x="7926987" y="10884982"/>
                </a:cubicBezTo>
                <a:cubicBezTo>
                  <a:pt x="7883176" y="10915652"/>
                  <a:pt x="7818546" y="10940847"/>
                  <a:pt x="7733104" y="10960565"/>
                </a:cubicBezTo>
                <a:lnTo>
                  <a:pt x="7664048" y="10972799"/>
                </a:lnTo>
                <a:lnTo>
                  <a:pt x="0" y="10972799"/>
                </a:lnTo>
                <a:lnTo>
                  <a:pt x="0" y="5830340"/>
                </a:lnTo>
                <a:lnTo>
                  <a:pt x="13651" y="5830340"/>
                </a:lnTo>
                <a:lnTo>
                  <a:pt x="41243" y="5830321"/>
                </a:lnTo>
                <a:lnTo>
                  <a:pt x="0" y="5817736"/>
                </a:lnTo>
                <a:lnTo>
                  <a:pt x="0" y="5415362"/>
                </a:lnTo>
                <a:lnTo>
                  <a:pt x="3152" y="5405920"/>
                </a:lnTo>
                <a:lnTo>
                  <a:pt x="0" y="5405291"/>
                </a:lnTo>
                <a:lnTo>
                  <a:pt x="0" y="80556"/>
                </a:lnTo>
                <a:lnTo>
                  <a:pt x="21432" y="78515"/>
                </a:lnTo>
                <a:lnTo>
                  <a:pt x="0" y="785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45521521"/>
      </p:ext>
    </p:extLst>
  </p:cSld>
  <p:clrMapOvr>
    <a:masterClrMapping/>
  </p:clrMapOvr>
</p:sldLayout>
</file>

<file path=ppt/slideLayouts/slideLayout19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53650" y="856913"/>
            <a:ext cx="11053442" cy="9708261"/>
          </a:xfrm>
          <a:custGeom>
            <a:avLst/>
            <a:gdLst>
              <a:gd name="connsiteX0" fmla="*/ 7822051 w 11053442"/>
              <a:gd name="connsiteY0" fmla="*/ 9067079 h 9708261"/>
              <a:gd name="connsiteX1" fmla="*/ 7835115 w 11053442"/>
              <a:gd name="connsiteY1" fmla="*/ 9080141 h 9708261"/>
              <a:gd name="connsiteX2" fmla="*/ 7822051 w 11053442"/>
              <a:gd name="connsiteY2" fmla="*/ 9093205 h 9708261"/>
              <a:gd name="connsiteX3" fmla="*/ 7808976 w 11053442"/>
              <a:gd name="connsiteY3" fmla="*/ 9080141 h 9708261"/>
              <a:gd name="connsiteX4" fmla="*/ 7822051 w 11053442"/>
              <a:gd name="connsiteY4" fmla="*/ 9067079 h 9708261"/>
              <a:gd name="connsiteX5" fmla="*/ 7586872 w 11053442"/>
              <a:gd name="connsiteY5" fmla="*/ 8805775 h 9708261"/>
              <a:gd name="connsiteX6" fmla="*/ 7626072 w 11053442"/>
              <a:gd name="connsiteY6" fmla="*/ 8844974 h 9708261"/>
              <a:gd name="connsiteX7" fmla="*/ 7613010 w 11053442"/>
              <a:gd name="connsiteY7" fmla="*/ 8871100 h 9708261"/>
              <a:gd name="connsiteX8" fmla="*/ 7573810 w 11053442"/>
              <a:gd name="connsiteY8" fmla="*/ 8831912 h 9708261"/>
              <a:gd name="connsiteX9" fmla="*/ 7586872 w 11053442"/>
              <a:gd name="connsiteY9" fmla="*/ 8805775 h 9708261"/>
              <a:gd name="connsiteX10" fmla="*/ 7495421 w 11053442"/>
              <a:gd name="connsiteY10" fmla="*/ 8714322 h 9708261"/>
              <a:gd name="connsiteX11" fmla="*/ 7521547 w 11053442"/>
              <a:gd name="connsiteY11" fmla="*/ 8740461 h 9708261"/>
              <a:gd name="connsiteX12" fmla="*/ 7521547 w 11053442"/>
              <a:gd name="connsiteY12" fmla="*/ 8753523 h 9708261"/>
              <a:gd name="connsiteX13" fmla="*/ 7495421 w 11053442"/>
              <a:gd name="connsiteY13" fmla="*/ 8714322 h 9708261"/>
              <a:gd name="connsiteX14" fmla="*/ 5914566 w 11053442"/>
              <a:gd name="connsiteY14" fmla="*/ 8596745 h 9708261"/>
              <a:gd name="connsiteX15" fmla="*/ 5992954 w 11053442"/>
              <a:gd name="connsiteY15" fmla="*/ 8792711 h 9708261"/>
              <a:gd name="connsiteX16" fmla="*/ 5953766 w 11053442"/>
              <a:gd name="connsiteY16" fmla="*/ 8753523 h 9708261"/>
              <a:gd name="connsiteX17" fmla="*/ 5914566 w 11053442"/>
              <a:gd name="connsiteY17" fmla="*/ 8596745 h 9708261"/>
              <a:gd name="connsiteX18" fmla="*/ 2690631 w 11053442"/>
              <a:gd name="connsiteY18" fmla="*/ 8565625 h 9708261"/>
              <a:gd name="connsiteX19" fmla="*/ 2701347 w 11053442"/>
              <a:gd name="connsiteY19" fmla="*/ 8565625 h 9708261"/>
              <a:gd name="connsiteX20" fmla="*/ 2712051 w 11053442"/>
              <a:gd name="connsiteY20" fmla="*/ 8565625 h 9708261"/>
              <a:gd name="connsiteX21" fmla="*/ 2701347 w 11053442"/>
              <a:gd name="connsiteY21" fmla="*/ 8576327 h 9708261"/>
              <a:gd name="connsiteX22" fmla="*/ 2690631 w 11053442"/>
              <a:gd name="connsiteY22" fmla="*/ 8565625 h 9708261"/>
              <a:gd name="connsiteX23" fmla="*/ 7268420 w 11053442"/>
              <a:gd name="connsiteY23" fmla="*/ 8453837 h 9708261"/>
              <a:gd name="connsiteX24" fmla="*/ 7390905 w 11053442"/>
              <a:gd name="connsiteY24" fmla="*/ 8583670 h 9708261"/>
              <a:gd name="connsiteX25" fmla="*/ 7403969 w 11053442"/>
              <a:gd name="connsiteY25" fmla="*/ 8622871 h 9708261"/>
              <a:gd name="connsiteX26" fmla="*/ 7364769 w 11053442"/>
              <a:gd name="connsiteY26" fmla="*/ 8583670 h 9708261"/>
              <a:gd name="connsiteX27" fmla="*/ 7292918 w 11053442"/>
              <a:gd name="connsiteY27" fmla="*/ 8518356 h 9708261"/>
              <a:gd name="connsiteX28" fmla="*/ 7260254 w 11053442"/>
              <a:gd name="connsiteY28" fmla="*/ 8466093 h 9708261"/>
              <a:gd name="connsiteX29" fmla="*/ 7268420 w 11053442"/>
              <a:gd name="connsiteY29" fmla="*/ 8453837 h 9708261"/>
              <a:gd name="connsiteX30" fmla="*/ 8226244 w 11053442"/>
              <a:gd name="connsiteY30" fmla="*/ 8333805 h 9708261"/>
              <a:gd name="connsiteX31" fmla="*/ 8370774 w 11053442"/>
              <a:gd name="connsiteY31" fmla="*/ 8466093 h 9708261"/>
              <a:gd name="connsiteX32" fmla="*/ 8383838 w 11053442"/>
              <a:gd name="connsiteY32" fmla="*/ 8518356 h 9708261"/>
              <a:gd name="connsiteX33" fmla="*/ 8298922 w 11053442"/>
              <a:gd name="connsiteY33" fmla="*/ 8466093 h 9708261"/>
              <a:gd name="connsiteX34" fmla="*/ 8213984 w 11053442"/>
              <a:gd name="connsiteY34" fmla="*/ 8374640 h 9708261"/>
              <a:gd name="connsiteX35" fmla="*/ 8200934 w 11053442"/>
              <a:gd name="connsiteY35" fmla="*/ 8335439 h 9708261"/>
              <a:gd name="connsiteX36" fmla="*/ 8226244 w 11053442"/>
              <a:gd name="connsiteY36" fmla="*/ 8333805 h 9708261"/>
              <a:gd name="connsiteX37" fmla="*/ 6907511 w 11053442"/>
              <a:gd name="connsiteY37" fmla="*/ 8034947 h 9708261"/>
              <a:gd name="connsiteX38" fmla="*/ 7012022 w 11053442"/>
              <a:gd name="connsiteY38" fmla="*/ 8126398 h 9708261"/>
              <a:gd name="connsiteX39" fmla="*/ 7181864 w 11053442"/>
              <a:gd name="connsiteY39" fmla="*/ 8361565 h 9708261"/>
              <a:gd name="connsiteX40" fmla="*/ 7103476 w 11053442"/>
              <a:gd name="connsiteY40" fmla="*/ 8309315 h 9708261"/>
              <a:gd name="connsiteX41" fmla="*/ 6907511 w 11053442"/>
              <a:gd name="connsiteY41" fmla="*/ 8034947 h 9708261"/>
              <a:gd name="connsiteX42" fmla="*/ 7822051 w 11053442"/>
              <a:gd name="connsiteY42" fmla="*/ 7943494 h 9708261"/>
              <a:gd name="connsiteX43" fmla="*/ 7835115 w 11053442"/>
              <a:gd name="connsiteY43" fmla="*/ 7956558 h 9708261"/>
              <a:gd name="connsiteX44" fmla="*/ 7822051 w 11053442"/>
              <a:gd name="connsiteY44" fmla="*/ 7969620 h 9708261"/>
              <a:gd name="connsiteX45" fmla="*/ 7808976 w 11053442"/>
              <a:gd name="connsiteY45" fmla="*/ 7956558 h 9708261"/>
              <a:gd name="connsiteX46" fmla="*/ 7822051 w 11053442"/>
              <a:gd name="connsiteY46" fmla="*/ 7943494 h 9708261"/>
              <a:gd name="connsiteX47" fmla="*/ 1695028 w 11053442"/>
              <a:gd name="connsiteY47" fmla="*/ 7859060 h 9708261"/>
              <a:gd name="connsiteX48" fmla="*/ 1780678 w 11053442"/>
              <a:gd name="connsiteY48" fmla="*/ 7955413 h 9708261"/>
              <a:gd name="connsiteX49" fmla="*/ 1727148 w 11053442"/>
              <a:gd name="connsiteY49" fmla="*/ 8041053 h 9708261"/>
              <a:gd name="connsiteX50" fmla="*/ 1673620 w 11053442"/>
              <a:gd name="connsiteY50" fmla="*/ 8083878 h 9708261"/>
              <a:gd name="connsiteX51" fmla="*/ 1609388 w 11053442"/>
              <a:gd name="connsiteY51" fmla="*/ 7901885 h 9708261"/>
              <a:gd name="connsiteX52" fmla="*/ 1695028 w 11053442"/>
              <a:gd name="connsiteY52" fmla="*/ 7859060 h 9708261"/>
              <a:gd name="connsiteX53" fmla="*/ 6424100 w 11053442"/>
              <a:gd name="connsiteY53" fmla="*/ 7852043 h 9708261"/>
              <a:gd name="connsiteX54" fmla="*/ 6437162 w 11053442"/>
              <a:gd name="connsiteY54" fmla="*/ 8100272 h 9708261"/>
              <a:gd name="connsiteX55" fmla="*/ 6476351 w 11053442"/>
              <a:gd name="connsiteY55" fmla="*/ 8126398 h 9708261"/>
              <a:gd name="connsiteX56" fmla="*/ 6456762 w 11053442"/>
              <a:gd name="connsiteY56" fmla="*/ 8041484 h 9708261"/>
              <a:gd name="connsiteX57" fmla="*/ 6437162 w 11053442"/>
              <a:gd name="connsiteY57" fmla="*/ 7943494 h 9708261"/>
              <a:gd name="connsiteX58" fmla="*/ 6424100 w 11053442"/>
              <a:gd name="connsiteY58" fmla="*/ 7852043 h 9708261"/>
              <a:gd name="connsiteX59" fmla="*/ 4564092 w 11053442"/>
              <a:gd name="connsiteY59" fmla="*/ 7848355 h 9708261"/>
              <a:gd name="connsiteX60" fmla="*/ 4596214 w 11053442"/>
              <a:gd name="connsiteY60" fmla="*/ 7848355 h 9708261"/>
              <a:gd name="connsiteX61" fmla="*/ 4590855 w 11053442"/>
              <a:gd name="connsiteY61" fmla="*/ 7885834 h 9708261"/>
              <a:gd name="connsiteX62" fmla="*/ 4564092 w 11053442"/>
              <a:gd name="connsiteY62" fmla="*/ 7912588 h 9708261"/>
              <a:gd name="connsiteX63" fmla="*/ 4564092 w 11053442"/>
              <a:gd name="connsiteY63" fmla="*/ 7848355 h 9708261"/>
              <a:gd name="connsiteX64" fmla="*/ 4178697 w 11053442"/>
              <a:gd name="connsiteY64" fmla="*/ 7398729 h 9708261"/>
              <a:gd name="connsiteX65" fmla="*/ 4146576 w 11053442"/>
              <a:gd name="connsiteY65" fmla="*/ 7425495 h 9708261"/>
              <a:gd name="connsiteX66" fmla="*/ 4135872 w 11053442"/>
              <a:gd name="connsiteY66" fmla="*/ 7462962 h 9708261"/>
              <a:gd name="connsiteX67" fmla="*/ 4173343 w 11053442"/>
              <a:gd name="connsiteY67" fmla="*/ 7473667 h 9708261"/>
              <a:gd name="connsiteX68" fmla="*/ 4200105 w 11053442"/>
              <a:gd name="connsiteY68" fmla="*/ 7441556 h 9708261"/>
              <a:gd name="connsiteX69" fmla="*/ 4178697 w 11053442"/>
              <a:gd name="connsiteY69" fmla="*/ 7398729 h 9708261"/>
              <a:gd name="connsiteX70" fmla="*/ 7064288 w 11053442"/>
              <a:gd name="connsiteY70" fmla="*/ 7375171 h 9708261"/>
              <a:gd name="connsiteX71" fmla="*/ 7116538 w 11053442"/>
              <a:gd name="connsiteY71" fmla="*/ 7407833 h 9708261"/>
              <a:gd name="connsiteX72" fmla="*/ 7168802 w 11053442"/>
              <a:gd name="connsiteY72" fmla="*/ 7499286 h 9708261"/>
              <a:gd name="connsiteX73" fmla="*/ 7103476 w 11053442"/>
              <a:gd name="connsiteY73" fmla="*/ 7447023 h 9708261"/>
              <a:gd name="connsiteX74" fmla="*/ 7077336 w 11053442"/>
              <a:gd name="connsiteY74" fmla="*/ 7394757 h 9708261"/>
              <a:gd name="connsiteX75" fmla="*/ 7064288 w 11053442"/>
              <a:gd name="connsiteY75" fmla="*/ 7375171 h 9708261"/>
              <a:gd name="connsiteX76" fmla="*/ 6959760 w 11053442"/>
              <a:gd name="connsiteY76" fmla="*/ 7211856 h 9708261"/>
              <a:gd name="connsiteX77" fmla="*/ 6972823 w 11053442"/>
              <a:gd name="connsiteY77" fmla="*/ 7224918 h 9708261"/>
              <a:gd name="connsiteX78" fmla="*/ 6959760 w 11053442"/>
              <a:gd name="connsiteY78" fmla="*/ 7237980 h 9708261"/>
              <a:gd name="connsiteX79" fmla="*/ 6946699 w 11053442"/>
              <a:gd name="connsiteY79" fmla="*/ 7224918 h 9708261"/>
              <a:gd name="connsiteX80" fmla="*/ 6959760 w 11053442"/>
              <a:gd name="connsiteY80" fmla="*/ 7211856 h 9708261"/>
              <a:gd name="connsiteX81" fmla="*/ 3150973 w 11053442"/>
              <a:gd name="connsiteY81" fmla="*/ 7024041 h 9708261"/>
              <a:gd name="connsiteX82" fmla="*/ 3332966 w 11053442"/>
              <a:gd name="connsiteY82" fmla="*/ 7056151 h 9708261"/>
              <a:gd name="connsiteX83" fmla="*/ 3236623 w 11053442"/>
              <a:gd name="connsiteY83" fmla="*/ 7088273 h 9708261"/>
              <a:gd name="connsiteX84" fmla="*/ 3086740 w 11053442"/>
              <a:gd name="connsiteY84" fmla="*/ 7131098 h 9708261"/>
              <a:gd name="connsiteX85" fmla="*/ 3011804 w 11053442"/>
              <a:gd name="connsiteY85" fmla="*/ 7131098 h 9708261"/>
              <a:gd name="connsiteX86" fmla="*/ 3022507 w 11053442"/>
              <a:gd name="connsiteY86" fmla="*/ 7120384 h 9708261"/>
              <a:gd name="connsiteX87" fmla="*/ 3065332 w 11053442"/>
              <a:gd name="connsiteY87" fmla="*/ 7088273 h 9708261"/>
              <a:gd name="connsiteX88" fmla="*/ 3102800 w 11053442"/>
              <a:gd name="connsiteY88" fmla="*/ 7056151 h 9708261"/>
              <a:gd name="connsiteX89" fmla="*/ 3150973 w 11053442"/>
              <a:gd name="connsiteY89" fmla="*/ 7024041 h 9708261"/>
              <a:gd name="connsiteX90" fmla="*/ 3450725 w 11053442"/>
              <a:gd name="connsiteY90" fmla="*/ 7002633 h 9708261"/>
              <a:gd name="connsiteX91" fmla="*/ 3472133 w 11053442"/>
              <a:gd name="connsiteY91" fmla="*/ 7002633 h 9708261"/>
              <a:gd name="connsiteX92" fmla="*/ 3472133 w 11053442"/>
              <a:gd name="connsiteY92" fmla="*/ 7013338 h 9708261"/>
              <a:gd name="connsiteX93" fmla="*/ 3450725 w 11053442"/>
              <a:gd name="connsiteY93" fmla="*/ 7002633 h 9708261"/>
              <a:gd name="connsiteX94" fmla="*/ 6442058 w 11053442"/>
              <a:gd name="connsiteY94" fmla="*/ 6881966 h 9708261"/>
              <a:gd name="connsiteX95" fmla="*/ 6456762 w 11053442"/>
              <a:gd name="connsiteY95" fmla="*/ 6885236 h 9708261"/>
              <a:gd name="connsiteX96" fmla="*/ 6515552 w 11053442"/>
              <a:gd name="connsiteY96" fmla="*/ 6950563 h 9708261"/>
              <a:gd name="connsiteX97" fmla="*/ 6502490 w 11053442"/>
              <a:gd name="connsiteY97" fmla="*/ 7015877 h 9708261"/>
              <a:gd name="connsiteX98" fmla="*/ 6437162 w 11053442"/>
              <a:gd name="connsiteY98" fmla="*/ 6898298 h 9708261"/>
              <a:gd name="connsiteX99" fmla="*/ 6442058 w 11053442"/>
              <a:gd name="connsiteY99" fmla="*/ 6881966 h 9708261"/>
              <a:gd name="connsiteX100" fmla="*/ 6669061 w 11053442"/>
              <a:gd name="connsiteY100" fmla="*/ 6839497 h 9708261"/>
              <a:gd name="connsiteX101" fmla="*/ 6698456 w 11053442"/>
              <a:gd name="connsiteY101" fmla="*/ 6859099 h 9708261"/>
              <a:gd name="connsiteX102" fmla="*/ 6822569 w 11053442"/>
              <a:gd name="connsiteY102" fmla="*/ 7002813 h 9708261"/>
              <a:gd name="connsiteX103" fmla="*/ 6881371 w 11053442"/>
              <a:gd name="connsiteY103" fmla="*/ 7120403 h 9708261"/>
              <a:gd name="connsiteX104" fmla="*/ 6822569 w 11053442"/>
              <a:gd name="connsiteY104" fmla="*/ 7074678 h 9708261"/>
              <a:gd name="connsiteX105" fmla="*/ 6711532 w 11053442"/>
              <a:gd name="connsiteY105" fmla="*/ 6944025 h 9708261"/>
              <a:gd name="connsiteX106" fmla="*/ 6659268 w 11053442"/>
              <a:gd name="connsiteY106" fmla="*/ 6859099 h 9708261"/>
              <a:gd name="connsiteX107" fmla="*/ 6669061 w 11053442"/>
              <a:gd name="connsiteY107" fmla="*/ 6839497 h 9708261"/>
              <a:gd name="connsiteX108" fmla="*/ 6619545 w 11053442"/>
              <a:gd name="connsiteY108" fmla="*/ 6649350 h 9708261"/>
              <a:gd name="connsiteX109" fmla="*/ 6683774 w 11053442"/>
              <a:gd name="connsiteY109" fmla="*/ 6660055 h 9708261"/>
              <a:gd name="connsiteX110" fmla="*/ 6694481 w 11053442"/>
              <a:gd name="connsiteY110" fmla="*/ 6660055 h 9708261"/>
              <a:gd name="connsiteX111" fmla="*/ 6587423 w 11053442"/>
              <a:gd name="connsiteY111" fmla="*/ 6692175 h 9708261"/>
              <a:gd name="connsiteX112" fmla="*/ 6533895 w 11053442"/>
              <a:gd name="connsiteY112" fmla="*/ 6681462 h 9708261"/>
              <a:gd name="connsiteX113" fmla="*/ 6544608 w 11053442"/>
              <a:gd name="connsiteY113" fmla="*/ 6660055 h 9708261"/>
              <a:gd name="connsiteX114" fmla="*/ 6619545 w 11053442"/>
              <a:gd name="connsiteY114" fmla="*/ 6649350 h 9708261"/>
              <a:gd name="connsiteX115" fmla="*/ 3099073 w 11053442"/>
              <a:gd name="connsiteY115" fmla="*/ 6522673 h 9708261"/>
              <a:gd name="connsiteX116" fmla="*/ 3170925 w 11053442"/>
              <a:gd name="connsiteY116" fmla="*/ 6584742 h 9708261"/>
              <a:gd name="connsiteX117" fmla="*/ 3118659 w 11053442"/>
              <a:gd name="connsiteY117" fmla="*/ 6741520 h 9708261"/>
              <a:gd name="connsiteX118" fmla="*/ 2981482 w 11053442"/>
              <a:gd name="connsiteY118" fmla="*/ 6715383 h 9708261"/>
              <a:gd name="connsiteX119" fmla="*/ 3014145 w 11053442"/>
              <a:gd name="connsiteY119" fmla="*/ 6571667 h 9708261"/>
              <a:gd name="connsiteX120" fmla="*/ 3099073 w 11053442"/>
              <a:gd name="connsiteY120" fmla="*/ 6522673 h 9708261"/>
              <a:gd name="connsiteX121" fmla="*/ 8310998 w 11053442"/>
              <a:gd name="connsiteY121" fmla="*/ 6499469 h 9708261"/>
              <a:gd name="connsiteX122" fmla="*/ 8396648 w 11053442"/>
              <a:gd name="connsiteY122" fmla="*/ 6617230 h 9708261"/>
              <a:gd name="connsiteX123" fmla="*/ 8353824 w 11053442"/>
              <a:gd name="connsiteY123" fmla="*/ 6734990 h 9708261"/>
              <a:gd name="connsiteX124" fmla="*/ 8203950 w 11053442"/>
              <a:gd name="connsiteY124" fmla="*/ 6724287 h 9708261"/>
              <a:gd name="connsiteX125" fmla="*/ 8182534 w 11053442"/>
              <a:gd name="connsiteY125" fmla="*/ 6638647 h 9708261"/>
              <a:gd name="connsiteX126" fmla="*/ 8220002 w 11053442"/>
              <a:gd name="connsiteY126" fmla="*/ 6542294 h 9708261"/>
              <a:gd name="connsiteX127" fmla="*/ 8310998 w 11053442"/>
              <a:gd name="connsiteY127" fmla="*/ 6499469 h 9708261"/>
              <a:gd name="connsiteX128" fmla="*/ 8710469 w 11053442"/>
              <a:gd name="connsiteY128" fmla="*/ 6454090 h 9708261"/>
              <a:gd name="connsiteX129" fmla="*/ 8939098 w 11053442"/>
              <a:gd name="connsiteY129" fmla="*/ 6539005 h 9708261"/>
              <a:gd name="connsiteX130" fmla="*/ 9037075 w 11053442"/>
              <a:gd name="connsiteY130" fmla="*/ 6741520 h 9708261"/>
              <a:gd name="connsiteX131" fmla="*/ 8945623 w 11053442"/>
              <a:gd name="connsiteY131" fmla="*/ 6898298 h 9708261"/>
              <a:gd name="connsiteX132" fmla="*/ 8749657 w 11053442"/>
              <a:gd name="connsiteY132" fmla="*/ 6963625 h 9708261"/>
              <a:gd name="connsiteX133" fmla="*/ 8462227 w 11053442"/>
              <a:gd name="connsiteY133" fmla="*/ 6793772 h 9708261"/>
              <a:gd name="connsiteX134" fmla="*/ 8436087 w 11053442"/>
              <a:gd name="connsiteY134" fmla="*/ 6702321 h 9708261"/>
              <a:gd name="connsiteX135" fmla="*/ 8521028 w 11053442"/>
              <a:gd name="connsiteY135" fmla="*/ 6532479 h 9708261"/>
              <a:gd name="connsiteX136" fmla="*/ 8710469 w 11053442"/>
              <a:gd name="connsiteY136" fmla="*/ 6454090 h 9708261"/>
              <a:gd name="connsiteX137" fmla="*/ 2164930 w 11053442"/>
              <a:gd name="connsiteY137" fmla="*/ 6375701 h 9708261"/>
              <a:gd name="connsiteX138" fmla="*/ 2204116 w 11053442"/>
              <a:gd name="connsiteY138" fmla="*/ 6395301 h 9708261"/>
              <a:gd name="connsiteX139" fmla="*/ 2191054 w 11053442"/>
              <a:gd name="connsiteY139" fmla="*/ 6441028 h 9708261"/>
              <a:gd name="connsiteX140" fmla="*/ 2008149 w 11053442"/>
              <a:gd name="connsiteY140" fmla="*/ 6539005 h 9708261"/>
              <a:gd name="connsiteX141" fmla="*/ 1825233 w 11053442"/>
              <a:gd name="connsiteY141" fmla="*/ 6610868 h 9708261"/>
              <a:gd name="connsiteX142" fmla="*/ 1812171 w 11053442"/>
              <a:gd name="connsiteY142" fmla="*/ 6571667 h 9708261"/>
              <a:gd name="connsiteX143" fmla="*/ 1838297 w 11053442"/>
              <a:gd name="connsiteY143" fmla="*/ 6558605 h 9708261"/>
              <a:gd name="connsiteX144" fmla="*/ 1968949 w 11053442"/>
              <a:gd name="connsiteY144" fmla="*/ 6467152 h 9708261"/>
              <a:gd name="connsiteX145" fmla="*/ 2164930 w 11053442"/>
              <a:gd name="connsiteY145" fmla="*/ 6375701 h 9708261"/>
              <a:gd name="connsiteX146" fmla="*/ 2294535 w 11053442"/>
              <a:gd name="connsiteY146" fmla="*/ 6263946 h 9708261"/>
              <a:gd name="connsiteX147" fmla="*/ 2380175 w 11053442"/>
              <a:gd name="connsiteY147" fmla="*/ 6328179 h 9708261"/>
              <a:gd name="connsiteX148" fmla="*/ 2332003 w 11053442"/>
              <a:gd name="connsiteY148" fmla="*/ 6349596 h 9708261"/>
              <a:gd name="connsiteX149" fmla="*/ 2262415 w 11053442"/>
              <a:gd name="connsiteY149" fmla="*/ 6328179 h 9708261"/>
              <a:gd name="connsiteX150" fmla="*/ 2294535 w 11053442"/>
              <a:gd name="connsiteY150" fmla="*/ 6263946 h 9708261"/>
              <a:gd name="connsiteX151" fmla="*/ 10518318 w 11053442"/>
              <a:gd name="connsiteY151" fmla="*/ 6073569 h 9708261"/>
              <a:gd name="connsiteX152" fmla="*/ 10585281 w 11053442"/>
              <a:gd name="connsiteY152" fmla="*/ 6081733 h 9708261"/>
              <a:gd name="connsiteX153" fmla="*/ 10683258 w 11053442"/>
              <a:gd name="connsiteY153" fmla="*/ 6114397 h 9708261"/>
              <a:gd name="connsiteX154" fmla="*/ 10794322 w 11053442"/>
              <a:gd name="connsiteY154" fmla="*/ 6238511 h 9708261"/>
              <a:gd name="connsiteX155" fmla="*/ 10866186 w 11053442"/>
              <a:gd name="connsiteY155" fmla="*/ 6375701 h 9708261"/>
              <a:gd name="connsiteX156" fmla="*/ 10761660 w 11053442"/>
              <a:gd name="connsiteY156" fmla="*/ 6584742 h 9708261"/>
              <a:gd name="connsiteX157" fmla="*/ 10526480 w 11053442"/>
              <a:gd name="connsiteY157" fmla="*/ 6663131 h 9708261"/>
              <a:gd name="connsiteX158" fmla="*/ 10199873 w 11053442"/>
              <a:gd name="connsiteY158" fmla="*/ 6506353 h 9708261"/>
              <a:gd name="connsiteX159" fmla="*/ 10160672 w 11053442"/>
              <a:gd name="connsiteY159" fmla="*/ 6375701 h 9708261"/>
              <a:gd name="connsiteX160" fmla="*/ 10330514 w 11053442"/>
              <a:gd name="connsiteY160" fmla="*/ 6114397 h 9708261"/>
              <a:gd name="connsiteX161" fmla="*/ 10421978 w 11053442"/>
              <a:gd name="connsiteY161" fmla="*/ 6114397 h 9708261"/>
              <a:gd name="connsiteX162" fmla="*/ 10487304 w 11053442"/>
              <a:gd name="connsiteY162" fmla="*/ 6088271 h 9708261"/>
              <a:gd name="connsiteX163" fmla="*/ 10518318 w 11053442"/>
              <a:gd name="connsiteY163" fmla="*/ 6073569 h 9708261"/>
              <a:gd name="connsiteX164" fmla="*/ 4020792 w 11053442"/>
              <a:gd name="connsiteY164" fmla="*/ 6007018 h 9708261"/>
              <a:gd name="connsiteX165" fmla="*/ 4018112 w 11053442"/>
              <a:gd name="connsiteY165" fmla="*/ 6028426 h 9708261"/>
              <a:gd name="connsiteX166" fmla="*/ 4028816 w 11053442"/>
              <a:gd name="connsiteY166" fmla="*/ 6033782 h 9708261"/>
              <a:gd name="connsiteX167" fmla="*/ 4028816 w 11053442"/>
              <a:gd name="connsiteY167" fmla="*/ 6007018 h 9708261"/>
              <a:gd name="connsiteX168" fmla="*/ 4020792 w 11053442"/>
              <a:gd name="connsiteY168" fmla="*/ 6007018 h 9708261"/>
              <a:gd name="connsiteX169" fmla="*/ 2273127 w 11053442"/>
              <a:gd name="connsiteY169" fmla="*/ 5942785 h 9708261"/>
              <a:gd name="connsiteX170" fmla="*/ 2348065 w 11053442"/>
              <a:gd name="connsiteY170" fmla="*/ 5942785 h 9708261"/>
              <a:gd name="connsiteX171" fmla="*/ 2492589 w 11053442"/>
              <a:gd name="connsiteY171" fmla="*/ 5948144 h 9708261"/>
              <a:gd name="connsiteX172" fmla="*/ 2594289 w 11053442"/>
              <a:gd name="connsiteY172" fmla="*/ 5953490 h 9708261"/>
              <a:gd name="connsiteX173" fmla="*/ 2701347 w 11053442"/>
              <a:gd name="connsiteY173" fmla="*/ 5964193 h 9708261"/>
              <a:gd name="connsiteX174" fmla="*/ 2604993 w 11053442"/>
              <a:gd name="connsiteY174" fmla="*/ 5985610 h 9708261"/>
              <a:gd name="connsiteX175" fmla="*/ 2508650 w 11053442"/>
              <a:gd name="connsiteY175" fmla="*/ 6007018 h 9708261"/>
              <a:gd name="connsiteX176" fmla="*/ 2444406 w 11053442"/>
              <a:gd name="connsiteY176" fmla="*/ 6023079 h 9708261"/>
              <a:gd name="connsiteX177" fmla="*/ 2332003 w 11053442"/>
              <a:gd name="connsiteY177" fmla="*/ 5980254 h 9708261"/>
              <a:gd name="connsiteX178" fmla="*/ 2273127 w 11053442"/>
              <a:gd name="connsiteY178" fmla="*/ 5942785 h 9708261"/>
              <a:gd name="connsiteX179" fmla="*/ 2037606 w 11053442"/>
              <a:gd name="connsiteY179" fmla="*/ 5857147 h 9708261"/>
              <a:gd name="connsiteX180" fmla="*/ 2080431 w 11053442"/>
              <a:gd name="connsiteY180" fmla="*/ 5878553 h 9708261"/>
              <a:gd name="connsiteX181" fmla="*/ 2048309 w 11053442"/>
              <a:gd name="connsiteY181" fmla="*/ 5889258 h 9708261"/>
              <a:gd name="connsiteX182" fmla="*/ 2016189 w 11053442"/>
              <a:gd name="connsiteY182" fmla="*/ 5867850 h 9708261"/>
              <a:gd name="connsiteX183" fmla="*/ 2037606 w 11053442"/>
              <a:gd name="connsiteY183" fmla="*/ 5857147 h 9708261"/>
              <a:gd name="connsiteX184" fmla="*/ 1780678 w 11053442"/>
              <a:gd name="connsiteY184" fmla="*/ 5782210 h 9708261"/>
              <a:gd name="connsiteX185" fmla="*/ 1802085 w 11053442"/>
              <a:gd name="connsiteY185" fmla="*/ 5782210 h 9708261"/>
              <a:gd name="connsiteX186" fmla="*/ 1834197 w 11053442"/>
              <a:gd name="connsiteY186" fmla="*/ 5782210 h 9708261"/>
              <a:gd name="connsiteX187" fmla="*/ 1898439 w 11053442"/>
              <a:gd name="connsiteY187" fmla="*/ 5803617 h 9708261"/>
              <a:gd name="connsiteX188" fmla="*/ 1877022 w 11053442"/>
              <a:gd name="connsiteY188" fmla="*/ 5814322 h 9708261"/>
              <a:gd name="connsiteX189" fmla="*/ 1823491 w 11053442"/>
              <a:gd name="connsiteY189" fmla="*/ 5803617 h 9708261"/>
              <a:gd name="connsiteX190" fmla="*/ 1780678 w 11053442"/>
              <a:gd name="connsiteY190" fmla="*/ 5782210 h 9708261"/>
              <a:gd name="connsiteX191" fmla="*/ 2080431 w 11053442"/>
              <a:gd name="connsiteY191" fmla="*/ 5771497 h 9708261"/>
              <a:gd name="connsiteX192" fmla="*/ 2208896 w 11053442"/>
              <a:gd name="connsiteY192" fmla="*/ 5803617 h 9708261"/>
              <a:gd name="connsiteX193" fmla="*/ 2192835 w 11053442"/>
              <a:gd name="connsiteY193" fmla="*/ 5819678 h 9708261"/>
              <a:gd name="connsiteX194" fmla="*/ 2144664 w 11053442"/>
              <a:gd name="connsiteY194" fmla="*/ 5814322 h 9708261"/>
              <a:gd name="connsiteX195" fmla="*/ 2080431 w 11053442"/>
              <a:gd name="connsiteY195" fmla="*/ 5792914 h 9708261"/>
              <a:gd name="connsiteX196" fmla="*/ 2080431 w 11053442"/>
              <a:gd name="connsiteY196" fmla="*/ 5771497 h 9708261"/>
              <a:gd name="connsiteX197" fmla="*/ 1695028 w 11053442"/>
              <a:gd name="connsiteY197" fmla="*/ 5750090 h 9708261"/>
              <a:gd name="connsiteX198" fmla="*/ 1737853 w 11053442"/>
              <a:gd name="connsiteY198" fmla="*/ 5771497 h 9708261"/>
              <a:gd name="connsiteX199" fmla="*/ 1727148 w 11053442"/>
              <a:gd name="connsiteY199" fmla="*/ 5782210 h 9708261"/>
              <a:gd name="connsiteX200" fmla="*/ 1662915 w 11053442"/>
              <a:gd name="connsiteY200" fmla="*/ 5760792 h 9708261"/>
              <a:gd name="connsiteX201" fmla="*/ 1695028 w 11053442"/>
              <a:gd name="connsiteY201" fmla="*/ 5750090 h 9708261"/>
              <a:gd name="connsiteX202" fmla="*/ 1118272 w 11053442"/>
              <a:gd name="connsiteY202" fmla="*/ 5604224 h 9708261"/>
              <a:gd name="connsiteX203" fmla="*/ 1138344 w 11053442"/>
              <a:gd name="connsiteY203" fmla="*/ 5610921 h 9708261"/>
              <a:gd name="connsiteX204" fmla="*/ 1181169 w 11053442"/>
              <a:gd name="connsiteY204" fmla="*/ 5632329 h 9708261"/>
              <a:gd name="connsiteX205" fmla="*/ 1181169 w 11053442"/>
              <a:gd name="connsiteY205" fmla="*/ 5659093 h 9708261"/>
              <a:gd name="connsiteX206" fmla="*/ 1149049 w 11053442"/>
              <a:gd name="connsiteY206" fmla="*/ 5653746 h 9708261"/>
              <a:gd name="connsiteX207" fmla="*/ 1095519 w 11053442"/>
              <a:gd name="connsiteY207" fmla="*/ 5621624 h 9708261"/>
              <a:gd name="connsiteX208" fmla="*/ 1100878 w 11053442"/>
              <a:gd name="connsiteY208" fmla="*/ 5605563 h 9708261"/>
              <a:gd name="connsiteX209" fmla="*/ 1118272 w 11053442"/>
              <a:gd name="connsiteY209" fmla="*/ 5604224 h 9708261"/>
              <a:gd name="connsiteX210" fmla="*/ 8200934 w 11053442"/>
              <a:gd name="connsiteY210" fmla="*/ 5356631 h 9708261"/>
              <a:gd name="connsiteX211" fmla="*/ 8187858 w 11053442"/>
              <a:gd name="connsiteY211" fmla="*/ 5395832 h 9708261"/>
              <a:gd name="connsiteX212" fmla="*/ 8213984 w 11053442"/>
              <a:gd name="connsiteY212" fmla="*/ 5382756 h 9708261"/>
              <a:gd name="connsiteX213" fmla="*/ 1662915 w 11053442"/>
              <a:gd name="connsiteY213" fmla="*/ 5353991 h 9708261"/>
              <a:gd name="connsiteX214" fmla="*/ 1727148 w 11053442"/>
              <a:gd name="connsiteY214" fmla="*/ 5364696 h 9708261"/>
              <a:gd name="connsiteX215" fmla="*/ 1566563 w 11053442"/>
              <a:gd name="connsiteY215" fmla="*/ 5375399 h 9708261"/>
              <a:gd name="connsiteX216" fmla="*/ 1662915 w 11053442"/>
              <a:gd name="connsiteY216" fmla="*/ 5353991 h 9708261"/>
              <a:gd name="connsiteX217" fmla="*/ 36352 w 11053442"/>
              <a:gd name="connsiteY217" fmla="*/ 5293767 h 9708261"/>
              <a:gd name="connsiteX218" fmla="*/ 59769 w 11053442"/>
              <a:gd name="connsiteY218" fmla="*/ 5295107 h 9708261"/>
              <a:gd name="connsiteX219" fmla="*/ 110619 w 11053442"/>
              <a:gd name="connsiteY219" fmla="*/ 5321871 h 9708261"/>
              <a:gd name="connsiteX220" fmla="*/ 78508 w 11053442"/>
              <a:gd name="connsiteY220" fmla="*/ 5343279 h 9708261"/>
              <a:gd name="connsiteX221" fmla="*/ 3571 w 11053442"/>
              <a:gd name="connsiteY221" fmla="*/ 5321871 h 9708261"/>
              <a:gd name="connsiteX222" fmla="*/ 14276 w 11053442"/>
              <a:gd name="connsiteY222" fmla="*/ 5300463 h 9708261"/>
              <a:gd name="connsiteX223" fmla="*/ 36352 w 11053442"/>
              <a:gd name="connsiteY223" fmla="*/ 5293767 h 9708261"/>
              <a:gd name="connsiteX224" fmla="*/ 8423039 w 11053442"/>
              <a:gd name="connsiteY224" fmla="*/ 5160651 h 9708261"/>
              <a:gd name="connsiteX225" fmla="*/ 8396913 w 11053442"/>
              <a:gd name="connsiteY225" fmla="*/ 5186791 h 9708261"/>
              <a:gd name="connsiteX226" fmla="*/ 8357712 w 11053442"/>
              <a:gd name="connsiteY226" fmla="*/ 5252116 h 9708261"/>
              <a:gd name="connsiteX227" fmla="*/ 8396913 w 11053442"/>
              <a:gd name="connsiteY227" fmla="*/ 5239054 h 9708261"/>
              <a:gd name="connsiteX228" fmla="*/ 2080431 w 11053442"/>
              <a:gd name="connsiteY228" fmla="*/ 4882949 h 9708261"/>
              <a:gd name="connsiteX229" fmla="*/ 2112542 w 11053442"/>
              <a:gd name="connsiteY229" fmla="*/ 4893652 h 9708261"/>
              <a:gd name="connsiteX230" fmla="*/ 2080431 w 11053442"/>
              <a:gd name="connsiteY230" fmla="*/ 4936477 h 9708261"/>
              <a:gd name="connsiteX231" fmla="*/ 2037606 w 11053442"/>
              <a:gd name="connsiteY231" fmla="*/ 4947180 h 9708261"/>
              <a:gd name="connsiteX232" fmla="*/ 2048309 w 11053442"/>
              <a:gd name="connsiteY232" fmla="*/ 4893652 h 9708261"/>
              <a:gd name="connsiteX233" fmla="*/ 2080431 w 11053442"/>
              <a:gd name="connsiteY233" fmla="*/ 4882949 h 9708261"/>
              <a:gd name="connsiteX234" fmla="*/ 1149049 w 11053442"/>
              <a:gd name="connsiteY234" fmla="*/ 4840125 h 9708261"/>
              <a:gd name="connsiteX235" fmla="*/ 1181169 w 11053442"/>
              <a:gd name="connsiteY235" fmla="*/ 4850827 h 9708261"/>
              <a:gd name="connsiteX236" fmla="*/ 1138344 w 11053442"/>
              <a:gd name="connsiteY236" fmla="*/ 4882949 h 9708261"/>
              <a:gd name="connsiteX237" fmla="*/ 1116936 w 11053442"/>
              <a:gd name="connsiteY237" fmla="*/ 4861530 h 9708261"/>
              <a:gd name="connsiteX238" fmla="*/ 1149049 w 11053442"/>
              <a:gd name="connsiteY238" fmla="*/ 4840125 h 9708261"/>
              <a:gd name="connsiteX239" fmla="*/ 10056146 w 11053442"/>
              <a:gd name="connsiteY239" fmla="*/ 4820970 h 9708261"/>
              <a:gd name="connsiteX240" fmla="*/ 10082272 w 11053442"/>
              <a:gd name="connsiteY240" fmla="*/ 4834034 h 9708261"/>
              <a:gd name="connsiteX241" fmla="*/ 10049620 w 11053442"/>
              <a:gd name="connsiteY241" fmla="*/ 4834034 h 9708261"/>
              <a:gd name="connsiteX242" fmla="*/ 10056146 w 11053442"/>
              <a:gd name="connsiteY242" fmla="*/ 4820970 h 9708261"/>
              <a:gd name="connsiteX243" fmla="*/ 1363162 w 11053442"/>
              <a:gd name="connsiteY243" fmla="*/ 4808012 h 9708261"/>
              <a:gd name="connsiteX244" fmla="*/ 1352459 w 11053442"/>
              <a:gd name="connsiteY244" fmla="*/ 4882949 h 9708261"/>
              <a:gd name="connsiteX245" fmla="*/ 1320337 w 11053442"/>
              <a:gd name="connsiteY245" fmla="*/ 4856184 h 9708261"/>
              <a:gd name="connsiteX246" fmla="*/ 1309634 w 11053442"/>
              <a:gd name="connsiteY246" fmla="*/ 4818717 h 9708261"/>
              <a:gd name="connsiteX247" fmla="*/ 1363162 w 11053442"/>
              <a:gd name="connsiteY247" fmla="*/ 4808012 h 9708261"/>
              <a:gd name="connsiteX248" fmla="*/ 11032753 w 11053442"/>
              <a:gd name="connsiteY248" fmla="*/ 4687051 h 9708261"/>
              <a:gd name="connsiteX249" fmla="*/ 11049090 w 11053442"/>
              <a:gd name="connsiteY249" fmla="*/ 4703379 h 9708261"/>
              <a:gd name="connsiteX250" fmla="*/ 11036015 w 11053442"/>
              <a:gd name="connsiteY250" fmla="*/ 4742581 h 9708261"/>
              <a:gd name="connsiteX251" fmla="*/ 10500354 w 11053442"/>
              <a:gd name="connsiteY251" fmla="*/ 4781770 h 9708261"/>
              <a:gd name="connsiteX252" fmla="*/ 11009889 w 11053442"/>
              <a:gd name="connsiteY252" fmla="*/ 4690317 h 9708261"/>
              <a:gd name="connsiteX253" fmla="*/ 11032753 w 11053442"/>
              <a:gd name="connsiteY253" fmla="*/ 4687051 h 9708261"/>
              <a:gd name="connsiteX254" fmla="*/ 1448802 w 11053442"/>
              <a:gd name="connsiteY254" fmla="*/ 4583194 h 9708261"/>
              <a:gd name="connsiteX255" fmla="*/ 1448802 w 11053442"/>
              <a:gd name="connsiteY255" fmla="*/ 4615307 h 9708261"/>
              <a:gd name="connsiteX256" fmla="*/ 1405987 w 11053442"/>
              <a:gd name="connsiteY256" fmla="*/ 4636724 h 9708261"/>
              <a:gd name="connsiteX257" fmla="*/ 1405987 w 11053442"/>
              <a:gd name="connsiteY257" fmla="*/ 4604602 h 9708261"/>
              <a:gd name="connsiteX258" fmla="*/ 8174794 w 11053442"/>
              <a:gd name="connsiteY258" fmla="*/ 4494338 h 9708261"/>
              <a:gd name="connsiteX259" fmla="*/ 8161733 w 11053442"/>
              <a:gd name="connsiteY259" fmla="*/ 4507414 h 9708261"/>
              <a:gd name="connsiteX260" fmla="*/ 8148671 w 11053442"/>
              <a:gd name="connsiteY260" fmla="*/ 4546602 h 9708261"/>
              <a:gd name="connsiteX261" fmla="*/ 8187858 w 11053442"/>
              <a:gd name="connsiteY261" fmla="*/ 4507414 h 9708261"/>
              <a:gd name="connsiteX262" fmla="*/ 8174794 w 11053442"/>
              <a:gd name="connsiteY262" fmla="*/ 4494338 h 9708261"/>
              <a:gd name="connsiteX263" fmla="*/ 2465825 w 11053442"/>
              <a:gd name="connsiteY263" fmla="*/ 4444026 h 9708261"/>
              <a:gd name="connsiteX264" fmla="*/ 2348065 w 11053442"/>
              <a:gd name="connsiteY264" fmla="*/ 4476138 h 9708261"/>
              <a:gd name="connsiteX265" fmla="*/ 2281794 w 11053442"/>
              <a:gd name="connsiteY265" fmla="*/ 4509274 h 9708261"/>
              <a:gd name="connsiteX266" fmla="*/ 2295567 w 11053442"/>
              <a:gd name="connsiteY266" fmla="*/ 4546602 h 9708261"/>
              <a:gd name="connsiteX267" fmla="*/ 2296534 w 11053442"/>
              <a:gd name="connsiteY267" fmla="*/ 4599507 h 9708261"/>
              <a:gd name="connsiteX268" fmla="*/ 2353409 w 11053442"/>
              <a:gd name="connsiteY268" fmla="*/ 4577838 h 9708261"/>
              <a:gd name="connsiteX269" fmla="*/ 2423000 w 11053442"/>
              <a:gd name="connsiteY269" fmla="*/ 4551074 h 9708261"/>
              <a:gd name="connsiteX270" fmla="*/ 2508650 w 11053442"/>
              <a:gd name="connsiteY270" fmla="*/ 4465434 h 9708261"/>
              <a:gd name="connsiteX271" fmla="*/ 2465825 w 11053442"/>
              <a:gd name="connsiteY271" fmla="*/ 4444026 h 9708261"/>
              <a:gd name="connsiteX272" fmla="*/ 999176 w 11053442"/>
              <a:gd name="connsiteY272" fmla="*/ 4411906 h 9708261"/>
              <a:gd name="connsiteX273" fmla="*/ 1052706 w 11053442"/>
              <a:gd name="connsiteY273" fmla="*/ 4411906 h 9708261"/>
              <a:gd name="connsiteX274" fmla="*/ 1020584 w 11053442"/>
              <a:gd name="connsiteY274" fmla="*/ 4422609 h 9708261"/>
              <a:gd name="connsiteX275" fmla="*/ 945648 w 11053442"/>
              <a:gd name="connsiteY275" fmla="*/ 4422609 h 9708261"/>
              <a:gd name="connsiteX276" fmla="*/ 2061693 w 11053442"/>
              <a:gd name="connsiteY276" fmla="*/ 4353028 h 9708261"/>
              <a:gd name="connsiteX277" fmla="*/ 2048309 w 11053442"/>
              <a:gd name="connsiteY277" fmla="*/ 4358376 h 9708261"/>
              <a:gd name="connsiteX278" fmla="*/ 2048309 w 11053442"/>
              <a:gd name="connsiteY278" fmla="*/ 4401201 h 9708261"/>
              <a:gd name="connsiteX279" fmla="*/ 2050612 w 11053442"/>
              <a:gd name="connsiteY279" fmla="*/ 4405809 h 9708261"/>
              <a:gd name="connsiteX280" fmla="*/ 2119868 w 11053442"/>
              <a:gd name="connsiteY280" fmla="*/ 4391071 h 9708261"/>
              <a:gd name="connsiteX281" fmla="*/ 2112540 w 11053442"/>
              <a:gd name="connsiteY281" fmla="*/ 4369083 h 9708261"/>
              <a:gd name="connsiteX282" fmla="*/ 2080431 w 11053442"/>
              <a:gd name="connsiteY282" fmla="*/ 4358376 h 9708261"/>
              <a:gd name="connsiteX283" fmla="*/ 2061693 w 11053442"/>
              <a:gd name="connsiteY283" fmla="*/ 4353028 h 9708261"/>
              <a:gd name="connsiteX284" fmla="*/ 1684323 w 11053442"/>
              <a:gd name="connsiteY284" fmla="*/ 3930158 h 9708261"/>
              <a:gd name="connsiteX285" fmla="*/ 1695028 w 11053442"/>
              <a:gd name="connsiteY285" fmla="*/ 3940862 h 9708261"/>
              <a:gd name="connsiteX286" fmla="*/ 1684323 w 11053442"/>
              <a:gd name="connsiteY286" fmla="*/ 3951577 h 9708261"/>
              <a:gd name="connsiteX287" fmla="*/ 1673620 w 11053442"/>
              <a:gd name="connsiteY287" fmla="*/ 3940862 h 9708261"/>
              <a:gd name="connsiteX288" fmla="*/ 1684323 w 11053442"/>
              <a:gd name="connsiteY288" fmla="*/ 3930158 h 9708261"/>
              <a:gd name="connsiteX289" fmla="*/ 3429318 w 11053442"/>
              <a:gd name="connsiteY289" fmla="*/ 3608997 h 9708261"/>
              <a:gd name="connsiteX290" fmla="*/ 3322260 w 11053442"/>
              <a:gd name="connsiteY290" fmla="*/ 3662526 h 9708261"/>
              <a:gd name="connsiteX291" fmla="*/ 2947571 w 11053442"/>
              <a:gd name="connsiteY291" fmla="*/ 3790990 h 9708261"/>
              <a:gd name="connsiteX292" fmla="*/ 2786986 w 11053442"/>
              <a:gd name="connsiteY292" fmla="*/ 3823102 h 9708261"/>
              <a:gd name="connsiteX293" fmla="*/ 2701347 w 11053442"/>
              <a:gd name="connsiteY293" fmla="*/ 3865927 h 9708261"/>
              <a:gd name="connsiteX294" fmla="*/ 2658522 w 11053442"/>
              <a:gd name="connsiteY294" fmla="*/ 3951577 h 9708261"/>
              <a:gd name="connsiteX295" fmla="*/ 2815086 w 11053442"/>
              <a:gd name="connsiteY295" fmla="*/ 4003763 h 9708261"/>
              <a:gd name="connsiteX296" fmla="*/ 2876552 w 11053442"/>
              <a:gd name="connsiteY296" fmla="*/ 3999031 h 9708261"/>
              <a:gd name="connsiteX297" fmla="*/ 2880229 w 11053442"/>
              <a:gd name="connsiteY297" fmla="*/ 3991348 h 9708261"/>
              <a:gd name="connsiteX298" fmla="*/ 3027208 w 11053442"/>
              <a:gd name="connsiteY298" fmla="*/ 3867226 h 9708261"/>
              <a:gd name="connsiteX299" fmla="*/ 3131734 w 11053442"/>
              <a:gd name="connsiteY299" fmla="*/ 3828025 h 9708261"/>
              <a:gd name="connsiteX300" fmla="*/ 3249313 w 11053442"/>
              <a:gd name="connsiteY300" fmla="*/ 3880288 h 9708261"/>
              <a:gd name="connsiteX301" fmla="*/ 3283813 w 11053442"/>
              <a:gd name="connsiteY301" fmla="*/ 3903813 h 9708261"/>
              <a:gd name="connsiteX302" fmla="*/ 3298172 w 11053442"/>
              <a:gd name="connsiteY302" fmla="*/ 3898045 h 9708261"/>
              <a:gd name="connsiteX303" fmla="*/ 3440024 w 11053442"/>
              <a:gd name="connsiteY303" fmla="*/ 3694637 h 9708261"/>
              <a:gd name="connsiteX304" fmla="*/ 3429318 w 11053442"/>
              <a:gd name="connsiteY304" fmla="*/ 3608997 h 9708261"/>
              <a:gd name="connsiteX305" fmla="*/ 2789664 w 11053442"/>
              <a:gd name="connsiteY305" fmla="*/ 3309916 h 9708261"/>
              <a:gd name="connsiteX306" fmla="*/ 2669226 w 11053442"/>
              <a:gd name="connsiteY306" fmla="*/ 3448411 h 9708261"/>
              <a:gd name="connsiteX307" fmla="*/ 2679928 w 11053442"/>
              <a:gd name="connsiteY307" fmla="*/ 3501941 h 9708261"/>
              <a:gd name="connsiteX308" fmla="*/ 2733456 w 11053442"/>
              <a:gd name="connsiteY308" fmla="*/ 3491236 h 9708261"/>
              <a:gd name="connsiteX309" fmla="*/ 2765578 w 11053442"/>
              <a:gd name="connsiteY309" fmla="*/ 3410945 h 9708261"/>
              <a:gd name="connsiteX310" fmla="*/ 2797689 w 11053442"/>
              <a:gd name="connsiteY310" fmla="*/ 3330651 h 9708261"/>
              <a:gd name="connsiteX311" fmla="*/ 2789664 w 11053442"/>
              <a:gd name="connsiteY311" fmla="*/ 3309916 h 9708261"/>
              <a:gd name="connsiteX312" fmla="*/ 1652213 w 11053442"/>
              <a:gd name="connsiteY312" fmla="*/ 3063018 h 9708261"/>
              <a:gd name="connsiteX313" fmla="*/ 1737853 w 11053442"/>
              <a:gd name="connsiteY313" fmla="*/ 3116547 h 9708261"/>
              <a:gd name="connsiteX314" fmla="*/ 1769964 w 11053442"/>
              <a:gd name="connsiteY314" fmla="*/ 3170075 h 9708261"/>
              <a:gd name="connsiteX315" fmla="*/ 2979682 w 11053442"/>
              <a:gd name="connsiteY315" fmla="*/ 2977379 h 9708261"/>
              <a:gd name="connsiteX316" fmla="*/ 2915449 w 11053442"/>
              <a:gd name="connsiteY316" fmla="*/ 3052315 h 9708261"/>
              <a:gd name="connsiteX317" fmla="*/ 2829811 w 11053442"/>
              <a:gd name="connsiteY317" fmla="*/ 3212890 h 9708261"/>
              <a:gd name="connsiteX318" fmla="*/ 2797689 w 11053442"/>
              <a:gd name="connsiteY318" fmla="*/ 3287835 h 9708261"/>
              <a:gd name="connsiteX319" fmla="*/ 2904746 w 11053442"/>
              <a:gd name="connsiteY319" fmla="*/ 3223605 h 9708261"/>
              <a:gd name="connsiteX320" fmla="*/ 2958274 w 11053442"/>
              <a:gd name="connsiteY320" fmla="*/ 3191483 h 9708261"/>
              <a:gd name="connsiteX321" fmla="*/ 3001099 w 11053442"/>
              <a:gd name="connsiteY321" fmla="*/ 3009490 h 9708261"/>
              <a:gd name="connsiteX322" fmla="*/ 2979682 w 11053442"/>
              <a:gd name="connsiteY322" fmla="*/ 2977379 h 9708261"/>
              <a:gd name="connsiteX323" fmla="*/ 3183092 w 11053442"/>
              <a:gd name="connsiteY323" fmla="*/ 2913147 h 9708261"/>
              <a:gd name="connsiteX324" fmla="*/ 3172381 w 11053442"/>
              <a:gd name="connsiteY324" fmla="*/ 2923850 h 9708261"/>
              <a:gd name="connsiteX325" fmla="*/ 3193798 w 11053442"/>
              <a:gd name="connsiteY325" fmla="*/ 2945257 h 9708261"/>
              <a:gd name="connsiteX326" fmla="*/ 3225908 w 11053442"/>
              <a:gd name="connsiteY326" fmla="*/ 2955962 h 9708261"/>
              <a:gd name="connsiteX327" fmla="*/ 3183092 w 11053442"/>
              <a:gd name="connsiteY327" fmla="*/ 2913147 h 9708261"/>
              <a:gd name="connsiteX328" fmla="*/ 1395273 w 11053442"/>
              <a:gd name="connsiteY328" fmla="*/ 2645504 h 9708261"/>
              <a:gd name="connsiteX329" fmla="*/ 1416692 w 11053442"/>
              <a:gd name="connsiteY329" fmla="*/ 2677626 h 9708261"/>
              <a:gd name="connsiteX330" fmla="*/ 1395273 w 11053442"/>
              <a:gd name="connsiteY330" fmla="*/ 2709736 h 9708261"/>
              <a:gd name="connsiteX331" fmla="*/ 1373867 w 11053442"/>
              <a:gd name="connsiteY331" fmla="*/ 2677626 h 9708261"/>
              <a:gd name="connsiteX332" fmla="*/ 1395273 w 11053442"/>
              <a:gd name="connsiteY332" fmla="*/ 2645504 h 9708261"/>
              <a:gd name="connsiteX333" fmla="*/ 1944095 w 11053442"/>
              <a:gd name="connsiteY333" fmla="*/ 2465188 h 9708261"/>
              <a:gd name="connsiteX334" fmla="*/ 1954635 w 11053442"/>
              <a:gd name="connsiteY334" fmla="*/ 2468867 h 9708261"/>
              <a:gd name="connsiteX335" fmla="*/ 2026903 w 11053442"/>
              <a:gd name="connsiteY335" fmla="*/ 2570568 h 9708261"/>
              <a:gd name="connsiteX336" fmla="*/ 2059014 w 11053442"/>
              <a:gd name="connsiteY336" fmla="*/ 2634801 h 9708261"/>
              <a:gd name="connsiteX337" fmla="*/ 2026903 w 11053442"/>
              <a:gd name="connsiteY337" fmla="*/ 2613393 h 9708261"/>
              <a:gd name="connsiteX338" fmla="*/ 1962672 w 11053442"/>
              <a:gd name="connsiteY338" fmla="*/ 2554507 h 9708261"/>
              <a:gd name="connsiteX339" fmla="*/ 1930549 w 11053442"/>
              <a:gd name="connsiteY339" fmla="*/ 2506336 h 9708261"/>
              <a:gd name="connsiteX340" fmla="*/ 1944095 w 11053442"/>
              <a:gd name="connsiteY340" fmla="*/ 2465188 h 9708261"/>
              <a:gd name="connsiteX341" fmla="*/ 7407238 w 11053442"/>
              <a:gd name="connsiteY341" fmla="*/ 2410486 h 9708261"/>
              <a:gd name="connsiteX342" fmla="*/ 7456219 w 11053442"/>
              <a:gd name="connsiteY342" fmla="*/ 2430085 h 9708261"/>
              <a:gd name="connsiteX343" fmla="*/ 7515021 w 11053442"/>
              <a:gd name="connsiteY343" fmla="*/ 2495412 h 9708261"/>
              <a:gd name="connsiteX344" fmla="*/ 7586872 w 11053442"/>
              <a:gd name="connsiteY344" fmla="*/ 2547662 h 9708261"/>
              <a:gd name="connsiteX345" fmla="*/ 7482359 w 11053442"/>
              <a:gd name="connsiteY345" fmla="*/ 2861232 h 9708261"/>
              <a:gd name="connsiteX346" fmla="*/ 7338643 w 11053442"/>
              <a:gd name="connsiteY346" fmla="*/ 2926545 h 9708261"/>
              <a:gd name="connsiteX347" fmla="*/ 7286391 w 11053442"/>
              <a:gd name="connsiteY347" fmla="*/ 2874295 h 9708261"/>
              <a:gd name="connsiteX348" fmla="*/ 7234129 w 11053442"/>
              <a:gd name="connsiteY348" fmla="*/ 2795906 h 9708261"/>
              <a:gd name="connsiteX349" fmla="*/ 7194926 w 11053442"/>
              <a:gd name="connsiteY349" fmla="*/ 2665252 h 9708261"/>
              <a:gd name="connsiteX350" fmla="*/ 7312517 w 11053442"/>
              <a:gd name="connsiteY350" fmla="*/ 2456211 h 9708261"/>
              <a:gd name="connsiteX351" fmla="*/ 7407238 w 11053442"/>
              <a:gd name="connsiteY351" fmla="*/ 2410486 h 9708261"/>
              <a:gd name="connsiteX352" fmla="*/ 9820990 w 11053442"/>
              <a:gd name="connsiteY352" fmla="*/ 2286371 h 9708261"/>
              <a:gd name="connsiteX353" fmla="*/ 9847116 w 11053442"/>
              <a:gd name="connsiteY353" fmla="*/ 2299433 h 9708261"/>
              <a:gd name="connsiteX354" fmla="*/ 9723002 w 11053442"/>
              <a:gd name="connsiteY354" fmla="*/ 2390884 h 9708261"/>
              <a:gd name="connsiteX355" fmla="*/ 9559686 w 11053442"/>
              <a:gd name="connsiteY355" fmla="*/ 2456211 h 9708261"/>
              <a:gd name="connsiteX356" fmla="*/ 9598887 w 11053442"/>
              <a:gd name="connsiteY356" fmla="*/ 2403948 h 9708261"/>
              <a:gd name="connsiteX357" fmla="*/ 9690338 w 11053442"/>
              <a:gd name="connsiteY357" fmla="*/ 2351696 h 9708261"/>
              <a:gd name="connsiteX358" fmla="*/ 9820990 w 11053442"/>
              <a:gd name="connsiteY358" fmla="*/ 2286371 h 9708261"/>
              <a:gd name="connsiteX359" fmla="*/ 453197 w 11053442"/>
              <a:gd name="connsiteY359" fmla="*/ 2142350 h 9708261"/>
              <a:gd name="connsiteX360" fmla="*/ 538837 w 11053442"/>
              <a:gd name="connsiteY360" fmla="*/ 2179817 h 9708261"/>
              <a:gd name="connsiteX361" fmla="*/ 613783 w 11053442"/>
              <a:gd name="connsiteY361" fmla="*/ 2228000 h 9708261"/>
              <a:gd name="connsiteX362" fmla="*/ 603068 w 11053442"/>
              <a:gd name="connsiteY362" fmla="*/ 2249407 h 9708261"/>
              <a:gd name="connsiteX363" fmla="*/ 2874021 w 11053442"/>
              <a:gd name="connsiteY363" fmla="*/ 2139529 h 9708261"/>
              <a:gd name="connsiteX364" fmla="*/ 2831242 w 11053442"/>
              <a:gd name="connsiteY364" fmla="*/ 2207980 h 9708261"/>
              <a:gd name="connsiteX365" fmla="*/ 2517673 w 11053442"/>
              <a:gd name="connsiteY365" fmla="*/ 2377822 h 9708261"/>
              <a:gd name="connsiteX366" fmla="*/ 2447068 w 11053442"/>
              <a:gd name="connsiteY366" fmla="*/ 2365166 h 9708261"/>
              <a:gd name="connsiteX367" fmla="*/ 2471173 w 11053442"/>
              <a:gd name="connsiteY367" fmla="*/ 2385897 h 9708261"/>
              <a:gd name="connsiteX368" fmla="*/ 2744161 w 11053442"/>
              <a:gd name="connsiteY368" fmla="*/ 2474225 h 9708261"/>
              <a:gd name="connsiteX369" fmla="*/ 2867279 w 11053442"/>
              <a:gd name="connsiteY369" fmla="*/ 2463511 h 9708261"/>
              <a:gd name="connsiteX370" fmla="*/ 2904746 w 11053442"/>
              <a:gd name="connsiteY370" fmla="*/ 2324343 h 9708261"/>
              <a:gd name="connsiteX371" fmla="*/ 2883339 w 11053442"/>
              <a:gd name="connsiteY371" fmla="*/ 2163757 h 9708261"/>
              <a:gd name="connsiteX372" fmla="*/ 3568486 w 11053442"/>
              <a:gd name="connsiteY372" fmla="*/ 2046007 h 9708261"/>
              <a:gd name="connsiteX373" fmla="*/ 3605954 w 11053442"/>
              <a:gd name="connsiteY373" fmla="*/ 2110228 h 9708261"/>
              <a:gd name="connsiteX374" fmla="*/ 3632719 w 11053442"/>
              <a:gd name="connsiteY374" fmla="*/ 2195878 h 9708261"/>
              <a:gd name="connsiteX375" fmla="*/ 3611302 w 11053442"/>
              <a:gd name="connsiteY375" fmla="*/ 2185175 h 9708261"/>
              <a:gd name="connsiteX376" fmla="*/ 3568486 w 11053442"/>
              <a:gd name="connsiteY376" fmla="*/ 2046007 h 9708261"/>
              <a:gd name="connsiteX377" fmla="*/ 10321532 w 11053442"/>
              <a:gd name="connsiteY377" fmla="*/ 2025887 h 9708261"/>
              <a:gd name="connsiteX378" fmla="*/ 10330514 w 11053442"/>
              <a:gd name="connsiteY378" fmla="*/ 2038140 h 9708261"/>
              <a:gd name="connsiteX379" fmla="*/ 10186798 w 11053442"/>
              <a:gd name="connsiteY379" fmla="*/ 2116529 h 9708261"/>
              <a:gd name="connsiteX380" fmla="*/ 10082272 w 11053442"/>
              <a:gd name="connsiteY380" fmla="*/ 2168781 h 9708261"/>
              <a:gd name="connsiteX381" fmla="*/ 10082272 w 11053442"/>
              <a:gd name="connsiteY381" fmla="*/ 2155717 h 9708261"/>
              <a:gd name="connsiteX382" fmla="*/ 10186798 w 11053442"/>
              <a:gd name="connsiteY382" fmla="*/ 2077328 h 9708261"/>
              <a:gd name="connsiteX383" fmla="*/ 10294581 w 11053442"/>
              <a:gd name="connsiteY383" fmla="*/ 2028335 h 9708261"/>
              <a:gd name="connsiteX384" fmla="*/ 10321532 w 11053442"/>
              <a:gd name="connsiteY384" fmla="*/ 2025887 h 9708261"/>
              <a:gd name="connsiteX385" fmla="*/ 10056146 w 11053442"/>
              <a:gd name="connsiteY385" fmla="*/ 1816035 h 9708261"/>
              <a:gd name="connsiteX386" fmla="*/ 10069221 w 11053442"/>
              <a:gd name="connsiteY386" fmla="*/ 1842161 h 9708261"/>
              <a:gd name="connsiteX387" fmla="*/ 10043095 w 11053442"/>
              <a:gd name="connsiteY387" fmla="*/ 1868287 h 9708261"/>
              <a:gd name="connsiteX388" fmla="*/ 10056146 w 11053442"/>
              <a:gd name="connsiteY388" fmla="*/ 1816035 h 9708261"/>
              <a:gd name="connsiteX389" fmla="*/ 4125170 w 11053442"/>
              <a:gd name="connsiteY389" fmla="*/ 1810474 h 9708261"/>
              <a:gd name="connsiteX390" fmla="*/ 4151935 w 11053442"/>
              <a:gd name="connsiteY390" fmla="*/ 1826535 h 9708261"/>
              <a:gd name="connsiteX391" fmla="*/ 4157289 w 11053442"/>
              <a:gd name="connsiteY391" fmla="*/ 1853299 h 9708261"/>
              <a:gd name="connsiteX392" fmla="*/ 4125170 w 11053442"/>
              <a:gd name="connsiteY392" fmla="*/ 1810474 h 9708261"/>
              <a:gd name="connsiteX393" fmla="*/ 6789919 w 11053442"/>
              <a:gd name="connsiteY393" fmla="*/ 1750710 h 9708261"/>
              <a:gd name="connsiteX394" fmla="*/ 6816045 w 11053442"/>
              <a:gd name="connsiteY394" fmla="*/ 1763772 h 9708261"/>
              <a:gd name="connsiteX395" fmla="*/ 6776855 w 11053442"/>
              <a:gd name="connsiteY395" fmla="*/ 1776836 h 9708261"/>
              <a:gd name="connsiteX396" fmla="*/ 6789919 w 11053442"/>
              <a:gd name="connsiteY396" fmla="*/ 1750710 h 9708261"/>
              <a:gd name="connsiteX397" fmla="*/ 3258031 w 11053442"/>
              <a:gd name="connsiteY397" fmla="*/ 1735539 h 9708261"/>
              <a:gd name="connsiteX398" fmla="*/ 3332966 w 11053442"/>
              <a:gd name="connsiteY398" fmla="*/ 1938949 h 9708261"/>
              <a:gd name="connsiteX399" fmla="*/ 3359729 w 11053442"/>
              <a:gd name="connsiteY399" fmla="*/ 2024589 h 9708261"/>
              <a:gd name="connsiteX400" fmla="*/ 3386493 w 11053442"/>
              <a:gd name="connsiteY400" fmla="*/ 2099525 h 9708261"/>
              <a:gd name="connsiteX401" fmla="*/ 3397199 w 11053442"/>
              <a:gd name="connsiteY401" fmla="*/ 2142350 h 9708261"/>
              <a:gd name="connsiteX402" fmla="*/ 3402554 w 11053442"/>
              <a:gd name="connsiteY402" fmla="*/ 2201224 h 9708261"/>
              <a:gd name="connsiteX403" fmla="*/ 3375791 w 11053442"/>
              <a:gd name="connsiteY403" fmla="*/ 2153053 h 9708261"/>
              <a:gd name="connsiteX404" fmla="*/ 3258031 w 11053442"/>
              <a:gd name="connsiteY404" fmla="*/ 1746242 h 9708261"/>
              <a:gd name="connsiteX405" fmla="*/ 3407900 w 11053442"/>
              <a:gd name="connsiteY405" fmla="*/ 1703428 h 9708261"/>
              <a:gd name="connsiteX406" fmla="*/ 3440024 w 11053442"/>
              <a:gd name="connsiteY406" fmla="*/ 1735539 h 9708261"/>
              <a:gd name="connsiteX407" fmla="*/ 3386493 w 11053442"/>
              <a:gd name="connsiteY407" fmla="*/ 1724834 h 9708261"/>
              <a:gd name="connsiteX408" fmla="*/ 3407900 w 11053442"/>
              <a:gd name="connsiteY408" fmla="*/ 1703428 h 9708261"/>
              <a:gd name="connsiteX409" fmla="*/ 6691930 w 11053442"/>
              <a:gd name="connsiteY409" fmla="*/ 1695177 h 9708261"/>
              <a:gd name="connsiteX410" fmla="*/ 6724593 w 11053442"/>
              <a:gd name="connsiteY410" fmla="*/ 1724571 h 9708261"/>
              <a:gd name="connsiteX411" fmla="*/ 6659268 w 11053442"/>
              <a:gd name="connsiteY411" fmla="*/ 1816035 h 9708261"/>
              <a:gd name="connsiteX412" fmla="*/ 6646205 w 11053442"/>
              <a:gd name="connsiteY412" fmla="*/ 1737646 h 9708261"/>
              <a:gd name="connsiteX413" fmla="*/ 6691930 w 11053442"/>
              <a:gd name="connsiteY413" fmla="*/ 1695177 h 9708261"/>
              <a:gd name="connsiteX414" fmla="*/ 3188439 w 11053442"/>
              <a:gd name="connsiteY414" fmla="*/ 1512065 h 9708261"/>
              <a:gd name="connsiteX415" fmla="*/ 3204500 w 11053442"/>
              <a:gd name="connsiteY415" fmla="*/ 1516077 h 9708261"/>
              <a:gd name="connsiteX416" fmla="*/ 3204500 w 11053442"/>
              <a:gd name="connsiteY416" fmla="*/ 1553546 h 9708261"/>
              <a:gd name="connsiteX417" fmla="*/ 3183092 w 11053442"/>
              <a:gd name="connsiteY417" fmla="*/ 1532138 h 9708261"/>
              <a:gd name="connsiteX418" fmla="*/ 3188439 w 11053442"/>
              <a:gd name="connsiteY418" fmla="*/ 1512065 h 9708261"/>
              <a:gd name="connsiteX419" fmla="*/ 7338643 w 11053442"/>
              <a:gd name="connsiteY419" fmla="*/ 1424079 h 9708261"/>
              <a:gd name="connsiteX420" fmla="*/ 7325582 w 11053442"/>
              <a:gd name="connsiteY420" fmla="*/ 1482880 h 9708261"/>
              <a:gd name="connsiteX421" fmla="*/ 7286391 w 11053442"/>
              <a:gd name="connsiteY421" fmla="*/ 1528605 h 9708261"/>
              <a:gd name="connsiteX422" fmla="*/ 7338643 w 11053442"/>
              <a:gd name="connsiteY422" fmla="*/ 1424079 h 9708261"/>
              <a:gd name="connsiteX423" fmla="*/ 3568486 w 11053442"/>
              <a:gd name="connsiteY423" fmla="*/ 1392970 h 9708261"/>
              <a:gd name="connsiteX424" fmla="*/ 3632719 w 11053442"/>
              <a:gd name="connsiteY424" fmla="*/ 1403673 h 9708261"/>
              <a:gd name="connsiteX425" fmla="*/ 3734420 w 11053442"/>
              <a:gd name="connsiteY425" fmla="*/ 1489313 h 9708261"/>
              <a:gd name="connsiteX426" fmla="*/ 3804010 w 11053442"/>
              <a:gd name="connsiteY426" fmla="*/ 1585666 h 9708261"/>
              <a:gd name="connsiteX427" fmla="*/ 3771888 w 11053442"/>
              <a:gd name="connsiteY427" fmla="*/ 1596371 h 9708261"/>
              <a:gd name="connsiteX428" fmla="*/ 3600598 w 11053442"/>
              <a:gd name="connsiteY428" fmla="*/ 1425081 h 9708261"/>
              <a:gd name="connsiteX429" fmla="*/ 3568486 w 11053442"/>
              <a:gd name="connsiteY429" fmla="*/ 1392970 h 9708261"/>
              <a:gd name="connsiteX430" fmla="*/ 8501415 w 11053442"/>
              <a:gd name="connsiteY430" fmla="*/ 1358752 h 9708261"/>
              <a:gd name="connsiteX431" fmla="*/ 8475289 w 11053442"/>
              <a:gd name="connsiteY431" fmla="*/ 1397953 h 9708261"/>
              <a:gd name="connsiteX432" fmla="*/ 8475289 w 11053442"/>
              <a:gd name="connsiteY432" fmla="*/ 1371827 h 9708261"/>
              <a:gd name="connsiteX433" fmla="*/ 7913504 w 11053442"/>
              <a:gd name="connsiteY433" fmla="*/ 1267301 h 9708261"/>
              <a:gd name="connsiteX434" fmla="*/ 8135607 w 11053442"/>
              <a:gd name="connsiteY434" fmla="*/ 1345690 h 9708261"/>
              <a:gd name="connsiteX435" fmla="*/ 8279310 w 11053442"/>
              <a:gd name="connsiteY435" fmla="*/ 1646182 h 9708261"/>
              <a:gd name="connsiteX436" fmla="*/ 8174808 w 11053442"/>
              <a:gd name="connsiteY436" fmla="*/ 1874825 h 9708261"/>
              <a:gd name="connsiteX437" fmla="*/ 7926566 w 11053442"/>
              <a:gd name="connsiteY437" fmla="*/ 1985877 h 9708261"/>
              <a:gd name="connsiteX438" fmla="*/ 7795914 w 11053442"/>
              <a:gd name="connsiteY438" fmla="*/ 1959752 h 9708261"/>
              <a:gd name="connsiteX439" fmla="*/ 7534623 w 11053442"/>
              <a:gd name="connsiteY439" fmla="*/ 1672321 h 9708261"/>
              <a:gd name="connsiteX440" fmla="*/ 7645661 w 11053442"/>
              <a:gd name="connsiteY440" fmla="*/ 1391427 h 9708261"/>
              <a:gd name="connsiteX441" fmla="*/ 7913504 w 11053442"/>
              <a:gd name="connsiteY441" fmla="*/ 1267301 h 9708261"/>
              <a:gd name="connsiteX442" fmla="*/ 2786986 w 11053442"/>
              <a:gd name="connsiteY442" fmla="*/ 1253802 h 9708261"/>
              <a:gd name="connsiteX443" fmla="*/ 2840514 w 11053442"/>
              <a:gd name="connsiteY443" fmla="*/ 1403673 h 9708261"/>
              <a:gd name="connsiteX444" fmla="*/ 2765578 w 11053442"/>
              <a:gd name="connsiteY444" fmla="*/ 1285913 h 9708261"/>
              <a:gd name="connsiteX445" fmla="*/ 2786986 w 11053442"/>
              <a:gd name="connsiteY445" fmla="*/ 1253802 h 9708261"/>
              <a:gd name="connsiteX446" fmla="*/ 2141986 w 11053442"/>
              <a:gd name="connsiteY446" fmla="*/ 1149422 h 9708261"/>
              <a:gd name="connsiteX447" fmla="*/ 2166072 w 11053442"/>
              <a:gd name="connsiteY447" fmla="*/ 1168152 h 9708261"/>
              <a:gd name="connsiteX448" fmla="*/ 2283832 w 11053442"/>
              <a:gd name="connsiteY448" fmla="*/ 1350145 h 9708261"/>
              <a:gd name="connsiteX449" fmla="*/ 2241007 w 11053442"/>
              <a:gd name="connsiteY449" fmla="*/ 1307320 h 9708261"/>
              <a:gd name="connsiteX450" fmla="*/ 2171429 w 11053442"/>
              <a:gd name="connsiteY450" fmla="*/ 1221680 h 9708261"/>
              <a:gd name="connsiteX451" fmla="*/ 2133949 w 11053442"/>
              <a:gd name="connsiteY451" fmla="*/ 1157449 h 9708261"/>
              <a:gd name="connsiteX452" fmla="*/ 2141986 w 11053442"/>
              <a:gd name="connsiteY452" fmla="*/ 1149422 h 9708261"/>
              <a:gd name="connsiteX453" fmla="*/ 3043915 w 11053442"/>
              <a:gd name="connsiteY453" fmla="*/ 1136041 h 9708261"/>
              <a:gd name="connsiteX454" fmla="*/ 3102800 w 11053442"/>
              <a:gd name="connsiteY454" fmla="*/ 1237741 h 9708261"/>
              <a:gd name="connsiteX455" fmla="*/ 3150973 w 11053442"/>
              <a:gd name="connsiteY455" fmla="*/ 1360848 h 9708261"/>
              <a:gd name="connsiteX456" fmla="*/ 3108148 w 11053442"/>
              <a:gd name="connsiteY456" fmla="*/ 1328738 h 9708261"/>
              <a:gd name="connsiteX457" fmla="*/ 3043915 w 11053442"/>
              <a:gd name="connsiteY457" fmla="*/ 1136041 h 9708261"/>
              <a:gd name="connsiteX458" fmla="*/ 3303521 w 11053442"/>
              <a:gd name="connsiteY458" fmla="*/ 1101241 h 9708261"/>
              <a:gd name="connsiteX459" fmla="*/ 3375791 w 11053442"/>
              <a:gd name="connsiteY459" fmla="*/ 1157449 h 9708261"/>
              <a:gd name="connsiteX460" fmla="*/ 3429318 w 11053442"/>
              <a:gd name="connsiteY460" fmla="*/ 1253802 h 9708261"/>
              <a:gd name="connsiteX461" fmla="*/ 3696952 w 11053442"/>
              <a:gd name="connsiteY461" fmla="*/ 1735539 h 9708261"/>
              <a:gd name="connsiteX462" fmla="*/ 3739777 w 11053442"/>
              <a:gd name="connsiteY462" fmla="*/ 1799771 h 9708261"/>
              <a:gd name="connsiteX463" fmla="*/ 3793305 w 11053442"/>
              <a:gd name="connsiteY463" fmla="*/ 1885421 h 9708261"/>
              <a:gd name="connsiteX464" fmla="*/ 3889648 w 11053442"/>
              <a:gd name="connsiteY464" fmla="*/ 2029946 h 9708261"/>
              <a:gd name="connsiteX465" fmla="*/ 4012765 w 11053442"/>
              <a:gd name="connsiteY465" fmla="*/ 2222641 h 9708261"/>
              <a:gd name="connsiteX466" fmla="*/ 4082345 w 11053442"/>
              <a:gd name="connsiteY466" fmla="*/ 2302935 h 9708261"/>
              <a:gd name="connsiteX467" fmla="*/ 4146576 w 11053442"/>
              <a:gd name="connsiteY467" fmla="*/ 2335046 h 9708261"/>
              <a:gd name="connsiteX468" fmla="*/ 4307163 w 11053442"/>
              <a:gd name="connsiteY468" fmla="*/ 2367167 h 9708261"/>
              <a:gd name="connsiteX469" fmla="*/ 4510565 w 11053442"/>
              <a:gd name="connsiteY469" fmla="*/ 2313638 h 9708261"/>
              <a:gd name="connsiteX470" fmla="*/ 4489156 w 11053442"/>
              <a:gd name="connsiteY470" fmla="*/ 2270813 h 9708261"/>
              <a:gd name="connsiteX471" fmla="*/ 4499860 w 11053442"/>
              <a:gd name="connsiteY471" fmla="*/ 2217285 h 9708261"/>
              <a:gd name="connsiteX472" fmla="*/ 4531969 w 11053442"/>
              <a:gd name="connsiteY472" fmla="*/ 2238703 h 9708261"/>
              <a:gd name="connsiteX473" fmla="*/ 4531969 w 11053442"/>
              <a:gd name="connsiteY473" fmla="*/ 2260110 h 9708261"/>
              <a:gd name="connsiteX474" fmla="*/ 4542685 w 11053442"/>
              <a:gd name="connsiteY474" fmla="*/ 2281518 h 9708261"/>
              <a:gd name="connsiteX475" fmla="*/ 4585500 w 11053442"/>
              <a:gd name="connsiteY475" fmla="*/ 2260110 h 9708261"/>
              <a:gd name="connsiteX476" fmla="*/ 4644386 w 11053442"/>
              <a:gd name="connsiteY476" fmla="*/ 2265457 h 9708261"/>
              <a:gd name="connsiteX477" fmla="*/ 4713973 w 11053442"/>
              <a:gd name="connsiteY477" fmla="*/ 2260110 h 9708261"/>
              <a:gd name="connsiteX478" fmla="*/ 4756787 w 11053442"/>
              <a:gd name="connsiteY478" fmla="*/ 2238703 h 9708261"/>
              <a:gd name="connsiteX479" fmla="*/ 4837082 w 11053442"/>
              <a:gd name="connsiteY479" fmla="*/ 2281518 h 9708261"/>
              <a:gd name="connsiteX480" fmla="*/ 4938780 w 11053442"/>
              <a:gd name="connsiteY480" fmla="*/ 2324343 h 9708261"/>
              <a:gd name="connsiteX481" fmla="*/ 5024430 w 11053442"/>
              <a:gd name="connsiteY481" fmla="*/ 2281518 h 9708261"/>
              <a:gd name="connsiteX482" fmla="*/ 5088663 w 11053442"/>
              <a:gd name="connsiteY482" fmla="*/ 2238703 h 9708261"/>
              <a:gd name="connsiteX483" fmla="*/ 5168945 w 11053442"/>
              <a:gd name="connsiteY483" fmla="*/ 2340404 h 9708261"/>
              <a:gd name="connsiteX484" fmla="*/ 5238537 w 11053442"/>
              <a:gd name="connsiteY484" fmla="*/ 2442103 h 9708261"/>
              <a:gd name="connsiteX485" fmla="*/ 5270655 w 11053442"/>
              <a:gd name="connsiteY485" fmla="*/ 2495633 h 9708261"/>
              <a:gd name="connsiteX486" fmla="*/ 5388417 w 11053442"/>
              <a:gd name="connsiteY486" fmla="*/ 2517039 h 9708261"/>
              <a:gd name="connsiteX487" fmla="*/ 5645347 w 11053442"/>
              <a:gd name="connsiteY487" fmla="*/ 2388575 h 9708261"/>
              <a:gd name="connsiteX488" fmla="*/ 5656049 w 11053442"/>
              <a:gd name="connsiteY488" fmla="*/ 2452808 h 9708261"/>
              <a:gd name="connsiteX489" fmla="*/ 5623939 w 11053442"/>
              <a:gd name="connsiteY489" fmla="*/ 2484928 h 9708261"/>
              <a:gd name="connsiteX490" fmla="*/ 5581114 w 11053442"/>
              <a:gd name="connsiteY490" fmla="*/ 2538446 h 9708261"/>
              <a:gd name="connsiteX491" fmla="*/ 5602522 w 11053442"/>
              <a:gd name="connsiteY491" fmla="*/ 2549160 h 9708261"/>
              <a:gd name="connsiteX492" fmla="*/ 5672111 w 11053442"/>
              <a:gd name="connsiteY492" fmla="*/ 2543804 h 9708261"/>
              <a:gd name="connsiteX493" fmla="*/ 5763107 w 11053442"/>
              <a:gd name="connsiteY493" fmla="*/ 2538446 h 9708261"/>
              <a:gd name="connsiteX494" fmla="*/ 5848746 w 11053442"/>
              <a:gd name="connsiteY494" fmla="*/ 2559864 h 9708261"/>
              <a:gd name="connsiteX495" fmla="*/ 5915657 w 11053442"/>
              <a:gd name="connsiteY495" fmla="*/ 2591978 h 9708261"/>
              <a:gd name="connsiteX496" fmla="*/ 5982682 w 11053442"/>
              <a:gd name="connsiteY496" fmla="*/ 2599633 h 9708261"/>
              <a:gd name="connsiteX497" fmla="*/ 5966828 w 11053442"/>
              <a:gd name="connsiteY497" fmla="*/ 2573801 h 9708261"/>
              <a:gd name="connsiteX498" fmla="*/ 5849238 w 11053442"/>
              <a:gd name="connsiteY498" fmla="*/ 2364760 h 9708261"/>
              <a:gd name="connsiteX499" fmla="*/ 5783912 w 11053442"/>
              <a:gd name="connsiteY499" fmla="*/ 2129593 h 9708261"/>
              <a:gd name="connsiteX500" fmla="*/ 5927628 w 11053442"/>
              <a:gd name="connsiteY500" fmla="*/ 1842161 h 9708261"/>
              <a:gd name="connsiteX501" fmla="*/ 6012554 w 11053442"/>
              <a:gd name="connsiteY501" fmla="*/ 1783374 h 9708261"/>
              <a:gd name="connsiteX502" fmla="*/ 6071344 w 11053442"/>
              <a:gd name="connsiteY502" fmla="*/ 1737646 h 9708261"/>
              <a:gd name="connsiteX503" fmla="*/ 6162795 w 11053442"/>
              <a:gd name="connsiteY503" fmla="*/ 1763772 h 9708261"/>
              <a:gd name="connsiteX504" fmla="*/ 6332649 w 11053442"/>
              <a:gd name="connsiteY504" fmla="*/ 1750710 h 9708261"/>
              <a:gd name="connsiteX505" fmla="*/ 6437162 w 11053442"/>
              <a:gd name="connsiteY505" fmla="*/ 1698447 h 9708261"/>
              <a:gd name="connsiteX506" fmla="*/ 6502490 w 11053442"/>
              <a:gd name="connsiteY506" fmla="*/ 1704985 h 9708261"/>
              <a:gd name="connsiteX507" fmla="*/ 6554752 w 11053442"/>
              <a:gd name="connsiteY507" fmla="*/ 1789898 h 9708261"/>
              <a:gd name="connsiteX508" fmla="*/ 6659268 w 11053442"/>
              <a:gd name="connsiteY508" fmla="*/ 1881349 h 9708261"/>
              <a:gd name="connsiteX509" fmla="*/ 6724593 w 11053442"/>
              <a:gd name="connsiteY509" fmla="*/ 1881349 h 9708261"/>
              <a:gd name="connsiteX510" fmla="*/ 6731120 w 11053442"/>
              <a:gd name="connsiteY510" fmla="*/ 1920550 h 9708261"/>
              <a:gd name="connsiteX511" fmla="*/ 6737657 w 11053442"/>
              <a:gd name="connsiteY511" fmla="*/ 1985877 h 9708261"/>
              <a:gd name="connsiteX512" fmla="*/ 6985886 w 11053442"/>
              <a:gd name="connsiteY512" fmla="*/ 1855225 h 9708261"/>
              <a:gd name="connsiteX513" fmla="*/ 7103476 w 11053442"/>
              <a:gd name="connsiteY513" fmla="*/ 1789898 h 9708261"/>
              <a:gd name="connsiteX514" fmla="*/ 6979347 w 11053442"/>
              <a:gd name="connsiteY514" fmla="*/ 1953214 h 9708261"/>
              <a:gd name="connsiteX515" fmla="*/ 6855233 w 11053442"/>
              <a:gd name="connsiteY515" fmla="*/ 2103454 h 9708261"/>
              <a:gd name="connsiteX516" fmla="*/ 6816045 w 11053442"/>
              <a:gd name="connsiteY516" fmla="*/ 2155717 h 9708261"/>
              <a:gd name="connsiteX517" fmla="*/ 6698456 w 11053442"/>
              <a:gd name="connsiteY517" fmla="*/ 2390884 h 9708261"/>
              <a:gd name="connsiteX518" fmla="*/ 6737657 w 11053442"/>
              <a:gd name="connsiteY518" fmla="*/ 2417023 h 9708261"/>
              <a:gd name="connsiteX519" fmla="*/ 6959760 w 11053442"/>
              <a:gd name="connsiteY519" fmla="*/ 2508474 h 9708261"/>
              <a:gd name="connsiteX520" fmla="*/ 6907511 w 11053442"/>
              <a:gd name="connsiteY520" fmla="*/ 2769767 h 9708261"/>
              <a:gd name="connsiteX521" fmla="*/ 6900973 w 11053442"/>
              <a:gd name="connsiteY521" fmla="*/ 2841632 h 9708261"/>
              <a:gd name="connsiteX522" fmla="*/ 6985886 w 11053442"/>
              <a:gd name="connsiteY522" fmla="*/ 2874295 h 9708261"/>
              <a:gd name="connsiteX523" fmla="*/ 7403969 w 11053442"/>
              <a:gd name="connsiteY523" fmla="*/ 3213975 h 9708261"/>
              <a:gd name="connsiteX524" fmla="*/ 7626072 w 11053442"/>
              <a:gd name="connsiteY524" fmla="*/ 3383830 h 9708261"/>
              <a:gd name="connsiteX525" fmla="*/ 7782850 w 11053442"/>
              <a:gd name="connsiteY525" fmla="*/ 3344629 h 9708261"/>
              <a:gd name="connsiteX526" fmla="*/ 8004955 w 11053442"/>
              <a:gd name="connsiteY526" fmla="*/ 3357691 h 9708261"/>
              <a:gd name="connsiteX527" fmla="*/ 8031080 w 11053442"/>
              <a:gd name="connsiteY527" fmla="*/ 3423018 h 9708261"/>
              <a:gd name="connsiteX528" fmla="*/ 7854701 w 11053442"/>
              <a:gd name="connsiteY528" fmla="*/ 3507945 h 9708261"/>
              <a:gd name="connsiteX529" fmla="*/ 7665274 w 11053442"/>
              <a:gd name="connsiteY529" fmla="*/ 3579796 h 9708261"/>
              <a:gd name="connsiteX530" fmla="*/ 7710989 w 11053442"/>
              <a:gd name="connsiteY530" fmla="*/ 3664723 h 9708261"/>
              <a:gd name="connsiteX531" fmla="*/ 7835115 w 11053442"/>
              <a:gd name="connsiteY531" fmla="*/ 3697386 h 9708261"/>
              <a:gd name="connsiteX532" fmla="*/ 7978829 w 11053442"/>
              <a:gd name="connsiteY532" fmla="*/ 3658185 h 9708261"/>
              <a:gd name="connsiteX533" fmla="*/ 8423039 w 11053442"/>
              <a:gd name="connsiteY533" fmla="*/ 3462219 h 9708261"/>
              <a:gd name="connsiteX534" fmla="*/ 8619016 w 11053442"/>
              <a:gd name="connsiteY534" fmla="*/ 3403430 h 9708261"/>
              <a:gd name="connsiteX535" fmla="*/ 8801920 w 11053442"/>
              <a:gd name="connsiteY535" fmla="*/ 3272778 h 9708261"/>
              <a:gd name="connsiteX536" fmla="*/ 8945623 w 11053442"/>
              <a:gd name="connsiteY536" fmla="*/ 3161725 h 9708261"/>
              <a:gd name="connsiteX537" fmla="*/ 9043613 w 11053442"/>
              <a:gd name="connsiteY537" fmla="*/ 3109462 h 9708261"/>
              <a:gd name="connsiteX538" fmla="*/ 9154677 w 11053442"/>
              <a:gd name="connsiteY538" fmla="*/ 3057197 h 9708261"/>
              <a:gd name="connsiteX539" fmla="*/ 9259179 w 11053442"/>
              <a:gd name="connsiteY539" fmla="*/ 3057197 h 9708261"/>
              <a:gd name="connsiteX540" fmla="*/ 9324506 w 11053442"/>
              <a:gd name="connsiteY540" fmla="*/ 3135586 h 9708261"/>
              <a:gd name="connsiteX541" fmla="*/ 9010950 w 11053442"/>
              <a:gd name="connsiteY541" fmla="*/ 3370755 h 9708261"/>
              <a:gd name="connsiteX542" fmla="*/ 8566742 w 11053442"/>
              <a:gd name="connsiteY542" fmla="*/ 3801899 h 9708261"/>
              <a:gd name="connsiteX543" fmla="*/ 8671268 w 11053442"/>
              <a:gd name="connsiteY543" fmla="*/ 3945615 h 9708261"/>
              <a:gd name="connsiteX544" fmla="*/ 8788845 w 11053442"/>
              <a:gd name="connsiteY544" fmla="*/ 4024004 h 9708261"/>
              <a:gd name="connsiteX545" fmla="*/ 8664730 w 11053442"/>
              <a:gd name="connsiteY545" fmla="*/ 4174258 h 9708261"/>
              <a:gd name="connsiteX546" fmla="*/ 8475289 w 11053442"/>
              <a:gd name="connsiteY546" fmla="*/ 4311434 h 9708261"/>
              <a:gd name="connsiteX547" fmla="*/ 8318511 w 11053442"/>
              <a:gd name="connsiteY547" fmla="*/ 4494338 h 9708261"/>
              <a:gd name="connsiteX548" fmla="*/ 8305449 w 11053442"/>
              <a:gd name="connsiteY548" fmla="*/ 4873235 h 9708261"/>
              <a:gd name="connsiteX549" fmla="*/ 8605941 w 11053442"/>
              <a:gd name="connsiteY549" fmla="*/ 4925484 h 9708261"/>
              <a:gd name="connsiteX550" fmla="*/ 8984824 w 11053442"/>
              <a:gd name="connsiteY550" fmla="*/ 4886297 h 9708261"/>
              <a:gd name="connsiteX551" fmla="*/ 9311455 w 11053442"/>
              <a:gd name="connsiteY551" fmla="*/ 4834034 h 9708261"/>
              <a:gd name="connsiteX552" fmla="*/ 9481284 w 11053442"/>
              <a:gd name="connsiteY552" fmla="*/ 4834034 h 9708261"/>
              <a:gd name="connsiteX553" fmla="*/ 9794853 w 11053442"/>
              <a:gd name="connsiteY553" fmla="*/ 4873235 h 9708261"/>
              <a:gd name="connsiteX554" fmla="*/ 9533560 w 11053442"/>
              <a:gd name="connsiteY554" fmla="*/ 4958148 h 9708261"/>
              <a:gd name="connsiteX555" fmla="*/ 9272254 w 11053442"/>
              <a:gd name="connsiteY555" fmla="*/ 5030013 h 9708261"/>
              <a:gd name="connsiteX556" fmla="*/ 8906435 w 11053442"/>
              <a:gd name="connsiteY556" fmla="*/ 5095338 h 9708261"/>
              <a:gd name="connsiteX557" fmla="*/ 8462227 w 11053442"/>
              <a:gd name="connsiteY557" fmla="*/ 5265180 h 9708261"/>
              <a:gd name="connsiteX558" fmla="*/ 8488364 w 11053442"/>
              <a:gd name="connsiteY558" fmla="*/ 5356631 h 9708261"/>
              <a:gd name="connsiteX559" fmla="*/ 8527552 w 11053442"/>
              <a:gd name="connsiteY559" fmla="*/ 5448083 h 9708261"/>
              <a:gd name="connsiteX560" fmla="*/ 8468765 w 11053442"/>
              <a:gd name="connsiteY560" fmla="*/ 5467683 h 9708261"/>
              <a:gd name="connsiteX561" fmla="*/ 8409964 w 11053442"/>
              <a:gd name="connsiteY561" fmla="*/ 5435020 h 9708261"/>
              <a:gd name="connsiteX562" fmla="*/ 8305449 w 11053442"/>
              <a:gd name="connsiteY562" fmla="*/ 5415420 h 9708261"/>
              <a:gd name="connsiteX563" fmla="*/ 8253184 w 11053442"/>
              <a:gd name="connsiteY563" fmla="*/ 5526472 h 9708261"/>
              <a:gd name="connsiteX564" fmla="*/ 8377300 w 11053442"/>
              <a:gd name="connsiteY564" fmla="*/ 5728987 h 9708261"/>
              <a:gd name="connsiteX565" fmla="*/ 8632067 w 11053442"/>
              <a:gd name="connsiteY565" fmla="*/ 5918429 h 9708261"/>
              <a:gd name="connsiteX566" fmla="*/ 8814970 w 11053442"/>
              <a:gd name="connsiteY566" fmla="*/ 6022944 h 9708261"/>
              <a:gd name="connsiteX567" fmla="*/ 8847646 w 11053442"/>
              <a:gd name="connsiteY567" fmla="*/ 6049069 h 9708261"/>
              <a:gd name="connsiteX568" fmla="*/ 8880297 w 11053442"/>
              <a:gd name="connsiteY568" fmla="*/ 6075207 h 9708261"/>
              <a:gd name="connsiteX569" fmla="*/ 8906435 w 11053442"/>
              <a:gd name="connsiteY569" fmla="*/ 6088271 h 9708261"/>
              <a:gd name="connsiteX570" fmla="*/ 9056689 w 11053442"/>
              <a:gd name="connsiteY570" fmla="*/ 6166660 h 9708261"/>
              <a:gd name="connsiteX571" fmla="*/ 9220004 w 11053442"/>
              <a:gd name="connsiteY571" fmla="*/ 6245049 h 9708261"/>
              <a:gd name="connsiteX572" fmla="*/ 9324506 w 11053442"/>
              <a:gd name="connsiteY572" fmla="*/ 6166660 h 9708261"/>
              <a:gd name="connsiteX573" fmla="*/ 9533560 w 11053442"/>
              <a:gd name="connsiteY573" fmla="*/ 6101333 h 9708261"/>
              <a:gd name="connsiteX574" fmla="*/ 9899368 w 11053442"/>
              <a:gd name="connsiteY574" fmla="*/ 6362639 h 9708261"/>
              <a:gd name="connsiteX575" fmla="*/ 9834041 w 11053442"/>
              <a:gd name="connsiteY575" fmla="*/ 6545543 h 9708261"/>
              <a:gd name="connsiteX576" fmla="*/ 9507421 w 11053442"/>
              <a:gd name="connsiteY576" fmla="*/ 6741520 h 9708261"/>
              <a:gd name="connsiteX577" fmla="*/ 9220004 w 11053442"/>
              <a:gd name="connsiteY577" fmla="*/ 6506353 h 9708261"/>
              <a:gd name="connsiteX578" fmla="*/ 9050151 w 11053442"/>
              <a:gd name="connsiteY578" fmla="*/ 6297312 h 9708261"/>
              <a:gd name="connsiteX579" fmla="*/ 8762719 w 11053442"/>
              <a:gd name="connsiteY579" fmla="*/ 6120934 h 9708261"/>
              <a:gd name="connsiteX580" fmla="*/ 8488364 w 11053442"/>
              <a:gd name="connsiteY580" fmla="*/ 5957619 h 9708261"/>
              <a:gd name="connsiteX581" fmla="*/ 8406709 w 11053442"/>
              <a:gd name="connsiteY581" fmla="*/ 5906175 h 9708261"/>
              <a:gd name="connsiteX582" fmla="*/ 8379710 w 11053442"/>
              <a:gd name="connsiteY582" fmla="*/ 5890192 h 9708261"/>
              <a:gd name="connsiteX583" fmla="*/ 8377913 w 11053442"/>
              <a:gd name="connsiteY583" fmla="*/ 5890600 h 9708261"/>
              <a:gd name="connsiteX584" fmla="*/ 8353824 w 11053442"/>
              <a:gd name="connsiteY584" fmla="*/ 5878553 h 9708261"/>
              <a:gd name="connsiteX585" fmla="*/ 8348506 w 11053442"/>
              <a:gd name="connsiteY585" fmla="*/ 5871715 h 9708261"/>
              <a:gd name="connsiteX586" fmla="*/ 8344650 w 11053442"/>
              <a:gd name="connsiteY586" fmla="*/ 5869434 h 9708261"/>
              <a:gd name="connsiteX587" fmla="*/ 8279310 w 11053442"/>
              <a:gd name="connsiteY587" fmla="*/ 5840040 h 9708261"/>
              <a:gd name="connsiteX588" fmla="*/ 8187858 w 11053442"/>
              <a:gd name="connsiteY588" fmla="*/ 5905353 h 9708261"/>
              <a:gd name="connsiteX589" fmla="*/ 8161733 w 11053442"/>
              <a:gd name="connsiteY589" fmla="*/ 5983742 h 9708261"/>
              <a:gd name="connsiteX590" fmla="*/ 8174808 w 11053442"/>
              <a:gd name="connsiteY590" fmla="*/ 6075207 h 9708261"/>
              <a:gd name="connsiteX591" fmla="*/ 8200934 w 11053442"/>
              <a:gd name="connsiteY591" fmla="*/ 6179722 h 9708261"/>
              <a:gd name="connsiteX592" fmla="*/ 8037618 w 11053442"/>
              <a:gd name="connsiteY592" fmla="*/ 6336500 h 9708261"/>
              <a:gd name="connsiteX593" fmla="*/ 7874302 w 11053442"/>
              <a:gd name="connsiteY593" fmla="*/ 6506353 h 9708261"/>
              <a:gd name="connsiteX594" fmla="*/ 7952703 w 11053442"/>
              <a:gd name="connsiteY594" fmla="*/ 6610868 h 9708261"/>
              <a:gd name="connsiteX595" fmla="*/ 8031080 w 11053442"/>
              <a:gd name="connsiteY595" fmla="*/ 6754584 h 9708261"/>
              <a:gd name="connsiteX596" fmla="*/ 7965754 w 11053442"/>
              <a:gd name="connsiteY596" fmla="*/ 6832973 h 9708261"/>
              <a:gd name="connsiteX597" fmla="*/ 7822051 w 11053442"/>
              <a:gd name="connsiteY597" fmla="*/ 6728458 h 9708261"/>
              <a:gd name="connsiteX598" fmla="*/ 7658736 w 11053442"/>
              <a:gd name="connsiteY598" fmla="*/ 6591268 h 9708261"/>
              <a:gd name="connsiteX599" fmla="*/ 7534623 w 11053442"/>
              <a:gd name="connsiteY599" fmla="*/ 6663131 h 9708261"/>
              <a:gd name="connsiteX600" fmla="*/ 7521547 w 11053442"/>
              <a:gd name="connsiteY600" fmla="*/ 6728458 h 9708261"/>
              <a:gd name="connsiteX601" fmla="*/ 7665274 w 11053442"/>
              <a:gd name="connsiteY601" fmla="*/ 7107341 h 9708261"/>
              <a:gd name="connsiteX602" fmla="*/ 7743648 w 11053442"/>
              <a:gd name="connsiteY602" fmla="*/ 7237980 h 9708261"/>
              <a:gd name="connsiteX603" fmla="*/ 7756726 w 11053442"/>
              <a:gd name="connsiteY603" fmla="*/ 7251055 h 9708261"/>
              <a:gd name="connsiteX604" fmla="*/ 7828577 w 11053442"/>
              <a:gd name="connsiteY604" fmla="*/ 7303307 h 9708261"/>
              <a:gd name="connsiteX605" fmla="*/ 7900428 w 11053442"/>
              <a:gd name="connsiteY605" fmla="*/ 7355570 h 9708261"/>
              <a:gd name="connsiteX606" fmla="*/ 8057206 w 11053442"/>
              <a:gd name="connsiteY606" fmla="*/ 7538473 h 9708261"/>
              <a:gd name="connsiteX607" fmla="*/ 8004955 w 11053442"/>
              <a:gd name="connsiteY607" fmla="*/ 7675663 h 9708261"/>
              <a:gd name="connsiteX608" fmla="*/ 7835115 w 11053442"/>
              <a:gd name="connsiteY608" fmla="*/ 7669126 h 9708261"/>
              <a:gd name="connsiteX609" fmla="*/ 7390905 w 11053442"/>
              <a:gd name="connsiteY609" fmla="*/ 7068140 h 9708261"/>
              <a:gd name="connsiteX610" fmla="*/ 7145940 w 11053442"/>
              <a:gd name="connsiteY610" fmla="*/ 6748050 h 9708261"/>
              <a:gd name="connsiteX611" fmla="*/ 7058286 w 11053442"/>
              <a:gd name="connsiteY611" fmla="*/ 6685782 h 9708261"/>
              <a:gd name="connsiteX612" fmla="*/ 7026344 w 11053442"/>
              <a:gd name="connsiteY612" fmla="*/ 6692175 h 9708261"/>
              <a:gd name="connsiteX613" fmla="*/ 6962112 w 11053442"/>
              <a:gd name="connsiteY613" fmla="*/ 6670757 h 9708261"/>
              <a:gd name="connsiteX614" fmla="*/ 7004937 w 11053442"/>
              <a:gd name="connsiteY614" fmla="*/ 6660055 h 9708261"/>
              <a:gd name="connsiteX615" fmla="*/ 7033594 w 11053442"/>
              <a:gd name="connsiteY615" fmla="*/ 6668242 h 9708261"/>
              <a:gd name="connsiteX616" fmla="*/ 6996509 w 11053442"/>
              <a:gd name="connsiteY616" fmla="*/ 6641895 h 9708261"/>
              <a:gd name="connsiteX617" fmla="*/ 6829107 w 11053442"/>
              <a:gd name="connsiteY617" fmla="*/ 6571667 h 9708261"/>
              <a:gd name="connsiteX618" fmla="*/ 6541678 w 11053442"/>
              <a:gd name="connsiteY618" fmla="*/ 6610868 h 9708261"/>
              <a:gd name="connsiteX619" fmla="*/ 6502490 w 11053442"/>
              <a:gd name="connsiteY619" fmla="*/ 6663131 h 9708261"/>
              <a:gd name="connsiteX620" fmla="*/ 6424100 w 11053442"/>
              <a:gd name="connsiteY620" fmla="*/ 6715383 h 9708261"/>
              <a:gd name="connsiteX621" fmla="*/ 6384899 w 11053442"/>
              <a:gd name="connsiteY621" fmla="*/ 6806847 h 9708261"/>
              <a:gd name="connsiteX622" fmla="*/ 6247721 w 11053442"/>
              <a:gd name="connsiteY622" fmla="*/ 6996289 h 9708261"/>
              <a:gd name="connsiteX623" fmla="*/ 6071344 w 11053442"/>
              <a:gd name="connsiteY623" fmla="*/ 7146529 h 9708261"/>
              <a:gd name="connsiteX624" fmla="*/ 6045219 w 11053442"/>
              <a:gd name="connsiteY624" fmla="*/ 7185730 h 9708261"/>
              <a:gd name="connsiteX625" fmla="*/ 6110543 w 11053442"/>
              <a:gd name="connsiteY625" fmla="*/ 7224918 h 9708261"/>
              <a:gd name="connsiteX626" fmla="*/ 6254245 w 11053442"/>
              <a:gd name="connsiteY626" fmla="*/ 7277181 h 9708261"/>
              <a:gd name="connsiteX627" fmla="*/ 6345711 w 11053442"/>
              <a:gd name="connsiteY627" fmla="*/ 7316369 h 9708261"/>
              <a:gd name="connsiteX628" fmla="*/ 6463300 w 11053442"/>
              <a:gd name="connsiteY628" fmla="*/ 7616862 h 9708261"/>
              <a:gd name="connsiteX629" fmla="*/ 6489426 w 11053442"/>
              <a:gd name="connsiteY629" fmla="*/ 7708327 h 9708261"/>
              <a:gd name="connsiteX630" fmla="*/ 6502490 w 11053442"/>
              <a:gd name="connsiteY630" fmla="*/ 7884693 h 9708261"/>
              <a:gd name="connsiteX631" fmla="*/ 6502490 w 11053442"/>
              <a:gd name="connsiteY631" fmla="*/ 8074146 h 9708261"/>
              <a:gd name="connsiteX632" fmla="*/ 6502490 w 11053442"/>
              <a:gd name="connsiteY632" fmla="*/ 8139473 h 9708261"/>
              <a:gd name="connsiteX633" fmla="*/ 6469826 w 11053442"/>
              <a:gd name="connsiteY633" fmla="*/ 8348503 h 9708261"/>
              <a:gd name="connsiteX634" fmla="*/ 6437162 w 11053442"/>
              <a:gd name="connsiteY634" fmla="*/ 8662072 h 9708261"/>
              <a:gd name="connsiteX635" fmla="*/ 6515552 w 11053442"/>
              <a:gd name="connsiteY635" fmla="*/ 8877637 h 9708261"/>
              <a:gd name="connsiteX636" fmla="*/ 6593940 w 11053442"/>
              <a:gd name="connsiteY636" fmla="*/ 9067079 h 9708261"/>
              <a:gd name="connsiteX637" fmla="*/ 6613541 w 11053442"/>
              <a:gd name="connsiteY637" fmla="*/ 9119342 h 9708261"/>
              <a:gd name="connsiteX638" fmla="*/ 6633128 w 11053442"/>
              <a:gd name="connsiteY638" fmla="*/ 9171594 h 9708261"/>
              <a:gd name="connsiteX639" fmla="*/ 6802981 w 11053442"/>
              <a:gd name="connsiteY639" fmla="*/ 9511287 h 9708261"/>
              <a:gd name="connsiteX640" fmla="*/ 6816045 w 11053442"/>
              <a:gd name="connsiteY640" fmla="*/ 9707255 h 9708261"/>
              <a:gd name="connsiteX641" fmla="*/ 6659268 w 11053442"/>
              <a:gd name="connsiteY641" fmla="*/ 9563552 h 9708261"/>
              <a:gd name="connsiteX642" fmla="*/ 6554752 w 11053442"/>
              <a:gd name="connsiteY642" fmla="*/ 9367573 h 9708261"/>
              <a:gd name="connsiteX643" fmla="*/ 6476351 w 11053442"/>
              <a:gd name="connsiteY643" fmla="*/ 9236921 h 9708261"/>
              <a:gd name="connsiteX644" fmla="*/ 6175869 w 11053442"/>
              <a:gd name="connsiteY644" fmla="*/ 8557544 h 9708261"/>
              <a:gd name="connsiteX645" fmla="*/ 6104006 w 11053442"/>
              <a:gd name="connsiteY645" fmla="*/ 8322377 h 9708261"/>
              <a:gd name="connsiteX646" fmla="*/ 6019091 w 11053442"/>
              <a:gd name="connsiteY646" fmla="*/ 8100272 h 9708261"/>
              <a:gd name="connsiteX647" fmla="*/ 5790448 w 11053442"/>
              <a:gd name="connsiteY647" fmla="*/ 7812842 h 9708261"/>
              <a:gd name="connsiteX648" fmla="*/ 5496482 w 11053442"/>
              <a:gd name="connsiteY648" fmla="*/ 7629938 h 9708261"/>
              <a:gd name="connsiteX649" fmla="*/ 5300516 w 11053442"/>
              <a:gd name="connsiteY649" fmla="*/ 7538473 h 9708261"/>
              <a:gd name="connsiteX650" fmla="*/ 5251523 w 11053442"/>
              <a:gd name="connsiteY650" fmla="*/ 7502548 h 9708261"/>
              <a:gd name="connsiteX651" fmla="*/ 5235629 w 11053442"/>
              <a:gd name="connsiteY651" fmla="*/ 7423097 h 9708261"/>
              <a:gd name="connsiteX652" fmla="*/ 5167611 w 11053442"/>
              <a:gd name="connsiteY652" fmla="*/ 7492402 h 9708261"/>
              <a:gd name="connsiteX653" fmla="*/ 5067246 w 11053442"/>
              <a:gd name="connsiteY653" fmla="*/ 7677067 h 9708261"/>
              <a:gd name="connsiteX654" fmla="*/ 5003013 w 11053442"/>
              <a:gd name="connsiteY654" fmla="*/ 7773420 h 9708261"/>
              <a:gd name="connsiteX655" fmla="*/ 4928078 w 11053442"/>
              <a:gd name="connsiteY655" fmla="*/ 7837653 h 9708261"/>
              <a:gd name="connsiteX656" fmla="*/ 4885253 w 11053442"/>
              <a:gd name="connsiteY656" fmla="*/ 7794837 h 9708261"/>
              <a:gd name="connsiteX657" fmla="*/ 4874549 w 11053442"/>
              <a:gd name="connsiteY657" fmla="*/ 7752012 h 9708261"/>
              <a:gd name="connsiteX658" fmla="*/ 4767493 w 11053442"/>
              <a:gd name="connsiteY658" fmla="*/ 7752012 h 9708261"/>
              <a:gd name="connsiteX659" fmla="*/ 4639027 w 11053442"/>
              <a:gd name="connsiteY659" fmla="*/ 7784123 h 9708261"/>
              <a:gd name="connsiteX660" fmla="*/ 4606917 w 11053442"/>
              <a:gd name="connsiteY660" fmla="*/ 7794837 h 9708261"/>
              <a:gd name="connsiteX661" fmla="*/ 4601561 w 11053442"/>
              <a:gd name="connsiteY661" fmla="*/ 7768064 h 9708261"/>
              <a:gd name="connsiteX662" fmla="*/ 4521267 w 11053442"/>
              <a:gd name="connsiteY662" fmla="*/ 7762717 h 9708261"/>
              <a:gd name="connsiteX663" fmla="*/ 4349988 w 11053442"/>
              <a:gd name="connsiteY663" fmla="*/ 7901885 h 9708261"/>
              <a:gd name="connsiteX664" fmla="*/ 4221522 w 11053442"/>
              <a:gd name="connsiteY664" fmla="*/ 8105284 h 9708261"/>
              <a:gd name="connsiteX665" fmla="*/ 4264338 w 11053442"/>
              <a:gd name="connsiteY665" fmla="*/ 8008941 h 9708261"/>
              <a:gd name="connsiteX666" fmla="*/ 4317865 w 11053442"/>
              <a:gd name="connsiteY666" fmla="*/ 7859060 h 9708261"/>
              <a:gd name="connsiteX667" fmla="*/ 4253634 w 11053442"/>
              <a:gd name="connsiteY667" fmla="*/ 7698484 h 9708261"/>
              <a:gd name="connsiteX668" fmla="*/ 4194748 w 11053442"/>
              <a:gd name="connsiteY668" fmla="*/ 7650313 h 9708261"/>
              <a:gd name="connsiteX669" fmla="*/ 4157289 w 11053442"/>
              <a:gd name="connsiteY669" fmla="*/ 7661016 h 9708261"/>
              <a:gd name="connsiteX670" fmla="*/ 4103762 w 11053442"/>
              <a:gd name="connsiteY670" fmla="*/ 7677067 h 9708261"/>
              <a:gd name="connsiteX671" fmla="*/ 4082345 w 11053442"/>
              <a:gd name="connsiteY671" fmla="*/ 7602130 h 9708261"/>
              <a:gd name="connsiteX672" fmla="*/ 4050236 w 11053442"/>
              <a:gd name="connsiteY672" fmla="*/ 7548602 h 9708261"/>
              <a:gd name="connsiteX673" fmla="*/ 4018112 w 11053442"/>
              <a:gd name="connsiteY673" fmla="*/ 7559305 h 9708261"/>
              <a:gd name="connsiteX674" fmla="*/ 3814713 w 11053442"/>
              <a:gd name="connsiteY674" fmla="*/ 7677067 h 9708261"/>
              <a:gd name="connsiteX675" fmla="*/ 3568486 w 11053442"/>
              <a:gd name="connsiteY675" fmla="*/ 7848355 h 9708261"/>
              <a:gd name="connsiteX676" fmla="*/ 3654127 w 11053442"/>
              <a:gd name="connsiteY676" fmla="*/ 7752012 h 9708261"/>
              <a:gd name="connsiteX677" fmla="*/ 3707655 w 11053442"/>
              <a:gd name="connsiteY677" fmla="*/ 7719892 h 9708261"/>
              <a:gd name="connsiteX678" fmla="*/ 3889648 w 11053442"/>
              <a:gd name="connsiteY678" fmla="*/ 7527194 h 9708261"/>
              <a:gd name="connsiteX679" fmla="*/ 3761185 w 11053442"/>
              <a:gd name="connsiteY679" fmla="*/ 7462962 h 9708261"/>
              <a:gd name="connsiteX680" fmla="*/ 3675544 w 11053442"/>
              <a:gd name="connsiteY680" fmla="*/ 7441556 h 9708261"/>
              <a:gd name="connsiteX681" fmla="*/ 3632719 w 11053442"/>
              <a:gd name="connsiteY681" fmla="*/ 7398729 h 9708261"/>
              <a:gd name="connsiteX682" fmla="*/ 3525661 w 11053442"/>
              <a:gd name="connsiteY682" fmla="*/ 7473667 h 9708261"/>
              <a:gd name="connsiteX683" fmla="*/ 3300854 w 11053442"/>
              <a:gd name="connsiteY683" fmla="*/ 7602130 h 9708261"/>
              <a:gd name="connsiteX684" fmla="*/ 3407900 w 11053442"/>
              <a:gd name="connsiteY684" fmla="*/ 7484381 h 9708261"/>
              <a:gd name="connsiteX685" fmla="*/ 3568486 w 11053442"/>
              <a:gd name="connsiteY685" fmla="*/ 7377312 h 9708261"/>
              <a:gd name="connsiteX686" fmla="*/ 3611302 w 11053442"/>
              <a:gd name="connsiteY686" fmla="*/ 7216736 h 9708261"/>
              <a:gd name="connsiteX687" fmla="*/ 3547080 w 11053442"/>
              <a:gd name="connsiteY687" fmla="*/ 7002633 h 9708261"/>
              <a:gd name="connsiteX688" fmla="*/ 3547080 w 11053442"/>
              <a:gd name="connsiteY688" fmla="*/ 6970513 h 9708261"/>
              <a:gd name="connsiteX689" fmla="*/ 3579190 w 11053442"/>
              <a:gd name="connsiteY689" fmla="*/ 6927686 h 9708261"/>
              <a:gd name="connsiteX690" fmla="*/ 3418616 w 11053442"/>
              <a:gd name="connsiteY690" fmla="*/ 6702879 h 9708261"/>
              <a:gd name="connsiteX691" fmla="*/ 3247325 w 11053442"/>
              <a:gd name="connsiteY691" fmla="*/ 6552997 h 9708261"/>
              <a:gd name="connsiteX692" fmla="*/ 2947571 w 11053442"/>
              <a:gd name="connsiteY692" fmla="*/ 6445939 h 9708261"/>
              <a:gd name="connsiteX693" fmla="*/ 2861921 w 11053442"/>
              <a:gd name="connsiteY693" fmla="*/ 6445939 h 9708261"/>
              <a:gd name="connsiteX694" fmla="*/ 2744161 w 11053442"/>
              <a:gd name="connsiteY694" fmla="*/ 6445939 h 9708261"/>
              <a:gd name="connsiteX695" fmla="*/ 2540760 w 11053442"/>
              <a:gd name="connsiteY695" fmla="*/ 6381707 h 9708261"/>
              <a:gd name="connsiteX696" fmla="*/ 2679928 w 11053442"/>
              <a:gd name="connsiteY696" fmla="*/ 6371004 h 9708261"/>
              <a:gd name="connsiteX697" fmla="*/ 2765578 w 11053442"/>
              <a:gd name="connsiteY697" fmla="*/ 6371004 h 9708261"/>
              <a:gd name="connsiteX698" fmla="*/ 3108148 w 11053442"/>
              <a:gd name="connsiteY698" fmla="*/ 6296069 h 9708261"/>
              <a:gd name="connsiteX699" fmla="*/ 3059975 w 11053442"/>
              <a:gd name="connsiteY699" fmla="*/ 6205072 h 9708261"/>
              <a:gd name="connsiteX700" fmla="*/ 2990387 w 11053442"/>
              <a:gd name="connsiteY700" fmla="*/ 6156900 h 9708261"/>
              <a:gd name="connsiteX701" fmla="*/ 2969846 w 11053442"/>
              <a:gd name="connsiteY701" fmla="*/ 6140462 h 9708261"/>
              <a:gd name="connsiteX702" fmla="*/ 2937387 w 11053442"/>
              <a:gd name="connsiteY702" fmla="*/ 6158494 h 9708261"/>
              <a:gd name="connsiteX703" fmla="*/ 2896556 w 11053442"/>
              <a:gd name="connsiteY703" fmla="*/ 6166660 h 9708261"/>
              <a:gd name="connsiteX704" fmla="*/ 2883491 w 11053442"/>
              <a:gd name="connsiteY704" fmla="*/ 6127458 h 9708261"/>
              <a:gd name="connsiteX705" fmla="*/ 2898193 w 11053442"/>
              <a:gd name="connsiteY705" fmla="*/ 6091529 h 9708261"/>
              <a:gd name="connsiteX706" fmla="*/ 2932945 w 11053442"/>
              <a:gd name="connsiteY706" fmla="*/ 6047776 h 9708261"/>
              <a:gd name="connsiteX707" fmla="*/ 2926154 w 11053442"/>
              <a:gd name="connsiteY707" fmla="*/ 6007018 h 9708261"/>
              <a:gd name="connsiteX708" fmla="*/ 2883339 w 11053442"/>
              <a:gd name="connsiteY708" fmla="*/ 5910675 h 9708261"/>
              <a:gd name="connsiteX709" fmla="*/ 2840514 w 11053442"/>
              <a:gd name="connsiteY709" fmla="*/ 5760792 h 9708261"/>
              <a:gd name="connsiteX710" fmla="*/ 2819106 w 11053442"/>
              <a:gd name="connsiteY710" fmla="*/ 5669796 h 9708261"/>
              <a:gd name="connsiteX711" fmla="*/ 2712051 w 11053442"/>
              <a:gd name="connsiteY711" fmla="*/ 5653746 h 9708261"/>
              <a:gd name="connsiteX712" fmla="*/ 2530058 w 11053442"/>
              <a:gd name="connsiteY712" fmla="*/ 5717979 h 9708261"/>
              <a:gd name="connsiteX713" fmla="*/ 2369471 w 11053442"/>
              <a:gd name="connsiteY713" fmla="*/ 5782210 h 9708261"/>
              <a:gd name="connsiteX714" fmla="*/ 2273127 w 11053442"/>
              <a:gd name="connsiteY714" fmla="*/ 5739385 h 9708261"/>
              <a:gd name="connsiteX715" fmla="*/ 2332003 w 11053442"/>
              <a:gd name="connsiteY715" fmla="*/ 5685857 h 9708261"/>
              <a:gd name="connsiteX716" fmla="*/ 2433704 w 11053442"/>
              <a:gd name="connsiteY716" fmla="*/ 5653746 h 9708261"/>
              <a:gd name="connsiteX717" fmla="*/ 2658522 w 11053442"/>
              <a:gd name="connsiteY717" fmla="*/ 5584158 h 9708261"/>
              <a:gd name="connsiteX718" fmla="*/ 2840514 w 11053442"/>
              <a:gd name="connsiteY718" fmla="*/ 5503864 h 9708261"/>
              <a:gd name="connsiteX719" fmla="*/ 2926154 w 11053442"/>
              <a:gd name="connsiteY719" fmla="*/ 5450334 h 9708261"/>
              <a:gd name="connsiteX720" fmla="*/ 2968979 w 11053442"/>
              <a:gd name="connsiteY720" fmla="*/ 5375399 h 9708261"/>
              <a:gd name="connsiteX721" fmla="*/ 2877983 w 11053442"/>
              <a:gd name="connsiteY721" fmla="*/ 5289760 h 9708261"/>
              <a:gd name="connsiteX722" fmla="*/ 2754876 w 11053442"/>
              <a:gd name="connsiteY722" fmla="*/ 5236231 h 9708261"/>
              <a:gd name="connsiteX723" fmla="*/ 2144664 w 11053442"/>
              <a:gd name="connsiteY723" fmla="*/ 5289760 h 9708261"/>
              <a:gd name="connsiteX724" fmla="*/ 2064371 w 11053442"/>
              <a:gd name="connsiteY724" fmla="*/ 5305810 h 9708261"/>
              <a:gd name="connsiteX725" fmla="*/ 1941255 w 11053442"/>
              <a:gd name="connsiteY725" fmla="*/ 5332574 h 9708261"/>
              <a:gd name="connsiteX726" fmla="*/ 1877022 w 11053442"/>
              <a:gd name="connsiteY726" fmla="*/ 5332574 h 9708261"/>
              <a:gd name="connsiteX727" fmla="*/ 1930549 w 11053442"/>
              <a:gd name="connsiteY727" fmla="*/ 5279046 h 9708261"/>
              <a:gd name="connsiteX728" fmla="*/ 1962672 w 11053442"/>
              <a:gd name="connsiteY728" fmla="*/ 5279046 h 9708261"/>
              <a:gd name="connsiteX729" fmla="*/ 2059014 w 11053442"/>
              <a:gd name="connsiteY729" fmla="*/ 5246935 h 9708261"/>
              <a:gd name="connsiteX730" fmla="*/ 2241007 w 11053442"/>
              <a:gd name="connsiteY730" fmla="*/ 5193406 h 9708261"/>
              <a:gd name="connsiteX731" fmla="*/ 2401592 w 11053442"/>
              <a:gd name="connsiteY731" fmla="*/ 5113114 h 9708261"/>
              <a:gd name="connsiteX732" fmla="*/ 2508650 w 11053442"/>
              <a:gd name="connsiteY732" fmla="*/ 5032820 h 9708261"/>
              <a:gd name="connsiteX733" fmla="*/ 2551464 w 11053442"/>
              <a:gd name="connsiteY733" fmla="*/ 4904355 h 9708261"/>
              <a:gd name="connsiteX734" fmla="*/ 2326657 w 11053442"/>
              <a:gd name="connsiteY734" fmla="*/ 4882949 h 9708261"/>
              <a:gd name="connsiteX735" fmla="*/ 2145994 w 11053442"/>
              <a:gd name="connsiteY735" fmla="*/ 4842801 h 9708261"/>
              <a:gd name="connsiteX736" fmla="*/ 2087220 w 11053442"/>
              <a:gd name="connsiteY736" fmla="*/ 4807739 h 9708261"/>
              <a:gd name="connsiteX737" fmla="*/ 2086540 w 11053442"/>
              <a:gd name="connsiteY737" fmla="*/ 4807908 h 9708261"/>
              <a:gd name="connsiteX738" fmla="*/ 1942824 w 11053442"/>
              <a:gd name="connsiteY738" fmla="*/ 4729519 h 9708261"/>
              <a:gd name="connsiteX739" fmla="*/ 1933368 w 11053442"/>
              <a:gd name="connsiteY739" fmla="*/ 4709561 h 9708261"/>
              <a:gd name="connsiteX740" fmla="*/ 1883042 w 11053442"/>
              <a:gd name="connsiteY740" fmla="*/ 4723037 h 9708261"/>
              <a:gd name="connsiteX741" fmla="*/ 1652213 w 11053442"/>
              <a:gd name="connsiteY741" fmla="*/ 4765187 h 9708261"/>
              <a:gd name="connsiteX742" fmla="*/ 1566563 w 11053442"/>
              <a:gd name="connsiteY742" fmla="*/ 4700956 h 9708261"/>
              <a:gd name="connsiteX743" fmla="*/ 1609388 w 11053442"/>
              <a:gd name="connsiteY743" fmla="*/ 4518963 h 9708261"/>
              <a:gd name="connsiteX744" fmla="*/ 1513035 w 11053442"/>
              <a:gd name="connsiteY744" fmla="*/ 4401201 h 9708261"/>
              <a:gd name="connsiteX745" fmla="*/ 1438098 w 11053442"/>
              <a:gd name="connsiteY745" fmla="*/ 4390498 h 9708261"/>
              <a:gd name="connsiteX746" fmla="*/ 1630795 w 11053442"/>
              <a:gd name="connsiteY746" fmla="*/ 4369081 h 9708261"/>
              <a:gd name="connsiteX747" fmla="*/ 1705731 w 11053442"/>
              <a:gd name="connsiteY747" fmla="*/ 4379796 h 9708261"/>
              <a:gd name="connsiteX748" fmla="*/ 1898439 w 11053442"/>
              <a:gd name="connsiteY748" fmla="*/ 4411906 h 9708261"/>
              <a:gd name="connsiteX749" fmla="*/ 1909141 w 11053442"/>
              <a:gd name="connsiteY749" fmla="*/ 4336971 h 9708261"/>
              <a:gd name="connsiteX750" fmla="*/ 1925192 w 11053442"/>
              <a:gd name="connsiteY750" fmla="*/ 4272738 h 9708261"/>
              <a:gd name="connsiteX751" fmla="*/ 2005484 w 11053442"/>
              <a:gd name="connsiteY751" fmla="*/ 4272738 h 9708261"/>
              <a:gd name="connsiteX752" fmla="*/ 2091134 w 11053442"/>
              <a:gd name="connsiteY752" fmla="*/ 4294145 h 9708261"/>
              <a:gd name="connsiteX753" fmla="*/ 2166072 w 11053442"/>
              <a:gd name="connsiteY753" fmla="*/ 4219208 h 9708261"/>
              <a:gd name="connsiteX754" fmla="*/ 2241007 w 11053442"/>
              <a:gd name="connsiteY754" fmla="*/ 4047920 h 9708261"/>
              <a:gd name="connsiteX755" fmla="*/ 2219599 w 11053442"/>
              <a:gd name="connsiteY755" fmla="*/ 3962280 h 9708261"/>
              <a:gd name="connsiteX756" fmla="*/ 2123245 w 11053442"/>
              <a:gd name="connsiteY756" fmla="*/ 3898047 h 9708261"/>
              <a:gd name="connsiteX757" fmla="*/ 2026903 w 11053442"/>
              <a:gd name="connsiteY757" fmla="*/ 3758869 h 9708261"/>
              <a:gd name="connsiteX758" fmla="*/ 2059014 w 11053442"/>
              <a:gd name="connsiteY758" fmla="*/ 3694637 h 9708261"/>
              <a:gd name="connsiteX759" fmla="*/ 2080431 w 11053442"/>
              <a:gd name="connsiteY759" fmla="*/ 3662526 h 9708261"/>
              <a:gd name="connsiteX760" fmla="*/ 2117900 w 11053442"/>
              <a:gd name="connsiteY760" fmla="*/ 3534061 h 9708261"/>
              <a:gd name="connsiteX761" fmla="*/ 2208896 w 11053442"/>
              <a:gd name="connsiteY761" fmla="*/ 3459116 h 9708261"/>
              <a:gd name="connsiteX762" fmla="*/ 2283832 w 11053442"/>
              <a:gd name="connsiteY762" fmla="*/ 3405598 h 9708261"/>
              <a:gd name="connsiteX763" fmla="*/ 2348065 w 11053442"/>
              <a:gd name="connsiteY763" fmla="*/ 3127250 h 9708261"/>
              <a:gd name="connsiteX764" fmla="*/ 2358767 w 11053442"/>
              <a:gd name="connsiteY764" fmla="*/ 3084437 h 9708261"/>
              <a:gd name="connsiteX765" fmla="*/ 2390889 w 11053442"/>
              <a:gd name="connsiteY765" fmla="*/ 3116547 h 9708261"/>
              <a:gd name="connsiteX766" fmla="*/ 2401592 w 11053442"/>
              <a:gd name="connsiteY766" fmla="*/ 3137955 h 9708261"/>
              <a:gd name="connsiteX767" fmla="*/ 2487233 w 11053442"/>
              <a:gd name="connsiteY767" fmla="*/ 3180780 h 9708261"/>
              <a:gd name="connsiteX768" fmla="*/ 2562168 w 11053442"/>
              <a:gd name="connsiteY768" fmla="*/ 3137955 h 9708261"/>
              <a:gd name="connsiteX769" fmla="*/ 2519354 w 11053442"/>
              <a:gd name="connsiteY769" fmla="*/ 3052315 h 9708261"/>
              <a:gd name="connsiteX770" fmla="*/ 2439061 w 11053442"/>
              <a:gd name="connsiteY770" fmla="*/ 2966665 h 9708261"/>
              <a:gd name="connsiteX771" fmla="*/ 2390889 w 11053442"/>
              <a:gd name="connsiteY771" fmla="*/ 2934554 h 9708261"/>
              <a:gd name="connsiteX772" fmla="*/ 2444406 w 11053442"/>
              <a:gd name="connsiteY772" fmla="*/ 2848914 h 9708261"/>
              <a:gd name="connsiteX773" fmla="*/ 2380175 w 11053442"/>
              <a:gd name="connsiteY773" fmla="*/ 2666921 h 9708261"/>
              <a:gd name="connsiteX774" fmla="*/ 2262415 w 11053442"/>
              <a:gd name="connsiteY774" fmla="*/ 2356453 h 9708261"/>
              <a:gd name="connsiteX775" fmla="*/ 2219599 w 11053442"/>
              <a:gd name="connsiteY775" fmla="*/ 2292232 h 9708261"/>
              <a:gd name="connsiteX776" fmla="*/ 2212006 w 11053442"/>
              <a:gd name="connsiteY776" fmla="*/ 2266412 h 9708261"/>
              <a:gd name="connsiteX777" fmla="*/ 2191054 w 11053442"/>
              <a:gd name="connsiteY777" fmla="*/ 2253708 h 9708261"/>
              <a:gd name="connsiteX778" fmla="*/ 2047338 w 11053442"/>
              <a:gd name="connsiteY778" fmla="*/ 1972813 h 9708261"/>
              <a:gd name="connsiteX779" fmla="*/ 2048513 w 11053442"/>
              <a:gd name="connsiteY779" fmla="*/ 1952862 h 9708261"/>
              <a:gd name="connsiteX780" fmla="*/ 2029576 w 11053442"/>
              <a:gd name="connsiteY780" fmla="*/ 1912183 h 9708261"/>
              <a:gd name="connsiteX781" fmla="*/ 1919847 w 11053442"/>
              <a:gd name="connsiteY781" fmla="*/ 1767659 h 9708261"/>
              <a:gd name="connsiteX782" fmla="*/ 1866316 w 11053442"/>
              <a:gd name="connsiteY782" fmla="*/ 1671306 h 9708261"/>
              <a:gd name="connsiteX783" fmla="*/ 1930549 w 11053442"/>
              <a:gd name="connsiteY783" fmla="*/ 1714131 h 9708261"/>
              <a:gd name="connsiteX784" fmla="*/ 2026901 w 11053442"/>
              <a:gd name="connsiteY784" fmla="*/ 1876720 h 9708261"/>
              <a:gd name="connsiteX785" fmla="*/ 2053553 w 11053442"/>
              <a:gd name="connsiteY785" fmla="*/ 1906465 h 9708261"/>
              <a:gd name="connsiteX786" fmla="*/ 2060400 w 11053442"/>
              <a:gd name="connsiteY786" fmla="*/ 1881349 h 9708261"/>
              <a:gd name="connsiteX787" fmla="*/ 2569937 w 11053442"/>
              <a:gd name="connsiteY787" fmla="*/ 1528605 h 9708261"/>
              <a:gd name="connsiteX788" fmla="*/ 2792042 w 11053442"/>
              <a:gd name="connsiteY788" fmla="*/ 1587395 h 9708261"/>
              <a:gd name="connsiteX789" fmla="*/ 2935755 w 11053442"/>
              <a:gd name="connsiteY789" fmla="*/ 1711509 h 9708261"/>
              <a:gd name="connsiteX790" fmla="*/ 2961880 w 11053442"/>
              <a:gd name="connsiteY790" fmla="*/ 1842161 h 9708261"/>
              <a:gd name="connsiteX791" fmla="*/ 2929222 w 11053442"/>
              <a:gd name="connsiteY791" fmla="*/ 2025071 h 9708261"/>
              <a:gd name="connsiteX792" fmla="*/ 2921817 w 11053442"/>
              <a:gd name="connsiteY792" fmla="*/ 2041660 h 9708261"/>
              <a:gd name="connsiteX793" fmla="*/ 2974335 w 11053442"/>
              <a:gd name="connsiteY793" fmla="*/ 2094178 h 9708261"/>
              <a:gd name="connsiteX794" fmla="*/ 3001099 w 11053442"/>
              <a:gd name="connsiteY794" fmla="*/ 2163757 h 9708261"/>
              <a:gd name="connsiteX795" fmla="*/ 3054629 w 11053442"/>
              <a:gd name="connsiteY795" fmla="*/ 2228000 h 9708261"/>
              <a:gd name="connsiteX796" fmla="*/ 3097442 w 11053442"/>
              <a:gd name="connsiteY796" fmla="*/ 2217285 h 9708261"/>
              <a:gd name="connsiteX797" fmla="*/ 3097442 w 11053442"/>
              <a:gd name="connsiteY797" fmla="*/ 2174460 h 9708261"/>
              <a:gd name="connsiteX798" fmla="*/ 3204500 w 11053442"/>
              <a:gd name="connsiteY798" fmla="*/ 2056709 h 9708261"/>
              <a:gd name="connsiteX799" fmla="*/ 3129565 w 11053442"/>
              <a:gd name="connsiteY799" fmla="*/ 1896124 h 9708261"/>
              <a:gd name="connsiteX800" fmla="*/ 3161675 w 11053442"/>
              <a:gd name="connsiteY800" fmla="*/ 1922888 h 9708261"/>
              <a:gd name="connsiteX801" fmla="*/ 3204500 w 11053442"/>
              <a:gd name="connsiteY801" fmla="*/ 1992467 h 9708261"/>
              <a:gd name="connsiteX802" fmla="*/ 3225908 w 11053442"/>
              <a:gd name="connsiteY802" fmla="*/ 2067414 h 9708261"/>
              <a:gd name="connsiteX803" fmla="*/ 3295496 w 11053442"/>
              <a:gd name="connsiteY803" fmla="*/ 2233346 h 9708261"/>
              <a:gd name="connsiteX804" fmla="*/ 3407900 w 11053442"/>
              <a:gd name="connsiteY804" fmla="*/ 2313638 h 9708261"/>
              <a:gd name="connsiteX805" fmla="*/ 3482847 w 11053442"/>
              <a:gd name="connsiteY805" fmla="*/ 2345750 h 9708261"/>
              <a:gd name="connsiteX806" fmla="*/ 3622015 w 11053442"/>
              <a:gd name="connsiteY806" fmla="*/ 2356453 h 9708261"/>
              <a:gd name="connsiteX807" fmla="*/ 3622015 w 11053442"/>
              <a:gd name="connsiteY807" fmla="*/ 2335046 h 9708261"/>
              <a:gd name="connsiteX808" fmla="*/ 3627362 w 11053442"/>
              <a:gd name="connsiteY808" fmla="*/ 2265457 h 9708261"/>
              <a:gd name="connsiteX809" fmla="*/ 3696952 w 11053442"/>
              <a:gd name="connsiteY809" fmla="*/ 2270813 h 9708261"/>
              <a:gd name="connsiteX810" fmla="*/ 3846823 w 11053442"/>
              <a:gd name="connsiteY810" fmla="*/ 2302935 h 9708261"/>
              <a:gd name="connsiteX811" fmla="*/ 3921770 w 11053442"/>
              <a:gd name="connsiteY811" fmla="*/ 2228000 h 9708261"/>
              <a:gd name="connsiteX812" fmla="*/ 3707655 w 11053442"/>
              <a:gd name="connsiteY812" fmla="*/ 1821189 h 9708261"/>
              <a:gd name="connsiteX813" fmla="*/ 3654127 w 11053442"/>
              <a:gd name="connsiteY813" fmla="*/ 1789067 h 9708261"/>
              <a:gd name="connsiteX814" fmla="*/ 3686248 w 11053442"/>
              <a:gd name="connsiteY814" fmla="*/ 1874707 h 9708261"/>
              <a:gd name="connsiteX815" fmla="*/ 3718360 w 11053442"/>
              <a:gd name="connsiteY815" fmla="*/ 2067414 h 9708261"/>
              <a:gd name="connsiteX816" fmla="*/ 3686248 w 11053442"/>
              <a:gd name="connsiteY816" fmla="*/ 2024589 h 9708261"/>
              <a:gd name="connsiteX817" fmla="*/ 3605954 w 11053442"/>
              <a:gd name="connsiteY817" fmla="*/ 1815831 h 9708261"/>
              <a:gd name="connsiteX818" fmla="*/ 3525661 w 11053442"/>
              <a:gd name="connsiteY818" fmla="*/ 1607074 h 9708261"/>
              <a:gd name="connsiteX819" fmla="*/ 3509600 w 11053442"/>
              <a:gd name="connsiteY819" fmla="*/ 1516077 h 9708261"/>
              <a:gd name="connsiteX820" fmla="*/ 3456073 w 11053442"/>
              <a:gd name="connsiteY820" fmla="*/ 1414378 h 9708261"/>
              <a:gd name="connsiteX821" fmla="*/ 3407900 w 11053442"/>
              <a:gd name="connsiteY821" fmla="*/ 1328738 h 9708261"/>
              <a:gd name="connsiteX822" fmla="*/ 3322260 w 11053442"/>
              <a:gd name="connsiteY822" fmla="*/ 1189560 h 9708261"/>
              <a:gd name="connsiteX823" fmla="*/ 3279435 w 11053442"/>
              <a:gd name="connsiteY823" fmla="*/ 1125327 h 9708261"/>
              <a:gd name="connsiteX824" fmla="*/ 3303521 w 11053442"/>
              <a:gd name="connsiteY824" fmla="*/ 1101241 h 9708261"/>
              <a:gd name="connsiteX825" fmla="*/ 8316882 w 11053442"/>
              <a:gd name="connsiteY825" fmla="*/ 984778 h 9708261"/>
              <a:gd name="connsiteX826" fmla="*/ 8423039 w 11053442"/>
              <a:gd name="connsiteY826" fmla="*/ 1019070 h 9708261"/>
              <a:gd name="connsiteX827" fmla="*/ 8475289 w 11053442"/>
              <a:gd name="connsiteY827" fmla="*/ 1123585 h 9708261"/>
              <a:gd name="connsiteX828" fmla="*/ 8331586 w 11053442"/>
              <a:gd name="connsiteY828" fmla="*/ 1254237 h 9708261"/>
              <a:gd name="connsiteX829" fmla="*/ 8227060 w 11053442"/>
              <a:gd name="connsiteY829" fmla="*/ 1215049 h 9708261"/>
              <a:gd name="connsiteX830" fmla="*/ 8233598 w 11053442"/>
              <a:gd name="connsiteY830" fmla="*/ 1038672 h 9708261"/>
              <a:gd name="connsiteX831" fmla="*/ 8316882 w 11053442"/>
              <a:gd name="connsiteY831" fmla="*/ 984778 h 9708261"/>
              <a:gd name="connsiteX832" fmla="*/ 1972033 w 11053442"/>
              <a:gd name="connsiteY832" fmla="*/ 958729 h 9708261"/>
              <a:gd name="connsiteX833" fmla="*/ 1984077 w 11053442"/>
              <a:gd name="connsiteY833" fmla="*/ 964751 h 9708261"/>
              <a:gd name="connsiteX834" fmla="*/ 2037606 w 11053442"/>
              <a:gd name="connsiteY834" fmla="*/ 1018281 h 9708261"/>
              <a:gd name="connsiteX835" fmla="*/ 2037606 w 11053442"/>
              <a:gd name="connsiteY835" fmla="*/ 1050391 h 9708261"/>
              <a:gd name="connsiteX836" fmla="*/ 1984077 w 11053442"/>
              <a:gd name="connsiteY836" fmla="*/ 996862 h 9708261"/>
              <a:gd name="connsiteX837" fmla="*/ 1968017 w 11053442"/>
              <a:gd name="connsiteY837" fmla="*/ 962073 h 9708261"/>
              <a:gd name="connsiteX838" fmla="*/ 1972033 w 11053442"/>
              <a:gd name="connsiteY838" fmla="*/ 958729 h 9708261"/>
              <a:gd name="connsiteX839" fmla="*/ 6196681 w 11053442"/>
              <a:gd name="connsiteY839" fmla="*/ 872908 h 9708261"/>
              <a:gd name="connsiteX840" fmla="*/ 6293447 w 11053442"/>
              <a:gd name="connsiteY840" fmla="*/ 914555 h 9708261"/>
              <a:gd name="connsiteX841" fmla="*/ 6332649 w 11053442"/>
              <a:gd name="connsiteY841" fmla="*/ 1019070 h 9708261"/>
              <a:gd name="connsiteX842" fmla="*/ 6175869 w 11053442"/>
              <a:gd name="connsiteY842" fmla="*/ 1136660 h 9708261"/>
              <a:gd name="connsiteX843" fmla="*/ 6032142 w 11053442"/>
              <a:gd name="connsiteY843" fmla="*/ 1019070 h 9708261"/>
              <a:gd name="connsiteX844" fmla="*/ 6045219 w 11053442"/>
              <a:gd name="connsiteY844" fmla="*/ 953743 h 9708261"/>
              <a:gd name="connsiteX845" fmla="*/ 6156257 w 11053442"/>
              <a:gd name="connsiteY845" fmla="*/ 875354 h 9708261"/>
              <a:gd name="connsiteX846" fmla="*/ 6196681 w 11053442"/>
              <a:gd name="connsiteY846" fmla="*/ 872908 h 9708261"/>
              <a:gd name="connsiteX847" fmla="*/ 2819106 w 11053442"/>
              <a:gd name="connsiteY847" fmla="*/ 450883 h 9708261"/>
              <a:gd name="connsiteX848" fmla="*/ 2867279 w 11053442"/>
              <a:gd name="connsiteY848" fmla="*/ 531176 h 9708261"/>
              <a:gd name="connsiteX849" fmla="*/ 2904746 w 11053442"/>
              <a:gd name="connsiteY849" fmla="*/ 659640 h 9708261"/>
              <a:gd name="connsiteX850" fmla="*/ 2947571 w 11053442"/>
              <a:gd name="connsiteY850" fmla="*/ 804166 h 9708261"/>
              <a:gd name="connsiteX851" fmla="*/ 3011804 w 11053442"/>
              <a:gd name="connsiteY851" fmla="*/ 1039687 h 9708261"/>
              <a:gd name="connsiteX852" fmla="*/ 2990387 w 11053442"/>
              <a:gd name="connsiteY852" fmla="*/ 996862 h 9708261"/>
              <a:gd name="connsiteX853" fmla="*/ 2936857 w 11053442"/>
              <a:gd name="connsiteY853" fmla="*/ 863052 h 9708261"/>
              <a:gd name="connsiteX854" fmla="*/ 2856575 w 11053442"/>
              <a:gd name="connsiteY854" fmla="*/ 627529 h 9708261"/>
              <a:gd name="connsiteX855" fmla="*/ 2808394 w 11053442"/>
              <a:gd name="connsiteY855" fmla="*/ 483005 h 9708261"/>
              <a:gd name="connsiteX856" fmla="*/ 2819106 w 11053442"/>
              <a:gd name="connsiteY856" fmla="*/ 450883 h 9708261"/>
              <a:gd name="connsiteX857" fmla="*/ 6071344 w 11053442"/>
              <a:gd name="connsiteY857" fmla="*/ 0 h 9708261"/>
              <a:gd name="connsiteX858" fmla="*/ 6188931 w 11053442"/>
              <a:gd name="connsiteY858" fmla="*/ 104528 h 9708261"/>
              <a:gd name="connsiteX859" fmla="*/ 6136669 w 11053442"/>
              <a:gd name="connsiteY859" fmla="*/ 209041 h 9708261"/>
              <a:gd name="connsiteX860" fmla="*/ 6032142 w 11053442"/>
              <a:gd name="connsiteY860" fmla="*/ 261306 h 9708261"/>
              <a:gd name="connsiteX861" fmla="*/ 5914566 w 11053442"/>
              <a:gd name="connsiteY861" fmla="*/ 143716 h 9708261"/>
              <a:gd name="connsiteX862" fmla="*/ 5966828 w 11053442"/>
              <a:gd name="connsiteY862" fmla="*/ 39201 h 9708261"/>
              <a:gd name="connsiteX863" fmla="*/ 6071344 w 11053442"/>
              <a:gd name="connsiteY863" fmla="*/ 0 h 97082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</a:cxnLst>
            <a:rect l="l" t="t" r="r" b="b"/>
            <a:pathLst>
              <a:path w="11053442" h="9708261">
                <a:moveTo>
                  <a:pt x="7822051" y="9067079"/>
                </a:moveTo>
                <a:cubicBezTo>
                  <a:pt x="7830756" y="9067079"/>
                  <a:pt x="7835115" y="9071437"/>
                  <a:pt x="7835115" y="9080141"/>
                </a:cubicBezTo>
                <a:cubicBezTo>
                  <a:pt x="7835115" y="9088860"/>
                  <a:pt x="7830756" y="9093205"/>
                  <a:pt x="7822051" y="9093205"/>
                </a:cubicBezTo>
                <a:cubicBezTo>
                  <a:pt x="7813334" y="9093205"/>
                  <a:pt x="7808976" y="9088860"/>
                  <a:pt x="7808976" y="9080141"/>
                </a:cubicBezTo>
                <a:cubicBezTo>
                  <a:pt x="7808976" y="9071437"/>
                  <a:pt x="7813334" y="9067079"/>
                  <a:pt x="7822051" y="9067079"/>
                </a:cubicBezTo>
                <a:close/>
                <a:moveTo>
                  <a:pt x="7586872" y="8805775"/>
                </a:moveTo>
                <a:cubicBezTo>
                  <a:pt x="7613010" y="8805775"/>
                  <a:pt x="7626072" y="8818850"/>
                  <a:pt x="7626072" y="8844974"/>
                </a:cubicBezTo>
                <a:cubicBezTo>
                  <a:pt x="7626072" y="8853679"/>
                  <a:pt x="7621715" y="8862396"/>
                  <a:pt x="7613010" y="8871100"/>
                </a:cubicBezTo>
                <a:cubicBezTo>
                  <a:pt x="7586872" y="8871100"/>
                  <a:pt x="7573810" y="8858038"/>
                  <a:pt x="7573810" y="8831912"/>
                </a:cubicBezTo>
                <a:cubicBezTo>
                  <a:pt x="7573810" y="8823195"/>
                  <a:pt x="7578168" y="8814492"/>
                  <a:pt x="7586872" y="8805775"/>
                </a:cubicBezTo>
                <a:close/>
                <a:moveTo>
                  <a:pt x="7495421" y="8714322"/>
                </a:moveTo>
                <a:cubicBezTo>
                  <a:pt x="7512840" y="8714322"/>
                  <a:pt x="7521547" y="8723039"/>
                  <a:pt x="7521547" y="8740461"/>
                </a:cubicBezTo>
                <a:lnTo>
                  <a:pt x="7521547" y="8753523"/>
                </a:lnTo>
                <a:cubicBezTo>
                  <a:pt x="7512840" y="8744806"/>
                  <a:pt x="7504137" y="8731744"/>
                  <a:pt x="7495421" y="8714322"/>
                </a:cubicBezTo>
                <a:close/>
                <a:moveTo>
                  <a:pt x="5914566" y="8596745"/>
                </a:moveTo>
                <a:cubicBezTo>
                  <a:pt x="5966828" y="8701260"/>
                  <a:pt x="5992954" y="8766585"/>
                  <a:pt x="5992954" y="8792711"/>
                </a:cubicBezTo>
                <a:cubicBezTo>
                  <a:pt x="5992954" y="8853679"/>
                  <a:pt x="5979890" y="8840615"/>
                  <a:pt x="5953766" y="8753523"/>
                </a:cubicBezTo>
                <a:cubicBezTo>
                  <a:pt x="5936345" y="8701260"/>
                  <a:pt x="5923283" y="8648997"/>
                  <a:pt x="5914566" y="8596745"/>
                </a:cubicBezTo>
                <a:close/>
                <a:moveTo>
                  <a:pt x="2690631" y="8565625"/>
                </a:moveTo>
                <a:lnTo>
                  <a:pt x="2701347" y="8565625"/>
                </a:lnTo>
                <a:lnTo>
                  <a:pt x="2712051" y="8565625"/>
                </a:lnTo>
                <a:cubicBezTo>
                  <a:pt x="2712051" y="8572768"/>
                  <a:pt x="2708479" y="8576327"/>
                  <a:pt x="2701347" y="8576327"/>
                </a:cubicBezTo>
                <a:cubicBezTo>
                  <a:pt x="2694203" y="8576327"/>
                  <a:pt x="2690631" y="8572768"/>
                  <a:pt x="2690631" y="8565625"/>
                </a:cubicBezTo>
                <a:close/>
                <a:moveTo>
                  <a:pt x="7268420" y="8453837"/>
                </a:moveTo>
                <a:cubicBezTo>
                  <a:pt x="7284751" y="8455479"/>
                  <a:pt x="7325582" y="8498756"/>
                  <a:pt x="7390905" y="8583670"/>
                </a:cubicBezTo>
                <a:cubicBezTo>
                  <a:pt x="7399612" y="8609807"/>
                  <a:pt x="7403969" y="8622871"/>
                  <a:pt x="7403969" y="8622871"/>
                </a:cubicBezTo>
                <a:lnTo>
                  <a:pt x="7364769" y="8583670"/>
                </a:lnTo>
                <a:cubicBezTo>
                  <a:pt x="7338643" y="8566261"/>
                  <a:pt x="7314696" y="8544482"/>
                  <a:pt x="7292918" y="8518356"/>
                </a:cubicBezTo>
                <a:cubicBezTo>
                  <a:pt x="7271137" y="8492217"/>
                  <a:pt x="7260254" y="8474796"/>
                  <a:pt x="7260254" y="8466093"/>
                </a:cubicBezTo>
                <a:cubicBezTo>
                  <a:pt x="7260254" y="8457376"/>
                  <a:pt x="7262971" y="8453300"/>
                  <a:pt x="7268420" y="8453837"/>
                </a:cubicBezTo>
                <a:close/>
                <a:moveTo>
                  <a:pt x="8226244" y="8333805"/>
                </a:moveTo>
                <a:cubicBezTo>
                  <a:pt x="8257270" y="8343603"/>
                  <a:pt x="8305445" y="8387696"/>
                  <a:pt x="8370774" y="8466093"/>
                </a:cubicBezTo>
                <a:cubicBezTo>
                  <a:pt x="8405603" y="8500936"/>
                  <a:pt x="8409964" y="8518356"/>
                  <a:pt x="8383838" y="8518356"/>
                </a:cubicBezTo>
                <a:cubicBezTo>
                  <a:pt x="8366429" y="8518356"/>
                  <a:pt x="8338110" y="8500936"/>
                  <a:pt x="8298922" y="8466093"/>
                </a:cubicBezTo>
                <a:cubicBezTo>
                  <a:pt x="8259722" y="8431250"/>
                  <a:pt x="8231418" y="8400766"/>
                  <a:pt x="8213984" y="8374640"/>
                </a:cubicBezTo>
                <a:cubicBezTo>
                  <a:pt x="8205279" y="8357220"/>
                  <a:pt x="8200934" y="8344156"/>
                  <a:pt x="8200934" y="8335439"/>
                </a:cubicBezTo>
                <a:cubicBezTo>
                  <a:pt x="8207466" y="8331084"/>
                  <a:pt x="8215902" y="8330539"/>
                  <a:pt x="8226244" y="8333805"/>
                </a:cubicBezTo>
                <a:close/>
                <a:moveTo>
                  <a:pt x="6907511" y="8034947"/>
                </a:moveTo>
                <a:cubicBezTo>
                  <a:pt x="6977182" y="8069787"/>
                  <a:pt x="7012022" y="8100272"/>
                  <a:pt x="7012022" y="8126398"/>
                </a:cubicBezTo>
                <a:cubicBezTo>
                  <a:pt x="7012022" y="8126398"/>
                  <a:pt x="7068634" y="8204787"/>
                  <a:pt x="7181864" y="8361565"/>
                </a:cubicBezTo>
                <a:cubicBezTo>
                  <a:pt x="7173149" y="8361565"/>
                  <a:pt x="7147021" y="8344156"/>
                  <a:pt x="7103476" y="8309315"/>
                </a:cubicBezTo>
                <a:cubicBezTo>
                  <a:pt x="7025086" y="8230926"/>
                  <a:pt x="6959760" y="8139473"/>
                  <a:pt x="6907511" y="8034947"/>
                </a:cubicBezTo>
                <a:close/>
                <a:moveTo>
                  <a:pt x="7822051" y="7943494"/>
                </a:moveTo>
                <a:cubicBezTo>
                  <a:pt x="7830756" y="7943494"/>
                  <a:pt x="7835115" y="7947852"/>
                  <a:pt x="7835115" y="7956558"/>
                </a:cubicBezTo>
                <a:cubicBezTo>
                  <a:pt x="7835115" y="7965275"/>
                  <a:pt x="7830756" y="7969620"/>
                  <a:pt x="7822051" y="7969620"/>
                </a:cubicBezTo>
                <a:cubicBezTo>
                  <a:pt x="7813334" y="7969620"/>
                  <a:pt x="7808976" y="7965275"/>
                  <a:pt x="7808976" y="7956558"/>
                </a:cubicBezTo>
                <a:cubicBezTo>
                  <a:pt x="7808976" y="7947852"/>
                  <a:pt x="7813334" y="7943494"/>
                  <a:pt x="7822051" y="7943494"/>
                </a:cubicBezTo>
                <a:close/>
                <a:moveTo>
                  <a:pt x="1695028" y="7859060"/>
                </a:moveTo>
                <a:cubicBezTo>
                  <a:pt x="1752127" y="7859060"/>
                  <a:pt x="1780678" y="7891180"/>
                  <a:pt x="1780678" y="7955413"/>
                </a:cubicBezTo>
                <a:cubicBezTo>
                  <a:pt x="1780678" y="7991095"/>
                  <a:pt x="1762831" y="8019646"/>
                  <a:pt x="1727148" y="8041053"/>
                </a:cubicBezTo>
                <a:lnTo>
                  <a:pt x="1673620" y="8083878"/>
                </a:lnTo>
                <a:cubicBezTo>
                  <a:pt x="1595111" y="8005369"/>
                  <a:pt x="1573706" y="7944710"/>
                  <a:pt x="1609388" y="7901885"/>
                </a:cubicBezTo>
                <a:cubicBezTo>
                  <a:pt x="1637938" y="7873335"/>
                  <a:pt x="1666477" y="7859060"/>
                  <a:pt x="1695028" y="7859060"/>
                </a:cubicBezTo>
                <a:close/>
                <a:moveTo>
                  <a:pt x="6424100" y="7852043"/>
                </a:moveTo>
                <a:cubicBezTo>
                  <a:pt x="6389258" y="7852043"/>
                  <a:pt x="6393617" y="7934777"/>
                  <a:pt x="6437162" y="8100272"/>
                </a:cubicBezTo>
                <a:cubicBezTo>
                  <a:pt x="6454584" y="8161240"/>
                  <a:pt x="6467648" y="8169957"/>
                  <a:pt x="6476351" y="8126398"/>
                </a:cubicBezTo>
                <a:cubicBezTo>
                  <a:pt x="6476351" y="8100272"/>
                  <a:pt x="6469826" y="8071967"/>
                  <a:pt x="6456762" y="8041484"/>
                </a:cubicBezTo>
                <a:cubicBezTo>
                  <a:pt x="6443688" y="8010987"/>
                  <a:pt x="6437162" y="7978337"/>
                  <a:pt x="6437162" y="7943494"/>
                </a:cubicBezTo>
                <a:cubicBezTo>
                  <a:pt x="6437162" y="7882527"/>
                  <a:pt x="6432803" y="7852043"/>
                  <a:pt x="6424100" y="7852043"/>
                </a:cubicBezTo>
                <a:close/>
                <a:moveTo>
                  <a:pt x="4564092" y="7848355"/>
                </a:moveTo>
                <a:lnTo>
                  <a:pt x="4596214" y="7848355"/>
                </a:lnTo>
                <a:cubicBezTo>
                  <a:pt x="4603344" y="7855498"/>
                  <a:pt x="4601561" y="7867988"/>
                  <a:pt x="4590855" y="7885834"/>
                </a:cubicBezTo>
                <a:cubicBezTo>
                  <a:pt x="4580153" y="7903670"/>
                  <a:pt x="4571235" y="7912588"/>
                  <a:pt x="4564092" y="7912588"/>
                </a:cubicBezTo>
                <a:cubicBezTo>
                  <a:pt x="4556959" y="7898314"/>
                  <a:pt x="4556959" y="7876906"/>
                  <a:pt x="4564092" y="7848355"/>
                </a:cubicBezTo>
                <a:close/>
                <a:moveTo>
                  <a:pt x="4178697" y="7398729"/>
                </a:moveTo>
                <a:cubicBezTo>
                  <a:pt x="4171555" y="7398729"/>
                  <a:pt x="4160851" y="7407647"/>
                  <a:pt x="4146576" y="7425495"/>
                </a:cubicBezTo>
                <a:cubicBezTo>
                  <a:pt x="4132312" y="7443341"/>
                  <a:pt x="4128741" y="7455830"/>
                  <a:pt x="4135872" y="7462962"/>
                </a:cubicBezTo>
                <a:cubicBezTo>
                  <a:pt x="4143016" y="7477238"/>
                  <a:pt x="4155506" y="7480809"/>
                  <a:pt x="4173343" y="7473667"/>
                </a:cubicBezTo>
                <a:cubicBezTo>
                  <a:pt x="4191188" y="7466533"/>
                  <a:pt x="4200105" y="7455830"/>
                  <a:pt x="4200105" y="7441556"/>
                </a:cubicBezTo>
                <a:cubicBezTo>
                  <a:pt x="4200105" y="7413005"/>
                  <a:pt x="4192972" y="7398729"/>
                  <a:pt x="4178697" y="7398729"/>
                </a:cubicBezTo>
                <a:close/>
                <a:moveTo>
                  <a:pt x="7064288" y="7375171"/>
                </a:moveTo>
                <a:cubicBezTo>
                  <a:pt x="7064288" y="7370813"/>
                  <a:pt x="7081696" y="7381695"/>
                  <a:pt x="7116538" y="7407833"/>
                </a:cubicBezTo>
                <a:cubicBezTo>
                  <a:pt x="7151381" y="7442664"/>
                  <a:pt x="7168802" y="7473160"/>
                  <a:pt x="7168802" y="7499286"/>
                </a:cubicBezTo>
                <a:cubicBezTo>
                  <a:pt x="7168802" y="7525411"/>
                  <a:pt x="7147021" y="7507989"/>
                  <a:pt x="7103476" y="7447023"/>
                </a:cubicBezTo>
                <a:cubicBezTo>
                  <a:pt x="7086055" y="7412180"/>
                  <a:pt x="7077336" y="7394757"/>
                  <a:pt x="7077336" y="7394757"/>
                </a:cubicBezTo>
                <a:cubicBezTo>
                  <a:pt x="7068634" y="7386054"/>
                  <a:pt x="7064288" y="7379516"/>
                  <a:pt x="7064288" y="7375171"/>
                </a:cubicBezTo>
                <a:close/>
                <a:moveTo>
                  <a:pt x="6959760" y="7211856"/>
                </a:moveTo>
                <a:cubicBezTo>
                  <a:pt x="6968477" y="7211856"/>
                  <a:pt x="6972823" y="7216214"/>
                  <a:pt x="6972823" y="7224918"/>
                </a:cubicBezTo>
                <a:cubicBezTo>
                  <a:pt x="6972823" y="7233635"/>
                  <a:pt x="6968477" y="7237980"/>
                  <a:pt x="6959760" y="7237980"/>
                </a:cubicBezTo>
                <a:cubicBezTo>
                  <a:pt x="6951042" y="7237980"/>
                  <a:pt x="6946699" y="7233635"/>
                  <a:pt x="6946699" y="7224918"/>
                </a:cubicBezTo>
                <a:cubicBezTo>
                  <a:pt x="6946699" y="7216214"/>
                  <a:pt x="6951042" y="7211856"/>
                  <a:pt x="6959760" y="7211856"/>
                </a:cubicBezTo>
                <a:close/>
                <a:moveTo>
                  <a:pt x="3150973" y="7024041"/>
                </a:moveTo>
                <a:lnTo>
                  <a:pt x="3332966" y="7056151"/>
                </a:lnTo>
                <a:cubicBezTo>
                  <a:pt x="3304414" y="7056151"/>
                  <a:pt x="3272304" y="7066865"/>
                  <a:pt x="3236623" y="7088273"/>
                </a:cubicBezTo>
                <a:cubicBezTo>
                  <a:pt x="3215206" y="7102547"/>
                  <a:pt x="3165246" y="7116824"/>
                  <a:pt x="3086740" y="7131098"/>
                </a:cubicBezTo>
                <a:lnTo>
                  <a:pt x="3011804" y="7131098"/>
                </a:lnTo>
                <a:lnTo>
                  <a:pt x="3022507" y="7120384"/>
                </a:lnTo>
                <a:cubicBezTo>
                  <a:pt x="3043915" y="7098976"/>
                  <a:pt x="3058190" y="7088273"/>
                  <a:pt x="3065332" y="7088273"/>
                </a:cubicBezTo>
                <a:cubicBezTo>
                  <a:pt x="3072465" y="7088273"/>
                  <a:pt x="3084955" y="7077568"/>
                  <a:pt x="3102800" y="7056151"/>
                </a:cubicBezTo>
                <a:cubicBezTo>
                  <a:pt x="3120637" y="7034743"/>
                  <a:pt x="3136698" y="7024041"/>
                  <a:pt x="3150973" y="7024041"/>
                </a:cubicBezTo>
                <a:close/>
                <a:moveTo>
                  <a:pt x="3450725" y="7002633"/>
                </a:moveTo>
                <a:cubicBezTo>
                  <a:pt x="3457868" y="7002633"/>
                  <a:pt x="3465000" y="7002633"/>
                  <a:pt x="3472133" y="7002633"/>
                </a:cubicBezTo>
                <a:cubicBezTo>
                  <a:pt x="3479276" y="7002633"/>
                  <a:pt x="3479276" y="7006195"/>
                  <a:pt x="3472133" y="7013338"/>
                </a:cubicBezTo>
                <a:cubicBezTo>
                  <a:pt x="3465000" y="7013338"/>
                  <a:pt x="3457868" y="7009766"/>
                  <a:pt x="3450725" y="7002633"/>
                </a:cubicBezTo>
                <a:close/>
                <a:moveTo>
                  <a:pt x="6442058" y="6881966"/>
                </a:moveTo>
                <a:cubicBezTo>
                  <a:pt x="6445324" y="6879789"/>
                  <a:pt x="6450224" y="6880878"/>
                  <a:pt x="6456762" y="6885236"/>
                </a:cubicBezTo>
                <a:cubicBezTo>
                  <a:pt x="6469826" y="6893939"/>
                  <a:pt x="6489426" y="6915720"/>
                  <a:pt x="6515552" y="6950563"/>
                </a:cubicBezTo>
                <a:cubicBezTo>
                  <a:pt x="6550395" y="6994109"/>
                  <a:pt x="6546035" y="7015877"/>
                  <a:pt x="6502490" y="7015877"/>
                </a:cubicBezTo>
                <a:cubicBezTo>
                  <a:pt x="6458941" y="7015877"/>
                  <a:pt x="6437162" y="6976687"/>
                  <a:pt x="6437162" y="6898298"/>
                </a:cubicBezTo>
                <a:cubicBezTo>
                  <a:pt x="6437162" y="6889589"/>
                  <a:pt x="6438793" y="6884143"/>
                  <a:pt x="6442058" y="6881966"/>
                </a:cubicBezTo>
                <a:close/>
                <a:moveTo>
                  <a:pt x="6669061" y="6839497"/>
                </a:moveTo>
                <a:cubicBezTo>
                  <a:pt x="6675598" y="6839497"/>
                  <a:pt x="6685405" y="6846035"/>
                  <a:pt x="6698456" y="6859099"/>
                </a:cubicBezTo>
                <a:cubicBezTo>
                  <a:pt x="6733298" y="6885236"/>
                  <a:pt x="6774676" y="6933141"/>
                  <a:pt x="6822569" y="7002813"/>
                </a:cubicBezTo>
                <a:cubicBezTo>
                  <a:pt x="6870487" y="7072498"/>
                  <a:pt x="6890076" y="7111686"/>
                  <a:pt x="6881371" y="7120403"/>
                </a:cubicBezTo>
                <a:cubicBezTo>
                  <a:pt x="6881371" y="7129108"/>
                  <a:pt x="6861771" y="7113865"/>
                  <a:pt x="6822569" y="7074678"/>
                </a:cubicBezTo>
                <a:cubicBezTo>
                  <a:pt x="6783381" y="7035476"/>
                  <a:pt x="6746374" y="6991930"/>
                  <a:pt x="6711532" y="6944025"/>
                </a:cubicBezTo>
                <a:cubicBezTo>
                  <a:pt x="6676687" y="6896119"/>
                  <a:pt x="6659268" y="6867816"/>
                  <a:pt x="6659268" y="6859099"/>
                </a:cubicBezTo>
                <a:cubicBezTo>
                  <a:pt x="6659268" y="6846035"/>
                  <a:pt x="6662536" y="6839497"/>
                  <a:pt x="6669061" y="6839497"/>
                </a:cubicBezTo>
                <a:close/>
                <a:moveTo>
                  <a:pt x="6619545" y="6649350"/>
                </a:moveTo>
                <a:cubicBezTo>
                  <a:pt x="6633819" y="6656483"/>
                  <a:pt x="6655227" y="6660055"/>
                  <a:pt x="6683774" y="6660055"/>
                </a:cubicBezTo>
                <a:lnTo>
                  <a:pt x="6694481" y="6660055"/>
                </a:lnTo>
                <a:lnTo>
                  <a:pt x="6587423" y="6692175"/>
                </a:lnTo>
                <a:cubicBezTo>
                  <a:pt x="6558884" y="6692175"/>
                  <a:pt x="6541036" y="6688605"/>
                  <a:pt x="6533895" y="6681462"/>
                </a:cubicBezTo>
                <a:cubicBezTo>
                  <a:pt x="6512488" y="6681462"/>
                  <a:pt x="6516059" y="6674329"/>
                  <a:pt x="6544608" y="6660055"/>
                </a:cubicBezTo>
                <a:cubicBezTo>
                  <a:pt x="6558884" y="6652912"/>
                  <a:pt x="6583861" y="6649350"/>
                  <a:pt x="6619545" y="6649350"/>
                </a:cubicBezTo>
                <a:close/>
                <a:moveTo>
                  <a:pt x="3099073" y="6522673"/>
                </a:moveTo>
                <a:cubicBezTo>
                  <a:pt x="3125197" y="6524852"/>
                  <a:pt x="3149143" y="6545543"/>
                  <a:pt x="3170925" y="6584742"/>
                </a:cubicBezTo>
                <a:cubicBezTo>
                  <a:pt x="3197061" y="6654414"/>
                  <a:pt x="3179641" y="6706679"/>
                  <a:pt x="3118659" y="6741520"/>
                </a:cubicBezTo>
                <a:cubicBezTo>
                  <a:pt x="3057692" y="6767646"/>
                  <a:pt x="3011964" y="6758942"/>
                  <a:pt x="2981482" y="6715383"/>
                </a:cubicBezTo>
                <a:cubicBezTo>
                  <a:pt x="2950998" y="6671836"/>
                  <a:pt x="2961880" y="6623932"/>
                  <a:pt x="3014145" y="6571667"/>
                </a:cubicBezTo>
                <a:cubicBezTo>
                  <a:pt x="3044642" y="6536837"/>
                  <a:pt x="3072947" y="6520506"/>
                  <a:pt x="3099073" y="6522673"/>
                </a:cubicBezTo>
                <a:close/>
                <a:moveTo>
                  <a:pt x="8310998" y="6499469"/>
                </a:moveTo>
                <a:cubicBezTo>
                  <a:pt x="8368098" y="6499469"/>
                  <a:pt x="8396648" y="6538723"/>
                  <a:pt x="8396648" y="6617230"/>
                </a:cubicBezTo>
                <a:cubicBezTo>
                  <a:pt x="8396648" y="6667186"/>
                  <a:pt x="8382374" y="6706439"/>
                  <a:pt x="8353824" y="6734990"/>
                </a:cubicBezTo>
                <a:cubicBezTo>
                  <a:pt x="8289591" y="6784948"/>
                  <a:pt x="8239634" y="6781386"/>
                  <a:pt x="8203950" y="6724287"/>
                </a:cubicBezTo>
                <a:cubicBezTo>
                  <a:pt x="8189676" y="6702879"/>
                  <a:pt x="8182534" y="6674329"/>
                  <a:pt x="8182534" y="6638647"/>
                </a:cubicBezTo>
                <a:cubicBezTo>
                  <a:pt x="8182534" y="6602955"/>
                  <a:pt x="8195023" y="6570843"/>
                  <a:pt x="8220002" y="6542294"/>
                </a:cubicBezTo>
                <a:cubicBezTo>
                  <a:pt x="8244981" y="6513744"/>
                  <a:pt x="8275316" y="6499469"/>
                  <a:pt x="8310998" y="6499469"/>
                </a:cubicBezTo>
                <a:close/>
                <a:moveTo>
                  <a:pt x="8710469" y="6454090"/>
                </a:moveTo>
                <a:cubicBezTo>
                  <a:pt x="8797562" y="6454090"/>
                  <a:pt x="8873771" y="6482395"/>
                  <a:pt x="8939098" y="6539005"/>
                </a:cubicBezTo>
                <a:cubicBezTo>
                  <a:pt x="9004425" y="6595627"/>
                  <a:pt x="9037075" y="6663131"/>
                  <a:pt x="9037075" y="6741520"/>
                </a:cubicBezTo>
                <a:cubicBezTo>
                  <a:pt x="9037075" y="6802489"/>
                  <a:pt x="9006591" y="6854752"/>
                  <a:pt x="8945623" y="6898298"/>
                </a:cubicBezTo>
                <a:cubicBezTo>
                  <a:pt x="8884656" y="6941846"/>
                  <a:pt x="8819342" y="6963625"/>
                  <a:pt x="8749657" y="6963625"/>
                </a:cubicBezTo>
                <a:cubicBezTo>
                  <a:pt x="8619016" y="6963625"/>
                  <a:pt x="8523207" y="6907003"/>
                  <a:pt x="8462227" y="6793772"/>
                </a:cubicBezTo>
                <a:cubicBezTo>
                  <a:pt x="8444804" y="6758942"/>
                  <a:pt x="8436087" y="6728458"/>
                  <a:pt x="8436087" y="6702321"/>
                </a:cubicBezTo>
                <a:cubicBezTo>
                  <a:pt x="8436087" y="6641352"/>
                  <a:pt x="8464406" y="6584742"/>
                  <a:pt x="8521028" y="6532479"/>
                </a:cubicBezTo>
                <a:cubicBezTo>
                  <a:pt x="8577638" y="6480216"/>
                  <a:pt x="8640784" y="6454090"/>
                  <a:pt x="8710469" y="6454090"/>
                </a:cubicBezTo>
                <a:close/>
                <a:moveTo>
                  <a:pt x="2164930" y="6375701"/>
                </a:moveTo>
                <a:cubicBezTo>
                  <a:pt x="2182349" y="6375701"/>
                  <a:pt x="2195411" y="6382225"/>
                  <a:pt x="2204116" y="6395301"/>
                </a:cubicBezTo>
                <a:cubicBezTo>
                  <a:pt x="2212833" y="6408364"/>
                  <a:pt x="2208475" y="6423606"/>
                  <a:pt x="2191054" y="6441028"/>
                </a:cubicBezTo>
                <a:cubicBezTo>
                  <a:pt x="2173632" y="6458448"/>
                  <a:pt x="2112664" y="6491098"/>
                  <a:pt x="2008149" y="6539005"/>
                </a:cubicBezTo>
                <a:cubicBezTo>
                  <a:pt x="1903623" y="6586910"/>
                  <a:pt x="1842654" y="6610868"/>
                  <a:pt x="1825233" y="6610868"/>
                </a:cubicBezTo>
                <a:cubicBezTo>
                  <a:pt x="1781688" y="6610868"/>
                  <a:pt x="1777340" y="6597806"/>
                  <a:pt x="1812171" y="6571667"/>
                </a:cubicBezTo>
                <a:cubicBezTo>
                  <a:pt x="1820888" y="6562963"/>
                  <a:pt x="1829592" y="6558605"/>
                  <a:pt x="1838297" y="6558605"/>
                </a:cubicBezTo>
                <a:lnTo>
                  <a:pt x="1968949" y="6467152"/>
                </a:lnTo>
                <a:cubicBezTo>
                  <a:pt x="2056055" y="6406185"/>
                  <a:pt x="2121381" y="6375701"/>
                  <a:pt x="2164930" y="6375701"/>
                </a:cubicBezTo>
                <a:close/>
                <a:moveTo>
                  <a:pt x="2294535" y="6263946"/>
                </a:moveTo>
                <a:cubicBezTo>
                  <a:pt x="2344493" y="6263946"/>
                  <a:pt x="2373042" y="6285364"/>
                  <a:pt x="2380175" y="6328179"/>
                </a:cubicBezTo>
                <a:cubicBezTo>
                  <a:pt x="2380175" y="6342453"/>
                  <a:pt x="2364124" y="6349596"/>
                  <a:pt x="2332003" y="6349596"/>
                </a:cubicBezTo>
                <a:cubicBezTo>
                  <a:pt x="2299891" y="6349596"/>
                  <a:pt x="2276689" y="6342453"/>
                  <a:pt x="2262415" y="6328179"/>
                </a:cubicBezTo>
                <a:cubicBezTo>
                  <a:pt x="2233874" y="6299640"/>
                  <a:pt x="2244578" y="6278223"/>
                  <a:pt x="2294535" y="6263946"/>
                </a:cubicBezTo>
                <a:close/>
                <a:moveTo>
                  <a:pt x="10518318" y="6073569"/>
                </a:moveTo>
                <a:cubicBezTo>
                  <a:pt x="10534649" y="6072480"/>
                  <a:pt x="10556970" y="6075201"/>
                  <a:pt x="10585281" y="6081733"/>
                </a:cubicBezTo>
                <a:cubicBezTo>
                  <a:pt x="10641902" y="6094795"/>
                  <a:pt x="10674566" y="6105691"/>
                  <a:pt x="10683258" y="6114397"/>
                </a:cubicBezTo>
                <a:cubicBezTo>
                  <a:pt x="10709395" y="6131817"/>
                  <a:pt x="10746417" y="6173197"/>
                  <a:pt x="10794322" y="6238511"/>
                </a:cubicBezTo>
                <a:cubicBezTo>
                  <a:pt x="10842215" y="6303836"/>
                  <a:pt x="10866186" y="6349563"/>
                  <a:pt x="10866186" y="6375701"/>
                </a:cubicBezTo>
                <a:cubicBezTo>
                  <a:pt x="10866186" y="6462793"/>
                  <a:pt x="10831344" y="6532479"/>
                  <a:pt x="10761660" y="6584742"/>
                </a:cubicBezTo>
                <a:cubicBezTo>
                  <a:pt x="10691975" y="6636994"/>
                  <a:pt x="10613586" y="6663131"/>
                  <a:pt x="10526480" y="6663131"/>
                </a:cubicBezTo>
                <a:cubicBezTo>
                  <a:pt x="10387136" y="6663131"/>
                  <a:pt x="10278249" y="6610868"/>
                  <a:pt x="10199873" y="6506353"/>
                </a:cubicBezTo>
                <a:cubicBezTo>
                  <a:pt x="10173736" y="6462793"/>
                  <a:pt x="10160672" y="6419247"/>
                  <a:pt x="10160672" y="6375701"/>
                </a:cubicBezTo>
                <a:cubicBezTo>
                  <a:pt x="10160672" y="6236343"/>
                  <a:pt x="10217282" y="6149237"/>
                  <a:pt x="10330514" y="6114397"/>
                </a:cubicBezTo>
                <a:cubicBezTo>
                  <a:pt x="10391481" y="6096974"/>
                  <a:pt x="10421978" y="6096974"/>
                  <a:pt x="10421978" y="6114397"/>
                </a:cubicBezTo>
                <a:cubicBezTo>
                  <a:pt x="10439385" y="6140534"/>
                  <a:pt x="10461153" y="6131817"/>
                  <a:pt x="10487304" y="6088271"/>
                </a:cubicBezTo>
                <a:cubicBezTo>
                  <a:pt x="10491650" y="6079560"/>
                  <a:pt x="10501988" y="6074660"/>
                  <a:pt x="10518318" y="6073569"/>
                </a:cubicBezTo>
                <a:close/>
                <a:moveTo>
                  <a:pt x="4020792" y="6007018"/>
                </a:moveTo>
                <a:cubicBezTo>
                  <a:pt x="4019005" y="6010589"/>
                  <a:pt x="4018112" y="6017732"/>
                  <a:pt x="4018112" y="6028426"/>
                </a:cubicBezTo>
                <a:cubicBezTo>
                  <a:pt x="4018112" y="6042700"/>
                  <a:pt x="4021683" y="6044487"/>
                  <a:pt x="4028816" y="6033782"/>
                </a:cubicBezTo>
                <a:cubicBezTo>
                  <a:pt x="4035958" y="6023079"/>
                  <a:pt x="4035958" y="6014161"/>
                  <a:pt x="4028816" y="6007018"/>
                </a:cubicBezTo>
                <a:cubicBezTo>
                  <a:pt x="4025256" y="6003446"/>
                  <a:pt x="4022578" y="6003446"/>
                  <a:pt x="4020792" y="6007018"/>
                </a:cubicBezTo>
                <a:close/>
                <a:moveTo>
                  <a:pt x="2273127" y="5942785"/>
                </a:moveTo>
                <a:cubicBezTo>
                  <a:pt x="2287403" y="5942785"/>
                  <a:pt x="2312381" y="5942785"/>
                  <a:pt x="2348065" y="5942785"/>
                </a:cubicBezTo>
                <a:cubicBezTo>
                  <a:pt x="2383747" y="5942785"/>
                  <a:pt x="2431918" y="5944572"/>
                  <a:pt x="2492589" y="5948144"/>
                </a:cubicBezTo>
                <a:cubicBezTo>
                  <a:pt x="2553250" y="5951715"/>
                  <a:pt x="2587158" y="5953490"/>
                  <a:pt x="2594289" y="5953490"/>
                </a:cubicBezTo>
                <a:lnTo>
                  <a:pt x="2701347" y="5964193"/>
                </a:lnTo>
                <a:cubicBezTo>
                  <a:pt x="2687072" y="5978479"/>
                  <a:pt x="2654949" y="5985610"/>
                  <a:pt x="2604993" y="5985610"/>
                </a:cubicBezTo>
                <a:cubicBezTo>
                  <a:pt x="2540760" y="5985610"/>
                  <a:pt x="2508650" y="5992744"/>
                  <a:pt x="2508650" y="6007018"/>
                </a:cubicBezTo>
                <a:cubicBezTo>
                  <a:pt x="2501508" y="6028426"/>
                  <a:pt x="2480100" y="6033782"/>
                  <a:pt x="2444406" y="6023079"/>
                </a:cubicBezTo>
                <a:cubicBezTo>
                  <a:pt x="2408725" y="6012374"/>
                  <a:pt x="2371257" y="5998100"/>
                  <a:pt x="2332003" y="5980254"/>
                </a:cubicBezTo>
                <a:cubicBezTo>
                  <a:pt x="2292751" y="5962418"/>
                  <a:pt x="2273127" y="5949919"/>
                  <a:pt x="2273127" y="5942785"/>
                </a:cubicBezTo>
                <a:close/>
                <a:moveTo>
                  <a:pt x="2037606" y="5857147"/>
                </a:moveTo>
                <a:cubicBezTo>
                  <a:pt x="2066157" y="5857147"/>
                  <a:pt x="2080431" y="5864278"/>
                  <a:pt x="2080431" y="5878553"/>
                </a:cubicBezTo>
                <a:cubicBezTo>
                  <a:pt x="2080431" y="5885686"/>
                  <a:pt x="2069717" y="5889258"/>
                  <a:pt x="2048309" y="5889258"/>
                </a:cubicBezTo>
                <a:lnTo>
                  <a:pt x="2016189" y="5867850"/>
                </a:lnTo>
                <a:cubicBezTo>
                  <a:pt x="2016189" y="5860717"/>
                  <a:pt x="2023332" y="5857147"/>
                  <a:pt x="2037606" y="5857147"/>
                </a:cubicBezTo>
                <a:close/>
                <a:moveTo>
                  <a:pt x="1780678" y="5782210"/>
                </a:moveTo>
                <a:lnTo>
                  <a:pt x="1802085" y="5782210"/>
                </a:lnTo>
                <a:cubicBezTo>
                  <a:pt x="1816360" y="5782210"/>
                  <a:pt x="1827064" y="5782210"/>
                  <a:pt x="1834197" y="5782210"/>
                </a:cubicBezTo>
                <a:cubicBezTo>
                  <a:pt x="1877022" y="5782210"/>
                  <a:pt x="1898439" y="5789343"/>
                  <a:pt x="1898439" y="5803617"/>
                </a:cubicBezTo>
                <a:cubicBezTo>
                  <a:pt x="1898439" y="5810751"/>
                  <a:pt x="1891295" y="5814322"/>
                  <a:pt x="1877022" y="5814322"/>
                </a:cubicBezTo>
                <a:cubicBezTo>
                  <a:pt x="1862745" y="5814322"/>
                  <a:pt x="1844910" y="5810751"/>
                  <a:pt x="1823491" y="5803617"/>
                </a:cubicBezTo>
                <a:cubicBezTo>
                  <a:pt x="1802085" y="5796486"/>
                  <a:pt x="1787810" y="5789343"/>
                  <a:pt x="1780678" y="5782210"/>
                </a:cubicBezTo>
                <a:close/>
                <a:moveTo>
                  <a:pt x="2080431" y="5771497"/>
                </a:moveTo>
                <a:cubicBezTo>
                  <a:pt x="2166072" y="5771497"/>
                  <a:pt x="2208896" y="5782210"/>
                  <a:pt x="2208896" y="5803617"/>
                </a:cubicBezTo>
                <a:cubicBezTo>
                  <a:pt x="2208896" y="5810751"/>
                  <a:pt x="2203539" y="5816107"/>
                  <a:pt x="2192835" y="5819678"/>
                </a:cubicBezTo>
                <a:cubicBezTo>
                  <a:pt x="2182131" y="5823238"/>
                  <a:pt x="2166072" y="5821453"/>
                  <a:pt x="2144664" y="5814322"/>
                </a:cubicBezTo>
                <a:cubicBezTo>
                  <a:pt x="2123245" y="5807189"/>
                  <a:pt x="2101839" y="5800046"/>
                  <a:pt x="2080431" y="5792914"/>
                </a:cubicBezTo>
                <a:cubicBezTo>
                  <a:pt x="2044738" y="5778638"/>
                  <a:pt x="2044738" y="5771497"/>
                  <a:pt x="2080431" y="5771497"/>
                </a:cubicBezTo>
                <a:close/>
                <a:moveTo>
                  <a:pt x="1695028" y="5750090"/>
                </a:moveTo>
                <a:cubicBezTo>
                  <a:pt x="1709302" y="5750090"/>
                  <a:pt x="1723577" y="5757232"/>
                  <a:pt x="1737853" y="5771497"/>
                </a:cubicBezTo>
                <a:cubicBezTo>
                  <a:pt x="1744985" y="5778638"/>
                  <a:pt x="1741424" y="5782210"/>
                  <a:pt x="1727148" y="5782210"/>
                </a:cubicBezTo>
                <a:lnTo>
                  <a:pt x="1662915" y="5760792"/>
                </a:lnTo>
                <a:cubicBezTo>
                  <a:pt x="1662915" y="5753661"/>
                  <a:pt x="1673620" y="5750090"/>
                  <a:pt x="1695028" y="5750090"/>
                </a:cubicBezTo>
                <a:close/>
                <a:moveTo>
                  <a:pt x="1118272" y="5604224"/>
                </a:moveTo>
                <a:cubicBezTo>
                  <a:pt x="1124516" y="5605117"/>
                  <a:pt x="1131207" y="5607350"/>
                  <a:pt x="1138344" y="5610921"/>
                </a:cubicBezTo>
                <a:cubicBezTo>
                  <a:pt x="1152620" y="5610921"/>
                  <a:pt x="1166895" y="5618053"/>
                  <a:pt x="1181169" y="5632329"/>
                </a:cubicBezTo>
                <a:cubicBezTo>
                  <a:pt x="1188300" y="5646603"/>
                  <a:pt x="1188300" y="5655522"/>
                  <a:pt x="1181169" y="5659093"/>
                </a:cubicBezTo>
                <a:cubicBezTo>
                  <a:pt x="1174026" y="5662664"/>
                  <a:pt x="1163323" y="5660878"/>
                  <a:pt x="1149049" y="5653746"/>
                </a:cubicBezTo>
                <a:cubicBezTo>
                  <a:pt x="1134773" y="5653746"/>
                  <a:pt x="1116936" y="5643032"/>
                  <a:pt x="1095519" y="5621624"/>
                </a:cubicBezTo>
                <a:cubicBezTo>
                  <a:pt x="1088388" y="5614493"/>
                  <a:pt x="1090173" y="5609135"/>
                  <a:pt x="1100878" y="5605563"/>
                </a:cubicBezTo>
                <a:cubicBezTo>
                  <a:pt x="1106229" y="5603778"/>
                  <a:pt x="1112027" y="5603331"/>
                  <a:pt x="1118272" y="5604224"/>
                </a:cubicBezTo>
                <a:close/>
                <a:moveTo>
                  <a:pt x="8200934" y="5356631"/>
                </a:moveTo>
                <a:cubicBezTo>
                  <a:pt x="8192217" y="5365336"/>
                  <a:pt x="8187858" y="5378411"/>
                  <a:pt x="8187858" y="5395832"/>
                </a:cubicBezTo>
                <a:cubicBezTo>
                  <a:pt x="8205279" y="5395832"/>
                  <a:pt x="8213984" y="5391473"/>
                  <a:pt x="8213984" y="5382756"/>
                </a:cubicBezTo>
                <a:close/>
                <a:moveTo>
                  <a:pt x="1662915" y="5353991"/>
                </a:moveTo>
                <a:lnTo>
                  <a:pt x="1727148" y="5364696"/>
                </a:lnTo>
                <a:cubicBezTo>
                  <a:pt x="1620091" y="5400378"/>
                  <a:pt x="1566563" y="5403949"/>
                  <a:pt x="1566563" y="5375399"/>
                </a:cubicBezTo>
                <a:cubicBezTo>
                  <a:pt x="1566563" y="5361124"/>
                  <a:pt x="1598685" y="5353991"/>
                  <a:pt x="1662915" y="5353991"/>
                </a:cubicBezTo>
                <a:close/>
                <a:moveTo>
                  <a:pt x="36352" y="5293767"/>
                </a:moveTo>
                <a:cubicBezTo>
                  <a:pt x="43934" y="5292875"/>
                  <a:pt x="51739" y="5293322"/>
                  <a:pt x="59769" y="5295107"/>
                </a:cubicBezTo>
                <a:cubicBezTo>
                  <a:pt x="75828" y="5298678"/>
                  <a:pt x="92783" y="5307597"/>
                  <a:pt x="110619" y="5321871"/>
                </a:cubicBezTo>
                <a:cubicBezTo>
                  <a:pt x="146311" y="5343279"/>
                  <a:pt x="135598" y="5350422"/>
                  <a:pt x="78508" y="5343279"/>
                </a:cubicBezTo>
                <a:cubicBezTo>
                  <a:pt x="35683" y="5343279"/>
                  <a:pt x="10704" y="5336145"/>
                  <a:pt x="3571" y="5321871"/>
                </a:cubicBezTo>
                <a:cubicBezTo>
                  <a:pt x="-3570" y="5307597"/>
                  <a:pt x="1" y="5300463"/>
                  <a:pt x="14276" y="5300463"/>
                </a:cubicBezTo>
                <a:cubicBezTo>
                  <a:pt x="21413" y="5296892"/>
                  <a:pt x="28771" y="5294660"/>
                  <a:pt x="36352" y="5293767"/>
                </a:cubicBezTo>
                <a:close/>
                <a:moveTo>
                  <a:pt x="8423039" y="5160651"/>
                </a:moveTo>
                <a:cubicBezTo>
                  <a:pt x="8414322" y="5169368"/>
                  <a:pt x="8405603" y="5178074"/>
                  <a:pt x="8396913" y="5186791"/>
                </a:cubicBezTo>
                <a:cubicBezTo>
                  <a:pt x="8370774" y="5212914"/>
                  <a:pt x="8357712" y="5234695"/>
                  <a:pt x="8357712" y="5252116"/>
                </a:cubicBezTo>
                <a:cubicBezTo>
                  <a:pt x="8357712" y="5286945"/>
                  <a:pt x="8370774" y="5282600"/>
                  <a:pt x="8396913" y="5239054"/>
                </a:cubicBezTo>
                <a:close/>
                <a:moveTo>
                  <a:pt x="2080431" y="4882949"/>
                </a:moveTo>
                <a:cubicBezTo>
                  <a:pt x="2091134" y="4882949"/>
                  <a:pt x="2101839" y="4886521"/>
                  <a:pt x="2112542" y="4893652"/>
                </a:cubicBezTo>
                <a:cubicBezTo>
                  <a:pt x="2133949" y="4900784"/>
                  <a:pt x="2123245" y="4915060"/>
                  <a:pt x="2080431" y="4936477"/>
                </a:cubicBezTo>
                <a:cubicBezTo>
                  <a:pt x="2059014" y="4943609"/>
                  <a:pt x="2044738" y="4947180"/>
                  <a:pt x="2037606" y="4947180"/>
                </a:cubicBezTo>
                <a:cubicBezTo>
                  <a:pt x="2001924" y="4947180"/>
                  <a:pt x="2005484" y="4929334"/>
                  <a:pt x="2048309" y="4893652"/>
                </a:cubicBezTo>
                <a:cubicBezTo>
                  <a:pt x="2059014" y="4886521"/>
                  <a:pt x="2069717" y="4882949"/>
                  <a:pt x="2080431" y="4882949"/>
                </a:cubicBezTo>
                <a:close/>
                <a:moveTo>
                  <a:pt x="1149049" y="4840125"/>
                </a:moveTo>
                <a:cubicBezTo>
                  <a:pt x="1163323" y="4840125"/>
                  <a:pt x="1174026" y="4843696"/>
                  <a:pt x="1181169" y="4850827"/>
                </a:cubicBezTo>
                <a:cubicBezTo>
                  <a:pt x="1181169" y="4857970"/>
                  <a:pt x="1166895" y="4868673"/>
                  <a:pt x="1138344" y="4882949"/>
                </a:cubicBezTo>
                <a:cubicBezTo>
                  <a:pt x="1124070" y="4882949"/>
                  <a:pt x="1116936" y="4875806"/>
                  <a:pt x="1116936" y="4861530"/>
                </a:cubicBezTo>
                <a:cubicBezTo>
                  <a:pt x="1116936" y="4847256"/>
                  <a:pt x="1127641" y="4840125"/>
                  <a:pt x="1149049" y="4840125"/>
                </a:cubicBezTo>
                <a:close/>
                <a:moveTo>
                  <a:pt x="10056146" y="4820970"/>
                </a:moveTo>
                <a:cubicBezTo>
                  <a:pt x="10082272" y="4820970"/>
                  <a:pt x="10090989" y="4825328"/>
                  <a:pt x="10082272" y="4834034"/>
                </a:cubicBezTo>
                <a:cubicBezTo>
                  <a:pt x="10073580" y="4842737"/>
                  <a:pt x="10062683" y="4842737"/>
                  <a:pt x="10049620" y="4834034"/>
                </a:cubicBezTo>
                <a:cubicBezTo>
                  <a:pt x="10036558" y="4825328"/>
                  <a:pt x="10038723" y="4820970"/>
                  <a:pt x="10056146" y="4820970"/>
                </a:cubicBezTo>
                <a:close/>
                <a:moveTo>
                  <a:pt x="1363162" y="4808012"/>
                </a:moveTo>
                <a:cubicBezTo>
                  <a:pt x="1413120" y="4808012"/>
                  <a:pt x="1409549" y="4832991"/>
                  <a:pt x="1352459" y="4882949"/>
                </a:cubicBezTo>
                <a:cubicBezTo>
                  <a:pt x="1345316" y="4882949"/>
                  <a:pt x="1334614" y="4874020"/>
                  <a:pt x="1320337" y="4856184"/>
                </a:cubicBezTo>
                <a:cubicBezTo>
                  <a:pt x="1306063" y="4838338"/>
                  <a:pt x="1302491" y="4825849"/>
                  <a:pt x="1309634" y="4818717"/>
                </a:cubicBezTo>
                <a:cubicBezTo>
                  <a:pt x="1316766" y="4811574"/>
                  <a:pt x="1334614" y="4808012"/>
                  <a:pt x="1363162" y="4808012"/>
                </a:cubicBezTo>
                <a:close/>
                <a:moveTo>
                  <a:pt x="11032753" y="4687051"/>
                </a:moveTo>
                <a:cubicBezTo>
                  <a:pt x="11039287" y="4689229"/>
                  <a:pt x="11044732" y="4694670"/>
                  <a:pt x="11049090" y="4703379"/>
                </a:cubicBezTo>
                <a:cubicBezTo>
                  <a:pt x="11057794" y="4720802"/>
                  <a:pt x="11053449" y="4733864"/>
                  <a:pt x="11036015" y="4742581"/>
                </a:cubicBezTo>
                <a:lnTo>
                  <a:pt x="10500354" y="4781770"/>
                </a:lnTo>
                <a:cubicBezTo>
                  <a:pt x="10744238" y="4720802"/>
                  <a:pt x="10914080" y="4690317"/>
                  <a:pt x="11009889" y="4690317"/>
                </a:cubicBezTo>
                <a:cubicBezTo>
                  <a:pt x="11018600" y="4685965"/>
                  <a:pt x="11026221" y="4684876"/>
                  <a:pt x="11032753" y="4687051"/>
                </a:cubicBezTo>
                <a:close/>
                <a:moveTo>
                  <a:pt x="1448802" y="4583194"/>
                </a:moveTo>
                <a:cubicBezTo>
                  <a:pt x="1477351" y="4583194"/>
                  <a:pt x="1477351" y="4593899"/>
                  <a:pt x="1448802" y="4615307"/>
                </a:cubicBezTo>
                <a:cubicBezTo>
                  <a:pt x="1427395" y="4636724"/>
                  <a:pt x="1413120" y="4643855"/>
                  <a:pt x="1405987" y="4636724"/>
                </a:cubicBezTo>
                <a:cubicBezTo>
                  <a:pt x="1384570" y="4629581"/>
                  <a:pt x="1384570" y="4618876"/>
                  <a:pt x="1405987" y="4604602"/>
                </a:cubicBezTo>
                <a:close/>
                <a:moveTo>
                  <a:pt x="8174794" y="4494338"/>
                </a:moveTo>
                <a:cubicBezTo>
                  <a:pt x="8170450" y="4494338"/>
                  <a:pt x="8166092" y="4498697"/>
                  <a:pt x="8161733" y="4507414"/>
                </a:cubicBezTo>
                <a:cubicBezTo>
                  <a:pt x="8135607" y="4533539"/>
                  <a:pt x="8131248" y="4546602"/>
                  <a:pt x="8148671" y="4546602"/>
                </a:cubicBezTo>
                <a:cubicBezTo>
                  <a:pt x="8166092" y="4537898"/>
                  <a:pt x="8179153" y="4524836"/>
                  <a:pt x="8187858" y="4507414"/>
                </a:cubicBezTo>
                <a:cubicBezTo>
                  <a:pt x="8183500" y="4498697"/>
                  <a:pt x="8179153" y="4494338"/>
                  <a:pt x="8174794" y="4494338"/>
                </a:cubicBezTo>
                <a:close/>
                <a:moveTo>
                  <a:pt x="2465825" y="4444026"/>
                </a:moveTo>
                <a:cubicBezTo>
                  <a:pt x="2437275" y="4444026"/>
                  <a:pt x="2398021" y="4454731"/>
                  <a:pt x="2348065" y="4476138"/>
                </a:cubicBezTo>
                <a:lnTo>
                  <a:pt x="2281794" y="4509274"/>
                </a:lnTo>
                <a:lnTo>
                  <a:pt x="2295567" y="4546602"/>
                </a:lnTo>
                <a:lnTo>
                  <a:pt x="2296534" y="4599507"/>
                </a:lnTo>
                <a:lnTo>
                  <a:pt x="2353409" y="4577838"/>
                </a:lnTo>
                <a:cubicBezTo>
                  <a:pt x="2392674" y="4560002"/>
                  <a:pt x="2415867" y="4551074"/>
                  <a:pt x="2423000" y="4551074"/>
                </a:cubicBezTo>
                <a:cubicBezTo>
                  <a:pt x="2480100" y="4551074"/>
                  <a:pt x="2508650" y="4522523"/>
                  <a:pt x="2508650" y="4465434"/>
                </a:cubicBezTo>
                <a:cubicBezTo>
                  <a:pt x="2501508" y="4451159"/>
                  <a:pt x="2487233" y="4444026"/>
                  <a:pt x="2465825" y="4444026"/>
                </a:cubicBezTo>
                <a:close/>
                <a:moveTo>
                  <a:pt x="999176" y="4411906"/>
                </a:moveTo>
                <a:cubicBezTo>
                  <a:pt x="1020584" y="4411906"/>
                  <a:pt x="1038430" y="4411906"/>
                  <a:pt x="1052706" y="4411906"/>
                </a:cubicBezTo>
                <a:cubicBezTo>
                  <a:pt x="1038430" y="4419049"/>
                  <a:pt x="1027727" y="4422609"/>
                  <a:pt x="1020584" y="4422609"/>
                </a:cubicBezTo>
                <a:cubicBezTo>
                  <a:pt x="992033" y="4429752"/>
                  <a:pt x="967056" y="4429752"/>
                  <a:pt x="945648" y="4422609"/>
                </a:cubicBezTo>
                <a:close/>
                <a:moveTo>
                  <a:pt x="2061693" y="4353028"/>
                </a:moveTo>
                <a:cubicBezTo>
                  <a:pt x="2056338" y="4353028"/>
                  <a:pt x="2051877" y="4354811"/>
                  <a:pt x="2048309" y="4358376"/>
                </a:cubicBezTo>
                <a:cubicBezTo>
                  <a:pt x="2041178" y="4365519"/>
                  <a:pt x="2041178" y="4379796"/>
                  <a:pt x="2048309" y="4401201"/>
                </a:cubicBezTo>
                <a:lnTo>
                  <a:pt x="2050612" y="4405809"/>
                </a:lnTo>
                <a:lnTo>
                  <a:pt x="2119868" y="4391071"/>
                </a:lnTo>
                <a:lnTo>
                  <a:pt x="2112540" y="4369083"/>
                </a:lnTo>
                <a:cubicBezTo>
                  <a:pt x="2105406" y="4361946"/>
                  <a:pt x="2094702" y="4358376"/>
                  <a:pt x="2080431" y="4358376"/>
                </a:cubicBezTo>
                <a:cubicBezTo>
                  <a:pt x="2073294" y="4354811"/>
                  <a:pt x="2067047" y="4353028"/>
                  <a:pt x="2061693" y="4353028"/>
                </a:cubicBezTo>
                <a:close/>
                <a:moveTo>
                  <a:pt x="1684323" y="3930158"/>
                </a:moveTo>
                <a:cubicBezTo>
                  <a:pt x="1691466" y="3930158"/>
                  <a:pt x="1695028" y="3933731"/>
                  <a:pt x="1695028" y="3940862"/>
                </a:cubicBezTo>
                <a:cubicBezTo>
                  <a:pt x="1695028" y="3948005"/>
                  <a:pt x="1691466" y="3951577"/>
                  <a:pt x="1684323" y="3951577"/>
                </a:cubicBezTo>
                <a:cubicBezTo>
                  <a:pt x="1677192" y="3951577"/>
                  <a:pt x="1673620" y="3948005"/>
                  <a:pt x="1673620" y="3940862"/>
                </a:cubicBezTo>
                <a:cubicBezTo>
                  <a:pt x="1673620" y="3933731"/>
                  <a:pt x="1677192" y="3930158"/>
                  <a:pt x="1684323" y="3930158"/>
                </a:cubicBezTo>
                <a:close/>
                <a:moveTo>
                  <a:pt x="3429318" y="3608997"/>
                </a:moveTo>
                <a:cubicBezTo>
                  <a:pt x="3407900" y="3608997"/>
                  <a:pt x="3372218" y="3626844"/>
                  <a:pt x="3322260" y="3662526"/>
                </a:cubicBezTo>
                <a:cubicBezTo>
                  <a:pt x="3300854" y="3676801"/>
                  <a:pt x="3175952" y="3719626"/>
                  <a:pt x="2947571" y="3790990"/>
                </a:cubicBezTo>
                <a:cubicBezTo>
                  <a:pt x="2883339" y="3812409"/>
                  <a:pt x="2829811" y="3823102"/>
                  <a:pt x="2786986" y="3823102"/>
                </a:cubicBezTo>
                <a:cubicBezTo>
                  <a:pt x="2758435" y="3823102"/>
                  <a:pt x="2729897" y="3837386"/>
                  <a:pt x="2701347" y="3865927"/>
                </a:cubicBezTo>
                <a:cubicBezTo>
                  <a:pt x="2672797" y="3894476"/>
                  <a:pt x="2658522" y="3923026"/>
                  <a:pt x="2658522" y="3951577"/>
                </a:cubicBezTo>
                <a:cubicBezTo>
                  <a:pt x="2658522" y="3989044"/>
                  <a:pt x="2710710" y="4006441"/>
                  <a:pt x="2815086" y="4003763"/>
                </a:cubicBezTo>
                <a:lnTo>
                  <a:pt x="2876552" y="3999031"/>
                </a:lnTo>
                <a:lnTo>
                  <a:pt x="2880229" y="3991348"/>
                </a:lnTo>
                <a:cubicBezTo>
                  <a:pt x="2912889" y="3943442"/>
                  <a:pt x="2961880" y="3902069"/>
                  <a:pt x="3027208" y="3867226"/>
                </a:cubicBezTo>
                <a:cubicBezTo>
                  <a:pt x="3062050" y="3841101"/>
                  <a:pt x="3096893" y="3828025"/>
                  <a:pt x="3131734" y="3828025"/>
                </a:cubicBezTo>
                <a:cubicBezTo>
                  <a:pt x="3149143" y="3828025"/>
                  <a:pt x="3188344" y="3845447"/>
                  <a:pt x="3249313" y="3880288"/>
                </a:cubicBezTo>
                <a:lnTo>
                  <a:pt x="3283813" y="3903813"/>
                </a:lnTo>
                <a:lnTo>
                  <a:pt x="3298172" y="3898045"/>
                </a:lnTo>
                <a:cubicBezTo>
                  <a:pt x="3382034" y="3848085"/>
                  <a:pt x="3429318" y="3780281"/>
                  <a:pt x="3440024" y="3694637"/>
                </a:cubicBezTo>
                <a:cubicBezTo>
                  <a:pt x="3440024" y="3637547"/>
                  <a:pt x="3436451" y="3608997"/>
                  <a:pt x="3429318" y="3608997"/>
                </a:cubicBezTo>
                <a:close/>
                <a:moveTo>
                  <a:pt x="2789664" y="3309916"/>
                </a:moveTo>
                <a:cubicBezTo>
                  <a:pt x="2773603" y="3305904"/>
                  <a:pt x="2733456" y="3352068"/>
                  <a:pt x="2669226" y="3448411"/>
                </a:cubicBezTo>
                <a:cubicBezTo>
                  <a:pt x="2640675" y="3484105"/>
                  <a:pt x="2644246" y="3501941"/>
                  <a:pt x="2679928" y="3501941"/>
                </a:cubicBezTo>
                <a:cubicBezTo>
                  <a:pt x="2715622" y="3509082"/>
                  <a:pt x="2733456" y="3505512"/>
                  <a:pt x="2733456" y="3491236"/>
                </a:cubicBezTo>
                <a:cubicBezTo>
                  <a:pt x="2733456" y="3484105"/>
                  <a:pt x="2744161" y="3457341"/>
                  <a:pt x="2765578" y="3410945"/>
                </a:cubicBezTo>
                <a:cubicBezTo>
                  <a:pt x="2786986" y="3364558"/>
                  <a:pt x="2797689" y="3337794"/>
                  <a:pt x="2797689" y="3330651"/>
                </a:cubicBezTo>
                <a:cubicBezTo>
                  <a:pt x="2797689" y="3318161"/>
                  <a:pt x="2795020" y="3311250"/>
                  <a:pt x="2789664" y="3309916"/>
                </a:cubicBezTo>
                <a:close/>
                <a:moveTo>
                  <a:pt x="1652213" y="3063018"/>
                </a:moveTo>
                <a:cubicBezTo>
                  <a:pt x="1673620" y="3063018"/>
                  <a:pt x="1702171" y="3080865"/>
                  <a:pt x="1737853" y="3116547"/>
                </a:cubicBezTo>
                <a:cubicBezTo>
                  <a:pt x="1773535" y="3152229"/>
                  <a:pt x="1784239" y="3170075"/>
                  <a:pt x="1769964" y="3170075"/>
                </a:cubicBezTo>
                <a:close/>
                <a:moveTo>
                  <a:pt x="2979682" y="2977379"/>
                </a:moveTo>
                <a:cubicBezTo>
                  <a:pt x="2965407" y="2977379"/>
                  <a:pt x="2944000" y="3002357"/>
                  <a:pt x="2915449" y="3052315"/>
                </a:cubicBezTo>
                <a:cubicBezTo>
                  <a:pt x="2894044" y="3102271"/>
                  <a:pt x="2865493" y="3155801"/>
                  <a:pt x="2829811" y="3212890"/>
                </a:cubicBezTo>
                <a:cubicBezTo>
                  <a:pt x="2801260" y="3262858"/>
                  <a:pt x="2790557" y="3287835"/>
                  <a:pt x="2797689" y="3287835"/>
                </a:cubicBezTo>
                <a:cubicBezTo>
                  <a:pt x="2811965" y="3287835"/>
                  <a:pt x="2847657" y="3266418"/>
                  <a:pt x="2904746" y="3223605"/>
                </a:cubicBezTo>
                <a:cubicBezTo>
                  <a:pt x="2933297" y="3202186"/>
                  <a:pt x="2951133" y="3191483"/>
                  <a:pt x="2958274" y="3191483"/>
                </a:cubicBezTo>
                <a:cubicBezTo>
                  <a:pt x="2986825" y="3191483"/>
                  <a:pt x="3001099" y="3130822"/>
                  <a:pt x="3001099" y="3009490"/>
                </a:cubicBezTo>
                <a:cubicBezTo>
                  <a:pt x="3001099" y="2988082"/>
                  <a:pt x="2993958" y="2977379"/>
                  <a:pt x="2979682" y="2977379"/>
                </a:cubicBezTo>
                <a:close/>
                <a:moveTo>
                  <a:pt x="3183092" y="2913147"/>
                </a:moveTo>
                <a:cubicBezTo>
                  <a:pt x="3168819" y="2913147"/>
                  <a:pt x="3165246" y="2916718"/>
                  <a:pt x="3172381" y="2923850"/>
                </a:cubicBezTo>
                <a:cubicBezTo>
                  <a:pt x="3179523" y="2930983"/>
                  <a:pt x="3186654" y="2938126"/>
                  <a:pt x="3193798" y="2945257"/>
                </a:cubicBezTo>
                <a:cubicBezTo>
                  <a:pt x="3208071" y="2959533"/>
                  <a:pt x="3218777" y="2963103"/>
                  <a:pt x="3225908" y="2955962"/>
                </a:cubicBezTo>
                <a:cubicBezTo>
                  <a:pt x="3225908" y="2941697"/>
                  <a:pt x="3211644" y="2927421"/>
                  <a:pt x="3183092" y="2913147"/>
                </a:cubicBezTo>
                <a:close/>
                <a:moveTo>
                  <a:pt x="1395273" y="2645504"/>
                </a:moveTo>
                <a:cubicBezTo>
                  <a:pt x="1409549" y="2659778"/>
                  <a:pt x="1416692" y="2670483"/>
                  <a:pt x="1416692" y="2677626"/>
                </a:cubicBezTo>
                <a:cubicBezTo>
                  <a:pt x="1416692" y="2699032"/>
                  <a:pt x="1409549" y="2709736"/>
                  <a:pt x="1395273" y="2709736"/>
                </a:cubicBezTo>
                <a:cubicBezTo>
                  <a:pt x="1388141" y="2702603"/>
                  <a:pt x="1381008" y="2691900"/>
                  <a:pt x="1373867" y="2677626"/>
                </a:cubicBezTo>
                <a:cubicBezTo>
                  <a:pt x="1373867" y="2656218"/>
                  <a:pt x="1381008" y="2645504"/>
                  <a:pt x="1395273" y="2645504"/>
                </a:cubicBezTo>
                <a:close/>
                <a:moveTo>
                  <a:pt x="1944095" y="2465188"/>
                </a:moveTo>
                <a:cubicBezTo>
                  <a:pt x="1947106" y="2464965"/>
                  <a:pt x="1950619" y="2466191"/>
                  <a:pt x="1954635" y="2468867"/>
                </a:cubicBezTo>
                <a:cubicBezTo>
                  <a:pt x="1970696" y="2479572"/>
                  <a:pt x="1994781" y="2513479"/>
                  <a:pt x="2026903" y="2570568"/>
                </a:cubicBezTo>
                <a:cubicBezTo>
                  <a:pt x="2055442" y="2606250"/>
                  <a:pt x="2066157" y="2627668"/>
                  <a:pt x="2059014" y="2634801"/>
                </a:cubicBezTo>
                <a:lnTo>
                  <a:pt x="2026903" y="2613393"/>
                </a:lnTo>
                <a:cubicBezTo>
                  <a:pt x="2005484" y="2599117"/>
                  <a:pt x="1984077" y="2579496"/>
                  <a:pt x="1962672" y="2554507"/>
                </a:cubicBezTo>
                <a:cubicBezTo>
                  <a:pt x="1941255" y="2529528"/>
                  <a:pt x="1930549" y="2513479"/>
                  <a:pt x="1930549" y="2506336"/>
                </a:cubicBezTo>
                <a:cubicBezTo>
                  <a:pt x="1930549" y="2479574"/>
                  <a:pt x="1935063" y="2465858"/>
                  <a:pt x="1944095" y="2465188"/>
                </a:cubicBezTo>
                <a:close/>
                <a:moveTo>
                  <a:pt x="7407238" y="2410486"/>
                </a:moveTo>
                <a:cubicBezTo>
                  <a:pt x="7431185" y="2406139"/>
                  <a:pt x="7447517" y="2412665"/>
                  <a:pt x="7456219" y="2430085"/>
                </a:cubicBezTo>
                <a:cubicBezTo>
                  <a:pt x="7456219" y="2447506"/>
                  <a:pt x="7475821" y="2469273"/>
                  <a:pt x="7515021" y="2495412"/>
                </a:cubicBezTo>
                <a:cubicBezTo>
                  <a:pt x="7554209" y="2521538"/>
                  <a:pt x="7578168" y="2538959"/>
                  <a:pt x="7586872" y="2547662"/>
                </a:cubicBezTo>
                <a:cubicBezTo>
                  <a:pt x="7639137" y="2643473"/>
                  <a:pt x="7604294" y="2748000"/>
                  <a:pt x="7482359" y="2861232"/>
                </a:cubicBezTo>
                <a:cubicBezTo>
                  <a:pt x="7421390" y="2922200"/>
                  <a:pt x="7373486" y="2943967"/>
                  <a:pt x="7338643" y="2926545"/>
                </a:cubicBezTo>
                <a:cubicBezTo>
                  <a:pt x="7303799" y="2909138"/>
                  <a:pt x="7286391" y="2891716"/>
                  <a:pt x="7286391" y="2874295"/>
                </a:cubicBezTo>
                <a:cubicBezTo>
                  <a:pt x="7286391" y="2856873"/>
                  <a:pt x="7268956" y="2830747"/>
                  <a:pt x="7234129" y="2795906"/>
                </a:cubicBezTo>
                <a:cubicBezTo>
                  <a:pt x="7207990" y="2769767"/>
                  <a:pt x="7194926" y="2726221"/>
                  <a:pt x="7194926" y="2665252"/>
                </a:cubicBezTo>
                <a:cubicBezTo>
                  <a:pt x="7194926" y="2578146"/>
                  <a:pt x="7234129" y="2508474"/>
                  <a:pt x="7312517" y="2456211"/>
                </a:cubicBezTo>
                <a:cubicBezTo>
                  <a:pt x="7351705" y="2430085"/>
                  <a:pt x="7383279" y="2414844"/>
                  <a:pt x="7407238" y="2410486"/>
                </a:cubicBezTo>
                <a:close/>
                <a:moveTo>
                  <a:pt x="9820990" y="2286371"/>
                </a:moveTo>
                <a:cubicBezTo>
                  <a:pt x="9838399" y="2286371"/>
                  <a:pt x="9847116" y="2290730"/>
                  <a:pt x="9847116" y="2299433"/>
                </a:cubicBezTo>
                <a:cubicBezTo>
                  <a:pt x="9847116" y="2316854"/>
                  <a:pt x="9805736" y="2347338"/>
                  <a:pt x="9723002" y="2390884"/>
                </a:cubicBezTo>
                <a:cubicBezTo>
                  <a:pt x="9640241" y="2434444"/>
                  <a:pt x="9585810" y="2456211"/>
                  <a:pt x="9559686" y="2456211"/>
                </a:cubicBezTo>
                <a:cubicBezTo>
                  <a:pt x="9542264" y="2456211"/>
                  <a:pt x="9555328" y="2438791"/>
                  <a:pt x="9598887" y="2403948"/>
                </a:cubicBezTo>
                <a:cubicBezTo>
                  <a:pt x="9616294" y="2395242"/>
                  <a:pt x="9646778" y="2377822"/>
                  <a:pt x="9690338" y="2351696"/>
                </a:cubicBezTo>
                <a:cubicBezTo>
                  <a:pt x="9751307" y="2308150"/>
                  <a:pt x="9794853" y="2286371"/>
                  <a:pt x="9820990" y="2286371"/>
                </a:cubicBezTo>
                <a:close/>
                <a:moveTo>
                  <a:pt x="453197" y="2142350"/>
                </a:moveTo>
                <a:cubicBezTo>
                  <a:pt x="467471" y="2142350"/>
                  <a:pt x="496022" y="2154839"/>
                  <a:pt x="538837" y="2179817"/>
                </a:cubicBezTo>
                <a:cubicBezTo>
                  <a:pt x="581662" y="2204796"/>
                  <a:pt x="606640" y="2220856"/>
                  <a:pt x="613783" y="2228000"/>
                </a:cubicBezTo>
                <a:cubicBezTo>
                  <a:pt x="628047" y="2249407"/>
                  <a:pt x="624487" y="2256538"/>
                  <a:pt x="603068" y="2249407"/>
                </a:cubicBezTo>
                <a:close/>
                <a:moveTo>
                  <a:pt x="2874021" y="2139529"/>
                </a:moveTo>
                <a:lnTo>
                  <a:pt x="2831242" y="2207980"/>
                </a:lnTo>
                <a:cubicBezTo>
                  <a:pt x="2752854" y="2321212"/>
                  <a:pt x="2648325" y="2377822"/>
                  <a:pt x="2517673" y="2377822"/>
                </a:cubicBezTo>
                <a:lnTo>
                  <a:pt x="2447068" y="2365166"/>
                </a:lnTo>
                <a:lnTo>
                  <a:pt x="2471173" y="2385897"/>
                </a:lnTo>
                <a:cubicBezTo>
                  <a:pt x="2546114" y="2434072"/>
                  <a:pt x="2637109" y="2463516"/>
                  <a:pt x="2744161" y="2474225"/>
                </a:cubicBezTo>
                <a:cubicBezTo>
                  <a:pt x="2808394" y="2481357"/>
                  <a:pt x="2849433" y="2477785"/>
                  <a:pt x="2867279" y="2463511"/>
                </a:cubicBezTo>
                <a:cubicBezTo>
                  <a:pt x="2885125" y="2449236"/>
                  <a:pt x="2897615" y="2402849"/>
                  <a:pt x="2904746" y="2324343"/>
                </a:cubicBezTo>
                <a:cubicBezTo>
                  <a:pt x="2911889" y="2238703"/>
                  <a:pt x="2904746" y="2185175"/>
                  <a:pt x="2883339" y="2163757"/>
                </a:cubicBezTo>
                <a:close/>
                <a:moveTo>
                  <a:pt x="3568486" y="2046007"/>
                </a:moveTo>
                <a:cubicBezTo>
                  <a:pt x="3575619" y="2046007"/>
                  <a:pt x="3588108" y="2067414"/>
                  <a:pt x="3605954" y="2110228"/>
                </a:cubicBezTo>
                <a:cubicBezTo>
                  <a:pt x="3623800" y="2153053"/>
                  <a:pt x="3632719" y="2181603"/>
                  <a:pt x="3632719" y="2195878"/>
                </a:cubicBezTo>
                <a:cubicBezTo>
                  <a:pt x="3632719" y="2217285"/>
                  <a:pt x="3625577" y="2213725"/>
                  <a:pt x="3611302" y="2185175"/>
                </a:cubicBezTo>
                <a:cubicBezTo>
                  <a:pt x="3561344" y="2092391"/>
                  <a:pt x="3547080" y="2046007"/>
                  <a:pt x="3568486" y="2046007"/>
                </a:cubicBezTo>
                <a:close/>
                <a:moveTo>
                  <a:pt x="10321532" y="2025887"/>
                </a:moveTo>
                <a:cubicBezTo>
                  <a:pt x="10327521" y="2027521"/>
                  <a:pt x="10330514" y="2031603"/>
                  <a:pt x="10330514" y="2038140"/>
                </a:cubicBezTo>
                <a:cubicBezTo>
                  <a:pt x="10330514" y="2046844"/>
                  <a:pt x="10282607" y="2072970"/>
                  <a:pt x="10186798" y="2116529"/>
                </a:cubicBezTo>
                <a:cubicBezTo>
                  <a:pt x="10134546" y="2142655"/>
                  <a:pt x="10099705" y="2160076"/>
                  <a:pt x="10082272" y="2168781"/>
                </a:cubicBezTo>
                <a:lnTo>
                  <a:pt x="10082272" y="2155717"/>
                </a:lnTo>
                <a:cubicBezTo>
                  <a:pt x="10099705" y="2138297"/>
                  <a:pt x="10134546" y="2112171"/>
                  <a:pt x="10186798" y="2077328"/>
                </a:cubicBezTo>
                <a:cubicBezTo>
                  <a:pt x="10234703" y="2051202"/>
                  <a:pt x="10270636" y="2034871"/>
                  <a:pt x="10294581" y="2028335"/>
                </a:cubicBezTo>
                <a:cubicBezTo>
                  <a:pt x="10306560" y="2025071"/>
                  <a:pt x="10315543" y="2024255"/>
                  <a:pt x="10321532" y="2025887"/>
                </a:cubicBezTo>
                <a:close/>
                <a:moveTo>
                  <a:pt x="10056146" y="1816035"/>
                </a:moveTo>
                <a:cubicBezTo>
                  <a:pt x="10064863" y="1824741"/>
                  <a:pt x="10069221" y="1833458"/>
                  <a:pt x="10069221" y="1842161"/>
                </a:cubicBezTo>
                <a:cubicBezTo>
                  <a:pt x="10069221" y="1859584"/>
                  <a:pt x="10060504" y="1868287"/>
                  <a:pt x="10043095" y="1868287"/>
                </a:cubicBezTo>
                <a:cubicBezTo>
                  <a:pt x="10025661" y="1859584"/>
                  <a:pt x="10030020" y="1842161"/>
                  <a:pt x="10056146" y="1816035"/>
                </a:cubicBezTo>
                <a:close/>
                <a:moveTo>
                  <a:pt x="4125170" y="1810474"/>
                </a:moveTo>
                <a:cubicBezTo>
                  <a:pt x="4132312" y="1810474"/>
                  <a:pt x="4141231" y="1815831"/>
                  <a:pt x="4151935" y="1826535"/>
                </a:cubicBezTo>
                <a:cubicBezTo>
                  <a:pt x="4162638" y="1837250"/>
                  <a:pt x="4164424" y="1846168"/>
                  <a:pt x="4157289" y="1853299"/>
                </a:cubicBezTo>
                <a:cubicBezTo>
                  <a:pt x="4143016" y="1867573"/>
                  <a:pt x="4132312" y="1853299"/>
                  <a:pt x="4125170" y="1810474"/>
                </a:cubicBezTo>
                <a:close/>
                <a:moveTo>
                  <a:pt x="6789919" y="1750710"/>
                </a:moveTo>
                <a:cubicBezTo>
                  <a:pt x="6798624" y="1750710"/>
                  <a:pt x="6807340" y="1755055"/>
                  <a:pt x="6816045" y="1763772"/>
                </a:cubicBezTo>
                <a:cubicBezTo>
                  <a:pt x="6798624" y="1781194"/>
                  <a:pt x="6785562" y="1785553"/>
                  <a:pt x="6776855" y="1776836"/>
                </a:cubicBezTo>
                <a:cubicBezTo>
                  <a:pt x="6776855" y="1759414"/>
                  <a:pt x="6781203" y="1750710"/>
                  <a:pt x="6789919" y="1750710"/>
                </a:cubicBezTo>
                <a:close/>
                <a:moveTo>
                  <a:pt x="3258031" y="1735539"/>
                </a:moveTo>
                <a:cubicBezTo>
                  <a:pt x="3272304" y="1735539"/>
                  <a:pt x="3297283" y="1803343"/>
                  <a:pt x="3332966" y="1938949"/>
                </a:cubicBezTo>
                <a:cubicBezTo>
                  <a:pt x="3340096" y="1967488"/>
                  <a:pt x="3349026" y="1996039"/>
                  <a:pt x="3359729" y="2024589"/>
                </a:cubicBezTo>
                <a:cubicBezTo>
                  <a:pt x="3370432" y="2053138"/>
                  <a:pt x="3379350" y="2078117"/>
                  <a:pt x="3386493" y="2099525"/>
                </a:cubicBezTo>
                <a:cubicBezTo>
                  <a:pt x="3393626" y="2120942"/>
                  <a:pt x="3397199" y="2135216"/>
                  <a:pt x="3397199" y="2142350"/>
                </a:cubicBezTo>
                <a:cubicBezTo>
                  <a:pt x="3404341" y="2178031"/>
                  <a:pt x="3406125" y="2197664"/>
                  <a:pt x="3402554" y="2201224"/>
                </a:cubicBezTo>
                <a:cubicBezTo>
                  <a:pt x="3398982" y="2204796"/>
                  <a:pt x="3390064" y="2188735"/>
                  <a:pt x="3375791" y="2153053"/>
                </a:cubicBezTo>
                <a:cubicBezTo>
                  <a:pt x="3297283" y="2010313"/>
                  <a:pt x="3258031" y="1874707"/>
                  <a:pt x="3258031" y="1746242"/>
                </a:cubicBezTo>
                <a:close/>
                <a:moveTo>
                  <a:pt x="3407900" y="1703428"/>
                </a:moveTo>
                <a:cubicBezTo>
                  <a:pt x="3429318" y="1703428"/>
                  <a:pt x="3440024" y="1714131"/>
                  <a:pt x="3440024" y="1735539"/>
                </a:cubicBezTo>
                <a:cubicBezTo>
                  <a:pt x="3432880" y="1764087"/>
                  <a:pt x="3415043" y="1760518"/>
                  <a:pt x="3386493" y="1724834"/>
                </a:cubicBezTo>
                <a:cubicBezTo>
                  <a:pt x="3386493" y="1710560"/>
                  <a:pt x="3393626" y="1703428"/>
                  <a:pt x="3407900" y="1703428"/>
                </a:cubicBezTo>
                <a:close/>
                <a:moveTo>
                  <a:pt x="6691930" y="1695177"/>
                </a:moveTo>
                <a:cubicBezTo>
                  <a:pt x="6704994" y="1692998"/>
                  <a:pt x="6715890" y="1702806"/>
                  <a:pt x="6724593" y="1724571"/>
                </a:cubicBezTo>
                <a:cubicBezTo>
                  <a:pt x="6724593" y="1785553"/>
                  <a:pt x="6702813" y="1816035"/>
                  <a:pt x="6659268" y="1816035"/>
                </a:cubicBezTo>
                <a:cubicBezTo>
                  <a:pt x="6624425" y="1816035"/>
                  <a:pt x="6620077" y="1789898"/>
                  <a:pt x="6646205" y="1737646"/>
                </a:cubicBezTo>
                <a:cubicBezTo>
                  <a:pt x="6663625" y="1711509"/>
                  <a:pt x="6678868" y="1697356"/>
                  <a:pt x="6691930" y="1695177"/>
                </a:cubicBezTo>
                <a:close/>
                <a:moveTo>
                  <a:pt x="3188439" y="1512065"/>
                </a:moveTo>
                <a:cubicBezTo>
                  <a:pt x="3192010" y="1509387"/>
                  <a:pt x="3197369" y="1510731"/>
                  <a:pt x="3204500" y="1516077"/>
                </a:cubicBezTo>
                <a:cubicBezTo>
                  <a:pt x="3218777" y="1526791"/>
                  <a:pt x="3218777" y="1539269"/>
                  <a:pt x="3204500" y="1553546"/>
                </a:cubicBezTo>
                <a:cubicBezTo>
                  <a:pt x="3197369" y="1546412"/>
                  <a:pt x="3190225" y="1539269"/>
                  <a:pt x="3183092" y="1532138"/>
                </a:cubicBezTo>
                <a:cubicBezTo>
                  <a:pt x="3183092" y="1521435"/>
                  <a:pt x="3184879" y="1514743"/>
                  <a:pt x="3188439" y="1512065"/>
                </a:cubicBezTo>
                <a:close/>
                <a:moveTo>
                  <a:pt x="7338643" y="1424079"/>
                </a:moveTo>
                <a:cubicBezTo>
                  <a:pt x="7347360" y="1432796"/>
                  <a:pt x="7343002" y="1452395"/>
                  <a:pt x="7325582" y="1482880"/>
                </a:cubicBezTo>
                <a:cubicBezTo>
                  <a:pt x="7308158" y="1513364"/>
                  <a:pt x="7295096" y="1528605"/>
                  <a:pt x="7286391" y="1528605"/>
                </a:cubicBezTo>
                <a:cubicBezTo>
                  <a:pt x="7251551" y="1519888"/>
                  <a:pt x="7268956" y="1485059"/>
                  <a:pt x="7338643" y="1424079"/>
                </a:cubicBezTo>
                <a:close/>
                <a:moveTo>
                  <a:pt x="3568486" y="1392970"/>
                </a:moveTo>
                <a:lnTo>
                  <a:pt x="3632719" y="1403673"/>
                </a:lnTo>
                <a:cubicBezTo>
                  <a:pt x="3654127" y="1410806"/>
                  <a:pt x="3688033" y="1439355"/>
                  <a:pt x="3734420" y="1489313"/>
                </a:cubicBezTo>
                <a:cubicBezTo>
                  <a:pt x="3780814" y="1539269"/>
                  <a:pt x="3804010" y="1571392"/>
                  <a:pt x="3804010" y="1585666"/>
                </a:cubicBezTo>
                <a:cubicBezTo>
                  <a:pt x="3804010" y="1592799"/>
                  <a:pt x="3793305" y="1596371"/>
                  <a:pt x="3771888" y="1596371"/>
                </a:cubicBezTo>
                <a:cubicBezTo>
                  <a:pt x="3729073" y="1596371"/>
                  <a:pt x="3671973" y="1539269"/>
                  <a:pt x="3600598" y="1425081"/>
                </a:cubicBezTo>
                <a:cubicBezTo>
                  <a:pt x="3586334" y="1403673"/>
                  <a:pt x="3575619" y="1392970"/>
                  <a:pt x="3568486" y="1392970"/>
                </a:cubicBezTo>
                <a:close/>
                <a:moveTo>
                  <a:pt x="8501415" y="1358752"/>
                </a:moveTo>
                <a:cubicBezTo>
                  <a:pt x="8510131" y="1367469"/>
                  <a:pt x="8501415" y="1380531"/>
                  <a:pt x="8475289" y="1397953"/>
                </a:cubicBezTo>
                <a:cubicBezTo>
                  <a:pt x="8449163" y="1397953"/>
                  <a:pt x="8449163" y="1389248"/>
                  <a:pt x="8475289" y="1371827"/>
                </a:cubicBezTo>
                <a:close/>
                <a:moveTo>
                  <a:pt x="7913504" y="1267301"/>
                </a:moveTo>
                <a:cubicBezTo>
                  <a:pt x="7983176" y="1267301"/>
                  <a:pt x="8057206" y="1293438"/>
                  <a:pt x="8135607" y="1345690"/>
                </a:cubicBezTo>
                <a:cubicBezTo>
                  <a:pt x="8231418" y="1415374"/>
                  <a:pt x="8279310" y="1515543"/>
                  <a:pt x="8279310" y="1646182"/>
                </a:cubicBezTo>
                <a:cubicBezTo>
                  <a:pt x="8279310" y="1724571"/>
                  <a:pt x="8244480" y="1800794"/>
                  <a:pt x="8174808" y="1874825"/>
                </a:cubicBezTo>
                <a:cubicBezTo>
                  <a:pt x="8105122" y="1948855"/>
                  <a:pt x="8022376" y="1985877"/>
                  <a:pt x="7926566" y="1985877"/>
                </a:cubicBezTo>
                <a:cubicBezTo>
                  <a:pt x="7891723" y="1985877"/>
                  <a:pt x="7848177" y="1977160"/>
                  <a:pt x="7795914" y="1959752"/>
                </a:cubicBezTo>
                <a:cubicBezTo>
                  <a:pt x="7621715" y="1916192"/>
                  <a:pt x="7534623" y="1820382"/>
                  <a:pt x="7534623" y="1672321"/>
                </a:cubicBezTo>
                <a:cubicBezTo>
                  <a:pt x="7534623" y="1567793"/>
                  <a:pt x="7571644" y="1474163"/>
                  <a:pt x="7645661" y="1391427"/>
                </a:cubicBezTo>
                <a:cubicBezTo>
                  <a:pt x="7719705" y="1308680"/>
                  <a:pt x="7808976" y="1267301"/>
                  <a:pt x="7913504" y="1267301"/>
                </a:cubicBezTo>
                <a:close/>
                <a:moveTo>
                  <a:pt x="2786986" y="1253802"/>
                </a:moveTo>
                <a:cubicBezTo>
                  <a:pt x="2808394" y="1253802"/>
                  <a:pt x="2826239" y="1303758"/>
                  <a:pt x="2840514" y="1403673"/>
                </a:cubicBezTo>
                <a:cubicBezTo>
                  <a:pt x="2790557" y="1353717"/>
                  <a:pt x="2765578" y="1314463"/>
                  <a:pt x="2765578" y="1285913"/>
                </a:cubicBezTo>
                <a:cubicBezTo>
                  <a:pt x="2765578" y="1264505"/>
                  <a:pt x="2772710" y="1253802"/>
                  <a:pt x="2786986" y="1253802"/>
                </a:cubicBezTo>
                <a:close/>
                <a:moveTo>
                  <a:pt x="2141986" y="1149422"/>
                </a:moveTo>
                <a:cubicBezTo>
                  <a:pt x="2147332" y="1151209"/>
                  <a:pt x="2155367" y="1157449"/>
                  <a:pt x="2166072" y="1168152"/>
                </a:cubicBezTo>
                <a:cubicBezTo>
                  <a:pt x="2265986" y="1268067"/>
                  <a:pt x="2305240" y="1328738"/>
                  <a:pt x="2283832" y="1350145"/>
                </a:cubicBezTo>
                <a:lnTo>
                  <a:pt x="2241007" y="1307320"/>
                </a:lnTo>
                <a:cubicBezTo>
                  <a:pt x="2219599" y="1285913"/>
                  <a:pt x="2196408" y="1257362"/>
                  <a:pt x="2171429" y="1221680"/>
                </a:cubicBezTo>
                <a:cubicBezTo>
                  <a:pt x="2146439" y="1185998"/>
                  <a:pt x="2133949" y="1164580"/>
                  <a:pt x="2133949" y="1157449"/>
                </a:cubicBezTo>
                <a:cubicBezTo>
                  <a:pt x="2133949" y="1150306"/>
                  <a:pt x="2136628" y="1147638"/>
                  <a:pt x="2141986" y="1149422"/>
                </a:cubicBezTo>
                <a:close/>
                <a:moveTo>
                  <a:pt x="3043915" y="1136041"/>
                </a:moveTo>
                <a:cubicBezTo>
                  <a:pt x="3051057" y="1136041"/>
                  <a:pt x="3070678" y="1169937"/>
                  <a:pt x="3102800" y="1237741"/>
                </a:cubicBezTo>
                <a:cubicBezTo>
                  <a:pt x="3134911" y="1305533"/>
                  <a:pt x="3150973" y="1346574"/>
                  <a:pt x="3150973" y="1360848"/>
                </a:cubicBezTo>
                <a:cubicBezTo>
                  <a:pt x="3150973" y="1389399"/>
                  <a:pt x="3136698" y="1378696"/>
                  <a:pt x="3108148" y="1328738"/>
                </a:cubicBezTo>
                <a:cubicBezTo>
                  <a:pt x="3043915" y="1200274"/>
                  <a:pt x="3022507" y="1136041"/>
                  <a:pt x="3043915" y="1136041"/>
                </a:cubicBezTo>
                <a:close/>
                <a:moveTo>
                  <a:pt x="3303521" y="1101241"/>
                </a:moveTo>
                <a:cubicBezTo>
                  <a:pt x="3319582" y="1106597"/>
                  <a:pt x="3343668" y="1125327"/>
                  <a:pt x="3375791" y="1157449"/>
                </a:cubicBezTo>
                <a:cubicBezTo>
                  <a:pt x="3397199" y="1193131"/>
                  <a:pt x="3415043" y="1225251"/>
                  <a:pt x="3429318" y="1253802"/>
                </a:cubicBezTo>
                <a:cubicBezTo>
                  <a:pt x="3465000" y="1375124"/>
                  <a:pt x="3554211" y="1535710"/>
                  <a:pt x="3696952" y="1735539"/>
                </a:cubicBezTo>
                <a:lnTo>
                  <a:pt x="3739777" y="1799771"/>
                </a:lnTo>
                <a:cubicBezTo>
                  <a:pt x="3761185" y="1842596"/>
                  <a:pt x="3779031" y="1871145"/>
                  <a:pt x="3793305" y="1885421"/>
                </a:cubicBezTo>
                <a:cubicBezTo>
                  <a:pt x="3814713" y="1906827"/>
                  <a:pt x="3846823" y="1955010"/>
                  <a:pt x="3889648" y="2029946"/>
                </a:cubicBezTo>
                <a:cubicBezTo>
                  <a:pt x="3932473" y="2104881"/>
                  <a:pt x="3973513" y="2169114"/>
                  <a:pt x="4012765" y="2222641"/>
                </a:cubicBezTo>
                <a:cubicBezTo>
                  <a:pt x="4052019" y="2276171"/>
                  <a:pt x="4075212" y="2302935"/>
                  <a:pt x="4082345" y="2302935"/>
                </a:cubicBezTo>
                <a:cubicBezTo>
                  <a:pt x="4103762" y="2302935"/>
                  <a:pt x="4125170" y="2313638"/>
                  <a:pt x="4146576" y="2335046"/>
                </a:cubicBezTo>
                <a:cubicBezTo>
                  <a:pt x="4167995" y="2356453"/>
                  <a:pt x="4221522" y="2367167"/>
                  <a:pt x="4307163" y="2367167"/>
                </a:cubicBezTo>
                <a:cubicBezTo>
                  <a:pt x="4442769" y="2360024"/>
                  <a:pt x="4510565" y="2342189"/>
                  <a:pt x="4510565" y="2313638"/>
                </a:cubicBezTo>
                <a:cubicBezTo>
                  <a:pt x="4517706" y="2306497"/>
                  <a:pt x="4510565" y="2292232"/>
                  <a:pt x="4489156" y="2270813"/>
                </a:cubicBezTo>
                <a:cubicBezTo>
                  <a:pt x="4467748" y="2249407"/>
                  <a:pt x="4471311" y="2231560"/>
                  <a:pt x="4499860" y="2217285"/>
                </a:cubicBezTo>
                <a:cubicBezTo>
                  <a:pt x="4521267" y="2210152"/>
                  <a:pt x="4531969" y="2217285"/>
                  <a:pt x="4531969" y="2238703"/>
                </a:cubicBezTo>
                <a:cubicBezTo>
                  <a:pt x="4531969" y="2245836"/>
                  <a:pt x="4531969" y="2252979"/>
                  <a:pt x="4531969" y="2260110"/>
                </a:cubicBezTo>
                <a:cubicBezTo>
                  <a:pt x="4524839" y="2274385"/>
                  <a:pt x="4528410" y="2281518"/>
                  <a:pt x="4542685" y="2281518"/>
                </a:cubicBezTo>
                <a:cubicBezTo>
                  <a:pt x="4556959" y="2288661"/>
                  <a:pt x="4571235" y="2281518"/>
                  <a:pt x="4585500" y="2260110"/>
                </a:cubicBezTo>
                <a:cubicBezTo>
                  <a:pt x="4592643" y="2252979"/>
                  <a:pt x="4612272" y="2254764"/>
                  <a:pt x="4644386" y="2265457"/>
                </a:cubicBezTo>
                <a:cubicBezTo>
                  <a:pt x="4676496" y="2276171"/>
                  <a:pt x="4699698" y="2274385"/>
                  <a:pt x="4713973" y="2260110"/>
                </a:cubicBezTo>
                <a:cubicBezTo>
                  <a:pt x="4728248" y="2245836"/>
                  <a:pt x="4742512" y="2238703"/>
                  <a:pt x="4756787" y="2238703"/>
                </a:cubicBezTo>
                <a:cubicBezTo>
                  <a:pt x="4771064" y="2238703"/>
                  <a:pt x="4797828" y="2252979"/>
                  <a:pt x="4837082" y="2281518"/>
                </a:cubicBezTo>
                <a:cubicBezTo>
                  <a:pt x="4876335" y="2310066"/>
                  <a:pt x="4910241" y="2324343"/>
                  <a:pt x="4938780" y="2324343"/>
                </a:cubicBezTo>
                <a:cubicBezTo>
                  <a:pt x="4967330" y="2324343"/>
                  <a:pt x="4995882" y="2310066"/>
                  <a:pt x="5024430" y="2281518"/>
                </a:cubicBezTo>
                <a:cubicBezTo>
                  <a:pt x="5052980" y="2252979"/>
                  <a:pt x="5074388" y="2238703"/>
                  <a:pt x="5088663" y="2238703"/>
                </a:cubicBezTo>
                <a:cubicBezTo>
                  <a:pt x="5117213" y="2238703"/>
                  <a:pt x="5143977" y="2272600"/>
                  <a:pt x="5168945" y="2340404"/>
                </a:cubicBezTo>
                <a:cubicBezTo>
                  <a:pt x="5193935" y="2408196"/>
                  <a:pt x="5217129" y="2442103"/>
                  <a:pt x="5238537" y="2442103"/>
                </a:cubicBezTo>
                <a:cubicBezTo>
                  <a:pt x="5259942" y="2442103"/>
                  <a:pt x="5270655" y="2459949"/>
                  <a:pt x="5270655" y="2495633"/>
                </a:cubicBezTo>
                <a:cubicBezTo>
                  <a:pt x="5270655" y="2566997"/>
                  <a:pt x="5309909" y="2574140"/>
                  <a:pt x="5388417" y="2517039"/>
                </a:cubicBezTo>
                <a:cubicBezTo>
                  <a:pt x="5538289" y="2431400"/>
                  <a:pt x="5623939" y="2388575"/>
                  <a:pt x="5645347" y="2388575"/>
                </a:cubicBezTo>
                <a:cubicBezTo>
                  <a:pt x="5688172" y="2388575"/>
                  <a:pt x="5691732" y="2409992"/>
                  <a:pt x="5656049" y="2452808"/>
                </a:cubicBezTo>
                <a:cubicBezTo>
                  <a:pt x="5648918" y="2467082"/>
                  <a:pt x="5638203" y="2477785"/>
                  <a:pt x="5623939" y="2484928"/>
                </a:cubicBezTo>
                <a:cubicBezTo>
                  <a:pt x="5595389" y="2513479"/>
                  <a:pt x="5581114" y="2531315"/>
                  <a:pt x="5581114" y="2538446"/>
                </a:cubicBezTo>
                <a:cubicBezTo>
                  <a:pt x="5581114" y="2545589"/>
                  <a:pt x="5588245" y="2549160"/>
                  <a:pt x="5602522" y="2549160"/>
                </a:cubicBezTo>
                <a:cubicBezTo>
                  <a:pt x="5609664" y="2549160"/>
                  <a:pt x="5632858" y="2547374"/>
                  <a:pt x="5672111" y="2543804"/>
                </a:cubicBezTo>
                <a:cubicBezTo>
                  <a:pt x="5711363" y="2540233"/>
                  <a:pt x="5741690" y="2538446"/>
                  <a:pt x="5763107" y="2538446"/>
                </a:cubicBezTo>
                <a:cubicBezTo>
                  <a:pt x="5805920" y="2538446"/>
                  <a:pt x="5834472" y="2545589"/>
                  <a:pt x="5848746" y="2559864"/>
                </a:cubicBezTo>
                <a:cubicBezTo>
                  <a:pt x="5866594" y="2574140"/>
                  <a:pt x="5888897" y="2584843"/>
                  <a:pt x="5915657" y="2591978"/>
                </a:cubicBezTo>
                <a:lnTo>
                  <a:pt x="5982682" y="2599633"/>
                </a:lnTo>
                <a:lnTo>
                  <a:pt x="5966828" y="2573801"/>
                </a:lnTo>
                <a:cubicBezTo>
                  <a:pt x="5931985" y="2538959"/>
                  <a:pt x="5892799" y="2469273"/>
                  <a:pt x="5849238" y="2364760"/>
                </a:cubicBezTo>
                <a:cubicBezTo>
                  <a:pt x="5805693" y="2260246"/>
                  <a:pt x="5783912" y="2181843"/>
                  <a:pt x="5783912" y="2129593"/>
                </a:cubicBezTo>
                <a:cubicBezTo>
                  <a:pt x="5783912" y="1990236"/>
                  <a:pt x="5831817" y="1894424"/>
                  <a:pt x="5927628" y="1842161"/>
                </a:cubicBezTo>
                <a:cubicBezTo>
                  <a:pt x="5953766" y="1833458"/>
                  <a:pt x="5982071" y="1813856"/>
                  <a:pt x="6012554" y="1783374"/>
                </a:cubicBezTo>
                <a:cubicBezTo>
                  <a:pt x="6043039" y="1752889"/>
                  <a:pt x="6062639" y="1737646"/>
                  <a:pt x="6071344" y="1737646"/>
                </a:cubicBezTo>
                <a:cubicBezTo>
                  <a:pt x="6080060" y="1737646"/>
                  <a:pt x="6110543" y="1746352"/>
                  <a:pt x="6162795" y="1763772"/>
                </a:cubicBezTo>
                <a:cubicBezTo>
                  <a:pt x="6215057" y="1789898"/>
                  <a:pt x="6271680" y="1785553"/>
                  <a:pt x="6332649" y="1750710"/>
                </a:cubicBezTo>
                <a:cubicBezTo>
                  <a:pt x="6376194" y="1724571"/>
                  <a:pt x="6411036" y="1707151"/>
                  <a:pt x="6437162" y="1698447"/>
                </a:cubicBezTo>
                <a:cubicBezTo>
                  <a:pt x="6463300" y="1689742"/>
                  <a:pt x="6485067" y="1691921"/>
                  <a:pt x="6502490" y="1704985"/>
                </a:cubicBezTo>
                <a:cubicBezTo>
                  <a:pt x="6519909" y="1718047"/>
                  <a:pt x="6537331" y="1746352"/>
                  <a:pt x="6554752" y="1789898"/>
                </a:cubicBezTo>
                <a:cubicBezTo>
                  <a:pt x="6580878" y="1859584"/>
                  <a:pt x="6615720" y="1890066"/>
                  <a:pt x="6659268" y="1881349"/>
                </a:cubicBezTo>
                <a:cubicBezTo>
                  <a:pt x="6694108" y="1872645"/>
                  <a:pt x="6715890" y="1872645"/>
                  <a:pt x="6724593" y="1881349"/>
                </a:cubicBezTo>
                <a:cubicBezTo>
                  <a:pt x="6733298" y="1890066"/>
                  <a:pt x="6735477" y="1903130"/>
                  <a:pt x="6731120" y="1920550"/>
                </a:cubicBezTo>
                <a:cubicBezTo>
                  <a:pt x="6726772" y="1937973"/>
                  <a:pt x="6728939" y="1959752"/>
                  <a:pt x="6737657" y="1985877"/>
                </a:cubicBezTo>
                <a:cubicBezTo>
                  <a:pt x="6781203" y="2046844"/>
                  <a:pt x="6863950" y="2003297"/>
                  <a:pt x="6985886" y="1855225"/>
                </a:cubicBezTo>
                <a:cubicBezTo>
                  <a:pt x="7064288" y="1750710"/>
                  <a:pt x="7103476" y="1728930"/>
                  <a:pt x="7103476" y="1789898"/>
                </a:cubicBezTo>
                <a:cubicBezTo>
                  <a:pt x="7103476" y="1816035"/>
                  <a:pt x="7062110" y="1870466"/>
                  <a:pt x="6979347" y="1953214"/>
                </a:cubicBezTo>
                <a:cubicBezTo>
                  <a:pt x="6896615" y="2035961"/>
                  <a:pt x="6855233" y="2086045"/>
                  <a:pt x="6855233" y="2103454"/>
                </a:cubicBezTo>
                <a:cubicBezTo>
                  <a:pt x="6855233" y="2120874"/>
                  <a:pt x="6842183" y="2138297"/>
                  <a:pt x="6816045" y="2155717"/>
                </a:cubicBezTo>
                <a:cubicBezTo>
                  <a:pt x="6728939" y="2216686"/>
                  <a:pt x="6689749" y="2295075"/>
                  <a:pt x="6698456" y="2390884"/>
                </a:cubicBezTo>
                <a:cubicBezTo>
                  <a:pt x="6707172" y="2408307"/>
                  <a:pt x="6720234" y="2417023"/>
                  <a:pt x="6737657" y="2417023"/>
                </a:cubicBezTo>
                <a:cubicBezTo>
                  <a:pt x="6763781" y="2417023"/>
                  <a:pt x="6837825" y="2447506"/>
                  <a:pt x="6959760" y="2508474"/>
                </a:cubicBezTo>
                <a:cubicBezTo>
                  <a:pt x="6933635" y="2665252"/>
                  <a:pt x="6916213" y="2752347"/>
                  <a:pt x="6907511" y="2769767"/>
                </a:cubicBezTo>
                <a:cubicBezTo>
                  <a:pt x="6890076" y="2795906"/>
                  <a:pt x="6887897" y="2819851"/>
                  <a:pt x="6900973" y="2841632"/>
                </a:cubicBezTo>
                <a:cubicBezTo>
                  <a:pt x="6914035" y="2863411"/>
                  <a:pt x="6942340" y="2874295"/>
                  <a:pt x="6985886" y="2874295"/>
                </a:cubicBezTo>
                <a:cubicBezTo>
                  <a:pt x="7055572" y="2874295"/>
                  <a:pt x="7194926" y="2987525"/>
                  <a:pt x="7403969" y="3213975"/>
                </a:cubicBezTo>
                <a:cubicBezTo>
                  <a:pt x="7491062" y="3327207"/>
                  <a:pt x="7565106" y="3383830"/>
                  <a:pt x="7626072" y="3383830"/>
                </a:cubicBezTo>
                <a:cubicBezTo>
                  <a:pt x="7660915" y="3383830"/>
                  <a:pt x="7713167" y="3370755"/>
                  <a:pt x="7782850" y="3344629"/>
                </a:cubicBezTo>
                <a:cubicBezTo>
                  <a:pt x="7904787" y="3301083"/>
                  <a:pt x="7978829" y="3305442"/>
                  <a:pt x="8004955" y="3357691"/>
                </a:cubicBezTo>
                <a:cubicBezTo>
                  <a:pt x="8022376" y="3392534"/>
                  <a:pt x="8031080" y="3414313"/>
                  <a:pt x="8031080" y="3423018"/>
                </a:cubicBezTo>
                <a:cubicBezTo>
                  <a:pt x="8031080" y="3457861"/>
                  <a:pt x="7972292" y="3486164"/>
                  <a:pt x="7854701" y="3507945"/>
                </a:cubicBezTo>
                <a:cubicBezTo>
                  <a:pt x="7737124" y="3529724"/>
                  <a:pt x="7673977" y="3553670"/>
                  <a:pt x="7665274" y="3579796"/>
                </a:cubicBezTo>
                <a:cubicBezTo>
                  <a:pt x="7665274" y="3614639"/>
                  <a:pt x="7680517" y="3642944"/>
                  <a:pt x="7710989" y="3664723"/>
                </a:cubicBezTo>
                <a:cubicBezTo>
                  <a:pt x="7741483" y="3686502"/>
                  <a:pt x="7782850" y="3697386"/>
                  <a:pt x="7835115" y="3697386"/>
                </a:cubicBezTo>
                <a:cubicBezTo>
                  <a:pt x="7887378" y="3697386"/>
                  <a:pt x="7935270" y="3684323"/>
                  <a:pt x="7978829" y="3658185"/>
                </a:cubicBezTo>
                <a:cubicBezTo>
                  <a:pt x="8144324" y="3553670"/>
                  <a:pt x="8292385" y="3488343"/>
                  <a:pt x="8423039" y="3462219"/>
                </a:cubicBezTo>
                <a:cubicBezTo>
                  <a:pt x="8501415" y="3453502"/>
                  <a:pt x="8566742" y="3433914"/>
                  <a:pt x="8619016" y="3403430"/>
                </a:cubicBezTo>
                <a:cubicBezTo>
                  <a:pt x="8671268" y="3372934"/>
                  <a:pt x="8732237" y="3329386"/>
                  <a:pt x="8801920" y="3272778"/>
                </a:cubicBezTo>
                <a:cubicBezTo>
                  <a:pt x="8871606" y="3216154"/>
                  <a:pt x="8919497" y="3179134"/>
                  <a:pt x="8945623" y="3161725"/>
                </a:cubicBezTo>
                <a:cubicBezTo>
                  <a:pt x="8963057" y="3153008"/>
                  <a:pt x="8995720" y="3135586"/>
                  <a:pt x="9043613" y="3109462"/>
                </a:cubicBezTo>
                <a:cubicBezTo>
                  <a:pt x="9091518" y="3083337"/>
                  <a:pt x="9128540" y="3065914"/>
                  <a:pt x="9154677" y="3057197"/>
                </a:cubicBezTo>
                <a:cubicBezTo>
                  <a:pt x="9180803" y="3048494"/>
                  <a:pt x="9215632" y="3048494"/>
                  <a:pt x="9259179" y="3057197"/>
                </a:cubicBezTo>
                <a:cubicBezTo>
                  <a:pt x="9302738" y="3083337"/>
                  <a:pt x="9324506" y="3109462"/>
                  <a:pt x="9324506" y="3135586"/>
                </a:cubicBezTo>
                <a:cubicBezTo>
                  <a:pt x="9324506" y="3205272"/>
                  <a:pt x="9220004" y="3283661"/>
                  <a:pt x="9010950" y="3370755"/>
                </a:cubicBezTo>
                <a:cubicBezTo>
                  <a:pt x="8714814" y="3510124"/>
                  <a:pt x="8566742" y="3653838"/>
                  <a:pt x="8566742" y="3801899"/>
                </a:cubicBezTo>
                <a:cubicBezTo>
                  <a:pt x="8566742" y="3897711"/>
                  <a:pt x="8601582" y="3945615"/>
                  <a:pt x="8671268" y="3945615"/>
                </a:cubicBezTo>
                <a:cubicBezTo>
                  <a:pt x="8749657" y="3945615"/>
                  <a:pt x="8788845" y="3971741"/>
                  <a:pt x="8788845" y="4024004"/>
                </a:cubicBezTo>
                <a:cubicBezTo>
                  <a:pt x="8788845" y="4050130"/>
                  <a:pt x="8747478" y="4100228"/>
                  <a:pt x="8664730" y="4174258"/>
                </a:cubicBezTo>
                <a:cubicBezTo>
                  <a:pt x="8581996" y="4248289"/>
                  <a:pt x="8518848" y="4294014"/>
                  <a:pt x="8475289" y="4311434"/>
                </a:cubicBezTo>
                <a:cubicBezTo>
                  <a:pt x="8414322" y="4346277"/>
                  <a:pt x="8362057" y="4407246"/>
                  <a:pt x="8318511" y="4494338"/>
                </a:cubicBezTo>
                <a:cubicBezTo>
                  <a:pt x="8231418" y="4668553"/>
                  <a:pt x="8227060" y="4794846"/>
                  <a:pt x="8305449" y="4873235"/>
                </a:cubicBezTo>
                <a:cubicBezTo>
                  <a:pt x="8340278" y="4908064"/>
                  <a:pt x="8440446" y="4925484"/>
                  <a:pt x="8605941" y="4925484"/>
                </a:cubicBezTo>
                <a:cubicBezTo>
                  <a:pt x="8780141" y="4925484"/>
                  <a:pt x="8906435" y="4912422"/>
                  <a:pt x="8984824" y="4886297"/>
                </a:cubicBezTo>
                <a:cubicBezTo>
                  <a:pt x="9098056" y="4851454"/>
                  <a:pt x="9206929" y="4834034"/>
                  <a:pt x="9311455" y="4834034"/>
                </a:cubicBezTo>
                <a:lnTo>
                  <a:pt x="9481284" y="4834034"/>
                </a:lnTo>
                <a:cubicBezTo>
                  <a:pt x="9690338" y="4851454"/>
                  <a:pt x="9794853" y="4864518"/>
                  <a:pt x="9794853" y="4873235"/>
                </a:cubicBezTo>
                <a:cubicBezTo>
                  <a:pt x="9777431" y="4890642"/>
                  <a:pt x="9690338" y="4918960"/>
                  <a:pt x="9533560" y="4958148"/>
                </a:cubicBezTo>
                <a:cubicBezTo>
                  <a:pt x="9376782" y="4997349"/>
                  <a:pt x="9289676" y="5021296"/>
                  <a:pt x="9272254" y="5030013"/>
                </a:cubicBezTo>
                <a:cubicBezTo>
                  <a:pt x="9228696" y="5064842"/>
                  <a:pt x="9106759" y="5086621"/>
                  <a:pt x="8906435" y="5095338"/>
                </a:cubicBezTo>
                <a:cubicBezTo>
                  <a:pt x="8610299" y="5121464"/>
                  <a:pt x="8462227" y="5178074"/>
                  <a:pt x="8462227" y="5265180"/>
                </a:cubicBezTo>
                <a:cubicBezTo>
                  <a:pt x="8462227" y="5300022"/>
                  <a:pt x="8470930" y="5330505"/>
                  <a:pt x="8488364" y="5356631"/>
                </a:cubicBezTo>
                <a:cubicBezTo>
                  <a:pt x="8523207" y="5408894"/>
                  <a:pt x="8536257" y="5439378"/>
                  <a:pt x="8527552" y="5448083"/>
                </a:cubicBezTo>
                <a:cubicBezTo>
                  <a:pt x="8518848" y="5465504"/>
                  <a:pt x="8499235" y="5472042"/>
                  <a:pt x="8468765" y="5467683"/>
                </a:cubicBezTo>
                <a:cubicBezTo>
                  <a:pt x="8438267" y="5463325"/>
                  <a:pt x="8418681" y="5452442"/>
                  <a:pt x="8409964" y="5435020"/>
                </a:cubicBezTo>
                <a:cubicBezTo>
                  <a:pt x="8375121" y="5400177"/>
                  <a:pt x="8340278" y="5393653"/>
                  <a:pt x="8305449" y="5415420"/>
                </a:cubicBezTo>
                <a:cubicBezTo>
                  <a:pt x="8270606" y="5437199"/>
                  <a:pt x="8253184" y="5474221"/>
                  <a:pt x="8253184" y="5526472"/>
                </a:cubicBezTo>
                <a:cubicBezTo>
                  <a:pt x="8253184" y="5578736"/>
                  <a:pt x="8294564" y="5646240"/>
                  <a:pt x="8377300" y="5728987"/>
                </a:cubicBezTo>
                <a:cubicBezTo>
                  <a:pt x="8460048" y="5811723"/>
                  <a:pt x="8544974" y="5874869"/>
                  <a:pt x="8632067" y="5918429"/>
                </a:cubicBezTo>
                <a:cubicBezTo>
                  <a:pt x="8675626" y="5935851"/>
                  <a:pt x="8736595" y="5970680"/>
                  <a:pt x="8814970" y="6022944"/>
                </a:cubicBezTo>
                <a:cubicBezTo>
                  <a:pt x="8823687" y="6031649"/>
                  <a:pt x="8834584" y="6040366"/>
                  <a:pt x="8847646" y="6049069"/>
                </a:cubicBezTo>
                <a:cubicBezTo>
                  <a:pt x="8860709" y="6057786"/>
                  <a:pt x="8871606" y="6066490"/>
                  <a:pt x="8880297" y="6075207"/>
                </a:cubicBezTo>
                <a:lnTo>
                  <a:pt x="8906435" y="6088271"/>
                </a:lnTo>
                <a:cubicBezTo>
                  <a:pt x="8915138" y="6088271"/>
                  <a:pt x="8965224" y="6114397"/>
                  <a:pt x="9056689" y="6166660"/>
                </a:cubicBezTo>
                <a:cubicBezTo>
                  <a:pt x="9148140" y="6218923"/>
                  <a:pt x="9202570" y="6245049"/>
                  <a:pt x="9220004" y="6245049"/>
                </a:cubicBezTo>
                <a:cubicBezTo>
                  <a:pt x="9237413" y="6245049"/>
                  <a:pt x="9272254" y="6218923"/>
                  <a:pt x="9324506" y="6166660"/>
                </a:cubicBezTo>
                <a:cubicBezTo>
                  <a:pt x="9376782" y="6123113"/>
                  <a:pt x="9446454" y="6101333"/>
                  <a:pt x="9533560" y="6101333"/>
                </a:cubicBezTo>
                <a:cubicBezTo>
                  <a:pt x="9777431" y="6101333"/>
                  <a:pt x="9899368" y="6188439"/>
                  <a:pt x="9899368" y="6362639"/>
                </a:cubicBezTo>
                <a:cubicBezTo>
                  <a:pt x="9899368" y="6414889"/>
                  <a:pt x="9877600" y="6475857"/>
                  <a:pt x="9834041" y="6545543"/>
                </a:cubicBezTo>
                <a:cubicBezTo>
                  <a:pt x="9755665" y="6676195"/>
                  <a:pt x="9646778" y="6741520"/>
                  <a:pt x="9507421" y="6741520"/>
                </a:cubicBezTo>
                <a:cubicBezTo>
                  <a:pt x="9350643" y="6741520"/>
                  <a:pt x="9254834" y="6663131"/>
                  <a:pt x="9220004" y="6506353"/>
                </a:cubicBezTo>
                <a:cubicBezTo>
                  <a:pt x="9202570" y="6436669"/>
                  <a:pt x="9145960" y="6366984"/>
                  <a:pt x="9050151" y="6297312"/>
                </a:cubicBezTo>
                <a:cubicBezTo>
                  <a:pt x="8971762" y="6245049"/>
                  <a:pt x="8875951" y="6186259"/>
                  <a:pt x="8762719" y="6120934"/>
                </a:cubicBezTo>
                <a:cubicBezTo>
                  <a:pt x="8649489" y="6055607"/>
                  <a:pt x="8558036" y="6001165"/>
                  <a:pt x="8488364" y="5957619"/>
                </a:cubicBezTo>
                <a:cubicBezTo>
                  <a:pt x="8457882" y="5938021"/>
                  <a:pt x="8430664" y="5920873"/>
                  <a:pt x="8406709" y="5906175"/>
                </a:cubicBezTo>
                <a:lnTo>
                  <a:pt x="8379710" y="5890192"/>
                </a:lnTo>
                <a:lnTo>
                  <a:pt x="8377913" y="5890600"/>
                </a:lnTo>
                <a:cubicBezTo>
                  <a:pt x="8368991" y="5889706"/>
                  <a:pt x="8360960" y="5885690"/>
                  <a:pt x="8353824" y="5878553"/>
                </a:cubicBezTo>
                <a:lnTo>
                  <a:pt x="8348506" y="5871715"/>
                </a:lnTo>
                <a:lnTo>
                  <a:pt x="8344650" y="5869434"/>
                </a:lnTo>
                <a:cubicBezTo>
                  <a:pt x="8309808" y="5849838"/>
                  <a:pt x="8288026" y="5840040"/>
                  <a:pt x="8279310" y="5840040"/>
                </a:cubicBezTo>
                <a:cubicBezTo>
                  <a:pt x="8218343" y="5840040"/>
                  <a:pt x="8187858" y="5861807"/>
                  <a:pt x="8187858" y="5905353"/>
                </a:cubicBezTo>
                <a:cubicBezTo>
                  <a:pt x="8187858" y="5922776"/>
                  <a:pt x="8179153" y="5948913"/>
                  <a:pt x="8161733" y="5983742"/>
                </a:cubicBezTo>
                <a:cubicBezTo>
                  <a:pt x="8144324" y="6018585"/>
                  <a:pt x="8148671" y="6049069"/>
                  <a:pt x="8174808" y="6075207"/>
                </a:cubicBezTo>
                <a:cubicBezTo>
                  <a:pt x="8192217" y="6101333"/>
                  <a:pt x="8200934" y="6136175"/>
                  <a:pt x="8200934" y="6179722"/>
                </a:cubicBezTo>
                <a:cubicBezTo>
                  <a:pt x="8200934" y="6240690"/>
                  <a:pt x="8146492" y="6292953"/>
                  <a:pt x="8037618" y="6336500"/>
                </a:cubicBezTo>
                <a:cubicBezTo>
                  <a:pt x="7928745" y="6380059"/>
                  <a:pt x="7874302" y="6436669"/>
                  <a:pt x="7874302" y="6506353"/>
                </a:cubicBezTo>
                <a:cubicBezTo>
                  <a:pt x="7874302" y="6523762"/>
                  <a:pt x="7900428" y="6558605"/>
                  <a:pt x="7952703" y="6610868"/>
                </a:cubicBezTo>
                <a:cubicBezTo>
                  <a:pt x="8004955" y="6663131"/>
                  <a:pt x="8031080" y="6711038"/>
                  <a:pt x="8031080" y="6754584"/>
                </a:cubicBezTo>
                <a:cubicBezTo>
                  <a:pt x="8031080" y="6806847"/>
                  <a:pt x="8009314" y="6832973"/>
                  <a:pt x="7965754" y="6832973"/>
                </a:cubicBezTo>
                <a:cubicBezTo>
                  <a:pt x="7930911" y="6841676"/>
                  <a:pt x="7883020" y="6806847"/>
                  <a:pt x="7822051" y="6728458"/>
                </a:cubicBezTo>
                <a:cubicBezTo>
                  <a:pt x="7769788" y="6650056"/>
                  <a:pt x="7715347" y="6604330"/>
                  <a:pt x="7658736" y="6591268"/>
                </a:cubicBezTo>
                <a:cubicBezTo>
                  <a:pt x="7602115" y="6578204"/>
                  <a:pt x="7560747" y="6602151"/>
                  <a:pt x="7534623" y="6663131"/>
                </a:cubicBezTo>
                <a:cubicBezTo>
                  <a:pt x="7525904" y="6671836"/>
                  <a:pt x="7521547" y="6693615"/>
                  <a:pt x="7521547" y="6728458"/>
                </a:cubicBezTo>
                <a:cubicBezTo>
                  <a:pt x="7521547" y="6841676"/>
                  <a:pt x="7569465" y="6967970"/>
                  <a:pt x="7665274" y="7107341"/>
                </a:cubicBezTo>
                <a:cubicBezTo>
                  <a:pt x="7717526" y="7168308"/>
                  <a:pt x="7743648" y="7211856"/>
                  <a:pt x="7743648" y="7237980"/>
                </a:cubicBezTo>
                <a:lnTo>
                  <a:pt x="7756726" y="7251055"/>
                </a:lnTo>
                <a:cubicBezTo>
                  <a:pt x="7774133" y="7268464"/>
                  <a:pt x="7798093" y="7285886"/>
                  <a:pt x="7828577" y="7303307"/>
                </a:cubicBezTo>
                <a:cubicBezTo>
                  <a:pt x="7859060" y="7320727"/>
                  <a:pt x="7883020" y="7338149"/>
                  <a:pt x="7900428" y="7355570"/>
                </a:cubicBezTo>
                <a:cubicBezTo>
                  <a:pt x="7996238" y="7425255"/>
                  <a:pt x="8048501" y="7486222"/>
                  <a:pt x="8057206" y="7538473"/>
                </a:cubicBezTo>
                <a:cubicBezTo>
                  <a:pt x="8065924" y="7599454"/>
                  <a:pt x="8048501" y="7645179"/>
                  <a:pt x="8004955" y="7675663"/>
                </a:cubicBezTo>
                <a:cubicBezTo>
                  <a:pt x="7961395" y="7706148"/>
                  <a:pt x="7904787" y="7703968"/>
                  <a:pt x="7835115" y="7669126"/>
                </a:cubicBezTo>
                <a:cubicBezTo>
                  <a:pt x="7721883" y="7616862"/>
                  <a:pt x="7573810" y="7416538"/>
                  <a:pt x="7390905" y="7068140"/>
                </a:cubicBezTo>
                <a:cubicBezTo>
                  <a:pt x="7321227" y="6937493"/>
                  <a:pt x="7239573" y="6830797"/>
                  <a:pt x="7145940" y="6748050"/>
                </a:cubicBezTo>
                <a:lnTo>
                  <a:pt x="7058286" y="6685782"/>
                </a:lnTo>
                <a:lnTo>
                  <a:pt x="7026344" y="6692175"/>
                </a:lnTo>
                <a:cubicBezTo>
                  <a:pt x="6983531" y="6692175"/>
                  <a:pt x="6962112" y="6685034"/>
                  <a:pt x="6962112" y="6670757"/>
                </a:cubicBezTo>
                <a:cubicBezTo>
                  <a:pt x="6962112" y="6663626"/>
                  <a:pt x="6976387" y="6660055"/>
                  <a:pt x="7004937" y="6660055"/>
                </a:cubicBezTo>
                <a:lnTo>
                  <a:pt x="7033594" y="6668242"/>
                </a:lnTo>
                <a:lnTo>
                  <a:pt x="6996509" y="6641895"/>
                </a:lnTo>
                <a:cubicBezTo>
                  <a:pt x="6943703" y="6612498"/>
                  <a:pt x="6887902" y="6589089"/>
                  <a:pt x="6829107" y="6571667"/>
                </a:cubicBezTo>
                <a:cubicBezTo>
                  <a:pt x="6654910" y="6519417"/>
                  <a:pt x="6559111" y="6532479"/>
                  <a:pt x="6541678" y="6610868"/>
                </a:cubicBezTo>
                <a:cubicBezTo>
                  <a:pt x="6524269" y="6645711"/>
                  <a:pt x="6511193" y="6663131"/>
                  <a:pt x="6502490" y="6663131"/>
                </a:cubicBezTo>
                <a:cubicBezTo>
                  <a:pt x="6476351" y="6663131"/>
                  <a:pt x="6450224" y="6680553"/>
                  <a:pt x="6424100" y="6715383"/>
                </a:cubicBezTo>
                <a:cubicBezTo>
                  <a:pt x="6397974" y="6750225"/>
                  <a:pt x="6384899" y="6780710"/>
                  <a:pt x="6384899" y="6806847"/>
                </a:cubicBezTo>
                <a:cubicBezTo>
                  <a:pt x="6384899" y="6832973"/>
                  <a:pt x="6339173" y="6896119"/>
                  <a:pt x="6247721" y="6996289"/>
                </a:cubicBezTo>
                <a:cubicBezTo>
                  <a:pt x="6156257" y="7096445"/>
                  <a:pt x="6097468" y="7146529"/>
                  <a:pt x="6071344" y="7146529"/>
                </a:cubicBezTo>
                <a:cubicBezTo>
                  <a:pt x="6053920" y="7146529"/>
                  <a:pt x="6045219" y="7159591"/>
                  <a:pt x="6045219" y="7185730"/>
                </a:cubicBezTo>
                <a:cubicBezTo>
                  <a:pt x="6045219" y="7194433"/>
                  <a:pt x="6066986" y="7207497"/>
                  <a:pt x="6110543" y="7224918"/>
                </a:cubicBezTo>
                <a:cubicBezTo>
                  <a:pt x="6154091" y="7242338"/>
                  <a:pt x="6201995" y="7259761"/>
                  <a:pt x="6254245" y="7277181"/>
                </a:cubicBezTo>
                <a:cubicBezTo>
                  <a:pt x="6306511" y="7294603"/>
                  <a:pt x="6337006" y="7307665"/>
                  <a:pt x="6345711" y="7316369"/>
                </a:cubicBezTo>
                <a:cubicBezTo>
                  <a:pt x="6441522" y="7394757"/>
                  <a:pt x="6480710" y="7494927"/>
                  <a:pt x="6463300" y="7616862"/>
                </a:cubicBezTo>
                <a:cubicBezTo>
                  <a:pt x="6454584" y="7651705"/>
                  <a:pt x="6463300" y="7682189"/>
                  <a:pt x="6489426" y="7708327"/>
                </a:cubicBezTo>
                <a:cubicBezTo>
                  <a:pt x="6506834" y="7717032"/>
                  <a:pt x="6511193" y="7775820"/>
                  <a:pt x="6502490" y="7884693"/>
                </a:cubicBezTo>
                <a:cubicBezTo>
                  <a:pt x="6493785" y="7993578"/>
                  <a:pt x="6493785" y="8056726"/>
                  <a:pt x="6502490" y="8074146"/>
                </a:cubicBezTo>
                <a:lnTo>
                  <a:pt x="6502490" y="8139473"/>
                </a:lnTo>
                <a:cubicBezTo>
                  <a:pt x="6502490" y="8156882"/>
                  <a:pt x="6491606" y="8226567"/>
                  <a:pt x="6469826" y="8348503"/>
                </a:cubicBezTo>
                <a:cubicBezTo>
                  <a:pt x="6448046" y="8470451"/>
                  <a:pt x="6437162" y="8574966"/>
                  <a:pt x="6437162" y="8662072"/>
                </a:cubicBezTo>
                <a:cubicBezTo>
                  <a:pt x="6437162" y="8714322"/>
                  <a:pt x="6463300" y="8786173"/>
                  <a:pt x="6515552" y="8877637"/>
                </a:cubicBezTo>
                <a:cubicBezTo>
                  <a:pt x="6567814" y="8969090"/>
                  <a:pt x="6593940" y="9032236"/>
                  <a:pt x="6593940" y="9067079"/>
                </a:cubicBezTo>
                <a:cubicBezTo>
                  <a:pt x="6593940" y="9084501"/>
                  <a:pt x="6600464" y="9101922"/>
                  <a:pt x="6613541" y="9119342"/>
                </a:cubicBezTo>
                <a:cubicBezTo>
                  <a:pt x="6626604" y="9136764"/>
                  <a:pt x="6633128" y="9154173"/>
                  <a:pt x="6633128" y="9171594"/>
                </a:cubicBezTo>
                <a:cubicBezTo>
                  <a:pt x="6633128" y="9249983"/>
                  <a:pt x="6689749" y="9363214"/>
                  <a:pt x="6802981" y="9511287"/>
                </a:cubicBezTo>
                <a:cubicBezTo>
                  <a:pt x="6898792" y="9633224"/>
                  <a:pt x="6903151" y="9698549"/>
                  <a:pt x="6816045" y="9707255"/>
                </a:cubicBezTo>
                <a:cubicBezTo>
                  <a:pt x="6781203" y="9715972"/>
                  <a:pt x="6728939" y="9668065"/>
                  <a:pt x="6659268" y="9563552"/>
                </a:cubicBezTo>
                <a:cubicBezTo>
                  <a:pt x="6589596" y="9441603"/>
                  <a:pt x="6554752" y="9376276"/>
                  <a:pt x="6554752" y="9367573"/>
                </a:cubicBezTo>
                <a:cubicBezTo>
                  <a:pt x="6554752" y="9350151"/>
                  <a:pt x="6528614" y="9306604"/>
                  <a:pt x="6476351" y="9236921"/>
                </a:cubicBezTo>
                <a:cubicBezTo>
                  <a:pt x="6276026" y="8966911"/>
                  <a:pt x="6175869" y="8740461"/>
                  <a:pt x="6175869" y="8557544"/>
                </a:cubicBezTo>
                <a:cubicBezTo>
                  <a:pt x="6175869" y="8505281"/>
                  <a:pt x="6151912" y="8426892"/>
                  <a:pt x="6104006" y="8322377"/>
                </a:cubicBezTo>
                <a:cubicBezTo>
                  <a:pt x="6056101" y="8217862"/>
                  <a:pt x="6027796" y="8143820"/>
                  <a:pt x="6019091" y="8100272"/>
                </a:cubicBezTo>
                <a:cubicBezTo>
                  <a:pt x="6001659" y="8030588"/>
                  <a:pt x="5925461" y="7934777"/>
                  <a:pt x="5790448" y="7812842"/>
                </a:cubicBezTo>
                <a:cubicBezTo>
                  <a:pt x="5655438" y="7690906"/>
                  <a:pt x="5557450" y="7629938"/>
                  <a:pt x="5496482" y="7629938"/>
                </a:cubicBezTo>
                <a:cubicBezTo>
                  <a:pt x="5452934" y="7629938"/>
                  <a:pt x="5387622" y="7599454"/>
                  <a:pt x="5300516" y="7538473"/>
                </a:cubicBezTo>
                <a:cubicBezTo>
                  <a:pt x="5278743" y="7534121"/>
                  <a:pt x="5262412" y="7522146"/>
                  <a:pt x="5251523" y="7502548"/>
                </a:cubicBezTo>
                <a:lnTo>
                  <a:pt x="5235629" y="7423097"/>
                </a:lnTo>
                <a:lnTo>
                  <a:pt x="5167611" y="7492402"/>
                </a:lnTo>
                <a:cubicBezTo>
                  <a:pt x="5106054" y="7561991"/>
                  <a:pt x="5072602" y="7623543"/>
                  <a:pt x="5067246" y="7677067"/>
                </a:cubicBezTo>
                <a:cubicBezTo>
                  <a:pt x="5060115" y="7734166"/>
                  <a:pt x="5038707" y="7766287"/>
                  <a:pt x="5003013" y="7773420"/>
                </a:cubicBezTo>
                <a:cubicBezTo>
                  <a:pt x="4960199" y="7780563"/>
                  <a:pt x="4935220" y="7801971"/>
                  <a:pt x="4928078" y="7837653"/>
                </a:cubicBezTo>
                <a:cubicBezTo>
                  <a:pt x="4906670" y="7894752"/>
                  <a:pt x="4892395" y="7880477"/>
                  <a:pt x="4885253" y="7794837"/>
                </a:cubicBezTo>
                <a:cubicBezTo>
                  <a:pt x="4878122" y="7773420"/>
                  <a:pt x="4874549" y="7759146"/>
                  <a:pt x="4874549" y="7752012"/>
                </a:cubicBezTo>
                <a:lnTo>
                  <a:pt x="4767493" y="7752012"/>
                </a:lnTo>
                <a:cubicBezTo>
                  <a:pt x="4696127" y="7752012"/>
                  <a:pt x="4653302" y="7762717"/>
                  <a:pt x="4639027" y="7784123"/>
                </a:cubicBezTo>
                <a:cubicBezTo>
                  <a:pt x="4624763" y="7798399"/>
                  <a:pt x="4614048" y="7801971"/>
                  <a:pt x="4606917" y="7794837"/>
                </a:cubicBezTo>
                <a:cubicBezTo>
                  <a:pt x="4614048" y="7780563"/>
                  <a:pt x="4612272" y="7771633"/>
                  <a:pt x="4601561" y="7768064"/>
                </a:cubicBezTo>
                <a:cubicBezTo>
                  <a:pt x="4590855" y="7764502"/>
                  <a:pt x="4564092" y="7762717"/>
                  <a:pt x="4521267" y="7762717"/>
                </a:cubicBezTo>
                <a:cubicBezTo>
                  <a:pt x="4457035" y="7762717"/>
                  <a:pt x="4399944" y="7809102"/>
                  <a:pt x="4349988" y="7901885"/>
                </a:cubicBezTo>
                <a:cubicBezTo>
                  <a:pt x="4271480" y="8037491"/>
                  <a:pt x="4228655" y="8105284"/>
                  <a:pt x="4221522" y="8105284"/>
                </a:cubicBezTo>
                <a:cubicBezTo>
                  <a:pt x="4185830" y="8105284"/>
                  <a:pt x="4200105" y="8073173"/>
                  <a:pt x="4264338" y="8008941"/>
                </a:cubicBezTo>
                <a:cubicBezTo>
                  <a:pt x="4300021" y="7980392"/>
                  <a:pt x="4317865" y="7930434"/>
                  <a:pt x="4317865" y="7859060"/>
                </a:cubicBezTo>
                <a:cubicBezTo>
                  <a:pt x="4317865" y="7794837"/>
                  <a:pt x="4296459" y="7741298"/>
                  <a:pt x="4253634" y="7698484"/>
                </a:cubicBezTo>
                <a:cubicBezTo>
                  <a:pt x="4225084" y="7669934"/>
                  <a:pt x="4205463" y="7653873"/>
                  <a:pt x="4194748" y="7650313"/>
                </a:cubicBezTo>
                <a:cubicBezTo>
                  <a:pt x="4184044" y="7646741"/>
                  <a:pt x="4171555" y="7650313"/>
                  <a:pt x="4157289" y="7661016"/>
                </a:cubicBezTo>
                <a:cubicBezTo>
                  <a:pt x="4143016" y="7671721"/>
                  <a:pt x="4125170" y="7677067"/>
                  <a:pt x="4103762" y="7677067"/>
                </a:cubicBezTo>
                <a:cubicBezTo>
                  <a:pt x="4075212" y="7677067"/>
                  <a:pt x="4068068" y="7652088"/>
                  <a:pt x="4082345" y="7602130"/>
                </a:cubicBezTo>
                <a:cubicBezTo>
                  <a:pt x="4089487" y="7552173"/>
                  <a:pt x="4078783" y="7534328"/>
                  <a:pt x="4050236" y="7548602"/>
                </a:cubicBezTo>
                <a:cubicBezTo>
                  <a:pt x="4043091" y="7548602"/>
                  <a:pt x="4032387" y="7552173"/>
                  <a:pt x="4018112" y="7559305"/>
                </a:cubicBezTo>
                <a:cubicBezTo>
                  <a:pt x="3903925" y="7616406"/>
                  <a:pt x="3836121" y="7655660"/>
                  <a:pt x="3814713" y="7677067"/>
                </a:cubicBezTo>
                <a:cubicBezTo>
                  <a:pt x="3714798" y="7791266"/>
                  <a:pt x="3632719" y="7848355"/>
                  <a:pt x="3568486" y="7848355"/>
                </a:cubicBezTo>
                <a:cubicBezTo>
                  <a:pt x="3539937" y="7848355"/>
                  <a:pt x="3568486" y="7816245"/>
                  <a:pt x="3654127" y="7752012"/>
                </a:cubicBezTo>
                <a:lnTo>
                  <a:pt x="3707655" y="7719892"/>
                </a:lnTo>
                <a:cubicBezTo>
                  <a:pt x="3729073" y="7712759"/>
                  <a:pt x="3789734" y="7648526"/>
                  <a:pt x="3889648" y="7527194"/>
                </a:cubicBezTo>
                <a:cubicBezTo>
                  <a:pt x="3846823" y="7470095"/>
                  <a:pt x="3804010" y="7448687"/>
                  <a:pt x="3761185" y="7462962"/>
                </a:cubicBezTo>
                <a:cubicBezTo>
                  <a:pt x="3718360" y="7470095"/>
                  <a:pt x="3689817" y="7462962"/>
                  <a:pt x="3675544" y="7441556"/>
                </a:cubicBezTo>
                <a:cubicBezTo>
                  <a:pt x="3661269" y="7413005"/>
                  <a:pt x="3646994" y="7398729"/>
                  <a:pt x="3632719" y="7398729"/>
                </a:cubicBezTo>
                <a:cubicBezTo>
                  <a:pt x="3625577" y="7398729"/>
                  <a:pt x="3589894" y="7423708"/>
                  <a:pt x="3525661" y="7473667"/>
                </a:cubicBezTo>
                <a:cubicBezTo>
                  <a:pt x="3375791" y="7580724"/>
                  <a:pt x="3300854" y="7623537"/>
                  <a:pt x="3300854" y="7602130"/>
                </a:cubicBezTo>
                <a:cubicBezTo>
                  <a:pt x="3300854" y="7580724"/>
                  <a:pt x="3336537" y="7541469"/>
                  <a:pt x="3407900" y="7484381"/>
                </a:cubicBezTo>
                <a:cubicBezTo>
                  <a:pt x="3479276" y="7427280"/>
                  <a:pt x="3532804" y="7391598"/>
                  <a:pt x="3568486" y="7377312"/>
                </a:cubicBezTo>
                <a:cubicBezTo>
                  <a:pt x="3597036" y="7355904"/>
                  <a:pt x="3611302" y="7302386"/>
                  <a:pt x="3611302" y="7216736"/>
                </a:cubicBezTo>
                <a:cubicBezTo>
                  <a:pt x="3611302" y="7095404"/>
                  <a:pt x="3589894" y="7024041"/>
                  <a:pt x="3547080" y="7002633"/>
                </a:cubicBezTo>
                <a:cubicBezTo>
                  <a:pt x="3532804" y="6995490"/>
                  <a:pt x="3532804" y="6984787"/>
                  <a:pt x="3547080" y="6970513"/>
                </a:cubicBezTo>
                <a:cubicBezTo>
                  <a:pt x="3568486" y="6963379"/>
                  <a:pt x="3579190" y="6949105"/>
                  <a:pt x="3579190" y="6927686"/>
                </a:cubicBezTo>
                <a:cubicBezTo>
                  <a:pt x="3579190" y="6884872"/>
                  <a:pt x="3525661" y="6809925"/>
                  <a:pt x="3418616" y="6702879"/>
                </a:cubicBezTo>
                <a:lnTo>
                  <a:pt x="3247325" y="6552997"/>
                </a:lnTo>
                <a:cubicBezTo>
                  <a:pt x="3204500" y="6481633"/>
                  <a:pt x="3104586" y="6445939"/>
                  <a:pt x="2947571" y="6445939"/>
                </a:cubicBezTo>
                <a:lnTo>
                  <a:pt x="2861921" y="6445939"/>
                </a:lnTo>
                <a:lnTo>
                  <a:pt x="2744161" y="6445939"/>
                </a:lnTo>
                <a:cubicBezTo>
                  <a:pt x="2679928" y="6445939"/>
                  <a:pt x="2612137" y="6424532"/>
                  <a:pt x="2540760" y="6381707"/>
                </a:cubicBezTo>
                <a:cubicBezTo>
                  <a:pt x="2555035" y="6374575"/>
                  <a:pt x="2601421" y="6371004"/>
                  <a:pt x="2679928" y="6371004"/>
                </a:cubicBezTo>
                <a:lnTo>
                  <a:pt x="2765578" y="6371004"/>
                </a:lnTo>
                <a:cubicBezTo>
                  <a:pt x="2993958" y="6371004"/>
                  <a:pt x="3108148" y="6346025"/>
                  <a:pt x="3108148" y="6296069"/>
                </a:cubicBezTo>
                <a:cubicBezTo>
                  <a:pt x="3108148" y="6274661"/>
                  <a:pt x="3092096" y="6244325"/>
                  <a:pt x="3059975" y="6205072"/>
                </a:cubicBezTo>
                <a:cubicBezTo>
                  <a:pt x="3027853" y="6165819"/>
                  <a:pt x="3004661" y="6149758"/>
                  <a:pt x="2990387" y="6156900"/>
                </a:cubicBezTo>
                <a:lnTo>
                  <a:pt x="2969846" y="6140462"/>
                </a:lnTo>
                <a:lnTo>
                  <a:pt x="2937387" y="6158494"/>
                </a:lnTo>
                <a:cubicBezTo>
                  <a:pt x="2923232" y="6163937"/>
                  <a:pt x="2909621" y="6166660"/>
                  <a:pt x="2896556" y="6166660"/>
                </a:cubicBezTo>
                <a:cubicBezTo>
                  <a:pt x="2887851" y="6166660"/>
                  <a:pt x="2883491" y="6153596"/>
                  <a:pt x="2883491" y="6127458"/>
                </a:cubicBezTo>
                <a:cubicBezTo>
                  <a:pt x="2883491" y="6118747"/>
                  <a:pt x="2888391" y="6106772"/>
                  <a:pt x="2898193" y="6091529"/>
                </a:cubicBezTo>
                <a:lnTo>
                  <a:pt x="2932945" y="6047776"/>
                </a:lnTo>
                <a:lnTo>
                  <a:pt x="2926154" y="6007018"/>
                </a:lnTo>
                <a:cubicBezTo>
                  <a:pt x="2926154" y="5985610"/>
                  <a:pt x="2911889" y="5953490"/>
                  <a:pt x="2883339" y="5910675"/>
                </a:cubicBezTo>
                <a:cubicBezTo>
                  <a:pt x="2854790" y="5874981"/>
                  <a:pt x="2840514" y="5825025"/>
                  <a:pt x="2840514" y="5760792"/>
                </a:cubicBezTo>
                <a:cubicBezTo>
                  <a:pt x="2840514" y="5710836"/>
                  <a:pt x="2833382" y="5680501"/>
                  <a:pt x="2819106" y="5669796"/>
                </a:cubicBezTo>
                <a:cubicBezTo>
                  <a:pt x="2804832" y="5659093"/>
                  <a:pt x="2769140" y="5653746"/>
                  <a:pt x="2712051" y="5653746"/>
                </a:cubicBezTo>
                <a:cubicBezTo>
                  <a:pt x="2683500" y="5653746"/>
                  <a:pt x="2622839" y="5675154"/>
                  <a:pt x="2530058" y="5717979"/>
                </a:cubicBezTo>
                <a:cubicBezTo>
                  <a:pt x="2437275" y="5760792"/>
                  <a:pt x="2383747" y="5782210"/>
                  <a:pt x="2369471" y="5782210"/>
                </a:cubicBezTo>
                <a:cubicBezTo>
                  <a:pt x="2305240" y="5782210"/>
                  <a:pt x="2273127" y="5767935"/>
                  <a:pt x="2273127" y="5739385"/>
                </a:cubicBezTo>
                <a:cubicBezTo>
                  <a:pt x="2273127" y="5725110"/>
                  <a:pt x="2292751" y="5707265"/>
                  <a:pt x="2332003" y="5685857"/>
                </a:cubicBezTo>
                <a:cubicBezTo>
                  <a:pt x="2371257" y="5664449"/>
                  <a:pt x="2405152" y="5653746"/>
                  <a:pt x="2433704" y="5653746"/>
                </a:cubicBezTo>
                <a:cubicBezTo>
                  <a:pt x="2476529" y="5653746"/>
                  <a:pt x="2551464" y="5630542"/>
                  <a:pt x="2658522" y="5584158"/>
                </a:cubicBezTo>
                <a:cubicBezTo>
                  <a:pt x="2765578" y="5537761"/>
                  <a:pt x="2826239" y="5510995"/>
                  <a:pt x="2840514" y="5503864"/>
                </a:cubicBezTo>
                <a:cubicBezTo>
                  <a:pt x="2869064" y="5496731"/>
                  <a:pt x="2897615" y="5478885"/>
                  <a:pt x="2926154" y="5450334"/>
                </a:cubicBezTo>
                <a:cubicBezTo>
                  <a:pt x="2954705" y="5421785"/>
                  <a:pt x="2968979" y="5396806"/>
                  <a:pt x="2968979" y="5375399"/>
                </a:cubicBezTo>
                <a:cubicBezTo>
                  <a:pt x="2968979" y="5361124"/>
                  <a:pt x="2938654" y="5332574"/>
                  <a:pt x="2877983" y="5289760"/>
                </a:cubicBezTo>
                <a:cubicBezTo>
                  <a:pt x="2817321" y="5246935"/>
                  <a:pt x="2776283" y="5229088"/>
                  <a:pt x="2754876" y="5236231"/>
                </a:cubicBezTo>
                <a:cubicBezTo>
                  <a:pt x="2697774" y="5257638"/>
                  <a:pt x="2494375" y="5275484"/>
                  <a:pt x="2144664" y="5289760"/>
                </a:cubicBezTo>
                <a:cubicBezTo>
                  <a:pt x="2137521" y="5289760"/>
                  <a:pt x="2110758" y="5295107"/>
                  <a:pt x="2064371" y="5305810"/>
                </a:cubicBezTo>
                <a:cubicBezTo>
                  <a:pt x="2017975" y="5316513"/>
                  <a:pt x="1976935" y="5325442"/>
                  <a:pt x="1941255" y="5332574"/>
                </a:cubicBezTo>
                <a:cubicBezTo>
                  <a:pt x="1905570" y="5339717"/>
                  <a:pt x="1884164" y="5339717"/>
                  <a:pt x="1877022" y="5332574"/>
                </a:cubicBezTo>
                <a:cubicBezTo>
                  <a:pt x="1855614" y="5311166"/>
                  <a:pt x="1873460" y="5293320"/>
                  <a:pt x="1930549" y="5279046"/>
                </a:cubicBezTo>
                <a:cubicBezTo>
                  <a:pt x="1944823" y="5279046"/>
                  <a:pt x="1955528" y="5279046"/>
                  <a:pt x="1962672" y="5279046"/>
                </a:cubicBezTo>
                <a:cubicBezTo>
                  <a:pt x="1991210" y="5279046"/>
                  <a:pt x="2023332" y="5268341"/>
                  <a:pt x="2059014" y="5246935"/>
                </a:cubicBezTo>
                <a:cubicBezTo>
                  <a:pt x="2087563" y="5225528"/>
                  <a:pt x="2148224" y="5207682"/>
                  <a:pt x="2241007" y="5193406"/>
                </a:cubicBezTo>
                <a:cubicBezTo>
                  <a:pt x="2298106" y="5186274"/>
                  <a:pt x="2351634" y="5159499"/>
                  <a:pt x="2401592" y="5113114"/>
                </a:cubicBezTo>
                <a:cubicBezTo>
                  <a:pt x="2451550" y="5066727"/>
                  <a:pt x="2487233" y="5039963"/>
                  <a:pt x="2508650" y="5032820"/>
                </a:cubicBezTo>
                <a:cubicBezTo>
                  <a:pt x="2587158" y="4997138"/>
                  <a:pt x="2601421" y="4954313"/>
                  <a:pt x="2551464" y="4904355"/>
                </a:cubicBezTo>
                <a:cubicBezTo>
                  <a:pt x="2515781" y="4868673"/>
                  <a:pt x="2440846" y="4861530"/>
                  <a:pt x="2326657" y="4882949"/>
                </a:cubicBezTo>
                <a:cubicBezTo>
                  <a:pt x="2278474" y="4893654"/>
                  <a:pt x="2218257" y="4880271"/>
                  <a:pt x="2145994" y="4842801"/>
                </a:cubicBezTo>
                <a:lnTo>
                  <a:pt x="2087220" y="4807739"/>
                </a:lnTo>
                <a:lnTo>
                  <a:pt x="2086540" y="4807908"/>
                </a:lnTo>
                <a:cubicBezTo>
                  <a:pt x="2042980" y="4807908"/>
                  <a:pt x="1995075" y="4781770"/>
                  <a:pt x="1942824" y="4729519"/>
                </a:cubicBezTo>
                <a:lnTo>
                  <a:pt x="1933368" y="4709561"/>
                </a:lnTo>
                <a:lnTo>
                  <a:pt x="1883042" y="4723037"/>
                </a:lnTo>
                <a:cubicBezTo>
                  <a:pt x="1771974" y="4751137"/>
                  <a:pt x="1695030" y="4765187"/>
                  <a:pt x="1652213" y="4765187"/>
                </a:cubicBezTo>
                <a:cubicBezTo>
                  <a:pt x="1630795" y="4765187"/>
                  <a:pt x="1602245" y="4743770"/>
                  <a:pt x="1566563" y="4700956"/>
                </a:cubicBezTo>
                <a:cubicBezTo>
                  <a:pt x="1538012" y="4643855"/>
                  <a:pt x="1552288" y="4583194"/>
                  <a:pt x="1609388" y="4518963"/>
                </a:cubicBezTo>
                <a:cubicBezTo>
                  <a:pt x="1680752" y="4440455"/>
                  <a:pt x="1648641" y="4401201"/>
                  <a:pt x="1513035" y="4401201"/>
                </a:cubicBezTo>
                <a:lnTo>
                  <a:pt x="1438098" y="4390498"/>
                </a:lnTo>
                <a:cubicBezTo>
                  <a:pt x="1438098" y="4376224"/>
                  <a:pt x="1502330" y="4369081"/>
                  <a:pt x="1630795" y="4369081"/>
                </a:cubicBezTo>
                <a:cubicBezTo>
                  <a:pt x="1673620" y="4369081"/>
                  <a:pt x="1698599" y="4372652"/>
                  <a:pt x="1705731" y="4379796"/>
                </a:cubicBezTo>
                <a:cubicBezTo>
                  <a:pt x="1769964" y="4422609"/>
                  <a:pt x="1834197" y="4433314"/>
                  <a:pt x="1898439" y="4411906"/>
                </a:cubicBezTo>
                <a:cubicBezTo>
                  <a:pt x="1926977" y="4397630"/>
                  <a:pt x="1930549" y="4372652"/>
                  <a:pt x="1909141" y="4336971"/>
                </a:cubicBezTo>
                <a:cubicBezTo>
                  <a:pt x="1894868" y="4315553"/>
                  <a:pt x="1900213" y="4294145"/>
                  <a:pt x="1925192" y="4272738"/>
                </a:cubicBezTo>
                <a:cubicBezTo>
                  <a:pt x="1950181" y="4251330"/>
                  <a:pt x="1976935" y="4251330"/>
                  <a:pt x="2005484" y="4272738"/>
                </a:cubicBezTo>
                <a:cubicBezTo>
                  <a:pt x="2062585" y="4329837"/>
                  <a:pt x="2091134" y="4336971"/>
                  <a:pt x="2091134" y="4294145"/>
                </a:cubicBezTo>
                <a:cubicBezTo>
                  <a:pt x="2091134" y="4279869"/>
                  <a:pt x="2116113" y="4254890"/>
                  <a:pt x="2166072" y="4219208"/>
                </a:cubicBezTo>
                <a:cubicBezTo>
                  <a:pt x="2251710" y="4162109"/>
                  <a:pt x="2276689" y="4105019"/>
                  <a:pt x="2241007" y="4047920"/>
                </a:cubicBezTo>
                <a:cubicBezTo>
                  <a:pt x="2226731" y="4019379"/>
                  <a:pt x="2219599" y="3990831"/>
                  <a:pt x="2219599" y="3962280"/>
                </a:cubicBezTo>
                <a:cubicBezTo>
                  <a:pt x="2219599" y="3919455"/>
                  <a:pt x="2187477" y="3898047"/>
                  <a:pt x="2123245" y="3898047"/>
                </a:cubicBezTo>
                <a:cubicBezTo>
                  <a:pt x="2080431" y="3898047"/>
                  <a:pt x="2048309" y="3851653"/>
                  <a:pt x="2026903" y="3758869"/>
                </a:cubicBezTo>
                <a:cubicBezTo>
                  <a:pt x="2019760" y="3716054"/>
                  <a:pt x="2030463" y="3694637"/>
                  <a:pt x="2059014" y="3694637"/>
                </a:cubicBezTo>
                <a:cubicBezTo>
                  <a:pt x="2073288" y="3694637"/>
                  <a:pt x="2080431" y="3683934"/>
                  <a:pt x="2080431" y="3662526"/>
                </a:cubicBezTo>
                <a:cubicBezTo>
                  <a:pt x="2080431" y="3626844"/>
                  <a:pt x="2092921" y="3584019"/>
                  <a:pt x="2117900" y="3534061"/>
                </a:cubicBezTo>
                <a:cubicBezTo>
                  <a:pt x="2142877" y="3484105"/>
                  <a:pt x="2173203" y="3459116"/>
                  <a:pt x="2208896" y="3459116"/>
                </a:cubicBezTo>
                <a:cubicBezTo>
                  <a:pt x="2244578" y="3459116"/>
                  <a:pt x="2269556" y="3441280"/>
                  <a:pt x="2283832" y="3405598"/>
                </a:cubicBezTo>
                <a:cubicBezTo>
                  <a:pt x="2326657" y="3305683"/>
                  <a:pt x="2348065" y="3212890"/>
                  <a:pt x="2348065" y="3127250"/>
                </a:cubicBezTo>
                <a:cubicBezTo>
                  <a:pt x="2348065" y="3105843"/>
                  <a:pt x="2351634" y="3091568"/>
                  <a:pt x="2358767" y="3084437"/>
                </a:cubicBezTo>
                <a:cubicBezTo>
                  <a:pt x="2373042" y="3084437"/>
                  <a:pt x="2383747" y="3095140"/>
                  <a:pt x="2390889" y="3116547"/>
                </a:cubicBezTo>
                <a:cubicBezTo>
                  <a:pt x="2398021" y="3123679"/>
                  <a:pt x="2401592" y="3130822"/>
                  <a:pt x="2401592" y="3137955"/>
                </a:cubicBezTo>
                <a:cubicBezTo>
                  <a:pt x="2408725" y="3166504"/>
                  <a:pt x="2437275" y="3180780"/>
                  <a:pt x="2487233" y="3180780"/>
                </a:cubicBezTo>
                <a:cubicBezTo>
                  <a:pt x="2537189" y="3180780"/>
                  <a:pt x="2562168" y="3166504"/>
                  <a:pt x="2562168" y="3137955"/>
                </a:cubicBezTo>
                <a:cubicBezTo>
                  <a:pt x="2562168" y="3116547"/>
                  <a:pt x="2547904" y="3087997"/>
                  <a:pt x="2519354" y="3052315"/>
                </a:cubicBezTo>
                <a:cubicBezTo>
                  <a:pt x="2490802" y="3016633"/>
                  <a:pt x="2464038" y="2988082"/>
                  <a:pt x="2439061" y="2966665"/>
                </a:cubicBezTo>
                <a:cubicBezTo>
                  <a:pt x="2414082" y="2945257"/>
                  <a:pt x="2398021" y="2934554"/>
                  <a:pt x="2390889" y="2934554"/>
                </a:cubicBezTo>
                <a:cubicBezTo>
                  <a:pt x="2369471" y="2934554"/>
                  <a:pt x="2387318" y="2906004"/>
                  <a:pt x="2444406" y="2848914"/>
                </a:cubicBezTo>
                <a:cubicBezTo>
                  <a:pt x="2401592" y="2784672"/>
                  <a:pt x="2380175" y="2724011"/>
                  <a:pt x="2380175" y="2666921"/>
                </a:cubicBezTo>
                <a:cubicBezTo>
                  <a:pt x="2387318" y="2566997"/>
                  <a:pt x="2348065" y="2463511"/>
                  <a:pt x="2262415" y="2356453"/>
                </a:cubicBezTo>
                <a:cubicBezTo>
                  <a:pt x="2233874" y="2313638"/>
                  <a:pt x="2219599" y="2292232"/>
                  <a:pt x="2219599" y="2292232"/>
                </a:cubicBezTo>
                <a:lnTo>
                  <a:pt x="2212006" y="2266412"/>
                </a:lnTo>
                <a:lnTo>
                  <a:pt x="2191054" y="2253708"/>
                </a:lnTo>
                <a:cubicBezTo>
                  <a:pt x="2095243" y="2170960"/>
                  <a:pt x="2047338" y="2077328"/>
                  <a:pt x="2047338" y="1972813"/>
                </a:cubicBezTo>
                <a:lnTo>
                  <a:pt x="2048513" y="1952862"/>
                </a:lnTo>
                <a:lnTo>
                  <a:pt x="2029576" y="1912183"/>
                </a:lnTo>
                <a:cubicBezTo>
                  <a:pt x="1999243" y="1862225"/>
                  <a:pt x="1962665" y="1814052"/>
                  <a:pt x="1919847" y="1767659"/>
                </a:cubicBezTo>
                <a:cubicBezTo>
                  <a:pt x="1877022" y="1724834"/>
                  <a:pt x="1859185" y="1692724"/>
                  <a:pt x="1866316" y="1671306"/>
                </a:cubicBezTo>
                <a:cubicBezTo>
                  <a:pt x="1887724" y="1642755"/>
                  <a:pt x="1909141" y="1657042"/>
                  <a:pt x="1930549" y="1714131"/>
                </a:cubicBezTo>
                <a:cubicBezTo>
                  <a:pt x="1930549" y="1746249"/>
                  <a:pt x="1962667" y="1800442"/>
                  <a:pt x="2026901" y="1876720"/>
                </a:cubicBezTo>
                <a:lnTo>
                  <a:pt x="2053553" y="1906465"/>
                </a:lnTo>
                <a:lnTo>
                  <a:pt x="2060400" y="1881349"/>
                </a:lnTo>
                <a:cubicBezTo>
                  <a:pt x="2138789" y="1646182"/>
                  <a:pt x="2308643" y="1528605"/>
                  <a:pt x="2569937" y="1528605"/>
                </a:cubicBezTo>
                <a:cubicBezTo>
                  <a:pt x="2639621" y="1528605"/>
                  <a:pt x="2713652" y="1548205"/>
                  <a:pt x="2792042" y="1587395"/>
                </a:cubicBezTo>
                <a:cubicBezTo>
                  <a:pt x="2870430" y="1626596"/>
                  <a:pt x="2918334" y="1667963"/>
                  <a:pt x="2935755" y="1711509"/>
                </a:cubicBezTo>
                <a:cubicBezTo>
                  <a:pt x="2953177" y="1737646"/>
                  <a:pt x="2961880" y="1781194"/>
                  <a:pt x="2961880" y="1842161"/>
                </a:cubicBezTo>
                <a:cubicBezTo>
                  <a:pt x="2961880" y="1903130"/>
                  <a:pt x="2950994" y="1964100"/>
                  <a:pt x="2929222" y="2025071"/>
                </a:cubicBezTo>
                <a:lnTo>
                  <a:pt x="2921817" y="2041660"/>
                </a:lnTo>
                <a:lnTo>
                  <a:pt x="2974335" y="2094178"/>
                </a:lnTo>
                <a:cubicBezTo>
                  <a:pt x="2992171" y="2119155"/>
                  <a:pt x="3001099" y="2142350"/>
                  <a:pt x="3001099" y="2163757"/>
                </a:cubicBezTo>
                <a:cubicBezTo>
                  <a:pt x="3001099" y="2206582"/>
                  <a:pt x="3018936" y="2228000"/>
                  <a:pt x="3054629" y="2228000"/>
                </a:cubicBezTo>
                <a:cubicBezTo>
                  <a:pt x="3083169" y="2228000"/>
                  <a:pt x="3097442" y="2224428"/>
                  <a:pt x="3097442" y="2217285"/>
                </a:cubicBezTo>
                <a:lnTo>
                  <a:pt x="3097442" y="2174460"/>
                </a:lnTo>
                <a:cubicBezTo>
                  <a:pt x="3097442" y="2167329"/>
                  <a:pt x="3133127" y="2128073"/>
                  <a:pt x="3204500" y="2056709"/>
                </a:cubicBezTo>
                <a:cubicBezTo>
                  <a:pt x="3118850" y="1971059"/>
                  <a:pt x="3093882" y="1917532"/>
                  <a:pt x="3129565" y="1896124"/>
                </a:cubicBezTo>
                <a:cubicBezTo>
                  <a:pt x="3136698" y="1896124"/>
                  <a:pt x="3147400" y="1905042"/>
                  <a:pt x="3161675" y="1922888"/>
                </a:cubicBezTo>
                <a:cubicBezTo>
                  <a:pt x="3175952" y="1940736"/>
                  <a:pt x="3190225" y="1963928"/>
                  <a:pt x="3204500" y="1992467"/>
                </a:cubicBezTo>
                <a:cubicBezTo>
                  <a:pt x="3218777" y="2021018"/>
                  <a:pt x="3225908" y="2046007"/>
                  <a:pt x="3225908" y="2067414"/>
                </a:cubicBezTo>
                <a:cubicBezTo>
                  <a:pt x="3225908" y="2103096"/>
                  <a:pt x="3249100" y="2158411"/>
                  <a:pt x="3295496" y="2233346"/>
                </a:cubicBezTo>
                <a:cubicBezTo>
                  <a:pt x="3341883" y="2308282"/>
                  <a:pt x="3379350" y="2335046"/>
                  <a:pt x="3407900" y="2313638"/>
                </a:cubicBezTo>
                <a:cubicBezTo>
                  <a:pt x="3422175" y="2299364"/>
                  <a:pt x="3447154" y="2310066"/>
                  <a:pt x="3482847" y="2345750"/>
                </a:cubicBezTo>
                <a:cubicBezTo>
                  <a:pt x="3561344" y="2409992"/>
                  <a:pt x="3607740" y="2413553"/>
                  <a:pt x="3622015" y="2356453"/>
                </a:cubicBezTo>
                <a:cubicBezTo>
                  <a:pt x="3622015" y="2349322"/>
                  <a:pt x="3622015" y="2342189"/>
                  <a:pt x="3622015" y="2335046"/>
                </a:cubicBezTo>
                <a:cubicBezTo>
                  <a:pt x="3614873" y="2299364"/>
                  <a:pt x="3616658" y="2276171"/>
                  <a:pt x="3627362" y="2265457"/>
                </a:cubicBezTo>
                <a:cubicBezTo>
                  <a:pt x="3638078" y="2254764"/>
                  <a:pt x="3661269" y="2256538"/>
                  <a:pt x="3696952" y="2270813"/>
                </a:cubicBezTo>
                <a:cubicBezTo>
                  <a:pt x="3761185" y="2292232"/>
                  <a:pt x="3811141" y="2302935"/>
                  <a:pt x="3846823" y="2302935"/>
                </a:cubicBezTo>
                <a:cubicBezTo>
                  <a:pt x="3896791" y="2302935"/>
                  <a:pt x="3921770" y="2277956"/>
                  <a:pt x="3921770" y="2228000"/>
                </a:cubicBezTo>
                <a:cubicBezTo>
                  <a:pt x="3921770" y="2185175"/>
                  <a:pt x="3850395" y="2049567"/>
                  <a:pt x="3707655" y="1821189"/>
                </a:cubicBezTo>
                <a:cubicBezTo>
                  <a:pt x="3671973" y="1764087"/>
                  <a:pt x="3654127" y="1753385"/>
                  <a:pt x="3654127" y="1789067"/>
                </a:cubicBezTo>
                <a:cubicBezTo>
                  <a:pt x="3654127" y="1803343"/>
                  <a:pt x="3664840" y="1831891"/>
                  <a:pt x="3686248" y="1874707"/>
                </a:cubicBezTo>
                <a:cubicBezTo>
                  <a:pt x="3750480" y="2017456"/>
                  <a:pt x="3761185" y="2081689"/>
                  <a:pt x="3718360" y="2067414"/>
                </a:cubicBezTo>
                <a:cubicBezTo>
                  <a:pt x="3696952" y="2060271"/>
                  <a:pt x="3686248" y="2046007"/>
                  <a:pt x="3686248" y="2024589"/>
                </a:cubicBezTo>
                <a:cubicBezTo>
                  <a:pt x="3686248" y="2003182"/>
                  <a:pt x="3659483" y="1933593"/>
                  <a:pt x="3605954" y="1815831"/>
                </a:cubicBezTo>
                <a:cubicBezTo>
                  <a:pt x="3552428" y="1698070"/>
                  <a:pt x="3525661" y="1628491"/>
                  <a:pt x="3525661" y="1607074"/>
                </a:cubicBezTo>
                <a:cubicBezTo>
                  <a:pt x="3525661" y="1578525"/>
                  <a:pt x="3520306" y="1548199"/>
                  <a:pt x="3509600" y="1516077"/>
                </a:cubicBezTo>
                <a:cubicBezTo>
                  <a:pt x="3498898" y="1483966"/>
                  <a:pt x="3481061" y="1450060"/>
                  <a:pt x="3456073" y="1414378"/>
                </a:cubicBezTo>
                <a:cubicBezTo>
                  <a:pt x="3431104" y="1378696"/>
                  <a:pt x="3415043" y="1350145"/>
                  <a:pt x="3407900" y="1328738"/>
                </a:cubicBezTo>
                <a:cubicBezTo>
                  <a:pt x="3386493" y="1271638"/>
                  <a:pt x="3357945" y="1225251"/>
                  <a:pt x="3322260" y="1189560"/>
                </a:cubicBezTo>
                <a:cubicBezTo>
                  <a:pt x="3293712" y="1161019"/>
                  <a:pt x="3279435" y="1139602"/>
                  <a:pt x="3279435" y="1125327"/>
                </a:cubicBezTo>
                <a:cubicBezTo>
                  <a:pt x="3279435" y="1103919"/>
                  <a:pt x="3287472" y="1095895"/>
                  <a:pt x="3303521" y="1101241"/>
                </a:cubicBezTo>
                <a:close/>
                <a:moveTo>
                  <a:pt x="8316882" y="984778"/>
                </a:moveTo>
                <a:cubicBezTo>
                  <a:pt x="8348456" y="981510"/>
                  <a:pt x="8383838" y="992944"/>
                  <a:pt x="8423039" y="1019070"/>
                </a:cubicBezTo>
                <a:cubicBezTo>
                  <a:pt x="8457880" y="1045196"/>
                  <a:pt x="8475289" y="1080039"/>
                  <a:pt x="8475289" y="1123585"/>
                </a:cubicBezTo>
                <a:cubicBezTo>
                  <a:pt x="8475289" y="1210691"/>
                  <a:pt x="8427384" y="1254237"/>
                  <a:pt x="8331586" y="1254237"/>
                </a:cubicBezTo>
                <a:cubicBezTo>
                  <a:pt x="8288026" y="1254237"/>
                  <a:pt x="8253184" y="1241175"/>
                  <a:pt x="8227060" y="1215049"/>
                </a:cubicBezTo>
                <a:cubicBezTo>
                  <a:pt x="8183500" y="1162786"/>
                  <a:pt x="8185680" y="1103997"/>
                  <a:pt x="8233598" y="1038672"/>
                </a:cubicBezTo>
                <a:cubicBezTo>
                  <a:pt x="8257542" y="1006008"/>
                  <a:pt x="8285310" y="988035"/>
                  <a:pt x="8316882" y="984778"/>
                </a:cubicBezTo>
                <a:close/>
                <a:moveTo>
                  <a:pt x="1972033" y="958729"/>
                </a:moveTo>
                <a:cubicBezTo>
                  <a:pt x="1974710" y="959174"/>
                  <a:pt x="1978725" y="961180"/>
                  <a:pt x="1984077" y="964751"/>
                </a:cubicBezTo>
                <a:lnTo>
                  <a:pt x="2037606" y="1018281"/>
                </a:lnTo>
                <a:cubicBezTo>
                  <a:pt x="2059014" y="1053963"/>
                  <a:pt x="2059014" y="1064666"/>
                  <a:pt x="2037606" y="1050391"/>
                </a:cubicBezTo>
                <a:lnTo>
                  <a:pt x="1984077" y="996862"/>
                </a:lnTo>
                <a:cubicBezTo>
                  <a:pt x="1973374" y="979026"/>
                  <a:pt x="1968017" y="967429"/>
                  <a:pt x="1968017" y="962073"/>
                </a:cubicBezTo>
                <a:cubicBezTo>
                  <a:pt x="1968017" y="959400"/>
                  <a:pt x="1969357" y="958284"/>
                  <a:pt x="1972033" y="958729"/>
                </a:cubicBezTo>
                <a:close/>
                <a:moveTo>
                  <a:pt x="6196681" y="872908"/>
                </a:moveTo>
                <a:cubicBezTo>
                  <a:pt x="6235061" y="874543"/>
                  <a:pt x="6267314" y="888423"/>
                  <a:pt x="6293447" y="914555"/>
                </a:cubicBezTo>
                <a:cubicBezTo>
                  <a:pt x="6319573" y="958103"/>
                  <a:pt x="6332649" y="992944"/>
                  <a:pt x="6332649" y="1019070"/>
                </a:cubicBezTo>
                <a:cubicBezTo>
                  <a:pt x="6332649" y="1097459"/>
                  <a:pt x="6280385" y="1136660"/>
                  <a:pt x="6175869" y="1136660"/>
                </a:cubicBezTo>
                <a:cubicBezTo>
                  <a:pt x="6080060" y="1136660"/>
                  <a:pt x="6032142" y="1097459"/>
                  <a:pt x="6032142" y="1019070"/>
                </a:cubicBezTo>
                <a:cubicBezTo>
                  <a:pt x="6032142" y="992944"/>
                  <a:pt x="6036501" y="971165"/>
                  <a:pt x="6045219" y="953743"/>
                </a:cubicBezTo>
                <a:cubicBezTo>
                  <a:pt x="6062639" y="910197"/>
                  <a:pt x="6099646" y="884059"/>
                  <a:pt x="6156257" y="875354"/>
                </a:cubicBezTo>
                <a:cubicBezTo>
                  <a:pt x="6170412" y="873178"/>
                  <a:pt x="6183887" y="872363"/>
                  <a:pt x="6196681" y="872908"/>
                </a:cubicBezTo>
                <a:close/>
                <a:moveTo>
                  <a:pt x="2819106" y="450883"/>
                </a:moveTo>
                <a:cubicBezTo>
                  <a:pt x="2840514" y="472300"/>
                  <a:pt x="2856575" y="499066"/>
                  <a:pt x="2867279" y="531176"/>
                </a:cubicBezTo>
                <a:cubicBezTo>
                  <a:pt x="2877983" y="563297"/>
                  <a:pt x="2890472" y="606112"/>
                  <a:pt x="2904746" y="659640"/>
                </a:cubicBezTo>
                <a:cubicBezTo>
                  <a:pt x="2919021" y="713169"/>
                  <a:pt x="2933297" y="761351"/>
                  <a:pt x="2947571" y="804166"/>
                </a:cubicBezTo>
                <a:lnTo>
                  <a:pt x="3011804" y="1039687"/>
                </a:lnTo>
                <a:cubicBezTo>
                  <a:pt x="3004661" y="1032555"/>
                  <a:pt x="2997530" y="1018281"/>
                  <a:pt x="2990387" y="996862"/>
                </a:cubicBezTo>
                <a:cubicBezTo>
                  <a:pt x="2983253" y="982587"/>
                  <a:pt x="2965407" y="937988"/>
                  <a:pt x="2936857" y="863052"/>
                </a:cubicBezTo>
                <a:cubicBezTo>
                  <a:pt x="2908318" y="788105"/>
                  <a:pt x="2881554" y="709608"/>
                  <a:pt x="2856575" y="627529"/>
                </a:cubicBezTo>
                <a:cubicBezTo>
                  <a:pt x="2831596" y="545451"/>
                  <a:pt x="2815537" y="497279"/>
                  <a:pt x="2808394" y="483005"/>
                </a:cubicBezTo>
                <a:cubicBezTo>
                  <a:pt x="2808394" y="468729"/>
                  <a:pt x="2811965" y="458026"/>
                  <a:pt x="2819106" y="450883"/>
                </a:cubicBezTo>
                <a:close/>
                <a:moveTo>
                  <a:pt x="6071344" y="0"/>
                </a:moveTo>
                <a:cubicBezTo>
                  <a:pt x="6149733" y="0"/>
                  <a:pt x="6188931" y="34842"/>
                  <a:pt x="6188931" y="104528"/>
                </a:cubicBezTo>
                <a:cubicBezTo>
                  <a:pt x="6188931" y="139369"/>
                  <a:pt x="6171512" y="174200"/>
                  <a:pt x="6136669" y="209041"/>
                </a:cubicBezTo>
                <a:cubicBezTo>
                  <a:pt x="6101825" y="243884"/>
                  <a:pt x="6066986" y="261306"/>
                  <a:pt x="6032142" y="261306"/>
                </a:cubicBezTo>
                <a:cubicBezTo>
                  <a:pt x="5953766" y="261306"/>
                  <a:pt x="5914566" y="222105"/>
                  <a:pt x="5914566" y="143716"/>
                </a:cubicBezTo>
                <a:cubicBezTo>
                  <a:pt x="5914566" y="108873"/>
                  <a:pt x="5931985" y="74044"/>
                  <a:pt x="5966828" y="39201"/>
                </a:cubicBezTo>
                <a:cubicBezTo>
                  <a:pt x="5992954" y="13075"/>
                  <a:pt x="6027796" y="0"/>
                  <a:pt x="60713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87080003"/>
      </p:ext>
    </p:extLst>
  </p:cSld>
  <p:clrMapOvr>
    <a:masterClrMapping/>
  </p:clrMapOvr>
</p:sldLayout>
</file>

<file path=ppt/slideLayouts/slideLayout19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3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59314" y="1411115"/>
            <a:ext cx="7843826" cy="8210136"/>
          </a:xfrm>
          <a:custGeom>
            <a:avLst/>
            <a:gdLst>
              <a:gd name="connsiteX0" fmla="*/ 2484017 w 7843826"/>
              <a:gd name="connsiteY0" fmla="*/ 7137981 h 8210136"/>
              <a:gd name="connsiteX1" fmla="*/ 2445251 w 7843826"/>
              <a:gd name="connsiteY1" fmla="*/ 7184155 h 8210136"/>
              <a:gd name="connsiteX2" fmla="*/ 2452743 w 7843826"/>
              <a:gd name="connsiteY2" fmla="*/ 7156706 h 8210136"/>
              <a:gd name="connsiteX3" fmla="*/ 2484017 w 7843826"/>
              <a:gd name="connsiteY3" fmla="*/ 7137981 h 8210136"/>
              <a:gd name="connsiteX4" fmla="*/ 2827253 w 7843826"/>
              <a:gd name="connsiteY4" fmla="*/ 7043830 h 8210136"/>
              <a:gd name="connsiteX5" fmla="*/ 2825288 w 7843826"/>
              <a:gd name="connsiteY5" fmla="*/ 7064678 h 8210136"/>
              <a:gd name="connsiteX6" fmla="*/ 2816175 w 7843826"/>
              <a:gd name="connsiteY6" fmla="*/ 7057024 h 8210136"/>
              <a:gd name="connsiteX7" fmla="*/ 2827253 w 7843826"/>
              <a:gd name="connsiteY7" fmla="*/ 7043830 h 8210136"/>
              <a:gd name="connsiteX8" fmla="*/ 2791119 w 7843826"/>
              <a:gd name="connsiteY8" fmla="*/ 6957281 h 8210136"/>
              <a:gd name="connsiteX9" fmla="*/ 2794705 w 7843826"/>
              <a:gd name="connsiteY9" fmla="*/ 6971534 h 8210136"/>
              <a:gd name="connsiteX10" fmla="*/ 2755600 w 7843826"/>
              <a:gd name="connsiteY10" fmla="*/ 7073636 h 8210136"/>
              <a:gd name="connsiteX11" fmla="*/ 2720080 w 7843826"/>
              <a:gd name="connsiteY11" fmla="*/ 7189993 h 8210136"/>
              <a:gd name="connsiteX12" fmla="*/ 2756546 w 7843826"/>
              <a:gd name="connsiteY12" fmla="*/ 7220606 h 8210136"/>
              <a:gd name="connsiteX13" fmla="*/ 2777069 w 7843826"/>
              <a:gd name="connsiteY13" fmla="*/ 7159128 h 8210136"/>
              <a:gd name="connsiteX14" fmla="*/ 2817794 w 7843826"/>
              <a:gd name="connsiteY14" fmla="*/ 7092113 h 8210136"/>
              <a:gd name="connsiteX15" fmla="*/ 2800843 w 7843826"/>
              <a:gd name="connsiteY15" fmla="*/ 7167843 h 8210136"/>
              <a:gd name="connsiteX16" fmla="*/ 2783551 w 7843826"/>
              <a:gd name="connsiteY16" fmla="*/ 7299503 h 8210136"/>
              <a:gd name="connsiteX17" fmla="*/ 2759442 w 7843826"/>
              <a:gd name="connsiteY17" fmla="*/ 7346729 h 8210136"/>
              <a:gd name="connsiteX18" fmla="*/ 2666925 w 7843826"/>
              <a:gd name="connsiteY18" fmla="*/ 7493941 h 8210136"/>
              <a:gd name="connsiteX19" fmla="*/ 2693330 w 7843826"/>
              <a:gd name="connsiteY19" fmla="*/ 7369935 h 8210136"/>
              <a:gd name="connsiteX20" fmla="*/ 2728858 w 7843826"/>
              <a:gd name="connsiteY20" fmla="*/ 7253585 h 8210136"/>
              <a:gd name="connsiteX21" fmla="*/ 2704749 w 7843826"/>
              <a:gd name="connsiteY21" fmla="*/ 7300811 h 8210136"/>
              <a:gd name="connsiteX22" fmla="*/ 2677060 w 7843826"/>
              <a:gd name="connsiteY22" fmla="*/ 7333790 h 8210136"/>
              <a:gd name="connsiteX23" fmla="*/ 2679026 w 7843826"/>
              <a:gd name="connsiteY23" fmla="*/ 7312943 h 8210136"/>
              <a:gd name="connsiteX24" fmla="*/ 2673820 w 7843826"/>
              <a:gd name="connsiteY24" fmla="*/ 7263602 h 8210136"/>
              <a:gd name="connsiteX25" fmla="*/ 2686554 w 7843826"/>
              <a:gd name="connsiteY25" fmla="*/ 7128106 h 8210136"/>
              <a:gd name="connsiteX26" fmla="*/ 2754322 w 7843826"/>
              <a:gd name="connsiteY26" fmla="*/ 6982601 h 8210136"/>
              <a:gd name="connsiteX27" fmla="*/ 2909033 w 7843826"/>
              <a:gd name="connsiteY27" fmla="*/ 6853864 h 8210136"/>
              <a:gd name="connsiteX28" fmla="*/ 2912260 w 7843826"/>
              <a:gd name="connsiteY28" fmla="*/ 6924051 h 8210136"/>
              <a:gd name="connsiteX29" fmla="*/ 2897616 w 7843826"/>
              <a:gd name="connsiteY29" fmla="*/ 6922988 h 8210136"/>
              <a:gd name="connsiteX30" fmla="*/ 2328450 w 7843826"/>
              <a:gd name="connsiteY30" fmla="*/ 6804976 h 8210136"/>
              <a:gd name="connsiteX31" fmla="*/ 2309876 w 7843826"/>
              <a:gd name="connsiteY31" fmla="*/ 6845607 h 8210136"/>
              <a:gd name="connsiteX32" fmla="*/ 2307917 w 7843826"/>
              <a:gd name="connsiteY32" fmla="*/ 6866447 h 8210136"/>
              <a:gd name="connsiteX33" fmla="*/ 2140260 w 7843826"/>
              <a:gd name="connsiteY33" fmla="*/ 6714448 h 8210136"/>
              <a:gd name="connsiteX34" fmla="*/ 2103459 w 7843826"/>
              <a:gd name="connsiteY34" fmla="*/ 6739775 h 8210136"/>
              <a:gd name="connsiteX35" fmla="*/ 2088294 w 7843826"/>
              <a:gd name="connsiteY35" fmla="*/ 6822623 h 8210136"/>
              <a:gd name="connsiteX36" fmla="*/ 2109932 w 7843826"/>
              <a:gd name="connsiteY36" fmla="*/ 6880144 h 8210136"/>
              <a:gd name="connsiteX37" fmla="*/ 2142988 w 7843826"/>
              <a:gd name="connsiteY37" fmla="*/ 6868541 h 8210136"/>
              <a:gd name="connsiteX38" fmla="*/ 2156019 w 7843826"/>
              <a:gd name="connsiteY38" fmla="*/ 6834512 h 8210136"/>
              <a:gd name="connsiteX39" fmla="*/ 2141538 w 7843826"/>
              <a:gd name="connsiteY39" fmla="*/ 6805483 h 8210136"/>
              <a:gd name="connsiteX40" fmla="*/ 2125096 w 7843826"/>
              <a:gd name="connsiteY40" fmla="*/ 6797297 h 8210136"/>
              <a:gd name="connsiteX41" fmla="*/ 2139916 w 7843826"/>
              <a:gd name="connsiteY41" fmla="*/ 6770381 h 8210136"/>
              <a:gd name="connsiteX42" fmla="*/ 2140260 w 7843826"/>
              <a:gd name="connsiteY42" fmla="*/ 6714448 h 8210136"/>
              <a:gd name="connsiteX43" fmla="*/ 3835485 w 7843826"/>
              <a:gd name="connsiteY43" fmla="*/ 6675876 h 8210136"/>
              <a:gd name="connsiteX44" fmla="*/ 3820493 w 7843826"/>
              <a:gd name="connsiteY44" fmla="*/ 6730767 h 8210136"/>
              <a:gd name="connsiteX45" fmla="*/ 3753700 w 7843826"/>
              <a:gd name="connsiteY45" fmla="*/ 6865850 h 8210136"/>
              <a:gd name="connsiteX46" fmla="*/ 3686916 w 7843826"/>
              <a:gd name="connsiteY46" fmla="*/ 7000938 h 8210136"/>
              <a:gd name="connsiteX47" fmla="*/ 3723716 w 7843826"/>
              <a:gd name="connsiteY47" fmla="*/ 6975611 h 8210136"/>
              <a:gd name="connsiteX48" fmla="*/ 3730871 w 7843826"/>
              <a:gd name="connsiteY48" fmla="*/ 7004102 h 8210136"/>
              <a:gd name="connsiteX49" fmla="*/ 3662475 w 7843826"/>
              <a:gd name="connsiteY49" fmla="*/ 7104099 h 8210136"/>
              <a:gd name="connsiteX50" fmla="*/ 3645860 w 7843826"/>
              <a:gd name="connsiteY50" fmla="*/ 7123890 h 8210136"/>
              <a:gd name="connsiteX51" fmla="*/ 3542563 w 7843826"/>
              <a:gd name="connsiteY51" fmla="*/ 7385742 h 8210136"/>
              <a:gd name="connsiteX52" fmla="*/ 3478036 w 7843826"/>
              <a:gd name="connsiteY52" fmla="*/ 7601436 h 8210136"/>
              <a:gd name="connsiteX53" fmla="*/ 3450349 w 7843826"/>
              <a:gd name="connsiteY53" fmla="*/ 7634416 h 8210136"/>
              <a:gd name="connsiteX54" fmla="*/ 3463726 w 7843826"/>
              <a:gd name="connsiteY54" fmla="*/ 7544451 h 8210136"/>
              <a:gd name="connsiteX55" fmla="*/ 3499250 w 7843826"/>
              <a:gd name="connsiteY55" fmla="*/ 7428089 h 8210136"/>
              <a:gd name="connsiteX56" fmla="*/ 3761545 w 7843826"/>
              <a:gd name="connsiteY56" fmla="*/ 6782474 h 8210136"/>
              <a:gd name="connsiteX57" fmla="*/ 3774569 w 7843826"/>
              <a:gd name="connsiteY57" fmla="*/ 6748435 h 8210136"/>
              <a:gd name="connsiteX58" fmla="*/ 3782069 w 7843826"/>
              <a:gd name="connsiteY58" fmla="*/ 6720995 h 8210136"/>
              <a:gd name="connsiteX59" fmla="*/ 3769377 w 7843826"/>
              <a:gd name="connsiteY59" fmla="*/ 6699097 h 8210136"/>
              <a:gd name="connsiteX60" fmla="*/ 3835485 w 7843826"/>
              <a:gd name="connsiteY60" fmla="*/ 6675876 h 8210136"/>
              <a:gd name="connsiteX61" fmla="*/ 4147775 w 7843826"/>
              <a:gd name="connsiteY61" fmla="*/ 6241580 h 8210136"/>
              <a:gd name="connsiteX62" fmla="*/ 4134846 w 7843826"/>
              <a:gd name="connsiteY62" fmla="*/ 6263781 h 8210136"/>
              <a:gd name="connsiteX63" fmla="*/ 4148688 w 7843826"/>
              <a:gd name="connsiteY63" fmla="*/ 6247293 h 8210136"/>
              <a:gd name="connsiteX64" fmla="*/ 4150780 w 7843826"/>
              <a:gd name="connsiteY64" fmla="*/ 6244802 h 8210136"/>
              <a:gd name="connsiteX65" fmla="*/ 6710323 w 7843826"/>
              <a:gd name="connsiteY65" fmla="*/ 3399705 h 8210136"/>
              <a:gd name="connsiteX66" fmla="*/ 6609032 w 7843826"/>
              <a:gd name="connsiteY66" fmla="*/ 3483340 h 8210136"/>
              <a:gd name="connsiteX67" fmla="*/ 6583301 w 7843826"/>
              <a:gd name="connsiteY67" fmla="*/ 3512017 h 8210136"/>
              <a:gd name="connsiteX68" fmla="*/ 6609610 w 7843826"/>
              <a:gd name="connsiteY68" fmla="*/ 3552266 h 8210136"/>
              <a:gd name="connsiteX69" fmla="*/ 6630048 w 7843826"/>
              <a:gd name="connsiteY69" fmla="*/ 3586368 h 8210136"/>
              <a:gd name="connsiteX70" fmla="*/ 6684249 w 7843826"/>
              <a:gd name="connsiteY70" fmla="*/ 3467779 h 8210136"/>
              <a:gd name="connsiteX71" fmla="*/ 6710323 w 7843826"/>
              <a:gd name="connsiteY71" fmla="*/ 3399705 h 8210136"/>
              <a:gd name="connsiteX72" fmla="*/ 6696004 w 7843826"/>
              <a:gd name="connsiteY72" fmla="*/ 3041913 h 8210136"/>
              <a:gd name="connsiteX73" fmla="*/ 6668403 w 7843826"/>
              <a:gd name="connsiteY73" fmla="*/ 3060907 h 8210136"/>
              <a:gd name="connsiteX74" fmla="*/ 6622488 w 7843826"/>
              <a:gd name="connsiteY74" fmla="*/ 3078582 h 8210136"/>
              <a:gd name="connsiteX75" fmla="*/ 6618909 w 7843826"/>
              <a:gd name="connsiteY75" fmla="*/ 3064336 h 8210136"/>
              <a:gd name="connsiteX76" fmla="*/ 6620874 w 7843826"/>
              <a:gd name="connsiteY76" fmla="*/ 3043488 h 8210136"/>
              <a:gd name="connsiteX77" fmla="*/ 6589600 w 7843826"/>
              <a:gd name="connsiteY77" fmla="*/ 3062213 h 8210136"/>
              <a:gd name="connsiteX78" fmla="*/ 6570690 w 7843826"/>
              <a:gd name="connsiteY78" fmla="*/ 3158786 h 8210136"/>
              <a:gd name="connsiteX79" fmla="*/ 6500319 w 7843826"/>
              <a:gd name="connsiteY79" fmla="*/ 3279622 h 8210136"/>
              <a:gd name="connsiteX80" fmla="*/ 6458610 w 7843826"/>
              <a:gd name="connsiteY80" fmla="*/ 3321207 h 8210136"/>
              <a:gd name="connsiteX81" fmla="*/ 6439722 w 7843826"/>
              <a:gd name="connsiteY81" fmla="*/ 3341502 h 8210136"/>
              <a:gd name="connsiteX82" fmla="*/ 6479104 w 7843826"/>
              <a:gd name="connsiteY82" fmla="*/ 3379711 h 8210136"/>
              <a:gd name="connsiteX83" fmla="*/ 6502162 w 7843826"/>
              <a:gd name="connsiteY83" fmla="*/ 3403302 h 8210136"/>
              <a:gd name="connsiteX84" fmla="*/ 6549282 w 7843826"/>
              <a:gd name="connsiteY84" fmla="*/ 3461955 h 8210136"/>
              <a:gd name="connsiteX85" fmla="*/ 6552380 w 7843826"/>
              <a:gd name="connsiteY85" fmla="*/ 3458263 h 8210136"/>
              <a:gd name="connsiteX86" fmla="*/ 6579424 w 7843826"/>
              <a:gd name="connsiteY86" fmla="*/ 3379773 h 8210136"/>
              <a:gd name="connsiteX87" fmla="*/ 6663636 w 7843826"/>
              <a:gd name="connsiteY87" fmla="*/ 3242434 h 8210136"/>
              <a:gd name="connsiteX88" fmla="*/ 6680759 w 7843826"/>
              <a:gd name="connsiteY88" fmla="*/ 3138746 h 8210136"/>
              <a:gd name="connsiteX89" fmla="*/ 6679139 w 7843826"/>
              <a:gd name="connsiteY89" fmla="*/ 3103658 h 8210136"/>
              <a:gd name="connsiteX90" fmla="*/ 6697368 w 7843826"/>
              <a:gd name="connsiteY90" fmla="*/ 3118962 h 8210136"/>
              <a:gd name="connsiteX91" fmla="*/ 6728633 w 7843826"/>
              <a:gd name="connsiteY91" fmla="*/ 3100229 h 8210136"/>
              <a:gd name="connsiteX92" fmla="*/ 6723441 w 7843826"/>
              <a:gd name="connsiteY92" fmla="*/ 3050890 h 8210136"/>
              <a:gd name="connsiteX93" fmla="*/ 6696004 w 7843826"/>
              <a:gd name="connsiteY93" fmla="*/ 3041913 h 8210136"/>
              <a:gd name="connsiteX94" fmla="*/ 6905149 w 7843826"/>
              <a:gd name="connsiteY94" fmla="*/ 3001041 h 8210136"/>
              <a:gd name="connsiteX95" fmla="*/ 6919800 w 7843826"/>
              <a:gd name="connsiteY95" fmla="*/ 3002099 h 8210136"/>
              <a:gd name="connsiteX96" fmla="*/ 6923387 w 7843826"/>
              <a:gd name="connsiteY96" fmla="*/ 3016352 h 8210136"/>
              <a:gd name="connsiteX97" fmla="*/ 6908726 w 7843826"/>
              <a:gd name="connsiteY97" fmla="*/ 3015288 h 8210136"/>
              <a:gd name="connsiteX98" fmla="*/ 6905149 w 7843826"/>
              <a:gd name="connsiteY98" fmla="*/ 3001041 h 8210136"/>
              <a:gd name="connsiteX99" fmla="*/ 6933176 w 7843826"/>
              <a:gd name="connsiteY99" fmla="*/ 2912135 h 8210136"/>
              <a:gd name="connsiteX100" fmla="*/ 6932831 w 7843826"/>
              <a:gd name="connsiteY100" fmla="*/ 2968070 h 8210136"/>
              <a:gd name="connsiteX101" fmla="*/ 6920145 w 7843826"/>
              <a:gd name="connsiteY101" fmla="*/ 2946164 h 8210136"/>
              <a:gd name="connsiteX102" fmla="*/ 6716959 w 7843826"/>
              <a:gd name="connsiteY102" fmla="*/ 2910515 h 8210136"/>
              <a:gd name="connsiteX103" fmla="*/ 6689271 w 7843826"/>
              <a:gd name="connsiteY103" fmla="*/ 2943493 h 8210136"/>
              <a:gd name="connsiteX104" fmla="*/ 6698050 w 7843826"/>
              <a:gd name="connsiteY104" fmla="*/ 3007086 h 8210136"/>
              <a:gd name="connsiteX105" fmla="*/ 6749165 w 7843826"/>
              <a:gd name="connsiteY105" fmla="*/ 3038758 h 8210136"/>
              <a:gd name="connsiteX106" fmla="*/ 6615321 w 7843826"/>
              <a:gd name="connsiteY106" fmla="*/ 2448494 h 8210136"/>
              <a:gd name="connsiteX107" fmla="*/ 6631764 w 7843826"/>
              <a:gd name="connsiteY107" fmla="*/ 2456673 h 8210136"/>
              <a:gd name="connsiteX108" fmla="*/ 6635337 w 7843826"/>
              <a:gd name="connsiteY108" fmla="*/ 2470925 h 8210136"/>
              <a:gd name="connsiteX109" fmla="*/ 6600499 w 7843826"/>
              <a:gd name="connsiteY109" fmla="*/ 2475405 h 8210136"/>
              <a:gd name="connsiteX110" fmla="*/ 6602462 w 7843826"/>
              <a:gd name="connsiteY110" fmla="*/ 2454559 h 8210136"/>
              <a:gd name="connsiteX111" fmla="*/ 6615321 w 7843826"/>
              <a:gd name="connsiteY111" fmla="*/ 2448494 h 8210136"/>
              <a:gd name="connsiteX112" fmla="*/ 6575112 w 7843826"/>
              <a:gd name="connsiteY112" fmla="*/ 2431595 h 8210136"/>
              <a:gd name="connsiteX113" fmla="*/ 6578685 w 7843826"/>
              <a:gd name="connsiteY113" fmla="*/ 2445849 h 8210136"/>
              <a:gd name="connsiteX114" fmla="*/ 6564034 w 7843826"/>
              <a:gd name="connsiteY114" fmla="*/ 2444792 h 8210136"/>
              <a:gd name="connsiteX115" fmla="*/ 6569570 w 7843826"/>
              <a:gd name="connsiteY115" fmla="*/ 2438197 h 8210136"/>
              <a:gd name="connsiteX116" fmla="*/ 6971842 w 7843826"/>
              <a:gd name="connsiteY116" fmla="*/ 1977553 h 8210136"/>
              <a:gd name="connsiteX117" fmla="*/ 6960762 w 7843826"/>
              <a:gd name="connsiteY117" fmla="*/ 1990749 h 8210136"/>
              <a:gd name="connsiteX118" fmla="*/ 6818752 w 7843826"/>
              <a:gd name="connsiteY118" fmla="*/ 2141392 h 8210136"/>
              <a:gd name="connsiteX119" fmla="*/ 6822676 w 7843826"/>
              <a:gd name="connsiteY119" fmla="*/ 2099704 h 8210136"/>
              <a:gd name="connsiteX120" fmla="*/ 5383681 w 7843826"/>
              <a:gd name="connsiteY120" fmla="*/ 981562 h 8210136"/>
              <a:gd name="connsiteX121" fmla="*/ 5352422 w 7843826"/>
              <a:gd name="connsiteY121" fmla="*/ 1000288 h 8210136"/>
              <a:gd name="connsiteX122" fmla="*/ 5354035 w 7843826"/>
              <a:gd name="connsiteY122" fmla="*/ 1035382 h 8210136"/>
              <a:gd name="connsiteX123" fmla="*/ 5259551 w 7843826"/>
              <a:gd name="connsiteY123" fmla="*/ 269 h 8210136"/>
              <a:gd name="connsiteX124" fmla="*/ 5091468 w 7843826"/>
              <a:gd name="connsiteY124" fmla="*/ 218984 h 8210136"/>
              <a:gd name="connsiteX125" fmla="*/ 4928925 w 7843826"/>
              <a:gd name="connsiteY125" fmla="*/ 431099 h 8210136"/>
              <a:gd name="connsiteX126" fmla="*/ 5085255 w 7843826"/>
              <a:gd name="connsiteY126" fmla="*/ 337449 h 8210136"/>
              <a:gd name="connsiteX127" fmla="*/ 5302145 w 7843826"/>
              <a:gd name="connsiteY127" fmla="*/ 227187 h 8210136"/>
              <a:gd name="connsiteX128" fmla="*/ 5442205 w 7843826"/>
              <a:gd name="connsiteY128" fmla="*/ 97391 h 8210136"/>
              <a:gd name="connsiteX129" fmla="*/ 5368256 w 7843826"/>
              <a:gd name="connsiteY129" fmla="*/ 203981 h 8210136"/>
              <a:gd name="connsiteX130" fmla="*/ 5308963 w 7843826"/>
              <a:gd name="connsiteY130" fmla="*/ 311621 h 8210136"/>
              <a:gd name="connsiteX131" fmla="*/ 5393639 w 7843826"/>
              <a:gd name="connsiteY131" fmla="*/ 247776 h 8210136"/>
              <a:gd name="connsiteX132" fmla="*/ 5456348 w 7843826"/>
              <a:gd name="connsiteY132" fmla="*/ 182347 h 8210136"/>
              <a:gd name="connsiteX133" fmla="*/ 5528157 w 7843826"/>
              <a:gd name="connsiteY133" fmla="*/ 124584 h 8210136"/>
              <a:gd name="connsiteX134" fmla="*/ 5638226 w 7843826"/>
              <a:gd name="connsiteY134" fmla="*/ 104542 h 8210136"/>
              <a:gd name="connsiteX135" fmla="*/ 5692919 w 7843826"/>
              <a:gd name="connsiteY135" fmla="*/ 150460 h 8210136"/>
              <a:gd name="connsiteX136" fmla="*/ 5641123 w 7843826"/>
              <a:gd name="connsiteY136" fmla="*/ 230665 h 8210136"/>
              <a:gd name="connsiteX137" fmla="*/ 5533955 w 7843826"/>
              <a:gd name="connsiteY137" fmla="*/ 376820 h 8210136"/>
              <a:gd name="connsiteX138" fmla="*/ 5502354 w 7843826"/>
              <a:gd name="connsiteY138" fmla="*/ 451495 h 8210136"/>
              <a:gd name="connsiteX139" fmla="*/ 5528081 w 7843826"/>
              <a:gd name="connsiteY139" fmla="*/ 439356 h 8210136"/>
              <a:gd name="connsiteX140" fmla="*/ 5719249 w 7843826"/>
              <a:gd name="connsiteY140" fmla="*/ 341227 h 8210136"/>
              <a:gd name="connsiteX141" fmla="*/ 5756858 w 7843826"/>
              <a:gd name="connsiteY141" fmla="*/ 333446 h 8210136"/>
              <a:gd name="connsiteX142" fmla="*/ 5782412 w 7843826"/>
              <a:gd name="connsiteY142" fmla="*/ 349284 h 8210136"/>
              <a:gd name="connsiteX143" fmla="*/ 5828975 w 7843826"/>
              <a:gd name="connsiteY143" fmla="*/ 377133 h 8210136"/>
              <a:gd name="connsiteX144" fmla="*/ 5869009 w 7843826"/>
              <a:gd name="connsiteY144" fmla="*/ 421987 h 8210136"/>
              <a:gd name="connsiteX145" fmla="*/ 5664129 w 7843826"/>
              <a:gd name="connsiteY145" fmla="*/ 666023 h 8210136"/>
              <a:gd name="connsiteX146" fmla="*/ 5458907 w 7843826"/>
              <a:gd name="connsiteY146" fmla="*/ 966007 h 8210136"/>
              <a:gd name="connsiteX147" fmla="*/ 5493750 w 7843826"/>
              <a:gd name="connsiteY147" fmla="*/ 961520 h 8210136"/>
              <a:gd name="connsiteX148" fmla="*/ 5523060 w 7843826"/>
              <a:gd name="connsiteY148" fmla="*/ 963642 h 8210136"/>
              <a:gd name="connsiteX149" fmla="*/ 5510028 w 7843826"/>
              <a:gd name="connsiteY149" fmla="*/ 997673 h 8210136"/>
              <a:gd name="connsiteX150" fmla="*/ 5517183 w 7843826"/>
              <a:gd name="connsiteY150" fmla="*/ 1026166 h 8210136"/>
              <a:gd name="connsiteX151" fmla="*/ 5717805 w 7843826"/>
              <a:gd name="connsiteY151" fmla="*/ 879759 h 8210136"/>
              <a:gd name="connsiteX152" fmla="*/ 5760487 w 7843826"/>
              <a:gd name="connsiteY152" fmla="*/ 791903 h 8210136"/>
              <a:gd name="connsiteX153" fmla="*/ 5792089 w 7843826"/>
              <a:gd name="connsiteY153" fmla="*/ 717228 h 8210136"/>
              <a:gd name="connsiteX154" fmla="*/ 5865356 w 7843826"/>
              <a:gd name="connsiteY154" fmla="*/ 722515 h 8210136"/>
              <a:gd name="connsiteX155" fmla="*/ 5881288 w 7843826"/>
              <a:gd name="connsiteY155" fmla="*/ 814601 h 8210136"/>
              <a:gd name="connsiteX156" fmla="*/ 5878987 w 7843826"/>
              <a:gd name="connsiteY156" fmla="*/ 891389 h 8210136"/>
              <a:gd name="connsiteX157" fmla="*/ 5904717 w 7843826"/>
              <a:gd name="connsiteY157" fmla="*/ 879251 h 8210136"/>
              <a:gd name="connsiteX158" fmla="*/ 5919368 w 7843826"/>
              <a:gd name="connsiteY158" fmla="*/ 880308 h 8210136"/>
              <a:gd name="connsiteX159" fmla="*/ 5930105 w 7843826"/>
              <a:gd name="connsiteY159" fmla="*/ 923061 h 8210136"/>
              <a:gd name="connsiteX160" fmla="*/ 5928145 w 7843826"/>
              <a:gd name="connsiteY160" fmla="*/ 943902 h 8210136"/>
              <a:gd name="connsiteX161" fmla="*/ 5806667 w 7843826"/>
              <a:gd name="connsiteY161" fmla="*/ 1033073 h 8210136"/>
              <a:gd name="connsiteX162" fmla="*/ 5722621 w 7843826"/>
              <a:gd name="connsiteY162" fmla="*/ 1142426 h 8210136"/>
              <a:gd name="connsiteX163" fmla="*/ 5649661 w 7843826"/>
              <a:gd name="connsiteY163" fmla="*/ 1238592 h 8210136"/>
              <a:gd name="connsiteX164" fmla="*/ 5621973 w 7843826"/>
              <a:gd name="connsiteY164" fmla="*/ 1271572 h 8210136"/>
              <a:gd name="connsiteX165" fmla="*/ 5514456 w 7843826"/>
              <a:gd name="connsiteY165" fmla="*/ 1473669 h 8210136"/>
              <a:gd name="connsiteX166" fmla="*/ 5512506 w 7843826"/>
              <a:gd name="connsiteY166" fmla="*/ 1494517 h 8210136"/>
              <a:gd name="connsiteX167" fmla="*/ 5501433 w 7843826"/>
              <a:gd name="connsiteY167" fmla="*/ 1507706 h 8210136"/>
              <a:gd name="connsiteX168" fmla="*/ 5541807 w 7843826"/>
              <a:gd name="connsiteY168" fmla="*/ 1496631 h 8210136"/>
              <a:gd name="connsiteX169" fmla="*/ 5585764 w 7843826"/>
              <a:gd name="connsiteY169" fmla="*/ 1499796 h 8210136"/>
              <a:gd name="connsiteX170" fmla="*/ 5606772 w 7843826"/>
              <a:gd name="connsiteY170" fmla="*/ 1511806 h 8210136"/>
              <a:gd name="connsiteX171" fmla="*/ 5638844 w 7843826"/>
              <a:gd name="connsiteY171" fmla="*/ 1510621 h 8210136"/>
              <a:gd name="connsiteX172" fmla="*/ 5668322 w 7843826"/>
              <a:gd name="connsiteY172" fmla="*/ 1484771 h 8210136"/>
              <a:gd name="connsiteX173" fmla="*/ 5708864 w 7843826"/>
              <a:gd name="connsiteY173" fmla="*/ 1445725 h 8210136"/>
              <a:gd name="connsiteX174" fmla="*/ 5806922 w 7843826"/>
              <a:gd name="connsiteY174" fmla="*/ 1291911 h 8210136"/>
              <a:gd name="connsiteX175" fmla="*/ 5832645 w 7843826"/>
              <a:gd name="connsiteY175" fmla="*/ 1279780 h 8210136"/>
              <a:gd name="connsiteX176" fmla="*/ 5830687 w 7843826"/>
              <a:gd name="connsiteY176" fmla="*/ 1300620 h 8210136"/>
              <a:gd name="connsiteX177" fmla="*/ 5837852 w 7843826"/>
              <a:gd name="connsiteY177" fmla="*/ 1329120 h 8210136"/>
              <a:gd name="connsiteX178" fmla="*/ 5911455 w 7843826"/>
              <a:gd name="connsiteY178" fmla="*/ 1278465 h 8210136"/>
              <a:gd name="connsiteX179" fmla="*/ 5964865 w 7843826"/>
              <a:gd name="connsiteY179" fmla="*/ 1233354 h 8210136"/>
              <a:gd name="connsiteX180" fmla="*/ 5960951 w 7843826"/>
              <a:gd name="connsiteY180" fmla="*/ 1275049 h 8210136"/>
              <a:gd name="connsiteX181" fmla="*/ 5962569 w 7843826"/>
              <a:gd name="connsiteY181" fmla="*/ 1310137 h 8210136"/>
              <a:gd name="connsiteX182" fmla="*/ 5999372 w 7843826"/>
              <a:gd name="connsiteY182" fmla="*/ 1284809 h 8210136"/>
              <a:gd name="connsiteX183" fmla="*/ 6023137 w 7843826"/>
              <a:gd name="connsiteY183" fmla="*/ 1293517 h 8210136"/>
              <a:gd name="connsiteX184" fmla="*/ 6061560 w 7843826"/>
              <a:gd name="connsiteY184" fmla="*/ 1303291 h 8210136"/>
              <a:gd name="connsiteX185" fmla="*/ 6098025 w 7843826"/>
              <a:gd name="connsiteY185" fmla="*/ 1333907 h 8210136"/>
              <a:gd name="connsiteX186" fmla="*/ 6107140 w 7843826"/>
              <a:gd name="connsiteY186" fmla="*/ 1341557 h 8210136"/>
              <a:gd name="connsiteX187" fmla="*/ 6149477 w 7843826"/>
              <a:gd name="connsiteY187" fmla="*/ 1309636 h 8210136"/>
              <a:gd name="connsiteX188" fmla="*/ 6206472 w 7843826"/>
              <a:gd name="connsiteY188" fmla="*/ 1278765 h 8210136"/>
              <a:gd name="connsiteX189" fmla="*/ 6126985 w 7843826"/>
              <a:gd name="connsiteY189" fmla="*/ 1391948 h 8210136"/>
              <a:gd name="connsiteX190" fmla="*/ 6062161 w 7843826"/>
              <a:gd name="connsiteY190" fmla="*/ 1506197 h 8210136"/>
              <a:gd name="connsiteX191" fmla="*/ 6104499 w 7843826"/>
              <a:gd name="connsiteY191" fmla="*/ 1474274 h 8210136"/>
              <a:gd name="connsiteX192" fmla="*/ 6161488 w 7843826"/>
              <a:gd name="connsiteY192" fmla="*/ 1443409 h 8210136"/>
              <a:gd name="connsiteX193" fmla="*/ 6249750 w 7843826"/>
              <a:gd name="connsiteY193" fmla="*/ 1393820 h 8210136"/>
              <a:gd name="connsiteX194" fmla="*/ 6329235 w 7843826"/>
              <a:gd name="connsiteY194" fmla="*/ 1280637 h 8210136"/>
              <a:gd name="connsiteX195" fmla="*/ 6358881 w 7843826"/>
              <a:gd name="connsiteY195" fmla="*/ 1226817 h 8210136"/>
              <a:gd name="connsiteX196" fmla="*/ 6369614 w 7843826"/>
              <a:gd name="connsiteY196" fmla="*/ 1269555 h 8210136"/>
              <a:gd name="connsiteX197" fmla="*/ 6331786 w 7843826"/>
              <a:gd name="connsiteY197" fmla="*/ 1462692 h 8210136"/>
              <a:gd name="connsiteX198" fmla="*/ 6333412 w 7843826"/>
              <a:gd name="connsiteY198" fmla="*/ 1497788 h 8210136"/>
              <a:gd name="connsiteX199" fmla="*/ 6336985 w 7843826"/>
              <a:gd name="connsiteY199" fmla="*/ 1512039 h 8210136"/>
              <a:gd name="connsiteX200" fmla="*/ 6400794 w 7843826"/>
              <a:gd name="connsiteY200" fmla="*/ 1565609 h 8210136"/>
              <a:gd name="connsiteX201" fmla="*/ 6380269 w 7843826"/>
              <a:gd name="connsiteY201" fmla="*/ 1627088 h 8210136"/>
              <a:gd name="connsiteX202" fmla="*/ 6383847 w 7843826"/>
              <a:gd name="connsiteY202" fmla="*/ 1641334 h 8210136"/>
              <a:gd name="connsiteX203" fmla="*/ 6387424 w 7843826"/>
              <a:gd name="connsiteY203" fmla="*/ 1655580 h 8210136"/>
              <a:gd name="connsiteX204" fmla="*/ 6379924 w 7843826"/>
              <a:gd name="connsiteY204" fmla="*/ 1683022 h 8210136"/>
              <a:gd name="connsiteX205" fmla="*/ 6383171 w 7843826"/>
              <a:gd name="connsiteY205" fmla="*/ 1753203 h 8210136"/>
              <a:gd name="connsiteX206" fmla="*/ 6423545 w 7843826"/>
              <a:gd name="connsiteY206" fmla="*/ 1742128 h 8210136"/>
              <a:gd name="connsiteX207" fmla="*/ 6541114 w 7843826"/>
              <a:gd name="connsiteY207" fmla="*/ 1694647 h 8210136"/>
              <a:gd name="connsiteX208" fmla="*/ 6522540 w 7843826"/>
              <a:gd name="connsiteY208" fmla="*/ 1735277 h 8210136"/>
              <a:gd name="connsiteX209" fmla="*/ 6505589 w 7843826"/>
              <a:gd name="connsiteY209" fmla="*/ 1811009 h 8210136"/>
              <a:gd name="connsiteX210" fmla="*/ 6523817 w 7843826"/>
              <a:gd name="connsiteY210" fmla="*/ 1826311 h 8210136"/>
              <a:gd name="connsiteX211" fmla="*/ 6553117 w 7843826"/>
              <a:gd name="connsiteY211" fmla="*/ 1828427 h 8210136"/>
              <a:gd name="connsiteX212" fmla="*/ 6555082 w 7843826"/>
              <a:gd name="connsiteY212" fmla="*/ 1807579 h 8210136"/>
              <a:gd name="connsiteX213" fmla="*/ 6577233 w 7843826"/>
              <a:gd name="connsiteY213" fmla="*/ 1781195 h 8210136"/>
              <a:gd name="connsiteX214" fmla="*/ 6615658 w 7843826"/>
              <a:gd name="connsiteY214" fmla="*/ 1790968 h 8210136"/>
              <a:gd name="connsiteX215" fmla="*/ 6693178 w 7843826"/>
              <a:gd name="connsiteY215" fmla="*/ 1698632 h 8210136"/>
              <a:gd name="connsiteX216" fmla="*/ 6740251 w 7843826"/>
              <a:gd name="connsiteY216" fmla="*/ 1642562 h 8210136"/>
              <a:gd name="connsiteX217" fmla="*/ 6724443 w 7843826"/>
              <a:gd name="connsiteY217" fmla="*/ 1679899 h 8210136"/>
              <a:gd name="connsiteX218" fmla="*/ 6593161 w 7843826"/>
              <a:gd name="connsiteY218" fmla="*/ 1873287 h 8210136"/>
              <a:gd name="connsiteX219" fmla="*/ 6502266 w 7843826"/>
              <a:gd name="connsiteY219" fmla="*/ 2055601 h 8210136"/>
              <a:gd name="connsiteX220" fmla="*/ 6488899 w 7843826"/>
              <a:gd name="connsiteY220" fmla="*/ 2145572 h 8210136"/>
              <a:gd name="connsiteX221" fmla="*/ 6473897 w 7843826"/>
              <a:gd name="connsiteY221" fmla="*/ 2200455 h 8210136"/>
              <a:gd name="connsiteX222" fmla="*/ 6453365 w 7843826"/>
              <a:gd name="connsiteY222" fmla="*/ 2261928 h 8210136"/>
              <a:gd name="connsiteX223" fmla="*/ 6403364 w 7843826"/>
              <a:gd name="connsiteY223" fmla="*/ 2349255 h 8210136"/>
              <a:gd name="connsiteX224" fmla="*/ 6333170 w 7843826"/>
              <a:gd name="connsiteY224" fmla="*/ 2442127 h 8210136"/>
              <a:gd name="connsiteX225" fmla="*/ 6276172 w 7843826"/>
              <a:gd name="connsiteY225" fmla="*/ 2472985 h 8210136"/>
              <a:gd name="connsiteX226" fmla="*/ 6326011 w 7843826"/>
              <a:gd name="connsiteY226" fmla="*/ 2413621 h 8210136"/>
              <a:gd name="connsiteX227" fmla="*/ 6344923 w 7843826"/>
              <a:gd name="connsiteY227" fmla="*/ 2317063 h 8210136"/>
              <a:gd name="connsiteX228" fmla="*/ 6330265 w 7843826"/>
              <a:gd name="connsiteY228" fmla="*/ 2315998 h 8210136"/>
              <a:gd name="connsiteX229" fmla="*/ 6319191 w 7843826"/>
              <a:gd name="connsiteY229" fmla="*/ 2329187 h 8210136"/>
              <a:gd name="connsiteX230" fmla="*/ 6263481 w 7843826"/>
              <a:gd name="connsiteY230" fmla="*/ 2451087 h 8210136"/>
              <a:gd name="connsiteX231" fmla="*/ 6207759 w 7843826"/>
              <a:gd name="connsiteY231" fmla="*/ 2572979 h 8210136"/>
              <a:gd name="connsiteX232" fmla="*/ 6237069 w 7843826"/>
              <a:gd name="connsiteY232" fmla="*/ 2575102 h 8210136"/>
              <a:gd name="connsiteX233" fmla="*/ 6269955 w 7843826"/>
              <a:gd name="connsiteY233" fmla="*/ 2591455 h 8210136"/>
              <a:gd name="connsiteX234" fmla="*/ 6266039 w 7843826"/>
              <a:gd name="connsiteY234" fmla="*/ 2633151 h 8210136"/>
              <a:gd name="connsiteX235" fmla="*/ 6269618 w 7843826"/>
              <a:gd name="connsiteY235" fmla="*/ 2647397 h 8210136"/>
              <a:gd name="connsiteX236" fmla="*/ 6365367 w 7843826"/>
              <a:gd name="connsiteY236" fmla="*/ 2570364 h 8210136"/>
              <a:gd name="connsiteX237" fmla="*/ 6499890 w 7843826"/>
              <a:gd name="connsiteY237" fmla="*/ 2447164 h 8210136"/>
              <a:gd name="connsiteX238" fmla="*/ 6514540 w 7843826"/>
              <a:gd name="connsiteY238" fmla="*/ 2448221 h 8210136"/>
              <a:gd name="connsiteX239" fmla="*/ 6459166 w 7843826"/>
              <a:gd name="connsiteY239" fmla="*/ 2514179 h 8210136"/>
              <a:gd name="connsiteX240" fmla="*/ 6398259 w 7843826"/>
              <a:gd name="connsiteY240" fmla="*/ 2586725 h 8210136"/>
              <a:gd name="connsiteX241" fmla="*/ 6418446 w 7843826"/>
              <a:gd name="connsiteY241" fmla="*/ 2581187 h 8210136"/>
              <a:gd name="connsiteX242" fmla="*/ 6466321 w 7843826"/>
              <a:gd name="connsiteY242" fmla="*/ 2542671 h 8210136"/>
              <a:gd name="connsiteX243" fmla="*/ 6427561 w 7843826"/>
              <a:gd name="connsiteY243" fmla="*/ 2588840 h 8210136"/>
              <a:gd name="connsiteX244" fmla="*/ 6407027 w 7843826"/>
              <a:gd name="connsiteY244" fmla="*/ 2650312 h 8210136"/>
              <a:gd name="connsiteX245" fmla="*/ 6447411 w 7843826"/>
              <a:gd name="connsiteY245" fmla="*/ 2639244 h 8210136"/>
              <a:gd name="connsiteX246" fmla="*/ 6511900 w 7843826"/>
              <a:gd name="connsiteY246" fmla="*/ 2580938 h 8210136"/>
              <a:gd name="connsiteX247" fmla="*/ 6546919 w 7843826"/>
              <a:gd name="connsiteY247" fmla="*/ 2548488 h 8210136"/>
              <a:gd name="connsiteX248" fmla="*/ 6576389 w 7843826"/>
              <a:gd name="connsiteY248" fmla="*/ 2522630 h 8210136"/>
              <a:gd name="connsiteX249" fmla="*/ 6622304 w 7843826"/>
              <a:gd name="connsiteY249" fmla="*/ 2504955 h 8210136"/>
              <a:gd name="connsiteX250" fmla="*/ 6625291 w 7843826"/>
              <a:gd name="connsiteY250" fmla="*/ 2316305 h 8210136"/>
              <a:gd name="connsiteX251" fmla="*/ 6623332 w 7843826"/>
              <a:gd name="connsiteY251" fmla="*/ 2337145 h 8210136"/>
              <a:gd name="connsiteX252" fmla="*/ 6584565 w 7843826"/>
              <a:gd name="connsiteY252" fmla="*/ 2383320 h 8210136"/>
              <a:gd name="connsiteX253" fmla="*/ 6594026 w 7843826"/>
              <a:gd name="connsiteY253" fmla="*/ 2335037 h 8210136"/>
              <a:gd name="connsiteX254" fmla="*/ 6612590 w 7843826"/>
              <a:gd name="connsiteY254" fmla="*/ 2294399 h 8210136"/>
              <a:gd name="connsiteX255" fmla="*/ 6572210 w 7843826"/>
              <a:gd name="connsiteY255" fmla="*/ 2305480 h 8210136"/>
              <a:gd name="connsiteX256" fmla="*/ 6550064 w 7843826"/>
              <a:gd name="connsiteY256" fmla="*/ 2331859 h 8210136"/>
              <a:gd name="connsiteX257" fmla="*/ 6476462 w 7843826"/>
              <a:gd name="connsiteY257" fmla="*/ 2382513 h 8210136"/>
              <a:gd name="connsiteX258" fmla="*/ 6474840 w 7843826"/>
              <a:gd name="connsiteY258" fmla="*/ 2347413 h 8210136"/>
              <a:gd name="connsiteX259" fmla="*/ 6497331 w 7843826"/>
              <a:gd name="connsiteY259" fmla="*/ 2265100 h 8210136"/>
              <a:gd name="connsiteX260" fmla="*/ 6561474 w 7843826"/>
              <a:gd name="connsiteY260" fmla="*/ 2262727 h 8210136"/>
              <a:gd name="connsiteX261" fmla="*/ 6625972 w 7843826"/>
              <a:gd name="connsiteY261" fmla="*/ 2204428 h 8210136"/>
              <a:gd name="connsiteX262" fmla="*/ 6642236 w 7843826"/>
              <a:gd name="connsiteY262" fmla="*/ 2240580 h 8210136"/>
              <a:gd name="connsiteX263" fmla="*/ 6654937 w 7843826"/>
              <a:gd name="connsiteY263" fmla="*/ 2262485 h 8210136"/>
              <a:gd name="connsiteX264" fmla="*/ 6684069 w 7843826"/>
              <a:gd name="connsiteY264" fmla="*/ 2292570 h 8210136"/>
              <a:gd name="connsiteX265" fmla="*/ 6727512 w 7843826"/>
              <a:gd name="connsiteY265" fmla="*/ 2379639 h 8210136"/>
              <a:gd name="connsiteX266" fmla="*/ 6745405 w 7843826"/>
              <a:gd name="connsiteY266" fmla="*/ 2450885 h 8210136"/>
              <a:gd name="connsiteX267" fmla="*/ 6611490 w 7843826"/>
              <a:gd name="connsiteY267" fmla="*/ 2776997 h 8210136"/>
              <a:gd name="connsiteX268" fmla="*/ 6542747 w 7843826"/>
              <a:gd name="connsiteY268" fmla="*/ 2932926 h 8210136"/>
              <a:gd name="connsiteX269" fmla="*/ 6574013 w 7843826"/>
              <a:gd name="connsiteY269" fmla="*/ 2914194 h 8210136"/>
              <a:gd name="connsiteX270" fmla="*/ 6621887 w 7843826"/>
              <a:gd name="connsiteY270" fmla="*/ 2875677 h 8210136"/>
              <a:gd name="connsiteX271" fmla="*/ 6642881 w 7843826"/>
              <a:gd name="connsiteY271" fmla="*/ 2887687 h 8210136"/>
              <a:gd name="connsiteX272" fmla="*/ 6651193 w 7843826"/>
              <a:gd name="connsiteY272" fmla="*/ 2877785 h 8210136"/>
              <a:gd name="connsiteX273" fmla="*/ 6709506 w 7843826"/>
              <a:gd name="connsiteY273" fmla="*/ 2780576 h 8210136"/>
              <a:gd name="connsiteX274" fmla="*/ 6795163 w 7843826"/>
              <a:gd name="connsiteY274" fmla="*/ 2706302 h 8210136"/>
              <a:gd name="connsiteX275" fmla="*/ 6854111 w 7843826"/>
              <a:gd name="connsiteY275" fmla="*/ 2654596 h 8210136"/>
              <a:gd name="connsiteX276" fmla="*/ 6861273 w 7843826"/>
              <a:gd name="connsiteY276" fmla="*/ 2683097 h 8210136"/>
              <a:gd name="connsiteX277" fmla="*/ 6824127 w 7843826"/>
              <a:gd name="connsiteY277" fmla="*/ 2764357 h 8210136"/>
              <a:gd name="connsiteX278" fmla="*/ 6818591 w 7843826"/>
              <a:gd name="connsiteY278" fmla="*/ 2770952 h 8210136"/>
              <a:gd name="connsiteX279" fmla="*/ 6813054 w 7843826"/>
              <a:gd name="connsiteY279" fmla="*/ 2777546 h 8210136"/>
              <a:gd name="connsiteX280" fmla="*/ 6764162 w 7843826"/>
              <a:gd name="connsiteY280" fmla="*/ 2983880 h 8210136"/>
              <a:gd name="connsiteX281" fmla="*/ 6820468 w 7843826"/>
              <a:gd name="connsiteY281" fmla="*/ 3064893 h 8210136"/>
              <a:gd name="connsiteX282" fmla="*/ 6851402 w 7843826"/>
              <a:gd name="connsiteY282" fmla="*/ 3102094 h 8210136"/>
              <a:gd name="connsiteX283" fmla="*/ 6867666 w 7843826"/>
              <a:gd name="connsiteY283" fmla="*/ 3138245 h 8210136"/>
              <a:gd name="connsiteX284" fmla="*/ 6908390 w 7843826"/>
              <a:gd name="connsiteY284" fmla="*/ 3071230 h 8210136"/>
              <a:gd name="connsiteX285" fmla="*/ 6948764 w 7843826"/>
              <a:gd name="connsiteY285" fmla="*/ 3060155 h 8210136"/>
              <a:gd name="connsiteX286" fmla="*/ 6965043 w 7843826"/>
              <a:gd name="connsiteY286" fmla="*/ 3096307 h 8210136"/>
              <a:gd name="connsiteX287" fmla="*/ 6976245 w 7843826"/>
              <a:gd name="connsiteY287" fmla="*/ 3212533 h 8210136"/>
              <a:gd name="connsiteX288" fmla="*/ 6775745 w 7843826"/>
              <a:gd name="connsiteY288" fmla="*/ 3488369 h 8210136"/>
              <a:gd name="connsiteX289" fmla="*/ 6656464 w 7843826"/>
              <a:gd name="connsiteY289" fmla="*/ 3630444 h 8210136"/>
              <a:gd name="connsiteX290" fmla="*/ 6680032 w 7843826"/>
              <a:gd name="connsiteY290" fmla="*/ 3669767 h 8210136"/>
              <a:gd name="connsiteX291" fmla="*/ 6863902 w 7843826"/>
              <a:gd name="connsiteY291" fmla="*/ 3923970 h 8210136"/>
              <a:gd name="connsiteX292" fmla="*/ 6981387 w 7843826"/>
              <a:gd name="connsiteY292" fmla="*/ 4159603 h 8210136"/>
              <a:gd name="connsiteX293" fmla="*/ 7048008 w 7843826"/>
              <a:gd name="connsiteY293" fmla="*/ 4263448 h 8210136"/>
              <a:gd name="connsiteX294" fmla="*/ 7132510 w 7843826"/>
              <a:gd name="connsiteY294" fmla="*/ 4296382 h 8210136"/>
              <a:gd name="connsiteX295" fmla="*/ 7151674 w 7843826"/>
              <a:gd name="connsiteY295" fmla="*/ 4272208 h 8210136"/>
              <a:gd name="connsiteX296" fmla="*/ 7168688 w 7843826"/>
              <a:gd name="connsiteY296" fmla="*/ 4291008 h 8210136"/>
              <a:gd name="connsiteX297" fmla="*/ 7126797 w 7843826"/>
              <a:gd name="connsiteY297" fmla="*/ 4410981 h 8210136"/>
              <a:gd name="connsiteX298" fmla="*/ 7284022 w 7843826"/>
              <a:gd name="connsiteY298" fmla="*/ 4569616 h 8210136"/>
              <a:gd name="connsiteX299" fmla="*/ 7438378 w 7843826"/>
              <a:gd name="connsiteY299" fmla="*/ 4785545 h 8210136"/>
              <a:gd name="connsiteX300" fmla="*/ 7476350 w 7843826"/>
              <a:gd name="connsiteY300" fmla="*/ 4887960 h 8210136"/>
              <a:gd name="connsiteX301" fmla="*/ 7534738 w 7843826"/>
              <a:gd name="connsiteY301" fmla="*/ 5012944 h 8210136"/>
              <a:gd name="connsiteX302" fmla="*/ 7593110 w 7843826"/>
              <a:gd name="connsiteY302" fmla="*/ 5137915 h 8210136"/>
              <a:gd name="connsiteX303" fmla="*/ 7637894 w 7843826"/>
              <a:gd name="connsiteY303" fmla="*/ 5247854 h 8210136"/>
              <a:gd name="connsiteX304" fmla="*/ 7775778 w 7843826"/>
              <a:gd name="connsiteY304" fmla="*/ 5506042 h 8210136"/>
              <a:gd name="connsiteX305" fmla="*/ 7809802 w 7843826"/>
              <a:gd name="connsiteY305" fmla="*/ 5543643 h 8210136"/>
              <a:gd name="connsiteX306" fmla="*/ 7843826 w 7843826"/>
              <a:gd name="connsiteY306" fmla="*/ 5581243 h 8210136"/>
              <a:gd name="connsiteX307" fmla="*/ 7815182 w 7843826"/>
              <a:gd name="connsiteY307" fmla="*/ 5579814 h 8210136"/>
              <a:gd name="connsiteX308" fmla="*/ 7646154 w 7843826"/>
              <a:gd name="connsiteY308" fmla="*/ 5513937 h 8210136"/>
              <a:gd name="connsiteX309" fmla="*/ 7685538 w 7843826"/>
              <a:gd name="connsiteY309" fmla="*/ 5587699 h 8210136"/>
              <a:gd name="connsiteX310" fmla="*/ 7787614 w 7843826"/>
              <a:gd name="connsiteY310" fmla="*/ 5700500 h 8210136"/>
              <a:gd name="connsiteX311" fmla="*/ 7807314 w 7843826"/>
              <a:gd name="connsiteY311" fmla="*/ 5737385 h 8210136"/>
              <a:gd name="connsiteX312" fmla="*/ 7743210 w 7843826"/>
              <a:gd name="connsiteY312" fmla="*/ 5727007 h 8210136"/>
              <a:gd name="connsiteX313" fmla="*/ 7671598 w 7843826"/>
              <a:gd name="connsiteY313" fmla="*/ 5723431 h 8210136"/>
              <a:gd name="connsiteX314" fmla="*/ 7697374 w 7843826"/>
              <a:gd name="connsiteY314" fmla="*/ 5782156 h 8210136"/>
              <a:gd name="connsiteX315" fmla="*/ 7739294 w 7843826"/>
              <a:gd name="connsiteY315" fmla="*/ 5949392 h 8210136"/>
              <a:gd name="connsiteX316" fmla="*/ 7755414 w 7843826"/>
              <a:gd name="connsiteY316" fmla="*/ 6057895 h 8210136"/>
              <a:gd name="connsiteX317" fmla="*/ 7800898 w 7843826"/>
              <a:gd name="connsiteY317" fmla="*/ 6153513 h 8210136"/>
              <a:gd name="connsiteX318" fmla="*/ 7691138 w 7843826"/>
              <a:gd name="connsiteY318" fmla="*/ 6122903 h 8210136"/>
              <a:gd name="connsiteX319" fmla="*/ 7583518 w 7843826"/>
              <a:gd name="connsiteY319" fmla="*/ 6049314 h 8210136"/>
              <a:gd name="connsiteX320" fmla="*/ 7507234 w 7843826"/>
              <a:gd name="connsiteY320" fmla="*/ 5995253 h 8210136"/>
              <a:gd name="connsiteX321" fmla="*/ 7518706 w 7843826"/>
              <a:gd name="connsiteY321" fmla="*/ 6053264 h 8210136"/>
              <a:gd name="connsiteX322" fmla="*/ 7550942 w 7843826"/>
              <a:gd name="connsiteY322" fmla="*/ 6126678 h 8210136"/>
              <a:gd name="connsiteX323" fmla="*/ 7519782 w 7843826"/>
              <a:gd name="connsiteY323" fmla="*/ 6175380 h 8210136"/>
              <a:gd name="connsiteX324" fmla="*/ 7193897 w 7843826"/>
              <a:gd name="connsiteY324" fmla="*/ 6087317 h 8210136"/>
              <a:gd name="connsiteX325" fmla="*/ 6872297 w 7843826"/>
              <a:gd name="connsiteY325" fmla="*/ 5913297 h 8210136"/>
              <a:gd name="connsiteX326" fmla="*/ 6765218 w 7843826"/>
              <a:gd name="connsiteY326" fmla="*/ 5900765 h 8210136"/>
              <a:gd name="connsiteX327" fmla="*/ 6768447 w 7843826"/>
              <a:gd name="connsiteY327" fmla="*/ 5979909 h 8210136"/>
              <a:gd name="connsiteX328" fmla="*/ 6764155 w 7843826"/>
              <a:gd name="connsiteY328" fmla="*/ 6065856 h 8210136"/>
              <a:gd name="connsiteX329" fmla="*/ 6926760 w 7843826"/>
              <a:gd name="connsiteY329" fmla="*/ 6260661 h 8210136"/>
              <a:gd name="connsiteX330" fmla="*/ 7221874 w 7843826"/>
              <a:gd name="connsiteY330" fmla="*/ 6677475 h 8210136"/>
              <a:gd name="connsiteX331" fmla="*/ 7178892 w 7843826"/>
              <a:gd name="connsiteY331" fmla="*/ 6675330 h 8210136"/>
              <a:gd name="connsiteX332" fmla="*/ 7041379 w 7843826"/>
              <a:gd name="connsiteY332" fmla="*/ 6553589 h 8210136"/>
              <a:gd name="connsiteX333" fmla="*/ 6924976 w 7843826"/>
              <a:gd name="connsiteY333" fmla="*/ 6440066 h 8210136"/>
              <a:gd name="connsiteX334" fmla="*/ 7055353 w 7843826"/>
              <a:gd name="connsiteY334" fmla="*/ 6705072 h 8210136"/>
              <a:gd name="connsiteX335" fmla="*/ 7087232 w 7843826"/>
              <a:gd name="connsiteY335" fmla="*/ 6785638 h 8210136"/>
              <a:gd name="connsiteX336" fmla="*/ 7072195 w 7843826"/>
              <a:gd name="connsiteY336" fmla="*/ 6799245 h 8210136"/>
              <a:gd name="connsiteX337" fmla="*/ 7059483 w 7843826"/>
              <a:gd name="connsiteY337" fmla="*/ 6838112 h 8210136"/>
              <a:gd name="connsiteX338" fmla="*/ 7098881 w 7843826"/>
              <a:gd name="connsiteY338" fmla="*/ 6911876 h 8210136"/>
              <a:gd name="connsiteX339" fmla="*/ 7156007 w 7843826"/>
              <a:gd name="connsiteY339" fmla="*/ 6990117 h 8210136"/>
              <a:gd name="connsiteX340" fmla="*/ 7203280 w 7843826"/>
              <a:gd name="connsiteY340" fmla="*/ 7049922 h 8210136"/>
              <a:gd name="connsiteX341" fmla="*/ 7256286 w 7843826"/>
              <a:gd name="connsiteY341" fmla="*/ 7138723 h 8210136"/>
              <a:gd name="connsiteX342" fmla="*/ 7223878 w 7843826"/>
              <a:gd name="connsiteY342" fmla="*/ 7140698 h 8210136"/>
              <a:gd name="connsiteX343" fmla="*/ 7168006 w 7843826"/>
              <a:gd name="connsiteY343" fmla="*/ 7109193 h 8210136"/>
              <a:gd name="connsiteX344" fmla="*/ 7103005 w 7843826"/>
              <a:gd name="connsiteY344" fmla="*/ 7044909 h 8210136"/>
              <a:gd name="connsiteX345" fmla="*/ 6971571 w 7843826"/>
              <a:gd name="connsiteY345" fmla="*/ 6945015 h 8210136"/>
              <a:gd name="connsiteX346" fmla="*/ 6772095 w 7843826"/>
              <a:gd name="connsiteY346" fmla="*/ 6769914 h 8210136"/>
              <a:gd name="connsiteX347" fmla="*/ 6367744 w 7843826"/>
              <a:gd name="connsiteY347" fmla="*/ 6383531 h 8210136"/>
              <a:gd name="connsiteX348" fmla="*/ 6373123 w 7843826"/>
              <a:gd name="connsiteY348" fmla="*/ 6419702 h 8210136"/>
              <a:gd name="connsiteX349" fmla="*/ 6459437 w 7843826"/>
              <a:gd name="connsiteY349" fmla="*/ 6560439 h 8210136"/>
              <a:gd name="connsiteX350" fmla="*/ 6315106 w 7843826"/>
              <a:gd name="connsiteY350" fmla="*/ 6431164 h 8210136"/>
              <a:gd name="connsiteX351" fmla="*/ 6204805 w 7843826"/>
              <a:gd name="connsiteY351" fmla="*/ 6339496 h 8210136"/>
              <a:gd name="connsiteX352" fmla="*/ 6019637 w 7843826"/>
              <a:gd name="connsiteY352" fmla="*/ 6165108 h 8210136"/>
              <a:gd name="connsiteX353" fmla="*/ 5738505 w 7843826"/>
              <a:gd name="connsiteY353" fmla="*/ 5899769 h 8210136"/>
              <a:gd name="connsiteX354" fmla="*/ 5577706 w 7843826"/>
              <a:gd name="connsiteY354" fmla="*/ 5812759 h 8210136"/>
              <a:gd name="connsiteX355" fmla="*/ 5915084 w 7843826"/>
              <a:gd name="connsiteY355" fmla="*/ 6246057 h 8210136"/>
              <a:gd name="connsiteX356" fmla="*/ 6061213 w 7843826"/>
              <a:gd name="connsiteY356" fmla="*/ 6483120 h 8210136"/>
              <a:gd name="connsiteX357" fmla="*/ 6180115 w 7843826"/>
              <a:gd name="connsiteY357" fmla="*/ 6690095 h 8210136"/>
              <a:gd name="connsiteX358" fmla="*/ 6198395 w 7843826"/>
              <a:gd name="connsiteY358" fmla="*/ 6755631 h 8210136"/>
              <a:gd name="connsiteX359" fmla="*/ 6107783 w 7843826"/>
              <a:gd name="connsiteY359" fmla="*/ 6700848 h 8210136"/>
              <a:gd name="connsiteX360" fmla="*/ 5853866 w 7843826"/>
              <a:gd name="connsiteY360" fmla="*/ 6465583 h 8210136"/>
              <a:gd name="connsiteX361" fmla="*/ 5884315 w 7843826"/>
              <a:gd name="connsiteY361" fmla="*/ 6574809 h 8210136"/>
              <a:gd name="connsiteX362" fmla="*/ 5984230 w 7843826"/>
              <a:gd name="connsiteY362" fmla="*/ 6730575 h 8210136"/>
              <a:gd name="connsiteX363" fmla="*/ 6156156 w 7843826"/>
              <a:gd name="connsiteY363" fmla="*/ 7026371 h 8210136"/>
              <a:gd name="connsiteX364" fmla="*/ 6187314 w 7843826"/>
              <a:gd name="connsiteY364" fmla="*/ 7121266 h 8210136"/>
              <a:gd name="connsiteX365" fmla="*/ 6157609 w 7843826"/>
              <a:gd name="connsiteY365" fmla="*/ 7284927 h 8210136"/>
              <a:gd name="connsiteX366" fmla="*/ 6104971 w 7843826"/>
              <a:gd name="connsiteY366" fmla="*/ 7332559 h 8210136"/>
              <a:gd name="connsiteX367" fmla="*/ 6295497 w 7843826"/>
              <a:gd name="connsiteY367" fmla="*/ 7543109 h 8210136"/>
              <a:gd name="connsiteX368" fmla="*/ 6492126 w 7843826"/>
              <a:gd name="connsiteY368" fmla="*/ 7775513 h 8210136"/>
              <a:gd name="connsiteX369" fmla="*/ 6398654 w 7843826"/>
              <a:gd name="connsiteY369" fmla="*/ 7778032 h 8210136"/>
              <a:gd name="connsiteX370" fmla="*/ 6363914 w 7843826"/>
              <a:gd name="connsiteY370" fmla="*/ 7754755 h 8210136"/>
              <a:gd name="connsiteX371" fmla="*/ 6341001 w 7843826"/>
              <a:gd name="connsiteY371" fmla="*/ 7782334 h 8210136"/>
              <a:gd name="connsiteX372" fmla="*/ 6364997 w 7843826"/>
              <a:gd name="connsiteY372" fmla="*/ 7876865 h 8210136"/>
              <a:gd name="connsiteX373" fmla="*/ 6173406 w 7843826"/>
              <a:gd name="connsiteY373" fmla="*/ 7831406 h 8210136"/>
              <a:gd name="connsiteX374" fmla="*/ 6103927 w 7843826"/>
              <a:gd name="connsiteY374" fmla="*/ 7784850 h 8210136"/>
              <a:gd name="connsiteX375" fmla="*/ 6220330 w 7843826"/>
              <a:gd name="connsiteY375" fmla="*/ 7898372 h 8210136"/>
              <a:gd name="connsiteX376" fmla="*/ 6370030 w 7843826"/>
              <a:gd name="connsiteY376" fmla="*/ 8063803 h 8210136"/>
              <a:gd name="connsiteX377" fmla="*/ 6395104 w 7843826"/>
              <a:gd name="connsiteY377" fmla="*/ 8136865 h 8210136"/>
              <a:gd name="connsiteX378" fmla="*/ 6427699 w 7843826"/>
              <a:gd name="connsiteY378" fmla="*/ 8203109 h 8210136"/>
              <a:gd name="connsiteX379" fmla="*/ 6217115 w 7843826"/>
              <a:gd name="connsiteY379" fmla="*/ 8106436 h 8210136"/>
              <a:gd name="connsiteX380" fmla="*/ 5599332 w 7843826"/>
              <a:gd name="connsiteY380" fmla="*/ 7680685 h 8210136"/>
              <a:gd name="connsiteX381" fmla="*/ 5396452 w 7843826"/>
              <a:gd name="connsiteY381" fmla="*/ 7501820 h 8210136"/>
              <a:gd name="connsiteX382" fmla="*/ 5159539 w 7843826"/>
              <a:gd name="connsiteY382" fmla="*/ 7285362 h 8210136"/>
              <a:gd name="connsiteX383" fmla="*/ 5049239 w 7843826"/>
              <a:gd name="connsiteY383" fmla="*/ 7193694 h 8210136"/>
              <a:gd name="connsiteX384" fmla="*/ 4574882 w 7843826"/>
              <a:gd name="connsiteY384" fmla="*/ 6699712 h 8210136"/>
              <a:gd name="connsiteX385" fmla="*/ 4248128 w 7843826"/>
              <a:gd name="connsiteY385" fmla="*/ 6349221 h 8210136"/>
              <a:gd name="connsiteX386" fmla="*/ 4243661 w 7843826"/>
              <a:gd name="connsiteY386" fmla="*/ 6355138 h 8210136"/>
              <a:gd name="connsiteX387" fmla="*/ 4205467 w 7843826"/>
              <a:gd name="connsiteY387" fmla="*/ 6401790 h 8210136"/>
              <a:gd name="connsiteX388" fmla="*/ 4116873 w 7843826"/>
              <a:gd name="connsiteY388" fmla="*/ 6507316 h 8210136"/>
              <a:gd name="connsiteX389" fmla="*/ 4168671 w 7843826"/>
              <a:gd name="connsiteY389" fmla="*/ 6427111 h 8210136"/>
              <a:gd name="connsiteX390" fmla="*/ 4212707 w 7843826"/>
              <a:gd name="connsiteY390" fmla="*/ 6360774 h 8210136"/>
              <a:gd name="connsiteX391" fmla="*/ 4233356 w 7843826"/>
              <a:gd name="connsiteY391" fmla="*/ 6333376 h 8210136"/>
              <a:gd name="connsiteX392" fmla="*/ 4183490 w 7843826"/>
              <a:gd name="connsiteY392" fmla="*/ 6279889 h 8210136"/>
              <a:gd name="connsiteX393" fmla="*/ 4149159 w 7843826"/>
              <a:gd name="connsiteY393" fmla="*/ 6320779 h 8210136"/>
              <a:gd name="connsiteX394" fmla="*/ 3920506 w 7843826"/>
              <a:gd name="connsiteY394" fmla="*/ 6556099 h 8210136"/>
              <a:gd name="connsiteX395" fmla="*/ 3926044 w 7843826"/>
              <a:gd name="connsiteY395" fmla="*/ 6549505 h 8210136"/>
              <a:gd name="connsiteX396" fmla="*/ 3944612 w 7843826"/>
              <a:gd name="connsiteY396" fmla="*/ 6508879 h 8210136"/>
              <a:gd name="connsiteX397" fmla="*/ 3874591 w 7843826"/>
              <a:gd name="connsiteY397" fmla="*/ 6573775 h 8210136"/>
              <a:gd name="connsiteX398" fmla="*/ 3869049 w 7843826"/>
              <a:gd name="connsiteY398" fmla="*/ 6580376 h 8210136"/>
              <a:gd name="connsiteX399" fmla="*/ 3863513 w 7843826"/>
              <a:gd name="connsiteY399" fmla="*/ 6586969 h 8210136"/>
              <a:gd name="connsiteX400" fmla="*/ 3857975 w 7843826"/>
              <a:gd name="connsiteY400" fmla="*/ 6593565 h 8210136"/>
              <a:gd name="connsiteX401" fmla="*/ 3740076 w 7843826"/>
              <a:gd name="connsiteY401" fmla="*/ 6696982 h 8210136"/>
              <a:gd name="connsiteX402" fmla="*/ 4063199 w 7843826"/>
              <a:gd name="connsiteY402" fmla="*/ 6293580 h 8210136"/>
              <a:gd name="connsiteX403" fmla="*/ 4099365 w 7843826"/>
              <a:gd name="connsiteY403" fmla="*/ 6222750 h 8210136"/>
              <a:gd name="connsiteX404" fmla="*/ 4109515 w 7843826"/>
              <a:gd name="connsiteY404" fmla="*/ 6200539 h 8210136"/>
              <a:gd name="connsiteX405" fmla="*/ 4108884 w 7843826"/>
              <a:gd name="connsiteY405" fmla="*/ 6199864 h 8210136"/>
              <a:gd name="connsiteX406" fmla="*/ 3970933 w 7843826"/>
              <a:gd name="connsiteY406" fmla="*/ 6051779 h 8210136"/>
              <a:gd name="connsiteX407" fmla="*/ 3912150 w 7843826"/>
              <a:gd name="connsiteY407" fmla="*/ 6121796 h 8210136"/>
              <a:gd name="connsiteX408" fmla="*/ 3963599 w 7843826"/>
              <a:gd name="connsiteY408" fmla="*/ 6043908 h 8210136"/>
              <a:gd name="connsiteX409" fmla="*/ 3930262 w 7843826"/>
              <a:gd name="connsiteY409" fmla="*/ 6008121 h 8210136"/>
              <a:gd name="connsiteX410" fmla="*/ 3909540 w 7843826"/>
              <a:gd name="connsiteY410" fmla="*/ 6032640 h 8210136"/>
              <a:gd name="connsiteX411" fmla="*/ 3783507 w 7843826"/>
              <a:gd name="connsiteY411" fmla="*/ 6182469 h 8210136"/>
              <a:gd name="connsiteX412" fmla="*/ 3650612 w 7843826"/>
              <a:gd name="connsiteY412" fmla="*/ 6340763 h 8210136"/>
              <a:gd name="connsiteX413" fmla="*/ 3335247 w 7843826"/>
              <a:gd name="connsiteY413" fmla="*/ 6975562 h 8210136"/>
              <a:gd name="connsiteX414" fmla="*/ 3331329 w 7843826"/>
              <a:gd name="connsiteY414" fmla="*/ 7017243 h 8210136"/>
              <a:gd name="connsiteX415" fmla="*/ 3310797 w 7843826"/>
              <a:gd name="connsiteY415" fmla="*/ 7078714 h 8210136"/>
              <a:gd name="connsiteX416" fmla="*/ 3297768 w 7843826"/>
              <a:gd name="connsiteY416" fmla="*/ 7112759 h 8210136"/>
              <a:gd name="connsiteX417" fmla="*/ 3285067 w 7843826"/>
              <a:gd name="connsiteY417" fmla="*/ 7090854 h 8210136"/>
              <a:gd name="connsiteX418" fmla="*/ 3256103 w 7843826"/>
              <a:gd name="connsiteY418" fmla="*/ 7032797 h 8210136"/>
              <a:gd name="connsiteX419" fmla="*/ 3223863 w 7843826"/>
              <a:gd name="connsiteY419" fmla="*/ 7061955 h 8210136"/>
              <a:gd name="connsiteX420" fmla="*/ 3209506 w 7843826"/>
              <a:gd name="connsiteY420" fmla="*/ 7162349 h 8210136"/>
              <a:gd name="connsiteX421" fmla="*/ 3198096 w 7843826"/>
              <a:gd name="connsiteY421" fmla="*/ 7231480 h 8210136"/>
              <a:gd name="connsiteX422" fmla="*/ 3158054 w 7843826"/>
              <a:gd name="connsiteY422" fmla="*/ 7186619 h 8210136"/>
              <a:gd name="connsiteX423" fmla="*/ 3238206 w 7843826"/>
              <a:gd name="connsiteY423" fmla="*/ 6961559 h 8210136"/>
              <a:gd name="connsiteX424" fmla="*/ 3246690 w 7843826"/>
              <a:gd name="connsiteY424" fmla="*/ 6923700 h 8210136"/>
              <a:gd name="connsiteX425" fmla="*/ 3251589 w 7843826"/>
              <a:gd name="connsiteY425" fmla="*/ 6871589 h 8210136"/>
              <a:gd name="connsiteX426" fmla="*/ 3268203 w 7843826"/>
              <a:gd name="connsiteY426" fmla="*/ 6851799 h 8210136"/>
              <a:gd name="connsiteX427" fmla="*/ 3251925 w 7843826"/>
              <a:gd name="connsiteY427" fmla="*/ 6815646 h 8210136"/>
              <a:gd name="connsiteX428" fmla="*/ 3244770 w 7843826"/>
              <a:gd name="connsiteY428" fmla="*/ 6787153 h 8210136"/>
              <a:gd name="connsiteX429" fmla="*/ 3216275 w 7843826"/>
              <a:gd name="connsiteY429" fmla="*/ 6802586 h 8210136"/>
              <a:gd name="connsiteX430" fmla="*/ 3170821 w 7843826"/>
              <a:gd name="connsiteY430" fmla="*/ 6893743 h 8210136"/>
              <a:gd name="connsiteX431" fmla="*/ 3157789 w 7843826"/>
              <a:gd name="connsiteY431" fmla="*/ 6927773 h 8210136"/>
              <a:gd name="connsiteX432" fmla="*/ 3141520 w 7843826"/>
              <a:gd name="connsiteY432" fmla="*/ 6891629 h 8210136"/>
              <a:gd name="connsiteX433" fmla="*/ 3136321 w 7843826"/>
              <a:gd name="connsiteY433" fmla="*/ 6842281 h 8210136"/>
              <a:gd name="connsiteX434" fmla="*/ 3090059 w 7843826"/>
              <a:gd name="connsiteY434" fmla="*/ 6915892 h 8210136"/>
              <a:gd name="connsiteX435" fmla="*/ 3039207 w 7843826"/>
              <a:gd name="connsiteY435" fmla="*/ 7143067 h 8210136"/>
              <a:gd name="connsiteX436" fmla="*/ 3031707 w 7843826"/>
              <a:gd name="connsiteY436" fmla="*/ 7170508 h 8210136"/>
              <a:gd name="connsiteX437" fmla="*/ 2976682 w 7843826"/>
              <a:gd name="connsiteY437" fmla="*/ 7180525 h 8210136"/>
              <a:gd name="connsiteX438" fmla="*/ 2954531 w 7843826"/>
              <a:gd name="connsiteY438" fmla="*/ 7206911 h 8210136"/>
              <a:gd name="connsiteX439" fmla="*/ 2933995 w 7843826"/>
              <a:gd name="connsiteY439" fmla="*/ 7268388 h 8210136"/>
              <a:gd name="connsiteX440" fmla="*/ 2906312 w 7843826"/>
              <a:gd name="connsiteY440" fmla="*/ 7301361 h 8210136"/>
              <a:gd name="connsiteX441" fmla="*/ 2900776 w 7843826"/>
              <a:gd name="connsiteY441" fmla="*/ 7307956 h 8210136"/>
              <a:gd name="connsiteX442" fmla="*/ 2807571 w 7843826"/>
              <a:gd name="connsiteY442" fmla="*/ 7567052 h 8210136"/>
              <a:gd name="connsiteX443" fmla="*/ 2765233 w 7843826"/>
              <a:gd name="connsiteY443" fmla="*/ 7598973 h 8210136"/>
              <a:gd name="connsiteX444" fmla="*/ 2761656 w 7843826"/>
              <a:gd name="connsiteY444" fmla="*/ 7584727 h 8210136"/>
              <a:gd name="connsiteX445" fmla="*/ 2842158 w 7843826"/>
              <a:gd name="connsiteY445" fmla="*/ 7303726 h 8210136"/>
              <a:gd name="connsiteX446" fmla="*/ 2961086 w 7843826"/>
              <a:gd name="connsiteY446" fmla="*/ 7032498 h 8210136"/>
              <a:gd name="connsiteX447" fmla="*/ 3020715 w 7843826"/>
              <a:gd name="connsiteY447" fmla="*/ 6868917 h 8210136"/>
              <a:gd name="connsiteX448" fmla="*/ 3078049 w 7843826"/>
              <a:gd name="connsiteY448" fmla="*/ 6782118 h 8210136"/>
              <a:gd name="connsiteX449" fmla="*/ 3104124 w 7843826"/>
              <a:gd name="connsiteY449" fmla="*/ 6714045 h 8210136"/>
              <a:gd name="connsiteX450" fmla="*/ 3098581 w 7843826"/>
              <a:gd name="connsiteY450" fmla="*/ 6720647 h 8210136"/>
              <a:gd name="connsiteX451" fmla="*/ 3034083 w 7843826"/>
              <a:gd name="connsiteY451" fmla="*/ 6778945 h 8210136"/>
              <a:gd name="connsiteX452" fmla="*/ 2954949 w 7843826"/>
              <a:gd name="connsiteY452" fmla="*/ 6836189 h 8210136"/>
              <a:gd name="connsiteX453" fmla="*/ 2957245 w 7843826"/>
              <a:gd name="connsiteY453" fmla="*/ 6759406 h 8210136"/>
              <a:gd name="connsiteX454" fmla="*/ 2972240 w 7843826"/>
              <a:gd name="connsiteY454" fmla="*/ 6704529 h 8210136"/>
              <a:gd name="connsiteX455" fmla="*/ 2950089 w 7843826"/>
              <a:gd name="connsiteY455" fmla="*/ 6730913 h 8210136"/>
              <a:gd name="connsiteX456" fmla="*/ 2918830 w 7843826"/>
              <a:gd name="connsiteY456" fmla="*/ 6749640 h 8210136"/>
              <a:gd name="connsiteX457" fmla="*/ 2876485 w 7843826"/>
              <a:gd name="connsiteY457" fmla="*/ 6781569 h 8210136"/>
              <a:gd name="connsiteX458" fmla="*/ 2828266 w 7843826"/>
              <a:gd name="connsiteY458" fmla="*/ 6876019 h 8210136"/>
              <a:gd name="connsiteX459" fmla="*/ 2800579 w 7843826"/>
              <a:gd name="connsiteY459" fmla="*/ 6908998 h 8210136"/>
              <a:gd name="connsiteX460" fmla="*/ 2797007 w 7843826"/>
              <a:gd name="connsiteY460" fmla="*/ 6894745 h 8210136"/>
              <a:gd name="connsiteX461" fmla="*/ 2782350 w 7843826"/>
              <a:gd name="connsiteY461" fmla="*/ 6893694 h 8210136"/>
              <a:gd name="connsiteX462" fmla="*/ 2719481 w 7843826"/>
              <a:gd name="connsiteY462" fmla="*/ 6987088 h 8210136"/>
              <a:gd name="connsiteX463" fmla="*/ 2635910 w 7843826"/>
              <a:gd name="connsiteY463" fmla="*/ 7169924 h 8210136"/>
              <a:gd name="connsiteX464" fmla="*/ 2552333 w 7843826"/>
              <a:gd name="connsiteY464" fmla="*/ 7352765 h 8210136"/>
              <a:gd name="connsiteX465" fmla="*/ 2544847 w 7843826"/>
              <a:gd name="connsiteY465" fmla="*/ 7380208 h 8210136"/>
              <a:gd name="connsiteX466" fmla="*/ 2539310 w 7843826"/>
              <a:gd name="connsiteY466" fmla="*/ 7386802 h 8210136"/>
              <a:gd name="connsiteX467" fmla="*/ 2517496 w 7843826"/>
              <a:gd name="connsiteY467" fmla="*/ 7357246 h 8210136"/>
              <a:gd name="connsiteX468" fmla="*/ 2502845 w 7843826"/>
              <a:gd name="connsiteY468" fmla="*/ 7356189 h 8210136"/>
              <a:gd name="connsiteX469" fmla="*/ 2565115 w 7843826"/>
              <a:gd name="connsiteY469" fmla="*/ 7059890 h 8210136"/>
              <a:gd name="connsiteX470" fmla="*/ 2602252 w 7843826"/>
              <a:gd name="connsiteY470" fmla="*/ 6978622 h 8210136"/>
              <a:gd name="connsiteX471" fmla="*/ 2622786 w 7843826"/>
              <a:gd name="connsiteY471" fmla="*/ 6917151 h 8210136"/>
              <a:gd name="connsiteX472" fmla="*/ 2617249 w 7843826"/>
              <a:gd name="connsiteY472" fmla="*/ 6923745 h 8210136"/>
              <a:gd name="connsiteX473" fmla="*/ 2621171 w 7843826"/>
              <a:gd name="connsiteY473" fmla="*/ 6882057 h 8210136"/>
              <a:gd name="connsiteX474" fmla="*/ 2732253 w 7843826"/>
              <a:gd name="connsiteY474" fmla="*/ 6694206 h 8210136"/>
              <a:gd name="connsiteX475" fmla="*/ 2644000 w 7843826"/>
              <a:gd name="connsiteY475" fmla="*/ 6743803 h 8210136"/>
              <a:gd name="connsiteX476" fmla="*/ 2561273 w 7843826"/>
              <a:gd name="connsiteY476" fmla="*/ 6786798 h 8210136"/>
              <a:gd name="connsiteX477" fmla="*/ 2559660 w 7843826"/>
              <a:gd name="connsiteY477" fmla="*/ 6751706 h 8210136"/>
              <a:gd name="connsiteX478" fmla="*/ 2548581 w 7843826"/>
              <a:gd name="connsiteY478" fmla="*/ 6764901 h 8210136"/>
              <a:gd name="connsiteX479" fmla="*/ 2515357 w 7843826"/>
              <a:gd name="connsiteY479" fmla="*/ 6804474 h 8210136"/>
              <a:gd name="connsiteX480" fmla="*/ 2467138 w 7843826"/>
              <a:gd name="connsiteY480" fmla="*/ 6898926 h 8210136"/>
              <a:gd name="connsiteX481" fmla="*/ 2511103 w 7843826"/>
              <a:gd name="connsiteY481" fmla="*/ 6902099 h 8210136"/>
              <a:gd name="connsiteX482" fmla="*/ 2528994 w 7843826"/>
              <a:gd name="connsiteY482" fmla="*/ 6973343 h 8210136"/>
              <a:gd name="connsiteX483" fmla="*/ 2545265 w 7843826"/>
              <a:gd name="connsiteY483" fmla="*/ 7009486 h 8210136"/>
              <a:gd name="connsiteX484" fmla="*/ 2543300 w 7843826"/>
              <a:gd name="connsiteY484" fmla="*/ 7030334 h 8210136"/>
              <a:gd name="connsiteX485" fmla="*/ 2488608 w 7843826"/>
              <a:gd name="connsiteY485" fmla="*/ 6984416 h 8210136"/>
              <a:gd name="connsiteX486" fmla="*/ 2463229 w 7843826"/>
              <a:gd name="connsiteY486" fmla="*/ 6940614 h 8210136"/>
              <a:gd name="connsiteX487" fmla="*/ 2330665 w 7843826"/>
              <a:gd name="connsiteY487" fmla="*/ 7042973 h 8210136"/>
              <a:gd name="connsiteX488" fmla="*/ 2326741 w 7843826"/>
              <a:gd name="connsiteY488" fmla="*/ 7084661 h 8210136"/>
              <a:gd name="connsiteX489" fmla="*/ 2320869 w 7843826"/>
              <a:gd name="connsiteY489" fmla="*/ 7147197 h 8210136"/>
              <a:gd name="connsiteX490" fmla="*/ 2296758 w 7843826"/>
              <a:gd name="connsiteY490" fmla="*/ 7194424 h 8210136"/>
              <a:gd name="connsiteX491" fmla="*/ 2257662 w 7843826"/>
              <a:gd name="connsiteY491" fmla="*/ 7296532 h 8210136"/>
              <a:gd name="connsiteX492" fmla="*/ 2257316 w 7843826"/>
              <a:gd name="connsiteY492" fmla="*/ 7352468 h 8210136"/>
              <a:gd name="connsiteX493" fmla="*/ 2231930 w 7843826"/>
              <a:gd name="connsiteY493" fmla="*/ 7308656 h 8210136"/>
              <a:gd name="connsiteX494" fmla="*/ 2255438 w 7843826"/>
              <a:gd name="connsiteY494" fmla="*/ 7058527 h 8210136"/>
              <a:gd name="connsiteX495" fmla="*/ 2294544 w 7843826"/>
              <a:gd name="connsiteY495" fmla="*/ 6956424 h 8210136"/>
              <a:gd name="connsiteX496" fmla="*/ 2152870 w 7843826"/>
              <a:gd name="connsiteY496" fmla="*/ 7051126 h 8210136"/>
              <a:gd name="connsiteX497" fmla="*/ 2130720 w 7843826"/>
              <a:gd name="connsiteY497" fmla="*/ 7077511 h 8210136"/>
              <a:gd name="connsiteX498" fmla="*/ 2133360 w 7843826"/>
              <a:gd name="connsiteY498" fmla="*/ 6944794 h 8210136"/>
              <a:gd name="connsiteX499" fmla="*/ 2113173 w 7843826"/>
              <a:gd name="connsiteY499" fmla="*/ 6950331 h 8210136"/>
              <a:gd name="connsiteX500" fmla="*/ 2047402 w 7843826"/>
              <a:gd name="connsiteY500" fmla="*/ 6917610 h 8210136"/>
              <a:gd name="connsiteX501" fmla="*/ 1992709 w 7843826"/>
              <a:gd name="connsiteY501" fmla="*/ 6871692 h 8210136"/>
              <a:gd name="connsiteX502" fmla="*/ 1980008 w 7843826"/>
              <a:gd name="connsiteY502" fmla="*/ 6849787 h 8210136"/>
              <a:gd name="connsiteX503" fmla="*/ 1954631 w 7843826"/>
              <a:gd name="connsiteY503" fmla="*/ 6805984 h 8210136"/>
              <a:gd name="connsiteX504" fmla="*/ 1921405 w 7843826"/>
              <a:gd name="connsiteY504" fmla="*/ 6845558 h 8210136"/>
              <a:gd name="connsiteX505" fmla="*/ 1893718 w 7843826"/>
              <a:gd name="connsiteY505" fmla="*/ 6878537 h 8210136"/>
              <a:gd name="connsiteX506" fmla="*/ 1888345 w 7843826"/>
              <a:gd name="connsiteY506" fmla="*/ 6857166 h 8210136"/>
              <a:gd name="connsiteX507" fmla="*/ 1873532 w 7843826"/>
              <a:gd name="connsiteY507" fmla="*/ 6884075 h 8210136"/>
              <a:gd name="connsiteX508" fmla="*/ 1857723 w 7843826"/>
              <a:gd name="connsiteY508" fmla="*/ 6921411 h 8210136"/>
              <a:gd name="connsiteX509" fmla="*/ 1836385 w 7843826"/>
              <a:gd name="connsiteY509" fmla="*/ 6965336 h 8210136"/>
              <a:gd name="connsiteX510" fmla="*/ 1810655 w 7843826"/>
              <a:gd name="connsiteY510" fmla="*/ 6977474 h 8210136"/>
              <a:gd name="connsiteX511" fmla="*/ 1831524 w 7843826"/>
              <a:gd name="connsiteY511" fmla="*/ 6860061 h 8210136"/>
              <a:gd name="connsiteX512" fmla="*/ 1840000 w 7843826"/>
              <a:gd name="connsiteY512" fmla="*/ 6822195 h 8210136"/>
              <a:gd name="connsiteX513" fmla="*/ 1848476 w 7843826"/>
              <a:gd name="connsiteY513" fmla="*/ 6784330 h 8210136"/>
              <a:gd name="connsiteX514" fmla="*/ 1843280 w 7843826"/>
              <a:gd name="connsiteY514" fmla="*/ 6734996 h 8210136"/>
              <a:gd name="connsiteX515" fmla="*/ 1635503 w 7843826"/>
              <a:gd name="connsiteY515" fmla="*/ 6852910 h 8210136"/>
              <a:gd name="connsiteX516" fmla="*/ 1637453 w 7843826"/>
              <a:gd name="connsiteY516" fmla="*/ 6832063 h 8210136"/>
              <a:gd name="connsiteX517" fmla="*/ 1676390 w 7843826"/>
              <a:gd name="connsiteY517" fmla="*/ 6757931 h 8210136"/>
              <a:gd name="connsiteX518" fmla="*/ 1704247 w 7843826"/>
              <a:gd name="connsiteY518" fmla="*/ 6696981 h 8210136"/>
              <a:gd name="connsiteX519" fmla="*/ 1686009 w 7843826"/>
              <a:gd name="connsiteY519" fmla="*/ 6681670 h 8210136"/>
              <a:gd name="connsiteX520" fmla="*/ 1625443 w 7843826"/>
              <a:gd name="connsiteY520" fmla="*/ 6698289 h 8210136"/>
              <a:gd name="connsiteX521" fmla="*/ 1674470 w 7843826"/>
              <a:gd name="connsiteY521" fmla="*/ 6621384 h 8210136"/>
              <a:gd name="connsiteX522" fmla="*/ 1758674 w 7843826"/>
              <a:gd name="connsiteY522" fmla="*/ 6484052 h 8210136"/>
              <a:gd name="connsiteX523" fmla="*/ 1781172 w 7843826"/>
              <a:gd name="connsiteY523" fmla="*/ 6401733 h 8210136"/>
              <a:gd name="connsiteX524" fmla="*/ 1757407 w 7843826"/>
              <a:gd name="connsiteY524" fmla="*/ 6393025 h 8210136"/>
              <a:gd name="connsiteX525" fmla="*/ 1790631 w 7843826"/>
              <a:gd name="connsiteY525" fmla="*/ 6353452 h 8210136"/>
              <a:gd name="connsiteX526" fmla="*/ 1883139 w 7843826"/>
              <a:gd name="connsiteY526" fmla="*/ 6206230 h 8210136"/>
              <a:gd name="connsiteX527" fmla="*/ 1776312 w 7843826"/>
              <a:gd name="connsiteY527" fmla="*/ 6296457 h 8210136"/>
              <a:gd name="connsiteX528" fmla="*/ 1741475 w 7843826"/>
              <a:gd name="connsiteY528" fmla="*/ 6300938 h 8210136"/>
              <a:gd name="connsiteX529" fmla="*/ 1546721 w 7843826"/>
              <a:gd name="connsiteY529" fmla="*/ 6384816 h 8210136"/>
              <a:gd name="connsiteX530" fmla="*/ 1457786 w 7843826"/>
              <a:gd name="connsiteY530" fmla="*/ 6546288 h 8210136"/>
              <a:gd name="connsiteX531" fmla="*/ 1433676 w 7843826"/>
              <a:gd name="connsiteY531" fmla="*/ 6593514 h 8210136"/>
              <a:gd name="connsiteX532" fmla="*/ 1430103 w 7843826"/>
              <a:gd name="connsiteY532" fmla="*/ 6579261 h 8210136"/>
              <a:gd name="connsiteX533" fmla="*/ 1373101 w 7843826"/>
              <a:gd name="connsiteY533" fmla="*/ 6610125 h 8210136"/>
              <a:gd name="connsiteX534" fmla="*/ 1318716 w 7843826"/>
              <a:gd name="connsiteY534" fmla="*/ 6665661 h 8210136"/>
              <a:gd name="connsiteX535" fmla="*/ 1272153 w 7843826"/>
              <a:gd name="connsiteY535" fmla="*/ 6637811 h 8210136"/>
              <a:gd name="connsiteX536" fmla="*/ 1239436 w 7843826"/>
              <a:gd name="connsiteY536" fmla="*/ 6593486 h 8210136"/>
              <a:gd name="connsiteX537" fmla="*/ 1315512 w 7843826"/>
              <a:gd name="connsiteY537" fmla="*/ 6438086 h 8210136"/>
              <a:gd name="connsiteX538" fmla="*/ 1365518 w 7843826"/>
              <a:gd name="connsiteY538" fmla="*/ 6350751 h 8210136"/>
              <a:gd name="connsiteX539" fmla="*/ 1456245 w 7843826"/>
              <a:gd name="connsiteY539" fmla="*/ 6196408 h 8210136"/>
              <a:gd name="connsiteX540" fmla="*/ 1502506 w 7843826"/>
              <a:gd name="connsiteY540" fmla="*/ 6122798 h 8210136"/>
              <a:gd name="connsiteX541" fmla="*/ 1473200 w 7843826"/>
              <a:gd name="connsiteY541" fmla="*/ 6120691 h 8210136"/>
              <a:gd name="connsiteX542" fmla="*/ 1434775 w 7843826"/>
              <a:gd name="connsiteY542" fmla="*/ 6110917 h 8210136"/>
              <a:gd name="connsiteX543" fmla="*/ 1397974 w 7843826"/>
              <a:gd name="connsiteY543" fmla="*/ 6136243 h 8210136"/>
              <a:gd name="connsiteX544" fmla="*/ 1370286 w 7843826"/>
              <a:gd name="connsiteY544" fmla="*/ 6169223 h 8210136"/>
              <a:gd name="connsiteX545" fmla="*/ 1333485 w 7843826"/>
              <a:gd name="connsiteY545" fmla="*/ 6194550 h 8210136"/>
              <a:gd name="connsiteX546" fmla="*/ 1198293 w 7843826"/>
              <a:gd name="connsiteY546" fmla="*/ 6429627 h 8210136"/>
              <a:gd name="connsiteX547" fmla="*/ 1157401 w 7843826"/>
              <a:gd name="connsiteY547" fmla="*/ 6524613 h 8210136"/>
              <a:gd name="connsiteX548" fmla="*/ 1071616 w 7843826"/>
              <a:gd name="connsiteY548" fmla="*/ 6469452 h 8210136"/>
              <a:gd name="connsiteX549" fmla="*/ 980458 w 7843826"/>
              <a:gd name="connsiteY549" fmla="*/ 6392920 h 8210136"/>
              <a:gd name="connsiteX550" fmla="*/ 1023808 w 7843826"/>
              <a:gd name="connsiteY550" fmla="*/ 6193187 h 8210136"/>
              <a:gd name="connsiteX551" fmla="*/ 1020231 w 7843826"/>
              <a:gd name="connsiteY551" fmla="*/ 6178940 h 8210136"/>
              <a:gd name="connsiteX552" fmla="*/ 979511 w 7843826"/>
              <a:gd name="connsiteY552" fmla="*/ 6245949 h 8210136"/>
              <a:gd name="connsiteX553" fmla="*/ 918945 w 7843826"/>
              <a:gd name="connsiteY553" fmla="*/ 6262568 h 8210136"/>
              <a:gd name="connsiteX554" fmla="*/ 882825 w 7843826"/>
              <a:gd name="connsiteY554" fmla="*/ 6176019 h 8210136"/>
              <a:gd name="connsiteX555" fmla="*/ 902412 w 7843826"/>
              <a:gd name="connsiteY555" fmla="*/ 5967578 h 8210136"/>
              <a:gd name="connsiteX556" fmla="*/ 882225 w 7843826"/>
              <a:gd name="connsiteY556" fmla="*/ 5973115 h 8210136"/>
              <a:gd name="connsiteX557" fmla="*/ 829275 w 7843826"/>
              <a:gd name="connsiteY557" fmla="*/ 6091707 h 8210136"/>
              <a:gd name="connsiteX558" fmla="*/ 781871 w 7843826"/>
              <a:gd name="connsiteY558" fmla="*/ 6203712 h 8210136"/>
              <a:gd name="connsiteX559" fmla="*/ 770798 w 7843826"/>
              <a:gd name="connsiteY559" fmla="*/ 6216901 h 8210136"/>
              <a:gd name="connsiteX560" fmla="*/ 778294 w 7843826"/>
              <a:gd name="connsiteY560" fmla="*/ 6189465 h 8210136"/>
              <a:gd name="connsiteX561" fmla="*/ 753238 w 7843826"/>
              <a:gd name="connsiteY561" fmla="*/ 6089720 h 8210136"/>
              <a:gd name="connsiteX562" fmla="*/ 692671 w 7843826"/>
              <a:gd name="connsiteY562" fmla="*/ 6106338 h 8210136"/>
              <a:gd name="connsiteX563" fmla="*/ 626906 w 7843826"/>
              <a:gd name="connsiteY563" fmla="*/ 6073610 h 8210136"/>
              <a:gd name="connsiteX564" fmla="*/ 645815 w 7843826"/>
              <a:gd name="connsiteY564" fmla="*/ 5977038 h 8210136"/>
              <a:gd name="connsiteX565" fmla="*/ 737731 w 7843826"/>
              <a:gd name="connsiteY565" fmla="*/ 5626919 h 8210136"/>
              <a:gd name="connsiteX566" fmla="*/ 789866 w 7843826"/>
              <a:gd name="connsiteY566" fmla="*/ 5490774 h 8210136"/>
              <a:gd name="connsiteX567" fmla="*/ 884346 w 7843826"/>
              <a:gd name="connsiteY567" fmla="*/ 5322713 h 8210136"/>
              <a:gd name="connsiteX568" fmla="*/ 1080455 w 7843826"/>
              <a:gd name="connsiteY568" fmla="*/ 5015077 h 8210136"/>
              <a:gd name="connsiteX569" fmla="*/ 1178507 w 7843826"/>
              <a:gd name="connsiteY569" fmla="*/ 4861270 h 8210136"/>
              <a:gd name="connsiteX570" fmla="*/ 1167434 w 7843826"/>
              <a:gd name="connsiteY570" fmla="*/ 4874459 h 8210136"/>
              <a:gd name="connsiteX571" fmla="*/ 1106523 w 7843826"/>
              <a:gd name="connsiteY571" fmla="*/ 4947011 h 8210136"/>
              <a:gd name="connsiteX572" fmla="*/ 833062 w 7843826"/>
              <a:gd name="connsiteY572" fmla="*/ 5319012 h 8210136"/>
              <a:gd name="connsiteX573" fmla="*/ 554057 w 7843826"/>
              <a:gd name="connsiteY573" fmla="*/ 5697601 h 8210136"/>
              <a:gd name="connsiteX574" fmla="*/ 489567 w 7843826"/>
              <a:gd name="connsiteY574" fmla="*/ 5755908 h 8210136"/>
              <a:gd name="connsiteX575" fmla="*/ 576884 w 7843826"/>
              <a:gd name="connsiteY575" fmla="*/ 5559347 h 8210136"/>
              <a:gd name="connsiteX576" fmla="*/ 623145 w 7843826"/>
              <a:gd name="connsiteY576" fmla="*/ 5485737 h 8210136"/>
              <a:gd name="connsiteX577" fmla="*/ 588302 w 7843826"/>
              <a:gd name="connsiteY577" fmla="*/ 5490225 h 8210136"/>
              <a:gd name="connsiteX578" fmla="*/ 842551 w 7843826"/>
              <a:gd name="connsiteY578" fmla="*/ 5113336 h 8210136"/>
              <a:gd name="connsiteX579" fmla="*/ 1071070 w 7843826"/>
              <a:gd name="connsiteY579" fmla="*/ 4748586 h 8210136"/>
              <a:gd name="connsiteX580" fmla="*/ 1115373 w 7843826"/>
              <a:gd name="connsiteY580" fmla="*/ 4695817 h 8210136"/>
              <a:gd name="connsiteX581" fmla="*/ 1332953 w 7843826"/>
              <a:gd name="connsiteY581" fmla="*/ 4473686 h 8210136"/>
              <a:gd name="connsiteX582" fmla="*/ 1482287 w 7843826"/>
              <a:gd name="connsiteY582" fmla="*/ 4323565 h 8210136"/>
              <a:gd name="connsiteX583" fmla="*/ 1570718 w 7843826"/>
              <a:gd name="connsiteY583" fmla="*/ 4246003 h 8210136"/>
              <a:gd name="connsiteX584" fmla="*/ 1888484 w 7843826"/>
              <a:gd name="connsiteY584" fmla="*/ 3864502 h 8210136"/>
              <a:gd name="connsiteX585" fmla="*/ 1871294 w 7843826"/>
              <a:gd name="connsiteY585" fmla="*/ 3846160 h 8210136"/>
              <a:gd name="connsiteX586" fmla="*/ 1413724 w 7843826"/>
              <a:gd name="connsiteY586" fmla="*/ 3357503 h 8210136"/>
              <a:gd name="connsiteX587" fmla="*/ 1064529 w 7843826"/>
              <a:gd name="connsiteY587" fmla="*/ 3016964 h 8210136"/>
              <a:gd name="connsiteX588" fmla="*/ 844813 w 7843826"/>
              <a:gd name="connsiteY588" fmla="*/ 2743919 h 8210136"/>
              <a:gd name="connsiteX589" fmla="*/ 646209 w 7843826"/>
              <a:gd name="connsiteY589" fmla="*/ 2479106 h 8210136"/>
              <a:gd name="connsiteX590" fmla="*/ 411260 w 7843826"/>
              <a:gd name="connsiteY590" fmla="*/ 2151456 h 8210136"/>
              <a:gd name="connsiteX591" fmla="*/ 373283 w 7843826"/>
              <a:gd name="connsiteY591" fmla="*/ 1905434 h 8210136"/>
              <a:gd name="connsiteX592" fmla="*/ 377858 w 7843826"/>
              <a:gd name="connsiteY592" fmla="*/ 1864631 h 8210136"/>
              <a:gd name="connsiteX593" fmla="*/ 336453 w 7843826"/>
              <a:gd name="connsiteY593" fmla="*/ 1809603 h 8210136"/>
              <a:gd name="connsiteX594" fmla="*/ 75112 w 7843826"/>
              <a:gd name="connsiteY594" fmla="*/ 1360714 h 8210136"/>
              <a:gd name="connsiteX595" fmla="*/ 6790 w 7843826"/>
              <a:gd name="connsiteY595" fmla="*/ 1185406 h 8210136"/>
              <a:gd name="connsiteX596" fmla="*/ 58934 w 7843826"/>
              <a:gd name="connsiteY596" fmla="*/ 1214986 h 8210136"/>
              <a:gd name="connsiteX597" fmla="*/ 116962 w 7843826"/>
              <a:gd name="connsiteY597" fmla="*/ 1238796 h 8210136"/>
              <a:gd name="connsiteX598" fmla="*/ 243922 w 7843826"/>
              <a:gd name="connsiteY598" fmla="*/ 1368030 h 8210136"/>
              <a:gd name="connsiteX599" fmla="*/ 330392 w 7843826"/>
              <a:gd name="connsiteY599" fmla="*/ 1467796 h 8210136"/>
              <a:gd name="connsiteX600" fmla="*/ 295967 w 7843826"/>
              <a:gd name="connsiteY600" fmla="*/ 1409258 h 8210136"/>
              <a:gd name="connsiteX601" fmla="*/ 268254 w 7843826"/>
              <a:gd name="connsiteY601" fmla="*/ 1251788 h 8210136"/>
              <a:gd name="connsiteX602" fmla="*/ 343735 w 7843826"/>
              <a:gd name="connsiteY602" fmla="*/ 1275747 h 8210136"/>
              <a:gd name="connsiteX603" fmla="*/ 367183 w 7843826"/>
              <a:gd name="connsiteY603" fmla="*/ 1258489 h 8210136"/>
              <a:gd name="connsiteX604" fmla="*/ 349972 w 7843826"/>
              <a:gd name="connsiteY604" fmla="*/ 1229218 h 8210136"/>
              <a:gd name="connsiteX605" fmla="*/ 356471 w 7843826"/>
              <a:gd name="connsiteY605" fmla="*/ 1153570 h 8210136"/>
              <a:gd name="connsiteX606" fmla="*/ 535482 w 7843826"/>
              <a:gd name="connsiteY606" fmla="*/ 1324038 h 8210136"/>
              <a:gd name="connsiteX607" fmla="*/ 669709 w 7843826"/>
              <a:gd name="connsiteY607" fmla="*/ 1460669 h 8210136"/>
              <a:gd name="connsiteX608" fmla="*/ 686956 w 7843826"/>
              <a:gd name="connsiteY608" fmla="*/ 1447196 h 8210136"/>
              <a:gd name="connsiteX609" fmla="*/ 815870 w 7843826"/>
              <a:gd name="connsiteY609" fmla="*/ 1381831 h 8210136"/>
              <a:gd name="connsiteX610" fmla="*/ 927241 w 7843826"/>
              <a:gd name="connsiteY610" fmla="*/ 1308415 h 8210136"/>
              <a:gd name="connsiteX611" fmla="*/ 1112721 w 7843826"/>
              <a:gd name="connsiteY611" fmla="*/ 1044820 h 8210136"/>
              <a:gd name="connsiteX612" fmla="*/ 1189967 w 7843826"/>
              <a:gd name="connsiteY612" fmla="*/ 979784 h 8210136"/>
              <a:gd name="connsiteX613" fmla="*/ 1184956 w 7843826"/>
              <a:gd name="connsiteY613" fmla="*/ 974576 h 8210136"/>
              <a:gd name="connsiteX614" fmla="*/ 1052531 w 7843826"/>
              <a:gd name="connsiteY614" fmla="*/ 804532 h 8210136"/>
              <a:gd name="connsiteX615" fmla="*/ 977824 w 7843826"/>
              <a:gd name="connsiteY615" fmla="*/ 693229 h 8210136"/>
              <a:gd name="connsiteX616" fmla="*/ 928815 w 7843826"/>
              <a:gd name="connsiteY616" fmla="*/ 637475 h 8210136"/>
              <a:gd name="connsiteX617" fmla="*/ 905941 w 7843826"/>
              <a:gd name="connsiteY617" fmla="*/ 590682 h 8210136"/>
              <a:gd name="connsiteX618" fmla="*/ 909088 w 7843826"/>
              <a:gd name="connsiteY618" fmla="*/ 564507 h 8210136"/>
              <a:gd name="connsiteX619" fmla="*/ 978541 w 7843826"/>
              <a:gd name="connsiteY619" fmla="*/ 611708 h 8210136"/>
              <a:gd name="connsiteX620" fmla="*/ 1024765 w 7843826"/>
              <a:gd name="connsiteY620" fmla="*/ 652878 h 8210136"/>
              <a:gd name="connsiteX621" fmla="*/ 1085463 w 7843826"/>
              <a:gd name="connsiteY621" fmla="*/ 702916 h 8210136"/>
              <a:gd name="connsiteX622" fmla="*/ 1143378 w 7843826"/>
              <a:gd name="connsiteY622" fmla="*/ 738368 h 8210136"/>
              <a:gd name="connsiteX623" fmla="*/ 1175489 w 7843826"/>
              <a:gd name="connsiteY623" fmla="*/ 729918 h 8210136"/>
              <a:gd name="connsiteX624" fmla="*/ 1187235 w 7843826"/>
              <a:gd name="connsiteY624" fmla="*/ 718377 h 8210136"/>
              <a:gd name="connsiteX625" fmla="*/ 1251023 w 7843826"/>
              <a:gd name="connsiteY625" fmla="*/ 748061 h 8210136"/>
              <a:gd name="connsiteX626" fmla="*/ 1398657 w 7843826"/>
              <a:gd name="connsiteY626" fmla="*/ 845456 h 8210136"/>
              <a:gd name="connsiteX627" fmla="*/ 1406063 w 7843826"/>
              <a:gd name="connsiteY627" fmla="*/ 849045 h 8210136"/>
              <a:gd name="connsiteX628" fmla="*/ 1440006 w 7843826"/>
              <a:gd name="connsiteY628" fmla="*/ 837530 h 8210136"/>
              <a:gd name="connsiteX629" fmla="*/ 1413183 w 7843826"/>
              <a:gd name="connsiteY629" fmla="*/ 808096 h 8210136"/>
              <a:gd name="connsiteX630" fmla="*/ 1373148 w 7843826"/>
              <a:gd name="connsiteY630" fmla="*/ 766611 h 8210136"/>
              <a:gd name="connsiteX631" fmla="*/ 1281022 w 7843826"/>
              <a:gd name="connsiteY631" fmla="*/ 649336 h 8210136"/>
              <a:gd name="connsiteX632" fmla="*/ 1281332 w 7843826"/>
              <a:gd name="connsiteY632" fmla="*/ 614394 h 8210136"/>
              <a:gd name="connsiteX633" fmla="*/ 1480937 w 7843826"/>
              <a:gd name="connsiteY633" fmla="*/ 760289 h 8210136"/>
              <a:gd name="connsiteX634" fmla="*/ 1543775 w 7843826"/>
              <a:gd name="connsiteY634" fmla="*/ 817564 h 8210136"/>
              <a:gd name="connsiteX635" fmla="*/ 1608517 w 7843826"/>
              <a:gd name="connsiteY635" fmla="*/ 821859 h 8210136"/>
              <a:gd name="connsiteX636" fmla="*/ 1836052 w 7843826"/>
              <a:gd name="connsiteY636" fmla="*/ 942937 h 8210136"/>
              <a:gd name="connsiteX637" fmla="*/ 1887189 w 7843826"/>
              <a:gd name="connsiteY637" fmla="*/ 987538 h 8210136"/>
              <a:gd name="connsiteX638" fmla="*/ 1884104 w 7843826"/>
              <a:gd name="connsiteY638" fmla="*/ 934197 h 8210136"/>
              <a:gd name="connsiteX639" fmla="*/ 1758380 w 7843826"/>
              <a:gd name="connsiteY639" fmla="*/ 665212 h 8210136"/>
              <a:gd name="connsiteX640" fmla="*/ 1702533 w 7843826"/>
              <a:gd name="connsiteY640" fmla="*/ 396852 h 8210136"/>
              <a:gd name="connsiteX641" fmla="*/ 1743498 w 7843826"/>
              <a:gd name="connsiteY641" fmla="*/ 373916 h 8210136"/>
              <a:gd name="connsiteX642" fmla="*/ 1801469 w 7843826"/>
              <a:gd name="connsiteY642" fmla="*/ 403548 h 8210136"/>
              <a:gd name="connsiteX643" fmla="*/ 1847946 w 7843826"/>
              <a:gd name="connsiteY643" fmla="*/ 415610 h 8210136"/>
              <a:gd name="connsiteX644" fmla="*/ 1807762 w 7843826"/>
              <a:gd name="connsiteY644" fmla="*/ 351196 h 8210136"/>
              <a:gd name="connsiteX645" fmla="*/ 1753242 w 7843826"/>
              <a:gd name="connsiteY645" fmla="*/ 260454 h 8210136"/>
              <a:gd name="connsiteX646" fmla="*/ 1733663 w 7843826"/>
              <a:gd name="connsiteY646" fmla="*/ 170021 h 8210136"/>
              <a:gd name="connsiteX647" fmla="*/ 1809002 w 7843826"/>
              <a:gd name="connsiteY647" fmla="*/ 211452 h 8210136"/>
              <a:gd name="connsiteX648" fmla="*/ 1896185 w 7843826"/>
              <a:gd name="connsiteY648" fmla="*/ 229691 h 8210136"/>
              <a:gd name="connsiteX649" fmla="*/ 2029748 w 7843826"/>
              <a:gd name="connsiteY649" fmla="*/ 271643 h 8210136"/>
              <a:gd name="connsiteX650" fmla="*/ 2076122 w 7843826"/>
              <a:gd name="connsiteY650" fmla="*/ 295338 h 8210136"/>
              <a:gd name="connsiteX651" fmla="*/ 2076638 w 7843826"/>
              <a:gd name="connsiteY651" fmla="*/ 237121 h 8210136"/>
              <a:gd name="connsiteX652" fmla="*/ 2071281 w 7843826"/>
              <a:gd name="connsiteY652" fmla="*/ 184662 h 8210136"/>
              <a:gd name="connsiteX653" fmla="*/ 2100240 w 7843826"/>
              <a:gd name="connsiteY653" fmla="*/ 202391 h 8210136"/>
              <a:gd name="connsiteX654" fmla="*/ 2186810 w 7843826"/>
              <a:gd name="connsiteY654" fmla="*/ 290511 h 8210136"/>
              <a:gd name="connsiteX655" fmla="*/ 2244723 w 7843826"/>
              <a:gd name="connsiteY655" fmla="*/ 325952 h 8210136"/>
              <a:gd name="connsiteX656" fmla="*/ 2199384 w 7843826"/>
              <a:gd name="connsiteY656" fmla="*/ 185799 h 8210136"/>
              <a:gd name="connsiteX657" fmla="*/ 2199590 w 7843826"/>
              <a:gd name="connsiteY657" fmla="*/ 162511 h 8210136"/>
              <a:gd name="connsiteX658" fmla="*/ 2228447 w 7843826"/>
              <a:gd name="connsiteY658" fmla="*/ 191885 h 8210136"/>
              <a:gd name="connsiteX659" fmla="*/ 2257303 w 7843826"/>
              <a:gd name="connsiteY659" fmla="*/ 221258 h 8210136"/>
              <a:gd name="connsiteX660" fmla="*/ 2460015 w 7843826"/>
              <a:gd name="connsiteY660" fmla="*/ 345336 h 8210136"/>
              <a:gd name="connsiteX661" fmla="*/ 2546997 w 7843826"/>
              <a:gd name="connsiteY661" fmla="*/ 386880 h 8210136"/>
              <a:gd name="connsiteX662" fmla="*/ 2645515 w 7843826"/>
              <a:gd name="connsiteY662" fmla="*/ 440155 h 8210136"/>
              <a:gd name="connsiteX663" fmla="*/ 2744042 w 7843826"/>
              <a:gd name="connsiteY663" fmla="*/ 493441 h 8210136"/>
              <a:gd name="connsiteX664" fmla="*/ 2825250 w 7843826"/>
              <a:gd name="connsiteY664" fmla="*/ 529107 h 8210136"/>
              <a:gd name="connsiteX665" fmla="*/ 2992921 w 7843826"/>
              <a:gd name="connsiteY665" fmla="*/ 664523 h 8210136"/>
              <a:gd name="connsiteX666" fmla="*/ 3114013 w 7843826"/>
              <a:gd name="connsiteY666" fmla="*/ 799534 h 8210136"/>
              <a:gd name="connsiteX667" fmla="*/ 3213259 w 7843826"/>
              <a:gd name="connsiteY667" fmla="*/ 771297 h 8210136"/>
              <a:gd name="connsiteX668" fmla="*/ 3227687 w 7843826"/>
              <a:gd name="connsiteY668" fmla="*/ 785983 h 8210136"/>
              <a:gd name="connsiteX669" fmla="*/ 3207179 w 7843826"/>
              <a:gd name="connsiteY669" fmla="*/ 800366 h 8210136"/>
              <a:gd name="connsiteX670" fmla="*/ 3229847 w 7843826"/>
              <a:gd name="connsiteY670" fmla="*/ 870433 h 8210136"/>
              <a:gd name="connsiteX671" fmla="*/ 3310846 w 7843826"/>
              <a:gd name="connsiteY671" fmla="*/ 929387 h 8210136"/>
              <a:gd name="connsiteX672" fmla="*/ 3496247 w 7843826"/>
              <a:gd name="connsiteY672" fmla="*/ 1035856 h 8210136"/>
              <a:gd name="connsiteX673" fmla="*/ 3785426 w 7843826"/>
              <a:gd name="connsiteY673" fmla="*/ 1259708 h 8210136"/>
              <a:gd name="connsiteX674" fmla="*/ 3813011 w 7843826"/>
              <a:gd name="connsiteY674" fmla="*/ 1280147 h 8210136"/>
              <a:gd name="connsiteX675" fmla="*/ 3843718 w 7843826"/>
              <a:gd name="connsiteY675" fmla="*/ 1281681 h 8210136"/>
              <a:gd name="connsiteX676" fmla="*/ 3995916 w 7843826"/>
              <a:gd name="connsiteY676" fmla="*/ 1253385 h 8210136"/>
              <a:gd name="connsiteX677" fmla="*/ 4080611 w 7843826"/>
              <a:gd name="connsiteY677" fmla="*/ 1210939 h 8210136"/>
              <a:gd name="connsiteX678" fmla="*/ 4173532 w 7843826"/>
              <a:gd name="connsiteY678" fmla="*/ 1147360 h 8210136"/>
              <a:gd name="connsiteX679" fmla="*/ 4218147 w 7843826"/>
              <a:gd name="connsiteY679" fmla="*/ 1109458 h 8210136"/>
              <a:gd name="connsiteX680" fmla="*/ 4409427 w 7843826"/>
              <a:gd name="connsiteY680" fmla="*/ 883278 h 8210136"/>
              <a:gd name="connsiteX681" fmla="*/ 4799007 w 7843826"/>
              <a:gd name="connsiteY681" fmla="*/ 400736 h 8210136"/>
              <a:gd name="connsiteX682" fmla="*/ 4867758 w 7843826"/>
              <a:gd name="connsiteY682" fmla="*/ 244814 h 8210136"/>
              <a:gd name="connsiteX683" fmla="*/ 4777537 w 7843826"/>
              <a:gd name="connsiteY683" fmla="*/ 315243 h 8210136"/>
              <a:gd name="connsiteX684" fmla="*/ 4687324 w 7843826"/>
              <a:gd name="connsiteY684" fmla="*/ 385683 h 8210136"/>
              <a:gd name="connsiteX685" fmla="*/ 4775919 w 7843826"/>
              <a:gd name="connsiteY685" fmla="*/ 280159 h 8210136"/>
              <a:gd name="connsiteX686" fmla="*/ 4873632 w 7843826"/>
              <a:gd name="connsiteY686" fmla="*/ 182277 h 8210136"/>
              <a:gd name="connsiteX687" fmla="*/ 4877209 w 7843826"/>
              <a:gd name="connsiteY687" fmla="*/ 196524 h 8210136"/>
              <a:gd name="connsiteX688" fmla="*/ 4924402 w 7843826"/>
              <a:gd name="connsiteY688" fmla="*/ 269883 h 8210136"/>
              <a:gd name="connsiteX689" fmla="*/ 4912993 w 7843826"/>
              <a:gd name="connsiteY689" fmla="*/ 339014 h 8210136"/>
              <a:gd name="connsiteX690" fmla="*/ 4883347 w 7843826"/>
              <a:gd name="connsiteY690" fmla="*/ 392833 h 8210136"/>
              <a:gd name="connsiteX691" fmla="*/ 5073231 w 7843826"/>
              <a:gd name="connsiteY691" fmla="*/ 203674 h 8210136"/>
              <a:gd name="connsiteX692" fmla="*/ 5259551 w 7843826"/>
              <a:gd name="connsiteY692" fmla="*/ 269 h 82101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</a:cxnLst>
            <a:rect l="l" t="t" r="r" b="b"/>
            <a:pathLst>
              <a:path w="7843826" h="8210136">
                <a:moveTo>
                  <a:pt x="2484017" y="7137981"/>
                </a:moveTo>
                <a:lnTo>
                  <a:pt x="2445251" y="7184155"/>
                </a:lnTo>
                <a:cubicBezTo>
                  <a:pt x="2439169" y="7179050"/>
                  <a:pt x="2441670" y="7169896"/>
                  <a:pt x="2452743" y="7156706"/>
                </a:cubicBezTo>
                <a:cubicBezTo>
                  <a:pt x="2467510" y="7139118"/>
                  <a:pt x="2477935" y="7132875"/>
                  <a:pt x="2484017" y="7137981"/>
                </a:cubicBezTo>
                <a:close/>
                <a:moveTo>
                  <a:pt x="2827253" y="7043830"/>
                </a:moveTo>
                <a:cubicBezTo>
                  <a:pt x="2829631" y="7053329"/>
                  <a:pt x="2828983" y="7060276"/>
                  <a:pt x="2825288" y="7064678"/>
                </a:cubicBezTo>
                <a:cubicBezTo>
                  <a:pt x="2815518" y="7063965"/>
                  <a:pt x="2812486" y="7061419"/>
                  <a:pt x="2816175" y="7057024"/>
                </a:cubicBezTo>
                <a:cubicBezTo>
                  <a:pt x="2819869" y="7052625"/>
                  <a:pt x="2823559" y="7048231"/>
                  <a:pt x="2827253" y="7043830"/>
                </a:cubicBezTo>
                <a:close/>
                <a:moveTo>
                  <a:pt x="2791119" y="6957281"/>
                </a:moveTo>
                <a:lnTo>
                  <a:pt x="2794705" y="6971534"/>
                </a:lnTo>
                <a:cubicBezTo>
                  <a:pt x="2805550" y="6995633"/>
                  <a:pt x="2792519" y="7029662"/>
                  <a:pt x="2755600" y="7073636"/>
                </a:cubicBezTo>
                <a:cubicBezTo>
                  <a:pt x="2721074" y="7127111"/>
                  <a:pt x="2709227" y="7165887"/>
                  <a:pt x="2720080" y="7189993"/>
                </a:cubicBezTo>
                <a:cubicBezTo>
                  <a:pt x="2729623" y="7227991"/>
                  <a:pt x="2741778" y="7238197"/>
                  <a:pt x="2756546" y="7220606"/>
                </a:cubicBezTo>
                <a:cubicBezTo>
                  <a:pt x="2754153" y="7211106"/>
                  <a:pt x="2761006" y="7190611"/>
                  <a:pt x="2777069" y="7159128"/>
                </a:cubicBezTo>
                <a:cubicBezTo>
                  <a:pt x="2792064" y="7104251"/>
                  <a:pt x="2805638" y="7081907"/>
                  <a:pt x="2817794" y="7092113"/>
                </a:cubicBezTo>
                <a:cubicBezTo>
                  <a:pt x="2820172" y="7101611"/>
                  <a:pt x="2814527" y="7126860"/>
                  <a:pt x="2800843" y="7167843"/>
                </a:cubicBezTo>
                <a:lnTo>
                  <a:pt x="2783551" y="7299503"/>
                </a:lnTo>
                <a:cubicBezTo>
                  <a:pt x="2779857" y="7303905"/>
                  <a:pt x="2771816" y="7319639"/>
                  <a:pt x="2759442" y="7346729"/>
                </a:cubicBezTo>
                <a:cubicBezTo>
                  <a:pt x="2709920" y="7455080"/>
                  <a:pt x="2679080" y="7504148"/>
                  <a:pt x="2666925" y="7493941"/>
                </a:cubicBezTo>
                <a:cubicBezTo>
                  <a:pt x="2662148" y="7474948"/>
                  <a:pt x="2670954" y="7433621"/>
                  <a:pt x="2693330" y="7369935"/>
                </a:cubicBezTo>
                <a:lnTo>
                  <a:pt x="2728858" y="7253585"/>
                </a:lnTo>
                <a:cubicBezTo>
                  <a:pt x="2725164" y="7257986"/>
                  <a:pt x="2717123" y="7273721"/>
                  <a:pt x="2704749" y="7300811"/>
                </a:cubicBezTo>
                <a:lnTo>
                  <a:pt x="2677060" y="7333790"/>
                </a:lnTo>
                <a:lnTo>
                  <a:pt x="2679026" y="7312943"/>
                </a:lnTo>
                <a:cubicBezTo>
                  <a:pt x="2681633" y="7285155"/>
                  <a:pt x="2679893" y="7268700"/>
                  <a:pt x="2673820" y="7263602"/>
                </a:cubicBezTo>
                <a:cubicBezTo>
                  <a:pt x="2655591" y="7248298"/>
                  <a:pt x="2659826" y="7203133"/>
                  <a:pt x="2686554" y="7128106"/>
                </a:cubicBezTo>
                <a:cubicBezTo>
                  <a:pt x="2713271" y="7053093"/>
                  <a:pt x="2735866" y="7004585"/>
                  <a:pt x="2754322" y="6982601"/>
                </a:cubicBezTo>
                <a:close/>
                <a:moveTo>
                  <a:pt x="2909033" y="6853864"/>
                </a:moveTo>
                <a:cubicBezTo>
                  <a:pt x="2928339" y="6892567"/>
                  <a:pt x="2929421" y="6915961"/>
                  <a:pt x="2912260" y="6924051"/>
                </a:cubicBezTo>
                <a:lnTo>
                  <a:pt x="2897616" y="6922988"/>
                </a:lnTo>
                <a:close/>
                <a:moveTo>
                  <a:pt x="2328450" y="6804976"/>
                </a:moveTo>
                <a:cubicBezTo>
                  <a:pt x="2313682" y="6822565"/>
                  <a:pt x="2307493" y="6836114"/>
                  <a:pt x="2309876" y="6845607"/>
                </a:cubicBezTo>
                <a:cubicBezTo>
                  <a:pt x="2308565" y="6859501"/>
                  <a:pt x="2307917" y="6866447"/>
                  <a:pt x="2307917" y="6866447"/>
                </a:cubicBezTo>
                <a:close/>
                <a:moveTo>
                  <a:pt x="2140260" y="6714448"/>
                </a:moveTo>
                <a:cubicBezTo>
                  <a:pt x="2124411" y="6708645"/>
                  <a:pt x="2112139" y="6717085"/>
                  <a:pt x="2103459" y="6739775"/>
                </a:cubicBezTo>
                <a:cubicBezTo>
                  <a:pt x="2094764" y="6762463"/>
                  <a:pt x="2089708" y="6790082"/>
                  <a:pt x="2088294" y="6822623"/>
                </a:cubicBezTo>
                <a:cubicBezTo>
                  <a:pt x="2086868" y="6855164"/>
                  <a:pt x="2094082" y="6874340"/>
                  <a:pt x="2109932" y="6880144"/>
                </a:cubicBezTo>
                <a:cubicBezTo>
                  <a:pt x="2119704" y="6880855"/>
                  <a:pt x="2130716" y="6876983"/>
                  <a:pt x="2142988" y="6868541"/>
                </a:cubicBezTo>
                <a:cubicBezTo>
                  <a:pt x="2155255" y="6860106"/>
                  <a:pt x="2159597" y="6848758"/>
                  <a:pt x="2156019" y="6834512"/>
                </a:cubicBezTo>
                <a:cubicBezTo>
                  <a:pt x="2152448" y="6820259"/>
                  <a:pt x="2147611" y="6810581"/>
                  <a:pt x="2141538" y="6805483"/>
                </a:cubicBezTo>
                <a:cubicBezTo>
                  <a:pt x="2131766" y="6804770"/>
                  <a:pt x="2126289" y="6802050"/>
                  <a:pt x="2125096" y="6797297"/>
                </a:cubicBezTo>
                <a:cubicBezTo>
                  <a:pt x="2123902" y="6792543"/>
                  <a:pt x="2128837" y="6783578"/>
                  <a:pt x="2139916" y="6770381"/>
                </a:cubicBezTo>
                <a:cubicBezTo>
                  <a:pt x="2158371" y="6748398"/>
                  <a:pt x="2158489" y="6729751"/>
                  <a:pt x="2140260" y="6714448"/>
                </a:cubicBezTo>
                <a:close/>
                <a:moveTo>
                  <a:pt x="3835485" y="6675876"/>
                </a:moveTo>
                <a:cubicBezTo>
                  <a:pt x="3836563" y="6699278"/>
                  <a:pt x="3831572" y="6717573"/>
                  <a:pt x="3820493" y="6730767"/>
                </a:cubicBezTo>
                <a:cubicBezTo>
                  <a:pt x="3798348" y="6757146"/>
                  <a:pt x="3776080" y="6802178"/>
                  <a:pt x="3753700" y="6865850"/>
                </a:cubicBezTo>
                <a:cubicBezTo>
                  <a:pt x="3731329" y="6929528"/>
                  <a:pt x="3709066" y="6974554"/>
                  <a:pt x="3686916" y="7000938"/>
                </a:cubicBezTo>
                <a:cubicBezTo>
                  <a:pt x="3690610" y="6996537"/>
                  <a:pt x="3702876" y="6988103"/>
                  <a:pt x="3723716" y="6975611"/>
                </a:cubicBezTo>
                <a:cubicBezTo>
                  <a:pt x="3763029" y="6941137"/>
                  <a:pt x="3765406" y="6950636"/>
                  <a:pt x="3730871" y="7004102"/>
                </a:cubicBezTo>
                <a:cubicBezTo>
                  <a:pt x="3718498" y="7031193"/>
                  <a:pt x="3695698" y="7064525"/>
                  <a:pt x="3662475" y="7104099"/>
                </a:cubicBezTo>
                <a:lnTo>
                  <a:pt x="3645860" y="7123890"/>
                </a:lnTo>
                <a:cubicBezTo>
                  <a:pt x="3612635" y="7163462"/>
                  <a:pt x="3578209" y="7250747"/>
                  <a:pt x="3542563" y="7385742"/>
                </a:cubicBezTo>
                <a:cubicBezTo>
                  <a:pt x="3506927" y="7520745"/>
                  <a:pt x="3485414" y="7592648"/>
                  <a:pt x="3478036" y="7601436"/>
                </a:cubicBezTo>
                <a:cubicBezTo>
                  <a:pt x="3469345" y="7624138"/>
                  <a:pt x="3460120" y="7635127"/>
                  <a:pt x="3450349" y="7634416"/>
                </a:cubicBezTo>
                <a:lnTo>
                  <a:pt x="3463726" y="7544451"/>
                </a:lnTo>
                <a:cubicBezTo>
                  <a:pt x="3474799" y="7531262"/>
                  <a:pt x="3486642" y="7492473"/>
                  <a:pt x="3499250" y="7428089"/>
                </a:cubicBezTo>
                <a:cubicBezTo>
                  <a:pt x="3529681" y="7243744"/>
                  <a:pt x="3617114" y="7028538"/>
                  <a:pt x="3761545" y="6782474"/>
                </a:cubicBezTo>
                <a:cubicBezTo>
                  <a:pt x="3765240" y="6778073"/>
                  <a:pt x="3769577" y="6766731"/>
                  <a:pt x="3774569" y="6748435"/>
                </a:cubicBezTo>
                <a:cubicBezTo>
                  <a:pt x="3789336" y="6730847"/>
                  <a:pt x="3791845" y="6721699"/>
                  <a:pt x="3782069" y="6720995"/>
                </a:cubicBezTo>
                <a:cubicBezTo>
                  <a:pt x="3766225" y="6715184"/>
                  <a:pt x="3761993" y="6707891"/>
                  <a:pt x="3769377" y="6699097"/>
                </a:cubicBezTo>
                <a:cubicBezTo>
                  <a:pt x="3787833" y="6677113"/>
                  <a:pt x="3809868" y="6669375"/>
                  <a:pt x="3835485" y="6675876"/>
                </a:cubicBezTo>
                <a:close/>
                <a:moveTo>
                  <a:pt x="4147775" y="6241580"/>
                </a:moveTo>
                <a:lnTo>
                  <a:pt x="4134846" y="6263781"/>
                </a:lnTo>
                <a:cubicBezTo>
                  <a:pt x="4137614" y="6260483"/>
                  <a:pt x="4142229" y="6254986"/>
                  <a:pt x="4148688" y="6247293"/>
                </a:cubicBezTo>
                <a:lnTo>
                  <a:pt x="4150780" y="6244802"/>
                </a:lnTo>
                <a:close/>
                <a:moveTo>
                  <a:pt x="6710323" y="3399705"/>
                </a:moveTo>
                <a:lnTo>
                  <a:pt x="6609032" y="3483340"/>
                </a:lnTo>
                <a:lnTo>
                  <a:pt x="6583301" y="3512017"/>
                </a:lnTo>
                <a:lnTo>
                  <a:pt x="6609610" y="3552266"/>
                </a:lnTo>
                <a:lnTo>
                  <a:pt x="6630048" y="3586368"/>
                </a:lnTo>
                <a:lnTo>
                  <a:pt x="6684249" y="3467779"/>
                </a:lnTo>
                <a:cubicBezTo>
                  <a:pt x="6707711" y="3427500"/>
                  <a:pt x="6716397" y="3404805"/>
                  <a:pt x="6710323" y="3399705"/>
                </a:cubicBezTo>
                <a:close/>
                <a:moveTo>
                  <a:pt x="6696004" y="3041913"/>
                </a:moveTo>
                <a:cubicBezTo>
                  <a:pt x="6686832" y="3043583"/>
                  <a:pt x="6677631" y="3049915"/>
                  <a:pt x="6668403" y="3060907"/>
                </a:cubicBezTo>
                <a:cubicBezTo>
                  <a:pt x="6653636" y="3078496"/>
                  <a:pt x="6638336" y="3084385"/>
                  <a:pt x="6622488" y="3078582"/>
                </a:cubicBezTo>
                <a:cubicBezTo>
                  <a:pt x="6616405" y="3073475"/>
                  <a:pt x="6615220" y="3068730"/>
                  <a:pt x="6618909" y="3064336"/>
                </a:cubicBezTo>
                <a:lnTo>
                  <a:pt x="6620874" y="3043488"/>
                </a:lnTo>
                <a:cubicBezTo>
                  <a:pt x="6611097" y="3042783"/>
                  <a:pt x="6600673" y="3049024"/>
                  <a:pt x="6589600" y="3062213"/>
                </a:cubicBezTo>
                <a:cubicBezTo>
                  <a:pt x="6563754" y="3092999"/>
                  <a:pt x="6557459" y="3125181"/>
                  <a:pt x="6570690" y="3158786"/>
                </a:cubicBezTo>
                <a:cubicBezTo>
                  <a:pt x="6581535" y="3182885"/>
                  <a:pt x="6558082" y="3223170"/>
                  <a:pt x="6500319" y="3279622"/>
                </a:cubicBezTo>
                <a:cubicBezTo>
                  <a:pt x="6487727" y="3291538"/>
                  <a:pt x="6473824" y="3305399"/>
                  <a:pt x="6458610" y="3321207"/>
                </a:cubicBezTo>
                <a:lnTo>
                  <a:pt x="6439722" y="3341502"/>
                </a:lnTo>
                <a:lnTo>
                  <a:pt x="6479104" y="3379711"/>
                </a:lnTo>
                <a:cubicBezTo>
                  <a:pt x="6489939" y="3390425"/>
                  <a:pt x="6497625" y="3398288"/>
                  <a:pt x="6502162" y="3403302"/>
                </a:cubicBezTo>
                <a:lnTo>
                  <a:pt x="6549282" y="3461955"/>
                </a:lnTo>
                <a:lnTo>
                  <a:pt x="6552380" y="3458263"/>
                </a:lnTo>
                <a:cubicBezTo>
                  <a:pt x="6540226" y="3448058"/>
                  <a:pt x="6549238" y="3421886"/>
                  <a:pt x="6579424" y="3379773"/>
                </a:cubicBezTo>
                <a:cubicBezTo>
                  <a:pt x="6609612" y="3337640"/>
                  <a:pt x="6637682" y="3291873"/>
                  <a:pt x="6663636" y="3242434"/>
                </a:cubicBezTo>
                <a:cubicBezTo>
                  <a:pt x="6689588" y="3193015"/>
                  <a:pt x="6695298" y="3158444"/>
                  <a:pt x="6680759" y="3138746"/>
                </a:cubicBezTo>
                <a:cubicBezTo>
                  <a:pt x="6669914" y="3114647"/>
                  <a:pt x="6669368" y="3102946"/>
                  <a:pt x="6679139" y="3103658"/>
                </a:cubicBezTo>
                <a:lnTo>
                  <a:pt x="6697368" y="3118962"/>
                </a:lnTo>
                <a:cubicBezTo>
                  <a:pt x="6703450" y="3124067"/>
                  <a:pt x="6713870" y="3117812"/>
                  <a:pt x="6728633" y="3100229"/>
                </a:cubicBezTo>
                <a:cubicBezTo>
                  <a:pt x="6743394" y="3082647"/>
                  <a:pt x="6741670" y="3066194"/>
                  <a:pt x="6723441" y="3050890"/>
                </a:cubicBezTo>
                <a:cubicBezTo>
                  <a:pt x="6714324" y="3043235"/>
                  <a:pt x="6705177" y="3040243"/>
                  <a:pt x="6696004" y="3041913"/>
                </a:cubicBezTo>
                <a:close/>
                <a:moveTo>
                  <a:pt x="6905149" y="3001041"/>
                </a:moveTo>
                <a:cubicBezTo>
                  <a:pt x="6908838" y="2996648"/>
                  <a:pt x="6913727" y="2997000"/>
                  <a:pt x="6919800" y="3002099"/>
                </a:cubicBezTo>
                <a:cubicBezTo>
                  <a:pt x="6925882" y="3007204"/>
                  <a:pt x="6927075" y="3011957"/>
                  <a:pt x="6923387" y="3016352"/>
                </a:cubicBezTo>
                <a:cubicBezTo>
                  <a:pt x="6919697" y="3020746"/>
                  <a:pt x="6914809" y="3020394"/>
                  <a:pt x="6908726" y="3015288"/>
                </a:cubicBezTo>
                <a:cubicBezTo>
                  <a:pt x="6902654" y="3010189"/>
                  <a:pt x="6901459" y="3005435"/>
                  <a:pt x="6905149" y="3001041"/>
                </a:cubicBezTo>
                <a:close/>
                <a:moveTo>
                  <a:pt x="6933176" y="2912135"/>
                </a:moveTo>
                <a:cubicBezTo>
                  <a:pt x="6951405" y="2927438"/>
                  <a:pt x="6951293" y="2946079"/>
                  <a:pt x="6932831" y="2968070"/>
                </a:cubicBezTo>
                <a:cubicBezTo>
                  <a:pt x="6914380" y="2990046"/>
                  <a:pt x="6910149" y="2982754"/>
                  <a:pt x="6920145" y="2946164"/>
                </a:cubicBezTo>
                <a:close/>
                <a:moveTo>
                  <a:pt x="6716959" y="2910515"/>
                </a:moveTo>
                <a:lnTo>
                  <a:pt x="6689271" y="2943493"/>
                </a:lnTo>
                <a:cubicBezTo>
                  <a:pt x="6670810" y="2965484"/>
                  <a:pt x="6673740" y="2986677"/>
                  <a:pt x="6698050" y="3007086"/>
                </a:cubicBezTo>
                <a:cubicBezTo>
                  <a:pt x="6728432" y="3032595"/>
                  <a:pt x="6745476" y="3043152"/>
                  <a:pt x="6749165" y="3038758"/>
                </a:cubicBezTo>
                <a:close/>
                <a:moveTo>
                  <a:pt x="6615321" y="2448494"/>
                </a:moveTo>
                <a:cubicBezTo>
                  <a:pt x="6620206" y="2448844"/>
                  <a:pt x="6625686" y="2451571"/>
                  <a:pt x="6631764" y="2456673"/>
                </a:cubicBezTo>
                <a:lnTo>
                  <a:pt x="6635337" y="2470925"/>
                </a:lnTo>
                <a:lnTo>
                  <a:pt x="6600499" y="2475405"/>
                </a:lnTo>
                <a:lnTo>
                  <a:pt x="6602462" y="2454559"/>
                </a:lnTo>
                <a:cubicBezTo>
                  <a:pt x="6606153" y="2450164"/>
                  <a:pt x="6610440" y="2448142"/>
                  <a:pt x="6615321" y="2448494"/>
                </a:cubicBezTo>
                <a:close/>
                <a:moveTo>
                  <a:pt x="6575112" y="2431595"/>
                </a:moveTo>
                <a:cubicBezTo>
                  <a:pt x="6581194" y="2436701"/>
                  <a:pt x="6582379" y="2441448"/>
                  <a:pt x="6578685" y="2445849"/>
                </a:cubicBezTo>
                <a:cubicBezTo>
                  <a:pt x="6574995" y="2450243"/>
                  <a:pt x="6570116" y="2449898"/>
                  <a:pt x="6564034" y="2444792"/>
                </a:cubicBezTo>
                <a:lnTo>
                  <a:pt x="6569570" y="2438197"/>
                </a:lnTo>
                <a:close/>
                <a:moveTo>
                  <a:pt x="6971842" y="1977553"/>
                </a:moveTo>
                <a:lnTo>
                  <a:pt x="6960762" y="1990749"/>
                </a:lnTo>
                <a:cubicBezTo>
                  <a:pt x="6917548" y="2066906"/>
                  <a:pt x="6870213" y="2117129"/>
                  <a:pt x="6818752" y="2141392"/>
                </a:cubicBezTo>
                <a:cubicBezTo>
                  <a:pt x="6808990" y="2140688"/>
                  <a:pt x="6810287" y="2126792"/>
                  <a:pt x="6822676" y="2099704"/>
                </a:cubicBezTo>
                <a:close/>
                <a:moveTo>
                  <a:pt x="5383681" y="981562"/>
                </a:moveTo>
                <a:lnTo>
                  <a:pt x="5352422" y="1000288"/>
                </a:lnTo>
                <a:cubicBezTo>
                  <a:pt x="5347425" y="1018590"/>
                  <a:pt x="5347962" y="1030284"/>
                  <a:pt x="5354035" y="1035382"/>
                </a:cubicBezTo>
                <a:close/>
                <a:moveTo>
                  <a:pt x="5259551" y="269"/>
                </a:moveTo>
                <a:cubicBezTo>
                  <a:pt x="5265625" y="5369"/>
                  <a:pt x="5209601" y="78274"/>
                  <a:pt x="5091468" y="218984"/>
                </a:cubicBezTo>
                <a:lnTo>
                  <a:pt x="4928925" y="431099"/>
                </a:lnTo>
                <a:lnTo>
                  <a:pt x="5085255" y="337449"/>
                </a:lnTo>
                <a:cubicBezTo>
                  <a:pt x="5127793" y="373163"/>
                  <a:pt x="5200089" y="336414"/>
                  <a:pt x="5302145" y="227187"/>
                </a:cubicBezTo>
                <a:lnTo>
                  <a:pt x="5442205" y="97391"/>
                </a:lnTo>
                <a:lnTo>
                  <a:pt x="5368256" y="203981"/>
                </a:lnTo>
                <a:lnTo>
                  <a:pt x="5308963" y="311621"/>
                </a:lnTo>
                <a:lnTo>
                  <a:pt x="5393639" y="247776"/>
                </a:lnTo>
                <a:cubicBezTo>
                  <a:pt x="5404713" y="234588"/>
                  <a:pt x="5425619" y="212775"/>
                  <a:pt x="5456348" y="182347"/>
                </a:cubicBezTo>
                <a:cubicBezTo>
                  <a:pt x="5487070" y="151928"/>
                  <a:pt x="5511003" y="132667"/>
                  <a:pt x="5528157" y="124584"/>
                </a:cubicBezTo>
                <a:cubicBezTo>
                  <a:pt x="5567461" y="90102"/>
                  <a:pt x="5604154" y="83428"/>
                  <a:pt x="5638226" y="104542"/>
                </a:cubicBezTo>
                <a:lnTo>
                  <a:pt x="5692919" y="150460"/>
                </a:lnTo>
                <a:lnTo>
                  <a:pt x="5641123" y="230665"/>
                </a:lnTo>
                <a:cubicBezTo>
                  <a:pt x="5625058" y="262149"/>
                  <a:pt x="5589324" y="310869"/>
                  <a:pt x="5533955" y="376820"/>
                </a:cubicBezTo>
                <a:cubicBezTo>
                  <a:pt x="5500731" y="416396"/>
                  <a:pt x="5490199" y="441291"/>
                  <a:pt x="5502354" y="451495"/>
                </a:cubicBezTo>
                <a:cubicBezTo>
                  <a:pt x="5508426" y="456593"/>
                  <a:pt x="5517005" y="452552"/>
                  <a:pt x="5528081" y="439356"/>
                </a:cubicBezTo>
                <a:cubicBezTo>
                  <a:pt x="5535460" y="430569"/>
                  <a:pt x="5599185" y="397856"/>
                  <a:pt x="5719249" y="341227"/>
                </a:cubicBezTo>
                <a:cubicBezTo>
                  <a:pt x="5736395" y="333136"/>
                  <a:pt x="5748937" y="330547"/>
                  <a:pt x="5756858" y="333446"/>
                </a:cubicBezTo>
                <a:cubicBezTo>
                  <a:pt x="5764786" y="336351"/>
                  <a:pt x="5773298" y="341633"/>
                  <a:pt x="5782412" y="349284"/>
                </a:cubicBezTo>
                <a:cubicBezTo>
                  <a:pt x="5791527" y="356937"/>
                  <a:pt x="5807055" y="366211"/>
                  <a:pt x="5828975" y="377133"/>
                </a:cubicBezTo>
                <a:cubicBezTo>
                  <a:pt x="5856971" y="393134"/>
                  <a:pt x="5870320" y="408093"/>
                  <a:pt x="5869009" y="421987"/>
                </a:cubicBezTo>
                <a:lnTo>
                  <a:pt x="5664129" y="666023"/>
                </a:lnTo>
                <a:cubicBezTo>
                  <a:pt x="5509081" y="850702"/>
                  <a:pt x="5440679" y="950705"/>
                  <a:pt x="5458907" y="966007"/>
                </a:cubicBezTo>
                <a:cubicBezTo>
                  <a:pt x="5471062" y="976212"/>
                  <a:pt x="5482676" y="974710"/>
                  <a:pt x="5493750" y="961520"/>
                </a:cubicBezTo>
                <a:cubicBezTo>
                  <a:pt x="5515901" y="935136"/>
                  <a:pt x="5525672" y="935849"/>
                  <a:pt x="5523060" y="963642"/>
                </a:cubicBezTo>
                <a:lnTo>
                  <a:pt x="5510028" y="997673"/>
                </a:lnTo>
                <a:cubicBezTo>
                  <a:pt x="5512406" y="1007173"/>
                  <a:pt x="5514795" y="1016679"/>
                  <a:pt x="5517183" y="1026166"/>
                </a:cubicBezTo>
                <a:cubicBezTo>
                  <a:pt x="5595552" y="994515"/>
                  <a:pt x="5662428" y="945717"/>
                  <a:pt x="5717805" y="879759"/>
                </a:cubicBezTo>
                <a:cubicBezTo>
                  <a:pt x="5743644" y="848980"/>
                  <a:pt x="5757880" y="819690"/>
                  <a:pt x="5760487" y="791903"/>
                </a:cubicBezTo>
                <a:cubicBezTo>
                  <a:pt x="5763095" y="764113"/>
                  <a:pt x="5773627" y="739218"/>
                  <a:pt x="5792089" y="717228"/>
                </a:cubicBezTo>
                <a:cubicBezTo>
                  <a:pt x="5820317" y="695955"/>
                  <a:pt x="5844734" y="697711"/>
                  <a:pt x="5865356" y="722515"/>
                </a:cubicBezTo>
                <a:cubicBezTo>
                  <a:pt x="5892045" y="752424"/>
                  <a:pt x="5897362" y="783124"/>
                  <a:pt x="5881288" y="814601"/>
                </a:cubicBezTo>
                <a:cubicBezTo>
                  <a:pt x="5867604" y="855584"/>
                  <a:pt x="5866833" y="881185"/>
                  <a:pt x="5878987" y="891389"/>
                </a:cubicBezTo>
                <a:lnTo>
                  <a:pt x="5904717" y="879251"/>
                </a:lnTo>
                <a:lnTo>
                  <a:pt x="5919368" y="880308"/>
                </a:lnTo>
                <a:cubicBezTo>
                  <a:pt x="5908295" y="893498"/>
                  <a:pt x="5911876" y="907758"/>
                  <a:pt x="5930105" y="923061"/>
                </a:cubicBezTo>
                <a:cubicBezTo>
                  <a:pt x="5948332" y="938364"/>
                  <a:pt x="5947683" y="945311"/>
                  <a:pt x="5928145" y="943902"/>
                </a:cubicBezTo>
                <a:cubicBezTo>
                  <a:pt x="5891455" y="950588"/>
                  <a:pt x="5850969" y="980304"/>
                  <a:pt x="5806667" y="1033073"/>
                </a:cubicBezTo>
                <a:cubicBezTo>
                  <a:pt x="5788205" y="1055063"/>
                  <a:pt x="5760192" y="1091499"/>
                  <a:pt x="5722621" y="1142426"/>
                </a:cubicBezTo>
                <a:cubicBezTo>
                  <a:pt x="5685054" y="1193348"/>
                  <a:pt x="5660734" y="1225405"/>
                  <a:pt x="5649661" y="1238592"/>
                </a:cubicBezTo>
                <a:lnTo>
                  <a:pt x="5621973" y="1271572"/>
                </a:lnTo>
                <a:cubicBezTo>
                  <a:pt x="5554444" y="1327326"/>
                  <a:pt x="5518606" y="1394693"/>
                  <a:pt x="5514456" y="1473669"/>
                </a:cubicBezTo>
                <a:lnTo>
                  <a:pt x="5512506" y="1494517"/>
                </a:lnTo>
                <a:cubicBezTo>
                  <a:pt x="5505122" y="1503312"/>
                  <a:pt x="5501433" y="1507706"/>
                  <a:pt x="5501433" y="1507706"/>
                </a:cubicBezTo>
                <a:cubicBezTo>
                  <a:pt x="5513579" y="1517904"/>
                  <a:pt x="5527040" y="1514222"/>
                  <a:pt x="5541807" y="1496631"/>
                </a:cubicBezTo>
                <a:cubicBezTo>
                  <a:pt x="5552886" y="1483435"/>
                  <a:pt x="5567537" y="1484493"/>
                  <a:pt x="5585764" y="1499796"/>
                </a:cubicBezTo>
                <a:cubicBezTo>
                  <a:pt x="5591847" y="1504903"/>
                  <a:pt x="5598843" y="1508901"/>
                  <a:pt x="5606772" y="1511806"/>
                </a:cubicBezTo>
                <a:cubicBezTo>
                  <a:pt x="5614693" y="1514704"/>
                  <a:pt x="5625382" y="1514323"/>
                  <a:pt x="5638844" y="1510621"/>
                </a:cubicBezTo>
                <a:cubicBezTo>
                  <a:pt x="5642528" y="1506232"/>
                  <a:pt x="5652360" y="1497608"/>
                  <a:pt x="5668322" y="1484771"/>
                </a:cubicBezTo>
                <a:cubicBezTo>
                  <a:pt x="5684274" y="1471927"/>
                  <a:pt x="5697792" y="1458913"/>
                  <a:pt x="5708864" y="1445725"/>
                </a:cubicBezTo>
                <a:cubicBezTo>
                  <a:pt x="5749472" y="1397357"/>
                  <a:pt x="5782159" y="1346090"/>
                  <a:pt x="5806922" y="1291911"/>
                </a:cubicBezTo>
                <a:cubicBezTo>
                  <a:pt x="5818001" y="1278717"/>
                  <a:pt x="5826572" y="1274682"/>
                  <a:pt x="5832645" y="1279780"/>
                </a:cubicBezTo>
                <a:cubicBezTo>
                  <a:pt x="5838728" y="1284887"/>
                  <a:pt x="5838076" y="1291819"/>
                  <a:pt x="5830687" y="1300620"/>
                </a:cubicBezTo>
                <a:cubicBezTo>
                  <a:pt x="5815920" y="1318210"/>
                  <a:pt x="5818307" y="1327717"/>
                  <a:pt x="5837852" y="1329120"/>
                </a:cubicBezTo>
                <a:cubicBezTo>
                  <a:pt x="5857390" y="1330530"/>
                  <a:pt x="5881920" y="1313645"/>
                  <a:pt x="5911455" y="1278465"/>
                </a:cubicBezTo>
                <a:cubicBezTo>
                  <a:pt x="5940989" y="1243286"/>
                  <a:pt x="5958792" y="1228255"/>
                  <a:pt x="5964865" y="1233354"/>
                </a:cubicBezTo>
                <a:cubicBezTo>
                  <a:pt x="5977020" y="1243560"/>
                  <a:pt x="5975719" y="1257460"/>
                  <a:pt x="5960951" y="1275049"/>
                </a:cubicBezTo>
                <a:cubicBezTo>
                  <a:pt x="5949878" y="1288239"/>
                  <a:pt x="5950414" y="1299933"/>
                  <a:pt x="5962569" y="1310137"/>
                </a:cubicBezTo>
                <a:cubicBezTo>
                  <a:pt x="5968644" y="1315235"/>
                  <a:pt x="5980915" y="1306793"/>
                  <a:pt x="5999372" y="1284809"/>
                </a:cubicBezTo>
                <a:cubicBezTo>
                  <a:pt x="6010444" y="1271621"/>
                  <a:pt x="6018365" y="1274519"/>
                  <a:pt x="6023137" y="1293517"/>
                </a:cubicBezTo>
                <a:cubicBezTo>
                  <a:pt x="6031597" y="1308123"/>
                  <a:pt x="6044405" y="1311375"/>
                  <a:pt x="6061560" y="1303291"/>
                </a:cubicBezTo>
                <a:cubicBezTo>
                  <a:pt x="6110628" y="1269528"/>
                  <a:pt x="6122784" y="1279733"/>
                  <a:pt x="6098025" y="1333907"/>
                </a:cubicBezTo>
                <a:cubicBezTo>
                  <a:pt x="6090640" y="1342701"/>
                  <a:pt x="6093672" y="1345246"/>
                  <a:pt x="6107140" y="1341557"/>
                </a:cubicBezTo>
                <a:cubicBezTo>
                  <a:pt x="6120602" y="1337855"/>
                  <a:pt x="6134715" y="1327219"/>
                  <a:pt x="6149477" y="1309636"/>
                </a:cubicBezTo>
                <a:lnTo>
                  <a:pt x="6206472" y="1278765"/>
                </a:lnTo>
                <a:lnTo>
                  <a:pt x="6126985" y="1391948"/>
                </a:lnTo>
                <a:cubicBezTo>
                  <a:pt x="6071611" y="1457906"/>
                  <a:pt x="6050005" y="1495992"/>
                  <a:pt x="6062161" y="1506197"/>
                </a:cubicBezTo>
                <a:cubicBezTo>
                  <a:pt x="6068233" y="1511296"/>
                  <a:pt x="6082353" y="1500652"/>
                  <a:pt x="6104499" y="1474274"/>
                </a:cubicBezTo>
                <a:cubicBezTo>
                  <a:pt x="6130340" y="1443496"/>
                  <a:pt x="6149331" y="1433205"/>
                  <a:pt x="6161488" y="1443409"/>
                </a:cubicBezTo>
                <a:cubicBezTo>
                  <a:pt x="6173642" y="1453614"/>
                  <a:pt x="6203061" y="1437082"/>
                  <a:pt x="6249750" y="1393820"/>
                </a:cubicBezTo>
                <a:cubicBezTo>
                  <a:pt x="6296436" y="1350543"/>
                  <a:pt x="6322927" y="1312831"/>
                  <a:pt x="6329235" y="1280637"/>
                </a:cubicBezTo>
                <a:cubicBezTo>
                  <a:pt x="6339232" y="1244046"/>
                  <a:pt x="6349110" y="1226105"/>
                  <a:pt x="6358881" y="1226817"/>
                </a:cubicBezTo>
                <a:cubicBezTo>
                  <a:pt x="6378417" y="1228212"/>
                  <a:pt x="6381998" y="1242472"/>
                  <a:pt x="6369614" y="1269555"/>
                </a:cubicBezTo>
                <a:cubicBezTo>
                  <a:pt x="6338321" y="1393210"/>
                  <a:pt x="6325713" y="1457594"/>
                  <a:pt x="6331786" y="1462692"/>
                </a:cubicBezTo>
                <a:cubicBezTo>
                  <a:pt x="6343939" y="1472897"/>
                  <a:pt x="6344487" y="1484597"/>
                  <a:pt x="6333412" y="1497788"/>
                </a:cubicBezTo>
                <a:lnTo>
                  <a:pt x="6336985" y="1512039"/>
                </a:lnTo>
                <a:cubicBezTo>
                  <a:pt x="6384748" y="1492164"/>
                  <a:pt x="6406018" y="1510020"/>
                  <a:pt x="6400794" y="1565609"/>
                </a:cubicBezTo>
                <a:lnTo>
                  <a:pt x="6380269" y="1627088"/>
                </a:lnTo>
                <a:lnTo>
                  <a:pt x="6383847" y="1641334"/>
                </a:lnTo>
                <a:cubicBezTo>
                  <a:pt x="6397304" y="1637638"/>
                  <a:pt x="6398497" y="1642391"/>
                  <a:pt x="6387424" y="1655580"/>
                </a:cubicBezTo>
                <a:cubicBezTo>
                  <a:pt x="6386108" y="1669480"/>
                  <a:pt x="6383619" y="1678621"/>
                  <a:pt x="6379924" y="1683022"/>
                </a:cubicBezTo>
                <a:cubicBezTo>
                  <a:pt x="6357778" y="1709401"/>
                  <a:pt x="6358860" y="1732794"/>
                  <a:pt x="6383171" y="1753203"/>
                </a:cubicBezTo>
                <a:cubicBezTo>
                  <a:pt x="6401399" y="1768507"/>
                  <a:pt x="6414859" y="1764824"/>
                  <a:pt x="6423545" y="1742128"/>
                </a:cubicBezTo>
                <a:cubicBezTo>
                  <a:pt x="6428544" y="1723841"/>
                  <a:pt x="6467731" y="1708007"/>
                  <a:pt x="6541114" y="1694647"/>
                </a:cubicBezTo>
                <a:cubicBezTo>
                  <a:pt x="6537420" y="1699047"/>
                  <a:pt x="6531229" y="1712596"/>
                  <a:pt x="6522540" y="1735277"/>
                </a:cubicBezTo>
                <a:lnTo>
                  <a:pt x="6505589" y="1811009"/>
                </a:lnTo>
                <a:lnTo>
                  <a:pt x="6523817" y="1826311"/>
                </a:lnTo>
                <a:cubicBezTo>
                  <a:pt x="6539666" y="1832117"/>
                  <a:pt x="6549428" y="1832821"/>
                  <a:pt x="6553117" y="1828427"/>
                </a:cubicBezTo>
                <a:lnTo>
                  <a:pt x="6555082" y="1807579"/>
                </a:lnTo>
                <a:cubicBezTo>
                  <a:pt x="6543155" y="1760086"/>
                  <a:pt x="6550534" y="1751298"/>
                  <a:pt x="6577233" y="1781195"/>
                </a:cubicBezTo>
                <a:cubicBezTo>
                  <a:pt x="6585694" y="1795799"/>
                  <a:pt x="6598503" y="1799051"/>
                  <a:pt x="6615658" y="1790968"/>
                </a:cubicBezTo>
                <a:cubicBezTo>
                  <a:pt x="6623040" y="1782173"/>
                  <a:pt x="6648881" y="1751395"/>
                  <a:pt x="6693178" y="1698632"/>
                </a:cubicBezTo>
                <a:cubicBezTo>
                  <a:pt x="6722713" y="1663453"/>
                  <a:pt x="6738399" y="1644769"/>
                  <a:pt x="6740251" y="1642562"/>
                </a:cubicBezTo>
                <a:cubicBezTo>
                  <a:pt x="6742092" y="1640368"/>
                  <a:pt x="6736818" y="1652809"/>
                  <a:pt x="6724443" y="1679899"/>
                </a:cubicBezTo>
                <a:cubicBezTo>
                  <a:pt x="6707068" y="1725278"/>
                  <a:pt x="6663299" y="1789745"/>
                  <a:pt x="6593161" y="1873287"/>
                </a:cubicBezTo>
                <a:cubicBezTo>
                  <a:pt x="6523023" y="1956829"/>
                  <a:pt x="6492724" y="2017602"/>
                  <a:pt x="6502266" y="2055601"/>
                </a:cubicBezTo>
                <a:cubicBezTo>
                  <a:pt x="6511808" y="2093600"/>
                  <a:pt x="6507354" y="2123589"/>
                  <a:pt x="6488899" y="2145572"/>
                </a:cubicBezTo>
                <a:cubicBezTo>
                  <a:pt x="6466747" y="2171957"/>
                  <a:pt x="6461742" y="2190251"/>
                  <a:pt x="6473897" y="2200455"/>
                </a:cubicBezTo>
                <a:cubicBezTo>
                  <a:pt x="6486052" y="2210662"/>
                  <a:pt x="6479205" y="2231149"/>
                  <a:pt x="6453365" y="2261928"/>
                </a:cubicBezTo>
                <a:cubicBezTo>
                  <a:pt x="6438597" y="2279517"/>
                  <a:pt x="6421937" y="2308625"/>
                  <a:pt x="6403364" y="2349255"/>
                </a:cubicBezTo>
                <a:cubicBezTo>
                  <a:pt x="6384790" y="2389887"/>
                  <a:pt x="6361394" y="2420842"/>
                  <a:pt x="6333170" y="2442127"/>
                </a:cubicBezTo>
                <a:lnTo>
                  <a:pt x="6276172" y="2472985"/>
                </a:lnTo>
                <a:lnTo>
                  <a:pt x="6326011" y="2413621"/>
                </a:lnTo>
                <a:cubicBezTo>
                  <a:pt x="6348156" y="2387243"/>
                  <a:pt x="6354463" y="2355047"/>
                  <a:pt x="6344923" y="2317063"/>
                </a:cubicBezTo>
                <a:cubicBezTo>
                  <a:pt x="6342532" y="2307562"/>
                  <a:pt x="6337649" y="2307203"/>
                  <a:pt x="6330265" y="2315998"/>
                </a:cubicBezTo>
                <a:cubicBezTo>
                  <a:pt x="6326570" y="2320399"/>
                  <a:pt x="6322881" y="2324793"/>
                  <a:pt x="6319191" y="2329187"/>
                </a:cubicBezTo>
                <a:cubicBezTo>
                  <a:pt x="6314195" y="2347489"/>
                  <a:pt x="6295628" y="2388113"/>
                  <a:pt x="6263481" y="2451087"/>
                </a:cubicBezTo>
                <a:cubicBezTo>
                  <a:pt x="6231333" y="2514061"/>
                  <a:pt x="6212760" y="2554692"/>
                  <a:pt x="6207759" y="2572979"/>
                </a:cubicBezTo>
                <a:cubicBezTo>
                  <a:pt x="6227304" y="2574382"/>
                  <a:pt x="6237069" y="2575102"/>
                  <a:pt x="6237069" y="2575102"/>
                </a:cubicBezTo>
                <a:cubicBezTo>
                  <a:pt x="6259227" y="2548710"/>
                  <a:pt x="6270182" y="2554167"/>
                  <a:pt x="6269955" y="2591455"/>
                </a:cubicBezTo>
                <a:cubicBezTo>
                  <a:pt x="6271035" y="2614849"/>
                  <a:pt x="6269729" y="2628756"/>
                  <a:pt x="6266039" y="2633151"/>
                </a:cubicBezTo>
                <a:cubicBezTo>
                  <a:pt x="6258656" y="2641946"/>
                  <a:pt x="6259841" y="2646691"/>
                  <a:pt x="6269618" y="2647397"/>
                </a:cubicBezTo>
                <a:cubicBezTo>
                  <a:pt x="6289155" y="2648807"/>
                  <a:pt x="6321070" y="2623126"/>
                  <a:pt x="6365367" y="2570364"/>
                </a:cubicBezTo>
                <a:cubicBezTo>
                  <a:pt x="6413357" y="2513201"/>
                  <a:pt x="6458205" y="2472132"/>
                  <a:pt x="6499890" y="2447164"/>
                </a:cubicBezTo>
                <a:cubicBezTo>
                  <a:pt x="6535497" y="2417083"/>
                  <a:pt x="6540380" y="2417442"/>
                  <a:pt x="6514540" y="2448221"/>
                </a:cubicBezTo>
                <a:cubicBezTo>
                  <a:pt x="6503467" y="2461411"/>
                  <a:pt x="6485006" y="2483400"/>
                  <a:pt x="6459166" y="2514179"/>
                </a:cubicBezTo>
                <a:lnTo>
                  <a:pt x="6398259" y="2586725"/>
                </a:lnTo>
                <a:cubicBezTo>
                  <a:pt x="6404332" y="2591824"/>
                  <a:pt x="6411062" y="2589983"/>
                  <a:pt x="6418446" y="2581187"/>
                </a:cubicBezTo>
                <a:lnTo>
                  <a:pt x="6466321" y="2542671"/>
                </a:lnTo>
                <a:lnTo>
                  <a:pt x="6427561" y="2588840"/>
                </a:lnTo>
                <a:cubicBezTo>
                  <a:pt x="6409098" y="2610831"/>
                  <a:pt x="6402265" y="2631320"/>
                  <a:pt x="6407027" y="2650312"/>
                </a:cubicBezTo>
                <a:cubicBezTo>
                  <a:pt x="6420494" y="2646623"/>
                  <a:pt x="6433950" y="2642926"/>
                  <a:pt x="6447411" y="2639244"/>
                </a:cubicBezTo>
                <a:cubicBezTo>
                  <a:pt x="6469562" y="2612860"/>
                  <a:pt x="6491050" y="2593421"/>
                  <a:pt x="6511900" y="2580938"/>
                </a:cubicBezTo>
                <a:cubicBezTo>
                  <a:pt x="6519284" y="2572143"/>
                  <a:pt x="6530958" y="2561324"/>
                  <a:pt x="6546919" y="2548488"/>
                </a:cubicBezTo>
                <a:cubicBezTo>
                  <a:pt x="6562871" y="2535644"/>
                  <a:pt x="6572694" y="2527031"/>
                  <a:pt x="6576389" y="2522630"/>
                </a:cubicBezTo>
                <a:cubicBezTo>
                  <a:pt x="6587462" y="2509443"/>
                  <a:pt x="6602769" y="2503559"/>
                  <a:pt x="6622304" y="2504955"/>
                </a:cubicBezTo>
                <a:cubicBezTo>
                  <a:pt x="6651614" y="2507077"/>
                  <a:pt x="6652614" y="2444189"/>
                  <a:pt x="6625291" y="2316305"/>
                </a:cubicBezTo>
                <a:cubicBezTo>
                  <a:pt x="6625291" y="2316305"/>
                  <a:pt x="6624628" y="2323251"/>
                  <a:pt x="6623332" y="2337145"/>
                </a:cubicBezTo>
                <a:lnTo>
                  <a:pt x="6584565" y="2383320"/>
                </a:lnTo>
                <a:cubicBezTo>
                  <a:pt x="6572411" y="2373116"/>
                  <a:pt x="6575568" y="2357021"/>
                  <a:pt x="6594026" y="2335037"/>
                </a:cubicBezTo>
                <a:cubicBezTo>
                  <a:pt x="6608788" y="2317454"/>
                  <a:pt x="6614983" y="2303900"/>
                  <a:pt x="6612590" y="2294399"/>
                </a:cubicBezTo>
                <a:lnTo>
                  <a:pt x="6572210" y="2305480"/>
                </a:lnTo>
                <a:lnTo>
                  <a:pt x="6550064" y="2331859"/>
                </a:lnTo>
                <a:cubicBezTo>
                  <a:pt x="6513146" y="2375833"/>
                  <a:pt x="6488617" y="2392717"/>
                  <a:pt x="6476462" y="2382513"/>
                </a:cubicBezTo>
                <a:cubicBezTo>
                  <a:pt x="6464306" y="2372308"/>
                  <a:pt x="6463761" y="2360608"/>
                  <a:pt x="6474840" y="2347413"/>
                </a:cubicBezTo>
                <a:lnTo>
                  <a:pt x="6497331" y="2265100"/>
                </a:lnTo>
                <a:cubicBezTo>
                  <a:pt x="6525335" y="2281109"/>
                  <a:pt x="6546707" y="2280318"/>
                  <a:pt x="6561474" y="2262727"/>
                </a:cubicBezTo>
                <a:cubicBezTo>
                  <a:pt x="6594698" y="2223154"/>
                  <a:pt x="6616197" y="2203723"/>
                  <a:pt x="6625972" y="2204428"/>
                </a:cubicBezTo>
                <a:cubicBezTo>
                  <a:pt x="6632046" y="2209528"/>
                  <a:pt x="6637465" y="2221578"/>
                  <a:pt x="6642236" y="2240580"/>
                </a:cubicBezTo>
                <a:lnTo>
                  <a:pt x="6654937" y="2262485"/>
                </a:lnTo>
                <a:cubicBezTo>
                  <a:pt x="6658632" y="2258083"/>
                  <a:pt x="6668342" y="2268113"/>
                  <a:pt x="6684069" y="2292570"/>
                </a:cubicBezTo>
                <a:cubicBezTo>
                  <a:pt x="6699808" y="2317015"/>
                  <a:pt x="6714285" y="2346049"/>
                  <a:pt x="6727512" y="2379639"/>
                </a:cubicBezTo>
                <a:cubicBezTo>
                  <a:pt x="6740750" y="2413238"/>
                  <a:pt x="6746721" y="2436985"/>
                  <a:pt x="6745405" y="2450885"/>
                </a:cubicBezTo>
                <a:cubicBezTo>
                  <a:pt x="6751030" y="2530566"/>
                  <a:pt x="6706391" y="2639276"/>
                  <a:pt x="6611490" y="2776997"/>
                </a:cubicBezTo>
                <a:cubicBezTo>
                  <a:pt x="6551116" y="2861243"/>
                  <a:pt x="6528204" y="2913215"/>
                  <a:pt x="6542747" y="2932926"/>
                </a:cubicBezTo>
                <a:cubicBezTo>
                  <a:pt x="6551214" y="2947525"/>
                  <a:pt x="6561629" y="2941277"/>
                  <a:pt x="6574013" y="2914194"/>
                </a:cubicBezTo>
                <a:cubicBezTo>
                  <a:pt x="6587692" y="2873216"/>
                  <a:pt x="6603659" y="2860374"/>
                  <a:pt x="6621887" y="2875677"/>
                </a:cubicBezTo>
                <a:cubicBezTo>
                  <a:pt x="6627960" y="2880775"/>
                  <a:pt x="6634966" y="2884781"/>
                  <a:pt x="6642881" y="2887687"/>
                </a:cubicBezTo>
                <a:cubicBezTo>
                  <a:pt x="6650810" y="2890592"/>
                  <a:pt x="6653582" y="2887292"/>
                  <a:pt x="6651193" y="2877785"/>
                </a:cubicBezTo>
                <a:cubicBezTo>
                  <a:pt x="6636649" y="2858093"/>
                  <a:pt x="6656086" y="2825681"/>
                  <a:pt x="6709506" y="2780576"/>
                </a:cubicBezTo>
                <a:cubicBezTo>
                  <a:pt x="6762922" y="2735458"/>
                  <a:pt x="6791467" y="2710702"/>
                  <a:pt x="6795163" y="2706302"/>
                </a:cubicBezTo>
                <a:cubicBezTo>
                  <a:pt x="6805153" y="2669720"/>
                  <a:pt x="6824809" y="2652482"/>
                  <a:pt x="6854111" y="2654596"/>
                </a:cubicBezTo>
                <a:cubicBezTo>
                  <a:pt x="6873654" y="2656000"/>
                  <a:pt x="6876042" y="2665507"/>
                  <a:pt x="6861273" y="2683097"/>
                </a:cubicBezTo>
                <a:cubicBezTo>
                  <a:pt x="6859962" y="2696990"/>
                  <a:pt x="6847589" y="2724080"/>
                  <a:pt x="6824127" y="2764357"/>
                </a:cubicBezTo>
                <a:lnTo>
                  <a:pt x="6818591" y="2770952"/>
                </a:lnTo>
                <a:lnTo>
                  <a:pt x="6813054" y="2777546"/>
                </a:lnTo>
                <a:cubicBezTo>
                  <a:pt x="6762455" y="2862498"/>
                  <a:pt x="6746159" y="2931277"/>
                  <a:pt x="6764162" y="2983880"/>
                </a:cubicBezTo>
                <a:cubicBezTo>
                  <a:pt x="6788238" y="3041584"/>
                  <a:pt x="6807017" y="3068580"/>
                  <a:pt x="6820468" y="3064893"/>
                </a:cubicBezTo>
                <a:cubicBezTo>
                  <a:pt x="6837620" y="3056795"/>
                  <a:pt x="6847927" y="3069200"/>
                  <a:pt x="6851402" y="3102094"/>
                </a:cubicBezTo>
                <a:cubicBezTo>
                  <a:pt x="6856168" y="3121101"/>
                  <a:pt x="6861593" y="3133146"/>
                  <a:pt x="6867666" y="3138245"/>
                </a:cubicBezTo>
                <a:cubicBezTo>
                  <a:pt x="6879821" y="3148450"/>
                  <a:pt x="6893389" y="3126112"/>
                  <a:pt x="6908390" y="3071230"/>
                </a:cubicBezTo>
                <a:cubicBezTo>
                  <a:pt x="6920774" y="3044147"/>
                  <a:pt x="6934230" y="3040450"/>
                  <a:pt x="6948764" y="3060155"/>
                </a:cubicBezTo>
                <a:cubicBezTo>
                  <a:pt x="6951157" y="3069655"/>
                  <a:pt x="6956582" y="3081700"/>
                  <a:pt x="6965043" y="3096307"/>
                </a:cubicBezTo>
                <a:cubicBezTo>
                  <a:pt x="6990435" y="3140110"/>
                  <a:pt x="6994165" y="3178856"/>
                  <a:pt x="6976245" y="3212533"/>
                </a:cubicBezTo>
                <a:cubicBezTo>
                  <a:pt x="6958330" y="3246224"/>
                  <a:pt x="6891495" y="3338164"/>
                  <a:pt x="6775745" y="3488369"/>
                </a:cubicBezTo>
                <a:lnTo>
                  <a:pt x="6656464" y="3630444"/>
                </a:lnTo>
                <a:lnTo>
                  <a:pt x="6680032" y="3669767"/>
                </a:lnTo>
                <a:cubicBezTo>
                  <a:pt x="6748171" y="3779075"/>
                  <a:pt x="6809466" y="3863812"/>
                  <a:pt x="6863902" y="3923970"/>
                </a:cubicBezTo>
                <a:cubicBezTo>
                  <a:pt x="6945559" y="4014208"/>
                  <a:pt x="6984718" y="4092750"/>
                  <a:pt x="6981387" y="4159603"/>
                </a:cubicBezTo>
                <a:cubicBezTo>
                  <a:pt x="6979957" y="4188247"/>
                  <a:pt x="7002155" y="4222862"/>
                  <a:pt x="7048008" y="4263448"/>
                </a:cubicBezTo>
                <a:cubicBezTo>
                  <a:pt x="7099332" y="4289942"/>
                  <a:pt x="7127499" y="4300916"/>
                  <a:pt x="7132510" y="4296382"/>
                </a:cubicBezTo>
                <a:cubicBezTo>
                  <a:pt x="7138011" y="4282305"/>
                  <a:pt x="7144394" y="4274248"/>
                  <a:pt x="7151674" y="4272208"/>
                </a:cubicBezTo>
                <a:cubicBezTo>
                  <a:pt x="7158955" y="4270184"/>
                  <a:pt x="7164623" y="4276448"/>
                  <a:pt x="7168688" y="4291008"/>
                </a:cubicBezTo>
                <a:cubicBezTo>
                  <a:pt x="7182301" y="4306053"/>
                  <a:pt x="7168335" y="4346042"/>
                  <a:pt x="7126797" y="4410981"/>
                </a:cubicBezTo>
                <a:lnTo>
                  <a:pt x="7284022" y="4569616"/>
                </a:lnTo>
                <a:cubicBezTo>
                  <a:pt x="7388834" y="4675373"/>
                  <a:pt x="7440290" y="4747350"/>
                  <a:pt x="7438378" y="4785545"/>
                </a:cubicBezTo>
                <a:cubicBezTo>
                  <a:pt x="7431946" y="4818730"/>
                  <a:pt x="7444598" y="4852868"/>
                  <a:pt x="7476350" y="4887960"/>
                </a:cubicBezTo>
                <a:cubicBezTo>
                  <a:pt x="7499038" y="4913031"/>
                  <a:pt x="7518498" y="4954688"/>
                  <a:pt x="7534738" y="5012944"/>
                </a:cubicBezTo>
                <a:cubicBezTo>
                  <a:pt x="7550970" y="5071193"/>
                  <a:pt x="7570434" y="5112857"/>
                  <a:pt x="7593110" y="5137915"/>
                </a:cubicBezTo>
                <a:cubicBezTo>
                  <a:pt x="7624870" y="5173014"/>
                  <a:pt x="7639794" y="5209660"/>
                  <a:pt x="7637894" y="5247854"/>
                </a:cubicBezTo>
                <a:cubicBezTo>
                  <a:pt x="7634558" y="5314701"/>
                  <a:pt x="7680514" y="5400768"/>
                  <a:pt x="7775778" y="5506042"/>
                </a:cubicBezTo>
                <a:lnTo>
                  <a:pt x="7809802" y="5543643"/>
                </a:lnTo>
                <a:lnTo>
                  <a:pt x="7843826" y="5581243"/>
                </a:lnTo>
                <a:cubicBezTo>
                  <a:pt x="7843826" y="5581243"/>
                  <a:pt x="7834282" y="5580768"/>
                  <a:pt x="7815182" y="5579814"/>
                </a:cubicBezTo>
                <a:lnTo>
                  <a:pt x="7646154" y="5513937"/>
                </a:lnTo>
                <a:cubicBezTo>
                  <a:pt x="7636130" y="5523011"/>
                  <a:pt x="7649250" y="5547597"/>
                  <a:pt x="7685538" y="5587699"/>
                </a:cubicBezTo>
                <a:lnTo>
                  <a:pt x="7787614" y="5700500"/>
                </a:lnTo>
                <a:cubicBezTo>
                  <a:pt x="7805762" y="5720554"/>
                  <a:pt x="7812334" y="5732845"/>
                  <a:pt x="7807314" y="5737385"/>
                </a:cubicBezTo>
                <a:cubicBezTo>
                  <a:pt x="7802306" y="5741918"/>
                  <a:pt x="7780934" y="5738456"/>
                  <a:pt x="7743210" y="5727007"/>
                </a:cubicBezTo>
                <a:cubicBezTo>
                  <a:pt x="7705490" y="5715548"/>
                  <a:pt x="7681618" y="5714363"/>
                  <a:pt x="7671598" y="5723431"/>
                </a:cubicBezTo>
                <a:cubicBezTo>
                  <a:pt x="7656554" y="5737044"/>
                  <a:pt x="7665150" y="5756615"/>
                  <a:pt x="7697374" y="5782156"/>
                </a:cubicBezTo>
                <a:cubicBezTo>
                  <a:pt x="7780470" y="5843743"/>
                  <a:pt x="7794438" y="5899491"/>
                  <a:pt x="7739294" y="5949392"/>
                </a:cubicBezTo>
                <a:cubicBezTo>
                  <a:pt x="7714230" y="5972073"/>
                  <a:pt x="7719602" y="6008250"/>
                  <a:pt x="7755414" y="6057895"/>
                </a:cubicBezTo>
                <a:cubicBezTo>
                  <a:pt x="7795766" y="6112572"/>
                  <a:pt x="7810926" y="6144440"/>
                  <a:pt x="7800898" y="6153513"/>
                </a:cubicBezTo>
                <a:cubicBezTo>
                  <a:pt x="7785862" y="6167120"/>
                  <a:pt x="7749278" y="6156918"/>
                  <a:pt x="7691138" y="6122903"/>
                </a:cubicBezTo>
                <a:cubicBezTo>
                  <a:pt x="7633002" y="6088883"/>
                  <a:pt x="7597126" y="6064350"/>
                  <a:pt x="7583518" y="6049314"/>
                </a:cubicBezTo>
                <a:cubicBezTo>
                  <a:pt x="7551766" y="6014222"/>
                  <a:pt x="7526338" y="5996206"/>
                  <a:pt x="7507234" y="5995253"/>
                </a:cubicBezTo>
                <a:cubicBezTo>
                  <a:pt x="7492670" y="5999310"/>
                  <a:pt x="7496494" y="6018649"/>
                  <a:pt x="7518706" y="6053264"/>
                </a:cubicBezTo>
                <a:cubicBezTo>
                  <a:pt x="7541386" y="6078329"/>
                  <a:pt x="7552126" y="6102805"/>
                  <a:pt x="7550942" y="6126678"/>
                </a:cubicBezTo>
                <a:cubicBezTo>
                  <a:pt x="7549742" y="6150549"/>
                  <a:pt x="7539366" y="6166783"/>
                  <a:pt x="7519782" y="6175380"/>
                </a:cubicBezTo>
                <a:cubicBezTo>
                  <a:pt x="7421906" y="6218358"/>
                  <a:pt x="7313278" y="6189004"/>
                  <a:pt x="7193897" y="6087317"/>
                </a:cubicBezTo>
                <a:cubicBezTo>
                  <a:pt x="7074516" y="5985614"/>
                  <a:pt x="6967318" y="5927615"/>
                  <a:pt x="6872297" y="5913297"/>
                </a:cubicBezTo>
                <a:lnTo>
                  <a:pt x="6765218" y="5900765"/>
                </a:lnTo>
                <a:lnTo>
                  <a:pt x="6768447" y="5979909"/>
                </a:lnTo>
                <a:lnTo>
                  <a:pt x="6764155" y="6065856"/>
                </a:lnTo>
                <a:lnTo>
                  <a:pt x="6926760" y="6260661"/>
                </a:lnTo>
                <a:cubicBezTo>
                  <a:pt x="7125408" y="6500338"/>
                  <a:pt x="7223782" y="6639274"/>
                  <a:pt x="7221874" y="6677475"/>
                </a:cubicBezTo>
                <a:cubicBezTo>
                  <a:pt x="7220922" y="6696577"/>
                  <a:pt x="7206598" y="6695862"/>
                  <a:pt x="7178892" y="6675330"/>
                </a:cubicBezTo>
                <a:cubicBezTo>
                  <a:pt x="7146191" y="6659348"/>
                  <a:pt x="7100348" y="6618754"/>
                  <a:pt x="7041379" y="6553589"/>
                </a:cubicBezTo>
                <a:cubicBezTo>
                  <a:pt x="6968789" y="6473371"/>
                  <a:pt x="6929985" y="6435532"/>
                  <a:pt x="6924976" y="6440066"/>
                </a:cubicBezTo>
                <a:cubicBezTo>
                  <a:pt x="6909930" y="6453680"/>
                  <a:pt x="6953399" y="6542011"/>
                  <a:pt x="7055353" y="6705072"/>
                </a:cubicBezTo>
                <a:cubicBezTo>
                  <a:pt x="7086637" y="6749714"/>
                  <a:pt x="7097259" y="6776565"/>
                  <a:pt x="7087232" y="6785638"/>
                </a:cubicBezTo>
                <a:cubicBezTo>
                  <a:pt x="7087232" y="6785638"/>
                  <a:pt x="7082214" y="6790178"/>
                  <a:pt x="7072195" y="6799245"/>
                </a:cubicBezTo>
                <a:cubicBezTo>
                  <a:pt x="7057634" y="6803309"/>
                  <a:pt x="7053387" y="6816265"/>
                  <a:pt x="7059483" y="6838112"/>
                </a:cubicBezTo>
                <a:cubicBezTo>
                  <a:pt x="7065572" y="6859954"/>
                  <a:pt x="7078709" y="6884542"/>
                  <a:pt x="7098881" y="6911876"/>
                </a:cubicBezTo>
                <a:cubicBezTo>
                  <a:pt x="7119053" y="6939209"/>
                  <a:pt x="7138096" y="6965298"/>
                  <a:pt x="7156007" y="6990117"/>
                </a:cubicBezTo>
                <a:cubicBezTo>
                  <a:pt x="7173908" y="7014942"/>
                  <a:pt x="7189667" y="7034878"/>
                  <a:pt x="7203280" y="7049922"/>
                </a:cubicBezTo>
                <a:cubicBezTo>
                  <a:pt x="7248642" y="7100051"/>
                  <a:pt x="7266314" y="7129649"/>
                  <a:pt x="7256286" y="7138723"/>
                </a:cubicBezTo>
                <a:cubicBezTo>
                  <a:pt x="7251270" y="7143262"/>
                  <a:pt x="7240470" y="7143920"/>
                  <a:pt x="7223878" y="7140698"/>
                </a:cubicBezTo>
                <a:cubicBezTo>
                  <a:pt x="7207286" y="7137473"/>
                  <a:pt x="7188662" y="7126977"/>
                  <a:pt x="7168006" y="7109193"/>
                </a:cubicBezTo>
                <a:cubicBezTo>
                  <a:pt x="7147364" y="7091409"/>
                  <a:pt x="7125692" y="7069982"/>
                  <a:pt x="7103005" y="7044909"/>
                </a:cubicBezTo>
                <a:cubicBezTo>
                  <a:pt x="7071249" y="7009817"/>
                  <a:pt x="7027443" y="6976520"/>
                  <a:pt x="6971571" y="6945015"/>
                </a:cubicBezTo>
                <a:cubicBezTo>
                  <a:pt x="6929312" y="6928540"/>
                  <a:pt x="6862819" y="6870171"/>
                  <a:pt x="6772095" y="6769914"/>
                </a:cubicBezTo>
                <a:cubicBezTo>
                  <a:pt x="6522585" y="6494183"/>
                  <a:pt x="6387797" y="6365384"/>
                  <a:pt x="6367744" y="6383531"/>
                </a:cubicBezTo>
                <a:cubicBezTo>
                  <a:pt x="6357715" y="6392605"/>
                  <a:pt x="6359515" y="6404665"/>
                  <a:pt x="6373123" y="6419702"/>
                </a:cubicBezTo>
                <a:cubicBezTo>
                  <a:pt x="6391270" y="6439756"/>
                  <a:pt x="6420046" y="6486668"/>
                  <a:pt x="6459437" y="6560439"/>
                </a:cubicBezTo>
                <a:cubicBezTo>
                  <a:pt x="6394976" y="6509357"/>
                  <a:pt x="6346860" y="6466256"/>
                  <a:pt x="6315106" y="6431164"/>
                </a:cubicBezTo>
                <a:cubicBezTo>
                  <a:pt x="6278817" y="6391062"/>
                  <a:pt x="6242046" y="6360498"/>
                  <a:pt x="6204805" y="6339496"/>
                </a:cubicBezTo>
                <a:cubicBezTo>
                  <a:pt x="6181640" y="6323982"/>
                  <a:pt x="6119932" y="6265859"/>
                  <a:pt x="6019637" y="6165108"/>
                </a:cubicBezTo>
                <a:cubicBezTo>
                  <a:pt x="5919364" y="6064368"/>
                  <a:pt x="5825655" y="5975923"/>
                  <a:pt x="5738505" y="5899769"/>
                </a:cubicBezTo>
                <a:cubicBezTo>
                  <a:pt x="5651355" y="5823616"/>
                  <a:pt x="5597760" y="5794613"/>
                  <a:pt x="5577706" y="5812759"/>
                </a:cubicBezTo>
                <a:cubicBezTo>
                  <a:pt x="5562661" y="5826374"/>
                  <a:pt x="5675132" y="5970805"/>
                  <a:pt x="5915084" y="6246057"/>
                </a:cubicBezTo>
                <a:cubicBezTo>
                  <a:pt x="5974052" y="6311223"/>
                  <a:pt x="6022763" y="6390248"/>
                  <a:pt x="6061213" y="6483120"/>
                </a:cubicBezTo>
                <a:cubicBezTo>
                  <a:pt x="6099659" y="6575984"/>
                  <a:pt x="6139296" y="6644983"/>
                  <a:pt x="6180115" y="6690095"/>
                </a:cubicBezTo>
                <a:cubicBezTo>
                  <a:pt x="6207337" y="6720176"/>
                  <a:pt x="6213433" y="6742023"/>
                  <a:pt x="6198395" y="6755631"/>
                </a:cubicBezTo>
                <a:cubicBezTo>
                  <a:pt x="6183352" y="6769245"/>
                  <a:pt x="6153145" y="6750977"/>
                  <a:pt x="6107783" y="6700848"/>
                </a:cubicBezTo>
                <a:cubicBezTo>
                  <a:pt x="5953537" y="6530392"/>
                  <a:pt x="5868902" y="6451976"/>
                  <a:pt x="5853866" y="6465583"/>
                </a:cubicBezTo>
                <a:cubicBezTo>
                  <a:pt x="5843839" y="6474658"/>
                  <a:pt x="5853983" y="6511065"/>
                  <a:pt x="5884315" y="6574809"/>
                </a:cubicBezTo>
                <a:cubicBezTo>
                  <a:pt x="5914632" y="6638551"/>
                  <a:pt x="5947941" y="6690473"/>
                  <a:pt x="5984230" y="6730575"/>
                </a:cubicBezTo>
                <a:cubicBezTo>
                  <a:pt x="6111254" y="6870948"/>
                  <a:pt x="6168561" y="6969545"/>
                  <a:pt x="6156156" y="7026371"/>
                </a:cubicBezTo>
                <a:cubicBezTo>
                  <a:pt x="6154244" y="7064565"/>
                  <a:pt x="6164626" y="7096194"/>
                  <a:pt x="6187314" y="7121266"/>
                </a:cubicBezTo>
                <a:cubicBezTo>
                  <a:pt x="6228143" y="7166385"/>
                  <a:pt x="6218240" y="7220935"/>
                  <a:pt x="6157609" y="7284927"/>
                </a:cubicBezTo>
                <a:lnTo>
                  <a:pt x="6104971" y="7332559"/>
                </a:lnTo>
                <a:lnTo>
                  <a:pt x="6295497" y="7543109"/>
                </a:lnTo>
                <a:cubicBezTo>
                  <a:pt x="6427063" y="7688500"/>
                  <a:pt x="6492596" y="7765963"/>
                  <a:pt x="6492126" y="7775513"/>
                </a:cubicBezTo>
                <a:cubicBezTo>
                  <a:pt x="6490218" y="7813715"/>
                  <a:pt x="6459060" y="7814549"/>
                  <a:pt x="6398654" y="7778032"/>
                </a:cubicBezTo>
                <a:cubicBezTo>
                  <a:pt x="6384570" y="7772539"/>
                  <a:pt x="6372987" y="7764782"/>
                  <a:pt x="6363914" y="7754755"/>
                </a:cubicBezTo>
                <a:cubicBezTo>
                  <a:pt x="6322609" y="7719179"/>
                  <a:pt x="6314971" y="7728373"/>
                  <a:pt x="6341001" y="7782334"/>
                </a:cubicBezTo>
                <a:cubicBezTo>
                  <a:pt x="6367030" y="7836281"/>
                  <a:pt x="6375023" y="7867791"/>
                  <a:pt x="6364997" y="7876865"/>
                </a:cubicBezTo>
                <a:cubicBezTo>
                  <a:pt x="6319878" y="7917694"/>
                  <a:pt x="6256016" y="7902542"/>
                  <a:pt x="6173406" y="7831406"/>
                </a:cubicBezTo>
                <a:lnTo>
                  <a:pt x="6103927" y="7784850"/>
                </a:lnTo>
                <a:cubicBezTo>
                  <a:pt x="6088884" y="7798464"/>
                  <a:pt x="6127686" y="7836302"/>
                  <a:pt x="6220330" y="7898372"/>
                </a:cubicBezTo>
                <a:cubicBezTo>
                  <a:pt x="6322041" y="7970462"/>
                  <a:pt x="6371943" y="8025608"/>
                  <a:pt x="6370030" y="8063803"/>
                </a:cubicBezTo>
                <a:cubicBezTo>
                  <a:pt x="6368598" y="8092462"/>
                  <a:pt x="6376957" y="8116811"/>
                  <a:pt x="6395104" y="8136865"/>
                </a:cubicBezTo>
                <a:cubicBezTo>
                  <a:pt x="6426859" y="8171958"/>
                  <a:pt x="6437727" y="8194036"/>
                  <a:pt x="6427699" y="8203109"/>
                </a:cubicBezTo>
                <a:cubicBezTo>
                  <a:pt x="6402635" y="8225791"/>
                  <a:pt x="6332439" y="8193571"/>
                  <a:pt x="6217115" y="8106436"/>
                </a:cubicBezTo>
                <a:cubicBezTo>
                  <a:pt x="5887396" y="7903288"/>
                  <a:pt x="5681472" y="7761371"/>
                  <a:pt x="5599332" y="7680685"/>
                </a:cubicBezTo>
                <a:cubicBezTo>
                  <a:pt x="5558511" y="7635573"/>
                  <a:pt x="5490875" y="7575942"/>
                  <a:pt x="5396452" y="7501820"/>
                </a:cubicBezTo>
                <a:cubicBezTo>
                  <a:pt x="5302021" y="7427705"/>
                  <a:pt x="5223048" y="7355544"/>
                  <a:pt x="5159539" y="7285362"/>
                </a:cubicBezTo>
                <a:cubicBezTo>
                  <a:pt x="5105096" y="7225199"/>
                  <a:pt x="5068340" y="7194647"/>
                  <a:pt x="5049239" y="7193694"/>
                </a:cubicBezTo>
                <a:cubicBezTo>
                  <a:pt x="5039680" y="7193217"/>
                  <a:pt x="4881567" y="7028557"/>
                  <a:pt x="4574882" y="6699712"/>
                </a:cubicBezTo>
                <a:lnTo>
                  <a:pt x="4248128" y="6349221"/>
                </a:lnTo>
                <a:lnTo>
                  <a:pt x="4243661" y="6355138"/>
                </a:lnTo>
                <a:cubicBezTo>
                  <a:pt x="4232966" y="6368650"/>
                  <a:pt x="4220235" y="6384201"/>
                  <a:pt x="4205467" y="6401790"/>
                </a:cubicBezTo>
                <a:lnTo>
                  <a:pt x="4116873" y="6507316"/>
                </a:lnTo>
                <a:lnTo>
                  <a:pt x="4168671" y="6427111"/>
                </a:lnTo>
                <a:cubicBezTo>
                  <a:pt x="4185010" y="6401473"/>
                  <a:pt x="4199689" y="6379361"/>
                  <a:pt x="4212707" y="6360774"/>
                </a:cubicBezTo>
                <a:lnTo>
                  <a:pt x="4233356" y="6333376"/>
                </a:lnTo>
                <a:lnTo>
                  <a:pt x="4183490" y="6279889"/>
                </a:lnTo>
                <a:lnTo>
                  <a:pt x="4149159" y="6320779"/>
                </a:lnTo>
                <a:cubicBezTo>
                  <a:pt x="4008880" y="6487868"/>
                  <a:pt x="3932661" y="6566303"/>
                  <a:pt x="3920506" y="6556099"/>
                </a:cubicBezTo>
                <a:lnTo>
                  <a:pt x="3926044" y="6549505"/>
                </a:lnTo>
                <a:lnTo>
                  <a:pt x="3944612" y="6508879"/>
                </a:lnTo>
                <a:cubicBezTo>
                  <a:pt x="3940922" y="6513274"/>
                  <a:pt x="3917577" y="6534905"/>
                  <a:pt x="3874591" y="6573775"/>
                </a:cubicBezTo>
                <a:lnTo>
                  <a:pt x="3869049" y="6580376"/>
                </a:lnTo>
                <a:lnTo>
                  <a:pt x="3863513" y="6586969"/>
                </a:lnTo>
                <a:lnTo>
                  <a:pt x="3857975" y="6593565"/>
                </a:lnTo>
                <a:lnTo>
                  <a:pt x="3740076" y="6696982"/>
                </a:lnTo>
                <a:cubicBezTo>
                  <a:pt x="3733995" y="6691876"/>
                  <a:pt x="3841698" y="6557413"/>
                  <a:pt x="4063199" y="6293580"/>
                </a:cubicBezTo>
                <a:cubicBezTo>
                  <a:pt x="4070577" y="6284792"/>
                  <a:pt x="4082639" y="6261181"/>
                  <a:pt x="4099365" y="6222750"/>
                </a:cubicBezTo>
                <a:lnTo>
                  <a:pt x="4109515" y="6200539"/>
                </a:lnTo>
                <a:lnTo>
                  <a:pt x="4108884" y="6199864"/>
                </a:lnTo>
                <a:lnTo>
                  <a:pt x="3970933" y="6051779"/>
                </a:lnTo>
                <a:lnTo>
                  <a:pt x="3912150" y="6121796"/>
                </a:lnTo>
                <a:lnTo>
                  <a:pt x="3963599" y="6043908"/>
                </a:lnTo>
                <a:lnTo>
                  <a:pt x="3930262" y="6008121"/>
                </a:lnTo>
                <a:lnTo>
                  <a:pt x="3909540" y="6032640"/>
                </a:lnTo>
                <a:cubicBezTo>
                  <a:pt x="3870279" y="6079212"/>
                  <a:pt x="3828268" y="6129154"/>
                  <a:pt x="3783507" y="6182469"/>
                </a:cubicBezTo>
                <a:lnTo>
                  <a:pt x="3650612" y="6340763"/>
                </a:lnTo>
                <a:cubicBezTo>
                  <a:pt x="3414349" y="6622179"/>
                  <a:pt x="3309231" y="6833769"/>
                  <a:pt x="3335247" y="6975562"/>
                </a:cubicBezTo>
                <a:cubicBezTo>
                  <a:pt x="3340023" y="6994555"/>
                  <a:pt x="3338707" y="7008455"/>
                  <a:pt x="3331329" y="7017243"/>
                </a:cubicBezTo>
                <a:cubicBezTo>
                  <a:pt x="3327634" y="7021644"/>
                  <a:pt x="3320786" y="7042132"/>
                  <a:pt x="3310797" y="7078714"/>
                </a:cubicBezTo>
                <a:cubicBezTo>
                  <a:pt x="3310571" y="7116016"/>
                  <a:pt x="3306219" y="7127357"/>
                  <a:pt x="3297768" y="7112759"/>
                </a:cubicBezTo>
                <a:cubicBezTo>
                  <a:pt x="3297768" y="7112759"/>
                  <a:pt x="3293528" y="7105459"/>
                  <a:pt x="3285067" y="7090854"/>
                </a:cubicBezTo>
                <a:lnTo>
                  <a:pt x="3256103" y="7032797"/>
                </a:lnTo>
                <a:cubicBezTo>
                  <a:pt x="3240254" y="7026993"/>
                  <a:pt x="3229516" y="7036713"/>
                  <a:pt x="3223863" y="7061955"/>
                </a:cubicBezTo>
                <a:cubicBezTo>
                  <a:pt x="3218210" y="7087196"/>
                  <a:pt x="3213424" y="7120668"/>
                  <a:pt x="3209506" y="7162349"/>
                </a:cubicBezTo>
                <a:cubicBezTo>
                  <a:pt x="3205583" y="7204036"/>
                  <a:pt x="3201785" y="7227086"/>
                  <a:pt x="3198096" y="7231480"/>
                </a:cubicBezTo>
                <a:cubicBezTo>
                  <a:pt x="3183329" y="7249069"/>
                  <a:pt x="3169981" y="7234112"/>
                  <a:pt x="3158054" y="7186619"/>
                </a:cubicBezTo>
                <a:cubicBezTo>
                  <a:pt x="3141355" y="7120126"/>
                  <a:pt x="3168069" y="7045100"/>
                  <a:pt x="3238206" y="6961559"/>
                </a:cubicBezTo>
                <a:cubicBezTo>
                  <a:pt x="3241901" y="6957158"/>
                  <a:pt x="3244731" y="6944540"/>
                  <a:pt x="3246690" y="6923700"/>
                </a:cubicBezTo>
                <a:cubicBezTo>
                  <a:pt x="3248649" y="6902859"/>
                  <a:pt x="3250278" y="6885482"/>
                  <a:pt x="3251589" y="6871589"/>
                </a:cubicBezTo>
                <a:cubicBezTo>
                  <a:pt x="3252891" y="6857687"/>
                  <a:pt x="3258425" y="6851093"/>
                  <a:pt x="3268203" y="6851799"/>
                </a:cubicBezTo>
                <a:cubicBezTo>
                  <a:pt x="3275580" y="6843010"/>
                  <a:pt x="3270162" y="6830958"/>
                  <a:pt x="3251925" y="6815646"/>
                </a:cubicBezTo>
                <a:cubicBezTo>
                  <a:pt x="3259304" y="6806858"/>
                  <a:pt x="3256924" y="6797359"/>
                  <a:pt x="3244770" y="6787153"/>
                </a:cubicBezTo>
                <a:cubicBezTo>
                  <a:pt x="3234994" y="6786449"/>
                  <a:pt x="3225507" y="6791590"/>
                  <a:pt x="3216275" y="6802586"/>
                </a:cubicBezTo>
                <a:cubicBezTo>
                  <a:pt x="3207045" y="6813583"/>
                  <a:pt x="3191896" y="6843958"/>
                  <a:pt x="3170821" y="6893743"/>
                </a:cubicBezTo>
                <a:cubicBezTo>
                  <a:pt x="3162141" y="6916432"/>
                  <a:pt x="3157789" y="6927773"/>
                  <a:pt x="3157789" y="6927773"/>
                </a:cubicBezTo>
                <a:cubicBezTo>
                  <a:pt x="3157789" y="6927773"/>
                  <a:pt x="3152364" y="6915728"/>
                  <a:pt x="3141520" y="6891629"/>
                </a:cubicBezTo>
                <a:lnTo>
                  <a:pt x="3136321" y="6842281"/>
                </a:lnTo>
                <a:lnTo>
                  <a:pt x="3090059" y="6915892"/>
                </a:lnTo>
                <a:cubicBezTo>
                  <a:pt x="3027081" y="7027939"/>
                  <a:pt x="3010126" y="7103657"/>
                  <a:pt x="3039207" y="7143067"/>
                </a:cubicBezTo>
                <a:cubicBezTo>
                  <a:pt x="3041586" y="7152566"/>
                  <a:pt x="3039091" y="7161714"/>
                  <a:pt x="3031707" y="7170508"/>
                </a:cubicBezTo>
                <a:cubicBezTo>
                  <a:pt x="3013251" y="7192492"/>
                  <a:pt x="2994911" y="7195828"/>
                  <a:pt x="2976682" y="7180525"/>
                </a:cubicBezTo>
                <a:cubicBezTo>
                  <a:pt x="2966906" y="7179821"/>
                  <a:pt x="2959522" y="7188616"/>
                  <a:pt x="2954531" y="7206911"/>
                </a:cubicBezTo>
                <a:cubicBezTo>
                  <a:pt x="2949526" y="7225204"/>
                  <a:pt x="2942688" y="7245700"/>
                  <a:pt x="2933995" y="7268388"/>
                </a:cubicBezTo>
                <a:cubicBezTo>
                  <a:pt x="2925305" y="7291070"/>
                  <a:pt x="2916074" y="7302065"/>
                  <a:pt x="2906312" y="7301361"/>
                </a:cubicBezTo>
                <a:lnTo>
                  <a:pt x="2900776" y="7307956"/>
                </a:lnTo>
                <a:cubicBezTo>
                  <a:pt x="2889698" y="7321151"/>
                  <a:pt x="2858632" y="7407518"/>
                  <a:pt x="2807571" y="7567052"/>
                </a:cubicBezTo>
                <a:lnTo>
                  <a:pt x="2765233" y="7598973"/>
                </a:lnTo>
                <a:lnTo>
                  <a:pt x="2761656" y="7584727"/>
                </a:lnTo>
                <a:cubicBezTo>
                  <a:pt x="2765578" y="7543039"/>
                  <a:pt x="2792402" y="7449371"/>
                  <a:pt x="2842158" y="7303726"/>
                </a:cubicBezTo>
                <a:cubicBezTo>
                  <a:pt x="2891909" y="7158087"/>
                  <a:pt x="2931551" y="7067677"/>
                  <a:pt x="2961086" y="7032498"/>
                </a:cubicBezTo>
                <a:cubicBezTo>
                  <a:pt x="3031223" y="6948957"/>
                  <a:pt x="3051098" y="6894425"/>
                  <a:pt x="3020715" y="6868917"/>
                </a:cubicBezTo>
                <a:cubicBezTo>
                  <a:pt x="3014643" y="6863818"/>
                  <a:pt x="3033747" y="6834887"/>
                  <a:pt x="3078049" y="6782118"/>
                </a:cubicBezTo>
                <a:lnTo>
                  <a:pt x="3104124" y="6714045"/>
                </a:lnTo>
                <a:lnTo>
                  <a:pt x="3098581" y="6720647"/>
                </a:lnTo>
                <a:cubicBezTo>
                  <a:pt x="3085121" y="6724329"/>
                  <a:pt x="3063618" y="6743766"/>
                  <a:pt x="3034083" y="6778945"/>
                </a:cubicBezTo>
                <a:cubicBezTo>
                  <a:pt x="3010637" y="6819224"/>
                  <a:pt x="2984250" y="6838303"/>
                  <a:pt x="2954949" y="6836189"/>
                </a:cubicBezTo>
                <a:cubicBezTo>
                  <a:pt x="2947793" y="6807696"/>
                  <a:pt x="2948558" y="6782101"/>
                  <a:pt x="2957245" y="6759406"/>
                </a:cubicBezTo>
                <a:lnTo>
                  <a:pt x="2972240" y="6704529"/>
                </a:lnTo>
                <a:cubicBezTo>
                  <a:pt x="2966168" y="6699430"/>
                  <a:pt x="2958783" y="6708225"/>
                  <a:pt x="2950089" y="6730913"/>
                </a:cubicBezTo>
                <a:cubicBezTo>
                  <a:pt x="2941404" y="6753609"/>
                  <a:pt x="2930984" y="6759844"/>
                  <a:pt x="2918830" y="6749640"/>
                </a:cubicBezTo>
                <a:cubicBezTo>
                  <a:pt x="2900601" y="6734337"/>
                  <a:pt x="2886483" y="6744980"/>
                  <a:pt x="2876485" y="6781569"/>
                </a:cubicBezTo>
                <a:cubicBezTo>
                  <a:pt x="2854340" y="6807946"/>
                  <a:pt x="2838262" y="6839431"/>
                  <a:pt x="2828266" y="6876019"/>
                </a:cubicBezTo>
                <a:lnTo>
                  <a:pt x="2800579" y="6908998"/>
                </a:lnTo>
                <a:lnTo>
                  <a:pt x="2797007" y="6894745"/>
                </a:lnTo>
                <a:cubicBezTo>
                  <a:pt x="2798302" y="6880850"/>
                  <a:pt x="2793428" y="6880499"/>
                  <a:pt x="2782350" y="6893694"/>
                </a:cubicBezTo>
                <a:cubicBezTo>
                  <a:pt x="2757812" y="6910573"/>
                  <a:pt x="2736860" y="6941704"/>
                  <a:pt x="2719481" y="6987088"/>
                </a:cubicBezTo>
                <a:cubicBezTo>
                  <a:pt x="2710786" y="7009777"/>
                  <a:pt x="2682935" y="7070720"/>
                  <a:pt x="2635910" y="7169924"/>
                </a:cubicBezTo>
                <a:cubicBezTo>
                  <a:pt x="2588883" y="7269127"/>
                  <a:pt x="2561027" y="7330077"/>
                  <a:pt x="2552333" y="7352765"/>
                </a:cubicBezTo>
                <a:cubicBezTo>
                  <a:pt x="2548644" y="7357159"/>
                  <a:pt x="2546144" y="7366315"/>
                  <a:pt x="2544847" y="7380208"/>
                </a:cubicBezTo>
                <a:lnTo>
                  <a:pt x="2539310" y="7386802"/>
                </a:lnTo>
                <a:cubicBezTo>
                  <a:pt x="2534534" y="7367810"/>
                  <a:pt x="2527267" y="7357958"/>
                  <a:pt x="2517496" y="7357246"/>
                </a:cubicBezTo>
                <a:cubicBezTo>
                  <a:pt x="2513801" y="7361648"/>
                  <a:pt x="2508918" y="7361287"/>
                  <a:pt x="2502845" y="7356189"/>
                </a:cubicBezTo>
                <a:cubicBezTo>
                  <a:pt x="2460307" y="7320475"/>
                  <a:pt x="2481059" y="7221710"/>
                  <a:pt x="2565115" y="7059890"/>
                </a:cubicBezTo>
                <a:cubicBezTo>
                  <a:pt x="2573800" y="7037196"/>
                  <a:pt x="2586184" y="7010113"/>
                  <a:pt x="2602252" y="6978622"/>
                </a:cubicBezTo>
                <a:lnTo>
                  <a:pt x="2622786" y="6917151"/>
                </a:lnTo>
                <a:lnTo>
                  <a:pt x="2617249" y="6923745"/>
                </a:lnTo>
                <a:cubicBezTo>
                  <a:pt x="2607481" y="6923048"/>
                  <a:pt x="2608783" y="6909147"/>
                  <a:pt x="2621171" y="6882057"/>
                </a:cubicBezTo>
                <a:cubicBezTo>
                  <a:pt x="2713460" y="6772131"/>
                  <a:pt x="2750490" y="6709516"/>
                  <a:pt x="2732253" y="6694206"/>
                </a:cubicBezTo>
                <a:cubicBezTo>
                  <a:pt x="2720097" y="6684001"/>
                  <a:pt x="2690680" y="6700533"/>
                  <a:pt x="2644000" y="6743803"/>
                </a:cubicBezTo>
                <a:cubicBezTo>
                  <a:pt x="2604694" y="6778271"/>
                  <a:pt x="2577122" y="6792603"/>
                  <a:pt x="2561273" y="6786798"/>
                </a:cubicBezTo>
                <a:cubicBezTo>
                  <a:pt x="2551510" y="6786095"/>
                  <a:pt x="2550965" y="6774393"/>
                  <a:pt x="2559660" y="6751706"/>
                </a:cubicBezTo>
                <a:lnTo>
                  <a:pt x="2548581" y="6764901"/>
                </a:lnTo>
                <a:lnTo>
                  <a:pt x="2515357" y="6804474"/>
                </a:lnTo>
                <a:cubicBezTo>
                  <a:pt x="2471060" y="6857238"/>
                  <a:pt x="2454982" y="6888721"/>
                  <a:pt x="2467138" y="6898926"/>
                </a:cubicBezTo>
                <a:cubicBezTo>
                  <a:pt x="2473220" y="6904032"/>
                  <a:pt x="2487870" y="6905089"/>
                  <a:pt x="2511103" y="6902099"/>
                </a:cubicBezTo>
                <a:cubicBezTo>
                  <a:pt x="2530637" y="6903514"/>
                  <a:pt x="2536598" y="6927253"/>
                  <a:pt x="2528994" y="6973343"/>
                </a:cubicBezTo>
                <a:cubicBezTo>
                  <a:pt x="2522688" y="7005538"/>
                  <a:pt x="2528113" y="7017583"/>
                  <a:pt x="2545265" y="7009486"/>
                </a:cubicBezTo>
                <a:cubicBezTo>
                  <a:pt x="2543958" y="7023395"/>
                  <a:pt x="2543300" y="7030334"/>
                  <a:pt x="2543300" y="7030334"/>
                </a:cubicBezTo>
                <a:cubicBezTo>
                  <a:pt x="2491614" y="7091897"/>
                  <a:pt x="2473387" y="7076595"/>
                  <a:pt x="2488608" y="6984416"/>
                </a:cubicBezTo>
                <a:cubicBezTo>
                  <a:pt x="2494908" y="6952228"/>
                  <a:pt x="2486447" y="6937622"/>
                  <a:pt x="2463229" y="6940614"/>
                </a:cubicBezTo>
                <a:cubicBezTo>
                  <a:pt x="2362923" y="6961360"/>
                  <a:pt x="2318738" y="6995481"/>
                  <a:pt x="2330665" y="7042973"/>
                </a:cubicBezTo>
                <a:cubicBezTo>
                  <a:pt x="2335436" y="7061972"/>
                  <a:pt x="2334125" y="7075866"/>
                  <a:pt x="2326741" y="7084661"/>
                </a:cubicBezTo>
                <a:cubicBezTo>
                  <a:pt x="2319358" y="7093457"/>
                  <a:pt x="2317407" y="7114305"/>
                  <a:pt x="2320869" y="7147197"/>
                </a:cubicBezTo>
                <a:cubicBezTo>
                  <a:pt x="2324330" y="7180091"/>
                  <a:pt x="2316297" y="7195832"/>
                  <a:pt x="2296758" y="7194424"/>
                </a:cubicBezTo>
                <a:cubicBezTo>
                  <a:pt x="2247918" y="7190899"/>
                  <a:pt x="2234882" y="7224935"/>
                  <a:pt x="2257662" y="7296532"/>
                </a:cubicBezTo>
                <a:cubicBezTo>
                  <a:pt x="2272201" y="7316230"/>
                  <a:pt x="2272083" y="7334877"/>
                  <a:pt x="2257316" y="7352468"/>
                </a:cubicBezTo>
                <a:cubicBezTo>
                  <a:pt x="2249933" y="7361262"/>
                  <a:pt x="2241472" y="7346655"/>
                  <a:pt x="2231930" y="7308656"/>
                </a:cubicBezTo>
                <a:cubicBezTo>
                  <a:pt x="2216542" y="7228272"/>
                  <a:pt x="2224374" y="7144896"/>
                  <a:pt x="2255438" y="7058527"/>
                </a:cubicBezTo>
                <a:lnTo>
                  <a:pt x="2294544" y="6956424"/>
                </a:lnTo>
                <a:cubicBezTo>
                  <a:pt x="2212700" y="6955179"/>
                  <a:pt x="2165474" y="6986748"/>
                  <a:pt x="2152870" y="7051126"/>
                </a:cubicBezTo>
                <a:cubicBezTo>
                  <a:pt x="2144186" y="7073821"/>
                  <a:pt x="2136802" y="7082617"/>
                  <a:pt x="2130720" y="7077511"/>
                </a:cubicBezTo>
                <a:cubicBezTo>
                  <a:pt x="2130720" y="7077511"/>
                  <a:pt x="2131602" y="7033270"/>
                  <a:pt x="2133360" y="6944794"/>
                </a:cubicBezTo>
                <a:cubicBezTo>
                  <a:pt x="2130976" y="6935301"/>
                  <a:pt x="2124247" y="6937143"/>
                  <a:pt x="2113173" y="6950331"/>
                </a:cubicBezTo>
                <a:cubicBezTo>
                  <a:pt x="2094712" y="6972322"/>
                  <a:pt x="2072785" y="6961405"/>
                  <a:pt x="2047402" y="6917610"/>
                </a:cubicBezTo>
                <a:cubicBezTo>
                  <a:pt x="2022015" y="6873800"/>
                  <a:pt x="2003786" y="6858496"/>
                  <a:pt x="1992709" y="6871692"/>
                </a:cubicBezTo>
                <a:cubicBezTo>
                  <a:pt x="1985325" y="6880487"/>
                  <a:pt x="1981090" y="6873180"/>
                  <a:pt x="1980008" y="6849787"/>
                </a:cubicBezTo>
                <a:cubicBezTo>
                  <a:pt x="1985242" y="6794205"/>
                  <a:pt x="1976782" y="6779600"/>
                  <a:pt x="1954631" y="6805984"/>
                </a:cubicBezTo>
                <a:cubicBezTo>
                  <a:pt x="1947246" y="6814778"/>
                  <a:pt x="1936173" y="6827968"/>
                  <a:pt x="1921405" y="6845558"/>
                </a:cubicBezTo>
                <a:lnTo>
                  <a:pt x="1893718" y="6878537"/>
                </a:lnTo>
                <a:cubicBezTo>
                  <a:pt x="1895020" y="6864636"/>
                  <a:pt x="1893233" y="6857519"/>
                  <a:pt x="1888345" y="6857166"/>
                </a:cubicBezTo>
                <a:cubicBezTo>
                  <a:pt x="1883462" y="6856807"/>
                  <a:pt x="1878522" y="6865779"/>
                  <a:pt x="1873532" y="6884075"/>
                </a:cubicBezTo>
                <a:cubicBezTo>
                  <a:pt x="1869837" y="6888474"/>
                  <a:pt x="1864562" y="6900916"/>
                  <a:pt x="1857723" y="6921411"/>
                </a:cubicBezTo>
                <a:cubicBezTo>
                  <a:pt x="1850877" y="6941899"/>
                  <a:pt x="1843769" y="6956541"/>
                  <a:pt x="1836385" y="6965336"/>
                </a:cubicBezTo>
                <a:cubicBezTo>
                  <a:pt x="1828995" y="6974137"/>
                  <a:pt x="1820424" y="6978171"/>
                  <a:pt x="1810655" y="6977474"/>
                </a:cubicBezTo>
                <a:cubicBezTo>
                  <a:pt x="1780264" y="6951958"/>
                  <a:pt x="1787227" y="6912824"/>
                  <a:pt x="1831524" y="6860061"/>
                </a:cubicBezTo>
                <a:cubicBezTo>
                  <a:pt x="1835218" y="6855660"/>
                  <a:pt x="1838041" y="6843035"/>
                  <a:pt x="1840000" y="6822195"/>
                </a:cubicBezTo>
                <a:cubicBezTo>
                  <a:pt x="1841964" y="6801347"/>
                  <a:pt x="1844780" y="6788730"/>
                  <a:pt x="1848476" y="6784330"/>
                </a:cubicBezTo>
                <a:cubicBezTo>
                  <a:pt x="1857171" y="6761641"/>
                  <a:pt x="1855434" y="6745201"/>
                  <a:pt x="1843280" y="6734996"/>
                </a:cubicBezTo>
                <a:cubicBezTo>
                  <a:pt x="1812895" y="6709488"/>
                  <a:pt x="1743632" y="6748781"/>
                  <a:pt x="1635503" y="6852910"/>
                </a:cubicBezTo>
                <a:cubicBezTo>
                  <a:pt x="1636804" y="6839009"/>
                  <a:pt x="1637453" y="6832063"/>
                  <a:pt x="1637453" y="6832063"/>
                </a:cubicBezTo>
                <a:cubicBezTo>
                  <a:pt x="1659605" y="6805678"/>
                  <a:pt x="1672584" y="6780971"/>
                  <a:pt x="1676390" y="6757931"/>
                </a:cubicBezTo>
                <a:cubicBezTo>
                  <a:pt x="1680187" y="6734882"/>
                  <a:pt x="1689478" y="6714571"/>
                  <a:pt x="1704247" y="6696981"/>
                </a:cubicBezTo>
                <a:lnTo>
                  <a:pt x="1686009" y="6681670"/>
                </a:lnTo>
                <a:cubicBezTo>
                  <a:pt x="1648023" y="6702251"/>
                  <a:pt x="1627826" y="6707781"/>
                  <a:pt x="1625443" y="6698289"/>
                </a:cubicBezTo>
                <a:cubicBezTo>
                  <a:pt x="1629133" y="6693894"/>
                  <a:pt x="1645477" y="6668250"/>
                  <a:pt x="1674470" y="6621384"/>
                </a:cubicBezTo>
                <a:cubicBezTo>
                  <a:pt x="1703459" y="6574504"/>
                  <a:pt x="1731533" y="6528732"/>
                  <a:pt x="1758674" y="6484052"/>
                </a:cubicBezTo>
                <a:cubicBezTo>
                  <a:pt x="1785826" y="6439380"/>
                  <a:pt x="1793327" y="6411938"/>
                  <a:pt x="1781172" y="6401733"/>
                </a:cubicBezTo>
                <a:cubicBezTo>
                  <a:pt x="1762943" y="6386430"/>
                  <a:pt x="1755014" y="6383525"/>
                  <a:pt x="1757407" y="6393025"/>
                </a:cubicBezTo>
                <a:cubicBezTo>
                  <a:pt x="1755014" y="6383525"/>
                  <a:pt x="1766087" y="6370335"/>
                  <a:pt x="1790631" y="6353452"/>
                </a:cubicBezTo>
                <a:cubicBezTo>
                  <a:pt x="1807777" y="6345361"/>
                  <a:pt x="1838616" y="6296294"/>
                  <a:pt x="1883139" y="6206230"/>
                </a:cubicBezTo>
                <a:cubicBezTo>
                  <a:pt x="1807150" y="6247378"/>
                  <a:pt x="1771540" y="6277459"/>
                  <a:pt x="1776312" y="6296457"/>
                </a:cubicBezTo>
                <a:cubicBezTo>
                  <a:pt x="1781084" y="6315458"/>
                  <a:pt x="1769465" y="6316946"/>
                  <a:pt x="1741475" y="6300938"/>
                </a:cubicBezTo>
                <a:cubicBezTo>
                  <a:pt x="1681781" y="6273308"/>
                  <a:pt x="1616858" y="6301274"/>
                  <a:pt x="1546721" y="6384816"/>
                </a:cubicBezTo>
                <a:cubicBezTo>
                  <a:pt x="1498731" y="6441979"/>
                  <a:pt x="1469084" y="6495799"/>
                  <a:pt x="1457786" y="6546288"/>
                </a:cubicBezTo>
                <a:lnTo>
                  <a:pt x="1433676" y="6593514"/>
                </a:lnTo>
                <a:lnTo>
                  <a:pt x="1430103" y="6579261"/>
                </a:lnTo>
                <a:cubicBezTo>
                  <a:pt x="1409254" y="6591745"/>
                  <a:pt x="1390261" y="6602036"/>
                  <a:pt x="1373101" y="6610125"/>
                </a:cubicBezTo>
                <a:cubicBezTo>
                  <a:pt x="1343566" y="6645304"/>
                  <a:pt x="1325437" y="6663812"/>
                  <a:pt x="1318716" y="6665661"/>
                </a:cubicBezTo>
                <a:cubicBezTo>
                  <a:pt x="1311980" y="6667508"/>
                  <a:pt x="1296461" y="6658221"/>
                  <a:pt x="1272153" y="6637811"/>
                </a:cubicBezTo>
                <a:cubicBezTo>
                  <a:pt x="1247852" y="6617409"/>
                  <a:pt x="1236942" y="6602634"/>
                  <a:pt x="1239436" y="6593486"/>
                </a:cubicBezTo>
                <a:cubicBezTo>
                  <a:pt x="1241931" y="6584337"/>
                  <a:pt x="1267292" y="6532536"/>
                  <a:pt x="1315512" y="6438086"/>
                </a:cubicBezTo>
                <a:cubicBezTo>
                  <a:pt x="1319201" y="6433693"/>
                  <a:pt x="1335872" y="6404571"/>
                  <a:pt x="1365518" y="6350751"/>
                </a:cubicBezTo>
                <a:cubicBezTo>
                  <a:pt x="1395164" y="6296932"/>
                  <a:pt x="1425409" y="6245488"/>
                  <a:pt x="1456245" y="6196408"/>
                </a:cubicBezTo>
                <a:lnTo>
                  <a:pt x="1502506" y="6122798"/>
                </a:lnTo>
                <a:cubicBezTo>
                  <a:pt x="1490349" y="6112593"/>
                  <a:pt x="1480583" y="6111895"/>
                  <a:pt x="1473200" y="6120691"/>
                </a:cubicBezTo>
                <a:cubicBezTo>
                  <a:pt x="1465816" y="6129486"/>
                  <a:pt x="1453012" y="6126227"/>
                  <a:pt x="1434775" y="6110917"/>
                </a:cubicBezTo>
                <a:cubicBezTo>
                  <a:pt x="1416548" y="6095613"/>
                  <a:pt x="1404275" y="6104056"/>
                  <a:pt x="1397974" y="6136243"/>
                </a:cubicBezTo>
                <a:cubicBezTo>
                  <a:pt x="1391667" y="6168439"/>
                  <a:pt x="1382441" y="6179428"/>
                  <a:pt x="1370286" y="6169223"/>
                </a:cubicBezTo>
                <a:cubicBezTo>
                  <a:pt x="1364214" y="6164125"/>
                  <a:pt x="1351941" y="6172566"/>
                  <a:pt x="1333485" y="6194550"/>
                </a:cubicBezTo>
                <a:cubicBezTo>
                  <a:pt x="1285493" y="6251714"/>
                  <a:pt x="1240431" y="6330071"/>
                  <a:pt x="1198293" y="6429627"/>
                </a:cubicBezTo>
                <a:cubicBezTo>
                  <a:pt x="1179603" y="6488906"/>
                  <a:pt x="1165969" y="6520565"/>
                  <a:pt x="1157401" y="6524613"/>
                </a:cubicBezTo>
                <a:cubicBezTo>
                  <a:pt x="1148824" y="6528656"/>
                  <a:pt x="1120227" y="6510263"/>
                  <a:pt x="1071616" y="6469452"/>
                </a:cubicBezTo>
                <a:lnTo>
                  <a:pt x="980458" y="6392920"/>
                </a:lnTo>
                <a:cubicBezTo>
                  <a:pt x="1018901" y="6297764"/>
                  <a:pt x="1033350" y="6231186"/>
                  <a:pt x="1023808" y="6193187"/>
                </a:cubicBezTo>
                <a:lnTo>
                  <a:pt x="1020231" y="6178940"/>
                </a:lnTo>
                <a:cubicBezTo>
                  <a:pt x="998085" y="6205318"/>
                  <a:pt x="984511" y="6227662"/>
                  <a:pt x="979511" y="6245949"/>
                </a:cubicBezTo>
                <a:cubicBezTo>
                  <a:pt x="963443" y="6277440"/>
                  <a:pt x="943255" y="6282977"/>
                  <a:pt x="918945" y="6262568"/>
                </a:cubicBezTo>
                <a:cubicBezTo>
                  <a:pt x="882481" y="6231953"/>
                  <a:pt x="870436" y="6203108"/>
                  <a:pt x="882825" y="6176019"/>
                </a:cubicBezTo>
                <a:cubicBezTo>
                  <a:pt x="926266" y="6062561"/>
                  <a:pt x="932795" y="5993085"/>
                  <a:pt x="902412" y="5967578"/>
                </a:cubicBezTo>
                <a:cubicBezTo>
                  <a:pt x="896330" y="5962472"/>
                  <a:pt x="889609" y="5964320"/>
                  <a:pt x="882225" y="5973115"/>
                </a:cubicBezTo>
                <a:cubicBezTo>
                  <a:pt x="871153" y="5986304"/>
                  <a:pt x="853502" y="6025835"/>
                  <a:pt x="829275" y="6091707"/>
                </a:cubicBezTo>
                <a:cubicBezTo>
                  <a:pt x="805057" y="6157587"/>
                  <a:pt x="789255" y="6194916"/>
                  <a:pt x="781871" y="6203712"/>
                </a:cubicBezTo>
                <a:lnTo>
                  <a:pt x="770798" y="6216901"/>
                </a:lnTo>
                <a:cubicBezTo>
                  <a:pt x="774487" y="6212507"/>
                  <a:pt x="776983" y="6203359"/>
                  <a:pt x="778294" y="6189465"/>
                </a:cubicBezTo>
                <a:cubicBezTo>
                  <a:pt x="793280" y="6134581"/>
                  <a:pt x="784931" y="6101335"/>
                  <a:pt x="753238" y="6089720"/>
                </a:cubicBezTo>
                <a:cubicBezTo>
                  <a:pt x="727626" y="6083212"/>
                  <a:pt x="707439" y="6088750"/>
                  <a:pt x="692671" y="6106338"/>
                </a:cubicBezTo>
                <a:cubicBezTo>
                  <a:pt x="659448" y="6145913"/>
                  <a:pt x="637531" y="6135003"/>
                  <a:pt x="626906" y="6073610"/>
                </a:cubicBezTo>
                <a:cubicBezTo>
                  <a:pt x="623439" y="6040725"/>
                  <a:pt x="629747" y="6008528"/>
                  <a:pt x="645815" y="5977038"/>
                </a:cubicBezTo>
                <a:cubicBezTo>
                  <a:pt x="658881" y="5838079"/>
                  <a:pt x="689512" y="5721370"/>
                  <a:pt x="737731" y="5626919"/>
                </a:cubicBezTo>
                <a:cubicBezTo>
                  <a:pt x="766184" y="5568347"/>
                  <a:pt x="783559" y="5522968"/>
                  <a:pt x="789866" y="5490774"/>
                </a:cubicBezTo>
                <a:cubicBezTo>
                  <a:pt x="787481" y="5481281"/>
                  <a:pt x="818981" y="5425254"/>
                  <a:pt x="884346" y="5322713"/>
                </a:cubicBezTo>
                <a:cubicBezTo>
                  <a:pt x="949712" y="5220173"/>
                  <a:pt x="1015083" y="5117625"/>
                  <a:pt x="1080455" y="5015077"/>
                </a:cubicBezTo>
                <a:lnTo>
                  <a:pt x="1178507" y="4861270"/>
                </a:lnTo>
                <a:lnTo>
                  <a:pt x="1167434" y="4874459"/>
                </a:lnTo>
                <a:lnTo>
                  <a:pt x="1106523" y="4947011"/>
                </a:lnTo>
                <a:cubicBezTo>
                  <a:pt x="1065915" y="4995380"/>
                  <a:pt x="974760" y="5119375"/>
                  <a:pt x="833062" y="5319012"/>
                </a:cubicBezTo>
                <a:cubicBezTo>
                  <a:pt x="691355" y="5518643"/>
                  <a:pt x="598353" y="5644838"/>
                  <a:pt x="554057" y="5697601"/>
                </a:cubicBezTo>
                <a:cubicBezTo>
                  <a:pt x="517138" y="5741575"/>
                  <a:pt x="495649" y="5761014"/>
                  <a:pt x="489567" y="5755908"/>
                </a:cubicBezTo>
                <a:cubicBezTo>
                  <a:pt x="459184" y="5730400"/>
                  <a:pt x="488290" y="5664873"/>
                  <a:pt x="576884" y="5559347"/>
                </a:cubicBezTo>
                <a:cubicBezTo>
                  <a:pt x="610108" y="5519774"/>
                  <a:pt x="625533" y="5495244"/>
                  <a:pt x="623145" y="5485737"/>
                </a:cubicBezTo>
                <a:cubicBezTo>
                  <a:pt x="599917" y="5488722"/>
                  <a:pt x="588302" y="5490225"/>
                  <a:pt x="588302" y="5490225"/>
                </a:cubicBezTo>
                <a:cubicBezTo>
                  <a:pt x="599380" y="5477029"/>
                  <a:pt x="684127" y="5351403"/>
                  <a:pt x="842551" y="5113336"/>
                </a:cubicBezTo>
                <a:cubicBezTo>
                  <a:pt x="1000975" y="4875269"/>
                  <a:pt x="1077152" y="4753692"/>
                  <a:pt x="1071070" y="4748586"/>
                </a:cubicBezTo>
                <a:cubicBezTo>
                  <a:pt x="1066300" y="4729587"/>
                  <a:pt x="1081067" y="4711996"/>
                  <a:pt x="1115373" y="4695817"/>
                </a:cubicBezTo>
                <a:cubicBezTo>
                  <a:pt x="1157057" y="4670849"/>
                  <a:pt x="1229587" y="4596808"/>
                  <a:pt x="1332953" y="4473686"/>
                </a:cubicBezTo>
                <a:cubicBezTo>
                  <a:pt x="1388329" y="4407728"/>
                  <a:pt x="1438101" y="4357687"/>
                  <a:pt x="1482287" y="4323565"/>
                </a:cubicBezTo>
                <a:cubicBezTo>
                  <a:pt x="1526475" y="4289457"/>
                  <a:pt x="1555950" y="4263593"/>
                  <a:pt x="1570718" y="4246003"/>
                </a:cubicBezTo>
                <a:lnTo>
                  <a:pt x="1888484" y="3864502"/>
                </a:lnTo>
                <a:lnTo>
                  <a:pt x="1871294" y="3846160"/>
                </a:lnTo>
                <a:cubicBezTo>
                  <a:pt x="1573049" y="3527908"/>
                  <a:pt x="1420525" y="3365019"/>
                  <a:pt x="1413724" y="3357503"/>
                </a:cubicBezTo>
                <a:cubicBezTo>
                  <a:pt x="1253508" y="3210690"/>
                  <a:pt x="1137112" y="3097174"/>
                  <a:pt x="1064529" y="3016964"/>
                </a:cubicBezTo>
                <a:cubicBezTo>
                  <a:pt x="1005553" y="2951791"/>
                  <a:pt x="932319" y="2860775"/>
                  <a:pt x="844813" y="2743919"/>
                </a:cubicBezTo>
                <a:cubicBezTo>
                  <a:pt x="757306" y="2627062"/>
                  <a:pt x="691100" y="2538786"/>
                  <a:pt x="646209" y="2479106"/>
                </a:cubicBezTo>
                <a:cubicBezTo>
                  <a:pt x="519668" y="2329182"/>
                  <a:pt x="441347" y="2219970"/>
                  <a:pt x="411260" y="2151456"/>
                </a:cubicBezTo>
                <a:cubicBezTo>
                  <a:pt x="381183" y="2082935"/>
                  <a:pt x="368516" y="2000923"/>
                  <a:pt x="373283" y="1905434"/>
                </a:cubicBezTo>
                <a:lnTo>
                  <a:pt x="377858" y="1864631"/>
                </a:lnTo>
                <a:lnTo>
                  <a:pt x="336453" y="1809603"/>
                </a:lnTo>
                <a:cubicBezTo>
                  <a:pt x="273937" y="1718060"/>
                  <a:pt x="186824" y="1568432"/>
                  <a:pt x="75112" y="1360714"/>
                </a:cubicBezTo>
                <a:cubicBezTo>
                  <a:pt x="9979" y="1263077"/>
                  <a:pt x="-12790" y="1204642"/>
                  <a:pt x="6790" y="1185406"/>
                </a:cubicBezTo>
                <a:cubicBezTo>
                  <a:pt x="14623" y="1177711"/>
                  <a:pt x="32002" y="1187572"/>
                  <a:pt x="58934" y="1214986"/>
                </a:cubicBezTo>
                <a:cubicBezTo>
                  <a:pt x="74323" y="1230651"/>
                  <a:pt x="93663" y="1238589"/>
                  <a:pt x="116962" y="1238796"/>
                </a:cubicBezTo>
                <a:cubicBezTo>
                  <a:pt x="148013" y="1239065"/>
                  <a:pt x="190336" y="1282145"/>
                  <a:pt x="243922" y="1368030"/>
                </a:cubicBezTo>
                <a:cubicBezTo>
                  <a:pt x="289819" y="1446086"/>
                  <a:pt x="318640" y="1479344"/>
                  <a:pt x="330392" y="1467796"/>
                </a:cubicBezTo>
                <a:lnTo>
                  <a:pt x="295967" y="1409258"/>
                </a:lnTo>
                <a:cubicBezTo>
                  <a:pt x="242243" y="1338902"/>
                  <a:pt x="233008" y="1286414"/>
                  <a:pt x="268254" y="1251788"/>
                </a:cubicBezTo>
                <a:cubicBezTo>
                  <a:pt x="276086" y="1244093"/>
                  <a:pt x="301247" y="1252076"/>
                  <a:pt x="343735" y="1275747"/>
                </a:cubicBezTo>
                <a:cubicBezTo>
                  <a:pt x="386236" y="1299419"/>
                  <a:pt x="394052" y="1293666"/>
                  <a:pt x="367183" y="1258489"/>
                </a:cubicBezTo>
                <a:cubicBezTo>
                  <a:pt x="359489" y="1250655"/>
                  <a:pt x="353753" y="1240896"/>
                  <a:pt x="349972" y="1229218"/>
                </a:cubicBezTo>
                <a:cubicBezTo>
                  <a:pt x="323251" y="1178513"/>
                  <a:pt x="325414" y="1153294"/>
                  <a:pt x="356471" y="1153570"/>
                </a:cubicBezTo>
                <a:cubicBezTo>
                  <a:pt x="364235" y="1153645"/>
                  <a:pt x="423902" y="1210460"/>
                  <a:pt x="535482" y="1324038"/>
                </a:cubicBezTo>
                <a:lnTo>
                  <a:pt x="669709" y="1460669"/>
                </a:lnTo>
                <a:lnTo>
                  <a:pt x="686956" y="1447196"/>
                </a:lnTo>
                <a:cubicBezTo>
                  <a:pt x="731478" y="1418305"/>
                  <a:pt x="774452" y="1396516"/>
                  <a:pt x="815870" y="1381831"/>
                </a:cubicBezTo>
                <a:cubicBezTo>
                  <a:pt x="889163" y="1351983"/>
                  <a:pt x="926280" y="1327510"/>
                  <a:pt x="927241" y="1308415"/>
                </a:cubicBezTo>
                <a:cubicBezTo>
                  <a:pt x="915540" y="1255177"/>
                  <a:pt x="977365" y="1167304"/>
                  <a:pt x="1112721" y="1044820"/>
                </a:cubicBezTo>
                <a:lnTo>
                  <a:pt x="1189967" y="979784"/>
                </a:lnTo>
                <a:lnTo>
                  <a:pt x="1184956" y="974576"/>
                </a:lnTo>
                <a:cubicBezTo>
                  <a:pt x="1108014" y="896256"/>
                  <a:pt x="1063869" y="839572"/>
                  <a:pt x="1052531" y="804532"/>
                </a:cubicBezTo>
                <a:cubicBezTo>
                  <a:pt x="1029656" y="757741"/>
                  <a:pt x="1004755" y="720643"/>
                  <a:pt x="977824" y="693229"/>
                </a:cubicBezTo>
                <a:cubicBezTo>
                  <a:pt x="958583" y="673643"/>
                  <a:pt x="942246" y="655055"/>
                  <a:pt x="928815" y="637475"/>
                </a:cubicBezTo>
                <a:cubicBezTo>
                  <a:pt x="915384" y="619883"/>
                  <a:pt x="907764" y="604285"/>
                  <a:pt x="905941" y="590682"/>
                </a:cubicBezTo>
                <a:cubicBezTo>
                  <a:pt x="904119" y="577079"/>
                  <a:pt x="905168" y="568358"/>
                  <a:pt x="909088" y="564507"/>
                </a:cubicBezTo>
                <a:cubicBezTo>
                  <a:pt x="916920" y="556812"/>
                  <a:pt x="940069" y="572547"/>
                  <a:pt x="978541" y="611708"/>
                </a:cubicBezTo>
                <a:cubicBezTo>
                  <a:pt x="990088" y="623461"/>
                  <a:pt x="1005495" y="637184"/>
                  <a:pt x="1024765" y="652878"/>
                </a:cubicBezTo>
                <a:cubicBezTo>
                  <a:pt x="1044030" y="668580"/>
                  <a:pt x="1064269" y="685261"/>
                  <a:pt x="1085463" y="702916"/>
                </a:cubicBezTo>
                <a:cubicBezTo>
                  <a:pt x="1106659" y="720571"/>
                  <a:pt x="1125964" y="732393"/>
                  <a:pt x="1143378" y="738368"/>
                </a:cubicBezTo>
                <a:cubicBezTo>
                  <a:pt x="1160798" y="744352"/>
                  <a:pt x="1171500" y="741526"/>
                  <a:pt x="1175489" y="729918"/>
                </a:cubicBezTo>
                <a:cubicBezTo>
                  <a:pt x="1183316" y="722227"/>
                  <a:pt x="1187235" y="718377"/>
                  <a:pt x="1187235" y="718377"/>
                </a:cubicBezTo>
                <a:cubicBezTo>
                  <a:pt x="1195070" y="710682"/>
                  <a:pt x="1216327" y="720572"/>
                  <a:pt x="1251023" y="748061"/>
                </a:cubicBezTo>
                <a:cubicBezTo>
                  <a:pt x="1314682" y="793269"/>
                  <a:pt x="1363891" y="825735"/>
                  <a:pt x="1398657" y="845456"/>
                </a:cubicBezTo>
                <a:lnTo>
                  <a:pt x="1406063" y="849045"/>
                </a:lnTo>
                <a:lnTo>
                  <a:pt x="1440006" y="837530"/>
                </a:lnTo>
                <a:lnTo>
                  <a:pt x="1413183" y="808096"/>
                </a:lnTo>
                <a:cubicBezTo>
                  <a:pt x="1401884" y="796107"/>
                  <a:pt x="1388539" y="782278"/>
                  <a:pt x="1373148" y="766611"/>
                </a:cubicBezTo>
                <a:cubicBezTo>
                  <a:pt x="1323137" y="715704"/>
                  <a:pt x="1292419" y="676605"/>
                  <a:pt x="1281022" y="649336"/>
                </a:cubicBezTo>
                <a:cubicBezTo>
                  <a:pt x="1265700" y="625900"/>
                  <a:pt x="1265803" y="614257"/>
                  <a:pt x="1281332" y="614394"/>
                </a:cubicBezTo>
                <a:cubicBezTo>
                  <a:pt x="1304625" y="614600"/>
                  <a:pt x="1371160" y="663234"/>
                  <a:pt x="1480937" y="760289"/>
                </a:cubicBezTo>
                <a:lnTo>
                  <a:pt x="1543775" y="817564"/>
                </a:lnTo>
                <a:lnTo>
                  <a:pt x="1608517" y="821859"/>
                </a:lnTo>
                <a:cubicBezTo>
                  <a:pt x="1674317" y="834122"/>
                  <a:pt x="1750163" y="874478"/>
                  <a:pt x="1836052" y="942937"/>
                </a:cubicBezTo>
                <a:lnTo>
                  <a:pt x="1887189" y="987538"/>
                </a:lnTo>
                <a:lnTo>
                  <a:pt x="1884104" y="934197"/>
                </a:lnTo>
                <a:cubicBezTo>
                  <a:pt x="1877031" y="856491"/>
                  <a:pt x="1835127" y="766831"/>
                  <a:pt x="1758380" y="665212"/>
                </a:cubicBezTo>
                <a:cubicBezTo>
                  <a:pt x="1681644" y="563592"/>
                  <a:pt x="1663029" y="474140"/>
                  <a:pt x="1702533" y="396852"/>
                </a:cubicBezTo>
                <a:cubicBezTo>
                  <a:pt x="1710435" y="381387"/>
                  <a:pt x="1724090" y="373748"/>
                  <a:pt x="1743498" y="373916"/>
                </a:cubicBezTo>
                <a:cubicBezTo>
                  <a:pt x="1762907" y="374093"/>
                  <a:pt x="1782234" y="383966"/>
                  <a:pt x="1801469" y="403548"/>
                </a:cubicBezTo>
                <a:cubicBezTo>
                  <a:pt x="1828469" y="423202"/>
                  <a:pt x="1843964" y="427225"/>
                  <a:pt x="1847946" y="415610"/>
                </a:cubicBezTo>
                <a:cubicBezTo>
                  <a:pt x="1848084" y="400081"/>
                  <a:pt x="1834693" y="378610"/>
                  <a:pt x="1807762" y="351196"/>
                </a:cubicBezTo>
                <a:cubicBezTo>
                  <a:pt x="1796222" y="339450"/>
                  <a:pt x="1778046" y="309200"/>
                  <a:pt x="1753242" y="260454"/>
                </a:cubicBezTo>
                <a:cubicBezTo>
                  <a:pt x="1728442" y="211701"/>
                  <a:pt x="1721916" y="181561"/>
                  <a:pt x="1733663" y="170021"/>
                </a:cubicBezTo>
                <a:cubicBezTo>
                  <a:pt x="1741497" y="162325"/>
                  <a:pt x="1766606" y="176136"/>
                  <a:pt x="1809002" y="211452"/>
                </a:cubicBezTo>
                <a:cubicBezTo>
                  <a:pt x="1847536" y="242847"/>
                  <a:pt x="1876605" y="248927"/>
                  <a:pt x="1896185" y="229691"/>
                </a:cubicBezTo>
                <a:cubicBezTo>
                  <a:pt x="1939265" y="187369"/>
                  <a:pt x="1983788" y="201353"/>
                  <a:pt x="2029748" y="271643"/>
                </a:cubicBezTo>
                <a:cubicBezTo>
                  <a:pt x="2048915" y="298982"/>
                  <a:pt x="2064369" y="306884"/>
                  <a:pt x="2076122" y="295338"/>
                </a:cubicBezTo>
                <a:cubicBezTo>
                  <a:pt x="2083949" y="287649"/>
                  <a:pt x="2084127" y="268241"/>
                  <a:pt x="2076638" y="237121"/>
                </a:cubicBezTo>
                <a:cubicBezTo>
                  <a:pt x="2069156" y="205995"/>
                  <a:pt x="2067367" y="188507"/>
                  <a:pt x="2071281" y="184662"/>
                </a:cubicBezTo>
                <a:cubicBezTo>
                  <a:pt x="2075201" y="180811"/>
                  <a:pt x="2084849" y="186724"/>
                  <a:pt x="2100240" y="202391"/>
                </a:cubicBezTo>
                <a:lnTo>
                  <a:pt x="2186810" y="290511"/>
                </a:lnTo>
                <a:cubicBezTo>
                  <a:pt x="2217586" y="321838"/>
                  <a:pt x="2236890" y="333647"/>
                  <a:pt x="2244723" y="325952"/>
                </a:cubicBezTo>
                <a:lnTo>
                  <a:pt x="2199384" y="185799"/>
                </a:lnTo>
                <a:cubicBezTo>
                  <a:pt x="2199521" y="170270"/>
                  <a:pt x="2199590" y="162511"/>
                  <a:pt x="2199590" y="162511"/>
                </a:cubicBezTo>
                <a:lnTo>
                  <a:pt x="2228447" y="191885"/>
                </a:lnTo>
                <a:lnTo>
                  <a:pt x="2257303" y="221258"/>
                </a:lnTo>
                <a:cubicBezTo>
                  <a:pt x="2338096" y="303498"/>
                  <a:pt x="2405671" y="344853"/>
                  <a:pt x="2460015" y="345336"/>
                </a:cubicBezTo>
                <a:cubicBezTo>
                  <a:pt x="2491067" y="345616"/>
                  <a:pt x="2520061" y="359461"/>
                  <a:pt x="2546997" y="386880"/>
                </a:cubicBezTo>
                <a:cubicBezTo>
                  <a:pt x="2566228" y="406455"/>
                  <a:pt x="2599072" y="424219"/>
                  <a:pt x="2645515" y="440155"/>
                </a:cubicBezTo>
                <a:cubicBezTo>
                  <a:pt x="2691963" y="456096"/>
                  <a:pt x="2724801" y="473855"/>
                  <a:pt x="2744042" y="493441"/>
                </a:cubicBezTo>
                <a:cubicBezTo>
                  <a:pt x="2770974" y="520854"/>
                  <a:pt x="2798042" y="532740"/>
                  <a:pt x="2825250" y="529107"/>
                </a:cubicBezTo>
                <a:cubicBezTo>
                  <a:pt x="2856300" y="529377"/>
                  <a:pt x="2912192" y="574519"/>
                  <a:pt x="2992921" y="664523"/>
                </a:cubicBezTo>
                <a:lnTo>
                  <a:pt x="3114013" y="799534"/>
                </a:lnTo>
                <a:cubicBezTo>
                  <a:pt x="3168633" y="768959"/>
                  <a:pt x="3201714" y="759545"/>
                  <a:pt x="3213259" y="771297"/>
                </a:cubicBezTo>
                <a:cubicBezTo>
                  <a:pt x="3224869" y="775286"/>
                  <a:pt x="3229676" y="780179"/>
                  <a:pt x="3227687" y="785983"/>
                </a:cubicBezTo>
                <a:cubicBezTo>
                  <a:pt x="3225688" y="791788"/>
                  <a:pt x="3218853" y="796579"/>
                  <a:pt x="3207179" y="800366"/>
                </a:cubicBezTo>
                <a:cubicBezTo>
                  <a:pt x="3203265" y="804211"/>
                  <a:pt x="3210817" y="827567"/>
                  <a:pt x="3229847" y="870433"/>
                </a:cubicBezTo>
                <a:cubicBezTo>
                  <a:pt x="3260559" y="909537"/>
                  <a:pt x="3287560" y="929180"/>
                  <a:pt x="3310846" y="929387"/>
                </a:cubicBezTo>
                <a:cubicBezTo>
                  <a:pt x="3365197" y="929875"/>
                  <a:pt x="3426996" y="965363"/>
                  <a:pt x="3496247" y="1035856"/>
                </a:cubicBezTo>
                <a:cubicBezTo>
                  <a:pt x="3557805" y="1098516"/>
                  <a:pt x="3654202" y="1173141"/>
                  <a:pt x="3785426" y="1259708"/>
                </a:cubicBezTo>
                <a:lnTo>
                  <a:pt x="3813011" y="1280147"/>
                </a:lnTo>
                <a:lnTo>
                  <a:pt x="3843718" y="1281681"/>
                </a:lnTo>
                <a:cubicBezTo>
                  <a:pt x="3890041" y="1312717"/>
                  <a:pt x="3940770" y="1303286"/>
                  <a:pt x="3995916" y="1253385"/>
                </a:cubicBezTo>
                <a:cubicBezTo>
                  <a:pt x="4020988" y="1230697"/>
                  <a:pt x="4049213" y="1216550"/>
                  <a:pt x="4080611" y="1210939"/>
                </a:cubicBezTo>
                <a:cubicBezTo>
                  <a:pt x="4112003" y="1205321"/>
                  <a:pt x="4142981" y="1184132"/>
                  <a:pt x="4173532" y="1147360"/>
                </a:cubicBezTo>
                <a:lnTo>
                  <a:pt x="4218147" y="1109458"/>
                </a:lnTo>
                <a:lnTo>
                  <a:pt x="4409427" y="883278"/>
                </a:lnTo>
                <a:cubicBezTo>
                  <a:pt x="4645690" y="601860"/>
                  <a:pt x="4775554" y="441021"/>
                  <a:pt x="4799007" y="400736"/>
                </a:cubicBezTo>
                <a:cubicBezTo>
                  <a:pt x="4863071" y="312096"/>
                  <a:pt x="4885987" y="260117"/>
                  <a:pt x="4867758" y="244814"/>
                </a:cubicBezTo>
                <a:cubicBezTo>
                  <a:pt x="4855604" y="234608"/>
                  <a:pt x="4825528" y="258081"/>
                  <a:pt x="4777537" y="315243"/>
                </a:cubicBezTo>
                <a:cubicBezTo>
                  <a:pt x="4729546" y="372407"/>
                  <a:pt x="4699479" y="395888"/>
                  <a:pt x="4687324" y="385683"/>
                </a:cubicBezTo>
                <a:lnTo>
                  <a:pt x="4775919" y="280159"/>
                </a:lnTo>
                <a:lnTo>
                  <a:pt x="4873632" y="182277"/>
                </a:lnTo>
                <a:lnTo>
                  <a:pt x="4877209" y="196524"/>
                </a:lnTo>
                <a:cubicBezTo>
                  <a:pt x="4890447" y="230122"/>
                  <a:pt x="4906173" y="254579"/>
                  <a:pt x="4924402" y="269883"/>
                </a:cubicBezTo>
                <a:cubicBezTo>
                  <a:pt x="4942640" y="285194"/>
                  <a:pt x="4938832" y="308234"/>
                  <a:pt x="4912993" y="339014"/>
                </a:cubicBezTo>
                <a:lnTo>
                  <a:pt x="4883347" y="392833"/>
                </a:lnTo>
                <a:cubicBezTo>
                  <a:pt x="4902884" y="394243"/>
                  <a:pt x="4966175" y="331190"/>
                  <a:pt x="5073231" y="203674"/>
                </a:cubicBezTo>
                <a:cubicBezTo>
                  <a:pt x="5191365" y="62963"/>
                  <a:pt x="5253469" y="-4837"/>
                  <a:pt x="5259551" y="26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4686315"/>
      </p:ext>
    </p:extLst>
  </p:cSld>
  <p:clrMapOvr>
    <a:masterClrMapping/>
  </p:clrMapOvr>
</p:sldLayout>
</file>

<file path=ppt/slideLayouts/slideLayout19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781824" y="1533047"/>
            <a:ext cx="8354013" cy="7732875"/>
          </a:xfrm>
          <a:custGeom>
            <a:avLst/>
            <a:gdLst>
              <a:gd name="connsiteX0" fmla="*/ 5699029 w 8354013"/>
              <a:gd name="connsiteY0" fmla="*/ 7718598 h 7732875"/>
              <a:gd name="connsiteX1" fmla="*/ 5702280 w 8354013"/>
              <a:gd name="connsiteY1" fmla="*/ 7728122 h 7732875"/>
              <a:gd name="connsiteX2" fmla="*/ 5686007 w 8354013"/>
              <a:gd name="connsiteY2" fmla="*/ 7728122 h 7732875"/>
              <a:gd name="connsiteX3" fmla="*/ 5699029 w 8354013"/>
              <a:gd name="connsiteY3" fmla="*/ 7718598 h 7732875"/>
              <a:gd name="connsiteX4" fmla="*/ 6304366 w 8354013"/>
              <a:gd name="connsiteY4" fmla="*/ 7585386 h 7732875"/>
              <a:gd name="connsiteX5" fmla="*/ 6317382 w 8354013"/>
              <a:gd name="connsiteY5" fmla="*/ 7613928 h 7732875"/>
              <a:gd name="connsiteX6" fmla="*/ 6310874 w 8354013"/>
              <a:gd name="connsiteY6" fmla="*/ 7613928 h 7732875"/>
              <a:gd name="connsiteX7" fmla="*/ 6304366 w 8354013"/>
              <a:gd name="connsiteY7" fmla="*/ 7585386 h 7732875"/>
              <a:gd name="connsiteX8" fmla="*/ 6799049 w 8354013"/>
              <a:gd name="connsiteY8" fmla="*/ 7442650 h 7732875"/>
              <a:gd name="connsiteX9" fmla="*/ 6805558 w 8354013"/>
              <a:gd name="connsiteY9" fmla="*/ 7452163 h 7732875"/>
              <a:gd name="connsiteX10" fmla="*/ 6799049 w 8354013"/>
              <a:gd name="connsiteY10" fmla="*/ 7461686 h 7732875"/>
              <a:gd name="connsiteX11" fmla="*/ 6792542 w 8354013"/>
              <a:gd name="connsiteY11" fmla="*/ 7452163 h 7732875"/>
              <a:gd name="connsiteX12" fmla="*/ 6799049 w 8354013"/>
              <a:gd name="connsiteY12" fmla="*/ 7442650 h 7732875"/>
              <a:gd name="connsiteX13" fmla="*/ 3648689 w 8354013"/>
              <a:gd name="connsiteY13" fmla="*/ 7376043 h 7732875"/>
              <a:gd name="connsiteX14" fmla="*/ 3655196 w 8354013"/>
              <a:gd name="connsiteY14" fmla="*/ 7385556 h 7732875"/>
              <a:gd name="connsiteX15" fmla="*/ 3648689 w 8354013"/>
              <a:gd name="connsiteY15" fmla="*/ 7395072 h 7732875"/>
              <a:gd name="connsiteX16" fmla="*/ 3642175 w 8354013"/>
              <a:gd name="connsiteY16" fmla="*/ 7385556 h 7732875"/>
              <a:gd name="connsiteX17" fmla="*/ 3648689 w 8354013"/>
              <a:gd name="connsiteY17" fmla="*/ 7376043 h 7732875"/>
              <a:gd name="connsiteX18" fmla="*/ 3329744 w 8354013"/>
              <a:gd name="connsiteY18" fmla="*/ 7357016 h 7732875"/>
              <a:gd name="connsiteX19" fmla="*/ 3414360 w 8354013"/>
              <a:gd name="connsiteY19" fmla="*/ 7376043 h 7732875"/>
              <a:gd name="connsiteX20" fmla="*/ 3479452 w 8354013"/>
              <a:gd name="connsiteY20" fmla="*/ 7404595 h 7732875"/>
              <a:gd name="connsiteX21" fmla="*/ 3551052 w 8354013"/>
              <a:gd name="connsiteY21" fmla="*/ 7433136 h 7732875"/>
              <a:gd name="connsiteX22" fmla="*/ 3511998 w 8354013"/>
              <a:gd name="connsiteY22" fmla="*/ 7442650 h 7732875"/>
              <a:gd name="connsiteX23" fmla="*/ 3355782 w 8354013"/>
              <a:gd name="connsiteY23" fmla="*/ 7423622 h 7732875"/>
              <a:gd name="connsiteX24" fmla="*/ 3303707 w 8354013"/>
              <a:gd name="connsiteY24" fmla="*/ 7414108 h 7732875"/>
              <a:gd name="connsiteX25" fmla="*/ 3336252 w 8354013"/>
              <a:gd name="connsiteY25" fmla="*/ 7414108 h 7732875"/>
              <a:gd name="connsiteX26" fmla="*/ 3362290 w 8354013"/>
              <a:gd name="connsiteY26" fmla="*/ 7395072 h 7732875"/>
              <a:gd name="connsiteX27" fmla="*/ 3310215 w 8354013"/>
              <a:gd name="connsiteY27" fmla="*/ 7385556 h 7732875"/>
              <a:gd name="connsiteX28" fmla="*/ 3264653 w 8354013"/>
              <a:gd name="connsiteY28" fmla="*/ 7376043 h 7732875"/>
              <a:gd name="connsiteX29" fmla="*/ 3329744 w 8354013"/>
              <a:gd name="connsiteY29" fmla="*/ 7357016 h 7732875"/>
              <a:gd name="connsiteX30" fmla="*/ 6584250 w 8354013"/>
              <a:gd name="connsiteY30" fmla="*/ 7337979 h 7732875"/>
              <a:gd name="connsiteX31" fmla="*/ 6773012 w 8354013"/>
              <a:gd name="connsiteY31" fmla="*/ 7433136 h 7732875"/>
              <a:gd name="connsiteX32" fmla="*/ 6786034 w 8354013"/>
              <a:gd name="connsiteY32" fmla="*/ 7471202 h 7732875"/>
              <a:gd name="connsiteX33" fmla="*/ 6655850 w 8354013"/>
              <a:gd name="connsiteY33" fmla="*/ 7423622 h 7732875"/>
              <a:gd name="connsiteX34" fmla="*/ 6577743 w 8354013"/>
              <a:gd name="connsiteY34" fmla="*/ 7376043 h 7732875"/>
              <a:gd name="connsiteX35" fmla="*/ 6564728 w 8354013"/>
              <a:gd name="connsiteY35" fmla="*/ 7357016 h 7732875"/>
              <a:gd name="connsiteX36" fmla="*/ 6584250 w 8354013"/>
              <a:gd name="connsiteY36" fmla="*/ 7337979 h 7732875"/>
              <a:gd name="connsiteX37" fmla="*/ 7228648 w 8354013"/>
              <a:gd name="connsiteY37" fmla="*/ 7233307 h 7732875"/>
              <a:gd name="connsiteX38" fmla="*/ 7241663 w 8354013"/>
              <a:gd name="connsiteY38" fmla="*/ 7242830 h 7732875"/>
              <a:gd name="connsiteX39" fmla="*/ 7222134 w 8354013"/>
              <a:gd name="connsiteY39" fmla="*/ 7261859 h 7732875"/>
              <a:gd name="connsiteX40" fmla="*/ 7209118 w 8354013"/>
              <a:gd name="connsiteY40" fmla="*/ 7252346 h 7732875"/>
              <a:gd name="connsiteX41" fmla="*/ 7228648 w 8354013"/>
              <a:gd name="connsiteY41" fmla="*/ 7233307 h 7732875"/>
              <a:gd name="connsiteX42" fmla="*/ 6688396 w 8354013"/>
              <a:gd name="connsiteY42" fmla="*/ 7214280 h 7732875"/>
              <a:gd name="connsiteX43" fmla="*/ 6694904 w 8354013"/>
              <a:gd name="connsiteY43" fmla="*/ 7223794 h 7732875"/>
              <a:gd name="connsiteX44" fmla="*/ 6688396 w 8354013"/>
              <a:gd name="connsiteY44" fmla="*/ 7233307 h 7732875"/>
              <a:gd name="connsiteX45" fmla="*/ 6681888 w 8354013"/>
              <a:gd name="connsiteY45" fmla="*/ 7223794 h 7732875"/>
              <a:gd name="connsiteX46" fmla="*/ 6688396 w 8354013"/>
              <a:gd name="connsiteY46" fmla="*/ 7214280 h 7732875"/>
              <a:gd name="connsiteX47" fmla="*/ 7152392 w 8354013"/>
              <a:gd name="connsiteY47" fmla="*/ 7206120 h 7732875"/>
              <a:gd name="connsiteX48" fmla="*/ 7176572 w 8354013"/>
              <a:gd name="connsiteY48" fmla="*/ 7223794 h 7732875"/>
              <a:gd name="connsiteX49" fmla="*/ 7176572 w 8354013"/>
              <a:gd name="connsiteY49" fmla="*/ 7233307 h 7732875"/>
              <a:gd name="connsiteX50" fmla="*/ 7148375 w 8354013"/>
              <a:gd name="connsiteY50" fmla="*/ 7201602 h 7732875"/>
              <a:gd name="connsiteX51" fmla="*/ 7152392 w 8354013"/>
              <a:gd name="connsiteY51" fmla="*/ 7206120 h 7732875"/>
              <a:gd name="connsiteX52" fmla="*/ 7150540 w 8354013"/>
              <a:gd name="connsiteY52" fmla="*/ 7204766 h 7732875"/>
              <a:gd name="connsiteX53" fmla="*/ 7241663 w 8354013"/>
              <a:gd name="connsiteY53" fmla="*/ 7195252 h 7732875"/>
              <a:gd name="connsiteX54" fmla="*/ 7241663 w 8354013"/>
              <a:gd name="connsiteY54" fmla="*/ 7204766 h 7732875"/>
              <a:gd name="connsiteX55" fmla="*/ 7241663 w 8354013"/>
              <a:gd name="connsiteY55" fmla="*/ 7214280 h 7732875"/>
              <a:gd name="connsiteX56" fmla="*/ 7235156 w 8354013"/>
              <a:gd name="connsiteY56" fmla="*/ 7204766 h 7732875"/>
              <a:gd name="connsiteX57" fmla="*/ 7241663 w 8354013"/>
              <a:gd name="connsiteY57" fmla="*/ 7195252 h 7732875"/>
              <a:gd name="connsiteX58" fmla="*/ 6232766 w 8354013"/>
              <a:gd name="connsiteY58" fmla="*/ 7166700 h 7732875"/>
              <a:gd name="connsiteX59" fmla="*/ 6245782 w 8354013"/>
              <a:gd name="connsiteY59" fmla="*/ 7185730 h 7732875"/>
              <a:gd name="connsiteX60" fmla="*/ 6239274 w 8354013"/>
              <a:gd name="connsiteY60" fmla="*/ 7185730 h 7732875"/>
              <a:gd name="connsiteX61" fmla="*/ 6232766 w 8354013"/>
              <a:gd name="connsiteY61" fmla="*/ 7166700 h 7732875"/>
              <a:gd name="connsiteX62" fmla="*/ 7091956 w 8354013"/>
              <a:gd name="connsiteY62" fmla="*/ 7138160 h 7732875"/>
              <a:gd name="connsiteX63" fmla="*/ 7104972 w 8354013"/>
              <a:gd name="connsiteY63" fmla="*/ 7147674 h 7732875"/>
              <a:gd name="connsiteX64" fmla="*/ 7117994 w 8354013"/>
              <a:gd name="connsiteY64" fmla="*/ 7157187 h 7732875"/>
              <a:gd name="connsiteX65" fmla="*/ 7148375 w 8354013"/>
              <a:gd name="connsiteY65" fmla="*/ 7201602 h 7732875"/>
              <a:gd name="connsiteX66" fmla="*/ 7144026 w 8354013"/>
              <a:gd name="connsiteY66" fmla="*/ 7119123 h 7732875"/>
              <a:gd name="connsiteX67" fmla="*/ 7168436 w 8354013"/>
              <a:gd name="connsiteY67" fmla="*/ 7119123 h 7732875"/>
              <a:gd name="connsiteX68" fmla="*/ 7202609 w 8354013"/>
              <a:gd name="connsiteY68" fmla="*/ 7138160 h 7732875"/>
              <a:gd name="connsiteX69" fmla="*/ 7222134 w 8354013"/>
              <a:gd name="connsiteY69" fmla="*/ 7157187 h 7732875"/>
              <a:gd name="connsiteX70" fmla="*/ 7209118 w 8354013"/>
              <a:gd name="connsiteY70" fmla="*/ 7157187 h 7732875"/>
              <a:gd name="connsiteX71" fmla="*/ 7150540 w 8354013"/>
              <a:gd name="connsiteY71" fmla="*/ 7147674 h 7732875"/>
              <a:gd name="connsiteX72" fmla="*/ 7144026 w 8354013"/>
              <a:gd name="connsiteY72" fmla="*/ 7119123 h 7732875"/>
              <a:gd name="connsiteX73" fmla="*/ 7297456 w 8354013"/>
              <a:gd name="connsiteY73" fmla="*/ 7076987 h 7732875"/>
              <a:gd name="connsiteX74" fmla="*/ 7306756 w 8354013"/>
              <a:gd name="connsiteY74" fmla="*/ 7090580 h 7732875"/>
              <a:gd name="connsiteX75" fmla="*/ 7317594 w 8354013"/>
              <a:gd name="connsiteY75" fmla="*/ 7122278 h 7732875"/>
              <a:gd name="connsiteX76" fmla="*/ 7007341 w 8354013"/>
              <a:gd name="connsiteY76" fmla="*/ 6928818 h 7732875"/>
              <a:gd name="connsiteX77" fmla="*/ 6994318 w 8354013"/>
              <a:gd name="connsiteY77" fmla="*/ 6938331 h 7732875"/>
              <a:gd name="connsiteX78" fmla="*/ 7059410 w 8354013"/>
              <a:gd name="connsiteY78" fmla="*/ 7043003 h 7732875"/>
              <a:gd name="connsiteX79" fmla="*/ 7091956 w 8354013"/>
              <a:gd name="connsiteY79" fmla="*/ 7062030 h 7732875"/>
              <a:gd name="connsiteX80" fmla="*/ 7111480 w 8354013"/>
              <a:gd name="connsiteY80" fmla="*/ 7052516 h 7732875"/>
              <a:gd name="connsiteX81" fmla="*/ 7039880 w 8354013"/>
              <a:gd name="connsiteY81" fmla="*/ 6966874 h 7732875"/>
              <a:gd name="connsiteX82" fmla="*/ 7052902 w 8354013"/>
              <a:gd name="connsiteY82" fmla="*/ 6947844 h 7732875"/>
              <a:gd name="connsiteX83" fmla="*/ 7036630 w 8354013"/>
              <a:gd name="connsiteY83" fmla="*/ 6933570 h 7732875"/>
              <a:gd name="connsiteX84" fmla="*/ 7007341 w 8354013"/>
              <a:gd name="connsiteY84" fmla="*/ 6928818 h 7732875"/>
              <a:gd name="connsiteX85" fmla="*/ 7033372 w 8354013"/>
              <a:gd name="connsiteY85" fmla="*/ 6510133 h 7732875"/>
              <a:gd name="connsiteX86" fmla="*/ 7098464 w 8354013"/>
              <a:gd name="connsiteY86" fmla="*/ 6567226 h 7732875"/>
              <a:gd name="connsiteX87" fmla="*/ 7069176 w 8354013"/>
              <a:gd name="connsiteY87" fmla="*/ 6533923 h 7732875"/>
              <a:gd name="connsiteX88" fmla="*/ 7033372 w 8354013"/>
              <a:gd name="connsiteY88" fmla="*/ 6510133 h 7732875"/>
              <a:gd name="connsiteX89" fmla="*/ 5041616 w 8354013"/>
              <a:gd name="connsiteY89" fmla="*/ 6424499 h 7732875"/>
              <a:gd name="connsiteX90" fmla="*/ 5100200 w 8354013"/>
              <a:gd name="connsiteY90" fmla="*/ 6453042 h 7732875"/>
              <a:gd name="connsiteX91" fmla="*/ 5113216 w 8354013"/>
              <a:gd name="connsiteY91" fmla="*/ 6443528 h 7732875"/>
              <a:gd name="connsiteX92" fmla="*/ 5061141 w 8354013"/>
              <a:gd name="connsiteY92" fmla="*/ 6424499 h 7732875"/>
              <a:gd name="connsiteX93" fmla="*/ 2222986 w 8354013"/>
              <a:gd name="connsiteY93" fmla="*/ 6178136 h 7732875"/>
              <a:gd name="connsiteX94" fmla="*/ 2182233 w 8354013"/>
              <a:gd name="connsiteY94" fmla="*/ 6185645 h 7732875"/>
              <a:gd name="connsiteX95" fmla="*/ 2092890 w 8354013"/>
              <a:gd name="connsiteY95" fmla="*/ 6213822 h 7732875"/>
              <a:gd name="connsiteX96" fmla="*/ 2091261 w 8354013"/>
              <a:gd name="connsiteY96" fmla="*/ 6215675 h 7732875"/>
              <a:gd name="connsiteX97" fmla="*/ 2093032 w 8354013"/>
              <a:gd name="connsiteY97" fmla="*/ 6215157 h 7732875"/>
              <a:gd name="connsiteX98" fmla="*/ 2184156 w 8354013"/>
              <a:gd name="connsiteY98" fmla="*/ 6193746 h 7732875"/>
              <a:gd name="connsiteX99" fmla="*/ 775493 w 8354013"/>
              <a:gd name="connsiteY99" fmla="*/ 5708440 h 7732875"/>
              <a:gd name="connsiteX100" fmla="*/ 794175 w 8354013"/>
              <a:gd name="connsiteY100" fmla="*/ 5722111 h 7732875"/>
              <a:gd name="connsiteX101" fmla="*/ 770826 w 8354013"/>
              <a:gd name="connsiteY101" fmla="*/ 5722111 h 7732875"/>
              <a:gd name="connsiteX102" fmla="*/ 775493 w 8354013"/>
              <a:gd name="connsiteY102" fmla="*/ 5708440 h 7732875"/>
              <a:gd name="connsiteX103" fmla="*/ 9352 w 8354013"/>
              <a:gd name="connsiteY103" fmla="*/ 5203072 h 7732875"/>
              <a:gd name="connsiteX104" fmla="*/ 28034 w 8354013"/>
              <a:gd name="connsiteY104" fmla="*/ 5203072 h 7732875"/>
              <a:gd name="connsiteX105" fmla="*/ 9352 w 8354013"/>
              <a:gd name="connsiteY105" fmla="*/ 5216728 h 7732875"/>
              <a:gd name="connsiteX106" fmla="*/ 9352 w 8354013"/>
              <a:gd name="connsiteY106" fmla="*/ 5203072 h 7732875"/>
              <a:gd name="connsiteX107" fmla="*/ 390085 w 8354013"/>
              <a:gd name="connsiteY107" fmla="*/ 5117703 h 7732875"/>
              <a:gd name="connsiteX108" fmla="*/ 345705 w 8354013"/>
              <a:gd name="connsiteY108" fmla="*/ 5148432 h 7732875"/>
              <a:gd name="connsiteX109" fmla="*/ 327021 w 8354013"/>
              <a:gd name="connsiteY109" fmla="*/ 5182579 h 7732875"/>
              <a:gd name="connsiteX110" fmla="*/ 364388 w 8354013"/>
              <a:gd name="connsiteY110" fmla="*/ 5175759 h 7732875"/>
              <a:gd name="connsiteX111" fmla="*/ 411105 w 8354013"/>
              <a:gd name="connsiteY111" fmla="*/ 5134776 h 7732875"/>
              <a:gd name="connsiteX112" fmla="*/ 390085 w 8354013"/>
              <a:gd name="connsiteY112" fmla="*/ 5117703 h 7732875"/>
              <a:gd name="connsiteX113" fmla="*/ 888785 w 8354013"/>
              <a:gd name="connsiteY113" fmla="*/ 4474867 h 7732875"/>
              <a:gd name="connsiteX114" fmla="*/ 898127 w 8354013"/>
              <a:gd name="connsiteY114" fmla="*/ 4493397 h 7732875"/>
              <a:gd name="connsiteX115" fmla="*/ 888785 w 8354013"/>
              <a:gd name="connsiteY115" fmla="*/ 4511946 h 7732875"/>
              <a:gd name="connsiteX116" fmla="*/ 879443 w 8354013"/>
              <a:gd name="connsiteY116" fmla="*/ 4493397 h 7732875"/>
              <a:gd name="connsiteX117" fmla="*/ 888785 w 8354013"/>
              <a:gd name="connsiteY117" fmla="*/ 4474867 h 7732875"/>
              <a:gd name="connsiteX118" fmla="*/ 1197114 w 8354013"/>
              <a:gd name="connsiteY118" fmla="*/ 4270999 h 7732875"/>
              <a:gd name="connsiteX119" fmla="*/ 1225139 w 8354013"/>
              <a:gd name="connsiteY119" fmla="*/ 4308077 h 7732875"/>
              <a:gd name="connsiteX120" fmla="*/ 1206455 w 8354013"/>
              <a:gd name="connsiteY120" fmla="*/ 4345138 h 7732875"/>
              <a:gd name="connsiteX121" fmla="*/ 1094337 w 8354013"/>
              <a:gd name="connsiteY121" fmla="*/ 4437807 h 7732875"/>
              <a:gd name="connsiteX122" fmla="*/ 907468 w 8354013"/>
              <a:gd name="connsiteY122" fmla="*/ 4530477 h 7732875"/>
              <a:gd name="connsiteX123" fmla="*/ 926161 w 8354013"/>
              <a:gd name="connsiteY123" fmla="*/ 4456338 h 7732875"/>
              <a:gd name="connsiteX124" fmla="*/ 1197114 w 8354013"/>
              <a:gd name="connsiteY124" fmla="*/ 4270999 h 7732875"/>
              <a:gd name="connsiteX125" fmla="*/ 272129 w 8354013"/>
              <a:gd name="connsiteY125" fmla="*/ 4067130 h 7732875"/>
              <a:gd name="connsiteX126" fmla="*/ 300162 w 8354013"/>
              <a:gd name="connsiteY126" fmla="*/ 4104208 h 7732875"/>
              <a:gd name="connsiteX127" fmla="*/ 281479 w 8354013"/>
              <a:gd name="connsiteY127" fmla="*/ 4122738 h 7732875"/>
              <a:gd name="connsiteX128" fmla="*/ 253445 w 8354013"/>
              <a:gd name="connsiteY128" fmla="*/ 4085678 h 7732875"/>
              <a:gd name="connsiteX129" fmla="*/ 272129 w 8354013"/>
              <a:gd name="connsiteY129" fmla="*/ 4067130 h 7732875"/>
              <a:gd name="connsiteX130" fmla="*/ 1047620 w 8354013"/>
              <a:gd name="connsiteY130" fmla="*/ 4030069 h 7732875"/>
              <a:gd name="connsiteX131" fmla="*/ 1056962 w 8354013"/>
              <a:gd name="connsiteY131" fmla="*/ 4048598 h 7732875"/>
              <a:gd name="connsiteX132" fmla="*/ 1047620 w 8354013"/>
              <a:gd name="connsiteY132" fmla="*/ 4067130 h 7732875"/>
              <a:gd name="connsiteX133" fmla="*/ 1038278 w 8354013"/>
              <a:gd name="connsiteY133" fmla="*/ 4048598 h 7732875"/>
              <a:gd name="connsiteX134" fmla="*/ 1047620 w 8354013"/>
              <a:gd name="connsiteY134" fmla="*/ 4030069 h 7732875"/>
              <a:gd name="connsiteX135" fmla="*/ 381588 w 8354013"/>
              <a:gd name="connsiteY135" fmla="*/ 4014176 h 7732875"/>
              <a:gd name="connsiteX136" fmla="*/ 346880 w 8354013"/>
              <a:gd name="connsiteY136" fmla="*/ 4067130 h 7732875"/>
              <a:gd name="connsiteX137" fmla="*/ 346880 w 8354013"/>
              <a:gd name="connsiteY137" fmla="*/ 4048598 h 7732875"/>
              <a:gd name="connsiteX138" fmla="*/ 6690920 w 8354013"/>
              <a:gd name="connsiteY138" fmla="*/ 4011539 h 7732875"/>
              <a:gd name="connsiteX139" fmla="*/ 6924506 w 8354013"/>
              <a:gd name="connsiteY139" fmla="*/ 4030069 h 7732875"/>
              <a:gd name="connsiteX140" fmla="*/ 6939176 w 8354013"/>
              <a:gd name="connsiteY140" fmla="*/ 4031523 h 7732875"/>
              <a:gd name="connsiteX141" fmla="*/ 7005376 w 8354013"/>
              <a:gd name="connsiteY141" fmla="*/ 4027770 h 7732875"/>
              <a:gd name="connsiteX142" fmla="*/ 7181867 w 8354013"/>
              <a:gd name="connsiteY142" fmla="*/ 4018570 h 7732875"/>
              <a:gd name="connsiteX143" fmla="*/ 7113704 w 8354013"/>
              <a:gd name="connsiteY143" fmla="*/ 4013854 h 7732875"/>
              <a:gd name="connsiteX144" fmla="*/ 6980565 w 8354013"/>
              <a:gd name="connsiteY144" fmla="*/ 4011539 h 7732875"/>
              <a:gd name="connsiteX145" fmla="*/ 387354 w 8354013"/>
              <a:gd name="connsiteY145" fmla="*/ 4005374 h 7732875"/>
              <a:gd name="connsiteX146" fmla="*/ 384247 w 8354013"/>
              <a:gd name="connsiteY146" fmla="*/ 4011539 h 7732875"/>
              <a:gd name="connsiteX147" fmla="*/ 381588 w 8354013"/>
              <a:gd name="connsiteY147" fmla="*/ 4014176 h 7732875"/>
              <a:gd name="connsiteX148" fmla="*/ 253445 w 8354013"/>
              <a:gd name="connsiteY148" fmla="*/ 3993008 h 7732875"/>
              <a:gd name="connsiteX149" fmla="*/ 262786 w 8354013"/>
              <a:gd name="connsiteY149" fmla="*/ 4011539 h 7732875"/>
              <a:gd name="connsiteX150" fmla="*/ 253445 w 8354013"/>
              <a:gd name="connsiteY150" fmla="*/ 4030069 h 7732875"/>
              <a:gd name="connsiteX151" fmla="*/ 253445 w 8354013"/>
              <a:gd name="connsiteY151" fmla="*/ 4011539 h 7732875"/>
              <a:gd name="connsiteX152" fmla="*/ 1701644 w 8354013"/>
              <a:gd name="connsiteY152" fmla="*/ 3937400 h 7732875"/>
              <a:gd name="connsiteX153" fmla="*/ 1692302 w 8354013"/>
              <a:gd name="connsiteY153" fmla="*/ 3974459 h 7732875"/>
              <a:gd name="connsiteX154" fmla="*/ 1682961 w 8354013"/>
              <a:gd name="connsiteY154" fmla="*/ 3974459 h 7732875"/>
              <a:gd name="connsiteX155" fmla="*/ 468339 w 8354013"/>
              <a:gd name="connsiteY155" fmla="*/ 3881808 h 7732875"/>
              <a:gd name="connsiteX156" fmla="*/ 387354 w 8354013"/>
              <a:gd name="connsiteY156" fmla="*/ 4005374 h 7732875"/>
              <a:gd name="connsiteX157" fmla="*/ 430963 w 8354013"/>
              <a:gd name="connsiteY157" fmla="*/ 3918869 h 7732875"/>
              <a:gd name="connsiteX158" fmla="*/ 449655 w 8354013"/>
              <a:gd name="connsiteY158" fmla="*/ 3900339 h 7732875"/>
              <a:gd name="connsiteX159" fmla="*/ 468339 w 8354013"/>
              <a:gd name="connsiteY159" fmla="*/ 3881808 h 7732875"/>
              <a:gd name="connsiteX160" fmla="*/ 377828 w 8354013"/>
              <a:gd name="connsiteY160" fmla="*/ 3840093 h 7732875"/>
              <a:gd name="connsiteX161" fmla="*/ 393597 w 8354013"/>
              <a:gd name="connsiteY161" fmla="*/ 3844730 h 7732875"/>
              <a:gd name="connsiteX162" fmla="*/ 384247 w 8354013"/>
              <a:gd name="connsiteY162" fmla="*/ 3900339 h 7732875"/>
              <a:gd name="connsiteX163" fmla="*/ 300162 w 8354013"/>
              <a:gd name="connsiteY163" fmla="*/ 3918869 h 7732875"/>
              <a:gd name="connsiteX164" fmla="*/ 281479 w 8354013"/>
              <a:gd name="connsiteY164" fmla="*/ 3918869 h 7732875"/>
              <a:gd name="connsiteX165" fmla="*/ 309504 w 8354013"/>
              <a:gd name="connsiteY165" fmla="*/ 3881808 h 7732875"/>
              <a:gd name="connsiteX166" fmla="*/ 358559 w 8354013"/>
              <a:gd name="connsiteY166" fmla="*/ 3844730 h 7732875"/>
              <a:gd name="connsiteX167" fmla="*/ 377828 w 8354013"/>
              <a:gd name="connsiteY167" fmla="*/ 3840093 h 7732875"/>
              <a:gd name="connsiteX168" fmla="*/ 173358 w 8354013"/>
              <a:gd name="connsiteY168" fmla="*/ 3762662 h 7732875"/>
              <a:gd name="connsiteX169" fmla="*/ 144453 w 8354013"/>
              <a:gd name="connsiteY169" fmla="*/ 3850877 h 7732875"/>
              <a:gd name="connsiteX170" fmla="*/ 160010 w 8354013"/>
              <a:gd name="connsiteY170" fmla="*/ 3789139 h 7732875"/>
              <a:gd name="connsiteX171" fmla="*/ 589798 w 8354013"/>
              <a:gd name="connsiteY171" fmla="*/ 3474070 h 7732875"/>
              <a:gd name="connsiteX172" fmla="*/ 547756 w 8354013"/>
              <a:gd name="connsiteY172" fmla="*/ 3483326 h 7732875"/>
              <a:gd name="connsiteX173" fmla="*/ 524398 w 8354013"/>
              <a:gd name="connsiteY173" fmla="*/ 3511131 h 7732875"/>
              <a:gd name="connsiteX174" fmla="*/ 543090 w 8354013"/>
              <a:gd name="connsiteY174" fmla="*/ 3548192 h 7732875"/>
              <a:gd name="connsiteX175" fmla="*/ 440314 w 8354013"/>
              <a:gd name="connsiteY175" fmla="*/ 3715000 h 7732875"/>
              <a:gd name="connsiteX176" fmla="*/ 468339 w 8354013"/>
              <a:gd name="connsiteY176" fmla="*/ 3733530 h 7732875"/>
              <a:gd name="connsiteX177" fmla="*/ 515057 w 8354013"/>
              <a:gd name="connsiteY177" fmla="*/ 3696470 h 7732875"/>
              <a:gd name="connsiteX178" fmla="*/ 608490 w 8354013"/>
              <a:gd name="connsiteY178" fmla="*/ 3492602 h 7732875"/>
              <a:gd name="connsiteX179" fmla="*/ 589798 w 8354013"/>
              <a:gd name="connsiteY179" fmla="*/ 3474070 h 7732875"/>
              <a:gd name="connsiteX180" fmla="*/ 552432 w 8354013"/>
              <a:gd name="connsiteY180" fmla="*/ 2658596 h 7732875"/>
              <a:gd name="connsiteX181" fmla="*/ 501040 w 8354013"/>
              <a:gd name="connsiteY181" fmla="*/ 2704930 h 7732875"/>
              <a:gd name="connsiteX182" fmla="*/ 458998 w 8354013"/>
              <a:gd name="connsiteY182" fmla="*/ 2769794 h 7732875"/>
              <a:gd name="connsiteX183" fmla="*/ 552432 w 8354013"/>
              <a:gd name="connsiteY183" fmla="*/ 2658596 h 7732875"/>
              <a:gd name="connsiteX184" fmla="*/ 3383428 w 8354013"/>
              <a:gd name="connsiteY184" fmla="*/ 2491805 h 7732875"/>
              <a:gd name="connsiteX185" fmla="*/ 3308677 w 8354013"/>
              <a:gd name="connsiteY185" fmla="*/ 2528866 h 7732875"/>
              <a:gd name="connsiteX186" fmla="*/ 3327361 w 8354013"/>
              <a:gd name="connsiteY186" fmla="*/ 2547395 h 7732875"/>
              <a:gd name="connsiteX187" fmla="*/ 3411453 w 8354013"/>
              <a:gd name="connsiteY187" fmla="*/ 2491805 h 7732875"/>
              <a:gd name="connsiteX188" fmla="*/ 4127166 w 8354013"/>
              <a:gd name="connsiteY188" fmla="*/ 1845495 h 7732875"/>
              <a:gd name="connsiteX189" fmla="*/ 4116228 w 8354013"/>
              <a:gd name="connsiteY189" fmla="*/ 1845547 h 7732875"/>
              <a:gd name="connsiteX190" fmla="*/ 4065477 w 8354013"/>
              <a:gd name="connsiteY190" fmla="*/ 1861667 h 7732875"/>
              <a:gd name="connsiteX191" fmla="*/ 4028111 w 8354013"/>
              <a:gd name="connsiteY191" fmla="*/ 1880197 h 7732875"/>
              <a:gd name="connsiteX192" fmla="*/ 4084169 w 8354013"/>
              <a:gd name="connsiteY192" fmla="*/ 1898728 h 7732875"/>
              <a:gd name="connsiteX193" fmla="*/ 4149569 w 8354013"/>
              <a:gd name="connsiteY193" fmla="*/ 1861667 h 7732875"/>
              <a:gd name="connsiteX194" fmla="*/ 2037996 w 8354013"/>
              <a:gd name="connsiteY194" fmla="*/ 1806058 h 7732875"/>
              <a:gd name="connsiteX195" fmla="*/ 1972596 w 8354013"/>
              <a:gd name="connsiteY195" fmla="*/ 1843119 h 7732875"/>
              <a:gd name="connsiteX196" fmla="*/ 1981937 w 8354013"/>
              <a:gd name="connsiteY196" fmla="*/ 1861667 h 7732875"/>
              <a:gd name="connsiteX197" fmla="*/ 2047339 w 8354013"/>
              <a:gd name="connsiteY197" fmla="*/ 1843119 h 7732875"/>
              <a:gd name="connsiteX198" fmla="*/ 2037996 w 8354013"/>
              <a:gd name="connsiteY198" fmla="*/ 1806058 h 7732875"/>
              <a:gd name="connsiteX199" fmla="*/ 1827821 w 8354013"/>
              <a:gd name="connsiteY199" fmla="*/ 1636514 h 7732875"/>
              <a:gd name="connsiteX200" fmla="*/ 1826384 w 8354013"/>
              <a:gd name="connsiteY200" fmla="*/ 1636664 h 7732875"/>
              <a:gd name="connsiteX201" fmla="*/ 1611586 w 8354013"/>
              <a:gd name="connsiteY201" fmla="*/ 1712794 h 7732875"/>
              <a:gd name="connsiteX202" fmla="*/ 1607889 w 8354013"/>
              <a:gd name="connsiteY202" fmla="*/ 1718199 h 7732875"/>
              <a:gd name="connsiteX203" fmla="*/ 1727921 w 8354013"/>
              <a:gd name="connsiteY203" fmla="*/ 1675165 h 7732875"/>
              <a:gd name="connsiteX204" fmla="*/ 2067215 w 8354013"/>
              <a:gd name="connsiteY204" fmla="*/ 1598599 h 7732875"/>
              <a:gd name="connsiteX205" fmla="*/ 1941918 w 8354013"/>
              <a:gd name="connsiteY205" fmla="*/ 1603360 h 7732875"/>
              <a:gd name="connsiteX206" fmla="*/ 1925386 w 8354013"/>
              <a:gd name="connsiteY206" fmla="*/ 1608039 h 7732875"/>
              <a:gd name="connsiteX207" fmla="*/ 1972596 w 8354013"/>
              <a:gd name="connsiteY207" fmla="*/ 1639250 h 7732875"/>
              <a:gd name="connsiteX208" fmla="*/ 1991289 w 8354013"/>
              <a:gd name="connsiteY208" fmla="*/ 1676328 h 7732875"/>
              <a:gd name="connsiteX209" fmla="*/ 2066031 w 8354013"/>
              <a:gd name="connsiteY209" fmla="*/ 1620720 h 7732875"/>
              <a:gd name="connsiteX210" fmla="*/ 2100439 w 8354013"/>
              <a:gd name="connsiteY210" fmla="*/ 1599005 h 7732875"/>
              <a:gd name="connsiteX211" fmla="*/ 1390279 w 8354013"/>
              <a:gd name="connsiteY211" fmla="*/ 1436835 h 7732875"/>
              <a:gd name="connsiteX212" fmla="*/ 1403295 w 8354013"/>
              <a:gd name="connsiteY212" fmla="*/ 1446359 h 7732875"/>
              <a:gd name="connsiteX213" fmla="*/ 1387027 w 8354013"/>
              <a:gd name="connsiteY213" fmla="*/ 1446359 h 7732875"/>
              <a:gd name="connsiteX214" fmla="*/ 1390279 w 8354013"/>
              <a:gd name="connsiteY214" fmla="*/ 1436835 h 7732875"/>
              <a:gd name="connsiteX215" fmla="*/ 856540 w 8354013"/>
              <a:gd name="connsiteY215" fmla="*/ 1084767 h 7732875"/>
              <a:gd name="connsiteX216" fmla="*/ 869557 w 8354013"/>
              <a:gd name="connsiteY216" fmla="*/ 1084767 h 7732875"/>
              <a:gd name="connsiteX217" fmla="*/ 856540 w 8354013"/>
              <a:gd name="connsiteY217" fmla="*/ 1094280 h 7732875"/>
              <a:gd name="connsiteX218" fmla="*/ 856540 w 8354013"/>
              <a:gd name="connsiteY218" fmla="*/ 1084767 h 7732875"/>
              <a:gd name="connsiteX219" fmla="*/ 1121781 w 8354013"/>
              <a:gd name="connsiteY219" fmla="*/ 1025293 h 7732875"/>
              <a:gd name="connsiteX220" fmla="*/ 1090863 w 8354013"/>
              <a:gd name="connsiteY220" fmla="*/ 1046703 h 7732875"/>
              <a:gd name="connsiteX221" fmla="*/ 1077848 w 8354013"/>
              <a:gd name="connsiteY221" fmla="*/ 1070491 h 7732875"/>
              <a:gd name="connsiteX222" fmla="*/ 1103879 w 8354013"/>
              <a:gd name="connsiteY222" fmla="*/ 1065739 h 7732875"/>
              <a:gd name="connsiteX223" fmla="*/ 1136425 w 8354013"/>
              <a:gd name="connsiteY223" fmla="*/ 1037189 h 7732875"/>
              <a:gd name="connsiteX224" fmla="*/ 1121781 w 8354013"/>
              <a:gd name="connsiteY224" fmla="*/ 1025293 h 7732875"/>
              <a:gd name="connsiteX225" fmla="*/ 6576593 w 8354013"/>
              <a:gd name="connsiteY225" fmla="*/ 880517 h 7732875"/>
              <a:gd name="connsiteX226" fmla="*/ 6558442 w 8354013"/>
              <a:gd name="connsiteY226" fmla="*/ 884938 h 7732875"/>
              <a:gd name="connsiteX227" fmla="*/ 6519388 w 8354013"/>
              <a:gd name="connsiteY227" fmla="*/ 903976 h 7732875"/>
              <a:gd name="connsiteX228" fmla="*/ 6454296 w 8354013"/>
              <a:gd name="connsiteY228" fmla="*/ 923003 h 7732875"/>
              <a:gd name="connsiteX229" fmla="*/ 6480334 w 8354013"/>
              <a:gd name="connsiteY229" fmla="*/ 980096 h 7732875"/>
              <a:gd name="connsiteX230" fmla="*/ 6538913 w 8354013"/>
              <a:gd name="connsiteY230" fmla="*/ 1008647 h 7732875"/>
              <a:gd name="connsiteX231" fmla="*/ 6493351 w 8354013"/>
              <a:gd name="connsiteY231" fmla="*/ 1037189 h 7732875"/>
              <a:gd name="connsiteX232" fmla="*/ 6408734 w 8354013"/>
              <a:gd name="connsiteY232" fmla="*/ 1046703 h 7732875"/>
              <a:gd name="connsiteX233" fmla="*/ 6314354 w 8354013"/>
              <a:gd name="connsiteY233" fmla="*/ 1065739 h 7732875"/>
              <a:gd name="connsiteX234" fmla="*/ 6265535 w 8354013"/>
              <a:gd name="connsiteY234" fmla="*/ 1113309 h 7732875"/>
              <a:gd name="connsiteX235" fmla="*/ 6249262 w 8354013"/>
              <a:gd name="connsiteY235" fmla="*/ 1151373 h 7732875"/>
              <a:gd name="connsiteX236" fmla="*/ 6193936 w 8354013"/>
              <a:gd name="connsiteY236" fmla="*/ 1165648 h 7732875"/>
              <a:gd name="connsiteX237" fmla="*/ 6175275 w 8354013"/>
              <a:gd name="connsiteY237" fmla="*/ 1175392 h 7732875"/>
              <a:gd name="connsiteX238" fmla="*/ 6349896 w 8354013"/>
              <a:gd name="connsiteY238" fmla="*/ 1163183 h 7732875"/>
              <a:gd name="connsiteX239" fmla="*/ 6616178 w 8354013"/>
              <a:gd name="connsiteY239" fmla="*/ 1083251 h 7732875"/>
              <a:gd name="connsiteX240" fmla="*/ 6634861 w 8354013"/>
              <a:gd name="connsiteY240" fmla="*/ 1027661 h 7732875"/>
              <a:gd name="connsiteX241" fmla="*/ 6588144 w 8354013"/>
              <a:gd name="connsiteY241" fmla="*/ 953522 h 7732875"/>
              <a:gd name="connsiteX242" fmla="*/ 6574132 w 8354013"/>
              <a:gd name="connsiteY242" fmla="*/ 888655 h 7732875"/>
              <a:gd name="connsiteX243" fmla="*/ 2262491 w 8354013"/>
              <a:gd name="connsiteY243" fmla="*/ 294976 h 7732875"/>
              <a:gd name="connsiteX244" fmla="*/ 2262491 w 8354013"/>
              <a:gd name="connsiteY244" fmla="*/ 304499 h 7732875"/>
              <a:gd name="connsiteX245" fmla="*/ 2255977 w 8354013"/>
              <a:gd name="connsiteY245" fmla="*/ 304499 h 7732875"/>
              <a:gd name="connsiteX246" fmla="*/ 2262491 w 8354013"/>
              <a:gd name="connsiteY246" fmla="*/ 294976 h 7732875"/>
              <a:gd name="connsiteX247" fmla="*/ 6057244 w 8354013"/>
              <a:gd name="connsiteY247" fmla="*/ 0 h 7732875"/>
              <a:gd name="connsiteX248" fmla="*/ 6382696 w 8354013"/>
              <a:gd name="connsiteY248" fmla="*/ 57093 h 7732875"/>
              <a:gd name="connsiteX249" fmla="*/ 6408734 w 8354013"/>
              <a:gd name="connsiteY249" fmla="*/ 66607 h 7732875"/>
              <a:gd name="connsiteX250" fmla="*/ 6421750 w 8354013"/>
              <a:gd name="connsiteY250" fmla="*/ 85643 h 7732875"/>
              <a:gd name="connsiteX251" fmla="*/ 6480334 w 8354013"/>
              <a:gd name="connsiteY251" fmla="*/ 114186 h 7732875"/>
              <a:gd name="connsiteX252" fmla="*/ 6415242 w 8354013"/>
              <a:gd name="connsiteY252" fmla="*/ 133213 h 7732875"/>
              <a:gd name="connsiteX253" fmla="*/ 6343643 w 8354013"/>
              <a:gd name="connsiteY253" fmla="*/ 118947 h 7732875"/>
              <a:gd name="connsiteX254" fmla="*/ 6259028 w 8354013"/>
              <a:gd name="connsiteY254" fmla="*/ 104672 h 7732875"/>
              <a:gd name="connsiteX255" fmla="*/ 6154882 w 8354013"/>
              <a:gd name="connsiteY255" fmla="*/ 90395 h 7732875"/>
              <a:gd name="connsiteX256" fmla="*/ 6057244 w 8354013"/>
              <a:gd name="connsiteY256" fmla="*/ 76120 h 7732875"/>
              <a:gd name="connsiteX257" fmla="*/ 5995410 w 8354013"/>
              <a:gd name="connsiteY257" fmla="*/ 80882 h 7732875"/>
              <a:gd name="connsiteX258" fmla="*/ 5920559 w 8354013"/>
              <a:gd name="connsiteY258" fmla="*/ 85643 h 7732875"/>
              <a:gd name="connsiteX259" fmla="*/ 5822921 w 8354013"/>
              <a:gd name="connsiteY259" fmla="*/ 104672 h 7732875"/>
              <a:gd name="connsiteX260" fmla="*/ 5471431 w 8354013"/>
              <a:gd name="connsiteY260" fmla="*/ 142736 h 7732875"/>
              <a:gd name="connsiteX261" fmla="*/ 5324980 w 8354013"/>
              <a:gd name="connsiteY261" fmla="*/ 147488 h 7732875"/>
              <a:gd name="connsiteX262" fmla="*/ 5224092 w 8354013"/>
              <a:gd name="connsiteY262" fmla="*/ 152250 h 7732875"/>
              <a:gd name="connsiteX263" fmla="*/ 5178530 w 8354013"/>
              <a:gd name="connsiteY263" fmla="*/ 152250 h 7732875"/>
              <a:gd name="connsiteX264" fmla="*/ 5204561 w 8354013"/>
              <a:gd name="connsiteY264" fmla="*/ 142736 h 7732875"/>
              <a:gd name="connsiteX265" fmla="*/ 5256637 w 8354013"/>
              <a:gd name="connsiteY265" fmla="*/ 133213 h 7732875"/>
              <a:gd name="connsiteX266" fmla="*/ 5204561 w 8354013"/>
              <a:gd name="connsiteY266" fmla="*/ 133213 h 7732875"/>
              <a:gd name="connsiteX267" fmla="*/ 5113439 w 8354013"/>
              <a:gd name="connsiteY267" fmla="*/ 142736 h 7732875"/>
              <a:gd name="connsiteX268" fmla="*/ 5093907 w 8354013"/>
              <a:gd name="connsiteY268" fmla="*/ 161765 h 7732875"/>
              <a:gd name="connsiteX269" fmla="*/ 5048346 w 8354013"/>
              <a:gd name="connsiteY269" fmla="*/ 171279 h 7732875"/>
              <a:gd name="connsiteX270" fmla="*/ 4996276 w 8354013"/>
              <a:gd name="connsiteY270" fmla="*/ 180792 h 7732875"/>
              <a:gd name="connsiteX271" fmla="*/ 5002784 w 8354013"/>
              <a:gd name="connsiteY271" fmla="*/ 180792 h 7732875"/>
              <a:gd name="connsiteX272" fmla="*/ 5009292 w 8354013"/>
              <a:gd name="connsiteY272" fmla="*/ 180792 h 7732875"/>
              <a:gd name="connsiteX273" fmla="*/ 4781478 w 8354013"/>
              <a:gd name="connsiteY273" fmla="*/ 218856 h 7732875"/>
              <a:gd name="connsiteX274" fmla="*/ 4768461 w 8354013"/>
              <a:gd name="connsiteY274" fmla="*/ 218856 h 7732875"/>
              <a:gd name="connsiteX275" fmla="*/ 4722900 w 8354013"/>
              <a:gd name="connsiteY275" fmla="*/ 218856 h 7732875"/>
              <a:gd name="connsiteX276" fmla="*/ 4729408 w 8354013"/>
              <a:gd name="connsiteY276" fmla="*/ 228370 h 7732875"/>
              <a:gd name="connsiteX277" fmla="*/ 4722900 w 8354013"/>
              <a:gd name="connsiteY277" fmla="*/ 237885 h 7732875"/>
              <a:gd name="connsiteX278" fmla="*/ 4690354 w 8354013"/>
              <a:gd name="connsiteY278" fmla="*/ 237885 h 7732875"/>
              <a:gd name="connsiteX279" fmla="*/ 4560170 w 8354013"/>
              <a:gd name="connsiteY279" fmla="*/ 237885 h 7732875"/>
              <a:gd name="connsiteX280" fmla="*/ 4247740 w 8354013"/>
              <a:gd name="connsiteY280" fmla="*/ 280711 h 7732875"/>
              <a:gd name="connsiteX281" fmla="*/ 3935310 w 8354013"/>
              <a:gd name="connsiteY281" fmla="*/ 323528 h 7732875"/>
              <a:gd name="connsiteX282" fmla="*/ 3766072 w 8354013"/>
              <a:gd name="connsiteY282" fmla="*/ 333042 h 7732875"/>
              <a:gd name="connsiteX283" fmla="*/ 3476424 w 8354013"/>
              <a:gd name="connsiteY283" fmla="*/ 361592 h 7732875"/>
              <a:gd name="connsiteX284" fmla="*/ 3349496 w 8354013"/>
              <a:gd name="connsiteY284" fmla="*/ 409162 h 7732875"/>
              <a:gd name="connsiteX285" fmla="*/ 3466658 w 8354013"/>
              <a:gd name="connsiteY285" fmla="*/ 437712 h 7732875"/>
              <a:gd name="connsiteX286" fmla="*/ 3909272 w 8354013"/>
              <a:gd name="connsiteY286" fmla="*/ 399648 h 7732875"/>
              <a:gd name="connsiteX287" fmla="*/ 4911660 w 8354013"/>
              <a:gd name="connsiteY287" fmla="*/ 314013 h 7732875"/>
              <a:gd name="connsiteX288" fmla="*/ 5250130 w 8354013"/>
              <a:gd name="connsiteY288" fmla="*/ 294976 h 7732875"/>
              <a:gd name="connsiteX289" fmla="*/ 6213459 w 8354013"/>
              <a:gd name="connsiteY289" fmla="*/ 247399 h 7732875"/>
              <a:gd name="connsiteX290" fmla="*/ 6246005 w 8354013"/>
              <a:gd name="connsiteY290" fmla="*/ 247399 h 7732875"/>
              <a:gd name="connsiteX291" fmla="*/ 6304589 w 8354013"/>
              <a:gd name="connsiteY291" fmla="*/ 294976 h 7732875"/>
              <a:gd name="connsiteX292" fmla="*/ 6402221 w 8354013"/>
              <a:gd name="connsiteY292" fmla="*/ 342556 h 7732875"/>
              <a:gd name="connsiteX293" fmla="*/ 6441281 w 8354013"/>
              <a:gd name="connsiteY293" fmla="*/ 342556 h 7732875"/>
              <a:gd name="connsiteX294" fmla="*/ 6428265 w 8354013"/>
              <a:gd name="connsiteY294" fmla="*/ 352069 h 7732875"/>
              <a:gd name="connsiteX295" fmla="*/ 6363173 w 8354013"/>
              <a:gd name="connsiteY295" fmla="*/ 371106 h 7732875"/>
              <a:gd name="connsiteX296" fmla="*/ 6330626 w 8354013"/>
              <a:gd name="connsiteY296" fmla="*/ 390135 h 7732875"/>
              <a:gd name="connsiteX297" fmla="*/ 6324113 w 8354013"/>
              <a:gd name="connsiteY297" fmla="*/ 418685 h 7732875"/>
              <a:gd name="connsiteX298" fmla="*/ 6317611 w 8354013"/>
              <a:gd name="connsiteY298" fmla="*/ 456739 h 7732875"/>
              <a:gd name="connsiteX299" fmla="*/ 6317611 w 8354013"/>
              <a:gd name="connsiteY299" fmla="*/ 466255 h 7732875"/>
              <a:gd name="connsiteX300" fmla="*/ 6298082 w 8354013"/>
              <a:gd name="connsiteY300" fmla="*/ 475778 h 7732875"/>
              <a:gd name="connsiteX301" fmla="*/ 6324113 w 8354013"/>
              <a:gd name="connsiteY301" fmla="*/ 513832 h 7732875"/>
              <a:gd name="connsiteX302" fmla="*/ 6379446 w 8354013"/>
              <a:gd name="connsiteY302" fmla="*/ 528108 h 7732875"/>
              <a:gd name="connsiteX303" fmla="*/ 6470569 w 8354013"/>
              <a:gd name="connsiteY303" fmla="*/ 542384 h 7732875"/>
              <a:gd name="connsiteX304" fmla="*/ 6512873 w 8354013"/>
              <a:gd name="connsiteY304" fmla="*/ 570925 h 7732875"/>
              <a:gd name="connsiteX305" fmla="*/ 6564950 w 8354013"/>
              <a:gd name="connsiteY305" fmla="*/ 656568 h 7732875"/>
              <a:gd name="connsiteX306" fmla="*/ 6597496 w 8354013"/>
              <a:gd name="connsiteY306" fmla="*/ 685120 h 7732875"/>
              <a:gd name="connsiteX307" fmla="*/ 6577965 w 8354013"/>
              <a:gd name="connsiteY307" fmla="*/ 694634 h 7732875"/>
              <a:gd name="connsiteX308" fmla="*/ 6551934 w 8354013"/>
              <a:gd name="connsiteY308" fmla="*/ 723175 h 7732875"/>
              <a:gd name="connsiteX309" fmla="*/ 6538913 w 8354013"/>
              <a:gd name="connsiteY309" fmla="*/ 742211 h 7732875"/>
              <a:gd name="connsiteX310" fmla="*/ 6532404 w 8354013"/>
              <a:gd name="connsiteY310" fmla="*/ 761240 h 7732875"/>
              <a:gd name="connsiteX311" fmla="*/ 6597496 w 8354013"/>
              <a:gd name="connsiteY311" fmla="*/ 785029 h 7732875"/>
              <a:gd name="connsiteX312" fmla="*/ 6662587 w 8354013"/>
              <a:gd name="connsiteY312" fmla="*/ 799304 h 7732875"/>
              <a:gd name="connsiteX313" fmla="*/ 6663066 w 8354013"/>
              <a:gd name="connsiteY313" fmla="*/ 801056 h 7732875"/>
              <a:gd name="connsiteX314" fmla="*/ 6690920 w 8354013"/>
              <a:gd name="connsiteY314" fmla="*/ 786732 h 7732875"/>
              <a:gd name="connsiteX315" fmla="*/ 6793696 w 8354013"/>
              <a:gd name="connsiteY315" fmla="*/ 786732 h 7732875"/>
              <a:gd name="connsiteX316" fmla="*/ 6784354 w 8354013"/>
              <a:gd name="connsiteY316" fmla="*/ 823792 h 7732875"/>
              <a:gd name="connsiteX317" fmla="*/ 6803038 w 8354013"/>
              <a:gd name="connsiteY317" fmla="*/ 860853 h 7732875"/>
              <a:gd name="connsiteX318" fmla="*/ 6849755 w 8354013"/>
              <a:gd name="connsiteY318" fmla="*/ 879400 h 7732875"/>
              <a:gd name="connsiteX319" fmla="*/ 6803038 w 8354013"/>
              <a:gd name="connsiteY319" fmla="*/ 897914 h 7732875"/>
              <a:gd name="connsiteX320" fmla="*/ 6756330 w 8354013"/>
              <a:gd name="connsiteY320" fmla="*/ 916461 h 7732875"/>
              <a:gd name="connsiteX321" fmla="*/ 6887131 w 8354013"/>
              <a:gd name="connsiteY321" fmla="*/ 972052 h 7732875"/>
              <a:gd name="connsiteX322" fmla="*/ 6929182 w 8354013"/>
              <a:gd name="connsiteY322" fmla="*/ 990600 h 7732875"/>
              <a:gd name="connsiteX323" fmla="*/ 6905814 w 8354013"/>
              <a:gd name="connsiteY323" fmla="*/ 1009132 h 7732875"/>
              <a:gd name="connsiteX324" fmla="*/ 6924506 w 8354013"/>
              <a:gd name="connsiteY324" fmla="*/ 1120330 h 7732875"/>
              <a:gd name="connsiteX325" fmla="*/ 7195459 w 8354013"/>
              <a:gd name="connsiteY325" fmla="*/ 1138861 h 7732875"/>
              <a:gd name="connsiteX326" fmla="*/ 7653272 w 8354013"/>
              <a:gd name="connsiteY326" fmla="*/ 1212981 h 7732875"/>
              <a:gd name="connsiteX327" fmla="*/ 7643930 w 8354013"/>
              <a:gd name="connsiteY327" fmla="*/ 1212981 h 7732875"/>
              <a:gd name="connsiteX328" fmla="*/ 7737364 w 8354013"/>
              <a:gd name="connsiteY328" fmla="*/ 1250061 h 7732875"/>
              <a:gd name="connsiteX329" fmla="*/ 7914882 w 8354013"/>
              <a:gd name="connsiteY329" fmla="*/ 1361259 h 7732875"/>
              <a:gd name="connsiteX330" fmla="*/ 7821448 w 8354013"/>
              <a:gd name="connsiteY330" fmla="*/ 1379791 h 7732875"/>
              <a:gd name="connsiteX331" fmla="*/ 7765390 w 8354013"/>
              <a:gd name="connsiteY331" fmla="*/ 1398320 h 7732875"/>
              <a:gd name="connsiteX332" fmla="*/ 7746706 w 8354013"/>
              <a:gd name="connsiteY332" fmla="*/ 1416869 h 7732875"/>
              <a:gd name="connsiteX333" fmla="*/ 7728024 w 8354013"/>
              <a:gd name="connsiteY333" fmla="*/ 1398320 h 7732875"/>
              <a:gd name="connsiteX334" fmla="*/ 7354294 w 8354013"/>
              <a:gd name="connsiteY334" fmla="*/ 1342730 h 7732875"/>
              <a:gd name="connsiteX335" fmla="*/ 7260859 w 8354013"/>
              <a:gd name="connsiteY335" fmla="*/ 1361259 h 7732875"/>
              <a:gd name="connsiteX336" fmla="*/ 7214142 w 8354013"/>
              <a:gd name="connsiteY336" fmla="*/ 1398320 h 7732875"/>
              <a:gd name="connsiteX337" fmla="*/ 7214142 w 8354013"/>
              <a:gd name="connsiteY337" fmla="*/ 1416869 h 7732875"/>
              <a:gd name="connsiteX338" fmla="*/ 7326260 w 8354013"/>
              <a:gd name="connsiteY338" fmla="*/ 1490989 h 7732875"/>
              <a:gd name="connsiteX339" fmla="*/ 7363636 w 8354013"/>
              <a:gd name="connsiteY339" fmla="*/ 1583659 h 7732875"/>
              <a:gd name="connsiteX340" fmla="*/ 7335602 w 8354013"/>
              <a:gd name="connsiteY340" fmla="*/ 1620720 h 7732875"/>
              <a:gd name="connsiteX341" fmla="*/ 7363636 w 8354013"/>
              <a:gd name="connsiteY341" fmla="*/ 1657799 h 7732875"/>
              <a:gd name="connsiteX342" fmla="*/ 7377652 w 8354013"/>
              <a:gd name="connsiteY342" fmla="*/ 1694859 h 7732875"/>
              <a:gd name="connsiteX343" fmla="*/ 7307576 w 8354013"/>
              <a:gd name="connsiteY343" fmla="*/ 1713389 h 7732875"/>
              <a:gd name="connsiteX344" fmla="*/ 7195459 w 8354013"/>
              <a:gd name="connsiteY344" fmla="*/ 1657799 h 7732875"/>
              <a:gd name="connsiteX345" fmla="*/ 7354294 w 8354013"/>
              <a:gd name="connsiteY345" fmla="*/ 1787528 h 7732875"/>
              <a:gd name="connsiteX346" fmla="*/ 7391660 w 8354013"/>
              <a:gd name="connsiteY346" fmla="*/ 1824589 h 7732875"/>
              <a:gd name="connsiteX347" fmla="*/ 7344953 w 8354013"/>
              <a:gd name="connsiteY347" fmla="*/ 1880197 h 7732875"/>
              <a:gd name="connsiteX348" fmla="*/ 7326260 w 8354013"/>
              <a:gd name="connsiteY348" fmla="*/ 1898728 h 7732875"/>
              <a:gd name="connsiteX349" fmla="*/ 7410353 w 8354013"/>
              <a:gd name="connsiteY349" fmla="*/ 1935789 h 7732875"/>
              <a:gd name="connsiteX350" fmla="*/ 7419694 w 8354013"/>
              <a:gd name="connsiteY350" fmla="*/ 1954319 h 7732875"/>
              <a:gd name="connsiteX351" fmla="*/ 7401012 w 8354013"/>
              <a:gd name="connsiteY351" fmla="*/ 1954319 h 7732875"/>
              <a:gd name="connsiteX352" fmla="*/ 7419694 w 8354013"/>
              <a:gd name="connsiteY352" fmla="*/ 1991397 h 7732875"/>
              <a:gd name="connsiteX353" fmla="*/ 7643930 w 8354013"/>
              <a:gd name="connsiteY353" fmla="*/ 2084066 h 7732875"/>
              <a:gd name="connsiteX354" fmla="*/ 7690647 w 8354013"/>
              <a:gd name="connsiteY354" fmla="*/ 2102597 h 7732875"/>
              <a:gd name="connsiteX355" fmla="*/ 7728024 w 8354013"/>
              <a:gd name="connsiteY355" fmla="*/ 2121126 h 7732875"/>
              <a:gd name="connsiteX356" fmla="*/ 7728024 w 8354013"/>
              <a:gd name="connsiteY356" fmla="*/ 2158205 h 7732875"/>
              <a:gd name="connsiteX357" fmla="*/ 7728024 w 8354013"/>
              <a:gd name="connsiteY357" fmla="*/ 2176736 h 7732875"/>
              <a:gd name="connsiteX358" fmla="*/ 7583205 w 8354013"/>
              <a:gd name="connsiteY358" fmla="*/ 2176736 h 7732875"/>
              <a:gd name="connsiteX359" fmla="*/ 7447728 w 8354013"/>
              <a:gd name="connsiteY359" fmla="*/ 2176736 h 7732875"/>
              <a:gd name="connsiteX360" fmla="*/ 7382319 w 8354013"/>
              <a:gd name="connsiteY360" fmla="*/ 2213797 h 7732875"/>
              <a:gd name="connsiteX361" fmla="*/ 7354294 w 8354013"/>
              <a:gd name="connsiteY361" fmla="*/ 2232327 h 7732875"/>
              <a:gd name="connsiteX362" fmla="*/ 7260859 w 8354013"/>
              <a:gd name="connsiteY362" fmla="*/ 2287936 h 7732875"/>
              <a:gd name="connsiteX363" fmla="*/ 7167425 w 8354013"/>
              <a:gd name="connsiteY363" fmla="*/ 2287936 h 7732875"/>
              <a:gd name="connsiteX364" fmla="*/ 7344953 w 8354013"/>
              <a:gd name="connsiteY364" fmla="*/ 2380605 h 7732875"/>
              <a:gd name="connsiteX365" fmla="*/ 7569188 w 8354013"/>
              <a:gd name="connsiteY365" fmla="*/ 2565925 h 7732875"/>
              <a:gd name="connsiteX366" fmla="*/ 7475753 w 8354013"/>
              <a:gd name="connsiteY366" fmla="*/ 2677142 h 7732875"/>
              <a:gd name="connsiteX367" fmla="*/ 7363636 w 8354013"/>
              <a:gd name="connsiteY367" fmla="*/ 2714203 h 7732875"/>
              <a:gd name="connsiteX368" fmla="*/ 7251518 w 8354013"/>
              <a:gd name="connsiteY368" fmla="*/ 2751264 h 7732875"/>
              <a:gd name="connsiteX369" fmla="*/ 7130059 w 8354013"/>
              <a:gd name="connsiteY369" fmla="*/ 2769794 h 7732875"/>
              <a:gd name="connsiteX370" fmla="*/ 7148742 w 8354013"/>
              <a:gd name="connsiteY370" fmla="*/ 2806874 h 7732875"/>
              <a:gd name="connsiteX371" fmla="*/ 7176766 w 8354013"/>
              <a:gd name="connsiteY371" fmla="*/ 2843933 h 7732875"/>
              <a:gd name="connsiteX372" fmla="*/ 7279543 w 8354013"/>
              <a:gd name="connsiteY372" fmla="*/ 2862464 h 7732875"/>
              <a:gd name="connsiteX373" fmla="*/ 7382319 w 8354013"/>
              <a:gd name="connsiteY373" fmla="*/ 2862464 h 7732875"/>
              <a:gd name="connsiteX374" fmla="*/ 7316918 w 8354013"/>
              <a:gd name="connsiteY374" fmla="*/ 2899542 h 7732875"/>
              <a:gd name="connsiteX375" fmla="*/ 7326260 w 8354013"/>
              <a:gd name="connsiteY375" fmla="*/ 2918072 h 7732875"/>
              <a:gd name="connsiteX376" fmla="*/ 7391660 w 8354013"/>
              <a:gd name="connsiteY376" fmla="*/ 2936603 h 7732875"/>
              <a:gd name="connsiteX377" fmla="*/ 7569188 w 8354013"/>
              <a:gd name="connsiteY377" fmla="*/ 3010742 h 7732875"/>
              <a:gd name="connsiteX378" fmla="*/ 7597214 w 8354013"/>
              <a:gd name="connsiteY378" fmla="*/ 3029272 h 7732875"/>
              <a:gd name="connsiteX379" fmla="*/ 7569188 w 8354013"/>
              <a:gd name="connsiteY379" fmla="*/ 3047803 h 7732875"/>
              <a:gd name="connsiteX380" fmla="*/ 7447728 w 8354013"/>
              <a:gd name="connsiteY380" fmla="*/ 3038528 h 7732875"/>
              <a:gd name="connsiteX381" fmla="*/ 7307576 w 8354013"/>
              <a:gd name="connsiteY381" fmla="*/ 3029272 h 7732875"/>
              <a:gd name="connsiteX382" fmla="*/ 7232834 w 8354013"/>
              <a:gd name="connsiteY382" fmla="*/ 3047803 h 7732875"/>
              <a:gd name="connsiteX383" fmla="*/ 7335602 w 8354013"/>
              <a:gd name="connsiteY383" fmla="*/ 3121941 h 7732875"/>
              <a:gd name="connsiteX384" fmla="*/ 7326260 w 8354013"/>
              <a:gd name="connsiteY384" fmla="*/ 3177533 h 7732875"/>
              <a:gd name="connsiteX385" fmla="*/ 7158083 w 8354013"/>
              <a:gd name="connsiteY385" fmla="*/ 3233141 h 7732875"/>
              <a:gd name="connsiteX386" fmla="*/ 7195459 w 8354013"/>
              <a:gd name="connsiteY386" fmla="*/ 3270202 h 7732875"/>
              <a:gd name="connsiteX387" fmla="*/ 7410353 w 8354013"/>
              <a:gd name="connsiteY387" fmla="*/ 3325811 h 7732875"/>
              <a:gd name="connsiteX388" fmla="*/ 7391660 w 8354013"/>
              <a:gd name="connsiteY388" fmla="*/ 3288731 h 7732875"/>
              <a:gd name="connsiteX389" fmla="*/ 7354294 w 8354013"/>
              <a:gd name="connsiteY389" fmla="*/ 3270202 h 7732875"/>
              <a:gd name="connsiteX390" fmla="*/ 7307576 w 8354013"/>
              <a:gd name="connsiteY390" fmla="*/ 3251672 h 7732875"/>
              <a:gd name="connsiteX391" fmla="*/ 7382319 w 8354013"/>
              <a:gd name="connsiteY391" fmla="*/ 3251672 h 7732875"/>
              <a:gd name="connsiteX392" fmla="*/ 7475753 w 8354013"/>
              <a:gd name="connsiteY392" fmla="*/ 3288731 h 7732875"/>
              <a:gd name="connsiteX393" fmla="*/ 7485094 w 8354013"/>
              <a:gd name="connsiteY393" fmla="*/ 3288731 h 7732875"/>
              <a:gd name="connsiteX394" fmla="*/ 7522470 w 8354013"/>
              <a:gd name="connsiteY394" fmla="*/ 3251672 h 7732875"/>
              <a:gd name="connsiteX395" fmla="*/ 7541154 w 8354013"/>
              <a:gd name="connsiteY395" fmla="*/ 3362870 h 7732875"/>
              <a:gd name="connsiteX396" fmla="*/ 7597214 w 8354013"/>
              <a:gd name="connsiteY396" fmla="*/ 3399931 h 7732875"/>
              <a:gd name="connsiteX397" fmla="*/ 7671964 w 8354013"/>
              <a:gd name="connsiteY397" fmla="*/ 3418480 h 7732875"/>
              <a:gd name="connsiteX398" fmla="*/ 7550496 w 8354013"/>
              <a:gd name="connsiteY398" fmla="*/ 3529661 h 7732875"/>
              <a:gd name="connsiteX399" fmla="*/ 7933575 w 8354013"/>
              <a:gd name="connsiteY399" fmla="*/ 3566741 h 7732875"/>
              <a:gd name="connsiteX400" fmla="*/ 8269928 w 8354013"/>
              <a:gd name="connsiteY400" fmla="*/ 3585270 h 7732875"/>
              <a:gd name="connsiteX401" fmla="*/ 8185836 w 8354013"/>
              <a:gd name="connsiteY401" fmla="*/ 3622331 h 7732875"/>
              <a:gd name="connsiteX402" fmla="*/ 7998975 w 8354013"/>
              <a:gd name="connsiteY402" fmla="*/ 3733530 h 7732875"/>
              <a:gd name="connsiteX403" fmla="*/ 7996062 w 8354013"/>
              <a:gd name="connsiteY403" fmla="*/ 3746533 h 7732875"/>
              <a:gd name="connsiteX404" fmla="*/ 8002476 w 8354013"/>
              <a:gd name="connsiteY404" fmla="*/ 3748410 h 7732875"/>
              <a:gd name="connsiteX405" fmla="*/ 7997802 w 8354013"/>
              <a:gd name="connsiteY405" fmla="*/ 3768902 h 7732875"/>
              <a:gd name="connsiteX406" fmla="*/ 8081896 w 8354013"/>
              <a:gd name="connsiteY406" fmla="*/ 3809872 h 7732875"/>
              <a:gd name="connsiteX407" fmla="*/ 8080584 w 8354013"/>
              <a:gd name="connsiteY407" fmla="*/ 3810592 h 7732875"/>
              <a:gd name="connsiteX408" fmla="*/ 8167153 w 8354013"/>
              <a:gd name="connsiteY408" fmla="*/ 3826200 h 7732875"/>
              <a:gd name="connsiteX409" fmla="*/ 8232553 w 8354013"/>
              <a:gd name="connsiteY409" fmla="*/ 3826200 h 7732875"/>
              <a:gd name="connsiteX410" fmla="*/ 8223212 w 8354013"/>
              <a:gd name="connsiteY410" fmla="*/ 3844730 h 7732875"/>
              <a:gd name="connsiteX411" fmla="*/ 8129776 w 8354013"/>
              <a:gd name="connsiteY411" fmla="*/ 3881808 h 7732875"/>
              <a:gd name="connsiteX412" fmla="*/ 8017659 w 8354013"/>
              <a:gd name="connsiteY412" fmla="*/ 3900339 h 7732875"/>
              <a:gd name="connsiteX413" fmla="*/ 8055034 w 8354013"/>
              <a:gd name="connsiteY413" fmla="*/ 3937400 h 7732875"/>
              <a:gd name="connsiteX414" fmla="*/ 8073718 w 8354013"/>
              <a:gd name="connsiteY414" fmla="*/ 3937400 h 7732875"/>
              <a:gd name="connsiteX415" fmla="*/ 8139118 w 8354013"/>
              <a:gd name="connsiteY415" fmla="*/ 3974459 h 7732875"/>
              <a:gd name="connsiteX416" fmla="*/ 8036352 w 8354013"/>
              <a:gd name="connsiteY416" fmla="*/ 3993008 h 7732875"/>
              <a:gd name="connsiteX417" fmla="*/ 7830798 w 8354013"/>
              <a:gd name="connsiteY417" fmla="*/ 4030069 h 7732875"/>
              <a:gd name="connsiteX418" fmla="*/ 7812106 w 8354013"/>
              <a:gd name="connsiteY418" fmla="*/ 4030069 h 7732875"/>
              <a:gd name="connsiteX419" fmla="*/ 7795520 w 8354013"/>
              <a:gd name="connsiteY419" fmla="*/ 4039469 h 7732875"/>
              <a:gd name="connsiteX420" fmla="*/ 7829626 w 8354013"/>
              <a:gd name="connsiteY420" fmla="*/ 4069386 h 7732875"/>
              <a:gd name="connsiteX421" fmla="*/ 7851909 w 8354013"/>
              <a:gd name="connsiteY421" fmla="*/ 4085150 h 7732875"/>
              <a:gd name="connsiteX422" fmla="*/ 7858824 w 8354013"/>
              <a:gd name="connsiteY422" fmla="*/ 4085678 h 7732875"/>
              <a:gd name="connsiteX423" fmla="*/ 8087734 w 8354013"/>
              <a:gd name="connsiteY423" fmla="*/ 4057874 h 7732875"/>
              <a:gd name="connsiteX424" fmla="*/ 8297953 w 8354013"/>
              <a:gd name="connsiteY424" fmla="*/ 4030069 h 7732875"/>
              <a:gd name="connsiteX425" fmla="*/ 8354012 w 8354013"/>
              <a:gd name="connsiteY425" fmla="*/ 4048598 h 7732875"/>
              <a:gd name="connsiteX426" fmla="*/ 7980870 w 8354013"/>
              <a:gd name="connsiteY426" fmla="*/ 4118104 h 7732875"/>
              <a:gd name="connsiteX427" fmla="*/ 7901386 w 8354013"/>
              <a:gd name="connsiteY427" fmla="*/ 4120154 h 7732875"/>
              <a:gd name="connsiteX428" fmla="*/ 7902032 w 8354013"/>
              <a:gd name="connsiteY428" fmla="*/ 4120610 h 7732875"/>
              <a:gd name="connsiteX429" fmla="*/ 7969768 w 8354013"/>
              <a:gd name="connsiteY429" fmla="*/ 4137682 h 7732875"/>
              <a:gd name="connsiteX430" fmla="*/ 8025836 w 8354013"/>
              <a:gd name="connsiteY430" fmla="*/ 4137682 h 7732875"/>
              <a:gd name="connsiteX431" fmla="*/ 8007153 w 8354013"/>
              <a:gd name="connsiteY431" fmla="*/ 4151338 h 7732875"/>
              <a:gd name="connsiteX432" fmla="*/ 7913718 w 8354013"/>
              <a:gd name="connsiteY432" fmla="*/ 4178664 h 7732875"/>
              <a:gd name="connsiteX433" fmla="*/ 7867002 w 8354013"/>
              <a:gd name="connsiteY433" fmla="*/ 4205976 h 7732875"/>
              <a:gd name="connsiteX434" fmla="*/ 7857650 w 8354013"/>
              <a:gd name="connsiteY434" fmla="*/ 4246960 h 7732875"/>
              <a:gd name="connsiteX435" fmla="*/ 7848318 w 8354013"/>
              <a:gd name="connsiteY435" fmla="*/ 4301586 h 7732875"/>
              <a:gd name="connsiteX436" fmla="*/ 7848318 w 8354013"/>
              <a:gd name="connsiteY436" fmla="*/ 4315242 h 7732875"/>
              <a:gd name="connsiteX437" fmla="*/ 7820284 w 8354013"/>
              <a:gd name="connsiteY437" fmla="*/ 4328912 h 7732875"/>
              <a:gd name="connsiteX438" fmla="*/ 7857650 w 8354013"/>
              <a:gd name="connsiteY438" fmla="*/ 4383538 h 7732875"/>
              <a:gd name="connsiteX439" fmla="*/ 7937078 w 8354013"/>
              <a:gd name="connsiteY439" fmla="*/ 4404029 h 7732875"/>
              <a:gd name="connsiteX440" fmla="*/ 8067878 w 8354013"/>
              <a:gd name="connsiteY440" fmla="*/ 4424520 h 7732875"/>
              <a:gd name="connsiteX441" fmla="*/ 8128604 w 8354013"/>
              <a:gd name="connsiteY441" fmla="*/ 4465490 h 7732875"/>
              <a:gd name="connsiteX442" fmla="*/ 8203354 w 8354013"/>
              <a:gd name="connsiteY442" fmla="*/ 4588424 h 7732875"/>
              <a:gd name="connsiteX443" fmla="*/ 8250072 w 8354013"/>
              <a:gd name="connsiteY443" fmla="*/ 4629407 h 7732875"/>
              <a:gd name="connsiteX444" fmla="*/ 8222037 w 8354013"/>
              <a:gd name="connsiteY444" fmla="*/ 4643063 h 7732875"/>
              <a:gd name="connsiteX445" fmla="*/ 8184671 w 8354013"/>
              <a:gd name="connsiteY445" fmla="*/ 4684032 h 7732875"/>
              <a:gd name="connsiteX446" fmla="*/ 8165978 w 8354013"/>
              <a:gd name="connsiteY446" fmla="*/ 4711359 h 7732875"/>
              <a:gd name="connsiteX447" fmla="*/ 8156637 w 8354013"/>
              <a:gd name="connsiteY447" fmla="*/ 4738672 h 7732875"/>
              <a:gd name="connsiteX448" fmla="*/ 8250072 w 8354013"/>
              <a:gd name="connsiteY448" fmla="*/ 4772819 h 7732875"/>
              <a:gd name="connsiteX449" fmla="*/ 8343506 w 8354013"/>
              <a:gd name="connsiteY449" fmla="*/ 4793311 h 7732875"/>
              <a:gd name="connsiteX450" fmla="*/ 8324814 w 8354013"/>
              <a:gd name="connsiteY450" fmla="*/ 4847936 h 7732875"/>
              <a:gd name="connsiteX451" fmla="*/ 8287438 w 8354013"/>
              <a:gd name="connsiteY451" fmla="*/ 4875263 h 7732875"/>
              <a:gd name="connsiteX452" fmla="*/ 8250072 w 8354013"/>
              <a:gd name="connsiteY452" fmla="*/ 4902576 h 7732875"/>
              <a:gd name="connsiteX453" fmla="*/ 8194014 w 8354013"/>
              <a:gd name="connsiteY453" fmla="*/ 4916232 h 7732875"/>
              <a:gd name="connsiteX454" fmla="*/ 8137954 w 8354013"/>
              <a:gd name="connsiteY454" fmla="*/ 4943559 h 7732875"/>
              <a:gd name="connsiteX455" fmla="*/ 8044520 w 8354013"/>
              <a:gd name="connsiteY455" fmla="*/ 4970872 h 7732875"/>
              <a:gd name="connsiteX456" fmla="*/ 8081896 w 8354013"/>
              <a:gd name="connsiteY456" fmla="*/ 5052824 h 7732875"/>
              <a:gd name="connsiteX457" fmla="*/ 8165978 w 8354013"/>
              <a:gd name="connsiteY457" fmla="*/ 5093807 h 7732875"/>
              <a:gd name="connsiteX458" fmla="*/ 8100578 w 8354013"/>
              <a:gd name="connsiteY458" fmla="*/ 5134776 h 7732875"/>
              <a:gd name="connsiteX459" fmla="*/ 7979120 w 8354013"/>
              <a:gd name="connsiteY459" fmla="*/ 5148432 h 7732875"/>
              <a:gd name="connsiteX460" fmla="*/ 7843642 w 8354013"/>
              <a:gd name="connsiteY460" fmla="*/ 5175759 h 7732875"/>
              <a:gd name="connsiteX461" fmla="*/ 7773566 w 8354013"/>
              <a:gd name="connsiteY461" fmla="*/ 5244040 h 7732875"/>
              <a:gd name="connsiteX462" fmla="*/ 7750208 w 8354013"/>
              <a:gd name="connsiteY462" fmla="*/ 5298680 h 7732875"/>
              <a:gd name="connsiteX463" fmla="*/ 7670790 w 8354013"/>
              <a:gd name="connsiteY463" fmla="*/ 5319171 h 7732875"/>
              <a:gd name="connsiteX464" fmla="*/ 7605390 w 8354013"/>
              <a:gd name="connsiteY464" fmla="*/ 5353319 h 7732875"/>
              <a:gd name="connsiteX465" fmla="*/ 7525972 w 8354013"/>
              <a:gd name="connsiteY465" fmla="*/ 5407959 h 7732875"/>
              <a:gd name="connsiteX466" fmla="*/ 7395172 w 8354013"/>
              <a:gd name="connsiteY466" fmla="*/ 5448928 h 7732875"/>
              <a:gd name="connsiteX467" fmla="*/ 7306404 w 8354013"/>
              <a:gd name="connsiteY467" fmla="*/ 5476240 h 7732875"/>
              <a:gd name="connsiteX468" fmla="*/ 7362462 w 8354013"/>
              <a:gd name="connsiteY468" fmla="*/ 5476240 h 7732875"/>
              <a:gd name="connsiteX469" fmla="*/ 7418530 w 8354013"/>
              <a:gd name="connsiteY469" fmla="*/ 5469419 h 7732875"/>
              <a:gd name="connsiteX470" fmla="*/ 7502614 w 8354013"/>
              <a:gd name="connsiteY470" fmla="*/ 5448928 h 7732875"/>
              <a:gd name="connsiteX471" fmla="*/ 7586698 w 8354013"/>
              <a:gd name="connsiteY471" fmla="*/ 5435271 h 7732875"/>
              <a:gd name="connsiteX472" fmla="*/ 7642765 w 8354013"/>
              <a:gd name="connsiteY472" fmla="*/ 5428437 h 7732875"/>
              <a:gd name="connsiteX473" fmla="*/ 7689482 w 8354013"/>
              <a:gd name="connsiteY473" fmla="*/ 5414779 h 7732875"/>
              <a:gd name="connsiteX474" fmla="*/ 7726849 w 8354013"/>
              <a:gd name="connsiteY474" fmla="*/ 5407959 h 7732875"/>
              <a:gd name="connsiteX475" fmla="*/ 7754884 w 8354013"/>
              <a:gd name="connsiteY475" fmla="*/ 5407959 h 7732875"/>
              <a:gd name="connsiteX476" fmla="*/ 7792250 w 8354013"/>
              <a:gd name="connsiteY476" fmla="*/ 5421615 h 7732875"/>
              <a:gd name="connsiteX477" fmla="*/ 7661449 w 8354013"/>
              <a:gd name="connsiteY477" fmla="*/ 5476240 h 7732875"/>
              <a:gd name="connsiteX478" fmla="*/ 7507290 w 8354013"/>
              <a:gd name="connsiteY478" fmla="*/ 5524058 h 7732875"/>
              <a:gd name="connsiteX479" fmla="*/ 7633415 w 8354013"/>
              <a:gd name="connsiteY479" fmla="*/ 5530880 h 7732875"/>
              <a:gd name="connsiteX480" fmla="*/ 7829626 w 8354013"/>
              <a:gd name="connsiteY480" fmla="*/ 5558192 h 7732875"/>
              <a:gd name="connsiteX481" fmla="*/ 7829626 w 8354013"/>
              <a:gd name="connsiteY481" fmla="*/ 5599175 h 7732875"/>
              <a:gd name="connsiteX482" fmla="*/ 7801600 w 8354013"/>
              <a:gd name="connsiteY482" fmla="*/ 5626488 h 7732875"/>
              <a:gd name="connsiteX483" fmla="*/ 8025836 w 8354013"/>
              <a:gd name="connsiteY483" fmla="*/ 5667471 h 7732875"/>
              <a:gd name="connsiteX484" fmla="*/ 8072553 w 8354013"/>
              <a:gd name="connsiteY484" fmla="*/ 5667471 h 7732875"/>
              <a:gd name="connsiteX485" fmla="*/ 8109920 w 8354013"/>
              <a:gd name="connsiteY485" fmla="*/ 5667471 h 7732875"/>
              <a:gd name="connsiteX486" fmla="*/ 8128604 w 8354013"/>
              <a:gd name="connsiteY486" fmla="*/ 5667471 h 7732875"/>
              <a:gd name="connsiteX487" fmla="*/ 8137954 w 8354013"/>
              <a:gd name="connsiteY487" fmla="*/ 5681128 h 7732875"/>
              <a:gd name="connsiteX488" fmla="*/ 8119270 w 8354013"/>
              <a:gd name="connsiteY488" fmla="*/ 5708440 h 7732875"/>
              <a:gd name="connsiteX489" fmla="*/ 7969768 w 8354013"/>
              <a:gd name="connsiteY489" fmla="*/ 5790392 h 7732875"/>
              <a:gd name="connsiteX490" fmla="*/ 7969768 w 8354013"/>
              <a:gd name="connsiteY490" fmla="*/ 5817718 h 7732875"/>
              <a:gd name="connsiteX491" fmla="*/ 7951084 w 8354013"/>
              <a:gd name="connsiteY491" fmla="*/ 5858688 h 7732875"/>
              <a:gd name="connsiteX492" fmla="*/ 7838966 w 8354013"/>
              <a:gd name="connsiteY492" fmla="*/ 5913326 h 7732875"/>
              <a:gd name="connsiteX493" fmla="*/ 7857650 w 8354013"/>
              <a:gd name="connsiteY493" fmla="*/ 5940640 h 7732875"/>
              <a:gd name="connsiteX494" fmla="*/ 7876343 w 8354013"/>
              <a:gd name="connsiteY494" fmla="*/ 6015771 h 7732875"/>
              <a:gd name="connsiteX495" fmla="*/ 8007153 w 8354013"/>
              <a:gd name="connsiteY495" fmla="*/ 6036262 h 7732875"/>
              <a:gd name="connsiteX496" fmla="*/ 8137954 w 8354013"/>
              <a:gd name="connsiteY496" fmla="*/ 6049918 h 7732875"/>
              <a:gd name="connsiteX497" fmla="*/ 8156637 w 8354013"/>
              <a:gd name="connsiteY497" fmla="*/ 6077232 h 7732875"/>
              <a:gd name="connsiteX498" fmla="*/ 8184671 w 8354013"/>
              <a:gd name="connsiteY498" fmla="*/ 6090888 h 7732875"/>
              <a:gd name="connsiteX499" fmla="*/ 8109920 w 8354013"/>
              <a:gd name="connsiteY499" fmla="*/ 6131870 h 7732875"/>
              <a:gd name="connsiteX500" fmla="*/ 8016486 w 8354013"/>
              <a:gd name="connsiteY500" fmla="*/ 6186509 h 7732875"/>
              <a:gd name="connsiteX501" fmla="*/ 8053860 w 8354013"/>
              <a:gd name="connsiteY501" fmla="*/ 6186509 h 7732875"/>
              <a:gd name="connsiteX502" fmla="*/ 8100578 w 8354013"/>
              <a:gd name="connsiteY502" fmla="*/ 6186509 h 7732875"/>
              <a:gd name="connsiteX503" fmla="*/ 8053860 w 8354013"/>
              <a:gd name="connsiteY503" fmla="*/ 6241136 h 7732875"/>
              <a:gd name="connsiteX504" fmla="*/ 8007153 w 8354013"/>
              <a:gd name="connsiteY504" fmla="*/ 6295774 h 7732875"/>
              <a:gd name="connsiteX505" fmla="*/ 8025836 w 8354013"/>
              <a:gd name="connsiteY505" fmla="*/ 6309430 h 7732875"/>
              <a:gd name="connsiteX506" fmla="*/ 8016486 w 8354013"/>
              <a:gd name="connsiteY506" fmla="*/ 6336744 h 7732875"/>
              <a:gd name="connsiteX507" fmla="*/ 7511955 w 8354013"/>
              <a:gd name="connsiteY507" fmla="*/ 6377726 h 7732875"/>
              <a:gd name="connsiteX508" fmla="*/ 7110192 w 8354013"/>
              <a:gd name="connsiteY508" fmla="*/ 6398218 h 7732875"/>
              <a:gd name="connsiteX509" fmla="*/ 7063838 w 8354013"/>
              <a:gd name="connsiteY509" fmla="*/ 6405149 h 7732875"/>
              <a:gd name="connsiteX510" fmla="*/ 7111482 w 8354013"/>
              <a:gd name="connsiteY510" fmla="*/ 6446504 h 7732875"/>
              <a:gd name="connsiteX511" fmla="*/ 7228648 w 8354013"/>
              <a:gd name="connsiteY511" fmla="*/ 6605291 h 7732875"/>
              <a:gd name="connsiteX512" fmla="*/ 7264444 w 8354013"/>
              <a:gd name="connsiteY512" fmla="*/ 6667136 h 7732875"/>
              <a:gd name="connsiteX513" fmla="*/ 7339301 w 8354013"/>
              <a:gd name="connsiteY513" fmla="*/ 6762293 h 7732875"/>
              <a:gd name="connsiteX514" fmla="*/ 7378355 w 8354013"/>
              <a:gd name="connsiteY514" fmla="*/ 6795605 h 7732875"/>
              <a:gd name="connsiteX515" fmla="*/ 7391370 w 8354013"/>
              <a:gd name="connsiteY515" fmla="*/ 6995424 h 7732875"/>
              <a:gd name="connsiteX516" fmla="*/ 7183080 w 8354013"/>
              <a:gd name="connsiteY516" fmla="*/ 6786082 h 7732875"/>
              <a:gd name="connsiteX517" fmla="*/ 7176572 w 8354013"/>
              <a:gd name="connsiteY517" fmla="*/ 6786082 h 7732875"/>
              <a:gd name="connsiteX518" fmla="*/ 7111480 w 8354013"/>
              <a:gd name="connsiteY518" fmla="*/ 6767054 h 7732875"/>
              <a:gd name="connsiteX519" fmla="*/ 7124502 w 8354013"/>
              <a:gd name="connsiteY519" fmla="*/ 6776568 h 7732875"/>
              <a:gd name="connsiteX520" fmla="*/ 7183080 w 8354013"/>
              <a:gd name="connsiteY520" fmla="*/ 6833661 h 7732875"/>
              <a:gd name="connsiteX521" fmla="*/ 7241663 w 8354013"/>
              <a:gd name="connsiteY521" fmla="*/ 6938331 h 7732875"/>
              <a:gd name="connsiteX522" fmla="*/ 7261194 w 8354013"/>
              <a:gd name="connsiteY522" fmla="*/ 6995424 h 7732875"/>
              <a:gd name="connsiteX523" fmla="*/ 7297456 w 8354013"/>
              <a:gd name="connsiteY523" fmla="*/ 7076987 h 7732875"/>
              <a:gd name="connsiteX524" fmla="*/ 7284624 w 8354013"/>
              <a:gd name="connsiteY524" fmla="*/ 7058227 h 7732875"/>
              <a:gd name="connsiteX525" fmla="*/ 7283972 w 8354013"/>
              <a:gd name="connsiteY525" fmla="*/ 7054894 h 7732875"/>
              <a:gd name="connsiteX526" fmla="*/ 7282886 w 8354013"/>
              <a:gd name="connsiteY526" fmla="*/ 7055688 h 7732875"/>
              <a:gd name="connsiteX527" fmla="*/ 7274210 w 8354013"/>
              <a:gd name="connsiteY527" fmla="*/ 7043003 h 7732875"/>
              <a:gd name="connsiteX528" fmla="*/ 7254680 w 8354013"/>
              <a:gd name="connsiteY528" fmla="*/ 7023974 h 7732875"/>
              <a:gd name="connsiteX529" fmla="*/ 7222134 w 8354013"/>
              <a:gd name="connsiteY529" fmla="*/ 6985910 h 7732875"/>
              <a:gd name="connsiteX530" fmla="*/ 7183080 w 8354013"/>
              <a:gd name="connsiteY530" fmla="*/ 6943092 h 7732875"/>
              <a:gd name="connsiteX531" fmla="*/ 7137518 w 8354013"/>
              <a:gd name="connsiteY531" fmla="*/ 6909780 h 7732875"/>
              <a:gd name="connsiteX532" fmla="*/ 7170064 w 8354013"/>
              <a:gd name="connsiteY532" fmla="*/ 6966874 h 7732875"/>
              <a:gd name="connsiteX533" fmla="*/ 7274210 w 8354013"/>
              <a:gd name="connsiteY533" fmla="*/ 7062030 h 7732875"/>
              <a:gd name="connsiteX534" fmla="*/ 7282886 w 8354013"/>
              <a:gd name="connsiteY534" fmla="*/ 7055688 h 7732875"/>
              <a:gd name="connsiteX535" fmla="*/ 7284624 w 8354013"/>
              <a:gd name="connsiteY535" fmla="*/ 7058227 h 7732875"/>
              <a:gd name="connsiteX536" fmla="*/ 7287225 w 8354013"/>
              <a:gd name="connsiteY536" fmla="*/ 7071544 h 7732875"/>
              <a:gd name="connsiteX537" fmla="*/ 7306756 w 8354013"/>
              <a:gd name="connsiteY537" fmla="*/ 7119123 h 7732875"/>
              <a:gd name="connsiteX538" fmla="*/ 7319772 w 8354013"/>
              <a:gd name="connsiteY538" fmla="*/ 7128646 h 7732875"/>
              <a:gd name="connsiteX539" fmla="*/ 7317594 w 8354013"/>
              <a:gd name="connsiteY539" fmla="*/ 7122278 h 7732875"/>
              <a:gd name="connsiteX540" fmla="*/ 7345809 w 8354013"/>
              <a:gd name="connsiteY540" fmla="*/ 7185730 h 7732875"/>
              <a:gd name="connsiteX541" fmla="*/ 7345809 w 8354013"/>
              <a:gd name="connsiteY541" fmla="*/ 7252346 h 7732875"/>
              <a:gd name="connsiteX542" fmla="*/ 7332786 w 8354013"/>
              <a:gd name="connsiteY542" fmla="*/ 7204766 h 7732875"/>
              <a:gd name="connsiteX543" fmla="*/ 7238406 w 8354013"/>
              <a:gd name="connsiteY543" fmla="*/ 7076306 h 7732875"/>
              <a:gd name="connsiteX544" fmla="*/ 7111480 w 8354013"/>
              <a:gd name="connsiteY544" fmla="*/ 6966874 h 7732875"/>
              <a:gd name="connsiteX545" fmla="*/ 7091956 w 8354013"/>
              <a:gd name="connsiteY545" fmla="*/ 6957360 h 7732875"/>
              <a:gd name="connsiteX546" fmla="*/ 7124502 w 8354013"/>
              <a:gd name="connsiteY546" fmla="*/ 7014451 h 7732875"/>
              <a:gd name="connsiteX547" fmla="*/ 7150540 w 8354013"/>
              <a:gd name="connsiteY547" fmla="*/ 7052516 h 7732875"/>
              <a:gd name="connsiteX548" fmla="*/ 7124502 w 8354013"/>
              <a:gd name="connsiteY548" fmla="*/ 7100096 h 7732875"/>
              <a:gd name="connsiteX549" fmla="*/ 7085448 w 8354013"/>
              <a:gd name="connsiteY549" fmla="*/ 7104858 h 7732875"/>
              <a:gd name="connsiteX550" fmla="*/ 7046394 w 8354013"/>
              <a:gd name="connsiteY550" fmla="*/ 7062030 h 7732875"/>
              <a:gd name="connsiteX551" fmla="*/ 7085448 w 8354013"/>
              <a:gd name="connsiteY551" fmla="*/ 7138160 h 7732875"/>
              <a:gd name="connsiteX552" fmla="*/ 7062668 w 8354013"/>
              <a:gd name="connsiteY552" fmla="*/ 7119123 h 7732875"/>
              <a:gd name="connsiteX553" fmla="*/ 7033372 w 8354013"/>
              <a:gd name="connsiteY553" fmla="*/ 7109610 h 7732875"/>
              <a:gd name="connsiteX554" fmla="*/ 6981302 w 8354013"/>
              <a:gd name="connsiteY554" fmla="*/ 7052516 h 7732875"/>
              <a:gd name="connsiteX555" fmla="*/ 6981302 w 8354013"/>
              <a:gd name="connsiteY555" fmla="*/ 7081058 h 7732875"/>
              <a:gd name="connsiteX556" fmla="*/ 6991068 w 8354013"/>
              <a:gd name="connsiteY556" fmla="*/ 7123884 h 7732875"/>
              <a:gd name="connsiteX557" fmla="*/ 7010592 w 8354013"/>
              <a:gd name="connsiteY557" fmla="*/ 7147674 h 7732875"/>
              <a:gd name="connsiteX558" fmla="*/ 7026864 w 8354013"/>
              <a:gd name="connsiteY558" fmla="*/ 7138160 h 7732875"/>
              <a:gd name="connsiteX559" fmla="*/ 7052902 w 8354013"/>
              <a:gd name="connsiteY559" fmla="*/ 7123884 h 7732875"/>
              <a:gd name="connsiteX560" fmla="*/ 7072426 w 8354013"/>
              <a:gd name="connsiteY560" fmla="*/ 7166700 h 7732875"/>
              <a:gd name="connsiteX561" fmla="*/ 7091956 w 8354013"/>
              <a:gd name="connsiteY561" fmla="*/ 7223794 h 7732875"/>
              <a:gd name="connsiteX562" fmla="*/ 7104972 w 8354013"/>
              <a:gd name="connsiteY562" fmla="*/ 7271372 h 7732875"/>
              <a:gd name="connsiteX563" fmla="*/ 7078940 w 8354013"/>
              <a:gd name="connsiteY563" fmla="*/ 7261859 h 7732875"/>
              <a:gd name="connsiteX564" fmla="*/ 7046394 w 8354013"/>
              <a:gd name="connsiteY564" fmla="*/ 7252346 h 7732875"/>
              <a:gd name="connsiteX565" fmla="*/ 7000832 w 8354013"/>
              <a:gd name="connsiteY565" fmla="*/ 7252346 h 7732875"/>
              <a:gd name="connsiteX566" fmla="*/ 6981302 w 8354013"/>
              <a:gd name="connsiteY566" fmla="*/ 7252346 h 7732875"/>
              <a:gd name="connsiteX567" fmla="*/ 6961773 w 8354013"/>
              <a:gd name="connsiteY567" fmla="*/ 7271372 h 7732875"/>
              <a:gd name="connsiteX568" fmla="*/ 6955265 w 8354013"/>
              <a:gd name="connsiteY568" fmla="*/ 7299923 h 7732875"/>
              <a:gd name="connsiteX569" fmla="*/ 6945506 w 8354013"/>
              <a:gd name="connsiteY569" fmla="*/ 7347492 h 7732875"/>
              <a:gd name="connsiteX570" fmla="*/ 6978046 w 8354013"/>
              <a:gd name="connsiteY570" fmla="*/ 7395072 h 7732875"/>
              <a:gd name="connsiteX571" fmla="*/ 7000832 w 8354013"/>
              <a:gd name="connsiteY571" fmla="*/ 7433136 h 7732875"/>
              <a:gd name="connsiteX572" fmla="*/ 6935741 w 8354013"/>
              <a:gd name="connsiteY572" fmla="*/ 7414108 h 7732875"/>
              <a:gd name="connsiteX573" fmla="*/ 6805558 w 8354013"/>
              <a:gd name="connsiteY573" fmla="*/ 7309436 h 7732875"/>
              <a:gd name="connsiteX574" fmla="*/ 6720942 w 8354013"/>
              <a:gd name="connsiteY574" fmla="*/ 7242830 h 7732875"/>
              <a:gd name="connsiteX575" fmla="*/ 6740466 w 8354013"/>
              <a:gd name="connsiteY575" fmla="*/ 7242830 h 7732875"/>
              <a:gd name="connsiteX576" fmla="*/ 6792542 w 8354013"/>
              <a:gd name="connsiteY576" fmla="*/ 7242830 h 7732875"/>
              <a:gd name="connsiteX577" fmla="*/ 6753488 w 8354013"/>
              <a:gd name="connsiteY577" fmla="*/ 7204766 h 7732875"/>
              <a:gd name="connsiteX578" fmla="*/ 6740466 w 8354013"/>
              <a:gd name="connsiteY578" fmla="*/ 7185730 h 7732875"/>
              <a:gd name="connsiteX579" fmla="*/ 6746980 w 8354013"/>
              <a:gd name="connsiteY579" fmla="*/ 7185730 h 7732875"/>
              <a:gd name="connsiteX580" fmla="*/ 6668866 w 8354013"/>
              <a:gd name="connsiteY580" fmla="*/ 7138160 h 7732875"/>
              <a:gd name="connsiteX581" fmla="*/ 6688396 w 8354013"/>
              <a:gd name="connsiteY581" fmla="*/ 7166700 h 7732875"/>
              <a:gd name="connsiteX582" fmla="*/ 6701418 w 8354013"/>
              <a:gd name="connsiteY582" fmla="*/ 7176216 h 7732875"/>
              <a:gd name="connsiteX583" fmla="*/ 6707926 w 8354013"/>
              <a:gd name="connsiteY583" fmla="*/ 7185730 h 7732875"/>
              <a:gd name="connsiteX584" fmla="*/ 6642834 w 8354013"/>
              <a:gd name="connsiteY584" fmla="*/ 7147674 h 7732875"/>
              <a:gd name="connsiteX585" fmla="*/ 6532182 w 8354013"/>
              <a:gd name="connsiteY585" fmla="*/ 7100096 h 7732875"/>
              <a:gd name="connsiteX586" fmla="*/ 6180691 w 8354013"/>
              <a:gd name="connsiteY586" fmla="*/ 7052516 h 7732875"/>
              <a:gd name="connsiteX587" fmla="*/ 6135129 w 8354013"/>
              <a:gd name="connsiteY587" fmla="*/ 7062030 h 7732875"/>
              <a:gd name="connsiteX588" fmla="*/ 6343420 w 8354013"/>
              <a:gd name="connsiteY588" fmla="*/ 7128646 h 7732875"/>
              <a:gd name="connsiteX589" fmla="*/ 6467090 w 8354013"/>
              <a:gd name="connsiteY589" fmla="*/ 7138160 h 7732875"/>
              <a:gd name="connsiteX590" fmla="*/ 6558219 w 8354013"/>
              <a:gd name="connsiteY590" fmla="*/ 7176216 h 7732875"/>
              <a:gd name="connsiteX591" fmla="*/ 6525674 w 8354013"/>
              <a:gd name="connsiteY591" fmla="*/ 7166700 h 7732875"/>
              <a:gd name="connsiteX592" fmla="*/ 6447566 w 8354013"/>
              <a:gd name="connsiteY592" fmla="*/ 7157187 h 7732875"/>
              <a:gd name="connsiteX593" fmla="*/ 6402003 w 8354013"/>
              <a:gd name="connsiteY593" fmla="*/ 7147674 h 7732875"/>
              <a:gd name="connsiteX594" fmla="*/ 6369452 w 8354013"/>
              <a:gd name="connsiteY594" fmla="*/ 7157187 h 7732875"/>
              <a:gd name="connsiteX595" fmla="*/ 6382474 w 8354013"/>
              <a:gd name="connsiteY595" fmla="*/ 7166700 h 7732875"/>
              <a:gd name="connsiteX596" fmla="*/ 6395490 w 8354013"/>
              <a:gd name="connsiteY596" fmla="*/ 7176216 h 7732875"/>
              <a:gd name="connsiteX597" fmla="*/ 6428036 w 8354013"/>
              <a:gd name="connsiteY597" fmla="*/ 7223794 h 7732875"/>
              <a:gd name="connsiteX598" fmla="*/ 6395490 w 8354013"/>
              <a:gd name="connsiteY598" fmla="*/ 7214280 h 7732875"/>
              <a:gd name="connsiteX599" fmla="*/ 6232766 w 8354013"/>
              <a:gd name="connsiteY599" fmla="*/ 7138160 h 7732875"/>
              <a:gd name="connsiteX600" fmla="*/ 6044006 w 8354013"/>
              <a:gd name="connsiteY600" fmla="*/ 7109610 h 7732875"/>
              <a:gd name="connsiteX601" fmla="*/ 5998444 w 8354013"/>
              <a:gd name="connsiteY601" fmla="*/ 7119123 h 7732875"/>
              <a:gd name="connsiteX602" fmla="*/ 6030984 w 8354013"/>
              <a:gd name="connsiteY602" fmla="*/ 7138160 h 7732875"/>
              <a:gd name="connsiteX603" fmla="*/ 6096075 w 8354013"/>
              <a:gd name="connsiteY603" fmla="*/ 7161948 h 7732875"/>
              <a:gd name="connsiteX604" fmla="*/ 6154659 w 8354013"/>
              <a:gd name="connsiteY604" fmla="*/ 7185730 h 7732875"/>
              <a:gd name="connsiteX605" fmla="*/ 6180691 w 8354013"/>
              <a:gd name="connsiteY605" fmla="*/ 7204766 h 7732875"/>
              <a:gd name="connsiteX606" fmla="*/ 6213237 w 8354013"/>
              <a:gd name="connsiteY606" fmla="*/ 7242830 h 7732875"/>
              <a:gd name="connsiteX607" fmla="*/ 6268564 w 8354013"/>
              <a:gd name="connsiteY607" fmla="*/ 7252346 h 7732875"/>
              <a:gd name="connsiteX608" fmla="*/ 6323890 w 8354013"/>
              <a:gd name="connsiteY608" fmla="*/ 7271372 h 7732875"/>
              <a:gd name="connsiteX609" fmla="*/ 6353185 w 8354013"/>
              <a:gd name="connsiteY609" fmla="*/ 7280886 h 7732875"/>
              <a:gd name="connsiteX610" fmla="*/ 6382474 w 8354013"/>
              <a:gd name="connsiteY610" fmla="*/ 7299923 h 7732875"/>
              <a:gd name="connsiteX611" fmla="*/ 6395490 w 8354013"/>
              <a:gd name="connsiteY611" fmla="*/ 7299923 h 7732875"/>
              <a:gd name="connsiteX612" fmla="*/ 6457325 w 8354013"/>
              <a:gd name="connsiteY612" fmla="*/ 7328466 h 7732875"/>
              <a:gd name="connsiteX613" fmla="*/ 6506144 w 8354013"/>
              <a:gd name="connsiteY613" fmla="*/ 7366530 h 7732875"/>
              <a:gd name="connsiteX614" fmla="*/ 6434544 w 8354013"/>
              <a:gd name="connsiteY614" fmla="*/ 7366530 h 7732875"/>
              <a:gd name="connsiteX615" fmla="*/ 6395490 w 8354013"/>
              <a:gd name="connsiteY615" fmla="*/ 7366530 h 7732875"/>
              <a:gd name="connsiteX616" fmla="*/ 6408511 w 8354013"/>
              <a:gd name="connsiteY616" fmla="*/ 7376043 h 7732875"/>
              <a:gd name="connsiteX617" fmla="*/ 6415020 w 8354013"/>
              <a:gd name="connsiteY617" fmla="*/ 7385556 h 7732875"/>
              <a:gd name="connsiteX618" fmla="*/ 6193712 w 8354013"/>
              <a:gd name="connsiteY618" fmla="*/ 7395072 h 7732875"/>
              <a:gd name="connsiteX619" fmla="*/ 6174183 w 8354013"/>
              <a:gd name="connsiteY619" fmla="*/ 7395072 h 7732875"/>
              <a:gd name="connsiteX620" fmla="*/ 6122114 w 8354013"/>
              <a:gd name="connsiteY620" fmla="*/ 7385556 h 7732875"/>
              <a:gd name="connsiteX621" fmla="*/ 6167675 w 8354013"/>
              <a:gd name="connsiteY621" fmla="*/ 7433136 h 7732875"/>
              <a:gd name="connsiteX622" fmla="*/ 6239274 w 8354013"/>
              <a:gd name="connsiteY622" fmla="*/ 7452163 h 7732875"/>
              <a:gd name="connsiteX623" fmla="*/ 6297858 w 8354013"/>
              <a:gd name="connsiteY623" fmla="*/ 7442650 h 7732875"/>
              <a:gd name="connsiteX624" fmla="*/ 6278328 w 8354013"/>
              <a:gd name="connsiteY624" fmla="*/ 7471202 h 7732875"/>
              <a:gd name="connsiteX625" fmla="*/ 6258804 w 8354013"/>
              <a:gd name="connsiteY625" fmla="*/ 7490228 h 7732875"/>
              <a:gd name="connsiteX626" fmla="*/ 6317382 w 8354013"/>
              <a:gd name="connsiteY626" fmla="*/ 7490228 h 7732875"/>
              <a:gd name="connsiteX627" fmla="*/ 6349928 w 8354013"/>
              <a:gd name="connsiteY627" fmla="*/ 7518779 h 7732875"/>
              <a:gd name="connsiteX628" fmla="*/ 6362944 w 8354013"/>
              <a:gd name="connsiteY628" fmla="*/ 7528292 h 7732875"/>
              <a:gd name="connsiteX629" fmla="*/ 6415020 w 8354013"/>
              <a:gd name="connsiteY629" fmla="*/ 7556835 h 7732875"/>
              <a:gd name="connsiteX630" fmla="*/ 6408511 w 8354013"/>
              <a:gd name="connsiteY630" fmla="*/ 7556835 h 7732875"/>
              <a:gd name="connsiteX631" fmla="*/ 6320640 w 8354013"/>
              <a:gd name="connsiteY631" fmla="*/ 7537808 h 7732875"/>
              <a:gd name="connsiteX632" fmla="*/ 6232766 w 8354013"/>
              <a:gd name="connsiteY632" fmla="*/ 7518779 h 7732875"/>
              <a:gd name="connsiteX633" fmla="*/ 6226259 w 8354013"/>
              <a:gd name="connsiteY633" fmla="*/ 7518779 h 7732875"/>
              <a:gd name="connsiteX634" fmla="*/ 6252297 w 8354013"/>
              <a:gd name="connsiteY634" fmla="*/ 7537808 h 7732875"/>
              <a:gd name="connsiteX635" fmla="*/ 6278328 w 8354013"/>
              <a:gd name="connsiteY635" fmla="*/ 7556835 h 7732875"/>
              <a:gd name="connsiteX636" fmla="*/ 6278328 w 8354013"/>
              <a:gd name="connsiteY636" fmla="*/ 7585386 h 7732875"/>
              <a:gd name="connsiteX637" fmla="*/ 6213237 w 8354013"/>
              <a:gd name="connsiteY637" fmla="*/ 7556835 h 7732875"/>
              <a:gd name="connsiteX638" fmla="*/ 6193712 w 8354013"/>
              <a:gd name="connsiteY638" fmla="*/ 7547322 h 7732875"/>
              <a:gd name="connsiteX639" fmla="*/ 6174183 w 8354013"/>
              <a:gd name="connsiteY639" fmla="*/ 7518779 h 7732875"/>
              <a:gd name="connsiteX640" fmla="*/ 6154659 w 8354013"/>
              <a:gd name="connsiteY640" fmla="*/ 7509266 h 7732875"/>
              <a:gd name="connsiteX641" fmla="*/ 6063530 w 8354013"/>
              <a:gd name="connsiteY641" fmla="*/ 7547322 h 7732875"/>
              <a:gd name="connsiteX642" fmla="*/ 6037498 w 8354013"/>
              <a:gd name="connsiteY642" fmla="*/ 7566358 h 7732875"/>
              <a:gd name="connsiteX643" fmla="*/ 6004952 w 8354013"/>
              <a:gd name="connsiteY643" fmla="*/ 7575872 h 7732875"/>
              <a:gd name="connsiteX644" fmla="*/ 6037498 w 8354013"/>
              <a:gd name="connsiteY644" fmla="*/ 7537808 h 7732875"/>
              <a:gd name="connsiteX645" fmla="*/ 6057022 w 8354013"/>
              <a:gd name="connsiteY645" fmla="*/ 7518779 h 7732875"/>
              <a:gd name="connsiteX646" fmla="*/ 5985422 w 8354013"/>
              <a:gd name="connsiteY646" fmla="*/ 7509266 h 7732875"/>
              <a:gd name="connsiteX647" fmla="*/ 5842229 w 8354013"/>
              <a:gd name="connsiteY647" fmla="*/ 7514018 h 7732875"/>
              <a:gd name="connsiteX648" fmla="*/ 5725061 w 8354013"/>
              <a:gd name="connsiteY648" fmla="*/ 7518779 h 7732875"/>
              <a:gd name="connsiteX649" fmla="*/ 5568846 w 8354013"/>
              <a:gd name="connsiteY649" fmla="*/ 7547322 h 7732875"/>
              <a:gd name="connsiteX650" fmla="*/ 5627430 w 8354013"/>
              <a:gd name="connsiteY650" fmla="*/ 7609174 h 7732875"/>
              <a:gd name="connsiteX651" fmla="*/ 5705537 w 8354013"/>
              <a:gd name="connsiteY651" fmla="*/ 7651992 h 7732875"/>
              <a:gd name="connsiteX652" fmla="*/ 5738083 w 8354013"/>
              <a:gd name="connsiteY652" fmla="*/ 7671028 h 7732875"/>
              <a:gd name="connsiteX653" fmla="*/ 5744591 w 8354013"/>
              <a:gd name="connsiteY653" fmla="*/ 7709084 h 7732875"/>
              <a:gd name="connsiteX654" fmla="*/ 5699029 w 8354013"/>
              <a:gd name="connsiteY654" fmla="*/ 7690058 h 7732875"/>
              <a:gd name="connsiteX655" fmla="*/ 5555830 w 8354013"/>
              <a:gd name="connsiteY655" fmla="*/ 7661506 h 7732875"/>
              <a:gd name="connsiteX656" fmla="*/ 5464701 w 8354013"/>
              <a:gd name="connsiteY656" fmla="*/ 7642478 h 7732875"/>
              <a:gd name="connsiteX657" fmla="*/ 5373577 w 8354013"/>
              <a:gd name="connsiteY657" fmla="*/ 7632964 h 7732875"/>
              <a:gd name="connsiteX658" fmla="*/ 5282447 w 8354013"/>
              <a:gd name="connsiteY658" fmla="*/ 7623451 h 7732875"/>
              <a:gd name="connsiteX659" fmla="*/ 5217362 w 8354013"/>
              <a:gd name="connsiteY659" fmla="*/ 7599660 h 7732875"/>
              <a:gd name="connsiteX660" fmla="*/ 5139254 w 8354013"/>
              <a:gd name="connsiteY660" fmla="*/ 7575872 h 7732875"/>
              <a:gd name="connsiteX661" fmla="*/ 4986290 w 8354013"/>
              <a:gd name="connsiteY661" fmla="*/ 7542570 h 7732875"/>
              <a:gd name="connsiteX662" fmla="*/ 4686875 w 8354013"/>
              <a:gd name="connsiteY662" fmla="*/ 7485476 h 7732875"/>
              <a:gd name="connsiteX663" fmla="*/ 4455802 w 8354013"/>
              <a:gd name="connsiteY663" fmla="*/ 7461686 h 7732875"/>
              <a:gd name="connsiteX664" fmla="*/ 4416750 w 8354013"/>
              <a:gd name="connsiteY664" fmla="*/ 7461686 h 7732875"/>
              <a:gd name="connsiteX665" fmla="*/ 4358165 w 8354013"/>
              <a:gd name="connsiteY665" fmla="*/ 7471202 h 7732875"/>
              <a:gd name="connsiteX666" fmla="*/ 4865871 w 8354013"/>
              <a:gd name="connsiteY666" fmla="*/ 7556835 h 7732875"/>
              <a:gd name="connsiteX667" fmla="*/ 5015578 w 8354013"/>
              <a:gd name="connsiteY667" fmla="*/ 7566358 h 7732875"/>
              <a:gd name="connsiteX668" fmla="*/ 4872379 w 8354013"/>
              <a:gd name="connsiteY668" fmla="*/ 7566358 h 7732875"/>
              <a:gd name="connsiteX669" fmla="*/ 4599002 w 8354013"/>
              <a:gd name="connsiteY669" fmla="*/ 7556835 h 7732875"/>
              <a:gd name="connsiteX670" fmla="*/ 4358165 w 8354013"/>
              <a:gd name="connsiteY670" fmla="*/ 7528292 h 7732875"/>
              <a:gd name="connsiteX671" fmla="*/ 4227988 w 8354013"/>
              <a:gd name="connsiteY671" fmla="*/ 7518779 h 7732875"/>
              <a:gd name="connsiteX672" fmla="*/ 4267042 w 8354013"/>
              <a:gd name="connsiteY672" fmla="*/ 7499742 h 7732875"/>
              <a:gd name="connsiteX673" fmla="*/ 4312604 w 8354013"/>
              <a:gd name="connsiteY673" fmla="*/ 7499742 h 7732875"/>
              <a:gd name="connsiteX674" fmla="*/ 4019697 w 8354013"/>
              <a:gd name="connsiteY674" fmla="*/ 7414108 h 7732875"/>
              <a:gd name="connsiteX675" fmla="*/ 3954611 w 8354013"/>
              <a:gd name="connsiteY675" fmla="*/ 7414108 h 7732875"/>
              <a:gd name="connsiteX676" fmla="*/ 4039226 w 8354013"/>
              <a:gd name="connsiteY676" fmla="*/ 7447411 h 7732875"/>
              <a:gd name="connsiteX677" fmla="*/ 4130351 w 8354013"/>
              <a:gd name="connsiteY677" fmla="*/ 7480715 h 7732875"/>
              <a:gd name="connsiteX678" fmla="*/ 4182426 w 8354013"/>
              <a:gd name="connsiteY678" fmla="*/ 7490228 h 7732875"/>
              <a:gd name="connsiteX679" fmla="*/ 4162897 w 8354013"/>
              <a:gd name="connsiteY679" fmla="*/ 7499742 h 7732875"/>
              <a:gd name="connsiteX680" fmla="*/ 4149880 w 8354013"/>
              <a:gd name="connsiteY680" fmla="*/ 7499742 h 7732875"/>
              <a:gd name="connsiteX681" fmla="*/ 3987158 w 8354013"/>
              <a:gd name="connsiteY681" fmla="*/ 7461686 h 7732875"/>
              <a:gd name="connsiteX682" fmla="*/ 3883012 w 8354013"/>
              <a:gd name="connsiteY682" fmla="*/ 7404595 h 7732875"/>
              <a:gd name="connsiteX683" fmla="*/ 3830935 w 8354013"/>
              <a:gd name="connsiteY683" fmla="*/ 7395072 h 7732875"/>
              <a:gd name="connsiteX684" fmla="*/ 3707266 w 8354013"/>
              <a:gd name="connsiteY684" fmla="*/ 7357016 h 7732875"/>
              <a:gd name="connsiteX685" fmla="*/ 3668213 w 8354013"/>
              <a:gd name="connsiteY685" fmla="*/ 7342740 h 7732875"/>
              <a:gd name="connsiteX686" fmla="*/ 3596612 w 8354013"/>
              <a:gd name="connsiteY686" fmla="*/ 7337979 h 7732875"/>
              <a:gd name="connsiteX687" fmla="*/ 3564068 w 8354013"/>
              <a:gd name="connsiteY687" fmla="*/ 7347492 h 7732875"/>
              <a:gd name="connsiteX688" fmla="*/ 3603121 w 8354013"/>
              <a:gd name="connsiteY688" fmla="*/ 7357016 h 7732875"/>
              <a:gd name="connsiteX689" fmla="*/ 3622651 w 8354013"/>
              <a:gd name="connsiteY689" fmla="*/ 7376043 h 7732875"/>
              <a:gd name="connsiteX690" fmla="*/ 3616144 w 8354013"/>
              <a:gd name="connsiteY690" fmla="*/ 7385556 h 7732875"/>
              <a:gd name="connsiteX691" fmla="*/ 3661704 w 8354013"/>
              <a:gd name="connsiteY691" fmla="*/ 7414108 h 7732875"/>
              <a:gd name="connsiteX692" fmla="*/ 3713775 w 8354013"/>
              <a:gd name="connsiteY692" fmla="*/ 7452163 h 7732875"/>
              <a:gd name="connsiteX693" fmla="*/ 3668213 w 8354013"/>
              <a:gd name="connsiteY693" fmla="*/ 7452163 h 7732875"/>
              <a:gd name="connsiteX694" fmla="*/ 3590104 w 8354013"/>
              <a:gd name="connsiteY694" fmla="*/ 7433136 h 7732875"/>
              <a:gd name="connsiteX695" fmla="*/ 3570575 w 8354013"/>
              <a:gd name="connsiteY695" fmla="*/ 7404595 h 7732875"/>
              <a:gd name="connsiteX696" fmla="*/ 3570575 w 8354013"/>
              <a:gd name="connsiteY696" fmla="*/ 7395072 h 7732875"/>
              <a:gd name="connsiteX697" fmla="*/ 3551052 w 8354013"/>
              <a:gd name="connsiteY697" fmla="*/ 7395072 h 7732875"/>
              <a:gd name="connsiteX698" fmla="*/ 3433890 w 8354013"/>
              <a:gd name="connsiteY698" fmla="*/ 7366530 h 7732875"/>
              <a:gd name="connsiteX699" fmla="*/ 2958730 w 8354013"/>
              <a:gd name="connsiteY699" fmla="*/ 7337979 h 7732875"/>
              <a:gd name="connsiteX700" fmla="*/ 2691861 w 8354013"/>
              <a:gd name="connsiteY700" fmla="*/ 7337979 h 7732875"/>
              <a:gd name="connsiteX701" fmla="*/ 2717900 w 8354013"/>
              <a:gd name="connsiteY701" fmla="*/ 7328466 h 7732875"/>
              <a:gd name="connsiteX702" fmla="*/ 2854585 w 8354013"/>
              <a:gd name="connsiteY702" fmla="*/ 7318952 h 7732875"/>
              <a:gd name="connsiteX703" fmla="*/ 2704878 w 8354013"/>
              <a:gd name="connsiteY703" fmla="*/ 7309436 h 7732875"/>
              <a:gd name="connsiteX704" fmla="*/ 2587716 w 8354013"/>
              <a:gd name="connsiteY704" fmla="*/ 7299923 h 7732875"/>
              <a:gd name="connsiteX705" fmla="*/ 2594224 w 8354013"/>
              <a:gd name="connsiteY705" fmla="*/ 7290400 h 7732875"/>
              <a:gd name="connsiteX706" fmla="*/ 2464046 w 8354013"/>
              <a:gd name="connsiteY706" fmla="*/ 7223794 h 7732875"/>
              <a:gd name="connsiteX707" fmla="*/ 2594224 w 8354013"/>
              <a:gd name="connsiteY707" fmla="*/ 7214280 h 7732875"/>
              <a:gd name="connsiteX708" fmla="*/ 2756952 w 8354013"/>
              <a:gd name="connsiteY708" fmla="*/ 7204766 h 7732875"/>
              <a:gd name="connsiteX709" fmla="*/ 2555171 w 8354013"/>
              <a:gd name="connsiteY709" fmla="*/ 7204766 h 7732875"/>
              <a:gd name="connsiteX710" fmla="*/ 2320847 w 8354013"/>
              <a:gd name="connsiteY710" fmla="*/ 7223794 h 7732875"/>
              <a:gd name="connsiteX711" fmla="*/ 2060486 w 8354013"/>
              <a:gd name="connsiteY711" fmla="*/ 7261859 h 7732875"/>
              <a:gd name="connsiteX712" fmla="*/ 1598348 w 8354013"/>
              <a:gd name="connsiteY712" fmla="*/ 7223794 h 7732875"/>
              <a:gd name="connsiteX713" fmla="*/ 1637402 w 8354013"/>
              <a:gd name="connsiteY713" fmla="*/ 7214280 h 7732875"/>
              <a:gd name="connsiteX714" fmla="*/ 1783852 w 8354013"/>
              <a:gd name="connsiteY714" fmla="*/ 7228555 h 7732875"/>
              <a:gd name="connsiteX715" fmla="*/ 1943324 w 8354013"/>
              <a:gd name="connsiteY715" fmla="*/ 7242830 h 7732875"/>
              <a:gd name="connsiteX716" fmla="*/ 2008416 w 8354013"/>
              <a:gd name="connsiteY716" fmla="*/ 7233307 h 7732875"/>
              <a:gd name="connsiteX717" fmla="*/ 2021432 w 8354013"/>
              <a:gd name="connsiteY717" fmla="*/ 7233307 h 7732875"/>
              <a:gd name="connsiteX718" fmla="*/ 1975871 w 8354013"/>
              <a:gd name="connsiteY718" fmla="*/ 7214280 h 7732875"/>
              <a:gd name="connsiteX719" fmla="*/ 1962849 w 8354013"/>
              <a:gd name="connsiteY719" fmla="*/ 7214280 h 7732875"/>
              <a:gd name="connsiteX720" fmla="*/ 1819649 w 8354013"/>
              <a:gd name="connsiteY720" fmla="*/ 7195252 h 7732875"/>
              <a:gd name="connsiteX721" fmla="*/ 1748055 w 8354013"/>
              <a:gd name="connsiteY721" fmla="*/ 7185730 h 7732875"/>
              <a:gd name="connsiteX722" fmla="*/ 1793617 w 8354013"/>
              <a:gd name="connsiteY722" fmla="*/ 7166700 h 7732875"/>
              <a:gd name="connsiteX723" fmla="*/ 1806634 w 8354013"/>
              <a:gd name="connsiteY723" fmla="*/ 7166700 h 7732875"/>
              <a:gd name="connsiteX724" fmla="*/ 1832671 w 8354013"/>
              <a:gd name="connsiteY724" fmla="*/ 7147674 h 7732875"/>
              <a:gd name="connsiteX725" fmla="*/ 1754563 w 8354013"/>
              <a:gd name="connsiteY725" fmla="*/ 7138160 h 7732875"/>
              <a:gd name="connsiteX726" fmla="*/ 1689472 w 8354013"/>
              <a:gd name="connsiteY726" fmla="*/ 7119123 h 7732875"/>
              <a:gd name="connsiteX727" fmla="*/ 1682964 w 8354013"/>
              <a:gd name="connsiteY727" fmla="*/ 7109610 h 7732875"/>
              <a:gd name="connsiteX728" fmla="*/ 1728526 w 8354013"/>
              <a:gd name="connsiteY728" fmla="*/ 7109610 h 7732875"/>
              <a:gd name="connsiteX729" fmla="*/ 1871726 w 8354013"/>
              <a:gd name="connsiteY729" fmla="*/ 7090580 h 7732875"/>
              <a:gd name="connsiteX730" fmla="*/ 1845687 w 8354013"/>
              <a:gd name="connsiteY730" fmla="*/ 7062030 h 7732875"/>
              <a:gd name="connsiteX731" fmla="*/ 1715510 w 8354013"/>
              <a:gd name="connsiteY731" fmla="*/ 7004938 h 7732875"/>
              <a:gd name="connsiteX732" fmla="*/ 1656926 w 8354013"/>
              <a:gd name="connsiteY732" fmla="*/ 6985910 h 7732875"/>
              <a:gd name="connsiteX733" fmla="*/ 1891248 w 8354013"/>
              <a:gd name="connsiteY733" fmla="*/ 6976396 h 7732875"/>
              <a:gd name="connsiteX734" fmla="*/ 2158123 w 8354013"/>
              <a:gd name="connsiteY734" fmla="*/ 6957360 h 7732875"/>
              <a:gd name="connsiteX735" fmla="*/ 2073502 w 8354013"/>
              <a:gd name="connsiteY735" fmla="*/ 6900276 h 7732875"/>
              <a:gd name="connsiteX736" fmla="*/ 2125578 w 8354013"/>
              <a:gd name="connsiteY736" fmla="*/ 6890754 h 7732875"/>
              <a:gd name="connsiteX737" fmla="*/ 2164632 w 8354013"/>
              <a:gd name="connsiteY737" fmla="*/ 6871724 h 7732875"/>
              <a:gd name="connsiteX738" fmla="*/ 2177648 w 8354013"/>
              <a:gd name="connsiteY738" fmla="*/ 6814634 h 7732875"/>
              <a:gd name="connsiteX739" fmla="*/ 2203685 w 8354013"/>
              <a:gd name="connsiteY739" fmla="*/ 6833661 h 7732875"/>
              <a:gd name="connsiteX740" fmla="*/ 2210194 w 8354013"/>
              <a:gd name="connsiteY740" fmla="*/ 6833661 h 7732875"/>
              <a:gd name="connsiteX741" fmla="*/ 2275285 w 8354013"/>
              <a:gd name="connsiteY741" fmla="*/ 6814634 h 7732875"/>
              <a:gd name="connsiteX742" fmla="*/ 2327355 w 8354013"/>
              <a:gd name="connsiteY742" fmla="*/ 6814634 h 7732875"/>
              <a:gd name="connsiteX743" fmla="*/ 2294809 w 8354013"/>
              <a:gd name="connsiteY743" fmla="*/ 6824147 h 7732875"/>
              <a:gd name="connsiteX744" fmla="*/ 2268778 w 8354013"/>
              <a:gd name="connsiteY744" fmla="*/ 6833661 h 7732875"/>
              <a:gd name="connsiteX745" fmla="*/ 2255756 w 8354013"/>
              <a:gd name="connsiteY745" fmla="*/ 6852698 h 7732875"/>
              <a:gd name="connsiteX746" fmla="*/ 2405463 w 8354013"/>
              <a:gd name="connsiteY746" fmla="*/ 6824147 h 7732875"/>
              <a:gd name="connsiteX747" fmla="*/ 2431500 w 8354013"/>
              <a:gd name="connsiteY747" fmla="*/ 6805118 h 7732875"/>
              <a:gd name="connsiteX748" fmla="*/ 2314339 w 8354013"/>
              <a:gd name="connsiteY748" fmla="*/ 6776568 h 7732875"/>
              <a:gd name="connsiteX749" fmla="*/ 2307831 w 8354013"/>
              <a:gd name="connsiteY749" fmla="*/ 6748027 h 7732875"/>
              <a:gd name="connsiteX750" fmla="*/ 2379424 w 8354013"/>
              <a:gd name="connsiteY750" fmla="*/ 6709962 h 7732875"/>
              <a:gd name="connsiteX751" fmla="*/ 2327355 w 8354013"/>
              <a:gd name="connsiteY751" fmla="*/ 6700448 h 7732875"/>
              <a:gd name="connsiteX752" fmla="*/ 2229717 w 8354013"/>
              <a:gd name="connsiteY752" fmla="*/ 6705200 h 7732875"/>
              <a:gd name="connsiteX753" fmla="*/ 2145101 w 8354013"/>
              <a:gd name="connsiteY753" fmla="*/ 6709962 h 7732875"/>
              <a:gd name="connsiteX754" fmla="*/ 2125578 w 8354013"/>
              <a:gd name="connsiteY754" fmla="*/ 6700448 h 7732875"/>
              <a:gd name="connsiteX755" fmla="*/ 2145101 w 8354013"/>
              <a:gd name="connsiteY755" fmla="*/ 6690934 h 7732875"/>
              <a:gd name="connsiteX756" fmla="*/ 2268778 w 8354013"/>
              <a:gd name="connsiteY756" fmla="*/ 6652869 h 7732875"/>
              <a:gd name="connsiteX757" fmla="*/ 2314339 w 8354013"/>
              <a:gd name="connsiteY757" fmla="*/ 6643355 h 7732875"/>
              <a:gd name="connsiteX758" fmla="*/ 2320847 w 8354013"/>
              <a:gd name="connsiteY758" fmla="*/ 6633842 h 7732875"/>
              <a:gd name="connsiteX759" fmla="*/ 2275285 w 8354013"/>
              <a:gd name="connsiteY759" fmla="*/ 6614805 h 7732875"/>
              <a:gd name="connsiteX760" fmla="*/ 2346885 w 8354013"/>
              <a:gd name="connsiteY760" fmla="*/ 6614805 h 7732875"/>
              <a:gd name="connsiteX761" fmla="*/ 2418485 w 8354013"/>
              <a:gd name="connsiteY761" fmla="*/ 6605291 h 7732875"/>
              <a:gd name="connsiteX762" fmla="*/ 2438009 w 8354013"/>
              <a:gd name="connsiteY762" fmla="*/ 6586262 h 7732875"/>
              <a:gd name="connsiteX763" fmla="*/ 2451023 w 8354013"/>
              <a:gd name="connsiteY763" fmla="*/ 6567226 h 7732875"/>
              <a:gd name="connsiteX764" fmla="*/ 2366409 w 8354013"/>
              <a:gd name="connsiteY764" fmla="*/ 6557712 h 7732875"/>
              <a:gd name="connsiteX765" fmla="*/ 2288301 w 8354013"/>
              <a:gd name="connsiteY765" fmla="*/ 6538685 h 7732875"/>
              <a:gd name="connsiteX766" fmla="*/ 2210194 w 8354013"/>
              <a:gd name="connsiteY766" fmla="*/ 6519656 h 7732875"/>
              <a:gd name="connsiteX767" fmla="*/ 2145101 w 8354013"/>
              <a:gd name="connsiteY767" fmla="*/ 6462555 h 7732875"/>
              <a:gd name="connsiteX768" fmla="*/ 2219549 w 8354013"/>
              <a:gd name="connsiteY768" fmla="*/ 6405774 h 7732875"/>
              <a:gd name="connsiteX769" fmla="*/ 2062378 w 8354013"/>
              <a:gd name="connsiteY769" fmla="*/ 6405253 h 7732875"/>
              <a:gd name="connsiteX770" fmla="*/ 1840620 w 8354013"/>
              <a:gd name="connsiteY770" fmla="*/ 6405040 h 7732875"/>
              <a:gd name="connsiteX771" fmla="*/ 1018420 w 8354013"/>
              <a:gd name="connsiteY771" fmla="*/ 6391382 h 7732875"/>
              <a:gd name="connsiteX772" fmla="*/ 1915363 w 8354013"/>
              <a:gd name="connsiteY772" fmla="*/ 6336744 h 7732875"/>
              <a:gd name="connsiteX773" fmla="*/ 2136098 w 8354013"/>
              <a:gd name="connsiteY773" fmla="*/ 6309432 h 7732875"/>
              <a:gd name="connsiteX774" fmla="*/ 2286626 w 8354013"/>
              <a:gd name="connsiteY774" fmla="*/ 6287290 h 7732875"/>
              <a:gd name="connsiteX775" fmla="*/ 2275285 w 8354013"/>
              <a:gd name="connsiteY775" fmla="*/ 6281763 h 7732875"/>
              <a:gd name="connsiteX776" fmla="*/ 2229717 w 8354013"/>
              <a:gd name="connsiteY776" fmla="*/ 6262736 h 7732875"/>
              <a:gd name="connsiteX777" fmla="*/ 2135336 w 8354013"/>
              <a:gd name="connsiteY777" fmla="*/ 6262736 h 7732875"/>
              <a:gd name="connsiteX778" fmla="*/ 2034448 w 8354013"/>
              <a:gd name="connsiteY778" fmla="*/ 6262736 h 7732875"/>
              <a:gd name="connsiteX779" fmla="*/ 2034448 w 8354013"/>
              <a:gd name="connsiteY779" fmla="*/ 6253222 h 7732875"/>
              <a:gd name="connsiteX780" fmla="*/ 2047467 w 8354013"/>
              <a:gd name="connsiteY780" fmla="*/ 6248462 h 7732875"/>
              <a:gd name="connsiteX781" fmla="*/ 2035890 w 8354013"/>
              <a:gd name="connsiteY781" fmla="*/ 6235766 h 7732875"/>
              <a:gd name="connsiteX782" fmla="*/ 1998291 w 8354013"/>
              <a:gd name="connsiteY782" fmla="*/ 6239429 h 7732875"/>
              <a:gd name="connsiteX783" fmla="*/ 1924714 w 8354013"/>
              <a:gd name="connsiteY783" fmla="*/ 6241136 h 7732875"/>
              <a:gd name="connsiteX784" fmla="*/ 1775220 w 8354013"/>
              <a:gd name="connsiteY784" fmla="*/ 6227478 h 7732875"/>
              <a:gd name="connsiteX785" fmla="*/ 1789237 w 8354013"/>
              <a:gd name="connsiteY785" fmla="*/ 6166018 h 7732875"/>
              <a:gd name="connsiteX786" fmla="*/ 1765879 w 8354013"/>
              <a:gd name="connsiteY786" fmla="*/ 6118214 h 7732875"/>
              <a:gd name="connsiteX787" fmla="*/ 1765879 w 8354013"/>
              <a:gd name="connsiteY787" fmla="*/ 6104557 h 7732875"/>
              <a:gd name="connsiteX788" fmla="*/ 1765879 w 8354013"/>
              <a:gd name="connsiteY788" fmla="*/ 6077232 h 7732875"/>
              <a:gd name="connsiteX789" fmla="*/ 1737845 w 8354013"/>
              <a:gd name="connsiteY789" fmla="*/ 6049918 h 7732875"/>
              <a:gd name="connsiteX790" fmla="*/ 1854637 w 8354013"/>
              <a:gd name="connsiteY790" fmla="*/ 6015771 h 7732875"/>
              <a:gd name="connsiteX791" fmla="*/ 1971422 w 8354013"/>
              <a:gd name="connsiteY791" fmla="*/ 5967966 h 7732875"/>
              <a:gd name="connsiteX792" fmla="*/ 1952738 w 8354013"/>
              <a:gd name="connsiteY792" fmla="*/ 5947475 h 7732875"/>
              <a:gd name="connsiteX793" fmla="*/ 1747186 w 8354013"/>
              <a:gd name="connsiteY793" fmla="*/ 5940640 h 7732875"/>
              <a:gd name="connsiteX794" fmla="*/ 1494926 w 8354013"/>
              <a:gd name="connsiteY794" fmla="*/ 5967966 h 7732875"/>
              <a:gd name="connsiteX795" fmla="*/ 1401491 w 8354013"/>
              <a:gd name="connsiteY795" fmla="*/ 5995278 h 7732875"/>
              <a:gd name="connsiteX796" fmla="*/ 1093163 w 8354013"/>
              <a:gd name="connsiteY796" fmla="*/ 6104557 h 7732875"/>
              <a:gd name="connsiteX797" fmla="*/ 1018420 w 8354013"/>
              <a:gd name="connsiteY797" fmla="*/ 6213822 h 7732875"/>
              <a:gd name="connsiteX798" fmla="*/ 981045 w 8354013"/>
              <a:gd name="connsiteY798" fmla="*/ 6200166 h 7732875"/>
              <a:gd name="connsiteX799" fmla="*/ 971703 w 8354013"/>
              <a:gd name="connsiteY799" fmla="*/ 6104557 h 7732875"/>
              <a:gd name="connsiteX800" fmla="*/ 1074479 w 8354013"/>
              <a:gd name="connsiteY800" fmla="*/ 5981622 h 7732875"/>
              <a:gd name="connsiteX801" fmla="*/ 981045 w 8354013"/>
              <a:gd name="connsiteY801" fmla="*/ 5981622 h 7732875"/>
              <a:gd name="connsiteX802" fmla="*/ 784834 w 8354013"/>
              <a:gd name="connsiteY802" fmla="*/ 5940640 h 7732875"/>
              <a:gd name="connsiteX803" fmla="*/ 803518 w 8354013"/>
              <a:gd name="connsiteY803" fmla="*/ 5886014 h 7732875"/>
              <a:gd name="connsiteX804" fmla="*/ 794175 w 8354013"/>
              <a:gd name="connsiteY804" fmla="*/ 5845032 h 7732875"/>
              <a:gd name="connsiteX805" fmla="*/ 756809 w 8354013"/>
              <a:gd name="connsiteY805" fmla="*/ 5858688 h 7732875"/>
              <a:gd name="connsiteX806" fmla="*/ 719434 w 8354013"/>
              <a:gd name="connsiteY806" fmla="*/ 5886014 h 7732875"/>
              <a:gd name="connsiteX807" fmla="*/ 682058 w 8354013"/>
              <a:gd name="connsiteY807" fmla="*/ 5913326 h 7732875"/>
              <a:gd name="connsiteX808" fmla="*/ 654034 w 8354013"/>
              <a:gd name="connsiteY808" fmla="*/ 5913326 h 7732875"/>
              <a:gd name="connsiteX809" fmla="*/ 644691 w 8354013"/>
              <a:gd name="connsiteY809" fmla="*/ 5858688 h 7732875"/>
              <a:gd name="connsiteX810" fmla="*/ 663375 w 8354013"/>
              <a:gd name="connsiteY810" fmla="*/ 5776736 h 7732875"/>
              <a:gd name="connsiteX811" fmla="*/ 691400 w 8354013"/>
              <a:gd name="connsiteY811" fmla="*/ 5804062 h 7732875"/>
              <a:gd name="connsiteX812" fmla="*/ 766151 w 8354013"/>
              <a:gd name="connsiteY812" fmla="*/ 5817718 h 7732875"/>
              <a:gd name="connsiteX813" fmla="*/ 915644 w 8354013"/>
              <a:gd name="connsiteY813" fmla="*/ 5708440 h 7732875"/>
              <a:gd name="connsiteX814" fmla="*/ 878269 w 8354013"/>
              <a:gd name="connsiteY814" fmla="*/ 5708440 h 7732875"/>
              <a:gd name="connsiteX815" fmla="*/ 859586 w 8354013"/>
              <a:gd name="connsiteY815" fmla="*/ 5681128 h 7732875"/>
              <a:gd name="connsiteX816" fmla="*/ 878269 w 8354013"/>
              <a:gd name="connsiteY816" fmla="*/ 5667471 h 7732875"/>
              <a:gd name="connsiteX817" fmla="*/ 569940 w 8354013"/>
              <a:gd name="connsiteY817" fmla="*/ 5640159 h 7732875"/>
              <a:gd name="connsiteX818" fmla="*/ 261612 w 8354013"/>
              <a:gd name="connsiteY818" fmla="*/ 5612832 h 7732875"/>
              <a:gd name="connsiteX819" fmla="*/ 373730 w 8354013"/>
              <a:gd name="connsiteY819" fmla="*/ 5612832 h 7732875"/>
              <a:gd name="connsiteX820" fmla="*/ 532565 w 8354013"/>
              <a:gd name="connsiteY820" fmla="*/ 5585519 h 7732875"/>
              <a:gd name="connsiteX821" fmla="*/ 476506 w 8354013"/>
              <a:gd name="connsiteY821" fmla="*/ 5571863 h 7732875"/>
              <a:gd name="connsiteX822" fmla="*/ 65410 w 8354013"/>
              <a:gd name="connsiteY822" fmla="*/ 5612832 h 7732875"/>
              <a:gd name="connsiteX823" fmla="*/ 9352 w 8354013"/>
              <a:gd name="connsiteY823" fmla="*/ 5585519 h 7732875"/>
              <a:gd name="connsiteX824" fmla="*/ 28034 w 8354013"/>
              <a:gd name="connsiteY824" fmla="*/ 5544536 h 7732875"/>
              <a:gd name="connsiteX825" fmla="*/ 56069 w 8354013"/>
              <a:gd name="connsiteY825" fmla="*/ 5530880 h 7732875"/>
              <a:gd name="connsiteX826" fmla="*/ 177528 w 8354013"/>
              <a:gd name="connsiteY826" fmla="*/ 5517223 h 7732875"/>
              <a:gd name="connsiteX827" fmla="*/ 308329 w 8354013"/>
              <a:gd name="connsiteY827" fmla="*/ 5517223 h 7732875"/>
              <a:gd name="connsiteX828" fmla="*/ 635341 w 8354013"/>
              <a:gd name="connsiteY828" fmla="*/ 5380632 h 7732875"/>
              <a:gd name="connsiteX829" fmla="*/ 691400 w 8354013"/>
              <a:gd name="connsiteY829" fmla="*/ 5312336 h 7732875"/>
              <a:gd name="connsiteX830" fmla="*/ 728775 w 8354013"/>
              <a:gd name="connsiteY830" fmla="*/ 5285024 h 7732875"/>
              <a:gd name="connsiteX831" fmla="*/ 654034 w 8354013"/>
              <a:gd name="connsiteY831" fmla="*/ 5271367 h 7732875"/>
              <a:gd name="connsiteX832" fmla="*/ 448481 w 8354013"/>
              <a:gd name="connsiteY832" fmla="*/ 5285024 h 7732875"/>
              <a:gd name="connsiteX833" fmla="*/ 112128 w 8354013"/>
              <a:gd name="connsiteY833" fmla="*/ 5366976 h 7732875"/>
              <a:gd name="connsiteX834" fmla="*/ 9352 w 8354013"/>
              <a:gd name="connsiteY834" fmla="*/ 5407959 h 7732875"/>
              <a:gd name="connsiteX835" fmla="*/ 37377 w 8354013"/>
              <a:gd name="connsiteY835" fmla="*/ 5380632 h 7732875"/>
              <a:gd name="connsiteX836" fmla="*/ 93435 w 8354013"/>
              <a:gd name="connsiteY836" fmla="*/ 5339663 h 7732875"/>
              <a:gd name="connsiteX837" fmla="*/ 65410 w 8354013"/>
              <a:gd name="connsiteY837" fmla="*/ 5339663 h 7732875"/>
              <a:gd name="connsiteX838" fmla="*/ 37377 w 8354013"/>
              <a:gd name="connsiteY838" fmla="*/ 5298680 h 7732875"/>
              <a:gd name="connsiteX839" fmla="*/ 28034 w 8354013"/>
              <a:gd name="connsiteY839" fmla="*/ 5271367 h 7732875"/>
              <a:gd name="connsiteX840" fmla="*/ 0 w 8354013"/>
              <a:gd name="connsiteY840" fmla="*/ 5271367 h 7732875"/>
              <a:gd name="connsiteX841" fmla="*/ 177528 w 8354013"/>
              <a:gd name="connsiteY841" fmla="*/ 5203072 h 7732875"/>
              <a:gd name="connsiteX842" fmla="*/ 289646 w 8354013"/>
              <a:gd name="connsiteY842" fmla="*/ 5162088 h 7732875"/>
              <a:gd name="connsiteX843" fmla="*/ 383081 w 8354013"/>
              <a:gd name="connsiteY843" fmla="*/ 5080136 h 7732875"/>
              <a:gd name="connsiteX844" fmla="*/ 644691 w 8354013"/>
              <a:gd name="connsiteY844" fmla="*/ 5025511 h 7732875"/>
              <a:gd name="connsiteX845" fmla="*/ 812868 w 8354013"/>
              <a:gd name="connsiteY845" fmla="*/ 5039167 h 7732875"/>
              <a:gd name="connsiteX846" fmla="*/ 588624 w 8354013"/>
              <a:gd name="connsiteY846" fmla="*/ 5093807 h 7732875"/>
              <a:gd name="connsiteX847" fmla="*/ 467164 w 8354013"/>
              <a:gd name="connsiteY847" fmla="*/ 5134776 h 7732875"/>
              <a:gd name="connsiteX848" fmla="*/ 551258 w 8354013"/>
              <a:gd name="connsiteY848" fmla="*/ 5134776 h 7732875"/>
              <a:gd name="connsiteX849" fmla="*/ 878269 w 8354013"/>
              <a:gd name="connsiteY849" fmla="*/ 5052824 h 7732875"/>
              <a:gd name="connsiteX850" fmla="*/ 929662 w 8354013"/>
              <a:gd name="connsiteY850" fmla="*/ 5011842 h 7732875"/>
              <a:gd name="connsiteX851" fmla="*/ 990387 w 8354013"/>
              <a:gd name="connsiteY851" fmla="*/ 4984528 h 7732875"/>
              <a:gd name="connsiteX852" fmla="*/ 1018420 w 8354013"/>
              <a:gd name="connsiteY852" fmla="*/ 4970872 h 7732875"/>
              <a:gd name="connsiteX853" fmla="*/ 1023087 w 8354013"/>
              <a:gd name="connsiteY853" fmla="*/ 4943559 h 7732875"/>
              <a:gd name="connsiteX854" fmla="*/ 1027762 w 8354013"/>
              <a:gd name="connsiteY854" fmla="*/ 4916232 h 7732875"/>
              <a:gd name="connsiteX855" fmla="*/ 1074479 w 8354013"/>
              <a:gd name="connsiteY855" fmla="*/ 4875263 h 7732875"/>
              <a:gd name="connsiteX856" fmla="*/ 1130538 w 8354013"/>
              <a:gd name="connsiteY856" fmla="*/ 4779642 h 7732875"/>
              <a:gd name="connsiteX857" fmla="*/ 1158563 w 8354013"/>
              <a:gd name="connsiteY857" fmla="*/ 4725016 h 7732875"/>
              <a:gd name="connsiteX858" fmla="*/ 1186597 w 8354013"/>
              <a:gd name="connsiteY858" fmla="*/ 4697690 h 7732875"/>
              <a:gd name="connsiteX859" fmla="*/ 1233314 w 8354013"/>
              <a:gd name="connsiteY859" fmla="*/ 4711359 h 7732875"/>
              <a:gd name="connsiteX860" fmla="*/ 1233314 w 8354013"/>
              <a:gd name="connsiteY860" fmla="*/ 4738672 h 7732875"/>
              <a:gd name="connsiteX861" fmla="*/ 1490251 w 8354013"/>
              <a:gd name="connsiteY861" fmla="*/ 4656720 h 7732875"/>
              <a:gd name="connsiteX862" fmla="*/ 1496355 w 8354013"/>
              <a:gd name="connsiteY862" fmla="*/ 4654469 h 7732875"/>
              <a:gd name="connsiteX863" fmla="*/ 1514783 w 8354013"/>
              <a:gd name="connsiteY863" fmla="*/ 4641675 h 7732875"/>
              <a:gd name="connsiteX864" fmla="*/ 1533467 w 8354013"/>
              <a:gd name="connsiteY864" fmla="*/ 4623146 h 7732875"/>
              <a:gd name="connsiteX865" fmla="*/ 1580184 w 8354013"/>
              <a:gd name="connsiteY865" fmla="*/ 4567536 h 7732875"/>
              <a:gd name="connsiteX866" fmla="*/ 1664268 w 8354013"/>
              <a:gd name="connsiteY866" fmla="*/ 4567536 h 7732875"/>
              <a:gd name="connsiteX867" fmla="*/ 1659407 w 8354013"/>
              <a:gd name="connsiteY867" fmla="*/ 4561111 h 7732875"/>
              <a:gd name="connsiteX868" fmla="*/ 1653761 w 8354013"/>
              <a:gd name="connsiteY868" fmla="*/ 4561111 h 7732875"/>
              <a:gd name="connsiteX869" fmla="*/ 1657155 w 8354013"/>
              <a:gd name="connsiteY869" fmla="*/ 4558133 h 7732875"/>
              <a:gd name="connsiteX870" fmla="*/ 1636243 w 8354013"/>
              <a:gd name="connsiteY870" fmla="*/ 4530477 h 7732875"/>
              <a:gd name="connsiteX871" fmla="*/ 1608209 w 8354013"/>
              <a:gd name="connsiteY871" fmla="*/ 4474867 h 7732875"/>
              <a:gd name="connsiteX872" fmla="*/ 1692302 w 8354013"/>
              <a:gd name="connsiteY872" fmla="*/ 4493397 h 7732875"/>
              <a:gd name="connsiteX873" fmla="*/ 1726711 w 8354013"/>
              <a:gd name="connsiteY873" fmla="*/ 4503901 h 7732875"/>
              <a:gd name="connsiteX874" fmla="*/ 1761206 w 8354013"/>
              <a:gd name="connsiteY874" fmla="*/ 4482568 h 7732875"/>
              <a:gd name="connsiteX875" fmla="*/ 1793904 w 8354013"/>
              <a:gd name="connsiteY875" fmla="*/ 4451832 h 7732875"/>
              <a:gd name="connsiteX876" fmla="*/ 1784561 w 8354013"/>
              <a:gd name="connsiteY876" fmla="*/ 4438176 h 7732875"/>
              <a:gd name="connsiteX877" fmla="*/ 1728503 w 8354013"/>
              <a:gd name="connsiteY877" fmla="*/ 4451832 h 7732875"/>
              <a:gd name="connsiteX878" fmla="*/ 1672444 w 8354013"/>
              <a:gd name="connsiteY878" fmla="*/ 4465490 h 7732875"/>
              <a:gd name="connsiteX879" fmla="*/ 1705144 w 8354013"/>
              <a:gd name="connsiteY879" fmla="*/ 4410864 h 7732875"/>
              <a:gd name="connsiteX880" fmla="*/ 1756528 w 8354013"/>
              <a:gd name="connsiteY880" fmla="*/ 4383538 h 7732875"/>
              <a:gd name="connsiteX881" fmla="*/ 1762945 w 8354013"/>
              <a:gd name="connsiteY881" fmla="*/ 4382199 h 7732875"/>
              <a:gd name="connsiteX882" fmla="*/ 1757702 w 8354013"/>
              <a:gd name="connsiteY882" fmla="*/ 4382199 h 7732875"/>
              <a:gd name="connsiteX883" fmla="*/ 1440032 w 8354013"/>
              <a:gd name="connsiteY883" fmla="*/ 4363667 h 7732875"/>
              <a:gd name="connsiteX884" fmla="*/ 1449374 w 8354013"/>
              <a:gd name="connsiteY884" fmla="*/ 4345138 h 7732875"/>
              <a:gd name="connsiteX885" fmla="*/ 1468066 w 8354013"/>
              <a:gd name="connsiteY885" fmla="*/ 4326607 h 7732875"/>
              <a:gd name="connsiteX886" fmla="*/ 1412008 w 8354013"/>
              <a:gd name="connsiteY886" fmla="*/ 4326607 h 7732875"/>
              <a:gd name="connsiteX887" fmla="*/ 1309231 w 8354013"/>
              <a:gd name="connsiteY887" fmla="*/ 4326607 h 7732875"/>
              <a:gd name="connsiteX888" fmla="*/ 1379307 w 8354013"/>
              <a:gd name="connsiteY888" fmla="*/ 4252467 h 7732875"/>
              <a:gd name="connsiteX889" fmla="*/ 1468066 w 8354013"/>
              <a:gd name="connsiteY889" fmla="*/ 4196877 h 7732875"/>
              <a:gd name="connsiteX890" fmla="*/ 1486749 w 8354013"/>
              <a:gd name="connsiteY890" fmla="*/ 4196877 h 7732875"/>
              <a:gd name="connsiteX891" fmla="*/ 1528791 w 8354013"/>
              <a:gd name="connsiteY891" fmla="*/ 4159798 h 7732875"/>
              <a:gd name="connsiteX892" fmla="*/ 1570842 w 8354013"/>
              <a:gd name="connsiteY892" fmla="*/ 4141269 h 7732875"/>
              <a:gd name="connsiteX893" fmla="*/ 1650260 w 8354013"/>
              <a:gd name="connsiteY893" fmla="*/ 4104208 h 7732875"/>
              <a:gd name="connsiteX894" fmla="*/ 1729677 w 8354013"/>
              <a:gd name="connsiteY894" fmla="*/ 4085678 h 7732875"/>
              <a:gd name="connsiteX895" fmla="*/ 1776394 w 8354013"/>
              <a:gd name="connsiteY895" fmla="*/ 4011539 h 7732875"/>
              <a:gd name="connsiteX896" fmla="*/ 1813761 w 8354013"/>
              <a:gd name="connsiteY896" fmla="*/ 3974459 h 7732875"/>
              <a:gd name="connsiteX897" fmla="*/ 1897854 w 8354013"/>
              <a:gd name="connsiteY897" fmla="*/ 3928144 h 7732875"/>
              <a:gd name="connsiteX898" fmla="*/ 1991289 w 8354013"/>
              <a:gd name="connsiteY898" fmla="*/ 3881808 h 7732875"/>
              <a:gd name="connsiteX899" fmla="*/ 2037996 w 8354013"/>
              <a:gd name="connsiteY899" fmla="*/ 3844730 h 7732875"/>
              <a:gd name="connsiteX900" fmla="*/ 1972596 w 8354013"/>
              <a:gd name="connsiteY900" fmla="*/ 3826200 h 7732875"/>
              <a:gd name="connsiteX901" fmla="*/ 1701644 w 8354013"/>
              <a:gd name="connsiteY901" fmla="*/ 3881808 h 7732875"/>
              <a:gd name="connsiteX902" fmla="*/ 1468066 w 8354013"/>
              <a:gd name="connsiteY902" fmla="*/ 4030069 h 7732875"/>
              <a:gd name="connsiteX903" fmla="*/ 1421349 w 8354013"/>
              <a:gd name="connsiteY903" fmla="*/ 4048598 h 7732875"/>
              <a:gd name="connsiteX904" fmla="*/ 1468066 w 8354013"/>
              <a:gd name="connsiteY904" fmla="*/ 3955930 h 7732875"/>
              <a:gd name="connsiteX905" fmla="*/ 1486749 w 8354013"/>
              <a:gd name="connsiteY905" fmla="*/ 3937400 h 7732875"/>
              <a:gd name="connsiteX906" fmla="*/ 1505443 w 8354013"/>
              <a:gd name="connsiteY906" fmla="*/ 3918869 h 7732875"/>
              <a:gd name="connsiteX907" fmla="*/ 1458716 w 8354013"/>
              <a:gd name="connsiteY907" fmla="*/ 3900339 h 7732875"/>
              <a:gd name="connsiteX908" fmla="*/ 1393315 w 8354013"/>
              <a:gd name="connsiteY908" fmla="*/ 3918869 h 7732875"/>
              <a:gd name="connsiteX909" fmla="*/ 1281198 w 8354013"/>
              <a:gd name="connsiteY909" fmla="*/ 3937400 h 7732875"/>
              <a:gd name="connsiteX910" fmla="*/ 1234480 w 8354013"/>
              <a:gd name="connsiteY910" fmla="*/ 3955930 h 7732875"/>
              <a:gd name="connsiteX911" fmla="*/ 1365290 w 8354013"/>
              <a:gd name="connsiteY911" fmla="*/ 3881808 h 7732875"/>
              <a:gd name="connsiteX912" fmla="*/ 1542808 w 8354013"/>
              <a:gd name="connsiteY912" fmla="*/ 3863278 h 7732875"/>
              <a:gd name="connsiteX913" fmla="*/ 1841795 w 8354013"/>
              <a:gd name="connsiteY913" fmla="*/ 3733530 h 7732875"/>
              <a:gd name="connsiteX914" fmla="*/ 1776394 w 8354013"/>
              <a:gd name="connsiteY914" fmla="*/ 3715000 h 7732875"/>
              <a:gd name="connsiteX915" fmla="*/ 1271855 w 8354013"/>
              <a:gd name="connsiteY915" fmla="*/ 3807669 h 7732875"/>
              <a:gd name="connsiteX916" fmla="*/ 1113021 w 8354013"/>
              <a:gd name="connsiteY916" fmla="*/ 3900339 h 7732875"/>
              <a:gd name="connsiteX917" fmla="*/ 1019586 w 8354013"/>
              <a:gd name="connsiteY917" fmla="*/ 3974459 h 7732875"/>
              <a:gd name="connsiteX918" fmla="*/ 1028928 w 8354013"/>
              <a:gd name="connsiteY918" fmla="*/ 3955930 h 7732875"/>
              <a:gd name="connsiteX919" fmla="*/ 1047620 w 8354013"/>
              <a:gd name="connsiteY919" fmla="*/ 3937400 h 7732875"/>
              <a:gd name="connsiteX920" fmla="*/ 1075654 w 8354013"/>
              <a:gd name="connsiteY920" fmla="*/ 3881808 h 7732875"/>
              <a:gd name="connsiteX921" fmla="*/ 963527 w 8354013"/>
              <a:gd name="connsiteY921" fmla="*/ 3974459 h 7732875"/>
              <a:gd name="connsiteX922" fmla="*/ 972878 w 8354013"/>
              <a:gd name="connsiteY922" fmla="*/ 3974459 h 7732875"/>
              <a:gd name="connsiteX923" fmla="*/ 954186 w 8354013"/>
              <a:gd name="connsiteY923" fmla="*/ 4011539 h 7732875"/>
              <a:gd name="connsiteX924" fmla="*/ 898127 w 8354013"/>
              <a:gd name="connsiteY924" fmla="*/ 4085678 h 7732875"/>
              <a:gd name="connsiteX925" fmla="*/ 972878 w 8354013"/>
              <a:gd name="connsiteY925" fmla="*/ 4085678 h 7732875"/>
              <a:gd name="connsiteX926" fmla="*/ 1000903 w 8354013"/>
              <a:gd name="connsiteY926" fmla="*/ 4085678 h 7732875"/>
              <a:gd name="connsiteX927" fmla="*/ 879443 w 8354013"/>
              <a:gd name="connsiteY927" fmla="*/ 4215408 h 7732875"/>
              <a:gd name="connsiteX928" fmla="*/ 692575 w 8354013"/>
              <a:gd name="connsiteY928" fmla="*/ 4419277 h 7732875"/>
              <a:gd name="connsiteX929" fmla="*/ 599140 w 8354013"/>
              <a:gd name="connsiteY929" fmla="*/ 4456338 h 7732875"/>
              <a:gd name="connsiteX930" fmla="*/ 631849 w 8354013"/>
              <a:gd name="connsiteY930" fmla="*/ 4382199 h 7732875"/>
              <a:gd name="connsiteX931" fmla="*/ 678557 w 8354013"/>
              <a:gd name="connsiteY931" fmla="*/ 4289528 h 7732875"/>
              <a:gd name="connsiteX932" fmla="*/ 664549 w 8354013"/>
              <a:gd name="connsiteY932" fmla="*/ 4196877 h 7732875"/>
              <a:gd name="connsiteX933" fmla="*/ 655208 w 8354013"/>
              <a:gd name="connsiteY933" fmla="*/ 4141269 h 7732875"/>
              <a:gd name="connsiteX934" fmla="*/ 627174 w 8354013"/>
              <a:gd name="connsiteY934" fmla="*/ 4104208 h 7732875"/>
              <a:gd name="connsiteX935" fmla="*/ 599140 w 8354013"/>
              <a:gd name="connsiteY935" fmla="*/ 4104208 h 7732875"/>
              <a:gd name="connsiteX936" fmla="*/ 533739 w 8354013"/>
              <a:gd name="connsiteY936" fmla="*/ 4104208 h 7732875"/>
              <a:gd name="connsiteX937" fmla="*/ 487022 w 8354013"/>
              <a:gd name="connsiteY937" fmla="*/ 4122738 h 7732875"/>
              <a:gd name="connsiteX938" fmla="*/ 449655 w 8354013"/>
              <a:gd name="connsiteY938" fmla="*/ 4141269 h 7732875"/>
              <a:gd name="connsiteX939" fmla="*/ 468339 w 8354013"/>
              <a:gd name="connsiteY939" fmla="*/ 4048598 h 7732875"/>
              <a:gd name="connsiteX940" fmla="*/ 496373 w 8354013"/>
              <a:gd name="connsiteY940" fmla="*/ 3937400 h 7732875"/>
              <a:gd name="connsiteX941" fmla="*/ 524398 w 8354013"/>
              <a:gd name="connsiteY941" fmla="*/ 3854005 h 7732875"/>
              <a:gd name="connsiteX942" fmla="*/ 561773 w 8354013"/>
              <a:gd name="connsiteY942" fmla="*/ 3881808 h 7732875"/>
              <a:gd name="connsiteX943" fmla="*/ 585133 w 8354013"/>
              <a:gd name="connsiteY943" fmla="*/ 3900339 h 7732875"/>
              <a:gd name="connsiteX944" fmla="*/ 613158 w 8354013"/>
              <a:gd name="connsiteY944" fmla="*/ 3854005 h 7732875"/>
              <a:gd name="connsiteX945" fmla="*/ 627174 w 8354013"/>
              <a:gd name="connsiteY945" fmla="*/ 3770590 h 7732875"/>
              <a:gd name="connsiteX946" fmla="*/ 627174 w 8354013"/>
              <a:gd name="connsiteY946" fmla="*/ 3715000 h 7732875"/>
              <a:gd name="connsiteX947" fmla="*/ 552432 w 8354013"/>
              <a:gd name="connsiteY947" fmla="*/ 3826200 h 7732875"/>
              <a:gd name="connsiteX948" fmla="*/ 510381 w 8354013"/>
              <a:gd name="connsiteY948" fmla="*/ 3844730 h 7732875"/>
              <a:gd name="connsiteX949" fmla="*/ 477680 w 8354013"/>
              <a:gd name="connsiteY949" fmla="*/ 3881808 h 7732875"/>
              <a:gd name="connsiteX950" fmla="*/ 533739 w 8354013"/>
              <a:gd name="connsiteY950" fmla="*/ 3733530 h 7732875"/>
              <a:gd name="connsiteX951" fmla="*/ 477680 w 8354013"/>
              <a:gd name="connsiteY951" fmla="*/ 3816944 h 7732875"/>
              <a:gd name="connsiteX952" fmla="*/ 421621 w 8354013"/>
              <a:gd name="connsiteY952" fmla="*/ 3807669 h 7732875"/>
              <a:gd name="connsiteX953" fmla="*/ 384247 w 8354013"/>
              <a:gd name="connsiteY953" fmla="*/ 3715000 h 7732875"/>
              <a:gd name="connsiteX954" fmla="*/ 421621 w 8354013"/>
              <a:gd name="connsiteY954" fmla="*/ 3640861 h 7732875"/>
              <a:gd name="connsiteX955" fmla="*/ 468339 w 8354013"/>
              <a:gd name="connsiteY955" fmla="*/ 3529661 h 7732875"/>
              <a:gd name="connsiteX956" fmla="*/ 440314 w 8354013"/>
              <a:gd name="connsiteY956" fmla="*/ 3548192 h 7732875"/>
              <a:gd name="connsiteX957" fmla="*/ 258121 w 8354013"/>
              <a:gd name="connsiteY957" fmla="*/ 3761334 h 7732875"/>
              <a:gd name="connsiteX958" fmla="*/ 122644 w 8354013"/>
              <a:gd name="connsiteY958" fmla="*/ 4011539 h 7732875"/>
              <a:gd name="connsiteX959" fmla="*/ 103951 w 8354013"/>
              <a:gd name="connsiteY959" fmla="*/ 4104208 h 7732875"/>
              <a:gd name="connsiteX960" fmla="*/ 103951 w 8354013"/>
              <a:gd name="connsiteY960" fmla="*/ 3974459 h 7732875"/>
              <a:gd name="connsiteX961" fmla="*/ 144453 w 8354013"/>
              <a:gd name="connsiteY961" fmla="*/ 3850877 h 7732875"/>
              <a:gd name="connsiteX962" fmla="*/ 141327 w 8354013"/>
              <a:gd name="connsiteY962" fmla="*/ 3863278 h 7732875"/>
              <a:gd name="connsiteX963" fmla="*/ 160010 w 8354013"/>
              <a:gd name="connsiteY963" fmla="*/ 3844730 h 7732875"/>
              <a:gd name="connsiteX964" fmla="*/ 188045 w 8354013"/>
              <a:gd name="connsiteY964" fmla="*/ 3752061 h 7732875"/>
              <a:gd name="connsiteX965" fmla="*/ 191779 w 8354013"/>
              <a:gd name="connsiteY965" fmla="*/ 3726122 h 7732875"/>
              <a:gd name="connsiteX966" fmla="*/ 194272 w 8354013"/>
              <a:gd name="connsiteY966" fmla="*/ 3721176 h 7732875"/>
              <a:gd name="connsiteX967" fmla="*/ 206727 w 8354013"/>
              <a:gd name="connsiteY967" fmla="*/ 3733530 h 7732875"/>
              <a:gd name="connsiteX968" fmla="*/ 356221 w 8354013"/>
              <a:gd name="connsiteY968" fmla="*/ 3548192 h 7732875"/>
              <a:gd name="connsiteX969" fmla="*/ 402939 w 8354013"/>
              <a:gd name="connsiteY969" fmla="*/ 3436992 h 7732875"/>
              <a:gd name="connsiteX970" fmla="*/ 337538 w 8354013"/>
              <a:gd name="connsiteY970" fmla="*/ 3501875 h 7732875"/>
              <a:gd name="connsiteX971" fmla="*/ 281479 w 8354013"/>
              <a:gd name="connsiteY971" fmla="*/ 3585270 h 7732875"/>
              <a:gd name="connsiteX972" fmla="*/ 234761 w 8354013"/>
              <a:gd name="connsiteY972" fmla="*/ 3659410 h 7732875"/>
              <a:gd name="connsiteX973" fmla="*/ 206727 w 8354013"/>
              <a:gd name="connsiteY973" fmla="*/ 3696470 h 7732875"/>
              <a:gd name="connsiteX974" fmla="*/ 194272 w 8354013"/>
              <a:gd name="connsiteY974" fmla="*/ 3721176 h 7732875"/>
              <a:gd name="connsiteX975" fmla="*/ 192714 w 8354013"/>
              <a:gd name="connsiteY975" fmla="*/ 3719630 h 7732875"/>
              <a:gd name="connsiteX976" fmla="*/ 191779 w 8354013"/>
              <a:gd name="connsiteY976" fmla="*/ 3726122 h 7732875"/>
              <a:gd name="connsiteX977" fmla="*/ 173358 w 8354013"/>
              <a:gd name="connsiteY977" fmla="*/ 3762662 h 7732875"/>
              <a:gd name="connsiteX978" fmla="*/ 225411 w 8354013"/>
              <a:gd name="connsiteY978" fmla="*/ 3603800 h 7732875"/>
              <a:gd name="connsiteX979" fmla="*/ 253445 w 8354013"/>
              <a:gd name="connsiteY979" fmla="*/ 3492602 h 7732875"/>
              <a:gd name="connsiteX980" fmla="*/ 337538 w 8354013"/>
              <a:gd name="connsiteY980" fmla="*/ 3288731 h 7732875"/>
              <a:gd name="connsiteX981" fmla="*/ 421621 w 8354013"/>
              <a:gd name="connsiteY981" fmla="*/ 3177533 h 7732875"/>
              <a:gd name="connsiteX982" fmla="*/ 440314 w 8354013"/>
              <a:gd name="connsiteY982" fmla="*/ 3159002 h 7732875"/>
              <a:gd name="connsiteX983" fmla="*/ 346880 w 8354013"/>
              <a:gd name="connsiteY983" fmla="*/ 3196062 h 7732875"/>
              <a:gd name="connsiteX984" fmla="*/ 337538 w 8354013"/>
              <a:gd name="connsiteY984" fmla="*/ 3196062 h 7732875"/>
              <a:gd name="connsiteX985" fmla="*/ 38551 w 8354013"/>
              <a:gd name="connsiteY985" fmla="*/ 3603800 h 7732875"/>
              <a:gd name="connsiteX986" fmla="*/ 57235 w 8354013"/>
              <a:gd name="connsiteY986" fmla="*/ 3214611 h 7732875"/>
              <a:gd name="connsiteX987" fmla="*/ 113294 w 8354013"/>
              <a:gd name="connsiteY987" fmla="*/ 3149728 h 7732875"/>
              <a:gd name="connsiteX988" fmla="*/ 220744 w 8354013"/>
              <a:gd name="connsiteY988" fmla="*/ 2964389 h 7732875"/>
              <a:gd name="connsiteX989" fmla="*/ 272129 w 8354013"/>
              <a:gd name="connsiteY989" fmla="*/ 2843933 h 7732875"/>
              <a:gd name="connsiteX990" fmla="*/ 571115 w 8354013"/>
              <a:gd name="connsiteY990" fmla="*/ 2380605 h 7732875"/>
              <a:gd name="connsiteX991" fmla="*/ 991561 w 8354013"/>
              <a:gd name="connsiteY991" fmla="*/ 2046987 h 7732875"/>
              <a:gd name="connsiteX992" fmla="*/ 1010245 w 8354013"/>
              <a:gd name="connsiteY992" fmla="*/ 2046987 h 7732875"/>
              <a:gd name="connsiteX993" fmla="*/ 1028928 w 8354013"/>
              <a:gd name="connsiteY993" fmla="*/ 2009928 h 7732875"/>
              <a:gd name="connsiteX994" fmla="*/ 1019586 w 8354013"/>
              <a:gd name="connsiteY994" fmla="*/ 1991397 h 7732875"/>
              <a:gd name="connsiteX995" fmla="*/ 1038278 w 8354013"/>
              <a:gd name="connsiteY995" fmla="*/ 1972867 h 7732875"/>
              <a:gd name="connsiteX996" fmla="*/ 842067 w 8354013"/>
              <a:gd name="connsiteY996" fmla="*/ 2074792 h 7732875"/>
              <a:gd name="connsiteX997" fmla="*/ 655208 w 8354013"/>
              <a:gd name="connsiteY997" fmla="*/ 2213797 h 7732875"/>
              <a:gd name="connsiteX998" fmla="*/ 617832 w 8354013"/>
              <a:gd name="connsiteY998" fmla="*/ 2213797 h 7732875"/>
              <a:gd name="connsiteX999" fmla="*/ 837401 w 8354013"/>
              <a:gd name="connsiteY999" fmla="*/ 2009928 h 7732875"/>
              <a:gd name="connsiteX1000" fmla="*/ 1234480 w 8354013"/>
              <a:gd name="connsiteY1000" fmla="*/ 1824589 h 7732875"/>
              <a:gd name="connsiteX1001" fmla="*/ 1295214 w 8354013"/>
              <a:gd name="connsiteY1001" fmla="*/ 1778272 h 7732875"/>
              <a:gd name="connsiteX1002" fmla="*/ 1365290 w 8354013"/>
              <a:gd name="connsiteY1002" fmla="*/ 1750467 h 7732875"/>
              <a:gd name="connsiteX1003" fmla="*/ 1393315 w 8354013"/>
              <a:gd name="connsiteY1003" fmla="*/ 1759723 h 7732875"/>
              <a:gd name="connsiteX1004" fmla="*/ 1421349 w 8354013"/>
              <a:gd name="connsiteY1004" fmla="*/ 1768999 h 7732875"/>
              <a:gd name="connsiteX1005" fmla="*/ 1480326 w 8354013"/>
              <a:gd name="connsiteY1005" fmla="*/ 1758571 h 7732875"/>
              <a:gd name="connsiteX1006" fmla="*/ 1504886 w 8354013"/>
              <a:gd name="connsiteY1006" fmla="*/ 1751055 h 7732875"/>
              <a:gd name="connsiteX1007" fmla="*/ 1505408 w 8354013"/>
              <a:gd name="connsiteY1007" fmla="*/ 1749071 h 7732875"/>
              <a:gd name="connsiteX1008" fmla="*/ 1526970 w 8354013"/>
              <a:gd name="connsiteY1008" fmla="*/ 1712794 h 7732875"/>
              <a:gd name="connsiteX1009" fmla="*/ 1598569 w 8354013"/>
              <a:gd name="connsiteY1009" fmla="*/ 1627151 h 7732875"/>
              <a:gd name="connsiteX1010" fmla="*/ 1533478 w 8354013"/>
              <a:gd name="connsiteY1010" fmla="*/ 1627151 h 7732875"/>
              <a:gd name="connsiteX1011" fmla="*/ 1396786 w 8354013"/>
              <a:gd name="connsiteY1011" fmla="*/ 1598599 h 7732875"/>
              <a:gd name="connsiteX1012" fmla="*/ 1409803 w 8354013"/>
              <a:gd name="connsiteY1012" fmla="*/ 1560544 h 7732875"/>
              <a:gd name="connsiteX1013" fmla="*/ 1403295 w 8354013"/>
              <a:gd name="connsiteY1013" fmla="*/ 1531992 h 7732875"/>
              <a:gd name="connsiteX1014" fmla="*/ 1377263 w 8354013"/>
              <a:gd name="connsiteY1014" fmla="*/ 1541507 h 7732875"/>
              <a:gd name="connsiteX1015" fmla="*/ 1351224 w 8354013"/>
              <a:gd name="connsiteY1015" fmla="*/ 1560544 h 7732875"/>
              <a:gd name="connsiteX1016" fmla="*/ 1325187 w 8354013"/>
              <a:gd name="connsiteY1016" fmla="*/ 1579571 h 7732875"/>
              <a:gd name="connsiteX1017" fmla="*/ 1305664 w 8354013"/>
              <a:gd name="connsiteY1017" fmla="*/ 1579571 h 7732875"/>
              <a:gd name="connsiteX1018" fmla="*/ 1299155 w 8354013"/>
              <a:gd name="connsiteY1018" fmla="*/ 1541507 h 7732875"/>
              <a:gd name="connsiteX1019" fmla="*/ 1312171 w 8354013"/>
              <a:gd name="connsiteY1019" fmla="*/ 1484415 h 7732875"/>
              <a:gd name="connsiteX1020" fmla="*/ 1331695 w 8354013"/>
              <a:gd name="connsiteY1020" fmla="*/ 1503451 h 7732875"/>
              <a:gd name="connsiteX1021" fmla="*/ 1383770 w 8354013"/>
              <a:gd name="connsiteY1021" fmla="*/ 1512965 h 7732875"/>
              <a:gd name="connsiteX1022" fmla="*/ 1487916 w 8354013"/>
              <a:gd name="connsiteY1022" fmla="*/ 1436835 h 7732875"/>
              <a:gd name="connsiteX1023" fmla="*/ 1461878 w 8354013"/>
              <a:gd name="connsiteY1023" fmla="*/ 1436835 h 7732875"/>
              <a:gd name="connsiteX1024" fmla="*/ 1448863 w 8354013"/>
              <a:gd name="connsiteY1024" fmla="*/ 1417808 h 7732875"/>
              <a:gd name="connsiteX1025" fmla="*/ 1461878 w 8354013"/>
              <a:gd name="connsiteY1025" fmla="*/ 1408295 h 7732875"/>
              <a:gd name="connsiteX1026" fmla="*/ 1247078 w 8354013"/>
              <a:gd name="connsiteY1026" fmla="*/ 1389266 h 7732875"/>
              <a:gd name="connsiteX1027" fmla="*/ 1032280 w 8354013"/>
              <a:gd name="connsiteY1027" fmla="*/ 1370229 h 7732875"/>
              <a:gd name="connsiteX1028" fmla="*/ 1110388 w 8354013"/>
              <a:gd name="connsiteY1028" fmla="*/ 1370229 h 7732875"/>
              <a:gd name="connsiteX1029" fmla="*/ 1221041 w 8354013"/>
              <a:gd name="connsiteY1029" fmla="*/ 1351202 h 7732875"/>
              <a:gd name="connsiteX1030" fmla="*/ 1181987 w 8354013"/>
              <a:gd name="connsiteY1030" fmla="*/ 1341688 h 7732875"/>
              <a:gd name="connsiteX1031" fmla="*/ 895594 w 8354013"/>
              <a:gd name="connsiteY1031" fmla="*/ 1370229 h 7732875"/>
              <a:gd name="connsiteX1032" fmla="*/ 856540 w 8354013"/>
              <a:gd name="connsiteY1032" fmla="*/ 1351202 h 7732875"/>
              <a:gd name="connsiteX1033" fmla="*/ 869557 w 8354013"/>
              <a:gd name="connsiteY1033" fmla="*/ 1322651 h 7732875"/>
              <a:gd name="connsiteX1034" fmla="*/ 889087 w 8354013"/>
              <a:gd name="connsiteY1034" fmla="*/ 1313136 h 7732875"/>
              <a:gd name="connsiteX1035" fmla="*/ 973702 w 8354013"/>
              <a:gd name="connsiteY1035" fmla="*/ 1303623 h 7732875"/>
              <a:gd name="connsiteX1036" fmla="*/ 1064826 w 8354013"/>
              <a:gd name="connsiteY1036" fmla="*/ 1303623 h 7732875"/>
              <a:gd name="connsiteX1037" fmla="*/ 1292640 w 8354013"/>
              <a:gd name="connsiteY1037" fmla="*/ 1208466 h 7732875"/>
              <a:gd name="connsiteX1038" fmla="*/ 1331695 w 8354013"/>
              <a:gd name="connsiteY1038" fmla="*/ 1160887 h 7732875"/>
              <a:gd name="connsiteX1039" fmla="*/ 1357733 w 8354013"/>
              <a:gd name="connsiteY1039" fmla="*/ 1141859 h 7732875"/>
              <a:gd name="connsiteX1040" fmla="*/ 1305664 w 8354013"/>
              <a:gd name="connsiteY1040" fmla="*/ 1132346 h 7732875"/>
              <a:gd name="connsiteX1041" fmla="*/ 1162464 w 8354013"/>
              <a:gd name="connsiteY1041" fmla="*/ 1141859 h 7732875"/>
              <a:gd name="connsiteX1042" fmla="*/ 928141 w 8354013"/>
              <a:gd name="connsiteY1042" fmla="*/ 1198952 h 7732875"/>
              <a:gd name="connsiteX1043" fmla="*/ 856540 w 8354013"/>
              <a:gd name="connsiteY1043" fmla="*/ 1227503 h 7732875"/>
              <a:gd name="connsiteX1044" fmla="*/ 876065 w 8354013"/>
              <a:gd name="connsiteY1044" fmla="*/ 1208466 h 7732875"/>
              <a:gd name="connsiteX1045" fmla="*/ 915119 w 8354013"/>
              <a:gd name="connsiteY1045" fmla="*/ 1179923 h 7732875"/>
              <a:gd name="connsiteX1046" fmla="*/ 895594 w 8354013"/>
              <a:gd name="connsiteY1046" fmla="*/ 1179923 h 7732875"/>
              <a:gd name="connsiteX1047" fmla="*/ 876065 w 8354013"/>
              <a:gd name="connsiteY1047" fmla="*/ 1151373 h 7732875"/>
              <a:gd name="connsiteX1048" fmla="*/ 869557 w 8354013"/>
              <a:gd name="connsiteY1048" fmla="*/ 1132346 h 7732875"/>
              <a:gd name="connsiteX1049" fmla="*/ 850026 w 8354013"/>
              <a:gd name="connsiteY1049" fmla="*/ 1132346 h 7732875"/>
              <a:gd name="connsiteX1050" fmla="*/ 973702 w 8354013"/>
              <a:gd name="connsiteY1050" fmla="*/ 1084767 h 7732875"/>
              <a:gd name="connsiteX1051" fmla="*/ 1051810 w 8354013"/>
              <a:gd name="connsiteY1051" fmla="*/ 1056216 h 7732875"/>
              <a:gd name="connsiteX1052" fmla="*/ 1116902 w 8354013"/>
              <a:gd name="connsiteY1052" fmla="*/ 999124 h 7732875"/>
              <a:gd name="connsiteX1053" fmla="*/ 1299155 w 8354013"/>
              <a:gd name="connsiteY1053" fmla="*/ 961068 h 7732875"/>
              <a:gd name="connsiteX1054" fmla="*/ 1416317 w 8354013"/>
              <a:gd name="connsiteY1054" fmla="*/ 970583 h 7732875"/>
              <a:gd name="connsiteX1055" fmla="*/ 1260095 w 8354013"/>
              <a:gd name="connsiteY1055" fmla="*/ 1008647 h 7732875"/>
              <a:gd name="connsiteX1056" fmla="*/ 1175479 w 8354013"/>
              <a:gd name="connsiteY1056" fmla="*/ 1037189 h 7732875"/>
              <a:gd name="connsiteX1057" fmla="*/ 1234063 w 8354013"/>
              <a:gd name="connsiteY1057" fmla="*/ 1037189 h 7732875"/>
              <a:gd name="connsiteX1058" fmla="*/ 1461878 w 8354013"/>
              <a:gd name="connsiteY1058" fmla="*/ 980096 h 7732875"/>
              <a:gd name="connsiteX1059" fmla="*/ 1497681 w 8354013"/>
              <a:gd name="connsiteY1059" fmla="*/ 951544 h 7732875"/>
              <a:gd name="connsiteX1060" fmla="*/ 1539986 w 8354013"/>
              <a:gd name="connsiteY1060" fmla="*/ 932517 h 7732875"/>
              <a:gd name="connsiteX1061" fmla="*/ 1559516 w 8354013"/>
              <a:gd name="connsiteY1061" fmla="*/ 923003 h 7732875"/>
              <a:gd name="connsiteX1062" fmla="*/ 1562767 w 8354013"/>
              <a:gd name="connsiteY1062" fmla="*/ 903976 h 7732875"/>
              <a:gd name="connsiteX1063" fmla="*/ 1566024 w 8354013"/>
              <a:gd name="connsiteY1063" fmla="*/ 884938 h 7732875"/>
              <a:gd name="connsiteX1064" fmla="*/ 1598569 w 8354013"/>
              <a:gd name="connsiteY1064" fmla="*/ 856397 h 7732875"/>
              <a:gd name="connsiteX1065" fmla="*/ 1637624 w 8354013"/>
              <a:gd name="connsiteY1065" fmla="*/ 789781 h 7732875"/>
              <a:gd name="connsiteX1066" fmla="*/ 1657147 w 8354013"/>
              <a:gd name="connsiteY1066" fmla="*/ 751727 h 7732875"/>
              <a:gd name="connsiteX1067" fmla="*/ 1676678 w 8354013"/>
              <a:gd name="connsiteY1067" fmla="*/ 732688 h 7732875"/>
              <a:gd name="connsiteX1068" fmla="*/ 1709224 w 8354013"/>
              <a:gd name="connsiteY1068" fmla="*/ 742211 h 7732875"/>
              <a:gd name="connsiteX1069" fmla="*/ 1709224 w 8354013"/>
              <a:gd name="connsiteY1069" fmla="*/ 761240 h 7732875"/>
              <a:gd name="connsiteX1070" fmla="*/ 1888219 w 8354013"/>
              <a:gd name="connsiteY1070" fmla="*/ 704148 h 7732875"/>
              <a:gd name="connsiteX1071" fmla="*/ 2080237 w 8354013"/>
              <a:gd name="connsiteY1071" fmla="*/ 637541 h 7732875"/>
              <a:gd name="connsiteX1072" fmla="*/ 2197400 w 8354013"/>
              <a:gd name="connsiteY1072" fmla="*/ 589962 h 7732875"/>
              <a:gd name="connsiteX1073" fmla="*/ 2190892 w 8354013"/>
              <a:gd name="connsiteY1073" fmla="*/ 589962 h 7732875"/>
              <a:gd name="connsiteX1074" fmla="*/ 2008638 w 8354013"/>
              <a:gd name="connsiteY1074" fmla="*/ 637541 h 7732875"/>
              <a:gd name="connsiteX1075" fmla="*/ 2002130 w 8354013"/>
              <a:gd name="connsiteY1075" fmla="*/ 637541 h 7732875"/>
              <a:gd name="connsiteX1076" fmla="*/ 2034669 w 8354013"/>
              <a:gd name="connsiteY1076" fmla="*/ 608991 h 7732875"/>
              <a:gd name="connsiteX1077" fmla="*/ 2099762 w 8354013"/>
              <a:gd name="connsiteY1077" fmla="*/ 561412 h 7732875"/>
              <a:gd name="connsiteX1078" fmla="*/ 2093253 w 8354013"/>
              <a:gd name="connsiteY1078" fmla="*/ 551898 h 7732875"/>
              <a:gd name="connsiteX1079" fmla="*/ 2054200 w 8354013"/>
              <a:gd name="connsiteY1079" fmla="*/ 561412 h 7732875"/>
              <a:gd name="connsiteX1080" fmla="*/ 2015146 w 8354013"/>
              <a:gd name="connsiteY1080" fmla="*/ 570925 h 7732875"/>
              <a:gd name="connsiteX1081" fmla="*/ 2037926 w 8354013"/>
              <a:gd name="connsiteY1081" fmla="*/ 532871 h 7732875"/>
              <a:gd name="connsiteX1082" fmla="*/ 2073723 w 8354013"/>
              <a:gd name="connsiteY1082" fmla="*/ 513832 h 7732875"/>
              <a:gd name="connsiteX1083" fmla="*/ 2112784 w 8354013"/>
              <a:gd name="connsiteY1083" fmla="*/ 494805 h 7732875"/>
              <a:gd name="connsiteX1084" fmla="*/ 2112784 w 8354013"/>
              <a:gd name="connsiteY1084" fmla="*/ 466255 h 7732875"/>
              <a:gd name="connsiteX1085" fmla="*/ 2060708 w 8354013"/>
              <a:gd name="connsiteY1085" fmla="*/ 485291 h 7732875"/>
              <a:gd name="connsiteX1086" fmla="*/ 2002130 w 8354013"/>
              <a:gd name="connsiteY1086" fmla="*/ 504319 h 7732875"/>
              <a:gd name="connsiteX1087" fmla="*/ 2151838 w 8354013"/>
              <a:gd name="connsiteY1087" fmla="*/ 390135 h 7732875"/>
              <a:gd name="connsiteX1088" fmla="*/ 2242960 w 8354013"/>
              <a:gd name="connsiteY1088" fmla="*/ 323528 h 7732875"/>
              <a:gd name="connsiteX1089" fmla="*/ 2262491 w 8354013"/>
              <a:gd name="connsiteY1089" fmla="*/ 323528 h 7732875"/>
              <a:gd name="connsiteX1090" fmla="*/ 2353614 w 8354013"/>
              <a:gd name="connsiteY1090" fmla="*/ 304499 h 7732875"/>
              <a:gd name="connsiteX1091" fmla="*/ 2444738 w 8354013"/>
              <a:gd name="connsiteY1091" fmla="*/ 285463 h 7732875"/>
              <a:gd name="connsiteX1092" fmla="*/ 2451252 w 8354013"/>
              <a:gd name="connsiteY1092" fmla="*/ 294976 h 7732875"/>
              <a:gd name="connsiteX1093" fmla="*/ 2509829 w 8354013"/>
              <a:gd name="connsiteY1093" fmla="*/ 323528 h 7732875"/>
              <a:gd name="connsiteX1094" fmla="*/ 2571664 w 8354013"/>
              <a:gd name="connsiteY1094" fmla="*/ 309253 h 7732875"/>
              <a:gd name="connsiteX1095" fmla="*/ 2659537 w 8354013"/>
              <a:gd name="connsiteY1095" fmla="*/ 285463 h 7732875"/>
              <a:gd name="connsiteX1096" fmla="*/ 2789721 w 8354013"/>
              <a:gd name="connsiteY1096" fmla="*/ 266435 h 7732875"/>
              <a:gd name="connsiteX1097" fmla="*/ 2750667 w 8354013"/>
              <a:gd name="connsiteY1097" fmla="*/ 285463 h 7732875"/>
              <a:gd name="connsiteX1098" fmla="*/ 2692083 w 8354013"/>
              <a:gd name="connsiteY1098" fmla="*/ 304499 h 7732875"/>
              <a:gd name="connsiteX1099" fmla="*/ 2841791 w 8354013"/>
              <a:gd name="connsiteY1099" fmla="*/ 275949 h 7732875"/>
              <a:gd name="connsiteX1100" fmla="*/ 2952444 w 8354013"/>
              <a:gd name="connsiteY1100" fmla="*/ 228370 h 7732875"/>
              <a:gd name="connsiteX1101" fmla="*/ 3050082 w 8354013"/>
              <a:gd name="connsiteY1101" fmla="*/ 199829 h 7732875"/>
              <a:gd name="connsiteX1102" fmla="*/ 3030551 w 8354013"/>
              <a:gd name="connsiteY1102" fmla="*/ 190306 h 7732875"/>
              <a:gd name="connsiteX1103" fmla="*/ 3245351 w 8354013"/>
              <a:gd name="connsiteY1103" fmla="*/ 152250 h 7732875"/>
              <a:gd name="connsiteX1104" fmla="*/ 3382042 w 8354013"/>
              <a:gd name="connsiteY1104" fmla="*/ 147488 h 7732875"/>
              <a:gd name="connsiteX1105" fmla="*/ 3518727 w 8354013"/>
              <a:gd name="connsiteY1105" fmla="*/ 142736 h 7732875"/>
              <a:gd name="connsiteX1106" fmla="*/ 3531743 w 8354013"/>
              <a:gd name="connsiteY1106" fmla="*/ 142736 h 7732875"/>
              <a:gd name="connsiteX1107" fmla="*/ 3313693 w 8354013"/>
              <a:gd name="connsiteY1107" fmla="*/ 199829 h 7732875"/>
              <a:gd name="connsiteX1108" fmla="*/ 3043567 w 8354013"/>
              <a:gd name="connsiteY1108" fmla="*/ 247399 h 7732875"/>
              <a:gd name="connsiteX1109" fmla="*/ 3037059 w 8354013"/>
              <a:gd name="connsiteY1109" fmla="*/ 256922 h 7732875"/>
              <a:gd name="connsiteX1110" fmla="*/ 3056590 w 8354013"/>
              <a:gd name="connsiteY1110" fmla="*/ 266435 h 7732875"/>
              <a:gd name="connsiteX1111" fmla="*/ 3245351 w 8354013"/>
              <a:gd name="connsiteY1111" fmla="*/ 275949 h 7732875"/>
              <a:gd name="connsiteX1112" fmla="*/ 3570804 w 8354013"/>
              <a:gd name="connsiteY1112" fmla="*/ 247399 h 7732875"/>
              <a:gd name="connsiteX1113" fmla="*/ 3603349 w 8354013"/>
              <a:gd name="connsiteY1113" fmla="*/ 256922 h 7732875"/>
              <a:gd name="connsiteX1114" fmla="*/ 3596835 w 8354013"/>
              <a:gd name="connsiteY1114" fmla="*/ 256922 h 7732875"/>
              <a:gd name="connsiteX1115" fmla="*/ 3479673 w 8354013"/>
              <a:gd name="connsiteY1115" fmla="*/ 275949 h 7732875"/>
              <a:gd name="connsiteX1116" fmla="*/ 3297421 w 8354013"/>
              <a:gd name="connsiteY1116" fmla="*/ 304499 h 7732875"/>
              <a:gd name="connsiteX1117" fmla="*/ 3063097 w 8354013"/>
              <a:gd name="connsiteY1117" fmla="*/ 333042 h 7732875"/>
              <a:gd name="connsiteX1118" fmla="*/ 2705106 w 8354013"/>
              <a:gd name="connsiteY1118" fmla="*/ 380619 h 7732875"/>
              <a:gd name="connsiteX1119" fmla="*/ 2724629 w 8354013"/>
              <a:gd name="connsiteY1119" fmla="*/ 390135 h 7732875"/>
              <a:gd name="connsiteX1120" fmla="*/ 2753917 w 8354013"/>
              <a:gd name="connsiteY1120" fmla="*/ 399648 h 7732875"/>
              <a:gd name="connsiteX1121" fmla="*/ 2737644 w 8354013"/>
              <a:gd name="connsiteY1121" fmla="*/ 409162 h 7732875"/>
              <a:gd name="connsiteX1122" fmla="*/ 2867828 w 8354013"/>
              <a:gd name="connsiteY1122" fmla="*/ 428199 h 7732875"/>
              <a:gd name="connsiteX1123" fmla="*/ 2893866 w 8354013"/>
              <a:gd name="connsiteY1123" fmla="*/ 428199 h 7732875"/>
              <a:gd name="connsiteX1124" fmla="*/ 3063097 w 8354013"/>
              <a:gd name="connsiteY1124" fmla="*/ 390135 h 7732875"/>
              <a:gd name="connsiteX1125" fmla="*/ 3134696 w 8354013"/>
              <a:gd name="connsiteY1125" fmla="*/ 371106 h 7732875"/>
              <a:gd name="connsiteX1126" fmla="*/ 3121675 w 8354013"/>
              <a:gd name="connsiteY1126" fmla="*/ 390135 h 7732875"/>
              <a:gd name="connsiteX1127" fmla="*/ 3089136 w 8354013"/>
              <a:gd name="connsiteY1127" fmla="*/ 399648 h 7732875"/>
              <a:gd name="connsiteX1128" fmla="*/ 3199789 w 8354013"/>
              <a:gd name="connsiteY1128" fmla="*/ 371106 h 7732875"/>
              <a:gd name="connsiteX1129" fmla="*/ 3245351 w 8354013"/>
              <a:gd name="connsiteY1129" fmla="*/ 366344 h 7732875"/>
              <a:gd name="connsiteX1130" fmla="*/ 3352747 w 8354013"/>
              <a:gd name="connsiteY1130" fmla="*/ 356831 h 7732875"/>
              <a:gd name="connsiteX1131" fmla="*/ 3473166 w 8354013"/>
              <a:gd name="connsiteY1131" fmla="*/ 352069 h 7732875"/>
              <a:gd name="connsiteX1132" fmla="*/ 3834415 w 8354013"/>
              <a:gd name="connsiteY1132" fmla="*/ 309253 h 7732875"/>
              <a:gd name="connsiteX1133" fmla="*/ 4208686 w 8354013"/>
              <a:gd name="connsiteY1133" fmla="*/ 266435 h 7732875"/>
              <a:gd name="connsiteX1134" fmla="*/ 4745681 w 8354013"/>
              <a:gd name="connsiteY1134" fmla="*/ 185554 h 7732875"/>
              <a:gd name="connsiteX1135" fmla="*/ 5002784 w 8354013"/>
              <a:gd name="connsiteY1135" fmla="*/ 133213 h 7732875"/>
              <a:gd name="connsiteX1136" fmla="*/ 5318473 w 8354013"/>
              <a:gd name="connsiteY1136" fmla="*/ 71368 h 7732875"/>
              <a:gd name="connsiteX1137" fmla="*/ 5608129 w 8354013"/>
              <a:gd name="connsiteY1137" fmla="*/ 19029 h 7732875"/>
              <a:gd name="connsiteX1138" fmla="*/ 6057244 w 8354013"/>
              <a:gd name="connsiteY1138" fmla="*/ 0 h 77328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</a:cxnLst>
            <a:rect l="l" t="t" r="r" b="b"/>
            <a:pathLst>
              <a:path w="8354013" h="7732875">
                <a:moveTo>
                  <a:pt x="5699029" y="7718598"/>
                </a:moveTo>
                <a:cubicBezTo>
                  <a:pt x="5707703" y="7718598"/>
                  <a:pt x="5708789" y="7721772"/>
                  <a:pt x="5702280" y="7728122"/>
                </a:cubicBezTo>
                <a:cubicBezTo>
                  <a:pt x="5695772" y="7734460"/>
                  <a:pt x="5690350" y="7734460"/>
                  <a:pt x="5686007" y="7728122"/>
                </a:cubicBezTo>
                <a:cubicBezTo>
                  <a:pt x="5681670" y="7721772"/>
                  <a:pt x="5686007" y="7718598"/>
                  <a:pt x="5699029" y="7718598"/>
                </a:cubicBezTo>
                <a:close/>
                <a:moveTo>
                  <a:pt x="6304366" y="7585386"/>
                </a:moveTo>
                <a:lnTo>
                  <a:pt x="6317382" y="7613928"/>
                </a:lnTo>
                <a:cubicBezTo>
                  <a:pt x="6317382" y="7620276"/>
                  <a:pt x="6315217" y="7620276"/>
                  <a:pt x="6310874" y="7613928"/>
                </a:cubicBezTo>
                <a:cubicBezTo>
                  <a:pt x="6306537" y="7601248"/>
                  <a:pt x="6304366" y="7591724"/>
                  <a:pt x="6304366" y="7585386"/>
                </a:cubicBezTo>
                <a:close/>
                <a:moveTo>
                  <a:pt x="6799049" y="7442650"/>
                </a:moveTo>
                <a:cubicBezTo>
                  <a:pt x="6803392" y="7442650"/>
                  <a:pt x="6805558" y="7445824"/>
                  <a:pt x="6805558" y="7452163"/>
                </a:cubicBezTo>
                <a:cubicBezTo>
                  <a:pt x="6805558" y="7458512"/>
                  <a:pt x="6803392" y="7461686"/>
                  <a:pt x="6799049" y="7461686"/>
                </a:cubicBezTo>
                <a:cubicBezTo>
                  <a:pt x="6794713" y="7461686"/>
                  <a:pt x="6792542" y="7458512"/>
                  <a:pt x="6792542" y="7452163"/>
                </a:cubicBezTo>
                <a:cubicBezTo>
                  <a:pt x="6792542" y="7445824"/>
                  <a:pt x="6794713" y="7442650"/>
                  <a:pt x="6799049" y="7442650"/>
                </a:cubicBezTo>
                <a:close/>
                <a:moveTo>
                  <a:pt x="3648689" y="7376043"/>
                </a:moveTo>
                <a:cubicBezTo>
                  <a:pt x="3653025" y="7376043"/>
                  <a:pt x="3655196" y="7379218"/>
                  <a:pt x="3655196" y="7385556"/>
                </a:cubicBezTo>
                <a:cubicBezTo>
                  <a:pt x="3655196" y="7391906"/>
                  <a:pt x="3653025" y="7395072"/>
                  <a:pt x="3648689" y="7395072"/>
                </a:cubicBezTo>
                <a:cubicBezTo>
                  <a:pt x="3644346" y="7395072"/>
                  <a:pt x="3642175" y="7391906"/>
                  <a:pt x="3642175" y="7385556"/>
                </a:cubicBezTo>
                <a:cubicBezTo>
                  <a:pt x="3642175" y="7379218"/>
                  <a:pt x="3644346" y="7376043"/>
                  <a:pt x="3648689" y="7376043"/>
                </a:cubicBezTo>
                <a:close/>
                <a:moveTo>
                  <a:pt x="3329744" y="7357016"/>
                </a:moveTo>
                <a:cubicBezTo>
                  <a:pt x="3364461" y="7357016"/>
                  <a:pt x="3392664" y="7363355"/>
                  <a:pt x="3414360" y="7376043"/>
                </a:cubicBezTo>
                <a:cubicBezTo>
                  <a:pt x="3436062" y="7388731"/>
                  <a:pt x="3457756" y="7398246"/>
                  <a:pt x="3479452" y="7404595"/>
                </a:cubicBezTo>
                <a:cubicBezTo>
                  <a:pt x="3527184" y="7410934"/>
                  <a:pt x="3551052" y="7420448"/>
                  <a:pt x="3551052" y="7433136"/>
                </a:cubicBezTo>
                <a:cubicBezTo>
                  <a:pt x="3551052" y="7439484"/>
                  <a:pt x="3538036" y="7442650"/>
                  <a:pt x="3511998" y="7442650"/>
                </a:cubicBezTo>
                <a:cubicBezTo>
                  <a:pt x="3455584" y="7442650"/>
                  <a:pt x="3403515" y="7436310"/>
                  <a:pt x="3355782" y="7423622"/>
                </a:cubicBezTo>
                <a:lnTo>
                  <a:pt x="3303707" y="7414108"/>
                </a:lnTo>
                <a:cubicBezTo>
                  <a:pt x="3308048" y="7414108"/>
                  <a:pt x="3318893" y="7414108"/>
                  <a:pt x="3336252" y="7414108"/>
                </a:cubicBezTo>
                <a:cubicBezTo>
                  <a:pt x="3353610" y="7407760"/>
                  <a:pt x="3362290" y="7401420"/>
                  <a:pt x="3362290" y="7395072"/>
                </a:cubicBezTo>
                <a:cubicBezTo>
                  <a:pt x="3353610" y="7388731"/>
                  <a:pt x="3336252" y="7385556"/>
                  <a:pt x="3310215" y="7385556"/>
                </a:cubicBezTo>
                <a:cubicBezTo>
                  <a:pt x="3284182" y="7385556"/>
                  <a:pt x="3268996" y="7382382"/>
                  <a:pt x="3264653" y="7376043"/>
                </a:cubicBezTo>
                <a:cubicBezTo>
                  <a:pt x="3264653" y="7363355"/>
                  <a:pt x="3286347" y="7357016"/>
                  <a:pt x="3329744" y="7357016"/>
                </a:cubicBezTo>
                <a:close/>
                <a:moveTo>
                  <a:pt x="6584250" y="7337979"/>
                </a:moveTo>
                <a:cubicBezTo>
                  <a:pt x="6618968" y="7337979"/>
                  <a:pt x="6681888" y="7369704"/>
                  <a:pt x="6773012" y="7433136"/>
                </a:cubicBezTo>
                <a:cubicBezTo>
                  <a:pt x="6764339" y="7445824"/>
                  <a:pt x="6768676" y="7458512"/>
                  <a:pt x="6786034" y="7471202"/>
                </a:cubicBezTo>
                <a:cubicBezTo>
                  <a:pt x="6777354" y="7490228"/>
                  <a:pt x="6733958" y="7474376"/>
                  <a:pt x="6655850" y="7423622"/>
                </a:cubicBezTo>
                <a:cubicBezTo>
                  <a:pt x="6612460" y="7391906"/>
                  <a:pt x="6586422" y="7376043"/>
                  <a:pt x="6577743" y="7376043"/>
                </a:cubicBezTo>
                <a:cubicBezTo>
                  <a:pt x="6569064" y="7376043"/>
                  <a:pt x="6564728" y="7369704"/>
                  <a:pt x="6564728" y="7357016"/>
                </a:cubicBezTo>
                <a:cubicBezTo>
                  <a:pt x="6564728" y="7344328"/>
                  <a:pt x="6571236" y="7337979"/>
                  <a:pt x="6584250" y="7337979"/>
                </a:cubicBezTo>
                <a:close/>
                <a:moveTo>
                  <a:pt x="7228648" y="7233307"/>
                </a:moveTo>
                <a:cubicBezTo>
                  <a:pt x="7237327" y="7233307"/>
                  <a:pt x="7241663" y="7236482"/>
                  <a:pt x="7241663" y="7242830"/>
                </a:cubicBezTo>
                <a:lnTo>
                  <a:pt x="7222134" y="7261859"/>
                </a:lnTo>
                <a:cubicBezTo>
                  <a:pt x="7213454" y="7261859"/>
                  <a:pt x="7209118" y="7258684"/>
                  <a:pt x="7209118" y="7252346"/>
                </a:cubicBezTo>
                <a:cubicBezTo>
                  <a:pt x="7209118" y="7239656"/>
                  <a:pt x="7215626" y="7233307"/>
                  <a:pt x="7228648" y="7233307"/>
                </a:cubicBezTo>
                <a:close/>
                <a:moveTo>
                  <a:pt x="6688396" y="7214280"/>
                </a:moveTo>
                <a:cubicBezTo>
                  <a:pt x="6692738" y="7214280"/>
                  <a:pt x="6694904" y="7217454"/>
                  <a:pt x="6694904" y="7223794"/>
                </a:cubicBezTo>
                <a:cubicBezTo>
                  <a:pt x="6694904" y="7230142"/>
                  <a:pt x="6692738" y="7233307"/>
                  <a:pt x="6688396" y="7233307"/>
                </a:cubicBezTo>
                <a:cubicBezTo>
                  <a:pt x="6684060" y="7233307"/>
                  <a:pt x="6681888" y="7230142"/>
                  <a:pt x="6681888" y="7223794"/>
                </a:cubicBezTo>
                <a:cubicBezTo>
                  <a:pt x="6681888" y="7217454"/>
                  <a:pt x="6684060" y="7214280"/>
                  <a:pt x="6688396" y="7214280"/>
                </a:cubicBezTo>
                <a:close/>
                <a:moveTo>
                  <a:pt x="7152392" y="7206120"/>
                </a:moveTo>
                <a:lnTo>
                  <a:pt x="7176572" y="7223794"/>
                </a:lnTo>
                <a:cubicBezTo>
                  <a:pt x="7189594" y="7230142"/>
                  <a:pt x="7189594" y="7233307"/>
                  <a:pt x="7176572" y="7233307"/>
                </a:cubicBezTo>
                <a:close/>
                <a:moveTo>
                  <a:pt x="7148375" y="7201602"/>
                </a:moveTo>
                <a:lnTo>
                  <a:pt x="7152392" y="7206120"/>
                </a:lnTo>
                <a:lnTo>
                  <a:pt x="7150540" y="7204766"/>
                </a:lnTo>
                <a:close/>
                <a:moveTo>
                  <a:pt x="7241663" y="7195252"/>
                </a:moveTo>
                <a:lnTo>
                  <a:pt x="7241663" y="7204766"/>
                </a:lnTo>
                <a:lnTo>
                  <a:pt x="7241663" y="7214280"/>
                </a:lnTo>
                <a:cubicBezTo>
                  <a:pt x="7237327" y="7214280"/>
                  <a:pt x="7235156" y="7211106"/>
                  <a:pt x="7235156" y="7204766"/>
                </a:cubicBezTo>
                <a:cubicBezTo>
                  <a:pt x="7235156" y="7198418"/>
                  <a:pt x="7237327" y="7195252"/>
                  <a:pt x="7241663" y="7195252"/>
                </a:cubicBezTo>
                <a:close/>
                <a:moveTo>
                  <a:pt x="6232766" y="7166700"/>
                </a:moveTo>
                <a:lnTo>
                  <a:pt x="6245782" y="7185730"/>
                </a:lnTo>
                <a:lnTo>
                  <a:pt x="6239274" y="7185730"/>
                </a:lnTo>
                <a:cubicBezTo>
                  <a:pt x="6234938" y="7179390"/>
                  <a:pt x="6232766" y="7173050"/>
                  <a:pt x="6232766" y="7166700"/>
                </a:cubicBezTo>
                <a:close/>
                <a:moveTo>
                  <a:pt x="7091956" y="7138160"/>
                </a:moveTo>
                <a:cubicBezTo>
                  <a:pt x="7091956" y="7138160"/>
                  <a:pt x="7096292" y="7141334"/>
                  <a:pt x="7104972" y="7147674"/>
                </a:cubicBezTo>
                <a:cubicBezTo>
                  <a:pt x="7109316" y="7147674"/>
                  <a:pt x="7113652" y="7150838"/>
                  <a:pt x="7117994" y="7157187"/>
                </a:cubicBezTo>
                <a:lnTo>
                  <a:pt x="7148375" y="7201602"/>
                </a:lnTo>
                <a:close/>
                <a:moveTo>
                  <a:pt x="7144026" y="7119123"/>
                </a:moveTo>
                <a:cubicBezTo>
                  <a:pt x="7150540" y="7115948"/>
                  <a:pt x="7158670" y="7115948"/>
                  <a:pt x="7168436" y="7119123"/>
                </a:cubicBezTo>
                <a:cubicBezTo>
                  <a:pt x="7178200" y="7122298"/>
                  <a:pt x="7189594" y="7128646"/>
                  <a:pt x="7202609" y="7138160"/>
                </a:cubicBezTo>
                <a:cubicBezTo>
                  <a:pt x="7215626" y="7144499"/>
                  <a:pt x="7222134" y="7150838"/>
                  <a:pt x="7222134" y="7157187"/>
                </a:cubicBezTo>
                <a:lnTo>
                  <a:pt x="7209118" y="7157187"/>
                </a:lnTo>
                <a:cubicBezTo>
                  <a:pt x="7200438" y="7150838"/>
                  <a:pt x="7180914" y="7147674"/>
                  <a:pt x="7150540" y="7147674"/>
                </a:cubicBezTo>
                <a:cubicBezTo>
                  <a:pt x="7120160" y="7147674"/>
                  <a:pt x="7117994" y="7138160"/>
                  <a:pt x="7144026" y="7119123"/>
                </a:cubicBezTo>
                <a:close/>
                <a:moveTo>
                  <a:pt x="7297456" y="7076987"/>
                </a:moveTo>
                <a:lnTo>
                  <a:pt x="7306756" y="7090580"/>
                </a:lnTo>
                <a:lnTo>
                  <a:pt x="7317594" y="7122278"/>
                </a:lnTo>
                <a:close/>
                <a:moveTo>
                  <a:pt x="7007341" y="6928818"/>
                </a:moveTo>
                <a:cubicBezTo>
                  <a:pt x="6998661" y="6928818"/>
                  <a:pt x="6994318" y="6931992"/>
                  <a:pt x="6994318" y="6938331"/>
                </a:cubicBezTo>
                <a:cubicBezTo>
                  <a:pt x="6994318" y="6976396"/>
                  <a:pt x="7016020" y="7011286"/>
                  <a:pt x="7059410" y="7043003"/>
                </a:cubicBezTo>
                <a:cubicBezTo>
                  <a:pt x="7072426" y="7055691"/>
                  <a:pt x="7083277" y="7062030"/>
                  <a:pt x="7091956" y="7062030"/>
                </a:cubicBezTo>
                <a:lnTo>
                  <a:pt x="7111480" y="7052516"/>
                </a:lnTo>
                <a:cubicBezTo>
                  <a:pt x="7102801" y="7033490"/>
                  <a:pt x="7078940" y="7004938"/>
                  <a:pt x="7039880" y="6966874"/>
                </a:cubicBezTo>
                <a:cubicBezTo>
                  <a:pt x="7057240" y="6973222"/>
                  <a:pt x="7061582" y="6966874"/>
                  <a:pt x="7052902" y="6947844"/>
                </a:cubicBezTo>
                <a:cubicBezTo>
                  <a:pt x="7052902" y="6941506"/>
                  <a:pt x="7047480" y="6936744"/>
                  <a:pt x="7036630" y="6933570"/>
                </a:cubicBezTo>
                <a:cubicBezTo>
                  <a:pt x="7025778" y="6930404"/>
                  <a:pt x="7016020" y="6928818"/>
                  <a:pt x="7007341" y="6928818"/>
                </a:cubicBezTo>
                <a:close/>
                <a:moveTo>
                  <a:pt x="7033372" y="6510133"/>
                </a:moveTo>
                <a:cubicBezTo>
                  <a:pt x="7076769" y="6560886"/>
                  <a:pt x="7098464" y="6579914"/>
                  <a:pt x="7098464" y="6567226"/>
                </a:cubicBezTo>
                <a:cubicBezTo>
                  <a:pt x="7098464" y="6560886"/>
                  <a:pt x="7088699" y="6549786"/>
                  <a:pt x="7069176" y="6533923"/>
                </a:cubicBezTo>
                <a:cubicBezTo>
                  <a:pt x="7049644" y="6518069"/>
                  <a:pt x="7037715" y="6510133"/>
                  <a:pt x="7033372" y="6510133"/>
                </a:cubicBezTo>
                <a:close/>
                <a:moveTo>
                  <a:pt x="5041616" y="6424499"/>
                </a:moveTo>
                <a:lnTo>
                  <a:pt x="5100200" y="6453042"/>
                </a:lnTo>
                <a:cubicBezTo>
                  <a:pt x="5104536" y="6453042"/>
                  <a:pt x="5108874" y="6449867"/>
                  <a:pt x="5113216" y="6443528"/>
                </a:cubicBezTo>
                <a:cubicBezTo>
                  <a:pt x="5095857" y="6430838"/>
                  <a:pt x="5078498" y="6424499"/>
                  <a:pt x="5061141" y="6424499"/>
                </a:cubicBezTo>
                <a:close/>
                <a:moveTo>
                  <a:pt x="2222986" y="6178136"/>
                </a:moveTo>
                <a:lnTo>
                  <a:pt x="2182233" y="6185645"/>
                </a:lnTo>
                <a:cubicBezTo>
                  <a:pt x="2122670" y="6197597"/>
                  <a:pt x="2092890" y="6206987"/>
                  <a:pt x="2092890" y="6213822"/>
                </a:cubicBezTo>
                <a:lnTo>
                  <a:pt x="2091261" y="6215675"/>
                </a:lnTo>
                <a:lnTo>
                  <a:pt x="2093032" y="6215157"/>
                </a:lnTo>
                <a:cubicBezTo>
                  <a:pt x="2127746" y="6208813"/>
                  <a:pt x="2158121" y="6201675"/>
                  <a:pt x="2184156" y="6193746"/>
                </a:cubicBezTo>
                <a:close/>
                <a:moveTo>
                  <a:pt x="775493" y="5708440"/>
                </a:moveTo>
                <a:cubicBezTo>
                  <a:pt x="794175" y="5708440"/>
                  <a:pt x="800409" y="5712997"/>
                  <a:pt x="794175" y="5722111"/>
                </a:cubicBezTo>
                <a:cubicBezTo>
                  <a:pt x="787951" y="5731210"/>
                  <a:pt x="780168" y="5731210"/>
                  <a:pt x="770826" y="5722111"/>
                </a:cubicBezTo>
                <a:cubicBezTo>
                  <a:pt x="761476" y="5712997"/>
                  <a:pt x="763034" y="5708440"/>
                  <a:pt x="775493" y="5708440"/>
                </a:cubicBezTo>
                <a:close/>
                <a:moveTo>
                  <a:pt x="9352" y="5203072"/>
                </a:moveTo>
                <a:cubicBezTo>
                  <a:pt x="15576" y="5203072"/>
                  <a:pt x="21810" y="5203072"/>
                  <a:pt x="28034" y="5203072"/>
                </a:cubicBezTo>
                <a:cubicBezTo>
                  <a:pt x="21810" y="5212171"/>
                  <a:pt x="15576" y="5216728"/>
                  <a:pt x="9352" y="5216728"/>
                </a:cubicBezTo>
                <a:cubicBezTo>
                  <a:pt x="3117" y="5207627"/>
                  <a:pt x="3117" y="5203072"/>
                  <a:pt x="9352" y="5203072"/>
                </a:cubicBezTo>
                <a:close/>
                <a:moveTo>
                  <a:pt x="390085" y="5117703"/>
                </a:moveTo>
                <a:cubicBezTo>
                  <a:pt x="379184" y="5119981"/>
                  <a:pt x="364397" y="5130219"/>
                  <a:pt x="345705" y="5148432"/>
                </a:cubicBezTo>
                <a:cubicBezTo>
                  <a:pt x="333246" y="5166645"/>
                  <a:pt x="327021" y="5178037"/>
                  <a:pt x="327021" y="5182579"/>
                </a:cubicBezTo>
                <a:cubicBezTo>
                  <a:pt x="327021" y="5187136"/>
                  <a:pt x="339480" y="5184858"/>
                  <a:pt x="364388" y="5175759"/>
                </a:cubicBezTo>
                <a:cubicBezTo>
                  <a:pt x="395539" y="5175759"/>
                  <a:pt x="411105" y="5162088"/>
                  <a:pt x="411105" y="5134776"/>
                </a:cubicBezTo>
                <a:cubicBezTo>
                  <a:pt x="407997" y="5121119"/>
                  <a:pt x="400984" y="5115424"/>
                  <a:pt x="390085" y="5117703"/>
                </a:cubicBezTo>
                <a:close/>
                <a:moveTo>
                  <a:pt x="888785" y="4474867"/>
                </a:moveTo>
                <a:cubicBezTo>
                  <a:pt x="895010" y="4474867"/>
                  <a:pt x="898127" y="4481050"/>
                  <a:pt x="898127" y="4493397"/>
                </a:cubicBezTo>
                <a:cubicBezTo>
                  <a:pt x="898127" y="4505763"/>
                  <a:pt x="895010" y="4511946"/>
                  <a:pt x="888785" y="4511946"/>
                </a:cubicBezTo>
                <a:cubicBezTo>
                  <a:pt x="882552" y="4511946"/>
                  <a:pt x="879443" y="4505763"/>
                  <a:pt x="879443" y="4493397"/>
                </a:cubicBezTo>
                <a:cubicBezTo>
                  <a:pt x="879443" y="4481050"/>
                  <a:pt x="882552" y="4474867"/>
                  <a:pt x="888785" y="4474867"/>
                </a:cubicBezTo>
                <a:close/>
                <a:moveTo>
                  <a:pt x="1197114" y="4270999"/>
                </a:moveTo>
                <a:cubicBezTo>
                  <a:pt x="1215796" y="4270999"/>
                  <a:pt x="1225139" y="4283363"/>
                  <a:pt x="1225139" y="4308077"/>
                </a:cubicBezTo>
                <a:cubicBezTo>
                  <a:pt x="1225139" y="4332791"/>
                  <a:pt x="1218913" y="4345138"/>
                  <a:pt x="1206455" y="4345138"/>
                </a:cubicBezTo>
                <a:cubicBezTo>
                  <a:pt x="1193997" y="4345138"/>
                  <a:pt x="1156620" y="4376034"/>
                  <a:pt x="1094337" y="4437807"/>
                </a:cubicBezTo>
                <a:cubicBezTo>
                  <a:pt x="982220" y="4536659"/>
                  <a:pt x="919927" y="4567536"/>
                  <a:pt x="907468" y="4530477"/>
                </a:cubicBezTo>
                <a:cubicBezTo>
                  <a:pt x="932385" y="4505763"/>
                  <a:pt x="938610" y="4481050"/>
                  <a:pt x="926161" y="4456338"/>
                </a:cubicBezTo>
                <a:cubicBezTo>
                  <a:pt x="1056962" y="4332791"/>
                  <a:pt x="1147279" y="4270999"/>
                  <a:pt x="1197114" y="4270999"/>
                </a:cubicBezTo>
                <a:close/>
                <a:moveTo>
                  <a:pt x="272129" y="4067130"/>
                </a:moveTo>
                <a:cubicBezTo>
                  <a:pt x="290820" y="4067130"/>
                  <a:pt x="300162" y="4079494"/>
                  <a:pt x="300162" y="4104208"/>
                </a:cubicBezTo>
                <a:cubicBezTo>
                  <a:pt x="300162" y="4116555"/>
                  <a:pt x="293937" y="4122738"/>
                  <a:pt x="281479" y="4122738"/>
                </a:cubicBezTo>
                <a:lnTo>
                  <a:pt x="253445" y="4085678"/>
                </a:lnTo>
                <a:cubicBezTo>
                  <a:pt x="253445" y="4073312"/>
                  <a:pt x="259669" y="4067130"/>
                  <a:pt x="272129" y="4067130"/>
                </a:cubicBezTo>
                <a:close/>
                <a:moveTo>
                  <a:pt x="1047620" y="4030069"/>
                </a:moveTo>
                <a:cubicBezTo>
                  <a:pt x="1053845" y="4030069"/>
                  <a:pt x="1056962" y="4036251"/>
                  <a:pt x="1056962" y="4048598"/>
                </a:cubicBezTo>
                <a:cubicBezTo>
                  <a:pt x="1056962" y="4060965"/>
                  <a:pt x="1053845" y="4067130"/>
                  <a:pt x="1047620" y="4067130"/>
                </a:cubicBezTo>
                <a:cubicBezTo>
                  <a:pt x="1041387" y="4067130"/>
                  <a:pt x="1038278" y="4060965"/>
                  <a:pt x="1038278" y="4048598"/>
                </a:cubicBezTo>
                <a:cubicBezTo>
                  <a:pt x="1038278" y="4036251"/>
                  <a:pt x="1041387" y="4030069"/>
                  <a:pt x="1047620" y="4030069"/>
                </a:cubicBezTo>
                <a:close/>
                <a:moveTo>
                  <a:pt x="381588" y="4014176"/>
                </a:moveTo>
                <a:lnTo>
                  <a:pt x="346880" y="4067130"/>
                </a:lnTo>
                <a:cubicBezTo>
                  <a:pt x="328188" y="4067130"/>
                  <a:pt x="328188" y="4060965"/>
                  <a:pt x="346880" y="4048598"/>
                </a:cubicBezTo>
                <a:close/>
                <a:moveTo>
                  <a:pt x="6690920" y="4011539"/>
                </a:moveTo>
                <a:lnTo>
                  <a:pt x="6924506" y="4030069"/>
                </a:lnTo>
                <a:lnTo>
                  <a:pt x="6939176" y="4031523"/>
                </a:lnTo>
                <a:lnTo>
                  <a:pt x="7005376" y="4027770"/>
                </a:lnTo>
                <a:lnTo>
                  <a:pt x="7181867" y="4018570"/>
                </a:lnTo>
                <a:lnTo>
                  <a:pt x="7113704" y="4013854"/>
                </a:lnTo>
                <a:cubicBezTo>
                  <a:pt x="7074774" y="4012310"/>
                  <a:pt x="7030395" y="4011539"/>
                  <a:pt x="6980565" y="4011539"/>
                </a:cubicBezTo>
                <a:close/>
                <a:moveTo>
                  <a:pt x="387354" y="4005374"/>
                </a:moveTo>
                <a:lnTo>
                  <a:pt x="384247" y="4011539"/>
                </a:lnTo>
                <a:lnTo>
                  <a:pt x="381588" y="4014176"/>
                </a:lnTo>
                <a:close/>
                <a:moveTo>
                  <a:pt x="253445" y="3993008"/>
                </a:moveTo>
                <a:cubicBezTo>
                  <a:pt x="259669" y="3993008"/>
                  <a:pt x="262786" y="3999173"/>
                  <a:pt x="262786" y="4011539"/>
                </a:cubicBezTo>
                <a:cubicBezTo>
                  <a:pt x="262786" y="4023886"/>
                  <a:pt x="259669" y="4030069"/>
                  <a:pt x="253445" y="4030069"/>
                </a:cubicBezTo>
                <a:lnTo>
                  <a:pt x="253445" y="4011539"/>
                </a:lnTo>
                <a:close/>
                <a:moveTo>
                  <a:pt x="1701644" y="3937400"/>
                </a:moveTo>
                <a:cubicBezTo>
                  <a:pt x="1701644" y="3949765"/>
                  <a:pt x="1698527" y="3962112"/>
                  <a:pt x="1692302" y="3974459"/>
                </a:cubicBezTo>
                <a:lnTo>
                  <a:pt x="1682961" y="3974459"/>
                </a:lnTo>
                <a:close/>
                <a:moveTo>
                  <a:pt x="468339" y="3881808"/>
                </a:moveTo>
                <a:lnTo>
                  <a:pt x="387354" y="4005374"/>
                </a:lnTo>
                <a:lnTo>
                  <a:pt x="430963" y="3918869"/>
                </a:lnTo>
                <a:cubicBezTo>
                  <a:pt x="437197" y="3906504"/>
                  <a:pt x="443422" y="3900339"/>
                  <a:pt x="449655" y="3900339"/>
                </a:cubicBezTo>
                <a:cubicBezTo>
                  <a:pt x="462114" y="3887992"/>
                  <a:pt x="468339" y="3881808"/>
                  <a:pt x="468339" y="3881808"/>
                </a:cubicBezTo>
                <a:close/>
                <a:moveTo>
                  <a:pt x="377828" y="3840093"/>
                </a:moveTo>
                <a:cubicBezTo>
                  <a:pt x="383666" y="3840093"/>
                  <a:pt x="388922" y="3841639"/>
                  <a:pt x="393597" y="3844730"/>
                </a:cubicBezTo>
                <a:cubicBezTo>
                  <a:pt x="430963" y="3881808"/>
                  <a:pt x="427856" y="3900339"/>
                  <a:pt x="384247" y="3900339"/>
                </a:cubicBezTo>
                <a:cubicBezTo>
                  <a:pt x="340646" y="3900339"/>
                  <a:pt x="312621" y="3906504"/>
                  <a:pt x="300162" y="3918869"/>
                </a:cubicBezTo>
                <a:lnTo>
                  <a:pt x="281479" y="3918869"/>
                </a:lnTo>
                <a:cubicBezTo>
                  <a:pt x="281479" y="3906504"/>
                  <a:pt x="290820" y="3894157"/>
                  <a:pt x="309504" y="3881808"/>
                </a:cubicBezTo>
                <a:cubicBezTo>
                  <a:pt x="328188" y="3863278"/>
                  <a:pt x="344542" y="3850914"/>
                  <a:pt x="358559" y="3844730"/>
                </a:cubicBezTo>
                <a:cubicBezTo>
                  <a:pt x="365568" y="3841639"/>
                  <a:pt x="371990" y="3840093"/>
                  <a:pt x="377828" y="3840093"/>
                </a:cubicBezTo>
                <a:close/>
                <a:moveTo>
                  <a:pt x="173358" y="3762662"/>
                </a:moveTo>
                <a:lnTo>
                  <a:pt x="144453" y="3850877"/>
                </a:lnTo>
                <a:lnTo>
                  <a:pt x="160010" y="3789139"/>
                </a:lnTo>
                <a:close/>
                <a:moveTo>
                  <a:pt x="589798" y="3474070"/>
                </a:moveTo>
                <a:cubicBezTo>
                  <a:pt x="577340" y="3474070"/>
                  <a:pt x="563332" y="3477162"/>
                  <a:pt x="547756" y="3483326"/>
                </a:cubicBezTo>
                <a:cubicBezTo>
                  <a:pt x="532181" y="3489509"/>
                  <a:pt x="524398" y="3498784"/>
                  <a:pt x="524398" y="3511131"/>
                </a:cubicBezTo>
                <a:cubicBezTo>
                  <a:pt x="511939" y="3548192"/>
                  <a:pt x="518174" y="3560557"/>
                  <a:pt x="543090" y="3548192"/>
                </a:cubicBezTo>
                <a:cubicBezTo>
                  <a:pt x="487022" y="3622331"/>
                  <a:pt x="452772" y="3677939"/>
                  <a:pt x="440314" y="3715000"/>
                </a:cubicBezTo>
                <a:lnTo>
                  <a:pt x="468339" y="3733530"/>
                </a:lnTo>
                <a:cubicBezTo>
                  <a:pt x="480797" y="3733530"/>
                  <a:pt x="496373" y="3721182"/>
                  <a:pt x="515057" y="3696470"/>
                </a:cubicBezTo>
                <a:cubicBezTo>
                  <a:pt x="577340" y="3634696"/>
                  <a:pt x="608490" y="3566741"/>
                  <a:pt x="608490" y="3492602"/>
                </a:cubicBezTo>
                <a:cubicBezTo>
                  <a:pt x="608490" y="3480253"/>
                  <a:pt x="602256" y="3474070"/>
                  <a:pt x="589798" y="3474070"/>
                </a:cubicBezTo>
                <a:close/>
                <a:moveTo>
                  <a:pt x="552432" y="2658596"/>
                </a:moveTo>
                <a:cubicBezTo>
                  <a:pt x="546197" y="2658596"/>
                  <a:pt x="529073" y="2674051"/>
                  <a:pt x="501040" y="2704930"/>
                </a:cubicBezTo>
                <a:cubicBezTo>
                  <a:pt x="473015" y="2735826"/>
                  <a:pt x="458998" y="2757446"/>
                  <a:pt x="458998" y="2769794"/>
                </a:cubicBezTo>
                <a:cubicBezTo>
                  <a:pt x="458998" y="2794507"/>
                  <a:pt x="490139" y="2757446"/>
                  <a:pt x="552432" y="2658596"/>
                </a:cubicBezTo>
                <a:close/>
                <a:moveTo>
                  <a:pt x="3383428" y="2491805"/>
                </a:moveTo>
                <a:cubicBezTo>
                  <a:pt x="3358512" y="2491805"/>
                  <a:pt x="3333594" y="2504152"/>
                  <a:pt x="3308677" y="2528866"/>
                </a:cubicBezTo>
                <a:cubicBezTo>
                  <a:pt x="3314911" y="2541213"/>
                  <a:pt x="3321137" y="2547395"/>
                  <a:pt x="3327361" y="2547395"/>
                </a:cubicBezTo>
                <a:lnTo>
                  <a:pt x="3411453" y="2491805"/>
                </a:lnTo>
                <a:close/>
                <a:moveTo>
                  <a:pt x="4127166" y="1845495"/>
                </a:moveTo>
                <a:lnTo>
                  <a:pt x="4116228" y="1845547"/>
                </a:lnTo>
                <a:lnTo>
                  <a:pt x="4065477" y="1861667"/>
                </a:lnTo>
                <a:lnTo>
                  <a:pt x="4028111" y="1880197"/>
                </a:lnTo>
                <a:cubicBezTo>
                  <a:pt x="4034335" y="1892544"/>
                  <a:pt x="4053027" y="1898728"/>
                  <a:pt x="4084169" y="1898728"/>
                </a:cubicBezTo>
                <a:cubicBezTo>
                  <a:pt x="4127768" y="1898728"/>
                  <a:pt x="4149569" y="1886381"/>
                  <a:pt x="4149569" y="1861667"/>
                </a:cubicBezTo>
                <a:close/>
                <a:moveTo>
                  <a:pt x="2037996" y="1806058"/>
                </a:moveTo>
                <a:cubicBezTo>
                  <a:pt x="2006855" y="1806058"/>
                  <a:pt x="1985054" y="1818407"/>
                  <a:pt x="1972596" y="1843119"/>
                </a:cubicBezTo>
                <a:lnTo>
                  <a:pt x="1981937" y="1861667"/>
                </a:lnTo>
                <a:cubicBezTo>
                  <a:pt x="2013090" y="1861667"/>
                  <a:pt x="2034889" y="1855485"/>
                  <a:pt x="2047339" y="1843119"/>
                </a:cubicBezTo>
                <a:cubicBezTo>
                  <a:pt x="2084714" y="1818407"/>
                  <a:pt x="2081597" y="1806058"/>
                  <a:pt x="2037996" y="1806058"/>
                </a:cubicBezTo>
                <a:close/>
                <a:moveTo>
                  <a:pt x="1827821" y="1636514"/>
                </a:moveTo>
                <a:lnTo>
                  <a:pt x="1826384" y="1636664"/>
                </a:lnTo>
                <a:cubicBezTo>
                  <a:pt x="1800347" y="1636664"/>
                  <a:pt x="1728747" y="1662040"/>
                  <a:pt x="1611586" y="1712794"/>
                </a:cubicBezTo>
                <a:lnTo>
                  <a:pt x="1607889" y="1718199"/>
                </a:lnTo>
                <a:lnTo>
                  <a:pt x="1727921" y="1675165"/>
                </a:lnTo>
                <a:close/>
                <a:moveTo>
                  <a:pt x="2067215" y="1598599"/>
                </a:moveTo>
                <a:cubicBezTo>
                  <a:pt x="2012974" y="1598599"/>
                  <a:pt x="1971208" y="1600186"/>
                  <a:pt x="1941918" y="1603360"/>
                </a:cubicBezTo>
                <a:lnTo>
                  <a:pt x="1925386" y="1608039"/>
                </a:lnTo>
                <a:lnTo>
                  <a:pt x="1972596" y="1639250"/>
                </a:lnTo>
                <a:cubicBezTo>
                  <a:pt x="1966372" y="1676328"/>
                  <a:pt x="1972596" y="1688675"/>
                  <a:pt x="1991289" y="1676328"/>
                </a:cubicBezTo>
                <a:lnTo>
                  <a:pt x="2066031" y="1620720"/>
                </a:lnTo>
                <a:lnTo>
                  <a:pt x="2100439" y="1599005"/>
                </a:lnTo>
                <a:close/>
                <a:moveTo>
                  <a:pt x="1390279" y="1436835"/>
                </a:moveTo>
                <a:cubicBezTo>
                  <a:pt x="1403295" y="1436835"/>
                  <a:pt x="1407636" y="1440010"/>
                  <a:pt x="1403295" y="1446359"/>
                </a:cubicBezTo>
                <a:cubicBezTo>
                  <a:pt x="1398958" y="1452698"/>
                  <a:pt x="1393536" y="1452698"/>
                  <a:pt x="1387027" y="1446359"/>
                </a:cubicBezTo>
                <a:cubicBezTo>
                  <a:pt x="1380513" y="1440010"/>
                  <a:pt x="1381599" y="1436835"/>
                  <a:pt x="1390279" y="1436835"/>
                </a:cubicBezTo>
                <a:close/>
                <a:moveTo>
                  <a:pt x="856540" y="1084767"/>
                </a:moveTo>
                <a:cubicBezTo>
                  <a:pt x="860878" y="1084767"/>
                  <a:pt x="865221" y="1084767"/>
                  <a:pt x="869557" y="1084767"/>
                </a:cubicBezTo>
                <a:cubicBezTo>
                  <a:pt x="865221" y="1091106"/>
                  <a:pt x="860878" y="1094280"/>
                  <a:pt x="856540" y="1094280"/>
                </a:cubicBezTo>
                <a:cubicBezTo>
                  <a:pt x="852198" y="1087941"/>
                  <a:pt x="852198" y="1084767"/>
                  <a:pt x="856540" y="1084767"/>
                </a:cubicBezTo>
                <a:close/>
                <a:moveTo>
                  <a:pt x="1121781" y="1025293"/>
                </a:moveTo>
                <a:cubicBezTo>
                  <a:pt x="1114188" y="1026880"/>
                  <a:pt x="1103885" y="1034015"/>
                  <a:pt x="1090863" y="1046703"/>
                </a:cubicBezTo>
                <a:cubicBezTo>
                  <a:pt x="1082184" y="1059391"/>
                  <a:pt x="1077848" y="1067327"/>
                  <a:pt x="1077848" y="1070491"/>
                </a:cubicBezTo>
                <a:cubicBezTo>
                  <a:pt x="1077848" y="1073666"/>
                  <a:pt x="1086527" y="1072079"/>
                  <a:pt x="1103879" y="1065739"/>
                </a:cubicBezTo>
                <a:cubicBezTo>
                  <a:pt x="1125582" y="1065739"/>
                  <a:pt x="1136425" y="1056216"/>
                  <a:pt x="1136425" y="1037189"/>
                </a:cubicBezTo>
                <a:cubicBezTo>
                  <a:pt x="1134260" y="1027674"/>
                  <a:pt x="1129375" y="1023706"/>
                  <a:pt x="1121781" y="1025293"/>
                </a:cubicBezTo>
                <a:close/>
                <a:moveTo>
                  <a:pt x="6576593" y="880517"/>
                </a:moveTo>
                <a:lnTo>
                  <a:pt x="6558442" y="884938"/>
                </a:lnTo>
                <a:cubicBezTo>
                  <a:pt x="6558442" y="897628"/>
                  <a:pt x="6545420" y="903976"/>
                  <a:pt x="6519388" y="903976"/>
                </a:cubicBezTo>
                <a:cubicBezTo>
                  <a:pt x="6493351" y="903976"/>
                  <a:pt x="6471655" y="910316"/>
                  <a:pt x="6454296" y="923003"/>
                </a:cubicBezTo>
                <a:cubicBezTo>
                  <a:pt x="6432601" y="954719"/>
                  <a:pt x="6441281" y="973757"/>
                  <a:pt x="6480334" y="980096"/>
                </a:cubicBezTo>
                <a:cubicBezTo>
                  <a:pt x="6506373" y="980096"/>
                  <a:pt x="6525896" y="989610"/>
                  <a:pt x="6538913" y="1008647"/>
                </a:cubicBezTo>
                <a:cubicBezTo>
                  <a:pt x="6547592" y="1021325"/>
                  <a:pt x="6532404" y="1030848"/>
                  <a:pt x="6493351" y="1037189"/>
                </a:cubicBezTo>
                <a:cubicBezTo>
                  <a:pt x="6462976" y="1043528"/>
                  <a:pt x="6434767" y="1046703"/>
                  <a:pt x="6408734" y="1046703"/>
                </a:cubicBezTo>
                <a:cubicBezTo>
                  <a:pt x="6382696" y="1046703"/>
                  <a:pt x="6351237" y="1053051"/>
                  <a:pt x="6314354" y="1065739"/>
                </a:cubicBezTo>
                <a:cubicBezTo>
                  <a:pt x="6277465" y="1078427"/>
                  <a:pt x="6261193" y="1094280"/>
                  <a:pt x="6265535" y="1113309"/>
                </a:cubicBezTo>
                <a:cubicBezTo>
                  <a:pt x="6269878" y="1132346"/>
                  <a:pt x="6264450" y="1145034"/>
                  <a:pt x="6249262" y="1151373"/>
                </a:cubicBezTo>
                <a:cubicBezTo>
                  <a:pt x="6234074" y="1157722"/>
                  <a:pt x="6215631" y="1162474"/>
                  <a:pt x="6193936" y="1165648"/>
                </a:cubicBezTo>
                <a:lnTo>
                  <a:pt x="6175275" y="1175392"/>
                </a:lnTo>
                <a:lnTo>
                  <a:pt x="6349896" y="1163183"/>
                </a:lnTo>
                <a:cubicBezTo>
                  <a:pt x="6508729" y="1146968"/>
                  <a:pt x="6597491" y="1120322"/>
                  <a:pt x="6616178" y="1083251"/>
                </a:cubicBezTo>
                <a:cubicBezTo>
                  <a:pt x="6634861" y="1046191"/>
                  <a:pt x="6641095" y="1027661"/>
                  <a:pt x="6634861" y="1027661"/>
                </a:cubicBezTo>
                <a:cubicBezTo>
                  <a:pt x="6622402" y="1027661"/>
                  <a:pt x="6606836" y="1002947"/>
                  <a:pt x="6588144" y="953522"/>
                </a:cubicBezTo>
                <a:cubicBezTo>
                  <a:pt x="6578803" y="928810"/>
                  <a:pt x="6574132" y="907188"/>
                  <a:pt x="6574132" y="888655"/>
                </a:cubicBezTo>
                <a:close/>
                <a:moveTo>
                  <a:pt x="2262491" y="294976"/>
                </a:moveTo>
                <a:lnTo>
                  <a:pt x="2262491" y="304499"/>
                </a:lnTo>
                <a:lnTo>
                  <a:pt x="2255977" y="304499"/>
                </a:lnTo>
                <a:cubicBezTo>
                  <a:pt x="2255977" y="298151"/>
                  <a:pt x="2258148" y="294976"/>
                  <a:pt x="2262491" y="294976"/>
                </a:cubicBezTo>
                <a:close/>
                <a:moveTo>
                  <a:pt x="6057244" y="0"/>
                </a:moveTo>
                <a:cubicBezTo>
                  <a:pt x="6274214" y="0"/>
                  <a:pt x="6382696" y="19029"/>
                  <a:pt x="6382696" y="57093"/>
                </a:cubicBezTo>
                <a:cubicBezTo>
                  <a:pt x="6382696" y="63432"/>
                  <a:pt x="6391376" y="66607"/>
                  <a:pt x="6408734" y="66607"/>
                </a:cubicBezTo>
                <a:cubicBezTo>
                  <a:pt x="6426093" y="66607"/>
                  <a:pt x="6430430" y="72955"/>
                  <a:pt x="6421750" y="85643"/>
                </a:cubicBezTo>
                <a:lnTo>
                  <a:pt x="6480334" y="114186"/>
                </a:lnTo>
                <a:cubicBezTo>
                  <a:pt x="6467312" y="126874"/>
                  <a:pt x="6445618" y="133213"/>
                  <a:pt x="6415242" y="133213"/>
                </a:cubicBezTo>
                <a:cubicBezTo>
                  <a:pt x="6402221" y="133213"/>
                  <a:pt x="6378360" y="128461"/>
                  <a:pt x="6343643" y="118947"/>
                </a:cubicBezTo>
                <a:cubicBezTo>
                  <a:pt x="6308932" y="109434"/>
                  <a:pt x="6280722" y="104672"/>
                  <a:pt x="6259028" y="104672"/>
                </a:cubicBezTo>
                <a:cubicBezTo>
                  <a:pt x="6232989" y="104672"/>
                  <a:pt x="6198279" y="99911"/>
                  <a:pt x="6154882" y="90395"/>
                </a:cubicBezTo>
                <a:cubicBezTo>
                  <a:pt x="6111492" y="80882"/>
                  <a:pt x="6078946" y="76120"/>
                  <a:pt x="6057244" y="76120"/>
                </a:cubicBezTo>
                <a:cubicBezTo>
                  <a:pt x="6048572" y="76120"/>
                  <a:pt x="6027955" y="77707"/>
                  <a:pt x="5995410" y="80882"/>
                </a:cubicBezTo>
                <a:cubicBezTo>
                  <a:pt x="5962863" y="84056"/>
                  <a:pt x="5937917" y="85643"/>
                  <a:pt x="5920559" y="85643"/>
                </a:cubicBezTo>
                <a:cubicBezTo>
                  <a:pt x="5864146" y="85643"/>
                  <a:pt x="5831600" y="91983"/>
                  <a:pt x="5822921" y="104672"/>
                </a:cubicBezTo>
                <a:cubicBezTo>
                  <a:pt x="5805563" y="123699"/>
                  <a:pt x="5688401" y="136387"/>
                  <a:pt x="5471431" y="142736"/>
                </a:cubicBezTo>
                <a:cubicBezTo>
                  <a:pt x="5432383" y="142736"/>
                  <a:pt x="5383564" y="144323"/>
                  <a:pt x="5324980" y="147488"/>
                </a:cubicBezTo>
                <a:cubicBezTo>
                  <a:pt x="5266403" y="150663"/>
                  <a:pt x="5232771" y="152250"/>
                  <a:pt x="5224092" y="152250"/>
                </a:cubicBezTo>
                <a:lnTo>
                  <a:pt x="5178530" y="152250"/>
                </a:lnTo>
                <a:lnTo>
                  <a:pt x="5204561" y="142736"/>
                </a:lnTo>
                <a:lnTo>
                  <a:pt x="5256637" y="133213"/>
                </a:lnTo>
                <a:lnTo>
                  <a:pt x="5204561" y="133213"/>
                </a:lnTo>
                <a:cubicBezTo>
                  <a:pt x="5156828" y="133213"/>
                  <a:pt x="5126454" y="136387"/>
                  <a:pt x="5113439" y="142736"/>
                </a:cubicBezTo>
                <a:cubicBezTo>
                  <a:pt x="5100422" y="149075"/>
                  <a:pt x="5093907" y="155415"/>
                  <a:pt x="5093907" y="161765"/>
                </a:cubicBezTo>
                <a:lnTo>
                  <a:pt x="5048346" y="171279"/>
                </a:lnTo>
                <a:lnTo>
                  <a:pt x="4996276" y="180792"/>
                </a:lnTo>
                <a:lnTo>
                  <a:pt x="5002784" y="180792"/>
                </a:lnTo>
                <a:lnTo>
                  <a:pt x="5009292" y="180792"/>
                </a:lnTo>
                <a:cubicBezTo>
                  <a:pt x="5009292" y="206168"/>
                  <a:pt x="4933356" y="218856"/>
                  <a:pt x="4781478" y="218856"/>
                </a:cubicBezTo>
                <a:lnTo>
                  <a:pt x="4768461" y="218856"/>
                </a:lnTo>
                <a:lnTo>
                  <a:pt x="4722900" y="218856"/>
                </a:lnTo>
                <a:lnTo>
                  <a:pt x="4729408" y="228370"/>
                </a:lnTo>
                <a:cubicBezTo>
                  <a:pt x="4742424" y="234720"/>
                  <a:pt x="4740259" y="237885"/>
                  <a:pt x="4722900" y="237885"/>
                </a:cubicBezTo>
                <a:lnTo>
                  <a:pt x="4690354" y="237885"/>
                </a:lnTo>
                <a:cubicBezTo>
                  <a:pt x="4651293" y="225197"/>
                  <a:pt x="4607903" y="225197"/>
                  <a:pt x="4560170" y="237885"/>
                </a:cubicBezTo>
                <a:cubicBezTo>
                  <a:pt x="4529796" y="244234"/>
                  <a:pt x="4425651" y="258509"/>
                  <a:pt x="4247740" y="280711"/>
                </a:cubicBezTo>
                <a:cubicBezTo>
                  <a:pt x="4069823" y="302912"/>
                  <a:pt x="3965684" y="317179"/>
                  <a:pt x="3935310" y="323528"/>
                </a:cubicBezTo>
                <a:cubicBezTo>
                  <a:pt x="3930967" y="323528"/>
                  <a:pt x="3874554" y="326703"/>
                  <a:pt x="3766072" y="333042"/>
                </a:cubicBezTo>
                <a:cubicBezTo>
                  <a:pt x="3657590" y="339391"/>
                  <a:pt x="3561038" y="348904"/>
                  <a:pt x="3476424" y="361592"/>
                </a:cubicBezTo>
                <a:cubicBezTo>
                  <a:pt x="3391801" y="374271"/>
                  <a:pt x="3349496" y="390135"/>
                  <a:pt x="3349496" y="409162"/>
                </a:cubicBezTo>
                <a:cubicBezTo>
                  <a:pt x="3349496" y="428199"/>
                  <a:pt x="3388549" y="437712"/>
                  <a:pt x="3466658" y="437712"/>
                </a:cubicBezTo>
                <a:cubicBezTo>
                  <a:pt x="3605514" y="437712"/>
                  <a:pt x="3753049" y="425024"/>
                  <a:pt x="3909272" y="399648"/>
                </a:cubicBezTo>
                <a:cubicBezTo>
                  <a:pt x="4204343" y="342556"/>
                  <a:pt x="4538476" y="314013"/>
                  <a:pt x="4911660" y="314013"/>
                </a:cubicBezTo>
                <a:cubicBezTo>
                  <a:pt x="4937693" y="314013"/>
                  <a:pt x="5050518" y="307666"/>
                  <a:pt x="5250130" y="294976"/>
                </a:cubicBezTo>
                <a:cubicBezTo>
                  <a:pt x="5740470" y="263261"/>
                  <a:pt x="6061587" y="247399"/>
                  <a:pt x="6213459" y="247399"/>
                </a:cubicBezTo>
                <a:lnTo>
                  <a:pt x="6246005" y="247399"/>
                </a:lnTo>
                <a:cubicBezTo>
                  <a:pt x="6250348" y="247399"/>
                  <a:pt x="6269878" y="263261"/>
                  <a:pt x="6304589" y="294976"/>
                </a:cubicBezTo>
                <a:cubicBezTo>
                  <a:pt x="6339301" y="326703"/>
                  <a:pt x="6371845" y="342556"/>
                  <a:pt x="6402221" y="342556"/>
                </a:cubicBezTo>
                <a:lnTo>
                  <a:pt x="6441281" y="342556"/>
                </a:lnTo>
                <a:lnTo>
                  <a:pt x="6428265" y="352069"/>
                </a:lnTo>
                <a:cubicBezTo>
                  <a:pt x="6410906" y="364759"/>
                  <a:pt x="6389205" y="371106"/>
                  <a:pt x="6363173" y="371106"/>
                </a:cubicBezTo>
                <a:cubicBezTo>
                  <a:pt x="6341472" y="371106"/>
                  <a:pt x="6330626" y="377447"/>
                  <a:pt x="6330626" y="390135"/>
                </a:cubicBezTo>
                <a:cubicBezTo>
                  <a:pt x="6330626" y="396484"/>
                  <a:pt x="6328455" y="405997"/>
                  <a:pt x="6324113" y="418685"/>
                </a:cubicBezTo>
                <a:cubicBezTo>
                  <a:pt x="6311097" y="437712"/>
                  <a:pt x="6308932" y="450400"/>
                  <a:pt x="6317611" y="456739"/>
                </a:cubicBezTo>
                <a:cubicBezTo>
                  <a:pt x="6326284" y="463090"/>
                  <a:pt x="6326284" y="466255"/>
                  <a:pt x="6317611" y="466255"/>
                </a:cubicBezTo>
                <a:cubicBezTo>
                  <a:pt x="6304589" y="466255"/>
                  <a:pt x="6298082" y="469429"/>
                  <a:pt x="6298082" y="475778"/>
                </a:cubicBezTo>
                <a:cubicBezTo>
                  <a:pt x="6302418" y="494805"/>
                  <a:pt x="6311097" y="507493"/>
                  <a:pt x="6324113" y="513832"/>
                </a:cubicBezTo>
                <a:cubicBezTo>
                  <a:pt x="6328455" y="520181"/>
                  <a:pt x="6346900" y="524944"/>
                  <a:pt x="6379446" y="528108"/>
                </a:cubicBezTo>
                <a:cubicBezTo>
                  <a:pt x="6411992" y="531284"/>
                  <a:pt x="6442366" y="536036"/>
                  <a:pt x="6470569" y="542384"/>
                </a:cubicBezTo>
                <a:cubicBezTo>
                  <a:pt x="6498773" y="548724"/>
                  <a:pt x="6512873" y="558247"/>
                  <a:pt x="6512873" y="570925"/>
                </a:cubicBezTo>
                <a:cubicBezTo>
                  <a:pt x="6512873" y="608991"/>
                  <a:pt x="6530239" y="637541"/>
                  <a:pt x="6564950" y="656568"/>
                </a:cubicBezTo>
                <a:cubicBezTo>
                  <a:pt x="6582308" y="662908"/>
                  <a:pt x="6593153" y="672431"/>
                  <a:pt x="6597496" y="685120"/>
                </a:cubicBezTo>
                <a:lnTo>
                  <a:pt x="6577965" y="694634"/>
                </a:lnTo>
                <a:cubicBezTo>
                  <a:pt x="6560607" y="694634"/>
                  <a:pt x="6551934" y="704148"/>
                  <a:pt x="6551934" y="723175"/>
                </a:cubicBezTo>
                <a:cubicBezTo>
                  <a:pt x="6551934" y="735863"/>
                  <a:pt x="6547592" y="742211"/>
                  <a:pt x="6538913" y="742211"/>
                </a:cubicBezTo>
                <a:cubicBezTo>
                  <a:pt x="6525896" y="742211"/>
                  <a:pt x="6523725" y="748552"/>
                  <a:pt x="6532404" y="761240"/>
                </a:cubicBezTo>
                <a:cubicBezTo>
                  <a:pt x="6536746" y="767579"/>
                  <a:pt x="6558442" y="775515"/>
                  <a:pt x="6597496" y="785029"/>
                </a:cubicBezTo>
                <a:cubicBezTo>
                  <a:pt x="6636550" y="794543"/>
                  <a:pt x="6658244" y="799304"/>
                  <a:pt x="6662587" y="799304"/>
                </a:cubicBezTo>
                <a:lnTo>
                  <a:pt x="6663066" y="801056"/>
                </a:lnTo>
                <a:lnTo>
                  <a:pt x="6690920" y="786732"/>
                </a:lnTo>
                <a:lnTo>
                  <a:pt x="6793696" y="786732"/>
                </a:lnTo>
                <a:cubicBezTo>
                  <a:pt x="6799930" y="786732"/>
                  <a:pt x="6796813" y="799079"/>
                  <a:pt x="6784354" y="823792"/>
                </a:cubicBezTo>
                <a:cubicBezTo>
                  <a:pt x="6796813" y="848506"/>
                  <a:pt x="6803038" y="860853"/>
                  <a:pt x="6803038" y="860853"/>
                </a:cubicBezTo>
                <a:lnTo>
                  <a:pt x="6849755" y="879400"/>
                </a:lnTo>
                <a:cubicBezTo>
                  <a:pt x="6837296" y="891749"/>
                  <a:pt x="6821730" y="897914"/>
                  <a:pt x="6803038" y="897914"/>
                </a:cubicBezTo>
                <a:cubicBezTo>
                  <a:pt x="6784354" y="897914"/>
                  <a:pt x="6768780" y="904096"/>
                  <a:pt x="6756330" y="916461"/>
                </a:cubicBezTo>
                <a:cubicBezTo>
                  <a:pt x="6831071" y="953522"/>
                  <a:pt x="6874672" y="972052"/>
                  <a:pt x="6887131" y="972052"/>
                </a:cubicBezTo>
                <a:cubicBezTo>
                  <a:pt x="6912048" y="984418"/>
                  <a:pt x="6926064" y="990600"/>
                  <a:pt x="6929182" y="990600"/>
                </a:cubicBezTo>
                <a:cubicBezTo>
                  <a:pt x="6932289" y="990600"/>
                  <a:pt x="6924506" y="996765"/>
                  <a:pt x="6905814" y="1009132"/>
                </a:cubicBezTo>
                <a:cubicBezTo>
                  <a:pt x="6862213" y="1046191"/>
                  <a:pt x="6868448" y="1083251"/>
                  <a:pt x="6924506" y="1120330"/>
                </a:cubicBezTo>
                <a:cubicBezTo>
                  <a:pt x="6936964" y="1132679"/>
                  <a:pt x="7027282" y="1138861"/>
                  <a:pt x="7195459" y="1138861"/>
                </a:cubicBezTo>
                <a:cubicBezTo>
                  <a:pt x="7500670" y="1163573"/>
                  <a:pt x="7653272" y="1188287"/>
                  <a:pt x="7653272" y="1212981"/>
                </a:cubicBezTo>
                <a:lnTo>
                  <a:pt x="7643930" y="1212981"/>
                </a:lnTo>
                <a:cubicBezTo>
                  <a:pt x="7656388" y="1225347"/>
                  <a:pt x="7687530" y="1237695"/>
                  <a:pt x="7737364" y="1250061"/>
                </a:cubicBezTo>
                <a:cubicBezTo>
                  <a:pt x="7855716" y="1299487"/>
                  <a:pt x="7914882" y="1336547"/>
                  <a:pt x="7914882" y="1361259"/>
                </a:cubicBezTo>
                <a:cubicBezTo>
                  <a:pt x="7914882" y="1385973"/>
                  <a:pt x="7883740" y="1392138"/>
                  <a:pt x="7821448" y="1379791"/>
                </a:cubicBezTo>
                <a:lnTo>
                  <a:pt x="7765390" y="1398320"/>
                </a:lnTo>
                <a:cubicBezTo>
                  <a:pt x="7771623" y="1423034"/>
                  <a:pt x="7765390" y="1429216"/>
                  <a:pt x="7746706" y="1416869"/>
                </a:cubicBezTo>
                <a:cubicBezTo>
                  <a:pt x="7746706" y="1416869"/>
                  <a:pt x="7740482" y="1410687"/>
                  <a:pt x="7728024" y="1398320"/>
                </a:cubicBezTo>
                <a:cubicBezTo>
                  <a:pt x="7671964" y="1361259"/>
                  <a:pt x="7547388" y="1342730"/>
                  <a:pt x="7354294" y="1342730"/>
                </a:cubicBezTo>
                <a:cubicBezTo>
                  <a:pt x="7292001" y="1342730"/>
                  <a:pt x="7260859" y="1348895"/>
                  <a:pt x="7260859" y="1361259"/>
                </a:cubicBezTo>
                <a:cubicBezTo>
                  <a:pt x="7248401" y="1385973"/>
                  <a:pt x="7232834" y="1398320"/>
                  <a:pt x="7214142" y="1398320"/>
                </a:cubicBezTo>
                <a:cubicBezTo>
                  <a:pt x="7195459" y="1398320"/>
                  <a:pt x="7195459" y="1404503"/>
                  <a:pt x="7214142" y="1416869"/>
                </a:cubicBezTo>
                <a:cubicBezTo>
                  <a:pt x="7288893" y="1466277"/>
                  <a:pt x="7326260" y="1490989"/>
                  <a:pt x="7326260" y="1490989"/>
                </a:cubicBezTo>
                <a:cubicBezTo>
                  <a:pt x="7320035" y="1515703"/>
                  <a:pt x="7332494" y="1546599"/>
                  <a:pt x="7363636" y="1583659"/>
                </a:cubicBezTo>
                <a:cubicBezTo>
                  <a:pt x="7344953" y="1583659"/>
                  <a:pt x="7335602" y="1596007"/>
                  <a:pt x="7335602" y="1620720"/>
                </a:cubicBezTo>
                <a:cubicBezTo>
                  <a:pt x="7335602" y="1645432"/>
                  <a:pt x="7344953" y="1657799"/>
                  <a:pt x="7363636" y="1657799"/>
                </a:cubicBezTo>
                <a:cubicBezTo>
                  <a:pt x="7394778" y="1657799"/>
                  <a:pt x="7399453" y="1670146"/>
                  <a:pt x="7377652" y="1694859"/>
                </a:cubicBezTo>
                <a:cubicBezTo>
                  <a:pt x="7355852" y="1719571"/>
                  <a:pt x="7332494" y="1725755"/>
                  <a:pt x="7307576" y="1713389"/>
                </a:cubicBezTo>
                <a:lnTo>
                  <a:pt x="7195459" y="1657799"/>
                </a:lnTo>
                <a:cubicBezTo>
                  <a:pt x="7239060" y="1744285"/>
                  <a:pt x="7292001" y="1787528"/>
                  <a:pt x="7354294" y="1787528"/>
                </a:cubicBezTo>
                <a:cubicBezTo>
                  <a:pt x="7372977" y="1787528"/>
                  <a:pt x="7385436" y="1799875"/>
                  <a:pt x="7391660" y="1824589"/>
                </a:cubicBezTo>
                <a:cubicBezTo>
                  <a:pt x="7385436" y="1849301"/>
                  <a:pt x="7369860" y="1867832"/>
                  <a:pt x="7344953" y="1880197"/>
                </a:cubicBezTo>
                <a:cubicBezTo>
                  <a:pt x="7332494" y="1892544"/>
                  <a:pt x="7326260" y="1898728"/>
                  <a:pt x="7326260" y="1898728"/>
                </a:cubicBezTo>
                <a:cubicBezTo>
                  <a:pt x="7351177" y="1911075"/>
                  <a:pt x="7379211" y="1923440"/>
                  <a:pt x="7410353" y="1935789"/>
                </a:cubicBezTo>
                <a:lnTo>
                  <a:pt x="7419694" y="1954319"/>
                </a:lnTo>
                <a:lnTo>
                  <a:pt x="7401012" y="1954319"/>
                </a:lnTo>
                <a:cubicBezTo>
                  <a:pt x="7388552" y="1966683"/>
                  <a:pt x="7394778" y="1979032"/>
                  <a:pt x="7419694" y="1991397"/>
                </a:cubicBezTo>
                <a:cubicBezTo>
                  <a:pt x="7469529" y="2028458"/>
                  <a:pt x="7544270" y="2059354"/>
                  <a:pt x="7643930" y="2084066"/>
                </a:cubicBezTo>
                <a:cubicBezTo>
                  <a:pt x="7656388" y="2084066"/>
                  <a:pt x="7671964" y="2090250"/>
                  <a:pt x="7690647" y="2102597"/>
                </a:cubicBezTo>
                <a:cubicBezTo>
                  <a:pt x="7715564" y="2114944"/>
                  <a:pt x="7728024" y="2121126"/>
                  <a:pt x="7728024" y="2121126"/>
                </a:cubicBezTo>
                <a:cubicBezTo>
                  <a:pt x="7703106" y="2145840"/>
                  <a:pt x="7703106" y="2158205"/>
                  <a:pt x="7728024" y="2158205"/>
                </a:cubicBezTo>
                <a:cubicBezTo>
                  <a:pt x="7734248" y="2158205"/>
                  <a:pt x="7734248" y="2164370"/>
                  <a:pt x="7728024" y="2176736"/>
                </a:cubicBezTo>
                <a:cubicBezTo>
                  <a:pt x="7721790" y="2189084"/>
                  <a:pt x="7673522" y="2189084"/>
                  <a:pt x="7583205" y="2176736"/>
                </a:cubicBezTo>
                <a:cubicBezTo>
                  <a:pt x="7492887" y="2164370"/>
                  <a:pt x="7447728" y="2164370"/>
                  <a:pt x="7447728" y="2176736"/>
                </a:cubicBezTo>
                <a:cubicBezTo>
                  <a:pt x="7435270" y="2201448"/>
                  <a:pt x="7413470" y="2213797"/>
                  <a:pt x="7382319" y="2213797"/>
                </a:cubicBezTo>
                <a:cubicBezTo>
                  <a:pt x="7363636" y="2226144"/>
                  <a:pt x="7354294" y="2232327"/>
                  <a:pt x="7354294" y="2232327"/>
                </a:cubicBezTo>
                <a:cubicBezTo>
                  <a:pt x="7341836" y="2257040"/>
                  <a:pt x="7310694" y="2275570"/>
                  <a:pt x="7260859" y="2287936"/>
                </a:cubicBezTo>
                <a:cubicBezTo>
                  <a:pt x="7192342" y="2275570"/>
                  <a:pt x="7161200" y="2275570"/>
                  <a:pt x="7167425" y="2287936"/>
                </a:cubicBezTo>
                <a:lnTo>
                  <a:pt x="7344953" y="2380605"/>
                </a:lnTo>
                <a:cubicBezTo>
                  <a:pt x="7425928" y="2417666"/>
                  <a:pt x="7500670" y="2479439"/>
                  <a:pt x="7569188" y="2565925"/>
                </a:cubicBezTo>
                <a:cubicBezTo>
                  <a:pt x="7581646" y="2627717"/>
                  <a:pt x="7550496" y="2664778"/>
                  <a:pt x="7475753" y="2677142"/>
                </a:cubicBezTo>
                <a:cubicBezTo>
                  <a:pt x="7401012" y="2677142"/>
                  <a:pt x="7363636" y="2689491"/>
                  <a:pt x="7363636" y="2714203"/>
                </a:cubicBezTo>
                <a:cubicBezTo>
                  <a:pt x="7363636" y="2738917"/>
                  <a:pt x="7326260" y="2751264"/>
                  <a:pt x="7251518" y="2751264"/>
                </a:cubicBezTo>
                <a:cubicBezTo>
                  <a:pt x="7176766" y="2751264"/>
                  <a:pt x="7136283" y="2757446"/>
                  <a:pt x="7130059" y="2769794"/>
                </a:cubicBezTo>
                <a:cubicBezTo>
                  <a:pt x="7117600" y="2794507"/>
                  <a:pt x="7123824" y="2806874"/>
                  <a:pt x="7148742" y="2806874"/>
                </a:cubicBezTo>
                <a:cubicBezTo>
                  <a:pt x="7167425" y="2806874"/>
                  <a:pt x="7176766" y="2819221"/>
                  <a:pt x="7176766" y="2843933"/>
                </a:cubicBezTo>
                <a:cubicBezTo>
                  <a:pt x="7176766" y="2868646"/>
                  <a:pt x="7211026" y="2874829"/>
                  <a:pt x="7279543" y="2862464"/>
                </a:cubicBezTo>
                <a:cubicBezTo>
                  <a:pt x="7348060" y="2850117"/>
                  <a:pt x="7382319" y="2850117"/>
                  <a:pt x="7382319" y="2862464"/>
                </a:cubicBezTo>
                <a:cubicBezTo>
                  <a:pt x="7382319" y="2887176"/>
                  <a:pt x="7360518" y="2899542"/>
                  <a:pt x="7316918" y="2899542"/>
                </a:cubicBezTo>
                <a:cubicBezTo>
                  <a:pt x="7292001" y="2899542"/>
                  <a:pt x="7295118" y="2905707"/>
                  <a:pt x="7326260" y="2918072"/>
                </a:cubicBezTo>
                <a:cubicBezTo>
                  <a:pt x="7344953" y="2918072"/>
                  <a:pt x="7366752" y="2924237"/>
                  <a:pt x="7391660" y="2936603"/>
                </a:cubicBezTo>
                <a:cubicBezTo>
                  <a:pt x="7491328" y="2961315"/>
                  <a:pt x="7550496" y="2986029"/>
                  <a:pt x="7569188" y="3010742"/>
                </a:cubicBezTo>
                <a:lnTo>
                  <a:pt x="7597214" y="3029272"/>
                </a:lnTo>
                <a:cubicBezTo>
                  <a:pt x="7590988" y="3041619"/>
                  <a:pt x="7581646" y="3047803"/>
                  <a:pt x="7569188" y="3047803"/>
                </a:cubicBezTo>
                <a:cubicBezTo>
                  <a:pt x="7550496" y="3047803"/>
                  <a:pt x="7510012" y="3044710"/>
                  <a:pt x="7447728" y="3038528"/>
                </a:cubicBezTo>
                <a:cubicBezTo>
                  <a:pt x="7385436" y="3032346"/>
                  <a:pt x="7338719" y="3029272"/>
                  <a:pt x="7307576" y="3029272"/>
                </a:cubicBezTo>
                <a:cubicBezTo>
                  <a:pt x="7257742" y="3029272"/>
                  <a:pt x="7232834" y="3035454"/>
                  <a:pt x="7232834" y="3047803"/>
                </a:cubicBezTo>
                <a:cubicBezTo>
                  <a:pt x="7232834" y="3072515"/>
                  <a:pt x="7267094" y="3097229"/>
                  <a:pt x="7335602" y="3121941"/>
                </a:cubicBezTo>
                <a:cubicBezTo>
                  <a:pt x="7466412" y="3159002"/>
                  <a:pt x="7463295" y="3177533"/>
                  <a:pt x="7326260" y="3177533"/>
                </a:cubicBezTo>
                <a:cubicBezTo>
                  <a:pt x="7214142" y="3177533"/>
                  <a:pt x="7158083" y="3196062"/>
                  <a:pt x="7158083" y="3233141"/>
                </a:cubicBezTo>
                <a:cubicBezTo>
                  <a:pt x="7158083" y="3245488"/>
                  <a:pt x="7170542" y="3257854"/>
                  <a:pt x="7195459" y="3270202"/>
                </a:cubicBezTo>
                <a:cubicBezTo>
                  <a:pt x="7295118" y="3319627"/>
                  <a:pt x="7366752" y="3338158"/>
                  <a:pt x="7410353" y="3325811"/>
                </a:cubicBezTo>
                <a:cubicBezTo>
                  <a:pt x="7429036" y="3313445"/>
                  <a:pt x="7422812" y="3301080"/>
                  <a:pt x="7391660" y="3288731"/>
                </a:cubicBezTo>
                <a:cubicBezTo>
                  <a:pt x="7385436" y="3288731"/>
                  <a:pt x="7372977" y="3282549"/>
                  <a:pt x="7354294" y="3270202"/>
                </a:cubicBezTo>
                <a:lnTo>
                  <a:pt x="7307576" y="3251672"/>
                </a:lnTo>
                <a:lnTo>
                  <a:pt x="7382319" y="3251672"/>
                </a:lnTo>
                <a:cubicBezTo>
                  <a:pt x="7432152" y="3251672"/>
                  <a:pt x="7463295" y="3264019"/>
                  <a:pt x="7475753" y="3288731"/>
                </a:cubicBezTo>
                <a:lnTo>
                  <a:pt x="7485094" y="3288731"/>
                </a:lnTo>
                <a:cubicBezTo>
                  <a:pt x="7491328" y="3264019"/>
                  <a:pt x="7503787" y="3251672"/>
                  <a:pt x="7522470" y="3251672"/>
                </a:cubicBezTo>
                <a:cubicBezTo>
                  <a:pt x="7572306" y="3251672"/>
                  <a:pt x="7578530" y="3288731"/>
                  <a:pt x="7541154" y="3362870"/>
                </a:cubicBezTo>
                <a:cubicBezTo>
                  <a:pt x="7572306" y="3387584"/>
                  <a:pt x="7590988" y="3399931"/>
                  <a:pt x="7597214" y="3399931"/>
                </a:cubicBezTo>
                <a:lnTo>
                  <a:pt x="7671964" y="3418480"/>
                </a:lnTo>
                <a:cubicBezTo>
                  <a:pt x="7590988" y="3480253"/>
                  <a:pt x="7550496" y="3517314"/>
                  <a:pt x="7550496" y="3529661"/>
                </a:cubicBezTo>
                <a:cubicBezTo>
                  <a:pt x="7562954" y="3554374"/>
                  <a:pt x="7690647" y="3566741"/>
                  <a:pt x="7933575" y="3566741"/>
                </a:cubicBezTo>
                <a:cubicBezTo>
                  <a:pt x="8157810" y="3566741"/>
                  <a:pt x="8269928" y="3572923"/>
                  <a:pt x="8269928" y="3585270"/>
                </a:cubicBezTo>
                <a:cubicBezTo>
                  <a:pt x="8269928" y="3609984"/>
                  <a:pt x="8241894" y="3622331"/>
                  <a:pt x="8185836" y="3622331"/>
                </a:cubicBezTo>
                <a:cubicBezTo>
                  <a:pt x="8061268" y="3622331"/>
                  <a:pt x="7998975" y="3659410"/>
                  <a:pt x="7998975" y="3733530"/>
                </a:cubicBezTo>
                <a:lnTo>
                  <a:pt x="7996062" y="3746533"/>
                </a:lnTo>
                <a:lnTo>
                  <a:pt x="8002476" y="3748410"/>
                </a:lnTo>
                <a:cubicBezTo>
                  <a:pt x="8005590" y="3752965"/>
                  <a:pt x="8004032" y="3759797"/>
                  <a:pt x="7997802" y="3768902"/>
                </a:cubicBezTo>
                <a:lnTo>
                  <a:pt x="8081896" y="3809872"/>
                </a:lnTo>
                <a:lnTo>
                  <a:pt x="8080584" y="3810592"/>
                </a:lnTo>
                <a:lnTo>
                  <a:pt x="8167153" y="3826200"/>
                </a:lnTo>
                <a:cubicBezTo>
                  <a:pt x="8198294" y="3813853"/>
                  <a:pt x="8220094" y="3813853"/>
                  <a:pt x="8232553" y="3826200"/>
                </a:cubicBezTo>
                <a:cubicBezTo>
                  <a:pt x="8251246" y="3826200"/>
                  <a:pt x="8248128" y="3832382"/>
                  <a:pt x="8223212" y="3844730"/>
                </a:cubicBezTo>
                <a:lnTo>
                  <a:pt x="8129776" y="3881808"/>
                </a:lnTo>
                <a:cubicBezTo>
                  <a:pt x="8061268" y="3881808"/>
                  <a:pt x="8023893" y="3887992"/>
                  <a:pt x="8017659" y="3900339"/>
                </a:cubicBezTo>
                <a:lnTo>
                  <a:pt x="8055034" y="3937400"/>
                </a:lnTo>
                <a:lnTo>
                  <a:pt x="8073718" y="3937400"/>
                </a:lnTo>
                <a:cubicBezTo>
                  <a:pt x="8117327" y="3937400"/>
                  <a:pt x="8139118" y="3949765"/>
                  <a:pt x="8139118" y="3974459"/>
                </a:cubicBezTo>
                <a:cubicBezTo>
                  <a:pt x="8139118" y="3986826"/>
                  <a:pt x="8104860" y="3993008"/>
                  <a:pt x="8036352" y="3993008"/>
                </a:cubicBezTo>
                <a:cubicBezTo>
                  <a:pt x="7986517" y="3993008"/>
                  <a:pt x="7918000" y="4005355"/>
                  <a:pt x="7830798" y="4030069"/>
                </a:cubicBezTo>
                <a:lnTo>
                  <a:pt x="7812106" y="4030069"/>
                </a:lnTo>
                <a:lnTo>
                  <a:pt x="7795520" y="4039469"/>
                </a:lnTo>
                <a:lnTo>
                  <a:pt x="7829626" y="4069386"/>
                </a:lnTo>
                <a:lnTo>
                  <a:pt x="7851909" y="4085150"/>
                </a:lnTo>
                <a:lnTo>
                  <a:pt x="7858824" y="4085678"/>
                </a:lnTo>
                <a:cubicBezTo>
                  <a:pt x="7902433" y="4085678"/>
                  <a:pt x="7978734" y="4076403"/>
                  <a:pt x="8087734" y="4057874"/>
                </a:cubicBezTo>
                <a:cubicBezTo>
                  <a:pt x="8196745" y="4039342"/>
                  <a:pt x="8266811" y="4030069"/>
                  <a:pt x="8297953" y="4030069"/>
                </a:cubicBezTo>
                <a:cubicBezTo>
                  <a:pt x="8335330" y="4030069"/>
                  <a:pt x="8354012" y="4036251"/>
                  <a:pt x="8354012" y="4048598"/>
                </a:cubicBezTo>
                <a:cubicBezTo>
                  <a:pt x="8354012" y="4085669"/>
                  <a:pt x="8229633" y="4108837"/>
                  <a:pt x="7980870" y="4118104"/>
                </a:cubicBezTo>
                <a:lnTo>
                  <a:pt x="7901386" y="4120154"/>
                </a:lnTo>
                <a:lnTo>
                  <a:pt x="7902032" y="4120610"/>
                </a:lnTo>
                <a:cubicBezTo>
                  <a:pt x="7925388" y="4131992"/>
                  <a:pt x="7947968" y="4137682"/>
                  <a:pt x="7969768" y="4137682"/>
                </a:cubicBezTo>
                <a:lnTo>
                  <a:pt x="8025836" y="4137682"/>
                </a:lnTo>
                <a:lnTo>
                  <a:pt x="8007153" y="4151338"/>
                </a:lnTo>
                <a:cubicBezTo>
                  <a:pt x="7982236" y="4169550"/>
                  <a:pt x="7951084" y="4178664"/>
                  <a:pt x="7913718" y="4178664"/>
                </a:cubicBezTo>
                <a:cubicBezTo>
                  <a:pt x="7882567" y="4178664"/>
                  <a:pt x="7867002" y="4187763"/>
                  <a:pt x="7867002" y="4205976"/>
                </a:cubicBezTo>
                <a:cubicBezTo>
                  <a:pt x="7867002" y="4215090"/>
                  <a:pt x="7863884" y="4228746"/>
                  <a:pt x="7857650" y="4246960"/>
                </a:cubicBezTo>
                <a:cubicBezTo>
                  <a:pt x="7838966" y="4274272"/>
                  <a:pt x="7835860" y="4292485"/>
                  <a:pt x="7848318" y="4301586"/>
                </a:cubicBezTo>
                <a:cubicBezTo>
                  <a:pt x="7860768" y="4310698"/>
                  <a:pt x="7860768" y="4315242"/>
                  <a:pt x="7848318" y="4315242"/>
                </a:cubicBezTo>
                <a:cubicBezTo>
                  <a:pt x="7829626" y="4315242"/>
                  <a:pt x="7820284" y="4319799"/>
                  <a:pt x="7820284" y="4328912"/>
                </a:cubicBezTo>
                <a:cubicBezTo>
                  <a:pt x="7826508" y="4356224"/>
                  <a:pt x="7838966" y="4374437"/>
                  <a:pt x="7857650" y="4383538"/>
                </a:cubicBezTo>
                <a:cubicBezTo>
                  <a:pt x="7863884" y="4392650"/>
                  <a:pt x="7890360" y="4399485"/>
                  <a:pt x="7937078" y="4404029"/>
                </a:cubicBezTo>
                <a:cubicBezTo>
                  <a:pt x="7983795" y="4408586"/>
                  <a:pt x="8027394" y="4415407"/>
                  <a:pt x="8067878" y="4424520"/>
                </a:cubicBezTo>
                <a:cubicBezTo>
                  <a:pt x="8108361" y="4433619"/>
                  <a:pt x="8128604" y="4447290"/>
                  <a:pt x="8128604" y="4465490"/>
                </a:cubicBezTo>
                <a:cubicBezTo>
                  <a:pt x="8128604" y="4520128"/>
                  <a:pt x="8153530" y="4561111"/>
                  <a:pt x="8203354" y="4588424"/>
                </a:cubicBezTo>
                <a:cubicBezTo>
                  <a:pt x="8228272" y="4597523"/>
                  <a:pt x="8243838" y="4611194"/>
                  <a:pt x="8250072" y="4629407"/>
                </a:cubicBezTo>
                <a:lnTo>
                  <a:pt x="8222037" y="4643063"/>
                </a:lnTo>
                <a:cubicBezTo>
                  <a:pt x="8197120" y="4643063"/>
                  <a:pt x="8184671" y="4656720"/>
                  <a:pt x="8184671" y="4684032"/>
                </a:cubicBezTo>
                <a:cubicBezTo>
                  <a:pt x="8184671" y="4702245"/>
                  <a:pt x="8178438" y="4711359"/>
                  <a:pt x="8165978" y="4711359"/>
                </a:cubicBezTo>
                <a:cubicBezTo>
                  <a:pt x="8147296" y="4711359"/>
                  <a:pt x="8144178" y="4720459"/>
                  <a:pt x="8156637" y="4738672"/>
                </a:cubicBezTo>
                <a:cubicBezTo>
                  <a:pt x="8162871" y="4747771"/>
                  <a:pt x="8194014" y="4759163"/>
                  <a:pt x="8250072" y="4772819"/>
                </a:cubicBezTo>
                <a:cubicBezTo>
                  <a:pt x="8306131" y="4786475"/>
                  <a:pt x="8337272" y="4793311"/>
                  <a:pt x="8343506" y="4793311"/>
                </a:cubicBezTo>
                <a:cubicBezTo>
                  <a:pt x="8362190" y="4820624"/>
                  <a:pt x="8355956" y="4838837"/>
                  <a:pt x="8324814" y="4847936"/>
                </a:cubicBezTo>
                <a:cubicBezTo>
                  <a:pt x="8299906" y="4847936"/>
                  <a:pt x="8287438" y="4857050"/>
                  <a:pt x="8287438" y="4875263"/>
                </a:cubicBezTo>
                <a:cubicBezTo>
                  <a:pt x="8287438" y="4893477"/>
                  <a:pt x="8274989" y="4902576"/>
                  <a:pt x="8250072" y="4902576"/>
                </a:cubicBezTo>
                <a:cubicBezTo>
                  <a:pt x="8212696" y="4902576"/>
                  <a:pt x="8194014" y="4907133"/>
                  <a:pt x="8194014" y="4916232"/>
                </a:cubicBezTo>
                <a:cubicBezTo>
                  <a:pt x="8194014" y="4934445"/>
                  <a:pt x="8175321" y="4943559"/>
                  <a:pt x="8137954" y="4943559"/>
                </a:cubicBezTo>
                <a:cubicBezTo>
                  <a:pt x="8100578" y="4943559"/>
                  <a:pt x="8069436" y="4952659"/>
                  <a:pt x="8044520" y="4970872"/>
                </a:cubicBezTo>
                <a:cubicBezTo>
                  <a:pt x="8013378" y="5016397"/>
                  <a:pt x="8025836" y="5043723"/>
                  <a:pt x="8081896" y="5052824"/>
                </a:cubicBezTo>
                <a:cubicBezTo>
                  <a:pt x="8119270" y="5052824"/>
                  <a:pt x="8147296" y="5066480"/>
                  <a:pt x="8165978" y="5093807"/>
                </a:cubicBezTo>
                <a:cubicBezTo>
                  <a:pt x="8178438" y="5112007"/>
                  <a:pt x="8156637" y="5125675"/>
                  <a:pt x="8100578" y="5134776"/>
                </a:cubicBezTo>
                <a:cubicBezTo>
                  <a:pt x="8056978" y="5143875"/>
                  <a:pt x="8016486" y="5148432"/>
                  <a:pt x="7979120" y="5148432"/>
                </a:cubicBezTo>
                <a:cubicBezTo>
                  <a:pt x="7941743" y="5148432"/>
                  <a:pt x="7896584" y="5157546"/>
                  <a:pt x="7843642" y="5175759"/>
                </a:cubicBezTo>
                <a:cubicBezTo>
                  <a:pt x="7790692" y="5193971"/>
                  <a:pt x="7767332" y="5216728"/>
                  <a:pt x="7773566" y="5244040"/>
                </a:cubicBezTo>
                <a:cubicBezTo>
                  <a:pt x="7779800" y="5271367"/>
                  <a:pt x="7772008" y="5289579"/>
                  <a:pt x="7750208" y="5298680"/>
                </a:cubicBezTo>
                <a:cubicBezTo>
                  <a:pt x="7728408" y="5307794"/>
                  <a:pt x="7701932" y="5314615"/>
                  <a:pt x="7670790" y="5319171"/>
                </a:cubicBezTo>
                <a:cubicBezTo>
                  <a:pt x="7639649" y="5323728"/>
                  <a:pt x="7617848" y="5335106"/>
                  <a:pt x="7605390" y="5353319"/>
                </a:cubicBezTo>
                <a:cubicBezTo>
                  <a:pt x="7592932" y="5371533"/>
                  <a:pt x="7566456" y="5389746"/>
                  <a:pt x="7525972" y="5407959"/>
                </a:cubicBezTo>
                <a:cubicBezTo>
                  <a:pt x="7485488" y="5426159"/>
                  <a:pt x="7441889" y="5439827"/>
                  <a:pt x="7395172" y="5448928"/>
                </a:cubicBezTo>
                <a:cubicBezTo>
                  <a:pt x="7348454" y="5458040"/>
                  <a:pt x="7318862" y="5467141"/>
                  <a:pt x="7306404" y="5476240"/>
                </a:cubicBezTo>
                <a:lnTo>
                  <a:pt x="7362462" y="5476240"/>
                </a:lnTo>
                <a:cubicBezTo>
                  <a:pt x="7374920" y="5476240"/>
                  <a:pt x="7393613" y="5473976"/>
                  <a:pt x="7418530" y="5469419"/>
                </a:cubicBezTo>
                <a:cubicBezTo>
                  <a:pt x="7443438" y="5464863"/>
                  <a:pt x="7471472" y="5458040"/>
                  <a:pt x="7502614" y="5448928"/>
                </a:cubicBezTo>
                <a:cubicBezTo>
                  <a:pt x="7533756" y="5439827"/>
                  <a:pt x="7561790" y="5435271"/>
                  <a:pt x="7586698" y="5435271"/>
                </a:cubicBezTo>
                <a:cubicBezTo>
                  <a:pt x="7605390" y="5435271"/>
                  <a:pt x="7624072" y="5432992"/>
                  <a:pt x="7642765" y="5428437"/>
                </a:cubicBezTo>
                <a:cubicBezTo>
                  <a:pt x="7661449" y="5423893"/>
                  <a:pt x="7677024" y="5419336"/>
                  <a:pt x="7689482" y="5414779"/>
                </a:cubicBezTo>
                <a:cubicBezTo>
                  <a:pt x="7701932" y="5410237"/>
                  <a:pt x="7714390" y="5407959"/>
                  <a:pt x="7726849" y="5407959"/>
                </a:cubicBezTo>
                <a:cubicBezTo>
                  <a:pt x="7739308" y="5407959"/>
                  <a:pt x="7748650" y="5407959"/>
                  <a:pt x="7754884" y="5407959"/>
                </a:cubicBezTo>
                <a:cubicBezTo>
                  <a:pt x="7779800" y="5407959"/>
                  <a:pt x="7792250" y="5412501"/>
                  <a:pt x="7792250" y="5421615"/>
                </a:cubicBezTo>
                <a:cubicBezTo>
                  <a:pt x="7792250" y="5439827"/>
                  <a:pt x="7748650" y="5458040"/>
                  <a:pt x="7661449" y="5476240"/>
                </a:cubicBezTo>
                <a:cubicBezTo>
                  <a:pt x="7561790" y="5494453"/>
                  <a:pt x="7510396" y="5510389"/>
                  <a:pt x="7507290" y="5524058"/>
                </a:cubicBezTo>
                <a:cubicBezTo>
                  <a:pt x="7504172" y="5537715"/>
                  <a:pt x="7546214" y="5539992"/>
                  <a:pt x="7633415" y="5530880"/>
                </a:cubicBezTo>
                <a:cubicBezTo>
                  <a:pt x="7745533" y="5530880"/>
                  <a:pt x="7810933" y="5539992"/>
                  <a:pt x="7829626" y="5558192"/>
                </a:cubicBezTo>
                <a:cubicBezTo>
                  <a:pt x="7860768" y="5576405"/>
                  <a:pt x="7860768" y="5590075"/>
                  <a:pt x="7829626" y="5599175"/>
                </a:cubicBezTo>
                <a:cubicBezTo>
                  <a:pt x="7810933" y="5608275"/>
                  <a:pt x="7801600" y="5617389"/>
                  <a:pt x="7801600" y="5626488"/>
                </a:cubicBezTo>
                <a:cubicBezTo>
                  <a:pt x="7801600" y="5672027"/>
                  <a:pt x="7876343" y="5685683"/>
                  <a:pt x="8025836" y="5667471"/>
                </a:cubicBezTo>
                <a:cubicBezTo>
                  <a:pt x="8044520" y="5667471"/>
                  <a:pt x="8060095" y="5667471"/>
                  <a:pt x="8072553" y="5667471"/>
                </a:cubicBezTo>
                <a:cubicBezTo>
                  <a:pt x="8085003" y="5667471"/>
                  <a:pt x="8097471" y="5667471"/>
                  <a:pt x="8109920" y="5667471"/>
                </a:cubicBezTo>
                <a:cubicBezTo>
                  <a:pt x="8122379" y="5667471"/>
                  <a:pt x="8128604" y="5667471"/>
                  <a:pt x="8128604" y="5667471"/>
                </a:cubicBezTo>
                <a:lnTo>
                  <a:pt x="8137954" y="5681128"/>
                </a:lnTo>
                <a:lnTo>
                  <a:pt x="8119270" y="5708440"/>
                </a:lnTo>
                <a:lnTo>
                  <a:pt x="7969768" y="5790392"/>
                </a:lnTo>
                <a:lnTo>
                  <a:pt x="7969768" y="5817718"/>
                </a:lnTo>
                <a:cubicBezTo>
                  <a:pt x="7988460" y="5826818"/>
                  <a:pt x="7982236" y="5840475"/>
                  <a:pt x="7951084" y="5858688"/>
                </a:cubicBezTo>
                <a:cubicBezTo>
                  <a:pt x="7876343" y="5895114"/>
                  <a:pt x="7838966" y="5913326"/>
                  <a:pt x="7838966" y="5913326"/>
                </a:cubicBezTo>
                <a:cubicBezTo>
                  <a:pt x="7851426" y="5913326"/>
                  <a:pt x="7857650" y="5922440"/>
                  <a:pt x="7857650" y="5940640"/>
                </a:cubicBezTo>
                <a:cubicBezTo>
                  <a:pt x="7845201" y="5977066"/>
                  <a:pt x="7851426" y="6002114"/>
                  <a:pt x="7876343" y="6015771"/>
                </a:cubicBezTo>
                <a:cubicBezTo>
                  <a:pt x="7901260" y="6029427"/>
                  <a:pt x="7944860" y="6036262"/>
                  <a:pt x="8007153" y="6036262"/>
                </a:cubicBezTo>
                <a:cubicBezTo>
                  <a:pt x="8094354" y="6036262"/>
                  <a:pt x="8137954" y="6040805"/>
                  <a:pt x="8137954" y="6049918"/>
                </a:cubicBezTo>
                <a:cubicBezTo>
                  <a:pt x="8137954" y="6068131"/>
                  <a:pt x="8144178" y="6077232"/>
                  <a:pt x="8156637" y="6077232"/>
                </a:cubicBezTo>
                <a:cubicBezTo>
                  <a:pt x="8175321" y="6077232"/>
                  <a:pt x="8184671" y="6081787"/>
                  <a:pt x="8184671" y="6090888"/>
                </a:cubicBezTo>
                <a:cubicBezTo>
                  <a:pt x="8184671" y="6100002"/>
                  <a:pt x="8159754" y="6113658"/>
                  <a:pt x="8109920" y="6131870"/>
                </a:cubicBezTo>
                <a:cubicBezTo>
                  <a:pt x="8053860" y="6131870"/>
                  <a:pt x="8022720" y="6150083"/>
                  <a:pt x="8016486" y="6186509"/>
                </a:cubicBezTo>
                <a:cubicBezTo>
                  <a:pt x="8010260" y="6195610"/>
                  <a:pt x="8022720" y="6195610"/>
                  <a:pt x="8053860" y="6186509"/>
                </a:cubicBezTo>
                <a:cubicBezTo>
                  <a:pt x="8085003" y="6168296"/>
                  <a:pt x="8100578" y="6168296"/>
                  <a:pt x="8100578" y="6186509"/>
                </a:cubicBezTo>
                <a:cubicBezTo>
                  <a:pt x="8100578" y="6204709"/>
                  <a:pt x="8085003" y="6222922"/>
                  <a:pt x="8053860" y="6241136"/>
                </a:cubicBezTo>
                <a:cubicBezTo>
                  <a:pt x="8022720" y="6259349"/>
                  <a:pt x="8007153" y="6277562"/>
                  <a:pt x="8007153" y="6295774"/>
                </a:cubicBezTo>
                <a:lnTo>
                  <a:pt x="8025836" y="6309430"/>
                </a:lnTo>
                <a:lnTo>
                  <a:pt x="8016486" y="6336744"/>
                </a:lnTo>
                <a:cubicBezTo>
                  <a:pt x="7991578" y="6364070"/>
                  <a:pt x="7823401" y="6377726"/>
                  <a:pt x="7511955" y="6377726"/>
                </a:cubicBezTo>
                <a:cubicBezTo>
                  <a:pt x="7306404" y="6377726"/>
                  <a:pt x="7172485" y="6384562"/>
                  <a:pt x="7110192" y="6398218"/>
                </a:cubicBezTo>
                <a:lnTo>
                  <a:pt x="7063838" y="6405149"/>
                </a:lnTo>
                <a:lnTo>
                  <a:pt x="7111482" y="6446504"/>
                </a:lnTo>
                <a:cubicBezTo>
                  <a:pt x="7189590" y="6519059"/>
                  <a:pt x="7228648" y="6571987"/>
                  <a:pt x="7228648" y="6605291"/>
                </a:cubicBezTo>
                <a:cubicBezTo>
                  <a:pt x="7228648" y="6611630"/>
                  <a:pt x="7240578" y="6632245"/>
                  <a:pt x="7264444" y="6667136"/>
                </a:cubicBezTo>
                <a:cubicBezTo>
                  <a:pt x="7288310" y="6702026"/>
                  <a:pt x="7313264" y="6733750"/>
                  <a:pt x="7339301" y="6762293"/>
                </a:cubicBezTo>
                <a:cubicBezTo>
                  <a:pt x="7365333" y="6790843"/>
                  <a:pt x="7378355" y="6801944"/>
                  <a:pt x="7378355" y="6795605"/>
                </a:cubicBezTo>
                <a:cubicBezTo>
                  <a:pt x="7395714" y="6795605"/>
                  <a:pt x="7400050" y="6862211"/>
                  <a:pt x="7391370" y="6995424"/>
                </a:cubicBezTo>
                <a:cubicBezTo>
                  <a:pt x="7295904" y="6855862"/>
                  <a:pt x="7226476" y="6786082"/>
                  <a:pt x="7183080" y="6786082"/>
                </a:cubicBezTo>
                <a:lnTo>
                  <a:pt x="7176572" y="6786082"/>
                </a:lnTo>
                <a:cubicBezTo>
                  <a:pt x="7159214" y="6786082"/>
                  <a:pt x="7137518" y="6779742"/>
                  <a:pt x="7111480" y="6767054"/>
                </a:cubicBezTo>
                <a:lnTo>
                  <a:pt x="7124502" y="6776568"/>
                </a:lnTo>
                <a:cubicBezTo>
                  <a:pt x="7146197" y="6795605"/>
                  <a:pt x="7165728" y="6814634"/>
                  <a:pt x="7183080" y="6833661"/>
                </a:cubicBezTo>
                <a:cubicBezTo>
                  <a:pt x="7226476" y="6878066"/>
                  <a:pt x="7246000" y="6912955"/>
                  <a:pt x="7241663" y="6938331"/>
                </a:cubicBezTo>
                <a:cubicBezTo>
                  <a:pt x="7237327" y="6963708"/>
                  <a:pt x="7243834" y="6982736"/>
                  <a:pt x="7261194" y="6995424"/>
                </a:cubicBezTo>
                <a:lnTo>
                  <a:pt x="7297456" y="7076987"/>
                </a:lnTo>
                <a:lnTo>
                  <a:pt x="7284624" y="7058227"/>
                </a:lnTo>
                <a:lnTo>
                  <a:pt x="7283972" y="7054894"/>
                </a:lnTo>
                <a:lnTo>
                  <a:pt x="7282886" y="7055688"/>
                </a:lnTo>
                <a:lnTo>
                  <a:pt x="7274210" y="7043003"/>
                </a:lnTo>
                <a:cubicBezTo>
                  <a:pt x="7261194" y="7043003"/>
                  <a:pt x="7254680" y="7036654"/>
                  <a:pt x="7254680" y="7023974"/>
                </a:cubicBezTo>
                <a:cubicBezTo>
                  <a:pt x="7254680" y="7011286"/>
                  <a:pt x="7243834" y="6998598"/>
                  <a:pt x="7222134" y="6985910"/>
                </a:cubicBezTo>
                <a:cubicBezTo>
                  <a:pt x="7213454" y="6979571"/>
                  <a:pt x="7200438" y="6965296"/>
                  <a:pt x="7183080" y="6943092"/>
                </a:cubicBezTo>
                <a:cubicBezTo>
                  <a:pt x="7165728" y="6920891"/>
                  <a:pt x="7150540" y="6909780"/>
                  <a:pt x="7137518" y="6909780"/>
                </a:cubicBezTo>
                <a:cubicBezTo>
                  <a:pt x="7124502" y="6909780"/>
                  <a:pt x="7135353" y="6928818"/>
                  <a:pt x="7170064" y="6966874"/>
                </a:cubicBezTo>
                <a:cubicBezTo>
                  <a:pt x="7226476" y="7036654"/>
                  <a:pt x="7261194" y="7068379"/>
                  <a:pt x="7274210" y="7062030"/>
                </a:cubicBezTo>
                <a:lnTo>
                  <a:pt x="7282886" y="7055688"/>
                </a:lnTo>
                <a:lnTo>
                  <a:pt x="7284624" y="7058227"/>
                </a:lnTo>
                <a:lnTo>
                  <a:pt x="7287225" y="7071544"/>
                </a:lnTo>
                <a:cubicBezTo>
                  <a:pt x="7287225" y="7096922"/>
                  <a:pt x="7293732" y="7112784"/>
                  <a:pt x="7306756" y="7119123"/>
                </a:cubicBezTo>
                <a:lnTo>
                  <a:pt x="7319772" y="7128646"/>
                </a:lnTo>
                <a:lnTo>
                  <a:pt x="7317594" y="7122278"/>
                </a:lnTo>
                <a:lnTo>
                  <a:pt x="7345809" y="7185730"/>
                </a:lnTo>
                <a:lnTo>
                  <a:pt x="7345809" y="7252346"/>
                </a:lnTo>
                <a:cubicBezTo>
                  <a:pt x="7337130" y="7245996"/>
                  <a:pt x="7332786" y="7230142"/>
                  <a:pt x="7332786" y="7204766"/>
                </a:cubicBezTo>
                <a:cubicBezTo>
                  <a:pt x="7328450" y="7185730"/>
                  <a:pt x="7296990" y="7142912"/>
                  <a:pt x="7238406" y="7076306"/>
                </a:cubicBezTo>
                <a:cubicBezTo>
                  <a:pt x="7179829" y="7009699"/>
                  <a:pt x="7137518" y="6973222"/>
                  <a:pt x="7111480" y="6966874"/>
                </a:cubicBezTo>
                <a:cubicBezTo>
                  <a:pt x="7102801" y="6960534"/>
                  <a:pt x="7096292" y="6957360"/>
                  <a:pt x="7091956" y="6957360"/>
                </a:cubicBezTo>
                <a:cubicBezTo>
                  <a:pt x="7070262" y="6957360"/>
                  <a:pt x="7081106" y="6976396"/>
                  <a:pt x="7124502" y="7014451"/>
                </a:cubicBezTo>
                <a:cubicBezTo>
                  <a:pt x="7146197" y="7033490"/>
                  <a:pt x="7154877" y="7046178"/>
                  <a:pt x="7150540" y="7052516"/>
                </a:cubicBezTo>
                <a:cubicBezTo>
                  <a:pt x="7133182" y="7077892"/>
                  <a:pt x="7124502" y="7093747"/>
                  <a:pt x="7124502" y="7100096"/>
                </a:cubicBezTo>
                <a:cubicBezTo>
                  <a:pt x="7111480" y="7112784"/>
                  <a:pt x="7098464" y="7114371"/>
                  <a:pt x="7085448" y="7104858"/>
                </a:cubicBezTo>
                <a:cubicBezTo>
                  <a:pt x="7072426" y="7095342"/>
                  <a:pt x="7059410" y="7081058"/>
                  <a:pt x="7046394" y="7062030"/>
                </a:cubicBezTo>
                <a:cubicBezTo>
                  <a:pt x="7072426" y="7106435"/>
                  <a:pt x="7085448" y="7131811"/>
                  <a:pt x="7085448" y="7138160"/>
                </a:cubicBezTo>
                <a:cubicBezTo>
                  <a:pt x="7081106" y="7138160"/>
                  <a:pt x="7073512" y="7131811"/>
                  <a:pt x="7062668" y="7119123"/>
                </a:cubicBezTo>
                <a:cubicBezTo>
                  <a:pt x="7051816" y="7106435"/>
                  <a:pt x="7042052" y="7103270"/>
                  <a:pt x="7033372" y="7109610"/>
                </a:cubicBezTo>
                <a:cubicBezTo>
                  <a:pt x="7024700" y="7109610"/>
                  <a:pt x="7007341" y="7090580"/>
                  <a:pt x="6981302" y="7052516"/>
                </a:cubicBezTo>
                <a:lnTo>
                  <a:pt x="6981302" y="7081058"/>
                </a:lnTo>
                <a:cubicBezTo>
                  <a:pt x="6981302" y="7093747"/>
                  <a:pt x="6984553" y="7108022"/>
                  <a:pt x="6991068" y="7123884"/>
                </a:cubicBezTo>
                <a:cubicBezTo>
                  <a:pt x="6997576" y="7139747"/>
                  <a:pt x="7004084" y="7147674"/>
                  <a:pt x="7010592" y="7147674"/>
                </a:cubicBezTo>
                <a:cubicBezTo>
                  <a:pt x="7017100" y="7147674"/>
                  <a:pt x="7022528" y="7144499"/>
                  <a:pt x="7026864" y="7138160"/>
                </a:cubicBezTo>
                <a:cubicBezTo>
                  <a:pt x="7031208" y="7119123"/>
                  <a:pt x="7039880" y="7114371"/>
                  <a:pt x="7052902" y="7123884"/>
                </a:cubicBezTo>
                <a:cubicBezTo>
                  <a:pt x="7065918" y="7133398"/>
                  <a:pt x="7072426" y="7147674"/>
                  <a:pt x="7072426" y="7166700"/>
                </a:cubicBezTo>
                <a:cubicBezTo>
                  <a:pt x="7072426" y="7185730"/>
                  <a:pt x="7078940" y="7204766"/>
                  <a:pt x="7091956" y="7223794"/>
                </a:cubicBezTo>
                <a:cubicBezTo>
                  <a:pt x="7109316" y="7255510"/>
                  <a:pt x="7113652" y="7271372"/>
                  <a:pt x="7104972" y="7271372"/>
                </a:cubicBezTo>
                <a:cubicBezTo>
                  <a:pt x="7100635" y="7271372"/>
                  <a:pt x="7091956" y="7268198"/>
                  <a:pt x="7078940" y="7261859"/>
                </a:cubicBezTo>
                <a:cubicBezTo>
                  <a:pt x="7057240" y="7249171"/>
                  <a:pt x="7046394" y="7245996"/>
                  <a:pt x="7046394" y="7252346"/>
                </a:cubicBezTo>
                <a:cubicBezTo>
                  <a:pt x="7046394" y="7265034"/>
                  <a:pt x="7031208" y="7265034"/>
                  <a:pt x="7000832" y="7252346"/>
                </a:cubicBezTo>
                <a:cubicBezTo>
                  <a:pt x="6992153" y="7252346"/>
                  <a:pt x="6985646" y="7252346"/>
                  <a:pt x="6981302" y="7252346"/>
                </a:cubicBezTo>
                <a:cubicBezTo>
                  <a:pt x="6968287" y="7245996"/>
                  <a:pt x="6961773" y="7252346"/>
                  <a:pt x="6961773" y="7271372"/>
                </a:cubicBezTo>
                <a:cubicBezTo>
                  <a:pt x="6961773" y="7284060"/>
                  <a:pt x="6959608" y="7293574"/>
                  <a:pt x="6955265" y="7299923"/>
                </a:cubicBezTo>
                <a:cubicBezTo>
                  <a:pt x="6942248" y="7318952"/>
                  <a:pt x="6938992" y="7334814"/>
                  <a:pt x="6945506" y="7347492"/>
                </a:cubicBezTo>
                <a:cubicBezTo>
                  <a:pt x="6952014" y="7360180"/>
                  <a:pt x="6962858" y="7376043"/>
                  <a:pt x="6978046" y="7395072"/>
                </a:cubicBezTo>
                <a:cubicBezTo>
                  <a:pt x="6993239" y="7414108"/>
                  <a:pt x="7000832" y="7426796"/>
                  <a:pt x="7000832" y="7433136"/>
                </a:cubicBezTo>
                <a:cubicBezTo>
                  <a:pt x="7000832" y="7483890"/>
                  <a:pt x="6979131" y="7477540"/>
                  <a:pt x="6935741" y="7414108"/>
                </a:cubicBezTo>
                <a:cubicBezTo>
                  <a:pt x="6888008" y="7357016"/>
                  <a:pt x="6844611" y="7322126"/>
                  <a:pt x="6805558" y="7309436"/>
                </a:cubicBezTo>
                <a:cubicBezTo>
                  <a:pt x="6757824" y="7296748"/>
                  <a:pt x="6729621" y="7274547"/>
                  <a:pt x="6720942" y="7242830"/>
                </a:cubicBezTo>
                <a:cubicBezTo>
                  <a:pt x="6720942" y="7242830"/>
                  <a:pt x="6727450" y="7242830"/>
                  <a:pt x="6740466" y="7242830"/>
                </a:cubicBezTo>
                <a:cubicBezTo>
                  <a:pt x="6770846" y="7255510"/>
                  <a:pt x="6788198" y="7255510"/>
                  <a:pt x="6792542" y="7242830"/>
                </a:cubicBezTo>
                <a:lnTo>
                  <a:pt x="6753488" y="7204766"/>
                </a:lnTo>
                <a:cubicBezTo>
                  <a:pt x="6740466" y="7192078"/>
                  <a:pt x="6736129" y="7185730"/>
                  <a:pt x="6740466" y="7185730"/>
                </a:cubicBezTo>
                <a:lnTo>
                  <a:pt x="6746980" y="7185730"/>
                </a:lnTo>
                <a:lnTo>
                  <a:pt x="6668866" y="7138160"/>
                </a:lnTo>
                <a:cubicBezTo>
                  <a:pt x="6668866" y="7144499"/>
                  <a:pt x="6675380" y="7154012"/>
                  <a:pt x="6688396" y="7166700"/>
                </a:cubicBezTo>
                <a:cubicBezTo>
                  <a:pt x="6697075" y="7173050"/>
                  <a:pt x="6701418" y="7176216"/>
                  <a:pt x="6701418" y="7176216"/>
                </a:cubicBezTo>
                <a:cubicBezTo>
                  <a:pt x="6714434" y="7182564"/>
                  <a:pt x="6716606" y="7185730"/>
                  <a:pt x="6707926" y="7185730"/>
                </a:cubicBezTo>
                <a:cubicBezTo>
                  <a:pt x="6699246" y="7185730"/>
                  <a:pt x="6677552" y="7173050"/>
                  <a:pt x="6642834" y="7147674"/>
                </a:cubicBezTo>
                <a:cubicBezTo>
                  <a:pt x="6621140" y="7128646"/>
                  <a:pt x="6584250" y="7112784"/>
                  <a:pt x="6532182" y="7100096"/>
                </a:cubicBezTo>
                <a:cubicBezTo>
                  <a:pt x="6432379" y="7068379"/>
                  <a:pt x="6315217" y="7052516"/>
                  <a:pt x="6180691" y="7052516"/>
                </a:cubicBezTo>
                <a:cubicBezTo>
                  <a:pt x="6163339" y="7052516"/>
                  <a:pt x="6148151" y="7055691"/>
                  <a:pt x="6135129" y="7062030"/>
                </a:cubicBezTo>
                <a:cubicBezTo>
                  <a:pt x="6135129" y="7093747"/>
                  <a:pt x="6204563" y="7115948"/>
                  <a:pt x="6343420" y="7128646"/>
                </a:cubicBezTo>
                <a:cubicBezTo>
                  <a:pt x="6382474" y="7128646"/>
                  <a:pt x="6423700" y="7131811"/>
                  <a:pt x="6467090" y="7138160"/>
                </a:cubicBezTo>
                <a:lnTo>
                  <a:pt x="6558219" y="7176216"/>
                </a:lnTo>
                <a:lnTo>
                  <a:pt x="6525674" y="7166700"/>
                </a:lnTo>
                <a:cubicBezTo>
                  <a:pt x="6499635" y="7166700"/>
                  <a:pt x="6473598" y="7163526"/>
                  <a:pt x="6447566" y="7157187"/>
                </a:cubicBezTo>
                <a:cubicBezTo>
                  <a:pt x="6421528" y="7150838"/>
                  <a:pt x="6406340" y="7147674"/>
                  <a:pt x="6402003" y="7147674"/>
                </a:cubicBezTo>
                <a:lnTo>
                  <a:pt x="6369452" y="7157187"/>
                </a:lnTo>
                <a:cubicBezTo>
                  <a:pt x="6369452" y="7157187"/>
                  <a:pt x="6373795" y="7160362"/>
                  <a:pt x="6382474" y="7166700"/>
                </a:cubicBezTo>
                <a:cubicBezTo>
                  <a:pt x="6391153" y="7166700"/>
                  <a:pt x="6395490" y="7169875"/>
                  <a:pt x="6395490" y="7176216"/>
                </a:cubicBezTo>
                <a:cubicBezTo>
                  <a:pt x="6438887" y="7195252"/>
                  <a:pt x="6449730" y="7211106"/>
                  <a:pt x="6428036" y="7223794"/>
                </a:cubicBezTo>
                <a:cubicBezTo>
                  <a:pt x="6410678" y="7223794"/>
                  <a:pt x="6399833" y="7220619"/>
                  <a:pt x="6395490" y="7214280"/>
                </a:cubicBezTo>
                <a:cubicBezTo>
                  <a:pt x="6391153" y="7207940"/>
                  <a:pt x="6336912" y="7182564"/>
                  <a:pt x="6232766" y="7138160"/>
                </a:cubicBezTo>
                <a:cubicBezTo>
                  <a:pt x="6180691" y="7119123"/>
                  <a:pt x="6117777" y="7109610"/>
                  <a:pt x="6044006" y="7109610"/>
                </a:cubicBezTo>
                <a:cubicBezTo>
                  <a:pt x="6013632" y="7109610"/>
                  <a:pt x="5998444" y="7112784"/>
                  <a:pt x="5998444" y="7119123"/>
                </a:cubicBezTo>
                <a:cubicBezTo>
                  <a:pt x="5998444" y="7131811"/>
                  <a:pt x="6009288" y="7138160"/>
                  <a:pt x="6030984" y="7138160"/>
                </a:cubicBezTo>
                <a:cubicBezTo>
                  <a:pt x="6048342" y="7138160"/>
                  <a:pt x="6070038" y="7146086"/>
                  <a:pt x="6096075" y="7161948"/>
                </a:cubicBezTo>
                <a:cubicBezTo>
                  <a:pt x="6122114" y="7177803"/>
                  <a:pt x="6141643" y="7185730"/>
                  <a:pt x="6154659" y="7185730"/>
                </a:cubicBezTo>
                <a:cubicBezTo>
                  <a:pt x="6163339" y="7185730"/>
                  <a:pt x="6172018" y="7192078"/>
                  <a:pt x="6180691" y="7204766"/>
                </a:cubicBezTo>
                <a:cubicBezTo>
                  <a:pt x="6180691" y="7217454"/>
                  <a:pt x="6191541" y="7230142"/>
                  <a:pt x="6213237" y="7242830"/>
                </a:cubicBezTo>
                <a:cubicBezTo>
                  <a:pt x="6226259" y="7242830"/>
                  <a:pt x="6244696" y="7245996"/>
                  <a:pt x="6268564" y="7252346"/>
                </a:cubicBezTo>
                <a:cubicBezTo>
                  <a:pt x="6292430" y="7258684"/>
                  <a:pt x="6310874" y="7265034"/>
                  <a:pt x="6323890" y="7271372"/>
                </a:cubicBezTo>
                <a:cubicBezTo>
                  <a:pt x="6332570" y="7271372"/>
                  <a:pt x="6342334" y="7274547"/>
                  <a:pt x="6353185" y="7280886"/>
                </a:cubicBezTo>
                <a:cubicBezTo>
                  <a:pt x="6364030" y="7287235"/>
                  <a:pt x="6373795" y="7293574"/>
                  <a:pt x="6382474" y="7299923"/>
                </a:cubicBezTo>
                <a:lnTo>
                  <a:pt x="6395490" y="7299923"/>
                </a:lnTo>
                <a:cubicBezTo>
                  <a:pt x="6404168" y="7299923"/>
                  <a:pt x="6424779" y="7309436"/>
                  <a:pt x="6457325" y="7328466"/>
                </a:cubicBezTo>
                <a:cubicBezTo>
                  <a:pt x="6489870" y="7347492"/>
                  <a:pt x="6506144" y="7360180"/>
                  <a:pt x="6506144" y="7366530"/>
                </a:cubicBezTo>
                <a:cubicBezTo>
                  <a:pt x="6506144" y="7379218"/>
                  <a:pt x="6482276" y="7379218"/>
                  <a:pt x="6434544" y="7366530"/>
                </a:cubicBezTo>
                <a:cubicBezTo>
                  <a:pt x="6412849" y="7360180"/>
                  <a:pt x="6399833" y="7360180"/>
                  <a:pt x="6395490" y="7366530"/>
                </a:cubicBezTo>
                <a:lnTo>
                  <a:pt x="6408511" y="7376043"/>
                </a:lnTo>
                <a:cubicBezTo>
                  <a:pt x="6412849" y="7376043"/>
                  <a:pt x="6415020" y="7379218"/>
                  <a:pt x="6415020" y="7385556"/>
                </a:cubicBezTo>
                <a:cubicBezTo>
                  <a:pt x="6415020" y="7391906"/>
                  <a:pt x="6341248" y="7395072"/>
                  <a:pt x="6193712" y="7395072"/>
                </a:cubicBezTo>
                <a:lnTo>
                  <a:pt x="6174183" y="7395072"/>
                </a:lnTo>
                <a:cubicBezTo>
                  <a:pt x="6139472" y="7382382"/>
                  <a:pt x="6122114" y="7379218"/>
                  <a:pt x="6122114" y="7385556"/>
                </a:cubicBezTo>
                <a:cubicBezTo>
                  <a:pt x="6122114" y="7391906"/>
                  <a:pt x="6137300" y="7407760"/>
                  <a:pt x="6167675" y="7433136"/>
                </a:cubicBezTo>
                <a:cubicBezTo>
                  <a:pt x="6176354" y="7458512"/>
                  <a:pt x="6200220" y="7464852"/>
                  <a:pt x="6239274" y="7452163"/>
                </a:cubicBezTo>
                <a:lnTo>
                  <a:pt x="6297858" y="7442650"/>
                </a:lnTo>
                <a:cubicBezTo>
                  <a:pt x="6297858" y="7448998"/>
                  <a:pt x="6291351" y="7458512"/>
                  <a:pt x="6278328" y="7471202"/>
                </a:cubicBezTo>
                <a:cubicBezTo>
                  <a:pt x="6265313" y="7483890"/>
                  <a:pt x="6258804" y="7490228"/>
                  <a:pt x="6258804" y="7490228"/>
                </a:cubicBezTo>
                <a:lnTo>
                  <a:pt x="6317382" y="7490228"/>
                </a:lnTo>
                <a:lnTo>
                  <a:pt x="6349928" y="7518779"/>
                </a:lnTo>
                <a:lnTo>
                  <a:pt x="6362944" y="7528292"/>
                </a:lnTo>
                <a:cubicBezTo>
                  <a:pt x="6388982" y="7540982"/>
                  <a:pt x="6406340" y="7550496"/>
                  <a:pt x="6415020" y="7556835"/>
                </a:cubicBezTo>
                <a:lnTo>
                  <a:pt x="6408511" y="7556835"/>
                </a:lnTo>
                <a:cubicBezTo>
                  <a:pt x="6399833" y="7556835"/>
                  <a:pt x="6370544" y="7550496"/>
                  <a:pt x="6320640" y="7537808"/>
                </a:cubicBezTo>
                <a:cubicBezTo>
                  <a:pt x="6270735" y="7525118"/>
                  <a:pt x="6241446" y="7518779"/>
                  <a:pt x="6232766" y="7518779"/>
                </a:cubicBezTo>
                <a:lnTo>
                  <a:pt x="6226259" y="7518779"/>
                </a:lnTo>
                <a:lnTo>
                  <a:pt x="6252297" y="7537808"/>
                </a:lnTo>
                <a:cubicBezTo>
                  <a:pt x="6260970" y="7544147"/>
                  <a:pt x="6269650" y="7550496"/>
                  <a:pt x="6278328" y="7556835"/>
                </a:cubicBezTo>
                <a:cubicBezTo>
                  <a:pt x="6287008" y="7575872"/>
                  <a:pt x="6287008" y="7585386"/>
                  <a:pt x="6278328" y="7585386"/>
                </a:cubicBezTo>
                <a:cubicBezTo>
                  <a:pt x="6269650" y="7585386"/>
                  <a:pt x="6247954" y="7575872"/>
                  <a:pt x="6213237" y="7556835"/>
                </a:cubicBezTo>
                <a:cubicBezTo>
                  <a:pt x="6204563" y="7550496"/>
                  <a:pt x="6198049" y="7547322"/>
                  <a:pt x="6193712" y="7547322"/>
                </a:cubicBezTo>
                <a:cubicBezTo>
                  <a:pt x="6176354" y="7534634"/>
                  <a:pt x="6169846" y="7525118"/>
                  <a:pt x="6174183" y="7518779"/>
                </a:cubicBezTo>
                <a:lnTo>
                  <a:pt x="6154659" y="7509266"/>
                </a:lnTo>
                <a:cubicBezTo>
                  <a:pt x="6128621" y="7509266"/>
                  <a:pt x="6098246" y="7521954"/>
                  <a:pt x="6063530" y="7547322"/>
                </a:cubicBezTo>
                <a:lnTo>
                  <a:pt x="6037498" y="7566358"/>
                </a:lnTo>
                <a:lnTo>
                  <a:pt x="6004952" y="7575872"/>
                </a:lnTo>
                <a:cubicBezTo>
                  <a:pt x="6013632" y="7550496"/>
                  <a:pt x="6024476" y="7537808"/>
                  <a:pt x="6037498" y="7537808"/>
                </a:cubicBezTo>
                <a:cubicBezTo>
                  <a:pt x="6050513" y="7537808"/>
                  <a:pt x="6057022" y="7531467"/>
                  <a:pt x="6057022" y="7518779"/>
                </a:cubicBezTo>
                <a:cubicBezTo>
                  <a:pt x="6057022" y="7512430"/>
                  <a:pt x="6033155" y="7509266"/>
                  <a:pt x="5985422" y="7509266"/>
                </a:cubicBezTo>
                <a:cubicBezTo>
                  <a:pt x="5955046" y="7509266"/>
                  <a:pt x="5907314" y="7510852"/>
                  <a:pt x="5842229" y="7514018"/>
                </a:cubicBezTo>
                <a:cubicBezTo>
                  <a:pt x="5777137" y="7517192"/>
                  <a:pt x="5738083" y="7518779"/>
                  <a:pt x="5725061" y="7518779"/>
                </a:cubicBezTo>
                <a:cubicBezTo>
                  <a:pt x="5620916" y="7518779"/>
                  <a:pt x="5568846" y="7528292"/>
                  <a:pt x="5568846" y="7547322"/>
                </a:cubicBezTo>
                <a:cubicBezTo>
                  <a:pt x="5568846" y="7560010"/>
                  <a:pt x="5588376" y="7580624"/>
                  <a:pt x="5627430" y="7609174"/>
                </a:cubicBezTo>
                <a:cubicBezTo>
                  <a:pt x="5666484" y="7637726"/>
                  <a:pt x="5692521" y="7651992"/>
                  <a:pt x="5705537" y="7651992"/>
                </a:cubicBezTo>
                <a:cubicBezTo>
                  <a:pt x="5718554" y="7651992"/>
                  <a:pt x="5729404" y="7658340"/>
                  <a:pt x="5738083" y="7671028"/>
                </a:cubicBezTo>
                <a:cubicBezTo>
                  <a:pt x="5764115" y="7696396"/>
                  <a:pt x="5766286" y="7709084"/>
                  <a:pt x="5744591" y="7709084"/>
                </a:cubicBezTo>
                <a:cubicBezTo>
                  <a:pt x="5731569" y="7709084"/>
                  <a:pt x="5716382" y="7702746"/>
                  <a:pt x="5699029" y="7690058"/>
                </a:cubicBezTo>
                <a:cubicBezTo>
                  <a:pt x="5668649" y="7671028"/>
                  <a:pt x="5620916" y="7661506"/>
                  <a:pt x="5555830" y="7661506"/>
                </a:cubicBezTo>
                <a:cubicBezTo>
                  <a:pt x="5495074" y="7661506"/>
                  <a:pt x="5464701" y="7655166"/>
                  <a:pt x="5464701" y="7642478"/>
                </a:cubicBezTo>
                <a:lnTo>
                  <a:pt x="5373577" y="7632964"/>
                </a:lnTo>
                <a:cubicBezTo>
                  <a:pt x="5334523" y="7632964"/>
                  <a:pt x="5304148" y="7629790"/>
                  <a:pt x="5282447" y="7623451"/>
                </a:cubicBezTo>
                <a:cubicBezTo>
                  <a:pt x="5260752" y="7617102"/>
                  <a:pt x="5239056" y="7609174"/>
                  <a:pt x="5217362" y="7599660"/>
                </a:cubicBezTo>
                <a:cubicBezTo>
                  <a:pt x="5195660" y="7590147"/>
                  <a:pt x="5169629" y="7582211"/>
                  <a:pt x="5139254" y="7575872"/>
                </a:cubicBezTo>
                <a:cubicBezTo>
                  <a:pt x="5134911" y="7575872"/>
                  <a:pt x="5083927" y="7564771"/>
                  <a:pt x="4986290" y="7542570"/>
                </a:cubicBezTo>
                <a:cubicBezTo>
                  <a:pt x="4888652" y="7520356"/>
                  <a:pt x="4788849" y="7501330"/>
                  <a:pt x="4686875" y="7485476"/>
                </a:cubicBezTo>
                <a:cubicBezTo>
                  <a:pt x="4584900" y="7469614"/>
                  <a:pt x="4507879" y="7461686"/>
                  <a:pt x="4455802" y="7461686"/>
                </a:cubicBezTo>
                <a:lnTo>
                  <a:pt x="4416750" y="7461686"/>
                </a:lnTo>
                <a:cubicBezTo>
                  <a:pt x="4390711" y="7468027"/>
                  <a:pt x="4371188" y="7471202"/>
                  <a:pt x="4358165" y="7471202"/>
                </a:cubicBezTo>
                <a:cubicBezTo>
                  <a:pt x="4449294" y="7502916"/>
                  <a:pt x="4618533" y="7531467"/>
                  <a:pt x="4865871" y="7556835"/>
                </a:cubicBezTo>
                <a:lnTo>
                  <a:pt x="5015578" y="7566358"/>
                </a:lnTo>
                <a:lnTo>
                  <a:pt x="4872379" y="7566358"/>
                </a:lnTo>
                <a:cubicBezTo>
                  <a:pt x="4737859" y="7566358"/>
                  <a:pt x="4646735" y="7563184"/>
                  <a:pt x="4599002" y="7556835"/>
                </a:cubicBezTo>
                <a:cubicBezTo>
                  <a:pt x="4455802" y="7537808"/>
                  <a:pt x="4375531" y="7528292"/>
                  <a:pt x="4358165" y="7528292"/>
                </a:cubicBezTo>
                <a:cubicBezTo>
                  <a:pt x="4275721" y="7528292"/>
                  <a:pt x="4232331" y="7525118"/>
                  <a:pt x="4227988" y="7518779"/>
                </a:cubicBezTo>
                <a:cubicBezTo>
                  <a:pt x="4227988" y="7506091"/>
                  <a:pt x="4241004" y="7499742"/>
                  <a:pt x="4267042" y="7499742"/>
                </a:cubicBezTo>
                <a:lnTo>
                  <a:pt x="4312604" y="7499742"/>
                </a:lnTo>
                <a:cubicBezTo>
                  <a:pt x="4204121" y="7442650"/>
                  <a:pt x="4106483" y="7414108"/>
                  <a:pt x="4019697" y="7414108"/>
                </a:cubicBezTo>
                <a:lnTo>
                  <a:pt x="3954611" y="7414108"/>
                </a:lnTo>
                <a:cubicBezTo>
                  <a:pt x="3971971" y="7420448"/>
                  <a:pt x="4000172" y="7431548"/>
                  <a:pt x="4039226" y="7447411"/>
                </a:cubicBezTo>
                <a:cubicBezTo>
                  <a:pt x="4078280" y="7463274"/>
                  <a:pt x="4108654" y="7474376"/>
                  <a:pt x="4130351" y="7480715"/>
                </a:cubicBezTo>
                <a:cubicBezTo>
                  <a:pt x="4165068" y="7493403"/>
                  <a:pt x="4182426" y="7496578"/>
                  <a:pt x="4182426" y="7490228"/>
                </a:cubicBezTo>
                <a:cubicBezTo>
                  <a:pt x="4182426" y="7490228"/>
                  <a:pt x="4175918" y="7493403"/>
                  <a:pt x="4162897" y="7499742"/>
                </a:cubicBezTo>
                <a:lnTo>
                  <a:pt x="4149880" y="7499742"/>
                </a:lnTo>
                <a:cubicBezTo>
                  <a:pt x="4110826" y="7499742"/>
                  <a:pt x="4056585" y="7487064"/>
                  <a:pt x="3987158" y="7461686"/>
                </a:cubicBezTo>
                <a:cubicBezTo>
                  <a:pt x="3917723" y="7436310"/>
                  <a:pt x="3883012" y="7417274"/>
                  <a:pt x="3883012" y="7404595"/>
                </a:cubicBezTo>
                <a:cubicBezTo>
                  <a:pt x="3883012" y="7398246"/>
                  <a:pt x="3865654" y="7395072"/>
                  <a:pt x="3830935" y="7395072"/>
                </a:cubicBezTo>
                <a:cubicBezTo>
                  <a:pt x="3757170" y="7395072"/>
                  <a:pt x="3715946" y="7382382"/>
                  <a:pt x="3707266" y="7357016"/>
                </a:cubicBezTo>
                <a:cubicBezTo>
                  <a:pt x="3707266" y="7350667"/>
                  <a:pt x="3694250" y="7345915"/>
                  <a:pt x="3668213" y="7342740"/>
                </a:cubicBezTo>
                <a:cubicBezTo>
                  <a:pt x="3642175" y="7339566"/>
                  <a:pt x="3618309" y="7337979"/>
                  <a:pt x="3596612" y="7337979"/>
                </a:cubicBezTo>
                <a:cubicBezTo>
                  <a:pt x="3574918" y="7337979"/>
                  <a:pt x="3564068" y="7341154"/>
                  <a:pt x="3564068" y="7347492"/>
                </a:cubicBezTo>
                <a:cubicBezTo>
                  <a:pt x="3568410" y="7353842"/>
                  <a:pt x="3581426" y="7357016"/>
                  <a:pt x="3603121" y="7357016"/>
                </a:cubicBezTo>
                <a:cubicBezTo>
                  <a:pt x="3611801" y="7363355"/>
                  <a:pt x="3618309" y="7369704"/>
                  <a:pt x="3622651" y="7376043"/>
                </a:cubicBezTo>
                <a:lnTo>
                  <a:pt x="3616144" y="7385556"/>
                </a:lnTo>
                <a:lnTo>
                  <a:pt x="3661704" y="7414108"/>
                </a:lnTo>
                <a:cubicBezTo>
                  <a:pt x="3696415" y="7426796"/>
                  <a:pt x="3713775" y="7439484"/>
                  <a:pt x="3713775" y="7452163"/>
                </a:cubicBezTo>
                <a:cubicBezTo>
                  <a:pt x="3713775" y="7464852"/>
                  <a:pt x="3698586" y="7464852"/>
                  <a:pt x="3668213" y="7452163"/>
                </a:cubicBezTo>
                <a:cubicBezTo>
                  <a:pt x="3629158" y="7445824"/>
                  <a:pt x="3603121" y="7439484"/>
                  <a:pt x="3590104" y="7433136"/>
                </a:cubicBezTo>
                <a:cubicBezTo>
                  <a:pt x="3572747" y="7426796"/>
                  <a:pt x="3566238" y="7417274"/>
                  <a:pt x="3570575" y="7404595"/>
                </a:cubicBezTo>
                <a:cubicBezTo>
                  <a:pt x="3574918" y="7398246"/>
                  <a:pt x="3574918" y="7395072"/>
                  <a:pt x="3570575" y="7395072"/>
                </a:cubicBezTo>
                <a:cubicBezTo>
                  <a:pt x="3566238" y="7395072"/>
                  <a:pt x="3559731" y="7395072"/>
                  <a:pt x="3551052" y="7395072"/>
                </a:cubicBezTo>
                <a:cubicBezTo>
                  <a:pt x="3525014" y="7395072"/>
                  <a:pt x="3485960" y="7385556"/>
                  <a:pt x="3433890" y="7366530"/>
                </a:cubicBezTo>
                <a:cubicBezTo>
                  <a:pt x="3377478" y="7347492"/>
                  <a:pt x="3219091" y="7337979"/>
                  <a:pt x="2958730" y="7337979"/>
                </a:cubicBezTo>
                <a:lnTo>
                  <a:pt x="2691861" y="7337979"/>
                </a:lnTo>
                <a:lnTo>
                  <a:pt x="2717900" y="7328466"/>
                </a:lnTo>
                <a:lnTo>
                  <a:pt x="2854585" y="7318952"/>
                </a:lnTo>
                <a:lnTo>
                  <a:pt x="2704878" y="7309436"/>
                </a:lnTo>
                <a:lnTo>
                  <a:pt x="2587716" y="7299923"/>
                </a:lnTo>
                <a:lnTo>
                  <a:pt x="2594224" y="7290400"/>
                </a:lnTo>
                <a:lnTo>
                  <a:pt x="2464046" y="7223794"/>
                </a:lnTo>
                <a:lnTo>
                  <a:pt x="2594224" y="7214280"/>
                </a:lnTo>
                <a:lnTo>
                  <a:pt x="2756952" y="7204766"/>
                </a:lnTo>
                <a:lnTo>
                  <a:pt x="2555171" y="7204766"/>
                </a:lnTo>
                <a:cubicBezTo>
                  <a:pt x="2416314" y="7204766"/>
                  <a:pt x="2338205" y="7211106"/>
                  <a:pt x="2320847" y="7223794"/>
                </a:cubicBezTo>
                <a:cubicBezTo>
                  <a:pt x="2286129" y="7249171"/>
                  <a:pt x="2199342" y="7261859"/>
                  <a:pt x="2060486" y="7261859"/>
                </a:cubicBezTo>
                <a:cubicBezTo>
                  <a:pt x="1752392" y="7261859"/>
                  <a:pt x="1598348" y="7249171"/>
                  <a:pt x="1598348" y="7223794"/>
                </a:cubicBezTo>
                <a:cubicBezTo>
                  <a:pt x="1598348" y="7217454"/>
                  <a:pt x="1611365" y="7214280"/>
                  <a:pt x="1637402" y="7214280"/>
                </a:cubicBezTo>
                <a:cubicBezTo>
                  <a:pt x="1659098" y="7214280"/>
                  <a:pt x="1707910" y="7219042"/>
                  <a:pt x="1783852" y="7228555"/>
                </a:cubicBezTo>
                <a:cubicBezTo>
                  <a:pt x="1859789" y="7238068"/>
                  <a:pt x="1912944" y="7242830"/>
                  <a:pt x="1943324" y="7242830"/>
                </a:cubicBezTo>
                <a:cubicBezTo>
                  <a:pt x="1978036" y="7242830"/>
                  <a:pt x="1999737" y="7239656"/>
                  <a:pt x="2008416" y="7233307"/>
                </a:cubicBezTo>
                <a:lnTo>
                  <a:pt x="2021432" y="7233307"/>
                </a:lnTo>
                <a:lnTo>
                  <a:pt x="1975871" y="7214280"/>
                </a:lnTo>
                <a:lnTo>
                  <a:pt x="1962849" y="7214280"/>
                </a:lnTo>
                <a:cubicBezTo>
                  <a:pt x="1902099" y="7201592"/>
                  <a:pt x="1854366" y="7195252"/>
                  <a:pt x="1819649" y="7195252"/>
                </a:cubicBezTo>
                <a:cubicBezTo>
                  <a:pt x="1771922" y="7195252"/>
                  <a:pt x="1748055" y="7192078"/>
                  <a:pt x="1748055" y="7185730"/>
                </a:cubicBezTo>
                <a:cubicBezTo>
                  <a:pt x="1748055" y="7173050"/>
                  <a:pt x="1763237" y="7166700"/>
                  <a:pt x="1793617" y="7166700"/>
                </a:cubicBezTo>
                <a:lnTo>
                  <a:pt x="1806634" y="7166700"/>
                </a:lnTo>
                <a:lnTo>
                  <a:pt x="1832671" y="7147674"/>
                </a:lnTo>
                <a:cubicBezTo>
                  <a:pt x="1828328" y="7141334"/>
                  <a:pt x="1802291" y="7138160"/>
                  <a:pt x="1754563" y="7138160"/>
                </a:cubicBezTo>
                <a:lnTo>
                  <a:pt x="1689472" y="7119123"/>
                </a:lnTo>
                <a:cubicBezTo>
                  <a:pt x="1672114" y="7112784"/>
                  <a:pt x="1669942" y="7109610"/>
                  <a:pt x="1682964" y="7109610"/>
                </a:cubicBezTo>
                <a:cubicBezTo>
                  <a:pt x="1691643" y="7103270"/>
                  <a:pt x="1706830" y="7103270"/>
                  <a:pt x="1728526" y="7109610"/>
                </a:cubicBezTo>
                <a:lnTo>
                  <a:pt x="1871726" y="7090580"/>
                </a:lnTo>
                <a:cubicBezTo>
                  <a:pt x="1854366" y="7090580"/>
                  <a:pt x="1845687" y="7081058"/>
                  <a:pt x="1845687" y="7062030"/>
                </a:cubicBezTo>
                <a:cubicBezTo>
                  <a:pt x="1845687" y="7023974"/>
                  <a:pt x="1802291" y="7004938"/>
                  <a:pt x="1715510" y="7004938"/>
                </a:cubicBezTo>
                <a:cubicBezTo>
                  <a:pt x="1676456" y="7004938"/>
                  <a:pt x="1656926" y="6998598"/>
                  <a:pt x="1656926" y="6985910"/>
                </a:cubicBezTo>
                <a:cubicBezTo>
                  <a:pt x="1656926" y="6979571"/>
                  <a:pt x="1735034" y="6976396"/>
                  <a:pt x="1891248" y="6976396"/>
                </a:cubicBezTo>
                <a:cubicBezTo>
                  <a:pt x="2060486" y="6976396"/>
                  <a:pt x="2149444" y="6970048"/>
                  <a:pt x="2158123" y="6957360"/>
                </a:cubicBezTo>
                <a:cubicBezTo>
                  <a:pt x="2158123" y="6951019"/>
                  <a:pt x="2129914" y="6931992"/>
                  <a:pt x="2073502" y="6900276"/>
                </a:cubicBezTo>
                <a:lnTo>
                  <a:pt x="2125578" y="6890754"/>
                </a:lnTo>
                <a:cubicBezTo>
                  <a:pt x="2129914" y="6890754"/>
                  <a:pt x="2142930" y="6884414"/>
                  <a:pt x="2164632" y="6871724"/>
                </a:cubicBezTo>
                <a:cubicBezTo>
                  <a:pt x="2138594" y="6833661"/>
                  <a:pt x="2142930" y="6814634"/>
                  <a:pt x="2177648" y="6814634"/>
                </a:cubicBezTo>
                <a:cubicBezTo>
                  <a:pt x="2190663" y="6814634"/>
                  <a:pt x="2199342" y="6820973"/>
                  <a:pt x="2203685" y="6833661"/>
                </a:cubicBezTo>
                <a:lnTo>
                  <a:pt x="2210194" y="6833661"/>
                </a:lnTo>
                <a:cubicBezTo>
                  <a:pt x="2218873" y="6820973"/>
                  <a:pt x="2240568" y="6814634"/>
                  <a:pt x="2275285" y="6814634"/>
                </a:cubicBezTo>
                <a:lnTo>
                  <a:pt x="2327355" y="6814634"/>
                </a:lnTo>
                <a:lnTo>
                  <a:pt x="2294809" y="6824147"/>
                </a:lnTo>
                <a:cubicBezTo>
                  <a:pt x="2281793" y="6830486"/>
                  <a:pt x="2273114" y="6833661"/>
                  <a:pt x="2268778" y="6833661"/>
                </a:cubicBezTo>
                <a:cubicBezTo>
                  <a:pt x="2247076" y="6840000"/>
                  <a:pt x="2242739" y="6846349"/>
                  <a:pt x="2255756" y="6852698"/>
                </a:cubicBezTo>
                <a:cubicBezTo>
                  <a:pt x="2286129" y="6859036"/>
                  <a:pt x="2336034" y="6849523"/>
                  <a:pt x="2405463" y="6824147"/>
                </a:cubicBezTo>
                <a:cubicBezTo>
                  <a:pt x="2422822" y="6817808"/>
                  <a:pt x="2431500" y="6811459"/>
                  <a:pt x="2431500" y="6805118"/>
                </a:cubicBezTo>
                <a:cubicBezTo>
                  <a:pt x="2431500" y="6786082"/>
                  <a:pt x="2392446" y="6776568"/>
                  <a:pt x="2314339" y="6776568"/>
                </a:cubicBezTo>
                <a:cubicBezTo>
                  <a:pt x="2218873" y="6776568"/>
                  <a:pt x="2216702" y="6767054"/>
                  <a:pt x="2307831" y="6748027"/>
                </a:cubicBezTo>
                <a:cubicBezTo>
                  <a:pt x="2355558" y="6735338"/>
                  <a:pt x="2379424" y="6722650"/>
                  <a:pt x="2379424" y="6709962"/>
                </a:cubicBezTo>
                <a:cubicBezTo>
                  <a:pt x="2379424" y="6703622"/>
                  <a:pt x="2362073" y="6700448"/>
                  <a:pt x="2327355" y="6700448"/>
                </a:cubicBezTo>
                <a:cubicBezTo>
                  <a:pt x="2305659" y="6700448"/>
                  <a:pt x="2273114" y="6702026"/>
                  <a:pt x="2229717" y="6705200"/>
                </a:cubicBezTo>
                <a:cubicBezTo>
                  <a:pt x="2186327" y="6708374"/>
                  <a:pt x="2158123" y="6709962"/>
                  <a:pt x="2145101" y="6709962"/>
                </a:cubicBezTo>
                <a:cubicBezTo>
                  <a:pt x="2136422" y="6709962"/>
                  <a:pt x="2129914" y="6706787"/>
                  <a:pt x="2125578" y="6700448"/>
                </a:cubicBezTo>
                <a:lnTo>
                  <a:pt x="2145101" y="6690934"/>
                </a:lnTo>
                <a:cubicBezTo>
                  <a:pt x="2158123" y="6678246"/>
                  <a:pt x="2199342" y="6665558"/>
                  <a:pt x="2268778" y="6652869"/>
                </a:cubicBezTo>
                <a:cubicBezTo>
                  <a:pt x="2286129" y="6646520"/>
                  <a:pt x="2301316" y="6643355"/>
                  <a:pt x="2314339" y="6643355"/>
                </a:cubicBezTo>
                <a:cubicBezTo>
                  <a:pt x="2336034" y="6637006"/>
                  <a:pt x="2338205" y="6633842"/>
                  <a:pt x="2320847" y="6633842"/>
                </a:cubicBezTo>
                <a:cubicBezTo>
                  <a:pt x="2290472" y="6633842"/>
                  <a:pt x="2275285" y="6627493"/>
                  <a:pt x="2275285" y="6614805"/>
                </a:cubicBezTo>
                <a:cubicBezTo>
                  <a:pt x="2275285" y="6608466"/>
                  <a:pt x="2299151" y="6608466"/>
                  <a:pt x="2346885" y="6614805"/>
                </a:cubicBezTo>
                <a:cubicBezTo>
                  <a:pt x="2394618" y="6621154"/>
                  <a:pt x="2418485" y="6617979"/>
                  <a:pt x="2418485" y="6605291"/>
                </a:cubicBezTo>
                <a:cubicBezTo>
                  <a:pt x="2418485" y="6592603"/>
                  <a:pt x="2424992" y="6586262"/>
                  <a:pt x="2438009" y="6586262"/>
                </a:cubicBezTo>
                <a:cubicBezTo>
                  <a:pt x="2455366" y="6586262"/>
                  <a:pt x="2459704" y="6579914"/>
                  <a:pt x="2451023" y="6567226"/>
                </a:cubicBezTo>
                <a:cubicBezTo>
                  <a:pt x="2446688" y="6560886"/>
                  <a:pt x="2418485" y="6557712"/>
                  <a:pt x="2366409" y="6557712"/>
                </a:cubicBezTo>
                <a:cubicBezTo>
                  <a:pt x="2314339" y="6557712"/>
                  <a:pt x="2288301" y="6551373"/>
                  <a:pt x="2288301" y="6538685"/>
                </a:cubicBezTo>
                <a:cubicBezTo>
                  <a:pt x="2288301" y="6525997"/>
                  <a:pt x="2262263" y="6519656"/>
                  <a:pt x="2210194" y="6519656"/>
                </a:cubicBezTo>
                <a:cubicBezTo>
                  <a:pt x="2158123" y="6513307"/>
                  <a:pt x="2136422" y="6494280"/>
                  <a:pt x="2145101" y="6462555"/>
                </a:cubicBezTo>
                <a:lnTo>
                  <a:pt x="2219549" y="6405774"/>
                </a:lnTo>
                <a:lnTo>
                  <a:pt x="2062378" y="6405253"/>
                </a:lnTo>
                <a:cubicBezTo>
                  <a:pt x="1993179" y="6405110"/>
                  <a:pt x="1919260" y="6405040"/>
                  <a:pt x="1840620" y="6405040"/>
                </a:cubicBezTo>
                <a:cubicBezTo>
                  <a:pt x="1292482" y="6405040"/>
                  <a:pt x="1018420" y="6400496"/>
                  <a:pt x="1018420" y="6391382"/>
                </a:cubicBezTo>
                <a:cubicBezTo>
                  <a:pt x="1018420" y="6382283"/>
                  <a:pt x="1317398" y="6364070"/>
                  <a:pt x="1915363" y="6336744"/>
                </a:cubicBezTo>
                <a:cubicBezTo>
                  <a:pt x="1994780" y="6327642"/>
                  <a:pt x="2068359" y="6318538"/>
                  <a:pt x="2136098" y="6309432"/>
                </a:cubicBezTo>
                <a:lnTo>
                  <a:pt x="2286626" y="6287290"/>
                </a:lnTo>
                <a:lnTo>
                  <a:pt x="2275285" y="6281763"/>
                </a:lnTo>
                <a:cubicBezTo>
                  <a:pt x="2253584" y="6281763"/>
                  <a:pt x="2238396" y="6275424"/>
                  <a:pt x="2229717" y="6262736"/>
                </a:cubicBezTo>
                <a:cubicBezTo>
                  <a:pt x="2229717" y="6256387"/>
                  <a:pt x="2198256" y="6256387"/>
                  <a:pt x="2135336" y="6262736"/>
                </a:cubicBezTo>
                <a:cubicBezTo>
                  <a:pt x="2072416" y="6269075"/>
                  <a:pt x="2038791" y="6269075"/>
                  <a:pt x="2034448" y="6262736"/>
                </a:cubicBezTo>
                <a:cubicBezTo>
                  <a:pt x="2030112" y="6256387"/>
                  <a:pt x="2030112" y="6253222"/>
                  <a:pt x="2034448" y="6253222"/>
                </a:cubicBezTo>
                <a:cubicBezTo>
                  <a:pt x="2043127" y="6253222"/>
                  <a:pt x="2047467" y="6251635"/>
                  <a:pt x="2047467" y="6248462"/>
                </a:cubicBezTo>
                <a:lnTo>
                  <a:pt x="2035890" y="6235766"/>
                </a:lnTo>
                <a:lnTo>
                  <a:pt x="1998291" y="6239429"/>
                </a:lnTo>
                <a:cubicBezTo>
                  <a:pt x="1977269" y="6240566"/>
                  <a:pt x="1952744" y="6241136"/>
                  <a:pt x="1924714" y="6241136"/>
                </a:cubicBezTo>
                <a:lnTo>
                  <a:pt x="1775220" y="6227478"/>
                </a:lnTo>
                <a:cubicBezTo>
                  <a:pt x="1787678" y="6218379"/>
                  <a:pt x="1792345" y="6197888"/>
                  <a:pt x="1789237" y="6166018"/>
                </a:cubicBezTo>
                <a:cubicBezTo>
                  <a:pt x="1786120" y="6134149"/>
                  <a:pt x="1778328" y="6118214"/>
                  <a:pt x="1765879" y="6118214"/>
                </a:cubicBezTo>
                <a:cubicBezTo>
                  <a:pt x="1753421" y="6118214"/>
                  <a:pt x="1753421" y="6113658"/>
                  <a:pt x="1765879" y="6104557"/>
                </a:cubicBezTo>
                <a:cubicBezTo>
                  <a:pt x="1803245" y="6086344"/>
                  <a:pt x="1803245" y="6077232"/>
                  <a:pt x="1765879" y="6077232"/>
                </a:cubicBezTo>
                <a:cubicBezTo>
                  <a:pt x="1747186" y="6068131"/>
                  <a:pt x="1737845" y="6059018"/>
                  <a:pt x="1737845" y="6049918"/>
                </a:cubicBezTo>
                <a:cubicBezTo>
                  <a:pt x="1750304" y="6040805"/>
                  <a:pt x="1789237" y="6029427"/>
                  <a:pt x="1854637" y="6015771"/>
                </a:cubicBezTo>
                <a:cubicBezTo>
                  <a:pt x="1920039" y="6002114"/>
                  <a:pt x="1958972" y="5986179"/>
                  <a:pt x="1971422" y="5967966"/>
                </a:cubicBezTo>
                <a:cubicBezTo>
                  <a:pt x="1977656" y="5958853"/>
                  <a:pt x="1971422" y="5952032"/>
                  <a:pt x="1952738" y="5947475"/>
                </a:cubicBezTo>
                <a:cubicBezTo>
                  <a:pt x="1934055" y="5942918"/>
                  <a:pt x="1865538" y="5940640"/>
                  <a:pt x="1747186" y="5940640"/>
                </a:cubicBezTo>
                <a:cubicBezTo>
                  <a:pt x="1591468" y="5940640"/>
                  <a:pt x="1507374" y="5949754"/>
                  <a:pt x="1494926" y="5967966"/>
                </a:cubicBezTo>
                <a:cubicBezTo>
                  <a:pt x="1488692" y="5986179"/>
                  <a:pt x="1457550" y="5995278"/>
                  <a:pt x="1401491" y="5995278"/>
                </a:cubicBezTo>
                <a:cubicBezTo>
                  <a:pt x="1364116" y="5995278"/>
                  <a:pt x="1261340" y="6031706"/>
                  <a:pt x="1093163" y="6104557"/>
                </a:cubicBezTo>
                <a:lnTo>
                  <a:pt x="1018420" y="6213822"/>
                </a:lnTo>
                <a:cubicBezTo>
                  <a:pt x="1018420" y="6195610"/>
                  <a:pt x="1005962" y="6191053"/>
                  <a:pt x="981045" y="6200166"/>
                </a:cubicBezTo>
                <a:cubicBezTo>
                  <a:pt x="918752" y="6218379"/>
                  <a:pt x="915644" y="6186509"/>
                  <a:pt x="971703" y="6104557"/>
                </a:cubicBezTo>
                <a:cubicBezTo>
                  <a:pt x="1009070" y="6049918"/>
                  <a:pt x="1043337" y="6008936"/>
                  <a:pt x="1074479" y="5981622"/>
                </a:cubicBezTo>
                <a:lnTo>
                  <a:pt x="981045" y="5981622"/>
                </a:lnTo>
                <a:cubicBezTo>
                  <a:pt x="850235" y="5981622"/>
                  <a:pt x="784834" y="5967966"/>
                  <a:pt x="784834" y="5940640"/>
                </a:cubicBezTo>
                <a:cubicBezTo>
                  <a:pt x="784834" y="5913326"/>
                  <a:pt x="791068" y="5895114"/>
                  <a:pt x="803518" y="5886014"/>
                </a:cubicBezTo>
                <a:cubicBezTo>
                  <a:pt x="797293" y="5858688"/>
                  <a:pt x="794175" y="5845032"/>
                  <a:pt x="794175" y="5845032"/>
                </a:cubicBezTo>
                <a:cubicBezTo>
                  <a:pt x="781727" y="5845032"/>
                  <a:pt x="769268" y="5849589"/>
                  <a:pt x="756809" y="5858688"/>
                </a:cubicBezTo>
                <a:cubicBezTo>
                  <a:pt x="744350" y="5867802"/>
                  <a:pt x="731892" y="5876901"/>
                  <a:pt x="719434" y="5886014"/>
                </a:cubicBezTo>
                <a:cubicBezTo>
                  <a:pt x="706975" y="5895114"/>
                  <a:pt x="694517" y="5904227"/>
                  <a:pt x="682058" y="5913326"/>
                </a:cubicBezTo>
                <a:cubicBezTo>
                  <a:pt x="669609" y="5922440"/>
                  <a:pt x="660258" y="5922440"/>
                  <a:pt x="654034" y="5913326"/>
                </a:cubicBezTo>
                <a:cubicBezTo>
                  <a:pt x="647808" y="5904227"/>
                  <a:pt x="644691" y="5886014"/>
                  <a:pt x="644691" y="5858688"/>
                </a:cubicBezTo>
                <a:cubicBezTo>
                  <a:pt x="644691" y="5804062"/>
                  <a:pt x="650917" y="5776736"/>
                  <a:pt x="663375" y="5776736"/>
                </a:cubicBezTo>
                <a:cubicBezTo>
                  <a:pt x="682058" y="5776736"/>
                  <a:pt x="691400" y="5785850"/>
                  <a:pt x="691400" y="5804062"/>
                </a:cubicBezTo>
                <a:cubicBezTo>
                  <a:pt x="691400" y="5813162"/>
                  <a:pt x="716317" y="5817718"/>
                  <a:pt x="766151" y="5817718"/>
                </a:cubicBezTo>
                <a:cubicBezTo>
                  <a:pt x="815976" y="5817718"/>
                  <a:pt x="865811" y="5781293"/>
                  <a:pt x="915644" y="5708440"/>
                </a:cubicBezTo>
                <a:lnTo>
                  <a:pt x="878269" y="5708440"/>
                </a:lnTo>
                <a:cubicBezTo>
                  <a:pt x="840893" y="5708440"/>
                  <a:pt x="834668" y="5699341"/>
                  <a:pt x="859586" y="5681128"/>
                </a:cubicBezTo>
                <a:lnTo>
                  <a:pt x="878269" y="5667471"/>
                </a:lnTo>
                <a:cubicBezTo>
                  <a:pt x="878269" y="5658357"/>
                  <a:pt x="775493" y="5649258"/>
                  <a:pt x="569940" y="5640159"/>
                </a:cubicBezTo>
                <a:lnTo>
                  <a:pt x="261612" y="5612832"/>
                </a:lnTo>
                <a:lnTo>
                  <a:pt x="373730" y="5612832"/>
                </a:lnTo>
                <a:cubicBezTo>
                  <a:pt x="479632" y="5612832"/>
                  <a:pt x="532565" y="5603731"/>
                  <a:pt x="532565" y="5585519"/>
                </a:cubicBezTo>
                <a:cubicBezTo>
                  <a:pt x="520115" y="5576405"/>
                  <a:pt x="501423" y="5571863"/>
                  <a:pt x="476506" y="5571863"/>
                </a:cubicBezTo>
                <a:cubicBezTo>
                  <a:pt x="351939" y="5571863"/>
                  <a:pt x="214894" y="5585519"/>
                  <a:pt x="65410" y="5612832"/>
                </a:cubicBezTo>
                <a:cubicBezTo>
                  <a:pt x="28034" y="5621946"/>
                  <a:pt x="9352" y="5612832"/>
                  <a:pt x="9352" y="5585519"/>
                </a:cubicBezTo>
                <a:cubicBezTo>
                  <a:pt x="9352" y="5558192"/>
                  <a:pt x="15576" y="5544536"/>
                  <a:pt x="28034" y="5544536"/>
                </a:cubicBezTo>
                <a:cubicBezTo>
                  <a:pt x="46718" y="5544536"/>
                  <a:pt x="56069" y="5539992"/>
                  <a:pt x="56069" y="5530880"/>
                </a:cubicBezTo>
                <a:cubicBezTo>
                  <a:pt x="56069" y="5521779"/>
                  <a:pt x="96552" y="5517223"/>
                  <a:pt x="177528" y="5517223"/>
                </a:cubicBezTo>
                <a:lnTo>
                  <a:pt x="308329" y="5517223"/>
                </a:lnTo>
                <a:cubicBezTo>
                  <a:pt x="526339" y="5517223"/>
                  <a:pt x="635341" y="5471698"/>
                  <a:pt x="635341" y="5380632"/>
                </a:cubicBezTo>
                <a:cubicBezTo>
                  <a:pt x="635341" y="5353319"/>
                  <a:pt x="654034" y="5330549"/>
                  <a:pt x="691400" y="5312336"/>
                </a:cubicBezTo>
                <a:cubicBezTo>
                  <a:pt x="716317" y="5303237"/>
                  <a:pt x="728775" y="5294123"/>
                  <a:pt x="728775" y="5285024"/>
                </a:cubicBezTo>
                <a:cubicBezTo>
                  <a:pt x="728775" y="5275923"/>
                  <a:pt x="703858" y="5271367"/>
                  <a:pt x="654034" y="5271367"/>
                </a:cubicBezTo>
                <a:cubicBezTo>
                  <a:pt x="579282" y="5271367"/>
                  <a:pt x="510774" y="5275923"/>
                  <a:pt x="448481" y="5285024"/>
                </a:cubicBezTo>
                <a:cubicBezTo>
                  <a:pt x="274079" y="5312336"/>
                  <a:pt x="161961" y="5339663"/>
                  <a:pt x="112128" y="5366976"/>
                </a:cubicBezTo>
                <a:cubicBezTo>
                  <a:pt x="43610" y="5421615"/>
                  <a:pt x="9352" y="5435271"/>
                  <a:pt x="9352" y="5407959"/>
                </a:cubicBezTo>
                <a:cubicBezTo>
                  <a:pt x="9352" y="5389746"/>
                  <a:pt x="18693" y="5380632"/>
                  <a:pt x="37377" y="5380632"/>
                </a:cubicBezTo>
                <a:cubicBezTo>
                  <a:pt x="68517" y="5380632"/>
                  <a:pt x="87210" y="5366976"/>
                  <a:pt x="93435" y="5339663"/>
                </a:cubicBezTo>
                <a:cubicBezTo>
                  <a:pt x="93435" y="5330549"/>
                  <a:pt x="84093" y="5330549"/>
                  <a:pt x="65410" y="5339663"/>
                </a:cubicBezTo>
                <a:cubicBezTo>
                  <a:pt x="9352" y="5357875"/>
                  <a:pt x="0" y="5344207"/>
                  <a:pt x="37377" y="5298680"/>
                </a:cubicBezTo>
                <a:cubicBezTo>
                  <a:pt x="56069" y="5280467"/>
                  <a:pt x="52952" y="5271367"/>
                  <a:pt x="28034" y="5271367"/>
                </a:cubicBezTo>
                <a:lnTo>
                  <a:pt x="0" y="5271367"/>
                </a:lnTo>
                <a:cubicBezTo>
                  <a:pt x="31151" y="5234941"/>
                  <a:pt x="90327" y="5212171"/>
                  <a:pt x="177528" y="5203072"/>
                </a:cubicBezTo>
                <a:cubicBezTo>
                  <a:pt x="252271" y="5184858"/>
                  <a:pt x="289646" y="5171202"/>
                  <a:pt x="289646" y="5162088"/>
                </a:cubicBezTo>
                <a:cubicBezTo>
                  <a:pt x="289646" y="5143875"/>
                  <a:pt x="320797" y="5116563"/>
                  <a:pt x="383081" y="5080136"/>
                </a:cubicBezTo>
                <a:cubicBezTo>
                  <a:pt x="451598" y="5043723"/>
                  <a:pt x="538799" y="5025511"/>
                  <a:pt x="644691" y="5025511"/>
                </a:cubicBezTo>
                <a:cubicBezTo>
                  <a:pt x="756809" y="5025511"/>
                  <a:pt x="812868" y="5030055"/>
                  <a:pt x="812868" y="5039167"/>
                </a:cubicBezTo>
                <a:cubicBezTo>
                  <a:pt x="812868" y="5048267"/>
                  <a:pt x="738116" y="5066480"/>
                  <a:pt x="588624" y="5093807"/>
                </a:cubicBezTo>
                <a:cubicBezTo>
                  <a:pt x="513881" y="5112007"/>
                  <a:pt x="473398" y="5125675"/>
                  <a:pt x="467164" y="5134776"/>
                </a:cubicBezTo>
                <a:lnTo>
                  <a:pt x="551258" y="5134776"/>
                </a:lnTo>
                <a:cubicBezTo>
                  <a:pt x="750576" y="5098349"/>
                  <a:pt x="859586" y="5071037"/>
                  <a:pt x="878269" y="5052824"/>
                </a:cubicBezTo>
                <a:cubicBezTo>
                  <a:pt x="890728" y="5034611"/>
                  <a:pt x="907852" y="5020954"/>
                  <a:pt x="929662" y="5011842"/>
                </a:cubicBezTo>
                <a:cubicBezTo>
                  <a:pt x="951462" y="5002741"/>
                  <a:pt x="971703" y="4993642"/>
                  <a:pt x="990387" y="4984528"/>
                </a:cubicBezTo>
                <a:lnTo>
                  <a:pt x="1018420" y="4970872"/>
                </a:lnTo>
                <a:cubicBezTo>
                  <a:pt x="1018420" y="4961771"/>
                  <a:pt x="1019979" y="4952659"/>
                  <a:pt x="1023087" y="4943559"/>
                </a:cubicBezTo>
                <a:cubicBezTo>
                  <a:pt x="1026204" y="4934445"/>
                  <a:pt x="1027762" y="4925346"/>
                  <a:pt x="1027762" y="4916232"/>
                </a:cubicBezTo>
                <a:cubicBezTo>
                  <a:pt x="1027762" y="4907133"/>
                  <a:pt x="1043337" y="4893477"/>
                  <a:pt x="1074479" y="4875263"/>
                </a:cubicBezTo>
                <a:cubicBezTo>
                  <a:pt x="1105621" y="4866151"/>
                  <a:pt x="1124305" y="4834280"/>
                  <a:pt x="1130538" y="4779642"/>
                </a:cubicBezTo>
                <a:cubicBezTo>
                  <a:pt x="1136763" y="4752328"/>
                  <a:pt x="1146113" y="4734115"/>
                  <a:pt x="1158563" y="4725016"/>
                </a:cubicBezTo>
                <a:cubicBezTo>
                  <a:pt x="1171021" y="4715903"/>
                  <a:pt x="1180364" y="4706802"/>
                  <a:pt x="1186597" y="4697690"/>
                </a:cubicBezTo>
                <a:cubicBezTo>
                  <a:pt x="1205281" y="4679475"/>
                  <a:pt x="1220856" y="4684032"/>
                  <a:pt x="1233314" y="4711359"/>
                </a:cubicBezTo>
                <a:cubicBezTo>
                  <a:pt x="1220856" y="4729571"/>
                  <a:pt x="1220856" y="4738672"/>
                  <a:pt x="1233314" y="4738672"/>
                </a:cubicBezTo>
                <a:cubicBezTo>
                  <a:pt x="1258231" y="4738672"/>
                  <a:pt x="1343874" y="4711359"/>
                  <a:pt x="1490251" y="4656720"/>
                </a:cubicBezTo>
                <a:lnTo>
                  <a:pt x="1496355" y="4654469"/>
                </a:lnTo>
                <a:lnTo>
                  <a:pt x="1514783" y="4641675"/>
                </a:lnTo>
                <a:lnTo>
                  <a:pt x="1533467" y="4623146"/>
                </a:lnTo>
                <a:lnTo>
                  <a:pt x="1580184" y="4567536"/>
                </a:lnTo>
                <a:lnTo>
                  <a:pt x="1664268" y="4567536"/>
                </a:lnTo>
                <a:lnTo>
                  <a:pt x="1659407" y="4561111"/>
                </a:lnTo>
                <a:lnTo>
                  <a:pt x="1653761" y="4561111"/>
                </a:lnTo>
                <a:lnTo>
                  <a:pt x="1657155" y="4558133"/>
                </a:lnTo>
                <a:lnTo>
                  <a:pt x="1636243" y="4530477"/>
                </a:lnTo>
                <a:cubicBezTo>
                  <a:pt x="1617551" y="4505763"/>
                  <a:pt x="1608209" y="4487232"/>
                  <a:pt x="1608209" y="4474867"/>
                </a:cubicBezTo>
                <a:lnTo>
                  <a:pt x="1692302" y="4493397"/>
                </a:lnTo>
                <a:lnTo>
                  <a:pt x="1726711" y="4503901"/>
                </a:lnTo>
                <a:lnTo>
                  <a:pt x="1761206" y="4482568"/>
                </a:lnTo>
                <a:cubicBezTo>
                  <a:pt x="1776779" y="4471186"/>
                  <a:pt x="1787678" y="4460939"/>
                  <a:pt x="1793904" y="4451832"/>
                </a:cubicBezTo>
                <a:lnTo>
                  <a:pt x="1784561" y="4438176"/>
                </a:lnTo>
                <a:cubicBezTo>
                  <a:pt x="1772103" y="4438176"/>
                  <a:pt x="1753421" y="4442733"/>
                  <a:pt x="1728503" y="4451832"/>
                </a:cubicBezTo>
                <a:lnTo>
                  <a:pt x="1672444" y="4465490"/>
                </a:lnTo>
                <a:cubicBezTo>
                  <a:pt x="1672444" y="4447290"/>
                  <a:pt x="1683344" y="4429077"/>
                  <a:pt x="1705144" y="4410864"/>
                </a:cubicBezTo>
                <a:cubicBezTo>
                  <a:pt x="1726944" y="4392650"/>
                  <a:pt x="1744078" y="4383538"/>
                  <a:pt x="1756528" y="4383538"/>
                </a:cubicBezTo>
                <a:lnTo>
                  <a:pt x="1762945" y="4382199"/>
                </a:lnTo>
                <a:lnTo>
                  <a:pt x="1757702" y="4382199"/>
                </a:lnTo>
                <a:cubicBezTo>
                  <a:pt x="1545925" y="4382199"/>
                  <a:pt x="1440032" y="4376034"/>
                  <a:pt x="1440032" y="4363667"/>
                </a:cubicBezTo>
                <a:cubicBezTo>
                  <a:pt x="1440032" y="4351320"/>
                  <a:pt x="1443149" y="4345138"/>
                  <a:pt x="1449374" y="4345138"/>
                </a:cubicBezTo>
                <a:lnTo>
                  <a:pt x="1468066" y="4326607"/>
                </a:lnTo>
                <a:cubicBezTo>
                  <a:pt x="1461832" y="4314242"/>
                  <a:pt x="1443149" y="4314242"/>
                  <a:pt x="1412008" y="4326607"/>
                </a:cubicBezTo>
                <a:cubicBezTo>
                  <a:pt x="1343490" y="4351320"/>
                  <a:pt x="1309231" y="4351320"/>
                  <a:pt x="1309231" y="4326607"/>
                </a:cubicBezTo>
                <a:cubicBezTo>
                  <a:pt x="1309231" y="4314242"/>
                  <a:pt x="1332590" y="4289528"/>
                  <a:pt x="1379307" y="4252467"/>
                </a:cubicBezTo>
                <a:cubicBezTo>
                  <a:pt x="1426025" y="4215408"/>
                  <a:pt x="1455608" y="4196877"/>
                  <a:pt x="1468066" y="4196877"/>
                </a:cubicBezTo>
                <a:lnTo>
                  <a:pt x="1486749" y="4196877"/>
                </a:lnTo>
                <a:cubicBezTo>
                  <a:pt x="1499208" y="4184512"/>
                  <a:pt x="1513225" y="4172165"/>
                  <a:pt x="1528791" y="4159798"/>
                </a:cubicBezTo>
                <a:cubicBezTo>
                  <a:pt x="1544366" y="4147451"/>
                  <a:pt x="1558384" y="4141269"/>
                  <a:pt x="1570842" y="4141269"/>
                </a:cubicBezTo>
                <a:cubicBezTo>
                  <a:pt x="1589525" y="4128922"/>
                  <a:pt x="1616001" y="4116555"/>
                  <a:pt x="1650260" y="4104208"/>
                </a:cubicBezTo>
                <a:cubicBezTo>
                  <a:pt x="1684519" y="4091842"/>
                  <a:pt x="1710984" y="4085678"/>
                  <a:pt x="1729677" y="4085678"/>
                </a:cubicBezTo>
                <a:cubicBezTo>
                  <a:pt x="1760819" y="4060965"/>
                  <a:pt x="1776394" y="4036251"/>
                  <a:pt x="1776394" y="4011539"/>
                </a:cubicBezTo>
                <a:cubicBezTo>
                  <a:pt x="1788844" y="3986826"/>
                  <a:pt x="1801302" y="3974459"/>
                  <a:pt x="1813761" y="3974459"/>
                </a:cubicBezTo>
                <a:cubicBezTo>
                  <a:pt x="1832445" y="3974459"/>
                  <a:pt x="1860479" y="3959021"/>
                  <a:pt x="1897854" y="3928144"/>
                </a:cubicBezTo>
                <a:cubicBezTo>
                  <a:pt x="1935230" y="3897248"/>
                  <a:pt x="1966372" y="3881808"/>
                  <a:pt x="1991289" y="3881808"/>
                </a:cubicBezTo>
                <a:cubicBezTo>
                  <a:pt x="2022431" y="3881808"/>
                  <a:pt x="2037996" y="3869443"/>
                  <a:pt x="2037996" y="3844730"/>
                </a:cubicBezTo>
                <a:cubicBezTo>
                  <a:pt x="2037996" y="3832382"/>
                  <a:pt x="2016196" y="3826200"/>
                  <a:pt x="1972596" y="3826200"/>
                </a:cubicBezTo>
                <a:cubicBezTo>
                  <a:pt x="1866703" y="3826200"/>
                  <a:pt x="1776394" y="3844730"/>
                  <a:pt x="1701644" y="3881808"/>
                </a:cubicBezTo>
                <a:cubicBezTo>
                  <a:pt x="1552149" y="3968296"/>
                  <a:pt x="1474291" y="4017722"/>
                  <a:pt x="1468066" y="4030069"/>
                </a:cubicBezTo>
                <a:cubicBezTo>
                  <a:pt x="1461832" y="4042416"/>
                  <a:pt x="1446267" y="4048598"/>
                  <a:pt x="1421349" y="4048598"/>
                </a:cubicBezTo>
                <a:cubicBezTo>
                  <a:pt x="1390207" y="4023886"/>
                  <a:pt x="1405774" y="3993008"/>
                  <a:pt x="1468066" y="3955930"/>
                </a:cubicBezTo>
                <a:cubicBezTo>
                  <a:pt x="1468066" y="3943582"/>
                  <a:pt x="1474291" y="3937400"/>
                  <a:pt x="1486749" y="3937400"/>
                </a:cubicBezTo>
                <a:cubicBezTo>
                  <a:pt x="1499208" y="3925051"/>
                  <a:pt x="1505443" y="3918869"/>
                  <a:pt x="1505443" y="3918869"/>
                </a:cubicBezTo>
                <a:lnTo>
                  <a:pt x="1458716" y="3900339"/>
                </a:lnTo>
                <a:cubicBezTo>
                  <a:pt x="1452491" y="3900339"/>
                  <a:pt x="1430691" y="3906504"/>
                  <a:pt x="1393315" y="3918869"/>
                </a:cubicBezTo>
                <a:cubicBezTo>
                  <a:pt x="1355949" y="3931216"/>
                  <a:pt x="1318573" y="3937400"/>
                  <a:pt x="1281198" y="3937400"/>
                </a:cubicBezTo>
                <a:lnTo>
                  <a:pt x="1234480" y="3955930"/>
                </a:lnTo>
                <a:lnTo>
                  <a:pt x="1365290" y="3881808"/>
                </a:lnTo>
                <a:cubicBezTo>
                  <a:pt x="1427574" y="3869443"/>
                  <a:pt x="1486749" y="3863278"/>
                  <a:pt x="1542808" y="3863278"/>
                </a:cubicBezTo>
                <a:cubicBezTo>
                  <a:pt x="1742127" y="3838547"/>
                  <a:pt x="1841795" y="3795304"/>
                  <a:pt x="1841795" y="3733530"/>
                </a:cubicBezTo>
                <a:cubicBezTo>
                  <a:pt x="1823103" y="3721182"/>
                  <a:pt x="1801302" y="3715000"/>
                  <a:pt x="1776394" y="3715000"/>
                </a:cubicBezTo>
                <a:cubicBezTo>
                  <a:pt x="1583293" y="3715000"/>
                  <a:pt x="1415115" y="3745896"/>
                  <a:pt x="1271855" y="3807669"/>
                </a:cubicBezTo>
                <a:cubicBezTo>
                  <a:pt x="1197114" y="3832382"/>
                  <a:pt x="1144162" y="3863278"/>
                  <a:pt x="1113021" y="3900339"/>
                </a:cubicBezTo>
                <a:cubicBezTo>
                  <a:pt x="1063186" y="3949765"/>
                  <a:pt x="1032044" y="3974459"/>
                  <a:pt x="1019586" y="3974459"/>
                </a:cubicBezTo>
                <a:cubicBezTo>
                  <a:pt x="1007128" y="3974459"/>
                  <a:pt x="1010245" y="3968296"/>
                  <a:pt x="1028928" y="3955930"/>
                </a:cubicBezTo>
                <a:cubicBezTo>
                  <a:pt x="1028928" y="3955930"/>
                  <a:pt x="1035161" y="3949765"/>
                  <a:pt x="1047620" y="3937400"/>
                </a:cubicBezTo>
                <a:cubicBezTo>
                  <a:pt x="1066303" y="3912686"/>
                  <a:pt x="1075654" y="3894157"/>
                  <a:pt x="1075654" y="3881808"/>
                </a:cubicBezTo>
                <a:lnTo>
                  <a:pt x="963527" y="3974459"/>
                </a:lnTo>
                <a:lnTo>
                  <a:pt x="972878" y="3974459"/>
                </a:lnTo>
                <a:cubicBezTo>
                  <a:pt x="979103" y="3974459"/>
                  <a:pt x="972878" y="3986826"/>
                  <a:pt x="954186" y="4011539"/>
                </a:cubicBezTo>
                <a:lnTo>
                  <a:pt x="898127" y="4085678"/>
                </a:lnTo>
                <a:cubicBezTo>
                  <a:pt x="904360" y="4110373"/>
                  <a:pt x="929268" y="4110373"/>
                  <a:pt x="972878" y="4085678"/>
                </a:cubicBezTo>
                <a:cubicBezTo>
                  <a:pt x="991561" y="4085678"/>
                  <a:pt x="1000903" y="4085678"/>
                  <a:pt x="1000903" y="4085678"/>
                </a:cubicBezTo>
                <a:cubicBezTo>
                  <a:pt x="988444" y="4147451"/>
                  <a:pt x="947960" y="4190694"/>
                  <a:pt x="879443" y="4215408"/>
                </a:cubicBezTo>
                <a:cubicBezTo>
                  <a:pt x="823385" y="4240120"/>
                  <a:pt x="761092" y="4308077"/>
                  <a:pt x="692575" y="4419277"/>
                </a:cubicBezTo>
                <a:cubicBezTo>
                  <a:pt x="630291" y="4542824"/>
                  <a:pt x="599140" y="4555189"/>
                  <a:pt x="599140" y="4456338"/>
                </a:cubicBezTo>
                <a:cubicBezTo>
                  <a:pt x="599140" y="4443989"/>
                  <a:pt x="610040" y="4419277"/>
                  <a:pt x="631849" y="4382199"/>
                </a:cubicBezTo>
                <a:cubicBezTo>
                  <a:pt x="653650" y="4345138"/>
                  <a:pt x="669215" y="4314242"/>
                  <a:pt x="678557" y="4289528"/>
                </a:cubicBezTo>
                <a:cubicBezTo>
                  <a:pt x="687909" y="4264834"/>
                  <a:pt x="683233" y="4233938"/>
                  <a:pt x="664549" y="4196877"/>
                </a:cubicBezTo>
                <a:cubicBezTo>
                  <a:pt x="658315" y="4184512"/>
                  <a:pt x="655208" y="4165981"/>
                  <a:pt x="655208" y="4141269"/>
                </a:cubicBezTo>
                <a:cubicBezTo>
                  <a:pt x="655208" y="4104208"/>
                  <a:pt x="645857" y="4091842"/>
                  <a:pt x="627174" y="4104208"/>
                </a:cubicBezTo>
                <a:cubicBezTo>
                  <a:pt x="620940" y="4104208"/>
                  <a:pt x="611599" y="4104208"/>
                  <a:pt x="599140" y="4104208"/>
                </a:cubicBezTo>
                <a:cubicBezTo>
                  <a:pt x="555540" y="4128922"/>
                  <a:pt x="533739" y="4128922"/>
                  <a:pt x="533739" y="4104208"/>
                </a:cubicBezTo>
                <a:cubicBezTo>
                  <a:pt x="533739" y="4091842"/>
                  <a:pt x="518174" y="4098026"/>
                  <a:pt x="487022" y="4122738"/>
                </a:cubicBezTo>
                <a:cubicBezTo>
                  <a:pt x="468339" y="4135085"/>
                  <a:pt x="455881" y="4141269"/>
                  <a:pt x="449655" y="4141269"/>
                </a:cubicBezTo>
                <a:cubicBezTo>
                  <a:pt x="437197" y="4141269"/>
                  <a:pt x="443422" y="4110373"/>
                  <a:pt x="468339" y="4048598"/>
                </a:cubicBezTo>
                <a:cubicBezTo>
                  <a:pt x="487022" y="4011539"/>
                  <a:pt x="496373" y="3974459"/>
                  <a:pt x="496373" y="3937400"/>
                </a:cubicBezTo>
                <a:cubicBezTo>
                  <a:pt x="496373" y="3900339"/>
                  <a:pt x="505714" y="3872534"/>
                  <a:pt x="524398" y="3854005"/>
                </a:cubicBezTo>
                <a:cubicBezTo>
                  <a:pt x="543090" y="3835474"/>
                  <a:pt x="555540" y="3844730"/>
                  <a:pt x="561773" y="3881808"/>
                </a:cubicBezTo>
                <a:cubicBezTo>
                  <a:pt x="567998" y="3894157"/>
                  <a:pt x="575790" y="3900339"/>
                  <a:pt x="585133" y="3900339"/>
                </a:cubicBezTo>
                <a:cubicBezTo>
                  <a:pt x="594474" y="3900339"/>
                  <a:pt x="603815" y="3884901"/>
                  <a:pt x="613158" y="3854005"/>
                </a:cubicBezTo>
                <a:cubicBezTo>
                  <a:pt x="622507" y="3823109"/>
                  <a:pt x="627174" y="3795304"/>
                  <a:pt x="627174" y="3770590"/>
                </a:cubicBezTo>
                <a:lnTo>
                  <a:pt x="627174" y="3715000"/>
                </a:lnTo>
                <a:cubicBezTo>
                  <a:pt x="589798" y="3789139"/>
                  <a:pt x="564881" y="3826200"/>
                  <a:pt x="552432" y="3826200"/>
                </a:cubicBezTo>
                <a:cubicBezTo>
                  <a:pt x="539973" y="3813853"/>
                  <a:pt x="525956" y="3820018"/>
                  <a:pt x="510381" y="3844730"/>
                </a:cubicBezTo>
                <a:cubicBezTo>
                  <a:pt x="494814" y="3869443"/>
                  <a:pt x="483914" y="3881808"/>
                  <a:pt x="477680" y="3881808"/>
                </a:cubicBezTo>
                <a:cubicBezTo>
                  <a:pt x="477680" y="3869443"/>
                  <a:pt x="496373" y="3820018"/>
                  <a:pt x="533739" y="3733530"/>
                </a:cubicBezTo>
                <a:cubicBezTo>
                  <a:pt x="515057" y="3770590"/>
                  <a:pt x="496373" y="3798413"/>
                  <a:pt x="477680" y="3816944"/>
                </a:cubicBezTo>
                <a:cubicBezTo>
                  <a:pt x="458998" y="3835474"/>
                  <a:pt x="440314" y="3832382"/>
                  <a:pt x="421621" y="3807669"/>
                </a:cubicBezTo>
                <a:cubicBezTo>
                  <a:pt x="421621" y="3795304"/>
                  <a:pt x="409163" y="3764426"/>
                  <a:pt x="384247" y="3715000"/>
                </a:cubicBezTo>
                <a:cubicBezTo>
                  <a:pt x="378021" y="3702653"/>
                  <a:pt x="390479" y="3677939"/>
                  <a:pt x="421621" y="3640861"/>
                </a:cubicBezTo>
                <a:cubicBezTo>
                  <a:pt x="483914" y="3566741"/>
                  <a:pt x="499480" y="3529661"/>
                  <a:pt x="468339" y="3529661"/>
                </a:cubicBezTo>
                <a:cubicBezTo>
                  <a:pt x="462114" y="3529661"/>
                  <a:pt x="452772" y="3535845"/>
                  <a:pt x="440314" y="3548192"/>
                </a:cubicBezTo>
                <a:cubicBezTo>
                  <a:pt x="402939" y="3560557"/>
                  <a:pt x="342204" y="3631605"/>
                  <a:pt x="258121" y="3761334"/>
                </a:cubicBezTo>
                <a:cubicBezTo>
                  <a:pt x="174028" y="3891064"/>
                  <a:pt x="128869" y="3974459"/>
                  <a:pt x="122644" y="4011539"/>
                </a:cubicBezTo>
                <a:cubicBezTo>
                  <a:pt x="122644" y="4060965"/>
                  <a:pt x="116410" y="4091842"/>
                  <a:pt x="103951" y="4104208"/>
                </a:cubicBezTo>
                <a:lnTo>
                  <a:pt x="103951" y="3974459"/>
                </a:lnTo>
                <a:lnTo>
                  <a:pt x="144453" y="3850877"/>
                </a:lnTo>
                <a:lnTo>
                  <a:pt x="141327" y="3863278"/>
                </a:lnTo>
                <a:lnTo>
                  <a:pt x="160010" y="3844730"/>
                </a:lnTo>
                <a:cubicBezTo>
                  <a:pt x="178702" y="3832382"/>
                  <a:pt x="188045" y="3801486"/>
                  <a:pt x="188045" y="3752061"/>
                </a:cubicBezTo>
                <a:lnTo>
                  <a:pt x="191779" y="3726122"/>
                </a:lnTo>
                <a:lnTo>
                  <a:pt x="194272" y="3721176"/>
                </a:lnTo>
                <a:lnTo>
                  <a:pt x="206727" y="3733530"/>
                </a:lnTo>
                <a:cubicBezTo>
                  <a:pt x="225411" y="3745896"/>
                  <a:pt x="275245" y="3684104"/>
                  <a:pt x="356221" y="3548192"/>
                </a:cubicBezTo>
                <a:cubicBezTo>
                  <a:pt x="406046" y="3474070"/>
                  <a:pt x="421621" y="3436992"/>
                  <a:pt x="402939" y="3436992"/>
                </a:cubicBezTo>
                <a:cubicBezTo>
                  <a:pt x="384247" y="3436992"/>
                  <a:pt x="362446" y="3458632"/>
                  <a:pt x="337538" y="3501875"/>
                </a:cubicBezTo>
                <a:cubicBezTo>
                  <a:pt x="312621" y="3545118"/>
                  <a:pt x="293937" y="3572923"/>
                  <a:pt x="281479" y="3585270"/>
                </a:cubicBezTo>
                <a:cubicBezTo>
                  <a:pt x="250328" y="3609984"/>
                  <a:pt x="234761" y="3634696"/>
                  <a:pt x="234761" y="3659410"/>
                </a:cubicBezTo>
                <a:cubicBezTo>
                  <a:pt x="234761" y="3684104"/>
                  <a:pt x="225411" y="3696470"/>
                  <a:pt x="206727" y="3696470"/>
                </a:cubicBezTo>
                <a:lnTo>
                  <a:pt x="194272" y="3721176"/>
                </a:lnTo>
                <a:lnTo>
                  <a:pt x="192714" y="3719630"/>
                </a:lnTo>
                <a:lnTo>
                  <a:pt x="191779" y="3726122"/>
                </a:lnTo>
                <a:lnTo>
                  <a:pt x="173358" y="3762662"/>
                </a:lnTo>
                <a:lnTo>
                  <a:pt x="225411" y="3603800"/>
                </a:lnTo>
                <a:cubicBezTo>
                  <a:pt x="250328" y="3579088"/>
                  <a:pt x="259669" y="3542027"/>
                  <a:pt x="253445" y="3492602"/>
                </a:cubicBezTo>
                <a:cubicBezTo>
                  <a:pt x="247221" y="3443174"/>
                  <a:pt x="275245" y="3375219"/>
                  <a:pt x="337538" y="3288731"/>
                </a:cubicBezTo>
                <a:cubicBezTo>
                  <a:pt x="362446" y="3251672"/>
                  <a:pt x="390479" y="3214611"/>
                  <a:pt x="421621" y="3177533"/>
                </a:cubicBezTo>
                <a:lnTo>
                  <a:pt x="440314" y="3159002"/>
                </a:lnTo>
                <a:cubicBezTo>
                  <a:pt x="402939" y="3183715"/>
                  <a:pt x="371797" y="3196062"/>
                  <a:pt x="346880" y="3196062"/>
                </a:cubicBezTo>
                <a:lnTo>
                  <a:pt x="337538" y="3196062"/>
                </a:lnTo>
                <a:cubicBezTo>
                  <a:pt x="275245" y="3196062"/>
                  <a:pt x="175585" y="3331976"/>
                  <a:pt x="38551" y="3603800"/>
                </a:cubicBezTo>
                <a:cubicBezTo>
                  <a:pt x="26093" y="3344341"/>
                  <a:pt x="32317" y="3214611"/>
                  <a:pt x="57235" y="3214611"/>
                </a:cubicBezTo>
                <a:cubicBezTo>
                  <a:pt x="57235" y="3226958"/>
                  <a:pt x="75926" y="3205336"/>
                  <a:pt x="113294" y="3149728"/>
                </a:cubicBezTo>
                <a:cubicBezTo>
                  <a:pt x="150669" y="3094138"/>
                  <a:pt x="186486" y="3032346"/>
                  <a:pt x="220744" y="2964389"/>
                </a:cubicBezTo>
                <a:cubicBezTo>
                  <a:pt x="255003" y="2896432"/>
                  <a:pt x="272129" y="2856282"/>
                  <a:pt x="272129" y="2843933"/>
                </a:cubicBezTo>
                <a:cubicBezTo>
                  <a:pt x="272129" y="2757446"/>
                  <a:pt x="371797" y="2603004"/>
                  <a:pt x="571115" y="2380605"/>
                </a:cubicBezTo>
                <a:cubicBezTo>
                  <a:pt x="770434" y="2158205"/>
                  <a:pt x="910585" y="2046987"/>
                  <a:pt x="991561" y="2046987"/>
                </a:cubicBezTo>
                <a:lnTo>
                  <a:pt x="1010245" y="2046987"/>
                </a:lnTo>
                <a:cubicBezTo>
                  <a:pt x="1022703" y="2034640"/>
                  <a:pt x="1028928" y="2022275"/>
                  <a:pt x="1028928" y="2009928"/>
                </a:cubicBezTo>
                <a:lnTo>
                  <a:pt x="1019586" y="1991397"/>
                </a:lnTo>
                <a:lnTo>
                  <a:pt x="1038278" y="1972867"/>
                </a:lnTo>
                <a:cubicBezTo>
                  <a:pt x="1019586" y="1972867"/>
                  <a:pt x="954186" y="2006835"/>
                  <a:pt x="842067" y="2074792"/>
                </a:cubicBezTo>
                <a:cubicBezTo>
                  <a:pt x="729951" y="2142749"/>
                  <a:pt x="667666" y="2189084"/>
                  <a:pt x="655208" y="2213797"/>
                </a:cubicBezTo>
                <a:cubicBezTo>
                  <a:pt x="636515" y="2238509"/>
                  <a:pt x="624057" y="2238509"/>
                  <a:pt x="617832" y="2213797"/>
                </a:cubicBezTo>
                <a:cubicBezTo>
                  <a:pt x="630291" y="2164370"/>
                  <a:pt x="703474" y="2096415"/>
                  <a:pt x="837401" y="2009928"/>
                </a:cubicBezTo>
                <a:cubicBezTo>
                  <a:pt x="971310" y="1923440"/>
                  <a:pt x="1103679" y="1861667"/>
                  <a:pt x="1234480" y="1824589"/>
                </a:cubicBezTo>
                <a:cubicBezTo>
                  <a:pt x="1240714" y="1824589"/>
                  <a:pt x="1260956" y="1809151"/>
                  <a:pt x="1295214" y="1778272"/>
                </a:cubicBezTo>
                <a:cubicBezTo>
                  <a:pt x="1329473" y="1747376"/>
                  <a:pt x="1352832" y="1738103"/>
                  <a:pt x="1365290" y="1750467"/>
                </a:cubicBezTo>
                <a:cubicBezTo>
                  <a:pt x="1371514" y="1750467"/>
                  <a:pt x="1380856" y="1753559"/>
                  <a:pt x="1393315" y="1759723"/>
                </a:cubicBezTo>
                <a:cubicBezTo>
                  <a:pt x="1405774" y="1765906"/>
                  <a:pt x="1415115" y="1768999"/>
                  <a:pt x="1421349" y="1768999"/>
                </a:cubicBezTo>
                <a:cubicBezTo>
                  <a:pt x="1433805" y="1768999"/>
                  <a:pt x="1453464" y="1765522"/>
                  <a:pt x="1480326" y="1758571"/>
                </a:cubicBezTo>
                <a:lnTo>
                  <a:pt x="1504886" y="1751055"/>
                </a:lnTo>
                <a:lnTo>
                  <a:pt x="1505408" y="1749071"/>
                </a:lnTo>
                <a:cubicBezTo>
                  <a:pt x="1510019" y="1739159"/>
                  <a:pt x="1517206" y="1727066"/>
                  <a:pt x="1526970" y="1712794"/>
                </a:cubicBezTo>
                <a:cubicBezTo>
                  <a:pt x="1553002" y="1674728"/>
                  <a:pt x="1576874" y="1646178"/>
                  <a:pt x="1598569" y="1627151"/>
                </a:cubicBezTo>
                <a:lnTo>
                  <a:pt x="1533478" y="1627151"/>
                </a:lnTo>
                <a:cubicBezTo>
                  <a:pt x="1442348" y="1627151"/>
                  <a:pt x="1396786" y="1617637"/>
                  <a:pt x="1396786" y="1598599"/>
                </a:cubicBezTo>
                <a:cubicBezTo>
                  <a:pt x="1396786" y="1579571"/>
                  <a:pt x="1401129" y="1566883"/>
                  <a:pt x="1409803" y="1560544"/>
                </a:cubicBezTo>
                <a:cubicBezTo>
                  <a:pt x="1405466" y="1541507"/>
                  <a:pt x="1403295" y="1531992"/>
                  <a:pt x="1403295" y="1531992"/>
                </a:cubicBezTo>
                <a:cubicBezTo>
                  <a:pt x="1394621" y="1531992"/>
                  <a:pt x="1385942" y="1535167"/>
                  <a:pt x="1377263" y="1541507"/>
                </a:cubicBezTo>
                <a:cubicBezTo>
                  <a:pt x="1368584" y="1547856"/>
                  <a:pt x="1359904" y="1554195"/>
                  <a:pt x="1351224" y="1560544"/>
                </a:cubicBezTo>
                <a:cubicBezTo>
                  <a:pt x="1342545" y="1566883"/>
                  <a:pt x="1333866" y="1573232"/>
                  <a:pt x="1325187" y="1579571"/>
                </a:cubicBezTo>
                <a:cubicBezTo>
                  <a:pt x="1316514" y="1585920"/>
                  <a:pt x="1310000" y="1585920"/>
                  <a:pt x="1305664" y="1579571"/>
                </a:cubicBezTo>
                <a:cubicBezTo>
                  <a:pt x="1301326" y="1573232"/>
                  <a:pt x="1299155" y="1560544"/>
                  <a:pt x="1299155" y="1541507"/>
                </a:cubicBezTo>
                <a:cubicBezTo>
                  <a:pt x="1299155" y="1503451"/>
                  <a:pt x="1303492" y="1484415"/>
                  <a:pt x="1312171" y="1484415"/>
                </a:cubicBezTo>
                <a:cubicBezTo>
                  <a:pt x="1325187" y="1484415"/>
                  <a:pt x="1331695" y="1490763"/>
                  <a:pt x="1331695" y="1503451"/>
                </a:cubicBezTo>
                <a:cubicBezTo>
                  <a:pt x="1331695" y="1509791"/>
                  <a:pt x="1349053" y="1512965"/>
                  <a:pt x="1383770" y="1512965"/>
                </a:cubicBezTo>
                <a:cubicBezTo>
                  <a:pt x="1418481" y="1512965"/>
                  <a:pt x="1453199" y="1487589"/>
                  <a:pt x="1487916" y="1436835"/>
                </a:cubicBezTo>
                <a:lnTo>
                  <a:pt x="1461878" y="1436835"/>
                </a:lnTo>
                <a:cubicBezTo>
                  <a:pt x="1435840" y="1436835"/>
                  <a:pt x="1431504" y="1430496"/>
                  <a:pt x="1448863" y="1417808"/>
                </a:cubicBezTo>
                <a:lnTo>
                  <a:pt x="1461878" y="1408295"/>
                </a:lnTo>
                <a:cubicBezTo>
                  <a:pt x="1461878" y="1401946"/>
                  <a:pt x="1390279" y="1395607"/>
                  <a:pt x="1247078" y="1389266"/>
                </a:cubicBezTo>
                <a:lnTo>
                  <a:pt x="1032280" y="1370229"/>
                </a:lnTo>
                <a:lnTo>
                  <a:pt x="1110388" y="1370229"/>
                </a:lnTo>
                <a:cubicBezTo>
                  <a:pt x="1184165" y="1370229"/>
                  <a:pt x="1221041" y="1363890"/>
                  <a:pt x="1221041" y="1351202"/>
                </a:cubicBezTo>
                <a:cubicBezTo>
                  <a:pt x="1212368" y="1344853"/>
                  <a:pt x="1199345" y="1341688"/>
                  <a:pt x="1181987" y="1341688"/>
                </a:cubicBezTo>
                <a:cubicBezTo>
                  <a:pt x="1095206" y="1341688"/>
                  <a:pt x="999733" y="1351202"/>
                  <a:pt x="895594" y="1370229"/>
                </a:cubicBezTo>
                <a:cubicBezTo>
                  <a:pt x="869557" y="1376578"/>
                  <a:pt x="856540" y="1370229"/>
                  <a:pt x="856540" y="1351202"/>
                </a:cubicBezTo>
                <a:cubicBezTo>
                  <a:pt x="856540" y="1332165"/>
                  <a:pt x="860878" y="1322651"/>
                  <a:pt x="869557" y="1322651"/>
                </a:cubicBezTo>
                <a:cubicBezTo>
                  <a:pt x="882573" y="1322651"/>
                  <a:pt x="889087" y="1319485"/>
                  <a:pt x="889087" y="1313136"/>
                </a:cubicBezTo>
                <a:cubicBezTo>
                  <a:pt x="889087" y="1306797"/>
                  <a:pt x="917290" y="1303623"/>
                  <a:pt x="973702" y="1303623"/>
                </a:cubicBezTo>
                <a:lnTo>
                  <a:pt x="1064826" y="1303623"/>
                </a:lnTo>
                <a:cubicBezTo>
                  <a:pt x="1216705" y="1303623"/>
                  <a:pt x="1292640" y="1271907"/>
                  <a:pt x="1292640" y="1208466"/>
                </a:cubicBezTo>
                <a:cubicBezTo>
                  <a:pt x="1292640" y="1189439"/>
                  <a:pt x="1305664" y="1173575"/>
                  <a:pt x="1331695" y="1160887"/>
                </a:cubicBezTo>
                <a:cubicBezTo>
                  <a:pt x="1349053" y="1154547"/>
                  <a:pt x="1357733" y="1148199"/>
                  <a:pt x="1357733" y="1141859"/>
                </a:cubicBezTo>
                <a:cubicBezTo>
                  <a:pt x="1357733" y="1135520"/>
                  <a:pt x="1340373" y="1132346"/>
                  <a:pt x="1305664" y="1132346"/>
                </a:cubicBezTo>
                <a:cubicBezTo>
                  <a:pt x="1253587" y="1132346"/>
                  <a:pt x="1205860" y="1135520"/>
                  <a:pt x="1162464" y="1141859"/>
                </a:cubicBezTo>
                <a:cubicBezTo>
                  <a:pt x="1040965" y="1160887"/>
                  <a:pt x="962858" y="1179923"/>
                  <a:pt x="928141" y="1198952"/>
                </a:cubicBezTo>
                <a:cubicBezTo>
                  <a:pt x="880408" y="1237016"/>
                  <a:pt x="856540" y="1246530"/>
                  <a:pt x="856540" y="1227503"/>
                </a:cubicBezTo>
                <a:cubicBezTo>
                  <a:pt x="856540" y="1214815"/>
                  <a:pt x="863049" y="1208466"/>
                  <a:pt x="876065" y="1208466"/>
                </a:cubicBezTo>
                <a:cubicBezTo>
                  <a:pt x="897759" y="1208466"/>
                  <a:pt x="910782" y="1198952"/>
                  <a:pt x="915119" y="1179923"/>
                </a:cubicBezTo>
                <a:cubicBezTo>
                  <a:pt x="915119" y="1173575"/>
                  <a:pt x="908611" y="1173575"/>
                  <a:pt x="895594" y="1179923"/>
                </a:cubicBezTo>
                <a:cubicBezTo>
                  <a:pt x="856540" y="1192613"/>
                  <a:pt x="850026" y="1183090"/>
                  <a:pt x="876065" y="1151373"/>
                </a:cubicBezTo>
                <a:cubicBezTo>
                  <a:pt x="889087" y="1138685"/>
                  <a:pt x="886916" y="1132346"/>
                  <a:pt x="869557" y="1132346"/>
                </a:cubicBezTo>
                <a:lnTo>
                  <a:pt x="850026" y="1132346"/>
                </a:lnTo>
                <a:cubicBezTo>
                  <a:pt x="871728" y="1106970"/>
                  <a:pt x="912954" y="1091106"/>
                  <a:pt x="973702" y="1084767"/>
                </a:cubicBezTo>
                <a:cubicBezTo>
                  <a:pt x="1025772" y="1072079"/>
                  <a:pt x="1051810" y="1062565"/>
                  <a:pt x="1051810" y="1056216"/>
                </a:cubicBezTo>
                <a:cubicBezTo>
                  <a:pt x="1051810" y="1043528"/>
                  <a:pt x="1073512" y="1024500"/>
                  <a:pt x="1116902" y="999124"/>
                </a:cubicBezTo>
                <a:cubicBezTo>
                  <a:pt x="1164636" y="973757"/>
                  <a:pt x="1225384" y="961068"/>
                  <a:pt x="1299155" y="961068"/>
                </a:cubicBezTo>
                <a:cubicBezTo>
                  <a:pt x="1377263" y="961068"/>
                  <a:pt x="1416317" y="964234"/>
                  <a:pt x="1416317" y="970583"/>
                </a:cubicBezTo>
                <a:cubicBezTo>
                  <a:pt x="1416317" y="976922"/>
                  <a:pt x="1364241" y="989610"/>
                  <a:pt x="1260095" y="1008647"/>
                </a:cubicBezTo>
                <a:cubicBezTo>
                  <a:pt x="1208026" y="1021325"/>
                  <a:pt x="1179822" y="1030848"/>
                  <a:pt x="1175479" y="1037189"/>
                </a:cubicBezTo>
                <a:lnTo>
                  <a:pt x="1234063" y="1037189"/>
                </a:lnTo>
                <a:cubicBezTo>
                  <a:pt x="1372920" y="1011812"/>
                  <a:pt x="1448863" y="992784"/>
                  <a:pt x="1461878" y="980096"/>
                </a:cubicBezTo>
                <a:cubicBezTo>
                  <a:pt x="1470558" y="967408"/>
                  <a:pt x="1482487" y="957893"/>
                  <a:pt x="1497681" y="951544"/>
                </a:cubicBezTo>
                <a:cubicBezTo>
                  <a:pt x="1512869" y="945205"/>
                  <a:pt x="1526970" y="938866"/>
                  <a:pt x="1539986" y="932517"/>
                </a:cubicBezTo>
                <a:lnTo>
                  <a:pt x="1559516" y="923003"/>
                </a:lnTo>
                <a:cubicBezTo>
                  <a:pt x="1559516" y="916664"/>
                  <a:pt x="1560602" y="910316"/>
                  <a:pt x="1562767" y="903976"/>
                </a:cubicBezTo>
                <a:cubicBezTo>
                  <a:pt x="1564938" y="897628"/>
                  <a:pt x="1566024" y="891287"/>
                  <a:pt x="1566024" y="884938"/>
                </a:cubicBezTo>
                <a:cubicBezTo>
                  <a:pt x="1566024" y="878599"/>
                  <a:pt x="1576874" y="869085"/>
                  <a:pt x="1598569" y="856397"/>
                </a:cubicBezTo>
                <a:cubicBezTo>
                  <a:pt x="1620265" y="850048"/>
                  <a:pt x="1633280" y="827847"/>
                  <a:pt x="1637624" y="789781"/>
                </a:cubicBezTo>
                <a:cubicBezTo>
                  <a:pt x="1641959" y="770754"/>
                  <a:pt x="1648475" y="758066"/>
                  <a:pt x="1657147" y="751727"/>
                </a:cubicBezTo>
                <a:cubicBezTo>
                  <a:pt x="1665827" y="745378"/>
                  <a:pt x="1672334" y="739037"/>
                  <a:pt x="1676678" y="732688"/>
                </a:cubicBezTo>
                <a:cubicBezTo>
                  <a:pt x="1689694" y="720000"/>
                  <a:pt x="1700544" y="723175"/>
                  <a:pt x="1709224" y="742211"/>
                </a:cubicBezTo>
                <a:cubicBezTo>
                  <a:pt x="1700544" y="754901"/>
                  <a:pt x="1700544" y="761240"/>
                  <a:pt x="1709224" y="761240"/>
                </a:cubicBezTo>
                <a:cubicBezTo>
                  <a:pt x="1726582" y="761240"/>
                  <a:pt x="1786245" y="742211"/>
                  <a:pt x="1888219" y="704148"/>
                </a:cubicBezTo>
                <a:cubicBezTo>
                  <a:pt x="1990193" y="666082"/>
                  <a:pt x="2054200" y="643880"/>
                  <a:pt x="2080237" y="637541"/>
                </a:cubicBezTo>
                <a:cubicBezTo>
                  <a:pt x="2158346" y="612165"/>
                  <a:pt x="2197400" y="596301"/>
                  <a:pt x="2197400" y="589962"/>
                </a:cubicBezTo>
                <a:lnTo>
                  <a:pt x="2190892" y="589962"/>
                </a:lnTo>
                <a:cubicBezTo>
                  <a:pt x="2160510" y="589962"/>
                  <a:pt x="2099762" y="605816"/>
                  <a:pt x="2008638" y="637541"/>
                </a:cubicBezTo>
                <a:lnTo>
                  <a:pt x="2002130" y="637541"/>
                </a:lnTo>
                <a:cubicBezTo>
                  <a:pt x="2006467" y="624853"/>
                  <a:pt x="2017311" y="615339"/>
                  <a:pt x="2034669" y="608991"/>
                </a:cubicBezTo>
                <a:cubicBezTo>
                  <a:pt x="2069387" y="589962"/>
                  <a:pt x="2091088" y="574099"/>
                  <a:pt x="2099762" y="561412"/>
                </a:cubicBezTo>
                <a:lnTo>
                  <a:pt x="2093253" y="551898"/>
                </a:lnTo>
                <a:cubicBezTo>
                  <a:pt x="2084574" y="551898"/>
                  <a:pt x="2071558" y="555072"/>
                  <a:pt x="2054200" y="561412"/>
                </a:cubicBezTo>
                <a:lnTo>
                  <a:pt x="2015146" y="570925"/>
                </a:lnTo>
                <a:cubicBezTo>
                  <a:pt x="2015146" y="558247"/>
                  <a:pt x="2022740" y="545559"/>
                  <a:pt x="2037926" y="532871"/>
                </a:cubicBezTo>
                <a:cubicBezTo>
                  <a:pt x="2053114" y="520181"/>
                  <a:pt x="2065050" y="513832"/>
                  <a:pt x="2073723" y="513832"/>
                </a:cubicBezTo>
                <a:cubicBezTo>
                  <a:pt x="2091088" y="513832"/>
                  <a:pt x="2104103" y="507493"/>
                  <a:pt x="2112784" y="494805"/>
                </a:cubicBezTo>
                <a:cubicBezTo>
                  <a:pt x="2125799" y="475778"/>
                  <a:pt x="2125799" y="466255"/>
                  <a:pt x="2112784" y="466255"/>
                </a:cubicBezTo>
                <a:cubicBezTo>
                  <a:pt x="2104103" y="466255"/>
                  <a:pt x="2086746" y="472603"/>
                  <a:pt x="2060708" y="485291"/>
                </a:cubicBezTo>
                <a:lnTo>
                  <a:pt x="2002130" y="504319"/>
                </a:lnTo>
                <a:cubicBezTo>
                  <a:pt x="2002130" y="478943"/>
                  <a:pt x="2052028" y="440887"/>
                  <a:pt x="2151838" y="390135"/>
                </a:cubicBezTo>
                <a:lnTo>
                  <a:pt x="2242960" y="323528"/>
                </a:lnTo>
                <a:cubicBezTo>
                  <a:pt x="2242960" y="336216"/>
                  <a:pt x="2249469" y="336216"/>
                  <a:pt x="2262491" y="323528"/>
                </a:cubicBezTo>
                <a:cubicBezTo>
                  <a:pt x="2271170" y="317179"/>
                  <a:pt x="2301545" y="310839"/>
                  <a:pt x="2353614" y="304499"/>
                </a:cubicBezTo>
                <a:cubicBezTo>
                  <a:pt x="2405684" y="298151"/>
                  <a:pt x="2436064" y="291811"/>
                  <a:pt x="2444738" y="285463"/>
                </a:cubicBezTo>
                <a:cubicBezTo>
                  <a:pt x="2453424" y="285463"/>
                  <a:pt x="2455589" y="288637"/>
                  <a:pt x="2451252" y="294976"/>
                </a:cubicBezTo>
                <a:cubicBezTo>
                  <a:pt x="2425214" y="333042"/>
                  <a:pt x="2444738" y="342556"/>
                  <a:pt x="2509829" y="323528"/>
                </a:cubicBezTo>
                <a:cubicBezTo>
                  <a:pt x="2514172" y="323528"/>
                  <a:pt x="2534782" y="318767"/>
                  <a:pt x="2571664" y="309253"/>
                </a:cubicBezTo>
                <a:cubicBezTo>
                  <a:pt x="2608554" y="299738"/>
                  <a:pt x="2637842" y="291811"/>
                  <a:pt x="2659537" y="285463"/>
                </a:cubicBezTo>
                <a:lnTo>
                  <a:pt x="2789721" y="266435"/>
                </a:lnTo>
                <a:lnTo>
                  <a:pt x="2750667" y="285463"/>
                </a:lnTo>
                <a:lnTo>
                  <a:pt x="2692083" y="304499"/>
                </a:lnTo>
                <a:cubicBezTo>
                  <a:pt x="2791886" y="323528"/>
                  <a:pt x="2841791" y="314013"/>
                  <a:pt x="2841791" y="275949"/>
                </a:cubicBezTo>
                <a:cubicBezTo>
                  <a:pt x="2841791" y="263261"/>
                  <a:pt x="2878678" y="247399"/>
                  <a:pt x="2952444" y="228370"/>
                </a:cubicBezTo>
                <a:cubicBezTo>
                  <a:pt x="3078284" y="209343"/>
                  <a:pt x="3110831" y="199829"/>
                  <a:pt x="3050082" y="199829"/>
                </a:cubicBezTo>
                <a:lnTo>
                  <a:pt x="3030551" y="190306"/>
                </a:lnTo>
                <a:cubicBezTo>
                  <a:pt x="3030551" y="177626"/>
                  <a:pt x="3102151" y="164938"/>
                  <a:pt x="3245351" y="152250"/>
                </a:cubicBezTo>
                <a:cubicBezTo>
                  <a:pt x="3262709" y="152250"/>
                  <a:pt x="3308270" y="150663"/>
                  <a:pt x="3382042" y="147488"/>
                </a:cubicBezTo>
                <a:cubicBezTo>
                  <a:pt x="3455807" y="144323"/>
                  <a:pt x="3501369" y="142736"/>
                  <a:pt x="3518727" y="142736"/>
                </a:cubicBezTo>
                <a:lnTo>
                  <a:pt x="3531743" y="142736"/>
                </a:lnTo>
                <a:cubicBezTo>
                  <a:pt x="3531743" y="149075"/>
                  <a:pt x="3459064" y="168103"/>
                  <a:pt x="3313693" y="199829"/>
                </a:cubicBezTo>
                <a:cubicBezTo>
                  <a:pt x="3168328" y="231546"/>
                  <a:pt x="3078284" y="247399"/>
                  <a:pt x="3043567" y="247399"/>
                </a:cubicBezTo>
                <a:lnTo>
                  <a:pt x="3037059" y="256922"/>
                </a:lnTo>
                <a:cubicBezTo>
                  <a:pt x="3045739" y="263261"/>
                  <a:pt x="3052253" y="266435"/>
                  <a:pt x="3056590" y="266435"/>
                </a:cubicBezTo>
                <a:cubicBezTo>
                  <a:pt x="3082628" y="279123"/>
                  <a:pt x="3145548" y="282288"/>
                  <a:pt x="3245351" y="275949"/>
                </a:cubicBezTo>
                <a:cubicBezTo>
                  <a:pt x="3414588" y="256922"/>
                  <a:pt x="3523070" y="247399"/>
                  <a:pt x="3570804" y="247399"/>
                </a:cubicBezTo>
                <a:lnTo>
                  <a:pt x="3603349" y="256922"/>
                </a:lnTo>
                <a:lnTo>
                  <a:pt x="3596835" y="256922"/>
                </a:lnTo>
                <a:cubicBezTo>
                  <a:pt x="3579477" y="269610"/>
                  <a:pt x="3540429" y="275949"/>
                  <a:pt x="3479673" y="275949"/>
                </a:cubicBezTo>
                <a:cubicBezTo>
                  <a:pt x="3349496" y="275949"/>
                  <a:pt x="3288748" y="285463"/>
                  <a:pt x="3297421" y="304499"/>
                </a:cubicBezTo>
                <a:cubicBezTo>
                  <a:pt x="3297421" y="310839"/>
                  <a:pt x="3219312" y="320354"/>
                  <a:pt x="3063097" y="333042"/>
                </a:cubicBezTo>
                <a:cubicBezTo>
                  <a:pt x="2824433" y="345730"/>
                  <a:pt x="2705106" y="361592"/>
                  <a:pt x="2705106" y="380619"/>
                </a:cubicBezTo>
                <a:cubicBezTo>
                  <a:pt x="2709442" y="386960"/>
                  <a:pt x="2715950" y="390135"/>
                  <a:pt x="2724629" y="390135"/>
                </a:cubicBezTo>
                <a:cubicBezTo>
                  <a:pt x="2741988" y="396484"/>
                  <a:pt x="2751752" y="399648"/>
                  <a:pt x="2753917" y="399648"/>
                </a:cubicBezTo>
                <a:cubicBezTo>
                  <a:pt x="2756089" y="399648"/>
                  <a:pt x="2750667" y="402823"/>
                  <a:pt x="2737644" y="409162"/>
                </a:cubicBezTo>
                <a:cubicBezTo>
                  <a:pt x="2824433" y="402823"/>
                  <a:pt x="2867828" y="409162"/>
                  <a:pt x="2867828" y="428199"/>
                </a:cubicBezTo>
                <a:lnTo>
                  <a:pt x="2893866" y="428199"/>
                </a:lnTo>
                <a:cubicBezTo>
                  <a:pt x="2967631" y="428199"/>
                  <a:pt x="3024044" y="415511"/>
                  <a:pt x="3063097" y="390135"/>
                </a:cubicBezTo>
                <a:cubicBezTo>
                  <a:pt x="3102151" y="371106"/>
                  <a:pt x="3126019" y="364759"/>
                  <a:pt x="3134696" y="371106"/>
                </a:cubicBezTo>
                <a:cubicBezTo>
                  <a:pt x="3152056" y="383794"/>
                  <a:pt x="3147713" y="390135"/>
                  <a:pt x="3121675" y="390135"/>
                </a:cubicBezTo>
                <a:cubicBezTo>
                  <a:pt x="3099986" y="390135"/>
                  <a:pt x="3089136" y="393309"/>
                  <a:pt x="3089136" y="399648"/>
                </a:cubicBezTo>
                <a:cubicBezTo>
                  <a:pt x="3089136" y="418685"/>
                  <a:pt x="3126019" y="409162"/>
                  <a:pt x="3199789" y="371106"/>
                </a:cubicBezTo>
                <a:cubicBezTo>
                  <a:pt x="3204125" y="371106"/>
                  <a:pt x="3219312" y="369519"/>
                  <a:pt x="3245351" y="366344"/>
                </a:cubicBezTo>
                <a:cubicBezTo>
                  <a:pt x="3271390" y="363180"/>
                  <a:pt x="3307186" y="360005"/>
                  <a:pt x="3352747" y="356831"/>
                </a:cubicBezTo>
                <a:cubicBezTo>
                  <a:pt x="3398315" y="353656"/>
                  <a:pt x="3438449" y="352069"/>
                  <a:pt x="3473166" y="352069"/>
                </a:cubicBezTo>
                <a:cubicBezTo>
                  <a:pt x="3599007" y="339391"/>
                  <a:pt x="3719424" y="325115"/>
                  <a:pt x="3834415" y="309253"/>
                </a:cubicBezTo>
                <a:cubicBezTo>
                  <a:pt x="3949411" y="293399"/>
                  <a:pt x="4074166" y="279123"/>
                  <a:pt x="4208686" y="266435"/>
                </a:cubicBezTo>
                <a:cubicBezTo>
                  <a:pt x="4438672" y="241059"/>
                  <a:pt x="4617668" y="214104"/>
                  <a:pt x="4745681" y="185554"/>
                </a:cubicBezTo>
                <a:cubicBezTo>
                  <a:pt x="4873694" y="157013"/>
                  <a:pt x="4959394" y="139562"/>
                  <a:pt x="5002784" y="133213"/>
                </a:cubicBezTo>
                <a:cubicBezTo>
                  <a:pt x="5137304" y="114186"/>
                  <a:pt x="5242536" y="93571"/>
                  <a:pt x="5318473" y="71368"/>
                </a:cubicBezTo>
                <a:cubicBezTo>
                  <a:pt x="5394408" y="49167"/>
                  <a:pt x="5490960" y="31717"/>
                  <a:pt x="5608129" y="19029"/>
                </a:cubicBezTo>
                <a:cubicBezTo>
                  <a:pt x="5851125" y="6340"/>
                  <a:pt x="6000838" y="0"/>
                  <a:pt x="605724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17100511"/>
      </p:ext>
    </p:extLst>
  </p:cSld>
  <p:clrMapOvr>
    <a:masterClrMapping/>
  </p:clrMapOvr>
</p:sldLayout>
</file>

<file path=ppt/slideLayouts/slideLayout19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35548" y="1978148"/>
            <a:ext cx="11071652" cy="7903158"/>
          </a:xfrm>
          <a:custGeom>
            <a:avLst/>
            <a:gdLst>
              <a:gd name="connsiteX0" fmla="*/ 9907076 w 11071652"/>
              <a:gd name="connsiteY0" fmla="*/ 7880643 h 7903158"/>
              <a:gd name="connsiteX1" fmla="*/ 9937110 w 11071652"/>
              <a:gd name="connsiteY1" fmla="*/ 7895650 h 7903158"/>
              <a:gd name="connsiteX2" fmla="*/ 9899574 w 11071652"/>
              <a:gd name="connsiteY2" fmla="*/ 7895650 h 7903158"/>
              <a:gd name="connsiteX3" fmla="*/ 9907076 w 11071652"/>
              <a:gd name="connsiteY3" fmla="*/ 7880643 h 7903158"/>
              <a:gd name="connsiteX4" fmla="*/ 9111518 w 11071652"/>
              <a:gd name="connsiteY4" fmla="*/ 7880643 h 7903158"/>
              <a:gd name="connsiteX5" fmla="*/ 9156540 w 11071652"/>
              <a:gd name="connsiteY5" fmla="*/ 7895650 h 7903158"/>
              <a:gd name="connsiteX6" fmla="*/ 9081486 w 11071652"/>
              <a:gd name="connsiteY6" fmla="*/ 7895650 h 7903158"/>
              <a:gd name="connsiteX7" fmla="*/ 9111518 w 11071652"/>
              <a:gd name="connsiteY7" fmla="*/ 7880643 h 7903158"/>
              <a:gd name="connsiteX8" fmla="*/ 10747694 w 11071652"/>
              <a:gd name="connsiteY8" fmla="*/ 7820596 h 7903158"/>
              <a:gd name="connsiteX9" fmla="*/ 10777708 w 11071652"/>
              <a:gd name="connsiteY9" fmla="*/ 7820596 h 7903158"/>
              <a:gd name="connsiteX10" fmla="*/ 10777708 w 11071652"/>
              <a:gd name="connsiteY10" fmla="*/ 7835604 h 7903158"/>
              <a:gd name="connsiteX11" fmla="*/ 10740190 w 11071652"/>
              <a:gd name="connsiteY11" fmla="*/ 7835604 h 7903158"/>
              <a:gd name="connsiteX12" fmla="*/ 10747694 w 11071652"/>
              <a:gd name="connsiteY12" fmla="*/ 7820596 h 7903158"/>
              <a:gd name="connsiteX13" fmla="*/ 10582560 w 11071652"/>
              <a:gd name="connsiteY13" fmla="*/ 7790564 h 7903158"/>
              <a:gd name="connsiteX14" fmla="*/ 10627600 w 11071652"/>
              <a:gd name="connsiteY14" fmla="*/ 7805590 h 7903158"/>
              <a:gd name="connsiteX15" fmla="*/ 10612592 w 11071652"/>
              <a:gd name="connsiteY15" fmla="*/ 7820596 h 7903158"/>
              <a:gd name="connsiteX16" fmla="*/ 10417448 w 11071652"/>
              <a:gd name="connsiteY16" fmla="*/ 7850611 h 7903158"/>
              <a:gd name="connsiteX17" fmla="*/ 10327386 w 11071652"/>
              <a:gd name="connsiteY17" fmla="*/ 7858114 h 7903158"/>
              <a:gd name="connsiteX18" fmla="*/ 10229820 w 11071652"/>
              <a:gd name="connsiteY18" fmla="*/ 7873122 h 7903158"/>
              <a:gd name="connsiteX19" fmla="*/ 10177278 w 11071652"/>
              <a:gd name="connsiteY19" fmla="*/ 7880643 h 7903158"/>
              <a:gd name="connsiteX20" fmla="*/ 10177278 w 11071652"/>
              <a:gd name="connsiteY20" fmla="*/ 7865618 h 7903158"/>
              <a:gd name="connsiteX21" fmla="*/ 10582560 w 11071652"/>
              <a:gd name="connsiteY21" fmla="*/ 7790564 h 7903158"/>
              <a:gd name="connsiteX22" fmla="*/ 8421028 w 11071652"/>
              <a:gd name="connsiteY22" fmla="*/ 7700504 h 7903158"/>
              <a:gd name="connsiteX23" fmla="*/ 8481074 w 11071652"/>
              <a:gd name="connsiteY23" fmla="*/ 7715510 h 7903158"/>
              <a:gd name="connsiteX24" fmla="*/ 8360980 w 11071652"/>
              <a:gd name="connsiteY24" fmla="*/ 7715510 h 7903158"/>
              <a:gd name="connsiteX25" fmla="*/ 10207292 w 11071652"/>
              <a:gd name="connsiteY25" fmla="*/ 7677993 h 7903158"/>
              <a:gd name="connsiteX26" fmla="*/ 10222316 w 11071652"/>
              <a:gd name="connsiteY26" fmla="*/ 7700504 h 7903158"/>
              <a:gd name="connsiteX27" fmla="*/ 10177278 w 11071652"/>
              <a:gd name="connsiteY27" fmla="*/ 7715510 h 7903158"/>
              <a:gd name="connsiteX28" fmla="*/ 10162272 w 11071652"/>
              <a:gd name="connsiteY28" fmla="*/ 7700504 h 7903158"/>
              <a:gd name="connsiteX29" fmla="*/ 10207292 w 11071652"/>
              <a:gd name="connsiteY29" fmla="*/ 7677993 h 7903158"/>
              <a:gd name="connsiteX30" fmla="*/ 8721242 w 11071652"/>
              <a:gd name="connsiteY30" fmla="*/ 7565403 h 7903158"/>
              <a:gd name="connsiteX31" fmla="*/ 8751256 w 11071652"/>
              <a:gd name="connsiteY31" fmla="*/ 7580428 h 7903158"/>
              <a:gd name="connsiteX32" fmla="*/ 8691210 w 11071652"/>
              <a:gd name="connsiteY32" fmla="*/ 7595436 h 7903158"/>
              <a:gd name="connsiteX33" fmla="*/ 8721242 w 11071652"/>
              <a:gd name="connsiteY33" fmla="*/ 7565403 h 7903158"/>
              <a:gd name="connsiteX34" fmla="*/ 10342392 w 11071652"/>
              <a:gd name="connsiteY34" fmla="*/ 7520382 h 7903158"/>
              <a:gd name="connsiteX35" fmla="*/ 10507524 w 11071652"/>
              <a:gd name="connsiteY35" fmla="*/ 7535389 h 7903158"/>
              <a:gd name="connsiteX36" fmla="*/ 10477492 w 11071652"/>
              <a:gd name="connsiteY36" fmla="*/ 7550396 h 7903158"/>
              <a:gd name="connsiteX37" fmla="*/ 10417448 w 11071652"/>
              <a:gd name="connsiteY37" fmla="*/ 7595436 h 7903158"/>
              <a:gd name="connsiteX38" fmla="*/ 10357418 w 11071652"/>
              <a:gd name="connsiteY38" fmla="*/ 7625450 h 7903158"/>
              <a:gd name="connsiteX39" fmla="*/ 10297372 w 11071652"/>
              <a:gd name="connsiteY39" fmla="*/ 7580428 h 7903158"/>
              <a:gd name="connsiteX40" fmla="*/ 10327386 w 11071652"/>
              <a:gd name="connsiteY40" fmla="*/ 7550396 h 7903158"/>
              <a:gd name="connsiteX41" fmla="*/ 10342392 w 11071652"/>
              <a:gd name="connsiteY41" fmla="*/ 7520382 h 7903158"/>
              <a:gd name="connsiteX42" fmla="*/ 9021456 w 11071652"/>
              <a:gd name="connsiteY42" fmla="*/ 7520382 h 7903158"/>
              <a:gd name="connsiteX43" fmla="*/ 8991424 w 11071652"/>
              <a:gd name="connsiteY43" fmla="*/ 7550396 h 7903158"/>
              <a:gd name="connsiteX44" fmla="*/ 8886356 w 11071652"/>
              <a:gd name="connsiteY44" fmla="*/ 7595436 h 7903158"/>
              <a:gd name="connsiteX45" fmla="*/ 8931380 w 11071652"/>
              <a:gd name="connsiteY45" fmla="*/ 7550396 h 7903158"/>
              <a:gd name="connsiteX46" fmla="*/ 10582560 w 11071652"/>
              <a:gd name="connsiteY46" fmla="*/ 7490350 h 7903158"/>
              <a:gd name="connsiteX47" fmla="*/ 10612592 w 11071652"/>
              <a:gd name="connsiteY47" fmla="*/ 7535389 h 7903158"/>
              <a:gd name="connsiteX48" fmla="*/ 10597586 w 11071652"/>
              <a:gd name="connsiteY48" fmla="*/ 7550396 h 7903158"/>
              <a:gd name="connsiteX49" fmla="*/ 10582560 w 11071652"/>
              <a:gd name="connsiteY49" fmla="*/ 7520382 h 7903158"/>
              <a:gd name="connsiteX50" fmla="*/ 10792716 w 11071652"/>
              <a:gd name="connsiteY50" fmla="*/ 7475342 h 7903158"/>
              <a:gd name="connsiteX51" fmla="*/ 10747694 w 11071652"/>
              <a:gd name="connsiteY51" fmla="*/ 7520382 h 7903158"/>
              <a:gd name="connsiteX52" fmla="*/ 10672640 w 11071652"/>
              <a:gd name="connsiteY52" fmla="*/ 7520382 h 7903158"/>
              <a:gd name="connsiteX53" fmla="*/ 10732668 w 11071652"/>
              <a:gd name="connsiteY53" fmla="*/ 7490350 h 7903158"/>
              <a:gd name="connsiteX54" fmla="*/ 8751256 w 11071652"/>
              <a:gd name="connsiteY54" fmla="*/ 7400288 h 7903158"/>
              <a:gd name="connsiteX55" fmla="*/ 8766264 w 11071652"/>
              <a:gd name="connsiteY55" fmla="*/ 7400288 h 7903158"/>
              <a:gd name="connsiteX56" fmla="*/ 8766264 w 11071652"/>
              <a:gd name="connsiteY56" fmla="*/ 7415296 h 7903158"/>
              <a:gd name="connsiteX57" fmla="*/ 8751256 w 11071652"/>
              <a:gd name="connsiteY57" fmla="*/ 7400288 h 7903158"/>
              <a:gd name="connsiteX58" fmla="*/ 8946404 w 11071652"/>
              <a:gd name="connsiteY58" fmla="*/ 7340242 h 7903158"/>
              <a:gd name="connsiteX59" fmla="*/ 9006432 w 11071652"/>
              <a:gd name="connsiteY59" fmla="*/ 7370274 h 7903158"/>
              <a:gd name="connsiteX60" fmla="*/ 8961412 w 11071652"/>
              <a:gd name="connsiteY60" fmla="*/ 7400288 h 7903158"/>
              <a:gd name="connsiteX61" fmla="*/ 8916372 w 11071652"/>
              <a:gd name="connsiteY61" fmla="*/ 7370274 h 7903158"/>
              <a:gd name="connsiteX62" fmla="*/ 8916372 w 11071652"/>
              <a:gd name="connsiteY62" fmla="*/ 7355267 h 7903158"/>
              <a:gd name="connsiteX63" fmla="*/ 9261626 w 11071652"/>
              <a:gd name="connsiteY63" fmla="*/ 7220166 h 7903158"/>
              <a:gd name="connsiteX64" fmla="*/ 9231594 w 11071652"/>
              <a:gd name="connsiteY64" fmla="*/ 7235174 h 7903158"/>
              <a:gd name="connsiteX65" fmla="*/ 9261626 w 11071652"/>
              <a:gd name="connsiteY65" fmla="*/ 7265188 h 7903158"/>
              <a:gd name="connsiteX66" fmla="*/ 9276632 w 11071652"/>
              <a:gd name="connsiteY66" fmla="*/ 7235174 h 7903158"/>
              <a:gd name="connsiteX67" fmla="*/ 9261626 w 11071652"/>
              <a:gd name="connsiteY67" fmla="*/ 7220166 h 7903158"/>
              <a:gd name="connsiteX68" fmla="*/ 8796296 w 11071652"/>
              <a:gd name="connsiteY68" fmla="*/ 7220166 h 7903158"/>
              <a:gd name="connsiteX69" fmla="*/ 8841318 w 11071652"/>
              <a:gd name="connsiteY69" fmla="*/ 7235174 h 7903158"/>
              <a:gd name="connsiteX70" fmla="*/ 8796296 w 11071652"/>
              <a:gd name="connsiteY70" fmla="*/ 7265188 h 7903158"/>
              <a:gd name="connsiteX71" fmla="*/ 8751256 w 11071652"/>
              <a:gd name="connsiteY71" fmla="*/ 7235174 h 7903158"/>
              <a:gd name="connsiteX72" fmla="*/ 8796296 w 11071652"/>
              <a:gd name="connsiteY72" fmla="*/ 7220166 h 7903158"/>
              <a:gd name="connsiteX73" fmla="*/ 8240888 w 11071652"/>
              <a:gd name="connsiteY73" fmla="*/ 7160120 h 7903158"/>
              <a:gd name="connsiteX74" fmla="*/ 8270920 w 11071652"/>
              <a:gd name="connsiteY74" fmla="*/ 7175128 h 7903158"/>
              <a:gd name="connsiteX75" fmla="*/ 8225880 w 11071652"/>
              <a:gd name="connsiteY75" fmla="*/ 7205160 h 7903158"/>
              <a:gd name="connsiteX76" fmla="*/ 8210874 w 11071652"/>
              <a:gd name="connsiteY76" fmla="*/ 7190134 h 7903158"/>
              <a:gd name="connsiteX77" fmla="*/ 8240888 w 11071652"/>
              <a:gd name="connsiteY77" fmla="*/ 7160120 h 7903158"/>
              <a:gd name="connsiteX78" fmla="*/ 8135820 w 11071652"/>
              <a:gd name="connsiteY78" fmla="*/ 7115080 h 7903158"/>
              <a:gd name="connsiteX79" fmla="*/ 8165834 w 11071652"/>
              <a:gd name="connsiteY79" fmla="*/ 7130106 h 7903158"/>
              <a:gd name="connsiteX80" fmla="*/ 8105788 w 11071652"/>
              <a:gd name="connsiteY80" fmla="*/ 7130106 h 7903158"/>
              <a:gd name="connsiteX81" fmla="*/ 8135820 w 11071652"/>
              <a:gd name="connsiteY81" fmla="*/ 7115080 h 7903158"/>
              <a:gd name="connsiteX82" fmla="*/ 3347386 w 11071652"/>
              <a:gd name="connsiteY82" fmla="*/ 7115080 h 7903158"/>
              <a:gd name="connsiteX83" fmla="*/ 3407433 w 11071652"/>
              <a:gd name="connsiteY83" fmla="*/ 7130106 h 7903158"/>
              <a:gd name="connsiteX84" fmla="*/ 3302347 w 11071652"/>
              <a:gd name="connsiteY84" fmla="*/ 7130106 h 7903158"/>
              <a:gd name="connsiteX85" fmla="*/ 3347386 w 11071652"/>
              <a:gd name="connsiteY85" fmla="*/ 7115080 h 7903158"/>
              <a:gd name="connsiteX86" fmla="*/ 3122225 w 11071652"/>
              <a:gd name="connsiteY86" fmla="*/ 7115080 h 7903158"/>
              <a:gd name="connsiteX87" fmla="*/ 3137232 w 11071652"/>
              <a:gd name="connsiteY87" fmla="*/ 7130106 h 7903158"/>
              <a:gd name="connsiteX88" fmla="*/ 3122225 w 11071652"/>
              <a:gd name="connsiteY88" fmla="*/ 7145113 h 7903158"/>
              <a:gd name="connsiteX89" fmla="*/ 3107218 w 11071652"/>
              <a:gd name="connsiteY89" fmla="*/ 7130106 h 7903158"/>
              <a:gd name="connsiteX90" fmla="*/ 3122225 w 11071652"/>
              <a:gd name="connsiteY90" fmla="*/ 7115080 h 7903158"/>
              <a:gd name="connsiteX91" fmla="*/ 7612319 w 11071652"/>
              <a:gd name="connsiteY91" fmla="*/ 7032532 h 7903158"/>
              <a:gd name="connsiteX92" fmla="*/ 7640458 w 11071652"/>
              <a:gd name="connsiteY92" fmla="*/ 7040027 h 7903158"/>
              <a:gd name="connsiteX93" fmla="*/ 7880626 w 11071652"/>
              <a:gd name="connsiteY93" fmla="*/ 7085066 h 7903158"/>
              <a:gd name="connsiteX94" fmla="*/ 8030734 w 11071652"/>
              <a:gd name="connsiteY94" fmla="*/ 7100074 h 7903158"/>
              <a:gd name="connsiteX95" fmla="*/ 7970705 w 11071652"/>
              <a:gd name="connsiteY95" fmla="*/ 7115080 h 7903158"/>
              <a:gd name="connsiteX96" fmla="*/ 7835604 w 11071652"/>
              <a:gd name="connsiteY96" fmla="*/ 7122584 h 7903158"/>
              <a:gd name="connsiteX97" fmla="*/ 7700504 w 11071652"/>
              <a:gd name="connsiteY97" fmla="*/ 7100074 h 7903158"/>
              <a:gd name="connsiteX98" fmla="*/ 7580429 w 11071652"/>
              <a:gd name="connsiteY98" fmla="*/ 7070059 h 7903158"/>
              <a:gd name="connsiteX99" fmla="*/ 7587914 w 11071652"/>
              <a:gd name="connsiteY99" fmla="*/ 7040027 h 7903158"/>
              <a:gd name="connsiteX100" fmla="*/ 7612319 w 11071652"/>
              <a:gd name="connsiteY100" fmla="*/ 7032532 h 7903158"/>
              <a:gd name="connsiteX101" fmla="*/ 6544684 w 11071652"/>
              <a:gd name="connsiteY101" fmla="*/ 6859905 h 7903158"/>
              <a:gd name="connsiteX102" fmla="*/ 6574698 w 11071652"/>
              <a:gd name="connsiteY102" fmla="*/ 6874912 h 7903158"/>
              <a:gd name="connsiteX103" fmla="*/ 6537180 w 11071652"/>
              <a:gd name="connsiteY103" fmla="*/ 6874912 h 7903158"/>
              <a:gd name="connsiteX104" fmla="*/ 6544684 w 11071652"/>
              <a:gd name="connsiteY104" fmla="*/ 6859905 h 7903158"/>
              <a:gd name="connsiteX105" fmla="*/ 6064329 w 11071652"/>
              <a:gd name="connsiteY105" fmla="*/ 6859905 h 7903158"/>
              <a:gd name="connsiteX106" fmla="*/ 6289490 w 11071652"/>
              <a:gd name="connsiteY106" fmla="*/ 6919952 h 7903158"/>
              <a:gd name="connsiteX107" fmla="*/ 6244468 w 11071652"/>
              <a:gd name="connsiteY107" fmla="*/ 6934959 h 7903158"/>
              <a:gd name="connsiteX108" fmla="*/ 5944254 w 11071652"/>
              <a:gd name="connsiteY108" fmla="*/ 6874912 h 7903158"/>
              <a:gd name="connsiteX109" fmla="*/ 6064329 w 11071652"/>
              <a:gd name="connsiteY109" fmla="*/ 6859905 h 7903158"/>
              <a:gd name="connsiteX110" fmla="*/ 2536802 w 11071652"/>
              <a:gd name="connsiteY110" fmla="*/ 6859905 h 7903158"/>
              <a:gd name="connsiteX111" fmla="*/ 2551810 w 11071652"/>
              <a:gd name="connsiteY111" fmla="*/ 6904944 h 7903158"/>
              <a:gd name="connsiteX112" fmla="*/ 2521795 w 11071652"/>
              <a:gd name="connsiteY112" fmla="*/ 6904944 h 7903158"/>
              <a:gd name="connsiteX113" fmla="*/ 2536802 w 11071652"/>
              <a:gd name="connsiteY113" fmla="*/ 6859905 h 7903158"/>
              <a:gd name="connsiteX114" fmla="*/ 4743394 w 11071652"/>
              <a:gd name="connsiteY114" fmla="*/ 6829891 h 7903158"/>
              <a:gd name="connsiteX115" fmla="*/ 4773408 w 11071652"/>
              <a:gd name="connsiteY115" fmla="*/ 6844898 h 7903158"/>
              <a:gd name="connsiteX116" fmla="*/ 4735872 w 11071652"/>
              <a:gd name="connsiteY116" fmla="*/ 6844898 h 7903158"/>
              <a:gd name="connsiteX117" fmla="*/ 4743394 w 11071652"/>
              <a:gd name="connsiteY117" fmla="*/ 6829891 h 7903158"/>
              <a:gd name="connsiteX118" fmla="*/ 2709421 w 11071652"/>
              <a:gd name="connsiteY118" fmla="*/ 6788594 h 7903158"/>
              <a:gd name="connsiteX119" fmla="*/ 2761964 w 11071652"/>
              <a:gd name="connsiteY119" fmla="*/ 6844898 h 7903158"/>
              <a:gd name="connsiteX120" fmla="*/ 2867050 w 11071652"/>
              <a:gd name="connsiteY120" fmla="*/ 6889920 h 7903158"/>
              <a:gd name="connsiteX121" fmla="*/ 2942104 w 11071652"/>
              <a:gd name="connsiteY121" fmla="*/ 6904944 h 7903158"/>
              <a:gd name="connsiteX122" fmla="*/ 2912071 w 11071652"/>
              <a:gd name="connsiteY122" fmla="*/ 6919952 h 7903158"/>
              <a:gd name="connsiteX123" fmla="*/ 2814507 w 11071652"/>
              <a:gd name="connsiteY123" fmla="*/ 6934959 h 7903158"/>
              <a:gd name="connsiteX124" fmla="*/ 2716942 w 11071652"/>
              <a:gd name="connsiteY124" fmla="*/ 6912448 h 7903158"/>
              <a:gd name="connsiteX125" fmla="*/ 2671903 w 11071652"/>
              <a:gd name="connsiteY125" fmla="*/ 6859905 h 7903158"/>
              <a:gd name="connsiteX126" fmla="*/ 2709421 w 11071652"/>
              <a:gd name="connsiteY126" fmla="*/ 6788594 h 7903158"/>
              <a:gd name="connsiteX127" fmla="*/ 6244468 w 11071652"/>
              <a:gd name="connsiteY127" fmla="*/ 6784852 h 7903158"/>
              <a:gd name="connsiteX128" fmla="*/ 6334530 w 11071652"/>
              <a:gd name="connsiteY128" fmla="*/ 6814866 h 7903158"/>
              <a:gd name="connsiteX129" fmla="*/ 6214436 w 11071652"/>
              <a:gd name="connsiteY129" fmla="*/ 6822387 h 7903158"/>
              <a:gd name="connsiteX130" fmla="*/ 6244468 w 11071652"/>
              <a:gd name="connsiteY130" fmla="*/ 6784852 h 7903158"/>
              <a:gd name="connsiteX131" fmla="*/ 3167265 w 11071652"/>
              <a:gd name="connsiteY131" fmla="*/ 6784852 h 7903158"/>
              <a:gd name="connsiteX132" fmla="*/ 3182272 w 11071652"/>
              <a:gd name="connsiteY132" fmla="*/ 6799858 h 7903158"/>
              <a:gd name="connsiteX133" fmla="*/ 3167265 w 11071652"/>
              <a:gd name="connsiteY133" fmla="*/ 6814866 h 7903158"/>
              <a:gd name="connsiteX134" fmla="*/ 3152240 w 11071652"/>
              <a:gd name="connsiteY134" fmla="*/ 6799858 h 7903158"/>
              <a:gd name="connsiteX135" fmla="*/ 3167265 w 11071652"/>
              <a:gd name="connsiteY135" fmla="*/ 6784852 h 7903158"/>
              <a:gd name="connsiteX136" fmla="*/ 7261437 w 11071652"/>
              <a:gd name="connsiteY136" fmla="*/ 6766086 h 7903158"/>
              <a:gd name="connsiteX137" fmla="*/ 7340242 w 11071652"/>
              <a:gd name="connsiteY137" fmla="*/ 6769844 h 7903158"/>
              <a:gd name="connsiteX138" fmla="*/ 7370275 w 11071652"/>
              <a:gd name="connsiteY138" fmla="*/ 6769844 h 7903158"/>
              <a:gd name="connsiteX139" fmla="*/ 7490350 w 11071652"/>
              <a:gd name="connsiteY139" fmla="*/ 6829891 h 7903158"/>
              <a:gd name="connsiteX140" fmla="*/ 7385282 w 11071652"/>
              <a:gd name="connsiteY140" fmla="*/ 6814866 h 7903158"/>
              <a:gd name="connsiteX141" fmla="*/ 7317732 w 11071652"/>
              <a:gd name="connsiteY141" fmla="*/ 6807362 h 7903158"/>
              <a:gd name="connsiteX142" fmla="*/ 7250182 w 11071652"/>
              <a:gd name="connsiteY142" fmla="*/ 6784852 h 7903158"/>
              <a:gd name="connsiteX143" fmla="*/ 7235174 w 11071652"/>
              <a:gd name="connsiteY143" fmla="*/ 6784852 h 7903158"/>
              <a:gd name="connsiteX144" fmla="*/ 7261437 w 11071652"/>
              <a:gd name="connsiteY144" fmla="*/ 6766086 h 7903158"/>
              <a:gd name="connsiteX145" fmla="*/ 7430322 w 11071652"/>
              <a:gd name="connsiteY145" fmla="*/ 6739812 h 7903158"/>
              <a:gd name="connsiteX146" fmla="*/ 7475343 w 11071652"/>
              <a:gd name="connsiteY146" fmla="*/ 6739812 h 7903158"/>
              <a:gd name="connsiteX147" fmla="*/ 7475343 w 11071652"/>
              <a:gd name="connsiteY147" fmla="*/ 6754837 h 7903158"/>
              <a:gd name="connsiteX148" fmla="*/ 7415296 w 11071652"/>
              <a:gd name="connsiteY148" fmla="*/ 6754837 h 7903158"/>
              <a:gd name="connsiteX149" fmla="*/ 2927096 w 11071652"/>
              <a:gd name="connsiteY149" fmla="*/ 6739812 h 7903158"/>
              <a:gd name="connsiteX150" fmla="*/ 2942104 w 11071652"/>
              <a:gd name="connsiteY150" fmla="*/ 6739812 h 7903158"/>
              <a:gd name="connsiteX151" fmla="*/ 2957111 w 11071652"/>
              <a:gd name="connsiteY151" fmla="*/ 6739812 h 7903158"/>
              <a:gd name="connsiteX152" fmla="*/ 2942104 w 11071652"/>
              <a:gd name="connsiteY152" fmla="*/ 6754837 h 7903158"/>
              <a:gd name="connsiteX153" fmla="*/ 2927096 w 11071652"/>
              <a:gd name="connsiteY153" fmla="*/ 6739812 h 7903158"/>
              <a:gd name="connsiteX154" fmla="*/ 3219790 w 11071652"/>
              <a:gd name="connsiteY154" fmla="*/ 6724805 h 7903158"/>
              <a:gd name="connsiteX155" fmla="*/ 3287340 w 11071652"/>
              <a:gd name="connsiteY155" fmla="*/ 6739812 h 7903158"/>
              <a:gd name="connsiteX156" fmla="*/ 3302347 w 11071652"/>
              <a:gd name="connsiteY156" fmla="*/ 6754837 h 7903158"/>
              <a:gd name="connsiteX157" fmla="*/ 3257326 w 11071652"/>
              <a:gd name="connsiteY157" fmla="*/ 6754837 h 7903158"/>
              <a:gd name="connsiteX158" fmla="*/ 3182272 w 11071652"/>
              <a:gd name="connsiteY158" fmla="*/ 6739812 h 7903158"/>
              <a:gd name="connsiteX159" fmla="*/ 3219790 w 11071652"/>
              <a:gd name="connsiteY159" fmla="*/ 6724805 h 7903158"/>
              <a:gd name="connsiteX160" fmla="*/ 2641880 w 11071652"/>
              <a:gd name="connsiteY160" fmla="*/ 6685404 h 7903158"/>
              <a:gd name="connsiteX161" fmla="*/ 2671903 w 11071652"/>
              <a:gd name="connsiteY161" fmla="*/ 6687287 h 7903158"/>
              <a:gd name="connsiteX162" fmla="*/ 2754460 w 11071652"/>
              <a:gd name="connsiteY162" fmla="*/ 6702294 h 7903158"/>
              <a:gd name="connsiteX163" fmla="*/ 2822010 w 11071652"/>
              <a:gd name="connsiteY163" fmla="*/ 6709798 h 7903158"/>
              <a:gd name="connsiteX164" fmla="*/ 2837018 w 11071652"/>
              <a:gd name="connsiteY164" fmla="*/ 6724805 h 7903158"/>
              <a:gd name="connsiteX165" fmla="*/ 2761964 w 11071652"/>
              <a:gd name="connsiteY165" fmla="*/ 6739812 h 7903158"/>
              <a:gd name="connsiteX166" fmla="*/ 2656896 w 11071652"/>
              <a:gd name="connsiteY166" fmla="*/ 6724805 h 7903158"/>
              <a:gd name="connsiteX167" fmla="*/ 2611856 w 11071652"/>
              <a:gd name="connsiteY167" fmla="*/ 6694790 h 7903158"/>
              <a:gd name="connsiteX168" fmla="*/ 2641880 w 11071652"/>
              <a:gd name="connsiteY168" fmla="*/ 6685404 h 7903158"/>
              <a:gd name="connsiteX169" fmla="*/ 3077186 w 11071652"/>
              <a:gd name="connsiteY169" fmla="*/ 6679784 h 7903158"/>
              <a:gd name="connsiteX170" fmla="*/ 3137232 w 11071652"/>
              <a:gd name="connsiteY170" fmla="*/ 6739812 h 7903158"/>
              <a:gd name="connsiteX171" fmla="*/ 3062179 w 11071652"/>
              <a:gd name="connsiteY171" fmla="*/ 6724805 h 7903158"/>
              <a:gd name="connsiteX172" fmla="*/ 3077186 w 11071652"/>
              <a:gd name="connsiteY172" fmla="*/ 6679784 h 7903158"/>
              <a:gd name="connsiteX173" fmla="*/ 6844889 w 11071652"/>
              <a:gd name="connsiteY173" fmla="*/ 6679774 h 7903158"/>
              <a:gd name="connsiteX174" fmla="*/ 6859906 w 11071652"/>
              <a:gd name="connsiteY174" fmla="*/ 6694790 h 7903158"/>
              <a:gd name="connsiteX175" fmla="*/ 6949966 w 11071652"/>
              <a:gd name="connsiteY175" fmla="*/ 6739812 h 7903158"/>
              <a:gd name="connsiteX176" fmla="*/ 7025020 w 11071652"/>
              <a:gd name="connsiteY176" fmla="*/ 6754837 h 7903158"/>
              <a:gd name="connsiteX177" fmla="*/ 6949966 w 11071652"/>
              <a:gd name="connsiteY177" fmla="*/ 6769844 h 7903158"/>
              <a:gd name="connsiteX178" fmla="*/ 6829874 w 11071652"/>
              <a:gd name="connsiteY178" fmla="*/ 6694790 h 7903158"/>
              <a:gd name="connsiteX179" fmla="*/ 6844889 w 11071652"/>
              <a:gd name="connsiteY179" fmla="*/ 6679774 h 7903158"/>
              <a:gd name="connsiteX180" fmla="*/ 5929238 w 11071652"/>
              <a:gd name="connsiteY180" fmla="*/ 6679774 h 7903158"/>
              <a:gd name="connsiteX181" fmla="*/ 5974268 w 11071652"/>
              <a:gd name="connsiteY181" fmla="*/ 6694790 h 7903158"/>
              <a:gd name="connsiteX182" fmla="*/ 6004282 w 11071652"/>
              <a:gd name="connsiteY182" fmla="*/ 6754837 h 7903158"/>
              <a:gd name="connsiteX183" fmla="*/ 5929228 w 11071652"/>
              <a:gd name="connsiteY183" fmla="*/ 6739812 h 7903158"/>
              <a:gd name="connsiteX184" fmla="*/ 5884207 w 11071652"/>
              <a:gd name="connsiteY184" fmla="*/ 6694790 h 7903158"/>
              <a:gd name="connsiteX185" fmla="*/ 5929238 w 11071652"/>
              <a:gd name="connsiteY185" fmla="*/ 6679774 h 7903158"/>
              <a:gd name="connsiteX186" fmla="*/ 7685497 w 11071652"/>
              <a:gd name="connsiteY186" fmla="*/ 6664758 h 7903158"/>
              <a:gd name="connsiteX187" fmla="*/ 7730518 w 11071652"/>
              <a:gd name="connsiteY187" fmla="*/ 6679784 h 7903158"/>
              <a:gd name="connsiteX188" fmla="*/ 7640458 w 11071652"/>
              <a:gd name="connsiteY188" fmla="*/ 6679784 h 7903158"/>
              <a:gd name="connsiteX189" fmla="*/ 7685497 w 11071652"/>
              <a:gd name="connsiteY189" fmla="*/ 6664758 h 7903158"/>
              <a:gd name="connsiteX190" fmla="*/ 4788415 w 11071652"/>
              <a:gd name="connsiteY190" fmla="*/ 6664758 h 7903158"/>
              <a:gd name="connsiteX191" fmla="*/ 4818448 w 11071652"/>
              <a:gd name="connsiteY191" fmla="*/ 6679784 h 7903158"/>
              <a:gd name="connsiteX192" fmla="*/ 4758400 w 11071652"/>
              <a:gd name="connsiteY192" fmla="*/ 6679784 h 7903158"/>
              <a:gd name="connsiteX193" fmla="*/ 4788415 w 11071652"/>
              <a:gd name="connsiteY193" fmla="*/ 6664758 h 7903158"/>
              <a:gd name="connsiteX194" fmla="*/ 6439598 w 11071652"/>
              <a:gd name="connsiteY194" fmla="*/ 6657254 h 7903158"/>
              <a:gd name="connsiteX195" fmla="*/ 6514652 w 11071652"/>
              <a:gd name="connsiteY195" fmla="*/ 6724805 h 7903158"/>
              <a:gd name="connsiteX196" fmla="*/ 6499644 w 11071652"/>
              <a:gd name="connsiteY196" fmla="*/ 6739812 h 7903158"/>
              <a:gd name="connsiteX197" fmla="*/ 6379551 w 11071652"/>
              <a:gd name="connsiteY197" fmla="*/ 6709798 h 7903158"/>
              <a:gd name="connsiteX198" fmla="*/ 6289490 w 11071652"/>
              <a:gd name="connsiteY198" fmla="*/ 6694790 h 7903158"/>
              <a:gd name="connsiteX199" fmla="*/ 6304498 w 11071652"/>
              <a:gd name="connsiteY199" fmla="*/ 6679784 h 7903158"/>
              <a:gd name="connsiteX200" fmla="*/ 6439598 w 11071652"/>
              <a:gd name="connsiteY200" fmla="*/ 6657254 h 7903158"/>
              <a:gd name="connsiteX201" fmla="*/ 3392426 w 11071652"/>
              <a:gd name="connsiteY201" fmla="*/ 6649751 h 7903158"/>
              <a:gd name="connsiteX202" fmla="*/ 3452455 w 11071652"/>
              <a:gd name="connsiteY202" fmla="*/ 6664758 h 7903158"/>
              <a:gd name="connsiteX203" fmla="*/ 3407433 w 11071652"/>
              <a:gd name="connsiteY203" fmla="*/ 6709798 h 7903158"/>
              <a:gd name="connsiteX204" fmla="*/ 3317372 w 11071652"/>
              <a:gd name="connsiteY204" fmla="*/ 6679784 h 7903158"/>
              <a:gd name="connsiteX205" fmla="*/ 3392426 w 11071652"/>
              <a:gd name="connsiteY205" fmla="*/ 6649751 h 7903158"/>
              <a:gd name="connsiteX206" fmla="*/ 7520382 w 11071652"/>
              <a:gd name="connsiteY206" fmla="*/ 6634744 h 7903158"/>
              <a:gd name="connsiteX207" fmla="*/ 7550396 w 11071652"/>
              <a:gd name="connsiteY207" fmla="*/ 6634744 h 7903158"/>
              <a:gd name="connsiteX208" fmla="*/ 7550396 w 11071652"/>
              <a:gd name="connsiteY208" fmla="*/ 6649751 h 7903158"/>
              <a:gd name="connsiteX209" fmla="*/ 7512879 w 11071652"/>
              <a:gd name="connsiteY209" fmla="*/ 6649751 h 7903158"/>
              <a:gd name="connsiteX210" fmla="*/ 7520382 w 11071652"/>
              <a:gd name="connsiteY210" fmla="*/ 6634744 h 7903158"/>
              <a:gd name="connsiteX211" fmla="*/ 3272333 w 11071652"/>
              <a:gd name="connsiteY211" fmla="*/ 6634744 h 7903158"/>
              <a:gd name="connsiteX212" fmla="*/ 3287340 w 11071652"/>
              <a:gd name="connsiteY212" fmla="*/ 6649751 h 7903158"/>
              <a:gd name="connsiteX213" fmla="*/ 3272333 w 11071652"/>
              <a:gd name="connsiteY213" fmla="*/ 6649751 h 7903158"/>
              <a:gd name="connsiteX214" fmla="*/ 3257326 w 11071652"/>
              <a:gd name="connsiteY214" fmla="*/ 6649751 h 7903158"/>
              <a:gd name="connsiteX215" fmla="*/ 3272333 w 11071652"/>
              <a:gd name="connsiteY215" fmla="*/ 6634744 h 7903158"/>
              <a:gd name="connsiteX216" fmla="*/ 2491781 w 11071652"/>
              <a:gd name="connsiteY216" fmla="*/ 6634744 h 7903158"/>
              <a:gd name="connsiteX217" fmla="*/ 2491781 w 11071652"/>
              <a:gd name="connsiteY217" fmla="*/ 6649751 h 7903158"/>
              <a:gd name="connsiteX218" fmla="*/ 2476756 w 11071652"/>
              <a:gd name="connsiteY218" fmla="*/ 6649751 h 7903158"/>
              <a:gd name="connsiteX219" fmla="*/ 2491781 w 11071652"/>
              <a:gd name="connsiteY219" fmla="*/ 6634744 h 7903158"/>
              <a:gd name="connsiteX220" fmla="*/ 6034314 w 11071652"/>
              <a:gd name="connsiteY220" fmla="*/ 6604730 h 7903158"/>
              <a:gd name="connsiteX221" fmla="*/ 6064329 w 11071652"/>
              <a:gd name="connsiteY221" fmla="*/ 6619736 h 7903158"/>
              <a:gd name="connsiteX222" fmla="*/ 6004282 w 11071652"/>
              <a:gd name="connsiteY222" fmla="*/ 6619736 h 7903158"/>
              <a:gd name="connsiteX223" fmla="*/ 6034314 w 11071652"/>
              <a:gd name="connsiteY223" fmla="*/ 6604730 h 7903158"/>
              <a:gd name="connsiteX224" fmla="*/ 2686910 w 11071652"/>
              <a:gd name="connsiteY224" fmla="*/ 6589704 h 7903158"/>
              <a:gd name="connsiteX225" fmla="*/ 2731950 w 11071652"/>
              <a:gd name="connsiteY225" fmla="*/ 6604730 h 7903158"/>
              <a:gd name="connsiteX226" fmla="*/ 2656896 w 11071652"/>
              <a:gd name="connsiteY226" fmla="*/ 6604730 h 7903158"/>
              <a:gd name="connsiteX227" fmla="*/ 2686910 w 11071652"/>
              <a:gd name="connsiteY227" fmla="*/ 6589704 h 7903158"/>
              <a:gd name="connsiteX228" fmla="*/ 7122585 w 11071652"/>
              <a:gd name="connsiteY228" fmla="*/ 6578458 h 7903158"/>
              <a:gd name="connsiteX229" fmla="*/ 7145114 w 11071652"/>
              <a:gd name="connsiteY229" fmla="*/ 6589704 h 7903158"/>
              <a:gd name="connsiteX230" fmla="*/ 7115082 w 11071652"/>
              <a:gd name="connsiteY230" fmla="*/ 6604730 h 7903158"/>
              <a:gd name="connsiteX231" fmla="*/ 7122585 w 11071652"/>
              <a:gd name="connsiteY231" fmla="*/ 6578458 h 7903158"/>
              <a:gd name="connsiteX232" fmla="*/ 6981393 w 11071652"/>
              <a:gd name="connsiteY232" fmla="*/ 6530142 h 7903158"/>
              <a:gd name="connsiteX233" fmla="*/ 7000630 w 11071652"/>
              <a:gd name="connsiteY233" fmla="*/ 6531538 h 7903158"/>
              <a:gd name="connsiteX234" fmla="*/ 7025020 w 11071652"/>
              <a:gd name="connsiteY234" fmla="*/ 6559690 h 7903158"/>
              <a:gd name="connsiteX235" fmla="*/ 7025020 w 11071652"/>
              <a:gd name="connsiteY235" fmla="*/ 6597208 h 7903158"/>
              <a:gd name="connsiteX236" fmla="*/ 6964974 w 11071652"/>
              <a:gd name="connsiteY236" fmla="*/ 6589704 h 7903158"/>
              <a:gd name="connsiteX237" fmla="*/ 6957470 w 11071652"/>
              <a:gd name="connsiteY237" fmla="*/ 6537180 h 7903158"/>
              <a:gd name="connsiteX238" fmla="*/ 6981393 w 11071652"/>
              <a:gd name="connsiteY238" fmla="*/ 6530142 h 7903158"/>
              <a:gd name="connsiteX239" fmla="*/ 6634744 w 11071652"/>
              <a:gd name="connsiteY239" fmla="*/ 6499644 h 7903158"/>
              <a:gd name="connsiteX240" fmla="*/ 6664759 w 11071652"/>
              <a:gd name="connsiteY240" fmla="*/ 6544683 h 7903158"/>
              <a:gd name="connsiteX241" fmla="*/ 6694791 w 11071652"/>
              <a:gd name="connsiteY241" fmla="*/ 6574698 h 7903158"/>
              <a:gd name="connsiteX242" fmla="*/ 6754838 w 11071652"/>
              <a:gd name="connsiteY242" fmla="*/ 6574698 h 7903158"/>
              <a:gd name="connsiteX243" fmla="*/ 6709798 w 11071652"/>
              <a:gd name="connsiteY243" fmla="*/ 6589704 h 7903158"/>
              <a:gd name="connsiteX244" fmla="*/ 6589705 w 11071652"/>
              <a:gd name="connsiteY244" fmla="*/ 6574698 h 7903158"/>
              <a:gd name="connsiteX245" fmla="*/ 6589705 w 11071652"/>
              <a:gd name="connsiteY245" fmla="*/ 6559690 h 7903158"/>
              <a:gd name="connsiteX246" fmla="*/ 6619738 w 11071652"/>
              <a:gd name="connsiteY246" fmla="*/ 6529676 h 7903158"/>
              <a:gd name="connsiteX247" fmla="*/ 6634744 w 11071652"/>
              <a:gd name="connsiteY247" fmla="*/ 6499644 h 7903158"/>
              <a:gd name="connsiteX248" fmla="*/ 5884207 w 11071652"/>
              <a:gd name="connsiteY248" fmla="*/ 6319522 h 7903158"/>
              <a:gd name="connsiteX249" fmla="*/ 5809154 w 11071652"/>
              <a:gd name="connsiteY249" fmla="*/ 6334529 h 7903158"/>
              <a:gd name="connsiteX250" fmla="*/ 5824160 w 11071652"/>
              <a:gd name="connsiteY250" fmla="*/ 6349536 h 7903158"/>
              <a:gd name="connsiteX251" fmla="*/ 5944254 w 11071652"/>
              <a:gd name="connsiteY251" fmla="*/ 6364544 h 7903158"/>
              <a:gd name="connsiteX252" fmla="*/ 5884207 w 11071652"/>
              <a:gd name="connsiteY252" fmla="*/ 6319522 h 7903158"/>
              <a:gd name="connsiteX253" fmla="*/ 2086480 w 11071652"/>
              <a:gd name="connsiteY253" fmla="*/ 6304515 h 7903158"/>
              <a:gd name="connsiteX254" fmla="*/ 2116512 w 11071652"/>
              <a:gd name="connsiteY254" fmla="*/ 6304515 h 7903158"/>
              <a:gd name="connsiteX255" fmla="*/ 2116512 w 11071652"/>
              <a:gd name="connsiteY255" fmla="*/ 6319522 h 7903158"/>
              <a:gd name="connsiteX256" fmla="*/ 2078976 w 11071652"/>
              <a:gd name="connsiteY256" fmla="*/ 6319522 h 7903158"/>
              <a:gd name="connsiteX257" fmla="*/ 2086480 w 11071652"/>
              <a:gd name="connsiteY257" fmla="*/ 6304515 h 7903158"/>
              <a:gd name="connsiteX258" fmla="*/ 1621150 w 11071652"/>
              <a:gd name="connsiteY258" fmla="*/ 6229461 h 7903158"/>
              <a:gd name="connsiteX259" fmla="*/ 1651165 w 11071652"/>
              <a:gd name="connsiteY259" fmla="*/ 6244468 h 7903158"/>
              <a:gd name="connsiteX260" fmla="*/ 1613647 w 11071652"/>
              <a:gd name="connsiteY260" fmla="*/ 6244468 h 7903158"/>
              <a:gd name="connsiteX261" fmla="*/ 1621150 w 11071652"/>
              <a:gd name="connsiteY261" fmla="*/ 6229461 h 7903158"/>
              <a:gd name="connsiteX262" fmla="*/ 2461749 w 11071652"/>
              <a:gd name="connsiteY262" fmla="*/ 6214436 h 7903158"/>
              <a:gd name="connsiteX263" fmla="*/ 2611856 w 11071652"/>
              <a:gd name="connsiteY263" fmla="*/ 6334529 h 7903158"/>
              <a:gd name="connsiteX264" fmla="*/ 2634385 w 11071652"/>
              <a:gd name="connsiteY264" fmla="*/ 6394576 h 7903158"/>
              <a:gd name="connsiteX265" fmla="*/ 2686910 w 11071652"/>
              <a:gd name="connsiteY265" fmla="*/ 6424590 h 7903158"/>
              <a:gd name="connsiteX266" fmla="*/ 2731950 w 11071652"/>
              <a:gd name="connsiteY266" fmla="*/ 6394576 h 7903158"/>
              <a:gd name="connsiteX267" fmla="*/ 2867050 w 11071652"/>
              <a:gd name="connsiteY267" fmla="*/ 6409583 h 7903158"/>
              <a:gd name="connsiteX268" fmla="*/ 2807003 w 11071652"/>
              <a:gd name="connsiteY268" fmla="*/ 6409583 h 7903158"/>
              <a:gd name="connsiteX269" fmla="*/ 2761964 w 11071652"/>
              <a:gd name="connsiteY269" fmla="*/ 6424590 h 7903158"/>
              <a:gd name="connsiteX270" fmla="*/ 2746956 w 11071652"/>
              <a:gd name="connsiteY270" fmla="*/ 6454622 h 7903158"/>
              <a:gd name="connsiteX271" fmla="*/ 2446742 w 11071652"/>
              <a:gd name="connsiteY271" fmla="*/ 6349536 h 7903158"/>
              <a:gd name="connsiteX272" fmla="*/ 2446742 w 11071652"/>
              <a:gd name="connsiteY272" fmla="*/ 6319522 h 7903158"/>
              <a:gd name="connsiteX273" fmla="*/ 2431734 w 11071652"/>
              <a:gd name="connsiteY273" fmla="*/ 6274483 h 7903158"/>
              <a:gd name="connsiteX274" fmla="*/ 2461749 w 11071652"/>
              <a:gd name="connsiteY274" fmla="*/ 6214436 h 7903158"/>
              <a:gd name="connsiteX275" fmla="*/ 1350950 w 11071652"/>
              <a:gd name="connsiteY275" fmla="*/ 6094361 h 7903158"/>
              <a:gd name="connsiteX276" fmla="*/ 1380982 w 11071652"/>
              <a:gd name="connsiteY276" fmla="*/ 6094361 h 7903158"/>
              <a:gd name="connsiteX277" fmla="*/ 1380982 w 11071652"/>
              <a:gd name="connsiteY277" fmla="*/ 6109368 h 7903158"/>
              <a:gd name="connsiteX278" fmla="*/ 1343446 w 11071652"/>
              <a:gd name="connsiteY278" fmla="*/ 6109368 h 7903158"/>
              <a:gd name="connsiteX279" fmla="*/ 1350950 w 11071652"/>
              <a:gd name="connsiteY279" fmla="*/ 6094361 h 7903158"/>
              <a:gd name="connsiteX280" fmla="*/ 1471043 w 11071652"/>
              <a:gd name="connsiteY280" fmla="*/ 6079354 h 7903158"/>
              <a:gd name="connsiteX281" fmla="*/ 1501057 w 11071652"/>
              <a:gd name="connsiteY281" fmla="*/ 6094361 h 7903158"/>
              <a:gd name="connsiteX282" fmla="*/ 1471043 w 11071652"/>
              <a:gd name="connsiteY282" fmla="*/ 6124375 h 7903158"/>
              <a:gd name="connsiteX283" fmla="*/ 1441028 w 11071652"/>
              <a:gd name="connsiteY283" fmla="*/ 6094361 h 7903158"/>
              <a:gd name="connsiteX284" fmla="*/ 1471043 w 11071652"/>
              <a:gd name="connsiteY284" fmla="*/ 6079354 h 7903158"/>
              <a:gd name="connsiteX285" fmla="*/ 960674 w 11071652"/>
              <a:gd name="connsiteY285" fmla="*/ 6049321 h 7903158"/>
              <a:gd name="connsiteX286" fmla="*/ 975699 w 11071652"/>
              <a:gd name="connsiteY286" fmla="*/ 6064329 h 7903158"/>
              <a:gd name="connsiteX287" fmla="*/ 960674 w 11071652"/>
              <a:gd name="connsiteY287" fmla="*/ 6079354 h 7903158"/>
              <a:gd name="connsiteX288" fmla="*/ 945667 w 11071652"/>
              <a:gd name="connsiteY288" fmla="*/ 6064329 h 7903158"/>
              <a:gd name="connsiteX289" fmla="*/ 960674 w 11071652"/>
              <a:gd name="connsiteY289" fmla="*/ 6049321 h 7903158"/>
              <a:gd name="connsiteX290" fmla="*/ 2086480 w 11071652"/>
              <a:gd name="connsiteY290" fmla="*/ 5794146 h 7903158"/>
              <a:gd name="connsiteX291" fmla="*/ 2116512 w 11071652"/>
              <a:gd name="connsiteY291" fmla="*/ 5794146 h 7903158"/>
              <a:gd name="connsiteX292" fmla="*/ 2116512 w 11071652"/>
              <a:gd name="connsiteY292" fmla="*/ 5809153 h 7903158"/>
              <a:gd name="connsiteX293" fmla="*/ 2086480 w 11071652"/>
              <a:gd name="connsiteY293" fmla="*/ 5794146 h 7903158"/>
              <a:gd name="connsiteX294" fmla="*/ 1876344 w 11071652"/>
              <a:gd name="connsiteY294" fmla="*/ 5644038 h 7903158"/>
              <a:gd name="connsiteX295" fmla="*/ 1906358 w 11071652"/>
              <a:gd name="connsiteY295" fmla="*/ 5659045 h 7903158"/>
              <a:gd name="connsiteX296" fmla="*/ 1868822 w 11071652"/>
              <a:gd name="connsiteY296" fmla="*/ 5659045 h 7903158"/>
              <a:gd name="connsiteX297" fmla="*/ 1876344 w 11071652"/>
              <a:gd name="connsiteY297" fmla="*/ 5644038 h 7903158"/>
              <a:gd name="connsiteX298" fmla="*/ 3107218 w 11071652"/>
              <a:gd name="connsiteY298" fmla="*/ 5433884 h 7903158"/>
              <a:gd name="connsiteX299" fmla="*/ 2972118 w 11071652"/>
              <a:gd name="connsiteY299" fmla="*/ 5448891 h 7903158"/>
              <a:gd name="connsiteX300" fmla="*/ 2874553 w 11071652"/>
              <a:gd name="connsiteY300" fmla="*/ 5448891 h 7903158"/>
              <a:gd name="connsiteX301" fmla="*/ 2942104 w 11071652"/>
              <a:gd name="connsiteY301" fmla="*/ 5463899 h 7903158"/>
              <a:gd name="connsiteX302" fmla="*/ 3047172 w 11071652"/>
              <a:gd name="connsiteY302" fmla="*/ 5523945 h 7903158"/>
              <a:gd name="connsiteX303" fmla="*/ 3242318 w 11071652"/>
              <a:gd name="connsiteY303" fmla="*/ 5583992 h 7903158"/>
              <a:gd name="connsiteX304" fmla="*/ 3542534 w 11071652"/>
              <a:gd name="connsiteY304" fmla="*/ 5493931 h 7903158"/>
              <a:gd name="connsiteX305" fmla="*/ 3482487 w 11071652"/>
              <a:gd name="connsiteY305" fmla="*/ 5463899 h 7903158"/>
              <a:gd name="connsiteX306" fmla="*/ 3422440 w 11071652"/>
              <a:gd name="connsiteY306" fmla="*/ 5493931 h 7903158"/>
              <a:gd name="connsiteX307" fmla="*/ 3467480 w 11071652"/>
              <a:gd name="connsiteY307" fmla="*/ 5493931 h 7903158"/>
              <a:gd name="connsiteX308" fmla="*/ 3407433 w 11071652"/>
              <a:gd name="connsiteY308" fmla="*/ 5523945 h 7903158"/>
              <a:gd name="connsiteX309" fmla="*/ 3257326 w 11071652"/>
              <a:gd name="connsiteY309" fmla="*/ 5568985 h 7903158"/>
              <a:gd name="connsiteX310" fmla="*/ 3152240 w 11071652"/>
              <a:gd name="connsiteY310" fmla="*/ 5478924 h 7903158"/>
              <a:gd name="connsiteX311" fmla="*/ 3107218 w 11071652"/>
              <a:gd name="connsiteY311" fmla="*/ 5433884 h 7903158"/>
              <a:gd name="connsiteX312" fmla="*/ 1215867 w 11071652"/>
              <a:gd name="connsiteY312" fmla="*/ 5433884 h 7903158"/>
              <a:gd name="connsiteX313" fmla="*/ 1245882 w 11071652"/>
              <a:gd name="connsiteY313" fmla="*/ 5448891 h 7903158"/>
              <a:gd name="connsiteX314" fmla="*/ 1208346 w 11071652"/>
              <a:gd name="connsiteY314" fmla="*/ 5448891 h 7903158"/>
              <a:gd name="connsiteX315" fmla="*/ 1215867 w 11071652"/>
              <a:gd name="connsiteY315" fmla="*/ 5433884 h 7903158"/>
              <a:gd name="connsiteX316" fmla="*/ 1591136 w 11071652"/>
              <a:gd name="connsiteY316" fmla="*/ 5418877 h 7903158"/>
              <a:gd name="connsiteX317" fmla="*/ 1636158 w 11071652"/>
              <a:gd name="connsiteY317" fmla="*/ 5433884 h 7903158"/>
              <a:gd name="connsiteX318" fmla="*/ 1576111 w 11071652"/>
              <a:gd name="connsiteY318" fmla="*/ 5463899 h 7903158"/>
              <a:gd name="connsiteX319" fmla="*/ 1516082 w 11071652"/>
              <a:gd name="connsiteY319" fmla="*/ 5433884 h 7903158"/>
              <a:gd name="connsiteX320" fmla="*/ 1591136 w 11071652"/>
              <a:gd name="connsiteY320" fmla="*/ 5418877 h 7903158"/>
              <a:gd name="connsiteX321" fmla="*/ 1305928 w 11071652"/>
              <a:gd name="connsiteY321" fmla="*/ 5418877 h 7903158"/>
              <a:gd name="connsiteX322" fmla="*/ 1320935 w 11071652"/>
              <a:gd name="connsiteY322" fmla="*/ 5418877 h 7903158"/>
              <a:gd name="connsiteX323" fmla="*/ 1335942 w 11071652"/>
              <a:gd name="connsiteY323" fmla="*/ 5418877 h 7903158"/>
              <a:gd name="connsiteX324" fmla="*/ 1320935 w 11071652"/>
              <a:gd name="connsiteY324" fmla="*/ 5433884 h 7903158"/>
              <a:gd name="connsiteX325" fmla="*/ 1305928 w 11071652"/>
              <a:gd name="connsiteY325" fmla="*/ 5418877 h 7903158"/>
              <a:gd name="connsiteX326" fmla="*/ 660459 w 11071652"/>
              <a:gd name="connsiteY326" fmla="*/ 5358830 h 7903158"/>
              <a:gd name="connsiteX327" fmla="*/ 675466 w 11071652"/>
              <a:gd name="connsiteY327" fmla="*/ 5373838 h 7903158"/>
              <a:gd name="connsiteX328" fmla="*/ 660459 w 11071652"/>
              <a:gd name="connsiteY328" fmla="*/ 5388845 h 7903158"/>
              <a:gd name="connsiteX329" fmla="*/ 645452 w 11071652"/>
              <a:gd name="connsiteY329" fmla="*/ 5373838 h 7903158"/>
              <a:gd name="connsiteX330" fmla="*/ 660459 w 11071652"/>
              <a:gd name="connsiteY330" fmla="*/ 5358830 h 7903158"/>
              <a:gd name="connsiteX331" fmla="*/ 555391 w 11071652"/>
              <a:gd name="connsiteY331" fmla="*/ 5358830 h 7903158"/>
              <a:gd name="connsiteX332" fmla="*/ 600412 w 11071652"/>
              <a:gd name="connsiteY332" fmla="*/ 5373838 h 7903158"/>
              <a:gd name="connsiteX333" fmla="*/ 525358 w 11071652"/>
              <a:gd name="connsiteY333" fmla="*/ 5373838 h 7903158"/>
              <a:gd name="connsiteX334" fmla="*/ 555391 w 11071652"/>
              <a:gd name="connsiteY334" fmla="*/ 5358830 h 7903158"/>
              <a:gd name="connsiteX335" fmla="*/ 870613 w 11071652"/>
              <a:gd name="connsiteY335" fmla="*/ 5328816 h 7903158"/>
              <a:gd name="connsiteX336" fmla="*/ 915652 w 11071652"/>
              <a:gd name="connsiteY336" fmla="*/ 5343823 h 7903158"/>
              <a:gd name="connsiteX337" fmla="*/ 840598 w 11071652"/>
              <a:gd name="connsiteY337" fmla="*/ 5388845 h 7903158"/>
              <a:gd name="connsiteX338" fmla="*/ 810566 w 11071652"/>
              <a:gd name="connsiteY338" fmla="*/ 5358830 h 7903158"/>
              <a:gd name="connsiteX339" fmla="*/ 870613 w 11071652"/>
              <a:gd name="connsiteY339" fmla="*/ 5328816 h 7903158"/>
              <a:gd name="connsiteX340" fmla="*/ 2311641 w 11071652"/>
              <a:gd name="connsiteY340" fmla="*/ 5313791 h 7903158"/>
              <a:gd name="connsiteX341" fmla="*/ 2326648 w 11071652"/>
              <a:gd name="connsiteY341" fmla="*/ 5328816 h 7903158"/>
              <a:gd name="connsiteX342" fmla="*/ 2311641 w 11071652"/>
              <a:gd name="connsiteY342" fmla="*/ 5328816 h 7903158"/>
              <a:gd name="connsiteX343" fmla="*/ 2296634 w 11071652"/>
              <a:gd name="connsiteY343" fmla="*/ 5328816 h 7903158"/>
              <a:gd name="connsiteX344" fmla="*/ 2311641 w 11071652"/>
              <a:gd name="connsiteY344" fmla="*/ 5313791 h 7903158"/>
              <a:gd name="connsiteX345" fmla="*/ 525358 w 11071652"/>
              <a:gd name="connsiteY345" fmla="*/ 5208723 h 7903158"/>
              <a:gd name="connsiteX346" fmla="*/ 540383 w 11071652"/>
              <a:gd name="connsiteY346" fmla="*/ 5223730 h 7903158"/>
              <a:gd name="connsiteX347" fmla="*/ 525358 w 11071652"/>
              <a:gd name="connsiteY347" fmla="*/ 5238737 h 7903158"/>
              <a:gd name="connsiteX348" fmla="*/ 510351 w 11071652"/>
              <a:gd name="connsiteY348" fmla="*/ 5223730 h 7903158"/>
              <a:gd name="connsiteX349" fmla="*/ 525358 w 11071652"/>
              <a:gd name="connsiteY349" fmla="*/ 5208723 h 7903158"/>
              <a:gd name="connsiteX350" fmla="*/ 705498 w 11071652"/>
              <a:gd name="connsiteY350" fmla="*/ 5163684 h 7903158"/>
              <a:gd name="connsiteX351" fmla="*/ 870613 w 11071652"/>
              <a:gd name="connsiteY351" fmla="*/ 5178709 h 7903158"/>
              <a:gd name="connsiteX352" fmla="*/ 930659 w 11071652"/>
              <a:gd name="connsiteY352" fmla="*/ 5193716 h 7903158"/>
              <a:gd name="connsiteX353" fmla="*/ 915652 w 11071652"/>
              <a:gd name="connsiteY353" fmla="*/ 5223730 h 7903158"/>
              <a:gd name="connsiteX354" fmla="*/ 840598 w 11071652"/>
              <a:gd name="connsiteY354" fmla="*/ 5246241 h 7903158"/>
              <a:gd name="connsiteX355" fmla="*/ 690491 w 11071652"/>
              <a:gd name="connsiteY355" fmla="*/ 5253762 h 7903158"/>
              <a:gd name="connsiteX356" fmla="*/ 585405 w 11071652"/>
              <a:gd name="connsiteY356" fmla="*/ 5253762 h 7903158"/>
              <a:gd name="connsiteX357" fmla="*/ 585405 w 11071652"/>
              <a:gd name="connsiteY357" fmla="*/ 5208723 h 7903158"/>
              <a:gd name="connsiteX358" fmla="*/ 645452 w 11071652"/>
              <a:gd name="connsiteY358" fmla="*/ 5171187 h 7903158"/>
              <a:gd name="connsiteX359" fmla="*/ 705498 w 11071652"/>
              <a:gd name="connsiteY359" fmla="*/ 5163684 h 7903158"/>
              <a:gd name="connsiteX360" fmla="*/ 990706 w 11071652"/>
              <a:gd name="connsiteY360" fmla="*/ 5133669 h 7903158"/>
              <a:gd name="connsiteX361" fmla="*/ 1020720 w 11071652"/>
              <a:gd name="connsiteY361" fmla="*/ 5148676 h 7903158"/>
              <a:gd name="connsiteX362" fmla="*/ 983184 w 11071652"/>
              <a:gd name="connsiteY362" fmla="*/ 5148676 h 7903158"/>
              <a:gd name="connsiteX363" fmla="*/ 990706 w 11071652"/>
              <a:gd name="connsiteY363" fmla="*/ 5133669 h 7903158"/>
              <a:gd name="connsiteX364" fmla="*/ 795559 w 11071652"/>
              <a:gd name="connsiteY364" fmla="*/ 5133669 h 7903158"/>
              <a:gd name="connsiteX365" fmla="*/ 825591 w 11071652"/>
              <a:gd name="connsiteY365" fmla="*/ 5148676 h 7903158"/>
              <a:gd name="connsiteX366" fmla="*/ 765545 w 11071652"/>
              <a:gd name="connsiteY366" fmla="*/ 5148676 h 7903158"/>
              <a:gd name="connsiteX367" fmla="*/ 795559 w 11071652"/>
              <a:gd name="connsiteY367" fmla="*/ 5133669 h 7903158"/>
              <a:gd name="connsiteX368" fmla="*/ 1636158 w 11071652"/>
              <a:gd name="connsiteY368" fmla="*/ 5088630 h 7903158"/>
              <a:gd name="connsiteX369" fmla="*/ 1651165 w 11071652"/>
              <a:gd name="connsiteY369" fmla="*/ 5088630 h 7903158"/>
              <a:gd name="connsiteX370" fmla="*/ 1666190 w 11071652"/>
              <a:gd name="connsiteY370" fmla="*/ 5088630 h 7903158"/>
              <a:gd name="connsiteX371" fmla="*/ 1651165 w 11071652"/>
              <a:gd name="connsiteY371" fmla="*/ 5103655 h 7903158"/>
              <a:gd name="connsiteX372" fmla="*/ 1636158 w 11071652"/>
              <a:gd name="connsiteY372" fmla="*/ 5088630 h 7903158"/>
              <a:gd name="connsiteX373" fmla="*/ 1005713 w 11071652"/>
              <a:gd name="connsiteY373" fmla="*/ 5088630 h 7903158"/>
              <a:gd name="connsiteX374" fmla="*/ 1020720 w 11071652"/>
              <a:gd name="connsiteY374" fmla="*/ 5088630 h 7903158"/>
              <a:gd name="connsiteX375" fmla="*/ 1005713 w 11071652"/>
              <a:gd name="connsiteY375" fmla="*/ 5103655 h 7903158"/>
              <a:gd name="connsiteX376" fmla="*/ 765545 w 11071652"/>
              <a:gd name="connsiteY376" fmla="*/ 5088630 h 7903158"/>
              <a:gd name="connsiteX377" fmla="*/ 795559 w 11071652"/>
              <a:gd name="connsiteY377" fmla="*/ 5088630 h 7903158"/>
              <a:gd name="connsiteX378" fmla="*/ 795559 w 11071652"/>
              <a:gd name="connsiteY378" fmla="*/ 5103655 h 7903158"/>
              <a:gd name="connsiteX379" fmla="*/ 758041 w 11071652"/>
              <a:gd name="connsiteY379" fmla="*/ 5103655 h 7903158"/>
              <a:gd name="connsiteX380" fmla="*/ 765545 w 11071652"/>
              <a:gd name="connsiteY380" fmla="*/ 5088630 h 7903158"/>
              <a:gd name="connsiteX381" fmla="*/ 420290 w 11071652"/>
              <a:gd name="connsiteY381" fmla="*/ 5088630 h 7903158"/>
              <a:gd name="connsiteX382" fmla="*/ 435297 w 11071652"/>
              <a:gd name="connsiteY382" fmla="*/ 5088630 h 7903158"/>
              <a:gd name="connsiteX383" fmla="*/ 435297 w 11071652"/>
              <a:gd name="connsiteY383" fmla="*/ 5103655 h 7903158"/>
              <a:gd name="connsiteX384" fmla="*/ 420290 w 11071652"/>
              <a:gd name="connsiteY384" fmla="*/ 5088630 h 7903158"/>
              <a:gd name="connsiteX385" fmla="*/ 585405 w 11071652"/>
              <a:gd name="connsiteY385" fmla="*/ 5028601 h 7903158"/>
              <a:gd name="connsiteX386" fmla="*/ 600412 w 11071652"/>
              <a:gd name="connsiteY386" fmla="*/ 5043608 h 7903158"/>
              <a:gd name="connsiteX387" fmla="*/ 585405 w 11071652"/>
              <a:gd name="connsiteY387" fmla="*/ 5058616 h 7903158"/>
              <a:gd name="connsiteX388" fmla="*/ 570398 w 11071652"/>
              <a:gd name="connsiteY388" fmla="*/ 5043608 h 7903158"/>
              <a:gd name="connsiteX389" fmla="*/ 585405 w 11071652"/>
              <a:gd name="connsiteY389" fmla="*/ 5028601 h 7903158"/>
              <a:gd name="connsiteX390" fmla="*/ 435297 w 11071652"/>
              <a:gd name="connsiteY390" fmla="*/ 5028601 h 7903158"/>
              <a:gd name="connsiteX391" fmla="*/ 435297 w 11071652"/>
              <a:gd name="connsiteY391" fmla="*/ 5043608 h 7903158"/>
              <a:gd name="connsiteX392" fmla="*/ 435297 w 11071652"/>
              <a:gd name="connsiteY392" fmla="*/ 5058616 h 7903158"/>
              <a:gd name="connsiteX393" fmla="*/ 420290 w 11071652"/>
              <a:gd name="connsiteY393" fmla="*/ 5043608 h 7903158"/>
              <a:gd name="connsiteX394" fmla="*/ 435297 w 11071652"/>
              <a:gd name="connsiteY394" fmla="*/ 5028601 h 7903158"/>
              <a:gd name="connsiteX395" fmla="*/ 1891351 w 11071652"/>
              <a:gd name="connsiteY395" fmla="*/ 4953547 h 7903158"/>
              <a:gd name="connsiteX396" fmla="*/ 1921365 w 11071652"/>
              <a:gd name="connsiteY396" fmla="*/ 4953547 h 7903158"/>
              <a:gd name="connsiteX397" fmla="*/ 1891351 w 11071652"/>
              <a:gd name="connsiteY397" fmla="*/ 4968555 h 7903158"/>
              <a:gd name="connsiteX398" fmla="*/ 1891351 w 11071652"/>
              <a:gd name="connsiteY398" fmla="*/ 4953547 h 7903158"/>
              <a:gd name="connsiteX399" fmla="*/ 1065760 w 11071652"/>
              <a:gd name="connsiteY399" fmla="*/ 4953547 h 7903158"/>
              <a:gd name="connsiteX400" fmla="*/ 1080767 w 11071652"/>
              <a:gd name="connsiteY400" fmla="*/ 4968555 h 7903158"/>
              <a:gd name="connsiteX401" fmla="*/ 1065760 w 11071652"/>
              <a:gd name="connsiteY401" fmla="*/ 4983562 h 7903158"/>
              <a:gd name="connsiteX402" fmla="*/ 1050752 w 11071652"/>
              <a:gd name="connsiteY402" fmla="*/ 4968555 h 7903158"/>
              <a:gd name="connsiteX403" fmla="*/ 1065760 w 11071652"/>
              <a:gd name="connsiteY403" fmla="*/ 4953547 h 7903158"/>
              <a:gd name="connsiteX404" fmla="*/ 2086480 w 11071652"/>
              <a:gd name="connsiteY404" fmla="*/ 4938522 h 7903158"/>
              <a:gd name="connsiteX405" fmla="*/ 2161534 w 11071652"/>
              <a:gd name="connsiteY405" fmla="*/ 4938522 h 7903158"/>
              <a:gd name="connsiteX406" fmla="*/ 2116512 w 11071652"/>
              <a:gd name="connsiteY406" fmla="*/ 4953547 h 7903158"/>
              <a:gd name="connsiteX407" fmla="*/ 2011426 w 11071652"/>
              <a:gd name="connsiteY407" fmla="*/ 4953547 h 7903158"/>
              <a:gd name="connsiteX408" fmla="*/ 1681197 w 11071652"/>
              <a:gd name="connsiteY408" fmla="*/ 4908508 h 7903158"/>
              <a:gd name="connsiteX409" fmla="*/ 1711211 w 11071652"/>
              <a:gd name="connsiteY409" fmla="*/ 4923515 h 7903158"/>
              <a:gd name="connsiteX410" fmla="*/ 1681197 w 11071652"/>
              <a:gd name="connsiteY410" fmla="*/ 4953547 h 7903158"/>
              <a:gd name="connsiteX411" fmla="*/ 1666190 w 11071652"/>
              <a:gd name="connsiteY411" fmla="*/ 4923515 h 7903158"/>
              <a:gd name="connsiteX412" fmla="*/ 1681197 w 11071652"/>
              <a:gd name="connsiteY412" fmla="*/ 4908508 h 7903158"/>
              <a:gd name="connsiteX413" fmla="*/ 1501057 w 11071652"/>
              <a:gd name="connsiteY413" fmla="*/ 4908508 h 7903158"/>
              <a:gd name="connsiteX414" fmla="*/ 1426003 w 11071652"/>
              <a:gd name="connsiteY414" fmla="*/ 4953547 h 7903158"/>
              <a:gd name="connsiteX415" fmla="*/ 1441028 w 11071652"/>
              <a:gd name="connsiteY415" fmla="*/ 4923515 h 7903158"/>
              <a:gd name="connsiteX416" fmla="*/ 990706 w 11071652"/>
              <a:gd name="connsiteY416" fmla="*/ 4908508 h 7903158"/>
              <a:gd name="connsiteX417" fmla="*/ 1005713 w 11071652"/>
              <a:gd name="connsiteY417" fmla="*/ 4983562 h 7903158"/>
              <a:gd name="connsiteX418" fmla="*/ 960674 w 11071652"/>
              <a:gd name="connsiteY418" fmla="*/ 4938522 h 7903158"/>
              <a:gd name="connsiteX419" fmla="*/ 990706 w 11071652"/>
              <a:gd name="connsiteY419" fmla="*/ 4908508 h 7903158"/>
              <a:gd name="connsiteX420" fmla="*/ 750520 w 11071652"/>
              <a:gd name="connsiteY420" fmla="*/ 4908508 h 7903158"/>
              <a:gd name="connsiteX421" fmla="*/ 810566 w 11071652"/>
              <a:gd name="connsiteY421" fmla="*/ 4983562 h 7903158"/>
              <a:gd name="connsiteX422" fmla="*/ 780552 w 11071652"/>
              <a:gd name="connsiteY422" fmla="*/ 5013576 h 7903158"/>
              <a:gd name="connsiteX423" fmla="*/ 870613 w 11071652"/>
              <a:gd name="connsiteY423" fmla="*/ 5013576 h 7903158"/>
              <a:gd name="connsiteX424" fmla="*/ 1095774 w 11071652"/>
              <a:gd name="connsiteY424" fmla="*/ 5028601 h 7903158"/>
              <a:gd name="connsiteX425" fmla="*/ 1080767 w 11071652"/>
              <a:gd name="connsiteY425" fmla="*/ 5058616 h 7903158"/>
              <a:gd name="connsiteX426" fmla="*/ 930659 w 11071652"/>
              <a:gd name="connsiteY426" fmla="*/ 5058616 h 7903158"/>
              <a:gd name="connsiteX427" fmla="*/ 645452 w 11071652"/>
              <a:gd name="connsiteY427" fmla="*/ 4998569 h 7903158"/>
              <a:gd name="connsiteX428" fmla="*/ 615437 w 11071652"/>
              <a:gd name="connsiteY428" fmla="*/ 4953547 h 7903158"/>
              <a:gd name="connsiteX429" fmla="*/ 630444 w 11071652"/>
              <a:gd name="connsiteY429" fmla="*/ 4923515 h 7903158"/>
              <a:gd name="connsiteX430" fmla="*/ 2131520 w 11071652"/>
              <a:gd name="connsiteY430" fmla="*/ 4878494 h 7903158"/>
              <a:gd name="connsiteX431" fmla="*/ 2146526 w 11071652"/>
              <a:gd name="connsiteY431" fmla="*/ 4893501 h 7903158"/>
              <a:gd name="connsiteX432" fmla="*/ 2131520 w 11071652"/>
              <a:gd name="connsiteY432" fmla="*/ 4908508 h 7903158"/>
              <a:gd name="connsiteX433" fmla="*/ 2116512 w 11071652"/>
              <a:gd name="connsiteY433" fmla="*/ 4893501 h 7903158"/>
              <a:gd name="connsiteX434" fmla="*/ 2131520 w 11071652"/>
              <a:gd name="connsiteY434" fmla="*/ 4878494 h 7903158"/>
              <a:gd name="connsiteX435" fmla="*/ 750520 w 11071652"/>
              <a:gd name="connsiteY435" fmla="*/ 4773408 h 7903158"/>
              <a:gd name="connsiteX436" fmla="*/ 795559 w 11071652"/>
              <a:gd name="connsiteY436" fmla="*/ 4803440 h 7903158"/>
              <a:gd name="connsiteX437" fmla="*/ 765545 w 11071652"/>
              <a:gd name="connsiteY437" fmla="*/ 4833454 h 7903158"/>
              <a:gd name="connsiteX438" fmla="*/ 705498 w 11071652"/>
              <a:gd name="connsiteY438" fmla="*/ 4803440 h 7903158"/>
              <a:gd name="connsiteX439" fmla="*/ 750520 w 11071652"/>
              <a:gd name="connsiteY439" fmla="*/ 4773408 h 7903158"/>
              <a:gd name="connsiteX440" fmla="*/ 570398 w 11071652"/>
              <a:gd name="connsiteY440" fmla="*/ 4754640 h 7903158"/>
              <a:gd name="connsiteX441" fmla="*/ 615437 w 11071652"/>
              <a:gd name="connsiteY441" fmla="*/ 4773408 h 7903158"/>
              <a:gd name="connsiteX442" fmla="*/ 570398 w 11071652"/>
              <a:gd name="connsiteY442" fmla="*/ 4803440 h 7903158"/>
              <a:gd name="connsiteX443" fmla="*/ 525358 w 11071652"/>
              <a:gd name="connsiteY443" fmla="*/ 4788415 h 7903158"/>
              <a:gd name="connsiteX444" fmla="*/ 570398 w 11071652"/>
              <a:gd name="connsiteY444" fmla="*/ 4754640 h 7903158"/>
              <a:gd name="connsiteX445" fmla="*/ 1936372 w 11071652"/>
              <a:gd name="connsiteY445" fmla="*/ 4728386 h 7903158"/>
              <a:gd name="connsiteX446" fmla="*/ 1966405 w 11071652"/>
              <a:gd name="connsiteY446" fmla="*/ 4743393 h 7903158"/>
              <a:gd name="connsiteX447" fmla="*/ 1906358 w 11071652"/>
              <a:gd name="connsiteY447" fmla="*/ 4743393 h 7903158"/>
              <a:gd name="connsiteX448" fmla="*/ 1936372 w 11071652"/>
              <a:gd name="connsiteY448" fmla="*/ 4728386 h 7903158"/>
              <a:gd name="connsiteX449" fmla="*/ 1621150 w 11071652"/>
              <a:gd name="connsiteY449" fmla="*/ 4728386 h 7903158"/>
              <a:gd name="connsiteX450" fmla="*/ 1636158 w 11071652"/>
              <a:gd name="connsiteY450" fmla="*/ 4743393 h 7903158"/>
              <a:gd name="connsiteX451" fmla="*/ 1621150 w 11071652"/>
              <a:gd name="connsiteY451" fmla="*/ 4758401 h 7903158"/>
              <a:gd name="connsiteX452" fmla="*/ 1606143 w 11071652"/>
              <a:gd name="connsiteY452" fmla="*/ 4743393 h 7903158"/>
              <a:gd name="connsiteX453" fmla="*/ 1621150 w 11071652"/>
              <a:gd name="connsiteY453" fmla="*/ 4728386 h 7903158"/>
              <a:gd name="connsiteX454" fmla="*/ 1531089 w 11071652"/>
              <a:gd name="connsiteY454" fmla="*/ 4698354 h 7903158"/>
              <a:gd name="connsiteX455" fmla="*/ 1561104 w 11071652"/>
              <a:gd name="connsiteY455" fmla="*/ 4713361 h 7903158"/>
              <a:gd name="connsiteX456" fmla="*/ 1516082 w 11071652"/>
              <a:gd name="connsiteY456" fmla="*/ 4743393 h 7903158"/>
              <a:gd name="connsiteX457" fmla="*/ 1501057 w 11071652"/>
              <a:gd name="connsiteY457" fmla="*/ 4728386 h 7903158"/>
              <a:gd name="connsiteX458" fmla="*/ 1531089 w 11071652"/>
              <a:gd name="connsiteY458" fmla="*/ 4698354 h 7903158"/>
              <a:gd name="connsiteX459" fmla="*/ 345237 w 11071652"/>
              <a:gd name="connsiteY459" fmla="*/ 4698354 h 7903158"/>
              <a:gd name="connsiteX460" fmla="*/ 360244 w 11071652"/>
              <a:gd name="connsiteY460" fmla="*/ 4713361 h 7903158"/>
              <a:gd name="connsiteX461" fmla="*/ 345237 w 11071652"/>
              <a:gd name="connsiteY461" fmla="*/ 4728386 h 7903158"/>
              <a:gd name="connsiteX462" fmla="*/ 345237 w 11071652"/>
              <a:gd name="connsiteY462" fmla="*/ 4713361 h 7903158"/>
              <a:gd name="connsiteX463" fmla="*/ 1394109 w 11071652"/>
              <a:gd name="connsiteY463" fmla="*/ 4598909 h 7903158"/>
              <a:gd name="connsiteX464" fmla="*/ 1410996 w 11071652"/>
              <a:gd name="connsiteY464" fmla="*/ 4623300 h 7903158"/>
              <a:gd name="connsiteX465" fmla="*/ 1350950 w 11071652"/>
              <a:gd name="connsiteY465" fmla="*/ 4653332 h 7903158"/>
              <a:gd name="connsiteX466" fmla="*/ 1343446 w 11071652"/>
              <a:gd name="connsiteY466" fmla="*/ 4615797 h 7903158"/>
              <a:gd name="connsiteX467" fmla="*/ 1394109 w 11071652"/>
              <a:gd name="connsiteY467" fmla="*/ 4598909 h 7903158"/>
              <a:gd name="connsiteX468" fmla="*/ 960674 w 11071652"/>
              <a:gd name="connsiteY468" fmla="*/ 4593286 h 7903158"/>
              <a:gd name="connsiteX469" fmla="*/ 975699 w 11071652"/>
              <a:gd name="connsiteY469" fmla="*/ 4608293 h 7903158"/>
              <a:gd name="connsiteX470" fmla="*/ 960674 w 11071652"/>
              <a:gd name="connsiteY470" fmla="*/ 4623300 h 7903158"/>
              <a:gd name="connsiteX471" fmla="*/ 945667 w 11071652"/>
              <a:gd name="connsiteY471" fmla="*/ 4608293 h 7903158"/>
              <a:gd name="connsiteX472" fmla="*/ 960674 w 11071652"/>
              <a:gd name="connsiteY472" fmla="*/ 4593286 h 7903158"/>
              <a:gd name="connsiteX473" fmla="*/ 1035727 w 11071652"/>
              <a:gd name="connsiteY473" fmla="*/ 4578279 h 7903158"/>
              <a:gd name="connsiteX474" fmla="*/ 1050752 w 11071652"/>
              <a:gd name="connsiteY474" fmla="*/ 4593286 h 7903158"/>
              <a:gd name="connsiteX475" fmla="*/ 1035727 w 11071652"/>
              <a:gd name="connsiteY475" fmla="*/ 4593286 h 7903158"/>
              <a:gd name="connsiteX476" fmla="*/ 1020720 w 11071652"/>
              <a:gd name="connsiteY476" fmla="*/ 4593286 h 7903158"/>
              <a:gd name="connsiteX477" fmla="*/ 1035727 w 11071652"/>
              <a:gd name="connsiteY477" fmla="*/ 4578279 h 7903158"/>
              <a:gd name="connsiteX478" fmla="*/ 1152060 w 11071652"/>
              <a:gd name="connsiteY478" fmla="*/ 4565134 h 7903158"/>
              <a:gd name="connsiteX479" fmla="*/ 1215867 w 11071652"/>
              <a:gd name="connsiteY479" fmla="*/ 4585782 h 7903158"/>
              <a:gd name="connsiteX480" fmla="*/ 1275896 w 11071652"/>
              <a:gd name="connsiteY480" fmla="*/ 4653332 h 7903158"/>
              <a:gd name="connsiteX481" fmla="*/ 1290921 w 11071652"/>
              <a:gd name="connsiteY481" fmla="*/ 4743393 h 7903158"/>
              <a:gd name="connsiteX482" fmla="*/ 1365975 w 11071652"/>
              <a:gd name="connsiteY482" fmla="*/ 4773408 h 7903158"/>
              <a:gd name="connsiteX483" fmla="*/ 1380982 w 11071652"/>
              <a:gd name="connsiteY483" fmla="*/ 4743393 h 7903158"/>
              <a:gd name="connsiteX484" fmla="*/ 1410996 w 11071652"/>
              <a:gd name="connsiteY484" fmla="*/ 4683347 h 7903158"/>
              <a:gd name="connsiteX485" fmla="*/ 1441028 w 11071652"/>
              <a:gd name="connsiteY485" fmla="*/ 4803440 h 7903158"/>
              <a:gd name="connsiteX486" fmla="*/ 1305928 w 11071652"/>
              <a:gd name="connsiteY486" fmla="*/ 4818447 h 7903158"/>
              <a:gd name="connsiteX487" fmla="*/ 1080767 w 11071652"/>
              <a:gd name="connsiteY487" fmla="*/ 4855965 h 7903158"/>
              <a:gd name="connsiteX488" fmla="*/ 900645 w 11071652"/>
              <a:gd name="connsiteY488" fmla="*/ 4833454 h 7903158"/>
              <a:gd name="connsiteX489" fmla="*/ 885620 w 11071652"/>
              <a:gd name="connsiteY489" fmla="*/ 4758401 h 7903158"/>
              <a:gd name="connsiteX490" fmla="*/ 900645 w 11071652"/>
              <a:gd name="connsiteY490" fmla="*/ 4728386 h 7903158"/>
              <a:gd name="connsiteX491" fmla="*/ 930659 w 11071652"/>
              <a:gd name="connsiteY491" fmla="*/ 4683347 h 7903158"/>
              <a:gd name="connsiteX492" fmla="*/ 990706 w 11071652"/>
              <a:gd name="connsiteY492" fmla="*/ 4698354 h 7903158"/>
              <a:gd name="connsiteX493" fmla="*/ 1133292 w 11071652"/>
              <a:gd name="connsiteY493" fmla="*/ 4705858 h 7903158"/>
              <a:gd name="connsiteX494" fmla="*/ 1245882 w 11071652"/>
              <a:gd name="connsiteY494" fmla="*/ 4653332 h 7903158"/>
              <a:gd name="connsiteX495" fmla="*/ 1208346 w 11071652"/>
              <a:gd name="connsiteY495" fmla="*/ 4623300 h 7903158"/>
              <a:gd name="connsiteX496" fmla="*/ 1140814 w 11071652"/>
              <a:gd name="connsiteY496" fmla="*/ 4593286 h 7903158"/>
              <a:gd name="connsiteX497" fmla="*/ 1110781 w 11071652"/>
              <a:gd name="connsiteY497" fmla="*/ 4578279 h 7903158"/>
              <a:gd name="connsiteX498" fmla="*/ 1152060 w 11071652"/>
              <a:gd name="connsiteY498" fmla="*/ 4565134 h 7903158"/>
              <a:gd name="connsiteX499" fmla="*/ 1471043 w 11071652"/>
              <a:gd name="connsiteY499" fmla="*/ 4548246 h 7903158"/>
              <a:gd name="connsiteX500" fmla="*/ 1531089 w 11071652"/>
              <a:gd name="connsiteY500" fmla="*/ 4578279 h 7903158"/>
              <a:gd name="connsiteX501" fmla="*/ 1516082 w 11071652"/>
              <a:gd name="connsiteY501" fmla="*/ 4608293 h 7903158"/>
              <a:gd name="connsiteX502" fmla="*/ 1456036 w 11071652"/>
              <a:gd name="connsiteY502" fmla="*/ 4578279 h 7903158"/>
              <a:gd name="connsiteX503" fmla="*/ 1471043 w 11071652"/>
              <a:gd name="connsiteY503" fmla="*/ 4548246 h 7903158"/>
              <a:gd name="connsiteX504" fmla="*/ 1576111 w 11071652"/>
              <a:gd name="connsiteY504" fmla="*/ 4518232 h 7903158"/>
              <a:gd name="connsiteX505" fmla="*/ 1591136 w 11071652"/>
              <a:gd name="connsiteY505" fmla="*/ 4533239 h 7903158"/>
              <a:gd name="connsiteX506" fmla="*/ 1576111 w 11071652"/>
              <a:gd name="connsiteY506" fmla="*/ 4548246 h 7903158"/>
              <a:gd name="connsiteX507" fmla="*/ 1561104 w 11071652"/>
              <a:gd name="connsiteY507" fmla="*/ 4533239 h 7903158"/>
              <a:gd name="connsiteX508" fmla="*/ 1576111 w 11071652"/>
              <a:gd name="connsiteY508" fmla="*/ 4518232 h 7903158"/>
              <a:gd name="connsiteX509" fmla="*/ 390276 w 11071652"/>
              <a:gd name="connsiteY509" fmla="*/ 4518232 h 7903158"/>
              <a:gd name="connsiteX510" fmla="*/ 525358 w 11071652"/>
              <a:gd name="connsiteY510" fmla="*/ 4563254 h 7903158"/>
              <a:gd name="connsiteX511" fmla="*/ 532880 w 11071652"/>
              <a:gd name="connsiteY511" fmla="*/ 4653332 h 7903158"/>
              <a:gd name="connsiteX512" fmla="*/ 375251 w 11071652"/>
              <a:gd name="connsiteY512" fmla="*/ 4653332 h 7903158"/>
              <a:gd name="connsiteX513" fmla="*/ 180122 w 11071652"/>
              <a:gd name="connsiteY513" fmla="*/ 4623300 h 7903158"/>
              <a:gd name="connsiteX514" fmla="*/ 285190 w 11071652"/>
              <a:gd name="connsiteY514" fmla="*/ 4593286 h 7903158"/>
              <a:gd name="connsiteX515" fmla="*/ 375251 w 11071652"/>
              <a:gd name="connsiteY515" fmla="*/ 4593286 h 7903158"/>
              <a:gd name="connsiteX516" fmla="*/ 345237 w 11071652"/>
              <a:gd name="connsiteY516" fmla="*/ 4578279 h 7903158"/>
              <a:gd name="connsiteX517" fmla="*/ 270183 w 11071652"/>
              <a:gd name="connsiteY517" fmla="*/ 4533239 h 7903158"/>
              <a:gd name="connsiteX518" fmla="*/ 390276 w 11071652"/>
              <a:gd name="connsiteY518" fmla="*/ 4518232 h 7903158"/>
              <a:gd name="connsiteX519" fmla="*/ 180122 w 11071652"/>
              <a:gd name="connsiteY519" fmla="*/ 4518232 h 7903158"/>
              <a:gd name="connsiteX520" fmla="*/ 210136 w 11071652"/>
              <a:gd name="connsiteY520" fmla="*/ 4518232 h 7903158"/>
              <a:gd name="connsiteX521" fmla="*/ 210136 w 11071652"/>
              <a:gd name="connsiteY521" fmla="*/ 4533239 h 7903158"/>
              <a:gd name="connsiteX522" fmla="*/ 172618 w 11071652"/>
              <a:gd name="connsiteY522" fmla="*/ 4533239 h 7903158"/>
              <a:gd name="connsiteX523" fmla="*/ 180122 w 11071652"/>
              <a:gd name="connsiteY523" fmla="*/ 4518232 h 7903158"/>
              <a:gd name="connsiteX524" fmla="*/ 60029 w 11071652"/>
              <a:gd name="connsiteY524" fmla="*/ 4503225 h 7903158"/>
              <a:gd name="connsiteX525" fmla="*/ 75054 w 11071652"/>
              <a:gd name="connsiteY525" fmla="*/ 4503225 h 7903158"/>
              <a:gd name="connsiteX526" fmla="*/ 90061 w 11071652"/>
              <a:gd name="connsiteY526" fmla="*/ 4503225 h 7903158"/>
              <a:gd name="connsiteX527" fmla="*/ 75054 w 11071652"/>
              <a:gd name="connsiteY527" fmla="*/ 4518232 h 7903158"/>
              <a:gd name="connsiteX528" fmla="*/ 60029 w 11071652"/>
              <a:gd name="connsiteY528" fmla="*/ 4503225 h 7903158"/>
              <a:gd name="connsiteX529" fmla="*/ 480337 w 11071652"/>
              <a:gd name="connsiteY529" fmla="*/ 4338092 h 7903158"/>
              <a:gd name="connsiteX530" fmla="*/ 495344 w 11071652"/>
              <a:gd name="connsiteY530" fmla="*/ 4353117 h 7903158"/>
              <a:gd name="connsiteX531" fmla="*/ 480337 w 11071652"/>
              <a:gd name="connsiteY531" fmla="*/ 4368125 h 7903158"/>
              <a:gd name="connsiteX532" fmla="*/ 465330 w 11071652"/>
              <a:gd name="connsiteY532" fmla="*/ 4353117 h 7903158"/>
              <a:gd name="connsiteX533" fmla="*/ 480337 w 11071652"/>
              <a:gd name="connsiteY533" fmla="*/ 4338092 h 7903158"/>
              <a:gd name="connsiteX534" fmla="*/ 510351 w 11071652"/>
              <a:gd name="connsiteY534" fmla="*/ 4142963 h 7903158"/>
              <a:gd name="connsiteX535" fmla="*/ 510351 w 11071652"/>
              <a:gd name="connsiteY535" fmla="*/ 4157970 h 7903158"/>
              <a:gd name="connsiteX536" fmla="*/ 510351 w 11071652"/>
              <a:gd name="connsiteY536" fmla="*/ 4172978 h 7903158"/>
              <a:gd name="connsiteX537" fmla="*/ 495344 w 11071652"/>
              <a:gd name="connsiteY537" fmla="*/ 4157970 h 7903158"/>
              <a:gd name="connsiteX538" fmla="*/ 510351 w 11071652"/>
              <a:gd name="connsiteY538" fmla="*/ 4142963 h 7903158"/>
              <a:gd name="connsiteX539" fmla="*/ 495344 w 11071652"/>
              <a:gd name="connsiteY539" fmla="*/ 4097924 h 7903158"/>
              <a:gd name="connsiteX540" fmla="*/ 510351 w 11071652"/>
              <a:gd name="connsiteY540" fmla="*/ 4097924 h 7903158"/>
              <a:gd name="connsiteX541" fmla="*/ 510351 w 11071652"/>
              <a:gd name="connsiteY541" fmla="*/ 4112931 h 7903158"/>
              <a:gd name="connsiteX542" fmla="*/ 495344 w 11071652"/>
              <a:gd name="connsiteY542" fmla="*/ 4097924 h 7903158"/>
              <a:gd name="connsiteX543" fmla="*/ 735512 w 11071652"/>
              <a:gd name="connsiteY543" fmla="*/ 3992856 h 7903158"/>
              <a:gd name="connsiteX544" fmla="*/ 765545 w 11071652"/>
              <a:gd name="connsiteY544" fmla="*/ 4007863 h 7903158"/>
              <a:gd name="connsiteX545" fmla="*/ 728009 w 11071652"/>
              <a:gd name="connsiteY545" fmla="*/ 4007863 h 7903158"/>
              <a:gd name="connsiteX546" fmla="*/ 735512 w 11071652"/>
              <a:gd name="connsiteY546" fmla="*/ 3992856 h 7903158"/>
              <a:gd name="connsiteX547" fmla="*/ 1131432 w 11071652"/>
              <a:gd name="connsiteY547" fmla="*/ 3992853 h 7903158"/>
              <a:gd name="connsiteX548" fmla="*/ 1065760 w 11071652"/>
              <a:gd name="connsiteY548" fmla="*/ 3992856 h 7903158"/>
              <a:gd name="connsiteX549" fmla="*/ 975699 w 11071652"/>
              <a:gd name="connsiteY549" fmla="*/ 4037877 h 7903158"/>
              <a:gd name="connsiteX550" fmla="*/ 1020720 w 11071652"/>
              <a:gd name="connsiteY550" fmla="*/ 4067910 h 7903158"/>
              <a:gd name="connsiteX551" fmla="*/ 1080767 w 11071652"/>
              <a:gd name="connsiteY551" fmla="*/ 4082917 h 7903158"/>
              <a:gd name="connsiteX552" fmla="*/ 1215867 w 11071652"/>
              <a:gd name="connsiteY552" fmla="*/ 4082917 h 7903158"/>
              <a:gd name="connsiteX553" fmla="*/ 1131432 w 11071652"/>
              <a:gd name="connsiteY553" fmla="*/ 3992853 h 7903158"/>
              <a:gd name="connsiteX554" fmla="*/ 480337 w 11071652"/>
              <a:gd name="connsiteY554" fmla="*/ 3887770 h 7903158"/>
              <a:gd name="connsiteX555" fmla="*/ 495344 w 11071652"/>
              <a:gd name="connsiteY555" fmla="*/ 3902795 h 7903158"/>
              <a:gd name="connsiteX556" fmla="*/ 480337 w 11071652"/>
              <a:gd name="connsiteY556" fmla="*/ 3917802 h 7903158"/>
              <a:gd name="connsiteX557" fmla="*/ 465330 w 11071652"/>
              <a:gd name="connsiteY557" fmla="*/ 3902795 h 7903158"/>
              <a:gd name="connsiteX558" fmla="*/ 480337 w 11071652"/>
              <a:gd name="connsiteY558" fmla="*/ 3887770 h 7903158"/>
              <a:gd name="connsiteX559" fmla="*/ 255176 w 11071652"/>
              <a:gd name="connsiteY559" fmla="*/ 3857755 h 7903158"/>
              <a:gd name="connsiteX560" fmla="*/ 270183 w 11071652"/>
              <a:gd name="connsiteY560" fmla="*/ 3872763 h 7903158"/>
              <a:gd name="connsiteX561" fmla="*/ 255176 w 11071652"/>
              <a:gd name="connsiteY561" fmla="*/ 3887770 h 7903158"/>
              <a:gd name="connsiteX562" fmla="*/ 240168 w 11071652"/>
              <a:gd name="connsiteY562" fmla="*/ 3872763 h 7903158"/>
              <a:gd name="connsiteX563" fmla="*/ 255176 w 11071652"/>
              <a:gd name="connsiteY563" fmla="*/ 3857755 h 7903158"/>
              <a:gd name="connsiteX564" fmla="*/ 180122 w 11071652"/>
              <a:gd name="connsiteY564" fmla="*/ 3842748 h 7903158"/>
              <a:gd name="connsiteX565" fmla="*/ 210136 w 11071652"/>
              <a:gd name="connsiteY565" fmla="*/ 3842748 h 7903158"/>
              <a:gd name="connsiteX566" fmla="*/ 210136 w 11071652"/>
              <a:gd name="connsiteY566" fmla="*/ 3857755 h 7903158"/>
              <a:gd name="connsiteX567" fmla="*/ 172618 w 11071652"/>
              <a:gd name="connsiteY567" fmla="*/ 3857755 h 7903158"/>
              <a:gd name="connsiteX568" fmla="*/ 180122 w 11071652"/>
              <a:gd name="connsiteY568" fmla="*/ 3842748 h 7903158"/>
              <a:gd name="connsiteX569" fmla="*/ 345237 w 11071652"/>
              <a:gd name="connsiteY569" fmla="*/ 3737662 h 7903158"/>
              <a:gd name="connsiteX570" fmla="*/ 360244 w 11071652"/>
              <a:gd name="connsiteY570" fmla="*/ 3752687 h 7903158"/>
              <a:gd name="connsiteX571" fmla="*/ 345237 w 11071652"/>
              <a:gd name="connsiteY571" fmla="*/ 3767695 h 7903158"/>
              <a:gd name="connsiteX572" fmla="*/ 345237 w 11071652"/>
              <a:gd name="connsiteY572" fmla="*/ 3752687 h 7903158"/>
              <a:gd name="connsiteX573" fmla="*/ 765545 w 11071652"/>
              <a:gd name="connsiteY573" fmla="*/ 3707648 h 7903158"/>
              <a:gd name="connsiteX574" fmla="*/ 795559 w 11071652"/>
              <a:gd name="connsiteY574" fmla="*/ 3707648 h 7903158"/>
              <a:gd name="connsiteX575" fmla="*/ 795559 w 11071652"/>
              <a:gd name="connsiteY575" fmla="*/ 3722655 h 7903158"/>
              <a:gd name="connsiteX576" fmla="*/ 758041 w 11071652"/>
              <a:gd name="connsiteY576" fmla="*/ 3722655 h 7903158"/>
              <a:gd name="connsiteX577" fmla="*/ 765545 w 11071652"/>
              <a:gd name="connsiteY577" fmla="*/ 3707648 h 7903158"/>
              <a:gd name="connsiteX578" fmla="*/ 510351 w 11071652"/>
              <a:gd name="connsiteY578" fmla="*/ 3677634 h 7903158"/>
              <a:gd name="connsiteX579" fmla="*/ 510351 w 11071652"/>
              <a:gd name="connsiteY579" fmla="*/ 3692641 h 7903158"/>
              <a:gd name="connsiteX580" fmla="*/ 510351 w 11071652"/>
              <a:gd name="connsiteY580" fmla="*/ 3707648 h 7903158"/>
              <a:gd name="connsiteX581" fmla="*/ 495344 w 11071652"/>
              <a:gd name="connsiteY581" fmla="*/ 3692641 h 7903158"/>
              <a:gd name="connsiteX582" fmla="*/ 510351 w 11071652"/>
              <a:gd name="connsiteY582" fmla="*/ 3677634 h 7903158"/>
              <a:gd name="connsiteX583" fmla="*/ 810566 w 11071652"/>
              <a:gd name="connsiteY583" fmla="*/ 3662609 h 7903158"/>
              <a:gd name="connsiteX584" fmla="*/ 840598 w 11071652"/>
              <a:gd name="connsiteY584" fmla="*/ 3677634 h 7903158"/>
              <a:gd name="connsiteX585" fmla="*/ 803063 w 11071652"/>
              <a:gd name="connsiteY585" fmla="*/ 3677634 h 7903158"/>
              <a:gd name="connsiteX586" fmla="*/ 810566 w 11071652"/>
              <a:gd name="connsiteY586" fmla="*/ 3662609 h 7903158"/>
              <a:gd name="connsiteX587" fmla="*/ 735512 w 11071652"/>
              <a:gd name="connsiteY587" fmla="*/ 3662609 h 7903158"/>
              <a:gd name="connsiteX588" fmla="*/ 750520 w 11071652"/>
              <a:gd name="connsiteY588" fmla="*/ 3677634 h 7903158"/>
              <a:gd name="connsiteX589" fmla="*/ 735512 w 11071652"/>
              <a:gd name="connsiteY589" fmla="*/ 3677634 h 7903158"/>
              <a:gd name="connsiteX590" fmla="*/ 720505 w 11071652"/>
              <a:gd name="connsiteY590" fmla="*/ 3677634 h 7903158"/>
              <a:gd name="connsiteX591" fmla="*/ 735512 w 11071652"/>
              <a:gd name="connsiteY591" fmla="*/ 3662609 h 7903158"/>
              <a:gd name="connsiteX592" fmla="*/ 60029 w 11071652"/>
              <a:gd name="connsiteY592" fmla="*/ 3662609 h 7903158"/>
              <a:gd name="connsiteX593" fmla="*/ 120075 w 11071652"/>
              <a:gd name="connsiteY593" fmla="*/ 3677634 h 7903158"/>
              <a:gd name="connsiteX594" fmla="*/ 60029 w 11071652"/>
              <a:gd name="connsiteY594" fmla="*/ 3707648 h 7903158"/>
              <a:gd name="connsiteX595" fmla="*/ 0 w 11071652"/>
              <a:gd name="connsiteY595" fmla="*/ 3677634 h 7903158"/>
              <a:gd name="connsiteX596" fmla="*/ 326469 w 11071652"/>
              <a:gd name="connsiteY596" fmla="*/ 3640098 h 7903158"/>
              <a:gd name="connsiteX597" fmla="*/ 345237 w 11071652"/>
              <a:gd name="connsiteY597" fmla="*/ 3662609 h 7903158"/>
              <a:gd name="connsiteX598" fmla="*/ 285190 w 11071652"/>
              <a:gd name="connsiteY598" fmla="*/ 3677634 h 7903158"/>
              <a:gd name="connsiteX599" fmla="*/ 270183 w 11071652"/>
              <a:gd name="connsiteY599" fmla="*/ 3662609 h 7903158"/>
              <a:gd name="connsiteX600" fmla="*/ 326469 w 11071652"/>
              <a:gd name="connsiteY600" fmla="*/ 3640098 h 7903158"/>
              <a:gd name="connsiteX601" fmla="*/ 1861319 w 11071652"/>
              <a:gd name="connsiteY601" fmla="*/ 3512501 h 7903158"/>
              <a:gd name="connsiteX602" fmla="*/ 1726218 w 11071652"/>
              <a:gd name="connsiteY602" fmla="*/ 3527526 h 7903158"/>
              <a:gd name="connsiteX603" fmla="*/ 1591136 w 11071652"/>
              <a:gd name="connsiteY603" fmla="*/ 3542533 h 7903158"/>
              <a:gd name="connsiteX604" fmla="*/ 1651165 w 11071652"/>
              <a:gd name="connsiteY604" fmla="*/ 3602580 h 7903158"/>
              <a:gd name="connsiteX605" fmla="*/ 1801290 w 11071652"/>
              <a:gd name="connsiteY605" fmla="*/ 3632594 h 7903158"/>
              <a:gd name="connsiteX606" fmla="*/ 1891351 w 11071652"/>
              <a:gd name="connsiteY606" fmla="*/ 3647601 h 7903158"/>
              <a:gd name="connsiteX607" fmla="*/ 1951398 w 11071652"/>
              <a:gd name="connsiteY607" fmla="*/ 3617587 h 7903158"/>
              <a:gd name="connsiteX608" fmla="*/ 1906358 w 11071652"/>
              <a:gd name="connsiteY608" fmla="*/ 3542533 h 7903158"/>
              <a:gd name="connsiteX609" fmla="*/ 682987 w 11071652"/>
              <a:gd name="connsiteY609" fmla="*/ 3459976 h 7903158"/>
              <a:gd name="connsiteX610" fmla="*/ 795559 w 11071652"/>
              <a:gd name="connsiteY610" fmla="*/ 3512501 h 7903158"/>
              <a:gd name="connsiteX611" fmla="*/ 780552 w 11071652"/>
              <a:gd name="connsiteY611" fmla="*/ 3527526 h 7903158"/>
              <a:gd name="connsiteX612" fmla="*/ 645452 w 11071652"/>
              <a:gd name="connsiteY612" fmla="*/ 3482487 h 7903158"/>
              <a:gd name="connsiteX613" fmla="*/ 682987 w 11071652"/>
              <a:gd name="connsiteY613" fmla="*/ 3459976 h 7903158"/>
              <a:gd name="connsiteX614" fmla="*/ 435297 w 11071652"/>
              <a:gd name="connsiteY614" fmla="*/ 3407433 h 7903158"/>
              <a:gd name="connsiteX615" fmla="*/ 525358 w 11071652"/>
              <a:gd name="connsiteY615" fmla="*/ 3452472 h 7903158"/>
              <a:gd name="connsiteX616" fmla="*/ 510351 w 11071652"/>
              <a:gd name="connsiteY616" fmla="*/ 3482487 h 7903158"/>
              <a:gd name="connsiteX617" fmla="*/ 435297 w 11071652"/>
              <a:gd name="connsiteY617" fmla="*/ 3407433 h 7903158"/>
              <a:gd name="connsiteX618" fmla="*/ 1651165 w 11071652"/>
              <a:gd name="connsiteY618" fmla="*/ 3332379 h 7903158"/>
              <a:gd name="connsiteX619" fmla="*/ 1681197 w 11071652"/>
              <a:gd name="connsiteY619" fmla="*/ 3347386 h 7903158"/>
              <a:gd name="connsiteX620" fmla="*/ 1681197 w 11071652"/>
              <a:gd name="connsiteY620" fmla="*/ 3377419 h 7903158"/>
              <a:gd name="connsiteX621" fmla="*/ 1651165 w 11071652"/>
              <a:gd name="connsiteY621" fmla="*/ 3332379 h 7903158"/>
              <a:gd name="connsiteX622" fmla="*/ 1576111 w 11071652"/>
              <a:gd name="connsiteY622" fmla="*/ 3302365 h 7903158"/>
              <a:gd name="connsiteX623" fmla="*/ 1591136 w 11071652"/>
              <a:gd name="connsiteY623" fmla="*/ 3317372 h 7903158"/>
              <a:gd name="connsiteX624" fmla="*/ 1576111 w 11071652"/>
              <a:gd name="connsiteY624" fmla="*/ 3332379 h 7903158"/>
              <a:gd name="connsiteX625" fmla="*/ 1561104 w 11071652"/>
              <a:gd name="connsiteY625" fmla="*/ 3317372 h 7903158"/>
              <a:gd name="connsiteX626" fmla="*/ 1576111 w 11071652"/>
              <a:gd name="connsiteY626" fmla="*/ 3302365 h 7903158"/>
              <a:gd name="connsiteX627" fmla="*/ 840598 w 11071652"/>
              <a:gd name="connsiteY627" fmla="*/ 3302365 h 7903158"/>
              <a:gd name="connsiteX628" fmla="*/ 945667 w 11071652"/>
              <a:gd name="connsiteY628" fmla="*/ 3362394 h 7903158"/>
              <a:gd name="connsiteX629" fmla="*/ 795559 w 11071652"/>
              <a:gd name="connsiteY629" fmla="*/ 3332379 h 7903158"/>
              <a:gd name="connsiteX630" fmla="*/ 840598 w 11071652"/>
              <a:gd name="connsiteY630" fmla="*/ 3302365 h 7903158"/>
              <a:gd name="connsiteX631" fmla="*/ 1426003 w 11071652"/>
              <a:gd name="connsiteY631" fmla="*/ 3272333 h 7903158"/>
              <a:gd name="connsiteX632" fmla="*/ 1426003 w 11071652"/>
              <a:gd name="connsiteY632" fmla="*/ 3287340 h 7903158"/>
              <a:gd name="connsiteX633" fmla="*/ 1426003 w 11071652"/>
              <a:gd name="connsiteY633" fmla="*/ 3302365 h 7903158"/>
              <a:gd name="connsiteX634" fmla="*/ 1410996 w 11071652"/>
              <a:gd name="connsiteY634" fmla="*/ 3287340 h 7903158"/>
              <a:gd name="connsiteX635" fmla="*/ 1426003 w 11071652"/>
              <a:gd name="connsiteY635" fmla="*/ 3272333 h 7903158"/>
              <a:gd name="connsiteX636" fmla="*/ 705498 w 11071652"/>
              <a:gd name="connsiteY636" fmla="*/ 3272333 h 7903158"/>
              <a:gd name="connsiteX637" fmla="*/ 720505 w 11071652"/>
              <a:gd name="connsiteY637" fmla="*/ 3287340 h 7903158"/>
              <a:gd name="connsiteX638" fmla="*/ 705498 w 11071652"/>
              <a:gd name="connsiteY638" fmla="*/ 3302365 h 7903158"/>
              <a:gd name="connsiteX639" fmla="*/ 690491 w 11071652"/>
              <a:gd name="connsiteY639" fmla="*/ 3287340 h 7903158"/>
              <a:gd name="connsiteX640" fmla="*/ 705498 w 11071652"/>
              <a:gd name="connsiteY640" fmla="*/ 3272333 h 7903158"/>
              <a:gd name="connsiteX641" fmla="*/ 1606143 w 11071652"/>
              <a:gd name="connsiteY641" fmla="*/ 3227311 h 7903158"/>
              <a:gd name="connsiteX642" fmla="*/ 1636158 w 11071652"/>
              <a:gd name="connsiteY642" fmla="*/ 3257326 h 7903158"/>
              <a:gd name="connsiteX643" fmla="*/ 1606143 w 11071652"/>
              <a:gd name="connsiteY643" fmla="*/ 3272333 h 7903158"/>
              <a:gd name="connsiteX644" fmla="*/ 1591136 w 11071652"/>
              <a:gd name="connsiteY644" fmla="*/ 3257326 h 7903158"/>
              <a:gd name="connsiteX645" fmla="*/ 1606143 w 11071652"/>
              <a:gd name="connsiteY645" fmla="*/ 3227311 h 7903158"/>
              <a:gd name="connsiteX646" fmla="*/ 1305928 w 11071652"/>
              <a:gd name="connsiteY646" fmla="*/ 3227311 h 7903158"/>
              <a:gd name="connsiteX647" fmla="*/ 1335942 w 11071652"/>
              <a:gd name="connsiteY647" fmla="*/ 3257326 h 7903158"/>
              <a:gd name="connsiteX648" fmla="*/ 1305928 w 11071652"/>
              <a:gd name="connsiteY648" fmla="*/ 3272333 h 7903158"/>
              <a:gd name="connsiteX649" fmla="*/ 1275896 w 11071652"/>
              <a:gd name="connsiteY649" fmla="*/ 3257326 h 7903158"/>
              <a:gd name="connsiteX650" fmla="*/ 1305928 w 11071652"/>
              <a:gd name="connsiteY650" fmla="*/ 3227311 h 7903158"/>
              <a:gd name="connsiteX651" fmla="*/ 1350950 w 11071652"/>
              <a:gd name="connsiteY651" fmla="*/ 3167265 h 7903158"/>
              <a:gd name="connsiteX652" fmla="*/ 1441028 w 11071652"/>
              <a:gd name="connsiteY652" fmla="*/ 3197279 h 7903158"/>
              <a:gd name="connsiteX653" fmla="*/ 1426003 w 11071652"/>
              <a:gd name="connsiteY653" fmla="*/ 3197279 h 7903158"/>
              <a:gd name="connsiteX654" fmla="*/ 1591136 w 11071652"/>
              <a:gd name="connsiteY654" fmla="*/ 3122225 h 7903158"/>
              <a:gd name="connsiteX655" fmla="*/ 1621150 w 11071652"/>
              <a:gd name="connsiteY655" fmla="*/ 3137232 h 7903158"/>
              <a:gd name="connsiteX656" fmla="*/ 1583632 w 11071652"/>
              <a:gd name="connsiteY656" fmla="*/ 3137232 h 7903158"/>
              <a:gd name="connsiteX657" fmla="*/ 1591136 w 11071652"/>
              <a:gd name="connsiteY657" fmla="*/ 3122225 h 7903158"/>
              <a:gd name="connsiteX658" fmla="*/ 930659 w 11071652"/>
              <a:gd name="connsiteY658" fmla="*/ 2852042 h 7903158"/>
              <a:gd name="connsiteX659" fmla="*/ 960674 w 11071652"/>
              <a:gd name="connsiteY659" fmla="*/ 2867050 h 7903158"/>
              <a:gd name="connsiteX660" fmla="*/ 923156 w 11071652"/>
              <a:gd name="connsiteY660" fmla="*/ 2867050 h 7903158"/>
              <a:gd name="connsiteX661" fmla="*/ 930659 w 11071652"/>
              <a:gd name="connsiteY661" fmla="*/ 2852042 h 7903158"/>
              <a:gd name="connsiteX662" fmla="*/ 1140814 w 11071652"/>
              <a:gd name="connsiteY662" fmla="*/ 2536802 h 7903158"/>
              <a:gd name="connsiteX663" fmla="*/ 1155821 w 11071652"/>
              <a:gd name="connsiteY663" fmla="*/ 2551827 h 7903158"/>
              <a:gd name="connsiteX664" fmla="*/ 1140814 w 11071652"/>
              <a:gd name="connsiteY664" fmla="*/ 2566835 h 7903158"/>
              <a:gd name="connsiteX665" fmla="*/ 1125806 w 11071652"/>
              <a:gd name="connsiteY665" fmla="*/ 2551827 h 7903158"/>
              <a:gd name="connsiteX666" fmla="*/ 1140814 w 11071652"/>
              <a:gd name="connsiteY666" fmla="*/ 2536802 h 7903158"/>
              <a:gd name="connsiteX667" fmla="*/ 990706 w 11071652"/>
              <a:gd name="connsiteY667" fmla="*/ 2461749 h 7903158"/>
              <a:gd name="connsiteX668" fmla="*/ 1005713 w 11071652"/>
              <a:gd name="connsiteY668" fmla="*/ 2476774 h 7903158"/>
              <a:gd name="connsiteX669" fmla="*/ 990706 w 11071652"/>
              <a:gd name="connsiteY669" fmla="*/ 2491781 h 7903158"/>
              <a:gd name="connsiteX670" fmla="*/ 975699 w 11071652"/>
              <a:gd name="connsiteY670" fmla="*/ 2476774 h 7903158"/>
              <a:gd name="connsiteX671" fmla="*/ 990706 w 11071652"/>
              <a:gd name="connsiteY671" fmla="*/ 2461749 h 7903158"/>
              <a:gd name="connsiteX672" fmla="*/ 3017157 w 11071652"/>
              <a:gd name="connsiteY672" fmla="*/ 2311641 h 7903158"/>
              <a:gd name="connsiteX673" fmla="*/ 3032164 w 11071652"/>
              <a:gd name="connsiteY673" fmla="*/ 2326666 h 7903158"/>
              <a:gd name="connsiteX674" fmla="*/ 3017157 w 11071652"/>
              <a:gd name="connsiteY674" fmla="*/ 2341673 h 7903158"/>
              <a:gd name="connsiteX675" fmla="*/ 3002150 w 11071652"/>
              <a:gd name="connsiteY675" fmla="*/ 2326666 h 7903158"/>
              <a:gd name="connsiteX676" fmla="*/ 3017157 w 11071652"/>
              <a:gd name="connsiteY676" fmla="*/ 2311641 h 7903158"/>
              <a:gd name="connsiteX677" fmla="*/ 1831304 w 11071652"/>
              <a:gd name="connsiteY677" fmla="*/ 1801290 h 7903158"/>
              <a:gd name="connsiteX678" fmla="*/ 1846312 w 11071652"/>
              <a:gd name="connsiteY678" fmla="*/ 1861319 h 7903158"/>
              <a:gd name="connsiteX679" fmla="*/ 1891351 w 11071652"/>
              <a:gd name="connsiteY679" fmla="*/ 1831305 h 7903158"/>
              <a:gd name="connsiteX680" fmla="*/ 1831304 w 11071652"/>
              <a:gd name="connsiteY680" fmla="*/ 1801290 h 7903158"/>
              <a:gd name="connsiteX681" fmla="*/ 2731950 w 11071652"/>
              <a:gd name="connsiteY681" fmla="*/ 1726236 h 7903158"/>
              <a:gd name="connsiteX682" fmla="*/ 2386695 w 11071652"/>
              <a:gd name="connsiteY682" fmla="*/ 1741244 h 7903158"/>
              <a:gd name="connsiteX683" fmla="*/ 2701935 w 11071652"/>
              <a:gd name="connsiteY683" fmla="*/ 1756251 h 7903158"/>
              <a:gd name="connsiteX684" fmla="*/ 2814507 w 11071652"/>
              <a:gd name="connsiteY684" fmla="*/ 1763754 h 7903158"/>
              <a:gd name="connsiteX685" fmla="*/ 2912071 w 11071652"/>
              <a:gd name="connsiteY685" fmla="*/ 1771258 h 7903158"/>
              <a:gd name="connsiteX686" fmla="*/ 3047172 w 11071652"/>
              <a:gd name="connsiteY686" fmla="*/ 1756251 h 7903158"/>
              <a:gd name="connsiteX687" fmla="*/ 2731950 w 11071652"/>
              <a:gd name="connsiteY687" fmla="*/ 1726236 h 7903158"/>
              <a:gd name="connsiteX688" fmla="*/ 2139023 w 11071652"/>
              <a:gd name="connsiteY688" fmla="*/ 1579872 h 7903158"/>
              <a:gd name="connsiteX689" fmla="*/ 2161534 w 11071652"/>
              <a:gd name="connsiteY689" fmla="*/ 1591136 h 7903158"/>
              <a:gd name="connsiteX690" fmla="*/ 2206573 w 11071652"/>
              <a:gd name="connsiteY690" fmla="*/ 1606143 h 7903158"/>
              <a:gd name="connsiteX691" fmla="*/ 2146526 w 11071652"/>
              <a:gd name="connsiteY691" fmla="*/ 1621150 h 7903158"/>
              <a:gd name="connsiteX692" fmla="*/ 2101487 w 11071652"/>
              <a:gd name="connsiteY692" fmla="*/ 1606143 h 7903158"/>
              <a:gd name="connsiteX693" fmla="*/ 2139023 w 11071652"/>
              <a:gd name="connsiteY693" fmla="*/ 1579872 h 7903158"/>
              <a:gd name="connsiteX694" fmla="*/ 2671903 w 11071652"/>
              <a:gd name="connsiteY694" fmla="*/ 1531089 h 7903158"/>
              <a:gd name="connsiteX695" fmla="*/ 2731950 w 11071652"/>
              <a:gd name="connsiteY695" fmla="*/ 1546097 h 7903158"/>
              <a:gd name="connsiteX696" fmla="*/ 2626864 w 11071652"/>
              <a:gd name="connsiteY696" fmla="*/ 1546097 h 7903158"/>
              <a:gd name="connsiteX697" fmla="*/ 2401702 w 11071652"/>
              <a:gd name="connsiteY697" fmla="*/ 1531089 h 7903158"/>
              <a:gd name="connsiteX698" fmla="*/ 2446742 w 11071652"/>
              <a:gd name="connsiteY698" fmla="*/ 1531089 h 7903158"/>
              <a:gd name="connsiteX699" fmla="*/ 2446742 w 11071652"/>
              <a:gd name="connsiteY699" fmla="*/ 1546097 h 7903158"/>
              <a:gd name="connsiteX700" fmla="*/ 2386695 w 11071652"/>
              <a:gd name="connsiteY700" fmla="*/ 1546097 h 7903158"/>
              <a:gd name="connsiteX701" fmla="*/ 3632594 w 11071652"/>
              <a:gd name="connsiteY701" fmla="*/ 1395989 h 7903158"/>
              <a:gd name="connsiteX702" fmla="*/ 3647602 w 11071652"/>
              <a:gd name="connsiteY702" fmla="*/ 1410996 h 7903158"/>
              <a:gd name="connsiteX703" fmla="*/ 3632594 w 11071652"/>
              <a:gd name="connsiteY703" fmla="*/ 1426021 h 7903158"/>
              <a:gd name="connsiteX704" fmla="*/ 3617587 w 11071652"/>
              <a:gd name="connsiteY704" fmla="*/ 1410996 h 7903158"/>
              <a:gd name="connsiteX705" fmla="*/ 3632594 w 11071652"/>
              <a:gd name="connsiteY705" fmla="*/ 1395989 h 7903158"/>
              <a:gd name="connsiteX706" fmla="*/ 3017157 w 11071652"/>
              <a:gd name="connsiteY706" fmla="*/ 1395989 h 7903158"/>
              <a:gd name="connsiteX707" fmla="*/ 3032164 w 11071652"/>
              <a:gd name="connsiteY707" fmla="*/ 1410996 h 7903158"/>
              <a:gd name="connsiteX708" fmla="*/ 3017157 w 11071652"/>
              <a:gd name="connsiteY708" fmla="*/ 1426021 h 7903158"/>
              <a:gd name="connsiteX709" fmla="*/ 3002150 w 11071652"/>
              <a:gd name="connsiteY709" fmla="*/ 1410996 h 7903158"/>
              <a:gd name="connsiteX710" fmla="*/ 3017157 w 11071652"/>
              <a:gd name="connsiteY710" fmla="*/ 1395989 h 7903158"/>
              <a:gd name="connsiteX711" fmla="*/ 3752688 w 11071652"/>
              <a:gd name="connsiteY711" fmla="*/ 1365975 h 7903158"/>
              <a:gd name="connsiteX712" fmla="*/ 3767695 w 11071652"/>
              <a:gd name="connsiteY712" fmla="*/ 1380982 h 7903158"/>
              <a:gd name="connsiteX713" fmla="*/ 3752688 w 11071652"/>
              <a:gd name="connsiteY713" fmla="*/ 1395989 h 7903158"/>
              <a:gd name="connsiteX714" fmla="*/ 3737662 w 11071652"/>
              <a:gd name="connsiteY714" fmla="*/ 1380982 h 7903158"/>
              <a:gd name="connsiteX715" fmla="*/ 3752688 w 11071652"/>
              <a:gd name="connsiteY715" fmla="*/ 1365975 h 7903158"/>
              <a:gd name="connsiteX716" fmla="*/ 3422440 w 11071652"/>
              <a:gd name="connsiteY716" fmla="*/ 1365975 h 7903158"/>
              <a:gd name="connsiteX717" fmla="*/ 3452455 w 11071652"/>
              <a:gd name="connsiteY717" fmla="*/ 1410996 h 7903158"/>
              <a:gd name="connsiteX718" fmla="*/ 3437448 w 11071652"/>
              <a:gd name="connsiteY718" fmla="*/ 1426021 h 7903158"/>
              <a:gd name="connsiteX719" fmla="*/ 3407433 w 11071652"/>
              <a:gd name="connsiteY719" fmla="*/ 1395989 h 7903158"/>
              <a:gd name="connsiteX720" fmla="*/ 3167265 w 11071652"/>
              <a:gd name="connsiteY720" fmla="*/ 1365975 h 7903158"/>
              <a:gd name="connsiteX721" fmla="*/ 3182272 w 11071652"/>
              <a:gd name="connsiteY721" fmla="*/ 1380982 h 7903158"/>
              <a:gd name="connsiteX722" fmla="*/ 3167265 w 11071652"/>
              <a:gd name="connsiteY722" fmla="*/ 1395989 h 7903158"/>
              <a:gd name="connsiteX723" fmla="*/ 3152240 w 11071652"/>
              <a:gd name="connsiteY723" fmla="*/ 1380982 h 7903158"/>
              <a:gd name="connsiteX724" fmla="*/ 3167265 w 11071652"/>
              <a:gd name="connsiteY724" fmla="*/ 1365975 h 7903158"/>
              <a:gd name="connsiteX725" fmla="*/ 4495710 w 11071652"/>
              <a:gd name="connsiteY725" fmla="*/ 1347209 h 7903158"/>
              <a:gd name="connsiteX726" fmla="*/ 4458186 w 11071652"/>
              <a:gd name="connsiteY726" fmla="*/ 1365975 h 7903158"/>
              <a:gd name="connsiteX727" fmla="*/ 4428154 w 11071652"/>
              <a:gd name="connsiteY727" fmla="*/ 1380982 h 7903158"/>
              <a:gd name="connsiteX728" fmla="*/ 4369396 w 11071652"/>
              <a:gd name="connsiteY728" fmla="*/ 1369789 h 7903158"/>
              <a:gd name="connsiteX729" fmla="*/ 4382505 w 11071652"/>
              <a:gd name="connsiteY729" fmla="*/ 1409134 h 7903158"/>
              <a:gd name="connsiteX730" fmla="*/ 4518232 w 11071652"/>
              <a:gd name="connsiteY730" fmla="*/ 1350968 h 7903158"/>
              <a:gd name="connsiteX731" fmla="*/ 4495710 w 11071652"/>
              <a:gd name="connsiteY731" fmla="*/ 1347209 h 7903158"/>
              <a:gd name="connsiteX732" fmla="*/ 2987125 w 11071652"/>
              <a:gd name="connsiteY732" fmla="*/ 1290921 h 7903158"/>
              <a:gd name="connsiteX733" fmla="*/ 3002150 w 11071652"/>
              <a:gd name="connsiteY733" fmla="*/ 1305928 h 7903158"/>
              <a:gd name="connsiteX734" fmla="*/ 2987125 w 11071652"/>
              <a:gd name="connsiteY734" fmla="*/ 1320935 h 7903158"/>
              <a:gd name="connsiteX735" fmla="*/ 2987125 w 11071652"/>
              <a:gd name="connsiteY735" fmla="*/ 1305928 h 7903158"/>
              <a:gd name="connsiteX736" fmla="*/ 2649392 w 11071652"/>
              <a:gd name="connsiteY736" fmla="*/ 1114542 h 7903158"/>
              <a:gd name="connsiteX737" fmla="*/ 2822010 w 11071652"/>
              <a:gd name="connsiteY737" fmla="*/ 1140814 h 7903158"/>
              <a:gd name="connsiteX738" fmla="*/ 2897064 w 11071652"/>
              <a:gd name="connsiteY738" fmla="*/ 1215867 h 7903158"/>
              <a:gd name="connsiteX739" fmla="*/ 2837018 w 11071652"/>
              <a:gd name="connsiteY739" fmla="*/ 1245882 h 7903158"/>
              <a:gd name="connsiteX740" fmla="*/ 2791996 w 11071652"/>
              <a:gd name="connsiteY740" fmla="*/ 1245882 h 7903158"/>
              <a:gd name="connsiteX741" fmla="*/ 2791996 w 11071652"/>
              <a:gd name="connsiteY741" fmla="*/ 1230875 h 7903158"/>
              <a:gd name="connsiteX742" fmla="*/ 2784492 w 11071652"/>
              <a:gd name="connsiteY742" fmla="*/ 1200860 h 7903158"/>
              <a:gd name="connsiteX743" fmla="*/ 2724446 w 11071652"/>
              <a:gd name="connsiteY743" fmla="*/ 1178331 h 7903158"/>
              <a:gd name="connsiteX744" fmla="*/ 2626864 w 11071652"/>
              <a:gd name="connsiteY744" fmla="*/ 1170828 h 7903158"/>
              <a:gd name="connsiteX745" fmla="*/ 2476756 w 11071652"/>
              <a:gd name="connsiteY745" fmla="*/ 1140814 h 7903158"/>
              <a:gd name="connsiteX746" fmla="*/ 2491781 w 11071652"/>
              <a:gd name="connsiteY746" fmla="*/ 1125806 h 7903158"/>
              <a:gd name="connsiteX747" fmla="*/ 2649392 w 11071652"/>
              <a:gd name="connsiteY747" fmla="*/ 1114542 h 7903158"/>
              <a:gd name="connsiteX748" fmla="*/ 3317372 w 11071652"/>
              <a:gd name="connsiteY748" fmla="*/ 330230 h 7903158"/>
              <a:gd name="connsiteX749" fmla="*/ 3332380 w 11071652"/>
              <a:gd name="connsiteY749" fmla="*/ 345237 h 7903158"/>
              <a:gd name="connsiteX750" fmla="*/ 3317372 w 11071652"/>
              <a:gd name="connsiteY750" fmla="*/ 360244 h 7903158"/>
              <a:gd name="connsiteX751" fmla="*/ 3317372 w 11071652"/>
              <a:gd name="connsiteY751" fmla="*/ 345237 h 7903158"/>
              <a:gd name="connsiteX752" fmla="*/ 4503207 w 11071652"/>
              <a:gd name="connsiteY752" fmla="*/ 300215 h 7903158"/>
              <a:gd name="connsiteX753" fmla="*/ 4593286 w 11071652"/>
              <a:gd name="connsiteY753" fmla="*/ 330230 h 7903158"/>
              <a:gd name="connsiteX754" fmla="*/ 4593286 w 11071652"/>
              <a:gd name="connsiteY754" fmla="*/ 360244 h 7903158"/>
              <a:gd name="connsiteX755" fmla="*/ 4458186 w 11071652"/>
              <a:gd name="connsiteY755" fmla="*/ 315222 h 7903158"/>
              <a:gd name="connsiteX756" fmla="*/ 4383132 w 11071652"/>
              <a:gd name="connsiteY756" fmla="*/ 210137 h 7903158"/>
              <a:gd name="connsiteX757" fmla="*/ 4398139 w 11071652"/>
              <a:gd name="connsiteY757" fmla="*/ 210137 h 7903158"/>
              <a:gd name="connsiteX758" fmla="*/ 4398139 w 11071652"/>
              <a:gd name="connsiteY758" fmla="*/ 225162 h 7903158"/>
              <a:gd name="connsiteX759" fmla="*/ 4383132 w 11071652"/>
              <a:gd name="connsiteY759" fmla="*/ 210137 h 7903158"/>
              <a:gd name="connsiteX760" fmla="*/ 4127938 w 11071652"/>
              <a:gd name="connsiteY760" fmla="*/ 210137 h 7903158"/>
              <a:gd name="connsiteX761" fmla="*/ 4157971 w 11071652"/>
              <a:gd name="connsiteY761" fmla="*/ 225162 h 7903158"/>
              <a:gd name="connsiteX762" fmla="*/ 4097924 w 11071652"/>
              <a:gd name="connsiteY762" fmla="*/ 225162 h 7903158"/>
              <a:gd name="connsiteX763" fmla="*/ 4127938 w 11071652"/>
              <a:gd name="connsiteY763" fmla="*/ 210137 h 7903158"/>
              <a:gd name="connsiteX764" fmla="*/ 3647602 w 11071652"/>
              <a:gd name="connsiteY764" fmla="*/ 210137 h 7903158"/>
              <a:gd name="connsiteX765" fmla="*/ 3662609 w 11071652"/>
              <a:gd name="connsiteY765" fmla="*/ 210137 h 7903158"/>
              <a:gd name="connsiteX766" fmla="*/ 3647602 w 11071652"/>
              <a:gd name="connsiteY766" fmla="*/ 225162 h 7903158"/>
              <a:gd name="connsiteX767" fmla="*/ 6394576 w 11071652"/>
              <a:gd name="connsiteY767" fmla="*/ 105068 h 7903158"/>
              <a:gd name="connsiteX768" fmla="*/ 6514652 w 11071652"/>
              <a:gd name="connsiteY768" fmla="*/ 120076 h 7903158"/>
              <a:gd name="connsiteX769" fmla="*/ 6724806 w 11071652"/>
              <a:gd name="connsiteY769" fmla="*/ 150108 h 7903158"/>
              <a:gd name="connsiteX770" fmla="*/ 6724806 w 11071652"/>
              <a:gd name="connsiteY770" fmla="*/ 180122 h 7903158"/>
              <a:gd name="connsiteX771" fmla="*/ 6679784 w 11071652"/>
              <a:gd name="connsiteY771" fmla="*/ 165115 h 7903158"/>
              <a:gd name="connsiteX772" fmla="*/ 6469630 w 11071652"/>
              <a:gd name="connsiteY772" fmla="*/ 120076 h 7903158"/>
              <a:gd name="connsiteX773" fmla="*/ 6394576 w 11071652"/>
              <a:gd name="connsiteY773" fmla="*/ 105068 h 7903158"/>
              <a:gd name="connsiteX774" fmla="*/ 6020411 w 11071652"/>
              <a:gd name="connsiteY774" fmla="*/ 95423 h 7903158"/>
              <a:gd name="connsiteX775" fmla="*/ 6184422 w 11071652"/>
              <a:gd name="connsiteY775" fmla="*/ 105068 h 7903158"/>
              <a:gd name="connsiteX776" fmla="*/ 6094361 w 11071652"/>
              <a:gd name="connsiteY776" fmla="*/ 105068 h 7903158"/>
              <a:gd name="connsiteX777" fmla="*/ 5929228 w 11071652"/>
              <a:gd name="connsiteY777" fmla="*/ 90061 h 7903158"/>
              <a:gd name="connsiteX778" fmla="*/ 6008047 w 11071652"/>
              <a:gd name="connsiteY778" fmla="*/ 93811 h 7903158"/>
              <a:gd name="connsiteX779" fmla="*/ 6020411 w 11071652"/>
              <a:gd name="connsiteY779" fmla="*/ 95423 h 7903158"/>
              <a:gd name="connsiteX780" fmla="*/ 7025020 w 11071652"/>
              <a:gd name="connsiteY780" fmla="*/ 45022 h 7903158"/>
              <a:gd name="connsiteX781" fmla="*/ 8878854 w 11071652"/>
              <a:gd name="connsiteY781" fmla="*/ 127579 h 7903158"/>
              <a:gd name="connsiteX782" fmla="*/ 10657616 w 11071652"/>
              <a:gd name="connsiteY782" fmla="*/ 270183 h 7903158"/>
              <a:gd name="connsiteX783" fmla="*/ 10897800 w 11071652"/>
              <a:gd name="connsiteY783" fmla="*/ 315222 h 7903158"/>
              <a:gd name="connsiteX784" fmla="*/ 10897800 w 11071652"/>
              <a:gd name="connsiteY784" fmla="*/ 345237 h 7903158"/>
              <a:gd name="connsiteX785" fmla="*/ 10837756 w 11071652"/>
              <a:gd name="connsiteY785" fmla="*/ 375269 h 7903158"/>
              <a:gd name="connsiteX786" fmla="*/ 10717662 w 11071652"/>
              <a:gd name="connsiteY786" fmla="*/ 390276 h 7903158"/>
              <a:gd name="connsiteX787" fmla="*/ 10837756 w 11071652"/>
              <a:gd name="connsiteY787" fmla="*/ 405283 h 7903158"/>
              <a:gd name="connsiteX788" fmla="*/ 11002868 w 11071652"/>
              <a:gd name="connsiteY788" fmla="*/ 465330 h 7903158"/>
              <a:gd name="connsiteX789" fmla="*/ 11041332 w 11071652"/>
              <a:gd name="connsiteY789" fmla="*/ 472835 h 7903158"/>
              <a:gd name="connsiteX790" fmla="*/ 11071652 w 11071652"/>
              <a:gd name="connsiteY790" fmla="*/ 475201 h 7903158"/>
              <a:gd name="connsiteX791" fmla="*/ 11071652 w 11071652"/>
              <a:gd name="connsiteY791" fmla="*/ 543232 h 7903158"/>
              <a:gd name="connsiteX792" fmla="*/ 11055406 w 11071652"/>
              <a:gd name="connsiteY792" fmla="*/ 544133 h 7903158"/>
              <a:gd name="connsiteX793" fmla="*/ 11032884 w 11071652"/>
              <a:gd name="connsiteY793" fmla="*/ 555391 h 7903158"/>
              <a:gd name="connsiteX794" fmla="*/ 11051648 w 11071652"/>
              <a:gd name="connsiteY794" fmla="*/ 577906 h 7903158"/>
              <a:gd name="connsiteX795" fmla="*/ 11071652 w 11071652"/>
              <a:gd name="connsiteY795" fmla="*/ 580571 h 7903158"/>
              <a:gd name="connsiteX796" fmla="*/ 11071652 w 11071652"/>
              <a:gd name="connsiteY796" fmla="*/ 684562 h 7903158"/>
              <a:gd name="connsiteX797" fmla="*/ 11032890 w 11071652"/>
              <a:gd name="connsiteY797" fmla="*/ 687677 h 7903158"/>
              <a:gd name="connsiteX798" fmla="*/ 10912808 w 11071652"/>
              <a:gd name="connsiteY798" fmla="*/ 690491 h 7903158"/>
              <a:gd name="connsiteX799" fmla="*/ 10657616 w 11071652"/>
              <a:gd name="connsiteY799" fmla="*/ 705498 h 7903158"/>
              <a:gd name="connsiteX800" fmla="*/ 11032884 w 11071652"/>
              <a:gd name="connsiteY800" fmla="*/ 750538 h 7903158"/>
              <a:gd name="connsiteX801" fmla="*/ 11071652 w 11071652"/>
              <a:gd name="connsiteY801" fmla="*/ 750788 h 7903158"/>
              <a:gd name="connsiteX802" fmla="*/ 11071652 w 11071652"/>
              <a:gd name="connsiteY802" fmla="*/ 7141232 h 7903158"/>
              <a:gd name="connsiteX803" fmla="*/ 11032896 w 11071652"/>
              <a:gd name="connsiteY803" fmla="*/ 7145106 h 7903158"/>
              <a:gd name="connsiteX804" fmla="*/ 10972856 w 11071652"/>
              <a:gd name="connsiteY804" fmla="*/ 7160120 h 7903158"/>
              <a:gd name="connsiteX805" fmla="*/ 11029146 w 11071652"/>
              <a:gd name="connsiteY805" fmla="*/ 7182635 h 7903158"/>
              <a:gd name="connsiteX806" fmla="*/ 11071652 w 11071652"/>
              <a:gd name="connsiteY806" fmla="*/ 7186033 h 7903158"/>
              <a:gd name="connsiteX807" fmla="*/ 11071652 w 11071652"/>
              <a:gd name="connsiteY807" fmla="*/ 7359560 h 7903158"/>
              <a:gd name="connsiteX808" fmla="*/ 11059154 w 11071652"/>
              <a:gd name="connsiteY808" fmla="*/ 7362766 h 7903158"/>
              <a:gd name="connsiteX809" fmla="*/ 10912808 w 11071652"/>
              <a:gd name="connsiteY809" fmla="*/ 7370274 h 7903158"/>
              <a:gd name="connsiteX810" fmla="*/ 10102224 w 11071652"/>
              <a:gd name="connsiteY810" fmla="*/ 7430321 h 7903158"/>
              <a:gd name="connsiteX811" fmla="*/ 10259836 w 11071652"/>
              <a:gd name="connsiteY811" fmla="*/ 7430321 h 7903158"/>
              <a:gd name="connsiteX812" fmla="*/ 10417448 w 11071652"/>
              <a:gd name="connsiteY812" fmla="*/ 7430321 h 7903158"/>
              <a:gd name="connsiteX813" fmla="*/ 10147264 w 11071652"/>
              <a:gd name="connsiteY813" fmla="*/ 7490350 h 7903158"/>
              <a:gd name="connsiteX814" fmla="*/ 9681916 w 11071652"/>
              <a:gd name="connsiteY814" fmla="*/ 7535389 h 7903158"/>
              <a:gd name="connsiteX815" fmla="*/ 9591856 w 11071652"/>
              <a:gd name="connsiteY815" fmla="*/ 7505374 h 7903158"/>
              <a:gd name="connsiteX816" fmla="*/ 9576848 w 11071652"/>
              <a:gd name="connsiteY816" fmla="*/ 7415296 h 7903158"/>
              <a:gd name="connsiteX817" fmla="*/ 9576848 w 11071652"/>
              <a:gd name="connsiteY817" fmla="*/ 7385282 h 7903158"/>
              <a:gd name="connsiteX818" fmla="*/ 9546834 w 11071652"/>
              <a:gd name="connsiteY818" fmla="*/ 7415296 h 7903158"/>
              <a:gd name="connsiteX819" fmla="*/ 9531828 w 11071652"/>
              <a:gd name="connsiteY819" fmla="*/ 7475342 h 7903158"/>
              <a:gd name="connsiteX820" fmla="*/ 9531828 w 11071652"/>
              <a:gd name="connsiteY820" fmla="*/ 7520382 h 7903158"/>
              <a:gd name="connsiteX821" fmla="*/ 9456772 w 11071652"/>
              <a:gd name="connsiteY821" fmla="*/ 7535389 h 7903158"/>
              <a:gd name="connsiteX822" fmla="*/ 9441748 w 11071652"/>
              <a:gd name="connsiteY822" fmla="*/ 7505374 h 7903158"/>
              <a:gd name="connsiteX823" fmla="*/ 9441748 w 11071652"/>
              <a:gd name="connsiteY823" fmla="*/ 7482846 h 7903158"/>
              <a:gd name="connsiteX824" fmla="*/ 9366694 w 11071652"/>
              <a:gd name="connsiteY824" fmla="*/ 7490350 h 7903158"/>
              <a:gd name="connsiteX825" fmla="*/ 9276632 w 11071652"/>
              <a:gd name="connsiteY825" fmla="*/ 7475342 h 7903158"/>
              <a:gd name="connsiteX826" fmla="*/ 9306664 w 11071652"/>
              <a:gd name="connsiteY826" fmla="*/ 7445328 h 7903158"/>
              <a:gd name="connsiteX827" fmla="*/ 9276632 w 11071652"/>
              <a:gd name="connsiteY827" fmla="*/ 7415296 h 7903158"/>
              <a:gd name="connsiteX828" fmla="*/ 9306664 w 11071652"/>
              <a:gd name="connsiteY828" fmla="*/ 7370274 h 7903158"/>
              <a:gd name="connsiteX829" fmla="*/ 9366694 w 11071652"/>
              <a:gd name="connsiteY829" fmla="*/ 7400288 h 7903158"/>
              <a:gd name="connsiteX830" fmla="*/ 9426740 w 11071652"/>
              <a:gd name="connsiteY830" fmla="*/ 7385282 h 7903158"/>
              <a:gd name="connsiteX831" fmla="*/ 9516800 w 11071652"/>
              <a:gd name="connsiteY831" fmla="*/ 7340242 h 7903158"/>
              <a:gd name="connsiteX832" fmla="*/ 9531828 w 11071652"/>
              <a:gd name="connsiteY832" fmla="*/ 7325235 h 7903158"/>
              <a:gd name="connsiteX833" fmla="*/ 9486788 w 11071652"/>
              <a:gd name="connsiteY833" fmla="*/ 7325235 h 7903158"/>
              <a:gd name="connsiteX834" fmla="*/ 9389224 w 11071652"/>
              <a:gd name="connsiteY834" fmla="*/ 7302724 h 7903158"/>
              <a:gd name="connsiteX835" fmla="*/ 9269128 w 11071652"/>
              <a:gd name="connsiteY835" fmla="*/ 7280214 h 7903158"/>
              <a:gd name="connsiteX836" fmla="*/ 9156540 w 11071652"/>
              <a:gd name="connsiteY836" fmla="*/ 7325235 h 7903158"/>
              <a:gd name="connsiteX837" fmla="*/ 9021456 w 11071652"/>
              <a:gd name="connsiteY837" fmla="*/ 7317731 h 7903158"/>
              <a:gd name="connsiteX838" fmla="*/ 8946404 w 11071652"/>
              <a:gd name="connsiteY838" fmla="*/ 7220166 h 7903158"/>
              <a:gd name="connsiteX839" fmla="*/ 8871350 w 11071652"/>
              <a:gd name="connsiteY839" fmla="*/ 7190134 h 7903158"/>
              <a:gd name="connsiteX840" fmla="*/ 8571136 w 11071652"/>
              <a:gd name="connsiteY840" fmla="*/ 7190134 h 7903158"/>
              <a:gd name="connsiteX841" fmla="*/ 8721242 w 11071652"/>
              <a:gd name="connsiteY841" fmla="*/ 7160120 h 7903158"/>
              <a:gd name="connsiteX842" fmla="*/ 8871350 w 11071652"/>
              <a:gd name="connsiteY842" fmla="*/ 7145113 h 7903158"/>
              <a:gd name="connsiteX843" fmla="*/ 8856324 w 11071652"/>
              <a:gd name="connsiteY843" fmla="*/ 7115080 h 7903158"/>
              <a:gd name="connsiteX844" fmla="*/ 8766264 w 11071652"/>
              <a:gd name="connsiteY844" fmla="*/ 7100074 h 7903158"/>
              <a:gd name="connsiteX845" fmla="*/ 8751256 w 11071652"/>
              <a:gd name="connsiteY845" fmla="*/ 7115080 h 7903158"/>
              <a:gd name="connsiteX846" fmla="*/ 8661196 w 11071652"/>
              <a:gd name="connsiteY846" fmla="*/ 7130106 h 7903158"/>
              <a:gd name="connsiteX847" fmla="*/ 8571136 w 11071652"/>
              <a:gd name="connsiteY847" fmla="*/ 7115080 h 7903158"/>
              <a:gd name="connsiteX848" fmla="*/ 8586142 w 11071652"/>
              <a:gd name="connsiteY848" fmla="*/ 7115080 h 7903158"/>
              <a:gd name="connsiteX849" fmla="*/ 8511088 w 11071652"/>
              <a:gd name="connsiteY849" fmla="*/ 7085066 h 7903158"/>
              <a:gd name="connsiteX850" fmla="*/ 8375988 w 11071652"/>
              <a:gd name="connsiteY850" fmla="*/ 7062556 h 7903158"/>
              <a:gd name="connsiteX851" fmla="*/ 8255895 w 11071652"/>
              <a:gd name="connsiteY851" fmla="*/ 7040027 h 7903158"/>
              <a:gd name="connsiteX852" fmla="*/ 8180841 w 11071652"/>
              <a:gd name="connsiteY852" fmla="*/ 7025020 h 7903158"/>
              <a:gd name="connsiteX853" fmla="*/ 8210874 w 11071652"/>
              <a:gd name="connsiteY853" fmla="*/ 7010012 h 7903158"/>
              <a:gd name="connsiteX854" fmla="*/ 8255895 w 11071652"/>
              <a:gd name="connsiteY854" fmla="*/ 6995006 h 7903158"/>
              <a:gd name="connsiteX855" fmla="*/ 8150827 w 11071652"/>
              <a:gd name="connsiteY855" fmla="*/ 6995006 h 7903158"/>
              <a:gd name="connsiteX856" fmla="*/ 8135820 w 11071652"/>
              <a:gd name="connsiteY856" fmla="*/ 7010012 h 7903158"/>
              <a:gd name="connsiteX857" fmla="*/ 8090780 w 11071652"/>
              <a:gd name="connsiteY857" fmla="*/ 7040027 h 7903158"/>
              <a:gd name="connsiteX858" fmla="*/ 7610444 w 11071652"/>
              <a:gd name="connsiteY858" fmla="*/ 6949966 h 7903158"/>
              <a:gd name="connsiteX859" fmla="*/ 7595436 w 11071652"/>
              <a:gd name="connsiteY859" fmla="*/ 6934959 h 7903158"/>
              <a:gd name="connsiteX860" fmla="*/ 7640458 w 11071652"/>
              <a:gd name="connsiteY860" fmla="*/ 6934959 h 7903158"/>
              <a:gd name="connsiteX861" fmla="*/ 7715512 w 11071652"/>
              <a:gd name="connsiteY861" fmla="*/ 6934959 h 7903158"/>
              <a:gd name="connsiteX862" fmla="*/ 7640458 w 11071652"/>
              <a:gd name="connsiteY862" fmla="*/ 6889920 h 7903158"/>
              <a:gd name="connsiteX863" fmla="*/ 7565404 w 11071652"/>
              <a:gd name="connsiteY863" fmla="*/ 6859905 h 7903158"/>
              <a:gd name="connsiteX864" fmla="*/ 7760551 w 11071652"/>
              <a:gd name="connsiteY864" fmla="*/ 6859905 h 7903158"/>
              <a:gd name="connsiteX865" fmla="*/ 7805572 w 11071652"/>
              <a:gd name="connsiteY865" fmla="*/ 6844898 h 7903158"/>
              <a:gd name="connsiteX866" fmla="*/ 7835604 w 11071652"/>
              <a:gd name="connsiteY866" fmla="*/ 6859905 h 7903158"/>
              <a:gd name="connsiteX867" fmla="*/ 7850612 w 11071652"/>
              <a:gd name="connsiteY867" fmla="*/ 6889920 h 7903158"/>
              <a:gd name="connsiteX868" fmla="*/ 7880626 w 11071652"/>
              <a:gd name="connsiteY868" fmla="*/ 6919952 h 7903158"/>
              <a:gd name="connsiteX869" fmla="*/ 8000720 w 11071652"/>
              <a:gd name="connsiteY869" fmla="*/ 6949966 h 7903158"/>
              <a:gd name="connsiteX870" fmla="*/ 8240888 w 11071652"/>
              <a:gd name="connsiteY870" fmla="*/ 6934959 h 7903158"/>
              <a:gd name="connsiteX871" fmla="*/ 8406020 w 11071652"/>
              <a:gd name="connsiteY871" fmla="*/ 6919952 h 7903158"/>
              <a:gd name="connsiteX872" fmla="*/ 8661196 w 11071652"/>
              <a:gd name="connsiteY872" fmla="*/ 6889920 h 7903158"/>
              <a:gd name="connsiteX873" fmla="*/ 8390996 w 11071652"/>
              <a:gd name="connsiteY873" fmla="*/ 6844898 h 7903158"/>
              <a:gd name="connsiteX874" fmla="*/ 8075773 w 11071652"/>
              <a:gd name="connsiteY874" fmla="*/ 6769844 h 7903158"/>
              <a:gd name="connsiteX875" fmla="*/ 7970705 w 11071652"/>
              <a:gd name="connsiteY875" fmla="*/ 6724805 h 7903158"/>
              <a:gd name="connsiteX876" fmla="*/ 7955680 w 11071652"/>
              <a:gd name="connsiteY876" fmla="*/ 6724805 h 7903158"/>
              <a:gd name="connsiteX877" fmla="*/ 8000720 w 11071652"/>
              <a:gd name="connsiteY877" fmla="*/ 6709798 h 7903158"/>
              <a:gd name="connsiteX878" fmla="*/ 8165834 w 11071652"/>
              <a:gd name="connsiteY878" fmla="*/ 6679784 h 7903158"/>
              <a:gd name="connsiteX879" fmla="*/ 8285927 w 11071652"/>
              <a:gd name="connsiteY879" fmla="*/ 6679784 h 7903158"/>
              <a:gd name="connsiteX880" fmla="*/ 8278424 w 11071652"/>
              <a:gd name="connsiteY880" fmla="*/ 6657254 h 7903158"/>
              <a:gd name="connsiteX881" fmla="*/ 8225880 w 11071652"/>
              <a:gd name="connsiteY881" fmla="*/ 6649751 h 7903158"/>
              <a:gd name="connsiteX882" fmla="*/ 7910658 w 11071652"/>
              <a:gd name="connsiteY882" fmla="*/ 6604730 h 7903158"/>
              <a:gd name="connsiteX883" fmla="*/ 7565404 w 11071652"/>
              <a:gd name="connsiteY883" fmla="*/ 6559690 h 7903158"/>
              <a:gd name="connsiteX884" fmla="*/ 7535390 w 11071652"/>
              <a:gd name="connsiteY884" fmla="*/ 6559690 h 7903158"/>
              <a:gd name="connsiteX885" fmla="*/ 7550396 w 11071652"/>
              <a:gd name="connsiteY885" fmla="*/ 6574698 h 7903158"/>
              <a:gd name="connsiteX886" fmla="*/ 7535390 w 11071652"/>
              <a:gd name="connsiteY886" fmla="*/ 6604730 h 7903158"/>
              <a:gd name="connsiteX887" fmla="*/ 7452832 w 11071652"/>
              <a:gd name="connsiteY887" fmla="*/ 6627240 h 7903158"/>
              <a:gd name="connsiteX888" fmla="*/ 7445328 w 11071652"/>
              <a:gd name="connsiteY888" fmla="*/ 6679784 h 7903158"/>
              <a:gd name="connsiteX889" fmla="*/ 7467840 w 11071652"/>
              <a:gd name="connsiteY889" fmla="*/ 6702294 h 7903158"/>
              <a:gd name="connsiteX890" fmla="*/ 7415296 w 11071652"/>
              <a:gd name="connsiteY890" fmla="*/ 6694790 h 7903158"/>
              <a:gd name="connsiteX891" fmla="*/ 7332739 w 11071652"/>
              <a:gd name="connsiteY891" fmla="*/ 6679784 h 7903158"/>
              <a:gd name="connsiteX892" fmla="*/ 7265189 w 11071652"/>
              <a:gd name="connsiteY892" fmla="*/ 6664758 h 7903158"/>
              <a:gd name="connsiteX893" fmla="*/ 7205142 w 11071652"/>
              <a:gd name="connsiteY893" fmla="*/ 6649751 h 7903158"/>
              <a:gd name="connsiteX894" fmla="*/ 7220168 w 11071652"/>
              <a:gd name="connsiteY894" fmla="*/ 6604730 h 7903158"/>
              <a:gd name="connsiteX895" fmla="*/ 7295221 w 11071652"/>
              <a:gd name="connsiteY895" fmla="*/ 6574698 h 7903158"/>
              <a:gd name="connsiteX896" fmla="*/ 7325236 w 11071652"/>
              <a:gd name="connsiteY896" fmla="*/ 6559690 h 7903158"/>
              <a:gd name="connsiteX897" fmla="*/ 7055035 w 11071652"/>
              <a:gd name="connsiteY897" fmla="*/ 6499644 h 7903158"/>
              <a:gd name="connsiteX898" fmla="*/ 6964974 w 11071652"/>
              <a:gd name="connsiteY898" fmla="*/ 6469630 h 7903158"/>
              <a:gd name="connsiteX899" fmla="*/ 6837377 w 11071652"/>
              <a:gd name="connsiteY899" fmla="*/ 6417086 h 7903158"/>
              <a:gd name="connsiteX900" fmla="*/ 6769845 w 11071652"/>
              <a:gd name="connsiteY900" fmla="*/ 6424590 h 7903158"/>
              <a:gd name="connsiteX901" fmla="*/ 6724806 w 11071652"/>
              <a:gd name="connsiteY901" fmla="*/ 6454622 h 7903158"/>
              <a:gd name="connsiteX902" fmla="*/ 6634744 w 11071652"/>
              <a:gd name="connsiteY902" fmla="*/ 6439597 h 7903158"/>
              <a:gd name="connsiteX903" fmla="*/ 6589705 w 11071652"/>
              <a:gd name="connsiteY903" fmla="*/ 6394576 h 7903158"/>
              <a:gd name="connsiteX904" fmla="*/ 6634744 w 11071652"/>
              <a:gd name="connsiteY904" fmla="*/ 6394576 h 7903158"/>
              <a:gd name="connsiteX905" fmla="*/ 6634744 w 11071652"/>
              <a:gd name="connsiteY905" fmla="*/ 6379569 h 7903158"/>
              <a:gd name="connsiteX906" fmla="*/ 6499644 w 11071652"/>
              <a:gd name="connsiteY906" fmla="*/ 6349536 h 7903158"/>
              <a:gd name="connsiteX907" fmla="*/ 6319522 w 11071652"/>
              <a:gd name="connsiteY907" fmla="*/ 6334529 h 7903158"/>
              <a:gd name="connsiteX908" fmla="*/ 6229444 w 11071652"/>
              <a:gd name="connsiteY908" fmla="*/ 6349536 h 7903158"/>
              <a:gd name="connsiteX909" fmla="*/ 6094361 w 11071652"/>
              <a:gd name="connsiteY909" fmla="*/ 6349536 h 7903158"/>
              <a:gd name="connsiteX910" fmla="*/ 6154390 w 11071652"/>
              <a:gd name="connsiteY910" fmla="*/ 6379569 h 7903158"/>
              <a:gd name="connsiteX911" fmla="*/ 6274483 w 11071652"/>
              <a:gd name="connsiteY911" fmla="*/ 6409583 h 7903158"/>
              <a:gd name="connsiteX912" fmla="*/ 6424590 w 11071652"/>
              <a:gd name="connsiteY912" fmla="*/ 6424590 h 7903158"/>
              <a:gd name="connsiteX913" fmla="*/ 6469630 w 11071652"/>
              <a:gd name="connsiteY913" fmla="*/ 6439597 h 7903158"/>
              <a:gd name="connsiteX914" fmla="*/ 6424590 w 11071652"/>
              <a:gd name="connsiteY914" fmla="*/ 6484636 h 7903158"/>
              <a:gd name="connsiteX915" fmla="*/ 6334530 w 11071652"/>
              <a:gd name="connsiteY915" fmla="*/ 6499644 h 7903158"/>
              <a:gd name="connsiteX916" fmla="*/ 6214436 w 11071652"/>
              <a:gd name="connsiteY916" fmla="*/ 6514651 h 7903158"/>
              <a:gd name="connsiteX917" fmla="*/ 6304498 w 11071652"/>
              <a:gd name="connsiteY917" fmla="*/ 6537180 h 7903158"/>
              <a:gd name="connsiteX918" fmla="*/ 6394576 w 11071652"/>
              <a:gd name="connsiteY918" fmla="*/ 6574698 h 7903158"/>
              <a:gd name="connsiteX919" fmla="*/ 6319522 w 11071652"/>
              <a:gd name="connsiteY919" fmla="*/ 6574698 h 7903158"/>
              <a:gd name="connsiteX920" fmla="*/ 6229444 w 11071652"/>
              <a:gd name="connsiteY920" fmla="*/ 6604730 h 7903158"/>
              <a:gd name="connsiteX921" fmla="*/ 6184422 w 11071652"/>
              <a:gd name="connsiteY921" fmla="*/ 6634744 h 7903158"/>
              <a:gd name="connsiteX922" fmla="*/ 6139382 w 11071652"/>
              <a:gd name="connsiteY922" fmla="*/ 6589704 h 7903158"/>
              <a:gd name="connsiteX923" fmla="*/ 6139382 w 11071652"/>
              <a:gd name="connsiteY923" fmla="*/ 6544683 h 7903158"/>
              <a:gd name="connsiteX924" fmla="*/ 6019308 w 11071652"/>
              <a:gd name="connsiteY924" fmla="*/ 6544683 h 7903158"/>
              <a:gd name="connsiteX925" fmla="*/ 5568985 w 11071652"/>
              <a:gd name="connsiteY925" fmla="*/ 6514651 h 7903158"/>
              <a:gd name="connsiteX926" fmla="*/ 5358831 w 11071652"/>
              <a:gd name="connsiteY926" fmla="*/ 6544683 h 7903158"/>
              <a:gd name="connsiteX927" fmla="*/ 5238738 w 11071652"/>
              <a:gd name="connsiteY927" fmla="*/ 6567194 h 7903158"/>
              <a:gd name="connsiteX928" fmla="*/ 5088630 w 11071652"/>
              <a:gd name="connsiteY928" fmla="*/ 6559690 h 7903158"/>
              <a:gd name="connsiteX929" fmla="*/ 4683347 w 11071652"/>
              <a:gd name="connsiteY929" fmla="*/ 6589704 h 7903158"/>
              <a:gd name="connsiteX930" fmla="*/ 4127938 w 11071652"/>
              <a:gd name="connsiteY930" fmla="*/ 6544683 h 7903158"/>
              <a:gd name="connsiteX931" fmla="*/ 3962824 w 11071652"/>
              <a:gd name="connsiteY931" fmla="*/ 6514651 h 7903158"/>
              <a:gd name="connsiteX932" fmla="*/ 3857756 w 11071652"/>
              <a:gd name="connsiteY932" fmla="*/ 6544683 h 7903158"/>
              <a:gd name="connsiteX933" fmla="*/ 3812716 w 11071652"/>
              <a:gd name="connsiteY933" fmla="*/ 6574698 h 7903158"/>
              <a:gd name="connsiteX934" fmla="*/ 3767695 w 11071652"/>
              <a:gd name="connsiteY934" fmla="*/ 6544683 h 7903158"/>
              <a:gd name="connsiteX935" fmla="*/ 3700144 w 11071652"/>
              <a:gd name="connsiteY935" fmla="*/ 6507147 h 7903158"/>
              <a:gd name="connsiteX936" fmla="*/ 3602562 w 11071652"/>
              <a:gd name="connsiteY936" fmla="*/ 6529676 h 7903158"/>
              <a:gd name="connsiteX937" fmla="*/ 3557541 w 11071652"/>
              <a:gd name="connsiteY937" fmla="*/ 6514651 h 7903158"/>
              <a:gd name="connsiteX938" fmla="*/ 3467480 w 11071652"/>
              <a:gd name="connsiteY938" fmla="*/ 6514651 h 7903158"/>
              <a:gd name="connsiteX939" fmla="*/ 3362394 w 11071652"/>
              <a:gd name="connsiteY939" fmla="*/ 6529676 h 7903158"/>
              <a:gd name="connsiteX940" fmla="*/ 3257326 w 11071652"/>
              <a:gd name="connsiteY940" fmla="*/ 6529676 h 7903158"/>
              <a:gd name="connsiteX941" fmla="*/ 3197279 w 11071652"/>
              <a:gd name="connsiteY941" fmla="*/ 6559690 h 7903158"/>
              <a:gd name="connsiteX942" fmla="*/ 2867050 w 11071652"/>
              <a:gd name="connsiteY942" fmla="*/ 6454622 h 7903158"/>
              <a:gd name="connsiteX943" fmla="*/ 2927096 w 11071652"/>
              <a:gd name="connsiteY943" fmla="*/ 6439597 h 7903158"/>
              <a:gd name="connsiteX944" fmla="*/ 2957111 w 11071652"/>
              <a:gd name="connsiteY944" fmla="*/ 6424590 h 7903158"/>
              <a:gd name="connsiteX945" fmla="*/ 2837018 w 11071652"/>
              <a:gd name="connsiteY945" fmla="*/ 6364544 h 7903158"/>
              <a:gd name="connsiteX946" fmla="*/ 2716942 w 11071652"/>
              <a:gd name="connsiteY946" fmla="*/ 6304515 h 7903158"/>
              <a:gd name="connsiteX947" fmla="*/ 2791996 w 11071652"/>
              <a:gd name="connsiteY947" fmla="*/ 6289490 h 7903158"/>
              <a:gd name="connsiteX948" fmla="*/ 3107218 w 11071652"/>
              <a:gd name="connsiteY948" fmla="*/ 6289490 h 7903158"/>
              <a:gd name="connsiteX949" fmla="*/ 3212286 w 11071652"/>
              <a:gd name="connsiteY949" fmla="*/ 6274483 h 7903158"/>
              <a:gd name="connsiteX950" fmla="*/ 3002150 w 11071652"/>
              <a:gd name="connsiteY950" fmla="*/ 6206932 h 7903158"/>
              <a:gd name="connsiteX951" fmla="*/ 2656896 w 11071652"/>
              <a:gd name="connsiteY951" fmla="*/ 6169415 h 7903158"/>
              <a:gd name="connsiteX952" fmla="*/ 2469252 w 11071652"/>
              <a:gd name="connsiteY952" fmla="*/ 6131879 h 7903158"/>
              <a:gd name="connsiteX953" fmla="*/ 2251595 w 11071652"/>
              <a:gd name="connsiteY953" fmla="*/ 6094361 h 7903158"/>
              <a:gd name="connsiteX954" fmla="*/ 2116512 w 11071652"/>
              <a:gd name="connsiteY954" fmla="*/ 6079354 h 7903158"/>
              <a:gd name="connsiteX955" fmla="*/ 1966405 w 11071652"/>
              <a:gd name="connsiteY955" fmla="*/ 6004300 h 7903158"/>
              <a:gd name="connsiteX956" fmla="*/ 1876344 w 11071652"/>
              <a:gd name="connsiteY956" fmla="*/ 5959260 h 7903158"/>
              <a:gd name="connsiteX957" fmla="*/ 1951398 w 11071652"/>
              <a:gd name="connsiteY957" fmla="*/ 5959260 h 7903158"/>
              <a:gd name="connsiteX958" fmla="*/ 2116512 w 11071652"/>
              <a:gd name="connsiteY958" fmla="*/ 5974268 h 7903158"/>
              <a:gd name="connsiteX959" fmla="*/ 2161534 w 11071652"/>
              <a:gd name="connsiteY959" fmla="*/ 5989275 h 7903158"/>
              <a:gd name="connsiteX960" fmla="*/ 2176541 w 11071652"/>
              <a:gd name="connsiteY960" fmla="*/ 6034314 h 7903158"/>
              <a:gd name="connsiteX961" fmla="*/ 2206573 w 11071652"/>
              <a:gd name="connsiteY961" fmla="*/ 6041818 h 7903158"/>
              <a:gd name="connsiteX962" fmla="*/ 2221580 w 11071652"/>
              <a:gd name="connsiteY962" fmla="*/ 6019307 h 7903158"/>
              <a:gd name="connsiteX963" fmla="*/ 2304138 w 11071652"/>
              <a:gd name="connsiteY963" fmla="*/ 6004300 h 7903158"/>
              <a:gd name="connsiteX964" fmla="*/ 2469252 w 11071652"/>
              <a:gd name="connsiteY964" fmla="*/ 6004300 h 7903158"/>
              <a:gd name="connsiteX965" fmla="*/ 2566835 w 11071652"/>
              <a:gd name="connsiteY965" fmla="*/ 5989275 h 7903158"/>
              <a:gd name="connsiteX966" fmla="*/ 2476756 w 11071652"/>
              <a:gd name="connsiteY966" fmla="*/ 5899214 h 7903158"/>
              <a:gd name="connsiteX967" fmla="*/ 2251595 w 11071652"/>
              <a:gd name="connsiteY967" fmla="*/ 5824160 h 7903158"/>
              <a:gd name="connsiteX968" fmla="*/ 2206573 w 11071652"/>
              <a:gd name="connsiteY968" fmla="*/ 5794146 h 7903158"/>
              <a:gd name="connsiteX969" fmla="*/ 2086480 w 11071652"/>
              <a:gd name="connsiteY969" fmla="*/ 5756610 h 7903158"/>
              <a:gd name="connsiteX970" fmla="*/ 1951398 w 11071652"/>
              <a:gd name="connsiteY970" fmla="*/ 5734099 h 7903158"/>
              <a:gd name="connsiteX971" fmla="*/ 2033937 w 11071652"/>
              <a:gd name="connsiteY971" fmla="*/ 5711588 h 7903158"/>
              <a:gd name="connsiteX972" fmla="*/ 2116512 w 11071652"/>
              <a:gd name="connsiteY972" fmla="*/ 5719092 h 7903158"/>
              <a:gd name="connsiteX973" fmla="*/ 2206573 w 11071652"/>
              <a:gd name="connsiteY973" fmla="*/ 5749106 h 7903158"/>
              <a:gd name="connsiteX974" fmla="*/ 2251595 w 11071652"/>
              <a:gd name="connsiteY974" fmla="*/ 5719092 h 7903158"/>
              <a:gd name="connsiteX975" fmla="*/ 2266620 w 11071652"/>
              <a:gd name="connsiteY975" fmla="*/ 5704085 h 7903158"/>
              <a:gd name="connsiteX976" fmla="*/ 2596849 w 11071652"/>
              <a:gd name="connsiteY976" fmla="*/ 5719092 h 7903158"/>
              <a:gd name="connsiteX977" fmla="*/ 2912071 w 11071652"/>
              <a:gd name="connsiteY977" fmla="*/ 5719092 h 7903158"/>
              <a:gd name="connsiteX978" fmla="*/ 2761964 w 11071652"/>
              <a:gd name="connsiteY978" fmla="*/ 5689060 h 7903158"/>
              <a:gd name="connsiteX979" fmla="*/ 2626864 w 11071652"/>
              <a:gd name="connsiteY979" fmla="*/ 5674053 h 7903158"/>
              <a:gd name="connsiteX980" fmla="*/ 2596849 w 11071652"/>
              <a:gd name="connsiteY980" fmla="*/ 5629031 h 7903158"/>
              <a:gd name="connsiteX981" fmla="*/ 2521795 w 11071652"/>
              <a:gd name="connsiteY981" fmla="*/ 5629031 h 7903158"/>
              <a:gd name="connsiteX982" fmla="*/ 2499284 w 11071652"/>
              <a:gd name="connsiteY982" fmla="*/ 5636535 h 7903158"/>
              <a:gd name="connsiteX983" fmla="*/ 2506788 w 11071652"/>
              <a:gd name="connsiteY983" fmla="*/ 5614006 h 7903158"/>
              <a:gd name="connsiteX984" fmla="*/ 2446742 w 11071652"/>
              <a:gd name="connsiteY984" fmla="*/ 5583992 h 7903158"/>
              <a:gd name="connsiteX985" fmla="*/ 2311641 w 11071652"/>
              <a:gd name="connsiteY985" fmla="*/ 5568985 h 7903158"/>
              <a:gd name="connsiteX986" fmla="*/ 2341674 w 11071652"/>
              <a:gd name="connsiteY986" fmla="*/ 5553977 h 7903158"/>
              <a:gd name="connsiteX987" fmla="*/ 2446742 w 11071652"/>
              <a:gd name="connsiteY987" fmla="*/ 5553977 h 7903158"/>
              <a:gd name="connsiteX988" fmla="*/ 2416727 w 11071652"/>
              <a:gd name="connsiteY988" fmla="*/ 5538952 h 7903158"/>
              <a:gd name="connsiteX989" fmla="*/ 2356681 w 11071652"/>
              <a:gd name="connsiteY989" fmla="*/ 5508938 h 7903158"/>
              <a:gd name="connsiteX990" fmla="*/ 2461749 w 11071652"/>
              <a:gd name="connsiteY990" fmla="*/ 5463899 h 7903158"/>
              <a:gd name="connsiteX991" fmla="*/ 2506788 w 11071652"/>
              <a:gd name="connsiteY991" fmla="*/ 5448891 h 7903158"/>
              <a:gd name="connsiteX992" fmla="*/ 2611856 w 11071652"/>
              <a:gd name="connsiteY992" fmla="*/ 5448891 h 7903158"/>
              <a:gd name="connsiteX993" fmla="*/ 2761964 w 11071652"/>
              <a:gd name="connsiteY993" fmla="*/ 5448891 h 7903158"/>
              <a:gd name="connsiteX994" fmla="*/ 2761964 w 11071652"/>
              <a:gd name="connsiteY994" fmla="*/ 5433884 h 7903158"/>
              <a:gd name="connsiteX995" fmla="*/ 2656896 w 11071652"/>
              <a:gd name="connsiteY995" fmla="*/ 5418877 h 7903158"/>
              <a:gd name="connsiteX996" fmla="*/ 2476756 w 11071652"/>
              <a:gd name="connsiteY996" fmla="*/ 5328816 h 7903158"/>
              <a:gd name="connsiteX997" fmla="*/ 2551810 w 11071652"/>
              <a:gd name="connsiteY997" fmla="*/ 5321313 h 7903158"/>
              <a:gd name="connsiteX998" fmla="*/ 2694414 w 11071652"/>
              <a:gd name="connsiteY998" fmla="*/ 5336320 h 7903158"/>
              <a:gd name="connsiteX999" fmla="*/ 2791996 w 11071652"/>
              <a:gd name="connsiteY999" fmla="*/ 5343823 h 7903158"/>
              <a:gd name="connsiteX1000" fmla="*/ 2987125 w 11071652"/>
              <a:gd name="connsiteY1000" fmla="*/ 5313791 h 7903158"/>
              <a:gd name="connsiteX1001" fmla="*/ 3047172 w 11071652"/>
              <a:gd name="connsiteY1001" fmla="*/ 5298784 h 7903158"/>
              <a:gd name="connsiteX1002" fmla="*/ 3002150 w 11071652"/>
              <a:gd name="connsiteY1002" fmla="*/ 5238737 h 7903158"/>
              <a:gd name="connsiteX1003" fmla="*/ 2912071 w 11071652"/>
              <a:gd name="connsiteY1003" fmla="*/ 5208723 h 7903158"/>
              <a:gd name="connsiteX1004" fmla="*/ 2822010 w 11071652"/>
              <a:gd name="connsiteY1004" fmla="*/ 5178709 h 7903158"/>
              <a:gd name="connsiteX1005" fmla="*/ 2716942 w 11071652"/>
              <a:gd name="connsiteY1005" fmla="*/ 5163684 h 7903158"/>
              <a:gd name="connsiteX1006" fmla="*/ 2596849 w 11071652"/>
              <a:gd name="connsiteY1006" fmla="*/ 5133669 h 7903158"/>
              <a:gd name="connsiteX1007" fmla="*/ 2566835 w 11071652"/>
              <a:gd name="connsiteY1007" fmla="*/ 5103655 h 7903158"/>
              <a:gd name="connsiteX1008" fmla="*/ 2581842 w 11071652"/>
              <a:gd name="connsiteY1008" fmla="*/ 5088630 h 7903158"/>
              <a:gd name="connsiteX1009" fmla="*/ 2626864 w 11071652"/>
              <a:gd name="connsiteY1009" fmla="*/ 5103655 h 7903158"/>
              <a:gd name="connsiteX1010" fmla="*/ 2656896 w 11071652"/>
              <a:gd name="connsiteY1010" fmla="*/ 5133669 h 7903158"/>
              <a:gd name="connsiteX1011" fmla="*/ 2671903 w 11071652"/>
              <a:gd name="connsiteY1011" fmla="*/ 5088630 h 7903158"/>
              <a:gd name="connsiteX1012" fmla="*/ 2611856 w 11071652"/>
              <a:gd name="connsiteY1012" fmla="*/ 5058616 h 7903158"/>
              <a:gd name="connsiteX1013" fmla="*/ 2371688 w 11071652"/>
              <a:gd name="connsiteY1013" fmla="*/ 4968555 h 7903158"/>
              <a:gd name="connsiteX1014" fmla="*/ 2416727 w 11071652"/>
              <a:gd name="connsiteY1014" fmla="*/ 4908508 h 7903158"/>
              <a:gd name="connsiteX1015" fmla="*/ 2476756 w 11071652"/>
              <a:gd name="connsiteY1015" fmla="*/ 4863469 h 7903158"/>
              <a:gd name="connsiteX1016" fmla="*/ 2191566 w 11071652"/>
              <a:gd name="connsiteY1016" fmla="*/ 4848461 h 7903158"/>
              <a:gd name="connsiteX1017" fmla="*/ 2101487 w 11071652"/>
              <a:gd name="connsiteY1017" fmla="*/ 4848461 h 7903158"/>
              <a:gd name="connsiteX1018" fmla="*/ 2161534 w 11071652"/>
              <a:gd name="connsiteY1018" fmla="*/ 4803440 h 7903158"/>
              <a:gd name="connsiteX1019" fmla="*/ 2221580 w 11071652"/>
              <a:gd name="connsiteY1019" fmla="*/ 4788415 h 7903158"/>
              <a:gd name="connsiteX1020" fmla="*/ 2206573 w 11071652"/>
              <a:gd name="connsiteY1020" fmla="*/ 4743393 h 7903158"/>
              <a:gd name="connsiteX1021" fmla="*/ 2161534 w 11071652"/>
              <a:gd name="connsiteY1021" fmla="*/ 4683347 h 7903158"/>
              <a:gd name="connsiteX1022" fmla="*/ 2086480 w 11071652"/>
              <a:gd name="connsiteY1022" fmla="*/ 4653332 h 7903158"/>
              <a:gd name="connsiteX1023" fmla="*/ 2071473 w 11071652"/>
              <a:gd name="connsiteY1023" fmla="*/ 4683347 h 7903158"/>
              <a:gd name="connsiteX1024" fmla="*/ 2101487 w 11071652"/>
              <a:gd name="connsiteY1024" fmla="*/ 4698354 h 7903158"/>
              <a:gd name="connsiteX1025" fmla="*/ 2056466 w 11071652"/>
              <a:gd name="connsiteY1025" fmla="*/ 4773408 h 7903158"/>
              <a:gd name="connsiteX1026" fmla="*/ 2011426 w 11071652"/>
              <a:gd name="connsiteY1026" fmla="*/ 4788415 h 7903158"/>
              <a:gd name="connsiteX1027" fmla="*/ 1906358 w 11071652"/>
              <a:gd name="connsiteY1027" fmla="*/ 4653332 h 7903158"/>
              <a:gd name="connsiteX1028" fmla="*/ 1816297 w 11071652"/>
              <a:gd name="connsiteY1028" fmla="*/ 4638307 h 7903158"/>
              <a:gd name="connsiteX1029" fmla="*/ 1621150 w 11071652"/>
              <a:gd name="connsiteY1029" fmla="*/ 4608293 h 7903158"/>
              <a:gd name="connsiteX1030" fmla="*/ 1636158 w 11071652"/>
              <a:gd name="connsiteY1030" fmla="*/ 4593286 h 7903158"/>
              <a:gd name="connsiteX1031" fmla="*/ 1771258 w 11071652"/>
              <a:gd name="connsiteY1031" fmla="*/ 4578279 h 7903158"/>
              <a:gd name="connsiteX1032" fmla="*/ 1921365 w 11071652"/>
              <a:gd name="connsiteY1032" fmla="*/ 4563254 h 7903158"/>
              <a:gd name="connsiteX1033" fmla="*/ 1996419 w 11071652"/>
              <a:gd name="connsiteY1033" fmla="*/ 4563254 h 7903158"/>
              <a:gd name="connsiteX1034" fmla="*/ 1741244 w 11071652"/>
              <a:gd name="connsiteY1034" fmla="*/ 4503225 h 7903158"/>
              <a:gd name="connsiteX1035" fmla="*/ 1621150 w 11071652"/>
              <a:gd name="connsiteY1035" fmla="*/ 4458186 h 7903158"/>
              <a:gd name="connsiteX1036" fmla="*/ 1591136 w 11071652"/>
              <a:gd name="connsiteY1036" fmla="*/ 4473193 h 7903158"/>
              <a:gd name="connsiteX1037" fmla="*/ 1546096 w 11071652"/>
              <a:gd name="connsiteY1037" fmla="*/ 4458186 h 7903158"/>
              <a:gd name="connsiteX1038" fmla="*/ 1471043 w 11071652"/>
              <a:gd name="connsiteY1038" fmla="*/ 4458186 h 7903158"/>
              <a:gd name="connsiteX1039" fmla="*/ 1380982 w 11071652"/>
              <a:gd name="connsiteY1039" fmla="*/ 4473193 h 7903158"/>
              <a:gd name="connsiteX1040" fmla="*/ 1230874 w 11071652"/>
              <a:gd name="connsiteY1040" fmla="*/ 4480696 h 7903158"/>
              <a:gd name="connsiteX1041" fmla="*/ 1215867 w 11071652"/>
              <a:gd name="connsiteY1041" fmla="*/ 4428171 h 7903158"/>
              <a:gd name="connsiteX1042" fmla="*/ 1185835 w 11071652"/>
              <a:gd name="connsiteY1042" fmla="*/ 4360621 h 7903158"/>
              <a:gd name="connsiteX1043" fmla="*/ 1155821 w 11071652"/>
              <a:gd name="connsiteY1043" fmla="*/ 4308078 h 7903158"/>
              <a:gd name="connsiteX1044" fmla="*/ 1305928 w 11071652"/>
              <a:gd name="connsiteY1044" fmla="*/ 4315582 h 7903158"/>
              <a:gd name="connsiteX1045" fmla="*/ 1456036 w 11071652"/>
              <a:gd name="connsiteY1045" fmla="*/ 4308078 h 7903158"/>
              <a:gd name="connsiteX1046" fmla="*/ 1313432 w 11071652"/>
              <a:gd name="connsiteY1046" fmla="*/ 4255535 h 7903158"/>
              <a:gd name="connsiteX1047" fmla="*/ 1140814 w 11071652"/>
              <a:gd name="connsiteY1047" fmla="*/ 4263039 h 7903158"/>
              <a:gd name="connsiteX1048" fmla="*/ 1095774 w 11071652"/>
              <a:gd name="connsiteY1048" fmla="*/ 4270542 h 7903158"/>
              <a:gd name="connsiteX1049" fmla="*/ 1050752 w 11071652"/>
              <a:gd name="connsiteY1049" fmla="*/ 4308078 h 7903158"/>
              <a:gd name="connsiteX1050" fmla="*/ 1065760 w 11071652"/>
              <a:gd name="connsiteY1050" fmla="*/ 4338092 h 7903158"/>
              <a:gd name="connsiteX1051" fmla="*/ 1110781 w 11071652"/>
              <a:gd name="connsiteY1051" fmla="*/ 4398139 h 7903158"/>
              <a:gd name="connsiteX1052" fmla="*/ 1080767 w 11071652"/>
              <a:gd name="connsiteY1052" fmla="*/ 4420668 h 7903158"/>
              <a:gd name="connsiteX1053" fmla="*/ 1050752 w 11071652"/>
              <a:gd name="connsiteY1053" fmla="*/ 4428171 h 7903158"/>
              <a:gd name="connsiteX1054" fmla="*/ 990706 w 11071652"/>
              <a:gd name="connsiteY1054" fmla="*/ 4473193 h 7903158"/>
              <a:gd name="connsiteX1055" fmla="*/ 975699 w 11071652"/>
              <a:gd name="connsiteY1055" fmla="*/ 4518232 h 7903158"/>
              <a:gd name="connsiteX1056" fmla="*/ 945667 w 11071652"/>
              <a:gd name="connsiteY1056" fmla="*/ 4563254 h 7903158"/>
              <a:gd name="connsiteX1057" fmla="*/ 885620 w 11071652"/>
              <a:gd name="connsiteY1057" fmla="*/ 4593286 h 7903158"/>
              <a:gd name="connsiteX1058" fmla="*/ 780552 w 11071652"/>
              <a:gd name="connsiteY1058" fmla="*/ 4623300 h 7903158"/>
              <a:gd name="connsiteX1059" fmla="*/ 743016 w 11071652"/>
              <a:gd name="connsiteY1059" fmla="*/ 4645811 h 7903158"/>
              <a:gd name="connsiteX1060" fmla="*/ 652955 w 11071652"/>
              <a:gd name="connsiteY1060" fmla="*/ 4653332 h 7903158"/>
              <a:gd name="connsiteX1061" fmla="*/ 585405 w 11071652"/>
              <a:gd name="connsiteY1061" fmla="*/ 4638307 h 7903158"/>
              <a:gd name="connsiteX1062" fmla="*/ 660459 w 11071652"/>
              <a:gd name="connsiteY1062" fmla="*/ 4548246 h 7903158"/>
              <a:gd name="connsiteX1063" fmla="*/ 900645 w 11071652"/>
              <a:gd name="connsiteY1063" fmla="*/ 4518232 h 7903158"/>
              <a:gd name="connsiteX1064" fmla="*/ 893124 w 11071652"/>
              <a:gd name="connsiteY1064" fmla="*/ 4458186 h 7903158"/>
              <a:gd name="connsiteX1065" fmla="*/ 885620 w 11071652"/>
              <a:gd name="connsiteY1065" fmla="*/ 4413146 h 7903158"/>
              <a:gd name="connsiteX1066" fmla="*/ 855606 w 11071652"/>
              <a:gd name="connsiteY1066" fmla="*/ 4368125 h 7903158"/>
              <a:gd name="connsiteX1067" fmla="*/ 825591 w 11071652"/>
              <a:gd name="connsiteY1067" fmla="*/ 4435675 h 7903158"/>
              <a:gd name="connsiteX1068" fmla="*/ 780552 w 11071652"/>
              <a:gd name="connsiteY1068" fmla="*/ 4503225 h 7903158"/>
              <a:gd name="connsiteX1069" fmla="*/ 615437 w 11071652"/>
              <a:gd name="connsiteY1069" fmla="*/ 4473193 h 7903158"/>
              <a:gd name="connsiteX1070" fmla="*/ 645452 w 11071652"/>
              <a:gd name="connsiteY1070" fmla="*/ 4443178 h 7903158"/>
              <a:gd name="connsiteX1071" fmla="*/ 780552 w 11071652"/>
              <a:gd name="connsiteY1071" fmla="*/ 4428171 h 7903158"/>
              <a:gd name="connsiteX1072" fmla="*/ 660459 w 11071652"/>
              <a:gd name="connsiteY1072" fmla="*/ 4428171 h 7903158"/>
              <a:gd name="connsiteX1073" fmla="*/ 540383 w 11071652"/>
              <a:gd name="connsiteY1073" fmla="*/ 4383132 h 7903158"/>
              <a:gd name="connsiteX1074" fmla="*/ 585405 w 11071652"/>
              <a:gd name="connsiteY1074" fmla="*/ 4338092 h 7903158"/>
              <a:gd name="connsiteX1075" fmla="*/ 600412 w 11071652"/>
              <a:gd name="connsiteY1075" fmla="*/ 4323085 h 7903158"/>
              <a:gd name="connsiteX1076" fmla="*/ 735512 w 11071652"/>
              <a:gd name="connsiteY1076" fmla="*/ 4308078 h 7903158"/>
              <a:gd name="connsiteX1077" fmla="*/ 900645 w 11071652"/>
              <a:gd name="connsiteY1077" fmla="*/ 4323085 h 7903158"/>
              <a:gd name="connsiteX1078" fmla="*/ 975699 w 11071652"/>
              <a:gd name="connsiteY1078" fmla="*/ 4308078 h 7903158"/>
              <a:gd name="connsiteX1079" fmla="*/ 915652 w 11071652"/>
              <a:gd name="connsiteY1079" fmla="*/ 4248031 h 7903158"/>
              <a:gd name="connsiteX1080" fmla="*/ 705498 w 11071652"/>
              <a:gd name="connsiteY1080" fmla="*/ 4187985 h 7903158"/>
              <a:gd name="connsiteX1081" fmla="*/ 750520 w 11071652"/>
              <a:gd name="connsiteY1081" fmla="*/ 4157970 h 7903158"/>
              <a:gd name="connsiteX1082" fmla="*/ 810566 w 11071652"/>
              <a:gd name="connsiteY1082" fmla="*/ 4172978 h 7903158"/>
              <a:gd name="connsiteX1083" fmla="*/ 825591 w 11071652"/>
              <a:gd name="connsiteY1083" fmla="*/ 4157970 h 7903158"/>
              <a:gd name="connsiteX1084" fmla="*/ 810566 w 11071652"/>
              <a:gd name="connsiteY1084" fmla="*/ 4112931 h 7903158"/>
              <a:gd name="connsiteX1085" fmla="*/ 855606 w 11071652"/>
              <a:gd name="connsiteY1085" fmla="*/ 4112931 h 7903158"/>
              <a:gd name="connsiteX1086" fmla="*/ 900645 w 11071652"/>
              <a:gd name="connsiteY1086" fmla="*/ 4097924 h 7903158"/>
              <a:gd name="connsiteX1087" fmla="*/ 945667 w 11071652"/>
              <a:gd name="connsiteY1087" fmla="*/ 4097924 h 7903158"/>
              <a:gd name="connsiteX1088" fmla="*/ 840598 w 11071652"/>
              <a:gd name="connsiteY1088" fmla="*/ 3992856 h 7903158"/>
              <a:gd name="connsiteX1089" fmla="*/ 780552 w 11071652"/>
              <a:gd name="connsiteY1089" fmla="*/ 3962824 h 7903158"/>
              <a:gd name="connsiteX1090" fmla="*/ 705498 w 11071652"/>
              <a:gd name="connsiteY1090" fmla="*/ 3902795 h 7903158"/>
              <a:gd name="connsiteX1091" fmla="*/ 773048 w 11071652"/>
              <a:gd name="connsiteY1091" fmla="*/ 3917802 h 7903158"/>
              <a:gd name="connsiteX1092" fmla="*/ 840598 w 11071652"/>
              <a:gd name="connsiteY1092" fmla="*/ 3902795 h 7903158"/>
              <a:gd name="connsiteX1093" fmla="*/ 990706 w 11071652"/>
              <a:gd name="connsiteY1093" fmla="*/ 3842748 h 7903158"/>
              <a:gd name="connsiteX1094" fmla="*/ 885620 w 11071652"/>
              <a:gd name="connsiteY1094" fmla="*/ 3842748 h 7903158"/>
              <a:gd name="connsiteX1095" fmla="*/ 615437 w 11071652"/>
              <a:gd name="connsiteY1095" fmla="*/ 3827741 h 7903158"/>
              <a:gd name="connsiteX1096" fmla="*/ 585405 w 11071652"/>
              <a:gd name="connsiteY1096" fmla="*/ 3782702 h 7903158"/>
              <a:gd name="connsiteX1097" fmla="*/ 630444 w 11071652"/>
              <a:gd name="connsiteY1097" fmla="*/ 3767695 h 7903158"/>
              <a:gd name="connsiteX1098" fmla="*/ 585405 w 11071652"/>
              <a:gd name="connsiteY1098" fmla="*/ 3692641 h 7903158"/>
              <a:gd name="connsiteX1099" fmla="*/ 615437 w 11071652"/>
              <a:gd name="connsiteY1099" fmla="*/ 3707648 h 7903158"/>
              <a:gd name="connsiteX1100" fmla="*/ 660459 w 11071652"/>
              <a:gd name="connsiteY1100" fmla="*/ 3737662 h 7903158"/>
              <a:gd name="connsiteX1101" fmla="*/ 690491 w 11071652"/>
              <a:gd name="connsiteY1101" fmla="*/ 3752687 h 7903158"/>
              <a:gd name="connsiteX1102" fmla="*/ 705498 w 11071652"/>
              <a:gd name="connsiteY1102" fmla="*/ 3797709 h 7903158"/>
              <a:gd name="connsiteX1103" fmla="*/ 735512 w 11071652"/>
              <a:gd name="connsiteY1103" fmla="*/ 3782702 h 7903158"/>
              <a:gd name="connsiteX1104" fmla="*/ 735512 w 11071652"/>
              <a:gd name="connsiteY1104" fmla="*/ 3767695 h 7903158"/>
              <a:gd name="connsiteX1105" fmla="*/ 825591 w 11071652"/>
              <a:gd name="connsiteY1105" fmla="*/ 3767695 h 7903158"/>
              <a:gd name="connsiteX1106" fmla="*/ 960674 w 11071652"/>
              <a:gd name="connsiteY1106" fmla="*/ 3745166 h 7903158"/>
              <a:gd name="connsiteX1107" fmla="*/ 1050752 w 11071652"/>
              <a:gd name="connsiteY1107" fmla="*/ 3707648 h 7903158"/>
              <a:gd name="connsiteX1108" fmla="*/ 1065760 w 11071652"/>
              <a:gd name="connsiteY1108" fmla="*/ 3707648 h 7903158"/>
              <a:gd name="connsiteX1109" fmla="*/ 1080767 w 11071652"/>
              <a:gd name="connsiteY1109" fmla="*/ 3707648 h 7903158"/>
              <a:gd name="connsiteX1110" fmla="*/ 1110781 w 11071652"/>
              <a:gd name="connsiteY1110" fmla="*/ 3707648 h 7903158"/>
              <a:gd name="connsiteX1111" fmla="*/ 1125806 w 11071652"/>
              <a:gd name="connsiteY1111" fmla="*/ 3737662 h 7903158"/>
              <a:gd name="connsiteX1112" fmla="*/ 1125806 w 11071652"/>
              <a:gd name="connsiteY1112" fmla="*/ 3767695 h 7903158"/>
              <a:gd name="connsiteX1113" fmla="*/ 1185835 w 11071652"/>
              <a:gd name="connsiteY1113" fmla="*/ 3737662 h 7903158"/>
              <a:gd name="connsiteX1114" fmla="*/ 1245882 w 11071652"/>
              <a:gd name="connsiteY1114" fmla="*/ 3737662 h 7903158"/>
              <a:gd name="connsiteX1115" fmla="*/ 1501057 w 11071652"/>
              <a:gd name="connsiteY1115" fmla="*/ 3752687 h 7903158"/>
              <a:gd name="connsiteX1116" fmla="*/ 1681197 w 11071652"/>
              <a:gd name="connsiteY1116" fmla="*/ 3752687 h 7903158"/>
              <a:gd name="connsiteX1117" fmla="*/ 1696204 w 11071652"/>
              <a:gd name="connsiteY1117" fmla="*/ 3752687 h 7903158"/>
              <a:gd name="connsiteX1118" fmla="*/ 1651165 w 11071652"/>
              <a:gd name="connsiteY1118" fmla="*/ 3737662 h 7903158"/>
              <a:gd name="connsiteX1119" fmla="*/ 1666190 w 11071652"/>
              <a:gd name="connsiteY1119" fmla="*/ 3662609 h 7903158"/>
              <a:gd name="connsiteX1120" fmla="*/ 1606143 w 11071652"/>
              <a:gd name="connsiteY1120" fmla="*/ 3662609 h 7903158"/>
              <a:gd name="connsiteX1121" fmla="*/ 1516082 w 11071652"/>
              <a:gd name="connsiteY1121" fmla="*/ 3647601 h 7903158"/>
              <a:gd name="connsiteX1122" fmla="*/ 1275896 w 11071652"/>
              <a:gd name="connsiteY1122" fmla="*/ 3587555 h 7903158"/>
              <a:gd name="connsiteX1123" fmla="*/ 1320935 w 11071652"/>
              <a:gd name="connsiteY1123" fmla="*/ 3557540 h 7903158"/>
              <a:gd name="connsiteX1124" fmla="*/ 1275896 w 11071652"/>
              <a:gd name="connsiteY1124" fmla="*/ 3512501 h 7903158"/>
              <a:gd name="connsiteX1125" fmla="*/ 1260889 w 11071652"/>
              <a:gd name="connsiteY1125" fmla="*/ 3452472 h 7903158"/>
              <a:gd name="connsiteX1126" fmla="*/ 1290921 w 11071652"/>
              <a:gd name="connsiteY1126" fmla="*/ 3392426 h 7903158"/>
              <a:gd name="connsiteX1127" fmla="*/ 1335942 w 11071652"/>
              <a:gd name="connsiteY1127" fmla="*/ 3332379 h 7903158"/>
              <a:gd name="connsiteX1128" fmla="*/ 1380982 w 11071652"/>
              <a:gd name="connsiteY1128" fmla="*/ 3377419 h 7903158"/>
              <a:gd name="connsiteX1129" fmla="*/ 1410996 w 11071652"/>
              <a:gd name="connsiteY1129" fmla="*/ 3377419 h 7903158"/>
              <a:gd name="connsiteX1130" fmla="*/ 1561104 w 11071652"/>
              <a:gd name="connsiteY1130" fmla="*/ 3407433 h 7903158"/>
              <a:gd name="connsiteX1131" fmla="*/ 1576111 w 11071652"/>
              <a:gd name="connsiteY1131" fmla="*/ 3437447 h 7903158"/>
              <a:gd name="connsiteX1132" fmla="*/ 1726218 w 11071652"/>
              <a:gd name="connsiteY1132" fmla="*/ 3482487 h 7903158"/>
              <a:gd name="connsiteX1133" fmla="*/ 1786265 w 11071652"/>
              <a:gd name="connsiteY1133" fmla="*/ 3452472 h 7903158"/>
              <a:gd name="connsiteX1134" fmla="*/ 1951398 w 11071652"/>
              <a:gd name="connsiteY1134" fmla="*/ 3452472 h 7903158"/>
              <a:gd name="connsiteX1135" fmla="*/ 2071473 w 11071652"/>
              <a:gd name="connsiteY1135" fmla="*/ 3467480 h 7903158"/>
              <a:gd name="connsiteX1136" fmla="*/ 2041458 w 11071652"/>
              <a:gd name="connsiteY1136" fmla="*/ 3407433 h 7903158"/>
              <a:gd name="connsiteX1137" fmla="*/ 1996419 w 11071652"/>
              <a:gd name="connsiteY1137" fmla="*/ 3392426 h 7903158"/>
              <a:gd name="connsiteX1138" fmla="*/ 1711211 w 11071652"/>
              <a:gd name="connsiteY1138" fmla="*/ 3272333 h 7903158"/>
              <a:gd name="connsiteX1139" fmla="*/ 1778761 w 11071652"/>
              <a:gd name="connsiteY1139" fmla="*/ 3264829 h 7903158"/>
              <a:gd name="connsiteX1140" fmla="*/ 1898855 w 11071652"/>
              <a:gd name="connsiteY1140" fmla="*/ 3287340 h 7903158"/>
              <a:gd name="connsiteX1141" fmla="*/ 1981412 w 11071652"/>
              <a:gd name="connsiteY1141" fmla="*/ 3317372 h 7903158"/>
              <a:gd name="connsiteX1142" fmla="*/ 2026451 w 11071652"/>
              <a:gd name="connsiteY1142" fmla="*/ 3287340 h 7903158"/>
              <a:gd name="connsiteX1143" fmla="*/ 1816297 w 11071652"/>
              <a:gd name="connsiteY1143" fmla="*/ 3182272 h 7903158"/>
              <a:gd name="connsiteX1144" fmla="*/ 1793769 w 11071652"/>
              <a:gd name="connsiteY1144" fmla="*/ 3189775 h 7903158"/>
              <a:gd name="connsiteX1145" fmla="*/ 1786265 w 11071652"/>
              <a:gd name="connsiteY1145" fmla="*/ 3152257 h 7903158"/>
              <a:gd name="connsiteX1146" fmla="*/ 1741244 w 11071652"/>
              <a:gd name="connsiteY1146" fmla="*/ 3137232 h 7903158"/>
              <a:gd name="connsiteX1147" fmla="*/ 1666190 w 11071652"/>
              <a:gd name="connsiteY1147" fmla="*/ 3122225 h 7903158"/>
              <a:gd name="connsiteX1148" fmla="*/ 1561104 w 11071652"/>
              <a:gd name="connsiteY1148" fmla="*/ 3032164 h 7903158"/>
              <a:gd name="connsiteX1149" fmla="*/ 1501057 w 11071652"/>
              <a:gd name="connsiteY1149" fmla="*/ 3002150 h 7903158"/>
              <a:gd name="connsiteX1150" fmla="*/ 1471043 w 11071652"/>
              <a:gd name="connsiteY1150" fmla="*/ 3002150 h 7903158"/>
              <a:gd name="connsiteX1151" fmla="*/ 1350950 w 11071652"/>
              <a:gd name="connsiteY1151" fmla="*/ 2972118 h 7903158"/>
              <a:gd name="connsiteX1152" fmla="*/ 1343446 w 11071652"/>
              <a:gd name="connsiteY1152" fmla="*/ 2949607 h 7903158"/>
              <a:gd name="connsiteX1153" fmla="*/ 1380982 w 11071652"/>
              <a:gd name="connsiteY1153" fmla="*/ 2957111 h 7903158"/>
              <a:gd name="connsiteX1154" fmla="*/ 1395989 w 11071652"/>
              <a:gd name="connsiteY1154" fmla="*/ 2942103 h 7903158"/>
              <a:gd name="connsiteX1155" fmla="*/ 1335942 w 11071652"/>
              <a:gd name="connsiteY1155" fmla="*/ 2852042 h 7903158"/>
              <a:gd name="connsiteX1156" fmla="*/ 1395989 w 11071652"/>
              <a:gd name="connsiteY1156" fmla="*/ 2867050 h 7903158"/>
              <a:gd name="connsiteX1157" fmla="*/ 1463539 w 11071652"/>
              <a:gd name="connsiteY1157" fmla="*/ 2889560 h 7903158"/>
              <a:gd name="connsiteX1158" fmla="*/ 1501057 w 11071652"/>
              <a:gd name="connsiteY1158" fmla="*/ 2882057 h 7903158"/>
              <a:gd name="connsiteX1159" fmla="*/ 1410996 w 11071652"/>
              <a:gd name="connsiteY1159" fmla="*/ 2791996 h 7903158"/>
              <a:gd name="connsiteX1160" fmla="*/ 1260889 w 11071652"/>
              <a:gd name="connsiteY1160" fmla="*/ 2731949 h 7903158"/>
              <a:gd name="connsiteX1161" fmla="*/ 1155821 w 11071652"/>
              <a:gd name="connsiteY1161" fmla="*/ 2686910 h 7903158"/>
              <a:gd name="connsiteX1162" fmla="*/ 1230874 w 11071652"/>
              <a:gd name="connsiteY1162" fmla="*/ 2641888 h 7903158"/>
              <a:gd name="connsiteX1163" fmla="*/ 1223371 w 11071652"/>
              <a:gd name="connsiteY1163" fmla="*/ 2581842 h 7903158"/>
              <a:gd name="connsiteX1164" fmla="*/ 1230874 w 11071652"/>
              <a:gd name="connsiteY1164" fmla="*/ 2521795 h 7903158"/>
              <a:gd name="connsiteX1165" fmla="*/ 1538593 w 11071652"/>
              <a:gd name="connsiteY1165" fmla="*/ 2559331 h 7903158"/>
              <a:gd name="connsiteX1166" fmla="*/ 1816297 w 11071652"/>
              <a:gd name="connsiteY1166" fmla="*/ 2611856 h 7903158"/>
              <a:gd name="connsiteX1167" fmla="*/ 2461749 w 11071652"/>
              <a:gd name="connsiteY1167" fmla="*/ 2671903 h 7903158"/>
              <a:gd name="connsiteX1168" fmla="*/ 2566835 w 11071652"/>
              <a:gd name="connsiteY1168" fmla="*/ 2686910 h 7903158"/>
              <a:gd name="connsiteX1169" fmla="*/ 2521795 w 11071652"/>
              <a:gd name="connsiteY1169" fmla="*/ 2671903 h 7903158"/>
              <a:gd name="connsiteX1170" fmla="*/ 2431734 w 11071652"/>
              <a:gd name="connsiteY1170" fmla="*/ 2641888 h 7903158"/>
              <a:gd name="connsiteX1171" fmla="*/ 2536802 w 11071652"/>
              <a:gd name="connsiteY1171" fmla="*/ 2656896 h 7903158"/>
              <a:gd name="connsiteX1172" fmla="*/ 2882057 w 11071652"/>
              <a:gd name="connsiteY1172" fmla="*/ 2679406 h 7903158"/>
              <a:gd name="connsiteX1173" fmla="*/ 3212286 w 11071652"/>
              <a:gd name="connsiteY1173" fmla="*/ 2701935 h 7903158"/>
              <a:gd name="connsiteX1174" fmla="*/ 3287340 w 11071652"/>
              <a:gd name="connsiteY1174" fmla="*/ 2686910 h 7903158"/>
              <a:gd name="connsiteX1175" fmla="*/ 3077186 w 11071652"/>
              <a:gd name="connsiteY1175" fmla="*/ 2611856 h 7903158"/>
              <a:gd name="connsiteX1176" fmla="*/ 2867050 w 11071652"/>
              <a:gd name="connsiteY1176" fmla="*/ 2566835 h 7903158"/>
              <a:gd name="connsiteX1177" fmla="*/ 3167265 w 11071652"/>
              <a:gd name="connsiteY1177" fmla="*/ 2566835 h 7903158"/>
              <a:gd name="connsiteX1178" fmla="*/ 3017157 w 11071652"/>
              <a:gd name="connsiteY1178" fmla="*/ 2506788 h 7903158"/>
              <a:gd name="connsiteX1179" fmla="*/ 2852042 w 11071652"/>
              <a:gd name="connsiteY1179" fmla="*/ 2416727 h 7903158"/>
              <a:gd name="connsiteX1180" fmla="*/ 3047172 w 11071652"/>
              <a:gd name="connsiteY1180" fmla="*/ 2401720 h 7903158"/>
              <a:gd name="connsiteX1181" fmla="*/ 3467480 w 11071652"/>
              <a:gd name="connsiteY1181" fmla="*/ 2416727 h 7903158"/>
              <a:gd name="connsiteX1182" fmla="*/ 3572548 w 11071652"/>
              <a:gd name="connsiteY1182" fmla="*/ 2416727 h 7903158"/>
              <a:gd name="connsiteX1183" fmla="*/ 3527508 w 11071652"/>
              <a:gd name="connsiteY1183" fmla="*/ 2401720 h 7903158"/>
              <a:gd name="connsiteX1184" fmla="*/ 3542534 w 11071652"/>
              <a:gd name="connsiteY1184" fmla="*/ 2386695 h 7903158"/>
              <a:gd name="connsiteX1185" fmla="*/ 3602562 w 11071652"/>
              <a:gd name="connsiteY1185" fmla="*/ 2386695 h 7903158"/>
              <a:gd name="connsiteX1186" fmla="*/ 3902795 w 11071652"/>
              <a:gd name="connsiteY1186" fmla="*/ 2386695 h 7903158"/>
              <a:gd name="connsiteX1187" fmla="*/ 4187985 w 11071652"/>
              <a:gd name="connsiteY1187" fmla="*/ 2371688 h 7903158"/>
              <a:gd name="connsiteX1188" fmla="*/ 4202992 w 11071652"/>
              <a:gd name="connsiteY1188" fmla="*/ 2341673 h 7903158"/>
              <a:gd name="connsiteX1189" fmla="*/ 4037878 w 11071652"/>
              <a:gd name="connsiteY1189" fmla="*/ 2311641 h 7903158"/>
              <a:gd name="connsiteX1190" fmla="*/ 3842748 w 11071652"/>
              <a:gd name="connsiteY1190" fmla="*/ 2296634 h 7903158"/>
              <a:gd name="connsiteX1191" fmla="*/ 3782702 w 11071652"/>
              <a:gd name="connsiteY1191" fmla="*/ 2311641 h 7903158"/>
              <a:gd name="connsiteX1192" fmla="*/ 3782702 w 11071652"/>
              <a:gd name="connsiteY1192" fmla="*/ 2296634 h 7903158"/>
              <a:gd name="connsiteX1193" fmla="*/ 3827741 w 11071652"/>
              <a:gd name="connsiteY1193" fmla="*/ 2281627 h 7903158"/>
              <a:gd name="connsiteX1194" fmla="*/ 3737662 w 11071652"/>
              <a:gd name="connsiteY1194" fmla="*/ 2266620 h 7903158"/>
              <a:gd name="connsiteX1195" fmla="*/ 3632594 w 11071652"/>
              <a:gd name="connsiteY1195" fmla="*/ 2311641 h 7903158"/>
              <a:gd name="connsiteX1196" fmla="*/ 3632594 w 11071652"/>
              <a:gd name="connsiteY1196" fmla="*/ 2341673 h 7903158"/>
              <a:gd name="connsiteX1197" fmla="*/ 3602562 w 11071652"/>
              <a:gd name="connsiteY1197" fmla="*/ 2311641 h 7903158"/>
              <a:gd name="connsiteX1198" fmla="*/ 3122225 w 11071652"/>
              <a:gd name="connsiteY1198" fmla="*/ 2251612 h 7903158"/>
              <a:gd name="connsiteX1199" fmla="*/ 2716942 w 11071652"/>
              <a:gd name="connsiteY1199" fmla="*/ 2251612 h 7903158"/>
              <a:gd name="connsiteX1200" fmla="*/ 2641888 w 11071652"/>
              <a:gd name="connsiteY1200" fmla="*/ 2251612 h 7903158"/>
              <a:gd name="connsiteX1201" fmla="*/ 2326648 w 11071652"/>
              <a:gd name="connsiteY1201" fmla="*/ 2281627 h 7903158"/>
              <a:gd name="connsiteX1202" fmla="*/ 2176541 w 11071652"/>
              <a:gd name="connsiteY1202" fmla="*/ 2266620 h 7903158"/>
              <a:gd name="connsiteX1203" fmla="*/ 2071473 w 11071652"/>
              <a:gd name="connsiteY1203" fmla="*/ 2236587 h 7903158"/>
              <a:gd name="connsiteX1204" fmla="*/ 1966405 w 11071652"/>
              <a:gd name="connsiteY1204" fmla="*/ 2206573 h 7903158"/>
              <a:gd name="connsiteX1205" fmla="*/ 1651165 w 11071652"/>
              <a:gd name="connsiteY1205" fmla="*/ 2191566 h 7903158"/>
              <a:gd name="connsiteX1206" fmla="*/ 1456036 w 11071652"/>
              <a:gd name="connsiteY1206" fmla="*/ 2191566 h 7903158"/>
              <a:gd name="connsiteX1207" fmla="*/ 1801290 w 11071652"/>
              <a:gd name="connsiteY1207" fmla="*/ 2161534 h 7903158"/>
              <a:gd name="connsiteX1208" fmla="*/ 1996419 w 11071652"/>
              <a:gd name="connsiteY1208" fmla="*/ 2131519 h 7903158"/>
              <a:gd name="connsiteX1209" fmla="*/ 1681197 w 11071652"/>
              <a:gd name="connsiteY1209" fmla="*/ 2116512 h 7903158"/>
              <a:gd name="connsiteX1210" fmla="*/ 1441028 w 11071652"/>
              <a:gd name="connsiteY1210" fmla="*/ 2101505 h 7903158"/>
              <a:gd name="connsiteX1211" fmla="*/ 1471043 w 11071652"/>
              <a:gd name="connsiteY1211" fmla="*/ 2071473 h 7903158"/>
              <a:gd name="connsiteX1212" fmla="*/ 1606143 w 11071652"/>
              <a:gd name="connsiteY1212" fmla="*/ 2056466 h 7903158"/>
              <a:gd name="connsiteX1213" fmla="*/ 1756251 w 11071652"/>
              <a:gd name="connsiteY1213" fmla="*/ 2041459 h 7903158"/>
              <a:gd name="connsiteX1214" fmla="*/ 1516082 w 11071652"/>
              <a:gd name="connsiteY1214" fmla="*/ 1981412 h 7903158"/>
              <a:gd name="connsiteX1215" fmla="*/ 1215867 w 11071652"/>
              <a:gd name="connsiteY1215" fmla="*/ 1921365 h 7903158"/>
              <a:gd name="connsiteX1216" fmla="*/ 1501057 w 11071652"/>
              <a:gd name="connsiteY1216" fmla="*/ 1906358 h 7903158"/>
              <a:gd name="connsiteX1217" fmla="*/ 1756251 w 11071652"/>
              <a:gd name="connsiteY1217" fmla="*/ 1891351 h 7903158"/>
              <a:gd name="connsiteX1218" fmla="*/ 1696204 w 11071652"/>
              <a:gd name="connsiteY1218" fmla="*/ 1861319 h 7903158"/>
              <a:gd name="connsiteX1219" fmla="*/ 1651165 w 11071652"/>
              <a:gd name="connsiteY1219" fmla="*/ 1816297 h 7903158"/>
              <a:gd name="connsiteX1220" fmla="*/ 1486050 w 11071652"/>
              <a:gd name="connsiteY1220" fmla="*/ 1786265 h 7903158"/>
              <a:gd name="connsiteX1221" fmla="*/ 1501057 w 11071652"/>
              <a:gd name="connsiteY1221" fmla="*/ 1756251 h 7903158"/>
              <a:gd name="connsiteX1222" fmla="*/ 1696204 w 11071652"/>
              <a:gd name="connsiteY1222" fmla="*/ 1756251 h 7903158"/>
              <a:gd name="connsiteX1223" fmla="*/ 2431734 w 11071652"/>
              <a:gd name="connsiteY1223" fmla="*/ 1696204 h 7903158"/>
              <a:gd name="connsiteX1224" fmla="*/ 2701935 w 11071652"/>
              <a:gd name="connsiteY1224" fmla="*/ 1651183 h 7903158"/>
              <a:gd name="connsiteX1225" fmla="*/ 2536802 w 11071652"/>
              <a:gd name="connsiteY1225" fmla="*/ 1621150 h 7903158"/>
              <a:gd name="connsiteX1226" fmla="*/ 2311641 w 11071652"/>
              <a:gd name="connsiteY1226" fmla="*/ 1606143 h 7903158"/>
              <a:gd name="connsiteX1227" fmla="*/ 2566835 w 11071652"/>
              <a:gd name="connsiteY1227" fmla="*/ 1606143 h 7903158"/>
              <a:gd name="connsiteX1228" fmla="*/ 2822010 w 11071652"/>
              <a:gd name="connsiteY1228" fmla="*/ 1576129 h 7903158"/>
              <a:gd name="connsiteX1229" fmla="*/ 2867050 w 11071652"/>
              <a:gd name="connsiteY1229" fmla="*/ 1531089 h 7903158"/>
              <a:gd name="connsiteX1230" fmla="*/ 2927096 w 11071652"/>
              <a:gd name="connsiteY1230" fmla="*/ 1531089 h 7903158"/>
              <a:gd name="connsiteX1231" fmla="*/ 2912071 w 11071652"/>
              <a:gd name="connsiteY1231" fmla="*/ 1546097 h 7903158"/>
              <a:gd name="connsiteX1232" fmla="*/ 2882057 w 11071652"/>
              <a:gd name="connsiteY1232" fmla="*/ 1576129 h 7903158"/>
              <a:gd name="connsiteX1233" fmla="*/ 2949607 w 11071652"/>
              <a:gd name="connsiteY1233" fmla="*/ 1583633 h 7903158"/>
              <a:gd name="connsiteX1234" fmla="*/ 3107218 w 11071652"/>
              <a:gd name="connsiteY1234" fmla="*/ 1568625 h 7903158"/>
              <a:gd name="connsiteX1235" fmla="*/ 3257326 w 11071652"/>
              <a:gd name="connsiteY1235" fmla="*/ 1561104 h 7903158"/>
              <a:gd name="connsiteX1236" fmla="*/ 3369897 w 11071652"/>
              <a:gd name="connsiteY1236" fmla="*/ 1553600 h 7903158"/>
              <a:gd name="connsiteX1237" fmla="*/ 3489990 w 11071652"/>
              <a:gd name="connsiteY1237" fmla="*/ 1538593 h 7903158"/>
              <a:gd name="connsiteX1238" fmla="*/ 3557541 w 11071652"/>
              <a:gd name="connsiteY1238" fmla="*/ 1531089 h 7903158"/>
              <a:gd name="connsiteX1239" fmla="*/ 3632594 w 11071652"/>
              <a:gd name="connsiteY1239" fmla="*/ 1546097 h 7903158"/>
              <a:gd name="connsiteX1240" fmla="*/ 3662609 w 11071652"/>
              <a:gd name="connsiteY1240" fmla="*/ 1576129 h 7903158"/>
              <a:gd name="connsiteX1241" fmla="*/ 3872763 w 11071652"/>
              <a:gd name="connsiteY1241" fmla="*/ 1516082 h 7903158"/>
              <a:gd name="connsiteX1242" fmla="*/ 3872763 w 11071652"/>
              <a:gd name="connsiteY1242" fmla="*/ 1486050 h 7903158"/>
              <a:gd name="connsiteX1243" fmla="*/ 3887770 w 11071652"/>
              <a:gd name="connsiteY1243" fmla="*/ 1486050 h 7903158"/>
              <a:gd name="connsiteX1244" fmla="*/ 3932810 w 11071652"/>
              <a:gd name="connsiteY1244" fmla="*/ 1471043 h 7903158"/>
              <a:gd name="connsiteX1245" fmla="*/ 4007863 w 11071652"/>
              <a:gd name="connsiteY1245" fmla="*/ 1486050 h 7903158"/>
              <a:gd name="connsiteX1246" fmla="*/ 4037878 w 11071652"/>
              <a:gd name="connsiteY1246" fmla="*/ 1531089 h 7903158"/>
              <a:gd name="connsiteX1247" fmla="*/ 4082917 w 11071652"/>
              <a:gd name="connsiteY1247" fmla="*/ 1441029 h 7903158"/>
              <a:gd name="connsiteX1248" fmla="*/ 4112931 w 11071652"/>
              <a:gd name="connsiteY1248" fmla="*/ 1426021 h 7903158"/>
              <a:gd name="connsiteX1249" fmla="*/ 4097924 w 11071652"/>
              <a:gd name="connsiteY1249" fmla="*/ 1410996 h 7903158"/>
              <a:gd name="connsiteX1250" fmla="*/ 4075414 w 11071652"/>
              <a:gd name="connsiteY1250" fmla="*/ 1373478 h 7903158"/>
              <a:gd name="connsiteX1251" fmla="*/ 4127938 w 11071652"/>
              <a:gd name="connsiteY1251" fmla="*/ 1365975 h 7903158"/>
              <a:gd name="connsiteX1252" fmla="*/ 4202992 w 11071652"/>
              <a:gd name="connsiteY1252" fmla="*/ 1388486 h 7903158"/>
              <a:gd name="connsiteX1253" fmla="*/ 4187985 w 11071652"/>
              <a:gd name="connsiteY1253" fmla="*/ 1426021 h 7903158"/>
              <a:gd name="connsiteX1254" fmla="*/ 4308078 w 11071652"/>
              <a:gd name="connsiteY1254" fmla="*/ 1441029 h 7903158"/>
              <a:gd name="connsiteX1255" fmla="*/ 4378118 w 11071652"/>
              <a:gd name="connsiteY1255" fmla="*/ 1410996 h 7903158"/>
              <a:gd name="connsiteX1256" fmla="*/ 4353100 w 11071652"/>
              <a:gd name="connsiteY1256" fmla="*/ 1410996 h 7903158"/>
              <a:gd name="connsiteX1257" fmla="*/ 4366996 w 11071652"/>
              <a:gd name="connsiteY1257" fmla="*/ 1369324 h 7903158"/>
              <a:gd name="connsiteX1258" fmla="*/ 4270542 w 11071652"/>
              <a:gd name="connsiteY1258" fmla="*/ 1350968 h 7903158"/>
              <a:gd name="connsiteX1259" fmla="*/ 3947817 w 11071652"/>
              <a:gd name="connsiteY1259" fmla="*/ 1320935 h 7903158"/>
              <a:gd name="connsiteX1260" fmla="*/ 3782702 w 11071652"/>
              <a:gd name="connsiteY1260" fmla="*/ 1305928 h 7903158"/>
              <a:gd name="connsiteX1261" fmla="*/ 3602562 w 11071652"/>
              <a:gd name="connsiteY1261" fmla="*/ 1320935 h 7903158"/>
              <a:gd name="connsiteX1262" fmla="*/ 3347386 w 11071652"/>
              <a:gd name="connsiteY1262" fmla="*/ 1305928 h 7903158"/>
              <a:gd name="connsiteX1263" fmla="*/ 3212286 w 11071652"/>
              <a:gd name="connsiteY1263" fmla="*/ 1260889 h 7903158"/>
              <a:gd name="connsiteX1264" fmla="*/ 3092211 w 11071652"/>
              <a:gd name="connsiteY1264" fmla="*/ 1230875 h 7903158"/>
              <a:gd name="connsiteX1265" fmla="*/ 3032164 w 11071652"/>
              <a:gd name="connsiteY1265" fmla="*/ 1230875 h 7903158"/>
              <a:gd name="connsiteX1266" fmla="*/ 3047172 w 11071652"/>
              <a:gd name="connsiteY1266" fmla="*/ 1200860 h 7903158"/>
              <a:gd name="connsiteX1267" fmla="*/ 3017157 w 11071652"/>
              <a:gd name="connsiteY1267" fmla="*/ 1155821 h 7903158"/>
              <a:gd name="connsiteX1268" fmla="*/ 3077186 w 11071652"/>
              <a:gd name="connsiteY1268" fmla="*/ 1170828 h 7903158"/>
              <a:gd name="connsiteX1269" fmla="*/ 3047172 w 11071652"/>
              <a:gd name="connsiteY1269" fmla="*/ 1140814 h 7903158"/>
              <a:gd name="connsiteX1270" fmla="*/ 2761964 w 11071652"/>
              <a:gd name="connsiteY1270" fmla="*/ 1095774 h 7903158"/>
              <a:gd name="connsiteX1271" fmla="*/ 2251595 w 11071652"/>
              <a:gd name="connsiteY1271" fmla="*/ 1065760 h 7903158"/>
              <a:gd name="connsiteX1272" fmla="*/ 1981412 w 11071652"/>
              <a:gd name="connsiteY1272" fmla="*/ 1050753 h 7903158"/>
              <a:gd name="connsiteX1273" fmla="*/ 2251595 w 11071652"/>
              <a:gd name="connsiteY1273" fmla="*/ 1050753 h 7903158"/>
              <a:gd name="connsiteX1274" fmla="*/ 2521795 w 11071652"/>
              <a:gd name="connsiteY1274" fmla="*/ 1020721 h 7903158"/>
              <a:gd name="connsiteX1275" fmla="*/ 2957111 w 11071652"/>
              <a:gd name="connsiteY1275" fmla="*/ 1005713 h 7903158"/>
              <a:gd name="connsiteX1276" fmla="*/ 3167265 w 11071652"/>
              <a:gd name="connsiteY1276" fmla="*/ 1005713 h 7903158"/>
              <a:gd name="connsiteX1277" fmla="*/ 3317372 w 11071652"/>
              <a:gd name="connsiteY1277" fmla="*/ 1005713 h 7903158"/>
              <a:gd name="connsiteX1278" fmla="*/ 3362394 w 11071652"/>
              <a:gd name="connsiteY1278" fmla="*/ 1005713 h 7903158"/>
              <a:gd name="connsiteX1279" fmla="*/ 2266620 w 11071652"/>
              <a:gd name="connsiteY1279" fmla="*/ 900645 h 7903158"/>
              <a:gd name="connsiteX1280" fmla="*/ 1906358 w 11071652"/>
              <a:gd name="connsiteY1280" fmla="*/ 885620 h 7903158"/>
              <a:gd name="connsiteX1281" fmla="*/ 2266620 w 11071652"/>
              <a:gd name="connsiteY1281" fmla="*/ 855606 h 7903158"/>
              <a:gd name="connsiteX1282" fmla="*/ 2626864 w 11071652"/>
              <a:gd name="connsiteY1282" fmla="*/ 840599 h 7903158"/>
              <a:gd name="connsiteX1283" fmla="*/ 2611856 w 11071652"/>
              <a:gd name="connsiteY1283" fmla="*/ 825592 h 7903158"/>
              <a:gd name="connsiteX1284" fmla="*/ 2551810 w 11071652"/>
              <a:gd name="connsiteY1284" fmla="*/ 825592 h 7903158"/>
              <a:gd name="connsiteX1285" fmla="*/ 2431734 w 11071652"/>
              <a:gd name="connsiteY1285" fmla="*/ 810566 h 7903158"/>
              <a:gd name="connsiteX1286" fmla="*/ 2251595 w 11071652"/>
              <a:gd name="connsiteY1286" fmla="*/ 795559 h 7903158"/>
              <a:gd name="connsiteX1287" fmla="*/ 2108991 w 11071652"/>
              <a:gd name="connsiteY1287" fmla="*/ 773048 h 7903158"/>
              <a:gd name="connsiteX1288" fmla="*/ 2221580 w 11071652"/>
              <a:gd name="connsiteY1288" fmla="*/ 735513 h 7903158"/>
              <a:gd name="connsiteX1289" fmla="*/ 2266620 w 11071652"/>
              <a:gd name="connsiteY1289" fmla="*/ 720505 h 7903158"/>
              <a:gd name="connsiteX1290" fmla="*/ 2191566 w 11071652"/>
              <a:gd name="connsiteY1290" fmla="*/ 720505 h 7903158"/>
              <a:gd name="connsiteX1291" fmla="*/ 1681197 w 11071652"/>
              <a:gd name="connsiteY1291" fmla="*/ 750538 h 7903158"/>
              <a:gd name="connsiteX1292" fmla="*/ 1290921 w 11071652"/>
              <a:gd name="connsiteY1292" fmla="*/ 780552 h 7903158"/>
              <a:gd name="connsiteX1293" fmla="*/ 1275896 w 11071652"/>
              <a:gd name="connsiteY1293" fmla="*/ 780552 h 7903158"/>
              <a:gd name="connsiteX1294" fmla="*/ 1410996 w 11071652"/>
              <a:gd name="connsiteY1294" fmla="*/ 750538 h 7903158"/>
              <a:gd name="connsiteX1295" fmla="*/ 2416727 w 11071652"/>
              <a:gd name="connsiteY1295" fmla="*/ 660459 h 7903158"/>
              <a:gd name="connsiteX1296" fmla="*/ 2746956 w 11071652"/>
              <a:gd name="connsiteY1296" fmla="*/ 630445 h 7903158"/>
              <a:gd name="connsiteX1297" fmla="*/ 2626864 w 11071652"/>
              <a:gd name="connsiteY1297" fmla="*/ 615437 h 7903158"/>
              <a:gd name="connsiteX1298" fmla="*/ 2431734 w 11071652"/>
              <a:gd name="connsiteY1298" fmla="*/ 600430 h 7903158"/>
              <a:gd name="connsiteX1299" fmla="*/ 2521795 w 11071652"/>
              <a:gd name="connsiteY1299" fmla="*/ 570398 h 7903158"/>
              <a:gd name="connsiteX1300" fmla="*/ 2867050 w 11071652"/>
              <a:gd name="connsiteY1300" fmla="*/ 555391 h 7903158"/>
              <a:gd name="connsiteX1301" fmla="*/ 3122225 w 11071652"/>
              <a:gd name="connsiteY1301" fmla="*/ 555391 h 7903158"/>
              <a:gd name="connsiteX1302" fmla="*/ 2889560 w 11071652"/>
              <a:gd name="connsiteY1302" fmla="*/ 540384 h 7903158"/>
              <a:gd name="connsiteX1303" fmla="*/ 2656896 w 11071652"/>
              <a:gd name="connsiteY1303" fmla="*/ 525377 h 7903158"/>
              <a:gd name="connsiteX1304" fmla="*/ 2837018 w 11071652"/>
              <a:gd name="connsiteY1304" fmla="*/ 495344 h 7903158"/>
              <a:gd name="connsiteX1305" fmla="*/ 3707648 w 11071652"/>
              <a:gd name="connsiteY1305" fmla="*/ 450323 h 7903158"/>
              <a:gd name="connsiteX1306" fmla="*/ 3812716 w 11071652"/>
              <a:gd name="connsiteY1306" fmla="*/ 450323 h 7903158"/>
              <a:gd name="connsiteX1307" fmla="*/ 3917802 w 11071652"/>
              <a:gd name="connsiteY1307" fmla="*/ 435298 h 7903158"/>
              <a:gd name="connsiteX1308" fmla="*/ 4007863 w 11071652"/>
              <a:gd name="connsiteY1308" fmla="*/ 412787 h 7903158"/>
              <a:gd name="connsiteX1309" fmla="*/ 4180482 w 11071652"/>
              <a:gd name="connsiteY1309" fmla="*/ 412787 h 7903158"/>
              <a:gd name="connsiteX1310" fmla="*/ 4293071 w 11071652"/>
              <a:gd name="connsiteY1310" fmla="*/ 405283 h 7903158"/>
              <a:gd name="connsiteX1311" fmla="*/ 4518232 w 11071652"/>
              <a:gd name="connsiteY1311" fmla="*/ 375269 h 7903158"/>
              <a:gd name="connsiteX1312" fmla="*/ 4728386 w 11071652"/>
              <a:gd name="connsiteY1312" fmla="*/ 360244 h 7903158"/>
              <a:gd name="connsiteX1313" fmla="*/ 4713362 w 11071652"/>
              <a:gd name="connsiteY1313" fmla="*/ 345237 h 7903158"/>
              <a:gd name="connsiteX1314" fmla="*/ 4743394 w 11071652"/>
              <a:gd name="connsiteY1314" fmla="*/ 322726 h 7903158"/>
              <a:gd name="connsiteX1315" fmla="*/ 5088630 w 11071652"/>
              <a:gd name="connsiteY1315" fmla="*/ 315222 h 7903158"/>
              <a:gd name="connsiteX1316" fmla="*/ 5553978 w 11071652"/>
              <a:gd name="connsiteY1316" fmla="*/ 270183 h 7903158"/>
              <a:gd name="connsiteX1317" fmla="*/ 5553978 w 11071652"/>
              <a:gd name="connsiteY1317" fmla="*/ 240169 h 7903158"/>
              <a:gd name="connsiteX1318" fmla="*/ 5508938 w 11071652"/>
              <a:gd name="connsiteY1318" fmla="*/ 240169 h 7903158"/>
              <a:gd name="connsiteX1319" fmla="*/ 5809154 w 11071652"/>
              <a:gd name="connsiteY1319" fmla="*/ 225162 h 7903158"/>
              <a:gd name="connsiteX1320" fmla="*/ 5951757 w 11071652"/>
              <a:gd name="connsiteY1320" fmla="*/ 232665 h 7903158"/>
              <a:gd name="connsiteX1321" fmla="*/ 6041818 w 11071652"/>
              <a:gd name="connsiteY1321" fmla="*/ 240169 h 7903158"/>
              <a:gd name="connsiteX1322" fmla="*/ 6086858 w 11071652"/>
              <a:gd name="connsiteY1322" fmla="*/ 232665 h 7903158"/>
              <a:gd name="connsiteX1323" fmla="*/ 6094361 w 11071652"/>
              <a:gd name="connsiteY1323" fmla="*/ 210137 h 7903158"/>
              <a:gd name="connsiteX1324" fmla="*/ 6086858 w 11071652"/>
              <a:gd name="connsiteY1324" fmla="*/ 180122 h 7903158"/>
              <a:gd name="connsiteX1325" fmla="*/ 6154390 w 11071652"/>
              <a:gd name="connsiteY1325" fmla="*/ 195129 h 7903158"/>
              <a:gd name="connsiteX1326" fmla="*/ 6739812 w 11071652"/>
              <a:gd name="connsiteY1326" fmla="*/ 210137 h 7903158"/>
              <a:gd name="connsiteX1327" fmla="*/ 7220168 w 11071652"/>
              <a:gd name="connsiteY1327" fmla="*/ 240169 h 7903158"/>
              <a:gd name="connsiteX1328" fmla="*/ 7250182 w 11071652"/>
              <a:gd name="connsiteY1328" fmla="*/ 255176 h 7903158"/>
              <a:gd name="connsiteX1329" fmla="*/ 7175128 w 11071652"/>
              <a:gd name="connsiteY1329" fmla="*/ 180122 h 7903158"/>
              <a:gd name="connsiteX1330" fmla="*/ 7145114 w 11071652"/>
              <a:gd name="connsiteY1330" fmla="*/ 165115 h 7903158"/>
              <a:gd name="connsiteX1331" fmla="*/ 7100074 w 11071652"/>
              <a:gd name="connsiteY1331" fmla="*/ 135083 h 7903158"/>
              <a:gd name="connsiteX1332" fmla="*/ 6919952 w 11071652"/>
              <a:gd name="connsiteY1332" fmla="*/ 105068 h 7903158"/>
              <a:gd name="connsiteX1333" fmla="*/ 6754838 w 11071652"/>
              <a:gd name="connsiteY1333" fmla="*/ 75054 h 7903158"/>
              <a:gd name="connsiteX1334" fmla="*/ 7025020 w 11071652"/>
              <a:gd name="connsiteY1334" fmla="*/ 45022 h 7903158"/>
              <a:gd name="connsiteX1335" fmla="*/ 5704085 w 11071652"/>
              <a:gd name="connsiteY1335" fmla="*/ 45022 h 7903158"/>
              <a:gd name="connsiteX1336" fmla="*/ 5779139 w 11071652"/>
              <a:gd name="connsiteY1336" fmla="*/ 75054 h 7903158"/>
              <a:gd name="connsiteX1337" fmla="*/ 5779139 w 11071652"/>
              <a:gd name="connsiteY1337" fmla="*/ 90061 h 7903158"/>
              <a:gd name="connsiteX1338" fmla="*/ 5704085 w 11071652"/>
              <a:gd name="connsiteY1338" fmla="*/ 45022 h 7903158"/>
              <a:gd name="connsiteX1339" fmla="*/ 6529676 w 11071652"/>
              <a:gd name="connsiteY1339" fmla="*/ 30015 h 7903158"/>
              <a:gd name="connsiteX1340" fmla="*/ 6589705 w 11071652"/>
              <a:gd name="connsiteY1340" fmla="*/ 30015 h 7903158"/>
              <a:gd name="connsiteX1341" fmla="*/ 6469630 w 11071652"/>
              <a:gd name="connsiteY1341" fmla="*/ 60029 h 7903158"/>
              <a:gd name="connsiteX1342" fmla="*/ 6529676 w 11071652"/>
              <a:gd name="connsiteY1342" fmla="*/ 30015 h 7903158"/>
              <a:gd name="connsiteX1343" fmla="*/ 5358831 w 11071652"/>
              <a:gd name="connsiteY1343" fmla="*/ 30015 h 7903158"/>
              <a:gd name="connsiteX1344" fmla="*/ 5373838 w 11071652"/>
              <a:gd name="connsiteY1344" fmla="*/ 45022 h 7903158"/>
              <a:gd name="connsiteX1345" fmla="*/ 5358831 w 11071652"/>
              <a:gd name="connsiteY1345" fmla="*/ 45022 h 7903158"/>
              <a:gd name="connsiteX1346" fmla="*/ 5343824 w 11071652"/>
              <a:gd name="connsiteY1346" fmla="*/ 45022 h 7903158"/>
              <a:gd name="connsiteX1347" fmla="*/ 5358831 w 11071652"/>
              <a:gd name="connsiteY1347" fmla="*/ 30015 h 7903158"/>
              <a:gd name="connsiteX1348" fmla="*/ 5148676 w 11071652"/>
              <a:gd name="connsiteY1348" fmla="*/ 30015 h 7903158"/>
              <a:gd name="connsiteX1349" fmla="*/ 5193716 w 11071652"/>
              <a:gd name="connsiteY1349" fmla="*/ 45022 h 7903158"/>
              <a:gd name="connsiteX1350" fmla="*/ 5118662 w 11071652"/>
              <a:gd name="connsiteY1350" fmla="*/ 45022 h 7903158"/>
              <a:gd name="connsiteX1351" fmla="*/ 5148676 w 11071652"/>
              <a:gd name="connsiteY1351" fmla="*/ 30015 h 7903158"/>
              <a:gd name="connsiteX1352" fmla="*/ 6199429 w 11071652"/>
              <a:gd name="connsiteY1352" fmla="*/ 0 h 7903158"/>
              <a:gd name="connsiteX1353" fmla="*/ 6259476 w 11071652"/>
              <a:gd name="connsiteY1353" fmla="*/ 30015 h 7903158"/>
              <a:gd name="connsiteX1354" fmla="*/ 6199429 w 11071652"/>
              <a:gd name="connsiteY1354" fmla="*/ 30015 h 7903158"/>
              <a:gd name="connsiteX1355" fmla="*/ 6124376 w 11071652"/>
              <a:gd name="connsiteY1355" fmla="*/ 15007 h 7903158"/>
              <a:gd name="connsiteX1356" fmla="*/ 5989275 w 11071652"/>
              <a:gd name="connsiteY1356" fmla="*/ 0 h 7903158"/>
              <a:gd name="connsiteX1357" fmla="*/ 6004282 w 11071652"/>
              <a:gd name="connsiteY1357" fmla="*/ 15007 h 7903158"/>
              <a:gd name="connsiteX1358" fmla="*/ 5989275 w 11071652"/>
              <a:gd name="connsiteY1358" fmla="*/ 30015 h 7903158"/>
              <a:gd name="connsiteX1359" fmla="*/ 5974268 w 11071652"/>
              <a:gd name="connsiteY1359" fmla="*/ 15007 h 7903158"/>
              <a:gd name="connsiteX1360" fmla="*/ 5989275 w 11071652"/>
              <a:gd name="connsiteY1360" fmla="*/ 0 h 79031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</a:cxnLst>
            <a:rect l="l" t="t" r="r" b="b"/>
            <a:pathLst>
              <a:path w="11071652" h="7903158">
                <a:moveTo>
                  <a:pt x="9907076" y="7880643"/>
                </a:moveTo>
                <a:cubicBezTo>
                  <a:pt x="9937110" y="7880643"/>
                  <a:pt x="9947102" y="7885640"/>
                  <a:pt x="9937110" y="7895650"/>
                </a:cubicBezTo>
                <a:cubicBezTo>
                  <a:pt x="9927100" y="7905661"/>
                  <a:pt x="9914600" y="7905661"/>
                  <a:pt x="9899574" y="7895650"/>
                </a:cubicBezTo>
                <a:cubicBezTo>
                  <a:pt x="9884568" y="7885640"/>
                  <a:pt x="9887074" y="7880643"/>
                  <a:pt x="9907076" y="7880643"/>
                </a:cubicBezTo>
                <a:close/>
                <a:moveTo>
                  <a:pt x="9111518" y="7880643"/>
                </a:moveTo>
                <a:cubicBezTo>
                  <a:pt x="9131522" y="7880643"/>
                  <a:pt x="9146528" y="7885640"/>
                  <a:pt x="9156540" y="7895650"/>
                </a:cubicBezTo>
                <a:lnTo>
                  <a:pt x="9081486" y="7895650"/>
                </a:lnTo>
                <a:cubicBezTo>
                  <a:pt x="9081486" y="7895650"/>
                  <a:pt x="9091496" y="7890636"/>
                  <a:pt x="9111518" y="7880643"/>
                </a:cubicBezTo>
                <a:close/>
                <a:moveTo>
                  <a:pt x="10747694" y="7820596"/>
                </a:moveTo>
                <a:cubicBezTo>
                  <a:pt x="10757688" y="7820596"/>
                  <a:pt x="10767696" y="7820596"/>
                  <a:pt x="10777708" y="7820596"/>
                </a:cubicBezTo>
                <a:cubicBezTo>
                  <a:pt x="10787720" y="7820596"/>
                  <a:pt x="10787720" y="7825593"/>
                  <a:pt x="10777708" y="7835604"/>
                </a:cubicBezTo>
                <a:cubicBezTo>
                  <a:pt x="10767696" y="7845614"/>
                  <a:pt x="10755196" y="7845614"/>
                  <a:pt x="10740190" y="7835604"/>
                </a:cubicBezTo>
                <a:cubicBezTo>
                  <a:pt x="10725164" y="7825593"/>
                  <a:pt x="10727672" y="7820596"/>
                  <a:pt x="10747694" y="7820596"/>
                </a:cubicBezTo>
                <a:close/>
                <a:moveTo>
                  <a:pt x="10582560" y="7790564"/>
                </a:moveTo>
                <a:cubicBezTo>
                  <a:pt x="10612592" y="7790564"/>
                  <a:pt x="10627600" y="7795579"/>
                  <a:pt x="10627600" y="7805590"/>
                </a:cubicBezTo>
                <a:lnTo>
                  <a:pt x="10612592" y="7820596"/>
                </a:lnTo>
                <a:cubicBezTo>
                  <a:pt x="10592572" y="7840600"/>
                  <a:pt x="10527528" y="7850611"/>
                  <a:pt x="10417448" y="7850611"/>
                </a:cubicBezTo>
                <a:cubicBezTo>
                  <a:pt x="10397444" y="7850611"/>
                  <a:pt x="10367412" y="7853118"/>
                  <a:pt x="10327386" y="7858114"/>
                </a:cubicBezTo>
                <a:cubicBezTo>
                  <a:pt x="10287360" y="7863129"/>
                  <a:pt x="10254840" y="7868126"/>
                  <a:pt x="10229820" y="7873122"/>
                </a:cubicBezTo>
                <a:cubicBezTo>
                  <a:pt x="10204784" y="7878136"/>
                  <a:pt x="10187288" y="7880643"/>
                  <a:pt x="10177278" y="7880643"/>
                </a:cubicBezTo>
                <a:lnTo>
                  <a:pt x="10177278" y="7865618"/>
                </a:lnTo>
                <a:cubicBezTo>
                  <a:pt x="10227314" y="7815582"/>
                  <a:pt x="10362414" y="7790564"/>
                  <a:pt x="10582560" y="7790564"/>
                </a:cubicBezTo>
                <a:close/>
                <a:moveTo>
                  <a:pt x="8421028" y="7700504"/>
                </a:moveTo>
                <a:cubicBezTo>
                  <a:pt x="8461052" y="7700504"/>
                  <a:pt x="8481074" y="7705518"/>
                  <a:pt x="8481074" y="7715510"/>
                </a:cubicBezTo>
                <a:lnTo>
                  <a:pt x="8360980" y="7715510"/>
                </a:lnTo>
                <a:close/>
                <a:moveTo>
                  <a:pt x="10207292" y="7677993"/>
                </a:moveTo>
                <a:cubicBezTo>
                  <a:pt x="10217304" y="7677993"/>
                  <a:pt x="10222316" y="7685496"/>
                  <a:pt x="10222316" y="7700504"/>
                </a:cubicBezTo>
                <a:cubicBezTo>
                  <a:pt x="10222316" y="7710514"/>
                  <a:pt x="10207310" y="7715510"/>
                  <a:pt x="10177278" y="7715510"/>
                </a:cubicBezTo>
                <a:lnTo>
                  <a:pt x="10162272" y="7700504"/>
                </a:lnTo>
                <a:cubicBezTo>
                  <a:pt x="10182276" y="7685496"/>
                  <a:pt x="10197300" y="7677993"/>
                  <a:pt x="10207292" y="7677993"/>
                </a:cubicBezTo>
                <a:close/>
                <a:moveTo>
                  <a:pt x="8721242" y="7565403"/>
                </a:moveTo>
                <a:cubicBezTo>
                  <a:pt x="8731236" y="7565403"/>
                  <a:pt x="8741246" y="7570418"/>
                  <a:pt x="8751256" y="7580428"/>
                </a:cubicBezTo>
                <a:cubicBezTo>
                  <a:pt x="8721242" y="7610442"/>
                  <a:pt x="8701220" y="7615439"/>
                  <a:pt x="8691210" y="7595436"/>
                </a:cubicBezTo>
                <a:cubicBezTo>
                  <a:pt x="8691210" y="7575414"/>
                  <a:pt x="8701220" y="7565403"/>
                  <a:pt x="8721242" y="7565403"/>
                </a:cubicBezTo>
                <a:close/>
                <a:moveTo>
                  <a:pt x="10342392" y="7520382"/>
                </a:moveTo>
                <a:lnTo>
                  <a:pt x="10507524" y="7535389"/>
                </a:lnTo>
                <a:lnTo>
                  <a:pt x="10477492" y="7550396"/>
                </a:lnTo>
                <a:cubicBezTo>
                  <a:pt x="10437468" y="7570418"/>
                  <a:pt x="10417448" y="7585424"/>
                  <a:pt x="10417448" y="7595436"/>
                </a:cubicBezTo>
                <a:cubicBezTo>
                  <a:pt x="10417448" y="7615439"/>
                  <a:pt x="10397444" y="7625450"/>
                  <a:pt x="10357418" y="7625450"/>
                </a:cubicBezTo>
                <a:cubicBezTo>
                  <a:pt x="10317376" y="7625450"/>
                  <a:pt x="10297372" y="7610442"/>
                  <a:pt x="10297372" y="7580428"/>
                </a:cubicBezTo>
                <a:cubicBezTo>
                  <a:pt x="10297372" y="7560407"/>
                  <a:pt x="10307364" y="7550396"/>
                  <a:pt x="10327386" y="7550396"/>
                </a:cubicBezTo>
                <a:cubicBezTo>
                  <a:pt x="10357418" y="7550396"/>
                  <a:pt x="10362414" y="7540386"/>
                  <a:pt x="10342392" y="7520382"/>
                </a:cubicBezTo>
                <a:close/>
                <a:moveTo>
                  <a:pt x="9021456" y="7520382"/>
                </a:moveTo>
                <a:cubicBezTo>
                  <a:pt x="9021456" y="7530392"/>
                  <a:pt x="9011428" y="7540386"/>
                  <a:pt x="8991424" y="7550396"/>
                </a:cubicBezTo>
                <a:cubicBezTo>
                  <a:pt x="8931380" y="7580428"/>
                  <a:pt x="8896350" y="7595436"/>
                  <a:pt x="8886356" y="7595436"/>
                </a:cubicBezTo>
                <a:cubicBezTo>
                  <a:pt x="8846314" y="7595436"/>
                  <a:pt x="8861340" y="7580428"/>
                  <a:pt x="8931380" y="7550396"/>
                </a:cubicBezTo>
                <a:close/>
                <a:moveTo>
                  <a:pt x="10582560" y="7490350"/>
                </a:moveTo>
                <a:lnTo>
                  <a:pt x="10612592" y="7535389"/>
                </a:lnTo>
                <a:lnTo>
                  <a:pt x="10597586" y="7550396"/>
                </a:lnTo>
                <a:cubicBezTo>
                  <a:pt x="10587576" y="7550396"/>
                  <a:pt x="10582560" y="7540386"/>
                  <a:pt x="10582560" y="7520382"/>
                </a:cubicBezTo>
                <a:close/>
                <a:moveTo>
                  <a:pt x="10792716" y="7475342"/>
                </a:moveTo>
                <a:cubicBezTo>
                  <a:pt x="10822748" y="7505374"/>
                  <a:pt x="10807722" y="7520382"/>
                  <a:pt x="10747694" y="7520382"/>
                </a:cubicBezTo>
                <a:cubicBezTo>
                  <a:pt x="10707652" y="7530392"/>
                  <a:pt x="10682632" y="7530392"/>
                  <a:pt x="10672640" y="7520382"/>
                </a:cubicBezTo>
                <a:lnTo>
                  <a:pt x="10732668" y="7490350"/>
                </a:lnTo>
                <a:close/>
                <a:moveTo>
                  <a:pt x="8751256" y="7400288"/>
                </a:moveTo>
                <a:lnTo>
                  <a:pt x="8766264" y="7400288"/>
                </a:lnTo>
                <a:lnTo>
                  <a:pt x="8766264" y="7415296"/>
                </a:lnTo>
                <a:cubicBezTo>
                  <a:pt x="8756252" y="7415296"/>
                  <a:pt x="8751256" y="7410300"/>
                  <a:pt x="8751256" y="7400288"/>
                </a:cubicBezTo>
                <a:close/>
                <a:moveTo>
                  <a:pt x="8946404" y="7340242"/>
                </a:moveTo>
                <a:cubicBezTo>
                  <a:pt x="8986428" y="7340242"/>
                  <a:pt x="9006432" y="7350252"/>
                  <a:pt x="9006432" y="7370274"/>
                </a:cubicBezTo>
                <a:cubicBezTo>
                  <a:pt x="9006432" y="7390278"/>
                  <a:pt x="8991424" y="7400288"/>
                  <a:pt x="8961412" y="7400288"/>
                </a:cubicBezTo>
                <a:cubicBezTo>
                  <a:pt x="8941388" y="7400288"/>
                  <a:pt x="8926382" y="7390278"/>
                  <a:pt x="8916372" y="7370274"/>
                </a:cubicBezTo>
                <a:cubicBezTo>
                  <a:pt x="8906360" y="7360264"/>
                  <a:pt x="8906360" y="7355267"/>
                  <a:pt x="8916372" y="7355267"/>
                </a:cubicBezTo>
                <a:close/>
                <a:moveTo>
                  <a:pt x="9261626" y="7220166"/>
                </a:moveTo>
                <a:cubicBezTo>
                  <a:pt x="9241604" y="7220166"/>
                  <a:pt x="9231594" y="7225163"/>
                  <a:pt x="9231594" y="7235174"/>
                </a:cubicBezTo>
                <a:cubicBezTo>
                  <a:pt x="9231594" y="7255196"/>
                  <a:pt x="9241604" y="7265188"/>
                  <a:pt x="9261626" y="7265188"/>
                </a:cubicBezTo>
                <a:cubicBezTo>
                  <a:pt x="9271636" y="7265188"/>
                  <a:pt x="9276632" y="7255196"/>
                  <a:pt x="9276632" y="7235174"/>
                </a:cubicBezTo>
                <a:cubicBezTo>
                  <a:pt x="9276632" y="7225163"/>
                  <a:pt x="9271636" y="7220166"/>
                  <a:pt x="9261626" y="7220166"/>
                </a:cubicBezTo>
                <a:close/>
                <a:moveTo>
                  <a:pt x="8796296" y="7220166"/>
                </a:moveTo>
                <a:cubicBezTo>
                  <a:pt x="8826312" y="7220166"/>
                  <a:pt x="8841318" y="7225163"/>
                  <a:pt x="8841318" y="7235174"/>
                </a:cubicBezTo>
                <a:cubicBezTo>
                  <a:pt x="8841318" y="7255196"/>
                  <a:pt x="8826312" y="7265188"/>
                  <a:pt x="8796296" y="7265188"/>
                </a:cubicBezTo>
                <a:cubicBezTo>
                  <a:pt x="8766264" y="7265188"/>
                  <a:pt x="8751256" y="7255196"/>
                  <a:pt x="8751256" y="7235174"/>
                </a:cubicBezTo>
                <a:cubicBezTo>
                  <a:pt x="8751256" y="7225163"/>
                  <a:pt x="8766264" y="7220166"/>
                  <a:pt x="8796296" y="7220166"/>
                </a:cubicBezTo>
                <a:close/>
                <a:moveTo>
                  <a:pt x="8240888" y="7160120"/>
                </a:moveTo>
                <a:lnTo>
                  <a:pt x="8270920" y="7175128"/>
                </a:lnTo>
                <a:lnTo>
                  <a:pt x="8225880" y="7205160"/>
                </a:lnTo>
                <a:lnTo>
                  <a:pt x="8210874" y="7190134"/>
                </a:lnTo>
                <a:cubicBezTo>
                  <a:pt x="8210874" y="7170131"/>
                  <a:pt x="8220866" y="7160120"/>
                  <a:pt x="8240888" y="7160120"/>
                </a:cubicBezTo>
                <a:close/>
                <a:moveTo>
                  <a:pt x="8135820" y="7115080"/>
                </a:moveTo>
                <a:cubicBezTo>
                  <a:pt x="8165834" y="7115080"/>
                  <a:pt x="8175844" y="7120095"/>
                  <a:pt x="8165834" y="7130106"/>
                </a:cubicBezTo>
                <a:lnTo>
                  <a:pt x="8105788" y="7130106"/>
                </a:lnTo>
                <a:cubicBezTo>
                  <a:pt x="8095776" y="7120095"/>
                  <a:pt x="8105788" y="7115080"/>
                  <a:pt x="8135820" y="7115080"/>
                </a:cubicBezTo>
                <a:close/>
                <a:moveTo>
                  <a:pt x="3347386" y="7115080"/>
                </a:moveTo>
                <a:cubicBezTo>
                  <a:pt x="3377401" y="7115080"/>
                  <a:pt x="3397422" y="7120095"/>
                  <a:pt x="3407433" y="7130106"/>
                </a:cubicBezTo>
                <a:lnTo>
                  <a:pt x="3302347" y="7130106"/>
                </a:lnTo>
                <a:cubicBezTo>
                  <a:pt x="3302347" y="7120095"/>
                  <a:pt x="3317372" y="7115080"/>
                  <a:pt x="3347386" y="7115080"/>
                </a:cubicBezTo>
                <a:close/>
                <a:moveTo>
                  <a:pt x="3122225" y="7115080"/>
                </a:moveTo>
                <a:cubicBezTo>
                  <a:pt x="3132236" y="7115080"/>
                  <a:pt x="3137232" y="7120095"/>
                  <a:pt x="3137232" y="7130106"/>
                </a:cubicBezTo>
                <a:cubicBezTo>
                  <a:pt x="3137232" y="7140098"/>
                  <a:pt x="3132236" y="7145113"/>
                  <a:pt x="3122225" y="7145113"/>
                </a:cubicBezTo>
                <a:cubicBezTo>
                  <a:pt x="3112214" y="7145113"/>
                  <a:pt x="3107218" y="7140098"/>
                  <a:pt x="3107218" y="7130106"/>
                </a:cubicBezTo>
                <a:cubicBezTo>
                  <a:pt x="3107218" y="7120095"/>
                  <a:pt x="3112214" y="7115080"/>
                  <a:pt x="3122225" y="7115080"/>
                </a:cubicBezTo>
                <a:close/>
                <a:moveTo>
                  <a:pt x="7612319" y="7032532"/>
                </a:moveTo>
                <a:cubicBezTo>
                  <a:pt x="7621076" y="7032532"/>
                  <a:pt x="7630456" y="7035031"/>
                  <a:pt x="7640458" y="7040027"/>
                </a:cubicBezTo>
                <a:cubicBezTo>
                  <a:pt x="7660479" y="7050038"/>
                  <a:pt x="7740530" y="7065045"/>
                  <a:pt x="7880626" y="7085066"/>
                </a:cubicBezTo>
                <a:cubicBezTo>
                  <a:pt x="7970705" y="7095077"/>
                  <a:pt x="8020723" y="7100074"/>
                  <a:pt x="8030734" y="7100074"/>
                </a:cubicBezTo>
                <a:lnTo>
                  <a:pt x="7970705" y="7115080"/>
                </a:lnTo>
                <a:cubicBezTo>
                  <a:pt x="7930662" y="7135102"/>
                  <a:pt x="7885640" y="7137610"/>
                  <a:pt x="7835604" y="7122584"/>
                </a:cubicBezTo>
                <a:cubicBezTo>
                  <a:pt x="7785569" y="7107577"/>
                  <a:pt x="7740530" y="7100074"/>
                  <a:pt x="7700504" y="7100074"/>
                </a:cubicBezTo>
                <a:cubicBezTo>
                  <a:pt x="7630447" y="7100074"/>
                  <a:pt x="7590422" y="7090063"/>
                  <a:pt x="7580429" y="7070059"/>
                </a:cubicBezTo>
                <a:cubicBezTo>
                  <a:pt x="7570400" y="7060048"/>
                  <a:pt x="7572908" y="7050038"/>
                  <a:pt x="7587914" y="7040027"/>
                </a:cubicBezTo>
                <a:cubicBezTo>
                  <a:pt x="7595427" y="7035031"/>
                  <a:pt x="7603562" y="7032532"/>
                  <a:pt x="7612319" y="7032532"/>
                </a:cubicBezTo>
                <a:close/>
                <a:moveTo>
                  <a:pt x="6544684" y="6859905"/>
                </a:moveTo>
                <a:cubicBezTo>
                  <a:pt x="6574698" y="6859905"/>
                  <a:pt x="6584708" y="6864902"/>
                  <a:pt x="6574698" y="6874912"/>
                </a:cubicBezTo>
                <a:cubicBezTo>
                  <a:pt x="6564705" y="6884923"/>
                  <a:pt x="6552187" y="6884923"/>
                  <a:pt x="6537180" y="6874912"/>
                </a:cubicBezTo>
                <a:cubicBezTo>
                  <a:pt x="6522155" y="6864902"/>
                  <a:pt x="6524662" y="6859905"/>
                  <a:pt x="6544684" y="6859905"/>
                </a:cubicBezTo>
                <a:close/>
                <a:moveTo>
                  <a:pt x="6064329" y="6859905"/>
                </a:moveTo>
                <a:cubicBezTo>
                  <a:pt x="6214436" y="6859905"/>
                  <a:pt x="6289490" y="6879926"/>
                  <a:pt x="6289490" y="6919952"/>
                </a:cubicBezTo>
                <a:cubicBezTo>
                  <a:pt x="6279480" y="6929962"/>
                  <a:pt x="6264472" y="6934959"/>
                  <a:pt x="6244468" y="6934959"/>
                </a:cubicBezTo>
                <a:cubicBezTo>
                  <a:pt x="6044308" y="6934959"/>
                  <a:pt x="5944254" y="6914938"/>
                  <a:pt x="5944254" y="6874912"/>
                </a:cubicBezTo>
                <a:cubicBezTo>
                  <a:pt x="5944254" y="6864902"/>
                  <a:pt x="5984278" y="6859905"/>
                  <a:pt x="6064329" y="6859905"/>
                </a:cubicBezTo>
                <a:close/>
                <a:moveTo>
                  <a:pt x="2536802" y="6859905"/>
                </a:moveTo>
                <a:cubicBezTo>
                  <a:pt x="2576828" y="6859905"/>
                  <a:pt x="2581842" y="6874912"/>
                  <a:pt x="2551810" y="6904944"/>
                </a:cubicBezTo>
                <a:cubicBezTo>
                  <a:pt x="2541799" y="6914938"/>
                  <a:pt x="2531806" y="6914938"/>
                  <a:pt x="2521795" y="6904944"/>
                </a:cubicBezTo>
                <a:cubicBezTo>
                  <a:pt x="2521795" y="6884923"/>
                  <a:pt x="2526792" y="6869916"/>
                  <a:pt x="2536802" y="6859905"/>
                </a:cubicBezTo>
                <a:close/>
                <a:moveTo>
                  <a:pt x="4743394" y="6829891"/>
                </a:moveTo>
                <a:cubicBezTo>
                  <a:pt x="4773408" y="6829891"/>
                  <a:pt x="4783418" y="6834887"/>
                  <a:pt x="4773408" y="6844898"/>
                </a:cubicBezTo>
                <a:cubicBezTo>
                  <a:pt x="4763415" y="6854908"/>
                  <a:pt x="4750897" y="6854908"/>
                  <a:pt x="4735872" y="6844898"/>
                </a:cubicBezTo>
                <a:cubicBezTo>
                  <a:pt x="4720865" y="6834887"/>
                  <a:pt x="4723372" y="6829891"/>
                  <a:pt x="4743394" y="6829891"/>
                </a:cubicBezTo>
                <a:close/>
                <a:moveTo>
                  <a:pt x="2709421" y="6788594"/>
                </a:moveTo>
                <a:cubicBezTo>
                  <a:pt x="2724446" y="6786105"/>
                  <a:pt x="2741960" y="6804873"/>
                  <a:pt x="2761964" y="6844898"/>
                </a:cubicBezTo>
                <a:cubicBezTo>
                  <a:pt x="2771974" y="6874912"/>
                  <a:pt x="2807003" y="6889920"/>
                  <a:pt x="2867050" y="6889920"/>
                </a:cubicBezTo>
                <a:lnTo>
                  <a:pt x="2942104" y="6904944"/>
                </a:lnTo>
                <a:lnTo>
                  <a:pt x="2912071" y="6919952"/>
                </a:lnTo>
                <a:cubicBezTo>
                  <a:pt x="2882057" y="6929962"/>
                  <a:pt x="2849536" y="6934959"/>
                  <a:pt x="2814507" y="6934959"/>
                </a:cubicBezTo>
                <a:cubicBezTo>
                  <a:pt x="2779478" y="6934959"/>
                  <a:pt x="2746956" y="6927456"/>
                  <a:pt x="2716942" y="6912448"/>
                </a:cubicBezTo>
                <a:cubicBezTo>
                  <a:pt x="2686910" y="6897423"/>
                  <a:pt x="2671903" y="6879926"/>
                  <a:pt x="2671903" y="6859905"/>
                </a:cubicBezTo>
                <a:cubicBezTo>
                  <a:pt x="2681914" y="6814866"/>
                  <a:pt x="2694414" y="6791102"/>
                  <a:pt x="2709421" y="6788594"/>
                </a:cubicBezTo>
                <a:close/>
                <a:moveTo>
                  <a:pt x="6244468" y="6784852"/>
                </a:moveTo>
                <a:cubicBezTo>
                  <a:pt x="6304498" y="6784852"/>
                  <a:pt x="6334530" y="6794862"/>
                  <a:pt x="6334530" y="6814866"/>
                </a:cubicBezTo>
                <a:cubicBezTo>
                  <a:pt x="6334530" y="6844898"/>
                  <a:pt x="6294504" y="6847405"/>
                  <a:pt x="6214436" y="6822387"/>
                </a:cubicBezTo>
                <a:cubicBezTo>
                  <a:pt x="6134386" y="6797370"/>
                  <a:pt x="6144397" y="6784852"/>
                  <a:pt x="6244468" y="6784852"/>
                </a:cubicBezTo>
                <a:close/>
                <a:moveTo>
                  <a:pt x="3167265" y="6784852"/>
                </a:moveTo>
                <a:cubicBezTo>
                  <a:pt x="3177258" y="6784852"/>
                  <a:pt x="3182272" y="6789848"/>
                  <a:pt x="3182272" y="6799858"/>
                </a:cubicBezTo>
                <a:cubicBezTo>
                  <a:pt x="3182272" y="6809870"/>
                  <a:pt x="3177258" y="6814866"/>
                  <a:pt x="3167265" y="6814866"/>
                </a:cubicBezTo>
                <a:cubicBezTo>
                  <a:pt x="3157254" y="6814866"/>
                  <a:pt x="3152240" y="6809870"/>
                  <a:pt x="3152240" y="6799858"/>
                </a:cubicBezTo>
                <a:cubicBezTo>
                  <a:pt x="3152240" y="6789848"/>
                  <a:pt x="3157254" y="6784852"/>
                  <a:pt x="3167265" y="6784852"/>
                </a:cubicBezTo>
                <a:close/>
                <a:moveTo>
                  <a:pt x="7261437" y="6766086"/>
                </a:moveTo>
                <a:cubicBezTo>
                  <a:pt x="7278947" y="6763585"/>
                  <a:pt x="7305214" y="6764839"/>
                  <a:pt x="7340242" y="6769844"/>
                </a:cubicBezTo>
                <a:lnTo>
                  <a:pt x="7370275" y="6769844"/>
                </a:lnTo>
                <a:lnTo>
                  <a:pt x="7490350" y="6829891"/>
                </a:lnTo>
                <a:cubicBezTo>
                  <a:pt x="7480340" y="6829891"/>
                  <a:pt x="7445328" y="6824876"/>
                  <a:pt x="7385282" y="6814866"/>
                </a:cubicBezTo>
                <a:cubicBezTo>
                  <a:pt x="7365260" y="6814866"/>
                  <a:pt x="7342750" y="6812376"/>
                  <a:pt x="7317732" y="6807362"/>
                </a:cubicBezTo>
                <a:cubicBezTo>
                  <a:pt x="7292714" y="6802366"/>
                  <a:pt x="7270186" y="6794862"/>
                  <a:pt x="7250182" y="6784852"/>
                </a:cubicBezTo>
                <a:lnTo>
                  <a:pt x="7235174" y="6784852"/>
                </a:lnTo>
                <a:cubicBezTo>
                  <a:pt x="7235174" y="6774841"/>
                  <a:pt x="7243927" y="6768586"/>
                  <a:pt x="7261437" y="6766086"/>
                </a:cubicBezTo>
                <a:close/>
                <a:moveTo>
                  <a:pt x="7430322" y="6739812"/>
                </a:moveTo>
                <a:cubicBezTo>
                  <a:pt x="7450325" y="6739812"/>
                  <a:pt x="7465332" y="6739812"/>
                  <a:pt x="7475343" y="6739812"/>
                </a:cubicBezTo>
                <a:cubicBezTo>
                  <a:pt x="7485354" y="6739812"/>
                  <a:pt x="7485354" y="6744826"/>
                  <a:pt x="7475343" y="6754837"/>
                </a:cubicBezTo>
                <a:lnTo>
                  <a:pt x="7415296" y="6754837"/>
                </a:lnTo>
                <a:close/>
                <a:moveTo>
                  <a:pt x="2927096" y="6739812"/>
                </a:moveTo>
                <a:lnTo>
                  <a:pt x="2942104" y="6739812"/>
                </a:lnTo>
                <a:lnTo>
                  <a:pt x="2957111" y="6739812"/>
                </a:lnTo>
                <a:cubicBezTo>
                  <a:pt x="2957111" y="6749822"/>
                  <a:pt x="2952096" y="6754837"/>
                  <a:pt x="2942104" y="6754837"/>
                </a:cubicBezTo>
                <a:cubicBezTo>
                  <a:pt x="2932093" y="6754837"/>
                  <a:pt x="2927096" y="6749822"/>
                  <a:pt x="2927096" y="6739812"/>
                </a:cubicBezTo>
                <a:close/>
                <a:moveTo>
                  <a:pt x="3219790" y="6724805"/>
                </a:moveTo>
                <a:cubicBezTo>
                  <a:pt x="3244808" y="6724805"/>
                  <a:pt x="3267318" y="6729819"/>
                  <a:pt x="3287340" y="6739812"/>
                </a:cubicBezTo>
                <a:lnTo>
                  <a:pt x="3302347" y="6754837"/>
                </a:lnTo>
                <a:lnTo>
                  <a:pt x="3257326" y="6754837"/>
                </a:lnTo>
                <a:cubicBezTo>
                  <a:pt x="3207290" y="6754837"/>
                  <a:pt x="3182272" y="6749822"/>
                  <a:pt x="3182272" y="6739812"/>
                </a:cubicBezTo>
                <a:cubicBezTo>
                  <a:pt x="3182272" y="6729819"/>
                  <a:pt x="3194772" y="6724805"/>
                  <a:pt x="3219790" y="6724805"/>
                </a:cubicBezTo>
                <a:close/>
                <a:moveTo>
                  <a:pt x="2641880" y="6685404"/>
                </a:moveTo>
                <a:cubicBezTo>
                  <a:pt x="2651886" y="6684153"/>
                  <a:pt x="2661892" y="6684779"/>
                  <a:pt x="2671903" y="6687287"/>
                </a:cubicBezTo>
                <a:cubicBezTo>
                  <a:pt x="2691924" y="6692284"/>
                  <a:pt x="2719432" y="6697298"/>
                  <a:pt x="2754460" y="6702294"/>
                </a:cubicBezTo>
                <a:cubicBezTo>
                  <a:pt x="2789489" y="6707290"/>
                  <a:pt x="2812000" y="6709798"/>
                  <a:pt x="2822010" y="6709798"/>
                </a:cubicBezTo>
                <a:cubicBezTo>
                  <a:pt x="2842032" y="6709798"/>
                  <a:pt x="2847028" y="6714794"/>
                  <a:pt x="2837018" y="6724805"/>
                </a:cubicBezTo>
                <a:cubicBezTo>
                  <a:pt x="2827007" y="6734816"/>
                  <a:pt x="2801989" y="6739812"/>
                  <a:pt x="2761964" y="6739812"/>
                </a:cubicBezTo>
                <a:cubicBezTo>
                  <a:pt x="2721939" y="6739812"/>
                  <a:pt x="2686910" y="6734816"/>
                  <a:pt x="2656896" y="6724805"/>
                </a:cubicBezTo>
                <a:cubicBezTo>
                  <a:pt x="2626864" y="6714794"/>
                  <a:pt x="2611856" y="6704801"/>
                  <a:pt x="2611856" y="6694790"/>
                </a:cubicBezTo>
                <a:cubicBezTo>
                  <a:pt x="2621867" y="6689785"/>
                  <a:pt x="2631873" y="6686655"/>
                  <a:pt x="2641880" y="6685404"/>
                </a:cubicBezTo>
                <a:close/>
                <a:moveTo>
                  <a:pt x="3077186" y="6679784"/>
                </a:moveTo>
                <a:cubicBezTo>
                  <a:pt x="3117229" y="6689776"/>
                  <a:pt x="3137232" y="6709798"/>
                  <a:pt x="3137232" y="6739812"/>
                </a:cubicBezTo>
                <a:cubicBezTo>
                  <a:pt x="3117229" y="6759834"/>
                  <a:pt x="3092211" y="6754837"/>
                  <a:pt x="3062179" y="6724805"/>
                </a:cubicBezTo>
                <a:cubicBezTo>
                  <a:pt x="3032164" y="6694790"/>
                  <a:pt x="3037161" y="6679784"/>
                  <a:pt x="3077186" y="6679784"/>
                </a:cubicBezTo>
                <a:close/>
                <a:moveTo>
                  <a:pt x="6844889" y="6679774"/>
                </a:moveTo>
                <a:cubicBezTo>
                  <a:pt x="6849895" y="6679774"/>
                  <a:pt x="6854900" y="6684780"/>
                  <a:pt x="6859906" y="6694790"/>
                </a:cubicBezTo>
                <a:cubicBezTo>
                  <a:pt x="6859906" y="6724805"/>
                  <a:pt x="6889920" y="6739812"/>
                  <a:pt x="6949966" y="6739812"/>
                </a:cubicBezTo>
                <a:cubicBezTo>
                  <a:pt x="7000002" y="6739812"/>
                  <a:pt x="7025020" y="6744826"/>
                  <a:pt x="7025020" y="6754837"/>
                </a:cubicBezTo>
                <a:cubicBezTo>
                  <a:pt x="7025020" y="6764830"/>
                  <a:pt x="7000002" y="6769844"/>
                  <a:pt x="6949966" y="6769844"/>
                </a:cubicBezTo>
                <a:cubicBezTo>
                  <a:pt x="6849895" y="6759834"/>
                  <a:pt x="6809870" y="6734816"/>
                  <a:pt x="6829874" y="6694790"/>
                </a:cubicBezTo>
                <a:cubicBezTo>
                  <a:pt x="6834879" y="6684780"/>
                  <a:pt x="6839884" y="6679774"/>
                  <a:pt x="6844889" y="6679774"/>
                </a:cubicBezTo>
                <a:close/>
                <a:moveTo>
                  <a:pt x="5929238" y="6679774"/>
                </a:moveTo>
                <a:cubicBezTo>
                  <a:pt x="5944249" y="6679774"/>
                  <a:pt x="5959261" y="6684780"/>
                  <a:pt x="5974268" y="6694790"/>
                </a:cubicBezTo>
                <a:cubicBezTo>
                  <a:pt x="6014293" y="6734816"/>
                  <a:pt x="6024304" y="6754837"/>
                  <a:pt x="6004282" y="6754837"/>
                </a:cubicBezTo>
                <a:cubicBezTo>
                  <a:pt x="5994290" y="6754837"/>
                  <a:pt x="5969254" y="6749822"/>
                  <a:pt x="5929228" y="6739812"/>
                </a:cubicBezTo>
                <a:cubicBezTo>
                  <a:pt x="5899214" y="6719808"/>
                  <a:pt x="5884207" y="6704801"/>
                  <a:pt x="5884207" y="6694790"/>
                </a:cubicBezTo>
                <a:cubicBezTo>
                  <a:pt x="5899215" y="6684780"/>
                  <a:pt x="5914226" y="6679774"/>
                  <a:pt x="5929238" y="6679774"/>
                </a:cubicBezTo>
                <a:close/>
                <a:moveTo>
                  <a:pt x="7685497" y="6664758"/>
                </a:moveTo>
                <a:cubicBezTo>
                  <a:pt x="7705500" y="6664758"/>
                  <a:pt x="7720508" y="6669772"/>
                  <a:pt x="7730518" y="6679784"/>
                </a:cubicBezTo>
                <a:lnTo>
                  <a:pt x="7640458" y="6679784"/>
                </a:lnTo>
                <a:cubicBezTo>
                  <a:pt x="7640458" y="6679784"/>
                  <a:pt x="7655482" y="6674769"/>
                  <a:pt x="7685497" y="6664758"/>
                </a:cubicBezTo>
                <a:close/>
                <a:moveTo>
                  <a:pt x="4788415" y="6664758"/>
                </a:moveTo>
                <a:cubicBezTo>
                  <a:pt x="4818448" y="6664758"/>
                  <a:pt x="4828440" y="6669772"/>
                  <a:pt x="4818448" y="6679784"/>
                </a:cubicBezTo>
                <a:lnTo>
                  <a:pt x="4758400" y="6679784"/>
                </a:lnTo>
                <a:cubicBezTo>
                  <a:pt x="4748390" y="6669772"/>
                  <a:pt x="4758400" y="6664758"/>
                  <a:pt x="4788415" y="6664758"/>
                </a:cubicBezTo>
                <a:close/>
                <a:moveTo>
                  <a:pt x="6439598" y="6657254"/>
                </a:moveTo>
                <a:cubicBezTo>
                  <a:pt x="6489634" y="6662269"/>
                  <a:pt x="6514652" y="6684780"/>
                  <a:pt x="6514652" y="6724805"/>
                </a:cubicBezTo>
                <a:cubicBezTo>
                  <a:pt x="6514652" y="6744826"/>
                  <a:pt x="6509655" y="6749822"/>
                  <a:pt x="6499644" y="6739812"/>
                </a:cubicBezTo>
                <a:cubicBezTo>
                  <a:pt x="6479622" y="6719808"/>
                  <a:pt x="6439598" y="6709798"/>
                  <a:pt x="6379551" y="6709798"/>
                </a:cubicBezTo>
                <a:lnTo>
                  <a:pt x="6289490" y="6694790"/>
                </a:lnTo>
                <a:lnTo>
                  <a:pt x="6304498" y="6679784"/>
                </a:lnTo>
                <a:cubicBezTo>
                  <a:pt x="6344522" y="6659762"/>
                  <a:pt x="6389562" y="6652258"/>
                  <a:pt x="6439598" y="6657254"/>
                </a:cubicBezTo>
                <a:close/>
                <a:moveTo>
                  <a:pt x="3392426" y="6649751"/>
                </a:moveTo>
                <a:cubicBezTo>
                  <a:pt x="3422440" y="6649751"/>
                  <a:pt x="3442444" y="6654766"/>
                  <a:pt x="3452455" y="6664758"/>
                </a:cubicBezTo>
                <a:cubicBezTo>
                  <a:pt x="3462466" y="6674769"/>
                  <a:pt x="3447458" y="6689776"/>
                  <a:pt x="3407433" y="6709798"/>
                </a:cubicBezTo>
                <a:cubicBezTo>
                  <a:pt x="3347386" y="6729819"/>
                  <a:pt x="3317372" y="6719808"/>
                  <a:pt x="3317372" y="6679784"/>
                </a:cubicBezTo>
                <a:cubicBezTo>
                  <a:pt x="3317372" y="6659762"/>
                  <a:pt x="3342372" y="6649751"/>
                  <a:pt x="3392426" y="6649751"/>
                </a:cubicBezTo>
                <a:close/>
                <a:moveTo>
                  <a:pt x="7520382" y="6634744"/>
                </a:moveTo>
                <a:cubicBezTo>
                  <a:pt x="7530376" y="6634744"/>
                  <a:pt x="7540386" y="6634744"/>
                  <a:pt x="7550396" y="6634744"/>
                </a:cubicBezTo>
                <a:cubicBezTo>
                  <a:pt x="7560408" y="6634744"/>
                  <a:pt x="7560408" y="6639740"/>
                  <a:pt x="7550396" y="6649751"/>
                </a:cubicBezTo>
                <a:cubicBezTo>
                  <a:pt x="7540386" y="6659762"/>
                  <a:pt x="7527886" y="6659762"/>
                  <a:pt x="7512879" y="6649751"/>
                </a:cubicBezTo>
                <a:cubicBezTo>
                  <a:pt x="7497854" y="6639740"/>
                  <a:pt x="7500361" y="6634744"/>
                  <a:pt x="7520382" y="6634744"/>
                </a:cubicBezTo>
                <a:close/>
                <a:moveTo>
                  <a:pt x="3272333" y="6634744"/>
                </a:moveTo>
                <a:cubicBezTo>
                  <a:pt x="3282344" y="6634744"/>
                  <a:pt x="3287340" y="6639740"/>
                  <a:pt x="3287340" y="6649751"/>
                </a:cubicBezTo>
                <a:lnTo>
                  <a:pt x="3272333" y="6649751"/>
                </a:lnTo>
                <a:lnTo>
                  <a:pt x="3257326" y="6649751"/>
                </a:lnTo>
                <a:cubicBezTo>
                  <a:pt x="3257326" y="6639740"/>
                  <a:pt x="3262322" y="6634744"/>
                  <a:pt x="3272333" y="6634744"/>
                </a:cubicBezTo>
                <a:close/>
                <a:moveTo>
                  <a:pt x="2491781" y="6634744"/>
                </a:moveTo>
                <a:lnTo>
                  <a:pt x="2491781" y="6649751"/>
                </a:lnTo>
                <a:lnTo>
                  <a:pt x="2476756" y="6649751"/>
                </a:lnTo>
                <a:cubicBezTo>
                  <a:pt x="2476756" y="6639740"/>
                  <a:pt x="2481770" y="6634744"/>
                  <a:pt x="2491781" y="6634744"/>
                </a:cubicBezTo>
                <a:close/>
                <a:moveTo>
                  <a:pt x="6034314" y="6604730"/>
                </a:moveTo>
                <a:cubicBezTo>
                  <a:pt x="6064329" y="6604730"/>
                  <a:pt x="6074340" y="6609726"/>
                  <a:pt x="6064329" y="6619736"/>
                </a:cubicBezTo>
                <a:lnTo>
                  <a:pt x="6004282" y="6619736"/>
                </a:lnTo>
                <a:cubicBezTo>
                  <a:pt x="5994290" y="6609726"/>
                  <a:pt x="6004282" y="6604730"/>
                  <a:pt x="6034314" y="6604730"/>
                </a:cubicBezTo>
                <a:close/>
                <a:moveTo>
                  <a:pt x="2686910" y="6589704"/>
                </a:moveTo>
                <a:cubicBezTo>
                  <a:pt x="2706932" y="6589704"/>
                  <a:pt x="2721939" y="6594719"/>
                  <a:pt x="2731950" y="6604730"/>
                </a:cubicBezTo>
                <a:lnTo>
                  <a:pt x="2656896" y="6604730"/>
                </a:lnTo>
                <a:cubicBezTo>
                  <a:pt x="2656896" y="6604730"/>
                  <a:pt x="2666906" y="6599716"/>
                  <a:pt x="2686910" y="6589704"/>
                </a:cubicBezTo>
                <a:close/>
                <a:moveTo>
                  <a:pt x="7122585" y="6578458"/>
                </a:moveTo>
                <a:cubicBezTo>
                  <a:pt x="7127600" y="6575951"/>
                  <a:pt x="7135103" y="6579712"/>
                  <a:pt x="7145114" y="6589704"/>
                </a:cubicBezTo>
                <a:cubicBezTo>
                  <a:pt x="7145114" y="6589704"/>
                  <a:pt x="7135085" y="6594719"/>
                  <a:pt x="7115082" y="6604730"/>
                </a:cubicBezTo>
                <a:cubicBezTo>
                  <a:pt x="7115082" y="6589704"/>
                  <a:pt x="7117588" y="6580948"/>
                  <a:pt x="7122585" y="6578458"/>
                </a:cubicBezTo>
                <a:close/>
                <a:moveTo>
                  <a:pt x="6981393" y="6530142"/>
                </a:moveTo>
                <a:cubicBezTo>
                  <a:pt x="6988586" y="6529201"/>
                  <a:pt x="6994998" y="6529667"/>
                  <a:pt x="7000630" y="6531538"/>
                </a:cubicBezTo>
                <a:cubicBezTo>
                  <a:pt x="7011876" y="6535299"/>
                  <a:pt x="7020024" y="6544683"/>
                  <a:pt x="7025020" y="6559690"/>
                </a:cubicBezTo>
                <a:cubicBezTo>
                  <a:pt x="7035031" y="6579712"/>
                  <a:pt x="7035031" y="6592212"/>
                  <a:pt x="7025020" y="6597208"/>
                </a:cubicBezTo>
                <a:cubicBezTo>
                  <a:pt x="7015010" y="6602222"/>
                  <a:pt x="6995006" y="6599716"/>
                  <a:pt x="6964974" y="6589704"/>
                </a:cubicBezTo>
                <a:cubicBezTo>
                  <a:pt x="6924949" y="6569701"/>
                  <a:pt x="6922442" y="6552186"/>
                  <a:pt x="6957470" y="6537180"/>
                </a:cubicBezTo>
                <a:cubicBezTo>
                  <a:pt x="6966227" y="6533428"/>
                  <a:pt x="6974201" y="6531082"/>
                  <a:pt x="6981393" y="6530142"/>
                </a:cubicBezTo>
                <a:close/>
                <a:moveTo>
                  <a:pt x="6634744" y="6499644"/>
                </a:moveTo>
                <a:cubicBezTo>
                  <a:pt x="6654748" y="6499644"/>
                  <a:pt x="6664759" y="6514651"/>
                  <a:pt x="6664759" y="6544683"/>
                </a:cubicBezTo>
                <a:cubicBezTo>
                  <a:pt x="6664759" y="6574698"/>
                  <a:pt x="6674770" y="6584708"/>
                  <a:pt x="6694791" y="6574698"/>
                </a:cubicBezTo>
                <a:cubicBezTo>
                  <a:pt x="6714794" y="6564686"/>
                  <a:pt x="6734816" y="6564686"/>
                  <a:pt x="6754838" y="6574698"/>
                </a:cubicBezTo>
                <a:lnTo>
                  <a:pt x="6709798" y="6589704"/>
                </a:lnTo>
                <a:lnTo>
                  <a:pt x="6589705" y="6574698"/>
                </a:lnTo>
                <a:cubicBezTo>
                  <a:pt x="6549680" y="6564686"/>
                  <a:pt x="6549680" y="6559690"/>
                  <a:pt x="6589705" y="6559690"/>
                </a:cubicBezTo>
                <a:cubicBezTo>
                  <a:pt x="6619738" y="6559690"/>
                  <a:pt x="6629730" y="6549680"/>
                  <a:pt x="6619738" y="6529676"/>
                </a:cubicBezTo>
                <a:cubicBezTo>
                  <a:pt x="6619738" y="6509654"/>
                  <a:pt x="6624734" y="6499644"/>
                  <a:pt x="6634744" y="6499644"/>
                </a:cubicBezTo>
                <a:close/>
                <a:moveTo>
                  <a:pt x="5884207" y="6319522"/>
                </a:moveTo>
                <a:lnTo>
                  <a:pt x="5809154" y="6334529"/>
                </a:lnTo>
                <a:lnTo>
                  <a:pt x="5824160" y="6349536"/>
                </a:lnTo>
                <a:cubicBezTo>
                  <a:pt x="5864186" y="6379569"/>
                  <a:pt x="5904228" y="6384565"/>
                  <a:pt x="5944254" y="6364544"/>
                </a:cubicBezTo>
                <a:cubicBezTo>
                  <a:pt x="5944254" y="6344540"/>
                  <a:pt x="5924232" y="6329533"/>
                  <a:pt x="5884207" y="6319522"/>
                </a:cubicBezTo>
                <a:close/>
                <a:moveTo>
                  <a:pt x="2086480" y="6304515"/>
                </a:moveTo>
                <a:cubicBezTo>
                  <a:pt x="2096491" y="6304515"/>
                  <a:pt x="2106502" y="6304515"/>
                  <a:pt x="2116512" y="6304515"/>
                </a:cubicBezTo>
                <a:cubicBezTo>
                  <a:pt x="2126505" y="6304515"/>
                  <a:pt x="2126505" y="6309511"/>
                  <a:pt x="2116512" y="6319522"/>
                </a:cubicBezTo>
                <a:cubicBezTo>
                  <a:pt x="2106502" y="6329533"/>
                  <a:pt x="2093984" y="6329533"/>
                  <a:pt x="2078976" y="6319522"/>
                </a:cubicBezTo>
                <a:cubicBezTo>
                  <a:pt x="2063969" y="6309511"/>
                  <a:pt x="2066476" y="6304515"/>
                  <a:pt x="2086480" y="6304515"/>
                </a:cubicBezTo>
                <a:close/>
                <a:moveTo>
                  <a:pt x="1621150" y="6229461"/>
                </a:moveTo>
                <a:cubicBezTo>
                  <a:pt x="1651165" y="6229461"/>
                  <a:pt x="1661175" y="6234458"/>
                  <a:pt x="1651165" y="6244468"/>
                </a:cubicBezTo>
                <a:cubicBezTo>
                  <a:pt x="1641154" y="6254479"/>
                  <a:pt x="1628654" y="6254479"/>
                  <a:pt x="1613647" y="6244468"/>
                </a:cubicBezTo>
                <a:cubicBezTo>
                  <a:pt x="1598640" y="6234458"/>
                  <a:pt x="1601129" y="6229461"/>
                  <a:pt x="1621150" y="6229461"/>
                </a:cubicBezTo>
                <a:close/>
                <a:moveTo>
                  <a:pt x="2461749" y="6214436"/>
                </a:moveTo>
                <a:cubicBezTo>
                  <a:pt x="2531806" y="6224447"/>
                  <a:pt x="2581842" y="6264472"/>
                  <a:pt x="2611856" y="6334529"/>
                </a:cubicBezTo>
                <a:cubicBezTo>
                  <a:pt x="2611856" y="6354551"/>
                  <a:pt x="2619360" y="6374554"/>
                  <a:pt x="2634385" y="6394576"/>
                </a:cubicBezTo>
                <a:cubicBezTo>
                  <a:pt x="2649392" y="6414579"/>
                  <a:pt x="2666906" y="6424590"/>
                  <a:pt x="2686910" y="6424590"/>
                </a:cubicBezTo>
                <a:cubicBezTo>
                  <a:pt x="2706932" y="6424590"/>
                  <a:pt x="2721939" y="6414579"/>
                  <a:pt x="2731950" y="6394576"/>
                </a:cubicBezTo>
                <a:cubicBezTo>
                  <a:pt x="2771974" y="6334529"/>
                  <a:pt x="2817014" y="6339526"/>
                  <a:pt x="2867050" y="6409583"/>
                </a:cubicBezTo>
                <a:lnTo>
                  <a:pt x="2807003" y="6409583"/>
                </a:lnTo>
                <a:cubicBezTo>
                  <a:pt x="2776989" y="6409583"/>
                  <a:pt x="2761964" y="6414579"/>
                  <a:pt x="2761964" y="6424590"/>
                </a:cubicBezTo>
                <a:cubicBezTo>
                  <a:pt x="2771974" y="6444612"/>
                  <a:pt x="2766978" y="6454622"/>
                  <a:pt x="2746956" y="6454622"/>
                </a:cubicBezTo>
                <a:cubicBezTo>
                  <a:pt x="2626864" y="6454622"/>
                  <a:pt x="2526792" y="6419594"/>
                  <a:pt x="2446742" y="6349536"/>
                </a:cubicBezTo>
                <a:lnTo>
                  <a:pt x="2446742" y="6319522"/>
                </a:lnTo>
                <a:cubicBezTo>
                  <a:pt x="2436731" y="6299501"/>
                  <a:pt x="2431734" y="6284493"/>
                  <a:pt x="2431734" y="6274483"/>
                </a:cubicBezTo>
                <a:cubicBezTo>
                  <a:pt x="2431734" y="6244468"/>
                  <a:pt x="2441727" y="6224447"/>
                  <a:pt x="2461749" y="6214436"/>
                </a:cubicBezTo>
                <a:close/>
                <a:moveTo>
                  <a:pt x="1350950" y="6094361"/>
                </a:moveTo>
                <a:cubicBezTo>
                  <a:pt x="1360960" y="6094361"/>
                  <a:pt x="1370971" y="6094361"/>
                  <a:pt x="1380982" y="6094361"/>
                </a:cubicBezTo>
                <a:cubicBezTo>
                  <a:pt x="1390975" y="6094361"/>
                  <a:pt x="1390975" y="6099357"/>
                  <a:pt x="1380982" y="6109368"/>
                </a:cubicBezTo>
                <a:cubicBezTo>
                  <a:pt x="1370971" y="6119379"/>
                  <a:pt x="1358471" y="6119379"/>
                  <a:pt x="1343446" y="6109368"/>
                </a:cubicBezTo>
                <a:cubicBezTo>
                  <a:pt x="1328439" y="6099357"/>
                  <a:pt x="1330946" y="6094361"/>
                  <a:pt x="1350950" y="6094361"/>
                </a:cubicBezTo>
                <a:close/>
                <a:moveTo>
                  <a:pt x="1471043" y="6079354"/>
                </a:moveTo>
                <a:cubicBezTo>
                  <a:pt x="1491046" y="6079354"/>
                  <a:pt x="1501057" y="6084350"/>
                  <a:pt x="1501057" y="6094361"/>
                </a:cubicBezTo>
                <a:cubicBezTo>
                  <a:pt x="1501057" y="6114364"/>
                  <a:pt x="1491046" y="6124375"/>
                  <a:pt x="1471043" y="6124375"/>
                </a:cubicBezTo>
                <a:cubicBezTo>
                  <a:pt x="1451021" y="6124375"/>
                  <a:pt x="1441028" y="6114364"/>
                  <a:pt x="1441028" y="6094361"/>
                </a:cubicBezTo>
                <a:cubicBezTo>
                  <a:pt x="1441028" y="6084350"/>
                  <a:pt x="1451021" y="6079354"/>
                  <a:pt x="1471043" y="6079354"/>
                </a:cubicBezTo>
                <a:close/>
                <a:moveTo>
                  <a:pt x="960674" y="6049321"/>
                </a:moveTo>
                <a:cubicBezTo>
                  <a:pt x="970684" y="6049321"/>
                  <a:pt x="975699" y="6054336"/>
                  <a:pt x="975699" y="6064329"/>
                </a:cubicBezTo>
                <a:cubicBezTo>
                  <a:pt x="975699" y="6074339"/>
                  <a:pt x="970684" y="6079354"/>
                  <a:pt x="960674" y="6079354"/>
                </a:cubicBezTo>
                <a:cubicBezTo>
                  <a:pt x="950663" y="6079354"/>
                  <a:pt x="945667" y="6074339"/>
                  <a:pt x="945667" y="6064329"/>
                </a:cubicBezTo>
                <a:cubicBezTo>
                  <a:pt x="945667" y="6054336"/>
                  <a:pt x="950663" y="6049321"/>
                  <a:pt x="960674" y="6049321"/>
                </a:cubicBezTo>
                <a:close/>
                <a:moveTo>
                  <a:pt x="2086480" y="5794146"/>
                </a:moveTo>
                <a:cubicBezTo>
                  <a:pt x="2096491" y="5794146"/>
                  <a:pt x="2106502" y="5794146"/>
                  <a:pt x="2116512" y="5794146"/>
                </a:cubicBezTo>
                <a:cubicBezTo>
                  <a:pt x="2126505" y="5794146"/>
                  <a:pt x="2126505" y="5799142"/>
                  <a:pt x="2116512" y="5809153"/>
                </a:cubicBezTo>
                <a:cubicBezTo>
                  <a:pt x="2106502" y="5809153"/>
                  <a:pt x="2096491" y="5804157"/>
                  <a:pt x="2086480" y="5794146"/>
                </a:cubicBezTo>
                <a:close/>
                <a:moveTo>
                  <a:pt x="1876344" y="5644038"/>
                </a:moveTo>
                <a:cubicBezTo>
                  <a:pt x="1906358" y="5644038"/>
                  <a:pt x="1916369" y="5649035"/>
                  <a:pt x="1906358" y="5659045"/>
                </a:cubicBezTo>
                <a:cubicBezTo>
                  <a:pt x="1896347" y="5669056"/>
                  <a:pt x="1883847" y="5669056"/>
                  <a:pt x="1868822" y="5659045"/>
                </a:cubicBezTo>
                <a:cubicBezTo>
                  <a:pt x="1853815" y="5649035"/>
                  <a:pt x="1856322" y="5644038"/>
                  <a:pt x="1876344" y="5644038"/>
                </a:cubicBezTo>
                <a:close/>
                <a:moveTo>
                  <a:pt x="3107218" y="5433884"/>
                </a:moveTo>
                <a:cubicBezTo>
                  <a:pt x="3107218" y="5443895"/>
                  <a:pt x="3062179" y="5448891"/>
                  <a:pt x="2972118" y="5448891"/>
                </a:cubicBezTo>
                <a:cubicBezTo>
                  <a:pt x="2912071" y="5448891"/>
                  <a:pt x="2879550" y="5448891"/>
                  <a:pt x="2874553" y="5448891"/>
                </a:cubicBezTo>
                <a:cubicBezTo>
                  <a:pt x="2869539" y="5448891"/>
                  <a:pt x="2892068" y="5453906"/>
                  <a:pt x="2942104" y="5463899"/>
                </a:cubicBezTo>
                <a:cubicBezTo>
                  <a:pt x="3012143" y="5473909"/>
                  <a:pt x="3047172" y="5493931"/>
                  <a:pt x="3047172" y="5523945"/>
                </a:cubicBezTo>
                <a:cubicBezTo>
                  <a:pt x="3057182" y="5563970"/>
                  <a:pt x="3122225" y="5583992"/>
                  <a:pt x="3242318" y="5583992"/>
                </a:cubicBezTo>
                <a:cubicBezTo>
                  <a:pt x="3442444" y="5583992"/>
                  <a:pt x="3542534" y="5553977"/>
                  <a:pt x="3542534" y="5493931"/>
                </a:cubicBezTo>
                <a:cubicBezTo>
                  <a:pt x="3542534" y="5453906"/>
                  <a:pt x="3522512" y="5443895"/>
                  <a:pt x="3482487" y="5463899"/>
                </a:cubicBezTo>
                <a:lnTo>
                  <a:pt x="3422440" y="5493931"/>
                </a:lnTo>
                <a:cubicBezTo>
                  <a:pt x="3452455" y="5493931"/>
                  <a:pt x="3467480" y="5493931"/>
                  <a:pt x="3467480" y="5493931"/>
                </a:cubicBezTo>
                <a:cubicBezTo>
                  <a:pt x="3467480" y="5493931"/>
                  <a:pt x="3447458" y="5503942"/>
                  <a:pt x="3407433" y="5523945"/>
                </a:cubicBezTo>
                <a:cubicBezTo>
                  <a:pt x="3317372" y="5553977"/>
                  <a:pt x="3267318" y="5568985"/>
                  <a:pt x="3257326" y="5568985"/>
                </a:cubicBezTo>
                <a:cubicBezTo>
                  <a:pt x="3217300" y="5568985"/>
                  <a:pt x="3182272" y="5538952"/>
                  <a:pt x="3152240" y="5478924"/>
                </a:cubicBezTo>
                <a:cubicBezTo>
                  <a:pt x="3142247" y="5448891"/>
                  <a:pt x="3127222" y="5433884"/>
                  <a:pt x="3107218" y="5433884"/>
                </a:cubicBezTo>
                <a:close/>
                <a:moveTo>
                  <a:pt x="1215867" y="5433884"/>
                </a:moveTo>
                <a:cubicBezTo>
                  <a:pt x="1245882" y="5433884"/>
                  <a:pt x="1255892" y="5438881"/>
                  <a:pt x="1245882" y="5448891"/>
                </a:cubicBezTo>
                <a:cubicBezTo>
                  <a:pt x="1235871" y="5458902"/>
                  <a:pt x="1223371" y="5458902"/>
                  <a:pt x="1208346" y="5448891"/>
                </a:cubicBezTo>
                <a:cubicBezTo>
                  <a:pt x="1193338" y="5438881"/>
                  <a:pt x="1195846" y="5433884"/>
                  <a:pt x="1215867" y="5433884"/>
                </a:cubicBezTo>
                <a:close/>
                <a:moveTo>
                  <a:pt x="1591136" y="5418877"/>
                </a:moveTo>
                <a:cubicBezTo>
                  <a:pt x="1621150" y="5418877"/>
                  <a:pt x="1636158" y="5423873"/>
                  <a:pt x="1636158" y="5433884"/>
                </a:cubicBezTo>
                <a:cubicBezTo>
                  <a:pt x="1636158" y="5453906"/>
                  <a:pt x="1616136" y="5463899"/>
                  <a:pt x="1576111" y="5463899"/>
                </a:cubicBezTo>
                <a:lnTo>
                  <a:pt x="1516082" y="5433884"/>
                </a:lnTo>
                <a:cubicBezTo>
                  <a:pt x="1526075" y="5423873"/>
                  <a:pt x="1551093" y="5418877"/>
                  <a:pt x="1591136" y="5418877"/>
                </a:cubicBezTo>
                <a:close/>
                <a:moveTo>
                  <a:pt x="1305928" y="5418877"/>
                </a:moveTo>
                <a:lnTo>
                  <a:pt x="1320935" y="5418877"/>
                </a:lnTo>
                <a:lnTo>
                  <a:pt x="1335942" y="5418877"/>
                </a:lnTo>
                <a:cubicBezTo>
                  <a:pt x="1335942" y="5428888"/>
                  <a:pt x="1330946" y="5433884"/>
                  <a:pt x="1320935" y="5433884"/>
                </a:cubicBezTo>
                <a:cubicBezTo>
                  <a:pt x="1310924" y="5433884"/>
                  <a:pt x="1305928" y="5428888"/>
                  <a:pt x="1305928" y="5418877"/>
                </a:cubicBezTo>
                <a:close/>
                <a:moveTo>
                  <a:pt x="660459" y="5358830"/>
                </a:moveTo>
                <a:cubicBezTo>
                  <a:pt x="670469" y="5358830"/>
                  <a:pt x="675466" y="5363827"/>
                  <a:pt x="675466" y="5373838"/>
                </a:cubicBezTo>
                <a:cubicBezTo>
                  <a:pt x="675466" y="5383848"/>
                  <a:pt x="670469" y="5388845"/>
                  <a:pt x="660459" y="5388845"/>
                </a:cubicBezTo>
                <a:cubicBezTo>
                  <a:pt x="650448" y="5388845"/>
                  <a:pt x="645452" y="5383848"/>
                  <a:pt x="645452" y="5373838"/>
                </a:cubicBezTo>
                <a:cubicBezTo>
                  <a:pt x="645452" y="5363827"/>
                  <a:pt x="650448" y="5358830"/>
                  <a:pt x="660459" y="5358830"/>
                </a:cubicBezTo>
                <a:close/>
                <a:moveTo>
                  <a:pt x="555391" y="5358830"/>
                </a:moveTo>
                <a:cubicBezTo>
                  <a:pt x="575394" y="5358830"/>
                  <a:pt x="590401" y="5363827"/>
                  <a:pt x="600412" y="5373838"/>
                </a:cubicBezTo>
                <a:lnTo>
                  <a:pt x="525358" y="5373838"/>
                </a:lnTo>
                <a:cubicBezTo>
                  <a:pt x="525358" y="5373838"/>
                  <a:pt x="535369" y="5368841"/>
                  <a:pt x="555391" y="5358830"/>
                </a:cubicBezTo>
                <a:close/>
                <a:moveTo>
                  <a:pt x="870613" y="5328816"/>
                </a:moveTo>
                <a:cubicBezTo>
                  <a:pt x="890634" y="5328816"/>
                  <a:pt x="905641" y="5333813"/>
                  <a:pt x="915652" y="5343823"/>
                </a:cubicBezTo>
                <a:cubicBezTo>
                  <a:pt x="915652" y="5363827"/>
                  <a:pt x="890634" y="5378852"/>
                  <a:pt x="840598" y="5388845"/>
                </a:cubicBezTo>
                <a:cubicBezTo>
                  <a:pt x="810566" y="5388845"/>
                  <a:pt x="800555" y="5378852"/>
                  <a:pt x="810566" y="5358830"/>
                </a:cubicBezTo>
                <a:cubicBezTo>
                  <a:pt x="820577" y="5338809"/>
                  <a:pt x="840598" y="5328816"/>
                  <a:pt x="870613" y="5328816"/>
                </a:cubicBezTo>
                <a:close/>
                <a:moveTo>
                  <a:pt x="2311641" y="5313791"/>
                </a:moveTo>
                <a:cubicBezTo>
                  <a:pt x="2321652" y="5313791"/>
                  <a:pt x="2326648" y="5318805"/>
                  <a:pt x="2326648" y="5328816"/>
                </a:cubicBezTo>
                <a:lnTo>
                  <a:pt x="2311641" y="5328816"/>
                </a:lnTo>
                <a:lnTo>
                  <a:pt x="2296634" y="5328816"/>
                </a:lnTo>
                <a:cubicBezTo>
                  <a:pt x="2296634" y="5318805"/>
                  <a:pt x="2301630" y="5313791"/>
                  <a:pt x="2311641" y="5313791"/>
                </a:cubicBezTo>
                <a:close/>
                <a:moveTo>
                  <a:pt x="525358" y="5208723"/>
                </a:moveTo>
                <a:cubicBezTo>
                  <a:pt x="535369" y="5208723"/>
                  <a:pt x="540383" y="5213719"/>
                  <a:pt x="540383" y="5223730"/>
                </a:cubicBezTo>
                <a:cubicBezTo>
                  <a:pt x="540383" y="5233741"/>
                  <a:pt x="535369" y="5238737"/>
                  <a:pt x="525358" y="5238737"/>
                </a:cubicBezTo>
                <a:cubicBezTo>
                  <a:pt x="515366" y="5238737"/>
                  <a:pt x="510351" y="5233741"/>
                  <a:pt x="510351" y="5223730"/>
                </a:cubicBezTo>
                <a:cubicBezTo>
                  <a:pt x="510351" y="5213719"/>
                  <a:pt x="515366" y="5208723"/>
                  <a:pt x="525358" y="5208723"/>
                </a:cubicBezTo>
                <a:close/>
                <a:moveTo>
                  <a:pt x="705498" y="5163684"/>
                </a:moveTo>
                <a:cubicBezTo>
                  <a:pt x="735512" y="5173694"/>
                  <a:pt x="790563" y="5178709"/>
                  <a:pt x="870613" y="5178709"/>
                </a:cubicBezTo>
                <a:lnTo>
                  <a:pt x="930659" y="5193716"/>
                </a:lnTo>
                <a:cubicBezTo>
                  <a:pt x="920649" y="5193716"/>
                  <a:pt x="915652" y="5203727"/>
                  <a:pt x="915652" y="5223730"/>
                </a:cubicBezTo>
                <a:cubicBezTo>
                  <a:pt x="915652" y="5233741"/>
                  <a:pt x="890634" y="5241245"/>
                  <a:pt x="840598" y="5246241"/>
                </a:cubicBezTo>
                <a:cubicBezTo>
                  <a:pt x="790563" y="5251255"/>
                  <a:pt x="740527" y="5253762"/>
                  <a:pt x="690491" y="5253762"/>
                </a:cubicBezTo>
                <a:cubicBezTo>
                  <a:pt x="640437" y="5253762"/>
                  <a:pt x="605426" y="5253762"/>
                  <a:pt x="585405" y="5253762"/>
                </a:cubicBezTo>
                <a:cubicBezTo>
                  <a:pt x="575394" y="5243752"/>
                  <a:pt x="575394" y="5228745"/>
                  <a:pt x="585405" y="5208723"/>
                </a:cubicBezTo>
                <a:cubicBezTo>
                  <a:pt x="595416" y="5188702"/>
                  <a:pt x="615437" y="5176202"/>
                  <a:pt x="645452" y="5171187"/>
                </a:cubicBezTo>
                <a:cubicBezTo>
                  <a:pt x="675466" y="5166191"/>
                  <a:pt x="695487" y="5163684"/>
                  <a:pt x="705498" y="5163684"/>
                </a:cubicBezTo>
                <a:close/>
                <a:moveTo>
                  <a:pt x="990706" y="5133669"/>
                </a:moveTo>
                <a:cubicBezTo>
                  <a:pt x="1020720" y="5133669"/>
                  <a:pt x="1030731" y="5138666"/>
                  <a:pt x="1020720" y="5148676"/>
                </a:cubicBezTo>
                <a:cubicBezTo>
                  <a:pt x="1010710" y="5158687"/>
                  <a:pt x="998210" y="5158687"/>
                  <a:pt x="983184" y="5148676"/>
                </a:cubicBezTo>
                <a:cubicBezTo>
                  <a:pt x="968177" y="5138666"/>
                  <a:pt x="970684" y="5133669"/>
                  <a:pt x="990706" y="5133669"/>
                </a:cubicBezTo>
                <a:close/>
                <a:moveTo>
                  <a:pt x="795559" y="5133669"/>
                </a:moveTo>
                <a:cubicBezTo>
                  <a:pt x="825591" y="5133669"/>
                  <a:pt x="835584" y="5138666"/>
                  <a:pt x="825591" y="5148676"/>
                </a:cubicBezTo>
                <a:lnTo>
                  <a:pt x="765545" y="5148676"/>
                </a:lnTo>
                <a:cubicBezTo>
                  <a:pt x="755534" y="5138666"/>
                  <a:pt x="765545" y="5133669"/>
                  <a:pt x="795559" y="5133669"/>
                </a:cubicBezTo>
                <a:close/>
                <a:moveTo>
                  <a:pt x="1636158" y="5088630"/>
                </a:moveTo>
                <a:lnTo>
                  <a:pt x="1651165" y="5088630"/>
                </a:lnTo>
                <a:lnTo>
                  <a:pt x="1666190" y="5088630"/>
                </a:lnTo>
                <a:cubicBezTo>
                  <a:pt x="1666190" y="5098641"/>
                  <a:pt x="1661175" y="5103655"/>
                  <a:pt x="1651165" y="5103655"/>
                </a:cubicBezTo>
                <a:cubicBezTo>
                  <a:pt x="1641154" y="5103655"/>
                  <a:pt x="1636158" y="5098641"/>
                  <a:pt x="1636158" y="5088630"/>
                </a:cubicBezTo>
                <a:close/>
                <a:moveTo>
                  <a:pt x="1005713" y="5088630"/>
                </a:moveTo>
                <a:lnTo>
                  <a:pt x="1020720" y="5088630"/>
                </a:lnTo>
                <a:cubicBezTo>
                  <a:pt x="1020720" y="5098641"/>
                  <a:pt x="1015724" y="5103655"/>
                  <a:pt x="1005713" y="5103655"/>
                </a:cubicBezTo>
                <a:close/>
                <a:moveTo>
                  <a:pt x="765545" y="5088630"/>
                </a:moveTo>
                <a:cubicBezTo>
                  <a:pt x="775538" y="5088630"/>
                  <a:pt x="785548" y="5088630"/>
                  <a:pt x="795559" y="5088630"/>
                </a:cubicBezTo>
                <a:cubicBezTo>
                  <a:pt x="805570" y="5088630"/>
                  <a:pt x="805570" y="5093644"/>
                  <a:pt x="795559" y="5103655"/>
                </a:cubicBezTo>
                <a:cubicBezTo>
                  <a:pt x="785548" y="5113648"/>
                  <a:pt x="773048" y="5113648"/>
                  <a:pt x="758041" y="5103655"/>
                </a:cubicBezTo>
                <a:cubicBezTo>
                  <a:pt x="743016" y="5093644"/>
                  <a:pt x="745523" y="5088630"/>
                  <a:pt x="765545" y="5088630"/>
                </a:cubicBezTo>
                <a:close/>
                <a:moveTo>
                  <a:pt x="420290" y="5088630"/>
                </a:moveTo>
                <a:lnTo>
                  <a:pt x="435297" y="5088630"/>
                </a:lnTo>
                <a:lnTo>
                  <a:pt x="435297" y="5103655"/>
                </a:lnTo>
                <a:cubicBezTo>
                  <a:pt x="425287" y="5103655"/>
                  <a:pt x="420290" y="5098641"/>
                  <a:pt x="420290" y="5088630"/>
                </a:cubicBezTo>
                <a:close/>
                <a:moveTo>
                  <a:pt x="585405" y="5028601"/>
                </a:moveTo>
                <a:cubicBezTo>
                  <a:pt x="595416" y="5028601"/>
                  <a:pt x="600412" y="5033598"/>
                  <a:pt x="600412" y="5043608"/>
                </a:cubicBezTo>
                <a:cubicBezTo>
                  <a:pt x="600412" y="5053619"/>
                  <a:pt x="595416" y="5058616"/>
                  <a:pt x="585405" y="5058616"/>
                </a:cubicBezTo>
                <a:cubicBezTo>
                  <a:pt x="575394" y="5058616"/>
                  <a:pt x="570398" y="5053619"/>
                  <a:pt x="570398" y="5043608"/>
                </a:cubicBezTo>
                <a:cubicBezTo>
                  <a:pt x="570398" y="5033598"/>
                  <a:pt x="575394" y="5028601"/>
                  <a:pt x="585405" y="5028601"/>
                </a:cubicBezTo>
                <a:close/>
                <a:moveTo>
                  <a:pt x="435297" y="5028601"/>
                </a:moveTo>
                <a:lnTo>
                  <a:pt x="435297" y="5043608"/>
                </a:lnTo>
                <a:lnTo>
                  <a:pt x="435297" y="5058616"/>
                </a:lnTo>
                <a:cubicBezTo>
                  <a:pt x="425287" y="5058616"/>
                  <a:pt x="420290" y="5053619"/>
                  <a:pt x="420290" y="5043608"/>
                </a:cubicBezTo>
                <a:cubicBezTo>
                  <a:pt x="420290" y="5033598"/>
                  <a:pt x="425287" y="5028601"/>
                  <a:pt x="435297" y="5028601"/>
                </a:cubicBezTo>
                <a:close/>
                <a:moveTo>
                  <a:pt x="1891351" y="4953547"/>
                </a:moveTo>
                <a:cubicBezTo>
                  <a:pt x="1901344" y="4953547"/>
                  <a:pt x="1911355" y="4953547"/>
                  <a:pt x="1921365" y="4953547"/>
                </a:cubicBezTo>
                <a:cubicBezTo>
                  <a:pt x="1911355" y="4963540"/>
                  <a:pt x="1901344" y="4968555"/>
                  <a:pt x="1891351" y="4968555"/>
                </a:cubicBezTo>
                <a:cubicBezTo>
                  <a:pt x="1881340" y="4958544"/>
                  <a:pt x="1881340" y="4953547"/>
                  <a:pt x="1891351" y="4953547"/>
                </a:cubicBezTo>
                <a:close/>
                <a:moveTo>
                  <a:pt x="1065760" y="4953547"/>
                </a:moveTo>
                <a:cubicBezTo>
                  <a:pt x="1075752" y="4953547"/>
                  <a:pt x="1080767" y="4958544"/>
                  <a:pt x="1080767" y="4968555"/>
                </a:cubicBezTo>
                <a:cubicBezTo>
                  <a:pt x="1080767" y="4978565"/>
                  <a:pt x="1075752" y="4983562"/>
                  <a:pt x="1065760" y="4983562"/>
                </a:cubicBezTo>
                <a:cubicBezTo>
                  <a:pt x="1055749" y="4983562"/>
                  <a:pt x="1050752" y="4978565"/>
                  <a:pt x="1050752" y="4968555"/>
                </a:cubicBezTo>
                <a:cubicBezTo>
                  <a:pt x="1050752" y="4958544"/>
                  <a:pt x="1055749" y="4953547"/>
                  <a:pt x="1065760" y="4953547"/>
                </a:cubicBezTo>
                <a:close/>
                <a:moveTo>
                  <a:pt x="2086480" y="4938522"/>
                </a:moveTo>
                <a:cubicBezTo>
                  <a:pt x="2116512" y="4938522"/>
                  <a:pt x="2141530" y="4938522"/>
                  <a:pt x="2161534" y="4938522"/>
                </a:cubicBezTo>
                <a:cubicBezTo>
                  <a:pt x="2141530" y="4948533"/>
                  <a:pt x="2126505" y="4953547"/>
                  <a:pt x="2116512" y="4953547"/>
                </a:cubicBezTo>
                <a:cubicBezTo>
                  <a:pt x="2076469" y="4973551"/>
                  <a:pt x="2041458" y="4973551"/>
                  <a:pt x="2011426" y="4953547"/>
                </a:cubicBezTo>
                <a:close/>
                <a:moveTo>
                  <a:pt x="1681197" y="4908508"/>
                </a:moveTo>
                <a:cubicBezTo>
                  <a:pt x="1701200" y="4908508"/>
                  <a:pt x="1711211" y="4913504"/>
                  <a:pt x="1711211" y="4923515"/>
                </a:cubicBezTo>
                <a:cubicBezTo>
                  <a:pt x="1711211" y="4943537"/>
                  <a:pt x="1701200" y="4953547"/>
                  <a:pt x="1681197" y="4953547"/>
                </a:cubicBezTo>
                <a:cubicBezTo>
                  <a:pt x="1671186" y="4953547"/>
                  <a:pt x="1666190" y="4943537"/>
                  <a:pt x="1666190" y="4923515"/>
                </a:cubicBezTo>
                <a:cubicBezTo>
                  <a:pt x="1666190" y="4913504"/>
                  <a:pt x="1671186" y="4908508"/>
                  <a:pt x="1681197" y="4908508"/>
                </a:cubicBezTo>
                <a:close/>
                <a:moveTo>
                  <a:pt x="1501057" y="4908508"/>
                </a:moveTo>
                <a:cubicBezTo>
                  <a:pt x="1501057" y="4938522"/>
                  <a:pt x="1476039" y="4953547"/>
                  <a:pt x="1426003" y="4953547"/>
                </a:cubicBezTo>
                <a:cubicBezTo>
                  <a:pt x="1365975" y="4953547"/>
                  <a:pt x="1370971" y="4943537"/>
                  <a:pt x="1441028" y="4923515"/>
                </a:cubicBezTo>
                <a:close/>
                <a:moveTo>
                  <a:pt x="990706" y="4908508"/>
                </a:moveTo>
                <a:cubicBezTo>
                  <a:pt x="1050752" y="4918519"/>
                  <a:pt x="1055749" y="4943537"/>
                  <a:pt x="1005713" y="4983562"/>
                </a:cubicBezTo>
                <a:lnTo>
                  <a:pt x="960674" y="4938522"/>
                </a:lnTo>
                <a:cubicBezTo>
                  <a:pt x="940670" y="4918519"/>
                  <a:pt x="950663" y="4908508"/>
                  <a:pt x="990706" y="4908508"/>
                </a:cubicBezTo>
                <a:close/>
                <a:moveTo>
                  <a:pt x="750520" y="4908508"/>
                </a:moveTo>
                <a:cubicBezTo>
                  <a:pt x="890634" y="4908508"/>
                  <a:pt x="910638" y="4933526"/>
                  <a:pt x="810566" y="4983562"/>
                </a:cubicBezTo>
                <a:cubicBezTo>
                  <a:pt x="760530" y="5003583"/>
                  <a:pt x="750520" y="5013576"/>
                  <a:pt x="780552" y="5013576"/>
                </a:cubicBezTo>
                <a:cubicBezTo>
                  <a:pt x="800555" y="5013576"/>
                  <a:pt x="830588" y="5013576"/>
                  <a:pt x="870613" y="5013576"/>
                </a:cubicBezTo>
                <a:cubicBezTo>
                  <a:pt x="970684" y="5003583"/>
                  <a:pt x="1045738" y="5008580"/>
                  <a:pt x="1095774" y="5028601"/>
                </a:cubicBezTo>
                <a:cubicBezTo>
                  <a:pt x="1115796" y="5048605"/>
                  <a:pt x="1110781" y="5058616"/>
                  <a:pt x="1080767" y="5058616"/>
                </a:cubicBezTo>
                <a:cubicBezTo>
                  <a:pt x="1060745" y="5058616"/>
                  <a:pt x="1010710" y="5058616"/>
                  <a:pt x="930659" y="5058616"/>
                </a:cubicBezTo>
                <a:cubicBezTo>
                  <a:pt x="780552" y="5058616"/>
                  <a:pt x="685477" y="5038594"/>
                  <a:pt x="645452" y="4998569"/>
                </a:cubicBezTo>
                <a:cubicBezTo>
                  <a:pt x="615437" y="4968555"/>
                  <a:pt x="605426" y="4953547"/>
                  <a:pt x="615437" y="4953547"/>
                </a:cubicBezTo>
                <a:cubicBezTo>
                  <a:pt x="645452" y="4953547"/>
                  <a:pt x="650448" y="4943537"/>
                  <a:pt x="630444" y="4923515"/>
                </a:cubicBezTo>
                <a:close/>
                <a:moveTo>
                  <a:pt x="2131520" y="4878494"/>
                </a:moveTo>
                <a:cubicBezTo>
                  <a:pt x="2141530" y="4878494"/>
                  <a:pt x="2146526" y="4883490"/>
                  <a:pt x="2146526" y="4893501"/>
                </a:cubicBezTo>
                <a:cubicBezTo>
                  <a:pt x="2146526" y="4903512"/>
                  <a:pt x="2141530" y="4908508"/>
                  <a:pt x="2131520" y="4908508"/>
                </a:cubicBezTo>
                <a:cubicBezTo>
                  <a:pt x="2121509" y="4908508"/>
                  <a:pt x="2116512" y="4903512"/>
                  <a:pt x="2116512" y="4893501"/>
                </a:cubicBezTo>
                <a:cubicBezTo>
                  <a:pt x="2116512" y="4883490"/>
                  <a:pt x="2121509" y="4878494"/>
                  <a:pt x="2131520" y="4878494"/>
                </a:cubicBezTo>
                <a:close/>
                <a:moveTo>
                  <a:pt x="750520" y="4773408"/>
                </a:moveTo>
                <a:cubicBezTo>
                  <a:pt x="780552" y="4773408"/>
                  <a:pt x="795559" y="4783418"/>
                  <a:pt x="795559" y="4803440"/>
                </a:cubicBezTo>
                <a:cubicBezTo>
                  <a:pt x="795559" y="4823444"/>
                  <a:pt x="785548" y="4833454"/>
                  <a:pt x="765545" y="4833454"/>
                </a:cubicBezTo>
                <a:cubicBezTo>
                  <a:pt x="735512" y="4833454"/>
                  <a:pt x="715491" y="4823444"/>
                  <a:pt x="705498" y="4803440"/>
                </a:cubicBezTo>
                <a:cubicBezTo>
                  <a:pt x="725502" y="4793429"/>
                  <a:pt x="740527" y="4783418"/>
                  <a:pt x="750520" y="4773408"/>
                </a:cubicBezTo>
                <a:close/>
                <a:moveTo>
                  <a:pt x="570398" y="4754640"/>
                </a:moveTo>
                <a:cubicBezTo>
                  <a:pt x="585405" y="4752151"/>
                  <a:pt x="600412" y="4758401"/>
                  <a:pt x="615437" y="4773408"/>
                </a:cubicBezTo>
                <a:cubicBezTo>
                  <a:pt x="615437" y="4793429"/>
                  <a:pt x="600412" y="4803440"/>
                  <a:pt x="570398" y="4803440"/>
                </a:cubicBezTo>
                <a:lnTo>
                  <a:pt x="525358" y="4788415"/>
                </a:lnTo>
                <a:cubicBezTo>
                  <a:pt x="540383" y="4768411"/>
                  <a:pt x="555391" y="4757147"/>
                  <a:pt x="570398" y="4754640"/>
                </a:cubicBezTo>
                <a:close/>
                <a:moveTo>
                  <a:pt x="1936372" y="4728386"/>
                </a:moveTo>
                <a:cubicBezTo>
                  <a:pt x="1966405" y="4728386"/>
                  <a:pt x="1976398" y="4733383"/>
                  <a:pt x="1966405" y="4743393"/>
                </a:cubicBezTo>
                <a:lnTo>
                  <a:pt x="1906358" y="4743393"/>
                </a:lnTo>
                <a:cubicBezTo>
                  <a:pt x="1896347" y="4733383"/>
                  <a:pt x="1906358" y="4728386"/>
                  <a:pt x="1936372" y="4728386"/>
                </a:cubicBezTo>
                <a:close/>
                <a:moveTo>
                  <a:pt x="1621150" y="4728386"/>
                </a:moveTo>
                <a:cubicBezTo>
                  <a:pt x="1631161" y="4728386"/>
                  <a:pt x="1636158" y="4733383"/>
                  <a:pt x="1636158" y="4743393"/>
                </a:cubicBezTo>
                <a:cubicBezTo>
                  <a:pt x="1636158" y="4753404"/>
                  <a:pt x="1631161" y="4758401"/>
                  <a:pt x="1621150" y="4758401"/>
                </a:cubicBezTo>
                <a:cubicBezTo>
                  <a:pt x="1611140" y="4758401"/>
                  <a:pt x="1606143" y="4753404"/>
                  <a:pt x="1606143" y="4743393"/>
                </a:cubicBezTo>
                <a:cubicBezTo>
                  <a:pt x="1606143" y="4733383"/>
                  <a:pt x="1611140" y="4728386"/>
                  <a:pt x="1621150" y="4728386"/>
                </a:cubicBezTo>
                <a:close/>
                <a:moveTo>
                  <a:pt x="1531089" y="4698354"/>
                </a:moveTo>
                <a:lnTo>
                  <a:pt x="1561104" y="4713361"/>
                </a:lnTo>
                <a:lnTo>
                  <a:pt x="1516082" y="4743393"/>
                </a:lnTo>
                <a:lnTo>
                  <a:pt x="1501057" y="4728386"/>
                </a:lnTo>
                <a:cubicBezTo>
                  <a:pt x="1501057" y="4708365"/>
                  <a:pt x="1511068" y="4698354"/>
                  <a:pt x="1531089" y="4698354"/>
                </a:cubicBezTo>
                <a:close/>
                <a:moveTo>
                  <a:pt x="345237" y="4698354"/>
                </a:moveTo>
                <a:cubicBezTo>
                  <a:pt x="355247" y="4698354"/>
                  <a:pt x="360244" y="4703368"/>
                  <a:pt x="360244" y="4713361"/>
                </a:cubicBezTo>
                <a:cubicBezTo>
                  <a:pt x="360244" y="4723372"/>
                  <a:pt x="355247" y="4728386"/>
                  <a:pt x="345237" y="4728386"/>
                </a:cubicBezTo>
                <a:lnTo>
                  <a:pt x="345237" y="4713361"/>
                </a:lnTo>
                <a:close/>
                <a:moveTo>
                  <a:pt x="1394109" y="4598909"/>
                </a:moveTo>
                <a:cubicBezTo>
                  <a:pt x="1405373" y="4600163"/>
                  <a:pt x="1410996" y="4608293"/>
                  <a:pt x="1410996" y="4623300"/>
                </a:cubicBezTo>
                <a:cubicBezTo>
                  <a:pt x="1410996" y="4643322"/>
                  <a:pt x="1390975" y="4653332"/>
                  <a:pt x="1350950" y="4653332"/>
                </a:cubicBezTo>
                <a:cubicBezTo>
                  <a:pt x="1300914" y="4653332"/>
                  <a:pt x="1298424" y="4640815"/>
                  <a:pt x="1343446" y="4615797"/>
                </a:cubicBezTo>
                <a:cubicBezTo>
                  <a:pt x="1365975" y="4603297"/>
                  <a:pt x="1382862" y="4597656"/>
                  <a:pt x="1394109" y="4598909"/>
                </a:cubicBezTo>
                <a:close/>
                <a:moveTo>
                  <a:pt x="960674" y="4593286"/>
                </a:moveTo>
                <a:cubicBezTo>
                  <a:pt x="970684" y="4593286"/>
                  <a:pt x="975699" y="4598282"/>
                  <a:pt x="975699" y="4608293"/>
                </a:cubicBezTo>
                <a:cubicBezTo>
                  <a:pt x="975699" y="4618304"/>
                  <a:pt x="970684" y="4623300"/>
                  <a:pt x="960674" y="4623300"/>
                </a:cubicBezTo>
                <a:cubicBezTo>
                  <a:pt x="950663" y="4623300"/>
                  <a:pt x="945667" y="4618304"/>
                  <a:pt x="945667" y="4608293"/>
                </a:cubicBezTo>
                <a:cubicBezTo>
                  <a:pt x="945667" y="4598282"/>
                  <a:pt x="950663" y="4593286"/>
                  <a:pt x="960674" y="4593286"/>
                </a:cubicBezTo>
                <a:close/>
                <a:moveTo>
                  <a:pt x="1035727" y="4578279"/>
                </a:moveTo>
                <a:cubicBezTo>
                  <a:pt x="1045738" y="4578279"/>
                  <a:pt x="1050752" y="4583275"/>
                  <a:pt x="1050752" y="4593286"/>
                </a:cubicBezTo>
                <a:lnTo>
                  <a:pt x="1035727" y="4593286"/>
                </a:lnTo>
                <a:lnTo>
                  <a:pt x="1020720" y="4593286"/>
                </a:lnTo>
                <a:cubicBezTo>
                  <a:pt x="1020720" y="4583275"/>
                  <a:pt x="1025717" y="4578279"/>
                  <a:pt x="1035727" y="4578279"/>
                </a:cubicBezTo>
                <a:close/>
                <a:moveTo>
                  <a:pt x="1152060" y="4565134"/>
                </a:moveTo>
                <a:cubicBezTo>
                  <a:pt x="1169574" y="4566388"/>
                  <a:pt x="1190849" y="4573264"/>
                  <a:pt x="1215867" y="4585782"/>
                </a:cubicBezTo>
                <a:cubicBezTo>
                  <a:pt x="1265903" y="4610800"/>
                  <a:pt x="1285907" y="4633311"/>
                  <a:pt x="1275896" y="4653332"/>
                </a:cubicBezTo>
                <a:cubicBezTo>
                  <a:pt x="1275896" y="4693358"/>
                  <a:pt x="1280910" y="4723372"/>
                  <a:pt x="1290921" y="4743393"/>
                </a:cubicBezTo>
                <a:cubicBezTo>
                  <a:pt x="1320935" y="4783418"/>
                  <a:pt x="1345953" y="4793429"/>
                  <a:pt x="1365975" y="4773408"/>
                </a:cubicBezTo>
                <a:cubicBezTo>
                  <a:pt x="1375968" y="4773408"/>
                  <a:pt x="1380982" y="4763397"/>
                  <a:pt x="1380982" y="4743393"/>
                </a:cubicBezTo>
                <a:cubicBezTo>
                  <a:pt x="1370971" y="4713361"/>
                  <a:pt x="1380982" y="4693358"/>
                  <a:pt x="1410996" y="4683347"/>
                </a:cubicBezTo>
                <a:lnTo>
                  <a:pt x="1441028" y="4803440"/>
                </a:lnTo>
                <a:cubicBezTo>
                  <a:pt x="1431018" y="4793429"/>
                  <a:pt x="1385978" y="4798426"/>
                  <a:pt x="1305928" y="4818447"/>
                </a:cubicBezTo>
                <a:cubicBezTo>
                  <a:pt x="1245882" y="4838451"/>
                  <a:pt x="1170828" y="4850969"/>
                  <a:pt x="1080767" y="4855965"/>
                </a:cubicBezTo>
                <a:cubicBezTo>
                  <a:pt x="990706" y="4860979"/>
                  <a:pt x="930659" y="4853476"/>
                  <a:pt x="900645" y="4833454"/>
                </a:cubicBezTo>
                <a:cubicBezTo>
                  <a:pt x="860602" y="4803440"/>
                  <a:pt x="855606" y="4778422"/>
                  <a:pt x="885620" y="4758401"/>
                </a:cubicBezTo>
                <a:cubicBezTo>
                  <a:pt x="935656" y="4758401"/>
                  <a:pt x="940670" y="4748390"/>
                  <a:pt x="900645" y="4728386"/>
                </a:cubicBezTo>
                <a:cubicBezTo>
                  <a:pt x="850591" y="4708365"/>
                  <a:pt x="860602" y="4693358"/>
                  <a:pt x="930659" y="4683347"/>
                </a:cubicBezTo>
                <a:cubicBezTo>
                  <a:pt x="950663" y="4683347"/>
                  <a:pt x="970684" y="4688343"/>
                  <a:pt x="990706" y="4698354"/>
                </a:cubicBezTo>
                <a:cubicBezTo>
                  <a:pt x="1020720" y="4718375"/>
                  <a:pt x="1068249" y="4720865"/>
                  <a:pt x="1133292" y="4705858"/>
                </a:cubicBezTo>
                <a:cubicBezTo>
                  <a:pt x="1198353" y="4690850"/>
                  <a:pt x="1235871" y="4673336"/>
                  <a:pt x="1245882" y="4653332"/>
                </a:cubicBezTo>
                <a:cubicBezTo>
                  <a:pt x="1245882" y="4643322"/>
                  <a:pt x="1233364" y="4633311"/>
                  <a:pt x="1208346" y="4623300"/>
                </a:cubicBezTo>
                <a:cubicBezTo>
                  <a:pt x="1183328" y="4613289"/>
                  <a:pt x="1160817" y="4603297"/>
                  <a:pt x="1140814" y="4593286"/>
                </a:cubicBezTo>
                <a:lnTo>
                  <a:pt x="1110781" y="4578279"/>
                </a:lnTo>
                <a:cubicBezTo>
                  <a:pt x="1120792" y="4568268"/>
                  <a:pt x="1134546" y="4563880"/>
                  <a:pt x="1152060" y="4565134"/>
                </a:cubicBezTo>
                <a:close/>
                <a:moveTo>
                  <a:pt x="1471043" y="4548246"/>
                </a:moveTo>
                <a:cubicBezTo>
                  <a:pt x="1491046" y="4548246"/>
                  <a:pt x="1511068" y="4558257"/>
                  <a:pt x="1531089" y="4578279"/>
                </a:cubicBezTo>
                <a:cubicBezTo>
                  <a:pt x="1551093" y="4598282"/>
                  <a:pt x="1546096" y="4608293"/>
                  <a:pt x="1516082" y="4608293"/>
                </a:cubicBezTo>
                <a:cubicBezTo>
                  <a:pt x="1476039" y="4608293"/>
                  <a:pt x="1456036" y="4598282"/>
                  <a:pt x="1456036" y="4578279"/>
                </a:cubicBezTo>
                <a:cubicBezTo>
                  <a:pt x="1446025" y="4558257"/>
                  <a:pt x="1451021" y="4548246"/>
                  <a:pt x="1471043" y="4548246"/>
                </a:cubicBezTo>
                <a:close/>
                <a:moveTo>
                  <a:pt x="1576111" y="4518232"/>
                </a:moveTo>
                <a:cubicBezTo>
                  <a:pt x="1586122" y="4518232"/>
                  <a:pt x="1591136" y="4523229"/>
                  <a:pt x="1591136" y="4533239"/>
                </a:cubicBezTo>
                <a:cubicBezTo>
                  <a:pt x="1591136" y="4543250"/>
                  <a:pt x="1586122" y="4548246"/>
                  <a:pt x="1576111" y="4548246"/>
                </a:cubicBezTo>
                <a:cubicBezTo>
                  <a:pt x="1566100" y="4548246"/>
                  <a:pt x="1561104" y="4543250"/>
                  <a:pt x="1561104" y="4533239"/>
                </a:cubicBezTo>
                <a:cubicBezTo>
                  <a:pt x="1561104" y="4523229"/>
                  <a:pt x="1566100" y="4518232"/>
                  <a:pt x="1576111" y="4518232"/>
                </a:cubicBezTo>
                <a:close/>
                <a:moveTo>
                  <a:pt x="390276" y="4518232"/>
                </a:moveTo>
                <a:cubicBezTo>
                  <a:pt x="460315" y="4518232"/>
                  <a:pt x="505355" y="4533239"/>
                  <a:pt x="525358" y="4563254"/>
                </a:cubicBezTo>
                <a:cubicBezTo>
                  <a:pt x="545380" y="4613289"/>
                  <a:pt x="547887" y="4643322"/>
                  <a:pt x="532880" y="4653332"/>
                </a:cubicBezTo>
                <a:cubicBezTo>
                  <a:pt x="517855" y="4663325"/>
                  <a:pt x="465330" y="4663325"/>
                  <a:pt x="375251" y="4653332"/>
                </a:cubicBezTo>
                <a:cubicBezTo>
                  <a:pt x="265186" y="4643322"/>
                  <a:pt x="200125" y="4633311"/>
                  <a:pt x="180122" y="4623300"/>
                </a:cubicBezTo>
                <a:lnTo>
                  <a:pt x="285190" y="4593286"/>
                </a:lnTo>
                <a:cubicBezTo>
                  <a:pt x="315222" y="4593286"/>
                  <a:pt x="345237" y="4593286"/>
                  <a:pt x="375251" y="4593286"/>
                </a:cubicBezTo>
                <a:cubicBezTo>
                  <a:pt x="365258" y="4583275"/>
                  <a:pt x="355247" y="4578279"/>
                  <a:pt x="345237" y="4578279"/>
                </a:cubicBezTo>
                <a:lnTo>
                  <a:pt x="270183" y="4533239"/>
                </a:lnTo>
                <a:cubicBezTo>
                  <a:pt x="270183" y="4523229"/>
                  <a:pt x="310208" y="4518232"/>
                  <a:pt x="390276" y="4518232"/>
                </a:cubicBezTo>
                <a:close/>
                <a:moveTo>
                  <a:pt x="180122" y="4518232"/>
                </a:moveTo>
                <a:cubicBezTo>
                  <a:pt x="190133" y="4518232"/>
                  <a:pt x="200125" y="4518232"/>
                  <a:pt x="210136" y="4518232"/>
                </a:cubicBezTo>
                <a:cubicBezTo>
                  <a:pt x="220147" y="4518232"/>
                  <a:pt x="220147" y="4523229"/>
                  <a:pt x="210136" y="4533239"/>
                </a:cubicBezTo>
                <a:cubicBezTo>
                  <a:pt x="200125" y="4543250"/>
                  <a:pt x="187625" y="4543250"/>
                  <a:pt x="172618" y="4533239"/>
                </a:cubicBezTo>
                <a:cubicBezTo>
                  <a:pt x="157593" y="4523229"/>
                  <a:pt x="160100" y="4518232"/>
                  <a:pt x="180122" y="4518232"/>
                </a:cubicBezTo>
                <a:close/>
                <a:moveTo>
                  <a:pt x="60029" y="4503225"/>
                </a:moveTo>
                <a:lnTo>
                  <a:pt x="75054" y="4503225"/>
                </a:lnTo>
                <a:lnTo>
                  <a:pt x="90061" y="4503225"/>
                </a:lnTo>
                <a:cubicBezTo>
                  <a:pt x="90061" y="4513218"/>
                  <a:pt x="85047" y="4518232"/>
                  <a:pt x="75054" y="4518232"/>
                </a:cubicBezTo>
                <a:cubicBezTo>
                  <a:pt x="65043" y="4518232"/>
                  <a:pt x="60029" y="4513218"/>
                  <a:pt x="60029" y="4503225"/>
                </a:cubicBezTo>
                <a:close/>
                <a:moveTo>
                  <a:pt x="480337" y="4338092"/>
                </a:moveTo>
                <a:cubicBezTo>
                  <a:pt x="490330" y="4338092"/>
                  <a:pt x="495344" y="4343107"/>
                  <a:pt x="495344" y="4353117"/>
                </a:cubicBezTo>
                <a:cubicBezTo>
                  <a:pt x="495344" y="4363110"/>
                  <a:pt x="490330" y="4368125"/>
                  <a:pt x="480337" y="4368125"/>
                </a:cubicBezTo>
                <a:cubicBezTo>
                  <a:pt x="470326" y="4368125"/>
                  <a:pt x="465330" y="4363110"/>
                  <a:pt x="465330" y="4353117"/>
                </a:cubicBezTo>
                <a:cubicBezTo>
                  <a:pt x="465330" y="4343107"/>
                  <a:pt x="470326" y="4338092"/>
                  <a:pt x="480337" y="4338092"/>
                </a:cubicBezTo>
                <a:close/>
                <a:moveTo>
                  <a:pt x="510351" y="4142963"/>
                </a:moveTo>
                <a:lnTo>
                  <a:pt x="510351" y="4157970"/>
                </a:lnTo>
                <a:lnTo>
                  <a:pt x="510351" y="4172978"/>
                </a:lnTo>
                <a:cubicBezTo>
                  <a:pt x="500340" y="4172978"/>
                  <a:pt x="495344" y="4167981"/>
                  <a:pt x="495344" y="4157970"/>
                </a:cubicBezTo>
                <a:cubicBezTo>
                  <a:pt x="495344" y="4147960"/>
                  <a:pt x="500340" y="4142963"/>
                  <a:pt x="510351" y="4142963"/>
                </a:cubicBezTo>
                <a:close/>
                <a:moveTo>
                  <a:pt x="495344" y="4097924"/>
                </a:moveTo>
                <a:lnTo>
                  <a:pt x="510351" y="4097924"/>
                </a:lnTo>
                <a:lnTo>
                  <a:pt x="510351" y="4112931"/>
                </a:lnTo>
                <a:cubicBezTo>
                  <a:pt x="500340" y="4112931"/>
                  <a:pt x="495344" y="4107935"/>
                  <a:pt x="495344" y="4097924"/>
                </a:cubicBezTo>
                <a:close/>
                <a:moveTo>
                  <a:pt x="735512" y="3992856"/>
                </a:moveTo>
                <a:cubicBezTo>
                  <a:pt x="765545" y="3992856"/>
                  <a:pt x="775538" y="3997852"/>
                  <a:pt x="765545" y="4007863"/>
                </a:cubicBezTo>
                <a:cubicBezTo>
                  <a:pt x="755534" y="4017874"/>
                  <a:pt x="743016" y="4017874"/>
                  <a:pt x="728009" y="4007863"/>
                </a:cubicBezTo>
                <a:cubicBezTo>
                  <a:pt x="713002" y="3997852"/>
                  <a:pt x="715491" y="3992856"/>
                  <a:pt x="735512" y="3992856"/>
                </a:cubicBezTo>
                <a:close/>
                <a:moveTo>
                  <a:pt x="1131432" y="3992853"/>
                </a:moveTo>
                <a:cubicBezTo>
                  <a:pt x="1112669" y="3990352"/>
                  <a:pt x="1090778" y="3990354"/>
                  <a:pt x="1065760" y="3992856"/>
                </a:cubicBezTo>
                <a:cubicBezTo>
                  <a:pt x="1015724" y="4002867"/>
                  <a:pt x="985692" y="4017874"/>
                  <a:pt x="975699" y="4037877"/>
                </a:cubicBezTo>
                <a:lnTo>
                  <a:pt x="1020720" y="4067910"/>
                </a:lnTo>
                <a:cubicBezTo>
                  <a:pt x="1040742" y="4077920"/>
                  <a:pt x="1060745" y="4082917"/>
                  <a:pt x="1080767" y="4082917"/>
                </a:cubicBezTo>
                <a:lnTo>
                  <a:pt x="1215867" y="4082917"/>
                </a:lnTo>
                <a:cubicBezTo>
                  <a:pt x="1215867" y="4030374"/>
                  <a:pt x="1187722" y="4000355"/>
                  <a:pt x="1131432" y="3992853"/>
                </a:cubicBezTo>
                <a:close/>
                <a:moveTo>
                  <a:pt x="480337" y="3887770"/>
                </a:moveTo>
                <a:cubicBezTo>
                  <a:pt x="490330" y="3887770"/>
                  <a:pt x="495344" y="3892784"/>
                  <a:pt x="495344" y="3902795"/>
                </a:cubicBezTo>
                <a:cubicBezTo>
                  <a:pt x="495344" y="3912788"/>
                  <a:pt x="490330" y="3917802"/>
                  <a:pt x="480337" y="3917802"/>
                </a:cubicBezTo>
                <a:cubicBezTo>
                  <a:pt x="470326" y="3917802"/>
                  <a:pt x="465330" y="3912788"/>
                  <a:pt x="465330" y="3902795"/>
                </a:cubicBezTo>
                <a:cubicBezTo>
                  <a:pt x="465330" y="3892784"/>
                  <a:pt x="470326" y="3887770"/>
                  <a:pt x="480337" y="3887770"/>
                </a:cubicBezTo>
                <a:close/>
                <a:moveTo>
                  <a:pt x="255176" y="3857755"/>
                </a:moveTo>
                <a:cubicBezTo>
                  <a:pt x="265186" y="3857755"/>
                  <a:pt x="270183" y="3862752"/>
                  <a:pt x="270183" y="3872763"/>
                </a:cubicBezTo>
                <a:cubicBezTo>
                  <a:pt x="270183" y="3882773"/>
                  <a:pt x="265186" y="3887770"/>
                  <a:pt x="255176" y="3887770"/>
                </a:cubicBezTo>
                <a:cubicBezTo>
                  <a:pt x="245165" y="3887770"/>
                  <a:pt x="240168" y="3882773"/>
                  <a:pt x="240168" y="3872763"/>
                </a:cubicBezTo>
                <a:cubicBezTo>
                  <a:pt x="240168" y="3862752"/>
                  <a:pt x="245165" y="3857755"/>
                  <a:pt x="255176" y="3857755"/>
                </a:cubicBezTo>
                <a:close/>
                <a:moveTo>
                  <a:pt x="180122" y="3842748"/>
                </a:moveTo>
                <a:cubicBezTo>
                  <a:pt x="190133" y="3842748"/>
                  <a:pt x="200125" y="3842748"/>
                  <a:pt x="210136" y="3842748"/>
                </a:cubicBezTo>
                <a:cubicBezTo>
                  <a:pt x="220147" y="3842748"/>
                  <a:pt x="220147" y="3847745"/>
                  <a:pt x="210136" y="3857755"/>
                </a:cubicBezTo>
                <a:cubicBezTo>
                  <a:pt x="200125" y="3867766"/>
                  <a:pt x="187625" y="3867766"/>
                  <a:pt x="172618" y="3857755"/>
                </a:cubicBezTo>
                <a:cubicBezTo>
                  <a:pt x="157593" y="3847745"/>
                  <a:pt x="160100" y="3842748"/>
                  <a:pt x="180122" y="3842748"/>
                </a:cubicBezTo>
                <a:close/>
                <a:moveTo>
                  <a:pt x="345237" y="3737662"/>
                </a:moveTo>
                <a:cubicBezTo>
                  <a:pt x="355247" y="3737662"/>
                  <a:pt x="360244" y="3742677"/>
                  <a:pt x="360244" y="3752687"/>
                </a:cubicBezTo>
                <a:cubicBezTo>
                  <a:pt x="360244" y="3762680"/>
                  <a:pt x="355247" y="3767695"/>
                  <a:pt x="345237" y="3767695"/>
                </a:cubicBezTo>
                <a:lnTo>
                  <a:pt x="345237" y="3752687"/>
                </a:lnTo>
                <a:close/>
                <a:moveTo>
                  <a:pt x="765545" y="3707648"/>
                </a:moveTo>
                <a:cubicBezTo>
                  <a:pt x="775538" y="3707648"/>
                  <a:pt x="785548" y="3707648"/>
                  <a:pt x="795559" y="3707648"/>
                </a:cubicBezTo>
                <a:cubicBezTo>
                  <a:pt x="805570" y="3707648"/>
                  <a:pt x="805570" y="3712644"/>
                  <a:pt x="795559" y="3722655"/>
                </a:cubicBezTo>
                <a:cubicBezTo>
                  <a:pt x="785548" y="3732666"/>
                  <a:pt x="773048" y="3732666"/>
                  <a:pt x="758041" y="3722655"/>
                </a:cubicBezTo>
                <a:cubicBezTo>
                  <a:pt x="743016" y="3712644"/>
                  <a:pt x="745523" y="3707648"/>
                  <a:pt x="765545" y="3707648"/>
                </a:cubicBezTo>
                <a:close/>
                <a:moveTo>
                  <a:pt x="510351" y="3677634"/>
                </a:moveTo>
                <a:lnTo>
                  <a:pt x="510351" y="3692641"/>
                </a:lnTo>
                <a:lnTo>
                  <a:pt x="510351" y="3707648"/>
                </a:lnTo>
                <a:cubicBezTo>
                  <a:pt x="500340" y="3707648"/>
                  <a:pt x="495344" y="3702652"/>
                  <a:pt x="495344" y="3692641"/>
                </a:cubicBezTo>
                <a:cubicBezTo>
                  <a:pt x="495344" y="3682630"/>
                  <a:pt x="500340" y="3677634"/>
                  <a:pt x="510351" y="3677634"/>
                </a:cubicBezTo>
                <a:close/>
                <a:moveTo>
                  <a:pt x="810566" y="3662609"/>
                </a:moveTo>
                <a:cubicBezTo>
                  <a:pt x="840598" y="3662609"/>
                  <a:pt x="850591" y="3667623"/>
                  <a:pt x="840598" y="3677634"/>
                </a:cubicBezTo>
                <a:cubicBezTo>
                  <a:pt x="830588" y="3687626"/>
                  <a:pt x="818070" y="3687626"/>
                  <a:pt x="803063" y="3677634"/>
                </a:cubicBezTo>
                <a:cubicBezTo>
                  <a:pt x="788055" y="3667623"/>
                  <a:pt x="790563" y="3662609"/>
                  <a:pt x="810566" y="3662609"/>
                </a:cubicBezTo>
                <a:close/>
                <a:moveTo>
                  <a:pt x="735512" y="3662609"/>
                </a:moveTo>
                <a:cubicBezTo>
                  <a:pt x="745523" y="3662609"/>
                  <a:pt x="750520" y="3667623"/>
                  <a:pt x="750520" y="3677634"/>
                </a:cubicBezTo>
                <a:lnTo>
                  <a:pt x="735512" y="3677634"/>
                </a:lnTo>
                <a:lnTo>
                  <a:pt x="720505" y="3677634"/>
                </a:lnTo>
                <a:cubicBezTo>
                  <a:pt x="720505" y="3667623"/>
                  <a:pt x="725502" y="3662609"/>
                  <a:pt x="735512" y="3662609"/>
                </a:cubicBezTo>
                <a:close/>
                <a:moveTo>
                  <a:pt x="60029" y="3662609"/>
                </a:moveTo>
                <a:cubicBezTo>
                  <a:pt x="90061" y="3662609"/>
                  <a:pt x="110065" y="3667623"/>
                  <a:pt x="120075" y="3677634"/>
                </a:cubicBezTo>
                <a:lnTo>
                  <a:pt x="60029" y="3707648"/>
                </a:lnTo>
                <a:cubicBezTo>
                  <a:pt x="40025" y="3707648"/>
                  <a:pt x="20004" y="3697637"/>
                  <a:pt x="0" y="3677634"/>
                </a:cubicBezTo>
                <a:close/>
                <a:moveTo>
                  <a:pt x="326469" y="3640098"/>
                </a:moveTo>
                <a:cubicBezTo>
                  <a:pt x="338986" y="3640098"/>
                  <a:pt x="345237" y="3647601"/>
                  <a:pt x="345237" y="3662609"/>
                </a:cubicBezTo>
                <a:cubicBezTo>
                  <a:pt x="345237" y="3672619"/>
                  <a:pt x="325215" y="3677634"/>
                  <a:pt x="285190" y="3677634"/>
                </a:cubicBezTo>
                <a:lnTo>
                  <a:pt x="270183" y="3662609"/>
                </a:lnTo>
                <a:cubicBezTo>
                  <a:pt x="295201" y="3647601"/>
                  <a:pt x="313969" y="3640098"/>
                  <a:pt x="326469" y="3640098"/>
                </a:cubicBezTo>
                <a:close/>
                <a:moveTo>
                  <a:pt x="1861319" y="3512501"/>
                </a:moveTo>
                <a:cubicBezTo>
                  <a:pt x="1821294" y="3522512"/>
                  <a:pt x="1776272" y="3527526"/>
                  <a:pt x="1726218" y="3527526"/>
                </a:cubicBezTo>
                <a:cubicBezTo>
                  <a:pt x="1656179" y="3527526"/>
                  <a:pt x="1611140" y="3532523"/>
                  <a:pt x="1591136" y="3542533"/>
                </a:cubicBezTo>
                <a:cubicBezTo>
                  <a:pt x="1571114" y="3562537"/>
                  <a:pt x="1591136" y="3582558"/>
                  <a:pt x="1651165" y="3602580"/>
                </a:cubicBezTo>
                <a:cubicBezTo>
                  <a:pt x="1701200" y="3622583"/>
                  <a:pt x="1751236" y="3632594"/>
                  <a:pt x="1801290" y="3632594"/>
                </a:cubicBezTo>
                <a:cubicBezTo>
                  <a:pt x="1841315" y="3632594"/>
                  <a:pt x="1871330" y="3637591"/>
                  <a:pt x="1891351" y="3647601"/>
                </a:cubicBezTo>
                <a:cubicBezTo>
                  <a:pt x="1931376" y="3667623"/>
                  <a:pt x="1951398" y="3657612"/>
                  <a:pt x="1951398" y="3617587"/>
                </a:cubicBezTo>
                <a:lnTo>
                  <a:pt x="1906358" y="3542533"/>
                </a:lnTo>
                <a:close/>
                <a:moveTo>
                  <a:pt x="682987" y="3459976"/>
                </a:moveTo>
                <a:cubicBezTo>
                  <a:pt x="708005" y="3464972"/>
                  <a:pt x="745523" y="3482487"/>
                  <a:pt x="795559" y="3512501"/>
                </a:cubicBezTo>
                <a:lnTo>
                  <a:pt x="780552" y="3527526"/>
                </a:lnTo>
                <a:cubicBezTo>
                  <a:pt x="690491" y="3527526"/>
                  <a:pt x="645452" y="3512501"/>
                  <a:pt x="645452" y="3482487"/>
                </a:cubicBezTo>
                <a:cubicBezTo>
                  <a:pt x="645452" y="3462465"/>
                  <a:pt x="657969" y="3454962"/>
                  <a:pt x="682987" y="3459976"/>
                </a:cubicBezTo>
                <a:close/>
                <a:moveTo>
                  <a:pt x="435297" y="3407433"/>
                </a:moveTo>
                <a:lnTo>
                  <a:pt x="525358" y="3452472"/>
                </a:lnTo>
                <a:cubicBezTo>
                  <a:pt x="555391" y="3472476"/>
                  <a:pt x="550376" y="3482487"/>
                  <a:pt x="510351" y="3482487"/>
                </a:cubicBezTo>
                <a:cubicBezTo>
                  <a:pt x="440312" y="3482487"/>
                  <a:pt x="415276" y="3457469"/>
                  <a:pt x="435297" y="3407433"/>
                </a:cubicBezTo>
                <a:close/>
                <a:moveTo>
                  <a:pt x="1651165" y="3332379"/>
                </a:moveTo>
                <a:cubicBezTo>
                  <a:pt x="1671186" y="3332379"/>
                  <a:pt x="1681197" y="3337376"/>
                  <a:pt x="1681197" y="3347386"/>
                </a:cubicBezTo>
                <a:lnTo>
                  <a:pt x="1681197" y="3377419"/>
                </a:lnTo>
                <a:cubicBezTo>
                  <a:pt x="1681197" y="3367408"/>
                  <a:pt x="1671186" y="3352401"/>
                  <a:pt x="1651165" y="3332379"/>
                </a:cubicBezTo>
                <a:close/>
                <a:moveTo>
                  <a:pt x="1576111" y="3302365"/>
                </a:moveTo>
                <a:cubicBezTo>
                  <a:pt x="1586122" y="3302365"/>
                  <a:pt x="1591136" y="3307361"/>
                  <a:pt x="1591136" y="3317372"/>
                </a:cubicBezTo>
                <a:cubicBezTo>
                  <a:pt x="1591136" y="3327383"/>
                  <a:pt x="1586122" y="3332379"/>
                  <a:pt x="1576111" y="3332379"/>
                </a:cubicBezTo>
                <a:cubicBezTo>
                  <a:pt x="1566100" y="3332379"/>
                  <a:pt x="1561104" y="3327383"/>
                  <a:pt x="1561104" y="3317372"/>
                </a:cubicBezTo>
                <a:cubicBezTo>
                  <a:pt x="1561104" y="3307361"/>
                  <a:pt x="1566100" y="3302365"/>
                  <a:pt x="1576111" y="3302365"/>
                </a:cubicBezTo>
                <a:close/>
                <a:moveTo>
                  <a:pt x="840598" y="3302365"/>
                </a:moveTo>
                <a:cubicBezTo>
                  <a:pt x="910638" y="3312358"/>
                  <a:pt x="945667" y="3332379"/>
                  <a:pt x="945667" y="3362394"/>
                </a:cubicBezTo>
                <a:cubicBezTo>
                  <a:pt x="875627" y="3382415"/>
                  <a:pt x="825591" y="3372404"/>
                  <a:pt x="795559" y="3332379"/>
                </a:cubicBezTo>
                <a:cubicBezTo>
                  <a:pt x="805570" y="3322369"/>
                  <a:pt x="820577" y="3312358"/>
                  <a:pt x="840598" y="3302365"/>
                </a:cubicBezTo>
                <a:close/>
                <a:moveTo>
                  <a:pt x="1426003" y="3272333"/>
                </a:moveTo>
                <a:lnTo>
                  <a:pt x="1426003" y="3287340"/>
                </a:lnTo>
                <a:lnTo>
                  <a:pt x="1426003" y="3302365"/>
                </a:lnTo>
                <a:cubicBezTo>
                  <a:pt x="1416010" y="3302365"/>
                  <a:pt x="1410996" y="3297351"/>
                  <a:pt x="1410996" y="3287340"/>
                </a:cubicBezTo>
                <a:cubicBezTo>
                  <a:pt x="1410996" y="3277347"/>
                  <a:pt x="1416010" y="3272333"/>
                  <a:pt x="1426003" y="3272333"/>
                </a:cubicBezTo>
                <a:close/>
                <a:moveTo>
                  <a:pt x="705498" y="3272333"/>
                </a:moveTo>
                <a:cubicBezTo>
                  <a:pt x="715491" y="3272333"/>
                  <a:pt x="720505" y="3277347"/>
                  <a:pt x="720505" y="3287340"/>
                </a:cubicBezTo>
                <a:cubicBezTo>
                  <a:pt x="720505" y="3297351"/>
                  <a:pt x="715491" y="3302365"/>
                  <a:pt x="705498" y="3302365"/>
                </a:cubicBezTo>
                <a:cubicBezTo>
                  <a:pt x="695487" y="3302365"/>
                  <a:pt x="690491" y="3297351"/>
                  <a:pt x="690491" y="3287340"/>
                </a:cubicBezTo>
                <a:cubicBezTo>
                  <a:pt x="690491" y="3277347"/>
                  <a:pt x="695487" y="3272333"/>
                  <a:pt x="705498" y="3272333"/>
                </a:cubicBezTo>
                <a:close/>
                <a:moveTo>
                  <a:pt x="1606143" y="3227311"/>
                </a:moveTo>
                <a:cubicBezTo>
                  <a:pt x="1626147" y="3227311"/>
                  <a:pt x="1636158" y="3237304"/>
                  <a:pt x="1636158" y="3257326"/>
                </a:cubicBezTo>
                <a:cubicBezTo>
                  <a:pt x="1636158" y="3267336"/>
                  <a:pt x="1626147" y="3272333"/>
                  <a:pt x="1606143" y="3272333"/>
                </a:cubicBezTo>
                <a:cubicBezTo>
                  <a:pt x="1596132" y="3272333"/>
                  <a:pt x="1591136" y="3267336"/>
                  <a:pt x="1591136" y="3257326"/>
                </a:cubicBezTo>
                <a:cubicBezTo>
                  <a:pt x="1591136" y="3237304"/>
                  <a:pt x="1596132" y="3227311"/>
                  <a:pt x="1606143" y="3227311"/>
                </a:cubicBezTo>
                <a:close/>
                <a:moveTo>
                  <a:pt x="1305928" y="3227311"/>
                </a:moveTo>
                <a:cubicBezTo>
                  <a:pt x="1325932" y="3227311"/>
                  <a:pt x="1335942" y="3237304"/>
                  <a:pt x="1335942" y="3257326"/>
                </a:cubicBezTo>
                <a:cubicBezTo>
                  <a:pt x="1335942" y="3267336"/>
                  <a:pt x="1325932" y="3272333"/>
                  <a:pt x="1305928" y="3272333"/>
                </a:cubicBezTo>
                <a:cubicBezTo>
                  <a:pt x="1285907" y="3272333"/>
                  <a:pt x="1275896" y="3267336"/>
                  <a:pt x="1275896" y="3257326"/>
                </a:cubicBezTo>
                <a:cubicBezTo>
                  <a:pt x="1275896" y="3237304"/>
                  <a:pt x="1285907" y="3227311"/>
                  <a:pt x="1305928" y="3227311"/>
                </a:cubicBezTo>
                <a:close/>
                <a:moveTo>
                  <a:pt x="1350950" y="3167265"/>
                </a:moveTo>
                <a:lnTo>
                  <a:pt x="1441028" y="3197279"/>
                </a:lnTo>
                <a:lnTo>
                  <a:pt x="1426003" y="3197279"/>
                </a:lnTo>
                <a:close/>
                <a:moveTo>
                  <a:pt x="1591136" y="3122225"/>
                </a:moveTo>
                <a:cubicBezTo>
                  <a:pt x="1621150" y="3122225"/>
                  <a:pt x="1631161" y="3127240"/>
                  <a:pt x="1621150" y="3137232"/>
                </a:cubicBezTo>
                <a:cubicBezTo>
                  <a:pt x="1611140" y="3147243"/>
                  <a:pt x="1598640" y="3147243"/>
                  <a:pt x="1583632" y="3137232"/>
                </a:cubicBezTo>
                <a:cubicBezTo>
                  <a:pt x="1568607" y="3127240"/>
                  <a:pt x="1571114" y="3122225"/>
                  <a:pt x="1591136" y="3122225"/>
                </a:cubicBezTo>
                <a:close/>
                <a:moveTo>
                  <a:pt x="930659" y="2852042"/>
                </a:moveTo>
                <a:cubicBezTo>
                  <a:pt x="960674" y="2852042"/>
                  <a:pt x="970684" y="2857039"/>
                  <a:pt x="960674" y="2867050"/>
                </a:cubicBezTo>
                <a:cubicBezTo>
                  <a:pt x="950663" y="2877060"/>
                  <a:pt x="938163" y="2877060"/>
                  <a:pt x="923156" y="2867050"/>
                </a:cubicBezTo>
                <a:cubicBezTo>
                  <a:pt x="908149" y="2857039"/>
                  <a:pt x="910638" y="2852042"/>
                  <a:pt x="930659" y="2852042"/>
                </a:cubicBezTo>
                <a:close/>
                <a:moveTo>
                  <a:pt x="1140814" y="2536802"/>
                </a:moveTo>
                <a:cubicBezTo>
                  <a:pt x="1150806" y="2536802"/>
                  <a:pt x="1155821" y="2541817"/>
                  <a:pt x="1155821" y="2551827"/>
                </a:cubicBezTo>
                <a:cubicBezTo>
                  <a:pt x="1155821" y="2561820"/>
                  <a:pt x="1150806" y="2566835"/>
                  <a:pt x="1140814" y="2566835"/>
                </a:cubicBezTo>
                <a:cubicBezTo>
                  <a:pt x="1130803" y="2566835"/>
                  <a:pt x="1125806" y="2561820"/>
                  <a:pt x="1125806" y="2551827"/>
                </a:cubicBezTo>
                <a:cubicBezTo>
                  <a:pt x="1125806" y="2541817"/>
                  <a:pt x="1130803" y="2536802"/>
                  <a:pt x="1140814" y="2536802"/>
                </a:cubicBezTo>
                <a:close/>
                <a:moveTo>
                  <a:pt x="990706" y="2461749"/>
                </a:moveTo>
                <a:cubicBezTo>
                  <a:pt x="1000699" y="2461749"/>
                  <a:pt x="1005713" y="2466763"/>
                  <a:pt x="1005713" y="2476774"/>
                </a:cubicBezTo>
                <a:cubicBezTo>
                  <a:pt x="1005713" y="2486767"/>
                  <a:pt x="1000699" y="2491781"/>
                  <a:pt x="990706" y="2491781"/>
                </a:cubicBezTo>
                <a:cubicBezTo>
                  <a:pt x="980695" y="2491781"/>
                  <a:pt x="975699" y="2486767"/>
                  <a:pt x="975699" y="2476774"/>
                </a:cubicBezTo>
                <a:cubicBezTo>
                  <a:pt x="975699" y="2466763"/>
                  <a:pt x="980695" y="2461749"/>
                  <a:pt x="990706" y="2461749"/>
                </a:cubicBezTo>
                <a:close/>
                <a:moveTo>
                  <a:pt x="3017157" y="2311641"/>
                </a:moveTo>
                <a:cubicBezTo>
                  <a:pt x="3027150" y="2311641"/>
                  <a:pt x="3032164" y="2316655"/>
                  <a:pt x="3032164" y="2326666"/>
                </a:cubicBezTo>
                <a:cubicBezTo>
                  <a:pt x="3032164" y="2336659"/>
                  <a:pt x="3027150" y="2341673"/>
                  <a:pt x="3017157" y="2341673"/>
                </a:cubicBezTo>
                <a:cubicBezTo>
                  <a:pt x="3007146" y="2341673"/>
                  <a:pt x="3002150" y="2336659"/>
                  <a:pt x="3002150" y="2326666"/>
                </a:cubicBezTo>
                <a:cubicBezTo>
                  <a:pt x="3002150" y="2316655"/>
                  <a:pt x="3007146" y="2311641"/>
                  <a:pt x="3017157" y="2311641"/>
                </a:cubicBezTo>
                <a:close/>
                <a:moveTo>
                  <a:pt x="1831304" y="1801290"/>
                </a:moveTo>
                <a:cubicBezTo>
                  <a:pt x="1791279" y="1811283"/>
                  <a:pt x="1796276" y="1831305"/>
                  <a:pt x="1846312" y="1861319"/>
                </a:cubicBezTo>
                <a:cubicBezTo>
                  <a:pt x="1876344" y="1861319"/>
                  <a:pt x="1891351" y="1851326"/>
                  <a:pt x="1891351" y="1831305"/>
                </a:cubicBezTo>
                <a:cubicBezTo>
                  <a:pt x="1891351" y="1811283"/>
                  <a:pt x="1871330" y="1801290"/>
                  <a:pt x="1831304" y="1801290"/>
                </a:cubicBezTo>
                <a:close/>
                <a:moveTo>
                  <a:pt x="2731950" y="1726236"/>
                </a:moveTo>
                <a:lnTo>
                  <a:pt x="2386695" y="1741244"/>
                </a:lnTo>
                <a:lnTo>
                  <a:pt x="2701935" y="1756251"/>
                </a:lnTo>
                <a:cubicBezTo>
                  <a:pt x="2731950" y="1756251"/>
                  <a:pt x="2769467" y="1758758"/>
                  <a:pt x="2814507" y="1763754"/>
                </a:cubicBezTo>
                <a:cubicBezTo>
                  <a:pt x="2859528" y="1768751"/>
                  <a:pt x="2892068" y="1771258"/>
                  <a:pt x="2912071" y="1771258"/>
                </a:cubicBezTo>
                <a:cubicBezTo>
                  <a:pt x="3002150" y="1771258"/>
                  <a:pt x="3047172" y="1766262"/>
                  <a:pt x="3047172" y="1756251"/>
                </a:cubicBezTo>
                <a:cubicBezTo>
                  <a:pt x="3047172" y="1736229"/>
                  <a:pt x="2942104" y="1726236"/>
                  <a:pt x="2731950" y="1726236"/>
                </a:cubicBezTo>
                <a:close/>
                <a:moveTo>
                  <a:pt x="2139023" y="1579872"/>
                </a:moveTo>
                <a:cubicBezTo>
                  <a:pt x="2149034" y="1577365"/>
                  <a:pt x="2156537" y="1581125"/>
                  <a:pt x="2161534" y="1591136"/>
                </a:cubicBezTo>
                <a:lnTo>
                  <a:pt x="2206573" y="1606143"/>
                </a:lnTo>
                <a:cubicBezTo>
                  <a:pt x="2196562" y="1616154"/>
                  <a:pt x="2176541" y="1621150"/>
                  <a:pt x="2146526" y="1621150"/>
                </a:cubicBezTo>
                <a:cubicBezTo>
                  <a:pt x="2106502" y="1621150"/>
                  <a:pt x="2091494" y="1616154"/>
                  <a:pt x="2101487" y="1606143"/>
                </a:cubicBezTo>
                <a:cubicBezTo>
                  <a:pt x="2116512" y="1591136"/>
                  <a:pt x="2129012" y="1582379"/>
                  <a:pt x="2139023" y="1579872"/>
                </a:cubicBezTo>
                <a:close/>
                <a:moveTo>
                  <a:pt x="2671903" y="1531089"/>
                </a:moveTo>
                <a:cubicBezTo>
                  <a:pt x="2711928" y="1531089"/>
                  <a:pt x="2731950" y="1536086"/>
                  <a:pt x="2731950" y="1546097"/>
                </a:cubicBezTo>
                <a:lnTo>
                  <a:pt x="2626864" y="1546097"/>
                </a:lnTo>
                <a:close/>
                <a:moveTo>
                  <a:pt x="2401702" y="1531089"/>
                </a:moveTo>
                <a:cubicBezTo>
                  <a:pt x="2421724" y="1531089"/>
                  <a:pt x="2436731" y="1531089"/>
                  <a:pt x="2446742" y="1531089"/>
                </a:cubicBezTo>
                <a:cubicBezTo>
                  <a:pt x="2456752" y="1531089"/>
                  <a:pt x="2456752" y="1536086"/>
                  <a:pt x="2446742" y="1546097"/>
                </a:cubicBezTo>
                <a:cubicBezTo>
                  <a:pt x="2416727" y="1576129"/>
                  <a:pt x="2396706" y="1576129"/>
                  <a:pt x="2386695" y="1546097"/>
                </a:cubicBezTo>
                <a:close/>
                <a:moveTo>
                  <a:pt x="3632594" y="1395989"/>
                </a:moveTo>
                <a:cubicBezTo>
                  <a:pt x="3642605" y="1395989"/>
                  <a:pt x="3647602" y="1401004"/>
                  <a:pt x="3647602" y="1410996"/>
                </a:cubicBezTo>
                <a:cubicBezTo>
                  <a:pt x="3647602" y="1421007"/>
                  <a:pt x="3642605" y="1426021"/>
                  <a:pt x="3632594" y="1426021"/>
                </a:cubicBezTo>
                <a:cubicBezTo>
                  <a:pt x="3622584" y="1426021"/>
                  <a:pt x="3617587" y="1421007"/>
                  <a:pt x="3617587" y="1410996"/>
                </a:cubicBezTo>
                <a:cubicBezTo>
                  <a:pt x="3617587" y="1401004"/>
                  <a:pt x="3622584" y="1395989"/>
                  <a:pt x="3632594" y="1395989"/>
                </a:cubicBezTo>
                <a:close/>
                <a:moveTo>
                  <a:pt x="3017157" y="1395989"/>
                </a:moveTo>
                <a:cubicBezTo>
                  <a:pt x="3027150" y="1395989"/>
                  <a:pt x="3032164" y="1401004"/>
                  <a:pt x="3032164" y="1410996"/>
                </a:cubicBezTo>
                <a:cubicBezTo>
                  <a:pt x="3032164" y="1421007"/>
                  <a:pt x="3027150" y="1426021"/>
                  <a:pt x="3017157" y="1426021"/>
                </a:cubicBezTo>
                <a:cubicBezTo>
                  <a:pt x="3007146" y="1426021"/>
                  <a:pt x="3002150" y="1421007"/>
                  <a:pt x="3002150" y="1410996"/>
                </a:cubicBezTo>
                <a:cubicBezTo>
                  <a:pt x="3002150" y="1401004"/>
                  <a:pt x="3007146" y="1395989"/>
                  <a:pt x="3017157" y="1395989"/>
                </a:cubicBezTo>
                <a:close/>
                <a:moveTo>
                  <a:pt x="3752688" y="1365975"/>
                </a:moveTo>
                <a:cubicBezTo>
                  <a:pt x="3762680" y="1365975"/>
                  <a:pt x="3767695" y="1370971"/>
                  <a:pt x="3767695" y="1380982"/>
                </a:cubicBezTo>
                <a:cubicBezTo>
                  <a:pt x="3767695" y="1390993"/>
                  <a:pt x="3762680" y="1395989"/>
                  <a:pt x="3752688" y="1395989"/>
                </a:cubicBezTo>
                <a:cubicBezTo>
                  <a:pt x="3742677" y="1395989"/>
                  <a:pt x="3737662" y="1390993"/>
                  <a:pt x="3737662" y="1380982"/>
                </a:cubicBezTo>
                <a:cubicBezTo>
                  <a:pt x="3737662" y="1370971"/>
                  <a:pt x="3742677" y="1365975"/>
                  <a:pt x="3752688" y="1365975"/>
                </a:cubicBezTo>
                <a:close/>
                <a:moveTo>
                  <a:pt x="3422440" y="1365975"/>
                </a:moveTo>
                <a:lnTo>
                  <a:pt x="3452455" y="1410996"/>
                </a:lnTo>
                <a:lnTo>
                  <a:pt x="3437448" y="1426021"/>
                </a:lnTo>
                <a:cubicBezTo>
                  <a:pt x="3417426" y="1426021"/>
                  <a:pt x="3407433" y="1416011"/>
                  <a:pt x="3407433" y="1395989"/>
                </a:cubicBezTo>
                <a:close/>
                <a:moveTo>
                  <a:pt x="3167265" y="1365975"/>
                </a:moveTo>
                <a:cubicBezTo>
                  <a:pt x="3177258" y="1365975"/>
                  <a:pt x="3182272" y="1370971"/>
                  <a:pt x="3182272" y="1380982"/>
                </a:cubicBezTo>
                <a:cubicBezTo>
                  <a:pt x="3182272" y="1390993"/>
                  <a:pt x="3177258" y="1395989"/>
                  <a:pt x="3167265" y="1395989"/>
                </a:cubicBezTo>
                <a:cubicBezTo>
                  <a:pt x="3157254" y="1395989"/>
                  <a:pt x="3152240" y="1390993"/>
                  <a:pt x="3152240" y="1380982"/>
                </a:cubicBezTo>
                <a:cubicBezTo>
                  <a:pt x="3152240" y="1370971"/>
                  <a:pt x="3157254" y="1365975"/>
                  <a:pt x="3167265" y="1365975"/>
                </a:cubicBezTo>
                <a:close/>
                <a:moveTo>
                  <a:pt x="4495710" y="1347209"/>
                </a:moveTo>
                <a:cubicBezTo>
                  <a:pt x="4485702" y="1349710"/>
                  <a:pt x="4473193" y="1355964"/>
                  <a:pt x="4458186" y="1365975"/>
                </a:cubicBezTo>
                <a:cubicBezTo>
                  <a:pt x="4438164" y="1375986"/>
                  <a:pt x="4428154" y="1380982"/>
                  <a:pt x="4428154" y="1380982"/>
                </a:cubicBezTo>
                <a:lnTo>
                  <a:pt x="4369396" y="1369789"/>
                </a:lnTo>
                <a:lnTo>
                  <a:pt x="4382505" y="1409134"/>
                </a:lnTo>
                <a:lnTo>
                  <a:pt x="4518232" y="1350968"/>
                </a:lnTo>
                <a:cubicBezTo>
                  <a:pt x="4513227" y="1345962"/>
                  <a:pt x="4505719" y="1344709"/>
                  <a:pt x="4495710" y="1347209"/>
                </a:cubicBezTo>
                <a:close/>
                <a:moveTo>
                  <a:pt x="2987125" y="1290921"/>
                </a:moveTo>
                <a:cubicBezTo>
                  <a:pt x="2997136" y="1290921"/>
                  <a:pt x="3002150" y="1295918"/>
                  <a:pt x="3002150" y="1305928"/>
                </a:cubicBezTo>
                <a:cubicBezTo>
                  <a:pt x="3002150" y="1315939"/>
                  <a:pt x="2997136" y="1320935"/>
                  <a:pt x="2987125" y="1320935"/>
                </a:cubicBezTo>
                <a:lnTo>
                  <a:pt x="2987125" y="1305928"/>
                </a:lnTo>
                <a:close/>
                <a:moveTo>
                  <a:pt x="2649392" y="1114542"/>
                </a:moveTo>
                <a:cubicBezTo>
                  <a:pt x="2704424" y="1117049"/>
                  <a:pt x="2761964" y="1125806"/>
                  <a:pt x="2822010" y="1140814"/>
                </a:cubicBezTo>
                <a:cubicBezTo>
                  <a:pt x="2872046" y="1150824"/>
                  <a:pt x="2897064" y="1175842"/>
                  <a:pt x="2897064" y="1215867"/>
                </a:cubicBezTo>
                <a:cubicBezTo>
                  <a:pt x="2897064" y="1235871"/>
                  <a:pt x="2877042" y="1245882"/>
                  <a:pt x="2837018" y="1245882"/>
                </a:cubicBezTo>
                <a:cubicBezTo>
                  <a:pt x="2817014" y="1245882"/>
                  <a:pt x="2801989" y="1245882"/>
                  <a:pt x="2791996" y="1245882"/>
                </a:cubicBezTo>
                <a:cubicBezTo>
                  <a:pt x="2781985" y="1245882"/>
                  <a:pt x="2781985" y="1240885"/>
                  <a:pt x="2791996" y="1230875"/>
                </a:cubicBezTo>
                <a:cubicBezTo>
                  <a:pt x="2801989" y="1220864"/>
                  <a:pt x="2799500" y="1210853"/>
                  <a:pt x="2784492" y="1200860"/>
                </a:cubicBezTo>
                <a:cubicBezTo>
                  <a:pt x="2769467" y="1190849"/>
                  <a:pt x="2749464" y="1183346"/>
                  <a:pt x="2724446" y="1178331"/>
                </a:cubicBezTo>
                <a:cubicBezTo>
                  <a:pt x="2699428" y="1173335"/>
                  <a:pt x="2666906" y="1170828"/>
                  <a:pt x="2626864" y="1170828"/>
                </a:cubicBezTo>
                <a:cubicBezTo>
                  <a:pt x="2566835" y="1170828"/>
                  <a:pt x="2516781" y="1160817"/>
                  <a:pt x="2476756" y="1140814"/>
                </a:cubicBezTo>
                <a:cubicBezTo>
                  <a:pt x="2456752" y="1130803"/>
                  <a:pt x="2461749" y="1125806"/>
                  <a:pt x="2491781" y="1125806"/>
                </a:cubicBezTo>
                <a:cubicBezTo>
                  <a:pt x="2541817" y="1115796"/>
                  <a:pt x="2594342" y="1112035"/>
                  <a:pt x="2649392" y="1114542"/>
                </a:cubicBezTo>
                <a:close/>
                <a:moveTo>
                  <a:pt x="3317372" y="330230"/>
                </a:moveTo>
                <a:cubicBezTo>
                  <a:pt x="3327365" y="330230"/>
                  <a:pt x="3332380" y="335226"/>
                  <a:pt x="3332380" y="345237"/>
                </a:cubicBezTo>
                <a:cubicBezTo>
                  <a:pt x="3332380" y="355247"/>
                  <a:pt x="3327365" y="360244"/>
                  <a:pt x="3317372" y="360244"/>
                </a:cubicBezTo>
                <a:lnTo>
                  <a:pt x="3317372" y="345237"/>
                </a:lnTo>
                <a:close/>
                <a:moveTo>
                  <a:pt x="4503207" y="300215"/>
                </a:moveTo>
                <a:cubicBezTo>
                  <a:pt x="4543250" y="300215"/>
                  <a:pt x="4573264" y="310208"/>
                  <a:pt x="4593286" y="330230"/>
                </a:cubicBezTo>
                <a:cubicBezTo>
                  <a:pt x="4593286" y="340240"/>
                  <a:pt x="4593286" y="350251"/>
                  <a:pt x="4593286" y="360244"/>
                </a:cubicBezTo>
                <a:cubicBezTo>
                  <a:pt x="4543250" y="380266"/>
                  <a:pt x="4498211" y="365258"/>
                  <a:pt x="4458186" y="315222"/>
                </a:cubicBezTo>
                <a:close/>
                <a:moveTo>
                  <a:pt x="4383132" y="210137"/>
                </a:moveTo>
                <a:lnTo>
                  <a:pt x="4398139" y="210137"/>
                </a:lnTo>
                <a:lnTo>
                  <a:pt x="4398139" y="225162"/>
                </a:lnTo>
                <a:cubicBezTo>
                  <a:pt x="4388128" y="225162"/>
                  <a:pt x="4383132" y="220147"/>
                  <a:pt x="4383132" y="210137"/>
                </a:cubicBezTo>
                <a:close/>
                <a:moveTo>
                  <a:pt x="4127938" y="210137"/>
                </a:moveTo>
                <a:cubicBezTo>
                  <a:pt x="4157971" y="210137"/>
                  <a:pt x="4167964" y="215151"/>
                  <a:pt x="4157971" y="225162"/>
                </a:cubicBezTo>
                <a:lnTo>
                  <a:pt x="4097924" y="225162"/>
                </a:lnTo>
                <a:cubicBezTo>
                  <a:pt x="4087914" y="215151"/>
                  <a:pt x="4097924" y="210137"/>
                  <a:pt x="4127938" y="210137"/>
                </a:cubicBezTo>
                <a:close/>
                <a:moveTo>
                  <a:pt x="3647602" y="210137"/>
                </a:moveTo>
                <a:lnTo>
                  <a:pt x="3662609" y="210137"/>
                </a:lnTo>
                <a:cubicBezTo>
                  <a:pt x="3662609" y="220147"/>
                  <a:pt x="3657612" y="225162"/>
                  <a:pt x="3647602" y="225162"/>
                </a:cubicBezTo>
                <a:close/>
                <a:moveTo>
                  <a:pt x="6394576" y="105068"/>
                </a:moveTo>
                <a:lnTo>
                  <a:pt x="6514652" y="120076"/>
                </a:lnTo>
                <a:cubicBezTo>
                  <a:pt x="6634744" y="120076"/>
                  <a:pt x="6704784" y="130086"/>
                  <a:pt x="6724806" y="150108"/>
                </a:cubicBezTo>
                <a:cubicBezTo>
                  <a:pt x="6744809" y="170111"/>
                  <a:pt x="6744809" y="180122"/>
                  <a:pt x="6724806" y="180122"/>
                </a:cubicBezTo>
                <a:cubicBezTo>
                  <a:pt x="6714794" y="180122"/>
                  <a:pt x="6699788" y="175126"/>
                  <a:pt x="6679784" y="165115"/>
                </a:cubicBezTo>
                <a:cubicBezTo>
                  <a:pt x="6669756" y="155104"/>
                  <a:pt x="6599716" y="140097"/>
                  <a:pt x="6469630" y="120076"/>
                </a:cubicBezTo>
                <a:cubicBezTo>
                  <a:pt x="6429587" y="110065"/>
                  <a:pt x="6404569" y="105068"/>
                  <a:pt x="6394576" y="105068"/>
                </a:cubicBezTo>
                <a:close/>
                <a:moveTo>
                  <a:pt x="6020411" y="95423"/>
                </a:moveTo>
                <a:lnTo>
                  <a:pt x="6184422" y="105068"/>
                </a:lnTo>
                <a:lnTo>
                  <a:pt x="6094361" y="105068"/>
                </a:lnTo>
                <a:close/>
                <a:moveTo>
                  <a:pt x="5929228" y="90061"/>
                </a:moveTo>
                <a:cubicBezTo>
                  <a:pt x="5954255" y="90061"/>
                  <a:pt x="5980527" y="91310"/>
                  <a:pt x="6008047" y="93811"/>
                </a:cubicBezTo>
                <a:lnTo>
                  <a:pt x="6020411" y="95423"/>
                </a:lnTo>
                <a:close/>
                <a:moveTo>
                  <a:pt x="7025020" y="45022"/>
                </a:moveTo>
                <a:cubicBezTo>
                  <a:pt x="7395293" y="45022"/>
                  <a:pt x="8013220" y="72547"/>
                  <a:pt x="8878854" y="127579"/>
                </a:cubicBezTo>
                <a:cubicBezTo>
                  <a:pt x="9744470" y="182629"/>
                  <a:pt x="10337396" y="230158"/>
                  <a:pt x="10657616" y="270183"/>
                </a:cubicBezTo>
                <a:cubicBezTo>
                  <a:pt x="10807722" y="290205"/>
                  <a:pt x="10887772" y="305212"/>
                  <a:pt x="10897800" y="315222"/>
                </a:cubicBezTo>
                <a:cubicBezTo>
                  <a:pt x="10907794" y="325233"/>
                  <a:pt x="10907794" y="335226"/>
                  <a:pt x="10897800" y="345237"/>
                </a:cubicBezTo>
                <a:cubicBezTo>
                  <a:pt x="10887772" y="355247"/>
                  <a:pt x="10867768" y="365258"/>
                  <a:pt x="10837756" y="375269"/>
                </a:cubicBezTo>
                <a:cubicBezTo>
                  <a:pt x="10807722" y="385262"/>
                  <a:pt x="10767696" y="390276"/>
                  <a:pt x="10717662" y="390276"/>
                </a:cubicBezTo>
                <a:cubicBezTo>
                  <a:pt x="10727672" y="400287"/>
                  <a:pt x="10767696" y="405283"/>
                  <a:pt x="10837756" y="405283"/>
                </a:cubicBezTo>
                <a:cubicBezTo>
                  <a:pt x="10947820" y="425305"/>
                  <a:pt x="11002868" y="445309"/>
                  <a:pt x="11002868" y="465330"/>
                </a:cubicBezTo>
                <a:cubicBezTo>
                  <a:pt x="11002868" y="467833"/>
                  <a:pt x="11015690" y="470334"/>
                  <a:pt x="11041332" y="472835"/>
                </a:cubicBezTo>
                <a:lnTo>
                  <a:pt x="11071652" y="475201"/>
                </a:lnTo>
                <a:lnTo>
                  <a:pt x="11071652" y="543232"/>
                </a:lnTo>
                <a:lnTo>
                  <a:pt x="11055406" y="544133"/>
                </a:lnTo>
                <a:cubicBezTo>
                  <a:pt x="11040392" y="546634"/>
                  <a:pt x="11032884" y="550385"/>
                  <a:pt x="11032884" y="555391"/>
                </a:cubicBezTo>
                <a:cubicBezTo>
                  <a:pt x="11032884" y="565402"/>
                  <a:pt x="11039138" y="572905"/>
                  <a:pt x="11051648" y="577906"/>
                </a:cubicBezTo>
                <a:lnTo>
                  <a:pt x="11071652" y="580571"/>
                </a:lnTo>
                <a:lnTo>
                  <a:pt x="11071652" y="684562"/>
                </a:lnTo>
                <a:lnTo>
                  <a:pt x="11032890" y="687677"/>
                </a:lnTo>
                <a:cubicBezTo>
                  <a:pt x="10995364" y="689553"/>
                  <a:pt x="10955336" y="690491"/>
                  <a:pt x="10912808" y="690491"/>
                </a:cubicBezTo>
                <a:cubicBezTo>
                  <a:pt x="10742680" y="690491"/>
                  <a:pt x="10657616" y="695488"/>
                  <a:pt x="10657616" y="705498"/>
                </a:cubicBezTo>
                <a:cubicBezTo>
                  <a:pt x="10657616" y="735513"/>
                  <a:pt x="10782704" y="750538"/>
                  <a:pt x="11032884" y="750538"/>
                </a:cubicBezTo>
                <a:lnTo>
                  <a:pt x="11071652" y="750788"/>
                </a:lnTo>
                <a:lnTo>
                  <a:pt x="11071652" y="7141232"/>
                </a:lnTo>
                <a:lnTo>
                  <a:pt x="11032896" y="7145106"/>
                </a:lnTo>
                <a:cubicBezTo>
                  <a:pt x="10992868" y="7150109"/>
                  <a:pt x="10972856" y="7155115"/>
                  <a:pt x="10972856" y="7160120"/>
                </a:cubicBezTo>
                <a:cubicBezTo>
                  <a:pt x="10972856" y="7170131"/>
                  <a:pt x="10991620" y="7177634"/>
                  <a:pt x="11029146" y="7182635"/>
                </a:cubicBezTo>
                <a:lnTo>
                  <a:pt x="11071652" y="7186033"/>
                </a:lnTo>
                <a:lnTo>
                  <a:pt x="11071652" y="7359560"/>
                </a:lnTo>
                <a:lnTo>
                  <a:pt x="11059154" y="7362766"/>
                </a:lnTo>
                <a:cubicBezTo>
                  <a:pt x="11026632" y="7367772"/>
                  <a:pt x="10977850" y="7370274"/>
                  <a:pt x="10912808" y="7370274"/>
                </a:cubicBezTo>
                <a:cubicBezTo>
                  <a:pt x="10372424" y="7370274"/>
                  <a:pt x="10102224" y="7390278"/>
                  <a:pt x="10102224" y="7430321"/>
                </a:cubicBezTo>
                <a:cubicBezTo>
                  <a:pt x="10102224" y="7440314"/>
                  <a:pt x="10154768" y="7440314"/>
                  <a:pt x="10259836" y="7430321"/>
                </a:cubicBezTo>
                <a:cubicBezTo>
                  <a:pt x="10364904" y="7420310"/>
                  <a:pt x="10417448" y="7420310"/>
                  <a:pt x="10417448" y="7430321"/>
                </a:cubicBezTo>
                <a:cubicBezTo>
                  <a:pt x="10417448" y="7450324"/>
                  <a:pt x="10327386" y="7470346"/>
                  <a:pt x="10147264" y="7490350"/>
                </a:cubicBezTo>
                <a:cubicBezTo>
                  <a:pt x="9857042" y="7520382"/>
                  <a:pt x="9701938" y="7535389"/>
                  <a:pt x="9681916" y="7535389"/>
                </a:cubicBezTo>
                <a:cubicBezTo>
                  <a:pt x="9641892" y="7535389"/>
                  <a:pt x="9611876" y="7525378"/>
                  <a:pt x="9591856" y="7505374"/>
                </a:cubicBezTo>
                <a:cubicBezTo>
                  <a:pt x="9571852" y="7455338"/>
                  <a:pt x="9566836" y="7425306"/>
                  <a:pt x="9576848" y="7415296"/>
                </a:cubicBezTo>
                <a:cubicBezTo>
                  <a:pt x="9586860" y="7395292"/>
                  <a:pt x="9586860" y="7385282"/>
                  <a:pt x="9576848" y="7385282"/>
                </a:cubicBezTo>
                <a:cubicBezTo>
                  <a:pt x="9566836" y="7385282"/>
                  <a:pt x="9556828" y="7395292"/>
                  <a:pt x="9546834" y="7415296"/>
                </a:cubicBezTo>
                <a:cubicBezTo>
                  <a:pt x="9526812" y="7435317"/>
                  <a:pt x="9521798" y="7455338"/>
                  <a:pt x="9531828" y="7475342"/>
                </a:cubicBezTo>
                <a:cubicBezTo>
                  <a:pt x="9541820" y="7495364"/>
                  <a:pt x="9541820" y="7510371"/>
                  <a:pt x="9531828" y="7520382"/>
                </a:cubicBezTo>
                <a:cubicBezTo>
                  <a:pt x="9521798" y="7530392"/>
                  <a:pt x="9496798" y="7535389"/>
                  <a:pt x="9456772" y="7535389"/>
                </a:cubicBezTo>
                <a:lnTo>
                  <a:pt x="9441748" y="7505374"/>
                </a:lnTo>
                <a:cubicBezTo>
                  <a:pt x="9451758" y="7495364"/>
                  <a:pt x="9451758" y="7487860"/>
                  <a:pt x="9441748" y="7482846"/>
                </a:cubicBezTo>
                <a:cubicBezTo>
                  <a:pt x="9431736" y="7477850"/>
                  <a:pt x="9406720" y="7480356"/>
                  <a:pt x="9366694" y="7490350"/>
                </a:cubicBezTo>
                <a:cubicBezTo>
                  <a:pt x="9306664" y="7490350"/>
                  <a:pt x="9276632" y="7485353"/>
                  <a:pt x="9276632" y="7475342"/>
                </a:cubicBezTo>
                <a:cubicBezTo>
                  <a:pt x="9276632" y="7455338"/>
                  <a:pt x="9286644" y="7445328"/>
                  <a:pt x="9306664" y="7445328"/>
                </a:cubicBezTo>
                <a:lnTo>
                  <a:pt x="9276632" y="7415296"/>
                </a:lnTo>
                <a:cubicBezTo>
                  <a:pt x="9256612" y="7385282"/>
                  <a:pt x="9266622" y="7370274"/>
                  <a:pt x="9306664" y="7370274"/>
                </a:cubicBezTo>
                <a:cubicBezTo>
                  <a:pt x="9316658" y="7370274"/>
                  <a:pt x="9336680" y="7380285"/>
                  <a:pt x="9366694" y="7400288"/>
                </a:cubicBezTo>
                <a:cubicBezTo>
                  <a:pt x="9396726" y="7420310"/>
                  <a:pt x="9416730" y="7415296"/>
                  <a:pt x="9426740" y="7385282"/>
                </a:cubicBezTo>
                <a:lnTo>
                  <a:pt x="9516800" y="7340242"/>
                </a:lnTo>
                <a:lnTo>
                  <a:pt x="9531828" y="7325235"/>
                </a:lnTo>
                <a:lnTo>
                  <a:pt x="9486788" y="7325235"/>
                </a:lnTo>
                <a:cubicBezTo>
                  <a:pt x="9466766" y="7325235"/>
                  <a:pt x="9434244" y="7317731"/>
                  <a:pt x="9389224" y="7302724"/>
                </a:cubicBezTo>
                <a:cubicBezTo>
                  <a:pt x="9344184" y="7287717"/>
                  <a:pt x="9304140" y="7280214"/>
                  <a:pt x="9269128" y="7280214"/>
                </a:cubicBezTo>
                <a:cubicBezTo>
                  <a:pt x="9234100" y="7280214"/>
                  <a:pt x="9196584" y="7295220"/>
                  <a:pt x="9156540" y="7325235"/>
                </a:cubicBezTo>
                <a:cubicBezTo>
                  <a:pt x="9126526" y="7355267"/>
                  <a:pt x="9081486" y="7352760"/>
                  <a:pt x="9021456" y="7317731"/>
                </a:cubicBezTo>
                <a:cubicBezTo>
                  <a:pt x="8961412" y="7282702"/>
                  <a:pt x="8936376" y="7250181"/>
                  <a:pt x="8946404" y="7220166"/>
                </a:cubicBezTo>
                <a:cubicBezTo>
                  <a:pt x="8956396" y="7200145"/>
                  <a:pt x="8931380" y="7190134"/>
                  <a:pt x="8871350" y="7190134"/>
                </a:cubicBezTo>
                <a:cubicBezTo>
                  <a:pt x="8671208" y="7210156"/>
                  <a:pt x="8571136" y="7210156"/>
                  <a:pt x="8571136" y="7190134"/>
                </a:cubicBezTo>
                <a:cubicBezTo>
                  <a:pt x="8571136" y="7170131"/>
                  <a:pt x="8621152" y="7160120"/>
                  <a:pt x="8721242" y="7160120"/>
                </a:cubicBezTo>
                <a:cubicBezTo>
                  <a:pt x="8821296" y="7160120"/>
                  <a:pt x="8871350" y="7155124"/>
                  <a:pt x="8871350" y="7145113"/>
                </a:cubicBezTo>
                <a:cubicBezTo>
                  <a:pt x="8871350" y="7125092"/>
                  <a:pt x="8866336" y="7115080"/>
                  <a:pt x="8856324" y="7115080"/>
                </a:cubicBezTo>
                <a:cubicBezTo>
                  <a:pt x="8816300" y="7115080"/>
                  <a:pt x="8786284" y="7110084"/>
                  <a:pt x="8766264" y="7100074"/>
                </a:cubicBezTo>
                <a:lnTo>
                  <a:pt x="8751256" y="7115080"/>
                </a:lnTo>
                <a:cubicBezTo>
                  <a:pt x="8721242" y="7125092"/>
                  <a:pt x="8691210" y="7130106"/>
                  <a:pt x="8661196" y="7130106"/>
                </a:cubicBezTo>
                <a:lnTo>
                  <a:pt x="8571136" y="7115080"/>
                </a:lnTo>
                <a:lnTo>
                  <a:pt x="8586142" y="7115080"/>
                </a:lnTo>
                <a:cubicBezTo>
                  <a:pt x="8596152" y="7095077"/>
                  <a:pt x="8571136" y="7085066"/>
                  <a:pt x="8511088" y="7085066"/>
                </a:cubicBezTo>
                <a:cubicBezTo>
                  <a:pt x="8461052" y="7085066"/>
                  <a:pt x="8416012" y="7077563"/>
                  <a:pt x="8375988" y="7062556"/>
                </a:cubicBezTo>
                <a:cubicBezTo>
                  <a:pt x="8335963" y="7047530"/>
                  <a:pt x="8295938" y="7040027"/>
                  <a:pt x="8255895" y="7040027"/>
                </a:cubicBezTo>
                <a:lnTo>
                  <a:pt x="8180841" y="7025020"/>
                </a:lnTo>
                <a:lnTo>
                  <a:pt x="8210874" y="7010012"/>
                </a:lnTo>
                <a:cubicBezTo>
                  <a:pt x="8230877" y="7000002"/>
                  <a:pt x="8245902" y="6995006"/>
                  <a:pt x="8255895" y="6995006"/>
                </a:cubicBezTo>
                <a:lnTo>
                  <a:pt x="8150827" y="6995006"/>
                </a:lnTo>
                <a:lnTo>
                  <a:pt x="8135820" y="7010012"/>
                </a:lnTo>
                <a:cubicBezTo>
                  <a:pt x="8115798" y="7030034"/>
                  <a:pt x="8100791" y="7040027"/>
                  <a:pt x="8090780" y="7040027"/>
                </a:cubicBezTo>
                <a:cubicBezTo>
                  <a:pt x="8070758" y="7040027"/>
                  <a:pt x="7910658" y="7010012"/>
                  <a:pt x="7610444" y="6949966"/>
                </a:cubicBezTo>
                <a:lnTo>
                  <a:pt x="7595436" y="6934959"/>
                </a:lnTo>
                <a:lnTo>
                  <a:pt x="7640458" y="6934959"/>
                </a:lnTo>
                <a:lnTo>
                  <a:pt x="7715512" y="6934959"/>
                </a:lnTo>
                <a:lnTo>
                  <a:pt x="7640458" y="6889920"/>
                </a:lnTo>
                <a:lnTo>
                  <a:pt x="7565404" y="6859905"/>
                </a:lnTo>
                <a:lnTo>
                  <a:pt x="7760551" y="6859905"/>
                </a:lnTo>
                <a:cubicBezTo>
                  <a:pt x="7760551" y="6849894"/>
                  <a:pt x="7775558" y="6844898"/>
                  <a:pt x="7805572" y="6844898"/>
                </a:cubicBezTo>
                <a:cubicBezTo>
                  <a:pt x="7825594" y="6844898"/>
                  <a:pt x="7835604" y="6849894"/>
                  <a:pt x="7835604" y="6859905"/>
                </a:cubicBezTo>
                <a:cubicBezTo>
                  <a:pt x="7815583" y="6879926"/>
                  <a:pt x="7820598" y="6889920"/>
                  <a:pt x="7850612" y="6889920"/>
                </a:cubicBezTo>
                <a:cubicBezTo>
                  <a:pt x="7870616" y="6889920"/>
                  <a:pt x="7880626" y="6899930"/>
                  <a:pt x="7880626" y="6919952"/>
                </a:cubicBezTo>
                <a:cubicBezTo>
                  <a:pt x="7880626" y="6939956"/>
                  <a:pt x="7920651" y="6949966"/>
                  <a:pt x="8000720" y="6949966"/>
                </a:cubicBezTo>
                <a:cubicBezTo>
                  <a:pt x="8060766" y="6949966"/>
                  <a:pt x="8140816" y="6944970"/>
                  <a:pt x="8240888" y="6934959"/>
                </a:cubicBezTo>
                <a:lnTo>
                  <a:pt x="8406020" y="6919952"/>
                </a:lnTo>
                <a:cubicBezTo>
                  <a:pt x="8576132" y="6939956"/>
                  <a:pt x="8661196" y="6929962"/>
                  <a:pt x="8661196" y="6889920"/>
                </a:cubicBezTo>
                <a:cubicBezTo>
                  <a:pt x="8651184" y="6879926"/>
                  <a:pt x="8561124" y="6864902"/>
                  <a:pt x="8390996" y="6844898"/>
                </a:cubicBezTo>
                <a:cubicBezTo>
                  <a:pt x="8250898" y="6824876"/>
                  <a:pt x="8145812" y="6799858"/>
                  <a:pt x="8075773" y="6769844"/>
                </a:cubicBezTo>
                <a:cubicBezTo>
                  <a:pt x="8045758" y="6739812"/>
                  <a:pt x="8010730" y="6724805"/>
                  <a:pt x="7970705" y="6724805"/>
                </a:cubicBezTo>
                <a:lnTo>
                  <a:pt x="7955680" y="6724805"/>
                </a:lnTo>
                <a:cubicBezTo>
                  <a:pt x="7955680" y="6724805"/>
                  <a:pt x="7970705" y="6719808"/>
                  <a:pt x="8000720" y="6709798"/>
                </a:cubicBezTo>
                <a:cubicBezTo>
                  <a:pt x="8060766" y="6689776"/>
                  <a:pt x="8115798" y="6679784"/>
                  <a:pt x="8165834" y="6679784"/>
                </a:cubicBezTo>
                <a:lnTo>
                  <a:pt x="8285927" y="6679784"/>
                </a:lnTo>
                <a:cubicBezTo>
                  <a:pt x="8295938" y="6669772"/>
                  <a:pt x="8293430" y="6662269"/>
                  <a:pt x="8278424" y="6657254"/>
                </a:cubicBezTo>
                <a:cubicBezTo>
                  <a:pt x="8263416" y="6652258"/>
                  <a:pt x="8245902" y="6649751"/>
                  <a:pt x="8225880" y="6649751"/>
                </a:cubicBezTo>
                <a:cubicBezTo>
                  <a:pt x="8205859" y="6649751"/>
                  <a:pt x="8100791" y="6634744"/>
                  <a:pt x="7910658" y="6604730"/>
                </a:cubicBezTo>
                <a:cubicBezTo>
                  <a:pt x="7720508" y="6574698"/>
                  <a:pt x="7605429" y="6559690"/>
                  <a:pt x="7565404" y="6559690"/>
                </a:cubicBezTo>
                <a:lnTo>
                  <a:pt x="7535390" y="6559690"/>
                </a:lnTo>
                <a:cubicBezTo>
                  <a:pt x="7535390" y="6569701"/>
                  <a:pt x="7540386" y="6574698"/>
                  <a:pt x="7550396" y="6574698"/>
                </a:cubicBezTo>
                <a:cubicBezTo>
                  <a:pt x="7590422" y="6594719"/>
                  <a:pt x="7585426" y="6604730"/>
                  <a:pt x="7535390" y="6604730"/>
                </a:cubicBezTo>
                <a:cubicBezTo>
                  <a:pt x="7505375" y="6604730"/>
                  <a:pt x="7477850" y="6612233"/>
                  <a:pt x="7452832" y="6627240"/>
                </a:cubicBezTo>
                <a:cubicBezTo>
                  <a:pt x="7427796" y="6642248"/>
                  <a:pt x="7425307" y="6659762"/>
                  <a:pt x="7445328" y="6679784"/>
                </a:cubicBezTo>
                <a:cubicBezTo>
                  <a:pt x="7465332" y="6689776"/>
                  <a:pt x="7472836" y="6697298"/>
                  <a:pt x="7467840" y="6702294"/>
                </a:cubicBezTo>
                <a:cubicBezTo>
                  <a:pt x="7462825" y="6707290"/>
                  <a:pt x="7445328" y="6704801"/>
                  <a:pt x="7415296" y="6694790"/>
                </a:cubicBezTo>
                <a:cubicBezTo>
                  <a:pt x="7395293" y="6694790"/>
                  <a:pt x="7367768" y="6689776"/>
                  <a:pt x="7332739" y="6679784"/>
                </a:cubicBezTo>
                <a:cubicBezTo>
                  <a:pt x="7297710" y="6669772"/>
                  <a:pt x="7275200" y="6664758"/>
                  <a:pt x="7265189" y="6664758"/>
                </a:cubicBezTo>
                <a:cubicBezTo>
                  <a:pt x="7225164" y="6654766"/>
                  <a:pt x="7205142" y="6649751"/>
                  <a:pt x="7205142" y="6649751"/>
                </a:cubicBezTo>
                <a:cubicBezTo>
                  <a:pt x="7205142" y="6649751"/>
                  <a:pt x="7210138" y="6634744"/>
                  <a:pt x="7220168" y="6604730"/>
                </a:cubicBezTo>
                <a:cubicBezTo>
                  <a:pt x="7230160" y="6584708"/>
                  <a:pt x="7255178" y="6574698"/>
                  <a:pt x="7295221" y="6574698"/>
                </a:cubicBezTo>
                <a:cubicBezTo>
                  <a:pt x="7315224" y="6574698"/>
                  <a:pt x="7325236" y="6569701"/>
                  <a:pt x="7325236" y="6559690"/>
                </a:cubicBezTo>
                <a:cubicBezTo>
                  <a:pt x="7325236" y="6519665"/>
                  <a:pt x="7235174" y="6499644"/>
                  <a:pt x="7055035" y="6499644"/>
                </a:cubicBezTo>
                <a:cubicBezTo>
                  <a:pt x="7045024" y="6499644"/>
                  <a:pt x="7015010" y="6489633"/>
                  <a:pt x="6964974" y="6469630"/>
                </a:cubicBezTo>
                <a:cubicBezTo>
                  <a:pt x="6914938" y="6449608"/>
                  <a:pt x="6872406" y="6432094"/>
                  <a:pt x="6837377" y="6417086"/>
                </a:cubicBezTo>
                <a:cubicBezTo>
                  <a:pt x="6802366" y="6402079"/>
                  <a:pt x="6779838" y="6404587"/>
                  <a:pt x="6769845" y="6424590"/>
                </a:cubicBezTo>
                <a:cubicBezTo>
                  <a:pt x="6769845" y="6444612"/>
                  <a:pt x="6754838" y="6454622"/>
                  <a:pt x="6724806" y="6454622"/>
                </a:cubicBezTo>
                <a:cubicBezTo>
                  <a:pt x="6694791" y="6454622"/>
                  <a:pt x="6664759" y="6449608"/>
                  <a:pt x="6634744" y="6439597"/>
                </a:cubicBezTo>
                <a:cubicBezTo>
                  <a:pt x="6584708" y="6429604"/>
                  <a:pt x="6569702" y="6414579"/>
                  <a:pt x="6589705" y="6394576"/>
                </a:cubicBezTo>
                <a:cubicBezTo>
                  <a:pt x="6599716" y="6394576"/>
                  <a:pt x="6614723" y="6394576"/>
                  <a:pt x="6634744" y="6394576"/>
                </a:cubicBezTo>
                <a:lnTo>
                  <a:pt x="6634744" y="6379569"/>
                </a:lnTo>
                <a:cubicBezTo>
                  <a:pt x="6614723" y="6369558"/>
                  <a:pt x="6569702" y="6359547"/>
                  <a:pt x="6499644" y="6349536"/>
                </a:cubicBezTo>
                <a:cubicBezTo>
                  <a:pt x="6429587" y="6339526"/>
                  <a:pt x="6369558" y="6334529"/>
                  <a:pt x="6319522" y="6334529"/>
                </a:cubicBezTo>
                <a:cubicBezTo>
                  <a:pt x="6269468" y="6334529"/>
                  <a:pt x="6239454" y="6339526"/>
                  <a:pt x="6229444" y="6349536"/>
                </a:cubicBezTo>
                <a:lnTo>
                  <a:pt x="6094361" y="6349536"/>
                </a:lnTo>
                <a:cubicBezTo>
                  <a:pt x="6104354" y="6349536"/>
                  <a:pt x="6124376" y="6359547"/>
                  <a:pt x="6154390" y="6379569"/>
                </a:cubicBezTo>
                <a:cubicBezTo>
                  <a:pt x="6234458" y="6409583"/>
                  <a:pt x="6274483" y="6419594"/>
                  <a:pt x="6274483" y="6409583"/>
                </a:cubicBezTo>
                <a:lnTo>
                  <a:pt x="6424590" y="6424590"/>
                </a:lnTo>
                <a:lnTo>
                  <a:pt x="6469630" y="6439597"/>
                </a:lnTo>
                <a:cubicBezTo>
                  <a:pt x="6489634" y="6459618"/>
                  <a:pt x="6474626" y="6474626"/>
                  <a:pt x="6424590" y="6484636"/>
                </a:cubicBezTo>
                <a:cubicBezTo>
                  <a:pt x="6394576" y="6494647"/>
                  <a:pt x="6364544" y="6499644"/>
                  <a:pt x="6334530" y="6499644"/>
                </a:cubicBezTo>
                <a:lnTo>
                  <a:pt x="6214436" y="6514651"/>
                </a:lnTo>
                <a:cubicBezTo>
                  <a:pt x="6234458" y="6514651"/>
                  <a:pt x="6264472" y="6522154"/>
                  <a:pt x="6304498" y="6537180"/>
                </a:cubicBezTo>
                <a:cubicBezTo>
                  <a:pt x="6344522" y="6552186"/>
                  <a:pt x="6374554" y="6564686"/>
                  <a:pt x="6394576" y="6574698"/>
                </a:cubicBezTo>
                <a:lnTo>
                  <a:pt x="6319522" y="6574698"/>
                </a:lnTo>
                <a:cubicBezTo>
                  <a:pt x="6259476" y="6574698"/>
                  <a:pt x="6229444" y="6584708"/>
                  <a:pt x="6229444" y="6604730"/>
                </a:cubicBezTo>
                <a:cubicBezTo>
                  <a:pt x="6229444" y="6624733"/>
                  <a:pt x="6214436" y="6634744"/>
                  <a:pt x="6184422" y="6634744"/>
                </a:cubicBezTo>
                <a:cubicBezTo>
                  <a:pt x="6154390" y="6634744"/>
                  <a:pt x="6139382" y="6619736"/>
                  <a:pt x="6139382" y="6589704"/>
                </a:cubicBezTo>
                <a:lnTo>
                  <a:pt x="6139382" y="6544683"/>
                </a:lnTo>
                <a:lnTo>
                  <a:pt x="6019308" y="6544683"/>
                </a:lnTo>
                <a:cubicBezTo>
                  <a:pt x="5879192" y="6524662"/>
                  <a:pt x="5729085" y="6514651"/>
                  <a:pt x="5568985" y="6514651"/>
                </a:cubicBezTo>
                <a:cubicBezTo>
                  <a:pt x="5458902" y="6514651"/>
                  <a:pt x="5388845" y="6524662"/>
                  <a:pt x="5358831" y="6544683"/>
                </a:cubicBezTo>
                <a:cubicBezTo>
                  <a:pt x="5308795" y="6584708"/>
                  <a:pt x="5268770" y="6592212"/>
                  <a:pt x="5238738" y="6567194"/>
                </a:cubicBezTo>
                <a:cubicBezTo>
                  <a:pt x="5208724" y="6542176"/>
                  <a:pt x="5158688" y="6539668"/>
                  <a:pt x="5088630" y="6559690"/>
                </a:cubicBezTo>
                <a:cubicBezTo>
                  <a:pt x="4988558" y="6579712"/>
                  <a:pt x="4853476" y="6589704"/>
                  <a:pt x="4683347" y="6589704"/>
                </a:cubicBezTo>
                <a:cubicBezTo>
                  <a:pt x="4393125" y="6589704"/>
                  <a:pt x="4208006" y="6574698"/>
                  <a:pt x="4127938" y="6544683"/>
                </a:cubicBezTo>
                <a:cubicBezTo>
                  <a:pt x="4107935" y="6524662"/>
                  <a:pt x="4052885" y="6514651"/>
                  <a:pt x="3962824" y="6514651"/>
                </a:cubicBezTo>
                <a:cubicBezTo>
                  <a:pt x="3892784" y="6504658"/>
                  <a:pt x="3857756" y="6514651"/>
                  <a:pt x="3857756" y="6544683"/>
                </a:cubicBezTo>
                <a:cubicBezTo>
                  <a:pt x="3837734" y="6564686"/>
                  <a:pt x="3822727" y="6574698"/>
                  <a:pt x="3812716" y="6574698"/>
                </a:cubicBezTo>
                <a:cubicBezTo>
                  <a:pt x="3782702" y="6574698"/>
                  <a:pt x="3767695" y="6564686"/>
                  <a:pt x="3767695" y="6544683"/>
                </a:cubicBezTo>
                <a:cubicBezTo>
                  <a:pt x="3767695" y="6524662"/>
                  <a:pt x="3745166" y="6512162"/>
                  <a:pt x="3700144" y="6507147"/>
                </a:cubicBezTo>
                <a:cubicBezTo>
                  <a:pt x="3655105" y="6502151"/>
                  <a:pt x="3622584" y="6509654"/>
                  <a:pt x="3602562" y="6529676"/>
                </a:cubicBezTo>
                <a:cubicBezTo>
                  <a:pt x="3582558" y="6549680"/>
                  <a:pt x="3567552" y="6544683"/>
                  <a:pt x="3557541" y="6514651"/>
                </a:cubicBezTo>
                <a:cubicBezTo>
                  <a:pt x="3547530" y="6484636"/>
                  <a:pt x="3517498" y="6484636"/>
                  <a:pt x="3467480" y="6514651"/>
                </a:cubicBezTo>
                <a:cubicBezTo>
                  <a:pt x="3427437" y="6544683"/>
                  <a:pt x="3392426" y="6549680"/>
                  <a:pt x="3362394" y="6529676"/>
                </a:cubicBezTo>
                <a:cubicBezTo>
                  <a:pt x="3312358" y="6509654"/>
                  <a:pt x="3277329" y="6509654"/>
                  <a:pt x="3257326" y="6529676"/>
                </a:cubicBezTo>
                <a:cubicBezTo>
                  <a:pt x="3267318" y="6549680"/>
                  <a:pt x="3247315" y="6559690"/>
                  <a:pt x="3197279" y="6559690"/>
                </a:cubicBezTo>
                <a:cubicBezTo>
                  <a:pt x="2997136" y="6549680"/>
                  <a:pt x="2887053" y="6514651"/>
                  <a:pt x="2867050" y="6454622"/>
                </a:cubicBezTo>
                <a:cubicBezTo>
                  <a:pt x="2897064" y="6434600"/>
                  <a:pt x="2917086" y="6429604"/>
                  <a:pt x="2927096" y="6439597"/>
                </a:cubicBezTo>
                <a:cubicBezTo>
                  <a:pt x="2937089" y="6429604"/>
                  <a:pt x="2947100" y="6424590"/>
                  <a:pt x="2957111" y="6424590"/>
                </a:cubicBezTo>
                <a:cubicBezTo>
                  <a:pt x="2957111" y="6404587"/>
                  <a:pt x="2917086" y="6384565"/>
                  <a:pt x="2837018" y="6364544"/>
                </a:cubicBezTo>
                <a:cubicBezTo>
                  <a:pt x="2756967" y="6334529"/>
                  <a:pt x="2716942" y="6314508"/>
                  <a:pt x="2716942" y="6304515"/>
                </a:cubicBezTo>
                <a:cubicBezTo>
                  <a:pt x="2716942" y="6294504"/>
                  <a:pt x="2741960" y="6289490"/>
                  <a:pt x="2791996" y="6289490"/>
                </a:cubicBezTo>
                <a:lnTo>
                  <a:pt x="3107218" y="6289490"/>
                </a:lnTo>
                <a:cubicBezTo>
                  <a:pt x="3177258" y="6289490"/>
                  <a:pt x="3212286" y="6284493"/>
                  <a:pt x="3212286" y="6274483"/>
                </a:cubicBezTo>
                <a:cubicBezTo>
                  <a:pt x="3212286" y="6254479"/>
                  <a:pt x="3142247" y="6231950"/>
                  <a:pt x="3002150" y="6206932"/>
                </a:cubicBezTo>
                <a:cubicBezTo>
                  <a:pt x="2862036" y="6181915"/>
                  <a:pt x="2746956" y="6169415"/>
                  <a:pt x="2656896" y="6169415"/>
                </a:cubicBezTo>
                <a:cubicBezTo>
                  <a:pt x="2616870" y="6169415"/>
                  <a:pt x="2554317" y="6156897"/>
                  <a:pt x="2469252" y="6131879"/>
                </a:cubicBezTo>
                <a:cubicBezTo>
                  <a:pt x="2384206" y="6106861"/>
                  <a:pt x="2311641" y="6094361"/>
                  <a:pt x="2251595" y="6094361"/>
                </a:cubicBezTo>
                <a:cubicBezTo>
                  <a:pt x="2161534" y="6094361"/>
                  <a:pt x="2116512" y="6089346"/>
                  <a:pt x="2116512" y="6079354"/>
                </a:cubicBezTo>
                <a:cubicBezTo>
                  <a:pt x="2116512" y="6049321"/>
                  <a:pt x="2066476" y="6024303"/>
                  <a:pt x="1966405" y="6004300"/>
                </a:cubicBezTo>
                <a:lnTo>
                  <a:pt x="1876344" y="5959260"/>
                </a:lnTo>
                <a:cubicBezTo>
                  <a:pt x="1886337" y="5959260"/>
                  <a:pt x="1911355" y="5959260"/>
                  <a:pt x="1951398" y="5959260"/>
                </a:cubicBezTo>
                <a:cubicBezTo>
                  <a:pt x="1991423" y="5969271"/>
                  <a:pt x="2046455" y="5974268"/>
                  <a:pt x="2116512" y="5974268"/>
                </a:cubicBezTo>
                <a:cubicBezTo>
                  <a:pt x="2146526" y="5974268"/>
                  <a:pt x="2161534" y="5979282"/>
                  <a:pt x="2161534" y="5989275"/>
                </a:cubicBezTo>
                <a:cubicBezTo>
                  <a:pt x="2161534" y="6009296"/>
                  <a:pt x="2166548" y="6024303"/>
                  <a:pt x="2176541" y="6034314"/>
                </a:cubicBezTo>
                <a:cubicBezTo>
                  <a:pt x="2186552" y="6044325"/>
                  <a:pt x="2196562" y="6046814"/>
                  <a:pt x="2206573" y="6041818"/>
                </a:cubicBezTo>
                <a:cubicBezTo>
                  <a:pt x="2216566" y="6036821"/>
                  <a:pt x="2221580" y="6029318"/>
                  <a:pt x="2221580" y="6019307"/>
                </a:cubicBezTo>
                <a:cubicBezTo>
                  <a:pt x="2221580" y="6009296"/>
                  <a:pt x="2249106" y="6004300"/>
                  <a:pt x="2304138" y="6004300"/>
                </a:cubicBezTo>
                <a:cubicBezTo>
                  <a:pt x="2359188" y="6004300"/>
                  <a:pt x="2414220" y="6004300"/>
                  <a:pt x="2469252" y="6004300"/>
                </a:cubicBezTo>
                <a:cubicBezTo>
                  <a:pt x="2524302" y="6004300"/>
                  <a:pt x="2556824" y="5999286"/>
                  <a:pt x="2566835" y="5989275"/>
                </a:cubicBezTo>
                <a:cubicBezTo>
                  <a:pt x="2636874" y="5949250"/>
                  <a:pt x="2606860" y="5919235"/>
                  <a:pt x="2476756" y="5899214"/>
                </a:cubicBezTo>
                <a:cubicBezTo>
                  <a:pt x="2326648" y="5859189"/>
                  <a:pt x="2251595" y="5834171"/>
                  <a:pt x="2251595" y="5824160"/>
                </a:cubicBezTo>
                <a:lnTo>
                  <a:pt x="2206573" y="5794146"/>
                </a:lnTo>
                <a:cubicBezTo>
                  <a:pt x="2176541" y="5784135"/>
                  <a:pt x="2136516" y="5771635"/>
                  <a:pt x="2086480" y="5756610"/>
                </a:cubicBezTo>
                <a:cubicBezTo>
                  <a:pt x="2036444" y="5741603"/>
                  <a:pt x="1991423" y="5734099"/>
                  <a:pt x="1951398" y="5734099"/>
                </a:cubicBezTo>
                <a:cubicBezTo>
                  <a:pt x="1981412" y="5724088"/>
                  <a:pt x="2008919" y="5716585"/>
                  <a:pt x="2033937" y="5711588"/>
                </a:cubicBezTo>
                <a:cubicBezTo>
                  <a:pt x="2058955" y="5706574"/>
                  <a:pt x="2086480" y="5709081"/>
                  <a:pt x="2116512" y="5719092"/>
                </a:cubicBezTo>
                <a:cubicBezTo>
                  <a:pt x="2116512" y="5739096"/>
                  <a:pt x="2146526" y="5749106"/>
                  <a:pt x="2206573" y="5749106"/>
                </a:cubicBezTo>
                <a:cubicBezTo>
                  <a:pt x="2236588" y="5739096"/>
                  <a:pt x="2251595" y="5729103"/>
                  <a:pt x="2251595" y="5719092"/>
                </a:cubicBezTo>
                <a:cubicBezTo>
                  <a:pt x="2231591" y="5699071"/>
                  <a:pt x="2236588" y="5694074"/>
                  <a:pt x="2266620" y="5704085"/>
                </a:cubicBezTo>
                <a:lnTo>
                  <a:pt x="2596849" y="5719092"/>
                </a:lnTo>
                <a:cubicBezTo>
                  <a:pt x="2796992" y="5729103"/>
                  <a:pt x="2902060" y="5729103"/>
                  <a:pt x="2912071" y="5719092"/>
                </a:cubicBezTo>
                <a:lnTo>
                  <a:pt x="2761964" y="5689060"/>
                </a:lnTo>
                <a:lnTo>
                  <a:pt x="2626864" y="5674053"/>
                </a:lnTo>
                <a:cubicBezTo>
                  <a:pt x="2656896" y="5654049"/>
                  <a:pt x="2646885" y="5639024"/>
                  <a:pt x="2596849" y="5629031"/>
                </a:cubicBezTo>
                <a:cubicBezTo>
                  <a:pt x="2556824" y="5619020"/>
                  <a:pt x="2531806" y="5619020"/>
                  <a:pt x="2521795" y="5629031"/>
                </a:cubicBezTo>
                <a:cubicBezTo>
                  <a:pt x="2511784" y="5639024"/>
                  <a:pt x="2504281" y="5641531"/>
                  <a:pt x="2499284" y="5636535"/>
                </a:cubicBezTo>
                <a:cubicBezTo>
                  <a:pt x="2494270" y="5631520"/>
                  <a:pt x="2496778" y="5624017"/>
                  <a:pt x="2506788" y="5614006"/>
                </a:cubicBezTo>
                <a:cubicBezTo>
                  <a:pt x="2496778" y="5594002"/>
                  <a:pt x="2476756" y="5583992"/>
                  <a:pt x="2446742" y="5583992"/>
                </a:cubicBezTo>
                <a:cubicBezTo>
                  <a:pt x="2376684" y="5583992"/>
                  <a:pt x="2331663" y="5578995"/>
                  <a:pt x="2311641" y="5568985"/>
                </a:cubicBezTo>
                <a:lnTo>
                  <a:pt x="2341674" y="5553977"/>
                </a:lnTo>
                <a:lnTo>
                  <a:pt x="2446742" y="5553977"/>
                </a:lnTo>
                <a:cubicBezTo>
                  <a:pt x="2446742" y="5553977"/>
                  <a:pt x="2436731" y="5548963"/>
                  <a:pt x="2416727" y="5538952"/>
                </a:cubicBezTo>
                <a:lnTo>
                  <a:pt x="2356681" y="5508938"/>
                </a:lnTo>
                <a:lnTo>
                  <a:pt x="2461749" y="5463899"/>
                </a:lnTo>
                <a:cubicBezTo>
                  <a:pt x="2441727" y="5443895"/>
                  <a:pt x="2456752" y="5438881"/>
                  <a:pt x="2506788" y="5448891"/>
                </a:cubicBezTo>
                <a:cubicBezTo>
                  <a:pt x="2526792" y="5448891"/>
                  <a:pt x="2561820" y="5448891"/>
                  <a:pt x="2611856" y="5448891"/>
                </a:cubicBezTo>
                <a:lnTo>
                  <a:pt x="2761964" y="5448891"/>
                </a:lnTo>
                <a:lnTo>
                  <a:pt x="2761964" y="5433884"/>
                </a:lnTo>
                <a:cubicBezTo>
                  <a:pt x="2751971" y="5423873"/>
                  <a:pt x="2716942" y="5418877"/>
                  <a:pt x="2656896" y="5418877"/>
                </a:cubicBezTo>
                <a:cubicBezTo>
                  <a:pt x="2536802" y="5418877"/>
                  <a:pt x="2476756" y="5388845"/>
                  <a:pt x="2476756" y="5328816"/>
                </a:cubicBezTo>
                <a:cubicBezTo>
                  <a:pt x="2486767" y="5318805"/>
                  <a:pt x="2511784" y="5316298"/>
                  <a:pt x="2551810" y="5321313"/>
                </a:cubicBezTo>
                <a:cubicBezTo>
                  <a:pt x="2591835" y="5326309"/>
                  <a:pt x="2639381" y="5331305"/>
                  <a:pt x="2694414" y="5336320"/>
                </a:cubicBezTo>
                <a:cubicBezTo>
                  <a:pt x="2749464" y="5341316"/>
                  <a:pt x="2781985" y="5343823"/>
                  <a:pt x="2791996" y="5343823"/>
                </a:cubicBezTo>
                <a:cubicBezTo>
                  <a:pt x="2801989" y="5343823"/>
                  <a:pt x="2867050" y="5333813"/>
                  <a:pt x="2987125" y="5313791"/>
                </a:cubicBezTo>
                <a:cubicBezTo>
                  <a:pt x="3027150" y="5303798"/>
                  <a:pt x="3047172" y="5298784"/>
                  <a:pt x="3047172" y="5298784"/>
                </a:cubicBezTo>
                <a:cubicBezTo>
                  <a:pt x="3017157" y="5298784"/>
                  <a:pt x="3002150" y="5278780"/>
                  <a:pt x="3002150" y="5238737"/>
                </a:cubicBezTo>
                <a:cubicBezTo>
                  <a:pt x="3002150" y="5218734"/>
                  <a:pt x="2972118" y="5208723"/>
                  <a:pt x="2912071" y="5208723"/>
                </a:cubicBezTo>
                <a:cubicBezTo>
                  <a:pt x="2852042" y="5208723"/>
                  <a:pt x="2822010" y="5198712"/>
                  <a:pt x="2822010" y="5178709"/>
                </a:cubicBezTo>
                <a:cubicBezTo>
                  <a:pt x="2822010" y="5158687"/>
                  <a:pt x="2786982" y="5153691"/>
                  <a:pt x="2716942" y="5163684"/>
                </a:cubicBezTo>
                <a:cubicBezTo>
                  <a:pt x="2636874" y="5163684"/>
                  <a:pt x="2596849" y="5153691"/>
                  <a:pt x="2596849" y="5133669"/>
                </a:cubicBezTo>
                <a:cubicBezTo>
                  <a:pt x="2596849" y="5113648"/>
                  <a:pt x="2586838" y="5103655"/>
                  <a:pt x="2566835" y="5103655"/>
                </a:cubicBezTo>
                <a:cubicBezTo>
                  <a:pt x="2556824" y="5093644"/>
                  <a:pt x="2561820" y="5088630"/>
                  <a:pt x="2581842" y="5088630"/>
                </a:cubicBezTo>
                <a:cubicBezTo>
                  <a:pt x="2611856" y="5088630"/>
                  <a:pt x="2626864" y="5093644"/>
                  <a:pt x="2626864" y="5103655"/>
                </a:cubicBezTo>
                <a:cubicBezTo>
                  <a:pt x="2626864" y="5123659"/>
                  <a:pt x="2636874" y="5133669"/>
                  <a:pt x="2656896" y="5133669"/>
                </a:cubicBezTo>
                <a:cubicBezTo>
                  <a:pt x="2666906" y="5133669"/>
                  <a:pt x="2671903" y="5118662"/>
                  <a:pt x="2671903" y="5088630"/>
                </a:cubicBezTo>
                <a:cubicBezTo>
                  <a:pt x="2671903" y="5068626"/>
                  <a:pt x="2651881" y="5058616"/>
                  <a:pt x="2611856" y="5058616"/>
                </a:cubicBezTo>
                <a:cubicBezTo>
                  <a:pt x="2601846" y="5058616"/>
                  <a:pt x="2521795" y="5028601"/>
                  <a:pt x="2371688" y="4968555"/>
                </a:cubicBezTo>
                <a:lnTo>
                  <a:pt x="2416727" y="4908508"/>
                </a:lnTo>
                <a:lnTo>
                  <a:pt x="2476756" y="4863469"/>
                </a:lnTo>
                <a:cubicBezTo>
                  <a:pt x="2336659" y="4843465"/>
                  <a:pt x="2241602" y="4838451"/>
                  <a:pt x="2191566" y="4848461"/>
                </a:cubicBezTo>
                <a:cubicBezTo>
                  <a:pt x="2161534" y="4858472"/>
                  <a:pt x="2131520" y="4858472"/>
                  <a:pt x="2101487" y="4848461"/>
                </a:cubicBezTo>
                <a:cubicBezTo>
                  <a:pt x="2101487" y="4828458"/>
                  <a:pt x="2121509" y="4813433"/>
                  <a:pt x="2161534" y="4803440"/>
                </a:cubicBezTo>
                <a:lnTo>
                  <a:pt x="2221580" y="4788415"/>
                </a:lnTo>
                <a:lnTo>
                  <a:pt x="2206573" y="4743393"/>
                </a:lnTo>
                <a:cubicBezTo>
                  <a:pt x="2196562" y="4723372"/>
                  <a:pt x="2181555" y="4703368"/>
                  <a:pt x="2161534" y="4683347"/>
                </a:cubicBezTo>
                <a:cubicBezTo>
                  <a:pt x="2141530" y="4663325"/>
                  <a:pt x="2116512" y="4653332"/>
                  <a:pt x="2086480" y="4653332"/>
                </a:cubicBezTo>
                <a:cubicBezTo>
                  <a:pt x="2056466" y="4653332"/>
                  <a:pt x="2051451" y="4663325"/>
                  <a:pt x="2071473" y="4683347"/>
                </a:cubicBezTo>
                <a:lnTo>
                  <a:pt x="2101487" y="4698354"/>
                </a:lnTo>
                <a:cubicBezTo>
                  <a:pt x="2141530" y="4698354"/>
                  <a:pt x="2126505" y="4723372"/>
                  <a:pt x="2056466" y="4773408"/>
                </a:cubicBezTo>
                <a:cubicBezTo>
                  <a:pt x="2026451" y="4783418"/>
                  <a:pt x="2011426" y="4788415"/>
                  <a:pt x="2011426" y="4788415"/>
                </a:cubicBezTo>
                <a:cubicBezTo>
                  <a:pt x="2071473" y="4728386"/>
                  <a:pt x="2036444" y="4683347"/>
                  <a:pt x="1906358" y="4653332"/>
                </a:cubicBezTo>
                <a:cubicBezTo>
                  <a:pt x="1876344" y="4643322"/>
                  <a:pt x="1846312" y="4638307"/>
                  <a:pt x="1816297" y="4638307"/>
                </a:cubicBezTo>
                <a:cubicBezTo>
                  <a:pt x="1726218" y="4638307"/>
                  <a:pt x="1661175" y="4628315"/>
                  <a:pt x="1621150" y="4608293"/>
                </a:cubicBezTo>
                <a:lnTo>
                  <a:pt x="1636158" y="4593286"/>
                </a:lnTo>
                <a:cubicBezTo>
                  <a:pt x="1666190" y="4603297"/>
                  <a:pt x="1711211" y="4598282"/>
                  <a:pt x="1771258" y="4578279"/>
                </a:cubicBezTo>
                <a:cubicBezTo>
                  <a:pt x="1831304" y="4558257"/>
                  <a:pt x="1881340" y="4553261"/>
                  <a:pt x="1921365" y="4563254"/>
                </a:cubicBezTo>
                <a:cubicBezTo>
                  <a:pt x="1971401" y="4583275"/>
                  <a:pt x="1996419" y="4583275"/>
                  <a:pt x="1996419" y="4563254"/>
                </a:cubicBezTo>
                <a:cubicBezTo>
                  <a:pt x="1996419" y="4523229"/>
                  <a:pt x="1911355" y="4503225"/>
                  <a:pt x="1741244" y="4503225"/>
                </a:cubicBezTo>
                <a:cubicBezTo>
                  <a:pt x="1661175" y="4503225"/>
                  <a:pt x="1621150" y="4488200"/>
                  <a:pt x="1621150" y="4458186"/>
                </a:cubicBezTo>
                <a:cubicBezTo>
                  <a:pt x="1611140" y="4448175"/>
                  <a:pt x="1601129" y="4453189"/>
                  <a:pt x="1591136" y="4473193"/>
                </a:cubicBezTo>
                <a:cubicBezTo>
                  <a:pt x="1581125" y="4493214"/>
                  <a:pt x="1566100" y="4488200"/>
                  <a:pt x="1546096" y="4458186"/>
                </a:cubicBezTo>
                <a:cubicBezTo>
                  <a:pt x="1536086" y="4448175"/>
                  <a:pt x="1511068" y="4448175"/>
                  <a:pt x="1471043" y="4458186"/>
                </a:cubicBezTo>
                <a:cubicBezTo>
                  <a:pt x="1431018" y="4468196"/>
                  <a:pt x="1400986" y="4473193"/>
                  <a:pt x="1380982" y="4473193"/>
                </a:cubicBezTo>
                <a:cubicBezTo>
                  <a:pt x="1300914" y="4483203"/>
                  <a:pt x="1250878" y="4485711"/>
                  <a:pt x="1230874" y="4480696"/>
                </a:cubicBezTo>
                <a:cubicBezTo>
                  <a:pt x="1210853" y="4475700"/>
                  <a:pt x="1205856" y="4458186"/>
                  <a:pt x="1215867" y="4428171"/>
                </a:cubicBezTo>
                <a:cubicBezTo>
                  <a:pt x="1215867" y="4408150"/>
                  <a:pt x="1205856" y="4385639"/>
                  <a:pt x="1185835" y="4360621"/>
                </a:cubicBezTo>
                <a:cubicBezTo>
                  <a:pt x="1165831" y="4335603"/>
                  <a:pt x="1155821" y="4318089"/>
                  <a:pt x="1155821" y="4308078"/>
                </a:cubicBezTo>
                <a:cubicBezTo>
                  <a:pt x="1155821" y="4288057"/>
                  <a:pt x="1205856" y="4290564"/>
                  <a:pt x="1305928" y="4315582"/>
                </a:cubicBezTo>
                <a:cubicBezTo>
                  <a:pt x="1406000" y="4340600"/>
                  <a:pt x="1456036" y="4338092"/>
                  <a:pt x="1456036" y="4308078"/>
                </a:cubicBezTo>
                <a:cubicBezTo>
                  <a:pt x="1456036" y="4288057"/>
                  <a:pt x="1408507" y="4270542"/>
                  <a:pt x="1313432" y="4255535"/>
                </a:cubicBezTo>
                <a:cubicBezTo>
                  <a:pt x="1218356" y="4240528"/>
                  <a:pt x="1160817" y="4243035"/>
                  <a:pt x="1140814" y="4263039"/>
                </a:cubicBezTo>
                <a:cubicBezTo>
                  <a:pt x="1130803" y="4273049"/>
                  <a:pt x="1115796" y="4275557"/>
                  <a:pt x="1095774" y="4270542"/>
                </a:cubicBezTo>
                <a:cubicBezTo>
                  <a:pt x="1075752" y="4265546"/>
                  <a:pt x="1060745" y="4278064"/>
                  <a:pt x="1050752" y="4308078"/>
                </a:cubicBezTo>
                <a:cubicBezTo>
                  <a:pt x="1030731" y="4328100"/>
                  <a:pt x="1035727" y="4338092"/>
                  <a:pt x="1065760" y="4338092"/>
                </a:cubicBezTo>
                <a:cubicBezTo>
                  <a:pt x="1095774" y="4338092"/>
                  <a:pt x="1110781" y="4358114"/>
                  <a:pt x="1110781" y="4398139"/>
                </a:cubicBezTo>
                <a:cubicBezTo>
                  <a:pt x="1110781" y="4428171"/>
                  <a:pt x="1100770" y="4435675"/>
                  <a:pt x="1080767" y="4420668"/>
                </a:cubicBezTo>
                <a:cubicBezTo>
                  <a:pt x="1060745" y="4405643"/>
                  <a:pt x="1050752" y="4408150"/>
                  <a:pt x="1050752" y="4428171"/>
                </a:cubicBezTo>
                <a:cubicBezTo>
                  <a:pt x="1050752" y="4458186"/>
                  <a:pt x="1030731" y="4473193"/>
                  <a:pt x="990706" y="4473193"/>
                </a:cubicBezTo>
                <a:cubicBezTo>
                  <a:pt x="950663" y="4483203"/>
                  <a:pt x="945667" y="4498211"/>
                  <a:pt x="975699" y="4518232"/>
                </a:cubicBezTo>
                <a:cubicBezTo>
                  <a:pt x="965688" y="4518232"/>
                  <a:pt x="955677" y="4533239"/>
                  <a:pt x="945667" y="4563254"/>
                </a:cubicBezTo>
                <a:cubicBezTo>
                  <a:pt x="935656" y="4593286"/>
                  <a:pt x="915652" y="4603297"/>
                  <a:pt x="885620" y="4593286"/>
                </a:cubicBezTo>
                <a:cubicBezTo>
                  <a:pt x="855606" y="4583275"/>
                  <a:pt x="820577" y="4593286"/>
                  <a:pt x="780552" y="4623300"/>
                </a:cubicBezTo>
                <a:cubicBezTo>
                  <a:pt x="780552" y="4633311"/>
                  <a:pt x="768034" y="4640815"/>
                  <a:pt x="743016" y="4645811"/>
                </a:cubicBezTo>
                <a:cubicBezTo>
                  <a:pt x="717998" y="4650825"/>
                  <a:pt x="687984" y="4653332"/>
                  <a:pt x="652955" y="4653332"/>
                </a:cubicBezTo>
                <a:cubicBezTo>
                  <a:pt x="617926" y="4653332"/>
                  <a:pt x="595416" y="4648318"/>
                  <a:pt x="585405" y="4638307"/>
                </a:cubicBezTo>
                <a:cubicBezTo>
                  <a:pt x="535369" y="4588272"/>
                  <a:pt x="560387" y="4558257"/>
                  <a:pt x="660459" y="4548246"/>
                </a:cubicBezTo>
                <a:cubicBezTo>
                  <a:pt x="820577" y="4528243"/>
                  <a:pt x="900645" y="4518232"/>
                  <a:pt x="900645" y="4518232"/>
                </a:cubicBezTo>
                <a:cubicBezTo>
                  <a:pt x="910638" y="4498211"/>
                  <a:pt x="908149" y="4478207"/>
                  <a:pt x="893124" y="4458186"/>
                </a:cubicBezTo>
                <a:cubicBezTo>
                  <a:pt x="878116" y="4438164"/>
                  <a:pt x="875627" y="4423157"/>
                  <a:pt x="885620" y="4413146"/>
                </a:cubicBezTo>
                <a:cubicBezTo>
                  <a:pt x="905641" y="4383132"/>
                  <a:pt x="895631" y="4368125"/>
                  <a:pt x="855606" y="4368125"/>
                </a:cubicBezTo>
                <a:cubicBezTo>
                  <a:pt x="825591" y="4368125"/>
                  <a:pt x="815580" y="4390635"/>
                  <a:pt x="825591" y="4435675"/>
                </a:cubicBezTo>
                <a:cubicBezTo>
                  <a:pt x="835584" y="4480696"/>
                  <a:pt x="820577" y="4503225"/>
                  <a:pt x="780552" y="4503225"/>
                </a:cubicBezTo>
                <a:cubicBezTo>
                  <a:pt x="730516" y="4503225"/>
                  <a:pt x="675466" y="4493214"/>
                  <a:pt x="615437" y="4473193"/>
                </a:cubicBezTo>
                <a:cubicBezTo>
                  <a:pt x="545380" y="4463182"/>
                  <a:pt x="555391" y="4453189"/>
                  <a:pt x="645452" y="4443178"/>
                </a:cubicBezTo>
                <a:cubicBezTo>
                  <a:pt x="695487" y="4433168"/>
                  <a:pt x="740527" y="4428171"/>
                  <a:pt x="780552" y="4428171"/>
                </a:cubicBezTo>
                <a:lnTo>
                  <a:pt x="660459" y="4428171"/>
                </a:lnTo>
                <a:cubicBezTo>
                  <a:pt x="580408" y="4428171"/>
                  <a:pt x="540383" y="4413146"/>
                  <a:pt x="540383" y="4383132"/>
                </a:cubicBezTo>
                <a:cubicBezTo>
                  <a:pt x="540383" y="4353117"/>
                  <a:pt x="555391" y="4338092"/>
                  <a:pt x="585405" y="4338092"/>
                </a:cubicBezTo>
                <a:lnTo>
                  <a:pt x="600412" y="4323085"/>
                </a:lnTo>
                <a:lnTo>
                  <a:pt x="735512" y="4308078"/>
                </a:lnTo>
                <a:cubicBezTo>
                  <a:pt x="815580" y="4308078"/>
                  <a:pt x="870613" y="4313074"/>
                  <a:pt x="900645" y="4323085"/>
                </a:cubicBezTo>
                <a:cubicBezTo>
                  <a:pt x="940670" y="4343107"/>
                  <a:pt x="965688" y="4338092"/>
                  <a:pt x="975699" y="4308078"/>
                </a:cubicBezTo>
                <a:cubicBezTo>
                  <a:pt x="1005713" y="4278064"/>
                  <a:pt x="985692" y="4258042"/>
                  <a:pt x="915652" y="4248031"/>
                </a:cubicBezTo>
                <a:cubicBezTo>
                  <a:pt x="785548" y="4218017"/>
                  <a:pt x="715491" y="4197996"/>
                  <a:pt x="705498" y="4187985"/>
                </a:cubicBezTo>
                <a:cubicBezTo>
                  <a:pt x="685477" y="4167981"/>
                  <a:pt x="700484" y="4157970"/>
                  <a:pt x="750520" y="4157970"/>
                </a:cubicBezTo>
                <a:cubicBezTo>
                  <a:pt x="760530" y="4167981"/>
                  <a:pt x="780552" y="4172978"/>
                  <a:pt x="810566" y="4172978"/>
                </a:cubicBezTo>
                <a:lnTo>
                  <a:pt x="825591" y="4157970"/>
                </a:lnTo>
                <a:cubicBezTo>
                  <a:pt x="765545" y="4127956"/>
                  <a:pt x="760530" y="4112931"/>
                  <a:pt x="810566" y="4112931"/>
                </a:cubicBezTo>
                <a:cubicBezTo>
                  <a:pt x="820577" y="4112931"/>
                  <a:pt x="835584" y="4112931"/>
                  <a:pt x="855606" y="4112931"/>
                </a:cubicBezTo>
                <a:lnTo>
                  <a:pt x="900645" y="4097924"/>
                </a:lnTo>
                <a:lnTo>
                  <a:pt x="945667" y="4097924"/>
                </a:lnTo>
                <a:cubicBezTo>
                  <a:pt x="995702" y="4097924"/>
                  <a:pt x="960674" y="4062895"/>
                  <a:pt x="840598" y="3992856"/>
                </a:cubicBezTo>
                <a:lnTo>
                  <a:pt x="780552" y="3962824"/>
                </a:lnTo>
                <a:cubicBezTo>
                  <a:pt x="730516" y="3952831"/>
                  <a:pt x="705498" y="3932809"/>
                  <a:pt x="705498" y="3902795"/>
                </a:cubicBezTo>
                <a:cubicBezTo>
                  <a:pt x="715491" y="3892784"/>
                  <a:pt x="738020" y="3897781"/>
                  <a:pt x="773048" y="3917802"/>
                </a:cubicBezTo>
                <a:cubicBezTo>
                  <a:pt x="808059" y="3937806"/>
                  <a:pt x="830588" y="3932809"/>
                  <a:pt x="840598" y="3902795"/>
                </a:cubicBezTo>
                <a:cubicBezTo>
                  <a:pt x="840598" y="3902795"/>
                  <a:pt x="890634" y="3882773"/>
                  <a:pt x="990706" y="3842748"/>
                </a:cubicBezTo>
                <a:cubicBezTo>
                  <a:pt x="980695" y="3832738"/>
                  <a:pt x="945667" y="3832738"/>
                  <a:pt x="885620" y="3842748"/>
                </a:cubicBezTo>
                <a:cubicBezTo>
                  <a:pt x="775538" y="3862752"/>
                  <a:pt x="685477" y="3857755"/>
                  <a:pt x="615437" y="3827741"/>
                </a:cubicBezTo>
                <a:cubicBezTo>
                  <a:pt x="515366" y="3797709"/>
                  <a:pt x="505355" y="3782702"/>
                  <a:pt x="585405" y="3782702"/>
                </a:cubicBezTo>
                <a:cubicBezTo>
                  <a:pt x="625430" y="3782702"/>
                  <a:pt x="640437" y="3777705"/>
                  <a:pt x="630444" y="3767695"/>
                </a:cubicBezTo>
                <a:cubicBezTo>
                  <a:pt x="600412" y="3717659"/>
                  <a:pt x="585405" y="3692641"/>
                  <a:pt x="585405" y="3692641"/>
                </a:cubicBezTo>
                <a:cubicBezTo>
                  <a:pt x="605426" y="3672619"/>
                  <a:pt x="615437" y="3677634"/>
                  <a:pt x="615437" y="3707648"/>
                </a:cubicBezTo>
                <a:cubicBezTo>
                  <a:pt x="635441" y="3727669"/>
                  <a:pt x="650448" y="3737662"/>
                  <a:pt x="660459" y="3737662"/>
                </a:cubicBezTo>
                <a:cubicBezTo>
                  <a:pt x="690491" y="3737662"/>
                  <a:pt x="700484" y="3742677"/>
                  <a:pt x="690491" y="3752687"/>
                </a:cubicBezTo>
                <a:cubicBezTo>
                  <a:pt x="680480" y="3772691"/>
                  <a:pt x="685477" y="3787698"/>
                  <a:pt x="705498" y="3797709"/>
                </a:cubicBezTo>
                <a:cubicBezTo>
                  <a:pt x="715491" y="3787698"/>
                  <a:pt x="725502" y="3782702"/>
                  <a:pt x="735512" y="3782702"/>
                </a:cubicBezTo>
                <a:cubicBezTo>
                  <a:pt x="725502" y="3772691"/>
                  <a:pt x="725502" y="3767695"/>
                  <a:pt x="735512" y="3767695"/>
                </a:cubicBezTo>
                <a:cubicBezTo>
                  <a:pt x="755534" y="3757684"/>
                  <a:pt x="785548" y="3757684"/>
                  <a:pt x="825591" y="3767695"/>
                </a:cubicBezTo>
                <a:cubicBezTo>
                  <a:pt x="885620" y="3777705"/>
                  <a:pt x="930659" y="3770184"/>
                  <a:pt x="960674" y="3745166"/>
                </a:cubicBezTo>
                <a:cubicBezTo>
                  <a:pt x="990706" y="3720148"/>
                  <a:pt x="1020720" y="3707648"/>
                  <a:pt x="1050752" y="3707648"/>
                </a:cubicBezTo>
                <a:lnTo>
                  <a:pt x="1065760" y="3707648"/>
                </a:lnTo>
                <a:lnTo>
                  <a:pt x="1080767" y="3707648"/>
                </a:lnTo>
                <a:lnTo>
                  <a:pt x="1110781" y="3707648"/>
                </a:lnTo>
                <a:cubicBezTo>
                  <a:pt x="1150806" y="3707648"/>
                  <a:pt x="1155821" y="3717659"/>
                  <a:pt x="1125806" y="3737662"/>
                </a:cubicBezTo>
                <a:cubicBezTo>
                  <a:pt x="1095774" y="3757684"/>
                  <a:pt x="1095774" y="3767695"/>
                  <a:pt x="1125806" y="3767695"/>
                </a:cubicBezTo>
                <a:cubicBezTo>
                  <a:pt x="1165831" y="3767695"/>
                  <a:pt x="1185835" y="3757684"/>
                  <a:pt x="1185835" y="3737662"/>
                </a:cubicBezTo>
                <a:lnTo>
                  <a:pt x="1245882" y="3737662"/>
                </a:lnTo>
                <a:cubicBezTo>
                  <a:pt x="1295917" y="3737662"/>
                  <a:pt x="1380982" y="3742677"/>
                  <a:pt x="1501057" y="3752687"/>
                </a:cubicBezTo>
                <a:lnTo>
                  <a:pt x="1681197" y="3752687"/>
                </a:lnTo>
                <a:lnTo>
                  <a:pt x="1696204" y="3752687"/>
                </a:lnTo>
                <a:cubicBezTo>
                  <a:pt x="1686193" y="3742677"/>
                  <a:pt x="1671186" y="3737662"/>
                  <a:pt x="1651165" y="3737662"/>
                </a:cubicBezTo>
                <a:cubicBezTo>
                  <a:pt x="1571114" y="3727669"/>
                  <a:pt x="1576111" y="3702652"/>
                  <a:pt x="1666190" y="3662609"/>
                </a:cubicBezTo>
                <a:lnTo>
                  <a:pt x="1606143" y="3662609"/>
                </a:lnTo>
                <a:cubicBezTo>
                  <a:pt x="1576111" y="3652616"/>
                  <a:pt x="1546096" y="3647601"/>
                  <a:pt x="1516082" y="3647601"/>
                </a:cubicBezTo>
                <a:cubicBezTo>
                  <a:pt x="1355964" y="3637591"/>
                  <a:pt x="1275896" y="3617587"/>
                  <a:pt x="1275896" y="3587555"/>
                </a:cubicBezTo>
                <a:cubicBezTo>
                  <a:pt x="1275896" y="3567551"/>
                  <a:pt x="1290921" y="3557540"/>
                  <a:pt x="1320935" y="3557540"/>
                </a:cubicBezTo>
                <a:cubicBezTo>
                  <a:pt x="1330946" y="3557540"/>
                  <a:pt x="1315921" y="3542533"/>
                  <a:pt x="1275896" y="3512501"/>
                </a:cubicBezTo>
                <a:cubicBezTo>
                  <a:pt x="1235871" y="3482487"/>
                  <a:pt x="1230874" y="3462465"/>
                  <a:pt x="1260889" y="3452472"/>
                </a:cubicBezTo>
                <a:cubicBezTo>
                  <a:pt x="1280910" y="3432451"/>
                  <a:pt x="1290921" y="3412429"/>
                  <a:pt x="1290921" y="3392426"/>
                </a:cubicBezTo>
                <a:cubicBezTo>
                  <a:pt x="1290921" y="3352401"/>
                  <a:pt x="1305928" y="3332379"/>
                  <a:pt x="1335942" y="3332379"/>
                </a:cubicBezTo>
                <a:cubicBezTo>
                  <a:pt x="1365975" y="3332379"/>
                  <a:pt x="1380982" y="3347386"/>
                  <a:pt x="1380982" y="3377419"/>
                </a:cubicBezTo>
                <a:cubicBezTo>
                  <a:pt x="1380982" y="3417444"/>
                  <a:pt x="1390975" y="3417444"/>
                  <a:pt x="1410996" y="3377419"/>
                </a:cubicBezTo>
                <a:cubicBezTo>
                  <a:pt x="1441028" y="3337376"/>
                  <a:pt x="1491046" y="3347386"/>
                  <a:pt x="1561104" y="3407433"/>
                </a:cubicBezTo>
                <a:cubicBezTo>
                  <a:pt x="1581125" y="3417444"/>
                  <a:pt x="1586122" y="3427454"/>
                  <a:pt x="1576111" y="3437447"/>
                </a:cubicBezTo>
                <a:lnTo>
                  <a:pt x="1726218" y="3482487"/>
                </a:lnTo>
                <a:cubicBezTo>
                  <a:pt x="1756251" y="3482487"/>
                  <a:pt x="1776272" y="3472476"/>
                  <a:pt x="1786265" y="3452472"/>
                </a:cubicBezTo>
                <a:cubicBezTo>
                  <a:pt x="1836301" y="3402437"/>
                  <a:pt x="1891351" y="3402437"/>
                  <a:pt x="1951398" y="3452472"/>
                </a:cubicBezTo>
                <a:cubicBezTo>
                  <a:pt x="1991423" y="3492497"/>
                  <a:pt x="2031448" y="3497494"/>
                  <a:pt x="2071473" y="3467480"/>
                </a:cubicBezTo>
                <a:cubicBezTo>
                  <a:pt x="2101487" y="3437447"/>
                  <a:pt x="2091494" y="3417444"/>
                  <a:pt x="2041458" y="3407433"/>
                </a:cubicBezTo>
                <a:lnTo>
                  <a:pt x="1996419" y="3392426"/>
                </a:lnTo>
                <a:cubicBezTo>
                  <a:pt x="1806286" y="3352401"/>
                  <a:pt x="1711211" y="3312358"/>
                  <a:pt x="1711211" y="3272333"/>
                </a:cubicBezTo>
                <a:cubicBezTo>
                  <a:pt x="1721222" y="3262322"/>
                  <a:pt x="1743733" y="3259833"/>
                  <a:pt x="1778761" y="3264829"/>
                </a:cubicBezTo>
                <a:cubicBezTo>
                  <a:pt x="1813790" y="3269826"/>
                  <a:pt x="1853815" y="3277347"/>
                  <a:pt x="1898855" y="3287340"/>
                </a:cubicBezTo>
                <a:cubicBezTo>
                  <a:pt x="1943876" y="3297351"/>
                  <a:pt x="1971401" y="3307361"/>
                  <a:pt x="1981412" y="3317372"/>
                </a:cubicBezTo>
                <a:cubicBezTo>
                  <a:pt x="2011426" y="3347386"/>
                  <a:pt x="2026451" y="3337376"/>
                  <a:pt x="2026451" y="3287340"/>
                </a:cubicBezTo>
                <a:lnTo>
                  <a:pt x="1816297" y="3182272"/>
                </a:lnTo>
                <a:cubicBezTo>
                  <a:pt x="1806286" y="3192283"/>
                  <a:pt x="1798783" y="3194772"/>
                  <a:pt x="1793769" y="3189775"/>
                </a:cubicBezTo>
                <a:cubicBezTo>
                  <a:pt x="1788772" y="3184779"/>
                  <a:pt x="1786265" y="3172261"/>
                  <a:pt x="1786265" y="3152257"/>
                </a:cubicBezTo>
                <a:cubicBezTo>
                  <a:pt x="1786265" y="3122225"/>
                  <a:pt x="1771258" y="3117229"/>
                  <a:pt x="1741244" y="3137232"/>
                </a:cubicBezTo>
                <a:cubicBezTo>
                  <a:pt x="1711211" y="3157254"/>
                  <a:pt x="1686193" y="3152257"/>
                  <a:pt x="1666190" y="3122225"/>
                </a:cubicBezTo>
                <a:lnTo>
                  <a:pt x="1561104" y="3032164"/>
                </a:lnTo>
                <a:lnTo>
                  <a:pt x="1501057" y="3002150"/>
                </a:lnTo>
                <a:lnTo>
                  <a:pt x="1471043" y="3002150"/>
                </a:lnTo>
                <a:cubicBezTo>
                  <a:pt x="1410996" y="3002150"/>
                  <a:pt x="1370971" y="2992139"/>
                  <a:pt x="1350950" y="2972118"/>
                </a:cubicBezTo>
                <a:cubicBezTo>
                  <a:pt x="1340957" y="2962107"/>
                  <a:pt x="1338450" y="2954603"/>
                  <a:pt x="1343446" y="2949607"/>
                </a:cubicBezTo>
                <a:cubicBezTo>
                  <a:pt x="1348460" y="2944611"/>
                  <a:pt x="1360960" y="2947100"/>
                  <a:pt x="1380982" y="2957111"/>
                </a:cubicBezTo>
                <a:cubicBezTo>
                  <a:pt x="1431018" y="2967121"/>
                  <a:pt x="1436014" y="2962107"/>
                  <a:pt x="1395989" y="2942103"/>
                </a:cubicBezTo>
                <a:cubicBezTo>
                  <a:pt x="1315921" y="2882057"/>
                  <a:pt x="1295917" y="2852042"/>
                  <a:pt x="1335942" y="2852042"/>
                </a:cubicBezTo>
                <a:cubicBezTo>
                  <a:pt x="1345953" y="2852042"/>
                  <a:pt x="1365975" y="2857039"/>
                  <a:pt x="1395989" y="2867050"/>
                </a:cubicBezTo>
                <a:cubicBezTo>
                  <a:pt x="1426003" y="2877060"/>
                  <a:pt x="1448532" y="2884564"/>
                  <a:pt x="1463539" y="2889560"/>
                </a:cubicBezTo>
                <a:cubicBezTo>
                  <a:pt x="1478546" y="2894557"/>
                  <a:pt x="1491046" y="2892068"/>
                  <a:pt x="1501057" y="2882057"/>
                </a:cubicBezTo>
                <a:cubicBezTo>
                  <a:pt x="1501057" y="2862035"/>
                  <a:pt x="1471043" y="2832021"/>
                  <a:pt x="1410996" y="2791996"/>
                </a:cubicBezTo>
                <a:cubicBezTo>
                  <a:pt x="1350950" y="2751971"/>
                  <a:pt x="1300914" y="2731949"/>
                  <a:pt x="1260889" y="2731949"/>
                </a:cubicBezTo>
                <a:cubicBezTo>
                  <a:pt x="1210853" y="2731949"/>
                  <a:pt x="1175824" y="2716942"/>
                  <a:pt x="1155821" y="2686910"/>
                </a:cubicBezTo>
                <a:cubicBezTo>
                  <a:pt x="1175824" y="2666906"/>
                  <a:pt x="1200842" y="2651899"/>
                  <a:pt x="1230874" y="2641888"/>
                </a:cubicBezTo>
                <a:cubicBezTo>
                  <a:pt x="1260889" y="2641888"/>
                  <a:pt x="1258400" y="2621867"/>
                  <a:pt x="1223371" y="2581842"/>
                </a:cubicBezTo>
                <a:cubicBezTo>
                  <a:pt x="1188342" y="2541817"/>
                  <a:pt x="1190849" y="2521795"/>
                  <a:pt x="1230874" y="2521795"/>
                </a:cubicBezTo>
                <a:cubicBezTo>
                  <a:pt x="1270900" y="2521795"/>
                  <a:pt x="1373478" y="2534313"/>
                  <a:pt x="1538593" y="2559331"/>
                </a:cubicBezTo>
                <a:cubicBezTo>
                  <a:pt x="1703708" y="2584349"/>
                  <a:pt x="1796276" y="2601863"/>
                  <a:pt x="1816297" y="2611856"/>
                </a:cubicBezTo>
                <a:cubicBezTo>
                  <a:pt x="1826290" y="2621867"/>
                  <a:pt x="2041458" y="2641888"/>
                  <a:pt x="2461749" y="2671903"/>
                </a:cubicBezTo>
                <a:lnTo>
                  <a:pt x="2566835" y="2686910"/>
                </a:lnTo>
                <a:cubicBezTo>
                  <a:pt x="2556824" y="2676917"/>
                  <a:pt x="2541799" y="2671903"/>
                  <a:pt x="2521795" y="2671903"/>
                </a:cubicBezTo>
                <a:lnTo>
                  <a:pt x="2431734" y="2641888"/>
                </a:lnTo>
                <a:lnTo>
                  <a:pt x="2536802" y="2656896"/>
                </a:lnTo>
                <a:cubicBezTo>
                  <a:pt x="2576828" y="2656896"/>
                  <a:pt x="2691924" y="2664399"/>
                  <a:pt x="2882057" y="2679406"/>
                </a:cubicBezTo>
                <a:cubicBezTo>
                  <a:pt x="3072190" y="2694413"/>
                  <a:pt x="3182272" y="2701935"/>
                  <a:pt x="3212286" y="2701935"/>
                </a:cubicBezTo>
                <a:cubicBezTo>
                  <a:pt x="3262322" y="2701935"/>
                  <a:pt x="3287340" y="2696921"/>
                  <a:pt x="3287340" y="2686910"/>
                </a:cubicBezTo>
                <a:cubicBezTo>
                  <a:pt x="3287340" y="2676917"/>
                  <a:pt x="3217300" y="2651899"/>
                  <a:pt x="3077186" y="2611856"/>
                </a:cubicBezTo>
                <a:lnTo>
                  <a:pt x="2867050" y="2566835"/>
                </a:lnTo>
                <a:lnTo>
                  <a:pt x="3167265" y="2566835"/>
                </a:lnTo>
                <a:lnTo>
                  <a:pt x="3017157" y="2506788"/>
                </a:lnTo>
                <a:cubicBezTo>
                  <a:pt x="2907075" y="2466763"/>
                  <a:pt x="2852042" y="2436731"/>
                  <a:pt x="2852042" y="2416727"/>
                </a:cubicBezTo>
                <a:cubicBezTo>
                  <a:pt x="2852042" y="2396706"/>
                  <a:pt x="2917086" y="2391709"/>
                  <a:pt x="3047172" y="2401720"/>
                </a:cubicBezTo>
                <a:cubicBezTo>
                  <a:pt x="3187268" y="2411713"/>
                  <a:pt x="3327365" y="2416727"/>
                  <a:pt x="3467480" y="2416727"/>
                </a:cubicBezTo>
                <a:lnTo>
                  <a:pt x="3572548" y="2416727"/>
                </a:lnTo>
                <a:cubicBezTo>
                  <a:pt x="3562537" y="2416727"/>
                  <a:pt x="3547530" y="2411713"/>
                  <a:pt x="3527508" y="2401720"/>
                </a:cubicBezTo>
                <a:lnTo>
                  <a:pt x="3542534" y="2386695"/>
                </a:lnTo>
                <a:lnTo>
                  <a:pt x="3602562" y="2386695"/>
                </a:lnTo>
                <a:lnTo>
                  <a:pt x="3902795" y="2386695"/>
                </a:lnTo>
                <a:cubicBezTo>
                  <a:pt x="4062896" y="2386695"/>
                  <a:pt x="4157971" y="2381698"/>
                  <a:pt x="4187985" y="2371688"/>
                </a:cubicBezTo>
                <a:cubicBezTo>
                  <a:pt x="4197996" y="2351684"/>
                  <a:pt x="4202992" y="2341673"/>
                  <a:pt x="4202992" y="2341673"/>
                </a:cubicBezTo>
                <a:lnTo>
                  <a:pt x="4037878" y="2311641"/>
                </a:lnTo>
                <a:cubicBezTo>
                  <a:pt x="3937806" y="2281627"/>
                  <a:pt x="3872763" y="2276630"/>
                  <a:pt x="3842748" y="2296634"/>
                </a:cubicBezTo>
                <a:cubicBezTo>
                  <a:pt x="3812716" y="2326666"/>
                  <a:pt x="3792713" y="2331663"/>
                  <a:pt x="3782702" y="2311641"/>
                </a:cubicBezTo>
                <a:lnTo>
                  <a:pt x="3782702" y="2296634"/>
                </a:lnTo>
                <a:cubicBezTo>
                  <a:pt x="3792713" y="2306645"/>
                  <a:pt x="3807720" y="2301648"/>
                  <a:pt x="3827741" y="2281627"/>
                </a:cubicBezTo>
                <a:lnTo>
                  <a:pt x="3737662" y="2266620"/>
                </a:lnTo>
                <a:cubicBezTo>
                  <a:pt x="3667623" y="2286623"/>
                  <a:pt x="3632594" y="2301648"/>
                  <a:pt x="3632594" y="2311641"/>
                </a:cubicBezTo>
                <a:cubicBezTo>
                  <a:pt x="3642605" y="2331663"/>
                  <a:pt x="3642605" y="2341673"/>
                  <a:pt x="3632594" y="2341673"/>
                </a:cubicBezTo>
                <a:cubicBezTo>
                  <a:pt x="3622584" y="2341673"/>
                  <a:pt x="3612573" y="2331663"/>
                  <a:pt x="3602562" y="2311641"/>
                </a:cubicBezTo>
                <a:cubicBezTo>
                  <a:pt x="3582558" y="2281627"/>
                  <a:pt x="3422440" y="2261605"/>
                  <a:pt x="3122225" y="2251612"/>
                </a:cubicBezTo>
                <a:lnTo>
                  <a:pt x="2716942" y="2251612"/>
                </a:lnTo>
                <a:lnTo>
                  <a:pt x="2641888" y="2251612"/>
                </a:lnTo>
                <a:cubicBezTo>
                  <a:pt x="2601846" y="2271616"/>
                  <a:pt x="2496778" y="2281627"/>
                  <a:pt x="2326648" y="2281627"/>
                </a:cubicBezTo>
                <a:cubicBezTo>
                  <a:pt x="2226577" y="2281627"/>
                  <a:pt x="2176541" y="2276630"/>
                  <a:pt x="2176541" y="2266620"/>
                </a:cubicBezTo>
                <a:cubicBezTo>
                  <a:pt x="2156537" y="2246598"/>
                  <a:pt x="2121509" y="2236587"/>
                  <a:pt x="2071473" y="2236587"/>
                </a:cubicBezTo>
                <a:cubicBezTo>
                  <a:pt x="2001416" y="2236587"/>
                  <a:pt x="1966405" y="2226595"/>
                  <a:pt x="1966405" y="2206573"/>
                </a:cubicBezTo>
                <a:cubicBezTo>
                  <a:pt x="1966405" y="2186552"/>
                  <a:pt x="1861319" y="2181555"/>
                  <a:pt x="1651165" y="2191566"/>
                </a:cubicBezTo>
                <a:lnTo>
                  <a:pt x="1456036" y="2191566"/>
                </a:lnTo>
                <a:cubicBezTo>
                  <a:pt x="1536086" y="2171545"/>
                  <a:pt x="1651165" y="2161534"/>
                  <a:pt x="1801290" y="2161534"/>
                </a:cubicBezTo>
                <a:lnTo>
                  <a:pt x="1996419" y="2131519"/>
                </a:lnTo>
                <a:cubicBezTo>
                  <a:pt x="1986408" y="2121509"/>
                  <a:pt x="1881340" y="2116512"/>
                  <a:pt x="1681197" y="2116512"/>
                </a:cubicBezTo>
                <a:cubicBezTo>
                  <a:pt x="1561104" y="2116512"/>
                  <a:pt x="1481054" y="2111498"/>
                  <a:pt x="1441028" y="2101505"/>
                </a:cubicBezTo>
                <a:cubicBezTo>
                  <a:pt x="1410996" y="2081484"/>
                  <a:pt x="1421007" y="2071473"/>
                  <a:pt x="1471043" y="2071473"/>
                </a:cubicBezTo>
                <a:cubicBezTo>
                  <a:pt x="1511068" y="2061462"/>
                  <a:pt x="1556107" y="2056466"/>
                  <a:pt x="1606143" y="2056466"/>
                </a:cubicBezTo>
                <a:cubicBezTo>
                  <a:pt x="1706215" y="2056466"/>
                  <a:pt x="1756251" y="2051469"/>
                  <a:pt x="1756251" y="2041459"/>
                </a:cubicBezTo>
                <a:cubicBezTo>
                  <a:pt x="1756251" y="2021437"/>
                  <a:pt x="1676182" y="2001434"/>
                  <a:pt x="1516082" y="1981412"/>
                </a:cubicBezTo>
                <a:cubicBezTo>
                  <a:pt x="1315921" y="1951398"/>
                  <a:pt x="1215867" y="1931376"/>
                  <a:pt x="1215867" y="1921365"/>
                </a:cubicBezTo>
                <a:cubicBezTo>
                  <a:pt x="1215867" y="1911355"/>
                  <a:pt x="1310924" y="1906358"/>
                  <a:pt x="1501057" y="1906358"/>
                </a:cubicBezTo>
                <a:lnTo>
                  <a:pt x="1756251" y="1891351"/>
                </a:lnTo>
                <a:cubicBezTo>
                  <a:pt x="1726218" y="1881340"/>
                  <a:pt x="1706215" y="1871330"/>
                  <a:pt x="1696204" y="1861319"/>
                </a:cubicBezTo>
                <a:cubicBezTo>
                  <a:pt x="1716226" y="1841315"/>
                  <a:pt x="1701200" y="1826308"/>
                  <a:pt x="1651165" y="1816297"/>
                </a:cubicBezTo>
                <a:lnTo>
                  <a:pt x="1486050" y="1786265"/>
                </a:lnTo>
                <a:cubicBezTo>
                  <a:pt x="1375968" y="1776272"/>
                  <a:pt x="1380982" y="1766262"/>
                  <a:pt x="1501057" y="1756251"/>
                </a:cubicBezTo>
                <a:cubicBezTo>
                  <a:pt x="1551093" y="1756251"/>
                  <a:pt x="1616136" y="1756251"/>
                  <a:pt x="1696204" y="1756251"/>
                </a:cubicBezTo>
                <a:cubicBezTo>
                  <a:pt x="1876344" y="1756251"/>
                  <a:pt x="2121509" y="1736229"/>
                  <a:pt x="2431734" y="1696204"/>
                </a:cubicBezTo>
                <a:cubicBezTo>
                  <a:pt x="2621867" y="1676201"/>
                  <a:pt x="2711928" y="1661176"/>
                  <a:pt x="2701935" y="1651183"/>
                </a:cubicBezTo>
                <a:cubicBezTo>
                  <a:pt x="2701935" y="1641172"/>
                  <a:pt x="2646885" y="1631161"/>
                  <a:pt x="2536802" y="1621150"/>
                </a:cubicBezTo>
                <a:lnTo>
                  <a:pt x="2311641" y="1606143"/>
                </a:lnTo>
                <a:lnTo>
                  <a:pt x="2566835" y="1606143"/>
                </a:lnTo>
                <a:lnTo>
                  <a:pt x="2822010" y="1576129"/>
                </a:lnTo>
                <a:cubicBezTo>
                  <a:pt x="2812000" y="1556107"/>
                  <a:pt x="2827007" y="1541100"/>
                  <a:pt x="2867050" y="1531089"/>
                </a:cubicBezTo>
                <a:cubicBezTo>
                  <a:pt x="2897064" y="1521079"/>
                  <a:pt x="2917086" y="1521079"/>
                  <a:pt x="2927096" y="1531089"/>
                </a:cubicBezTo>
                <a:cubicBezTo>
                  <a:pt x="2937089" y="1541100"/>
                  <a:pt x="2932093" y="1546097"/>
                  <a:pt x="2912071" y="1546097"/>
                </a:cubicBezTo>
                <a:cubicBezTo>
                  <a:pt x="2892068" y="1546097"/>
                  <a:pt x="2882057" y="1556107"/>
                  <a:pt x="2882057" y="1576129"/>
                </a:cubicBezTo>
                <a:cubicBezTo>
                  <a:pt x="2892068" y="1586122"/>
                  <a:pt x="2914578" y="1588629"/>
                  <a:pt x="2949607" y="1583633"/>
                </a:cubicBezTo>
                <a:cubicBezTo>
                  <a:pt x="2984618" y="1578618"/>
                  <a:pt x="3037161" y="1573622"/>
                  <a:pt x="3107218" y="1568625"/>
                </a:cubicBezTo>
                <a:cubicBezTo>
                  <a:pt x="3177258" y="1563611"/>
                  <a:pt x="3227294" y="1561104"/>
                  <a:pt x="3257326" y="1561104"/>
                </a:cubicBezTo>
                <a:cubicBezTo>
                  <a:pt x="3287340" y="1561104"/>
                  <a:pt x="3324876" y="1558615"/>
                  <a:pt x="3369897" y="1553600"/>
                </a:cubicBezTo>
                <a:cubicBezTo>
                  <a:pt x="3414937" y="1548604"/>
                  <a:pt x="3454962" y="1543607"/>
                  <a:pt x="3489990" y="1538593"/>
                </a:cubicBezTo>
                <a:cubicBezTo>
                  <a:pt x="3525019" y="1533597"/>
                  <a:pt x="3547530" y="1531089"/>
                  <a:pt x="3557541" y="1531089"/>
                </a:cubicBezTo>
                <a:cubicBezTo>
                  <a:pt x="3597566" y="1521079"/>
                  <a:pt x="3622584" y="1526093"/>
                  <a:pt x="3632594" y="1546097"/>
                </a:cubicBezTo>
                <a:cubicBezTo>
                  <a:pt x="3622584" y="1556107"/>
                  <a:pt x="3632594" y="1566118"/>
                  <a:pt x="3662609" y="1576129"/>
                </a:cubicBezTo>
                <a:cubicBezTo>
                  <a:pt x="3772691" y="1586122"/>
                  <a:pt x="3842748" y="1566118"/>
                  <a:pt x="3872763" y="1516082"/>
                </a:cubicBezTo>
                <a:lnTo>
                  <a:pt x="3872763" y="1486050"/>
                </a:lnTo>
                <a:lnTo>
                  <a:pt x="3887770" y="1486050"/>
                </a:lnTo>
                <a:cubicBezTo>
                  <a:pt x="3887770" y="1486050"/>
                  <a:pt x="3902795" y="1481054"/>
                  <a:pt x="3932810" y="1471043"/>
                </a:cubicBezTo>
                <a:cubicBezTo>
                  <a:pt x="3982845" y="1471043"/>
                  <a:pt x="4007863" y="1476057"/>
                  <a:pt x="4007863" y="1486050"/>
                </a:cubicBezTo>
                <a:cubicBezTo>
                  <a:pt x="3987842" y="1516082"/>
                  <a:pt x="3997852" y="1531089"/>
                  <a:pt x="4037878" y="1531089"/>
                </a:cubicBezTo>
                <a:cubicBezTo>
                  <a:pt x="4077903" y="1531089"/>
                  <a:pt x="4092910" y="1501075"/>
                  <a:pt x="4082917" y="1441029"/>
                </a:cubicBezTo>
                <a:cubicBezTo>
                  <a:pt x="4082917" y="1431018"/>
                  <a:pt x="4092910" y="1426021"/>
                  <a:pt x="4112931" y="1426021"/>
                </a:cubicBezTo>
                <a:lnTo>
                  <a:pt x="4097924" y="1410996"/>
                </a:lnTo>
                <a:cubicBezTo>
                  <a:pt x="4077903" y="1390993"/>
                  <a:pt x="4070399" y="1378475"/>
                  <a:pt x="4075414" y="1373478"/>
                </a:cubicBezTo>
                <a:cubicBezTo>
                  <a:pt x="4080410" y="1368464"/>
                  <a:pt x="4097924" y="1365975"/>
                  <a:pt x="4127938" y="1365975"/>
                </a:cubicBezTo>
                <a:cubicBezTo>
                  <a:pt x="4167964" y="1365975"/>
                  <a:pt x="4193000" y="1373478"/>
                  <a:pt x="4202992" y="1388486"/>
                </a:cubicBezTo>
                <a:cubicBezTo>
                  <a:pt x="4213003" y="1403493"/>
                  <a:pt x="4208006" y="1416011"/>
                  <a:pt x="4187985" y="1426021"/>
                </a:cubicBezTo>
                <a:lnTo>
                  <a:pt x="4308078" y="1441029"/>
                </a:lnTo>
                <a:lnTo>
                  <a:pt x="4378118" y="1410996"/>
                </a:lnTo>
                <a:lnTo>
                  <a:pt x="4353100" y="1410996"/>
                </a:lnTo>
                <a:lnTo>
                  <a:pt x="4366996" y="1369324"/>
                </a:lnTo>
                <a:lnTo>
                  <a:pt x="4270542" y="1350968"/>
                </a:lnTo>
                <a:cubicBezTo>
                  <a:pt x="4165474" y="1340957"/>
                  <a:pt x="4057899" y="1330946"/>
                  <a:pt x="3947817" y="1320935"/>
                </a:cubicBezTo>
                <a:lnTo>
                  <a:pt x="3782702" y="1305928"/>
                </a:lnTo>
                <a:lnTo>
                  <a:pt x="3602562" y="1320935"/>
                </a:lnTo>
                <a:cubicBezTo>
                  <a:pt x="3552526" y="1310925"/>
                  <a:pt x="3467480" y="1305928"/>
                  <a:pt x="3347386" y="1305928"/>
                </a:cubicBezTo>
                <a:cubicBezTo>
                  <a:pt x="3257326" y="1305928"/>
                  <a:pt x="3212286" y="1290921"/>
                  <a:pt x="3212286" y="1260889"/>
                </a:cubicBezTo>
                <a:cubicBezTo>
                  <a:pt x="3212286" y="1230875"/>
                  <a:pt x="3172261" y="1220864"/>
                  <a:pt x="3092211" y="1230875"/>
                </a:cubicBezTo>
                <a:lnTo>
                  <a:pt x="3032164" y="1230875"/>
                </a:lnTo>
                <a:lnTo>
                  <a:pt x="3047172" y="1200860"/>
                </a:lnTo>
                <a:cubicBezTo>
                  <a:pt x="3047172" y="1180839"/>
                  <a:pt x="3037161" y="1165831"/>
                  <a:pt x="3017157" y="1155821"/>
                </a:cubicBezTo>
                <a:cubicBezTo>
                  <a:pt x="3057182" y="1165831"/>
                  <a:pt x="3077186" y="1170828"/>
                  <a:pt x="3077186" y="1170828"/>
                </a:cubicBezTo>
                <a:cubicBezTo>
                  <a:pt x="3077186" y="1170828"/>
                  <a:pt x="3067193" y="1160817"/>
                  <a:pt x="3047172" y="1140814"/>
                </a:cubicBezTo>
                <a:cubicBezTo>
                  <a:pt x="3017157" y="1110781"/>
                  <a:pt x="2922082" y="1095774"/>
                  <a:pt x="2761964" y="1095774"/>
                </a:cubicBezTo>
                <a:cubicBezTo>
                  <a:pt x="2621867" y="1095774"/>
                  <a:pt x="2451738" y="1085764"/>
                  <a:pt x="2251595" y="1065760"/>
                </a:cubicBezTo>
                <a:lnTo>
                  <a:pt x="1981412" y="1050753"/>
                </a:lnTo>
                <a:lnTo>
                  <a:pt x="2251595" y="1050753"/>
                </a:lnTo>
                <a:cubicBezTo>
                  <a:pt x="2431734" y="1050753"/>
                  <a:pt x="2521795" y="1040742"/>
                  <a:pt x="2521795" y="1020721"/>
                </a:cubicBezTo>
                <a:cubicBezTo>
                  <a:pt x="2521795" y="1010710"/>
                  <a:pt x="2666906" y="1005713"/>
                  <a:pt x="2957111" y="1005713"/>
                </a:cubicBezTo>
                <a:cubicBezTo>
                  <a:pt x="3017157" y="1005713"/>
                  <a:pt x="3087197" y="1005713"/>
                  <a:pt x="3167265" y="1005713"/>
                </a:cubicBezTo>
                <a:cubicBezTo>
                  <a:pt x="3247315" y="1005713"/>
                  <a:pt x="3297351" y="1005713"/>
                  <a:pt x="3317372" y="1005713"/>
                </a:cubicBezTo>
                <a:lnTo>
                  <a:pt x="3362394" y="1005713"/>
                </a:lnTo>
                <a:cubicBezTo>
                  <a:pt x="3292354" y="935656"/>
                  <a:pt x="2927096" y="900645"/>
                  <a:pt x="2266620" y="900645"/>
                </a:cubicBezTo>
                <a:lnTo>
                  <a:pt x="1906358" y="885620"/>
                </a:lnTo>
                <a:cubicBezTo>
                  <a:pt x="1926362" y="865617"/>
                  <a:pt x="2046455" y="855606"/>
                  <a:pt x="2266620" y="855606"/>
                </a:cubicBezTo>
                <a:cubicBezTo>
                  <a:pt x="2496778" y="855606"/>
                  <a:pt x="2616870" y="850609"/>
                  <a:pt x="2626864" y="840599"/>
                </a:cubicBezTo>
                <a:cubicBezTo>
                  <a:pt x="2646885" y="830588"/>
                  <a:pt x="2641888" y="825592"/>
                  <a:pt x="2611856" y="825592"/>
                </a:cubicBezTo>
                <a:lnTo>
                  <a:pt x="2551810" y="825592"/>
                </a:lnTo>
                <a:cubicBezTo>
                  <a:pt x="2491781" y="835584"/>
                  <a:pt x="2451738" y="830588"/>
                  <a:pt x="2431734" y="810566"/>
                </a:cubicBezTo>
                <a:cubicBezTo>
                  <a:pt x="2421724" y="800573"/>
                  <a:pt x="2361677" y="795559"/>
                  <a:pt x="2251595" y="795559"/>
                </a:cubicBezTo>
                <a:cubicBezTo>
                  <a:pt x="2161534" y="795559"/>
                  <a:pt x="2114005" y="788056"/>
                  <a:pt x="2108991" y="773048"/>
                </a:cubicBezTo>
                <a:cubicBezTo>
                  <a:pt x="2103994" y="758041"/>
                  <a:pt x="2141530" y="745523"/>
                  <a:pt x="2221580" y="735513"/>
                </a:cubicBezTo>
                <a:lnTo>
                  <a:pt x="2266620" y="720505"/>
                </a:lnTo>
                <a:lnTo>
                  <a:pt x="2191566" y="720505"/>
                </a:lnTo>
                <a:cubicBezTo>
                  <a:pt x="1991423" y="720505"/>
                  <a:pt x="1821294" y="730516"/>
                  <a:pt x="1681197" y="750538"/>
                </a:cubicBezTo>
                <a:cubicBezTo>
                  <a:pt x="1541082" y="770541"/>
                  <a:pt x="1410996" y="780552"/>
                  <a:pt x="1290921" y="780552"/>
                </a:cubicBezTo>
                <a:lnTo>
                  <a:pt x="1275896" y="780552"/>
                </a:lnTo>
                <a:cubicBezTo>
                  <a:pt x="1305928" y="770541"/>
                  <a:pt x="1350950" y="760530"/>
                  <a:pt x="1410996" y="750538"/>
                </a:cubicBezTo>
                <a:cubicBezTo>
                  <a:pt x="1751236" y="690491"/>
                  <a:pt x="2086480" y="660459"/>
                  <a:pt x="2416727" y="660459"/>
                </a:cubicBezTo>
                <a:cubicBezTo>
                  <a:pt x="2596849" y="660459"/>
                  <a:pt x="2706932" y="650466"/>
                  <a:pt x="2746956" y="630445"/>
                </a:cubicBezTo>
                <a:cubicBezTo>
                  <a:pt x="2696921" y="620434"/>
                  <a:pt x="2656896" y="615437"/>
                  <a:pt x="2626864" y="615437"/>
                </a:cubicBezTo>
                <a:cubicBezTo>
                  <a:pt x="2506788" y="625448"/>
                  <a:pt x="2441727" y="620434"/>
                  <a:pt x="2431734" y="600430"/>
                </a:cubicBezTo>
                <a:lnTo>
                  <a:pt x="2521795" y="570398"/>
                </a:lnTo>
                <a:cubicBezTo>
                  <a:pt x="2561820" y="560387"/>
                  <a:pt x="2676899" y="555391"/>
                  <a:pt x="2867050" y="555391"/>
                </a:cubicBezTo>
                <a:lnTo>
                  <a:pt x="3122225" y="555391"/>
                </a:lnTo>
                <a:cubicBezTo>
                  <a:pt x="3072190" y="545380"/>
                  <a:pt x="2994628" y="540384"/>
                  <a:pt x="2889560" y="540384"/>
                </a:cubicBezTo>
                <a:cubicBezTo>
                  <a:pt x="2784492" y="540384"/>
                  <a:pt x="2706932" y="535369"/>
                  <a:pt x="2656896" y="525377"/>
                </a:cubicBezTo>
                <a:lnTo>
                  <a:pt x="2837018" y="495344"/>
                </a:lnTo>
                <a:cubicBezTo>
                  <a:pt x="3087197" y="465330"/>
                  <a:pt x="3377401" y="450323"/>
                  <a:pt x="3707648" y="450323"/>
                </a:cubicBezTo>
                <a:lnTo>
                  <a:pt x="3812716" y="450323"/>
                </a:lnTo>
                <a:cubicBezTo>
                  <a:pt x="3882774" y="460316"/>
                  <a:pt x="3917802" y="455319"/>
                  <a:pt x="3917802" y="435298"/>
                </a:cubicBezTo>
                <a:cubicBezTo>
                  <a:pt x="3917802" y="425305"/>
                  <a:pt x="3947817" y="417783"/>
                  <a:pt x="4007863" y="412787"/>
                </a:cubicBezTo>
                <a:cubicBezTo>
                  <a:pt x="4067910" y="407791"/>
                  <a:pt x="4125449" y="407791"/>
                  <a:pt x="4180482" y="412787"/>
                </a:cubicBezTo>
                <a:cubicBezTo>
                  <a:pt x="4235532" y="417783"/>
                  <a:pt x="4273050" y="415294"/>
                  <a:pt x="4293071" y="405283"/>
                </a:cubicBezTo>
                <a:cubicBezTo>
                  <a:pt x="4313074" y="385262"/>
                  <a:pt x="4388128" y="375269"/>
                  <a:pt x="4518232" y="375269"/>
                </a:cubicBezTo>
                <a:lnTo>
                  <a:pt x="4728386" y="360244"/>
                </a:lnTo>
                <a:lnTo>
                  <a:pt x="4713362" y="345237"/>
                </a:lnTo>
                <a:cubicBezTo>
                  <a:pt x="4703368" y="335226"/>
                  <a:pt x="4713362" y="327722"/>
                  <a:pt x="4743394" y="322726"/>
                </a:cubicBezTo>
                <a:cubicBezTo>
                  <a:pt x="4773408" y="317730"/>
                  <a:pt x="4888486" y="315222"/>
                  <a:pt x="5088630" y="315222"/>
                </a:cubicBezTo>
                <a:cubicBezTo>
                  <a:pt x="5368824" y="315222"/>
                  <a:pt x="5523946" y="300215"/>
                  <a:pt x="5553978" y="270183"/>
                </a:cubicBezTo>
                <a:cubicBezTo>
                  <a:pt x="5573982" y="240169"/>
                  <a:pt x="5573982" y="230158"/>
                  <a:pt x="5553978" y="240169"/>
                </a:cubicBezTo>
                <a:cubicBezTo>
                  <a:pt x="5533956" y="250180"/>
                  <a:pt x="5518949" y="250180"/>
                  <a:pt x="5508938" y="240169"/>
                </a:cubicBezTo>
                <a:cubicBezTo>
                  <a:pt x="5508938" y="230158"/>
                  <a:pt x="5609010" y="225162"/>
                  <a:pt x="5809154" y="225162"/>
                </a:cubicBezTo>
                <a:cubicBezTo>
                  <a:pt x="5869200" y="225162"/>
                  <a:pt x="5916728" y="227651"/>
                  <a:pt x="5951757" y="232665"/>
                </a:cubicBezTo>
                <a:cubicBezTo>
                  <a:pt x="5986786" y="237662"/>
                  <a:pt x="6016800" y="240169"/>
                  <a:pt x="6041818" y="240169"/>
                </a:cubicBezTo>
                <a:cubicBezTo>
                  <a:pt x="6066836" y="240169"/>
                  <a:pt x="6081843" y="237662"/>
                  <a:pt x="6086858" y="232665"/>
                </a:cubicBezTo>
                <a:cubicBezTo>
                  <a:pt x="6091854" y="227651"/>
                  <a:pt x="6094361" y="220147"/>
                  <a:pt x="6094361" y="210137"/>
                </a:cubicBezTo>
                <a:cubicBezTo>
                  <a:pt x="6084350" y="190133"/>
                  <a:pt x="6081843" y="180122"/>
                  <a:pt x="6086858" y="180122"/>
                </a:cubicBezTo>
                <a:cubicBezTo>
                  <a:pt x="6091854" y="180122"/>
                  <a:pt x="6114364" y="185118"/>
                  <a:pt x="6154390" y="195129"/>
                </a:cubicBezTo>
                <a:cubicBezTo>
                  <a:pt x="6184422" y="205140"/>
                  <a:pt x="6379551" y="210137"/>
                  <a:pt x="6739812" y="210137"/>
                </a:cubicBezTo>
                <a:cubicBezTo>
                  <a:pt x="7060031" y="210137"/>
                  <a:pt x="7220168" y="220147"/>
                  <a:pt x="7220168" y="240169"/>
                </a:cubicBezTo>
                <a:cubicBezTo>
                  <a:pt x="7220168" y="250180"/>
                  <a:pt x="7230160" y="255176"/>
                  <a:pt x="7250182" y="255176"/>
                </a:cubicBezTo>
                <a:cubicBezTo>
                  <a:pt x="7290207" y="255176"/>
                  <a:pt x="7265189" y="230158"/>
                  <a:pt x="7175128" y="180122"/>
                </a:cubicBezTo>
                <a:cubicBezTo>
                  <a:pt x="7175128" y="180122"/>
                  <a:pt x="7165117" y="175126"/>
                  <a:pt x="7145114" y="165115"/>
                </a:cubicBezTo>
                <a:lnTo>
                  <a:pt x="7100074" y="135083"/>
                </a:lnTo>
                <a:cubicBezTo>
                  <a:pt x="7080052" y="115079"/>
                  <a:pt x="7020006" y="105068"/>
                  <a:pt x="6919952" y="105068"/>
                </a:cubicBezTo>
                <a:cubicBezTo>
                  <a:pt x="6809870" y="105068"/>
                  <a:pt x="6754838" y="95058"/>
                  <a:pt x="6754838" y="75054"/>
                </a:cubicBezTo>
                <a:cubicBezTo>
                  <a:pt x="6754838" y="55033"/>
                  <a:pt x="6844898" y="45022"/>
                  <a:pt x="7025020" y="45022"/>
                </a:cubicBezTo>
                <a:close/>
                <a:moveTo>
                  <a:pt x="5704085" y="45022"/>
                </a:moveTo>
                <a:lnTo>
                  <a:pt x="5779139" y="75054"/>
                </a:lnTo>
                <a:lnTo>
                  <a:pt x="5779139" y="90061"/>
                </a:lnTo>
                <a:cubicBezTo>
                  <a:pt x="5729085" y="140097"/>
                  <a:pt x="5704085" y="125090"/>
                  <a:pt x="5704085" y="45022"/>
                </a:cubicBezTo>
                <a:close/>
                <a:moveTo>
                  <a:pt x="6529676" y="30015"/>
                </a:moveTo>
                <a:cubicBezTo>
                  <a:pt x="6569702" y="30015"/>
                  <a:pt x="6589705" y="30015"/>
                  <a:pt x="6589705" y="30015"/>
                </a:cubicBezTo>
                <a:lnTo>
                  <a:pt x="6469630" y="60029"/>
                </a:lnTo>
                <a:cubicBezTo>
                  <a:pt x="6479622" y="40025"/>
                  <a:pt x="6499644" y="30015"/>
                  <a:pt x="6529676" y="30015"/>
                </a:cubicBezTo>
                <a:close/>
                <a:moveTo>
                  <a:pt x="5358831" y="30015"/>
                </a:moveTo>
                <a:cubicBezTo>
                  <a:pt x="5368824" y="30015"/>
                  <a:pt x="5373838" y="35011"/>
                  <a:pt x="5373838" y="45022"/>
                </a:cubicBezTo>
                <a:lnTo>
                  <a:pt x="5358831" y="45022"/>
                </a:lnTo>
                <a:lnTo>
                  <a:pt x="5343824" y="45022"/>
                </a:lnTo>
                <a:cubicBezTo>
                  <a:pt x="5343824" y="35011"/>
                  <a:pt x="5348820" y="30015"/>
                  <a:pt x="5358831" y="30015"/>
                </a:cubicBezTo>
                <a:close/>
                <a:moveTo>
                  <a:pt x="5148676" y="30015"/>
                </a:moveTo>
                <a:cubicBezTo>
                  <a:pt x="5168698" y="30015"/>
                  <a:pt x="5183706" y="35011"/>
                  <a:pt x="5193716" y="45022"/>
                </a:cubicBezTo>
                <a:lnTo>
                  <a:pt x="5118662" y="45022"/>
                </a:lnTo>
                <a:cubicBezTo>
                  <a:pt x="5118662" y="45022"/>
                  <a:pt x="5128655" y="40025"/>
                  <a:pt x="5148676" y="30015"/>
                </a:cubicBezTo>
                <a:close/>
                <a:moveTo>
                  <a:pt x="6199429" y="0"/>
                </a:moveTo>
                <a:cubicBezTo>
                  <a:pt x="6239454" y="0"/>
                  <a:pt x="6259476" y="9993"/>
                  <a:pt x="6259476" y="30015"/>
                </a:cubicBezTo>
                <a:cubicBezTo>
                  <a:pt x="6259476" y="50036"/>
                  <a:pt x="6239454" y="50036"/>
                  <a:pt x="6199429" y="30015"/>
                </a:cubicBezTo>
                <a:cubicBezTo>
                  <a:pt x="6179408" y="30015"/>
                  <a:pt x="6154390" y="25018"/>
                  <a:pt x="6124376" y="15007"/>
                </a:cubicBezTo>
                <a:close/>
                <a:moveTo>
                  <a:pt x="5989275" y="0"/>
                </a:moveTo>
                <a:cubicBezTo>
                  <a:pt x="5999286" y="0"/>
                  <a:pt x="6004282" y="4997"/>
                  <a:pt x="6004282" y="15007"/>
                </a:cubicBezTo>
                <a:cubicBezTo>
                  <a:pt x="6004282" y="25018"/>
                  <a:pt x="5999286" y="30015"/>
                  <a:pt x="5989275" y="30015"/>
                </a:cubicBezTo>
                <a:cubicBezTo>
                  <a:pt x="5979282" y="30015"/>
                  <a:pt x="5974268" y="25018"/>
                  <a:pt x="5974268" y="15007"/>
                </a:cubicBezTo>
                <a:cubicBezTo>
                  <a:pt x="5974268" y="4997"/>
                  <a:pt x="5979282" y="0"/>
                  <a:pt x="598927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53037987"/>
      </p:ext>
    </p:extLst>
  </p:cSld>
  <p:clrMapOvr>
    <a:masterClrMapping/>
  </p:clrMapOvr>
</p:sldLayout>
</file>

<file path=ppt/slideLayouts/slideLayout19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10195" y="885065"/>
            <a:ext cx="10882889" cy="9112151"/>
          </a:xfrm>
          <a:custGeom>
            <a:avLst/>
            <a:gdLst>
              <a:gd name="connsiteX0" fmla="*/ 4425016 w 10882889"/>
              <a:gd name="connsiteY0" fmla="*/ 7071677 h 9112151"/>
              <a:gd name="connsiteX1" fmla="*/ 4433961 w 10882889"/>
              <a:gd name="connsiteY1" fmla="*/ 7073343 h 9112151"/>
              <a:gd name="connsiteX2" fmla="*/ 4433423 w 10882889"/>
              <a:gd name="connsiteY2" fmla="*/ 7092565 h 9112151"/>
              <a:gd name="connsiteX3" fmla="*/ 4415251 w 10882889"/>
              <a:gd name="connsiteY3" fmla="*/ 7098816 h 9112151"/>
              <a:gd name="connsiteX4" fmla="*/ 4415795 w 10882889"/>
              <a:gd name="connsiteY4" fmla="*/ 7079619 h 9112151"/>
              <a:gd name="connsiteX5" fmla="*/ 4425016 w 10882889"/>
              <a:gd name="connsiteY5" fmla="*/ 7071677 h 9112151"/>
              <a:gd name="connsiteX6" fmla="*/ 9682807 w 10882889"/>
              <a:gd name="connsiteY6" fmla="*/ 5551472 h 9112151"/>
              <a:gd name="connsiteX7" fmla="*/ 9686927 w 10882889"/>
              <a:gd name="connsiteY7" fmla="*/ 5559690 h 9112151"/>
              <a:gd name="connsiteX8" fmla="*/ 9666373 w 10882889"/>
              <a:gd name="connsiteY8" fmla="*/ 5559690 h 9112151"/>
              <a:gd name="connsiteX9" fmla="*/ 9682807 w 10882889"/>
              <a:gd name="connsiteY9" fmla="*/ 5551472 h 9112151"/>
              <a:gd name="connsiteX10" fmla="*/ 9617057 w 10882889"/>
              <a:gd name="connsiteY10" fmla="*/ 5551472 h 9112151"/>
              <a:gd name="connsiteX11" fmla="*/ 9641711 w 10882889"/>
              <a:gd name="connsiteY11" fmla="*/ 5567907 h 9112151"/>
              <a:gd name="connsiteX12" fmla="*/ 9617057 w 10882889"/>
              <a:gd name="connsiteY12" fmla="*/ 5576135 h 9112151"/>
              <a:gd name="connsiteX13" fmla="*/ 9592395 w 10882889"/>
              <a:gd name="connsiteY13" fmla="*/ 5567907 h 9112151"/>
              <a:gd name="connsiteX14" fmla="*/ 9617057 w 10882889"/>
              <a:gd name="connsiteY14" fmla="*/ 5551472 h 9112151"/>
              <a:gd name="connsiteX15" fmla="*/ 9904745 w 10882889"/>
              <a:gd name="connsiteY15" fmla="*/ 5535037 h 9112151"/>
              <a:gd name="connsiteX16" fmla="*/ 9929407 w 10882889"/>
              <a:gd name="connsiteY16" fmla="*/ 5551472 h 9112151"/>
              <a:gd name="connsiteX17" fmla="*/ 9871865 w 10882889"/>
              <a:gd name="connsiteY17" fmla="*/ 5543254 h 9112151"/>
              <a:gd name="connsiteX18" fmla="*/ 9806103 w 10882889"/>
              <a:gd name="connsiteY18" fmla="*/ 5387079 h 9112151"/>
              <a:gd name="connsiteX19" fmla="*/ 9691035 w 10882889"/>
              <a:gd name="connsiteY19" fmla="*/ 5395297 h 9112151"/>
              <a:gd name="connsiteX20" fmla="*/ 9822549 w 10882889"/>
              <a:gd name="connsiteY20" fmla="*/ 5411743 h 9112151"/>
              <a:gd name="connsiteX21" fmla="*/ 9962279 w 10882889"/>
              <a:gd name="connsiteY21" fmla="*/ 5403515 h 9112151"/>
              <a:gd name="connsiteX22" fmla="*/ 9806103 w 10882889"/>
              <a:gd name="connsiteY22" fmla="*/ 5387079 h 9112151"/>
              <a:gd name="connsiteX23" fmla="*/ 9526643 w 10882889"/>
              <a:gd name="connsiteY23" fmla="*/ 5304882 h 9112151"/>
              <a:gd name="connsiteX24" fmla="*/ 9518425 w 10882889"/>
              <a:gd name="connsiteY24" fmla="*/ 5321317 h 9112151"/>
              <a:gd name="connsiteX25" fmla="*/ 9534861 w 10882889"/>
              <a:gd name="connsiteY25" fmla="*/ 5345981 h 9112151"/>
              <a:gd name="connsiteX26" fmla="*/ 9543079 w 10882889"/>
              <a:gd name="connsiteY26" fmla="*/ 5325437 h 9112151"/>
              <a:gd name="connsiteX27" fmla="*/ 9526643 w 10882889"/>
              <a:gd name="connsiteY27" fmla="*/ 5304882 h 9112151"/>
              <a:gd name="connsiteX28" fmla="*/ 10496559 w 10882889"/>
              <a:gd name="connsiteY28" fmla="*/ 5206250 h 9112151"/>
              <a:gd name="connsiteX29" fmla="*/ 10529437 w 10882889"/>
              <a:gd name="connsiteY29" fmla="*/ 5214469 h 9112151"/>
              <a:gd name="connsiteX30" fmla="*/ 10488339 w 10882889"/>
              <a:gd name="connsiteY30" fmla="*/ 5230904 h 9112151"/>
              <a:gd name="connsiteX31" fmla="*/ 10455459 w 10882889"/>
              <a:gd name="connsiteY31" fmla="*/ 5214469 h 9112151"/>
              <a:gd name="connsiteX32" fmla="*/ 10496559 w 10882889"/>
              <a:gd name="connsiteY32" fmla="*/ 5206250 h 9112151"/>
              <a:gd name="connsiteX33" fmla="*/ 10007485 w 10882889"/>
              <a:gd name="connsiteY33" fmla="*/ 5193914 h 9112151"/>
              <a:gd name="connsiteX34" fmla="*/ 9855429 w 10882889"/>
              <a:gd name="connsiteY34" fmla="*/ 5206250 h 9112151"/>
              <a:gd name="connsiteX35" fmla="*/ 9814331 w 10882889"/>
              <a:gd name="connsiteY35" fmla="*/ 5214469 h 9112151"/>
              <a:gd name="connsiteX36" fmla="*/ 9921181 w 10882889"/>
              <a:gd name="connsiteY36" fmla="*/ 5214469 h 9112151"/>
              <a:gd name="connsiteX37" fmla="*/ 10069139 w 10882889"/>
              <a:gd name="connsiteY37" fmla="*/ 5206250 h 9112151"/>
              <a:gd name="connsiteX38" fmla="*/ 10007485 w 10882889"/>
              <a:gd name="connsiteY38" fmla="*/ 5193914 h 9112151"/>
              <a:gd name="connsiteX39" fmla="*/ 10356827 w 10882889"/>
              <a:gd name="connsiteY39" fmla="*/ 5165153 h 9112151"/>
              <a:gd name="connsiteX40" fmla="*/ 10406143 w 10882889"/>
              <a:gd name="connsiteY40" fmla="*/ 5173370 h 9112151"/>
              <a:gd name="connsiteX41" fmla="*/ 10373263 w 10882889"/>
              <a:gd name="connsiteY41" fmla="*/ 5189806 h 9112151"/>
              <a:gd name="connsiteX42" fmla="*/ 10315729 w 10882889"/>
              <a:gd name="connsiteY42" fmla="*/ 5173370 h 9112151"/>
              <a:gd name="connsiteX43" fmla="*/ 10356827 w 10882889"/>
              <a:gd name="connsiteY43" fmla="*/ 5165153 h 9112151"/>
              <a:gd name="connsiteX44" fmla="*/ 10595199 w 10882889"/>
              <a:gd name="connsiteY44" fmla="*/ 5156925 h 9112151"/>
              <a:gd name="connsiteX45" fmla="*/ 10636299 w 10882889"/>
              <a:gd name="connsiteY45" fmla="*/ 5165153 h 9112151"/>
              <a:gd name="connsiteX46" fmla="*/ 10545883 w 10882889"/>
              <a:gd name="connsiteY46" fmla="*/ 5181588 h 9112151"/>
              <a:gd name="connsiteX47" fmla="*/ 10463687 w 10882889"/>
              <a:gd name="connsiteY47" fmla="*/ 5173370 h 9112151"/>
              <a:gd name="connsiteX48" fmla="*/ 10595199 w 10882889"/>
              <a:gd name="connsiteY48" fmla="*/ 5156925 h 9112151"/>
              <a:gd name="connsiteX49" fmla="*/ 10422589 w 10882889"/>
              <a:gd name="connsiteY49" fmla="*/ 5124054 h 9112151"/>
              <a:gd name="connsiteX50" fmla="*/ 10430807 w 10882889"/>
              <a:gd name="connsiteY50" fmla="*/ 5124054 h 9112151"/>
              <a:gd name="connsiteX51" fmla="*/ 10439025 w 10882889"/>
              <a:gd name="connsiteY51" fmla="*/ 5124054 h 9112151"/>
              <a:gd name="connsiteX52" fmla="*/ 10430807 w 10882889"/>
              <a:gd name="connsiteY52" fmla="*/ 5132272 h 9112151"/>
              <a:gd name="connsiteX53" fmla="*/ 10422589 w 10882889"/>
              <a:gd name="connsiteY53" fmla="*/ 5124054 h 9112151"/>
              <a:gd name="connsiteX54" fmla="*/ 10151335 w 10882889"/>
              <a:gd name="connsiteY54" fmla="*/ 5124054 h 9112151"/>
              <a:gd name="connsiteX55" fmla="*/ 10134901 w 10882889"/>
              <a:gd name="connsiteY55" fmla="*/ 5148707 h 9112151"/>
              <a:gd name="connsiteX56" fmla="*/ 10167771 w 10882889"/>
              <a:gd name="connsiteY56" fmla="*/ 5165153 h 9112151"/>
              <a:gd name="connsiteX57" fmla="*/ 10175997 w 10882889"/>
              <a:gd name="connsiteY57" fmla="*/ 5140489 h 9112151"/>
              <a:gd name="connsiteX58" fmla="*/ 10151335 w 10882889"/>
              <a:gd name="connsiteY58" fmla="*/ 5124054 h 9112151"/>
              <a:gd name="connsiteX59" fmla="*/ 10348609 w 10882889"/>
              <a:gd name="connsiteY59" fmla="*/ 5091173 h 9112151"/>
              <a:gd name="connsiteX60" fmla="*/ 10365045 w 10882889"/>
              <a:gd name="connsiteY60" fmla="*/ 5107609 h 9112151"/>
              <a:gd name="connsiteX61" fmla="*/ 10356827 w 10882889"/>
              <a:gd name="connsiteY61" fmla="*/ 5124054 h 9112151"/>
              <a:gd name="connsiteX62" fmla="*/ 10348609 w 10882889"/>
              <a:gd name="connsiteY62" fmla="*/ 5091173 h 9112151"/>
              <a:gd name="connsiteX63" fmla="*/ 10447243 w 10882889"/>
              <a:gd name="connsiteY63" fmla="*/ 5050075 h 9112151"/>
              <a:gd name="connsiteX64" fmla="*/ 10455459 w 10882889"/>
              <a:gd name="connsiteY64" fmla="*/ 5058292 h 9112151"/>
              <a:gd name="connsiteX65" fmla="*/ 10447243 w 10882889"/>
              <a:gd name="connsiteY65" fmla="*/ 5066510 h 9112151"/>
              <a:gd name="connsiteX66" fmla="*/ 10439025 w 10882889"/>
              <a:gd name="connsiteY66" fmla="*/ 5058292 h 9112151"/>
              <a:gd name="connsiteX67" fmla="*/ 10447243 w 10882889"/>
              <a:gd name="connsiteY67" fmla="*/ 5050075 h 9112151"/>
              <a:gd name="connsiteX68" fmla="*/ 10212987 w 10882889"/>
              <a:gd name="connsiteY68" fmla="*/ 5002808 h 9112151"/>
              <a:gd name="connsiteX69" fmla="*/ 10217097 w 10882889"/>
              <a:gd name="connsiteY69" fmla="*/ 5017194 h 9112151"/>
              <a:gd name="connsiteX70" fmla="*/ 10208869 w 10882889"/>
              <a:gd name="connsiteY70" fmla="*/ 5074728 h 9112151"/>
              <a:gd name="connsiteX71" fmla="*/ 10192433 w 10882889"/>
              <a:gd name="connsiteY71" fmla="*/ 5050075 h 9112151"/>
              <a:gd name="connsiteX72" fmla="*/ 10200651 w 10882889"/>
              <a:gd name="connsiteY72" fmla="*/ 5025411 h 9112151"/>
              <a:gd name="connsiteX73" fmla="*/ 10212987 w 10882889"/>
              <a:gd name="connsiteY73" fmla="*/ 5002808 h 9112151"/>
              <a:gd name="connsiteX74" fmla="*/ 10332165 w 10882889"/>
              <a:gd name="connsiteY74" fmla="*/ 4803485 h 9112151"/>
              <a:gd name="connsiteX75" fmla="*/ 10336283 w 10882889"/>
              <a:gd name="connsiteY75" fmla="*/ 4811702 h 9112151"/>
              <a:gd name="connsiteX76" fmla="*/ 10315729 w 10882889"/>
              <a:gd name="connsiteY76" fmla="*/ 4811702 h 9112151"/>
              <a:gd name="connsiteX77" fmla="*/ 10332165 w 10882889"/>
              <a:gd name="connsiteY77" fmla="*/ 4803485 h 9112151"/>
              <a:gd name="connsiteX78" fmla="*/ 10258185 w 10882889"/>
              <a:gd name="connsiteY78" fmla="*/ 4803485 h 9112151"/>
              <a:gd name="connsiteX79" fmla="*/ 10282847 w 10882889"/>
              <a:gd name="connsiteY79" fmla="*/ 4803485 h 9112151"/>
              <a:gd name="connsiteX80" fmla="*/ 10291065 w 10882889"/>
              <a:gd name="connsiteY80" fmla="*/ 4811702 h 9112151"/>
              <a:gd name="connsiteX81" fmla="*/ 10258185 w 10882889"/>
              <a:gd name="connsiteY81" fmla="*/ 4811702 h 9112151"/>
              <a:gd name="connsiteX82" fmla="*/ 10258185 w 10882889"/>
              <a:gd name="connsiteY82" fmla="*/ 4803485 h 9112151"/>
              <a:gd name="connsiteX83" fmla="*/ 10480121 w 10882889"/>
              <a:gd name="connsiteY83" fmla="*/ 4787039 h 9112151"/>
              <a:gd name="connsiteX84" fmla="*/ 10496559 w 10882889"/>
              <a:gd name="connsiteY84" fmla="*/ 4803485 h 9112151"/>
              <a:gd name="connsiteX85" fmla="*/ 10480121 w 10882889"/>
              <a:gd name="connsiteY85" fmla="*/ 4811702 h 9112151"/>
              <a:gd name="connsiteX86" fmla="*/ 10463687 w 10882889"/>
              <a:gd name="connsiteY86" fmla="*/ 4803485 h 9112151"/>
              <a:gd name="connsiteX87" fmla="*/ 10480121 w 10882889"/>
              <a:gd name="connsiteY87" fmla="*/ 4787039 h 9112151"/>
              <a:gd name="connsiteX88" fmla="*/ 10439025 w 10882889"/>
              <a:gd name="connsiteY88" fmla="*/ 4787039 h 9112151"/>
              <a:gd name="connsiteX89" fmla="*/ 10455459 w 10882889"/>
              <a:gd name="connsiteY89" fmla="*/ 4795267 h 9112151"/>
              <a:gd name="connsiteX90" fmla="*/ 10430807 w 10882889"/>
              <a:gd name="connsiteY90" fmla="*/ 4811702 h 9112151"/>
              <a:gd name="connsiteX91" fmla="*/ 10422589 w 10882889"/>
              <a:gd name="connsiteY91" fmla="*/ 4803485 h 9112151"/>
              <a:gd name="connsiteX92" fmla="*/ 10439025 w 10882889"/>
              <a:gd name="connsiteY92" fmla="*/ 4787039 h 9112151"/>
              <a:gd name="connsiteX93" fmla="*/ 9834875 w 10882889"/>
              <a:gd name="connsiteY93" fmla="*/ 4787039 h 9112151"/>
              <a:gd name="connsiteX94" fmla="*/ 9811095 w 10882889"/>
              <a:gd name="connsiteY94" fmla="*/ 4788525 h 9112151"/>
              <a:gd name="connsiteX95" fmla="*/ 9795169 w 10882889"/>
              <a:gd name="connsiteY95" fmla="*/ 4833644 h 9112151"/>
              <a:gd name="connsiteX96" fmla="*/ 9797885 w 10882889"/>
              <a:gd name="connsiteY96" fmla="*/ 4836366 h 9112151"/>
              <a:gd name="connsiteX97" fmla="*/ 9792673 w 10882889"/>
              <a:gd name="connsiteY97" fmla="*/ 4840709 h 9112151"/>
              <a:gd name="connsiteX98" fmla="*/ 9783597 w 10882889"/>
              <a:gd name="connsiteY98" fmla="*/ 4866423 h 9112151"/>
              <a:gd name="connsiteX99" fmla="*/ 9806103 w 10882889"/>
              <a:gd name="connsiteY99" fmla="*/ 4869236 h 9112151"/>
              <a:gd name="connsiteX100" fmla="*/ 9838985 w 10882889"/>
              <a:gd name="connsiteY100" fmla="*/ 4873355 h 9112151"/>
              <a:gd name="connsiteX101" fmla="*/ 9871865 w 10882889"/>
              <a:gd name="connsiteY101" fmla="*/ 4877464 h 9112151"/>
              <a:gd name="connsiteX102" fmla="*/ 9912963 w 10882889"/>
              <a:gd name="connsiteY102" fmla="*/ 4861019 h 9112151"/>
              <a:gd name="connsiteX103" fmla="*/ 9863647 w 10882889"/>
              <a:gd name="connsiteY103" fmla="*/ 4844583 h 9112151"/>
              <a:gd name="connsiteX104" fmla="*/ 9847213 w 10882889"/>
              <a:gd name="connsiteY104" fmla="*/ 4811702 h 9112151"/>
              <a:gd name="connsiteX105" fmla="*/ 9863647 w 10882889"/>
              <a:gd name="connsiteY105" fmla="*/ 4795267 h 9112151"/>
              <a:gd name="connsiteX106" fmla="*/ 9834875 w 10882889"/>
              <a:gd name="connsiteY106" fmla="*/ 4787039 h 9112151"/>
              <a:gd name="connsiteX107" fmla="*/ 10726713 w 10882889"/>
              <a:gd name="connsiteY107" fmla="*/ 4770604 h 9112151"/>
              <a:gd name="connsiteX108" fmla="*/ 10726713 w 10882889"/>
              <a:gd name="connsiteY108" fmla="*/ 4778822 h 9112151"/>
              <a:gd name="connsiteX109" fmla="*/ 10726713 w 10882889"/>
              <a:gd name="connsiteY109" fmla="*/ 4787039 h 9112151"/>
              <a:gd name="connsiteX110" fmla="*/ 10718495 w 10882889"/>
              <a:gd name="connsiteY110" fmla="*/ 4778822 h 9112151"/>
              <a:gd name="connsiteX111" fmla="*/ 10726713 w 10882889"/>
              <a:gd name="connsiteY111" fmla="*/ 4770604 h 9112151"/>
              <a:gd name="connsiteX112" fmla="*/ 10759593 w 10882889"/>
              <a:gd name="connsiteY112" fmla="*/ 4762386 h 9112151"/>
              <a:gd name="connsiteX113" fmla="*/ 10767809 w 10882889"/>
              <a:gd name="connsiteY113" fmla="*/ 4762386 h 9112151"/>
              <a:gd name="connsiteX114" fmla="*/ 10767809 w 10882889"/>
              <a:gd name="connsiteY114" fmla="*/ 4770604 h 9112151"/>
              <a:gd name="connsiteX115" fmla="*/ 10759593 w 10882889"/>
              <a:gd name="connsiteY115" fmla="*/ 4762386 h 9112151"/>
              <a:gd name="connsiteX116" fmla="*/ 10541771 w 10882889"/>
              <a:gd name="connsiteY116" fmla="*/ 4678132 h 9112151"/>
              <a:gd name="connsiteX117" fmla="*/ 10545883 w 10882889"/>
              <a:gd name="connsiteY117" fmla="*/ 4688407 h 9112151"/>
              <a:gd name="connsiteX118" fmla="*/ 10488339 w 10882889"/>
              <a:gd name="connsiteY118" fmla="*/ 4704844 h 9112151"/>
              <a:gd name="connsiteX119" fmla="*/ 10455459 w 10882889"/>
              <a:gd name="connsiteY119" fmla="*/ 4700735 h 9112151"/>
              <a:gd name="connsiteX120" fmla="*/ 10480121 w 10882889"/>
              <a:gd name="connsiteY120" fmla="*/ 4688407 h 9112151"/>
              <a:gd name="connsiteX121" fmla="*/ 10513003 w 10882889"/>
              <a:gd name="connsiteY121" fmla="*/ 4680189 h 9112151"/>
              <a:gd name="connsiteX122" fmla="*/ 10541771 w 10882889"/>
              <a:gd name="connsiteY122" fmla="*/ 4678132 h 9112151"/>
              <a:gd name="connsiteX123" fmla="*/ 10233531 w 10882889"/>
              <a:gd name="connsiteY123" fmla="*/ 4663745 h 9112151"/>
              <a:gd name="connsiteX124" fmla="*/ 10225313 w 10882889"/>
              <a:gd name="connsiteY124" fmla="*/ 4688407 h 9112151"/>
              <a:gd name="connsiteX125" fmla="*/ 10241749 w 10882889"/>
              <a:gd name="connsiteY125" fmla="*/ 4671971 h 9112151"/>
              <a:gd name="connsiteX126" fmla="*/ 10233531 w 10882889"/>
              <a:gd name="connsiteY126" fmla="*/ 4663745 h 9112151"/>
              <a:gd name="connsiteX127" fmla="*/ 10513003 w 10882889"/>
              <a:gd name="connsiteY127" fmla="*/ 4630874 h 9112151"/>
              <a:gd name="connsiteX128" fmla="*/ 10517111 w 10882889"/>
              <a:gd name="connsiteY128" fmla="*/ 4639092 h 9112151"/>
              <a:gd name="connsiteX129" fmla="*/ 10496559 w 10882889"/>
              <a:gd name="connsiteY129" fmla="*/ 4639092 h 9112151"/>
              <a:gd name="connsiteX130" fmla="*/ 10513003 w 10882889"/>
              <a:gd name="connsiteY130" fmla="*/ 4630874 h 9112151"/>
              <a:gd name="connsiteX131" fmla="*/ 10430807 w 10882889"/>
              <a:gd name="connsiteY131" fmla="*/ 4630874 h 9112151"/>
              <a:gd name="connsiteX132" fmla="*/ 10455459 w 10882889"/>
              <a:gd name="connsiteY132" fmla="*/ 4647310 h 9112151"/>
              <a:gd name="connsiteX133" fmla="*/ 10414369 w 10882889"/>
              <a:gd name="connsiteY133" fmla="*/ 4663745 h 9112151"/>
              <a:gd name="connsiteX134" fmla="*/ 10389709 w 10882889"/>
              <a:gd name="connsiteY134" fmla="*/ 4647310 h 9112151"/>
              <a:gd name="connsiteX135" fmla="*/ 10430807 w 10882889"/>
              <a:gd name="connsiteY135" fmla="*/ 4630874 h 9112151"/>
              <a:gd name="connsiteX136" fmla="*/ 10118455 w 10882889"/>
              <a:gd name="connsiteY136" fmla="*/ 4622646 h 9112151"/>
              <a:gd name="connsiteX137" fmla="*/ 10085575 w 10882889"/>
              <a:gd name="connsiteY137" fmla="*/ 4655527 h 9112151"/>
              <a:gd name="connsiteX138" fmla="*/ 10118455 w 10882889"/>
              <a:gd name="connsiteY138" fmla="*/ 4680189 h 9112151"/>
              <a:gd name="connsiteX139" fmla="*/ 10143119 w 10882889"/>
              <a:gd name="connsiteY139" fmla="*/ 4688407 h 9112151"/>
              <a:gd name="connsiteX140" fmla="*/ 10167771 w 10882889"/>
              <a:gd name="connsiteY140" fmla="*/ 4663745 h 9112151"/>
              <a:gd name="connsiteX141" fmla="*/ 10118455 w 10882889"/>
              <a:gd name="connsiteY141" fmla="*/ 4622646 h 9112151"/>
              <a:gd name="connsiteX142" fmla="*/ 10513003 w 10882889"/>
              <a:gd name="connsiteY142" fmla="*/ 4425382 h 9112151"/>
              <a:gd name="connsiteX143" fmla="*/ 10529437 w 10882889"/>
              <a:gd name="connsiteY143" fmla="*/ 4433601 h 9112151"/>
              <a:gd name="connsiteX144" fmla="*/ 10488339 w 10882889"/>
              <a:gd name="connsiteY144" fmla="*/ 4433601 h 9112151"/>
              <a:gd name="connsiteX145" fmla="*/ 10513003 w 10882889"/>
              <a:gd name="connsiteY145" fmla="*/ 4425382 h 9112151"/>
              <a:gd name="connsiteX146" fmla="*/ 635121 w 10882889"/>
              <a:gd name="connsiteY146" fmla="*/ 3503689 h 9112151"/>
              <a:gd name="connsiteX147" fmla="*/ 647378 w 10882889"/>
              <a:gd name="connsiteY147" fmla="*/ 3507787 h 9112151"/>
              <a:gd name="connsiteX148" fmla="*/ 655645 w 10882889"/>
              <a:gd name="connsiteY148" fmla="*/ 3533479 h 9112151"/>
              <a:gd name="connsiteX149" fmla="*/ 633615 w 10882889"/>
              <a:gd name="connsiteY149" fmla="*/ 3517296 h 9112151"/>
              <a:gd name="connsiteX150" fmla="*/ 635121 w 10882889"/>
              <a:gd name="connsiteY150" fmla="*/ 3503689 h 9112151"/>
              <a:gd name="connsiteX151" fmla="*/ 5182805 w 10882889"/>
              <a:gd name="connsiteY151" fmla="*/ 3448771 h 9112151"/>
              <a:gd name="connsiteX152" fmla="*/ 5192711 w 10882889"/>
              <a:gd name="connsiteY152" fmla="*/ 3471128 h 9112151"/>
              <a:gd name="connsiteX153" fmla="*/ 5289516 w 10882889"/>
              <a:gd name="connsiteY153" fmla="*/ 3508495 h 9112151"/>
              <a:gd name="connsiteX154" fmla="*/ 5264215 w 10882889"/>
              <a:gd name="connsiteY154" fmla="*/ 3487610 h 9112151"/>
              <a:gd name="connsiteX155" fmla="*/ 5182805 w 10882889"/>
              <a:gd name="connsiteY155" fmla="*/ 3448771 h 9112151"/>
              <a:gd name="connsiteX156" fmla="*/ 3202787 w 10882889"/>
              <a:gd name="connsiteY156" fmla="*/ 2892251 h 9112151"/>
              <a:gd name="connsiteX157" fmla="*/ 3180431 w 10882889"/>
              <a:gd name="connsiteY157" fmla="*/ 2902156 h 9112151"/>
              <a:gd name="connsiteX158" fmla="*/ 3171997 w 10882889"/>
              <a:gd name="connsiteY158" fmla="*/ 2895196 h 9112151"/>
              <a:gd name="connsiteX159" fmla="*/ 663651 w 10882889"/>
              <a:gd name="connsiteY159" fmla="*/ 2685414 h 9112151"/>
              <a:gd name="connsiteX160" fmla="*/ 625346 w 10882889"/>
              <a:gd name="connsiteY160" fmla="*/ 2687905 h 9112151"/>
              <a:gd name="connsiteX161" fmla="*/ 584336 w 10882889"/>
              <a:gd name="connsiteY161" fmla="*/ 2706788 h 9112151"/>
              <a:gd name="connsiteX162" fmla="*/ 624262 w 10882889"/>
              <a:gd name="connsiteY162" fmla="*/ 2726326 h 9112151"/>
              <a:gd name="connsiteX163" fmla="*/ 696400 w 10882889"/>
              <a:gd name="connsiteY163" fmla="*/ 2720498 h 9112151"/>
              <a:gd name="connsiteX164" fmla="*/ 688259 w 10882889"/>
              <a:gd name="connsiteY164" fmla="*/ 2690015 h 9112151"/>
              <a:gd name="connsiteX165" fmla="*/ 663651 w 10882889"/>
              <a:gd name="connsiteY165" fmla="*/ 2685414 h 9112151"/>
              <a:gd name="connsiteX166" fmla="*/ 2307714 w 10882889"/>
              <a:gd name="connsiteY166" fmla="*/ 2550533 h 9112151"/>
              <a:gd name="connsiteX167" fmla="*/ 2621962 w 10882889"/>
              <a:gd name="connsiteY167" fmla="*/ 2668097 h 9112151"/>
              <a:gd name="connsiteX168" fmla="*/ 2633333 w 10882889"/>
              <a:gd name="connsiteY168" fmla="*/ 2705858 h 9112151"/>
              <a:gd name="connsiteX169" fmla="*/ 2602543 w 10882889"/>
              <a:gd name="connsiteY169" fmla="*/ 2708802 h 9112151"/>
              <a:gd name="connsiteX170" fmla="*/ 2466508 w 10882889"/>
              <a:gd name="connsiteY170" fmla="*/ 2667427 h 9112151"/>
              <a:gd name="connsiteX171" fmla="*/ 2262985 w 10882889"/>
              <a:gd name="connsiteY171" fmla="*/ 2570346 h 9112151"/>
              <a:gd name="connsiteX172" fmla="*/ 2307714 w 10882889"/>
              <a:gd name="connsiteY172" fmla="*/ 2550533 h 9112151"/>
              <a:gd name="connsiteX173" fmla="*/ 2258940 w 10882889"/>
              <a:gd name="connsiteY173" fmla="*/ 2528000 h 9112151"/>
              <a:gd name="connsiteX174" fmla="*/ 2267009 w 10882889"/>
              <a:gd name="connsiteY174" fmla="*/ 2531114 h 9112151"/>
              <a:gd name="connsiteX175" fmla="*/ 2268481 w 10882889"/>
              <a:gd name="connsiteY175" fmla="*/ 2546508 h 9112151"/>
              <a:gd name="connsiteX176" fmla="*/ 2253079 w 10882889"/>
              <a:gd name="connsiteY176" fmla="*/ 2547988 h 9112151"/>
              <a:gd name="connsiteX177" fmla="*/ 2251614 w 10882889"/>
              <a:gd name="connsiteY177" fmla="*/ 2532586 h 9112151"/>
              <a:gd name="connsiteX178" fmla="*/ 2258940 w 10882889"/>
              <a:gd name="connsiteY178" fmla="*/ 2528000 h 9112151"/>
              <a:gd name="connsiteX179" fmla="*/ 263844 w 10882889"/>
              <a:gd name="connsiteY179" fmla="*/ 2505679 h 9112151"/>
              <a:gd name="connsiteX180" fmla="*/ 270593 w 10882889"/>
              <a:gd name="connsiteY180" fmla="*/ 2505736 h 9112151"/>
              <a:gd name="connsiteX181" fmla="*/ 288221 w 10882889"/>
              <a:gd name="connsiteY181" fmla="*/ 2518684 h 9112151"/>
              <a:gd name="connsiteX182" fmla="*/ 261243 w 10882889"/>
              <a:gd name="connsiteY182" fmla="*/ 2518466 h 9112151"/>
              <a:gd name="connsiteX183" fmla="*/ 263844 w 10882889"/>
              <a:gd name="connsiteY183" fmla="*/ 2505679 h 9112151"/>
              <a:gd name="connsiteX184" fmla="*/ 2569443 w 10882889"/>
              <a:gd name="connsiteY184" fmla="*/ 2443924 h 9112151"/>
              <a:gd name="connsiteX185" fmla="*/ 2577512 w 10882889"/>
              <a:gd name="connsiteY185" fmla="*/ 2447037 h 9112151"/>
              <a:gd name="connsiteX186" fmla="*/ 2578985 w 10882889"/>
              <a:gd name="connsiteY186" fmla="*/ 2462432 h 9112151"/>
              <a:gd name="connsiteX187" fmla="*/ 2563588 w 10882889"/>
              <a:gd name="connsiteY187" fmla="*/ 2463905 h 9112151"/>
              <a:gd name="connsiteX188" fmla="*/ 2562116 w 10882889"/>
              <a:gd name="connsiteY188" fmla="*/ 2448510 h 9112151"/>
              <a:gd name="connsiteX189" fmla="*/ 2569443 w 10882889"/>
              <a:gd name="connsiteY189" fmla="*/ 2443924 h 9112151"/>
              <a:gd name="connsiteX190" fmla="*/ 4288213 w 10882889"/>
              <a:gd name="connsiteY190" fmla="*/ 1974968 h 9112151"/>
              <a:gd name="connsiteX191" fmla="*/ 4260023 w 10882889"/>
              <a:gd name="connsiteY191" fmla="*/ 1980866 h 9112151"/>
              <a:gd name="connsiteX192" fmla="*/ 4259737 w 10882889"/>
              <a:gd name="connsiteY192" fmla="*/ 1981762 h 9112151"/>
              <a:gd name="connsiteX193" fmla="*/ 4274101 w 10882889"/>
              <a:gd name="connsiteY193" fmla="*/ 1989561 h 9112151"/>
              <a:gd name="connsiteX194" fmla="*/ 4279951 w 10882889"/>
              <a:gd name="connsiteY194" fmla="*/ 1997488 h 9112151"/>
              <a:gd name="connsiteX195" fmla="*/ 4283699 w 10882889"/>
              <a:gd name="connsiteY195" fmla="*/ 1994566 h 9112151"/>
              <a:gd name="connsiteX196" fmla="*/ 1982181 w 10882889"/>
              <a:gd name="connsiteY196" fmla="*/ 1943463 h 9112151"/>
              <a:gd name="connsiteX197" fmla="*/ 1990692 w 10882889"/>
              <a:gd name="connsiteY197" fmla="*/ 1943755 h 9112151"/>
              <a:gd name="connsiteX198" fmla="*/ 1985570 w 10882889"/>
              <a:gd name="connsiteY198" fmla="*/ 1944244 h 9112151"/>
              <a:gd name="connsiteX199" fmla="*/ 2062562 w 10882889"/>
              <a:gd name="connsiteY199" fmla="*/ 1936883 h 9112151"/>
              <a:gd name="connsiteX200" fmla="*/ 2086400 w 10882889"/>
              <a:gd name="connsiteY200" fmla="*/ 1942379 h 9112151"/>
              <a:gd name="connsiteX201" fmla="*/ 2110229 w 10882889"/>
              <a:gd name="connsiteY201" fmla="*/ 1947868 h 9112151"/>
              <a:gd name="connsiteX202" fmla="*/ 1990692 w 10882889"/>
              <a:gd name="connsiteY202" fmla="*/ 1943755 h 9112151"/>
              <a:gd name="connsiteX203" fmla="*/ 1920032 w 10882889"/>
              <a:gd name="connsiteY203" fmla="*/ 1929146 h 9112151"/>
              <a:gd name="connsiteX204" fmla="*/ 1937914 w 10882889"/>
              <a:gd name="connsiteY204" fmla="*/ 1933266 h 9112151"/>
              <a:gd name="connsiteX205" fmla="*/ 1982181 w 10882889"/>
              <a:gd name="connsiteY205" fmla="*/ 1943463 h 9112151"/>
              <a:gd name="connsiteX206" fmla="*/ 1930952 w 10882889"/>
              <a:gd name="connsiteY206" fmla="*/ 1941699 h 9112151"/>
              <a:gd name="connsiteX207" fmla="*/ 1920032 w 10882889"/>
              <a:gd name="connsiteY207" fmla="*/ 1929146 h 9112151"/>
              <a:gd name="connsiteX208" fmla="*/ 1849071 w 10882889"/>
              <a:gd name="connsiteY208" fmla="*/ 1877660 h 9112151"/>
              <a:gd name="connsiteX209" fmla="*/ 1863464 w 10882889"/>
              <a:gd name="connsiteY209" fmla="*/ 1885993 h 9112151"/>
              <a:gd name="connsiteX210" fmla="*/ 1874844 w 10882889"/>
              <a:gd name="connsiteY210" fmla="*/ 1923761 h 9112151"/>
              <a:gd name="connsiteX211" fmla="*/ 1851015 w 10882889"/>
              <a:gd name="connsiteY211" fmla="*/ 1918271 h 9112151"/>
              <a:gd name="connsiteX212" fmla="*/ 1839629 w 10882889"/>
              <a:gd name="connsiteY212" fmla="*/ 1880512 h 9112151"/>
              <a:gd name="connsiteX213" fmla="*/ 1849071 w 10882889"/>
              <a:gd name="connsiteY213" fmla="*/ 1877660 h 9112151"/>
              <a:gd name="connsiteX214" fmla="*/ 1874443 w 10882889"/>
              <a:gd name="connsiteY214" fmla="*/ 1838336 h 9112151"/>
              <a:gd name="connsiteX215" fmla="*/ 1875916 w 10882889"/>
              <a:gd name="connsiteY215" fmla="*/ 1853731 h 9112151"/>
              <a:gd name="connsiteX216" fmla="*/ 1860521 w 10882889"/>
              <a:gd name="connsiteY216" fmla="*/ 1855203 h 9112151"/>
              <a:gd name="connsiteX217" fmla="*/ 1867481 w 10882889"/>
              <a:gd name="connsiteY217" fmla="*/ 1846769 h 9112151"/>
              <a:gd name="connsiteX218" fmla="*/ 1940896 w 10882889"/>
              <a:gd name="connsiteY218" fmla="*/ 1822268 h 9112151"/>
              <a:gd name="connsiteX219" fmla="*/ 1966830 w 10882889"/>
              <a:gd name="connsiteY219" fmla="*/ 1829501 h 9112151"/>
              <a:gd name="connsiteX220" fmla="*/ 2025048 w 10882889"/>
              <a:gd name="connsiteY220" fmla="*/ 1849181 h 9112151"/>
              <a:gd name="connsiteX221" fmla="*/ 2056680 w 10882889"/>
              <a:gd name="connsiteY221" fmla="*/ 1875293 h 9112151"/>
              <a:gd name="connsiteX222" fmla="*/ 2027347 w 10882889"/>
              <a:gd name="connsiteY222" fmla="*/ 1893634 h 9112151"/>
              <a:gd name="connsiteX223" fmla="*/ 1944473 w 10882889"/>
              <a:gd name="connsiteY223" fmla="*/ 1839407 h 9112151"/>
              <a:gd name="connsiteX224" fmla="*/ 1927606 w 10882889"/>
              <a:gd name="connsiteY224" fmla="*/ 1825483 h 9112151"/>
              <a:gd name="connsiteX225" fmla="*/ 1940896 w 10882889"/>
              <a:gd name="connsiteY225" fmla="*/ 1822268 h 9112151"/>
              <a:gd name="connsiteX226" fmla="*/ 2311460 w 10882889"/>
              <a:gd name="connsiteY226" fmla="*/ 1817908 h 9112151"/>
              <a:gd name="connsiteX227" fmla="*/ 2300097 w 10882889"/>
              <a:gd name="connsiteY227" fmla="*/ 1820937 h 9112151"/>
              <a:gd name="connsiteX228" fmla="*/ 2303049 w 10882889"/>
              <a:gd name="connsiteY228" fmla="*/ 1851734 h 9112151"/>
              <a:gd name="connsiteX229" fmla="*/ 2147595 w 10882889"/>
              <a:gd name="connsiteY229" fmla="*/ 1851063 h 9112151"/>
              <a:gd name="connsiteX230" fmla="*/ 2165936 w 10882889"/>
              <a:gd name="connsiteY230" fmla="*/ 1880382 h 9112151"/>
              <a:gd name="connsiteX231" fmla="*/ 2222034 w 10882889"/>
              <a:gd name="connsiteY231" fmla="*/ 1898328 h 9112151"/>
              <a:gd name="connsiteX232" fmla="*/ 2382980 w 10882889"/>
              <a:gd name="connsiteY232" fmla="*/ 1875170 h 9112151"/>
              <a:gd name="connsiteX233" fmla="*/ 2373064 w 10882889"/>
              <a:gd name="connsiteY233" fmla="*/ 1852807 h 9112151"/>
              <a:gd name="connsiteX234" fmla="*/ 2331631 w 10882889"/>
              <a:gd name="connsiteY234" fmla="*/ 1825688 h 9112151"/>
              <a:gd name="connsiteX235" fmla="*/ 2311460 w 10882889"/>
              <a:gd name="connsiteY235" fmla="*/ 1817908 h 9112151"/>
              <a:gd name="connsiteX236" fmla="*/ 3853721 w 10882889"/>
              <a:gd name="connsiteY236" fmla="*/ 1754824 h 9112151"/>
              <a:gd name="connsiteX237" fmla="*/ 3925544 w 10882889"/>
              <a:gd name="connsiteY237" fmla="*/ 1797582 h 9112151"/>
              <a:gd name="connsiteX238" fmla="*/ 3940567 w 10882889"/>
              <a:gd name="connsiteY238" fmla="*/ 1806011 h 9112151"/>
              <a:gd name="connsiteX239" fmla="*/ 3936701 w 10882889"/>
              <a:gd name="connsiteY239" fmla="*/ 1802916 h 9112151"/>
              <a:gd name="connsiteX240" fmla="*/ 3865071 w 10882889"/>
              <a:gd name="connsiteY240" fmla="*/ 1755452 h 9112151"/>
              <a:gd name="connsiteX241" fmla="*/ 1888678 w 10882889"/>
              <a:gd name="connsiteY241" fmla="*/ 1673815 h 9112151"/>
              <a:gd name="connsiteX242" fmla="*/ 1829441 w 10882889"/>
              <a:gd name="connsiteY242" fmla="*/ 1692424 h 9112151"/>
              <a:gd name="connsiteX243" fmla="*/ 1866680 w 10882889"/>
              <a:gd name="connsiteY243" fmla="*/ 1675918 h 9112151"/>
              <a:gd name="connsiteX244" fmla="*/ 3899064 w 10882889"/>
              <a:gd name="connsiteY244" fmla="*/ 1513785 h 9112151"/>
              <a:gd name="connsiteX245" fmla="*/ 4018214 w 10882889"/>
              <a:gd name="connsiteY245" fmla="*/ 1623797 h 9112151"/>
              <a:gd name="connsiteX246" fmla="*/ 4108394 w 10882889"/>
              <a:gd name="connsiteY246" fmla="*/ 1698237 h 9112151"/>
              <a:gd name="connsiteX247" fmla="*/ 4079433 w 10882889"/>
              <a:gd name="connsiteY247" fmla="*/ 1662669 h 9112151"/>
              <a:gd name="connsiteX248" fmla="*/ 3959693 w 10882889"/>
              <a:gd name="connsiteY248" fmla="*/ 1546324 h 9112151"/>
              <a:gd name="connsiteX249" fmla="*/ 3899064 w 10882889"/>
              <a:gd name="connsiteY249" fmla="*/ 1513785 h 9112151"/>
              <a:gd name="connsiteX250" fmla="*/ 2538625 w 10882889"/>
              <a:gd name="connsiteY250" fmla="*/ 1431029 h 9112151"/>
              <a:gd name="connsiteX251" fmla="*/ 2519563 w 10882889"/>
              <a:gd name="connsiteY251" fmla="*/ 1434791 h 9112151"/>
              <a:gd name="connsiteX252" fmla="*/ 2645693 w 10882889"/>
              <a:gd name="connsiteY252" fmla="*/ 1453810 h 9112151"/>
              <a:gd name="connsiteX253" fmla="*/ 2581888 w 10882889"/>
              <a:gd name="connsiteY253" fmla="*/ 1436600 h 9112151"/>
              <a:gd name="connsiteX254" fmla="*/ 2538625 w 10882889"/>
              <a:gd name="connsiteY254" fmla="*/ 1431029 h 9112151"/>
              <a:gd name="connsiteX255" fmla="*/ 3871954 w 10882889"/>
              <a:gd name="connsiteY255" fmla="*/ 1380593 h 9112151"/>
              <a:gd name="connsiteX256" fmla="*/ 3854689 w 10882889"/>
              <a:gd name="connsiteY256" fmla="*/ 1383838 h 9112151"/>
              <a:gd name="connsiteX257" fmla="*/ 3844451 w 10882889"/>
              <a:gd name="connsiteY257" fmla="*/ 1410385 h 9112151"/>
              <a:gd name="connsiteX258" fmla="*/ 3883650 w 10882889"/>
              <a:gd name="connsiteY258" fmla="*/ 1419404 h 9112151"/>
              <a:gd name="connsiteX259" fmla="*/ 3886954 w 10882889"/>
              <a:gd name="connsiteY259" fmla="*/ 1387148 h 9112151"/>
              <a:gd name="connsiteX260" fmla="*/ 3871954 w 10882889"/>
              <a:gd name="connsiteY260" fmla="*/ 1380593 h 9112151"/>
              <a:gd name="connsiteX261" fmla="*/ 4369185 w 10882889"/>
              <a:gd name="connsiteY261" fmla="*/ 1309881 h 9112151"/>
              <a:gd name="connsiteX262" fmla="*/ 4358816 w 10882889"/>
              <a:gd name="connsiteY262" fmla="*/ 1310077 h 9112151"/>
              <a:gd name="connsiteX263" fmla="*/ 4361237 w 10882889"/>
              <a:gd name="connsiteY263" fmla="*/ 1335399 h 9112151"/>
              <a:gd name="connsiteX264" fmla="*/ 4324459 w 10882889"/>
              <a:gd name="connsiteY264" fmla="*/ 1351698 h 9112151"/>
              <a:gd name="connsiteX265" fmla="*/ 4271387 w 10882889"/>
              <a:gd name="connsiteY265" fmla="*/ 1331213 h 9112151"/>
              <a:gd name="connsiteX266" fmla="*/ 4294616 w 10882889"/>
              <a:gd name="connsiteY266" fmla="*/ 1373725 h 9112151"/>
              <a:gd name="connsiteX267" fmla="*/ 4325231 w 10882889"/>
              <a:gd name="connsiteY267" fmla="*/ 1393164 h 9112151"/>
              <a:gd name="connsiteX268" fmla="*/ 4355851 w 10882889"/>
              <a:gd name="connsiteY268" fmla="*/ 1412595 h 9112151"/>
              <a:gd name="connsiteX269" fmla="*/ 4392180 w 10882889"/>
              <a:gd name="connsiteY269" fmla="*/ 1425091 h 9112151"/>
              <a:gd name="connsiteX270" fmla="*/ 4385687 w 10882889"/>
              <a:gd name="connsiteY270" fmla="*/ 1390577 h 9112151"/>
              <a:gd name="connsiteX271" fmla="*/ 4398353 w 10882889"/>
              <a:gd name="connsiteY271" fmla="*/ 1389359 h 9112151"/>
              <a:gd name="connsiteX272" fmla="*/ 4488543 w 10882889"/>
              <a:gd name="connsiteY272" fmla="*/ 1463804 h 9112151"/>
              <a:gd name="connsiteX273" fmla="*/ 4477966 w 10882889"/>
              <a:gd name="connsiteY273" fmla="*/ 1420089 h 9112151"/>
              <a:gd name="connsiteX274" fmla="*/ 4441463 w 10882889"/>
              <a:gd name="connsiteY274" fmla="*/ 1372452 h 9112151"/>
              <a:gd name="connsiteX275" fmla="*/ 4388832 w 10882889"/>
              <a:gd name="connsiteY275" fmla="*/ 1323177 h 9112151"/>
              <a:gd name="connsiteX276" fmla="*/ 4369185 w 10882889"/>
              <a:gd name="connsiteY276" fmla="*/ 1309881 h 9112151"/>
              <a:gd name="connsiteX277" fmla="*/ 3637541 w 10882889"/>
              <a:gd name="connsiteY277" fmla="*/ 1251253 h 9112151"/>
              <a:gd name="connsiteX278" fmla="*/ 3684889 w 10882889"/>
              <a:gd name="connsiteY278" fmla="*/ 1278675 h 9112151"/>
              <a:gd name="connsiteX279" fmla="*/ 3713850 w 10882889"/>
              <a:gd name="connsiteY279" fmla="*/ 1314243 h 9112151"/>
              <a:gd name="connsiteX280" fmla="*/ 3653841 w 10882889"/>
              <a:gd name="connsiteY280" fmla="*/ 1288032 h 9112151"/>
              <a:gd name="connsiteX281" fmla="*/ 3637541 w 10882889"/>
              <a:gd name="connsiteY281" fmla="*/ 1251253 h 9112151"/>
              <a:gd name="connsiteX282" fmla="*/ 3919387 w 10882889"/>
              <a:gd name="connsiteY282" fmla="*/ 1241865 h 9112151"/>
              <a:gd name="connsiteX283" fmla="*/ 3914052 w 10882889"/>
              <a:gd name="connsiteY283" fmla="*/ 1269537 h 9112151"/>
              <a:gd name="connsiteX284" fmla="*/ 3903807 w 10882889"/>
              <a:gd name="connsiteY284" fmla="*/ 1296077 h 9112151"/>
              <a:gd name="connsiteX285" fmla="*/ 3872760 w 10882889"/>
              <a:gd name="connsiteY285" fmla="*/ 1305434 h 9112151"/>
              <a:gd name="connsiteX286" fmla="*/ 3905897 w 10882889"/>
              <a:gd name="connsiteY286" fmla="*/ 1251146 h 9112151"/>
              <a:gd name="connsiteX287" fmla="*/ 3919387 w 10882889"/>
              <a:gd name="connsiteY287" fmla="*/ 1241865 h 9112151"/>
              <a:gd name="connsiteX288" fmla="*/ 3730097 w 10882889"/>
              <a:gd name="connsiteY288" fmla="*/ 1216844 h 9112151"/>
              <a:gd name="connsiteX289" fmla="*/ 3743363 w 10882889"/>
              <a:gd name="connsiteY289" fmla="*/ 1221962 h 9112151"/>
              <a:gd name="connsiteX290" fmla="*/ 3713519 w 10882889"/>
              <a:gd name="connsiteY290" fmla="*/ 1243988 h 9112151"/>
              <a:gd name="connsiteX291" fmla="*/ 3718041 w 10882889"/>
              <a:gd name="connsiteY291" fmla="*/ 1224384 h 9112151"/>
              <a:gd name="connsiteX292" fmla="*/ 3730097 w 10882889"/>
              <a:gd name="connsiteY292" fmla="*/ 1216844 h 9112151"/>
              <a:gd name="connsiteX293" fmla="*/ 3504849 w 10882889"/>
              <a:gd name="connsiteY293" fmla="*/ 1200045 h 9112151"/>
              <a:gd name="connsiteX294" fmla="*/ 3538326 w 10882889"/>
              <a:gd name="connsiteY294" fmla="*/ 1216016 h 9112151"/>
              <a:gd name="connsiteX295" fmla="*/ 3567287 w 10882889"/>
              <a:gd name="connsiteY295" fmla="*/ 1251583 h 9112151"/>
              <a:gd name="connsiteX296" fmla="*/ 3528086 w 10882889"/>
              <a:gd name="connsiteY296" fmla="*/ 1242548 h 9112151"/>
              <a:gd name="connsiteX297" fmla="*/ 3504849 w 10882889"/>
              <a:gd name="connsiteY297" fmla="*/ 1200045 h 9112151"/>
              <a:gd name="connsiteX298" fmla="*/ 3644147 w 10882889"/>
              <a:gd name="connsiteY298" fmla="*/ 1186725 h 9112151"/>
              <a:gd name="connsiteX299" fmla="*/ 3651083 w 10882889"/>
              <a:gd name="connsiteY299" fmla="*/ 1192449 h 9112151"/>
              <a:gd name="connsiteX300" fmla="*/ 3658018 w 10882889"/>
              <a:gd name="connsiteY300" fmla="*/ 1198174 h 9112151"/>
              <a:gd name="connsiteX301" fmla="*/ 3645357 w 10882889"/>
              <a:gd name="connsiteY301" fmla="*/ 1199384 h 9112151"/>
              <a:gd name="connsiteX302" fmla="*/ 3644147 w 10882889"/>
              <a:gd name="connsiteY302" fmla="*/ 1186725 h 9112151"/>
              <a:gd name="connsiteX303" fmla="*/ 3688751 w 10882889"/>
              <a:gd name="connsiteY303" fmla="*/ 1118561 h 9112151"/>
              <a:gd name="connsiteX304" fmla="*/ 3689961 w 10882889"/>
              <a:gd name="connsiteY304" fmla="*/ 1131222 h 9112151"/>
              <a:gd name="connsiteX305" fmla="*/ 3677299 w 10882889"/>
              <a:gd name="connsiteY305" fmla="*/ 1132433 h 9112151"/>
              <a:gd name="connsiteX306" fmla="*/ 3676089 w 10882889"/>
              <a:gd name="connsiteY306" fmla="*/ 1119772 h 9112151"/>
              <a:gd name="connsiteX307" fmla="*/ 3688751 w 10882889"/>
              <a:gd name="connsiteY307" fmla="*/ 1118561 h 9112151"/>
              <a:gd name="connsiteX308" fmla="*/ 3449017 w 10882889"/>
              <a:gd name="connsiteY308" fmla="*/ 1083976 h 9112151"/>
              <a:gd name="connsiteX309" fmla="*/ 3489435 w 10882889"/>
              <a:gd name="connsiteY309" fmla="*/ 1105665 h 9112151"/>
              <a:gd name="connsiteX310" fmla="*/ 3588975 w 10882889"/>
              <a:gd name="connsiteY310" fmla="*/ 1211166 h 9112151"/>
              <a:gd name="connsiteX311" fmla="*/ 3513876 w 10882889"/>
              <a:gd name="connsiteY311" fmla="*/ 1160837 h 9112151"/>
              <a:gd name="connsiteX312" fmla="*/ 3449017 w 10882889"/>
              <a:gd name="connsiteY312" fmla="*/ 1083976 h 9112151"/>
              <a:gd name="connsiteX313" fmla="*/ 3999288 w 10882889"/>
              <a:gd name="connsiteY313" fmla="*/ 1024969 h 9112151"/>
              <a:gd name="connsiteX314" fmla="*/ 4020103 w 10882889"/>
              <a:gd name="connsiteY314" fmla="*/ 1042151 h 9112151"/>
              <a:gd name="connsiteX315" fmla="*/ 4014377 w 10882889"/>
              <a:gd name="connsiteY315" fmla="*/ 1049087 h 9112151"/>
              <a:gd name="connsiteX316" fmla="*/ 3986627 w 10882889"/>
              <a:gd name="connsiteY316" fmla="*/ 1026180 h 9112151"/>
              <a:gd name="connsiteX317" fmla="*/ 3948427 w 10882889"/>
              <a:gd name="connsiteY317" fmla="*/ 985899 h 9112151"/>
              <a:gd name="connsiteX318" fmla="*/ 3957666 w 10882889"/>
              <a:gd name="connsiteY318" fmla="*/ 990612 h 9112151"/>
              <a:gd name="connsiteX319" fmla="*/ 3965811 w 10882889"/>
              <a:gd name="connsiteY319" fmla="*/ 1008998 h 9112151"/>
              <a:gd name="connsiteX320" fmla="*/ 3948464 w 10882889"/>
              <a:gd name="connsiteY320" fmla="*/ 994679 h 9112151"/>
              <a:gd name="connsiteX321" fmla="*/ 3948427 w 10882889"/>
              <a:gd name="connsiteY321" fmla="*/ 985899 h 9112151"/>
              <a:gd name="connsiteX322" fmla="*/ 4225643 w 10882889"/>
              <a:gd name="connsiteY322" fmla="*/ 969772 h 9112151"/>
              <a:gd name="connsiteX323" fmla="*/ 4193765 w 10882889"/>
              <a:gd name="connsiteY323" fmla="*/ 987199 h 9112151"/>
              <a:gd name="connsiteX324" fmla="*/ 4197390 w 10882889"/>
              <a:gd name="connsiteY324" fmla="*/ 1025190 h 9112151"/>
              <a:gd name="connsiteX325" fmla="*/ 4223931 w 10882889"/>
              <a:gd name="connsiteY325" fmla="*/ 1035435 h 9112151"/>
              <a:gd name="connsiteX326" fmla="*/ 4268864 w 10882889"/>
              <a:gd name="connsiteY326" fmla="*/ 1037528 h 9112151"/>
              <a:gd name="connsiteX327" fmla="*/ 4264019 w 10882889"/>
              <a:gd name="connsiteY327" fmla="*/ 986869 h 9112151"/>
              <a:gd name="connsiteX328" fmla="*/ 4225643 w 10882889"/>
              <a:gd name="connsiteY328" fmla="*/ 969772 h 9112151"/>
              <a:gd name="connsiteX329" fmla="*/ 4138263 w 10882889"/>
              <a:gd name="connsiteY329" fmla="*/ 941386 h 9112151"/>
              <a:gd name="connsiteX330" fmla="*/ 4125596 w 10882889"/>
              <a:gd name="connsiteY330" fmla="*/ 942605 h 9112151"/>
              <a:gd name="connsiteX331" fmla="*/ 4128017 w 10882889"/>
              <a:gd name="connsiteY331" fmla="*/ 967925 h 9112151"/>
              <a:gd name="connsiteX332" fmla="*/ 4138263 w 10882889"/>
              <a:gd name="connsiteY332" fmla="*/ 941386 h 9112151"/>
              <a:gd name="connsiteX333" fmla="*/ 3859330 w 10882889"/>
              <a:gd name="connsiteY333" fmla="*/ 897781 h 9112151"/>
              <a:gd name="connsiteX334" fmla="*/ 3878934 w 10882889"/>
              <a:gd name="connsiteY334" fmla="*/ 902286 h 9112151"/>
              <a:gd name="connsiteX335" fmla="*/ 3881348 w 10882889"/>
              <a:gd name="connsiteY335" fmla="*/ 927617 h 9112151"/>
              <a:gd name="connsiteX336" fmla="*/ 3868687 w 10882889"/>
              <a:gd name="connsiteY336" fmla="*/ 928827 h 9112151"/>
              <a:gd name="connsiteX337" fmla="*/ 3830977 w 10882889"/>
              <a:gd name="connsiteY337" fmla="*/ 868536 h 9112151"/>
              <a:gd name="connsiteX338" fmla="*/ 3844247 w 10882889"/>
              <a:gd name="connsiteY338" fmla="*/ 873654 h 9112151"/>
              <a:gd name="connsiteX339" fmla="*/ 3846661 w 10882889"/>
              <a:gd name="connsiteY339" fmla="*/ 898985 h 9112151"/>
              <a:gd name="connsiteX340" fmla="*/ 3827065 w 10882889"/>
              <a:gd name="connsiteY340" fmla="*/ 894471 h 9112151"/>
              <a:gd name="connsiteX341" fmla="*/ 3818918 w 10882889"/>
              <a:gd name="connsiteY341" fmla="*/ 876084 h 9112151"/>
              <a:gd name="connsiteX342" fmla="*/ 3830977 w 10882889"/>
              <a:gd name="connsiteY342" fmla="*/ 868536 h 9112151"/>
              <a:gd name="connsiteX343" fmla="*/ 3962407 w 10882889"/>
              <a:gd name="connsiteY343" fmla="*/ 772905 h 9112151"/>
              <a:gd name="connsiteX344" fmla="*/ 3994665 w 10882889"/>
              <a:gd name="connsiteY344" fmla="*/ 776208 h 9112151"/>
              <a:gd name="connsiteX345" fmla="*/ 4017901 w 10882889"/>
              <a:gd name="connsiteY345" fmla="*/ 818712 h 9112151"/>
              <a:gd name="connsiteX346" fmla="*/ 3985637 w 10882889"/>
              <a:gd name="connsiteY346" fmla="*/ 815401 h 9112151"/>
              <a:gd name="connsiteX347" fmla="*/ 3962407 w 10882889"/>
              <a:gd name="connsiteY347" fmla="*/ 772905 h 9112151"/>
              <a:gd name="connsiteX348" fmla="*/ 3868090 w 10882889"/>
              <a:gd name="connsiteY348" fmla="*/ 738789 h 9112151"/>
              <a:gd name="connsiteX349" fmla="*/ 3890935 w 10882889"/>
              <a:gd name="connsiteY349" fmla="*/ 760567 h 9112151"/>
              <a:gd name="connsiteX350" fmla="*/ 3912961 w 10882889"/>
              <a:gd name="connsiteY350" fmla="*/ 790409 h 9112151"/>
              <a:gd name="connsiteX351" fmla="*/ 3925189 w 10882889"/>
              <a:gd name="connsiteY351" fmla="*/ 817995 h 9112151"/>
              <a:gd name="connsiteX352" fmla="*/ 3894575 w 10882889"/>
              <a:gd name="connsiteY352" fmla="*/ 798556 h 9112151"/>
              <a:gd name="connsiteX353" fmla="*/ 3857458 w 10882889"/>
              <a:gd name="connsiteY353" fmla="*/ 744596 h 9112151"/>
              <a:gd name="connsiteX354" fmla="*/ 3868090 w 10882889"/>
              <a:gd name="connsiteY354" fmla="*/ 738789 h 9112151"/>
              <a:gd name="connsiteX355" fmla="*/ 3916059 w 10882889"/>
              <a:gd name="connsiteY355" fmla="*/ 714238 h 9112151"/>
              <a:gd name="connsiteX356" fmla="*/ 3925291 w 10882889"/>
              <a:gd name="connsiteY356" fmla="*/ 718945 h 9112151"/>
              <a:gd name="connsiteX357" fmla="*/ 3933447 w 10882889"/>
              <a:gd name="connsiteY357" fmla="*/ 737338 h 9112151"/>
              <a:gd name="connsiteX358" fmla="*/ 3916099 w 10882889"/>
              <a:gd name="connsiteY358" fmla="*/ 723019 h 9112151"/>
              <a:gd name="connsiteX359" fmla="*/ 3916059 w 10882889"/>
              <a:gd name="connsiteY359" fmla="*/ 714238 h 9112151"/>
              <a:gd name="connsiteX360" fmla="*/ 3647577 w 10882889"/>
              <a:gd name="connsiteY360" fmla="*/ 687992 h 9112151"/>
              <a:gd name="connsiteX361" fmla="*/ 3648787 w 10882889"/>
              <a:gd name="connsiteY361" fmla="*/ 700653 h 9112151"/>
              <a:gd name="connsiteX362" fmla="*/ 3636127 w 10882889"/>
              <a:gd name="connsiteY362" fmla="*/ 701863 h 9112151"/>
              <a:gd name="connsiteX363" fmla="*/ 3641851 w 10882889"/>
              <a:gd name="connsiteY363" fmla="*/ 694927 h 9112151"/>
              <a:gd name="connsiteX364" fmla="*/ 3618615 w 10882889"/>
              <a:gd name="connsiteY364" fmla="*/ 652425 h 9112151"/>
              <a:gd name="connsiteX365" fmla="*/ 3625550 w 10882889"/>
              <a:gd name="connsiteY365" fmla="*/ 658150 h 9112151"/>
              <a:gd name="connsiteX366" fmla="*/ 3612891 w 10882889"/>
              <a:gd name="connsiteY366" fmla="*/ 659360 h 9112151"/>
              <a:gd name="connsiteX367" fmla="*/ 4048855 w 10882889"/>
              <a:gd name="connsiteY367" fmla="*/ 540997 h 9112151"/>
              <a:gd name="connsiteX368" fmla="*/ 4068451 w 10882889"/>
              <a:gd name="connsiteY368" fmla="*/ 545511 h 9112151"/>
              <a:gd name="connsiteX369" fmla="*/ 4083541 w 10882889"/>
              <a:gd name="connsiteY369" fmla="*/ 569629 h 9112151"/>
              <a:gd name="connsiteX370" fmla="*/ 4051517 w 10882889"/>
              <a:gd name="connsiteY370" fmla="*/ 807 h 9112151"/>
              <a:gd name="connsiteX371" fmla="*/ 4068255 w 10882889"/>
              <a:gd name="connsiteY371" fmla="*/ 8788 h 9112151"/>
              <a:gd name="connsiteX372" fmla="*/ 4122538 w 10882889"/>
              <a:gd name="connsiteY372" fmla="*/ 41934 h 9112151"/>
              <a:gd name="connsiteX373" fmla="*/ 4269431 w 10882889"/>
              <a:gd name="connsiteY373" fmla="*/ 174847 h 9112151"/>
              <a:gd name="connsiteX374" fmla="*/ 4327349 w 10882889"/>
              <a:gd name="connsiteY374" fmla="*/ 245991 h 9112151"/>
              <a:gd name="connsiteX375" fmla="*/ 4434719 w 10882889"/>
              <a:gd name="connsiteY375" fmla="*/ 299621 h 9112151"/>
              <a:gd name="connsiteX376" fmla="*/ 4568621 w 10882889"/>
              <a:gd name="connsiteY376" fmla="*/ 363491 h 9112151"/>
              <a:gd name="connsiteX377" fmla="*/ 4798438 w 10882889"/>
              <a:gd name="connsiteY377" fmla="*/ 494870 h 9112151"/>
              <a:gd name="connsiteX378" fmla="*/ 4829484 w 10882889"/>
              <a:gd name="connsiteY378" fmla="*/ 485513 h 9112151"/>
              <a:gd name="connsiteX379" fmla="*/ 4831915 w 10882889"/>
              <a:gd name="connsiteY379" fmla="*/ 510841 h 9112151"/>
              <a:gd name="connsiteX380" fmla="*/ 4860877 w 10882889"/>
              <a:gd name="connsiteY380" fmla="*/ 546408 h 9112151"/>
              <a:gd name="connsiteX381" fmla="*/ 4902499 w 10882889"/>
              <a:gd name="connsiteY381" fmla="*/ 580766 h 9112151"/>
              <a:gd name="connsiteX382" fmla="*/ 4907013 w 10882889"/>
              <a:gd name="connsiteY382" fmla="*/ 561170 h 9112151"/>
              <a:gd name="connsiteX383" fmla="*/ 4909433 w 10882889"/>
              <a:gd name="connsiteY383" fmla="*/ 586492 h 9112151"/>
              <a:gd name="connsiteX384" fmla="*/ 5101262 w 10882889"/>
              <a:gd name="connsiteY384" fmla="*/ 721511 h 9112151"/>
              <a:gd name="connsiteX385" fmla="*/ 5130224 w 10882889"/>
              <a:gd name="connsiteY385" fmla="*/ 757079 h 9112151"/>
              <a:gd name="connsiteX386" fmla="*/ 5159177 w 10882889"/>
              <a:gd name="connsiteY386" fmla="*/ 792639 h 9112151"/>
              <a:gd name="connsiteX387" fmla="*/ 5198378 w 10882889"/>
              <a:gd name="connsiteY387" fmla="*/ 801674 h 9112151"/>
              <a:gd name="connsiteX388" fmla="*/ 5266541 w 10882889"/>
              <a:gd name="connsiteY388" fmla="*/ 846277 h 9112151"/>
              <a:gd name="connsiteX389" fmla="*/ 5404959 w 10882889"/>
              <a:gd name="connsiteY389" fmla="*/ 890550 h 9112151"/>
              <a:gd name="connsiteX390" fmla="*/ 5437231 w 10882889"/>
              <a:gd name="connsiteY390" fmla="*/ 893853 h 9112151"/>
              <a:gd name="connsiteX391" fmla="*/ 5446580 w 10882889"/>
              <a:gd name="connsiteY391" fmla="*/ 924908 h 9112151"/>
              <a:gd name="connsiteX392" fmla="*/ 5455945 w 10882889"/>
              <a:gd name="connsiteY392" fmla="*/ 955960 h 9112151"/>
              <a:gd name="connsiteX393" fmla="*/ 5481267 w 10882889"/>
              <a:gd name="connsiteY393" fmla="*/ 953539 h 9112151"/>
              <a:gd name="connsiteX394" fmla="*/ 5505393 w 10882889"/>
              <a:gd name="connsiteY394" fmla="*/ 938456 h 9112151"/>
              <a:gd name="connsiteX395" fmla="*/ 5524109 w 10882889"/>
              <a:gd name="connsiteY395" fmla="*/ 1000563 h 9112151"/>
              <a:gd name="connsiteX396" fmla="*/ 5595903 w 10882889"/>
              <a:gd name="connsiteY396" fmla="*/ 1083149 h 9112151"/>
              <a:gd name="connsiteX397" fmla="*/ 5696653 w 10882889"/>
              <a:gd name="connsiteY397" fmla="*/ 1201309 h 9112151"/>
              <a:gd name="connsiteX398" fmla="*/ 5711413 w 10882889"/>
              <a:gd name="connsiteY398" fmla="*/ 1155173 h 9112151"/>
              <a:gd name="connsiteX399" fmla="*/ 5633894 w 10882889"/>
              <a:gd name="connsiteY399" fmla="*/ 1079524 h 9112151"/>
              <a:gd name="connsiteX400" fmla="*/ 5577187 w 10882889"/>
              <a:gd name="connsiteY400" fmla="*/ 1021041 h 9112151"/>
              <a:gd name="connsiteX401" fmla="*/ 5803694 w 10882889"/>
              <a:gd name="connsiteY401" fmla="*/ 1184685 h 9112151"/>
              <a:gd name="connsiteX402" fmla="*/ 5989788 w 10882889"/>
              <a:gd name="connsiteY402" fmla="*/ 1326634 h 9112151"/>
              <a:gd name="connsiteX403" fmla="*/ 5980439 w 10882889"/>
              <a:gd name="connsiteY403" fmla="*/ 1295579 h 9112151"/>
              <a:gd name="connsiteX404" fmla="*/ 6144507 w 10882889"/>
              <a:gd name="connsiteY404" fmla="*/ 1407686 h 9112151"/>
              <a:gd name="connsiteX405" fmla="*/ 6395138 w 10882889"/>
              <a:gd name="connsiteY405" fmla="*/ 1556246 h 9112151"/>
              <a:gd name="connsiteX406" fmla="*/ 6457567 w 10882889"/>
              <a:gd name="connsiteY406" fmla="*/ 1607779 h 9112151"/>
              <a:gd name="connsiteX407" fmla="*/ 6463465 w 10882889"/>
              <a:gd name="connsiteY407" fmla="*/ 1635969 h 9112151"/>
              <a:gd name="connsiteX408" fmla="*/ 6492254 w 10882889"/>
              <a:gd name="connsiteY408" fmla="*/ 1636411 h 9112151"/>
              <a:gd name="connsiteX409" fmla="*/ 6564938 w 10882889"/>
              <a:gd name="connsiteY409" fmla="*/ 1661409 h 9112151"/>
              <a:gd name="connsiteX410" fmla="*/ 6621645 w 10882889"/>
              <a:gd name="connsiteY410" fmla="*/ 1719892 h 9112151"/>
              <a:gd name="connsiteX411" fmla="*/ 6710621 w 10882889"/>
              <a:gd name="connsiteY411" fmla="*/ 1781661 h 9112151"/>
              <a:gd name="connsiteX412" fmla="*/ 7312626 w 10882889"/>
              <a:gd name="connsiteY412" fmla="*/ 2196938 h 9112151"/>
              <a:gd name="connsiteX413" fmla="*/ 7709271 w 10882889"/>
              <a:gd name="connsiteY413" fmla="*/ 2536005 h 9112151"/>
              <a:gd name="connsiteX414" fmla="*/ 8759231 w 10882889"/>
              <a:gd name="connsiteY414" fmla="*/ 3426022 h 9112151"/>
              <a:gd name="connsiteX415" fmla="*/ 9287189 w 10882889"/>
              <a:gd name="connsiteY415" fmla="*/ 3857258 h 9112151"/>
              <a:gd name="connsiteX416" fmla="*/ 9325987 w 10882889"/>
              <a:gd name="connsiteY416" fmla="*/ 3887877 h 9112151"/>
              <a:gd name="connsiteX417" fmla="*/ 9345803 w 10882889"/>
              <a:gd name="connsiteY417" fmla="*/ 3874658 h 9112151"/>
              <a:gd name="connsiteX418" fmla="*/ 9370466 w 10882889"/>
              <a:gd name="connsiteY418" fmla="*/ 3891103 h 9112151"/>
              <a:gd name="connsiteX419" fmla="*/ 9493761 w 10882889"/>
              <a:gd name="connsiteY419" fmla="*/ 3940419 h 9112151"/>
              <a:gd name="connsiteX420" fmla="*/ 9567741 w 10882889"/>
              <a:gd name="connsiteY420" fmla="*/ 3948637 h 9112151"/>
              <a:gd name="connsiteX421" fmla="*/ 9600621 w 10882889"/>
              <a:gd name="connsiteY421" fmla="*/ 3965072 h 9112151"/>
              <a:gd name="connsiteX422" fmla="*/ 9641711 w 10882889"/>
              <a:gd name="connsiteY422" fmla="*/ 3956855 h 9112151"/>
              <a:gd name="connsiteX423" fmla="*/ 9682807 w 10882889"/>
              <a:gd name="connsiteY423" fmla="*/ 3948637 h 9112151"/>
              <a:gd name="connsiteX424" fmla="*/ 9896527 w 10882889"/>
              <a:gd name="connsiteY424" fmla="*/ 3965072 h 9112151"/>
              <a:gd name="connsiteX425" fmla="*/ 9912963 w 10882889"/>
              <a:gd name="connsiteY425" fmla="*/ 3948637 h 9112151"/>
              <a:gd name="connsiteX426" fmla="*/ 9904745 w 10882889"/>
              <a:gd name="connsiteY426" fmla="*/ 3965072 h 9112151"/>
              <a:gd name="connsiteX427" fmla="*/ 9954061 w 10882889"/>
              <a:gd name="connsiteY427" fmla="*/ 3965072 h 9112151"/>
              <a:gd name="connsiteX428" fmla="*/ 9995159 w 10882889"/>
              <a:gd name="connsiteY428" fmla="*/ 3956855 h 9112151"/>
              <a:gd name="connsiteX429" fmla="*/ 10011605 w 10882889"/>
              <a:gd name="connsiteY429" fmla="*/ 3940419 h 9112151"/>
              <a:gd name="connsiteX430" fmla="*/ 10028041 w 10882889"/>
              <a:gd name="connsiteY430" fmla="*/ 3965072 h 9112151"/>
              <a:gd name="connsiteX431" fmla="*/ 10266413 w 10882889"/>
              <a:gd name="connsiteY431" fmla="*/ 4006171 h 9112151"/>
              <a:gd name="connsiteX432" fmla="*/ 10397925 w 10882889"/>
              <a:gd name="connsiteY432" fmla="*/ 4039052 h 9112151"/>
              <a:gd name="connsiteX433" fmla="*/ 10504785 w 10882889"/>
              <a:gd name="connsiteY433" fmla="*/ 4063715 h 9112151"/>
              <a:gd name="connsiteX434" fmla="*/ 10586981 w 10882889"/>
              <a:gd name="connsiteY434" fmla="*/ 4047269 h 9112151"/>
              <a:gd name="connsiteX435" fmla="*/ 10767809 w 10882889"/>
              <a:gd name="connsiteY435" fmla="*/ 4039052 h 9112151"/>
              <a:gd name="connsiteX436" fmla="*/ 10825343 w 10882889"/>
              <a:gd name="connsiteY436" fmla="*/ 4047269 h 9112151"/>
              <a:gd name="connsiteX437" fmla="*/ 10825343 w 10882889"/>
              <a:gd name="connsiteY437" fmla="*/ 4063715 h 9112151"/>
              <a:gd name="connsiteX438" fmla="*/ 10693831 w 10882889"/>
              <a:gd name="connsiteY438" fmla="*/ 4084259 h 9112151"/>
              <a:gd name="connsiteX439" fmla="*/ 10492449 w 10882889"/>
              <a:gd name="connsiteY439" fmla="*/ 4092486 h 9112151"/>
              <a:gd name="connsiteX440" fmla="*/ 10397925 w 10882889"/>
              <a:gd name="connsiteY440" fmla="*/ 4104812 h 9112151"/>
              <a:gd name="connsiteX441" fmla="*/ 10545883 w 10882889"/>
              <a:gd name="connsiteY441" fmla="*/ 4121249 h 9112151"/>
              <a:gd name="connsiteX442" fmla="*/ 10702049 w 10882889"/>
              <a:gd name="connsiteY442" fmla="*/ 4129467 h 9112151"/>
              <a:gd name="connsiteX443" fmla="*/ 10660951 w 10882889"/>
              <a:gd name="connsiteY443" fmla="*/ 4158237 h 9112151"/>
              <a:gd name="connsiteX444" fmla="*/ 10619853 w 10882889"/>
              <a:gd name="connsiteY444" fmla="*/ 4170564 h 9112151"/>
              <a:gd name="connsiteX445" fmla="*/ 10578753 w 10882889"/>
              <a:gd name="connsiteY445" fmla="*/ 4187009 h 9112151"/>
              <a:gd name="connsiteX446" fmla="*/ 10381491 w 10882889"/>
              <a:gd name="connsiteY446" fmla="*/ 4203445 h 9112151"/>
              <a:gd name="connsiteX447" fmla="*/ 10175997 w 10882889"/>
              <a:gd name="connsiteY447" fmla="*/ 4219890 h 9112151"/>
              <a:gd name="connsiteX448" fmla="*/ 9986941 w 10882889"/>
              <a:gd name="connsiteY448" fmla="*/ 4236326 h 9112151"/>
              <a:gd name="connsiteX449" fmla="*/ 10028041 w 10882889"/>
              <a:gd name="connsiteY449" fmla="*/ 4260989 h 9112151"/>
              <a:gd name="connsiteX450" fmla="*/ 10052703 w 10882889"/>
              <a:gd name="connsiteY450" fmla="*/ 4277424 h 9112151"/>
              <a:gd name="connsiteX451" fmla="*/ 9986941 w 10882889"/>
              <a:gd name="connsiteY451" fmla="*/ 4285642 h 9112151"/>
              <a:gd name="connsiteX452" fmla="*/ 9918791 w 10882889"/>
              <a:gd name="connsiteY452" fmla="*/ 4290882 h 9112151"/>
              <a:gd name="connsiteX453" fmla="*/ 9933925 w 10882889"/>
              <a:gd name="connsiteY453" fmla="*/ 4307495 h 9112151"/>
              <a:gd name="connsiteX454" fmla="*/ 9966387 w 10882889"/>
              <a:gd name="connsiteY454" fmla="*/ 4306196 h 9112151"/>
              <a:gd name="connsiteX455" fmla="*/ 10069139 w 10882889"/>
              <a:gd name="connsiteY455" fmla="*/ 4302087 h 9112151"/>
              <a:gd name="connsiteX456" fmla="*/ 10258185 w 10882889"/>
              <a:gd name="connsiteY456" fmla="*/ 4326740 h 9112151"/>
              <a:gd name="connsiteX457" fmla="*/ 10381491 w 10882889"/>
              <a:gd name="connsiteY457" fmla="*/ 4351404 h 9112151"/>
              <a:gd name="connsiteX458" fmla="*/ 10660951 w 10882889"/>
              <a:gd name="connsiteY458" fmla="*/ 4334958 h 9112151"/>
              <a:gd name="connsiteX459" fmla="*/ 10792465 w 10882889"/>
              <a:gd name="connsiteY459" fmla="*/ 4326740 h 9112151"/>
              <a:gd name="connsiteX460" fmla="*/ 10800691 w 10882889"/>
              <a:gd name="connsiteY460" fmla="*/ 4326740 h 9112151"/>
              <a:gd name="connsiteX461" fmla="*/ 10734931 w 10882889"/>
              <a:gd name="connsiteY461" fmla="*/ 4343186 h 9112151"/>
              <a:gd name="connsiteX462" fmla="*/ 10591091 w 10882889"/>
              <a:gd name="connsiteY462" fmla="*/ 4371948 h 9112151"/>
              <a:gd name="connsiteX463" fmla="*/ 10513003 w 10882889"/>
              <a:gd name="connsiteY463" fmla="*/ 4392501 h 9112151"/>
              <a:gd name="connsiteX464" fmla="*/ 10434915 w 10882889"/>
              <a:gd name="connsiteY464" fmla="*/ 4396610 h 9112151"/>
              <a:gd name="connsiteX465" fmla="*/ 10332165 w 10882889"/>
              <a:gd name="connsiteY465" fmla="*/ 4400718 h 9112151"/>
              <a:gd name="connsiteX466" fmla="*/ 10323947 w 10882889"/>
              <a:gd name="connsiteY466" fmla="*/ 4408937 h 9112151"/>
              <a:gd name="connsiteX467" fmla="*/ 10406143 w 10882889"/>
              <a:gd name="connsiteY467" fmla="*/ 4425382 h 9112151"/>
              <a:gd name="connsiteX468" fmla="*/ 10447243 w 10882889"/>
              <a:gd name="connsiteY468" fmla="*/ 4433601 h 9112151"/>
              <a:gd name="connsiteX469" fmla="*/ 10291065 w 10882889"/>
              <a:gd name="connsiteY469" fmla="*/ 4458252 h 9112151"/>
              <a:gd name="connsiteX470" fmla="*/ 10504785 w 10882889"/>
              <a:gd name="connsiteY470" fmla="*/ 4474698 h 9112151"/>
              <a:gd name="connsiteX471" fmla="*/ 10710277 w 10882889"/>
              <a:gd name="connsiteY471" fmla="*/ 4458252 h 9112151"/>
              <a:gd name="connsiteX472" fmla="*/ 10726713 w 10882889"/>
              <a:gd name="connsiteY472" fmla="*/ 4454143 h 9112151"/>
              <a:gd name="connsiteX473" fmla="*/ 10710277 w 10882889"/>
              <a:gd name="connsiteY473" fmla="*/ 4474698 h 9112151"/>
              <a:gd name="connsiteX474" fmla="*/ 10693831 w 10882889"/>
              <a:gd name="connsiteY474" fmla="*/ 4491133 h 9112151"/>
              <a:gd name="connsiteX475" fmla="*/ 10726713 w 10882889"/>
              <a:gd name="connsiteY475" fmla="*/ 4491133 h 9112151"/>
              <a:gd name="connsiteX476" fmla="*/ 10767809 w 10882889"/>
              <a:gd name="connsiteY476" fmla="*/ 4499351 h 9112151"/>
              <a:gd name="connsiteX477" fmla="*/ 10784247 w 10882889"/>
              <a:gd name="connsiteY477" fmla="*/ 4515796 h 9112151"/>
              <a:gd name="connsiteX478" fmla="*/ 10743149 w 10882889"/>
              <a:gd name="connsiteY478" fmla="*/ 4524014 h 9112151"/>
              <a:gd name="connsiteX479" fmla="*/ 10636299 w 10882889"/>
              <a:gd name="connsiteY479" fmla="*/ 4556895 h 9112151"/>
              <a:gd name="connsiteX480" fmla="*/ 10422589 w 10882889"/>
              <a:gd name="connsiteY480" fmla="*/ 4597993 h 9112151"/>
              <a:gd name="connsiteX481" fmla="*/ 10241749 w 10882889"/>
              <a:gd name="connsiteY481" fmla="*/ 4606211 h 9112151"/>
              <a:gd name="connsiteX482" fmla="*/ 10192433 w 10882889"/>
              <a:gd name="connsiteY482" fmla="*/ 4630874 h 9112151"/>
              <a:gd name="connsiteX483" fmla="*/ 10315729 w 10882889"/>
              <a:gd name="connsiteY483" fmla="*/ 4647310 h 9112151"/>
              <a:gd name="connsiteX484" fmla="*/ 10381491 w 10882889"/>
              <a:gd name="connsiteY484" fmla="*/ 4655527 h 9112151"/>
              <a:gd name="connsiteX485" fmla="*/ 10348609 w 10882889"/>
              <a:gd name="connsiteY485" fmla="*/ 4704844 h 9112151"/>
              <a:gd name="connsiteX486" fmla="*/ 10315729 w 10882889"/>
              <a:gd name="connsiteY486" fmla="*/ 4729505 h 9112151"/>
              <a:gd name="connsiteX487" fmla="*/ 10258185 w 10882889"/>
              <a:gd name="connsiteY487" fmla="*/ 4754169 h 9112151"/>
              <a:gd name="connsiteX488" fmla="*/ 10204761 w 10882889"/>
              <a:gd name="connsiteY488" fmla="*/ 4750049 h 9112151"/>
              <a:gd name="connsiteX489" fmla="*/ 10217097 w 10882889"/>
              <a:gd name="connsiteY489" fmla="*/ 4721288 h 9112151"/>
              <a:gd name="connsiteX490" fmla="*/ 10192433 w 10882889"/>
              <a:gd name="connsiteY490" fmla="*/ 4713070 h 9112151"/>
              <a:gd name="connsiteX491" fmla="*/ 10118455 w 10882889"/>
              <a:gd name="connsiteY491" fmla="*/ 4721288 h 9112151"/>
              <a:gd name="connsiteX492" fmla="*/ 10081465 w 10882889"/>
              <a:gd name="connsiteY492" fmla="*/ 4745941 h 9112151"/>
              <a:gd name="connsiteX493" fmla="*/ 10011605 w 10882889"/>
              <a:gd name="connsiteY493" fmla="*/ 4770604 h 9112151"/>
              <a:gd name="connsiteX494" fmla="*/ 9962279 w 10882889"/>
              <a:gd name="connsiteY494" fmla="*/ 4787039 h 9112151"/>
              <a:gd name="connsiteX495" fmla="*/ 9937625 w 10882889"/>
              <a:gd name="connsiteY495" fmla="*/ 4803485 h 9112151"/>
              <a:gd name="connsiteX496" fmla="*/ 10028041 w 10882889"/>
              <a:gd name="connsiteY496" fmla="*/ 4803485 h 9112151"/>
              <a:gd name="connsiteX497" fmla="*/ 10167771 w 10882889"/>
              <a:gd name="connsiteY497" fmla="*/ 4811702 h 9112151"/>
              <a:gd name="connsiteX498" fmla="*/ 10175997 w 10882889"/>
              <a:gd name="connsiteY498" fmla="*/ 4828138 h 9112151"/>
              <a:gd name="connsiteX499" fmla="*/ 10143119 w 10882889"/>
              <a:gd name="connsiteY499" fmla="*/ 4869236 h 9112151"/>
              <a:gd name="connsiteX500" fmla="*/ 10102019 w 10882889"/>
              <a:gd name="connsiteY500" fmla="*/ 4893900 h 9112151"/>
              <a:gd name="connsiteX501" fmla="*/ 10184215 w 10882889"/>
              <a:gd name="connsiteY501" fmla="*/ 4885682 h 9112151"/>
              <a:gd name="connsiteX502" fmla="*/ 10175997 w 10882889"/>
              <a:gd name="connsiteY502" fmla="*/ 4902117 h 9112151"/>
              <a:gd name="connsiteX503" fmla="*/ 9945843 w 10882889"/>
              <a:gd name="connsiteY503" fmla="*/ 4930889 h 9112151"/>
              <a:gd name="connsiteX504" fmla="*/ 9777337 w 10882889"/>
              <a:gd name="connsiteY504" fmla="*/ 4946297 h 9112151"/>
              <a:gd name="connsiteX505" fmla="*/ 9750309 w 10882889"/>
              <a:gd name="connsiteY505" fmla="*/ 4948654 h 9112151"/>
              <a:gd name="connsiteX506" fmla="*/ 9737809 w 10882889"/>
              <a:gd name="connsiteY506" fmla="*/ 4967972 h 9112151"/>
              <a:gd name="connsiteX507" fmla="*/ 9857479 w 10882889"/>
              <a:gd name="connsiteY507" fmla="*/ 4969932 h 9112151"/>
              <a:gd name="connsiteX508" fmla="*/ 9954061 w 10882889"/>
              <a:gd name="connsiteY508" fmla="*/ 4959660 h 9112151"/>
              <a:gd name="connsiteX509" fmla="*/ 10151335 w 10882889"/>
              <a:gd name="connsiteY509" fmla="*/ 4951433 h 9112151"/>
              <a:gd name="connsiteX510" fmla="*/ 10143119 w 10882889"/>
              <a:gd name="connsiteY510" fmla="*/ 4967878 h 9112151"/>
              <a:gd name="connsiteX511" fmla="*/ 10143119 w 10882889"/>
              <a:gd name="connsiteY511" fmla="*/ 4984313 h 9112151"/>
              <a:gd name="connsiteX512" fmla="*/ 10143119 w 10882889"/>
              <a:gd name="connsiteY512" fmla="*/ 4992532 h 9112151"/>
              <a:gd name="connsiteX513" fmla="*/ 10106129 w 10882889"/>
              <a:gd name="connsiteY513" fmla="*/ 5017194 h 9112151"/>
              <a:gd name="connsiteX514" fmla="*/ 10060921 w 10882889"/>
              <a:gd name="connsiteY514" fmla="*/ 5041857 h 9112151"/>
              <a:gd name="connsiteX515" fmla="*/ 10028041 w 10882889"/>
              <a:gd name="connsiteY515" fmla="*/ 5041857 h 9112151"/>
              <a:gd name="connsiteX516" fmla="*/ 10069139 w 10882889"/>
              <a:gd name="connsiteY516" fmla="*/ 5050075 h 9112151"/>
              <a:gd name="connsiteX517" fmla="*/ 10093803 w 10882889"/>
              <a:gd name="connsiteY517" fmla="*/ 5074728 h 9112151"/>
              <a:gd name="connsiteX518" fmla="*/ 10102019 w 10882889"/>
              <a:gd name="connsiteY518" fmla="*/ 5091173 h 9112151"/>
              <a:gd name="connsiteX519" fmla="*/ 10130791 w 10882889"/>
              <a:gd name="connsiteY519" fmla="*/ 5062401 h 9112151"/>
              <a:gd name="connsiteX520" fmla="*/ 10159553 w 10882889"/>
              <a:gd name="connsiteY520" fmla="*/ 5066510 h 9112151"/>
              <a:gd name="connsiteX521" fmla="*/ 10249967 w 10882889"/>
              <a:gd name="connsiteY521" fmla="*/ 5091173 h 9112151"/>
              <a:gd name="connsiteX522" fmla="*/ 10315729 w 10882889"/>
              <a:gd name="connsiteY522" fmla="*/ 5115826 h 9112151"/>
              <a:gd name="connsiteX523" fmla="*/ 10274631 w 10882889"/>
              <a:gd name="connsiteY523" fmla="*/ 5132272 h 9112151"/>
              <a:gd name="connsiteX524" fmla="*/ 10241749 w 10882889"/>
              <a:gd name="connsiteY524" fmla="*/ 5132272 h 9112151"/>
              <a:gd name="connsiteX525" fmla="*/ 10233531 w 10882889"/>
              <a:gd name="connsiteY525" fmla="*/ 5148707 h 9112151"/>
              <a:gd name="connsiteX526" fmla="*/ 10258185 w 10882889"/>
              <a:gd name="connsiteY526" fmla="*/ 5165153 h 9112151"/>
              <a:gd name="connsiteX527" fmla="*/ 10184215 w 10882889"/>
              <a:gd name="connsiteY527" fmla="*/ 5189806 h 9112151"/>
              <a:gd name="connsiteX528" fmla="*/ 10241749 w 10882889"/>
              <a:gd name="connsiteY528" fmla="*/ 5198023 h 9112151"/>
              <a:gd name="connsiteX529" fmla="*/ 10365045 w 10882889"/>
              <a:gd name="connsiteY529" fmla="*/ 5214469 h 9112151"/>
              <a:gd name="connsiteX530" fmla="*/ 10180107 w 10882889"/>
              <a:gd name="connsiteY530" fmla="*/ 5259675 h 9112151"/>
              <a:gd name="connsiteX531" fmla="*/ 9995159 w 10882889"/>
              <a:gd name="connsiteY531" fmla="*/ 5296665 h 9112151"/>
              <a:gd name="connsiteX532" fmla="*/ 10110237 w 10882889"/>
              <a:gd name="connsiteY532" fmla="*/ 5304882 h 9112151"/>
              <a:gd name="connsiteX533" fmla="*/ 10208869 w 10882889"/>
              <a:gd name="connsiteY533" fmla="*/ 5313100 h 9112151"/>
              <a:gd name="connsiteX534" fmla="*/ 10217097 w 10882889"/>
              <a:gd name="connsiteY534" fmla="*/ 5329545 h 9112151"/>
              <a:gd name="connsiteX535" fmla="*/ 10249967 w 10882889"/>
              <a:gd name="connsiteY535" fmla="*/ 5313100 h 9112151"/>
              <a:gd name="connsiteX536" fmla="*/ 10882889 w 10882889"/>
              <a:gd name="connsiteY536" fmla="*/ 5329545 h 9112151"/>
              <a:gd name="connsiteX537" fmla="*/ 10406143 w 10882889"/>
              <a:gd name="connsiteY537" fmla="*/ 5387079 h 9112151"/>
              <a:gd name="connsiteX538" fmla="*/ 10295185 w 10882889"/>
              <a:gd name="connsiteY538" fmla="*/ 5391188 h 9112151"/>
              <a:gd name="connsiteX539" fmla="*/ 10225313 w 10882889"/>
              <a:gd name="connsiteY539" fmla="*/ 5395297 h 9112151"/>
              <a:gd name="connsiteX540" fmla="*/ 10200651 w 10882889"/>
              <a:gd name="connsiteY540" fmla="*/ 5395297 h 9112151"/>
              <a:gd name="connsiteX541" fmla="*/ 10373263 w 10882889"/>
              <a:gd name="connsiteY541" fmla="*/ 5419960 h 9112151"/>
              <a:gd name="connsiteX542" fmla="*/ 10439025 w 10882889"/>
              <a:gd name="connsiteY542" fmla="*/ 5436395 h 9112151"/>
              <a:gd name="connsiteX543" fmla="*/ 10282847 w 10882889"/>
              <a:gd name="connsiteY543" fmla="*/ 5461059 h 9112151"/>
              <a:gd name="connsiteX544" fmla="*/ 10019823 w 10882889"/>
              <a:gd name="connsiteY544" fmla="*/ 5485712 h 9112151"/>
              <a:gd name="connsiteX545" fmla="*/ 9715689 w 10882889"/>
              <a:gd name="connsiteY545" fmla="*/ 5485712 h 9112151"/>
              <a:gd name="connsiteX546" fmla="*/ 9403347 w 10882889"/>
              <a:gd name="connsiteY546" fmla="*/ 5510375 h 9112151"/>
              <a:gd name="connsiteX547" fmla="*/ 9411565 w 10882889"/>
              <a:gd name="connsiteY547" fmla="*/ 5518593 h 9112151"/>
              <a:gd name="connsiteX548" fmla="*/ 9485545 w 10882889"/>
              <a:gd name="connsiteY548" fmla="*/ 5535037 h 9112151"/>
              <a:gd name="connsiteX549" fmla="*/ 9567741 w 10882889"/>
              <a:gd name="connsiteY549" fmla="*/ 5576135 h 9112151"/>
              <a:gd name="connsiteX550" fmla="*/ 9526643 w 10882889"/>
              <a:gd name="connsiteY550" fmla="*/ 5576135 h 9112151"/>
              <a:gd name="connsiteX551" fmla="*/ 9241520 w 10882889"/>
              <a:gd name="connsiteY551" fmla="*/ 5559181 h 9112151"/>
              <a:gd name="connsiteX552" fmla="*/ 9154554 w 10882889"/>
              <a:gd name="connsiteY552" fmla="*/ 5555826 h 9112151"/>
              <a:gd name="connsiteX553" fmla="*/ 9080284 w 10882889"/>
              <a:gd name="connsiteY553" fmla="*/ 5580617 h 9112151"/>
              <a:gd name="connsiteX554" fmla="*/ 9064189 w 10882889"/>
              <a:gd name="connsiteY554" fmla="*/ 5586244 h 9112151"/>
              <a:gd name="connsiteX555" fmla="*/ 9113790 w 10882889"/>
              <a:gd name="connsiteY555" fmla="*/ 5628993 h 9112151"/>
              <a:gd name="connsiteX556" fmla="*/ 9214049 w 10882889"/>
              <a:gd name="connsiteY556" fmla="*/ 5712639 h 9112151"/>
              <a:gd name="connsiteX557" fmla="*/ 9599521 w 10882889"/>
              <a:gd name="connsiteY557" fmla="*/ 6087544 h 9112151"/>
              <a:gd name="connsiteX558" fmla="*/ 9591089 w 10882889"/>
              <a:gd name="connsiteY558" fmla="*/ 6080582 h 9112151"/>
              <a:gd name="connsiteX559" fmla="*/ 9661511 w 10882889"/>
              <a:gd name="connsiteY559" fmla="*/ 6167087 h 9112151"/>
              <a:gd name="connsiteX560" fmla="*/ 9780001 w 10882889"/>
              <a:gd name="connsiteY560" fmla="*/ 6349988 h 9112151"/>
              <a:gd name="connsiteX561" fmla="*/ 9688687 w 10882889"/>
              <a:gd name="connsiteY561" fmla="*/ 6288792 h 9112151"/>
              <a:gd name="connsiteX562" fmla="*/ 9631115 w 10882889"/>
              <a:gd name="connsiteY562" fmla="*/ 6255450 h 9112151"/>
              <a:gd name="connsiteX563" fmla="*/ 9607279 w 10882889"/>
              <a:gd name="connsiteY563" fmla="*/ 6249969 h 9112151"/>
              <a:gd name="connsiteX564" fmla="*/ 9597381 w 10882889"/>
              <a:gd name="connsiteY564" fmla="*/ 6227603 h 9112151"/>
              <a:gd name="connsiteX565" fmla="*/ 9280856 w 10882889"/>
              <a:gd name="connsiteY565" fmla="*/ 5923792 h 9112151"/>
              <a:gd name="connsiteX566" fmla="*/ 9189541 w 10882889"/>
              <a:gd name="connsiteY566" fmla="*/ 5862598 h 9112151"/>
              <a:gd name="connsiteX567" fmla="*/ 9133441 w 10882889"/>
              <a:gd name="connsiteY567" fmla="*/ 5844650 h 9112151"/>
              <a:gd name="connsiteX568" fmla="*/ 9126473 w 10882889"/>
              <a:gd name="connsiteY568" fmla="*/ 5853092 h 9112151"/>
              <a:gd name="connsiteX569" fmla="*/ 9199848 w 10882889"/>
              <a:gd name="connsiteY569" fmla="*/ 5970379 h 9112151"/>
              <a:gd name="connsiteX570" fmla="*/ 9198777 w 10882889"/>
              <a:gd name="connsiteY570" fmla="*/ 6040409 h 9112151"/>
              <a:gd name="connsiteX571" fmla="*/ 9159544 w 10882889"/>
              <a:gd name="connsiteY571" fmla="*/ 6036385 h 9112151"/>
              <a:gd name="connsiteX572" fmla="*/ 9170924 w 10882889"/>
              <a:gd name="connsiteY572" fmla="*/ 6074153 h 9112151"/>
              <a:gd name="connsiteX573" fmla="*/ 9169655 w 10882889"/>
              <a:gd name="connsiteY573" fmla="*/ 6101466 h 9112151"/>
              <a:gd name="connsiteX574" fmla="*/ 9099428 w 10882889"/>
              <a:gd name="connsiteY574" fmla="*/ 6057678 h 9112151"/>
              <a:gd name="connsiteX575" fmla="*/ 9019091 w 10882889"/>
              <a:gd name="connsiteY575" fmla="*/ 5948824 h 9112151"/>
              <a:gd name="connsiteX576" fmla="*/ 9113752 w 10882889"/>
              <a:gd name="connsiteY576" fmla="*/ 6126236 h 9112151"/>
              <a:gd name="connsiteX577" fmla="*/ 9133565 w 10882889"/>
              <a:gd name="connsiteY577" fmla="*/ 6170949 h 9112151"/>
              <a:gd name="connsiteX578" fmla="*/ 9070504 w 10882889"/>
              <a:gd name="connsiteY578" fmla="*/ 6161451 h 9112151"/>
              <a:gd name="connsiteX579" fmla="*/ 9046666 w 10882889"/>
              <a:gd name="connsiteY579" fmla="*/ 6155954 h 9112151"/>
              <a:gd name="connsiteX580" fmla="*/ 9108664 w 10882889"/>
              <a:gd name="connsiteY580" fmla="*/ 6235490 h 9112151"/>
              <a:gd name="connsiteX581" fmla="*/ 9110137 w 10882889"/>
              <a:gd name="connsiteY581" fmla="*/ 6250886 h 9112151"/>
              <a:gd name="connsiteX582" fmla="*/ 9093268 w 10882889"/>
              <a:gd name="connsiteY582" fmla="*/ 6236962 h 9112151"/>
              <a:gd name="connsiteX583" fmla="*/ 9096207 w 10882889"/>
              <a:gd name="connsiteY583" fmla="*/ 6267762 h 9112151"/>
              <a:gd name="connsiteX584" fmla="*/ 9263834 w 10882889"/>
              <a:gd name="connsiteY584" fmla="*/ 6477042 h 9112151"/>
              <a:gd name="connsiteX585" fmla="*/ 9299050 w 10882889"/>
              <a:gd name="connsiteY585" fmla="*/ 6520291 h 9112151"/>
              <a:gd name="connsiteX586" fmla="*/ 9325831 w 10882889"/>
              <a:gd name="connsiteY586" fmla="*/ 6556578 h 9112151"/>
              <a:gd name="connsiteX587" fmla="*/ 9311901 w 10882889"/>
              <a:gd name="connsiteY587" fmla="*/ 6573454 h 9112151"/>
              <a:gd name="connsiteX588" fmla="*/ 9304939 w 10882889"/>
              <a:gd name="connsiteY588" fmla="*/ 6581886 h 9112151"/>
              <a:gd name="connsiteX589" fmla="*/ 9174196 w 10882889"/>
              <a:gd name="connsiteY589" fmla="*/ 6473966 h 9112151"/>
              <a:gd name="connsiteX590" fmla="*/ 9051886 w 10882889"/>
              <a:gd name="connsiteY590" fmla="*/ 6373005 h 9112151"/>
              <a:gd name="connsiteX591" fmla="*/ 8978911 w 10882889"/>
              <a:gd name="connsiteY591" fmla="*/ 6341130 h 9112151"/>
              <a:gd name="connsiteX592" fmla="*/ 8946647 w 10882889"/>
              <a:gd name="connsiteY592" fmla="*/ 6328678 h 9112151"/>
              <a:gd name="connsiteX593" fmla="*/ 8841402 w 10882889"/>
              <a:gd name="connsiteY593" fmla="*/ 6284359 h 9112151"/>
              <a:gd name="connsiteX594" fmla="*/ 8757049 w 10882889"/>
              <a:gd name="connsiteY594" fmla="*/ 6214730 h 9112151"/>
              <a:gd name="connsiteX595" fmla="*/ 8882508 w 10882889"/>
              <a:gd name="connsiteY595" fmla="*/ 6389203 h 9112151"/>
              <a:gd name="connsiteX596" fmla="*/ 9015329 w 10882889"/>
              <a:gd name="connsiteY596" fmla="*/ 6640654 h 9112151"/>
              <a:gd name="connsiteX597" fmla="*/ 8889191 w 10882889"/>
              <a:gd name="connsiteY597" fmla="*/ 6621642 h 9112151"/>
              <a:gd name="connsiteX598" fmla="*/ 8774047 w 10882889"/>
              <a:gd name="connsiteY598" fmla="*/ 6554958 h 9112151"/>
              <a:gd name="connsiteX599" fmla="*/ 8761628 w 10882889"/>
              <a:gd name="connsiteY599" fmla="*/ 6557117 h 9112151"/>
              <a:gd name="connsiteX600" fmla="*/ 8746052 w 10882889"/>
              <a:gd name="connsiteY600" fmla="*/ 6550177 h 9112151"/>
              <a:gd name="connsiteX601" fmla="*/ 8761648 w 10882889"/>
              <a:gd name="connsiteY601" fmla="*/ 6574351 h 9112151"/>
              <a:gd name="connsiteX602" fmla="*/ 8764643 w 10882889"/>
              <a:gd name="connsiteY602" fmla="*/ 6628010 h 9112151"/>
              <a:gd name="connsiteX603" fmla="*/ 8790555 w 10882889"/>
              <a:gd name="connsiteY603" fmla="*/ 6666643 h 9112151"/>
              <a:gd name="connsiteX604" fmla="*/ 8789471 w 10882889"/>
              <a:gd name="connsiteY604" fmla="*/ 6705064 h 9112151"/>
              <a:gd name="connsiteX605" fmla="*/ 8840757 w 10882889"/>
              <a:gd name="connsiteY605" fmla="*/ 6801533 h 9112151"/>
              <a:gd name="connsiteX606" fmla="*/ 8821226 w 10882889"/>
              <a:gd name="connsiteY606" fmla="*/ 6798836 h 9112151"/>
              <a:gd name="connsiteX607" fmla="*/ 8835672 w 10882889"/>
              <a:gd name="connsiteY607" fmla="*/ 6818565 h 9112151"/>
              <a:gd name="connsiteX608" fmla="*/ 8848217 w 10882889"/>
              <a:gd name="connsiteY608" fmla="*/ 6843105 h 9112151"/>
              <a:gd name="connsiteX609" fmla="*/ 8866556 w 10882889"/>
              <a:gd name="connsiteY609" fmla="*/ 6872424 h 9112151"/>
              <a:gd name="connsiteX610" fmla="*/ 8834294 w 10882889"/>
              <a:gd name="connsiteY610" fmla="*/ 6859972 h 9112151"/>
              <a:gd name="connsiteX611" fmla="*/ 8728122 w 10882889"/>
              <a:gd name="connsiteY611" fmla="*/ 6765238 h 9112151"/>
              <a:gd name="connsiteX612" fmla="*/ 8605069 w 10882889"/>
              <a:gd name="connsiteY612" fmla="*/ 6656581 h 9112151"/>
              <a:gd name="connsiteX613" fmla="*/ 8530630 w 10882889"/>
              <a:gd name="connsiteY613" fmla="*/ 6609316 h 9112151"/>
              <a:gd name="connsiteX614" fmla="*/ 8595556 w 10882889"/>
              <a:gd name="connsiteY614" fmla="*/ 6719643 h 9112151"/>
              <a:gd name="connsiteX615" fmla="*/ 8566237 w 10882889"/>
              <a:gd name="connsiteY615" fmla="*/ 6737982 h 9112151"/>
              <a:gd name="connsiteX616" fmla="*/ 8393513 w 10882889"/>
              <a:gd name="connsiteY616" fmla="*/ 6637963 h 9112151"/>
              <a:gd name="connsiteX617" fmla="*/ 8413334 w 10882889"/>
              <a:gd name="connsiteY617" fmla="*/ 6682684 h 9112151"/>
              <a:gd name="connsiteX618" fmla="*/ 8586451 w 10882889"/>
              <a:gd name="connsiteY618" fmla="*/ 6868136 h 9112151"/>
              <a:gd name="connsiteX619" fmla="*/ 8583505 w 10882889"/>
              <a:gd name="connsiteY619" fmla="*/ 6837331 h 9112151"/>
              <a:gd name="connsiteX620" fmla="*/ 8556732 w 10882889"/>
              <a:gd name="connsiteY620" fmla="*/ 6801050 h 9112151"/>
              <a:gd name="connsiteX621" fmla="*/ 8521517 w 10882889"/>
              <a:gd name="connsiteY621" fmla="*/ 6757802 h 9112151"/>
              <a:gd name="connsiteX622" fmla="*/ 8588995 w 10882889"/>
              <a:gd name="connsiteY622" fmla="*/ 6813501 h 9112151"/>
              <a:gd name="connsiteX623" fmla="*/ 8659426 w 10882889"/>
              <a:gd name="connsiteY623" fmla="*/ 6899998 h 9112151"/>
              <a:gd name="connsiteX624" fmla="*/ 8667860 w 10882889"/>
              <a:gd name="connsiteY624" fmla="*/ 6906960 h 9112151"/>
              <a:gd name="connsiteX625" fmla="*/ 8715526 w 10882889"/>
              <a:gd name="connsiteY625" fmla="*/ 6917945 h 9112151"/>
              <a:gd name="connsiteX626" fmla="*/ 8690618 w 10882889"/>
              <a:gd name="connsiteY626" fmla="*/ 6982479 h 9112151"/>
              <a:gd name="connsiteX627" fmla="*/ 8727305 w 10882889"/>
              <a:gd name="connsiteY627" fmla="*/ 7041123 h 9112151"/>
              <a:gd name="connsiteX628" fmla="*/ 8787822 w 10882889"/>
              <a:gd name="connsiteY628" fmla="*/ 7105271 h 9112151"/>
              <a:gd name="connsiteX629" fmla="*/ 8636391 w 10882889"/>
              <a:gd name="connsiteY629" fmla="*/ 7065353 h 9112151"/>
              <a:gd name="connsiteX630" fmla="*/ 8968310 w 10882889"/>
              <a:gd name="connsiteY630" fmla="*/ 7367706 h 9112151"/>
              <a:gd name="connsiteX631" fmla="*/ 9265012 w 10882889"/>
              <a:gd name="connsiteY631" fmla="*/ 7626796 h 9112151"/>
              <a:gd name="connsiteX632" fmla="*/ 9175169 w 10882889"/>
              <a:gd name="connsiteY632" fmla="*/ 7580996 h 9112151"/>
              <a:gd name="connsiteX633" fmla="*/ 8964693 w 10882889"/>
              <a:gd name="connsiteY633" fmla="*/ 7492356 h 9112151"/>
              <a:gd name="connsiteX634" fmla="*/ 8910058 w 10882889"/>
              <a:gd name="connsiteY634" fmla="*/ 7489813 h 9112151"/>
              <a:gd name="connsiteX635" fmla="*/ 9081711 w 10882889"/>
              <a:gd name="connsiteY635" fmla="*/ 7659862 h 9112151"/>
              <a:gd name="connsiteX636" fmla="*/ 9140755 w 10882889"/>
              <a:gd name="connsiteY636" fmla="*/ 7708598 h 9112151"/>
              <a:gd name="connsiteX637" fmla="*/ 9125360 w 10882889"/>
              <a:gd name="connsiteY637" fmla="*/ 7710071 h 9112151"/>
              <a:gd name="connsiteX638" fmla="*/ 9027076 w 10882889"/>
              <a:gd name="connsiteY638" fmla="*/ 7657318 h 9112151"/>
              <a:gd name="connsiteX639" fmla="*/ 8918893 w 10882889"/>
              <a:gd name="connsiteY639" fmla="*/ 7582199 h 9112151"/>
              <a:gd name="connsiteX640" fmla="*/ 8938713 w 10882889"/>
              <a:gd name="connsiteY640" fmla="*/ 7626918 h 9112151"/>
              <a:gd name="connsiteX641" fmla="*/ 8955581 w 10882889"/>
              <a:gd name="connsiteY641" fmla="*/ 7640842 h 9112151"/>
              <a:gd name="connsiteX642" fmla="*/ 9000701 w 10882889"/>
              <a:gd name="connsiteY642" fmla="*/ 7706447 h 9112151"/>
              <a:gd name="connsiteX643" fmla="*/ 8900955 w 10882889"/>
              <a:gd name="connsiteY643" fmla="*/ 7638305 h 9112151"/>
              <a:gd name="connsiteX644" fmla="*/ 8701456 w 10882889"/>
              <a:gd name="connsiteY644" fmla="*/ 7501992 h 9112151"/>
              <a:gd name="connsiteX645" fmla="*/ 8684580 w 10882889"/>
              <a:gd name="connsiteY645" fmla="*/ 7488062 h 9112151"/>
              <a:gd name="connsiteX646" fmla="*/ 8611613 w 10882889"/>
              <a:gd name="connsiteY646" fmla="*/ 7456192 h 9112151"/>
              <a:gd name="connsiteX647" fmla="*/ 8628480 w 10882889"/>
              <a:gd name="connsiteY647" fmla="*/ 7470115 h 9112151"/>
              <a:gd name="connsiteX648" fmla="*/ 8705865 w 10882889"/>
              <a:gd name="connsiteY648" fmla="*/ 7548186 h 9112151"/>
              <a:gd name="connsiteX649" fmla="*/ 8922976 w 10882889"/>
              <a:gd name="connsiteY649" fmla="*/ 7706120 h 9112151"/>
              <a:gd name="connsiteX650" fmla="*/ 9123209 w 10882889"/>
              <a:gd name="connsiteY650" fmla="*/ 7850124 h 9112151"/>
              <a:gd name="connsiteX651" fmla="*/ 9166858 w 10882889"/>
              <a:gd name="connsiteY651" fmla="*/ 7900334 h 9112151"/>
              <a:gd name="connsiteX652" fmla="*/ 8540111 w 10882889"/>
              <a:gd name="connsiteY652" fmla="*/ 7439726 h 9112151"/>
              <a:gd name="connsiteX653" fmla="*/ 8264765 w 10882889"/>
              <a:gd name="connsiteY653" fmla="*/ 7180531 h 9112151"/>
              <a:gd name="connsiteX654" fmla="*/ 8232186 w 10882889"/>
              <a:gd name="connsiteY654" fmla="*/ 7130002 h 9112151"/>
              <a:gd name="connsiteX655" fmla="*/ 8228369 w 10882889"/>
              <a:gd name="connsiteY655" fmla="*/ 7145604 h 9112151"/>
              <a:gd name="connsiteX656" fmla="*/ 8236379 w 10882889"/>
              <a:gd name="connsiteY656" fmla="*/ 7180883 h 9112151"/>
              <a:gd name="connsiteX657" fmla="*/ 8297285 w 10882889"/>
              <a:gd name="connsiteY657" fmla="*/ 7255031 h 9112151"/>
              <a:gd name="connsiteX658" fmla="*/ 8406661 w 10882889"/>
              <a:gd name="connsiteY658" fmla="*/ 7364781 h 9112151"/>
              <a:gd name="connsiteX659" fmla="*/ 8435899 w 10882889"/>
              <a:gd name="connsiteY659" fmla="*/ 7445056 h 9112151"/>
              <a:gd name="connsiteX660" fmla="*/ 8422246 w 10882889"/>
              <a:gd name="connsiteY660" fmla="*/ 7611458 h 9112151"/>
              <a:gd name="connsiteX661" fmla="*/ 8438260 w 10882889"/>
              <a:gd name="connsiteY661" fmla="*/ 7682037 h 9112151"/>
              <a:gd name="connsiteX662" fmla="*/ 8402461 w 10882889"/>
              <a:gd name="connsiteY662" fmla="*/ 7675340 h 9112151"/>
              <a:gd name="connsiteX663" fmla="*/ 8339153 w 10882889"/>
              <a:gd name="connsiteY663" fmla="*/ 7687634 h 9112151"/>
              <a:gd name="connsiteX664" fmla="*/ 8302805 w 10882889"/>
              <a:gd name="connsiteY664" fmla="*/ 7700152 h 9112151"/>
              <a:gd name="connsiteX665" fmla="*/ 8275289 w 10882889"/>
              <a:gd name="connsiteY665" fmla="*/ 7719139 h 9112151"/>
              <a:gd name="connsiteX666" fmla="*/ 8340059 w 10882889"/>
              <a:gd name="connsiteY666" fmla="*/ 7815724 h 9112151"/>
              <a:gd name="connsiteX667" fmla="*/ 8414181 w 10882889"/>
              <a:gd name="connsiteY667" fmla="*/ 7899580 h 9112151"/>
              <a:gd name="connsiteX668" fmla="*/ 8359141 w 10882889"/>
              <a:gd name="connsiteY668" fmla="*/ 7937546 h 9112151"/>
              <a:gd name="connsiteX669" fmla="*/ 8305167 w 10882889"/>
              <a:gd name="connsiteY669" fmla="*/ 7937116 h 9112151"/>
              <a:gd name="connsiteX670" fmla="*/ 8251211 w 10882889"/>
              <a:gd name="connsiteY670" fmla="*/ 7936681 h 9112151"/>
              <a:gd name="connsiteX671" fmla="*/ 8188970 w 10882889"/>
              <a:gd name="connsiteY671" fmla="*/ 7910560 h 9112151"/>
              <a:gd name="connsiteX672" fmla="*/ 8117369 w 10882889"/>
              <a:gd name="connsiteY672" fmla="*/ 7897183 h 9112151"/>
              <a:gd name="connsiteX673" fmla="*/ 8010515 w 10882889"/>
              <a:gd name="connsiteY673" fmla="*/ 7857891 h 9112151"/>
              <a:gd name="connsiteX674" fmla="*/ 7989661 w 10882889"/>
              <a:gd name="connsiteY674" fmla="*/ 7960188 h 9112151"/>
              <a:gd name="connsiteX675" fmla="*/ 8040930 w 10882889"/>
              <a:gd name="connsiteY675" fmla="*/ 8056662 h 9112151"/>
              <a:gd name="connsiteX676" fmla="*/ 7951173 w 10882889"/>
              <a:gd name="connsiteY676" fmla="*/ 8049529 h 9112151"/>
              <a:gd name="connsiteX677" fmla="*/ 7827228 w 10882889"/>
              <a:gd name="connsiteY677" fmla="*/ 7978084 h 9112151"/>
              <a:gd name="connsiteX678" fmla="*/ 7680700 w 10882889"/>
              <a:gd name="connsiteY678" fmla="*/ 7909668 h 9112151"/>
              <a:gd name="connsiteX679" fmla="*/ 7567830 w 10882889"/>
              <a:gd name="connsiteY679" fmla="*/ 7924756 h 9112151"/>
              <a:gd name="connsiteX680" fmla="*/ 7508377 w 10882889"/>
              <a:gd name="connsiteY680" fmla="*/ 7959500 h 9112151"/>
              <a:gd name="connsiteX681" fmla="*/ 7419419 w 10882889"/>
              <a:gd name="connsiteY681" fmla="*/ 7923563 h 9112151"/>
              <a:gd name="connsiteX682" fmla="*/ 7334333 w 10882889"/>
              <a:gd name="connsiteY682" fmla="*/ 7910071 h 9112151"/>
              <a:gd name="connsiteX683" fmla="*/ 7221992 w 10882889"/>
              <a:gd name="connsiteY683" fmla="*/ 7905965 h 9112151"/>
              <a:gd name="connsiteX684" fmla="*/ 7070533 w 10882889"/>
              <a:gd name="connsiteY684" fmla="*/ 7853507 h 9112151"/>
              <a:gd name="connsiteX685" fmla="*/ 6968080 w 10882889"/>
              <a:gd name="connsiteY685" fmla="*/ 7817448 h 9112151"/>
              <a:gd name="connsiteX686" fmla="*/ 7020970 w 10882889"/>
              <a:gd name="connsiteY686" fmla="*/ 7856300 h 9112151"/>
              <a:gd name="connsiteX687" fmla="*/ 7078539 w 10882889"/>
              <a:gd name="connsiteY687" fmla="*/ 7888798 h 9112151"/>
              <a:gd name="connsiteX688" fmla="*/ 7171900 w 10882889"/>
              <a:gd name="connsiteY688" fmla="*/ 7927968 h 9112151"/>
              <a:gd name="connsiteX689" fmla="*/ 7260582 w 10882889"/>
              <a:gd name="connsiteY689" fmla="*/ 7973510 h 9112151"/>
              <a:gd name="connsiteX690" fmla="*/ 7318160 w 10882889"/>
              <a:gd name="connsiteY690" fmla="*/ 8005996 h 9112151"/>
              <a:gd name="connsiteX691" fmla="*/ 7371588 w 10882889"/>
              <a:gd name="connsiteY691" fmla="*/ 8025642 h 9112151"/>
              <a:gd name="connsiteX692" fmla="*/ 7411513 w 10882889"/>
              <a:gd name="connsiteY692" fmla="*/ 8045178 h 9112151"/>
              <a:gd name="connsiteX693" fmla="*/ 7437963 w 10882889"/>
              <a:gd name="connsiteY693" fmla="*/ 8064607 h 9112151"/>
              <a:gd name="connsiteX694" fmla="*/ 7463865 w 10882889"/>
              <a:gd name="connsiteY694" fmla="*/ 8103234 h 9112151"/>
              <a:gd name="connsiteX695" fmla="*/ 7303054 w 10882889"/>
              <a:gd name="connsiteY695" fmla="*/ 8063506 h 9112151"/>
              <a:gd name="connsiteX696" fmla="*/ 7124867 w 10882889"/>
              <a:gd name="connsiteY696" fmla="*/ 8001243 h 9112151"/>
              <a:gd name="connsiteX697" fmla="*/ 7239192 w 10882889"/>
              <a:gd name="connsiteY697" fmla="*/ 8095010 h 9112151"/>
              <a:gd name="connsiteX698" fmla="*/ 7405608 w 10882889"/>
              <a:gd name="connsiteY698" fmla="*/ 8256452 h 9112151"/>
              <a:gd name="connsiteX699" fmla="*/ 7377545 w 10882889"/>
              <a:gd name="connsiteY699" fmla="*/ 8294654 h 9112151"/>
              <a:gd name="connsiteX700" fmla="*/ 7332402 w 10882889"/>
              <a:gd name="connsiteY700" fmla="*/ 8300694 h 9112151"/>
              <a:gd name="connsiteX701" fmla="*/ 7515899 w 10882889"/>
              <a:gd name="connsiteY701" fmla="*/ 8494298 h 9112151"/>
              <a:gd name="connsiteX702" fmla="*/ 7559976 w 10882889"/>
              <a:gd name="connsiteY702" fmla="*/ 8526675 h 9112151"/>
              <a:gd name="connsiteX703" fmla="*/ 7595230 w 10882889"/>
              <a:gd name="connsiteY703" fmla="*/ 8552570 h 9112151"/>
              <a:gd name="connsiteX704" fmla="*/ 7612857 w 10882889"/>
              <a:gd name="connsiteY704" fmla="*/ 8565518 h 9112151"/>
              <a:gd name="connsiteX705" fmla="*/ 7612329 w 10882889"/>
              <a:gd name="connsiteY705" fmla="*/ 8584730 h 9112151"/>
              <a:gd name="connsiteX706" fmla="*/ 7575999 w 10882889"/>
              <a:gd name="connsiteY706" fmla="*/ 8597242 h 9112151"/>
              <a:gd name="connsiteX707" fmla="*/ 7378833 w 10882889"/>
              <a:gd name="connsiteY707" fmla="*/ 8570026 h 9112151"/>
              <a:gd name="connsiteX708" fmla="*/ 7360121 w 10882889"/>
              <a:gd name="connsiteY708" fmla="*/ 8595499 h 9112151"/>
              <a:gd name="connsiteX709" fmla="*/ 7314440 w 10882889"/>
              <a:gd name="connsiteY709" fmla="*/ 8620743 h 9112151"/>
              <a:gd name="connsiteX710" fmla="*/ 7171247 w 10882889"/>
              <a:gd name="connsiteY710" fmla="*/ 8593975 h 9112151"/>
              <a:gd name="connsiteX711" fmla="*/ 7170171 w 10882889"/>
              <a:gd name="connsiteY711" fmla="*/ 8632382 h 9112151"/>
              <a:gd name="connsiteX712" fmla="*/ 7136363 w 10882889"/>
              <a:gd name="connsiteY712" fmla="*/ 8715372 h 9112151"/>
              <a:gd name="connsiteX713" fmla="*/ 7245747 w 10882889"/>
              <a:gd name="connsiteY713" fmla="*/ 8825130 h 9112151"/>
              <a:gd name="connsiteX714" fmla="*/ 7359804 w 10882889"/>
              <a:gd name="connsiteY714" fmla="*/ 8928510 h 9112151"/>
              <a:gd name="connsiteX715" fmla="*/ 7358728 w 10882889"/>
              <a:gd name="connsiteY715" fmla="*/ 8966917 h 9112151"/>
              <a:gd name="connsiteX716" fmla="*/ 7375827 w 10882889"/>
              <a:gd name="connsiteY716" fmla="*/ 8999076 h 9112151"/>
              <a:gd name="connsiteX717" fmla="*/ 7277238 w 10882889"/>
              <a:gd name="connsiteY717" fmla="*/ 8985475 h 9112151"/>
              <a:gd name="connsiteX718" fmla="*/ 7151671 w 10882889"/>
              <a:gd name="connsiteY718" fmla="*/ 8971655 h 9112151"/>
              <a:gd name="connsiteX719" fmla="*/ 7186934 w 10882889"/>
              <a:gd name="connsiteY719" fmla="*/ 8997558 h 9112151"/>
              <a:gd name="connsiteX720" fmla="*/ 7231011 w 10882889"/>
              <a:gd name="connsiteY720" fmla="*/ 9029935 h 9112151"/>
              <a:gd name="connsiteX721" fmla="*/ 7149530 w 10882889"/>
              <a:gd name="connsiteY721" fmla="*/ 9048479 h 9112151"/>
              <a:gd name="connsiteX722" fmla="*/ 7068049 w 10882889"/>
              <a:gd name="connsiteY722" fmla="*/ 9067042 h 9112151"/>
              <a:gd name="connsiteX723" fmla="*/ 7076326 w 10882889"/>
              <a:gd name="connsiteY723" fmla="*/ 9092720 h 9112151"/>
              <a:gd name="connsiteX724" fmla="*/ 7048801 w 10882889"/>
              <a:gd name="connsiteY724" fmla="*/ 9111700 h 9112151"/>
              <a:gd name="connsiteX725" fmla="*/ 6544731 w 10882889"/>
              <a:gd name="connsiteY725" fmla="*/ 8800250 h 9112151"/>
              <a:gd name="connsiteX726" fmla="*/ 6151649 w 10882889"/>
              <a:gd name="connsiteY726" fmla="*/ 8540918 h 9112151"/>
              <a:gd name="connsiteX727" fmla="*/ 5926059 w 10882889"/>
              <a:gd name="connsiteY727" fmla="*/ 8404618 h 9112151"/>
              <a:gd name="connsiteX728" fmla="*/ 5759122 w 10882889"/>
              <a:gd name="connsiteY728" fmla="*/ 8262376 h 9112151"/>
              <a:gd name="connsiteX729" fmla="*/ 5654410 w 10882889"/>
              <a:gd name="connsiteY729" fmla="*/ 8146260 h 9112151"/>
              <a:gd name="connsiteX730" fmla="*/ 5514989 w 10882889"/>
              <a:gd name="connsiteY730" fmla="*/ 7985032 h 9112151"/>
              <a:gd name="connsiteX731" fmla="*/ 5559065 w 10882889"/>
              <a:gd name="connsiteY731" fmla="*/ 8017408 h 9112151"/>
              <a:gd name="connsiteX732" fmla="*/ 5657099 w 10882889"/>
              <a:gd name="connsiteY732" fmla="*/ 8050220 h 9112151"/>
              <a:gd name="connsiteX733" fmla="*/ 5455427 w 10882889"/>
              <a:gd name="connsiteY733" fmla="*/ 7862883 h 9112151"/>
              <a:gd name="connsiteX734" fmla="*/ 5198985 w 10882889"/>
              <a:gd name="connsiteY734" fmla="*/ 7703921 h 9112151"/>
              <a:gd name="connsiteX735" fmla="*/ 5065959 w 10882889"/>
              <a:gd name="connsiteY735" fmla="*/ 7635594 h 9112151"/>
              <a:gd name="connsiteX736" fmla="*/ 4766785 w 10882889"/>
              <a:gd name="connsiteY736" fmla="*/ 7396237 h 9112151"/>
              <a:gd name="connsiteX737" fmla="*/ 4529853 w 10882889"/>
              <a:gd name="connsiteY737" fmla="*/ 7182998 h 9112151"/>
              <a:gd name="connsiteX738" fmla="*/ 4565651 w 10882889"/>
              <a:gd name="connsiteY738" fmla="*/ 7189695 h 9112151"/>
              <a:gd name="connsiteX739" fmla="*/ 5140777 w 10882889"/>
              <a:gd name="connsiteY739" fmla="*/ 7533740 h 9112151"/>
              <a:gd name="connsiteX740" fmla="*/ 5193667 w 10882889"/>
              <a:gd name="connsiteY740" fmla="*/ 7572590 h 9112151"/>
              <a:gd name="connsiteX741" fmla="*/ 5484027 w 10882889"/>
              <a:gd name="connsiteY741" fmla="*/ 7805476 h 9112151"/>
              <a:gd name="connsiteX742" fmla="*/ 5713759 w 10882889"/>
              <a:gd name="connsiteY742" fmla="*/ 7954627 h 9112151"/>
              <a:gd name="connsiteX743" fmla="*/ 5820605 w 10882889"/>
              <a:gd name="connsiteY743" fmla="*/ 7993912 h 9112151"/>
              <a:gd name="connsiteX744" fmla="*/ 5282895 w 10882889"/>
              <a:gd name="connsiteY744" fmla="*/ 7598935 h 9112151"/>
              <a:gd name="connsiteX745" fmla="*/ 4178327 w 10882889"/>
              <a:gd name="connsiteY745" fmla="*/ 6885565 h 9112151"/>
              <a:gd name="connsiteX746" fmla="*/ 4257118 w 10882889"/>
              <a:gd name="connsiteY746" fmla="*/ 6963061 h 9112151"/>
              <a:gd name="connsiteX747" fmla="*/ 4354083 w 10882889"/>
              <a:gd name="connsiteY747" fmla="*/ 7034287 h 9112151"/>
              <a:gd name="connsiteX748" fmla="*/ 4247767 w 10882889"/>
              <a:gd name="connsiteY748" fmla="*/ 6975791 h 9112151"/>
              <a:gd name="connsiteX749" fmla="*/ 3806484 w 10882889"/>
              <a:gd name="connsiteY749" fmla="*/ 6671243 h 9112151"/>
              <a:gd name="connsiteX750" fmla="*/ 3621366 w 10882889"/>
              <a:gd name="connsiteY750" fmla="*/ 6535264 h 9112151"/>
              <a:gd name="connsiteX751" fmla="*/ 2684289 w 10882889"/>
              <a:gd name="connsiteY751" fmla="*/ 5944944 h 9112151"/>
              <a:gd name="connsiteX752" fmla="*/ 2525082 w 10882889"/>
              <a:gd name="connsiteY752" fmla="*/ 5847596 h 9112151"/>
              <a:gd name="connsiteX753" fmla="*/ 2370008 w 10882889"/>
              <a:gd name="connsiteY753" fmla="*/ 5763096 h 9112151"/>
              <a:gd name="connsiteX754" fmla="*/ 2285998 w 10882889"/>
              <a:gd name="connsiteY754" fmla="*/ 5711175 h 9112151"/>
              <a:gd name="connsiteX755" fmla="*/ 2170599 w 10882889"/>
              <a:gd name="connsiteY755" fmla="*/ 5655817 h 9112151"/>
              <a:gd name="connsiteX756" fmla="*/ 2091529 w 10882889"/>
              <a:gd name="connsiteY756" fmla="*/ 5587944 h 9112151"/>
              <a:gd name="connsiteX757" fmla="*/ 1175305 w 10882889"/>
              <a:gd name="connsiteY757" fmla="*/ 4895308 h 9112151"/>
              <a:gd name="connsiteX758" fmla="*/ 408936 w 10882889"/>
              <a:gd name="connsiteY758" fmla="*/ 4312771 h 9112151"/>
              <a:gd name="connsiteX759" fmla="*/ 1292586 w 10882889"/>
              <a:gd name="connsiteY759" fmla="*/ 4883443 h 9112151"/>
              <a:gd name="connsiteX760" fmla="*/ 2002090 w 10882889"/>
              <a:gd name="connsiteY760" fmla="*/ 5247801 h 9112151"/>
              <a:gd name="connsiteX761" fmla="*/ 2108944 w 10882889"/>
              <a:gd name="connsiteY761" fmla="*/ 5287092 h 9112151"/>
              <a:gd name="connsiteX762" fmla="*/ 2109473 w 10882889"/>
              <a:gd name="connsiteY762" fmla="*/ 5267882 h 9112151"/>
              <a:gd name="connsiteX763" fmla="*/ 2021329 w 10882889"/>
              <a:gd name="connsiteY763" fmla="*/ 5203136 h 9112151"/>
              <a:gd name="connsiteX764" fmla="*/ 1950813 w 10882889"/>
              <a:gd name="connsiteY764" fmla="*/ 5151338 h 9112151"/>
              <a:gd name="connsiteX765" fmla="*/ 1889647 w 10882889"/>
              <a:gd name="connsiteY765" fmla="*/ 5086790 h 9112151"/>
              <a:gd name="connsiteX766" fmla="*/ 1846109 w 10882889"/>
              <a:gd name="connsiteY766" fmla="*/ 5035209 h 9112151"/>
              <a:gd name="connsiteX767" fmla="*/ 1722165 w 10882889"/>
              <a:gd name="connsiteY767" fmla="*/ 4963764 h 9112151"/>
              <a:gd name="connsiteX768" fmla="*/ 1544246 w 10882889"/>
              <a:gd name="connsiteY768" fmla="*/ 4891891 h 9112151"/>
              <a:gd name="connsiteX769" fmla="*/ 1366875 w 10882889"/>
              <a:gd name="connsiteY769" fmla="*/ 4800800 h 9112151"/>
              <a:gd name="connsiteX770" fmla="*/ 1235184 w 10882889"/>
              <a:gd name="connsiteY770" fmla="*/ 4684466 h 9112151"/>
              <a:gd name="connsiteX771" fmla="*/ 1290492 w 10882889"/>
              <a:gd name="connsiteY771" fmla="*/ 4636887 h 9112151"/>
              <a:gd name="connsiteX772" fmla="*/ 1301187 w 10882889"/>
              <a:gd name="connsiteY772" fmla="*/ 4576138 h 9112151"/>
              <a:gd name="connsiteX773" fmla="*/ 1310538 w 10882889"/>
              <a:gd name="connsiteY773" fmla="*/ 4563407 h 9112151"/>
              <a:gd name="connsiteX774" fmla="*/ 1329250 w 10882889"/>
              <a:gd name="connsiteY774" fmla="*/ 4537934 h 9112151"/>
              <a:gd name="connsiteX775" fmla="*/ 1321503 w 10882889"/>
              <a:gd name="connsiteY775" fmla="*/ 4493046 h 9112151"/>
              <a:gd name="connsiteX776" fmla="*/ 1455077 w 10882889"/>
              <a:gd name="connsiteY776" fmla="*/ 4542154 h 9112151"/>
              <a:gd name="connsiteX777" fmla="*/ 1597991 w 10882889"/>
              <a:gd name="connsiteY777" fmla="*/ 4578527 h 9112151"/>
              <a:gd name="connsiteX778" fmla="*/ 1594396 w 10882889"/>
              <a:gd name="connsiteY778" fmla="*/ 4546477 h 9112151"/>
              <a:gd name="connsiteX779" fmla="*/ 1405144 w 10882889"/>
              <a:gd name="connsiteY779" fmla="*/ 4397653 h 9112151"/>
              <a:gd name="connsiteX780" fmla="*/ 1148433 w 10882889"/>
              <a:gd name="connsiteY780" fmla="*/ 4248301 h 9112151"/>
              <a:gd name="connsiteX781" fmla="*/ 1041579 w 10882889"/>
              <a:gd name="connsiteY781" fmla="*/ 4209010 h 9112151"/>
              <a:gd name="connsiteX782" fmla="*/ 675854 w 10882889"/>
              <a:gd name="connsiteY782" fmla="*/ 4097196 h 9112151"/>
              <a:gd name="connsiteX783" fmla="*/ 530520 w 10882889"/>
              <a:gd name="connsiteY783" fmla="*/ 4147252 h 9112151"/>
              <a:gd name="connsiteX784" fmla="*/ 504608 w 10882889"/>
              <a:gd name="connsiteY784" fmla="*/ 4108619 h 9112151"/>
              <a:gd name="connsiteX785" fmla="*/ 561261 w 10882889"/>
              <a:gd name="connsiteY785" fmla="*/ 4013021 h 9112151"/>
              <a:gd name="connsiteX786" fmla="*/ 742404 w 10882889"/>
              <a:gd name="connsiteY786" fmla="*/ 3969650 h 9112151"/>
              <a:gd name="connsiteX787" fmla="*/ 654253 w 10882889"/>
              <a:gd name="connsiteY787" fmla="*/ 3904898 h 9112151"/>
              <a:gd name="connsiteX788" fmla="*/ 497196 w 10882889"/>
              <a:gd name="connsiteY788" fmla="*/ 3730715 h 9112151"/>
              <a:gd name="connsiteX789" fmla="*/ 552228 w 10882889"/>
              <a:gd name="connsiteY789" fmla="*/ 3692740 h 9112151"/>
              <a:gd name="connsiteX790" fmla="*/ 571476 w 10882889"/>
              <a:gd name="connsiteY790" fmla="*/ 3648064 h 9112151"/>
              <a:gd name="connsiteX791" fmla="*/ 526870 w 10882889"/>
              <a:gd name="connsiteY791" fmla="*/ 3634897 h 9112151"/>
              <a:gd name="connsiteX792" fmla="*/ 472898 w 10882889"/>
              <a:gd name="connsiteY792" fmla="*/ 3634468 h 9112151"/>
              <a:gd name="connsiteX793" fmla="*/ 418933 w 10882889"/>
              <a:gd name="connsiteY793" fmla="*/ 3634026 h 9112151"/>
              <a:gd name="connsiteX794" fmla="*/ 392491 w 10882889"/>
              <a:gd name="connsiteY794" fmla="*/ 3614605 h 9112151"/>
              <a:gd name="connsiteX795" fmla="*/ 421091 w 10882889"/>
              <a:gd name="connsiteY795" fmla="*/ 3557196 h 9112151"/>
              <a:gd name="connsiteX796" fmla="*/ 494833 w 10882889"/>
              <a:gd name="connsiteY796" fmla="*/ 3493751 h 9112151"/>
              <a:gd name="connsiteX797" fmla="*/ 502564 w 10882889"/>
              <a:gd name="connsiteY797" fmla="*/ 3538646 h 9112151"/>
              <a:gd name="connsiteX798" fmla="*/ 563737 w 10882889"/>
              <a:gd name="connsiteY798" fmla="*/ 3603180 h 9112151"/>
              <a:gd name="connsiteX799" fmla="*/ 779608 w 10882889"/>
              <a:gd name="connsiteY799" fmla="*/ 3604917 h 9112151"/>
              <a:gd name="connsiteX800" fmla="*/ 744344 w 10882889"/>
              <a:gd name="connsiteY800" fmla="*/ 3579015 h 9112151"/>
              <a:gd name="connsiteX801" fmla="*/ 745420 w 10882889"/>
              <a:gd name="connsiteY801" fmla="*/ 3540606 h 9112151"/>
              <a:gd name="connsiteX802" fmla="*/ 772398 w 10882889"/>
              <a:gd name="connsiteY802" fmla="*/ 3540824 h 9112151"/>
              <a:gd name="connsiteX803" fmla="*/ 500201 w 10882889"/>
              <a:gd name="connsiteY803" fmla="*/ 3301683 h 9112151"/>
              <a:gd name="connsiteX804" fmla="*/ 228015 w 10882889"/>
              <a:gd name="connsiteY804" fmla="*/ 3062530 h 9112151"/>
              <a:gd name="connsiteX805" fmla="*/ 333796 w 10882889"/>
              <a:gd name="connsiteY805" fmla="*/ 3140231 h 9112151"/>
              <a:gd name="connsiteX806" fmla="*/ 502353 w 10882889"/>
              <a:gd name="connsiteY806" fmla="*/ 3224848 h 9112151"/>
              <a:gd name="connsiteX807" fmla="*/ 458814 w 10882889"/>
              <a:gd name="connsiteY807" fmla="*/ 3173266 h 9112151"/>
              <a:gd name="connsiteX808" fmla="*/ 42905 w 10882889"/>
              <a:gd name="connsiteY808" fmla="*/ 2926556 h 9112151"/>
              <a:gd name="connsiteX809" fmla="*/ 8718 w 10882889"/>
              <a:gd name="connsiteY809" fmla="*/ 2862245 h 9112151"/>
              <a:gd name="connsiteX810" fmla="*/ 54407 w 10882889"/>
              <a:gd name="connsiteY810" fmla="*/ 2836990 h 9112151"/>
              <a:gd name="connsiteX811" fmla="*/ 90208 w 10882889"/>
              <a:gd name="connsiteY811" fmla="*/ 2843688 h 9112151"/>
              <a:gd name="connsiteX812" fmla="*/ 214151 w 10882889"/>
              <a:gd name="connsiteY812" fmla="*/ 2915132 h 9112151"/>
              <a:gd name="connsiteX813" fmla="*/ 337558 w 10882889"/>
              <a:gd name="connsiteY813" fmla="*/ 3005782 h 9112151"/>
              <a:gd name="connsiteX814" fmla="*/ 739612 w 10882889"/>
              <a:gd name="connsiteY814" fmla="*/ 3105083 h 9112151"/>
              <a:gd name="connsiteX815" fmla="*/ 839267 w 10882889"/>
              <a:gd name="connsiteY815" fmla="*/ 3080269 h 9112151"/>
              <a:gd name="connsiteX816" fmla="*/ 893232 w 10882889"/>
              <a:gd name="connsiteY816" fmla="*/ 3080712 h 9112151"/>
              <a:gd name="connsiteX817" fmla="*/ 832066 w 10882889"/>
              <a:gd name="connsiteY817" fmla="*/ 3016182 h 9112151"/>
              <a:gd name="connsiteX818" fmla="*/ 628781 w 10882889"/>
              <a:gd name="connsiteY818" fmla="*/ 2886459 h 9112151"/>
              <a:gd name="connsiteX819" fmla="*/ 255329 w 10882889"/>
              <a:gd name="connsiteY819" fmla="*/ 2729751 h 9112151"/>
              <a:gd name="connsiteX820" fmla="*/ 130300 w 10882889"/>
              <a:gd name="connsiteY820" fmla="*/ 2696726 h 9112151"/>
              <a:gd name="connsiteX821" fmla="*/ 175451 w 10882889"/>
              <a:gd name="connsiteY821" fmla="*/ 2690675 h 9112151"/>
              <a:gd name="connsiteX822" fmla="*/ 256395 w 10882889"/>
              <a:gd name="connsiteY822" fmla="*/ 2691335 h 9112151"/>
              <a:gd name="connsiteX823" fmla="*/ 229955 w 10882889"/>
              <a:gd name="connsiteY823" fmla="*/ 2671913 h 9112151"/>
              <a:gd name="connsiteX824" fmla="*/ 231566 w 10882889"/>
              <a:gd name="connsiteY824" fmla="*/ 2614282 h 9112151"/>
              <a:gd name="connsiteX825" fmla="*/ 241456 w 10882889"/>
              <a:gd name="connsiteY825" fmla="*/ 2582347 h 9112151"/>
              <a:gd name="connsiteX826" fmla="*/ 215007 w 10882889"/>
              <a:gd name="connsiteY826" fmla="*/ 2562919 h 9112151"/>
              <a:gd name="connsiteX827" fmla="*/ 429264 w 10882889"/>
              <a:gd name="connsiteY827" fmla="*/ 2622286 h 9112151"/>
              <a:gd name="connsiteX828" fmla="*/ 563105 w 10882889"/>
              <a:gd name="connsiteY828" fmla="*/ 2661784 h 9112151"/>
              <a:gd name="connsiteX829" fmla="*/ 707373 w 10882889"/>
              <a:gd name="connsiteY829" fmla="*/ 2650143 h 9112151"/>
              <a:gd name="connsiteX830" fmla="*/ 991600 w 10882889"/>
              <a:gd name="connsiteY830" fmla="*/ 2780526 h 9112151"/>
              <a:gd name="connsiteX831" fmla="*/ 1140917 w 10882889"/>
              <a:gd name="connsiteY831" fmla="*/ 2909808 h 9112151"/>
              <a:gd name="connsiteX832" fmla="*/ 891935 w 10882889"/>
              <a:gd name="connsiteY832" fmla="*/ 2805333 h 9112151"/>
              <a:gd name="connsiteX833" fmla="*/ 749289 w 10882889"/>
              <a:gd name="connsiteY833" fmla="*/ 2759349 h 9112151"/>
              <a:gd name="connsiteX834" fmla="*/ 828629 w 10882889"/>
              <a:gd name="connsiteY834" fmla="*/ 2817629 h 9112151"/>
              <a:gd name="connsiteX835" fmla="*/ 1193269 w 10882889"/>
              <a:gd name="connsiteY835" fmla="*/ 2967862 h 9112151"/>
              <a:gd name="connsiteX836" fmla="*/ 1269818 w 10882889"/>
              <a:gd name="connsiteY836" fmla="*/ 2965275 h 9112151"/>
              <a:gd name="connsiteX837" fmla="*/ 1345814 w 10882889"/>
              <a:gd name="connsiteY837" fmla="*/ 2981899 h 9112151"/>
              <a:gd name="connsiteX838" fmla="*/ 1381614 w 10882889"/>
              <a:gd name="connsiteY838" fmla="*/ 2988598 h 9112151"/>
              <a:gd name="connsiteX839" fmla="*/ 1404718 w 10882889"/>
              <a:gd name="connsiteY839" fmla="*/ 2966370 h 9112151"/>
              <a:gd name="connsiteX840" fmla="*/ 1427840 w 10882889"/>
              <a:gd name="connsiteY840" fmla="*/ 2944139 h 9112151"/>
              <a:gd name="connsiteX841" fmla="*/ 1499970 w 10882889"/>
              <a:gd name="connsiteY841" fmla="*/ 2938323 h 9112151"/>
              <a:gd name="connsiteX842" fmla="*/ 1618336 w 10882889"/>
              <a:gd name="connsiteY842" fmla="*/ 2888038 h 9112151"/>
              <a:gd name="connsiteX843" fmla="*/ 1682180 w 10882889"/>
              <a:gd name="connsiteY843" fmla="*/ 2856539 h 9112151"/>
              <a:gd name="connsiteX844" fmla="*/ 1727341 w 10882889"/>
              <a:gd name="connsiteY844" fmla="*/ 2850493 h 9112151"/>
              <a:gd name="connsiteX845" fmla="*/ 1762056 w 10882889"/>
              <a:gd name="connsiteY845" fmla="*/ 2895613 h 9112151"/>
              <a:gd name="connsiteX846" fmla="*/ 1743355 w 10882889"/>
              <a:gd name="connsiteY846" fmla="*/ 2921073 h 9112151"/>
              <a:gd name="connsiteX847" fmla="*/ 2041881 w 10882889"/>
              <a:gd name="connsiteY847" fmla="*/ 3022743 h 9112151"/>
              <a:gd name="connsiteX848" fmla="*/ 2367395 w 10882889"/>
              <a:gd name="connsiteY848" fmla="*/ 3124638 h 9112151"/>
              <a:gd name="connsiteX849" fmla="*/ 2572829 w 10882889"/>
              <a:gd name="connsiteY849" fmla="*/ 3177525 h 9112151"/>
              <a:gd name="connsiteX850" fmla="*/ 2564014 w 10882889"/>
              <a:gd name="connsiteY850" fmla="*/ 3171051 h 9112151"/>
              <a:gd name="connsiteX851" fmla="*/ 2270428 w 10882889"/>
              <a:gd name="connsiteY851" fmla="*/ 3053410 h 9112151"/>
              <a:gd name="connsiteX852" fmla="*/ 2261615 w 10882889"/>
              <a:gd name="connsiteY852" fmla="*/ 3046936 h 9112151"/>
              <a:gd name="connsiteX853" fmla="*/ 2333745 w 10882889"/>
              <a:gd name="connsiteY853" fmla="*/ 3041103 h 9112151"/>
              <a:gd name="connsiteX854" fmla="*/ 2468662 w 10882889"/>
              <a:gd name="connsiteY854" fmla="*/ 3042192 h 9112151"/>
              <a:gd name="connsiteX855" fmla="*/ 2469199 w 10882889"/>
              <a:gd name="connsiteY855" fmla="*/ 3022989 h 9112151"/>
              <a:gd name="connsiteX856" fmla="*/ 2406959 w 10882889"/>
              <a:gd name="connsiteY856" fmla="*/ 2996868 h 9112151"/>
              <a:gd name="connsiteX857" fmla="*/ 2344718 w 10882889"/>
              <a:gd name="connsiteY857" fmla="*/ 2970749 h 9112151"/>
              <a:gd name="connsiteX858" fmla="*/ 2412974 w 10882889"/>
              <a:gd name="connsiteY858" fmla="*/ 2942489 h 9112151"/>
              <a:gd name="connsiteX859" fmla="*/ 2480163 w 10882889"/>
              <a:gd name="connsiteY859" fmla="*/ 2952626 h 9112151"/>
              <a:gd name="connsiteX860" fmla="*/ 2551765 w 10882889"/>
              <a:gd name="connsiteY860" fmla="*/ 2966022 h 9112151"/>
              <a:gd name="connsiteX861" fmla="*/ 2579826 w 10882889"/>
              <a:gd name="connsiteY861" fmla="*/ 2927820 h 9112151"/>
              <a:gd name="connsiteX862" fmla="*/ 2490590 w 10882889"/>
              <a:gd name="connsiteY862" fmla="*/ 2901487 h 9112151"/>
              <a:gd name="connsiteX863" fmla="*/ 2392558 w 10882889"/>
              <a:gd name="connsiteY863" fmla="*/ 2868675 h 9112151"/>
              <a:gd name="connsiteX864" fmla="*/ 2707534 w 10882889"/>
              <a:gd name="connsiteY864" fmla="*/ 2864816 h 9112151"/>
              <a:gd name="connsiteX865" fmla="*/ 2814184 w 10882889"/>
              <a:gd name="connsiteY865" fmla="*/ 2865676 h 9112151"/>
              <a:gd name="connsiteX866" fmla="*/ 2795079 w 10882889"/>
              <a:gd name="connsiteY866" fmla="*/ 2853550 h 9112151"/>
              <a:gd name="connsiteX867" fmla="*/ 2702292 w 10882889"/>
              <a:gd name="connsiteY867" fmla="*/ 2776959 h 9112151"/>
              <a:gd name="connsiteX868" fmla="*/ 2793411 w 10882889"/>
              <a:gd name="connsiteY868" fmla="*/ 2795439 h 9112151"/>
              <a:gd name="connsiteX869" fmla="*/ 2894428 w 10882889"/>
              <a:gd name="connsiteY869" fmla="*/ 2836282 h 9112151"/>
              <a:gd name="connsiteX870" fmla="*/ 2911295 w 10882889"/>
              <a:gd name="connsiteY870" fmla="*/ 2850205 h 9112151"/>
              <a:gd name="connsiteX871" fmla="*/ 2937892 w 10882889"/>
              <a:gd name="connsiteY871" fmla="*/ 2857615 h 9112151"/>
              <a:gd name="connsiteX872" fmla="*/ 2932737 w 10882889"/>
              <a:gd name="connsiteY872" fmla="*/ 2853827 h 9112151"/>
              <a:gd name="connsiteX873" fmla="*/ 2950919 w 10882889"/>
              <a:gd name="connsiteY873" fmla="*/ 2847565 h 9112151"/>
              <a:gd name="connsiteX874" fmla="*/ 2942579 w 10882889"/>
              <a:gd name="connsiteY874" fmla="*/ 2858920 h 9112151"/>
              <a:gd name="connsiteX875" fmla="*/ 2963181 w 10882889"/>
              <a:gd name="connsiteY875" fmla="*/ 2864659 h 9112151"/>
              <a:gd name="connsiteX876" fmla="*/ 3008107 w 10882889"/>
              <a:gd name="connsiteY876" fmla="*/ 2887563 h 9112151"/>
              <a:gd name="connsiteX877" fmla="*/ 3093729 w 10882889"/>
              <a:gd name="connsiteY877" fmla="*/ 2929879 h 9112151"/>
              <a:gd name="connsiteX878" fmla="*/ 3172390 w 10882889"/>
              <a:gd name="connsiteY878" fmla="*/ 2980629 h 9112151"/>
              <a:gd name="connsiteX879" fmla="*/ 3242421 w 10882889"/>
              <a:gd name="connsiteY879" fmla="*/ 2981700 h 9112151"/>
              <a:gd name="connsiteX880" fmla="*/ 3290085 w 10882889"/>
              <a:gd name="connsiteY880" fmla="*/ 2992671 h 9112151"/>
              <a:gd name="connsiteX881" fmla="*/ 3383407 w 10882889"/>
              <a:gd name="connsiteY881" fmla="*/ 3034257 h 9112151"/>
              <a:gd name="connsiteX882" fmla="*/ 3485167 w 10882889"/>
              <a:gd name="connsiteY882" fmla="*/ 3082798 h 9112151"/>
              <a:gd name="connsiteX883" fmla="*/ 3541266 w 10882889"/>
              <a:gd name="connsiteY883" fmla="*/ 3100731 h 9112151"/>
              <a:gd name="connsiteX884" fmla="*/ 3489183 w 10882889"/>
              <a:gd name="connsiteY884" fmla="*/ 3043559 h 9112151"/>
              <a:gd name="connsiteX885" fmla="*/ 3223672 w 10882889"/>
              <a:gd name="connsiteY885" fmla="*/ 2866950 h 9112151"/>
              <a:gd name="connsiteX886" fmla="*/ 2957097 w 10882889"/>
              <a:gd name="connsiteY886" fmla="*/ 2760362 h 9112151"/>
              <a:gd name="connsiteX887" fmla="*/ 2907957 w 10882889"/>
              <a:gd name="connsiteY887" fmla="*/ 2733980 h 9112151"/>
              <a:gd name="connsiteX888" fmla="*/ 2984949 w 10882889"/>
              <a:gd name="connsiteY888" fmla="*/ 2726619 h 9112151"/>
              <a:gd name="connsiteX889" fmla="*/ 3008778 w 10882889"/>
              <a:gd name="connsiteY889" fmla="*/ 2732109 h 9112151"/>
              <a:gd name="connsiteX890" fmla="*/ 3032616 w 10882889"/>
              <a:gd name="connsiteY890" fmla="*/ 2737604 h 9112151"/>
              <a:gd name="connsiteX891" fmla="*/ 2997392 w 10882889"/>
              <a:gd name="connsiteY891" fmla="*/ 2694349 h 9112151"/>
              <a:gd name="connsiteX892" fmla="*/ 2931385 w 10882889"/>
              <a:gd name="connsiteY892" fmla="*/ 2654045 h 9112151"/>
              <a:gd name="connsiteX893" fmla="*/ 2823203 w 10882889"/>
              <a:gd name="connsiteY893" fmla="*/ 2578927 h 9112151"/>
              <a:gd name="connsiteX894" fmla="*/ 2774064 w 10882889"/>
              <a:gd name="connsiteY894" fmla="*/ 2552545 h 9112151"/>
              <a:gd name="connsiteX895" fmla="*/ 2920008 w 10882889"/>
              <a:gd name="connsiteY895" fmla="*/ 2616292 h 9112151"/>
              <a:gd name="connsiteX896" fmla="*/ 3087235 w 10882889"/>
              <a:gd name="connsiteY896" fmla="*/ 2740149 h 9112151"/>
              <a:gd name="connsiteX897" fmla="*/ 3405909 w 10882889"/>
              <a:gd name="connsiteY897" fmla="*/ 2903907 h 9112151"/>
              <a:gd name="connsiteX898" fmla="*/ 3353827 w 10882889"/>
              <a:gd name="connsiteY898" fmla="*/ 2846736 h 9112151"/>
              <a:gd name="connsiteX899" fmla="*/ 2863507 w 10882889"/>
              <a:gd name="connsiteY899" fmla="*/ 2512920 h 9112151"/>
              <a:gd name="connsiteX900" fmla="*/ 2685293 w 10882889"/>
              <a:gd name="connsiteY900" fmla="*/ 2436730 h 9112151"/>
              <a:gd name="connsiteX901" fmla="*/ 2573094 w 10882889"/>
              <a:gd name="connsiteY901" fmla="*/ 2400837 h 9112151"/>
              <a:gd name="connsiteX902" fmla="*/ 2588489 w 10882889"/>
              <a:gd name="connsiteY902" fmla="*/ 2399364 h 9112151"/>
              <a:gd name="connsiteX903" fmla="*/ 2612327 w 10882889"/>
              <a:gd name="connsiteY903" fmla="*/ 2404860 h 9112151"/>
              <a:gd name="connsiteX904" fmla="*/ 2658520 w 10882889"/>
              <a:gd name="connsiteY904" fmla="*/ 2400450 h 9112151"/>
              <a:gd name="connsiteX905" fmla="*/ 2522483 w 10882889"/>
              <a:gd name="connsiteY905" fmla="*/ 2359060 h 9112151"/>
              <a:gd name="connsiteX906" fmla="*/ 2530925 w 10882889"/>
              <a:gd name="connsiteY906" fmla="*/ 2366028 h 9112151"/>
              <a:gd name="connsiteX907" fmla="*/ 2500119 w 10882889"/>
              <a:gd name="connsiteY907" fmla="*/ 2368974 h 9112151"/>
              <a:gd name="connsiteX908" fmla="*/ 2421655 w 10882889"/>
              <a:gd name="connsiteY908" fmla="*/ 2360942 h 9112151"/>
              <a:gd name="connsiteX909" fmla="*/ 2489142 w 10882889"/>
              <a:gd name="connsiteY909" fmla="*/ 2416647 h 9112151"/>
              <a:gd name="connsiteX910" fmla="*/ 2514443 w 10882889"/>
              <a:gd name="connsiteY910" fmla="*/ 2437532 h 9112151"/>
              <a:gd name="connsiteX911" fmla="*/ 2356050 w 10882889"/>
              <a:gd name="connsiteY911" fmla="*/ 2406063 h 9112151"/>
              <a:gd name="connsiteX912" fmla="*/ 2110752 w 10882889"/>
              <a:gd name="connsiteY912" fmla="*/ 2359592 h 9112151"/>
              <a:gd name="connsiteX913" fmla="*/ 2012475 w 10882889"/>
              <a:gd name="connsiteY913" fmla="*/ 2306830 h 9112151"/>
              <a:gd name="connsiteX914" fmla="*/ 2069859 w 10882889"/>
              <a:gd name="connsiteY914" fmla="*/ 2297463 h 9112151"/>
              <a:gd name="connsiteX915" fmla="*/ 2146842 w 10882889"/>
              <a:gd name="connsiteY915" fmla="*/ 2290095 h 9112151"/>
              <a:gd name="connsiteX916" fmla="*/ 2169004 w 10882889"/>
              <a:gd name="connsiteY916" fmla="*/ 2237486 h 9112151"/>
              <a:gd name="connsiteX917" fmla="*/ 2181460 w 10882889"/>
              <a:gd name="connsiteY917" fmla="*/ 2205215 h 9112151"/>
              <a:gd name="connsiteX918" fmla="*/ 2170075 w 10882889"/>
              <a:gd name="connsiteY918" fmla="*/ 2167456 h 9112151"/>
              <a:gd name="connsiteX919" fmla="*/ 2144765 w 10882889"/>
              <a:gd name="connsiteY919" fmla="*/ 2146564 h 9112151"/>
              <a:gd name="connsiteX920" fmla="*/ 2085721 w 10882889"/>
              <a:gd name="connsiteY920" fmla="*/ 2097827 h 9112151"/>
              <a:gd name="connsiteX921" fmla="*/ 2036583 w 10882889"/>
              <a:gd name="connsiteY921" fmla="*/ 2071446 h 9112151"/>
              <a:gd name="connsiteX922" fmla="*/ 1995887 w 10882889"/>
              <a:gd name="connsiteY922" fmla="*/ 2052033 h 9112151"/>
              <a:gd name="connsiteX923" fmla="*/ 2047568 w 10882889"/>
              <a:gd name="connsiteY923" fmla="*/ 2023780 h 9112151"/>
              <a:gd name="connsiteX924" fmla="*/ 2114653 w 10882889"/>
              <a:gd name="connsiteY924" fmla="*/ 1994060 h 9112151"/>
              <a:gd name="connsiteX925" fmla="*/ 2171284 w 10882889"/>
              <a:gd name="connsiteY925" fmla="*/ 1976990 h 9112151"/>
              <a:gd name="connsiteX926" fmla="*/ 2194582 w 10882889"/>
              <a:gd name="connsiteY926" fmla="*/ 2017497 h 9112151"/>
              <a:gd name="connsiteX927" fmla="*/ 2208708 w 10882889"/>
              <a:gd name="connsiteY927" fmla="*/ 2043338 h 9112151"/>
              <a:gd name="connsiteX928" fmla="*/ 2251418 w 10882889"/>
              <a:gd name="connsiteY928" fmla="*/ 2043135 h 9112151"/>
              <a:gd name="connsiteX929" fmla="*/ 2295409 w 10882889"/>
              <a:gd name="connsiteY929" fmla="*/ 2015615 h 9112151"/>
              <a:gd name="connsiteX930" fmla="*/ 2316294 w 10882889"/>
              <a:gd name="connsiteY930" fmla="*/ 1990314 h 9112151"/>
              <a:gd name="connsiteX931" fmla="*/ 2207040 w 10882889"/>
              <a:gd name="connsiteY931" fmla="*/ 1985227 h 9112151"/>
              <a:gd name="connsiteX932" fmla="*/ 2162114 w 10882889"/>
              <a:gd name="connsiteY932" fmla="*/ 1962323 h 9112151"/>
              <a:gd name="connsiteX933" fmla="*/ 2118662 w 10882889"/>
              <a:gd name="connsiteY933" fmla="*/ 1954829 h 9112151"/>
              <a:gd name="connsiteX934" fmla="*/ 2224979 w 10882889"/>
              <a:gd name="connsiteY934" fmla="*/ 1929119 h 9112151"/>
              <a:gd name="connsiteX935" fmla="*/ 2143032 w 10882889"/>
              <a:gd name="connsiteY935" fmla="*/ 1925307 h 9112151"/>
              <a:gd name="connsiteX936" fmla="*/ 2095904 w 10882889"/>
              <a:gd name="connsiteY936" fmla="*/ 1879309 h 9112151"/>
              <a:gd name="connsiteX937" fmla="*/ 2096976 w 10882889"/>
              <a:gd name="connsiteY937" fmla="*/ 1809280 h 9112151"/>
              <a:gd name="connsiteX938" fmla="*/ 2158573 w 10882889"/>
              <a:gd name="connsiteY938" fmla="*/ 1803390 h 9112151"/>
              <a:gd name="connsiteX939" fmla="*/ 2242525 w 10882889"/>
              <a:gd name="connsiteY939" fmla="*/ 1787593 h 9112151"/>
              <a:gd name="connsiteX940" fmla="*/ 2210262 w 10882889"/>
              <a:gd name="connsiteY940" fmla="*/ 1775143 h 9112151"/>
              <a:gd name="connsiteX941" fmla="*/ 1965701 w 10882889"/>
              <a:gd name="connsiteY941" fmla="*/ 1736377 h 9112151"/>
              <a:gd name="connsiteX942" fmla="*/ 1749392 w 10882889"/>
              <a:gd name="connsiteY942" fmla="*/ 1749293 h 9112151"/>
              <a:gd name="connsiteX943" fmla="*/ 1697702 w 10882889"/>
              <a:gd name="connsiteY943" fmla="*/ 1777541 h 9112151"/>
              <a:gd name="connsiteX944" fmla="*/ 1746446 w 10882889"/>
              <a:gd name="connsiteY944" fmla="*/ 1718489 h 9112151"/>
              <a:gd name="connsiteX945" fmla="*/ 1829441 w 10882889"/>
              <a:gd name="connsiteY945" fmla="*/ 1692424 h 9112151"/>
              <a:gd name="connsiteX946" fmla="*/ 1821960 w 10882889"/>
              <a:gd name="connsiteY946" fmla="*/ 1695739 h 9112151"/>
              <a:gd name="connsiteX947" fmla="*/ 1845795 w 10882889"/>
              <a:gd name="connsiteY947" fmla="*/ 1701219 h 9112151"/>
              <a:gd name="connsiteX948" fmla="*/ 1905920 w 10882889"/>
              <a:gd name="connsiteY948" fmla="*/ 1679934 h 9112151"/>
              <a:gd name="connsiteX949" fmla="*/ 1919036 w 10882889"/>
              <a:gd name="connsiteY949" fmla="*/ 1670912 h 9112151"/>
              <a:gd name="connsiteX950" fmla="*/ 1923145 w 10882889"/>
              <a:gd name="connsiteY950" fmla="*/ 1670520 h 9112151"/>
              <a:gd name="connsiteX951" fmla="*/ 1929749 w 10882889"/>
              <a:gd name="connsiteY951" fmla="*/ 1685424 h 9112151"/>
              <a:gd name="connsiteX952" fmla="*/ 2134343 w 10882889"/>
              <a:gd name="connsiteY952" fmla="*/ 1712475 h 9112151"/>
              <a:gd name="connsiteX953" fmla="*/ 2218295 w 10882889"/>
              <a:gd name="connsiteY953" fmla="*/ 1696679 h 9112151"/>
              <a:gd name="connsiteX954" fmla="*/ 2134876 w 10882889"/>
              <a:gd name="connsiteY954" fmla="*/ 1677471 h 9112151"/>
              <a:gd name="connsiteX955" fmla="*/ 2052934 w 10882889"/>
              <a:gd name="connsiteY955" fmla="*/ 1673651 h 9112151"/>
              <a:gd name="connsiteX956" fmla="*/ 1982904 w 10882889"/>
              <a:gd name="connsiteY956" fmla="*/ 1672580 h 9112151"/>
              <a:gd name="connsiteX957" fmla="*/ 1943672 w 10882889"/>
              <a:gd name="connsiteY957" fmla="*/ 1668557 h 9112151"/>
              <a:gd name="connsiteX958" fmla="*/ 1923145 w 10882889"/>
              <a:gd name="connsiteY958" fmla="*/ 1670520 h 9112151"/>
              <a:gd name="connsiteX959" fmla="*/ 1922318 w 10882889"/>
              <a:gd name="connsiteY959" fmla="*/ 1668654 h 9112151"/>
              <a:gd name="connsiteX960" fmla="*/ 1919036 w 10882889"/>
              <a:gd name="connsiteY960" fmla="*/ 1670912 h 9112151"/>
              <a:gd name="connsiteX961" fmla="*/ 1888678 w 10882889"/>
              <a:gd name="connsiteY961" fmla="*/ 1673815 h 9112151"/>
              <a:gd name="connsiteX962" fmla="*/ 1995353 w 10882889"/>
              <a:gd name="connsiteY962" fmla="*/ 1640302 h 9112151"/>
              <a:gd name="connsiteX963" fmla="*/ 2062440 w 10882889"/>
              <a:gd name="connsiteY963" fmla="*/ 1610584 h 9112151"/>
              <a:gd name="connsiteX964" fmla="*/ 2214950 w 10882889"/>
              <a:gd name="connsiteY964" fmla="*/ 1580463 h 9112151"/>
              <a:gd name="connsiteX965" fmla="*/ 2332638 w 10882889"/>
              <a:gd name="connsiteY965" fmla="*/ 1592513 h 9112151"/>
              <a:gd name="connsiteX966" fmla="*/ 2356476 w 10882889"/>
              <a:gd name="connsiteY966" fmla="*/ 1598010 h 9112151"/>
              <a:gd name="connsiteX967" fmla="*/ 2258198 w 10882889"/>
              <a:gd name="connsiteY967" fmla="*/ 1545248 h 9112151"/>
              <a:gd name="connsiteX968" fmla="*/ 2249764 w 10882889"/>
              <a:gd name="connsiteY968" fmla="*/ 1538286 h 9112151"/>
              <a:gd name="connsiteX969" fmla="*/ 1826654 w 10882889"/>
              <a:gd name="connsiteY969" fmla="*/ 1501051 h 9112151"/>
              <a:gd name="connsiteX970" fmla="*/ 1989735 w 10882889"/>
              <a:gd name="connsiteY970" fmla="*/ 1337841 h 9112151"/>
              <a:gd name="connsiteX971" fmla="*/ 2064721 w 10882889"/>
              <a:gd name="connsiteY971" fmla="*/ 1350086 h 9112151"/>
              <a:gd name="connsiteX972" fmla="*/ 2231358 w 10882889"/>
              <a:gd name="connsiteY972" fmla="*/ 1345808 h 9112151"/>
              <a:gd name="connsiteX973" fmla="*/ 2323002 w 10882889"/>
              <a:gd name="connsiteY973" fmla="*/ 1329275 h 9112151"/>
              <a:gd name="connsiteX974" fmla="*/ 2766997 w 10882889"/>
              <a:gd name="connsiteY974" fmla="*/ 1341210 h 9112151"/>
              <a:gd name="connsiteX975" fmla="*/ 3271917 w 10882889"/>
              <a:gd name="connsiteY975" fmla="*/ 1502695 h 9112151"/>
              <a:gd name="connsiteX976" fmla="*/ 3288784 w 10882889"/>
              <a:gd name="connsiteY976" fmla="*/ 1516617 h 9112151"/>
              <a:gd name="connsiteX977" fmla="*/ 3319575 w 10882889"/>
              <a:gd name="connsiteY977" fmla="*/ 1513673 h 9112151"/>
              <a:gd name="connsiteX978" fmla="*/ 3318103 w 10882889"/>
              <a:gd name="connsiteY978" fmla="*/ 1498278 h 9112151"/>
              <a:gd name="connsiteX979" fmla="*/ 3341941 w 10882889"/>
              <a:gd name="connsiteY979" fmla="*/ 1503773 h 9112151"/>
              <a:gd name="connsiteX980" fmla="*/ 3126506 w 10882889"/>
              <a:gd name="connsiteY980" fmla="*/ 1403944 h 9112151"/>
              <a:gd name="connsiteX981" fmla="*/ 2905585 w 10882889"/>
              <a:gd name="connsiteY981" fmla="*/ 1327957 h 9112151"/>
              <a:gd name="connsiteX982" fmla="*/ 2871841 w 10882889"/>
              <a:gd name="connsiteY982" fmla="*/ 1300105 h 9112151"/>
              <a:gd name="connsiteX983" fmla="*/ 3146663 w 10882889"/>
              <a:gd name="connsiteY983" fmla="*/ 1370944 h 9112151"/>
              <a:gd name="connsiteX984" fmla="*/ 3368733 w 10882889"/>
              <a:gd name="connsiteY984" fmla="*/ 1469158 h 9112151"/>
              <a:gd name="connsiteX985" fmla="*/ 3500350 w 10882889"/>
              <a:gd name="connsiteY985" fmla="*/ 1541558 h 9112151"/>
              <a:gd name="connsiteX986" fmla="*/ 3484131 w 10882889"/>
              <a:gd name="connsiteY986" fmla="*/ 1526306 h 9112151"/>
              <a:gd name="connsiteX987" fmla="*/ 3426549 w 10882889"/>
              <a:gd name="connsiteY987" fmla="*/ 1450340 h 9112151"/>
              <a:gd name="connsiteX988" fmla="*/ 3493501 w 10882889"/>
              <a:gd name="connsiteY988" fmla="*/ 1482282 h 9112151"/>
              <a:gd name="connsiteX989" fmla="*/ 3656366 w 10882889"/>
              <a:gd name="connsiteY989" fmla="*/ 1581717 h 9112151"/>
              <a:gd name="connsiteX990" fmla="*/ 3635551 w 10882889"/>
              <a:gd name="connsiteY990" fmla="*/ 1564536 h 9112151"/>
              <a:gd name="connsiteX991" fmla="*/ 3579442 w 10882889"/>
              <a:gd name="connsiteY991" fmla="*/ 1512392 h 9112151"/>
              <a:gd name="connsiteX992" fmla="*/ 3488657 w 10882889"/>
              <a:gd name="connsiteY992" fmla="*/ 1431623 h 9112151"/>
              <a:gd name="connsiteX993" fmla="*/ 3126369 w 10882889"/>
              <a:gd name="connsiteY993" fmla="*/ 1050933 h 9112151"/>
              <a:gd name="connsiteX994" fmla="*/ 3672007 w 10882889"/>
              <a:gd name="connsiteY994" fmla="*/ 1477987 h 9112151"/>
              <a:gd name="connsiteX995" fmla="*/ 3688292 w 10882889"/>
              <a:gd name="connsiteY995" fmla="*/ 1514768 h 9112151"/>
              <a:gd name="connsiteX996" fmla="*/ 3706693 w 10882889"/>
              <a:gd name="connsiteY996" fmla="*/ 1506619 h 9112151"/>
              <a:gd name="connsiteX997" fmla="*/ 3795664 w 10882889"/>
              <a:gd name="connsiteY997" fmla="*/ 1568397 h 9112151"/>
              <a:gd name="connsiteX998" fmla="*/ 3898513 w 10882889"/>
              <a:gd name="connsiteY998" fmla="*/ 1641633 h 9112151"/>
              <a:gd name="connsiteX999" fmla="*/ 3768187 w 10882889"/>
              <a:gd name="connsiteY999" fmla="*/ 1481567 h 9112151"/>
              <a:gd name="connsiteX1000" fmla="*/ 3643596 w 10882889"/>
              <a:gd name="connsiteY1000" fmla="*/ 1314572 h 9112151"/>
              <a:gd name="connsiteX1001" fmla="*/ 3759113 w 10882889"/>
              <a:gd name="connsiteY1001" fmla="*/ 1386588 h 9112151"/>
              <a:gd name="connsiteX1002" fmla="*/ 3813396 w 10882889"/>
              <a:gd name="connsiteY1002" fmla="*/ 1419734 h 9112151"/>
              <a:gd name="connsiteX1003" fmla="*/ 3768141 w 10882889"/>
              <a:gd name="connsiteY1003" fmla="*/ 1347395 h 9112151"/>
              <a:gd name="connsiteX1004" fmla="*/ 3800405 w 10882889"/>
              <a:gd name="connsiteY1004" fmla="*/ 1350690 h 9112151"/>
              <a:gd name="connsiteX1005" fmla="*/ 3804921 w 10882889"/>
              <a:gd name="connsiteY1005" fmla="*/ 1331094 h 9112151"/>
              <a:gd name="connsiteX1006" fmla="*/ 3777168 w 10882889"/>
              <a:gd name="connsiteY1006" fmla="*/ 1308187 h 9112151"/>
              <a:gd name="connsiteX1007" fmla="*/ 3753939 w 10882889"/>
              <a:gd name="connsiteY1007" fmla="*/ 1265675 h 9112151"/>
              <a:gd name="connsiteX1008" fmla="*/ 3826615 w 10882889"/>
              <a:gd name="connsiteY1008" fmla="*/ 1290683 h 9112151"/>
              <a:gd name="connsiteX1009" fmla="*/ 3920107 w 10882889"/>
              <a:gd name="connsiteY1009" fmla="*/ 1332856 h 9112151"/>
              <a:gd name="connsiteX1010" fmla="*/ 3947245 w 10882889"/>
              <a:gd name="connsiteY1010" fmla="*/ 1349426 h 9112151"/>
              <a:gd name="connsiteX1011" fmla="*/ 3951483 w 10882889"/>
              <a:gd name="connsiteY1011" fmla="*/ 1393753 h 9112151"/>
              <a:gd name="connsiteX1012" fmla="*/ 3969876 w 10882889"/>
              <a:gd name="connsiteY1012" fmla="*/ 1385599 h 9112151"/>
              <a:gd name="connsiteX1013" fmla="*/ 4007867 w 10882889"/>
              <a:gd name="connsiteY1013" fmla="*/ 1381974 h 9112151"/>
              <a:gd name="connsiteX1014" fmla="*/ 4048279 w 10882889"/>
              <a:gd name="connsiteY1014" fmla="*/ 1403669 h 9112151"/>
              <a:gd name="connsiteX1015" fmla="*/ 4020527 w 10882889"/>
              <a:gd name="connsiteY1015" fmla="*/ 1380762 h 9112151"/>
              <a:gd name="connsiteX1016" fmla="*/ 3999555 w 10882889"/>
              <a:gd name="connsiteY1016" fmla="*/ 1328453 h 9112151"/>
              <a:gd name="connsiteX1017" fmla="*/ 3985517 w 10882889"/>
              <a:gd name="connsiteY1017" fmla="*/ 1281869 h 9112151"/>
              <a:gd name="connsiteX1018" fmla="*/ 3991243 w 10882889"/>
              <a:gd name="connsiteY1018" fmla="*/ 1274932 h 9112151"/>
              <a:gd name="connsiteX1019" fmla="*/ 4002692 w 10882889"/>
              <a:gd name="connsiteY1019" fmla="*/ 1261061 h 9112151"/>
              <a:gd name="connsiteX1020" fmla="*/ 4007213 w 10882889"/>
              <a:gd name="connsiteY1020" fmla="*/ 1241457 h 9112151"/>
              <a:gd name="connsiteX1021" fmla="*/ 4167979 w 10882889"/>
              <a:gd name="connsiteY1021" fmla="*/ 1385835 h 9112151"/>
              <a:gd name="connsiteX1022" fmla="*/ 4349559 w 10882889"/>
              <a:gd name="connsiteY1022" fmla="*/ 1547380 h 9112151"/>
              <a:gd name="connsiteX1023" fmla="*/ 4374896 w 10882889"/>
              <a:gd name="connsiteY1023" fmla="*/ 1544957 h 9112151"/>
              <a:gd name="connsiteX1024" fmla="*/ 4194959 w 10882889"/>
              <a:gd name="connsiteY1024" fmla="*/ 1367277 h 9112151"/>
              <a:gd name="connsiteX1025" fmla="*/ 4020755 w 10882889"/>
              <a:gd name="connsiteY1025" fmla="*/ 1182651 h 9112151"/>
              <a:gd name="connsiteX1026" fmla="*/ 4025269 w 10882889"/>
              <a:gd name="connsiteY1026" fmla="*/ 1163056 h 9112151"/>
              <a:gd name="connsiteX1027" fmla="*/ 4088917 w 10882889"/>
              <a:gd name="connsiteY1027" fmla="*/ 1227256 h 9112151"/>
              <a:gd name="connsiteX1028" fmla="*/ 4071413 w 10882889"/>
              <a:gd name="connsiteY1028" fmla="*/ 1177809 h 9112151"/>
              <a:gd name="connsiteX1029" fmla="*/ 4072293 w 10882889"/>
              <a:gd name="connsiteY1029" fmla="*/ 1120214 h 9112151"/>
              <a:gd name="connsiteX1030" fmla="*/ 4090687 w 10882889"/>
              <a:gd name="connsiteY1030" fmla="*/ 1112075 h 9112151"/>
              <a:gd name="connsiteX1031" fmla="*/ 4214344 w 10882889"/>
              <a:gd name="connsiteY1031" fmla="*/ 1202485 h 9112151"/>
              <a:gd name="connsiteX1032" fmla="*/ 4290653 w 10882889"/>
              <a:gd name="connsiteY1032" fmla="*/ 1265473 h 9112151"/>
              <a:gd name="connsiteX1033" fmla="*/ 4281303 w 10882889"/>
              <a:gd name="connsiteY1033" fmla="*/ 1234419 h 9112151"/>
              <a:gd name="connsiteX1034" fmla="*/ 4251123 w 10882889"/>
              <a:gd name="connsiteY1034" fmla="*/ 1186184 h 9112151"/>
              <a:gd name="connsiteX1035" fmla="*/ 4209342 w 10882889"/>
              <a:gd name="connsiteY1035" fmla="*/ 1116700 h 9112151"/>
              <a:gd name="connsiteX1036" fmla="*/ 4195299 w 10882889"/>
              <a:gd name="connsiteY1036" fmla="*/ 1070123 h 9112151"/>
              <a:gd name="connsiteX1037" fmla="*/ 4138585 w 10882889"/>
              <a:gd name="connsiteY1037" fmla="*/ 1011649 h 9112151"/>
              <a:gd name="connsiteX1038" fmla="*/ 4112046 w 10882889"/>
              <a:gd name="connsiteY1038" fmla="*/ 1001402 h 9112151"/>
              <a:gd name="connsiteX1039" fmla="*/ 4102419 w 10882889"/>
              <a:gd name="connsiteY1039" fmla="*/ 1034271 h 9112151"/>
              <a:gd name="connsiteX1040" fmla="*/ 4054461 w 10882889"/>
              <a:gd name="connsiteY1040" fmla="*/ 1000528 h 9112151"/>
              <a:gd name="connsiteX1041" fmla="*/ 4023075 w 10882889"/>
              <a:gd name="connsiteY1041" fmla="*/ 939623 h 9112151"/>
              <a:gd name="connsiteX1042" fmla="*/ 4012506 w 10882889"/>
              <a:gd name="connsiteY1042" fmla="*/ 895902 h 9112151"/>
              <a:gd name="connsiteX1043" fmla="*/ 4019113 w 10882889"/>
              <a:gd name="connsiteY1043" fmla="*/ 831372 h 9112151"/>
              <a:gd name="connsiteX1044" fmla="*/ 4080340 w 10882889"/>
              <a:gd name="connsiteY1044" fmla="*/ 870251 h 9112151"/>
              <a:gd name="connsiteX1045" fmla="*/ 4195849 w 10882889"/>
              <a:gd name="connsiteY1045" fmla="*/ 942275 h 9112151"/>
              <a:gd name="connsiteX1046" fmla="*/ 4171409 w 10882889"/>
              <a:gd name="connsiteY1046" fmla="*/ 887102 h 9112151"/>
              <a:gd name="connsiteX1047" fmla="*/ 4024507 w 10882889"/>
              <a:gd name="connsiteY1047" fmla="*/ 754183 h 9112151"/>
              <a:gd name="connsiteX1048" fmla="*/ 3872771 w 10882889"/>
              <a:gd name="connsiteY1048" fmla="*/ 570612 h 9112151"/>
              <a:gd name="connsiteX1049" fmla="*/ 3805497 w 10882889"/>
              <a:gd name="connsiteY1049" fmla="*/ 468422 h 9112151"/>
              <a:gd name="connsiteX1050" fmla="*/ 3776535 w 10882889"/>
              <a:gd name="connsiteY1050" fmla="*/ 432854 h 9112151"/>
              <a:gd name="connsiteX1051" fmla="*/ 3801863 w 10882889"/>
              <a:gd name="connsiteY1051" fmla="*/ 430424 h 9112151"/>
              <a:gd name="connsiteX1052" fmla="*/ 3842274 w 10882889"/>
              <a:gd name="connsiteY1052" fmla="*/ 452121 h 9112151"/>
              <a:gd name="connsiteX1053" fmla="*/ 3870025 w 10882889"/>
              <a:gd name="connsiteY1053" fmla="*/ 475027 h 9112151"/>
              <a:gd name="connsiteX1054" fmla="*/ 3867596 w 10882889"/>
              <a:gd name="connsiteY1054" fmla="*/ 449699 h 9112151"/>
              <a:gd name="connsiteX1055" fmla="*/ 3868044 w 10882889"/>
              <a:gd name="connsiteY1055" fmla="*/ 420902 h 9112151"/>
              <a:gd name="connsiteX1056" fmla="*/ 3879053 w 10882889"/>
              <a:gd name="connsiteY1056" fmla="*/ 435819 h 9112151"/>
              <a:gd name="connsiteX1057" fmla="*/ 4041029 w 10882889"/>
              <a:gd name="connsiteY1057" fmla="*/ 592858 h 9112151"/>
              <a:gd name="connsiteX1058" fmla="*/ 4232865 w 10882889"/>
              <a:gd name="connsiteY1058" fmla="*/ 727870 h 9112151"/>
              <a:gd name="connsiteX1059" fmla="*/ 4118227 w 10882889"/>
              <a:gd name="connsiteY1059" fmla="*/ 598261 h 9112151"/>
              <a:gd name="connsiteX1060" fmla="*/ 4158639 w 10882889"/>
              <a:gd name="connsiteY1060" fmla="*/ 619956 h 9112151"/>
              <a:gd name="connsiteX1061" fmla="*/ 4239470 w 10882889"/>
              <a:gd name="connsiteY1061" fmla="*/ 663340 h 9112151"/>
              <a:gd name="connsiteX1062" fmla="*/ 4238259 w 10882889"/>
              <a:gd name="connsiteY1062" fmla="*/ 650679 h 9112151"/>
              <a:gd name="connsiteX1063" fmla="*/ 4154401 w 10882889"/>
              <a:gd name="connsiteY1063" fmla="*/ 575629 h 9112151"/>
              <a:gd name="connsiteX1064" fmla="*/ 4091357 w 10882889"/>
              <a:gd name="connsiteY1064" fmla="*/ 517760 h 9112151"/>
              <a:gd name="connsiteX1065" fmla="*/ 4039772 w 10882889"/>
              <a:gd name="connsiteY1065" fmla="*/ 446010 h 9112151"/>
              <a:gd name="connsiteX1066" fmla="*/ 3938409 w 10882889"/>
              <a:gd name="connsiteY1066" fmla="*/ 321528 h 9112151"/>
              <a:gd name="connsiteX1067" fmla="*/ 3894364 w 10882889"/>
              <a:gd name="connsiteY1067" fmla="*/ 261836 h 9112151"/>
              <a:gd name="connsiteX1068" fmla="*/ 3901309 w 10882889"/>
              <a:gd name="connsiteY1068" fmla="*/ 267567 h 9112151"/>
              <a:gd name="connsiteX1069" fmla="*/ 4006579 w 10882889"/>
              <a:gd name="connsiteY1069" fmla="*/ 366123 h 9112151"/>
              <a:gd name="connsiteX1070" fmla="*/ 4230985 w 10882889"/>
              <a:gd name="connsiteY1070" fmla="*/ 574694 h 9112151"/>
              <a:gd name="connsiteX1071" fmla="*/ 4352235 w 10882889"/>
              <a:gd name="connsiteY1071" fmla="*/ 639781 h 9112151"/>
              <a:gd name="connsiteX1072" fmla="*/ 4528965 w 10882889"/>
              <a:gd name="connsiteY1072" fmla="*/ 750677 h 9112151"/>
              <a:gd name="connsiteX1073" fmla="*/ 4612823 w 10882889"/>
              <a:gd name="connsiteY1073" fmla="*/ 825728 h 9112151"/>
              <a:gd name="connsiteX1074" fmla="*/ 4696674 w 10882889"/>
              <a:gd name="connsiteY1074" fmla="*/ 900771 h 9112151"/>
              <a:gd name="connsiteX1075" fmla="*/ 4725635 w 10882889"/>
              <a:gd name="connsiteY1075" fmla="*/ 936339 h 9112151"/>
              <a:gd name="connsiteX1076" fmla="*/ 4694259 w 10882889"/>
              <a:gd name="connsiteY1076" fmla="*/ 875442 h 9112151"/>
              <a:gd name="connsiteX1077" fmla="*/ 4609795 w 10882889"/>
              <a:gd name="connsiteY1077" fmla="*/ 794061 h 9112151"/>
              <a:gd name="connsiteX1078" fmla="*/ 4560019 w 10882889"/>
              <a:gd name="connsiteY1078" fmla="*/ 741311 h 9112151"/>
              <a:gd name="connsiteX1079" fmla="*/ 4592283 w 10882889"/>
              <a:gd name="connsiteY1079" fmla="*/ 744621 h 9112151"/>
              <a:gd name="connsiteX1080" fmla="*/ 4644152 w 10882889"/>
              <a:gd name="connsiteY1080" fmla="*/ 752438 h 9112151"/>
              <a:gd name="connsiteX1081" fmla="*/ 4496040 w 10882889"/>
              <a:gd name="connsiteY1081" fmla="*/ 606857 h 9112151"/>
              <a:gd name="connsiteX1082" fmla="*/ 4334063 w 10882889"/>
              <a:gd name="connsiteY1082" fmla="*/ 449819 h 9112151"/>
              <a:gd name="connsiteX1083" fmla="*/ 4179023 w 10882889"/>
              <a:gd name="connsiteY1083" fmla="*/ 298519 h 9112151"/>
              <a:gd name="connsiteX1084" fmla="*/ 4155793 w 10882889"/>
              <a:gd name="connsiteY1084" fmla="*/ 256008 h 9112151"/>
              <a:gd name="connsiteX1085" fmla="*/ 4129695 w 10882889"/>
              <a:gd name="connsiteY1085" fmla="*/ 216973 h 9112151"/>
              <a:gd name="connsiteX1086" fmla="*/ 4115051 w 10882889"/>
              <a:gd name="connsiteY1086" fmla="*/ 164058 h 9112151"/>
              <a:gd name="connsiteX1087" fmla="*/ 4252579 w 10882889"/>
              <a:gd name="connsiteY1087" fmla="*/ 265918 h 9112151"/>
              <a:gd name="connsiteX1088" fmla="*/ 4388905 w 10882889"/>
              <a:gd name="connsiteY1088" fmla="*/ 355123 h 9112151"/>
              <a:gd name="connsiteX1089" fmla="*/ 4317716 w 10882889"/>
              <a:gd name="connsiteY1089" fmla="*/ 278869 h 9112151"/>
              <a:gd name="connsiteX1090" fmla="*/ 4153482 w 10882889"/>
              <a:gd name="connsiteY1090" fmla="*/ 131628 h 9112151"/>
              <a:gd name="connsiteX1091" fmla="*/ 4056798 w 10882889"/>
              <a:gd name="connsiteY1091" fmla="*/ 22667 h 9112151"/>
              <a:gd name="connsiteX1092" fmla="*/ 4051517 w 10882889"/>
              <a:gd name="connsiteY1092" fmla="*/ 807 h 9112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</a:cxnLst>
            <a:rect l="l" t="t" r="r" b="b"/>
            <a:pathLst>
              <a:path w="10882889" h="9112151">
                <a:moveTo>
                  <a:pt x="4425016" y="7071677"/>
                </a:moveTo>
                <a:cubicBezTo>
                  <a:pt x="4428044" y="7070631"/>
                  <a:pt x="4431025" y="7071187"/>
                  <a:pt x="4433961" y="7073343"/>
                </a:cubicBezTo>
                <a:cubicBezTo>
                  <a:pt x="4439843" y="7077663"/>
                  <a:pt x="4439663" y="7084071"/>
                  <a:pt x="4433423" y="7092565"/>
                </a:cubicBezTo>
                <a:cubicBezTo>
                  <a:pt x="4427192" y="7101048"/>
                  <a:pt x="4421131" y="7103137"/>
                  <a:pt x="4415251" y="7098816"/>
                </a:cubicBezTo>
                <a:cubicBezTo>
                  <a:pt x="4409377" y="7094502"/>
                  <a:pt x="4409565" y="7088100"/>
                  <a:pt x="4415795" y="7079619"/>
                </a:cubicBezTo>
                <a:cubicBezTo>
                  <a:pt x="4418916" y="7075370"/>
                  <a:pt x="4421989" y="7072723"/>
                  <a:pt x="4425016" y="7071677"/>
                </a:cubicBezTo>
                <a:close/>
                <a:moveTo>
                  <a:pt x="9682807" y="5551472"/>
                </a:moveTo>
                <a:cubicBezTo>
                  <a:pt x="9693773" y="5551472"/>
                  <a:pt x="9695145" y="5554209"/>
                  <a:pt x="9686927" y="5559690"/>
                </a:cubicBezTo>
                <a:cubicBezTo>
                  <a:pt x="9678709" y="5565172"/>
                  <a:pt x="9671855" y="5565172"/>
                  <a:pt x="9666373" y="5559690"/>
                </a:cubicBezTo>
                <a:cubicBezTo>
                  <a:pt x="9660891" y="5554209"/>
                  <a:pt x="9666373" y="5551472"/>
                  <a:pt x="9682807" y="5551472"/>
                </a:cubicBezTo>
                <a:close/>
                <a:moveTo>
                  <a:pt x="9617057" y="5551472"/>
                </a:moveTo>
                <a:cubicBezTo>
                  <a:pt x="9633493" y="5551472"/>
                  <a:pt x="9641711" y="5556954"/>
                  <a:pt x="9641711" y="5567907"/>
                </a:cubicBezTo>
                <a:cubicBezTo>
                  <a:pt x="9641711" y="5573390"/>
                  <a:pt x="9633493" y="5576135"/>
                  <a:pt x="9617057" y="5576135"/>
                </a:cubicBezTo>
                <a:cubicBezTo>
                  <a:pt x="9600621" y="5576135"/>
                  <a:pt x="9592395" y="5573390"/>
                  <a:pt x="9592395" y="5567907"/>
                </a:cubicBezTo>
                <a:cubicBezTo>
                  <a:pt x="9592395" y="5556954"/>
                  <a:pt x="9600621" y="5551472"/>
                  <a:pt x="9617057" y="5551472"/>
                </a:cubicBezTo>
                <a:close/>
                <a:moveTo>
                  <a:pt x="9904745" y="5535037"/>
                </a:moveTo>
                <a:cubicBezTo>
                  <a:pt x="9915709" y="5540509"/>
                  <a:pt x="9923927" y="5545991"/>
                  <a:pt x="9929407" y="5551472"/>
                </a:cubicBezTo>
                <a:lnTo>
                  <a:pt x="9871865" y="5543254"/>
                </a:lnTo>
                <a:close/>
                <a:moveTo>
                  <a:pt x="9806103" y="5387079"/>
                </a:moveTo>
                <a:cubicBezTo>
                  <a:pt x="9751307" y="5387079"/>
                  <a:pt x="9712953" y="5389815"/>
                  <a:pt x="9691035" y="5395297"/>
                </a:cubicBezTo>
                <a:lnTo>
                  <a:pt x="9822549" y="5411743"/>
                </a:lnTo>
                <a:cubicBezTo>
                  <a:pt x="9915709" y="5411743"/>
                  <a:pt x="9962279" y="5408997"/>
                  <a:pt x="9962279" y="5403515"/>
                </a:cubicBezTo>
                <a:cubicBezTo>
                  <a:pt x="9962279" y="5392562"/>
                  <a:pt x="9910227" y="5387079"/>
                  <a:pt x="9806103" y="5387079"/>
                </a:cubicBezTo>
                <a:close/>
                <a:moveTo>
                  <a:pt x="9526643" y="5304882"/>
                </a:moveTo>
                <a:lnTo>
                  <a:pt x="9518425" y="5321317"/>
                </a:lnTo>
                <a:cubicBezTo>
                  <a:pt x="9518425" y="5337763"/>
                  <a:pt x="9523897" y="5345981"/>
                  <a:pt x="9534861" y="5345981"/>
                </a:cubicBezTo>
                <a:cubicBezTo>
                  <a:pt x="9545813" y="5340500"/>
                  <a:pt x="9548559" y="5333654"/>
                  <a:pt x="9543079" y="5325437"/>
                </a:cubicBezTo>
                <a:cubicBezTo>
                  <a:pt x="9537595" y="5317209"/>
                  <a:pt x="9532115" y="5310365"/>
                  <a:pt x="9526643" y="5304882"/>
                </a:cubicBezTo>
                <a:close/>
                <a:moveTo>
                  <a:pt x="10496559" y="5206250"/>
                </a:moveTo>
                <a:lnTo>
                  <a:pt x="10529437" y="5214469"/>
                </a:lnTo>
                <a:cubicBezTo>
                  <a:pt x="10518485" y="5225422"/>
                  <a:pt x="10504785" y="5230904"/>
                  <a:pt x="10488339" y="5230904"/>
                </a:cubicBezTo>
                <a:cubicBezTo>
                  <a:pt x="10466423" y="5230904"/>
                  <a:pt x="10455459" y="5225422"/>
                  <a:pt x="10455459" y="5214469"/>
                </a:cubicBezTo>
                <a:cubicBezTo>
                  <a:pt x="10455459" y="5208987"/>
                  <a:pt x="10469159" y="5206250"/>
                  <a:pt x="10496559" y="5206250"/>
                </a:cubicBezTo>
                <a:close/>
                <a:moveTo>
                  <a:pt x="10007485" y="5193914"/>
                </a:moveTo>
                <a:cubicBezTo>
                  <a:pt x="9971869" y="5193914"/>
                  <a:pt x="9921181" y="5198023"/>
                  <a:pt x="9855429" y="5206250"/>
                </a:cubicBezTo>
                <a:cubicBezTo>
                  <a:pt x="9833501" y="5206250"/>
                  <a:pt x="9819803" y="5208987"/>
                  <a:pt x="9814331" y="5214469"/>
                </a:cubicBezTo>
                <a:lnTo>
                  <a:pt x="9921181" y="5214469"/>
                </a:lnTo>
                <a:lnTo>
                  <a:pt x="10069139" y="5206250"/>
                </a:lnTo>
                <a:cubicBezTo>
                  <a:pt x="10063657" y="5198023"/>
                  <a:pt x="10043113" y="5193914"/>
                  <a:pt x="10007485" y="5193914"/>
                </a:cubicBezTo>
                <a:close/>
                <a:moveTo>
                  <a:pt x="10356827" y="5165153"/>
                </a:moveTo>
                <a:cubicBezTo>
                  <a:pt x="10384225" y="5165153"/>
                  <a:pt x="10400661" y="5167888"/>
                  <a:pt x="10406143" y="5173370"/>
                </a:cubicBezTo>
                <a:cubicBezTo>
                  <a:pt x="10400661" y="5178851"/>
                  <a:pt x="10389709" y="5184323"/>
                  <a:pt x="10373263" y="5189806"/>
                </a:cubicBezTo>
                <a:lnTo>
                  <a:pt x="10315729" y="5173370"/>
                </a:lnTo>
                <a:cubicBezTo>
                  <a:pt x="10321211" y="5167888"/>
                  <a:pt x="10334909" y="5165153"/>
                  <a:pt x="10356827" y="5165153"/>
                </a:cubicBezTo>
                <a:close/>
                <a:moveTo>
                  <a:pt x="10595199" y="5156925"/>
                </a:moveTo>
                <a:cubicBezTo>
                  <a:pt x="10622599" y="5156925"/>
                  <a:pt x="10636299" y="5159670"/>
                  <a:pt x="10636299" y="5165153"/>
                </a:cubicBezTo>
                <a:cubicBezTo>
                  <a:pt x="10636299" y="5176106"/>
                  <a:pt x="10606153" y="5181588"/>
                  <a:pt x="10545883" y="5181588"/>
                </a:cubicBezTo>
                <a:lnTo>
                  <a:pt x="10463687" y="5173370"/>
                </a:lnTo>
                <a:cubicBezTo>
                  <a:pt x="10463687" y="5162407"/>
                  <a:pt x="10507521" y="5156925"/>
                  <a:pt x="10595199" y="5156925"/>
                </a:cubicBezTo>
                <a:close/>
                <a:moveTo>
                  <a:pt x="10422589" y="5124054"/>
                </a:moveTo>
                <a:lnTo>
                  <a:pt x="10430807" y="5124054"/>
                </a:lnTo>
                <a:lnTo>
                  <a:pt x="10439025" y="5124054"/>
                </a:lnTo>
                <a:cubicBezTo>
                  <a:pt x="10439025" y="5129526"/>
                  <a:pt x="10436287" y="5132272"/>
                  <a:pt x="10430807" y="5132272"/>
                </a:cubicBezTo>
                <a:cubicBezTo>
                  <a:pt x="10425325" y="5132272"/>
                  <a:pt x="10422589" y="5129526"/>
                  <a:pt x="10422589" y="5124054"/>
                </a:cubicBezTo>
                <a:close/>
                <a:moveTo>
                  <a:pt x="10151335" y="5124054"/>
                </a:moveTo>
                <a:cubicBezTo>
                  <a:pt x="10134901" y="5124054"/>
                  <a:pt x="10129419" y="5132272"/>
                  <a:pt x="10134901" y="5148707"/>
                </a:cubicBezTo>
                <a:cubicBezTo>
                  <a:pt x="10134901" y="5159670"/>
                  <a:pt x="10145853" y="5165153"/>
                  <a:pt x="10167771" y="5165153"/>
                </a:cubicBezTo>
                <a:cubicBezTo>
                  <a:pt x="10189687" y="5165153"/>
                  <a:pt x="10192433" y="5156925"/>
                  <a:pt x="10175997" y="5140489"/>
                </a:cubicBezTo>
                <a:cubicBezTo>
                  <a:pt x="10170517" y="5129526"/>
                  <a:pt x="10162289" y="5124054"/>
                  <a:pt x="10151335" y="5124054"/>
                </a:cubicBezTo>
                <a:close/>
                <a:moveTo>
                  <a:pt x="10348609" y="5091173"/>
                </a:moveTo>
                <a:cubicBezTo>
                  <a:pt x="10359563" y="5091173"/>
                  <a:pt x="10365045" y="5096656"/>
                  <a:pt x="10365045" y="5107609"/>
                </a:cubicBezTo>
                <a:cubicBezTo>
                  <a:pt x="10365045" y="5118572"/>
                  <a:pt x="10362309" y="5124054"/>
                  <a:pt x="10356827" y="5124054"/>
                </a:cubicBezTo>
                <a:cubicBezTo>
                  <a:pt x="10334909" y="5107609"/>
                  <a:pt x="10332165" y="5096656"/>
                  <a:pt x="10348609" y="5091173"/>
                </a:cubicBezTo>
                <a:close/>
                <a:moveTo>
                  <a:pt x="10447243" y="5050075"/>
                </a:moveTo>
                <a:cubicBezTo>
                  <a:pt x="10452723" y="5050075"/>
                  <a:pt x="10455459" y="5052811"/>
                  <a:pt x="10455459" y="5058292"/>
                </a:cubicBezTo>
                <a:cubicBezTo>
                  <a:pt x="10455459" y="5063775"/>
                  <a:pt x="10452723" y="5066510"/>
                  <a:pt x="10447243" y="5066510"/>
                </a:cubicBezTo>
                <a:cubicBezTo>
                  <a:pt x="10441759" y="5066510"/>
                  <a:pt x="10439025" y="5063775"/>
                  <a:pt x="10439025" y="5058292"/>
                </a:cubicBezTo>
                <a:cubicBezTo>
                  <a:pt x="10439025" y="5052811"/>
                  <a:pt x="10441759" y="5050075"/>
                  <a:pt x="10447243" y="5050075"/>
                </a:cubicBezTo>
                <a:close/>
                <a:moveTo>
                  <a:pt x="10212987" y="5002808"/>
                </a:moveTo>
                <a:cubicBezTo>
                  <a:pt x="10215725" y="5001435"/>
                  <a:pt x="10217097" y="5006230"/>
                  <a:pt x="10217097" y="5017194"/>
                </a:cubicBezTo>
                <a:cubicBezTo>
                  <a:pt x="10217097" y="5055557"/>
                  <a:pt x="10214351" y="5074728"/>
                  <a:pt x="10208869" y="5074728"/>
                </a:cubicBezTo>
                <a:cubicBezTo>
                  <a:pt x="10197915" y="5074728"/>
                  <a:pt x="10192433" y="5066510"/>
                  <a:pt x="10192433" y="5050075"/>
                </a:cubicBezTo>
                <a:cubicBezTo>
                  <a:pt x="10192433" y="5044594"/>
                  <a:pt x="10195169" y="5036375"/>
                  <a:pt x="10200651" y="5025411"/>
                </a:cubicBezTo>
                <a:cubicBezTo>
                  <a:pt x="10206133" y="5011713"/>
                  <a:pt x="10210241" y="5004181"/>
                  <a:pt x="10212987" y="5002808"/>
                </a:cubicBezTo>
                <a:close/>
                <a:moveTo>
                  <a:pt x="10332165" y="4803485"/>
                </a:moveTo>
                <a:cubicBezTo>
                  <a:pt x="10343127" y="4803485"/>
                  <a:pt x="10344501" y="4806220"/>
                  <a:pt x="10336283" y="4811702"/>
                </a:cubicBezTo>
                <a:cubicBezTo>
                  <a:pt x="10328055" y="4817185"/>
                  <a:pt x="10321211" y="4817185"/>
                  <a:pt x="10315729" y="4811702"/>
                </a:cubicBezTo>
                <a:cubicBezTo>
                  <a:pt x="10310247" y="4806220"/>
                  <a:pt x="10315729" y="4803485"/>
                  <a:pt x="10332165" y="4803485"/>
                </a:cubicBezTo>
                <a:close/>
                <a:moveTo>
                  <a:pt x="10258185" y="4803485"/>
                </a:moveTo>
                <a:cubicBezTo>
                  <a:pt x="10263667" y="4803485"/>
                  <a:pt x="10271885" y="4803485"/>
                  <a:pt x="10282847" y="4803485"/>
                </a:cubicBezTo>
                <a:lnTo>
                  <a:pt x="10291065" y="4811702"/>
                </a:lnTo>
                <a:cubicBezTo>
                  <a:pt x="10285585" y="4828138"/>
                  <a:pt x="10274631" y="4828138"/>
                  <a:pt x="10258185" y="4811702"/>
                </a:cubicBezTo>
                <a:cubicBezTo>
                  <a:pt x="10252713" y="4806220"/>
                  <a:pt x="10252713" y="4803485"/>
                  <a:pt x="10258185" y="4803485"/>
                </a:cubicBezTo>
                <a:close/>
                <a:moveTo>
                  <a:pt x="10480121" y="4787039"/>
                </a:moveTo>
                <a:cubicBezTo>
                  <a:pt x="10491087" y="4787039"/>
                  <a:pt x="10496559" y="4792522"/>
                  <a:pt x="10496559" y="4803485"/>
                </a:cubicBezTo>
                <a:cubicBezTo>
                  <a:pt x="10496559" y="4808967"/>
                  <a:pt x="10491087" y="4811702"/>
                  <a:pt x="10480121" y="4811702"/>
                </a:cubicBezTo>
                <a:cubicBezTo>
                  <a:pt x="10469159" y="4811702"/>
                  <a:pt x="10463687" y="4808967"/>
                  <a:pt x="10463687" y="4803485"/>
                </a:cubicBezTo>
                <a:cubicBezTo>
                  <a:pt x="10463687" y="4792522"/>
                  <a:pt x="10469159" y="4787039"/>
                  <a:pt x="10480121" y="4787039"/>
                </a:cubicBezTo>
                <a:close/>
                <a:moveTo>
                  <a:pt x="10439025" y="4787039"/>
                </a:moveTo>
                <a:lnTo>
                  <a:pt x="10455459" y="4795267"/>
                </a:lnTo>
                <a:lnTo>
                  <a:pt x="10430807" y="4811702"/>
                </a:lnTo>
                <a:lnTo>
                  <a:pt x="10422589" y="4803485"/>
                </a:lnTo>
                <a:cubicBezTo>
                  <a:pt x="10422589" y="4792522"/>
                  <a:pt x="10428059" y="4787039"/>
                  <a:pt x="10439025" y="4787039"/>
                </a:cubicBezTo>
                <a:close/>
                <a:moveTo>
                  <a:pt x="9834875" y="4787039"/>
                </a:moveTo>
                <a:lnTo>
                  <a:pt x="9811095" y="4788525"/>
                </a:lnTo>
                <a:lnTo>
                  <a:pt x="9795169" y="4833644"/>
                </a:lnTo>
                <a:lnTo>
                  <a:pt x="9797885" y="4836366"/>
                </a:lnTo>
                <a:lnTo>
                  <a:pt x="9792673" y="4840709"/>
                </a:lnTo>
                <a:lnTo>
                  <a:pt x="9783597" y="4866423"/>
                </a:lnTo>
                <a:lnTo>
                  <a:pt x="9806103" y="4869236"/>
                </a:lnTo>
                <a:cubicBezTo>
                  <a:pt x="9811585" y="4869236"/>
                  <a:pt x="9822549" y="4870610"/>
                  <a:pt x="9838985" y="4873355"/>
                </a:cubicBezTo>
                <a:cubicBezTo>
                  <a:pt x="9855429" y="4876091"/>
                  <a:pt x="9866383" y="4877464"/>
                  <a:pt x="9871865" y="4877464"/>
                </a:cubicBezTo>
                <a:cubicBezTo>
                  <a:pt x="9904745" y="4877464"/>
                  <a:pt x="9918445" y="4871982"/>
                  <a:pt x="9912963" y="4861019"/>
                </a:cubicBezTo>
                <a:cubicBezTo>
                  <a:pt x="9907481" y="4850064"/>
                  <a:pt x="9891047" y="4844583"/>
                  <a:pt x="9863647" y="4844583"/>
                </a:cubicBezTo>
                <a:cubicBezTo>
                  <a:pt x="9825285" y="4844583"/>
                  <a:pt x="9819803" y="4833620"/>
                  <a:pt x="9847213" y="4811702"/>
                </a:cubicBezTo>
                <a:cubicBezTo>
                  <a:pt x="9858165" y="4806220"/>
                  <a:pt x="9863647" y="4800739"/>
                  <a:pt x="9863647" y="4795267"/>
                </a:cubicBezTo>
                <a:cubicBezTo>
                  <a:pt x="9863647" y="4789785"/>
                  <a:pt x="9854057" y="4787039"/>
                  <a:pt x="9834875" y="4787039"/>
                </a:cubicBezTo>
                <a:close/>
                <a:moveTo>
                  <a:pt x="10726713" y="4770604"/>
                </a:moveTo>
                <a:lnTo>
                  <a:pt x="10726713" y="4778822"/>
                </a:lnTo>
                <a:lnTo>
                  <a:pt x="10726713" y="4787039"/>
                </a:lnTo>
                <a:cubicBezTo>
                  <a:pt x="10721231" y="4787039"/>
                  <a:pt x="10718495" y="4784304"/>
                  <a:pt x="10718495" y="4778822"/>
                </a:cubicBezTo>
                <a:cubicBezTo>
                  <a:pt x="10718495" y="4773341"/>
                  <a:pt x="10721231" y="4770604"/>
                  <a:pt x="10726713" y="4770604"/>
                </a:cubicBezTo>
                <a:close/>
                <a:moveTo>
                  <a:pt x="10759593" y="4762386"/>
                </a:moveTo>
                <a:lnTo>
                  <a:pt x="10767809" y="4762386"/>
                </a:lnTo>
                <a:lnTo>
                  <a:pt x="10767809" y="4770604"/>
                </a:lnTo>
                <a:cubicBezTo>
                  <a:pt x="10762329" y="4770604"/>
                  <a:pt x="10759593" y="4767869"/>
                  <a:pt x="10759593" y="4762386"/>
                </a:cubicBezTo>
                <a:close/>
                <a:moveTo>
                  <a:pt x="10541771" y="4678132"/>
                </a:moveTo>
                <a:cubicBezTo>
                  <a:pt x="10547249" y="4679501"/>
                  <a:pt x="10548621" y="4682926"/>
                  <a:pt x="10545883" y="4688407"/>
                </a:cubicBezTo>
                <a:cubicBezTo>
                  <a:pt x="10534921" y="4699371"/>
                  <a:pt x="10515739" y="4704844"/>
                  <a:pt x="10488339" y="4704844"/>
                </a:cubicBezTo>
                <a:cubicBezTo>
                  <a:pt x="10466423" y="4704844"/>
                  <a:pt x="10455459" y="4703480"/>
                  <a:pt x="10455459" y="4700735"/>
                </a:cubicBezTo>
                <a:cubicBezTo>
                  <a:pt x="10455459" y="4697998"/>
                  <a:pt x="10463687" y="4693889"/>
                  <a:pt x="10480121" y="4688407"/>
                </a:cubicBezTo>
                <a:cubicBezTo>
                  <a:pt x="10491087" y="4682926"/>
                  <a:pt x="10502039" y="4680189"/>
                  <a:pt x="10513003" y="4680189"/>
                </a:cubicBezTo>
                <a:cubicBezTo>
                  <a:pt x="10526703" y="4677449"/>
                  <a:pt x="10536291" y="4676763"/>
                  <a:pt x="10541771" y="4678132"/>
                </a:cubicBezTo>
                <a:close/>
                <a:moveTo>
                  <a:pt x="10233531" y="4663745"/>
                </a:moveTo>
                <a:cubicBezTo>
                  <a:pt x="10222569" y="4674708"/>
                  <a:pt x="10219833" y="4682926"/>
                  <a:pt x="10225313" y="4688407"/>
                </a:cubicBezTo>
                <a:cubicBezTo>
                  <a:pt x="10236269" y="4688407"/>
                  <a:pt x="10241749" y="4682926"/>
                  <a:pt x="10241749" y="4671971"/>
                </a:cubicBezTo>
                <a:cubicBezTo>
                  <a:pt x="10241749" y="4666491"/>
                  <a:pt x="10239013" y="4663745"/>
                  <a:pt x="10233531" y="4663745"/>
                </a:cubicBezTo>
                <a:close/>
                <a:moveTo>
                  <a:pt x="10513003" y="4630874"/>
                </a:moveTo>
                <a:cubicBezTo>
                  <a:pt x="10523957" y="4630874"/>
                  <a:pt x="10525329" y="4633610"/>
                  <a:pt x="10517111" y="4639092"/>
                </a:cubicBezTo>
                <a:cubicBezTo>
                  <a:pt x="10508893" y="4644573"/>
                  <a:pt x="10502039" y="4644573"/>
                  <a:pt x="10496559" y="4639092"/>
                </a:cubicBezTo>
                <a:cubicBezTo>
                  <a:pt x="10491087" y="4633610"/>
                  <a:pt x="10496559" y="4630874"/>
                  <a:pt x="10513003" y="4630874"/>
                </a:cubicBezTo>
                <a:close/>
                <a:moveTo>
                  <a:pt x="10430807" y="4630874"/>
                </a:moveTo>
                <a:cubicBezTo>
                  <a:pt x="10436287" y="4636345"/>
                  <a:pt x="10444505" y="4641827"/>
                  <a:pt x="10455459" y="4647310"/>
                </a:cubicBezTo>
                <a:cubicBezTo>
                  <a:pt x="10444505" y="4658273"/>
                  <a:pt x="10430807" y="4663745"/>
                  <a:pt x="10414369" y="4663745"/>
                </a:cubicBezTo>
                <a:cubicBezTo>
                  <a:pt x="10408889" y="4658273"/>
                  <a:pt x="10400661" y="4652791"/>
                  <a:pt x="10389709" y="4647310"/>
                </a:cubicBezTo>
                <a:cubicBezTo>
                  <a:pt x="10400661" y="4636345"/>
                  <a:pt x="10414369" y="4630874"/>
                  <a:pt x="10430807" y="4630874"/>
                </a:cubicBezTo>
                <a:close/>
                <a:moveTo>
                  <a:pt x="10118455" y="4622646"/>
                </a:moveTo>
                <a:cubicBezTo>
                  <a:pt x="10107491" y="4628127"/>
                  <a:pt x="10096537" y="4639092"/>
                  <a:pt x="10085575" y="4655527"/>
                </a:cubicBezTo>
                <a:cubicBezTo>
                  <a:pt x="10107491" y="4666491"/>
                  <a:pt x="10118455" y="4674708"/>
                  <a:pt x="10118455" y="4680189"/>
                </a:cubicBezTo>
                <a:cubicBezTo>
                  <a:pt x="10118455" y="4685671"/>
                  <a:pt x="10126673" y="4688407"/>
                  <a:pt x="10143119" y="4688407"/>
                </a:cubicBezTo>
                <a:cubicBezTo>
                  <a:pt x="10159553" y="4688407"/>
                  <a:pt x="10167771" y="4680189"/>
                  <a:pt x="10167771" y="4663745"/>
                </a:cubicBezTo>
                <a:cubicBezTo>
                  <a:pt x="10167771" y="4636345"/>
                  <a:pt x="10151335" y="4622646"/>
                  <a:pt x="10118455" y="4622646"/>
                </a:cubicBezTo>
                <a:close/>
                <a:moveTo>
                  <a:pt x="10513003" y="4425382"/>
                </a:moveTo>
                <a:cubicBezTo>
                  <a:pt x="10523957" y="4430854"/>
                  <a:pt x="10529437" y="4433601"/>
                  <a:pt x="10529437" y="4433601"/>
                </a:cubicBezTo>
                <a:lnTo>
                  <a:pt x="10488339" y="4433601"/>
                </a:lnTo>
                <a:cubicBezTo>
                  <a:pt x="10493821" y="4428118"/>
                  <a:pt x="10502039" y="4425382"/>
                  <a:pt x="10513003" y="4425382"/>
                </a:cubicBezTo>
                <a:close/>
                <a:moveTo>
                  <a:pt x="635121" y="3503689"/>
                </a:moveTo>
                <a:cubicBezTo>
                  <a:pt x="637415" y="3502105"/>
                  <a:pt x="641502" y="3503471"/>
                  <a:pt x="647378" y="3507787"/>
                </a:cubicBezTo>
                <a:cubicBezTo>
                  <a:pt x="665006" y="3520736"/>
                  <a:pt x="667767" y="3529304"/>
                  <a:pt x="655645" y="3533479"/>
                </a:cubicBezTo>
                <a:cubicBezTo>
                  <a:pt x="643542" y="3537647"/>
                  <a:pt x="636198" y="3532253"/>
                  <a:pt x="633615" y="3517296"/>
                </a:cubicBezTo>
                <a:cubicBezTo>
                  <a:pt x="632325" y="3509809"/>
                  <a:pt x="632828" y="3505273"/>
                  <a:pt x="635121" y="3503689"/>
                </a:cubicBezTo>
                <a:close/>
                <a:moveTo>
                  <a:pt x="5182805" y="3448771"/>
                </a:moveTo>
                <a:cubicBezTo>
                  <a:pt x="5183793" y="3459036"/>
                  <a:pt x="5187091" y="3466488"/>
                  <a:pt x="5192711" y="3471128"/>
                </a:cubicBezTo>
                <a:lnTo>
                  <a:pt x="5289516" y="3508495"/>
                </a:lnTo>
                <a:lnTo>
                  <a:pt x="5264215" y="3487610"/>
                </a:lnTo>
                <a:cubicBezTo>
                  <a:pt x="5241719" y="3469041"/>
                  <a:pt x="5214585" y="3456092"/>
                  <a:pt x="5182805" y="3448771"/>
                </a:cubicBezTo>
                <a:close/>
                <a:moveTo>
                  <a:pt x="3202787" y="2892251"/>
                </a:moveTo>
                <a:cubicBezTo>
                  <a:pt x="3198142" y="2897879"/>
                  <a:pt x="3190689" y="2901176"/>
                  <a:pt x="3180431" y="2902156"/>
                </a:cubicBezTo>
                <a:lnTo>
                  <a:pt x="3171997" y="2895196"/>
                </a:lnTo>
                <a:close/>
                <a:moveTo>
                  <a:pt x="663651" y="2685414"/>
                </a:moveTo>
                <a:cubicBezTo>
                  <a:pt x="653167" y="2685063"/>
                  <a:pt x="640400" y="2685893"/>
                  <a:pt x="625346" y="2687905"/>
                </a:cubicBezTo>
                <a:cubicBezTo>
                  <a:pt x="601119" y="2696248"/>
                  <a:pt x="587448" y="2702554"/>
                  <a:pt x="584336" y="2706788"/>
                </a:cubicBezTo>
                <a:cubicBezTo>
                  <a:pt x="581217" y="2711035"/>
                  <a:pt x="594531" y="2717546"/>
                  <a:pt x="624262" y="2726326"/>
                </a:cubicBezTo>
                <a:cubicBezTo>
                  <a:pt x="653651" y="2747914"/>
                  <a:pt x="677698" y="2745959"/>
                  <a:pt x="696400" y="2720498"/>
                </a:cubicBezTo>
                <a:cubicBezTo>
                  <a:pt x="702818" y="2705615"/>
                  <a:pt x="700103" y="2695444"/>
                  <a:pt x="688259" y="2690015"/>
                </a:cubicBezTo>
                <a:cubicBezTo>
                  <a:pt x="682337" y="2687299"/>
                  <a:pt x="674136" y="2685766"/>
                  <a:pt x="663651" y="2685414"/>
                </a:cubicBezTo>
                <a:close/>
                <a:moveTo>
                  <a:pt x="2307714" y="2550533"/>
                </a:moveTo>
                <a:cubicBezTo>
                  <a:pt x="2472217" y="2591778"/>
                  <a:pt x="2576971" y="2630960"/>
                  <a:pt x="2621962" y="2668097"/>
                </a:cubicBezTo>
                <a:cubicBezTo>
                  <a:pt x="2638829" y="2682020"/>
                  <a:pt x="2642618" y="2694610"/>
                  <a:pt x="2633333" y="2705858"/>
                </a:cubicBezTo>
                <a:cubicBezTo>
                  <a:pt x="2624049" y="2717106"/>
                  <a:pt x="2613790" y="2718087"/>
                  <a:pt x="2602543" y="2708802"/>
                </a:cubicBezTo>
                <a:cubicBezTo>
                  <a:pt x="2591295" y="2699518"/>
                  <a:pt x="2545945" y="2685727"/>
                  <a:pt x="2466508" y="2667427"/>
                </a:cubicBezTo>
                <a:cubicBezTo>
                  <a:pt x="2328149" y="2628866"/>
                  <a:pt x="2260309" y="2596498"/>
                  <a:pt x="2262985" y="2570346"/>
                </a:cubicBezTo>
                <a:cubicBezTo>
                  <a:pt x="2294764" y="2577667"/>
                  <a:pt x="2309669" y="2571058"/>
                  <a:pt x="2307714" y="2550533"/>
                </a:cubicBezTo>
                <a:close/>
                <a:moveTo>
                  <a:pt x="2258940" y="2528000"/>
                </a:moveTo>
                <a:cubicBezTo>
                  <a:pt x="2261506" y="2527753"/>
                  <a:pt x="2264195" y="2528790"/>
                  <a:pt x="2267009" y="2531114"/>
                </a:cubicBezTo>
                <a:cubicBezTo>
                  <a:pt x="2272628" y="2535752"/>
                  <a:pt x="2273120" y="2540889"/>
                  <a:pt x="2268481" y="2546508"/>
                </a:cubicBezTo>
                <a:cubicBezTo>
                  <a:pt x="2263836" y="2552137"/>
                  <a:pt x="2258698" y="2552627"/>
                  <a:pt x="2253079" y="2547988"/>
                </a:cubicBezTo>
                <a:cubicBezTo>
                  <a:pt x="2247450" y="2543343"/>
                  <a:pt x="2246968" y="2538213"/>
                  <a:pt x="2251614" y="2532586"/>
                </a:cubicBezTo>
                <a:cubicBezTo>
                  <a:pt x="2253933" y="2529776"/>
                  <a:pt x="2256375" y="2528246"/>
                  <a:pt x="2258940" y="2528000"/>
                </a:cubicBezTo>
                <a:close/>
                <a:moveTo>
                  <a:pt x="263844" y="2505679"/>
                </a:moveTo>
                <a:cubicBezTo>
                  <a:pt x="265402" y="2503557"/>
                  <a:pt x="267653" y="2503575"/>
                  <a:pt x="270593" y="2505736"/>
                </a:cubicBezTo>
                <a:cubicBezTo>
                  <a:pt x="276467" y="2510049"/>
                  <a:pt x="282348" y="2514369"/>
                  <a:pt x="288221" y="2518684"/>
                </a:cubicBezTo>
                <a:cubicBezTo>
                  <a:pt x="276117" y="2522852"/>
                  <a:pt x="267115" y="2522780"/>
                  <a:pt x="261243" y="2518466"/>
                </a:cubicBezTo>
                <a:cubicBezTo>
                  <a:pt x="261418" y="2512064"/>
                  <a:pt x="262285" y="2507802"/>
                  <a:pt x="263844" y="2505679"/>
                </a:cubicBezTo>
                <a:close/>
                <a:moveTo>
                  <a:pt x="2569443" y="2443924"/>
                </a:moveTo>
                <a:cubicBezTo>
                  <a:pt x="2572009" y="2443678"/>
                  <a:pt x="2574698" y="2444715"/>
                  <a:pt x="2577512" y="2447037"/>
                </a:cubicBezTo>
                <a:cubicBezTo>
                  <a:pt x="2583131" y="2451675"/>
                  <a:pt x="2583623" y="2456813"/>
                  <a:pt x="2578985" y="2462432"/>
                </a:cubicBezTo>
                <a:cubicBezTo>
                  <a:pt x="2574338" y="2468060"/>
                  <a:pt x="2569207" y="2468544"/>
                  <a:pt x="2563588" y="2463905"/>
                </a:cubicBezTo>
                <a:cubicBezTo>
                  <a:pt x="2557960" y="2459259"/>
                  <a:pt x="2557471" y="2454138"/>
                  <a:pt x="2562116" y="2448510"/>
                </a:cubicBezTo>
                <a:cubicBezTo>
                  <a:pt x="2564436" y="2445699"/>
                  <a:pt x="2566878" y="2444170"/>
                  <a:pt x="2569443" y="2443924"/>
                </a:cubicBezTo>
                <a:close/>
                <a:moveTo>
                  <a:pt x="4288213" y="1974968"/>
                </a:moveTo>
                <a:cubicBezTo>
                  <a:pt x="4279775" y="1975783"/>
                  <a:pt x="4270381" y="1977741"/>
                  <a:pt x="4260023" y="1980866"/>
                </a:cubicBezTo>
                <a:lnTo>
                  <a:pt x="4259737" y="1981762"/>
                </a:lnTo>
                <a:lnTo>
                  <a:pt x="4274101" y="1989561"/>
                </a:lnTo>
                <a:lnTo>
                  <a:pt x="4279951" y="1997488"/>
                </a:lnTo>
                <a:lnTo>
                  <a:pt x="4283699" y="1994566"/>
                </a:lnTo>
                <a:close/>
                <a:moveTo>
                  <a:pt x="1982181" y="1943463"/>
                </a:moveTo>
                <a:lnTo>
                  <a:pt x="1990692" y="1943755"/>
                </a:lnTo>
                <a:lnTo>
                  <a:pt x="1985570" y="1944244"/>
                </a:lnTo>
                <a:close/>
                <a:moveTo>
                  <a:pt x="2062562" y="1936883"/>
                </a:moveTo>
                <a:cubicBezTo>
                  <a:pt x="2072836" y="1935900"/>
                  <a:pt x="2080772" y="1937733"/>
                  <a:pt x="2086400" y="1942379"/>
                </a:cubicBezTo>
                <a:cubicBezTo>
                  <a:pt x="2102286" y="1946044"/>
                  <a:pt x="2110229" y="1947868"/>
                  <a:pt x="2110229" y="1947868"/>
                </a:cubicBezTo>
                <a:lnTo>
                  <a:pt x="1990692" y="1943755"/>
                </a:lnTo>
                <a:close/>
                <a:moveTo>
                  <a:pt x="1920032" y="1929146"/>
                </a:moveTo>
                <a:cubicBezTo>
                  <a:pt x="1921192" y="1927741"/>
                  <a:pt x="1927152" y="1929115"/>
                  <a:pt x="1937914" y="1933266"/>
                </a:cubicBezTo>
                <a:lnTo>
                  <a:pt x="1982181" y="1943463"/>
                </a:lnTo>
                <a:lnTo>
                  <a:pt x="1930952" y="1941699"/>
                </a:lnTo>
                <a:cubicBezTo>
                  <a:pt x="1922513" y="1934734"/>
                  <a:pt x="1918874" y="1930550"/>
                  <a:pt x="1920032" y="1929146"/>
                </a:cubicBezTo>
                <a:close/>
                <a:moveTo>
                  <a:pt x="1849071" y="1877660"/>
                </a:moveTo>
                <a:cubicBezTo>
                  <a:pt x="1853043" y="1878574"/>
                  <a:pt x="1857840" y="1881352"/>
                  <a:pt x="1863464" y="1885993"/>
                </a:cubicBezTo>
                <a:cubicBezTo>
                  <a:pt x="1880340" y="1899924"/>
                  <a:pt x="1884129" y="1912513"/>
                  <a:pt x="1874844" y="1923761"/>
                </a:cubicBezTo>
                <a:cubicBezTo>
                  <a:pt x="1870205" y="1929380"/>
                  <a:pt x="1862263" y="1927556"/>
                  <a:pt x="1851015" y="1918271"/>
                </a:cubicBezTo>
                <a:lnTo>
                  <a:pt x="1839629" y="1880512"/>
                </a:lnTo>
                <a:cubicBezTo>
                  <a:pt x="1841952" y="1877698"/>
                  <a:pt x="1845100" y="1876748"/>
                  <a:pt x="1849071" y="1877660"/>
                </a:cubicBezTo>
                <a:close/>
                <a:moveTo>
                  <a:pt x="1874443" y="1838336"/>
                </a:moveTo>
                <a:cubicBezTo>
                  <a:pt x="1880064" y="1842974"/>
                  <a:pt x="1880561" y="1848102"/>
                  <a:pt x="1875916" y="1853731"/>
                </a:cubicBezTo>
                <a:cubicBezTo>
                  <a:pt x="1871276" y="1859350"/>
                  <a:pt x="1866140" y="1859841"/>
                  <a:pt x="1860521" y="1855203"/>
                </a:cubicBezTo>
                <a:lnTo>
                  <a:pt x="1867481" y="1846769"/>
                </a:lnTo>
                <a:close/>
                <a:moveTo>
                  <a:pt x="1940896" y="1822268"/>
                </a:moveTo>
                <a:cubicBezTo>
                  <a:pt x="1947433" y="1822938"/>
                  <a:pt x="1956077" y="1825349"/>
                  <a:pt x="1966830" y="1829501"/>
                </a:cubicBezTo>
                <a:cubicBezTo>
                  <a:pt x="1990659" y="1834991"/>
                  <a:pt x="2010070" y="1841550"/>
                  <a:pt x="2025048" y="1849181"/>
                </a:cubicBezTo>
                <a:cubicBezTo>
                  <a:pt x="2040026" y="1856814"/>
                  <a:pt x="2050561" y="1865510"/>
                  <a:pt x="2056680" y="1875293"/>
                </a:cubicBezTo>
                <a:cubicBezTo>
                  <a:pt x="2076486" y="1920014"/>
                  <a:pt x="2066718" y="1926132"/>
                  <a:pt x="2027347" y="1893634"/>
                </a:cubicBezTo>
                <a:cubicBezTo>
                  <a:pt x="1987984" y="1861142"/>
                  <a:pt x="1960366" y="1843064"/>
                  <a:pt x="1944473" y="1839407"/>
                </a:cubicBezTo>
                <a:lnTo>
                  <a:pt x="1927606" y="1825483"/>
                </a:lnTo>
                <a:cubicBezTo>
                  <a:pt x="1929929" y="1822670"/>
                  <a:pt x="1934358" y="1821599"/>
                  <a:pt x="1940896" y="1822268"/>
                </a:cubicBezTo>
                <a:close/>
                <a:moveTo>
                  <a:pt x="2311460" y="1817908"/>
                </a:moveTo>
                <a:cubicBezTo>
                  <a:pt x="2306205" y="1817116"/>
                  <a:pt x="2302417" y="1818126"/>
                  <a:pt x="2300097" y="1820937"/>
                </a:cubicBezTo>
                <a:cubicBezTo>
                  <a:pt x="2274927" y="1828519"/>
                  <a:pt x="2275909" y="1838793"/>
                  <a:pt x="2303049" y="1851734"/>
                </a:cubicBezTo>
                <a:cubicBezTo>
                  <a:pt x="2224578" y="1843694"/>
                  <a:pt x="2172765" y="1843479"/>
                  <a:pt x="2147595" y="1851063"/>
                </a:cubicBezTo>
                <a:lnTo>
                  <a:pt x="2165936" y="1880382"/>
                </a:lnTo>
                <a:cubicBezTo>
                  <a:pt x="2177182" y="1889665"/>
                  <a:pt x="2195882" y="1895653"/>
                  <a:pt x="2222034" y="1898328"/>
                </a:cubicBezTo>
                <a:cubicBezTo>
                  <a:pt x="2301472" y="1916628"/>
                  <a:pt x="2355126" y="1908914"/>
                  <a:pt x="2382980" y="1875170"/>
                </a:cubicBezTo>
                <a:cubicBezTo>
                  <a:pt x="2387618" y="1869550"/>
                  <a:pt x="2384312" y="1862090"/>
                  <a:pt x="2373064" y="1852807"/>
                </a:cubicBezTo>
                <a:cubicBezTo>
                  <a:pt x="2361817" y="1843522"/>
                  <a:pt x="2348009" y="1834490"/>
                  <a:pt x="2331631" y="1825688"/>
                </a:cubicBezTo>
                <a:cubicBezTo>
                  <a:pt x="2323439" y="1821292"/>
                  <a:pt x="2316716" y="1818699"/>
                  <a:pt x="2311460" y="1817908"/>
                </a:cubicBezTo>
                <a:close/>
                <a:moveTo>
                  <a:pt x="3853721" y="1754824"/>
                </a:moveTo>
                <a:lnTo>
                  <a:pt x="3925544" y="1797582"/>
                </a:lnTo>
                <a:lnTo>
                  <a:pt x="3940567" y="1806011"/>
                </a:lnTo>
                <a:lnTo>
                  <a:pt x="3936701" y="1802916"/>
                </a:lnTo>
                <a:cubicBezTo>
                  <a:pt x="3902793" y="1776870"/>
                  <a:pt x="3878917" y="1761051"/>
                  <a:pt x="3865071" y="1755452"/>
                </a:cubicBezTo>
                <a:close/>
                <a:moveTo>
                  <a:pt x="1888678" y="1673815"/>
                </a:moveTo>
                <a:lnTo>
                  <a:pt x="1829441" y="1692424"/>
                </a:lnTo>
                <a:lnTo>
                  <a:pt x="1866680" y="1675918"/>
                </a:lnTo>
                <a:close/>
                <a:moveTo>
                  <a:pt x="3899064" y="1513785"/>
                </a:moveTo>
                <a:lnTo>
                  <a:pt x="4018214" y="1623797"/>
                </a:lnTo>
                <a:lnTo>
                  <a:pt x="4108394" y="1698237"/>
                </a:lnTo>
                <a:cubicBezTo>
                  <a:pt x="4107595" y="1689798"/>
                  <a:pt x="4097939" y="1677945"/>
                  <a:pt x="4079433" y="1662669"/>
                </a:cubicBezTo>
                <a:cubicBezTo>
                  <a:pt x="4029671" y="1609918"/>
                  <a:pt x="3989753" y="1571137"/>
                  <a:pt x="3959693" y="1546324"/>
                </a:cubicBezTo>
                <a:cubicBezTo>
                  <a:pt x="3929623" y="1521504"/>
                  <a:pt x="3909423" y="1510659"/>
                  <a:pt x="3899064" y="1513785"/>
                </a:cubicBezTo>
                <a:close/>
                <a:moveTo>
                  <a:pt x="2538625" y="1431029"/>
                </a:moveTo>
                <a:cubicBezTo>
                  <a:pt x="2528237" y="1430728"/>
                  <a:pt x="2521883" y="1431981"/>
                  <a:pt x="2519563" y="1434791"/>
                </a:cubicBezTo>
                <a:cubicBezTo>
                  <a:pt x="2510278" y="1446039"/>
                  <a:pt x="2552317" y="1452379"/>
                  <a:pt x="2645693" y="1453810"/>
                </a:cubicBezTo>
                <a:cubicBezTo>
                  <a:pt x="2640064" y="1449164"/>
                  <a:pt x="2618798" y="1443437"/>
                  <a:pt x="2581888" y="1436600"/>
                </a:cubicBezTo>
                <a:cubicBezTo>
                  <a:pt x="2563433" y="1433188"/>
                  <a:pt x="2549013" y="1431331"/>
                  <a:pt x="2538625" y="1431029"/>
                </a:cubicBezTo>
                <a:close/>
                <a:moveTo>
                  <a:pt x="3871954" y="1380593"/>
                </a:moveTo>
                <a:cubicBezTo>
                  <a:pt x="3866576" y="1380040"/>
                  <a:pt x="3860821" y="1381120"/>
                  <a:pt x="3854689" y="1383838"/>
                </a:cubicBezTo>
                <a:cubicBezTo>
                  <a:pt x="3829367" y="1386258"/>
                  <a:pt x="3825953" y="1395115"/>
                  <a:pt x="3844451" y="1410385"/>
                </a:cubicBezTo>
                <a:cubicBezTo>
                  <a:pt x="3862948" y="1425653"/>
                  <a:pt x="3876013" y="1428658"/>
                  <a:pt x="3883650" y="1419404"/>
                </a:cubicBezTo>
                <a:cubicBezTo>
                  <a:pt x="3899727" y="1409351"/>
                  <a:pt x="3900825" y="1398598"/>
                  <a:pt x="3886954" y="1387148"/>
                </a:cubicBezTo>
                <a:cubicBezTo>
                  <a:pt x="3882332" y="1383332"/>
                  <a:pt x="3877331" y="1381146"/>
                  <a:pt x="3871954" y="1380593"/>
                </a:cubicBezTo>
                <a:close/>
                <a:moveTo>
                  <a:pt x="4369185" y="1309881"/>
                </a:moveTo>
                <a:cubicBezTo>
                  <a:pt x="4364182" y="1307698"/>
                  <a:pt x="4360726" y="1307763"/>
                  <a:pt x="4358816" y="1310077"/>
                </a:cubicBezTo>
                <a:cubicBezTo>
                  <a:pt x="4355003" y="1314695"/>
                  <a:pt x="4355811" y="1323140"/>
                  <a:pt x="4361237" y="1335399"/>
                </a:cubicBezTo>
                <a:cubicBezTo>
                  <a:pt x="4369101" y="1372991"/>
                  <a:pt x="4356837" y="1378425"/>
                  <a:pt x="4324459" y="1351698"/>
                </a:cubicBezTo>
                <a:cubicBezTo>
                  <a:pt x="4301335" y="1332610"/>
                  <a:pt x="4283644" y="1325788"/>
                  <a:pt x="4271387" y="1331213"/>
                </a:cubicBezTo>
                <a:cubicBezTo>
                  <a:pt x="4259123" y="1336648"/>
                  <a:pt x="4266865" y="1350818"/>
                  <a:pt x="4294616" y="1373725"/>
                </a:cubicBezTo>
                <a:cubicBezTo>
                  <a:pt x="4299244" y="1377544"/>
                  <a:pt x="4309445" y="1384016"/>
                  <a:pt x="4325231" y="1393164"/>
                </a:cubicBezTo>
                <a:cubicBezTo>
                  <a:pt x="4341015" y="1402297"/>
                  <a:pt x="4351225" y="1408775"/>
                  <a:pt x="4355851" y="1412595"/>
                </a:cubicBezTo>
                <a:cubicBezTo>
                  <a:pt x="4374349" y="1427863"/>
                  <a:pt x="4386456" y="1432027"/>
                  <a:pt x="4392180" y="1425091"/>
                </a:cubicBezTo>
                <a:cubicBezTo>
                  <a:pt x="4397905" y="1418156"/>
                  <a:pt x="4395745" y="1406646"/>
                  <a:pt x="4385687" y="1390577"/>
                </a:cubicBezTo>
                <a:lnTo>
                  <a:pt x="4398353" y="1389359"/>
                </a:lnTo>
                <a:lnTo>
                  <a:pt x="4488543" y="1463804"/>
                </a:lnTo>
                <a:lnTo>
                  <a:pt x="4477966" y="1420089"/>
                </a:lnTo>
                <a:cubicBezTo>
                  <a:pt x="4472532" y="1407825"/>
                  <a:pt x="4460365" y="1391951"/>
                  <a:pt x="4441463" y="1372452"/>
                </a:cubicBezTo>
                <a:cubicBezTo>
                  <a:pt x="4422561" y="1352967"/>
                  <a:pt x="4405019" y="1336539"/>
                  <a:pt x="4388832" y="1323177"/>
                </a:cubicBezTo>
                <a:cubicBezTo>
                  <a:pt x="4380737" y="1316496"/>
                  <a:pt x="4374187" y="1312063"/>
                  <a:pt x="4369185" y="1309881"/>
                </a:cubicBezTo>
                <a:close/>
                <a:moveTo>
                  <a:pt x="3637541" y="1251253"/>
                </a:moveTo>
                <a:cubicBezTo>
                  <a:pt x="3645987" y="1250446"/>
                  <a:pt x="3661765" y="1259587"/>
                  <a:pt x="3684889" y="1278675"/>
                </a:cubicBezTo>
                <a:cubicBezTo>
                  <a:pt x="3703386" y="1293943"/>
                  <a:pt x="3713042" y="1305797"/>
                  <a:pt x="3713850" y="1314243"/>
                </a:cubicBezTo>
                <a:lnTo>
                  <a:pt x="3653841" y="1288032"/>
                </a:lnTo>
                <a:cubicBezTo>
                  <a:pt x="3643781" y="1271949"/>
                  <a:pt x="3638348" y="1259699"/>
                  <a:pt x="3637541" y="1251253"/>
                </a:cubicBezTo>
                <a:close/>
                <a:moveTo>
                  <a:pt x="3919387" y="1241865"/>
                </a:moveTo>
                <a:cubicBezTo>
                  <a:pt x="3920749" y="1244937"/>
                  <a:pt x="3918970" y="1254156"/>
                  <a:pt x="3914052" y="1269537"/>
                </a:cubicBezTo>
                <a:cubicBezTo>
                  <a:pt x="3911041" y="1282609"/>
                  <a:pt x="3907625" y="1291451"/>
                  <a:pt x="3903807" y="1296077"/>
                </a:cubicBezTo>
                <a:cubicBezTo>
                  <a:pt x="3892355" y="1309948"/>
                  <a:pt x="3882005" y="1313065"/>
                  <a:pt x="3872760" y="1305434"/>
                </a:cubicBezTo>
                <a:cubicBezTo>
                  <a:pt x="3868133" y="1301616"/>
                  <a:pt x="3879171" y="1283522"/>
                  <a:pt x="3905897" y="1251146"/>
                </a:cubicBezTo>
                <a:cubicBezTo>
                  <a:pt x="3913536" y="1241892"/>
                  <a:pt x="3918035" y="1238801"/>
                  <a:pt x="3919387" y="1241865"/>
                </a:cubicBezTo>
                <a:close/>
                <a:moveTo>
                  <a:pt x="3730097" y="1216844"/>
                </a:moveTo>
                <a:cubicBezTo>
                  <a:pt x="3734317" y="1216440"/>
                  <a:pt x="3738740" y="1218147"/>
                  <a:pt x="3743363" y="1221962"/>
                </a:cubicBezTo>
                <a:cubicBezTo>
                  <a:pt x="3753423" y="1238045"/>
                  <a:pt x="3743475" y="1245377"/>
                  <a:pt x="3713519" y="1243988"/>
                </a:cubicBezTo>
                <a:cubicBezTo>
                  <a:pt x="3708893" y="1240169"/>
                  <a:pt x="3710404" y="1233636"/>
                  <a:pt x="3718041" y="1224384"/>
                </a:cubicBezTo>
                <a:cubicBezTo>
                  <a:pt x="3721857" y="1219760"/>
                  <a:pt x="3725875" y="1217248"/>
                  <a:pt x="3730097" y="1216844"/>
                </a:cubicBezTo>
                <a:close/>
                <a:moveTo>
                  <a:pt x="3504849" y="1200045"/>
                </a:moveTo>
                <a:lnTo>
                  <a:pt x="3538326" y="1216016"/>
                </a:lnTo>
                <a:cubicBezTo>
                  <a:pt x="3561449" y="1235104"/>
                  <a:pt x="3571105" y="1246957"/>
                  <a:pt x="3567287" y="1251583"/>
                </a:cubicBezTo>
                <a:cubicBezTo>
                  <a:pt x="3559655" y="1260828"/>
                  <a:pt x="3546583" y="1257817"/>
                  <a:pt x="3528086" y="1242548"/>
                </a:cubicBezTo>
                <a:cubicBezTo>
                  <a:pt x="3514207" y="1231091"/>
                  <a:pt x="3506463" y="1216921"/>
                  <a:pt x="3504849" y="1200045"/>
                </a:cubicBezTo>
                <a:close/>
                <a:moveTo>
                  <a:pt x="3644147" y="1186725"/>
                </a:moveTo>
                <a:lnTo>
                  <a:pt x="3651083" y="1192449"/>
                </a:lnTo>
                <a:lnTo>
                  <a:pt x="3658018" y="1198174"/>
                </a:lnTo>
                <a:cubicBezTo>
                  <a:pt x="3654205" y="1202793"/>
                  <a:pt x="3649985" y="1203204"/>
                  <a:pt x="3645357" y="1199384"/>
                </a:cubicBezTo>
                <a:cubicBezTo>
                  <a:pt x="3640731" y="1195566"/>
                  <a:pt x="3640335" y="1191342"/>
                  <a:pt x="3644147" y="1186725"/>
                </a:cubicBezTo>
                <a:close/>
                <a:moveTo>
                  <a:pt x="3688751" y="1118561"/>
                </a:moveTo>
                <a:cubicBezTo>
                  <a:pt x="3693377" y="1122381"/>
                  <a:pt x="3693780" y="1126596"/>
                  <a:pt x="3689961" y="1131222"/>
                </a:cubicBezTo>
                <a:cubicBezTo>
                  <a:pt x="3686142" y="1135849"/>
                  <a:pt x="3681927" y="1136252"/>
                  <a:pt x="3677299" y="1132433"/>
                </a:cubicBezTo>
                <a:cubicBezTo>
                  <a:pt x="3672673" y="1128615"/>
                  <a:pt x="3672271" y="1124398"/>
                  <a:pt x="3676089" y="1119772"/>
                </a:cubicBezTo>
                <a:cubicBezTo>
                  <a:pt x="3679908" y="1115146"/>
                  <a:pt x="3684123" y="1114742"/>
                  <a:pt x="3688751" y="1118561"/>
                </a:cubicBezTo>
                <a:close/>
                <a:moveTo>
                  <a:pt x="3449017" y="1083976"/>
                </a:moveTo>
                <a:cubicBezTo>
                  <a:pt x="3452837" y="1079350"/>
                  <a:pt x="3466311" y="1086577"/>
                  <a:pt x="3489435" y="1105665"/>
                </a:cubicBezTo>
                <a:cubicBezTo>
                  <a:pt x="3563435" y="1166748"/>
                  <a:pt x="3596613" y="1201912"/>
                  <a:pt x="3588975" y="1211166"/>
                </a:cubicBezTo>
                <a:lnTo>
                  <a:pt x="3513876" y="1160837"/>
                </a:lnTo>
                <a:cubicBezTo>
                  <a:pt x="3463008" y="1118850"/>
                  <a:pt x="3441387" y="1093221"/>
                  <a:pt x="3449017" y="1083976"/>
                </a:cubicBezTo>
                <a:close/>
                <a:moveTo>
                  <a:pt x="3999288" y="1024969"/>
                </a:moveTo>
                <a:cubicBezTo>
                  <a:pt x="4008541" y="1032607"/>
                  <a:pt x="4015477" y="1038331"/>
                  <a:pt x="4020103" y="1042151"/>
                </a:cubicBezTo>
                <a:cubicBezTo>
                  <a:pt x="4024722" y="1045962"/>
                  <a:pt x="4022815" y="1048272"/>
                  <a:pt x="4014377" y="1049087"/>
                </a:cubicBezTo>
                <a:cubicBezTo>
                  <a:pt x="3989048" y="1051501"/>
                  <a:pt x="3979803" y="1043869"/>
                  <a:pt x="3986627" y="1026180"/>
                </a:cubicBezTo>
                <a:close/>
                <a:moveTo>
                  <a:pt x="3948427" y="985899"/>
                </a:moveTo>
                <a:cubicBezTo>
                  <a:pt x="3949960" y="985222"/>
                  <a:pt x="3953040" y="986793"/>
                  <a:pt x="3957666" y="990612"/>
                </a:cubicBezTo>
                <a:cubicBezTo>
                  <a:pt x="3971537" y="1002062"/>
                  <a:pt x="3974257" y="1008190"/>
                  <a:pt x="3965811" y="1008998"/>
                </a:cubicBezTo>
                <a:cubicBezTo>
                  <a:pt x="3957367" y="1009805"/>
                  <a:pt x="3951590" y="1005036"/>
                  <a:pt x="3948464" y="994679"/>
                </a:cubicBezTo>
                <a:cubicBezTo>
                  <a:pt x="3946906" y="989503"/>
                  <a:pt x="3946893" y="986576"/>
                  <a:pt x="3948427" y="985899"/>
                </a:cubicBezTo>
                <a:close/>
                <a:moveTo>
                  <a:pt x="4225643" y="969772"/>
                </a:moveTo>
                <a:cubicBezTo>
                  <a:pt x="4213934" y="969828"/>
                  <a:pt x="4203309" y="975638"/>
                  <a:pt x="4193765" y="987199"/>
                </a:cubicBezTo>
                <a:cubicBezTo>
                  <a:pt x="4182307" y="1001079"/>
                  <a:pt x="4183519" y="1013740"/>
                  <a:pt x="4197390" y="1025190"/>
                </a:cubicBezTo>
                <a:cubicBezTo>
                  <a:pt x="4211269" y="1036647"/>
                  <a:pt x="4220112" y="1040063"/>
                  <a:pt x="4223931" y="1035435"/>
                </a:cubicBezTo>
                <a:cubicBezTo>
                  <a:pt x="4227749" y="1030809"/>
                  <a:pt x="4242727" y="1031512"/>
                  <a:pt x="4268864" y="1037528"/>
                </a:cubicBezTo>
                <a:cubicBezTo>
                  <a:pt x="4271060" y="1016019"/>
                  <a:pt x="4269453" y="999134"/>
                  <a:pt x="4264019" y="986869"/>
                </a:cubicBezTo>
                <a:cubicBezTo>
                  <a:pt x="4250145" y="975417"/>
                  <a:pt x="4237352" y="969718"/>
                  <a:pt x="4225643" y="969772"/>
                </a:cubicBezTo>
                <a:close/>
                <a:moveTo>
                  <a:pt x="4138263" y="941386"/>
                </a:moveTo>
                <a:cubicBezTo>
                  <a:pt x="4133637" y="937566"/>
                  <a:pt x="4129415" y="937977"/>
                  <a:pt x="4125596" y="942605"/>
                </a:cubicBezTo>
                <a:cubicBezTo>
                  <a:pt x="4117965" y="951850"/>
                  <a:pt x="4118773" y="960295"/>
                  <a:pt x="4128017" y="967925"/>
                </a:cubicBezTo>
                <a:cubicBezTo>
                  <a:pt x="4136462" y="967118"/>
                  <a:pt x="4139878" y="958277"/>
                  <a:pt x="4138263" y="941386"/>
                </a:cubicBezTo>
                <a:close/>
                <a:moveTo>
                  <a:pt x="3859330" y="897781"/>
                </a:moveTo>
                <a:lnTo>
                  <a:pt x="3878934" y="902286"/>
                </a:lnTo>
                <a:cubicBezTo>
                  <a:pt x="3888186" y="909924"/>
                  <a:pt x="3888986" y="918363"/>
                  <a:pt x="3881348" y="927617"/>
                </a:cubicBezTo>
                <a:lnTo>
                  <a:pt x="3868687" y="928827"/>
                </a:lnTo>
                <a:close/>
                <a:moveTo>
                  <a:pt x="3830977" y="868536"/>
                </a:moveTo>
                <a:cubicBezTo>
                  <a:pt x="3835197" y="868130"/>
                  <a:pt x="3839620" y="869835"/>
                  <a:pt x="3844247" y="873654"/>
                </a:cubicBezTo>
                <a:cubicBezTo>
                  <a:pt x="3853499" y="881292"/>
                  <a:pt x="3854300" y="889731"/>
                  <a:pt x="3846661" y="898985"/>
                </a:cubicBezTo>
                <a:cubicBezTo>
                  <a:pt x="3842843" y="903611"/>
                  <a:pt x="3836319" y="902108"/>
                  <a:pt x="3827065" y="894471"/>
                </a:cubicBezTo>
                <a:cubicBezTo>
                  <a:pt x="3817811" y="886832"/>
                  <a:pt x="3815099" y="880710"/>
                  <a:pt x="3818918" y="876084"/>
                </a:cubicBezTo>
                <a:cubicBezTo>
                  <a:pt x="3822738" y="871458"/>
                  <a:pt x="3826755" y="868941"/>
                  <a:pt x="3830977" y="868536"/>
                </a:cubicBezTo>
                <a:close/>
                <a:moveTo>
                  <a:pt x="3962407" y="772905"/>
                </a:moveTo>
                <a:cubicBezTo>
                  <a:pt x="3975472" y="775909"/>
                  <a:pt x="3986226" y="777008"/>
                  <a:pt x="3994665" y="776208"/>
                </a:cubicBezTo>
                <a:cubicBezTo>
                  <a:pt x="4008535" y="787659"/>
                  <a:pt x="4016295" y="801828"/>
                  <a:pt x="4017901" y="818712"/>
                </a:cubicBezTo>
                <a:cubicBezTo>
                  <a:pt x="4004838" y="815707"/>
                  <a:pt x="3994075" y="814602"/>
                  <a:pt x="3985637" y="815401"/>
                </a:cubicBezTo>
                <a:cubicBezTo>
                  <a:pt x="3971765" y="803951"/>
                  <a:pt x="3964015" y="789788"/>
                  <a:pt x="3962407" y="772905"/>
                </a:cubicBezTo>
                <a:close/>
                <a:moveTo>
                  <a:pt x="3868090" y="738789"/>
                </a:moveTo>
                <a:cubicBezTo>
                  <a:pt x="3873668" y="741451"/>
                  <a:pt x="3881281" y="748711"/>
                  <a:pt x="3890935" y="760567"/>
                </a:cubicBezTo>
                <a:cubicBezTo>
                  <a:pt x="3900188" y="768205"/>
                  <a:pt x="3907526" y="778146"/>
                  <a:pt x="3912961" y="790409"/>
                </a:cubicBezTo>
                <a:cubicBezTo>
                  <a:pt x="3923013" y="806486"/>
                  <a:pt x="3927095" y="815687"/>
                  <a:pt x="3925189" y="817995"/>
                </a:cubicBezTo>
                <a:cubicBezTo>
                  <a:pt x="3923276" y="820313"/>
                  <a:pt x="3913073" y="813826"/>
                  <a:pt x="3894575" y="798556"/>
                </a:cubicBezTo>
                <a:cubicBezTo>
                  <a:pt x="3871450" y="779468"/>
                  <a:pt x="3859073" y="761487"/>
                  <a:pt x="3857458" y="744596"/>
                </a:cubicBezTo>
                <a:cubicBezTo>
                  <a:pt x="3858969" y="738063"/>
                  <a:pt x="3862511" y="736128"/>
                  <a:pt x="3868090" y="738789"/>
                </a:cubicBezTo>
                <a:close/>
                <a:moveTo>
                  <a:pt x="3916059" y="714238"/>
                </a:moveTo>
                <a:cubicBezTo>
                  <a:pt x="3917592" y="713560"/>
                  <a:pt x="3920669" y="715130"/>
                  <a:pt x="3925291" y="718945"/>
                </a:cubicBezTo>
                <a:cubicBezTo>
                  <a:pt x="3939171" y="730402"/>
                  <a:pt x="3941883" y="736523"/>
                  <a:pt x="3933447" y="737338"/>
                </a:cubicBezTo>
                <a:cubicBezTo>
                  <a:pt x="3925001" y="738145"/>
                  <a:pt x="3919216" y="733369"/>
                  <a:pt x="3916099" y="723019"/>
                </a:cubicBezTo>
                <a:cubicBezTo>
                  <a:pt x="3914539" y="717843"/>
                  <a:pt x="3914527" y="714916"/>
                  <a:pt x="3916059" y="714238"/>
                </a:cubicBezTo>
                <a:close/>
                <a:moveTo>
                  <a:pt x="3647577" y="687992"/>
                </a:moveTo>
                <a:cubicBezTo>
                  <a:pt x="3652203" y="691811"/>
                  <a:pt x="3652607" y="696027"/>
                  <a:pt x="3648787" y="700653"/>
                </a:cubicBezTo>
                <a:cubicBezTo>
                  <a:pt x="3644968" y="705279"/>
                  <a:pt x="3640753" y="705683"/>
                  <a:pt x="3636127" y="701863"/>
                </a:cubicBezTo>
                <a:lnTo>
                  <a:pt x="3641851" y="694927"/>
                </a:lnTo>
                <a:close/>
                <a:moveTo>
                  <a:pt x="3618615" y="652425"/>
                </a:moveTo>
                <a:lnTo>
                  <a:pt x="3625550" y="658150"/>
                </a:lnTo>
                <a:cubicBezTo>
                  <a:pt x="3621731" y="662776"/>
                  <a:pt x="3617517" y="663180"/>
                  <a:pt x="3612891" y="659360"/>
                </a:cubicBezTo>
                <a:close/>
                <a:moveTo>
                  <a:pt x="4048855" y="540997"/>
                </a:moveTo>
                <a:cubicBezTo>
                  <a:pt x="4048855" y="540997"/>
                  <a:pt x="4055393" y="542499"/>
                  <a:pt x="4068451" y="545511"/>
                </a:cubicBezTo>
                <a:cubicBezTo>
                  <a:pt x="4077703" y="553149"/>
                  <a:pt x="4082733" y="561183"/>
                  <a:pt x="4083541" y="569629"/>
                </a:cubicBezTo>
                <a:close/>
                <a:moveTo>
                  <a:pt x="4051517" y="807"/>
                </a:moveTo>
                <a:cubicBezTo>
                  <a:pt x="4053426" y="-1506"/>
                  <a:pt x="4059006" y="1154"/>
                  <a:pt x="4068255" y="8788"/>
                </a:cubicBezTo>
                <a:cubicBezTo>
                  <a:pt x="4081313" y="11801"/>
                  <a:pt x="4099413" y="22847"/>
                  <a:pt x="4122538" y="41934"/>
                </a:cubicBezTo>
                <a:cubicBezTo>
                  <a:pt x="4201164" y="106837"/>
                  <a:pt x="4250119" y="151142"/>
                  <a:pt x="4269431" y="174847"/>
                </a:cubicBezTo>
                <a:cubicBezTo>
                  <a:pt x="4308042" y="222277"/>
                  <a:pt x="4327349" y="245991"/>
                  <a:pt x="4327349" y="245991"/>
                </a:cubicBezTo>
                <a:cubicBezTo>
                  <a:pt x="4341228" y="257448"/>
                  <a:pt x="4377013" y="275325"/>
                  <a:pt x="4434719" y="299621"/>
                </a:cubicBezTo>
                <a:cubicBezTo>
                  <a:pt x="4492417" y="323926"/>
                  <a:pt x="4537061" y="345218"/>
                  <a:pt x="4568621" y="363491"/>
                </a:cubicBezTo>
                <a:cubicBezTo>
                  <a:pt x="4714199" y="460335"/>
                  <a:pt x="4790799" y="504124"/>
                  <a:pt x="4798438" y="494870"/>
                </a:cubicBezTo>
                <a:cubicBezTo>
                  <a:pt x="4809887" y="480999"/>
                  <a:pt x="4820239" y="477882"/>
                  <a:pt x="4829484" y="485513"/>
                </a:cubicBezTo>
                <a:cubicBezTo>
                  <a:pt x="4838738" y="493151"/>
                  <a:pt x="4839545" y="501596"/>
                  <a:pt x="4831915" y="510841"/>
                </a:cubicBezTo>
                <a:cubicBezTo>
                  <a:pt x="4828096" y="515469"/>
                  <a:pt x="4837752" y="527321"/>
                  <a:pt x="4860877" y="546408"/>
                </a:cubicBezTo>
                <a:lnTo>
                  <a:pt x="4902499" y="580766"/>
                </a:lnTo>
                <a:lnTo>
                  <a:pt x="4907013" y="561170"/>
                </a:lnTo>
                <a:cubicBezTo>
                  <a:pt x="4912446" y="573434"/>
                  <a:pt x="4913247" y="581873"/>
                  <a:pt x="4909433" y="586492"/>
                </a:cubicBezTo>
                <a:cubicBezTo>
                  <a:pt x="4991065" y="638328"/>
                  <a:pt x="5055013" y="683335"/>
                  <a:pt x="5101262" y="721511"/>
                </a:cubicBezTo>
                <a:cubicBezTo>
                  <a:pt x="5124387" y="740599"/>
                  <a:pt x="5134043" y="752451"/>
                  <a:pt x="5130224" y="757079"/>
                </a:cubicBezTo>
                <a:cubicBezTo>
                  <a:pt x="5126404" y="761705"/>
                  <a:pt x="5136060" y="773558"/>
                  <a:pt x="5159177" y="792639"/>
                </a:cubicBezTo>
                <a:cubicBezTo>
                  <a:pt x="5176869" y="799477"/>
                  <a:pt x="5189941" y="802489"/>
                  <a:pt x="5198378" y="801674"/>
                </a:cubicBezTo>
                <a:lnTo>
                  <a:pt x="5266541" y="846277"/>
                </a:lnTo>
                <a:cubicBezTo>
                  <a:pt x="5326661" y="895903"/>
                  <a:pt x="5372804" y="910655"/>
                  <a:pt x="5404959" y="890550"/>
                </a:cubicBezTo>
                <a:cubicBezTo>
                  <a:pt x="5412595" y="881297"/>
                  <a:pt x="5423351" y="882396"/>
                  <a:pt x="5437231" y="893853"/>
                </a:cubicBezTo>
                <a:cubicBezTo>
                  <a:pt x="5451101" y="905303"/>
                  <a:pt x="5454219" y="915655"/>
                  <a:pt x="5446580" y="924908"/>
                </a:cubicBezTo>
                <a:cubicBezTo>
                  <a:pt x="5438949" y="934153"/>
                  <a:pt x="5442075" y="944510"/>
                  <a:pt x="5455945" y="955960"/>
                </a:cubicBezTo>
                <a:cubicBezTo>
                  <a:pt x="5469817" y="967411"/>
                  <a:pt x="5478263" y="966603"/>
                  <a:pt x="5481267" y="953539"/>
                </a:cubicBezTo>
                <a:cubicBezTo>
                  <a:pt x="5484286" y="940474"/>
                  <a:pt x="5492321" y="935444"/>
                  <a:pt x="5505393" y="938456"/>
                </a:cubicBezTo>
                <a:cubicBezTo>
                  <a:pt x="5519264" y="949906"/>
                  <a:pt x="5525498" y="970609"/>
                  <a:pt x="5524109" y="1000563"/>
                </a:cubicBezTo>
                <a:cubicBezTo>
                  <a:pt x="5521911" y="1022073"/>
                  <a:pt x="5545836" y="1049600"/>
                  <a:pt x="5595903" y="1083149"/>
                </a:cubicBezTo>
                <a:lnTo>
                  <a:pt x="5696653" y="1201309"/>
                </a:lnTo>
                <a:cubicBezTo>
                  <a:pt x="5695046" y="1184426"/>
                  <a:pt x="5699964" y="1169044"/>
                  <a:pt x="5711413" y="1155173"/>
                </a:cubicBezTo>
                <a:cubicBezTo>
                  <a:pt x="5715232" y="1150546"/>
                  <a:pt x="5689387" y="1125331"/>
                  <a:pt x="5633894" y="1079524"/>
                </a:cubicBezTo>
                <a:lnTo>
                  <a:pt x="5577187" y="1021041"/>
                </a:lnTo>
                <a:cubicBezTo>
                  <a:pt x="5584818" y="1011796"/>
                  <a:pt x="5660320" y="1066340"/>
                  <a:pt x="5803694" y="1184685"/>
                </a:cubicBezTo>
                <a:lnTo>
                  <a:pt x="5989788" y="1326634"/>
                </a:lnTo>
                <a:cubicBezTo>
                  <a:pt x="5975917" y="1315185"/>
                  <a:pt x="5972800" y="1304833"/>
                  <a:pt x="5980439" y="1295579"/>
                </a:cubicBezTo>
                <a:cubicBezTo>
                  <a:pt x="5988069" y="1286334"/>
                  <a:pt x="6042763" y="1323703"/>
                  <a:pt x="6144507" y="1407686"/>
                </a:cubicBezTo>
                <a:cubicBezTo>
                  <a:pt x="6163004" y="1422954"/>
                  <a:pt x="6246548" y="1472475"/>
                  <a:pt x="6395138" y="1556246"/>
                </a:cubicBezTo>
                <a:cubicBezTo>
                  <a:pt x="6444398" y="1581350"/>
                  <a:pt x="6465206" y="1598525"/>
                  <a:pt x="6457567" y="1607779"/>
                </a:cubicBezTo>
                <a:cubicBezTo>
                  <a:pt x="6454557" y="1620851"/>
                  <a:pt x="6456530" y="1630245"/>
                  <a:pt x="6463465" y="1635969"/>
                </a:cubicBezTo>
                <a:cubicBezTo>
                  <a:pt x="6470401" y="1641695"/>
                  <a:pt x="6479998" y="1641852"/>
                  <a:pt x="6492254" y="1636411"/>
                </a:cubicBezTo>
                <a:cubicBezTo>
                  <a:pt x="6504519" y="1630976"/>
                  <a:pt x="6528750" y="1639317"/>
                  <a:pt x="6564938" y="1661409"/>
                </a:cubicBezTo>
                <a:cubicBezTo>
                  <a:pt x="6601129" y="1683517"/>
                  <a:pt x="6620029" y="1703001"/>
                  <a:pt x="6621645" y="1719892"/>
                </a:cubicBezTo>
                <a:cubicBezTo>
                  <a:pt x="6624067" y="1745214"/>
                  <a:pt x="6653723" y="1765811"/>
                  <a:pt x="6710621" y="1781661"/>
                </a:cubicBezTo>
                <a:cubicBezTo>
                  <a:pt x="6815967" y="1814193"/>
                  <a:pt x="7016635" y="1952614"/>
                  <a:pt x="7312626" y="2196938"/>
                </a:cubicBezTo>
                <a:cubicBezTo>
                  <a:pt x="7483751" y="2338190"/>
                  <a:pt x="7615966" y="2451208"/>
                  <a:pt x="7709271" y="2536005"/>
                </a:cubicBezTo>
                <a:cubicBezTo>
                  <a:pt x="7840380" y="2659786"/>
                  <a:pt x="8190364" y="2956456"/>
                  <a:pt x="8759231" y="3426022"/>
                </a:cubicBezTo>
                <a:cubicBezTo>
                  <a:pt x="9004930" y="3628831"/>
                  <a:pt x="9180915" y="3772575"/>
                  <a:pt x="9287189" y="3857258"/>
                </a:cubicBezTo>
                <a:lnTo>
                  <a:pt x="9325987" y="3887877"/>
                </a:lnTo>
                <a:lnTo>
                  <a:pt x="9345803" y="3874658"/>
                </a:lnTo>
                <a:cubicBezTo>
                  <a:pt x="9362249" y="3874658"/>
                  <a:pt x="9370466" y="3880140"/>
                  <a:pt x="9370466" y="3891103"/>
                </a:cubicBezTo>
                <a:cubicBezTo>
                  <a:pt x="9381429" y="3923974"/>
                  <a:pt x="9422528" y="3940419"/>
                  <a:pt x="9493761" y="3940419"/>
                </a:cubicBezTo>
                <a:lnTo>
                  <a:pt x="9567741" y="3948637"/>
                </a:lnTo>
                <a:cubicBezTo>
                  <a:pt x="9573213" y="3954119"/>
                  <a:pt x="9584177" y="3959600"/>
                  <a:pt x="9600621" y="3965072"/>
                </a:cubicBezTo>
                <a:cubicBezTo>
                  <a:pt x="9628011" y="3965072"/>
                  <a:pt x="9641711" y="3962337"/>
                  <a:pt x="9641711" y="3956855"/>
                </a:cubicBezTo>
                <a:cubicBezTo>
                  <a:pt x="9641711" y="3951374"/>
                  <a:pt x="9655409" y="3948637"/>
                  <a:pt x="9682807" y="3948637"/>
                </a:cubicBezTo>
                <a:cubicBezTo>
                  <a:pt x="9737607" y="3948637"/>
                  <a:pt x="9808849" y="3954119"/>
                  <a:pt x="9896527" y="3965072"/>
                </a:cubicBezTo>
                <a:cubicBezTo>
                  <a:pt x="9896527" y="3959600"/>
                  <a:pt x="9901999" y="3954119"/>
                  <a:pt x="9912963" y="3948637"/>
                </a:cubicBezTo>
                <a:lnTo>
                  <a:pt x="9904745" y="3965072"/>
                </a:lnTo>
                <a:lnTo>
                  <a:pt x="9954061" y="3965072"/>
                </a:lnTo>
                <a:cubicBezTo>
                  <a:pt x="9981461" y="3965072"/>
                  <a:pt x="9995159" y="3962337"/>
                  <a:pt x="9995159" y="3956855"/>
                </a:cubicBezTo>
                <a:cubicBezTo>
                  <a:pt x="9995159" y="3945902"/>
                  <a:pt x="10000641" y="3940419"/>
                  <a:pt x="10011605" y="3940419"/>
                </a:cubicBezTo>
                <a:cubicBezTo>
                  <a:pt x="10022557" y="3940419"/>
                  <a:pt x="10028041" y="3948637"/>
                  <a:pt x="10028041" y="3965072"/>
                </a:cubicBezTo>
                <a:cubicBezTo>
                  <a:pt x="10028041" y="3976036"/>
                  <a:pt x="10107491" y="3989736"/>
                  <a:pt x="10266413" y="4006171"/>
                </a:cubicBezTo>
                <a:cubicBezTo>
                  <a:pt x="10299283" y="4011653"/>
                  <a:pt x="10343127" y="4022617"/>
                  <a:pt x="10397925" y="4039052"/>
                </a:cubicBezTo>
                <a:cubicBezTo>
                  <a:pt x="10452723" y="4055497"/>
                  <a:pt x="10488339" y="4063715"/>
                  <a:pt x="10504785" y="4063715"/>
                </a:cubicBezTo>
                <a:cubicBezTo>
                  <a:pt x="10504785" y="4063715"/>
                  <a:pt x="10532183" y="4058233"/>
                  <a:pt x="10586981" y="4047269"/>
                </a:cubicBezTo>
                <a:cubicBezTo>
                  <a:pt x="10614381" y="4041797"/>
                  <a:pt x="10674651" y="4039052"/>
                  <a:pt x="10767809" y="4039052"/>
                </a:cubicBezTo>
                <a:cubicBezTo>
                  <a:pt x="10795209" y="4039052"/>
                  <a:pt x="10814391" y="4041797"/>
                  <a:pt x="10825343" y="4047269"/>
                </a:cubicBezTo>
                <a:cubicBezTo>
                  <a:pt x="10847261" y="4047269"/>
                  <a:pt x="10847261" y="4052750"/>
                  <a:pt x="10825343" y="4063715"/>
                </a:cubicBezTo>
                <a:cubicBezTo>
                  <a:pt x="10808909" y="4074668"/>
                  <a:pt x="10765065" y="4081522"/>
                  <a:pt x="10693831" y="4084259"/>
                </a:cubicBezTo>
                <a:cubicBezTo>
                  <a:pt x="10622599" y="4087005"/>
                  <a:pt x="10555465" y="4089740"/>
                  <a:pt x="10492449" y="4092486"/>
                </a:cubicBezTo>
                <a:cubicBezTo>
                  <a:pt x="10429433" y="4095222"/>
                  <a:pt x="10397925" y="4099331"/>
                  <a:pt x="10397925" y="4104812"/>
                </a:cubicBezTo>
                <a:cubicBezTo>
                  <a:pt x="10397925" y="4115767"/>
                  <a:pt x="10447243" y="4121249"/>
                  <a:pt x="10545883" y="4121249"/>
                </a:cubicBezTo>
                <a:cubicBezTo>
                  <a:pt x="10649997" y="4121249"/>
                  <a:pt x="10702049" y="4123995"/>
                  <a:pt x="10702049" y="4129467"/>
                </a:cubicBezTo>
                <a:cubicBezTo>
                  <a:pt x="10702049" y="4145911"/>
                  <a:pt x="10688349" y="4155502"/>
                  <a:pt x="10660951" y="4158237"/>
                </a:cubicBezTo>
                <a:cubicBezTo>
                  <a:pt x="10633553" y="4160984"/>
                  <a:pt x="10619853" y="4165093"/>
                  <a:pt x="10619853" y="4170564"/>
                </a:cubicBezTo>
                <a:cubicBezTo>
                  <a:pt x="10619853" y="4181528"/>
                  <a:pt x="10606153" y="4187009"/>
                  <a:pt x="10578753" y="4187009"/>
                </a:cubicBezTo>
                <a:cubicBezTo>
                  <a:pt x="10551355" y="4187009"/>
                  <a:pt x="10485603" y="4192492"/>
                  <a:pt x="10381491" y="4203445"/>
                </a:cubicBezTo>
                <a:cubicBezTo>
                  <a:pt x="10277367" y="4214408"/>
                  <a:pt x="10208869" y="4219890"/>
                  <a:pt x="10175997" y="4219890"/>
                </a:cubicBezTo>
                <a:cubicBezTo>
                  <a:pt x="10126673" y="4219890"/>
                  <a:pt x="10063657" y="4225362"/>
                  <a:pt x="9986941" y="4236326"/>
                </a:cubicBezTo>
                <a:lnTo>
                  <a:pt x="10028041" y="4260989"/>
                </a:lnTo>
                <a:cubicBezTo>
                  <a:pt x="10044475" y="4266461"/>
                  <a:pt x="10052703" y="4271942"/>
                  <a:pt x="10052703" y="4277424"/>
                </a:cubicBezTo>
                <a:cubicBezTo>
                  <a:pt x="10052703" y="4282907"/>
                  <a:pt x="10030777" y="4285642"/>
                  <a:pt x="9986941" y="4285642"/>
                </a:cubicBezTo>
                <a:lnTo>
                  <a:pt x="9918791" y="4290882"/>
                </a:lnTo>
                <a:lnTo>
                  <a:pt x="9933925" y="4307495"/>
                </a:lnTo>
                <a:lnTo>
                  <a:pt x="9966387" y="4306196"/>
                </a:lnTo>
                <a:cubicBezTo>
                  <a:pt x="10007485" y="4303451"/>
                  <a:pt x="10041741" y="4302087"/>
                  <a:pt x="10069139" y="4302087"/>
                </a:cubicBezTo>
                <a:cubicBezTo>
                  <a:pt x="10195169" y="4302087"/>
                  <a:pt x="10258185" y="4310305"/>
                  <a:pt x="10258185" y="4326740"/>
                </a:cubicBezTo>
                <a:cubicBezTo>
                  <a:pt x="10258185" y="4337704"/>
                  <a:pt x="10299283" y="4345921"/>
                  <a:pt x="10381491" y="4351404"/>
                </a:cubicBezTo>
                <a:cubicBezTo>
                  <a:pt x="10458205" y="4351404"/>
                  <a:pt x="10551355" y="4345921"/>
                  <a:pt x="10660951" y="4334958"/>
                </a:cubicBezTo>
                <a:cubicBezTo>
                  <a:pt x="10710277" y="4329486"/>
                  <a:pt x="10754111" y="4326740"/>
                  <a:pt x="10792465" y="4326740"/>
                </a:cubicBezTo>
                <a:lnTo>
                  <a:pt x="10800691" y="4326740"/>
                </a:lnTo>
                <a:lnTo>
                  <a:pt x="10734931" y="4343186"/>
                </a:lnTo>
                <a:cubicBezTo>
                  <a:pt x="10685615" y="4354139"/>
                  <a:pt x="10637661" y="4363730"/>
                  <a:pt x="10591091" y="4371948"/>
                </a:cubicBezTo>
                <a:cubicBezTo>
                  <a:pt x="10544511" y="4380174"/>
                  <a:pt x="10518485" y="4387020"/>
                  <a:pt x="10513003" y="4392501"/>
                </a:cubicBezTo>
                <a:cubicBezTo>
                  <a:pt x="10507521" y="4403455"/>
                  <a:pt x="10481485" y="4404829"/>
                  <a:pt x="10434915" y="4396610"/>
                </a:cubicBezTo>
                <a:cubicBezTo>
                  <a:pt x="10388335" y="4388392"/>
                  <a:pt x="10354081" y="4389757"/>
                  <a:pt x="10332165" y="4400718"/>
                </a:cubicBezTo>
                <a:lnTo>
                  <a:pt x="10323947" y="4408937"/>
                </a:lnTo>
                <a:lnTo>
                  <a:pt x="10406143" y="4425382"/>
                </a:lnTo>
                <a:cubicBezTo>
                  <a:pt x="10433543" y="4425382"/>
                  <a:pt x="10447243" y="4428118"/>
                  <a:pt x="10447243" y="4433601"/>
                </a:cubicBezTo>
                <a:cubicBezTo>
                  <a:pt x="10447243" y="4450035"/>
                  <a:pt x="10395189" y="4458252"/>
                  <a:pt x="10291065" y="4458252"/>
                </a:cubicBezTo>
                <a:cubicBezTo>
                  <a:pt x="10345865" y="4469217"/>
                  <a:pt x="10417107" y="4474698"/>
                  <a:pt x="10504785" y="4474698"/>
                </a:cubicBezTo>
                <a:cubicBezTo>
                  <a:pt x="10608899" y="4474698"/>
                  <a:pt x="10677397" y="4469217"/>
                  <a:pt x="10710277" y="4458252"/>
                </a:cubicBezTo>
                <a:cubicBezTo>
                  <a:pt x="10721231" y="4452782"/>
                  <a:pt x="10726713" y="4451408"/>
                  <a:pt x="10726713" y="4454143"/>
                </a:cubicBezTo>
                <a:cubicBezTo>
                  <a:pt x="10726713" y="4456890"/>
                  <a:pt x="10721231" y="4463735"/>
                  <a:pt x="10710277" y="4474698"/>
                </a:cubicBezTo>
                <a:cubicBezTo>
                  <a:pt x="10699313" y="4485652"/>
                  <a:pt x="10693831" y="4491133"/>
                  <a:pt x="10693831" y="4491133"/>
                </a:cubicBezTo>
                <a:cubicBezTo>
                  <a:pt x="10693831" y="4491133"/>
                  <a:pt x="10704795" y="4491133"/>
                  <a:pt x="10726713" y="4491133"/>
                </a:cubicBezTo>
                <a:cubicBezTo>
                  <a:pt x="10743149" y="4491133"/>
                  <a:pt x="10756847" y="4493879"/>
                  <a:pt x="10767809" y="4499351"/>
                </a:cubicBezTo>
                <a:cubicBezTo>
                  <a:pt x="10789727" y="4504833"/>
                  <a:pt x="10795209" y="4510314"/>
                  <a:pt x="10784247" y="4515796"/>
                </a:cubicBezTo>
                <a:cubicBezTo>
                  <a:pt x="10778765" y="4521279"/>
                  <a:pt x="10765065" y="4524014"/>
                  <a:pt x="10743149" y="4524014"/>
                </a:cubicBezTo>
                <a:cubicBezTo>
                  <a:pt x="10699313" y="4524014"/>
                  <a:pt x="10663697" y="4534977"/>
                  <a:pt x="10636299" y="4556895"/>
                </a:cubicBezTo>
                <a:cubicBezTo>
                  <a:pt x="10603417" y="4578813"/>
                  <a:pt x="10532183" y="4592511"/>
                  <a:pt x="10422589" y="4597993"/>
                </a:cubicBezTo>
                <a:lnTo>
                  <a:pt x="10241749" y="4606211"/>
                </a:lnTo>
                <a:cubicBezTo>
                  <a:pt x="10203387" y="4611692"/>
                  <a:pt x="10186953" y="4619910"/>
                  <a:pt x="10192433" y="4630874"/>
                </a:cubicBezTo>
                <a:cubicBezTo>
                  <a:pt x="10225313" y="4663745"/>
                  <a:pt x="10266413" y="4669226"/>
                  <a:pt x="10315729" y="4647310"/>
                </a:cubicBezTo>
                <a:cubicBezTo>
                  <a:pt x="10337647" y="4630874"/>
                  <a:pt x="10359563" y="4633610"/>
                  <a:pt x="10381491" y="4655527"/>
                </a:cubicBezTo>
                <a:cubicBezTo>
                  <a:pt x="10414369" y="4688407"/>
                  <a:pt x="10403407" y="4704844"/>
                  <a:pt x="10348609" y="4704844"/>
                </a:cubicBezTo>
                <a:cubicBezTo>
                  <a:pt x="10326683" y="4704844"/>
                  <a:pt x="10315729" y="4713070"/>
                  <a:pt x="10315729" y="4729505"/>
                </a:cubicBezTo>
                <a:cubicBezTo>
                  <a:pt x="10315729" y="4745941"/>
                  <a:pt x="10296547" y="4754169"/>
                  <a:pt x="10258185" y="4754169"/>
                </a:cubicBezTo>
                <a:cubicBezTo>
                  <a:pt x="10225313" y="4754169"/>
                  <a:pt x="10207507" y="4752797"/>
                  <a:pt x="10204761" y="4750049"/>
                </a:cubicBezTo>
                <a:cubicBezTo>
                  <a:pt x="10202025" y="4747314"/>
                  <a:pt x="10206133" y="4737723"/>
                  <a:pt x="10217097" y="4721288"/>
                </a:cubicBezTo>
                <a:cubicBezTo>
                  <a:pt x="10217097" y="4715807"/>
                  <a:pt x="10208869" y="4713070"/>
                  <a:pt x="10192433" y="4713070"/>
                </a:cubicBezTo>
                <a:cubicBezTo>
                  <a:pt x="10175997" y="4718542"/>
                  <a:pt x="10151335" y="4721288"/>
                  <a:pt x="10118455" y="4721288"/>
                </a:cubicBezTo>
                <a:cubicBezTo>
                  <a:pt x="10102019" y="4721288"/>
                  <a:pt x="10089683" y="4729505"/>
                  <a:pt x="10081465" y="4745941"/>
                </a:cubicBezTo>
                <a:cubicBezTo>
                  <a:pt x="10073247" y="4762386"/>
                  <a:pt x="10049957" y="4770604"/>
                  <a:pt x="10011605" y="4770604"/>
                </a:cubicBezTo>
                <a:cubicBezTo>
                  <a:pt x="9978725" y="4770604"/>
                  <a:pt x="9962279" y="4776086"/>
                  <a:pt x="9962279" y="4787039"/>
                </a:cubicBezTo>
                <a:lnTo>
                  <a:pt x="9937625" y="4803485"/>
                </a:lnTo>
                <a:lnTo>
                  <a:pt x="10028041" y="4803485"/>
                </a:lnTo>
                <a:cubicBezTo>
                  <a:pt x="10110237" y="4803485"/>
                  <a:pt x="10156817" y="4806220"/>
                  <a:pt x="10167771" y="4811702"/>
                </a:cubicBezTo>
                <a:lnTo>
                  <a:pt x="10175997" y="4828138"/>
                </a:lnTo>
                <a:cubicBezTo>
                  <a:pt x="10181469" y="4844583"/>
                  <a:pt x="10170517" y="4858282"/>
                  <a:pt x="10143119" y="4869236"/>
                </a:cubicBezTo>
                <a:cubicBezTo>
                  <a:pt x="10115719" y="4869236"/>
                  <a:pt x="10102019" y="4877464"/>
                  <a:pt x="10102019" y="4893900"/>
                </a:cubicBezTo>
                <a:cubicBezTo>
                  <a:pt x="10102019" y="4904863"/>
                  <a:pt x="10129419" y="4902117"/>
                  <a:pt x="10184215" y="4885682"/>
                </a:cubicBezTo>
                <a:cubicBezTo>
                  <a:pt x="10195169" y="4880200"/>
                  <a:pt x="10192433" y="4885682"/>
                  <a:pt x="10175997" y="4902117"/>
                </a:cubicBezTo>
                <a:cubicBezTo>
                  <a:pt x="10170517" y="4907598"/>
                  <a:pt x="10093803" y="4917189"/>
                  <a:pt x="9945843" y="4930889"/>
                </a:cubicBezTo>
                <a:cubicBezTo>
                  <a:pt x="9871865" y="4937738"/>
                  <a:pt x="9815697" y="4942874"/>
                  <a:pt x="9777337" y="4946297"/>
                </a:cubicBezTo>
                <a:lnTo>
                  <a:pt x="9750309" y="4948654"/>
                </a:lnTo>
                <a:lnTo>
                  <a:pt x="9737809" y="4967972"/>
                </a:lnTo>
                <a:lnTo>
                  <a:pt x="9857479" y="4969932"/>
                </a:lnTo>
                <a:cubicBezTo>
                  <a:pt x="9894469" y="4968561"/>
                  <a:pt x="9926663" y="4965138"/>
                  <a:pt x="9954061" y="4959660"/>
                </a:cubicBezTo>
                <a:cubicBezTo>
                  <a:pt x="10074619" y="4932261"/>
                  <a:pt x="10140371" y="4929516"/>
                  <a:pt x="10151335" y="4951433"/>
                </a:cubicBezTo>
                <a:cubicBezTo>
                  <a:pt x="10162289" y="4962397"/>
                  <a:pt x="10159553" y="4967878"/>
                  <a:pt x="10143119" y="4967878"/>
                </a:cubicBezTo>
                <a:cubicBezTo>
                  <a:pt x="10121191" y="4967878"/>
                  <a:pt x="10121191" y="4973360"/>
                  <a:pt x="10143119" y="4984313"/>
                </a:cubicBezTo>
                <a:cubicBezTo>
                  <a:pt x="10154071" y="4989795"/>
                  <a:pt x="10154071" y="4992532"/>
                  <a:pt x="10143119" y="4992532"/>
                </a:cubicBezTo>
                <a:cubicBezTo>
                  <a:pt x="10132153" y="4992532"/>
                  <a:pt x="10119827" y="5000758"/>
                  <a:pt x="10106129" y="5017194"/>
                </a:cubicBezTo>
                <a:cubicBezTo>
                  <a:pt x="10092429" y="5033629"/>
                  <a:pt x="10077357" y="5041857"/>
                  <a:pt x="10060921" y="5041857"/>
                </a:cubicBezTo>
                <a:lnTo>
                  <a:pt x="10028041" y="5041857"/>
                </a:lnTo>
                <a:lnTo>
                  <a:pt x="10069139" y="5050075"/>
                </a:lnTo>
                <a:cubicBezTo>
                  <a:pt x="10085575" y="5055557"/>
                  <a:pt x="10093803" y="5063775"/>
                  <a:pt x="10093803" y="5074728"/>
                </a:cubicBezTo>
                <a:cubicBezTo>
                  <a:pt x="10093803" y="5085691"/>
                  <a:pt x="10096537" y="5091173"/>
                  <a:pt x="10102019" y="5091173"/>
                </a:cubicBezTo>
                <a:cubicBezTo>
                  <a:pt x="10112973" y="5091173"/>
                  <a:pt x="10122563" y="5081582"/>
                  <a:pt x="10130791" y="5062401"/>
                </a:cubicBezTo>
                <a:cubicBezTo>
                  <a:pt x="10139009" y="5043220"/>
                  <a:pt x="10148589" y="5044594"/>
                  <a:pt x="10159553" y="5066510"/>
                </a:cubicBezTo>
                <a:cubicBezTo>
                  <a:pt x="10175997" y="5082956"/>
                  <a:pt x="10206133" y="5091173"/>
                  <a:pt x="10249967" y="5091173"/>
                </a:cubicBezTo>
                <a:cubicBezTo>
                  <a:pt x="10293811" y="5091173"/>
                  <a:pt x="10315729" y="5099391"/>
                  <a:pt x="10315729" y="5115826"/>
                </a:cubicBezTo>
                <a:cubicBezTo>
                  <a:pt x="10315729" y="5126789"/>
                  <a:pt x="10302029" y="5132272"/>
                  <a:pt x="10274631" y="5132272"/>
                </a:cubicBezTo>
                <a:cubicBezTo>
                  <a:pt x="10258185" y="5132272"/>
                  <a:pt x="10247231" y="5132272"/>
                  <a:pt x="10241749" y="5132272"/>
                </a:cubicBezTo>
                <a:cubicBezTo>
                  <a:pt x="10225313" y="5137753"/>
                  <a:pt x="10222569" y="5143225"/>
                  <a:pt x="10233531" y="5148707"/>
                </a:cubicBezTo>
                <a:cubicBezTo>
                  <a:pt x="10239013" y="5154188"/>
                  <a:pt x="10247231" y="5159670"/>
                  <a:pt x="10258185" y="5165153"/>
                </a:cubicBezTo>
                <a:cubicBezTo>
                  <a:pt x="10296547" y="5170625"/>
                  <a:pt x="10271885" y="5178851"/>
                  <a:pt x="10184215" y="5189806"/>
                </a:cubicBezTo>
                <a:cubicBezTo>
                  <a:pt x="10184215" y="5195287"/>
                  <a:pt x="10203387" y="5198023"/>
                  <a:pt x="10241749" y="5198023"/>
                </a:cubicBezTo>
                <a:cubicBezTo>
                  <a:pt x="10323947" y="5198023"/>
                  <a:pt x="10365045" y="5203504"/>
                  <a:pt x="10365045" y="5214469"/>
                </a:cubicBezTo>
                <a:cubicBezTo>
                  <a:pt x="10365045" y="5225422"/>
                  <a:pt x="10303403" y="5240494"/>
                  <a:pt x="10180107" y="5259675"/>
                </a:cubicBezTo>
                <a:cubicBezTo>
                  <a:pt x="10056803" y="5278857"/>
                  <a:pt x="9995159" y="5291184"/>
                  <a:pt x="9995159" y="5296665"/>
                </a:cubicBezTo>
                <a:cubicBezTo>
                  <a:pt x="9995159" y="5302147"/>
                  <a:pt x="10033523" y="5304882"/>
                  <a:pt x="10110237" y="5304882"/>
                </a:cubicBezTo>
                <a:lnTo>
                  <a:pt x="10208869" y="5313100"/>
                </a:lnTo>
                <a:cubicBezTo>
                  <a:pt x="10197915" y="5324063"/>
                  <a:pt x="10200651" y="5329545"/>
                  <a:pt x="10217097" y="5329545"/>
                </a:cubicBezTo>
                <a:cubicBezTo>
                  <a:pt x="10239013" y="5329545"/>
                  <a:pt x="10249967" y="5324063"/>
                  <a:pt x="10249967" y="5313100"/>
                </a:cubicBezTo>
                <a:lnTo>
                  <a:pt x="10882889" y="5329545"/>
                </a:lnTo>
                <a:cubicBezTo>
                  <a:pt x="10882889" y="5362416"/>
                  <a:pt x="10723965" y="5381597"/>
                  <a:pt x="10406143" y="5387079"/>
                </a:cubicBezTo>
                <a:cubicBezTo>
                  <a:pt x="10367791" y="5387079"/>
                  <a:pt x="10330801" y="5388453"/>
                  <a:pt x="10295185" y="5391188"/>
                </a:cubicBezTo>
                <a:cubicBezTo>
                  <a:pt x="10259559" y="5393934"/>
                  <a:pt x="10236269" y="5395297"/>
                  <a:pt x="10225313" y="5395297"/>
                </a:cubicBezTo>
                <a:lnTo>
                  <a:pt x="10200651" y="5395297"/>
                </a:lnTo>
                <a:lnTo>
                  <a:pt x="10373263" y="5419960"/>
                </a:lnTo>
                <a:lnTo>
                  <a:pt x="10439025" y="5436395"/>
                </a:lnTo>
                <a:cubicBezTo>
                  <a:pt x="10444505" y="5447359"/>
                  <a:pt x="10392443" y="5455576"/>
                  <a:pt x="10282847" y="5461059"/>
                </a:cubicBezTo>
                <a:cubicBezTo>
                  <a:pt x="10118455" y="5472012"/>
                  <a:pt x="10030777" y="5480240"/>
                  <a:pt x="10019823" y="5485712"/>
                </a:cubicBezTo>
                <a:lnTo>
                  <a:pt x="9715689" y="5485712"/>
                </a:lnTo>
                <a:cubicBezTo>
                  <a:pt x="9507461" y="5485712"/>
                  <a:pt x="9403347" y="5493938"/>
                  <a:pt x="9403347" y="5510375"/>
                </a:cubicBezTo>
                <a:lnTo>
                  <a:pt x="9411565" y="5518593"/>
                </a:lnTo>
                <a:cubicBezTo>
                  <a:pt x="9417047" y="5518593"/>
                  <a:pt x="9441700" y="5524073"/>
                  <a:pt x="9485545" y="5535037"/>
                </a:cubicBezTo>
                <a:cubicBezTo>
                  <a:pt x="9523897" y="5540509"/>
                  <a:pt x="9551295" y="5554209"/>
                  <a:pt x="9567741" y="5576135"/>
                </a:cubicBezTo>
                <a:lnTo>
                  <a:pt x="9526643" y="5576135"/>
                </a:lnTo>
                <a:cubicBezTo>
                  <a:pt x="9510197" y="5572025"/>
                  <a:pt x="9415159" y="5566375"/>
                  <a:pt x="9241520" y="5559181"/>
                </a:cubicBezTo>
                <a:lnTo>
                  <a:pt x="9154554" y="5555826"/>
                </a:lnTo>
                <a:lnTo>
                  <a:pt x="9080284" y="5580617"/>
                </a:lnTo>
                <a:lnTo>
                  <a:pt x="9064189" y="5586244"/>
                </a:lnTo>
                <a:lnTo>
                  <a:pt x="9113790" y="5628993"/>
                </a:lnTo>
                <a:cubicBezTo>
                  <a:pt x="9142671" y="5653425"/>
                  <a:pt x="9176091" y="5681307"/>
                  <a:pt x="9214049" y="5712639"/>
                </a:cubicBezTo>
                <a:cubicBezTo>
                  <a:pt x="9480313" y="5951335"/>
                  <a:pt x="9608801" y="6076304"/>
                  <a:pt x="9599521" y="6087544"/>
                </a:cubicBezTo>
                <a:lnTo>
                  <a:pt x="9591089" y="6080582"/>
                </a:lnTo>
                <a:cubicBezTo>
                  <a:pt x="9597691" y="6095495"/>
                  <a:pt x="9621167" y="6124321"/>
                  <a:pt x="9661511" y="6167087"/>
                </a:cubicBezTo>
                <a:cubicBezTo>
                  <a:pt x="9749793" y="6277780"/>
                  <a:pt x="9789287" y="6338741"/>
                  <a:pt x="9780001" y="6349988"/>
                </a:cubicBezTo>
                <a:cubicBezTo>
                  <a:pt x="9770717" y="6361236"/>
                  <a:pt x="9740287" y="6340833"/>
                  <a:pt x="9688687" y="6288792"/>
                </a:cubicBezTo>
                <a:lnTo>
                  <a:pt x="9631115" y="6255450"/>
                </a:lnTo>
                <a:cubicBezTo>
                  <a:pt x="9627457" y="6271343"/>
                  <a:pt x="9619507" y="6269511"/>
                  <a:pt x="9607279" y="6249969"/>
                </a:cubicBezTo>
                <a:cubicBezTo>
                  <a:pt x="9607279" y="6249969"/>
                  <a:pt x="9603983" y="6242516"/>
                  <a:pt x="9597381" y="6227603"/>
                </a:cubicBezTo>
                <a:cubicBezTo>
                  <a:pt x="9560691" y="6168960"/>
                  <a:pt x="9455183" y="6067689"/>
                  <a:pt x="9280856" y="5923792"/>
                </a:cubicBezTo>
                <a:cubicBezTo>
                  <a:pt x="9224618" y="5877370"/>
                  <a:pt x="9194188" y="5856969"/>
                  <a:pt x="9189541" y="5862598"/>
                </a:cubicBezTo>
                <a:cubicBezTo>
                  <a:pt x="9169009" y="5864561"/>
                  <a:pt x="9150317" y="5858580"/>
                  <a:pt x="9133441" y="5844650"/>
                </a:cubicBezTo>
                <a:cubicBezTo>
                  <a:pt x="9116574" y="5830728"/>
                  <a:pt x="9114251" y="5833541"/>
                  <a:pt x="9126473" y="5853092"/>
                </a:cubicBezTo>
                <a:cubicBezTo>
                  <a:pt x="9175397" y="5931285"/>
                  <a:pt x="9199848" y="5970379"/>
                  <a:pt x="9199848" y="5970379"/>
                </a:cubicBezTo>
                <a:cubicBezTo>
                  <a:pt x="9184944" y="5976989"/>
                  <a:pt x="9184585" y="6000335"/>
                  <a:pt x="9198777" y="6040409"/>
                </a:cubicBezTo>
                <a:cubicBezTo>
                  <a:pt x="9181908" y="6026486"/>
                  <a:pt x="9168829" y="6025138"/>
                  <a:pt x="9159544" y="6036385"/>
                </a:cubicBezTo>
                <a:cubicBezTo>
                  <a:pt x="9150259" y="6047633"/>
                  <a:pt x="9154056" y="6060229"/>
                  <a:pt x="9170924" y="6074153"/>
                </a:cubicBezTo>
                <a:cubicBezTo>
                  <a:pt x="9199039" y="6097361"/>
                  <a:pt x="9198621" y="6106464"/>
                  <a:pt x="9169655" y="6101466"/>
                </a:cubicBezTo>
                <a:cubicBezTo>
                  <a:pt x="9140689" y="6096467"/>
                  <a:pt x="9117278" y="6081874"/>
                  <a:pt x="9099428" y="6057678"/>
                </a:cubicBezTo>
                <a:lnTo>
                  <a:pt x="9019091" y="5948824"/>
                </a:lnTo>
                <a:cubicBezTo>
                  <a:pt x="9025963" y="6020680"/>
                  <a:pt x="9057513" y="6079814"/>
                  <a:pt x="9113752" y="6126236"/>
                </a:cubicBezTo>
                <a:cubicBezTo>
                  <a:pt x="9130619" y="6140158"/>
                  <a:pt x="9137229" y="6155062"/>
                  <a:pt x="9133565" y="6170949"/>
                </a:cubicBezTo>
                <a:cubicBezTo>
                  <a:pt x="9118661" y="6177558"/>
                  <a:pt x="9097636" y="6174385"/>
                  <a:pt x="9070504" y="6161451"/>
                </a:cubicBezTo>
                <a:cubicBezTo>
                  <a:pt x="9054617" y="6157786"/>
                  <a:pt x="9046666" y="6155954"/>
                  <a:pt x="9046666" y="6155954"/>
                </a:cubicBezTo>
                <a:cubicBezTo>
                  <a:pt x="9064524" y="6180143"/>
                  <a:pt x="9085187" y="6206663"/>
                  <a:pt x="9108664" y="6235490"/>
                </a:cubicBezTo>
                <a:lnTo>
                  <a:pt x="9110137" y="6250886"/>
                </a:lnTo>
                <a:lnTo>
                  <a:pt x="9093268" y="6236962"/>
                </a:lnTo>
                <a:cubicBezTo>
                  <a:pt x="9077375" y="6233305"/>
                  <a:pt x="9078357" y="6243564"/>
                  <a:pt x="9096207" y="6267762"/>
                </a:cubicBezTo>
                <a:cubicBezTo>
                  <a:pt x="9127273" y="6321766"/>
                  <a:pt x="9183145" y="6391528"/>
                  <a:pt x="9263834" y="6477042"/>
                </a:cubicBezTo>
                <a:cubicBezTo>
                  <a:pt x="9275082" y="6486327"/>
                  <a:pt x="9286820" y="6500747"/>
                  <a:pt x="9299050" y="6520291"/>
                </a:cubicBezTo>
                <a:cubicBezTo>
                  <a:pt x="9316906" y="6544480"/>
                  <a:pt x="9325831" y="6556578"/>
                  <a:pt x="9325831" y="6556578"/>
                </a:cubicBezTo>
                <a:cubicBezTo>
                  <a:pt x="9294051" y="6549256"/>
                  <a:pt x="9289405" y="6554884"/>
                  <a:pt x="9311901" y="6573454"/>
                </a:cubicBezTo>
                <a:cubicBezTo>
                  <a:pt x="9317520" y="6578091"/>
                  <a:pt x="9315205" y="6580898"/>
                  <a:pt x="9304939" y="6581886"/>
                </a:cubicBezTo>
                <a:cubicBezTo>
                  <a:pt x="9294673" y="6582861"/>
                  <a:pt x="9251097" y="6546892"/>
                  <a:pt x="9174196" y="6473966"/>
                </a:cubicBezTo>
                <a:cubicBezTo>
                  <a:pt x="9097302" y="6401032"/>
                  <a:pt x="9056532" y="6367379"/>
                  <a:pt x="9051886" y="6373005"/>
                </a:cubicBezTo>
                <a:cubicBezTo>
                  <a:pt x="9031354" y="6374970"/>
                  <a:pt x="9007034" y="6364344"/>
                  <a:pt x="8978911" y="6341130"/>
                </a:cubicBezTo>
                <a:cubicBezTo>
                  <a:pt x="8957404" y="6332827"/>
                  <a:pt x="8946647" y="6328678"/>
                  <a:pt x="8946647" y="6328678"/>
                </a:cubicBezTo>
                <a:cubicBezTo>
                  <a:pt x="8926116" y="6330642"/>
                  <a:pt x="8891039" y="6315868"/>
                  <a:pt x="8841402" y="6284359"/>
                </a:cubicBezTo>
                <a:cubicBezTo>
                  <a:pt x="8784189" y="6227670"/>
                  <a:pt x="8756075" y="6204463"/>
                  <a:pt x="8757049" y="6214730"/>
                </a:cubicBezTo>
                <a:lnTo>
                  <a:pt x="8882508" y="6389203"/>
                </a:lnTo>
                <a:cubicBezTo>
                  <a:pt x="8941691" y="6466415"/>
                  <a:pt x="8985961" y="6550230"/>
                  <a:pt x="9015329" y="6640654"/>
                </a:cubicBezTo>
                <a:cubicBezTo>
                  <a:pt x="9003362" y="6678061"/>
                  <a:pt x="8961315" y="6671715"/>
                  <a:pt x="8889191" y="6621642"/>
                </a:cubicBezTo>
                <a:cubicBezTo>
                  <a:pt x="8821713" y="6565943"/>
                  <a:pt x="8783332" y="6543710"/>
                  <a:pt x="8774047" y="6554958"/>
                </a:cubicBezTo>
                <a:cubicBezTo>
                  <a:pt x="8771726" y="6557770"/>
                  <a:pt x="8767586" y="6558489"/>
                  <a:pt x="8761628" y="6557117"/>
                </a:cubicBezTo>
                <a:lnTo>
                  <a:pt x="8746052" y="6550177"/>
                </a:lnTo>
                <a:lnTo>
                  <a:pt x="8761648" y="6574351"/>
                </a:lnTo>
                <a:cubicBezTo>
                  <a:pt x="8772998" y="6597390"/>
                  <a:pt x="8773997" y="6615277"/>
                  <a:pt x="8764643" y="6628010"/>
                </a:cubicBezTo>
                <a:cubicBezTo>
                  <a:pt x="8758412" y="6636493"/>
                  <a:pt x="8767047" y="6649374"/>
                  <a:pt x="8790555" y="6666643"/>
                </a:cubicBezTo>
                <a:cubicBezTo>
                  <a:pt x="8814064" y="6683911"/>
                  <a:pt x="8813697" y="6696720"/>
                  <a:pt x="8789471" y="6705064"/>
                </a:cubicBezTo>
                <a:lnTo>
                  <a:pt x="8840757" y="6801533"/>
                </a:lnTo>
                <a:lnTo>
                  <a:pt x="8821226" y="6798836"/>
                </a:lnTo>
                <a:lnTo>
                  <a:pt x="8835672" y="6818565"/>
                </a:lnTo>
                <a:cubicBezTo>
                  <a:pt x="8842137" y="6828631"/>
                  <a:pt x="8846319" y="6836810"/>
                  <a:pt x="8848217" y="6843105"/>
                </a:cubicBezTo>
                <a:lnTo>
                  <a:pt x="8866556" y="6872424"/>
                </a:lnTo>
                <a:cubicBezTo>
                  <a:pt x="8856299" y="6873404"/>
                  <a:pt x="8845542" y="6869257"/>
                  <a:pt x="8834294" y="6859972"/>
                </a:cubicBezTo>
                <a:cubicBezTo>
                  <a:pt x="8817418" y="6846042"/>
                  <a:pt x="8782031" y="6814465"/>
                  <a:pt x="8728122" y="6765238"/>
                </a:cubicBezTo>
                <a:cubicBezTo>
                  <a:pt x="8674206" y="6716001"/>
                  <a:pt x="8633184" y="6679788"/>
                  <a:pt x="8605069" y="6656581"/>
                </a:cubicBezTo>
                <a:cubicBezTo>
                  <a:pt x="8560079" y="6619444"/>
                  <a:pt x="8535268" y="6603695"/>
                  <a:pt x="8530630" y="6609316"/>
                </a:cubicBezTo>
                <a:cubicBezTo>
                  <a:pt x="8521345" y="6620564"/>
                  <a:pt x="8542991" y="6657341"/>
                  <a:pt x="8595556" y="6719643"/>
                </a:cubicBezTo>
                <a:cubicBezTo>
                  <a:pt x="8699730" y="6833993"/>
                  <a:pt x="8689955" y="6840103"/>
                  <a:pt x="8566237" y="6737982"/>
                </a:cubicBezTo>
                <a:cubicBezTo>
                  <a:pt x="8465016" y="6654429"/>
                  <a:pt x="8407443" y="6621087"/>
                  <a:pt x="8393513" y="6637963"/>
                </a:cubicBezTo>
                <a:cubicBezTo>
                  <a:pt x="8388876" y="6643582"/>
                  <a:pt x="8395477" y="6658495"/>
                  <a:pt x="8413334" y="6682684"/>
                </a:cubicBezTo>
                <a:cubicBezTo>
                  <a:pt x="8484739" y="6779446"/>
                  <a:pt x="8542450" y="6841264"/>
                  <a:pt x="8586451" y="6868136"/>
                </a:cubicBezTo>
                <a:cubicBezTo>
                  <a:pt x="8607964" y="6876431"/>
                  <a:pt x="8606990" y="6866165"/>
                  <a:pt x="8583505" y="6837331"/>
                </a:cubicBezTo>
                <a:cubicBezTo>
                  <a:pt x="8577886" y="6832691"/>
                  <a:pt x="8568961" y="6820593"/>
                  <a:pt x="8556732" y="6801050"/>
                </a:cubicBezTo>
                <a:lnTo>
                  <a:pt x="8521517" y="6757802"/>
                </a:lnTo>
                <a:lnTo>
                  <a:pt x="8588995" y="6813501"/>
                </a:lnTo>
                <a:cubicBezTo>
                  <a:pt x="8633986" y="6850639"/>
                  <a:pt x="8657463" y="6879465"/>
                  <a:pt x="8659426" y="6899998"/>
                </a:cubicBezTo>
                <a:lnTo>
                  <a:pt x="8667860" y="6906960"/>
                </a:lnTo>
                <a:cubicBezTo>
                  <a:pt x="8682771" y="6900357"/>
                  <a:pt x="8698659" y="6904022"/>
                  <a:pt x="8715526" y="6917945"/>
                </a:cubicBezTo>
                <a:cubicBezTo>
                  <a:pt x="8760517" y="6955082"/>
                  <a:pt x="8752213" y="6976588"/>
                  <a:pt x="8690618" y="6982479"/>
                </a:cubicBezTo>
                <a:cubicBezTo>
                  <a:pt x="8709457" y="7016940"/>
                  <a:pt x="8721685" y="7036483"/>
                  <a:pt x="8727305" y="7041123"/>
                </a:cubicBezTo>
                <a:lnTo>
                  <a:pt x="8787822" y="7105271"/>
                </a:lnTo>
                <a:cubicBezTo>
                  <a:pt x="8691509" y="7073041"/>
                  <a:pt x="8641029" y="7059733"/>
                  <a:pt x="8636391" y="7065353"/>
                </a:cubicBezTo>
                <a:cubicBezTo>
                  <a:pt x="8638354" y="7085883"/>
                  <a:pt x="8748992" y="7186672"/>
                  <a:pt x="8968310" y="7367706"/>
                </a:cubicBezTo>
                <a:cubicBezTo>
                  <a:pt x="9170752" y="7534810"/>
                  <a:pt x="9269651" y="7621177"/>
                  <a:pt x="9265012" y="7626796"/>
                </a:cubicBezTo>
                <a:cubicBezTo>
                  <a:pt x="9255727" y="7638044"/>
                  <a:pt x="9225779" y="7622773"/>
                  <a:pt x="9175169" y="7580996"/>
                </a:cubicBezTo>
                <a:cubicBezTo>
                  <a:pt x="9062708" y="7488167"/>
                  <a:pt x="8992540" y="7458621"/>
                  <a:pt x="8964693" y="7492356"/>
                </a:cubicBezTo>
                <a:cubicBezTo>
                  <a:pt x="8950771" y="7509224"/>
                  <a:pt x="8932554" y="7508380"/>
                  <a:pt x="8910058" y="7489813"/>
                </a:cubicBezTo>
                <a:lnTo>
                  <a:pt x="9081711" y="7659862"/>
                </a:lnTo>
                <a:cubicBezTo>
                  <a:pt x="9114465" y="7677450"/>
                  <a:pt x="9134145" y="7693694"/>
                  <a:pt x="9140755" y="7708598"/>
                </a:cubicBezTo>
                <a:cubicBezTo>
                  <a:pt x="9157631" y="7722528"/>
                  <a:pt x="9152494" y="7723019"/>
                  <a:pt x="9125360" y="7710071"/>
                </a:cubicBezTo>
                <a:lnTo>
                  <a:pt x="9027076" y="7657318"/>
                </a:lnTo>
                <a:cubicBezTo>
                  <a:pt x="8965225" y="7606264"/>
                  <a:pt x="8929160" y="7581225"/>
                  <a:pt x="8918893" y="7582199"/>
                </a:cubicBezTo>
                <a:lnTo>
                  <a:pt x="8938713" y="7626918"/>
                </a:lnTo>
                <a:lnTo>
                  <a:pt x="8955581" y="7640842"/>
                </a:lnTo>
                <a:cubicBezTo>
                  <a:pt x="8994952" y="7673342"/>
                  <a:pt x="9009979" y="7695208"/>
                  <a:pt x="9000701" y="7706447"/>
                </a:cubicBezTo>
                <a:cubicBezTo>
                  <a:pt x="8996056" y="7712075"/>
                  <a:pt x="8962804" y="7689358"/>
                  <a:pt x="8900955" y="7638305"/>
                </a:cubicBezTo>
                <a:cubicBezTo>
                  <a:pt x="8855963" y="7601168"/>
                  <a:pt x="8789465" y="7555728"/>
                  <a:pt x="8701456" y="7501992"/>
                </a:cubicBezTo>
                <a:lnTo>
                  <a:pt x="8684580" y="7488062"/>
                </a:lnTo>
                <a:lnTo>
                  <a:pt x="8611613" y="7456192"/>
                </a:lnTo>
                <a:lnTo>
                  <a:pt x="8628480" y="7470115"/>
                </a:lnTo>
                <a:cubicBezTo>
                  <a:pt x="8635083" y="7485027"/>
                  <a:pt x="8660883" y="7511055"/>
                  <a:pt x="8705865" y="7548186"/>
                </a:cubicBezTo>
                <a:cubicBezTo>
                  <a:pt x="8745237" y="7580684"/>
                  <a:pt x="8817605" y="7633324"/>
                  <a:pt x="8922976" y="7706120"/>
                </a:cubicBezTo>
                <a:cubicBezTo>
                  <a:pt x="9028352" y="7778923"/>
                  <a:pt x="9095094" y="7826916"/>
                  <a:pt x="9123209" y="7850124"/>
                </a:cubicBezTo>
                <a:cubicBezTo>
                  <a:pt x="9156952" y="7877977"/>
                  <a:pt x="9171496" y="7894714"/>
                  <a:pt x="9166858" y="7900334"/>
                </a:cubicBezTo>
                <a:cubicBezTo>
                  <a:pt x="9148289" y="7922829"/>
                  <a:pt x="8939376" y="7769295"/>
                  <a:pt x="8540111" y="7439726"/>
                </a:cubicBezTo>
                <a:cubicBezTo>
                  <a:pt x="8405150" y="7328323"/>
                  <a:pt x="8313368" y="7241926"/>
                  <a:pt x="8264765" y="7180531"/>
                </a:cubicBezTo>
                <a:lnTo>
                  <a:pt x="8232186" y="7130002"/>
                </a:lnTo>
                <a:lnTo>
                  <a:pt x="8228369" y="7145604"/>
                </a:lnTo>
                <a:cubicBezTo>
                  <a:pt x="8228011" y="7158407"/>
                  <a:pt x="8230680" y="7170167"/>
                  <a:pt x="8236379" y="7180883"/>
                </a:cubicBezTo>
                <a:cubicBezTo>
                  <a:pt x="8236021" y="7193699"/>
                  <a:pt x="8256319" y="7218420"/>
                  <a:pt x="8297285" y="7255031"/>
                </a:cubicBezTo>
                <a:cubicBezTo>
                  <a:pt x="8338241" y="7291655"/>
                  <a:pt x="8374705" y="7328229"/>
                  <a:pt x="8406661" y="7364781"/>
                </a:cubicBezTo>
                <a:cubicBezTo>
                  <a:pt x="8438624" y="7401320"/>
                  <a:pt x="8448361" y="7428090"/>
                  <a:pt x="8435899" y="7445056"/>
                </a:cubicBezTo>
                <a:cubicBezTo>
                  <a:pt x="8398486" y="7495989"/>
                  <a:pt x="8393941" y="7551467"/>
                  <a:pt x="8422246" y="7611458"/>
                </a:cubicBezTo>
                <a:cubicBezTo>
                  <a:pt x="8439524" y="7637208"/>
                  <a:pt x="8444850" y="7660740"/>
                  <a:pt x="8438260" y="7682037"/>
                </a:cubicBezTo>
                <a:lnTo>
                  <a:pt x="8402461" y="7675340"/>
                </a:lnTo>
                <a:cubicBezTo>
                  <a:pt x="8378951" y="7658071"/>
                  <a:pt x="8357855" y="7662174"/>
                  <a:pt x="8339153" y="7687634"/>
                </a:cubicBezTo>
                <a:cubicBezTo>
                  <a:pt x="8326682" y="7704612"/>
                  <a:pt x="8314559" y="7708787"/>
                  <a:pt x="8302805" y="7700152"/>
                </a:cubicBezTo>
                <a:cubicBezTo>
                  <a:pt x="8285178" y="7687206"/>
                  <a:pt x="8276007" y="7693528"/>
                  <a:pt x="8275289" y="7719139"/>
                </a:cubicBezTo>
                <a:cubicBezTo>
                  <a:pt x="8274940" y="7731943"/>
                  <a:pt x="8296521" y="7764144"/>
                  <a:pt x="8340059" y="7815724"/>
                </a:cubicBezTo>
                <a:cubicBezTo>
                  <a:pt x="8383598" y="7867306"/>
                  <a:pt x="8408300" y="7895258"/>
                  <a:pt x="8414181" y="7899580"/>
                </a:cubicBezTo>
                <a:cubicBezTo>
                  <a:pt x="8413106" y="7937986"/>
                  <a:pt x="8394755" y="7950645"/>
                  <a:pt x="8359141" y="7937546"/>
                </a:cubicBezTo>
                <a:cubicBezTo>
                  <a:pt x="8335641" y="7920284"/>
                  <a:pt x="8317637" y="7920138"/>
                  <a:pt x="8305167" y="7937116"/>
                </a:cubicBezTo>
                <a:cubicBezTo>
                  <a:pt x="8292695" y="7954094"/>
                  <a:pt x="8274719" y="7953949"/>
                  <a:pt x="8251211" y="7936681"/>
                </a:cubicBezTo>
                <a:cubicBezTo>
                  <a:pt x="8215949" y="7910778"/>
                  <a:pt x="8195201" y="7902078"/>
                  <a:pt x="8188970" y="7910560"/>
                </a:cubicBezTo>
                <a:cubicBezTo>
                  <a:pt x="8176499" y="7927538"/>
                  <a:pt x="8152623" y="7923080"/>
                  <a:pt x="8117369" y="7897183"/>
                </a:cubicBezTo>
                <a:cubicBezTo>
                  <a:pt x="8082107" y="7871280"/>
                  <a:pt x="8046495" y="7858182"/>
                  <a:pt x="8010515" y="7857891"/>
                </a:cubicBezTo>
                <a:cubicBezTo>
                  <a:pt x="7949959" y="7878746"/>
                  <a:pt x="7943002" y="7912854"/>
                  <a:pt x="7989661" y="7960188"/>
                </a:cubicBezTo>
                <a:cubicBezTo>
                  <a:pt x="8024925" y="7986090"/>
                  <a:pt x="8042013" y="8018242"/>
                  <a:pt x="8040930" y="8056662"/>
                </a:cubicBezTo>
                <a:cubicBezTo>
                  <a:pt x="8040221" y="8082262"/>
                  <a:pt x="8010293" y="8079898"/>
                  <a:pt x="7951173" y="8049529"/>
                </a:cubicBezTo>
                <a:cubicBezTo>
                  <a:pt x="7903806" y="8027796"/>
                  <a:pt x="7862482" y="8003980"/>
                  <a:pt x="7827228" y="7978084"/>
                </a:cubicBezTo>
                <a:cubicBezTo>
                  <a:pt x="7791966" y="7952182"/>
                  <a:pt x="7743120" y="7929382"/>
                  <a:pt x="7680700" y="7909668"/>
                </a:cubicBezTo>
                <a:cubicBezTo>
                  <a:pt x="7618271" y="7889950"/>
                  <a:pt x="7580650" y="7894974"/>
                  <a:pt x="7567830" y="7924756"/>
                </a:cubicBezTo>
                <a:cubicBezTo>
                  <a:pt x="7554999" y="7954549"/>
                  <a:pt x="7535177" y="7966126"/>
                  <a:pt x="7508377" y="7959500"/>
                </a:cubicBezTo>
                <a:cubicBezTo>
                  <a:pt x="7481570" y="7952886"/>
                  <a:pt x="7451921" y="7940898"/>
                  <a:pt x="7419419" y="7923563"/>
                </a:cubicBezTo>
                <a:cubicBezTo>
                  <a:pt x="7386918" y="7906229"/>
                  <a:pt x="7358559" y="7901726"/>
                  <a:pt x="7334333" y="7910071"/>
                </a:cubicBezTo>
                <a:cubicBezTo>
                  <a:pt x="7310109" y="7918414"/>
                  <a:pt x="7272658" y="7917043"/>
                  <a:pt x="7221992" y="7905965"/>
                </a:cubicBezTo>
                <a:cubicBezTo>
                  <a:pt x="7171336" y="7894875"/>
                  <a:pt x="7120839" y="7877400"/>
                  <a:pt x="7070533" y="7853507"/>
                </a:cubicBezTo>
                <a:cubicBezTo>
                  <a:pt x="7020216" y="7829626"/>
                  <a:pt x="6986066" y="7817600"/>
                  <a:pt x="6968080" y="7817448"/>
                </a:cubicBezTo>
                <a:lnTo>
                  <a:pt x="7020970" y="7856300"/>
                </a:lnTo>
                <a:cubicBezTo>
                  <a:pt x="7032723" y="7864933"/>
                  <a:pt x="7051910" y="7875776"/>
                  <a:pt x="7078539" y="7888798"/>
                </a:cubicBezTo>
                <a:cubicBezTo>
                  <a:pt x="7105160" y="7901812"/>
                  <a:pt x="7136279" y="7914881"/>
                  <a:pt x="7171900" y="7927968"/>
                </a:cubicBezTo>
                <a:cubicBezTo>
                  <a:pt x="7207513" y="7941067"/>
                  <a:pt x="7237083" y="7956248"/>
                  <a:pt x="7260582" y="7973510"/>
                </a:cubicBezTo>
                <a:cubicBezTo>
                  <a:pt x="7278218" y="7986464"/>
                  <a:pt x="7297405" y="7997289"/>
                  <a:pt x="7318160" y="8005996"/>
                </a:cubicBezTo>
                <a:cubicBezTo>
                  <a:pt x="7338899" y="8014709"/>
                  <a:pt x="7356713" y="8021256"/>
                  <a:pt x="7371588" y="8025642"/>
                </a:cubicBezTo>
                <a:cubicBezTo>
                  <a:pt x="7386445" y="8030034"/>
                  <a:pt x="7399759" y="8036546"/>
                  <a:pt x="7411513" y="8045178"/>
                </a:cubicBezTo>
                <a:cubicBezTo>
                  <a:pt x="7423268" y="8053814"/>
                  <a:pt x="7432081" y="8060288"/>
                  <a:pt x="7437963" y="8064607"/>
                </a:cubicBezTo>
                <a:cubicBezTo>
                  <a:pt x="7461471" y="8081875"/>
                  <a:pt x="7470105" y="8094738"/>
                  <a:pt x="7463865" y="8103234"/>
                </a:cubicBezTo>
                <a:cubicBezTo>
                  <a:pt x="7451395" y="8120212"/>
                  <a:pt x="7397788" y="8106973"/>
                  <a:pt x="7303054" y="8063506"/>
                </a:cubicBezTo>
                <a:cubicBezTo>
                  <a:pt x="7196557" y="8011416"/>
                  <a:pt x="7137159" y="7990654"/>
                  <a:pt x="7124867" y="8001243"/>
                </a:cubicBezTo>
                <a:cubicBezTo>
                  <a:pt x="7112576" y="8011813"/>
                  <a:pt x="7150681" y="8043074"/>
                  <a:pt x="7239192" y="8095010"/>
                </a:cubicBezTo>
                <a:cubicBezTo>
                  <a:pt x="7344972" y="8172712"/>
                  <a:pt x="7400434" y="8226532"/>
                  <a:pt x="7405608" y="8256452"/>
                </a:cubicBezTo>
                <a:cubicBezTo>
                  <a:pt x="7422518" y="8295011"/>
                  <a:pt x="7413158" y="8307754"/>
                  <a:pt x="7377545" y="8294654"/>
                </a:cubicBezTo>
                <a:cubicBezTo>
                  <a:pt x="7353679" y="8290183"/>
                  <a:pt x="7338633" y="8292210"/>
                  <a:pt x="7332402" y="8300694"/>
                </a:cubicBezTo>
                <a:cubicBezTo>
                  <a:pt x="7301221" y="8343144"/>
                  <a:pt x="7362386" y="8407672"/>
                  <a:pt x="7515899" y="8494298"/>
                </a:cubicBezTo>
                <a:cubicBezTo>
                  <a:pt x="7533527" y="8507246"/>
                  <a:pt x="7548222" y="8518040"/>
                  <a:pt x="7559976" y="8526675"/>
                </a:cubicBezTo>
                <a:cubicBezTo>
                  <a:pt x="7571721" y="8535302"/>
                  <a:pt x="7583484" y="8543942"/>
                  <a:pt x="7595230" y="8552570"/>
                </a:cubicBezTo>
                <a:cubicBezTo>
                  <a:pt x="7606985" y="8561205"/>
                  <a:pt x="7612857" y="8565518"/>
                  <a:pt x="7612857" y="8565518"/>
                </a:cubicBezTo>
                <a:lnTo>
                  <a:pt x="7612329" y="8584730"/>
                </a:lnTo>
                <a:lnTo>
                  <a:pt x="7575999" y="8597242"/>
                </a:lnTo>
                <a:lnTo>
                  <a:pt x="7378833" y="8570026"/>
                </a:lnTo>
                <a:lnTo>
                  <a:pt x="7360121" y="8595499"/>
                </a:lnTo>
                <a:cubicBezTo>
                  <a:pt x="7371526" y="8616936"/>
                  <a:pt x="7356302" y="8625353"/>
                  <a:pt x="7314440" y="8620743"/>
                </a:cubicBezTo>
                <a:cubicBezTo>
                  <a:pt x="7218981" y="8602899"/>
                  <a:pt x="7171247" y="8593975"/>
                  <a:pt x="7171247" y="8593975"/>
                </a:cubicBezTo>
                <a:cubicBezTo>
                  <a:pt x="7183002" y="8602608"/>
                  <a:pt x="7182633" y="8615418"/>
                  <a:pt x="7170171" y="8632382"/>
                </a:cubicBezTo>
                <a:cubicBezTo>
                  <a:pt x="7133484" y="8657710"/>
                  <a:pt x="7122205" y="8685374"/>
                  <a:pt x="7136363" y="8715372"/>
                </a:cubicBezTo>
                <a:cubicBezTo>
                  <a:pt x="7150521" y="8745371"/>
                  <a:pt x="7186977" y="8781960"/>
                  <a:pt x="7245747" y="8825130"/>
                </a:cubicBezTo>
                <a:cubicBezTo>
                  <a:pt x="7328019" y="8885563"/>
                  <a:pt x="7366044" y="8920013"/>
                  <a:pt x="7359804" y="8928510"/>
                </a:cubicBezTo>
                <a:cubicBezTo>
                  <a:pt x="7347331" y="8945487"/>
                  <a:pt x="7346973" y="8958284"/>
                  <a:pt x="7358728" y="8966917"/>
                </a:cubicBezTo>
                <a:cubicBezTo>
                  <a:pt x="7376355" y="8979865"/>
                  <a:pt x="7382057" y="8990593"/>
                  <a:pt x="7375827" y="8999076"/>
                </a:cubicBezTo>
                <a:cubicBezTo>
                  <a:pt x="7369587" y="9007571"/>
                  <a:pt x="7336726" y="9003033"/>
                  <a:pt x="7277238" y="8985475"/>
                </a:cubicBezTo>
                <a:cubicBezTo>
                  <a:pt x="7224348" y="8946623"/>
                  <a:pt x="7182497" y="8942019"/>
                  <a:pt x="7151671" y="8971655"/>
                </a:cubicBezTo>
                <a:cubicBezTo>
                  <a:pt x="7139567" y="8975824"/>
                  <a:pt x="7151322" y="8984458"/>
                  <a:pt x="7186934" y="8997558"/>
                </a:cubicBezTo>
                <a:cubicBezTo>
                  <a:pt x="7228787" y="9002162"/>
                  <a:pt x="7243482" y="9012956"/>
                  <a:pt x="7231011" y="9029935"/>
                </a:cubicBezTo>
                <a:cubicBezTo>
                  <a:pt x="7218549" y="9046899"/>
                  <a:pt x="7191383" y="9053083"/>
                  <a:pt x="7149530" y="9048479"/>
                </a:cubicBezTo>
                <a:cubicBezTo>
                  <a:pt x="7107679" y="9043875"/>
                  <a:pt x="7080520" y="9050065"/>
                  <a:pt x="7068049" y="9067042"/>
                </a:cubicBezTo>
                <a:lnTo>
                  <a:pt x="7076326" y="9092720"/>
                </a:lnTo>
                <a:lnTo>
                  <a:pt x="7048801" y="9111700"/>
                </a:lnTo>
                <a:cubicBezTo>
                  <a:pt x="7006591" y="9119912"/>
                  <a:pt x="6838569" y="9016090"/>
                  <a:pt x="6544731" y="8800250"/>
                </a:cubicBezTo>
                <a:cubicBezTo>
                  <a:pt x="6350799" y="8657796"/>
                  <a:pt x="6219771" y="8571359"/>
                  <a:pt x="6151649" y="8540918"/>
                </a:cubicBezTo>
                <a:cubicBezTo>
                  <a:pt x="6083535" y="8510484"/>
                  <a:pt x="6008338" y="8465057"/>
                  <a:pt x="5926059" y="8404618"/>
                </a:cubicBezTo>
                <a:lnTo>
                  <a:pt x="5759122" y="8262376"/>
                </a:lnTo>
                <a:lnTo>
                  <a:pt x="5654410" y="8146260"/>
                </a:lnTo>
                <a:lnTo>
                  <a:pt x="5514989" y="7985032"/>
                </a:lnTo>
                <a:lnTo>
                  <a:pt x="5559065" y="8017408"/>
                </a:lnTo>
                <a:cubicBezTo>
                  <a:pt x="5600201" y="8047624"/>
                  <a:pt x="5632881" y="8058569"/>
                  <a:pt x="5657099" y="8050220"/>
                </a:cubicBezTo>
                <a:lnTo>
                  <a:pt x="5455427" y="7862883"/>
                </a:lnTo>
                <a:cubicBezTo>
                  <a:pt x="5326139" y="7767914"/>
                  <a:pt x="5240667" y="7714920"/>
                  <a:pt x="5198985" y="7703921"/>
                </a:cubicBezTo>
                <a:cubicBezTo>
                  <a:pt x="5157311" y="7692909"/>
                  <a:pt x="5112968" y="7670124"/>
                  <a:pt x="5065959" y="7635594"/>
                </a:cubicBezTo>
                <a:cubicBezTo>
                  <a:pt x="4966053" y="7562208"/>
                  <a:pt x="4866323" y="7482432"/>
                  <a:pt x="4766785" y="7396237"/>
                </a:cubicBezTo>
                <a:cubicBezTo>
                  <a:pt x="4602593" y="7262567"/>
                  <a:pt x="4523621" y="7191481"/>
                  <a:pt x="4529853" y="7182998"/>
                </a:cubicBezTo>
                <a:cubicBezTo>
                  <a:pt x="4535733" y="7187318"/>
                  <a:pt x="4547658" y="7189537"/>
                  <a:pt x="4565651" y="7189695"/>
                </a:cubicBezTo>
                <a:cubicBezTo>
                  <a:pt x="4649357" y="7198904"/>
                  <a:pt x="4841065" y="7313586"/>
                  <a:pt x="5140777" y="7533740"/>
                </a:cubicBezTo>
                <a:lnTo>
                  <a:pt x="5193667" y="7572590"/>
                </a:lnTo>
                <a:cubicBezTo>
                  <a:pt x="5257960" y="7632878"/>
                  <a:pt x="5354739" y="7710506"/>
                  <a:pt x="5484027" y="7805476"/>
                </a:cubicBezTo>
                <a:cubicBezTo>
                  <a:pt x="5625069" y="7909079"/>
                  <a:pt x="5701647" y="7958790"/>
                  <a:pt x="5713759" y="7954627"/>
                </a:cubicBezTo>
                <a:cubicBezTo>
                  <a:pt x="5737977" y="7946278"/>
                  <a:pt x="5773597" y="7959382"/>
                  <a:pt x="5820605" y="7993912"/>
                </a:cubicBezTo>
                <a:lnTo>
                  <a:pt x="5282895" y="7598935"/>
                </a:lnTo>
                <a:cubicBezTo>
                  <a:pt x="4607073" y="7102507"/>
                  <a:pt x="4238889" y="6864714"/>
                  <a:pt x="4178327" y="6885565"/>
                </a:cubicBezTo>
                <a:lnTo>
                  <a:pt x="4257118" y="6963061"/>
                </a:lnTo>
                <a:lnTo>
                  <a:pt x="4354083" y="7034287"/>
                </a:lnTo>
                <a:lnTo>
                  <a:pt x="4247767" y="6975791"/>
                </a:lnTo>
                <a:cubicBezTo>
                  <a:pt x="4206283" y="6958377"/>
                  <a:pt x="4059179" y="6856861"/>
                  <a:pt x="3806484" y="6671243"/>
                </a:cubicBezTo>
                <a:lnTo>
                  <a:pt x="3621366" y="6535264"/>
                </a:lnTo>
                <a:cubicBezTo>
                  <a:pt x="3497959" y="6444615"/>
                  <a:pt x="3185597" y="6247845"/>
                  <a:pt x="2684289" y="5944944"/>
                </a:cubicBezTo>
                <a:cubicBezTo>
                  <a:pt x="2643145" y="5914721"/>
                  <a:pt x="2590076" y="5882278"/>
                  <a:pt x="2525082" y="5847596"/>
                </a:cubicBezTo>
                <a:cubicBezTo>
                  <a:pt x="2460079" y="5812908"/>
                  <a:pt x="2408383" y="5784744"/>
                  <a:pt x="2370008" y="5763096"/>
                </a:cubicBezTo>
                <a:cubicBezTo>
                  <a:pt x="2331625" y="5741440"/>
                  <a:pt x="2303625" y="5724124"/>
                  <a:pt x="2285998" y="5711175"/>
                </a:cubicBezTo>
                <a:cubicBezTo>
                  <a:pt x="2256617" y="5689594"/>
                  <a:pt x="2218145" y="5671142"/>
                  <a:pt x="2170599" y="5655817"/>
                </a:cubicBezTo>
                <a:cubicBezTo>
                  <a:pt x="2123045" y="5640484"/>
                  <a:pt x="2096693" y="5617857"/>
                  <a:pt x="2091529" y="5587944"/>
                </a:cubicBezTo>
                <a:cubicBezTo>
                  <a:pt x="2074261" y="5562180"/>
                  <a:pt x="1768855" y="5331305"/>
                  <a:pt x="1175305" y="4895308"/>
                </a:cubicBezTo>
                <a:cubicBezTo>
                  <a:pt x="658153" y="4515432"/>
                  <a:pt x="402697" y="4321265"/>
                  <a:pt x="408936" y="4312771"/>
                </a:cubicBezTo>
                <a:cubicBezTo>
                  <a:pt x="415167" y="4304288"/>
                  <a:pt x="709715" y="4494509"/>
                  <a:pt x="1292586" y="4883443"/>
                </a:cubicBezTo>
                <a:cubicBezTo>
                  <a:pt x="1617231" y="5069655"/>
                  <a:pt x="1853742" y="5191107"/>
                  <a:pt x="2002090" y="5247801"/>
                </a:cubicBezTo>
                <a:cubicBezTo>
                  <a:pt x="2055338" y="5273855"/>
                  <a:pt x="2090958" y="5286942"/>
                  <a:pt x="2108944" y="5287092"/>
                </a:cubicBezTo>
                <a:cubicBezTo>
                  <a:pt x="2132812" y="5291546"/>
                  <a:pt x="2132982" y="5285150"/>
                  <a:pt x="2109473" y="5267882"/>
                </a:cubicBezTo>
                <a:cubicBezTo>
                  <a:pt x="2091846" y="5254935"/>
                  <a:pt x="2062465" y="5233352"/>
                  <a:pt x="2021329" y="5203136"/>
                </a:cubicBezTo>
                <a:lnTo>
                  <a:pt x="1950813" y="5151338"/>
                </a:lnTo>
                <a:cubicBezTo>
                  <a:pt x="1921424" y="5129749"/>
                  <a:pt x="1901034" y="5108233"/>
                  <a:pt x="1889647" y="5086790"/>
                </a:cubicBezTo>
                <a:cubicBezTo>
                  <a:pt x="1878252" y="5065359"/>
                  <a:pt x="1863737" y="5048157"/>
                  <a:pt x="1846109" y="5035209"/>
                </a:cubicBezTo>
                <a:cubicBezTo>
                  <a:pt x="1804974" y="5004993"/>
                  <a:pt x="1763650" y="4981178"/>
                  <a:pt x="1722165" y="4963764"/>
                </a:cubicBezTo>
                <a:cubicBezTo>
                  <a:pt x="1609787" y="4907355"/>
                  <a:pt x="1550487" y="4883395"/>
                  <a:pt x="1544246" y="4891891"/>
                </a:cubicBezTo>
                <a:cubicBezTo>
                  <a:pt x="1531775" y="4908868"/>
                  <a:pt x="1472654" y="4878500"/>
                  <a:pt x="1366875" y="4800800"/>
                </a:cubicBezTo>
                <a:lnTo>
                  <a:pt x="1235184" y="4684466"/>
                </a:lnTo>
                <a:cubicBezTo>
                  <a:pt x="1253169" y="4684618"/>
                  <a:pt x="1271603" y="4668750"/>
                  <a:pt x="1290492" y="4636887"/>
                </a:cubicBezTo>
                <a:cubicBezTo>
                  <a:pt x="1309374" y="4605020"/>
                  <a:pt x="1312933" y="4584765"/>
                  <a:pt x="1301187" y="4576138"/>
                </a:cubicBezTo>
                <a:cubicBezTo>
                  <a:pt x="1289434" y="4567503"/>
                  <a:pt x="1292554" y="4563256"/>
                  <a:pt x="1310538" y="4563407"/>
                </a:cubicBezTo>
                <a:cubicBezTo>
                  <a:pt x="1358264" y="4572325"/>
                  <a:pt x="1364504" y="4563830"/>
                  <a:pt x="1329250" y="4537934"/>
                </a:cubicBezTo>
                <a:cubicBezTo>
                  <a:pt x="1317845" y="4516498"/>
                  <a:pt x="1315273" y="4501527"/>
                  <a:pt x="1321503" y="4493046"/>
                </a:cubicBezTo>
                <a:cubicBezTo>
                  <a:pt x="1339497" y="4493185"/>
                  <a:pt x="1384021" y="4509561"/>
                  <a:pt x="1455077" y="4542154"/>
                </a:cubicBezTo>
                <a:cubicBezTo>
                  <a:pt x="1526131" y="4574749"/>
                  <a:pt x="1573776" y="4586877"/>
                  <a:pt x="1597991" y="4578527"/>
                </a:cubicBezTo>
                <a:cubicBezTo>
                  <a:pt x="1610112" y="4574352"/>
                  <a:pt x="1608903" y="4563673"/>
                  <a:pt x="1594396" y="4546477"/>
                </a:cubicBezTo>
                <a:cubicBezTo>
                  <a:pt x="1579889" y="4529281"/>
                  <a:pt x="1516805" y="4479673"/>
                  <a:pt x="1405144" y="4397653"/>
                </a:cubicBezTo>
                <a:cubicBezTo>
                  <a:pt x="1258229" y="4289736"/>
                  <a:pt x="1172649" y="4239951"/>
                  <a:pt x="1148433" y="4248301"/>
                </a:cubicBezTo>
                <a:cubicBezTo>
                  <a:pt x="1130080" y="4260959"/>
                  <a:pt x="1094468" y="4247859"/>
                  <a:pt x="1041579" y="4209010"/>
                </a:cubicBezTo>
                <a:cubicBezTo>
                  <a:pt x="1006317" y="4183107"/>
                  <a:pt x="884408" y="4145836"/>
                  <a:pt x="675854" y="4097196"/>
                </a:cubicBezTo>
                <a:lnTo>
                  <a:pt x="530520" y="4147252"/>
                </a:lnTo>
                <a:cubicBezTo>
                  <a:pt x="542990" y="4130274"/>
                  <a:pt x="534355" y="4117392"/>
                  <a:pt x="504608" y="4108619"/>
                </a:cubicBezTo>
                <a:cubicBezTo>
                  <a:pt x="433365" y="4082426"/>
                  <a:pt x="452256" y="4050563"/>
                  <a:pt x="561261" y="4013021"/>
                </a:cubicBezTo>
                <a:cubicBezTo>
                  <a:pt x="633928" y="3987983"/>
                  <a:pt x="694322" y="3973529"/>
                  <a:pt x="742404" y="3969650"/>
                </a:cubicBezTo>
                <a:lnTo>
                  <a:pt x="654253" y="3904898"/>
                </a:lnTo>
                <a:cubicBezTo>
                  <a:pt x="530837" y="3814243"/>
                  <a:pt x="478484" y="3756187"/>
                  <a:pt x="497196" y="3730715"/>
                </a:cubicBezTo>
                <a:cubicBezTo>
                  <a:pt x="515898" y="3705254"/>
                  <a:pt x="534251" y="3692596"/>
                  <a:pt x="552228" y="3692740"/>
                </a:cubicBezTo>
                <a:cubicBezTo>
                  <a:pt x="565066" y="3662954"/>
                  <a:pt x="571476" y="3648064"/>
                  <a:pt x="571476" y="3648064"/>
                </a:cubicBezTo>
                <a:cubicBezTo>
                  <a:pt x="559730" y="3639436"/>
                  <a:pt x="544855" y="3635049"/>
                  <a:pt x="526870" y="3634897"/>
                </a:cubicBezTo>
                <a:cubicBezTo>
                  <a:pt x="508877" y="3634759"/>
                  <a:pt x="490892" y="3634608"/>
                  <a:pt x="472898" y="3634468"/>
                </a:cubicBezTo>
                <a:cubicBezTo>
                  <a:pt x="454912" y="3634316"/>
                  <a:pt x="436917" y="3634178"/>
                  <a:pt x="418933" y="3634026"/>
                </a:cubicBezTo>
                <a:cubicBezTo>
                  <a:pt x="400946" y="3633893"/>
                  <a:pt x="392123" y="3627413"/>
                  <a:pt x="392491" y="3614605"/>
                </a:cubicBezTo>
                <a:cubicBezTo>
                  <a:pt x="392850" y="3601808"/>
                  <a:pt x="402380" y="3582670"/>
                  <a:pt x="421091" y="3557196"/>
                </a:cubicBezTo>
                <a:cubicBezTo>
                  <a:pt x="458496" y="3506275"/>
                  <a:pt x="483080" y="3485117"/>
                  <a:pt x="494833" y="3493751"/>
                </a:cubicBezTo>
                <a:cubicBezTo>
                  <a:pt x="512461" y="3506698"/>
                  <a:pt x="515035" y="3521669"/>
                  <a:pt x="502564" y="3538646"/>
                </a:cubicBezTo>
                <a:cubicBezTo>
                  <a:pt x="496333" y="3547128"/>
                  <a:pt x="516721" y="3568645"/>
                  <a:pt x="563737" y="3603180"/>
                </a:cubicBezTo>
                <a:cubicBezTo>
                  <a:pt x="610746" y="3637710"/>
                  <a:pt x="682705" y="3638293"/>
                  <a:pt x="779608" y="3604917"/>
                </a:cubicBezTo>
                <a:lnTo>
                  <a:pt x="744344" y="3579015"/>
                </a:lnTo>
                <a:cubicBezTo>
                  <a:pt x="709081" y="3553113"/>
                  <a:pt x="709440" y="3540316"/>
                  <a:pt x="745420" y="3540606"/>
                </a:cubicBezTo>
                <a:lnTo>
                  <a:pt x="772398" y="3540824"/>
                </a:lnTo>
                <a:cubicBezTo>
                  <a:pt x="778638" y="3532330"/>
                  <a:pt x="687903" y="3452619"/>
                  <a:pt x="500201" y="3301683"/>
                </a:cubicBezTo>
                <a:lnTo>
                  <a:pt x="228015" y="3062530"/>
                </a:lnTo>
                <a:lnTo>
                  <a:pt x="333796" y="3140231"/>
                </a:lnTo>
                <a:cubicBezTo>
                  <a:pt x="433710" y="3213623"/>
                  <a:pt x="489881" y="3241825"/>
                  <a:pt x="502353" y="3224848"/>
                </a:cubicBezTo>
                <a:cubicBezTo>
                  <a:pt x="496846" y="3207724"/>
                  <a:pt x="482321" y="3190534"/>
                  <a:pt x="458814" y="3173266"/>
                </a:cubicBezTo>
                <a:cubicBezTo>
                  <a:pt x="341288" y="3086938"/>
                  <a:pt x="202641" y="3004692"/>
                  <a:pt x="42905" y="2926556"/>
                </a:cubicBezTo>
                <a:cubicBezTo>
                  <a:pt x="1403" y="2909149"/>
                  <a:pt x="-9985" y="2887706"/>
                  <a:pt x="8718" y="2862245"/>
                </a:cubicBezTo>
                <a:cubicBezTo>
                  <a:pt x="27429" y="2836772"/>
                  <a:pt x="42653" y="2828355"/>
                  <a:pt x="54407" y="2836990"/>
                </a:cubicBezTo>
                <a:cubicBezTo>
                  <a:pt x="72033" y="2849938"/>
                  <a:pt x="83968" y="2852183"/>
                  <a:pt x="90208" y="2843688"/>
                </a:cubicBezTo>
                <a:cubicBezTo>
                  <a:pt x="96439" y="2835205"/>
                  <a:pt x="137753" y="2859013"/>
                  <a:pt x="214151" y="2915132"/>
                </a:cubicBezTo>
                <a:lnTo>
                  <a:pt x="337558" y="3005782"/>
                </a:lnTo>
                <a:cubicBezTo>
                  <a:pt x="543244" y="3156869"/>
                  <a:pt x="677257" y="3189971"/>
                  <a:pt x="739612" y="3105083"/>
                </a:cubicBezTo>
                <a:cubicBezTo>
                  <a:pt x="758315" y="3079622"/>
                  <a:pt x="791542" y="3071350"/>
                  <a:pt x="839267" y="3080269"/>
                </a:cubicBezTo>
                <a:cubicBezTo>
                  <a:pt x="869007" y="3089054"/>
                  <a:pt x="887000" y="3089195"/>
                  <a:pt x="893232" y="3080712"/>
                </a:cubicBezTo>
                <a:cubicBezTo>
                  <a:pt x="899461" y="3072229"/>
                  <a:pt x="879073" y="3050713"/>
                  <a:pt x="832066" y="3016182"/>
                </a:cubicBezTo>
                <a:cubicBezTo>
                  <a:pt x="761540" y="2964378"/>
                  <a:pt x="693784" y="2921147"/>
                  <a:pt x="628781" y="2886459"/>
                </a:cubicBezTo>
                <a:cubicBezTo>
                  <a:pt x="445539" y="2791054"/>
                  <a:pt x="321048" y="2738826"/>
                  <a:pt x="255329" y="2729751"/>
                </a:cubicBezTo>
                <a:cubicBezTo>
                  <a:pt x="153271" y="2733199"/>
                  <a:pt x="111598" y="2722187"/>
                  <a:pt x="130300" y="2696726"/>
                </a:cubicBezTo>
                <a:cubicBezTo>
                  <a:pt x="142771" y="2679749"/>
                  <a:pt x="157824" y="2677728"/>
                  <a:pt x="175451" y="2690675"/>
                </a:cubicBezTo>
                <a:cubicBezTo>
                  <a:pt x="204833" y="2712257"/>
                  <a:pt x="231820" y="2712483"/>
                  <a:pt x="256395" y="2691335"/>
                </a:cubicBezTo>
                <a:cubicBezTo>
                  <a:pt x="262635" y="2682841"/>
                  <a:pt x="253821" y="2676367"/>
                  <a:pt x="229955" y="2671913"/>
                </a:cubicBezTo>
                <a:cubicBezTo>
                  <a:pt x="164593" y="2650041"/>
                  <a:pt x="165132" y="2630817"/>
                  <a:pt x="231566" y="2614282"/>
                </a:cubicBezTo>
                <a:cubicBezTo>
                  <a:pt x="261674" y="2610259"/>
                  <a:pt x="264964" y="2599615"/>
                  <a:pt x="241456" y="2582347"/>
                </a:cubicBezTo>
                <a:lnTo>
                  <a:pt x="215007" y="2562919"/>
                </a:lnTo>
                <a:cubicBezTo>
                  <a:pt x="269339" y="2550552"/>
                  <a:pt x="340761" y="2570338"/>
                  <a:pt x="429264" y="2622286"/>
                </a:cubicBezTo>
                <a:cubicBezTo>
                  <a:pt x="512250" y="2657107"/>
                  <a:pt x="556865" y="2670279"/>
                  <a:pt x="563105" y="2661784"/>
                </a:cubicBezTo>
                <a:cubicBezTo>
                  <a:pt x="575577" y="2644806"/>
                  <a:pt x="623667" y="2640935"/>
                  <a:pt x="707373" y="2650143"/>
                </a:cubicBezTo>
                <a:cubicBezTo>
                  <a:pt x="796951" y="2663685"/>
                  <a:pt x="891692" y="2707138"/>
                  <a:pt x="991600" y="2780526"/>
                </a:cubicBezTo>
                <a:cubicBezTo>
                  <a:pt x="1097377" y="2858226"/>
                  <a:pt x="1147158" y="2901313"/>
                  <a:pt x="1140917" y="2909808"/>
                </a:cubicBezTo>
                <a:cubicBezTo>
                  <a:pt x="1134686" y="2918291"/>
                  <a:pt x="1051690" y="2883463"/>
                  <a:pt x="891935" y="2805333"/>
                </a:cubicBezTo>
                <a:cubicBezTo>
                  <a:pt x="808958" y="2770500"/>
                  <a:pt x="761402" y="2755186"/>
                  <a:pt x="749289" y="2759349"/>
                </a:cubicBezTo>
                <a:lnTo>
                  <a:pt x="828629" y="2817629"/>
                </a:lnTo>
                <a:cubicBezTo>
                  <a:pt x="1041622" y="2921805"/>
                  <a:pt x="1163170" y="2971893"/>
                  <a:pt x="1193269" y="2967862"/>
                </a:cubicBezTo>
                <a:cubicBezTo>
                  <a:pt x="1217494" y="2959519"/>
                  <a:pt x="1243002" y="2958657"/>
                  <a:pt x="1269818" y="2965275"/>
                </a:cubicBezTo>
                <a:cubicBezTo>
                  <a:pt x="1296619" y="2971901"/>
                  <a:pt x="1321947" y="2977447"/>
                  <a:pt x="1345814" y="2981899"/>
                </a:cubicBezTo>
                <a:lnTo>
                  <a:pt x="1381614" y="2988598"/>
                </a:lnTo>
                <a:cubicBezTo>
                  <a:pt x="1387844" y="2980115"/>
                  <a:pt x="1395555" y="2972700"/>
                  <a:pt x="1404718" y="2966370"/>
                </a:cubicBezTo>
                <a:cubicBezTo>
                  <a:pt x="1413900" y="2960036"/>
                  <a:pt x="1421600" y="2952633"/>
                  <a:pt x="1427840" y="2944139"/>
                </a:cubicBezTo>
                <a:cubicBezTo>
                  <a:pt x="1434071" y="2935656"/>
                  <a:pt x="1458117" y="2933719"/>
                  <a:pt x="1499970" y="2938323"/>
                </a:cubicBezTo>
                <a:cubicBezTo>
                  <a:pt x="1535592" y="2951410"/>
                  <a:pt x="1575040" y="2934651"/>
                  <a:pt x="1618336" y="2888038"/>
                </a:cubicBezTo>
                <a:cubicBezTo>
                  <a:pt x="1642911" y="2866891"/>
                  <a:pt x="1664204" y="2856393"/>
                  <a:pt x="1682180" y="2856539"/>
                </a:cubicBezTo>
                <a:cubicBezTo>
                  <a:pt x="1700175" y="2856678"/>
                  <a:pt x="1715219" y="2854669"/>
                  <a:pt x="1727341" y="2850493"/>
                </a:cubicBezTo>
                <a:cubicBezTo>
                  <a:pt x="1757439" y="2846464"/>
                  <a:pt x="1769014" y="2861506"/>
                  <a:pt x="1762056" y="2895613"/>
                </a:cubicBezTo>
                <a:cubicBezTo>
                  <a:pt x="1737832" y="2903957"/>
                  <a:pt x="1731600" y="2912440"/>
                  <a:pt x="1743355" y="2921073"/>
                </a:cubicBezTo>
                <a:cubicBezTo>
                  <a:pt x="1766864" y="2938343"/>
                  <a:pt x="1866366" y="2972234"/>
                  <a:pt x="2041881" y="3022743"/>
                </a:cubicBezTo>
                <a:cubicBezTo>
                  <a:pt x="2217396" y="3073253"/>
                  <a:pt x="2325900" y="3107219"/>
                  <a:pt x="2367395" y="3124638"/>
                </a:cubicBezTo>
                <a:cubicBezTo>
                  <a:pt x="2498117" y="3168384"/>
                  <a:pt x="2566597" y="3186008"/>
                  <a:pt x="2572829" y="3177525"/>
                </a:cubicBezTo>
                <a:lnTo>
                  <a:pt x="2564014" y="3171051"/>
                </a:lnTo>
                <a:cubicBezTo>
                  <a:pt x="2522870" y="3140829"/>
                  <a:pt x="2425017" y="3101609"/>
                  <a:pt x="2270428" y="3053410"/>
                </a:cubicBezTo>
                <a:lnTo>
                  <a:pt x="2261615" y="3046936"/>
                </a:lnTo>
                <a:cubicBezTo>
                  <a:pt x="2279958" y="3034274"/>
                  <a:pt x="2303995" y="3032331"/>
                  <a:pt x="2333745" y="3041103"/>
                </a:cubicBezTo>
                <a:cubicBezTo>
                  <a:pt x="2399464" y="3050180"/>
                  <a:pt x="2444446" y="3050542"/>
                  <a:pt x="2468662" y="3042192"/>
                </a:cubicBezTo>
                <a:lnTo>
                  <a:pt x="2469199" y="3022989"/>
                </a:lnTo>
                <a:cubicBezTo>
                  <a:pt x="2457446" y="3014354"/>
                  <a:pt x="2436698" y="3005653"/>
                  <a:pt x="2406959" y="2996868"/>
                </a:cubicBezTo>
                <a:lnTo>
                  <a:pt x="2344718" y="2970749"/>
                </a:lnTo>
                <a:cubicBezTo>
                  <a:pt x="2357180" y="2953783"/>
                  <a:pt x="2379935" y="2944360"/>
                  <a:pt x="2412974" y="2942489"/>
                </a:cubicBezTo>
                <a:cubicBezTo>
                  <a:pt x="2446012" y="2940620"/>
                  <a:pt x="2468418" y="2943999"/>
                  <a:pt x="2480163" y="2952626"/>
                </a:cubicBezTo>
                <a:cubicBezTo>
                  <a:pt x="2503680" y="2969902"/>
                  <a:pt x="2527539" y="2974367"/>
                  <a:pt x="2551765" y="2966022"/>
                </a:cubicBezTo>
                <a:cubicBezTo>
                  <a:pt x="2588094" y="2953510"/>
                  <a:pt x="2597453" y="2940767"/>
                  <a:pt x="2579826" y="2927820"/>
                </a:cubicBezTo>
                <a:cubicBezTo>
                  <a:pt x="2568073" y="2919185"/>
                  <a:pt x="2538323" y="2910412"/>
                  <a:pt x="2490590" y="2901487"/>
                </a:cubicBezTo>
                <a:lnTo>
                  <a:pt x="2392558" y="2868675"/>
                </a:lnTo>
                <a:cubicBezTo>
                  <a:pt x="2417499" y="2834720"/>
                  <a:pt x="2522481" y="2833438"/>
                  <a:pt x="2707534" y="2864816"/>
                </a:cubicBezTo>
                <a:lnTo>
                  <a:pt x="2814184" y="2865676"/>
                </a:lnTo>
                <a:lnTo>
                  <a:pt x="2795079" y="2853550"/>
                </a:lnTo>
                <a:cubicBezTo>
                  <a:pt x="2723937" y="2813737"/>
                  <a:pt x="2693007" y="2788207"/>
                  <a:pt x="2702292" y="2776959"/>
                </a:cubicBezTo>
                <a:cubicBezTo>
                  <a:pt x="2706937" y="2771331"/>
                  <a:pt x="2737311" y="2777491"/>
                  <a:pt x="2793411" y="2795439"/>
                </a:cubicBezTo>
                <a:cubicBezTo>
                  <a:pt x="2849511" y="2813384"/>
                  <a:pt x="2883181" y="2826997"/>
                  <a:pt x="2894428" y="2836282"/>
                </a:cubicBezTo>
                <a:lnTo>
                  <a:pt x="2911295" y="2850205"/>
                </a:lnTo>
                <a:lnTo>
                  <a:pt x="2937892" y="2857615"/>
                </a:lnTo>
                <a:lnTo>
                  <a:pt x="2932737" y="2853827"/>
                </a:lnTo>
                <a:cubicBezTo>
                  <a:pt x="2938977" y="2845333"/>
                  <a:pt x="2945039" y="2843244"/>
                  <a:pt x="2950919" y="2847565"/>
                </a:cubicBezTo>
                <a:lnTo>
                  <a:pt x="2942579" y="2858920"/>
                </a:lnTo>
                <a:lnTo>
                  <a:pt x="2963181" y="2864659"/>
                </a:lnTo>
                <a:cubicBezTo>
                  <a:pt x="2981882" y="2870647"/>
                  <a:pt x="2996860" y="2878278"/>
                  <a:pt x="3008107" y="2887563"/>
                </a:cubicBezTo>
                <a:cubicBezTo>
                  <a:pt x="3029614" y="2895866"/>
                  <a:pt x="3058162" y="2909968"/>
                  <a:pt x="3093729" y="2929879"/>
                </a:cubicBezTo>
                <a:cubicBezTo>
                  <a:pt x="3129305" y="2949782"/>
                  <a:pt x="3155515" y="2966699"/>
                  <a:pt x="3172390" y="2980629"/>
                </a:cubicBezTo>
                <a:cubicBezTo>
                  <a:pt x="3209791" y="2992588"/>
                  <a:pt x="3233137" y="2992948"/>
                  <a:pt x="3242421" y="2981700"/>
                </a:cubicBezTo>
                <a:cubicBezTo>
                  <a:pt x="3262945" y="2979730"/>
                  <a:pt x="3278837" y="2983386"/>
                  <a:pt x="3290085" y="2992671"/>
                </a:cubicBezTo>
                <a:cubicBezTo>
                  <a:pt x="3306953" y="3006594"/>
                  <a:pt x="3338062" y="3020459"/>
                  <a:pt x="3383407" y="3034257"/>
                </a:cubicBezTo>
                <a:cubicBezTo>
                  <a:pt x="3428757" y="3048049"/>
                  <a:pt x="3462672" y="3064231"/>
                  <a:pt x="3485167" y="3082798"/>
                </a:cubicBezTo>
                <a:cubicBezTo>
                  <a:pt x="3513283" y="3106006"/>
                  <a:pt x="3531981" y="3111979"/>
                  <a:pt x="3541266" y="3100731"/>
                </a:cubicBezTo>
                <a:cubicBezTo>
                  <a:pt x="3545905" y="3095112"/>
                  <a:pt x="3528546" y="3076052"/>
                  <a:pt x="3489183" y="3043559"/>
                </a:cubicBezTo>
                <a:cubicBezTo>
                  <a:pt x="3393581" y="2964646"/>
                  <a:pt x="3305088" y="2905780"/>
                  <a:pt x="3223672" y="2866950"/>
                </a:cubicBezTo>
                <a:cubicBezTo>
                  <a:pt x="3056215" y="2794907"/>
                  <a:pt x="2967354" y="2759380"/>
                  <a:pt x="2957097" y="2760362"/>
                </a:cubicBezTo>
                <a:cubicBezTo>
                  <a:pt x="2946829" y="2761336"/>
                  <a:pt x="2930453" y="2752549"/>
                  <a:pt x="2907957" y="2733980"/>
                </a:cubicBezTo>
                <a:cubicBezTo>
                  <a:pt x="2889127" y="2699525"/>
                  <a:pt x="2914781" y="2697073"/>
                  <a:pt x="2984949" y="2726619"/>
                </a:cubicBezTo>
                <a:cubicBezTo>
                  <a:pt x="2989589" y="2720999"/>
                  <a:pt x="2997531" y="2722824"/>
                  <a:pt x="3008778" y="2732109"/>
                </a:cubicBezTo>
                <a:cubicBezTo>
                  <a:pt x="3024665" y="2735772"/>
                  <a:pt x="3032616" y="2737604"/>
                  <a:pt x="3032616" y="2737604"/>
                </a:cubicBezTo>
                <a:lnTo>
                  <a:pt x="2997392" y="2694349"/>
                </a:lnTo>
                <a:cubicBezTo>
                  <a:pt x="2991773" y="2689710"/>
                  <a:pt x="2969774" y="2676269"/>
                  <a:pt x="2931385" y="2654045"/>
                </a:cubicBezTo>
                <a:cubicBezTo>
                  <a:pt x="2893012" y="2631818"/>
                  <a:pt x="2856946" y="2606779"/>
                  <a:pt x="2823203" y="2578927"/>
                </a:cubicBezTo>
                <a:lnTo>
                  <a:pt x="2774064" y="2552545"/>
                </a:lnTo>
                <a:lnTo>
                  <a:pt x="2920008" y="2616292"/>
                </a:lnTo>
                <a:cubicBezTo>
                  <a:pt x="2980883" y="2657080"/>
                  <a:pt x="3036625" y="2698373"/>
                  <a:pt x="3087235" y="2740149"/>
                </a:cubicBezTo>
                <a:cubicBezTo>
                  <a:pt x="3276473" y="2877429"/>
                  <a:pt x="3382702" y="2932022"/>
                  <a:pt x="3405909" y="2903907"/>
                </a:cubicBezTo>
                <a:cubicBezTo>
                  <a:pt x="3393673" y="2884358"/>
                  <a:pt x="3376313" y="2865297"/>
                  <a:pt x="3353827" y="2846736"/>
                </a:cubicBezTo>
                <a:cubicBezTo>
                  <a:pt x="3179491" y="2702831"/>
                  <a:pt x="3016051" y="2591566"/>
                  <a:pt x="2863507" y="2512920"/>
                </a:cubicBezTo>
                <a:cubicBezTo>
                  <a:pt x="2786744" y="2468469"/>
                  <a:pt x="2727333" y="2443070"/>
                  <a:pt x="2685293" y="2436730"/>
                </a:cubicBezTo>
                <a:cubicBezTo>
                  <a:pt x="2621733" y="2422088"/>
                  <a:pt x="2584341" y="2410121"/>
                  <a:pt x="2573094" y="2400837"/>
                </a:cubicBezTo>
                <a:cubicBezTo>
                  <a:pt x="2561846" y="2391552"/>
                  <a:pt x="2566977" y="2391069"/>
                  <a:pt x="2588489" y="2399364"/>
                </a:cubicBezTo>
                <a:cubicBezTo>
                  <a:pt x="2588489" y="2399364"/>
                  <a:pt x="2596433" y="2401204"/>
                  <a:pt x="2612327" y="2404860"/>
                </a:cubicBezTo>
                <a:cubicBezTo>
                  <a:pt x="2638479" y="2407536"/>
                  <a:pt x="2653882" y="2406070"/>
                  <a:pt x="2658520" y="2400450"/>
                </a:cubicBezTo>
                <a:lnTo>
                  <a:pt x="2522483" y="2359060"/>
                </a:lnTo>
                <a:lnTo>
                  <a:pt x="2530925" y="2366028"/>
                </a:lnTo>
                <a:cubicBezTo>
                  <a:pt x="2536545" y="2370668"/>
                  <a:pt x="2526280" y="2371656"/>
                  <a:pt x="2500119" y="2368974"/>
                </a:cubicBezTo>
                <a:lnTo>
                  <a:pt x="2421655" y="2360942"/>
                </a:lnTo>
                <a:cubicBezTo>
                  <a:pt x="2418006" y="2376826"/>
                  <a:pt x="2440493" y="2395388"/>
                  <a:pt x="2489142" y="2416647"/>
                </a:cubicBezTo>
                <a:cubicBezTo>
                  <a:pt x="2506010" y="2430570"/>
                  <a:pt x="2514443" y="2437532"/>
                  <a:pt x="2514443" y="2437532"/>
                </a:cubicBezTo>
                <a:cubicBezTo>
                  <a:pt x="2479988" y="2456363"/>
                  <a:pt x="2427194" y="2445874"/>
                  <a:pt x="2356050" y="2406063"/>
                </a:cubicBezTo>
                <a:cubicBezTo>
                  <a:pt x="2296155" y="2375534"/>
                  <a:pt x="2214387" y="2360042"/>
                  <a:pt x="2110752" y="2359592"/>
                </a:cubicBezTo>
                <a:cubicBezTo>
                  <a:pt x="2008107" y="2369408"/>
                  <a:pt x="1975338" y="2351821"/>
                  <a:pt x="2012475" y="2306830"/>
                </a:cubicBezTo>
                <a:cubicBezTo>
                  <a:pt x="2017115" y="2301211"/>
                  <a:pt x="2036239" y="2298085"/>
                  <a:pt x="2069859" y="2297463"/>
                </a:cubicBezTo>
                <a:cubicBezTo>
                  <a:pt x="2103463" y="2296841"/>
                  <a:pt x="2129124" y="2294380"/>
                  <a:pt x="2146842" y="2290095"/>
                </a:cubicBezTo>
                <a:cubicBezTo>
                  <a:pt x="2164561" y="2285822"/>
                  <a:pt x="2171947" y="2268277"/>
                  <a:pt x="2169004" y="2237486"/>
                </a:cubicBezTo>
                <a:cubicBezTo>
                  <a:pt x="2168021" y="2227212"/>
                  <a:pt x="2172177" y="2216463"/>
                  <a:pt x="2181460" y="2205215"/>
                </a:cubicBezTo>
                <a:cubicBezTo>
                  <a:pt x="2195384" y="2188348"/>
                  <a:pt x="2191588" y="2175752"/>
                  <a:pt x="2170075" y="2167456"/>
                </a:cubicBezTo>
                <a:cubicBezTo>
                  <a:pt x="2164447" y="2162811"/>
                  <a:pt x="2156013" y="2155849"/>
                  <a:pt x="2144765" y="2146564"/>
                </a:cubicBezTo>
                <a:cubicBezTo>
                  <a:pt x="2096118" y="2125320"/>
                  <a:pt x="2076436" y="2109075"/>
                  <a:pt x="2085721" y="2097827"/>
                </a:cubicBezTo>
                <a:cubicBezTo>
                  <a:pt x="2090366" y="2092199"/>
                  <a:pt x="2073990" y="2083412"/>
                  <a:pt x="2036583" y="2071446"/>
                </a:cubicBezTo>
                <a:cubicBezTo>
                  <a:pt x="2015076" y="2063142"/>
                  <a:pt x="2001506" y="2056673"/>
                  <a:pt x="1995887" y="2052033"/>
                </a:cubicBezTo>
                <a:cubicBezTo>
                  <a:pt x="1984637" y="2042748"/>
                  <a:pt x="2001864" y="2033327"/>
                  <a:pt x="2047568" y="2023780"/>
                </a:cubicBezTo>
                <a:cubicBezTo>
                  <a:pt x="2078358" y="2020835"/>
                  <a:pt x="2100731" y="2010927"/>
                  <a:pt x="2114653" y="1994060"/>
                </a:cubicBezTo>
                <a:cubicBezTo>
                  <a:pt x="2128576" y="1977193"/>
                  <a:pt x="2147456" y="1971500"/>
                  <a:pt x="2171284" y="1976990"/>
                </a:cubicBezTo>
                <a:cubicBezTo>
                  <a:pt x="2195122" y="1982485"/>
                  <a:pt x="2202884" y="1995976"/>
                  <a:pt x="2194582" y="2017497"/>
                </a:cubicBezTo>
                <a:cubicBezTo>
                  <a:pt x="2195562" y="2027755"/>
                  <a:pt x="2200276" y="2036376"/>
                  <a:pt x="2208708" y="2043338"/>
                </a:cubicBezTo>
                <a:cubicBezTo>
                  <a:pt x="2217143" y="2050300"/>
                  <a:pt x="2231376" y="2050234"/>
                  <a:pt x="2251418" y="2043135"/>
                </a:cubicBezTo>
                <a:cubicBezTo>
                  <a:pt x="2271467" y="2036042"/>
                  <a:pt x="2286125" y="2026863"/>
                  <a:pt x="2295409" y="2015615"/>
                </a:cubicBezTo>
                <a:lnTo>
                  <a:pt x="2316294" y="1990314"/>
                </a:lnTo>
                <a:cubicBezTo>
                  <a:pt x="2254698" y="1996205"/>
                  <a:pt x="2218279" y="1994504"/>
                  <a:pt x="2207040" y="1985227"/>
                </a:cubicBezTo>
                <a:cubicBezTo>
                  <a:pt x="2200430" y="1970322"/>
                  <a:pt x="2185460" y="1962682"/>
                  <a:pt x="2162114" y="1962323"/>
                </a:cubicBezTo>
                <a:cubicBezTo>
                  <a:pt x="2138776" y="1961969"/>
                  <a:pt x="2124290" y="1959476"/>
                  <a:pt x="2118662" y="1954829"/>
                </a:cubicBezTo>
                <a:cubicBezTo>
                  <a:pt x="2123307" y="1949200"/>
                  <a:pt x="2158753" y="1940635"/>
                  <a:pt x="2224979" y="1929119"/>
                </a:cubicBezTo>
                <a:cubicBezTo>
                  <a:pt x="2194187" y="1932064"/>
                  <a:pt x="2166869" y="1930804"/>
                  <a:pt x="2143032" y="1925307"/>
                </a:cubicBezTo>
                <a:cubicBezTo>
                  <a:pt x="2119203" y="1919818"/>
                  <a:pt x="2103496" y="1904488"/>
                  <a:pt x="2095904" y="1879309"/>
                </a:cubicBezTo>
                <a:cubicBezTo>
                  <a:pt x="2100550" y="1873683"/>
                  <a:pt x="2100903" y="1850344"/>
                  <a:pt x="2096976" y="1809280"/>
                </a:cubicBezTo>
                <a:cubicBezTo>
                  <a:pt x="2095994" y="1799021"/>
                  <a:pt x="2116527" y="1797058"/>
                  <a:pt x="2158573" y="1803390"/>
                </a:cubicBezTo>
                <a:cubicBezTo>
                  <a:pt x="2242656" y="1816076"/>
                  <a:pt x="2270640" y="1810802"/>
                  <a:pt x="2242525" y="1787593"/>
                </a:cubicBezTo>
                <a:cubicBezTo>
                  <a:pt x="2236906" y="1782955"/>
                  <a:pt x="2226149" y="1778808"/>
                  <a:pt x="2210262" y="1775143"/>
                </a:cubicBezTo>
                <a:cubicBezTo>
                  <a:pt x="2171873" y="1752917"/>
                  <a:pt x="2090350" y="1739994"/>
                  <a:pt x="1965701" y="1736377"/>
                </a:cubicBezTo>
                <a:cubicBezTo>
                  <a:pt x="1841042" y="1732755"/>
                  <a:pt x="1768943" y="1737057"/>
                  <a:pt x="1749392" y="1749293"/>
                </a:cubicBezTo>
                <a:cubicBezTo>
                  <a:pt x="1730825" y="1771790"/>
                  <a:pt x="1713595" y="1781197"/>
                  <a:pt x="1697702" y="1777541"/>
                </a:cubicBezTo>
                <a:lnTo>
                  <a:pt x="1746446" y="1718489"/>
                </a:lnTo>
                <a:lnTo>
                  <a:pt x="1829441" y="1692424"/>
                </a:lnTo>
                <a:lnTo>
                  <a:pt x="1821960" y="1695739"/>
                </a:lnTo>
                <a:lnTo>
                  <a:pt x="1845795" y="1701219"/>
                </a:lnTo>
                <a:cubicBezTo>
                  <a:pt x="1867310" y="1709530"/>
                  <a:pt x="1887351" y="1702429"/>
                  <a:pt x="1905920" y="1679934"/>
                </a:cubicBezTo>
                <a:lnTo>
                  <a:pt x="1919036" y="1670912"/>
                </a:lnTo>
                <a:lnTo>
                  <a:pt x="1923145" y="1670520"/>
                </a:lnTo>
                <a:lnTo>
                  <a:pt x="1929749" y="1685424"/>
                </a:lnTo>
                <a:cubicBezTo>
                  <a:pt x="1941971" y="1704975"/>
                  <a:pt x="2010176" y="1713990"/>
                  <a:pt x="2134343" y="1712475"/>
                </a:cubicBezTo>
                <a:cubicBezTo>
                  <a:pt x="2207171" y="1715872"/>
                  <a:pt x="2235162" y="1710603"/>
                  <a:pt x="2218295" y="1696679"/>
                </a:cubicBezTo>
                <a:cubicBezTo>
                  <a:pt x="2201419" y="1682749"/>
                  <a:pt x="2173608" y="1676353"/>
                  <a:pt x="2134876" y="1677471"/>
                </a:cubicBezTo>
                <a:cubicBezTo>
                  <a:pt x="2096134" y="1678584"/>
                  <a:pt x="2068821" y="1677317"/>
                  <a:pt x="2052934" y="1673651"/>
                </a:cubicBezTo>
                <a:cubicBezTo>
                  <a:pt x="2015526" y="1661685"/>
                  <a:pt x="1992189" y="1661332"/>
                  <a:pt x="1982904" y="1672580"/>
                </a:cubicBezTo>
                <a:cubicBezTo>
                  <a:pt x="1973627" y="1683820"/>
                  <a:pt x="1960539" y="1682479"/>
                  <a:pt x="1943672" y="1668557"/>
                </a:cubicBezTo>
                <a:lnTo>
                  <a:pt x="1923145" y="1670520"/>
                </a:lnTo>
                <a:lnTo>
                  <a:pt x="1922318" y="1668654"/>
                </a:lnTo>
                <a:lnTo>
                  <a:pt x="1919036" y="1670912"/>
                </a:lnTo>
                <a:lnTo>
                  <a:pt x="1888678" y="1673815"/>
                </a:lnTo>
                <a:lnTo>
                  <a:pt x="1995353" y="1640302"/>
                </a:lnTo>
                <a:cubicBezTo>
                  <a:pt x="2027133" y="1647624"/>
                  <a:pt x="2049491" y="1637717"/>
                  <a:pt x="2062440" y="1610584"/>
                </a:cubicBezTo>
                <a:cubicBezTo>
                  <a:pt x="2075388" y="1583449"/>
                  <a:pt x="2126219" y="1573404"/>
                  <a:pt x="2214950" y="1580463"/>
                </a:cubicBezTo>
                <a:cubicBezTo>
                  <a:pt x="2251360" y="1582158"/>
                  <a:pt x="2290593" y="1586181"/>
                  <a:pt x="2332638" y="1592513"/>
                </a:cubicBezTo>
                <a:lnTo>
                  <a:pt x="2356476" y="1598010"/>
                </a:lnTo>
                <a:cubicBezTo>
                  <a:pt x="2313448" y="1581405"/>
                  <a:pt x="2280694" y="1563817"/>
                  <a:pt x="2258198" y="1545248"/>
                </a:cubicBezTo>
                <a:lnTo>
                  <a:pt x="2249764" y="1538286"/>
                </a:lnTo>
                <a:cubicBezTo>
                  <a:pt x="2193526" y="1491864"/>
                  <a:pt x="2052492" y="1479455"/>
                  <a:pt x="1826654" y="1501051"/>
                </a:cubicBezTo>
                <a:cubicBezTo>
                  <a:pt x="1912882" y="1373678"/>
                  <a:pt x="1967240" y="1319273"/>
                  <a:pt x="1989735" y="1337841"/>
                </a:cubicBezTo>
                <a:cubicBezTo>
                  <a:pt x="1985096" y="1343460"/>
                  <a:pt x="2010095" y="1347550"/>
                  <a:pt x="2064721" y="1350086"/>
                </a:cubicBezTo>
                <a:cubicBezTo>
                  <a:pt x="2119349" y="1352639"/>
                  <a:pt x="2174899" y="1351206"/>
                  <a:pt x="2231358" y="1345808"/>
                </a:cubicBezTo>
                <a:cubicBezTo>
                  <a:pt x="2287818" y="1340408"/>
                  <a:pt x="2318363" y="1334896"/>
                  <a:pt x="2323002" y="1329275"/>
                </a:cubicBezTo>
                <a:cubicBezTo>
                  <a:pt x="2355494" y="1289913"/>
                  <a:pt x="2503497" y="1293896"/>
                  <a:pt x="2766997" y="1341210"/>
                </a:cubicBezTo>
                <a:cubicBezTo>
                  <a:pt x="3030497" y="1388524"/>
                  <a:pt x="3198811" y="1442349"/>
                  <a:pt x="3271917" y="1502695"/>
                </a:cubicBezTo>
                <a:lnTo>
                  <a:pt x="3288784" y="1516617"/>
                </a:lnTo>
                <a:cubicBezTo>
                  <a:pt x="3304671" y="1520282"/>
                  <a:pt x="3314935" y="1519294"/>
                  <a:pt x="3319575" y="1513673"/>
                </a:cubicBezTo>
                <a:lnTo>
                  <a:pt x="3318103" y="1498278"/>
                </a:lnTo>
                <a:lnTo>
                  <a:pt x="3341941" y="1503773"/>
                </a:lnTo>
                <a:cubicBezTo>
                  <a:pt x="3325065" y="1489844"/>
                  <a:pt x="3253257" y="1456566"/>
                  <a:pt x="3126506" y="1403944"/>
                </a:cubicBezTo>
                <a:cubicBezTo>
                  <a:pt x="2999755" y="1351321"/>
                  <a:pt x="2926117" y="1325995"/>
                  <a:pt x="2905585" y="1327957"/>
                </a:cubicBezTo>
                <a:cubicBezTo>
                  <a:pt x="2879425" y="1325275"/>
                  <a:pt x="2868177" y="1315991"/>
                  <a:pt x="2871841" y="1300105"/>
                </a:cubicBezTo>
                <a:cubicBezTo>
                  <a:pt x="2901659" y="1286893"/>
                  <a:pt x="2993259" y="1310502"/>
                  <a:pt x="3146663" y="1370944"/>
                </a:cubicBezTo>
                <a:cubicBezTo>
                  <a:pt x="3223357" y="1401159"/>
                  <a:pt x="3297381" y="1433897"/>
                  <a:pt x="3368733" y="1469158"/>
                </a:cubicBezTo>
                <a:lnTo>
                  <a:pt x="3500350" y="1541558"/>
                </a:lnTo>
                <a:lnTo>
                  <a:pt x="3484131" y="1526306"/>
                </a:lnTo>
                <a:cubicBezTo>
                  <a:pt x="3436547" y="1479737"/>
                  <a:pt x="3417350" y="1454414"/>
                  <a:pt x="3426549" y="1450340"/>
                </a:cubicBezTo>
                <a:lnTo>
                  <a:pt x="3493501" y="1482282"/>
                </a:lnTo>
                <a:lnTo>
                  <a:pt x="3656366" y="1581717"/>
                </a:lnTo>
                <a:lnTo>
                  <a:pt x="3635551" y="1564536"/>
                </a:lnTo>
                <a:cubicBezTo>
                  <a:pt x="3626306" y="1556905"/>
                  <a:pt x="3607598" y="1539530"/>
                  <a:pt x="3579442" y="1512392"/>
                </a:cubicBezTo>
                <a:cubicBezTo>
                  <a:pt x="3551289" y="1485270"/>
                  <a:pt x="3521025" y="1458342"/>
                  <a:pt x="3488657" y="1431623"/>
                </a:cubicBezTo>
                <a:cubicBezTo>
                  <a:pt x="3224235" y="1205580"/>
                  <a:pt x="3103470" y="1078675"/>
                  <a:pt x="3126369" y="1050933"/>
                </a:cubicBezTo>
                <a:lnTo>
                  <a:pt x="3672007" y="1477987"/>
                </a:lnTo>
                <a:cubicBezTo>
                  <a:pt x="3664369" y="1487241"/>
                  <a:pt x="3669795" y="1499498"/>
                  <a:pt x="3688292" y="1514768"/>
                </a:cubicBezTo>
                <a:cubicBezTo>
                  <a:pt x="3702172" y="1526224"/>
                  <a:pt x="3708301" y="1523504"/>
                  <a:pt x="3706693" y="1506619"/>
                </a:cubicBezTo>
                <a:lnTo>
                  <a:pt x="3795664" y="1568397"/>
                </a:lnTo>
                <a:cubicBezTo>
                  <a:pt x="3860410" y="1621842"/>
                  <a:pt x="3894694" y="1646259"/>
                  <a:pt x="3898513" y="1641633"/>
                </a:cubicBezTo>
                <a:cubicBezTo>
                  <a:pt x="3902331" y="1637005"/>
                  <a:pt x="3858893" y="1583658"/>
                  <a:pt x="3768187" y="1481567"/>
                </a:cubicBezTo>
                <a:cubicBezTo>
                  <a:pt x="3677491" y="1379483"/>
                  <a:pt x="3635965" y="1323818"/>
                  <a:pt x="3643596" y="1314572"/>
                </a:cubicBezTo>
                <a:cubicBezTo>
                  <a:pt x="3651235" y="1305319"/>
                  <a:pt x="3689739" y="1329325"/>
                  <a:pt x="3759113" y="1386588"/>
                </a:cubicBezTo>
                <a:cubicBezTo>
                  <a:pt x="3791490" y="1413314"/>
                  <a:pt x="3809577" y="1424360"/>
                  <a:pt x="3813396" y="1419734"/>
                </a:cubicBezTo>
                <a:cubicBezTo>
                  <a:pt x="3747036" y="1349414"/>
                  <a:pt x="3731952" y="1325287"/>
                  <a:pt x="3768141" y="1347395"/>
                </a:cubicBezTo>
                <a:cubicBezTo>
                  <a:pt x="3781205" y="1350400"/>
                  <a:pt x="3791960" y="1351498"/>
                  <a:pt x="3800405" y="1350690"/>
                </a:cubicBezTo>
                <a:cubicBezTo>
                  <a:pt x="3813477" y="1353703"/>
                  <a:pt x="3814973" y="1347171"/>
                  <a:pt x="3804921" y="1331094"/>
                </a:cubicBezTo>
                <a:cubicBezTo>
                  <a:pt x="3800293" y="1327275"/>
                  <a:pt x="3791048" y="1319644"/>
                  <a:pt x="3777168" y="1308187"/>
                </a:cubicBezTo>
                <a:cubicBezTo>
                  <a:pt x="3754045" y="1289099"/>
                  <a:pt x="3746301" y="1274929"/>
                  <a:pt x="3753939" y="1265675"/>
                </a:cubicBezTo>
                <a:cubicBezTo>
                  <a:pt x="3765389" y="1251804"/>
                  <a:pt x="3789613" y="1260138"/>
                  <a:pt x="3826615" y="1290683"/>
                </a:cubicBezTo>
                <a:cubicBezTo>
                  <a:pt x="3863611" y="1321221"/>
                  <a:pt x="3894771" y="1335279"/>
                  <a:pt x="3920107" y="1332856"/>
                </a:cubicBezTo>
                <a:cubicBezTo>
                  <a:pt x="3944629" y="1321996"/>
                  <a:pt x="3953672" y="1327513"/>
                  <a:pt x="3947245" y="1349426"/>
                </a:cubicBezTo>
                <a:cubicBezTo>
                  <a:pt x="3940825" y="1371346"/>
                  <a:pt x="3942239" y="1386122"/>
                  <a:pt x="3951483" y="1393753"/>
                </a:cubicBezTo>
                <a:cubicBezTo>
                  <a:pt x="3956110" y="1397572"/>
                  <a:pt x="3962237" y="1394851"/>
                  <a:pt x="3969876" y="1385599"/>
                </a:cubicBezTo>
                <a:cubicBezTo>
                  <a:pt x="3977507" y="1376354"/>
                  <a:pt x="3990175" y="1375150"/>
                  <a:pt x="4007867" y="1381974"/>
                </a:cubicBezTo>
                <a:lnTo>
                  <a:pt x="4048279" y="1403669"/>
                </a:lnTo>
                <a:lnTo>
                  <a:pt x="4020527" y="1380762"/>
                </a:lnTo>
                <a:cubicBezTo>
                  <a:pt x="4006655" y="1369313"/>
                  <a:pt x="3999667" y="1351868"/>
                  <a:pt x="3999555" y="1328453"/>
                </a:cubicBezTo>
                <a:cubicBezTo>
                  <a:pt x="3999443" y="1305038"/>
                  <a:pt x="3994771" y="1289506"/>
                  <a:pt x="3985517" y="1281869"/>
                </a:cubicBezTo>
                <a:cubicBezTo>
                  <a:pt x="3976272" y="1274238"/>
                  <a:pt x="3978178" y="1271928"/>
                  <a:pt x="3991243" y="1274932"/>
                </a:cubicBezTo>
                <a:cubicBezTo>
                  <a:pt x="4017379" y="1280964"/>
                  <a:pt x="4021198" y="1276338"/>
                  <a:pt x="4002692" y="1261061"/>
                </a:cubicBezTo>
                <a:cubicBezTo>
                  <a:pt x="3988821" y="1249611"/>
                  <a:pt x="3990331" y="1243078"/>
                  <a:pt x="4007213" y="1241457"/>
                </a:cubicBezTo>
                <a:cubicBezTo>
                  <a:pt x="4031735" y="1230597"/>
                  <a:pt x="4085317" y="1278721"/>
                  <a:pt x="4167979" y="1385835"/>
                </a:cubicBezTo>
                <a:cubicBezTo>
                  <a:pt x="4206598" y="1433256"/>
                  <a:pt x="4267122" y="1487111"/>
                  <a:pt x="4349559" y="1547380"/>
                </a:cubicBezTo>
                <a:cubicBezTo>
                  <a:pt x="4366450" y="1545765"/>
                  <a:pt x="4374896" y="1544957"/>
                  <a:pt x="4374896" y="1544957"/>
                </a:cubicBezTo>
                <a:cubicBezTo>
                  <a:pt x="4370270" y="1541138"/>
                  <a:pt x="4310291" y="1481916"/>
                  <a:pt x="4194959" y="1367277"/>
                </a:cubicBezTo>
                <a:cubicBezTo>
                  <a:pt x="4079628" y="1252637"/>
                  <a:pt x="4021562" y="1191097"/>
                  <a:pt x="4020755" y="1182651"/>
                </a:cubicBezTo>
                <a:cubicBezTo>
                  <a:pt x="4018333" y="1157331"/>
                  <a:pt x="4019844" y="1150798"/>
                  <a:pt x="4025269" y="1163056"/>
                </a:cubicBezTo>
                <a:cubicBezTo>
                  <a:pt x="4060069" y="1215103"/>
                  <a:pt x="4081280" y="1236508"/>
                  <a:pt x="4088917" y="1227256"/>
                </a:cubicBezTo>
                <a:cubicBezTo>
                  <a:pt x="4100368" y="1213384"/>
                  <a:pt x="4094537" y="1196895"/>
                  <a:pt x="4071413" y="1177809"/>
                </a:cubicBezTo>
                <a:cubicBezTo>
                  <a:pt x="4055920" y="1149476"/>
                  <a:pt x="4056219" y="1130282"/>
                  <a:pt x="4072293" y="1120214"/>
                </a:cubicBezTo>
                <a:lnTo>
                  <a:pt x="4090687" y="1112075"/>
                </a:lnTo>
                <a:cubicBezTo>
                  <a:pt x="4103752" y="1115080"/>
                  <a:pt x="4144971" y="1145221"/>
                  <a:pt x="4214344" y="1202485"/>
                </a:cubicBezTo>
                <a:lnTo>
                  <a:pt x="4290653" y="1265473"/>
                </a:lnTo>
                <a:lnTo>
                  <a:pt x="4281303" y="1234419"/>
                </a:lnTo>
                <a:cubicBezTo>
                  <a:pt x="4288933" y="1225174"/>
                  <a:pt x="4278873" y="1209090"/>
                  <a:pt x="4251123" y="1186184"/>
                </a:cubicBezTo>
                <a:cubicBezTo>
                  <a:pt x="4218753" y="1159465"/>
                  <a:pt x="4204822" y="1136303"/>
                  <a:pt x="4209342" y="1116700"/>
                </a:cubicBezTo>
                <a:cubicBezTo>
                  <a:pt x="4213857" y="1097103"/>
                  <a:pt x="4209169" y="1081572"/>
                  <a:pt x="4195299" y="1070123"/>
                </a:cubicBezTo>
                <a:cubicBezTo>
                  <a:pt x="4167547" y="1047217"/>
                  <a:pt x="4148645" y="1027717"/>
                  <a:pt x="4138585" y="1011649"/>
                </a:cubicBezTo>
                <a:cubicBezTo>
                  <a:pt x="4124715" y="1000198"/>
                  <a:pt x="4115865" y="996776"/>
                  <a:pt x="4112046" y="1001402"/>
                </a:cubicBezTo>
                <a:cubicBezTo>
                  <a:pt x="4109849" y="1022911"/>
                  <a:pt x="4106635" y="1033867"/>
                  <a:pt x="4102419" y="1034271"/>
                </a:cubicBezTo>
                <a:cubicBezTo>
                  <a:pt x="4098190" y="1034676"/>
                  <a:pt x="4082203" y="1023429"/>
                  <a:pt x="4054461" y="1000528"/>
                </a:cubicBezTo>
                <a:cubicBezTo>
                  <a:pt x="4022083" y="973803"/>
                  <a:pt x="4011626" y="953496"/>
                  <a:pt x="4023075" y="939623"/>
                </a:cubicBezTo>
                <a:cubicBezTo>
                  <a:pt x="4034525" y="925753"/>
                  <a:pt x="4031013" y="911177"/>
                  <a:pt x="4012506" y="895902"/>
                </a:cubicBezTo>
                <a:cubicBezTo>
                  <a:pt x="3966258" y="857726"/>
                  <a:pt x="3968454" y="836216"/>
                  <a:pt x="4019113" y="831372"/>
                </a:cubicBezTo>
                <a:cubicBezTo>
                  <a:pt x="4052887" y="828150"/>
                  <a:pt x="4073291" y="841110"/>
                  <a:pt x="4080340" y="870251"/>
                </a:cubicBezTo>
                <a:cubicBezTo>
                  <a:pt x="4106693" y="923106"/>
                  <a:pt x="4145199" y="947110"/>
                  <a:pt x="4195849" y="942275"/>
                </a:cubicBezTo>
                <a:cubicBezTo>
                  <a:pt x="4208115" y="936841"/>
                  <a:pt x="4199967" y="918454"/>
                  <a:pt x="4171409" y="887102"/>
                </a:cubicBezTo>
                <a:lnTo>
                  <a:pt x="4024507" y="754183"/>
                </a:lnTo>
                <a:cubicBezTo>
                  <a:pt x="3935828" y="673204"/>
                  <a:pt x="3885251" y="612017"/>
                  <a:pt x="3872771" y="570612"/>
                </a:cubicBezTo>
                <a:cubicBezTo>
                  <a:pt x="3864914" y="533025"/>
                  <a:pt x="3842493" y="498960"/>
                  <a:pt x="3805497" y="468422"/>
                </a:cubicBezTo>
                <a:cubicBezTo>
                  <a:pt x="3786998" y="453152"/>
                  <a:pt x="3777342" y="441299"/>
                  <a:pt x="3776535" y="432854"/>
                </a:cubicBezTo>
                <a:cubicBezTo>
                  <a:pt x="3771101" y="420590"/>
                  <a:pt x="3779545" y="419782"/>
                  <a:pt x="3801863" y="430424"/>
                </a:cubicBezTo>
                <a:cubicBezTo>
                  <a:pt x="3814927" y="433444"/>
                  <a:pt x="3828403" y="440671"/>
                  <a:pt x="3842274" y="452121"/>
                </a:cubicBezTo>
                <a:cubicBezTo>
                  <a:pt x="3860773" y="467390"/>
                  <a:pt x="3870025" y="475027"/>
                  <a:pt x="3870025" y="475027"/>
                </a:cubicBezTo>
                <a:cubicBezTo>
                  <a:pt x="3870025" y="475027"/>
                  <a:pt x="3869217" y="466581"/>
                  <a:pt x="3867596" y="449699"/>
                </a:cubicBezTo>
                <a:cubicBezTo>
                  <a:pt x="3865989" y="432815"/>
                  <a:pt x="3866131" y="423219"/>
                  <a:pt x="3868044" y="420902"/>
                </a:cubicBezTo>
                <a:cubicBezTo>
                  <a:pt x="3869950" y="418593"/>
                  <a:pt x="3873619" y="423570"/>
                  <a:pt x="3879053" y="435819"/>
                </a:cubicBezTo>
                <a:cubicBezTo>
                  <a:pt x="3899165" y="467980"/>
                  <a:pt x="3953158" y="520326"/>
                  <a:pt x="4041029" y="592858"/>
                </a:cubicBezTo>
                <a:cubicBezTo>
                  <a:pt x="4115029" y="653941"/>
                  <a:pt x="4178977" y="698948"/>
                  <a:pt x="4232865" y="727870"/>
                </a:cubicBezTo>
                <a:cubicBezTo>
                  <a:pt x="4144985" y="655331"/>
                  <a:pt x="4106777" y="612132"/>
                  <a:pt x="4118227" y="598261"/>
                </a:cubicBezTo>
                <a:cubicBezTo>
                  <a:pt x="4122047" y="593633"/>
                  <a:pt x="4135515" y="600868"/>
                  <a:pt x="4158639" y="619956"/>
                </a:cubicBezTo>
                <a:lnTo>
                  <a:pt x="4239470" y="663340"/>
                </a:lnTo>
                <a:lnTo>
                  <a:pt x="4238259" y="650679"/>
                </a:lnTo>
                <a:cubicBezTo>
                  <a:pt x="4227400" y="626158"/>
                  <a:pt x="4199439" y="601144"/>
                  <a:pt x="4154401" y="575629"/>
                </a:cubicBezTo>
                <a:cubicBezTo>
                  <a:pt x="4109371" y="550121"/>
                  <a:pt x="4088353" y="530824"/>
                  <a:pt x="4091357" y="517760"/>
                </a:cubicBezTo>
                <a:cubicBezTo>
                  <a:pt x="4090550" y="509314"/>
                  <a:pt x="4073353" y="485405"/>
                  <a:pt x="4039772" y="446010"/>
                </a:cubicBezTo>
                <a:cubicBezTo>
                  <a:pt x="4006191" y="406632"/>
                  <a:pt x="3972401" y="365129"/>
                  <a:pt x="3938409" y="321528"/>
                </a:cubicBezTo>
                <a:lnTo>
                  <a:pt x="3894364" y="261836"/>
                </a:lnTo>
                <a:lnTo>
                  <a:pt x="3901309" y="267567"/>
                </a:lnTo>
                <a:cubicBezTo>
                  <a:pt x="3933678" y="294286"/>
                  <a:pt x="3968761" y="327140"/>
                  <a:pt x="4006579" y="366123"/>
                </a:cubicBezTo>
                <a:cubicBezTo>
                  <a:pt x="4091439" y="451727"/>
                  <a:pt x="4166239" y="521249"/>
                  <a:pt x="4230985" y="574694"/>
                </a:cubicBezTo>
                <a:cubicBezTo>
                  <a:pt x="4304185" y="627338"/>
                  <a:pt x="4344597" y="649035"/>
                  <a:pt x="4352235" y="639781"/>
                </a:cubicBezTo>
                <a:cubicBezTo>
                  <a:pt x="4363685" y="625910"/>
                  <a:pt x="4422595" y="662875"/>
                  <a:pt x="4528965" y="750677"/>
                </a:cubicBezTo>
                <a:cubicBezTo>
                  <a:pt x="4552090" y="769765"/>
                  <a:pt x="4580050" y="794779"/>
                  <a:pt x="4612823" y="825728"/>
                </a:cubicBezTo>
                <a:cubicBezTo>
                  <a:pt x="4645604" y="856669"/>
                  <a:pt x="4673549" y="881683"/>
                  <a:pt x="4696674" y="900771"/>
                </a:cubicBezTo>
                <a:lnTo>
                  <a:pt x="4725635" y="936339"/>
                </a:lnTo>
                <a:cubicBezTo>
                  <a:pt x="4737899" y="930905"/>
                  <a:pt x="4727435" y="910607"/>
                  <a:pt x="4694259" y="875442"/>
                </a:cubicBezTo>
                <a:lnTo>
                  <a:pt x="4609795" y="794061"/>
                </a:lnTo>
                <a:cubicBezTo>
                  <a:pt x="4572799" y="763522"/>
                  <a:pt x="4556199" y="745937"/>
                  <a:pt x="4560019" y="741311"/>
                </a:cubicBezTo>
                <a:cubicBezTo>
                  <a:pt x="4563837" y="736685"/>
                  <a:pt x="4574600" y="737790"/>
                  <a:pt x="4592283" y="744621"/>
                </a:cubicBezTo>
                <a:lnTo>
                  <a:pt x="4644152" y="752438"/>
                </a:lnTo>
                <a:cubicBezTo>
                  <a:pt x="4587043" y="689740"/>
                  <a:pt x="4537671" y="641221"/>
                  <a:pt x="4496040" y="606857"/>
                </a:cubicBezTo>
                <a:cubicBezTo>
                  <a:pt x="4468297" y="583957"/>
                  <a:pt x="4414304" y="531610"/>
                  <a:pt x="4334063" y="449819"/>
                </a:cubicBezTo>
                <a:cubicBezTo>
                  <a:pt x="4253823" y="368040"/>
                  <a:pt x="4202147" y="317607"/>
                  <a:pt x="4179023" y="298519"/>
                </a:cubicBezTo>
                <a:cubicBezTo>
                  <a:pt x="4155899" y="279432"/>
                  <a:pt x="4148155" y="265261"/>
                  <a:pt x="4155793" y="256008"/>
                </a:cubicBezTo>
                <a:cubicBezTo>
                  <a:pt x="4159605" y="251390"/>
                  <a:pt x="4150906" y="238378"/>
                  <a:pt x="4129695" y="216973"/>
                </a:cubicBezTo>
                <a:cubicBezTo>
                  <a:pt x="4108475" y="195576"/>
                  <a:pt x="4103594" y="177938"/>
                  <a:pt x="4115051" y="164058"/>
                </a:cubicBezTo>
                <a:cubicBezTo>
                  <a:pt x="4118864" y="159439"/>
                  <a:pt x="4164708" y="193384"/>
                  <a:pt x="4252579" y="265918"/>
                </a:cubicBezTo>
                <a:cubicBezTo>
                  <a:pt x="4335833" y="334637"/>
                  <a:pt x="4381275" y="364369"/>
                  <a:pt x="4388905" y="355123"/>
                </a:cubicBezTo>
                <a:cubicBezTo>
                  <a:pt x="4392724" y="350497"/>
                  <a:pt x="4368993" y="325079"/>
                  <a:pt x="4317716" y="278869"/>
                </a:cubicBezTo>
                <a:cubicBezTo>
                  <a:pt x="4266444" y="232651"/>
                  <a:pt x="4211689" y="183570"/>
                  <a:pt x="4153482" y="131628"/>
                </a:cubicBezTo>
                <a:cubicBezTo>
                  <a:pt x="4095267" y="79693"/>
                  <a:pt x="4063038" y="43363"/>
                  <a:pt x="4056798" y="22667"/>
                </a:cubicBezTo>
                <a:cubicBezTo>
                  <a:pt x="4051369" y="10407"/>
                  <a:pt x="4049607" y="3120"/>
                  <a:pt x="4051517" y="8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54084422"/>
      </p:ext>
    </p:extLst>
  </p:cSld>
  <p:clrMapOvr>
    <a:masterClrMapping/>
  </p:clrMapOvr>
</p:sldLayout>
</file>

<file path=ppt/slideLayouts/slideLayout19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261968" y="1771862"/>
            <a:ext cx="10389294" cy="7272629"/>
          </a:xfrm>
          <a:custGeom>
            <a:avLst/>
            <a:gdLst>
              <a:gd name="connsiteX0" fmla="*/ 3474915 w 10389294"/>
              <a:gd name="connsiteY0" fmla="*/ 7150280 h 7272629"/>
              <a:gd name="connsiteX1" fmla="*/ 3494854 w 10389294"/>
              <a:gd name="connsiteY1" fmla="*/ 7166204 h 7272629"/>
              <a:gd name="connsiteX2" fmla="*/ 3467773 w 10389294"/>
              <a:gd name="connsiteY2" fmla="*/ 7163038 h 7272629"/>
              <a:gd name="connsiteX3" fmla="*/ 3474915 w 10389294"/>
              <a:gd name="connsiteY3" fmla="*/ 7150280 h 7272629"/>
              <a:gd name="connsiteX4" fmla="*/ 7404252 w 10389294"/>
              <a:gd name="connsiteY4" fmla="*/ 7100512 h 7272629"/>
              <a:gd name="connsiteX5" fmla="*/ 7483653 w 10389294"/>
              <a:gd name="connsiteY5" fmla="*/ 7103012 h 7272629"/>
              <a:gd name="connsiteX6" fmla="*/ 7588511 w 10389294"/>
              <a:gd name="connsiteY6" fmla="*/ 7142432 h 7272629"/>
              <a:gd name="connsiteX7" fmla="*/ 7510955 w 10389294"/>
              <a:gd name="connsiteY7" fmla="*/ 7146940 h 7272629"/>
              <a:gd name="connsiteX8" fmla="*/ 7422561 w 10389294"/>
              <a:gd name="connsiteY8" fmla="*/ 7150182 h 7272629"/>
              <a:gd name="connsiteX9" fmla="*/ 7462425 w 10389294"/>
              <a:gd name="connsiteY9" fmla="*/ 7182013 h 7272629"/>
              <a:gd name="connsiteX10" fmla="*/ 7516588 w 10389294"/>
              <a:gd name="connsiteY10" fmla="*/ 7188348 h 7272629"/>
              <a:gd name="connsiteX11" fmla="*/ 7428194 w 10389294"/>
              <a:gd name="connsiteY11" fmla="*/ 7191589 h 7272629"/>
              <a:gd name="connsiteX12" fmla="*/ 7164760 w 10389294"/>
              <a:gd name="connsiteY12" fmla="*/ 7187939 h 7272629"/>
              <a:gd name="connsiteX13" fmla="*/ 7101501 w 10389294"/>
              <a:gd name="connsiteY13" fmla="*/ 7166964 h 7272629"/>
              <a:gd name="connsiteX14" fmla="*/ 7225850 w 10389294"/>
              <a:gd name="connsiteY14" fmla="*/ 7140769 h 7272629"/>
              <a:gd name="connsiteX15" fmla="*/ 7339371 w 10389294"/>
              <a:gd name="connsiteY15" fmla="*/ 7113298 h 7272629"/>
              <a:gd name="connsiteX16" fmla="*/ 7404252 w 10389294"/>
              <a:gd name="connsiteY16" fmla="*/ 7100512 h 7272629"/>
              <a:gd name="connsiteX17" fmla="*/ 6949407 w 10389294"/>
              <a:gd name="connsiteY17" fmla="*/ 7067691 h 7272629"/>
              <a:gd name="connsiteX18" fmla="*/ 6958517 w 10389294"/>
              <a:gd name="connsiteY18" fmla="*/ 7082336 h 7272629"/>
              <a:gd name="connsiteX19" fmla="*/ 6945945 w 10389294"/>
              <a:gd name="connsiteY19" fmla="*/ 7094443 h 7272629"/>
              <a:gd name="connsiteX20" fmla="*/ 6936847 w 10389294"/>
              <a:gd name="connsiteY20" fmla="*/ 7079802 h 7272629"/>
              <a:gd name="connsiteX21" fmla="*/ 6949407 w 10389294"/>
              <a:gd name="connsiteY21" fmla="*/ 7067691 h 7272629"/>
              <a:gd name="connsiteX22" fmla="*/ 2491786 w 10389294"/>
              <a:gd name="connsiteY22" fmla="*/ 6845182 h 7272629"/>
              <a:gd name="connsiteX23" fmla="*/ 2475758 w 10389294"/>
              <a:gd name="connsiteY23" fmla="*/ 6884042 h 7272629"/>
              <a:gd name="connsiteX24" fmla="*/ 2464929 w 10389294"/>
              <a:gd name="connsiteY24" fmla="*/ 6882777 h 7272629"/>
              <a:gd name="connsiteX25" fmla="*/ 2583523 w 10389294"/>
              <a:gd name="connsiteY25" fmla="*/ 6718772 h 7272629"/>
              <a:gd name="connsiteX26" fmla="*/ 2582277 w 10389294"/>
              <a:gd name="connsiteY26" fmla="*/ 6719950 h 7272629"/>
              <a:gd name="connsiteX27" fmla="*/ 2584935 w 10389294"/>
              <a:gd name="connsiteY27" fmla="*/ 6720261 h 7272629"/>
              <a:gd name="connsiteX28" fmla="*/ 2810241 w 10389294"/>
              <a:gd name="connsiteY28" fmla="*/ 6593822 h 7272629"/>
              <a:gd name="connsiteX29" fmla="*/ 2743089 w 10389294"/>
              <a:gd name="connsiteY29" fmla="*/ 6602943 h 7272629"/>
              <a:gd name="connsiteX30" fmla="*/ 2713735 w 10389294"/>
              <a:gd name="connsiteY30" fmla="*/ 6599510 h 7272629"/>
              <a:gd name="connsiteX31" fmla="*/ 2639895 w 10389294"/>
              <a:gd name="connsiteY31" fmla="*/ 6665516 h 7272629"/>
              <a:gd name="connsiteX32" fmla="*/ 2632757 w 10389294"/>
              <a:gd name="connsiteY32" fmla="*/ 6672258 h 7272629"/>
              <a:gd name="connsiteX33" fmla="*/ 2702036 w 10389294"/>
              <a:gd name="connsiteY33" fmla="*/ 6686420 h 7272629"/>
              <a:gd name="connsiteX34" fmla="*/ 2746987 w 10389294"/>
              <a:gd name="connsiteY34" fmla="*/ 6657726 h 7272629"/>
              <a:gd name="connsiteX35" fmla="*/ 2831474 w 10389294"/>
              <a:gd name="connsiteY35" fmla="*/ 6599700 h 7272629"/>
              <a:gd name="connsiteX36" fmla="*/ 2810241 w 10389294"/>
              <a:gd name="connsiteY36" fmla="*/ 6593822 h 7272629"/>
              <a:gd name="connsiteX37" fmla="*/ 1694537 w 10389294"/>
              <a:gd name="connsiteY37" fmla="*/ 6548227 h 7272629"/>
              <a:gd name="connsiteX38" fmla="*/ 1703636 w 10389294"/>
              <a:gd name="connsiteY38" fmla="*/ 6562870 h 7272629"/>
              <a:gd name="connsiteX39" fmla="*/ 1691073 w 10389294"/>
              <a:gd name="connsiteY39" fmla="*/ 6574992 h 7272629"/>
              <a:gd name="connsiteX40" fmla="*/ 1681977 w 10389294"/>
              <a:gd name="connsiteY40" fmla="*/ 6560337 h 7272629"/>
              <a:gd name="connsiteX41" fmla="*/ 1694537 w 10389294"/>
              <a:gd name="connsiteY41" fmla="*/ 6548227 h 7272629"/>
              <a:gd name="connsiteX42" fmla="*/ 1920268 w 10389294"/>
              <a:gd name="connsiteY42" fmla="*/ 6248685 h 7272629"/>
              <a:gd name="connsiteX43" fmla="*/ 1929363 w 10389294"/>
              <a:gd name="connsiteY43" fmla="*/ 6263325 h 7272629"/>
              <a:gd name="connsiteX44" fmla="*/ 1916800 w 10389294"/>
              <a:gd name="connsiteY44" fmla="*/ 6275436 h 7272629"/>
              <a:gd name="connsiteX45" fmla="*/ 1907704 w 10389294"/>
              <a:gd name="connsiteY45" fmla="*/ 6260793 h 7272629"/>
              <a:gd name="connsiteX46" fmla="*/ 1920268 w 10389294"/>
              <a:gd name="connsiteY46" fmla="*/ 6248685 h 7272629"/>
              <a:gd name="connsiteX47" fmla="*/ 2457473 w 10389294"/>
              <a:gd name="connsiteY47" fmla="*/ 6228995 h 7272629"/>
              <a:gd name="connsiteX48" fmla="*/ 2454859 w 10389294"/>
              <a:gd name="connsiteY48" fmla="*/ 6233532 h 7272629"/>
              <a:gd name="connsiteX49" fmla="*/ 2461442 w 10389294"/>
              <a:gd name="connsiteY49" fmla="*/ 6230484 h 7272629"/>
              <a:gd name="connsiteX50" fmla="*/ 2839798 w 10389294"/>
              <a:gd name="connsiteY50" fmla="*/ 6217011 h 7272629"/>
              <a:gd name="connsiteX51" fmla="*/ 2749313 w 10389294"/>
              <a:gd name="connsiteY51" fmla="*/ 6225188 h 7272629"/>
              <a:gd name="connsiteX52" fmla="*/ 2727265 w 10389294"/>
              <a:gd name="connsiteY52" fmla="*/ 6254873 h 7272629"/>
              <a:gd name="connsiteX53" fmla="*/ 2700941 w 10389294"/>
              <a:gd name="connsiteY53" fmla="*/ 6287515 h 7272629"/>
              <a:gd name="connsiteX54" fmla="*/ 2651815 w 10389294"/>
              <a:gd name="connsiteY54" fmla="*/ 6330289 h 7272629"/>
              <a:gd name="connsiteX55" fmla="*/ 2623450 w 10389294"/>
              <a:gd name="connsiteY55" fmla="*/ 6353375 h 7272629"/>
              <a:gd name="connsiteX56" fmla="*/ 2626981 w 10389294"/>
              <a:gd name="connsiteY56" fmla="*/ 6330850 h 7272629"/>
              <a:gd name="connsiteX57" fmla="*/ 2639611 w 10389294"/>
              <a:gd name="connsiteY57" fmla="*/ 6272867 h 7272629"/>
              <a:gd name="connsiteX58" fmla="*/ 2600595 w 10389294"/>
              <a:gd name="connsiteY58" fmla="*/ 6284974 h 7272629"/>
              <a:gd name="connsiteX59" fmla="*/ 2533757 w 10389294"/>
              <a:gd name="connsiteY59" fmla="*/ 6361805 h 7272629"/>
              <a:gd name="connsiteX60" fmla="*/ 2502236 w 10389294"/>
              <a:gd name="connsiteY60" fmla="*/ 6399378 h 7272629"/>
              <a:gd name="connsiteX61" fmla="*/ 2498876 w 10389294"/>
              <a:gd name="connsiteY61" fmla="*/ 6402567 h 7272629"/>
              <a:gd name="connsiteX62" fmla="*/ 2516472 w 10389294"/>
              <a:gd name="connsiteY62" fmla="*/ 6399891 h 7272629"/>
              <a:gd name="connsiteX63" fmla="*/ 2612009 w 10389294"/>
              <a:gd name="connsiteY63" fmla="*/ 6383907 h 7272629"/>
              <a:gd name="connsiteX64" fmla="*/ 2705818 w 10389294"/>
              <a:gd name="connsiteY64" fmla="*/ 6381298 h 7272629"/>
              <a:gd name="connsiteX65" fmla="*/ 2766908 w 10389294"/>
              <a:gd name="connsiteY65" fmla="*/ 6334116 h 7272629"/>
              <a:gd name="connsiteX66" fmla="*/ 2813696 w 10389294"/>
              <a:gd name="connsiteY66" fmla="*/ 6312417 h 7272629"/>
              <a:gd name="connsiteX67" fmla="*/ 2915519 w 10389294"/>
              <a:gd name="connsiteY67" fmla="*/ 6290385 h 7272629"/>
              <a:gd name="connsiteX68" fmla="*/ 3028176 w 10389294"/>
              <a:gd name="connsiteY68" fmla="*/ 6269603 h 7272629"/>
              <a:gd name="connsiteX69" fmla="*/ 3085794 w 10389294"/>
              <a:gd name="connsiteY69" fmla="*/ 6249170 h 7272629"/>
              <a:gd name="connsiteX70" fmla="*/ 3011702 w 10389294"/>
              <a:gd name="connsiteY70" fmla="*/ 6226928 h 7272629"/>
              <a:gd name="connsiteX71" fmla="*/ 2839798 w 10389294"/>
              <a:gd name="connsiteY71" fmla="*/ 6217011 h 7272629"/>
              <a:gd name="connsiteX72" fmla="*/ 2199728 w 10389294"/>
              <a:gd name="connsiteY72" fmla="*/ 6213459 h 7272629"/>
              <a:gd name="connsiteX73" fmla="*/ 2173714 w 10389294"/>
              <a:gd name="connsiteY73" fmla="*/ 6216735 h 7272629"/>
              <a:gd name="connsiteX74" fmla="*/ 2167268 w 10389294"/>
              <a:gd name="connsiteY74" fmla="*/ 6241866 h 7272629"/>
              <a:gd name="connsiteX75" fmla="*/ 2184501 w 10389294"/>
              <a:gd name="connsiteY75" fmla="*/ 6244682 h 7272629"/>
              <a:gd name="connsiteX76" fmla="*/ 2220030 w 10389294"/>
              <a:gd name="connsiteY76" fmla="*/ 6213740 h 7272629"/>
              <a:gd name="connsiteX77" fmla="*/ 1017729 w 10389294"/>
              <a:gd name="connsiteY77" fmla="*/ 6170295 h 7272629"/>
              <a:gd name="connsiteX78" fmla="*/ 1046766 w 10389294"/>
              <a:gd name="connsiteY78" fmla="*/ 6200860 h 7272629"/>
              <a:gd name="connsiteX79" fmla="*/ 1023372 w 10389294"/>
              <a:gd name="connsiteY79" fmla="*/ 6211704 h 7272629"/>
              <a:gd name="connsiteX80" fmla="*/ 994337 w 10389294"/>
              <a:gd name="connsiteY80" fmla="*/ 6181151 h 7272629"/>
              <a:gd name="connsiteX81" fmla="*/ 1017729 w 10389294"/>
              <a:gd name="connsiteY81" fmla="*/ 6170295 h 7272629"/>
              <a:gd name="connsiteX82" fmla="*/ 1149582 w 10389294"/>
              <a:gd name="connsiteY82" fmla="*/ 6146910 h 7272629"/>
              <a:gd name="connsiteX83" fmla="*/ 1104394 w 10389294"/>
              <a:gd name="connsiteY83" fmla="*/ 6180429 h 7272629"/>
              <a:gd name="connsiteX84" fmla="*/ 1106127 w 10389294"/>
              <a:gd name="connsiteY84" fmla="*/ 6167052 h 7272629"/>
              <a:gd name="connsiteX85" fmla="*/ 1157089 w 10389294"/>
              <a:gd name="connsiteY85" fmla="*/ 6141338 h 7272629"/>
              <a:gd name="connsiteX86" fmla="*/ 1152911 w 10389294"/>
              <a:gd name="connsiteY86" fmla="*/ 6145365 h 7272629"/>
              <a:gd name="connsiteX87" fmla="*/ 1149582 w 10389294"/>
              <a:gd name="connsiteY87" fmla="*/ 6146910 h 7272629"/>
              <a:gd name="connsiteX88" fmla="*/ 2832085 w 10389294"/>
              <a:gd name="connsiteY88" fmla="*/ 6131303 h 7272629"/>
              <a:gd name="connsiteX89" fmla="*/ 2798399 w 10389294"/>
              <a:gd name="connsiteY89" fmla="*/ 6159107 h 7272629"/>
              <a:gd name="connsiteX90" fmla="*/ 2776542 w 10389294"/>
              <a:gd name="connsiteY90" fmla="*/ 6188528 h 7272629"/>
              <a:gd name="connsiteX91" fmla="*/ 2843048 w 10389294"/>
              <a:gd name="connsiteY91" fmla="*/ 6170703 h 7272629"/>
              <a:gd name="connsiteX92" fmla="*/ 2868720 w 10389294"/>
              <a:gd name="connsiteY92" fmla="*/ 6142301 h 7272629"/>
              <a:gd name="connsiteX93" fmla="*/ 2333917 w 10389294"/>
              <a:gd name="connsiteY93" fmla="*/ 6125917 h 7272629"/>
              <a:gd name="connsiteX94" fmla="*/ 2320747 w 10389294"/>
              <a:gd name="connsiteY94" fmla="*/ 6142241 h 7272629"/>
              <a:gd name="connsiteX95" fmla="*/ 2318712 w 10389294"/>
              <a:gd name="connsiteY95" fmla="*/ 6132675 h 7272629"/>
              <a:gd name="connsiteX96" fmla="*/ 2333917 w 10389294"/>
              <a:gd name="connsiteY96" fmla="*/ 6125917 h 7272629"/>
              <a:gd name="connsiteX97" fmla="*/ 1002999 w 10389294"/>
              <a:gd name="connsiteY97" fmla="*/ 6114255 h 7272629"/>
              <a:gd name="connsiteX98" fmla="*/ 1012095 w 10389294"/>
              <a:gd name="connsiteY98" fmla="*/ 6128898 h 7272629"/>
              <a:gd name="connsiteX99" fmla="*/ 999534 w 10389294"/>
              <a:gd name="connsiteY99" fmla="*/ 6141007 h 7272629"/>
              <a:gd name="connsiteX100" fmla="*/ 1001265 w 10389294"/>
              <a:gd name="connsiteY100" fmla="*/ 6127632 h 7272629"/>
              <a:gd name="connsiteX101" fmla="*/ 2604973 w 10389294"/>
              <a:gd name="connsiteY101" fmla="*/ 6108060 h 7272629"/>
              <a:gd name="connsiteX102" fmla="*/ 2589826 w 10389294"/>
              <a:gd name="connsiteY102" fmla="*/ 6116932 h 7272629"/>
              <a:gd name="connsiteX103" fmla="*/ 2488969 w 10389294"/>
              <a:gd name="connsiteY103" fmla="*/ 6194342 h 7272629"/>
              <a:gd name="connsiteX104" fmla="*/ 2509959 w 10389294"/>
              <a:gd name="connsiteY104" fmla="*/ 6195424 h 7272629"/>
              <a:gd name="connsiteX105" fmla="*/ 2663666 w 10389294"/>
              <a:gd name="connsiteY105" fmla="*/ 6197262 h 7272629"/>
              <a:gd name="connsiteX106" fmla="*/ 2679237 w 10389294"/>
              <a:gd name="connsiteY106" fmla="*/ 6196109 h 7272629"/>
              <a:gd name="connsiteX107" fmla="*/ 2694778 w 10389294"/>
              <a:gd name="connsiteY107" fmla="*/ 6180278 h 7272629"/>
              <a:gd name="connsiteX108" fmla="*/ 2727688 w 10389294"/>
              <a:gd name="connsiteY108" fmla="*/ 6139470 h 7272629"/>
              <a:gd name="connsiteX109" fmla="*/ 2750490 w 10389294"/>
              <a:gd name="connsiteY109" fmla="*/ 6129339 h 7272629"/>
              <a:gd name="connsiteX110" fmla="*/ 2753537 w 10389294"/>
              <a:gd name="connsiteY110" fmla="*/ 6117458 h 7272629"/>
              <a:gd name="connsiteX111" fmla="*/ 2679574 w 10389294"/>
              <a:gd name="connsiteY111" fmla="*/ 6112779 h 7272629"/>
              <a:gd name="connsiteX112" fmla="*/ 2658755 w 10389294"/>
              <a:gd name="connsiteY112" fmla="*/ 6128201 h 7272629"/>
              <a:gd name="connsiteX113" fmla="*/ 2630396 w 10389294"/>
              <a:gd name="connsiteY113" fmla="*/ 6151275 h 7272629"/>
              <a:gd name="connsiteX114" fmla="*/ 2639491 w 10389294"/>
              <a:gd name="connsiteY114" fmla="*/ 6115817 h 7272629"/>
              <a:gd name="connsiteX115" fmla="*/ 2642587 w 10389294"/>
              <a:gd name="connsiteY115" fmla="*/ 6110438 h 7272629"/>
              <a:gd name="connsiteX116" fmla="*/ 2478326 w 10389294"/>
              <a:gd name="connsiteY116" fmla="*/ 6100044 h 7272629"/>
              <a:gd name="connsiteX117" fmla="*/ 2286768 w 10389294"/>
              <a:gd name="connsiteY117" fmla="*/ 6112825 h 7272629"/>
              <a:gd name="connsiteX118" fmla="*/ 2267016 w 10389294"/>
              <a:gd name="connsiteY118" fmla="*/ 6124220 h 7272629"/>
              <a:gd name="connsiteX119" fmla="*/ 2176364 w 10389294"/>
              <a:gd name="connsiteY119" fmla="*/ 6206400 h 7272629"/>
              <a:gd name="connsiteX120" fmla="*/ 2174524 w 10389294"/>
              <a:gd name="connsiteY120" fmla="*/ 6213577 h 7272629"/>
              <a:gd name="connsiteX121" fmla="*/ 2236365 w 10389294"/>
              <a:gd name="connsiteY121" fmla="*/ 6199630 h 7272629"/>
              <a:gd name="connsiteX122" fmla="*/ 2281362 w 10389294"/>
              <a:gd name="connsiteY122" fmla="*/ 6162361 h 7272629"/>
              <a:gd name="connsiteX123" fmla="*/ 2299987 w 10389294"/>
              <a:gd name="connsiteY123" fmla="*/ 6161940 h 7272629"/>
              <a:gd name="connsiteX124" fmla="*/ 2270567 w 10389294"/>
              <a:gd name="connsiteY124" fmla="*/ 6191917 h 7272629"/>
              <a:gd name="connsiteX125" fmla="*/ 2302418 w 10389294"/>
              <a:gd name="connsiteY125" fmla="*/ 6184730 h 7272629"/>
              <a:gd name="connsiteX126" fmla="*/ 2396427 w 10389294"/>
              <a:gd name="connsiteY126" fmla="*/ 6189574 h 7272629"/>
              <a:gd name="connsiteX127" fmla="*/ 2433780 w 10389294"/>
              <a:gd name="connsiteY127" fmla="*/ 6165329 h 7272629"/>
              <a:gd name="connsiteX128" fmla="*/ 2539522 w 10389294"/>
              <a:gd name="connsiteY128" fmla="*/ 6105246 h 7272629"/>
              <a:gd name="connsiteX129" fmla="*/ 2540227 w 10389294"/>
              <a:gd name="connsiteY129" fmla="*/ 6103963 h 7272629"/>
              <a:gd name="connsiteX130" fmla="*/ 1262534 w 10389294"/>
              <a:gd name="connsiteY130" fmla="*/ 6063121 h 7272629"/>
              <a:gd name="connsiteX131" fmla="*/ 1157089 w 10389294"/>
              <a:gd name="connsiteY131" fmla="*/ 6141338 h 7272629"/>
              <a:gd name="connsiteX132" fmla="*/ 1215736 w 10389294"/>
              <a:gd name="connsiteY132" fmla="*/ 6084808 h 7272629"/>
              <a:gd name="connsiteX133" fmla="*/ 1239141 w 10389294"/>
              <a:gd name="connsiteY133" fmla="*/ 6073964 h 7272629"/>
              <a:gd name="connsiteX134" fmla="*/ 1262534 w 10389294"/>
              <a:gd name="connsiteY134" fmla="*/ 6063121 h 7272629"/>
              <a:gd name="connsiteX135" fmla="*/ 1138725 w 10389294"/>
              <a:gd name="connsiteY135" fmla="*/ 6021472 h 7272629"/>
              <a:gd name="connsiteX136" fmla="*/ 1179346 w 10389294"/>
              <a:gd name="connsiteY136" fmla="*/ 6026221 h 7272629"/>
              <a:gd name="connsiteX137" fmla="*/ 1163306 w 10389294"/>
              <a:gd name="connsiteY137" fmla="*/ 6065097 h 7272629"/>
              <a:gd name="connsiteX138" fmla="*/ 1064092 w 10389294"/>
              <a:gd name="connsiteY138" fmla="*/ 6067075 h 7272629"/>
              <a:gd name="connsiteX139" fmla="*/ 1042431 w 10389294"/>
              <a:gd name="connsiteY139" fmla="*/ 6064540 h 7272629"/>
              <a:gd name="connsiteX140" fmla="*/ 1078388 w 10389294"/>
              <a:gd name="connsiteY140" fmla="*/ 6041588 h 7272629"/>
              <a:gd name="connsiteX141" fmla="*/ 1138725 w 10389294"/>
              <a:gd name="connsiteY141" fmla="*/ 6021472 h 7272629"/>
              <a:gd name="connsiteX142" fmla="*/ 931683 w 10389294"/>
              <a:gd name="connsiteY142" fmla="*/ 5937123 h 7272629"/>
              <a:gd name="connsiteX143" fmla="*/ 889926 w 10389294"/>
              <a:gd name="connsiteY143" fmla="*/ 5996881 h 7272629"/>
              <a:gd name="connsiteX144" fmla="*/ 913734 w 10389294"/>
              <a:gd name="connsiteY144" fmla="*/ 5954425 h 7272629"/>
              <a:gd name="connsiteX145" fmla="*/ 1441467 w 10389294"/>
              <a:gd name="connsiteY145" fmla="*/ 5785262 h 7272629"/>
              <a:gd name="connsiteX146" fmla="*/ 1391859 w 10389294"/>
              <a:gd name="connsiteY146" fmla="*/ 5786245 h 7272629"/>
              <a:gd name="connsiteX147" fmla="*/ 1362178 w 10389294"/>
              <a:gd name="connsiteY147" fmla="*/ 5803148 h 7272629"/>
              <a:gd name="connsiteX148" fmla="*/ 1380387 w 10389294"/>
              <a:gd name="connsiteY148" fmla="*/ 5832434 h 7272629"/>
              <a:gd name="connsiteX149" fmla="*/ 1245635 w 10389294"/>
              <a:gd name="connsiteY149" fmla="*/ 5938913 h 7272629"/>
              <a:gd name="connsiteX150" fmla="*/ 1276394 w 10389294"/>
              <a:gd name="connsiteY150" fmla="*/ 5956087 h 7272629"/>
              <a:gd name="connsiteX151" fmla="*/ 1334020 w 10389294"/>
              <a:gd name="connsiteY151" fmla="*/ 5935668 h 7272629"/>
              <a:gd name="connsiteX152" fmla="*/ 1461405 w 10389294"/>
              <a:gd name="connsiteY152" fmla="*/ 5801174 h 7272629"/>
              <a:gd name="connsiteX153" fmla="*/ 1441467 w 10389294"/>
              <a:gd name="connsiteY153" fmla="*/ 5785262 h 7272629"/>
              <a:gd name="connsiteX154" fmla="*/ 1045297 w 10389294"/>
              <a:gd name="connsiteY154" fmla="*/ 5660981 h 7272629"/>
              <a:gd name="connsiteX155" fmla="*/ 1051950 w 10389294"/>
              <a:gd name="connsiteY155" fmla="*/ 5668382 h 7272629"/>
              <a:gd name="connsiteX156" fmla="*/ 1045070 w 10389294"/>
              <a:gd name="connsiteY156" fmla="*/ 5676014 h 7272629"/>
              <a:gd name="connsiteX157" fmla="*/ 1038416 w 10389294"/>
              <a:gd name="connsiteY157" fmla="*/ 5668605 h 7272629"/>
              <a:gd name="connsiteX158" fmla="*/ 1045297 w 10389294"/>
              <a:gd name="connsiteY158" fmla="*/ 5660981 h 7272629"/>
              <a:gd name="connsiteX159" fmla="*/ 601034 w 10389294"/>
              <a:gd name="connsiteY159" fmla="*/ 5503078 h 7272629"/>
              <a:gd name="connsiteX160" fmla="*/ 621120 w 10389294"/>
              <a:gd name="connsiteY160" fmla="*/ 5517776 h 7272629"/>
              <a:gd name="connsiteX161" fmla="*/ 607473 w 10389294"/>
              <a:gd name="connsiteY161" fmla="*/ 5525513 h 7272629"/>
              <a:gd name="connsiteX162" fmla="*/ 587388 w 10389294"/>
              <a:gd name="connsiteY162" fmla="*/ 5510823 h 7272629"/>
              <a:gd name="connsiteX163" fmla="*/ 601034 w 10389294"/>
              <a:gd name="connsiteY163" fmla="*/ 5503078 h 7272629"/>
              <a:gd name="connsiteX164" fmla="*/ 680654 w 10389294"/>
              <a:gd name="connsiteY164" fmla="*/ 5480292 h 7272629"/>
              <a:gd name="connsiteX165" fmla="*/ 655188 w 10389294"/>
              <a:gd name="connsiteY165" fmla="*/ 5502180 h 7272629"/>
              <a:gd name="connsiteX166" fmla="*/ 655301 w 10389294"/>
              <a:gd name="connsiteY166" fmla="*/ 5494667 h 7272629"/>
              <a:gd name="connsiteX167" fmla="*/ 684885 w 10389294"/>
              <a:gd name="connsiteY167" fmla="*/ 5476653 h 7272629"/>
              <a:gd name="connsiteX168" fmla="*/ 682595 w 10389294"/>
              <a:gd name="connsiteY168" fmla="*/ 5479191 h 7272629"/>
              <a:gd name="connsiteX169" fmla="*/ 680654 w 10389294"/>
              <a:gd name="connsiteY169" fmla="*/ 5480292 h 7272629"/>
              <a:gd name="connsiteX170" fmla="*/ 587951 w 10389294"/>
              <a:gd name="connsiteY170" fmla="*/ 5473252 h 7272629"/>
              <a:gd name="connsiteX171" fmla="*/ 594604 w 10389294"/>
              <a:gd name="connsiteY171" fmla="*/ 5480653 h 7272629"/>
              <a:gd name="connsiteX172" fmla="*/ 587724 w 10389294"/>
              <a:gd name="connsiteY172" fmla="*/ 5488278 h 7272629"/>
              <a:gd name="connsiteX173" fmla="*/ 587837 w 10389294"/>
              <a:gd name="connsiteY173" fmla="*/ 5480765 h 7272629"/>
              <a:gd name="connsiteX174" fmla="*/ 744302 w 10389294"/>
              <a:gd name="connsiteY174" fmla="*/ 5425580 h 7272629"/>
              <a:gd name="connsiteX175" fmla="*/ 684885 w 10389294"/>
              <a:gd name="connsiteY175" fmla="*/ 5476653 h 7272629"/>
              <a:gd name="connsiteX176" fmla="*/ 717001 w 10389294"/>
              <a:gd name="connsiteY176" fmla="*/ 5441055 h 7272629"/>
              <a:gd name="connsiteX177" fmla="*/ 730655 w 10389294"/>
              <a:gd name="connsiteY177" fmla="*/ 5433317 h 7272629"/>
              <a:gd name="connsiteX178" fmla="*/ 744302 w 10389294"/>
              <a:gd name="connsiteY178" fmla="*/ 5425580 h 7272629"/>
              <a:gd name="connsiteX179" fmla="*/ 690381 w 10389294"/>
              <a:gd name="connsiteY179" fmla="*/ 5411444 h 7272629"/>
              <a:gd name="connsiteX180" fmla="*/ 683270 w 10389294"/>
              <a:gd name="connsiteY180" fmla="*/ 5434105 h 7272629"/>
              <a:gd name="connsiteX181" fmla="*/ 622243 w 10389294"/>
              <a:gd name="connsiteY181" fmla="*/ 5442629 h 7272629"/>
              <a:gd name="connsiteX182" fmla="*/ 608709 w 10389294"/>
              <a:gd name="connsiteY182" fmla="*/ 5442854 h 7272629"/>
              <a:gd name="connsiteX183" fmla="*/ 629236 w 10389294"/>
              <a:gd name="connsiteY183" fmla="*/ 5427489 h 7272629"/>
              <a:gd name="connsiteX184" fmla="*/ 664998 w 10389294"/>
              <a:gd name="connsiteY184" fmla="*/ 5411866 h 7272629"/>
              <a:gd name="connsiteX185" fmla="*/ 690381 w 10389294"/>
              <a:gd name="connsiteY185" fmla="*/ 5411444 h 7272629"/>
              <a:gd name="connsiteX186" fmla="*/ 531329 w 10389294"/>
              <a:gd name="connsiteY186" fmla="*/ 5380820 h 7272629"/>
              <a:gd name="connsiteX187" fmla="*/ 509854 w 10389294"/>
              <a:gd name="connsiteY187" fmla="*/ 5416933 h 7272629"/>
              <a:gd name="connsiteX188" fmla="*/ 521498 w 10389294"/>
              <a:gd name="connsiteY188" fmla="*/ 5391716 h 7272629"/>
              <a:gd name="connsiteX189" fmla="*/ 834766 w 10389294"/>
              <a:gd name="connsiteY189" fmla="*/ 5258798 h 7272629"/>
              <a:gd name="connsiteX190" fmla="*/ 804252 w 10389294"/>
              <a:gd name="connsiteY190" fmla="*/ 5263055 h 7272629"/>
              <a:gd name="connsiteX191" fmla="*/ 787162 w 10389294"/>
              <a:gd name="connsiteY191" fmla="*/ 5274610 h 7272629"/>
              <a:gd name="connsiteX192" fmla="*/ 800480 w 10389294"/>
              <a:gd name="connsiteY192" fmla="*/ 5289412 h 7272629"/>
              <a:gd name="connsiteX193" fmla="*/ 725012 w 10389294"/>
              <a:gd name="connsiteY193" fmla="*/ 5358282 h 7272629"/>
              <a:gd name="connsiteX194" fmla="*/ 745202 w 10389294"/>
              <a:gd name="connsiteY194" fmla="*/ 5365459 h 7272629"/>
              <a:gd name="connsiteX195" fmla="*/ 779270 w 10389294"/>
              <a:gd name="connsiteY195" fmla="*/ 5349870 h 7272629"/>
              <a:gd name="connsiteX196" fmla="*/ 848195 w 10389294"/>
              <a:gd name="connsiteY196" fmla="*/ 5266087 h 7272629"/>
              <a:gd name="connsiteX197" fmla="*/ 834766 w 10389294"/>
              <a:gd name="connsiteY197" fmla="*/ 5258798 h 7272629"/>
              <a:gd name="connsiteX198" fmla="*/ 812642 w 10389294"/>
              <a:gd name="connsiteY198" fmla="*/ 4928607 h 7272629"/>
              <a:gd name="connsiteX199" fmla="*/ 775131 w 10389294"/>
              <a:gd name="connsiteY199" fmla="*/ 4948012 h 7272629"/>
              <a:gd name="connsiteX200" fmla="*/ 744280 w 10389294"/>
              <a:gd name="connsiteY200" fmla="*/ 4974817 h 7272629"/>
              <a:gd name="connsiteX201" fmla="*/ 812642 w 10389294"/>
              <a:gd name="connsiteY201" fmla="*/ 4928607 h 7272629"/>
              <a:gd name="connsiteX202" fmla="*/ 7928216 w 10389294"/>
              <a:gd name="connsiteY202" fmla="*/ 4710413 h 7272629"/>
              <a:gd name="connsiteX203" fmla="*/ 7945433 w 10389294"/>
              <a:gd name="connsiteY203" fmla="*/ 4726017 h 7272629"/>
              <a:gd name="connsiteX204" fmla="*/ 7876977 w 10389294"/>
              <a:gd name="connsiteY204" fmla="*/ 4745170 h 7272629"/>
              <a:gd name="connsiteX205" fmla="*/ 7829101 w 10389294"/>
              <a:gd name="connsiteY205" fmla="*/ 4732775 h 7272629"/>
              <a:gd name="connsiteX206" fmla="*/ 7869610 w 10389294"/>
              <a:gd name="connsiteY206" fmla="*/ 4717150 h 7272629"/>
              <a:gd name="connsiteX207" fmla="*/ 7928216 w 10389294"/>
              <a:gd name="connsiteY207" fmla="*/ 4710413 h 7272629"/>
              <a:gd name="connsiteX208" fmla="*/ 7107627 w 10389294"/>
              <a:gd name="connsiteY208" fmla="*/ 4559770 h 7272629"/>
              <a:gd name="connsiteX209" fmla="*/ 6989566 w 10389294"/>
              <a:gd name="connsiteY209" fmla="*/ 4591287 h 7272629"/>
              <a:gd name="connsiteX210" fmla="*/ 6894309 w 10389294"/>
              <a:gd name="connsiteY210" fmla="*/ 4612661 h 7272629"/>
              <a:gd name="connsiteX211" fmla="*/ 6734728 w 10389294"/>
              <a:gd name="connsiteY211" fmla="*/ 4683574 h 7272629"/>
              <a:gd name="connsiteX212" fmla="*/ 6643901 w 10389294"/>
              <a:gd name="connsiteY212" fmla="*/ 4722045 h 7272629"/>
              <a:gd name="connsiteX213" fmla="*/ 6777935 w 10389294"/>
              <a:gd name="connsiteY213" fmla="*/ 4714254 h 7272629"/>
              <a:gd name="connsiteX214" fmla="*/ 6878591 w 10389294"/>
              <a:gd name="connsiteY214" fmla="*/ 4706502 h 7272629"/>
              <a:gd name="connsiteX215" fmla="*/ 6921155 w 10389294"/>
              <a:gd name="connsiteY215" fmla="*/ 4701366 h 7272629"/>
              <a:gd name="connsiteX216" fmla="*/ 7050895 w 10389294"/>
              <a:gd name="connsiteY216" fmla="*/ 4605924 h 7272629"/>
              <a:gd name="connsiteX217" fmla="*/ 7107627 w 10389294"/>
              <a:gd name="connsiteY217" fmla="*/ 4559770 h 7272629"/>
              <a:gd name="connsiteX218" fmla="*/ 7469278 w 10389294"/>
              <a:gd name="connsiteY218" fmla="*/ 4304796 h 7272629"/>
              <a:gd name="connsiteX219" fmla="*/ 7478910 w 10389294"/>
              <a:gd name="connsiteY219" fmla="*/ 4310989 h 7272629"/>
              <a:gd name="connsiteX220" fmla="*/ 7473348 w 10389294"/>
              <a:gd name="connsiteY220" fmla="*/ 4323942 h 7272629"/>
              <a:gd name="connsiteX221" fmla="*/ 7463715 w 10389294"/>
              <a:gd name="connsiteY221" fmla="*/ 4317741 h 7272629"/>
              <a:gd name="connsiteX222" fmla="*/ 7469278 w 10389294"/>
              <a:gd name="connsiteY222" fmla="*/ 4304796 h 7272629"/>
              <a:gd name="connsiteX223" fmla="*/ 7539163 w 10389294"/>
              <a:gd name="connsiteY223" fmla="*/ 4242324 h 7272629"/>
              <a:gd name="connsiteX224" fmla="*/ 7507267 w 10389294"/>
              <a:gd name="connsiteY224" fmla="*/ 4287914 h 7272629"/>
              <a:gd name="connsiteX225" fmla="*/ 7510805 w 10389294"/>
              <a:gd name="connsiteY225" fmla="*/ 4265399 h 7272629"/>
              <a:gd name="connsiteX226" fmla="*/ 7233829 w 10389294"/>
              <a:gd name="connsiteY226" fmla="*/ 4233984 h 7272629"/>
              <a:gd name="connsiteX227" fmla="*/ 7214323 w 10389294"/>
              <a:gd name="connsiteY227" fmla="*/ 4240030 h 7272629"/>
              <a:gd name="connsiteX228" fmla="*/ 7146466 w 10389294"/>
              <a:gd name="connsiteY228" fmla="*/ 4312082 h 7272629"/>
              <a:gd name="connsiteX229" fmla="*/ 7028944 w 10389294"/>
              <a:gd name="connsiteY229" fmla="*/ 4385248 h 7272629"/>
              <a:gd name="connsiteX230" fmla="*/ 6745739 w 10389294"/>
              <a:gd name="connsiteY230" fmla="*/ 4500625 h 7272629"/>
              <a:gd name="connsiteX231" fmla="*/ 6580595 w 10389294"/>
              <a:gd name="connsiteY231" fmla="*/ 4584480 h 7272629"/>
              <a:gd name="connsiteX232" fmla="*/ 6470675 w 10389294"/>
              <a:gd name="connsiteY232" fmla="*/ 4654279 h 7272629"/>
              <a:gd name="connsiteX233" fmla="*/ 6390508 w 10389294"/>
              <a:gd name="connsiteY233" fmla="*/ 4697757 h 7272629"/>
              <a:gd name="connsiteX234" fmla="*/ 6372035 w 10389294"/>
              <a:gd name="connsiteY234" fmla="*/ 4716108 h 7272629"/>
              <a:gd name="connsiteX235" fmla="*/ 6423390 w 10389294"/>
              <a:gd name="connsiteY235" fmla="*/ 4719696 h 7272629"/>
              <a:gd name="connsiteX236" fmla="*/ 6445634 w 10389294"/>
              <a:gd name="connsiteY236" fmla="*/ 4712536 h 7272629"/>
              <a:gd name="connsiteX237" fmla="*/ 6438256 w 10389294"/>
              <a:gd name="connsiteY237" fmla="*/ 4720737 h 7272629"/>
              <a:gd name="connsiteX238" fmla="*/ 6464154 w 10389294"/>
              <a:gd name="connsiteY238" fmla="*/ 4722547 h 7272629"/>
              <a:gd name="connsiteX239" fmla="*/ 6595528 w 10389294"/>
              <a:gd name="connsiteY239" fmla="*/ 4722455 h 7272629"/>
              <a:gd name="connsiteX240" fmla="*/ 6613754 w 10389294"/>
              <a:gd name="connsiteY240" fmla="*/ 4711148 h 7272629"/>
              <a:gd name="connsiteX241" fmla="*/ 6766624 w 10389294"/>
              <a:gd name="connsiteY241" fmla="*/ 4637983 h 7272629"/>
              <a:gd name="connsiteX242" fmla="*/ 6964200 w 10389294"/>
              <a:gd name="connsiteY242" fmla="*/ 4550189 h 7272629"/>
              <a:gd name="connsiteX243" fmla="*/ 7027504 w 10389294"/>
              <a:gd name="connsiteY243" fmla="*/ 4495873 h 7272629"/>
              <a:gd name="connsiteX244" fmla="*/ 7164027 w 10389294"/>
              <a:gd name="connsiteY244" fmla="*/ 4414253 h 7272629"/>
              <a:gd name="connsiteX245" fmla="*/ 7234665 w 10389294"/>
              <a:gd name="connsiteY245" fmla="*/ 4335733 h 7272629"/>
              <a:gd name="connsiteX246" fmla="*/ 7253391 w 10389294"/>
              <a:gd name="connsiteY246" fmla="*/ 4306468 h 7272629"/>
              <a:gd name="connsiteX247" fmla="*/ 7257458 w 10389294"/>
              <a:gd name="connsiteY247" fmla="*/ 4325606 h 7272629"/>
              <a:gd name="connsiteX248" fmla="*/ 7289892 w 10389294"/>
              <a:gd name="connsiteY248" fmla="*/ 4321666 h 7272629"/>
              <a:gd name="connsiteX249" fmla="*/ 7314188 w 10389294"/>
              <a:gd name="connsiteY249" fmla="*/ 4279451 h 7272629"/>
              <a:gd name="connsiteX250" fmla="*/ 7270089 w 10389294"/>
              <a:gd name="connsiteY250" fmla="*/ 4267622 h 7272629"/>
              <a:gd name="connsiteX251" fmla="*/ 7228025 w 10389294"/>
              <a:gd name="connsiteY251" fmla="*/ 4265370 h 7272629"/>
              <a:gd name="connsiteX252" fmla="*/ 7233588 w 10389294"/>
              <a:gd name="connsiteY252" fmla="*/ 4252424 h 7272629"/>
              <a:gd name="connsiteX253" fmla="*/ 7246758 w 10389294"/>
              <a:gd name="connsiteY253" fmla="*/ 4236101 h 7272629"/>
              <a:gd name="connsiteX254" fmla="*/ 7233829 w 10389294"/>
              <a:gd name="connsiteY254" fmla="*/ 4233984 h 7272629"/>
              <a:gd name="connsiteX255" fmla="*/ 7389104 w 10389294"/>
              <a:gd name="connsiteY255" fmla="*/ 4162363 h 7272629"/>
              <a:gd name="connsiteX256" fmla="*/ 7351107 w 10389294"/>
              <a:gd name="connsiteY256" fmla="*/ 4179247 h 7272629"/>
              <a:gd name="connsiteX257" fmla="*/ 7321247 w 10389294"/>
              <a:gd name="connsiteY257" fmla="*/ 4234416 h 7272629"/>
              <a:gd name="connsiteX258" fmla="*/ 7339016 w 10389294"/>
              <a:gd name="connsiteY258" fmla="*/ 4278892 h 7272629"/>
              <a:gd name="connsiteX259" fmla="*/ 7579604 w 10389294"/>
              <a:gd name="connsiteY259" fmla="*/ 3747785 h 7272629"/>
              <a:gd name="connsiteX260" fmla="*/ 7586456 w 10389294"/>
              <a:gd name="connsiteY260" fmla="*/ 3760450 h 7272629"/>
              <a:gd name="connsiteX261" fmla="*/ 7580884 w 10389294"/>
              <a:gd name="connsiteY261" fmla="*/ 3773400 h 7272629"/>
              <a:gd name="connsiteX262" fmla="*/ 7554023 w 10389294"/>
              <a:gd name="connsiteY262" fmla="*/ 3764390 h 7272629"/>
              <a:gd name="connsiteX263" fmla="*/ 7567193 w 10389294"/>
              <a:gd name="connsiteY263" fmla="*/ 3748066 h 7272629"/>
              <a:gd name="connsiteX264" fmla="*/ 7579604 w 10389294"/>
              <a:gd name="connsiteY264" fmla="*/ 3747785 h 7272629"/>
              <a:gd name="connsiteX265" fmla="*/ 7561089 w 10389294"/>
              <a:gd name="connsiteY265" fmla="*/ 3719350 h 7272629"/>
              <a:gd name="connsiteX266" fmla="*/ 7555518 w 10389294"/>
              <a:gd name="connsiteY266" fmla="*/ 3732300 h 7272629"/>
              <a:gd name="connsiteX267" fmla="*/ 7545886 w 10389294"/>
              <a:gd name="connsiteY267" fmla="*/ 3726106 h 7272629"/>
              <a:gd name="connsiteX268" fmla="*/ 7553484 w 10389294"/>
              <a:gd name="connsiteY268" fmla="*/ 3722731 h 7272629"/>
              <a:gd name="connsiteX269" fmla="*/ 8095065 w 10389294"/>
              <a:gd name="connsiteY269" fmla="*/ 3492543 h 7272629"/>
              <a:gd name="connsiteX270" fmla="*/ 8079861 w 10389294"/>
              <a:gd name="connsiteY270" fmla="*/ 3499300 h 7272629"/>
              <a:gd name="connsiteX271" fmla="*/ 7895449 w 10389294"/>
              <a:gd name="connsiteY271" fmla="*/ 3570774 h 7272629"/>
              <a:gd name="connsiteX272" fmla="*/ 7921780 w 10389294"/>
              <a:gd name="connsiteY272" fmla="*/ 3538129 h 7272629"/>
              <a:gd name="connsiteX273" fmla="*/ 7848542 w 10389294"/>
              <a:gd name="connsiteY273" fmla="*/ 2133668 h 7272629"/>
              <a:gd name="connsiteX274" fmla="*/ 7778769 w 10389294"/>
              <a:gd name="connsiteY274" fmla="*/ 2135890 h 7272629"/>
              <a:gd name="connsiteX275" fmla="*/ 7718347 w 10389294"/>
              <a:gd name="connsiteY275" fmla="*/ 2154628 h 7272629"/>
              <a:gd name="connsiteX276" fmla="*/ 7705071 w 10389294"/>
              <a:gd name="connsiteY276" fmla="*/ 2178241 h 7272629"/>
              <a:gd name="connsiteX277" fmla="*/ 7727955 w 10389294"/>
              <a:gd name="connsiteY277" fmla="*/ 2176229 h 7272629"/>
              <a:gd name="connsiteX278" fmla="*/ 7840685 w 10389294"/>
              <a:gd name="connsiteY278" fmla="*/ 2139230 h 7272629"/>
              <a:gd name="connsiteX279" fmla="*/ 739963 w 10389294"/>
              <a:gd name="connsiteY279" fmla="*/ 1577398 h 7272629"/>
              <a:gd name="connsiteX280" fmla="*/ 756610 w 10389294"/>
              <a:gd name="connsiteY280" fmla="*/ 1592153 h 7272629"/>
              <a:gd name="connsiteX281" fmla="*/ 733587 w 10389294"/>
              <a:gd name="connsiteY281" fmla="*/ 1588757 h 7272629"/>
              <a:gd name="connsiteX282" fmla="*/ 739963 w 10389294"/>
              <a:gd name="connsiteY282" fmla="*/ 1577398 h 7272629"/>
              <a:gd name="connsiteX283" fmla="*/ 7929200 w 10389294"/>
              <a:gd name="connsiteY283" fmla="*/ 1284850 h 7272629"/>
              <a:gd name="connsiteX284" fmla="*/ 7927693 w 10389294"/>
              <a:gd name="connsiteY284" fmla="*/ 1285373 h 7272629"/>
              <a:gd name="connsiteX285" fmla="*/ 7927640 w 10389294"/>
              <a:gd name="connsiteY285" fmla="*/ 1285504 h 7272629"/>
              <a:gd name="connsiteX286" fmla="*/ 50101 w 10389294"/>
              <a:gd name="connsiteY286" fmla="*/ 1021034 h 7272629"/>
              <a:gd name="connsiteX287" fmla="*/ 68524 w 10389294"/>
              <a:gd name="connsiteY287" fmla="*/ 1023750 h 7272629"/>
              <a:gd name="connsiteX288" fmla="*/ 48330 w 10389294"/>
              <a:gd name="connsiteY288" fmla="*/ 1033060 h 7272629"/>
              <a:gd name="connsiteX289" fmla="*/ 50101 w 10389294"/>
              <a:gd name="connsiteY289" fmla="*/ 1021034 h 7272629"/>
              <a:gd name="connsiteX290" fmla="*/ 436611 w 10389294"/>
              <a:gd name="connsiteY290" fmla="*/ 1001213 h 7272629"/>
              <a:gd name="connsiteX291" fmla="*/ 388860 w 10389294"/>
              <a:gd name="connsiteY291" fmla="*/ 1021820 h 7272629"/>
              <a:gd name="connsiteX292" fmla="*/ 366005 w 10389294"/>
              <a:gd name="connsiteY292" fmla="*/ 1049172 h 7272629"/>
              <a:gd name="connsiteX293" fmla="*/ 403737 w 10389294"/>
              <a:gd name="connsiteY293" fmla="*/ 1048598 h 7272629"/>
              <a:gd name="connsiteX294" fmla="*/ 455123 w 10389294"/>
              <a:gd name="connsiteY294" fmla="*/ 1019304 h 7272629"/>
              <a:gd name="connsiteX295" fmla="*/ 436611 w 10389294"/>
              <a:gd name="connsiteY295" fmla="*/ 1001213 h 7272629"/>
              <a:gd name="connsiteX296" fmla="*/ 3401739 w 10389294"/>
              <a:gd name="connsiteY296" fmla="*/ 615139 h 7272629"/>
              <a:gd name="connsiteX297" fmla="*/ 3385665 w 10389294"/>
              <a:gd name="connsiteY297" fmla="*/ 615747 h 7272629"/>
              <a:gd name="connsiteX298" fmla="*/ 3377171 w 10389294"/>
              <a:gd name="connsiteY298" fmla="*/ 615242 h 7272629"/>
              <a:gd name="connsiteX299" fmla="*/ 3354552 w 10389294"/>
              <a:gd name="connsiteY299" fmla="*/ 623333 h 7272629"/>
              <a:gd name="connsiteX300" fmla="*/ 3341960 w 10389294"/>
              <a:gd name="connsiteY300" fmla="*/ 627440 h 7272629"/>
              <a:gd name="connsiteX301" fmla="*/ 3345961 w 10389294"/>
              <a:gd name="connsiteY301" fmla="*/ 633705 h 7272629"/>
              <a:gd name="connsiteX302" fmla="*/ 3375658 w 10389294"/>
              <a:gd name="connsiteY302" fmla="*/ 635778 h 7272629"/>
              <a:gd name="connsiteX303" fmla="*/ 3384159 w 10389294"/>
              <a:gd name="connsiteY303" fmla="*/ 634358 h 7272629"/>
              <a:gd name="connsiteX304" fmla="*/ 3402121 w 10389294"/>
              <a:gd name="connsiteY304" fmla="*/ 626235 h 7272629"/>
              <a:gd name="connsiteX305" fmla="*/ 2872809 w 10389294"/>
              <a:gd name="connsiteY305" fmla="*/ 501933 h 7272629"/>
              <a:gd name="connsiteX306" fmla="*/ 2797813 w 10389294"/>
              <a:gd name="connsiteY306" fmla="*/ 516797 h 7272629"/>
              <a:gd name="connsiteX307" fmla="*/ 2823675 w 10389294"/>
              <a:gd name="connsiteY307" fmla="*/ 532894 h 7272629"/>
              <a:gd name="connsiteX308" fmla="*/ 2863359 w 10389294"/>
              <a:gd name="connsiteY308" fmla="*/ 551030 h 7272629"/>
              <a:gd name="connsiteX309" fmla="*/ 2838552 w 10389294"/>
              <a:gd name="connsiteY309" fmla="*/ 559662 h 7272629"/>
              <a:gd name="connsiteX310" fmla="*/ 3019273 w 10389294"/>
              <a:gd name="connsiteY310" fmla="*/ 610886 h 7272629"/>
              <a:gd name="connsiteX311" fmla="*/ 3056127 w 10389294"/>
              <a:gd name="connsiteY311" fmla="*/ 616319 h 7272629"/>
              <a:gd name="connsiteX312" fmla="*/ 3302752 w 10389294"/>
              <a:gd name="connsiteY312" fmla="*/ 603524 h 7272629"/>
              <a:gd name="connsiteX313" fmla="*/ 3358832 w 10389294"/>
              <a:gd name="connsiteY313" fmla="*/ 592199 h 7272629"/>
              <a:gd name="connsiteX314" fmla="*/ 3435150 w 10389294"/>
              <a:gd name="connsiteY314" fmla="*/ 551355 h 7272629"/>
              <a:gd name="connsiteX315" fmla="*/ 3451427 w 10389294"/>
              <a:gd name="connsiteY315" fmla="*/ 540880 h 7272629"/>
              <a:gd name="connsiteX316" fmla="*/ 3313392 w 10389294"/>
              <a:gd name="connsiteY316" fmla="*/ 531364 h 7272629"/>
              <a:gd name="connsiteX317" fmla="*/ 2929366 w 10389294"/>
              <a:gd name="connsiteY317" fmla="*/ 502399 h 7272629"/>
              <a:gd name="connsiteX318" fmla="*/ 2872809 w 10389294"/>
              <a:gd name="connsiteY318" fmla="*/ 501933 h 7272629"/>
              <a:gd name="connsiteX319" fmla="*/ 3533498 w 10389294"/>
              <a:gd name="connsiteY319" fmla="*/ 478006 h 7272629"/>
              <a:gd name="connsiteX320" fmla="*/ 3533724 w 10389294"/>
              <a:gd name="connsiteY320" fmla="*/ 484569 h 7272629"/>
              <a:gd name="connsiteX321" fmla="*/ 3527802 w 10389294"/>
              <a:gd name="connsiteY321" fmla="*/ 485026 h 7272629"/>
              <a:gd name="connsiteX322" fmla="*/ 3533498 w 10389294"/>
              <a:gd name="connsiteY322" fmla="*/ 478006 h 7272629"/>
              <a:gd name="connsiteX323" fmla="*/ 2187286 w 10389294"/>
              <a:gd name="connsiteY323" fmla="*/ 316187 h 7272629"/>
              <a:gd name="connsiteX324" fmla="*/ 2185512 w 10389294"/>
              <a:gd name="connsiteY324" fmla="*/ 328223 h 7272629"/>
              <a:gd name="connsiteX325" fmla="*/ 2176290 w 10389294"/>
              <a:gd name="connsiteY325" fmla="*/ 326863 h 7272629"/>
              <a:gd name="connsiteX326" fmla="*/ 2187286 w 10389294"/>
              <a:gd name="connsiteY326" fmla="*/ 316187 h 7272629"/>
              <a:gd name="connsiteX327" fmla="*/ 7178872 w 10389294"/>
              <a:gd name="connsiteY327" fmla="*/ 307 h 7272629"/>
              <a:gd name="connsiteX328" fmla="*/ 7273577 w 10389294"/>
              <a:gd name="connsiteY328" fmla="*/ 24897 h 7272629"/>
              <a:gd name="connsiteX329" fmla="*/ 7297474 w 10389294"/>
              <a:gd name="connsiteY329" fmla="*/ 29627 h 7272629"/>
              <a:gd name="connsiteX330" fmla="*/ 7309755 w 10389294"/>
              <a:gd name="connsiteY330" fmla="*/ 41835 h 7272629"/>
              <a:gd name="connsiteX331" fmla="*/ 7363689 w 10389294"/>
              <a:gd name="connsiteY331" fmla="*/ 57393 h 7272629"/>
              <a:gd name="connsiteX332" fmla="*/ 7304963 w 10389294"/>
              <a:gd name="connsiteY332" fmla="*/ 75076 h 7272629"/>
              <a:gd name="connsiteX333" fmla="*/ 7239534 w 10389294"/>
              <a:gd name="connsiteY333" fmla="*/ 70269 h 7272629"/>
              <a:gd name="connsiteX334" fmla="*/ 7162272 w 10389294"/>
              <a:gd name="connsiteY334" fmla="*/ 66368 h 7272629"/>
              <a:gd name="connsiteX335" fmla="*/ 7067256 w 10389294"/>
              <a:gd name="connsiteY335" fmla="*/ 63838 h 7272629"/>
              <a:gd name="connsiteX336" fmla="*/ 6978157 w 10389294"/>
              <a:gd name="connsiteY336" fmla="*/ 60851 h 7272629"/>
              <a:gd name="connsiteX337" fmla="*/ 6922056 w 10389294"/>
              <a:gd name="connsiteY337" fmla="*/ 68473 h 7272629"/>
              <a:gd name="connsiteX338" fmla="*/ 6854121 w 10389294"/>
              <a:gd name="connsiteY338" fmla="*/ 77008 h 7272629"/>
              <a:gd name="connsiteX339" fmla="*/ 6765806 w 10389294"/>
              <a:gd name="connsiteY339" fmla="*/ 96974 h 7272629"/>
              <a:gd name="connsiteX340" fmla="*/ 6447163 w 10389294"/>
              <a:gd name="connsiteY340" fmla="*/ 147876 h 7272629"/>
              <a:gd name="connsiteX341" fmla="*/ 6314138 w 10389294"/>
              <a:gd name="connsiteY341" fmla="*/ 161429 h 7272629"/>
              <a:gd name="connsiteX342" fmla="*/ 6222533 w 10389294"/>
              <a:gd name="connsiteY342" fmla="*/ 171792 h 7272629"/>
              <a:gd name="connsiteX343" fmla="*/ 6181112 w 10389294"/>
              <a:gd name="connsiteY343" fmla="*/ 174988 h 7272629"/>
              <a:gd name="connsiteX344" fmla="*/ 6204553 w 10389294"/>
              <a:gd name="connsiteY344" fmla="*/ 166606 h 7272629"/>
              <a:gd name="connsiteX345" fmla="*/ 6251670 w 10389294"/>
              <a:gd name="connsiteY345" fmla="*/ 156388 h 7272629"/>
              <a:gd name="connsiteX346" fmla="*/ 6204327 w 10389294"/>
              <a:gd name="connsiteY346" fmla="*/ 160042 h 7272629"/>
              <a:gd name="connsiteX347" fmla="*/ 6121712 w 10389294"/>
              <a:gd name="connsiteY347" fmla="*/ 173000 h 7272629"/>
              <a:gd name="connsiteX348" fmla="*/ 6104406 w 10389294"/>
              <a:gd name="connsiteY348" fmla="*/ 187486 h 7272629"/>
              <a:gd name="connsiteX349" fmla="*/ 6063210 w 10389294"/>
              <a:gd name="connsiteY349" fmla="*/ 197240 h 7272629"/>
              <a:gd name="connsiteX350" fmla="*/ 6016101 w 10389294"/>
              <a:gd name="connsiteY350" fmla="*/ 207451 h 7272629"/>
              <a:gd name="connsiteX351" fmla="*/ 6022016 w 10389294"/>
              <a:gd name="connsiteY351" fmla="*/ 206994 h 7272629"/>
              <a:gd name="connsiteX352" fmla="*/ 6027931 w 10389294"/>
              <a:gd name="connsiteY352" fmla="*/ 206536 h 7272629"/>
              <a:gd name="connsiteX353" fmla="*/ 5821725 w 10389294"/>
              <a:gd name="connsiteY353" fmla="*/ 248760 h 7272629"/>
              <a:gd name="connsiteX354" fmla="*/ 5809890 w 10389294"/>
              <a:gd name="connsiteY354" fmla="*/ 249673 h 7272629"/>
              <a:gd name="connsiteX355" fmla="*/ 5768471 w 10389294"/>
              <a:gd name="connsiteY355" fmla="*/ 252871 h 7272629"/>
              <a:gd name="connsiteX356" fmla="*/ 5774611 w 10389294"/>
              <a:gd name="connsiteY356" fmla="*/ 258971 h 7272629"/>
              <a:gd name="connsiteX357" fmla="*/ 5768920 w 10389294"/>
              <a:gd name="connsiteY357" fmla="*/ 265984 h 7272629"/>
              <a:gd name="connsiteX358" fmla="*/ 5739333 w 10389294"/>
              <a:gd name="connsiteY358" fmla="*/ 268270 h 7272629"/>
              <a:gd name="connsiteX359" fmla="*/ 5620982 w 10389294"/>
              <a:gd name="connsiteY359" fmla="*/ 277405 h 7272629"/>
              <a:gd name="connsiteX360" fmla="*/ 5337962 w 10389294"/>
              <a:gd name="connsiteY360" fmla="*/ 328847 h 7272629"/>
              <a:gd name="connsiteX361" fmla="*/ 5054941 w 10389294"/>
              <a:gd name="connsiteY361" fmla="*/ 380284 h 7272629"/>
              <a:gd name="connsiteX362" fmla="*/ 4901310 w 10389294"/>
              <a:gd name="connsiteY362" fmla="*/ 398718 h 7272629"/>
              <a:gd name="connsiteX363" fmla="*/ 4638665 w 10389294"/>
              <a:gd name="connsiteY363" fmla="*/ 438723 h 7272629"/>
              <a:gd name="connsiteX364" fmla="*/ 4524399 w 10389294"/>
              <a:gd name="connsiteY364" fmla="*/ 480415 h 7272629"/>
              <a:gd name="connsiteX365" fmla="*/ 4631586 w 10389294"/>
              <a:gd name="connsiteY365" fmla="*/ 491871 h 7272629"/>
              <a:gd name="connsiteX366" fmla="*/ 5033067 w 10389294"/>
              <a:gd name="connsiteY366" fmla="*/ 434574 h 7272629"/>
              <a:gd name="connsiteX367" fmla="*/ 5942322 w 10389294"/>
              <a:gd name="connsiteY367" fmla="*/ 305206 h 7272629"/>
              <a:gd name="connsiteX368" fmla="*/ 6249575 w 10389294"/>
              <a:gd name="connsiteY368" fmla="*/ 268332 h 7272629"/>
              <a:gd name="connsiteX369" fmla="*/ 7124219 w 10389294"/>
              <a:gd name="connsiteY369" fmla="*/ 167935 h 7272629"/>
              <a:gd name="connsiteX370" fmla="*/ 7153807 w 10389294"/>
              <a:gd name="connsiteY370" fmla="*/ 165650 h 7272629"/>
              <a:gd name="connsiteX371" fmla="*/ 7208189 w 10389294"/>
              <a:gd name="connsiteY371" fmla="*/ 194331 h 7272629"/>
              <a:gd name="connsiteX372" fmla="*/ 7298071 w 10389294"/>
              <a:gd name="connsiteY372" fmla="*/ 220270 h 7272629"/>
              <a:gd name="connsiteX373" fmla="*/ 7333580 w 10389294"/>
              <a:gd name="connsiteY373" fmla="*/ 217528 h 7272629"/>
              <a:gd name="connsiteX374" fmla="*/ 7321973 w 10389294"/>
              <a:gd name="connsiteY374" fmla="*/ 224999 h 7272629"/>
              <a:gd name="connsiteX375" fmla="*/ 7263247 w 10389294"/>
              <a:gd name="connsiteY375" fmla="*/ 242687 h 7272629"/>
              <a:gd name="connsiteX376" fmla="*/ 7234110 w 10389294"/>
              <a:gd name="connsiteY376" fmla="*/ 258086 h 7272629"/>
              <a:gd name="connsiteX377" fmla="*/ 7228863 w 10389294"/>
              <a:gd name="connsiteY377" fmla="*/ 278220 h 7272629"/>
              <a:gd name="connsiteX378" fmla="*/ 7223850 w 10389294"/>
              <a:gd name="connsiteY378" fmla="*/ 304905 h 7272629"/>
              <a:gd name="connsiteX379" fmla="*/ 7224075 w 10389294"/>
              <a:gd name="connsiteY379" fmla="*/ 311461 h 7272629"/>
              <a:gd name="connsiteX380" fmla="*/ 7206545 w 10389294"/>
              <a:gd name="connsiteY380" fmla="*/ 319395 h 7272629"/>
              <a:gd name="connsiteX381" fmla="*/ 7231111 w 10389294"/>
              <a:gd name="connsiteY381" fmla="*/ 343798 h 7272629"/>
              <a:gd name="connsiteX382" fmla="*/ 7281752 w 10389294"/>
              <a:gd name="connsiteY382" fmla="*/ 349752 h 7272629"/>
              <a:gd name="connsiteX383" fmla="*/ 7364930 w 10389294"/>
              <a:gd name="connsiteY383" fmla="*/ 353196 h 7272629"/>
              <a:gd name="connsiteX384" fmla="*/ 7404062 w 10389294"/>
              <a:gd name="connsiteY384" fmla="*/ 369898 h 7272629"/>
              <a:gd name="connsiteX385" fmla="*/ 7453429 w 10389294"/>
              <a:gd name="connsiteY385" fmla="*/ 425270 h 7272629"/>
              <a:gd name="connsiteX386" fmla="*/ 7483692 w 10389294"/>
              <a:gd name="connsiteY386" fmla="*/ 442662 h 7272629"/>
              <a:gd name="connsiteX387" fmla="*/ 7466162 w 10389294"/>
              <a:gd name="connsiteY387" fmla="*/ 450591 h 7272629"/>
              <a:gd name="connsiteX388" fmla="*/ 7443169 w 10389294"/>
              <a:gd name="connsiteY388" fmla="*/ 472089 h 7272629"/>
              <a:gd name="connsiteX389" fmla="*/ 7431782 w 10389294"/>
              <a:gd name="connsiteY389" fmla="*/ 486122 h 7272629"/>
              <a:gd name="connsiteX390" fmla="*/ 7426315 w 10389294"/>
              <a:gd name="connsiteY390" fmla="*/ 499693 h 7272629"/>
              <a:gd name="connsiteX391" fmla="*/ 7486053 w 10389294"/>
              <a:gd name="connsiteY391" fmla="*/ 511521 h 7272629"/>
              <a:gd name="connsiteX392" fmla="*/ 7545565 w 10389294"/>
              <a:gd name="connsiteY392" fmla="*/ 516792 h 7272629"/>
              <a:gd name="connsiteX393" fmla="*/ 7534626 w 10389294"/>
              <a:gd name="connsiteY393" fmla="*/ 543934 h 7272629"/>
              <a:gd name="connsiteX394" fmla="*/ 7511403 w 10389294"/>
              <a:gd name="connsiteY394" fmla="*/ 558881 h 7272629"/>
              <a:gd name="connsiteX395" fmla="*/ 7488189 w 10389294"/>
              <a:gd name="connsiteY395" fmla="*/ 573822 h 7272629"/>
              <a:gd name="connsiteX396" fmla="*/ 7452908 w 10389294"/>
              <a:gd name="connsiteY396" fmla="*/ 583120 h 7272629"/>
              <a:gd name="connsiteX397" fmla="*/ 7417855 w 10389294"/>
              <a:gd name="connsiteY397" fmla="*/ 598982 h 7272629"/>
              <a:gd name="connsiteX398" fmla="*/ 7359130 w 10389294"/>
              <a:gd name="connsiteY398" fmla="*/ 616663 h 7272629"/>
              <a:gd name="connsiteX399" fmla="*/ 7384150 w 10389294"/>
              <a:gd name="connsiteY399" fmla="*/ 654185 h 7272629"/>
              <a:gd name="connsiteX400" fmla="*/ 7438077 w 10389294"/>
              <a:gd name="connsiteY400" fmla="*/ 669752 h 7272629"/>
              <a:gd name="connsiteX401" fmla="*/ 7397332 w 10389294"/>
              <a:gd name="connsiteY401" fmla="*/ 692620 h 7272629"/>
              <a:gd name="connsiteX402" fmla="*/ 7335050 w 10389294"/>
              <a:gd name="connsiteY402" fmla="*/ 702766 h 7272629"/>
              <a:gd name="connsiteX403" fmla="*/ 7393746 w 10389294"/>
              <a:gd name="connsiteY403" fmla="*/ 708980 h 7272629"/>
              <a:gd name="connsiteX404" fmla="*/ 7613438 w 10389294"/>
              <a:gd name="connsiteY404" fmla="*/ 735227 h 7272629"/>
              <a:gd name="connsiteX405" fmla="*/ 8063452 w 10389294"/>
              <a:gd name="connsiteY405" fmla="*/ 875301 h 7272629"/>
              <a:gd name="connsiteX406" fmla="*/ 8098534 w 10389294"/>
              <a:gd name="connsiteY406" fmla="*/ 892761 h 7272629"/>
              <a:gd name="connsiteX407" fmla="*/ 8113412 w 10389294"/>
              <a:gd name="connsiteY407" fmla="*/ 919536 h 7272629"/>
              <a:gd name="connsiteX408" fmla="*/ 8191013 w 10389294"/>
              <a:gd name="connsiteY408" fmla="*/ 967836 h 7272629"/>
              <a:gd name="connsiteX409" fmla="*/ 8095335 w 10389294"/>
              <a:gd name="connsiteY409" fmla="*/ 978304 h 7272629"/>
              <a:gd name="connsiteX410" fmla="*/ 7996650 w 10389294"/>
              <a:gd name="connsiteY410" fmla="*/ 945330 h 7272629"/>
              <a:gd name="connsiteX411" fmla="*/ 7879541 w 10389294"/>
              <a:gd name="connsiteY411" fmla="*/ 909631 h 7272629"/>
              <a:gd name="connsiteX412" fmla="*/ 7734791 w 10389294"/>
              <a:gd name="connsiteY412" fmla="*/ 869855 h 7272629"/>
              <a:gd name="connsiteX413" fmla="*/ 7599254 w 10389294"/>
              <a:gd name="connsiteY413" fmla="*/ 831437 h 7272629"/>
              <a:gd name="connsiteX414" fmla="*/ 7510844 w 10389294"/>
              <a:gd name="connsiteY414" fmla="*/ 824553 h 7272629"/>
              <a:gd name="connsiteX415" fmla="*/ 7404013 w 10389294"/>
              <a:gd name="connsiteY415" fmla="*/ 814950 h 7272629"/>
              <a:gd name="connsiteX416" fmla="*/ 7262266 w 10389294"/>
              <a:gd name="connsiteY416" fmla="*/ 818627 h 7272629"/>
              <a:gd name="connsiteX417" fmla="*/ 7115032 w 10389294"/>
              <a:gd name="connsiteY417" fmla="*/ 827638 h 7272629"/>
              <a:gd name="connsiteX418" fmla="*/ 7081855 w 10389294"/>
              <a:gd name="connsiteY418" fmla="*/ 825087 h 7272629"/>
              <a:gd name="connsiteX419" fmla="*/ 7037913 w 10389294"/>
              <a:gd name="connsiteY419" fmla="*/ 851878 h 7272629"/>
              <a:gd name="connsiteX420" fmla="*/ 6955745 w 10389294"/>
              <a:gd name="connsiteY420" fmla="*/ 877945 h 7272629"/>
              <a:gd name="connsiteX421" fmla="*/ 6899974 w 10389294"/>
              <a:gd name="connsiteY421" fmla="*/ 895398 h 7272629"/>
              <a:gd name="connsiteX422" fmla="*/ 6935478 w 10389294"/>
              <a:gd name="connsiteY422" fmla="*/ 892657 h 7272629"/>
              <a:gd name="connsiteX423" fmla="*/ 6970877 w 10389294"/>
              <a:gd name="connsiteY423" fmla="*/ 886641 h 7272629"/>
              <a:gd name="connsiteX424" fmla="*/ 7023792 w 10389294"/>
              <a:gd name="connsiteY424" fmla="*/ 872691 h 7272629"/>
              <a:gd name="connsiteX425" fmla="*/ 7076822 w 10389294"/>
              <a:gd name="connsiteY425" fmla="*/ 862025 h 7272629"/>
              <a:gd name="connsiteX426" fmla="*/ 7112218 w 10389294"/>
              <a:gd name="connsiteY426" fmla="*/ 856001 h 7272629"/>
              <a:gd name="connsiteX427" fmla="*/ 7141580 w 10389294"/>
              <a:gd name="connsiteY427" fmla="*/ 847160 h 7272629"/>
              <a:gd name="connsiteX428" fmla="*/ 7165133 w 10389294"/>
              <a:gd name="connsiteY428" fmla="*/ 842057 h 7272629"/>
              <a:gd name="connsiteX429" fmla="*/ 7182888 w 10389294"/>
              <a:gd name="connsiteY429" fmla="*/ 840686 h 7272629"/>
              <a:gd name="connsiteX430" fmla="*/ 7206778 w 10389294"/>
              <a:gd name="connsiteY430" fmla="*/ 845417 h 7272629"/>
              <a:gd name="connsiteX431" fmla="*/ 7124837 w 10389294"/>
              <a:gd name="connsiteY431" fmla="*/ 878040 h 7272629"/>
              <a:gd name="connsiteX432" fmla="*/ 7027990 w 10389294"/>
              <a:gd name="connsiteY432" fmla="*/ 908537 h 7272629"/>
              <a:gd name="connsiteX433" fmla="*/ 7107982 w 10389294"/>
              <a:gd name="connsiteY433" fmla="*/ 905644 h 7272629"/>
              <a:gd name="connsiteX434" fmla="*/ 7232698 w 10389294"/>
              <a:gd name="connsiteY434" fmla="*/ 909167 h 7272629"/>
              <a:gd name="connsiteX435" fmla="*/ 7233373 w 10389294"/>
              <a:gd name="connsiteY435" fmla="*/ 928844 h 7272629"/>
              <a:gd name="connsiteX436" fmla="*/ 7216074 w 10389294"/>
              <a:gd name="connsiteY436" fmla="*/ 943328 h 7272629"/>
              <a:gd name="connsiteX437" fmla="*/ 7358764 w 10389294"/>
              <a:gd name="connsiteY437" fmla="*/ 952042 h 7272629"/>
              <a:gd name="connsiteX438" fmla="*/ 7388351 w 10389294"/>
              <a:gd name="connsiteY438" fmla="*/ 949759 h 7272629"/>
              <a:gd name="connsiteX439" fmla="*/ 7412018 w 10389294"/>
              <a:gd name="connsiteY439" fmla="*/ 947932 h 7272629"/>
              <a:gd name="connsiteX440" fmla="*/ 7423851 w 10389294"/>
              <a:gd name="connsiteY440" fmla="*/ 947017 h 7272629"/>
              <a:gd name="connsiteX441" fmla="*/ 7429997 w 10389294"/>
              <a:gd name="connsiteY441" fmla="*/ 953119 h 7272629"/>
              <a:gd name="connsiteX442" fmla="*/ 7418614 w 10389294"/>
              <a:gd name="connsiteY442" fmla="*/ 967145 h 7272629"/>
              <a:gd name="connsiteX443" fmla="*/ 7325278 w 10389294"/>
              <a:gd name="connsiteY443" fmla="*/ 1013802 h 7272629"/>
              <a:gd name="connsiteX444" fmla="*/ 7325692 w 10389294"/>
              <a:gd name="connsiteY444" fmla="*/ 1025912 h 7272629"/>
              <a:gd name="connsiteX445" fmla="*/ 7444307 w 10389294"/>
              <a:gd name="connsiteY445" fmla="*/ 1038422 h 7272629"/>
              <a:gd name="connsiteX446" fmla="*/ 7788448 w 10389294"/>
              <a:gd name="connsiteY446" fmla="*/ 1080516 h 7272629"/>
              <a:gd name="connsiteX447" fmla="*/ 7834516 w 10389294"/>
              <a:gd name="connsiteY447" fmla="*/ 1087307 h 7272629"/>
              <a:gd name="connsiteX448" fmla="*/ 7908572 w 10389294"/>
              <a:gd name="connsiteY448" fmla="*/ 1159669 h 7272629"/>
              <a:gd name="connsiteX449" fmla="*/ 8037895 w 10389294"/>
              <a:gd name="connsiteY449" fmla="*/ 1240178 h 7272629"/>
              <a:gd name="connsiteX450" fmla="*/ 8093181 w 10389294"/>
              <a:gd name="connsiteY450" fmla="*/ 1248328 h 7272629"/>
              <a:gd name="connsiteX451" fmla="*/ 8072985 w 10389294"/>
              <a:gd name="connsiteY451" fmla="*/ 1257637 h 7272629"/>
              <a:gd name="connsiteX452" fmla="*/ 8002928 w 10389294"/>
              <a:gd name="connsiteY452" fmla="*/ 1265310 h 7272629"/>
              <a:gd name="connsiteX453" fmla="*/ 7959162 w 10389294"/>
              <a:gd name="connsiteY453" fmla="*/ 1287945 h 7272629"/>
              <a:gd name="connsiteX454" fmla="*/ 7918637 w 10389294"/>
              <a:gd name="connsiteY454" fmla="*/ 1307003 h 7272629"/>
              <a:gd name="connsiteX455" fmla="*/ 7913154 w 10389294"/>
              <a:gd name="connsiteY455" fmla="*/ 1320101 h 7272629"/>
              <a:gd name="connsiteX456" fmla="*/ 7896860 w 10389294"/>
              <a:gd name="connsiteY456" fmla="*/ 1366844 h 7272629"/>
              <a:gd name="connsiteX457" fmla="*/ 7895087 w 10389294"/>
              <a:gd name="connsiteY457" fmla="*/ 1378867 h 7272629"/>
              <a:gd name="connsiteX458" fmla="*/ 7865669 w 10389294"/>
              <a:gd name="connsiteY458" fmla="*/ 1386827 h 7272629"/>
              <a:gd name="connsiteX459" fmla="*/ 7895424 w 10389294"/>
              <a:gd name="connsiteY459" fmla="*/ 1440359 h 7272629"/>
              <a:gd name="connsiteX460" fmla="*/ 7918062 w 10389294"/>
              <a:gd name="connsiteY460" fmla="*/ 1454457 h 7272629"/>
              <a:gd name="connsiteX461" fmla="*/ 7919318 w 10389294"/>
              <a:gd name="connsiteY461" fmla="*/ 1454824 h 7272629"/>
              <a:gd name="connsiteX462" fmla="*/ 7919752 w 10389294"/>
              <a:gd name="connsiteY462" fmla="*/ 1454706 h 7272629"/>
              <a:gd name="connsiteX463" fmla="*/ 8091005 w 10389294"/>
              <a:gd name="connsiteY463" fmla="*/ 1399563 h 7272629"/>
              <a:gd name="connsiteX464" fmla="*/ 7979049 w 10389294"/>
              <a:gd name="connsiteY464" fmla="*/ 1459783 h 7272629"/>
              <a:gd name="connsiteX465" fmla="*/ 7965775 w 10389294"/>
              <a:gd name="connsiteY465" fmla="*/ 1468398 h 7272629"/>
              <a:gd name="connsiteX466" fmla="*/ 7971083 w 10389294"/>
              <a:gd name="connsiteY466" fmla="*/ 1469949 h 7272629"/>
              <a:gd name="connsiteX467" fmla="*/ 8023402 w 10389294"/>
              <a:gd name="connsiteY467" fmla="*/ 1485298 h 7272629"/>
              <a:gd name="connsiteX468" fmla="*/ 8052801 w 10389294"/>
              <a:gd name="connsiteY468" fmla="*/ 1474141 h 7272629"/>
              <a:gd name="connsiteX469" fmla="*/ 8135634 w 10389294"/>
              <a:gd name="connsiteY469" fmla="*/ 1453046 h 7272629"/>
              <a:gd name="connsiteX470" fmla="*/ 8223833 w 10389294"/>
              <a:gd name="connsiteY470" fmla="*/ 1476695 h 7272629"/>
              <a:gd name="connsiteX471" fmla="*/ 8236037 w 10389294"/>
              <a:gd name="connsiteY471" fmla="*/ 1534115 h 7272629"/>
              <a:gd name="connsiteX472" fmla="*/ 8155856 w 10389294"/>
              <a:gd name="connsiteY472" fmla="*/ 1580043 h 7272629"/>
              <a:gd name="connsiteX473" fmla="*/ 8161083 w 10389294"/>
              <a:gd name="connsiteY473" fmla="*/ 1617775 h 7272629"/>
              <a:gd name="connsiteX474" fmla="*/ 8209714 w 10389294"/>
              <a:gd name="connsiteY474" fmla="*/ 1671023 h 7272629"/>
              <a:gd name="connsiteX475" fmla="*/ 8250459 w 10389294"/>
              <a:gd name="connsiteY475" fmla="*/ 1713902 h 7272629"/>
              <a:gd name="connsiteX476" fmla="*/ 8221042 w 10389294"/>
              <a:gd name="connsiteY476" fmla="*/ 1721849 h 7272629"/>
              <a:gd name="connsiteX477" fmla="*/ 8192077 w 10389294"/>
              <a:gd name="connsiteY477" fmla="*/ 1726795 h 7272629"/>
              <a:gd name="connsiteX478" fmla="*/ 8188196 w 10389294"/>
              <a:gd name="connsiteY478" fmla="*/ 1734349 h 7272629"/>
              <a:gd name="connsiteX479" fmla="*/ 8202760 w 10389294"/>
              <a:gd name="connsiteY479" fmla="*/ 1768862 h 7272629"/>
              <a:gd name="connsiteX480" fmla="*/ 8205330 w 10389294"/>
              <a:gd name="connsiteY480" fmla="*/ 1820080 h 7272629"/>
              <a:gd name="connsiteX481" fmla="*/ 8194949 w 10389294"/>
              <a:gd name="connsiteY481" fmla="*/ 1824693 h 7272629"/>
              <a:gd name="connsiteX482" fmla="*/ 8231842 w 10389294"/>
              <a:gd name="connsiteY482" fmla="*/ 1840180 h 7272629"/>
              <a:gd name="connsiteX483" fmla="*/ 8321315 w 10389294"/>
              <a:gd name="connsiteY483" fmla="*/ 1871805 h 7272629"/>
              <a:gd name="connsiteX484" fmla="*/ 8295791 w 10389294"/>
              <a:gd name="connsiteY484" fmla="*/ 1917187 h 7272629"/>
              <a:gd name="connsiteX485" fmla="*/ 8255390 w 10389294"/>
              <a:gd name="connsiteY485" fmla="*/ 1935814 h 7272629"/>
              <a:gd name="connsiteX486" fmla="*/ 8214998 w 10389294"/>
              <a:gd name="connsiteY486" fmla="*/ 1954432 h 7272629"/>
              <a:gd name="connsiteX487" fmla="*/ 8157947 w 10389294"/>
              <a:gd name="connsiteY487" fmla="*/ 1958307 h 7272629"/>
              <a:gd name="connsiteX488" fmla="*/ 8099122 w 10389294"/>
              <a:gd name="connsiteY488" fmla="*/ 1974220 h 7272629"/>
              <a:gd name="connsiteX489" fmla="*/ 8003444 w 10389294"/>
              <a:gd name="connsiteY489" fmla="*/ 1984685 h 7272629"/>
              <a:gd name="connsiteX490" fmla="*/ 7982535 w 10389294"/>
              <a:gd name="connsiteY490" fmla="*/ 2030756 h 7272629"/>
              <a:gd name="connsiteX491" fmla="*/ 7986716 w 10389294"/>
              <a:gd name="connsiteY491" fmla="*/ 2033554 h 7272629"/>
              <a:gd name="connsiteX492" fmla="*/ 8020389 w 10389294"/>
              <a:gd name="connsiteY492" fmla="*/ 2035807 h 7272629"/>
              <a:gd name="connsiteX493" fmla="*/ 8032586 w 10389294"/>
              <a:gd name="connsiteY493" fmla="*/ 2064102 h 7272629"/>
              <a:gd name="connsiteX494" fmla="*/ 8107252 w 10389294"/>
              <a:gd name="connsiteY494" fmla="*/ 2110591 h 7272629"/>
              <a:gd name="connsiteX495" fmla="*/ 8037445 w 10389294"/>
              <a:gd name="connsiteY495" fmla="*/ 2137155 h 7272629"/>
              <a:gd name="connsiteX496" fmla="*/ 7996852 w 10389294"/>
              <a:gd name="connsiteY496" fmla="*/ 2135276 h 7272629"/>
              <a:gd name="connsiteX497" fmla="*/ 7991716 w 10389294"/>
              <a:gd name="connsiteY497" fmla="*/ 2145432 h 7272629"/>
              <a:gd name="connsiteX498" fmla="*/ 7946653 w 10389294"/>
              <a:gd name="connsiteY498" fmla="*/ 2207356 h 7272629"/>
              <a:gd name="connsiteX499" fmla="*/ 7971487 w 10389294"/>
              <a:gd name="connsiteY499" fmla="*/ 2206791 h 7272629"/>
              <a:gd name="connsiteX500" fmla="*/ 7981119 w 10389294"/>
              <a:gd name="connsiteY500" fmla="*/ 2212984 h 7272629"/>
              <a:gd name="connsiteX501" fmla="*/ 7964422 w 10389294"/>
              <a:gd name="connsiteY501" fmla="*/ 2251831 h 7272629"/>
              <a:gd name="connsiteX502" fmla="*/ 7951258 w 10389294"/>
              <a:gd name="connsiteY502" fmla="*/ 2268151 h 7272629"/>
              <a:gd name="connsiteX503" fmla="*/ 7815970 w 10389294"/>
              <a:gd name="connsiteY503" fmla="*/ 2296851 h 7272629"/>
              <a:gd name="connsiteX504" fmla="*/ 7695398 w 10389294"/>
              <a:gd name="connsiteY504" fmla="*/ 2355662 h 7272629"/>
              <a:gd name="connsiteX505" fmla="*/ 7590031 w 10389294"/>
              <a:gd name="connsiteY505" fmla="*/ 2407725 h 7272629"/>
              <a:gd name="connsiteX506" fmla="*/ 7554226 w 10389294"/>
              <a:gd name="connsiteY506" fmla="*/ 2423633 h 7272629"/>
              <a:gd name="connsiteX507" fmla="*/ 7655769 w 10389294"/>
              <a:gd name="connsiteY507" fmla="*/ 2443389 h 7272629"/>
              <a:gd name="connsiteX508" fmla="*/ 7715302 w 10389294"/>
              <a:gd name="connsiteY508" fmla="*/ 2470594 h 7272629"/>
              <a:gd name="connsiteX509" fmla="*/ 7709982 w 10389294"/>
              <a:gd name="connsiteY509" fmla="*/ 2506679 h 7272629"/>
              <a:gd name="connsiteX510" fmla="*/ 7680869 w 10389294"/>
              <a:gd name="connsiteY510" fmla="*/ 2525329 h 7272629"/>
              <a:gd name="connsiteX511" fmla="*/ 7679504 w 10389294"/>
              <a:gd name="connsiteY511" fmla="*/ 2528510 h 7272629"/>
              <a:gd name="connsiteX512" fmla="*/ 7688281 w 10389294"/>
              <a:gd name="connsiteY512" fmla="*/ 2551700 h 7272629"/>
              <a:gd name="connsiteX513" fmla="*/ 7699852 w 10389294"/>
              <a:gd name="connsiteY513" fmla="*/ 2552692 h 7272629"/>
              <a:gd name="connsiteX514" fmla="*/ 7750266 w 10389294"/>
              <a:gd name="connsiteY514" fmla="*/ 2535524 h 7272629"/>
              <a:gd name="connsiteX515" fmla="*/ 7813091 w 10389294"/>
              <a:gd name="connsiteY515" fmla="*/ 2518078 h 7272629"/>
              <a:gd name="connsiteX516" fmla="*/ 7786762 w 10389294"/>
              <a:gd name="connsiteY516" fmla="*/ 2550734 h 7272629"/>
              <a:gd name="connsiteX517" fmla="*/ 7768035 w 10389294"/>
              <a:gd name="connsiteY517" fmla="*/ 2580000 h 7272629"/>
              <a:gd name="connsiteX518" fmla="*/ 7808065 w 10389294"/>
              <a:gd name="connsiteY518" fmla="*/ 2572682 h 7272629"/>
              <a:gd name="connsiteX519" fmla="*/ 7819729 w 10389294"/>
              <a:gd name="connsiteY519" fmla="*/ 2588443 h 7272629"/>
              <a:gd name="connsiteX520" fmla="*/ 7820939 w 10389294"/>
              <a:gd name="connsiteY520" fmla="*/ 2589690 h 7272629"/>
              <a:gd name="connsiteX521" fmla="*/ 7894593 w 10389294"/>
              <a:gd name="connsiteY521" fmla="*/ 2595339 h 7272629"/>
              <a:gd name="connsiteX522" fmla="*/ 7940660 w 10389294"/>
              <a:gd name="connsiteY522" fmla="*/ 2602130 h 7272629"/>
              <a:gd name="connsiteX523" fmla="*/ 7977505 w 10389294"/>
              <a:gd name="connsiteY523" fmla="*/ 2607562 h 7272629"/>
              <a:gd name="connsiteX524" fmla="*/ 7995928 w 10389294"/>
              <a:gd name="connsiteY524" fmla="*/ 2610278 h 7272629"/>
              <a:gd name="connsiteX525" fmla="*/ 8003375 w 10389294"/>
              <a:gd name="connsiteY525" fmla="*/ 2623663 h 7272629"/>
              <a:gd name="connsiteX526" fmla="*/ 7981408 w 10389294"/>
              <a:gd name="connsiteY526" fmla="*/ 2644998 h 7272629"/>
              <a:gd name="connsiteX527" fmla="*/ 7909085 w 10389294"/>
              <a:gd name="connsiteY527" fmla="*/ 2668071 h 7272629"/>
              <a:gd name="connsiteX528" fmla="*/ 7836542 w 10389294"/>
              <a:gd name="connsiteY528" fmla="*/ 2706660 h 7272629"/>
              <a:gd name="connsiteX529" fmla="*/ 7820495 w 10389294"/>
              <a:gd name="connsiteY529" fmla="*/ 2714787 h 7272629"/>
              <a:gd name="connsiteX530" fmla="*/ 7819803 w 10389294"/>
              <a:gd name="connsiteY530" fmla="*/ 2719485 h 7272629"/>
              <a:gd name="connsiteX531" fmla="*/ 7796060 w 10389294"/>
              <a:gd name="connsiteY531" fmla="*/ 2752842 h 7272629"/>
              <a:gd name="connsiteX532" fmla="*/ 7732737 w 10389294"/>
              <a:gd name="connsiteY532" fmla="*/ 2769966 h 7272629"/>
              <a:gd name="connsiteX533" fmla="*/ 7726621 w 10389294"/>
              <a:gd name="connsiteY533" fmla="*/ 2776460 h 7272629"/>
              <a:gd name="connsiteX534" fmla="*/ 7774249 w 10389294"/>
              <a:gd name="connsiteY534" fmla="*/ 2765768 h 7272629"/>
              <a:gd name="connsiteX535" fmla="*/ 7831509 w 10389294"/>
              <a:gd name="connsiteY535" fmla="*/ 2761268 h 7272629"/>
              <a:gd name="connsiteX536" fmla="*/ 7921204 w 10389294"/>
              <a:gd name="connsiteY536" fmla="*/ 2752836 h 7272629"/>
              <a:gd name="connsiteX537" fmla="*/ 8040758 w 10389294"/>
              <a:gd name="connsiteY537" fmla="*/ 2689240 h 7272629"/>
              <a:gd name="connsiteX538" fmla="*/ 8091919 w 10389294"/>
              <a:gd name="connsiteY538" fmla="*/ 2656035 h 7272629"/>
              <a:gd name="connsiteX539" fmla="*/ 8075224 w 10389294"/>
              <a:gd name="connsiteY539" fmla="*/ 2694868 h 7272629"/>
              <a:gd name="connsiteX540" fmla="*/ 7939510 w 10389294"/>
              <a:gd name="connsiteY540" fmla="*/ 2838963 h 7272629"/>
              <a:gd name="connsiteX541" fmla="*/ 7920784 w 10389294"/>
              <a:gd name="connsiteY541" fmla="*/ 2868239 h 7272629"/>
              <a:gd name="connsiteX542" fmla="*/ 7915214 w 10389294"/>
              <a:gd name="connsiteY542" fmla="*/ 2881187 h 7272629"/>
              <a:gd name="connsiteX543" fmla="*/ 7952222 w 10389294"/>
              <a:gd name="connsiteY543" fmla="*/ 2898776 h 7272629"/>
              <a:gd name="connsiteX544" fmla="*/ 7933809 w 10389294"/>
              <a:gd name="connsiteY544" fmla="*/ 2938724 h 7272629"/>
              <a:gd name="connsiteX545" fmla="*/ 7955501 w 10389294"/>
              <a:gd name="connsiteY545" fmla="*/ 2948390 h 7272629"/>
              <a:gd name="connsiteX546" fmla="*/ 7970379 w 10389294"/>
              <a:gd name="connsiteY546" fmla="*/ 2975156 h 7272629"/>
              <a:gd name="connsiteX547" fmla="*/ 7996250 w 10389294"/>
              <a:gd name="connsiteY547" fmla="*/ 2991255 h 7272629"/>
              <a:gd name="connsiteX548" fmla="*/ 7917219 w 10389294"/>
              <a:gd name="connsiteY548" fmla="*/ 3016477 h 7272629"/>
              <a:gd name="connsiteX549" fmla="*/ 7867603 w 10389294"/>
              <a:gd name="connsiteY549" fmla="*/ 3018364 h 7272629"/>
              <a:gd name="connsiteX550" fmla="*/ 7848433 w 10389294"/>
              <a:gd name="connsiteY550" fmla="*/ 3036548 h 7272629"/>
              <a:gd name="connsiteX551" fmla="*/ 7821493 w 10389294"/>
              <a:gd name="connsiteY551" fmla="*/ 3057293 h 7272629"/>
              <a:gd name="connsiteX552" fmla="*/ 7821717 w 10389294"/>
              <a:gd name="connsiteY552" fmla="*/ 3057694 h 7272629"/>
              <a:gd name="connsiteX553" fmla="*/ 7854849 w 10389294"/>
              <a:gd name="connsiteY553" fmla="*/ 3056436 h 7272629"/>
              <a:gd name="connsiteX554" fmla="*/ 7900916 w 10389294"/>
              <a:gd name="connsiteY554" fmla="*/ 3063228 h 7272629"/>
              <a:gd name="connsiteX555" fmla="*/ 7855811 w 10389294"/>
              <a:gd name="connsiteY555" fmla="*/ 3098276 h 7272629"/>
              <a:gd name="connsiteX556" fmla="*/ 7883065 w 10389294"/>
              <a:gd name="connsiteY556" fmla="*/ 3091861 h 7272629"/>
              <a:gd name="connsiteX557" fmla="*/ 7954407 w 10389294"/>
              <a:gd name="connsiteY557" fmla="*/ 3104671 h 7272629"/>
              <a:gd name="connsiteX558" fmla="*/ 7918444 w 10389294"/>
              <a:gd name="connsiteY558" fmla="*/ 3131125 h 7272629"/>
              <a:gd name="connsiteX559" fmla="*/ 7863749 w 10389294"/>
              <a:gd name="connsiteY559" fmla="*/ 3186856 h 7272629"/>
              <a:gd name="connsiteX560" fmla="*/ 7867818 w 10389294"/>
              <a:gd name="connsiteY560" fmla="*/ 3205993 h 7272629"/>
              <a:gd name="connsiteX561" fmla="*/ 7887079 w 10389294"/>
              <a:gd name="connsiteY561" fmla="*/ 3218377 h 7272629"/>
              <a:gd name="connsiteX562" fmla="*/ 7900249 w 10389294"/>
              <a:gd name="connsiteY562" fmla="*/ 3202052 h 7272629"/>
              <a:gd name="connsiteX563" fmla="*/ 7930648 w 10389294"/>
              <a:gd name="connsiteY563" fmla="*/ 3188544 h 7272629"/>
              <a:gd name="connsiteX564" fmla="*/ 7951948 w 10389294"/>
              <a:gd name="connsiteY564" fmla="*/ 3210506 h 7272629"/>
              <a:gd name="connsiteX565" fmla="*/ 8058333 w 10389294"/>
              <a:gd name="connsiteY565" fmla="*/ 3163232 h 7272629"/>
              <a:gd name="connsiteX566" fmla="*/ 8122934 w 10389294"/>
              <a:gd name="connsiteY566" fmla="*/ 3134527 h 7272629"/>
              <a:gd name="connsiteX567" fmla="*/ 8090765 w 10389294"/>
              <a:gd name="connsiteY567" fmla="*/ 3159294 h 7272629"/>
              <a:gd name="connsiteX568" fmla="*/ 7889653 w 10389294"/>
              <a:gd name="connsiteY568" fmla="*/ 3269604 h 7272629"/>
              <a:gd name="connsiteX569" fmla="*/ 7723009 w 10389294"/>
              <a:gd name="connsiteY569" fmla="*/ 3385554 h 7272629"/>
              <a:gd name="connsiteX570" fmla="*/ 7662755 w 10389294"/>
              <a:gd name="connsiteY570" fmla="*/ 3454227 h 7272629"/>
              <a:gd name="connsiteX571" fmla="*/ 7621223 w 10389294"/>
              <a:gd name="connsiteY571" fmla="*/ 3493629 h 7272629"/>
              <a:gd name="connsiteX572" fmla="*/ 7572096 w 10389294"/>
              <a:gd name="connsiteY572" fmla="*/ 3536402 h 7272629"/>
              <a:gd name="connsiteX573" fmla="*/ 7487761 w 10389294"/>
              <a:gd name="connsiteY573" fmla="*/ 3589591 h 7272629"/>
              <a:gd name="connsiteX574" fmla="*/ 7386190 w 10389294"/>
              <a:gd name="connsiteY574" fmla="*/ 3639966 h 7272629"/>
              <a:gd name="connsiteX575" fmla="*/ 7328928 w 10389294"/>
              <a:gd name="connsiteY575" fmla="*/ 3644458 h 7272629"/>
              <a:gd name="connsiteX576" fmla="*/ 7397322 w 10389294"/>
              <a:gd name="connsiteY576" fmla="*/ 3614065 h 7272629"/>
              <a:gd name="connsiteX577" fmla="*/ 7465174 w 10389294"/>
              <a:gd name="connsiteY577" fmla="*/ 3542026 h 7272629"/>
              <a:gd name="connsiteX578" fmla="*/ 7455542 w 10389294"/>
              <a:gd name="connsiteY578" fmla="*/ 3535826 h 7272629"/>
              <a:gd name="connsiteX579" fmla="*/ 7440345 w 10389294"/>
              <a:gd name="connsiteY579" fmla="*/ 3542578 h 7272629"/>
              <a:gd name="connsiteX580" fmla="*/ 7332457 w 10389294"/>
              <a:gd name="connsiteY580" fmla="*/ 3621944 h 7272629"/>
              <a:gd name="connsiteX581" fmla="*/ 7224567 w 10389294"/>
              <a:gd name="connsiteY581" fmla="*/ 3701303 h 7272629"/>
              <a:gd name="connsiteX582" fmla="*/ 7243834 w 10389294"/>
              <a:gd name="connsiteY582" fmla="*/ 3713697 h 7272629"/>
              <a:gd name="connsiteX583" fmla="*/ 7257538 w 10389294"/>
              <a:gd name="connsiteY583" fmla="*/ 3739022 h 7272629"/>
              <a:gd name="connsiteX584" fmla="*/ 7231209 w 10389294"/>
              <a:gd name="connsiteY584" fmla="*/ 3771678 h 7272629"/>
              <a:gd name="connsiteX585" fmla="*/ 7225645 w 10389294"/>
              <a:gd name="connsiteY585" fmla="*/ 3784623 h 7272629"/>
              <a:gd name="connsiteX586" fmla="*/ 7336098 w 10389294"/>
              <a:gd name="connsiteY586" fmla="*/ 3756486 h 7272629"/>
              <a:gd name="connsiteX587" fmla="*/ 7499754 w 10389294"/>
              <a:gd name="connsiteY587" fmla="*/ 3704719 h 7272629"/>
              <a:gd name="connsiteX588" fmla="*/ 7509386 w 10389294"/>
              <a:gd name="connsiteY588" fmla="*/ 3710910 h 7272629"/>
              <a:gd name="connsiteX589" fmla="*/ 7433392 w 10389294"/>
              <a:gd name="connsiteY589" fmla="*/ 3744679 h 7272629"/>
              <a:gd name="connsiteX590" fmla="*/ 7349807 w 10389294"/>
              <a:gd name="connsiteY590" fmla="*/ 3781823 h 7272629"/>
              <a:gd name="connsiteX591" fmla="*/ 7367035 w 10389294"/>
              <a:gd name="connsiteY591" fmla="*/ 3784637 h 7272629"/>
              <a:gd name="connsiteX592" fmla="*/ 7422263 w 10389294"/>
              <a:gd name="connsiteY592" fmla="*/ 3770570 h 7272629"/>
              <a:gd name="connsiteX593" fmla="*/ 7369069 w 10389294"/>
              <a:gd name="connsiteY593" fmla="*/ 3794207 h 7272629"/>
              <a:gd name="connsiteX594" fmla="*/ 7319945 w 10389294"/>
              <a:gd name="connsiteY594" fmla="*/ 3836981 h 7272629"/>
              <a:gd name="connsiteX595" fmla="*/ 7354406 w 10389294"/>
              <a:gd name="connsiteY595" fmla="*/ 3842619 h 7272629"/>
              <a:gd name="connsiteX596" fmla="*/ 7432433 w 10389294"/>
              <a:gd name="connsiteY596" fmla="*/ 3818420 h 7272629"/>
              <a:gd name="connsiteX597" fmla="*/ 7475250 w 10389294"/>
              <a:gd name="connsiteY597" fmla="*/ 3804635 h 7272629"/>
              <a:gd name="connsiteX598" fmla="*/ 7510462 w 10389294"/>
              <a:gd name="connsiteY598" fmla="*/ 3794219 h 7272629"/>
              <a:gd name="connsiteX599" fmla="*/ 7552526 w 10389294"/>
              <a:gd name="connsiteY599" fmla="*/ 3796472 h 7272629"/>
              <a:gd name="connsiteX600" fmla="*/ 7661372 w 10389294"/>
              <a:gd name="connsiteY600" fmla="*/ 3643374 h 7272629"/>
              <a:gd name="connsiteX601" fmla="*/ 7648211 w 10389294"/>
              <a:gd name="connsiteY601" fmla="*/ 3659694 h 7272629"/>
              <a:gd name="connsiteX602" fmla="*/ 7595010 w 10389294"/>
              <a:gd name="connsiteY602" fmla="*/ 3683332 h 7272629"/>
              <a:gd name="connsiteX603" fmla="*/ 7628940 w 10389294"/>
              <a:gd name="connsiteY603" fmla="*/ 3647311 h 7272629"/>
              <a:gd name="connsiteX604" fmla="*/ 7664903 w 10389294"/>
              <a:gd name="connsiteY604" fmla="*/ 3620851 h 7272629"/>
              <a:gd name="connsiteX605" fmla="*/ 7630435 w 10389294"/>
              <a:gd name="connsiteY605" fmla="*/ 3615220 h 7272629"/>
              <a:gd name="connsiteX606" fmla="*/ 7600043 w 10389294"/>
              <a:gd name="connsiteY606" fmla="*/ 3628726 h 7272629"/>
              <a:gd name="connsiteX607" fmla="*/ 7519982 w 10389294"/>
              <a:gd name="connsiteY607" fmla="*/ 3643358 h 7272629"/>
              <a:gd name="connsiteX608" fmla="*/ 7538714 w 10389294"/>
              <a:gd name="connsiteY608" fmla="*/ 3614079 h 7272629"/>
              <a:gd name="connsiteX609" fmla="*/ 7601001 w 10389294"/>
              <a:gd name="connsiteY609" fmla="*/ 3554985 h 7272629"/>
              <a:gd name="connsiteX610" fmla="*/ 7647132 w 10389294"/>
              <a:gd name="connsiteY610" fmla="*/ 3576376 h 7272629"/>
              <a:gd name="connsiteX611" fmla="*/ 7725162 w 10389294"/>
              <a:gd name="connsiteY611" fmla="*/ 3552184 h 7272629"/>
              <a:gd name="connsiteX612" fmla="*/ 7716059 w 10389294"/>
              <a:gd name="connsiteY612" fmla="*/ 3587645 h 7272629"/>
              <a:gd name="connsiteX613" fmla="*/ 7712532 w 10389294"/>
              <a:gd name="connsiteY613" fmla="*/ 3610168 h 7272629"/>
              <a:gd name="connsiteX614" fmla="*/ 7715849 w 10389294"/>
              <a:gd name="connsiteY614" fmla="*/ 3645351 h 7272629"/>
              <a:gd name="connsiteX615" fmla="*/ 7696908 w 10389294"/>
              <a:gd name="connsiteY615" fmla="*/ 3732315 h 7272629"/>
              <a:gd name="connsiteX616" fmla="*/ 7669082 w 10389294"/>
              <a:gd name="connsiteY616" fmla="*/ 3797051 h 7272629"/>
              <a:gd name="connsiteX617" fmla="*/ 7391021 w 10389294"/>
              <a:gd name="connsiteY617" fmla="*/ 4014882 h 7272629"/>
              <a:gd name="connsiteX618" fmla="*/ 7254774 w 10389294"/>
              <a:gd name="connsiteY618" fmla="*/ 4117325 h 7272629"/>
              <a:gd name="connsiteX619" fmla="*/ 7287206 w 10389294"/>
              <a:gd name="connsiteY619" fmla="*/ 4113384 h 7272629"/>
              <a:gd name="connsiteX620" fmla="*/ 7342436 w 10389294"/>
              <a:gd name="connsiteY620" fmla="*/ 4099316 h 7272629"/>
              <a:gd name="connsiteX621" fmla="*/ 7350295 w 10389294"/>
              <a:gd name="connsiteY621" fmla="*/ 4116765 h 7272629"/>
              <a:gd name="connsiteX622" fmla="*/ 7361705 w 10389294"/>
              <a:gd name="connsiteY622" fmla="*/ 4111695 h 7272629"/>
              <a:gd name="connsiteX623" fmla="*/ 7457435 w 10389294"/>
              <a:gd name="connsiteY623" fmla="*/ 4053453 h 7272629"/>
              <a:gd name="connsiteX624" fmla="*/ 7559278 w 10389294"/>
              <a:gd name="connsiteY624" fmla="*/ 4023901 h 7272629"/>
              <a:gd name="connsiteX625" fmla="*/ 7629700 w 10389294"/>
              <a:gd name="connsiteY625" fmla="*/ 4003079 h 7272629"/>
              <a:gd name="connsiteX626" fmla="*/ 7618575 w 10389294"/>
              <a:gd name="connsiteY626" fmla="*/ 4028979 h 7272629"/>
              <a:gd name="connsiteX627" fmla="*/ 7546648 w 10389294"/>
              <a:gd name="connsiteY627" fmla="*/ 4081884 h 7272629"/>
              <a:gd name="connsiteX628" fmla="*/ 7539051 w 10389294"/>
              <a:gd name="connsiteY628" fmla="*/ 4085261 h 7272629"/>
              <a:gd name="connsiteX629" fmla="*/ 7531453 w 10389294"/>
              <a:gd name="connsiteY629" fmla="*/ 4088638 h 7272629"/>
              <a:gd name="connsiteX630" fmla="*/ 7380543 w 10389294"/>
              <a:gd name="connsiteY630" fmla="*/ 4239493 h 7272629"/>
              <a:gd name="connsiteX631" fmla="*/ 7374014 w 10389294"/>
              <a:gd name="connsiteY631" fmla="*/ 4326183 h 7272629"/>
              <a:gd name="connsiteX632" fmla="*/ 7374562 w 10389294"/>
              <a:gd name="connsiteY632" fmla="*/ 4367838 h 7272629"/>
              <a:gd name="connsiteX633" fmla="*/ 7365459 w 10389294"/>
              <a:gd name="connsiteY633" fmla="*/ 4403299 h 7272629"/>
              <a:gd name="connsiteX634" fmla="*/ 7431820 w 10389294"/>
              <a:gd name="connsiteY634" fmla="*/ 4363340 h 7272629"/>
              <a:gd name="connsiteX635" fmla="*/ 7466280 w 10389294"/>
              <a:gd name="connsiteY635" fmla="*/ 4368971 h 7272629"/>
              <a:gd name="connsiteX636" fmla="*/ 7457187 w 10389294"/>
              <a:gd name="connsiteY636" fmla="*/ 4404439 h 7272629"/>
              <a:gd name="connsiteX637" fmla="*/ 7399235 w 10389294"/>
              <a:gd name="connsiteY637" fmla="*/ 4503508 h 7272629"/>
              <a:gd name="connsiteX638" fmla="*/ 7103132 w 10389294"/>
              <a:gd name="connsiteY638" fmla="*/ 4656028 h 7272629"/>
              <a:gd name="connsiteX639" fmla="*/ 7081356 w 10389294"/>
              <a:gd name="connsiteY639" fmla="*/ 4665703 h 7272629"/>
              <a:gd name="connsiteX640" fmla="*/ 7138668 w 10389294"/>
              <a:gd name="connsiteY640" fmla="*/ 4672408 h 7272629"/>
              <a:gd name="connsiteX641" fmla="*/ 7191087 w 10389294"/>
              <a:gd name="connsiteY641" fmla="*/ 4692118 h 7272629"/>
              <a:gd name="connsiteX642" fmla="*/ 7506952 w 10389294"/>
              <a:gd name="connsiteY642" fmla="*/ 4715477 h 7272629"/>
              <a:gd name="connsiteX643" fmla="*/ 7658606 w 10389294"/>
              <a:gd name="connsiteY643" fmla="*/ 4733211 h 7272629"/>
              <a:gd name="connsiteX644" fmla="*/ 7555915 w 10389294"/>
              <a:gd name="connsiteY644" fmla="*/ 4761939 h 7272629"/>
              <a:gd name="connsiteX645" fmla="*/ 7574121 w 10389294"/>
              <a:gd name="connsiteY645" fmla="*/ 4791238 h 7272629"/>
              <a:gd name="connsiteX646" fmla="*/ 7594047 w 10389294"/>
              <a:gd name="connsiteY646" fmla="*/ 4807147 h 7272629"/>
              <a:gd name="connsiteX647" fmla="*/ 7906447 w 10389294"/>
              <a:gd name="connsiteY647" fmla="*/ 4857261 h 7272629"/>
              <a:gd name="connsiteX648" fmla="*/ 8123096 w 10389294"/>
              <a:gd name="connsiteY648" fmla="*/ 4882595 h 7272629"/>
              <a:gd name="connsiteX649" fmla="*/ 8651698 w 10389294"/>
              <a:gd name="connsiteY649" fmla="*/ 4876504 h 7272629"/>
              <a:gd name="connsiteX650" fmla="*/ 8678554 w 10389294"/>
              <a:gd name="connsiteY650" fmla="*/ 4838909 h 7272629"/>
              <a:gd name="connsiteX651" fmla="*/ 8631323 w 10389294"/>
              <a:gd name="connsiteY651" fmla="*/ 4779058 h 7272629"/>
              <a:gd name="connsiteX652" fmla="*/ 8641719 w 10389294"/>
              <a:gd name="connsiteY652" fmla="*/ 4698788 h 7272629"/>
              <a:gd name="connsiteX653" fmla="*/ 8766069 w 10389294"/>
              <a:gd name="connsiteY653" fmla="*/ 4672595 h 7272629"/>
              <a:gd name="connsiteX654" fmla="*/ 8885224 w 10389294"/>
              <a:gd name="connsiteY654" fmla="*/ 4686529 h 7272629"/>
              <a:gd name="connsiteX655" fmla="*/ 8870929 w 10389294"/>
              <a:gd name="connsiteY655" fmla="*/ 4712016 h 7272629"/>
              <a:gd name="connsiteX656" fmla="*/ 8889125 w 10389294"/>
              <a:gd name="connsiteY656" fmla="*/ 4741300 h 7272629"/>
              <a:gd name="connsiteX657" fmla="*/ 8941553 w 10389294"/>
              <a:gd name="connsiteY657" fmla="*/ 4761022 h 7272629"/>
              <a:gd name="connsiteX658" fmla="*/ 8885663 w 10389294"/>
              <a:gd name="connsiteY658" fmla="*/ 4768052 h 7272629"/>
              <a:gd name="connsiteX659" fmla="*/ 8829776 w 10389294"/>
              <a:gd name="connsiteY659" fmla="*/ 4775110 h 7272629"/>
              <a:gd name="connsiteX660" fmla="*/ 8976222 w 10389294"/>
              <a:gd name="connsiteY660" fmla="*/ 4832972 h 7272629"/>
              <a:gd name="connsiteX661" fmla="*/ 9023241 w 10389294"/>
              <a:gd name="connsiteY661" fmla="*/ 4852061 h 7272629"/>
              <a:gd name="connsiteX662" fmla="*/ 8994417 w 10389294"/>
              <a:gd name="connsiteY662" fmla="*/ 4862272 h 7272629"/>
              <a:gd name="connsiteX663" fmla="*/ 9005693 w 10389294"/>
              <a:gd name="connsiteY663" fmla="*/ 4945075 h 7272629"/>
              <a:gd name="connsiteX664" fmla="*/ 9318091 w 10389294"/>
              <a:gd name="connsiteY664" fmla="*/ 4995186 h 7272629"/>
              <a:gd name="connsiteX665" fmla="*/ 9841930 w 10389294"/>
              <a:gd name="connsiteY665" fmla="*/ 5110762 h 7272629"/>
              <a:gd name="connsiteX666" fmla="*/ 9831101 w 10389294"/>
              <a:gd name="connsiteY666" fmla="*/ 5109494 h 7272629"/>
              <a:gd name="connsiteX667" fmla="*/ 9935959 w 10389294"/>
              <a:gd name="connsiteY667" fmla="*/ 5148927 h 7272629"/>
              <a:gd name="connsiteX668" fmla="*/ 10131369 w 10389294"/>
              <a:gd name="connsiteY668" fmla="*/ 5253265 h 7272629"/>
              <a:gd name="connsiteX669" fmla="*/ 10021313 w 10389294"/>
              <a:gd name="connsiteY669" fmla="*/ 5253974 h 7272629"/>
              <a:gd name="connsiteX670" fmla="*/ 9954589 w 10389294"/>
              <a:gd name="connsiteY670" fmla="*/ 5259748 h 7272629"/>
              <a:gd name="connsiteX671" fmla="*/ 9931194 w 10389294"/>
              <a:gd name="connsiteY671" fmla="*/ 5270604 h 7272629"/>
              <a:gd name="connsiteX672" fmla="*/ 9911268 w 10389294"/>
              <a:gd name="connsiteY672" fmla="*/ 5254682 h 7272629"/>
              <a:gd name="connsiteX673" fmla="*/ 9483179 w 10389294"/>
              <a:gd name="connsiteY673" fmla="*/ 5163885 h 7272629"/>
              <a:gd name="connsiteX674" fmla="*/ 9373123 w 10389294"/>
              <a:gd name="connsiteY674" fmla="*/ 5164594 h 7272629"/>
              <a:gd name="connsiteX675" fmla="*/ 9315497 w 10389294"/>
              <a:gd name="connsiteY675" fmla="*/ 5185011 h 7272629"/>
              <a:gd name="connsiteX676" fmla="*/ 9313763 w 10389294"/>
              <a:gd name="connsiteY676" fmla="*/ 5198398 h 7272629"/>
              <a:gd name="connsiteX677" fmla="*/ 9436817 w 10389294"/>
              <a:gd name="connsiteY677" fmla="*/ 5267105 h 7272629"/>
              <a:gd name="connsiteX678" fmla="*/ 9471487 w 10389294"/>
              <a:gd name="connsiteY678" fmla="*/ 5339065 h 7272629"/>
              <a:gd name="connsiteX679" fmla="*/ 9435520 w 10389294"/>
              <a:gd name="connsiteY679" fmla="*/ 5362016 h 7272629"/>
              <a:gd name="connsiteX680" fmla="*/ 9464557 w 10389294"/>
              <a:gd name="connsiteY680" fmla="*/ 5392584 h 7272629"/>
              <a:gd name="connsiteX681" fmla="*/ 9477342 w 10389294"/>
              <a:gd name="connsiteY681" fmla="*/ 5421234 h 7272629"/>
              <a:gd name="connsiteX682" fmla="*/ 9394366 w 10389294"/>
              <a:gd name="connsiteY682" fmla="*/ 5425112 h 7272629"/>
              <a:gd name="connsiteX683" fmla="*/ 9269578 w 10389294"/>
              <a:gd name="connsiteY683" fmla="*/ 5369782 h 7272629"/>
              <a:gd name="connsiteX684" fmla="*/ 9441597 w 10389294"/>
              <a:gd name="connsiteY684" fmla="*/ 5484964 h 7272629"/>
              <a:gd name="connsiteX685" fmla="*/ 9481454 w 10389294"/>
              <a:gd name="connsiteY685" fmla="*/ 5516781 h 7272629"/>
              <a:gd name="connsiteX686" fmla="*/ 9422104 w 10389294"/>
              <a:gd name="connsiteY686" fmla="*/ 5550589 h 7272629"/>
              <a:gd name="connsiteX687" fmla="*/ 9398700 w 10389294"/>
              <a:gd name="connsiteY687" fmla="*/ 5561433 h 7272629"/>
              <a:gd name="connsiteX688" fmla="*/ 9492728 w 10389294"/>
              <a:gd name="connsiteY688" fmla="*/ 5599584 h 7272629"/>
              <a:gd name="connsiteX689" fmla="*/ 9501827 w 10389294"/>
              <a:gd name="connsiteY689" fmla="*/ 5614228 h 7272629"/>
              <a:gd name="connsiteX690" fmla="*/ 9480166 w 10389294"/>
              <a:gd name="connsiteY690" fmla="*/ 5611695 h 7272629"/>
              <a:gd name="connsiteX691" fmla="*/ 9498361 w 10389294"/>
              <a:gd name="connsiteY691" fmla="*/ 5640993 h 7272629"/>
              <a:gd name="connsiteX692" fmla="*/ 9749667 w 10389294"/>
              <a:gd name="connsiteY692" fmla="*/ 5738288 h 7272629"/>
              <a:gd name="connsiteX693" fmla="*/ 9802096 w 10389294"/>
              <a:gd name="connsiteY693" fmla="*/ 5757998 h 7272629"/>
              <a:gd name="connsiteX694" fmla="*/ 9843697 w 10389294"/>
              <a:gd name="connsiteY694" fmla="*/ 5776442 h 7272629"/>
              <a:gd name="connsiteX695" fmla="*/ 9840230 w 10389294"/>
              <a:gd name="connsiteY695" fmla="*/ 5803207 h 7272629"/>
              <a:gd name="connsiteX696" fmla="*/ 9838497 w 10389294"/>
              <a:gd name="connsiteY696" fmla="*/ 5816584 h 7272629"/>
              <a:gd name="connsiteX697" fmla="*/ 9670601 w 10389294"/>
              <a:gd name="connsiteY697" fmla="*/ 5796948 h 7272629"/>
              <a:gd name="connsiteX698" fmla="*/ 9513536 w 10389294"/>
              <a:gd name="connsiteY698" fmla="*/ 5778582 h 7272629"/>
              <a:gd name="connsiteX699" fmla="*/ 9434239 w 10389294"/>
              <a:gd name="connsiteY699" fmla="*/ 5796466 h 7272629"/>
              <a:gd name="connsiteX700" fmla="*/ 9400016 w 10389294"/>
              <a:gd name="connsiteY700" fmla="*/ 5806041 h 7272629"/>
              <a:gd name="connsiteX701" fmla="*/ 9286493 w 10389294"/>
              <a:gd name="connsiteY701" fmla="*/ 5833516 h 7272629"/>
              <a:gd name="connsiteX702" fmla="*/ 9178169 w 10389294"/>
              <a:gd name="connsiteY702" fmla="*/ 5820849 h 7272629"/>
              <a:gd name="connsiteX703" fmla="*/ 9375322 w 10389294"/>
              <a:gd name="connsiteY703" fmla="*/ 5911810 h 7272629"/>
              <a:gd name="connsiteX704" fmla="*/ 9617966 w 10389294"/>
              <a:gd name="connsiteY704" fmla="*/ 6075987 h 7272629"/>
              <a:gd name="connsiteX705" fmla="*/ 9499245 w 10389294"/>
              <a:gd name="connsiteY705" fmla="*/ 6143602 h 7272629"/>
              <a:gd name="connsiteX706" fmla="*/ 9365797 w 10389294"/>
              <a:gd name="connsiteY706" fmla="*/ 6155152 h 7272629"/>
              <a:gd name="connsiteX707" fmla="*/ 9232350 w 10389294"/>
              <a:gd name="connsiteY707" fmla="*/ 6166703 h 7272629"/>
              <a:gd name="connsiteX708" fmla="*/ 9089800 w 10389294"/>
              <a:gd name="connsiteY708" fmla="*/ 6163612 h 7272629"/>
              <a:gd name="connsiteX709" fmla="*/ 9107996 w 10389294"/>
              <a:gd name="connsiteY709" fmla="*/ 6192910 h 7272629"/>
              <a:gd name="connsiteX710" fmla="*/ 9137021 w 10389294"/>
              <a:gd name="connsiteY710" fmla="*/ 6223463 h 7272629"/>
              <a:gd name="connsiteX711" fmla="*/ 9254444 w 10389294"/>
              <a:gd name="connsiteY711" fmla="*/ 6250773 h 7272629"/>
              <a:gd name="connsiteX712" fmla="*/ 9373598 w 10389294"/>
              <a:gd name="connsiteY712" fmla="*/ 6264706 h 7272629"/>
              <a:gd name="connsiteX713" fmla="*/ 9294310 w 10389294"/>
              <a:gd name="connsiteY713" fmla="*/ 6282607 h 7272629"/>
              <a:gd name="connsiteX714" fmla="*/ 9303406 w 10389294"/>
              <a:gd name="connsiteY714" fmla="*/ 6297249 h 7272629"/>
              <a:gd name="connsiteX715" fmla="*/ 9377497 w 10389294"/>
              <a:gd name="connsiteY715" fmla="*/ 6319490 h 7272629"/>
              <a:gd name="connsiteX716" fmla="*/ 9576384 w 10389294"/>
              <a:gd name="connsiteY716" fmla="*/ 6397078 h 7272629"/>
              <a:gd name="connsiteX717" fmla="*/ 9607143 w 10389294"/>
              <a:gd name="connsiteY717" fmla="*/ 6414253 h 7272629"/>
              <a:gd name="connsiteX718" fmla="*/ 9572919 w 10389294"/>
              <a:gd name="connsiteY718" fmla="*/ 6423831 h 7272629"/>
              <a:gd name="connsiteX719" fmla="*/ 9432972 w 10389294"/>
              <a:gd name="connsiteY719" fmla="*/ 6400667 h 7272629"/>
              <a:gd name="connsiteX720" fmla="*/ 9271351 w 10389294"/>
              <a:gd name="connsiteY720" fmla="*/ 6374985 h 7272629"/>
              <a:gd name="connsiteX721" fmla="*/ 9182965 w 10389294"/>
              <a:gd name="connsiteY721" fmla="*/ 6378225 h 7272629"/>
              <a:gd name="connsiteX722" fmla="*/ 9295177 w 10389294"/>
              <a:gd name="connsiteY722" fmla="*/ 6445676 h 7272629"/>
              <a:gd name="connsiteX723" fmla="*/ 9279150 w 10389294"/>
              <a:gd name="connsiteY723" fmla="*/ 6484537 h 7272629"/>
              <a:gd name="connsiteX724" fmla="*/ 9078976 w 10389294"/>
              <a:gd name="connsiteY724" fmla="*/ 6501878 h 7272629"/>
              <a:gd name="connsiteX725" fmla="*/ 9118842 w 10389294"/>
              <a:gd name="connsiteY725" fmla="*/ 6533699 h 7272629"/>
              <a:gd name="connsiteX726" fmla="*/ 9362783 w 10389294"/>
              <a:gd name="connsiteY726" fmla="*/ 6602974 h 7272629"/>
              <a:gd name="connsiteX727" fmla="*/ 9344577 w 10389294"/>
              <a:gd name="connsiteY727" fmla="*/ 6573677 h 7272629"/>
              <a:gd name="connsiteX728" fmla="*/ 9302990 w 10389294"/>
              <a:gd name="connsiteY728" fmla="*/ 6555234 h 7272629"/>
              <a:gd name="connsiteX729" fmla="*/ 9250560 w 10389294"/>
              <a:gd name="connsiteY729" fmla="*/ 6535523 h 7272629"/>
              <a:gd name="connsiteX730" fmla="*/ 9337214 w 10389294"/>
              <a:gd name="connsiteY730" fmla="*/ 6545658 h 7272629"/>
              <a:gd name="connsiteX731" fmla="*/ 9442071 w 10389294"/>
              <a:gd name="connsiteY731" fmla="*/ 6585078 h 7272629"/>
              <a:gd name="connsiteX732" fmla="*/ 9452900 w 10389294"/>
              <a:gd name="connsiteY732" fmla="*/ 6586346 h 7272629"/>
              <a:gd name="connsiteX733" fmla="*/ 9499698 w 10389294"/>
              <a:gd name="connsiteY733" fmla="*/ 6564659 h 7272629"/>
              <a:gd name="connsiteX734" fmla="*/ 9510962 w 10389294"/>
              <a:gd name="connsiteY734" fmla="*/ 6647462 h 7272629"/>
              <a:gd name="connsiteX735" fmla="*/ 9572492 w 10389294"/>
              <a:gd name="connsiteY735" fmla="*/ 6681815 h 7272629"/>
              <a:gd name="connsiteX736" fmla="*/ 9657420 w 10389294"/>
              <a:gd name="connsiteY736" fmla="*/ 6705337 h 7272629"/>
              <a:gd name="connsiteX737" fmla="*/ 9506200 w 10389294"/>
              <a:gd name="connsiteY737" fmla="*/ 6769127 h 7272629"/>
              <a:gd name="connsiteX738" fmla="*/ 9946860 w 10389294"/>
              <a:gd name="connsiteY738" fmla="*/ 6847830 h 7272629"/>
              <a:gd name="connsiteX739" fmla="*/ 10335082 w 10389294"/>
              <a:gd name="connsiteY739" fmla="*/ 6906809 h 7272629"/>
              <a:gd name="connsiteX740" fmla="*/ 10234123 w 10389294"/>
              <a:gd name="connsiteY740" fmla="*/ 6922159 h 7272629"/>
              <a:gd name="connsiteX741" fmla="*/ 10007091 w 10389294"/>
              <a:gd name="connsiteY741" fmla="*/ 6977097 h 7272629"/>
              <a:gd name="connsiteX742" fmla="*/ 9958560 w 10389294"/>
              <a:gd name="connsiteY742" fmla="*/ 7012168 h 7272629"/>
              <a:gd name="connsiteX743" fmla="*/ 10193406 w 10389294"/>
              <a:gd name="connsiteY743" fmla="*/ 7066790 h 7272629"/>
              <a:gd name="connsiteX744" fmla="*/ 10269226 w 10389294"/>
              <a:gd name="connsiteY744" fmla="*/ 7075656 h 7272629"/>
              <a:gd name="connsiteX745" fmla="*/ 10256664 w 10389294"/>
              <a:gd name="connsiteY745" fmla="*/ 7087768 h 7272629"/>
              <a:gd name="connsiteX746" fmla="*/ 10144875 w 10389294"/>
              <a:gd name="connsiteY746" fmla="*/ 7101865 h 7272629"/>
              <a:gd name="connsiteX747" fmla="*/ 10013157 w 10389294"/>
              <a:gd name="connsiteY747" fmla="*/ 7100041 h 7272629"/>
              <a:gd name="connsiteX748" fmla="*/ 10053025 w 10389294"/>
              <a:gd name="connsiteY748" fmla="*/ 7131858 h 7272629"/>
              <a:gd name="connsiteX749" fmla="*/ 10074686 w 10389294"/>
              <a:gd name="connsiteY749" fmla="*/ 7134390 h 7272629"/>
              <a:gd name="connsiteX750" fmla="*/ 10147042 w 10389294"/>
              <a:gd name="connsiteY750" fmla="*/ 7170010 h 7272629"/>
              <a:gd name="connsiteX751" fmla="*/ 10026163 w 10389294"/>
              <a:gd name="connsiteY751" fmla="*/ 7169467 h 7272629"/>
              <a:gd name="connsiteX752" fmla="*/ 9784393 w 10389294"/>
              <a:gd name="connsiteY752" fmla="*/ 7168349 h 7272629"/>
              <a:gd name="connsiteX753" fmla="*/ 9762722 w 10389294"/>
              <a:gd name="connsiteY753" fmla="*/ 7165816 h 7272629"/>
              <a:gd name="connsiteX754" fmla="*/ 9683434 w 10389294"/>
              <a:gd name="connsiteY754" fmla="*/ 7183702 h 7272629"/>
              <a:gd name="connsiteX755" fmla="*/ 9705094 w 10389294"/>
              <a:gd name="connsiteY755" fmla="*/ 7186233 h 7272629"/>
              <a:gd name="connsiteX756" fmla="*/ 9811686 w 10389294"/>
              <a:gd name="connsiteY756" fmla="*/ 7212292 h 7272629"/>
              <a:gd name="connsiteX757" fmla="*/ 10079673 w 10389294"/>
              <a:gd name="connsiteY757" fmla="*/ 7223256 h 7272629"/>
              <a:gd name="connsiteX758" fmla="*/ 10325990 w 10389294"/>
              <a:gd name="connsiteY758" fmla="*/ 7231687 h 7272629"/>
              <a:gd name="connsiteX759" fmla="*/ 10389249 w 10389294"/>
              <a:gd name="connsiteY759" fmla="*/ 7252665 h 7272629"/>
              <a:gd name="connsiteX760" fmla="*/ 9613242 w 10389294"/>
              <a:gd name="connsiteY760" fmla="*/ 7216241 h 7272629"/>
              <a:gd name="connsiteX761" fmla="*/ 9186889 w 10389294"/>
              <a:gd name="connsiteY761" fmla="*/ 7112055 h 7272629"/>
              <a:gd name="connsiteX762" fmla="*/ 8800400 w 10389294"/>
              <a:gd name="connsiteY762" fmla="*/ 7039698 h 7272629"/>
              <a:gd name="connsiteX763" fmla="*/ 8464599 w 10389294"/>
              <a:gd name="connsiteY763" fmla="*/ 7000430 h 7272629"/>
              <a:gd name="connsiteX764" fmla="*/ 8733674 w 10389294"/>
              <a:gd name="connsiteY764" fmla="*/ 7045473 h 7272629"/>
              <a:gd name="connsiteX765" fmla="*/ 8948581 w 10389294"/>
              <a:gd name="connsiteY765" fmla="*/ 7084185 h 7272629"/>
              <a:gd name="connsiteX766" fmla="*/ 8719814 w 10389294"/>
              <a:gd name="connsiteY766" fmla="*/ 7152497 h 7272629"/>
              <a:gd name="connsiteX767" fmla="*/ 8728910 w 10389294"/>
              <a:gd name="connsiteY767" fmla="*/ 7167152 h 7272629"/>
              <a:gd name="connsiteX768" fmla="*/ 8532202 w 10389294"/>
              <a:gd name="connsiteY768" fmla="*/ 7157727 h 7272629"/>
              <a:gd name="connsiteX769" fmla="*/ 8281330 w 10389294"/>
              <a:gd name="connsiteY769" fmla="*/ 7141968 h 7272629"/>
              <a:gd name="connsiteX770" fmla="*/ 8507066 w 10389294"/>
              <a:gd name="connsiteY770" fmla="*/ 7181944 h 7272629"/>
              <a:gd name="connsiteX771" fmla="*/ 8548666 w 10389294"/>
              <a:gd name="connsiteY771" fmla="*/ 7200387 h 7272629"/>
              <a:gd name="connsiteX772" fmla="*/ 8104550 w 10389294"/>
              <a:gd name="connsiteY772" fmla="*/ 7148451 h 7272629"/>
              <a:gd name="connsiteX773" fmla="*/ 7308604 w 10389294"/>
              <a:gd name="connsiteY773" fmla="*/ 7096120 h 7272629"/>
              <a:gd name="connsiteX774" fmla="*/ 7108431 w 10389294"/>
              <a:gd name="connsiteY774" fmla="*/ 7113444 h 7272629"/>
              <a:gd name="connsiteX775" fmla="*/ 7075940 w 10389294"/>
              <a:gd name="connsiteY775" fmla="*/ 7109647 h 7272629"/>
              <a:gd name="connsiteX776" fmla="*/ 7074207 w 10389294"/>
              <a:gd name="connsiteY776" fmla="*/ 7123034 h 7272629"/>
              <a:gd name="connsiteX777" fmla="*/ 7036509 w 10389294"/>
              <a:gd name="connsiteY777" fmla="*/ 7159363 h 7272629"/>
              <a:gd name="connsiteX778" fmla="*/ 6903059 w 10389294"/>
              <a:gd name="connsiteY778" fmla="*/ 7170914 h 7272629"/>
              <a:gd name="connsiteX779" fmla="*/ 6827236 w 10389294"/>
              <a:gd name="connsiteY779" fmla="*/ 7162046 h 7272629"/>
              <a:gd name="connsiteX780" fmla="*/ 6920819 w 10389294"/>
              <a:gd name="connsiteY780" fmla="*/ 7118676 h 7272629"/>
              <a:gd name="connsiteX781" fmla="*/ 7001839 w 10389294"/>
              <a:gd name="connsiteY781" fmla="*/ 7087403 h 7272629"/>
              <a:gd name="connsiteX782" fmla="*/ 6992741 w 10389294"/>
              <a:gd name="connsiteY782" fmla="*/ 7072758 h 7272629"/>
              <a:gd name="connsiteX783" fmla="*/ 7028708 w 10389294"/>
              <a:gd name="connsiteY783" fmla="*/ 7049810 h 7272629"/>
              <a:gd name="connsiteX784" fmla="*/ 7095435 w 10389294"/>
              <a:gd name="connsiteY784" fmla="*/ 7044018 h 7272629"/>
              <a:gd name="connsiteX785" fmla="*/ 7043006 w 10389294"/>
              <a:gd name="connsiteY785" fmla="*/ 7024309 h 7272629"/>
              <a:gd name="connsiteX786" fmla="*/ 6922985 w 10389294"/>
              <a:gd name="connsiteY786" fmla="*/ 7017068 h 7272629"/>
              <a:gd name="connsiteX787" fmla="*/ 6855391 w 10389294"/>
              <a:gd name="connsiteY787" fmla="*/ 7029538 h 7272629"/>
              <a:gd name="connsiteX788" fmla="*/ 6642656 w 10389294"/>
              <a:gd name="connsiteY788" fmla="*/ 7058976 h 7272629"/>
              <a:gd name="connsiteX789" fmla="*/ 6554257 w 10389294"/>
              <a:gd name="connsiteY789" fmla="*/ 7062229 h 7272629"/>
              <a:gd name="connsiteX790" fmla="*/ 6370545 w 10389294"/>
              <a:gd name="connsiteY790" fmla="*/ 7122231 h 7272629"/>
              <a:gd name="connsiteX791" fmla="*/ 6092816 w 10389294"/>
              <a:gd name="connsiteY791" fmla="*/ 7144067 h 7272629"/>
              <a:gd name="connsiteX792" fmla="*/ 6071156 w 10389294"/>
              <a:gd name="connsiteY792" fmla="*/ 7141536 h 7272629"/>
              <a:gd name="connsiteX793" fmla="*/ 6040389 w 10389294"/>
              <a:gd name="connsiteY793" fmla="*/ 7124358 h 7272629"/>
              <a:gd name="connsiteX794" fmla="*/ 6128785 w 10389294"/>
              <a:gd name="connsiteY794" fmla="*/ 7121117 h 7272629"/>
              <a:gd name="connsiteX795" fmla="*/ 6286492 w 10389294"/>
              <a:gd name="connsiteY795" fmla="*/ 7092026 h 7272629"/>
              <a:gd name="connsiteX796" fmla="*/ 6433371 w 10389294"/>
              <a:gd name="connsiteY796" fmla="*/ 7061672 h 7272629"/>
              <a:gd name="connsiteX797" fmla="*/ 6325059 w 10389294"/>
              <a:gd name="connsiteY797" fmla="*/ 7049005 h 7272629"/>
              <a:gd name="connsiteX798" fmla="*/ 5822018 w 10389294"/>
              <a:gd name="connsiteY798" fmla="*/ 7112398 h 7272629"/>
              <a:gd name="connsiteX799" fmla="*/ 5897841 w 10389294"/>
              <a:gd name="connsiteY799" fmla="*/ 7121267 h 7272629"/>
              <a:gd name="connsiteX800" fmla="*/ 5959366 w 10389294"/>
              <a:gd name="connsiteY800" fmla="*/ 7155631 h 7272629"/>
              <a:gd name="connsiteX801" fmla="*/ 5740998 w 10389294"/>
              <a:gd name="connsiteY801" fmla="*/ 7143672 h 7272629"/>
              <a:gd name="connsiteX802" fmla="*/ 5335005 w 10389294"/>
              <a:gd name="connsiteY802" fmla="*/ 7136930 h 7272629"/>
              <a:gd name="connsiteX803" fmla="*/ 4878325 w 10389294"/>
              <a:gd name="connsiteY803" fmla="*/ 7097117 h 7272629"/>
              <a:gd name="connsiteX804" fmla="*/ 4640016 w 10389294"/>
              <a:gd name="connsiteY804" fmla="*/ 7069247 h 7272629"/>
              <a:gd name="connsiteX805" fmla="*/ 4890890 w 10389294"/>
              <a:gd name="connsiteY805" fmla="*/ 7084994 h 7272629"/>
              <a:gd name="connsiteX806" fmla="*/ 5751392 w 10389294"/>
              <a:gd name="connsiteY806" fmla="*/ 7063404 h 7272629"/>
              <a:gd name="connsiteX807" fmla="*/ 5655632 w 10389294"/>
              <a:gd name="connsiteY807" fmla="*/ 7038627 h 7272629"/>
              <a:gd name="connsiteX808" fmla="*/ 5590639 w 10389294"/>
              <a:gd name="connsiteY808" fmla="*/ 7031024 h 7272629"/>
              <a:gd name="connsiteX809" fmla="*/ 5201764 w 10389294"/>
              <a:gd name="connsiteY809" fmla="*/ 7019501 h 7272629"/>
              <a:gd name="connsiteX810" fmla="*/ 4693089 w 10389294"/>
              <a:gd name="connsiteY810" fmla="*/ 7041502 h 7272629"/>
              <a:gd name="connsiteX811" fmla="*/ 4432468 w 10389294"/>
              <a:gd name="connsiteY811" fmla="*/ 7058554 h 7272629"/>
              <a:gd name="connsiteX812" fmla="*/ 4298150 w 10389294"/>
              <a:gd name="connsiteY812" fmla="*/ 7076801 h 7272629"/>
              <a:gd name="connsiteX813" fmla="*/ 4185506 w 10389294"/>
              <a:gd name="connsiteY813" fmla="*/ 7097578 h 7272629"/>
              <a:gd name="connsiteX814" fmla="*/ 4032118 w 10389294"/>
              <a:gd name="connsiteY814" fmla="*/ 7093220 h 7272629"/>
              <a:gd name="connsiteX815" fmla="*/ 3878741 w 10389294"/>
              <a:gd name="connsiteY815" fmla="*/ 7088865 h 7272629"/>
              <a:gd name="connsiteX816" fmla="*/ 3723622 w 10389294"/>
              <a:gd name="connsiteY816" fmla="*/ 7097881 h 7272629"/>
              <a:gd name="connsiteX817" fmla="*/ 3480113 w 10389294"/>
              <a:gd name="connsiteY817" fmla="*/ 7110152 h 7272629"/>
              <a:gd name="connsiteX818" fmla="*/ 3400828 w 10389294"/>
              <a:gd name="connsiteY818" fmla="*/ 7128036 h 7272629"/>
              <a:gd name="connsiteX819" fmla="*/ 3418587 w 10389294"/>
              <a:gd name="connsiteY819" fmla="*/ 7075802 h 7272629"/>
              <a:gd name="connsiteX820" fmla="*/ 3476215 w 10389294"/>
              <a:gd name="connsiteY820" fmla="*/ 7055371 h 7272629"/>
              <a:gd name="connsiteX821" fmla="*/ 3613996 w 10389294"/>
              <a:gd name="connsiteY821" fmla="*/ 7010370 h 7272629"/>
              <a:gd name="connsiteX822" fmla="*/ 3722752 w 10389294"/>
              <a:gd name="connsiteY822" fmla="*/ 6934808 h 7272629"/>
              <a:gd name="connsiteX823" fmla="*/ 3467978 w 10389294"/>
              <a:gd name="connsiteY823" fmla="*/ 6864277 h 7272629"/>
              <a:gd name="connsiteX824" fmla="*/ 3273857 w 10389294"/>
              <a:gd name="connsiteY824" fmla="*/ 6834779 h 7272629"/>
              <a:gd name="connsiteX825" fmla="*/ 3036427 w 10389294"/>
              <a:gd name="connsiteY825" fmla="*/ 6800230 h 7272629"/>
              <a:gd name="connsiteX826" fmla="*/ 2915541 w 10389294"/>
              <a:gd name="connsiteY826" fmla="*/ 6799671 h 7272629"/>
              <a:gd name="connsiteX827" fmla="*/ 2944566 w 10389294"/>
              <a:gd name="connsiteY827" fmla="*/ 6830224 h 7272629"/>
              <a:gd name="connsiteX828" fmla="*/ 2991796 w 10389294"/>
              <a:gd name="connsiteY828" fmla="*/ 6890075 h 7272629"/>
              <a:gd name="connsiteX829" fmla="*/ 2939368 w 10389294"/>
              <a:gd name="connsiteY829" fmla="*/ 6870366 h 7272629"/>
              <a:gd name="connsiteX830" fmla="*/ 2899512 w 10389294"/>
              <a:gd name="connsiteY830" fmla="*/ 6838532 h 7272629"/>
              <a:gd name="connsiteX831" fmla="*/ 2754786 w 10389294"/>
              <a:gd name="connsiteY831" fmla="*/ 6767295 h 7272629"/>
              <a:gd name="connsiteX832" fmla="*/ 2720562 w 10389294"/>
              <a:gd name="connsiteY832" fmla="*/ 6776871 h 7272629"/>
              <a:gd name="connsiteX833" fmla="*/ 2682864 w 10389294"/>
              <a:gd name="connsiteY833" fmla="*/ 6813198 h 7272629"/>
              <a:gd name="connsiteX834" fmla="*/ 2648641 w 10389294"/>
              <a:gd name="connsiteY834" fmla="*/ 6822775 h 7272629"/>
              <a:gd name="connsiteX835" fmla="*/ 2535118 w 10389294"/>
              <a:gd name="connsiteY835" fmla="*/ 6850250 h 7272629"/>
              <a:gd name="connsiteX836" fmla="*/ 2540317 w 10389294"/>
              <a:gd name="connsiteY836" fmla="*/ 6810106 h 7272629"/>
              <a:gd name="connsiteX837" fmla="*/ 2587102 w 10389294"/>
              <a:gd name="connsiteY837" fmla="*/ 6788421 h 7272629"/>
              <a:gd name="connsiteX838" fmla="*/ 2633901 w 10389294"/>
              <a:gd name="connsiteY838" fmla="*/ 6766736 h 7272629"/>
              <a:gd name="connsiteX839" fmla="*/ 2623069 w 10389294"/>
              <a:gd name="connsiteY839" fmla="*/ 6765469 h 7272629"/>
              <a:gd name="connsiteX840" fmla="*/ 2574812 w 10389294"/>
              <a:gd name="connsiteY840" fmla="*/ 6766613 h 7272629"/>
              <a:gd name="connsiteX841" fmla="*/ 2528798 w 10389294"/>
              <a:gd name="connsiteY841" fmla="*/ 6770472 h 7272629"/>
              <a:gd name="connsiteX842" fmla="*/ 2522149 w 10389294"/>
              <a:gd name="connsiteY842" fmla="*/ 6776756 h 7272629"/>
              <a:gd name="connsiteX843" fmla="*/ 2472771 w 10389294"/>
              <a:gd name="connsiteY843" fmla="*/ 6818335 h 7272629"/>
              <a:gd name="connsiteX844" fmla="*/ 2434775 w 10389294"/>
              <a:gd name="connsiteY844" fmla="*/ 6835220 h 7272629"/>
              <a:gd name="connsiteX845" fmla="*/ 2488637 w 10389294"/>
              <a:gd name="connsiteY845" fmla="*/ 6773838 h 7272629"/>
              <a:gd name="connsiteX846" fmla="*/ 2473370 w 10389294"/>
              <a:gd name="connsiteY846" fmla="*/ 6775121 h 7272629"/>
              <a:gd name="connsiteX847" fmla="*/ 2323668 w 10389294"/>
              <a:gd name="connsiteY847" fmla="*/ 6784770 h 7272629"/>
              <a:gd name="connsiteX848" fmla="*/ 2312840 w 10389294"/>
              <a:gd name="connsiteY848" fmla="*/ 6783504 h 7272629"/>
              <a:gd name="connsiteX849" fmla="*/ 2404699 w 10389294"/>
              <a:gd name="connsiteY849" fmla="*/ 6753511 h 7272629"/>
              <a:gd name="connsiteX850" fmla="*/ 2428092 w 10389294"/>
              <a:gd name="connsiteY850" fmla="*/ 6742670 h 7272629"/>
              <a:gd name="connsiteX851" fmla="*/ 2487452 w 10389294"/>
              <a:gd name="connsiteY851" fmla="*/ 6708862 h 7272629"/>
              <a:gd name="connsiteX852" fmla="*/ 2553466 w 10389294"/>
              <a:gd name="connsiteY852" fmla="*/ 6716581 h 7272629"/>
              <a:gd name="connsiteX853" fmla="*/ 2567812 w 10389294"/>
              <a:gd name="connsiteY853" fmla="*/ 6702239 h 7272629"/>
              <a:gd name="connsiteX854" fmla="*/ 2555908 w 10389294"/>
              <a:gd name="connsiteY854" fmla="*/ 6689708 h 7272629"/>
              <a:gd name="connsiteX855" fmla="*/ 2528607 w 10389294"/>
              <a:gd name="connsiteY855" fmla="*/ 6645768 h 7272629"/>
              <a:gd name="connsiteX856" fmla="*/ 2605910 w 10389294"/>
              <a:gd name="connsiteY856" fmla="*/ 6665770 h 7272629"/>
              <a:gd name="connsiteX857" fmla="*/ 2682127 w 10389294"/>
              <a:gd name="connsiteY857" fmla="*/ 6595663 h 7272629"/>
              <a:gd name="connsiteX858" fmla="*/ 2549568 w 10389294"/>
              <a:gd name="connsiteY858" fmla="*/ 6579463 h 7272629"/>
              <a:gd name="connsiteX859" fmla="*/ 2344025 w 10389294"/>
              <a:gd name="connsiteY859" fmla="*/ 6542695 h 7272629"/>
              <a:gd name="connsiteX860" fmla="*/ 2356588 w 10389294"/>
              <a:gd name="connsiteY860" fmla="*/ 6530587 h 7272629"/>
              <a:gd name="connsiteX861" fmla="*/ 2379992 w 10389294"/>
              <a:gd name="connsiteY861" fmla="*/ 6519743 h 7272629"/>
              <a:gd name="connsiteX862" fmla="*/ 2314998 w 10389294"/>
              <a:gd name="connsiteY862" fmla="*/ 6512144 h 7272629"/>
              <a:gd name="connsiteX863" fmla="*/ 2195846 w 10389294"/>
              <a:gd name="connsiteY863" fmla="*/ 6498208 h 7272629"/>
              <a:gd name="connsiteX864" fmla="*/ 2284020 w 10389294"/>
              <a:gd name="connsiteY864" fmla="*/ 6454192 h 7272629"/>
              <a:gd name="connsiteX865" fmla="*/ 2392120 w 10389294"/>
              <a:gd name="connsiteY865" fmla="*/ 6426098 h 7272629"/>
              <a:gd name="connsiteX866" fmla="*/ 2413779 w 10389294"/>
              <a:gd name="connsiteY866" fmla="*/ 6428633 h 7272629"/>
              <a:gd name="connsiteX867" fmla="*/ 2465987 w 10389294"/>
              <a:gd name="connsiteY867" fmla="*/ 6407565 h 7272629"/>
              <a:gd name="connsiteX868" fmla="*/ 2471215 w 10389294"/>
              <a:gd name="connsiteY868" fmla="*/ 6406770 h 7272629"/>
              <a:gd name="connsiteX869" fmla="*/ 2484093 w 10389294"/>
              <a:gd name="connsiteY869" fmla="*/ 6362929 h 7272629"/>
              <a:gd name="connsiteX870" fmla="*/ 2549405 w 10389294"/>
              <a:gd name="connsiteY870" fmla="*/ 6278915 h 7272629"/>
              <a:gd name="connsiteX871" fmla="*/ 2589862 w 10389294"/>
              <a:gd name="connsiteY871" fmla="*/ 6254651 h 7272629"/>
              <a:gd name="connsiteX872" fmla="*/ 2572543 w 10389294"/>
              <a:gd name="connsiteY872" fmla="*/ 6258762 h 7272629"/>
              <a:gd name="connsiteX873" fmla="*/ 2407713 w 10389294"/>
              <a:gd name="connsiteY873" fmla="*/ 6305688 h 7272629"/>
              <a:gd name="connsiteX874" fmla="*/ 2351819 w 10389294"/>
              <a:gd name="connsiteY874" fmla="*/ 6312730 h 7272629"/>
              <a:gd name="connsiteX875" fmla="*/ 2347339 w 10389294"/>
              <a:gd name="connsiteY875" fmla="*/ 6298010 h 7272629"/>
              <a:gd name="connsiteX876" fmla="*/ 2330498 w 10389294"/>
              <a:gd name="connsiteY876" fmla="*/ 6305493 h 7272629"/>
              <a:gd name="connsiteX877" fmla="*/ 2281366 w 10389294"/>
              <a:gd name="connsiteY877" fmla="*/ 6348272 h 7272629"/>
              <a:gd name="connsiteX878" fmla="*/ 2243377 w 10389294"/>
              <a:gd name="connsiteY878" fmla="*/ 6365153 h 7272629"/>
              <a:gd name="connsiteX879" fmla="*/ 2235779 w 10389294"/>
              <a:gd name="connsiteY879" fmla="*/ 6368530 h 7272629"/>
              <a:gd name="connsiteX880" fmla="*/ 2024069 w 10389294"/>
              <a:gd name="connsiteY880" fmla="*/ 6546392 h 7272629"/>
              <a:gd name="connsiteX881" fmla="*/ 1976441 w 10389294"/>
              <a:gd name="connsiteY881" fmla="*/ 6557085 h 7272629"/>
              <a:gd name="connsiteX882" fmla="*/ 1982004 w 10389294"/>
              <a:gd name="connsiteY882" fmla="*/ 6544141 h 7272629"/>
              <a:gd name="connsiteX883" fmla="*/ 2006713 w 10389294"/>
              <a:gd name="connsiteY883" fmla="*/ 6519084 h 7272629"/>
              <a:gd name="connsiteX884" fmla="*/ 1936312 w 10389294"/>
              <a:gd name="connsiteY884" fmla="*/ 6549343 h 7272629"/>
              <a:gd name="connsiteX885" fmla="*/ 1711000 w 10389294"/>
              <a:gd name="connsiteY885" fmla="*/ 6590900 h 7272629"/>
              <a:gd name="connsiteX886" fmla="*/ 1739602 w 10389294"/>
              <a:gd name="connsiteY886" fmla="*/ 6539918 h 7272629"/>
              <a:gd name="connsiteX887" fmla="*/ 2071059 w 10389294"/>
              <a:gd name="connsiteY887" fmla="*/ 6442866 h 7272629"/>
              <a:gd name="connsiteX888" fmla="*/ 2077720 w 10389294"/>
              <a:gd name="connsiteY888" fmla="*/ 6449883 h 7272629"/>
              <a:gd name="connsiteX889" fmla="*/ 2197241 w 10389294"/>
              <a:gd name="connsiteY889" fmla="*/ 6343753 h 7272629"/>
              <a:gd name="connsiteX890" fmla="*/ 2344247 w 10389294"/>
              <a:gd name="connsiteY890" fmla="*/ 6223443 h 7272629"/>
              <a:gd name="connsiteX891" fmla="*/ 2360192 w 10389294"/>
              <a:gd name="connsiteY891" fmla="*/ 6213094 h 7272629"/>
              <a:gd name="connsiteX892" fmla="*/ 2331445 w 10389294"/>
              <a:gd name="connsiteY892" fmla="*/ 6215283 h 7272629"/>
              <a:gd name="connsiteX893" fmla="*/ 2248759 w 10389294"/>
              <a:gd name="connsiteY893" fmla="*/ 6214136 h 7272629"/>
              <a:gd name="connsiteX894" fmla="*/ 2245291 w 10389294"/>
              <a:gd name="connsiteY894" fmla="*/ 6217668 h 7272629"/>
              <a:gd name="connsiteX895" fmla="*/ 2158709 w 10389294"/>
              <a:gd name="connsiteY895" fmla="*/ 6318986 h 7272629"/>
              <a:gd name="connsiteX896" fmla="*/ 2115148 w 10389294"/>
              <a:gd name="connsiteY896" fmla="*/ 6348817 h 7272629"/>
              <a:gd name="connsiteX897" fmla="*/ 1967234 w 10389294"/>
              <a:gd name="connsiteY897" fmla="*/ 6435489 h 7272629"/>
              <a:gd name="connsiteX898" fmla="*/ 2055851 w 10389294"/>
              <a:gd name="connsiteY898" fmla="*/ 6343739 h 7272629"/>
              <a:gd name="connsiteX899" fmla="*/ 2146503 w 10389294"/>
              <a:gd name="connsiteY899" fmla="*/ 6261567 h 7272629"/>
              <a:gd name="connsiteX900" fmla="*/ 2102943 w 10389294"/>
              <a:gd name="connsiteY900" fmla="*/ 6291397 h 7272629"/>
              <a:gd name="connsiteX901" fmla="*/ 2064946 w 10389294"/>
              <a:gd name="connsiteY901" fmla="*/ 6308280 h 7272629"/>
              <a:gd name="connsiteX902" fmla="*/ 2078116 w 10389294"/>
              <a:gd name="connsiteY902" fmla="*/ 6291957 h 7272629"/>
              <a:gd name="connsiteX903" fmla="*/ 2102404 w 10389294"/>
              <a:gd name="connsiteY903" fmla="*/ 6249737 h 7272629"/>
              <a:gd name="connsiteX904" fmla="*/ 2187979 w 10389294"/>
              <a:gd name="connsiteY904" fmla="*/ 6143627 h 7272629"/>
              <a:gd name="connsiteX905" fmla="*/ 2221189 w 10389294"/>
              <a:gd name="connsiteY905" fmla="*/ 6117200 h 7272629"/>
              <a:gd name="connsiteX906" fmla="*/ 2201025 w 10389294"/>
              <a:gd name="connsiteY906" fmla="*/ 6118546 h 7272629"/>
              <a:gd name="connsiteX907" fmla="*/ 2181178 w 10389294"/>
              <a:gd name="connsiteY907" fmla="*/ 6121503 h 7272629"/>
              <a:gd name="connsiteX908" fmla="*/ 2128948 w 10389294"/>
              <a:gd name="connsiteY908" fmla="*/ 6159385 h 7272629"/>
              <a:gd name="connsiteX909" fmla="*/ 1967114 w 10389294"/>
              <a:gd name="connsiteY909" fmla="*/ 6278430 h 7272629"/>
              <a:gd name="connsiteX910" fmla="*/ 1946356 w 10389294"/>
              <a:gd name="connsiteY910" fmla="*/ 6298135 h 7272629"/>
              <a:gd name="connsiteX911" fmla="*/ 1938759 w 10389294"/>
              <a:gd name="connsiteY911" fmla="*/ 6301510 h 7272629"/>
              <a:gd name="connsiteX912" fmla="*/ 1940254 w 10389294"/>
              <a:gd name="connsiteY912" fmla="*/ 6269419 h 7272629"/>
              <a:gd name="connsiteX913" fmla="*/ 1930622 w 10389294"/>
              <a:gd name="connsiteY913" fmla="*/ 6263226 h 7272629"/>
              <a:gd name="connsiteX914" fmla="*/ 1938482 w 10389294"/>
              <a:gd name="connsiteY914" fmla="*/ 6224389 h 7272629"/>
              <a:gd name="connsiteX915" fmla="*/ 1973456 w 10389294"/>
              <a:gd name="connsiteY915" fmla="*/ 6178569 h 7272629"/>
              <a:gd name="connsiteX916" fmla="*/ 1932608 w 10389294"/>
              <a:gd name="connsiteY916" fmla="*/ 6195803 h 7272629"/>
              <a:gd name="connsiteX917" fmla="*/ 1892965 w 10389294"/>
              <a:gd name="connsiteY917" fmla="*/ 6204741 h 7272629"/>
              <a:gd name="connsiteX918" fmla="*/ 1905525 w 10389294"/>
              <a:gd name="connsiteY918" fmla="*/ 6192631 h 7272629"/>
              <a:gd name="connsiteX919" fmla="*/ 1928930 w 10389294"/>
              <a:gd name="connsiteY919" fmla="*/ 6181791 h 7272629"/>
              <a:gd name="connsiteX920" fmla="*/ 1966628 w 10389294"/>
              <a:gd name="connsiteY920" fmla="*/ 6145462 h 7272629"/>
              <a:gd name="connsiteX921" fmla="*/ 1827971 w 10389294"/>
              <a:gd name="connsiteY921" fmla="*/ 6197140 h 7272629"/>
              <a:gd name="connsiteX922" fmla="*/ 1838812 w 10389294"/>
              <a:gd name="connsiteY922" fmla="*/ 6198408 h 7272629"/>
              <a:gd name="connsiteX923" fmla="*/ 1813673 w 10389294"/>
              <a:gd name="connsiteY923" fmla="*/ 6222639 h 7272629"/>
              <a:gd name="connsiteX924" fmla="*/ 1741751 w 10389294"/>
              <a:gd name="connsiteY924" fmla="*/ 6268556 h 7272629"/>
              <a:gd name="connsiteX925" fmla="*/ 1828414 w 10389294"/>
              <a:gd name="connsiteY925" fmla="*/ 6278692 h 7272629"/>
              <a:gd name="connsiteX926" fmla="*/ 1860907 w 10389294"/>
              <a:gd name="connsiteY926" fmla="*/ 6282490 h 7272629"/>
              <a:gd name="connsiteX927" fmla="*/ 1707963 w 10389294"/>
              <a:gd name="connsiteY927" fmla="*/ 6359670 h 7272629"/>
              <a:gd name="connsiteX928" fmla="*/ 1472257 w 10389294"/>
              <a:gd name="connsiteY928" fmla="*/ 6481496 h 7272629"/>
              <a:gd name="connsiteX929" fmla="*/ 1360467 w 10389294"/>
              <a:gd name="connsiteY929" fmla="*/ 6495582 h 7272629"/>
              <a:gd name="connsiteX930" fmla="*/ 1405323 w 10389294"/>
              <a:gd name="connsiteY930" fmla="*/ 6446498 h 7272629"/>
              <a:gd name="connsiteX931" fmla="*/ 1468136 w 10389294"/>
              <a:gd name="connsiteY931" fmla="*/ 6385935 h 7272629"/>
              <a:gd name="connsiteX932" fmla="*/ 1460556 w 10389294"/>
              <a:gd name="connsiteY932" fmla="*/ 6317158 h 7272629"/>
              <a:gd name="connsiteX933" fmla="*/ 1454926 w 10389294"/>
              <a:gd name="connsiteY933" fmla="*/ 6275751 h 7272629"/>
              <a:gd name="connsiteX934" fmla="*/ 1425888 w 10389294"/>
              <a:gd name="connsiteY934" fmla="*/ 6245198 h 7272629"/>
              <a:gd name="connsiteX935" fmla="*/ 1393387 w 10389294"/>
              <a:gd name="connsiteY935" fmla="*/ 6241397 h 7272629"/>
              <a:gd name="connsiteX936" fmla="*/ 1317564 w 10389294"/>
              <a:gd name="connsiteY936" fmla="*/ 6232529 h 7272629"/>
              <a:gd name="connsiteX937" fmla="*/ 1261671 w 10389294"/>
              <a:gd name="connsiteY937" fmla="*/ 6239569 h 7272629"/>
              <a:gd name="connsiteX938" fmla="*/ 1216616 w 10389294"/>
              <a:gd name="connsiteY938" fmla="*/ 6247882 h 7272629"/>
              <a:gd name="connsiteX939" fmla="*/ 1246941 w 10389294"/>
              <a:gd name="connsiteY939" fmla="*/ 6183519 h 7272629"/>
              <a:gd name="connsiteX940" fmla="*/ 1289837 w 10389294"/>
              <a:gd name="connsiteY940" fmla="*/ 6107050 h 7272629"/>
              <a:gd name="connsiteX941" fmla="*/ 1330123 w 10389294"/>
              <a:gd name="connsiteY941" fmla="*/ 6050653 h 7272629"/>
              <a:gd name="connsiteX942" fmla="*/ 1370857 w 10389294"/>
              <a:gd name="connsiteY942" fmla="*/ 6075788 h 7272629"/>
              <a:gd name="connsiteX943" fmla="*/ 1396205 w 10389294"/>
              <a:gd name="connsiteY943" fmla="*/ 6092333 h 7272629"/>
              <a:gd name="connsiteX944" fmla="*/ 1433028 w 10389294"/>
              <a:gd name="connsiteY944" fmla="*/ 6062685 h 7272629"/>
              <a:gd name="connsiteX945" fmla="*/ 1457077 w 10389294"/>
              <a:gd name="connsiteY945" fmla="*/ 6004375 h 7272629"/>
              <a:gd name="connsiteX946" fmla="*/ 1462273 w 10389294"/>
              <a:gd name="connsiteY946" fmla="*/ 5964246 h 7272629"/>
              <a:gd name="connsiteX947" fmla="*/ 1365224 w 10389294"/>
              <a:gd name="connsiteY947" fmla="*/ 6034381 h 7272629"/>
              <a:gd name="connsiteX948" fmla="*/ 1314741 w 10389294"/>
              <a:gd name="connsiteY948" fmla="*/ 6042057 h 7272629"/>
              <a:gd name="connsiteX949" fmla="*/ 1273364 w 10389294"/>
              <a:gd name="connsiteY949" fmla="*/ 6064388 h 7272629"/>
              <a:gd name="connsiteX950" fmla="*/ 1352217 w 10389294"/>
              <a:gd name="connsiteY950" fmla="*/ 5964955 h 7272629"/>
              <a:gd name="connsiteX951" fmla="*/ 1279428 w 10389294"/>
              <a:gd name="connsiteY951" fmla="*/ 6017565 h 7272629"/>
              <a:gd name="connsiteX952" fmla="*/ 1215302 w 10389294"/>
              <a:gd name="connsiteY952" fmla="*/ 6003271 h 7272629"/>
              <a:gd name="connsiteX953" fmla="*/ 1180633 w 10389294"/>
              <a:gd name="connsiteY953" fmla="*/ 5931310 h 7272629"/>
              <a:gd name="connsiteX954" fmla="*/ 1230897 w 10389294"/>
              <a:gd name="connsiteY954" fmla="*/ 5882859 h 7272629"/>
              <a:gd name="connsiteX955" fmla="*/ 1295455 w 10389294"/>
              <a:gd name="connsiteY955" fmla="*/ 5808924 h 7272629"/>
              <a:gd name="connsiteX956" fmla="*/ 1261230 w 10389294"/>
              <a:gd name="connsiteY956" fmla="*/ 5818500 h 7272629"/>
              <a:gd name="connsiteX957" fmla="*/ 1030079 w 10389294"/>
              <a:gd name="connsiteY957" fmla="*/ 5947655 h 7272629"/>
              <a:gd name="connsiteX958" fmla="*/ 849622 w 10389294"/>
              <a:gd name="connsiteY958" fmla="*/ 6109897 h 7272629"/>
              <a:gd name="connsiteX959" fmla="*/ 819287 w 10389294"/>
              <a:gd name="connsiteY959" fmla="*/ 6174257 h 7272629"/>
              <a:gd name="connsiteX960" fmla="*/ 831416 w 10389294"/>
              <a:gd name="connsiteY960" fmla="*/ 6080600 h 7272629"/>
              <a:gd name="connsiteX961" fmla="*/ 889926 w 10389294"/>
              <a:gd name="connsiteY961" fmla="*/ 5996881 h 7272629"/>
              <a:gd name="connsiteX962" fmla="*/ 885144 w 10389294"/>
              <a:gd name="connsiteY962" fmla="*/ 6005408 h 7272629"/>
              <a:gd name="connsiteX963" fmla="*/ 908538 w 10389294"/>
              <a:gd name="connsiteY963" fmla="*/ 5994555 h 7272629"/>
              <a:gd name="connsiteX964" fmla="*/ 949702 w 10389294"/>
              <a:gd name="connsiteY964" fmla="*/ 5931462 h 7272629"/>
              <a:gd name="connsiteX965" fmla="*/ 956457 w 10389294"/>
              <a:gd name="connsiteY965" fmla="*/ 5913243 h 7272629"/>
              <a:gd name="connsiteX966" fmla="*/ 959808 w 10389294"/>
              <a:gd name="connsiteY966" fmla="*/ 5910012 h 7272629"/>
              <a:gd name="connsiteX967" fmla="*/ 973095 w 10389294"/>
              <a:gd name="connsiteY967" fmla="*/ 5920617 h 7272629"/>
              <a:gd name="connsiteX968" fmla="*/ 1163736 w 10389294"/>
              <a:gd name="connsiteY968" fmla="*/ 5807100 h 7272629"/>
              <a:gd name="connsiteX969" fmla="*/ 1228294 w 10389294"/>
              <a:gd name="connsiteY969" fmla="*/ 5733164 h 7272629"/>
              <a:gd name="connsiteX970" fmla="*/ 1146406 w 10389294"/>
              <a:gd name="connsiteY970" fmla="*/ 5771131 h 7272629"/>
              <a:gd name="connsiteX971" fmla="*/ 1073618 w 10389294"/>
              <a:gd name="connsiteY971" fmla="*/ 5823731 h 7272629"/>
              <a:gd name="connsiteX972" fmla="*/ 1012524 w 10389294"/>
              <a:gd name="connsiteY972" fmla="*/ 5870915 h 7272629"/>
              <a:gd name="connsiteX973" fmla="*/ 976559 w 10389294"/>
              <a:gd name="connsiteY973" fmla="*/ 5893865 h 7272629"/>
              <a:gd name="connsiteX974" fmla="*/ 959808 w 10389294"/>
              <a:gd name="connsiteY974" fmla="*/ 5910012 h 7272629"/>
              <a:gd name="connsiteX975" fmla="*/ 958147 w 10389294"/>
              <a:gd name="connsiteY975" fmla="*/ 5908685 h 7272629"/>
              <a:gd name="connsiteX976" fmla="*/ 956457 w 10389294"/>
              <a:gd name="connsiteY976" fmla="*/ 5913243 h 7272629"/>
              <a:gd name="connsiteX977" fmla="*/ 931683 w 10389294"/>
              <a:gd name="connsiteY977" fmla="*/ 5937123 h 7272629"/>
              <a:gd name="connsiteX978" fmla="*/ 1006881 w 10389294"/>
              <a:gd name="connsiteY978" fmla="*/ 5829505 h 7272629"/>
              <a:gd name="connsiteX979" fmla="*/ 1049779 w 10389294"/>
              <a:gd name="connsiteY979" fmla="*/ 5753036 h 7272629"/>
              <a:gd name="connsiteX980" fmla="*/ 1076968 w 10389294"/>
              <a:gd name="connsiteY980" fmla="*/ 5691704 h 7272629"/>
              <a:gd name="connsiteX981" fmla="*/ 1086073 w 10389294"/>
              <a:gd name="connsiteY981" fmla="*/ 5684121 h 7272629"/>
              <a:gd name="connsiteX982" fmla="*/ 1058493 w 10389294"/>
              <a:gd name="connsiteY982" fmla="*/ 5683301 h 7272629"/>
              <a:gd name="connsiteX983" fmla="*/ 1072484 w 10389294"/>
              <a:gd name="connsiteY983" fmla="*/ 5653017 h 7272629"/>
              <a:gd name="connsiteX984" fmla="*/ 1193468 w 10389294"/>
              <a:gd name="connsiteY984" fmla="*/ 5594664 h 7272629"/>
              <a:gd name="connsiteX985" fmla="*/ 1207527 w 10389294"/>
              <a:gd name="connsiteY985" fmla="*/ 5590976 h 7272629"/>
              <a:gd name="connsiteX986" fmla="*/ 1274211 w 10389294"/>
              <a:gd name="connsiteY986" fmla="*/ 5548405 h 7272629"/>
              <a:gd name="connsiteX987" fmla="*/ 1297615 w 10389294"/>
              <a:gd name="connsiteY987" fmla="*/ 5537562 h 7272629"/>
              <a:gd name="connsiteX988" fmla="*/ 1185825 w 10389294"/>
              <a:gd name="connsiteY988" fmla="*/ 5551646 h 7272629"/>
              <a:gd name="connsiteX989" fmla="*/ 1174995 w 10389294"/>
              <a:gd name="connsiteY989" fmla="*/ 5550380 h 7272629"/>
              <a:gd name="connsiteX990" fmla="*/ 790244 w 10389294"/>
              <a:gd name="connsiteY990" fmla="*/ 5804169 h 7272629"/>
              <a:gd name="connsiteX991" fmla="*/ 848291 w 10389294"/>
              <a:gd name="connsiteY991" fmla="*/ 5525765 h 7272629"/>
              <a:gd name="connsiteX992" fmla="*/ 865189 w 10389294"/>
              <a:gd name="connsiteY992" fmla="*/ 5522645 h 7272629"/>
              <a:gd name="connsiteX993" fmla="*/ 874235 w 10389294"/>
              <a:gd name="connsiteY993" fmla="*/ 5516613 h 7272629"/>
              <a:gd name="connsiteX994" fmla="*/ 873252 w 10389294"/>
              <a:gd name="connsiteY994" fmla="*/ 5513587 h 7272629"/>
              <a:gd name="connsiteX995" fmla="*/ 858021 w 10389294"/>
              <a:gd name="connsiteY995" fmla="*/ 5513842 h 7272629"/>
              <a:gd name="connsiteX996" fmla="*/ 837712 w 10389294"/>
              <a:gd name="connsiteY996" fmla="*/ 5514178 h 7272629"/>
              <a:gd name="connsiteX997" fmla="*/ 790333 w 10389294"/>
              <a:gd name="connsiteY997" fmla="*/ 5514966 h 7272629"/>
              <a:gd name="connsiteX998" fmla="*/ 756376 w 10389294"/>
              <a:gd name="connsiteY998" fmla="*/ 5523041 h 7272629"/>
              <a:gd name="connsiteX999" fmla="*/ 729195 w 10389294"/>
              <a:gd name="connsiteY999" fmla="*/ 5531003 h 7272629"/>
              <a:gd name="connsiteX1000" fmla="*/ 743292 w 10389294"/>
              <a:gd name="connsiteY1000" fmla="*/ 5493206 h 7272629"/>
              <a:gd name="connsiteX1001" fmla="*/ 764274 w 10389294"/>
              <a:gd name="connsiteY1001" fmla="*/ 5447782 h 7272629"/>
              <a:gd name="connsiteX1002" fmla="*/ 785082 w 10389294"/>
              <a:gd name="connsiteY1002" fmla="*/ 5413630 h 7272629"/>
              <a:gd name="connsiteX1003" fmla="*/ 811991 w 10389294"/>
              <a:gd name="connsiteY1003" fmla="*/ 5424456 h 7272629"/>
              <a:gd name="connsiteX1004" fmla="*/ 828800 w 10389294"/>
              <a:gd name="connsiteY1004" fmla="*/ 5431687 h 7272629"/>
              <a:gd name="connsiteX1005" fmla="*/ 849383 w 10389294"/>
              <a:gd name="connsiteY1005" fmla="*/ 5412563 h 7272629"/>
              <a:gd name="connsiteX1006" fmla="*/ 860043 w 10389294"/>
              <a:gd name="connsiteY1006" fmla="*/ 5378575 h 7272629"/>
              <a:gd name="connsiteX1007" fmla="*/ 860381 w 10389294"/>
              <a:gd name="connsiteY1007" fmla="*/ 5356034 h 7272629"/>
              <a:gd name="connsiteX1008" fmla="*/ 805561 w 10389294"/>
              <a:gd name="connsiteY1008" fmla="*/ 5402020 h 7272629"/>
              <a:gd name="connsiteX1009" fmla="*/ 774985 w 10389294"/>
              <a:gd name="connsiteY1009" fmla="*/ 5410038 h 7272629"/>
              <a:gd name="connsiteX1010" fmla="*/ 751071 w 10389294"/>
              <a:gd name="connsiteY1010" fmla="*/ 5425466 h 7272629"/>
              <a:gd name="connsiteX1011" fmla="*/ 792582 w 10389294"/>
              <a:gd name="connsiteY1011" fmla="*/ 5364671 h 7272629"/>
              <a:gd name="connsiteX1012" fmla="*/ 751464 w 10389294"/>
              <a:gd name="connsiteY1012" fmla="*/ 5399168 h 7272629"/>
              <a:gd name="connsiteX1013" fmla="*/ 710908 w 10389294"/>
              <a:gd name="connsiteY1013" fmla="*/ 5396080 h 7272629"/>
              <a:gd name="connsiteX1014" fmla="*/ 684394 w 10389294"/>
              <a:gd name="connsiteY1014" fmla="*/ 5358958 h 7272629"/>
              <a:gd name="connsiteX1015" fmla="*/ 711921 w 10389294"/>
              <a:gd name="connsiteY1015" fmla="*/ 5328448 h 7272629"/>
              <a:gd name="connsiteX1016" fmla="*/ 746439 w 10389294"/>
              <a:gd name="connsiteY1016" fmla="*/ 5282799 h 7272629"/>
              <a:gd name="connsiteX1017" fmla="*/ 726023 w 10389294"/>
              <a:gd name="connsiteY1017" fmla="*/ 5290649 h 7272629"/>
              <a:gd name="connsiteX1018" fmla="*/ 592742 w 10389294"/>
              <a:gd name="connsiteY1018" fmla="*/ 5379261 h 7272629"/>
              <a:gd name="connsiteX1019" fmla="*/ 493079 w 10389294"/>
              <a:gd name="connsiteY1019" fmla="*/ 5482339 h 7272629"/>
              <a:gd name="connsiteX1020" fmla="*/ 478976 w 10389294"/>
              <a:gd name="connsiteY1020" fmla="*/ 5520136 h 7272629"/>
              <a:gd name="connsiteX1021" fmla="*/ 479763 w 10389294"/>
              <a:gd name="connsiteY1021" fmla="*/ 5467528 h 7272629"/>
              <a:gd name="connsiteX1022" fmla="*/ 509854 w 10389294"/>
              <a:gd name="connsiteY1022" fmla="*/ 5416933 h 7272629"/>
              <a:gd name="connsiteX1023" fmla="*/ 507514 w 10389294"/>
              <a:gd name="connsiteY1023" fmla="*/ 5422000 h 7272629"/>
              <a:gd name="connsiteX1024" fmla="*/ 521161 w 10389294"/>
              <a:gd name="connsiteY1024" fmla="*/ 5414255 h 7272629"/>
              <a:gd name="connsiteX1025" fmla="*/ 542032 w 10389294"/>
              <a:gd name="connsiteY1025" fmla="*/ 5376344 h 7272629"/>
              <a:gd name="connsiteX1026" fmla="*/ 544896 w 10389294"/>
              <a:gd name="connsiteY1026" fmla="*/ 5365782 h 7272629"/>
              <a:gd name="connsiteX1027" fmla="*/ 546732 w 10389294"/>
              <a:gd name="connsiteY1027" fmla="*/ 5363746 h 7272629"/>
              <a:gd name="connsiteX1028" fmla="*/ 555679 w 10389294"/>
              <a:gd name="connsiteY1028" fmla="*/ 5368606 h 7272629"/>
              <a:gd name="connsiteX1029" fmla="*/ 665103 w 10389294"/>
              <a:gd name="connsiteY1029" fmla="*/ 5291661 h 7272629"/>
              <a:gd name="connsiteX1030" fmla="*/ 699623 w 10389294"/>
              <a:gd name="connsiteY1030" fmla="*/ 5246012 h 7272629"/>
              <a:gd name="connsiteX1031" fmla="*/ 651850 w 10389294"/>
              <a:gd name="connsiteY1031" fmla="*/ 5273106 h 7272629"/>
              <a:gd name="connsiteX1032" fmla="*/ 610732 w 10389294"/>
              <a:gd name="connsiteY1032" fmla="*/ 5307593 h 7272629"/>
              <a:gd name="connsiteX1033" fmla="*/ 576438 w 10389294"/>
              <a:gd name="connsiteY1033" fmla="*/ 5338216 h 7272629"/>
              <a:gd name="connsiteX1034" fmla="*/ 555904 w 10389294"/>
              <a:gd name="connsiteY1034" fmla="*/ 5353580 h 7272629"/>
              <a:gd name="connsiteX1035" fmla="*/ 546732 w 10389294"/>
              <a:gd name="connsiteY1035" fmla="*/ 5363746 h 7272629"/>
              <a:gd name="connsiteX1036" fmla="*/ 545612 w 10389294"/>
              <a:gd name="connsiteY1036" fmla="*/ 5363138 h 7272629"/>
              <a:gd name="connsiteX1037" fmla="*/ 544896 w 10389294"/>
              <a:gd name="connsiteY1037" fmla="*/ 5365782 h 7272629"/>
              <a:gd name="connsiteX1038" fmla="*/ 531329 w 10389294"/>
              <a:gd name="connsiteY1038" fmla="*/ 5380820 h 7272629"/>
              <a:gd name="connsiteX1039" fmla="*/ 570001 w 10389294"/>
              <a:gd name="connsiteY1039" fmla="*/ 5315782 h 7272629"/>
              <a:gd name="connsiteX1040" fmla="*/ 590985 w 10389294"/>
              <a:gd name="connsiteY1040" fmla="*/ 5270358 h 7272629"/>
              <a:gd name="connsiteX1041" fmla="*/ 653142 w 10389294"/>
              <a:gd name="connsiteY1041" fmla="*/ 5186686 h 7272629"/>
              <a:gd name="connsiteX1042" fmla="*/ 714730 w 10389294"/>
              <a:gd name="connsiteY1042" fmla="*/ 5140587 h 7272629"/>
              <a:gd name="connsiteX1043" fmla="*/ 728384 w 10389294"/>
              <a:gd name="connsiteY1043" fmla="*/ 5132850 h 7272629"/>
              <a:gd name="connsiteX1044" fmla="*/ 660472 w 10389294"/>
              <a:gd name="connsiteY1044" fmla="*/ 5149000 h 7272629"/>
              <a:gd name="connsiteX1045" fmla="*/ 653704 w 10389294"/>
              <a:gd name="connsiteY1045" fmla="*/ 5149113 h 7272629"/>
              <a:gd name="connsiteX1046" fmla="*/ 434632 w 10389294"/>
              <a:gd name="connsiteY1046" fmla="*/ 5318030 h 7272629"/>
              <a:gd name="connsiteX1047" fmla="*/ 450527 w 10389294"/>
              <a:gd name="connsiteY1047" fmla="*/ 5160004 h 7272629"/>
              <a:gd name="connsiteX1048" fmla="*/ 491533 w 10389294"/>
              <a:gd name="connsiteY1048" fmla="*/ 5133024 h 7272629"/>
              <a:gd name="connsiteX1049" fmla="*/ 570499 w 10389294"/>
              <a:gd name="connsiteY1049" fmla="*/ 5056584 h 7272629"/>
              <a:gd name="connsiteX1050" fmla="*/ 608454 w 10389294"/>
              <a:gd name="connsiteY1050" fmla="*/ 5007127 h 7272629"/>
              <a:gd name="connsiteX1051" fmla="*/ 827863 w 10389294"/>
              <a:gd name="connsiteY1051" fmla="*/ 4815669 h 7272629"/>
              <a:gd name="connsiteX1052" fmla="*/ 1134475 w 10389294"/>
              <a:gd name="connsiteY1052" fmla="*/ 4675344 h 7272629"/>
              <a:gd name="connsiteX1053" fmla="*/ 1148011 w 10389294"/>
              <a:gd name="connsiteY1053" fmla="*/ 4675119 h 7272629"/>
              <a:gd name="connsiteX1054" fmla="*/ 1161771 w 10389294"/>
              <a:gd name="connsiteY1054" fmla="*/ 4659868 h 7272629"/>
              <a:gd name="connsiteX1055" fmla="*/ 1155116 w 10389294"/>
              <a:gd name="connsiteY1055" fmla="*/ 4652467 h 7272629"/>
              <a:gd name="connsiteX1056" fmla="*/ 1168768 w 10389294"/>
              <a:gd name="connsiteY1056" fmla="*/ 4644728 h 7272629"/>
              <a:gd name="connsiteX1057" fmla="*/ 1026007 w 10389294"/>
              <a:gd name="connsiteY1057" fmla="*/ 4688415 h 7272629"/>
              <a:gd name="connsiteX1058" fmla="*/ 889796 w 10389294"/>
              <a:gd name="connsiteY1058" fmla="*/ 4747023 h 7272629"/>
              <a:gd name="connsiteX1059" fmla="*/ 862718 w 10389294"/>
              <a:gd name="connsiteY1059" fmla="*/ 4747474 h 7272629"/>
              <a:gd name="connsiteX1060" fmla="*/ 1023021 w 10389294"/>
              <a:gd name="connsiteY1060" fmla="*/ 4662172 h 7272629"/>
              <a:gd name="connsiteX1061" fmla="*/ 1311806 w 10389294"/>
              <a:gd name="connsiteY1061" fmla="*/ 4582247 h 7272629"/>
              <a:gd name="connsiteX1062" fmla="*/ 1332910 w 10389294"/>
              <a:gd name="connsiteY1062" fmla="*/ 4572950 h 7272629"/>
              <a:gd name="connsiteX1063" fmla="*/ 1332906 w 10389294"/>
              <a:gd name="connsiteY1063" fmla="*/ 4566273 h 7272629"/>
              <a:gd name="connsiteX1064" fmla="*/ 1346563 w 10389294"/>
              <a:gd name="connsiteY1064" fmla="*/ 4532708 h 7272629"/>
              <a:gd name="connsiteX1065" fmla="*/ 1414423 w 10389294"/>
              <a:gd name="connsiteY1065" fmla="*/ 4460655 h 7272629"/>
              <a:gd name="connsiteX1066" fmla="*/ 1676744 w 10389294"/>
              <a:gd name="connsiteY1066" fmla="*/ 4207931 h 7272629"/>
              <a:gd name="connsiteX1067" fmla="*/ 1790194 w 10389294"/>
              <a:gd name="connsiteY1067" fmla="*/ 4115617 h 7272629"/>
              <a:gd name="connsiteX1068" fmla="*/ 1951276 w 10389294"/>
              <a:gd name="connsiteY1068" fmla="*/ 4012622 h 7272629"/>
              <a:gd name="connsiteX1069" fmla="*/ 2262310 w 10389294"/>
              <a:gd name="connsiteY1069" fmla="*/ 3832509 h 7272629"/>
              <a:gd name="connsiteX1070" fmla="*/ 2417822 w 10389294"/>
              <a:gd name="connsiteY1070" fmla="*/ 3742461 h 7272629"/>
              <a:gd name="connsiteX1071" fmla="*/ 2402627 w 10389294"/>
              <a:gd name="connsiteY1071" fmla="*/ 3749214 h 7272629"/>
              <a:gd name="connsiteX1072" fmla="*/ 2319033 w 10389294"/>
              <a:gd name="connsiteY1072" fmla="*/ 3786360 h 7272629"/>
              <a:gd name="connsiteX1073" fmla="*/ 1917560 w 10389294"/>
              <a:gd name="connsiteY1073" fmla="*/ 3990947 h 7272629"/>
              <a:gd name="connsiteX1074" fmla="*/ 1508488 w 10389294"/>
              <a:gd name="connsiteY1074" fmla="*/ 4198896 h 7272629"/>
              <a:gd name="connsiteX1075" fmla="*/ 1430461 w 10389294"/>
              <a:gd name="connsiteY1075" fmla="*/ 4223099 h 7272629"/>
              <a:gd name="connsiteX1076" fmla="*/ 1602670 w 10389294"/>
              <a:gd name="connsiteY1076" fmla="*/ 4094205 h 7272629"/>
              <a:gd name="connsiteX1077" fmla="*/ 1676630 w 10389294"/>
              <a:gd name="connsiteY1077" fmla="*/ 4050867 h 7272629"/>
              <a:gd name="connsiteX1078" fmla="*/ 1649761 w 10389294"/>
              <a:gd name="connsiteY1078" fmla="*/ 4041862 h 7272629"/>
              <a:gd name="connsiteX1079" fmla="*/ 2040583 w 10389294"/>
              <a:gd name="connsiteY1079" fmla="*/ 3826294 h 7272629"/>
              <a:gd name="connsiteX1080" fmla="*/ 2406572 w 10389294"/>
              <a:gd name="connsiteY1080" fmla="*/ 3611292 h 7272629"/>
              <a:gd name="connsiteX1081" fmla="*/ 2467369 w 10389294"/>
              <a:gd name="connsiteY1081" fmla="*/ 3584275 h 7272629"/>
              <a:gd name="connsiteX1082" fmla="*/ 2745009 w 10389294"/>
              <a:gd name="connsiteY1082" fmla="*/ 3481857 h 7272629"/>
              <a:gd name="connsiteX1083" fmla="*/ 2934242 w 10389294"/>
              <a:gd name="connsiteY1083" fmla="*/ 3413473 h 7272629"/>
              <a:gd name="connsiteX1084" fmla="*/ 3039882 w 10389294"/>
              <a:gd name="connsiteY1084" fmla="*/ 3382244 h 7272629"/>
              <a:gd name="connsiteX1085" fmla="*/ 4616336 w 10389294"/>
              <a:gd name="connsiteY1085" fmla="*/ 2675600 h 7272629"/>
              <a:gd name="connsiteX1086" fmla="*/ 4562669 w 10389294"/>
              <a:gd name="connsiteY1086" fmla="*/ 2668608 h 7272629"/>
              <a:gd name="connsiteX1087" fmla="*/ 4385785 w 10389294"/>
              <a:gd name="connsiteY1087" fmla="*/ 2643297 h 7272629"/>
              <a:gd name="connsiteX1088" fmla="*/ 4192307 w 10389294"/>
              <a:gd name="connsiteY1088" fmla="*/ 2614773 h 7272629"/>
              <a:gd name="connsiteX1089" fmla="*/ 3252933 w 10389294"/>
              <a:gd name="connsiteY1089" fmla="*/ 2537728 h 7272629"/>
              <a:gd name="connsiteX1090" fmla="*/ 3094538 w 10389294"/>
              <a:gd name="connsiteY1090" fmla="*/ 2526661 h 7272629"/>
              <a:gd name="connsiteX1091" fmla="*/ 2944469 w 10389294"/>
              <a:gd name="connsiteY1091" fmla="*/ 2522970 h 7272629"/>
              <a:gd name="connsiteX1092" fmla="*/ 2860663 w 10389294"/>
              <a:gd name="connsiteY1092" fmla="*/ 2516751 h 7272629"/>
              <a:gd name="connsiteX1093" fmla="*/ 2752056 w 10389294"/>
              <a:gd name="connsiteY1093" fmla="*/ 2519177 h 7272629"/>
              <a:gd name="connsiteX1094" fmla="*/ 2665419 w 10389294"/>
              <a:gd name="connsiteY1094" fmla="*/ 2500268 h 7272629"/>
              <a:gd name="connsiteX1095" fmla="*/ 1699821 w 10389294"/>
              <a:gd name="connsiteY1095" fmla="*/ 2345613 h 7272629"/>
              <a:gd name="connsiteX1096" fmla="*/ 890851 w 10389294"/>
              <a:gd name="connsiteY1096" fmla="*/ 2214060 h 7272629"/>
              <a:gd name="connsiteX1097" fmla="*/ 1782387 w 10389294"/>
              <a:gd name="connsiteY1097" fmla="*/ 2296340 h 7272629"/>
              <a:gd name="connsiteX1098" fmla="*/ 2459911 w 10389294"/>
              <a:gd name="connsiteY1098" fmla="*/ 2297926 h 7272629"/>
              <a:gd name="connsiteX1099" fmla="*/ 2555590 w 10389294"/>
              <a:gd name="connsiteY1099" fmla="*/ 2287461 h 7272629"/>
              <a:gd name="connsiteX1100" fmla="*/ 2548143 w 10389294"/>
              <a:gd name="connsiteY1100" fmla="*/ 2274075 h 7272629"/>
              <a:gd name="connsiteX1101" fmla="*/ 2456020 w 10389294"/>
              <a:gd name="connsiteY1101" fmla="*/ 2260493 h 7272629"/>
              <a:gd name="connsiteX1102" fmla="*/ 2382320 w 10389294"/>
              <a:gd name="connsiteY1102" fmla="*/ 2249628 h 7272629"/>
              <a:gd name="connsiteX1103" fmla="*/ 2310384 w 10389294"/>
              <a:gd name="connsiteY1103" fmla="*/ 2226725 h 7272629"/>
              <a:gd name="connsiteX1104" fmla="*/ 2256880 w 10389294"/>
              <a:gd name="connsiteY1104" fmla="*/ 2206551 h 7272629"/>
              <a:gd name="connsiteX1105" fmla="*/ 2135338 w 10389294"/>
              <a:gd name="connsiteY1105" fmla="*/ 2200918 h 7272629"/>
              <a:gd name="connsiteX1106" fmla="*/ 1973397 w 10389294"/>
              <a:gd name="connsiteY1106" fmla="*/ 2213915 h 7272629"/>
              <a:gd name="connsiteX1107" fmla="*/ 1804017 w 10389294"/>
              <a:gd name="connsiteY1107" fmla="*/ 2213514 h 7272629"/>
              <a:gd name="connsiteX1108" fmla="*/ 1658382 w 10389294"/>
              <a:gd name="connsiteY1108" fmla="*/ 2179757 h 7272629"/>
              <a:gd name="connsiteX1109" fmla="*/ 1680180 w 10389294"/>
              <a:gd name="connsiteY1109" fmla="*/ 2127678 h 7272629"/>
              <a:gd name="connsiteX1110" fmla="*/ 1663355 w 10389294"/>
              <a:gd name="connsiteY1110" fmla="*/ 2082189 h 7272629"/>
              <a:gd name="connsiteX1111" fmla="*/ 1665126 w 10389294"/>
              <a:gd name="connsiteY1111" fmla="*/ 2070166 h 7272629"/>
              <a:gd name="connsiteX1112" fmla="*/ 1668673 w 10389294"/>
              <a:gd name="connsiteY1112" fmla="*/ 2046104 h 7272629"/>
              <a:gd name="connsiteX1113" fmla="*/ 1644577 w 10389294"/>
              <a:gd name="connsiteY1113" fmla="*/ 2017979 h 7272629"/>
              <a:gd name="connsiteX1114" fmla="*/ 1764175 w 10389294"/>
              <a:gd name="connsiteY1114" fmla="*/ 2004889 h 7272629"/>
              <a:gd name="connsiteX1115" fmla="*/ 1885537 w 10389294"/>
              <a:gd name="connsiteY1115" fmla="*/ 1979776 h 7272629"/>
              <a:gd name="connsiteX1116" fmla="*/ 1869774 w 10389294"/>
              <a:gd name="connsiteY1116" fmla="*/ 1959015 h 7272629"/>
              <a:gd name="connsiteX1117" fmla="*/ 1667973 w 10389294"/>
              <a:gd name="connsiteY1117" fmla="*/ 1923116 h 7272629"/>
              <a:gd name="connsiteX1118" fmla="*/ 1415680 w 10389294"/>
              <a:gd name="connsiteY1118" fmla="*/ 1910502 h 7272629"/>
              <a:gd name="connsiteX1119" fmla="*/ 1320004 w 10389294"/>
              <a:gd name="connsiteY1119" fmla="*/ 1920971 h 7272629"/>
              <a:gd name="connsiteX1120" fmla="*/ 1001784 w 10389294"/>
              <a:gd name="connsiteY1120" fmla="*/ 1972370 h 7272629"/>
              <a:gd name="connsiteX1121" fmla="*/ 913901 w 10389294"/>
              <a:gd name="connsiteY1121" fmla="*/ 2057715 h 7272629"/>
              <a:gd name="connsiteX1122" fmla="*/ 878817 w 10389294"/>
              <a:gd name="connsiteY1122" fmla="*/ 2040256 h 7272629"/>
              <a:gd name="connsiteX1123" fmla="*/ 882018 w 10389294"/>
              <a:gd name="connsiteY1123" fmla="*/ 1954713 h 7272629"/>
              <a:gd name="connsiteX1124" fmla="*/ 999321 w 10389294"/>
              <a:gd name="connsiteY1124" fmla="*/ 1861407 h 7272629"/>
              <a:gd name="connsiteX1125" fmla="*/ 907190 w 10389294"/>
              <a:gd name="connsiteY1125" fmla="*/ 1847826 h 7272629"/>
              <a:gd name="connsiteX1126" fmla="*/ 719031 w 10389294"/>
              <a:gd name="connsiteY1126" fmla="*/ 1783214 h 7272629"/>
              <a:gd name="connsiteX1127" fmla="*/ 744547 w 10389294"/>
              <a:gd name="connsiteY1127" fmla="*/ 1737831 h 7272629"/>
              <a:gd name="connsiteX1128" fmla="*/ 740653 w 10389294"/>
              <a:gd name="connsiteY1128" fmla="*/ 1700386 h 7272629"/>
              <a:gd name="connsiteX1129" fmla="*/ 702035 w 10389294"/>
              <a:gd name="connsiteY1129" fmla="*/ 1706979 h 7272629"/>
              <a:gd name="connsiteX1130" fmla="*/ 661634 w 10389294"/>
              <a:gd name="connsiteY1130" fmla="*/ 1725607 h 7272629"/>
              <a:gd name="connsiteX1131" fmla="*/ 621232 w 10389294"/>
              <a:gd name="connsiteY1131" fmla="*/ 1744222 h 7272629"/>
              <a:gd name="connsiteX1132" fmla="*/ 593600 w 10389294"/>
              <a:gd name="connsiteY1132" fmla="*/ 1740148 h 7272629"/>
              <a:gd name="connsiteX1133" fmla="*/ 591482 w 10389294"/>
              <a:gd name="connsiteY1133" fmla="*/ 1690680 h 7272629"/>
              <a:gd name="connsiteX1134" fmla="*/ 620542 w 10389294"/>
              <a:gd name="connsiteY1134" fmla="*/ 1621236 h 7272629"/>
              <a:gd name="connsiteX1135" fmla="*/ 644629 w 10389294"/>
              <a:gd name="connsiteY1135" fmla="*/ 1649370 h 7272629"/>
              <a:gd name="connsiteX1136" fmla="*/ 716566 w 10389294"/>
              <a:gd name="connsiteY1136" fmla="*/ 1672264 h 7272629"/>
              <a:gd name="connsiteX1137" fmla="*/ 878163 w 10389294"/>
              <a:gd name="connsiteY1137" fmla="*/ 1597775 h 7272629"/>
              <a:gd name="connsiteX1138" fmla="*/ 841308 w 10389294"/>
              <a:gd name="connsiteY1138" fmla="*/ 1592340 h 7272629"/>
              <a:gd name="connsiteX1139" fmla="*/ 826430 w 10389294"/>
              <a:gd name="connsiteY1139" fmla="*/ 1565574 h 7272629"/>
              <a:gd name="connsiteX1140" fmla="*/ 846626 w 10389294"/>
              <a:gd name="connsiteY1140" fmla="*/ 1556266 h 7272629"/>
              <a:gd name="connsiteX1141" fmla="*/ 546138 w 10389294"/>
              <a:gd name="connsiteY1141" fmla="*/ 1487393 h 7272629"/>
              <a:gd name="connsiteX1142" fmla="*/ 245655 w 10389294"/>
              <a:gd name="connsiteY1142" fmla="*/ 1418509 h 7272629"/>
              <a:gd name="connsiteX1143" fmla="*/ 356210 w 10389294"/>
              <a:gd name="connsiteY1143" fmla="*/ 1434808 h 7272629"/>
              <a:gd name="connsiteX1144" fmla="*/ 516378 w 10389294"/>
              <a:gd name="connsiteY1144" fmla="*/ 1433849 h 7272629"/>
              <a:gd name="connsiteX1145" fmla="*/ 462871 w 10389294"/>
              <a:gd name="connsiteY1145" fmla="*/ 1413674 h 7272629"/>
              <a:gd name="connsiteX1146" fmla="*/ 52186 w 10389294"/>
              <a:gd name="connsiteY1146" fmla="*/ 1389986 h 7272629"/>
              <a:gd name="connsiteX1147" fmla="*/ 454 w 10389294"/>
              <a:gd name="connsiteY1147" fmla="*/ 1357789 h 7272629"/>
              <a:gd name="connsiteX1148" fmla="*/ 24197 w 10389294"/>
              <a:gd name="connsiteY1148" fmla="*/ 1324417 h 7272629"/>
              <a:gd name="connsiteX1149" fmla="*/ 53614 w 10389294"/>
              <a:gd name="connsiteY1149" fmla="*/ 1316466 h 7272629"/>
              <a:gd name="connsiteX1150" fmla="*/ 175154 w 10389294"/>
              <a:gd name="connsiteY1150" fmla="*/ 1322101 h 7272629"/>
              <a:gd name="connsiteX1151" fmla="*/ 304133 w 10389294"/>
              <a:gd name="connsiteY1151" fmla="*/ 1341116 h 7272629"/>
              <a:gd name="connsiteX1152" fmla="*/ 644318 w 10389294"/>
              <a:gd name="connsiteY1152" fmla="*/ 1268384 h 7272629"/>
              <a:gd name="connsiteX1153" fmla="*/ 708463 w 10389294"/>
              <a:gd name="connsiteY1153" fmla="*/ 1216397 h 7272629"/>
              <a:gd name="connsiteX1154" fmla="*/ 748863 w 10389294"/>
              <a:gd name="connsiteY1154" fmla="*/ 1197780 h 7272629"/>
              <a:gd name="connsiteX1155" fmla="*/ 676935 w 10389294"/>
              <a:gd name="connsiteY1155" fmla="*/ 1174892 h 7272629"/>
              <a:gd name="connsiteX1156" fmla="*/ 472473 w 10389294"/>
              <a:gd name="connsiteY1156" fmla="*/ 1157033 h 7272629"/>
              <a:gd name="connsiteX1157" fmla="*/ 130168 w 10389294"/>
              <a:gd name="connsiteY1157" fmla="*/ 1180295 h 7272629"/>
              <a:gd name="connsiteX1158" fmla="*/ 23505 w 10389294"/>
              <a:gd name="connsiteY1158" fmla="*/ 1201440 h 7272629"/>
              <a:gd name="connsiteX1159" fmla="*/ 54685 w 10389294"/>
              <a:gd name="connsiteY1159" fmla="*/ 1181455 h 7272629"/>
              <a:gd name="connsiteX1160" fmla="*/ 115283 w 10389294"/>
              <a:gd name="connsiteY1160" fmla="*/ 1153528 h 7272629"/>
              <a:gd name="connsiteX1161" fmla="*/ 87647 w 10389294"/>
              <a:gd name="connsiteY1161" fmla="*/ 1149456 h 7272629"/>
              <a:gd name="connsiteX1162" fmla="*/ 65324 w 10389294"/>
              <a:gd name="connsiteY1162" fmla="*/ 1109293 h 7272629"/>
              <a:gd name="connsiteX1163" fmla="*/ 59658 w 10389294"/>
              <a:gd name="connsiteY1163" fmla="*/ 1083887 h 7272629"/>
              <a:gd name="connsiteX1164" fmla="*/ 32015 w 10389294"/>
              <a:gd name="connsiteY1164" fmla="*/ 1079812 h 7272629"/>
              <a:gd name="connsiteX1165" fmla="*/ 215935 w 10389294"/>
              <a:gd name="connsiteY1165" fmla="*/ 1045485 h 7272629"/>
              <a:gd name="connsiteX1166" fmla="*/ 331811 w 10389294"/>
              <a:gd name="connsiteY1166" fmla="*/ 1025697 h 7272629"/>
              <a:gd name="connsiteX1167" fmla="*/ 434580 w 10389294"/>
              <a:gd name="connsiteY1167" fmla="*/ 967118 h 7272629"/>
              <a:gd name="connsiteX1168" fmla="*/ 699639 w 10389294"/>
              <a:gd name="connsiteY1168" fmla="*/ 957052 h 7272629"/>
              <a:gd name="connsiteX1169" fmla="*/ 863698 w 10389294"/>
              <a:gd name="connsiteY1169" fmla="*/ 993525 h 7272629"/>
              <a:gd name="connsiteX1170" fmla="*/ 635487 w 10389294"/>
              <a:gd name="connsiteY1170" fmla="*/ 1009038 h 7272629"/>
              <a:gd name="connsiteX1171" fmla="*/ 510401 w 10389294"/>
              <a:gd name="connsiteY1171" fmla="*/ 1027451 h 7272629"/>
              <a:gd name="connsiteX1172" fmla="*/ 593322 w 10389294"/>
              <a:gd name="connsiteY1172" fmla="*/ 1039679 h 7272629"/>
              <a:gd name="connsiteX1173" fmla="*/ 926416 w 10389294"/>
              <a:gd name="connsiteY1173" fmla="*/ 1015058 h 7272629"/>
              <a:gd name="connsiteX1174" fmla="*/ 982412 w 10389294"/>
              <a:gd name="connsiteY1174" fmla="*/ 986443 h 7272629"/>
              <a:gd name="connsiteX1175" fmla="*/ 1045835 w 10389294"/>
              <a:gd name="connsiteY1175" fmla="*/ 971219 h 7272629"/>
              <a:gd name="connsiteX1176" fmla="*/ 1075253 w 10389294"/>
              <a:gd name="connsiteY1176" fmla="*/ 963270 h 7272629"/>
              <a:gd name="connsiteX1177" fmla="*/ 1083399 w 10389294"/>
              <a:gd name="connsiteY1177" fmla="*/ 939900 h 7272629"/>
              <a:gd name="connsiteX1178" fmla="*/ 1091557 w 10389294"/>
              <a:gd name="connsiteY1178" fmla="*/ 916518 h 7272629"/>
              <a:gd name="connsiteX1179" fmla="*/ 1142941 w 10389294"/>
              <a:gd name="connsiteY1179" fmla="*/ 887234 h 7272629"/>
              <a:gd name="connsiteX1180" fmla="*/ 1210631 w 10389294"/>
              <a:gd name="connsiteY1180" fmla="*/ 811188 h 7272629"/>
              <a:gd name="connsiteX1181" fmla="*/ 1245358 w 10389294"/>
              <a:gd name="connsiteY1181" fmla="*/ 767163 h 7272629"/>
              <a:gd name="connsiteX1182" fmla="*/ 1276550 w 10389294"/>
              <a:gd name="connsiteY1182" fmla="*/ 747176 h 7272629"/>
              <a:gd name="connsiteX1183" fmla="*/ 1320840 w 10389294"/>
              <a:gd name="connsiteY1183" fmla="*/ 766006 h 7272629"/>
              <a:gd name="connsiteX1184" fmla="*/ 1317294 w 10389294"/>
              <a:gd name="connsiteY1184" fmla="*/ 790054 h 7272629"/>
              <a:gd name="connsiteX1185" fmla="*/ 1581289 w 10389294"/>
              <a:gd name="connsiteY1185" fmla="*/ 755246 h 7272629"/>
              <a:gd name="connsiteX1186" fmla="*/ 1865487 w 10389294"/>
              <a:gd name="connsiteY1186" fmla="*/ 711131 h 7272629"/>
              <a:gd name="connsiteX1187" fmla="*/ 2040186 w 10389294"/>
              <a:gd name="connsiteY1187" fmla="*/ 675444 h 7272629"/>
              <a:gd name="connsiteX1188" fmla="*/ 2030975 w 10389294"/>
              <a:gd name="connsiteY1188" fmla="*/ 674086 h 7272629"/>
              <a:gd name="connsiteX1189" fmla="*/ 1764145 w 10389294"/>
              <a:gd name="connsiteY1189" fmla="*/ 696190 h 7272629"/>
              <a:gd name="connsiteX1190" fmla="*/ 1754931 w 10389294"/>
              <a:gd name="connsiteY1190" fmla="*/ 694832 h 7272629"/>
              <a:gd name="connsiteX1191" fmla="*/ 1806309 w 10389294"/>
              <a:gd name="connsiteY1191" fmla="*/ 665535 h 7272629"/>
              <a:gd name="connsiteX1192" fmla="*/ 1907307 w 10389294"/>
              <a:gd name="connsiteY1192" fmla="*/ 618982 h 7272629"/>
              <a:gd name="connsiteX1193" fmla="*/ 1899869 w 10389294"/>
              <a:gd name="connsiteY1193" fmla="*/ 605597 h 7272629"/>
              <a:gd name="connsiteX1194" fmla="*/ 1842818 w 10389294"/>
              <a:gd name="connsiteY1194" fmla="*/ 609475 h 7272629"/>
              <a:gd name="connsiteX1195" fmla="*/ 1785768 w 10389294"/>
              <a:gd name="connsiteY1195" fmla="*/ 613350 h 7272629"/>
              <a:gd name="connsiteX1196" fmla="*/ 1825104 w 10389294"/>
              <a:gd name="connsiteY1196" fmla="*/ 570004 h 7272629"/>
              <a:gd name="connsiteX1197" fmla="*/ 1879318 w 10389294"/>
              <a:gd name="connsiteY1197" fmla="*/ 553415 h 7272629"/>
              <a:gd name="connsiteX1198" fmla="*/ 1938151 w 10389294"/>
              <a:gd name="connsiteY1198" fmla="*/ 537515 h 7272629"/>
              <a:gd name="connsiteX1199" fmla="*/ 1943471 w 10389294"/>
              <a:gd name="connsiteY1199" fmla="*/ 501428 h 7272629"/>
              <a:gd name="connsiteX1200" fmla="*/ 1866213 w 10389294"/>
              <a:gd name="connsiteY1200" fmla="*/ 514623 h 7272629"/>
              <a:gd name="connsiteX1201" fmla="*/ 1779756 w 10389294"/>
              <a:gd name="connsiteY1201" fmla="*/ 526447 h 7272629"/>
              <a:gd name="connsiteX1202" fmla="*/ 2012933 w 10389294"/>
              <a:gd name="connsiteY1202" fmla="*/ 413367 h 7272629"/>
              <a:gd name="connsiteX1203" fmla="*/ 2154321 w 10389294"/>
              <a:gd name="connsiteY1203" fmla="*/ 348199 h 7272629"/>
              <a:gd name="connsiteX1204" fmla="*/ 2181966 w 10389294"/>
              <a:gd name="connsiteY1204" fmla="*/ 352274 h 7272629"/>
              <a:gd name="connsiteX1205" fmla="*/ 2314491 w 10389294"/>
              <a:gd name="connsiteY1205" fmla="*/ 347240 h 7272629"/>
              <a:gd name="connsiteX1206" fmla="*/ 2447015 w 10389294"/>
              <a:gd name="connsiteY1206" fmla="*/ 342194 h 7272629"/>
              <a:gd name="connsiteX1207" fmla="*/ 2454463 w 10389294"/>
              <a:gd name="connsiteY1207" fmla="*/ 355577 h 7272629"/>
              <a:gd name="connsiteX1208" fmla="*/ 2532054 w 10389294"/>
              <a:gd name="connsiteY1208" fmla="*/ 403887 h 7272629"/>
              <a:gd name="connsiteX1209" fmla="*/ 2622237 w 10389294"/>
              <a:gd name="connsiteY1209" fmla="*/ 398745 h 7272629"/>
              <a:gd name="connsiteX1210" fmla="*/ 2751047 w 10389294"/>
              <a:gd name="connsiteY1210" fmla="*/ 387014 h 7272629"/>
              <a:gd name="connsiteX1211" fmla="*/ 2938858 w 10389294"/>
              <a:gd name="connsiteY1211" fmla="*/ 390132 h 7272629"/>
              <a:gd name="connsiteX1212" fmla="*/ 2880036 w 10389294"/>
              <a:gd name="connsiteY1212" fmla="*/ 406030 h 7272629"/>
              <a:gd name="connsiteX1213" fmla="*/ 2793567 w 10389294"/>
              <a:gd name="connsiteY1213" fmla="*/ 417868 h 7272629"/>
              <a:gd name="connsiteX1214" fmla="*/ 3010785 w 10389294"/>
              <a:gd name="connsiteY1214" fmla="*/ 413022 h 7272629"/>
              <a:gd name="connsiteX1215" fmla="*/ 3176274 w 10389294"/>
              <a:gd name="connsiteY1215" fmla="*/ 375978 h 7272629"/>
              <a:gd name="connsiteX1216" fmla="*/ 3319790 w 10389294"/>
              <a:gd name="connsiteY1216" fmla="*/ 360279 h 7272629"/>
              <a:gd name="connsiteX1217" fmla="*/ 3293922 w 10389294"/>
              <a:gd name="connsiteY1217" fmla="*/ 344166 h 7272629"/>
              <a:gd name="connsiteX1218" fmla="*/ 3605046 w 10389294"/>
              <a:gd name="connsiteY1218" fmla="*/ 340890 h 7272629"/>
              <a:gd name="connsiteX1219" fmla="*/ 3799410 w 10389294"/>
              <a:gd name="connsiteY1219" fmla="*/ 363395 h 7272629"/>
              <a:gd name="connsiteX1220" fmla="*/ 3993763 w 10389294"/>
              <a:gd name="connsiteY1220" fmla="*/ 385911 h 7272629"/>
              <a:gd name="connsiteX1221" fmla="*/ 4012186 w 10389294"/>
              <a:gd name="connsiteY1221" fmla="*/ 388627 h 7272629"/>
              <a:gd name="connsiteX1222" fmla="*/ 3692914 w 10389294"/>
              <a:gd name="connsiteY1222" fmla="*/ 415288 h 7272629"/>
              <a:gd name="connsiteX1223" fmla="*/ 3301707 w 10389294"/>
              <a:gd name="connsiteY1223" fmla="*/ 419041 h 7272629"/>
              <a:gd name="connsiteX1224" fmla="*/ 3290719 w 10389294"/>
              <a:gd name="connsiteY1224" fmla="*/ 429720 h 7272629"/>
              <a:gd name="connsiteX1225" fmla="*/ 3316593 w 10389294"/>
              <a:gd name="connsiteY1225" fmla="*/ 445821 h 7272629"/>
              <a:gd name="connsiteX1226" fmla="*/ 3485283 w 10389294"/>
              <a:gd name="connsiteY1226" fmla="*/ 486815 h 7272629"/>
              <a:gd name="connsiteX1227" fmla="*/ 3547079 w 10389294"/>
              <a:gd name="connsiteY1227" fmla="*/ 493472 h 7272629"/>
              <a:gd name="connsiteX1228" fmla="*/ 3560577 w 10389294"/>
              <a:gd name="connsiteY1228" fmla="*/ 489068 h 7272629"/>
              <a:gd name="connsiteX1229" fmla="*/ 3616564 w 10389294"/>
              <a:gd name="connsiteY1229" fmla="*/ 478173 h 7272629"/>
              <a:gd name="connsiteX1230" fmla="*/ 3698954 w 10389294"/>
              <a:gd name="connsiteY1230" fmla="*/ 458658 h 7272629"/>
              <a:gd name="connsiteX1231" fmla="*/ 3705101 w 10389294"/>
              <a:gd name="connsiteY1231" fmla="*/ 464758 h 7272629"/>
              <a:gd name="connsiteX1232" fmla="*/ 3759030 w 10389294"/>
              <a:gd name="connsiteY1232" fmla="*/ 480325 h 7272629"/>
              <a:gd name="connsiteX1233" fmla="*/ 3814908 w 10389294"/>
              <a:gd name="connsiteY1233" fmla="*/ 466146 h 7272629"/>
              <a:gd name="connsiteX1234" fmla="*/ 3894229 w 10389294"/>
              <a:gd name="connsiteY1234" fmla="*/ 443584 h 7272629"/>
              <a:gd name="connsiteX1235" fmla="*/ 4012132 w 10389294"/>
              <a:gd name="connsiteY1235" fmla="*/ 421333 h 7272629"/>
              <a:gd name="connsiteX1236" fmla="*/ 3977078 w 10389294"/>
              <a:gd name="connsiteY1236" fmla="*/ 437188 h 7272629"/>
              <a:gd name="connsiteX1237" fmla="*/ 3924267 w 10389294"/>
              <a:gd name="connsiteY1237" fmla="*/ 454420 h 7272629"/>
              <a:gd name="connsiteX1238" fmla="*/ 4059693 w 10389294"/>
              <a:gd name="connsiteY1238" fmla="*/ 424236 h 7272629"/>
              <a:gd name="connsiteX1239" fmla="*/ 4159164 w 10389294"/>
              <a:gd name="connsiteY1239" fmla="*/ 383678 h 7272629"/>
              <a:gd name="connsiteX1240" fmla="*/ 4247253 w 10389294"/>
              <a:gd name="connsiteY1240" fmla="*/ 357156 h 7272629"/>
              <a:gd name="connsiteX1241" fmla="*/ 4229274 w 10389294"/>
              <a:gd name="connsiteY1241" fmla="*/ 351962 h 7272629"/>
              <a:gd name="connsiteX1242" fmla="*/ 4423647 w 10389294"/>
              <a:gd name="connsiteY1242" fmla="*/ 310660 h 7272629"/>
              <a:gd name="connsiteX1243" fmla="*/ 4547801 w 10389294"/>
              <a:gd name="connsiteY1243" fmla="*/ 297785 h 7272629"/>
              <a:gd name="connsiteX1244" fmla="*/ 4671953 w 10389294"/>
              <a:gd name="connsiteY1244" fmla="*/ 284918 h 7272629"/>
              <a:gd name="connsiteX1245" fmla="*/ 4683784 w 10389294"/>
              <a:gd name="connsiteY1245" fmla="*/ 284005 h 7272629"/>
              <a:gd name="connsiteX1246" fmla="*/ 4486903 w 10389294"/>
              <a:gd name="connsiteY1246" fmla="*/ 338656 h 7272629"/>
              <a:gd name="connsiteX1247" fmla="*/ 4242454 w 10389294"/>
              <a:gd name="connsiteY1247" fmla="*/ 390398 h 7272629"/>
              <a:gd name="connsiteX1248" fmla="*/ 4236763 w 10389294"/>
              <a:gd name="connsiteY1248" fmla="*/ 397418 h 7272629"/>
              <a:gd name="connsiteX1249" fmla="*/ 4254743 w 10389294"/>
              <a:gd name="connsiteY1249" fmla="*/ 402604 h 7272629"/>
              <a:gd name="connsiteX1250" fmla="*/ 4426572 w 10389294"/>
              <a:gd name="connsiteY1250" fmla="*/ 395914 h 7272629"/>
              <a:gd name="connsiteX1251" fmla="*/ 4721768 w 10389294"/>
              <a:gd name="connsiteY1251" fmla="*/ 353396 h 7272629"/>
              <a:gd name="connsiteX1252" fmla="*/ 4751581 w 10389294"/>
              <a:gd name="connsiteY1252" fmla="*/ 357676 h 7272629"/>
              <a:gd name="connsiteX1253" fmla="*/ 4745659 w 10389294"/>
              <a:gd name="connsiteY1253" fmla="*/ 358132 h 7272629"/>
              <a:gd name="connsiteX1254" fmla="*/ 4639594 w 10389294"/>
              <a:gd name="connsiteY1254" fmla="*/ 379469 h 7272629"/>
              <a:gd name="connsiteX1255" fmla="*/ 4474584 w 10389294"/>
              <a:gd name="connsiteY1255" fmla="*/ 411937 h 7272629"/>
              <a:gd name="connsiteX1256" fmla="*/ 4262233 w 10389294"/>
              <a:gd name="connsiteY1256" fmla="*/ 448053 h 7272629"/>
              <a:gd name="connsiteX1257" fmla="*/ 3937906 w 10389294"/>
              <a:gd name="connsiteY1257" fmla="*/ 505969 h 7272629"/>
              <a:gd name="connsiteX1258" fmla="*/ 3955879 w 10389294"/>
              <a:gd name="connsiteY1258" fmla="*/ 511155 h 7272629"/>
              <a:gd name="connsiteX1259" fmla="*/ 3982730 w 10389294"/>
              <a:gd name="connsiteY1259" fmla="*/ 515657 h 7272629"/>
              <a:gd name="connsiteX1260" fmla="*/ 3972903 w 10389294"/>
              <a:gd name="connsiteY1260" fmla="*/ 520850 h 7272629"/>
              <a:gd name="connsiteX1261" fmla="*/ 3980842 w 10389294"/>
              <a:gd name="connsiteY1261" fmla="*/ 521472 h 7272629"/>
              <a:gd name="connsiteX1262" fmla="*/ 3985601 w 10389294"/>
              <a:gd name="connsiteY1262" fmla="*/ 522009 h 7272629"/>
              <a:gd name="connsiteX1263" fmla="*/ 4056922 w 10389294"/>
              <a:gd name="connsiteY1263" fmla="*/ 516506 h 7272629"/>
              <a:gd name="connsiteX1264" fmla="*/ 4086962 w 10389294"/>
              <a:gd name="connsiteY1264" fmla="*/ 527340 h 7272629"/>
              <a:gd name="connsiteX1265" fmla="*/ 4110634 w 10389294"/>
              <a:gd name="connsiteY1265" fmla="*/ 525512 h 7272629"/>
              <a:gd name="connsiteX1266" fmla="*/ 4263582 w 10389294"/>
              <a:gd name="connsiteY1266" fmla="*/ 487402 h 7272629"/>
              <a:gd name="connsiteX1267" fmla="*/ 4328224 w 10389294"/>
              <a:gd name="connsiteY1267" fmla="*/ 469264 h 7272629"/>
              <a:gd name="connsiteX1268" fmla="*/ 4316836 w 10389294"/>
              <a:gd name="connsiteY1268" fmla="*/ 483291 h 7272629"/>
              <a:gd name="connsiteX1269" fmla="*/ 4287478 w 10389294"/>
              <a:gd name="connsiteY1269" fmla="*/ 492131 h 7272629"/>
              <a:gd name="connsiteX1270" fmla="*/ 4387401 w 10389294"/>
              <a:gd name="connsiteY1270" fmla="*/ 464695 h 7272629"/>
              <a:gd name="connsiteX1271" fmla="*/ 4428708 w 10389294"/>
              <a:gd name="connsiteY1271" fmla="*/ 458216 h 7272629"/>
              <a:gd name="connsiteX1272" fmla="*/ 4526118 w 10389294"/>
              <a:gd name="connsiteY1272" fmla="*/ 444122 h 7272629"/>
              <a:gd name="connsiteX1273" fmla="*/ 4635478 w 10389294"/>
              <a:gd name="connsiteY1273" fmla="*/ 432389 h 7272629"/>
              <a:gd name="connsiteX1274" fmla="*/ 4962880 w 10389294"/>
              <a:gd name="connsiteY1274" fmla="*/ 377525 h 7272629"/>
              <a:gd name="connsiteX1275" fmla="*/ 5302121 w 10389294"/>
              <a:gd name="connsiteY1275" fmla="*/ 321750 h 7272629"/>
              <a:gd name="connsiteX1276" fmla="*/ 5788393 w 10389294"/>
              <a:gd name="connsiteY1276" fmla="*/ 228318 h 7272629"/>
              <a:gd name="connsiteX1277" fmla="*/ 6020889 w 10389294"/>
              <a:gd name="connsiteY1277" fmla="*/ 174203 h 7272629"/>
              <a:gd name="connsiteX1278" fmla="*/ 6306421 w 10389294"/>
              <a:gd name="connsiteY1278" fmla="*/ 109423 h 7272629"/>
              <a:gd name="connsiteX1279" fmla="*/ 6568514 w 10389294"/>
              <a:gd name="connsiteY1279" fmla="*/ 53022 h 7272629"/>
              <a:gd name="connsiteX1280" fmla="*/ 6976358 w 10389294"/>
              <a:gd name="connsiteY1280" fmla="*/ 8389 h 7272629"/>
              <a:gd name="connsiteX1281" fmla="*/ 7105885 w 10389294"/>
              <a:gd name="connsiteY1281" fmla="*/ 856 h 7272629"/>
              <a:gd name="connsiteX1282" fmla="*/ 7178872 w 10389294"/>
              <a:gd name="connsiteY1282" fmla="*/ 307 h 72726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</a:cxnLst>
            <a:rect l="l" t="t" r="r" b="b"/>
            <a:pathLst>
              <a:path w="10389294" h="7272629">
                <a:moveTo>
                  <a:pt x="3474915" y="7150280"/>
                </a:moveTo>
                <a:cubicBezTo>
                  <a:pt x="3496589" y="7152815"/>
                  <a:pt x="3503227" y="7158123"/>
                  <a:pt x="3494854" y="7166204"/>
                </a:cubicBezTo>
                <a:cubicBezTo>
                  <a:pt x="3486474" y="7174273"/>
                  <a:pt x="3477451" y="7173219"/>
                  <a:pt x="3467773" y="7163038"/>
                </a:cubicBezTo>
                <a:cubicBezTo>
                  <a:pt x="3458099" y="7152845"/>
                  <a:pt x="3460484" y="7148594"/>
                  <a:pt x="3474915" y="7150280"/>
                </a:cubicBezTo>
                <a:close/>
                <a:moveTo>
                  <a:pt x="7404252" y="7100512"/>
                </a:moveTo>
                <a:cubicBezTo>
                  <a:pt x="7428298" y="7098799"/>
                  <a:pt x="7454765" y="7099631"/>
                  <a:pt x="7483653" y="7103012"/>
                </a:cubicBezTo>
                <a:cubicBezTo>
                  <a:pt x="7555872" y="7111456"/>
                  <a:pt x="7590823" y="7124593"/>
                  <a:pt x="7588511" y="7142432"/>
                </a:cubicBezTo>
                <a:cubicBezTo>
                  <a:pt x="7580130" y="7150499"/>
                  <a:pt x="7554278" y="7152007"/>
                  <a:pt x="7510955" y="7146940"/>
                </a:cubicBezTo>
                <a:cubicBezTo>
                  <a:pt x="7467627" y="7141873"/>
                  <a:pt x="7438160" y="7142957"/>
                  <a:pt x="7422561" y="7150182"/>
                </a:cubicBezTo>
                <a:cubicBezTo>
                  <a:pt x="7421406" y="7159107"/>
                  <a:pt x="7434696" y="7169710"/>
                  <a:pt x="7462425" y="7182013"/>
                </a:cubicBezTo>
                <a:cubicBezTo>
                  <a:pt x="7491315" y="7185394"/>
                  <a:pt x="7509360" y="7187502"/>
                  <a:pt x="7516588" y="7188348"/>
                </a:cubicBezTo>
                <a:lnTo>
                  <a:pt x="7428194" y="7191589"/>
                </a:lnTo>
                <a:cubicBezTo>
                  <a:pt x="7346447" y="7200139"/>
                  <a:pt x="7258640" y="7198917"/>
                  <a:pt x="7164760" y="7187939"/>
                </a:cubicBezTo>
                <a:cubicBezTo>
                  <a:pt x="7121429" y="7182872"/>
                  <a:pt x="7100346" y="7175888"/>
                  <a:pt x="7101501" y="7166964"/>
                </a:cubicBezTo>
                <a:cubicBezTo>
                  <a:pt x="7103809" y="7149124"/>
                  <a:pt x="7145259" y="7140393"/>
                  <a:pt x="7225850" y="7140769"/>
                </a:cubicBezTo>
                <a:cubicBezTo>
                  <a:pt x="7263112" y="7136067"/>
                  <a:pt x="7300948" y="7126911"/>
                  <a:pt x="7339371" y="7113298"/>
                </a:cubicBezTo>
                <a:cubicBezTo>
                  <a:pt x="7358580" y="7106488"/>
                  <a:pt x="7380207" y="7102228"/>
                  <a:pt x="7404252" y="7100512"/>
                </a:cubicBezTo>
                <a:close/>
                <a:moveTo>
                  <a:pt x="6949407" y="7067691"/>
                </a:moveTo>
                <a:cubicBezTo>
                  <a:pt x="6956636" y="7068537"/>
                  <a:pt x="6959671" y="7073422"/>
                  <a:pt x="6958517" y="7082336"/>
                </a:cubicBezTo>
                <a:cubicBezTo>
                  <a:pt x="6957360" y="7091261"/>
                  <a:pt x="6953174" y="7095289"/>
                  <a:pt x="6945945" y="7094443"/>
                </a:cubicBezTo>
                <a:cubicBezTo>
                  <a:pt x="6938728" y="7093599"/>
                  <a:pt x="6935691" y="7088727"/>
                  <a:pt x="6936847" y="7079802"/>
                </a:cubicBezTo>
                <a:cubicBezTo>
                  <a:pt x="6938002" y="7070889"/>
                  <a:pt x="6942193" y="7066849"/>
                  <a:pt x="6949407" y="7067691"/>
                </a:cubicBezTo>
                <a:close/>
                <a:moveTo>
                  <a:pt x="2491786" y="6845182"/>
                </a:moveTo>
                <a:cubicBezTo>
                  <a:pt x="2490632" y="6854093"/>
                  <a:pt x="2485287" y="6867059"/>
                  <a:pt x="2475758" y="6884042"/>
                </a:cubicBezTo>
                <a:cubicBezTo>
                  <a:pt x="2467376" y="6892123"/>
                  <a:pt x="2463774" y="6891702"/>
                  <a:pt x="2464929" y="6882777"/>
                </a:cubicBezTo>
                <a:close/>
                <a:moveTo>
                  <a:pt x="2583523" y="6718772"/>
                </a:moveTo>
                <a:lnTo>
                  <a:pt x="2582277" y="6719950"/>
                </a:lnTo>
                <a:lnTo>
                  <a:pt x="2584935" y="6720261"/>
                </a:lnTo>
                <a:close/>
                <a:moveTo>
                  <a:pt x="2810241" y="6593822"/>
                </a:moveTo>
                <a:cubicBezTo>
                  <a:pt x="2795510" y="6594360"/>
                  <a:pt x="2773125" y="6597399"/>
                  <a:pt x="2743089" y="6602943"/>
                </a:cubicBezTo>
                <a:lnTo>
                  <a:pt x="2713735" y="6599510"/>
                </a:lnTo>
                <a:lnTo>
                  <a:pt x="2639895" y="6665516"/>
                </a:lnTo>
                <a:lnTo>
                  <a:pt x="2632757" y="6672258"/>
                </a:lnTo>
                <a:lnTo>
                  <a:pt x="2702036" y="6686420"/>
                </a:lnTo>
                <a:cubicBezTo>
                  <a:pt x="2722471" y="6684285"/>
                  <a:pt x="2737455" y="6674720"/>
                  <a:pt x="2746987" y="6657726"/>
                </a:cubicBezTo>
                <a:cubicBezTo>
                  <a:pt x="2802156" y="6627958"/>
                  <a:pt x="2830318" y="6608625"/>
                  <a:pt x="2831474" y="6599700"/>
                </a:cubicBezTo>
                <a:cubicBezTo>
                  <a:pt x="2832049" y="6595243"/>
                  <a:pt x="2824972" y="6593283"/>
                  <a:pt x="2810241" y="6593822"/>
                </a:cubicBezTo>
                <a:close/>
                <a:moveTo>
                  <a:pt x="1694537" y="6548227"/>
                </a:moveTo>
                <a:cubicBezTo>
                  <a:pt x="1701755" y="6549070"/>
                  <a:pt x="1704789" y="6553956"/>
                  <a:pt x="1703636" y="6562870"/>
                </a:cubicBezTo>
                <a:cubicBezTo>
                  <a:pt x="1702479" y="6571798"/>
                  <a:pt x="1698288" y="6575836"/>
                  <a:pt x="1691073" y="6574992"/>
                </a:cubicBezTo>
                <a:cubicBezTo>
                  <a:pt x="1683844" y="6574147"/>
                  <a:pt x="1680818" y="6569263"/>
                  <a:pt x="1681977" y="6560337"/>
                </a:cubicBezTo>
                <a:cubicBezTo>
                  <a:pt x="1683131" y="6551424"/>
                  <a:pt x="1687309" y="6547383"/>
                  <a:pt x="1694537" y="6548227"/>
                </a:cubicBezTo>
                <a:close/>
                <a:moveTo>
                  <a:pt x="1920268" y="6248685"/>
                </a:moveTo>
                <a:cubicBezTo>
                  <a:pt x="1927483" y="6249528"/>
                  <a:pt x="1930517" y="6254413"/>
                  <a:pt x="1929363" y="6263325"/>
                </a:cubicBezTo>
                <a:cubicBezTo>
                  <a:pt x="1928207" y="6272252"/>
                  <a:pt x="1924019" y="6276279"/>
                  <a:pt x="1916800" y="6275436"/>
                </a:cubicBezTo>
                <a:cubicBezTo>
                  <a:pt x="1909574" y="6274590"/>
                  <a:pt x="1906547" y="6269719"/>
                  <a:pt x="1907704" y="6260793"/>
                </a:cubicBezTo>
                <a:cubicBezTo>
                  <a:pt x="1908857" y="6251880"/>
                  <a:pt x="1913038" y="6247837"/>
                  <a:pt x="1920268" y="6248685"/>
                </a:cubicBezTo>
                <a:close/>
                <a:moveTo>
                  <a:pt x="2457473" y="6228995"/>
                </a:moveTo>
                <a:lnTo>
                  <a:pt x="2454859" y="6233532"/>
                </a:lnTo>
                <a:lnTo>
                  <a:pt x="2461442" y="6230484"/>
                </a:lnTo>
                <a:close/>
                <a:moveTo>
                  <a:pt x="2839798" y="6217011"/>
                </a:moveTo>
                <a:lnTo>
                  <a:pt x="2749313" y="6225188"/>
                </a:lnTo>
                <a:lnTo>
                  <a:pt x="2727265" y="6254873"/>
                </a:lnTo>
                <a:cubicBezTo>
                  <a:pt x="2719850" y="6272134"/>
                  <a:pt x="2711065" y="6283015"/>
                  <a:pt x="2700941" y="6287515"/>
                </a:cubicBezTo>
                <a:cubicBezTo>
                  <a:pt x="2695870" y="6289766"/>
                  <a:pt x="2679494" y="6304023"/>
                  <a:pt x="2651815" y="6330289"/>
                </a:cubicBezTo>
                <a:cubicBezTo>
                  <a:pt x="2630547" y="6360691"/>
                  <a:pt x="2621091" y="6368380"/>
                  <a:pt x="2623450" y="6353375"/>
                </a:cubicBezTo>
                <a:cubicBezTo>
                  <a:pt x="2623450" y="6353375"/>
                  <a:pt x="2624623" y="6345865"/>
                  <a:pt x="2626981" y="6330850"/>
                </a:cubicBezTo>
                <a:lnTo>
                  <a:pt x="2639611" y="6272867"/>
                </a:lnTo>
                <a:cubicBezTo>
                  <a:pt x="2631827" y="6262361"/>
                  <a:pt x="2618830" y="6266399"/>
                  <a:pt x="2600595" y="6284974"/>
                </a:cubicBezTo>
                <a:cubicBezTo>
                  <a:pt x="2582365" y="6303546"/>
                  <a:pt x="2560081" y="6329163"/>
                  <a:pt x="2533757" y="6361805"/>
                </a:cubicBezTo>
                <a:cubicBezTo>
                  <a:pt x="2520590" y="6378127"/>
                  <a:pt x="2510084" y="6390652"/>
                  <a:pt x="2502236" y="6399378"/>
                </a:cubicBezTo>
                <a:lnTo>
                  <a:pt x="2498876" y="6402567"/>
                </a:lnTo>
                <a:lnTo>
                  <a:pt x="2516472" y="6399891"/>
                </a:lnTo>
                <a:cubicBezTo>
                  <a:pt x="2539287" y="6393512"/>
                  <a:pt x="2571138" y="6388175"/>
                  <a:pt x="2612009" y="6383907"/>
                </a:cubicBezTo>
                <a:cubicBezTo>
                  <a:pt x="2652883" y="6379626"/>
                  <a:pt x="2684145" y="6378762"/>
                  <a:pt x="2705818" y="6381298"/>
                </a:cubicBezTo>
                <a:cubicBezTo>
                  <a:pt x="2744230" y="6367682"/>
                  <a:pt x="2764599" y="6351953"/>
                  <a:pt x="2766908" y="6334116"/>
                </a:cubicBezTo>
                <a:cubicBezTo>
                  <a:pt x="2783651" y="6317964"/>
                  <a:pt x="2799251" y="6310727"/>
                  <a:pt x="2813696" y="6312417"/>
                </a:cubicBezTo>
                <a:cubicBezTo>
                  <a:pt x="2835356" y="6314949"/>
                  <a:pt x="2869302" y="6307605"/>
                  <a:pt x="2915519" y="6290385"/>
                </a:cubicBezTo>
                <a:cubicBezTo>
                  <a:pt x="2961740" y="6273150"/>
                  <a:pt x="2999287" y="6266226"/>
                  <a:pt x="3028176" y="6269603"/>
                </a:cubicBezTo>
                <a:cubicBezTo>
                  <a:pt x="3064280" y="6273826"/>
                  <a:pt x="3083482" y="6267009"/>
                  <a:pt x="3085794" y="6249170"/>
                </a:cubicBezTo>
                <a:cubicBezTo>
                  <a:pt x="3086946" y="6240260"/>
                  <a:pt x="3062251" y="6232840"/>
                  <a:pt x="3011702" y="6226928"/>
                </a:cubicBezTo>
                <a:cubicBezTo>
                  <a:pt x="2950320" y="6219749"/>
                  <a:pt x="2893020" y="6216444"/>
                  <a:pt x="2839798" y="6217011"/>
                </a:cubicBezTo>
                <a:close/>
                <a:moveTo>
                  <a:pt x="2199728" y="6213459"/>
                </a:moveTo>
                <a:lnTo>
                  <a:pt x="2173714" y="6216735"/>
                </a:lnTo>
                <a:lnTo>
                  <a:pt x="2167268" y="6241866"/>
                </a:lnTo>
                <a:cubicBezTo>
                  <a:pt x="2168624" y="6248247"/>
                  <a:pt x="2174367" y="6249185"/>
                  <a:pt x="2184501" y="6244682"/>
                </a:cubicBezTo>
                <a:lnTo>
                  <a:pt x="2220030" y="6213740"/>
                </a:lnTo>
                <a:close/>
                <a:moveTo>
                  <a:pt x="1017729" y="6170295"/>
                </a:moveTo>
                <a:cubicBezTo>
                  <a:pt x="1039402" y="6172828"/>
                  <a:pt x="1049075" y="6183021"/>
                  <a:pt x="1046766" y="6200860"/>
                </a:cubicBezTo>
                <a:cubicBezTo>
                  <a:pt x="1045610" y="6209774"/>
                  <a:pt x="1037815" y="6213393"/>
                  <a:pt x="1023372" y="6211704"/>
                </a:cubicBezTo>
                <a:lnTo>
                  <a:pt x="994337" y="6181151"/>
                </a:lnTo>
                <a:cubicBezTo>
                  <a:pt x="995492" y="6172222"/>
                  <a:pt x="1003287" y="6168606"/>
                  <a:pt x="1017729" y="6170295"/>
                </a:cubicBezTo>
                <a:close/>
                <a:moveTo>
                  <a:pt x="1149582" y="6146910"/>
                </a:moveTo>
                <a:lnTo>
                  <a:pt x="1104394" y="6180429"/>
                </a:lnTo>
                <a:cubicBezTo>
                  <a:pt x="1082722" y="6177894"/>
                  <a:pt x="1083297" y="6173444"/>
                  <a:pt x="1106127" y="6167052"/>
                </a:cubicBezTo>
                <a:close/>
                <a:moveTo>
                  <a:pt x="1157089" y="6141338"/>
                </a:moveTo>
                <a:lnTo>
                  <a:pt x="1152911" y="6145365"/>
                </a:lnTo>
                <a:lnTo>
                  <a:pt x="1149582" y="6146910"/>
                </a:lnTo>
                <a:close/>
                <a:moveTo>
                  <a:pt x="2832085" y="6131303"/>
                </a:moveTo>
                <a:lnTo>
                  <a:pt x="2798399" y="6159107"/>
                </a:lnTo>
                <a:lnTo>
                  <a:pt x="2776542" y="6188528"/>
                </a:lnTo>
                <a:lnTo>
                  <a:pt x="2843048" y="6170703"/>
                </a:lnTo>
                <a:cubicBezTo>
                  <a:pt x="2858721" y="6162917"/>
                  <a:pt x="2867276" y="6153449"/>
                  <a:pt x="2868720" y="6142301"/>
                </a:cubicBezTo>
                <a:close/>
                <a:moveTo>
                  <a:pt x="2333917" y="6125917"/>
                </a:moveTo>
                <a:cubicBezTo>
                  <a:pt x="2330202" y="6134545"/>
                  <a:pt x="2325816" y="6139989"/>
                  <a:pt x="2320747" y="6142241"/>
                </a:cubicBezTo>
                <a:cubicBezTo>
                  <a:pt x="2314328" y="6138106"/>
                  <a:pt x="2313651" y="6134923"/>
                  <a:pt x="2318712" y="6132675"/>
                </a:cubicBezTo>
                <a:cubicBezTo>
                  <a:pt x="2323782" y="6130420"/>
                  <a:pt x="2328846" y="6128171"/>
                  <a:pt x="2333917" y="6125917"/>
                </a:cubicBezTo>
                <a:close/>
                <a:moveTo>
                  <a:pt x="1002999" y="6114255"/>
                </a:moveTo>
                <a:cubicBezTo>
                  <a:pt x="1010214" y="6115099"/>
                  <a:pt x="1013253" y="6119974"/>
                  <a:pt x="1012095" y="6128898"/>
                </a:cubicBezTo>
                <a:cubicBezTo>
                  <a:pt x="1010943" y="6137813"/>
                  <a:pt x="1006750" y="6141852"/>
                  <a:pt x="999534" y="6141007"/>
                </a:cubicBezTo>
                <a:lnTo>
                  <a:pt x="1001265" y="6127632"/>
                </a:lnTo>
                <a:close/>
                <a:moveTo>
                  <a:pt x="2604973" y="6108060"/>
                </a:moveTo>
                <a:lnTo>
                  <a:pt x="2589826" y="6116932"/>
                </a:lnTo>
                <a:lnTo>
                  <a:pt x="2488969" y="6194342"/>
                </a:lnTo>
                <a:lnTo>
                  <a:pt x="2509959" y="6195424"/>
                </a:lnTo>
                <a:cubicBezTo>
                  <a:pt x="2568306" y="6197716"/>
                  <a:pt x="2619542" y="6198328"/>
                  <a:pt x="2663666" y="6197262"/>
                </a:cubicBezTo>
                <a:lnTo>
                  <a:pt x="2679237" y="6196109"/>
                </a:lnTo>
                <a:lnTo>
                  <a:pt x="2694778" y="6180278"/>
                </a:lnTo>
                <a:cubicBezTo>
                  <a:pt x="2707940" y="6163958"/>
                  <a:pt x="2718912" y="6150347"/>
                  <a:pt x="2727688" y="6139470"/>
                </a:cubicBezTo>
                <a:cubicBezTo>
                  <a:pt x="2736465" y="6128582"/>
                  <a:pt x="2744064" y="6125205"/>
                  <a:pt x="2750490" y="6129339"/>
                </a:cubicBezTo>
                <a:lnTo>
                  <a:pt x="2753537" y="6117458"/>
                </a:lnTo>
                <a:lnTo>
                  <a:pt x="2679574" y="6112779"/>
                </a:lnTo>
                <a:lnTo>
                  <a:pt x="2658755" y="6128201"/>
                </a:lnTo>
                <a:cubicBezTo>
                  <a:pt x="2639852" y="6143591"/>
                  <a:pt x="2630396" y="6151275"/>
                  <a:pt x="2630396" y="6151275"/>
                </a:cubicBezTo>
                <a:cubicBezTo>
                  <a:pt x="2630396" y="6151275"/>
                  <a:pt x="2633428" y="6139458"/>
                  <a:pt x="2639491" y="6115817"/>
                </a:cubicBezTo>
                <a:lnTo>
                  <a:pt x="2642587" y="6110438"/>
                </a:lnTo>
                <a:close/>
                <a:moveTo>
                  <a:pt x="2478326" y="6100044"/>
                </a:moveTo>
                <a:lnTo>
                  <a:pt x="2286768" y="6112825"/>
                </a:lnTo>
                <a:lnTo>
                  <a:pt x="2267016" y="6124220"/>
                </a:lnTo>
                <a:cubicBezTo>
                  <a:pt x="2212642" y="6155368"/>
                  <a:pt x="2182428" y="6182750"/>
                  <a:pt x="2176364" y="6206400"/>
                </a:cubicBezTo>
                <a:lnTo>
                  <a:pt x="2174524" y="6213577"/>
                </a:lnTo>
                <a:lnTo>
                  <a:pt x="2236365" y="6199630"/>
                </a:lnTo>
                <a:lnTo>
                  <a:pt x="2281362" y="6162361"/>
                </a:lnTo>
                <a:cubicBezTo>
                  <a:pt x="2292420" y="6155698"/>
                  <a:pt x="2298630" y="6155558"/>
                  <a:pt x="2299987" y="6161940"/>
                </a:cubicBezTo>
                <a:lnTo>
                  <a:pt x="2270567" y="6191917"/>
                </a:lnTo>
                <a:lnTo>
                  <a:pt x="2302418" y="6184730"/>
                </a:lnTo>
                <a:lnTo>
                  <a:pt x="2396427" y="6189574"/>
                </a:lnTo>
                <a:lnTo>
                  <a:pt x="2433780" y="6165329"/>
                </a:lnTo>
                <a:cubicBezTo>
                  <a:pt x="2481905" y="6143943"/>
                  <a:pt x="2517153" y="6123916"/>
                  <a:pt x="2539522" y="6105246"/>
                </a:cubicBezTo>
                <a:lnTo>
                  <a:pt x="2540227" y="6103963"/>
                </a:lnTo>
                <a:close/>
                <a:moveTo>
                  <a:pt x="1262534" y="6063121"/>
                </a:moveTo>
                <a:lnTo>
                  <a:pt x="1157089" y="6141338"/>
                </a:lnTo>
                <a:lnTo>
                  <a:pt x="1215736" y="6084808"/>
                </a:lnTo>
                <a:cubicBezTo>
                  <a:pt x="1224120" y="6076725"/>
                  <a:pt x="1231913" y="6073119"/>
                  <a:pt x="1239141" y="6073964"/>
                </a:cubicBezTo>
                <a:cubicBezTo>
                  <a:pt x="1254738" y="6066742"/>
                  <a:pt x="1262534" y="6063121"/>
                  <a:pt x="1262534" y="6063121"/>
                </a:cubicBezTo>
                <a:close/>
                <a:moveTo>
                  <a:pt x="1138725" y="6021472"/>
                </a:moveTo>
                <a:cubicBezTo>
                  <a:pt x="1155555" y="6018911"/>
                  <a:pt x="1169084" y="6020494"/>
                  <a:pt x="1179346" y="6026221"/>
                </a:cubicBezTo>
                <a:cubicBezTo>
                  <a:pt x="1219201" y="6058055"/>
                  <a:pt x="1213864" y="6071010"/>
                  <a:pt x="1163306" y="6065097"/>
                </a:cubicBezTo>
                <a:cubicBezTo>
                  <a:pt x="1112758" y="6059185"/>
                  <a:pt x="1079692" y="6059837"/>
                  <a:pt x="1064092" y="6067075"/>
                </a:cubicBezTo>
                <a:lnTo>
                  <a:pt x="1042431" y="6064540"/>
                </a:lnTo>
                <a:cubicBezTo>
                  <a:pt x="1043586" y="6055615"/>
                  <a:pt x="1055571" y="6047967"/>
                  <a:pt x="1078388" y="6041588"/>
                </a:cubicBezTo>
                <a:cubicBezTo>
                  <a:pt x="1101780" y="6030745"/>
                  <a:pt x="1121895" y="6024036"/>
                  <a:pt x="1138725" y="6021472"/>
                </a:cubicBezTo>
                <a:close/>
                <a:moveTo>
                  <a:pt x="931683" y="5937123"/>
                </a:moveTo>
                <a:lnTo>
                  <a:pt x="889926" y="5996881"/>
                </a:lnTo>
                <a:lnTo>
                  <a:pt x="913734" y="5954425"/>
                </a:lnTo>
                <a:close/>
                <a:moveTo>
                  <a:pt x="1441467" y="5785262"/>
                </a:moveTo>
                <a:cubicBezTo>
                  <a:pt x="1427021" y="5783573"/>
                  <a:pt x="1410493" y="5783907"/>
                  <a:pt x="1391859" y="5786245"/>
                </a:cubicBezTo>
                <a:cubicBezTo>
                  <a:pt x="1373223" y="5788596"/>
                  <a:pt x="1363334" y="5794235"/>
                  <a:pt x="1362178" y="5803148"/>
                </a:cubicBezTo>
                <a:cubicBezTo>
                  <a:pt x="1344270" y="5828210"/>
                  <a:pt x="1350340" y="5837982"/>
                  <a:pt x="1380387" y="5832434"/>
                </a:cubicBezTo>
                <a:cubicBezTo>
                  <a:pt x="1308449" y="5878350"/>
                  <a:pt x="1263545" y="5913849"/>
                  <a:pt x="1245635" y="5938913"/>
                </a:cubicBezTo>
                <a:lnTo>
                  <a:pt x="1276394" y="5956087"/>
                </a:lnTo>
                <a:cubicBezTo>
                  <a:pt x="1290839" y="5957778"/>
                  <a:pt x="1310050" y="5950974"/>
                  <a:pt x="1334020" y="5935668"/>
                </a:cubicBezTo>
                <a:cubicBezTo>
                  <a:pt x="1412004" y="5899523"/>
                  <a:pt x="1454472" y="5854692"/>
                  <a:pt x="1461405" y="5801174"/>
                </a:cubicBezTo>
                <a:cubicBezTo>
                  <a:pt x="1462557" y="5792261"/>
                  <a:pt x="1455908" y="5786953"/>
                  <a:pt x="1441467" y="5785262"/>
                </a:cubicBezTo>
                <a:close/>
                <a:moveTo>
                  <a:pt x="1045297" y="5660981"/>
                </a:moveTo>
                <a:cubicBezTo>
                  <a:pt x="1049806" y="5660904"/>
                  <a:pt x="1052025" y="5663375"/>
                  <a:pt x="1051950" y="5668382"/>
                </a:cubicBezTo>
                <a:cubicBezTo>
                  <a:pt x="1051875" y="5673395"/>
                  <a:pt x="1049579" y="5675939"/>
                  <a:pt x="1045070" y="5676014"/>
                </a:cubicBezTo>
                <a:cubicBezTo>
                  <a:pt x="1040554" y="5676089"/>
                  <a:pt x="1038339" y="5673620"/>
                  <a:pt x="1038416" y="5668605"/>
                </a:cubicBezTo>
                <a:cubicBezTo>
                  <a:pt x="1038491" y="5663600"/>
                  <a:pt x="1040779" y="5661055"/>
                  <a:pt x="1045297" y="5660981"/>
                </a:cubicBezTo>
                <a:close/>
                <a:moveTo>
                  <a:pt x="601034" y="5503078"/>
                </a:moveTo>
                <a:cubicBezTo>
                  <a:pt x="614577" y="5502854"/>
                  <a:pt x="621269" y="5507755"/>
                  <a:pt x="621120" y="5517776"/>
                </a:cubicBezTo>
                <a:cubicBezTo>
                  <a:pt x="621045" y="5522783"/>
                  <a:pt x="616498" y="5525365"/>
                  <a:pt x="607473" y="5525513"/>
                </a:cubicBezTo>
                <a:lnTo>
                  <a:pt x="587388" y="5510823"/>
                </a:lnTo>
                <a:cubicBezTo>
                  <a:pt x="587464" y="5505811"/>
                  <a:pt x="592009" y="5503229"/>
                  <a:pt x="601034" y="5503078"/>
                </a:cubicBezTo>
                <a:close/>
                <a:moveTo>
                  <a:pt x="680654" y="5480292"/>
                </a:moveTo>
                <a:lnTo>
                  <a:pt x="655188" y="5502180"/>
                </a:lnTo>
                <a:cubicBezTo>
                  <a:pt x="641647" y="5502404"/>
                  <a:pt x="641684" y="5499905"/>
                  <a:pt x="655301" y="5494667"/>
                </a:cubicBezTo>
                <a:close/>
                <a:moveTo>
                  <a:pt x="684885" y="5476653"/>
                </a:moveTo>
                <a:lnTo>
                  <a:pt x="682595" y="5479191"/>
                </a:lnTo>
                <a:lnTo>
                  <a:pt x="680654" y="5480292"/>
                </a:lnTo>
                <a:close/>
                <a:moveTo>
                  <a:pt x="587951" y="5473252"/>
                </a:moveTo>
                <a:cubicBezTo>
                  <a:pt x="592460" y="5473175"/>
                  <a:pt x="594679" y="5475638"/>
                  <a:pt x="594604" y="5480653"/>
                </a:cubicBezTo>
                <a:cubicBezTo>
                  <a:pt x="594530" y="5485657"/>
                  <a:pt x="592235" y="5488203"/>
                  <a:pt x="587724" y="5488278"/>
                </a:cubicBezTo>
                <a:lnTo>
                  <a:pt x="587837" y="5480765"/>
                </a:lnTo>
                <a:close/>
                <a:moveTo>
                  <a:pt x="744302" y="5425580"/>
                </a:moveTo>
                <a:lnTo>
                  <a:pt x="684885" y="5476653"/>
                </a:lnTo>
                <a:lnTo>
                  <a:pt x="717001" y="5441055"/>
                </a:lnTo>
                <a:cubicBezTo>
                  <a:pt x="721592" y="5435966"/>
                  <a:pt x="726139" y="5433393"/>
                  <a:pt x="730655" y="5433317"/>
                </a:cubicBezTo>
                <a:cubicBezTo>
                  <a:pt x="739755" y="5428160"/>
                  <a:pt x="744302" y="5425580"/>
                  <a:pt x="744302" y="5425580"/>
                </a:cubicBezTo>
                <a:close/>
                <a:moveTo>
                  <a:pt x="690381" y="5411444"/>
                </a:moveTo>
                <a:cubicBezTo>
                  <a:pt x="717227" y="5426029"/>
                  <a:pt x="714862" y="5433580"/>
                  <a:pt x="683270" y="5434105"/>
                </a:cubicBezTo>
                <a:cubicBezTo>
                  <a:pt x="651684" y="5434629"/>
                  <a:pt x="631344" y="5437466"/>
                  <a:pt x="622243" y="5442629"/>
                </a:cubicBezTo>
                <a:lnTo>
                  <a:pt x="608709" y="5442854"/>
                </a:lnTo>
                <a:cubicBezTo>
                  <a:pt x="608785" y="5437840"/>
                  <a:pt x="615626" y="5432722"/>
                  <a:pt x="629236" y="5427489"/>
                </a:cubicBezTo>
                <a:cubicBezTo>
                  <a:pt x="642883" y="5419752"/>
                  <a:pt x="654806" y="5414541"/>
                  <a:pt x="664998" y="5411866"/>
                </a:cubicBezTo>
                <a:cubicBezTo>
                  <a:pt x="675190" y="5409191"/>
                  <a:pt x="683645" y="5409050"/>
                  <a:pt x="690381" y="5411444"/>
                </a:cubicBezTo>
                <a:close/>
                <a:moveTo>
                  <a:pt x="531329" y="5380820"/>
                </a:moveTo>
                <a:lnTo>
                  <a:pt x="509854" y="5416933"/>
                </a:lnTo>
                <a:lnTo>
                  <a:pt x="521498" y="5391716"/>
                </a:lnTo>
                <a:close/>
                <a:moveTo>
                  <a:pt x="834766" y="5258798"/>
                </a:moveTo>
                <a:cubicBezTo>
                  <a:pt x="825741" y="5258947"/>
                  <a:pt x="815573" y="5260370"/>
                  <a:pt x="804252" y="5263055"/>
                </a:cubicBezTo>
                <a:cubicBezTo>
                  <a:pt x="792932" y="5265750"/>
                  <a:pt x="787237" y="5269604"/>
                  <a:pt x="787162" y="5274610"/>
                </a:cubicBezTo>
                <a:cubicBezTo>
                  <a:pt x="777912" y="5289786"/>
                  <a:pt x="782354" y="5294727"/>
                  <a:pt x="800480" y="5289412"/>
                </a:cubicBezTo>
                <a:cubicBezTo>
                  <a:pt x="759411" y="5320147"/>
                  <a:pt x="734262" y="5343107"/>
                  <a:pt x="725012" y="5358282"/>
                </a:cubicBezTo>
                <a:lnTo>
                  <a:pt x="745202" y="5365459"/>
                </a:lnTo>
                <a:cubicBezTo>
                  <a:pt x="754228" y="5365308"/>
                  <a:pt x="765586" y="5360115"/>
                  <a:pt x="779270" y="5349870"/>
                </a:cubicBezTo>
                <a:cubicBezTo>
                  <a:pt x="824766" y="5324073"/>
                  <a:pt x="847746" y="5296145"/>
                  <a:pt x="848195" y="5266087"/>
                </a:cubicBezTo>
                <a:cubicBezTo>
                  <a:pt x="848270" y="5261079"/>
                  <a:pt x="843793" y="5258648"/>
                  <a:pt x="834766" y="5258798"/>
                </a:cubicBezTo>
                <a:close/>
                <a:moveTo>
                  <a:pt x="812642" y="4928607"/>
                </a:moveTo>
                <a:cubicBezTo>
                  <a:pt x="808127" y="4928682"/>
                  <a:pt x="795627" y="4935155"/>
                  <a:pt x="775131" y="4948012"/>
                </a:cubicBezTo>
                <a:cubicBezTo>
                  <a:pt x="754640" y="4960876"/>
                  <a:pt x="744355" y="4969811"/>
                  <a:pt x="744280" y="4974817"/>
                </a:cubicBezTo>
                <a:cubicBezTo>
                  <a:pt x="744131" y="4984837"/>
                  <a:pt x="766915" y="4969436"/>
                  <a:pt x="812642" y="4928607"/>
                </a:cubicBezTo>
                <a:close/>
                <a:moveTo>
                  <a:pt x="7928216" y="4710413"/>
                </a:moveTo>
                <a:cubicBezTo>
                  <a:pt x="7940854" y="4711890"/>
                  <a:pt x="7946589" y="4717092"/>
                  <a:pt x="7945433" y="4726017"/>
                </a:cubicBezTo>
                <a:cubicBezTo>
                  <a:pt x="7943123" y="4743844"/>
                  <a:pt x="7920307" y="4750237"/>
                  <a:pt x="7876977" y="4745170"/>
                </a:cubicBezTo>
                <a:cubicBezTo>
                  <a:pt x="7848099" y="4741794"/>
                  <a:pt x="7832138" y="4737660"/>
                  <a:pt x="7829101" y="4732775"/>
                </a:cubicBezTo>
                <a:cubicBezTo>
                  <a:pt x="7826077" y="4727905"/>
                  <a:pt x="7839569" y="4722685"/>
                  <a:pt x="7869610" y="4717150"/>
                </a:cubicBezTo>
                <a:cubicBezTo>
                  <a:pt x="7896040" y="4711181"/>
                  <a:pt x="7915580" y="4708934"/>
                  <a:pt x="7928216" y="4710413"/>
                </a:cubicBezTo>
                <a:close/>
                <a:moveTo>
                  <a:pt x="7107627" y="4559770"/>
                </a:moveTo>
                <a:lnTo>
                  <a:pt x="6989566" y="4591287"/>
                </a:lnTo>
                <a:cubicBezTo>
                  <a:pt x="6928776" y="4618300"/>
                  <a:pt x="6897021" y="4625423"/>
                  <a:pt x="6894309" y="4612661"/>
                </a:cubicBezTo>
                <a:lnTo>
                  <a:pt x="6734728" y="4683574"/>
                </a:lnTo>
                <a:lnTo>
                  <a:pt x="6643901" y="4722045"/>
                </a:lnTo>
                <a:lnTo>
                  <a:pt x="6777935" y="4714254"/>
                </a:lnTo>
                <a:cubicBezTo>
                  <a:pt x="6818138" y="4711600"/>
                  <a:pt x="6851690" y="4709018"/>
                  <a:pt x="6878591" y="4706502"/>
                </a:cubicBezTo>
                <a:lnTo>
                  <a:pt x="6921155" y="4701366"/>
                </a:lnTo>
                <a:lnTo>
                  <a:pt x="7050895" y="4605924"/>
                </a:lnTo>
                <a:cubicBezTo>
                  <a:pt x="7090072" y="4581538"/>
                  <a:pt x="7108981" y="4566148"/>
                  <a:pt x="7107627" y="4559770"/>
                </a:cubicBezTo>
                <a:close/>
                <a:moveTo>
                  <a:pt x="7469278" y="4304796"/>
                </a:moveTo>
                <a:cubicBezTo>
                  <a:pt x="7474342" y="4302546"/>
                  <a:pt x="7477555" y="4304611"/>
                  <a:pt x="7478910" y="4310989"/>
                </a:cubicBezTo>
                <a:cubicBezTo>
                  <a:pt x="7480267" y="4317371"/>
                  <a:pt x="7478411" y="4321690"/>
                  <a:pt x="7473348" y="4323942"/>
                </a:cubicBezTo>
                <a:cubicBezTo>
                  <a:pt x="7468285" y="4326190"/>
                  <a:pt x="7465072" y="4324125"/>
                  <a:pt x="7463715" y="4317741"/>
                </a:cubicBezTo>
                <a:cubicBezTo>
                  <a:pt x="7462360" y="4311365"/>
                  <a:pt x="7464216" y="4307046"/>
                  <a:pt x="7469278" y="4304796"/>
                </a:cubicBezTo>
                <a:close/>
                <a:moveTo>
                  <a:pt x="7539163" y="4242324"/>
                </a:moveTo>
                <a:cubicBezTo>
                  <a:pt x="7543231" y="4261461"/>
                  <a:pt x="7532605" y="4276656"/>
                  <a:pt x="7507267" y="4287914"/>
                </a:cubicBezTo>
                <a:cubicBezTo>
                  <a:pt x="7481947" y="4299167"/>
                  <a:pt x="7483119" y="4291667"/>
                  <a:pt x="7510805" y="4265399"/>
                </a:cubicBezTo>
                <a:close/>
                <a:moveTo>
                  <a:pt x="7233829" y="4233984"/>
                </a:moveTo>
                <a:cubicBezTo>
                  <a:pt x="7228423" y="4234638"/>
                  <a:pt x="7221921" y="4236654"/>
                  <a:pt x="7214323" y="4240030"/>
                </a:cubicBezTo>
                <a:cubicBezTo>
                  <a:pt x="7178853" y="4255789"/>
                  <a:pt x="7156244" y="4279805"/>
                  <a:pt x="7146466" y="4312082"/>
                </a:cubicBezTo>
                <a:cubicBezTo>
                  <a:pt x="7140399" y="4335721"/>
                  <a:pt x="7101226" y="4360118"/>
                  <a:pt x="7028944" y="4385248"/>
                </a:cubicBezTo>
                <a:cubicBezTo>
                  <a:pt x="6966801" y="4405886"/>
                  <a:pt x="6872392" y="4444343"/>
                  <a:pt x="6745739" y="4500625"/>
                </a:cubicBezTo>
                <a:cubicBezTo>
                  <a:pt x="6644423" y="4545644"/>
                  <a:pt x="6589375" y="4573602"/>
                  <a:pt x="6580595" y="4584480"/>
                </a:cubicBezTo>
                <a:cubicBezTo>
                  <a:pt x="6563041" y="4606247"/>
                  <a:pt x="6526402" y="4629514"/>
                  <a:pt x="6470675" y="4654279"/>
                </a:cubicBezTo>
                <a:cubicBezTo>
                  <a:pt x="6437744" y="4668911"/>
                  <a:pt x="6411021" y="4683404"/>
                  <a:pt x="6390508" y="4697757"/>
                </a:cubicBezTo>
                <a:lnTo>
                  <a:pt x="6372035" y="4716108"/>
                </a:lnTo>
                <a:lnTo>
                  <a:pt x="6423390" y="4719696"/>
                </a:lnTo>
                <a:lnTo>
                  <a:pt x="6445634" y="4712536"/>
                </a:lnTo>
                <a:lnTo>
                  <a:pt x="6438256" y="4720737"/>
                </a:lnTo>
                <a:lnTo>
                  <a:pt x="6464154" y="4722547"/>
                </a:lnTo>
                <a:lnTo>
                  <a:pt x="6595528" y="4722455"/>
                </a:lnTo>
                <a:lnTo>
                  <a:pt x="6613754" y="4711148"/>
                </a:lnTo>
                <a:cubicBezTo>
                  <a:pt x="6647274" y="4692764"/>
                  <a:pt x="6698230" y="4668376"/>
                  <a:pt x="6766624" y="4637983"/>
                </a:cubicBezTo>
                <a:lnTo>
                  <a:pt x="6964200" y="4550189"/>
                </a:lnTo>
                <a:cubicBezTo>
                  <a:pt x="6961488" y="4537425"/>
                  <a:pt x="6982594" y="4519312"/>
                  <a:pt x="7027504" y="4495873"/>
                </a:cubicBezTo>
                <a:cubicBezTo>
                  <a:pt x="7072428" y="4472417"/>
                  <a:pt x="7117927" y="4445219"/>
                  <a:pt x="7164027" y="4414253"/>
                </a:cubicBezTo>
                <a:cubicBezTo>
                  <a:pt x="7210116" y="4383299"/>
                  <a:pt x="7233670" y="4357120"/>
                  <a:pt x="7234665" y="4335733"/>
                </a:cubicBezTo>
                <a:cubicBezTo>
                  <a:pt x="7240730" y="4312094"/>
                  <a:pt x="7246971" y="4302332"/>
                  <a:pt x="7253391" y="4306468"/>
                </a:cubicBezTo>
                <a:lnTo>
                  <a:pt x="7257458" y="4325606"/>
                </a:lnTo>
                <a:cubicBezTo>
                  <a:pt x="7258813" y="4331990"/>
                  <a:pt x="7269632" y="4330668"/>
                  <a:pt x="7289892" y="4321666"/>
                </a:cubicBezTo>
                <a:cubicBezTo>
                  <a:pt x="7310148" y="4312664"/>
                  <a:pt x="7318257" y="4298587"/>
                  <a:pt x="7314188" y="4279451"/>
                </a:cubicBezTo>
                <a:cubicBezTo>
                  <a:pt x="7310120" y="4260305"/>
                  <a:pt x="7295417" y="4256366"/>
                  <a:pt x="7270089" y="4267622"/>
                </a:cubicBezTo>
                <a:cubicBezTo>
                  <a:pt x="7249823" y="4276627"/>
                  <a:pt x="7235806" y="4275877"/>
                  <a:pt x="7228025" y="4265370"/>
                </a:cubicBezTo>
                <a:cubicBezTo>
                  <a:pt x="7226666" y="4258984"/>
                  <a:pt x="7228525" y="4254672"/>
                  <a:pt x="7233588" y="4252424"/>
                </a:cubicBezTo>
                <a:lnTo>
                  <a:pt x="7246758" y="4236101"/>
                </a:lnTo>
                <a:cubicBezTo>
                  <a:pt x="7243545" y="4234035"/>
                  <a:pt x="7239235" y="4233329"/>
                  <a:pt x="7233829" y="4233984"/>
                </a:cubicBezTo>
                <a:close/>
                <a:moveTo>
                  <a:pt x="7389104" y="4162363"/>
                </a:moveTo>
                <a:lnTo>
                  <a:pt x="7351107" y="4179247"/>
                </a:lnTo>
                <a:cubicBezTo>
                  <a:pt x="7325771" y="4190507"/>
                  <a:pt x="7315822" y="4208892"/>
                  <a:pt x="7321247" y="4234416"/>
                </a:cubicBezTo>
                <a:cubicBezTo>
                  <a:pt x="7328027" y="4266313"/>
                  <a:pt x="7333955" y="4281142"/>
                  <a:pt x="7339016" y="4278892"/>
                </a:cubicBezTo>
                <a:close/>
                <a:moveTo>
                  <a:pt x="7579604" y="3747785"/>
                </a:moveTo>
                <a:cubicBezTo>
                  <a:pt x="7582815" y="3749849"/>
                  <a:pt x="7585100" y="3754070"/>
                  <a:pt x="7586456" y="3760450"/>
                </a:cubicBezTo>
                <a:lnTo>
                  <a:pt x="7580884" y="3773400"/>
                </a:lnTo>
                <a:lnTo>
                  <a:pt x="7554023" y="3764390"/>
                </a:lnTo>
                <a:lnTo>
                  <a:pt x="7567193" y="3748066"/>
                </a:lnTo>
                <a:cubicBezTo>
                  <a:pt x="7572255" y="3745816"/>
                  <a:pt x="7576393" y="3745722"/>
                  <a:pt x="7579604" y="3747785"/>
                </a:cubicBezTo>
                <a:close/>
                <a:moveTo>
                  <a:pt x="7561089" y="3719350"/>
                </a:moveTo>
                <a:cubicBezTo>
                  <a:pt x="7562447" y="3725737"/>
                  <a:pt x="7560587" y="3730045"/>
                  <a:pt x="7555518" y="3732300"/>
                </a:cubicBezTo>
                <a:cubicBezTo>
                  <a:pt x="7550454" y="3734549"/>
                  <a:pt x="7547243" y="3732494"/>
                  <a:pt x="7545886" y="3726106"/>
                </a:cubicBezTo>
                <a:lnTo>
                  <a:pt x="7553484" y="3722731"/>
                </a:lnTo>
                <a:close/>
                <a:moveTo>
                  <a:pt x="8095065" y="3492543"/>
                </a:moveTo>
                <a:lnTo>
                  <a:pt x="8079861" y="3499300"/>
                </a:lnTo>
                <a:cubicBezTo>
                  <a:pt x="8006587" y="3545826"/>
                  <a:pt x="7945112" y="3569661"/>
                  <a:pt x="7895449" y="3570774"/>
                </a:cubicBezTo>
                <a:cubicBezTo>
                  <a:pt x="7889030" y="3566649"/>
                  <a:pt x="7897800" y="3555764"/>
                  <a:pt x="7921780" y="3538129"/>
                </a:cubicBezTo>
                <a:close/>
                <a:moveTo>
                  <a:pt x="7848542" y="2133668"/>
                </a:moveTo>
                <a:lnTo>
                  <a:pt x="7778769" y="2135890"/>
                </a:lnTo>
                <a:cubicBezTo>
                  <a:pt x="7751480" y="2140060"/>
                  <a:pt x="7731338" y="2146307"/>
                  <a:pt x="7718347" y="2154628"/>
                </a:cubicBezTo>
                <a:lnTo>
                  <a:pt x="7705071" y="2178241"/>
                </a:lnTo>
                <a:lnTo>
                  <a:pt x="7727955" y="2176229"/>
                </a:lnTo>
                <a:cubicBezTo>
                  <a:pt x="7765112" y="2168446"/>
                  <a:pt x="7802688" y="2156115"/>
                  <a:pt x="7840685" y="2139230"/>
                </a:cubicBezTo>
                <a:close/>
                <a:moveTo>
                  <a:pt x="739963" y="1577398"/>
                </a:moveTo>
                <a:cubicBezTo>
                  <a:pt x="758385" y="1580115"/>
                  <a:pt x="763942" y="1585035"/>
                  <a:pt x="756610" y="1592153"/>
                </a:cubicBezTo>
                <a:cubicBezTo>
                  <a:pt x="749292" y="1599259"/>
                  <a:pt x="741616" y="1598128"/>
                  <a:pt x="733587" y="1588757"/>
                </a:cubicBezTo>
                <a:cubicBezTo>
                  <a:pt x="725551" y="1579375"/>
                  <a:pt x="727677" y="1575588"/>
                  <a:pt x="739963" y="1577398"/>
                </a:cubicBezTo>
                <a:close/>
                <a:moveTo>
                  <a:pt x="7929200" y="1284850"/>
                </a:moveTo>
                <a:lnTo>
                  <a:pt x="7927693" y="1285373"/>
                </a:lnTo>
                <a:lnTo>
                  <a:pt x="7927640" y="1285504"/>
                </a:lnTo>
                <a:close/>
                <a:moveTo>
                  <a:pt x="50101" y="1021034"/>
                </a:moveTo>
                <a:cubicBezTo>
                  <a:pt x="56237" y="1021941"/>
                  <a:pt x="62388" y="1022844"/>
                  <a:pt x="68524" y="1023750"/>
                </a:cubicBezTo>
                <a:cubicBezTo>
                  <a:pt x="61206" y="1030859"/>
                  <a:pt x="54468" y="1033964"/>
                  <a:pt x="48330" y="1033060"/>
                </a:cubicBezTo>
                <a:cubicBezTo>
                  <a:pt x="43363" y="1024141"/>
                  <a:pt x="43954" y="1020130"/>
                  <a:pt x="50101" y="1021034"/>
                </a:cubicBezTo>
                <a:close/>
                <a:moveTo>
                  <a:pt x="436611" y="1001213"/>
                </a:moveTo>
                <a:cubicBezTo>
                  <a:pt x="425567" y="1001638"/>
                  <a:pt x="409657" y="1008501"/>
                  <a:pt x="388860" y="1021820"/>
                </a:cubicBezTo>
                <a:cubicBezTo>
                  <a:pt x="374211" y="1036046"/>
                  <a:pt x="366595" y="1045171"/>
                  <a:pt x="366005" y="1049172"/>
                </a:cubicBezTo>
                <a:cubicBezTo>
                  <a:pt x="365414" y="1053185"/>
                  <a:pt x="377993" y="1052989"/>
                  <a:pt x="403737" y="1048598"/>
                </a:cubicBezTo>
                <a:cubicBezTo>
                  <a:pt x="434453" y="1053126"/>
                  <a:pt x="451577" y="1043354"/>
                  <a:pt x="455123" y="1019304"/>
                </a:cubicBezTo>
                <a:cubicBezTo>
                  <a:pt x="453831" y="1006827"/>
                  <a:pt x="447655" y="1000792"/>
                  <a:pt x="436611" y="1001213"/>
                </a:cubicBezTo>
                <a:close/>
                <a:moveTo>
                  <a:pt x="3401739" y="615139"/>
                </a:moveTo>
                <a:lnTo>
                  <a:pt x="3385665" y="615747"/>
                </a:lnTo>
                <a:lnTo>
                  <a:pt x="3377171" y="615242"/>
                </a:lnTo>
                <a:lnTo>
                  <a:pt x="3354552" y="623333"/>
                </a:lnTo>
                <a:lnTo>
                  <a:pt x="3341960" y="627440"/>
                </a:lnTo>
                <a:lnTo>
                  <a:pt x="3345961" y="633705"/>
                </a:lnTo>
                <a:cubicBezTo>
                  <a:pt x="3352264" y="636169"/>
                  <a:pt x="3362162" y="636860"/>
                  <a:pt x="3375658" y="635778"/>
                </a:cubicBezTo>
                <a:lnTo>
                  <a:pt x="3384159" y="634358"/>
                </a:lnTo>
                <a:lnTo>
                  <a:pt x="3402121" y="626235"/>
                </a:lnTo>
                <a:close/>
                <a:moveTo>
                  <a:pt x="2872809" y="501933"/>
                </a:moveTo>
                <a:cubicBezTo>
                  <a:pt x="2824142" y="502823"/>
                  <a:pt x="2799144" y="507778"/>
                  <a:pt x="2797813" y="516797"/>
                </a:cubicBezTo>
                <a:cubicBezTo>
                  <a:pt x="2802772" y="525714"/>
                  <a:pt x="2811393" y="531083"/>
                  <a:pt x="2823675" y="532894"/>
                </a:cubicBezTo>
                <a:cubicBezTo>
                  <a:pt x="2847063" y="544541"/>
                  <a:pt x="2860293" y="550580"/>
                  <a:pt x="2863359" y="551030"/>
                </a:cubicBezTo>
                <a:cubicBezTo>
                  <a:pt x="2866432" y="551484"/>
                  <a:pt x="2858166" y="554363"/>
                  <a:pt x="2838552" y="559662"/>
                </a:cubicBezTo>
                <a:cubicBezTo>
                  <a:pt x="2962575" y="569760"/>
                  <a:pt x="3022818" y="586827"/>
                  <a:pt x="3019273" y="610886"/>
                </a:cubicBezTo>
                <a:lnTo>
                  <a:pt x="3056127" y="616319"/>
                </a:lnTo>
                <a:cubicBezTo>
                  <a:pt x="3160534" y="631714"/>
                  <a:pt x="3242746" y="627448"/>
                  <a:pt x="3302752" y="603524"/>
                </a:cubicBezTo>
                <a:lnTo>
                  <a:pt x="3358832" y="592199"/>
                </a:lnTo>
                <a:lnTo>
                  <a:pt x="3435150" y="551355"/>
                </a:lnTo>
                <a:lnTo>
                  <a:pt x="3451427" y="540880"/>
                </a:lnTo>
                <a:lnTo>
                  <a:pt x="3313392" y="531364"/>
                </a:lnTo>
                <a:cubicBezTo>
                  <a:pt x="3143303" y="514480"/>
                  <a:pt x="3015296" y="504827"/>
                  <a:pt x="2929366" y="502399"/>
                </a:cubicBezTo>
                <a:cubicBezTo>
                  <a:pt x="2907883" y="501792"/>
                  <a:pt x="2889031" y="501637"/>
                  <a:pt x="2872809" y="501933"/>
                </a:cubicBezTo>
                <a:close/>
                <a:moveTo>
                  <a:pt x="3533498" y="478006"/>
                </a:moveTo>
                <a:lnTo>
                  <a:pt x="3533724" y="484569"/>
                </a:lnTo>
                <a:lnTo>
                  <a:pt x="3527802" y="485026"/>
                </a:lnTo>
                <a:cubicBezTo>
                  <a:pt x="3527651" y="480651"/>
                  <a:pt x="3529551" y="478310"/>
                  <a:pt x="3533498" y="478006"/>
                </a:cubicBezTo>
                <a:close/>
                <a:moveTo>
                  <a:pt x="2187286" y="316187"/>
                </a:moveTo>
                <a:lnTo>
                  <a:pt x="2185512" y="328223"/>
                </a:lnTo>
                <a:lnTo>
                  <a:pt x="2176290" y="326863"/>
                </a:lnTo>
                <a:cubicBezTo>
                  <a:pt x="2177473" y="318841"/>
                  <a:pt x="2181139" y="315281"/>
                  <a:pt x="2187286" y="316187"/>
                </a:cubicBezTo>
                <a:close/>
                <a:moveTo>
                  <a:pt x="7178872" y="307"/>
                </a:moveTo>
                <a:cubicBezTo>
                  <a:pt x="7241504" y="1944"/>
                  <a:pt x="7273072" y="10140"/>
                  <a:pt x="7273577" y="24897"/>
                </a:cubicBezTo>
                <a:cubicBezTo>
                  <a:pt x="7273727" y="29266"/>
                  <a:pt x="7281692" y="30845"/>
                  <a:pt x="7297474" y="29627"/>
                </a:cubicBezTo>
                <a:cubicBezTo>
                  <a:pt x="7313254" y="28408"/>
                  <a:pt x="7317347" y="32481"/>
                  <a:pt x="7309755" y="41835"/>
                </a:cubicBezTo>
                <a:lnTo>
                  <a:pt x="7363689" y="57393"/>
                </a:lnTo>
                <a:cubicBezTo>
                  <a:pt x="7352150" y="67053"/>
                  <a:pt x="7332576" y="72945"/>
                  <a:pt x="7304963" y="75076"/>
                </a:cubicBezTo>
                <a:cubicBezTo>
                  <a:pt x="7293124" y="75989"/>
                  <a:pt x="7271321" y="74389"/>
                  <a:pt x="7239534" y="70269"/>
                </a:cubicBezTo>
                <a:cubicBezTo>
                  <a:pt x="7207754" y="66149"/>
                  <a:pt x="7181996" y="64846"/>
                  <a:pt x="7162272" y="66368"/>
                </a:cubicBezTo>
                <a:cubicBezTo>
                  <a:pt x="7138602" y="68195"/>
                  <a:pt x="7106934" y="67350"/>
                  <a:pt x="7067256" y="63838"/>
                </a:cubicBezTo>
                <a:cubicBezTo>
                  <a:pt x="7027586" y="60326"/>
                  <a:pt x="6997886" y="59330"/>
                  <a:pt x="6978157" y="60851"/>
                </a:cubicBezTo>
                <a:cubicBezTo>
                  <a:pt x="6970272" y="61460"/>
                  <a:pt x="6951568" y="64001"/>
                  <a:pt x="6922056" y="68473"/>
                </a:cubicBezTo>
                <a:cubicBezTo>
                  <a:pt x="6892541" y="72944"/>
                  <a:pt x="6869902" y="75790"/>
                  <a:pt x="6854121" y="77008"/>
                </a:cubicBezTo>
                <a:cubicBezTo>
                  <a:pt x="6802834" y="80967"/>
                  <a:pt x="6773398" y="87620"/>
                  <a:pt x="6765806" y="96974"/>
                </a:cubicBezTo>
                <a:cubicBezTo>
                  <a:pt x="6750475" y="111306"/>
                  <a:pt x="6644262" y="128274"/>
                  <a:pt x="6447163" y="147876"/>
                </a:cubicBezTo>
                <a:cubicBezTo>
                  <a:pt x="6411666" y="150616"/>
                  <a:pt x="6367324" y="155136"/>
                  <a:pt x="6314138" y="161429"/>
                </a:cubicBezTo>
                <a:cubicBezTo>
                  <a:pt x="6260959" y="167728"/>
                  <a:pt x="6230423" y="171182"/>
                  <a:pt x="6222533" y="171792"/>
                </a:cubicBezTo>
                <a:lnTo>
                  <a:pt x="6181112" y="174988"/>
                </a:lnTo>
                <a:lnTo>
                  <a:pt x="6204553" y="166606"/>
                </a:lnTo>
                <a:lnTo>
                  <a:pt x="6251670" y="156388"/>
                </a:lnTo>
                <a:lnTo>
                  <a:pt x="6204327" y="160042"/>
                </a:lnTo>
                <a:cubicBezTo>
                  <a:pt x="6160933" y="163391"/>
                  <a:pt x="6133396" y="167712"/>
                  <a:pt x="6121712" y="173000"/>
                </a:cubicBezTo>
                <a:cubicBezTo>
                  <a:pt x="6110028" y="178283"/>
                  <a:pt x="6104256" y="183109"/>
                  <a:pt x="6104406" y="187486"/>
                </a:cubicBezTo>
                <a:lnTo>
                  <a:pt x="6063210" y="197240"/>
                </a:lnTo>
                <a:lnTo>
                  <a:pt x="6016101" y="207451"/>
                </a:lnTo>
                <a:lnTo>
                  <a:pt x="6022016" y="206994"/>
                </a:lnTo>
                <a:lnTo>
                  <a:pt x="6027931" y="206536"/>
                </a:lnTo>
                <a:cubicBezTo>
                  <a:pt x="6028531" y="224027"/>
                  <a:pt x="5959798" y="238100"/>
                  <a:pt x="5821725" y="248760"/>
                </a:cubicBezTo>
                <a:lnTo>
                  <a:pt x="5809890" y="249673"/>
                </a:lnTo>
                <a:lnTo>
                  <a:pt x="5768471" y="252871"/>
                </a:lnTo>
                <a:lnTo>
                  <a:pt x="5774611" y="258971"/>
                </a:lnTo>
                <a:cubicBezTo>
                  <a:pt x="5786594" y="262434"/>
                  <a:pt x="5784702" y="264766"/>
                  <a:pt x="5768920" y="265984"/>
                </a:cubicBezTo>
                <a:lnTo>
                  <a:pt x="5739333" y="268270"/>
                </a:lnTo>
                <a:cubicBezTo>
                  <a:pt x="5703522" y="262265"/>
                  <a:pt x="5664075" y="265310"/>
                  <a:pt x="5620982" y="277405"/>
                </a:cubicBezTo>
                <a:cubicBezTo>
                  <a:pt x="5593518" y="283913"/>
                  <a:pt x="5499177" y="301060"/>
                  <a:pt x="5337962" y="328847"/>
                </a:cubicBezTo>
                <a:cubicBezTo>
                  <a:pt x="5176742" y="356636"/>
                  <a:pt x="5082405" y="373777"/>
                  <a:pt x="5054941" y="380284"/>
                </a:cubicBezTo>
                <a:cubicBezTo>
                  <a:pt x="5050993" y="380589"/>
                  <a:pt x="4999783" y="386737"/>
                  <a:pt x="4901310" y="398718"/>
                </a:cubicBezTo>
                <a:cubicBezTo>
                  <a:pt x="4802841" y="410707"/>
                  <a:pt x="4715289" y="424041"/>
                  <a:pt x="4638665" y="438723"/>
                </a:cubicBezTo>
                <a:cubicBezTo>
                  <a:pt x="4562033" y="453400"/>
                  <a:pt x="4523949" y="467302"/>
                  <a:pt x="4524399" y="480415"/>
                </a:cubicBezTo>
                <a:cubicBezTo>
                  <a:pt x="4524849" y="493536"/>
                  <a:pt x="4560577" y="497354"/>
                  <a:pt x="4631586" y="491871"/>
                </a:cubicBezTo>
                <a:cubicBezTo>
                  <a:pt x="4757821" y="482126"/>
                  <a:pt x="4891646" y="463027"/>
                  <a:pt x="5033067" y="434574"/>
                </a:cubicBezTo>
                <a:cubicBezTo>
                  <a:pt x="5299972" y="374516"/>
                  <a:pt x="5603057" y="331398"/>
                  <a:pt x="5942322" y="305206"/>
                </a:cubicBezTo>
                <a:cubicBezTo>
                  <a:pt x="5965988" y="303379"/>
                  <a:pt x="6068407" y="291087"/>
                  <a:pt x="6249575" y="268332"/>
                </a:cubicBezTo>
                <a:cubicBezTo>
                  <a:pt x="6694597" y="212061"/>
                  <a:pt x="6986151" y="178592"/>
                  <a:pt x="7124219" y="167935"/>
                </a:cubicBezTo>
                <a:lnTo>
                  <a:pt x="7153807" y="165650"/>
                </a:lnTo>
                <a:cubicBezTo>
                  <a:pt x="7157754" y="165346"/>
                  <a:pt x="7175885" y="174908"/>
                  <a:pt x="7208189" y="194331"/>
                </a:cubicBezTo>
                <a:cubicBezTo>
                  <a:pt x="7240496" y="213759"/>
                  <a:pt x="7270459" y="222401"/>
                  <a:pt x="7298071" y="220270"/>
                </a:cubicBezTo>
                <a:lnTo>
                  <a:pt x="7333580" y="217528"/>
                </a:lnTo>
                <a:lnTo>
                  <a:pt x="7321973" y="224999"/>
                </a:lnTo>
                <a:cubicBezTo>
                  <a:pt x="7306492" y="234961"/>
                  <a:pt x="7286913" y="240860"/>
                  <a:pt x="7263247" y="242687"/>
                </a:cubicBezTo>
                <a:cubicBezTo>
                  <a:pt x="7243519" y="244211"/>
                  <a:pt x="7233809" y="249342"/>
                  <a:pt x="7234110" y="258086"/>
                </a:cubicBezTo>
                <a:cubicBezTo>
                  <a:pt x="7234259" y="262461"/>
                  <a:pt x="7232511" y="269172"/>
                  <a:pt x="7228863" y="278220"/>
                </a:cubicBezTo>
                <a:cubicBezTo>
                  <a:pt x="7217479" y="292248"/>
                  <a:pt x="7215810" y="301144"/>
                  <a:pt x="7223850" y="304905"/>
                </a:cubicBezTo>
                <a:cubicBezTo>
                  <a:pt x="7231886" y="308671"/>
                  <a:pt x="7231961" y="310852"/>
                  <a:pt x="7224075" y="311461"/>
                </a:cubicBezTo>
                <a:cubicBezTo>
                  <a:pt x="7212238" y="312375"/>
                  <a:pt x="7206396" y="315020"/>
                  <a:pt x="7206545" y="319395"/>
                </a:cubicBezTo>
                <a:cubicBezTo>
                  <a:pt x="7210938" y="332205"/>
                  <a:pt x="7219127" y="340341"/>
                  <a:pt x="7231111" y="343798"/>
                </a:cubicBezTo>
                <a:cubicBezTo>
                  <a:pt x="7235209" y="347867"/>
                  <a:pt x="7252089" y="349854"/>
                  <a:pt x="7281752" y="349752"/>
                </a:cubicBezTo>
                <a:cubicBezTo>
                  <a:pt x="7311415" y="349655"/>
                  <a:pt x="7339139" y="350801"/>
                  <a:pt x="7364930" y="353196"/>
                </a:cubicBezTo>
                <a:cubicBezTo>
                  <a:pt x="7390719" y="355586"/>
                  <a:pt x="7403762" y="361160"/>
                  <a:pt x="7404062" y="369898"/>
                </a:cubicBezTo>
                <a:cubicBezTo>
                  <a:pt x="7404962" y="396132"/>
                  <a:pt x="7421424" y="414591"/>
                  <a:pt x="7453429" y="425270"/>
                </a:cubicBezTo>
                <a:cubicBezTo>
                  <a:pt x="7469360" y="428419"/>
                  <a:pt x="7479443" y="434223"/>
                  <a:pt x="7483692" y="442662"/>
                </a:cubicBezTo>
                <a:lnTo>
                  <a:pt x="7466162" y="450591"/>
                </a:lnTo>
                <a:cubicBezTo>
                  <a:pt x="7450381" y="451809"/>
                  <a:pt x="7442721" y="458973"/>
                  <a:pt x="7443169" y="472089"/>
                </a:cubicBezTo>
                <a:cubicBezTo>
                  <a:pt x="7443470" y="480834"/>
                  <a:pt x="7439673" y="485514"/>
                  <a:pt x="7431782" y="486122"/>
                </a:cubicBezTo>
                <a:cubicBezTo>
                  <a:pt x="7419949" y="487037"/>
                  <a:pt x="7418125" y="491557"/>
                  <a:pt x="7426315" y="499693"/>
                </a:cubicBezTo>
                <a:cubicBezTo>
                  <a:pt x="7430413" y="503757"/>
                  <a:pt x="7450323" y="507704"/>
                  <a:pt x="7486053" y="511521"/>
                </a:cubicBezTo>
                <a:cubicBezTo>
                  <a:pt x="7521781" y="515337"/>
                  <a:pt x="7541616" y="517096"/>
                  <a:pt x="7545565" y="516792"/>
                </a:cubicBezTo>
                <a:cubicBezTo>
                  <a:pt x="7557847" y="528992"/>
                  <a:pt x="7554200" y="538042"/>
                  <a:pt x="7534626" y="543934"/>
                </a:cubicBezTo>
                <a:cubicBezTo>
                  <a:pt x="7518851" y="545151"/>
                  <a:pt x="7511105" y="550137"/>
                  <a:pt x="7511403" y="558881"/>
                </a:cubicBezTo>
                <a:cubicBezTo>
                  <a:pt x="7511704" y="567625"/>
                  <a:pt x="7503969" y="572603"/>
                  <a:pt x="7488189" y="573822"/>
                </a:cubicBezTo>
                <a:cubicBezTo>
                  <a:pt x="7464517" y="575650"/>
                  <a:pt x="7452760" y="578751"/>
                  <a:pt x="7452908" y="583120"/>
                </a:cubicBezTo>
                <a:cubicBezTo>
                  <a:pt x="7453209" y="591864"/>
                  <a:pt x="7441520" y="597155"/>
                  <a:pt x="7417855" y="598982"/>
                </a:cubicBezTo>
                <a:cubicBezTo>
                  <a:pt x="7394184" y="600808"/>
                  <a:pt x="7374611" y="606700"/>
                  <a:pt x="7359130" y="616663"/>
                </a:cubicBezTo>
                <a:cubicBezTo>
                  <a:pt x="7340157" y="640045"/>
                  <a:pt x="7348496" y="652556"/>
                  <a:pt x="7384150" y="654185"/>
                </a:cubicBezTo>
                <a:cubicBezTo>
                  <a:pt x="7407820" y="652357"/>
                  <a:pt x="7425796" y="657543"/>
                  <a:pt x="7438077" y="669752"/>
                </a:cubicBezTo>
                <a:cubicBezTo>
                  <a:pt x="7446267" y="677881"/>
                  <a:pt x="7432687" y="685509"/>
                  <a:pt x="7397332" y="692620"/>
                </a:cubicBezTo>
                <a:lnTo>
                  <a:pt x="7335050" y="702766"/>
                </a:lnTo>
                <a:lnTo>
                  <a:pt x="7393746" y="708980"/>
                </a:lnTo>
                <a:cubicBezTo>
                  <a:pt x="7500286" y="720593"/>
                  <a:pt x="7573519" y="729342"/>
                  <a:pt x="7613438" y="735227"/>
                </a:cubicBezTo>
                <a:cubicBezTo>
                  <a:pt x="7920542" y="780503"/>
                  <a:pt x="8070545" y="827189"/>
                  <a:pt x="8063452" y="875301"/>
                </a:cubicBezTo>
                <a:cubicBezTo>
                  <a:pt x="8062271" y="883315"/>
                  <a:pt x="8073965" y="889137"/>
                  <a:pt x="8098534" y="892761"/>
                </a:cubicBezTo>
                <a:cubicBezTo>
                  <a:pt x="8123105" y="896384"/>
                  <a:pt x="8128059" y="905311"/>
                  <a:pt x="8113412" y="919536"/>
                </a:cubicBezTo>
                <a:lnTo>
                  <a:pt x="8191013" y="967836"/>
                </a:lnTo>
                <a:cubicBezTo>
                  <a:pt x="8170216" y="981154"/>
                  <a:pt x="8138326" y="984641"/>
                  <a:pt x="8095335" y="978304"/>
                </a:cubicBezTo>
                <a:cubicBezTo>
                  <a:pt x="8076904" y="975587"/>
                  <a:pt x="8044017" y="964600"/>
                  <a:pt x="7996650" y="945330"/>
                </a:cubicBezTo>
                <a:cubicBezTo>
                  <a:pt x="7949290" y="926062"/>
                  <a:pt x="7910249" y="914158"/>
                  <a:pt x="7879541" y="909631"/>
                </a:cubicBezTo>
                <a:cubicBezTo>
                  <a:pt x="7842687" y="904198"/>
                  <a:pt x="7794444" y="890936"/>
                  <a:pt x="7734791" y="869855"/>
                </a:cubicBezTo>
                <a:cubicBezTo>
                  <a:pt x="7675150" y="848776"/>
                  <a:pt x="7629970" y="835966"/>
                  <a:pt x="7599254" y="831437"/>
                </a:cubicBezTo>
                <a:cubicBezTo>
                  <a:pt x="7586977" y="829627"/>
                  <a:pt x="7557501" y="827331"/>
                  <a:pt x="7510844" y="824553"/>
                </a:cubicBezTo>
                <a:cubicBezTo>
                  <a:pt x="7464186" y="821772"/>
                  <a:pt x="7428581" y="818572"/>
                  <a:pt x="7404013" y="814950"/>
                </a:cubicBezTo>
                <a:cubicBezTo>
                  <a:pt x="7324164" y="803178"/>
                  <a:pt x="7276917" y="804400"/>
                  <a:pt x="7262266" y="818627"/>
                </a:cubicBezTo>
                <a:cubicBezTo>
                  <a:pt x="7248209" y="828839"/>
                  <a:pt x="7199130" y="831844"/>
                  <a:pt x="7115032" y="827638"/>
                </a:cubicBezTo>
                <a:lnTo>
                  <a:pt x="7081855" y="825087"/>
                </a:lnTo>
                <a:lnTo>
                  <a:pt x="7037913" y="851878"/>
                </a:lnTo>
                <a:cubicBezTo>
                  <a:pt x="7012573" y="862597"/>
                  <a:pt x="6985185" y="871293"/>
                  <a:pt x="6955745" y="877945"/>
                </a:cubicBezTo>
                <a:cubicBezTo>
                  <a:pt x="6926307" y="884605"/>
                  <a:pt x="6907716" y="890420"/>
                  <a:pt x="6899974" y="895398"/>
                </a:cubicBezTo>
                <a:lnTo>
                  <a:pt x="6935478" y="892657"/>
                </a:lnTo>
                <a:cubicBezTo>
                  <a:pt x="6943371" y="892049"/>
                  <a:pt x="6955172" y="890047"/>
                  <a:pt x="6970877" y="886641"/>
                </a:cubicBezTo>
                <a:cubicBezTo>
                  <a:pt x="6986576" y="883236"/>
                  <a:pt x="7004220" y="878591"/>
                  <a:pt x="7023792" y="872691"/>
                </a:cubicBezTo>
                <a:cubicBezTo>
                  <a:pt x="7043365" y="866799"/>
                  <a:pt x="7061047" y="863242"/>
                  <a:pt x="7076822" y="862025"/>
                </a:cubicBezTo>
                <a:cubicBezTo>
                  <a:pt x="7088659" y="861109"/>
                  <a:pt x="7100454" y="859103"/>
                  <a:pt x="7112218" y="856001"/>
                </a:cubicBezTo>
                <a:cubicBezTo>
                  <a:pt x="7123976" y="852906"/>
                  <a:pt x="7133764" y="849957"/>
                  <a:pt x="7141580" y="847160"/>
                </a:cubicBezTo>
                <a:cubicBezTo>
                  <a:pt x="7149389" y="844370"/>
                  <a:pt x="7157243" y="842667"/>
                  <a:pt x="7165133" y="842057"/>
                </a:cubicBezTo>
                <a:cubicBezTo>
                  <a:pt x="7173023" y="841449"/>
                  <a:pt x="7178940" y="840991"/>
                  <a:pt x="7182888" y="840686"/>
                </a:cubicBezTo>
                <a:cubicBezTo>
                  <a:pt x="7198669" y="839468"/>
                  <a:pt x="7206629" y="841042"/>
                  <a:pt x="7206778" y="845417"/>
                </a:cubicBezTo>
                <a:cubicBezTo>
                  <a:pt x="7207079" y="854161"/>
                  <a:pt x="7179763" y="865038"/>
                  <a:pt x="7124837" y="878040"/>
                </a:cubicBezTo>
                <a:cubicBezTo>
                  <a:pt x="7062020" y="891658"/>
                  <a:pt x="7029735" y="901821"/>
                  <a:pt x="7027990" y="908537"/>
                </a:cubicBezTo>
                <a:cubicBezTo>
                  <a:pt x="7026241" y="915245"/>
                  <a:pt x="7052906" y="914284"/>
                  <a:pt x="7107982" y="905644"/>
                </a:cubicBezTo>
                <a:cubicBezTo>
                  <a:pt x="7178989" y="900165"/>
                  <a:pt x="7220561" y="901342"/>
                  <a:pt x="7232698" y="909167"/>
                </a:cubicBezTo>
                <a:cubicBezTo>
                  <a:pt x="7252721" y="916389"/>
                  <a:pt x="7252945" y="922952"/>
                  <a:pt x="7233373" y="928844"/>
                </a:cubicBezTo>
                <a:cubicBezTo>
                  <a:pt x="7221684" y="934127"/>
                  <a:pt x="7215924" y="938958"/>
                  <a:pt x="7216074" y="943328"/>
                </a:cubicBezTo>
                <a:cubicBezTo>
                  <a:pt x="7216822" y="965193"/>
                  <a:pt x="7264384" y="968096"/>
                  <a:pt x="7358764" y="952042"/>
                </a:cubicBezTo>
                <a:cubicBezTo>
                  <a:pt x="7370596" y="951129"/>
                  <a:pt x="7380461" y="950367"/>
                  <a:pt x="7388351" y="949759"/>
                </a:cubicBezTo>
                <a:cubicBezTo>
                  <a:pt x="7396236" y="949150"/>
                  <a:pt x="7404133" y="948540"/>
                  <a:pt x="7412018" y="947932"/>
                </a:cubicBezTo>
                <a:cubicBezTo>
                  <a:pt x="7419908" y="947322"/>
                  <a:pt x="7423851" y="947017"/>
                  <a:pt x="7423851" y="947017"/>
                </a:cubicBezTo>
                <a:lnTo>
                  <a:pt x="7429997" y="953119"/>
                </a:lnTo>
                <a:lnTo>
                  <a:pt x="7418614" y="967145"/>
                </a:lnTo>
                <a:lnTo>
                  <a:pt x="7325278" y="1013802"/>
                </a:lnTo>
                <a:lnTo>
                  <a:pt x="7325692" y="1025912"/>
                </a:lnTo>
                <a:lnTo>
                  <a:pt x="7444307" y="1038422"/>
                </a:lnTo>
                <a:cubicBezTo>
                  <a:pt x="7593123" y="1054600"/>
                  <a:pt x="7707838" y="1068631"/>
                  <a:pt x="7788448" y="1080516"/>
                </a:cubicBezTo>
                <a:lnTo>
                  <a:pt x="7834516" y="1087307"/>
                </a:lnTo>
                <a:cubicBezTo>
                  <a:pt x="7840662" y="1088213"/>
                  <a:pt x="7865350" y="1112340"/>
                  <a:pt x="7908572" y="1159669"/>
                </a:cubicBezTo>
                <a:cubicBezTo>
                  <a:pt x="7951788" y="1207011"/>
                  <a:pt x="7994903" y="1233839"/>
                  <a:pt x="8037895" y="1240178"/>
                </a:cubicBezTo>
                <a:lnTo>
                  <a:pt x="8093181" y="1248328"/>
                </a:lnTo>
                <a:lnTo>
                  <a:pt x="8072985" y="1257637"/>
                </a:lnTo>
                <a:lnTo>
                  <a:pt x="8002928" y="1265310"/>
                </a:lnTo>
                <a:lnTo>
                  <a:pt x="7959162" y="1287945"/>
                </a:lnTo>
                <a:lnTo>
                  <a:pt x="7918637" y="1307003"/>
                </a:lnTo>
                <a:lnTo>
                  <a:pt x="7913154" y="1320101"/>
                </a:lnTo>
                <a:cubicBezTo>
                  <a:pt x="7891184" y="1341433"/>
                  <a:pt x="7885755" y="1357019"/>
                  <a:pt x="7896860" y="1366844"/>
                </a:cubicBezTo>
                <a:cubicBezTo>
                  <a:pt x="7907953" y="1376676"/>
                  <a:pt x="7907363" y="1380677"/>
                  <a:pt x="7895087" y="1378867"/>
                </a:cubicBezTo>
                <a:cubicBezTo>
                  <a:pt x="7876655" y="1376150"/>
                  <a:pt x="7866852" y="1378803"/>
                  <a:pt x="7865669" y="1386827"/>
                </a:cubicBezTo>
                <a:cubicBezTo>
                  <a:pt x="7868262" y="1411784"/>
                  <a:pt x="7878181" y="1429631"/>
                  <a:pt x="7895424" y="1440359"/>
                </a:cubicBezTo>
                <a:cubicBezTo>
                  <a:pt x="7897905" y="1444827"/>
                  <a:pt x="7905451" y="1449524"/>
                  <a:pt x="7918062" y="1454457"/>
                </a:cubicBezTo>
                <a:lnTo>
                  <a:pt x="7919318" y="1454824"/>
                </a:lnTo>
                <a:lnTo>
                  <a:pt x="7919752" y="1454706"/>
                </a:lnTo>
                <a:lnTo>
                  <a:pt x="8091005" y="1399563"/>
                </a:lnTo>
                <a:lnTo>
                  <a:pt x="7979049" y="1459783"/>
                </a:lnTo>
                <a:lnTo>
                  <a:pt x="7965775" y="1468398"/>
                </a:lnTo>
                <a:lnTo>
                  <a:pt x="7971083" y="1469949"/>
                </a:lnTo>
                <a:lnTo>
                  <a:pt x="8023402" y="1485298"/>
                </a:lnTo>
                <a:lnTo>
                  <a:pt x="8052801" y="1474141"/>
                </a:lnTo>
                <a:cubicBezTo>
                  <a:pt x="8091469" y="1460451"/>
                  <a:pt x="8119082" y="1453412"/>
                  <a:pt x="8135634" y="1453046"/>
                </a:cubicBezTo>
                <a:cubicBezTo>
                  <a:pt x="8182592" y="1439157"/>
                  <a:pt x="8211991" y="1447049"/>
                  <a:pt x="8223833" y="1476695"/>
                </a:cubicBezTo>
                <a:lnTo>
                  <a:pt x="8236037" y="1534115"/>
                </a:lnTo>
                <a:lnTo>
                  <a:pt x="8155856" y="1580043"/>
                </a:lnTo>
                <a:lnTo>
                  <a:pt x="8161083" y="1617775"/>
                </a:lnTo>
                <a:cubicBezTo>
                  <a:pt x="8170710" y="1637626"/>
                  <a:pt x="8186920" y="1655376"/>
                  <a:pt x="8209714" y="1671023"/>
                </a:cubicBezTo>
                <a:cubicBezTo>
                  <a:pt x="8233102" y="1682657"/>
                  <a:pt x="8246677" y="1696959"/>
                  <a:pt x="8250459" y="1713902"/>
                </a:cubicBezTo>
                <a:lnTo>
                  <a:pt x="8221042" y="1721849"/>
                </a:lnTo>
                <a:cubicBezTo>
                  <a:pt x="8208758" y="1720038"/>
                  <a:pt x="8199103" y="1721689"/>
                  <a:pt x="8192077" y="1726795"/>
                </a:cubicBezTo>
                <a:lnTo>
                  <a:pt x="8188196" y="1734349"/>
                </a:lnTo>
                <a:lnTo>
                  <a:pt x="8202760" y="1768862"/>
                </a:lnTo>
                <a:cubicBezTo>
                  <a:pt x="8213252" y="1792120"/>
                  <a:pt x="8214110" y="1809201"/>
                  <a:pt x="8205330" y="1820080"/>
                </a:cubicBezTo>
                <a:lnTo>
                  <a:pt x="8194949" y="1824693"/>
                </a:lnTo>
                <a:lnTo>
                  <a:pt x="8231842" y="1840180"/>
                </a:lnTo>
                <a:cubicBezTo>
                  <a:pt x="8285347" y="1860355"/>
                  <a:pt x="8315169" y="1870899"/>
                  <a:pt x="8321315" y="1871805"/>
                </a:cubicBezTo>
                <a:cubicBezTo>
                  <a:pt x="8336191" y="1898572"/>
                  <a:pt x="8327681" y="1913702"/>
                  <a:pt x="8295791" y="1917187"/>
                </a:cubicBezTo>
                <a:cubicBezTo>
                  <a:pt x="8271231" y="1913566"/>
                  <a:pt x="8257754" y="1919778"/>
                  <a:pt x="8255390" y="1935814"/>
                </a:cubicBezTo>
                <a:cubicBezTo>
                  <a:pt x="8253026" y="1951852"/>
                  <a:pt x="8239568" y="1958054"/>
                  <a:pt x="8214998" y="1954432"/>
                </a:cubicBezTo>
                <a:cubicBezTo>
                  <a:pt x="8178143" y="1948998"/>
                  <a:pt x="8159129" y="1950293"/>
                  <a:pt x="8157947" y="1958307"/>
                </a:cubicBezTo>
                <a:cubicBezTo>
                  <a:pt x="8155583" y="1974345"/>
                  <a:pt x="8135967" y="1979652"/>
                  <a:pt x="8099122" y="1974220"/>
                </a:cubicBezTo>
                <a:cubicBezTo>
                  <a:pt x="8062268" y="1968786"/>
                  <a:pt x="8030378" y="1972271"/>
                  <a:pt x="8003444" y="1984685"/>
                </a:cubicBezTo>
                <a:cubicBezTo>
                  <a:pt x="7985135" y="2002465"/>
                  <a:pt x="7978165" y="2017824"/>
                  <a:pt x="7982535" y="2030756"/>
                </a:cubicBezTo>
                <a:lnTo>
                  <a:pt x="7986716" y="2033554"/>
                </a:lnTo>
                <a:lnTo>
                  <a:pt x="8020389" y="2035807"/>
                </a:lnTo>
                <a:lnTo>
                  <a:pt x="8032586" y="2064102"/>
                </a:lnTo>
                <a:lnTo>
                  <a:pt x="8107252" y="2110591"/>
                </a:lnTo>
                <a:cubicBezTo>
                  <a:pt x="8117174" y="2128426"/>
                  <a:pt x="8093904" y="2137292"/>
                  <a:pt x="8037445" y="2137155"/>
                </a:cubicBezTo>
                <a:lnTo>
                  <a:pt x="7996852" y="2135276"/>
                </a:lnTo>
                <a:lnTo>
                  <a:pt x="7991716" y="2145432"/>
                </a:lnTo>
                <a:cubicBezTo>
                  <a:pt x="7958966" y="2173951"/>
                  <a:pt x="7943940" y="2194596"/>
                  <a:pt x="7946653" y="2207356"/>
                </a:cubicBezTo>
                <a:lnTo>
                  <a:pt x="7971487" y="2206791"/>
                </a:lnTo>
                <a:lnTo>
                  <a:pt x="7981119" y="2212984"/>
                </a:lnTo>
                <a:cubicBezTo>
                  <a:pt x="7965924" y="2219736"/>
                  <a:pt x="7960353" y="2232693"/>
                  <a:pt x="7964422" y="2251831"/>
                </a:cubicBezTo>
                <a:cubicBezTo>
                  <a:pt x="7968487" y="2270968"/>
                  <a:pt x="7964104" y="2276411"/>
                  <a:pt x="7951258" y="2268151"/>
                </a:cubicBezTo>
                <a:cubicBezTo>
                  <a:pt x="7921855" y="2260274"/>
                  <a:pt x="7876769" y="2269837"/>
                  <a:pt x="7815970" y="2296851"/>
                </a:cubicBezTo>
                <a:cubicBezTo>
                  <a:pt x="7790635" y="2308112"/>
                  <a:pt x="7750453" y="2327701"/>
                  <a:pt x="7695398" y="2355662"/>
                </a:cubicBezTo>
                <a:cubicBezTo>
                  <a:pt x="7640351" y="2383617"/>
                  <a:pt x="7605226" y="2400973"/>
                  <a:pt x="7590031" y="2407725"/>
                </a:cubicBezTo>
                <a:lnTo>
                  <a:pt x="7554226" y="2423633"/>
                </a:lnTo>
                <a:lnTo>
                  <a:pt x="7655769" y="2443389"/>
                </a:lnTo>
                <a:cubicBezTo>
                  <a:pt x="7687425" y="2452152"/>
                  <a:pt x="7707267" y="2461224"/>
                  <a:pt x="7715302" y="2470594"/>
                </a:cubicBezTo>
                <a:cubicBezTo>
                  <a:pt x="7743646" y="2491158"/>
                  <a:pt x="7741871" y="2503195"/>
                  <a:pt x="7709982" y="2506679"/>
                </a:cubicBezTo>
                <a:lnTo>
                  <a:pt x="7680869" y="2525329"/>
                </a:lnTo>
                <a:lnTo>
                  <a:pt x="7679504" y="2528510"/>
                </a:lnTo>
                <a:lnTo>
                  <a:pt x="7688281" y="2551700"/>
                </a:lnTo>
                <a:lnTo>
                  <a:pt x="7699852" y="2552692"/>
                </a:lnTo>
                <a:cubicBezTo>
                  <a:pt x="7713196" y="2550250"/>
                  <a:pt x="7730000" y="2544531"/>
                  <a:pt x="7750266" y="2535524"/>
                </a:cubicBezTo>
                <a:cubicBezTo>
                  <a:pt x="7790799" y="2517512"/>
                  <a:pt x="7811736" y="2511702"/>
                  <a:pt x="7813091" y="2518078"/>
                </a:cubicBezTo>
                <a:cubicBezTo>
                  <a:pt x="7815804" y="2530840"/>
                  <a:pt x="7807026" y="2541728"/>
                  <a:pt x="7786762" y="2550734"/>
                </a:cubicBezTo>
                <a:cubicBezTo>
                  <a:pt x="7771564" y="2557486"/>
                  <a:pt x="7765322" y="2567238"/>
                  <a:pt x="7768035" y="2580000"/>
                </a:cubicBezTo>
                <a:cubicBezTo>
                  <a:pt x="7769389" y="2586374"/>
                  <a:pt x="7782736" y="2583939"/>
                  <a:pt x="7808065" y="2572682"/>
                </a:cubicBezTo>
                <a:cubicBezTo>
                  <a:pt x="7823262" y="2565930"/>
                  <a:pt x="7827152" y="2571180"/>
                  <a:pt x="7819729" y="2588443"/>
                </a:cubicBezTo>
                <a:lnTo>
                  <a:pt x="7820939" y="2589690"/>
                </a:lnTo>
                <a:lnTo>
                  <a:pt x="7894593" y="2595339"/>
                </a:lnTo>
                <a:cubicBezTo>
                  <a:pt x="7913016" y="2598055"/>
                  <a:pt x="7928373" y="2600319"/>
                  <a:pt x="7940660" y="2602130"/>
                </a:cubicBezTo>
                <a:cubicBezTo>
                  <a:pt x="7952935" y="2603940"/>
                  <a:pt x="7965230" y="2605753"/>
                  <a:pt x="7977505" y="2607562"/>
                </a:cubicBezTo>
                <a:cubicBezTo>
                  <a:pt x="7989791" y="2609374"/>
                  <a:pt x="7995928" y="2610278"/>
                  <a:pt x="7995928" y="2610278"/>
                </a:cubicBezTo>
                <a:lnTo>
                  <a:pt x="8003375" y="2623663"/>
                </a:lnTo>
                <a:lnTo>
                  <a:pt x="7981408" y="2644998"/>
                </a:lnTo>
                <a:lnTo>
                  <a:pt x="7909085" y="2668071"/>
                </a:lnTo>
                <a:lnTo>
                  <a:pt x="7836542" y="2706660"/>
                </a:lnTo>
                <a:lnTo>
                  <a:pt x="7820495" y="2714787"/>
                </a:lnTo>
                <a:lnTo>
                  <a:pt x="7819803" y="2719485"/>
                </a:lnTo>
                <a:cubicBezTo>
                  <a:pt x="7837053" y="2730214"/>
                  <a:pt x="7829141" y="2741334"/>
                  <a:pt x="7796060" y="2752842"/>
                </a:cubicBezTo>
                <a:lnTo>
                  <a:pt x="7732737" y="2769966"/>
                </a:lnTo>
                <a:lnTo>
                  <a:pt x="7726621" y="2776460"/>
                </a:lnTo>
                <a:cubicBezTo>
                  <a:pt x="7727976" y="2782836"/>
                  <a:pt x="7743858" y="2779274"/>
                  <a:pt x="7774249" y="2765768"/>
                </a:cubicBezTo>
                <a:cubicBezTo>
                  <a:pt x="7809712" y="2750009"/>
                  <a:pt x="7828798" y="2748507"/>
                  <a:pt x="7831509" y="2761268"/>
                </a:cubicBezTo>
                <a:cubicBezTo>
                  <a:pt x="7834221" y="2774030"/>
                  <a:pt x="7864119" y="2771217"/>
                  <a:pt x="7921204" y="2752836"/>
                </a:cubicBezTo>
                <a:cubicBezTo>
                  <a:pt x="7978295" y="2734447"/>
                  <a:pt x="8018134" y="2713259"/>
                  <a:pt x="8040758" y="2689240"/>
                </a:cubicBezTo>
                <a:cubicBezTo>
                  <a:pt x="8068446" y="2662970"/>
                  <a:pt x="8085499" y="2651899"/>
                  <a:pt x="8091919" y="2656035"/>
                </a:cubicBezTo>
                <a:cubicBezTo>
                  <a:pt x="8104769" y="2664280"/>
                  <a:pt x="8099199" y="2677239"/>
                  <a:pt x="8075224" y="2694868"/>
                </a:cubicBezTo>
                <a:cubicBezTo>
                  <a:pt x="7983395" y="2784550"/>
                  <a:pt x="7938155" y="2832587"/>
                  <a:pt x="7939510" y="2838963"/>
                </a:cubicBezTo>
                <a:cubicBezTo>
                  <a:pt x="7942222" y="2851723"/>
                  <a:pt x="7935982" y="2861486"/>
                  <a:pt x="7920784" y="2868239"/>
                </a:cubicBezTo>
                <a:lnTo>
                  <a:pt x="7915214" y="2881187"/>
                </a:lnTo>
                <a:cubicBezTo>
                  <a:pt x="7937515" y="2881750"/>
                  <a:pt x="7949849" y="2887614"/>
                  <a:pt x="7952222" y="2898776"/>
                </a:cubicBezTo>
                <a:lnTo>
                  <a:pt x="7933809" y="2938724"/>
                </a:lnTo>
                <a:lnTo>
                  <a:pt x="7955501" y="2948390"/>
                </a:lnTo>
                <a:cubicBezTo>
                  <a:pt x="7953137" y="2964427"/>
                  <a:pt x="7958093" y="2973345"/>
                  <a:pt x="7970379" y="2975156"/>
                </a:cubicBezTo>
                <a:cubicBezTo>
                  <a:pt x="7988801" y="2977872"/>
                  <a:pt x="7997431" y="2983245"/>
                  <a:pt x="7996250" y="2991255"/>
                </a:cubicBezTo>
                <a:cubicBezTo>
                  <a:pt x="7995067" y="2999281"/>
                  <a:pt x="7968724" y="3007684"/>
                  <a:pt x="7917219" y="3016477"/>
                </a:cubicBezTo>
                <a:lnTo>
                  <a:pt x="7867603" y="3018364"/>
                </a:lnTo>
                <a:lnTo>
                  <a:pt x="7848433" y="3036548"/>
                </a:lnTo>
                <a:lnTo>
                  <a:pt x="7821493" y="3057293"/>
                </a:lnTo>
                <a:lnTo>
                  <a:pt x="7821717" y="3057694"/>
                </a:lnTo>
                <a:cubicBezTo>
                  <a:pt x="7827859" y="3058599"/>
                  <a:pt x="7838904" y="3058180"/>
                  <a:pt x="7854849" y="3056436"/>
                </a:cubicBezTo>
                <a:cubicBezTo>
                  <a:pt x="7887921" y="3044927"/>
                  <a:pt x="7903280" y="3047191"/>
                  <a:pt x="7900916" y="3063228"/>
                </a:cubicBezTo>
                <a:lnTo>
                  <a:pt x="7855811" y="3098276"/>
                </a:lnTo>
                <a:lnTo>
                  <a:pt x="7883065" y="3091861"/>
                </a:lnTo>
                <a:cubicBezTo>
                  <a:pt x="7901225" y="3092516"/>
                  <a:pt x="7925006" y="3096787"/>
                  <a:pt x="7954407" y="3104671"/>
                </a:cubicBezTo>
                <a:cubicBezTo>
                  <a:pt x="7949337" y="3106924"/>
                  <a:pt x="7937346" y="3115745"/>
                  <a:pt x="7918444" y="3131125"/>
                </a:cubicBezTo>
                <a:lnTo>
                  <a:pt x="7863749" y="3186856"/>
                </a:lnTo>
                <a:lnTo>
                  <a:pt x="7867818" y="3205993"/>
                </a:lnTo>
                <a:cubicBezTo>
                  <a:pt x="7875600" y="3216500"/>
                  <a:pt x="7882017" y="3220627"/>
                  <a:pt x="7887079" y="3218377"/>
                </a:cubicBezTo>
                <a:lnTo>
                  <a:pt x="7900249" y="3202052"/>
                </a:lnTo>
                <a:cubicBezTo>
                  <a:pt x="7918797" y="3158900"/>
                  <a:pt x="7928924" y="3154402"/>
                  <a:pt x="7930648" y="3188544"/>
                </a:cubicBezTo>
                <a:cubicBezTo>
                  <a:pt x="7928289" y="3203558"/>
                  <a:pt x="7935392" y="3210876"/>
                  <a:pt x="7951948" y="3210506"/>
                </a:cubicBezTo>
                <a:cubicBezTo>
                  <a:pt x="7962080" y="3206003"/>
                  <a:pt x="7997543" y="3190245"/>
                  <a:pt x="8058333" y="3163232"/>
                </a:cubicBezTo>
                <a:cubicBezTo>
                  <a:pt x="8098865" y="3145224"/>
                  <a:pt x="8120391" y="3135658"/>
                  <a:pt x="8122934" y="3134527"/>
                </a:cubicBezTo>
                <a:cubicBezTo>
                  <a:pt x="8125462" y="3133404"/>
                  <a:pt x="8114738" y="3141652"/>
                  <a:pt x="8090765" y="3159294"/>
                </a:cubicBezTo>
                <a:cubicBezTo>
                  <a:pt x="8052953" y="3190062"/>
                  <a:pt x="7985906" y="3226833"/>
                  <a:pt x="7889653" y="3269604"/>
                </a:cubicBezTo>
                <a:cubicBezTo>
                  <a:pt x="7793401" y="3312377"/>
                  <a:pt x="7737850" y="3351027"/>
                  <a:pt x="7723009" y="3385554"/>
                </a:cubicBezTo>
                <a:cubicBezTo>
                  <a:pt x="7708166" y="3420082"/>
                  <a:pt x="7688085" y="3442971"/>
                  <a:pt x="7662755" y="3454227"/>
                </a:cubicBezTo>
                <a:cubicBezTo>
                  <a:pt x="7632357" y="3467736"/>
                  <a:pt x="7618510" y="3480868"/>
                  <a:pt x="7621223" y="3493629"/>
                </a:cubicBezTo>
                <a:cubicBezTo>
                  <a:pt x="7623935" y="3506389"/>
                  <a:pt x="7607558" y="3520644"/>
                  <a:pt x="7572096" y="3536402"/>
                </a:cubicBezTo>
                <a:cubicBezTo>
                  <a:pt x="7551832" y="3545407"/>
                  <a:pt x="7523724" y="3563139"/>
                  <a:pt x="7487761" y="3589591"/>
                </a:cubicBezTo>
                <a:cubicBezTo>
                  <a:pt x="7451798" y="3616044"/>
                  <a:pt x="7417943" y="3632833"/>
                  <a:pt x="7386190" y="3639966"/>
                </a:cubicBezTo>
                <a:lnTo>
                  <a:pt x="7328928" y="3644458"/>
                </a:lnTo>
                <a:lnTo>
                  <a:pt x="7397322" y="3614065"/>
                </a:lnTo>
                <a:cubicBezTo>
                  <a:pt x="7427715" y="3600561"/>
                  <a:pt x="7450338" y="3576539"/>
                  <a:pt x="7465174" y="3542026"/>
                </a:cubicBezTo>
                <a:cubicBezTo>
                  <a:pt x="7468880" y="3533390"/>
                  <a:pt x="7465672" y="3531321"/>
                  <a:pt x="7455542" y="3535826"/>
                </a:cubicBezTo>
                <a:cubicBezTo>
                  <a:pt x="7450471" y="3538078"/>
                  <a:pt x="7445407" y="3540328"/>
                  <a:pt x="7440345" y="3542578"/>
                </a:cubicBezTo>
                <a:cubicBezTo>
                  <a:pt x="7426498" y="3555717"/>
                  <a:pt x="7390544" y="3582167"/>
                  <a:pt x="7332457" y="3621944"/>
                </a:cubicBezTo>
                <a:cubicBezTo>
                  <a:pt x="7274372" y="3661721"/>
                  <a:pt x="7238409" y="3688175"/>
                  <a:pt x="7224567" y="3701303"/>
                </a:cubicBezTo>
                <a:cubicBezTo>
                  <a:pt x="7237420" y="3709557"/>
                  <a:pt x="7243834" y="3713697"/>
                  <a:pt x="7243834" y="3713697"/>
                </a:cubicBezTo>
                <a:cubicBezTo>
                  <a:pt x="7274240" y="3700186"/>
                  <a:pt x="7278801" y="3708632"/>
                  <a:pt x="7257538" y="3739022"/>
                </a:cubicBezTo>
                <a:cubicBezTo>
                  <a:pt x="7245058" y="3758536"/>
                  <a:pt x="7236273" y="3769428"/>
                  <a:pt x="7231209" y="3771678"/>
                </a:cubicBezTo>
                <a:cubicBezTo>
                  <a:pt x="7221077" y="3776180"/>
                  <a:pt x="7219219" y="3780490"/>
                  <a:pt x="7225645" y="3784623"/>
                </a:cubicBezTo>
                <a:cubicBezTo>
                  <a:pt x="7238491" y="3792879"/>
                  <a:pt x="7275307" y="3783497"/>
                  <a:pt x="7336098" y="3756486"/>
                </a:cubicBezTo>
                <a:cubicBezTo>
                  <a:pt x="7401961" y="3727220"/>
                  <a:pt x="7456517" y="3709965"/>
                  <a:pt x="7499754" y="3704719"/>
                </a:cubicBezTo>
                <a:cubicBezTo>
                  <a:pt x="7541640" y="3693083"/>
                  <a:pt x="7544847" y="3695152"/>
                  <a:pt x="7509386" y="3710910"/>
                </a:cubicBezTo>
                <a:cubicBezTo>
                  <a:pt x="7494190" y="3717662"/>
                  <a:pt x="7468852" y="3728921"/>
                  <a:pt x="7433392" y="3744679"/>
                </a:cubicBezTo>
                <a:lnTo>
                  <a:pt x="7349807" y="3781823"/>
                </a:lnTo>
                <a:cubicBezTo>
                  <a:pt x="7351162" y="3788197"/>
                  <a:pt x="7356904" y="3789141"/>
                  <a:pt x="7367035" y="3784637"/>
                </a:cubicBezTo>
                <a:lnTo>
                  <a:pt x="7422263" y="3770570"/>
                </a:lnTo>
                <a:lnTo>
                  <a:pt x="7369069" y="3794207"/>
                </a:lnTo>
                <a:cubicBezTo>
                  <a:pt x="7343734" y="3805462"/>
                  <a:pt x="7327369" y="3819724"/>
                  <a:pt x="7319945" y="3836981"/>
                </a:cubicBezTo>
                <a:cubicBezTo>
                  <a:pt x="7331437" y="3838861"/>
                  <a:pt x="7342923" y="3840735"/>
                  <a:pt x="7354406" y="3842619"/>
                </a:cubicBezTo>
                <a:cubicBezTo>
                  <a:pt x="7384804" y="3829114"/>
                  <a:pt x="7410811" y="3821041"/>
                  <a:pt x="7432433" y="3818420"/>
                </a:cubicBezTo>
                <a:cubicBezTo>
                  <a:pt x="7442567" y="3813918"/>
                  <a:pt x="7456842" y="3809323"/>
                  <a:pt x="7475250" y="3804635"/>
                </a:cubicBezTo>
                <a:cubicBezTo>
                  <a:pt x="7493658" y="3799940"/>
                  <a:pt x="7505391" y="3796473"/>
                  <a:pt x="7510462" y="3794219"/>
                </a:cubicBezTo>
                <a:cubicBezTo>
                  <a:pt x="7525656" y="3787467"/>
                  <a:pt x="7539674" y="3788228"/>
                  <a:pt x="7552526" y="3796472"/>
                </a:cubicBezTo>
                <a:cubicBezTo>
                  <a:pt x="7571790" y="3808865"/>
                  <a:pt x="7608079" y="3757830"/>
                  <a:pt x="7661372" y="3643374"/>
                </a:cubicBezTo>
                <a:cubicBezTo>
                  <a:pt x="7661372" y="3643374"/>
                  <a:pt x="7656980" y="3648809"/>
                  <a:pt x="7648211" y="3659694"/>
                </a:cubicBezTo>
                <a:lnTo>
                  <a:pt x="7595010" y="3683332"/>
                </a:lnTo>
                <a:cubicBezTo>
                  <a:pt x="7592298" y="3670572"/>
                  <a:pt x="7603612" y="3658567"/>
                  <a:pt x="7628940" y="3647311"/>
                </a:cubicBezTo>
                <a:cubicBezTo>
                  <a:pt x="7649199" y="3638309"/>
                  <a:pt x="7661197" y="3629485"/>
                  <a:pt x="7664903" y="3620851"/>
                </a:cubicBezTo>
                <a:lnTo>
                  <a:pt x="7630435" y="3615220"/>
                </a:lnTo>
                <a:lnTo>
                  <a:pt x="7600043" y="3628726"/>
                </a:lnTo>
                <a:cubicBezTo>
                  <a:pt x="7549378" y="3651238"/>
                  <a:pt x="7522694" y="3656118"/>
                  <a:pt x="7519982" y="3643358"/>
                </a:cubicBezTo>
                <a:cubicBezTo>
                  <a:pt x="7517270" y="3630598"/>
                  <a:pt x="7523510" y="3620835"/>
                  <a:pt x="7538714" y="3614079"/>
                </a:cubicBezTo>
                <a:lnTo>
                  <a:pt x="7601001" y="3554985"/>
                </a:lnTo>
                <a:cubicBezTo>
                  <a:pt x="7611496" y="3578255"/>
                  <a:pt x="7626868" y="3585379"/>
                  <a:pt x="7647132" y="3576376"/>
                </a:cubicBezTo>
                <a:cubicBezTo>
                  <a:pt x="7692728" y="3556116"/>
                  <a:pt x="7718735" y="3548051"/>
                  <a:pt x="7725162" y="3552184"/>
                </a:cubicBezTo>
                <a:cubicBezTo>
                  <a:pt x="7726518" y="3558557"/>
                  <a:pt x="7723480" y="3570383"/>
                  <a:pt x="7716059" y="3587645"/>
                </a:cubicBezTo>
                <a:lnTo>
                  <a:pt x="7712532" y="3610168"/>
                </a:lnTo>
                <a:cubicBezTo>
                  <a:pt x="7717603" y="3607914"/>
                  <a:pt x="7718709" y="3619642"/>
                  <a:pt x="7715849" y="3645351"/>
                </a:cubicBezTo>
                <a:cubicBezTo>
                  <a:pt x="7713004" y="3671054"/>
                  <a:pt x="7706681" y="3700048"/>
                  <a:pt x="7696908" y="3732315"/>
                </a:cubicBezTo>
                <a:cubicBezTo>
                  <a:pt x="7687137" y="3764589"/>
                  <a:pt x="7677867" y="3786168"/>
                  <a:pt x="7669082" y="3797051"/>
                </a:cubicBezTo>
                <a:cubicBezTo>
                  <a:pt x="7627917" y="3864218"/>
                  <a:pt x="7535226" y="3936836"/>
                  <a:pt x="7391021" y="4014882"/>
                </a:cubicBezTo>
                <a:cubicBezTo>
                  <a:pt x="7301186" y="4061778"/>
                  <a:pt x="7255774" y="4095925"/>
                  <a:pt x="7254774" y="4117325"/>
                </a:cubicBezTo>
                <a:cubicBezTo>
                  <a:pt x="7252424" y="4132335"/>
                  <a:pt x="7263233" y="4131013"/>
                  <a:pt x="7287206" y="4113384"/>
                </a:cubicBezTo>
                <a:cubicBezTo>
                  <a:pt x="7319951" y="4084867"/>
                  <a:pt x="7338367" y="4080179"/>
                  <a:pt x="7342436" y="4099316"/>
                </a:cubicBezTo>
                <a:cubicBezTo>
                  <a:pt x="7343787" y="4105691"/>
                  <a:pt x="7346413" y="4111512"/>
                  <a:pt x="7350295" y="4116765"/>
                </a:cubicBezTo>
                <a:cubicBezTo>
                  <a:pt x="7354188" y="4122026"/>
                  <a:pt x="7357991" y="4120335"/>
                  <a:pt x="7361705" y="4111695"/>
                </a:cubicBezTo>
                <a:cubicBezTo>
                  <a:pt x="7362693" y="4090313"/>
                  <a:pt x="7394608" y="4070888"/>
                  <a:pt x="7457435" y="4053453"/>
                </a:cubicBezTo>
                <a:cubicBezTo>
                  <a:pt x="7520267" y="4036004"/>
                  <a:pt x="7554207" y="4026155"/>
                  <a:pt x="7559278" y="4023901"/>
                </a:cubicBezTo>
                <a:cubicBezTo>
                  <a:pt x="7586957" y="3997635"/>
                  <a:pt x="7610438" y="3990697"/>
                  <a:pt x="7629700" y="4003079"/>
                </a:cubicBezTo>
                <a:cubicBezTo>
                  <a:pt x="7642554" y="4011335"/>
                  <a:pt x="7638842" y="4019973"/>
                  <a:pt x="7618575" y="4028979"/>
                </a:cubicBezTo>
                <a:cubicBezTo>
                  <a:pt x="7609798" y="4039856"/>
                  <a:pt x="7585826" y="4057497"/>
                  <a:pt x="7546648" y="4081884"/>
                </a:cubicBezTo>
                <a:lnTo>
                  <a:pt x="7539051" y="4085261"/>
                </a:lnTo>
                <a:lnTo>
                  <a:pt x="7531453" y="4088638"/>
                </a:lnTo>
                <a:cubicBezTo>
                  <a:pt x="7448046" y="4139667"/>
                  <a:pt x="7397744" y="4189952"/>
                  <a:pt x="7380543" y="4239493"/>
                </a:cubicBezTo>
                <a:cubicBezTo>
                  <a:pt x="7364700" y="4295412"/>
                  <a:pt x="7362534" y="4324306"/>
                  <a:pt x="7374014" y="4326183"/>
                </a:cubicBezTo>
                <a:cubicBezTo>
                  <a:pt x="7390573" y="4325803"/>
                  <a:pt x="7390751" y="4339690"/>
                  <a:pt x="7374562" y="4367838"/>
                </a:cubicBezTo>
                <a:cubicBezTo>
                  <a:pt x="7367133" y="4385105"/>
                  <a:pt x="7364104" y="4396923"/>
                  <a:pt x="7365459" y="4403299"/>
                </a:cubicBezTo>
                <a:cubicBezTo>
                  <a:pt x="7368172" y="4416063"/>
                  <a:pt x="7390286" y="4402740"/>
                  <a:pt x="7431820" y="4363340"/>
                </a:cubicBezTo>
                <a:cubicBezTo>
                  <a:pt x="7455794" y="4345708"/>
                  <a:pt x="7467283" y="4347582"/>
                  <a:pt x="7466280" y="4368971"/>
                </a:cubicBezTo>
                <a:cubicBezTo>
                  <a:pt x="7462574" y="4377606"/>
                  <a:pt x="7459546" y="4389423"/>
                  <a:pt x="7457187" y="4404439"/>
                </a:cubicBezTo>
                <a:cubicBezTo>
                  <a:pt x="7450128" y="4449475"/>
                  <a:pt x="7430806" y="4482498"/>
                  <a:pt x="7399235" y="4503508"/>
                </a:cubicBezTo>
                <a:cubicBezTo>
                  <a:pt x="7367657" y="4524527"/>
                  <a:pt x="7268956" y="4575365"/>
                  <a:pt x="7103132" y="4656028"/>
                </a:cubicBezTo>
                <a:lnTo>
                  <a:pt x="7081356" y="4665703"/>
                </a:lnTo>
                <a:lnTo>
                  <a:pt x="7138668" y="4672408"/>
                </a:lnTo>
                <a:cubicBezTo>
                  <a:pt x="7174773" y="4676629"/>
                  <a:pt x="7192243" y="4683203"/>
                  <a:pt x="7191087" y="4692118"/>
                </a:cubicBezTo>
                <a:cubicBezTo>
                  <a:pt x="7315010" y="4697560"/>
                  <a:pt x="7420298" y="4705342"/>
                  <a:pt x="7506952" y="4715477"/>
                </a:cubicBezTo>
                <a:lnTo>
                  <a:pt x="7658606" y="4733211"/>
                </a:lnTo>
                <a:cubicBezTo>
                  <a:pt x="7606904" y="4736225"/>
                  <a:pt x="7572671" y="4745789"/>
                  <a:pt x="7555915" y="4761939"/>
                </a:cubicBezTo>
                <a:cubicBezTo>
                  <a:pt x="7547544" y="4770021"/>
                  <a:pt x="7553602" y="4779790"/>
                  <a:pt x="7574121" y="4791238"/>
                </a:cubicBezTo>
                <a:cubicBezTo>
                  <a:pt x="7580184" y="4800994"/>
                  <a:pt x="7586832" y="4806305"/>
                  <a:pt x="7594047" y="4807147"/>
                </a:cubicBezTo>
                <a:cubicBezTo>
                  <a:pt x="7607338" y="4817750"/>
                  <a:pt x="7711470" y="4834457"/>
                  <a:pt x="7906447" y="4857261"/>
                </a:cubicBezTo>
                <a:lnTo>
                  <a:pt x="8123096" y="4882595"/>
                </a:lnTo>
                <a:cubicBezTo>
                  <a:pt x="8441984" y="4910839"/>
                  <a:pt x="8618188" y="4908804"/>
                  <a:pt x="8651698" y="4876504"/>
                </a:cubicBezTo>
                <a:cubicBezTo>
                  <a:pt x="8676822" y="4852286"/>
                  <a:pt x="8685782" y="4839755"/>
                  <a:pt x="8678554" y="4838909"/>
                </a:cubicBezTo>
                <a:cubicBezTo>
                  <a:pt x="8664109" y="4837222"/>
                  <a:pt x="8648374" y="4817273"/>
                  <a:pt x="8631323" y="4779058"/>
                </a:cubicBezTo>
                <a:cubicBezTo>
                  <a:pt x="8614283" y="4740849"/>
                  <a:pt x="8617747" y="4714095"/>
                  <a:pt x="8641719" y="4698788"/>
                </a:cubicBezTo>
                <a:cubicBezTo>
                  <a:pt x="8664545" y="4692410"/>
                  <a:pt x="8705994" y="4683679"/>
                  <a:pt x="8766069" y="4672595"/>
                </a:cubicBezTo>
                <a:lnTo>
                  <a:pt x="8885224" y="4686529"/>
                </a:lnTo>
                <a:cubicBezTo>
                  <a:pt x="8892450" y="4687376"/>
                  <a:pt x="8887683" y="4695866"/>
                  <a:pt x="8870929" y="4712016"/>
                </a:cubicBezTo>
                <a:cubicBezTo>
                  <a:pt x="8883064" y="4731544"/>
                  <a:pt x="8889125" y="4741300"/>
                  <a:pt x="8889125" y="4741300"/>
                </a:cubicBezTo>
                <a:lnTo>
                  <a:pt x="8941553" y="4761022"/>
                </a:lnTo>
                <a:cubicBezTo>
                  <a:pt x="8925954" y="4768247"/>
                  <a:pt x="8907331" y="4770586"/>
                  <a:pt x="8885663" y="4768052"/>
                </a:cubicBezTo>
                <a:cubicBezTo>
                  <a:pt x="8863998" y="4765520"/>
                  <a:pt x="8845365" y="4767871"/>
                  <a:pt x="8829776" y="4775110"/>
                </a:cubicBezTo>
                <a:cubicBezTo>
                  <a:pt x="8912962" y="4811995"/>
                  <a:pt x="8961778" y="4831282"/>
                  <a:pt x="8976222" y="4832972"/>
                </a:cubicBezTo>
                <a:cubicBezTo>
                  <a:pt x="9003954" y="4845274"/>
                  <a:pt x="9019628" y="4851640"/>
                  <a:pt x="9023241" y="4852061"/>
                </a:cubicBezTo>
                <a:cubicBezTo>
                  <a:pt x="9026845" y="4852483"/>
                  <a:pt x="9017245" y="4855880"/>
                  <a:pt x="8994417" y="4862272"/>
                </a:cubicBezTo>
                <a:cubicBezTo>
                  <a:pt x="8940405" y="4883111"/>
                  <a:pt x="8944166" y="4910708"/>
                  <a:pt x="9005693" y="4945075"/>
                </a:cubicBezTo>
                <a:cubicBezTo>
                  <a:pt x="9018982" y="4955675"/>
                  <a:pt x="9123114" y="4972385"/>
                  <a:pt x="9318091" y="4995186"/>
                </a:cubicBezTo>
                <a:cubicBezTo>
                  <a:pt x="9669631" y="5054406"/>
                  <a:pt x="9844240" y="5092934"/>
                  <a:pt x="9841930" y="5110762"/>
                </a:cubicBezTo>
                <a:lnTo>
                  <a:pt x="9831101" y="5109494"/>
                </a:lnTo>
                <a:cubicBezTo>
                  <a:pt x="9844388" y="5120110"/>
                  <a:pt x="9879338" y="5133243"/>
                  <a:pt x="9935959" y="5148927"/>
                </a:cubicBezTo>
                <a:cubicBezTo>
                  <a:pt x="10068548" y="5200652"/>
                  <a:pt x="10133681" y="5235426"/>
                  <a:pt x="10131369" y="5253265"/>
                </a:cubicBezTo>
                <a:cubicBezTo>
                  <a:pt x="10129060" y="5271104"/>
                  <a:pt x="10092378" y="5271331"/>
                  <a:pt x="10021313" y="5253974"/>
                </a:cubicBezTo>
                <a:lnTo>
                  <a:pt x="9954589" y="5259748"/>
                </a:lnTo>
                <a:cubicBezTo>
                  <a:pt x="9959506" y="5278433"/>
                  <a:pt x="9951700" y="5282051"/>
                  <a:pt x="9931194" y="5270604"/>
                </a:cubicBezTo>
                <a:cubicBezTo>
                  <a:pt x="9931194" y="5270604"/>
                  <a:pt x="9924556" y="5265296"/>
                  <a:pt x="9911268" y="5254682"/>
                </a:cubicBezTo>
                <a:cubicBezTo>
                  <a:pt x="9849740" y="5220329"/>
                  <a:pt x="9707045" y="5190063"/>
                  <a:pt x="9483179" y="5163885"/>
                </a:cubicBezTo>
                <a:cubicBezTo>
                  <a:pt x="9410959" y="5155438"/>
                  <a:pt x="9374277" y="5155665"/>
                  <a:pt x="9373123" y="5164594"/>
                </a:cubicBezTo>
                <a:cubicBezTo>
                  <a:pt x="9356368" y="5180742"/>
                  <a:pt x="9337167" y="5187544"/>
                  <a:pt x="9315497" y="5185011"/>
                </a:cubicBezTo>
                <a:cubicBezTo>
                  <a:pt x="9293837" y="5182476"/>
                  <a:pt x="9293258" y="5186938"/>
                  <a:pt x="9313763" y="5198398"/>
                </a:cubicBezTo>
                <a:cubicBezTo>
                  <a:pt x="9395808" y="5244200"/>
                  <a:pt x="9436817" y="5267105"/>
                  <a:pt x="9436817" y="5267105"/>
                </a:cubicBezTo>
                <a:cubicBezTo>
                  <a:pt x="9427292" y="5284100"/>
                  <a:pt x="9438845" y="5308093"/>
                  <a:pt x="9471487" y="5339065"/>
                </a:cubicBezTo>
                <a:cubicBezTo>
                  <a:pt x="9449827" y="5336534"/>
                  <a:pt x="9437830" y="5344178"/>
                  <a:pt x="9435520" y="5362016"/>
                </a:cubicBezTo>
                <a:cubicBezTo>
                  <a:pt x="9433211" y="5379856"/>
                  <a:pt x="9442895" y="5390048"/>
                  <a:pt x="9464557" y="5392584"/>
                </a:cubicBezTo>
                <a:cubicBezTo>
                  <a:pt x="9500660" y="5396806"/>
                  <a:pt x="9504924" y="5406353"/>
                  <a:pt x="9477342" y="5421234"/>
                </a:cubicBezTo>
                <a:cubicBezTo>
                  <a:pt x="9449756" y="5436119"/>
                  <a:pt x="9422100" y="5437416"/>
                  <a:pt x="9394366" y="5425112"/>
                </a:cubicBezTo>
                <a:lnTo>
                  <a:pt x="9269578" y="5369782"/>
                </a:lnTo>
                <a:cubicBezTo>
                  <a:pt x="9312042" y="5438125"/>
                  <a:pt x="9369377" y="5476517"/>
                  <a:pt x="9441597" y="5484964"/>
                </a:cubicBezTo>
                <a:cubicBezTo>
                  <a:pt x="9463259" y="5487495"/>
                  <a:pt x="9476546" y="5498098"/>
                  <a:pt x="9481454" y="5516781"/>
                </a:cubicBezTo>
                <a:cubicBezTo>
                  <a:pt x="9471927" y="5533777"/>
                  <a:pt x="9452139" y="5545040"/>
                  <a:pt x="9422104" y="5550589"/>
                </a:cubicBezTo>
                <a:cubicBezTo>
                  <a:pt x="9406506" y="5557814"/>
                  <a:pt x="9398700" y="5561433"/>
                  <a:pt x="9398700" y="5561433"/>
                </a:cubicBezTo>
                <a:cubicBezTo>
                  <a:pt x="9426433" y="5573724"/>
                  <a:pt x="9457779" y="5586449"/>
                  <a:pt x="9492728" y="5599584"/>
                </a:cubicBezTo>
                <a:lnTo>
                  <a:pt x="9501827" y="5614228"/>
                </a:lnTo>
                <a:lnTo>
                  <a:pt x="9480166" y="5611695"/>
                </a:lnTo>
                <a:cubicBezTo>
                  <a:pt x="9464567" y="5618932"/>
                  <a:pt x="9470630" y="5628690"/>
                  <a:pt x="9498361" y="5640993"/>
                </a:cubicBezTo>
                <a:cubicBezTo>
                  <a:pt x="9552671" y="5674504"/>
                  <a:pt x="9636437" y="5706936"/>
                  <a:pt x="9749667" y="5738288"/>
                </a:cubicBezTo>
                <a:cubicBezTo>
                  <a:pt x="9764111" y="5739977"/>
                  <a:pt x="9781591" y="5746553"/>
                  <a:pt x="9802096" y="5757998"/>
                </a:cubicBezTo>
                <a:cubicBezTo>
                  <a:pt x="9829830" y="5770289"/>
                  <a:pt x="9843697" y="5776442"/>
                  <a:pt x="9843697" y="5776442"/>
                </a:cubicBezTo>
                <a:cubicBezTo>
                  <a:pt x="9812497" y="5790902"/>
                  <a:pt x="9811342" y="5799830"/>
                  <a:pt x="9840230" y="5803207"/>
                </a:cubicBezTo>
                <a:cubicBezTo>
                  <a:pt x="9847448" y="5804052"/>
                  <a:pt x="9846870" y="5808501"/>
                  <a:pt x="9838497" y="5816584"/>
                </a:cubicBezTo>
                <a:cubicBezTo>
                  <a:pt x="9830117" y="5824652"/>
                  <a:pt x="9774158" y="5818109"/>
                  <a:pt x="9670601" y="5796948"/>
                </a:cubicBezTo>
                <a:cubicBezTo>
                  <a:pt x="9567046" y="5775777"/>
                  <a:pt x="9514691" y="5769655"/>
                  <a:pt x="9513536" y="5778582"/>
                </a:cubicBezTo>
                <a:cubicBezTo>
                  <a:pt x="9496782" y="5794731"/>
                  <a:pt x="9470354" y="5800690"/>
                  <a:pt x="9434239" y="5796466"/>
                </a:cubicBezTo>
                <a:cubicBezTo>
                  <a:pt x="9411423" y="5802845"/>
                  <a:pt x="9400016" y="5806041"/>
                  <a:pt x="9400016" y="5806041"/>
                </a:cubicBezTo>
                <a:cubicBezTo>
                  <a:pt x="9383260" y="5822192"/>
                  <a:pt x="9345424" y="5831347"/>
                  <a:pt x="9286493" y="5833516"/>
                </a:cubicBezTo>
                <a:cubicBezTo>
                  <a:pt x="9208213" y="5815299"/>
                  <a:pt x="9172109" y="5811075"/>
                  <a:pt x="9178169" y="5820849"/>
                </a:cubicBezTo>
                <a:lnTo>
                  <a:pt x="9375322" y="5911810"/>
                </a:lnTo>
                <a:cubicBezTo>
                  <a:pt x="9465739" y="5949543"/>
                  <a:pt x="9546616" y="6004266"/>
                  <a:pt x="9617966" y="6075987"/>
                </a:cubicBezTo>
                <a:cubicBezTo>
                  <a:pt x="9626635" y="6122279"/>
                  <a:pt x="9587054" y="6144808"/>
                  <a:pt x="9499245" y="6143602"/>
                </a:cubicBezTo>
                <a:cubicBezTo>
                  <a:pt x="9412592" y="6133468"/>
                  <a:pt x="9368107" y="6137313"/>
                  <a:pt x="9365797" y="6155152"/>
                </a:cubicBezTo>
                <a:cubicBezTo>
                  <a:pt x="9363487" y="6172991"/>
                  <a:pt x="9319001" y="6176837"/>
                  <a:pt x="9232350" y="6166703"/>
                </a:cubicBezTo>
                <a:cubicBezTo>
                  <a:pt x="9145685" y="6156569"/>
                  <a:pt x="9098171" y="6155542"/>
                  <a:pt x="9089800" y="6163612"/>
                </a:cubicBezTo>
                <a:cubicBezTo>
                  <a:pt x="9073046" y="6179762"/>
                  <a:pt x="9079105" y="6189533"/>
                  <a:pt x="9107996" y="6192910"/>
                </a:cubicBezTo>
                <a:cubicBezTo>
                  <a:pt x="9129655" y="6195443"/>
                  <a:pt x="9139330" y="6205623"/>
                  <a:pt x="9137021" y="6223463"/>
                </a:cubicBezTo>
                <a:cubicBezTo>
                  <a:pt x="9134711" y="6241302"/>
                  <a:pt x="9173851" y="6250409"/>
                  <a:pt x="9254444" y="6250773"/>
                </a:cubicBezTo>
                <a:cubicBezTo>
                  <a:pt x="9335033" y="6251151"/>
                  <a:pt x="9374751" y="6255794"/>
                  <a:pt x="9373598" y="6264706"/>
                </a:cubicBezTo>
                <a:cubicBezTo>
                  <a:pt x="9371287" y="6282546"/>
                  <a:pt x="9344858" y="6288516"/>
                  <a:pt x="9294310" y="6282607"/>
                </a:cubicBezTo>
                <a:cubicBezTo>
                  <a:pt x="9265420" y="6279228"/>
                  <a:pt x="9268459" y="6284101"/>
                  <a:pt x="9303406" y="6297249"/>
                </a:cubicBezTo>
                <a:cubicBezTo>
                  <a:pt x="9325078" y="6299782"/>
                  <a:pt x="9349775" y="6307190"/>
                  <a:pt x="9377497" y="6319490"/>
                </a:cubicBezTo>
                <a:cubicBezTo>
                  <a:pt x="9490737" y="6350842"/>
                  <a:pt x="9557023" y="6376703"/>
                  <a:pt x="9576384" y="6397078"/>
                </a:cubicBezTo>
                <a:lnTo>
                  <a:pt x="9607143" y="6414253"/>
                </a:lnTo>
                <a:cubicBezTo>
                  <a:pt x="9598772" y="6422324"/>
                  <a:pt x="9587363" y="6425519"/>
                  <a:pt x="9572919" y="6423831"/>
                </a:cubicBezTo>
                <a:cubicBezTo>
                  <a:pt x="9551247" y="6421295"/>
                  <a:pt x="9504602" y="6413576"/>
                  <a:pt x="9432972" y="6400667"/>
                </a:cubicBezTo>
                <a:cubicBezTo>
                  <a:pt x="9361331" y="6387758"/>
                  <a:pt x="9307455" y="6379207"/>
                  <a:pt x="9271351" y="6374985"/>
                </a:cubicBezTo>
                <a:cubicBezTo>
                  <a:pt x="9213575" y="6368229"/>
                  <a:pt x="9184118" y="6369315"/>
                  <a:pt x="9182965" y="6378225"/>
                </a:cubicBezTo>
                <a:cubicBezTo>
                  <a:pt x="9180656" y="6396066"/>
                  <a:pt x="9218063" y="6418548"/>
                  <a:pt x="9295177" y="6445676"/>
                </a:cubicBezTo>
                <a:cubicBezTo>
                  <a:pt x="9443369" y="6490164"/>
                  <a:pt x="9438024" y="6503119"/>
                  <a:pt x="9279150" y="6484537"/>
                </a:cubicBezTo>
                <a:cubicBezTo>
                  <a:pt x="9149164" y="6469337"/>
                  <a:pt x="9082442" y="6475115"/>
                  <a:pt x="9078976" y="6501878"/>
                </a:cubicBezTo>
                <a:cubicBezTo>
                  <a:pt x="9077821" y="6510793"/>
                  <a:pt x="9091109" y="6521408"/>
                  <a:pt x="9118842" y="6533699"/>
                </a:cubicBezTo>
                <a:cubicBezTo>
                  <a:pt x="9229762" y="6582890"/>
                  <a:pt x="9311080" y="6605977"/>
                  <a:pt x="9362783" y="6602974"/>
                </a:cubicBezTo>
                <a:cubicBezTo>
                  <a:pt x="9385599" y="6596584"/>
                  <a:pt x="9379538" y="6586812"/>
                  <a:pt x="9344577" y="6573677"/>
                </a:cubicBezTo>
                <a:cubicBezTo>
                  <a:pt x="9337362" y="6572833"/>
                  <a:pt x="9323495" y="6566680"/>
                  <a:pt x="9302990" y="6555234"/>
                </a:cubicBezTo>
                <a:lnTo>
                  <a:pt x="9250560" y="6535523"/>
                </a:lnTo>
                <a:lnTo>
                  <a:pt x="9337214" y="6545658"/>
                </a:lnTo>
                <a:cubicBezTo>
                  <a:pt x="9394987" y="6552413"/>
                  <a:pt x="9429938" y="6565549"/>
                  <a:pt x="9442071" y="6585078"/>
                </a:cubicBezTo>
                <a:lnTo>
                  <a:pt x="9452900" y="6586346"/>
                </a:lnTo>
                <a:cubicBezTo>
                  <a:pt x="9462439" y="6569349"/>
                  <a:pt x="9478038" y="6562126"/>
                  <a:pt x="9499698" y="6564659"/>
                </a:cubicBezTo>
                <a:cubicBezTo>
                  <a:pt x="9557474" y="6571416"/>
                  <a:pt x="9561225" y="6599013"/>
                  <a:pt x="9510962" y="6647462"/>
                </a:cubicBezTo>
                <a:cubicBezTo>
                  <a:pt x="9544769" y="6669525"/>
                  <a:pt x="9565274" y="6680970"/>
                  <a:pt x="9572492" y="6681815"/>
                </a:cubicBezTo>
                <a:lnTo>
                  <a:pt x="9657420" y="6705337"/>
                </a:lnTo>
                <a:cubicBezTo>
                  <a:pt x="9557767" y="6738952"/>
                  <a:pt x="9507355" y="6760214"/>
                  <a:pt x="9506200" y="6769127"/>
                </a:cubicBezTo>
                <a:cubicBezTo>
                  <a:pt x="9518335" y="6788655"/>
                  <a:pt x="9665220" y="6814894"/>
                  <a:pt x="9946860" y="6847830"/>
                </a:cubicBezTo>
                <a:cubicBezTo>
                  <a:pt x="10206830" y="6878232"/>
                  <a:pt x="10336237" y="6897898"/>
                  <a:pt x="10335082" y="6906809"/>
                </a:cubicBezTo>
                <a:cubicBezTo>
                  <a:pt x="10332772" y="6924648"/>
                  <a:pt x="10299116" y="6929760"/>
                  <a:pt x="10234123" y="6922159"/>
                </a:cubicBezTo>
                <a:cubicBezTo>
                  <a:pt x="10089706" y="6905272"/>
                  <a:pt x="10014020" y="6923591"/>
                  <a:pt x="10007091" y="6977097"/>
                </a:cubicBezTo>
                <a:cubicBezTo>
                  <a:pt x="10003627" y="7003847"/>
                  <a:pt x="9987449" y="7015546"/>
                  <a:pt x="9958560" y="7012168"/>
                </a:cubicBezTo>
                <a:lnTo>
                  <a:pt x="10193406" y="7066790"/>
                </a:lnTo>
                <a:cubicBezTo>
                  <a:pt x="10230662" y="7062100"/>
                  <a:pt x="10255936" y="7065054"/>
                  <a:pt x="10269226" y="7075656"/>
                </a:cubicBezTo>
                <a:cubicBezTo>
                  <a:pt x="10290897" y="7078193"/>
                  <a:pt x="10286709" y="7082231"/>
                  <a:pt x="10256664" y="7087768"/>
                </a:cubicBezTo>
                <a:lnTo>
                  <a:pt x="10144875" y="7101865"/>
                </a:lnTo>
                <a:cubicBezTo>
                  <a:pt x="10065450" y="7092576"/>
                  <a:pt x="10021541" y="7091971"/>
                  <a:pt x="10013157" y="7100041"/>
                </a:cubicBezTo>
                <a:lnTo>
                  <a:pt x="10053025" y="7131858"/>
                </a:lnTo>
                <a:lnTo>
                  <a:pt x="10074686" y="7134390"/>
                </a:lnTo>
                <a:cubicBezTo>
                  <a:pt x="10125244" y="7140303"/>
                  <a:pt x="10149352" y="7152186"/>
                  <a:pt x="10147042" y="7170010"/>
                </a:cubicBezTo>
                <a:cubicBezTo>
                  <a:pt x="10145886" y="7178937"/>
                  <a:pt x="10105590" y="7178756"/>
                  <a:pt x="10026163" y="7169467"/>
                </a:cubicBezTo>
                <a:cubicBezTo>
                  <a:pt x="9968390" y="7162712"/>
                  <a:pt x="9887800" y="7162332"/>
                  <a:pt x="9784393" y="7168349"/>
                </a:cubicBezTo>
                <a:lnTo>
                  <a:pt x="9762722" y="7165816"/>
                </a:lnTo>
                <a:lnTo>
                  <a:pt x="9683434" y="7183702"/>
                </a:lnTo>
                <a:lnTo>
                  <a:pt x="9705094" y="7186233"/>
                </a:lnTo>
                <a:cubicBezTo>
                  <a:pt x="9718381" y="7196847"/>
                  <a:pt x="9753919" y="7205536"/>
                  <a:pt x="9811686" y="7212292"/>
                </a:cubicBezTo>
                <a:cubicBezTo>
                  <a:pt x="9862243" y="7218202"/>
                  <a:pt x="9951570" y="7221853"/>
                  <a:pt x="10079673" y="7223256"/>
                </a:cubicBezTo>
                <a:cubicBezTo>
                  <a:pt x="10207787" y="7224658"/>
                  <a:pt x="10289886" y="7227467"/>
                  <a:pt x="10325990" y="7231687"/>
                </a:cubicBezTo>
                <a:cubicBezTo>
                  <a:pt x="10369322" y="7236755"/>
                  <a:pt x="10390405" y="7243751"/>
                  <a:pt x="10389249" y="7252665"/>
                </a:cubicBezTo>
                <a:cubicBezTo>
                  <a:pt x="10384631" y="7288343"/>
                  <a:pt x="10125964" y="7276202"/>
                  <a:pt x="9613242" y="7216241"/>
                </a:cubicBezTo>
                <a:cubicBezTo>
                  <a:pt x="9382163" y="7189218"/>
                  <a:pt x="9240044" y="7154489"/>
                  <a:pt x="9186889" y="7112055"/>
                </a:cubicBezTo>
                <a:cubicBezTo>
                  <a:pt x="9160310" y="7090836"/>
                  <a:pt x="9031482" y="7066723"/>
                  <a:pt x="8800400" y="7039698"/>
                </a:cubicBezTo>
                <a:lnTo>
                  <a:pt x="8464599" y="7000430"/>
                </a:lnTo>
                <a:lnTo>
                  <a:pt x="8733674" y="7045473"/>
                </a:lnTo>
                <a:lnTo>
                  <a:pt x="8948581" y="7084185"/>
                </a:lnTo>
                <a:lnTo>
                  <a:pt x="8719814" y="7152497"/>
                </a:lnTo>
                <a:lnTo>
                  <a:pt x="8728910" y="7167152"/>
                </a:lnTo>
                <a:lnTo>
                  <a:pt x="8532202" y="7157727"/>
                </a:lnTo>
                <a:lnTo>
                  <a:pt x="8281330" y="7141968"/>
                </a:lnTo>
                <a:lnTo>
                  <a:pt x="8507066" y="7181944"/>
                </a:lnTo>
                <a:lnTo>
                  <a:pt x="8548666" y="7200387"/>
                </a:lnTo>
                <a:lnTo>
                  <a:pt x="8104550" y="7148451"/>
                </a:lnTo>
                <a:cubicBezTo>
                  <a:pt x="7671265" y="7097782"/>
                  <a:pt x="7405951" y="7080332"/>
                  <a:pt x="7308604" y="7096120"/>
                </a:cubicBezTo>
                <a:cubicBezTo>
                  <a:pt x="7218487" y="7112737"/>
                  <a:pt x="7151761" y="7118513"/>
                  <a:pt x="7108431" y="7113444"/>
                </a:cubicBezTo>
                <a:cubicBezTo>
                  <a:pt x="7093988" y="7111755"/>
                  <a:pt x="7083157" y="7110491"/>
                  <a:pt x="7075940" y="7109647"/>
                </a:cubicBezTo>
                <a:cubicBezTo>
                  <a:pt x="7068714" y="7108801"/>
                  <a:pt x="7068135" y="7113264"/>
                  <a:pt x="7074207" y="7123034"/>
                </a:cubicBezTo>
                <a:cubicBezTo>
                  <a:pt x="7079114" y="7141706"/>
                  <a:pt x="7066549" y="7153827"/>
                  <a:pt x="7036509" y="7159363"/>
                </a:cubicBezTo>
                <a:cubicBezTo>
                  <a:pt x="7013693" y="7165754"/>
                  <a:pt x="6969205" y="7169602"/>
                  <a:pt x="6903059" y="7170914"/>
                </a:cubicBezTo>
                <a:cubicBezTo>
                  <a:pt x="6850200" y="7182843"/>
                  <a:pt x="6824926" y="7179885"/>
                  <a:pt x="6827236" y="7162046"/>
                </a:cubicBezTo>
                <a:cubicBezTo>
                  <a:pt x="6829544" y="7144221"/>
                  <a:pt x="6860743" y="7129761"/>
                  <a:pt x="6920819" y="7118676"/>
                </a:cubicBezTo>
                <a:lnTo>
                  <a:pt x="7001839" y="7087403"/>
                </a:lnTo>
                <a:lnTo>
                  <a:pt x="6992741" y="7072758"/>
                </a:lnTo>
                <a:cubicBezTo>
                  <a:pt x="7001124" y="7064691"/>
                  <a:pt x="7013109" y="7057032"/>
                  <a:pt x="7028708" y="7049810"/>
                </a:cubicBezTo>
                <a:cubicBezTo>
                  <a:pt x="7064813" y="7054028"/>
                  <a:pt x="7087051" y="7052097"/>
                  <a:pt x="7095435" y="7044018"/>
                </a:cubicBezTo>
                <a:cubicBezTo>
                  <a:pt x="7096587" y="7035104"/>
                  <a:pt x="7079107" y="7028531"/>
                  <a:pt x="7043006" y="7024309"/>
                </a:cubicBezTo>
                <a:cubicBezTo>
                  <a:pt x="7006900" y="7020085"/>
                  <a:pt x="6966892" y="7017673"/>
                  <a:pt x="6922985" y="7017068"/>
                </a:cubicBezTo>
                <a:cubicBezTo>
                  <a:pt x="6879073" y="7016466"/>
                  <a:pt x="6856547" y="7020614"/>
                  <a:pt x="6855391" y="7029538"/>
                </a:cubicBezTo>
                <a:cubicBezTo>
                  <a:pt x="6836330" y="7063514"/>
                  <a:pt x="6765413" y="7073331"/>
                  <a:pt x="6642656" y="7058976"/>
                </a:cubicBezTo>
                <a:cubicBezTo>
                  <a:pt x="6584879" y="7052219"/>
                  <a:pt x="6555415" y="7053305"/>
                  <a:pt x="6554257" y="7062229"/>
                </a:cubicBezTo>
                <a:cubicBezTo>
                  <a:pt x="6551949" y="7080056"/>
                  <a:pt x="6490717" y="7100066"/>
                  <a:pt x="6370545" y="7122231"/>
                </a:cubicBezTo>
                <a:cubicBezTo>
                  <a:pt x="6250384" y="7144398"/>
                  <a:pt x="6157810" y="7151666"/>
                  <a:pt x="6092816" y="7144067"/>
                </a:cubicBezTo>
                <a:lnTo>
                  <a:pt x="6071156" y="7141536"/>
                </a:lnTo>
                <a:cubicBezTo>
                  <a:pt x="6050639" y="7130087"/>
                  <a:pt x="6040389" y="7124358"/>
                  <a:pt x="6040389" y="7124358"/>
                </a:cubicBezTo>
                <a:cubicBezTo>
                  <a:pt x="6039232" y="7133282"/>
                  <a:pt x="6068698" y="7132197"/>
                  <a:pt x="6128785" y="7121117"/>
                </a:cubicBezTo>
                <a:cubicBezTo>
                  <a:pt x="6166044" y="7116425"/>
                  <a:pt x="6218613" y="7106730"/>
                  <a:pt x="6286492" y="7092026"/>
                </a:cubicBezTo>
                <a:cubicBezTo>
                  <a:pt x="6354373" y="7077324"/>
                  <a:pt x="6403329" y="7067206"/>
                  <a:pt x="6433371" y="7061672"/>
                </a:cubicBezTo>
                <a:lnTo>
                  <a:pt x="6325059" y="7049005"/>
                </a:lnTo>
                <a:cubicBezTo>
                  <a:pt x="6180629" y="7032117"/>
                  <a:pt x="6012945" y="7053240"/>
                  <a:pt x="5822018" y="7112398"/>
                </a:cubicBezTo>
                <a:lnTo>
                  <a:pt x="5897841" y="7121267"/>
                </a:lnTo>
                <a:cubicBezTo>
                  <a:pt x="5941173" y="7126332"/>
                  <a:pt x="5961679" y="7137793"/>
                  <a:pt x="5959366" y="7155631"/>
                </a:cubicBezTo>
                <a:cubicBezTo>
                  <a:pt x="5950986" y="7163699"/>
                  <a:pt x="5878198" y="7159718"/>
                  <a:pt x="5740998" y="7143672"/>
                </a:cubicBezTo>
                <a:cubicBezTo>
                  <a:pt x="5712098" y="7140294"/>
                  <a:pt x="5576778" y="7138047"/>
                  <a:pt x="5335005" y="7136930"/>
                </a:cubicBezTo>
                <a:cubicBezTo>
                  <a:pt x="5254412" y="7136566"/>
                  <a:pt x="5102189" y="7123296"/>
                  <a:pt x="4878325" y="7097117"/>
                </a:cubicBezTo>
                <a:lnTo>
                  <a:pt x="4640016" y="7069247"/>
                </a:lnTo>
                <a:lnTo>
                  <a:pt x="4890890" y="7084994"/>
                </a:lnTo>
                <a:cubicBezTo>
                  <a:pt x="5307123" y="7097464"/>
                  <a:pt x="5593963" y="7090259"/>
                  <a:pt x="5751392" y="7063404"/>
                </a:cubicBezTo>
                <a:cubicBezTo>
                  <a:pt x="5729721" y="7060867"/>
                  <a:pt x="5697807" y="7052605"/>
                  <a:pt x="5655632" y="7038627"/>
                </a:cubicBezTo>
                <a:lnTo>
                  <a:pt x="5590639" y="7031024"/>
                </a:lnTo>
                <a:cubicBezTo>
                  <a:pt x="5503974" y="7020890"/>
                  <a:pt x="5374355" y="7017046"/>
                  <a:pt x="5201764" y="7019501"/>
                </a:cubicBezTo>
                <a:cubicBezTo>
                  <a:pt x="5029174" y="7021946"/>
                  <a:pt x="4859623" y="7029273"/>
                  <a:pt x="4693089" y="7041502"/>
                </a:cubicBezTo>
                <a:cubicBezTo>
                  <a:pt x="4526561" y="7053715"/>
                  <a:pt x="4439694" y="7059398"/>
                  <a:pt x="4432468" y="7058554"/>
                </a:cubicBezTo>
                <a:cubicBezTo>
                  <a:pt x="4380763" y="7061557"/>
                  <a:pt x="4335998" y="7067649"/>
                  <a:pt x="4298150" y="7076801"/>
                </a:cubicBezTo>
                <a:cubicBezTo>
                  <a:pt x="4260313" y="7085954"/>
                  <a:pt x="4222768" y="7092876"/>
                  <a:pt x="4185506" y="7097578"/>
                </a:cubicBezTo>
                <a:cubicBezTo>
                  <a:pt x="4148237" y="7102269"/>
                  <a:pt x="4097112" y="7100823"/>
                  <a:pt x="4032118" y="7093220"/>
                </a:cubicBezTo>
                <a:lnTo>
                  <a:pt x="3878741" y="7088865"/>
                </a:lnTo>
                <a:cubicBezTo>
                  <a:pt x="3876431" y="7106704"/>
                  <a:pt x="3824728" y="7109705"/>
                  <a:pt x="3723622" y="7097881"/>
                </a:cubicBezTo>
                <a:cubicBezTo>
                  <a:pt x="3615308" y="7085212"/>
                  <a:pt x="3534135" y="7089312"/>
                  <a:pt x="3480113" y="7110152"/>
                </a:cubicBezTo>
                <a:cubicBezTo>
                  <a:pt x="3448928" y="7124615"/>
                  <a:pt x="3422500" y="7130571"/>
                  <a:pt x="3400828" y="7128036"/>
                </a:cubicBezTo>
                <a:cubicBezTo>
                  <a:pt x="3364723" y="7123816"/>
                  <a:pt x="3370645" y="7106399"/>
                  <a:pt x="3418587" y="7075802"/>
                </a:cubicBezTo>
                <a:cubicBezTo>
                  <a:pt x="3435339" y="7059650"/>
                  <a:pt x="3454552" y="7052835"/>
                  <a:pt x="3476215" y="7055371"/>
                </a:cubicBezTo>
                <a:cubicBezTo>
                  <a:pt x="3497875" y="7057902"/>
                  <a:pt x="3543803" y="7042911"/>
                  <a:pt x="3613996" y="7010370"/>
                </a:cubicBezTo>
                <a:cubicBezTo>
                  <a:pt x="3684188" y="6977831"/>
                  <a:pt x="3720439" y="6952646"/>
                  <a:pt x="3722752" y="6934808"/>
                </a:cubicBezTo>
                <a:cubicBezTo>
                  <a:pt x="3726216" y="6908054"/>
                  <a:pt x="3641295" y="6884544"/>
                  <a:pt x="3467978" y="6864277"/>
                </a:cubicBezTo>
                <a:cubicBezTo>
                  <a:pt x="3446306" y="6861744"/>
                  <a:pt x="3381605" y="6851909"/>
                  <a:pt x="3273857" y="6834779"/>
                </a:cubicBezTo>
                <a:cubicBezTo>
                  <a:pt x="3166121" y="6817664"/>
                  <a:pt x="3086976" y="6806142"/>
                  <a:pt x="3036427" y="6800230"/>
                </a:cubicBezTo>
                <a:cubicBezTo>
                  <a:pt x="2956990" y="6790940"/>
                  <a:pt x="2916697" y="6790746"/>
                  <a:pt x="2915541" y="6799671"/>
                </a:cubicBezTo>
                <a:cubicBezTo>
                  <a:pt x="2913230" y="6817510"/>
                  <a:pt x="2922904" y="6827691"/>
                  <a:pt x="2944566" y="6830224"/>
                </a:cubicBezTo>
                <a:cubicBezTo>
                  <a:pt x="2966238" y="6832759"/>
                  <a:pt x="2981975" y="6852708"/>
                  <a:pt x="2991796" y="6890075"/>
                </a:cubicBezTo>
                <a:lnTo>
                  <a:pt x="2939368" y="6870366"/>
                </a:lnTo>
                <a:lnTo>
                  <a:pt x="2899512" y="6838532"/>
                </a:lnTo>
                <a:cubicBezTo>
                  <a:pt x="2846356" y="6796111"/>
                  <a:pt x="2798118" y="6772363"/>
                  <a:pt x="2754786" y="6767295"/>
                </a:cubicBezTo>
                <a:lnTo>
                  <a:pt x="2720562" y="6776871"/>
                </a:lnTo>
                <a:cubicBezTo>
                  <a:pt x="2726625" y="6786628"/>
                  <a:pt x="2714062" y="6798738"/>
                  <a:pt x="2682864" y="6813198"/>
                </a:cubicBezTo>
                <a:cubicBezTo>
                  <a:pt x="2675646" y="6812352"/>
                  <a:pt x="2664229" y="6815549"/>
                  <a:pt x="2648641" y="6822775"/>
                </a:cubicBezTo>
                <a:cubicBezTo>
                  <a:pt x="2587399" y="6842784"/>
                  <a:pt x="2549563" y="6851938"/>
                  <a:pt x="2535118" y="6850250"/>
                </a:cubicBezTo>
                <a:cubicBezTo>
                  <a:pt x="2520675" y="6848559"/>
                  <a:pt x="2522409" y="6835183"/>
                  <a:pt x="2540317" y="6810106"/>
                </a:cubicBezTo>
                <a:cubicBezTo>
                  <a:pt x="2555913" y="6802883"/>
                  <a:pt x="2571514" y="6795646"/>
                  <a:pt x="2587102" y="6788421"/>
                </a:cubicBezTo>
                <a:lnTo>
                  <a:pt x="2633901" y="6766736"/>
                </a:lnTo>
                <a:lnTo>
                  <a:pt x="2623069" y="6765469"/>
                </a:lnTo>
                <a:cubicBezTo>
                  <a:pt x="2615848" y="6764625"/>
                  <a:pt x="2599762" y="6765004"/>
                  <a:pt x="2574812" y="6766613"/>
                </a:cubicBezTo>
                <a:lnTo>
                  <a:pt x="2528798" y="6770472"/>
                </a:lnTo>
                <a:lnTo>
                  <a:pt x="2522149" y="6776756"/>
                </a:lnTo>
                <a:cubicBezTo>
                  <a:pt x="2494294" y="6802226"/>
                  <a:pt x="2477834" y="6816085"/>
                  <a:pt x="2472771" y="6818335"/>
                </a:cubicBezTo>
                <a:cubicBezTo>
                  <a:pt x="2453854" y="6833731"/>
                  <a:pt x="2441193" y="6839354"/>
                  <a:pt x="2434775" y="6835220"/>
                </a:cubicBezTo>
                <a:lnTo>
                  <a:pt x="2488637" y="6773838"/>
                </a:lnTo>
                <a:lnTo>
                  <a:pt x="2473370" y="6775121"/>
                </a:lnTo>
                <a:cubicBezTo>
                  <a:pt x="2388007" y="6783246"/>
                  <a:pt x="2338114" y="6786459"/>
                  <a:pt x="2323668" y="6784770"/>
                </a:cubicBezTo>
                <a:lnTo>
                  <a:pt x="2312840" y="6783504"/>
                </a:lnTo>
                <a:cubicBezTo>
                  <a:pt x="2328439" y="6776280"/>
                  <a:pt x="2359057" y="6766282"/>
                  <a:pt x="2404699" y="6753511"/>
                </a:cubicBezTo>
                <a:lnTo>
                  <a:pt x="2428092" y="6742670"/>
                </a:lnTo>
                <a:lnTo>
                  <a:pt x="2487452" y="6708862"/>
                </a:lnTo>
                <a:lnTo>
                  <a:pt x="2553466" y="6716581"/>
                </a:lnTo>
                <a:lnTo>
                  <a:pt x="2567812" y="6702239"/>
                </a:lnTo>
                <a:lnTo>
                  <a:pt x="2555908" y="6689708"/>
                </a:lnTo>
                <a:cubicBezTo>
                  <a:pt x="2536549" y="6669336"/>
                  <a:pt x="2527451" y="6654693"/>
                  <a:pt x="2528607" y="6645768"/>
                </a:cubicBezTo>
                <a:lnTo>
                  <a:pt x="2605910" y="6665770"/>
                </a:lnTo>
                <a:lnTo>
                  <a:pt x="2682127" y="6595663"/>
                </a:lnTo>
                <a:lnTo>
                  <a:pt x="2549568" y="6579463"/>
                </a:lnTo>
                <a:cubicBezTo>
                  <a:pt x="2411673" y="6561642"/>
                  <a:pt x="2343158" y="6549389"/>
                  <a:pt x="2344025" y="6542695"/>
                </a:cubicBezTo>
                <a:cubicBezTo>
                  <a:pt x="2345179" y="6533783"/>
                  <a:pt x="2349370" y="6529743"/>
                  <a:pt x="2356588" y="6530587"/>
                </a:cubicBezTo>
                <a:lnTo>
                  <a:pt x="2379992" y="6519743"/>
                </a:lnTo>
                <a:cubicBezTo>
                  <a:pt x="2373919" y="6509973"/>
                  <a:pt x="2352259" y="6507438"/>
                  <a:pt x="2314998" y="6512144"/>
                </a:cubicBezTo>
                <a:cubicBezTo>
                  <a:pt x="2233253" y="6520693"/>
                  <a:pt x="2193533" y="6516049"/>
                  <a:pt x="2195846" y="6498208"/>
                </a:cubicBezTo>
                <a:cubicBezTo>
                  <a:pt x="2197002" y="6489284"/>
                  <a:pt x="2226392" y="6474611"/>
                  <a:pt x="2284020" y="6454192"/>
                </a:cubicBezTo>
                <a:cubicBezTo>
                  <a:pt x="2341645" y="6433775"/>
                  <a:pt x="2377675" y="6424411"/>
                  <a:pt x="2392120" y="6426098"/>
                </a:cubicBezTo>
                <a:lnTo>
                  <a:pt x="2413779" y="6428633"/>
                </a:lnTo>
                <a:cubicBezTo>
                  <a:pt x="2429379" y="6421394"/>
                  <a:pt x="2446785" y="6414381"/>
                  <a:pt x="2465987" y="6407565"/>
                </a:cubicBezTo>
                <a:lnTo>
                  <a:pt x="2471215" y="6406770"/>
                </a:lnTo>
                <a:lnTo>
                  <a:pt x="2484093" y="6362929"/>
                </a:lnTo>
                <a:cubicBezTo>
                  <a:pt x="2497079" y="6332720"/>
                  <a:pt x="2518850" y="6304713"/>
                  <a:pt x="2549405" y="6278915"/>
                </a:cubicBezTo>
                <a:lnTo>
                  <a:pt x="2589862" y="6254651"/>
                </a:lnTo>
                <a:lnTo>
                  <a:pt x="2572543" y="6258762"/>
                </a:lnTo>
                <a:cubicBezTo>
                  <a:pt x="2468935" y="6283992"/>
                  <a:pt x="2413991" y="6299636"/>
                  <a:pt x="2407713" y="6305688"/>
                </a:cubicBezTo>
                <a:cubicBezTo>
                  <a:pt x="2399331" y="6313756"/>
                  <a:pt x="2380707" y="6316108"/>
                  <a:pt x="2351819" y="6312730"/>
                </a:cubicBezTo>
                <a:lnTo>
                  <a:pt x="2347339" y="6298010"/>
                </a:lnTo>
                <a:lnTo>
                  <a:pt x="2330498" y="6305493"/>
                </a:lnTo>
                <a:cubicBezTo>
                  <a:pt x="2316650" y="6318626"/>
                  <a:pt x="2300277" y="6332889"/>
                  <a:pt x="2281366" y="6348272"/>
                </a:cubicBezTo>
                <a:cubicBezTo>
                  <a:pt x="2262461" y="6363650"/>
                  <a:pt x="2249795" y="6369277"/>
                  <a:pt x="2243377" y="6365153"/>
                </a:cubicBezTo>
                <a:lnTo>
                  <a:pt x="2235779" y="6368530"/>
                </a:lnTo>
                <a:cubicBezTo>
                  <a:pt x="2220575" y="6375283"/>
                  <a:pt x="2150007" y="6434575"/>
                  <a:pt x="2024069" y="6546392"/>
                </a:cubicBezTo>
                <a:lnTo>
                  <a:pt x="1976441" y="6557085"/>
                </a:lnTo>
                <a:lnTo>
                  <a:pt x="1982004" y="6544141"/>
                </a:lnTo>
                <a:lnTo>
                  <a:pt x="2006713" y="6519084"/>
                </a:lnTo>
                <a:lnTo>
                  <a:pt x="1936312" y="6549343"/>
                </a:lnTo>
                <a:cubicBezTo>
                  <a:pt x="1797086" y="6605500"/>
                  <a:pt x="1721979" y="6619344"/>
                  <a:pt x="1711000" y="6590900"/>
                </a:cubicBezTo>
                <a:cubicBezTo>
                  <a:pt x="1742197" y="6576440"/>
                  <a:pt x="1751724" y="6559444"/>
                  <a:pt x="1739602" y="6539918"/>
                </a:cubicBezTo>
                <a:cubicBezTo>
                  <a:pt x="1902795" y="6468471"/>
                  <a:pt x="2013285" y="6436111"/>
                  <a:pt x="2071059" y="6442866"/>
                </a:cubicBezTo>
                <a:lnTo>
                  <a:pt x="2077720" y="6449883"/>
                </a:lnTo>
                <a:lnTo>
                  <a:pt x="2197241" y="6343753"/>
                </a:lnTo>
                <a:cubicBezTo>
                  <a:pt x="2255821" y="6293282"/>
                  <a:pt x="2304823" y="6253180"/>
                  <a:pt x="2344247" y="6223443"/>
                </a:cubicBezTo>
                <a:lnTo>
                  <a:pt x="2360192" y="6213094"/>
                </a:lnTo>
                <a:lnTo>
                  <a:pt x="2331445" y="6215283"/>
                </a:lnTo>
                <a:lnTo>
                  <a:pt x="2248759" y="6214136"/>
                </a:lnTo>
                <a:lnTo>
                  <a:pt x="2245291" y="6217668"/>
                </a:lnTo>
                <a:lnTo>
                  <a:pt x="2158709" y="6318986"/>
                </a:lnTo>
                <a:cubicBezTo>
                  <a:pt x="2153638" y="6321241"/>
                  <a:pt x="2139118" y="6331177"/>
                  <a:pt x="2115148" y="6348817"/>
                </a:cubicBezTo>
                <a:cubicBezTo>
                  <a:pt x="2019249" y="6419364"/>
                  <a:pt x="1969946" y="6448249"/>
                  <a:pt x="1967234" y="6435489"/>
                </a:cubicBezTo>
                <a:cubicBezTo>
                  <a:pt x="1974649" y="6418227"/>
                  <a:pt x="2004185" y="6387653"/>
                  <a:pt x="2055851" y="6343739"/>
                </a:cubicBezTo>
                <a:lnTo>
                  <a:pt x="2146503" y="6261567"/>
                </a:lnTo>
                <a:cubicBezTo>
                  <a:pt x="2141433" y="6263820"/>
                  <a:pt x="2126915" y="6273758"/>
                  <a:pt x="2102943" y="6291397"/>
                </a:cubicBezTo>
                <a:lnTo>
                  <a:pt x="2064946" y="6308280"/>
                </a:lnTo>
                <a:lnTo>
                  <a:pt x="2078116" y="6291957"/>
                </a:lnTo>
                <a:cubicBezTo>
                  <a:pt x="2095664" y="6270196"/>
                  <a:pt x="2103760" y="6256114"/>
                  <a:pt x="2102404" y="6249737"/>
                </a:cubicBezTo>
                <a:cubicBezTo>
                  <a:pt x="2098337" y="6230601"/>
                  <a:pt x="2126854" y="6195226"/>
                  <a:pt x="2187979" y="6143627"/>
                </a:cubicBezTo>
                <a:lnTo>
                  <a:pt x="2221189" y="6117200"/>
                </a:lnTo>
                <a:lnTo>
                  <a:pt x="2201025" y="6118546"/>
                </a:lnTo>
                <a:lnTo>
                  <a:pt x="2181178" y="6121503"/>
                </a:lnTo>
                <a:lnTo>
                  <a:pt x="2128948" y="6159385"/>
                </a:lnTo>
                <a:cubicBezTo>
                  <a:pt x="2039970" y="6223362"/>
                  <a:pt x="1986026" y="6263048"/>
                  <a:pt x="1967114" y="6278430"/>
                </a:cubicBezTo>
                <a:cubicBezTo>
                  <a:pt x="1962051" y="6280677"/>
                  <a:pt x="1955124" y="6287249"/>
                  <a:pt x="1946356" y="6298135"/>
                </a:cubicBezTo>
                <a:lnTo>
                  <a:pt x="1938759" y="6301510"/>
                </a:lnTo>
                <a:cubicBezTo>
                  <a:pt x="1946171" y="6284250"/>
                  <a:pt x="1946672" y="6273555"/>
                  <a:pt x="1940254" y="6269419"/>
                </a:cubicBezTo>
                <a:cubicBezTo>
                  <a:pt x="1935182" y="6271675"/>
                  <a:pt x="1931976" y="6269604"/>
                  <a:pt x="1930622" y="6263226"/>
                </a:cubicBezTo>
                <a:cubicBezTo>
                  <a:pt x="1928248" y="6252064"/>
                  <a:pt x="1930867" y="6239117"/>
                  <a:pt x="1938482" y="6224389"/>
                </a:cubicBezTo>
                <a:lnTo>
                  <a:pt x="1973456" y="6178569"/>
                </a:lnTo>
                <a:lnTo>
                  <a:pt x="1932608" y="6195803"/>
                </a:lnTo>
                <a:cubicBezTo>
                  <a:pt x="1913401" y="6202607"/>
                  <a:pt x="1900186" y="6205587"/>
                  <a:pt x="1892965" y="6204741"/>
                </a:cubicBezTo>
                <a:cubicBezTo>
                  <a:pt x="1878520" y="6203052"/>
                  <a:pt x="1882711" y="6199024"/>
                  <a:pt x="1905525" y="6192631"/>
                </a:cubicBezTo>
                <a:cubicBezTo>
                  <a:pt x="1905525" y="6192631"/>
                  <a:pt x="1913329" y="6189028"/>
                  <a:pt x="1928930" y="6181791"/>
                </a:cubicBezTo>
                <a:cubicBezTo>
                  <a:pt x="1952900" y="6166483"/>
                  <a:pt x="1965472" y="6154376"/>
                  <a:pt x="1966628" y="6145462"/>
                </a:cubicBezTo>
                <a:lnTo>
                  <a:pt x="1827971" y="6197140"/>
                </a:lnTo>
                <a:lnTo>
                  <a:pt x="1838812" y="6198408"/>
                </a:lnTo>
                <a:cubicBezTo>
                  <a:pt x="1846029" y="6199252"/>
                  <a:pt x="1837656" y="6207333"/>
                  <a:pt x="1813673" y="6222639"/>
                </a:cubicBezTo>
                <a:lnTo>
                  <a:pt x="1741751" y="6268556"/>
                </a:lnTo>
                <a:cubicBezTo>
                  <a:pt x="1746671" y="6287227"/>
                  <a:pt x="1775548" y="6290606"/>
                  <a:pt x="1828414" y="6278692"/>
                </a:cubicBezTo>
                <a:cubicBezTo>
                  <a:pt x="1850075" y="6281223"/>
                  <a:pt x="1860907" y="6282490"/>
                  <a:pt x="1860907" y="6282490"/>
                </a:cubicBezTo>
                <a:cubicBezTo>
                  <a:pt x="1840688" y="6325393"/>
                  <a:pt x="1789708" y="6351118"/>
                  <a:pt x="1707963" y="6359670"/>
                </a:cubicBezTo>
                <a:cubicBezTo>
                  <a:pt x="1640661" y="6369906"/>
                  <a:pt x="1562089" y="6410516"/>
                  <a:pt x="1472257" y="6481496"/>
                </a:cubicBezTo>
                <a:cubicBezTo>
                  <a:pt x="1388499" y="6562235"/>
                  <a:pt x="1351228" y="6566936"/>
                  <a:pt x="1360467" y="6495582"/>
                </a:cubicBezTo>
                <a:cubicBezTo>
                  <a:pt x="1361621" y="6486668"/>
                  <a:pt x="1376569" y="6470305"/>
                  <a:pt x="1405323" y="6446498"/>
                </a:cubicBezTo>
                <a:cubicBezTo>
                  <a:pt x="1434060" y="6422701"/>
                  <a:pt x="1454995" y="6402511"/>
                  <a:pt x="1468136" y="6385935"/>
                </a:cubicBezTo>
                <a:cubicBezTo>
                  <a:pt x="1481284" y="6369380"/>
                  <a:pt x="1478752" y="6346442"/>
                  <a:pt x="1460556" y="6317158"/>
                </a:cubicBezTo>
                <a:cubicBezTo>
                  <a:pt x="1454484" y="6307387"/>
                  <a:pt x="1452616" y="6293588"/>
                  <a:pt x="1454926" y="6275751"/>
                </a:cubicBezTo>
                <a:cubicBezTo>
                  <a:pt x="1458390" y="6248998"/>
                  <a:pt x="1448704" y="6238801"/>
                  <a:pt x="1425888" y="6245198"/>
                </a:cubicBezTo>
                <a:cubicBezTo>
                  <a:pt x="1418660" y="6244351"/>
                  <a:pt x="1407831" y="6243084"/>
                  <a:pt x="1393387" y="6241397"/>
                </a:cubicBezTo>
                <a:cubicBezTo>
                  <a:pt x="1340527" y="6253324"/>
                  <a:pt x="1315254" y="6250368"/>
                  <a:pt x="1317564" y="6232529"/>
                </a:cubicBezTo>
                <a:cubicBezTo>
                  <a:pt x="1318721" y="6223602"/>
                  <a:pt x="1300096" y="6225955"/>
                  <a:pt x="1261671" y="6239569"/>
                </a:cubicBezTo>
                <a:cubicBezTo>
                  <a:pt x="1238854" y="6245952"/>
                  <a:pt x="1223835" y="6248725"/>
                  <a:pt x="1216616" y="6247882"/>
                </a:cubicBezTo>
                <a:cubicBezTo>
                  <a:pt x="1202172" y="6246192"/>
                  <a:pt x="1212278" y="6224733"/>
                  <a:pt x="1246941" y="6183519"/>
                </a:cubicBezTo>
                <a:cubicBezTo>
                  <a:pt x="1272066" y="6159301"/>
                  <a:pt x="1286373" y="6133804"/>
                  <a:pt x="1289837" y="6107050"/>
                </a:cubicBezTo>
                <a:cubicBezTo>
                  <a:pt x="1293301" y="6080297"/>
                  <a:pt x="1306730" y="6061494"/>
                  <a:pt x="1330123" y="6050653"/>
                </a:cubicBezTo>
                <a:cubicBezTo>
                  <a:pt x="1353528" y="6039809"/>
                  <a:pt x="1367098" y="6048179"/>
                  <a:pt x="1370857" y="6075788"/>
                </a:cubicBezTo>
                <a:cubicBezTo>
                  <a:pt x="1376918" y="6085546"/>
                  <a:pt x="1385375" y="6091064"/>
                  <a:pt x="1396205" y="6092333"/>
                </a:cubicBezTo>
                <a:cubicBezTo>
                  <a:pt x="1407035" y="6093600"/>
                  <a:pt x="1419308" y="6083722"/>
                  <a:pt x="1433028" y="6062685"/>
                </a:cubicBezTo>
                <a:cubicBezTo>
                  <a:pt x="1446758" y="6041654"/>
                  <a:pt x="1454767" y="6022214"/>
                  <a:pt x="1457077" y="6004375"/>
                </a:cubicBezTo>
                <a:lnTo>
                  <a:pt x="1462273" y="5964246"/>
                </a:lnTo>
                <a:cubicBezTo>
                  <a:pt x="1412010" y="6012694"/>
                  <a:pt x="1379660" y="6036069"/>
                  <a:pt x="1365224" y="6034381"/>
                </a:cubicBezTo>
                <a:cubicBezTo>
                  <a:pt x="1351935" y="6023780"/>
                  <a:pt x="1335109" y="6026330"/>
                  <a:pt x="1314741" y="6042057"/>
                </a:cubicBezTo>
                <a:cubicBezTo>
                  <a:pt x="1294385" y="6057785"/>
                  <a:pt x="1280592" y="6065233"/>
                  <a:pt x="1273364" y="6064388"/>
                </a:cubicBezTo>
                <a:cubicBezTo>
                  <a:pt x="1274518" y="6055463"/>
                  <a:pt x="1300811" y="6022318"/>
                  <a:pt x="1352217" y="5964955"/>
                </a:cubicBezTo>
                <a:cubicBezTo>
                  <a:pt x="1327093" y="5989173"/>
                  <a:pt x="1302831" y="6006725"/>
                  <a:pt x="1279428" y="6017565"/>
                </a:cubicBezTo>
                <a:cubicBezTo>
                  <a:pt x="1256035" y="6028409"/>
                  <a:pt x="1234662" y="6023643"/>
                  <a:pt x="1215302" y="6003271"/>
                </a:cubicBezTo>
                <a:cubicBezTo>
                  <a:pt x="1216458" y="5994343"/>
                  <a:pt x="1204899" y="5970366"/>
                  <a:pt x="1180633" y="5931310"/>
                </a:cubicBezTo>
                <a:cubicBezTo>
                  <a:pt x="1174571" y="5921552"/>
                  <a:pt x="1191326" y="5905404"/>
                  <a:pt x="1230897" y="5882859"/>
                </a:cubicBezTo>
                <a:cubicBezTo>
                  <a:pt x="1310046" y="5837803"/>
                  <a:pt x="1331558" y="5813146"/>
                  <a:pt x="1295455" y="5808924"/>
                </a:cubicBezTo>
                <a:cubicBezTo>
                  <a:pt x="1288238" y="5808080"/>
                  <a:pt x="1276828" y="5811277"/>
                  <a:pt x="1261230" y="5818500"/>
                </a:cubicBezTo>
                <a:cubicBezTo>
                  <a:pt x="1216742" y="5822359"/>
                  <a:pt x="1139688" y="5865411"/>
                  <a:pt x="1030079" y="5947655"/>
                </a:cubicBezTo>
                <a:cubicBezTo>
                  <a:pt x="920455" y="6029902"/>
                  <a:pt x="860304" y="6083977"/>
                  <a:pt x="849622" y="6109897"/>
                </a:cubicBezTo>
                <a:cubicBezTo>
                  <a:pt x="844999" y="6145578"/>
                  <a:pt x="834887" y="6167018"/>
                  <a:pt x="819287" y="6174257"/>
                </a:cubicBezTo>
                <a:lnTo>
                  <a:pt x="831416" y="6080600"/>
                </a:lnTo>
                <a:lnTo>
                  <a:pt x="889926" y="5996881"/>
                </a:lnTo>
                <a:lnTo>
                  <a:pt x="885144" y="6005408"/>
                </a:lnTo>
                <a:lnTo>
                  <a:pt x="908538" y="5994555"/>
                </a:lnTo>
                <a:cubicBezTo>
                  <a:pt x="931362" y="5988173"/>
                  <a:pt x="945081" y="5967140"/>
                  <a:pt x="949702" y="5931462"/>
                </a:cubicBezTo>
                <a:lnTo>
                  <a:pt x="956457" y="5913243"/>
                </a:lnTo>
                <a:lnTo>
                  <a:pt x="959808" y="5910012"/>
                </a:lnTo>
                <a:lnTo>
                  <a:pt x="973095" y="5920617"/>
                </a:lnTo>
                <a:cubicBezTo>
                  <a:pt x="993599" y="5932077"/>
                  <a:pt x="1057151" y="5894229"/>
                  <a:pt x="1163736" y="5807100"/>
                </a:cubicBezTo>
                <a:cubicBezTo>
                  <a:pt x="1228431" y="5760351"/>
                  <a:pt x="1249956" y="5735695"/>
                  <a:pt x="1228294" y="5733164"/>
                </a:cubicBezTo>
                <a:cubicBezTo>
                  <a:pt x="1206623" y="5730628"/>
                  <a:pt x="1179326" y="5743294"/>
                  <a:pt x="1146406" y="5771131"/>
                </a:cubicBezTo>
                <a:cubicBezTo>
                  <a:pt x="1113476" y="5798968"/>
                  <a:pt x="1089217" y="5816506"/>
                  <a:pt x="1073618" y="5823731"/>
                </a:cubicBezTo>
                <a:cubicBezTo>
                  <a:pt x="1035191" y="5837346"/>
                  <a:pt x="1014834" y="5853073"/>
                  <a:pt x="1012524" y="5870915"/>
                </a:cubicBezTo>
                <a:cubicBezTo>
                  <a:pt x="1010216" y="5888740"/>
                  <a:pt x="998219" y="5896399"/>
                  <a:pt x="976559" y="5893865"/>
                </a:cubicBezTo>
                <a:lnTo>
                  <a:pt x="959808" y="5910012"/>
                </a:lnTo>
                <a:lnTo>
                  <a:pt x="958147" y="5908685"/>
                </a:lnTo>
                <a:lnTo>
                  <a:pt x="956457" y="5913243"/>
                </a:lnTo>
                <a:lnTo>
                  <a:pt x="931683" y="5937123"/>
                </a:lnTo>
                <a:lnTo>
                  <a:pt x="1006881" y="5829505"/>
                </a:lnTo>
                <a:cubicBezTo>
                  <a:pt x="1038082" y="5815045"/>
                  <a:pt x="1052375" y="5789560"/>
                  <a:pt x="1049779" y="5753036"/>
                </a:cubicBezTo>
                <a:cubicBezTo>
                  <a:pt x="1048480" y="5734775"/>
                  <a:pt x="1057543" y="5714331"/>
                  <a:pt x="1076968" y="5691704"/>
                </a:cubicBezTo>
                <a:lnTo>
                  <a:pt x="1086073" y="5684121"/>
                </a:lnTo>
                <a:lnTo>
                  <a:pt x="1058493" y="5683301"/>
                </a:lnTo>
                <a:cubicBezTo>
                  <a:pt x="1076694" y="5672983"/>
                  <a:pt x="1081354" y="5662888"/>
                  <a:pt x="1072484" y="5653017"/>
                </a:cubicBezTo>
                <a:cubicBezTo>
                  <a:pt x="1120237" y="5627185"/>
                  <a:pt x="1160565" y="5607733"/>
                  <a:pt x="1193468" y="5594664"/>
                </a:cubicBezTo>
                <a:lnTo>
                  <a:pt x="1207527" y="5590976"/>
                </a:lnTo>
                <a:lnTo>
                  <a:pt x="1274211" y="5548405"/>
                </a:lnTo>
                <a:lnTo>
                  <a:pt x="1297615" y="5537562"/>
                </a:lnTo>
                <a:cubicBezTo>
                  <a:pt x="1251971" y="5550335"/>
                  <a:pt x="1214714" y="5555025"/>
                  <a:pt x="1185825" y="5551646"/>
                </a:cubicBezTo>
                <a:lnTo>
                  <a:pt x="1174995" y="5550380"/>
                </a:lnTo>
                <a:cubicBezTo>
                  <a:pt x="1102776" y="5541935"/>
                  <a:pt x="974530" y="5626533"/>
                  <a:pt x="790244" y="5804169"/>
                </a:cubicBezTo>
                <a:cubicBezTo>
                  <a:pt x="800056" y="5615189"/>
                  <a:pt x="819399" y="5522388"/>
                  <a:pt x="848291" y="5525765"/>
                </a:cubicBezTo>
                <a:cubicBezTo>
                  <a:pt x="847712" y="5530222"/>
                  <a:pt x="853346" y="5529182"/>
                  <a:pt x="865189" y="5522645"/>
                </a:cubicBezTo>
                <a:lnTo>
                  <a:pt x="874235" y="5516613"/>
                </a:lnTo>
                <a:lnTo>
                  <a:pt x="873252" y="5513587"/>
                </a:lnTo>
                <a:cubicBezTo>
                  <a:pt x="869904" y="5511138"/>
                  <a:pt x="864826" y="5511223"/>
                  <a:pt x="858021" y="5513842"/>
                </a:cubicBezTo>
                <a:cubicBezTo>
                  <a:pt x="853506" y="5513916"/>
                  <a:pt x="846737" y="5514029"/>
                  <a:pt x="837712" y="5514178"/>
                </a:cubicBezTo>
                <a:cubicBezTo>
                  <a:pt x="805976" y="5524724"/>
                  <a:pt x="790184" y="5524986"/>
                  <a:pt x="790333" y="5514966"/>
                </a:cubicBezTo>
                <a:cubicBezTo>
                  <a:pt x="790407" y="5509951"/>
                  <a:pt x="779094" y="5512645"/>
                  <a:pt x="756376" y="5523041"/>
                </a:cubicBezTo>
                <a:cubicBezTo>
                  <a:pt x="742767" y="5528272"/>
                  <a:pt x="733703" y="5530928"/>
                  <a:pt x="729195" y="5531003"/>
                </a:cubicBezTo>
                <a:cubicBezTo>
                  <a:pt x="720169" y="5531153"/>
                  <a:pt x="724865" y="5518551"/>
                  <a:pt x="743292" y="5493206"/>
                </a:cubicBezTo>
                <a:cubicBezTo>
                  <a:pt x="757050" y="5477955"/>
                  <a:pt x="764050" y="5462808"/>
                  <a:pt x="764274" y="5447782"/>
                </a:cubicBezTo>
                <a:cubicBezTo>
                  <a:pt x="764500" y="5432755"/>
                  <a:pt x="771435" y="5421368"/>
                  <a:pt x="785082" y="5413630"/>
                </a:cubicBezTo>
                <a:cubicBezTo>
                  <a:pt x="798736" y="5405893"/>
                  <a:pt x="807700" y="5409497"/>
                  <a:pt x="811991" y="5424456"/>
                </a:cubicBezTo>
                <a:cubicBezTo>
                  <a:pt x="816425" y="5429387"/>
                  <a:pt x="822032" y="5431801"/>
                  <a:pt x="828800" y="5431687"/>
                </a:cubicBezTo>
                <a:cubicBezTo>
                  <a:pt x="835568" y="5431576"/>
                  <a:pt x="842430" y="5425202"/>
                  <a:pt x="849383" y="5412563"/>
                </a:cubicBezTo>
                <a:cubicBezTo>
                  <a:pt x="856346" y="5399925"/>
                  <a:pt x="859894" y="5388594"/>
                  <a:pt x="860043" y="5378575"/>
                </a:cubicBezTo>
                <a:lnTo>
                  <a:pt x="860381" y="5356034"/>
                </a:lnTo>
                <a:cubicBezTo>
                  <a:pt x="832856" y="5386546"/>
                  <a:pt x="814579" y="5401870"/>
                  <a:pt x="805561" y="5402020"/>
                </a:cubicBezTo>
                <a:cubicBezTo>
                  <a:pt x="796610" y="5397165"/>
                  <a:pt x="786418" y="5399833"/>
                  <a:pt x="774985" y="5410038"/>
                </a:cubicBezTo>
                <a:cubicBezTo>
                  <a:pt x="763558" y="5420246"/>
                  <a:pt x="755586" y="5425392"/>
                  <a:pt x="751071" y="5425466"/>
                </a:cubicBezTo>
                <a:cubicBezTo>
                  <a:pt x="751145" y="5420453"/>
                  <a:pt x="764987" y="5400187"/>
                  <a:pt x="792582" y="5364671"/>
                </a:cubicBezTo>
                <a:cubicBezTo>
                  <a:pt x="778822" y="5379922"/>
                  <a:pt x="765118" y="5391429"/>
                  <a:pt x="751464" y="5399168"/>
                </a:cubicBezTo>
                <a:cubicBezTo>
                  <a:pt x="737817" y="5406904"/>
                  <a:pt x="724299" y="5405876"/>
                  <a:pt x="710908" y="5396080"/>
                </a:cubicBezTo>
                <a:cubicBezTo>
                  <a:pt x="710984" y="5391067"/>
                  <a:pt x="702145" y="5378697"/>
                  <a:pt x="684394" y="5358958"/>
                </a:cubicBezTo>
                <a:cubicBezTo>
                  <a:pt x="679959" y="5354025"/>
                  <a:pt x="689136" y="5343855"/>
                  <a:pt x="711921" y="5328448"/>
                </a:cubicBezTo>
                <a:cubicBezTo>
                  <a:pt x="757498" y="5297645"/>
                  <a:pt x="768999" y="5282424"/>
                  <a:pt x="746439" y="5282799"/>
                </a:cubicBezTo>
                <a:cubicBezTo>
                  <a:pt x="741929" y="5282874"/>
                  <a:pt x="735124" y="5285493"/>
                  <a:pt x="726023" y="5290649"/>
                </a:cubicBezTo>
                <a:cubicBezTo>
                  <a:pt x="698872" y="5296112"/>
                  <a:pt x="654442" y="5325649"/>
                  <a:pt x="592742" y="5379261"/>
                </a:cubicBezTo>
                <a:cubicBezTo>
                  <a:pt x="531034" y="5432872"/>
                  <a:pt x="497814" y="5467230"/>
                  <a:pt x="493079" y="5482339"/>
                </a:cubicBezTo>
                <a:cubicBezTo>
                  <a:pt x="492779" y="5502377"/>
                  <a:pt x="488077" y="5514974"/>
                  <a:pt x="478976" y="5520136"/>
                </a:cubicBezTo>
                <a:lnTo>
                  <a:pt x="479763" y="5467528"/>
                </a:lnTo>
                <a:lnTo>
                  <a:pt x="509854" y="5416933"/>
                </a:lnTo>
                <a:lnTo>
                  <a:pt x="507514" y="5422000"/>
                </a:lnTo>
                <a:lnTo>
                  <a:pt x="521161" y="5414255"/>
                </a:lnTo>
                <a:cubicBezTo>
                  <a:pt x="534778" y="5409024"/>
                  <a:pt x="541733" y="5396384"/>
                  <a:pt x="542032" y="5376344"/>
                </a:cubicBezTo>
                <a:lnTo>
                  <a:pt x="544896" y="5365782"/>
                </a:lnTo>
                <a:lnTo>
                  <a:pt x="546732" y="5363746"/>
                </a:lnTo>
                <a:lnTo>
                  <a:pt x="555679" y="5368606"/>
                </a:lnTo>
                <a:cubicBezTo>
                  <a:pt x="569139" y="5373394"/>
                  <a:pt x="605616" y="5347743"/>
                  <a:pt x="665103" y="5291661"/>
                </a:cubicBezTo>
                <a:cubicBezTo>
                  <a:pt x="701649" y="5261009"/>
                  <a:pt x="713157" y="5245787"/>
                  <a:pt x="699623" y="5246012"/>
                </a:cubicBezTo>
                <a:cubicBezTo>
                  <a:pt x="686080" y="5246236"/>
                  <a:pt x="670157" y="5255273"/>
                  <a:pt x="651850" y="5273106"/>
                </a:cubicBezTo>
                <a:cubicBezTo>
                  <a:pt x="633536" y="5290940"/>
                  <a:pt x="619832" y="5302437"/>
                  <a:pt x="610732" y="5307593"/>
                </a:cubicBezTo>
                <a:cubicBezTo>
                  <a:pt x="588014" y="5317988"/>
                  <a:pt x="576589" y="5328195"/>
                  <a:pt x="576438" y="5338216"/>
                </a:cubicBezTo>
                <a:cubicBezTo>
                  <a:pt x="576288" y="5348228"/>
                  <a:pt x="569440" y="5353355"/>
                  <a:pt x="555904" y="5353580"/>
                </a:cubicBezTo>
                <a:lnTo>
                  <a:pt x="546732" y="5363746"/>
                </a:lnTo>
                <a:lnTo>
                  <a:pt x="545612" y="5363138"/>
                </a:lnTo>
                <a:lnTo>
                  <a:pt x="544896" y="5365782"/>
                </a:lnTo>
                <a:lnTo>
                  <a:pt x="531329" y="5380820"/>
                </a:lnTo>
                <a:lnTo>
                  <a:pt x="570001" y="5315782"/>
                </a:lnTo>
                <a:cubicBezTo>
                  <a:pt x="588202" y="5305460"/>
                  <a:pt x="595195" y="5290324"/>
                  <a:pt x="590985" y="5270358"/>
                </a:cubicBezTo>
                <a:cubicBezTo>
                  <a:pt x="586775" y="5250393"/>
                  <a:pt x="607490" y="5222503"/>
                  <a:pt x="653142" y="5186686"/>
                </a:cubicBezTo>
                <a:cubicBezTo>
                  <a:pt x="671411" y="5171359"/>
                  <a:pt x="691945" y="5155995"/>
                  <a:pt x="714730" y="5140587"/>
                </a:cubicBezTo>
                <a:lnTo>
                  <a:pt x="728384" y="5132850"/>
                </a:lnTo>
                <a:cubicBezTo>
                  <a:pt x="701158" y="5143319"/>
                  <a:pt x="678523" y="5148701"/>
                  <a:pt x="660472" y="5149000"/>
                </a:cubicBezTo>
                <a:lnTo>
                  <a:pt x="653704" y="5149113"/>
                </a:lnTo>
                <a:cubicBezTo>
                  <a:pt x="608577" y="5149861"/>
                  <a:pt x="535555" y="5206168"/>
                  <a:pt x="434632" y="5318030"/>
                </a:cubicBezTo>
                <a:cubicBezTo>
                  <a:pt x="427180" y="5212979"/>
                  <a:pt x="432476" y="5160305"/>
                  <a:pt x="450527" y="5160004"/>
                </a:cubicBezTo>
                <a:cubicBezTo>
                  <a:pt x="450452" y="5165011"/>
                  <a:pt x="464126" y="5156020"/>
                  <a:pt x="491533" y="5133024"/>
                </a:cubicBezTo>
                <a:cubicBezTo>
                  <a:pt x="518945" y="5110034"/>
                  <a:pt x="545269" y="5084549"/>
                  <a:pt x="570499" y="5056584"/>
                </a:cubicBezTo>
                <a:cubicBezTo>
                  <a:pt x="595729" y="5028618"/>
                  <a:pt x="608379" y="5012132"/>
                  <a:pt x="608454" y="5007127"/>
                </a:cubicBezTo>
                <a:cubicBezTo>
                  <a:pt x="608978" y="4972058"/>
                  <a:pt x="682119" y="4908240"/>
                  <a:pt x="827863" y="4815669"/>
                </a:cubicBezTo>
                <a:cubicBezTo>
                  <a:pt x="973606" y="4723097"/>
                  <a:pt x="1075814" y="4676317"/>
                  <a:pt x="1134475" y="4675344"/>
                </a:cubicBezTo>
                <a:lnTo>
                  <a:pt x="1148011" y="4675119"/>
                </a:lnTo>
                <a:cubicBezTo>
                  <a:pt x="1157112" y="4669963"/>
                  <a:pt x="1161696" y="4664874"/>
                  <a:pt x="1161771" y="4659868"/>
                </a:cubicBezTo>
                <a:lnTo>
                  <a:pt x="1155116" y="4652467"/>
                </a:lnTo>
                <a:lnTo>
                  <a:pt x="1168768" y="4644728"/>
                </a:lnTo>
                <a:cubicBezTo>
                  <a:pt x="1155228" y="4644952"/>
                  <a:pt x="1107643" y="4659513"/>
                  <a:pt x="1026007" y="4688415"/>
                </a:cubicBezTo>
                <a:cubicBezTo>
                  <a:pt x="944373" y="4717318"/>
                  <a:pt x="898971" y="4736854"/>
                  <a:pt x="889796" y="4747023"/>
                </a:cubicBezTo>
                <a:cubicBezTo>
                  <a:pt x="876105" y="4757269"/>
                  <a:pt x="867079" y="4757418"/>
                  <a:pt x="862718" y="4747474"/>
                </a:cubicBezTo>
                <a:cubicBezTo>
                  <a:pt x="872044" y="4727283"/>
                  <a:pt x="925473" y="4698850"/>
                  <a:pt x="1023021" y="4662172"/>
                </a:cubicBezTo>
                <a:cubicBezTo>
                  <a:pt x="1120554" y="4625494"/>
                  <a:pt x="1216824" y="4598854"/>
                  <a:pt x="1311806" y="4582247"/>
                </a:cubicBezTo>
                <a:lnTo>
                  <a:pt x="1332910" y="4572950"/>
                </a:lnTo>
                <a:lnTo>
                  <a:pt x="1332906" y="4566273"/>
                </a:lnTo>
                <a:cubicBezTo>
                  <a:pt x="1335180" y="4557406"/>
                  <a:pt x="1339733" y="4546217"/>
                  <a:pt x="1346563" y="4532708"/>
                </a:cubicBezTo>
                <a:cubicBezTo>
                  <a:pt x="1362754" y="4504568"/>
                  <a:pt x="1385378" y="4480549"/>
                  <a:pt x="1414423" y="4460655"/>
                </a:cubicBezTo>
                <a:cubicBezTo>
                  <a:pt x="1502184" y="4351835"/>
                  <a:pt x="1589619" y="4267588"/>
                  <a:pt x="1676744" y="4207931"/>
                </a:cubicBezTo>
                <a:cubicBezTo>
                  <a:pt x="1729759" y="4170406"/>
                  <a:pt x="1767572" y="4139637"/>
                  <a:pt x="1790194" y="4115617"/>
                </a:cubicBezTo>
                <a:cubicBezTo>
                  <a:pt x="1793902" y="4106993"/>
                  <a:pt x="1847603" y="4072657"/>
                  <a:pt x="1951276" y="4012622"/>
                </a:cubicBezTo>
                <a:cubicBezTo>
                  <a:pt x="2054950" y="3952587"/>
                  <a:pt x="2158630" y="3892549"/>
                  <a:pt x="2262310" y="3832509"/>
                </a:cubicBezTo>
                <a:lnTo>
                  <a:pt x="2417822" y="3742461"/>
                </a:lnTo>
                <a:lnTo>
                  <a:pt x="2402627" y="3749214"/>
                </a:lnTo>
                <a:lnTo>
                  <a:pt x="2319033" y="3786360"/>
                </a:lnTo>
                <a:cubicBezTo>
                  <a:pt x="2263306" y="3811123"/>
                  <a:pt x="2129482" y="3879316"/>
                  <a:pt x="1917560" y="3990947"/>
                </a:cubicBezTo>
                <a:cubicBezTo>
                  <a:pt x="1705637" y="4102568"/>
                  <a:pt x="1569281" y="4171885"/>
                  <a:pt x="1508488" y="4198896"/>
                </a:cubicBezTo>
                <a:cubicBezTo>
                  <a:pt x="1457823" y="4221411"/>
                  <a:pt x="1431817" y="4229485"/>
                  <a:pt x="1430461" y="4223099"/>
                </a:cubicBezTo>
                <a:cubicBezTo>
                  <a:pt x="1423681" y="4191200"/>
                  <a:pt x="1481090" y="4148230"/>
                  <a:pt x="1602670" y="4094205"/>
                </a:cubicBezTo>
                <a:cubicBezTo>
                  <a:pt x="1648264" y="4073944"/>
                  <a:pt x="1672918" y="4059503"/>
                  <a:pt x="1676630" y="4050867"/>
                </a:cubicBezTo>
                <a:cubicBezTo>
                  <a:pt x="1658723" y="4044857"/>
                  <a:pt x="1649761" y="4041862"/>
                  <a:pt x="1649761" y="4041862"/>
                </a:cubicBezTo>
                <a:cubicBezTo>
                  <a:pt x="1664965" y="4035106"/>
                  <a:pt x="1795235" y="3963253"/>
                  <a:pt x="2040583" y="3826294"/>
                </a:cubicBezTo>
                <a:cubicBezTo>
                  <a:pt x="2285934" y="3689336"/>
                  <a:pt x="2407929" y="3617677"/>
                  <a:pt x="2406572" y="3611292"/>
                </a:cubicBezTo>
                <a:cubicBezTo>
                  <a:pt x="2413994" y="3594028"/>
                  <a:pt x="2434259" y="3585023"/>
                  <a:pt x="2467369" y="3584275"/>
                </a:cubicBezTo>
                <a:cubicBezTo>
                  <a:pt x="2510609" y="3579028"/>
                  <a:pt x="2603154" y="3544893"/>
                  <a:pt x="2745009" y="3481857"/>
                </a:cubicBezTo>
                <a:cubicBezTo>
                  <a:pt x="2821004" y="3448090"/>
                  <a:pt x="2884077" y="3425292"/>
                  <a:pt x="2934242" y="3413473"/>
                </a:cubicBezTo>
                <a:cubicBezTo>
                  <a:pt x="2984401" y="3401667"/>
                  <a:pt x="3019617" y="3391248"/>
                  <a:pt x="3039882" y="3382244"/>
                </a:cubicBezTo>
                <a:lnTo>
                  <a:pt x="4616336" y="2675600"/>
                </a:lnTo>
                <a:lnTo>
                  <a:pt x="4562669" y="2668608"/>
                </a:lnTo>
                <a:cubicBezTo>
                  <a:pt x="4510773" y="2661470"/>
                  <a:pt x="4451813" y="2653032"/>
                  <a:pt x="4385785" y="2643297"/>
                </a:cubicBezTo>
                <a:lnTo>
                  <a:pt x="4192307" y="2614773"/>
                </a:lnTo>
                <a:cubicBezTo>
                  <a:pt x="4063330" y="2595758"/>
                  <a:pt x="3750206" y="2570081"/>
                  <a:pt x="3252933" y="2537728"/>
                </a:cubicBezTo>
                <a:cubicBezTo>
                  <a:pt x="3209932" y="2531387"/>
                  <a:pt x="3157135" y="2527703"/>
                  <a:pt x="3094538" y="2526661"/>
                </a:cubicBezTo>
                <a:cubicBezTo>
                  <a:pt x="3031934" y="2525617"/>
                  <a:pt x="2981905" y="2524391"/>
                  <a:pt x="2944469" y="2522970"/>
                </a:cubicBezTo>
                <a:cubicBezTo>
                  <a:pt x="2907022" y="2521551"/>
                  <a:pt x="2879083" y="2519467"/>
                  <a:pt x="2860663" y="2516751"/>
                </a:cubicBezTo>
                <a:cubicBezTo>
                  <a:pt x="2829953" y="2512224"/>
                  <a:pt x="2793749" y="2513036"/>
                  <a:pt x="2752056" y="2519177"/>
                </a:cubicBezTo>
                <a:cubicBezTo>
                  <a:pt x="2710357" y="2525314"/>
                  <a:pt x="2681480" y="2519007"/>
                  <a:pt x="2665419" y="2500268"/>
                </a:cubicBezTo>
                <a:cubicBezTo>
                  <a:pt x="2642033" y="2488621"/>
                  <a:pt x="2320169" y="2437071"/>
                  <a:pt x="1699821" y="2345613"/>
                </a:cubicBezTo>
                <a:cubicBezTo>
                  <a:pt x="1159320" y="2265926"/>
                  <a:pt x="889666" y="2222086"/>
                  <a:pt x="890851" y="2214060"/>
                </a:cubicBezTo>
                <a:cubicBezTo>
                  <a:pt x="892032" y="2206046"/>
                  <a:pt x="1189208" y="2233474"/>
                  <a:pt x="1782387" y="2296340"/>
                </a:cubicBezTo>
                <a:cubicBezTo>
                  <a:pt x="2100357" y="2310458"/>
                  <a:pt x="2326206" y="2310987"/>
                  <a:pt x="2459911" y="2297926"/>
                </a:cubicBezTo>
                <a:cubicBezTo>
                  <a:pt x="2510234" y="2297159"/>
                  <a:pt x="2542123" y="2293662"/>
                  <a:pt x="2555590" y="2287461"/>
                </a:cubicBezTo>
                <a:cubicBezTo>
                  <a:pt x="2575195" y="2282151"/>
                  <a:pt x="2572713" y="2277697"/>
                  <a:pt x="2548143" y="2274075"/>
                </a:cubicBezTo>
                <a:cubicBezTo>
                  <a:pt x="2529720" y="2271359"/>
                  <a:pt x="2499012" y="2266831"/>
                  <a:pt x="2456020" y="2260493"/>
                </a:cubicBezTo>
                <a:lnTo>
                  <a:pt x="2382320" y="2249628"/>
                </a:lnTo>
                <a:cubicBezTo>
                  <a:pt x="2351603" y="2245101"/>
                  <a:pt x="2327622" y="2237465"/>
                  <a:pt x="2310384" y="2226725"/>
                </a:cubicBezTo>
                <a:cubicBezTo>
                  <a:pt x="2293141" y="2215997"/>
                  <a:pt x="2275303" y="2209267"/>
                  <a:pt x="2256880" y="2206551"/>
                </a:cubicBezTo>
                <a:cubicBezTo>
                  <a:pt x="2213887" y="2200212"/>
                  <a:pt x="2173367" y="2198339"/>
                  <a:pt x="2135338" y="2200918"/>
                </a:cubicBezTo>
                <a:cubicBezTo>
                  <a:pt x="2028557" y="2201560"/>
                  <a:pt x="1974580" y="2205891"/>
                  <a:pt x="1973397" y="2213915"/>
                </a:cubicBezTo>
                <a:cubicBezTo>
                  <a:pt x="1971033" y="2229951"/>
                  <a:pt x="1914573" y="2229813"/>
                  <a:pt x="1804017" y="2213514"/>
                </a:cubicBezTo>
                <a:lnTo>
                  <a:pt x="1658382" y="2179757"/>
                </a:lnTo>
                <a:cubicBezTo>
                  <a:pt x="1671848" y="2173557"/>
                  <a:pt x="1679109" y="2156193"/>
                  <a:pt x="1680180" y="2127678"/>
                </a:cubicBezTo>
                <a:cubicBezTo>
                  <a:pt x="1681245" y="2099164"/>
                  <a:pt x="1675630" y="2083999"/>
                  <a:pt x="1663355" y="2082189"/>
                </a:cubicBezTo>
                <a:cubicBezTo>
                  <a:pt x="1651069" y="2080378"/>
                  <a:pt x="1651660" y="2076367"/>
                  <a:pt x="1665126" y="2070166"/>
                </a:cubicBezTo>
                <a:cubicBezTo>
                  <a:pt x="1704337" y="2059562"/>
                  <a:pt x="1705520" y="2051536"/>
                  <a:pt x="1668673" y="2046104"/>
                </a:cubicBezTo>
                <a:cubicBezTo>
                  <a:pt x="1651424" y="2035373"/>
                  <a:pt x="1643394" y="2025990"/>
                  <a:pt x="1644577" y="2017979"/>
                </a:cubicBezTo>
                <a:cubicBezTo>
                  <a:pt x="1658045" y="2011766"/>
                  <a:pt x="1697911" y="2007408"/>
                  <a:pt x="1764175" y="2004889"/>
                </a:cubicBezTo>
                <a:cubicBezTo>
                  <a:pt x="1830436" y="2002371"/>
                  <a:pt x="1870896" y="1994003"/>
                  <a:pt x="1885537" y="1979776"/>
                </a:cubicBezTo>
                <a:cubicBezTo>
                  <a:pt x="1892866" y="1972656"/>
                  <a:pt x="1887605" y="1965744"/>
                  <a:pt x="1869774" y="1959015"/>
                </a:cubicBezTo>
                <a:cubicBezTo>
                  <a:pt x="1851944" y="1952288"/>
                  <a:pt x="1784676" y="1940321"/>
                  <a:pt x="1667973" y="1923116"/>
                </a:cubicBezTo>
                <a:cubicBezTo>
                  <a:pt x="1514425" y="1900478"/>
                  <a:pt x="1430320" y="1896276"/>
                  <a:pt x="1415680" y="1910502"/>
                </a:cubicBezTo>
                <a:cubicBezTo>
                  <a:pt x="1407169" y="1925636"/>
                  <a:pt x="1375280" y="1929121"/>
                  <a:pt x="1320004" y="1920971"/>
                </a:cubicBezTo>
                <a:cubicBezTo>
                  <a:pt x="1283147" y="1915537"/>
                  <a:pt x="1177076" y="1932671"/>
                  <a:pt x="1001784" y="1972370"/>
                </a:cubicBezTo>
                <a:lnTo>
                  <a:pt x="913901" y="2057715"/>
                </a:lnTo>
                <a:cubicBezTo>
                  <a:pt x="916263" y="2041678"/>
                  <a:pt x="904571" y="2035852"/>
                  <a:pt x="878817" y="2040256"/>
                </a:cubicBezTo>
                <a:cubicBezTo>
                  <a:pt x="815029" y="2047237"/>
                  <a:pt x="816102" y="2018722"/>
                  <a:pt x="882018" y="1954713"/>
                </a:cubicBezTo>
                <a:cubicBezTo>
                  <a:pt x="925956" y="1912033"/>
                  <a:pt x="965067" y="1880930"/>
                  <a:pt x="999321" y="1861407"/>
                </a:cubicBezTo>
                <a:lnTo>
                  <a:pt x="907190" y="1847826"/>
                </a:lnTo>
                <a:cubicBezTo>
                  <a:pt x="778201" y="1828808"/>
                  <a:pt x="715484" y="1807273"/>
                  <a:pt x="719031" y="1783214"/>
                </a:cubicBezTo>
                <a:cubicBezTo>
                  <a:pt x="722577" y="1759163"/>
                  <a:pt x="731087" y="1744033"/>
                  <a:pt x="744547" y="1737831"/>
                </a:cubicBezTo>
                <a:cubicBezTo>
                  <a:pt x="741956" y="1712864"/>
                  <a:pt x="740653" y="1700386"/>
                  <a:pt x="740653" y="1700386"/>
                </a:cubicBezTo>
                <a:cubicBezTo>
                  <a:pt x="728378" y="1698576"/>
                  <a:pt x="715503" y="1700778"/>
                  <a:pt x="702035" y="1706979"/>
                </a:cubicBezTo>
                <a:cubicBezTo>
                  <a:pt x="688567" y="1713194"/>
                  <a:pt x="675101" y="1719394"/>
                  <a:pt x="661634" y="1725607"/>
                </a:cubicBezTo>
                <a:cubicBezTo>
                  <a:pt x="648168" y="1731808"/>
                  <a:pt x="634700" y="1738021"/>
                  <a:pt x="621232" y="1744222"/>
                </a:cubicBezTo>
                <a:cubicBezTo>
                  <a:pt x="607773" y="1750438"/>
                  <a:pt x="598553" y="1749079"/>
                  <a:pt x="593600" y="1740148"/>
                </a:cubicBezTo>
                <a:cubicBezTo>
                  <a:pt x="588642" y="1731231"/>
                  <a:pt x="587934" y="1714742"/>
                  <a:pt x="591482" y="1690680"/>
                </a:cubicBezTo>
                <a:cubicBezTo>
                  <a:pt x="598571" y="1642582"/>
                  <a:pt x="608257" y="1619424"/>
                  <a:pt x="620542" y="1621236"/>
                </a:cubicBezTo>
                <a:cubicBezTo>
                  <a:pt x="638963" y="1623951"/>
                  <a:pt x="646995" y="1633334"/>
                  <a:pt x="644629" y="1649370"/>
                </a:cubicBezTo>
                <a:cubicBezTo>
                  <a:pt x="643447" y="1657386"/>
                  <a:pt x="667425" y="1665019"/>
                  <a:pt x="716566" y="1672264"/>
                </a:cubicBezTo>
                <a:cubicBezTo>
                  <a:pt x="765696" y="1679507"/>
                  <a:pt x="819564" y="1654677"/>
                  <a:pt x="878163" y="1597775"/>
                </a:cubicBezTo>
                <a:lnTo>
                  <a:pt x="841308" y="1592340"/>
                </a:lnTo>
                <a:cubicBezTo>
                  <a:pt x="804453" y="1586907"/>
                  <a:pt x="799496" y="1577988"/>
                  <a:pt x="826430" y="1565574"/>
                </a:cubicBezTo>
                <a:lnTo>
                  <a:pt x="846626" y="1556266"/>
                </a:lnTo>
                <a:cubicBezTo>
                  <a:pt x="847809" y="1548243"/>
                  <a:pt x="747645" y="1525288"/>
                  <a:pt x="546138" y="1487393"/>
                </a:cubicBezTo>
                <a:lnTo>
                  <a:pt x="245655" y="1418509"/>
                </a:lnTo>
                <a:lnTo>
                  <a:pt x="356210" y="1434808"/>
                </a:lnTo>
                <a:cubicBezTo>
                  <a:pt x="460636" y="1450204"/>
                  <a:pt x="514012" y="1449887"/>
                  <a:pt x="516378" y="1433849"/>
                </a:cubicBezTo>
                <a:cubicBezTo>
                  <a:pt x="505284" y="1424015"/>
                  <a:pt x="487443" y="1417297"/>
                  <a:pt x="462871" y="1413674"/>
                </a:cubicBezTo>
                <a:cubicBezTo>
                  <a:pt x="340041" y="1395565"/>
                  <a:pt x="203133" y="1387668"/>
                  <a:pt x="52186" y="1389986"/>
                </a:cubicBezTo>
                <a:cubicBezTo>
                  <a:pt x="14148" y="1392577"/>
                  <a:pt x="-3090" y="1381837"/>
                  <a:pt x="454" y="1357789"/>
                </a:cubicBezTo>
                <a:cubicBezTo>
                  <a:pt x="4002" y="1333727"/>
                  <a:pt x="11914" y="1322607"/>
                  <a:pt x="24197" y="1324417"/>
                </a:cubicBezTo>
                <a:cubicBezTo>
                  <a:pt x="42620" y="1327134"/>
                  <a:pt x="52431" y="1324493"/>
                  <a:pt x="53614" y="1316466"/>
                </a:cubicBezTo>
                <a:cubicBezTo>
                  <a:pt x="54795" y="1308455"/>
                  <a:pt x="95307" y="1310329"/>
                  <a:pt x="175154" y="1322101"/>
                </a:cubicBezTo>
                <a:lnTo>
                  <a:pt x="304133" y="1341116"/>
                </a:lnTo>
                <a:cubicBezTo>
                  <a:pt x="519105" y="1372807"/>
                  <a:pt x="632497" y="1348567"/>
                  <a:pt x="644318" y="1268384"/>
                </a:cubicBezTo>
                <a:cubicBezTo>
                  <a:pt x="647864" y="1244333"/>
                  <a:pt x="669252" y="1227003"/>
                  <a:pt x="708463" y="1216397"/>
                </a:cubicBezTo>
                <a:cubicBezTo>
                  <a:pt x="734213" y="1212005"/>
                  <a:pt x="747681" y="1205794"/>
                  <a:pt x="748863" y="1197780"/>
                </a:cubicBezTo>
                <a:cubicBezTo>
                  <a:pt x="750044" y="1189769"/>
                  <a:pt x="726064" y="1182135"/>
                  <a:pt x="676935" y="1174892"/>
                </a:cubicBezTo>
                <a:cubicBezTo>
                  <a:pt x="603226" y="1164025"/>
                  <a:pt x="535080" y="1158077"/>
                  <a:pt x="472473" y="1157033"/>
                </a:cubicBezTo>
                <a:cubicBezTo>
                  <a:pt x="296956" y="1155731"/>
                  <a:pt x="182855" y="1163490"/>
                  <a:pt x="130168" y="1180295"/>
                </a:cubicBezTo>
                <a:cubicBezTo>
                  <a:pt x="55515" y="1218446"/>
                  <a:pt x="19959" y="1225492"/>
                  <a:pt x="23505" y="1201440"/>
                </a:cubicBezTo>
                <a:cubicBezTo>
                  <a:pt x="25870" y="1185404"/>
                  <a:pt x="36263" y="1178740"/>
                  <a:pt x="54685" y="1181455"/>
                </a:cubicBezTo>
                <a:cubicBezTo>
                  <a:pt x="85393" y="1185983"/>
                  <a:pt x="105599" y="1176673"/>
                  <a:pt x="115283" y="1153528"/>
                </a:cubicBezTo>
                <a:cubicBezTo>
                  <a:pt x="116466" y="1145506"/>
                  <a:pt x="107253" y="1144148"/>
                  <a:pt x="87647" y="1149456"/>
                </a:cubicBezTo>
                <a:cubicBezTo>
                  <a:pt x="30007" y="1157343"/>
                  <a:pt x="22559" y="1143946"/>
                  <a:pt x="65324" y="1109293"/>
                </a:cubicBezTo>
                <a:cubicBezTo>
                  <a:pt x="86121" y="1095975"/>
                  <a:pt x="84228" y="1087510"/>
                  <a:pt x="59658" y="1083887"/>
                </a:cubicBezTo>
                <a:lnTo>
                  <a:pt x="32015" y="1079812"/>
                </a:lnTo>
                <a:cubicBezTo>
                  <a:pt x="67461" y="1052265"/>
                  <a:pt x="128768" y="1040820"/>
                  <a:pt x="215935" y="1045485"/>
                </a:cubicBezTo>
                <a:cubicBezTo>
                  <a:pt x="291999" y="1040311"/>
                  <a:pt x="330628" y="1033721"/>
                  <a:pt x="331811" y="1025697"/>
                </a:cubicBezTo>
                <a:cubicBezTo>
                  <a:pt x="334175" y="1009659"/>
                  <a:pt x="368437" y="990137"/>
                  <a:pt x="434580" y="967118"/>
                </a:cubicBezTo>
                <a:cubicBezTo>
                  <a:pt x="506871" y="945019"/>
                  <a:pt x="595221" y="941657"/>
                  <a:pt x="699639" y="957052"/>
                </a:cubicBezTo>
                <a:cubicBezTo>
                  <a:pt x="810195" y="973349"/>
                  <a:pt x="864883" y="985499"/>
                  <a:pt x="863698" y="993525"/>
                </a:cubicBezTo>
                <a:cubicBezTo>
                  <a:pt x="862517" y="1001538"/>
                  <a:pt x="786444" y="1006708"/>
                  <a:pt x="635487" y="1009038"/>
                </a:cubicBezTo>
                <a:cubicBezTo>
                  <a:pt x="559423" y="1014196"/>
                  <a:pt x="517730" y="1020346"/>
                  <a:pt x="510401" y="1027451"/>
                </a:cubicBezTo>
                <a:lnTo>
                  <a:pt x="593322" y="1039679"/>
                </a:lnTo>
                <a:cubicBezTo>
                  <a:pt x="794591" y="1036582"/>
                  <a:pt x="905628" y="1028378"/>
                  <a:pt x="926416" y="1015058"/>
                </a:cubicBezTo>
                <a:cubicBezTo>
                  <a:pt x="941065" y="1000831"/>
                  <a:pt x="959724" y="991295"/>
                  <a:pt x="982412" y="986443"/>
                </a:cubicBezTo>
                <a:cubicBezTo>
                  <a:pt x="1005091" y="981599"/>
                  <a:pt x="1026231" y="976530"/>
                  <a:pt x="1045835" y="971219"/>
                </a:cubicBezTo>
                <a:lnTo>
                  <a:pt x="1075253" y="963270"/>
                </a:lnTo>
                <a:cubicBezTo>
                  <a:pt x="1076433" y="955258"/>
                  <a:pt x="1079153" y="947460"/>
                  <a:pt x="1083399" y="939900"/>
                </a:cubicBezTo>
                <a:cubicBezTo>
                  <a:pt x="1087657" y="932328"/>
                  <a:pt x="1090373" y="924542"/>
                  <a:pt x="1091557" y="916518"/>
                </a:cubicBezTo>
                <a:cubicBezTo>
                  <a:pt x="1092738" y="908506"/>
                  <a:pt x="1109870" y="898745"/>
                  <a:pt x="1142941" y="887234"/>
                </a:cubicBezTo>
                <a:cubicBezTo>
                  <a:pt x="1174833" y="883738"/>
                  <a:pt x="1197392" y="858392"/>
                  <a:pt x="1210631" y="811188"/>
                </a:cubicBezTo>
                <a:cubicBezTo>
                  <a:pt x="1220315" y="788043"/>
                  <a:pt x="1231901" y="773367"/>
                  <a:pt x="1245358" y="767163"/>
                </a:cubicBezTo>
                <a:cubicBezTo>
                  <a:pt x="1258827" y="760951"/>
                  <a:pt x="1269220" y="754296"/>
                  <a:pt x="1276550" y="747176"/>
                </a:cubicBezTo>
                <a:cubicBezTo>
                  <a:pt x="1297338" y="733856"/>
                  <a:pt x="1312102" y="740133"/>
                  <a:pt x="1320840" y="766006"/>
                </a:cubicBezTo>
                <a:cubicBezTo>
                  <a:pt x="1306191" y="780231"/>
                  <a:pt x="1305009" y="788243"/>
                  <a:pt x="1317294" y="790054"/>
                </a:cubicBezTo>
                <a:cubicBezTo>
                  <a:pt x="1341864" y="793677"/>
                  <a:pt x="1429859" y="782079"/>
                  <a:pt x="1581289" y="755246"/>
                </a:cubicBezTo>
                <a:cubicBezTo>
                  <a:pt x="1732719" y="728414"/>
                  <a:pt x="1827451" y="713709"/>
                  <a:pt x="1865487" y="711131"/>
                </a:cubicBezTo>
                <a:cubicBezTo>
                  <a:pt x="1980771" y="695355"/>
                  <a:pt x="2039004" y="683456"/>
                  <a:pt x="2040186" y="675444"/>
                </a:cubicBezTo>
                <a:lnTo>
                  <a:pt x="2030975" y="674086"/>
                </a:lnTo>
                <a:cubicBezTo>
                  <a:pt x="1987972" y="667746"/>
                  <a:pt x="1899033" y="675106"/>
                  <a:pt x="1764145" y="696190"/>
                </a:cubicBezTo>
                <a:lnTo>
                  <a:pt x="1754931" y="694832"/>
                </a:lnTo>
                <a:cubicBezTo>
                  <a:pt x="1763434" y="679698"/>
                  <a:pt x="1780556" y="669937"/>
                  <a:pt x="1806309" y="665535"/>
                </a:cubicBezTo>
                <a:cubicBezTo>
                  <a:pt x="1858995" y="648731"/>
                  <a:pt x="1892667" y="633208"/>
                  <a:pt x="1907307" y="618982"/>
                </a:cubicBezTo>
                <a:lnTo>
                  <a:pt x="1899869" y="605597"/>
                </a:lnTo>
                <a:cubicBezTo>
                  <a:pt x="1887582" y="603790"/>
                  <a:pt x="1868570" y="605085"/>
                  <a:pt x="1842818" y="609475"/>
                </a:cubicBezTo>
                <a:lnTo>
                  <a:pt x="1785768" y="613350"/>
                </a:lnTo>
                <a:cubicBezTo>
                  <a:pt x="1788131" y="597324"/>
                  <a:pt x="1801243" y="582871"/>
                  <a:pt x="1825104" y="570004"/>
                </a:cubicBezTo>
                <a:cubicBezTo>
                  <a:pt x="1848964" y="557137"/>
                  <a:pt x="1867042" y="551606"/>
                  <a:pt x="1879318" y="553415"/>
                </a:cubicBezTo>
                <a:cubicBezTo>
                  <a:pt x="1903897" y="557036"/>
                  <a:pt x="1923503" y="551740"/>
                  <a:pt x="1938151" y="537515"/>
                </a:cubicBezTo>
                <a:cubicBezTo>
                  <a:pt x="1960118" y="516181"/>
                  <a:pt x="1961894" y="504144"/>
                  <a:pt x="1943471" y="501428"/>
                </a:cubicBezTo>
                <a:cubicBezTo>
                  <a:pt x="1931186" y="499616"/>
                  <a:pt x="1905434" y="504018"/>
                  <a:pt x="1866213" y="514623"/>
                </a:cubicBezTo>
                <a:lnTo>
                  <a:pt x="1779756" y="526447"/>
                </a:lnTo>
                <a:cubicBezTo>
                  <a:pt x="1784486" y="494377"/>
                  <a:pt x="1862202" y="456689"/>
                  <a:pt x="2012933" y="413367"/>
                </a:cubicBezTo>
                <a:lnTo>
                  <a:pt x="2154321" y="348199"/>
                </a:lnTo>
                <a:cubicBezTo>
                  <a:pt x="2151959" y="364235"/>
                  <a:pt x="2161169" y="365593"/>
                  <a:pt x="2181966" y="352274"/>
                </a:cubicBezTo>
                <a:cubicBezTo>
                  <a:pt x="2195434" y="346059"/>
                  <a:pt x="2239609" y="344386"/>
                  <a:pt x="2314491" y="347240"/>
                </a:cubicBezTo>
                <a:cubicBezTo>
                  <a:pt x="2389374" y="350081"/>
                  <a:pt x="2433555" y="348407"/>
                  <a:pt x="2447015" y="342194"/>
                </a:cubicBezTo>
                <a:cubicBezTo>
                  <a:pt x="2459311" y="344003"/>
                  <a:pt x="2461782" y="348470"/>
                  <a:pt x="2454463" y="355577"/>
                </a:cubicBezTo>
                <a:cubicBezTo>
                  <a:pt x="2410514" y="398253"/>
                  <a:pt x="2436377" y="414353"/>
                  <a:pt x="2532054" y="403887"/>
                </a:cubicBezTo>
                <a:cubicBezTo>
                  <a:pt x="2538202" y="404794"/>
                  <a:pt x="2568261" y="403074"/>
                  <a:pt x="2622237" y="398745"/>
                </a:cubicBezTo>
                <a:cubicBezTo>
                  <a:pt x="2676225" y="394420"/>
                  <a:pt x="2719156" y="390514"/>
                  <a:pt x="2751047" y="387014"/>
                </a:cubicBezTo>
                <a:lnTo>
                  <a:pt x="2938858" y="390132"/>
                </a:lnTo>
                <a:lnTo>
                  <a:pt x="2880036" y="406030"/>
                </a:lnTo>
                <a:lnTo>
                  <a:pt x="2793567" y="417868"/>
                </a:lnTo>
                <a:cubicBezTo>
                  <a:pt x="2931283" y="462743"/>
                  <a:pt x="3003695" y="461133"/>
                  <a:pt x="3010785" y="413022"/>
                </a:cubicBezTo>
                <a:cubicBezTo>
                  <a:pt x="3013149" y="396986"/>
                  <a:pt x="3068321" y="384637"/>
                  <a:pt x="3176274" y="375978"/>
                </a:cubicBezTo>
                <a:cubicBezTo>
                  <a:pt x="3357940" y="378188"/>
                  <a:pt x="3405776" y="372954"/>
                  <a:pt x="3319790" y="360279"/>
                </a:cubicBezTo>
                <a:lnTo>
                  <a:pt x="3293922" y="344166"/>
                </a:lnTo>
                <a:cubicBezTo>
                  <a:pt x="3296285" y="328141"/>
                  <a:pt x="3399992" y="327044"/>
                  <a:pt x="3605046" y="340890"/>
                </a:cubicBezTo>
                <a:cubicBezTo>
                  <a:pt x="3629617" y="344512"/>
                  <a:pt x="3694399" y="352012"/>
                  <a:pt x="3799410" y="363395"/>
                </a:cubicBezTo>
                <a:cubicBezTo>
                  <a:pt x="3904408" y="374787"/>
                  <a:pt x="3969193" y="382289"/>
                  <a:pt x="3993763" y="385911"/>
                </a:cubicBezTo>
                <a:lnTo>
                  <a:pt x="4012186" y="388627"/>
                </a:lnTo>
                <a:cubicBezTo>
                  <a:pt x="4011003" y="396641"/>
                  <a:pt x="3904585" y="405525"/>
                  <a:pt x="3692914" y="415288"/>
                </a:cubicBezTo>
                <a:cubicBezTo>
                  <a:pt x="3481251" y="425038"/>
                  <a:pt x="3350845" y="426285"/>
                  <a:pt x="3301707" y="419041"/>
                </a:cubicBezTo>
                <a:lnTo>
                  <a:pt x="3290719" y="429720"/>
                </a:lnTo>
                <a:cubicBezTo>
                  <a:pt x="3301825" y="439545"/>
                  <a:pt x="3310453" y="444916"/>
                  <a:pt x="3316593" y="445821"/>
                </a:cubicBezTo>
                <a:cubicBezTo>
                  <a:pt x="3342460" y="461924"/>
                  <a:pt x="3398691" y="475584"/>
                  <a:pt x="3485283" y="486815"/>
                </a:cubicBezTo>
                <a:lnTo>
                  <a:pt x="3547079" y="493472"/>
                </a:lnTo>
                <a:lnTo>
                  <a:pt x="3560577" y="489068"/>
                </a:lnTo>
                <a:cubicBezTo>
                  <a:pt x="3574307" y="485817"/>
                  <a:pt x="3592971" y="482185"/>
                  <a:pt x="3616564" y="478173"/>
                </a:cubicBezTo>
                <a:cubicBezTo>
                  <a:pt x="3663750" y="470143"/>
                  <a:pt x="3691221" y="463643"/>
                  <a:pt x="3698954" y="458658"/>
                </a:cubicBezTo>
                <a:cubicBezTo>
                  <a:pt x="3706853" y="458049"/>
                  <a:pt x="3708895" y="460084"/>
                  <a:pt x="3705101" y="464758"/>
                </a:cubicBezTo>
                <a:cubicBezTo>
                  <a:pt x="3682330" y="492819"/>
                  <a:pt x="3700305" y="498007"/>
                  <a:pt x="3759030" y="480325"/>
                </a:cubicBezTo>
                <a:cubicBezTo>
                  <a:pt x="3762978" y="480019"/>
                  <a:pt x="3781601" y="475291"/>
                  <a:pt x="3814908" y="466146"/>
                </a:cubicBezTo>
                <a:cubicBezTo>
                  <a:pt x="3848217" y="457001"/>
                  <a:pt x="3874657" y="449482"/>
                  <a:pt x="3894229" y="443584"/>
                </a:cubicBezTo>
                <a:lnTo>
                  <a:pt x="4012132" y="421333"/>
                </a:lnTo>
                <a:lnTo>
                  <a:pt x="3977078" y="437188"/>
                </a:lnTo>
                <a:lnTo>
                  <a:pt x="3924267" y="454420"/>
                </a:lnTo>
                <a:cubicBezTo>
                  <a:pt x="4015448" y="460530"/>
                  <a:pt x="4060592" y="450471"/>
                  <a:pt x="4059693" y="424236"/>
                </a:cubicBezTo>
                <a:cubicBezTo>
                  <a:pt x="4059393" y="415491"/>
                  <a:pt x="4092554" y="401970"/>
                  <a:pt x="4159164" y="383678"/>
                </a:cubicBezTo>
                <a:cubicBezTo>
                  <a:pt x="4273118" y="361732"/>
                  <a:pt x="4302481" y="352893"/>
                  <a:pt x="4247253" y="357156"/>
                </a:cubicBezTo>
                <a:lnTo>
                  <a:pt x="4229274" y="351962"/>
                </a:lnTo>
                <a:cubicBezTo>
                  <a:pt x="4228974" y="343225"/>
                  <a:pt x="4293767" y="329455"/>
                  <a:pt x="4423647" y="310660"/>
                </a:cubicBezTo>
                <a:cubicBezTo>
                  <a:pt x="4439430" y="309442"/>
                  <a:pt x="4480812" y="305151"/>
                  <a:pt x="4547801" y="297785"/>
                </a:cubicBezTo>
                <a:cubicBezTo>
                  <a:pt x="4614789" y="290427"/>
                  <a:pt x="4656170" y="286136"/>
                  <a:pt x="4671953" y="284918"/>
                </a:cubicBezTo>
                <a:lnTo>
                  <a:pt x="4683784" y="284005"/>
                </a:lnTo>
                <a:cubicBezTo>
                  <a:pt x="4683934" y="288373"/>
                  <a:pt x="4618311" y="306588"/>
                  <a:pt x="4486903" y="338656"/>
                </a:cubicBezTo>
                <a:cubicBezTo>
                  <a:pt x="4355500" y="370716"/>
                  <a:pt x="4274016" y="387962"/>
                  <a:pt x="4242454" y="390398"/>
                </a:cubicBezTo>
                <a:lnTo>
                  <a:pt x="4236763" y="397418"/>
                </a:lnTo>
                <a:cubicBezTo>
                  <a:pt x="4244804" y="401178"/>
                  <a:pt x="4250800" y="402908"/>
                  <a:pt x="4254743" y="402604"/>
                </a:cubicBezTo>
                <a:cubicBezTo>
                  <a:pt x="4278714" y="409522"/>
                  <a:pt x="4335991" y="407287"/>
                  <a:pt x="4426572" y="395914"/>
                </a:cubicBezTo>
                <a:cubicBezTo>
                  <a:pt x="4579977" y="370924"/>
                  <a:pt x="4678373" y="356746"/>
                  <a:pt x="4721768" y="353396"/>
                </a:cubicBezTo>
                <a:lnTo>
                  <a:pt x="4751581" y="357676"/>
                </a:lnTo>
                <a:lnTo>
                  <a:pt x="4745659" y="358132"/>
                </a:lnTo>
                <a:cubicBezTo>
                  <a:pt x="4730178" y="368096"/>
                  <a:pt x="4694829" y="375205"/>
                  <a:pt x="4639594" y="379469"/>
                </a:cubicBezTo>
                <a:cubicBezTo>
                  <a:pt x="4521252" y="388606"/>
                  <a:pt x="4466247" y="399425"/>
                  <a:pt x="4474584" y="411937"/>
                </a:cubicBezTo>
                <a:cubicBezTo>
                  <a:pt x="4474733" y="416307"/>
                  <a:pt x="4403949" y="428346"/>
                  <a:pt x="4262233" y="448053"/>
                </a:cubicBezTo>
                <a:cubicBezTo>
                  <a:pt x="4045561" y="473547"/>
                  <a:pt x="3937454" y="492855"/>
                  <a:pt x="3937906" y="505969"/>
                </a:cubicBezTo>
                <a:cubicBezTo>
                  <a:pt x="3941997" y="510034"/>
                  <a:pt x="3947987" y="511765"/>
                  <a:pt x="3955879" y="511155"/>
                </a:cubicBezTo>
                <a:cubicBezTo>
                  <a:pt x="3971810" y="514312"/>
                  <a:pt x="3980763" y="515809"/>
                  <a:pt x="3982730" y="515657"/>
                </a:cubicBezTo>
                <a:lnTo>
                  <a:pt x="3972903" y="520850"/>
                </a:lnTo>
                <a:lnTo>
                  <a:pt x="3980842" y="521472"/>
                </a:lnTo>
                <a:lnTo>
                  <a:pt x="3985601" y="522009"/>
                </a:lnTo>
                <a:lnTo>
                  <a:pt x="4056922" y="516506"/>
                </a:lnTo>
                <a:cubicBezTo>
                  <a:pt x="4076724" y="517168"/>
                  <a:pt x="4086737" y="520780"/>
                  <a:pt x="4086962" y="527340"/>
                </a:cubicBezTo>
                <a:lnTo>
                  <a:pt x="4110634" y="525512"/>
                </a:lnTo>
                <a:cubicBezTo>
                  <a:pt x="4177693" y="520336"/>
                  <a:pt x="4228678" y="507633"/>
                  <a:pt x="4263582" y="487402"/>
                </a:cubicBezTo>
                <a:cubicBezTo>
                  <a:pt x="4298636" y="471547"/>
                  <a:pt x="4320185" y="465497"/>
                  <a:pt x="4328224" y="469264"/>
                </a:cubicBezTo>
                <a:cubicBezTo>
                  <a:pt x="4344305" y="476790"/>
                  <a:pt x="4340507" y="481463"/>
                  <a:pt x="4316836" y="483291"/>
                </a:cubicBezTo>
                <a:cubicBezTo>
                  <a:pt x="4297119" y="484813"/>
                  <a:pt x="4287328" y="487762"/>
                  <a:pt x="4287478" y="492131"/>
                </a:cubicBezTo>
                <a:cubicBezTo>
                  <a:pt x="4287929" y="505252"/>
                  <a:pt x="4321234" y="496099"/>
                  <a:pt x="4387401" y="464695"/>
                </a:cubicBezTo>
                <a:cubicBezTo>
                  <a:pt x="4391342" y="464390"/>
                  <a:pt x="4405110" y="462230"/>
                  <a:pt x="4428708" y="458216"/>
                </a:cubicBezTo>
                <a:cubicBezTo>
                  <a:pt x="4452305" y="454207"/>
                  <a:pt x="4484772" y="449506"/>
                  <a:pt x="4526118" y="444122"/>
                </a:cubicBezTo>
                <a:cubicBezTo>
                  <a:pt x="4567467" y="438735"/>
                  <a:pt x="4603915" y="434825"/>
                  <a:pt x="4635478" y="432389"/>
                </a:cubicBezTo>
                <a:cubicBezTo>
                  <a:pt x="4749580" y="414818"/>
                  <a:pt x="4858716" y="396529"/>
                  <a:pt x="4962880" y="377525"/>
                </a:cubicBezTo>
                <a:cubicBezTo>
                  <a:pt x="5067049" y="358530"/>
                  <a:pt x="5180127" y="339935"/>
                  <a:pt x="5302121" y="321750"/>
                </a:cubicBezTo>
                <a:cubicBezTo>
                  <a:pt x="5510601" y="288120"/>
                  <a:pt x="5672692" y="256980"/>
                  <a:pt x="5788393" y="228318"/>
                </a:cubicBezTo>
                <a:cubicBezTo>
                  <a:pt x="5904095" y="199664"/>
                  <a:pt x="5981596" y="181623"/>
                  <a:pt x="6020889" y="174203"/>
                </a:cubicBezTo>
                <a:cubicBezTo>
                  <a:pt x="6142735" y="151647"/>
                  <a:pt x="6237913" y="130054"/>
                  <a:pt x="6306421" y="109423"/>
                </a:cubicBezTo>
                <a:cubicBezTo>
                  <a:pt x="6374934" y="88793"/>
                  <a:pt x="6462297" y="69991"/>
                  <a:pt x="6568514" y="53022"/>
                </a:cubicBezTo>
                <a:cubicBezTo>
                  <a:pt x="6789124" y="27224"/>
                  <a:pt x="6925078" y="12348"/>
                  <a:pt x="6976358" y="8389"/>
                </a:cubicBezTo>
                <a:cubicBezTo>
                  <a:pt x="7025669" y="4583"/>
                  <a:pt x="7068846" y="2071"/>
                  <a:pt x="7105885" y="856"/>
                </a:cubicBezTo>
                <a:cubicBezTo>
                  <a:pt x="7133666" y="-56"/>
                  <a:pt x="7157995" y="-239"/>
                  <a:pt x="7178872" y="30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7614540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22776675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8073082" y="929228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909458" y="929230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4586830" y="5720356"/>
            <a:ext cx="5529237" cy="4342987"/>
          </a:xfrm>
          <a:custGeom>
            <a:avLst/>
            <a:gdLst>
              <a:gd name="connsiteX0" fmla="*/ 0 w 5529237"/>
              <a:gd name="connsiteY0" fmla="*/ 0 h 4342987"/>
              <a:gd name="connsiteX1" fmla="*/ 5529237 w 5529237"/>
              <a:gd name="connsiteY1" fmla="*/ 0 h 4342987"/>
              <a:gd name="connsiteX2" fmla="*/ 5529237 w 5529237"/>
              <a:gd name="connsiteY2" fmla="*/ 4342987 h 4342987"/>
              <a:gd name="connsiteX3" fmla="*/ 0 w 5529237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529237" h="4342987">
                <a:moveTo>
                  <a:pt x="0" y="0"/>
                </a:moveTo>
                <a:lnTo>
                  <a:pt x="5529237" y="0"/>
                </a:lnTo>
                <a:lnTo>
                  <a:pt x="5529237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56781439"/>
      </p:ext>
    </p:extLst>
  </p:cSld>
  <p:clrMapOvr>
    <a:masterClrMapping/>
  </p:clrMapOvr>
</p:sldLayout>
</file>

<file path=ppt/slideLayouts/slideLayout20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58943" y="788981"/>
            <a:ext cx="9198222" cy="9547175"/>
          </a:xfrm>
          <a:custGeom>
            <a:avLst/>
            <a:gdLst>
              <a:gd name="connsiteX0" fmla="*/ 4734027 w 9198222"/>
              <a:gd name="connsiteY0" fmla="*/ 9534620 h 9547175"/>
              <a:gd name="connsiteX1" fmla="*/ 4749159 w 9198222"/>
              <a:gd name="connsiteY1" fmla="*/ 9547175 h 9547175"/>
              <a:gd name="connsiteX2" fmla="*/ 4734027 w 9198222"/>
              <a:gd name="connsiteY2" fmla="*/ 9547175 h 9547175"/>
              <a:gd name="connsiteX3" fmla="*/ 4718927 w 9198222"/>
              <a:gd name="connsiteY3" fmla="*/ 9547175 h 9547175"/>
              <a:gd name="connsiteX4" fmla="*/ 4734027 w 9198222"/>
              <a:gd name="connsiteY4" fmla="*/ 9534620 h 9547175"/>
              <a:gd name="connsiteX5" fmla="*/ 4280500 w 9198222"/>
              <a:gd name="connsiteY5" fmla="*/ 9321136 h 9547175"/>
              <a:gd name="connsiteX6" fmla="*/ 4280500 w 9198222"/>
              <a:gd name="connsiteY6" fmla="*/ 9409038 h 9547175"/>
              <a:gd name="connsiteX7" fmla="*/ 4250268 w 9198222"/>
              <a:gd name="connsiteY7" fmla="*/ 9471828 h 9547175"/>
              <a:gd name="connsiteX8" fmla="*/ 4250268 w 9198222"/>
              <a:gd name="connsiteY8" fmla="*/ 9383926 h 9547175"/>
              <a:gd name="connsiteX9" fmla="*/ 4960806 w 9198222"/>
              <a:gd name="connsiteY9" fmla="*/ 9308578 h 9547175"/>
              <a:gd name="connsiteX10" fmla="*/ 4945706 w 9198222"/>
              <a:gd name="connsiteY10" fmla="*/ 9371371 h 9547175"/>
              <a:gd name="connsiteX11" fmla="*/ 4915474 w 9198222"/>
              <a:gd name="connsiteY11" fmla="*/ 9371371 h 9547175"/>
              <a:gd name="connsiteX12" fmla="*/ 4960806 w 9198222"/>
              <a:gd name="connsiteY12" fmla="*/ 9308578 h 9547175"/>
              <a:gd name="connsiteX13" fmla="*/ 4613103 w 9198222"/>
              <a:gd name="connsiteY13" fmla="*/ 9308578 h 9547175"/>
              <a:gd name="connsiteX14" fmla="*/ 4628219 w 9198222"/>
              <a:gd name="connsiteY14" fmla="*/ 9371371 h 9547175"/>
              <a:gd name="connsiteX15" fmla="*/ 4597974 w 9198222"/>
              <a:gd name="connsiteY15" fmla="*/ 9459273 h 9547175"/>
              <a:gd name="connsiteX16" fmla="*/ 4613103 w 9198222"/>
              <a:gd name="connsiteY16" fmla="*/ 9308578 h 9547175"/>
              <a:gd name="connsiteX17" fmla="*/ 4991053 w 9198222"/>
              <a:gd name="connsiteY17" fmla="*/ 9258343 h 9547175"/>
              <a:gd name="connsiteX18" fmla="*/ 4991053 w 9198222"/>
              <a:gd name="connsiteY18" fmla="*/ 9270898 h 9547175"/>
              <a:gd name="connsiteX19" fmla="*/ 4975937 w 9198222"/>
              <a:gd name="connsiteY19" fmla="*/ 9270898 h 9547175"/>
              <a:gd name="connsiteX20" fmla="*/ 4991053 w 9198222"/>
              <a:gd name="connsiteY20" fmla="*/ 9258343 h 9547175"/>
              <a:gd name="connsiteX21" fmla="*/ 4658450 w 9198222"/>
              <a:gd name="connsiteY21" fmla="*/ 9132761 h 9547175"/>
              <a:gd name="connsiteX22" fmla="*/ 4688696 w 9198222"/>
              <a:gd name="connsiteY22" fmla="*/ 9145329 h 9547175"/>
              <a:gd name="connsiteX23" fmla="*/ 4643334 w 9198222"/>
              <a:gd name="connsiteY23" fmla="*/ 9157883 h 9547175"/>
              <a:gd name="connsiteX24" fmla="*/ 4658450 w 9198222"/>
              <a:gd name="connsiteY24" fmla="*/ 9132761 h 9547175"/>
              <a:gd name="connsiteX25" fmla="*/ 4794520 w 9198222"/>
              <a:gd name="connsiteY25" fmla="*/ 9107648 h 9547175"/>
              <a:gd name="connsiteX26" fmla="*/ 4824752 w 9198222"/>
              <a:gd name="connsiteY26" fmla="*/ 9132761 h 9547175"/>
              <a:gd name="connsiteX27" fmla="*/ 4794520 w 9198222"/>
              <a:gd name="connsiteY27" fmla="*/ 9145329 h 9547175"/>
              <a:gd name="connsiteX28" fmla="*/ 4764288 w 9198222"/>
              <a:gd name="connsiteY28" fmla="*/ 9132761 h 9547175"/>
              <a:gd name="connsiteX29" fmla="*/ 4794520 w 9198222"/>
              <a:gd name="connsiteY29" fmla="*/ 9107648 h 9547175"/>
              <a:gd name="connsiteX30" fmla="*/ 5157355 w 9198222"/>
              <a:gd name="connsiteY30" fmla="*/ 9069981 h 9547175"/>
              <a:gd name="connsiteX31" fmla="*/ 5172468 w 9198222"/>
              <a:gd name="connsiteY31" fmla="*/ 9069981 h 9547175"/>
              <a:gd name="connsiteX32" fmla="*/ 5157355 w 9198222"/>
              <a:gd name="connsiteY32" fmla="*/ 9082539 h 9547175"/>
              <a:gd name="connsiteX33" fmla="*/ 4310732 w 9198222"/>
              <a:gd name="connsiteY33" fmla="*/ 9044858 h 9547175"/>
              <a:gd name="connsiteX34" fmla="*/ 4325847 w 9198222"/>
              <a:gd name="connsiteY34" fmla="*/ 9069981 h 9547175"/>
              <a:gd name="connsiteX35" fmla="*/ 4310732 w 9198222"/>
              <a:gd name="connsiteY35" fmla="*/ 9107648 h 9547175"/>
              <a:gd name="connsiteX36" fmla="*/ 4280500 w 9198222"/>
              <a:gd name="connsiteY36" fmla="*/ 9082539 h 9547175"/>
              <a:gd name="connsiteX37" fmla="*/ 4310732 w 9198222"/>
              <a:gd name="connsiteY37" fmla="*/ 9044858 h 9547175"/>
              <a:gd name="connsiteX38" fmla="*/ 4798300 w 9198222"/>
              <a:gd name="connsiteY38" fmla="*/ 9038583 h 9547175"/>
              <a:gd name="connsiteX39" fmla="*/ 4809636 w 9198222"/>
              <a:gd name="connsiteY39" fmla="*/ 9044858 h 9547175"/>
              <a:gd name="connsiteX40" fmla="*/ 4809636 w 9198222"/>
              <a:gd name="connsiteY40" fmla="*/ 9076253 h 9547175"/>
              <a:gd name="connsiteX41" fmla="*/ 4794520 w 9198222"/>
              <a:gd name="connsiteY41" fmla="*/ 9069981 h 9547175"/>
              <a:gd name="connsiteX42" fmla="*/ 4794520 w 9198222"/>
              <a:gd name="connsiteY42" fmla="*/ 9044858 h 9547175"/>
              <a:gd name="connsiteX43" fmla="*/ 4798300 w 9198222"/>
              <a:gd name="connsiteY43" fmla="*/ 9038583 h 9547175"/>
              <a:gd name="connsiteX44" fmla="*/ 3887436 w 9198222"/>
              <a:gd name="connsiteY44" fmla="*/ 8982066 h 9547175"/>
              <a:gd name="connsiteX45" fmla="*/ 3902536 w 9198222"/>
              <a:gd name="connsiteY45" fmla="*/ 8994623 h 9547175"/>
              <a:gd name="connsiteX46" fmla="*/ 3887436 w 9198222"/>
              <a:gd name="connsiteY46" fmla="*/ 8994623 h 9547175"/>
              <a:gd name="connsiteX47" fmla="*/ 3872304 w 9198222"/>
              <a:gd name="connsiteY47" fmla="*/ 8994623 h 9547175"/>
              <a:gd name="connsiteX48" fmla="*/ 3887436 w 9198222"/>
              <a:gd name="connsiteY48" fmla="*/ 8982066 h 9547175"/>
              <a:gd name="connsiteX49" fmla="*/ 5807429 w 9198222"/>
              <a:gd name="connsiteY49" fmla="*/ 8956956 h 9547175"/>
              <a:gd name="connsiteX50" fmla="*/ 5822558 w 9198222"/>
              <a:gd name="connsiteY50" fmla="*/ 8969511 h 9547175"/>
              <a:gd name="connsiteX51" fmla="*/ 5807429 w 9198222"/>
              <a:gd name="connsiteY51" fmla="*/ 8982066 h 9547175"/>
              <a:gd name="connsiteX52" fmla="*/ 5792329 w 9198222"/>
              <a:gd name="connsiteY52" fmla="*/ 8969511 h 9547175"/>
              <a:gd name="connsiteX53" fmla="*/ 5807429 w 9198222"/>
              <a:gd name="connsiteY53" fmla="*/ 8956956 h 9547175"/>
              <a:gd name="connsiteX54" fmla="*/ 5626011 w 9198222"/>
              <a:gd name="connsiteY54" fmla="*/ 8931844 h 9547175"/>
              <a:gd name="connsiteX55" fmla="*/ 5641144 w 9198222"/>
              <a:gd name="connsiteY55" fmla="*/ 8944399 h 9547175"/>
              <a:gd name="connsiteX56" fmla="*/ 5626011 w 9198222"/>
              <a:gd name="connsiteY56" fmla="*/ 8956956 h 9547175"/>
              <a:gd name="connsiteX57" fmla="*/ 5610911 w 9198222"/>
              <a:gd name="connsiteY57" fmla="*/ 8944399 h 9547175"/>
              <a:gd name="connsiteX58" fmla="*/ 5626011 w 9198222"/>
              <a:gd name="connsiteY58" fmla="*/ 8931844 h 9547175"/>
              <a:gd name="connsiteX59" fmla="*/ 4220023 w 9198222"/>
              <a:gd name="connsiteY59" fmla="*/ 8919276 h 9547175"/>
              <a:gd name="connsiteX60" fmla="*/ 4220023 w 9198222"/>
              <a:gd name="connsiteY60" fmla="*/ 8994623 h 9547175"/>
              <a:gd name="connsiteX61" fmla="*/ 4204907 w 9198222"/>
              <a:gd name="connsiteY61" fmla="*/ 8956956 h 9547175"/>
              <a:gd name="connsiteX62" fmla="*/ 4220023 w 9198222"/>
              <a:gd name="connsiteY62" fmla="*/ 8919276 h 9547175"/>
              <a:gd name="connsiteX63" fmla="*/ 3600178 w 9198222"/>
              <a:gd name="connsiteY63" fmla="*/ 8919276 h 9547175"/>
              <a:gd name="connsiteX64" fmla="*/ 3615293 w 9198222"/>
              <a:gd name="connsiteY64" fmla="*/ 8931844 h 9547175"/>
              <a:gd name="connsiteX65" fmla="*/ 3600178 w 9198222"/>
              <a:gd name="connsiteY65" fmla="*/ 8931844 h 9547175"/>
              <a:gd name="connsiteX66" fmla="*/ 3585062 w 9198222"/>
              <a:gd name="connsiteY66" fmla="*/ 8931844 h 9547175"/>
              <a:gd name="connsiteX67" fmla="*/ 3600178 w 9198222"/>
              <a:gd name="connsiteY67" fmla="*/ 8919276 h 9547175"/>
              <a:gd name="connsiteX68" fmla="*/ 4325847 w 9198222"/>
              <a:gd name="connsiteY68" fmla="*/ 8894164 h 9547175"/>
              <a:gd name="connsiteX69" fmla="*/ 4325847 w 9198222"/>
              <a:gd name="connsiteY69" fmla="*/ 8956956 h 9547175"/>
              <a:gd name="connsiteX70" fmla="*/ 4310732 w 9198222"/>
              <a:gd name="connsiteY70" fmla="*/ 8931844 h 9547175"/>
              <a:gd name="connsiteX71" fmla="*/ 4325847 w 9198222"/>
              <a:gd name="connsiteY71" fmla="*/ 8894164 h 9547175"/>
              <a:gd name="connsiteX72" fmla="*/ 4673566 w 9198222"/>
              <a:gd name="connsiteY72" fmla="*/ 8881609 h 9547175"/>
              <a:gd name="connsiteX73" fmla="*/ 4658450 w 9198222"/>
              <a:gd name="connsiteY73" fmla="*/ 9069981 h 9547175"/>
              <a:gd name="connsiteX74" fmla="*/ 4673566 w 9198222"/>
              <a:gd name="connsiteY74" fmla="*/ 8944399 h 9547175"/>
              <a:gd name="connsiteX75" fmla="*/ 5331206 w 9198222"/>
              <a:gd name="connsiteY75" fmla="*/ 8872194 h 9547175"/>
              <a:gd name="connsiteX76" fmla="*/ 5353886 w 9198222"/>
              <a:gd name="connsiteY76" fmla="*/ 8881609 h 9547175"/>
              <a:gd name="connsiteX77" fmla="*/ 5323653 w 9198222"/>
              <a:gd name="connsiteY77" fmla="*/ 8894164 h 9547175"/>
              <a:gd name="connsiteX78" fmla="*/ 5331206 w 9198222"/>
              <a:gd name="connsiteY78" fmla="*/ 8872194 h 9547175"/>
              <a:gd name="connsiteX79" fmla="*/ 3766480 w 9198222"/>
              <a:gd name="connsiteY79" fmla="*/ 8856497 h 9547175"/>
              <a:gd name="connsiteX80" fmla="*/ 3781596 w 9198222"/>
              <a:gd name="connsiteY80" fmla="*/ 8856497 h 9547175"/>
              <a:gd name="connsiteX81" fmla="*/ 3796711 w 9198222"/>
              <a:gd name="connsiteY81" fmla="*/ 8856497 h 9547175"/>
              <a:gd name="connsiteX82" fmla="*/ 3781596 w 9198222"/>
              <a:gd name="connsiteY82" fmla="*/ 8869051 h 9547175"/>
              <a:gd name="connsiteX83" fmla="*/ 3766480 w 9198222"/>
              <a:gd name="connsiteY83" fmla="*/ 8856497 h 9547175"/>
              <a:gd name="connsiteX84" fmla="*/ 5973744 w 9198222"/>
              <a:gd name="connsiteY84" fmla="*/ 8843929 h 9547175"/>
              <a:gd name="connsiteX85" fmla="*/ 5988846 w 9198222"/>
              <a:gd name="connsiteY85" fmla="*/ 8906718 h 9547175"/>
              <a:gd name="connsiteX86" fmla="*/ 5973744 w 9198222"/>
              <a:gd name="connsiteY86" fmla="*/ 8956956 h 9547175"/>
              <a:gd name="connsiteX87" fmla="*/ 5943514 w 9198222"/>
              <a:gd name="connsiteY87" fmla="*/ 8894164 h 9547175"/>
              <a:gd name="connsiteX88" fmla="*/ 5973744 w 9198222"/>
              <a:gd name="connsiteY88" fmla="*/ 8843929 h 9547175"/>
              <a:gd name="connsiteX89" fmla="*/ 6064439 w 9198222"/>
              <a:gd name="connsiteY89" fmla="*/ 8831374 h 9547175"/>
              <a:gd name="connsiteX90" fmla="*/ 6094671 w 9198222"/>
              <a:gd name="connsiteY90" fmla="*/ 8831374 h 9547175"/>
              <a:gd name="connsiteX91" fmla="*/ 6094671 w 9198222"/>
              <a:gd name="connsiteY91" fmla="*/ 8843929 h 9547175"/>
              <a:gd name="connsiteX92" fmla="*/ 6064439 w 9198222"/>
              <a:gd name="connsiteY92" fmla="*/ 8831374 h 9547175"/>
              <a:gd name="connsiteX93" fmla="*/ 5066630 w 9198222"/>
              <a:gd name="connsiteY93" fmla="*/ 8831374 h 9547175"/>
              <a:gd name="connsiteX94" fmla="*/ 5066630 w 9198222"/>
              <a:gd name="connsiteY94" fmla="*/ 8843929 h 9547175"/>
              <a:gd name="connsiteX95" fmla="*/ 5066630 w 9198222"/>
              <a:gd name="connsiteY95" fmla="*/ 8856497 h 9547175"/>
              <a:gd name="connsiteX96" fmla="*/ 5051530 w 9198222"/>
              <a:gd name="connsiteY96" fmla="*/ 8843929 h 9547175"/>
              <a:gd name="connsiteX97" fmla="*/ 5066630 w 9198222"/>
              <a:gd name="connsiteY97" fmla="*/ 8831374 h 9547175"/>
              <a:gd name="connsiteX98" fmla="*/ 3600178 w 9198222"/>
              <a:gd name="connsiteY98" fmla="*/ 8831374 h 9547175"/>
              <a:gd name="connsiteX99" fmla="*/ 3615293 w 9198222"/>
              <a:gd name="connsiteY99" fmla="*/ 8869051 h 9547175"/>
              <a:gd name="connsiteX100" fmla="*/ 3585062 w 9198222"/>
              <a:gd name="connsiteY100" fmla="*/ 8856497 h 9547175"/>
              <a:gd name="connsiteX101" fmla="*/ 4087735 w 9198222"/>
              <a:gd name="connsiteY101" fmla="*/ 8825099 h 9547175"/>
              <a:gd name="connsiteX102" fmla="*/ 4099083 w 9198222"/>
              <a:gd name="connsiteY102" fmla="*/ 8831374 h 9547175"/>
              <a:gd name="connsiteX103" fmla="*/ 4099083 w 9198222"/>
              <a:gd name="connsiteY103" fmla="*/ 8862769 h 9547175"/>
              <a:gd name="connsiteX104" fmla="*/ 4083953 w 9198222"/>
              <a:gd name="connsiteY104" fmla="*/ 8856497 h 9547175"/>
              <a:gd name="connsiteX105" fmla="*/ 4083953 w 9198222"/>
              <a:gd name="connsiteY105" fmla="*/ 8831374 h 9547175"/>
              <a:gd name="connsiteX106" fmla="*/ 4087735 w 9198222"/>
              <a:gd name="connsiteY106" fmla="*/ 8825099 h 9547175"/>
              <a:gd name="connsiteX107" fmla="*/ 4235138 w 9198222"/>
              <a:gd name="connsiteY107" fmla="*/ 8793704 h 9547175"/>
              <a:gd name="connsiteX108" fmla="*/ 4250268 w 9198222"/>
              <a:gd name="connsiteY108" fmla="*/ 8818816 h 9547175"/>
              <a:gd name="connsiteX109" fmla="*/ 4220023 w 9198222"/>
              <a:gd name="connsiteY109" fmla="*/ 8856497 h 9547175"/>
              <a:gd name="connsiteX110" fmla="*/ 4204907 w 9198222"/>
              <a:gd name="connsiteY110" fmla="*/ 8831374 h 9547175"/>
              <a:gd name="connsiteX111" fmla="*/ 4235138 w 9198222"/>
              <a:gd name="connsiteY111" fmla="*/ 8793704 h 9547175"/>
              <a:gd name="connsiteX112" fmla="*/ 4828532 w 9198222"/>
              <a:gd name="connsiteY112" fmla="*/ 8762307 h 9547175"/>
              <a:gd name="connsiteX113" fmla="*/ 4839868 w 9198222"/>
              <a:gd name="connsiteY113" fmla="*/ 8768581 h 9547175"/>
              <a:gd name="connsiteX114" fmla="*/ 4839868 w 9198222"/>
              <a:gd name="connsiteY114" fmla="*/ 8799976 h 9547175"/>
              <a:gd name="connsiteX115" fmla="*/ 4824752 w 9198222"/>
              <a:gd name="connsiteY115" fmla="*/ 8793704 h 9547175"/>
              <a:gd name="connsiteX116" fmla="*/ 4824752 w 9198222"/>
              <a:gd name="connsiteY116" fmla="*/ 8768581 h 9547175"/>
              <a:gd name="connsiteX117" fmla="*/ 4828532 w 9198222"/>
              <a:gd name="connsiteY117" fmla="*/ 8762307 h 9547175"/>
              <a:gd name="connsiteX118" fmla="*/ 3770261 w 9198222"/>
              <a:gd name="connsiteY118" fmla="*/ 8762307 h 9547175"/>
              <a:gd name="connsiteX119" fmla="*/ 3781596 w 9198222"/>
              <a:gd name="connsiteY119" fmla="*/ 8768581 h 9547175"/>
              <a:gd name="connsiteX120" fmla="*/ 3781596 w 9198222"/>
              <a:gd name="connsiteY120" fmla="*/ 8799976 h 9547175"/>
              <a:gd name="connsiteX121" fmla="*/ 3766480 w 9198222"/>
              <a:gd name="connsiteY121" fmla="*/ 8793704 h 9547175"/>
              <a:gd name="connsiteX122" fmla="*/ 3766480 w 9198222"/>
              <a:gd name="connsiteY122" fmla="*/ 8768581 h 9547175"/>
              <a:gd name="connsiteX123" fmla="*/ 3770261 w 9198222"/>
              <a:gd name="connsiteY123" fmla="*/ 8762307 h 9547175"/>
              <a:gd name="connsiteX124" fmla="*/ 4546001 w 9198222"/>
              <a:gd name="connsiteY124" fmla="*/ 8753674 h 9547175"/>
              <a:gd name="connsiteX125" fmla="*/ 4552609 w 9198222"/>
              <a:gd name="connsiteY125" fmla="*/ 8756026 h 9547175"/>
              <a:gd name="connsiteX126" fmla="*/ 4552609 w 9198222"/>
              <a:gd name="connsiteY126" fmla="*/ 8818816 h 9547175"/>
              <a:gd name="connsiteX127" fmla="*/ 4537510 w 9198222"/>
              <a:gd name="connsiteY127" fmla="*/ 8793704 h 9547175"/>
              <a:gd name="connsiteX128" fmla="*/ 4546001 w 9198222"/>
              <a:gd name="connsiteY128" fmla="*/ 8753674 h 9547175"/>
              <a:gd name="connsiteX129" fmla="*/ 3781596 w 9198222"/>
              <a:gd name="connsiteY129" fmla="*/ 8718359 h 9547175"/>
              <a:gd name="connsiteX130" fmla="*/ 3796711 w 9198222"/>
              <a:gd name="connsiteY130" fmla="*/ 8730914 h 9547175"/>
              <a:gd name="connsiteX131" fmla="*/ 3781596 w 9198222"/>
              <a:gd name="connsiteY131" fmla="*/ 8743469 h 9547175"/>
              <a:gd name="connsiteX132" fmla="*/ 3766480 w 9198222"/>
              <a:gd name="connsiteY132" fmla="*/ 8730914 h 9547175"/>
              <a:gd name="connsiteX133" fmla="*/ 3781596 w 9198222"/>
              <a:gd name="connsiteY133" fmla="*/ 8718359 h 9547175"/>
              <a:gd name="connsiteX134" fmla="*/ 6053106 w 9198222"/>
              <a:gd name="connsiteY134" fmla="*/ 8680679 h 9547175"/>
              <a:gd name="connsiteX135" fmla="*/ 6064439 w 9198222"/>
              <a:gd name="connsiteY135" fmla="*/ 8680679 h 9547175"/>
              <a:gd name="connsiteX136" fmla="*/ 6064439 w 9198222"/>
              <a:gd name="connsiteY136" fmla="*/ 8730914 h 9547175"/>
              <a:gd name="connsiteX137" fmla="*/ 6049323 w 9198222"/>
              <a:gd name="connsiteY137" fmla="*/ 8705791 h 9547175"/>
              <a:gd name="connsiteX138" fmla="*/ 6053106 w 9198222"/>
              <a:gd name="connsiteY138" fmla="*/ 8680679 h 9547175"/>
              <a:gd name="connsiteX139" fmla="*/ 4854981 w 9198222"/>
              <a:gd name="connsiteY139" fmla="*/ 8680679 h 9547175"/>
              <a:gd name="connsiteX140" fmla="*/ 4839868 w 9198222"/>
              <a:gd name="connsiteY140" fmla="*/ 8718359 h 9547175"/>
              <a:gd name="connsiteX141" fmla="*/ 4824752 w 9198222"/>
              <a:gd name="connsiteY141" fmla="*/ 8718359 h 9547175"/>
              <a:gd name="connsiteX142" fmla="*/ 4854981 w 9198222"/>
              <a:gd name="connsiteY142" fmla="*/ 8680679 h 9547175"/>
              <a:gd name="connsiteX143" fmla="*/ 5217815 w 9198222"/>
              <a:gd name="connsiteY143" fmla="*/ 8655567 h 9547175"/>
              <a:gd name="connsiteX144" fmla="*/ 5232948 w 9198222"/>
              <a:gd name="connsiteY144" fmla="*/ 8668122 h 9547175"/>
              <a:gd name="connsiteX145" fmla="*/ 5217815 w 9198222"/>
              <a:gd name="connsiteY145" fmla="*/ 8680679 h 9547175"/>
              <a:gd name="connsiteX146" fmla="*/ 5202715 w 9198222"/>
              <a:gd name="connsiteY146" fmla="*/ 8668122 h 9547175"/>
              <a:gd name="connsiteX147" fmla="*/ 5217815 w 9198222"/>
              <a:gd name="connsiteY147" fmla="*/ 8655567 h 9547175"/>
              <a:gd name="connsiteX148" fmla="*/ 3343155 w 9198222"/>
              <a:gd name="connsiteY148" fmla="*/ 8592777 h 9547175"/>
              <a:gd name="connsiteX149" fmla="*/ 3358284 w 9198222"/>
              <a:gd name="connsiteY149" fmla="*/ 8605332 h 9547175"/>
              <a:gd name="connsiteX150" fmla="*/ 3343155 w 9198222"/>
              <a:gd name="connsiteY150" fmla="*/ 8617886 h 9547175"/>
              <a:gd name="connsiteX151" fmla="*/ 3328055 w 9198222"/>
              <a:gd name="connsiteY151" fmla="*/ 8605332 h 9547175"/>
              <a:gd name="connsiteX152" fmla="*/ 3343155 w 9198222"/>
              <a:gd name="connsiteY152" fmla="*/ 8592777 h 9547175"/>
              <a:gd name="connsiteX153" fmla="*/ 6412171 w 9198222"/>
              <a:gd name="connsiteY153" fmla="*/ 8542539 h 9547175"/>
              <a:gd name="connsiteX154" fmla="*/ 6427274 w 9198222"/>
              <a:gd name="connsiteY154" fmla="*/ 8567665 h 9547175"/>
              <a:gd name="connsiteX155" fmla="*/ 6397042 w 9198222"/>
              <a:gd name="connsiteY155" fmla="*/ 8630444 h 9547175"/>
              <a:gd name="connsiteX156" fmla="*/ 6381926 w 9198222"/>
              <a:gd name="connsiteY156" fmla="*/ 8605332 h 9547175"/>
              <a:gd name="connsiteX157" fmla="*/ 6412171 w 9198222"/>
              <a:gd name="connsiteY157" fmla="*/ 8542539 h 9547175"/>
              <a:gd name="connsiteX158" fmla="*/ 3781596 w 9198222"/>
              <a:gd name="connsiteY158" fmla="*/ 8542539 h 9547175"/>
              <a:gd name="connsiteX159" fmla="*/ 3796711 w 9198222"/>
              <a:gd name="connsiteY159" fmla="*/ 8630444 h 9547175"/>
              <a:gd name="connsiteX160" fmla="*/ 3766480 w 9198222"/>
              <a:gd name="connsiteY160" fmla="*/ 8592777 h 9547175"/>
              <a:gd name="connsiteX161" fmla="*/ 3781596 w 9198222"/>
              <a:gd name="connsiteY161" fmla="*/ 8542539 h 9547175"/>
              <a:gd name="connsiteX162" fmla="*/ 6053106 w 9198222"/>
              <a:gd name="connsiteY162" fmla="*/ 8529984 h 9547175"/>
              <a:gd name="connsiteX163" fmla="*/ 6064439 w 9198222"/>
              <a:gd name="connsiteY163" fmla="*/ 8529984 h 9547175"/>
              <a:gd name="connsiteX164" fmla="*/ 6064439 w 9198222"/>
              <a:gd name="connsiteY164" fmla="*/ 8580219 h 9547175"/>
              <a:gd name="connsiteX165" fmla="*/ 6049323 w 9198222"/>
              <a:gd name="connsiteY165" fmla="*/ 8555097 h 9547175"/>
              <a:gd name="connsiteX166" fmla="*/ 6053106 w 9198222"/>
              <a:gd name="connsiteY166" fmla="*/ 8529984 h 9547175"/>
              <a:gd name="connsiteX167" fmla="*/ 4461917 w 9198222"/>
              <a:gd name="connsiteY167" fmla="*/ 8529984 h 9547175"/>
              <a:gd name="connsiteX168" fmla="*/ 4492149 w 9198222"/>
              <a:gd name="connsiteY168" fmla="*/ 8617886 h 9547175"/>
              <a:gd name="connsiteX169" fmla="*/ 4477033 w 9198222"/>
              <a:gd name="connsiteY169" fmla="*/ 8680679 h 9547175"/>
              <a:gd name="connsiteX170" fmla="*/ 4446801 w 9198222"/>
              <a:gd name="connsiteY170" fmla="*/ 8655567 h 9547175"/>
              <a:gd name="connsiteX171" fmla="*/ 4431685 w 9198222"/>
              <a:gd name="connsiteY171" fmla="*/ 8605332 h 9547175"/>
              <a:gd name="connsiteX172" fmla="*/ 4461917 w 9198222"/>
              <a:gd name="connsiteY172" fmla="*/ 8529984 h 9547175"/>
              <a:gd name="connsiteX173" fmla="*/ 5066630 w 9198222"/>
              <a:gd name="connsiteY173" fmla="*/ 8517430 h 9547175"/>
              <a:gd name="connsiteX174" fmla="*/ 5096891 w 9198222"/>
              <a:gd name="connsiteY174" fmla="*/ 8529984 h 9547175"/>
              <a:gd name="connsiteX175" fmla="*/ 5096891 w 9198222"/>
              <a:gd name="connsiteY175" fmla="*/ 8555097 h 9547175"/>
              <a:gd name="connsiteX176" fmla="*/ 5066630 w 9198222"/>
              <a:gd name="connsiteY176" fmla="*/ 8517430 h 9547175"/>
              <a:gd name="connsiteX177" fmla="*/ 4703796 w 9198222"/>
              <a:gd name="connsiteY177" fmla="*/ 8504872 h 9547175"/>
              <a:gd name="connsiteX178" fmla="*/ 4703796 w 9198222"/>
              <a:gd name="connsiteY178" fmla="*/ 8630444 h 9547175"/>
              <a:gd name="connsiteX179" fmla="*/ 4703796 w 9198222"/>
              <a:gd name="connsiteY179" fmla="*/ 8768581 h 9547175"/>
              <a:gd name="connsiteX180" fmla="*/ 4673566 w 9198222"/>
              <a:gd name="connsiteY180" fmla="*/ 8743469 h 9547175"/>
              <a:gd name="connsiteX181" fmla="*/ 4688696 w 9198222"/>
              <a:gd name="connsiteY181" fmla="*/ 8630444 h 9547175"/>
              <a:gd name="connsiteX182" fmla="*/ 3086160 w 9198222"/>
              <a:gd name="connsiteY182" fmla="*/ 8492317 h 9547175"/>
              <a:gd name="connsiteX183" fmla="*/ 3101274 w 9198222"/>
              <a:gd name="connsiteY183" fmla="*/ 8504872 h 9547175"/>
              <a:gd name="connsiteX184" fmla="*/ 3086160 w 9198222"/>
              <a:gd name="connsiteY184" fmla="*/ 8517430 h 9547175"/>
              <a:gd name="connsiteX185" fmla="*/ 3086160 w 9198222"/>
              <a:gd name="connsiteY185" fmla="*/ 8504872 h 9547175"/>
              <a:gd name="connsiteX186" fmla="*/ 6215625 w 9198222"/>
              <a:gd name="connsiteY186" fmla="*/ 8467194 h 9547175"/>
              <a:gd name="connsiteX187" fmla="*/ 6230740 w 9198222"/>
              <a:gd name="connsiteY187" fmla="*/ 8479749 h 9547175"/>
              <a:gd name="connsiteX188" fmla="*/ 6215625 w 9198222"/>
              <a:gd name="connsiteY188" fmla="*/ 8492317 h 9547175"/>
              <a:gd name="connsiteX189" fmla="*/ 6200509 w 9198222"/>
              <a:gd name="connsiteY189" fmla="*/ 8479749 h 9547175"/>
              <a:gd name="connsiteX190" fmla="*/ 6215625 w 9198222"/>
              <a:gd name="connsiteY190" fmla="*/ 8467194 h 9547175"/>
              <a:gd name="connsiteX191" fmla="*/ 5248048 w 9198222"/>
              <a:gd name="connsiteY191" fmla="*/ 8442082 h 9547175"/>
              <a:gd name="connsiteX192" fmla="*/ 5278309 w 9198222"/>
              <a:gd name="connsiteY192" fmla="*/ 8492317 h 9547175"/>
              <a:gd name="connsiteX193" fmla="*/ 5248048 w 9198222"/>
              <a:gd name="connsiteY193" fmla="*/ 8542539 h 9547175"/>
              <a:gd name="connsiteX194" fmla="*/ 5232948 w 9198222"/>
              <a:gd name="connsiteY194" fmla="*/ 8504872 h 9547175"/>
              <a:gd name="connsiteX195" fmla="*/ 5248048 w 9198222"/>
              <a:gd name="connsiteY195" fmla="*/ 8442082 h 9547175"/>
              <a:gd name="connsiteX196" fmla="*/ 5263177 w 9198222"/>
              <a:gd name="connsiteY196" fmla="*/ 8379290 h 9547175"/>
              <a:gd name="connsiteX197" fmla="*/ 5278309 w 9198222"/>
              <a:gd name="connsiteY197" fmla="*/ 8391847 h 9547175"/>
              <a:gd name="connsiteX198" fmla="*/ 5263177 w 9198222"/>
              <a:gd name="connsiteY198" fmla="*/ 8404402 h 9547175"/>
              <a:gd name="connsiteX199" fmla="*/ 5248048 w 9198222"/>
              <a:gd name="connsiteY199" fmla="*/ 8391847 h 9547175"/>
              <a:gd name="connsiteX200" fmla="*/ 5263177 w 9198222"/>
              <a:gd name="connsiteY200" fmla="*/ 8379290 h 9547175"/>
              <a:gd name="connsiteX201" fmla="*/ 2995452 w 9198222"/>
              <a:gd name="connsiteY201" fmla="*/ 8366735 h 9547175"/>
              <a:gd name="connsiteX202" fmla="*/ 3025681 w 9198222"/>
              <a:gd name="connsiteY202" fmla="*/ 8366735 h 9547175"/>
              <a:gd name="connsiteX203" fmla="*/ 3025681 w 9198222"/>
              <a:gd name="connsiteY203" fmla="*/ 8379290 h 9547175"/>
              <a:gd name="connsiteX204" fmla="*/ 2987886 w 9198222"/>
              <a:gd name="connsiteY204" fmla="*/ 8379290 h 9547175"/>
              <a:gd name="connsiteX205" fmla="*/ 2995452 w 9198222"/>
              <a:gd name="connsiteY205" fmla="*/ 8366735 h 9547175"/>
              <a:gd name="connsiteX206" fmla="*/ 2723325 w 9198222"/>
              <a:gd name="connsiteY206" fmla="*/ 8366735 h 9547175"/>
              <a:gd name="connsiteX207" fmla="*/ 2753557 w 9198222"/>
              <a:gd name="connsiteY207" fmla="*/ 8391847 h 9547175"/>
              <a:gd name="connsiteX208" fmla="*/ 2723325 w 9198222"/>
              <a:gd name="connsiteY208" fmla="*/ 8429525 h 9547175"/>
              <a:gd name="connsiteX209" fmla="*/ 2693080 w 9198222"/>
              <a:gd name="connsiteY209" fmla="*/ 8391847 h 9547175"/>
              <a:gd name="connsiteX210" fmla="*/ 2723325 w 9198222"/>
              <a:gd name="connsiteY210" fmla="*/ 8366735 h 9547175"/>
              <a:gd name="connsiteX211" fmla="*/ 6381926 w 9198222"/>
              <a:gd name="connsiteY211" fmla="*/ 8354180 h 9547175"/>
              <a:gd name="connsiteX212" fmla="*/ 6397042 w 9198222"/>
              <a:gd name="connsiteY212" fmla="*/ 8379290 h 9547175"/>
              <a:gd name="connsiteX213" fmla="*/ 6397042 w 9198222"/>
              <a:gd name="connsiteY213" fmla="*/ 8504872 h 9547175"/>
              <a:gd name="connsiteX214" fmla="*/ 6381926 w 9198222"/>
              <a:gd name="connsiteY214" fmla="*/ 8404402 h 9547175"/>
              <a:gd name="connsiteX215" fmla="*/ 6381926 w 9198222"/>
              <a:gd name="connsiteY215" fmla="*/ 8354180 h 9547175"/>
              <a:gd name="connsiteX216" fmla="*/ 3645526 w 9198222"/>
              <a:gd name="connsiteY216" fmla="*/ 8354180 h 9547175"/>
              <a:gd name="connsiteX217" fmla="*/ 3660655 w 9198222"/>
              <a:gd name="connsiteY217" fmla="*/ 8442082 h 9547175"/>
              <a:gd name="connsiteX218" fmla="*/ 3645526 w 9198222"/>
              <a:gd name="connsiteY218" fmla="*/ 8580219 h 9547175"/>
              <a:gd name="connsiteX219" fmla="*/ 3615293 w 9198222"/>
              <a:gd name="connsiteY219" fmla="*/ 8567665 h 9547175"/>
              <a:gd name="connsiteX220" fmla="*/ 3448993 w 9198222"/>
              <a:gd name="connsiteY220" fmla="*/ 8341612 h 9547175"/>
              <a:gd name="connsiteX221" fmla="*/ 3464108 w 9198222"/>
              <a:gd name="connsiteY221" fmla="*/ 8379290 h 9547175"/>
              <a:gd name="connsiteX222" fmla="*/ 3433877 w 9198222"/>
              <a:gd name="connsiteY222" fmla="*/ 8366735 h 9547175"/>
              <a:gd name="connsiteX223" fmla="*/ 4703796 w 9198222"/>
              <a:gd name="connsiteY223" fmla="*/ 8316500 h 9547175"/>
              <a:gd name="connsiteX224" fmla="*/ 4718927 w 9198222"/>
              <a:gd name="connsiteY224" fmla="*/ 8442082 h 9547175"/>
              <a:gd name="connsiteX225" fmla="*/ 4658450 w 9198222"/>
              <a:gd name="connsiteY225" fmla="*/ 8391847 h 9547175"/>
              <a:gd name="connsiteX226" fmla="*/ 4703796 w 9198222"/>
              <a:gd name="connsiteY226" fmla="*/ 8316500 h 9547175"/>
              <a:gd name="connsiteX227" fmla="*/ 6020975 w 9198222"/>
              <a:gd name="connsiteY227" fmla="*/ 8303941 h 9547175"/>
              <a:gd name="connsiteX228" fmla="*/ 6026641 w 9198222"/>
              <a:gd name="connsiteY228" fmla="*/ 8303942 h 9547175"/>
              <a:gd name="connsiteX229" fmla="*/ 6049323 w 9198222"/>
              <a:gd name="connsiteY229" fmla="*/ 8341612 h 9547175"/>
              <a:gd name="connsiteX230" fmla="*/ 6049323 w 9198222"/>
              <a:gd name="connsiteY230" fmla="*/ 8379290 h 9547175"/>
              <a:gd name="connsiteX231" fmla="*/ 6019091 w 9198222"/>
              <a:gd name="connsiteY231" fmla="*/ 8316500 h 9547175"/>
              <a:gd name="connsiteX232" fmla="*/ 6020975 w 9198222"/>
              <a:gd name="connsiteY232" fmla="*/ 8303941 h 9547175"/>
              <a:gd name="connsiteX233" fmla="*/ 6215625 w 9198222"/>
              <a:gd name="connsiteY233" fmla="*/ 8278832 h 9547175"/>
              <a:gd name="connsiteX234" fmla="*/ 6230740 w 9198222"/>
              <a:gd name="connsiteY234" fmla="*/ 8291388 h 9547175"/>
              <a:gd name="connsiteX235" fmla="*/ 6215625 w 9198222"/>
              <a:gd name="connsiteY235" fmla="*/ 8303942 h 9547175"/>
              <a:gd name="connsiteX236" fmla="*/ 6200509 w 9198222"/>
              <a:gd name="connsiteY236" fmla="*/ 8291388 h 9547175"/>
              <a:gd name="connsiteX237" fmla="*/ 6215625 w 9198222"/>
              <a:gd name="connsiteY237" fmla="*/ 8278832 h 9547175"/>
              <a:gd name="connsiteX238" fmla="*/ 4416556 w 9198222"/>
              <a:gd name="connsiteY238" fmla="*/ 8278832 h 9547175"/>
              <a:gd name="connsiteX239" fmla="*/ 4431685 w 9198222"/>
              <a:gd name="connsiteY239" fmla="*/ 8291388 h 9547175"/>
              <a:gd name="connsiteX240" fmla="*/ 4416556 w 9198222"/>
              <a:gd name="connsiteY240" fmla="*/ 8303942 h 9547175"/>
              <a:gd name="connsiteX241" fmla="*/ 4416556 w 9198222"/>
              <a:gd name="connsiteY241" fmla="*/ 8291388 h 9547175"/>
              <a:gd name="connsiteX242" fmla="*/ 3206154 w 9198222"/>
              <a:gd name="connsiteY242" fmla="*/ 8259984 h 9547175"/>
              <a:gd name="connsiteX243" fmla="*/ 3237346 w 9198222"/>
              <a:gd name="connsiteY243" fmla="*/ 8316500 h 9547175"/>
              <a:gd name="connsiteX244" fmla="*/ 3207098 w 9198222"/>
              <a:gd name="connsiteY244" fmla="*/ 8429525 h 9547175"/>
              <a:gd name="connsiteX245" fmla="*/ 3191982 w 9198222"/>
              <a:gd name="connsiteY245" fmla="*/ 8266264 h 9547175"/>
              <a:gd name="connsiteX246" fmla="*/ 3206154 w 9198222"/>
              <a:gd name="connsiteY246" fmla="*/ 8259984 h 9547175"/>
              <a:gd name="connsiteX247" fmla="*/ 5293408 w 9198222"/>
              <a:gd name="connsiteY247" fmla="*/ 8253707 h 9547175"/>
              <a:gd name="connsiteX248" fmla="*/ 5308541 w 9198222"/>
              <a:gd name="connsiteY248" fmla="*/ 8266264 h 9547175"/>
              <a:gd name="connsiteX249" fmla="*/ 5293408 w 9198222"/>
              <a:gd name="connsiteY249" fmla="*/ 8278832 h 9547175"/>
              <a:gd name="connsiteX250" fmla="*/ 5278309 w 9198222"/>
              <a:gd name="connsiteY250" fmla="*/ 8266264 h 9547175"/>
              <a:gd name="connsiteX251" fmla="*/ 5293408 w 9198222"/>
              <a:gd name="connsiteY251" fmla="*/ 8253707 h 9547175"/>
              <a:gd name="connsiteX252" fmla="*/ 3464108 w 9198222"/>
              <a:gd name="connsiteY252" fmla="*/ 8253707 h 9547175"/>
              <a:gd name="connsiteX253" fmla="*/ 3494339 w 9198222"/>
              <a:gd name="connsiteY253" fmla="*/ 8278832 h 9547175"/>
              <a:gd name="connsiteX254" fmla="*/ 3448993 w 9198222"/>
              <a:gd name="connsiteY254" fmla="*/ 8303942 h 9547175"/>
              <a:gd name="connsiteX255" fmla="*/ 3433877 w 9198222"/>
              <a:gd name="connsiteY255" fmla="*/ 8291388 h 9547175"/>
              <a:gd name="connsiteX256" fmla="*/ 3464108 w 9198222"/>
              <a:gd name="connsiteY256" fmla="*/ 8253707 h 9547175"/>
              <a:gd name="connsiteX257" fmla="*/ 2708209 w 9198222"/>
              <a:gd name="connsiteY257" fmla="*/ 8253707 h 9547175"/>
              <a:gd name="connsiteX258" fmla="*/ 2723325 w 9198222"/>
              <a:gd name="connsiteY258" fmla="*/ 8266264 h 9547175"/>
              <a:gd name="connsiteX259" fmla="*/ 2708209 w 9198222"/>
              <a:gd name="connsiteY259" fmla="*/ 8278832 h 9547175"/>
              <a:gd name="connsiteX260" fmla="*/ 2693080 w 9198222"/>
              <a:gd name="connsiteY260" fmla="*/ 8266264 h 9547175"/>
              <a:gd name="connsiteX261" fmla="*/ 2708209 w 9198222"/>
              <a:gd name="connsiteY261" fmla="*/ 8253707 h 9547175"/>
              <a:gd name="connsiteX262" fmla="*/ 3101274 w 9198222"/>
              <a:gd name="connsiteY262" fmla="*/ 8190918 h 9547175"/>
              <a:gd name="connsiteX263" fmla="*/ 3101274 w 9198222"/>
              <a:gd name="connsiteY263" fmla="*/ 8278832 h 9547175"/>
              <a:gd name="connsiteX264" fmla="*/ 3086160 w 9198222"/>
              <a:gd name="connsiteY264" fmla="*/ 8241152 h 9547175"/>
              <a:gd name="connsiteX265" fmla="*/ 2757340 w 9198222"/>
              <a:gd name="connsiteY265" fmla="*/ 8165805 h 9547175"/>
              <a:gd name="connsiteX266" fmla="*/ 2768673 w 9198222"/>
              <a:gd name="connsiteY266" fmla="*/ 8165805 h 9547175"/>
              <a:gd name="connsiteX267" fmla="*/ 2768673 w 9198222"/>
              <a:gd name="connsiteY267" fmla="*/ 8216040 h 9547175"/>
              <a:gd name="connsiteX268" fmla="*/ 2753557 w 9198222"/>
              <a:gd name="connsiteY268" fmla="*/ 8190918 h 9547175"/>
              <a:gd name="connsiteX269" fmla="*/ 2757340 w 9198222"/>
              <a:gd name="connsiteY269" fmla="*/ 8165805 h 9547175"/>
              <a:gd name="connsiteX270" fmla="*/ 4749159 w 9198222"/>
              <a:gd name="connsiteY270" fmla="*/ 8052780 h 9547175"/>
              <a:gd name="connsiteX271" fmla="*/ 4764288 w 9198222"/>
              <a:gd name="connsiteY271" fmla="*/ 8077903 h 9547175"/>
              <a:gd name="connsiteX272" fmla="*/ 4718927 w 9198222"/>
              <a:gd name="connsiteY272" fmla="*/ 8178360 h 9547175"/>
              <a:gd name="connsiteX273" fmla="*/ 4718927 w 9198222"/>
              <a:gd name="connsiteY273" fmla="*/ 8153250 h 9547175"/>
              <a:gd name="connsiteX274" fmla="*/ 4900345 w 9198222"/>
              <a:gd name="connsiteY274" fmla="*/ 8040222 h 9547175"/>
              <a:gd name="connsiteX275" fmla="*/ 4900345 w 9198222"/>
              <a:gd name="connsiteY275" fmla="*/ 8065348 h 9547175"/>
              <a:gd name="connsiteX276" fmla="*/ 4854981 w 9198222"/>
              <a:gd name="connsiteY276" fmla="*/ 8643012 h 9547175"/>
              <a:gd name="connsiteX277" fmla="*/ 4824752 w 9198222"/>
              <a:gd name="connsiteY277" fmla="*/ 8316500 h 9547175"/>
              <a:gd name="connsiteX278" fmla="*/ 4839868 w 9198222"/>
              <a:gd name="connsiteY278" fmla="*/ 8065348 h 9547175"/>
              <a:gd name="connsiteX279" fmla="*/ 4854981 w 9198222"/>
              <a:gd name="connsiteY279" fmla="*/ 8165805 h 9547175"/>
              <a:gd name="connsiteX280" fmla="*/ 3328055 w 9198222"/>
              <a:gd name="connsiteY280" fmla="*/ 8040222 h 9547175"/>
              <a:gd name="connsiteX281" fmla="*/ 3358284 w 9198222"/>
              <a:gd name="connsiteY281" fmla="*/ 8065348 h 9547175"/>
              <a:gd name="connsiteX282" fmla="*/ 3343155 w 9198222"/>
              <a:gd name="connsiteY282" fmla="*/ 8090458 h 9547175"/>
              <a:gd name="connsiteX283" fmla="*/ 3320488 w 9198222"/>
              <a:gd name="connsiteY283" fmla="*/ 8065348 h 9547175"/>
              <a:gd name="connsiteX284" fmla="*/ 3328055 w 9198222"/>
              <a:gd name="connsiteY284" fmla="*/ 8040222 h 9547175"/>
              <a:gd name="connsiteX285" fmla="*/ 3086160 w 9198222"/>
              <a:gd name="connsiteY285" fmla="*/ 8040222 h 9547175"/>
              <a:gd name="connsiteX286" fmla="*/ 3101274 w 9198222"/>
              <a:gd name="connsiteY286" fmla="*/ 8052780 h 9547175"/>
              <a:gd name="connsiteX287" fmla="*/ 3086160 w 9198222"/>
              <a:gd name="connsiteY287" fmla="*/ 8065348 h 9547175"/>
              <a:gd name="connsiteX288" fmla="*/ 3086160 w 9198222"/>
              <a:gd name="connsiteY288" fmla="*/ 8052780 h 9547175"/>
              <a:gd name="connsiteX289" fmla="*/ 5338770 w 9198222"/>
              <a:gd name="connsiteY289" fmla="*/ 8027668 h 9547175"/>
              <a:gd name="connsiteX290" fmla="*/ 5346335 w 9198222"/>
              <a:gd name="connsiteY290" fmla="*/ 8090458 h 9547175"/>
              <a:gd name="connsiteX291" fmla="*/ 5361451 w 9198222"/>
              <a:gd name="connsiteY291" fmla="*/ 8165805 h 9547175"/>
              <a:gd name="connsiteX292" fmla="*/ 5353886 w 9198222"/>
              <a:gd name="connsiteY292" fmla="*/ 8216040 h 9547175"/>
              <a:gd name="connsiteX293" fmla="*/ 5338770 w 9198222"/>
              <a:gd name="connsiteY293" fmla="*/ 8140693 h 9547175"/>
              <a:gd name="connsiteX294" fmla="*/ 3191982 w 9198222"/>
              <a:gd name="connsiteY294" fmla="*/ 8027668 h 9547175"/>
              <a:gd name="connsiteX295" fmla="*/ 3207098 w 9198222"/>
              <a:gd name="connsiteY295" fmla="*/ 8065348 h 9547175"/>
              <a:gd name="connsiteX296" fmla="*/ 3191982 w 9198222"/>
              <a:gd name="connsiteY296" fmla="*/ 8090458 h 9547175"/>
              <a:gd name="connsiteX297" fmla="*/ 2980319 w 9198222"/>
              <a:gd name="connsiteY297" fmla="*/ 8027668 h 9547175"/>
              <a:gd name="connsiteX298" fmla="*/ 2995452 w 9198222"/>
              <a:gd name="connsiteY298" fmla="*/ 8027668 h 9547175"/>
              <a:gd name="connsiteX299" fmla="*/ 2995452 w 9198222"/>
              <a:gd name="connsiteY299" fmla="*/ 8040222 h 9547175"/>
              <a:gd name="connsiteX300" fmla="*/ 2980319 w 9198222"/>
              <a:gd name="connsiteY300" fmla="*/ 8027668 h 9547175"/>
              <a:gd name="connsiteX301" fmla="*/ 2753557 w 9198222"/>
              <a:gd name="connsiteY301" fmla="*/ 8027668 h 9547175"/>
              <a:gd name="connsiteX302" fmla="*/ 2768673 w 9198222"/>
              <a:gd name="connsiteY302" fmla="*/ 8052780 h 9547175"/>
              <a:gd name="connsiteX303" fmla="*/ 2723325 w 9198222"/>
              <a:gd name="connsiteY303" fmla="*/ 8040222 h 9547175"/>
              <a:gd name="connsiteX304" fmla="*/ 2753557 w 9198222"/>
              <a:gd name="connsiteY304" fmla="*/ 8027668 h 9547175"/>
              <a:gd name="connsiteX305" fmla="*/ 3932780 w 9198222"/>
              <a:gd name="connsiteY305" fmla="*/ 7990001 h 9547175"/>
              <a:gd name="connsiteX306" fmla="*/ 3932780 w 9198222"/>
              <a:gd name="connsiteY306" fmla="*/ 8140693 h 9547175"/>
              <a:gd name="connsiteX307" fmla="*/ 3963013 w 9198222"/>
              <a:gd name="connsiteY307" fmla="*/ 8291388 h 9547175"/>
              <a:gd name="connsiteX308" fmla="*/ 3978129 w 9198222"/>
              <a:gd name="connsiteY308" fmla="*/ 8241152 h 9547175"/>
              <a:gd name="connsiteX309" fmla="*/ 3932780 w 9198222"/>
              <a:gd name="connsiteY309" fmla="*/ 7990001 h 9547175"/>
              <a:gd name="connsiteX310" fmla="*/ 3086160 w 9198222"/>
              <a:gd name="connsiteY310" fmla="*/ 7977432 h 9547175"/>
              <a:gd name="connsiteX311" fmla="*/ 3101274 w 9198222"/>
              <a:gd name="connsiteY311" fmla="*/ 7990001 h 9547175"/>
              <a:gd name="connsiteX312" fmla="*/ 3086160 w 9198222"/>
              <a:gd name="connsiteY312" fmla="*/ 8002556 h 9547175"/>
              <a:gd name="connsiteX313" fmla="*/ 3086160 w 9198222"/>
              <a:gd name="connsiteY313" fmla="*/ 7990001 h 9547175"/>
              <a:gd name="connsiteX314" fmla="*/ 3207098 w 9198222"/>
              <a:gd name="connsiteY314" fmla="*/ 7964875 h 9547175"/>
              <a:gd name="connsiteX315" fmla="*/ 3222230 w 9198222"/>
              <a:gd name="connsiteY315" fmla="*/ 7964875 h 9547175"/>
              <a:gd name="connsiteX316" fmla="*/ 3237346 w 9198222"/>
              <a:gd name="connsiteY316" fmla="*/ 7964875 h 9547175"/>
              <a:gd name="connsiteX317" fmla="*/ 3222230 w 9198222"/>
              <a:gd name="connsiteY317" fmla="*/ 7977432 h 9547175"/>
              <a:gd name="connsiteX318" fmla="*/ 3207098 w 9198222"/>
              <a:gd name="connsiteY318" fmla="*/ 7964875 h 9547175"/>
              <a:gd name="connsiteX319" fmla="*/ 5626011 w 9198222"/>
              <a:gd name="connsiteY319" fmla="*/ 7914640 h 9547175"/>
              <a:gd name="connsiteX320" fmla="*/ 5610911 w 9198222"/>
              <a:gd name="connsiteY320" fmla="*/ 7952320 h 9547175"/>
              <a:gd name="connsiteX321" fmla="*/ 5595780 w 9198222"/>
              <a:gd name="connsiteY321" fmla="*/ 7952320 h 9547175"/>
              <a:gd name="connsiteX322" fmla="*/ 5626011 w 9198222"/>
              <a:gd name="connsiteY322" fmla="*/ 7914640 h 9547175"/>
              <a:gd name="connsiteX323" fmla="*/ 3086160 w 9198222"/>
              <a:gd name="connsiteY323" fmla="*/ 7876973 h 9547175"/>
              <a:gd name="connsiteX324" fmla="*/ 3101274 w 9198222"/>
              <a:gd name="connsiteY324" fmla="*/ 7914640 h 9547175"/>
              <a:gd name="connsiteX325" fmla="*/ 3071044 w 9198222"/>
              <a:gd name="connsiteY325" fmla="*/ 7927208 h 9547175"/>
              <a:gd name="connsiteX326" fmla="*/ 3055912 w 9198222"/>
              <a:gd name="connsiteY326" fmla="*/ 7902086 h 9547175"/>
              <a:gd name="connsiteX327" fmla="*/ 3086160 w 9198222"/>
              <a:gd name="connsiteY327" fmla="*/ 7876973 h 9547175"/>
              <a:gd name="connsiteX328" fmla="*/ 2995452 w 9198222"/>
              <a:gd name="connsiteY328" fmla="*/ 7826738 h 9547175"/>
              <a:gd name="connsiteX329" fmla="*/ 3025681 w 9198222"/>
              <a:gd name="connsiteY329" fmla="*/ 7851861 h 9547175"/>
              <a:gd name="connsiteX330" fmla="*/ 2987886 w 9198222"/>
              <a:gd name="connsiteY330" fmla="*/ 7845578 h 9547175"/>
              <a:gd name="connsiteX331" fmla="*/ 2995452 w 9198222"/>
              <a:gd name="connsiteY331" fmla="*/ 7826738 h 9547175"/>
              <a:gd name="connsiteX332" fmla="*/ 2995452 w 9198222"/>
              <a:gd name="connsiteY332" fmla="*/ 7789071 h 9547175"/>
              <a:gd name="connsiteX333" fmla="*/ 2995452 w 9198222"/>
              <a:gd name="connsiteY333" fmla="*/ 7801626 h 9547175"/>
              <a:gd name="connsiteX334" fmla="*/ 2995452 w 9198222"/>
              <a:gd name="connsiteY334" fmla="*/ 7814183 h 9547175"/>
              <a:gd name="connsiteX335" fmla="*/ 2980319 w 9198222"/>
              <a:gd name="connsiteY335" fmla="*/ 7801626 h 9547175"/>
              <a:gd name="connsiteX336" fmla="*/ 2995452 w 9198222"/>
              <a:gd name="connsiteY336" fmla="*/ 7789071 h 9547175"/>
              <a:gd name="connsiteX337" fmla="*/ 2662849 w 9198222"/>
              <a:gd name="connsiteY337" fmla="*/ 7789071 h 9547175"/>
              <a:gd name="connsiteX338" fmla="*/ 2693080 w 9198222"/>
              <a:gd name="connsiteY338" fmla="*/ 7826738 h 9547175"/>
              <a:gd name="connsiteX339" fmla="*/ 2677978 w 9198222"/>
              <a:gd name="connsiteY339" fmla="*/ 7851861 h 9547175"/>
              <a:gd name="connsiteX340" fmla="*/ 2655282 w 9198222"/>
              <a:gd name="connsiteY340" fmla="*/ 7820452 h 9547175"/>
              <a:gd name="connsiteX341" fmla="*/ 2662849 w 9198222"/>
              <a:gd name="connsiteY341" fmla="*/ 7789071 h 9547175"/>
              <a:gd name="connsiteX342" fmla="*/ 2727108 w 9198222"/>
              <a:gd name="connsiteY342" fmla="*/ 7763946 h 9547175"/>
              <a:gd name="connsiteX343" fmla="*/ 2738441 w 9198222"/>
              <a:gd name="connsiteY343" fmla="*/ 7763946 h 9547175"/>
              <a:gd name="connsiteX344" fmla="*/ 2738441 w 9198222"/>
              <a:gd name="connsiteY344" fmla="*/ 7814183 h 9547175"/>
              <a:gd name="connsiteX345" fmla="*/ 2723325 w 9198222"/>
              <a:gd name="connsiteY345" fmla="*/ 7789071 h 9547175"/>
              <a:gd name="connsiteX346" fmla="*/ 2727108 w 9198222"/>
              <a:gd name="connsiteY346" fmla="*/ 7763946 h 9547175"/>
              <a:gd name="connsiteX347" fmla="*/ 5021283 w 9198222"/>
              <a:gd name="connsiteY347" fmla="*/ 7751390 h 9547175"/>
              <a:gd name="connsiteX348" fmla="*/ 5036398 w 9198222"/>
              <a:gd name="connsiteY348" fmla="*/ 7751390 h 9547175"/>
              <a:gd name="connsiteX349" fmla="*/ 5051530 w 9198222"/>
              <a:gd name="connsiteY349" fmla="*/ 7751390 h 9547175"/>
              <a:gd name="connsiteX350" fmla="*/ 5036398 w 9198222"/>
              <a:gd name="connsiteY350" fmla="*/ 7763946 h 9547175"/>
              <a:gd name="connsiteX351" fmla="*/ 5021283 w 9198222"/>
              <a:gd name="connsiteY351" fmla="*/ 7751390 h 9547175"/>
              <a:gd name="connsiteX352" fmla="*/ 2959542 w 9198222"/>
              <a:gd name="connsiteY352" fmla="*/ 7734126 h 9547175"/>
              <a:gd name="connsiteX353" fmla="*/ 2972786 w 9198222"/>
              <a:gd name="connsiteY353" fmla="*/ 7745108 h 9547175"/>
              <a:gd name="connsiteX354" fmla="*/ 2950088 w 9198222"/>
              <a:gd name="connsiteY354" fmla="*/ 7789071 h 9547175"/>
              <a:gd name="connsiteX355" fmla="*/ 2904743 w 9198222"/>
              <a:gd name="connsiteY355" fmla="*/ 7789071 h 9547175"/>
              <a:gd name="connsiteX356" fmla="*/ 2934975 w 9198222"/>
              <a:gd name="connsiteY356" fmla="*/ 7738836 h 9547175"/>
              <a:gd name="connsiteX357" fmla="*/ 2959542 w 9198222"/>
              <a:gd name="connsiteY357" fmla="*/ 7734126 h 9547175"/>
              <a:gd name="connsiteX358" fmla="*/ 2269782 w 9198222"/>
              <a:gd name="connsiteY358" fmla="*/ 7726278 h 9547175"/>
              <a:gd name="connsiteX359" fmla="*/ 2300014 w 9198222"/>
              <a:gd name="connsiteY359" fmla="*/ 7757676 h 9547175"/>
              <a:gd name="connsiteX360" fmla="*/ 2284884 w 9198222"/>
              <a:gd name="connsiteY360" fmla="*/ 7789071 h 9547175"/>
              <a:gd name="connsiteX361" fmla="*/ 2254653 w 9198222"/>
              <a:gd name="connsiteY361" fmla="*/ 7751390 h 9547175"/>
              <a:gd name="connsiteX362" fmla="*/ 3191982 w 9198222"/>
              <a:gd name="connsiteY362" fmla="*/ 7713724 h 9547175"/>
              <a:gd name="connsiteX363" fmla="*/ 3222230 w 9198222"/>
              <a:gd name="connsiteY363" fmla="*/ 7738836 h 9547175"/>
              <a:gd name="connsiteX364" fmla="*/ 3237346 w 9198222"/>
              <a:gd name="connsiteY364" fmla="*/ 7782786 h 9547175"/>
              <a:gd name="connsiteX365" fmla="*/ 3237346 w 9198222"/>
              <a:gd name="connsiteY365" fmla="*/ 7826738 h 9547175"/>
              <a:gd name="connsiteX366" fmla="*/ 3229779 w 9198222"/>
              <a:gd name="connsiteY366" fmla="*/ 7870690 h 9547175"/>
              <a:gd name="connsiteX367" fmla="*/ 3222230 w 9198222"/>
              <a:gd name="connsiteY367" fmla="*/ 7902086 h 9547175"/>
              <a:gd name="connsiteX368" fmla="*/ 3237346 w 9198222"/>
              <a:gd name="connsiteY368" fmla="*/ 7927208 h 9547175"/>
              <a:gd name="connsiteX369" fmla="*/ 3222230 w 9198222"/>
              <a:gd name="connsiteY369" fmla="*/ 7939766 h 9547175"/>
              <a:gd name="connsiteX370" fmla="*/ 3191982 w 9198222"/>
              <a:gd name="connsiteY370" fmla="*/ 7814183 h 9547175"/>
              <a:gd name="connsiteX371" fmla="*/ 3191982 w 9198222"/>
              <a:gd name="connsiteY371" fmla="*/ 7713724 h 9547175"/>
              <a:gd name="connsiteX372" fmla="*/ 5217815 w 9198222"/>
              <a:gd name="connsiteY372" fmla="*/ 7701169 h 9547175"/>
              <a:gd name="connsiteX373" fmla="*/ 5232948 w 9198222"/>
              <a:gd name="connsiteY373" fmla="*/ 7713724 h 9547175"/>
              <a:gd name="connsiteX374" fmla="*/ 5217815 w 9198222"/>
              <a:gd name="connsiteY374" fmla="*/ 7726278 h 9547175"/>
              <a:gd name="connsiteX375" fmla="*/ 5202715 w 9198222"/>
              <a:gd name="connsiteY375" fmla="*/ 7713724 h 9547175"/>
              <a:gd name="connsiteX376" fmla="*/ 5217815 w 9198222"/>
              <a:gd name="connsiteY376" fmla="*/ 7701169 h 9547175"/>
              <a:gd name="connsiteX377" fmla="*/ 2889626 w 9198222"/>
              <a:gd name="connsiteY377" fmla="*/ 7663488 h 9547175"/>
              <a:gd name="connsiteX378" fmla="*/ 2904743 w 9198222"/>
              <a:gd name="connsiteY378" fmla="*/ 7701169 h 9547175"/>
              <a:gd name="connsiteX379" fmla="*/ 2874495 w 9198222"/>
              <a:gd name="connsiteY379" fmla="*/ 7688600 h 9547175"/>
              <a:gd name="connsiteX380" fmla="*/ 4548843 w 9198222"/>
              <a:gd name="connsiteY380" fmla="*/ 7641506 h 9547175"/>
              <a:gd name="connsiteX381" fmla="*/ 4492149 w 9198222"/>
              <a:gd name="connsiteY381" fmla="*/ 7676043 h 9547175"/>
              <a:gd name="connsiteX382" fmla="*/ 4507278 w 9198222"/>
              <a:gd name="connsiteY382" fmla="*/ 7701169 h 9547175"/>
              <a:gd name="connsiteX383" fmla="*/ 4567741 w 9198222"/>
              <a:gd name="connsiteY383" fmla="*/ 7663488 h 9547175"/>
              <a:gd name="connsiteX384" fmla="*/ 4548843 w 9198222"/>
              <a:gd name="connsiteY384" fmla="*/ 7641506 h 9547175"/>
              <a:gd name="connsiteX385" fmla="*/ 3993258 w 9198222"/>
              <a:gd name="connsiteY385" fmla="*/ 7638376 h 9547175"/>
              <a:gd name="connsiteX386" fmla="*/ 3978129 w 9198222"/>
              <a:gd name="connsiteY386" fmla="*/ 7676043 h 9547175"/>
              <a:gd name="connsiteX387" fmla="*/ 3993258 w 9198222"/>
              <a:gd name="connsiteY387" fmla="*/ 7701169 h 9547175"/>
              <a:gd name="connsiteX388" fmla="*/ 5293408 w 9198222"/>
              <a:gd name="connsiteY388" fmla="*/ 7613254 h 9547175"/>
              <a:gd name="connsiteX389" fmla="*/ 5353886 w 9198222"/>
              <a:gd name="connsiteY389" fmla="*/ 7751390 h 9547175"/>
              <a:gd name="connsiteX390" fmla="*/ 5323653 w 9198222"/>
              <a:gd name="connsiteY390" fmla="*/ 7876973 h 9547175"/>
              <a:gd name="connsiteX391" fmla="*/ 5323653 w 9198222"/>
              <a:gd name="connsiteY391" fmla="*/ 7990001 h 9547175"/>
              <a:gd name="connsiteX392" fmla="*/ 5278309 w 9198222"/>
              <a:gd name="connsiteY392" fmla="*/ 7676043 h 9547175"/>
              <a:gd name="connsiteX393" fmla="*/ 2934975 w 9198222"/>
              <a:gd name="connsiteY393" fmla="*/ 7600696 h 9547175"/>
              <a:gd name="connsiteX394" fmla="*/ 2980319 w 9198222"/>
              <a:gd name="connsiteY394" fmla="*/ 7613254 h 9547175"/>
              <a:gd name="connsiteX395" fmla="*/ 2934975 w 9198222"/>
              <a:gd name="connsiteY395" fmla="*/ 7638376 h 9547175"/>
              <a:gd name="connsiteX396" fmla="*/ 2904743 w 9198222"/>
              <a:gd name="connsiteY396" fmla="*/ 7613254 h 9547175"/>
              <a:gd name="connsiteX397" fmla="*/ 2934975 w 9198222"/>
              <a:gd name="connsiteY397" fmla="*/ 7600696 h 9547175"/>
              <a:gd name="connsiteX398" fmla="*/ 5399233 w 9198222"/>
              <a:gd name="connsiteY398" fmla="*/ 7588141 h 9547175"/>
              <a:gd name="connsiteX399" fmla="*/ 5369001 w 9198222"/>
              <a:gd name="connsiteY399" fmla="*/ 7613254 h 9547175"/>
              <a:gd name="connsiteX400" fmla="*/ 5369001 w 9198222"/>
              <a:gd name="connsiteY400" fmla="*/ 7600696 h 9547175"/>
              <a:gd name="connsiteX401" fmla="*/ 6699413 w 9198222"/>
              <a:gd name="connsiteY401" fmla="*/ 7575587 h 9547175"/>
              <a:gd name="connsiteX402" fmla="*/ 6699413 w 9198222"/>
              <a:gd name="connsiteY402" fmla="*/ 7638376 h 9547175"/>
              <a:gd name="connsiteX403" fmla="*/ 6684281 w 9198222"/>
              <a:gd name="connsiteY403" fmla="*/ 7613254 h 9547175"/>
              <a:gd name="connsiteX404" fmla="*/ 6699413 w 9198222"/>
              <a:gd name="connsiteY404" fmla="*/ 7575587 h 9547175"/>
              <a:gd name="connsiteX405" fmla="*/ 2723325 w 9198222"/>
              <a:gd name="connsiteY405" fmla="*/ 7569301 h 9547175"/>
              <a:gd name="connsiteX406" fmla="*/ 2738441 w 9198222"/>
              <a:gd name="connsiteY406" fmla="*/ 7600696 h 9547175"/>
              <a:gd name="connsiteX407" fmla="*/ 2768673 w 9198222"/>
              <a:gd name="connsiteY407" fmla="*/ 7663488 h 9547175"/>
              <a:gd name="connsiteX408" fmla="*/ 2768673 w 9198222"/>
              <a:gd name="connsiteY408" fmla="*/ 7688600 h 9547175"/>
              <a:gd name="connsiteX409" fmla="*/ 2723325 w 9198222"/>
              <a:gd name="connsiteY409" fmla="*/ 7625808 h 9547175"/>
              <a:gd name="connsiteX410" fmla="*/ 2723325 w 9198222"/>
              <a:gd name="connsiteY410" fmla="*/ 7569301 h 9547175"/>
              <a:gd name="connsiteX411" fmla="*/ 4446801 w 9198222"/>
              <a:gd name="connsiteY411" fmla="*/ 7541049 h 9547175"/>
              <a:gd name="connsiteX412" fmla="*/ 4431685 w 9198222"/>
              <a:gd name="connsiteY412" fmla="*/ 7563029 h 9547175"/>
              <a:gd name="connsiteX413" fmla="*/ 4499712 w 9198222"/>
              <a:gd name="connsiteY413" fmla="*/ 7588141 h 9547175"/>
              <a:gd name="connsiteX414" fmla="*/ 4492149 w 9198222"/>
              <a:gd name="connsiteY414" fmla="*/ 7550461 h 9547175"/>
              <a:gd name="connsiteX415" fmla="*/ 4446801 w 9198222"/>
              <a:gd name="connsiteY415" fmla="*/ 7541049 h 9547175"/>
              <a:gd name="connsiteX416" fmla="*/ 3585062 w 9198222"/>
              <a:gd name="connsiteY416" fmla="*/ 7537906 h 9547175"/>
              <a:gd name="connsiteX417" fmla="*/ 3539701 w 9198222"/>
              <a:gd name="connsiteY417" fmla="*/ 7927208 h 9547175"/>
              <a:gd name="connsiteX418" fmla="*/ 3554833 w 9198222"/>
              <a:gd name="connsiteY418" fmla="*/ 7977432 h 9547175"/>
              <a:gd name="connsiteX419" fmla="*/ 3585062 w 9198222"/>
              <a:gd name="connsiteY419" fmla="*/ 7751390 h 9547175"/>
              <a:gd name="connsiteX420" fmla="*/ 2934975 w 9198222"/>
              <a:gd name="connsiteY420" fmla="*/ 7537906 h 9547175"/>
              <a:gd name="connsiteX421" fmla="*/ 2919859 w 9198222"/>
              <a:gd name="connsiteY421" fmla="*/ 7575587 h 9547175"/>
              <a:gd name="connsiteX422" fmla="*/ 2904743 w 9198222"/>
              <a:gd name="connsiteY422" fmla="*/ 7550461 h 9547175"/>
              <a:gd name="connsiteX423" fmla="*/ 2934975 w 9198222"/>
              <a:gd name="connsiteY423" fmla="*/ 7537906 h 9547175"/>
              <a:gd name="connsiteX424" fmla="*/ 2481431 w 9198222"/>
              <a:gd name="connsiteY424" fmla="*/ 7512794 h 9547175"/>
              <a:gd name="connsiteX425" fmla="*/ 2496547 w 9198222"/>
              <a:gd name="connsiteY425" fmla="*/ 7525349 h 9547175"/>
              <a:gd name="connsiteX426" fmla="*/ 2481431 w 9198222"/>
              <a:gd name="connsiteY426" fmla="*/ 7537906 h 9547175"/>
              <a:gd name="connsiteX427" fmla="*/ 2466299 w 9198222"/>
              <a:gd name="connsiteY427" fmla="*/ 7525349 h 9547175"/>
              <a:gd name="connsiteX428" fmla="*/ 2481431 w 9198222"/>
              <a:gd name="connsiteY428" fmla="*/ 7512794 h 9547175"/>
              <a:gd name="connsiteX429" fmla="*/ 3811827 w 9198222"/>
              <a:gd name="connsiteY429" fmla="*/ 7450004 h 9547175"/>
              <a:gd name="connsiteX430" fmla="*/ 3811827 w 9198222"/>
              <a:gd name="connsiteY430" fmla="*/ 7525349 h 9547175"/>
              <a:gd name="connsiteX431" fmla="*/ 3842072 w 9198222"/>
              <a:gd name="connsiteY431" fmla="*/ 8065348 h 9547175"/>
              <a:gd name="connsiteX432" fmla="*/ 3857175 w 9198222"/>
              <a:gd name="connsiteY432" fmla="*/ 8065348 h 9547175"/>
              <a:gd name="connsiteX433" fmla="*/ 3857175 w 9198222"/>
              <a:gd name="connsiteY433" fmla="*/ 7939766 h 9547175"/>
              <a:gd name="connsiteX434" fmla="*/ 3811827 w 9198222"/>
              <a:gd name="connsiteY434" fmla="*/ 7450004 h 9547175"/>
              <a:gd name="connsiteX435" fmla="*/ 2723325 w 9198222"/>
              <a:gd name="connsiteY435" fmla="*/ 7450004 h 9547175"/>
              <a:gd name="connsiteX436" fmla="*/ 2753557 w 9198222"/>
              <a:gd name="connsiteY436" fmla="*/ 7475114 h 9547175"/>
              <a:gd name="connsiteX437" fmla="*/ 2723325 w 9198222"/>
              <a:gd name="connsiteY437" fmla="*/ 7487682 h 9547175"/>
              <a:gd name="connsiteX438" fmla="*/ 2693080 w 9198222"/>
              <a:gd name="connsiteY438" fmla="*/ 7475114 h 9547175"/>
              <a:gd name="connsiteX439" fmla="*/ 2723325 w 9198222"/>
              <a:gd name="connsiteY439" fmla="*/ 7450004 h 9547175"/>
              <a:gd name="connsiteX440" fmla="*/ 2239537 w 9198222"/>
              <a:gd name="connsiteY440" fmla="*/ 7437447 h 9547175"/>
              <a:gd name="connsiteX441" fmla="*/ 2269782 w 9198222"/>
              <a:gd name="connsiteY441" fmla="*/ 7450004 h 9547175"/>
              <a:gd name="connsiteX442" fmla="*/ 2292448 w 9198222"/>
              <a:gd name="connsiteY442" fmla="*/ 7531621 h 9547175"/>
              <a:gd name="connsiteX443" fmla="*/ 2254653 w 9198222"/>
              <a:gd name="connsiteY443" fmla="*/ 7600696 h 9547175"/>
              <a:gd name="connsiteX444" fmla="*/ 2239537 w 9198222"/>
              <a:gd name="connsiteY444" fmla="*/ 7550461 h 9547175"/>
              <a:gd name="connsiteX445" fmla="*/ 2224421 w 9198222"/>
              <a:gd name="connsiteY445" fmla="*/ 7487682 h 9547175"/>
              <a:gd name="connsiteX446" fmla="*/ 6612472 w 9198222"/>
              <a:gd name="connsiteY446" fmla="*/ 7431164 h 9547175"/>
              <a:gd name="connsiteX447" fmla="*/ 6623821 w 9198222"/>
              <a:gd name="connsiteY447" fmla="*/ 7437447 h 9547175"/>
              <a:gd name="connsiteX448" fmla="*/ 6623821 w 9198222"/>
              <a:gd name="connsiteY448" fmla="*/ 7500239 h 9547175"/>
              <a:gd name="connsiteX449" fmla="*/ 6608689 w 9198222"/>
              <a:gd name="connsiteY449" fmla="*/ 7475114 h 9547175"/>
              <a:gd name="connsiteX450" fmla="*/ 6608689 w 9198222"/>
              <a:gd name="connsiteY450" fmla="*/ 7437447 h 9547175"/>
              <a:gd name="connsiteX451" fmla="*/ 6612472 w 9198222"/>
              <a:gd name="connsiteY451" fmla="*/ 7431164 h 9547175"/>
              <a:gd name="connsiteX452" fmla="*/ 2587256 w 9198222"/>
              <a:gd name="connsiteY452" fmla="*/ 7424892 h 9547175"/>
              <a:gd name="connsiteX453" fmla="*/ 2587256 w 9198222"/>
              <a:gd name="connsiteY453" fmla="*/ 7437447 h 9547175"/>
              <a:gd name="connsiteX454" fmla="*/ 2587256 w 9198222"/>
              <a:gd name="connsiteY454" fmla="*/ 7450004 h 9547175"/>
              <a:gd name="connsiteX455" fmla="*/ 2572140 w 9198222"/>
              <a:gd name="connsiteY455" fmla="*/ 7437447 h 9547175"/>
              <a:gd name="connsiteX456" fmla="*/ 2587256 w 9198222"/>
              <a:gd name="connsiteY456" fmla="*/ 7424892 h 9547175"/>
              <a:gd name="connsiteX457" fmla="*/ 2912292 w 9198222"/>
              <a:gd name="connsiteY457" fmla="*/ 7390354 h 9547175"/>
              <a:gd name="connsiteX458" fmla="*/ 2934975 w 9198222"/>
              <a:gd name="connsiteY458" fmla="*/ 7412324 h 9547175"/>
              <a:gd name="connsiteX459" fmla="*/ 2950088 w 9198222"/>
              <a:gd name="connsiteY459" fmla="*/ 7450004 h 9547175"/>
              <a:gd name="connsiteX460" fmla="*/ 2942537 w 9198222"/>
              <a:gd name="connsiteY460" fmla="*/ 7475114 h 9547175"/>
              <a:gd name="connsiteX461" fmla="*/ 2919859 w 9198222"/>
              <a:gd name="connsiteY461" fmla="*/ 7475114 h 9547175"/>
              <a:gd name="connsiteX462" fmla="*/ 2904743 w 9198222"/>
              <a:gd name="connsiteY462" fmla="*/ 7424892 h 9547175"/>
              <a:gd name="connsiteX463" fmla="*/ 2912292 w 9198222"/>
              <a:gd name="connsiteY463" fmla="*/ 7390354 h 9547175"/>
              <a:gd name="connsiteX464" fmla="*/ 6593588 w 9198222"/>
              <a:gd name="connsiteY464" fmla="*/ 7362099 h 9547175"/>
              <a:gd name="connsiteX465" fmla="*/ 6608689 w 9198222"/>
              <a:gd name="connsiteY465" fmla="*/ 7374657 h 9547175"/>
              <a:gd name="connsiteX466" fmla="*/ 6593588 w 9198222"/>
              <a:gd name="connsiteY466" fmla="*/ 7387211 h 9547175"/>
              <a:gd name="connsiteX467" fmla="*/ 6578459 w 9198222"/>
              <a:gd name="connsiteY467" fmla="*/ 7374657 h 9547175"/>
              <a:gd name="connsiteX468" fmla="*/ 6593588 w 9198222"/>
              <a:gd name="connsiteY468" fmla="*/ 7362099 h 9547175"/>
              <a:gd name="connsiteX469" fmla="*/ 5338770 w 9198222"/>
              <a:gd name="connsiteY469" fmla="*/ 7362099 h 9547175"/>
              <a:gd name="connsiteX470" fmla="*/ 5353886 w 9198222"/>
              <a:gd name="connsiteY470" fmla="*/ 7374657 h 9547175"/>
              <a:gd name="connsiteX471" fmla="*/ 5338770 w 9198222"/>
              <a:gd name="connsiteY471" fmla="*/ 7387211 h 9547175"/>
              <a:gd name="connsiteX472" fmla="*/ 5323653 w 9198222"/>
              <a:gd name="connsiteY472" fmla="*/ 7374657 h 9547175"/>
              <a:gd name="connsiteX473" fmla="*/ 5338770 w 9198222"/>
              <a:gd name="connsiteY473" fmla="*/ 7362099 h 9547175"/>
              <a:gd name="connsiteX474" fmla="*/ 4552609 w 9198222"/>
              <a:gd name="connsiteY474" fmla="*/ 7349544 h 9547175"/>
              <a:gd name="connsiteX475" fmla="*/ 4484599 w 9198222"/>
              <a:gd name="connsiteY475" fmla="*/ 7387211 h 9547175"/>
              <a:gd name="connsiteX476" fmla="*/ 4492149 w 9198222"/>
              <a:gd name="connsiteY476" fmla="*/ 7456273 h 9547175"/>
              <a:gd name="connsiteX477" fmla="*/ 4537510 w 9198222"/>
              <a:gd name="connsiteY477" fmla="*/ 7487682 h 9547175"/>
              <a:gd name="connsiteX478" fmla="*/ 4567741 w 9198222"/>
              <a:gd name="connsiteY478" fmla="*/ 7450004 h 9547175"/>
              <a:gd name="connsiteX479" fmla="*/ 4537510 w 9198222"/>
              <a:gd name="connsiteY479" fmla="*/ 7399766 h 9547175"/>
              <a:gd name="connsiteX480" fmla="*/ 2740330 w 9198222"/>
              <a:gd name="connsiteY480" fmla="*/ 7341689 h 9547175"/>
              <a:gd name="connsiteX481" fmla="*/ 2753557 w 9198222"/>
              <a:gd name="connsiteY481" fmla="*/ 7349544 h 9547175"/>
              <a:gd name="connsiteX482" fmla="*/ 2753557 w 9198222"/>
              <a:gd name="connsiteY482" fmla="*/ 7399766 h 9547175"/>
              <a:gd name="connsiteX483" fmla="*/ 2723325 w 9198222"/>
              <a:gd name="connsiteY483" fmla="*/ 7374657 h 9547175"/>
              <a:gd name="connsiteX484" fmla="*/ 2730875 w 9198222"/>
              <a:gd name="connsiteY484" fmla="*/ 7343259 h 9547175"/>
              <a:gd name="connsiteX485" fmla="*/ 2740330 w 9198222"/>
              <a:gd name="connsiteY485" fmla="*/ 7341689 h 9547175"/>
              <a:gd name="connsiteX486" fmla="*/ 2617485 w 9198222"/>
              <a:gd name="connsiteY486" fmla="*/ 7324422 h 9547175"/>
              <a:gd name="connsiteX487" fmla="*/ 2662849 w 9198222"/>
              <a:gd name="connsiteY487" fmla="*/ 7324422 h 9547175"/>
              <a:gd name="connsiteX488" fmla="*/ 2617485 w 9198222"/>
              <a:gd name="connsiteY488" fmla="*/ 7349544 h 9547175"/>
              <a:gd name="connsiteX489" fmla="*/ 2617485 w 9198222"/>
              <a:gd name="connsiteY489" fmla="*/ 7324422 h 9547175"/>
              <a:gd name="connsiteX490" fmla="*/ 4692469 w 9198222"/>
              <a:gd name="connsiteY490" fmla="*/ 7305589 h 9547175"/>
              <a:gd name="connsiteX491" fmla="*/ 4703796 w 9198222"/>
              <a:gd name="connsiteY491" fmla="*/ 7311864 h 9547175"/>
              <a:gd name="connsiteX492" fmla="*/ 4703796 w 9198222"/>
              <a:gd name="connsiteY492" fmla="*/ 7374657 h 9547175"/>
              <a:gd name="connsiteX493" fmla="*/ 4688696 w 9198222"/>
              <a:gd name="connsiteY493" fmla="*/ 7349544 h 9547175"/>
              <a:gd name="connsiteX494" fmla="*/ 4688696 w 9198222"/>
              <a:gd name="connsiteY494" fmla="*/ 7311864 h 9547175"/>
              <a:gd name="connsiteX495" fmla="*/ 4692469 w 9198222"/>
              <a:gd name="connsiteY495" fmla="*/ 7305589 h 9547175"/>
              <a:gd name="connsiteX496" fmla="*/ 2390716 w 9198222"/>
              <a:gd name="connsiteY496" fmla="*/ 7282038 h 9547175"/>
              <a:gd name="connsiteX497" fmla="*/ 2405838 w 9198222"/>
              <a:gd name="connsiteY497" fmla="*/ 7286752 h 9547175"/>
              <a:gd name="connsiteX498" fmla="*/ 2360477 w 9198222"/>
              <a:gd name="connsiteY498" fmla="*/ 7324422 h 9547175"/>
              <a:gd name="connsiteX499" fmla="*/ 2375606 w 9198222"/>
              <a:gd name="connsiteY499" fmla="*/ 7293024 h 9547175"/>
              <a:gd name="connsiteX500" fmla="*/ 2390716 w 9198222"/>
              <a:gd name="connsiteY500" fmla="*/ 7282038 h 9547175"/>
              <a:gd name="connsiteX501" fmla="*/ 6714529 w 9198222"/>
              <a:gd name="connsiteY501" fmla="*/ 7261629 h 9547175"/>
              <a:gd name="connsiteX502" fmla="*/ 6744761 w 9198222"/>
              <a:gd name="connsiteY502" fmla="*/ 7355817 h 9547175"/>
              <a:gd name="connsiteX503" fmla="*/ 6714529 w 9198222"/>
              <a:gd name="connsiteY503" fmla="*/ 7462559 h 9547175"/>
              <a:gd name="connsiteX504" fmla="*/ 6684281 w 9198222"/>
              <a:gd name="connsiteY504" fmla="*/ 7387211 h 9547175"/>
              <a:gd name="connsiteX505" fmla="*/ 6684281 w 9198222"/>
              <a:gd name="connsiteY505" fmla="*/ 7299309 h 9547175"/>
              <a:gd name="connsiteX506" fmla="*/ 6714529 w 9198222"/>
              <a:gd name="connsiteY506" fmla="*/ 7261629 h 9547175"/>
              <a:gd name="connsiteX507" fmla="*/ 2738441 w 9198222"/>
              <a:gd name="connsiteY507" fmla="*/ 7261629 h 9547175"/>
              <a:gd name="connsiteX508" fmla="*/ 2753557 w 9198222"/>
              <a:gd name="connsiteY508" fmla="*/ 7274197 h 9547175"/>
              <a:gd name="connsiteX509" fmla="*/ 2738441 w 9198222"/>
              <a:gd name="connsiteY509" fmla="*/ 7274197 h 9547175"/>
              <a:gd name="connsiteX510" fmla="*/ 2723325 w 9198222"/>
              <a:gd name="connsiteY510" fmla="*/ 7274197 h 9547175"/>
              <a:gd name="connsiteX511" fmla="*/ 2738441 w 9198222"/>
              <a:gd name="connsiteY511" fmla="*/ 7261629 h 9547175"/>
              <a:gd name="connsiteX512" fmla="*/ 2496547 w 9198222"/>
              <a:gd name="connsiteY512" fmla="*/ 7236517 h 9547175"/>
              <a:gd name="connsiteX513" fmla="*/ 2511663 w 9198222"/>
              <a:gd name="connsiteY513" fmla="*/ 7249074 h 9547175"/>
              <a:gd name="connsiteX514" fmla="*/ 2466299 w 9198222"/>
              <a:gd name="connsiteY514" fmla="*/ 7261629 h 9547175"/>
              <a:gd name="connsiteX515" fmla="*/ 2496547 w 9198222"/>
              <a:gd name="connsiteY515" fmla="*/ 7236517 h 9547175"/>
              <a:gd name="connsiteX516" fmla="*/ 2179060 w 9198222"/>
              <a:gd name="connsiteY516" fmla="*/ 7173727 h 9547175"/>
              <a:gd name="connsiteX517" fmla="*/ 2247087 w 9198222"/>
              <a:gd name="connsiteY517" fmla="*/ 7261629 h 9547175"/>
              <a:gd name="connsiteX518" fmla="*/ 2269782 w 9198222"/>
              <a:gd name="connsiteY518" fmla="*/ 7362099 h 9547175"/>
              <a:gd name="connsiteX519" fmla="*/ 2269782 w 9198222"/>
              <a:gd name="connsiteY519" fmla="*/ 7387211 h 9547175"/>
              <a:gd name="connsiteX520" fmla="*/ 2194189 w 9198222"/>
              <a:gd name="connsiteY520" fmla="*/ 7249074 h 9547175"/>
              <a:gd name="connsiteX521" fmla="*/ 2179060 w 9198222"/>
              <a:gd name="connsiteY521" fmla="*/ 7173727 h 9547175"/>
              <a:gd name="connsiteX522" fmla="*/ 5021283 w 9198222"/>
              <a:gd name="connsiteY522" fmla="*/ 7161169 h 9547175"/>
              <a:gd name="connsiteX523" fmla="*/ 5006166 w 9198222"/>
              <a:gd name="connsiteY523" fmla="*/ 7274197 h 9547175"/>
              <a:gd name="connsiteX524" fmla="*/ 5051530 w 9198222"/>
              <a:gd name="connsiteY524" fmla="*/ 7638376 h 9547175"/>
              <a:gd name="connsiteX525" fmla="*/ 5066630 w 9198222"/>
              <a:gd name="connsiteY525" fmla="*/ 7437447 h 9547175"/>
              <a:gd name="connsiteX526" fmla="*/ 5021283 w 9198222"/>
              <a:gd name="connsiteY526" fmla="*/ 7161169 h 9547175"/>
              <a:gd name="connsiteX527" fmla="*/ 6714529 w 9198222"/>
              <a:gd name="connsiteY527" fmla="*/ 7148615 h 9547175"/>
              <a:gd name="connsiteX528" fmla="*/ 6729645 w 9198222"/>
              <a:gd name="connsiteY528" fmla="*/ 7198850 h 9547175"/>
              <a:gd name="connsiteX529" fmla="*/ 6684281 w 9198222"/>
              <a:gd name="connsiteY529" fmla="*/ 7186282 h 9547175"/>
              <a:gd name="connsiteX530" fmla="*/ 6714529 w 9198222"/>
              <a:gd name="connsiteY530" fmla="*/ 7148615 h 9547175"/>
              <a:gd name="connsiteX531" fmla="*/ 4839868 w 9198222"/>
              <a:gd name="connsiteY531" fmla="*/ 7148615 h 9547175"/>
              <a:gd name="connsiteX532" fmla="*/ 4809636 w 9198222"/>
              <a:gd name="connsiteY532" fmla="*/ 7223962 h 9547175"/>
              <a:gd name="connsiteX533" fmla="*/ 4824752 w 9198222"/>
              <a:gd name="connsiteY533" fmla="*/ 7249074 h 9547175"/>
              <a:gd name="connsiteX534" fmla="*/ 4839868 w 9198222"/>
              <a:gd name="connsiteY534" fmla="*/ 7311864 h 9547175"/>
              <a:gd name="connsiteX535" fmla="*/ 4870113 w 9198222"/>
              <a:gd name="connsiteY535" fmla="*/ 7362099 h 9547175"/>
              <a:gd name="connsiteX536" fmla="*/ 4900345 w 9198222"/>
              <a:gd name="connsiteY536" fmla="*/ 7336976 h 9547175"/>
              <a:gd name="connsiteX537" fmla="*/ 4885212 w 9198222"/>
              <a:gd name="connsiteY537" fmla="*/ 7311864 h 9547175"/>
              <a:gd name="connsiteX538" fmla="*/ 4854981 w 9198222"/>
              <a:gd name="connsiteY538" fmla="*/ 7198850 h 9547175"/>
              <a:gd name="connsiteX539" fmla="*/ 4839868 w 9198222"/>
              <a:gd name="connsiteY539" fmla="*/ 7148615 h 9547175"/>
              <a:gd name="connsiteX540" fmla="*/ 2662849 w 9198222"/>
              <a:gd name="connsiteY540" fmla="*/ 7148615 h 9547175"/>
              <a:gd name="connsiteX541" fmla="*/ 2662849 w 9198222"/>
              <a:gd name="connsiteY541" fmla="*/ 7161169 h 9547175"/>
              <a:gd name="connsiteX542" fmla="*/ 2662849 w 9198222"/>
              <a:gd name="connsiteY542" fmla="*/ 7173727 h 9547175"/>
              <a:gd name="connsiteX543" fmla="*/ 2647716 w 9198222"/>
              <a:gd name="connsiteY543" fmla="*/ 7161169 h 9547175"/>
              <a:gd name="connsiteX544" fmla="*/ 2662849 w 9198222"/>
              <a:gd name="connsiteY544" fmla="*/ 7148615 h 9547175"/>
              <a:gd name="connsiteX545" fmla="*/ 2345375 w 9198222"/>
              <a:gd name="connsiteY545" fmla="*/ 7148615 h 9547175"/>
              <a:gd name="connsiteX546" fmla="*/ 2360477 w 9198222"/>
              <a:gd name="connsiteY546" fmla="*/ 7161169 h 9547175"/>
              <a:gd name="connsiteX547" fmla="*/ 2345375 w 9198222"/>
              <a:gd name="connsiteY547" fmla="*/ 7173727 h 9547175"/>
              <a:gd name="connsiteX548" fmla="*/ 2330245 w 9198222"/>
              <a:gd name="connsiteY548" fmla="*/ 7161169 h 9547175"/>
              <a:gd name="connsiteX549" fmla="*/ 2345375 w 9198222"/>
              <a:gd name="connsiteY549" fmla="*/ 7148615 h 9547175"/>
              <a:gd name="connsiteX550" fmla="*/ 2723325 w 9198222"/>
              <a:gd name="connsiteY550" fmla="*/ 7110934 h 9547175"/>
              <a:gd name="connsiteX551" fmla="*/ 2753557 w 9198222"/>
              <a:gd name="connsiteY551" fmla="*/ 7186282 h 9547175"/>
              <a:gd name="connsiteX552" fmla="*/ 2738441 w 9198222"/>
              <a:gd name="connsiteY552" fmla="*/ 7211407 h 9547175"/>
              <a:gd name="connsiteX553" fmla="*/ 2723325 w 9198222"/>
              <a:gd name="connsiteY553" fmla="*/ 7110934 h 9547175"/>
              <a:gd name="connsiteX554" fmla="*/ 2632617 w 9198222"/>
              <a:gd name="connsiteY554" fmla="*/ 7110934 h 9547175"/>
              <a:gd name="connsiteX555" fmla="*/ 2647716 w 9198222"/>
              <a:gd name="connsiteY555" fmla="*/ 7123492 h 9547175"/>
              <a:gd name="connsiteX556" fmla="*/ 2632617 w 9198222"/>
              <a:gd name="connsiteY556" fmla="*/ 7136060 h 9547175"/>
              <a:gd name="connsiteX557" fmla="*/ 2617485 w 9198222"/>
              <a:gd name="connsiteY557" fmla="*/ 7123492 h 9547175"/>
              <a:gd name="connsiteX558" fmla="*/ 2632617 w 9198222"/>
              <a:gd name="connsiteY558" fmla="*/ 7110934 h 9547175"/>
              <a:gd name="connsiteX559" fmla="*/ 6699413 w 9198222"/>
              <a:gd name="connsiteY559" fmla="*/ 7073267 h 9547175"/>
              <a:gd name="connsiteX560" fmla="*/ 6714529 w 9198222"/>
              <a:gd name="connsiteY560" fmla="*/ 7073267 h 9547175"/>
              <a:gd name="connsiteX561" fmla="*/ 6729645 w 9198222"/>
              <a:gd name="connsiteY561" fmla="*/ 7073267 h 9547175"/>
              <a:gd name="connsiteX562" fmla="*/ 6699413 w 9198222"/>
              <a:gd name="connsiteY562" fmla="*/ 7098380 h 9547175"/>
              <a:gd name="connsiteX563" fmla="*/ 6684281 w 9198222"/>
              <a:gd name="connsiteY563" fmla="*/ 7073267 h 9547175"/>
              <a:gd name="connsiteX564" fmla="*/ 6691847 w 9198222"/>
              <a:gd name="connsiteY564" fmla="*/ 7085825 h 9547175"/>
              <a:gd name="connsiteX565" fmla="*/ 6699413 w 9198222"/>
              <a:gd name="connsiteY565" fmla="*/ 7098380 h 9547175"/>
              <a:gd name="connsiteX566" fmla="*/ 6684281 w 9198222"/>
              <a:gd name="connsiteY566" fmla="*/ 7085825 h 9547175"/>
              <a:gd name="connsiteX567" fmla="*/ 6578459 w 9198222"/>
              <a:gd name="connsiteY567" fmla="*/ 7048144 h 9547175"/>
              <a:gd name="connsiteX568" fmla="*/ 6578459 w 9198222"/>
              <a:gd name="connsiteY568" fmla="*/ 7123492 h 9547175"/>
              <a:gd name="connsiteX569" fmla="*/ 6563343 w 9198222"/>
              <a:gd name="connsiteY569" fmla="*/ 7085825 h 9547175"/>
              <a:gd name="connsiteX570" fmla="*/ 6578459 w 9198222"/>
              <a:gd name="connsiteY570" fmla="*/ 7048144 h 9547175"/>
              <a:gd name="connsiteX571" fmla="*/ 2859395 w 9198222"/>
              <a:gd name="connsiteY571" fmla="*/ 7023032 h 9547175"/>
              <a:gd name="connsiteX572" fmla="*/ 2874495 w 9198222"/>
              <a:gd name="connsiteY572" fmla="*/ 7035587 h 9547175"/>
              <a:gd name="connsiteX573" fmla="*/ 2859395 w 9198222"/>
              <a:gd name="connsiteY573" fmla="*/ 7048144 h 9547175"/>
              <a:gd name="connsiteX574" fmla="*/ 2844266 w 9198222"/>
              <a:gd name="connsiteY574" fmla="*/ 7035587 h 9547175"/>
              <a:gd name="connsiteX575" fmla="*/ 2859395 w 9198222"/>
              <a:gd name="connsiteY575" fmla="*/ 7023032 h 9547175"/>
              <a:gd name="connsiteX576" fmla="*/ 2814034 w 9198222"/>
              <a:gd name="connsiteY576" fmla="*/ 6997920 h 9547175"/>
              <a:gd name="connsiteX577" fmla="*/ 2829134 w 9198222"/>
              <a:gd name="connsiteY577" fmla="*/ 7010477 h 9547175"/>
              <a:gd name="connsiteX578" fmla="*/ 2814034 w 9198222"/>
              <a:gd name="connsiteY578" fmla="*/ 7023032 h 9547175"/>
              <a:gd name="connsiteX579" fmla="*/ 2798902 w 9198222"/>
              <a:gd name="connsiteY579" fmla="*/ 7010477 h 9547175"/>
              <a:gd name="connsiteX580" fmla="*/ 2814034 w 9198222"/>
              <a:gd name="connsiteY580" fmla="*/ 6997920 h 9547175"/>
              <a:gd name="connsiteX581" fmla="*/ 3993258 w 9198222"/>
              <a:gd name="connsiteY581" fmla="*/ 6985365 h 9547175"/>
              <a:gd name="connsiteX582" fmla="*/ 3993258 w 9198222"/>
              <a:gd name="connsiteY582" fmla="*/ 7023032 h 9547175"/>
              <a:gd name="connsiteX583" fmla="*/ 3993258 w 9198222"/>
              <a:gd name="connsiteY583" fmla="*/ 7123492 h 9547175"/>
              <a:gd name="connsiteX584" fmla="*/ 4008360 w 9198222"/>
              <a:gd name="connsiteY584" fmla="*/ 7180010 h 9547175"/>
              <a:gd name="connsiteX585" fmla="*/ 4008360 w 9198222"/>
              <a:gd name="connsiteY585" fmla="*/ 7223962 h 9547175"/>
              <a:gd name="connsiteX586" fmla="*/ 4023489 w 9198222"/>
              <a:gd name="connsiteY586" fmla="*/ 7236517 h 9547175"/>
              <a:gd name="connsiteX587" fmla="*/ 4038592 w 9198222"/>
              <a:gd name="connsiteY587" fmla="*/ 7123492 h 9547175"/>
              <a:gd name="connsiteX588" fmla="*/ 2179060 w 9198222"/>
              <a:gd name="connsiteY588" fmla="*/ 6972797 h 9547175"/>
              <a:gd name="connsiteX589" fmla="*/ 2209305 w 9198222"/>
              <a:gd name="connsiteY589" fmla="*/ 7023032 h 9547175"/>
              <a:gd name="connsiteX590" fmla="*/ 2179060 w 9198222"/>
              <a:gd name="connsiteY590" fmla="*/ 7098380 h 9547175"/>
              <a:gd name="connsiteX591" fmla="*/ 2179060 w 9198222"/>
              <a:gd name="connsiteY591" fmla="*/ 6972797 h 9547175"/>
              <a:gd name="connsiteX592" fmla="*/ 2683637 w 9198222"/>
              <a:gd name="connsiteY592" fmla="*/ 6906874 h 9547175"/>
              <a:gd name="connsiteX593" fmla="*/ 2700643 w 9198222"/>
              <a:gd name="connsiteY593" fmla="*/ 6910018 h 9547175"/>
              <a:gd name="connsiteX594" fmla="*/ 2677978 w 9198222"/>
              <a:gd name="connsiteY594" fmla="*/ 6947685 h 9547175"/>
              <a:gd name="connsiteX595" fmla="*/ 2632617 w 9198222"/>
              <a:gd name="connsiteY595" fmla="*/ 6947685 h 9547175"/>
              <a:gd name="connsiteX596" fmla="*/ 2647716 w 9198222"/>
              <a:gd name="connsiteY596" fmla="*/ 6922573 h 9547175"/>
              <a:gd name="connsiteX597" fmla="*/ 2683637 w 9198222"/>
              <a:gd name="connsiteY597" fmla="*/ 6906874 h 9547175"/>
              <a:gd name="connsiteX598" fmla="*/ 2141262 w 9198222"/>
              <a:gd name="connsiteY598" fmla="*/ 6853497 h 9547175"/>
              <a:gd name="connsiteX599" fmla="*/ 2163957 w 9198222"/>
              <a:gd name="connsiteY599" fmla="*/ 6872337 h 9547175"/>
              <a:gd name="connsiteX600" fmla="*/ 2179060 w 9198222"/>
              <a:gd name="connsiteY600" fmla="*/ 6897450 h 9547175"/>
              <a:gd name="connsiteX601" fmla="*/ 2133696 w 9198222"/>
              <a:gd name="connsiteY601" fmla="*/ 6872337 h 9547175"/>
              <a:gd name="connsiteX602" fmla="*/ 2141262 w 9198222"/>
              <a:gd name="connsiteY602" fmla="*/ 6853497 h 9547175"/>
              <a:gd name="connsiteX603" fmla="*/ 3668220 w 9198222"/>
              <a:gd name="connsiteY603" fmla="*/ 6840942 h 9547175"/>
              <a:gd name="connsiteX604" fmla="*/ 3585062 w 9198222"/>
              <a:gd name="connsiteY604" fmla="*/ 6872337 h 9547175"/>
              <a:gd name="connsiteX605" fmla="*/ 3585062 w 9198222"/>
              <a:gd name="connsiteY605" fmla="*/ 7010477 h 9547175"/>
              <a:gd name="connsiteX606" fmla="*/ 3615293 w 9198222"/>
              <a:gd name="connsiteY606" fmla="*/ 7537906 h 9547175"/>
              <a:gd name="connsiteX607" fmla="*/ 3660655 w 9198222"/>
              <a:gd name="connsiteY607" fmla="*/ 7701169 h 9547175"/>
              <a:gd name="connsiteX608" fmla="*/ 3675757 w 9198222"/>
              <a:gd name="connsiteY608" fmla="*/ 7663488 h 9547175"/>
              <a:gd name="connsiteX609" fmla="*/ 3683324 w 9198222"/>
              <a:gd name="connsiteY609" fmla="*/ 7613254 h 9547175"/>
              <a:gd name="connsiteX610" fmla="*/ 3690887 w 9198222"/>
              <a:gd name="connsiteY610" fmla="*/ 7537906 h 9547175"/>
              <a:gd name="connsiteX611" fmla="*/ 3683324 w 9198222"/>
              <a:gd name="connsiteY611" fmla="*/ 7443719 h 9547175"/>
              <a:gd name="connsiteX612" fmla="*/ 3668220 w 9198222"/>
              <a:gd name="connsiteY612" fmla="*/ 7286752 h 9547175"/>
              <a:gd name="connsiteX613" fmla="*/ 3660655 w 9198222"/>
              <a:gd name="connsiteY613" fmla="*/ 7098380 h 9547175"/>
              <a:gd name="connsiteX614" fmla="*/ 3675757 w 9198222"/>
              <a:gd name="connsiteY614" fmla="*/ 6884895 h 9547175"/>
              <a:gd name="connsiteX615" fmla="*/ 3668220 w 9198222"/>
              <a:gd name="connsiteY615" fmla="*/ 6840942 h 9547175"/>
              <a:gd name="connsiteX616" fmla="*/ 2647716 w 9198222"/>
              <a:gd name="connsiteY616" fmla="*/ 6809548 h 9547175"/>
              <a:gd name="connsiteX617" fmla="*/ 2693080 w 9198222"/>
              <a:gd name="connsiteY617" fmla="*/ 6834660 h 9547175"/>
              <a:gd name="connsiteX618" fmla="*/ 2662849 w 9198222"/>
              <a:gd name="connsiteY618" fmla="*/ 6859783 h 9547175"/>
              <a:gd name="connsiteX619" fmla="*/ 2602385 w 9198222"/>
              <a:gd name="connsiteY619" fmla="*/ 6834660 h 9547175"/>
              <a:gd name="connsiteX620" fmla="*/ 2647716 w 9198222"/>
              <a:gd name="connsiteY620" fmla="*/ 6809548 h 9547175"/>
              <a:gd name="connsiteX621" fmla="*/ 2691994 w 9198222"/>
              <a:gd name="connsiteY621" fmla="*/ 6797473 h 9547175"/>
              <a:gd name="connsiteX622" fmla="*/ 2712657 w 9198222"/>
              <a:gd name="connsiteY622" fmla="*/ 6815358 h 9547175"/>
              <a:gd name="connsiteX623" fmla="*/ 2686838 w 9198222"/>
              <a:gd name="connsiteY623" fmla="*/ 6815358 h 9547175"/>
              <a:gd name="connsiteX624" fmla="*/ 2691994 w 9198222"/>
              <a:gd name="connsiteY624" fmla="*/ 6797473 h 9547175"/>
              <a:gd name="connsiteX625" fmla="*/ 2829134 w 9198222"/>
              <a:gd name="connsiteY625" fmla="*/ 6796990 h 9547175"/>
              <a:gd name="connsiteX626" fmla="*/ 2844266 w 9198222"/>
              <a:gd name="connsiteY626" fmla="*/ 6796990 h 9547175"/>
              <a:gd name="connsiteX627" fmla="*/ 2829134 w 9198222"/>
              <a:gd name="connsiteY627" fmla="*/ 6809548 h 9547175"/>
              <a:gd name="connsiteX628" fmla="*/ 2345375 w 9198222"/>
              <a:gd name="connsiteY628" fmla="*/ 6771881 h 9547175"/>
              <a:gd name="connsiteX629" fmla="*/ 2360477 w 9198222"/>
              <a:gd name="connsiteY629" fmla="*/ 6796990 h 9547175"/>
              <a:gd name="connsiteX630" fmla="*/ 2330245 w 9198222"/>
              <a:gd name="connsiteY630" fmla="*/ 6809548 h 9547175"/>
              <a:gd name="connsiteX631" fmla="*/ 2345375 w 9198222"/>
              <a:gd name="connsiteY631" fmla="*/ 6771881 h 9547175"/>
              <a:gd name="connsiteX632" fmla="*/ 6291218 w 9198222"/>
              <a:gd name="connsiteY632" fmla="*/ 6746755 h 9547175"/>
              <a:gd name="connsiteX633" fmla="*/ 6321449 w 9198222"/>
              <a:gd name="connsiteY633" fmla="*/ 6884895 h 9547175"/>
              <a:gd name="connsiteX634" fmla="*/ 6321449 w 9198222"/>
              <a:gd name="connsiteY634" fmla="*/ 7060713 h 9547175"/>
              <a:gd name="connsiteX635" fmla="*/ 6306347 w 9198222"/>
              <a:gd name="connsiteY635" fmla="*/ 6910018 h 9547175"/>
              <a:gd name="connsiteX636" fmla="*/ 6291218 w 9198222"/>
              <a:gd name="connsiteY636" fmla="*/ 6746755 h 9547175"/>
              <a:gd name="connsiteX637" fmla="*/ 2103467 w 9198222"/>
              <a:gd name="connsiteY637" fmla="*/ 6709088 h 9547175"/>
              <a:gd name="connsiteX638" fmla="*/ 2133696 w 9198222"/>
              <a:gd name="connsiteY638" fmla="*/ 6721645 h 9547175"/>
              <a:gd name="connsiteX639" fmla="*/ 2103467 w 9198222"/>
              <a:gd name="connsiteY639" fmla="*/ 6746755 h 9547175"/>
              <a:gd name="connsiteX640" fmla="*/ 2088364 w 9198222"/>
              <a:gd name="connsiteY640" fmla="*/ 6721645 h 9547175"/>
              <a:gd name="connsiteX641" fmla="*/ 2103467 w 9198222"/>
              <a:gd name="connsiteY641" fmla="*/ 6709088 h 9547175"/>
              <a:gd name="connsiteX642" fmla="*/ 2405838 w 9198222"/>
              <a:gd name="connsiteY642" fmla="*/ 6658853 h 9547175"/>
              <a:gd name="connsiteX643" fmla="*/ 2405838 w 9198222"/>
              <a:gd name="connsiteY643" fmla="*/ 6696533 h 9547175"/>
              <a:gd name="connsiteX644" fmla="*/ 2345375 w 9198222"/>
              <a:gd name="connsiteY644" fmla="*/ 6721645 h 9547175"/>
              <a:gd name="connsiteX645" fmla="*/ 2405838 w 9198222"/>
              <a:gd name="connsiteY645" fmla="*/ 6658853 h 9547175"/>
              <a:gd name="connsiteX646" fmla="*/ 3084792 w 9198222"/>
              <a:gd name="connsiteY646" fmla="*/ 6651914 h 9547175"/>
              <a:gd name="connsiteX647" fmla="*/ 3063785 w 9198222"/>
              <a:gd name="connsiteY647" fmla="*/ 6654510 h 9547175"/>
              <a:gd name="connsiteX648" fmla="*/ 3027642 w 9198222"/>
              <a:gd name="connsiteY648" fmla="*/ 6681316 h 9547175"/>
              <a:gd name="connsiteX649" fmla="*/ 3001825 w 9198222"/>
              <a:gd name="connsiteY649" fmla="*/ 6683442 h 9547175"/>
              <a:gd name="connsiteX650" fmla="*/ 3025681 w 9198222"/>
              <a:gd name="connsiteY650" fmla="*/ 6709088 h 9547175"/>
              <a:gd name="connsiteX651" fmla="*/ 3071044 w 9198222"/>
              <a:gd name="connsiteY651" fmla="*/ 6709088 h 9547175"/>
              <a:gd name="connsiteX652" fmla="*/ 3082379 w 9198222"/>
              <a:gd name="connsiteY652" fmla="*/ 6683970 h 9547175"/>
              <a:gd name="connsiteX653" fmla="*/ 2118596 w 9198222"/>
              <a:gd name="connsiteY653" fmla="*/ 6596063 h 9547175"/>
              <a:gd name="connsiteX654" fmla="*/ 2141262 w 9198222"/>
              <a:gd name="connsiteY654" fmla="*/ 6627458 h 9547175"/>
              <a:gd name="connsiteX655" fmla="*/ 2133696 w 9198222"/>
              <a:gd name="connsiteY655" fmla="*/ 6658853 h 9547175"/>
              <a:gd name="connsiteX656" fmla="*/ 2103467 w 9198222"/>
              <a:gd name="connsiteY656" fmla="*/ 6633741 h 9547175"/>
              <a:gd name="connsiteX657" fmla="*/ 2643949 w 9198222"/>
              <a:gd name="connsiteY657" fmla="*/ 6559959 h 9547175"/>
              <a:gd name="connsiteX658" fmla="*/ 2677978 w 9198222"/>
              <a:gd name="connsiteY658" fmla="*/ 6583505 h 9547175"/>
              <a:gd name="connsiteX659" fmla="*/ 2677978 w 9198222"/>
              <a:gd name="connsiteY659" fmla="*/ 6614903 h 9547175"/>
              <a:gd name="connsiteX660" fmla="*/ 2617485 w 9198222"/>
              <a:gd name="connsiteY660" fmla="*/ 6608618 h 9547175"/>
              <a:gd name="connsiteX661" fmla="*/ 2602385 w 9198222"/>
              <a:gd name="connsiteY661" fmla="*/ 6564665 h 9547175"/>
              <a:gd name="connsiteX662" fmla="*/ 2643949 w 9198222"/>
              <a:gd name="connsiteY662" fmla="*/ 6559959 h 9547175"/>
              <a:gd name="connsiteX663" fmla="*/ 1731554 w 9198222"/>
              <a:gd name="connsiteY663" fmla="*/ 6547284 h 9547175"/>
              <a:gd name="connsiteX664" fmla="*/ 1721229 w 9198222"/>
              <a:gd name="connsiteY664" fmla="*/ 6600889 h 9547175"/>
              <a:gd name="connsiteX665" fmla="*/ 1710902 w 9198222"/>
              <a:gd name="connsiteY665" fmla="*/ 6600889 h 9547175"/>
              <a:gd name="connsiteX666" fmla="*/ 2385049 w 9198222"/>
              <a:gd name="connsiteY666" fmla="*/ 6537982 h 9547175"/>
              <a:gd name="connsiteX667" fmla="*/ 2398272 w 9198222"/>
              <a:gd name="connsiteY667" fmla="*/ 6539556 h 9547175"/>
              <a:gd name="connsiteX668" fmla="*/ 2375606 w 9198222"/>
              <a:gd name="connsiteY668" fmla="*/ 6570951 h 9547175"/>
              <a:gd name="connsiteX669" fmla="*/ 2315129 w 9198222"/>
              <a:gd name="connsiteY669" fmla="*/ 6596063 h 9547175"/>
              <a:gd name="connsiteX670" fmla="*/ 2360477 w 9198222"/>
              <a:gd name="connsiteY670" fmla="*/ 6545828 h 9547175"/>
              <a:gd name="connsiteX671" fmla="*/ 2385049 w 9198222"/>
              <a:gd name="connsiteY671" fmla="*/ 6537982 h 9547175"/>
              <a:gd name="connsiteX672" fmla="*/ 1589447 w 9198222"/>
              <a:gd name="connsiteY672" fmla="*/ 6520716 h 9547175"/>
              <a:gd name="connsiteX673" fmla="*/ 1619679 w 9198222"/>
              <a:gd name="connsiteY673" fmla="*/ 6520716 h 9547175"/>
              <a:gd name="connsiteX674" fmla="*/ 1619679 w 9198222"/>
              <a:gd name="connsiteY674" fmla="*/ 6533270 h 9547175"/>
              <a:gd name="connsiteX675" fmla="*/ 1581897 w 9198222"/>
              <a:gd name="connsiteY675" fmla="*/ 6533270 h 9547175"/>
              <a:gd name="connsiteX676" fmla="*/ 1589447 w 9198222"/>
              <a:gd name="connsiteY676" fmla="*/ 6520716 h 9547175"/>
              <a:gd name="connsiteX677" fmla="*/ 6850599 w 9198222"/>
              <a:gd name="connsiteY677" fmla="*/ 6470480 h 9547175"/>
              <a:gd name="connsiteX678" fmla="*/ 6865699 w 9198222"/>
              <a:gd name="connsiteY678" fmla="*/ 6483049 h 9547175"/>
              <a:gd name="connsiteX679" fmla="*/ 6850599 w 9198222"/>
              <a:gd name="connsiteY679" fmla="*/ 6495603 h 9547175"/>
              <a:gd name="connsiteX680" fmla="*/ 6835467 w 9198222"/>
              <a:gd name="connsiteY680" fmla="*/ 6483049 h 9547175"/>
              <a:gd name="connsiteX681" fmla="*/ 6850599 w 9198222"/>
              <a:gd name="connsiteY681" fmla="*/ 6470480 h 9547175"/>
              <a:gd name="connsiteX682" fmla="*/ 2330245 w 9198222"/>
              <a:gd name="connsiteY682" fmla="*/ 6470480 h 9547175"/>
              <a:gd name="connsiteX683" fmla="*/ 2330245 w 9198222"/>
              <a:gd name="connsiteY683" fmla="*/ 6483049 h 9547175"/>
              <a:gd name="connsiteX684" fmla="*/ 2330245 w 9198222"/>
              <a:gd name="connsiteY684" fmla="*/ 6495603 h 9547175"/>
              <a:gd name="connsiteX685" fmla="*/ 2315129 w 9198222"/>
              <a:gd name="connsiteY685" fmla="*/ 6483049 h 9547175"/>
              <a:gd name="connsiteX686" fmla="*/ 2330245 w 9198222"/>
              <a:gd name="connsiteY686" fmla="*/ 6470480 h 9547175"/>
              <a:gd name="connsiteX687" fmla="*/ 2088364 w 9198222"/>
              <a:gd name="connsiteY687" fmla="*/ 6470480 h 9547175"/>
              <a:gd name="connsiteX688" fmla="*/ 2103467 w 9198222"/>
              <a:gd name="connsiteY688" fmla="*/ 6483049 h 9547175"/>
              <a:gd name="connsiteX689" fmla="*/ 2088364 w 9198222"/>
              <a:gd name="connsiteY689" fmla="*/ 6495603 h 9547175"/>
              <a:gd name="connsiteX690" fmla="*/ 2088364 w 9198222"/>
              <a:gd name="connsiteY690" fmla="*/ 6483049 h 9547175"/>
              <a:gd name="connsiteX691" fmla="*/ 2662849 w 9198222"/>
              <a:gd name="connsiteY691" fmla="*/ 6445368 h 9547175"/>
              <a:gd name="connsiteX692" fmla="*/ 2693080 w 9198222"/>
              <a:gd name="connsiteY692" fmla="*/ 6470480 h 9547175"/>
              <a:gd name="connsiteX693" fmla="*/ 2647716 w 9198222"/>
              <a:gd name="connsiteY693" fmla="*/ 6495603 h 9547175"/>
              <a:gd name="connsiteX694" fmla="*/ 2617485 w 9198222"/>
              <a:gd name="connsiteY694" fmla="*/ 6520716 h 9547175"/>
              <a:gd name="connsiteX695" fmla="*/ 2602385 w 9198222"/>
              <a:gd name="connsiteY695" fmla="*/ 6533270 h 9547175"/>
              <a:gd name="connsiteX696" fmla="*/ 2609935 w 9198222"/>
              <a:gd name="connsiteY696" fmla="*/ 6476763 h 9547175"/>
              <a:gd name="connsiteX697" fmla="*/ 2662849 w 9198222"/>
              <a:gd name="connsiteY697" fmla="*/ 6445368 h 9547175"/>
              <a:gd name="connsiteX698" fmla="*/ 946677 w 9198222"/>
              <a:gd name="connsiteY698" fmla="*/ 6279213 h 9547175"/>
              <a:gd name="connsiteX699" fmla="*/ 957002 w 9198222"/>
              <a:gd name="connsiteY699" fmla="*/ 6297083 h 9547175"/>
              <a:gd name="connsiteX700" fmla="*/ 946677 w 9198222"/>
              <a:gd name="connsiteY700" fmla="*/ 6314968 h 9547175"/>
              <a:gd name="connsiteX701" fmla="*/ 936350 w 9198222"/>
              <a:gd name="connsiteY701" fmla="*/ 6297083 h 9547175"/>
              <a:gd name="connsiteX702" fmla="*/ 946677 w 9198222"/>
              <a:gd name="connsiteY702" fmla="*/ 6279213 h 9547175"/>
              <a:gd name="connsiteX703" fmla="*/ 1287481 w 9198222"/>
              <a:gd name="connsiteY703" fmla="*/ 6082632 h 9547175"/>
              <a:gd name="connsiteX704" fmla="*/ 1318457 w 9198222"/>
              <a:gd name="connsiteY704" fmla="*/ 6118384 h 9547175"/>
              <a:gd name="connsiteX705" fmla="*/ 1297808 w 9198222"/>
              <a:gd name="connsiteY705" fmla="*/ 6154122 h 9547175"/>
              <a:gd name="connsiteX706" fmla="*/ 1173880 w 9198222"/>
              <a:gd name="connsiteY706" fmla="*/ 6243478 h 9547175"/>
              <a:gd name="connsiteX707" fmla="*/ 967329 w 9198222"/>
              <a:gd name="connsiteY707" fmla="*/ 6332834 h 9547175"/>
              <a:gd name="connsiteX708" fmla="*/ 987988 w 9198222"/>
              <a:gd name="connsiteY708" fmla="*/ 6261347 h 9547175"/>
              <a:gd name="connsiteX709" fmla="*/ 1287481 w 9198222"/>
              <a:gd name="connsiteY709" fmla="*/ 6082632 h 9547175"/>
              <a:gd name="connsiteX710" fmla="*/ 265067 w 9198222"/>
              <a:gd name="connsiteY710" fmla="*/ 5886048 h 9547175"/>
              <a:gd name="connsiteX711" fmla="*/ 296053 w 9198222"/>
              <a:gd name="connsiteY711" fmla="*/ 5921802 h 9547175"/>
              <a:gd name="connsiteX712" fmla="*/ 275402 w 9198222"/>
              <a:gd name="connsiteY712" fmla="*/ 5939671 h 9547175"/>
              <a:gd name="connsiteX713" fmla="*/ 244415 w 9198222"/>
              <a:gd name="connsiteY713" fmla="*/ 5903933 h 9547175"/>
              <a:gd name="connsiteX714" fmla="*/ 265067 w 9198222"/>
              <a:gd name="connsiteY714" fmla="*/ 5886048 h 9547175"/>
              <a:gd name="connsiteX715" fmla="*/ 1122241 w 9198222"/>
              <a:gd name="connsiteY715" fmla="*/ 5850313 h 9547175"/>
              <a:gd name="connsiteX716" fmla="*/ 1132568 w 9198222"/>
              <a:gd name="connsiteY716" fmla="*/ 5868182 h 9547175"/>
              <a:gd name="connsiteX717" fmla="*/ 1122241 w 9198222"/>
              <a:gd name="connsiteY717" fmla="*/ 5886048 h 9547175"/>
              <a:gd name="connsiteX718" fmla="*/ 1111917 w 9198222"/>
              <a:gd name="connsiteY718" fmla="*/ 5868182 h 9547175"/>
              <a:gd name="connsiteX719" fmla="*/ 1122241 w 9198222"/>
              <a:gd name="connsiteY719" fmla="*/ 5850313 h 9547175"/>
              <a:gd name="connsiteX720" fmla="*/ 386055 w 9198222"/>
              <a:gd name="connsiteY720" fmla="*/ 5834989 h 9547175"/>
              <a:gd name="connsiteX721" fmla="*/ 347692 w 9198222"/>
              <a:gd name="connsiteY721" fmla="*/ 5886048 h 9547175"/>
              <a:gd name="connsiteX722" fmla="*/ 347692 w 9198222"/>
              <a:gd name="connsiteY722" fmla="*/ 5868182 h 9547175"/>
              <a:gd name="connsiteX723" fmla="*/ 392429 w 9198222"/>
              <a:gd name="connsiteY723" fmla="*/ 5826500 h 9547175"/>
              <a:gd name="connsiteX724" fmla="*/ 388995 w 9198222"/>
              <a:gd name="connsiteY724" fmla="*/ 5832446 h 9547175"/>
              <a:gd name="connsiteX725" fmla="*/ 386055 w 9198222"/>
              <a:gd name="connsiteY725" fmla="*/ 5834989 h 9547175"/>
              <a:gd name="connsiteX726" fmla="*/ 244415 w 9198222"/>
              <a:gd name="connsiteY726" fmla="*/ 5814577 h 9547175"/>
              <a:gd name="connsiteX727" fmla="*/ 254742 w 9198222"/>
              <a:gd name="connsiteY727" fmla="*/ 5832446 h 9547175"/>
              <a:gd name="connsiteX728" fmla="*/ 244415 w 9198222"/>
              <a:gd name="connsiteY728" fmla="*/ 5850313 h 9547175"/>
              <a:gd name="connsiteX729" fmla="*/ 244415 w 9198222"/>
              <a:gd name="connsiteY729" fmla="*/ 5832446 h 9547175"/>
              <a:gd name="connsiteX730" fmla="*/ 1922050 w 9198222"/>
              <a:gd name="connsiteY730" fmla="*/ 5767245 h 9547175"/>
              <a:gd name="connsiteX731" fmla="*/ 1922050 w 9198222"/>
              <a:gd name="connsiteY731" fmla="*/ 5779799 h 9547175"/>
              <a:gd name="connsiteX732" fmla="*/ 1922050 w 9198222"/>
              <a:gd name="connsiteY732" fmla="*/ 5792357 h 9547175"/>
              <a:gd name="connsiteX733" fmla="*/ 1906934 w 9198222"/>
              <a:gd name="connsiteY733" fmla="*/ 5779799 h 9547175"/>
              <a:gd name="connsiteX734" fmla="*/ 1922050 w 9198222"/>
              <a:gd name="connsiteY734" fmla="*/ 5767245 h 9547175"/>
              <a:gd name="connsiteX735" fmla="*/ 1845155 w 9198222"/>
              <a:gd name="connsiteY735" fmla="*/ 5760957 h 9547175"/>
              <a:gd name="connsiteX736" fmla="*/ 1834830 w 9198222"/>
              <a:gd name="connsiteY736" fmla="*/ 5796692 h 9547175"/>
              <a:gd name="connsiteX737" fmla="*/ 1824504 w 9198222"/>
              <a:gd name="connsiteY737" fmla="*/ 5796692 h 9547175"/>
              <a:gd name="connsiteX738" fmla="*/ 1952281 w 9198222"/>
              <a:gd name="connsiteY738" fmla="*/ 5754677 h 9547175"/>
              <a:gd name="connsiteX739" fmla="*/ 1967411 w 9198222"/>
              <a:gd name="connsiteY739" fmla="*/ 5754677 h 9547175"/>
              <a:gd name="connsiteX740" fmla="*/ 1982526 w 9198222"/>
              <a:gd name="connsiteY740" fmla="*/ 5754677 h 9547175"/>
              <a:gd name="connsiteX741" fmla="*/ 1967411 w 9198222"/>
              <a:gd name="connsiteY741" fmla="*/ 5767245 h 9547175"/>
              <a:gd name="connsiteX742" fmla="*/ 1952281 w 9198222"/>
              <a:gd name="connsiteY742" fmla="*/ 5754677 h 9547175"/>
              <a:gd name="connsiteX743" fmla="*/ 481945 w 9198222"/>
              <a:gd name="connsiteY743" fmla="*/ 5707352 h 9547175"/>
              <a:gd name="connsiteX744" fmla="*/ 392429 w 9198222"/>
              <a:gd name="connsiteY744" fmla="*/ 5826500 h 9547175"/>
              <a:gd name="connsiteX745" fmla="*/ 440631 w 9198222"/>
              <a:gd name="connsiteY745" fmla="*/ 5743088 h 9547175"/>
              <a:gd name="connsiteX746" fmla="*/ 461293 w 9198222"/>
              <a:gd name="connsiteY746" fmla="*/ 5725221 h 9547175"/>
              <a:gd name="connsiteX747" fmla="*/ 481945 w 9198222"/>
              <a:gd name="connsiteY747" fmla="*/ 5707352 h 9547175"/>
              <a:gd name="connsiteX748" fmla="*/ 1952281 w 9198222"/>
              <a:gd name="connsiteY748" fmla="*/ 5691887 h 9547175"/>
              <a:gd name="connsiteX749" fmla="*/ 1967411 w 9198222"/>
              <a:gd name="connsiteY749" fmla="*/ 5691887 h 9547175"/>
              <a:gd name="connsiteX750" fmla="*/ 1982526 w 9198222"/>
              <a:gd name="connsiteY750" fmla="*/ 5691887 h 9547175"/>
              <a:gd name="connsiteX751" fmla="*/ 1967411 w 9198222"/>
              <a:gd name="connsiteY751" fmla="*/ 5704455 h 9547175"/>
              <a:gd name="connsiteX752" fmla="*/ 1952281 w 9198222"/>
              <a:gd name="connsiteY752" fmla="*/ 5691887 h 9547175"/>
              <a:gd name="connsiteX753" fmla="*/ 381900 w 9198222"/>
              <a:gd name="connsiteY753" fmla="*/ 5667128 h 9547175"/>
              <a:gd name="connsiteX754" fmla="*/ 399330 w 9198222"/>
              <a:gd name="connsiteY754" fmla="*/ 5671598 h 9547175"/>
              <a:gd name="connsiteX755" fmla="*/ 388995 w 9198222"/>
              <a:gd name="connsiteY755" fmla="*/ 5725221 h 9547175"/>
              <a:gd name="connsiteX756" fmla="*/ 296053 w 9198222"/>
              <a:gd name="connsiteY756" fmla="*/ 5743088 h 9547175"/>
              <a:gd name="connsiteX757" fmla="*/ 275402 w 9198222"/>
              <a:gd name="connsiteY757" fmla="*/ 5743088 h 9547175"/>
              <a:gd name="connsiteX758" fmla="*/ 306378 w 9198222"/>
              <a:gd name="connsiteY758" fmla="*/ 5707352 h 9547175"/>
              <a:gd name="connsiteX759" fmla="*/ 360602 w 9198222"/>
              <a:gd name="connsiteY759" fmla="*/ 5671598 h 9547175"/>
              <a:gd name="connsiteX760" fmla="*/ 381900 w 9198222"/>
              <a:gd name="connsiteY760" fmla="*/ 5667128 h 9547175"/>
              <a:gd name="connsiteX761" fmla="*/ 155894 w 9198222"/>
              <a:gd name="connsiteY761" fmla="*/ 5592465 h 9547175"/>
              <a:gd name="connsiteX762" fmla="*/ 123944 w 9198222"/>
              <a:gd name="connsiteY762" fmla="*/ 5677526 h 9547175"/>
              <a:gd name="connsiteX763" fmla="*/ 141141 w 9198222"/>
              <a:gd name="connsiteY763" fmla="*/ 5617996 h 9547175"/>
              <a:gd name="connsiteX764" fmla="*/ 616198 w 9198222"/>
              <a:gd name="connsiteY764" fmla="*/ 5314187 h 9547175"/>
              <a:gd name="connsiteX765" fmla="*/ 569727 w 9198222"/>
              <a:gd name="connsiteY765" fmla="*/ 5323113 h 9547175"/>
              <a:gd name="connsiteX766" fmla="*/ 543907 w 9198222"/>
              <a:gd name="connsiteY766" fmla="*/ 5349922 h 9547175"/>
              <a:gd name="connsiteX767" fmla="*/ 564570 w 9198222"/>
              <a:gd name="connsiteY767" fmla="*/ 5385658 h 9547175"/>
              <a:gd name="connsiteX768" fmla="*/ 450969 w 9198222"/>
              <a:gd name="connsiteY768" fmla="*/ 5546506 h 9547175"/>
              <a:gd name="connsiteX769" fmla="*/ 481945 w 9198222"/>
              <a:gd name="connsiteY769" fmla="*/ 5564373 h 9547175"/>
              <a:gd name="connsiteX770" fmla="*/ 533583 w 9198222"/>
              <a:gd name="connsiteY770" fmla="*/ 5528637 h 9547175"/>
              <a:gd name="connsiteX771" fmla="*/ 636857 w 9198222"/>
              <a:gd name="connsiteY771" fmla="*/ 5332056 h 9547175"/>
              <a:gd name="connsiteX772" fmla="*/ 616198 w 9198222"/>
              <a:gd name="connsiteY772" fmla="*/ 5314187 h 9547175"/>
              <a:gd name="connsiteX773" fmla="*/ 574894 w 9198222"/>
              <a:gd name="connsiteY773" fmla="*/ 4527856 h 9547175"/>
              <a:gd name="connsiteX774" fmla="*/ 518088 w 9198222"/>
              <a:gd name="connsiteY774" fmla="*/ 4572537 h 9547175"/>
              <a:gd name="connsiteX775" fmla="*/ 471618 w 9198222"/>
              <a:gd name="connsiteY775" fmla="*/ 4635081 h 9547175"/>
              <a:gd name="connsiteX776" fmla="*/ 574894 w 9198222"/>
              <a:gd name="connsiteY776" fmla="*/ 4527856 h 9547175"/>
              <a:gd name="connsiteX777" fmla="*/ 2216938 w 9198222"/>
              <a:gd name="connsiteY777" fmla="*/ 3705793 h 9547175"/>
              <a:gd name="connsiteX778" fmla="*/ 2144648 w 9198222"/>
              <a:gd name="connsiteY778" fmla="*/ 3741528 h 9547175"/>
              <a:gd name="connsiteX779" fmla="*/ 2154972 w 9198222"/>
              <a:gd name="connsiteY779" fmla="*/ 3759413 h 9547175"/>
              <a:gd name="connsiteX780" fmla="*/ 2227262 w 9198222"/>
              <a:gd name="connsiteY780" fmla="*/ 3741528 h 9547175"/>
              <a:gd name="connsiteX781" fmla="*/ 2216938 w 9198222"/>
              <a:gd name="connsiteY781" fmla="*/ 3705793 h 9547175"/>
              <a:gd name="connsiteX782" fmla="*/ 2677978 w 9198222"/>
              <a:gd name="connsiteY782" fmla="*/ 3506811 h 9547175"/>
              <a:gd name="connsiteX783" fmla="*/ 2664734 w 9198222"/>
              <a:gd name="connsiteY783" fmla="*/ 3549192 h 9547175"/>
              <a:gd name="connsiteX784" fmla="*/ 2668261 w 9198222"/>
              <a:gd name="connsiteY784" fmla="*/ 3562245 h 9547175"/>
              <a:gd name="connsiteX785" fmla="*/ 2717819 w 9198222"/>
              <a:gd name="connsiteY785" fmla="*/ 3560597 h 9547175"/>
              <a:gd name="connsiteX786" fmla="*/ 2779046 w 9198222"/>
              <a:gd name="connsiteY786" fmla="*/ 3556411 h 9547175"/>
              <a:gd name="connsiteX787" fmla="*/ 2753557 w 9198222"/>
              <a:gd name="connsiteY787" fmla="*/ 3519365 h 9547175"/>
              <a:gd name="connsiteX788" fmla="*/ 1695284 w 9198222"/>
              <a:gd name="connsiteY788" fmla="*/ 3431463 h 9547175"/>
              <a:gd name="connsiteX789" fmla="*/ 1725517 w 9198222"/>
              <a:gd name="connsiteY789" fmla="*/ 3456575 h 9547175"/>
              <a:gd name="connsiteX790" fmla="*/ 1710400 w 9198222"/>
              <a:gd name="connsiteY790" fmla="*/ 3481698 h 9547175"/>
              <a:gd name="connsiteX791" fmla="*/ 1680169 w 9198222"/>
              <a:gd name="connsiteY791" fmla="*/ 3444018 h 9547175"/>
              <a:gd name="connsiteX792" fmla="*/ 2254653 w 9198222"/>
              <a:gd name="connsiteY792" fmla="*/ 3406340 h 9547175"/>
              <a:gd name="connsiteX793" fmla="*/ 2254653 w 9198222"/>
              <a:gd name="connsiteY793" fmla="*/ 3431463 h 9547175"/>
              <a:gd name="connsiteX794" fmla="*/ 2239537 w 9198222"/>
              <a:gd name="connsiteY794" fmla="*/ 3456575 h 9547175"/>
              <a:gd name="connsiteX795" fmla="*/ 2254653 w 9198222"/>
              <a:gd name="connsiteY795" fmla="*/ 3406340 h 9547175"/>
              <a:gd name="connsiteX796" fmla="*/ 2254653 w 9198222"/>
              <a:gd name="connsiteY796" fmla="*/ 3331004 h 9547175"/>
              <a:gd name="connsiteX797" fmla="*/ 2254653 w 9198222"/>
              <a:gd name="connsiteY797" fmla="*/ 3343561 h 9547175"/>
              <a:gd name="connsiteX798" fmla="*/ 2239537 w 9198222"/>
              <a:gd name="connsiteY798" fmla="*/ 3343561 h 9547175"/>
              <a:gd name="connsiteX799" fmla="*/ 2254653 w 9198222"/>
              <a:gd name="connsiteY799" fmla="*/ 3331004 h 9547175"/>
              <a:gd name="connsiteX800" fmla="*/ 2163957 w 9198222"/>
              <a:gd name="connsiteY800" fmla="*/ 3305881 h 9547175"/>
              <a:gd name="connsiteX801" fmla="*/ 2179060 w 9198222"/>
              <a:gd name="connsiteY801" fmla="*/ 3318435 h 9547175"/>
              <a:gd name="connsiteX802" fmla="*/ 2163957 w 9198222"/>
              <a:gd name="connsiteY802" fmla="*/ 3331004 h 9547175"/>
              <a:gd name="connsiteX803" fmla="*/ 2163957 w 9198222"/>
              <a:gd name="connsiteY803" fmla="*/ 3318435 h 9547175"/>
              <a:gd name="connsiteX804" fmla="*/ 3071044 w 9198222"/>
              <a:gd name="connsiteY804" fmla="*/ 3274486 h 9547175"/>
              <a:gd name="connsiteX805" fmla="*/ 3055912 w 9198222"/>
              <a:gd name="connsiteY805" fmla="*/ 3293326 h 9547175"/>
              <a:gd name="connsiteX806" fmla="*/ 3025681 w 9198222"/>
              <a:gd name="connsiteY806" fmla="*/ 3312166 h 9547175"/>
              <a:gd name="connsiteX807" fmla="*/ 2995452 w 9198222"/>
              <a:gd name="connsiteY807" fmla="*/ 3305881 h 9547175"/>
              <a:gd name="connsiteX808" fmla="*/ 3025681 w 9198222"/>
              <a:gd name="connsiteY808" fmla="*/ 3349833 h 9547175"/>
              <a:gd name="connsiteX809" fmla="*/ 3055912 w 9198222"/>
              <a:gd name="connsiteY809" fmla="*/ 3418908 h 9547175"/>
              <a:gd name="connsiteX810" fmla="*/ 3086160 w 9198222"/>
              <a:gd name="connsiteY810" fmla="*/ 3469130 h 9547175"/>
              <a:gd name="connsiteX811" fmla="*/ 3101274 w 9198222"/>
              <a:gd name="connsiteY811" fmla="*/ 3393783 h 9547175"/>
              <a:gd name="connsiteX812" fmla="*/ 3101274 w 9198222"/>
              <a:gd name="connsiteY812" fmla="*/ 3368673 h 9547175"/>
              <a:gd name="connsiteX813" fmla="*/ 3131505 w 9198222"/>
              <a:gd name="connsiteY813" fmla="*/ 3393783 h 9547175"/>
              <a:gd name="connsiteX814" fmla="*/ 3131505 w 9198222"/>
              <a:gd name="connsiteY814" fmla="*/ 3343561 h 9547175"/>
              <a:gd name="connsiteX815" fmla="*/ 3116390 w 9198222"/>
              <a:gd name="connsiteY815" fmla="*/ 3318435 h 9547175"/>
              <a:gd name="connsiteX816" fmla="*/ 3071044 w 9198222"/>
              <a:gd name="connsiteY816" fmla="*/ 3274486 h 9547175"/>
              <a:gd name="connsiteX817" fmla="*/ 1684890 w 9198222"/>
              <a:gd name="connsiteY817" fmla="*/ 3243878 h 9547175"/>
              <a:gd name="connsiteX818" fmla="*/ 1699068 w 9198222"/>
              <a:gd name="connsiteY818" fmla="*/ 3246231 h 9547175"/>
              <a:gd name="connsiteX819" fmla="*/ 1710400 w 9198222"/>
              <a:gd name="connsiteY819" fmla="*/ 3293326 h 9547175"/>
              <a:gd name="connsiteX820" fmla="*/ 1695284 w 9198222"/>
              <a:gd name="connsiteY820" fmla="*/ 3343561 h 9547175"/>
              <a:gd name="connsiteX821" fmla="*/ 1665039 w 9198222"/>
              <a:gd name="connsiteY821" fmla="*/ 3305881 h 9547175"/>
              <a:gd name="connsiteX822" fmla="*/ 1665039 w 9198222"/>
              <a:gd name="connsiteY822" fmla="*/ 3255646 h 9547175"/>
              <a:gd name="connsiteX823" fmla="*/ 1684890 w 9198222"/>
              <a:gd name="connsiteY823" fmla="*/ 3243878 h 9547175"/>
              <a:gd name="connsiteX824" fmla="*/ 2693080 w 9198222"/>
              <a:gd name="connsiteY824" fmla="*/ 3192866 h 9547175"/>
              <a:gd name="connsiteX825" fmla="*/ 2685514 w 9198222"/>
              <a:gd name="connsiteY825" fmla="*/ 3230534 h 9547175"/>
              <a:gd name="connsiteX826" fmla="*/ 2647716 w 9198222"/>
              <a:gd name="connsiteY826" fmla="*/ 3230534 h 9547175"/>
              <a:gd name="connsiteX827" fmla="*/ 2693080 w 9198222"/>
              <a:gd name="connsiteY827" fmla="*/ 3192866 h 9547175"/>
              <a:gd name="connsiteX828" fmla="*/ 1682048 w 9198222"/>
              <a:gd name="connsiteY828" fmla="*/ 3098676 h 9547175"/>
              <a:gd name="connsiteX829" fmla="*/ 1695284 w 9198222"/>
              <a:gd name="connsiteY829" fmla="*/ 3104951 h 9547175"/>
              <a:gd name="connsiteX830" fmla="*/ 1695284 w 9198222"/>
              <a:gd name="connsiteY830" fmla="*/ 3167744 h 9547175"/>
              <a:gd name="connsiteX831" fmla="*/ 1665039 w 9198222"/>
              <a:gd name="connsiteY831" fmla="*/ 3130077 h 9547175"/>
              <a:gd name="connsiteX832" fmla="*/ 1672606 w 9198222"/>
              <a:gd name="connsiteY832" fmla="*/ 3104951 h 9547175"/>
              <a:gd name="connsiteX833" fmla="*/ 1682048 w 9198222"/>
              <a:gd name="connsiteY833" fmla="*/ 3098676 h 9547175"/>
              <a:gd name="connsiteX834" fmla="*/ 2209305 w 9198222"/>
              <a:gd name="connsiteY834" fmla="*/ 3092396 h 9547175"/>
              <a:gd name="connsiteX835" fmla="*/ 2239537 w 9198222"/>
              <a:gd name="connsiteY835" fmla="*/ 3117509 h 9547175"/>
              <a:gd name="connsiteX836" fmla="*/ 2209305 w 9198222"/>
              <a:gd name="connsiteY836" fmla="*/ 3130077 h 9547175"/>
              <a:gd name="connsiteX837" fmla="*/ 2179060 w 9198222"/>
              <a:gd name="connsiteY837" fmla="*/ 3117509 h 9547175"/>
              <a:gd name="connsiteX838" fmla="*/ 2209305 w 9198222"/>
              <a:gd name="connsiteY838" fmla="*/ 3092396 h 9547175"/>
              <a:gd name="connsiteX839" fmla="*/ 2965219 w 9198222"/>
              <a:gd name="connsiteY839" fmla="*/ 3067284 h 9547175"/>
              <a:gd name="connsiteX840" fmla="*/ 2980319 w 9198222"/>
              <a:gd name="connsiteY840" fmla="*/ 3079839 h 9547175"/>
              <a:gd name="connsiteX841" fmla="*/ 2965219 w 9198222"/>
              <a:gd name="connsiteY841" fmla="*/ 3092396 h 9547175"/>
              <a:gd name="connsiteX842" fmla="*/ 2950088 w 9198222"/>
              <a:gd name="connsiteY842" fmla="*/ 3079839 h 9547175"/>
              <a:gd name="connsiteX843" fmla="*/ 2965219 w 9198222"/>
              <a:gd name="connsiteY843" fmla="*/ 3067284 h 9547175"/>
              <a:gd name="connsiteX844" fmla="*/ 2723325 w 9198222"/>
              <a:gd name="connsiteY844" fmla="*/ 3020191 h 9547175"/>
              <a:gd name="connsiteX845" fmla="*/ 2738441 w 9198222"/>
              <a:gd name="connsiteY845" fmla="*/ 3029604 h 9547175"/>
              <a:gd name="connsiteX846" fmla="*/ 2829134 w 9198222"/>
              <a:gd name="connsiteY846" fmla="*/ 3042161 h 9547175"/>
              <a:gd name="connsiteX847" fmla="*/ 2889626 w 9198222"/>
              <a:gd name="connsiteY847" fmla="*/ 3079839 h 9547175"/>
              <a:gd name="connsiteX848" fmla="*/ 2874495 w 9198222"/>
              <a:gd name="connsiteY848" fmla="*/ 3305881 h 9547175"/>
              <a:gd name="connsiteX849" fmla="*/ 2904743 w 9198222"/>
              <a:gd name="connsiteY849" fmla="*/ 3331004 h 9547175"/>
              <a:gd name="connsiteX850" fmla="*/ 2844266 w 9198222"/>
              <a:gd name="connsiteY850" fmla="*/ 3343561 h 9547175"/>
              <a:gd name="connsiteX851" fmla="*/ 2798902 w 9198222"/>
              <a:gd name="connsiteY851" fmla="*/ 3268214 h 9547175"/>
              <a:gd name="connsiteX852" fmla="*/ 2798902 w 9198222"/>
              <a:gd name="connsiteY852" fmla="*/ 3205421 h 9547175"/>
              <a:gd name="connsiteX853" fmla="*/ 2783802 w 9198222"/>
              <a:gd name="connsiteY853" fmla="*/ 3167744 h 9547175"/>
              <a:gd name="connsiteX854" fmla="*/ 2768673 w 9198222"/>
              <a:gd name="connsiteY854" fmla="*/ 3130077 h 9547175"/>
              <a:gd name="connsiteX855" fmla="*/ 2753557 w 9198222"/>
              <a:gd name="connsiteY855" fmla="*/ 3123791 h 9547175"/>
              <a:gd name="connsiteX856" fmla="*/ 2753557 w 9198222"/>
              <a:gd name="connsiteY856" fmla="*/ 3104951 h 9547175"/>
              <a:gd name="connsiteX857" fmla="*/ 2738441 w 9198222"/>
              <a:gd name="connsiteY857" fmla="*/ 3104951 h 9547175"/>
              <a:gd name="connsiteX858" fmla="*/ 2700643 w 9198222"/>
              <a:gd name="connsiteY858" fmla="*/ 3104951 h 9547175"/>
              <a:gd name="connsiteX859" fmla="*/ 2708209 w 9198222"/>
              <a:gd name="connsiteY859" fmla="*/ 3042161 h 9547175"/>
              <a:gd name="connsiteX860" fmla="*/ 2723325 w 9198222"/>
              <a:gd name="connsiteY860" fmla="*/ 3020191 h 9547175"/>
              <a:gd name="connsiteX861" fmla="*/ 1710400 w 9198222"/>
              <a:gd name="connsiteY861" fmla="*/ 3004494 h 9547175"/>
              <a:gd name="connsiteX862" fmla="*/ 1755761 w 9198222"/>
              <a:gd name="connsiteY862" fmla="*/ 3042161 h 9547175"/>
              <a:gd name="connsiteX863" fmla="*/ 1665039 w 9198222"/>
              <a:gd name="connsiteY863" fmla="*/ 3029604 h 9547175"/>
              <a:gd name="connsiteX864" fmla="*/ 1710400 w 9198222"/>
              <a:gd name="connsiteY864" fmla="*/ 3004494 h 9547175"/>
              <a:gd name="connsiteX865" fmla="*/ 2264105 w 9198222"/>
              <a:gd name="connsiteY865" fmla="*/ 2996642 h 9547175"/>
              <a:gd name="connsiteX866" fmla="*/ 2277318 w 9198222"/>
              <a:gd name="connsiteY866" fmla="*/ 2998209 h 9547175"/>
              <a:gd name="connsiteX867" fmla="*/ 2315129 w 9198222"/>
              <a:gd name="connsiteY867" fmla="*/ 3029604 h 9547175"/>
              <a:gd name="connsiteX868" fmla="*/ 2254653 w 9198222"/>
              <a:gd name="connsiteY868" fmla="*/ 3004494 h 9547175"/>
              <a:gd name="connsiteX869" fmla="*/ 2264105 w 9198222"/>
              <a:gd name="connsiteY869" fmla="*/ 2996642 h 9547175"/>
              <a:gd name="connsiteX870" fmla="*/ 2984103 w 9198222"/>
              <a:gd name="connsiteY870" fmla="*/ 2979369 h 9547175"/>
              <a:gd name="connsiteX871" fmla="*/ 2995452 w 9198222"/>
              <a:gd name="connsiteY871" fmla="*/ 2991937 h 9547175"/>
              <a:gd name="connsiteX872" fmla="*/ 2950088 w 9198222"/>
              <a:gd name="connsiteY872" fmla="*/ 3029604 h 9547175"/>
              <a:gd name="connsiteX873" fmla="*/ 2950088 w 9198222"/>
              <a:gd name="connsiteY873" fmla="*/ 2991937 h 9547175"/>
              <a:gd name="connsiteX874" fmla="*/ 2984103 w 9198222"/>
              <a:gd name="connsiteY874" fmla="*/ 2979369 h 9547175"/>
              <a:gd name="connsiteX875" fmla="*/ 6869482 w 9198222"/>
              <a:gd name="connsiteY875" fmla="*/ 2960539 h 9547175"/>
              <a:gd name="connsiteX876" fmla="*/ 6880830 w 9198222"/>
              <a:gd name="connsiteY876" fmla="*/ 2966814 h 9547175"/>
              <a:gd name="connsiteX877" fmla="*/ 6880830 w 9198222"/>
              <a:gd name="connsiteY877" fmla="*/ 2998209 h 9547175"/>
              <a:gd name="connsiteX878" fmla="*/ 6865699 w 9198222"/>
              <a:gd name="connsiteY878" fmla="*/ 2991937 h 9547175"/>
              <a:gd name="connsiteX879" fmla="*/ 6865699 w 9198222"/>
              <a:gd name="connsiteY879" fmla="*/ 2966814 h 9547175"/>
              <a:gd name="connsiteX880" fmla="*/ 6869482 w 9198222"/>
              <a:gd name="connsiteY880" fmla="*/ 2960539 h 9547175"/>
              <a:gd name="connsiteX881" fmla="*/ 6865699 w 9198222"/>
              <a:gd name="connsiteY881" fmla="*/ 2929147 h 9547175"/>
              <a:gd name="connsiteX882" fmla="*/ 6880830 w 9198222"/>
              <a:gd name="connsiteY882" fmla="*/ 2929147 h 9547175"/>
              <a:gd name="connsiteX883" fmla="*/ 6895946 w 9198222"/>
              <a:gd name="connsiteY883" fmla="*/ 2929147 h 9547175"/>
              <a:gd name="connsiteX884" fmla="*/ 6880830 w 9198222"/>
              <a:gd name="connsiteY884" fmla="*/ 2941702 h 9547175"/>
              <a:gd name="connsiteX885" fmla="*/ 6865699 w 9198222"/>
              <a:gd name="connsiteY885" fmla="*/ 2929147 h 9547175"/>
              <a:gd name="connsiteX886" fmla="*/ 3466949 w 9198222"/>
              <a:gd name="connsiteY886" fmla="*/ 2879699 h 9547175"/>
              <a:gd name="connsiteX887" fmla="*/ 3445210 w 9198222"/>
              <a:gd name="connsiteY887" fmla="*/ 2882052 h 9547175"/>
              <a:gd name="connsiteX888" fmla="*/ 3418761 w 9198222"/>
              <a:gd name="connsiteY888" fmla="*/ 2929147 h 9547175"/>
              <a:gd name="connsiteX889" fmla="*/ 3403648 w 9198222"/>
              <a:gd name="connsiteY889" fmla="*/ 3167744 h 9547175"/>
              <a:gd name="connsiteX890" fmla="*/ 3388515 w 9198222"/>
              <a:gd name="connsiteY890" fmla="*/ 3331004 h 9547175"/>
              <a:gd name="connsiteX891" fmla="*/ 3373415 w 9198222"/>
              <a:gd name="connsiteY891" fmla="*/ 3406340 h 9547175"/>
              <a:gd name="connsiteX892" fmla="*/ 3375537 w 9198222"/>
              <a:gd name="connsiteY892" fmla="*/ 3411631 h 9547175"/>
              <a:gd name="connsiteX893" fmla="*/ 3454931 w 9198222"/>
              <a:gd name="connsiteY893" fmla="*/ 3400871 h 9547175"/>
              <a:gd name="connsiteX894" fmla="*/ 3477207 w 9198222"/>
              <a:gd name="connsiteY894" fmla="*/ 3398313 h 9547175"/>
              <a:gd name="connsiteX895" fmla="*/ 3494339 w 9198222"/>
              <a:gd name="connsiteY895" fmla="*/ 3393783 h 9547175"/>
              <a:gd name="connsiteX896" fmla="*/ 3600178 w 9198222"/>
              <a:gd name="connsiteY896" fmla="*/ 3356116 h 9547175"/>
              <a:gd name="connsiteX897" fmla="*/ 3585062 w 9198222"/>
              <a:gd name="connsiteY897" fmla="*/ 3343561 h 9547175"/>
              <a:gd name="connsiteX898" fmla="*/ 3532135 w 9198222"/>
              <a:gd name="connsiteY898" fmla="*/ 3349833 h 9547175"/>
              <a:gd name="connsiteX899" fmla="*/ 3479240 w 9198222"/>
              <a:gd name="connsiteY899" fmla="*/ 3368673 h 9547175"/>
              <a:gd name="connsiteX900" fmla="*/ 3456559 w 9198222"/>
              <a:gd name="connsiteY900" fmla="*/ 3318435 h 9547175"/>
              <a:gd name="connsiteX901" fmla="*/ 3448993 w 9198222"/>
              <a:gd name="connsiteY901" fmla="*/ 3224262 h 9547175"/>
              <a:gd name="connsiteX902" fmla="*/ 3464108 w 9198222"/>
              <a:gd name="connsiteY902" fmla="*/ 3180298 h 9547175"/>
              <a:gd name="connsiteX903" fmla="*/ 3479240 w 9198222"/>
              <a:gd name="connsiteY903" fmla="*/ 3092396 h 9547175"/>
              <a:gd name="connsiteX904" fmla="*/ 3539701 w 9198222"/>
              <a:gd name="connsiteY904" fmla="*/ 2966814 h 9547175"/>
              <a:gd name="connsiteX905" fmla="*/ 3562382 w 9198222"/>
              <a:gd name="connsiteY905" fmla="*/ 3004494 h 9547175"/>
              <a:gd name="connsiteX906" fmla="*/ 3562382 w 9198222"/>
              <a:gd name="connsiteY906" fmla="*/ 3048444 h 9547175"/>
              <a:gd name="connsiteX907" fmla="*/ 3569933 w 9198222"/>
              <a:gd name="connsiteY907" fmla="*/ 3067284 h 9547175"/>
              <a:gd name="connsiteX908" fmla="*/ 3615293 w 9198222"/>
              <a:gd name="connsiteY908" fmla="*/ 3042161 h 9547175"/>
              <a:gd name="connsiteX909" fmla="*/ 3615293 w 9198222"/>
              <a:gd name="connsiteY909" fmla="*/ 2979382 h 9547175"/>
              <a:gd name="connsiteX910" fmla="*/ 3569933 w 9198222"/>
              <a:gd name="connsiteY910" fmla="*/ 2929147 h 9547175"/>
              <a:gd name="connsiteX911" fmla="*/ 3494339 w 9198222"/>
              <a:gd name="connsiteY911" fmla="*/ 2891466 h 9547175"/>
              <a:gd name="connsiteX912" fmla="*/ 3466949 w 9198222"/>
              <a:gd name="connsiteY912" fmla="*/ 2879699 h 9547175"/>
              <a:gd name="connsiteX913" fmla="*/ 6880830 w 9198222"/>
              <a:gd name="connsiteY913" fmla="*/ 2878912 h 9547175"/>
              <a:gd name="connsiteX914" fmla="*/ 6895946 w 9198222"/>
              <a:gd name="connsiteY914" fmla="*/ 2891466 h 9547175"/>
              <a:gd name="connsiteX915" fmla="*/ 6880830 w 9198222"/>
              <a:gd name="connsiteY915" fmla="*/ 2904021 h 9547175"/>
              <a:gd name="connsiteX916" fmla="*/ 6865699 w 9198222"/>
              <a:gd name="connsiteY916" fmla="*/ 2891466 h 9547175"/>
              <a:gd name="connsiteX917" fmla="*/ 6880830 w 9198222"/>
              <a:gd name="connsiteY917" fmla="*/ 2878912 h 9547175"/>
              <a:gd name="connsiteX918" fmla="*/ 1725517 w 9198222"/>
              <a:gd name="connsiteY918" fmla="*/ 2878912 h 9547175"/>
              <a:gd name="connsiteX919" fmla="*/ 1755761 w 9198222"/>
              <a:gd name="connsiteY919" fmla="*/ 2910306 h 9547175"/>
              <a:gd name="connsiteX920" fmla="*/ 1725517 w 9198222"/>
              <a:gd name="connsiteY920" fmla="*/ 2966814 h 9547175"/>
              <a:gd name="connsiteX921" fmla="*/ 1680169 w 9198222"/>
              <a:gd name="connsiteY921" fmla="*/ 2954256 h 9547175"/>
              <a:gd name="connsiteX922" fmla="*/ 1725517 w 9198222"/>
              <a:gd name="connsiteY922" fmla="*/ 2878912 h 9547175"/>
              <a:gd name="connsiteX923" fmla="*/ 1665042 w 9198222"/>
              <a:gd name="connsiteY923" fmla="*/ 2772167 h 9547175"/>
              <a:gd name="connsiteX924" fmla="*/ 1680169 w 9198222"/>
              <a:gd name="connsiteY924" fmla="*/ 2778452 h 9547175"/>
              <a:gd name="connsiteX925" fmla="*/ 1725517 w 9198222"/>
              <a:gd name="connsiteY925" fmla="*/ 2816119 h 9547175"/>
              <a:gd name="connsiteX926" fmla="*/ 1695284 w 9198222"/>
              <a:gd name="connsiteY926" fmla="*/ 2828674 h 9547175"/>
              <a:gd name="connsiteX927" fmla="*/ 1649939 w 9198222"/>
              <a:gd name="connsiteY927" fmla="*/ 2803564 h 9547175"/>
              <a:gd name="connsiteX928" fmla="*/ 1649939 w 9198222"/>
              <a:gd name="connsiteY928" fmla="*/ 2778452 h 9547175"/>
              <a:gd name="connsiteX929" fmla="*/ 1665042 w 9198222"/>
              <a:gd name="connsiteY929" fmla="*/ 2772167 h 9547175"/>
              <a:gd name="connsiteX930" fmla="*/ 4251200 w 9198222"/>
              <a:gd name="connsiteY930" fmla="*/ 2766679 h 9547175"/>
              <a:gd name="connsiteX931" fmla="*/ 4238922 w 9198222"/>
              <a:gd name="connsiteY931" fmla="*/ 2769027 h 9547175"/>
              <a:gd name="connsiteX932" fmla="*/ 4220023 w 9198222"/>
              <a:gd name="connsiteY932" fmla="*/ 2816119 h 9547175"/>
              <a:gd name="connsiteX933" fmla="*/ 4189778 w 9198222"/>
              <a:gd name="connsiteY933" fmla="*/ 3004494 h 9547175"/>
              <a:gd name="connsiteX934" fmla="*/ 4174675 w 9198222"/>
              <a:gd name="connsiteY934" fmla="*/ 3268214 h 9547175"/>
              <a:gd name="connsiteX935" fmla="*/ 4175617 w 9198222"/>
              <a:gd name="connsiteY935" fmla="*/ 3317470 h 9547175"/>
              <a:gd name="connsiteX936" fmla="*/ 4247976 w 9198222"/>
              <a:gd name="connsiteY936" fmla="*/ 3307546 h 9547175"/>
              <a:gd name="connsiteX937" fmla="*/ 4250268 w 9198222"/>
              <a:gd name="connsiteY937" fmla="*/ 3205421 h 9547175"/>
              <a:gd name="connsiteX938" fmla="*/ 4242705 w 9198222"/>
              <a:gd name="connsiteY938" fmla="*/ 3061001 h 9547175"/>
              <a:gd name="connsiteX939" fmla="*/ 4235138 w 9198222"/>
              <a:gd name="connsiteY939" fmla="*/ 2929147 h 9547175"/>
              <a:gd name="connsiteX940" fmla="*/ 4250268 w 9198222"/>
              <a:gd name="connsiteY940" fmla="*/ 2803564 h 9547175"/>
              <a:gd name="connsiteX941" fmla="*/ 4265371 w 9198222"/>
              <a:gd name="connsiteY941" fmla="*/ 2778452 h 9547175"/>
              <a:gd name="connsiteX942" fmla="*/ 4251200 w 9198222"/>
              <a:gd name="connsiteY942" fmla="*/ 2766679 h 9547175"/>
              <a:gd name="connsiteX943" fmla="*/ 2859395 w 9198222"/>
              <a:gd name="connsiteY943" fmla="*/ 2753329 h 9547175"/>
              <a:gd name="connsiteX944" fmla="*/ 2904743 w 9198222"/>
              <a:gd name="connsiteY944" fmla="*/ 2784724 h 9547175"/>
              <a:gd name="connsiteX945" fmla="*/ 2889626 w 9198222"/>
              <a:gd name="connsiteY945" fmla="*/ 2860072 h 9547175"/>
              <a:gd name="connsiteX946" fmla="*/ 2874495 w 9198222"/>
              <a:gd name="connsiteY946" fmla="*/ 2916589 h 9547175"/>
              <a:gd name="connsiteX947" fmla="*/ 2844266 w 9198222"/>
              <a:gd name="connsiteY947" fmla="*/ 2954256 h 9547175"/>
              <a:gd name="connsiteX948" fmla="*/ 2814034 w 9198222"/>
              <a:gd name="connsiteY948" fmla="*/ 2885194 h 9547175"/>
              <a:gd name="connsiteX949" fmla="*/ 2829134 w 9198222"/>
              <a:gd name="connsiteY949" fmla="*/ 2816119 h 9547175"/>
              <a:gd name="connsiteX950" fmla="*/ 2866945 w 9198222"/>
              <a:gd name="connsiteY950" fmla="*/ 2784724 h 9547175"/>
              <a:gd name="connsiteX951" fmla="*/ 2859395 w 9198222"/>
              <a:gd name="connsiteY951" fmla="*/ 2753329 h 9547175"/>
              <a:gd name="connsiteX952" fmla="*/ 2723325 w 9198222"/>
              <a:gd name="connsiteY952" fmla="*/ 2740772 h 9547175"/>
              <a:gd name="connsiteX953" fmla="*/ 2753557 w 9198222"/>
              <a:gd name="connsiteY953" fmla="*/ 2929147 h 9547175"/>
              <a:gd name="connsiteX954" fmla="*/ 2723325 w 9198222"/>
              <a:gd name="connsiteY954" fmla="*/ 2891466 h 9547175"/>
              <a:gd name="connsiteX955" fmla="*/ 2723325 w 9198222"/>
              <a:gd name="connsiteY955" fmla="*/ 2841242 h 9547175"/>
              <a:gd name="connsiteX956" fmla="*/ 7134057 w 9198222"/>
              <a:gd name="connsiteY956" fmla="*/ 2731359 h 9547175"/>
              <a:gd name="connsiteX957" fmla="*/ 7168069 w 9198222"/>
              <a:gd name="connsiteY957" fmla="*/ 2765897 h 9547175"/>
              <a:gd name="connsiteX958" fmla="*/ 7152956 w 9198222"/>
              <a:gd name="connsiteY958" fmla="*/ 2803564 h 9547175"/>
              <a:gd name="connsiteX959" fmla="*/ 7122708 w 9198222"/>
              <a:gd name="connsiteY959" fmla="*/ 2753329 h 9547175"/>
              <a:gd name="connsiteX960" fmla="*/ 7134057 w 9198222"/>
              <a:gd name="connsiteY960" fmla="*/ 2731359 h 9547175"/>
              <a:gd name="connsiteX961" fmla="*/ 6865699 w 9198222"/>
              <a:gd name="connsiteY961" fmla="*/ 2690537 h 9547175"/>
              <a:gd name="connsiteX962" fmla="*/ 6880830 w 9198222"/>
              <a:gd name="connsiteY962" fmla="*/ 2753329 h 9547175"/>
              <a:gd name="connsiteX963" fmla="*/ 6865699 w 9198222"/>
              <a:gd name="connsiteY963" fmla="*/ 2791007 h 9547175"/>
              <a:gd name="connsiteX964" fmla="*/ 6835467 w 9198222"/>
              <a:gd name="connsiteY964" fmla="*/ 2715659 h 9547175"/>
              <a:gd name="connsiteX965" fmla="*/ 6865699 w 9198222"/>
              <a:gd name="connsiteY965" fmla="*/ 2690537 h 9547175"/>
              <a:gd name="connsiteX966" fmla="*/ 2451199 w 9198222"/>
              <a:gd name="connsiteY966" fmla="*/ 2690537 h 9547175"/>
              <a:gd name="connsiteX967" fmla="*/ 2466299 w 9198222"/>
              <a:gd name="connsiteY967" fmla="*/ 2728217 h 9547175"/>
              <a:gd name="connsiteX968" fmla="*/ 2436070 w 9198222"/>
              <a:gd name="connsiteY968" fmla="*/ 2715659 h 9547175"/>
              <a:gd name="connsiteX969" fmla="*/ 2829134 w 9198222"/>
              <a:gd name="connsiteY969" fmla="*/ 2627757 h 9547175"/>
              <a:gd name="connsiteX970" fmla="*/ 2844266 w 9198222"/>
              <a:gd name="connsiteY970" fmla="*/ 2665424 h 9547175"/>
              <a:gd name="connsiteX971" fmla="*/ 2798902 w 9198222"/>
              <a:gd name="connsiteY971" fmla="*/ 2640315 h 9547175"/>
              <a:gd name="connsiteX972" fmla="*/ 2829134 w 9198222"/>
              <a:gd name="connsiteY972" fmla="*/ 2627757 h 9547175"/>
              <a:gd name="connsiteX973" fmla="*/ 2753557 w 9198222"/>
              <a:gd name="connsiteY973" fmla="*/ 2602634 h 9547175"/>
              <a:gd name="connsiteX974" fmla="*/ 2776236 w 9198222"/>
              <a:gd name="connsiteY974" fmla="*/ 2627757 h 9547175"/>
              <a:gd name="connsiteX975" fmla="*/ 2768673 w 9198222"/>
              <a:gd name="connsiteY975" fmla="*/ 2677982 h 9547175"/>
              <a:gd name="connsiteX976" fmla="*/ 2738441 w 9198222"/>
              <a:gd name="connsiteY976" fmla="*/ 2715659 h 9547175"/>
              <a:gd name="connsiteX977" fmla="*/ 2693080 w 9198222"/>
              <a:gd name="connsiteY977" fmla="*/ 2715659 h 9547175"/>
              <a:gd name="connsiteX978" fmla="*/ 2753557 w 9198222"/>
              <a:gd name="connsiteY978" fmla="*/ 2602634 h 9547175"/>
              <a:gd name="connsiteX979" fmla="*/ 1740632 w 9198222"/>
              <a:gd name="connsiteY979" fmla="*/ 2602634 h 9547175"/>
              <a:gd name="connsiteX980" fmla="*/ 1755761 w 9198222"/>
              <a:gd name="connsiteY980" fmla="*/ 2615189 h 9547175"/>
              <a:gd name="connsiteX981" fmla="*/ 1740632 w 9198222"/>
              <a:gd name="connsiteY981" fmla="*/ 2627757 h 9547175"/>
              <a:gd name="connsiteX982" fmla="*/ 1725517 w 9198222"/>
              <a:gd name="connsiteY982" fmla="*/ 2615189 h 9547175"/>
              <a:gd name="connsiteX983" fmla="*/ 1740632 w 9198222"/>
              <a:gd name="connsiteY983" fmla="*/ 2602634 h 9547175"/>
              <a:gd name="connsiteX984" fmla="*/ 6865699 w 9198222"/>
              <a:gd name="connsiteY984" fmla="*/ 2577522 h 9547175"/>
              <a:gd name="connsiteX985" fmla="*/ 6895946 w 9198222"/>
              <a:gd name="connsiteY985" fmla="*/ 2602634 h 9547175"/>
              <a:gd name="connsiteX986" fmla="*/ 6865699 w 9198222"/>
              <a:gd name="connsiteY986" fmla="*/ 2627757 h 9547175"/>
              <a:gd name="connsiteX987" fmla="*/ 6835467 w 9198222"/>
              <a:gd name="connsiteY987" fmla="*/ 2602634 h 9547175"/>
              <a:gd name="connsiteX988" fmla="*/ 6865699 w 9198222"/>
              <a:gd name="connsiteY988" fmla="*/ 2577522 h 9547175"/>
              <a:gd name="connsiteX989" fmla="*/ 3917665 w 9198222"/>
              <a:gd name="connsiteY989" fmla="*/ 2577522 h 9547175"/>
              <a:gd name="connsiteX990" fmla="*/ 3917665 w 9198222"/>
              <a:gd name="connsiteY990" fmla="*/ 2590077 h 9547175"/>
              <a:gd name="connsiteX991" fmla="*/ 3917665 w 9198222"/>
              <a:gd name="connsiteY991" fmla="*/ 2602634 h 9547175"/>
              <a:gd name="connsiteX992" fmla="*/ 3902536 w 9198222"/>
              <a:gd name="connsiteY992" fmla="*/ 2590077 h 9547175"/>
              <a:gd name="connsiteX993" fmla="*/ 3917665 w 9198222"/>
              <a:gd name="connsiteY993" fmla="*/ 2577522 h 9547175"/>
              <a:gd name="connsiteX994" fmla="*/ 2934975 w 9198222"/>
              <a:gd name="connsiteY994" fmla="*/ 2577522 h 9547175"/>
              <a:gd name="connsiteX995" fmla="*/ 2950088 w 9198222"/>
              <a:gd name="connsiteY995" fmla="*/ 2590077 h 9547175"/>
              <a:gd name="connsiteX996" fmla="*/ 2934975 w 9198222"/>
              <a:gd name="connsiteY996" fmla="*/ 2602634 h 9547175"/>
              <a:gd name="connsiteX997" fmla="*/ 2919859 w 9198222"/>
              <a:gd name="connsiteY997" fmla="*/ 2590077 h 9547175"/>
              <a:gd name="connsiteX998" fmla="*/ 2934975 w 9198222"/>
              <a:gd name="connsiteY998" fmla="*/ 2577522 h 9547175"/>
              <a:gd name="connsiteX999" fmla="*/ 2919859 w 9198222"/>
              <a:gd name="connsiteY999" fmla="*/ 2539842 h 9547175"/>
              <a:gd name="connsiteX1000" fmla="*/ 2919859 w 9198222"/>
              <a:gd name="connsiteY1000" fmla="*/ 2552410 h 9547175"/>
              <a:gd name="connsiteX1001" fmla="*/ 2919859 w 9198222"/>
              <a:gd name="connsiteY1001" fmla="*/ 2564968 h 9547175"/>
              <a:gd name="connsiteX1002" fmla="*/ 2904743 w 9198222"/>
              <a:gd name="connsiteY1002" fmla="*/ 2552410 h 9547175"/>
              <a:gd name="connsiteX1003" fmla="*/ 2919859 w 9198222"/>
              <a:gd name="connsiteY1003" fmla="*/ 2539842 h 9547175"/>
              <a:gd name="connsiteX1004" fmla="*/ 2919859 w 9198222"/>
              <a:gd name="connsiteY1004" fmla="*/ 2502175 h 9547175"/>
              <a:gd name="connsiteX1005" fmla="*/ 2919859 w 9198222"/>
              <a:gd name="connsiteY1005" fmla="*/ 2514732 h 9547175"/>
              <a:gd name="connsiteX1006" fmla="*/ 2904743 w 9198222"/>
              <a:gd name="connsiteY1006" fmla="*/ 2514732 h 9547175"/>
              <a:gd name="connsiteX1007" fmla="*/ 2919859 w 9198222"/>
              <a:gd name="connsiteY1007" fmla="*/ 2502175 h 9547175"/>
              <a:gd name="connsiteX1008" fmla="*/ 3917665 w 9198222"/>
              <a:gd name="connsiteY1008" fmla="*/ 2477052 h 9547175"/>
              <a:gd name="connsiteX1009" fmla="*/ 3917665 w 9198222"/>
              <a:gd name="connsiteY1009" fmla="*/ 2489620 h 9547175"/>
              <a:gd name="connsiteX1010" fmla="*/ 3917665 w 9198222"/>
              <a:gd name="connsiteY1010" fmla="*/ 2502175 h 9547175"/>
              <a:gd name="connsiteX1011" fmla="*/ 3902536 w 9198222"/>
              <a:gd name="connsiteY1011" fmla="*/ 2489620 h 9547175"/>
              <a:gd name="connsiteX1012" fmla="*/ 3917665 w 9198222"/>
              <a:gd name="connsiteY1012" fmla="*/ 2477052 h 9547175"/>
              <a:gd name="connsiteX1013" fmla="*/ 2919859 w 9198222"/>
              <a:gd name="connsiteY1013" fmla="*/ 2451940 h 9547175"/>
              <a:gd name="connsiteX1014" fmla="*/ 2919859 w 9198222"/>
              <a:gd name="connsiteY1014" fmla="*/ 2464495 h 9547175"/>
              <a:gd name="connsiteX1015" fmla="*/ 2919859 w 9198222"/>
              <a:gd name="connsiteY1015" fmla="*/ 2477052 h 9547175"/>
              <a:gd name="connsiteX1016" fmla="*/ 2904743 w 9198222"/>
              <a:gd name="connsiteY1016" fmla="*/ 2464495 h 9547175"/>
              <a:gd name="connsiteX1017" fmla="*/ 2919859 w 9198222"/>
              <a:gd name="connsiteY1017" fmla="*/ 2451940 h 9547175"/>
              <a:gd name="connsiteX1018" fmla="*/ 1740632 w 9198222"/>
              <a:gd name="connsiteY1018" fmla="*/ 2451940 h 9547175"/>
              <a:gd name="connsiteX1019" fmla="*/ 1755761 w 9198222"/>
              <a:gd name="connsiteY1019" fmla="*/ 2464495 h 9547175"/>
              <a:gd name="connsiteX1020" fmla="*/ 1740632 w 9198222"/>
              <a:gd name="connsiteY1020" fmla="*/ 2477052 h 9547175"/>
              <a:gd name="connsiteX1021" fmla="*/ 1725517 w 9198222"/>
              <a:gd name="connsiteY1021" fmla="*/ 2464495 h 9547175"/>
              <a:gd name="connsiteX1022" fmla="*/ 1740632 w 9198222"/>
              <a:gd name="connsiteY1022" fmla="*/ 2451940 h 9547175"/>
              <a:gd name="connsiteX1023" fmla="*/ 2783802 w 9198222"/>
              <a:gd name="connsiteY1023" fmla="*/ 2401705 h 9547175"/>
              <a:gd name="connsiteX1024" fmla="*/ 2798902 w 9198222"/>
              <a:gd name="connsiteY1024" fmla="*/ 2489620 h 9547175"/>
              <a:gd name="connsiteX1025" fmla="*/ 2776236 w 9198222"/>
              <a:gd name="connsiteY1025" fmla="*/ 2483335 h 9547175"/>
              <a:gd name="connsiteX1026" fmla="*/ 2768673 w 9198222"/>
              <a:gd name="connsiteY1026" fmla="*/ 2439385 h 9547175"/>
              <a:gd name="connsiteX1027" fmla="*/ 2783802 w 9198222"/>
              <a:gd name="connsiteY1027" fmla="*/ 2401705 h 9547175"/>
              <a:gd name="connsiteX1028" fmla="*/ 1740632 w 9198222"/>
              <a:gd name="connsiteY1028" fmla="*/ 2389150 h 9547175"/>
              <a:gd name="connsiteX1029" fmla="*/ 1755761 w 9198222"/>
              <a:gd name="connsiteY1029" fmla="*/ 2401705 h 9547175"/>
              <a:gd name="connsiteX1030" fmla="*/ 1740632 w 9198222"/>
              <a:gd name="connsiteY1030" fmla="*/ 2414273 h 9547175"/>
              <a:gd name="connsiteX1031" fmla="*/ 1725517 w 9198222"/>
              <a:gd name="connsiteY1031" fmla="*/ 2401705 h 9547175"/>
              <a:gd name="connsiteX1032" fmla="*/ 1740632 w 9198222"/>
              <a:gd name="connsiteY1032" fmla="*/ 2389150 h 9547175"/>
              <a:gd name="connsiteX1033" fmla="*/ 3403648 w 9198222"/>
              <a:gd name="connsiteY1033" fmla="*/ 2351480 h 9547175"/>
              <a:gd name="connsiteX1034" fmla="*/ 3418761 w 9198222"/>
              <a:gd name="connsiteY1034" fmla="*/ 2426827 h 9547175"/>
              <a:gd name="connsiteX1035" fmla="*/ 3448993 w 9198222"/>
              <a:gd name="connsiteY1035" fmla="*/ 2426827 h 9547175"/>
              <a:gd name="connsiteX1036" fmla="*/ 3448993 w 9198222"/>
              <a:gd name="connsiteY1036" fmla="*/ 2615189 h 9547175"/>
              <a:gd name="connsiteX1037" fmla="*/ 3464108 w 9198222"/>
              <a:gd name="connsiteY1037" fmla="*/ 2841242 h 9547175"/>
              <a:gd name="connsiteX1038" fmla="*/ 3494339 w 9198222"/>
              <a:gd name="connsiteY1038" fmla="*/ 2765897 h 9547175"/>
              <a:gd name="connsiteX1039" fmla="*/ 3501906 w 9198222"/>
              <a:gd name="connsiteY1039" fmla="*/ 2715659 h 9547175"/>
              <a:gd name="connsiteX1040" fmla="*/ 3524572 w 9198222"/>
              <a:gd name="connsiteY1040" fmla="*/ 2665424 h 9547175"/>
              <a:gd name="connsiteX1041" fmla="*/ 3524572 w 9198222"/>
              <a:gd name="connsiteY1041" fmla="*/ 2640315 h 9547175"/>
              <a:gd name="connsiteX1042" fmla="*/ 3501906 w 9198222"/>
              <a:gd name="connsiteY1042" fmla="*/ 2627757 h 9547175"/>
              <a:gd name="connsiteX1043" fmla="*/ 3494339 w 9198222"/>
              <a:gd name="connsiteY1043" fmla="*/ 2527287 h 9547175"/>
              <a:gd name="connsiteX1044" fmla="*/ 3448993 w 9198222"/>
              <a:gd name="connsiteY1044" fmla="*/ 2376592 h 9547175"/>
              <a:gd name="connsiteX1045" fmla="*/ 3403648 w 9198222"/>
              <a:gd name="connsiteY1045" fmla="*/ 2351480 h 9547175"/>
              <a:gd name="connsiteX1046" fmla="*/ 2814034 w 9198222"/>
              <a:gd name="connsiteY1046" fmla="*/ 2351480 h 9547175"/>
              <a:gd name="connsiteX1047" fmla="*/ 2829134 w 9198222"/>
              <a:gd name="connsiteY1047" fmla="*/ 2364038 h 9547175"/>
              <a:gd name="connsiteX1048" fmla="*/ 2814034 w 9198222"/>
              <a:gd name="connsiteY1048" fmla="*/ 2376592 h 9547175"/>
              <a:gd name="connsiteX1049" fmla="*/ 2798902 w 9198222"/>
              <a:gd name="connsiteY1049" fmla="*/ 2364038 h 9547175"/>
              <a:gd name="connsiteX1050" fmla="*/ 2814034 w 9198222"/>
              <a:gd name="connsiteY1050" fmla="*/ 2351480 h 9547175"/>
              <a:gd name="connsiteX1051" fmla="*/ 2300014 w 9198222"/>
              <a:gd name="connsiteY1051" fmla="*/ 2326357 h 9547175"/>
              <a:gd name="connsiteX1052" fmla="*/ 2315129 w 9198222"/>
              <a:gd name="connsiteY1052" fmla="*/ 2338925 h 9547175"/>
              <a:gd name="connsiteX1053" fmla="*/ 2300014 w 9198222"/>
              <a:gd name="connsiteY1053" fmla="*/ 2351480 h 9547175"/>
              <a:gd name="connsiteX1054" fmla="*/ 2284884 w 9198222"/>
              <a:gd name="connsiteY1054" fmla="*/ 2338925 h 9547175"/>
              <a:gd name="connsiteX1055" fmla="*/ 2300014 w 9198222"/>
              <a:gd name="connsiteY1055" fmla="*/ 2326357 h 9547175"/>
              <a:gd name="connsiteX1056" fmla="*/ 3902536 w 9198222"/>
              <a:gd name="connsiteY1056" fmla="*/ 2320080 h 9547175"/>
              <a:gd name="connsiteX1057" fmla="*/ 3932780 w 9198222"/>
              <a:gd name="connsiteY1057" fmla="*/ 2351480 h 9547175"/>
              <a:gd name="connsiteX1058" fmla="*/ 3902536 w 9198222"/>
              <a:gd name="connsiteY1058" fmla="*/ 2326357 h 9547175"/>
              <a:gd name="connsiteX1059" fmla="*/ 2451199 w 9198222"/>
              <a:gd name="connsiteY1059" fmla="*/ 2313802 h 9547175"/>
              <a:gd name="connsiteX1060" fmla="*/ 2481431 w 9198222"/>
              <a:gd name="connsiteY1060" fmla="*/ 2326357 h 9547175"/>
              <a:gd name="connsiteX1061" fmla="*/ 2511663 w 9198222"/>
              <a:gd name="connsiteY1061" fmla="*/ 2401705 h 9547175"/>
              <a:gd name="connsiteX1062" fmla="*/ 2511663 w 9198222"/>
              <a:gd name="connsiteY1062" fmla="*/ 2426827 h 9547175"/>
              <a:gd name="connsiteX1063" fmla="*/ 2481431 w 9198222"/>
              <a:gd name="connsiteY1063" fmla="*/ 2389150 h 9547175"/>
              <a:gd name="connsiteX1064" fmla="*/ 2451199 w 9198222"/>
              <a:gd name="connsiteY1064" fmla="*/ 2351480 h 9547175"/>
              <a:gd name="connsiteX1065" fmla="*/ 2436070 w 9198222"/>
              <a:gd name="connsiteY1065" fmla="*/ 2326357 h 9547175"/>
              <a:gd name="connsiteX1066" fmla="*/ 2451199 w 9198222"/>
              <a:gd name="connsiteY1066" fmla="*/ 2313802 h 9547175"/>
              <a:gd name="connsiteX1067" fmla="*/ 4325847 w 9198222"/>
              <a:gd name="connsiteY1067" fmla="*/ 2301245 h 9547175"/>
              <a:gd name="connsiteX1068" fmla="*/ 4280500 w 9198222"/>
              <a:gd name="connsiteY1068" fmla="*/ 2502175 h 9547175"/>
              <a:gd name="connsiteX1069" fmla="*/ 4257818 w 9198222"/>
              <a:gd name="connsiteY1069" fmla="*/ 2558682 h 9547175"/>
              <a:gd name="connsiteX1070" fmla="*/ 4235138 w 9198222"/>
              <a:gd name="connsiteY1070" fmla="*/ 2602634 h 9547175"/>
              <a:gd name="connsiteX1071" fmla="*/ 4250268 w 9198222"/>
              <a:gd name="connsiteY1071" fmla="*/ 2615189 h 9547175"/>
              <a:gd name="connsiteX1072" fmla="*/ 4272934 w 9198222"/>
              <a:gd name="connsiteY1072" fmla="*/ 2608917 h 9547175"/>
              <a:gd name="connsiteX1073" fmla="*/ 4280500 w 9198222"/>
              <a:gd name="connsiteY1073" fmla="*/ 2640315 h 9547175"/>
              <a:gd name="connsiteX1074" fmla="*/ 4250268 w 9198222"/>
              <a:gd name="connsiteY1074" fmla="*/ 2690537 h 9547175"/>
              <a:gd name="connsiteX1075" fmla="*/ 4265371 w 9198222"/>
              <a:gd name="connsiteY1075" fmla="*/ 2703105 h 9547175"/>
              <a:gd name="connsiteX1076" fmla="*/ 4325847 w 9198222"/>
              <a:gd name="connsiteY1076" fmla="*/ 2389150 h 9547175"/>
              <a:gd name="connsiteX1077" fmla="*/ 3902536 w 9198222"/>
              <a:gd name="connsiteY1077" fmla="*/ 2301245 h 9547175"/>
              <a:gd name="connsiteX1078" fmla="*/ 3902536 w 9198222"/>
              <a:gd name="connsiteY1078" fmla="*/ 2320080 h 9547175"/>
              <a:gd name="connsiteX1079" fmla="*/ 3902533 w 9198222"/>
              <a:gd name="connsiteY1079" fmla="*/ 2320080 h 9547175"/>
              <a:gd name="connsiteX1080" fmla="*/ 3902536 w 9198222"/>
              <a:gd name="connsiteY1080" fmla="*/ 2301245 h 9547175"/>
              <a:gd name="connsiteX1081" fmla="*/ 3539701 w 9198222"/>
              <a:gd name="connsiteY1081" fmla="*/ 2301245 h 9547175"/>
              <a:gd name="connsiteX1082" fmla="*/ 3524572 w 9198222"/>
              <a:gd name="connsiteY1082" fmla="*/ 2514732 h 9547175"/>
              <a:gd name="connsiteX1083" fmla="*/ 3554833 w 9198222"/>
              <a:gd name="connsiteY1083" fmla="*/ 2426827 h 9547175"/>
              <a:gd name="connsiteX1084" fmla="*/ 3539701 w 9198222"/>
              <a:gd name="connsiteY1084" fmla="*/ 2301245 h 9547175"/>
              <a:gd name="connsiteX1085" fmla="*/ 2968987 w 9198222"/>
              <a:gd name="connsiteY1085" fmla="*/ 2263578 h 9547175"/>
              <a:gd name="connsiteX1086" fmla="*/ 2965219 w 9198222"/>
              <a:gd name="connsiteY1086" fmla="*/ 2313802 h 9547175"/>
              <a:gd name="connsiteX1087" fmla="*/ 2965219 w 9198222"/>
              <a:gd name="connsiteY1087" fmla="*/ 2364038 h 9547175"/>
              <a:gd name="connsiteX1088" fmla="*/ 2995452 w 9198222"/>
              <a:gd name="connsiteY1088" fmla="*/ 2401705 h 9547175"/>
              <a:gd name="connsiteX1089" fmla="*/ 2919859 w 9198222"/>
              <a:gd name="connsiteY1089" fmla="*/ 2351480 h 9547175"/>
              <a:gd name="connsiteX1090" fmla="*/ 2919859 w 9198222"/>
              <a:gd name="connsiteY1090" fmla="*/ 2313802 h 9547175"/>
              <a:gd name="connsiteX1091" fmla="*/ 2968987 w 9198222"/>
              <a:gd name="connsiteY1091" fmla="*/ 2263578 h 9547175"/>
              <a:gd name="connsiteX1092" fmla="*/ 1785993 w 9198222"/>
              <a:gd name="connsiteY1092" fmla="*/ 2200788 h 9547175"/>
              <a:gd name="connsiteX1093" fmla="*/ 1801109 w 9198222"/>
              <a:gd name="connsiteY1093" fmla="*/ 2213343 h 9547175"/>
              <a:gd name="connsiteX1094" fmla="*/ 1785993 w 9198222"/>
              <a:gd name="connsiteY1094" fmla="*/ 2225898 h 9547175"/>
              <a:gd name="connsiteX1095" fmla="*/ 1770864 w 9198222"/>
              <a:gd name="connsiteY1095" fmla="*/ 2213343 h 9547175"/>
              <a:gd name="connsiteX1096" fmla="*/ 1785993 w 9198222"/>
              <a:gd name="connsiteY1096" fmla="*/ 2200788 h 9547175"/>
              <a:gd name="connsiteX1097" fmla="*/ 2783802 w 9198222"/>
              <a:gd name="connsiteY1097" fmla="*/ 2166251 h 9547175"/>
              <a:gd name="connsiteX1098" fmla="*/ 2814034 w 9198222"/>
              <a:gd name="connsiteY1098" fmla="*/ 2175663 h 9547175"/>
              <a:gd name="connsiteX1099" fmla="*/ 2844266 w 9198222"/>
              <a:gd name="connsiteY1099" fmla="*/ 2225898 h 9547175"/>
              <a:gd name="connsiteX1100" fmla="*/ 2814034 w 9198222"/>
              <a:gd name="connsiteY1100" fmla="*/ 2263567 h 9547175"/>
              <a:gd name="connsiteX1101" fmla="*/ 2768673 w 9198222"/>
              <a:gd name="connsiteY1101" fmla="*/ 2225898 h 9547175"/>
              <a:gd name="connsiteX1102" fmla="*/ 2791352 w 9198222"/>
              <a:gd name="connsiteY1102" fmla="*/ 2213343 h 9547175"/>
              <a:gd name="connsiteX1103" fmla="*/ 2783802 w 9198222"/>
              <a:gd name="connsiteY1103" fmla="*/ 2188220 h 9547175"/>
              <a:gd name="connsiteX1104" fmla="*/ 2783802 w 9198222"/>
              <a:gd name="connsiteY1104" fmla="*/ 2166251 h 9547175"/>
              <a:gd name="connsiteX1105" fmla="*/ 3237346 w 9198222"/>
              <a:gd name="connsiteY1105" fmla="*/ 2163108 h 9547175"/>
              <a:gd name="connsiteX1106" fmla="*/ 3207098 w 9198222"/>
              <a:gd name="connsiteY1106" fmla="*/ 2188220 h 9547175"/>
              <a:gd name="connsiteX1107" fmla="*/ 3237346 w 9198222"/>
              <a:gd name="connsiteY1107" fmla="*/ 2213343 h 9547175"/>
              <a:gd name="connsiteX1108" fmla="*/ 3250783 w 9198222"/>
              <a:gd name="connsiteY1108" fmla="*/ 2235670 h 9547175"/>
              <a:gd name="connsiteX1109" fmla="*/ 3251571 w 9198222"/>
              <a:gd name="connsiteY1109" fmla="*/ 2239933 h 9547175"/>
              <a:gd name="connsiteX1110" fmla="*/ 3222230 w 9198222"/>
              <a:gd name="connsiteY1110" fmla="*/ 2288690 h 9547175"/>
              <a:gd name="connsiteX1111" fmla="*/ 3207098 w 9198222"/>
              <a:gd name="connsiteY1111" fmla="*/ 2376592 h 9547175"/>
              <a:gd name="connsiteX1112" fmla="*/ 3199535 w 9198222"/>
              <a:gd name="connsiteY1112" fmla="*/ 2439385 h 9547175"/>
              <a:gd name="connsiteX1113" fmla="*/ 3191982 w 9198222"/>
              <a:gd name="connsiteY1113" fmla="*/ 2489620 h 9547175"/>
              <a:gd name="connsiteX1114" fmla="*/ 3161737 w 9198222"/>
              <a:gd name="connsiteY1114" fmla="*/ 2539842 h 9547175"/>
              <a:gd name="connsiteX1115" fmla="*/ 3191982 w 9198222"/>
              <a:gd name="connsiteY1115" fmla="*/ 2690537 h 9547175"/>
              <a:gd name="connsiteX1116" fmla="*/ 3161737 w 9198222"/>
              <a:gd name="connsiteY1116" fmla="*/ 2715659 h 9547175"/>
              <a:gd name="connsiteX1117" fmla="*/ 3131505 w 9198222"/>
              <a:gd name="connsiteY1117" fmla="*/ 2728217 h 9547175"/>
              <a:gd name="connsiteX1118" fmla="*/ 3237346 w 9198222"/>
              <a:gd name="connsiteY1118" fmla="*/ 2778452 h 9547175"/>
              <a:gd name="connsiteX1119" fmla="*/ 3267575 w 9198222"/>
              <a:gd name="connsiteY1119" fmla="*/ 2326357 h 9547175"/>
              <a:gd name="connsiteX1120" fmla="*/ 3251571 w 9198222"/>
              <a:gd name="connsiteY1120" fmla="*/ 2239933 h 9547175"/>
              <a:gd name="connsiteX1121" fmla="*/ 3252462 w 9198222"/>
              <a:gd name="connsiteY1121" fmla="*/ 2238455 h 9547175"/>
              <a:gd name="connsiteX1122" fmla="*/ 3250783 w 9198222"/>
              <a:gd name="connsiteY1122" fmla="*/ 2235670 h 9547175"/>
              <a:gd name="connsiteX1123" fmla="*/ 3539701 w 9198222"/>
              <a:gd name="connsiteY1123" fmla="*/ 2125441 h 9547175"/>
              <a:gd name="connsiteX1124" fmla="*/ 3509469 w 9198222"/>
              <a:gd name="connsiteY1124" fmla="*/ 2163108 h 9547175"/>
              <a:gd name="connsiteX1125" fmla="*/ 3479240 w 9198222"/>
              <a:gd name="connsiteY1125" fmla="*/ 2200788 h 9547175"/>
              <a:gd name="connsiteX1126" fmla="*/ 3433877 w 9198222"/>
              <a:gd name="connsiteY1126" fmla="*/ 2188220 h 9547175"/>
              <a:gd name="connsiteX1127" fmla="*/ 3479240 w 9198222"/>
              <a:gd name="connsiteY1127" fmla="*/ 2238455 h 9547175"/>
              <a:gd name="connsiteX1128" fmla="*/ 3585062 w 9198222"/>
              <a:gd name="connsiteY1128" fmla="*/ 2175663 h 9547175"/>
              <a:gd name="connsiteX1129" fmla="*/ 3539701 w 9198222"/>
              <a:gd name="connsiteY1129" fmla="*/ 2125441 h 9547175"/>
              <a:gd name="connsiteX1130" fmla="*/ 2466299 w 9198222"/>
              <a:gd name="connsiteY1130" fmla="*/ 2037525 h 9547175"/>
              <a:gd name="connsiteX1131" fmla="*/ 2481431 w 9198222"/>
              <a:gd name="connsiteY1131" fmla="*/ 2050093 h 9547175"/>
              <a:gd name="connsiteX1132" fmla="*/ 2511663 w 9198222"/>
              <a:gd name="connsiteY1132" fmla="*/ 2112873 h 9547175"/>
              <a:gd name="connsiteX1133" fmla="*/ 2541908 w 9198222"/>
              <a:gd name="connsiteY1133" fmla="*/ 2125441 h 9547175"/>
              <a:gd name="connsiteX1134" fmla="*/ 2557024 w 9198222"/>
              <a:gd name="connsiteY1134" fmla="*/ 2125441 h 9547175"/>
              <a:gd name="connsiteX1135" fmla="*/ 2541908 w 9198222"/>
              <a:gd name="connsiteY1135" fmla="*/ 2200788 h 9547175"/>
              <a:gd name="connsiteX1136" fmla="*/ 2511663 w 9198222"/>
              <a:gd name="connsiteY1136" fmla="*/ 2263567 h 9547175"/>
              <a:gd name="connsiteX1137" fmla="*/ 2451199 w 9198222"/>
              <a:gd name="connsiteY1137" fmla="*/ 2125441 h 9547175"/>
              <a:gd name="connsiteX1138" fmla="*/ 3010568 w 9198222"/>
              <a:gd name="connsiteY1138" fmla="*/ 2012413 h 9547175"/>
              <a:gd name="connsiteX1139" fmla="*/ 3055912 w 9198222"/>
              <a:gd name="connsiteY1139" fmla="*/ 2050093 h 9547175"/>
              <a:gd name="connsiteX1140" fmla="*/ 3025681 w 9198222"/>
              <a:gd name="connsiteY1140" fmla="*/ 2100315 h 9547175"/>
              <a:gd name="connsiteX1141" fmla="*/ 2980319 w 9198222"/>
              <a:gd name="connsiteY1141" fmla="*/ 2050093 h 9547175"/>
              <a:gd name="connsiteX1142" fmla="*/ 3010568 w 9198222"/>
              <a:gd name="connsiteY1142" fmla="*/ 2012413 h 9547175"/>
              <a:gd name="connsiteX1143" fmla="*/ 2859395 w 9198222"/>
              <a:gd name="connsiteY1143" fmla="*/ 2012413 h 9547175"/>
              <a:gd name="connsiteX1144" fmla="*/ 2874495 w 9198222"/>
              <a:gd name="connsiteY1144" fmla="*/ 2024970 h 9547175"/>
              <a:gd name="connsiteX1145" fmla="*/ 2859395 w 9198222"/>
              <a:gd name="connsiteY1145" fmla="*/ 2024970 h 9547175"/>
              <a:gd name="connsiteX1146" fmla="*/ 2844266 w 9198222"/>
              <a:gd name="connsiteY1146" fmla="*/ 2024970 h 9547175"/>
              <a:gd name="connsiteX1147" fmla="*/ 2859395 w 9198222"/>
              <a:gd name="connsiteY1147" fmla="*/ 2012413 h 9547175"/>
              <a:gd name="connsiteX1148" fmla="*/ 2269782 w 9198222"/>
              <a:gd name="connsiteY1148" fmla="*/ 2012413 h 9547175"/>
              <a:gd name="connsiteX1149" fmla="*/ 2284884 w 9198222"/>
              <a:gd name="connsiteY1149" fmla="*/ 2024970 h 9547175"/>
              <a:gd name="connsiteX1150" fmla="*/ 2269782 w 9198222"/>
              <a:gd name="connsiteY1150" fmla="*/ 2024970 h 9547175"/>
              <a:gd name="connsiteX1151" fmla="*/ 2254653 w 9198222"/>
              <a:gd name="connsiteY1151" fmla="*/ 2024970 h 9547175"/>
              <a:gd name="connsiteX1152" fmla="*/ 2269782 w 9198222"/>
              <a:gd name="connsiteY1152" fmla="*/ 2012413 h 9547175"/>
              <a:gd name="connsiteX1153" fmla="*/ 3917665 w 9198222"/>
              <a:gd name="connsiteY1153" fmla="*/ 1987301 h 9547175"/>
              <a:gd name="connsiteX1154" fmla="*/ 3947896 w 9198222"/>
              <a:gd name="connsiteY1154" fmla="*/ 1999858 h 9547175"/>
              <a:gd name="connsiteX1155" fmla="*/ 3902536 w 9198222"/>
              <a:gd name="connsiteY1155" fmla="*/ 2012413 h 9547175"/>
              <a:gd name="connsiteX1156" fmla="*/ 3917665 w 9198222"/>
              <a:gd name="connsiteY1156" fmla="*/ 1987301 h 9547175"/>
              <a:gd name="connsiteX1157" fmla="*/ 1785993 w 9198222"/>
              <a:gd name="connsiteY1157" fmla="*/ 1962178 h 9547175"/>
              <a:gd name="connsiteX1158" fmla="*/ 1801109 w 9198222"/>
              <a:gd name="connsiteY1158" fmla="*/ 1987301 h 9547175"/>
              <a:gd name="connsiteX1159" fmla="*/ 1770864 w 9198222"/>
              <a:gd name="connsiteY1159" fmla="*/ 2012413 h 9547175"/>
              <a:gd name="connsiteX1160" fmla="*/ 1785993 w 9198222"/>
              <a:gd name="connsiteY1160" fmla="*/ 1962178 h 9547175"/>
              <a:gd name="connsiteX1161" fmla="*/ 2254653 w 9198222"/>
              <a:gd name="connsiteY1161" fmla="*/ 1949623 h 9547175"/>
              <a:gd name="connsiteX1162" fmla="*/ 2284884 w 9198222"/>
              <a:gd name="connsiteY1162" fmla="*/ 1962178 h 9547175"/>
              <a:gd name="connsiteX1163" fmla="*/ 2269782 w 9198222"/>
              <a:gd name="connsiteY1163" fmla="*/ 1987301 h 9547175"/>
              <a:gd name="connsiteX1164" fmla="*/ 2254653 w 9198222"/>
              <a:gd name="connsiteY1164" fmla="*/ 1949623 h 9547175"/>
              <a:gd name="connsiteX1165" fmla="*/ 2501273 w 9198222"/>
              <a:gd name="connsiteY1165" fmla="*/ 1872710 h 9547175"/>
              <a:gd name="connsiteX1166" fmla="*/ 2526792 w 9198222"/>
              <a:gd name="connsiteY1166" fmla="*/ 1924511 h 9547175"/>
              <a:gd name="connsiteX1167" fmla="*/ 2511663 w 9198222"/>
              <a:gd name="connsiteY1167" fmla="*/ 2024970 h 9547175"/>
              <a:gd name="connsiteX1168" fmla="*/ 2466299 w 9198222"/>
              <a:gd name="connsiteY1168" fmla="*/ 1987301 h 9547175"/>
              <a:gd name="connsiteX1169" fmla="*/ 2481431 w 9198222"/>
              <a:gd name="connsiteY1169" fmla="*/ 1874276 h 9547175"/>
              <a:gd name="connsiteX1170" fmla="*/ 2501273 w 9198222"/>
              <a:gd name="connsiteY1170" fmla="*/ 1872710 h 9547175"/>
              <a:gd name="connsiteX1171" fmla="*/ 3736251 w 9198222"/>
              <a:gd name="connsiteY1171" fmla="*/ 1861718 h 9547175"/>
              <a:gd name="connsiteX1172" fmla="*/ 3721119 w 9198222"/>
              <a:gd name="connsiteY1172" fmla="*/ 2012413 h 9547175"/>
              <a:gd name="connsiteX1173" fmla="*/ 3751364 w 9198222"/>
              <a:gd name="connsiteY1173" fmla="*/ 1949623 h 9547175"/>
              <a:gd name="connsiteX1174" fmla="*/ 4658450 w 9198222"/>
              <a:gd name="connsiteY1174" fmla="*/ 1849163 h 9547175"/>
              <a:gd name="connsiteX1175" fmla="*/ 4552609 w 9198222"/>
              <a:gd name="connsiteY1175" fmla="*/ 2577522 h 9547175"/>
              <a:gd name="connsiteX1176" fmla="*/ 4537510 w 9198222"/>
              <a:gd name="connsiteY1176" fmla="*/ 2791007 h 9547175"/>
              <a:gd name="connsiteX1177" fmla="*/ 4552609 w 9198222"/>
              <a:gd name="connsiteY1177" fmla="*/ 2891466 h 9547175"/>
              <a:gd name="connsiteX1178" fmla="*/ 4582871 w 9198222"/>
              <a:gd name="connsiteY1178" fmla="*/ 2765897 h 9547175"/>
              <a:gd name="connsiteX1179" fmla="*/ 4673566 w 9198222"/>
              <a:gd name="connsiteY1179" fmla="*/ 2100315 h 9547175"/>
              <a:gd name="connsiteX1180" fmla="*/ 4658450 w 9198222"/>
              <a:gd name="connsiteY1180" fmla="*/ 1849163 h 9547175"/>
              <a:gd name="connsiteX1181" fmla="*/ 2976546 w 9198222"/>
              <a:gd name="connsiteY1181" fmla="*/ 1846020 h 9547175"/>
              <a:gd name="connsiteX1182" fmla="*/ 2980319 w 9198222"/>
              <a:gd name="connsiteY1182" fmla="*/ 1849163 h 9547175"/>
              <a:gd name="connsiteX1183" fmla="*/ 2965219 w 9198222"/>
              <a:gd name="connsiteY1183" fmla="*/ 1886831 h 9547175"/>
              <a:gd name="connsiteX1184" fmla="*/ 2934975 w 9198222"/>
              <a:gd name="connsiteY1184" fmla="*/ 1911956 h 9547175"/>
              <a:gd name="connsiteX1185" fmla="*/ 2965219 w 9198222"/>
              <a:gd name="connsiteY1185" fmla="*/ 1861718 h 9547175"/>
              <a:gd name="connsiteX1186" fmla="*/ 2976546 w 9198222"/>
              <a:gd name="connsiteY1186" fmla="*/ 1846020 h 9547175"/>
              <a:gd name="connsiteX1187" fmla="*/ 2874495 w 9198222"/>
              <a:gd name="connsiteY1187" fmla="*/ 1836609 h 9547175"/>
              <a:gd name="connsiteX1188" fmla="*/ 2889626 w 9198222"/>
              <a:gd name="connsiteY1188" fmla="*/ 1849163 h 9547175"/>
              <a:gd name="connsiteX1189" fmla="*/ 2874495 w 9198222"/>
              <a:gd name="connsiteY1189" fmla="*/ 1937066 h 9547175"/>
              <a:gd name="connsiteX1190" fmla="*/ 2859395 w 9198222"/>
              <a:gd name="connsiteY1190" fmla="*/ 1924511 h 9547175"/>
              <a:gd name="connsiteX1191" fmla="*/ 2874495 w 9198222"/>
              <a:gd name="connsiteY1191" fmla="*/ 1836609 h 9547175"/>
              <a:gd name="connsiteX1192" fmla="*/ 3947896 w 9198222"/>
              <a:gd name="connsiteY1192" fmla="*/ 1824041 h 9547175"/>
              <a:gd name="connsiteX1193" fmla="*/ 3947896 w 9198222"/>
              <a:gd name="connsiteY1193" fmla="*/ 1899388 h 9547175"/>
              <a:gd name="connsiteX1194" fmla="*/ 3932780 w 9198222"/>
              <a:gd name="connsiteY1194" fmla="*/ 1861718 h 9547175"/>
              <a:gd name="connsiteX1195" fmla="*/ 3947896 w 9198222"/>
              <a:gd name="connsiteY1195" fmla="*/ 1824041 h 9547175"/>
              <a:gd name="connsiteX1196" fmla="*/ 4220023 w 9198222"/>
              <a:gd name="connsiteY1196" fmla="*/ 1798928 h 9547175"/>
              <a:gd name="connsiteX1197" fmla="*/ 4235138 w 9198222"/>
              <a:gd name="connsiteY1197" fmla="*/ 1811483 h 9547175"/>
              <a:gd name="connsiteX1198" fmla="*/ 4220023 w 9198222"/>
              <a:gd name="connsiteY1198" fmla="*/ 1824041 h 9547175"/>
              <a:gd name="connsiteX1199" fmla="*/ 4204907 w 9198222"/>
              <a:gd name="connsiteY1199" fmla="*/ 1811483 h 9547175"/>
              <a:gd name="connsiteX1200" fmla="*/ 4220023 w 9198222"/>
              <a:gd name="connsiteY1200" fmla="*/ 1798928 h 9547175"/>
              <a:gd name="connsiteX1201" fmla="*/ 4779393 w 9198222"/>
              <a:gd name="connsiteY1201" fmla="*/ 1758118 h 9547175"/>
              <a:gd name="connsiteX1202" fmla="*/ 4764288 w 9198222"/>
              <a:gd name="connsiteY1202" fmla="*/ 1773816 h 9547175"/>
              <a:gd name="connsiteX1203" fmla="*/ 4749159 w 9198222"/>
              <a:gd name="connsiteY1203" fmla="*/ 1811483 h 9547175"/>
              <a:gd name="connsiteX1204" fmla="*/ 4794520 w 9198222"/>
              <a:gd name="connsiteY1204" fmla="*/ 1773816 h 9547175"/>
              <a:gd name="connsiteX1205" fmla="*/ 4794520 w 9198222"/>
              <a:gd name="connsiteY1205" fmla="*/ 1761261 h 9547175"/>
              <a:gd name="connsiteX1206" fmla="*/ 4779393 w 9198222"/>
              <a:gd name="connsiteY1206" fmla="*/ 1758118 h 9547175"/>
              <a:gd name="connsiteX1207" fmla="*/ 2269782 w 9198222"/>
              <a:gd name="connsiteY1207" fmla="*/ 1748693 h 9547175"/>
              <a:gd name="connsiteX1208" fmla="*/ 2284884 w 9198222"/>
              <a:gd name="connsiteY1208" fmla="*/ 1761261 h 9547175"/>
              <a:gd name="connsiteX1209" fmla="*/ 2269782 w 9198222"/>
              <a:gd name="connsiteY1209" fmla="*/ 1773816 h 9547175"/>
              <a:gd name="connsiteX1210" fmla="*/ 2254653 w 9198222"/>
              <a:gd name="connsiteY1210" fmla="*/ 1761261 h 9547175"/>
              <a:gd name="connsiteX1211" fmla="*/ 2269782 w 9198222"/>
              <a:gd name="connsiteY1211" fmla="*/ 1748693 h 9547175"/>
              <a:gd name="connsiteX1212" fmla="*/ 2500330 w 9198222"/>
              <a:gd name="connsiteY1212" fmla="*/ 1723581 h 9547175"/>
              <a:gd name="connsiteX1213" fmla="*/ 2511663 w 9198222"/>
              <a:gd name="connsiteY1213" fmla="*/ 1723581 h 9547175"/>
              <a:gd name="connsiteX1214" fmla="*/ 2511663 w 9198222"/>
              <a:gd name="connsiteY1214" fmla="*/ 1786374 h 9547175"/>
              <a:gd name="connsiteX1215" fmla="*/ 2496547 w 9198222"/>
              <a:gd name="connsiteY1215" fmla="*/ 1748693 h 9547175"/>
              <a:gd name="connsiteX1216" fmla="*/ 2500330 w 9198222"/>
              <a:gd name="connsiteY1216" fmla="*/ 1723581 h 9547175"/>
              <a:gd name="connsiteX1217" fmla="*/ 1801109 w 9198222"/>
              <a:gd name="connsiteY1217" fmla="*/ 1723581 h 9547175"/>
              <a:gd name="connsiteX1218" fmla="*/ 1831355 w 9198222"/>
              <a:gd name="connsiteY1218" fmla="*/ 1798928 h 9547175"/>
              <a:gd name="connsiteX1219" fmla="*/ 1801109 w 9198222"/>
              <a:gd name="connsiteY1219" fmla="*/ 1861718 h 9547175"/>
              <a:gd name="connsiteX1220" fmla="*/ 1801109 w 9198222"/>
              <a:gd name="connsiteY1220" fmla="*/ 1723581 h 9547175"/>
              <a:gd name="connsiteX1221" fmla="*/ 3932780 w 9198222"/>
              <a:gd name="connsiteY1221" fmla="*/ 1698469 h 9547175"/>
              <a:gd name="connsiteX1222" fmla="*/ 3947896 w 9198222"/>
              <a:gd name="connsiteY1222" fmla="*/ 1736136 h 9547175"/>
              <a:gd name="connsiteX1223" fmla="*/ 3932780 w 9198222"/>
              <a:gd name="connsiteY1223" fmla="*/ 1723581 h 9547175"/>
              <a:gd name="connsiteX1224" fmla="*/ 3932780 w 9198222"/>
              <a:gd name="connsiteY1224" fmla="*/ 1698469 h 9547175"/>
              <a:gd name="connsiteX1225" fmla="*/ 2662849 w 9198222"/>
              <a:gd name="connsiteY1225" fmla="*/ 1685901 h 9547175"/>
              <a:gd name="connsiteX1226" fmla="*/ 2693080 w 9198222"/>
              <a:gd name="connsiteY1226" fmla="*/ 1748693 h 9547175"/>
              <a:gd name="connsiteX1227" fmla="*/ 2677978 w 9198222"/>
              <a:gd name="connsiteY1227" fmla="*/ 1798928 h 9547175"/>
              <a:gd name="connsiteX1228" fmla="*/ 2617485 w 9198222"/>
              <a:gd name="connsiteY1228" fmla="*/ 1711026 h 9547175"/>
              <a:gd name="connsiteX1229" fmla="*/ 2662849 w 9198222"/>
              <a:gd name="connsiteY1229" fmla="*/ 1685901 h 9547175"/>
              <a:gd name="connsiteX1230" fmla="*/ 1816225 w 9198222"/>
              <a:gd name="connsiteY1230" fmla="*/ 1623124 h 9547175"/>
              <a:gd name="connsiteX1231" fmla="*/ 1831355 w 9198222"/>
              <a:gd name="connsiteY1231" fmla="*/ 1635679 h 9547175"/>
              <a:gd name="connsiteX1232" fmla="*/ 1816225 w 9198222"/>
              <a:gd name="connsiteY1232" fmla="*/ 1648234 h 9547175"/>
              <a:gd name="connsiteX1233" fmla="*/ 1801109 w 9198222"/>
              <a:gd name="connsiteY1233" fmla="*/ 1635679 h 9547175"/>
              <a:gd name="connsiteX1234" fmla="*/ 1816225 w 9198222"/>
              <a:gd name="connsiteY1234" fmla="*/ 1623124 h 9547175"/>
              <a:gd name="connsiteX1235" fmla="*/ 2436070 w 9198222"/>
              <a:gd name="connsiteY1235" fmla="*/ 1610556 h 9547175"/>
              <a:gd name="connsiteX1236" fmla="*/ 2451199 w 9198222"/>
              <a:gd name="connsiteY1236" fmla="*/ 1610556 h 9547175"/>
              <a:gd name="connsiteX1237" fmla="*/ 2466299 w 9198222"/>
              <a:gd name="connsiteY1237" fmla="*/ 1610556 h 9547175"/>
              <a:gd name="connsiteX1238" fmla="*/ 2451199 w 9198222"/>
              <a:gd name="connsiteY1238" fmla="*/ 1623124 h 9547175"/>
              <a:gd name="connsiteX1239" fmla="*/ 2436070 w 9198222"/>
              <a:gd name="connsiteY1239" fmla="*/ 1610556 h 9547175"/>
              <a:gd name="connsiteX1240" fmla="*/ 2783802 w 9198222"/>
              <a:gd name="connsiteY1240" fmla="*/ 1585444 h 9547175"/>
              <a:gd name="connsiteX1241" fmla="*/ 2814034 w 9198222"/>
              <a:gd name="connsiteY1241" fmla="*/ 1597999 h 9547175"/>
              <a:gd name="connsiteX1242" fmla="*/ 2776236 w 9198222"/>
              <a:gd name="connsiteY1242" fmla="*/ 1597999 h 9547175"/>
              <a:gd name="connsiteX1243" fmla="*/ 2783802 w 9198222"/>
              <a:gd name="connsiteY1243" fmla="*/ 1585444 h 9547175"/>
              <a:gd name="connsiteX1244" fmla="*/ 3932780 w 9198222"/>
              <a:gd name="connsiteY1244" fmla="*/ 1572886 h 9547175"/>
              <a:gd name="connsiteX1245" fmla="*/ 3947896 w 9198222"/>
              <a:gd name="connsiteY1245" fmla="*/ 1610556 h 9547175"/>
              <a:gd name="connsiteX1246" fmla="*/ 3932780 w 9198222"/>
              <a:gd name="connsiteY1246" fmla="*/ 1597999 h 9547175"/>
              <a:gd name="connsiteX1247" fmla="*/ 3932780 w 9198222"/>
              <a:gd name="connsiteY1247" fmla="*/ 1572886 h 9547175"/>
              <a:gd name="connsiteX1248" fmla="*/ 3494339 w 9198222"/>
              <a:gd name="connsiteY1248" fmla="*/ 1560331 h 9547175"/>
              <a:gd name="connsiteX1249" fmla="*/ 3464108 w 9198222"/>
              <a:gd name="connsiteY1249" fmla="*/ 1585444 h 9547175"/>
              <a:gd name="connsiteX1250" fmla="*/ 3464108 w 9198222"/>
              <a:gd name="connsiteY1250" fmla="*/ 1610556 h 9547175"/>
              <a:gd name="connsiteX1251" fmla="*/ 3494339 w 9198222"/>
              <a:gd name="connsiteY1251" fmla="*/ 1635679 h 9547175"/>
              <a:gd name="connsiteX1252" fmla="*/ 3479240 w 9198222"/>
              <a:gd name="connsiteY1252" fmla="*/ 1685901 h 9547175"/>
              <a:gd name="connsiteX1253" fmla="*/ 3456559 w 9198222"/>
              <a:gd name="connsiteY1253" fmla="*/ 1786374 h 9547175"/>
              <a:gd name="connsiteX1254" fmla="*/ 3448993 w 9198222"/>
              <a:gd name="connsiteY1254" fmla="*/ 1886831 h 9547175"/>
              <a:gd name="connsiteX1255" fmla="*/ 3418761 w 9198222"/>
              <a:gd name="connsiteY1255" fmla="*/ 2062648 h 9547175"/>
              <a:gd name="connsiteX1256" fmla="*/ 3464108 w 9198222"/>
              <a:gd name="connsiteY1256" fmla="*/ 2112873 h 9547175"/>
              <a:gd name="connsiteX1257" fmla="*/ 3554833 w 9198222"/>
              <a:gd name="connsiteY1257" fmla="*/ 2037525 h 9547175"/>
              <a:gd name="connsiteX1258" fmla="*/ 3600178 w 9198222"/>
              <a:gd name="connsiteY1258" fmla="*/ 2012413 h 9547175"/>
              <a:gd name="connsiteX1259" fmla="*/ 3585062 w 9198222"/>
              <a:gd name="connsiteY1259" fmla="*/ 1949623 h 9547175"/>
              <a:gd name="connsiteX1260" fmla="*/ 3509469 w 9198222"/>
              <a:gd name="connsiteY1260" fmla="*/ 1962178 h 9547175"/>
              <a:gd name="connsiteX1261" fmla="*/ 3509469 w 9198222"/>
              <a:gd name="connsiteY1261" fmla="*/ 1924511 h 9547175"/>
              <a:gd name="connsiteX1262" fmla="*/ 3517035 w 9198222"/>
              <a:gd name="connsiteY1262" fmla="*/ 1830323 h 9547175"/>
              <a:gd name="connsiteX1263" fmla="*/ 3524572 w 9198222"/>
              <a:gd name="connsiteY1263" fmla="*/ 1723581 h 9547175"/>
              <a:gd name="connsiteX1264" fmla="*/ 3494339 w 9198222"/>
              <a:gd name="connsiteY1264" fmla="*/ 1560331 h 9547175"/>
              <a:gd name="connsiteX1265" fmla="*/ 1801109 w 9198222"/>
              <a:gd name="connsiteY1265" fmla="*/ 1547777 h 9547175"/>
              <a:gd name="connsiteX1266" fmla="*/ 1816225 w 9198222"/>
              <a:gd name="connsiteY1266" fmla="*/ 1547777 h 9547175"/>
              <a:gd name="connsiteX1267" fmla="*/ 1831355 w 9198222"/>
              <a:gd name="connsiteY1267" fmla="*/ 1547777 h 9547175"/>
              <a:gd name="connsiteX1268" fmla="*/ 1816225 w 9198222"/>
              <a:gd name="connsiteY1268" fmla="*/ 1560331 h 9547175"/>
              <a:gd name="connsiteX1269" fmla="*/ 1801109 w 9198222"/>
              <a:gd name="connsiteY1269" fmla="*/ 1547777 h 9547175"/>
              <a:gd name="connsiteX1270" fmla="*/ 2662849 w 9198222"/>
              <a:gd name="connsiteY1270" fmla="*/ 1528937 h 9547175"/>
              <a:gd name="connsiteX1271" fmla="*/ 2693080 w 9198222"/>
              <a:gd name="connsiteY1271" fmla="*/ 1572886 h 9547175"/>
              <a:gd name="connsiteX1272" fmla="*/ 2677978 w 9198222"/>
              <a:gd name="connsiteY1272" fmla="*/ 1648234 h 9547175"/>
              <a:gd name="connsiteX1273" fmla="*/ 2632617 w 9198222"/>
              <a:gd name="connsiteY1273" fmla="*/ 1610556 h 9547175"/>
              <a:gd name="connsiteX1274" fmla="*/ 2632617 w 9198222"/>
              <a:gd name="connsiteY1274" fmla="*/ 1547777 h 9547175"/>
              <a:gd name="connsiteX1275" fmla="*/ 2662849 w 9198222"/>
              <a:gd name="connsiteY1275" fmla="*/ 1528937 h 9547175"/>
              <a:gd name="connsiteX1276" fmla="*/ 2934975 w 9198222"/>
              <a:gd name="connsiteY1276" fmla="*/ 1522651 h 9547175"/>
              <a:gd name="connsiteX1277" fmla="*/ 2965219 w 9198222"/>
              <a:gd name="connsiteY1277" fmla="*/ 1648234 h 9547175"/>
              <a:gd name="connsiteX1278" fmla="*/ 2934975 w 9198222"/>
              <a:gd name="connsiteY1278" fmla="*/ 1773816 h 9547175"/>
              <a:gd name="connsiteX1279" fmla="*/ 2904743 w 9198222"/>
              <a:gd name="connsiteY1279" fmla="*/ 1723581 h 9547175"/>
              <a:gd name="connsiteX1280" fmla="*/ 2919859 w 9198222"/>
              <a:gd name="connsiteY1280" fmla="*/ 1560331 h 9547175"/>
              <a:gd name="connsiteX1281" fmla="*/ 2934975 w 9198222"/>
              <a:gd name="connsiteY1281" fmla="*/ 1522651 h 9547175"/>
              <a:gd name="connsiteX1282" fmla="*/ 1850246 w 9198222"/>
              <a:gd name="connsiteY1282" fmla="*/ 1516376 h 9547175"/>
              <a:gd name="connsiteX1283" fmla="*/ 1861586 w 9198222"/>
              <a:gd name="connsiteY1283" fmla="*/ 1522651 h 9547175"/>
              <a:gd name="connsiteX1284" fmla="*/ 1861586 w 9198222"/>
              <a:gd name="connsiteY1284" fmla="*/ 1554049 h 9547175"/>
              <a:gd name="connsiteX1285" fmla="*/ 1846470 w 9198222"/>
              <a:gd name="connsiteY1285" fmla="*/ 1547777 h 9547175"/>
              <a:gd name="connsiteX1286" fmla="*/ 1846470 w 9198222"/>
              <a:gd name="connsiteY1286" fmla="*/ 1522651 h 9547175"/>
              <a:gd name="connsiteX1287" fmla="*/ 1850246 w 9198222"/>
              <a:gd name="connsiteY1287" fmla="*/ 1516376 h 9547175"/>
              <a:gd name="connsiteX1288" fmla="*/ 5565548 w 9198222"/>
              <a:gd name="connsiteY1288" fmla="*/ 1497542 h 9547175"/>
              <a:gd name="connsiteX1289" fmla="*/ 5565548 w 9198222"/>
              <a:gd name="connsiteY1289" fmla="*/ 1610556 h 9547175"/>
              <a:gd name="connsiteX1290" fmla="*/ 5610911 w 9198222"/>
              <a:gd name="connsiteY1290" fmla="*/ 1560331 h 9547175"/>
              <a:gd name="connsiteX1291" fmla="*/ 5610911 w 9198222"/>
              <a:gd name="connsiteY1291" fmla="*/ 1547777 h 9547175"/>
              <a:gd name="connsiteX1292" fmla="*/ 5565548 w 9198222"/>
              <a:gd name="connsiteY1292" fmla="*/ 1497542 h 9547175"/>
              <a:gd name="connsiteX1293" fmla="*/ 2511663 w 9198222"/>
              <a:gd name="connsiteY1293" fmla="*/ 1497542 h 9547175"/>
              <a:gd name="connsiteX1294" fmla="*/ 2572140 w 9198222"/>
              <a:gd name="connsiteY1294" fmla="*/ 1522651 h 9547175"/>
              <a:gd name="connsiteX1295" fmla="*/ 2557024 w 9198222"/>
              <a:gd name="connsiteY1295" fmla="*/ 1547777 h 9547175"/>
              <a:gd name="connsiteX1296" fmla="*/ 2526792 w 9198222"/>
              <a:gd name="connsiteY1296" fmla="*/ 1610556 h 9547175"/>
              <a:gd name="connsiteX1297" fmla="*/ 2511663 w 9198222"/>
              <a:gd name="connsiteY1297" fmla="*/ 1685901 h 9547175"/>
              <a:gd name="connsiteX1298" fmla="*/ 2496547 w 9198222"/>
              <a:gd name="connsiteY1298" fmla="*/ 1572886 h 9547175"/>
              <a:gd name="connsiteX1299" fmla="*/ 3071044 w 9198222"/>
              <a:gd name="connsiteY1299" fmla="*/ 1434749 h 9547175"/>
              <a:gd name="connsiteX1300" fmla="*/ 3071044 w 9198222"/>
              <a:gd name="connsiteY1300" fmla="*/ 1648234 h 9547175"/>
              <a:gd name="connsiteX1301" fmla="*/ 3055912 w 9198222"/>
              <a:gd name="connsiteY1301" fmla="*/ 1811483 h 9547175"/>
              <a:gd name="connsiteX1302" fmla="*/ 3055912 w 9198222"/>
              <a:gd name="connsiteY1302" fmla="*/ 1911956 h 9547175"/>
              <a:gd name="connsiteX1303" fmla="*/ 3025681 w 9198222"/>
              <a:gd name="connsiteY1303" fmla="*/ 1949623 h 9547175"/>
              <a:gd name="connsiteX1304" fmla="*/ 3010568 w 9198222"/>
              <a:gd name="connsiteY1304" fmla="*/ 1836609 h 9547175"/>
              <a:gd name="connsiteX1305" fmla="*/ 3025681 w 9198222"/>
              <a:gd name="connsiteY1305" fmla="*/ 1560331 h 9547175"/>
              <a:gd name="connsiteX1306" fmla="*/ 3055912 w 9198222"/>
              <a:gd name="connsiteY1306" fmla="*/ 1484984 h 9547175"/>
              <a:gd name="connsiteX1307" fmla="*/ 3071044 w 9198222"/>
              <a:gd name="connsiteY1307" fmla="*/ 1434749 h 9547175"/>
              <a:gd name="connsiteX1308" fmla="*/ 2980319 w 9198222"/>
              <a:gd name="connsiteY1308" fmla="*/ 1434749 h 9547175"/>
              <a:gd name="connsiteX1309" fmla="*/ 3010568 w 9198222"/>
              <a:gd name="connsiteY1309" fmla="*/ 1459861 h 9547175"/>
              <a:gd name="connsiteX1310" fmla="*/ 2950088 w 9198222"/>
              <a:gd name="connsiteY1310" fmla="*/ 1459861 h 9547175"/>
              <a:gd name="connsiteX1311" fmla="*/ 2980319 w 9198222"/>
              <a:gd name="connsiteY1311" fmla="*/ 1434749 h 9547175"/>
              <a:gd name="connsiteX1312" fmla="*/ 5520187 w 9198222"/>
              <a:gd name="connsiteY1312" fmla="*/ 1397069 h 9547175"/>
              <a:gd name="connsiteX1313" fmla="*/ 5505071 w 9198222"/>
              <a:gd name="connsiteY1313" fmla="*/ 1409637 h 9547175"/>
              <a:gd name="connsiteX1314" fmla="*/ 5505071 w 9198222"/>
              <a:gd name="connsiteY1314" fmla="*/ 1447304 h 9547175"/>
              <a:gd name="connsiteX1315" fmla="*/ 5535302 w 9198222"/>
              <a:gd name="connsiteY1315" fmla="*/ 1409637 h 9547175"/>
              <a:gd name="connsiteX1316" fmla="*/ 5520187 w 9198222"/>
              <a:gd name="connsiteY1316" fmla="*/ 1397069 h 9547175"/>
              <a:gd name="connsiteX1317" fmla="*/ 2783802 w 9198222"/>
              <a:gd name="connsiteY1317" fmla="*/ 1397069 h 9547175"/>
              <a:gd name="connsiteX1318" fmla="*/ 2798902 w 9198222"/>
              <a:gd name="connsiteY1318" fmla="*/ 1409637 h 9547175"/>
              <a:gd name="connsiteX1319" fmla="*/ 2783802 w 9198222"/>
              <a:gd name="connsiteY1319" fmla="*/ 1409637 h 9547175"/>
              <a:gd name="connsiteX1320" fmla="*/ 2768673 w 9198222"/>
              <a:gd name="connsiteY1320" fmla="*/ 1409637 h 9547175"/>
              <a:gd name="connsiteX1321" fmla="*/ 2783802 w 9198222"/>
              <a:gd name="connsiteY1321" fmla="*/ 1397069 h 9547175"/>
              <a:gd name="connsiteX1322" fmla="*/ 2662849 w 9198222"/>
              <a:gd name="connsiteY1322" fmla="*/ 1371959 h 9547175"/>
              <a:gd name="connsiteX1323" fmla="*/ 2693080 w 9198222"/>
              <a:gd name="connsiteY1323" fmla="*/ 1409637 h 9547175"/>
              <a:gd name="connsiteX1324" fmla="*/ 2662849 w 9198222"/>
              <a:gd name="connsiteY1324" fmla="*/ 1472416 h 9547175"/>
              <a:gd name="connsiteX1325" fmla="*/ 2662849 w 9198222"/>
              <a:gd name="connsiteY1325" fmla="*/ 1371959 h 9547175"/>
              <a:gd name="connsiteX1326" fmla="*/ 2526792 w 9198222"/>
              <a:gd name="connsiteY1326" fmla="*/ 1371959 h 9547175"/>
              <a:gd name="connsiteX1327" fmla="*/ 2541908 w 9198222"/>
              <a:gd name="connsiteY1327" fmla="*/ 1384514 h 9547175"/>
              <a:gd name="connsiteX1328" fmla="*/ 2526792 w 9198222"/>
              <a:gd name="connsiteY1328" fmla="*/ 1397069 h 9547175"/>
              <a:gd name="connsiteX1329" fmla="*/ 2511663 w 9198222"/>
              <a:gd name="connsiteY1329" fmla="*/ 1384514 h 9547175"/>
              <a:gd name="connsiteX1330" fmla="*/ 2526792 w 9198222"/>
              <a:gd name="connsiteY1330" fmla="*/ 1371959 h 9547175"/>
              <a:gd name="connsiteX1331" fmla="*/ 1846470 w 9198222"/>
              <a:gd name="connsiteY1331" fmla="*/ 1371959 h 9547175"/>
              <a:gd name="connsiteX1332" fmla="*/ 1876702 w 9198222"/>
              <a:gd name="connsiteY1332" fmla="*/ 1397069 h 9547175"/>
              <a:gd name="connsiteX1333" fmla="*/ 1861586 w 9198222"/>
              <a:gd name="connsiteY1333" fmla="*/ 1422194 h 9547175"/>
              <a:gd name="connsiteX1334" fmla="*/ 1831355 w 9198222"/>
              <a:gd name="connsiteY1334" fmla="*/ 1397069 h 9547175"/>
              <a:gd name="connsiteX1335" fmla="*/ 1846470 w 9198222"/>
              <a:gd name="connsiteY1335" fmla="*/ 1371959 h 9547175"/>
              <a:gd name="connsiteX1336" fmla="*/ 2934975 w 9198222"/>
              <a:gd name="connsiteY1336" fmla="*/ 1346847 h 9547175"/>
              <a:gd name="connsiteX1337" fmla="*/ 2919859 w 9198222"/>
              <a:gd name="connsiteY1337" fmla="*/ 1384514 h 9547175"/>
              <a:gd name="connsiteX1338" fmla="*/ 2904743 w 9198222"/>
              <a:gd name="connsiteY1338" fmla="*/ 1384514 h 9547175"/>
              <a:gd name="connsiteX1339" fmla="*/ 2934975 w 9198222"/>
              <a:gd name="connsiteY1339" fmla="*/ 1346847 h 9547175"/>
              <a:gd name="connsiteX1340" fmla="*/ 2345375 w 9198222"/>
              <a:gd name="connsiteY1340" fmla="*/ 1346847 h 9547175"/>
              <a:gd name="connsiteX1341" fmla="*/ 2360477 w 9198222"/>
              <a:gd name="connsiteY1341" fmla="*/ 1359402 h 9547175"/>
              <a:gd name="connsiteX1342" fmla="*/ 2345375 w 9198222"/>
              <a:gd name="connsiteY1342" fmla="*/ 1371959 h 9547175"/>
              <a:gd name="connsiteX1343" fmla="*/ 2330245 w 9198222"/>
              <a:gd name="connsiteY1343" fmla="*/ 1359402 h 9547175"/>
              <a:gd name="connsiteX1344" fmla="*/ 2345375 w 9198222"/>
              <a:gd name="connsiteY1344" fmla="*/ 1346847 h 9547175"/>
              <a:gd name="connsiteX1345" fmla="*/ 3630410 w 9198222"/>
              <a:gd name="connsiteY1345" fmla="*/ 1334290 h 9547175"/>
              <a:gd name="connsiteX1346" fmla="*/ 3615293 w 9198222"/>
              <a:gd name="connsiteY1346" fmla="*/ 1597999 h 9547175"/>
              <a:gd name="connsiteX1347" fmla="*/ 3615293 w 9198222"/>
              <a:gd name="connsiteY1347" fmla="*/ 1648234 h 9547175"/>
              <a:gd name="connsiteX1348" fmla="*/ 3630410 w 9198222"/>
              <a:gd name="connsiteY1348" fmla="*/ 1849163 h 9547175"/>
              <a:gd name="connsiteX1349" fmla="*/ 3630410 w 9198222"/>
              <a:gd name="connsiteY1349" fmla="*/ 1648234 h 9547175"/>
              <a:gd name="connsiteX1350" fmla="*/ 3675757 w 9198222"/>
              <a:gd name="connsiteY1350" fmla="*/ 1371959 h 9547175"/>
              <a:gd name="connsiteX1351" fmla="*/ 3630410 w 9198222"/>
              <a:gd name="connsiteY1351" fmla="*/ 1334290 h 9547175"/>
              <a:gd name="connsiteX1352" fmla="*/ 2984103 w 9198222"/>
              <a:gd name="connsiteY1352" fmla="*/ 1290337 h 9547175"/>
              <a:gd name="connsiteX1353" fmla="*/ 2995452 w 9198222"/>
              <a:gd name="connsiteY1353" fmla="*/ 1296612 h 9547175"/>
              <a:gd name="connsiteX1354" fmla="*/ 3010568 w 9198222"/>
              <a:gd name="connsiteY1354" fmla="*/ 1346847 h 9547175"/>
              <a:gd name="connsiteX1355" fmla="*/ 2995452 w 9198222"/>
              <a:gd name="connsiteY1355" fmla="*/ 1384514 h 9547175"/>
              <a:gd name="connsiteX1356" fmla="*/ 2980319 w 9198222"/>
              <a:gd name="connsiteY1356" fmla="*/ 1334290 h 9547175"/>
              <a:gd name="connsiteX1357" fmla="*/ 2980319 w 9198222"/>
              <a:gd name="connsiteY1357" fmla="*/ 1296612 h 9547175"/>
              <a:gd name="connsiteX1358" fmla="*/ 2984103 w 9198222"/>
              <a:gd name="connsiteY1358" fmla="*/ 1290337 h 9547175"/>
              <a:gd name="connsiteX1359" fmla="*/ 3071044 w 9198222"/>
              <a:gd name="connsiteY1359" fmla="*/ 1284054 h 9547175"/>
              <a:gd name="connsiteX1360" fmla="*/ 3071044 w 9198222"/>
              <a:gd name="connsiteY1360" fmla="*/ 1346847 h 9547175"/>
              <a:gd name="connsiteX1361" fmla="*/ 3055912 w 9198222"/>
              <a:gd name="connsiteY1361" fmla="*/ 1321721 h 9547175"/>
              <a:gd name="connsiteX1362" fmla="*/ 3071044 w 9198222"/>
              <a:gd name="connsiteY1362" fmla="*/ 1284054 h 9547175"/>
              <a:gd name="connsiteX1363" fmla="*/ 4250268 w 9198222"/>
              <a:gd name="connsiteY1363" fmla="*/ 1258942 h 9547175"/>
              <a:gd name="connsiteX1364" fmla="*/ 4220023 w 9198222"/>
              <a:gd name="connsiteY1364" fmla="*/ 1422194 h 9547175"/>
              <a:gd name="connsiteX1365" fmla="*/ 4235138 w 9198222"/>
              <a:gd name="connsiteY1365" fmla="*/ 1459861 h 9547175"/>
              <a:gd name="connsiteX1366" fmla="*/ 4257818 w 9198222"/>
              <a:gd name="connsiteY1366" fmla="*/ 1528937 h 9547175"/>
              <a:gd name="connsiteX1367" fmla="*/ 4220023 w 9198222"/>
              <a:gd name="connsiteY1367" fmla="*/ 1510096 h 9547175"/>
              <a:gd name="connsiteX1368" fmla="*/ 4174675 w 9198222"/>
              <a:gd name="connsiteY1368" fmla="*/ 1572886 h 9547175"/>
              <a:gd name="connsiteX1369" fmla="*/ 4189778 w 9198222"/>
              <a:gd name="connsiteY1369" fmla="*/ 1648234 h 9547175"/>
              <a:gd name="connsiteX1370" fmla="*/ 4212473 w 9198222"/>
              <a:gd name="connsiteY1370" fmla="*/ 1698469 h 9547175"/>
              <a:gd name="connsiteX1371" fmla="*/ 4204907 w 9198222"/>
              <a:gd name="connsiteY1371" fmla="*/ 1736136 h 9547175"/>
              <a:gd name="connsiteX1372" fmla="*/ 4174675 w 9198222"/>
              <a:gd name="connsiteY1372" fmla="*/ 1811483 h 9547175"/>
              <a:gd name="connsiteX1373" fmla="*/ 4204907 w 9198222"/>
              <a:gd name="connsiteY1373" fmla="*/ 1861718 h 9547175"/>
              <a:gd name="connsiteX1374" fmla="*/ 4220023 w 9198222"/>
              <a:gd name="connsiteY1374" fmla="*/ 1893116 h 9547175"/>
              <a:gd name="connsiteX1375" fmla="*/ 4220023 w 9198222"/>
              <a:gd name="connsiteY1375" fmla="*/ 1924511 h 9547175"/>
              <a:gd name="connsiteX1376" fmla="*/ 4280500 w 9198222"/>
              <a:gd name="connsiteY1376" fmla="*/ 1459861 h 9547175"/>
              <a:gd name="connsiteX1377" fmla="*/ 4280500 w 9198222"/>
              <a:gd name="connsiteY1377" fmla="*/ 1384514 h 9547175"/>
              <a:gd name="connsiteX1378" fmla="*/ 4250268 w 9198222"/>
              <a:gd name="connsiteY1378" fmla="*/ 1258942 h 9547175"/>
              <a:gd name="connsiteX1379" fmla="*/ 2541908 w 9198222"/>
              <a:gd name="connsiteY1379" fmla="*/ 1246374 h 9547175"/>
              <a:gd name="connsiteX1380" fmla="*/ 2572140 w 9198222"/>
              <a:gd name="connsiteY1380" fmla="*/ 1284054 h 9547175"/>
              <a:gd name="connsiteX1381" fmla="*/ 2511663 w 9198222"/>
              <a:gd name="connsiteY1381" fmla="*/ 1258942 h 9547175"/>
              <a:gd name="connsiteX1382" fmla="*/ 2541908 w 9198222"/>
              <a:gd name="connsiteY1382" fmla="*/ 1246374 h 9547175"/>
              <a:gd name="connsiteX1383" fmla="*/ 5021283 w 9198222"/>
              <a:gd name="connsiteY1383" fmla="*/ 1183584 h 9547175"/>
              <a:gd name="connsiteX1384" fmla="*/ 5028848 w 9198222"/>
              <a:gd name="connsiteY1384" fmla="*/ 1240105 h 9547175"/>
              <a:gd name="connsiteX1385" fmla="*/ 4991053 w 9198222"/>
              <a:gd name="connsiteY1385" fmla="*/ 1233819 h 9547175"/>
              <a:gd name="connsiteX1386" fmla="*/ 5021283 w 9198222"/>
              <a:gd name="connsiteY1386" fmla="*/ 1183584 h 9547175"/>
              <a:gd name="connsiteX1387" fmla="*/ 2557024 w 9198222"/>
              <a:gd name="connsiteY1387" fmla="*/ 1183584 h 9547175"/>
              <a:gd name="connsiteX1388" fmla="*/ 2587256 w 9198222"/>
              <a:gd name="connsiteY1388" fmla="*/ 1196152 h 9547175"/>
              <a:gd name="connsiteX1389" fmla="*/ 2549458 w 9198222"/>
              <a:gd name="connsiteY1389" fmla="*/ 1196152 h 9547175"/>
              <a:gd name="connsiteX1390" fmla="*/ 2557024 w 9198222"/>
              <a:gd name="connsiteY1390" fmla="*/ 1183584 h 9547175"/>
              <a:gd name="connsiteX1391" fmla="*/ 4854981 w 9198222"/>
              <a:gd name="connsiteY1391" fmla="*/ 1158472 h 9547175"/>
              <a:gd name="connsiteX1392" fmla="*/ 4870113 w 9198222"/>
              <a:gd name="connsiteY1392" fmla="*/ 1171029 h 9547175"/>
              <a:gd name="connsiteX1393" fmla="*/ 4854981 w 9198222"/>
              <a:gd name="connsiteY1393" fmla="*/ 1183584 h 9547175"/>
              <a:gd name="connsiteX1394" fmla="*/ 4839868 w 9198222"/>
              <a:gd name="connsiteY1394" fmla="*/ 1171029 h 9547175"/>
              <a:gd name="connsiteX1395" fmla="*/ 4854981 w 9198222"/>
              <a:gd name="connsiteY1395" fmla="*/ 1158472 h 9547175"/>
              <a:gd name="connsiteX1396" fmla="*/ 2995452 w 9198222"/>
              <a:gd name="connsiteY1396" fmla="*/ 1133360 h 9547175"/>
              <a:gd name="connsiteX1397" fmla="*/ 3025681 w 9198222"/>
              <a:gd name="connsiteY1397" fmla="*/ 1158472 h 9547175"/>
              <a:gd name="connsiteX1398" fmla="*/ 2987886 w 9198222"/>
              <a:gd name="connsiteY1398" fmla="*/ 1152200 h 9547175"/>
              <a:gd name="connsiteX1399" fmla="*/ 2995452 w 9198222"/>
              <a:gd name="connsiteY1399" fmla="*/ 1133360 h 9547175"/>
              <a:gd name="connsiteX1400" fmla="*/ 2708209 w 9198222"/>
              <a:gd name="connsiteY1400" fmla="*/ 1133360 h 9547175"/>
              <a:gd name="connsiteX1401" fmla="*/ 2708209 w 9198222"/>
              <a:gd name="connsiteY1401" fmla="*/ 1196152 h 9547175"/>
              <a:gd name="connsiteX1402" fmla="*/ 2662849 w 9198222"/>
              <a:gd name="connsiteY1402" fmla="*/ 1321721 h 9547175"/>
              <a:gd name="connsiteX1403" fmla="*/ 2708209 w 9198222"/>
              <a:gd name="connsiteY1403" fmla="*/ 1133360 h 9547175"/>
              <a:gd name="connsiteX1404" fmla="*/ 2557024 w 9198222"/>
              <a:gd name="connsiteY1404" fmla="*/ 1133360 h 9547175"/>
              <a:gd name="connsiteX1405" fmla="*/ 2572140 w 9198222"/>
              <a:gd name="connsiteY1405" fmla="*/ 1145917 h 9547175"/>
              <a:gd name="connsiteX1406" fmla="*/ 2557024 w 9198222"/>
              <a:gd name="connsiteY1406" fmla="*/ 1158472 h 9547175"/>
              <a:gd name="connsiteX1407" fmla="*/ 2541908 w 9198222"/>
              <a:gd name="connsiteY1407" fmla="*/ 1145917 h 9547175"/>
              <a:gd name="connsiteX1408" fmla="*/ 2557024 w 9198222"/>
              <a:gd name="connsiteY1408" fmla="*/ 1133360 h 9547175"/>
              <a:gd name="connsiteX1409" fmla="*/ 1892764 w 9198222"/>
              <a:gd name="connsiteY1409" fmla="*/ 1125510 h 9547175"/>
              <a:gd name="connsiteX1410" fmla="*/ 1906934 w 9198222"/>
              <a:gd name="connsiteY1410" fmla="*/ 1133360 h 9547175"/>
              <a:gd name="connsiteX1411" fmla="*/ 1906934 w 9198222"/>
              <a:gd name="connsiteY1411" fmla="*/ 1158472 h 9547175"/>
              <a:gd name="connsiteX1412" fmla="*/ 1899384 w 9198222"/>
              <a:gd name="connsiteY1412" fmla="*/ 1208707 h 9547175"/>
              <a:gd name="connsiteX1413" fmla="*/ 1891818 w 9198222"/>
              <a:gd name="connsiteY1413" fmla="*/ 1271499 h 9547175"/>
              <a:gd name="connsiteX1414" fmla="*/ 1891818 w 9198222"/>
              <a:gd name="connsiteY1414" fmla="*/ 1346847 h 9547175"/>
              <a:gd name="connsiteX1415" fmla="*/ 1861586 w 9198222"/>
              <a:gd name="connsiteY1415" fmla="*/ 1158472 h 9547175"/>
              <a:gd name="connsiteX1416" fmla="*/ 1880485 w 9198222"/>
              <a:gd name="connsiteY1416" fmla="*/ 1127077 h 9547175"/>
              <a:gd name="connsiteX1417" fmla="*/ 1892764 w 9198222"/>
              <a:gd name="connsiteY1417" fmla="*/ 1125510 h 9547175"/>
              <a:gd name="connsiteX1418" fmla="*/ 3071044 w 9198222"/>
              <a:gd name="connsiteY1418" fmla="*/ 1120805 h 9547175"/>
              <a:gd name="connsiteX1419" fmla="*/ 3093710 w 9198222"/>
              <a:gd name="connsiteY1419" fmla="*/ 1139645 h 9547175"/>
              <a:gd name="connsiteX1420" fmla="*/ 3086160 w 9198222"/>
              <a:gd name="connsiteY1420" fmla="*/ 1158472 h 9547175"/>
              <a:gd name="connsiteX1421" fmla="*/ 3055912 w 9198222"/>
              <a:gd name="connsiteY1421" fmla="*/ 1133360 h 9547175"/>
              <a:gd name="connsiteX1422" fmla="*/ 2814034 w 9198222"/>
              <a:gd name="connsiteY1422" fmla="*/ 1120805 h 9547175"/>
              <a:gd name="connsiteX1423" fmla="*/ 2844266 w 9198222"/>
              <a:gd name="connsiteY1423" fmla="*/ 1133360 h 9547175"/>
              <a:gd name="connsiteX1424" fmla="*/ 2844266 w 9198222"/>
              <a:gd name="connsiteY1424" fmla="*/ 1158472 h 9547175"/>
              <a:gd name="connsiteX1425" fmla="*/ 2814034 w 9198222"/>
              <a:gd name="connsiteY1425" fmla="*/ 1120805 h 9547175"/>
              <a:gd name="connsiteX1426" fmla="*/ 3086160 w 9198222"/>
              <a:gd name="connsiteY1426" fmla="*/ 1070570 h 9547175"/>
              <a:gd name="connsiteX1427" fmla="*/ 3101274 w 9198222"/>
              <a:gd name="connsiteY1427" fmla="*/ 1083124 h 9547175"/>
              <a:gd name="connsiteX1428" fmla="*/ 3086160 w 9198222"/>
              <a:gd name="connsiteY1428" fmla="*/ 1095682 h 9547175"/>
              <a:gd name="connsiteX1429" fmla="*/ 3086160 w 9198222"/>
              <a:gd name="connsiteY1429" fmla="*/ 1083124 h 9547175"/>
              <a:gd name="connsiteX1430" fmla="*/ 2723325 w 9198222"/>
              <a:gd name="connsiteY1430" fmla="*/ 1058015 h 9547175"/>
              <a:gd name="connsiteX1431" fmla="*/ 2753557 w 9198222"/>
              <a:gd name="connsiteY1431" fmla="*/ 1070570 h 9547175"/>
              <a:gd name="connsiteX1432" fmla="*/ 2723325 w 9198222"/>
              <a:gd name="connsiteY1432" fmla="*/ 1095682 h 9547175"/>
              <a:gd name="connsiteX1433" fmla="*/ 2693080 w 9198222"/>
              <a:gd name="connsiteY1433" fmla="*/ 1070570 h 9547175"/>
              <a:gd name="connsiteX1434" fmla="*/ 2723325 w 9198222"/>
              <a:gd name="connsiteY1434" fmla="*/ 1058015 h 9547175"/>
              <a:gd name="connsiteX1435" fmla="*/ 2572140 w 9198222"/>
              <a:gd name="connsiteY1435" fmla="*/ 1007780 h 9547175"/>
              <a:gd name="connsiteX1436" fmla="*/ 2587256 w 9198222"/>
              <a:gd name="connsiteY1436" fmla="*/ 1070570 h 9547175"/>
              <a:gd name="connsiteX1437" fmla="*/ 2572140 w 9198222"/>
              <a:gd name="connsiteY1437" fmla="*/ 1083124 h 9547175"/>
              <a:gd name="connsiteX1438" fmla="*/ 2541908 w 9198222"/>
              <a:gd name="connsiteY1438" fmla="*/ 1020334 h 9547175"/>
              <a:gd name="connsiteX1439" fmla="*/ 2572140 w 9198222"/>
              <a:gd name="connsiteY1439" fmla="*/ 1007780 h 9547175"/>
              <a:gd name="connsiteX1440" fmla="*/ 2345375 w 9198222"/>
              <a:gd name="connsiteY1440" fmla="*/ 1007780 h 9547175"/>
              <a:gd name="connsiteX1441" fmla="*/ 2360477 w 9198222"/>
              <a:gd name="connsiteY1441" fmla="*/ 1020334 h 9547175"/>
              <a:gd name="connsiteX1442" fmla="*/ 2345375 w 9198222"/>
              <a:gd name="connsiteY1442" fmla="*/ 1032889 h 9547175"/>
              <a:gd name="connsiteX1443" fmla="*/ 2330245 w 9198222"/>
              <a:gd name="connsiteY1443" fmla="*/ 1020334 h 9547175"/>
              <a:gd name="connsiteX1444" fmla="*/ 2345375 w 9198222"/>
              <a:gd name="connsiteY1444" fmla="*/ 1007780 h 9547175"/>
              <a:gd name="connsiteX1445" fmla="*/ 1891818 w 9198222"/>
              <a:gd name="connsiteY1445" fmla="*/ 1007780 h 9547175"/>
              <a:gd name="connsiteX1446" fmla="*/ 1906934 w 9198222"/>
              <a:gd name="connsiteY1446" fmla="*/ 1032889 h 9547175"/>
              <a:gd name="connsiteX1447" fmla="*/ 1876702 w 9198222"/>
              <a:gd name="connsiteY1447" fmla="*/ 1058015 h 9547175"/>
              <a:gd name="connsiteX1448" fmla="*/ 1891818 w 9198222"/>
              <a:gd name="connsiteY1448" fmla="*/ 1007780 h 9547175"/>
              <a:gd name="connsiteX1449" fmla="*/ 4991053 w 9198222"/>
              <a:gd name="connsiteY1449" fmla="*/ 995222 h 9547175"/>
              <a:gd name="connsiteX1450" fmla="*/ 5021283 w 9198222"/>
              <a:gd name="connsiteY1450" fmla="*/ 1070570 h 9547175"/>
              <a:gd name="connsiteX1451" fmla="*/ 5006166 w 9198222"/>
              <a:gd name="connsiteY1451" fmla="*/ 1083124 h 9547175"/>
              <a:gd name="connsiteX1452" fmla="*/ 4991053 w 9198222"/>
              <a:gd name="connsiteY1452" fmla="*/ 1045458 h 9547175"/>
              <a:gd name="connsiteX1453" fmla="*/ 2829134 w 9198222"/>
              <a:gd name="connsiteY1453" fmla="*/ 932433 h 9547175"/>
              <a:gd name="connsiteX1454" fmla="*/ 2844266 w 9198222"/>
              <a:gd name="connsiteY1454" fmla="*/ 932433 h 9547175"/>
              <a:gd name="connsiteX1455" fmla="*/ 2829134 w 9198222"/>
              <a:gd name="connsiteY1455" fmla="*/ 944987 h 9547175"/>
              <a:gd name="connsiteX1456" fmla="*/ 2602385 w 9198222"/>
              <a:gd name="connsiteY1456" fmla="*/ 882195 h 9547175"/>
              <a:gd name="connsiteX1457" fmla="*/ 2647716 w 9198222"/>
              <a:gd name="connsiteY1457" fmla="*/ 907320 h 9547175"/>
              <a:gd name="connsiteX1458" fmla="*/ 2602385 w 9198222"/>
              <a:gd name="connsiteY1458" fmla="*/ 932433 h 9547175"/>
              <a:gd name="connsiteX1459" fmla="*/ 2572140 w 9198222"/>
              <a:gd name="connsiteY1459" fmla="*/ 907320 h 9547175"/>
              <a:gd name="connsiteX1460" fmla="*/ 2602385 w 9198222"/>
              <a:gd name="connsiteY1460" fmla="*/ 882195 h 9547175"/>
              <a:gd name="connsiteX1461" fmla="*/ 3086160 w 9198222"/>
              <a:gd name="connsiteY1461" fmla="*/ 857085 h 9547175"/>
              <a:gd name="connsiteX1462" fmla="*/ 3101274 w 9198222"/>
              <a:gd name="connsiteY1462" fmla="*/ 869640 h 9547175"/>
              <a:gd name="connsiteX1463" fmla="*/ 3086160 w 9198222"/>
              <a:gd name="connsiteY1463" fmla="*/ 882195 h 9547175"/>
              <a:gd name="connsiteX1464" fmla="*/ 3086160 w 9198222"/>
              <a:gd name="connsiteY1464" fmla="*/ 869640 h 9547175"/>
              <a:gd name="connsiteX1465" fmla="*/ 2965219 w 9198222"/>
              <a:gd name="connsiteY1465" fmla="*/ 831973 h 9547175"/>
              <a:gd name="connsiteX1466" fmla="*/ 2965219 w 9198222"/>
              <a:gd name="connsiteY1466" fmla="*/ 894752 h 9547175"/>
              <a:gd name="connsiteX1467" fmla="*/ 2950088 w 9198222"/>
              <a:gd name="connsiteY1467" fmla="*/ 869640 h 9547175"/>
              <a:gd name="connsiteX1468" fmla="*/ 2965219 w 9198222"/>
              <a:gd name="connsiteY1468" fmla="*/ 831973 h 9547175"/>
              <a:gd name="connsiteX1469" fmla="*/ 1891818 w 9198222"/>
              <a:gd name="connsiteY1469" fmla="*/ 819405 h 9547175"/>
              <a:gd name="connsiteX1470" fmla="*/ 1922050 w 9198222"/>
              <a:gd name="connsiteY1470" fmla="*/ 844528 h 9547175"/>
              <a:gd name="connsiteX1471" fmla="*/ 1906934 w 9198222"/>
              <a:gd name="connsiteY1471" fmla="*/ 869640 h 9547175"/>
              <a:gd name="connsiteX1472" fmla="*/ 1891818 w 9198222"/>
              <a:gd name="connsiteY1472" fmla="*/ 819405 h 9547175"/>
              <a:gd name="connsiteX1473" fmla="*/ 2617485 w 9198222"/>
              <a:gd name="connsiteY1473" fmla="*/ 756626 h 9547175"/>
              <a:gd name="connsiteX1474" fmla="*/ 2632617 w 9198222"/>
              <a:gd name="connsiteY1474" fmla="*/ 769183 h 9547175"/>
              <a:gd name="connsiteX1475" fmla="*/ 2602385 w 9198222"/>
              <a:gd name="connsiteY1475" fmla="*/ 819405 h 9547175"/>
              <a:gd name="connsiteX1476" fmla="*/ 2859395 w 9198222"/>
              <a:gd name="connsiteY1476" fmla="*/ 731503 h 9547175"/>
              <a:gd name="connsiteX1477" fmla="*/ 2874495 w 9198222"/>
              <a:gd name="connsiteY1477" fmla="*/ 744057 h 9547175"/>
              <a:gd name="connsiteX1478" fmla="*/ 2859395 w 9198222"/>
              <a:gd name="connsiteY1478" fmla="*/ 756626 h 9547175"/>
              <a:gd name="connsiteX1479" fmla="*/ 2844266 w 9198222"/>
              <a:gd name="connsiteY1479" fmla="*/ 744057 h 9547175"/>
              <a:gd name="connsiteX1480" fmla="*/ 2859395 w 9198222"/>
              <a:gd name="connsiteY1480" fmla="*/ 731503 h 9547175"/>
              <a:gd name="connsiteX1481" fmla="*/ 2738441 w 9198222"/>
              <a:gd name="connsiteY1481" fmla="*/ 731503 h 9547175"/>
              <a:gd name="connsiteX1482" fmla="*/ 2753557 w 9198222"/>
              <a:gd name="connsiteY1482" fmla="*/ 744057 h 9547175"/>
              <a:gd name="connsiteX1483" fmla="*/ 2738441 w 9198222"/>
              <a:gd name="connsiteY1483" fmla="*/ 756626 h 9547175"/>
              <a:gd name="connsiteX1484" fmla="*/ 2723325 w 9198222"/>
              <a:gd name="connsiteY1484" fmla="*/ 744057 h 9547175"/>
              <a:gd name="connsiteX1485" fmla="*/ 2738441 w 9198222"/>
              <a:gd name="connsiteY1485" fmla="*/ 731503 h 9547175"/>
              <a:gd name="connsiteX1486" fmla="*/ 3116390 w 9198222"/>
              <a:gd name="connsiteY1486" fmla="*/ 693836 h 9547175"/>
              <a:gd name="connsiteX1487" fmla="*/ 3131505 w 9198222"/>
              <a:gd name="connsiteY1487" fmla="*/ 706390 h 9547175"/>
              <a:gd name="connsiteX1488" fmla="*/ 3116390 w 9198222"/>
              <a:gd name="connsiteY1488" fmla="*/ 718945 h 9547175"/>
              <a:gd name="connsiteX1489" fmla="*/ 3101274 w 9198222"/>
              <a:gd name="connsiteY1489" fmla="*/ 706390 h 9547175"/>
              <a:gd name="connsiteX1490" fmla="*/ 3116390 w 9198222"/>
              <a:gd name="connsiteY1490" fmla="*/ 693836 h 9547175"/>
              <a:gd name="connsiteX1491" fmla="*/ 2708209 w 9198222"/>
              <a:gd name="connsiteY1491" fmla="*/ 668710 h 9547175"/>
              <a:gd name="connsiteX1492" fmla="*/ 2723325 w 9198222"/>
              <a:gd name="connsiteY1492" fmla="*/ 681268 h 9547175"/>
              <a:gd name="connsiteX1493" fmla="*/ 2700643 w 9198222"/>
              <a:gd name="connsiteY1493" fmla="*/ 693836 h 9547175"/>
              <a:gd name="connsiteX1494" fmla="*/ 2708209 w 9198222"/>
              <a:gd name="connsiteY1494" fmla="*/ 668710 h 9547175"/>
              <a:gd name="connsiteX1495" fmla="*/ 2617485 w 9198222"/>
              <a:gd name="connsiteY1495" fmla="*/ 668710 h 9547175"/>
              <a:gd name="connsiteX1496" fmla="*/ 2647716 w 9198222"/>
              <a:gd name="connsiteY1496" fmla="*/ 718945 h 9547175"/>
              <a:gd name="connsiteX1497" fmla="*/ 2617485 w 9198222"/>
              <a:gd name="connsiteY1497" fmla="*/ 718945 h 9547175"/>
              <a:gd name="connsiteX1498" fmla="*/ 2594819 w 9198222"/>
              <a:gd name="connsiteY1498" fmla="*/ 706390 h 9547175"/>
              <a:gd name="connsiteX1499" fmla="*/ 2572140 w 9198222"/>
              <a:gd name="connsiteY1499" fmla="*/ 693836 h 9547175"/>
              <a:gd name="connsiteX1500" fmla="*/ 2617485 w 9198222"/>
              <a:gd name="connsiteY1500" fmla="*/ 668710 h 9547175"/>
              <a:gd name="connsiteX1501" fmla="*/ 1952281 w 9198222"/>
              <a:gd name="connsiteY1501" fmla="*/ 631043 h 9547175"/>
              <a:gd name="connsiteX1502" fmla="*/ 1952281 w 9198222"/>
              <a:gd name="connsiteY1502" fmla="*/ 674995 h 9547175"/>
              <a:gd name="connsiteX1503" fmla="*/ 1952281 w 9198222"/>
              <a:gd name="connsiteY1503" fmla="*/ 718945 h 9547175"/>
              <a:gd name="connsiteX1504" fmla="*/ 1937179 w 9198222"/>
              <a:gd name="connsiteY1504" fmla="*/ 769183 h 9547175"/>
              <a:gd name="connsiteX1505" fmla="*/ 1914500 w 9198222"/>
              <a:gd name="connsiteY1505" fmla="*/ 769183 h 9547175"/>
              <a:gd name="connsiteX1506" fmla="*/ 1906934 w 9198222"/>
              <a:gd name="connsiteY1506" fmla="*/ 706390 h 9547175"/>
              <a:gd name="connsiteX1507" fmla="*/ 1952281 w 9198222"/>
              <a:gd name="connsiteY1507" fmla="*/ 631043 h 9547175"/>
              <a:gd name="connsiteX1508" fmla="*/ 3105055 w 9198222"/>
              <a:gd name="connsiteY1508" fmla="*/ 624758 h 9547175"/>
              <a:gd name="connsiteX1509" fmla="*/ 3116390 w 9198222"/>
              <a:gd name="connsiteY1509" fmla="*/ 631043 h 9547175"/>
              <a:gd name="connsiteX1510" fmla="*/ 3116390 w 9198222"/>
              <a:gd name="connsiteY1510" fmla="*/ 662438 h 9547175"/>
              <a:gd name="connsiteX1511" fmla="*/ 3101274 w 9198222"/>
              <a:gd name="connsiteY1511" fmla="*/ 656155 h 9547175"/>
              <a:gd name="connsiteX1512" fmla="*/ 3101274 w 9198222"/>
              <a:gd name="connsiteY1512" fmla="*/ 631043 h 9547175"/>
              <a:gd name="connsiteX1513" fmla="*/ 3105055 w 9198222"/>
              <a:gd name="connsiteY1513" fmla="*/ 624758 h 9547175"/>
              <a:gd name="connsiteX1514" fmla="*/ 4068851 w 9198222"/>
              <a:gd name="connsiteY1514" fmla="*/ 618488 h 9547175"/>
              <a:gd name="connsiteX1515" fmla="*/ 4068851 w 9198222"/>
              <a:gd name="connsiteY1515" fmla="*/ 731503 h 9547175"/>
              <a:gd name="connsiteX1516" fmla="*/ 4053722 w 9198222"/>
              <a:gd name="connsiteY1516" fmla="*/ 718945 h 9547175"/>
              <a:gd name="connsiteX1517" fmla="*/ 4053722 w 9198222"/>
              <a:gd name="connsiteY1517" fmla="*/ 681268 h 9547175"/>
              <a:gd name="connsiteX1518" fmla="*/ 3116390 w 9198222"/>
              <a:gd name="connsiteY1518" fmla="*/ 580808 h 9547175"/>
              <a:gd name="connsiteX1519" fmla="*/ 3131505 w 9198222"/>
              <a:gd name="connsiteY1519" fmla="*/ 593363 h 9547175"/>
              <a:gd name="connsiteX1520" fmla="*/ 3116390 w 9198222"/>
              <a:gd name="connsiteY1520" fmla="*/ 605920 h 9547175"/>
              <a:gd name="connsiteX1521" fmla="*/ 3101274 w 9198222"/>
              <a:gd name="connsiteY1521" fmla="*/ 593363 h 9547175"/>
              <a:gd name="connsiteX1522" fmla="*/ 3116390 w 9198222"/>
              <a:gd name="connsiteY1522" fmla="*/ 580808 h 9547175"/>
              <a:gd name="connsiteX1523" fmla="*/ 2738441 w 9198222"/>
              <a:gd name="connsiteY1523" fmla="*/ 568253 h 9547175"/>
              <a:gd name="connsiteX1524" fmla="*/ 2753557 w 9198222"/>
              <a:gd name="connsiteY1524" fmla="*/ 580808 h 9547175"/>
              <a:gd name="connsiteX1525" fmla="*/ 2738441 w 9198222"/>
              <a:gd name="connsiteY1525" fmla="*/ 580808 h 9547175"/>
              <a:gd name="connsiteX1526" fmla="*/ 2723325 w 9198222"/>
              <a:gd name="connsiteY1526" fmla="*/ 580808 h 9547175"/>
              <a:gd name="connsiteX1527" fmla="*/ 2738441 w 9198222"/>
              <a:gd name="connsiteY1527" fmla="*/ 568253 h 9547175"/>
              <a:gd name="connsiteX1528" fmla="*/ 1937179 w 9198222"/>
              <a:gd name="connsiteY1528" fmla="*/ 543141 h 9547175"/>
              <a:gd name="connsiteX1529" fmla="*/ 1952281 w 9198222"/>
              <a:gd name="connsiteY1529" fmla="*/ 555696 h 9547175"/>
              <a:gd name="connsiteX1530" fmla="*/ 1937179 w 9198222"/>
              <a:gd name="connsiteY1530" fmla="*/ 568253 h 9547175"/>
              <a:gd name="connsiteX1531" fmla="*/ 1922050 w 9198222"/>
              <a:gd name="connsiteY1531" fmla="*/ 555696 h 9547175"/>
              <a:gd name="connsiteX1532" fmla="*/ 1937179 w 9198222"/>
              <a:gd name="connsiteY1532" fmla="*/ 543141 h 9547175"/>
              <a:gd name="connsiteX1533" fmla="*/ 2738441 w 9198222"/>
              <a:gd name="connsiteY1533" fmla="*/ 518018 h 9547175"/>
              <a:gd name="connsiteX1534" fmla="*/ 2753557 w 9198222"/>
              <a:gd name="connsiteY1534" fmla="*/ 530573 h 9547175"/>
              <a:gd name="connsiteX1535" fmla="*/ 2738441 w 9198222"/>
              <a:gd name="connsiteY1535" fmla="*/ 543141 h 9547175"/>
              <a:gd name="connsiteX1536" fmla="*/ 2723325 w 9198222"/>
              <a:gd name="connsiteY1536" fmla="*/ 530573 h 9547175"/>
              <a:gd name="connsiteX1537" fmla="*/ 2738441 w 9198222"/>
              <a:gd name="connsiteY1537" fmla="*/ 518018 h 9547175"/>
              <a:gd name="connsiteX1538" fmla="*/ 4083953 w 9198222"/>
              <a:gd name="connsiteY1538" fmla="*/ 505460 h 9547175"/>
              <a:gd name="connsiteX1539" fmla="*/ 4099083 w 9198222"/>
              <a:gd name="connsiteY1539" fmla="*/ 518018 h 9547175"/>
              <a:gd name="connsiteX1540" fmla="*/ 4083953 w 9198222"/>
              <a:gd name="connsiteY1540" fmla="*/ 518018 h 9547175"/>
              <a:gd name="connsiteX1541" fmla="*/ 3479240 w 9198222"/>
              <a:gd name="connsiteY1541" fmla="*/ 480348 h 9547175"/>
              <a:gd name="connsiteX1542" fmla="*/ 3494339 w 9198222"/>
              <a:gd name="connsiteY1542" fmla="*/ 492906 h 9547175"/>
              <a:gd name="connsiteX1543" fmla="*/ 3479240 w 9198222"/>
              <a:gd name="connsiteY1543" fmla="*/ 505460 h 9547175"/>
              <a:gd name="connsiteX1544" fmla="*/ 3464108 w 9198222"/>
              <a:gd name="connsiteY1544" fmla="*/ 492906 h 9547175"/>
              <a:gd name="connsiteX1545" fmla="*/ 3479240 w 9198222"/>
              <a:gd name="connsiteY1545" fmla="*/ 480348 h 9547175"/>
              <a:gd name="connsiteX1546" fmla="*/ 3358284 w 9198222"/>
              <a:gd name="connsiteY1546" fmla="*/ 455225 h 9547175"/>
              <a:gd name="connsiteX1547" fmla="*/ 3343155 w 9198222"/>
              <a:gd name="connsiteY1547" fmla="*/ 618488 h 9547175"/>
              <a:gd name="connsiteX1548" fmla="*/ 3350721 w 9198222"/>
              <a:gd name="connsiteY1548" fmla="*/ 769183 h 9547175"/>
              <a:gd name="connsiteX1549" fmla="*/ 3358284 w 9198222"/>
              <a:gd name="connsiteY1549" fmla="*/ 882195 h 9547175"/>
              <a:gd name="connsiteX1550" fmla="*/ 3267575 w 9198222"/>
              <a:gd name="connsiteY1550" fmla="*/ 1660791 h 9547175"/>
              <a:gd name="connsiteX1551" fmla="*/ 3267575 w 9198222"/>
              <a:gd name="connsiteY1551" fmla="*/ 2037525 h 9547175"/>
              <a:gd name="connsiteX1552" fmla="*/ 3252462 w 9198222"/>
              <a:gd name="connsiteY1552" fmla="*/ 2050093 h 9547175"/>
              <a:gd name="connsiteX1553" fmla="*/ 3191982 w 9198222"/>
              <a:gd name="connsiteY1553" fmla="*/ 2087760 h 9547175"/>
              <a:gd name="connsiteX1554" fmla="*/ 3252462 w 9198222"/>
              <a:gd name="connsiteY1554" fmla="*/ 2112873 h 9547175"/>
              <a:gd name="connsiteX1555" fmla="*/ 3312923 w 9198222"/>
              <a:gd name="connsiteY1555" fmla="*/ 2062648 h 9547175"/>
              <a:gd name="connsiteX1556" fmla="*/ 3343155 w 9198222"/>
              <a:gd name="connsiteY1556" fmla="*/ 1434749 h 9547175"/>
              <a:gd name="connsiteX1557" fmla="*/ 3388515 w 9198222"/>
              <a:gd name="connsiteY1557" fmla="*/ 957542 h 9547175"/>
              <a:gd name="connsiteX1558" fmla="*/ 3418761 w 9198222"/>
              <a:gd name="connsiteY1558" fmla="*/ 857085 h 9547175"/>
              <a:gd name="connsiteX1559" fmla="*/ 3433877 w 9198222"/>
              <a:gd name="connsiteY1559" fmla="*/ 718945 h 9547175"/>
              <a:gd name="connsiteX1560" fmla="*/ 3448993 w 9198222"/>
              <a:gd name="connsiteY1560" fmla="*/ 731503 h 9547175"/>
              <a:gd name="connsiteX1561" fmla="*/ 3448993 w 9198222"/>
              <a:gd name="connsiteY1561" fmla="*/ 831973 h 9547175"/>
              <a:gd name="connsiteX1562" fmla="*/ 3433877 w 9198222"/>
              <a:gd name="connsiteY1562" fmla="*/ 1271499 h 9547175"/>
              <a:gd name="connsiteX1563" fmla="*/ 3433877 w 9198222"/>
              <a:gd name="connsiteY1563" fmla="*/ 1484984 h 9547175"/>
              <a:gd name="connsiteX1564" fmla="*/ 3494339 w 9198222"/>
              <a:gd name="connsiteY1564" fmla="*/ 1459861 h 9547175"/>
              <a:gd name="connsiteX1565" fmla="*/ 3509469 w 9198222"/>
              <a:gd name="connsiteY1565" fmla="*/ 1346847 h 9547175"/>
              <a:gd name="connsiteX1566" fmla="*/ 3509469 w 9198222"/>
              <a:gd name="connsiteY1566" fmla="*/ 1246374 h 9547175"/>
              <a:gd name="connsiteX1567" fmla="*/ 3494339 w 9198222"/>
              <a:gd name="connsiteY1567" fmla="*/ 1309167 h 9547175"/>
              <a:gd name="connsiteX1568" fmla="*/ 3464108 w 9198222"/>
              <a:gd name="connsiteY1568" fmla="*/ 1384514 h 9547175"/>
              <a:gd name="connsiteX1569" fmla="*/ 3464108 w 9198222"/>
              <a:gd name="connsiteY1569" fmla="*/ 1233819 h 9547175"/>
              <a:gd name="connsiteX1570" fmla="*/ 3479240 w 9198222"/>
              <a:gd name="connsiteY1570" fmla="*/ 1020334 h 9547175"/>
              <a:gd name="connsiteX1571" fmla="*/ 3539701 w 9198222"/>
              <a:gd name="connsiteY1571" fmla="*/ 580808 h 9547175"/>
              <a:gd name="connsiteX1572" fmla="*/ 3554833 w 9198222"/>
              <a:gd name="connsiteY1572" fmla="*/ 744057 h 9547175"/>
              <a:gd name="connsiteX1573" fmla="*/ 3554833 w 9198222"/>
              <a:gd name="connsiteY1573" fmla="*/ 907320 h 9547175"/>
              <a:gd name="connsiteX1574" fmla="*/ 3600178 w 9198222"/>
              <a:gd name="connsiteY1574" fmla="*/ 957542 h 9547175"/>
              <a:gd name="connsiteX1575" fmla="*/ 3615293 w 9198222"/>
              <a:gd name="connsiteY1575" fmla="*/ 844528 h 9547175"/>
              <a:gd name="connsiteX1576" fmla="*/ 3645526 w 9198222"/>
              <a:gd name="connsiteY1576" fmla="*/ 631043 h 9547175"/>
              <a:gd name="connsiteX1577" fmla="*/ 3660655 w 9198222"/>
              <a:gd name="connsiteY1577" fmla="*/ 769183 h 9547175"/>
              <a:gd name="connsiteX1578" fmla="*/ 3660655 w 9198222"/>
              <a:gd name="connsiteY1578" fmla="*/ 919875 h 9547175"/>
              <a:gd name="connsiteX1579" fmla="*/ 3675757 w 9198222"/>
              <a:gd name="connsiteY1579" fmla="*/ 1208707 h 9547175"/>
              <a:gd name="connsiteX1580" fmla="*/ 3690887 w 9198222"/>
              <a:gd name="connsiteY1580" fmla="*/ 932433 h 9547175"/>
              <a:gd name="connsiteX1581" fmla="*/ 3721119 w 9198222"/>
              <a:gd name="connsiteY1581" fmla="*/ 568253 h 9547175"/>
              <a:gd name="connsiteX1582" fmla="*/ 3751364 w 9198222"/>
              <a:gd name="connsiteY1582" fmla="*/ 631043 h 9547175"/>
              <a:gd name="connsiteX1583" fmla="*/ 3781596 w 9198222"/>
              <a:gd name="connsiteY1583" fmla="*/ 668710 h 9547175"/>
              <a:gd name="connsiteX1584" fmla="*/ 3857175 w 9198222"/>
              <a:gd name="connsiteY1584" fmla="*/ 1321721 h 9547175"/>
              <a:gd name="connsiteX1585" fmla="*/ 3842072 w 9198222"/>
              <a:gd name="connsiteY1585" fmla="*/ 1447304 h 9547175"/>
              <a:gd name="connsiteX1586" fmla="*/ 3842072 w 9198222"/>
              <a:gd name="connsiteY1586" fmla="*/ 1522651 h 9547175"/>
              <a:gd name="connsiteX1587" fmla="*/ 3857175 w 9198222"/>
              <a:gd name="connsiteY1587" fmla="*/ 1849163 h 9547175"/>
              <a:gd name="connsiteX1588" fmla="*/ 3887436 w 9198222"/>
              <a:gd name="connsiteY1588" fmla="*/ 2100315 h 9547175"/>
              <a:gd name="connsiteX1589" fmla="*/ 3887436 w 9198222"/>
              <a:gd name="connsiteY1589" fmla="*/ 2112873 h 9547175"/>
              <a:gd name="connsiteX1590" fmla="*/ 3857175 w 9198222"/>
              <a:gd name="connsiteY1590" fmla="*/ 2464495 h 9547175"/>
              <a:gd name="connsiteX1591" fmla="*/ 3872304 w 9198222"/>
              <a:gd name="connsiteY1591" fmla="*/ 2627757 h 9547175"/>
              <a:gd name="connsiteX1592" fmla="*/ 3887436 w 9198222"/>
              <a:gd name="connsiteY1592" fmla="*/ 2652870 h 9547175"/>
              <a:gd name="connsiteX1593" fmla="*/ 3879869 w 9198222"/>
              <a:gd name="connsiteY1593" fmla="*/ 2715659 h 9547175"/>
              <a:gd name="connsiteX1594" fmla="*/ 3857175 w 9198222"/>
              <a:gd name="connsiteY1594" fmla="*/ 2765897 h 9547175"/>
              <a:gd name="connsiteX1595" fmla="*/ 3887436 w 9198222"/>
              <a:gd name="connsiteY1595" fmla="*/ 2803564 h 9547175"/>
              <a:gd name="connsiteX1596" fmla="*/ 3917665 w 9198222"/>
              <a:gd name="connsiteY1596" fmla="*/ 2841242 h 9547175"/>
              <a:gd name="connsiteX1597" fmla="*/ 3857175 w 9198222"/>
              <a:gd name="connsiteY1597" fmla="*/ 2841242 h 9547175"/>
              <a:gd name="connsiteX1598" fmla="*/ 3872304 w 9198222"/>
              <a:gd name="connsiteY1598" fmla="*/ 2878912 h 9547175"/>
              <a:gd name="connsiteX1599" fmla="*/ 3963013 w 9198222"/>
              <a:gd name="connsiteY1599" fmla="*/ 2866354 h 9547175"/>
              <a:gd name="connsiteX1600" fmla="*/ 3963013 w 9198222"/>
              <a:gd name="connsiteY1600" fmla="*/ 2772167 h 9547175"/>
              <a:gd name="connsiteX1601" fmla="*/ 3970578 w 9198222"/>
              <a:gd name="connsiteY1601" fmla="*/ 2558682 h 9547175"/>
              <a:gd name="connsiteX1602" fmla="*/ 3978129 w 9198222"/>
              <a:gd name="connsiteY1602" fmla="*/ 2301245 h 9547175"/>
              <a:gd name="connsiteX1603" fmla="*/ 3993258 w 9198222"/>
              <a:gd name="connsiteY1603" fmla="*/ 1748693 h 9547175"/>
              <a:gd name="connsiteX1604" fmla="*/ 3985695 w 9198222"/>
              <a:gd name="connsiteY1604" fmla="*/ 1566617 h 9547175"/>
              <a:gd name="connsiteX1605" fmla="*/ 3963013 w 9198222"/>
              <a:gd name="connsiteY1605" fmla="*/ 1384514 h 9547175"/>
              <a:gd name="connsiteX1606" fmla="*/ 3963013 w 9198222"/>
              <a:gd name="connsiteY1606" fmla="*/ 1315452 h 9547175"/>
              <a:gd name="connsiteX1607" fmla="*/ 3932780 w 9198222"/>
              <a:gd name="connsiteY1607" fmla="*/ 1302894 h 9547175"/>
              <a:gd name="connsiteX1608" fmla="*/ 3917665 w 9198222"/>
              <a:gd name="connsiteY1608" fmla="*/ 1271499 h 9547175"/>
              <a:gd name="connsiteX1609" fmla="*/ 3947896 w 9198222"/>
              <a:gd name="connsiteY1609" fmla="*/ 1221264 h 9547175"/>
              <a:gd name="connsiteX1610" fmla="*/ 3947896 w 9198222"/>
              <a:gd name="connsiteY1610" fmla="*/ 995222 h 9547175"/>
              <a:gd name="connsiteX1611" fmla="*/ 3970578 w 9198222"/>
              <a:gd name="connsiteY1611" fmla="*/ 850813 h 9547175"/>
              <a:gd name="connsiteX1612" fmla="*/ 4099083 w 9198222"/>
              <a:gd name="connsiteY1612" fmla="*/ 844528 h 9547175"/>
              <a:gd name="connsiteX1613" fmla="*/ 4159545 w 9198222"/>
              <a:gd name="connsiteY1613" fmla="*/ 1095682 h 9547175"/>
              <a:gd name="connsiteX1614" fmla="*/ 4174675 w 9198222"/>
              <a:gd name="connsiteY1614" fmla="*/ 1258942 h 9547175"/>
              <a:gd name="connsiteX1615" fmla="*/ 4174675 w 9198222"/>
              <a:gd name="connsiteY1615" fmla="*/ 1233819 h 9547175"/>
              <a:gd name="connsiteX1616" fmla="*/ 4204907 w 9198222"/>
              <a:gd name="connsiteY1616" fmla="*/ 1007780 h 9547175"/>
              <a:gd name="connsiteX1617" fmla="*/ 4250268 w 9198222"/>
              <a:gd name="connsiteY1617" fmla="*/ 882195 h 9547175"/>
              <a:gd name="connsiteX1618" fmla="*/ 4280500 w 9198222"/>
              <a:gd name="connsiteY1618" fmla="*/ 1058015 h 9547175"/>
              <a:gd name="connsiteX1619" fmla="*/ 4325847 w 9198222"/>
              <a:gd name="connsiteY1619" fmla="*/ 1183584 h 9547175"/>
              <a:gd name="connsiteX1620" fmla="*/ 4310732 w 9198222"/>
              <a:gd name="connsiteY1620" fmla="*/ 957542 h 9547175"/>
              <a:gd name="connsiteX1621" fmla="*/ 4386324 w 9198222"/>
              <a:gd name="connsiteY1621" fmla="*/ 882195 h 9547175"/>
              <a:gd name="connsiteX1622" fmla="*/ 4431685 w 9198222"/>
              <a:gd name="connsiteY1622" fmla="*/ 1309167 h 9547175"/>
              <a:gd name="connsiteX1623" fmla="*/ 4431685 w 9198222"/>
              <a:gd name="connsiteY1623" fmla="*/ 1711026 h 9547175"/>
              <a:gd name="connsiteX1624" fmla="*/ 4431685 w 9198222"/>
              <a:gd name="connsiteY1624" fmla="*/ 1849163 h 9547175"/>
              <a:gd name="connsiteX1625" fmla="*/ 4431685 w 9198222"/>
              <a:gd name="connsiteY1625" fmla="*/ 2464495 h 9547175"/>
              <a:gd name="connsiteX1626" fmla="*/ 4446801 w 9198222"/>
              <a:gd name="connsiteY1626" fmla="*/ 2571240 h 9547175"/>
              <a:gd name="connsiteX1627" fmla="*/ 4461917 w 9198222"/>
              <a:gd name="connsiteY1627" fmla="*/ 2464495 h 9547175"/>
              <a:gd name="connsiteX1628" fmla="*/ 4484599 w 9198222"/>
              <a:gd name="connsiteY1628" fmla="*/ 2326357 h 9547175"/>
              <a:gd name="connsiteX1629" fmla="*/ 4477033 w 9198222"/>
              <a:gd name="connsiteY1629" fmla="*/ 2251010 h 9547175"/>
              <a:gd name="connsiteX1630" fmla="*/ 4477033 w 9198222"/>
              <a:gd name="connsiteY1630" fmla="*/ 1987301 h 9547175"/>
              <a:gd name="connsiteX1631" fmla="*/ 4492149 w 9198222"/>
              <a:gd name="connsiteY1631" fmla="*/ 1321721 h 9547175"/>
              <a:gd name="connsiteX1632" fmla="*/ 4522378 w 9198222"/>
              <a:gd name="connsiteY1632" fmla="*/ 882195 h 9547175"/>
              <a:gd name="connsiteX1633" fmla="*/ 4552609 w 9198222"/>
              <a:gd name="connsiteY1633" fmla="*/ 1359402 h 9547175"/>
              <a:gd name="connsiteX1634" fmla="*/ 4582871 w 9198222"/>
              <a:gd name="connsiteY1634" fmla="*/ 1836609 h 9547175"/>
              <a:gd name="connsiteX1635" fmla="*/ 4673566 w 9198222"/>
              <a:gd name="connsiteY1635" fmla="*/ 1284054 h 9547175"/>
              <a:gd name="connsiteX1636" fmla="*/ 4703796 w 9198222"/>
              <a:gd name="connsiteY1636" fmla="*/ 844528 h 9547175"/>
              <a:gd name="connsiteX1637" fmla="*/ 4764288 w 9198222"/>
              <a:gd name="connsiteY1637" fmla="*/ 1233819 h 9547175"/>
              <a:gd name="connsiteX1638" fmla="*/ 4764288 w 9198222"/>
              <a:gd name="connsiteY1638" fmla="*/ 1359402 h 9547175"/>
              <a:gd name="connsiteX1639" fmla="*/ 4764288 w 9198222"/>
              <a:gd name="connsiteY1639" fmla="*/ 1522651 h 9547175"/>
              <a:gd name="connsiteX1640" fmla="*/ 4794520 w 9198222"/>
              <a:gd name="connsiteY1640" fmla="*/ 1736136 h 9547175"/>
              <a:gd name="connsiteX1641" fmla="*/ 4870113 w 9198222"/>
              <a:gd name="connsiteY1641" fmla="*/ 1447304 h 9547175"/>
              <a:gd name="connsiteX1642" fmla="*/ 4885212 w 9198222"/>
              <a:gd name="connsiteY1642" fmla="*/ 1296612 h 9547175"/>
              <a:gd name="connsiteX1643" fmla="*/ 4915474 w 9198222"/>
              <a:gd name="connsiteY1643" fmla="*/ 1397069 h 9547175"/>
              <a:gd name="connsiteX1644" fmla="*/ 4930574 w 9198222"/>
              <a:gd name="connsiteY1644" fmla="*/ 1472416 h 9547175"/>
              <a:gd name="connsiteX1645" fmla="*/ 4885212 w 9198222"/>
              <a:gd name="connsiteY1645" fmla="*/ 1886831 h 9547175"/>
              <a:gd name="connsiteX1646" fmla="*/ 4892779 w 9198222"/>
              <a:gd name="connsiteY1646" fmla="*/ 1974746 h 9547175"/>
              <a:gd name="connsiteX1647" fmla="*/ 4907908 w 9198222"/>
              <a:gd name="connsiteY1647" fmla="*/ 2043808 h 9547175"/>
              <a:gd name="connsiteX1648" fmla="*/ 4900345 w 9198222"/>
              <a:gd name="connsiteY1648" fmla="*/ 2087760 h 9547175"/>
              <a:gd name="connsiteX1649" fmla="*/ 4892779 w 9198222"/>
              <a:gd name="connsiteY1649" fmla="*/ 2112873 h 9547175"/>
              <a:gd name="connsiteX1650" fmla="*/ 4870113 w 9198222"/>
              <a:gd name="connsiteY1650" fmla="*/ 2150553 h 9547175"/>
              <a:gd name="connsiteX1651" fmla="*/ 4854981 w 9198222"/>
              <a:gd name="connsiteY1651" fmla="*/ 2050093 h 9547175"/>
              <a:gd name="connsiteX1652" fmla="*/ 4854981 w 9198222"/>
              <a:gd name="connsiteY1652" fmla="*/ 2024970 h 9547175"/>
              <a:gd name="connsiteX1653" fmla="*/ 4839868 w 9198222"/>
              <a:gd name="connsiteY1653" fmla="*/ 1899388 h 9547175"/>
              <a:gd name="connsiteX1654" fmla="*/ 4749159 w 9198222"/>
              <a:gd name="connsiteY1654" fmla="*/ 2502175 h 9547175"/>
              <a:gd name="connsiteX1655" fmla="*/ 4734027 w 9198222"/>
              <a:gd name="connsiteY1655" fmla="*/ 2627757 h 9547175"/>
              <a:gd name="connsiteX1656" fmla="*/ 4741593 w 9198222"/>
              <a:gd name="connsiteY1656" fmla="*/ 2671710 h 9547175"/>
              <a:gd name="connsiteX1657" fmla="*/ 4749159 w 9198222"/>
              <a:gd name="connsiteY1657" fmla="*/ 2715659 h 9547175"/>
              <a:gd name="connsiteX1658" fmla="*/ 4779388 w 9198222"/>
              <a:gd name="connsiteY1658" fmla="*/ 2765897 h 9547175"/>
              <a:gd name="connsiteX1659" fmla="*/ 4794520 w 9198222"/>
              <a:gd name="connsiteY1659" fmla="*/ 2677982 h 9547175"/>
              <a:gd name="connsiteX1660" fmla="*/ 4824752 w 9198222"/>
              <a:gd name="connsiteY1660" fmla="*/ 2577522 h 9547175"/>
              <a:gd name="connsiteX1661" fmla="*/ 4839868 w 9198222"/>
              <a:gd name="connsiteY1661" fmla="*/ 2502175 h 9547175"/>
              <a:gd name="connsiteX1662" fmla="*/ 4862547 w 9198222"/>
              <a:gd name="connsiteY1662" fmla="*/ 2426827 h 9547175"/>
              <a:gd name="connsiteX1663" fmla="*/ 4892779 w 9198222"/>
              <a:gd name="connsiteY1663" fmla="*/ 2332643 h 9547175"/>
              <a:gd name="connsiteX1664" fmla="*/ 4870113 w 9198222"/>
              <a:gd name="connsiteY1664" fmla="*/ 2288690 h 9547175"/>
              <a:gd name="connsiteX1665" fmla="*/ 4885212 w 9198222"/>
              <a:gd name="connsiteY1665" fmla="*/ 2251010 h 9547175"/>
              <a:gd name="connsiteX1666" fmla="*/ 5006166 w 9198222"/>
              <a:gd name="connsiteY1666" fmla="*/ 1849163 h 9547175"/>
              <a:gd name="connsiteX1667" fmla="*/ 5021283 w 9198222"/>
              <a:gd name="connsiteY1667" fmla="*/ 1610556 h 9547175"/>
              <a:gd name="connsiteX1668" fmla="*/ 4991053 w 9198222"/>
              <a:gd name="connsiteY1668" fmla="*/ 1346847 h 9547175"/>
              <a:gd name="connsiteX1669" fmla="*/ 4975937 w 9198222"/>
              <a:gd name="connsiteY1669" fmla="*/ 1334290 h 9547175"/>
              <a:gd name="connsiteX1670" fmla="*/ 5036398 w 9198222"/>
              <a:gd name="connsiteY1670" fmla="*/ 1346847 h 9547175"/>
              <a:gd name="connsiteX1671" fmla="*/ 5096891 w 9198222"/>
              <a:gd name="connsiteY1671" fmla="*/ 1284054 h 9547175"/>
              <a:gd name="connsiteX1672" fmla="*/ 5127123 w 9198222"/>
              <a:gd name="connsiteY1672" fmla="*/ 1133360 h 9547175"/>
              <a:gd name="connsiteX1673" fmla="*/ 5157355 w 9198222"/>
              <a:gd name="connsiteY1673" fmla="*/ 1359402 h 9547175"/>
              <a:gd name="connsiteX1674" fmla="*/ 5157355 w 9198222"/>
              <a:gd name="connsiteY1674" fmla="*/ 1453589 h 9547175"/>
              <a:gd name="connsiteX1675" fmla="*/ 5157355 w 9198222"/>
              <a:gd name="connsiteY1675" fmla="*/ 1522651 h 9547175"/>
              <a:gd name="connsiteX1676" fmla="*/ 5172468 w 9198222"/>
              <a:gd name="connsiteY1676" fmla="*/ 1572886 h 9547175"/>
              <a:gd name="connsiteX1677" fmla="*/ 5172468 w 9198222"/>
              <a:gd name="connsiteY1677" fmla="*/ 1585444 h 9547175"/>
              <a:gd name="connsiteX1678" fmla="*/ 5202715 w 9198222"/>
              <a:gd name="connsiteY1678" fmla="*/ 1560331 h 9547175"/>
              <a:gd name="connsiteX1679" fmla="*/ 5202715 w 9198222"/>
              <a:gd name="connsiteY1679" fmla="*/ 1685901 h 9547175"/>
              <a:gd name="connsiteX1680" fmla="*/ 5172468 w 9198222"/>
              <a:gd name="connsiteY1680" fmla="*/ 1924511 h 9547175"/>
              <a:gd name="connsiteX1681" fmla="*/ 5157355 w 9198222"/>
              <a:gd name="connsiteY1681" fmla="*/ 2062648 h 9547175"/>
              <a:gd name="connsiteX1682" fmla="*/ 5127123 w 9198222"/>
              <a:gd name="connsiteY1682" fmla="*/ 2163108 h 9547175"/>
              <a:gd name="connsiteX1683" fmla="*/ 5096891 w 9198222"/>
              <a:gd name="connsiteY1683" fmla="*/ 2276136 h 9547175"/>
              <a:gd name="connsiteX1684" fmla="*/ 5142239 w 9198222"/>
              <a:gd name="connsiteY1684" fmla="*/ 2338925 h 9547175"/>
              <a:gd name="connsiteX1685" fmla="*/ 5172468 w 9198222"/>
              <a:gd name="connsiteY1685" fmla="*/ 2175663 h 9547175"/>
              <a:gd name="connsiteX1686" fmla="*/ 5202715 w 9198222"/>
              <a:gd name="connsiteY1686" fmla="*/ 1999858 h 9547175"/>
              <a:gd name="connsiteX1687" fmla="*/ 5232948 w 9198222"/>
              <a:gd name="connsiteY1687" fmla="*/ 2024970 h 9547175"/>
              <a:gd name="connsiteX1688" fmla="*/ 5232948 w 9198222"/>
              <a:gd name="connsiteY1688" fmla="*/ 2213343 h 9547175"/>
              <a:gd name="connsiteX1689" fmla="*/ 5263177 w 9198222"/>
              <a:gd name="connsiteY1689" fmla="*/ 2338925 h 9547175"/>
              <a:gd name="connsiteX1690" fmla="*/ 5278309 w 9198222"/>
              <a:gd name="connsiteY1690" fmla="*/ 2163108 h 9547175"/>
              <a:gd name="connsiteX1691" fmla="*/ 5308541 w 9198222"/>
              <a:gd name="connsiteY1691" fmla="*/ 2012413 h 9547175"/>
              <a:gd name="connsiteX1692" fmla="*/ 5323653 w 9198222"/>
              <a:gd name="connsiteY1692" fmla="*/ 1987301 h 9547175"/>
              <a:gd name="connsiteX1693" fmla="*/ 5293408 w 9198222"/>
              <a:gd name="connsiteY1693" fmla="*/ 1987301 h 9547175"/>
              <a:gd name="connsiteX1694" fmla="*/ 5255614 w 9198222"/>
              <a:gd name="connsiteY1694" fmla="*/ 1981018 h 9547175"/>
              <a:gd name="connsiteX1695" fmla="*/ 5263177 w 9198222"/>
              <a:gd name="connsiteY1695" fmla="*/ 1949623 h 9547175"/>
              <a:gd name="connsiteX1696" fmla="*/ 5338770 w 9198222"/>
              <a:gd name="connsiteY1696" fmla="*/ 1120805 h 9547175"/>
              <a:gd name="connsiteX1697" fmla="*/ 5459726 w 9198222"/>
              <a:gd name="connsiteY1697" fmla="*/ 1083124 h 9547175"/>
              <a:gd name="connsiteX1698" fmla="*/ 5550419 w 9198222"/>
              <a:gd name="connsiteY1698" fmla="*/ 1133360 h 9547175"/>
              <a:gd name="connsiteX1699" fmla="*/ 5603346 w 9198222"/>
              <a:gd name="connsiteY1699" fmla="*/ 1177312 h 9547175"/>
              <a:gd name="connsiteX1700" fmla="*/ 5641144 w 9198222"/>
              <a:gd name="connsiteY1700" fmla="*/ 1221264 h 9547175"/>
              <a:gd name="connsiteX1701" fmla="*/ 5716720 w 9198222"/>
              <a:gd name="connsiteY1701" fmla="*/ 1302894 h 9547175"/>
              <a:gd name="connsiteX1702" fmla="*/ 5777197 w 9198222"/>
              <a:gd name="connsiteY1702" fmla="*/ 1397069 h 9547175"/>
              <a:gd name="connsiteX1703" fmla="*/ 5792329 w 9198222"/>
              <a:gd name="connsiteY1703" fmla="*/ 1484984 h 9547175"/>
              <a:gd name="connsiteX1704" fmla="*/ 5807429 w 9198222"/>
              <a:gd name="connsiteY1704" fmla="*/ 1510096 h 9547175"/>
              <a:gd name="connsiteX1705" fmla="*/ 5822558 w 9198222"/>
              <a:gd name="connsiteY1705" fmla="*/ 1535209 h 9547175"/>
              <a:gd name="connsiteX1706" fmla="*/ 5875471 w 9198222"/>
              <a:gd name="connsiteY1706" fmla="*/ 1597999 h 9547175"/>
              <a:gd name="connsiteX1707" fmla="*/ 5928382 w 9198222"/>
              <a:gd name="connsiteY1707" fmla="*/ 1623124 h 9547175"/>
              <a:gd name="connsiteX1708" fmla="*/ 5988846 w 9198222"/>
              <a:gd name="connsiteY1708" fmla="*/ 1861718 h 9547175"/>
              <a:gd name="connsiteX1709" fmla="*/ 6026641 w 9198222"/>
              <a:gd name="connsiteY1709" fmla="*/ 1981018 h 9547175"/>
              <a:gd name="connsiteX1710" fmla="*/ 6109800 w 9198222"/>
              <a:gd name="connsiteY1710" fmla="*/ 1949623 h 9547175"/>
              <a:gd name="connsiteX1711" fmla="*/ 6170264 w 9198222"/>
              <a:gd name="connsiteY1711" fmla="*/ 1924511 h 9547175"/>
              <a:gd name="connsiteX1712" fmla="*/ 6381926 w 9198222"/>
              <a:gd name="connsiteY1712" fmla="*/ 2024970 h 9547175"/>
              <a:gd name="connsiteX1713" fmla="*/ 6449969 w 9198222"/>
              <a:gd name="connsiteY1713" fmla="*/ 2068920 h 9547175"/>
              <a:gd name="connsiteX1714" fmla="*/ 6533112 w 9198222"/>
              <a:gd name="connsiteY1714" fmla="*/ 2112873 h 9547175"/>
              <a:gd name="connsiteX1715" fmla="*/ 6563343 w 9198222"/>
              <a:gd name="connsiteY1715" fmla="*/ 2219628 h 9547175"/>
              <a:gd name="connsiteX1716" fmla="*/ 6563343 w 9198222"/>
              <a:gd name="connsiteY1716" fmla="*/ 2326357 h 9547175"/>
              <a:gd name="connsiteX1717" fmla="*/ 6593588 w 9198222"/>
              <a:gd name="connsiteY1717" fmla="*/ 2376592 h 9547175"/>
              <a:gd name="connsiteX1718" fmla="*/ 6567123 w 9198222"/>
              <a:gd name="connsiteY1718" fmla="*/ 2737637 h 9547175"/>
              <a:gd name="connsiteX1719" fmla="*/ 6557471 w 9198222"/>
              <a:gd name="connsiteY1719" fmla="*/ 2908255 h 9547175"/>
              <a:gd name="connsiteX1720" fmla="*/ 6577664 w 9198222"/>
              <a:gd name="connsiteY1720" fmla="*/ 2901593 h 9547175"/>
              <a:gd name="connsiteX1721" fmla="*/ 6595730 w 9198222"/>
              <a:gd name="connsiteY1721" fmla="*/ 2919481 h 9547175"/>
              <a:gd name="connsiteX1722" fmla="*/ 6580242 w 9198222"/>
              <a:gd name="connsiteY1722" fmla="*/ 2946277 h 9547175"/>
              <a:gd name="connsiteX1723" fmla="*/ 6555142 w 9198222"/>
              <a:gd name="connsiteY1723" fmla="*/ 2951105 h 9547175"/>
              <a:gd name="connsiteX1724" fmla="*/ 6547249 w 9198222"/>
              <a:gd name="connsiteY1724" fmla="*/ 3097924 h 9547175"/>
              <a:gd name="connsiteX1725" fmla="*/ 6575079 w 9198222"/>
              <a:gd name="connsiteY1725" fmla="*/ 3098178 h 9547175"/>
              <a:gd name="connsiteX1726" fmla="*/ 6660095 w 9198222"/>
              <a:gd name="connsiteY1726" fmla="*/ 3098178 h 9547175"/>
              <a:gd name="connsiteX1727" fmla="*/ 6660433 w 9198222"/>
              <a:gd name="connsiteY1727" fmla="*/ 3075915 h 9547175"/>
              <a:gd name="connsiteX1728" fmla="*/ 6699413 w 9198222"/>
              <a:gd name="connsiteY1728" fmla="*/ 2451940 h 9547175"/>
              <a:gd name="connsiteX1729" fmla="*/ 6820367 w 9198222"/>
              <a:gd name="connsiteY1729" fmla="*/ 2251010 h 9547175"/>
              <a:gd name="connsiteX1730" fmla="*/ 6805237 w 9198222"/>
              <a:gd name="connsiteY1730" fmla="*/ 2502175 h 9547175"/>
              <a:gd name="connsiteX1731" fmla="*/ 6776895 w 9198222"/>
              <a:gd name="connsiteY1731" fmla="*/ 2893043 h 9547175"/>
              <a:gd name="connsiteX1732" fmla="*/ 6775262 w 9198222"/>
              <a:gd name="connsiteY1732" fmla="*/ 3098178 h 9547175"/>
              <a:gd name="connsiteX1733" fmla="*/ 6781632 w 9198222"/>
              <a:gd name="connsiteY1733" fmla="*/ 3098178 h 9547175"/>
              <a:gd name="connsiteX1734" fmla="*/ 6983011 w 9198222"/>
              <a:gd name="connsiteY1734" fmla="*/ 3085895 h 9547175"/>
              <a:gd name="connsiteX1735" fmla="*/ 7016596 w 9198222"/>
              <a:gd name="connsiteY1735" fmla="*/ 3081634 h 9547175"/>
              <a:gd name="connsiteX1736" fmla="*/ 7016884 w 9198222"/>
              <a:gd name="connsiteY1736" fmla="*/ 3067284 h 9547175"/>
              <a:gd name="connsiteX1737" fmla="*/ 6986655 w 9198222"/>
              <a:gd name="connsiteY1737" fmla="*/ 2866354 h 9547175"/>
              <a:gd name="connsiteX1738" fmla="*/ 7047131 w 9198222"/>
              <a:gd name="connsiteY1738" fmla="*/ 2502175 h 9547175"/>
              <a:gd name="connsiteX1739" fmla="*/ 7062247 w 9198222"/>
              <a:gd name="connsiteY1739" fmla="*/ 2652870 h 9547175"/>
              <a:gd name="connsiteX1740" fmla="*/ 7047131 w 9198222"/>
              <a:gd name="connsiteY1740" fmla="*/ 2677982 h 9547175"/>
              <a:gd name="connsiteX1741" fmla="*/ 7062247 w 9198222"/>
              <a:gd name="connsiteY1741" fmla="*/ 2677982 h 9547175"/>
              <a:gd name="connsiteX1742" fmla="*/ 7069811 w 9198222"/>
              <a:gd name="connsiteY1742" fmla="*/ 2715659 h 9547175"/>
              <a:gd name="connsiteX1743" fmla="*/ 7077361 w 9198222"/>
              <a:gd name="connsiteY1743" fmla="*/ 2753329 h 9547175"/>
              <a:gd name="connsiteX1744" fmla="*/ 7077361 w 9198222"/>
              <a:gd name="connsiteY1744" fmla="*/ 2816119 h 9547175"/>
              <a:gd name="connsiteX1745" fmla="*/ 7084927 w 9198222"/>
              <a:gd name="connsiteY1745" fmla="*/ 2872640 h 9547175"/>
              <a:gd name="connsiteX1746" fmla="*/ 7092477 w 9198222"/>
              <a:gd name="connsiteY1746" fmla="*/ 2916589 h 9547175"/>
              <a:gd name="connsiteX1747" fmla="*/ 7092477 w 9198222"/>
              <a:gd name="connsiteY1747" fmla="*/ 2929147 h 9547175"/>
              <a:gd name="connsiteX1748" fmla="*/ 7137840 w 9198222"/>
              <a:gd name="connsiteY1748" fmla="*/ 2891466 h 9547175"/>
              <a:gd name="connsiteX1749" fmla="*/ 7183201 w 9198222"/>
              <a:gd name="connsiteY1749" fmla="*/ 2916589 h 9547175"/>
              <a:gd name="connsiteX1750" fmla="*/ 7189804 w 9198222"/>
              <a:gd name="connsiteY1750" fmla="*/ 2961323 h 9547175"/>
              <a:gd name="connsiteX1751" fmla="*/ 7194179 w 9198222"/>
              <a:gd name="connsiteY1751" fmla="*/ 3050821 h 9547175"/>
              <a:gd name="connsiteX1752" fmla="*/ 7230867 w 9198222"/>
              <a:gd name="connsiteY1752" fmla="*/ 3041214 h 9547175"/>
              <a:gd name="connsiteX1753" fmla="*/ 7277341 w 9198222"/>
              <a:gd name="connsiteY1753" fmla="*/ 3008819 h 9547175"/>
              <a:gd name="connsiteX1754" fmla="*/ 7297992 w 9198222"/>
              <a:gd name="connsiteY1754" fmla="*/ 2955217 h 9547175"/>
              <a:gd name="connsiteX1755" fmla="*/ 7246354 w 9198222"/>
              <a:gd name="connsiteY1755" fmla="*/ 2883727 h 9547175"/>
              <a:gd name="connsiteX1756" fmla="*/ 7246354 w 9198222"/>
              <a:gd name="connsiteY1756" fmla="*/ 2776502 h 9547175"/>
              <a:gd name="connsiteX1757" fmla="*/ 7359955 w 9198222"/>
              <a:gd name="connsiteY1757" fmla="*/ 2722897 h 9547175"/>
              <a:gd name="connsiteX1758" fmla="*/ 7473557 w 9198222"/>
              <a:gd name="connsiteY1758" fmla="*/ 2722897 h 9547175"/>
              <a:gd name="connsiteX1759" fmla="*/ 7463232 w 9198222"/>
              <a:gd name="connsiteY1759" fmla="*/ 2758633 h 9547175"/>
              <a:gd name="connsiteX1760" fmla="*/ 7483883 w 9198222"/>
              <a:gd name="connsiteY1760" fmla="*/ 2794368 h 9547175"/>
              <a:gd name="connsiteX1761" fmla="*/ 7535519 w 9198222"/>
              <a:gd name="connsiteY1761" fmla="*/ 2812256 h 9547175"/>
              <a:gd name="connsiteX1762" fmla="*/ 7483883 w 9198222"/>
              <a:gd name="connsiteY1762" fmla="*/ 2830107 h 9547175"/>
              <a:gd name="connsiteX1763" fmla="*/ 7432256 w 9198222"/>
              <a:gd name="connsiteY1763" fmla="*/ 2847991 h 9547175"/>
              <a:gd name="connsiteX1764" fmla="*/ 7576833 w 9198222"/>
              <a:gd name="connsiteY1764" fmla="*/ 2901593 h 9547175"/>
              <a:gd name="connsiteX1765" fmla="*/ 7623312 w 9198222"/>
              <a:gd name="connsiteY1765" fmla="*/ 2919481 h 9547175"/>
              <a:gd name="connsiteX1766" fmla="*/ 7597485 w 9198222"/>
              <a:gd name="connsiteY1766" fmla="*/ 2937347 h 9547175"/>
              <a:gd name="connsiteX1767" fmla="*/ 7618145 w 9198222"/>
              <a:gd name="connsiteY1767" fmla="*/ 3044573 h 9547175"/>
              <a:gd name="connsiteX1768" fmla="*/ 7917637 w 9198222"/>
              <a:gd name="connsiteY1768" fmla="*/ 3062442 h 9547175"/>
              <a:gd name="connsiteX1769" fmla="*/ 8423673 w 9198222"/>
              <a:gd name="connsiteY1769" fmla="*/ 3133913 h 9547175"/>
              <a:gd name="connsiteX1770" fmla="*/ 8413345 w 9198222"/>
              <a:gd name="connsiteY1770" fmla="*/ 3133913 h 9547175"/>
              <a:gd name="connsiteX1771" fmla="*/ 8516622 w 9198222"/>
              <a:gd name="connsiteY1771" fmla="*/ 3169667 h 9547175"/>
              <a:gd name="connsiteX1772" fmla="*/ 8712838 w 9198222"/>
              <a:gd name="connsiteY1772" fmla="*/ 3276892 h 9547175"/>
              <a:gd name="connsiteX1773" fmla="*/ 8609564 w 9198222"/>
              <a:gd name="connsiteY1773" fmla="*/ 3294759 h 9547175"/>
              <a:gd name="connsiteX1774" fmla="*/ 8547598 w 9198222"/>
              <a:gd name="connsiteY1774" fmla="*/ 3312628 h 9547175"/>
              <a:gd name="connsiteX1775" fmla="*/ 8526947 w 9198222"/>
              <a:gd name="connsiteY1775" fmla="*/ 3330513 h 9547175"/>
              <a:gd name="connsiteX1776" fmla="*/ 8506298 w 9198222"/>
              <a:gd name="connsiteY1776" fmla="*/ 3312628 h 9547175"/>
              <a:gd name="connsiteX1777" fmla="*/ 8093201 w 9198222"/>
              <a:gd name="connsiteY1777" fmla="*/ 3259023 h 9547175"/>
              <a:gd name="connsiteX1778" fmla="*/ 7989927 w 9198222"/>
              <a:gd name="connsiteY1778" fmla="*/ 3276892 h 9547175"/>
              <a:gd name="connsiteX1779" fmla="*/ 7938289 w 9198222"/>
              <a:gd name="connsiteY1779" fmla="*/ 3312628 h 9547175"/>
              <a:gd name="connsiteX1780" fmla="*/ 7938289 w 9198222"/>
              <a:gd name="connsiteY1780" fmla="*/ 3330513 h 9547175"/>
              <a:gd name="connsiteX1781" fmla="*/ 8062217 w 9198222"/>
              <a:gd name="connsiteY1781" fmla="*/ 3401984 h 9547175"/>
              <a:gd name="connsiteX1782" fmla="*/ 8103529 w 9198222"/>
              <a:gd name="connsiteY1782" fmla="*/ 3491342 h 9547175"/>
              <a:gd name="connsiteX1783" fmla="*/ 8072541 w 9198222"/>
              <a:gd name="connsiteY1783" fmla="*/ 3527078 h 9547175"/>
              <a:gd name="connsiteX1784" fmla="*/ 8103529 w 9198222"/>
              <a:gd name="connsiteY1784" fmla="*/ 3562832 h 9547175"/>
              <a:gd name="connsiteX1785" fmla="*/ 8119021 w 9198222"/>
              <a:gd name="connsiteY1785" fmla="*/ 3598568 h 9547175"/>
              <a:gd name="connsiteX1786" fmla="*/ 8041565 w 9198222"/>
              <a:gd name="connsiteY1786" fmla="*/ 3616434 h 9547175"/>
              <a:gd name="connsiteX1787" fmla="*/ 7917637 w 9198222"/>
              <a:gd name="connsiteY1787" fmla="*/ 3562832 h 9547175"/>
              <a:gd name="connsiteX1788" fmla="*/ 8093201 w 9198222"/>
              <a:gd name="connsiteY1788" fmla="*/ 3687924 h 9547175"/>
              <a:gd name="connsiteX1789" fmla="*/ 8134505 w 9198222"/>
              <a:gd name="connsiteY1789" fmla="*/ 3723659 h 9547175"/>
              <a:gd name="connsiteX1790" fmla="*/ 8082877 w 9198222"/>
              <a:gd name="connsiteY1790" fmla="*/ 3777283 h 9547175"/>
              <a:gd name="connsiteX1791" fmla="*/ 8062217 w 9198222"/>
              <a:gd name="connsiteY1791" fmla="*/ 3795149 h 9547175"/>
              <a:gd name="connsiteX1792" fmla="*/ 8155167 w 9198222"/>
              <a:gd name="connsiteY1792" fmla="*/ 3830884 h 9547175"/>
              <a:gd name="connsiteX1793" fmla="*/ 8165491 w 9198222"/>
              <a:gd name="connsiteY1793" fmla="*/ 3848754 h 9547175"/>
              <a:gd name="connsiteX1794" fmla="*/ 8144839 w 9198222"/>
              <a:gd name="connsiteY1794" fmla="*/ 3848754 h 9547175"/>
              <a:gd name="connsiteX1795" fmla="*/ 8165491 w 9198222"/>
              <a:gd name="connsiteY1795" fmla="*/ 3884508 h 9547175"/>
              <a:gd name="connsiteX1796" fmla="*/ 8413345 w 9198222"/>
              <a:gd name="connsiteY1796" fmla="*/ 3973864 h 9547175"/>
              <a:gd name="connsiteX1797" fmla="*/ 8464984 w 9198222"/>
              <a:gd name="connsiteY1797" fmla="*/ 3991733 h 9547175"/>
              <a:gd name="connsiteX1798" fmla="*/ 8506298 w 9198222"/>
              <a:gd name="connsiteY1798" fmla="*/ 4009599 h 9547175"/>
              <a:gd name="connsiteX1799" fmla="*/ 8506298 w 9198222"/>
              <a:gd name="connsiteY1799" fmla="*/ 4045354 h 9547175"/>
              <a:gd name="connsiteX1800" fmla="*/ 8506298 w 9198222"/>
              <a:gd name="connsiteY1800" fmla="*/ 4063220 h 9547175"/>
              <a:gd name="connsiteX1801" fmla="*/ 8346225 w 9198222"/>
              <a:gd name="connsiteY1801" fmla="*/ 4063220 h 9547175"/>
              <a:gd name="connsiteX1802" fmla="*/ 8196478 w 9198222"/>
              <a:gd name="connsiteY1802" fmla="*/ 4063220 h 9547175"/>
              <a:gd name="connsiteX1803" fmla="*/ 8124180 w 9198222"/>
              <a:gd name="connsiteY1803" fmla="*/ 4098955 h 9547175"/>
              <a:gd name="connsiteX1804" fmla="*/ 8093201 w 9198222"/>
              <a:gd name="connsiteY1804" fmla="*/ 4116825 h 9547175"/>
              <a:gd name="connsiteX1805" fmla="*/ 7989927 w 9198222"/>
              <a:gd name="connsiteY1805" fmla="*/ 4170445 h 9547175"/>
              <a:gd name="connsiteX1806" fmla="*/ 7886651 w 9198222"/>
              <a:gd name="connsiteY1806" fmla="*/ 4170445 h 9547175"/>
              <a:gd name="connsiteX1807" fmla="*/ 8082877 w 9198222"/>
              <a:gd name="connsiteY1807" fmla="*/ 4259804 h 9547175"/>
              <a:gd name="connsiteX1808" fmla="*/ 8330731 w 9198222"/>
              <a:gd name="connsiteY1808" fmla="*/ 4438500 h 9547175"/>
              <a:gd name="connsiteX1809" fmla="*/ 8227457 w 9198222"/>
              <a:gd name="connsiteY1809" fmla="*/ 4545744 h 9547175"/>
              <a:gd name="connsiteX1810" fmla="*/ 8103529 w 9198222"/>
              <a:gd name="connsiteY1810" fmla="*/ 4581480 h 9547175"/>
              <a:gd name="connsiteX1811" fmla="*/ 7979600 w 9198222"/>
              <a:gd name="connsiteY1811" fmla="*/ 4617215 h 9547175"/>
              <a:gd name="connsiteX1812" fmla="*/ 7845349 w 9198222"/>
              <a:gd name="connsiteY1812" fmla="*/ 4635081 h 9547175"/>
              <a:gd name="connsiteX1813" fmla="*/ 7865999 w 9198222"/>
              <a:gd name="connsiteY1813" fmla="*/ 4670836 h 9547175"/>
              <a:gd name="connsiteX1814" fmla="*/ 7896977 w 9198222"/>
              <a:gd name="connsiteY1814" fmla="*/ 4706571 h 9547175"/>
              <a:gd name="connsiteX1815" fmla="*/ 8010579 w 9198222"/>
              <a:gd name="connsiteY1815" fmla="*/ 4724440 h 9547175"/>
              <a:gd name="connsiteX1816" fmla="*/ 8124180 w 9198222"/>
              <a:gd name="connsiteY1816" fmla="*/ 4724440 h 9547175"/>
              <a:gd name="connsiteX1817" fmla="*/ 8051890 w 9198222"/>
              <a:gd name="connsiteY1817" fmla="*/ 4760194 h 9547175"/>
              <a:gd name="connsiteX1818" fmla="*/ 8062217 w 9198222"/>
              <a:gd name="connsiteY1818" fmla="*/ 4778061 h 9547175"/>
              <a:gd name="connsiteX1819" fmla="*/ 8134505 w 9198222"/>
              <a:gd name="connsiteY1819" fmla="*/ 4795930 h 9547175"/>
              <a:gd name="connsiteX1820" fmla="*/ 8330731 w 9198222"/>
              <a:gd name="connsiteY1820" fmla="*/ 4867420 h 9547175"/>
              <a:gd name="connsiteX1821" fmla="*/ 8361707 w 9198222"/>
              <a:gd name="connsiteY1821" fmla="*/ 4885286 h 9547175"/>
              <a:gd name="connsiteX1822" fmla="*/ 8330731 w 9198222"/>
              <a:gd name="connsiteY1822" fmla="*/ 4903155 h 9547175"/>
              <a:gd name="connsiteX1823" fmla="*/ 8196478 w 9198222"/>
              <a:gd name="connsiteY1823" fmla="*/ 4894213 h 9547175"/>
              <a:gd name="connsiteX1824" fmla="*/ 8041565 w 9198222"/>
              <a:gd name="connsiteY1824" fmla="*/ 4885286 h 9547175"/>
              <a:gd name="connsiteX1825" fmla="*/ 7958951 w 9198222"/>
              <a:gd name="connsiteY1825" fmla="*/ 4903155 h 9547175"/>
              <a:gd name="connsiteX1826" fmla="*/ 8072541 w 9198222"/>
              <a:gd name="connsiteY1826" fmla="*/ 4974645 h 9547175"/>
              <a:gd name="connsiteX1827" fmla="*/ 8062217 w 9198222"/>
              <a:gd name="connsiteY1827" fmla="*/ 5028247 h 9547175"/>
              <a:gd name="connsiteX1828" fmla="*/ 7876326 w 9198222"/>
              <a:gd name="connsiteY1828" fmla="*/ 5081870 h 9547175"/>
              <a:gd name="connsiteX1829" fmla="*/ 7917637 w 9198222"/>
              <a:gd name="connsiteY1829" fmla="*/ 5117606 h 9547175"/>
              <a:gd name="connsiteX1830" fmla="*/ 8155167 w 9198222"/>
              <a:gd name="connsiteY1830" fmla="*/ 5171226 h 9547175"/>
              <a:gd name="connsiteX1831" fmla="*/ 8134505 w 9198222"/>
              <a:gd name="connsiteY1831" fmla="*/ 5135472 h 9547175"/>
              <a:gd name="connsiteX1832" fmla="*/ 8093201 w 9198222"/>
              <a:gd name="connsiteY1832" fmla="*/ 5117606 h 9547175"/>
              <a:gd name="connsiteX1833" fmla="*/ 8041565 w 9198222"/>
              <a:gd name="connsiteY1833" fmla="*/ 5099736 h 9547175"/>
              <a:gd name="connsiteX1834" fmla="*/ 8124180 w 9198222"/>
              <a:gd name="connsiteY1834" fmla="*/ 5099736 h 9547175"/>
              <a:gd name="connsiteX1835" fmla="*/ 8227457 w 9198222"/>
              <a:gd name="connsiteY1835" fmla="*/ 5135472 h 9547175"/>
              <a:gd name="connsiteX1836" fmla="*/ 8237781 w 9198222"/>
              <a:gd name="connsiteY1836" fmla="*/ 5135472 h 9547175"/>
              <a:gd name="connsiteX1837" fmla="*/ 8279095 w 9198222"/>
              <a:gd name="connsiteY1837" fmla="*/ 5099736 h 9547175"/>
              <a:gd name="connsiteX1838" fmla="*/ 8299744 w 9198222"/>
              <a:gd name="connsiteY1838" fmla="*/ 5206962 h 9547175"/>
              <a:gd name="connsiteX1839" fmla="*/ 8361707 w 9198222"/>
              <a:gd name="connsiteY1839" fmla="*/ 5242697 h 9547175"/>
              <a:gd name="connsiteX1840" fmla="*/ 8444332 w 9198222"/>
              <a:gd name="connsiteY1840" fmla="*/ 5260582 h 9547175"/>
              <a:gd name="connsiteX1841" fmla="*/ 8310069 w 9198222"/>
              <a:gd name="connsiteY1841" fmla="*/ 5367791 h 9547175"/>
              <a:gd name="connsiteX1842" fmla="*/ 8733500 w 9198222"/>
              <a:gd name="connsiteY1842" fmla="*/ 5403546 h 9547175"/>
              <a:gd name="connsiteX1843" fmla="*/ 9105283 w 9198222"/>
              <a:gd name="connsiteY1843" fmla="*/ 5421412 h 9547175"/>
              <a:gd name="connsiteX1844" fmla="*/ 9012331 w 9198222"/>
              <a:gd name="connsiteY1844" fmla="*/ 5457147 h 9547175"/>
              <a:gd name="connsiteX1845" fmla="*/ 8805788 w 9198222"/>
              <a:gd name="connsiteY1845" fmla="*/ 5564373 h 9547175"/>
              <a:gd name="connsiteX1846" fmla="*/ 8764476 w 9198222"/>
              <a:gd name="connsiteY1846" fmla="*/ 5617996 h 9547175"/>
              <a:gd name="connsiteX1847" fmla="*/ 8991679 w 9198222"/>
              <a:gd name="connsiteY1847" fmla="*/ 5653731 h 9547175"/>
              <a:gd name="connsiteX1848" fmla="*/ 9063969 w 9198222"/>
              <a:gd name="connsiteY1848" fmla="*/ 5653731 h 9547175"/>
              <a:gd name="connsiteX1849" fmla="*/ 9053645 w 9198222"/>
              <a:gd name="connsiteY1849" fmla="*/ 5671598 h 9547175"/>
              <a:gd name="connsiteX1850" fmla="*/ 8950368 w 9198222"/>
              <a:gd name="connsiteY1850" fmla="*/ 5707352 h 9547175"/>
              <a:gd name="connsiteX1851" fmla="*/ 8826442 w 9198222"/>
              <a:gd name="connsiteY1851" fmla="*/ 5725221 h 9547175"/>
              <a:gd name="connsiteX1852" fmla="*/ 8867753 w 9198222"/>
              <a:gd name="connsiteY1852" fmla="*/ 5760957 h 9547175"/>
              <a:gd name="connsiteX1853" fmla="*/ 8888405 w 9198222"/>
              <a:gd name="connsiteY1853" fmla="*/ 5760957 h 9547175"/>
              <a:gd name="connsiteX1854" fmla="*/ 8960692 w 9198222"/>
              <a:gd name="connsiteY1854" fmla="*/ 5796692 h 9547175"/>
              <a:gd name="connsiteX1855" fmla="*/ 8847102 w 9198222"/>
              <a:gd name="connsiteY1855" fmla="*/ 5814577 h 9547175"/>
              <a:gd name="connsiteX1856" fmla="*/ 8619899 w 9198222"/>
              <a:gd name="connsiteY1856" fmla="*/ 5850313 h 9547175"/>
              <a:gd name="connsiteX1857" fmla="*/ 8599237 w 9198222"/>
              <a:gd name="connsiteY1857" fmla="*/ 5850313 h 9547175"/>
              <a:gd name="connsiteX1858" fmla="*/ 8526947 w 9198222"/>
              <a:gd name="connsiteY1858" fmla="*/ 5886048 h 9547175"/>
              <a:gd name="connsiteX1859" fmla="*/ 8547598 w 9198222"/>
              <a:gd name="connsiteY1859" fmla="*/ 5886048 h 9547175"/>
              <a:gd name="connsiteX1860" fmla="*/ 8650875 w 9198222"/>
              <a:gd name="connsiteY1860" fmla="*/ 5903933 h 9547175"/>
              <a:gd name="connsiteX1861" fmla="*/ 8903897 w 9198222"/>
              <a:gd name="connsiteY1861" fmla="*/ 5877124 h 9547175"/>
              <a:gd name="connsiteX1862" fmla="*/ 9136259 w 9198222"/>
              <a:gd name="connsiteY1862" fmla="*/ 5850313 h 9547175"/>
              <a:gd name="connsiteX1863" fmla="*/ 9198222 w 9198222"/>
              <a:gd name="connsiteY1863" fmla="*/ 5868182 h 9547175"/>
              <a:gd name="connsiteX1864" fmla="*/ 8464984 w 9198222"/>
              <a:gd name="connsiteY1864" fmla="*/ 5939671 h 9547175"/>
              <a:gd name="connsiteX1865" fmla="*/ 8051890 w 9198222"/>
              <a:gd name="connsiteY1865" fmla="*/ 5868182 h 9547175"/>
              <a:gd name="connsiteX1866" fmla="*/ 7680110 w 9198222"/>
              <a:gd name="connsiteY1866" fmla="*/ 5832446 h 9547175"/>
              <a:gd name="connsiteX1867" fmla="*/ 7359955 w 9198222"/>
              <a:gd name="connsiteY1867" fmla="*/ 5832446 h 9547175"/>
              <a:gd name="connsiteX1868" fmla="*/ 7618145 w 9198222"/>
              <a:gd name="connsiteY1868" fmla="*/ 5850313 h 9547175"/>
              <a:gd name="connsiteX1869" fmla="*/ 7824687 w 9198222"/>
              <a:gd name="connsiteY1869" fmla="*/ 5868182 h 9547175"/>
              <a:gd name="connsiteX1870" fmla="*/ 7618145 w 9198222"/>
              <a:gd name="connsiteY1870" fmla="*/ 5993273 h 9547175"/>
              <a:gd name="connsiteX1871" fmla="*/ 7628471 w 9198222"/>
              <a:gd name="connsiteY1871" fmla="*/ 6011158 h 9547175"/>
              <a:gd name="connsiteX1872" fmla="*/ 7442581 w 9198222"/>
              <a:gd name="connsiteY1872" fmla="*/ 6029028 h 9547175"/>
              <a:gd name="connsiteX1873" fmla="*/ 7205051 w 9198222"/>
              <a:gd name="connsiteY1873" fmla="*/ 6046897 h 9547175"/>
              <a:gd name="connsiteX1874" fmla="*/ 7421918 w 9198222"/>
              <a:gd name="connsiteY1874" fmla="*/ 6064763 h 9547175"/>
              <a:gd name="connsiteX1875" fmla="*/ 7463232 w 9198222"/>
              <a:gd name="connsiteY1875" fmla="*/ 6082632 h 9547175"/>
              <a:gd name="connsiteX1876" fmla="*/ 7071835 w 9198222"/>
              <a:gd name="connsiteY1876" fmla="*/ 6082632 h 9547175"/>
              <a:gd name="connsiteX1877" fmla="*/ 7001784 w 9198222"/>
              <a:gd name="connsiteY1877" fmla="*/ 6683965 h 9547175"/>
              <a:gd name="connsiteX1878" fmla="*/ 6971523 w 9198222"/>
              <a:gd name="connsiteY1878" fmla="*/ 6822102 h 9547175"/>
              <a:gd name="connsiteX1879" fmla="*/ 6941292 w 9198222"/>
              <a:gd name="connsiteY1879" fmla="*/ 6709088 h 9547175"/>
              <a:gd name="connsiteX1880" fmla="*/ 6956423 w 9198222"/>
              <a:gd name="connsiteY1880" fmla="*/ 6646298 h 9547175"/>
              <a:gd name="connsiteX1881" fmla="*/ 6989485 w 9198222"/>
              <a:gd name="connsiteY1881" fmla="*/ 6191071 h 9547175"/>
              <a:gd name="connsiteX1882" fmla="*/ 6996089 w 9198222"/>
              <a:gd name="connsiteY1882" fmla="*/ 6083155 h 9547175"/>
              <a:gd name="connsiteX1883" fmla="*/ 6760328 w 9198222"/>
              <a:gd name="connsiteY1883" fmla="*/ 6085983 h 9547175"/>
              <a:gd name="connsiteX1884" fmla="*/ 6751086 w 9198222"/>
              <a:gd name="connsiteY1884" fmla="*/ 6086407 h 9547175"/>
              <a:gd name="connsiteX1885" fmla="*/ 6744761 w 9198222"/>
              <a:gd name="connsiteY1885" fmla="*/ 6307231 h 9547175"/>
              <a:gd name="connsiteX1886" fmla="*/ 6699413 w 9198222"/>
              <a:gd name="connsiteY1886" fmla="*/ 7073267 h 9547175"/>
              <a:gd name="connsiteX1887" fmla="*/ 6684281 w 9198222"/>
              <a:gd name="connsiteY1887" fmla="*/ 7073267 h 9547175"/>
              <a:gd name="connsiteX1888" fmla="*/ 6661616 w 9198222"/>
              <a:gd name="connsiteY1888" fmla="*/ 6570951 h 9547175"/>
              <a:gd name="connsiteX1889" fmla="*/ 6648380 w 9198222"/>
              <a:gd name="connsiteY1889" fmla="*/ 6167522 h 9547175"/>
              <a:gd name="connsiteX1890" fmla="*/ 6643132 w 9198222"/>
              <a:gd name="connsiteY1890" fmla="*/ 6091367 h 9547175"/>
              <a:gd name="connsiteX1891" fmla="*/ 6541518 w 9198222"/>
              <a:gd name="connsiteY1891" fmla="*/ 6096035 h 9547175"/>
              <a:gd name="connsiteX1892" fmla="*/ 6530625 w 9198222"/>
              <a:gd name="connsiteY1892" fmla="*/ 6097188 h 9547175"/>
              <a:gd name="connsiteX1893" fmla="*/ 6510382 w 9198222"/>
              <a:gd name="connsiteY1893" fmla="*/ 6125213 h 9547175"/>
              <a:gd name="connsiteX1894" fmla="*/ 6528611 w 9198222"/>
              <a:gd name="connsiteY1894" fmla="*/ 6127316 h 9547175"/>
              <a:gd name="connsiteX1895" fmla="*/ 6554430 w 9198222"/>
              <a:gd name="connsiteY1895" fmla="*/ 6154122 h 9547175"/>
              <a:gd name="connsiteX1896" fmla="*/ 6531190 w 9198222"/>
              <a:gd name="connsiteY1896" fmla="*/ 6167520 h 9547175"/>
              <a:gd name="connsiteX1897" fmla="*/ 6496181 w 9198222"/>
              <a:gd name="connsiteY1897" fmla="*/ 6170710 h 9547175"/>
              <a:gd name="connsiteX1898" fmla="*/ 6490827 w 9198222"/>
              <a:gd name="connsiteY1898" fmla="*/ 6225609 h 9547175"/>
              <a:gd name="connsiteX1899" fmla="*/ 6492465 w 9198222"/>
              <a:gd name="connsiteY1899" fmla="*/ 6225609 h 9547175"/>
              <a:gd name="connsiteX1900" fmla="*/ 6490792 w 9198222"/>
              <a:gd name="connsiteY1900" fmla="*/ 6225972 h 9547175"/>
              <a:gd name="connsiteX1901" fmla="*/ 6487764 w 9198222"/>
              <a:gd name="connsiteY1901" fmla="*/ 6256993 h 9547175"/>
              <a:gd name="connsiteX1902" fmla="*/ 6517996 w 9198222"/>
              <a:gd name="connsiteY1902" fmla="*/ 6570951 h 9547175"/>
              <a:gd name="connsiteX1903" fmla="*/ 6548228 w 9198222"/>
              <a:gd name="connsiteY1903" fmla="*/ 6784435 h 9547175"/>
              <a:gd name="connsiteX1904" fmla="*/ 6533112 w 9198222"/>
              <a:gd name="connsiteY1904" fmla="*/ 6834660 h 9547175"/>
              <a:gd name="connsiteX1905" fmla="*/ 6517996 w 9198222"/>
              <a:gd name="connsiteY1905" fmla="*/ 6822102 h 9547175"/>
              <a:gd name="connsiteX1906" fmla="*/ 6502867 w 9198222"/>
              <a:gd name="connsiteY1906" fmla="*/ 6935130 h 9547175"/>
              <a:gd name="connsiteX1907" fmla="*/ 6502867 w 9198222"/>
              <a:gd name="connsiteY1907" fmla="*/ 7387211 h 9547175"/>
              <a:gd name="connsiteX1908" fmla="*/ 6502867 w 9198222"/>
              <a:gd name="connsiteY1908" fmla="*/ 7650931 h 9547175"/>
              <a:gd name="connsiteX1909" fmla="*/ 6457519 w 9198222"/>
              <a:gd name="connsiteY1909" fmla="*/ 8103015 h 9547175"/>
              <a:gd name="connsiteX1910" fmla="*/ 6442403 w 9198222"/>
              <a:gd name="connsiteY1910" fmla="*/ 8065348 h 9547175"/>
              <a:gd name="connsiteX1911" fmla="*/ 6381926 w 9198222"/>
              <a:gd name="connsiteY1911" fmla="*/ 6671410 h 9547175"/>
              <a:gd name="connsiteX1912" fmla="*/ 6260985 w 9198222"/>
              <a:gd name="connsiteY1912" fmla="*/ 6696533 h 9547175"/>
              <a:gd name="connsiteX1913" fmla="*/ 6260985 w 9198222"/>
              <a:gd name="connsiteY1913" fmla="*/ 6884895 h 9547175"/>
              <a:gd name="connsiteX1914" fmla="*/ 6306347 w 9198222"/>
              <a:gd name="connsiteY1914" fmla="*/ 7085825 h 9547175"/>
              <a:gd name="connsiteX1915" fmla="*/ 6321449 w 9198222"/>
              <a:gd name="connsiteY1915" fmla="*/ 7223962 h 9547175"/>
              <a:gd name="connsiteX1916" fmla="*/ 6336579 w 9198222"/>
              <a:gd name="connsiteY1916" fmla="*/ 7613254 h 9547175"/>
              <a:gd name="connsiteX1917" fmla="*/ 6412171 w 9198222"/>
              <a:gd name="connsiteY1917" fmla="*/ 8241152 h 9547175"/>
              <a:gd name="connsiteX1918" fmla="*/ 6397042 w 9198222"/>
              <a:gd name="connsiteY1918" fmla="*/ 8303942 h 9547175"/>
              <a:gd name="connsiteX1919" fmla="*/ 6381926 w 9198222"/>
              <a:gd name="connsiteY1919" fmla="*/ 8303942 h 9547175"/>
              <a:gd name="connsiteX1920" fmla="*/ 6381926 w 9198222"/>
              <a:gd name="connsiteY1920" fmla="*/ 8278832 h 9547175"/>
              <a:gd name="connsiteX1921" fmla="*/ 6366810 w 9198222"/>
              <a:gd name="connsiteY1921" fmla="*/ 8228598 h 9547175"/>
              <a:gd name="connsiteX1922" fmla="*/ 6321449 w 9198222"/>
              <a:gd name="connsiteY1922" fmla="*/ 7864418 h 9547175"/>
              <a:gd name="connsiteX1923" fmla="*/ 6291218 w 9198222"/>
              <a:gd name="connsiteY1923" fmla="*/ 7625808 h 9547175"/>
              <a:gd name="connsiteX1924" fmla="*/ 6276085 w 9198222"/>
              <a:gd name="connsiteY1924" fmla="*/ 7500239 h 9547175"/>
              <a:gd name="connsiteX1925" fmla="*/ 6245856 w 9198222"/>
              <a:gd name="connsiteY1925" fmla="*/ 7236517 h 9547175"/>
              <a:gd name="connsiteX1926" fmla="*/ 6215625 w 9198222"/>
              <a:gd name="connsiteY1926" fmla="*/ 7110934 h 9547175"/>
              <a:gd name="connsiteX1927" fmla="*/ 6200509 w 9198222"/>
              <a:gd name="connsiteY1927" fmla="*/ 7161169 h 9547175"/>
              <a:gd name="connsiteX1928" fmla="*/ 6192943 w 9198222"/>
              <a:gd name="connsiteY1928" fmla="*/ 7286752 h 9547175"/>
              <a:gd name="connsiteX1929" fmla="*/ 6185393 w 9198222"/>
              <a:gd name="connsiteY1929" fmla="*/ 7362099 h 9547175"/>
              <a:gd name="connsiteX1930" fmla="*/ 6185393 w 9198222"/>
              <a:gd name="connsiteY1930" fmla="*/ 7437447 h 9547175"/>
              <a:gd name="connsiteX1931" fmla="*/ 6200509 w 9198222"/>
              <a:gd name="connsiteY1931" fmla="*/ 7475114 h 9547175"/>
              <a:gd name="connsiteX1932" fmla="*/ 6185393 w 9198222"/>
              <a:gd name="connsiteY1932" fmla="*/ 7512794 h 9547175"/>
              <a:gd name="connsiteX1933" fmla="*/ 6215625 w 9198222"/>
              <a:gd name="connsiteY1933" fmla="*/ 7964875 h 9547175"/>
              <a:gd name="connsiteX1934" fmla="*/ 6200509 w 9198222"/>
              <a:gd name="connsiteY1934" fmla="*/ 8165805 h 9547175"/>
              <a:gd name="connsiteX1935" fmla="*/ 6170264 w 9198222"/>
              <a:gd name="connsiteY1935" fmla="*/ 8140693 h 9547175"/>
              <a:gd name="connsiteX1936" fmla="*/ 6155161 w 9198222"/>
              <a:gd name="connsiteY1936" fmla="*/ 8128124 h 9547175"/>
              <a:gd name="connsiteX1937" fmla="*/ 6140031 w 9198222"/>
              <a:gd name="connsiteY1937" fmla="*/ 8178360 h 9547175"/>
              <a:gd name="connsiteX1938" fmla="*/ 6170264 w 9198222"/>
              <a:gd name="connsiteY1938" fmla="*/ 8517430 h 9547175"/>
              <a:gd name="connsiteX1939" fmla="*/ 6200509 w 9198222"/>
              <a:gd name="connsiteY1939" fmla="*/ 8856497 h 9547175"/>
              <a:gd name="connsiteX1940" fmla="*/ 6185393 w 9198222"/>
              <a:gd name="connsiteY1940" fmla="*/ 8919276 h 9547175"/>
              <a:gd name="connsiteX1941" fmla="*/ 6140031 w 9198222"/>
              <a:gd name="connsiteY1941" fmla="*/ 8894164 h 9547175"/>
              <a:gd name="connsiteX1942" fmla="*/ 6124932 w 9198222"/>
              <a:gd name="connsiteY1942" fmla="*/ 8655567 h 9547175"/>
              <a:gd name="connsiteX1943" fmla="*/ 6072005 w 9198222"/>
              <a:gd name="connsiteY1943" fmla="*/ 8278832 h 9547175"/>
              <a:gd name="connsiteX1944" fmla="*/ 6003976 w 9198222"/>
              <a:gd name="connsiteY1944" fmla="*/ 7990001 h 9547175"/>
              <a:gd name="connsiteX1945" fmla="*/ 5958615 w 9198222"/>
              <a:gd name="connsiteY1945" fmla="*/ 7763946 h 9547175"/>
              <a:gd name="connsiteX1946" fmla="*/ 5928382 w 9198222"/>
              <a:gd name="connsiteY1946" fmla="*/ 7952320 h 9547175"/>
              <a:gd name="connsiteX1947" fmla="*/ 5928382 w 9198222"/>
              <a:gd name="connsiteY1947" fmla="*/ 8065348 h 9547175"/>
              <a:gd name="connsiteX1948" fmla="*/ 5958615 w 9198222"/>
              <a:gd name="connsiteY1948" fmla="*/ 8517430 h 9547175"/>
              <a:gd name="connsiteX1949" fmla="*/ 5958615 w 9198222"/>
              <a:gd name="connsiteY1949" fmla="*/ 8793704 h 9547175"/>
              <a:gd name="connsiteX1950" fmla="*/ 5913253 w 9198222"/>
              <a:gd name="connsiteY1950" fmla="*/ 8906718 h 9547175"/>
              <a:gd name="connsiteX1951" fmla="*/ 5867906 w 9198222"/>
              <a:gd name="connsiteY1951" fmla="*/ 8994623 h 9547175"/>
              <a:gd name="connsiteX1952" fmla="*/ 5837674 w 9198222"/>
              <a:gd name="connsiteY1952" fmla="*/ 8956956 h 9547175"/>
              <a:gd name="connsiteX1953" fmla="*/ 5807429 w 9198222"/>
              <a:gd name="connsiteY1953" fmla="*/ 8919276 h 9547175"/>
              <a:gd name="connsiteX1954" fmla="*/ 5762068 w 9198222"/>
              <a:gd name="connsiteY1954" fmla="*/ 8756026 h 9547175"/>
              <a:gd name="connsiteX1955" fmla="*/ 5656257 w 9198222"/>
              <a:gd name="connsiteY1955" fmla="*/ 7789071 h 9547175"/>
              <a:gd name="connsiteX1956" fmla="*/ 5641144 w 9198222"/>
              <a:gd name="connsiteY1956" fmla="*/ 7833020 h 9547175"/>
              <a:gd name="connsiteX1957" fmla="*/ 5626011 w 9198222"/>
              <a:gd name="connsiteY1957" fmla="*/ 7876973 h 9547175"/>
              <a:gd name="connsiteX1958" fmla="*/ 5626011 w 9198222"/>
              <a:gd name="connsiteY1958" fmla="*/ 7826738 h 9547175"/>
              <a:gd name="connsiteX1959" fmla="*/ 5626011 w 9198222"/>
              <a:gd name="connsiteY1959" fmla="*/ 7738836 h 9547175"/>
              <a:gd name="connsiteX1960" fmla="*/ 5641144 w 9198222"/>
              <a:gd name="connsiteY1960" fmla="*/ 7676043 h 9547175"/>
              <a:gd name="connsiteX1961" fmla="*/ 5580651 w 9198222"/>
              <a:gd name="connsiteY1961" fmla="*/ 7399766 h 9547175"/>
              <a:gd name="connsiteX1962" fmla="*/ 5550419 w 9198222"/>
              <a:gd name="connsiteY1962" fmla="*/ 7776514 h 9547175"/>
              <a:gd name="connsiteX1963" fmla="*/ 5595780 w 9198222"/>
              <a:gd name="connsiteY1963" fmla="*/ 8592777 h 9547175"/>
              <a:gd name="connsiteX1964" fmla="*/ 5610911 w 9198222"/>
              <a:gd name="connsiteY1964" fmla="*/ 8743469 h 9547175"/>
              <a:gd name="connsiteX1965" fmla="*/ 5565548 w 9198222"/>
              <a:gd name="connsiteY1965" fmla="*/ 8919276 h 9547175"/>
              <a:gd name="connsiteX1966" fmla="*/ 5535302 w 9198222"/>
              <a:gd name="connsiteY1966" fmla="*/ 8919276 h 9547175"/>
              <a:gd name="connsiteX1967" fmla="*/ 5489955 w 9198222"/>
              <a:gd name="connsiteY1967" fmla="*/ 8404402 h 9547175"/>
              <a:gd name="connsiteX1968" fmla="*/ 5459726 w 9198222"/>
              <a:gd name="connsiteY1968" fmla="*/ 8454637 h 9547175"/>
              <a:gd name="connsiteX1969" fmla="*/ 5429494 w 9198222"/>
              <a:gd name="connsiteY1969" fmla="*/ 8630444 h 9547175"/>
              <a:gd name="connsiteX1970" fmla="*/ 5399233 w 9198222"/>
              <a:gd name="connsiteY1970" fmla="*/ 8781149 h 9547175"/>
              <a:gd name="connsiteX1971" fmla="*/ 5369001 w 9198222"/>
              <a:gd name="connsiteY1971" fmla="*/ 8730914 h 9547175"/>
              <a:gd name="connsiteX1972" fmla="*/ 5369001 w 9198222"/>
              <a:gd name="connsiteY1972" fmla="*/ 8630444 h 9547175"/>
              <a:gd name="connsiteX1973" fmla="*/ 5414362 w 9198222"/>
              <a:gd name="connsiteY1973" fmla="*/ 8410687 h 9547175"/>
              <a:gd name="connsiteX1974" fmla="*/ 5444594 w 9198222"/>
              <a:gd name="connsiteY1974" fmla="*/ 8216040 h 9547175"/>
              <a:gd name="connsiteX1975" fmla="*/ 5444594 w 9198222"/>
              <a:gd name="connsiteY1975" fmla="*/ 7990001 h 9547175"/>
              <a:gd name="connsiteX1976" fmla="*/ 5399233 w 9198222"/>
              <a:gd name="connsiteY1976" fmla="*/ 7563029 h 9547175"/>
              <a:gd name="connsiteX1977" fmla="*/ 5369001 w 9198222"/>
              <a:gd name="connsiteY1977" fmla="*/ 7349544 h 9547175"/>
              <a:gd name="connsiteX1978" fmla="*/ 5323653 w 9198222"/>
              <a:gd name="connsiteY1978" fmla="*/ 6960242 h 9547175"/>
              <a:gd name="connsiteX1979" fmla="*/ 5293408 w 9198222"/>
              <a:gd name="connsiteY1979" fmla="*/ 6771881 h 9547175"/>
              <a:gd name="connsiteX1980" fmla="*/ 5248048 w 9198222"/>
              <a:gd name="connsiteY1980" fmla="*/ 6608618 h 9547175"/>
              <a:gd name="connsiteX1981" fmla="*/ 5217815 w 9198222"/>
              <a:gd name="connsiteY1981" fmla="*/ 6621172 h 9547175"/>
              <a:gd name="connsiteX1982" fmla="*/ 5232948 w 9198222"/>
              <a:gd name="connsiteY1982" fmla="*/ 6671410 h 9547175"/>
              <a:gd name="connsiteX1983" fmla="*/ 5278309 w 9198222"/>
              <a:gd name="connsiteY1983" fmla="*/ 7142332 h 9547175"/>
              <a:gd name="connsiteX1984" fmla="*/ 5293408 w 9198222"/>
              <a:gd name="connsiteY1984" fmla="*/ 7575587 h 9547175"/>
              <a:gd name="connsiteX1985" fmla="*/ 5232948 w 9198222"/>
              <a:gd name="connsiteY1985" fmla="*/ 7537906 h 9547175"/>
              <a:gd name="connsiteX1986" fmla="*/ 5232948 w 9198222"/>
              <a:gd name="connsiteY1986" fmla="*/ 7336976 h 9547175"/>
              <a:gd name="connsiteX1987" fmla="*/ 5157355 w 9198222"/>
              <a:gd name="connsiteY1987" fmla="*/ 7023032 h 9547175"/>
              <a:gd name="connsiteX1988" fmla="*/ 5142239 w 9198222"/>
              <a:gd name="connsiteY1988" fmla="*/ 7035587 h 9547175"/>
              <a:gd name="connsiteX1989" fmla="*/ 5142239 w 9198222"/>
              <a:gd name="connsiteY1989" fmla="*/ 7110934 h 9547175"/>
              <a:gd name="connsiteX1990" fmla="*/ 5142239 w 9198222"/>
              <a:gd name="connsiteY1990" fmla="*/ 7230234 h 9547175"/>
              <a:gd name="connsiteX1991" fmla="*/ 5142239 w 9198222"/>
              <a:gd name="connsiteY1991" fmla="*/ 7299309 h 9547175"/>
              <a:gd name="connsiteX1992" fmla="*/ 5142239 w 9198222"/>
              <a:gd name="connsiteY1992" fmla="*/ 7311864 h 9547175"/>
              <a:gd name="connsiteX1993" fmla="*/ 5157355 w 9198222"/>
              <a:gd name="connsiteY1993" fmla="*/ 7349544 h 9547175"/>
              <a:gd name="connsiteX1994" fmla="*/ 5187584 w 9198222"/>
              <a:gd name="connsiteY1994" fmla="*/ 7876973 h 9547175"/>
              <a:gd name="connsiteX1995" fmla="*/ 5172468 w 9198222"/>
              <a:gd name="connsiteY1995" fmla="*/ 8103015 h 9547175"/>
              <a:gd name="connsiteX1996" fmla="*/ 5142239 w 9198222"/>
              <a:gd name="connsiteY1996" fmla="*/ 7889528 h 9547175"/>
              <a:gd name="connsiteX1997" fmla="*/ 5081759 w 9198222"/>
              <a:gd name="connsiteY1997" fmla="*/ 7676043 h 9547175"/>
              <a:gd name="connsiteX1998" fmla="*/ 5036398 w 9198222"/>
              <a:gd name="connsiteY1998" fmla="*/ 7713724 h 9547175"/>
              <a:gd name="connsiteX1999" fmla="*/ 5006166 w 9198222"/>
              <a:gd name="connsiteY1999" fmla="*/ 7782786 h 9547175"/>
              <a:gd name="connsiteX2000" fmla="*/ 4991053 w 9198222"/>
              <a:gd name="connsiteY2000" fmla="*/ 7851861 h 9547175"/>
              <a:gd name="connsiteX2001" fmla="*/ 5006166 w 9198222"/>
              <a:gd name="connsiteY2001" fmla="*/ 7876973 h 9547175"/>
              <a:gd name="connsiteX2002" fmla="*/ 5021283 w 9198222"/>
              <a:gd name="connsiteY2002" fmla="*/ 7851861 h 9547175"/>
              <a:gd name="connsiteX2003" fmla="*/ 5051530 w 9198222"/>
              <a:gd name="connsiteY2003" fmla="*/ 7839292 h 9547175"/>
              <a:gd name="connsiteX2004" fmla="*/ 5066630 w 9198222"/>
              <a:gd name="connsiteY2004" fmla="*/ 7952320 h 9547175"/>
              <a:gd name="connsiteX2005" fmla="*/ 5096891 w 9198222"/>
              <a:gd name="connsiteY2005" fmla="*/ 8052780 h 9547175"/>
              <a:gd name="connsiteX2006" fmla="*/ 5142239 w 9198222"/>
              <a:gd name="connsiteY2006" fmla="*/ 8216040 h 9547175"/>
              <a:gd name="connsiteX2007" fmla="*/ 5142239 w 9198222"/>
              <a:gd name="connsiteY2007" fmla="*/ 8429525 h 9547175"/>
              <a:gd name="connsiteX2008" fmla="*/ 5081759 w 9198222"/>
              <a:gd name="connsiteY2008" fmla="*/ 8379290 h 9547175"/>
              <a:gd name="connsiteX2009" fmla="*/ 5066630 w 9198222"/>
              <a:gd name="connsiteY2009" fmla="*/ 8253707 h 9547175"/>
              <a:gd name="connsiteX2010" fmla="*/ 5006166 w 9198222"/>
              <a:gd name="connsiteY2010" fmla="*/ 7964875 h 9547175"/>
              <a:gd name="connsiteX2011" fmla="*/ 5006166 w 9198222"/>
              <a:gd name="connsiteY2011" fmla="*/ 7990001 h 9547175"/>
              <a:gd name="connsiteX2012" fmla="*/ 4960806 w 9198222"/>
              <a:gd name="connsiteY2012" fmla="*/ 8015110 h 9547175"/>
              <a:gd name="connsiteX2013" fmla="*/ 4938139 w 9198222"/>
              <a:gd name="connsiteY2013" fmla="*/ 7990001 h 9547175"/>
              <a:gd name="connsiteX2014" fmla="*/ 4915474 w 9198222"/>
              <a:gd name="connsiteY2014" fmla="*/ 7990001 h 9547175"/>
              <a:gd name="connsiteX2015" fmla="*/ 4900345 w 9198222"/>
              <a:gd name="connsiteY2015" fmla="*/ 7977432 h 9547175"/>
              <a:gd name="connsiteX2016" fmla="*/ 4915474 w 9198222"/>
              <a:gd name="connsiteY2016" fmla="*/ 7939766 h 9547175"/>
              <a:gd name="connsiteX2017" fmla="*/ 4945706 w 9198222"/>
              <a:gd name="connsiteY2017" fmla="*/ 7914640 h 9547175"/>
              <a:gd name="connsiteX2018" fmla="*/ 4900345 w 9198222"/>
              <a:gd name="connsiteY2018" fmla="*/ 7914640 h 9547175"/>
              <a:gd name="connsiteX2019" fmla="*/ 4870113 w 9198222"/>
              <a:gd name="connsiteY2019" fmla="*/ 7902086 h 9547175"/>
              <a:gd name="connsiteX2020" fmla="*/ 4885212 w 9198222"/>
              <a:gd name="connsiteY2020" fmla="*/ 7876973 h 9547175"/>
              <a:gd name="connsiteX2021" fmla="*/ 4900345 w 9198222"/>
              <a:gd name="connsiteY2021" fmla="*/ 7625808 h 9547175"/>
              <a:gd name="connsiteX2022" fmla="*/ 4854981 w 9198222"/>
              <a:gd name="connsiteY2022" fmla="*/ 7412324 h 9547175"/>
              <a:gd name="connsiteX2023" fmla="*/ 4794520 w 9198222"/>
              <a:gd name="connsiteY2023" fmla="*/ 7399766 h 9547175"/>
              <a:gd name="connsiteX2024" fmla="*/ 4809636 w 9198222"/>
              <a:gd name="connsiteY2024" fmla="*/ 7424892 h 9547175"/>
              <a:gd name="connsiteX2025" fmla="*/ 4824752 w 9198222"/>
              <a:gd name="connsiteY2025" fmla="*/ 7701169 h 9547175"/>
              <a:gd name="connsiteX2026" fmla="*/ 4764288 w 9198222"/>
              <a:gd name="connsiteY2026" fmla="*/ 8002556 h 9547175"/>
              <a:gd name="connsiteX2027" fmla="*/ 4734027 w 9198222"/>
              <a:gd name="connsiteY2027" fmla="*/ 7889528 h 9547175"/>
              <a:gd name="connsiteX2028" fmla="*/ 4749159 w 9198222"/>
              <a:gd name="connsiteY2028" fmla="*/ 7613254 h 9547175"/>
              <a:gd name="connsiteX2029" fmla="*/ 4764288 w 9198222"/>
              <a:gd name="connsiteY2029" fmla="*/ 7600696 h 9547175"/>
              <a:gd name="connsiteX2030" fmla="*/ 4734027 w 9198222"/>
              <a:gd name="connsiteY2030" fmla="*/ 7575587 h 9547175"/>
              <a:gd name="connsiteX2031" fmla="*/ 4688696 w 9198222"/>
              <a:gd name="connsiteY2031" fmla="*/ 7487682 h 9547175"/>
              <a:gd name="connsiteX2032" fmla="*/ 4703796 w 9198222"/>
              <a:gd name="connsiteY2032" fmla="*/ 7399766 h 9547175"/>
              <a:gd name="connsiteX2033" fmla="*/ 4718927 w 9198222"/>
              <a:gd name="connsiteY2033" fmla="*/ 7475114 h 9547175"/>
              <a:gd name="connsiteX2034" fmla="*/ 4734027 w 9198222"/>
              <a:gd name="connsiteY2034" fmla="*/ 7512794 h 9547175"/>
              <a:gd name="connsiteX2035" fmla="*/ 4749159 w 9198222"/>
              <a:gd name="connsiteY2035" fmla="*/ 7437447 h 9547175"/>
              <a:gd name="connsiteX2036" fmla="*/ 4749159 w 9198222"/>
              <a:gd name="connsiteY2036" fmla="*/ 7412324 h 9547175"/>
              <a:gd name="connsiteX2037" fmla="*/ 4718927 w 9198222"/>
              <a:gd name="connsiteY2037" fmla="*/ 7261629 h 9547175"/>
              <a:gd name="connsiteX2038" fmla="*/ 4726493 w 9198222"/>
              <a:gd name="connsiteY2038" fmla="*/ 7217677 h 9547175"/>
              <a:gd name="connsiteX2039" fmla="*/ 4749159 w 9198222"/>
              <a:gd name="connsiteY2039" fmla="*/ 7186282 h 9547175"/>
              <a:gd name="connsiteX2040" fmla="*/ 4673566 w 9198222"/>
              <a:gd name="connsiteY2040" fmla="*/ 7198850 h 9547175"/>
              <a:gd name="connsiteX2041" fmla="*/ 4628219 w 9198222"/>
              <a:gd name="connsiteY2041" fmla="*/ 7374657 h 9547175"/>
              <a:gd name="connsiteX2042" fmla="*/ 4666014 w 9198222"/>
              <a:gd name="connsiteY2042" fmla="*/ 7814183 h 9547175"/>
              <a:gd name="connsiteX2043" fmla="*/ 4688696 w 9198222"/>
              <a:gd name="connsiteY2043" fmla="*/ 8253707 h 9547175"/>
              <a:gd name="connsiteX2044" fmla="*/ 4734027 w 9198222"/>
              <a:gd name="connsiteY2044" fmla="*/ 8241152 h 9547175"/>
              <a:gd name="connsiteX2045" fmla="*/ 4703796 w 9198222"/>
              <a:gd name="connsiteY2045" fmla="*/ 8291388 h 9547175"/>
              <a:gd name="connsiteX2046" fmla="*/ 4658450 w 9198222"/>
              <a:gd name="connsiteY2046" fmla="*/ 8241152 h 9547175"/>
              <a:gd name="connsiteX2047" fmla="*/ 4567741 w 9198222"/>
              <a:gd name="connsiteY2047" fmla="*/ 8115570 h 9547175"/>
              <a:gd name="connsiteX2048" fmla="*/ 4582871 w 9198222"/>
              <a:gd name="connsiteY2048" fmla="*/ 8303942 h 9547175"/>
              <a:gd name="connsiteX2049" fmla="*/ 4582871 w 9198222"/>
              <a:gd name="connsiteY2049" fmla="*/ 8630444 h 9547175"/>
              <a:gd name="connsiteX2050" fmla="*/ 4522378 w 9198222"/>
              <a:gd name="connsiteY2050" fmla="*/ 8442082 h 9547175"/>
              <a:gd name="connsiteX2051" fmla="*/ 4477033 w 9198222"/>
              <a:gd name="connsiteY2051" fmla="*/ 8366735 h 9547175"/>
              <a:gd name="connsiteX2052" fmla="*/ 4492149 w 9198222"/>
              <a:gd name="connsiteY2052" fmla="*/ 8310214 h 9547175"/>
              <a:gd name="connsiteX2053" fmla="*/ 4461917 w 9198222"/>
              <a:gd name="connsiteY2053" fmla="*/ 8190918 h 9547175"/>
              <a:gd name="connsiteX2054" fmla="*/ 4431685 w 9198222"/>
              <a:gd name="connsiteY2054" fmla="*/ 8203472 h 9547175"/>
              <a:gd name="connsiteX2055" fmla="*/ 4386324 w 9198222"/>
              <a:gd name="connsiteY2055" fmla="*/ 8190918 h 9547175"/>
              <a:gd name="connsiteX2056" fmla="*/ 4416556 w 9198222"/>
              <a:gd name="connsiteY2056" fmla="*/ 8103015 h 9547175"/>
              <a:gd name="connsiteX2057" fmla="*/ 4431685 w 9198222"/>
              <a:gd name="connsiteY2057" fmla="*/ 8103015 h 9547175"/>
              <a:gd name="connsiteX2058" fmla="*/ 4431685 w 9198222"/>
              <a:gd name="connsiteY2058" fmla="*/ 8077903 h 9547175"/>
              <a:gd name="connsiteX2059" fmla="*/ 4401454 w 9198222"/>
              <a:gd name="connsiteY2059" fmla="*/ 8040222 h 9547175"/>
              <a:gd name="connsiteX2060" fmla="*/ 4371193 w 9198222"/>
              <a:gd name="connsiteY2060" fmla="*/ 7914640 h 9547175"/>
              <a:gd name="connsiteX2061" fmla="*/ 4325847 w 9198222"/>
              <a:gd name="connsiteY2061" fmla="*/ 7424892 h 9547175"/>
              <a:gd name="connsiteX2062" fmla="*/ 4310732 w 9198222"/>
              <a:gd name="connsiteY2062" fmla="*/ 7864418 h 9547175"/>
              <a:gd name="connsiteX2063" fmla="*/ 4340963 w 9198222"/>
              <a:gd name="connsiteY2063" fmla="*/ 8366735 h 9547175"/>
              <a:gd name="connsiteX2064" fmla="*/ 4371193 w 9198222"/>
              <a:gd name="connsiteY2064" fmla="*/ 8630444 h 9547175"/>
              <a:gd name="connsiteX2065" fmla="*/ 4340963 w 9198222"/>
              <a:gd name="connsiteY2065" fmla="*/ 8818816 h 9547175"/>
              <a:gd name="connsiteX2066" fmla="*/ 4325847 w 9198222"/>
              <a:gd name="connsiteY2066" fmla="*/ 8743469 h 9547175"/>
              <a:gd name="connsiteX2067" fmla="*/ 4325847 w 9198222"/>
              <a:gd name="connsiteY2067" fmla="*/ 8718359 h 9547175"/>
              <a:gd name="connsiteX2068" fmla="*/ 4280500 w 9198222"/>
              <a:gd name="connsiteY2068" fmla="*/ 8391847 h 9547175"/>
              <a:gd name="connsiteX2069" fmla="*/ 4265371 w 9198222"/>
              <a:gd name="connsiteY2069" fmla="*/ 8605332 h 9547175"/>
              <a:gd name="connsiteX2070" fmla="*/ 4235138 w 9198222"/>
              <a:gd name="connsiteY2070" fmla="*/ 8768581 h 9547175"/>
              <a:gd name="connsiteX2071" fmla="*/ 4220023 w 9198222"/>
              <a:gd name="connsiteY2071" fmla="*/ 8630444 h 9547175"/>
              <a:gd name="connsiteX2072" fmla="*/ 4189778 w 9198222"/>
              <a:gd name="connsiteY2072" fmla="*/ 8492317 h 9547175"/>
              <a:gd name="connsiteX2073" fmla="*/ 4159545 w 9198222"/>
              <a:gd name="connsiteY2073" fmla="*/ 8416957 h 9547175"/>
              <a:gd name="connsiteX2074" fmla="*/ 4129314 w 9198222"/>
              <a:gd name="connsiteY2074" fmla="*/ 8354180 h 9547175"/>
              <a:gd name="connsiteX2075" fmla="*/ 4114198 w 9198222"/>
              <a:gd name="connsiteY2075" fmla="*/ 7889528 h 9547175"/>
              <a:gd name="connsiteX2076" fmla="*/ 4008360 w 9198222"/>
              <a:gd name="connsiteY2076" fmla="*/ 7299309 h 9547175"/>
              <a:gd name="connsiteX2077" fmla="*/ 3993258 w 9198222"/>
              <a:gd name="connsiteY2077" fmla="*/ 7324422 h 9547175"/>
              <a:gd name="connsiteX2078" fmla="*/ 4023489 w 9198222"/>
              <a:gd name="connsiteY2078" fmla="*/ 7676043 h 9547175"/>
              <a:gd name="connsiteX2079" fmla="*/ 4031056 w 9198222"/>
              <a:gd name="connsiteY2079" fmla="*/ 7876973 h 9547175"/>
              <a:gd name="connsiteX2080" fmla="*/ 4038592 w 9198222"/>
              <a:gd name="connsiteY2080" fmla="*/ 8015110 h 9547175"/>
              <a:gd name="connsiteX2081" fmla="*/ 4023489 w 9198222"/>
              <a:gd name="connsiteY2081" fmla="*/ 8090458 h 9547175"/>
              <a:gd name="connsiteX2082" fmla="*/ 4008360 w 9198222"/>
              <a:gd name="connsiteY2082" fmla="*/ 8165805 h 9547175"/>
              <a:gd name="connsiteX2083" fmla="*/ 4023489 w 9198222"/>
              <a:gd name="connsiteY2083" fmla="*/ 8165805 h 9547175"/>
              <a:gd name="connsiteX2084" fmla="*/ 4083953 w 9198222"/>
              <a:gd name="connsiteY2084" fmla="*/ 8291388 h 9547175"/>
              <a:gd name="connsiteX2085" fmla="*/ 4099083 w 9198222"/>
              <a:gd name="connsiteY2085" fmla="*/ 8416957 h 9547175"/>
              <a:gd name="connsiteX2086" fmla="*/ 4129314 w 9198222"/>
              <a:gd name="connsiteY2086" fmla="*/ 8479749 h 9547175"/>
              <a:gd name="connsiteX2087" fmla="*/ 4129314 w 9198222"/>
              <a:gd name="connsiteY2087" fmla="*/ 8605332 h 9547175"/>
              <a:gd name="connsiteX2088" fmla="*/ 4121748 w 9198222"/>
              <a:gd name="connsiteY2088" fmla="*/ 8712074 h 9547175"/>
              <a:gd name="connsiteX2089" fmla="*/ 4099083 w 9198222"/>
              <a:gd name="connsiteY2089" fmla="*/ 8756026 h 9547175"/>
              <a:gd name="connsiteX2090" fmla="*/ 4099083 w 9198222"/>
              <a:gd name="connsiteY2090" fmla="*/ 8643012 h 9547175"/>
              <a:gd name="connsiteX2091" fmla="*/ 4083953 w 9198222"/>
              <a:gd name="connsiteY2091" fmla="*/ 8454637 h 9547175"/>
              <a:gd name="connsiteX2092" fmla="*/ 4053722 w 9198222"/>
              <a:gd name="connsiteY2092" fmla="*/ 8542539 h 9547175"/>
              <a:gd name="connsiteX2093" fmla="*/ 4053722 w 9198222"/>
              <a:gd name="connsiteY2093" fmla="*/ 8605332 h 9547175"/>
              <a:gd name="connsiteX2094" fmla="*/ 3993258 w 9198222"/>
              <a:gd name="connsiteY2094" fmla="*/ 8442082 h 9547175"/>
              <a:gd name="connsiteX2095" fmla="*/ 4008360 w 9198222"/>
              <a:gd name="connsiteY2095" fmla="*/ 8354180 h 9547175"/>
              <a:gd name="connsiteX2096" fmla="*/ 3993258 w 9198222"/>
              <a:gd name="connsiteY2096" fmla="*/ 8329054 h 9547175"/>
              <a:gd name="connsiteX2097" fmla="*/ 3963013 w 9198222"/>
              <a:gd name="connsiteY2097" fmla="*/ 8404402 h 9547175"/>
              <a:gd name="connsiteX2098" fmla="*/ 3932780 w 9198222"/>
              <a:gd name="connsiteY2098" fmla="*/ 8442082 h 9547175"/>
              <a:gd name="connsiteX2099" fmla="*/ 3902536 w 9198222"/>
              <a:gd name="connsiteY2099" fmla="*/ 8454637 h 9547175"/>
              <a:gd name="connsiteX2100" fmla="*/ 3872304 w 9198222"/>
              <a:gd name="connsiteY2100" fmla="*/ 8492317 h 9547175"/>
              <a:gd name="connsiteX2101" fmla="*/ 3842072 w 9198222"/>
              <a:gd name="connsiteY2101" fmla="*/ 8442082 h 9547175"/>
              <a:gd name="connsiteX2102" fmla="*/ 3826942 w 9198222"/>
              <a:gd name="connsiteY2102" fmla="*/ 8429525 h 9547175"/>
              <a:gd name="connsiteX2103" fmla="*/ 3796711 w 9198222"/>
              <a:gd name="connsiteY2103" fmla="*/ 8404402 h 9547175"/>
              <a:gd name="connsiteX2104" fmla="*/ 3781596 w 9198222"/>
              <a:gd name="connsiteY2104" fmla="*/ 8115570 h 9547175"/>
              <a:gd name="connsiteX2105" fmla="*/ 3781596 w 9198222"/>
              <a:gd name="connsiteY2105" fmla="*/ 8077903 h 9547175"/>
              <a:gd name="connsiteX2106" fmla="*/ 3751364 w 9198222"/>
              <a:gd name="connsiteY2106" fmla="*/ 7996273 h 9547175"/>
              <a:gd name="connsiteX2107" fmla="*/ 3736251 w 9198222"/>
              <a:gd name="connsiteY2107" fmla="*/ 7927208 h 9547175"/>
              <a:gd name="connsiteX2108" fmla="*/ 3721119 w 9198222"/>
              <a:gd name="connsiteY2108" fmla="*/ 7851861 h 9547175"/>
              <a:gd name="connsiteX2109" fmla="*/ 3690887 w 9198222"/>
              <a:gd name="connsiteY2109" fmla="*/ 7927208 h 9547175"/>
              <a:gd name="connsiteX2110" fmla="*/ 3706002 w 9198222"/>
              <a:gd name="connsiteY2110" fmla="*/ 8052780 h 9547175"/>
              <a:gd name="connsiteX2111" fmla="*/ 3721119 w 9198222"/>
              <a:gd name="connsiteY2111" fmla="*/ 8178360 h 9547175"/>
              <a:gd name="connsiteX2112" fmla="*/ 3690887 w 9198222"/>
              <a:gd name="connsiteY2112" fmla="*/ 8253707 h 9547175"/>
              <a:gd name="connsiteX2113" fmla="*/ 3660655 w 9198222"/>
              <a:gd name="connsiteY2113" fmla="*/ 8291388 h 9547175"/>
              <a:gd name="connsiteX2114" fmla="*/ 3615293 w 9198222"/>
              <a:gd name="connsiteY2114" fmla="*/ 8291388 h 9547175"/>
              <a:gd name="connsiteX2115" fmla="*/ 3600178 w 9198222"/>
              <a:gd name="connsiteY2115" fmla="*/ 8228598 h 9547175"/>
              <a:gd name="connsiteX2116" fmla="*/ 3524572 w 9198222"/>
              <a:gd name="connsiteY2116" fmla="*/ 8115570 h 9547175"/>
              <a:gd name="connsiteX2117" fmla="*/ 3479240 w 9198222"/>
              <a:gd name="connsiteY2117" fmla="*/ 8115570 h 9547175"/>
              <a:gd name="connsiteX2118" fmla="*/ 3464108 w 9198222"/>
              <a:gd name="connsiteY2118" fmla="*/ 8190918 h 9547175"/>
              <a:gd name="connsiteX2119" fmla="*/ 3418761 w 9198222"/>
              <a:gd name="connsiteY2119" fmla="*/ 7952320 h 9547175"/>
              <a:gd name="connsiteX2120" fmla="*/ 3418761 w 9198222"/>
              <a:gd name="connsiteY2120" fmla="*/ 7613254 h 9547175"/>
              <a:gd name="connsiteX2121" fmla="*/ 3388515 w 9198222"/>
              <a:gd name="connsiteY2121" fmla="*/ 7588141 h 9547175"/>
              <a:gd name="connsiteX2122" fmla="*/ 3388515 w 9198222"/>
              <a:gd name="connsiteY2122" fmla="*/ 7726278 h 9547175"/>
              <a:gd name="connsiteX2123" fmla="*/ 3373415 w 9198222"/>
              <a:gd name="connsiteY2123" fmla="*/ 7889528 h 9547175"/>
              <a:gd name="connsiteX2124" fmla="*/ 3328055 w 9198222"/>
              <a:gd name="connsiteY2124" fmla="*/ 7613254 h 9547175"/>
              <a:gd name="connsiteX2125" fmla="*/ 3237346 w 9198222"/>
              <a:gd name="connsiteY2125" fmla="*/ 6997920 h 9547175"/>
              <a:gd name="connsiteX2126" fmla="*/ 3184432 w 9198222"/>
              <a:gd name="connsiteY2126" fmla="*/ 7035587 h 9547175"/>
              <a:gd name="connsiteX2127" fmla="*/ 3199535 w 9198222"/>
              <a:gd name="connsiteY2127" fmla="*/ 7098380 h 9547175"/>
              <a:gd name="connsiteX2128" fmla="*/ 3222230 w 9198222"/>
              <a:gd name="connsiteY2128" fmla="*/ 7161169 h 9547175"/>
              <a:gd name="connsiteX2129" fmla="*/ 3207098 w 9198222"/>
              <a:gd name="connsiteY2129" fmla="*/ 7223962 h 9547175"/>
              <a:gd name="connsiteX2130" fmla="*/ 3207098 w 9198222"/>
              <a:gd name="connsiteY2130" fmla="*/ 7286752 h 9547175"/>
              <a:gd name="connsiteX2131" fmla="*/ 3222230 w 9198222"/>
              <a:gd name="connsiteY2131" fmla="*/ 7349544 h 9547175"/>
              <a:gd name="connsiteX2132" fmla="*/ 3237346 w 9198222"/>
              <a:gd name="connsiteY2132" fmla="*/ 7462559 h 9547175"/>
              <a:gd name="connsiteX2133" fmla="*/ 3229779 w 9198222"/>
              <a:gd name="connsiteY2133" fmla="*/ 7638376 h 9547175"/>
              <a:gd name="connsiteX2134" fmla="*/ 3191982 w 9198222"/>
              <a:gd name="connsiteY2134" fmla="*/ 7676043 h 9547175"/>
              <a:gd name="connsiteX2135" fmla="*/ 3161737 w 9198222"/>
              <a:gd name="connsiteY2135" fmla="*/ 7399766 h 9547175"/>
              <a:gd name="connsiteX2136" fmla="*/ 3055912 w 9198222"/>
              <a:gd name="connsiteY2136" fmla="*/ 6771881 h 9547175"/>
              <a:gd name="connsiteX2137" fmla="*/ 2995452 w 9198222"/>
              <a:gd name="connsiteY2137" fmla="*/ 6897450 h 9547175"/>
              <a:gd name="connsiteX2138" fmla="*/ 3040813 w 9198222"/>
              <a:gd name="connsiteY2138" fmla="*/ 7048144 h 9547175"/>
              <a:gd name="connsiteX2139" fmla="*/ 3071044 w 9198222"/>
              <a:gd name="connsiteY2139" fmla="*/ 7060713 h 9547175"/>
              <a:gd name="connsiteX2140" fmla="*/ 3048363 w 9198222"/>
              <a:gd name="connsiteY2140" fmla="*/ 7129774 h 9547175"/>
              <a:gd name="connsiteX2141" fmla="*/ 3086160 w 9198222"/>
              <a:gd name="connsiteY2141" fmla="*/ 7173727 h 9547175"/>
              <a:gd name="connsiteX2142" fmla="*/ 3086160 w 9198222"/>
              <a:gd name="connsiteY2142" fmla="*/ 7186282 h 9547175"/>
              <a:gd name="connsiteX2143" fmla="*/ 3086160 w 9198222"/>
              <a:gd name="connsiteY2143" fmla="*/ 7236517 h 9547175"/>
              <a:gd name="connsiteX2144" fmla="*/ 3071044 w 9198222"/>
              <a:gd name="connsiteY2144" fmla="*/ 7274197 h 9547175"/>
              <a:gd name="connsiteX2145" fmla="*/ 3086160 w 9198222"/>
              <a:gd name="connsiteY2145" fmla="*/ 7336976 h 9547175"/>
              <a:gd name="connsiteX2146" fmla="*/ 3101274 w 9198222"/>
              <a:gd name="connsiteY2146" fmla="*/ 7481399 h 9547175"/>
              <a:gd name="connsiteX2147" fmla="*/ 3116390 w 9198222"/>
              <a:gd name="connsiteY2147" fmla="*/ 7613254 h 9547175"/>
              <a:gd name="connsiteX2148" fmla="*/ 3101274 w 9198222"/>
              <a:gd name="connsiteY2148" fmla="*/ 7676043 h 9547175"/>
              <a:gd name="connsiteX2149" fmla="*/ 3131505 w 9198222"/>
              <a:gd name="connsiteY2149" fmla="*/ 7713724 h 9547175"/>
              <a:gd name="connsiteX2150" fmla="*/ 3161737 w 9198222"/>
              <a:gd name="connsiteY2150" fmla="*/ 7745108 h 9547175"/>
              <a:gd name="connsiteX2151" fmla="*/ 3131505 w 9198222"/>
              <a:gd name="connsiteY2151" fmla="*/ 7738836 h 9547175"/>
              <a:gd name="connsiteX2152" fmla="*/ 3071044 w 9198222"/>
              <a:gd name="connsiteY2152" fmla="*/ 7751390 h 9547175"/>
              <a:gd name="connsiteX2153" fmla="*/ 3055912 w 9198222"/>
              <a:gd name="connsiteY2153" fmla="*/ 7701169 h 9547175"/>
              <a:gd name="connsiteX2154" fmla="*/ 2980319 w 9198222"/>
              <a:gd name="connsiteY2154" fmla="*/ 7362099 h 9547175"/>
              <a:gd name="connsiteX2155" fmla="*/ 2889626 w 9198222"/>
              <a:gd name="connsiteY2155" fmla="*/ 7311864 h 9547175"/>
              <a:gd name="connsiteX2156" fmla="*/ 2919859 w 9198222"/>
              <a:gd name="connsiteY2156" fmla="*/ 7274197 h 9547175"/>
              <a:gd name="connsiteX2157" fmla="*/ 2980319 w 9198222"/>
              <a:gd name="connsiteY2157" fmla="*/ 7236517 h 9547175"/>
              <a:gd name="connsiteX2158" fmla="*/ 2950088 w 9198222"/>
              <a:gd name="connsiteY2158" fmla="*/ 7198850 h 9547175"/>
              <a:gd name="connsiteX2159" fmla="*/ 2950088 w 9198222"/>
              <a:gd name="connsiteY2159" fmla="*/ 7186282 h 9547175"/>
              <a:gd name="connsiteX2160" fmla="*/ 2950088 w 9198222"/>
              <a:gd name="connsiteY2160" fmla="*/ 7123492 h 9547175"/>
              <a:gd name="connsiteX2161" fmla="*/ 2919859 w 9198222"/>
              <a:gd name="connsiteY2161" fmla="*/ 6985365 h 9547175"/>
              <a:gd name="connsiteX2162" fmla="*/ 2904076 w 9198222"/>
              <a:gd name="connsiteY2162" fmla="*/ 6898005 h 9547175"/>
              <a:gd name="connsiteX2163" fmla="*/ 2874495 w 9198222"/>
              <a:gd name="connsiteY2163" fmla="*/ 6922573 h 9547175"/>
              <a:gd name="connsiteX2164" fmla="*/ 2829134 w 9198222"/>
              <a:gd name="connsiteY2164" fmla="*/ 6897450 h 9547175"/>
              <a:gd name="connsiteX2165" fmla="*/ 2859395 w 9198222"/>
              <a:gd name="connsiteY2165" fmla="*/ 6872337 h 9547175"/>
              <a:gd name="connsiteX2166" fmla="*/ 2903897 w 9198222"/>
              <a:gd name="connsiteY2166" fmla="*/ 6896983 h 9547175"/>
              <a:gd name="connsiteX2167" fmla="*/ 2897177 w 9198222"/>
              <a:gd name="connsiteY2167" fmla="*/ 6859783 h 9547175"/>
              <a:gd name="connsiteX2168" fmla="*/ 2874495 w 9198222"/>
              <a:gd name="connsiteY2168" fmla="*/ 6759312 h 9547175"/>
              <a:gd name="connsiteX2169" fmla="*/ 2863579 w 9198222"/>
              <a:gd name="connsiteY2169" fmla="*/ 6695802 h 9547175"/>
              <a:gd name="connsiteX2170" fmla="*/ 2784947 w 9198222"/>
              <a:gd name="connsiteY2170" fmla="*/ 6703656 h 9547175"/>
              <a:gd name="connsiteX2171" fmla="*/ 2691994 w 9198222"/>
              <a:gd name="connsiteY2171" fmla="*/ 6743868 h 9547175"/>
              <a:gd name="connsiteX2172" fmla="*/ 2619704 w 9198222"/>
              <a:gd name="connsiteY2172" fmla="*/ 6779604 h 9547175"/>
              <a:gd name="connsiteX2173" fmla="*/ 2630031 w 9198222"/>
              <a:gd name="connsiteY2173" fmla="*/ 6708133 h 9547175"/>
              <a:gd name="connsiteX2174" fmla="*/ 2681670 w 9198222"/>
              <a:gd name="connsiteY2174" fmla="*/ 6672379 h 9547175"/>
              <a:gd name="connsiteX2175" fmla="*/ 2728141 w 9198222"/>
              <a:gd name="connsiteY2175" fmla="*/ 6652279 h 9547175"/>
              <a:gd name="connsiteX2176" fmla="*/ 2804211 w 9198222"/>
              <a:gd name="connsiteY2176" fmla="*/ 6593043 h 9547175"/>
              <a:gd name="connsiteX2177" fmla="*/ 2802688 w 9198222"/>
              <a:gd name="connsiteY2177" fmla="*/ 6589788 h 9547175"/>
              <a:gd name="connsiteX2178" fmla="*/ 2814034 w 9198222"/>
              <a:gd name="connsiteY2178" fmla="*/ 6545828 h 9547175"/>
              <a:gd name="connsiteX2179" fmla="*/ 2844266 w 9198222"/>
              <a:gd name="connsiteY2179" fmla="*/ 6533270 h 9547175"/>
              <a:gd name="connsiteX2180" fmla="*/ 2814034 w 9198222"/>
              <a:gd name="connsiteY2180" fmla="*/ 6432813 h 9547175"/>
              <a:gd name="connsiteX2181" fmla="*/ 2814034 w 9198222"/>
              <a:gd name="connsiteY2181" fmla="*/ 6445368 h 9547175"/>
              <a:gd name="connsiteX2182" fmla="*/ 2798902 w 9198222"/>
              <a:gd name="connsiteY2182" fmla="*/ 6457923 h 9547175"/>
              <a:gd name="connsiteX2183" fmla="*/ 2781129 w 9198222"/>
              <a:gd name="connsiteY2183" fmla="*/ 6428398 h 9547175"/>
              <a:gd name="connsiteX2184" fmla="*/ 2759130 w 9198222"/>
              <a:gd name="connsiteY2184" fmla="*/ 6425541 h 9547175"/>
              <a:gd name="connsiteX2185" fmla="*/ 2650691 w 9198222"/>
              <a:gd name="connsiteY2185" fmla="*/ 6422193 h 9547175"/>
              <a:gd name="connsiteX2186" fmla="*/ 2464792 w 9198222"/>
              <a:gd name="connsiteY2186" fmla="*/ 6413250 h 9547175"/>
              <a:gd name="connsiteX2187" fmla="*/ 2381777 w 9198222"/>
              <a:gd name="connsiteY2187" fmla="*/ 6409112 h 9547175"/>
              <a:gd name="connsiteX2188" fmla="*/ 2390722 w 9198222"/>
              <a:gd name="connsiteY2188" fmla="*/ 6420256 h 9547175"/>
              <a:gd name="connsiteX2189" fmla="*/ 2330245 w 9198222"/>
              <a:gd name="connsiteY2189" fmla="*/ 6445368 h 9547175"/>
              <a:gd name="connsiteX2190" fmla="*/ 2307569 w 9198222"/>
              <a:gd name="connsiteY2190" fmla="*/ 6423393 h 9547175"/>
              <a:gd name="connsiteX2191" fmla="*/ 2329426 w 9198222"/>
              <a:gd name="connsiteY2191" fmla="*/ 6406530 h 9547175"/>
              <a:gd name="connsiteX2192" fmla="*/ 2237597 w 9198222"/>
              <a:gd name="connsiteY2192" fmla="*/ 6404324 h 9547175"/>
              <a:gd name="connsiteX2193" fmla="*/ 2123996 w 9198222"/>
              <a:gd name="connsiteY2193" fmla="*/ 6422193 h 9547175"/>
              <a:gd name="connsiteX2194" fmla="*/ 2154972 w 9198222"/>
              <a:gd name="connsiteY2194" fmla="*/ 6457928 h 9547175"/>
              <a:gd name="connsiteX2195" fmla="*/ 2206610 w 9198222"/>
              <a:gd name="connsiteY2195" fmla="*/ 6529418 h 9547175"/>
              <a:gd name="connsiteX2196" fmla="*/ 2154972 w 9198222"/>
              <a:gd name="connsiteY2196" fmla="*/ 6511549 h 9547175"/>
              <a:gd name="connsiteX2197" fmla="*/ 2113671 w 9198222"/>
              <a:gd name="connsiteY2197" fmla="*/ 6475797 h 9547175"/>
              <a:gd name="connsiteX2198" fmla="*/ 1969083 w 9198222"/>
              <a:gd name="connsiteY2198" fmla="*/ 6404324 h 9547175"/>
              <a:gd name="connsiteX2199" fmla="*/ 1938104 w 9198222"/>
              <a:gd name="connsiteY2199" fmla="*/ 6422193 h 9547175"/>
              <a:gd name="connsiteX2200" fmla="*/ 1907118 w 9198222"/>
              <a:gd name="connsiteY2200" fmla="*/ 6475797 h 9547175"/>
              <a:gd name="connsiteX2201" fmla="*/ 1876142 w 9198222"/>
              <a:gd name="connsiteY2201" fmla="*/ 6493664 h 9547175"/>
              <a:gd name="connsiteX2202" fmla="*/ 1772865 w 9198222"/>
              <a:gd name="connsiteY2202" fmla="*/ 6547284 h 9547175"/>
              <a:gd name="connsiteX2203" fmla="*/ 1772865 w 9198222"/>
              <a:gd name="connsiteY2203" fmla="*/ 6493664 h 9547175"/>
              <a:gd name="connsiteX2204" fmla="*/ 1814168 w 9198222"/>
              <a:gd name="connsiteY2204" fmla="*/ 6457928 h 9547175"/>
              <a:gd name="connsiteX2205" fmla="*/ 1855480 w 9198222"/>
              <a:gd name="connsiteY2205" fmla="*/ 6422193 h 9547175"/>
              <a:gd name="connsiteX2206" fmla="*/ 1845155 w 9198222"/>
              <a:gd name="connsiteY2206" fmla="*/ 6422193 h 9547175"/>
              <a:gd name="connsiteX2207" fmla="*/ 1705734 w 9198222"/>
              <a:gd name="connsiteY2207" fmla="*/ 6457928 h 9547175"/>
              <a:gd name="connsiteX2208" fmla="*/ 1566314 w 9198222"/>
              <a:gd name="connsiteY2208" fmla="*/ 6493664 h 9547175"/>
              <a:gd name="connsiteX2209" fmla="*/ 1555987 w 9198222"/>
              <a:gd name="connsiteY2209" fmla="*/ 6493664 h 9547175"/>
              <a:gd name="connsiteX2210" fmla="*/ 1638612 w 9198222"/>
              <a:gd name="connsiteY2210" fmla="*/ 6440059 h 9547175"/>
              <a:gd name="connsiteX2211" fmla="*/ 1659264 w 9198222"/>
              <a:gd name="connsiteY2211" fmla="*/ 6422193 h 9547175"/>
              <a:gd name="connsiteX2212" fmla="*/ 1710902 w 9198222"/>
              <a:gd name="connsiteY2212" fmla="*/ 6368572 h 9547175"/>
              <a:gd name="connsiteX2213" fmla="*/ 1803844 w 9198222"/>
              <a:gd name="connsiteY2213" fmla="*/ 6368572 h 9547175"/>
              <a:gd name="connsiteX2214" fmla="*/ 1772865 w 9198222"/>
              <a:gd name="connsiteY2214" fmla="*/ 6332834 h 9547175"/>
              <a:gd name="connsiteX2215" fmla="*/ 1741878 w 9198222"/>
              <a:gd name="connsiteY2215" fmla="*/ 6279213 h 9547175"/>
              <a:gd name="connsiteX2216" fmla="*/ 1834830 w 9198222"/>
              <a:gd name="connsiteY2216" fmla="*/ 6297083 h 9547175"/>
              <a:gd name="connsiteX2217" fmla="*/ 1948432 w 9198222"/>
              <a:gd name="connsiteY2217" fmla="*/ 6261347 h 9547175"/>
              <a:gd name="connsiteX2218" fmla="*/ 2020719 w 9198222"/>
              <a:gd name="connsiteY2218" fmla="*/ 6171988 h 9547175"/>
              <a:gd name="connsiteX2219" fmla="*/ 1938104 w 9198222"/>
              <a:gd name="connsiteY2219" fmla="*/ 6189857 h 9547175"/>
              <a:gd name="connsiteX2220" fmla="*/ 1907118 w 9198222"/>
              <a:gd name="connsiteY2220" fmla="*/ 6189857 h 9547175"/>
              <a:gd name="connsiteX2221" fmla="*/ 1555987 w 9198222"/>
              <a:gd name="connsiteY2221" fmla="*/ 6171988 h 9547175"/>
              <a:gd name="connsiteX2222" fmla="*/ 1566314 w 9198222"/>
              <a:gd name="connsiteY2222" fmla="*/ 6154122 h 9547175"/>
              <a:gd name="connsiteX2223" fmla="*/ 1586976 w 9198222"/>
              <a:gd name="connsiteY2223" fmla="*/ 6136253 h 9547175"/>
              <a:gd name="connsiteX2224" fmla="*/ 1525011 w 9198222"/>
              <a:gd name="connsiteY2224" fmla="*/ 6136253 h 9547175"/>
              <a:gd name="connsiteX2225" fmla="*/ 1411410 w 9198222"/>
              <a:gd name="connsiteY2225" fmla="*/ 6136253 h 9547175"/>
              <a:gd name="connsiteX2226" fmla="*/ 1488867 w 9198222"/>
              <a:gd name="connsiteY2226" fmla="*/ 6064763 h 9547175"/>
              <a:gd name="connsiteX2227" fmla="*/ 1586976 w 9198222"/>
              <a:gd name="connsiteY2227" fmla="*/ 6011158 h 9547175"/>
              <a:gd name="connsiteX2228" fmla="*/ 1607625 w 9198222"/>
              <a:gd name="connsiteY2228" fmla="*/ 6011158 h 9547175"/>
              <a:gd name="connsiteX2229" fmla="*/ 1654096 w 9198222"/>
              <a:gd name="connsiteY2229" fmla="*/ 5975407 h 9547175"/>
              <a:gd name="connsiteX2230" fmla="*/ 1700577 w 9198222"/>
              <a:gd name="connsiteY2230" fmla="*/ 5957538 h 9547175"/>
              <a:gd name="connsiteX2231" fmla="*/ 1788360 w 9198222"/>
              <a:gd name="connsiteY2231" fmla="*/ 5921802 h 9547175"/>
              <a:gd name="connsiteX2232" fmla="*/ 1876142 w 9198222"/>
              <a:gd name="connsiteY2232" fmla="*/ 5903933 h 9547175"/>
              <a:gd name="connsiteX2233" fmla="*/ 1927780 w 9198222"/>
              <a:gd name="connsiteY2233" fmla="*/ 5832446 h 9547175"/>
              <a:gd name="connsiteX2234" fmla="*/ 1969083 w 9198222"/>
              <a:gd name="connsiteY2234" fmla="*/ 5796692 h 9547175"/>
              <a:gd name="connsiteX2235" fmla="*/ 2062033 w 9198222"/>
              <a:gd name="connsiteY2235" fmla="*/ 5752030 h 9547175"/>
              <a:gd name="connsiteX2236" fmla="*/ 2165310 w 9198222"/>
              <a:gd name="connsiteY2236" fmla="*/ 5707352 h 9547175"/>
              <a:gd name="connsiteX2237" fmla="*/ 2216938 w 9198222"/>
              <a:gd name="connsiteY2237" fmla="*/ 5671598 h 9547175"/>
              <a:gd name="connsiteX2238" fmla="*/ 2144648 w 9198222"/>
              <a:gd name="connsiteY2238" fmla="*/ 5653731 h 9547175"/>
              <a:gd name="connsiteX2239" fmla="*/ 2015683 w 9198222"/>
              <a:gd name="connsiteY2239" fmla="*/ 5664357 h 9547175"/>
              <a:gd name="connsiteX2240" fmla="*/ 2012772 w 9198222"/>
              <a:gd name="connsiteY2240" fmla="*/ 5666774 h 9547175"/>
              <a:gd name="connsiteX2241" fmla="*/ 2010387 w 9198222"/>
              <a:gd name="connsiteY2241" fmla="*/ 5664795 h 9547175"/>
              <a:gd name="connsiteX2242" fmla="*/ 1981993 w 9198222"/>
              <a:gd name="connsiteY2242" fmla="*/ 5667135 h 9547175"/>
              <a:gd name="connsiteX2243" fmla="*/ 1845155 w 9198222"/>
              <a:gd name="connsiteY2243" fmla="*/ 5707352 h 9547175"/>
              <a:gd name="connsiteX2244" fmla="*/ 1586976 w 9198222"/>
              <a:gd name="connsiteY2244" fmla="*/ 5850313 h 9547175"/>
              <a:gd name="connsiteX2245" fmla="*/ 1535335 w 9198222"/>
              <a:gd name="connsiteY2245" fmla="*/ 5868182 h 9547175"/>
              <a:gd name="connsiteX2246" fmla="*/ 1586976 w 9198222"/>
              <a:gd name="connsiteY2246" fmla="*/ 5778823 h 9547175"/>
              <a:gd name="connsiteX2247" fmla="*/ 1607625 w 9198222"/>
              <a:gd name="connsiteY2247" fmla="*/ 5760957 h 9547175"/>
              <a:gd name="connsiteX2248" fmla="*/ 1628287 w 9198222"/>
              <a:gd name="connsiteY2248" fmla="*/ 5743088 h 9547175"/>
              <a:gd name="connsiteX2249" fmla="*/ 1576638 w 9198222"/>
              <a:gd name="connsiteY2249" fmla="*/ 5725221 h 9547175"/>
              <a:gd name="connsiteX2250" fmla="*/ 1504348 w 9198222"/>
              <a:gd name="connsiteY2250" fmla="*/ 5743088 h 9547175"/>
              <a:gd name="connsiteX2251" fmla="*/ 1380423 w 9198222"/>
              <a:gd name="connsiteY2251" fmla="*/ 5760957 h 9547175"/>
              <a:gd name="connsiteX2252" fmla="*/ 1328784 w 9198222"/>
              <a:gd name="connsiteY2252" fmla="*/ 5778823 h 9547175"/>
              <a:gd name="connsiteX2253" fmla="*/ 1473372 w 9198222"/>
              <a:gd name="connsiteY2253" fmla="*/ 5707352 h 9547175"/>
              <a:gd name="connsiteX2254" fmla="*/ 1669591 w 9198222"/>
              <a:gd name="connsiteY2254" fmla="*/ 5689483 h 9547175"/>
              <a:gd name="connsiteX2255" fmla="*/ 1917448 w 9198222"/>
              <a:gd name="connsiteY2255" fmla="*/ 5640323 h 9547175"/>
              <a:gd name="connsiteX2256" fmla="*/ 1927516 w 9198222"/>
              <a:gd name="connsiteY2256" fmla="*/ 5634697 h 9547175"/>
              <a:gd name="connsiteX2257" fmla="*/ 1922050 w 9198222"/>
              <a:gd name="connsiteY2257" fmla="*/ 5616539 h 9547175"/>
              <a:gd name="connsiteX2258" fmla="*/ 1937312 w 9198222"/>
              <a:gd name="connsiteY2258" fmla="*/ 5629222 h 9547175"/>
              <a:gd name="connsiteX2259" fmla="*/ 1979413 w 9198222"/>
              <a:gd name="connsiteY2259" fmla="*/ 5605697 h 9547175"/>
              <a:gd name="connsiteX2260" fmla="*/ 2000070 w 9198222"/>
              <a:gd name="connsiteY2260" fmla="*/ 5564373 h 9547175"/>
              <a:gd name="connsiteX2261" fmla="*/ 1927780 w 9198222"/>
              <a:gd name="connsiteY2261" fmla="*/ 5546506 h 9547175"/>
              <a:gd name="connsiteX2262" fmla="*/ 1370095 w 9198222"/>
              <a:gd name="connsiteY2262" fmla="*/ 5635862 h 9547175"/>
              <a:gd name="connsiteX2263" fmla="*/ 1194531 w 9198222"/>
              <a:gd name="connsiteY2263" fmla="*/ 5725221 h 9547175"/>
              <a:gd name="connsiteX2264" fmla="*/ 1091254 w 9198222"/>
              <a:gd name="connsiteY2264" fmla="*/ 5796692 h 9547175"/>
              <a:gd name="connsiteX2265" fmla="*/ 1101582 w 9198222"/>
              <a:gd name="connsiteY2265" fmla="*/ 5778823 h 9547175"/>
              <a:gd name="connsiteX2266" fmla="*/ 1122241 w 9198222"/>
              <a:gd name="connsiteY2266" fmla="*/ 5760957 h 9547175"/>
              <a:gd name="connsiteX2267" fmla="*/ 1153228 w 9198222"/>
              <a:gd name="connsiteY2267" fmla="*/ 5707352 h 9547175"/>
              <a:gd name="connsiteX2268" fmla="*/ 1029292 w 9198222"/>
              <a:gd name="connsiteY2268" fmla="*/ 5796692 h 9547175"/>
              <a:gd name="connsiteX2269" fmla="*/ 1039627 w 9198222"/>
              <a:gd name="connsiteY2269" fmla="*/ 5796692 h 9547175"/>
              <a:gd name="connsiteX2270" fmla="*/ 1018964 w 9198222"/>
              <a:gd name="connsiteY2270" fmla="*/ 5832446 h 9547175"/>
              <a:gd name="connsiteX2271" fmla="*/ 957002 w 9198222"/>
              <a:gd name="connsiteY2271" fmla="*/ 5903933 h 9547175"/>
              <a:gd name="connsiteX2272" fmla="*/ 1039627 w 9198222"/>
              <a:gd name="connsiteY2272" fmla="*/ 5903933 h 9547175"/>
              <a:gd name="connsiteX2273" fmla="*/ 1070603 w 9198222"/>
              <a:gd name="connsiteY2273" fmla="*/ 5903933 h 9547175"/>
              <a:gd name="connsiteX2274" fmla="*/ 936350 w 9198222"/>
              <a:gd name="connsiteY2274" fmla="*/ 6029028 h 9547175"/>
              <a:gd name="connsiteX2275" fmla="*/ 729799 w 9198222"/>
              <a:gd name="connsiteY2275" fmla="*/ 6225609 h 9547175"/>
              <a:gd name="connsiteX2276" fmla="*/ 626522 w 9198222"/>
              <a:gd name="connsiteY2276" fmla="*/ 6261347 h 9547175"/>
              <a:gd name="connsiteX2277" fmla="*/ 662677 w 9198222"/>
              <a:gd name="connsiteY2277" fmla="*/ 6189857 h 9547175"/>
              <a:gd name="connsiteX2278" fmla="*/ 714304 w 9198222"/>
              <a:gd name="connsiteY2278" fmla="*/ 6100499 h 9547175"/>
              <a:gd name="connsiteX2279" fmla="*/ 698823 w 9198222"/>
              <a:gd name="connsiteY2279" fmla="*/ 6011158 h 9547175"/>
              <a:gd name="connsiteX2280" fmla="*/ 688496 w 9198222"/>
              <a:gd name="connsiteY2280" fmla="*/ 5957538 h 9547175"/>
              <a:gd name="connsiteX2281" fmla="*/ 657509 w 9198222"/>
              <a:gd name="connsiteY2281" fmla="*/ 5921802 h 9547175"/>
              <a:gd name="connsiteX2282" fmla="*/ 626522 w 9198222"/>
              <a:gd name="connsiteY2282" fmla="*/ 5921802 h 9547175"/>
              <a:gd name="connsiteX2283" fmla="*/ 554235 w 9198222"/>
              <a:gd name="connsiteY2283" fmla="*/ 5921802 h 9547175"/>
              <a:gd name="connsiteX2284" fmla="*/ 502596 w 9198222"/>
              <a:gd name="connsiteY2284" fmla="*/ 5939671 h 9547175"/>
              <a:gd name="connsiteX2285" fmla="*/ 461293 w 9198222"/>
              <a:gd name="connsiteY2285" fmla="*/ 5957538 h 9547175"/>
              <a:gd name="connsiteX2286" fmla="*/ 481945 w 9198222"/>
              <a:gd name="connsiteY2286" fmla="*/ 5868182 h 9547175"/>
              <a:gd name="connsiteX2287" fmla="*/ 512931 w 9198222"/>
              <a:gd name="connsiteY2287" fmla="*/ 5760957 h 9547175"/>
              <a:gd name="connsiteX2288" fmla="*/ 543907 w 9198222"/>
              <a:gd name="connsiteY2288" fmla="*/ 5680540 h 9547175"/>
              <a:gd name="connsiteX2289" fmla="*/ 585222 w 9198222"/>
              <a:gd name="connsiteY2289" fmla="*/ 5707352 h 9547175"/>
              <a:gd name="connsiteX2290" fmla="*/ 611041 w 9198222"/>
              <a:gd name="connsiteY2290" fmla="*/ 5725221 h 9547175"/>
              <a:gd name="connsiteX2291" fmla="*/ 642017 w 9198222"/>
              <a:gd name="connsiteY2291" fmla="*/ 5680540 h 9547175"/>
              <a:gd name="connsiteX2292" fmla="*/ 657509 w 9198222"/>
              <a:gd name="connsiteY2292" fmla="*/ 5600108 h 9547175"/>
              <a:gd name="connsiteX2293" fmla="*/ 657509 w 9198222"/>
              <a:gd name="connsiteY2293" fmla="*/ 5546506 h 9547175"/>
              <a:gd name="connsiteX2294" fmla="*/ 574894 w 9198222"/>
              <a:gd name="connsiteY2294" fmla="*/ 5653731 h 9547175"/>
              <a:gd name="connsiteX2295" fmla="*/ 528416 w 9198222"/>
              <a:gd name="connsiteY2295" fmla="*/ 5671598 h 9547175"/>
              <a:gd name="connsiteX2296" fmla="*/ 492269 w 9198222"/>
              <a:gd name="connsiteY2296" fmla="*/ 5707352 h 9547175"/>
              <a:gd name="connsiteX2297" fmla="*/ 554235 w 9198222"/>
              <a:gd name="connsiteY2297" fmla="*/ 5564373 h 9547175"/>
              <a:gd name="connsiteX2298" fmla="*/ 492269 w 9198222"/>
              <a:gd name="connsiteY2298" fmla="*/ 5644805 h 9547175"/>
              <a:gd name="connsiteX2299" fmla="*/ 430306 w 9198222"/>
              <a:gd name="connsiteY2299" fmla="*/ 5635862 h 9547175"/>
              <a:gd name="connsiteX2300" fmla="*/ 388995 w 9198222"/>
              <a:gd name="connsiteY2300" fmla="*/ 5546506 h 9547175"/>
              <a:gd name="connsiteX2301" fmla="*/ 430306 w 9198222"/>
              <a:gd name="connsiteY2301" fmla="*/ 5475017 h 9547175"/>
              <a:gd name="connsiteX2302" fmla="*/ 481945 w 9198222"/>
              <a:gd name="connsiteY2302" fmla="*/ 5367791 h 9547175"/>
              <a:gd name="connsiteX2303" fmla="*/ 450969 w 9198222"/>
              <a:gd name="connsiteY2303" fmla="*/ 5385658 h 9547175"/>
              <a:gd name="connsiteX2304" fmla="*/ 249583 w 9198222"/>
              <a:gd name="connsiteY2304" fmla="*/ 5591184 h 9547175"/>
              <a:gd name="connsiteX2305" fmla="*/ 99837 w 9198222"/>
              <a:gd name="connsiteY2305" fmla="*/ 5832446 h 9547175"/>
              <a:gd name="connsiteX2306" fmla="*/ 79175 w 9198222"/>
              <a:gd name="connsiteY2306" fmla="*/ 5921802 h 9547175"/>
              <a:gd name="connsiteX2307" fmla="*/ 79175 w 9198222"/>
              <a:gd name="connsiteY2307" fmla="*/ 5796692 h 9547175"/>
              <a:gd name="connsiteX2308" fmla="*/ 123944 w 9198222"/>
              <a:gd name="connsiteY2308" fmla="*/ 5677526 h 9547175"/>
              <a:gd name="connsiteX2309" fmla="*/ 120489 w 9198222"/>
              <a:gd name="connsiteY2309" fmla="*/ 5689483 h 9547175"/>
              <a:gd name="connsiteX2310" fmla="*/ 141141 w 9198222"/>
              <a:gd name="connsiteY2310" fmla="*/ 5671598 h 9547175"/>
              <a:gd name="connsiteX2311" fmla="*/ 172128 w 9198222"/>
              <a:gd name="connsiteY2311" fmla="*/ 5582242 h 9547175"/>
              <a:gd name="connsiteX2312" fmla="*/ 176255 w 9198222"/>
              <a:gd name="connsiteY2312" fmla="*/ 5557228 h 9547175"/>
              <a:gd name="connsiteX2313" fmla="*/ 179011 w 9198222"/>
              <a:gd name="connsiteY2313" fmla="*/ 5552461 h 9547175"/>
              <a:gd name="connsiteX2314" fmla="*/ 192777 w 9198222"/>
              <a:gd name="connsiteY2314" fmla="*/ 5564373 h 9547175"/>
              <a:gd name="connsiteX2315" fmla="*/ 358016 w 9198222"/>
              <a:gd name="connsiteY2315" fmla="*/ 5385658 h 9547175"/>
              <a:gd name="connsiteX2316" fmla="*/ 409655 w 9198222"/>
              <a:gd name="connsiteY2316" fmla="*/ 5278433 h 9547175"/>
              <a:gd name="connsiteX2317" fmla="*/ 337367 w 9198222"/>
              <a:gd name="connsiteY2317" fmla="*/ 5340998 h 9547175"/>
              <a:gd name="connsiteX2318" fmla="*/ 275402 w 9198222"/>
              <a:gd name="connsiteY2318" fmla="*/ 5421412 h 9547175"/>
              <a:gd name="connsiteX2319" fmla="*/ 223763 w 9198222"/>
              <a:gd name="connsiteY2319" fmla="*/ 5492902 h 9547175"/>
              <a:gd name="connsiteX2320" fmla="*/ 192777 w 9198222"/>
              <a:gd name="connsiteY2320" fmla="*/ 5528637 h 9547175"/>
              <a:gd name="connsiteX2321" fmla="*/ 179011 w 9198222"/>
              <a:gd name="connsiteY2321" fmla="*/ 5552461 h 9547175"/>
              <a:gd name="connsiteX2322" fmla="*/ 177287 w 9198222"/>
              <a:gd name="connsiteY2322" fmla="*/ 5550970 h 9547175"/>
              <a:gd name="connsiteX2323" fmla="*/ 176255 w 9198222"/>
              <a:gd name="connsiteY2323" fmla="*/ 5557228 h 9547175"/>
              <a:gd name="connsiteX2324" fmla="*/ 155894 w 9198222"/>
              <a:gd name="connsiteY2324" fmla="*/ 5592465 h 9547175"/>
              <a:gd name="connsiteX2325" fmla="*/ 213428 w 9198222"/>
              <a:gd name="connsiteY2325" fmla="*/ 5439281 h 9547175"/>
              <a:gd name="connsiteX2326" fmla="*/ 244415 w 9198222"/>
              <a:gd name="connsiteY2326" fmla="*/ 5332056 h 9547175"/>
              <a:gd name="connsiteX2327" fmla="*/ 337367 w 9198222"/>
              <a:gd name="connsiteY2327" fmla="*/ 5135472 h 9547175"/>
              <a:gd name="connsiteX2328" fmla="*/ 430306 w 9198222"/>
              <a:gd name="connsiteY2328" fmla="*/ 5028247 h 9547175"/>
              <a:gd name="connsiteX2329" fmla="*/ 450969 w 9198222"/>
              <a:gd name="connsiteY2329" fmla="*/ 5010380 h 9547175"/>
              <a:gd name="connsiteX2330" fmla="*/ 347692 w 9198222"/>
              <a:gd name="connsiteY2330" fmla="*/ 5046116 h 9547175"/>
              <a:gd name="connsiteX2331" fmla="*/ 337367 w 9198222"/>
              <a:gd name="connsiteY2331" fmla="*/ 5046116 h 9547175"/>
              <a:gd name="connsiteX2332" fmla="*/ 6888 w 9198222"/>
              <a:gd name="connsiteY2332" fmla="*/ 5439281 h 9547175"/>
              <a:gd name="connsiteX2333" fmla="*/ 27537 w 9198222"/>
              <a:gd name="connsiteY2333" fmla="*/ 5064001 h 9547175"/>
              <a:gd name="connsiteX2334" fmla="*/ 89502 w 9198222"/>
              <a:gd name="connsiteY2334" fmla="*/ 5001438 h 9547175"/>
              <a:gd name="connsiteX2335" fmla="*/ 208271 w 9198222"/>
              <a:gd name="connsiteY2335" fmla="*/ 4822723 h 9547175"/>
              <a:gd name="connsiteX2336" fmla="*/ 265067 w 9198222"/>
              <a:gd name="connsiteY2336" fmla="*/ 4706571 h 9547175"/>
              <a:gd name="connsiteX2337" fmla="*/ 595546 w 9198222"/>
              <a:gd name="connsiteY2337" fmla="*/ 4259804 h 9547175"/>
              <a:gd name="connsiteX2338" fmla="*/ 1060278 w 9198222"/>
              <a:gd name="connsiteY2338" fmla="*/ 3938110 h 9547175"/>
              <a:gd name="connsiteX2339" fmla="*/ 1080930 w 9198222"/>
              <a:gd name="connsiteY2339" fmla="*/ 3938110 h 9547175"/>
              <a:gd name="connsiteX2340" fmla="*/ 1101582 w 9198222"/>
              <a:gd name="connsiteY2340" fmla="*/ 3902374 h 9547175"/>
              <a:gd name="connsiteX2341" fmla="*/ 1091254 w 9198222"/>
              <a:gd name="connsiteY2341" fmla="*/ 3884508 h 9547175"/>
              <a:gd name="connsiteX2342" fmla="*/ 1111917 w 9198222"/>
              <a:gd name="connsiteY2342" fmla="*/ 3866639 h 9547175"/>
              <a:gd name="connsiteX2343" fmla="*/ 895039 w 9198222"/>
              <a:gd name="connsiteY2343" fmla="*/ 3964921 h 9547175"/>
              <a:gd name="connsiteX2344" fmla="*/ 688496 w 9198222"/>
              <a:gd name="connsiteY2344" fmla="*/ 4098955 h 9547175"/>
              <a:gd name="connsiteX2345" fmla="*/ 647185 w 9198222"/>
              <a:gd name="connsiteY2345" fmla="*/ 4098955 h 9547175"/>
              <a:gd name="connsiteX2346" fmla="*/ 889882 w 9198222"/>
              <a:gd name="connsiteY2346" fmla="*/ 3902374 h 9547175"/>
              <a:gd name="connsiteX2347" fmla="*/ 1328784 w 9198222"/>
              <a:gd name="connsiteY2347" fmla="*/ 3723659 h 9547175"/>
              <a:gd name="connsiteX2348" fmla="*/ 1395915 w 9198222"/>
              <a:gd name="connsiteY2348" fmla="*/ 3679000 h 9547175"/>
              <a:gd name="connsiteX2349" fmla="*/ 1473372 w 9198222"/>
              <a:gd name="connsiteY2349" fmla="*/ 3652188 h 9547175"/>
              <a:gd name="connsiteX2350" fmla="*/ 1504348 w 9198222"/>
              <a:gd name="connsiteY2350" fmla="*/ 3661112 h 9547175"/>
              <a:gd name="connsiteX2351" fmla="*/ 1535335 w 9198222"/>
              <a:gd name="connsiteY2351" fmla="*/ 3670057 h 9547175"/>
              <a:gd name="connsiteX2352" fmla="*/ 2082685 w 9198222"/>
              <a:gd name="connsiteY2352" fmla="*/ 3509209 h 9547175"/>
              <a:gd name="connsiteX2353" fmla="*/ 2144648 w 9198222"/>
              <a:gd name="connsiteY2353" fmla="*/ 3544944 h 9547175"/>
              <a:gd name="connsiteX2354" fmla="*/ 2165310 w 9198222"/>
              <a:gd name="connsiteY2354" fmla="*/ 3580699 h 9547175"/>
              <a:gd name="connsiteX2355" fmla="*/ 2247924 w 9198222"/>
              <a:gd name="connsiteY2355" fmla="*/ 3527078 h 9547175"/>
              <a:gd name="connsiteX2356" fmla="*/ 2361520 w 9198222"/>
              <a:gd name="connsiteY2356" fmla="*/ 3464534 h 9547175"/>
              <a:gd name="connsiteX2357" fmla="*/ 2462858 w 9198222"/>
              <a:gd name="connsiteY2357" fmla="*/ 3433221 h 9547175"/>
              <a:gd name="connsiteX2358" fmla="*/ 2466299 w 9198222"/>
              <a:gd name="connsiteY2358" fmla="*/ 3418908 h 9547175"/>
              <a:gd name="connsiteX2359" fmla="*/ 2466299 w 9198222"/>
              <a:gd name="connsiteY2359" fmla="*/ 3318435 h 9547175"/>
              <a:gd name="connsiteX2360" fmla="*/ 2451199 w 9198222"/>
              <a:gd name="connsiteY2360" fmla="*/ 3274486 h 9547175"/>
              <a:gd name="connsiteX2361" fmla="*/ 2466299 w 9198222"/>
              <a:gd name="connsiteY2361" fmla="*/ 3211693 h 9547175"/>
              <a:gd name="connsiteX2362" fmla="*/ 2481431 w 9198222"/>
              <a:gd name="connsiteY2362" fmla="*/ 3130077 h 9547175"/>
              <a:gd name="connsiteX2363" fmla="*/ 2496547 w 9198222"/>
              <a:gd name="connsiteY2363" fmla="*/ 2979382 h 9547175"/>
              <a:gd name="connsiteX2364" fmla="*/ 2481431 w 9198222"/>
              <a:gd name="connsiteY2364" fmla="*/ 2929147 h 9547175"/>
              <a:gd name="connsiteX2365" fmla="*/ 2451199 w 9198222"/>
              <a:gd name="connsiteY2365" fmla="*/ 2897749 h 9547175"/>
              <a:gd name="connsiteX2366" fmla="*/ 2481431 w 9198222"/>
              <a:gd name="connsiteY2366" fmla="*/ 2853799 h 9547175"/>
              <a:gd name="connsiteX2367" fmla="*/ 2511663 w 9198222"/>
              <a:gd name="connsiteY2367" fmla="*/ 2728217 h 9547175"/>
              <a:gd name="connsiteX2368" fmla="*/ 2496547 w 9198222"/>
              <a:gd name="connsiteY2368" fmla="*/ 2652870 h 9547175"/>
              <a:gd name="connsiteX2369" fmla="*/ 2451199 w 9198222"/>
              <a:gd name="connsiteY2369" fmla="*/ 2665424 h 9547175"/>
              <a:gd name="connsiteX2370" fmla="*/ 2541908 w 9198222"/>
              <a:gd name="connsiteY2370" fmla="*/ 2590077 h 9547175"/>
              <a:gd name="connsiteX2371" fmla="*/ 2572140 w 9198222"/>
              <a:gd name="connsiteY2371" fmla="*/ 2602634 h 9547175"/>
              <a:gd name="connsiteX2372" fmla="*/ 2519226 w 9198222"/>
              <a:gd name="connsiteY2372" fmla="*/ 2521015 h 9547175"/>
              <a:gd name="connsiteX2373" fmla="*/ 2420954 w 9198222"/>
              <a:gd name="connsiteY2373" fmla="*/ 2451940 h 9547175"/>
              <a:gd name="connsiteX2374" fmla="*/ 2511663 w 9198222"/>
              <a:gd name="connsiteY2374" fmla="*/ 2477052 h 9547175"/>
              <a:gd name="connsiteX2375" fmla="*/ 2617485 w 9198222"/>
              <a:gd name="connsiteY2375" fmla="*/ 2338925 h 9547175"/>
              <a:gd name="connsiteX2376" fmla="*/ 2640182 w 9198222"/>
              <a:gd name="connsiteY2376" fmla="*/ 2169391 h 9547175"/>
              <a:gd name="connsiteX2377" fmla="*/ 2647716 w 9198222"/>
              <a:gd name="connsiteY2377" fmla="*/ 1962178 h 9547175"/>
              <a:gd name="connsiteX2378" fmla="*/ 2647716 w 9198222"/>
              <a:gd name="connsiteY2378" fmla="*/ 1861718 h 9547175"/>
              <a:gd name="connsiteX2379" fmla="*/ 2662849 w 9198222"/>
              <a:gd name="connsiteY2379" fmla="*/ 1849163 h 9547175"/>
              <a:gd name="connsiteX2380" fmla="*/ 2662849 w 9198222"/>
              <a:gd name="connsiteY2380" fmla="*/ 1886831 h 9547175"/>
              <a:gd name="connsiteX2381" fmla="*/ 2677978 w 9198222"/>
              <a:gd name="connsiteY2381" fmla="*/ 1937066 h 9547175"/>
              <a:gd name="connsiteX2382" fmla="*/ 2738441 w 9198222"/>
              <a:gd name="connsiteY2382" fmla="*/ 1773816 h 9547175"/>
              <a:gd name="connsiteX2383" fmla="*/ 2783802 w 9198222"/>
              <a:gd name="connsiteY2383" fmla="*/ 1635679 h 9547175"/>
              <a:gd name="connsiteX2384" fmla="*/ 2798902 w 9198222"/>
              <a:gd name="connsiteY2384" fmla="*/ 1711026 h 9547175"/>
              <a:gd name="connsiteX2385" fmla="*/ 2768673 w 9198222"/>
              <a:gd name="connsiteY2385" fmla="*/ 1874276 h 9547175"/>
              <a:gd name="connsiteX2386" fmla="*/ 2798902 w 9198222"/>
              <a:gd name="connsiteY2386" fmla="*/ 1924511 h 9547175"/>
              <a:gd name="connsiteX2387" fmla="*/ 2814034 w 9198222"/>
              <a:gd name="connsiteY2387" fmla="*/ 1924511 h 9547175"/>
              <a:gd name="connsiteX2388" fmla="*/ 2783802 w 9198222"/>
              <a:gd name="connsiteY2388" fmla="*/ 1937066 h 9547175"/>
              <a:gd name="connsiteX2389" fmla="*/ 2791352 w 9198222"/>
              <a:gd name="connsiteY2389" fmla="*/ 1993573 h 9547175"/>
              <a:gd name="connsiteX2390" fmla="*/ 2798902 w 9198222"/>
              <a:gd name="connsiteY2390" fmla="*/ 2062648 h 9547175"/>
              <a:gd name="connsiteX2391" fmla="*/ 2768673 w 9198222"/>
              <a:gd name="connsiteY2391" fmla="*/ 2050093 h 9547175"/>
              <a:gd name="connsiteX2392" fmla="*/ 2753557 w 9198222"/>
              <a:gd name="connsiteY2392" fmla="*/ 2012413 h 9547175"/>
              <a:gd name="connsiteX2393" fmla="*/ 2708209 w 9198222"/>
              <a:gd name="connsiteY2393" fmla="*/ 2225898 h 9547175"/>
              <a:gd name="connsiteX2394" fmla="*/ 2768673 w 9198222"/>
              <a:gd name="connsiteY2394" fmla="*/ 2288690 h 9547175"/>
              <a:gd name="connsiteX2395" fmla="*/ 2753557 w 9198222"/>
              <a:gd name="connsiteY2395" fmla="*/ 2301245 h 9547175"/>
              <a:gd name="connsiteX2396" fmla="*/ 2677978 w 9198222"/>
              <a:gd name="connsiteY2396" fmla="*/ 2364038 h 9547175"/>
              <a:gd name="connsiteX2397" fmla="*/ 2617485 w 9198222"/>
              <a:gd name="connsiteY2397" fmla="*/ 2828674 h 9547175"/>
              <a:gd name="connsiteX2398" fmla="*/ 2602385 w 9198222"/>
              <a:gd name="connsiteY2398" fmla="*/ 2954256 h 9547175"/>
              <a:gd name="connsiteX2399" fmla="*/ 2602385 w 9198222"/>
              <a:gd name="connsiteY2399" fmla="*/ 3042161 h 9547175"/>
              <a:gd name="connsiteX2400" fmla="*/ 2587256 w 9198222"/>
              <a:gd name="connsiteY2400" fmla="*/ 3117509 h 9547175"/>
              <a:gd name="connsiteX2401" fmla="*/ 2587256 w 9198222"/>
              <a:gd name="connsiteY2401" fmla="*/ 3243091 h 9547175"/>
              <a:gd name="connsiteX2402" fmla="*/ 2587256 w 9198222"/>
              <a:gd name="connsiteY2402" fmla="*/ 3356116 h 9547175"/>
              <a:gd name="connsiteX2403" fmla="*/ 2617485 w 9198222"/>
              <a:gd name="connsiteY2403" fmla="*/ 3356116 h 9547175"/>
              <a:gd name="connsiteX2404" fmla="*/ 2670412 w 9198222"/>
              <a:gd name="connsiteY2404" fmla="*/ 3331004 h 9547175"/>
              <a:gd name="connsiteX2405" fmla="*/ 2738441 w 9198222"/>
              <a:gd name="connsiteY2405" fmla="*/ 3343561 h 9547175"/>
              <a:gd name="connsiteX2406" fmla="*/ 2736547 w 9198222"/>
              <a:gd name="connsiteY2406" fmla="*/ 3371813 h 9547175"/>
              <a:gd name="connsiteX2407" fmla="*/ 2716005 w 9198222"/>
              <a:gd name="connsiteY2407" fmla="*/ 3391566 h 9547175"/>
              <a:gd name="connsiteX2408" fmla="*/ 2888221 w 9198222"/>
              <a:gd name="connsiteY2408" fmla="*/ 3384118 h 9547175"/>
              <a:gd name="connsiteX2409" fmla="*/ 2908873 w 9198222"/>
              <a:gd name="connsiteY2409" fmla="*/ 3384118 h 9547175"/>
              <a:gd name="connsiteX2410" fmla="*/ 2737179 w 9198222"/>
              <a:gd name="connsiteY2410" fmla="*/ 3441081 h 9547175"/>
              <a:gd name="connsiteX2411" fmla="*/ 2666962 w 9198222"/>
              <a:gd name="connsiteY2411" fmla="*/ 3467300 h 9547175"/>
              <a:gd name="connsiteX2412" fmla="*/ 2677978 w 9198222"/>
              <a:gd name="connsiteY2412" fmla="*/ 3469130 h 9547175"/>
              <a:gd name="connsiteX2413" fmla="*/ 2768673 w 9198222"/>
              <a:gd name="connsiteY2413" fmla="*/ 3456575 h 9547175"/>
              <a:gd name="connsiteX2414" fmla="*/ 2821600 w 9198222"/>
              <a:gd name="connsiteY2414" fmla="*/ 3437746 h 9547175"/>
              <a:gd name="connsiteX2415" fmla="*/ 2844266 w 9198222"/>
              <a:gd name="connsiteY2415" fmla="*/ 3450303 h 9547175"/>
              <a:gd name="connsiteX2416" fmla="*/ 2844266 w 9198222"/>
              <a:gd name="connsiteY2416" fmla="*/ 3544478 h 9547175"/>
              <a:gd name="connsiteX2417" fmla="*/ 2845722 w 9198222"/>
              <a:gd name="connsiteY2417" fmla="*/ 3551739 h 9547175"/>
              <a:gd name="connsiteX2418" fmla="*/ 2908873 w 9198222"/>
              <a:gd name="connsiteY2418" fmla="*/ 3547188 h 9547175"/>
              <a:gd name="connsiteX2419" fmla="*/ 2932787 w 9198222"/>
              <a:gd name="connsiteY2419" fmla="*/ 3546150 h 9547175"/>
              <a:gd name="connsiteX2420" fmla="*/ 2923637 w 9198222"/>
              <a:gd name="connsiteY2420" fmla="*/ 3500533 h 9547175"/>
              <a:gd name="connsiteX2421" fmla="*/ 2950088 w 9198222"/>
              <a:gd name="connsiteY2421" fmla="*/ 3481698 h 9547175"/>
              <a:gd name="connsiteX2422" fmla="*/ 2980319 w 9198222"/>
              <a:gd name="connsiteY2422" fmla="*/ 3506811 h 9547175"/>
              <a:gd name="connsiteX2423" fmla="*/ 2991666 w 9198222"/>
              <a:gd name="connsiteY2423" fmla="*/ 3528785 h 9547175"/>
              <a:gd name="connsiteX2424" fmla="*/ 2999962 w 9198222"/>
              <a:gd name="connsiteY2424" fmla="*/ 3538739 h 9547175"/>
              <a:gd name="connsiteX2425" fmla="*/ 3074113 w 9198222"/>
              <a:gd name="connsiteY2425" fmla="*/ 3527078 h 9547175"/>
              <a:gd name="connsiteX2426" fmla="*/ 3071527 w 9198222"/>
              <a:gd name="connsiteY2426" fmla="*/ 3509209 h 9547175"/>
              <a:gd name="connsiteX2427" fmla="*/ 3072539 w 9198222"/>
              <a:gd name="connsiteY2427" fmla="*/ 3508673 h 9547175"/>
              <a:gd name="connsiteX2428" fmla="*/ 3071044 w 9198222"/>
              <a:gd name="connsiteY2428" fmla="*/ 3506811 h 9547175"/>
              <a:gd name="connsiteX2429" fmla="*/ 3010568 w 9198222"/>
              <a:gd name="connsiteY2429" fmla="*/ 3444018 h 9547175"/>
              <a:gd name="connsiteX2430" fmla="*/ 2934975 w 9198222"/>
              <a:gd name="connsiteY2430" fmla="*/ 3406340 h 9547175"/>
              <a:gd name="connsiteX2431" fmla="*/ 2950088 w 9198222"/>
              <a:gd name="connsiteY2431" fmla="*/ 3331004 h 9547175"/>
              <a:gd name="connsiteX2432" fmla="*/ 2950088 w 9198222"/>
              <a:gd name="connsiteY2432" fmla="*/ 3243091 h 9547175"/>
              <a:gd name="connsiteX2433" fmla="*/ 2950088 w 9198222"/>
              <a:gd name="connsiteY2433" fmla="*/ 3217979 h 9547175"/>
              <a:gd name="connsiteX2434" fmla="*/ 2995452 w 9198222"/>
              <a:gd name="connsiteY2434" fmla="*/ 3217979 h 9547175"/>
              <a:gd name="connsiteX2435" fmla="*/ 3025681 w 9198222"/>
              <a:gd name="connsiteY2435" fmla="*/ 3167744 h 9547175"/>
              <a:gd name="connsiteX2436" fmla="*/ 3025681 w 9198222"/>
              <a:gd name="connsiteY2436" fmla="*/ 3067284 h 9547175"/>
              <a:gd name="connsiteX2437" fmla="*/ 3010568 w 9198222"/>
              <a:gd name="connsiteY2437" fmla="*/ 2966814 h 9547175"/>
              <a:gd name="connsiteX2438" fmla="*/ 3010568 w 9198222"/>
              <a:gd name="connsiteY2438" fmla="*/ 2904021 h 9547175"/>
              <a:gd name="connsiteX2439" fmla="*/ 3055912 w 9198222"/>
              <a:gd name="connsiteY2439" fmla="*/ 2841242 h 9547175"/>
              <a:gd name="connsiteX2440" fmla="*/ 2995452 w 9198222"/>
              <a:gd name="connsiteY2440" fmla="*/ 2778452 h 9547175"/>
              <a:gd name="connsiteX2441" fmla="*/ 2980319 w 9198222"/>
              <a:gd name="connsiteY2441" fmla="*/ 2765897 h 9547175"/>
              <a:gd name="connsiteX2442" fmla="*/ 2995452 w 9198222"/>
              <a:gd name="connsiteY2442" fmla="*/ 2728217 h 9547175"/>
              <a:gd name="connsiteX2443" fmla="*/ 3025681 w 9198222"/>
              <a:gd name="connsiteY2443" fmla="*/ 2677982 h 9547175"/>
              <a:gd name="connsiteX2444" fmla="*/ 3055912 w 9198222"/>
              <a:gd name="connsiteY2444" fmla="*/ 2615189 h 9547175"/>
              <a:gd name="connsiteX2445" fmla="*/ 3040813 w 9198222"/>
              <a:gd name="connsiteY2445" fmla="*/ 2602634 h 9547175"/>
              <a:gd name="connsiteX2446" fmla="*/ 3010568 w 9198222"/>
              <a:gd name="connsiteY2446" fmla="*/ 2527287 h 9547175"/>
              <a:gd name="connsiteX2447" fmla="*/ 3025681 w 9198222"/>
              <a:gd name="connsiteY2447" fmla="*/ 2489620 h 9547175"/>
              <a:gd name="connsiteX2448" fmla="*/ 3055912 w 9198222"/>
              <a:gd name="connsiteY2448" fmla="*/ 2451940 h 9547175"/>
              <a:gd name="connsiteX2449" fmla="*/ 3071044 w 9198222"/>
              <a:gd name="connsiteY2449" fmla="*/ 2389150 h 9547175"/>
              <a:gd name="connsiteX2450" fmla="*/ 3048363 w 9198222"/>
              <a:gd name="connsiteY2450" fmla="*/ 2345197 h 9547175"/>
              <a:gd name="connsiteX2451" fmla="*/ 3040813 w 9198222"/>
              <a:gd name="connsiteY2451" fmla="*/ 2301245 h 9547175"/>
              <a:gd name="connsiteX2452" fmla="*/ 2995452 w 9198222"/>
              <a:gd name="connsiteY2452" fmla="*/ 2276136 h 9547175"/>
              <a:gd name="connsiteX2453" fmla="*/ 3025681 w 9198222"/>
              <a:gd name="connsiteY2453" fmla="*/ 2251010 h 9547175"/>
              <a:gd name="connsiteX2454" fmla="*/ 3086160 w 9198222"/>
              <a:gd name="connsiteY2454" fmla="*/ 2163108 h 9547175"/>
              <a:gd name="connsiteX2455" fmla="*/ 3116390 w 9198222"/>
              <a:gd name="connsiteY2455" fmla="*/ 2024970 h 9547175"/>
              <a:gd name="connsiteX2456" fmla="*/ 3161737 w 9198222"/>
              <a:gd name="connsiteY2456" fmla="*/ 1761261 h 9547175"/>
              <a:gd name="connsiteX2457" fmla="*/ 3328055 w 9198222"/>
              <a:gd name="connsiteY2457" fmla="*/ 530573 h 9547175"/>
              <a:gd name="connsiteX2458" fmla="*/ 2405838 w 9198222"/>
              <a:gd name="connsiteY2458" fmla="*/ 455225 h 9547175"/>
              <a:gd name="connsiteX2459" fmla="*/ 2420954 w 9198222"/>
              <a:gd name="connsiteY2459" fmla="*/ 467794 h 9547175"/>
              <a:gd name="connsiteX2460" fmla="*/ 2405838 w 9198222"/>
              <a:gd name="connsiteY2460" fmla="*/ 480348 h 9547175"/>
              <a:gd name="connsiteX2461" fmla="*/ 2390722 w 9198222"/>
              <a:gd name="connsiteY2461" fmla="*/ 467794 h 9547175"/>
              <a:gd name="connsiteX2462" fmla="*/ 2405838 w 9198222"/>
              <a:gd name="connsiteY2462" fmla="*/ 455225 h 9547175"/>
              <a:gd name="connsiteX2463" fmla="*/ 4114198 w 9198222"/>
              <a:gd name="connsiteY2463" fmla="*/ 417558 h 9547175"/>
              <a:gd name="connsiteX2464" fmla="*/ 4114198 w 9198222"/>
              <a:gd name="connsiteY2464" fmla="*/ 467794 h 9547175"/>
              <a:gd name="connsiteX2465" fmla="*/ 4083953 w 9198222"/>
              <a:gd name="connsiteY2465" fmla="*/ 480348 h 9547175"/>
              <a:gd name="connsiteX2466" fmla="*/ 4083953 w 9198222"/>
              <a:gd name="connsiteY2466" fmla="*/ 442671 h 9547175"/>
              <a:gd name="connsiteX2467" fmla="*/ 4114198 w 9198222"/>
              <a:gd name="connsiteY2467" fmla="*/ 417558 h 9547175"/>
              <a:gd name="connsiteX2468" fmla="*/ 3146637 w 9198222"/>
              <a:gd name="connsiteY2468" fmla="*/ 417558 h 9547175"/>
              <a:gd name="connsiteX2469" fmla="*/ 3131505 w 9198222"/>
              <a:gd name="connsiteY2469" fmla="*/ 455225 h 9547175"/>
              <a:gd name="connsiteX2470" fmla="*/ 3116390 w 9198222"/>
              <a:gd name="connsiteY2470" fmla="*/ 455225 h 9547175"/>
              <a:gd name="connsiteX2471" fmla="*/ 3146637 w 9198222"/>
              <a:gd name="connsiteY2471" fmla="*/ 417558 h 9547175"/>
              <a:gd name="connsiteX2472" fmla="*/ 3660655 w 9198222"/>
              <a:gd name="connsiteY2472" fmla="*/ 392436 h 9547175"/>
              <a:gd name="connsiteX2473" fmla="*/ 3660655 w 9198222"/>
              <a:gd name="connsiteY2473" fmla="*/ 442671 h 9547175"/>
              <a:gd name="connsiteX2474" fmla="*/ 3645526 w 9198222"/>
              <a:gd name="connsiteY2474" fmla="*/ 480348 h 9547175"/>
              <a:gd name="connsiteX2475" fmla="*/ 3630410 w 9198222"/>
              <a:gd name="connsiteY2475" fmla="*/ 442671 h 9547175"/>
              <a:gd name="connsiteX2476" fmla="*/ 3660655 w 9198222"/>
              <a:gd name="connsiteY2476" fmla="*/ 392436 h 9547175"/>
              <a:gd name="connsiteX2477" fmla="*/ 2889626 w 9198222"/>
              <a:gd name="connsiteY2477" fmla="*/ 354766 h 9547175"/>
              <a:gd name="connsiteX2478" fmla="*/ 2904743 w 9198222"/>
              <a:gd name="connsiteY2478" fmla="*/ 367323 h 9547175"/>
              <a:gd name="connsiteX2479" fmla="*/ 2889626 w 9198222"/>
              <a:gd name="connsiteY2479" fmla="*/ 379878 h 9547175"/>
              <a:gd name="connsiteX2480" fmla="*/ 2874495 w 9198222"/>
              <a:gd name="connsiteY2480" fmla="*/ 367323 h 9547175"/>
              <a:gd name="connsiteX2481" fmla="*/ 2889626 w 9198222"/>
              <a:gd name="connsiteY2481" fmla="*/ 354766 h 9547175"/>
              <a:gd name="connsiteX2482" fmla="*/ 3146637 w 9198222"/>
              <a:gd name="connsiteY2482" fmla="*/ 304531 h 9547175"/>
              <a:gd name="connsiteX2483" fmla="*/ 3161737 w 9198222"/>
              <a:gd name="connsiteY2483" fmla="*/ 317088 h 9547175"/>
              <a:gd name="connsiteX2484" fmla="*/ 3146637 w 9198222"/>
              <a:gd name="connsiteY2484" fmla="*/ 329656 h 9547175"/>
              <a:gd name="connsiteX2485" fmla="*/ 3131505 w 9198222"/>
              <a:gd name="connsiteY2485" fmla="*/ 317088 h 9547175"/>
              <a:gd name="connsiteX2486" fmla="*/ 3146637 w 9198222"/>
              <a:gd name="connsiteY2486" fmla="*/ 304531 h 9547175"/>
              <a:gd name="connsiteX2487" fmla="*/ 3358284 w 9198222"/>
              <a:gd name="connsiteY2487" fmla="*/ 204074 h 9547175"/>
              <a:gd name="connsiteX2488" fmla="*/ 3388515 w 9198222"/>
              <a:gd name="connsiteY2488" fmla="*/ 266864 h 9547175"/>
              <a:gd name="connsiteX2489" fmla="*/ 3358284 w 9198222"/>
              <a:gd name="connsiteY2489" fmla="*/ 379878 h 9547175"/>
              <a:gd name="connsiteX2490" fmla="*/ 3343155 w 9198222"/>
              <a:gd name="connsiteY2490" fmla="*/ 317088 h 9547175"/>
              <a:gd name="connsiteX2491" fmla="*/ 3358284 w 9198222"/>
              <a:gd name="connsiteY2491" fmla="*/ 204074 h 9547175"/>
              <a:gd name="connsiteX2492" fmla="*/ 3554833 w 9198222"/>
              <a:gd name="connsiteY2492" fmla="*/ 78491 h 9547175"/>
              <a:gd name="connsiteX2493" fmla="*/ 3569933 w 9198222"/>
              <a:gd name="connsiteY2493" fmla="*/ 103601 h 9547175"/>
              <a:gd name="connsiteX2494" fmla="*/ 3539701 w 9198222"/>
              <a:gd name="connsiteY2494" fmla="*/ 141281 h 9547175"/>
              <a:gd name="connsiteX2495" fmla="*/ 3554833 w 9198222"/>
              <a:gd name="connsiteY2495" fmla="*/ 78491 h 9547175"/>
              <a:gd name="connsiteX2496" fmla="*/ 3358284 w 9198222"/>
              <a:gd name="connsiteY2496" fmla="*/ 3144 h 9547175"/>
              <a:gd name="connsiteX2497" fmla="*/ 3388515 w 9198222"/>
              <a:gd name="connsiteY2497" fmla="*/ 65934 h 9547175"/>
              <a:gd name="connsiteX2498" fmla="*/ 3358284 w 9198222"/>
              <a:gd name="connsiteY2498" fmla="*/ 128726 h 9547175"/>
              <a:gd name="connsiteX2499" fmla="*/ 3358284 w 9198222"/>
              <a:gd name="connsiteY2499" fmla="*/ 3144 h 9547175"/>
              <a:gd name="connsiteX2500" fmla="*/ 2908526 w 9198222"/>
              <a:gd name="connsiteY2500" fmla="*/ 3144 h 9547175"/>
              <a:gd name="connsiteX2501" fmla="*/ 2919859 w 9198222"/>
              <a:gd name="connsiteY2501" fmla="*/ 3144 h 9547175"/>
              <a:gd name="connsiteX2502" fmla="*/ 2919859 w 9198222"/>
              <a:gd name="connsiteY2502" fmla="*/ 53379 h 9547175"/>
              <a:gd name="connsiteX2503" fmla="*/ 2904743 w 9198222"/>
              <a:gd name="connsiteY2503" fmla="*/ 28256 h 9547175"/>
              <a:gd name="connsiteX2504" fmla="*/ 2908526 w 9198222"/>
              <a:gd name="connsiteY2504" fmla="*/ 3144 h 9547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</a:cxnLst>
            <a:rect l="l" t="t" r="r" b="b"/>
            <a:pathLst>
              <a:path w="9198222" h="9547175">
                <a:moveTo>
                  <a:pt x="4734027" y="9534620"/>
                </a:moveTo>
                <a:cubicBezTo>
                  <a:pt x="4744114" y="9534620"/>
                  <a:pt x="4749159" y="9538809"/>
                  <a:pt x="4749159" y="9547175"/>
                </a:cubicBezTo>
                <a:lnTo>
                  <a:pt x="4734027" y="9547175"/>
                </a:lnTo>
                <a:lnTo>
                  <a:pt x="4718927" y="9547175"/>
                </a:lnTo>
                <a:cubicBezTo>
                  <a:pt x="4718927" y="9538809"/>
                  <a:pt x="4723956" y="9534620"/>
                  <a:pt x="4734027" y="9534620"/>
                </a:cubicBezTo>
                <a:close/>
                <a:moveTo>
                  <a:pt x="4280500" y="9321136"/>
                </a:moveTo>
                <a:lnTo>
                  <a:pt x="4280500" y="9409038"/>
                </a:lnTo>
                <a:lnTo>
                  <a:pt x="4250268" y="9471828"/>
                </a:lnTo>
                <a:cubicBezTo>
                  <a:pt x="4230093" y="9455084"/>
                  <a:pt x="4230093" y="9425781"/>
                  <a:pt x="4250268" y="9383926"/>
                </a:cubicBezTo>
                <a:close/>
                <a:moveTo>
                  <a:pt x="4960806" y="9308578"/>
                </a:moveTo>
                <a:cubicBezTo>
                  <a:pt x="4991053" y="9308578"/>
                  <a:pt x="4986009" y="9329502"/>
                  <a:pt x="4945706" y="9371371"/>
                </a:cubicBezTo>
                <a:cubicBezTo>
                  <a:pt x="4925532" y="9396480"/>
                  <a:pt x="4915474" y="9396480"/>
                  <a:pt x="4915474" y="9371371"/>
                </a:cubicBezTo>
                <a:cubicBezTo>
                  <a:pt x="4915474" y="9329502"/>
                  <a:pt x="4930574" y="9308578"/>
                  <a:pt x="4960806" y="9308578"/>
                </a:cubicBezTo>
                <a:close/>
                <a:moveTo>
                  <a:pt x="4613103" y="9308578"/>
                </a:moveTo>
                <a:cubicBezTo>
                  <a:pt x="4613103" y="9316944"/>
                  <a:pt x="4618132" y="9337879"/>
                  <a:pt x="4628219" y="9371371"/>
                </a:cubicBezTo>
                <a:cubicBezTo>
                  <a:pt x="4638289" y="9429972"/>
                  <a:pt x="4628219" y="9459273"/>
                  <a:pt x="4597974" y="9459273"/>
                </a:cubicBezTo>
                <a:cubicBezTo>
                  <a:pt x="4608058" y="9425781"/>
                  <a:pt x="4613103" y="9375546"/>
                  <a:pt x="4613103" y="9308578"/>
                </a:cubicBezTo>
                <a:close/>
                <a:moveTo>
                  <a:pt x="4991053" y="9258343"/>
                </a:moveTo>
                <a:lnTo>
                  <a:pt x="4991053" y="9270898"/>
                </a:lnTo>
                <a:lnTo>
                  <a:pt x="4975937" y="9270898"/>
                </a:lnTo>
                <a:cubicBezTo>
                  <a:pt x="4975937" y="9262532"/>
                  <a:pt x="4980980" y="9258343"/>
                  <a:pt x="4991053" y="9258343"/>
                </a:cubicBezTo>
                <a:close/>
                <a:moveTo>
                  <a:pt x="4658450" y="9132761"/>
                </a:moveTo>
                <a:cubicBezTo>
                  <a:pt x="4678608" y="9132761"/>
                  <a:pt x="4688696" y="9136949"/>
                  <a:pt x="4688696" y="9145329"/>
                </a:cubicBezTo>
                <a:cubicBezTo>
                  <a:pt x="4678608" y="9153695"/>
                  <a:pt x="4663479" y="9157883"/>
                  <a:pt x="4643334" y="9157883"/>
                </a:cubicBezTo>
                <a:cubicBezTo>
                  <a:pt x="4643334" y="9141140"/>
                  <a:pt x="4648377" y="9132761"/>
                  <a:pt x="4658450" y="9132761"/>
                </a:cubicBezTo>
                <a:close/>
                <a:moveTo>
                  <a:pt x="4794520" y="9107648"/>
                </a:moveTo>
                <a:cubicBezTo>
                  <a:pt x="4814664" y="9107648"/>
                  <a:pt x="4824752" y="9116028"/>
                  <a:pt x="4824752" y="9132761"/>
                </a:cubicBezTo>
                <a:cubicBezTo>
                  <a:pt x="4824752" y="9141140"/>
                  <a:pt x="4814664" y="9145329"/>
                  <a:pt x="4794520" y="9145329"/>
                </a:cubicBezTo>
                <a:cubicBezTo>
                  <a:pt x="4774346" y="9145329"/>
                  <a:pt x="4764288" y="9141140"/>
                  <a:pt x="4764288" y="9132761"/>
                </a:cubicBezTo>
                <a:cubicBezTo>
                  <a:pt x="4764288" y="9116028"/>
                  <a:pt x="4774346" y="9107648"/>
                  <a:pt x="4794520" y="9107648"/>
                </a:cubicBezTo>
                <a:close/>
                <a:moveTo>
                  <a:pt x="5157355" y="9069981"/>
                </a:moveTo>
                <a:lnTo>
                  <a:pt x="5172468" y="9069981"/>
                </a:lnTo>
                <a:cubicBezTo>
                  <a:pt x="5172468" y="9078348"/>
                  <a:pt x="5167425" y="9082539"/>
                  <a:pt x="5157355" y="9082539"/>
                </a:cubicBezTo>
                <a:close/>
                <a:moveTo>
                  <a:pt x="4310732" y="9044858"/>
                </a:moveTo>
                <a:cubicBezTo>
                  <a:pt x="4320802" y="9044858"/>
                  <a:pt x="4325847" y="9053235"/>
                  <a:pt x="4325847" y="9069981"/>
                </a:cubicBezTo>
                <a:cubicBezTo>
                  <a:pt x="4325847" y="9086714"/>
                  <a:pt x="4320802" y="9099282"/>
                  <a:pt x="4310732" y="9107648"/>
                </a:cubicBezTo>
                <a:cubicBezTo>
                  <a:pt x="4290571" y="9141140"/>
                  <a:pt x="4280500" y="9132761"/>
                  <a:pt x="4280500" y="9082539"/>
                </a:cubicBezTo>
                <a:cubicBezTo>
                  <a:pt x="4280500" y="9057413"/>
                  <a:pt x="4290571" y="9044858"/>
                  <a:pt x="4310732" y="9044858"/>
                </a:cubicBezTo>
                <a:close/>
                <a:moveTo>
                  <a:pt x="4798300" y="9038583"/>
                </a:moveTo>
                <a:cubicBezTo>
                  <a:pt x="4800820" y="9038584"/>
                  <a:pt x="4804599" y="9040675"/>
                  <a:pt x="4809636" y="9044858"/>
                </a:cubicBezTo>
                <a:cubicBezTo>
                  <a:pt x="4819707" y="9053235"/>
                  <a:pt x="4819707" y="9063699"/>
                  <a:pt x="4809636" y="9076253"/>
                </a:cubicBezTo>
                <a:cubicBezTo>
                  <a:pt x="4799562" y="9088808"/>
                  <a:pt x="4794520" y="9086714"/>
                  <a:pt x="4794520" y="9069981"/>
                </a:cubicBezTo>
                <a:cubicBezTo>
                  <a:pt x="4794520" y="9061604"/>
                  <a:pt x="4794520" y="9053235"/>
                  <a:pt x="4794520" y="9044858"/>
                </a:cubicBezTo>
                <a:cubicBezTo>
                  <a:pt x="4794520" y="9040675"/>
                  <a:pt x="4795781" y="9038584"/>
                  <a:pt x="4798300" y="9038583"/>
                </a:cubicBezTo>
                <a:close/>
                <a:moveTo>
                  <a:pt x="3887436" y="8982066"/>
                </a:moveTo>
                <a:cubicBezTo>
                  <a:pt x="3897490" y="8982066"/>
                  <a:pt x="3902536" y="8986257"/>
                  <a:pt x="3902536" y="8994623"/>
                </a:cubicBezTo>
                <a:lnTo>
                  <a:pt x="3887436" y="8994623"/>
                </a:lnTo>
                <a:lnTo>
                  <a:pt x="3872304" y="8994623"/>
                </a:lnTo>
                <a:cubicBezTo>
                  <a:pt x="3872304" y="8986257"/>
                  <a:pt x="3877349" y="8982066"/>
                  <a:pt x="3887436" y="8982066"/>
                </a:cubicBezTo>
                <a:close/>
                <a:moveTo>
                  <a:pt x="5807429" y="8956956"/>
                </a:moveTo>
                <a:cubicBezTo>
                  <a:pt x="5817516" y="8956956"/>
                  <a:pt x="5822558" y="8961145"/>
                  <a:pt x="5822558" y="8969511"/>
                </a:cubicBezTo>
                <a:cubicBezTo>
                  <a:pt x="5822558" y="8977891"/>
                  <a:pt x="5817516" y="8982066"/>
                  <a:pt x="5807429" y="8982066"/>
                </a:cubicBezTo>
                <a:cubicBezTo>
                  <a:pt x="5797342" y="8982066"/>
                  <a:pt x="5792329" y="8977891"/>
                  <a:pt x="5792329" y="8969511"/>
                </a:cubicBezTo>
                <a:cubicBezTo>
                  <a:pt x="5792329" y="8961145"/>
                  <a:pt x="5797342" y="8956956"/>
                  <a:pt x="5807429" y="8956956"/>
                </a:cubicBezTo>
                <a:close/>
                <a:moveTo>
                  <a:pt x="5626011" y="8931844"/>
                </a:moveTo>
                <a:cubicBezTo>
                  <a:pt x="5636099" y="8931844"/>
                  <a:pt x="5641144" y="8936022"/>
                  <a:pt x="5641144" y="8944399"/>
                </a:cubicBezTo>
                <a:cubicBezTo>
                  <a:pt x="5641144" y="8952765"/>
                  <a:pt x="5636099" y="8956956"/>
                  <a:pt x="5626011" y="8956956"/>
                </a:cubicBezTo>
                <a:cubicBezTo>
                  <a:pt x="5615925" y="8956956"/>
                  <a:pt x="5610911" y="8952765"/>
                  <a:pt x="5610911" y="8944399"/>
                </a:cubicBezTo>
                <a:cubicBezTo>
                  <a:pt x="5610911" y="8936022"/>
                  <a:pt x="5615925" y="8931844"/>
                  <a:pt x="5626011" y="8931844"/>
                </a:cubicBezTo>
                <a:close/>
                <a:moveTo>
                  <a:pt x="4220023" y="8919276"/>
                </a:moveTo>
                <a:lnTo>
                  <a:pt x="4220023" y="8994623"/>
                </a:lnTo>
                <a:cubicBezTo>
                  <a:pt x="4209936" y="8986257"/>
                  <a:pt x="4204907" y="8973700"/>
                  <a:pt x="4204907" y="8956956"/>
                </a:cubicBezTo>
                <a:cubicBezTo>
                  <a:pt x="4214978" y="8931844"/>
                  <a:pt x="4220023" y="8919276"/>
                  <a:pt x="4220023" y="8919276"/>
                </a:cubicBezTo>
                <a:close/>
                <a:moveTo>
                  <a:pt x="3600178" y="8919276"/>
                </a:moveTo>
                <a:cubicBezTo>
                  <a:pt x="3610252" y="8919276"/>
                  <a:pt x="3615293" y="8923464"/>
                  <a:pt x="3615293" y="8931844"/>
                </a:cubicBezTo>
                <a:lnTo>
                  <a:pt x="3600178" y="8931844"/>
                </a:lnTo>
                <a:lnTo>
                  <a:pt x="3585062" y="8931844"/>
                </a:lnTo>
                <a:cubicBezTo>
                  <a:pt x="3585062" y="8923464"/>
                  <a:pt x="3590107" y="8919276"/>
                  <a:pt x="3600178" y="8919276"/>
                </a:cubicBezTo>
                <a:close/>
                <a:moveTo>
                  <a:pt x="4325847" y="8894164"/>
                </a:moveTo>
                <a:lnTo>
                  <a:pt x="4325847" y="8956956"/>
                </a:lnTo>
                <a:cubicBezTo>
                  <a:pt x="4315774" y="8948590"/>
                  <a:pt x="4310732" y="8940210"/>
                  <a:pt x="4310732" y="8931844"/>
                </a:cubicBezTo>
                <a:cubicBezTo>
                  <a:pt x="4320802" y="8906718"/>
                  <a:pt x="4325847" y="8894164"/>
                  <a:pt x="4325847" y="8894164"/>
                </a:cubicBezTo>
                <a:close/>
                <a:moveTo>
                  <a:pt x="4673566" y="8881609"/>
                </a:moveTo>
                <a:cubicBezTo>
                  <a:pt x="4713883" y="9007191"/>
                  <a:pt x="4708840" y="9069981"/>
                  <a:pt x="4658450" y="9069981"/>
                </a:cubicBezTo>
                <a:cubicBezTo>
                  <a:pt x="4648377" y="9061604"/>
                  <a:pt x="4653406" y="9019746"/>
                  <a:pt x="4673566" y="8944399"/>
                </a:cubicBezTo>
                <a:close/>
                <a:moveTo>
                  <a:pt x="5331206" y="8872194"/>
                </a:moveTo>
                <a:cubicBezTo>
                  <a:pt x="5336249" y="8870100"/>
                  <a:pt x="5343814" y="8873229"/>
                  <a:pt x="5353886" y="8881609"/>
                </a:cubicBezTo>
                <a:cubicBezTo>
                  <a:pt x="5353886" y="8881609"/>
                  <a:pt x="5343814" y="8885797"/>
                  <a:pt x="5323653" y="8894164"/>
                </a:cubicBezTo>
                <a:cubicBezTo>
                  <a:pt x="5323653" y="8881609"/>
                  <a:pt x="5326161" y="8874278"/>
                  <a:pt x="5331206" y="8872194"/>
                </a:cubicBezTo>
                <a:close/>
                <a:moveTo>
                  <a:pt x="3766480" y="8856497"/>
                </a:moveTo>
                <a:lnTo>
                  <a:pt x="3781596" y="8856497"/>
                </a:lnTo>
                <a:lnTo>
                  <a:pt x="3796711" y="8856497"/>
                </a:lnTo>
                <a:cubicBezTo>
                  <a:pt x="3796711" y="8864863"/>
                  <a:pt x="3791668" y="8869051"/>
                  <a:pt x="3781596" y="8869051"/>
                </a:cubicBezTo>
                <a:cubicBezTo>
                  <a:pt x="3771524" y="8869051"/>
                  <a:pt x="3766480" y="8864863"/>
                  <a:pt x="3766480" y="8856497"/>
                </a:cubicBezTo>
                <a:close/>
                <a:moveTo>
                  <a:pt x="5973744" y="8843929"/>
                </a:moveTo>
                <a:cubicBezTo>
                  <a:pt x="5983801" y="8852308"/>
                  <a:pt x="5988846" y="8873229"/>
                  <a:pt x="5988846" y="8906718"/>
                </a:cubicBezTo>
                <a:cubicBezTo>
                  <a:pt x="5988846" y="8940210"/>
                  <a:pt x="5983801" y="8956956"/>
                  <a:pt x="5973744" y="8956956"/>
                </a:cubicBezTo>
                <a:cubicBezTo>
                  <a:pt x="5953572" y="8956956"/>
                  <a:pt x="5943514" y="8936022"/>
                  <a:pt x="5943514" y="8894164"/>
                </a:cubicBezTo>
                <a:cubicBezTo>
                  <a:pt x="5953572" y="8869051"/>
                  <a:pt x="5963657" y="8852308"/>
                  <a:pt x="5973744" y="8843929"/>
                </a:cubicBezTo>
                <a:close/>
                <a:moveTo>
                  <a:pt x="6064439" y="8831374"/>
                </a:moveTo>
                <a:cubicBezTo>
                  <a:pt x="6074526" y="8831374"/>
                  <a:pt x="6084597" y="8831374"/>
                  <a:pt x="6094671" y="8831374"/>
                </a:cubicBezTo>
                <a:cubicBezTo>
                  <a:pt x="6104757" y="8831374"/>
                  <a:pt x="6104757" y="8835562"/>
                  <a:pt x="6094671" y="8843929"/>
                </a:cubicBezTo>
                <a:cubicBezTo>
                  <a:pt x="6084597" y="8843929"/>
                  <a:pt x="6074526" y="8839751"/>
                  <a:pt x="6064439" y="8831374"/>
                </a:cubicBezTo>
                <a:close/>
                <a:moveTo>
                  <a:pt x="5066630" y="8831374"/>
                </a:moveTo>
                <a:lnTo>
                  <a:pt x="5066630" y="8843929"/>
                </a:lnTo>
                <a:lnTo>
                  <a:pt x="5066630" y="8856497"/>
                </a:lnTo>
                <a:cubicBezTo>
                  <a:pt x="5056559" y="8856497"/>
                  <a:pt x="5051530" y="8852308"/>
                  <a:pt x="5051530" y="8843929"/>
                </a:cubicBezTo>
                <a:cubicBezTo>
                  <a:pt x="5051530" y="8835562"/>
                  <a:pt x="5056559" y="8831374"/>
                  <a:pt x="5066630" y="8831374"/>
                </a:cubicBezTo>
                <a:close/>
                <a:moveTo>
                  <a:pt x="3600178" y="8831374"/>
                </a:moveTo>
                <a:cubicBezTo>
                  <a:pt x="3610252" y="8839751"/>
                  <a:pt x="3615293" y="8852308"/>
                  <a:pt x="3615293" y="8869051"/>
                </a:cubicBezTo>
                <a:cubicBezTo>
                  <a:pt x="3595136" y="8869051"/>
                  <a:pt x="3585062" y="8864863"/>
                  <a:pt x="3585062" y="8856497"/>
                </a:cubicBezTo>
                <a:close/>
                <a:moveTo>
                  <a:pt x="4087735" y="8825099"/>
                </a:moveTo>
                <a:cubicBezTo>
                  <a:pt x="4090257" y="8825099"/>
                  <a:pt x="4094039" y="8827191"/>
                  <a:pt x="4099083" y="8831374"/>
                </a:cubicBezTo>
                <a:cubicBezTo>
                  <a:pt x="4109156" y="8839751"/>
                  <a:pt x="4109156" y="8850211"/>
                  <a:pt x="4099083" y="8862769"/>
                </a:cubicBezTo>
                <a:cubicBezTo>
                  <a:pt x="4088996" y="8875324"/>
                  <a:pt x="4083953" y="8873229"/>
                  <a:pt x="4083953" y="8856497"/>
                </a:cubicBezTo>
                <a:cubicBezTo>
                  <a:pt x="4083953" y="8848117"/>
                  <a:pt x="4083953" y="8839751"/>
                  <a:pt x="4083953" y="8831374"/>
                </a:cubicBezTo>
                <a:cubicBezTo>
                  <a:pt x="4083953" y="8827191"/>
                  <a:pt x="4085214" y="8825099"/>
                  <a:pt x="4087735" y="8825099"/>
                </a:cubicBezTo>
                <a:close/>
                <a:moveTo>
                  <a:pt x="4235138" y="8793704"/>
                </a:moveTo>
                <a:cubicBezTo>
                  <a:pt x="4245226" y="8793704"/>
                  <a:pt x="4250268" y="8802070"/>
                  <a:pt x="4250268" y="8818816"/>
                </a:cubicBezTo>
                <a:lnTo>
                  <a:pt x="4220023" y="8856497"/>
                </a:lnTo>
                <a:cubicBezTo>
                  <a:pt x="4209936" y="8856497"/>
                  <a:pt x="4204907" y="8848117"/>
                  <a:pt x="4204907" y="8831374"/>
                </a:cubicBezTo>
                <a:cubicBezTo>
                  <a:pt x="4204907" y="8806262"/>
                  <a:pt x="4214978" y="8793704"/>
                  <a:pt x="4235138" y="8793704"/>
                </a:cubicBezTo>
                <a:close/>
                <a:moveTo>
                  <a:pt x="4828532" y="8762307"/>
                </a:moveTo>
                <a:cubicBezTo>
                  <a:pt x="4831052" y="8762306"/>
                  <a:pt x="4834831" y="8764398"/>
                  <a:pt x="4839868" y="8768581"/>
                </a:cubicBezTo>
                <a:cubicBezTo>
                  <a:pt x="4849952" y="8776961"/>
                  <a:pt x="4849952" y="8787421"/>
                  <a:pt x="4839868" y="8799976"/>
                </a:cubicBezTo>
                <a:cubicBezTo>
                  <a:pt x="4829794" y="8812534"/>
                  <a:pt x="4824752" y="8810450"/>
                  <a:pt x="4824752" y="8793704"/>
                </a:cubicBezTo>
                <a:cubicBezTo>
                  <a:pt x="4824752" y="8785327"/>
                  <a:pt x="4824752" y="8776961"/>
                  <a:pt x="4824752" y="8768581"/>
                </a:cubicBezTo>
                <a:cubicBezTo>
                  <a:pt x="4824752" y="8764398"/>
                  <a:pt x="4826012" y="8762306"/>
                  <a:pt x="4828532" y="8762307"/>
                </a:cubicBezTo>
                <a:close/>
                <a:moveTo>
                  <a:pt x="3770261" y="8762307"/>
                </a:moveTo>
                <a:cubicBezTo>
                  <a:pt x="3772781" y="8762306"/>
                  <a:pt x="3776560" y="8764398"/>
                  <a:pt x="3781596" y="8768581"/>
                </a:cubicBezTo>
                <a:cubicBezTo>
                  <a:pt x="3791668" y="8776961"/>
                  <a:pt x="3791668" y="8787421"/>
                  <a:pt x="3781596" y="8799976"/>
                </a:cubicBezTo>
                <a:cubicBezTo>
                  <a:pt x="3771524" y="8812534"/>
                  <a:pt x="3766480" y="8810450"/>
                  <a:pt x="3766480" y="8793704"/>
                </a:cubicBezTo>
                <a:cubicBezTo>
                  <a:pt x="3766480" y="8785327"/>
                  <a:pt x="3766480" y="8776961"/>
                  <a:pt x="3766480" y="8768581"/>
                </a:cubicBezTo>
                <a:cubicBezTo>
                  <a:pt x="3766480" y="8764398"/>
                  <a:pt x="3767741" y="8762306"/>
                  <a:pt x="3770261" y="8762307"/>
                </a:cubicBezTo>
                <a:close/>
                <a:moveTo>
                  <a:pt x="4546001" y="8753674"/>
                </a:moveTo>
                <a:cubicBezTo>
                  <a:pt x="4547889" y="8753151"/>
                  <a:pt x="4550092" y="8753934"/>
                  <a:pt x="4552609" y="8756026"/>
                </a:cubicBezTo>
                <a:lnTo>
                  <a:pt x="4552609" y="8818816"/>
                </a:lnTo>
                <a:cubicBezTo>
                  <a:pt x="4542539" y="8827183"/>
                  <a:pt x="4537510" y="8818816"/>
                  <a:pt x="4537510" y="8793704"/>
                </a:cubicBezTo>
                <a:cubicBezTo>
                  <a:pt x="4537510" y="8768587"/>
                  <a:pt x="4540339" y="8755246"/>
                  <a:pt x="4546001" y="8753674"/>
                </a:cubicBezTo>
                <a:close/>
                <a:moveTo>
                  <a:pt x="3781596" y="8718359"/>
                </a:moveTo>
                <a:cubicBezTo>
                  <a:pt x="3791668" y="8718359"/>
                  <a:pt x="3796711" y="8722535"/>
                  <a:pt x="3796711" y="8730914"/>
                </a:cubicBezTo>
                <a:cubicBezTo>
                  <a:pt x="3796711" y="8739280"/>
                  <a:pt x="3791668" y="8743469"/>
                  <a:pt x="3781596" y="8743469"/>
                </a:cubicBezTo>
                <a:cubicBezTo>
                  <a:pt x="3771524" y="8743469"/>
                  <a:pt x="3766480" y="8739280"/>
                  <a:pt x="3766480" y="8730914"/>
                </a:cubicBezTo>
                <a:cubicBezTo>
                  <a:pt x="3766480" y="8722535"/>
                  <a:pt x="3771524" y="8718359"/>
                  <a:pt x="3781596" y="8718359"/>
                </a:cubicBezTo>
                <a:close/>
                <a:moveTo>
                  <a:pt x="6053106" y="8680679"/>
                </a:moveTo>
                <a:cubicBezTo>
                  <a:pt x="6055627" y="8676488"/>
                  <a:pt x="6059394" y="8676488"/>
                  <a:pt x="6064439" y="8680679"/>
                </a:cubicBezTo>
                <a:lnTo>
                  <a:pt x="6064439" y="8730914"/>
                </a:lnTo>
                <a:cubicBezTo>
                  <a:pt x="6054352" y="8739280"/>
                  <a:pt x="6049323" y="8730914"/>
                  <a:pt x="6049323" y="8705791"/>
                </a:cubicBezTo>
                <a:cubicBezTo>
                  <a:pt x="6049323" y="8693234"/>
                  <a:pt x="6050585" y="8684868"/>
                  <a:pt x="6053106" y="8680679"/>
                </a:cubicBezTo>
                <a:close/>
                <a:moveTo>
                  <a:pt x="4854981" y="8680679"/>
                </a:moveTo>
                <a:cubicBezTo>
                  <a:pt x="4854981" y="8689056"/>
                  <a:pt x="4849952" y="8701613"/>
                  <a:pt x="4839868" y="8718359"/>
                </a:cubicBezTo>
                <a:cubicBezTo>
                  <a:pt x="4829794" y="8726726"/>
                  <a:pt x="4824752" y="8726726"/>
                  <a:pt x="4824752" y="8718359"/>
                </a:cubicBezTo>
                <a:cubicBezTo>
                  <a:pt x="4814664" y="8693234"/>
                  <a:pt x="4824752" y="8680679"/>
                  <a:pt x="4854981" y="8680679"/>
                </a:cubicBezTo>
                <a:close/>
                <a:moveTo>
                  <a:pt x="5217815" y="8655567"/>
                </a:moveTo>
                <a:cubicBezTo>
                  <a:pt x="5227903" y="8655567"/>
                  <a:pt x="5232948" y="8659745"/>
                  <a:pt x="5232948" y="8668122"/>
                </a:cubicBezTo>
                <a:cubicBezTo>
                  <a:pt x="5232948" y="8676488"/>
                  <a:pt x="5227903" y="8680679"/>
                  <a:pt x="5217815" y="8680679"/>
                </a:cubicBezTo>
                <a:cubicBezTo>
                  <a:pt x="5207745" y="8680679"/>
                  <a:pt x="5202715" y="8676488"/>
                  <a:pt x="5202715" y="8668122"/>
                </a:cubicBezTo>
                <a:cubicBezTo>
                  <a:pt x="5202715" y="8659745"/>
                  <a:pt x="5207745" y="8655567"/>
                  <a:pt x="5217815" y="8655567"/>
                </a:cubicBezTo>
                <a:close/>
                <a:moveTo>
                  <a:pt x="3343155" y="8592777"/>
                </a:moveTo>
                <a:cubicBezTo>
                  <a:pt x="3353241" y="8592777"/>
                  <a:pt x="3358284" y="8596965"/>
                  <a:pt x="3358284" y="8605332"/>
                </a:cubicBezTo>
                <a:cubicBezTo>
                  <a:pt x="3358284" y="8613711"/>
                  <a:pt x="3353241" y="8617886"/>
                  <a:pt x="3343155" y="8617886"/>
                </a:cubicBezTo>
                <a:cubicBezTo>
                  <a:pt x="3333080" y="8617886"/>
                  <a:pt x="3328055" y="8613711"/>
                  <a:pt x="3328055" y="8605332"/>
                </a:cubicBezTo>
                <a:cubicBezTo>
                  <a:pt x="3328055" y="8596965"/>
                  <a:pt x="3333080" y="8592777"/>
                  <a:pt x="3343155" y="8592777"/>
                </a:cubicBezTo>
                <a:close/>
                <a:moveTo>
                  <a:pt x="6412171" y="8542539"/>
                </a:moveTo>
                <a:cubicBezTo>
                  <a:pt x="6422245" y="8542539"/>
                  <a:pt x="6427274" y="8550919"/>
                  <a:pt x="6427274" y="8567665"/>
                </a:cubicBezTo>
                <a:cubicBezTo>
                  <a:pt x="6427274" y="8609520"/>
                  <a:pt x="6417200" y="8630444"/>
                  <a:pt x="6397042" y="8630444"/>
                </a:cubicBezTo>
                <a:cubicBezTo>
                  <a:pt x="6386955" y="8630444"/>
                  <a:pt x="6381926" y="8622078"/>
                  <a:pt x="6381926" y="8605332"/>
                </a:cubicBezTo>
                <a:cubicBezTo>
                  <a:pt x="6381926" y="8563476"/>
                  <a:pt x="6391997" y="8542539"/>
                  <a:pt x="6412171" y="8542539"/>
                </a:cubicBezTo>
                <a:close/>
                <a:moveTo>
                  <a:pt x="3781596" y="8542539"/>
                </a:moveTo>
                <a:cubicBezTo>
                  <a:pt x="3801756" y="8559285"/>
                  <a:pt x="3806782" y="8588586"/>
                  <a:pt x="3796711" y="8630444"/>
                </a:cubicBezTo>
                <a:cubicBezTo>
                  <a:pt x="3776553" y="8622078"/>
                  <a:pt x="3766480" y="8609520"/>
                  <a:pt x="3766480" y="8592777"/>
                </a:cubicBezTo>
                <a:cubicBezTo>
                  <a:pt x="3766480" y="8559285"/>
                  <a:pt x="3771524" y="8542539"/>
                  <a:pt x="3781596" y="8542539"/>
                </a:cubicBezTo>
                <a:close/>
                <a:moveTo>
                  <a:pt x="6053106" y="8529984"/>
                </a:moveTo>
                <a:cubicBezTo>
                  <a:pt x="6055627" y="8525796"/>
                  <a:pt x="6059394" y="8525796"/>
                  <a:pt x="6064439" y="8529984"/>
                </a:cubicBezTo>
                <a:lnTo>
                  <a:pt x="6064439" y="8580219"/>
                </a:lnTo>
                <a:cubicBezTo>
                  <a:pt x="6054352" y="8588586"/>
                  <a:pt x="6049323" y="8580219"/>
                  <a:pt x="6049323" y="8555097"/>
                </a:cubicBezTo>
                <a:cubicBezTo>
                  <a:pt x="6049323" y="8542539"/>
                  <a:pt x="6050585" y="8534173"/>
                  <a:pt x="6053106" y="8529984"/>
                </a:cubicBezTo>
                <a:close/>
                <a:moveTo>
                  <a:pt x="4461917" y="8529984"/>
                </a:moveTo>
                <a:cubicBezTo>
                  <a:pt x="4482061" y="8529984"/>
                  <a:pt x="4492149" y="8559285"/>
                  <a:pt x="4492149" y="8617886"/>
                </a:cubicBezTo>
                <a:cubicBezTo>
                  <a:pt x="4492149" y="8651378"/>
                  <a:pt x="4487104" y="8672313"/>
                  <a:pt x="4477033" y="8680679"/>
                </a:cubicBezTo>
                <a:cubicBezTo>
                  <a:pt x="4466959" y="8705791"/>
                  <a:pt x="4456872" y="8697425"/>
                  <a:pt x="4446801" y="8655567"/>
                </a:cubicBezTo>
                <a:lnTo>
                  <a:pt x="4431685" y="8605332"/>
                </a:lnTo>
                <a:cubicBezTo>
                  <a:pt x="4431685" y="8555097"/>
                  <a:pt x="4441743" y="8529984"/>
                  <a:pt x="4461917" y="8529984"/>
                </a:cubicBezTo>
                <a:close/>
                <a:moveTo>
                  <a:pt x="5066630" y="8517430"/>
                </a:moveTo>
                <a:cubicBezTo>
                  <a:pt x="5086788" y="8517430"/>
                  <a:pt x="5096891" y="8521618"/>
                  <a:pt x="5096891" y="8529984"/>
                </a:cubicBezTo>
                <a:lnTo>
                  <a:pt x="5096891" y="8555097"/>
                </a:lnTo>
                <a:cubicBezTo>
                  <a:pt x="5096891" y="8546730"/>
                  <a:pt x="5086788" y="8534173"/>
                  <a:pt x="5066630" y="8517430"/>
                </a:cubicBezTo>
                <a:close/>
                <a:moveTo>
                  <a:pt x="4703796" y="8504872"/>
                </a:moveTo>
                <a:lnTo>
                  <a:pt x="4703796" y="8630444"/>
                </a:lnTo>
                <a:lnTo>
                  <a:pt x="4703796" y="8768581"/>
                </a:lnTo>
                <a:cubicBezTo>
                  <a:pt x="4683653" y="8785327"/>
                  <a:pt x="4673566" y="8776961"/>
                  <a:pt x="4673566" y="8743469"/>
                </a:cubicBezTo>
                <a:cubicBezTo>
                  <a:pt x="4673566" y="8718359"/>
                  <a:pt x="4678608" y="8680679"/>
                  <a:pt x="4688696" y="8630444"/>
                </a:cubicBezTo>
                <a:close/>
                <a:moveTo>
                  <a:pt x="3086160" y="8492317"/>
                </a:moveTo>
                <a:cubicBezTo>
                  <a:pt x="3096232" y="8492317"/>
                  <a:pt x="3101274" y="8496495"/>
                  <a:pt x="3101274" y="8504872"/>
                </a:cubicBezTo>
                <a:cubicBezTo>
                  <a:pt x="3101274" y="8513238"/>
                  <a:pt x="3096232" y="8517430"/>
                  <a:pt x="3086160" y="8517430"/>
                </a:cubicBezTo>
                <a:lnTo>
                  <a:pt x="3086160" y="8504872"/>
                </a:lnTo>
                <a:close/>
                <a:moveTo>
                  <a:pt x="6215625" y="8467194"/>
                </a:moveTo>
                <a:cubicBezTo>
                  <a:pt x="6225711" y="8467194"/>
                  <a:pt x="6230740" y="8471383"/>
                  <a:pt x="6230740" y="8479749"/>
                </a:cubicBezTo>
                <a:cubicBezTo>
                  <a:pt x="6230740" y="8488129"/>
                  <a:pt x="6225711" y="8492317"/>
                  <a:pt x="6215625" y="8492317"/>
                </a:cubicBezTo>
                <a:cubicBezTo>
                  <a:pt x="6205538" y="8492317"/>
                  <a:pt x="6200509" y="8488129"/>
                  <a:pt x="6200509" y="8479749"/>
                </a:cubicBezTo>
                <a:cubicBezTo>
                  <a:pt x="6200509" y="8471383"/>
                  <a:pt x="6205538" y="8467194"/>
                  <a:pt x="6215625" y="8467194"/>
                </a:cubicBezTo>
                <a:close/>
                <a:moveTo>
                  <a:pt x="5248048" y="8442082"/>
                </a:moveTo>
                <a:cubicBezTo>
                  <a:pt x="5268222" y="8442082"/>
                  <a:pt x="5278309" y="8458828"/>
                  <a:pt x="5278309" y="8492317"/>
                </a:cubicBezTo>
                <a:lnTo>
                  <a:pt x="5248048" y="8542539"/>
                </a:lnTo>
                <a:cubicBezTo>
                  <a:pt x="5237973" y="8542539"/>
                  <a:pt x="5232948" y="8529984"/>
                  <a:pt x="5232948" y="8504872"/>
                </a:cubicBezTo>
                <a:cubicBezTo>
                  <a:pt x="5232948" y="8463003"/>
                  <a:pt x="5237973" y="8442082"/>
                  <a:pt x="5248048" y="8442082"/>
                </a:cubicBezTo>
                <a:close/>
                <a:moveTo>
                  <a:pt x="5263177" y="8379290"/>
                </a:moveTo>
                <a:cubicBezTo>
                  <a:pt x="5273263" y="8379290"/>
                  <a:pt x="5278309" y="8383481"/>
                  <a:pt x="5278309" y="8391847"/>
                </a:cubicBezTo>
                <a:cubicBezTo>
                  <a:pt x="5278309" y="8400224"/>
                  <a:pt x="5273263" y="8404402"/>
                  <a:pt x="5263177" y="8404402"/>
                </a:cubicBezTo>
                <a:cubicBezTo>
                  <a:pt x="5253089" y="8404402"/>
                  <a:pt x="5248048" y="8400224"/>
                  <a:pt x="5248048" y="8391847"/>
                </a:cubicBezTo>
                <a:cubicBezTo>
                  <a:pt x="5248048" y="8383481"/>
                  <a:pt x="5253089" y="8379290"/>
                  <a:pt x="5263177" y="8379290"/>
                </a:cubicBezTo>
                <a:close/>
                <a:moveTo>
                  <a:pt x="2995452" y="8366735"/>
                </a:moveTo>
                <a:cubicBezTo>
                  <a:pt x="3005539" y="8366735"/>
                  <a:pt x="3015593" y="8366735"/>
                  <a:pt x="3025681" y="8366735"/>
                </a:cubicBezTo>
                <a:cubicBezTo>
                  <a:pt x="3035767" y="8366735"/>
                  <a:pt x="3035767" y="8370912"/>
                  <a:pt x="3025681" y="8379290"/>
                </a:cubicBezTo>
                <a:cubicBezTo>
                  <a:pt x="3015593" y="8387656"/>
                  <a:pt x="3003015" y="8387656"/>
                  <a:pt x="2987886" y="8379290"/>
                </a:cubicBezTo>
                <a:cubicBezTo>
                  <a:pt x="2972786" y="8370912"/>
                  <a:pt x="2975291" y="8366735"/>
                  <a:pt x="2995452" y="8366735"/>
                </a:cubicBezTo>
                <a:close/>
                <a:moveTo>
                  <a:pt x="2723325" y="8366735"/>
                </a:moveTo>
                <a:cubicBezTo>
                  <a:pt x="2743483" y="8366735"/>
                  <a:pt x="2753557" y="8375101"/>
                  <a:pt x="2753557" y="8391847"/>
                </a:cubicBezTo>
                <a:cubicBezTo>
                  <a:pt x="2753557" y="8416957"/>
                  <a:pt x="2743483" y="8429525"/>
                  <a:pt x="2723325" y="8429525"/>
                </a:cubicBezTo>
                <a:cubicBezTo>
                  <a:pt x="2703164" y="8429525"/>
                  <a:pt x="2693080" y="8416957"/>
                  <a:pt x="2693080" y="8391847"/>
                </a:cubicBezTo>
                <a:cubicBezTo>
                  <a:pt x="2693080" y="8375101"/>
                  <a:pt x="2703164" y="8366735"/>
                  <a:pt x="2723325" y="8366735"/>
                </a:cubicBezTo>
                <a:close/>
                <a:moveTo>
                  <a:pt x="6381926" y="8354180"/>
                </a:moveTo>
                <a:cubicBezTo>
                  <a:pt x="6381926" y="8354180"/>
                  <a:pt x="6386955" y="8362546"/>
                  <a:pt x="6397042" y="8379290"/>
                </a:cubicBezTo>
                <a:cubicBezTo>
                  <a:pt x="6417200" y="8446271"/>
                  <a:pt x="6417200" y="8488129"/>
                  <a:pt x="6397042" y="8504872"/>
                </a:cubicBezTo>
                <a:cubicBezTo>
                  <a:pt x="6386955" y="8496495"/>
                  <a:pt x="6381926" y="8463003"/>
                  <a:pt x="6381926" y="8404402"/>
                </a:cubicBezTo>
                <a:cubicBezTo>
                  <a:pt x="6381926" y="8370912"/>
                  <a:pt x="6381926" y="8354180"/>
                  <a:pt x="6381926" y="8354180"/>
                </a:cubicBezTo>
                <a:close/>
                <a:moveTo>
                  <a:pt x="3645526" y="8354180"/>
                </a:moveTo>
                <a:cubicBezTo>
                  <a:pt x="3655613" y="8354180"/>
                  <a:pt x="3660655" y="8383481"/>
                  <a:pt x="3660655" y="8442082"/>
                </a:cubicBezTo>
                <a:cubicBezTo>
                  <a:pt x="3660655" y="8525796"/>
                  <a:pt x="3655613" y="8571843"/>
                  <a:pt x="3645526" y="8580219"/>
                </a:cubicBezTo>
                <a:cubicBezTo>
                  <a:pt x="3635438" y="8588586"/>
                  <a:pt x="3625368" y="8584397"/>
                  <a:pt x="3615293" y="8567665"/>
                </a:cubicBezTo>
                <a:close/>
                <a:moveTo>
                  <a:pt x="3448993" y="8341612"/>
                </a:moveTo>
                <a:cubicBezTo>
                  <a:pt x="3459066" y="8349989"/>
                  <a:pt x="3464108" y="8362546"/>
                  <a:pt x="3464108" y="8379290"/>
                </a:cubicBezTo>
                <a:cubicBezTo>
                  <a:pt x="3443950" y="8379290"/>
                  <a:pt x="3433877" y="8375101"/>
                  <a:pt x="3433877" y="8366735"/>
                </a:cubicBezTo>
                <a:close/>
                <a:moveTo>
                  <a:pt x="4703796" y="8316500"/>
                </a:moveTo>
                <a:cubicBezTo>
                  <a:pt x="4754201" y="8316500"/>
                  <a:pt x="4759246" y="8358355"/>
                  <a:pt x="4718927" y="8442082"/>
                </a:cubicBezTo>
                <a:cubicBezTo>
                  <a:pt x="4688696" y="8442082"/>
                  <a:pt x="4668522" y="8425336"/>
                  <a:pt x="4658450" y="8391847"/>
                </a:cubicBezTo>
                <a:cubicBezTo>
                  <a:pt x="4658450" y="8341612"/>
                  <a:pt x="4673566" y="8316500"/>
                  <a:pt x="4703796" y="8316500"/>
                </a:cubicBezTo>
                <a:close/>
                <a:moveTo>
                  <a:pt x="6020975" y="8303941"/>
                </a:moveTo>
                <a:cubicBezTo>
                  <a:pt x="6022232" y="8301848"/>
                  <a:pt x="6024120" y="8301848"/>
                  <a:pt x="6026641" y="8303942"/>
                </a:cubicBezTo>
                <a:cubicBezTo>
                  <a:pt x="6031686" y="8308134"/>
                  <a:pt x="6039252" y="8320688"/>
                  <a:pt x="6049323" y="8341612"/>
                </a:cubicBezTo>
                <a:cubicBezTo>
                  <a:pt x="6059394" y="8366735"/>
                  <a:pt x="6059394" y="8379290"/>
                  <a:pt x="6049323" y="8379290"/>
                </a:cubicBezTo>
                <a:cubicBezTo>
                  <a:pt x="6029165" y="8362546"/>
                  <a:pt x="6019091" y="8341612"/>
                  <a:pt x="6019091" y="8316500"/>
                </a:cubicBezTo>
                <a:cubicBezTo>
                  <a:pt x="6019091" y="8310221"/>
                  <a:pt x="6019718" y="8306034"/>
                  <a:pt x="6020975" y="8303941"/>
                </a:cubicBezTo>
                <a:close/>
                <a:moveTo>
                  <a:pt x="6215625" y="8278832"/>
                </a:moveTo>
                <a:cubicBezTo>
                  <a:pt x="6225711" y="8278832"/>
                  <a:pt x="6230740" y="8283008"/>
                  <a:pt x="6230740" y="8291388"/>
                </a:cubicBezTo>
                <a:cubicBezTo>
                  <a:pt x="6230740" y="8299754"/>
                  <a:pt x="6225711" y="8303942"/>
                  <a:pt x="6215625" y="8303942"/>
                </a:cubicBezTo>
                <a:cubicBezTo>
                  <a:pt x="6205538" y="8303942"/>
                  <a:pt x="6200509" y="8299754"/>
                  <a:pt x="6200509" y="8291388"/>
                </a:cubicBezTo>
                <a:cubicBezTo>
                  <a:pt x="6200509" y="8283008"/>
                  <a:pt x="6205538" y="8278832"/>
                  <a:pt x="6215625" y="8278832"/>
                </a:cubicBezTo>
                <a:close/>
                <a:moveTo>
                  <a:pt x="4416556" y="8278832"/>
                </a:moveTo>
                <a:cubicBezTo>
                  <a:pt x="4426643" y="8278832"/>
                  <a:pt x="4431685" y="8283008"/>
                  <a:pt x="4431685" y="8291388"/>
                </a:cubicBezTo>
                <a:cubicBezTo>
                  <a:pt x="4431685" y="8299754"/>
                  <a:pt x="4426643" y="8303942"/>
                  <a:pt x="4416556" y="8303942"/>
                </a:cubicBezTo>
                <a:lnTo>
                  <a:pt x="4416556" y="8291388"/>
                </a:lnTo>
                <a:close/>
                <a:moveTo>
                  <a:pt x="3206154" y="8259984"/>
                </a:moveTo>
                <a:cubicBezTo>
                  <a:pt x="3219380" y="8259984"/>
                  <a:pt x="3229768" y="8278823"/>
                  <a:pt x="3237346" y="8316500"/>
                </a:cubicBezTo>
                <a:cubicBezTo>
                  <a:pt x="3237346" y="8391847"/>
                  <a:pt x="3227242" y="8429525"/>
                  <a:pt x="3207098" y="8429525"/>
                </a:cubicBezTo>
                <a:cubicBezTo>
                  <a:pt x="3156708" y="8429525"/>
                  <a:pt x="3151666" y="8375101"/>
                  <a:pt x="3191982" y="8266264"/>
                </a:cubicBezTo>
                <a:cubicBezTo>
                  <a:pt x="3197022" y="8262078"/>
                  <a:pt x="3201746" y="8259984"/>
                  <a:pt x="3206154" y="8259984"/>
                </a:cubicBezTo>
                <a:close/>
                <a:moveTo>
                  <a:pt x="5293408" y="8253707"/>
                </a:moveTo>
                <a:cubicBezTo>
                  <a:pt x="5303496" y="8253707"/>
                  <a:pt x="5308541" y="8257898"/>
                  <a:pt x="5308541" y="8266264"/>
                </a:cubicBezTo>
                <a:cubicBezTo>
                  <a:pt x="5308541" y="8274642"/>
                  <a:pt x="5303496" y="8278832"/>
                  <a:pt x="5293408" y="8278832"/>
                </a:cubicBezTo>
                <a:cubicBezTo>
                  <a:pt x="5283322" y="8278832"/>
                  <a:pt x="5278309" y="8274642"/>
                  <a:pt x="5278309" y="8266264"/>
                </a:cubicBezTo>
                <a:cubicBezTo>
                  <a:pt x="5278309" y="8257898"/>
                  <a:pt x="5283322" y="8253707"/>
                  <a:pt x="5293408" y="8253707"/>
                </a:cubicBezTo>
                <a:close/>
                <a:moveTo>
                  <a:pt x="3464108" y="8253707"/>
                </a:moveTo>
                <a:cubicBezTo>
                  <a:pt x="3484269" y="8253707"/>
                  <a:pt x="3494339" y="8262087"/>
                  <a:pt x="3494339" y="8278832"/>
                </a:cubicBezTo>
                <a:lnTo>
                  <a:pt x="3448993" y="8303942"/>
                </a:lnTo>
                <a:lnTo>
                  <a:pt x="3433877" y="8291388"/>
                </a:lnTo>
                <a:cubicBezTo>
                  <a:pt x="3433877" y="8266264"/>
                  <a:pt x="3443950" y="8253707"/>
                  <a:pt x="3464108" y="8253707"/>
                </a:cubicBezTo>
                <a:close/>
                <a:moveTo>
                  <a:pt x="2708209" y="8253707"/>
                </a:moveTo>
                <a:cubicBezTo>
                  <a:pt x="2718267" y="8253707"/>
                  <a:pt x="2723325" y="8257898"/>
                  <a:pt x="2723325" y="8266264"/>
                </a:cubicBezTo>
                <a:cubicBezTo>
                  <a:pt x="2723325" y="8274642"/>
                  <a:pt x="2718267" y="8278832"/>
                  <a:pt x="2708209" y="8278832"/>
                </a:cubicBezTo>
                <a:cubicBezTo>
                  <a:pt x="2698122" y="8278832"/>
                  <a:pt x="2693080" y="8274642"/>
                  <a:pt x="2693080" y="8266264"/>
                </a:cubicBezTo>
                <a:cubicBezTo>
                  <a:pt x="2693080" y="8257898"/>
                  <a:pt x="2698122" y="8253707"/>
                  <a:pt x="2708209" y="8253707"/>
                </a:cubicBezTo>
                <a:close/>
                <a:moveTo>
                  <a:pt x="3101274" y="8190918"/>
                </a:moveTo>
                <a:lnTo>
                  <a:pt x="3101274" y="8278832"/>
                </a:lnTo>
                <a:cubicBezTo>
                  <a:pt x="3101274" y="8278832"/>
                  <a:pt x="3096232" y="8266264"/>
                  <a:pt x="3086160" y="8241152"/>
                </a:cubicBezTo>
                <a:close/>
                <a:moveTo>
                  <a:pt x="2757340" y="8165805"/>
                </a:moveTo>
                <a:cubicBezTo>
                  <a:pt x="2759861" y="8161616"/>
                  <a:pt x="2763628" y="8161616"/>
                  <a:pt x="2768673" y="8165805"/>
                </a:cubicBezTo>
                <a:lnTo>
                  <a:pt x="2768673" y="8216040"/>
                </a:lnTo>
                <a:cubicBezTo>
                  <a:pt x="2758586" y="8224406"/>
                  <a:pt x="2753557" y="8216040"/>
                  <a:pt x="2753557" y="8190918"/>
                </a:cubicBezTo>
                <a:cubicBezTo>
                  <a:pt x="2753557" y="8178360"/>
                  <a:pt x="2754816" y="8169994"/>
                  <a:pt x="2757340" y="8165805"/>
                </a:cubicBezTo>
                <a:close/>
                <a:moveTo>
                  <a:pt x="4749159" y="8052780"/>
                </a:moveTo>
                <a:lnTo>
                  <a:pt x="4764288" y="8077903"/>
                </a:lnTo>
                <a:lnTo>
                  <a:pt x="4718927" y="8178360"/>
                </a:lnTo>
                <a:lnTo>
                  <a:pt x="4718927" y="8153250"/>
                </a:lnTo>
                <a:close/>
                <a:moveTo>
                  <a:pt x="4900345" y="8040222"/>
                </a:moveTo>
                <a:lnTo>
                  <a:pt x="4900345" y="8065348"/>
                </a:lnTo>
                <a:cubicBezTo>
                  <a:pt x="4900345" y="8425336"/>
                  <a:pt x="4885212" y="8617886"/>
                  <a:pt x="4854981" y="8643012"/>
                </a:cubicBezTo>
                <a:cubicBezTo>
                  <a:pt x="4834823" y="8659745"/>
                  <a:pt x="4824752" y="8550919"/>
                  <a:pt x="4824752" y="8316500"/>
                </a:cubicBezTo>
                <a:lnTo>
                  <a:pt x="4839868" y="8065348"/>
                </a:lnTo>
                <a:cubicBezTo>
                  <a:pt x="4839868" y="8082080"/>
                  <a:pt x="4844894" y="8115570"/>
                  <a:pt x="4854981" y="8165805"/>
                </a:cubicBezTo>
                <a:close/>
                <a:moveTo>
                  <a:pt x="3328055" y="8040222"/>
                </a:moveTo>
                <a:cubicBezTo>
                  <a:pt x="3348197" y="8040222"/>
                  <a:pt x="3358284" y="8048602"/>
                  <a:pt x="3358284" y="8065348"/>
                </a:cubicBezTo>
                <a:lnTo>
                  <a:pt x="3343155" y="8090458"/>
                </a:lnTo>
                <a:cubicBezTo>
                  <a:pt x="3333080" y="8082080"/>
                  <a:pt x="3325531" y="8073714"/>
                  <a:pt x="3320488" y="8065348"/>
                </a:cubicBezTo>
                <a:cubicBezTo>
                  <a:pt x="3315443" y="8056968"/>
                  <a:pt x="3317967" y="8048602"/>
                  <a:pt x="3328055" y="8040222"/>
                </a:cubicBezTo>
                <a:close/>
                <a:moveTo>
                  <a:pt x="3086160" y="8040222"/>
                </a:moveTo>
                <a:cubicBezTo>
                  <a:pt x="3096232" y="8040222"/>
                  <a:pt x="3101274" y="8044411"/>
                  <a:pt x="3101274" y="8052780"/>
                </a:cubicBezTo>
                <a:cubicBezTo>
                  <a:pt x="3101274" y="8061157"/>
                  <a:pt x="3096232" y="8065348"/>
                  <a:pt x="3086160" y="8065348"/>
                </a:cubicBezTo>
                <a:lnTo>
                  <a:pt x="3086160" y="8052780"/>
                </a:lnTo>
                <a:close/>
                <a:moveTo>
                  <a:pt x="5338770" y="8027668"/>
                </a:moveTo>
                <a:cubicBezTo>
                  <a:pt x="5338770" y="8036034"/>
                  <a:pt x="5341293" y="8056968"/>
                  <a:pt x="5346335" y="8090458"/>
                </a:cubicBezTo>
                <a:cubicBezTo>
                  <a:pt x="5351364" y="8123950"/>
                  <a:pt x="5356409" y="8149059"/>
                  <a:pt x="5361451" y="8165805"/>
                </a:cubicBezTo>
                <a:cubicBezTo>
                  <a:pt x="5366480" y="8182551"/>
                  <a:pt x="5363959" y="8199297"/>
                  <a:pt x="5353886" y="8216040"/>
                </a:cubicBezTo>
                <a:lnTo>
                  <a:pt x="5338770" y="8140693"/>
                </a:lnTo>
                <a:close/>
                <a:moveTo>
                  <a:pt x="3191982" y="8027668"/>
                </a:moveTo>
                <a:cubicBezTo>
                  <a:pt x="3222230" y="8027668"/>
                  <a:pt x="3227242" y="8040222"/>
                  <a:pt x="3207098" y="8065348"/>
                </a:cubicBezTo>
                <a:lnTo>
                  <a:pt x="3191982" y="8090458"/>
                </a:lnTo>
                <a:close/>
                <a:moveTo>
                  <a:pt x="2980319" y="8027668"/>
                </a:moveTo>
                <a:lnTo>
                  <a:pt x="2995452" y="8027668"/>
                </a:lnTo>
                <a:lnTo>
                  <a:pt x="2995452" y="8040222"/>
                </a:lnTo>
                <a:cubicBezTo>
                  <a:pt x="2985364" y="8040222"/>
                  <a:pt x="2980319" y="8036034"/>
                  <a:pt x="2980319" y="8027668"/>
                </a:cubicBezTo>
                <a:close/>
                <a:moveTo>
                  <a:pt x="2753557" y="8027668"/>
                </a:moveTo>
                <a:cubicBezTo>
                  <a:pt x="2763628" y="8027668"/>
                  <a:pt x="2768673" y="8036034"/>
                  <a:pt x="2768673" y="8052780"/>
                </a:cubicBezTo>
                <a:cubicBezTo>
                  <a:pt x="2758586" y="8069524"/>
                  <a:pt x="2743483" y="8065348"/>
                  <a:pt x="2723325" y="8040222"/>
                </a:cubicBezTo>
                <a:cubicBezTo>
                  <a:pt x="2723325" y="8031856"/>
                  <a:pt x="2733396" y="8027668"/>
                  <a:pt x="2753557" y="8027668"/>
                </a:cubicBezTo>
                <a:close/>
                <a:moveTo>
                  <a:pt x="3932780" y="7990001"/>
                </a:moveTo>
                <a:lnTo>
                  <a:pt x="3932780" y="8140693"/>
                </a:lnTo>
                <a:lnTo>
                  <a:pt x="3963013" y="8291388"/>
                </a:lnTo>
                <a:cubicBezTo>
                  <a:pt x="3973084" y="8291388"/>
                  <a:pt x="3978129" y="8274642"/>
                  <a:pt x="3978129" y="8241152"/>
                </a:cubicBezTo>
                <a:cubicBezTo>
                  <a:pt x="3978129" y="8224406"/>
                  <a:pt x="3963013" y="8140693"/>
                  <a:pt x="3932780" y="7990001"/>
                </a:cubicBezTo>
                <a:close/>
                <a:moveTo>
                  <a:pt x="3086160" y="7977432"/>
                </a:moveTo>
                <a:cubicBezTo>
                  <a:pt x="3096232" y="7977432"/>
                  <a:pt x="3101274" y="7981621"/>
                  <a:pt x="3101274" y="7990001"/>
                </a:cubicBezTo>
                <a:cubicBezTo>
                  <a:pt x="3101274" y="7998367"/>
                  <a:pt x="3096232" y="8002556"/>
                  <a:pt x="3086160" y="8002556"/>
                </a:cubicBezTo>
                <a:lnTo>
                  <a:pt x="3086160" y="7990001"/>
                </a:lnTo>
                <a:close/>
                <a:moveTo>
                  <a:pt x="3207098" y="7964875"/>
                </a:moveTo>
                <a:lnTo>
                  <a:pt x="3222230" y="7964875"/>
                </a:lnTo>
                <a:lnTo>
                  <a:pt x="3237346" y="7964875"/>
                </a:lnTo>
                <a:cubicBezTo>
                  <a:pt x="3237346" y="7973255"/>
                  <a:pt x="3232287" y="7977432"/>
                  <a:pt x="3222230" y="7977432"/>
                </a:cubicBezTo>
                <a:cubicBezTo>
                  <a:pt x="3212142" y="7977432"/>
                  <a:pt x="3207098" y="7973255"/>
                  <a:pt x="3207098" y="7964875"/>
                </a:cubicBezTo>
                <a:close/>
                <a:moveTo>
                  <a:pt x="5626011" y="7914640"/>
                </a:moveTo>
                <a:cubicBezTo>
                  <a:pt x="5626011" y="7923020"/>
                  <a:pt x="5620969" y="7935574"/>
                  <a:pt x="5610911" y="7952320"/>
                </a:cubicBezTo>
                <a:cubicBezTo>
                  <a:pt x="5600809" y="7960686"/>
                  <a:pt x="5595780" y="7960686"/>
                  <a:pt x="5595780" y="7952320"/>
                </a:cubicBezTo>
                <a:cubicBezTo>
                  <a:pt x="5585693" y="7927208"/>
                  <a:pt x="5595780" y="7914640"/>
                  <a:pt x="5626011" y="7914640"/>
                </a:cubicBezTo>
                <a:close/>
                <a:moveTo>
                  <a:pt x="3086160" y="7876973"/>
                </a:moveTo>
                <a:cubicBezTo>
                  <a:pt x="3096232" y="7876973"/>
                  <a:pt x="3101274" y="7889528"/>
                  <a:pt x="3101274" y="7914640"/>
                </a:cubicBezTo>
                <a:cubicBezTo>
                  <a:pt x="3101274" y="7964875"/>
                  <a:pt x="3091186" y="7969066"/>
                  <a:pt x="3071044" y="7927208"/>
                </a:cubicBezTo>
                <a:cubicBezTo>
                  <a:pt x="3060958" y="7918828"/>
                  <a:pt x="3055912" y="7910462"/>
                  <a:pt x="3055912" y="7902086"/>
                </a:cubicBezTo>
                <a:cubicBezTo>
                  <a:pt x="3055912" y="7885340"/>
                  <a:pt x="3066000" y="7876973"/>
                  <a:pt x="3086160" y="7876973"/>
                </a:cubicBezTo>
                <a:close/>
                <a:moveTo>
                  <a:pt x="2995452" y="7826738"/>
                </a:moveTo>
                <a:cubicBezTo>
                  <a:pt x="3035767" y="7826738"/>
                  <a:pt x="3045826" y="7835118"/>
                  <a:pt x="3025681" y="7851861"/>
                </a:cubicBezTo>
                <a:cubicBezTo>
                  <a:pt x="3015593" y="7860227"/>
                  <a:pt x="3003015" y="7858133"/>
                  <a:pt x="2987886" y="7845578"/>
                </a:cubicBezTo>
                <a:cubicBezTo>
                  <a:pt x="2972786" y="7833020"/>
                  <a:pt x="2975291" y="7826738"/>
                  <a:pt x="2995452" y="7826738"/>
                </a:cubicBezTo>
                <a:close/>
                <a:moveTo>
                  <a:pt x="2995452" y="7789071"/>
                </a:moveTo>
                <a:lnTo>
                  <a:pt x="2995452" y="7801626"/>
                </a:lnTo>
                <a:lnTo>
                  <a:pt x="2995452" y="7814183"/>
                </a:lnTo>
                <a:cubicBezTo>
                  <a:pt x="2985364" y="7814183"/>
                  <a:pt x="2980319" y="7809992"/>
                  <a:pt x="2980319" y="7801626"/>
                </a:cubicBezTo>
                <a:cubicBezTo>
                  <a:pt x="2980319" y="7793246"/>
                  <a:pt x="2985364" y="7789071"/>
                  <a:pt x="2995452" y="7789071"/>
                </a:cubicBezTo>
                <a:close/>
                <a:moveTo>
                  <a:pt x="2662849" y="7789071"/>
                </a:moveTo>
                <a:cubicBezTo>
                  <a:pt x="2682993" y="7789071"/>
                  <a:pt x="2693080" y="7801626"/>
                  <a:pt x="2693080" y="7826738"/>
                </a:cubicBezTo>
                <a:lnTo>
                  <a:pt x="2677978" y="7851861"/>
                </a:lnTo>
                <a:cubicBezTo>
                  <a:pt x="2667891" y="7843484"/>
                  <a:pt x="2660325" y="7833020"/>
                  <a:pt x="2655282" y="7820452"/>
                </a:cubicBezTo>
                <a:cubicBezTo>
                  <a:pt x="2650240" y="7807898"/>
                  <a:pt x="2652761" y="7797437"/>
                  <a:pt x="2662849" y="7789071"/>
                </a:cubicBezTo>
                <a:close/>
                <a:moveTo>
                  <a:pt x="2727108" y="7763946"/>
                </a:moveTo>
                <a:cubicBezTo>
                  <a:pt x="2729613" y="7759770"/>
                  <a:pt x="2733396" y="7759770"/>
                  <a:pt x="2738441" y="7763946"/>
                </a:cubicBezTo>
                <a:lnTo>
                  <a:pt x="2738441" y="7814183"/>
                </a:lnTo>
                <a:cubicBezTo>
                  <a:pt x="2728354" y="7822560"/>
                  <a:pt x="2723325" y="7814183"/>
                  <a:pt x="2723325" y="7789071"/>
                </a:cubicBezTo>
                <a:cubicBezTo>
                  <a:pt x="2723325" y="7776514"/>
                  <a:pt x="2724584" y="7768136"/>
                  <a:pt x="2727108" y="7763946"/>
                </a:cubicBezTo>
                <a:close/>
                <a:moveTo>
                  <a:pt x="5021283" y="7751390"/>
                </a:moveTo>
                <a:lnTo>
                  <a:pt x="5036398" y="7751390"/>
                </a:lnTo>
                <a:lnTo>
                  <a:pt x="5051530" y="7751390"/>
                </a:lnTo>
                <a:cubicBezTo>
                  <a:pt x="5051530" y="7759770"/>
                  <a:pt x="5046485" y="7763946"/>
                  <a:pt x="5036398" y="7763946"/>
                </a:cubicBezTo>
                <a:cubicBezTo>
                  <a:pt x="5026311" y="7763946"/>
                  <a:pt x="5021283" y="7759770"/>
                  <a:pt x="5021283" y="7751390"/>
                </a:cubicBezTo>
                <a:close/>
                <a:moveTo>
                  <a:pt x="2959542" y="7734126"/>
                </a:moveTo>
                <a:cubicBezTo>
                  <a:pt x="2965843" y="7735169"/>
                  <a:pt x="2970257" y="7738829"/>
                  <a:pt x="2972786" y="7745108"/>
                </a:cubicBezTo>
                <a:cubicBezTo>
                  <a:pt x="2977811" y="7757676"/>
                  <a:pt x="2970249" y="7772325"/>
                  <a:pt x="2950088" y="7789071"/>
                </a:cubicBezTo>
                <a:cubicBezTo>
                  <a:pt x="2919859" y="7814183"/>
                  <a:pt x="2904743" y="7814183"/>
                  <a:pt x="2904743" y="7789071"/>
                </a:cubicBezTo>
                <a:cubicBezTo>
                  <a:pt x="2904743" y="7772325"/>
                  <a:pt x="2914814" y="7755579"/>
                  <a:pt x="2934975" y="7738836"/>
                </a:cubicBezTo>
                <a:cubicBezTo>
                  <a:pt x="2945054" y="7734653"/>
                  <a:pt x="2953242" y="7733082"/>
                  <a:pt x="2959542" y="7734126"/>
                </a:cubicBezTo>
                <a:close/>
                <a:moveTo>
                  <a:pt x="2269782" y="7726278"/>
                </a:moveTo>
                <a:cubicBezTo>
                  <a:pt x="2279855" y="7734644"/>
                  <a:pt x="2289927" y="7745108"/>
                  <a:pt x="2300014" y="7757676"/>
                </a:cubicBezTo>
                <a:cubicBezTo>
                  <a:pt x="2310085" y="7770230"/>
                  <a:pt x="2305042" y="7780692"/>
                  <a:pt x="2284884" y="7789071"/>
                </a:cubicBezTo>
                <a:cubicBezTo>
                  <a:pt x="2264740" y="7789071"/>
                  <a:pt x="2254653" y="7776514"/>
                  <a:pt x="2254653" y="7751390"/>
                </a:cubicBezTo>
                <a:close/>
                <a:moveTo>
                  <a:pt x="3191982" y="7713724"/>
                </a:moveTo>
                <a:cubicBezTo>
                  <a:pt x="3191982" y="7713724"/>
                  <a:pt x="3202056" y="7722090"/>
                  <a:pt x="3222230" y="7738836"/>
                </a:cubicBezTo>
                <a:cubicBezTo>
                  <a:pt x="3242375" y="7755579"/>
                  <a:pt x="3247416" y="7770230"/>
                  <a:pt x="3237346" y="7782786"/>
                </a:cubicBezTo>
                <a:cubicBezTo>
                  <a:pt x="3227242" y="7795343"/>
                  <a:pt x="3227242" y="7809992"/>
                  <a:pt x="3237346" y="7826738"/>
                </a:cubicBezTo>
                <a:cubicBezTo>
                  <a:pt x="3247416" y="7843484"/>
                  <a:pt x="3244895" y="7858133"/>
                  <a:pt x="3229779" y="7870690"/>
                </a:cubicBezTo>
                <a:cubicBezTo>
                  <a:pt x="3214664" y="7883245"/>
                  <a:pt x="3212142" y="7893719"/>
                  <a:pt x="3222230" y="7902086"/>
                </a:cubicBezTo>
                <a:cubicBezTo>
                  <a:pt x="3232287" y="7910462"/>
                  <a:pt x="3237346" y="7918828"/>
                  <a:pt x="3237346" y="7927208"/>
                </a:cubicBezTo>
                <a:cubicBezTo>
                  <a:pt x="3237346" y="7935574"/>
                  <a:pt x="3232287" y="7939766"/>
                  <a:pt x="3222230" y="7939766"/>
                </a:cubicBezTo>
                <a:cubicBezTo>
                  <a:pt x="3202056" y="7939766"/>
                  <a:pt x="3191982" y="7897908"/>
                  <a:pt x="3191982" y="7814183"/>
                </a:cubicBezTo>
                <a:cubicBezTo>
                  <a:pt x="3181895" y="7747202"/>
                  <a:pt x="3181895" y="7713724"/>
                  <a:pt x="3191982" y="7713724"/>
                </a:cubicBezTo>
                <a:close/>
                <a:moveTo>
                  <a:pt x="5217815" y="7701169"/>
                </a:moveTo>
                <a:cubicBezTo>
                  <a:pt x="5227903" y="7701169"/>
                  <a:pt x="5232948" y="7705344"/>
                  <a:pt x="5232948" y="7713724"/>
                </a:cubicBezTo>
                <a:cubicBezTo>
                  <a:pt x="5232948" y="7722090"/>
                  <a:pt x="5227903" y="7726278"/>
                  <a:pt x="5217815" y="7726278"/>
                </a:cubicBezTo>
                <a:cubicBezTo>
                  <a:pt x="5207745" y="7726278"/>
                  <a:pt x="5202715" y="7722090"/>
                  <a:pt x="5202715" y="7713724"/>
                </a:cubicBezTo>
                <a:cubicBezTo>
                  <a:pt x="5202715" y="7705344"/>
                  <a:pt x="5207745" y="7701169"/>
                  <a:pt x="5217815" y="7701169"/>
                </a:cubicBezTo>
                <a:close/>
                <a:moveTo>
                  <a:pt x="2889626" y="7663488"/>
                </a:moveTo>
                <a:cubicBezTo>
                  <a:pt x="2899698" y="7671854"/>
                  <a:pt x="2904743" y="7684423"/>
                  <a:pt x="2904743" y="7701169"/>
                </a:cubicBezTo>
                <a:cubicBezTo>
                  <a:pt x="2884582" y="7701169"/>
                  <a:pt x="2874495" y="7696978"/>
                  <a:pt x="2874495" y="7688600"/>
                </a:cubicBezTo>
                <a:close/>
                <a:moveTo>
                  <a:pt x="4548843" y="7641506"/>
                </a:moveTo>
                <a:cubicBezTo>
                  <a:pt x="4536235" y="7643600"/>
                  <a:pt x="4517351" y="7655122"/>
                  <a:pt x="4492149" y="7676043"/>
                </a:cubicBezTo>
                <a:cubicBezTo>
                  <a:pt x="4471988" y="7692789"/>
                  <a:pt x="4477033" y="7701169"/>
                  <a:pt x="4507278" y="7701169"/>
                </a:cubicBezTo>
                <a:cubicBezTo>
                  <a:pt x="4547581" y="7701169"/>
                  <a:pt x="4567741" y="7688600"/>
                  <a:pt x="4567741" y="7663488"/>
                </a:cubicBezTo>
                <a:cubicBezTo>
                  <a:pt x="4567741" y="7646742"/>
                  <a:pt x="4561451" y="7639412"/>
                  <a:pt x="4548843" y="7641506"/>
                </a:cubicBezTo>
                <a:close/>
                <a:moveTo>
                  <a:pt x="3993258" y="7638376"/>
                </a:moveTo>
                <a:cubicBezTo>
                  <a:pt x="3983170" y="7646742"/>
                  <a:pt x="3978129" y="7659298"/>
                  <a:pt x="3978129" y="7676043"/>
                </a:cubicBezTo>
                <a:cubicBezTo>
                  <a:pt x="3988215" y="7692789"/>
                  <a:pt x="3993258" y="7701169"/>
                  <a:pt x="3993258" y="7701169"/>
                </a:cubicBezTo>
                <a:close/>
                <a:moveTo>
                  <a:pt x="5293408" y="7613254"/>
                </a:moveTo>
                <a:cubicBezTo>
                  <a:pt x="5293408" y="7613254"/>
                  <a:pt x="5313583" y="7659298"/>
                  <a:pt x="5353886" y="7751390"/>
                </a:cubicBezTo>
                <a:cubicBezTo>
                  <a:pt x="5333727" y="7751390"/>
                  <a:pt x="5323653" y="7793246"/>
                  <a:pt x="5323653" y="7876973"/>
                </a:cubicBezTo>
                <a:lnTo>
                  <a:pt x="5323653" y="7990001"/>
                </a:lnTo>
                <a:cubicBezTo>
                  <a:pt x="5293408" y="7990001"/>
                  <a:pt x="5278309" y="7885340"/>
                  <a:pt x="5278309" y="7676043"/>
                </a:cubicBezTo>
                <a:close/>
                <a:moveTo>
                  <a:pt x="2934975" y="7600696"/>
                </a:moveTo>
                <a:cubicBezTo>
                  <a:pt x="2965219" y="7600696"/>
                  <a:pt x="2980319" y="7604887"/>
                  <a:pt x="2980319" y="7613254"/>
                </a:cubicBezTo>
                <a:cubicBezTo>
                  <a:pt x="2980319" y="7629996"/>
                  <a:pt x="2965219" y="7638376"/>
                  <a:pt x="2934975" y="7638376"/>
                </a:cubicBezTo>
                <a:cubicBezTo>
                  <a:pt x="2914814" y="7638376"/>
                  <a:pt x="2904743" y="7629996"/>
                  <a:pt x="2904743" y="7613254"/>
                </a:cubicBezTo>
                <a:cubicBezTo>
                  <a:pt x="2904743" y="7604887"/>
                  <a:pt x="2914814" y="7600696"/>
                  <a:pt x="2934975" y="7600696"/>
                </a:cubicBezTo>
                <a:close/>
                <a:moveTo>
                  <a:pt x="5399233" y="7588141"/>
                </a:moveTo>
                <a:lnTo>
                  <a:pt x="5369001" y="7613254"/>
                </a:lnTo>
                <a:lnTo>
                  <a:pt x="5369001" y="7600696"/>
                </a:lnTo>
                <a:close/>
                <a:moveTo>
                  <a:pt x="6699413" y="7575587"/>
                </a:moveTo>
                <a:lnTo>
                  <a:pt x="6699413" y="7638376"/>
                </a:lnTo>
                <a:cubicBezTo>
                  <a:pt x="6689326" y="7629996"/>
                  <a:pt x="6684281" y="7621630"/>
                  <a:pt x="6684281" y="7613254"/>
                </a:cubicBezTo>
                <a:cubicBezTo>
                  <a:pt x="6694368" y="7588141"/>
                  <a:pt x="6699413" y="7575587"/>
                  <a:pt x="6699413" y="7575587"/>
                </a:cubicBezTo>
                <a:close/>
                <a:moveTo>
                  <a:pt x="2723325" y="7569301"/>
                </a:moveTo>
                <a:cubicBezTo>
                  <a:pt x="2723325" y="7565113"/>
                  <a:pt x="2728354" y="7575587"/>
                  <a:pt x="2738441" y="7600696"/>
                </a:cubicBezTo>
                <a:cubicBezTo>
                  <a:pt x="2738441" y="7642554"/>
                  <a:pt x="2748512" y="7663488"/>
                  <a:pt x="2768673" y="7663488"/>
                </a:cubicBezTo>
                <a:cubicBezTo>
                  <a:pt x="2778744" y="7663488"/>
                  <a:pt x="2778744" y="7671854"/>
                  <a:pt x="2768673" y="7688600"/>
                </a:cubicBezTo>
                <a:cubicBezTo>
                  <a:pt x="2748512" y="7688600"/>
                  <a:pt x="2733396" y="7667677"/>
                  <a:pt x="2723325" y="7625808"/>
                </a:cubicBezTo>
                <a:cubicBezTo>
                  <a:pt x="2723325" y="7592330"/>
                  <a:pt x="2723325" y="7573490"/>
                  <a:pt x="2723325" y="7569301"/>
                </a:cubicBezTo>
                <a:close/>
                <a:moveTo>
                  <a:pt x="4446801" y="7541049"/>
                </a:moveTo>
                <a:cubicBezTo>
                  <a:pt x="4436714" y="7543143"/>
                  <a:pt x="4431685" y="7550461"/>
                  <a:pt x="4431685" y="7563029"/>
                </a:cubicBezTo>
                <a:cubicBezTo>
                  <a:pt x="4431685" y="7588141"/>
                  <a:pt x="4454351" y="7596508"/>
                  <a:pt x="4499712" y="7588141"/>
                </a:cubicBezTo>
                <a:cubicBezTo>
                  <a:pt x="4545076" y="7579762"/>
                  <a:pt x="4542539" y="7567207"/>
                  <a:pt x="4492149" y="7550461"/>
                </a:cubicBezTo>
                <a:cubicBezTo>
                  <a:pt x="4472004" y="7542095"/>
                  <a:pt x="4456872" y="7538952"/>
                  <a:pt x="4446801" y="7541049"/>
                </a:cubicBezTo>
                <a:close/>
                <a:moveTo>
                  <a:pt x="3585062" y="7537906"/>
                </a:moveTo>
                <a:cubicBezTo>
                  <a:pt x="3554833" y="7537906"/>
                  <a:pt x="3539701" y="7667677"/>
                  <a:pt x="3539701" y="7927208"/>
                </a:cubicBezTo>
                <a:cubicBezTo>
                  <a:pt x="3539701" y="7960686"/>
                  <a:pt x="3544745" y="7977432"/>
                  <a:pt x="3554833" y="7977432"/>
                </a:cubicBezTo>
                <a:cubicBezTo>
                  <a:pt x="3574974" y="7977432"/>
                  <a:pt x="3585062" y="7902086"/>
                  <a:pt x="3585062" y="7751390"/>
                </a:cubicBezTo>
                <a:close/>
                <a:moveTo>
                  <a:pt x="2934975" y="7537906"/>
                </a:moveTo>
                <a:cubicBezTo>
                  <a:pt x="2955133" y="7546283"/>
                  <a:pt x="2950088" y="7558841"/>
                  <a:pt x="2919859" y="7575587"/>
                </a:cubicBezTo>
                <a:cubicBezTo>
                  <a:pt x="2909771" y="7575587"/>
                  <a:pt x="2904743" y="7567207"/>
                  <a:pt x="2904743" y="7550461"/>
                </a:cubicBezTo>
                <a:cubicBezTo>
                  <a:pt x="2904743" y="7542095"/>
                  <a:pt x="2914814" y="7537906"/>
                  <a:pt x="2934975" y="7537906"/>
                </a:cubicBezTo>
                <a:close/>
                <a:moveTo>
                  <a:pt x="2481431" y="7512794"/>
                </a:moveTo>
                <a:cubicBezTo>
                  <a:pt x="2491518" y="7512794"/>
                  <a:pt x="2496547" y="7516982"/>
                  <a:pt x="2496547" y="7525349"/>
                </a:cubicBezTo>
                <a:cubicBezTo>
                  <a:pt x="2496547" y="7533728"/>
                  <a:pt x="2491518" y="7537906"/>
                  <a:pt x="2481431" y="7537906"/>
                </a:cubicBezTo>
                <a:cubicBezTo>
                  <a:pt x="2471344" y="7537906"/>
                  <a:pt x="2466299" y="7533728"/>
                  <a:pt x="2466299" y="7525349"/>
                </a:cubicBezTo>
                <a:cubicBezTo>
                  <a:pt x="2466299" y="7516982"/>
                  <a:pt x="2471344" y="7512794"/>
                  <a:pt x="2481431" y="7512794"/>
                </a:cubicBezTo>
                <a:close/>
                <a:moveTo>
                  <a:pt x="3811827" y="7450004"/>
                </a:moveTo>
                <a:lnTo>
                  <a:pt x="3811827" y="7525349"/>
                </a:lnTo>
                <a:cubicBezTo>
                  <a:pt x="3811827" y="7868594"/>
                  <a:pt x="3821914" y="8048602"/>
                  <a:pt x="3842072" y="8065348"/>
                </a:cubicBezTo>
                <a:lnTo>
                  <a:pt x="3857175" y="8065348"/>
                </a:lnTo>
                <a:lnTo>
                  <a:pt x="3857175" y="7939766"/>
                </a:lnTo>
                <a:cubicBezTo>
                  <a:pt x="3857175" y="7613254"/>
                  <a:pt x="3842072" y="7450004"/>
                  <a:pt x="3811827" y="7450004"/>
                </a:cubicBezTo>
                <a:close/>
                <a:moveTo>
                  <a:pt x="2723325" y="7450004"/>
                </a:moveTo>
                <a:cubicBezTo>
                  <a:pt x="2743483" y="7450004"/>
                  <a:pt x="2753557" y="7458370"/>
                  <a:pt x="2753557" y="7475114"/>
                </a:cubicBezTo>
                <a:cubicBezTo>
                  <a:pt x="2753557" y="7483493"/>
                  <a:pt x="2743483" y="7487682"/>
                  <a:pt x="2723325" y="7487682"/>
                </a:cubicBezTo>
                <a:cubicBezTo>
                  <a:pt x="2703164" y="7487682"/>
                  <a:pt x="2693080" y="7483493"/>
                  <a:pt x="2693080" y="7475114"/>
                </a:cubicBezTo>
                <a:cubicBezTo>
                  <a:pt x="2693080" y="7458370"/>
                  <a:pt x="2703164" y="7450004"/>
                  <a:pt x="2723325" y="7450004"/>
                </a:cubicBezTo>
                <a:close/>
                <a:moveTo>
                  <a:pt x="2239537" y="7437447"/>
                </a:moveTo>
                <a:lnTo>
                  <a:pt x="2269782" y="7450004"/>
                </a:lnTo>
                <a:cubicBezTo>
                  <a:pt x="2289927" y="7458370"/>
                  <a:pt x="2297492" y="7485577"/>
                  <a:pt x="2292448" y="7531621"/>
                </a:cubicBezTo>
                <a:cubicBezTo>
                  <a:pt x="2287405" y="7577667"/>
                  <a:pt x="2274811" y="7600696"/>
                  <a:pt x="2254653" y="7600696"/>
                </a:cubicBezTo>
                <a:cubicBezTo>
                  <a:pt x="2244566" y="7600696"/>
                  <a:pt x="2239537" y="7583953"/>
                  <a:pt x="2239537" y="7550461"/>
                </a:cubicBezTo>
                <a:cubicBezTo>
                  <a:pt x="2259695" y="7508605"/>
                  <a:pt x="2254653" y="7487682"/>
                  <a:pt x="2224421" y="7487682"/>
                </a:cubicBezTo>
                <a:close/>
                <a:moveTo>
                  <a:pt x="6612472" y="7431164"/>
                </a:moveTo>
                <a:cubicBezTo>
                  <a:pt x="6614994" y="7431164"/>
                  <a:pt x="6618777" y="7433258"/>
                  <a:pt x="6623821" y="7437447"/>
                </a:cubicBezTo>
                <a:lnTo>
                  <a:pt x="6623821" y="7500239"/>
                </a:lnTo>
                <a:cubicBezTo>
                  <a:pt x="6613733" y="7508605"/>
                  <a:pt x="6608689" y="7500239"/>
                  <a:pt x="6608689" y="7475114"/>
                </a:cubicBezTo>
                <a:cubicBezTo>
                  <a:pt x="6608689" y="7458370"/>
                  <a:pt x="6608689" y="7445813"/>
                  <a:pt x="6608689" y="7437447"/>
                </a:cubicBezTo>
                <a:cubicBezTo>
                  <a:pt x="6608689" y="7433258"/>
                  <a:pt x="6609950" y="7431164"/>
                  <a:pt x="6612472" y="7431164"/>
                </a:cubicBezTo>
                <a:close/>
                <a:moveTo>
                  <a:pt x="2587256" y="7424892"/>
                </a:moveTo>
                <a:lnTo>
                  <a:pt x="2587256" y="7437447"/>
                </a:lnTo>
                <a:lnTo>
                  <a:pt x="2587256" y="7450004"/>
                </a:lnTo>
                <a:cubicBezTo>
                  <a:pt x="2577168" y="7450004"/>
                  <a:pt x="2572140" y="7445813"/>
                  <a:pt x="2572140" y="7437447"/>
                </a:cubicBezTo>
                <a:cubicBezTo>
                  <a:pt x="2572140" y="7429070"/>
                  <a:pt x="2577168" y="7424892"/>
                  <a:pt x="2587256" y="7424892"/>
                </a:cubicBezTo>
                <a:close/>
                <a:moveTo>
                  <a:pt x="2912292" y="7390354"/>
                </a:moveTo>
                <a:cubicBezTo>
                  <a:pt x="2917335" y="7388260"/>
                  <a:pt x="2924900" y="7395591"/>
                  <a:pt x="2934975" y="7412324"/>
                </a:cubicBezTo>
                <a:cubicBezTo>
                  <a:pt x="2945045" y="7429070"/>
                  <a:pt x="2950088" y="7441638"/>
                  <a:pt x="2950088" y="7450004"/>
                </a:cubicBezTo>
                <a:cubicBezTo>
                  <a:pt x="2950088" y="7458370"/>
                  <a:pt x="2947566" y="7466747"/>
                  <a:pt x="2942537" y="7475114"/>
                </a:cubicBezTo>
                <a:cubicBezTo>
                  <a:pt x="2937496" y="7483493"/>
                  <a:pt x="2929929" y="7483493"/>
                  <a:pt x="2919859" y="7475114"/>
                </a:cubicBezTo>
                <a:cubicBezTo>
                  <a:pt x="2909771" y="7466747"/>
                  <a:pt x="2904743" y="7450004"/>
                  <a:pt x="2904743" y="7424892"/>
                </a:cubicBezTo>
                <a:cubicBezTo>
                  <a:pt x="2904743" y="7403957"/>
                  <a:pt x="2907247" y="7392448"/>
                  <a:pt x="2912292" y="7390354"/>
                </a:cubicBezTo>
                <a:close/>
                <a:moveTo>
                  <a:pt x="6593588" y="7362099"/>
                </a:moveTo>
                <a:cubicBezTo>
                  <a:pt x="6603660" y="7362099"/>
                  <a:pt x="6608689" y="7366290"/>
                  <a:pt x="6608689" y="7374657"/>
                </a:cubicBezTo>
                <a:cubicBezTo>
                  <a:pt x="6608689" y="7383023"/>
                  <a:pt x="6603660" y="7387211"/>
                  <a:pt x="6593588" y="7387211"/>
                </a:cubicBezTo>
                <a:cubicBezTo>
                  <a:pt x="6583502" y="7387211"/>
                  <a:pt x="6578459" y="7383023"/>
                  <a:pt x="6578459" y="7374657"/>
                </a:cubicBezTo>
                <a:cubicBezTo>
                  <a:pt x="6578459" y="7366290"/>
                  <a:pt x="6583502" y="7362099"/>
                  <a:pt x="6593588" y="7362099"/>
                </a:cubicBezTo>
                <a:close/>
                <a:moveTo>
                  <a:pt x="5338770" y="7362099"/>
                </a:moveTo>
                <a:cubicBezTo>
                  <a:pt x="5348843" y="7362099"/>
                  <a:pt x="5353886" y="7366290"/>
                  <a:pt x="5353886" y="7374657"/>
                </a:cubicBezTo>
                <a:cubicBezTo>
                  <a:pt x="5353886" y="7383023"/>
                  <a:pt x="5348843" y="7387211"/>
                  <a:pt x="5338770" y="7387211"/>
                </a:cubicBezTo>
                <a:cubicBezTo>
                  <a:pt x="5328682" y="7387211"/>
                  <a:pt x="5323653" y="7383023"/>
                  <a:pt x="5323653" y="7374657"/>
                </a:cubicBezTo>
                <a:cubicBezTo>
                  <a:pt x="5323653" y="7366290"/>
                  <a:pt x="5328682" y="7362099"/>
                  <a:pt x="5338770" y="7362099"/>
                </a:cubicBezTo>
                <a:close/>
                <a:moveTo>
                  <a:pt x="4552609" y="7349544"/>
                </a:moveTo>
                <a:cubicBezTo>
                  <a:pt x="4512307" y="7349544"/>
                  <a:pt x="4489625" y="7362099"/>
                  <a:pt x="4484599" y="7387211"/>
                </a:cubicBezTo>
                <a:cubicBezTo>
                  <a:pt x="4479554" y="7412324"/>
                  <a:pt x="4482061" y="7435352"/>
                  <a:pt x="4492149" y="7456273"/>
                </a:cubicBezTo>
                <a:cubicBezTo>
                  <a:pt x="4502236" y="7477208"/>
                  <a:pt x="4517351" y="7487682"/>
                  <a:pt x="4537510" y="7487682"/>
                </a:cubicBezTo>
                <a:cubicBezTo>
                  <a:pt x="4557655" y="7487682"/>
                  <a:pt x="4567741" y="7475114"/>
                  <a:pt x="4567741" y="7450004"/>
                </a:cubicBezTo>
                <a:cubicBezTo>
                  <a:pt x="4567741" y="7424892"/>
                  <a:pt x="4557655" y="7408146"/>
                  <a:pt x="4537510" y="7399766"/>
                </a:cubicBezTo>
                <a:close/>
                <a:moveTo>
                  <a:pt x="2740330" y="7341689"/>
                </a:moveTo>
                <a:cubicBezTo>
                  <a:pt x="2744111" y="7342736"/>
                  <a:pt x="2748520" y="7345355"/>
                  <a:pt x="2753557" y="7349544"/>
                </a:cubicBezTo>
                <a:cubicBezTo>
                  <a:pt x="2773715" y="7366290"/>
                  <a:pt x="2773715" y="7383023"/>
                  <a:pt x="2753557" y="7399766"/>
                </a:cubicBezTo>
                <a:cubicBezTo>
                  <a:pt x="2743483" y="7391400"/>
                  <a:pt x="2733396" y="7383023"/>
                  <a:pt x="2723325" y="7374657"/>
                </a:cubicBezTo>
                <a:cubicBezTo>
                  <a:pt x="2723325" y="7357911"/>
                  <a:pt x="2725833" y="7347450"/>
                  <a:pt x="2730875" y="7343259"/>
                </a:cubicBezTo>
                <a:cubicBezTo>
                  <a:pt x="2733398" y="7341165"/>
                  <a:pt x="2736550" y="7340641"/>
                  <a:pt x="2740330" y="7341689"/>
                </a:cubicBezTo>
                <a:close/>
                <a:moveTo>
                  <a:pt x="2617485" y="7324422"/>
                </a:moveTo>
                <a:lnTo>
                  <a:pt x="2662849" y="7324422"/>
                </a:lnTo>
                <a:cubicBezTo>
                  <a:pt x="2642688" y="7349544"/>
                  <a:pt x="2627572" y="7357911"/>
                  <a:pt x="2617485" y="7349544"/>
                </a:cubicBezTo>
                <a:cubicBezTo>
                  <a:pt x="2607414" y="7341165"/>
                  <a:pt x="2607414" y="7332799"/>
                  <a:pt x="2617485" y="7324422"/>
                </a:cubicBezTo>
                <a:close/>
                <a:moveTo>
                  <a:pt x="4692469" y="7305589"/>
                </a:moveTo>
                <a:cubicBezTo>
                  <a:pt x="4694985" y="7305589"/>
                  <a:pt x="4698760" y="7307681"/>
                  <a:pt x="4703796" y="7311864"/>
                </a:cubicBezTo>
                <a:lnTo>
                  <a:pt x="4703796" y="7374657"/>
                </a:lnTo>
                <a:cubicBezTo>
                  <a:pt x="4693724" y="7383023"/>
                  <a:pt x="4688696" y="7374657"/>
                  <a:pt x="4688696" y="7349544"/>
                </a:cubicBezTo>
                <a:cubicBezTo>
                  <a:pt x="4688696" y="7332799"/>
                  <a:pt x="4688696" y="7320244"/>
                  <a:pt x="4688696" y="7311864"/>
                </a:cubicBezTo>
                <a:cubicBezTo>
                  <a:pt x="4688696" y="7307681"/>
                  <a:pt x="4689953" y="7305589"/>
                  <a:pt x="4692469" y="7305589"/>
                </a:cubicBezTo>
                <a:close/>
                <a:moveTo>
                  <a:pt x="2390716" y="7282038"/>
                </a:moveTo>
                <a:cubicBezTo>
                  <a:pt x="2395754" y="7280993"/>
                  <a:pt x="2400795" y="7282563"/>
                  <a:pt x="2405838" y="7286752"/>
                </a:cubicBezTo>
                <a:cubicBezTo>
                  <a:pt x="2395751" y="7295118"/>
                  <a:pt x="2380651" y="7307676"/>
                  <a:pt x="2360477" y="7324422"/>
                </a:cubicBezTo>
                <a:cubicBezTo>
                  <a:pt x="2360477" y="7316055"/>
                  <a:pt x="2365519" y="7305581"/>
                  <a:pt x="2375606" y="7293024"/>
                </a:cubicBezTo>
                <a:cubicBezTo>
                  <a:pt x="2380642" y="7286746"/>
                  <a:pt x="2385678" y="7283084"/>
                  <a:pt x="2390716" y="7282038"/>
                </a:cubicBezTo>
                <a:close/>
                <a:moveTo>
                  <a:pt x="6714529" y="7261629"/>
                </a:moveTo>
                <a:cubicBezTo>
                  <a:pt x="6734687" y="7261629"/>
                  <a:pt x="6744761" y="7293024"/>
                  <a:pt x="6744761" y="7355817"/>
                </a:cubicBezTo>
                <a:cubicBezTo>
                  <a:pt x="6744761" y="7418606"/>
                  <a:pt x="6734687" y="7454193"/>
                  <a:pt x="6714529" y="7462559"/>
                </a:cubicBezTo>
                <a:lnTo>
                  <a:pt x="6684281" y="7387211"/>
                </a:lnTo>
                <a:cubicBezTo>
                  <a:pt x="6674210" y="7353722"/>
                  <a:pt x="6674210" y="7324422"/>
                  <a:pt x="6684281" y="7299309"/>
                </a:cubicBezTo>
                <a:cubicBezTo>
                  <a:pt x="6684281" y="7274197"/>
                  <a:pt x="6694368" y="7261629"/>
                  <a:pt x="6714529" y="7261629"/>
                </a:cubicBezTo>
                <a:close/>
                <a:moveTo>
                  <a:pt x="2738441" y="7261629"/>
                </a:moveTo>
                <a:cubicBezTo>
                  <a:pt x="2748512" y="7261629"/>
                  <a:pt x="2753557" y="7265817"/>
                  <a:pt x="2753557" y="7274197"/>
                </a:cubicBezTo>
                <a:lnTo>
                  <a:pt x="2738441" y="7274197"/>
                </a:lnTo>
                <a:lnTo>
                  <a:pt x="2723325" y="7274197"/>
                </a:lnTo>
                <a:cubicBezTo>
                  <a:pt x="2723325" y="7265817"/>
                  <a:pt x="2728354" y="7261629"/>
                  <a:pt x="2738441" y="7261629"/>
                </a:cubicBezTo>
                <a:close/>
                <a:moveTo>
                  <a:pt x="2496547" y="7236517"/>
                </a:moveTo>
                <a:cubicBezTo>
                  <a:pt x="2506618" y="7236517"/>
                  <a:pt x="2511663" y="7240708"/>
                  <a:pt x="2511663" y="7249074"/>
                </a:cubicBezTo>
                <a:cubicBezTo>
                  <a:pt x="2491518" y="7265817"/>
                  <a:pt x="2476386" y="7270009"/>
                  <a:pt x="2466299" y="7261629"/>
                </a:cubicBezTo>
                <a:cubicBezTo>
                  <a:pt x="2466299" y="7244883"/>
                  <a:pt x="2476386" y="7236517"/>
                  <a:pt x="2496547" y="7236517"/>
                </a:cubicBezTo>
                <a:close/>
                <a:moveTo>
                  <a:pt x="2179060" y="7173727"/>
                </a:moveTo>
                <a:cubicBezTo>
                  <a:pt x="2219379" y="7173727"/>
                  <a:pt x="2242058" y="7203028"/>
                  <a:pt x="2247087" y="7261629"/>
                </a:cubicBezTo>
                <a:cubicBezTo>
                  <a:pt x="2252131" y="7320244"/>
                  <a:pt x="2259695" y="7353722"/>
                  <a:pt x="2269782" y="7362099"/>
                </a:cubicBezTo>
                <a:cubicBezTo>
                  <a:pt x="2279855" y="7370466"/>
                  <a:pt x="2279855" y="7378845"/>
                  <a:pt x="2269782" y="7387211"/>
                </a:cubicBezTo>
                <a:cubicBezTo>
                  <a:pt x="2239537" y="7412324"/>
                  <a:pt x="2214334" y="7366290"/>
                  <a:pt x="2194189" y="7249074"/>
                </a:cubicBezTo>
                <a:cubicBezTo>
                  <a:pt x="2184102" y="7198850"/>
                  <a:pt x="2179060" y="7173727"/>
                  <a:pt x="2179060" y="7173727"/>
                </a:cubicBezTo>
                <a:close/>
                <a:moveTo>
                  <a:pt x="5021283" y="7161169"/>
                </a:moveTo>
                <a:cubicBezTo>
                  <a:pt x="5011211" y="7169538"/>
                  <a:pt x="5006166" y="7207216"/>
                  <a:pt x="5006166" y="7274197"/>
                </a:cubicBezTo>
                <a:cubicBezTo>
                  <a:pt x="5006166" y="7516982"/>
                  <a:pt x="5021283" y="7638376"/>
                  <a:pt x="5051530" y="7638376"/>
                </a:cubicBezTo>
                <a:cubicBezTo>
                  <a:pt x="5061601" y="7638376"/>
                  <a:pt x="5066630" y="7571395"/>
                  <a:pt x="5066630" y="7437447"/>
                </a:cubicBezTo>
                <a:cubicBezTo>
                  <a:pt x="5056559" y="7244883"/>
                  <a:pt x="5041443" y="7152803"/>
                  <a:pt x="5021283" y="7161169"/>
                </a:cubicBezTo>
                <a:close/>
                <a:moveTo>
                  <a:pt x="6714529" y="7148615"/>
                </a:moveTo>
                <a:cubicBezTo>
                  <a:pt x="6724600" y="7148615"/>
                  <a:pt x="6729645" y="7165361"/>
                  <a:pt x="6729645" y="7198850"/>
                </a:cubicBezTo>
                <a:cubicBezTo>
                  <a:pt x="6719558" y="7223962"/>
                  <a:pt x="6704455" y="7219774"/>
                  <a:pt x="6684281" y="7186282"/>
                </a:cubicBezTo>
                <a:cubicBezTo>
                  <a:pt x="6684281" y="7161169"/>
                  <a:pt x="6694368" y="7148615"/>
                  <a:pt x="6714529" y="7148615"/>
                </a:cubicBezTo>
                <a:close/>
                <a:moveTo>
                  <a:pt x="4839868" y="7148615"/>
                </a:moveTo>
                <a:lnTo>
                  <a:pt x="4809636" y="7223962"/>
                </a:lnTo>
                <a:cubicBezTo>
                  <a:pt x="4809636" y="7232328"/>
                  <a:pt x="4814664" y="7240708"/>
                  <a:pt x="4824752" y="7249074"/>
                </a:cubicBezTo>
                <a:cubicBezTo>
                  <a:pt x="4834823" y="7257451"/>
                  <a:pt x="4839868" y="7278375"/>
                  <a:pt x="4839868" y="7311864"/>
                </a:cubicBezTo>
                <a:cubicBezTo>
                  <a:pt x="4839868" y="7328610"/>
                  <a:pt x="4849952" y="7345356"/>
                  <a:pt x="4870113" y="7362099"/>
                </a:cubicBezTo>
                <a:cubicBezTo>
                  <a:pt x="4890257" y="7370466"/>
                  <a:pt x="4900345" y="7362099"/>
                  <a:pt x="4900345" y="7336976"/>
                </a:cubicBezTo>
                <a:cubicBezTo>
                  <a:pt x="4890257" y="7336976"/>
                  <a:pt x="4885212" y="7328610"/>
                  <a:pt x="4885212" y="7311864"/>
                </a:cubicBezTo>
                <a:cubicBezTo>
                  <a:pt x="4865068" y="7261629"/>
                  <a:pt x="4854981" y="7223962"/>
                  <a:pt x="4854981" y="7198850"/>
                </a:cubicBezTo>
                <a:cubicBezTo>
                  <a:pt x="4854981" y="7173727"/>
                  <a:pt x="4849952" y="7156981"/>
                  <a:pt x="4839868" y="7148615"/>
                </a:cubicBezTo>
                <a:close/>
                <a:moveTo>
                  <a:pt x="2662849" y="7148615"/>
                </a:moveTo>
                <a:lnTo>
                  <a:pt x="2662849" y="7161169"/>
                </a:lnTo>
                <a:lnTo>
                  <a:pt x="2662849" y="7173727"/>
                </a:lnTo>
                <a:cubicBezTo>
                  <a:pt x="2652761" y="7173727"/>
                  <a:pt x="2647716" y="7169538"/>
                  <a:pt x="2647716" y="7161169"/>
                </a:cubicBezTo>
                <a:cubicBezTo>
                  <a:pt x="2647716" y="7152803"/>
                  <a:pt x="2652761" y="7148615"/>
                  <a:pt x="2662849" y="7148615"/>
                </a:cubicBezTo>
                <a:close/>
                <a:moveTo>
                  <a:pt x="2345375" y="7148615"/>
                </a:moveTo>
                <a:cubicBezTo>
                  <a:pt x="2355432" y="7148615"/>
                  <a:pt x="2360477" y="7152803"/>
                  <a:pt x="2360477" y="7161169"/>
                </a:cubicBezTo>
                <a:cubicBezTo>
                  <a:pt x="2360477" y="7169538"/>
                  <a:pt x="2355432" y="7173727"/>
                  <a:pt x="2345375" y="7173727"/>
                </a:cubicBezTo>
                <a:cubicBezTo>
                  <a:pt x="2335288" y="7173727"/>
                  <a:pt x="2330245" y="7169538"/>
                  <a:pt x="2330245" y="7161169"/>
                </a:cubicBezTo>
                <a:cubicBezTo>
                  <a:pt x="2330245" y="7152803"/>
                  <a:pt x="2335288" y="7148615"/>
                  <a:pt x="2345375" y="7148615"/>
                </a:cubicBezTo>
                <a:close/>
                <a:moveTo>
                  <a:pt x="2723325" y="7110934"/>
                </a:moveTo>
                <a:cubicBezTo>
                  <a:pt x="2743483" y="7127680"/>
                  <a:pt x="2753557" y="7152803"/>
                  <a:pt x="2753557" y="7186282"/>
                </a:cubicBezTo>
                <a:cubicBezTo>
                  <a:pt x="2753557" y="7253263"/>
                  <a:pt x="2748512" y="7261629"/>
                  <a:pt x="2738441" y="7211407"/>
                </a:cubicBezTo>
                <a:cubicBezTo>
                  <a:pt x="2728354" y="7144426"/>
                  <a:pt x="2723325" y="7110934"/>
                  <a:pt x="2723325" y="7110934"/>
                </a:cubicBezTo>
                <a:close/>
                <a:moveTo>
                  <a:pt x="2632617" y="7110934"/>
                </a:moveTo>
                <a:cubicBezTo>
                  <a:pt x="2642688" y="7110934"/>
                  <a:pt x="2647716" y="7115125"/>
                  <a:pt x="2647716" y="7123492"/>
                </a:cubicBezTo>
                <a:cubicBezTo>
                  <a:pt x="2647716" y="7131869"/>
                  <a:pt x="2642688" y="7136060"/>
                  <a:pt x="2632617" y="7136060"/>
                </a:cubicBezTo>
                <a:cubicBezTo>
                  <a:pt x="2622530" y="7136060"/>
                  <a:pt x="2617485" y="7131869"/>
                  <a:pt x="2617485" y="7123492"/>
                </a:cubicBezTo>
                <a:cubicBezTo>
                  <a:pt x="2617485" y="7115125"/>
                  <a:pt x="2622530" y="7110934"/>
                  <a:pt x="2632617" y="7110934"/>
                </a:cubicBezTo>
                <a:close/>
                <a:moveTo>
                  <a:pt x="6699413" y="7073267"/>
                </a:moveTo>
                <a:lnTo>
                  <a:pt x="6714529" y="7073267"/>
                </a:lnTo>
                <a:lnTo>
                  <a:pt x="6729645" y="7073267"/>
                </a:lnTo>
                <a:cubicBezTo>
                  <a:pt x="6729645" y="7090013"/>
                  <a:pt x="6719558" y="7098380"/>
                  <a:pt x="6699413" y="7098380"/>
                </a:cubicBezTo>
                <a:close/>
                <a:moveTo>
                  <a:pt x="6684281" y="7073267"/>
                </a:moveTo>
                <a:cubicBezTo>
                  <a:pt x="6684281" y="7081634"/>
                  <a:pt x="6686805" y="7085825"/>
                  <a:pt x="6691847" y="7085825"/>
                </a:cubicBezTo>
                <a:cubicBezTo>
                  <a:pt x="6696892" y="7085825"/>
                  <a:pt x="6699413" y="7090013"/>
                  <a:pt x="6699413" y="7098380"/>
                </a:cubicBezTo>
                <a:lnTo>
                  <a:pt x="6684281" y="7085825"/>
                </a:lnTo>
                <a:close/>
                <a:moveTo>
                  <a:pt x="6578459" y="7048144"/>
                </a:moveTo>
                <a:lnTo>
                  <a:pt x="6578459" y="7123492"/>
                </a:lnTo>
                <a:cubicBezTo>
                  <a:pt x="6568372" y="7115125"/>
                  <a:pt x="6563343" y="7102568"/>
                  <a:pt x="6563343" y="7085825"/>
                </a:cubicBezTo>
                <a:cubicBezTo>
                  <a:pt x="6573415" y="7060713"/>
                  <a:pt x="6578459" y="7048144"/>
                  <a:pt x="6578459" y="7048144"/>
                </a:cubicBezTo>
                <a:close/>
                <a:moveTo>
                  <a:pt x="2859395" y="7023032"/>
                </a:moveTo>
                <a:cubicBezTo>
                  <a:pt x="2869453" y="7023032"/>
                  <a:pt x="2874495" y="7027221"/>
                  <a:pt x="2874495" y="7035587"/>
                </a:cubicBezTo>
                <a:cubicBezTo>
                  <a:pt x="2874495" y="7043967"/>
                  <a:pt x="2869453" y="7048144"/>
                  <a:pt x="2859395" y="7048144"/>
                </a:cubicBezTo>
                <a:cubicBezTo>
                  <a:pt x="2849308" y="7048144"/>
                  <a:pt x="2844266" y="7043967"/>
                  <a:pt x="2844266" y="7035587"/>
                </a:cubicBezTo>
                <a:cubicBezTo>
                  <a:pt x="2844266" y="7027221"/>
                  <a:pt x="2849308" y="7023032"/>
                  <a:pt x="2859395" y="7023032"/>
                </a:cubicBezTo>
                <a:close/>
                <a:moveTo>
                  <a:pt x="2814034" y="6997920"/>
                </a:moveTo>
                <a:cubicBezTo>
                  <a:pt x="2824105" y="6997920"/>
                  <a:pt x="2829134" y="7002098"/>
                  <a:pt x="2829134" y="7010477"/>
                </a:cubicBezTo>
                <a:cubicBezTo>
                  <a:pt x="2829134" y="7018844"/>
                  <a:pt x="2824105" y="7023032"/>
                  <a:pt x="2814034" y="7023032"/>
                </a:cubicBezTo>
                <a:cubicBezTo>
                  <a:pt x="2803947" y="7023032"/>
                  <a:pt x="2798902" y="7018844"/>
                  <a:pt x="2798902" y="7010477"/>
                </a:cubicBezTo>
                <a:cubicBezTo>
                  <a:pt x="2798902" y="7002098"/>
                  <a:pt x="2803947" y="6997920"/>
                  <a:pt x="2814034" y="6997920"/>
                </a:cubicBezTo>
                <a:close/>
                <a:moveTo>
                  <a:pt x="3993258" y="6985365"/>
                </a:moveTo>
                <a:lnTo>
                  <a:pt x="3993258" y="7023032"/>
                </a:lnTo>
                <a:lnTo>
                  <a:pt x="3993258" y="7123492"/>
                </a:lnTo>
                <a:cubicBezTo>
                  <a:pt x="3993258" y="7131869"/>
                  <a:pt x="3998287" y="7150698"/>
                  <a:pt x="4008360" y="7180010"/>
                </a:cubicBezTo>
                <a:cubicBezTo>
                  <a:pt x="4018448" y="7209310"/>
                  <a:pt x="4018448" y="7223962"/>
                  <a:pt x="4008360" y="7223962"/>
                </a:cubicBezTo>
                <a:cubicBezTo>
                  <a:pt x="3998287" y="7232328"/>
                  <a:pt x="4003331" y="7236517"/>
                  <a:pt x="4023489" y="7236517"/>
                </a:cubicBezTo>
                <a:cubicBezTo>
                  <a:pt x="4033564" y="7236517"/>
                  <a:pt x="4038592" y="7198850"/>
                  <a:pt x="4038592" y="7123492"/>
                </a:cubicBezTo>
                <a:close/>
                <a:moveTo>
                  <a:pt x="2179060" y="6972797"/>
                </a:moveTo>
                <a:cubicBezTo>
                  <a:pt x="2189147" y="6972797"/>
                  <a:pt x="2199205" y="6989543"/>
                  <a:pt x="2209305" y="7023032"/>
                </a:cubicBezTo>
                <a:cubicBezTo>
                  <a:pt x="2209305" y="7073267"/>
                  <a:pt x="2199205" y="7098380"/>
                  <a:pt x="2179060" y="7098380"/>
                </a:cubicBezTo>
                <a:cubicBezTo>
                  <a:pt x="2148828" y="7081634"/>
                  <a:pt x="2148828" y="7039778"/>
                  <a:pt x="2179060" y="6972797"/>
                </a:cubicBezTo>
                <a:close/>
                <a:moveTo>
                  <a:pt x="2683637" y="6906874"/>
                </a:moveTo>
                <a:cubicBezTo>
                  <a:pt x="2692456" y="6904781"/>
                  <a:pt x="2698122" y="6905828"/>
                  <a:pt x="2700643" y="6910018"/>
                </a:cubicBezTo>
                <a:cubicBezTo>
                  <a:pt x="2705688" y="6918384"/>
                  <a:pt x="2698122" y="6930942"/>
                  <a:pt x="2677978" y="6947685"/>
                </a:cubicBezTo>
                <a:cubicBezTo>
                  <a:pt x="2667891" y="6956051"/>
                  <a:pt x="2652761" y="6956051"/>
                  <a:pt x="2632617" y="6947685"/>
                </a:cubicBezTo>
                <a:cubicBezTo>
                  <a:pt x="2622530" y="6939319"/>
                  <a:pt x="2627572" y="6930942"/>
                  <a:pt x="2647716" y="6922573"/>
                </a:cubicBezTo>
                <a:cubicBezTo>
                  <a:pt x="2662847" y="6914201"/>
                  <a:pt x="2674818" y="6908967"/>
                  <a:pt x="2683637" y="6906874"/>
                </a:cubicBezTo>
                <a:close/>
                <a:moveTo>
                  <a:pt x="2141262" y="6853497"/>
                </a:moveTo>
                <a:cubicBezTo>
                  <a:pt x="2146307" y="6853497"/>
                  <a:pt x="2153870" y="6859783"/>
                  <a:pt x="2163957" y="6872337"/>
                </a:cubicBezTo>
                <a:cubicBezTo>
                  <a:pt x="2174015" y="6880704"/>
                  <a:pt x="2179060" y="6889083"/>
                  <a:pt x="2179060" y="6897450"/>
                </a:cubicBezTo>
                <a:cubicBezTo>
                  <a:pt x="2168973" y="6905829"/>
                  <a:pt x="2153870" y="6897450"/>
                  <a:pt x="2133696" y="6872337"/>
                </a:cubicBezTo>
                <a:cubicBezTo>
                  <a:pt x="2133696" y="6859783"/>
                  <a:pt x="2136220" y="6853497"/>
                  <a:pt x="2141262" y="6853497"/>
                </a:cubicBezTo>
                <a:close/>
                <a:moveTo>
                  <a:pt x="3668220" y="6840942"/>
                </a:moveTo>
                <a:cubicBezTo>
                  <a:pt x="3612773" y="6836754"/>
                  <a:pt x="3585062" y="6847228"/>
                  <a:pt x="3585062" y="6872337"/>
                </a:cubicBezTo>
                <a:lnTo>
                  <a:pt x="3585062" y="7010477"/>
                </a:lnTo>
                <a:cubicBezTo>
                  <a:pt x="3585062" y="7194661"/>
                  <a:pt x="3595136" y="7370466"/>
                  <a:pt x="3615293" y="7537906"/>
                </a:cubicBezTo>
                <a:lnTo>
                  <a:pt x="3660655" y="7701169"/>
                </a:lnTo>
                <a:cubicBezTo>
                  <a:pt x="3670728" y="7692789"/>
                  <a:pt x="3675757" y="7680234"/>
                  <a:pt x="3675757" y="7663488"/>
                </a:cubicBezTo>
                <a:cubicBezTo>
                  <a:pt x="3675757" y="7655122"/>
                  <a:pt x="3678279" y="7638376"/>
                  <a:pt x="3683324" y="7613254"/>
                </a:cubicBezTo>
                <a:cubicBezTo>
                  <a:pt x="3688365" y="7588141"/>
                  <a:pt x="3690887" y="7563029"/>
                  <a:pt x="3690887" y="7537906"/>
                </a:cubicBezTo>
                <a:cubicBezTo>
                  <a:pt x="3690887" y="7512794"/>
                  <a:pt x="3688365" y="7481399"/>
                  <a:pt x="3683324" y="7443719"/>
                </a:cubicBezTo>
                <a:cubicBezTo>
                  <a:pt x="3678279" y="7406052"/>
                  <a:pt x="3673250" y="7353722"/>
                  <a:pt x="3668220" y="7286752"/>
                </a:cubicBezTo>
                <a:cubicBezTo>
                  <a:pt x="3663163" y="7219774"/>
                  <a:pt x="3660655" y="7156981"/>
                  <a:pt x="3660655" y="7098380"/>
                </a:cubicBezTo>
                <a:cubicBezTo>
                  <a:pt x="3650571" y="6964431"/>
                  <a:pt x="3655613" y="6893272"/>
                  <a:pt x="3675757" y="6884895"/>
                </a:cubicBezTo>
                <a:cubicBezTo>
                  <a:pt x="3726163" y="6859783"/>
                  <a:pt x="3723639" y="6845131"/>
                  <a:pt x="3668220" y="6840942"/>
                </a:cubicBezTo>
                <a:close/>
                <a:moveTo>
                  <a:pt x="2647716" y="6809548"/>
                </a:moveTo>
                <a:cubicBezTo>
                  <a:pt x="2677978" y="6809548"/>
                  <a:pt x="2693080" y="6817927"/>
                  <a:pt x="2693080" y="6834660"/>
                </a:cubicBezTo>
                <a:cubicBezTo>
                  <a:pt x="2693080" y="6851403"/>
                  <a:pt x="2682993" y="6859783"/>
                  <a:pt x="2662849" y="6859783"/>
                </a:cubicBezTo>
                <a:cubicBezTo>
                  <a:pt x="2632617" y="6859783"/>
                  <a:pt x="2612458" y="6851403"/>
                  <a:pt x="2602385" y="6834660"/>
                </a:cubicBezTo>
                <a:cubicBezTo>
                  <a:pt x="2622530" y="6826293"/>
                  <a:pt x="2637645" y="6817927"/>
                  <a:pt x="2647716" y="6809548"/>
                </a:cubicBezTo>
                <a:close/>
                <a:moveTo>
                  <a:pt x="2691994" y="6797473"/>
                </a:moveTo>
                <a:cubicBezTo>
                  <a:pt x="2712657" y="6797473"/>
                  <a:pt x="2719537" y="6803433"/>
                  <a:pt x="2712657" y="6815358"/>
                </a:cubicBezTo>
                <a:cubicBezTo>
                  <a:pt x="2705766" y="6827265"/>
                  <a:pt x="2697162" y="6827265"/>
                  <a:pt x="2686838" y="6815358"/>
                </a:cubicBezTo>
                <a:cubicBezTo>
                  <a:pt x="2676511" y="6803433"/>
                  <a:pt x="2678234" y="6797473"/>
                  <a:pt x="2691994" y="6797473"/>
                </a:cubicBezTo>
                <a:close/>
                <a:moveTo>
                  <a:pt x="2829134" y="6796990"/>
                </a:moveTo>
                <a:lnTo>
                  <a:pt x="2844266" y="6796990"/>
                </a:lnTo>
                <a:cubicBezTo>
                  <a:pt x="2844266" y="6805359"/>
                  <a:pt x="2839221" y="6809548"/>
                  <a:pt x="2829134" y="6809548"/>
                </a:cubicBezTo>
                <a:close/>
                <a:moveTo>
                  <a:pt x="2345375" y="6771881"/>
                </a:moveTo>
                <a:cubicBezTo>
                  <a:pt x="2355432" y="6780247"/>
                  <a:pt x="2360477" y="6788613"/>
                  <a:pt x="2360477" y="6796990"/>
                </a:cubicBezTo>
                <a:cubicBezTo>
                  <a:pt x="2360477" y="6805359"/>
                  <a:pt x="2350390" y="6809548"/>
                  <a:pt x="2330245" y="6809548"/>
                </a:cubicBezTo>
                <a:cubicBezTo>
                  <a:pt x="2330245" y="6801181"/>
                  <a:pt x="2335288" y="6788613"/>
                  <a:pt x="2345375" y="6771881"/>
                </a:cubicBezTo>
                <a:close/>
                <a:moveTo>
                  <a:pt x="6291218" y="6746755"/>
                </a:moveTo>
                <a:cubicBezTo>
                  <a:pt x="6311362" y="6805359"/>
                  <a:pt x="6321449" y="6851403"/>
                  <a:pt x="6321449" y="6884895"/>
                </a:cubicBezTo>
                <a:lnTo>
                  <a:pt x="6321449" y="7060713"/>
                </a:lnTo>
                <a:lnTo>
                  <a:pt x="6306347" y="6910018"/>
                </a:lnTo>
                <a:cubicBezTo>
                  <a:pt x="6296246" y="6851403"/>
                  <a:pt x="6291218" y="6796990"/>
                  <a:pt x="6291218" y="6746755"/>
                </a:cubicBezTo>
                <a:close/>
                <a:moveTo>
                  <a:pt x="2103467" y="6709088"/>
                </a:moveTo>
                <a:cubicBezTo>
                  <a:pt x="2123625" y="6709088"/>
                  <a:pt x="2133696" y="6713266"/>
                  <a:pt x="2133696" y="6721645"/>
                </a:cubicBezTo>
                <a:cubicBezTo>
                  <a:pt x="2133696" y="6738389"/>
                  <a:pt x="2123625" y="6746755"/>
                  <a:pt x="2103467" y="6746755"/>
                </a:cubicBezTo>
                <a:cubicBezTo>
                  <a:pt x="2093393" y="6746755"/>
                  <a:pt x="2088364" y="6738389"/>
                  <a:pt x="2088364" y="6721645"/>
                </a:cubicBezTo>
                <a:cubicBezTo>
                  <a:pt x="2088364" y="6713266"/>
                  <a:pt x="2093393" y="6709088"/>
                  <a:pt x="2103467" y="6709088"/>
                </a:cubicBezTo>
                <a:close/>
                <a:moveTo>
                  <a:pt x="2405838" y="6658853"/>
                </a:moveTo>
                <a:cubicBezTo>
                  <a:pt x="2436070" y="6658853"/>
                  <a:pt x="2436070" y="6671410"/>
                  <a:pt x="2405838" y="6696533"/>
                </a:cubicBezTo>
                <a:cubicBezTo>
                  <a:pt x="2375606" y="6721645"/>
                  <a:pt x="2355432" y="6730012"/>
                  <a:pt x="2345375" y="6721645"/>
                </a:cubicBezTo>
                <a:cubicBezTo>
                  <a:pt x="2335288" y="6696533"/>
                  <a:pt x="2355432" y="6675599"/>
                  <a:pt x="2405838" y="6658853"/>
                </a:cubicBezTo>
                <a:close/>
                <a:moveTo>
                  <a:pt x="3084792" y="6651914"/>
                </a:moveTo>
                <a:lnTo>
                  <a:pt x="3063785" y="6654510"/>
                </a:lnTo>
                <a:cubicBezTo>
                  <a:pt x="3063785" y="6666424"/>
                  <a:pt x="3051737" y="6675359"/>
                  <a:pt x="3027642" y="6681316"/>
                </a:cubicBezTo>
                <a:lnTo>
                  <a:pt x="3001825" y="6683442"/>
                </a:lnTo>
                <a:lnTo>
                  <a:pt x="3025681" y="6709088"/>
                </a:lnTo>
                <a:cubicBezTo>
                  <a:pt x="3045826" y="6717454"/>
                  <a:pt x="3060958" y="6717454"/>
                  <a:pt x="3071044" y="6709088"/>
                </a:cubicBezTo>
                <a:cubicBezTo>
                  <a:pt x="3076081" y="6704899"/>
                  <a:pt x="3079858" y="6696528"/>
                  <a:pt x="3082379" y="6683970"/>
                </a:cubicBezTo>
                <a:close/>
                <a:moveTo>
                  <a:pt x="2118596" y="6596063"/>
                </a:moveTo>
                <a:cubicBezTo>
                  <a:pt x="2128670" y="6604440"/>
                  <a:pt x="2136220" y="6614903"/>
                  <a:pt x="2141262" y="6627458"/>
                </a:cubicBezTo>
                <a:cubicBezTo>
                  <a:pt x="2146307" y="6640013"/>
                  <a:pt x="2143783" y="6650487"/>
                  <a:pt x="2133696" y="6658853"/>
                </a:cubicBezTo>
                <a:cubicBezTo>
                  <a:pt x="2113554" y="6658853"/>
                  <a:pt x="2103467" y="6650487"/>
                  <a:pt x="2103467" y="6633741"/>
                </a:cubicBezTo>
                <a:close/>
                <a:moveTo>
                  <a:pt x="2643949" y="6559959"/>
                </a:moveTo>
                <a:cubicBezTo>
                  <a:pt x="2656558" y="6563102"/>
                  <a:pt x="2667891" y="6570951"/>
                  <a:pt x="2677978" y="6583505"/>
                </a:cubicBezTo>
                <a:cubicBezTo>
                  <a:pt x="2688035" y="6600251"/>
                  <a:pt x="2688035" y="6610712"/>
                  <a:pt x="2677978" y="6614903"/>
                </a:cubicBezTo>
                <a:cubicBezTo>
                  <a:pt x="2667891" y="6619078"/>
                  <a:pt x="2647716" y="6616997"/>
                  <a:pt x="2617485" y="6608618"/>
                </a:cubicBezTo>
                <a:cubicBezTo>
                  <a:pt x="2577168" y="6591872"/>
                  <a:pt x="2572140" y="6577223"/>
                  <a:pt x="2602385" y="6564665"/>
                </a:cubicBezTo>
                <a:cubicBezTo>
                  <a:pt x="2617485" y="6558396"/>
                  <a:pt x="2631341" y="6556817"/>
                  <a:pt x="2643949" y="6559959"/>
                </a:cubicBezTo>
                <a:close/>
                <a:moveTo>
                  <a:pt x="1731554" y="6547284"/>
                </a:moveTo>
                <a:cubicBezTo>
                  <a:pt x="1731554" y="6559191"/>
                  <a:pt x="1728109" y="6577076"/>
                  <a:pt x="1721229" y="6600889"/>
                </a:cubicBezTo>
                <a:cubicBezTo>
                  <a:pt x="1714338" y="6612814"/>
                  <a:pt x="1710902" y="6612814"/>
                  <a:pt x="1710902" y="6600889"/>
                </a:cubicBezTo>
                <a:close/>
                <a:moveTo>
                  <a:pt x="2385049" y="6537982"/>
                </a:moveTo>
                <a:cubicBezTo>
                  <a:pt x="2391346" y="6536936"/>
                  <a:pt x="2395751" y="6537460"/>
                  <a:pt x="2398272" y="6539556"/>
                </a:cubicBezTo>
                <a:cubicBezTo>
                  <a:pt x="2403317" y="6543731"/>
                  <a:pt x="2395751" y="6554205"/>
                  <a:pt x="2375606" y="6570951"/>
                </a:cubicBezTo>
                <a:cubicBezTo>
                  <a:pt x="2345375" y="6596063"/>
                  <a:pt x="2325201" y="6604440"/>
                  <a:pt x="2315129" y="6596063"/>
                </a:cubicBezTo>
                <a:cubicBezTo>
                  <a:pt x="2294971" y="6579317"/>
                  <a:pt x="2310085" y="6562571"/>
                  <a:pt x="2360477" y="6545828"/>
                </a:cubicBezTo>
                <a:cubicBezTo>
                  <a:pt x="2370564" y="6541643"/>
                  <a:pt x="2378752" y="6539028"/>
                  <a:pt x="2385049" y="6537982"/>
                </a:cubicBezTo>
                <a:close/>
                <a:moveTo>
                  <a:pt x="1589447" y="6520716"/>
                </a:moveTo>
                <a:cubicBezTo>
                  <a:pt x="1599534" y="6520716"/>
                  <a:pt x="1609605" y="6520716"/>
                  <a:pt x="1619679" y="6520716"/>
                </a:cubicBezTo>
                <a:cubicBezTo>
                  <a:pt x="1629765" y="6520716"/>
                  <a:pt x="1629765" y="6524904"/>
                  <a:pt x="1619679" y="6533270"/>
                </a:cubicBezTo>
                <a:cubicBezTo>
                  <a:pt x="1609605" y="6541650"/>
                  <a:pt x="1597013" y="6541650"/>
                  <a:pt x="1581897" y="6533270"/>
                </a:cubicBezTo>
                <a:cubicBezTo>
                  <a:pt x="1566778" y="6524904"/>
                  <a:pt x="1569302" y="6520716"/>
                  <a:pt x="1589447" y="6520716"/>
                </a:cubicBezTo>
                <a:close/>
                <a:moveTo>
                  <a:pt x="6850599" y="6470480"/>
                </a:moveTo>
                <a:cubicBezTo>
                  <a:pt x="6860656" y="6470480"/>
                  <a:pt x="6865699" y="6474669"/>
                  <a:pt x="6865699" y="6483049"/>
                </a:cubicBezTo>
                <a:cubicBezTo>
                  <a:pt x="6865699" y="6491415"/>
                  <a:pt x="6860656" y="6495603"/>
                  <a:pt x="6850599" y="6495603"/>
                </a:cubicBezTo>
                <a:cubicBezTo>
                  <a:pt x="6840511" y="6495603"/>
                  <a:pt x="6835467" y="6491415"/>
                  <a:pt x="6835467" y="6483049"/>
                </a:cubicBezTo>
                <a:cubicBezTo>
                  <a:pt x="6835467" y="6474669"/>
                  <a:pt x="6840511" y="6470480"/>
                  <a:pt x="6850599" y="6470480"/>
                </a:cubicBezTo>
                <a:close/>
                <a:moveTo>
                  <a:pt x="2330245" y="6470480"/>
                </a:moveTo>
                <a:lnTo>
                  <a:pt x="2330245" y="6483049"/>
                </a:lnTo>
                <a:lnTo>
                  <a:pt x="2330245" y="6495603"/>
                </a:lnTo>
                <a:cubicBezTo>
                  <a:pt x="2320158" y="6495603"/>
                  <a:pt x="2315129" y="6491415"/>
                  <a:pt x="2315129" y="6483049"/>
                </a:cubicBezTo>
                <a:cubicBezTo>
                  <a:pt x="2315129" y="6474669"/>
                  <a:pt x="2320158" y="6470480"/>
                  <a:pt x="2330245" y="6470480"/>
                </a:cubicBezTo>
                <a:close/>
                <a:moveTo>
                  <a:pt x="2088364" y="6470480"/>
                </a:moveTo>
                <a:cubicBezTo>
                  <a:pt x="2098438" y="6470480"/>
                  <a:pt x="2103467" y="6474669"/>
                  <a:pt x="2103467" y="6483049"/>
                </a:cubicBezTo>
                <a:cubicBezTo>
                  <a:pt x="2103467" y="6491415"/>
                  <a:pt x="2098438" y="6495603"/>
                  <a:pt x="2088364" y="6495603"/>
                </a:cubicBezTo>
                <a:lnTo>
                  <a:pt x="2088364" y="6483049"/>
                </a:lnTo>
                <a:close/>
                <a:moveTo>
                  <a:pt x="2662849" y="6445368"/>
                </a:moveTo>
                <a:cubicBezTo>
                  <a:pt x="2703164" y="6445368"/>
                  <a:pt x="2713222" y="6453735"/>
                  <a:pt x="2693080" y="6470480"/>
                </a:cubicBezTo>
                <a:cubicBezTo>
                  <a:pt x="2693080" y="6487224"/>
                  <a:pt x="2677978" y="6495603"/>
                  <a:pt x="2647716" y="6495603"/>
                </a:cubicBezTo>
                <a:cubicBezTo>
                  <a:pt x="2627572" y="6495603"/>
                  <a:pt x="2617485" y="6503970"/>
                  <a:pt x="2617485" y="6520716"/>
                </a:cubicBezTo>
                <a:cubicBezTo>
                  <a:pt x="2617485" y="6537459"/>
                  <a:pt x="2612458" y="6541650"/>
                  <a:pt x="2602385" y="6533270"/>
                </a:cubicBezTo>
                <a:cubicBezTo>
                  <a:pt x="2582211" y="6516524"/>
                  <a:pt x="2584732" y="6497687"/>
                  <a:pt x="2609935" y="6476763"/>
                </a:cubicBezTo>
                <a:cubicBezTo>
                  <a:pt x="2635138" y="6455829"/>
                  <a:pt x="2652761" y="6445368"/>
                  <a:pt x="2662849" y="6445368"/>
                </a:cubicBezTo>
                <a:close/>
                <a:moveTo>
                  <a:pt x="946677" y="6279213"/>
                </a:moveTo>
                <a:cubicBezTo>
                  <a:pt x="953558" y="6279213"/>
                  <a:pt x="957002" y="6285176"/>
                  <a:pt x="957002" y="6297083"/>
                </a:cubicBezTo>
                <a:cubicBezTo>
                  <a:pt x="957002" y="6309005"/>
                  <a:pt x="953558" y="6314968"/>
                  <a:pt x="946677" y="6314968"/>
                </a:cubicBezTo>
                <a:cubicBezTo>
                  <a:pt x="939786" y="6314968"/>
                  <a:pt x="936350" y="6309005"/>
                  <a:pt x="936350" y="6297083"/>
                </a:cubicBezTo>
                <a:cubicBezTo>
                  <a:pt x="936350" y="6285176"/>
                  <a:pt x="939786" y="6279213"/>
                  <a:pt x="946677" y="6279213"/>
                </a:cubicBezTo>
                <a:close/>
                <a:moveTo>
                  <a:pt x="1287481" y="6082632"/>
                </a:moveTo>
                <a:cubicBezTo>
                  <a:pt x="1308133" y="6082632"/>
                  <a:pt x="1318457" y="6094555"/>
                  <a:pt x="1318457" y="6118384"/>
                </a:cubicBezTo>
                <a:cubicBezTo>
                  <a:pt x="1318457" y="6142215"/>
                  <a:pt x="1311577" y="6154122"/>
                  <a:pt x="1297808" y="6154122"/>
                </a:cubicBezTo>
                <a:cubicBezTo>
                  <a:pt x="1284037" y="6154122"/>
                  <a:pt x="1242723" y="6183913"/>
                  <a:pt x="1173880" y="6243478"/>
                </a:cubicBezTo>
                <a:cubicBezTo>
                  <a:pt x="1049954" y="6338797"/>
                  <a:pt x="981097" y="6368572"/>
                  <a:pt x="967329" y="6332834"/>
                </a:cubicBezTo>
                <a:cubicBezTo>
                  <a:pt x="994869" y="6309005"/>
                  <a:pt x="1001749" y="6285176"/>
                  <a:pt x="987988" y="6261347"/>
                </a:cubicBezTo>
                <a:cubicBezTo>
                  <a:pt x="1132568" y="6142215"/>
                  <a:pt x="1232398" y="6082632"/>
                  <a:pt x="1287481" y="6082632"/>
                </a:cubicBezTo>
                <a:close/>
                <a:moveTo>
                  <a:pt x="265067" y="5886048"/>
                </a:moveTo>
                <a:cubicBezTo>
                  <a:pt x="285729" y="5886048"/>
                  <a:pt x="296053" y="5897973"/>
                  <a:pt x="296053" y="5921802"/>
                </a:cubicBezTo>
                <a:cubicBezTo>
                  <a:pt x="296053" y="5933709"/>
                  <a:pt x="289173" y="5939671"/>
                  <a:pt x="275402" y="5939671"/>
                </a:cubicBezTo>
                <a:lnTo>
                  <a:pt x="244415" y="5903933"/>
                </a:lnTo>
                <a:cubicBezTo>
                  <a:pt x="244415" y="5892011"/>
                  <a:pt x="251295" y="5886048"/>
                  <a:pt x="265067" y="5886048"/>
                </a:cubicBezTo>
                <a:close/>
                <a:moveTo>
                  <a:pt x="1122241" y="5850313"/>
                </a:moveTo>
                <a:cubicBezTo>
                  <a:pt x="1129122" y="5850313"/>
                  <a:pt x="1132568" y="5856275"/>
                  <a:pt x="1132568" y="5868182"/>
                </a:cubicBezTo>
                <a:cubicBezTo>
                  <a:pt x="1132568" y="5880104"/>
                  <a:pt x="1129122" y="5886048"/>
                  <a:pt x="1122241" y="5886048"/>
                </a:cubicBezTo>
                <a:cubicBezTo>
                  <a:pt x="1115350" y="5886048"/>
                  <a:pt x="1111917" y="5880104"/>
                  <a:pt x="1111917" y="5868182"/>
                </a:cubicBezTo>
                <a:cubicBezTo>
                  <a:pt x="1111917" y="5856275"/>
                  <a:pt x="1115350" y="5850313"/>
                  <a:pt x="1122241" y="5850313"/>
                </a:cubicBezTo>
                <a:close/>
                <a:moveTo>
                  <a:pt x="386055" y="5834989"/>
                </a:moveTo>
                <a:lnTo>
                  <a:pt x="347692" y="5886048"/>
                </a:lnTo>
                <a:cubicBezTo>
                  <a:pt x="327030" y="5886048"/>
                  <a:pt x="327030" y="5880104"/>
                  <a:pt x="347692" y="5868182"/>
                </a:cubicBezTo>
                <a:close/>
                <a:moveTo>
                  <a:pt x="392429" y="5826500"/>
                </a:moveTo>
                <a:lnTo>
                  <a:pt x="388995" y="5832446"/>
                </a:lnTo>
                <a:lnTo>
                  <a:pt x="386055" y="5834989"/>
                </a:lnTo>
                <a:close/>
                <a:moveTo>
                  <a:pt x="244415" y="5814577"/>
                </a:moveTo>
                <a:cubicBezTo>
                  <a:pt x="251295" y="5814577"/>
                  <a:pt x="254742" y="5820521"/>
                  <a:pt x="254742" y="5832446"/>
                </a:cubicBezTo>
                <a:cubicBezTo>
                  <a:pt x="254742" y="5844350"/>
                  <a:pt x="251295" y="5850313"/>
                  <a:pt x="244415" y="5850313"/>
                </a:cubicBezTo>
                <a:lnTo>
                  <a:pt x="244415" y="5832446"/>
                </a:lnTo>
                <a:close/>
                <a:moveTo>
                  <a:pt x="1922050" y="5767245"/>
                </a:moveTo>
                <a:lnTo>
                  <a:pt x="1922050" y="5779799"/>
                </a:lnTo>
                <a:lnTo>
                  <a:pt x="1922050" y="5792357"/>
                </a:lnTo>
                <a:cubicBezTo>
                  <a:pt x="1911976" y="5792357"/>
                  <a:pt x="1906934" y="5788168"/>
                  <a:pt x="1906934" y="5779799"/>
                </a:cubicBezTo>
                <a:cubicBezTo>
                  <a:pt x="1906934" y="5771422"/>
                  <a:pt x="1911976" y="5767245"/>
                  <a:pt x="1922050" y="5767245"/>
                </a:cubicBezTo>
                <a:close/>
                <a:moveTo>
                  <a:pt x="1845155" y="5760957"/>
                </a:moveTo>
                <a:cubicBezTo>
                  <a:pt x="1845155" y="5772879"/>
                  <a:pt x="1841711" y="5784786"/>
                  <a:pt x="1834830" y="5796692"/>
                </a:cubicBezTo>
                <a:lnTo>
                  <a:pt x="1824504" y="5796692"/>
                </a:lnTo>
                <a:close/>
                <a:moveTo>
                  <a:pt x="1952281" y="5754677"/>
                </a:moveTo>
                <a:lnTo>
                  <a:pt x="1967411" y="5754677"/>
                </a:lnTo>
                <a:lnTo>
                  <a:pt x="1982526" y="5754677"/>
                </a:lnTo>
                <a:cubicBezTo>
                  <a:pt x="1982526" y="5763056"/>
                  <a:pt x="1977498" y="5767245"/>
                  <a:pt x="1967411" y="5767245"/>
                </a:cubicBezTo>
                <a:cubicBezTo>
                  <a:pt x="1957324" y="5767245"/>
                  <a:pt x="1952281" y="5763056"/>
                  <a:pt x="1952281" y="5754677"/>
                </a:cubicBezTo>
                <a:close/>
                <a:moveTo>
                  <a:pt x="481945" y="5707352"/>
                </a:moveTo>
                <a:lnTo>
                  <a:pt x="392429" y="5826500"/>
                </a:lnTo>
                <a:lnTo>
                  <a:pt x="440631" y="5743088"/>
                </a:lnTo>
                <a:cubicBezTo>
                  <a:pt x="447522" y="5731165"/>
                  <a:pt x="454402" y="5725221"/>
                  <a:pt x="461293" y="5725221"/>
                </a:cubicBezTo>
                <a:cubicBezTo>
                  <a:pt x="475065" y="5713315"/>
                  <a:pt x="481945" y="5707352"/>
                  <a:pt x="481945" y="5707352"/>
                </a:cubicBezTo>
                <a:close/>
                <a:moveTo>
                  <a:pt x="1952281" y="5691887"/>
                </a:moveTo>
                <a:lnTo>
                  <a:pt x="1967411" y="5691887"/>
                </a:lnTo>
                <a:lnTo>
                  <a:pt x="1982526" y="5691887"/>
                </a:lnTo>
                <a:cubicBezTo>
                  <a:pt x="1982526" y="5700264"/>
                  <a:pt x="1977498" y="5704455"/>
                  <a:pt x="1967411" y="5704455"/>
                </a:cubicBezTo>
                <a:cubicBezTo>
                  <a:pt x="1957324" y="5704455"/>
                  <a:pt x="1952281" y="5700264"/>
                  <a:pt x="1952281" y="5691887"/>
                </a:cubicBezTo>
                <a:close/>
                <a:moveTo>
                  <a:pt x="381900" y="5667128"/>
                </a:moveTo>
                <a:cubicBezTo>
                  <a:pt x="388354" y="5667128"/>
                  <a:pt x="394163" y="5668618"/>
                  <a:pt x="399330" y="5671598"/>
                </a:cubicBezTo>
                <a:cubicBezTo>
                  <a:pt x="440631" y="5707352"/>
                  <a:pt x="437197" y="5725221"/>
                  <a:pt x="388995" y="5725221"/>
                </a:cubicBezTo>
                <a:cubicBezTo>
                  <a:pt x="340801" y="5725221"/>
                  <a:pt x="309825" y="5731165"/>
                  <a:pt x="296053" y="5743088"/>
                </a:cubicBezTo>
                <a:lnTo>
                  <a:pt x="275402" y="5743088"/>
                </a:lnTo>
                <a:cubicBezTo>
                  <a:pt x="275402" y="5731165"/>
                  <a:pt x="285729" y="5719259"/>
                  <a:pt x="306378" y="5707352"/>
                </a:cubicBezTo>
                <a:cubicBezTo>
                  <a:pt x="327030" y="5689483"/>
                  <a:pt x="345107" y="5677560"/>
                  <a:pt x="360602" y="5671598"/>
                </a:cubicBezTo>
                <a:cubicBezTo>
                  <a:pt x="368348" y="5668618"/>
                  <a:pt x="375446" y="5667128"/>
                  <a:pt x="381900" y="5667128"/>
                </a:cubicBezTo>
                <a:close/>
                <a:moveTo>
                  <a:pt x="155894" y="5592465"/>
                </a:moveTo>
                <a:lnTo>
                  <a:pt x="123944" y="5677526"/>
                </a:lnTo>
                <a:lnTo>
                  <a:pt x="141141" y="5617996"/>
                </a:lnTo>
                <a:close/>
                <a:moveTo>
                  <a:pt x="616198" y="5314187"/>
                </a:moveTo>
                <a:cubicBezTo>
                  <a:pt x="602426" y="5314187"/>
                  <a:pt x="586942" y="5317169"/>
                  <a:pt x="569727" y="5323113"/>
                </a:cubicBezTo>
                <a:cubicBezTo>
                  <a:pt x="552511" y="5329073"/>
                  <a:pt x="543907" y="5338016"/>
                  <a:pt x="543907" y="5349922"/>
                </a:cubicBezTo>
                <a:cubicBezTo>
                  <a:pt x="530136" y="5385658"/>
                  <a:pt x="537027" y="5397583"/>
                  <a:pt x="564570" y="5385658"/>
                </a:cubicBezTo>
                <a:cubicBezTo>
                  <a:pt x="502596" y="5457147"/>
                  <a:pt x="464737" y="5510771"/>
                  <a:pt x="450969" y="5546506"/>
                </a:cubicBezTo>
                <a:lnTo>
                  <a:pt x="481945" y="5564373"/>
                </a:lnTo>
                <a:cubicBezTo>
                  <a:pt x="495716" y="5564373"/>
                  <a:pt x="512931" y="5552466"/>
                  <a:pt x="533583" y="5528637"/>
                </a:cubicBezTo>
                <a:cubicBezTo>
                  <a:pt x="602426" y="5469073"/>
                  <a:pt x="636857" y="5403546"/>
                  <a:pt x="636857" y="5332056"/>
                </a:cubicBezTo>
                <a:cubicBezTo>
                  <a:pt x="636857" y="5320149"/>
                  <a:pt x="629969" y="5314187"/>
                  <a:pt x="616198" y="5314187"/>
                </a:cubicBezTo>
                <a:close/>
                <a:moveTo>
                  <a:pt x="574894" y="4527856"/>
                </a:moveTo>
                <a:cubicBezTo>
                  <a:pt x="568003" y="4527856"/>
                  <a:pt x="549075" y="4542761"/>
                  <a:pt x="518088" y="4572537"/>
                </a:cubicBezTo>
                <a:cubicBezTo>
                  <a:pt x="487112" y="4602329"/>
                  <a:pt x="471618" y="4623178"/>
                  <a:pt x="471618" y="4635081"/>
                </a:cubicBezTo>
                <a:cubicBezTo>
                  <a:pt x="471618" y="4658913"/>
                  <a:pt x="506041" y="4623178"/>
                  <a:pt x="574894" y="4527856"/>
                </a:cubicBezTo>
                <a:close/>
                <a:moveTo>
                  <a:pt x="2216938" y="3705793"/>
                </a:moveTo>
                <a:cubicBezTo>
                  <a:pt x="2182515" y="3705793"/>
                  <a:pt x="2158419" y="3717699"/>
                  <a:pt x="2144648" y="3741528"/>
                </a:cubicBezTo>
                <a:lnTo>
                  <a:pt x="2154972" y="3759413"/>
                </a:lnTo>
                <a:cubicBezTo>
                  <a:pt x="2189406" y="3759413"/>
                  <a:pt x="2213501" y="3753451"/>
                  <a:pt x="2227262" y="3741528"/>
                </a:cubicBezTo>
                <a:cubicBezTo>
                  <a:pt x="2268576" y="3717699"/>
                  <a:pt x="2265129" y="3705793"/>
                  <a:pt x="2216938" y="3705793"/>
                </a:cubicBezTo>
                <a:close/>
                <a:moveTo>
                  <a:pt x="2677978" y="3506811"/>
                </a:moveTo>
                <a:cubicBezTo>
                  <a:pt x="2667891" y="3515182"/>
                  <a:pt x="2663478" y="3529308"/>
                  <a:pt x="2664734" y="3549192"/>
                </a:cubicBezTo>
                <a:lnTo>
                  <a:pt x="2668261" y="3562245"/>
                </a:lnTo>
                <a:lnTo>
                  <a:pt x="2717819" y="3560597"/>
                </a:lnTo>
                <a:lnTo>
                  <a:pt x="2779046" y="3556411"/>
                </a:lnTo>
                <a:lnTo>
                  <a:pt x="2753557" y="3519365"/>
                </a:lnTo>
                <a:close/>
                <a:moveTo>
                  <a:pt x="1695284" y="3431463"/>
                </a:moveTo>
                <a:cubicBezTo>
                  <a:pt x="1715445" y="3431463"/>
                  <a:pt x="1725517" y="3439829"/>
                  <a:pt x="1725517" y="3456575"/>
                </a:cubicBezTo>
                <a:lnTo>
                  <a:pt x="1710400" y="3481698"/>
                </a:lnTo>
                <a:lnTo>
                  <a:pt x="1680169" y="3444018"/>
                </a:lnTo>
                <a:close/>
                <a:moveTo>
                  <a:pt x="2254653" y="3406340"/>
                </a:moveTo>
                <a:lnTo>
                  <a:pt x="2254653" y="3431463"/>
                </a:lnTo>
                <a:cubicBezTo>
                  <a:pt x="2254653" y="3448209"/>
                  <a:pt x="2249608" y="3456575"/>
                  <a:pt x="2239537" y="3456575"/>
                </a:cubicBezTo>
                <a:cubicBezTo>
                  <a:pt x="2219379" y="3448209"/>
                  <a:pt x="2224421" y="3431463"/>
                  <a:pt x="2254653" y="3406340"/>
                </a:cubicBezTo>
                <a:close/>
                <a:moveTo>
                  <a:pt x="2254653" y="3331004"/>
                </a:moveTo>
                <a:lnTo>
                  <a:pt x="2254653" y="3343561"/>
                </a:lnTo>
                <a:lnTo>
                  <a:pt x="2239537" y="3343561"/>
                </a:lnTo>
                <a:cubicBezTo>
                  <a:pt x="2239537" y="3335182"/>
                  <a:pt x="2244566" y="3331004"/>
                  <a:pt x="2254653" y="3331004"/>
                </a:cubicBezTo>
                <a:close/>
                <a:moveTo>
                  <a:pt x="2163957" y="3305881"/>
                </a:moveTo>
                <a:cubicBezTo>
                  <a:pt x="2174015" y="3305881"/>
                  <a:pt x="2179060" y="3310069"/>
                  <a:pt x="2179060" y="3318435"/>
                </a:cubicBezTo>
                <a:cubicBezTo>
                  <a:pt x="2179060" y="3326815"/>
                  <a:pt x="2174015" y="3331004"/>
                  <a:pt x="2163957" y="3331004"/>
                </a:cubicBezTo>
                <a:lnTo>
                  <a:pt x="2163957" y="3318435"/>
                </a:lnTo>
                <a:close/>
                <a:moveTo>
                  <a:pt x="3071044" y="3274486"/>
                </a:moveTo>
                <a:cubicBezTo>
                  <a:pt x="3060958" y="3270308"/>
                  <a:pt x="3055912" y="3276580"/>
                  <a:pt x="3055912" y="3293326"/>
                </a:cubicBezTo>
                <a:cubicBezTo>
                  <a:pt x="3055912" y="3326815"/>
                  <a:pt x="3045826" y="3333087"/>
                  <a:pt x="3025681" y="3312166"/>
                </a:cubicBezTo>
                <a:cubicBezTo>
                  <a:pt x="3005539" y="3291229"/>
                  <a:pt x="2995452" y="3289135"/>
                  <a:pt x="2995452" y="3305881"/>
                </a:cubicBezTo>
                <a:cubicBezTo>
                  <a:pt x="2995452" y="3314260"/>
                  <a:pt x="3005539" y="3328910"/>
                  <a:pt x="3025681" y="3349833"/>
                </a:cubicBezTo>
                <a:cubicBezTo>
                  <a:pt x="3045826" y="3370768"/>
                  <a:pt x="3055912" y="3393783"/>
                  <a:pt x="3055912" y="3418908"/>
                </a:cubicBezTo>
                <a:cubicBezTo>
                  <a:pt x="3066000" y="3444018"/>
                  <a:pt x="3076087" y="3460764"/>
                  <a:pt x="3086160" y="3469130"/>
                </a:cubicBezTo>
                <a:cubicBezTo>
                  <a:pt x="3096232" y="3460764"/>
                  <a:pt x="3101274" y="3435652"/>
                  <a:pt x="3101274" y="3393783"/>
                </a:cubicBezTo>
                <a:lnTo>
                  <a:pt x="3101274" y="3368673"/>
                </a:lnTo>
                <a:lnTo>
                  <a:pt x="3131505" y="3393783"/>
                </a:lnTo>
                <a:cubicBezTo>
                  <a:pt x="3141592" y="3385417"/>
                  <a:pt x="3141592" y="3368673"/>
                  <a:pt x="3131505" y="3343561"/>
                </a:cubicBezTo>
                <a:lnTo>
                  <a:pt x="3116390" y="3318435"/>
                </a:lnTo>
                <a:cubicBezTo>
                  <a:pt x="3096232" y="3293326"/>
                  <a:pt x="3081132" y="3278674"/>
                  <a:pt x="3071044" y="3274486"/>
                </a:cubicBezTo>
                <a:close/>
                <a:moveTo>
                  <a:pt x="1684890" y="3243878"/>
                </a:moveTo>
                <a:cubicBezTo>
                  <a:pt x="1690560" y="3242310"/>
                  <a:pt x="1695285" y="3243095"/>
                  <a:pt x="1699068" y="3246231"/>
                </a:cubicBezTo>
                <a:cubicBezTo>
                  <a:pt x="1706633" y="3252516"/>
                  <a:pt x="1710400" y="3268214"/>
                  <a:pt x="1710400" y="3293326"/>
                </a:cubicBezTo>
                <a:lnTo>
                  <a:pt x="1695284" y="3343561"/>
                </a:lnTo>
                <a:cubicBezTo>
                  <a:pt x="1685184" y="3343561"/>
                  <a:pt x="1675126" y="3331004"/>
                  <a:pt x="1665039" y="3305881"/>
                </a:cubicBezTo>
                <a:cubicBezTo>
                  <a:pt x="1654953" y="3280769"/>
                  <a:pt x="1654953" y="3264025"/>
                  <a:pt x="1665039" y="3255646"/>
                </a:cubicBezTo>
                <a:cubicBezTo>
                  <a:pt x="1672604" y="3249368"/>
                  <a:pt x="1679220" y="3245447"/>
                  <a:pt x="1684890" y="3243878"/>
                </a:cubicBezTo>
                <a:close/>
                <a:moveTo>
                  <a:pt x="2693080" y="3192866"/>
                </a:moveTo>
                <a:cubicBezTo>
                  <a:pt x="2703164" y="3209599"/>
                  <a:pt x="2700643" y="3222167"/>
                  <a:pt x="2685514" y="3230534"/>
                </a:cubicBezTo>
                <a:cubicBezTo>
                  <a:pt x="2670412" y="3238900"/>
                  <a:pt x="2657804" y="3238900"/>
                  <a:pt x="2647716" y="3230534"/>
                </a:cubicBezTo>
                <a:cubicBezTo>
                  <a:pt x="2647716" y="3222167"/>
                  <a:pt x="2662849" y="3209599"/>
                  <a:pt x="2693080" y="3192866"/>
                </a:cubicBezTo>
                <a:close/>
                <a:moveTo>
                  <a:pt x="1682048" y="3098676"/>
                </a:moveTo>
                <a:cubicBezTo>
                  <a:pt x="1685825" y="3098676"/>
                  <a:pt x="1690234" y="3100768"/>
                  <a:pt x="1695284" y="3104951"/>
                </a:cubicBezTo>
                <a:cubicBezTo>
                  <a:pt x="1715445" y="3121697"/>
                  <a:pt x="1715445" y="3142631"/>
                  <a:pt x="1695284" y="3167744"/>
                </a:cubicBezTo>
                <a:cubicBezTo>
                  <a:pt x="1685184" y="3150998"/>
                  <a:pt x="1675126" y="3138443"/>
                  <a:pt x="1665039" y="3130077"/>
                </a:cubicBezTo>
                <a:cubicBezTo>
                  <a:pt x="1665039" y="3121697"/>
                  <a:pt x="1667560" y="3113331"/>
                  <a:pt x="1672606" y="3104951"/>
                </a:cubicBezTo>
                <a:cubicBezTo>
                  <a:pt x="1675126" y="3100768"/>
                  <a:pt x="1678271" y="3098676"/>
                  <a:pt x="1682048" y="3098676"/>
                </a:cubicBezTo>
                <a:close/>
                <a:moveTo>
                  <a:pt x="2209305" y="3092396"/>
                </a:moveTo>
                <a:cubicBezTo>
                  <a:pt x="2229463" y="3092396"/>
                  <a:pt x="2239537" y="3100773"/>
                  <a:pt x="2239537" y="3117509"/>
                </a:cubicBezTo>
                <a:cubicBezTo>
                  <a:pt x="2239537" y="3125885"/>
                  <a:pt x="2229463" y="3130077"/>
                  <a:pt x="2209305" y="3130077"/>
                </a:cubicBezTo>
                <a:cubicBezTo>
                  <a:pt x="2189147" y="3130077"/>
                  <a:pt x="2179060" y="3125885"/>
                  <a:pt x="2179060" y="3117509"/>
                </a:cubicBezTo>
                <a:cubicBezTo>
                  <a:pt x="2179060" y="3100773"/>
                  <a:pt x="2189147" y="3092396"/>
                  <a:pt x="2209305" y="3092396"/>
                </a:cubicBezTo>
                <a:close/>
                <a:moveTo>
                  <a:pt x="2965219" y="3067284"/>
                </a:moveTo>
                <a:cubicBezTo>
                  <a:pt x="2975291" y="3067284"/>
                  <a:pt x="2980319" y="3071472"/>
                  <a:pt x="2980319" y="3079839"/>
                </a:cubicBezTo>
                <a:cubicBezTo>
                  <a:pt x="2980319" y="3088205"/>
                  <a:pt x="2975291" y="3092396"/>
                  <a:pt x="2965219" y="3092396"/>
                </a:cubicBezTo>
                <a:cubicBezTo>
                  <a:pt x="2955133" y="3092396"/>
                  <a:pt x="2950088" y="3088205"/>
                  <a:pt x="2950088" y="3079839"/>
                </a:cubicBezTo>
                <a:cubicBezTo>
                  <a:pt x="2950088" y="3071472"/>
                  <a:pt x="2955133" y="3067284"/>
                  <a:pt x="2965219" y="3067284"/>
                </a:cubicBezTo>
                <a:close/>
                <a:moveTo>
                  <a:pt x="2723325" y="3020191"/>
                </a:moveTo>
                <a:cubicBezTo>
                  <a:pt x="2728354" y="3018095"/>
                  <a:pt x="2733396" y="3021237"/>
                  <a:pt x="2738441" y="3029604"/>
                </a:cubicBezTo>
                <a:cubicBezTo>
                  <a:pt x="2748512" y="3071472"/>
                  <a:pt x="2778744" y="3075650"/>
                  <a:pt x="2829134" y="3042161"/>
                </a:cubicBezTo>
                <a:cubicBezTo>
                  <a:pt x="2879540" y="3008683"/>
                  <a:pt x="2899698" y="3021237"/>
                  <a:pt x="2889626" y="3079839"/>
                </a:cubicBezTo>
                <a:cubicBezTo>
                  <a:pt x="2869453" y="3230534"/>
                  <a:pt x="2864408" y="3305881"/>
                  <a:pt x="2874495" y="3305881"/>
                </a:cubicBezTo>
                <a:cubicBezTo>
                  <a:pt x="2894669" y="3305881"/>
                  <a:pt x="2904743" y="3314260"/>
                  <a:pt x="2904743" y="3331004"/>
                </a:cubicBezTo>
                <a:cubicBezTo>
                  <a:pt x="2904743" y="3339370"/>
                  <a:pt x="2884582" y="3343561"/>
                  <a:pt x="2844266" y="3343561"/>
                </a:cubicBezTo>
                <a:cubicBezTo>
                  <a:pt x="2803947" y="3343561"/>
                  <a:pt x="2788831" y="3318435"/>
                  <a:pt x="2798902" y="3268214"/>
                </a:cubicBezTo>
                <a:lnTo>
                  <a:pt x="2798902" y="3205421"/>
                </a:lnTo>
                <a:cubicBezTo>
                  <a:pt x="2788831" y="3205421"/>
                  <a:pt x="2783802" y="3192866"/>
                  <a:pt x="2783802" y="3167744"/>
                </a:cubicBezTo>
                <a:cubicBezTo>
                  <a:pt x="2783802" y="3142631"/>
                  <a:pt x="2778744" y="3130077"/>
                  <a:pt x="2768673" y="3130077"/>
                </a:cubicBezTo>
                <a:cubicBezTo>
                  <a:pt x="2758586" y="3130077"/>
                  <a:pt x="2753557" y="3127980"/>
                  <a:pt x="2753557" y="3123791"/>
                </a:cubicBezTo>
                <a:cubicBezTo>
                  <a:pt x="2753557" y="3119603"/>
                  <a:pt x="2753557" y="3113331"/>
                  <a:pt x="2753557" y="3104951"/>
                </a:cubicBezTo>
                <a:cubicBezTo>
                  <a:pt x="2753557" y="3096585"/>
                  <a:pt x="2748512" y="3096585"/>
                  <a:pt x="2738441" y="3104951"/>
                </a:cubicBezTo>
                <a:cubicBezTo>
                  <a:pt x="2718267" y="3113331"/>
                  <a:pt x="2705688" y="3113331"/>
                  <a:pt x="2700643" y="3104951"/>
                </a:cubicBezTo>
                <a:cubicBezTo>
                  <a:pt x="2695601" y="3096585"/>
                  <a:pt x="2698122" y="3075650"/>
                  <a:pt x="2708209" y="3042161"/>
                </a:cubicBezTo>
                <a:cubicBezTo>
                  <a:pt x="2713238" y="3029604"/>
                  <a:pt x="2718267" y="3022286"/>
                  <a:pt x="2723325" y="3020191"/>
                </a:cubicBezTo>
                <a:close/>
                <a:moveTo>
                  <a:pt x="1710400" y="3004494"/>
                </a:moveTo>
                <a:cubicBezTo>
                  <a:pt x="1740632" y="3004494"/>
                  <a:pt x="1755761" y="3017049"/>
                  <a:pt x="1755761" y="3042161"/>
                </a:cubicBezTo>
                <a:cubicBezTo>
                  <a:pt x="1755761" y="3084030"/>
                  <a:pt x="1725517" y="3079839"/>
                  <a:pt x="1665039" y="3029604"/>
                </a:cubicBezTo>
                <a:cubicBezTo>
                  <a:pt x="1665039" y="3012860"/>
                  <a:pt x="1680169" y="3004494"/>
                  <a:pt x="1710400" y="3004494"/>
                </a:cubicBezTo>
                <a:close/>
                <a:moveTo>
                  <a:pt x="2264105" y="2996642"/>
                </a:moveTo>
                <a:cubicBezTo>
                  <a:pt x="2267884" y="2995596"/>
                  <a:pt x="2272290" y="2996120"/>
                  <a:pt x="2277318" y="2998209"/>
                </a:cubicBezTo>
                <a:cubicBezTo>
                  <a:pt x="2287405" y="3002397"/>
                  <a:pt x="2300014" y="3012860"/>
                  <a:pt x="2315129" y="3029604"/>
                </a:cubicBezTo>
                <a:cubicBezTo>
                  <a:pt x="2305042" y="3046350"/>
                  <a:pt x="2284884" y="3037983"/>
                  <a:pt x="2254653" y="3004494"/>
                </a:cubicBezTo>
                <a:cubicBezTo>
                  <a:pt x="2257174" y="3000304"/>
                  <a:pt x="2260326" y="2997688"/>
                  <a:pt x="2264105" y="2996642"/>
                </a:cubicBezTo>
                <a:close/>
                <a:moveTo>
                  <a:pt x="2984103" y="2979369"/>
                </a:moveTo>
                <a:cubicBezTo>
                  <a:pt x="2991668" y="2979369"/>
                  <a:pt x="2995452" y="2983557"/>
                  <a:pt x="2995452" y="2991937"/>
                </a:cubicBezTo>
                <a:cubicBezTo>
                  <a:pt x="2995452" y="3008683"/>
                  <a:pt x="2980319" y="3021237"/>
                  <a:pt x="2950088" y="3029604"/>
                </a:cubicBezTo>
                <a:cubicBezTo>
                  <a:pt x="2929929" y="3012860"/>
                  <a:pt x="2929929" y="3000303"/>
                  <a:pt x="2950088" y="2991937"/>
                </a:cubicBezTo>
                <a:cubicBezTo>
                  <a:pt x="2965219" y="2983557"/>
                  <a:pt x="2976552" y="2979369"/>
                  <a:pt x="2984103" y="2979369"/>
                </a:cubicBezTo>
                <a:close/>
                <a:moveTo>
                  <a:pt x="6869482" y="2960539"/>
                </a:moveTo>
                <a:cubicBezTo>
                  <a:pt x="6872004" y="2960539"/>
                  <a:pt x="6875787" y="2962631"/>
                  <a:pt x="6880830" y="2966814"/>
                </a:cubicBezTo>
                <a:cubicBezTo>
                  <a:pt x="6890902" y="2975191"/>
                  <a:pt x="6890902" y="2985654"/>
                  <a:pt x="6880830" y="2998209"/>
                </a:cubicBezTo>
                <a:cubicBezTo>
                  <a:pt x="6870744" y="3010777"/>
                  <a:pt x="6865699" y="3008683"/>
                  <a:pt x="6865699" y="2991937"/>
                </a:cubicBezTo>
                <a:cubicBezTo>
                  <a:pt x="6865699" y="2983557"/>
                  <a:pt x="6865699" y="2975191"/>
                  <a:pt x="6865699" y="2966814"/>
                </a:cubicBezTo>
                <a:cubicBezTo>
                  <a:pt x="6865699" y="2962631"/>
                  <a:pt x="6866960" y="2960539"/>
                  <a:pt x="6869482" y="2960539"/>
                </a:cubicBezTo>
                <a:close/>
                <a:moveTo>
                  <a:pt x="6865699" y="2929147"/>
                </a:moveTo>
                <a:lnTo>
                  <a:pt x="6880830" y="2929147"/>
                </a:lnTo>
                <a:lnTo>
                  <a:pt x="6895946" y="2929147"/>
                </a:lnTo>
                <a:cubicBezTo>
                  <a:pt x="6895946" y="2937513"/>
                  <a:pt x="6890902" y="2941702"/>
                  <a:pt x="6880830" y="2941702"/>
                </a:cubicBezTo>
                <a:cubicBezTo>
                  <a:pt x="6870744" y="2941702"/>
                  <a:pt x="6865699" y="2937513"/>
                  <a:pt x="6865699" y="2929147"/>
                </a:cubicBezTo>
                <a:close/>
                <a:moveTo>
                  <a:pt x="3466949" y="2879699"/>
                </a:moveTo>
                <a:cubicBezTo>
                  <a:pt x="3458761" y="2878131"/>
                  <a:pt x="3451515" y="2878916"/>
                  <a:pt x="3445210" y="2882052"/>
                </a:cubicBezTo>
                <a:cubicBezTo>
                  <a:pt x="3432617" y="2888337"/>
                  <a:pt x="3423789" y="2904021"/>
                  <a:pt x="3418761" y="2929147"/>
                </a:cubicBezTo>
                <a:cubicBezTo>
                  <a:pt x="3408689" y="2954256"/>
                  <a:pt x="3403648" y="3033795"/>
                  <a:pt x="3403648" y="3167744"/>
                </a:cubicBezTo>
                <a:cubicBezTo>
                  <a:pt x="3403648" y="3276580"/>
                  <a:pt x="3398603" y="3331004"/>
                  <a:pt x="3388515" y="3331004"/>
                </a:cubicBezTo>
                <a:cubicBezTo>
                  <a:pt x="3378429" y="3331004"/>
                  <a:pt x="3373415" y="3356116"/>
                  <a:pt x="3373415" y="3406340"/>
                </a:cubicBezTo>
                <a:lnTo>
                  <a:pt x="3375537" y="3411631"/>
                </a:lnTo>
                <a:lnTo>
                  <a:pt x="3454931" y="3400871"/>
                </a:lnTo>
                <a:lnTo>
                  <a:pt x="3477207" y="3398313"/>
                </a:lnTo>
                <a:lnTo>
                  <a:pt x="3494339" y="3393783"/>
                </a:lnTo>
                <a:lnTo>
                  <a:pt x="3600178" y="3356116"/>
                </a:lnTo>
                <a:lnTo>
                  <a:pt x="3585062" y="3343561"/>
                </a:lnTo>
                <a:cubicBezTo>
                  <a:pt x="3574974" y="3335182"/>
                  <a:pt x="3557354" y="3337276"/>
                  <a:pt x="3532135" y="3349833"/>
                </a:cubicBezTo>
                <a:cubicBezTo>
                  <a:pt x="3506948" y="3362388"/>
                  <a:pt x="3489311" y="3368673"/>
                  <a:pt x="3479240" y="3368673"/>
                </a:cubicBezTo>
                <a:cubicBezTo>
                  <a:pt x="3469153" y="3368673"/>
                  <a:pt x="3461587" y="3351928"/>
                  <a:pt x="3456559" y="3318435"/>
                </a:cubicBezTo>
                <a:cubicBezTo>
                  <a:pt x="3451516" y="3284947"/>
                  <a:pt x="3448993" y="3253562"/>
                  <a:pt x="3448993" y="3224262"/>
                </a:cubicBezTo>
                <a:cubicBezTo>
                  <a:pt x="3448993" y="3194950"/>
                  <a:pt x="3454021" y="3180298"/>
                  <a:pt x="3464108" y="3180298"/>
                </a:cubicBezTo>
                <a:cubicBezTo>
                  <a:pt x="3474195" y="3180298"/>
                  <a:pt x="3479240" y="3150998"/>
                  <a:pt x="3479240" y="3092396"/>
                </a:cubicBezTo>
                <a:cubicBezTo>
                  <a:pt x="3489311" y="3000303"/>
                  <a:pt x="3509469" y="2958447"/>
                  <a:pt x="3539701" y="2966814"/>
                </a:cubicBezTo>
                <a:cubicBezTo>
                  <a:pt x="3549788" y="2975191"/>
                  <a:pt x="3557354" y="2987748"/>
                  <a:pt x="3562382" y="3004494"/>
                </a:cubicBezTo>
                <a:cubicBezTo>
                  <a:pt x="3567411" y="3021237"/>
                  <a:pt x="3567411" y="3035889"/>
                  <a:pt x="3562382" y="3048444"/>
                </a:cubicBezTo>
                <a:cubicBezTo>
                  <a:pt x="3557354" y="3061001"/>
                  <a:pt x="3559846" y="3067284"/>
                  <a:pt x="3569933" y="3067284"/>
                </a:cubicBezTo>
                <a:cubicBezTo>
                  <a:pt x="3600178" y="3067284"/>
                  <a:pt x="3615293" y="3058904"/>
                  <a:pt x="3615293" y="3042161"/>
                </a:cubicBezTo>
                <a:lnTo>
                  <a:pt x="3615293" y="2979382"/>
                </a:lnTo>
                <a:cubicBezTo>
                  <a:pt x="3615293" y="2945890"/>
                  <a:pt x="3600178" y="2929147"/>
                  <a:pt x="3569933" y="2929147"/>
                </a:cubicBezTo>
                <a:cubicBezTo>
                  <a:pt x="3549788" y="2929147"/>
                  <a:pt x="3524572" y="2916589"/>
                  <a:pt x="3494339" y="2891466"/>
                </a:cubicBezTo>
                <a:cubicBezTo>
                  <a:pt x="3484267" y="2885189"/>
                  <a:pt x="3475137" y="2881267"/>
                  <a:pt x="3466949" y="2879699"/>
                </a:cubicBezTo>
                <a:close/>
                <a:moveTo>
                  <a:pt x="6880830" y="2878912"/>
                </a:moveTo>
                <a:cubicBezTo>
                  <a:pt x="6890902" y="2878912"/>
                  <a:pt x="6895946" y="2883100"/>
                  <a:pt x="6895946" y="2891466"/>
                </a:cubicBezTo>
                <a:cubicBezTo>
                  <a:pt x="6895946" y="2899846"/>
                  <a:pt x="6890902" y="2904021"/>
                  <a:pt x="6880830" y="2904021"/>
                </a:cubicBezTo>
                <a:cubicBezTo>
                  <a:pt x="6870744" y="2904021"/>
                  <a:pt x="6865699" y="2899846"/>
                  <a:pt x="6865699" y="2891466"/>
                </a:cubicBezTo>
                <a:cubicBezTo>
                  <a:pt x="6865699" y="2883100"/>
                  <a:pt x="6870744" y="2878912"/>
                  <a:pt x="6880830" y="2878912"/>
                </a:cubicBezTo>
                <a:close/>
                <a:moveTo>
                  <a:pt x="1725517" y="2878912"/>
                </a:moveTo>
                <a:cubicBezTo>
                  <a:pt x="1745674" y="2878912"/>
                  <a:pt x="1755761" y="2889383"/>
                  <a:pt x="1755761" y="2910306"/>
                </a:cubicBezTo>
                <a:cubicBezTo>
                  <a:pt x="1755761" y="2931241"/>
                  <a:pt x="1745674" y="2950068"/>
                  <a:pt x="1725517" y="2966814"/>
                </a:cubicBezTo>
                <a:cubicBezTo>
                  <a:pt x="1705358" y="2991937"/>
                  <a:pt x="1690243" y="2987748"/>
                  <a:pt x="1680169" y="2954256"/>
                </a:cubicBezTo>
                <a:cubicBezTo>
                  <a:pt x="1670082" y="2904021"/>
                  <a:pt x="1685184" y="2878912"/>
                  <a:pt x="1725517" y="2878912"/>
                </a:cubicBezTo>
                <a:close/>
                <a:moveTo>
                  <a:pt x="1665042" y="2772167"/>
                </a:moveTo>
                <a:cubicBezTo>
                  <a:pt x="1670082" y="2772167"/>
                  <a:pt x="1675125" y="2774262"/>
                  <a:pt x="1680169" y="2778452"/>
                </a:cubicBezTo>
                <a:cubicBezTo>
                  <a:pt x="1710400" y="2778452"/>
                  <a:pt x="1725517" y="2791007"/>
                  <a:pt x="1725517" y="2816119"/>
                </a:cubicBezTo>
                <a:cubicBezTo>
                  <a:pt x="1715445" y="2816119"/>
                  <a:pt x="1705358" y="2820308"/>
                  <a:pt x="1695284" y="2828674"/>
                </a:cubicBezTo>
                <a:cubicBezTo>
                  <a:pt x="1665039" y="2828674"/>
                  <a:pt x="1649939" y="2820308"/>
                  <a:pt x="1649939" y="2803564"/>
                </a:cubicBezTo>
                <a:cubicBezTo>
                  <a:pt x="1639852" y="2795198"/>
                  <a:pt x="1639852" y="2786818"/>
                  <a:pt x="1649939" y="2778452"/>
                </a:cubicBezTo>
                <a:cubicBezTo>
                  <a:pt x="1654967" y="2774262"/>
                  <a:pt x="1660003" y="2772167"/>
                  <a:pt x="1665042" y="2772167"/>
                </a:cubicBezTo>
                <a:close/>
                <a:moveTo>
                  <a:pt x="4251200" y="2766679"/>
                </a:moveTo>
                <a:cubicBezTo>
                  <a:pt x="4246790" y="2765108"/>
                  <a:pt x="4242697" y="2765891"/>
                  <a:pt x="4238922" y="2769027"/>
                </a:cubicBezTo>
                <a:cubicBezTo>
                  <a:pt x="4231356" y="2775309"/>
                  <a:pt x="4225052" y="2791007"/>
                  <a:pt x="4220023" y="2816119"/>
                </a:cubicBezTo>
                <a:cubicBezTo>
                  <a:pt x="4220023" y="2824499"/>
                  <a:pt x="4209936" y="2887289"/>
                  <a:pt x="4189778" y="3004494"/>
                </a:cubicBezTo>
                <a:cubicBezTo>
                  <a:pt x="4179703" y="3071472"/>
                  <a:pt x="4174675" y="3159377"/>
                  <a:pt x="4174675" y="3268214"/>
                </a:cubicBezTo>
                <a:lnTo>
                  <a:pt x="4175617" y="3317470"/>
                </a:lnTo>
                <a:lnTo>
                  <a:pt x="4247976" y="3307546"/>
                </a:lnTo>
                <a:lnTo>
                  <a:pt x="4250268" y="3205421"/>
                </a:lnTo>
                <a:cubicBezTo>
                  <a:pt x="4250268" y="3171932"/>
                  <a:pt x="4247730" y="3123791"/>
                  <a:pt x="4242705" y="3061001"/>
                </a:cubicBezTo>
                <a:cubicBezTo>
                  <a:pt x="4237660" y="2998209"/>
                  <a:pt x="4235138" y="2954256"/>
                  <a:pt x="4235138" y="2929147"/>
                </a:cubicBezTo>
                <a:cubicBezTo>
                  <a:pt x="4235138" y="2853799"/>
                  <a:pt x="4240181" y="2811931"/>
                  <a:pt x="4250268" y="2803564"/>
                </a:cubicBezTo>
                <a:cubicBezTo>
                  <a:pt x="4260326" y="2795198"/>
                  <a:pt x="4265371" y="2786818"/>
                  <a:pt x="4265371" y="2778452"/>
                </a:cubicBezTo>
                <a:cubicBezTo>
                  <a:pt x="4260334" y="2772175"/>
                  <a:pt x="4255609" y="2768250"/>
                  <a:pt x="4251200" y="2766679"/>
                </a:cubicBezTo>
                <a:close/>
                <a:moveTo>
                  <a:pt x="2859395" y="2753329"/>
                </a:moveTo>
                <a:cubicBezTo>
                  <a:pt x="2889626" y="2753329"/>
                  <a:pt x="2904743" y="2763800"/>
                  <a:pt x="2904743" y="2784724"/>
                </a:cubicBezTo>
                <a:cubicBezTo>
                  <a:pt x="2904743" y="2805659"/>
                  <a:pt x="2899698" y="2830771"/>
                  <a:pt x="2889626" y="2860072"/>
                </a:cubicBezTo>
                <a:cubicBezTo>
                  <a:pt x="2879540" y="2889383"/>
                  <a:pt x="2874495" y="2908212"/>
                  <a:pt x="2874495" y="2916589"/>
                </a:cubicBezTo>
                <a:cubicBezTo>
                  <a:pt x="2884582" y="2933335"/>
                  <a:pt x="2874495" y="2945890"/>
                  <a:pt x="2844266" y="2954256"/>
                </a:cubicBezTo>
                <a:cubicBezTo>
                  <a:pt x="2834179" y="2929147"/>
                  <a:pt x="2824105" y="2906116"/>
                  <a:pt x="2814034" y="2885194"/>
                </a:cubicBezTo>
                <a:cubicBezTo>
                  <a:pt x="2803947" y="2864260"/>
                  <a:pt x="2808989" y="2841242"/>
                  <a:pt x="2829134" y="2816119"/>
                </a:cubicBezTo>
                <a:cubicBezTo>
                  <a:pt x="2869453" y="2816119"/>
                  <a:pt x="2882061" y="2805659"/>
                  <a:pt x="2866945" y="2784724"/>
                </a:cubicBezTo>
                <a:cubicBezTo>
                  <a:pt x="2851829" y="2763800"/>
                  <a:pt x="2849308" y="2753329"/>
                  <a:pt x="2859395" y="2753329"/>
                </a:cubicBezTo>
                <a:close/>
                <a:moveTo>
                  <a:pt x="2723325" y="2740772"/>
                </a:moveTo>
                <a:cubicBezTo>
                  <a:pt x="2763628" y="2849608"/>
                  <a:pt x="2773715" y="2912401"/>
                  <a:pt x="2753557" y="2929147"/>
                </a:cubicBezTo>
                <a:lnTo>
                  <a:pt x="2723325" y="2891466"/>
                </a:lnTo>
                <a:lnTo>
                  <a:pt x="2723325" y="2841242"/>
                </a:lnTo>
                <a:close/>
                <a:moveTo>
                  <a:pt x="7134057" y="2731359"/>
                </a:moveTo>
                <a:cubicBezTo>
                  <a:pt x="7141607" y="2733454"/>
                  <a:pt x="7152940" y="2744960"/>
                  <a:pt x="7168069" y="2765897"/>
                </a:cubicBezTo>
                <a:cubicBezTo>
                  <a:pt x="7168069" y="2782630"/>
                  <a:pt x="7163027" y="2795198"/>
                  <a:pt x="7152956" y="2803564"/>
                </a:cubicBezTo>
                <a:cubicBezTo>
                  <a:pt x="7132795" y="2786818"/>
                  <a:pt x="7122708" y="2770072"/>
                  <a:pt x="7122708" y="2753329"/>
                </a:cubicBezTo>
                <a:cubicBezTo>
                  <a:pt x="7122708" y="2736583"/>
                  <a:pt x="7126491" y="2729263"/>
                  <a:pt x="7134057" y="2731359"/>
                </a:cubicBezTo>
                <a:close/>
                <a:moveTo>
                  <a:pt x="6865699" y="2690537"/>
                </a:moveTo>
                <a:cubicBezTo>
                  <a:pt x="6875785" y="2690537"/>
                  <a:pt x="6880830" y="2711471"/>
                  <a:pt x="6880830" y="2753329"/>
                </a:cubicBezTo>
                <a:cubicBezTo>
                  <a:pt x="6870744" y="2778452"/>
                  <a:pt x="6865699" y="2791007"/>
                  <a:pt x="6865699" y="2791007"/>
                </a:cubicBezTo>
                <a:cubicBezTo>
                  <a:pt x="6845554" y="2757518"/>
                  <a:pt x="6835467" y="2732405"/>
                  <a:pt x="6835467" y="2715659"/>
                </a:cubicBezTo>
                <a:cubicBezTo>
                  <a:pt x="6835467" y="2698916"/>
                  <a:pt x="6845554" y="2690537"/>
                  <a:pt x="6865699" y="2690537"/>
                </a:cubicBezTo>
                <a:close/>
                <a:moveTo>
                  <a:pt x="2451199" y="2690537"/>
                </a:moveTo>
                <a:cubicBezTo>
                  <a:pt x="2461270" y="2698916"/>
                  <a:pt x="2466299" y="2711471"/>
                  <a:pt x="2466299" y="2728217"/>
                </a:cubicBezTo>
                <a:cubicBezTo>
                  <a:pt x="2446157" y="2728217"/>
                  <a:pt x="2436070" y="2724026"/>
                  <a:pt x="2436070" y="2715659"/>
                </a:cubicBezTo>
                <a:close/>
                <a:moveTo>
                  <a:pt x="2829134" y="2627757"/>
                </a:moveTo>
                <a:cubicBezTo>
                  <a:pt x="2839221" y="2627757"/>
                  <a:pt x="2844266" y="2640315"/>
                  <a:pt x="2844266" y="2665424"/>
                </a:cubicBezTo>
                <a:cubicBezTo>
                  <a:pt x="2834179" y="2673804"/>
                  <a:pt x="2819063" y="2665424"/>
                  <a:pt x="2798902" y="2640315"/>
                </a:cubicBezTo>
                <a:cubicBezTo>
                  <a:pt x="2798902" y="2631935"/>
                  <a:pt x="2808989" y="2627757"/>
                  <a:pt x="2829134" y="2627757"/>
                </a:cubicBezTo>
                <a:close/>
                <a:moveTo>
                  <a:pt x="2753557" y="2602634"/>
                </a:moveTo>
                <a:cubicBezTo>
                  <a:pt x="2763628" y="2602634"/>
                  <a:pt x="2771194" y="2611011"/>
                  <a:pt x="2776236" y="2627757"/>
                </a:cubicBezTo>
                <a:cubicBezTo>
                  <a:pt x="2781265" y="2644503"/>
                  <a:pt x="2778744" y="2661236"/>
                  <a:pt x="2768673" y="2677982"/>
                </a:cubicBezTo>
                <a:cubicBezTo>
                  <a:pt x="2758586" y="2694725"/>
                  <a:pt x="2748512" y="2707293"/>
                  <a:pt x="2738441" y="2715659"/>
                </a:cubicBezTo>
                <a:cubicBezTo>
                  <a:pt x="2708209" y="2732405"/>
                  <a:pt x="2693080" y="2732405"/>
                  <a:pt x="2693080" y="2715659"/>
                </a:cubicBezTo>
                <a:cubicBezTo>
                  <a:pt x="2693080" y="2665424"/>
                  <a:pt x="2713222" y="2627757"/>
                  <a:pt x="2753557" y="2602634"/>
                </a:cubicBezTo>
                <a:close/>
                <a:moveTo>
                  <a:pt x="1740632" y="2602634"/>
                </a:moveTo>
                <a:cubicBezTo>
                  <a:pt x="1750719" y="2602634"/>
                  <a:pt x="1755761" y="2606823"/>
                  <a:pt x="1755761" y="2615189"/>
                </a:cubicBezTo>
                <a:cubicBezTo>
                  <a:pt x="1755761" y="2623569"/>
                  <a:pt x="1750719" y="2627757"/>
                  <a:pt x="1740632" y="2627757"/>
                </a:cubicBezTo>
                <a:cubicBezTo>
                  <a:pt x="1730545" y="2627757"/>
                  <a:pt x="1725517" y="2623569"/>
                  <a:pt x="1725517" y="2615189"/>
                </a:cubicBezTo>
                <a:cubicBezTo>
                  <a:pt x="1725517" y="2606823"/>
                  <a:pt x="1730545" y="2602634"/>
                  <a:pt x="1740632" y="2602634"/>
                </a:cubicBezTo>
                <a:close/>
                <a:moveTo>
                  <a:pt x="6865699" y="2577522"/>
                </a:moveTo>
                <a:cubicBezTo>
                  <a:pt x="6885873" y="2577522"/>
                  <a:pt x="6895946" y="2585889"/>
                  <a:pt x="6895946" y="2602634"/>
                </a:cubicBezTo>
                <a:cubicBezTo>
                  <a:pt x="6895946" y="2619378"/>
                  <a:pt x="6885873" y="2627757"/>
                  <a:pt x="6865699" y="2627757"/>
                </a:cubicBezTo>
                <a:cubicBezTo>
                  <a:pt x="6845554" y="2627757"/>
                  <a:pt x="6835467" y="2619378"/>
                  <a:pt x="6835467" y="2602634"/>
                </a:cubicBezTo>
                <a:cubicBezTo>
                  <a:pt x="6835467" y="2585889"/>
                  <a:pt x="6845554" y="2577522"/>
                  <a:pt x="6865699" y="2577522"/>
                </a:cubicBezTo>
                <a:close/>
                <a:moveTo>
                  <a:pt x="3917665" y="2577522"/>
                </a:moveTo>
                <a:lnTo>
                  <a:pt x="3917665" y="2590077"/>
                </a:lnTo>
                <a:lnTo>
                  <a:pt x="3917665" y="2602634"/>
                </a:lnTo>
                <a:cubicBezTo>
                  <a:pt x="3907578" y="2602634"/>
                  <a:pt x="3902536" y="2598443"/>
                  <a:pt x="3902536" y="2590077"/>
                </a:cubicBezTo>
                <a:cubicBezTo>
                  <a:pt x="3902536" y="2581711"/>
                  <a:pt x="3907578" y="2577522"/>
                  <a:pt x="3917665" y="2577522"/>
                </a:cubicBezTo>
                <a:close/>
                <a:moveTo>
                  <a:pt x="2934975" y="2577522"/>
                </a:moveTo>
                <a:cubicBezTo>
                  <a:pt x="2945045" y="2577522"/>
                  <a:pt x="2950088" y="2581711"/>
                  <a:pt x="2950088" y="2590077"/>
                </a:cubicBezTo>
                <a:cubicBezTo>
                  <a:pt x="2950088" y="2598443"/>
                  <a:pt x="2945045" y="2602634"/>
                  <a:pt x="2934975" y="2602634"/>
                </a:cubicBezTo>
                <a:cubicBezTo>
                  <a:pt x="2924900" y="2602634"/>
                  <a:pt x="2919859" y="2598443"/>
                  <a:pt x="2919859" y="2590077"/>
                </a:cubicBezTo>
                <a:cubicBezTo>
                  <a:pt x="2919859" y="2581711"/>
                  <a:pt x="2924900" y="2577522"/>
                  <a:pt x="2934975" y="2577522"/>
                </a:cubicBezTo>
                <a:close/>
                <a:moveTo>
                  <a:pt x="2919859" y="2539842"/>
                </a:moveTo>
                <a:lnTo>
                  <a:pt x="2919859" y="2552410"/>
                </a:lnTo>
                <a:lnTo>
                  <a:pt x="2919859" y="2564968"/>
                </a:lnTo>
                <a:cubicBezTo>
                  <a:pt x="2909771" y="2564968"/>
                  <a:pt x="2904743" y="2560776"/>
                  <a:pt x="2904743" y="2552410"/>
                </a:cubicBezTo>
                <a:cubicBezTo>
                  <a:pt x="2904743" y="2544033"/>
                  <a:pt x="2909771" y="2539842"/>
                  <a:pt x="2919859" y="2539842"/>
                </a:cubicBezTo>
                <a:close/>
                <a:moveTo>
                  <a:pt x="2919859" y="2502175"/>
                </a:moveTo>
                <a:lnTo>
                  <a:pt x="2919859" y="2514732"/>
                </a:lnTo>
                <a:lnTo>
                  <a:pt x="2904743" y="2514732"/>
                </a:lnTo>
                <a:cubicBezTo>
                  <a:pt x="2904743" y="2506366"/>
                  <a:pt x="2909771" y="2502175"/>
                  <a:pt x="2919859" y="2502175"/>
                </a:cubicBezTo>
                <a:close/>
                <a:moveTo>
                  <a:pt x="3917665" y="2477052"/>
                </a:moveTo>
                <a:lnTo>
                  <a:pt x="3917665" y="2489620"/>
                </a:lnTo>
                <a:lnTo>
                  <a:pt x="3917665" y="2502175"/>
                </a:lnTo>
                <a:cubicBezTo>
                  <a:pt x="3907578" y="2502175"/>
                  <a:pt x="3902536" y="2497986"/>
                  <a:pt x="3902536" y="2489620"/>
                </a:cubicBezTo>
                <a:cubicBezTo>
                  <a:pt x="3902536" y="2481240"/>
                  <a:pt x="3907578" y="2477052"/>
                  <a:pt x="3917665" y="2477052"/>
                </a:cubicBezTo>
                <a:close/>
                <a:moveTo>
                  <a:pt x="2919859" y="2451940"/>
                </a:moveTo>
                <a:lnTo>
                  <a:pt x="2919859" y="2464495"/>
                </a:lnTo>
                <a:lnTo>
                  <a:pt x="2919859" y="2477052"/>
                </a:lnTo>
                <a:cubicBezTo>
                  <a:pt x="2909771" y="2477052"/>
                  <a:pt x="2904743" y="2472874"/>
                  <a:pt x="2904743" y="2464495"/>
                </a:cubicBezTo>
                <a:cubicBezTo>
                  <a:pt x="2904743" y="2456128"/>
                  <a:pt x="2909771" y="2451940"/>
                  <a:pt x="2919859" y="2451940"/>
                </a:cubicBezTo>
                <a:close/>
                <a:moveTo>
                  <a:pt x="1740632" y="2451940"/>
                </a:moveTo>
                <a:cubicBezTo>
                  <a:pt x="1750719" y="2451940"/>
                  <a:pt x="1755761" y="2456128"/>
                  <a:pt x="1755761" y="2464495"/>
                </a:cubicBezTo>
                <a:cubicBezTo>
                  <a:pt x="1755761" y="2472874"/>
                  <a:pt x="1750719" y="2477052"/>
                  <a:pt x="1740632" y="2477052"/>
                </a:cubicBezTo>
                <a:cubicBezTo>
                  <a:pt x="1730545" y="2477052"/>
                  <a:pt x="1725517" y="2472874"/>
                  <a:pt x="1725517" y="2464495"/>
                </a:cubicBezTo>
                <a:cubicBezTo>
                  <a:pt x="1725517" y="2456128"/>
                  <a:pt x="1730545" y="2451940"/>
                  <a:pt x="1740632" y="2451940"/>
                </a:cubicBezTo>
                <a:close/>
                <a:moveTo>
                  <a:pt x="2783802" y="2401705"/>
                </a:moveTo>
                <a:cubicBezTo>
                  <a:pt x="2834179" y="2443574"/>
                  <a:pt x="2839221" y="2472874"/>
                  <a:pt x="2798902" y="2489620"/>
                </a:cubicBezTo>
                <a:cubicBezTo>
                  <a:pt x="2788831" y="2497986"/>
                  <a:pt x="2781265" y="2495892"/>
                  <a:pt x="2776236" y="2483335"/>
                </a:cubicBezTo>
                <a:cubicBezTo>
                  <a:pt x="2771194" y="2470780"/>
                  <a:pt x="2768673" y="2456128"/>
                  <a:pt x="2768673" y="2439385"/>
                </a:cubicBezTo>
                <a:cubicBezTo>
                  <a:pt x="2778744" y="2414273"/>
                  <a:pt x="2783802" y="2401705"/>
                  <a:pt x="2783802" y="2401705"/>
                </a:cubicBezTo>
                <a:close/>
                <a:moveTo>
                  <a:pt x="1740632" y="2389150"/>
                </a:moveTo>
                <a:cubicBezTo>
                  <a:pt x="1750719" y="2389150"/>
                  <a:pt x="1755761" y="2393338"/>
                  <a:pt x="1755761" y="2401705"/>
                </a:cubicBezTo>
                <a:cubicBezTo>
                  <a:pt x="1755761" y="2410084"/>
                  <a:pt x="1750719" y="2414273"/>
                  <a:pt x="1740632" y="2414273"/>
                </a:cubicBezTo>
                <a:cubicBezTo>
                  <a:pt x="1730545" y="2414273"/>
                  <a:pt x="1725517" y="2410084"/>
                  <a:pt x="1725517" y="2401705"/>
                </a:cubicBezTo>
                <a:cubicBezTo>
                  <a:pt x="1725517" y="2393338"/>
                  <a:pt x="1730545" y="2389150"/>
                  <a:pt x="1740632" y="2389150"/>
                </a:cubicBezTo>
                <a:close/>
                <a:moveTo>
                  <a:pt x="3403648" y="2351480"/>
                </a:moveTo>
                <a:cubicBezTo>
                  <a:pt x="3373415" y="2368226"/>
                  <a:pt x="3378429" y="2393338"/>
                  <a:pt x="3418761" y="2426827"/>
                </a:cubicBezTo>
                <a:cubicBezTo>
                  <a:pt x="3428834" y="2443574"/>
                  <a:pt x="3438922" y="2443574"/>
                  <a:pt x="3448993" y="2426827"/>
                </a:cubicBezTo>
                <a:cubicBezTo>
                  <a:pt x="3469153" y="2418451"/>
                  <a:pt x="3469153" y="2481240"/>
                  <a:pt x="3448993" y="2615189"/>
                </a:cubicBezTo>
                <a:cubicBezTo>
                  <a:pt x="3428834" y="2765897"/>
                  <a:pt x="3433877" y="2841242"/>
                  <a:pt x="3464108" y="2841242"/>
                </a:cubicBezTo>
                <a:cubicBezTo>
                  <a:pt x="3484269" y="2841242"/>
                  <a:pt x="3494339" y="2816119"/>
                  <a:pt x="3494339" y="2765897"/>
                </a:cubicBezTo>
                <a:cubicBezTo>
                  <a:pt x="3494339" y="2757518"/>
                  <a:pt x="3496861" y="2740772"/>
                  <a:pt x="3501906" y="2715659"/>
                </a:cubicBezTo>
                <a:cubicBezTo>
                  <a:pt x="3506948" y="2690537"/>
                  <a:pt x="3514498" y="2673804"/>
                  <a:pt x="3524572" y="2665424"/>
                </a:cubicBezTo>
                <a:lnTo>
                  <a:pt x="3524572" y="2640315"/>
                </a:lnTo>
                <a:cubicBezTo>
                  <a:pt x="3514498" y="2648681"/>
                  <a:pt x="3506948" y="2644503"/>
                  <a:pt x="3501906" y="2627757"/>
                </a:cubicBezTo>
                <a:cubicBezTo>
                  <a:pt x="3496861" y="2611011"/>
                  <a:pt x="3494339" y="2577522"/>
                  <a:pt x="3494339" y="2527287"/>
                </a:cubicBezTo>
                <a:cubicBezTo>
                  <a:pt x="3494339" y="2451940"/>
                  <a:pt x="3479240" y="2401705"/>
                  <a:pt x="3448993" y="2376592"/>
                </a:cubicBezTo>
                <a:cubicBezTo>
                  <a:pt x="3428834" y="2359846"/>
                  <a:pt x="3413719" y="2351480"/>
                  <a:pt x="3403648" y="2351480"/>
                </a:cubicBezTo>
                <a:close/>
                <a:moveTo>
                  <a:pt x="2814034" y="2351480"/>
                </a:moveTo>
                <a:cubicBezTo>
                  <a:pt x="2824105" y="2351480"/>
                  <a:pt x="2829134" y="2355658"/>
                  <a:pt x="2829134" y="2364038"/>
                </a:cubicBezTo>
                <a:cubicBezTo>
                  <a:pt x="2829134" y="2372404"/>
                  <a:pt x="2824105" y="2376592"/>
                  <a:pt x="2814034" y="2376592"/>
                </a:cubicBezTo>
                <a:cubicBezTo>
                  <a:pt x="2803947" y="2376592"/>
                  <a:pt x="2798902" y="2372404"/>
                  <a:pt x="2798902" y="2364038"/>
                </a:cubicBezTo>
                <a:cubicBezTo>
                  <a:pt x="2798902" y="2355658"/>
                  <a:pt x="2803947" y="2351480"/>
                  <a:pt x="2814034" y="2351480"/>
                </a:cubicBezTo>
                <a:close/>
                <a:moveTo>
                  <a:pt x="2300014" y="2326357"/>
                </a:moveTo>
                <a:cubicBezTo>
                  <a:pt x="2310085" y="2326357"/>
                  <a:pt x="2315129" y="2330546"/>
                  <a:pt x="2315129" y="2338925"/>
                </a:cubicBezTo>
                <a:cubicBezTo>
                  <a:pt x="2315129" y="2347292"/>
                  <a:pt x="2310085" y="2351480"/>
                  <a:pt x="2300014" y="2351480"/>
                </a:cubicBezTo>
                <a:cubicBezTo>
                  <a:pt x="2289927" y="2351480"/>
                  <a:pt x="2284884" y="2347292"/>
                  <a:pt x="2284884" y="2338925"/>
                </a:cubicBezTo>
                <a:cubicBezTo>
                  <a:pt x="2284884" y="2330546"/>
                  <a:pt x="2289927" y="2326357"/>
                  <a:pt x="2300014" y="2326357"/>
                </a:cubicBezTo>
                <a:close/>
                <a:moveTo>
                  <a:pt x="3902536" y="2320080"/>
                </a:moveTo>
                <a:lnTo>
                  <a:pt x="3932780" y="2351480"/>
                </a:lnTo>
                <a:cubicBezTo>
                  <a:pt x="3912622" y="2351480"/>
                  <a:pt x="3902536" y="2343103"/>
                  <a:pt x="3902536" y="2326357"/>
                </a:cubicBezTo>
                <a:close/>
                <a:moveTo>
                  <a:pt x="2451199" y="2313802"/>
                </a:moveTo>
                <a:cubicBezTo>
                  <a:pt x="2461270" y="2313802"/>
                  <a:pt x="2471344" y="2317991"/>
                  <a:pt x="2481431" y="2326357"/>
                </a:cubicBezTo>
                <a:cubicBezTo>
                  <a:pt x="2501576" y="2343103"/>
                  <a:pt x="2511663" y="2368226"/>
                  <a:pt x="2511663" y="2401705"/>
                </a:cubicBezTo>
                <a:lnTo>
                  <a:pt x="2511663" y="2426827"/>
                </a:lnTo>
                <a:cubicBezTo>
                  <a:pt x="2511663" y="2426827"/>
                  <a:pt x="2501576" y="2414273"/>
                  <a:pt x="2481431" y="2389150"/>
                </a:cubicBezTo>
                <a:cubicBezTo>
                  <a:pt x="2481431" y="2380783"/>
                  <a:pt x="2471344" y="2368226"/>
                  <a:pt x="2451199" y="2351480"/>
                </a:cubicBezTo>
                <a:lnTo>
                  <a:pt x="2436070" y="2326357"/>
                </a:lnTo>
                <a:cubicBezTo>
                  <a:pt x="2436070" y="2317991"/>
                  <a:pt x="2441112" y="2313802"/>
                  <a:pt x="2451199" y="2313802"/>
                </a:cubicBezTo>
                <a:close/>
                <a:moveTo>
                  <a:pt x="4325847" y="2301245"/>
                </a:moveTo>
                <a:cubicBezTo>
                  <a:pt x="4295616" y="2351480"/>
                  <a:pt x="4280500" y="2418451"/>
                  <a:pt x="4280500" y="2502175"/>
                </a:cubicBezTo>
                <a:cubicBezTo>
                  <a:pt x="4280500" y="2518921"/>
                  <a:pt x="4272934" y="2537761"/>
                  <a:pt x="4257818" y="2558682"/>
                </a:cubicBezTo>
                <a:cubicBezTo>
                  <a:pt x="4242705" y="2579617"/>
                  <a:pt x="4235138" y="2594268"/>
                  <a:pt x="4235138" y="2602634"/>
                </a:cubicBezTo>
                <a:cubicBezTo>
                  <a:pt x="4235138" y="2611011"/>
                  <a:pt x="4240181" y="2615189"/>
                  <a:pt x="4250268" y="2615189"/>
                </a:cubicBezTo>
                <a:cubicBezTo>
                  <a:pt x="4260326" y="2606823"/>
                  <a:pt x="4267891" y="2604729"/>
                  <a:pt x="4272934" y="2608917"/>
                </a:cubicBezTo>
                <a:cubicBezTo>
                  <a:pt x="4277979" y="2613108"/>
                  <a:pt x="4280500" y="2623569"/>
                  <a:pt x="4280500" y="2640315"/>
                </a:cubicBezTo>
                <a:cubicBezTo>
                  <a:pt x="4280500" y="2673804"/>
                  <a:pt x="4270412" y="2690537"/>
                  <a:pt x="4250268" y="2690537"/>
                </a:cubicBezTo>
                <a:cubicBezTo>
                  <a:pt x="4240181" y="2698916"/>
                  <a:pt x="4245226" y="2703105"/>
                  <a:pt x="4265371" y="2703105"/>
                </a:cubicBezTo>
                <a:cubicBezTo>
                  <a:pt x="4305686" y="2703105"/>
                  <a:pt x="4325847" y="2598443"/>
                  <a:pt x="4325847" y="2389150"/>
                </a:cubicBezTo>
                <a:close/>
                <a:moveTo>
                  <a:pt x="3902536" y="2301245"/>
                </a:moveTo>
                <a:lnTo>
                  <a:pt x="3902536" y="2320080"/>
                </a:lnTo>
                <a:lnTo>
                  <a:pt x="3902533" y="2320080"/>
                </a:lnTo>
                <a:cubicBezTo>
                  <a:pt x="3897494" y="2311708"/>
                  <a:pt x="3897494" y="2305428"/>
                  <a:pt x="3902536" y="2301245"/>
                </a:cubicBezTo>
                <a:close/>
                <a:moveTo>
                  <a:pt x="3539701" y="2301245"/>
                </a:moveTo>
                <a:cubicBezTo>
                  <a:pt x="3499382" y="2301245"/>
                  <a:pt x="3494339" y="2372404"/>
                  <a:pt x="3524572" y="2514732"/>
                </a:cubicBezTo>
                <a:cubicBezTo>
                  <a:pt x="3544745" y="2497986"/>
                  <a:pt x="3554833" y="2468686"/>
                  <a:pt x="3554833" y="2426827"/>
                </a:cubicBezTo>
                <a:cubicBezTo>
                  <a:pt x="3554833" y="2343103"/>
                  <a:pt x="3549788" y="2301245"/>
                  <a:pt x="3539701" y="2301245"/>
                </a:cubicBezTo>
                <a:close/>
                <a:moveTo>
                  <a:pt x="2968987" y="2263578"/>
                </a:moveTo>
                <a:cubicBezTo>
                  <a:pt x="2976552" y="2263578"/>
                  <a:pt x="2975291" y="2280311"/>
                  <a:pt x="2965219" y="2313802"/>
                </a:cubicBezTo>
                <a:cubicBezTo>
                  <a:pt x="2955133" y="2330546"/>
                  <a:pt x="2955133" y="2347292"/>
                  <a:pt x="2965219" y="2364038"/>
                </a:cubicBezTo>
                <a:lnTo>
                  <a:pt x="2995452" y="2401705"/>
                </a:lnTo>
                <a:cubicBezTo>
                  <a:pt x="2955133" y="2435194"/>
                  <a:pt x="2929929" y="2418451"/>
                  <a:pt x="2919859" y="2351480"/>
                </a:cubicBezTo>
                <a:lnTo>
                  <a:pt x="2919859" y="2313802"/>
                </a:lnTo>
                <a:cubicBezTo>
                  <a:pt x="2945059" y="2280311"/>
                  <a:pt x="2961437" y="2263578"/>
                  <a:pt x="2968987" y="2263578"/>
                </a:cubicBezTo>
                <a:close/>
                <a:moveTo>
                  <a:pt x="1785993" y="2200788"/>
                </a:moveTo>
                <a:cubicBezTo>
                  <a:pt x="1796081" y="2200788"/>
                  <a:pt x="1801109" y="2204963"/>
                  <a:pt x="1801109" y="2213343"/>
                </a:cubicBezTo>
                <a:cubicBezTo>
                  <a:pt x="1801109" y="2221709"/>
                  <a:pt x="1796081" y="2225898"/>
                  <a:pt x="1785993" y="2225898"/>
                </a:cubicBezTo>
                <a:cubicBezTo>
                  <a:pt x="1775906" y="2225898"/>
                  <a:pt x="1770864" y="2221709"/>
                  <a:pt x="1770864" y="2213343"/>
                </a:cubicBezTo>
                <a:cubicBezTo>
                  <a:pt x="1770864" y="2204963"/>
                  <a:pt x="1775906" y="2200788"/>
                  <a:pt x="1785993" y="2200788"/>
                </a:cubicBezTo>
                <a:close/>
                <a:moveTo>
                  <a:pt x="2783802" y="2166251"/>
                </a:moveTo>
                <a:cubicBezTo>
                  <a:pt x="2788831" y="2164156"/>
                  <a:pt x="2798902" y="2167296"/>
                  <a:pt x="2814034" y="2175663"/>
                </a:cubicBezTo>
                <a:cubicBezTo>
                  <a:pt x="2834179" y="2184042"/>
                  <a:pt x="2844266" y="2200788"/>
                  <a:pt x="2844266" y="2225898"/>
                </a:cubicBezTo>
                <a:cubicBezTo>
                  <a:pt x="2844266" y="2251010"/>
                  <a:pt x="2834179" y="2263567"/>
                  <a:pt x="2814034" y="2263567"/>
                </a:cubicBezTo>
                <a:cubicBezTo>
                  <a:pt x="2803947" y="2255201"/>
                  <a:pt x="2788831" y="2242644"/>
                  <a:pt x="2768673" y="2225898"/>
                </a:cubicBezTo>
                <a:cubicBezTo>
                  <a:pt x="2778744" y="2225898"/>
                  <a:pt x="2786310" y="2221709"/>
                  <a:pt x="2791352" y="2213343"/>
                </a:cubicBezTo>
                <a:cubicBezTo>
                  <a:pt x="2796381" y="2204963"/>
                  <a:pt x="2793873" y="2196597"/>
                  <a:pt x="2783802" y="2188220"/>
                </a:cubicBezTo>
                <a:cubicBezTo>
                  <a:pt x="2778760" y="2175663"/>
                  <a:pt x="2778760" y="2168345"/>
                  <a:pt x="2783802" y="2166251"/>
                </a:cubicBezTo>
                <a:close/>
                <a:moveTo>
                  <a:pt x="3237346" y="2163108"/>
                </a:moveTo>
                <a:cubicBezTo>
                  <a:pt x="3217185" y="2163108"/>
                  <a:pt x="3207098" y="2171487"/>
                  <a:pt x="3207098" y="2188220"/>
                </a:cubicBezTo>
                <a:cubicBezTo>
                  <a:pt x="3217185" y="2196597"/>
                  <a:pt x="3227242" y="2204963"/>
                  <a:pt x="3237346" y="2213343"/>
                </a:cubicBezTo>
                <a:lnTo>
                  <a:pt x="3250783" y="2235670"/>
                </a:lnTo>
                <a:lnTo>
                  <a:pt x="3251571" y="2239933"/>
                </a:lnTo>
                <a:lnTo>
                  <a:pt x="3222230" y="2288690"/>
                </a:lnTo>
                <a:cubicBezTo>
                  <a:pt x="3191982" y="2330546"/>
                  <a:pt x="3186954" y="2359846"/>
                  <a:pt x="3207098" y="2376592"/>
                </a:cubicBezTo>
                <a:cubicBezTo>
                  <a:pt x="3217185" y="2401705"/>
                  <a:pt x="3214664" y="2422639"/>
                  <a:pt x="3199535" y="2439385"/>
                </a:cubicBezTo>
                <a:cubicBezTo>
                  <a:pt x="3184432" y="2456128"/>
                  <a:pt x="3181895" y="2472874"/>
                  <a:pt x="3191982" y="2489620"/>
                </a:cubicBezTo>
                <a:cubicBezTo>
                  <a:pt x="3202056" y="2523099"/>
                  <a:pt x="3191982" y="2539842"/>
                  <a:pt x="3161737" y="2539842"/>
                </a:cubicBezTo>
                <a:cubicBezTo>
                  <a:pt x="3151666" y="2539842"/>
                  <a:pt x="3161737" y="2590077"/>
                  <a:pt x="3191982" y="2690537"/>
                </a:cubicBezTo>
                <a:cubicBezTo>
                  <a:pt x="3202056" y="2724026"/>
                  <a:pt x="3191982" y="2732405"/>
                  <a:pt x="3161737" y="2715659"/>
                </a:cubicBezTo>
                <a:cubicBezTo>
                  <a:pt x="3141592" y="2698916"/>
                  <a:pt x="3131505" y="2703105"/>
                  <a:pt x="3131505" y="2728217"/>
                </a:cubicBezTo>
                <a:cubicBezTo>
                  <a:pt x="3141592" y="2744960"/>
                  <a:pt x="3176866" y="2761706"/>
                  <a:pt x="3237346" y="2778452"/>
                </a:cubicBezTo>
                <a:cubicBezTo>
                  <a:pt x="3257504" y="2602634"/>
                  <a:pt x="3267575" y="2451940"/>
                  <a:pt x="3267575" y="2326357"/>
                </a:cubicBezTo>
                <a:lnTo>
                  <a:pt x="3251571" y="2239933"/>
                </a:lnTo>
                <a:lnTo>
                  <a:pt x="3252462" y="2238455"/>
                </a:lnTo>
                <a:lnTo>
                  <a:pt x="3250783" y="2235670"/>
                </a:lnTo>
                <a:close/>
                <a:moveTo>
                  <a:pt x="3539701" y="2125441"/>
                </a:moveTo>
                <a:lnTo>
                  <a:pt x="3509469" y="2163108"/>
                </a:lnTo>
                <a:cubicBezTo>
                  <a:pt x="3499382" y="2188220"/>
                  <a:pt x="3489311" y="2200788"/>
                  <a:pt x="3479240" y="2200788"/>
                </a:cubicBezTo>
                <a:cubicBezTo>
                  <a:pt x="3459066" y="2192408"/>
                  <a:pt x="3443950" y="2188220"/>
                  <a:pt x="3433877" y="2188220"/>
                </a:cubicBezTo>
                <a:cubicBezTo>
                  <a:pt x="3443950" y="2204963"/>
                  <a:pt x="3459066" y="2221709"/>
                  <a:pt x="3479240" y="2238455"/>
                </a:cubicBezTo>
                <a:cubicBezTo>
                  <a:pt x="3549788" y="2263567"/>
                  <a:pt x="3585062" y="2242644"/>
                  <a:pt x="3585062" y="2175663"/>
                </a:cubicBezTo>
                <a:cubicBezTo>
                  <a:pt x="3585062" y="2150553"/>
                  <a:pt x="3569933" y="2133807"/>
                  <a:pt x="3539701" y="2125441"/>
                </a:cubicBezTo>
                <a:close/>
                <a:moveTo>
                  <a:pt x="2466299" y="2037525"/>
                </a:moveTo>
                <a:lnTo>
                  <a:pt x="2481431" y="2050093"/>
                </a:lnTo>
                <a:cubicBezTo>
                  <a:pt x="2501576" y="2066826"/>
                  <a:pt x="2511663" y="2087760"/>
                  <a:pt x="2511663" y="2112873"/>
                </a:cubicBezTo>
                <a:cubicBezTo>
                  <a:pt x="2511663" y="2121252"/>
                  <a:pt x="2521750" y="2125441"/>
                  <a:pt x="2541908" y="2125441"/>
                </a:cubicBezTo>
                <a:lnTo>
                  <a:pt x="2557024" y="2125441"/>
                </a:lnTo>
                <a:cubicBezTo>
                  <a:pt x="2546937" y="2133807"/>
                  <a:pt x="2541908" y="2158919"/>
                  <a:pt x="2541908" y="2200788"/>
                </a:cubicBezTo>
                <a:cubicBezTo>
                  <a:pt x="2541908" y="2242644"/>
                  <a:pt x="2531805" y="2263567"/>
                  <a:pt x="2511663" y="2263567"/>
                </a:cubicBezTo>
                <a:cubicBezTo>
                  <a:pt x="2471344" y="2255201"/>
                  <a:pt x="2451199" y="2209154"/>
                  <a:pt x="2451199" y="2125441"/>
                </a:cubicBezTo>
                <a:close/>
                <a:moveTo>
                  <a:pt x="3010568" y="2012413"/>
                </a:moveTo>
                <a:cubicBezTo>
                  <a:pt x="3040813" y="2012413"/>
                  <a:pt x="3055912" y="2024970"/>
                  <a:pt x="3055912" y="2050093"/>
                </a:cubicBezTo>
                <a:cubicBezTo>
                  <a:pt x="3055912" y="2083572"/>
                  <a:pt x="3045826" y="2100315"/>
                  <a:pt x="3025681" y="2100315"/>
                </a:cubicBezTo>
                <a:cubicBezTo>
                  <a:pt x="2995452" y="2100315"/>
                  <a:pt x="2980319" y="2083572"/>
                  <a:pt x="2980319" y="2050093"/>
                </a:cubicBezTo>
                <a:cubicBezTo>
                  <a:pt x="2980319" y="2024970"/>
                  <a:pt x="2990407" y="2012413"/>
                  <a:pt x="3010568" y="2012413"/>
                </a:cubicBezTo>
                <a:close/>
                <a:moveTo>
                  <a:pt x="2859395" y="2012413"/>
                </a:moveTo>
                <a:cubicBezTo>
                  <a:pt x="2869453" y="2012413"/>
                  <a:pt x="2874495" y="2016604"/>
                  <a:pt x="2874495" y="2024970"/>
                </a:cubicBezTo>
                <a:lnTo>
                  <a:pt x="2859395" y="2024970"/>
                </a:lnTo>
                <a:lnTo>
                  <a:pt x="2844266" y="2024970"/>
                </a:lnTo>
                <a:cubicBezTo>
                  <a:pt x="2844266" y="2016604"/>
                  <a:pt x="2849308" y="2012413"/>
                  <a:pt x="2859395" y="2012413"/>
                </a:cubicBezTo>
                <a:close/>
                <a:moveTo>
                  <a:pt x="2269782" y="2012413"/>
                </a:moveTo>
                <a:cubicBezTo>
                  <a:pt x="2279855" y="2012413"/>
                  <a:pt x="2284884" y="2016604"/>
                  <a:pt x="2284884" y="2024970"/>
                </a:cubicBezTo>
                <a:lnTo>
                  <a:pt x="2269782" y="2024970"/>
                </a:lnTo>
                <a:lnTo>
                  <a:pt x="2254653" y="2024970"/>
                </a:lnTo>
                <a:cubicBezTo>
                  <a:pt x="2254653" y="2016604"/>
                  <a:pt x="2259695" y="2012413"/>
                  <a:pt x="2269782" y="2012413"/>
                </a:cubicBezTo>
                <a:close/>
                <a:moveTo>
                  <a:pt x="3917665" y="1987301"/>
                </a:moveTo>
                <a:cubicBezTo>
                  <a:pt x="3927723" y="1987301"/>
                  <a:pt x="3937810" y="1991479"/>
                  <a:pt x="3947896" y="1999858"/>
                </a:cubicBezTo>
                <a:cubicBezTo>
                  <a:pt x="3927723" y="2016604"/>
                  <a:pt x="3912622" y="2020779"/>
                  <a:pt x="3902536" y="2012413"/>
                </a:cubicBezTo>
                <a:cubicBezTo>
                  <a:pt x="3902536" y="1995670"/>
                  <a:pt x="3907578" y="1987301"/>
                  <a:pt x="3917665" y="1987301"/>
                </a:cubicBezTo>
                <a:close/>
                <a:moveTo>
                  <a:pt x="1785993" y="1962178"/>
                </a:moveTo>
                <a:cubicBezTo>
                  <a:pt x="1796081" y="1970557"/>
                  <a:pt x="1801109" y="1978924"/>
                  <a:pt x="1801109" y="1987301"/>
                </a:cubicBezTo>
                <a:cubicBezTo>
                  <a:pt x="1801109" y="2004047"/>
                  <a:pt x="1791022" y="2012413"/>
                  <a:pt x="1770864" y="2012413"/>
                </a:cubicBezTo>
                <a:cubicBezTo>
                  <a:pt x="1750719" y="2004047"/>
                  <a:pt x="1755761" y="1987301"/>
                  <a:pt x="1785993" y="1962178"/>
                </a:cubicBezTo>
                <a:close/>
                <a:moveTo>
                  <a:pt x="2254653" y="1949623"/>
                </a:moveTo>
                <a:cubicBezTo>
                  <a:pt x="2274811" y="1949623"/>
                  <a:pt x="2284884" y="1953812"/>
                  <a:pt x="2284884" y="1962178"/>
                </a:cubicBezTo>
                <a:lnTo>
                  <a:pt x="2269782" y="1987301"/>
                </a:lnTo>
                <a:cubicBezTo>
                  <a:pt x="2269782" y="1978924"/>
                  <a:pt x="2264740" y="1966366"/>
                  <a:pt x="2254653" y="1949623"/>
                </a:cubicBezTo>
                <a:close/>
                <a:moveTo>
                  <a:pt x="2501273" y="1872710"/>
                </a:moveTo>
                <a:cubicBezTo>
                  <a:pt x="2518282" y="1875852"/>
                  <a:pt x="2526792" y="1893119"/>
                  <a:pt x="2526792" y="1924511"/>
                </a:cubicBezTo>
                <a:cubicBezTo>
                  <a:pt x="2526792" y="1991479"/>
                  <a:pt x="2521750" y="2024970"/>
                  <a:pt x="2511663" y="2024970"/>
                </a:cubicBezTo>
                <a:cubicBezTo>
                  <a:pt x="2501576" y="2033347"/>
                  <a:pt x="2486460" y="2020779"/>
                  <a:pt x="2466299" y="1987301"/>
                </a:cubicBezTo>
                <a:cubicBezTo>
                  <a:pt x="2456228" y="1962178"/>
                  <a:pt x="2461270" y="1924511"/>
                  <a:pt x="2481431" y="1874276"/>
                </a:cubicBezTo>
                <a:cubicBezTo>
                  <a:pt x="2488989" y="1872184"/>
                  <a:pt x="2495603" y="1871662"/>
                  <a:pt x="2501273" y="1872710"/>
                </a:cubicBezTo>
                <a:close/>
                <a:moveTo>
                  <a:pt x="3736251" y="1861718"/>
                </a:moveTo>
                <a:cubicBezTo>
                  <a:pt x="3695916" y="1861718"/>
                  <a:pt x="3690887" y="1911956"/>
                  <a:pt x="3721119" y="2012413"/>
                </a:cubicBezTo>
                <a:cubicBezTo>
                  <a:pt x="3741263" y="2012413"/>
                  <a:pt x="3751364" y="1991479"/>
                  <a:pt x="3751364" y="1949623"/>
                </a:cubicBezTo>
                <a:close/>
                <a:moveTo>
                  <a:pt x="4658450" y="1849163"/>
                </a:moveTo>
                <a:cubicBezTo>
                  <a:pt x="4648377" y="1849163"/>
                  <a:pt x="4613103" y="2091949"/>
                  <a:pt x="4552609" y="2577522"/>
                </a:cubicBezTo>
                <a:cubicBezTo>
                  <a:pt x="4542539" y="2636124"/>
                  <a:pt x="4537510" y="2707293"/>
                  <a:pt x="4537510" y="2791007"/>
                </a:cubicBezTo>
                <a:cubicBezTo>
                  <a:pt x="4537510" y="2857988"/>
                  <a:pt x="4542539" y="2891466"/>
                  <a:pt x="4552609" y="2891466"/>
                </a:cubicBezTo>
                <a:cubicBezTo>
                  <a:pt x="4562697" y="2891466"/>
                  <a:pt x="4572784" y="2849608"/>
                  <a:pt x="4582871" y="2765897"/>
                </a:cubicBezTo>
                <a:cubicBezTo>
                  <a:pt x="4643334" y="2497986"/>
                  <a:pt x="4673566" y="2276136"/>
                  <a:pt x="4673566" y="2100315"/>
                </a:cubicBezTo>
                <a:cubicBezTo>
                  <a:pt x="4673566" y="1932877"/>
                  <a:pt x="4668522" y="1849163"/>
                  <a:pt x="4658450" y="1849163"/>
                </a:cubicBezTo>
                <a:close/>
                <a:moveTo>
                  <a:pt x="2976546" y="1846020"/>
                </a:moveTo>
                <a:cubicBezTo>
                  <a:pt x="2979062" y="1843926"/>
                  <a:pt x="2980319" y="1844974"/>
                  <a:pt x="2980319" y="1849163"/>
                </a:cubicBezTo>
                <a:cubicBezTo>
                  <a:pt x="2980319" y="1857530"/>
                  <a:pt x="2975291" y="1870087"/>
                  <a:pt x="2965219" y="1886831"/>
                </a:cubicBezTo>
                <a:cubicBezTo>
                  <a:pt x="2955133" y="1911956"/>
                  <a:pt x="2945045" y="1920322"/>
                  <a:pt x="2934975" y="1911956"/>
                </a:cubicBezTo>
                <a:cubicBezTo>
                  <a:pt x="2934975" y="1895210"/>
                  <a:pt x="2945045" y="1878464"/>
                  <a:pt x="2965219" y="1861718"/>
                </a:cubicBezTo>
                <a:cubicBezTo>
                  <a:pt x="2970255" y="1853347"/>
                  <a:pt x="2974030" y="1848113"/>
                  <a:pt x="2976546" y="1846020"/>
                </a:cubicBezTo>
                <a:close/>
                <a:moveTo>
                  <a:pt x="2874495" y="1836609"/>
                </a:moveTo>
                <a:lnTo>
                  <a:pt x="2889626" y="1849163"/>
                </a:lnTo>
                <a:cubicBezTo>
                  <a:pt x="2889626" y="1891022"/>
                  <a:pt x="2884582" y="1920322"/>
                  <a:pt x="2874495" y="1937066"/>
                </a:cubicBezTo>
                <a:lnTo>
                  <a:pt x="2859395" y="1924511"/>
                </a:lnTo>
                <a:cubicBezTo>
                  <a:pt x="2869453" y="1907765"/>
                  <a:pt x="2874495" y="1878464"/>
                  <a:pt x="2874495" y="1836609"/>
                </a:cubicBezTo>
                <a:close/>
                <a:moveTo>
                  <a:pt x="3947896" y="1824041"/>
                </a:moveTo>
                <a:lnTo>
                  <a:pt x="3947896" y="1899388"/>
                </a:lnTo>
                <a:cubicBezTo>
                  <a:pt x="3937810" y="1891022"/>
                  <a:pt x="3932780" y="1878464"/>
                  <a:pt x="3932780" y="1861718"/>
                </a:cubicBezTo>
                <a:cubicBezTo>
                  <a:pt x="3942855" y="1836609"/>
                  <a:pt x="3947896" y="1824041"/>
                  <a:pt x="3947896" y="1824041"/>
                </a:cubicBezTo>
                <a:close/>
                <a:moveTo>
                  <a:pt x="4220023" y="1798928"/>
                </a:moveTo>
                <a:cubicBezTo>
                  <a:pt x="4230093" y="1798928"/>
                  <a:pt x="4235138" y="1803117"/>
                  <a:pt x="4235138" y="1811483"/>
                </a:cubicBezTo>
                <a:cubicBezTo>
                  <a:pt x="4235138" y="1819863"/>
                  <a:pt x="4230093" y="1824041"/>
                  <a:pt x="4220023" y="1824041"/>
                </a:cubicBezTo>
                <a:cubicBezTo>
                  <a:pt x="4209936" y="1824041"/>
                  <a:pt x="4204907" y="1819863"/>
                  <a:pt x="4204907" y="1811483"/>
                </a:cubicBezTo>
                <a:cubicBezTo>
                  <a:pt x="4204907" y="1803117"/>
                  <a:pt x="4209936" y="1798928"/>
                  <a:pt x="4220023" y="1798928"/>
                </a:cubicBezTo>
                <a:close/>
                <a:moveTo>
                  <a:pt x="4779393" y="1758118"/>
                </a:moveTo>
                <a:cubicBezTo>
                  <a:pt x="4774353" y="1760211"/>
                  <a:pt x="4769317" y="1765445"/>
                  <a:pt x="4764288" y="1773816"/>
                </a:cubicBezTo>
                <a:cubicBezTo>
                  <a:pt x="4754201" y="1790562"/>
                  <a:pt x="4749159" y="1803117"/>
                  <a:pt x="4749159" y="1811483"/>
                </a:cubicBezTo>
                <a:lnTo>
                  <a:pt x="4794520" y="1773816"/>
                </a:lnTo>
                <a:lnTo>
                  <a:pt x="4794520" y="1761261"/>
                </a:lnTo>
                <a:cubicBezTo>
                  <a:pt x="4789477" y="1757071"/>
                  <a:pt x="4784433" y="1756024"/>
                  <a:pt x="4779393" y="1758118"/>
                </a:cubicBezTo>
                <a:close/>
                <a:moveTo>
                  <a:pt x="2269782" y="1748693"/>
                </a:moveTo>
                <a:cubicBezTo>
                  <a:pt x="2279855" y="1748693"/>
                  <a:pt x="2284884" y="1752882"/>
                  <a:pt x="2284884" y="1761261"/>
                </a:cubicBezTo>
                <a:cubicBezTo>
                  <a:pt x="2284884" y="1769628"/>
                  <a:pt x="2279855" y="1773816"/>
                  <a:pt x="2269782" y="1773816"/>
                </a:cubicBezTo>
                <a:cubicBezTo>
                  <a:pt x="2259695" y="1773816"/>
                  <a:pt x="2254653" y="1769628"/>
                  <a:pt x="2254653" y="1761261"/>
                </a:cubicBezTo>
                <a:cubicBezTo>
                  <a:pt x="2254653" y="1752882"/>
                  <a:pt x="2259695" y="1748693"/>
                  <a:pt x="2269782" y="1748693"/>
                </a:cubicBezTo>
                <a:close/>
                <a:moveTo>
                  <a:pt x="2500330" y="1723581"/>
                </a:moveTo>
                <a:cubicBezTo>
                  <a:pt x="2502851" y="1719393"/>
                  <a:pt x="2506618" y="1719393"/>
                  <a:pt x="2511663" y="1723581"/>
                </a:cubicBezTo>
                <a:lnTo>
                  <a:pt x="2511663" y="1786374"/>
                </a:lnTo>
                <a:cubicBezTo>
                  <a:pt x="2501576" y="1794740"/>
                  <a:pt x="2496547" y="1782182"/>
                  <a:pt x="2496547" y="1748693"/>
                </a:cubicBezTo>
                <a:cubicBezTo>
                  <a:pt x="2496547" y="1736136"/>
                  <a:pt x="2497806" y="1727769"/>
                  <a:pt x="2500330" y="1723581"/>
                </a:cubicBezTo>
                <a:close/>
                <a:moveTo>
                  <a:pt x="1801109" y="1723581"/>
                </a:moveTo>
                <a:cubicBezTo>
                  <a:pt x="1821270" y="1757073"/>
                  <a:pt x="1831355" y="1782182"/>
                  <a:pt x="1831355" y="1798928"/>
                </a:cubicBezTo>
                <a:cubicBezTo>
                  <a:pt x="1821270" y="1840784"/>
                  <a:pt x="1811183" y="1861718"/>
                  <a:pt x="1801109" y="1861718"/>
                </a:cubicBezTo>
                <a:cubicBezTo>
                  <a:pt x="1760791" y="1828229"/>
                  <a:pt x="1760791" y="1782182"/>
                  <a:pt x="1801109" y="1723581"/>
                </a:cubicBezTo>
                <a:close/>
                <a:moveTo>
                  <a:pt x="3932780" y="1698469"/>
                </a:moveTo>
                <a:cubicBezTo>
                  <a:pt x="3952941" y="1715215"/>
                  <a:pt x="3957971" y="1727769"/>
                  <a:pt x="3947896" y="1736136"/>
                </a:cubicBezTo>
                <a:cubicBezTo>
                  <a:pt x="3937810" y="1744515"/>
                  <a:pt x="3932780" y="1740327"/>
                  <a:pt x="3932780" y="1723581"/>
                </a:cubicBezTo>
                <a:cubicBezTo>
                  <a:pt x="3932780" y="1715215"/>
                  <a:pt x="3932780" y="1706835"/>
                  <a:pt x="3932780" y="1698469"/>
                </a:cubicBezTo>
                <a:close/>
                <a:moveTo>
                  <a:pt x="2662849" y="1685901"/>
                </a:moveTo>
                <a:cubicBezTo>
                  <a:pt x="2682993" y="1685901"/>
                  <a:pt x="2693080" y="1706835"/>
                  <a:pt x="2693080" y="1748693"/>
                </a:cubicBezTo>
                <a:cubicBezTo>
                  <a:pt x="2693080" y="1782182"/>
                  <a:pt x="2688035" y="1798928"/>
                  <a:pt x="2677978" y="1798928"/>
                </a:cubicBezTo>
                <a:cubicBezTo>
                  <a:pt x="2637645" y="1798928"/>
                  <a:pt x="2617485" y="1769628"/>
                  <a:pt x="2617485" y="1711026"/>
                </a:cubicBezTo>
                <a:cubicBezTo>
                  <a:pt x="2617485" y="1694280"/>
                  <a:pt x="2632617" y="1685901"/>
                  <a:pt x="2662849" y="1685901"/>
                </a:cubicBezTo>
                <a:close/>
                <a:moveTo>
                  <a:pt x="1816225" y="1623124"/>
                </a:moveTo>
                <a:cubicBezTo>
                  <a:pt x="1826312" y="1623124"/>
                  <a:pt x="1831355" y="1627299"/>
                  <a:pt x="1831355" y="1635679"/>
                </a:cubicBezTo>
                <a:cubicBezTo>
                  <a:pt x="1831355" y="1644045"/>
                  <a:pt x="1826312" y="1648234"/>
                  <a:pt x="1816225" y="1648234"/>
                </a:cubicBezTo>
                <a:cubicBezTo>
                  <a:pt x="1806138" y="1648234"/>
                  <a:pt x="1801109" y="1644045"/>
                  <a:pt x="1801109" y="1635679"/>
                </a:cubicBezTo>
                <a:cubicBezTo>
                  <a:pt x="1801109" y="1627299"/>
                  <a:pt x="1806138" y="1623124"/>
                  <a:pt x="1816225" y="1623124"/>
                </a:cubicBezTo>
                <a:close/>
                <a:moveTo>
                  <a:pt x="2436070" y="1610556"/>
                </a:moveTo>
                <a:lnTo>
                  <a:pt x="2451199" y="1610556"/>
                </a:lnTo>
                <a:lnTo>
                  <a:pt x="2466299" y="1610556"/>
                </a:lnTo>
                <a:cubicBezTo>
                  <a:pt x="2466299" y="1618933"/>
                  <a:pt x="2461270" y="1623124"/>
                  <a:pt x="2451199" y="1623124"/>
                </a:cubicBezTo>
                <a:cubicBezTo>
                  <a:pt x="2441112" y="1623124"/>
                  <a:pt x="2436070" y="1618933"/>
                  <a:pt x="2436070" y="1610556"/>
                </a:cubicBezTo>
                <a:close/>
                <a:moveTo>
                  <a:pt x="2783802" y="1585444"/>
                </a:moveTo>
                <a:cubicBezTo>
                  <a:pt x="2814034" y="1585444"/>
                  <a:pt x="2824105" y="1589632"/>
                  <a:pt x="2814034" y="1597999"/>
                </a:cubicBezTo>
                <a:cubicBezTo>
                  <a:pt x="2803947" y="1606378"/>
                  <a:pt x="2791352" y="1606378"/>
                  <a:pt x="2776236" y="1597999"/>
                </a:cubicBezTo>
                <a:cubicBezTo>
                  <a:pt x="2761107" y="1589632"/>
                  <a:pt x="2763628" y="1585444"/>
                  <a:pt x="2783802" y="1585444"/>
                </a:cubicBezTo>
                <a:close/>
                <a:moveTo>
                  <a:pt x="3932780" y="1572886"/>
                </a:moveTo>
                <a:cubicBezTo>
                  <a:pt x="3952941" y="1589632"/>
                  <a:pt x="3957971" y="1602187"/>
                  <a:pt x="3947896" y="1610556"/>
                </a:cubicBezTo>
                <a:cubicBezTo>
                  <a:pt x="3937810" y="1618933"/>
                  <a:pt x="3932780" y="1614744"/>
                  <a:pt x="3932780" y="1597999"/>
                </a:cubicBezTo>
                <a:cubicBezTo>
                  <a:pt x="3932780" y="1589632"/>
                  <a:pt x="3932780" y="1581253"/>
                  <a:pt x="3932780" y="1572886"/>
                </a:cubicBezTo>
                <a:close/>
                <a:moveTo>
                  <a:pt x="3494339" y="1560331"/>
                </a:moveTo>
                <a:cubicBezTo>
                  <a:pt x="3484269" y="1560331"/>
                  <a:pt x="3474195" y="1568698"/>
                  <a:pt x="3464108" y="1585444"/>
                </a:cubicBezTo>
                <a:cubicBezTo>
                  <a:pt x="3464108" y="1593821"/>
                  <a:pt x="3464108" y="1602187"/>
                  <a:pt x="3464108" y="1610556"/>
                </a:cubicBezTo>
                <a:cubicBezTo>
                  <a:pt x="3484269" y="1602187"/>
                  <a:pt x="3494339" y="1610556"/>
                  <a:pt x="3494339" y="1635679"/>
                </a:cubicBezTo>
                <a:cubicBezTo>
                  <a:pt x="3494339" y="1644045"/>
                  <a:pt x="3489311" y="1660791"/>
                  <a:pt x="3479240" y="1685901"/>
                </a:cubicBezTo>
                <a:cubicBezTo>
                  <a:pt x="3469153" y="1702647"/>
                  <a:pt x="3461587" y="1736136"/>
                  <a:pt x="3456559" y="1786374"/>
                </a:cubicBezTo>
                <a:cubicBezTo>
                  <a:pt x="3451516" y="1836609"/>
                  <a:pt x="3448993" y="1870087"/>
                  <a:pt x="3448993" y="1886831"/>
                </a:cubicBezTo>
                <a:cubicBezTo>
                  <a:pt x="3448993" y="1970557"/>
                  <a:pt x="3438922" y="2029159"/>
                  <a:pt x="3418761" y="2062648"/>
                </a:cubicBezTo>
                <a:cubicBezTo>
                  <a:pt x="3398603" y="2121252"/>
                  <a:pt x="3413719" y="2137995"/>
                  <a:pt x="3464108" y="2112873"/>
                </a:cubicBezTo>
                <a:cubicBezTo>
                  <a:pt x="3484269" y="2096140"/>
                  <a:pt x="3514498" y="2071014"/>
                  <a:pt x="3554833" y="2037525"/>
                </a:cubicBezTo>
                <a:cubicBezTo>
                  <a:pt x="3585062" y="2020779"/>
                  <a:pt x="3600178" y="2012413"/>
                  <a:pt x="3600178" y="2012413"/>
                </a:cubicBezTo>
                <a:cubicBezTo>
                  <a:pt x="3640483" y="2012413"/>
                  <a:pt x="3635438" y="1991479"/>
                  <a:pt x="3585062" y="1949623"/>
                </a:cubicBezTo>
                <a:cubicBezTo>
                  <a:pt x="3544745" y="1907765"/>
                  <a:pt x="3519543" y="1911956"/>
                  <a:pt x="3509469" y="1962178"/>
                </a:cubicBezTo>
                <a:lnTo>
                  <a:pt x="3509469" y="1924511"/>
                </a:lnTo>
                <a:cubicBezTo>
                  <a:pt x="3509469" y="1907765"/>
                  <a:pt x="3511992" y="1876370"/>
                  <a:pt x="3517035" y="1830323"/>
                </a:cubicBezTo>
                <a:cubicBezTo>
                  <a:pt x="3522064" y="1784277"/>
                  <a:pt x="3524572" y="1748693"/>
                  <a:pt x="3524572" y="1723581"/>
                </a:cubicBezTo>
                <a:cubicBezTo>
                  <a:pt x="3534659" y="1614744"/>
                  <a:pt x="3524572" y="1560331"/>
                  <a:pt x="3494339" y="1560331"/>
                </a:cubicBezTo>
                <a:close/>
                <a:moveTo>
                  <a:pt x="1801109" y="1547777"/>
                </a:moveTo>
                <a:lnTo>
                  <a:pt x="1816225" y="1547777"/>
                </a:lnTo>
                <a:lnTo>
                  <a:pt x="1831355" y="1547777"/>
                </a:lnTo>
                <a:cubicBezTo>
                  <a:pt x="1831355" y="1556143"/>
                  <a:pt x="1826312" y="1560331"/>
                  <a:pt x="1816225" y="1560331"/>
                </a:cubicBezTo>
                <a:cubicBezTo>
                  <a:pt x="1806138" y="1560331"/>
                  <a:pt x="1801109" y="1556143"/>
                  <a:pt x="1801109" y="1547777"/>
                </a:cubicBezTo>
                <a:close/>
                <a:moveTo>
                  <a:pt x="2662849" y="1528937"/>
                </a:moveTo>
                <a:cubicBezTo>
                  <a:pt x="2672935" y="1533125"/>
                  <a:pt x="2683006" y="1547777"/>
                  <a:pt x="2693080" y="1572886"/>
                </a:cubicBezTo>
                <a:cubicBezTo>
                  <a:pt x="2713222" y="1623124"/>
                  <a:pt x="2708209" y="1648234"/>
                  <a:pt x="2677978" y="1648234"/>
                </a:cubicBezTo>
                <a:cubicBezTo>
                  <a:pt x="2657804" y="1648234"/>
                  <a:pt x="2642688" y="1635679"/>
                  <a:pt x="2632617" y="1610556"/>
                </a:cubicBezTo>
                <a:cubicBezTo>
                  <a:pt x="2622530" y="1585444"/>
                  <a:pt x="2622530" y="1564509"/>
                  <a:pt x="2632617" y="1547777"/>
                </a:cubicBezTo>
                <a:cubicBezTo>
                  <a:pt x="2642688" y="1531031"/>
                  <a:pt x="2652761" y="1524745"/>
                  <a:pt x="2662849" y="1528937"/>
                </a:cubicBezTo>
                <a:close/>
                <a:moveTo>
                  <a:pt x="2934975" y="1522651"/>
                </a:moveTo>
                <a:cubicBezTo>
                  <a:pt x="2955133" y="1531031"/>
                  <a:pt x="2965219" y="1572886"/>
                  <a:pt x="2965219" y="1648234"/>
                </a:cubicBezTo>
                <a:cubicBezTo>
                  <a:pt x="2965219" y="1723581"/>
                  <a:pt x="2955133" y="1765439"/>
                  <a:pt x="2934975" y="1773816"/>
                </a:cubicBezTo>
                <a:cubicBezTo>
                  <a:pt x="2914814" y="1782182"/>
                  <a:pt x="2904743" y="1765439"/>
                  <a:pt x="2904743" y="1723581"/>
                </a:cubicBezTo>
                <a:cubicBezTo>
                  <a:pt x="2914814" y="1614744"/>
                  <a:pt x="2919859" y="1560331"/>
                  <a:pt x="2919859" y="1560331"/>
                </a:cubicBezTo>
                <a:cubicBezTo>
                  <a:pt x="2919859" y="1535209"/>
                  <a:pt x="2924900" y="1522651"/>
                  <a:pt x="2934975" y="1522651"/>
                </a:cubicBezTo>
                <a:close/>
                <a:moveTo>
                  <a:pt x="1850246" y="1516376"/>
                </a:moveTo>
                <a:cubicBezTo>
                  <a:pt x="1852763" y="1516376"/>
                  <a:pt x="1856542" y="1518468"/>
                  <a:pt x="1861586" y="1522651"/>
                </a:cubicBezTo>
                <a:cubicBezTo>
                  <a:pt x="1871660" y="1531031"/>
                  <a:pt x="1871660" y="1541491"/>
                  <a:pt x="1861586" y="1554049"/>
                </a:cubicBezTo>
                <a:cubicBezTo>
                  <a:pt x="1851499" y="1566617"/>
                  <a:pt x="1846470" y="1564509"/>
                  <a:pt x="1846470" y="1547777"/>
                </a:cubicBezTo>
                <a:cubicBezTo>
                  <a:pt x="1846470" y="1539397"/>
                  <a:pt x="1846470" y="1531031"/>
                  <a:pt x="1846470" y="1522651"/>
                </a:cubicBezTo>
                <a:cubicBezTo>
                  <a:pt x="1846470" y="1518468"/>
                  <a:pt x="1847727" y="1516376"/>
                  <a:pt x="1850246" y="1516376"/>
                </a:cubicBezTo>
                <a:close/>
                <a:moveTo>
                  <a:pt x="5565548" y="1497542"/>
                </a:moveTo>
                <a:lnTo>
                  <a:pt x="5565548" y="1610556"/>
                </a:lnTo>
                <a:lnTo>
                  <a:pt x="5610911" y="1560331"/>
                </a:lnTo>
                <a:lnTo>
                  <a:pt x="5610911" y="1547777"/>
                </a:lnTo>
                <a:cubicBezTo>
                  <a:pt x="5610911" y="1514285"/>
                  <a:pt x="5595780" y="1497542"/>
                  <a:pt x="5565548" y="1497542"/>
                </a:cubicBezTo>
                <a:close/>
                <a:moveTo>
                  <a:pt x="2511663" y="1497542"/>
                </a:moveTo>
                <a:cubicBezTo>
                  <a:pt x="2511663" y="1497542"/>
                  <a:pt x="2531805" y="1505908"/>
                  <a:pt x="2572140" y="1522651"/>
                </a:cubicBezTo>
                <a:cubicBezTo>
                  <a:pt x="2602385" y="1539397"/>
                  <a:pt x="2597327" y="1547777"/>
                  <a:pt x="2557024" y="1547777"/>
                </a:cubicBezTo>
                <a:cubicBezTo>
                  <a:pt x="2526792" y="1547777"/>
                  <a:pt x="2516705" y="1568698"/>
                  <a:pt x="2526792" y="1610556"/>
                </a:cubicBezTo>
                <a:cubicBezTo>
                  <a:pt x="2526792" y="1660791"/>
                  <a:pt x="2521750" y="1685901"/>
                  <a:pt x="2511663" y="1685901"/>
                </a:cubicBezTo>
                <a:cubicBezTo>
                  <a:pt x="2501576" y="1685901"/>
                  <a:pt x="2496547" y="1648234"/>
                  <a:pt x="2496547" y="1572886"/>
                </a:cubicBezTo>
                <a:close/>
                <a:moveTo>
                  <a:pt x="3071044" y="1434749"/>
                </a:moveTo>
                <a:cubicBezTo>
                  <a:pt x="3091186" y="1434749"/>
                  <a:pt x="3091186" y="1505908"/>
                  <a:pt x="3071044" y="1648234"/>
                </a:cubicBezTo>
                <a:cubicBezTo>
                  <a:pt x="3071044" y="1698469"/>
                  <a:pt x="3066000" y="1752882"/>
                  <a:pt x="3055912" y="1811483"/>
                </a:cubicBezTo>
                <a:lnTo>
                  <a:pt x="3055912" y="1911956"/>
                </a:lnTo>
                <a:cubicBezTo>
                  <a:pt x="3055912" y="1937066"/>
                  <a:pt x="3045826" y="1949623"/>
                  <a:pt x="3025681" y="1949623"/>
                </a:cubicBezTo>
                <a:cubicBezTo>
                  <a:pt x="3015593" y="1949623"/>
                  <a:pt x="3010568" y="1911956"/>
                  <a:pt x="3010568" y="1836609"/>
                </a:cubicBezTo>
                <a:lnTo>
                  <a:pt x="3025681" y="1560331"/>
                </a:lnTo>
                <a:cubicBezTo>
                  <a:pt x="3045826" y="1543586"/>
                  <a:pt x="3055912" y="1518476"/>
                  <a:pt x="3055912" y="1484984"/>
                </a:cubicBezTo>
                <a:cubicBezTo>
                  <a:pt x="3055912" y="1451495"/>
                  <a:pt x="3060958" y="1434749"/>
                  <a:pt x="3071044" y="1434749"/>
                </a:cubicBezTo>
                <a:close/>
                <a:moveTo>
                  <a:pt x="2980319" y="1434749"/>
                </a:moveTo>
                <a:cubicBezTo>
                  <a:pt x="3020638" y="1434749"/>
                  <a:pt x="3030726" y="1443115"/>
                  <a:pt x="3010568" y="1459861"/>
                </a:cubicBezTo>
                <a:cubicBezTo>
                  <a:pt x="2990407" y="1476605"/>
                  <a:pt x="2970249" y="1476605"/>
                  <a:pt x="2950088" y="1459861"/>
                </a:cubicBezTo>
                <a:cubicBezTo>
                  <a:pt x="2929929" y="1443115"/>
                  <a:pt x="2940001" y="1434749"/>
                  <a:pt x="2980319" y="1434749"/>
                </a:cubicBezTo>
                <a:close/>
                <a:moveTo>
                  <a:pt x="5520187" y="1397069"/>
                </a:moveTo>
                <a:cubicBezTo>
                  <a:pt x="5515145" y="1397069"/>
                  <a:pt x="5510100" y="1401260"/>
                  <a:pt x="5505071" y="1409637"/>
                </a:cubicBezTo>
                <a:cubicBezTo>
                  <a:pt x="5474826" y="1434749"/>
                  <a:pt x="5474826" y="1447304"/>
                  <a:pt x="5505071" y="1447304"/>
                </a:cubicBezTo>
                <a:cubicBezTo>
                  <a:pt x="5515145" y="1438937"/>
                  <a:pt x="5525232" y="1426383"/>
                  <a:pt x="5535302" y="1409637"/>
                </a:cubicBezTo>
                <a:cubicBezTo>
                  <a:pt x="5530261" y="1401260"/>
                  <a:pt x="5525232" y="1397069"/>
                  <a:pt x="5520187" y="1397069"/>
                </a:cubicBezTo>
                <a:close/>
                <a:moveTo>
                  <a:pt x="2783802" y="1397069"/>
                </a:moveTo>
                <a:cubicBezTo>
                  <a:pt x="2793873" y="1397069"/>
                  <a:pt x="2798902" y="1401260"/>
                  <a:pt x="2798902" y="1409637"/>
                </a:cubicBezTo>
                <a:lnTo>
                  <a:pt x="2783802" y="1409637"/>
                </a:lnTo>
                <a:lnTo>
                  <a:pt x="2768673" y="1409637"/>
                </a:lnTo>
                <a:cubicBezTo>
                  <a:pt x="2768673" y="1401260"/>
                  <a:pt x="2773715" y="1397069"/>
                  <a:pt x="2783802" y="1397069"/>
                </a:cubicBezTo>
                <a:close/>
                <a:moveTo>
                  <a:pt x="2662849" y="1371959"/>
                </a:moveTo>
                <a:cubicBezTo>
                  <a:pt x="2682993" y="1380336"/>
                  <a:pt x="2693080" y="1392894"/>
                  <a:pt x="2693080" y="1409637"/>
                </a:cubicBezTo>
                <a:cubicBezTo>
                  <a:pt x="2693080" y="1451495"/>
                  <a:pt x="2682993" y="1472416"/>
                  <a:pt x="2662849" y="1472416"/>
                </a:cubicBezTo>
                <a:cubicBezTo>
                  <a:pt x="2612458" y="1472416"/>
                  <a:pt x="2612458" y="1438937"/>
                  <a:pt x="2662849" y="1371959"/>
                </a:cubicBezTo>
                <a:close/>
                <a:moveTo>
                  <a:pt x="2526792" y="1371959"/>
                </a:moveTo>
                <a:cubicBezTo>
                  <a:pt x="2536850" y="1371959"/>
                  <a:pt x="2541908" y="1376148"/>
                  <a:pt x="2541908" y="1384514"/>
                </a:cubicBezTo>
                <a:cubicBezTo>
                  <a:pt x="2541908" y="1392894"/>
                  <a:pt x="2536850" y="1397069"/>
                  <a:pt x="2526792" y="1397069"/>
                </a:cubicBezTo>
                <a:cubicBezTo>
                  <a:pt x="2516705" y="1397069"/>
                  <a:pt x="2511663" y="1392894"/>
                  <a:pt x="2511663" y="1384514"/>
                </a:cubicBezTo>
                <a:cubicBezTo>
                  <a:pt x="2511663" y="1376148"/>
                  <a:pt x="2516705" y="1371959"/>
                  <a:pt x="2526792" y="1371959"/>
                </a:cubicBezTo>
                <a:close/>
                <a:moveTo>
                  <a:pt x="1846470" y="1371959"/>
                </a:moveTo>
                <a:cubicBezTo>
                  <a:pt x="1866631" y="1371959"/>
                  <a:pt x="1876702" y="1380336"/>
                  <a:pt x="1876702" y="1397069"/>
                </a:cubicBezTo>
                <a:lnTo>
                  <a:pt x="1861586" y="1422194"/>
                </a:lnTo>
                <a:cubicBezTo>
                  <a:pt x="1841412" y="1422194"/>
                  <a:pt x="1831355" y="1413815"/>
                  <a:pt x="1831355" y="1397069"/>
                </a:cubicBezTo>
                <a:cubicBezTo>
                  <a:pt x="1831355" y="1380336"/>
                  <a:pt x="1836370" y="1371959"/>
                  <a:pt x="1846470" y="1371959"/>
                </a:cubicBezTo>
                <a:close/>
                <a:moveTo>
                  <a:pt x="2934975" y="1346847"/>
                </a:moveTo>
                <a:cubicBezTo>
                  <a:pt x="2934975" y="1355213"/>
                  <a:pt x="2929929" y="1367768"/>
                  <a:pt x="2919859" y="1384514"/>
                </a:cubicBezTo>
                <a:cubicBezTo>
                  <a:pt x="2909771" y="1392894"/>
                  <a:pt x="2904743" y="1392894"/>
                  <a:pt x="2904743" y="1384514"/>
                </a:cubicBezTo>
                <a:cubicBezTo>
                  <a:pt x="2894669" y="1359402"/>
                  <a:pt x="2904743" y="1346847"/>
                  <a:pt x="2934975" y="1346847"/>
                </a:cubicBezTo>
                <a:close/>
                <a:moveTo>
                  <a:pt x="2345375" y="1346847"/>
                </a:moveTo>
                <a:cubicBezTo>
                  <a:pt x="2355432" y="1346847"/>
                  <a:pt x="2360477" y="1351022"/>
                  <a:pt x="2360477" y="1359402"/>
                </a:cubicBezTo>
                <a:cubicBezTo>
                  <a:pt x="2360477" y="1367768"/>
                  <a:pt x="2355432" y="1371959"/>
                  <a:pt x="2345375" y="1371959"/>
                </a:cubicBezTo>
                <a:cubicBezTo>
                  <a:pt x="2335288" y="1371959"/>
                  <a:pt x="2330245" y="1367768"/>
                  <a:pt x="2330245" y="1359402"/>
                </a:cubicBezTo>
                <a:cubicBezTo>
                  <a:pt x="2330245" y="1351022"/>
                  <a:pt x="2335288" y="1346847"/>
                  <a:pt x="2345375" y="1346847"/>
                </a:cubicBezTo>
                <a:close/>
                <a:moveTo>
                  <a:pt x="3630410" y="1334290"/>
                </a:moveTo>
                <a:lnTo>
                  <a:pt x="3615293" y="1597999"/>
                </a:lnTo>
                <a:cubicBezTo>
                  <a:pt x="3615293" y="1614744"/>
                  <a:pt x="3615293" y="1631490"/>
                  <a:pt x="3615293" y="1648234"/>
                </a:cubicBezTo>
                <a:lnTo>
                  <a:pt x="3630410" y="1849163"/>
                </a:lnTo>
                <a:lnTo>
                  <a:pt x="3630410" y="1648234"/>
                </a:lnTo>
                <a:lnTo>
                  <a:pt x="3675757" y="1371959"/>
                </a:lnTo>
                <a:cubicBezTo>
                  <a:pt x="3645526" y="1371959"/>
                  <a:pt x="3630410" y="1359402"/>
                  <a:pt x="3630410" y="1334290"/>
                </a:cubicBezTo>
                <a:close/>
                <a:moveTo>
                  <a:pt x="2984103" y="1290337"/>
                </a:moveTo>
                <a:cubicBezTo>
                  <a:pt x="2986625" y="1290337"/>
                  <a:pt x="2990408" y="1292429"/>
                  <a:pt x="2995452" y="1296612"/>
                </a:cubicBezTo>
                <a:cubicBezTo>
                  <a:pt x="3015593" y="1313355"/>
                  <a:pt x="3020638" y="1330101"/>
                  <a:pt x="3010568" y="1346847"/>
                </a:cubicBezTo>
                <a:lnTo>
                  <a:pt x="2995452" y="1384514"/>
                </a:lnTo>
                <a:cubicBezTo>
                  <a:pt x="2985364" y="1384514"/>
                  <a:pt x="2980319" y="1367768"/>
                  <a:pt x="2980319" y="1334290"/>
                </a:cubicBezTo>
                <a:cubicBezTo>
                  <a:pt x="2980319" y="1317546"/>
                  <a:pt x="2980319" y="1304989"/>
                  <a:pt x="2980319" y="1296612"/>
                </a:cubicBezTo>
                <a:cubicBezTo>
                  <a:pt x="2980319" y="1292429"/>
                  <a:pt x="2981581" y="1290337"/>
                  <a:pt x="2984103" y="1290337"/>
                </a:cubicBezTo>
                <a:close/>
                <a:moveTo>
                  <a:pt x="3071044" y="1284054"/>
                </a:moveTo>
                <a:lnTo>
                  <a:pt x="3071044" y="1346847"/>
                </a:lnTo>
                <a:cubicBezTo>
                  <a:pt x="3060958" y="1338467"/>
                  <a:pt x="3055912" y="1330101"/>
                  <a:pt x="3055912" y="1321721"/>
                </a:cubicBezTo>
                <a:cubicBezTo>
                  <a:pt x="3066000" y="1296612"/>
                  <a:pt x="3071044" y="1284054"/>
                  <a:pt x="3071044" y="1284054"/>
                </a:cubicBezTo>
                <a:close/>
                <a:moveTo>
                  <a:pt x="4250268" y="1258942"/>
                </a:moveTo>
                <a:cubicBezTo>
                  <a:pt x="4209936" y="1258942"/>
                  <a:pt x="4199864" y="1313355"/>
                  <a:pt x="4220023" y="1422194"/>
                </a:cubicBezTo>
                <a:cubicBezTo>
                  <a:pt x="4220023" y="1438937"/>
                  <a:pt x="4225052" y="1451495"/>
                  <a:pt x="4235138" y="1459861"/>
                </a:cubicBezTo>
                <a:cubicBezTo>
                  <a:pt x="4255283" y="1493350"/>
                  <a:pt x="4262847" y="1516379"/>
                  <a:pt x="4257818" y="1528937"/>
                </a:cubicBezTo>
                <a:cubicBezTo>
                  <a:pt x="4252791" y="1541491"/>
                  <a:pt x="4240181" y="1535209"/>
                  <a:pt x="4220023" y="1510096"/>
                </a:cubicBezTo>
                <a:cubicBezTo>
                  <a:pt x="4189778" y="1510096"/>
                  <a:pt x="4174675" y="1531031"/>
                  <a:pt x="4174675" y="1572886"/>
                </a:cubicBezTo>
                <a:cubicBezTo>
                  <a:pt x="4174675" y="1597999"/>
                  <a:pt x="4179703" y="1623124"/>
                  <a:pt x="4189778" y="1648234"/>
                </a:cubicBezTo>
                <a:cubicBezTo>
                  <a:pt x="4199864" y="1673346"/>
                  <a:pt x="4207428" y="1690092"/>
                  <a:pt x="4212473" y="1698469"/>
                </a:cubicBezTo>
                <a:cubicBezTo>
                  <a:pt x="4217501" y="1706835"/>
                  <a:pt x="4214978" y="1719393"/>
                  <a:pt x="4204907" y="1736136"/>
                </a:cubicBezTo>
                <a:cubicBezTo>
                  <a:pt x="4184749" y="1752882"/>
                  <a:pt x="4174675" y="1777994"/>
                  <a:pt x="4174675" y="1811483"/>
                </a:cubicBezTo>
                <a:cubicBezTo>
                  <a:pt x="4174675" y="1844975"/>
                  <a:pt x="4184749" y="1861718"/>
                  <a:pt x="4204907" y="1861718"/>
                </a:cubicBezTo>
                <a:cubicBezTo>
                  <a:pt x="4225052" y="1861718"/>
                  <a:pt x="4230093" y="1872182"/>
                  <a:pt x="4220023" y="1893116"/>
                </a:cubicBezTo>
                <a:cubicBezTo>
                  <a:pt x="4209936" y="1914050"/>
                  <a:pt x="4209936" y="1924511"/>
                  <a:pt x="4220023" y="1924511"/>
                </a:cubicBezTo>
                <a:cubicBezTo>
                  <a:pt x="4260326" y="1924511"/>
                  <a:pt x="4280500" y="1769628"/>
                  <a:pt x="4280500" y="1459861"/>
                </a:cubicBezTo>
                <a:lnTo>
                  <a:pt x="4280500" y="1384514"/>
                </a:lnTo>
                <a:cubicBezTo>
                  <a:pt x="4280500" y="1300800"/>
                  <a:pt x="4270412" y="1258942"/>
                  <a:pt x="4250268" y="1258942"/>
                </a:cubicBezTo>
                <a:close/>
                <a:moveTo>
                  <a:pt x="2541908" y="1246374"/>
                </a:moveTo>
                <a:cubicBezTo>
                  <a:pt x="2562066" y="1246374"/>
                  <a:pt x="2572140" y="1258942"/>
                  <a:pt x="2572140" y="1284054"/>
                </a:cubicBezTo>
                <a:cubicBezTo>
                  <a:pt x="2562066" y="1300800"/>
                  <a:pt x="2541908" y="1292421"/>
                  <a:pt x="2511663" y="1258942"/>
                </a:cubicBezTo>
                <a:cubicBezTo>
                  <a:pt x="2511663" y="1250565"/>
                  <a:pt x="2521750" y="1246374"/>
                  <a:pt x="2541908" y="1246374"/>
                </a:cubicBezTo>
                <a:close/>
                <a:moveTo>
                  <a:pt x="5021283" y="1183584"/>
                </a:moveTo>
                <a:cubicBezTo>
                  <a:pt x="5051530" y="1183584"/>
                  <a:pt x="5054035" y="1202424"/>
                  <a:pt x="5028848" y="1240105"/>
                </a:cubicBezTo>
                <a:cubicBezTo>
                  <a:pt x="5003646" y="1277772"/>
                  <a:pt x="4991053" y="1275677"/>
                  <a:pt x="4991053" y="1233819"/>
                </a:cubicBezTo>
                <a:cubicBezTo>
                  <a:pt x="4991053" y="1200330"/>
                  <a:pt x="5001124" y="1183584"/>
                  <a:pt x="5021283" y="1183584"/>
                </a:cubicBezTo>
                <a:close/>
                <a:moveTo>
                  <a:pt x="2557024" y="1183584"/>
                </a:moveTo>
                <a:cubicBezTo>
                  <a:pt x="2587256" y="1183584"/>
                  <a:pt x="2597327" y="1187772"/>
                  <a:pt x="2587256" y="1196152"/>
                </a:cubicBezTo>
                <a:cubicBezTo>
                  <a:pt x="2577168" y="1204518"/>
                  <a:pt x="2564574" y="1204518"/>
                  <a:pt x="2549458" y="1196152"/>
                </a:cubicBezTo>
                <a:cubicBezTo>
                  <a:pt x="2534342" y="1187772"/>
                  <a:pt x="2536850" y="1183584"/>
                  <a:pt x="2557024" y="1183584"/>
                </a:cubicBezTo>
                <a:close/>
                <a:moveTo>
                  <a:pt x="4854981" y="1158472"/>
                </a:moveTo>
                <a:cubicBezTo>
                  <a:pt x="4865068" y="1158472"/>
                  <a:pt x="4870113" y="1162663"/>
                  <a:pt x="4870113" y="1171029"/>
                </a:cubicBezTo>
                <a:cubicBezTo>
                  <a:pt x="4870113" y="1179406"/>
                  <a:pt x="4865068" y="1183584"/>
                  <a:pt x="4854981" y="1183584"/>
                </a:cubicBezTo>
                <a:cubicBezTo>
                  <a:pt x="4844894" y="1183584"/>
                  <a:pt x="4839868" y="1179406"/>
                  <a:pt x="4839868" y="1171029"/>
                </a:cubicBezTo>
                <a:cubicBezTo>
                  <a:pt x="4839868" y="1162663"/>
                  <a:pt x="4844894" y="1158472"/>
                  <a:pt x="4854981" y="1158472"/>
                </a:cubicBezTo>
                <a:close/>
                <a:moveTo>
                  <a:pt x="2995452" y="1133360"/>
                </a:moveTo>
                <a:cubicBezTo>
                  <a:pt x="3035767" y="1133360"/>
                  <a:pt x="3045826" y="1141729"/>
                  <a:pt x="3025681" y="1158472"/>
                </a:cubicBezTo>
                <a:cubicBezTo>
                  <a:pt x="3015593" y="1166852"/>
                  <a:pt x="3003015" y="1164757"/>
                  <a:pt x="2987886" y="1152200"/>
                </a:cubicBezTo>
                <a:cubicBezTo>
                  <a:pt x="2972786" y="1139645"/>
                  <a:pt x="2975291" y="1133360"/>
                  <a:pt x="2995452" y="1133360"/>
                </a:cubicBezTo>
                <a:close/>
                <a:moveTo>
                  <a:pt x="2708209" y="1133360"/>
                </a:moveTo>
                <a:lnTo>
                  <a:pt x="2708209" y="1196152"/>
                </a:lnTo>
                <a:cubicBezTo>
                  <a:pt x="2708209" y="1271499"/>
                  <a:pt x="2693080" y="1313355"/>
                  <a:pt x="2662849" y="1321721"/>
                </a:cubicBezTo>
                <a:cubicBezTo>
                  <a:pt x="2642688" y="1313355"/>
                  <a:pt x="2657804" y="1250565"/>
                  <a:pt x="2708209" y="1133360"/>
                </a:cubicBezTo>
                <a:close/>
                <a:moveTo>
                  <a:pt x="2557024" y="1133360"/>
                </a:moveTo>
                <a:cubicBezTo>
                  <a:pt x="2567095" y="1133360"/>
                  <a:pt x="2572140" y="1137551"/>
                  <a:pt x="2572140" y="1145917"/>
                </a:cubicBezTo>
                <a:cubicBezTo>
                  <a:pt x="2572140" y="1154283"/>
                  <a:pt x="2567095" y="1158472"/>
                  <a:pt x="2557024" y="1158472"/>
                </a:cubicBezTo>
                <a:cubicBezTo>
                  <a:pt x="2546937" y="1158472"/>
                  <a:pt x="2541908" y="1154283"/>
                  <a:pt x="2541908" y="1145917"/>
                </a:cubicBezTo>
                <a:cubicBezTo>
                  <a:pt x="2541908" y="1137551"/>
                  <a:pt x="2546937" y="1133360"/>
                  <a:pt x="2557024" y="1133360"/>
                </a:cubicBezTo>
                <a:close/>
                <a:moveTo>
                  <a:pt x="1892764" y="1125510"/>
                </a:moveTo>
                <a:cubicBezTo>
                  <a:pt x="1897174" y="1126556"/>
                  <a:pt x="1901898" y="1129171"/>
                  <a:pt x="1906934" y="1133360"/>
                </a:cubicBezTo>
                <a:cubicBezTo>
                  <a:pt x="1906934" y="1141729"/>
                  <a:pt x="1906934" y="1150105"/>
                  <a:pt x="1906934" y="1158472"/>
                </a:cubicBezTo>
                <a:cubicBezTo>
                  <a:pt x="1906934" y="1166852"/>
                  <a:pt x="1904413" y="1183584"/>
                  <a:pt x="1899384" y="1208707"/>
                </a:cubicBezTo>
                <a:cubicBezTo>
                  <a:pt x="1894339" y="1233819"/>
                  <a:pt x="1891818" y="1254754"/>
                  <a:pt x="1891818" y="1271499"/>
                </a:cubicBezTo>
                <a:lnTo>
                  <a:pt x="1891818" y="1346847"/>
                </a:lnTo>
                <a:cubicBezTo>
                  <a:pt x="1861586" y="1321721"/>
                  <a:pt x="1851499" y="1258942"/>
                  <a:pt x="1861586" y="1158472"/>
                </a:cubicBezTo>
                <a:cubicBezTo>
                  <a:pt x="1866631" y="1141729"/>
                  <a:pt x="1872919" y="1131265"/>
                  <a:pt x="1880485" y="1127077"/>
                </a:cubicBezTo>
                <a:cubicBezTo>
                  <a:pt x="1884260" y="1124988"/>
                  <a:pt x="1888354" y="1124464"/>
                  <a:pt x="1892764" y="1125510"/>
                </a:cubicBezTo>
                <a:close/>
                <a:moveTo>
                  <a:pt x="3071044" y="1120805"/>
                </a:moveTo>
                <a:cubicBezTo>
                  <a:pt x="3081116" y="1129171"/>
                  <a:pt x="3088665" y="1135456"/>
                  <a:pt x="3093710" y="1139645"/>
                </a:cubicBezTo>
                <a:cubicBezTo>
                  <a:pt x="3098753" y="1143823"/>
                  <a:pt x="3096232" y="1150105"/>
                  <a:pt x="3086160" y="1158472"/>
                </a:cubicBezTo>
                <a:cubicBezTo>
                  <a:pt x="3066000" y="1158472"/>
                  <a:pt x="3055912" y="1150105"/>
                  <a:pt x="3055912" y="1133360"/>
                </a:cubicBezTo>
                <a:close/>
                <a:moveTo>
                  <a:pt x="2814034" y="1120805"/>
                </a:moveTo>
                <a:cubicBezTo>
                  <a:pt x="2834179" y="1120805"/>
                  <a:pt x="2844266" y="1124983"/>
                  <a:pt x="2844266" y="1133360"/>
                </a:cubicBezTo>
                <a:lnTo>
                  <a:pt x="2844266" y="1158472"/>
                </a:lnTo>
                <a:cubicBezTo>
                  <a:pt x="2844266" y="1150105"/>
                  <a:pt x="2834179" y="1137551"/>
                  <a:pt x="2814034" y="1120805"/>
                </a:cubicBezTo>
                <a:close/>
                <a:moveTo>
                  <a:pt x="3086160" y="1070570"/>
                </a:moveTo>
                <a:cubicBezTo>
                  <a:pt x="3096232" y="1070570"/>
                  <a:pt x="3101274" y="1074758"/>
                  <a:pt x="3101274" y="1083124"/>
                </a:cubicBezTo>
                <a:cubicBezTo>
                  <a:pt x="3101274" y="1091504"/>
                  <a:pt x="3096232" y="1095682"/>
                  <a:pt x="3086160" y="1095682"/>
                </a:cubicBezTo>
                <a:lnTo>
                  <a:pt x="3086160" y="1083124"/>
                </a:lnTo>
                <a:close/>
                <a:moveTo>
                  <a:pt x="2723325" y="1058015"/>
                </a:moveTo>
                <a:cubicBezTo>
                  <a:pt x="2743483" y="1058015"/>
                  <a:pt x="2753557" y="1062190"/>
                  <a:pt x="2753557" y="1070570"/>
                </a:cubicBezTo>
                <a:cubicBezTo>
                  <a:pt x="2753557" y="1087316"/>
                  <a:pt x="2743483" y="1095682"/>
                  <a:pt x="2723325" y="1095682"/>
                </a:cubicBezTo>
                <a:cubicBezTo>
                  <a:pt x="2703164" y="1095682"/>
                  <a:pt x="2693080" y="1087316"/>
                  <a:pt x="2693080" y="1070570"/>
                </a:cubicBezTo>
                <a:cubicBezTo>
                  <a:pt x="2693080" y="1062190"/>
                  <a:pt x="2703164" y="1058015"/>
                  <a:pt x="2723325" y="1058015"/>
                </a:cubicBezTo>
                <a:close/>
                <a:moveTo>
                  <a:pt x="2572140" y="1007780"/>
                </a:moveTo>
                <a:cubicBezTo>
                  <a:pt x="2582211" y="1007780"/>
                  <a:pt x="2587256" y="1028714"/>
                  <a:pt x="2587256" y="1070570"/>
                </a:cubicBezTo>
                <a:lnTo>
                  <a:pt x="2572140" y="1083124"/>
                </a:lnTo>
                <a:cubicBezTo>
                  <a:pt x="2551979" y="1049635"/>
                  <a:pt x="2541908" y="1028714"/>
                  <a:pt x="2541908" y="1020334"/>
                </a:cubicBezTo>
                <a:cubicBezTo>
                  <a:pt x="2541908" y="1011968"/>
                  <a:pt x="2551979" y="1007780"/>
                  <a:pt x="2572140" y="1007780"/>
                </a:cubicBezTo>
                <a:close/>
                <a:moveTo>
                  <a:pt x="2345375" y="1007780"/>
                </a:moveTo>
                <a:cubicBezTo>
                  <a:pt x="2355432" y="1007780"/>
                  <a:pt x="2360477" y="1011968"/>
                  <a:pt x="2360477" y="1020334"/>
                </a:cubicBezTo>
                <a:cubicBezTo>
                  <a:pt x="2360477" y="1028714"/>
                  <a:pt x="2355432" y="1032889"/>
                  <a:pt x="2345375" y="1032889"/>
                </a:cubicBezTo>
                <a:cubicBezTo>
                  <a:pt x="2335288" y="1032889"/>
                  <a:pt x="2330245" y="1028714"/>
                  <a:pt x="2330245" y="1020334"/>
                </a:cubicBezTo>
                <a:cubicBezTo>
                  <a:pt x="2330245" y="1011968"/>
                  <a:pt x="2335288" y="1007780"/>
                  <a:pt x="2345375" y="1007780"/>
                </a:cubicBezTo>
                <a:close/>
                <a:moveTo>
                  <a:pt x="1891818" y="1007780"/>
                </a:moveTo>
                <a:cubicBezTo>
                  <a:pt x="1901889" y="1016146"/>
                  <a:pt x="1906934" y="1024523"/>
                  <a:pt x="1906934" y="1032889"/>
                </a:cubicBezTo>
                <a:cubicBezTo>
                  <a:pt x="1906934" y="1049635"/>
                  <a:pt x="1896863" y="1058015"/>
                  <a:pt x="1876702" y="1058015"/>
                </a:cubicBezTo>
                <a:cubicBezTo>
                  <a:pt x="1856544" y="1049635"/>
                  <a:pt x="1861586" y="1032889"/>
                  <a:pt x="1891818" y="1007780"/>
                </a:cubicBezTo>
                <a:close/>
                <a:moveTo>
                  <a:pt x="4991053" y="995222"/>
                </a:moveTo>
                <a:cubicBezTo>
                  <a:pt x="5011211" y="1011968"/>
                  <a:pt x="5021283" y="1037081"/>
                  <a:pt x="5021283" y="1070570"/>
                </a:cubicBezTo>
                <a:lnTo>
                  <a:pt x="5006166" y="1083124"/>
                </a:lnTo>
                <a:cubicBezTo>
                  <a:pt x="4996080" y="1066381"/>
                  <a:pt x="4991053" y="1053824"/>
                  <a:pt x="4991053" y="1045458"/>
                </a:cubicBezTo>
                <a:close/>
                <a:moveTo>
                  <a:pt x="2829134" y="932433"/>
                </a:moveTo>
                <a:lnTo>
                  <a:pt x="2844266" y="932433"/>
                </a:lnTo>
                <a:cubicBezTo>
                  <a:pt x="2844266" y="940799"/>
                  <a:pt x="2839221" y="944987"/>
                  <a:pt x="2829134" y="944987"/>
                </a:cubicBezTo>
                <a:close/>
                <a:moveTo>
                  <a:pt x="2602385" y="882195"/>
                </a:moveTo>
                <a:cubicBezTo>
                  <a:pt x="2632617" y="882195"/>
                  <a:pt x="2647716" y="890574"/>
                  <a:pt x="2647716" y="907320"/>
                </a:cubicBezTo>
                <a:cubicBezTo>
                  <a:pt x="2647716" y="924066"/>
                  <a:pt x="2632617" y="932433"/>
                  <a:pt x="2602385" y="932433"/>
                </a:cubicBezTo>
                <a:cubicBezTo>
                  <a:pt x="2582211" y="932433"/>
                  <a:pt x="2572140" y="924066"/>
                  <a:pt x="2572140" y="907320"/>
                </a:cubicBezTo>
                <a:cubicBezTo>
                  <a:pt x="2572140" y="890574"/>
                  <a:pt x="2582211" y="882195"/>
                  <a:pt x="2602385" y="882195"/>
                </a:cubicBezTo>
                <a:close/>
                <a:moveTo>
                  <a:pt x="3086160" y="857085"/>
                </a:moveTo>
                <a:cubicBezTo>
                  <a:pt x="3096232" y="857085"/>
                  <a:pt x="3101274" y="861273"/>
                  <a:pt x="3101274" y="869640"/>
                </a:cubicBezTo>
                <a:cubicBezTo>
                  <a:pt x="3101274" y="878020"/>
                  <a:pt x="3096232" y="882195"/>
                  <a:pt x="3086160" y="882195"/>
                </a:cubicBezTo>
                <a:lnTo>
                  <a:pt x="3086160" y="869640"/>
                </a:lnTo>
                <a:close/>
                <a:moveTo>
                  <a:pt x="2965219" y="831973"/>
                </a:moveTo>
                <a:lnTo>
                  <a:pt x="2965219" y="894752"/>
                </a:lnTo>
                <a:cubicBezTo>
                  <a:pt x="2955133" y="886386"/>
                  <a:pt x="2950088" y="878020"/>
                  <a:pt x="2950088" y="869640"/>
                </a:cubicBezTo>
                <a:cubicBezTo>
                  <a:pt x="2960174" y="844528"/>
                  <a:pt x="2965219" y="831973"/>
                  <a:pt x="2965219" y="831973"/>
                </a:cubicBezTo>
                <a:close/>
                <a:moveTo>
                  <a:pt x="1891818" y="819405"/>
                </a:moveTo>
                <a:cubicBezTo>
                  <a:pt x="1911976" y="827784"/>
                  <a:pt x="1922050" y="836151"/>
                  <a:pt x="1922050" y="844528"/>
                </a:cubicBezTo>
                <a:lnTo>
                  <a:pt x="1906934" y="869640"/>
                </a:lnTo>
                <a:cubicBezTo>
                  <a:pt x="1886776" y="844528"/>
                  <a:pt x="1881731" y="827784"/>
                  <a:pt x="1891818" y="819405"/>
                </a:cubicBezTo>
                <a:close/>
                <a:moveTo>
                  <a:pt x="2617485" y="756626"/>
                </a:moveTo>
                <a:lnTo>
                  <a:pt x="2632617" y="769183"/>
                </a:lnTo>
                <a:cubicBezTo>
                  <a:pt x="2642688" y="794292"/>
                  <a:pt x="2632617" y="811039"/>
                  <a:pt x="2602385" y="819405"/>
                </a:cubicBezTo>
                <a:close/>
                <a:moveTo>
                  <a:pt x="2859395" y="731503"/>
                </a:moveTo>
                <a:cubicBezTo>
                  <a:pt x="2869453" y="731503"/>
                  <a:pt x="2874495" y="735691"/>
                  <a:pt x="2874495" y="744057"/>
                </a:cubicBezTo>
                <a:cubicBezTo>
                  <a:pt x="2874495" y="752437"/>
                  <a:pt x="2869453" y="756626"/>
                  <a:pt x="2859395" y="756626"/>
                </a:cubicBezTo>
                <a:cubicBezTo>
                  <a:pt x="2849308" y="756626"/>
                  <a:pt x="2844266" y="752437"/>
                  <a:pt x="2844266" y="744057"/>
                </a:cubicBezTo>
                <a:cubicBezTo>
                  <a:pt x="2844266" y="735691"/>
                  <a:pt x="2849308" y="731503"/>
                  <a:pt x="2859395" y="731503"/>
                </a:cubicBezTo>
                <a:close/>
                <a:moveTo>
                  <a:pt x="2738441" y="731503"/>
                </a:moveTo>
                <a:cubicBezTo>
                  <a:pt x="2748512" y="731503"/>
                  <a:pt x="2753557" y="735691"/>
                  <a:pt x="2753557" y="744057"/>
                </a:cubicBezTo>
                <a:cubicBezTo>
                  <a:pt x="2753557" y="752437"/>
                  <a:pt x="2748512" y="756626"/>
                  <a:pt x="2738441" y="756626"/>
                </a:cubicBezTo>
                <a:cubicBezTo>
                  <a:pt x="2728354" y="756626"/>
                  <a:pt x="2723325" y="752437"/>
                  <a:pt x="2723325" y="744057"/>
                </a:cubicBezTo>
                <a:cubicBezTo>
                  <a:pt x="2723325" y="735691"/>
                  <a:pt x="2728354" y="731503"/>
                  <a:pt x="2738441" y="731503"/>
                </a:cubicBezTo>
                <a:close/>
                <a:moveTo>
                  <a:pt x="3116390" y="693836"/>
                </a:moveTo>
                <a:cubicBezTo>
                  <a:pt x="3126463" y="693836"/>
                  <a:pt x="3131505" y="698011"/>
                  <a:pt x="3131505" y="706390"/>
                </a:cubicBezTo>
                <a:cubicBezTo>
                  <a:pt x="3131505" y="714757"/>
                  <a:pt x="3126463" y="718945"/>
                  <a:pt x="3116390" y="718945"/>
                </a:cubicBezTo>
                <a:cubicBezTo>
                  <a:pt x="3106318" y="718945"/>
                  <a:pt x="3101274" y="714757"/>
                  <a:pt x="3101274" y="706390"/>
                </a:cubicBezTo>
                <a:cubicBezTo>
                  <a:pt x="3101274" y="698011"/>
                  <a:pt x="3106318" y="693836"/>
                  <a:pt x="3116390" y="693836"/>
                </a:cubicBezTo>
                <a:close/>
                <a:moveTo>
                  <a:pt x="2708209" y="668710"/>
                </a:moveTo>
                <a:lnTo>
                  <a:pt x="2723325" y="681268"/>
                </a:lnTo>
                <a:cubicBezTo>
                  <a:pt x="2713222" y="689645"/>
                  <a:pt x="2705688" y="693836"/>
                  <a:pt x="2700643" y="693836"/>
                </a:cubicBezTo>
                <a:cubicBezTo>
                  <a:pt x="2695601" y="693836"/>
                  <a:pt x="2698122" y="685456"/>
                  <a:pt x="2708209" y="668710"/>
                </a:cubicBezTo>
                <a:close/>
                <a:moveTo>
                  <a:pt x="2617485" y="668710"/>
                </a:moveTo>
                <a:cubicBezTo>
                  <a:pt x="2698122" y="668710"/>
                  <a:pt x="2708209" y="685456"/>
                  <a:pt x="2647716" y="718945"/>
                </a:cubicBezTo>
                <a:cubicBezTo>
                  <a:pt x="2627572" y="735691"/>
                  <a:pt x="2617485" y="735691"/>
                  <a:pt x="2617485" y="718945"/>
                </a:cubicBezTo>
                <a:cubicBezTo>
                  <a:pt x="2617485" y="710579"/>
                  <a:pt x="2609935" y="706390"/>
                  <a:pt x="2594819" y="706390"/>
                </a:cubicBezTo>
                <a:cubicBezTo>
                  <a:pt x="2579690" y="706390"/>
                  <a:pt x="2572140" y="702202"/>
                  <a:pt x="2572140" y="693836"/>
                </a:cubicBezTo>
                <a:cubicBezTo>
                  <a:pt x="2572140" y="677090"/>
                  <a:pt x="2587256" y="668710"/>
                  <a:pt x="2617485" y="668710"/>
                </a:cubicBezTo>
                <a:close/>
                <a:moveTo>
                  <a:pt x="1952281" y="631043"/>
                </a:moveTo>
                <a:cubicBezTo>
                  <a:pt x="1972456" y="631043"/>
                  <a:pt x="1972456" y="645695"/>
                  <a:pt x="1952281" y="674995"/>
                </a:cubicBezTo>
                <a:cubicBezTo>
                  <a:pt x="1932137" y="704296"/>
                  <a:pt x="1932137" y="718945"/>
                  <a:pt x="1952281" y="718945"/>
                </a:cubicBezTo>
                <a:cubicBezTo>
                  <a:pt x="1972456" y="727311"/>
                  <a:pt x="1967411" y="744057"/>
                  <a:pt x="1937179" y="769183"/>
                </a:cubicBezTo>
                <a:cubicBezTo>
                  <a:pt x="1927092" y="777549"/>
                  <a:pt x="1919529" y="777549"/>
                  <a:pt x="1914500" y="769183"/>
                </a:cubicBezTo>
                <a:cubicBezTo>
                  <a:pt x="1909455" y="760803"/>
                  <a:pt x="1906934" y="739882"/>
                  <a:pt x="1906934" y="706390"/>
                </a:cubicBezTo>
                <a:cubicBezTo>
                  <a:pt x="1906934" y="656155"/>
                  <a:pt x="1922050" y="631043"/>
                  <a:pt x="1952281" y="631043"/>
                </a:cubicBezTo>
                <a:close/>
                <a:moveTo>
                  <a:pt x="3105055" y="624758"/>
                </a:moveTo>
                <a:cubicBezTo>
                  <a:pt x="3107575" y="624758"/>
                  <a:pt x="3111354" y="626853"/>
                  <a:pt x="3116390" y="631043"/>
                </a:cubicBezTo>
                <a:cubicBezTo>
                  <a:pt x="3126463" y="639409"/>
                  <a:pt x="3126463" y="649883"/>
                  <a:pt x="3116390" y="662438"/>
                </a:cubicBezTo>
                <a:cubicBezTo>
                  <a:pt x="3106318" y="674995"/>
                  <a:pt x="3101274" y="672901"/>
                  <a:pt x="3101274" y="656155"/>
                </a:cubicBezTo>
                <a:cubicBezTo>
                  <a:pt x="3101274" y="647789"/>
                  <a:pt x="3101274" y="639409"/>
                  <a:pt x="3101274" y="631043"/>
                </a:cubicBezTo>
                <a:cubicBezTo>
                  <a:pt x="3101274" y="626853"/>
                  <a:pt x="3102535" y="624758"/>
                  <a:pt x="3105055" y="624758"/>
                </a:cubicBezTo>
                <a:close/>
                <a:moveTo>
                  <a:pt x="4068851" y="618488"/>
                </a:moveTo>
                <a:lnTo>
                  <a:pt x="4068851" y="731503"/>
                </a:lnTo>
                <a:lnTo>
                  <a:pt x="4053722" y="718945"/>
                </a:lnTo>
                <a:lnTo>
                  <a:pt x="4053722" y="681268"/>
                </a:lnTo>
                <a:close/>
                <a:moveTo>
                  <a:pt x="3116390" y="580808"/>
                </a:moveTo>
                <a:cubicBezTo>
                  <a:pt x="3126463" y="580808"/>
                  <a:pt x="3131505" y="584996"/>
                  <a:pt x="3131505" y="593363"/>
                </a:cubicBezTo>
                <a:cubicBezTo>
                  <a:pt x="3131505" y="601742"/>
                  <a:pt x="3126463" y="605920"/>
                  <a:pt x="3116390" y="605920"/>
                </a:cubicBezTo>
                <a:cubicBezTo>
                  <a:pt x="3106318" y="605920"/>
                  <a:pt x="3101274" y="601742"/>
                  <a:pt x="3101274" y="593363"/>
                </a:cubicBezTo>
                <a:cubicBezTo>
                  <a:pt x="3101274" y="584996"/>
                  <a:pt x="3106318" y="580808"/>
                  <a:pt x="3116390" y="580808"/>
                </a:cubicBezTo>
                <a:close/>
                <a:moveTo>
                  <a:pt x="2738441" y="568253"/>
                </a:moveTo>
                <a:cubicBezTo>
                  <a:pt x="2748512" y="568253"/>
                  <a:pt x="2753557" y="572442"/>
                  <a:pt x="2753557" y="580808"/>
                </a:cubicBezTo>
                <a:lnTo>
                  <a:pt x="2738441" y="580808"/>
                </a:lnTo>
                <a:lnTo>
                  <a:pt x="2723325" y="580808"/>
                </a:lnTo>
                <a:cubicBezTo>
                  <a:pt x="2723325" y="572442"/>
                  <a:pt x="2728354" y="568253"/>
                  <a:pt x="2738441" y="568253"/>
                </a:cubicBezTo>
                <a:close/>
                <a:moveTo>
                  <a:pt x="1937179" y="543141"/>
                </a:moveTo>
                <a:cubicBezTo>
                  <a:pt x="1947252" y="543141"/>
                  <a:pt x="1952281" y="547319"/>
                  <a:pt x="1952281" y="555696"/>
                </a:cubicBezTo>
                <a:cubicBezTo>
                  <a:pt x="1952281" y="564062"/>
                  <a:pt x="1947252" y="568253"/>
                  <a:pt x="1937179" y="568253"/>
                </a:cubicBezTo>
                <a:cubicBezTo>
                  <a:pt x="1927092" y="568253"/>
                  <a:pt x="1922050" y="564062"/>
                  <a:pt x="1922050" y="555696"/>
                </a:cubicBezTo>
                <a:cubicBezTo>
                  <a:pt x="1922050" y="547319"/>
                  <a:pt x="1927092" y="543141"/>
                  <a:pt x="1937179" y="543141"/>
                </a:cubicBezTo>
                <a:close/>
                <a:moveTo>
                  <a:pt x="2738441" y="518018"/>
                </a:moveTo>
                <a:cubicBezTo>
                  <a:pt x="2748512" y="518018"/>
                  <a:pt x="2753557" y="522207"/>
                  <a:pt x="2753557" y="530573"/>
                </a:cubicBezTo>
                <a:cubicBezTo>
                  <a:pt x="2753557" y="538952"/>
                  <a:pt x="2748512" y="543141"/>
                  <a:pt x="2738441" y="543141"/>
                </a:cubicBezTo>
                <a:cubicBezTo>
                  <a:pt x="2728354" y="543141"/>
                  <a:pt x="2723325" y="538952"/>
                  <a:pt x="2723325" y="530573"/>
                </a:cubicBezTo>
                <a:cubicBezTo>
                  <a:pt x="2723325" y="522207"/>
                  <a:pt x="2728354" y="518018"/>
                  <a:pt x="2738441" y="518018"/>
                </a:cubicBezTo>
                <a:close/>
                <a:moveTo>
                  <a:pt x="4083953" y="505460"/>
                </a:moveTo>
                <a:cubicBezTo>
                  <a:pt x="4094040" y="505460"/>
                  <a:pt x="4099083" y="509649"/>
                  <a:pt x="4099083" y="518018"/>
                </a:cubicBezTo>
                <a:lnTo>
                  <a:pt x="4083953" y="518018"/>
                </a:lnTo>
                <a:close/>
                <a:moveTo>
                  <a:pt x="3479240" y="480348"/>
                </a:moveTo>
                <a:cubicBezTo>
                  <a:pt x="3489311" y="480348"/>
                  <a:pt x="3494339" y="484526"/>
                  <a:pt x="3494339" y="492906"/>
                </a:cubicBezTo>
                <a:cubicBezTo>
                  <a:pt x="3494339" y="501272"/>
                  <a:pt x="3489311" y="505460"/>
                  <a:pt x="3479240" y="505460"/>
                </a:cubicBezTo>
                <a:cubicBezTo>
                  <a:pt x="3469153" y="505460"/>
                  <a:pt x="3464108" y="501272"/>
                  <a:pt x="3464108" y="492906"/>
                </a:cubicBezTo>
                <a:cubicBezTo>
                  <a:pt x="3464108" y="484526"/>
                  <a:pt x="3469153" y="480348"/>
                  <a:pt x="3479240" y="480348"/>
                </a:cubicBezTo>
                <a:close/>
                <a:moveTo>
                  <a:pt x="3358284" y="455225"/>
                </a:moveTo>
                <a:cubicBezTo>
                  <a:pt x="3358284" y="463605"/>
                  <a:pt x="3353241" y="518018"/>
                  <a:pt x="3343155" y="618488"/>
                </a:cubicBezTo>
                <a:cubicBezTo>
                  <a:pt x="3333080" y="685456"/>
                  <a:pt x="3335618" y="735691"/>
                  <a:pt x="3350721" y="769183"/>
                </a:cubicBezTo>
                <a:cubicBezTo>
                  <a:pt x="3365850" y="802672"/>
                  <a:pt x="3368370" y="840339"/>
                  <a:pt x="3358284" y="882195"/>
                </a:cubicBezTo>
                <a:cubicBezTo>
                  <a:pt x="3338125" y="940799"/>
                  <a:pt x="3307894" y="1200330"/>
                  <a:pt x="3267575" y="1660791"/>
                </a:cubicBezTo>
                <a:cubicBezTo>
                  <a:pt x="3237346" y="1903576"/>
                  <a:pt x="3237346" y="2029159"/>
                  <a:pt x="3267575" y="2037525"/>
                </a:cubicBezTo>
                <a:lnTo>
                  <a:pt x="3252462" y="2050093"/>
                </a:lnTo>
                <a:cubicBezTo>
                  <a:pt x="3242375" y="2050093"/>
                  <a:pt x="3222230" y="2062648"/>
                  <a:pt x="3191982" y="2087760"/>
                </a:cubicBezTo>
                <a:cubicBezTo>
                  <a:pt x="3202056" y="2104506"/>
                  <a:pt x="3222230" y="2112873"/>
                  <a:pt x="3252462" y="2112873"/>
                </a:cubicBezTo>
                <a:cubicBezTo>
                  <a:pt x="3292765" y="2112873"/>
                  <a:pt x="3312923" y="2096140"/>
                  <a:pt x="3312923" y="2062648"/>
                </a:cubicBezTo>
                <a:cubicBezTo>
                  <a:pt x="3312923" y="1953812"/>
                  <a:pt x="3323010" y="1744515"/>
                  <a:pt x="3343155" y="1434749"/>
                </a:cubicBezTo>
                <a:cubicBezTo>
                  <a:pt x="3363329" y="1124983"/>
                  <a:pt x="3378429" y="965922"/>
                  <a:pt x="3388515" y="957542"/>
                </a:cubicBezTo>
                <a:cubicBezTo>
                  <a:pt x="3408689" y="940799"/>
                  <a:pt x="3418761" y="907320"/>
                  <a:pt x="3418761" y="857085"/>
                </a:cubicBezTo>
                <a:cubicBezTo>
                  <a:pt x="3418761" y="781738"/>
                  <a:pt x="3423789" y="735691"/>
                  <a:pt x="3433877" y="718945"/>
                </a:cubicBezTo>
                <a:cubicBezTo>
                  <a:pt x="3443950" y="693836"/>
                  <a:pt x="3448993" y="698011"/>
                  <a:pt x="3448993" y="731503"/>
                </a:cubicBezTo>
                <a:lnTo>
                  <a:pt x="3448993" y="831973"/>
                </a:lnTo>
                <a:cubicBezTo>
                  <a:pt x="3438922" y="932433"/>
                  <a:pt x="3433877" y="1078936"/>
                  <a:pt x="3433877" y="1271499"/>
                </a:cubicBezTo>
                <a:lnTo>
                  <a:pt x="3433877" y="1484984"/>
                </a:lnTo>
                <a:cubicBezTo>
                  <a:pt x="3454021" y="1418003"/>
                  <a:pt x="3474195" y="1409637"/>
                  <a:pt x="3494339" y="1459861"/>
                </a:cubicBezTo>
                <a:lnTo>
                  <a:pt x="3509469" y="1346847"/>
                </a:lnTo>
                <a:lnTo>
                  <a:pt x="3509469" y="1246374"/>
                </a:lnTo>
                <a:cubicBezTo>
                  <a:pt x="3509469" y="1254754"/>
                  <a:pt x="3504427" y="1275677"/>
                  <a:pt x="3494339" y="1309167"/>
                </a:cubicBezTo>
                <a:cubicBezTo>
                  <a:pt x="3484269" y="1359402"/>
                  <a:pt x="3474195" y="1384514"/>
                  <a:pt x="3464108" y="1384514"/>
                </a:cubicBezTo>
                <a:cubicBezTo>
                  <a:pt x="3433877" y="1376148"/>
                  <a:pt x="3433877" y="1325913"/>
                  <a:pt x="3464108" y="1233819"/>
                </a:cubicBezTo>
                <a:cubicBezTo>
                  <a:pt x="3474195" y="1208707"/>
                  <a:pt x="3479240" y="1137551"/>
                  <a:pt x="3479240" y="1020334"/>
                </a:cubicBezTo>
                <a:cubicBezTo>
                  <a:pt x="3479240" y="727311"/>
                  <a:pt x="3499382" y="580808"/>
                  <a:pt x="3539701" y="580808"/>
                </a:cubicBezTo>
                <a:cubicBezTo>
                  <a:pt x="3559846" y="580808"/>
                  <a:pt x="3564890" y="635232"/>
                  <a:pt x="3554833" y="744057"/>
                </a:cubicBezTo>
                <a:cubicBezTo>
                  <a:pt x="3544745" y="852897"/>
                  <a:pt x="3544745" y="907320"/>
                  <a:pt x="3554833" y="907320"/>
                </a:cubicBezTo>
                <a:cubicBezTo>
                  <a:pt x="3585062" y="907320"/>
                  <a:pt x="3600178" y="924066"/>
                  <a:pt x="3600178" y="957542"/>
                </a:cubicBezTo>
                <a:cubicBezTo>
                  <a:pt x="3610252" y="907320"/>
                  <a:pt x="3615293" y="869640"/>
                  <a:pt x="3615293" y="844528"/>
                </a:cubicBezTo>
                <a:cubicBezTo>
                  <a:pt x="3615293" y="702202"/>
                  <a:pt x="3625368" y="631043"/>
                  <a:pt x="3645526" y="631043"/>
                </a:cubicBezTo>
                <a:cubicBezTo>
                  <a:pt x="3655613" y="631043"/>
                  <a:pt x="3660655" y="677090"/>
                  <a:pt x="3660655" y="769183"/>
                </a:cubicBezTo>
                <a:lnTo>
                  <a:pt x="3660655" y="919875"/>
                </a:lnTo>
                <a:lnTo>
                  <a:pt x="3675757" y="1208707"/>
                </a:lnTo>
                <a:cubicBezTo>
                  <a:pt x="3685845" y="1208707"/>
                  <a:pt x="3690887" y="1116616"/>
                  <a:pt x="3690887" y="932433"/>
                </a:cubicBezTo>
                <a:cubicBezTo>
                  <a:pt x="3690887" y="689645"/>
                  <a:pt x="3700973" y="568253"/>
                  <a:pt x="3721119" y="568253"/>
                </a:cubicBezTo>
                <a:cubicBezTo>
                  <a:pt x="3731206" y="584996"/>
                  <a:pt x="3741263" y="605920"/>
                  <a:pt x="3751364" y="631043"/>
                </a:cubicBezTo>
                <a:cubicBezTo>
                  <a:pt x="3751364" y="639409"/>
                  <a:pt x="3761437" y="651967"/>
                  <a:pt x="3781596" y="668710"/>
                </a:cubicBezTo>
                <a:cubicBezTo>
                  <a:pt x="3831985" y="710579"/>
                  <a:pt x="3857175" y="928241"/>
                  <a:pt x="3857175" y="1321721"/>
                </a:cubicBezTo>
                <a:cubicBezTo>
                  <a:pt x="3857175" y="1405448"/>
                  <a:pt x="3852146" y="1447304"/>
                  <a:pt x="3842072" y="1447304"/>
                </a:cubicBezTo>
                <a:cubicBezTo>
                  <a:pt x="3821914" y="1455684"/>
                  <a:pt x="3821914" y="1480796"/>
                  <a:pt x="3842072" y="1522651"/>
                </a:cubicBezTo>
                <a:cubicBezTo>
                  <a:pt x="3852146" y="1547777"/>
                  <a:pt x="3857175" y="1656600"/>
                  <a:pt x="3857175" y="1849163"/>
                </a:cubicBezTo>
                <a:lnTo>
                  <a:pt x="3887436" y="2100315"/>
                </a:lnTo>
                <a:lnTo>
                  <a:pt x="3887436" y="2112873"/>
                </a:lnTo>
                <a:cubicBezTo>
                  <a:pt x="3867262" y="2146362"/>
                  <a:pt x="3857175" y="2263567"/>
                  <a:pt x="3857175" y="2464495"/>
                </a:cubicBezTo>
                <a:cubicBezTo>
                  <a:pt x="3857175" y="2573334"/>
                  <a:pt x="3862216" y="2627757"/>
                  <a:pt x="3872304" y="2627757"/>
                </a:cubicBezTo>
                <a:cubicBezTo>
                  <a:pt x="3882391" y="2627757"/>
                  <a:pt x="3887436" y="2636124"/>
                  <a:pt x="3887436" y="2652870"/>
                </a:cubicBezTo>
                <a:cubicBezTo>
                  <a:pt x="3887436" y="2669615"/>
                  <a:pt x="3884899" y="2690537"/>
                  <a:pt x="3879869" y="2715659"/>
                </a:cubicBezTo>
                <a:cubicBezTo>
                  <a:pt x="3874825" y="2740772"/>
                  <a:pt x="3867262" y="2757518"/>
                  <a:pt x="3857175" y="2765897"/>
                </a:cubicBezTo>
                <a:cubicBezTo>
                  <a:pt x="3847101" y="2774264"/>
                  <a:pt x="3857175" y="2786818"/>
                  <a:pt x="3887436" y="2803564"/>
                </a:cubicBezTo>
                <a:cubicBezTo>
                  <a:pt x="3907578" y="2820308"/>
                  <a:pt x="3917665" y="2832865"/>
                  <a:pt x="3917665" y="2841242"/>
                </a:cubicBezTo>
                <a:cubicBezTo>
                  <a:pt x="3917665" y="2841242"/>
                  <a:pt x="3897490" y="2841242"/>
                  <a:pt x="3857175" y="2841242"/>
                </a:cubicBezTo>
                <a:cubicBezTo>
                  <a:pt x="3847101" y="2841242"/>
                  <a:pt x="3852146" y="2853799"/>
                  <a:pt x="3872304" y="2878912"/>
                </a:cubicBezTo>
                <a:cubicBezTo>
                  <a:pt x="3932780" y="2962636"/>
                  <a:pt x="3963013" y="2958447"/>
                  <a:pt x="3963013" y="2866354"/>
                </a:cubicBezTo>
                <a:cubicBezTo>
                  <a:pt x="3963013" y="2857988"/>
                  <a:pt x="3963013" y="2826593"/>
                  <a:pt x="3963013" y="2772167"/>
                </a:cubicBezTo>
                <a:cubicBezTo>
                  <a:pt x="3963013" y="2717756"/>
                  <a:pt x="3965533" y="2646598"/>
                  <a:pt x="3970578" y="2558682"/>
                </a:cubicBezTo>
                <a:cubicBezTo>
                  <a:pt x="3975608" y="2470780"/>
                  <a:pt x="3978129" y="2384972"/>
                  <a:pt x="3978129" y="2301245"/>
                </a:cubicBezTo>
                <a:cubicBezTo>
                  <a:pt x="3978129" y="1949623"/>
                  <a:pt x="3983170" y="1765439"/>
                  <a:pt x="3993258" y="1748693"/>
                </a:cubicBezTo>
                <a:cubicBezTo>
                  <a:pt x="4013403" y="1715215"/>
                  <a:pt x="4010882" y="1654519"/>
                  <a:pt x="3985695" y="1566617"/>
                </a:cubicBezTo>
                <a:cubicBezTo>
                  <a:pt x="3960476" y="1478702"/>
                  <a:pt x="3952941" y="1418003"/>
                  <a:pt x="3963013" y="1384514"/>
                </a:cubicBezTo>
                <a:cubicBezTo>
                  <a:pt x="3973084" y="1342656"/>
                  <a:pt x="3973084" y="1319640"/>
                  <a:pt x="3963013" y="1315452"/>
                </a:cubicBezTo>
                <a:cubicBezTo>
                  <a:pt x="3952941" y="1311261"/>
                  <a:pt x="3942855" y="1307083"/>
                  <a:pt x="3932780" y="1302894"/>
                </a:cubicBezTo>
                <a:cubicBezTo>
                  <a:pt x="3922694" y="1298706"/>
                  <a:pt x="3917665" y="1288246"/>
                  <a:pt x="3917665" y="1271499"/>
                </a:cubicBezTo>
                <a:cubicBezTo>
                  <a:pt x="3917665" y="1238008"/>
                  <a:pt x="3927723" y="1221264"/>
                  <a:pt x="3947896" y="1221264"/>
                </a:cubicBezTo>
                <a:cubicBezTo>
                  <a:pt x="3988215" y="1221264"/>
                  <a:pt x="3988215" y="1145917"/>
                  <a:pt x="3947896" y="995222"/>
                </a:cubicBezTo>
                <a:cubicBezTo>
                  <a:pt x="3927723" y="936621"/>
                  <a:pt x="3935288" y="888480"/>
                  <a:pt x="3970578" y="850813"/>
                </a:cubicBezTo>
                <a:cubicBezTo>
                  <a:pt x="4005836" y="813133"/>
                  <a:pt x="4048677" y="811039"/>
                  <a:pt x="4099083" y="844528"/>
                </a:cubicBezTo>
                <a:cubicBezTo>
                  <a:pt x="4139385" y="861273"/>
                  <a:pt x="4159545" y="944987"/>
                  <a:pt x="4159545" y="1095682"/>
                </a:cubicBezTo>
                <a:lnTo>
                  <a:pt x="4174675" y="1258942"/>
                </a:lnTo>
                <a:cubicBezTo>
                  <a:pt x="4174675" y="1250565"/>
                  <a:pt x="4174675" y="1242199"/>
                  <a:pt x="4174675" y="1233819"/>
                </a:cubicBezTo>
                <a:cubicBezTo>
                  <a:pt x="4194820" y="1166852"/>
                  <a:pt x="4204907" y="1091504"/>
                  <a:pt x="4204907" y="1007780"/>
                </a:cubicBezTo>
                <a:cubicBezTo>
                  <a:pt x="4214978" y="924066"/>
                  <a:pt x="4230093" y="882195"/>
                  <a:pt x="4250268" y="882195"/>
                </a:cubicBezTo>
                <a:cubicBezTo>
                  <a:pt x="4270412" y="898940"/>
                  <a:pt x="4280500" y="957542"/>
                  <a:pt x="4280500" y="1058015"/>
                </a:cubicBezTo>
                <a:cubicBezTo>
                  <a:pt x="4290571" y="1141729"/>
                  <a:pt x="4305686" y="1183584"/>
                  <a:pt x="4325847" y="1183584"/>
                </a:cubicBezTo>
                <a:cubicBezTo>
                  <a:pt x="4335935" y="1175218"/>
                  <a:pt x="4330876" y="1099870"/>
                  <a:pt x="4310732" y="957542"/>
                </a:cubicBezTo>
                <a:cubicBezTo>
                  <a:pt x="4300645" y="882195"/>
                  <a:pt x="4325847" y="857085"/>
                  <a:pt x="4386324" y="882195"/>
                </a:cubicBezTo>
                <a:cubicBezTo>
                  <a:pt x="4416556" y="898940"/>
                  <a:pt x="4431685" y="1041269"/>
                  <a:pt x="4431685" y="1309167"/>
                </a:cubicBezTo>
                <a:lnTo>
                  <a:pt x="4431685" y="1711026"/>
                </a:lnTo>
                <a:lnTo>
                  <a:pt x="4431685" y="1849163"/>
                </a:lnTo>
                <a:lnTo>
                  <a:pt x="4431685" y="2464495"/>
                </a:lnTo>
                <a:cubicBezTo>
                  <a:pt x="4431685" y="2514732"/>
                  <a:pt x="4436714" y="2550316"/>
                  <a:pt x="4446801" y="2571240"/>
                </a:cubicBezTo>
                <a:cubicBezTo>
                  <a:pt x="4456872" y="2592174"/>
                  <a:pt x="4461917" y="2556588"/>
                  <a:pt x="4461917" y="2464495"/>
                </a:cubicBezTo>
                <a:cubicBezTo>
                  <a:pt x="4461917" y="2422639"/>
                  <a:pt x="4469467" y="2376592"/>
                  <a:pt x="4484599" y="2326357"/>
                </a:cubicBezTo>
                <a:cubicBezTo>
                  <a:pt x="4499712" y="2276136"/>
                  <a:pt x="4497191" y="2251010"/>
                  <a:pt x="4477033" y="2251010"/>
                </a:cubicBezTo>
                <a:cubicBezTo>
                  <a:pt x="4466959" y="2242644"/>
                  <a:pt x="4466959" y="2154742"/>
                  <a:pt x="4477033" y="1987301"/>
                </a:cubicBezTo>
                <a:cubicBezTo>
                  <a:pt x="4487104" y="1903576"/>
                  <a:pt x="4492149" y="1681725"/>
                  <a:pt x="4492149" y="1321721"/>
                </a:cubicBezTo>
                <a:cubicBezTo>
                  <a:pt x="4492149" y="1028714"/>
                  <a:pt x="4502236" y="882195"/>
                  <a:pt x="4522378" y="882195"/>
                </a:cubicBezTo>
                <a:cubicBezTo>
                  <a:pt x="4542539" y="882195"/>
                  <a:pt x="4552609" y="1041269"/>
                  <a:pt x="4552609" y="1359402"/>
                </a:cubicBezTo>
                <a:cubicBezTo>
                  <a:pt x="4552609" y="1677534"/>
                  <a:pt x="4562697" y="1836609"/>
                  <a:pt x="4582871" y="1836609"/>
                </a:cubicBezTo>
                <a:cubicBezTo>
                  <a:pt x="4623160" y="1836609"/>
                  <a:pt x="4653406" y="1652425"/>
                  <a:pt x="4673566" y="1284054"/>
                </a:cubicBezTo>
                <a:lnTo>
                  <a:pt x="4703796" y="844528"/>
                </a:lnTo>
                <a:cubicBezTo>
                  <a:pt x="4744114" y="844528"/>
                  <a:pt x="4764288" y="974288"/>
                  <a:pt x="4764288" y="1233819"/>
                </a:cubicBezTo>
                <a:lnTo>
                  <a:pt x="4764288" y="1359402"/>
                </a:lnTo>
                <a:lnTo>
                  <a:pt x="4764288" y="1522651"/>
                </a:lnTo>
                <a:cubicBezTo>
                  <a:pt x="4764288" y="1664980"/>
                  <a:pt x="4774346" y="1736136"/>
                  <a:pt x="4794520" y="1736136"/>
                </a:cubicBezTo>
                <a:cubicBezTo>
                  <a:pt x="4824752" y="1736136"/>
                  <a:pt x="4849952" y="1639857"/>
                  <a:pt x="4870113" y="1447304"/>
                </a:cubicBezTo>
                <a:lnTo>
                  <a:pt x="4885212" y="1296612"/>
                </a:lnTo>
                <a:cubicBezTo>
                  <a:pt x="4885212" y="1363590"/>
                  <a:pt x="4895300" y="1397069"/>
                  <a:pt x="4915474" y="1397069"/>
                </a:cubicBezTo>
                <a:cubicBezTo>
                  <a:pt x="4925532" y="1397069"/>
                  <a:pt x="4930574" y="1422194"/>
                  <a:pt x="4930574" y="1472416"/>
                </a:cubicBezTo>
                <a:cubicBezTo>
                  <a:pt x="4930574" y="1572886"/>
                  <a:pt x="4915474" y="1711026"/>
                  <a:pt x="4885212" y="1886831"/>
                </a:cubicBezTo>
                <a:cubicBezTo>
                  <a:pt x="4885212" y="1911956"/>
                  <a:pt x="4887734" y="1941257"/>
                  <a:pt x="4892779" y="1974746"/>
                </a:cubicBezTo>
                <a:cubicBezTo>
                  <a:pt x="4897821" y="2008225"/>
                  <a:pt x="4902865" y="2031253"/>
                  <a:pt x="4907908" y="2043808"/>
                </a:cubicBezTo>
                <a:cubicBezTo>
                  <a:pt x="4912937" y="2056365"/>
                  <a:pt x="4910432" y="2071014"/>
                  <a:pt x="4900345" y="2087760"/>
                </a:cubicBezTo>
                <a:cubicBezTo>
                  <a:pt x="4890257" y="2096140"/>
                  <a:pt x="4887734" y="2104506"/>
                  <a:pt x="4892779" y="2112873"/>
                </a:cubicBezTo>
                <a:cubicBezTo>
                  <a:pt x="4897821" y="2121252"/>
                  <a:pt x="4890257" y="2133807"/>
                  <a:pt x="4870113" y="2150553"/>
                </a:cubicBezTo>
                <a:lnTo>
                  <a:pt x="4854981" y="2050093"/>
                </a:lnTo>
                <a:cubicBezTo>
                  <a:pt x="4854981" y="2041714"/>
                  <a:pt x="4854981" y="2033347"/>
                  <a:pt x="4854981" y="2024970"/>
                </a:cubicBezTo>
                <a:lnTo>
                  <a:pt x="4839868" y="1899388"/>
                </a:lnTo>
                <a:cubicBezTo>
                  <a:pt x="4779388" y="1949623"/>
                  <a:pt x="4749159" y="2150553"/>
                  <a:pt x="4749159" y="2502175"/>
                </a:cubicBezTo>
                <a:cubicBezTo>
                  <a:pt x="4749159" y="2585889"/>
                  <a:pt x="4744114" y="2627757"/>
                  <a:pt x="4734027" y="2627757"/>
                </a:cubicBezTo>
                <a:cubicBezTo>
                  <a:pt x="4723956" y="2636124"/>
                  <a:pt x="4726493" y="2650775"/>
                  <a:pt x="4741593" y="2671710"/>
                </a:cubicBezTo>
                <a:cubicBezTo>
                  <a:pt x="4756722" y="2692631"/>
                  <a:pt x="4759246" y="2707293"/>
                  <a:pt x="4749159" y="2715659"/>
                </a:cubicBezTo>
                <a:cubicBezTo>
                  <a:pt x="4749159" y="2715659"/>
                  <a:pt x="4759246" y="2732405"/>
                  <a:pt x="4779388" y="2765897"/>
                </a:cubicBezTo>
                <a:cubicBezTo>
                  <a:pt x="4789475" y="2765897"/>
                  <a:pt x="4794520" y="2736583"/>
                  <a:pt x="4794520" y="2677982"/>
                </a:cubicBezTo>
                <a:cubicBezTo>
                  <a:pt x="4794520" y="2619378"/>
                  <a:pt x="4804591" y="2585889"/>
                  <a:pt x="4824752" y="2577522"/>
                </a:cubicBezTo>
                <a:cubicBezTo>
                  <a:pt x="4834823" y="2569156"/>
                  <a:pt x="4839868" y="2544033"/>
                  <a:pt x="4839868" y="2502175"/>
                </a:cubicBezTo>
                <a:cubicBezTo>
                  <a:pt x="4839868" y="2493798"/>
                  <a:pt x="4847431" y="2468686"/>
                  <a:pt x="4862547" y="2426827"/>
                </a:cubicBezTo>
                <a:cubicBezTo>
                  <a:pt x="4877679" y="2384972"/>
                  <a:pt x="4887734" y="2353577"/>
                  <a:pt x="4892779" y="2332643"/>
                </a:cubicBezTo>
                <a:cubicBezTo>
                  <a:pt x="4897821" y="2311719"/>
                  <a:pt x="4890257" y="2297057"/>
                  <a:pt x="4870113" y="2288690"/>
                </a:cubicBezTo>
                <a:cubicBezTo>
                  <a:pt x="4870113" y="2280311"/>
                  <a:pt x="4875142" y="2267756"/>
                  <a:pt x="4885212" y="2251010"/>
                </a:cubicBezTo>
                <a:cubicBezTo>
                  <a:pt x="4915474" y="2225898"/>
                  <a:pt x="4955763" y="2091949"/>
                  <a:pt x="5006166" y="1849163"/>
                </a:cubicBezTo>
                <a:cubicBezTo>
                  <a:pt x="5016240" y="1807308"/>
                  <a:pt x="5021283" y="1727769"/>
                  <a:pt x="5021283" y="1610556"/>
                </a:cubicBezTo>
                <a:cubicBezTo>
                  <a:pt x="5021283" y="1434749"/>
                  <a:pt x="5011211" y="1346847"/>
                  <a:pt x="4991053" y="1346847"/>
                </a:cubicBezTo>
                <a:cubicBezTo>
                  <a:pt x="4980980" y="1346847"/>
                  <a:pt x="4975937" y="1342656"/>
                  <a:pt x="4975937" y="1334290"/>
                </a:cubicBezTo>
                <a:cubicBezTo>
                  <a:pt x="4986009" y="1317546"/>
                  <a:pt x="5006166" y="1321721"/>
                  <a:pt x="5036398" y="1346847"/>
                </a:cubicBezTo>
                <a:cubicBezTo>
                  <a:pt x="5066630" y="1380336"/>
                  <a:pt x="5086788" y="1359402"/>
                  <a:pt x="5096891" y="1284054"/>
                </a:cubicBezTo>
                <a:cubicBezTo>
                  <a:pt x="5096891" y="1175218"/>
                  <a:pt x="5106949" y="1124983"/>
                  <a:pt x="5127123" y="1133360"/>
                </a:cubicBezTo>
                <a:cubicBezTo>
                  <a:pt x="5147268" y="1141729"/>
                  <a:pt x="5157355" y="1217073"/>
                  <a:pt x="5157355" y="1359402"/>
                </a:cubicBezTo>
                <a:cubicBezTo>
                  <a:pt x="5157355" y="1401260"/>
                  <a:pt x="5157355" y="1432655"/>
                  <a:pt x="5157355" y="1453589"/>
                </a:cubicBezTo>
                <a:cubicBezTo>
                  <a:pt x="5157355" y="1474524"/>
                  <a:pt x="5157355" y="1497542"/>
                  <a:pt x="5157355" y="1522651"/>
                </a:cubicBezTo>
                <a:cubicBezTo>
                  <a:pt x="5157355" y="1547777"/>
                  <a:pt x="5162397" y="1564509"/>
                  <a:pt x="5172468" y="1572886"/>
                </a:cubicBezTo>
                <a:lnTo>
                  <a:pt x="5172468" y="1585444"/>
                </a:lnTo>
                <a:cubicBezTo>
                  <a:pt x="5172468" y="1568698"/>
                  <a:pt x="5182541" y="1560331"/>
                  <a:pt x="5202715" y="1560331"/>
                </a:cubicBezTo>
                <a:lnTo>
                  <a:pt x="5202715" y="1685901"/>
                </a:lnTo>
                <a:cubicBezTo>
                  <a:pt x="5192629" y="1761261"/>
                  <a:pt x="5182541" y="1840784"/>
                  <a:pt x="5172468" y="1924511"/>
                </a:cubicBezTo>
                <a:cubicBezTo>
                  <a:pt x="5162397" y="2008225"/>
                  <a:pt x="5157355" y="2054271"/>
                  <a:pt x="5157355" y="2062648"/>
                </a:cubicBezTo>
                <a:cubicBezTo>
                  <a:pt x="5157355" y="2096140"/>
                  <a:pt x="5147268" y="2129619"/>
                  <a:pt x="5127123" y="2163108"/>
                </a:cubicBezTo>
                <a:cubicBezTo>
                  <a:pt x="5106949" y="2196597"/>
                  <a:pt x="5096891" y="2234264"/>
                  <a:pt x="5096891" y="2276136"/>
                </a:cubicBezTo>
                <a:cubicBezTo>
                  <a:pt x="5117036" y="2317991"/>
                  <a:pt x="5132152" y="2338925"/>
                  <a:pt x="5142239" y="2338925"/>
                </a:cubicBezTo>
                <a:cubicBezTo>
                  <a:pt x="5162397" y="2322180"/>
                  <a:pt x="5172468" y="2267756"/>
                  <a:pt x="5172468" y="2175663"/>
                </a:cubicBezTo>
                <a:cubicBezTo>
                  <a:pt x="5172468" y="2091949"/>
                  <a:pt x="5182541" y="2033347"/>
                  <a:pt x="5202715" y="1999858"/>
                </a:cubicBezTo>
                <a:cubicBezTo>
                  <a:pt x="5212787" y="1966366"/>
                  <a:pt x="5222860" y="1974746"/>
                  <a:pt x="5232948" y="2024970"/>
                </a:cubicBezTo>
                <a:lnTo>
                  <a:pt x="5232948" y="2213343"/>
                </a:lnTo>
                <a:cubicBezTo>
                  <a:pt x="5222860" y="2297057"/>
                  <a:pt x="5232948" y="2338925"/>
                  <a:pt x="5263177" y="2338925"/>
                </a:cubicBezTo>
                <a:cubicBezTo>
                  <a:pt x="5273263" y="2330546"/>
                  <a:pt x="5278309" y="2271944"/>
                  <a:pt x="5278309" y="2163108"/>
                </a:cubicBezTo>
                <a:cubicBezTo>
                  <a:pt x="5278309" y="2062648"/>
                  <a:pt x="5288366" y="2012413"/>
                  <a:pt x="5308541" y="2012413"/>
                </a:cubicBezTo>
                <a:cubicBezTo>
                  <a:pt x="5318612" y="2012413"/>
                  <a:pt x="5323653" y="2004047"/>
                  <a:pt x="5323653" y="1987301"/>
                </a:cubicBezTo>
                <a:lnTo>
                  <a:pt x="5293408" y="1987301"/>
                </a:lnTo>
                <a:cubicBezTo>
                  <a:pt x="5273263" y="1987301"/>
                  <a:pt x="5260656" y="1985207"/>
                  <a:pt x="5255614" y="1981018"/>
                </a:cubicBezTo>
                <a:cubicBezTo>
                  <a:pt x="5250569" y="1976840"/>
                  <a:pt x="5253089" y="1966366"/>
                  <a:pt x="5263177" y="1949623"/>
                </a:cubicBezTo>
                <a:cubicBezTo>
                  <a:pt x="5313583" y="1824041"/>
                  <a:pt x="5338770" y="1547777"/>
                  <a:pt x="5338770" y="1120805"/>
                </a:cubicBezTo>
                <a:cubicBezTo>
                  <a:pt x="5338770" y="1037081"/>
                  <a:pt x="5379088" y="1024523"/>
                  <a:pt x="5459726" y="1083124"/>
                </a:cubicBezTo>
                <a:cubicBezTo>
                  <a:pt x="5500028" y="1116616"/>
                  <a:pt x="5530261" y="1133360"/>
                  <a:pt x="5550419" y="1133360"/>
                </a:cubicBezTo>
                <a:cubicBezTo>
                  <a:pt x="5570576" y="1133360"/>
                  <a:pt x="5588217" y="1148011"/>
                  <a:pt x="5603346" y="1177312"/>
                </a:cubicBezTo>
                <a:cubicBezTo>
                  <a:pt x="5618446" y="1206613"/>
                  <a:pt x="5631056" y="1221264"/>
                  <a:pt x="5641144" y="1221264"/>
                </a:cubicBezTo>
                <a:cubicBezTo>
                  <a:pt x="5651199" y="1221264"/>
                  <a:pt x="5676417" y="1248471"/>
                  <a:pt x="5716720" y="1302894"/>
                </a:cubicBezTo>
                <a:cubicBezTo>
                  <a:pt x="5757039" y="1357308"/>
                  <a:pt x="5777197" y="1388702"/>
                  <a:pt x="5777197" y="1397069"/>
                </a:cubicBezTo>
                <a:cubicBezTo>
                  <a:pt x="5767110" y="1413815"/>
                  <a:pt x="5772155" y="1443115"/>
                  <a:pt x="5792329" y="1484984"/>
                </a:cubicBezTo>
                <a:lnTo>
                  <a:pt x="5807429" y="1510096"/>
                </a:lnTo>
                <a:lnTo>
                  <a:pt x="5822558" y="1535209"/>
                </a:lnTo>
                <a:cubicBezTo>
                  <a:pt x="5832616" y="1560331"/>
                  <a:pt x="5850269" y="1581253"/>
                  <a:pt x="5875471" y="1597999"/>
                </a:cubicBezTo>
                <a:cubicBezTo>
                  <a:pt x="5900659" y="1614744"/>
                  <a:pt x="5918296" y="1623124"/>
                  <a:pt x="5928382" y="1623124"/>
                </a:cubicBezTo>
                <a:cubicBezTo>
                  <a:pt x="5968702" y="1623124"/>
                  <a:pt x="5988846" y="1702647"/>
                  <a:pt x="5988846" y="1861718"/>
                </a:cubicBezTo>
                <a:cubicBezTo>
                  <a:pt x="5988846" y="1937066"/>
                  <a:pt x="6001454" y="1976840"/>
                  <a:pt x="6026641" y="1981018"/>
                </a:cubicBezTo>
                <a:cubicBezTo>
                  <a:pt x="6051844" y="1985207"/>
                  <a:pt x="6079568" y="1974746"/>
                  <a:pt x="6109800" y="1949623"/>
                </a:cubicBezTo>
                <a:cubicBezTo>
                  <a:pt x="6140031" y="1924511"/>
                  <a:pt x="6160190" y="1916131"/>
                  <a:pt x="6170264" y="1924511"/>
                </a:cubicBezTo>
                <a:cubicBezTo>
                  <a:pt x="6250899" y="1991479"/>
                  <a:pt x="6321449" y="2024970"/>
                  <a:pt x="6381926" y="2024970"/>
                </a:cubicBezTo>
                <a:cubicBezTo>
                  <a:pt x="6391997" y="2024970"/>
                  <a:pt x="6414679" y="2039620"/>
                  <a:pt x="6449969" y="2068920"/>
                </a:cubicBezTo>
                <a:cubicBezTo>
                  <a:pt x="6485227" y="2098234"/>
                  <a:pt x="6512954" y="2112873"/>
                  <a:pt x="6533112" y="2112873"/>
                </a:cubicBezTo>
                <a:cubicBezTo>
                  <a:pt x="6573415" y="2112873"/>
                  <a:pt x="6583502" y="2148456"/>
                  <a:pt x="6563343" y="2219628"/>
                </a:cubicBezTo>
                <a:cubicBezTo>
                  <a:pt x="6543182" y="2290785"/>
                  <a:pt x="6543182" y="2326357"/>
                  <a:pt x="6563343" y="2326357"/>
                </a:cubicBezTo>
                <a:cubicBezTo>
                  <a:pt x="6593588" y="2326357"/>
                  <a:pt x="6603660" y="2343103"/>
                  <a:pt x="6593588" y="2376592"/>
                </a:cubicBezTo>
                <a:cubicBezTo>
                  <a:pt x="6588547" y="2401710"/>
                  <a:pt x="6579724" y="2522058"/>
                  <a:pt x="6567123" y="2737637"/>
                </a:cubicBezTo>
                <a:lnTo>
                  <a:pt x="6557471" y="2908255"/>
                </a:lnTo>
                <a:lnTo>
                  <a:pt x="6577664" y="2901593"/>
                </a:lnTo>
                <a:cubicBezTo>
                  <a:pt x="6589712" y="2901593"/>
                  <a:pt x="6595730" y="2907556"/>
                  <a:pt x="6595730" y="2919481"/>
                </a:cubicBezTo>
                <a:cubicBezTo>
                  <a:pt x="6595730" y="2931388"/>
                  <a:pt x="6590569" y="2940320"/>
                  <a:pt x="6580242" y="2946277"/>
                </a:cubicBezTo>
                <a:lnTo>
                  <a:pt x="6555142" y="2951105"/>
                </a:lnTo>
                <a:lnTo>
                  <a:pt x="6547249" y="3097924"/>
                </a:lnTo>
                <a:lnTo>
                  <a:pt x="6575079" y="3098178"/>
                </a:lnTo>
                <a:lnTo>
                  <a:pt x="6660095" y="3098178"/>
                </a:lnTo>
                <a:lnTo>
                  <a:pt x="6660433" y="3075915"/>
                </a:lnTo>
                <a:cubicBezTo>
                  <a:pt x="6667522" y="2717489"/>
                  <a:pt x="6680519" y="2509498"/>
                  <a:pt x="6699413" y="2451940"/>
                </a:cubicBezTo>
                <a:cubicBezTo>
                  <a:pt x="6749787" y="2301245"/>
                  <a:pt x="6790105" y="2234264"/>
                  <a:pt x="6820367" y="2251010"/>
                </a:cubicBezTo>
                <a:cubicBezTo>
                  <a:pt x="6860656" y="2267756"/>
                  <a:pt x="6855628" y="2351480"/>
                  <a:pt x="6805237" y="2502175"/>
                </a:cubicBezTo>
                <a:cubicBezTo>
                  <a:pt x="6790117" y="2552410"/>
                  <a:pt x="6780673" y="2682699"/>
                  <a:pt x="6776895" y="2893043"/>
                </a:cubicBezTo>
                <a:lnTo>
                  <a:pt x="6775262" y="3098178"/>
                </a:lnTo>
                <a:lnTo>
                  <a:pt x="6781632" y="3098178"/>
                </a:lnTo>
                <a:cubicBezTo>
                  <a:pt x="6857364" y="3095200"/>
                  <a:pt x="6924492" y="3091105"/>
                  <a:pt x="6983011" y="3085895"/>
                </a:cubicBezTo>
                <a:lnTo>
                  <a:pt x="7016596" y="3081634"/>
                </a:lnTo>
                <a:lnTo>
                  <a:pt x="7016884" y="3067284"/>
                </a:lnTo>
                <a:cubicBezTo>
                  <a:pt x="7016884" y="2966814"/>
                  <a:pt x="7006797" y="2899846"/>
                  <a:pt x="6986655" y="2866354"/>
                </a:cubicBezTo>
                <a:cubicBezTo>
                  <a:pt x="6936263" y="2732405"/>
                  <a:pt x="6956423" y="2611011"/>
                  <a:pt x="7047131" y="2502175"/>
                </a:cubicBezTo>
                <a:cubicBezTo>
                  <a:pt x="7047131" y="2535667"/>
                  <a:pt x="7052161" y="2585889"/>
                  <a:pt x="7062247" y="2652870"/>
                </a:cubicBezTo>
                <a:cubicBezTo>
                  <a:pt x="7052161" y="2644503"/>
                  <a:pt x="7047131" y="2652870"/>
                  <a:pt x="7047131" y="2677982"/>
                </a:cubicBezTo>
                <a:lnTo>
                  <a:pt x="7062247" y="2677982"/>
                </a:lnTo>
                <a:cubicBezTo>
                  <a:pt x="7062247" y="2686359"/>
                  <a:pt x="7064769" y="2698916"/>
                  <a:pt x="7069811" y="2715659"/>
                </a:cubicBezTo>
                <a:cubicBezTo>
                  <a:pt x="7074826" y="2732405"/>
                  <a:pt x="7077361" y="2744960"/>
                  <a:pt x="7077361" y="2753329"/>
                </a:cubicBezTo>
                <a:cubicBezTo>
                  <a:pt x="7077361" y="2770072"/>
                  <a:pt x="7077361" y="2791007"/>
                  <a:pt x="7077361" y="2816119"/>
                </a:cubicBezTo>
                <a:cubicBezTo>
                  <a:pt x="7077361" y="2841242"/>
                  <a:pt x="7079885" y="2860072"/>
                  <a:pt x="7084927" y="2872640"/>
                </a:cubicBezTo>
                <a:cubicBezTo>
                  <a:pt x="7089955" y="2885194"/>
                  <a:pt x="7092477" y="2899846"/>
                  <a:pt x="7092477" y="2916589"/>
                </a:cubicBezTo>
                <a:lnTo>
                  <a:pt x="7092477" y="2929147"/>
                </a:lnTo>
                <a:lnTo>
                  <a:pt x="7137840" y="2891466"/>
                </a:lnTo>
                <a:cubicBezTo>
                  <a:pt x="7157982" y="2866354"/>
                  <a:pt x="7173114" y="2874721"/>
                  <a:pt x="7183201" y="2916589"/>
                </a:cubicBezTo>
                <a:cubicBezTo>
                  <a:pt x="7185717" y="2922867"/>
                  <a:pt x="7187918" y="2937780"/>
                  <a:pt x="7189804" y="2961323"/>
                </a:cubicBezTo>
                <a:lnTo>
                  <a:pt x="7194179" y="3050821"/>
                </a:lnTo>
                <a:lnTo>
                  <a:pt x="7230867" y="3041214"/>
                </a:lnTo>
                <a:cubicBezTo>
                  <a:pt x="7254963" y="3031533"/>
                  <a:pt x="7270455" y="3020736"/>
                  <a:pt x="7277341" y="3008819"/>
                </a:cubicBezTo>
                <a:cubicBezTo>
                  <a:pt x="7297992" y="2973083"/>
                  <a:pt x="7304883" y="2955217"/>
                  <a:pt x="7297992" y="2955217"/>
                </a:cubicBezTo>
                <a:cubicBezTo>
                  <a:pt x="7284221" y="2955217"/>
                  <a:pt x="7267016" y="2931385"/>
                  <a:pt x="7246354" y="2883727"/>
                </a:cubicBezTo>
                <a:cubicBezTo>
                  <a:pt x="7225702" y="2836066"/>
                  <a:pt x="7225702" y="2800331"/>
                  <a:pt x="7246354" y="2776502"/>
                </a:cubicBezTo>
                <a:cubicBezTo>
                  <a:pt x="7267016" y="2764595"/>
                  <a:pt x="7304883" y="2746726"/>
                  <a:pt x="7359955" y="2722897"/>
                </a:cubicBezTo>
                <a:lnTo>
                  <a:pt x="7473557" y="2722897"/>
                </a:lnTo>
                <a:cubicBezTo>
                  <a:pt x="7480447" y="2722897"/>
                  <a:pt x="7477003" y="2734804"/>
                  <a:pt x="7463232" y="2758633"/>
                </a:cubicBezTo>
                <a:cubicBezTo>
                  <a:pt x="7477003" y="2782465"/>
                  <a:pt x="7483883" y="2794368"/>
                  <a:pt x="7483883" y="2794368"/>
                </a:cubicBezTo>
                <a:lnTo>
                  <a:pt x="7535519" y="2812256"/>
                </a:lnTo>
                <a:cubicBezTo>
                  <a:pt x="7521751" y="2824160"/>
                  <a:pt x="7504543" y="2830107"/>
                  <a:pt x="7483883" y="2830107"/>
                </a:cubicBezTo>
                <a:cubicBezTo>
                  <a:pt x="7463232" y="2830107"/>
                  <a:pt x="7446017" y="2836066"/>
                  <a:pt x="7432256" y="2847991"/>
                </a:cubicBezTo>
                <a:cubicBezTo>
                  <a:pt x="7514871" y="2883727"/>
                  <a:pt x="7563062" y="2901593"/>
                  <a:pt x="7576833" y="2901593"/>
                </a:cubicBezTo>
                <a:cubicBezTo>
                  <a:pt x="7604376" y="2913519"/>
                  <a:pt x="7619868" y="2919481"/>
                  <a:pt x="7623312" y="2919481"/>
                </a:cubicBezTo>
                <a:cubicBezTo>
                  <a:pt x="7626748" y="2919481"/>
                  <a:pt x="7618145" y="2925425"/>
                  <a:pt x="7597485" y="2937347"/>
                </a:cubicBezTo>
                <a:cubicBezTo>
                  <a:pt x="7549291" y="2973083"/>
                  <a:pt x="7556181" y="3008819"/>
                  <a:pt x="7618145" y="3044573"/>
                </a:cubicBezTo>
                <a:cubicBezTo>
                  <a:pt x="7631916" y="3056479"/>
                  <a:pt x="7731746" y="3062442"/>
                  <a:pt x="7917637" y="3062442"/>
                </a:cubicBezTo>
                <a:cubicBezTo>
                  <a:pt x="8254997" y="3086271"/>
                  <a:pt x="8423673" y="3110100"/>
                  <a:pt x="8423673" y="3133913"/>
                </a:cubicBezTo>
                <a:lnTo>
                  <a:pt x="8413345" y="3133913"/>
                </a:lnTo>
                <a:cubicBezTo>
                  <a:pt x="8427117" y="3145836"/>
                  <a:pt x="8461540" y="3157742"/>
                  <a:pt x="8516622" y="3169667"/>
                </a:cubicBezTo>
                <a:cubicBezTo>
                  <a:pt x="8647442" y="3217325"/>
                  <a:pt x="8712838" y="3253061"/>
                  <a:pt x="8712838" y="3276892"/>
                </a:cubicBezTo>
                <a:cubicBezTo>
                  <a:pt x="8712838" y="3300721"/>
                  <a:pt x="8678415" y="3306665"/>
                  <a:pt x="8609564" y="3294759"/>
                </a:cubicBezTo>
                <a:lnTo>
                  <a:pt x="8547598" y="3312628"/>
                </a:lnTo>
                <a:cubicBezTo>
                  <a:pt x="8554489" y="3336457"/>
                  <a:pt x="8547598" y="3342419"/>
                  <a:pt x="8526947" y="3330513"/>
                </a:cubicBezTo>
                <a:cubicBezTo>
                  <a:pt x="8526947" y="3330513"/>
                  <a:pt x="8520069" y="3324550"/>
                  <a:pt x="8506298" y="3312628"/>
                </a:cubicBezTo>
                <a:cubicBezTo>
                  <a:pt x="8444332" y="3276892"/>
                  <a:pt x="8306635" y="3259023"/>
                  <a:pt x="8093201" y="3259023"/>
                </a:cubicBezTo>
                <a:cubicBezTo>
                  <a:pt x="8024350" y="3259023"/>
                  <a:pt x="7989927" y="3264967"/>
                  <a:pt x="7989927" y="3276892"/>
                </a:cubicBezTo>
                <a:cubicBezTo>
                  <a:pt x="7976156" y="3300721"/>
                  <a:pt x="7958951" y="3312628"/>
                  <a:pt x="7938289" y="3312628"/>
                </a:cubicBezTo>
                <a:cubicBezTo>
                  <a:pt x="7917637" y="3312628"/>
                  <a:pt x="7917637" y="3318590"/>
                  <a:pt x="7938289" y="3330513"/>
                </a:cubicBezTo>
                <a:cubicBezTo>
                  <a:pt x="8020914" y="3378155"/>
                  <a:pt x="8062217" y="3401984"/>
                  <a:pt x="8062217" y="3401984"/>
                </a:cubicBezTo>
                <a:cubicBezTo>
                  <a:pt x="8055334" y="3425815"/>
                  <a:pt x="8069105" y="3455607"/>
                  <a:pt x="8103529" y="3491342"/>
                </a:cubicBezTo>
                <a:cubicBezTo>
                  <a:pt x="8082877" y="3491342"/>
                  <a:pt x="8072541" y="3503249"/>
                  <a:pt x="8072541" y="3527078"/>
                </a:cubicBezTo>
                <a:cubicBezTo>
                  <a:pt x="8072541" y="3550907"/>
                  <a:pt x="8082877" y="3562832"/>
                  <a:pt x="8103529" y="3562832"/>
                </a:cubicBezTo>
                <a:cubicBezTo>
                  <a:pt x="8137951" y="3562832"/>
                  <a:pt x="8143119" y="3574736"/>
                  <a:pt x="8119021" y="3598568"/>
                </a:cubicBezTo>
                <a:cubicBezTo>
                  <a:pt x="8094925" y="3622397"/>
                  <a:pt x="8069105" y="3628359"/>
                  <a:pt x="8041565" y="3616434"/>
                </a:cubicBezTo>
                <a:lnTo>
                  <a:pt x="7917637" y="3562832"/>
                </a:lnTo>
                <a:cubicBezTo>
                  <a:pt x="7965831" y="3646226"/>
                  <a:pt x="8024350" y="3687924"/>
                  <a:pt x="8093201" y="3687924"/>
                </a:cubicBezTo>
                <a:cubicBezTo>
                  <a:pt x="8113855" y="3687924"/>
                  <a:pt x="8127624" y="3699830"/>
                  <a:pt x="8134505" y="3723659"/>
                </a:cubicBezTo>
                <a:cubicBezTo>
                  <a:pt x="8127624" y="3747491"/>
                  <a:pt x="8110409" y="3765357"/>
                  <a:pt x="8082877" y="3777283"/>
                </a:cubicBezTo>
                <a:cubicBezTo>
                  <a:pt x="8069105" y="3789186"/>
                  <a:pt x="8062217" y="3795149"/>
                  <a:pt x="8062217" y="3795149"/>
                </a:cubicBezTo>
                <a:cubicBezTo>
                  <a:pt x="8089757" y="3807055"/>
                  <a:pt x="8120744" y="3818978"/>
                  <a:pt x="8155167" y="3830884"/>
                </a:cubicBezTo>
                <a:lnTo>
                  <a:pt x="8165491" y="3848754"/>
                </a:lnTo>
                <a:lnTo>
                  <a:pt x="8144839" y="3848754"/>
                </a:lnTo>
                <a:cubicBezTo>
                  <a:pt x="8131069" y="3860676"/>
                  <a:pt x="8137951" y="3872583"/>
                  <a:pt x="8165491" y="3884508"/>
                </a:cubicBezTo>
                <a:cubicBezTo>
                  <a:pt x="8220574" y="3920243"/>
                  <a:pt x="8303191" y="3950035"/>
                  <a:pt x="8413345" y="3973864"/>
                </a:cubicBezTo>
                <a:cubicBezTo>
                  <a:pt x="8427117" y="3973864"/>
                  <a:pt x="8444332" y="3979826"/>
                  <a:pt x="8464984" y="3991733"/>
                </a:cubicBezTo>
                <a:cubicBezTo>
                  <a:pt x="8492526" y="4003637"/>
                  <a:pt x="8506298" y="4009599"/>
                  <a:pt x="8506298" y="4009599"/>
                </a:cubicBezTo>
                <a:cubicBezTo>
                  <a:pt x="8478755" y="4033428"/>
                  <a:pt x="8478755" y="4045354"/>
                  <a:pt x="8506298" y="4045354"/>
                </a:cubicBezTo>
                <a:cubicBezTo>
                  <a:pt x="8513178" y="4045354"/>
                  <a:pt x="8513178" y="4051297"/>
                  <a:pt x="8506298" y="4063220"/>
                </a:cubicBezTo>
                <a:cubicBezTo>
                  <a:pt x="8499407" y="4075126"/>
                  <a:pt x="8446056" y="4075126"/>
                  <a:pt x="8346225" y="4063220"/>
                </a:cubicBezTo>
                <a:cubicBezTo>
                  <a:pt x="8246393" y="4051297"/>
                  <a:pt x="8196478" y="4051297"/>
                  <a:pt x="8196478" y="4063220"/>
                </a:cubicBezTo>
                <a:cubicBezTo>
                  <a:pt x="8182707" y="4087052"/>
                  <a:pt x="8158611" y="4098955"/>
                  <a:pt x="8124180" y="4098955"/>
                </a:cubicBezTo>
                <a:cubicBezTo>
                  <a:pt x="8103529" y="4110862"/>
                  <a:pt x="8093201" y="4116825"/>
                  <a:pt x="8093201" y="4116825"/>
                </a:cubicBezTo>
                <a:cubicBezTo>
                  <a:pt x="8079433" y="4140654"/>
                  <a:pt x="8045009" y="4158523"/>
                  <a:pt x="7989927" y="4170445"/>
                </a:cubicBezTo>
                <a:cubicBezTo>
                  <a:pt x="7914193" y="4158523"/>
                  <a:pt x="7879770" y="4158523"/>
                  <a:pt x="7886651" y="4170445"/>
                </a:cubicBezTo>
                <a:lnTo>
                  <a:pt x="8082877" y="4259804"/>
                </a:lnTo>
                <a:cubicBezTo>
                  <a:pt x="8172383" y="4295540"/>
                  <a:pt x="8254997" y="4355104"/>
                  <a:pt x="8330731" y="4438500"/>
                </a:cubicBezTo>
                <a:cubicBezTo>
                  <a:pt x="8344503" y="4498083"/>
                  <a:pt x="8310069" y="4533819"/>
                  <a:pt x="8227457" y="4545744"/>
                </a:cubicBezTo>
                <a:cubicBezTo>
                  <a:pt x="8144839" y="4545744"/>
                  <a:pt x="8103529" y="4557648"/>
                  <a:pt x="8103529" y="4581480"/>
                </a:cubicBezTo>
                <a:cubicBezTo>
                  <a:pt x="8103529" y="4605309"/>
                  <a:pt x="8062217" y="4617215"/>
                  <a:pt x="7979600" y="4617215"/>
                </a:cubicBezTo>
                <a:cubicBezTo>
                  <a:pt x="7896977" y="4617215"/>
                  <a:pt x="7852230" y="4623178"/>
                  <a:pt x="7845349" y="4635081"/>
                </a:cubicBezTo>
                <a:cubicBezTo>
                  <a:pt x="7831579" y="4658913"/>
                  <a:pt x="7838459" y="4670836"/>
                  <a:pt x="7865999" y="4670836"/>
                </a:cubicBezTo>
                <a:cubicBezTo>
                  <a:pt x="7886651" y="4670836"/>
                  <a:pt x="7896977" y="4682742"/>
                  <a:pt x="7896977" y="4706571"/>
                </a:cubicBezTo>
                <a:cubicBezTo>
                  <a:pt x="7896977" y="4730403"/>
                  <a:pt x="7934845" y="4736363"/>
                  <a:pt x="8010579" y="4724440"/>
                </a:cubicBezTo>
                <a:cubicBezTo>
                  <a:pt x="8086313" y="4712534"/>
                  <a:pt x="8124180" y="4712534"/>
                  <a:pt x="8124180" y="4724440"/>
                </a:cubicBezTo>
                <a:cubicBezTo>
                  <a:pt x="8124180" y="4748269"/>
                  <a:pt x="8100084" y="4760194"/>
                  <a:pt x="8051890" y="4760194"/>
                </a:cubicBezTo>
                <a:cubicBezTo>
                  <a:pt x="8024350" y="4760194"/>
                  <a:pt x="8027794" y="4766138"/>
                  <a:pt x="8062217" y="4778061"/>
                </a:cubicBezTo>
                <a:cubicBezTo>
                  <a:pt x="8082877" y="4778061"/>
                  <a:pt x="8106973" y="4784005"/>
                  <a:pt x="8134505" y="4795930"/>
                </a:cubicBezTo>
                <a:cubicBezTo>
                  <a:pt x="8244673" y="4819759"/>
                  <a:pt x="8310069" y="4843588"/>
                  <a:pt x="8330731" y="4867420"/>
                </a:cubicBezTo>
                <a:lnTo>
                  <a:pt x="8361707" y="4885286"/>
                </a:lnTo>
                <a:cubicBezTo>
                  <a:pt x="8354829" y="4897193"/>
                  <a:pt x="8344503" y="4903155"/>
                  <a:pt x="8330731" y="4903155"/>
                </a:cubicBezTo>
                <a:cubicBezTo>
                  <a:pt x="8310069" y="4903155"/>
                  <a:pt x="8265324" y="4900173"/>
                  <a:pt x="8196478" y="4894213"/>
                </a:cubicBezTo>
                <a:cubicBezTo>
                  <a:pt x="8127624" y="4888250"/>
                  <a:pt x="8075986" y="4885286"/>
                  <a:pt x="8041565" y="4885286"/>
                </a:cubicBezTo>
                <a:cubicBezTo>
                  <a:pt x="7986483" y="4885286"/>
                  <a:pt x="7958951" y="4891249"/>
                  <a:pt x="7958951" y="4903155"/>
                </a:cubicBezTo>
                <a:cubicBezTo>
                  <a:pt x="7958951" y="4926984"/>
                  <a:pt x="7996818" y="4950813"/>
                  <a:pt x="8072541" y="4974645"/>
                </a:cubicBezTo>
                <a:cubicBezTo>
                  <a:pt x="8217129" y="5010380"/>
                  <a:pt x="8213685" y="5028247"/>
                  <a:pt x="8062217" y="5028247"/>
                </a:cubicBezTo>
                <a:cubicBezTo>
                  <a:pt x="7938289" y="5028247"/>
                  <a:pt x="7876326" y="5046116"/>
                  <a:pt x="7876326" y="5081870"/>
                </a:cubicBezTo>
                <a:cubicBezTo>
                  <a:pt x="7876326" y="5093774"/>
                  <a:pt x="7890095" y="5105699"/>
                  <a:pt x="7917637" y="5117606"/>
                </a:cubicBezTo>
                <a:cubicBezTo>
                  <a:pt x="8027794" y="5165264"/>
                  <a:pt x="8106973" y="5183133"/>
                  <a:pt x="8155167" y="5171226"/>
                </a:cubicBezTo>
                <a:cubicBezTo>
                  <a:pt x="8175819" y="5159304"/>
                  <a:pt x="8168938" y="5147378"/>
                  <a:pt x="8134505" y="5135472"/>
                </a:cubicBezTo>
                <a:cubicBezTo>
                  <a:pt x="8127624" y="5135472"/>
                  <a:pt x="8113855" y="5129512"/>
                  <a:pt x="8093201" y="5117606"/>
                </a:cubicBezTo>
                <a:lnTo>
                  <a:pt x="8041565" y="5099736"/>
                </a:lnTo>
                <a:lnTo>
                  <a:pt x="8124180" y="5099736"/>
                </a:lnTo>
                <a:cubicBezTo>
                  <a:pt x="8179263" y="5099736"/>
                  <a:pt x="8213685" y="5111643"/>
                  <a:pt x="8227457" y="5135472"/>
                </a:cubicBezTo>
                <a:lnTo>
                  <a:pt x="8237781" y="5135472"/>
                </a:lnTo>
                <a:cubicBezTo>
                  <a:pt x="8244673" y="5111643"/>
                  <a:pt x="8258441" y="5099736"/>
                  <a:pt x="8279095" y="5099736"/>
                </a:cubicBezTo>
                <a:cubicBezTo>
                  <a:pt x="8334178" y="5099736"/>
                  <a:pt x="8341058" y="5135472"/>
                  <a:pt x="8299744" y="5206962"/>
                </a:cubicBezTo>
                <a:cubicBezTo>
                  <a:pt x="8334178" y="5230791"/>
                  <a:pt x="8354829" y="5242697"/>
                  <a:pt x="8361707" y="5242697"/>
                </a:cubicBezTo>
                <a:lnTo>
                  <a:pt x="8444332" y="5260582"/>
                </a:lnTo>
                <a:cubicBezTo>
                  <a:pt x="8354829" y="5320149"/>
                  <a:pt x="8310069" y="5355885"/>
                  <a:pt x="8310069" y="5367791"/>
                </a:cubicBezTo>
                <a:cubicBezTo>
                  <a:pt x="8323840" y="5391620"/>
                  <a:pt x="8464984" y="5403546"/>
                  <a:pt x="8733500" y="5403546"/>
                </a:cubicBezTo>
                <a:cubicBezTo>
                  <a:pt x="8981355" y="5403546"/>
                  <a:pt x="9105283" y="5409505"/>
                  <a:pt x="9105283" y="5421412"/>
                </a:cubicBezTo>
                <a:cubicBezTo>
                  <a:pt x="9105283" y="5445241"/>
                  <a:pt x="9074294" y="5457147"/>
                  <a:pt x="9012331" y="5457147"/>
                </a:cubicBezTo>
                <a:cubicBezTo>
                  <a:pt x="8874644" y="5457147"/>
                  <a:pt x="8805788" y="5492902"/>
                  <a:pt x="8805788" y="5564373"/>
                </a:cubicBezTo>
                <a:cubicBezTo>
                  <a:pt x="8805788" y="5600108"/>
                  <a:pt x="8792019" y="5617996"/>
                  <a:pt x="8764476" y="5617996"/>
                </a:cubicBezTo>
                <a:lnTo>
                  <a:pt x="8991679" y="5653731"/>
                </a:lnTo>
                <a:cubicBezTo>
                  <a:pt x="9026102" y="5641825"/>
                  <a:pt x="9050198" y="5641825"/>
                  <a:pt x="9063969" y="5653731"/>
                </a:cubicBezTo>
                <a:cubicBezTo>
                  <a:pt x="9084631" y="5653731"/>
                  <a:pt x="9081185" y="5659691"/>
                  <a:pt x="9053645" y="5671598"/>
                </a:cubicBezTo>
                <a:lnTo>
                  <a:pt x="8950368" y="5707352"/>
                </a:lnTo>
                <a:cubicBezTo>
                  <a:pt x="8874644" y="5707352"/>
                  <a:pt x="8833330" y="5713315"/>
                  <a:pt x="8826442" y="5725221"/>
                </a:cubicBezTo>
                <a:lnTo>
                  <a:pt x="8867753" y="5760957"/>
                </a:lnTo>
                <a:lnTo>
                  <a:pt x="8888405" y="5760957"/>
                </a:lnTo>
                <a:cubicBezTo>
                  <a:pt x="8936607" y="5760957"/>
                  <a:pt x="8960692" y="5772879"/>
                  <a:pt x="8960692" y="5796692"/>
                </a:cubicBezTo>
                <a:cubicBezTo>
                  <a:pt x="8960692" y="5808615"/>
                  <a:pt x="8922825" y="5814577"/>
                  <a:pt x="8847102" y="5814577"/>
                </a:cubicBezTo>
                <a:cubicBezTo>
                  <a:pt x="8792019" y="5814577"/>
                  <a:pt x="8716285" y="5826484"/>
                  <a:pt x="8619899" y="5850313"/>
                </a:cubicBezTo>
                <a:lnTo>
                  <a:pt x="8599237" y="5850313"/>
                </a:lnTo>
                <a:lnTo>
                  <a:pt x="8526947" y="5886048"/>
                </a:lnTo>
                <a:lnTo>
                  <a:pt x="8547598" y="5886048"/>
                </a:lnTo>
                <a:cubicBezTo>
                  <a:pt x="8561370" y="5897973"/>
                  <a:pt x="8595803" y="5903933"/>
                  <a:pt x="8650875" y="5903933"/>
                </a:cubicBezTo>
                <a:cubicBezTo>
                  <a:pt x="8699077" y="5903933"/>
                  <a:pt x="8783415" y="5894991"/>
                  <a:pt x="8903897" y="5877124"/>
                </a:cubicBezTo>
                <a:cubicBezTo>
                  <a:pt x="9024389" y="5859255"/>
                  <a:pt x="9101836" y="5850313"/>
                  <a:pt x="9136259" y="5850313"/>
                </a:cubicBezTo>
                <a:cubicBezTo>
                  <a:pt x="9177570" y="5850313"/>
                  <a:pt x="9198222" y="5856275"/>
                  <a:pt x="9198222" y="5868182"/>
                </a:cubicBezTo>
                <a:cubicBezTo>
                  <a:pt x="9198222" y="5915840"/>
                  <a:pt x="8953812" y="5939671"/>
                  <a:pt x="8464984" y="5939671"/>
                </a:cubicBezTo>
                <a:cubicBezTo>
                  <a:pt x="8244673" y="5939671"/>
                  <a:pt x="8106973" y="5915840"/>
                  <a:pt x="8051890" y="5868182"/>
                </a:cubicBezTo>
                <a:cubicBezTo>
                  <a:pt x="8024350" y="5844350"/>
                  <a:pt x="7900421" y="5832446"/>
                  <a:pt x="7680110" y="5832446"/>
                </a:cubicBezTo>
                <a:lnTo>
                  <a:pt x="7359955" y="5832446"/>
                </a:lnTo>
                <a:lnTo>
                  <a:pt x="7618145" y="5850313"/>
                </a:lnTo>
                <a:lnTo>
                  <a:pt x="7824687" y="5868182"/>
                </a:lnTo>
                <a:lnTo>
                  <a:pt x="7618145" y="5993273"/>
                </a:lnTo>
                <a:lnTo>
                  <a:pt x="7628471" y="6011158"/>
                </a:lnTo>
                <a:lnTo>
                  <a:pt x="7442581" y="6029028"/>
                </a:lnTo>
                <a:lnTo>
                  <a:pt x="7205051" y="6046897"/>
                </a:lnTo>
                <a:lnTo>
                  <a:pt x="7421918" y="6064763"/>
                </a:lnTo>
                <a:lnTo>
                  <a:pt x="7463232" y="6082632"/>
                </a:lnTo>
                <a:lnTo>
                  <a:pt x="7071835" y="6082632"/>
                </a:lnTo>
                <a:lnTo>
                  <a:pt x="7001784" y="6683965"/>
                </a:lnTo>
                <a:cubicBezTo>
                  <a:pt x="6991681" y="6767689"/>
                  <a:pt x="6981610" y="6813736"/>
                  <a:pt x="6971523" y="6822102"/>
                </a:cubicBezTo>
                <a:lnTo>
                  <a:pt x="6941292" y="6709088"/>
                </a:lnTo>
                <a:cubicBezTo>
                  <a:pt x="6951378" y="6683965"/>
                  <a:pt x="6956423" y="6663041"/>
                  <a:pt x="6956423" y="6646298"/>
                </a:cubicBezTo>
                <a:cubicBezTo>
                  <a:pt x="6969015" y="6483046"/>
                  <a:pt x="6980039" y="6331303"/>
                  <a:pt x="6989485" y="6191071"/>
                </a:cubicBezTo>
                <a:lnTo>
                  <a:pt x="6996089" y="6083155"/>
                </a:lnTo>
                <a:lnTo>
                  <a:pt x="6760328" y="6085983"/>
                </a:lnTo>
                <a:lnTo>
                  <a:pt x="6751086" y="6086407"/>
                </a:lnTo>
                <a:lnTo>
                  <a:pt x="6744761" y="6307231"/>
                </a:lnTo>
                <a:cubicBezTo>
                  <a:pt x="6734687" y="6725834"/>
                  <a:pt x="6719558" y="6981177"/>
                  <a:pt x="6699413" y="7073267"/>
                </a:cubicBezTo>
                <a:lnTo>
                  <a:pt x="6684281" y="7073267"/>
                </a:lnTo>
                <a:cubicBezTo>
                  <a:pt x="6674210" y="7023032"/>
                  <a:pt x="6666644" y="6855594"/>
                  <a:pt x="6661616" y="6570951"/>
                </a:cubicBezTo>
                <a:cubicBezTo>
                  <a:pt x="6659094" y="6428622"/>
                  <a:pt x="6654681" y="6294148"/>
                  <a:pt x="6648380" y="6167522"/>
                </a:cubicBezTo>
                <a:lnTo>
                  <a:pt x="6643132" y="6091367"/>
                </a:lnTo>
                <a:lnTo>
                  <a:pt x="6541518" y="6096035"/>
                </a:lnTo>
                <a:lnTo>
                  <a:pt x="6530625" y="6097188"/>
                </a:lnTo>
                <a:lnTo>
                  <a:pt x="6510382" y="6125213"/>
                </a:lnTo>
                <a:lnTo>
                  <a:pt x="6528611" y="6127316"/>
                </a:lnTo>
                <a:cubicBezTo>
                  <a:pt x="6545824" y="6133273"/>
                  <a:pt x="6554430" y="6142205"/>
                  <a:pt x="6554430" y="6154122"/>
                </a:cubicBezTo>
                <a:cubicBezTo>
                  <a:pt x="6550986" y="6160074"/>
                  <a:pt x="6543239" y="6164540"/>
                  <a:pt x="6531190" y="6167520"/>
                </a:cubicBezTo>
                <a:lnTo>
                  <a:pt x="6496181" y="6170710"/>
                </a:lnTo>
                <a:lnTo>
                  <a:pt x="6490827" y="6225609"/>
                </a:lnTo>
                <a:lnTo>
                  <a:pt x="6492465" y="6225609"/>
                </a:lnTo>
                <a:lnTo>
                  <a:pt x="6490792" y="6225972"/>
                </a:lnTo>
                <a:lnTo>
                  <a:pt x="6487764" y="6256993"/>
                </a:lnTo>
                <a:cubicBezTo>
                  <a:pt x="6487764" y="6332341"/>
                  <a:pt x="6497822" y="6437002"/>
                  <a:pt x="6517996" y="6570951"/>
                </a:cubicBezTo>
                <a:cubicBezTo>
                  <a:pt x="6538141" y="6704899"/>
                  <a:pt x="6548228" y="6776056"/>
                  <a:pt x="6548228" y="6784435"/>
                </a:cubicBezTo>
                <a:lnTo>
                  <a:pt x="6533112" y="6834660"/>
                </a:lnTo>
                <a:lnTo>
                  <a:pt x="6517996" y="6822102"/>
                </a:lnTo>
                <a:cubicBezTo>
                  <a:pt x="6507908" y="6822102"/>
                  <a:pt x="6502867" y="6859783"/>
                  <a:pt x="6502867" y="6935130"/>
                </a:cubicBezTo>
                <a:lnTo>
                  <a:pt x="6502867" y="7387211"/>
                </a:lnTo>
                <a:lnTo>
                  <a:pt x="6502867" y="7650931"/>
                </a:lnTo>
                <a:cubicBezTo>
                  <a:pt x="6502867" y="7952320"/>
                  <a:pt x="6487764" y="8103015"/>
                  <a:pt x="6457519" y="8103015"/>
                </a:cubicBezTo>
                <a:cubicBezTo>
                  <a:pt x="6457519" y="8094649"/>
                  <a:pt x="6452474" y="8082080"/>
                  <a:pt x="6442403" y="8065348"/>
                </a:cubicBezTo>
                <a:cubicBezTo>
                  <a:pt x="6402084" y="7144426"/>
                  <a:pt x="6381926" y="6679787"/>
                  <a:pt x="6381926" y="6671410"/>
                </a:cubicBezTo>
                <a:cubicBezTo>
                  <a:pt x="6311362" y="6671410"/>
                  <a:pt x="6271059" y="6679787"/>
                  <a:pt x="6260985" y="6696533"/>
                </a:cubicBezTo>
                <a:cubicBezTo>
                  <a:pt x="6250899" y="6713266"/>
                  <a:pt x="6250899" y="6776056"/>
                  <a:pt x="6260985" y="6884895"/>
                </a:cubicBezTo>
                <a:cubicBezTo>
                  <a:pt x="6281130" y="7010477"/>
                  <a:pt x="6296246" y="7077445"/>
                  <a:pt x="6306347" y="7085825"/>
                </a:cubicBezTo>
                <a:cubicBezTo>
                  <a:pt x="6326492" y="7102568"/>
                  <a:pt x="6331536" y="7148615"/>
                  <a:pt x="6321449" y="7223962"/>
                </a:cubicBezTo>
                <a:cubicBezTo>
                  <a:pt x="6311362" y="7274197"/>
                  <a:pt x="6316404" y="7403957"/>
                  <a:pt x="6336579" y="7613254"/>
                </a:cubicBezTo>
                <a:cubicBezTo>
                  <a:pt x="6386955" y="7973255"/>
                  <a:pt x="6412171" y="8182551"/>
                  <a:pt x="6412171" y="8241152"/>
                </a:cubicBezTo>
                <a:cubicBezTo>
                  <a:pt x="6412171" y="8274642"/>
                  <a:pt x="6407129" y="8295566"/>
                  <a:pt x="6397042" y="8303942"/>
                </a:cubicBezTo>
                <a:cubicBezTo>
                  <a:pt x="6386955" y="8312312"/>
                  <a:pt x="6381926" y="8312312"/>
                  <a:pt x="6381926" y="8303942"/>
                </a:cubicBezTo>
                <a:lnTo>
                  <a:pt x="6381926" y="8278832"/>
                </a:lnTo>
                <a:cubicBezTo>
                  <a:pt x="6371853" y="8262087"/>
                  <a:pt x="6366810" y="8245341"/>
                  <a:pt x="6366810" y="8228598"/>
                </a:cubicBezTo>
                <a:cubicBezTo>
                  <a:pt x="6346636" y="8094649"/>
                  <a:pt x="6331536" y="7973255"/>
                  <a:pt x="6321449" y="7864418"/>
                </a:cubicBezTo>
                <a:cubicBezTo>
                  <a:pt x="6311362" y="7755579"/>
                  <a:pt x="6301305" y="7676043"/>
                  <a:pt x="6291218" y="7625808"/>
                </a:cubicBezTo>
                <a:cubicBezTo>
                  <a:pt x="6281130" y="7575587"/>
                  <a:pt x="6276085" y="7533728"/>
                  <a:pt x="6276085" y="7500239"/>
                </a:cubicBezTo>
                <a:cubicBezTo>
                  <a:pt x="6255944" y="7399766"/>
                  <a:pt x="6245856" y="7311864"/>
                  <a:pt x="6245856" y="7236517"/>
                </a:cubicBezTo>
                <a:cubicBezTo>
                  <a:pt x="6245856" y="7152803"/>
                  <a:pt x="6235769" y="7110934"/>
                  <a:pt x="6215625" y="7110934"/>
                </a:cubicBezTo>
                <a:lnTo>
                  <a:pt x="6200509" y="7161169"/>
                </a:lnTo>
                <a:cubicBezTo>
                  <a:pt x="6200509" y="7203028"/>
                  <a:pt x="6197972" y="7244883"/>
                  <a:pt x="6192943" y="7286752"/>
                </a:cubicBezTo>
                <a:cubicBezTo>
                  <a:pt x="6187914" y="7328610"/>
                  <a:pt x="6185393" y="7353722"/>
                  <a:pt x="6185393" y="7362099"/>
                </a:cubicBezTo>
                <a:cubicBezTo>
                  <a:pt x="6155161" y="7395591"/>
                  <a:pt x="6155161" y="7420701"/>
                  <a:pt x="6185393" y="7437447"/>
                </a:cubicBezTo>
                <a:cubicBezTo>
                  <a:pt x="6215625" y="7445813"/>
                  <a:pt x="6220666" y="7458370"/>
                  <a:pt x="6200509" y="7475114"/>
                </a:cubicBezTo>
                <a:cubicBezTo>
                  <a:pt x="6180351" y="7491860"/>
                  <a:pt x="6175306" y="7504414"/>
                  <a:pt x="6185393" y="7512794"/>
                </a:cubicBezTo>
                <a:cubicBezTo>
                  <a:pt x="6205538" y="7546283"/>
                  <a:pt x="6215625" y="7696978"/>
                  <a:pt x="6215625" y="7964875"/>
                </a:cubicBezTo>
                <a:cubicBezTo>
                  <a:pt x="6215625" y="8098824"/>
                  <a:pt x="6210580" y="8165805"/>
                  <a:pt x="6200509" y="8165805"/>
                </a:cubicBezTo>
                <a:cubicBezTo>
                  <a:pt x="6180351" y="8165805"/>
                  <a:pt x="6170264" y="8157438"/>
                  <a:pt x="6170264" y="8140693"/>
                </a:cubicBezTo>
                <a:lnTo>
                  <a:pt x="6155161" y="8128124"/>
                </a:lnTo>
                <a:cubicBezTo>
                  <a:pt x="6145074" y="8128124"/>
                  <a:pt x="6140031" y="8144870"/>
                  <a:pt x="6140031" y="8178360"/>
                </a:cubicBezTo>
                <a:cubicBezTo>
                  <a:pt x="6140031" y="8228598"/>
                  <a:pt x="6150119" y="8341612"/>
                  <a:pt x="6170264" y="8517430"/>
                </a:cubicBezTo>
                <a:cubicBezTo>
                  <a:pt x="6190437" y="8693234"/>
                  <a:pt x="6200509" y="8806262"/>
                  <a:pt x="6200509" y="8856497"/>
                </a:cubicBezTo>
                <a:lnTo>
                  <a:pt x="6185393" y="8919276"/>
                </a:lnTo>
                <a:cubicBezTo>
                  <a:pt x="6175306" y="8944399"/>
                  <a:pt x="6160190" y="8936022"/>
                  <a:pt x="6140031" y="8894164"/>
                </a:cubicBezTo>
                <a:cubicBezTo>
                  <a:pt x="6129945" y="8843929"/>
                  <a:pt x="6124932" y="8764403"/>
                  <a:pt x="6124932" y="8655567"/>
                </a:cubicBezTo>
                <a:cubicBezTo>
                  <a:pt x="6124932" y="8488129"/>
                  <a:pt x="6107279" y="8362546"/>
                  <a:pt x="6072005" y="8278832"/>
                </a:cubicBezTo>
                <a:cubicBezTo>
                  <a:pt x="6036728" y="8195106"/>
                  <a:pt x="6014049" y="8098824"/>
                  <a:pt x="6003976" y="7990001"/>
                </a:cubicBezTo>
                <a:cubicBezTo>
                  <a:pt x="5993889" y="7839292"/>
                  <a:pt x="5978759" y="7763946"/>
                  <a:pt x="5958615" y="7763946"/>
                </a:cubicBezTo>
                <a:cubicBezTo>
                  <a:pt x="5938456" y="7763946"/>
                  <a:pt x="5928382" y="7826738"/>
                  <a:pt x="5928382" y="7952320"/>
                </a:cubicBezTo>
                <a:lnTo>
                  <a:pt x="5928382" y="8065348"/>
                </a:lnTo>
                <a:cubicBezTo>
                  <a:pt x="5948527" y="8266264"/>
                  <a:pt x="5958615" y="8416957"/>
                  <a:pt x="5958615" y="8517430"/>
                </a:cubicBezTo>
                <a:lnTo>
                  <a:pt x="5958615" y="8793704"/>
                </a:lnTo>
                <a:lnTo>
                  <a:pt x="5913253" y="8906718"/>
                </a:lnTo>
                <a:cubicBezTo>
                  <a:pt x="5913253" y="8948590"/>
                  <a:pt x="5898151" y="8977891"/>
                  <a:pt x="5867906" y="8994623"/>
                </a:cubicBezTo>
                <a:cubicBezTo>
                  <a:pt x="5847748" y="8977891"/>
                  <a:pt x="5837674" y="8965323"/>
                  <a:pt x="5837674" y="8956956"/>
                </a:cubicBezTo>
                <a:cubicBezTo>
                  <a:pt x="5837674" y="8931844"/>
                  <a:pt x="5827587" y="8919276"/>
                  <a:pt x="5807429" y="8919276"/>
                </a:cubicBezTo>
                <a:cubicBezTo>
                  <a:pt x="5777197" y="8919276"/>
                  <a:pt x="5762068" y="8864863"/>
                  <a:pt x="5762068" y="8756026"/>
                </a:cubicBezTo>
                <a:cubicBezTo>
                  <a:pt x="5762068" y="8111392"/>
                  <a:pt x="5726807" y="7789071"/>
                  <a:pt x="5656257" y="7789071"/>
                </a:cubicBezTo>
                <a:cubicBezTo>
                  <a:pt x="5636099" y="7789071"/>
                  <a:pt x="5631056" y="7803720"/>
                  <a:pt x="5641144" y="7833020"/>
                </a:cubicBezTo>
                <a:cubicBezTo>
                  <a:pt x="5651199" y="7862322"/>
                  <a:pt x="5646169" y="7876973"/>
                  <a:pt x="5626011" y="7876973"/>
                </a:cubicBezTo>
                <a:cubicBezTo>
                  <a:pt x="5626011" y="7868594"/>
                  <a:pt x="5626011" y="7851861"/>
                  <a:pt x="5626011" y="7826738"/>
                </a:cubicBezTo>
                <a:cubicBezTo>
                  <a:pt x="5626011" y="7801626"/>
                  <a:pt x="5626011" y="7772325"/>
                  <a:pt x="5626011" y="7738836"/>
                </a:cubicBezTo>
                <a:lnTo>
                  <a:pt x="5641144" y="7676043"/>
                </a:lnTo>
                <a:cubicBezTo>
                  <a:pt x="5620969" y="7491860"/>
                  <a:pt x="5600809" y="7399766"/>
                  <a:pt x="5580651" y="7399766"/>
                </a:cubicBezTo>
                <a:cubicBezTo>
                  <a:pt x="5560506" y="7416512"/>
                  <a:pt x="5550419" y="7542095"/>
                  <a:pt x="5550419" y="7776514"/>
                </a:cubicBezTo>
                <a:cubicBezTo>
                  <a:pt x="5550419" y="8270453"/>
                  <a:pt x="5565548" y="8542539"/>
                  <a:pt x="5595780" y="8592777"/>
                </a:cubicBezTo>
                <a:cubicBezTo>
                  <a:pt x="5605866" y="8601143"/>
                  <a:pt x="5610911" y="8651378"/>
                  <a:pt x="5610911" y="8743469"/>
                </a:cubicBezTo>
                <a:cubicBezTo>
                  <a:pt x="5610911" y="8835562"/>
                  <a:pt x="5595780" y="8894164"/>
                  <a:pt x="5565548" y="8919276"/>
                </a:cubicBezTo>
                <a:cubicBezTo>
                  <a:pt x="5545390" y="8936022"/>
                  <a:pt x="5535302" y="8936022"/>
                  <a:pt x="5535302" y="8919276"/>
                </a:cubicBezTo>
                <a:cubicBezTo>
                  <a:pt x="5515145" y="8584397"/>
                  <a:pt x="5500028" y="8412782"/>
                  <a:pt x="5489955" y="8404402"/>
                </a:cubicBezTo>
                <a:cubicBezTo>
                  <a:pt x="5479868" y="8396036"/>
                  <a:pt x="5469783" y="8412782"/>
                  <a:pt x="5459726" y="8454637"/>
                </a:cubicBezTo>
                <a:cubicBezTo>
                  <a:pt x="5439552" y="8513238"/>
                  <a:pt x="5429494" y="8571843"/>
                  <a:pt x="5429494" y="8630444"/>
                </a:cubicBezTo>
                <a:cubicBezTo>
                  <a:pt x="5429494" y="8697425"/>
                  <a:pt x="5419391" y="8747660"/>
                  <a:pt x="5399233" y="8781149"/>
                </a:cubicBezTo>
                <a:cubicBezTo>
                  <a:pt x="5379088" y="8814628"/>
                  <a:pt x="5369001" y="8797882"/>
                  <a:pt x="5369001" y="8730914"/>
                </a:cubicBezTo>
                <a:cubicBezTo>
                  <a:pt x="5369001" y="8705791"/>
                  <a:pt x="5369001" y="8672313"/>
                  <a:pt x="5369001" y="8630444"/>
                </a:cubicBezTo>
                <a:cubicBezTo>
                  <a:pt x="5379088" y="8529984"/>
                  <a:pt x="5394204" y="8456731"/>
                  <a:pt x="5414362" y="8410687"/>
                </a:cubicBezTo>
                <a:cubicBezTo>
                  <a:pt x="5434507" y="8364640"/>
                  <a:pt x="5444594" y="8299754"/>
                  <a:pt x="5444594" y="8216040"/>
                </a:cubicBezTo>
                <a:lnTo>
                  <a:pt x="5444594" y="7990001"/>
                </a:lnTo>
                <a:cubicBezTo>
                  <a:pt x="5424436" y="7730470"/>
                  <a:pt x="5409320" y="7588141"/>
                  <a:pt x="5399233" y="7563029"/>
                </a:cubicBezTo>
                <a:cubicBezTo>
                  <a:pt x="5379088" y="7546283"/>
                  <a:pt x="5369001" y="7475114"/>
                  <a:pt x="5369001" y="7349544"/>
                </a:cubicBezTo>
                <a:cubicBezTo>
                  <a:pt x="5358914" y="7131869"/>
                  <a:pt x="5343814" y="7002098"/>
                  <a:pt x="5323653" y="6960242"/>
                </a:cubicBezTo>
                <a:cubicBezTo>
                  <a:pt x="5303496" y="6943496"/>
                  <a:pt x="5293408" y="6880704"/>
                  <a:pt x="5293408" y="6771881"/>
                </a:cubicBezTo>
                <a:cubicBezTo>
                  <a:pt x="5273263" y="6663041"/>
                  <a:pt x="5258134" y="6608618"/>
                  <a:pt x="5248048" y="6608618"/>
                </a:cubicBezTo>
                <a:cubicBezTo>
                  <a:pt x="5227903" y="6600251"/>
                  <a:pt x="5217815" y="6604440"/>
                  <a:pt x="5217815" y="6621172"/>
                </a:cubicBezTo>
                <a:cubicBezTo>
                  <a:pt x="5217815" y="6629552"/>
                  <a:pt x="5222860" y="6646298"/>
                  <a:pt x="5232948" y="6671410"/>
                </a:cubicBezTo>
                <a:cubicBezTo>
                  <a:pt x="5243019" y="6704899"/>
                  <a:pt x="5258134" y="6861866"/>
                  <a:pt x="5278309" y="7142332"/>
                </a:cubicBezTo>
                <a:cubicBezTo>
                  <a:pt x="5298453" y="7422798"/>
                  <a:pt x="5303496" y="7567207"/>
                  <a:pt x="5293408" y="7575587"/>
                </a:cubicBezTo>
                <a:cubicBezTo>
                  <a:pt x="5293408" y="7567207"/>
                  <a:pt x="5273263" y="7554652"/>
                  <a:pt x="5232948" y="7537906"/>
                </a:cubicBezTo>
                <a:cubicBezTo>
                  <a:pt x="5263177" y="7529540"/>
                  <a:pt x="5263177" y="7462559"/>
                  <a:pt x="5232948" y="7336976"/>
                </a:cubicBezTo>
                <a:lnTo>
                  <a:pt x="5157355" y="7023032"/>
                </a:lnTo>
                <a:lnTo>
                  <a:pt x="5142239" y="7035587"/>
                </a:lnTo>
                <a:lnTo>
                  <a:pt x="5142239" y="7110934"/>
                </a:lnTo>
                <a:cubicBezTo>
                  <a:pt x="5142239" y="7152803"/>
                  <a:pt x="5142239" y="7192567"/>
                  <a:pt x="5142239" y="7230234"/>
                </a:cubicBezTo>
                <a:cubicBezTo>
                  <a:pt x="5142239" y="7267914"/>
                  <a:pt x="5142239" y="7290930"/>
                  <a:pt x="5142239" y="7299309"/>
                </a:cubicBezTo>
                <a:lnTo>
                  <a:pt x="5142239" y="7311864"/>
                </a:lnTo>
                <a:cubicBezTo>
                  <a:pt x="5142239" y="7320244"/>
                  <a:pt x="5147268" y="7332799"/>
                  <a:pt x="5157355" y="7349544"/>
                </a:cubicBezTo>
                <a:cubicBezTo>
                  <a:pt x="5177497" y="7383023"/>
                  <a:pt x="5187584" y="7558841"/>
                  <a:pt x="5187584" y="7876973"/>
                </a:cubicBezTo>
                <a:cubicBezTo>
                  <a:pt x="5187584" y="8027668"/>
                  <a:pt x="5182541" y="8103015"/>
                  <a:pt x="5172468" y="8103015"/>
                </a:cubicBezTo>
                <a:cubicBezTo>
                  <a:pt x="5152310" y="8103015"/>
                  <a:pt x="5142239" y="8031856"/>
                  <a:pt x="5142239" y="7889528"/>
                </a:cubicBezTo>
                <a:cubicBezTo>
                  <a:pt x="5132152" y="7747202"/>
                  <a:pt x="5111991" y="7676043"/>
                  <a:pt x="5081759" y="7676043"/>
                </a:cubicBezTo>
                <a:lnTo>
                  <a:pt x="5036398" y="7713724"/>
                </a:lnTo>
                <a:cubicBezTo>
                  <a:pt x="5026311" y="7730470"/>
                  <a:pt x="5016240" y="7753485"/>
                  <a:pt x="5006166" y="7782786"/>
                </a:cubicBezTo>
                <a:cubicBezTo>
                  <a:pt x="4996080" y="7812086"/>
                  <a:pt x="4991053" y="7835118"/>
                  <a:pt x="4991053" y="7851861"/>
                </a:cubicBezTo>
                <a:cubicBezTo>
                  <a:pt x="4991053" y="7868594"/>
                  <a:pt x="4996080" y="7876973"/>
                  <a:pt x="5006166" y="7876973"/>
                </a:cubicBezTo>
                <a:cubicBezTo>
                  <a:pt x="5016240" y="7876973"/>
                  <a:pt x="5021283" y="7868594"/>
                  <a:pt x="5021283" y="7851861"/>
                </a:cubicBezTo>
                <a:cubicBezTo>
                  <a:pt x="5021283" y="7826738"/>
                  <a:pt x="5031370" y="7822560"/>
                  <a:pt x="5051530" y="7839292"/>
                </a:cubicBezTo>
                <a:cubicBezTo>
                  <a:pt x="5061601" y="7847672"/>
                  <a:pt x="5066630" y="7885340"/>
                  <a:pt x="5066630" y="7952320"/>
                </a:cubicBezTo>
                <a:cubicBezTo>
                  <a:pt x="5066630" y="8019302"/>
                  <a:pt x="5076717" y="8052780"/>
                  <a:pt x="5096891" y="8052780"/>
                </a:cubicBezTo>
                <a:cubicBezTo>
                  <a:pt x="5127123" y="8052780"/>
                  <a:pt x="5142239" y="8107204"/>
                  <a:pt x="5142239" y="8216040"/>
                </a:cubicBezTo>
                <a:lnTo>
                  <a:pt x="5142239" y="8429525"/>
                </a:lnTo>
                <a:cubicBezTo>
                  <a:pt x="5111991" y="8454637"/>
                  <a:pt x="5091847" y="8437894"/>
                  <a:pt x="5081759" y="8379290"/>
                </a:cubicBezTo>
                <a:cubicBezTo>
                  <a:pt x="5071675" y="8345800"/>
                  <a:pt x="5066630" y="8303942"/>
                  <a:pt x="5066630" y="8253707"/>
                </a:cubicBezTo>
                <a:lnTo>
                  <a:pt x="5006166" y="7964875"/>
                </a:lnTo>
                <a:lnTo>
                  <a:pt x="5006166" y="7990001"/>
                </a:lnTo>
                <a:cubicBezTo>
                  <a:pt x="5006166" y="8040222"/>
                  <a:pt x="4991053" y="8048602"/>
                  <a:pt x="4960806" y="8015110"/>
                </a:cubicBezTo>
                <a:cubicBezTo>
                  <a:pt x="4950719" y="8006734"/>
                  <a:pt x="4943184" y="7998367"/>
                  <a:pt x="4938139" y="7990001"/>
                </a:cubicBezTo>
                <a:cubicBezTo>
                  <a:pt x="4933098" y="7981621"/>
                  <a:pt x="4925532" y="7981621"/>
                  <a:pt x="4915474" y="7990001"/>
                </a:cubicBezTo>
                <a:cubicBezTo>
                  <a:pt x="4905373" y="7998367"/>
                  <a:pt x="4900345" y="7994176"/>
                  <a:pt x="4900345" y="7977432"/>
                </a:cubicBezTo>
                <a:cubicBezTo>
                  <a:pt x="4900345" y="7952320"/>
                  <a:pt x="4905373" y="7939766"/>
                  <a:pt x="4915474" y="7939766"/>
                </a:cubicBezTo>
                <a:cubicBezTo>
                  <a:pt x="4935619" y="7939766"/>
                  <a:pt x="4945706" y="7931386"/>
                  <a:pt x="4945706" y="7914640"/>
                </a:cubicBezTo>
                <a:cubicBezTo>
                  <a:pt x="4945706" y="7897908"/>
                  <a:pt x="4930574" y="7897908"/>
                  <a:pt x="4900345" y="7914640"/>
                </a:cubicBezTo>
                <a:cubicBezTo>
                  <a:pt x="4880184" y="7923020"/>
                  <a:pt x="4870113" y="7918828"/>
                  <a:pt x="4870113" y="7902086"/>
                </a:cubicBezTo>
                <a:cubicBezTo>
                  <a:pt x="4870113" y="7902086"/>
                  <a:pt x="4875142" y="7893719"/>
                  <a:pt x="4885212" y="7876973"/>
                </a:cubicBezTo>
                <a:cubicBezTo>
                  <a:pt x="4895300" y="7860227"/>
                  <a:pt x="4900345" y="7776514"/>
                  <a:pt x="4900345" y="7625808"/>
                </a:cubicBezTo>
                <a:cubicBezTo>
                  <a:pt x="4910432" y="7491860"/>
                  <a:pt x="4895300" y="7420701"/>
                  <a:pt x="4854981" y="7412324"/>
                </a:cubicBezTo>
                <a:cubicBezTo>
                  <a:pt x="4814664" y="7395591"/>
                  <a:pt x="4794520" y="7391400"/>
                  <a:pt x="4794520" y="7399766"/>
                </a:cubicBezTo>
                <a:cubicBezTo>
                  <a:pt x="4794520" y="7399766"/>
                  <a:pt x="4799562" y="7408146"/>
                  <a:pt x="4809636" y="7424892"/>
                </a:cubicBezTo>
                <a:cubicBezTo>
                  <a:pt x="4819707" y="7433258"/>
                  <a:pt x="4824752" y="7525349"/>
                  <a:pt x="4824752" y="7701169"/>
                </a:cubicBezTo>
                <a:cubicBezTo>
                  <a:pt x="4824752" y="7902086"/>
                  <a:pt x="4804591" y="8002556"/>
                  <a:pt x="4764288" y="8002556"/>
                </a:cubicBezTo>
                <a:cubicBezTo>
                  <a:pt x="4754201" y="8002556"/>
                  <a:pt x="4744114" y="7964875"/>
                  <a:pt x="4734027" y="7889528"/>
                </a:cubicBezTo>
                <a:cubicBezTo>
                  <a:pt x="4703796" y="7705344"/>
                  <a:pt x="4708840" y="7613254"/>
                  <a:pt x="4749159" y="7613254"/>
                </a:cubicBezTo>
                <a:cubicBezTo>
                  <a:pt x="4759246" y="7613254"/>
                  <a:pt x="4764288" y="7609076"/>
                  <a:pt x="4764288" y="7600696"/>
                </a:cubicBezTo>
                <a:cubicBezTo>
                  <a:pt x="4764288" y="7583953"/>
                  <a:pt x="4754201" y="7575587"/>
                  <a:pt x="4734027" y="7575587"/>
                </a:cubicBezTo>
                <a:cubicBezTo>
                  <a:pt x="4703796" y="7575587"/>
                  <a:pt x="4688696" y="7546283"/>
                  <a:pt x="4688696" y="7487682"/>
                </a:cubicBezTo>
                <a:lnTo>
                  <a:pt x="4703796" y="7399766"/>
                </a:lnTo>
                <a:lnTo>
                  <a:pt x="4718927" y="7475114"/>
                </a:lnTo>
                <a:cubicBezTo>
                  <a:pt x="4728998" y="7500239"/>
                  <a:pt x="4734027" y="7512794"/>
                  <a:pt x="4734027" y="7512794"/>
                </a:cubicBezTo>
                <a:cubicBezTo>
                  <a:pt x="4734027" y="7512794"/>
                  <a:pt x="4739072" y="7487682"/>
                  <a:pt x="4749159" y="7437447"/>
                </a:cubicBezTo>
                <a:lnTo>
                  <a:pt x="4749159" y="7412324"/>
                </a:lnTo>
                <a:cubicBezTo>
                  <a:pt x="4759246" y="7336976"/>
                  <a:pt x="4749159" y="7286752"/>
                  <a:pt x="4718927" y="7261629"/>
                </a:cubicBezTo>
                <a:cubicBezTo>
                  <a:pt x="4698767" y="7244883"/>
                  <a:pt x="4701274" y="7230234"/>
                  <a:pt x="4726493" y="7217677"/>
                </a:cubicBezTo>
                <a:cubicBezTo>
                  <a:pt x="4751680" y="7205122"/>
                  <a:pt x="4759246" y="7194661"/>
                  <a:pt x="4749159" y="7186282"/>
                </a:cubicBezTo>
                <a:cubicBezTo>
                  <a:pt x="4739072" y="7177915"/>
                  <a:pt x="4713883" y="7182107"/>
                  <a:pt x="4673566" y="7198850"/>
                </a:cubicBezTo>
                <a:cubicBezTo>
                  <a:pt x="4633248" y="7215582"/>
                  <a:pt x="4618132" y="7274197"/>
                  <a:pt x="4628219" y="7374657"/>
                </a:cubicBezTo>
                <a:cubicBezTo>
                  <a:pt x="4638289" y="7416512"/>
                  <a:pt x="4650885" y="7563029"/>
                  <a:pt x="4666014" y="7814183"/>
                </a:cubicBezTo>
                <a:cubicBezTo>
                  <a:pt x="4681130" y="8065348"/>
                  <a:pt x="4688696" y="8211852"/>
                  <a:pt x="4688696" y="8253707"/>
                </a:cubicBezTo>
                <a:cubicBezTo>
                  <a:pt x="4688696" y="8287199"/>
                  <a:pt x="4703796" y="8283008"/>
                  <a:pt x="4734027" y="8241152"/>
                </a:cubicBezTo>
                <a:cubicBezTo>
                  <a:pt x="4723956" y="8266264"/>
                  <a:pt x="4713883" y="8283008"/>
                  <a:pt x="4703796" y="8291388"/>
                </a:cubicBezTo>
                <a:cubicBezTo>
                  <a:pt x="4683653" y="8283008"/>
                  <a:pt x="4668522" y="8266264"/>
                  <a:pt x="4658450" y="8241152"/>
                </a:cubicBezTo>
                <a:cubicBezTo>
                  <a:pt x="4648377" y="8174172"/>
                  <a:pt x="4618132" y="8132316"/>
                  <a:pt x="4567741" y="8115570"/>
                </a:cubicBezTo>
                <a:cubicBezTo>
                  <a:pt x="4567741" y="8174172"/>
                  <a:pt x="4572784" y="8236964"/>
                  <a:pt x="4582871" y="8303942"/>
                </a:cubicBezTo>
                <a:cubicBezTo>
                  <a:pt x="4613103" y="8521618"/>
                  <a:pt x="4613103" y="8630444"/>
                  <a:pt x="4582871" y="8630444"/>
                </a:cubicBezTo>
                <a:cubicBezTo>
                  <a:pt x="4542539" y="8630444"/>
                  <a:pt x="4522378" y="8567665"/>
                  <a:pt x="4522378" y="8442082"/>
                </a:cubicBezTo>
                <a:cubicBezTo>
                  <a:pt x="4522378" y="8425336"/>
                  <a:pt x="4507278" y="8400224"/>
                  <a:pt x="4477033" y="8366735"/>
                </a:cubicBezTo>
                <a:cubicBezTo>
                  <a:pt x="4487104" y="8366735"/>
                  <a:pt x="4492149" y="8347894"/>
                  <a:pt x="4492149" y="8310214"/>
                </a:cubicBezTo>
                <a:cubicBezTo>
                  <a:pt x="4492149" y="8272548"/>
                  <a:pt x="4482061" y="8232786"/>
                  <a:pt x="4461917" y="8190918"/>
                </a:cubicBezTo>
                <a:cubicBezTo>
                  <a:pt x="4451830" y="8174172"/>
                  <a:pt x="4441743" y="8178360"/>
                  <a:pt x="4431685" y="8203472"/>
                </a:cubicBezTo>
                <a:cubicBezTo>
                  <a:pt x="4401454" y="8278832"/>
                  <a:pt x="4386324" y="8274642"/>
                  <a:pt x="4386324" y="8190918"/>
                </a:cubicBezTo>
                <a:cubicBezTo>
                  <a:pt x="4386324" y="8132316"/>
                  <a:pt x="4396411" y="8103015"/>
                  <a:pt x="4416556" y="8103015"/>
                </a:cubicBezTo>
                <a:cubicBezTo>
                  <a:pt x="4426643" y="8111392"/>
                  <a:pt x="4431685" y="8111392"/>
                  <a:pt x="4431685" y="8103015"/>
                </a:cubicBezTo>
                <a:cubicBezTo>
                  <a:pt x="4431685" y="8094649"/>
                  <a:pt x="4431685" y="8086269"/>
                  <a:pt x="4431685" y="8077903"/>
                </a:cubicBezTo>
                <a:cubicBezTo>
                  <a:pt x="4431685" y="8052780"/>
                  <a:pt x="4421598" y="8040222"/>
                  <a:pt x="4401454" y="8040222"/>
                </a:cubicBezTo>
                <a:cubicBezTo>
                  <a:pt x="4381280" y="8040222"/>
                  <a:pt x="4371193" y="7998367"/>
                  <a:pt x="4371193" y="7914640"/>
                </a:cubicBezTo>
                <a:cubicBezTo>
                  <a:pt x="4371193" y="7588141"/>
                  <a:pt x="4356092" y="7424892"/>
                  <a:pt x="4325847" y="7424892"/>
                </a:cubicBezTo>
                <a:cubicBezTo>
                  <a:pt x="4315774" y="7424892"/>
                  <a:pt x="4310732" y="7571395"/>
                  <a:pt x="4310732" y="7864418"/>
                </a:cubicBezTo>
                <a:cubicBezTo>
                  <a:pt x="4310732" y="8182551"/>
                  <a:pt x="4320802" y="8349989"/>
                  <a:pt x="4340963" y="8366735"/>
                </a:cubicBezTo>
                <a:cubicBezTo>
                  <a:pt x="4361121" y="8383481"/>
                  <a:pt x="4371193" y="8471383"/>
                  <a:pt x="4371193" y="8630444"/>
                </a:cubicBezTo>
                <a:cubicBezTo>
                  <a:pt x="4371193" y="8739280"/>
                  <a:pt x="4361121" y="8802070"/>
                  <a:pt x="4340963" y="8818816"/>
                </a:cubicBezTo>
                <a:lnTo>
                  <a:pt x="4325847" y="8743469"/>
                </a:lnTo>
                <a:lnTo>
                  <a:pt x="4325847" y="8718359"/>
                </a:lnTo>
                <a:cubicBezTo>
                  <a:pt x="4335935" y="8525796"/>
                  <a:pt x="4320802" y="8416957"/>
                  <a:pt x="4280500" y="8391847"/>
                </a:cubicBezTo>
                <a:cubicBezTo>
                  <a:pt x="4270412" y="8408590"/>
                  <a:pt x="4265371" y="8479749"/>
                  <a:pt x="4265371" y="8605332"/>
                </a:cubicBezTo>
                <a:cubicBezTo>
                  <a:pt x="4265371" y="8714168"/>
                  <a:pt x="4255283" y="8768581"/>
                  <a:pt x="4235138" y="8768581"/>
                </a:cubicBezTo>
                <a:cubicBezTo>
                  <a:pt x="4225052" y="8768581"/>
                  <a:pt x="4220023" y="8722535"/>
                  <a:pt x="4220023" y="8630444"/>
                </a:cubicBezTo>
                <a:cubicBezTo>
                  <a:pt x="4220023" y="8546730"/>
                  <a:pt x="4209936" y="8500684"/>
                  <a:pt x="4189778" y="8492317"/>
                </a:cubicBezTo>
                <a:cubicBezTo>
                  <a:pt x="4169633" y="8492317"/>
                  <a:pt x="4159545" y="8467194"/>
                  <a:pt x="4159545" y="8416957"/>
                </a:cubicBezTo>
                <a:lnTo>
                  <a:pt x="4129314" y="8354180"/>
                </a:lnTo>
                <a:cubicBezTo>
                  <a:pt x="4119227" y="8354180"/>
                  <a:pt x="4114198" y="8199297"/>
                  <a:pt x="4114198" y="7889528"/>
                </a:cubicBezTo>
                <a:cubicBezTo>
                  <a:pt x="4114198" y="7496048"/>
                  <a:pt x="4078908" y="7299309"/>
                  <a:pt x="4008360" y="7299309"/>
                </a:cubicBezTo>
                <a:cubicBezTo>
                  <a:pt x="3957971" y="7299309"/>
                  <a:pt x="3952941" y="7307676"/>
                  <a:pt x="3993258" y="7324422"/>
                </a:cubicBezTo>
                <a:cubicBezTo>
                  <a:pt x="4013403" y="7332799"/>
                  <a:pt x="4023489" y="7450004"/>
                  <a:pt x="4023489" y="7676043"/>
                </a:cubicBezTo>
                <a:cubicBezTo>
                  <a:pt x="4023489" y="7734644"/>
                  <a:pt x="4026011" y="7801626"/>
                  <a:pt x="4031056" y="7876973"/>
                </a:cubicBezTo>
                <a:cubicBezTo>
                  <a:pt x="4036085" y="7952320"/>
                  <a:pt x="4038592" y="7998367"/>
                  <a:pt x="4038592" y="8015110"/>
                </a:cubicBezTo>
                <a:cubicBezTo>
                  <a:pt x="4038592" y="8056968"/>
                  <a:pt x="4033564" y="8082080"/>
                  <a:pt x="4023489" y="8090458"/>
                </a:cubicBezTo>
                <a:cubicBezTo>
                  <a:pt x="4013403" y="8098824"/>
                  <a:pt x="4008360" y="8123950"/>
                  <a:pt x="4008360" y="8165805"/>
                </a:cubicBezTo>
                <a:cubicBezTo>
                  <a:pt x="4008360" y="8190918"/>
                  <a:pt x="4013403" y="8190918"/>
                  <a:pt x="4023489" y="8165805"/>
                </a:cubicBezTo>
                <a:cubicBezTo>
                  <a:pt x="4053722" y="8174172"/>
                  <a:pt x="4073866" y="8216040"/>
                  <a:pt x="4083953" y="8291388"/>
                </a:cubicBezTo>
                <a:lnTo>
                  <a:pt x="4099083" y="8416957"/>
                </a:lnTo>
                <a:lnTo>
                  <a:pt x="4129314" y="8479749"/>
                </a:lnTo>
                <a:cubicBezTo>
                  <a:pt x="4129314" y="8521618"/>
                  <a:pt x="4129314" y="8563476"/>
                  <a:pt x="4129314" y="8605332"/>
                </a:cubicBezTo>
                <a:cubicBezTo>
                  <a:pt x="4129314" y="8647187"/>
                  <a:pt x="4126793" y="8682773"/>
                  <a:pt x="4121748" y="8712074"/>
                </a:cubicBezTo>
                <a:cubicBezTo>
                  <a:pt x="4116706" y="8741375"/>
                  <a:pt x="4109156" y="8756026"/>
                  <a:pt x="4099083" y="8756026"/>
                </a:cubicBezTo>
                <a:cubicBezTo>
                  <a:pt x="4099083" y="8756026"/>
                  <a:pt x="4099083" y="8718359"/>
                  <a:pt x="4099083" y="8643012"/>
                </a:cubicBezTo>
                <a:lnTo>
                  <a:pt x="4083953" y="8454637"/>
                </a:lnTo>
                <a:cubicBezTo>
                  <a:pt x="4063809" y="8471383"/>
                  <a:pt x="4053722" y="8500684"/>
                  <a:pt x="4053722" y="8542539"/>
                </a:cubicBezTo>
                <a:lnTo>
                  <a:pt x="4053722" y="8605332"/>
                </a:lnTo>
                <a:cubicBezTo>
                  <a:pt x="3993258" y="8529984"/>
                  <a:pt x="3973084" y="8475571"/>
                  <a:pt x="3993258" y="8442082"/>
                </a:cubicBezTo>
                <a:cubicBezTo>
                  <a:pt x="4003331" y="8425336"/>
                  <a:pt x="4008360" y="8396036"/>
                  <a:pt x="4008360" y="8354180"/>
                </a:cubicBezTo>
                <a:cubicBezTo>
                  <a:pt x="4028519" y="8329054"/>
                  <a:pt x="4023489" y="8320688"/>
                  <a:pt x="3993258" y="8329054"/>
                </a:cubicBezTo>
                <a:cubicBezTo>
                  <a:pt x="3963013" y="8345800"/>
                  <a:pt x="3952941" y="8370912"/>
                  <a:pt x="3963013" y="8404402"/>
                </a:cubicBezTo>
                <a:cubicBezTo>
                  <a:pt x="3963013" y="8429525"/>
                  <a:pt x="3952941" y="8442082"/>
                  <a:pt x="3932780" y="8442082"/>
                </a:cubicBezTo>
                <a:cubicBezTo>
                  <a:pt x="3912622" y="8450449"/>
                  <a:pt x="3902536" y="8454637"/>
                  <a:pt x="3902536" y="8454637"/>
                </a:cubicBezTo>
                <a:cubicBezTo>
                  <a:pt x="3902536" y="8479749"/>
                  <a:pt x="3892449" y="8492317"/>
                  <a:pt x="3872304" y="8492317"/>
                </a:cubicBezTo>
                <a:cubicBezTo>
                  <a:pt x="3852146" y="8492317"/>
                  <a:pt x="3842072" y="8475571"/>
                  <a:pt x="3842072" y="8442082"/>
                </a:cubicBezTo>
                <a:lnTo>
                  <a:pt x="3826942" y="8429525"/>
                </a:lnTo>
                <a:cubicBezTo>
                  <a:pt x="3816869" y="8446271"/>
                  <a:pt x="3806782" y="8437894"/>
                  <a:pt x="3796711" y="8404402"/>
                </a:cubicBezTo>
                <a:lnTo>
                  <a:pt x="3781596" y="8115570"/>
                </a:lnTo>
                <a:lnTo>
                  <a:pt x="3781596" y="8077903"/>
                </a:lnTo>
                <a:cubicBezTo>
                  <a:pt x="3771524" y="8052780"/>
                  <a:pt x="3761437" y="8025574"/>
                  <a:pt x="3751364" y="7996273"/>
                </a:cubicBezTo>
                <a:cubicBezTo>
                  <a:pt x="3741263" y="7966970"/>
                  <a:pt x="3736251" y="7943954"/>
                  <a:pt x="3736251" y="7927208"/>
                </a:cubicBezTo>
                <a:cubicBezTo>
                  <a:pt x="3746306" y="7876973"/>
                  <a:pt x="3741263" y="7851861"/>
                  <a:pt x="3721119" y="7851861"/>
                </a:cubicBezTo>
                <a:cubicBezTo>
                  <a:pt x="3700973" y="7851861"/>
                  <a:pt x="3690887" y="7876973"/>
                  <a:pt x="3690887" y="7927208"/>
                </a:cubicBezTo>
                <a:cubicBezTo>
                  <a:pt x="3690887" y="7952320"/>
                  <a:pt x="3695916" y="7994176"/>
                  <a:pt x="3706002" y="8052780"/>
                </a:cubicBezTo>
                <a:cubicBezTo>
                  <a:pt x="3716076" y="8111392"/>
                  <a:pt x="3721119" y="8153250"/>
                  <a:pt x="3721119" y="8178360"/>
                </a:cubicBezTo>
                <a:cubicBezTo>
                  <a:pt x="3721119" y="8228598"/>
                  <a:pt x="3711032" y="8253707"/>
                  <a:pt x="3690887" y="8253707"/>
                </a:cubicBezTo>
                <a:cubicBezTo>
                  <a:pt x="3670728" y="8253707"/>
                  <a:pt x="3660655" y="8266264"/>
                  <a:pt x="3660655" y="8291388"/>
                </a:cubicBezTo>
                <a:cubicBezTo>
                  <a:pt x="3660655" y="8333246"/>
                  <a:pt x="3645526" y="8333246"/>
                  <a:pt x="3615293" y="8291388"/>
                </a:cubicBezTo>
                <a:cubicBezTo>
                  <a:pt x="3605207" y="8274642"/>
                  <a:pt x="3600178" y="8253707"/>
                  <a:pt x="3600178" y="8228598"/>
                </a:cubicBezTo>
                <a:cubicBezTo>
                  <a:pt x="3600178" y="8169994"/>
                  <a:pt x="3574974" y="8132316"/>
                  <a:pt x="3524572" y="8115570"/>
                </a:cubicBezTo>
                <a:cubicBezTo>
                  <a:pt x="3494339" y="8107204"/>
                  <a:pt x="3479240" y="8107204"/>
                  <a:pt x="3479240" y="8115570"/>
                </a:cubicBezTo>
                <a:cubicBezTo>
                  <a:pt x="3489311" y="8157438"/>
                  <a:pt x="3484269" y="8182551"/>
                  <a:pt x="3464108" y="8190918"/>
                </a:cubicBezTo>
                <a:cubicBezTo>
                  <a:pt x="3423789" y="8190918"/>
                  <a:pt x="3408689" y="8111392"/>
                  <a:pt x="3418761" y="7952320"/>
                </a:cubicBezTo>
                <a:cubicBezTo>
                  <a:pt x="3438922" y="7793246"/>
                  <a:pt x="3438922" y="7680234"/>
                  <a:pt x="3418761" y="7613254"/>
                </a:cubicBezTo>
                <a:cubicBezTo>
                  <a:pt x="3398603" y="7563029"/>
                  <a:pt x="3388515" y="7554652"/>
                  <a:pt x="3388515" y="7588141"/>
                </a:cubicBezTo>
                <a:cubicBezTo>
                  <a:pt x="3388515" y="7613254"/>
                  <a:pt x="3388515" y="7659298"/>
                  <a:pt x="3388515" y="7726278"/>
                </a:cubicBezTo>
                <a:cubicBezTo>
                  <a:pt x="3388515" y="7835118"/>
                  <a:pt x="3383473" y="7889528"/>
                  <a:pt x="3373415" y="7889528"/>
                </a:cubicBezTo>
                <a:cubicBezTo>
                  <a:pt x="3363329" y="7889528"/>
                  <a:pt x="3348197" y="7797437"/>
                  <a:pt x="3328055" y="7613254"/>
                </a:cubicBezTo>
                <a:cubicBezTo>
                  <a:pt x="3287736" y="7203028"/>
                  <a:pt x="3257504" y="6997920"/>
                  <a:pt x="3237346" y="6997920"/>
                </a:cubicBezTo>
                <a:cubicBezTo>
                  <a:pt x="3207098" y="7006286"/>
                  <a:pt x="3189461" y="7018844"/>
                  <a:pt x="3184432" y="7035587"/>
                </a:cubicBezTo>
                <a:cubicBezTo>
                  <a:pt x="3179390" y="7052333"/>
                  <a:pt x="3184432" y="7073267"/>
                  <a:pt x="3199535" y="7098380"/>
                </a:cubicBezTo>
                <a:cubicBezTo>
                  <a:pt x="3214664" y="7123492"/>
                  <a:pt x="3222230" y="7144426"/>
                  <a:pt x="3222230" y="7161169"/>
                </a:cubicBezTo>
                <a:cubicBezTo>
                  <a:pt x="3222230" y="7177915"/>
                  <a:pt x="3217185" y="7198850"/>
                  <a:pt x="3207098" y="7223962"/>
                </a:cubicBezTo>
                <a:cubicBezTo>
                  <a:pt x="3197011" y="7249074"/>
                  <a:pt x="3197011" y="7270009"/>
                  <a:pt x="3207098" y="7286752"/>
                </a:cubicBezTo>
                <a:cubicBezTo>
                  <a:pt x="3237346" y="7311864"/>
                  <a:pt x="3242375" y="7332799"/>
                  <a:pt x="3222230" y="7349544"/>
                </a:cubicBezTo>
                <a:lnTo>
                  <a:pt x="3237346" y="7462559"/>
                </a:lnTo>
                <a:cubicBezTo>
                  <a:pt x="3237346" y="7537906"/>
                  <a:pt x="3234809" y="7596508"/>
                  <a:pt x="3229779" y="7638376"/>
                </a:cubicBezTo>
                <a:cubicBezTo>
                  <a:pt x="3224751" y="7680234"/>
                  <a:pt x="3212142" y="7692789"/>
                  <a:pt x="3191982" y="7676043"/>
                </a:cubicBezTo>
                <a:lnTo>
                  <a:pt x="3161737" y="7399766"/>
                </a:lnTo>
                <a:cubicBezTo>
                  <a:pt x="3151666" y="7023032"/>
                  <a:pt x="3116390" y="6813736"/>
                  <a:pt x="3055912" y="6771881"/>
                </a:cubicBezTo>
                <a:cubicBezTo>
                  <a:pt x="3015593" y="6796990"/>
                  <a:pt x="2995452" y="6838848"/>
                  <a:pt x="2995452" y="6897450"/>
                </a:cubicBezTo>
                <a:cubicBezTo>
                  <a:pt x="3015593" y="6997920"/>
                  <a:pt x="3030726" y="7048144"/>
                  <a:pt x="3040813" y="7048144"/>
                </a:cubicBezTo>
                <a:cubicBezTo>
                  <a:pt x="3071044" y="7031412"/>
                  <a:pt x="3081116" y="7035587"/>
                  <a:pt x="3071044" y="7060713"/>
                </a:cubicBezTo>
                <a:cubicBezTo>
                  <a:pt x="3050871" y="7077445"/>
                  <a:pt x="3043334" y="7100474"/>
                  <a:pt x="3048363" y="7129774"/>
                </a:cubicBezTo>
                <a:cubicBezTo>
                  <a:pt x="3053391" y="7159075"/>
                  <a:pt x="3066000" y="7173727"/>
                  <a:pt x="3086160" y="7173727"/>
                </a:cubicBezTo>
                <a:lnTo>
                  <a:pt x="3086160" y="7186282"/>
                </a:lnTo>
                <a:cubicBezTo>
                  <a:pt x="3086160" y="7203028"/>
                  <a:pt x="3086160" y="7219774"/>
                  <a:pt x="3086160" y="7236517"/>
                </a:cubicBezTo>
                <a:lnTo>
                  <a:pt x="3071044" y="7274197"/>
                </a:lnTo>
                <a:lnTo>
                  <a:pt x="3086160" y="7336976"/>
                </a:lnTo>
                <a:cubicBezTo>
                  <a:pt x="3086160" y="7378845"/>
                  <a:pt x="3091186" y="7426973"/>
                  <a:pt x="3101274" y="7481399"/>
                </a:cubicBezTo>
                <a:cubicBezTo>
                  <a:pt x="3111347" y="7535812"/>
                  <a:pt x="3116390" y="7579762"/>
                  <a:pt x="3116390" y="7613254"/>
                </a:cubicBezTo>
                <a:lnTo>
                  <a:pt x="3101274" y="7676043"/>
                </a:lnTo>
                <a:cubicBezTo>
                  <a:pt x="3091186" y="7684423"/>
                  <a:pt x="3101274" y="7696978"/>
                  <a:pt x="3131505" y="7713724"/>
                </a:cubicBezTo>
                <a:cubicBezTo>
                  <a:pt x="3151666" y="7730470"/>
                  <a:pt x="3161737" y="7740930"/>
                  <a:pt x="3161737" y="7745108"/>
                </a:cubicBezTo>
                <a:cubicBezTo>
                  <a:pt x="3161737" y="7749296"/>
                  <a:pt x="3151666" y="7747202"/>
                  <a:pt x="3131505" y="7738836"/>
                </a:cubicBezTo>
                <a:cubicBezTo>
                  <a:pt x="3111347" y="7730470"/>
                  <a:pt x="3091186" y="7734644"/>
                  <a:pt x="3071044" y="7751390"/>
                </a:cubicBezTo>
                <a:cubicBezTo>
                  <a:pt x="3060958" y="7743024"/>
                  <a:pt x="3055912" y="7726278"/>
                  <a:pt x="3055912" y="7701169"/>
                </a:cubicBezTo>
                <a:cubicBezTo>
                  <a:pt x="3055912" y="7475114"/>
                  <a:pt x="3030726" y="7362099"/>
                  <a:pt x="2980319" y="7362099"/>
                </a:cubicBezTo>
                <a:cubicBezTo>
                  <a:pt x="2950088" y="7362099"/>
                  <a:pt x="2919859" y="7345356"/>
                  <a:pt x="2889626" y="7311864"/>
                </a:cubicBezTo>
                <a:cubicBezTo>
                  <a:pt x="2869453" y="7286752"/>
                  <a:pt x="2879540" y="7274197"/>
                  <a:pt x="2919859" y="7274197"/>
                </a:cubicBezTo>
                <a:cubicBezTo>
                  <a:pt x="2960174" y="7274197"/>
                  <a:pt x="2980319" y="7261629"/>
                  <a:pt x="2980319" y="7236517"/>
                </a:cubicBezTo>
                <a:cubicBezTo>
                  <a:pt x="2980319" y="7211407"/>
                  <a:pt x="2970249" y="7198850"/>
                  <a:pt x="2950088" y="7198850"/>
                </a:cubicBezTo>
                <a:lnTo>
                  <a:pt x="2950088" y="7186282"/>
                </a:lnTo>
                <a:cubicBezTo>
                  <a:pt x="2970249" y="7161169"/>
                  <a:pt x="2970249" y="7140235"/>
                  <a:pt x="2950088" y="7123492"/>
                </a:cubicBezTo>
                <a:cubicBezTo>
                  <a:pt x="2929929" y="7106759"/>
                  <a:pt x="2919859" y="7060713"/>
                  <a:pt x="2919859" y="6985365"/>
                </a:cubicBezTo>
                <a:lnTo>
                  <a:pt x="2904076" y="6898005"/>
                </a:lnTo>
                <a:lnTo>
                  <a:pt x="2874495" y="6922573"/>
                </a:lnTo>
                <a:cubicBezTo>
                  <a:pt x="2854352" y="6922573"/>
                  <a:pt x="2839221" y="6914196"/>
                  <a:pt x="2829134" y="6897450"/>
                </a:cubicBezTo>
                <a:cubicBezTo>
                  <a:pt x="2819063" y="6880704"/>
                  <a:pt x="2829134" y="6872337"/>
                  <a:pt x="2859395" y="6872337"/>
                </a:cubicBezTo>
                <a:lnTo>
                  <a:pt x="2903897" y="6896983"/>
                </a:lnTo>
                <a:lnTo>
                  <a:pt x="2897177" y="6859783"/>
                </a:lnTo>
                <a:cubicBezTo>
                  <a:pt x="2882061" y="6826293"/>
                  <a:pt x="2874495" y="6792802"/>
                  <a:pt x="2874495" y="6759312"/>
                </a:cubicBezTo>
                <a:lnTo>
                  <a:pt x="2863579" y="6695802"/>
                </a:lnTo>
                <a:lnTo>
                  <a:pt x="2784947" y="6703656"/>
                </a:lnTo>
                <a:cubicBezTo>
                  <a:pt x="2747080" y="6712593"/>
                  <a:pt x="2716095" y="6725999"/>
                  <a:pt x="2691994" y="6743868"/>
                </a:cubicBezTo>
                <a:cubicBezTo>
                  <a:pt x="2664462" y="6767697"/>
                  <a:pt x="2640367" y="6779604"/>
                  <a:pt x="2619704" y="6779604"/>
                </a:cubicBezTo>
                <a:cubicBezTo>
                  <a:pt x="2585284" y="6779604"/>
                  <a:pt x="2588728" y="6755775"/>
                  <a:pt x="2630031" y="6708133"/>
                </a:cubicBezTo>
                <a:cubicBezTo>
                  <a:pt x="2643803" y="6684301"/>
                  <a:pt x="2661018" y="6672379"/>
                  <a:pt x="2681670" y="6672379"/>
                </a:cubicBezTo>
                <a:cubicBezTo>
                  <a:pt x="2691994" y="6672379"/>
                  <a:pt x="2707487" y="6665680"/>
                  <a:pt x="2728141" y="6652279"/>
                </a:cubicBezTo>
                <a:lnTo>
                  <a:pt x="2804211" y="6593043"/>
                </a:lnTo>
                <a:lnTo>
                  <a:pt x="2802688" y="6589788"/>
                </a:lnTo>
                <a:cubicBezTo>
                  <a:pt x="2800172" y="6573042"/>
                  <a:pt x="2803955" y="6558388"/>
                  <a:pt x="2814034" y="6545828"/>
                </a:cubicBezTo>
                <a:cubicBezTo>
                  <a:pt x="2824105" y="6545828"/>
                  <a:pt x="2834179" y="6541650"/>
                  <a:pt x="2844266" y="6533270"/>
                </a:cubicBezTo>
                <a:cubicBezTo>
                  <a:pt x="2864408" y="6483049"/>
                  <a:pt x="2854352" y="6449557"/>
                  <a:pt x="2814034" y="6432813"/>
                </a:cubicBezTo>
                <a:lnTo>
                  <a:pt x="2814034" y="6445368"/>
                </a:lnTo>
                <a:lnTo>
                  <a:pt x="2798902" y="6457923"/>
                </a:lnTo>
                <a:lnTo>
                  <a:pt x="2781129" y="6428398"/>
                </a:lnTo>
                <a:lnTo>
                  <a:pt x="2759130" y="6425541"/>
                </a:lnTo>
                <a:cubicBezTo>
                  <a:pt x="2728149" y="6423308"/>
                  <a:pt x="2692002" y="6422193"/>
                  <a:pt x="2650691" y="6422193"/>
                </a:cubicBezTo>
                <a:cubicBezTo>
                  <a:pt x="2630031" y="6422193"/>
                  <a:pt x="2568066" y="6419210"/>
                  <a:pt x="2464792" y="6413250"/>
                </a:cubicBezTo>
                <a:lnTo>
                  <a:pt x="2381777" y="6409112"/>
                </a:lnTo>
                <a:lnTo>
                  <a:pt x="2390722" y="6420256"/>
                </a:lnTo>
                <a:cubicBezTo>
                  <a:pt x="2390722" y="6437002"/>
                  <a:pt x="2370564" y="6445368"/>
                  <a:pt x="2330245" y="6445368"/>
                </a:cubicBezTo>
                <a:cubicBezTo>
                  <a:pt x="2310088" y="6441185"/>
                  <a:pt x="2302529" y="6433859"/>
                  <a:pt x="2307569" y="6423393"/>
                </a:cubicBezTo>
                <a:lnTo>
                  <a:pt x="2329426" y="6406530"/>
                </a:lnTo>
                <a:lnTo>
                  <a:pt x="2237597" y="6404324"/>
                </a:lnTo>
                <a:cubicBezTo>
                  <a:pt x="2161863" y="6404324"/>
                  <a:pt x="2123996" y="6410268"/>
                  <a:pt x="2123996" y="6422193"/>
                </a:cubicBezTo>
                <a:cubicBezTo>
                  <a:pt x="2123996" y="6446022"/>
                  <a:pt x="2134323" y="6457928"/>
                  <a:pt x="2154972" y="6457928"/>
                </a:cubicBezTo>
                <a:cubicBezTo>
                  <a:pt x="2175634" y="6457928"/>
                  <a:pt x="2192839" y="6481757"/>
                  <a:pt x="2206610" y="6529418"/>
                </a:cubicBezTo>
                <a:lnTo>
                  <a:pt x="2154972" y="6511549"/>
                </a:lnTo>
                <a:lnTo>
                  <a:pt x="2113671" y="6475797"/>
                </a:lnTo>
                <a:cubicBezTo>
                  <a:pt x="2058589" y="6428155"/>
                  <a:pt x="2010395" y="6404324"/>
                  <a:pt x="1969083" y="6404324"/>
                </a:cubicBezTo>
                <a:lnTo>
                  <a:pt x="1938104" y="6422193"/>
                </a:lnTo>
                <a:cubicBezTo>
                  <a:pt x="1944985" y="6434099"/>
                  <a:pt x="1934660" y="6451966"/>
                  <a:pt x="1907118" y="6475797"/>
                </a:cubicBezTo>
                <a:cubicBezTo>
                  <a:pt x="1900238" y="6475797"/>
                  <a:pt x="1889902" y="6481757"/>
                  <a:pt x="1876142" y="6493664"/>
                </a:cubicBezTo>
                <a:cubicBezTo>
                  <a:pt x="1821059" y="6529418"/>
                  <a:pt x="1786636" y="6547284"/>
                  <a:pt x="1772865" y="6547284"/>
                </a:cubicBezTo>
                <a:cubicBezTo>
                  <a:pt x="1759096" y="6547284"/>
                  <a:pt x="1759096" y="6529418"/>
                  <a:pt x="1772865" y="6493664"/>
                </a:cubicBezTo>
                <a:cubicBezTo>
                  <a:pt x="1786636" y="6481757"/>
                  <a:pt x="1800407" y="6469835"/>
                  <a:pt x="1814168" y="6457928"/>
                </a:cubicBezTo>
                <a:lnTo>
                  <a:pt x="1855480" y="6422193"/>
                </a:lnTo>
                <a:lnTo>
                  <a:pt x="1845155" y="6422193"/>
                </a:lnTo>
                <a:cubicBezTo>
                  <a:pt x="1831384" y="6422193"/>
                  <a:pt x="1784913" y="6434099"/>
                  <a:pt x="1705734" y="6457928"/>
                </a:cubicBezTo>
                <a:cubicBezTo>
                  <a:pt x="1626556" y="6481757"/>
                  <a:pt x="1580085" y="6493664"/>
                  <a:pt x="1566314" y="6493664"/>
                </a:cubicBezTo>
                <a:lnTo>
                  <a:pt x="1555987" y="6493664"/>
                </a:lnTo>
                <a:cubicBezTo>
                  <a:pt x="1569758" y="6481757"/>
                  <a:pt x="1597301" y="6463891"/>
                  <a:pt x="1638612" y="6440059"/>
                </a:cubicBezTo>
                <a:lnTo>
                  <a:pt x="1659264" y="6422193"/>
                </a:lnTo>
                <a:lnTo>
                  <a:pt x="1710902" y="6368572"/>
                </a:lnTo>
                <a:lnTo>
                  <a:pt x="1803844" y="6368572"/>
                </a:lnTo>
                <a:cubicBezTo>
                  <a:pt x="1803844" y="6368572"/>
                  <a:pt x="1793516" y="6356666"/>
                  <a:pt x="1772865" y="6332834"/>
                </a:cubicBezTo>
                <a:cubicBezTo>
                  <a:pt x="1752205" y="6309005"/>
                  <a:pt x="1741878" y="6291139"/>
                  <a:pt x="1741878" y="6279213"/>
                </a:cubicBezTo>
                <a:lnTo>
                  <a:pt x="1834830" y="6297083"/>
                </a:lnTo>
                <a:cubicBezTo>
                  <a:pt x="1896793" y="6320912"/>
                  <a:pt x="1934660" y="6309005"/>
                  <a:pt x="1948432" y="6261347"/>
                </a:cubicBezTo>
                <a:cubicBezTo>
                  <a:pt x="1996624" y="6213686"/>
                  <a:pt x="2020719" y="6183913"/>
                  <a:pt x="2020719" y="6171988"/>
                </a:cubicBezTo>
                <a:cubicBezTo>
                  <a:pt x="2020719" y="6160082"/>
                  <a:pt x="1993179" y="6166026"/>
                  <a:pt x="1938104" y="6189857"/>
                </a:cubicBezTo>
                <a:lnTo>
                  <a:pt x="1907118" y="6189857"/>
                </a:lnTo>
                <a:cubicBezTo>
                  <a:pt x="1673035" y="6189857"/>
                  <a:pt x="1555987" y="6183913"/>
                  <a:pt x="1555987" y="6171988"/>
                </a:cubicBezTo>
                <a:cubicBezTo>
                  <a:pt x="1555987" y="6160082"/>
                  <a:pt x="1559434" y="6154122"/>
                  <a:pt x="1566314" y="6154122"/>
                </a:cubicBezTo>
                <a:lnTo>
                  <a:pt x="1586976" y="6136253"/>
                </a:lnTo>
                <a:cubicBezTo>
                  <a:pt x="1580085" y="6124330"/>
                  <a:pt x="1559434" y="6124330"/>
                  <a:pt x="1525011" y="6136253"/>
                </a:cubicBezTo>
                <a:cubicBezTo>
                  <a:pt x="1449276" y="6160082"/>
                  <a:pt x="1411410" y="6160082"/>
                  <a:pt x="1411410" y="6136253"/>
                </a:cubicBezTo>
                <a:cubicBezTo>
                  <a:pt x="1411410" y="6124330"/>
                  <a:pt x="1437229" y="6100499"/>
                  <a:pt x="1488867" y="6064763"/>
                </a:cubicBezTo>
                <a:cubicBezTo>
                  <a:pt x="1540503" y="6029028"/>
                  <a:pt x="1573205" y="6011158"/>
                  <a:pt x="1586976" y="6011158"/>
                </a:cubicBezTo>
                <a:lnTo>
                  <a:pt x="1607625" y="6011158"/>
                </a:lnTo>
                <a:cubicBezTo>
                  <a:pt x="1621396" y="5999236"/>
                  <a:pt x="1636891" y="5987329"/>
                  <a:pt x="1654096" y="5975407"/>
                </a:cubicBezTo>
                <a:cubicBezTo>
                  <a:pt x="1671311" y="5963500"/>
                  <a:pt x="1686806" y="5957538"/>
                  <a:pt x="1700577" y="5957538"/>
                </a:cubicBezTo>
                <a:cubicBezTo>
                  <a:pt x="1721229" y="5945631"/>
                  <a:pt x="1750492" y="5933709"/>
                  <a:pt x="1788360" y="5921802"/>
                </a:cubicBezTo>
                <a:cubicBezTo>
                  <a:pt x="1826227" y="5909880"/>
                  <a:pt x="1855480" y="5903933"/>
                  <a:pt x="1876142" y="5903933"/>
                </a:cubicBezTo>
                <a:cubicBezTo>
                  <a:pt x="1910565" y="5880104"/>
                  <a:pt x="1927780" y="5856275"/>
                  <a:pt x="1927780" y="5832446"/>
                </a:cubicBezTo>
                <a:cubicBezTo>
                  <a:pt x="1941541" y="5808615"/>
                  <a:pt x="1955312" y="5796692"/>
                  <a:pt x="1969083" y="5796692"/>
                </a:cubicBezTo>
                <a:cubicBezTo>
                  <a:pt x="1989732" y="5796692"/>
                  <a:pt x="2020719" y="5781806"/>
                  <a:pt x="2062033" y="5752030"/>
                </a:cubicBezTo>
                <a:cubicBezTo>
                  <a:pt x="2103344" y="5722238"/>
                  <a:pt x="2137767" y="5707352"/>
                  <a:pt x="2165310" y="5707352"/>
                </a:cubicBezTo>
                <a:cubicBezTo>
                  <a:pt x="2199730" y="5707352"/>
                  <a:pt x="2216938" y="5695430"/>
                  <a:pt x="2216938" y="5671598"/>
                </a:cubicBezTo>
                <a:cubicBezTo>
                  <a:pt x="2216938" y="5659691"/>
                  <a:pt x="2192839" y="5653731"/>
                  <a:pt x="2144648" y="5653731"/>
                </a:cubicBezTo>
                <a:lnTo>
                  <a:pt x="2015683" y="5664357"/>
                </a:lnTo>
                <a:lnTo>
                  <a:pt x="2012772" y="5666774"/>
                </a:lnTo>
                <a:lnTo>
                  <a:pt x="2010387" y="5664795"/>
                </a:lnTo>
                <a:lnTo>
                  <a:pt x="1981993" y="5667135"/>
                </a:lnTo>
                <a:cubicBezTo>
                  <a:pt x="1932081" y="5676069"/>
                  <a:pt x="1886469" y="5689475"/>
                  <a:pt x="1845155" y="5707352"/>
                </a:cubicBezTo>
                <a:cubicBezTo>
                  <a:pt x="1679916" y="5790748"/>
                  <a:pt x="1593857" y="5838406"/>
                  <a:pt x="1586976" y="5850313"/>
                </a:cubicBezTo>
                <a:cubicBezTo>
                  <a:pt x="1580085" y="5862219"/>
                  <a:pt x="1562878" y="5868182"/>
                  <a:pt x="1535335" y="5868182"/>
                </a:cubicBezTo>
                <a:cubicBezTo>
                  <a:pt x="1500915" y="5844350"/>
                  <a:pt x="1518120" y="5814577"/>
                  <a:pt x="1586976" y="5778823"/>
                </a:cubicBezTo>
                <a:cubicBezTo>
                  <a:pt x="1586976" y="5766917"/>
                  <a:pt x="1593857" y="5760957"/>
                  <a:pt x="1607625" y="5760957"/>
                </a:cubicBezTo>
                <a:cubicBezTo>
                  <a:pt x="1621396" y="5749050"/>
                  <a:pt x="1628287" y="5743088"/>
                  <a:pt x="1628287" y="5743088"/>
                </a:cubicBezTo>
                <a:lnTo>
                  <a:pt x="1576638" y="5725221"/>
                </a:lnTo>
                <a:cubicBezTo>
                  <a:pt x="1569758" y="5725221"/>
                  <a:pt x="1545662" y="5731165"/>
                  <a:pt x="1504348" y="5743088"/>
                </a:cubicBezTo>
                <a:cubicBezTo>
                  <a:pt x="1463048" y="5754994"/>
                  <a:pt x="1421734" y="5760957"/>
                  <a:pt x="1380423" y="5760957"/>
                </a:cubicBezTo>
                <a:lnTo>
                  <a:pt x="1328784" y="5778823"/>
                </a:lnTo>
                <a:lnTo>
                  <a:pt x="1473372" y="5707352"/>
                </a:lnTo>
                <a:cubicBezTo>
                  <a:pt x="1542216" y="5695430"/>
                  <a:pt x="1607625" y="5689483"/>
                  <a:pt x="1669591" y="5689483"/>
                </a:cubicBezTo>
                <a:cubicBezTo>
                  <a:pt x="1779748" y="5677560"/>
                  <a:pt x="1862368" y="5661175"/>
                  <a:pt x="1917448" y="5640323"/>
                </a:cubicBezTo>
                <a:lnTo>
                  <a:pt x="1927516" y="5634697"/>
                </a:lnTo>
                <a:lnTo>
                  <a:pt x="1922050" y="5616539"/>
                </a:lnTo>
                <a:lnTo>
                  <a:pt x="1937312" y="5629222"/>
                </a:lnTo>
                <a:lnTo>
                  <a:pt x="1979413" y="5605697"/>
                </a:lnTo>
                <a:cubicBezTo>
                  <a:pt x="1993184" y="5593038"/>
                  <a:pt x="2000070" y="5579264"/>
                  <a:pt x="2000070" y="5564373"/>
                </a:cubicBezTo>
                <a:cubicBezTo>
                  <a:pt x="1979408" y="5552466"/>
                  <a:pt x="1955312" y="5546506"/>
                  <a:pt x="1927780" y="5546506"/>
                </a:cubicBezTo>
                <a:cubicBezTo>
                  <a:pt x="1714338" y="5546506"/>
                  <a:pt x="1528444" y="5576298"/>
                  <a:pt x="1370095" y="5635862"/>
                </a:cubicBezTo>
                <a:cubicBezTo>
                  <a:pt x="1287481" y="5659691"/>
                  <a:pt x="1228954" y="5689483"/>
                  <a:pt x="1194531" y="5725221"/>
                </a:cubicBezTo>
                <a:cubicBezTo>
                  <a:pt x="1139449" y="5772879"/>
                  <a:pt x="1105026" y="5796692"/>
                  <a:pt x="1091254" y="5796692"/>
                </a:cubicBezTo>
                <a:cubicBezTo>
                  <a:pt x="1077483" y="5796692"/>
                  <a:pt x="1080930" y="5790748"/>
                  <a:pt x="1101582" y="5778823"/>
                </a:cubicBezTo>
                <a:cubicBezTo>
                  <a:pt x="1101582" y="5778823"/>
                  <a:pt x="1108470" y="5772879"/>
                  <a:pt x="1122241" y="5760957"/>
                </a:cubicBezTo>
                <a:cubicBezTo>
                  <a:pt x="1142893" y="5737125"/>
                  <a:pt x="1153228" y="5719259"/>
                  <a:pt x="1153228" y="5707352"/>
                </a:cubicBezTo>
                <a:lnTo>
                  <a:pt x="1029292" y="5796692"/>
                </a:lnTo>
                <a:lnTo>
                  <a:pt x="1039627" y="5796692"/>
                </a:lnTo>
                <a:cubicBezTo>
                  <a:pt x="1046507" y="5796692"/>
                  <a:pt x="1039627" y="5808615"/>
                  <a:pt x="1018964" y="5832446"/>
                </a:cubicBezTo>
                <a:lnTo>
                  <a:pt x="957002" y="5903933"/>
                </a:lnTo>
                <a:cubicBezTo>
                  <a:pt x="963893" y="5927746"/>
                  <a:pt x="991424" y="5927746"/>
                  <a:pt x="1039627" y="5903933"/>
                </a:cubicBezTo>
                <a:cubicBezTo>
                  <a:pt x="1060278" y="5903933"/>
                  <a:pt x="1070603" y="5903933"/>
                  <a:pt x="1070603" y="5903933"/>
                </a:cubicBezTo>
                <a:cubicBezTo>
                  <a:pt x="1056834" y="5963500"/>
                  <a:pt x="1012084" y="6005199"/>
                  <a:pt x="936350" y="6029028"/>
                </a:cubicBezTo>
                <a:cubicBezTo>
                  <a:pt x="874387" y="6052857"/>
                  <a:pt x="805533" y="6118384"/>
                  <a:pt x="729799" y="6225609"/>
                </a:cubicBezTo>
                <a:cubicBezTo>
                  <a:pt x="660956" y="6344741"/>
                  <a:pt x="626522" y="6356666"/>
                  <a:pt x="626522" y="6261347"/>
                </a:cubicBezTo>
                <a:cubicBezTo>
                  <a:pt x="626522" y="6249441"/>
                  <a:pt x="638570" y="6225609"/>
                  <a:pt x="662677" y="6189857"/>
                </a:cubicBezTo>
                <a:cubicBezTo>
                  <a:pt x="686775" y="6154122"/>
                  <a:pt x="703980" y="6124330"/>
                  <a:pt x="714304" y="6100499"/>
                </a:cubicBezTo>
                <a:cubicBezTo>
                  <a:pt x="724642" y="6076688"/>
                  <a:pt x="719474" y="6046897"/>
                  <a:pt x="698823" y="6011158"/>
                </a:cubicBezTo>
                <a:cubicBezTo>
                  <a:pt x="691932" y="5999236"/>
                  <a:pt x="688496" y="5981367"/>
                  <a:pt x="688496" y="5957538"/>
                </a:cubicBezTo>
                <a:cubicBezTo>
                  <a:pt x="688496" y="5921802"/>
                  <a:pt x="678161" y="5909880"/>
                  <a:pt x="657509" y="5921802"/>
                </a:cubicBezTo>
                <a:cubicBezTo>
                  <a:pt x="650618" y="5921802"/>
                  <a:pt x="640293" y="5921802"/>
                  <a:pt x="626522" y="5921802"/>
                </a:cubicBezTo>
                <a:cubicBezTo>
                  <a:pt x="578331" y="5945631"/>
                  <a:pt x="554235" y="5945631"/>
                  <a:pt x="554235" y="5921802"/>
                </a:cubicBezTo>
                <a:cubicBezTo>
                  <a:pt x="554235" y="5909880"/>
                  <a:pt x="537027" y="5915840"/>
                  <a:pt x="502596" y="5939671"/>
                </a:cubicBezTo>
                <a:cubicBezTo>
                  <a:pt x="481945" y="5951575"/>
                  <a:pt x="468173" y="5957538"/>
                  <a:pt x="461293" y="5957538"/>
                </a:cubicBezTo>
                <a:cubicBezTo>
                  <a:pt x="447522" y="5957538"/>
                  <a:pt x="454402" y="5927746"/>
                  <a:pt x="481945" y="5868182"/>
                </a:cubicBezTo>
                <a:cubicBezTo>
                  <a:pt x="502596" y="5832446"/>
                  <a:pt x="512931" y="5796692"/>
                  <a:pt x="512931" y="5760957"/>
                </a:cubicBezTo>
                <a:cubicBezTo>
                  <a:pt x="512931" y="5725221"/>
                  <a:pt x="523256" y="5698409"/>
                  <a:pt x="543907" y="5680540"/>
                </a:cubicBezTo>
                <a:cubicBezTo>
                  <a:pt x="564570" y="5662674"/>
                  <a:pt x="578331" y="5671598"/>
                  <a:pt x="585222" y="5707352"/>
                </a:cubicBezTo>
                <a:cubicBezTo>
                  <a:pt x="592102" y="5719259"/>
                  <a:pt x="600714" y="5725221"/>
                  <a:pt x="611041" y="5725221"/>
                </a:cubicBezTo>
                <a:cubicBezTo>
                  <a:pt x="621365" y="5725221"/>
                  <a:pt x="631690" y="5710332"/>
                  <a:pt x="642017" y="5680540"/>
                </a:cubicBezTo>
                <a:cubicBezTo>
                  <a:pt x="652352" y="5650749"/>
                  <a:pt x="657509" y="5623940"/>
                  <a:pt x="657509" y="5600108"/>
                </a:cubicBezTo>
                <a:lnTo>
                  <a:pt x="657509" y="5546506"/>
                </a:lnTo>
                <a:cubicBezTo>
                  <a:pt x="616198" y="5617996"/>
                  <a:pt x="588655" y="5653731"/>
                  <a:pt x="574894" y="5653731"/>
                </a:cubicBezTo>
                <a:cubicBezTo>
                  <a:pt x="561123" y="5641825"/>
                  <a:pt x="545631" y="5647769"/>
                  <a:pt x="528416" y="5671598"/>
                </a:cubicBezTo>
                <a:cubicBezTo>
                  <a:pt x="511208" y="5695430"/>
                  <a:pt x="499160" y="5707352"/>
                  <a:pt x="492269" y="5707352"/>
                </a:cubicBezTo>
                <a:cubicBezTo>
                  <a:pt x="492269" y="5695430"/>
                  <a:pt x="512931" y="5647769"/>
                  <a:pt x="554235" y="5564373"/>
                </a:cubicBezTo>
                <a:cubicBezTo>
                  <a:pt x="533583" y="5600108"/>
                  <a:pt x="512931" y="5626938"/>
                  <a:pt x="492269" y="5644805"/>
                </a:cubicBezTo>
                <a:cubicBezTo>
                  <a:pt x="471618" y="5662674"/>
                  <a:pt x="450969" y="5659691"/>
                  <a:pt x="430306" y="5635862"/>
                </a:cubicBezTo>
                <a:cubicBezTo>
                  <a:pt x="430306" y="5623940"/>
                  <a:pt x="416535" y="5594164"/>
                  <a:pt x="388995" y="5546506"/>
                </a:cubicBezTo>
                <a:cubicBezTo>
                  <a:pt x="382115" y="5534600"/>
                  <a:pt x="395883" y="5510771"/>
                  <a:pt x="430306" y="5475017"/>
                </a:cubicBezTo>
                <a:cubicBezTo>
                  <a:pt x="499160" y="5403546"/>
                  <a:pt x="516368" y="5367791"/>
                  <a:pt x="481945" y="5367791"/>
                </a:cubicBezTo>
                <a:cubicBezTo>
                  <a:pt x="475065" y="5367791"/>
                  <a:pt x="464737" y="5373754"/>
                  <a:pt x="450969" y="5385658"/>
                </a:cubicBezTo>
                <a:cubicBezTo>
                  <a:pt x="409655" y="5397583"/>
                  <a:pt x="342524" y="5466090"/>
                  <a:pt x="249583" y="5591184"/>
                </a:cubicBezTo>
                <a:cubicBezTo>
                  <a:pt x="156633" y="5716279"/>
                  <a:pt x="106718" y="5796692"/>
                  <a:pt x="99837" y="5832446"/>
                </a:cubicBezTo>
                <a:cubicBezTo>
                  <a:pt x="99837" y="5880104"/>
                  <a:pt x="92947" y="5909880"/>
                  <a:pt x="79175" y="5921802"/>
                </a:cubicBezTo>
                <a:lnTo>
                  <a:pt x="79175" y="5796692"/>
                </a:lnTo>
                <a:lnTo>
                  <a:pt x="123944" y="5677526"/>
                </a:lnTo>
                <a:lnTo>
                  <a:pt x="120489" y="5689483"/>
                </a:lnTo>
                <a:lnTo>
                  <a:pt x="141141" y="5671598"/>
                </a:lnTo>
                <a:cubicBezTo>
                  <a:pt x="161801" y="5659691"/>
                  <a:pt x="172128" y="5629900"/>
                  <a:pt x="172128" y="5582242"/>
                </a:cubicBezTo>
                <a:lnTo>
                  <a:pt x="176255" y="5557228"/>
                </a:lnTo>
                <a:lnTo>
                  <a:pt x="179011" y="5552461"/>
                </a:lnTo>
                <a:lnTo>
                  <a:pt x="192777" y="5564373"/>
                </a:lnTo>
                <a:cubicBezTo>
                  <a:pt x="213428" y="5576298"/>
                  <a:pt x="268511" y="5516715"/>
                  <a:pt x="358016" y="5385658"/>
                </a:cubicBezTo>
                <a:cubicBezTo>
                  <a:pt x="413091" y="5314187"/>
                  <a:pt x="430306" y="5278433"/>
                  <a:pt x="409655" y="5278433"/>
                </a:cubicBezTo>
                <a:cubicBezTo>
                  <a:pt x="388995" y="5278433"/>
                  <a:pt x="364897" y="5299300"/>
                  <a:pt x="337367" y="5340998"/>
                </a:cubicBezTo>
                <a:cubicBezTo>
                  <a:pt x="309825" y="5382697"/>
                  <a:pt x="289173" y="5409505"/>
                  <a:pt x="275402" y="5421412"/>
                </a:cubicBezTo>
                <a:cubicBezTo>
                  <a:pt x="240971" y="5445241"/>
                  <a:pt x="223763" y="5469073"/>
                  <a:pt x="223763" y="5492902"/>
                </a:cubicBezTo>
                <a:cubicBezTo>
                  <a:pt x="223763" y="5516715"/>
                  <a:pt x="213428" y="5528637"/>
                  <a:pt x="192777" y="5528637"/>
                </a:cubicBezTo>
                <a:lnTo>
                  <a:pt x="179011" y="5552461"/>
                </a:lnTo>
                <a:lnTo>
                  <a:pt x="177287" y="5550970"/>
                </a:lnTo>
                <a:lnTo>
                  <a:pt x="176255" y="5557228"/>
                </a:lnTo>
                <a:lnTo>
                  <a:pt x="155894" y="5592465"/>
                </a:lnTo>
                <a:lnTo>
                  <a:pt x="213428" y="5439281"/>
                </a:lnTo>
                <a:cubicBezTo>
                  <a:pt x="240971" y="5415449"/>
                  <a:pt x="251295" y="5379714"/>
                  <a:pt x="244415" y="5332056"/>
                </a:cubicBezTo>
                <a:cubicBezTo>
                  <a:pt x="237535" y="5284395"/>
                  <a:pt x="268511" y="5218868"/>
                  <a:pt x="337367" y="5135472"/>
                </a:cubicBezTo>
                <a:cubicBezTo>
                  <a:pt x="364897" y="5099736"/>
                  <a:pt x="395883" y="5064001"/>
                  <a:pt x="430306" y="5028247"/>
                </a:cubicBezTo>
                <a:lnTo>
                  <a:pt x="450969" y="5010380"/>
                </a:lnTo>
                <a:cubicBezTo>
                  <a:pt x="409655" y="5034209"/>
                  <a:pt x="375234" y="5046116"/>
                  <a:pt x="347692" y="5046116"/>
                </a:cubicBezTo>
                <a:lnTo>
                  <a:pt x="337367" y="5046116"/>
                </a:lnTo>
                <a:cubicBezTo>
                  <a:pt x="268511" y="5046116"/>
                  <a:pt x="158356" y="5177170"/>
                  <a:pt x="6888" y="5439281"/>
                </a:cubicBezTo>
                <a:cubicBezTo>
                  <a:pt x="-6883" y="5189095"/>
                  <a:pt x="-3" y="5064001"/>
                  <a:pt x="27537" y="5064001"/>
                </a:cubicBezTo>
                <a:cubicBezTo>
                  <a:pt x="27537" y="5075907"/>
                  <a:pt x="48199" y="5055058"/>
                  <a:pt x="89502" y="5001438"/>
                </a:cubicBezTo>
                <a:cubicBezTo>
                  <a:pt x="130814" y="4947833"/>
                  <a:pt x="170404" y="4888250"/>
                  <a:pt x="208271" y="4822723"/>
                </a:cubicBezTo>
                <a:cubicBezTo>
                  <a:pt x="246138" y="4757196"/>
                  <a:pt x="265067" y="4718478"/>
                  <a:pt x="265067" y="4706571"/>
                </a:cubicBezTo>
                <a:cubicBezTo>
                  <a:pt x="265067" y="4623178"/>
                  <a:pt x="375234" y="4474254"/>
                  <a:pt x="595546" y="4259804"/>
                </a:cubicBezTo>
                <a:cubicBezTo>
                  <a:pt x="815858" y="4045354"/>
                  <a:pt x="970773" y="3938110"/>
                  <a:pt x="1060278" y="3938110"/>
                </a:cubicBezTo>
                <a:lnTo>
                  <a:pt x="1080930" y="3938110"/>
                </a:lnTo>
                <a:cubicBezTo>
                  <a:pt x="1094702" y="3926203"/>
                  <a:pt x="1101582" y="3914281"/>
                  <a:pt x="1101582" y="3902374"/>
                </a:cubicBezTo>
                <a:lnTo>
                  <a:pt x="1091254" y="3884508"/>
                </a:lnTo>
                <a:lnTo>
                  <a:pt x="1111917" y="3866639"/>
                </a:lnTo>
                <a:cubicBezTo>
                  <a:pt x="1091254" y="3866639"/>
                  <a:pt x="1018964" y="3899394"/>
                  <a:pt x="895039" y="3964921"/>
                </a:cubicBezTo>
                <a:cubicBezTo>
                  <a:pt x="771111" y="4030448"/>
                  <a:pt x="702267" y="4075126"/>
                  <a:pt x="688496" y="4098955"/>
                </a:cubicBezTo>
                <a:cubicBezTo>
                  <a:pt x="667836" y="4122787"/>
                  <a:pt x="654065" y="4122787"/>
                  <a:pt x="647185" y="4098955"/>
                </a:cubicBezTo>
                <a:cubicBezTo>
                  <a:pt x="660956" y="4051297"/>
                  <a:pt x="741847" y="3985770"/>
                  <a:pt x="889882" y="3902374"/>
                </a:cubicBezTo>
                <a:cubicBezTo>
                  <a:pt x="1037895" y="3818978"/>
                  <a:pt x="1184204" y="3759413"/>
                  <a:pt x="1328784" y="3723659"/>
                </a:cubicBezTo>
                <a:cubicBezTo>
                  <a:pt x="1335675" y="3723659"/>
                  <a:pt x="1358048" y="3708773"/>
                  <a:pt x="1395915" y="3679000"/>
                </a:cubicBezTo>
                <a:cubicBezTo>
                  <a:pt x="1433782" y="3649208"/>
                  <a:pt x="1459601" y="3640266"/>
                  <a:pt x="1473372" y="3652188"/>
                </a:cubicBezTo>
                <a:cubicBezTo>
                  <a:pt x="1480253" y="3652188"/>
                  <a:pt x="1490577" y="3655168"/>
                  <a:pt x="1504348" y="3661112"/>
                </a:cubicBezTo>
                <a:cubicBezTo>
                  <a:pt x="1518120" y="3667075"/>
                  <a:pt x="1528444" y="3670057"/>
                  <a:pt x="1535335" y="3670057"/>
                </a:cubicBezTo>
                <a:cubicBezTo>
                  <a:pt x="1590410" y="3670057"/>
                  <a:pt x="1772865" y="3616434"/>
                  <a:pt x="2082685" y="3509209"/>
                </a:cubicBezTo>
                <a:cubicBezTo>
                  <a:pt x="2117105" y="3521134"/>
                  <a:pt x="2137767" y="3533041"/>
                  <a:pt x="2144648" y="3544944"/>
                </a:cubicBezTo>
                <a:cubicBezTo>
                  <a:pt x="2137767" y="3580699"/>
                  <a:pt x="2144648" y="3592605"/>
                  <a:pt x="2165310" y="3580699"/>
                </a:cubicBezTo>
                <a:lnTo>
                  <a:pt x="2247924" y="3527078"/>
                </a:lnTo>
                <a:cubicBezTo>
                  <a:pt x="2280627" y="3503252"/>
                  <a:pt x="2318491" y="3482405"/>
                  <a:pt x="2361520" y="3464534"/>
                </a:cubicBezTo>
                <a:lnTo>
                  <a:pt x="2462858" y="3433221"/>
                </a:lnTo>
                <a:lnTo>
                  <a:pt x="2466299" y="3418908"/>
                </a:lnTo>
                <a:cubicBezTo>
                  <a:pt x="2476386" y="3368673"/>
                  <a:pt x="2476386" y="3335182"/>
                  <a:pt x="2466299" y="3318435"/>
                </a:cubicBezTo>
                <a:cubicBezTo>
                  <a:pt x="2456228" y="3301692"/>
                  <a:pt x="2451199" y="3287041"/>
                  <a:pt x="2451199" y="3274486"/>
                </a:cubicBezTo>
                <a:cubicBezTo>
                  <a:pt x="2451199" y="3261929"/>
                  <a:pt x="2456228" y="3240994"/>
                  <a:pt x="2466299" y="3211693"/>
                </a:cubicBezTo>
                <a:cubicBezTo>
                  <a:pt x="2476386" y="3182393"/>
                  <a:pt x="2481431" y="3155186"/>
                  <a:pt x="2481431" y="3130077"/>
                </a:cubicBezTo>
                <a:cubicBezTo>
                  <a:pt x="2481431" y="3054729"/>
                  <a:pt x="2486460" y="3004494"/>
                  <a:pt x="2496547" y="2979382"/>
                </a:cubicBezTo>
                <a:cubicBezTo>
                  <a:pt x="2506618" y="2945890"/>
                  <a:pt x="2501576" y="2929147"/>
                  <a:pt x="2481431" y="2929147"/>
                </a:cubicBezTo>
                <a:cubicBezTo>
                  <a:pt x="2461270" y="2929147"/>
                  <a:pt x="2451199" y="2918684"/>
                  <a:pt x="2451199" y="2897749"/>
                </a:cubicBezTo>
                <a:cubicBezTo>
                  <a:pt x="2451199" y="2876815"/>
                  <a:pt x="2461270" y="2862166"/>
                  <a:pt x="2481431" y="2853799"/>
                </a:cubicBezTo>
                <a:cubicBezTo>
                  <a:pt x="2501576" y="2845420"/>
                  <a:pt x="2511663" y="2803564"/>
                  <a:pt x="2511663" y="2728217"/>
                </a:cubicBezTo>
                <a:lnTo>
                  <a:pt x="2496547" y="2652870"/>
                </a:lnTo>
                <a:cubicBezTo>
                  <a:pt x="2476386" y="2669615"/>
                  <a:pt x="2461270" y="2673804"/>
                  <a:pt x="2451199" y="2665424"/>
                </a:cubicBezTo>
                <a:cubicBezTo>
                  <a:pt x="2451199" y="2657058"/>
                  <a:pt x="2481431" y="2631935"/>
                  <a:pt x="2541908" y="2590077"/>
                </a:cubicBezTo>
                <a:cubicBezTo>
                  <a:pt x="2541908" y="2631935"/>
                  <a:pt x="2551979" y="2636124"/>
                  <a:pt x="2572140" y="2602634"/>
                </a:cubicBezTo>
                <a:cubicBezTo>
                  <a:pt x="2602385" y="2569156"/>
                  <a:pt x="2584732" y="2541936"/>
                  <a:pt x="2519226" y="2521015"/>
                </a:cubicBezTo>
                <a:cubicBezTo>
                  <a:pt x="2453707" y="2500080"/>
                  <a:pt x="2420954" y="2477052"/>
                  <a:pt x="2420954" y="2451940"/>
                </a:cubicBezTo>
                <a:cubicBezTo>
                  <a:pt x="2420954" y="2418451"/>
                  <a:pt x="2451199" y="2426827"/>
                  <a:pt x="2511663" y="2477052"/>
                </a:cubicBezTo>
                <a:cubicBezTo>
                  <a:pt x="2562066" y="2468686"/>
                  <a:pt x="2597327" y="2422639"/>
                  <a:pt x="2617485" y="2338925"/>
                </a:cubicBezTo>
                <a:cubicBezTo>
                  <a:pt x="2617485" y="2322180"/>
                  <a:pt x="2625051" y="2265672"/>
                  <a:pt x="2640182" y="2169391"/>
                </a:cubicBezTo>
                <a:cubicBezTo>
                  <a:pt x="2655282" y="2073111"/>
                  <a:pt x="2657804" y="2004047"/>
                  <a:pt x="2647716" y="1962178"/>
                </a:cubicBezTo>
                <a:cubicBezTo>
                  <a:pt x="2627572" y="1920322"/>
                  <a:pt x="2627572" y="1886831"/>
                  <a:pt x="2647716" y="1861718"/>
                </a:cubicBezTo>
                <a:lnTo>
                  <a:pt x="2662849" y="1849163"/>
                </a:lnTo>
                <a:lnTo>
                  <a:pt x="2662849" y="1886831"/>
                </a:lnTo>
                <a:cubicBezTo>
                  <a:pt x="2662849" y="1920322"/>
                  <a:pt x="2667891" y="1937066"/>
                  <a:pt x="2677978" y="1937066"/>
                </a:cubicBezTo>
                <a:cubicBezTo>
                  <a:pt x="2708209" y="1928699"/>
                  <a:pt x="2728354" y="1874276"/>
                  <a:pt x="2738441" y="1773816"/>
                </a:cubicBezTo>
                <a:cubicBezTo>
                  <a:pt x="2748512" y="1681725"/>
                  <a:pt x="2763628" y="1635679"/>
                  <a:pt x="2783802" y="1635679"/>
                </a:cubicBezTo>
                <a:cubicBezTo>
                  <a:pt x="2793873" y="1635679"/>
                  <a:pt x="2798902" y="1660791"/>
                  <a:pt x="2798902" y="1711026"/>
                </a:cubicBezTo>
                <a:cubicBezTo>
                  <a:pt x="2798902" y="1803117"/>
                  <a:pt x="2788831" y="1857530"/>
                  <a:pt x="2768673" y="1874276"/>
                </a:cubicBezTo>
                <a:cubicBezTo>
                  <a:pt x="2708209" y="1907765"/>
                  <a:pt x="2718267" y="1924511"/>
                  <a:pt x="2798902" y="1924511"/>
                </a:cubicBezTo>
                <a:lnTo>
                  <a:pt x="2814034" y="1924511"/>
                </a:lnTo>
                <a:lnTo>
                  <a:pt x="2783802" y="1937066"/>
                </a:lnTo>
                <a:cubicBezTo>
                  <a:pt x="2763628" y="1945432"/>
                  <a:pt x="2766149" y="1964272"/>
                  <a:pt x="2791352" y="1993573"/>
                </a:cubicBezTo>
                <a:cubicBezTo>
                  <a:pt x="2816555" y="2022887"/>
                  <a:pt x="2819063" y="2045905"/>
                  <a:pt x="2798902" y="2062648"/>
                </a:cubicBezTo>
                <a:cubicBezTo>
                  <a:pt x="2778744" y="2079394"/>
                  <a:pt x="2768673" y="2075206"/>
                  <a:pt x="2768673" y="2050093"/>
                </a:cubicBezTo>
                <a:cubicBezTo>
                  <a:pt x="2768673" y="2024970"/>
                  <a:pt x="2763628" y="2012413"/>
                  <a:pt x="2753557" y="2012413"/>
                </a:cubicBezTo>
                <a:cubicBezTo>
                  <a:pt x="2723325" y="2012413"/>
                  <a:pt x="2708209" y="2083572"/>
                  <a:pt x="2708209" y="2225898"/>
                </a:cubicBezTo>
                <a:cubicBezTo>
                  <a:pt x="2708209" y="2259389"/>
                  <a:pt x="2728354" y="2280311"/>
                  <a:pt x="2768673" y="2288690"/>
                </a:cubicBezTo>
                <a:lnTo>
                  <a:pt x="2753557" y="2301245"/>
                </a:lnTo>
                <a:cubicBezTo>
                  <a:pt x="2703164" y="2301245"/>
                  <a:pt x="2677978" y="2322180"/>
                  <a:pt x="2677978" y="2364038"/>
                </a:cubicBezTo>
                <a:cubicBezTo>
                  <a:pt x="2677978" y="2590077"/>
                  <a:pt x="2657804" y="2744960"/>
                  <a:pt x="2617485" y="2828674"/>
                </a:cubicBezTo>
                <a:cubicBezTo>
                  <a:pt x="2597327" y="2887289"/>
                  <a:pt x="2592298" y="2929147"/>
                  <a:pt x="2602385" y="2954256"/>
                </a:cubicBezTo>
                <a:cubicBezTo>
                  <a:pt x="2622530" y="2979382"/>
                  <a:pt x="2622530" y="3008683"/>
                  <a:pt x="2602385" y="3042161"/>
                </a:cubicBezTo>
                <a:cubicBezTo>
                  <a:pt x="2582211" y="3075650"/>
                  <a:pt x="2577168" y="3100773"/>
                  <a:pt x="2587256" y="3117509"/>
                </a:cubicBezTo>
                <a:cubicBezTo>
                  <a:pt x="2597327" y="3134252"/>
                  <a:pt x="2597327" y="3176121"/>
                  <a:pt x="2587256" y="3243091"/>
                </a:cubicBezTo>
                <a:cubicBezTo>
                  <a:pt x="2577168" y="3310069"/>
                  <a:pt x="2577168" y="3347736"/>
                  <a:pt x="2587256" y="3356116"/>
                </a:cubicBezTo>
                <a:cubicBezTo>
                  <a:pt x="2607414" y="3372862"/>
                  <a:pt x="2617485" y="3372862"/>
                  <a:pt x="2617485" y="3356116"/>
                </a:cubicBezTo>
                <a:cubicBezTo>
                  <a:pt x="2617485" y="3339370"/>
                  <a:pt x="2635138" y="3331004"/>
                  <a:pt x="2670412" y="3331004"/>
                </a:cubicBezTo>
                <a:cubicBezTo>
                  <a:pt x="2705688" y="3331004"/>
                  <a:pt x="2728354" y="3335182"/>
                  <a:pt x="2738441" y="3343561"/>
                </a:cubicBezTo>
                <a:cubicBezTo>
                  <a:pt x="2743478" y="3351933"/>
                  <a:pt x="2742846" y="3361350"/>
                  <a:pt x="2736547" y="3371813"/>
                </a:cubicBezTo>
                <a:lnTo>
                  <a:pt x="2716005" y="3391566"/>
                </a:lnTo>
                <a:lnTo>
                  <a:pt x="2888221" y="3384118"/>
                </a:lnTo>
                <a:lnTo>
                  <a:pt x="2908873" y="3384118"/>
                </a:lnTo>
                <a:cubicBezTo>
                  <a:pt x="2843466" y="3404967"/>
                  <a:pt x="2786235" y="3423953"/>
                  <a:pt x="2737179" y="3441081"/>
                </a:cubicBezTo>
                <a:lnTo>
                  <a:pt x="2666962" y="3467300"/>
                </a:lnTo>
                <a:lnTo>
                  <a:pt x="2677978" y="3469130"/>
                </a:lnTo>
                <a:cubicBezTo>
                  <a:pt x="2708209" y="3469130"/>
                  <a:pt x="2738441" y="3464952"/>
                  <a:pt x="2768673" y="3456575"/>
                </a:cubicBezTo>
                <a:cubicBezTo>
                  <a:pt x="2798902" y="3448209"/>
                  <a:pt x="2816555" y="3441924"/>
                  <a:pt x="2821600" y="3437746"/>
                </a:cubicBezTo>
                <a:cubicBezTo>
                  <a:pt x="2826626" y="3433557"/>
                  <a:pt x="2834179" y="3437746"/>
                  <a:pt x="2844266" y="3450303"/>
                </a:cubicBezTo>
                <a:cubicBezTo>
                  <a:pt x="2854352" y="3462858"/>
                  <a:pt x="2854352" y="3494253"/>
                  <a:pt x="2844266" y="3544478"/>
                </a:cubicBezTo>
                <a:lnTo>
                  <a:pt x="2845722" y="3551739"/>
                </a:lnTo>
                <a:lnTo>
                  <a:pt x="2908873" y="3547188"/>
                </a:lnTo>
                <a:lnTo>
                  <a:pt x="2932787" y="3546150"/>
                </a:lnTo>
                <a:lnTo>
                  <a:pt x="2923637" y="3500533"/>
                </a:lnTo>
                <a:cubicBezTo>
                  <a:pt x="2926154" y="3487976"/>
                  <a:pt x="2934975" y="3481698"/>
                  <a:pt x="2950088" y="3481698"/>
                </a:cubicBezTo>
                <a:cubicBezTo>
                  <a:pt x="2970249" y="3481698"/>
                  <a:pt x="2980319" y="3490065"/>
                  <a:pt x="2980319" y="3506811"/>
                </a:cubicBezTo>
                <a:cubicBezTo>
                  <a:pt x="2980319" y="3510994"/>
                  <a:pt x="2984103" y="3518320"/>
                  <a:pt x="2991666" y="3528785"/>
                </a:cubicBezTo>
                <a:lnTo>
                  <a:pt x="2999962" y="3538739"/>
                </a:lnTo>
                <a:lnTo>
                  <a:pt x="3074113" y="3527078"/>
                </a:lnTo>
                <a:cubicBezTo>
                  <a:pt x="3067227" y="3521123"/>
                  <a:pt x="3066364" y="3515166"/>
                  <a:pt x="3071527" y="3509209"/>
                </a:cubicBezTo>
                <a:lnTo>
                  <a:pt x="3072539" y="3508673"/>
                </a:lnTo>
                <a:lnTo>
                  <a:pt x="3071044" y="3506811"/>
                </a:lnTo>
                <a:cubicBezTo>
                  <a:pt x="3040813" y="3464952"/>
                  <a:pt x="3020638" y="3444018"/>
                  <a:pt x="3010568" y="3444018"/>
                </a:cubicBezTo>
                <a:cubicBezTo>
                  <a:pt x="2980319" y="3469130"/>
                  <a:pt x="2955133" y="3456575"/>
                  <a:pt x="2934975" y="3406340"/>
                </a:cubicBezTo>
                <a:cubicBezTo>
                  <a:pt x="2934975" y="3381228"/>
                  <a:pt x="2940001" y="3356116"/>
                  <a:pt x="2950088" y="3331004"/>
                </a:cubicBezTo>
                <a:cubicBezTo>
                  <a:pt x="2970249" y="3272392"/>
                  <a:pt x="2970249" y="3243091"/>
                  <a:pt x="2950088" y="3243091"/>
                </a:cubicBezTo>
                <a:lnTo>
                  <a:pt x="2950088" y="3217979"/>
                </a:lnTo>
                <a:cubicBezTo>
                  <a:pt x="2960174" y="3209599"/>
                  <a:pt x="2975291" y="3209599"/>
                  <a:pt x="2995452" y="3217979"/>
                </a:cubicBezTo>
                <a:cubicBezTo>
                  <a:pt x="3015593" y="3226345"/>
                  <a:pt x="3025681" y="3209599"/>
                  <a:pt x="3025681" y="3167744"/>
                </a:cubicBezTo>
                <a:cubicBezTo>
                  <a:pt x="3025681" y="3109140"/>
                  <a:pt x="3025681" y="3075650"/>
                  <a:pt x="3025681" y="3067284"/>
                </a:cubicBezTo>
                <a:cubicBezTo>
                  <a:pt x="3035767" y="3025428"/>
                  <a:pt x="3030726" y="2991937"/>
                  <a:pt x="3010568" y="2966814"/>
                </a:cubicBezTo>
                <a:cubicBezTo>
                  <a:pt x="2970249" y="2924956"/>
                  <a:pt x="2970249" y="2904021"/>
                  <a:pt x="3010568" y="2904021"/>
                </a:cubicBezTo>
                <a:cubicBezTo>
                  <a:pt x="3040813" y="2904021"/>
                  <a:pt x="3055912" y="2883100"/>
                  <a:pt x="3055912" y="2841242"/>
                </a:cubicBezTo>
                <a:cubicBezTo>
                  <a:pt x="3035767" y="2816119"/>
                  <a:pt x="3015593" y="2795198"/>
                  <a:pt x="2995452" y="2778452"/>
                </a:cubicBezTo>
                <a:cubicBezTo>
                  <a:pt x="2985364" y="2786818"/>
                  <a:pt x="2980319" y="2782630"/>
                  <a:pt x="2980319" y="2765897"/>
                </a:cubicBezTo>
                <a:cubicBezTo>
                  <a:pt x="2980319" y="2740772"/>
                  <a:pt x="2985364" y="2728217"/>
                  <a:pt x="2995452" y="2728217"/>
                </a:cubicBezTo>
                <a:cubicBezTo>
                  <a:pt x="3015593" y="2728217"/>
                  <a:pt x="3025681" y="2711471"/>
                  <a:pt x="3025681" y="2677982"/>
                </a:cubicBezTo>
                <a:cubicBezTo>
                  <a:pt x="3025681" y="2636124"/>
                  <a:pt x="3035767" y="2615189"/>
                  <a:pt x="3055912" y="2615189"/>
                </a:cubicBezTo>
                <a:cubicBezTo>
                  <a:pt x="3066000" y="2606823"/>
                  <a:pt x="3060958" y="2602634"/>
                  <a:pt x="3040813" y="2602634"/>
                </a:cubicBezTo>
                <a:cubicBezTo>
                  <a:pt x="2980319" y="2602634"/>
                  <a:pt x="2970249" y="2577522"/>
                  <a:pt x="3010568" y="2527287"/>
                </a:cubicBezTo>
                <a:cubicBezTo>
                  <a:pt x="3020638" y="2510541"/>
                  <a:pt x="3025681" y="2497986"/>
                  <a:pt x="3025681" y="2489620"/>
                </a:cubicBezTo>
                <a:cubicBezTo>
                  <a:pt x="3025681" y="2481240"/>
                  <a:pt x="3035767" y="2468686"/>
                  <a:pt x="3055912" y="2451940"/>
                </a:cubicBezTo>
                <a:cubicBezTo>
                  <a:pt x="3086160" y="2410084"/>
                  <a:pt x="3091186" y="2389150"/>
                  <a:pt x="3071044" y="2389150"/>
                </a:cubicBezTo>
                <a:cubicBezTo>
                  <a:pt x="3020638" y="2389150"/>
                  <a:pt x="3013073" y="2374498"/>
                  <a:pt x="3048363" y="2345197"/>
                </a:cubicBezTo>
                <a:cubicBezTo>
                  <a:pt x="3083623" y="2315897"/>
                  <a:pt x="3081116" y="2301245"/>
                  <a:pt x="3040813" y="2301245"/>
                </a:cubicBezTo>
                <a:cubicBezTo>
                  <a:pt x="3010568" y="2301245"/>
                  <a:pt x="2995452" y="2292879"/>
                  <a:pt x="2995452" y="2276136"/>
                </a:cubicBezTo>
                <a:cubicBezTo>
                  <a:pt x="2995452" y="2259389"/>
                  <a:pt x="3005539" y="2251010"/>
                  <a:pt x="3025681" y="2251010"/>
                </a:cubicBezTo>
                <a:cubicBezTo>
                  <a:pt x="3055912" y="2259389"/>
                  <a:pt x="3076087" y="2230089"/>
                  <a:pt x="3086160" y="2163108"/>
                </a:cubicBezTo>
                <a:cubicBezTo>
                  <a:pt x="3086160" y="2071014"/>
                  <a:pt x="3096232" y="2024970"/>
                  <a:pt x="3116390" y="2024970"/>
                </a:cubicBezTo>
                <a:cubicBezTo>
                  <a:pt x="3136550" y="2024970"/>
                  <a:pt x="3151666" y="1937066"/>
                  <a:pt x="3161737" y="1761261"/>
                </a:cubicBezTo>
                <a:cubicBezTo>
                  <a:pt x="3191982" y="1300800"/>
                  <a:pt x="3247416" y="890574"/>
                  <a:pt x="3328055" y="530573"/>
                </a:cubicBezTo>
                <a:close/>
                <a:moveTo>
                  <a:pt x="2405838" y="455225"/>
                </a:moveTo>
                <a:cubicBezTo>
                  <a:pt x="2415909" y="455225"/>
                  <a:pt x="2420954" y="459414"/>
                  <a:pt x="2420954" y="467794"/>
                </a:cubicBezTo>
                <a:cubicBezTo>
                  <a:pt x="2420954" y="476160"/>
                  <a:pt x="2415909" y="480348"/>
                  <a:pt x="2405838" y="480348"/>
                </a:cubicBezTo>
                <a:cubicBezTo>
                  <a:pt x="2395751" y="480348"/>
                  <a:pt x="2390722" y="476160"/>
                  <a:pt x="2390722" y="467794"/>
                </a:cubicBezTo>
                <a:cubicBezTo>
                  <a:pt x="2390722" y="459414"/>
                  <a:pt x="2395751" y="455225"/>
                  <a:pt x="2405838" y="455225"/>
                </a:cubicBezTo>
                <a:close/>
                <a:moveTo>
                  <a:pt x="4114198" y="417558"/>
                </a:moveTo>
                <a:cubicBezTo>
                  <a:pt x="4134357" y="434304"/>
                  <a:pt x="4134357" y="451048"/>
                  <a:pt x="4114198" y="467794"/>
                </a:cubicBezTo>
                <a:lnTo>
                  <a:pt x="4083953" y="480348"/>
                </a:lnTo>
                <a:lnTo>
                  <a:pt x="4083953" y="442671"/>
                </a:lnTo>
                <a:cubicBezTo>
                  <a:pt x="4104127" y="425925"/>
                  <a:pt x="4114198" y="417558"/>
                  <a:pt x="4114198" y="417558"/>
                </a:cubicBezTo>
                <a:close/>
                <a:moveTo>
                  <a:pt x="3146637" y="417558"/>
                </a:moveTo>
                <a:cubicBezTo>
                  <a:pt x="3146637" y="425925"/>
                  <a:pt x="3141592" y="438479"/>
                  <a:pt x="3131505" y="455225"/>
                </a:cubicBezTo>
                <a:cubicBezTo>
                  <a:pt x="3121418" y="463605"/>
                  <a:pt x="3116390" y="463605"/>
                  <a:pt x="3116390" y="455225"/>
                </a:cubicBezTo>
                <a:cubicBezTo>
                  <a:pt x="3106318" y="430113"/>
                  <a:pt x="3116390" y="417558"/>
                  <a:pt x="3146637" y="417558"/>
                </a:cubicBezTo>
                <a:close/>
                <a:moveTo>
                  <a:pt x="3660655" y="392436"/>
                </a:moveTo>
                <a:lnTo>
                  <a:pt x="3660655" y="442671"/>
                </a:lnTo>
                <a:cubicBezTo>
                  <a:pt x="3660655" y="467794"/>
                  <a:pt x="3655613" y="480348"/>
                  <a:pt x="3645526" y="480348"/>
                </a:cubicBezTo>
                <a:cubicBezTo>
                  <a:pt x="3625368" y="480348"/>
                  <a:pt x="3620338" y="467794"/>
                  <a:pt x="3630410" y="442671"/>
                </a:cubicBezTo>
                <a:cubicBezTo>
                  <a:pt x="3640483" y="417558"/>
                  <a:pt x="3650571" y="400813"/>
                  <a:pt x="3660655" y="392436"/>
                </a:cubicBezTo>
                <a:close/>
                <a:moveTo>
                  <a:pt x="2889626" y="354766"/>
                </a:moveTo>
                <a:cubicBezTo>
                  <a:pt x="2899698" y="354766"/>
                  <a:pt x="2904743" y="358957"/>
                  <a:pt x="2904743" y="367323"/>
                </a:cubicBezTo>
                <a:cubicBezTo>
                  <a:pt x="2904743" y="375700"/>
                  <a:pt x="2899698" y="379878"/>
                  <a:pt x="2889626" y="379878"/>
                </a:cubicBezTo>
                <a:cubicBezTo>
                  <a:pt x="2879540" y="379878"/>
                  <a:pt x="2874495" y="375700"/>
                  <a:pt x="2874495" y="367323"/>
                </a:cubicBezTo>
                <a:cubicBezTo>
                  <a:pt x="2874495" y="358957"/>
                  <a:pt x="2879540" y="354766"/>
                  <a:pt x="2889626" y="354766"/>
                </a:cubicBezTo>
                <a:close/>
                <a:moveTo>
                  <a:pt x="3146637" y="304531"/>
                </a:moveTo>
                <a:cubicBezTo>
                  <a:pt x="3156708" y="304531"/>
                  <a:pt x="3161737" y="308722"/>
                  <a:pt x="3161737" y="317088"/>
                </a:cubicBezTo>
                <a:cubicBezTo>
                  <a:pt x="3161737" y="325465"/>
                  <a:pt x="3156708" y="329656"/>
                  <a:pt x="3146637" y="329656"/>
                </a:cubicBezTo>
                <a:cubicBezTo>
                  <a:pt x="3136550" y="329656"/>
                  <a:pt x="3131505" y="325465"/>
                  <a:pt x="3131505" y="317088"/>
                </a:cubicBezTo>
                <a:cubicBezTo>
                  <a:pt x="3131505" y="308722"/>
                  <a:pt x="3136550" y="304531"/>
                  <a:pt x="3146637" y="304531"/>
                </a:cubicBezTo>
                <a:close/>
                <a:moveTo>
                  <a:pt x="3358284" y="204074"/>
                </a:moveTo>
                <a:cubicBezTo>
                  <a:pt x="3378429" y="204074"/>
                  <a:pt x="3388515" y="224995"/>
                  <a:pt x="3388515" y="266864"/>
                </a:cubicBezTo>
                <a:cubicBezTo>
                  <a:pt x="3388515" y="308722"/>
                  <a:pt x="3378429" y="346400"/>
                  <a:pt x="3358284" y="379878"/>
                </a:cubicBezTo>
                <a:cubicBezTo>
                  <a:pt x="3348197" y="371512"/>
                  <a:pt x="3343155" y="350577"/>
                  <a:pt x="3343155" y="317088"/>
                </a:cubicBezTo>
                <a:cubicBezTo>
                  <a:pt x="3343155" y="241741"/>
                  <a:pt x="3348197" y="204074"/>
                  <a:pt x="3358284" y="204074"/>
                </a:cubicBezTo>
                <a:close/>
                <a:moveTo>
                  <a:pt x="3554833" y="78491"/>
                </a:moveTo>
                <a:cubicBezTo>
                  <a:pt x="3564890" y="86868"/>
                  <a:pt x="3569933" y="95235"/>
                  <a:pt x="3569933" y="103601"/>
                </a:cubicBezTo>
                <a:cubicBezTo>
                  <a:pt x="3569933" y="128726"/>
                  <a:pt x="3559846" y="141281"/>
                  <a:pt x="3539701" y="141281"/>
                </a:cubicBezTo>
                <a:cubicBezTo>
                  <a:pt x="3499382" y="141281"/>
                  <a:pt x="3504427" y="120347"/>
                  <a:pt x="3554833" y="78491"/>
                </a:cubicBezTo>
                <a:close/>
                <a:moveTo>
                  <a:pt x="3358284" y="3144"/>
                </a:moveTo>
                <a:cubicBezTo>
                  <a:pt x="3378429" y="28256"/>
                  <a:pt x="3388515" y="49191"/>
                  <a:pt x="3388515" y="65934"/>
                </a:cubicBezTo>
                <a:cubicBezTo>
                  <a:pt x="3378429" y="107792"/>
                  <a:pt x="3368370" y="128726"/>
                  <a:pt x="3358284" y="128726"/>
                </a:cubicBezTo>
                <a:cubicBezTo>
                  <a:pt x="3317967" y="95235"/>
                  <a:pt x="3317967" y="53379"/>
                  <a:pt x="3358284" y="3144"/>
                </a:cubicBezTo>
                <a:close/>
                <a:moveTo>
                  <a:pt x="2908526" y="3144"/>
                </a:moveTo>
                <a:cubicBezTo>
                  <a:pt x="2911047" y="-1047"/>
                  <a:pt x="2914814" y="-1047"/>
                  <a:pt x="2919859" y="3144"/>
                </a:cubicBezTo>
                <a:lnTo>
                  <a:pt x="2919859" y="53379"/>
                </a:lnTo>
                <a:cubicBezTo>
                  <a:pt x="2909771" y="61745"/>
                  <a:pt x="2904743" y="53379"/>
                  <a:pt x="2904743" y="28256"/>
                </a:cubicBezTo>
                <a:cubicBezTo>
                  <a:pt x="2904743" y="15699"/>
                  <a:pt x="2906002" y="7332"/>
                  <a:pt x="2908526" y="314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68649751"/>
      </p:ext>
    </p:extLst>
  </p:cSld>
  <p:clrMapOvr>
    <a:masterClrMapping/>
  </p:clrMapOvr>
</p:sldLayout>
</file>

<file path=ppt/slideLayouts/slideLayout20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309517" y="1702246"/>
            <a:ext cx="10585324" cy="7212680"/>
          </a:xfrm>
          <a:custGeom>
            <a:avLst/>
            <a:gdLst>
              <a:gd name="connsiteX0" fmla="*/ 3257074 w 10585324"/>
              <a:gd name="connsiteY0" fmla="*/ 7189431 h 7212680"/>
              <a:gd name="connsiteX1" fmla="*/ 3280873 w 10585324"/>
              <a:gd name="connsiteY1" fmla="*/ 7205454 h 7212680"/>
              <a:gd name="connsiteX2" fmla="*/ 3251698 w 10585324"/>
              <a:gd name="connsiteY2" fmla="*/ 7204537 h 7212680"/>
              <a:gd name="connsiteX3" fmla="*/ 3257074 w 10585324"/>
              <a:gd name="connsiteY3" fmla="*/ 7189431 h 7212680"/>
              <a:gd name="connsiteX4" fmla="*/ 2165510 w 10585324"/>
              <a:gd name="connsiteY4" fmla="*/ 6941504 h 7212680"/>
              <a:gd name="connsiteX5" fmla="*/ 2155196 w 10585324"/>
              <a:gd name="connsiteY5" fmla="*/ 6986959 h 7212680"/>
              <a:gd name="connsiteX6" fmla="*/ 2143529 w 10585324"/>
              <a:gd name="connsiteY6" fmla="*/ 6986594 h 7212680"/>
              <a:gd name="connsiteX7" fmla="*/ 6916688 w 10585324"/>
              <a:gd name="connsiteY7" fmla="*/ 6754817 h 7212680"/>
              <a:gd name="connsiteX8" fmla="*/ 6928816 w 10585324"/>
              <a:gd name="connsiteY8" fmla="*/ 6770457 h 7212680"/>
              <a:gd name="connsiteX9" fmla="*/ 6917589 w 10585324"/>
              <a:gd name="connsiteY9" fmla="*/ 6785366 h 7212680"/>
              <a:gd name="connsiteX10" fmla="*/ 6905469 w 10585324"/>
              <a:gd name="connsiteY10" fmla="*/ 6769725 h 7212680"/>
              <a:gd name="connsiteX11" fmla="*/ 6916688 w 10585324"/>
              <a:gd name="connsiteY11" fmla="*/ 6754817 h 7212680"/>
              <a:gd name="connsiteX12" fmla="*/ 7487590 w 10585324"/>
              <a:gd name="connsiteY12" fmla="*/ 6742212 h 7212680"/>
              <a:gd name="connsiteX13" fmla="*/ 7605189 w 10585324"/>
              <a:gd name="connsiteY13" fmla="*/ 6776425 h 7212680"/>
              <a:gd name="connsiteX14" fmla="*/ 7523956 w 10585324"/>
              <a:gd name="connsiteY14" fmla="*/ 6789134 h 7212680"/>
              <a:gd name="connsiteX15" fmla="*/ 7431046 w 10585324"/>
              <a:gd name="connsiteY15" fmla="*/ 6801480 h 7212680"/>
              <a:gd name="connsiteX16" fmla="*/ 7478628 w 10585324"/>
              <a:gd name="connsiteY16" fmla="*/ 6833508 h 7212680"/>
              <a:gd name="connsiteX17" fmla="*/ 7536978 w 10585324"/>
              <a:gd name="connsiteY17" fmla="*/ 6835340 h 7212680"/>
              <a:gd name="connsiteX18" fmla="*/ 7444066 w 10585324"/>
              <a:gd name="connsiteY18" fmla="*/ 6847684 h 7212680"/>
              <a:gd name="connsiteX19" fmla="*/ 7164905 w 10585324"/>
              <a:gd name="connsiteY19" fmla="*/ 6869444 h 7212680"/>
              <a:gd name="connsiteX20" fmla="*/ 7094438 w 10585324"/>
              <a:gd name="connsiteY20" fmla="*/ 6851971 h 7212680"/>
              <a:gd name="connsiteX21" fmla="*/ 7221448 w 10585324"/>
              <a:gd name="connsiteY21" fmla="*/ 6810177 h 7212680"/>
              <a:gd name="connsiteX22" fmla="*/ 7336792 w 10585324"/>
              <a:gd name="connsiteY22" fmla="*/ 6768001 h 7212680"/>
              <a:gd name="connsiteX23" fmla="*/ 7487590 w 10585324"/>
              <a:gd name="connsiteY23" fmla="*/ 6742212 h 7212680"/>
              <a:gd name="connsiteX24" fmla="*/ 2325672 w 10585324"/>
              <a:gd name="connsiteY24" fmla="*/ 6383008 h 7212680"/>
              <a:gd name="connsiteX25" fmla="*/ 2279044 w 10585324"/>
              <a:gd name="connsiteY25" fmla="*/ 6400800 h 7212680"/>
              <a:gd name="connsiteX26" fmla="*/ 2312649 w 10585324"/>
              <a:gd name="connsiteY26" fmla="*/ 6396661 h 7212680"/>
              <a:gd name="connsiteX27" fmla="*/ 491768 w 10585324"/>
              <a:gd name="connsiteY27" fmla="*/ 6324244 h 7212680"/>
              <a:gd name="connsiteX28" fmla="*/ 527685 w 10585324"/>
              <a:gd name="connsiteY28" fmla="*/ 6355907 h 7212680"/>
              <a:gd name="connsiteX29" fmla="*/ 504800 w 10585324"/>
              <a:gd name="connsiteY29" fmla="*/ 6370449 h 7212680"/>
              <a:gd name="connsiteX30" fmla="*/ 468885 w 10585324"/>
              <a:gd name="connsiteY30" fmla="*/ 6338800 h 7212680"/>
              <a:gd name="connsiteX31" fmla="*/ 491768 w 10585324"/>
              <a:gd name="connsiteY31" fmla="*/ 6324244 h 7212680"/>
              <a:gd name="connsiteX32" fmla="*/ 627189 w 10585324"/>
              <a:gd name="connsiteY32" fmla="*/ 6284885 h 7212680"/>
              <a:gd name="connsiteX33" fmla="*/ 585130 w 10585324"/>
              <a:gd name="connsiteY33" fmla="*/ 6327173 h 7212680"/>
              <a:gd name="connsiteX34" fmla="*/ 584678 w 10585324"/>
              <a:gd name="connsiteY34" fmla="*/ 6311898 h 7212680"/>
              <a:gd name="connsiteX35" fmla="*/ 634177 w 10585324"/>
              <a:gd name="connsiteY35" fmla="*/ 6277855 h 7212680"/>
              <a:gd name="connsiteX36" fmla="*/ 630445 w 10585324"/>
              <a:gd name="connsiteY36" fmla="*/ 6282815 h 7212680"/>
              <a:gd name="connsiteX37" fmla="*/ 627189 w 10585324"/>
              <a:gd name="connsiteY37" fmla="*/ 6284885 h 7212680"/>
              <a:gd name="connsiteX38" fmla="*/ 466630 w 10585324"/>
              <a:gd name="connsiteY38" fmla="*/ 6262414 h 7212680"/>
              <a:gd name="connsiteX39" fmla="*/ 478747 w 10585324"/>
              <a:gd name="connsiteY39" fmla="*/ 6278054 h 7212680"/>
              <a:gd name="connsiteX40" fmla="*/ 467533 w 10585324"/>
              <a:gd name="connsiteY40" fmla="*/ 6292963 h 7212680"/>
              <a:gd name="connsiteX41" fmla="*/ 467081 w 10585324"/>
              <a:gd name="connsiteY41" fmla="*/ 6277689 h 7212680"/>
              <a:gd name="connsiteX42" fmla="*/ 2609863 w 10585324"/>
              <a:gd name="connsiteY42" fmla="*/ 6192325 h 7212680"/>
              <a:gd name="connsiteX43" fmla="*/ 2431723 w 10585324"/>
              <a:gd name="connsiteY43" fmla="*/ 6264386 h 7212680"/>
              <a:gd name="connsiteX44" fmla="*/ 2026448 w 10585324"/>
              <a:gd name="connsiteY44" fmla="*/ 6432244 h 7212680"/>
              <a:gd name="connsiteX45" fmla="*/ 2100271 w 10585324"/>
              <a:gd name="connsiteY45" fmla="*/ 6422564 h 7212680"/>
              <a:gd name="connsiteX46" fmla="*/ 2270066 w 10585324"/>
              <a:gd name="connsiteY46" fmla="*/ 6362687 h 7212680"/>
              <a:gd name="connsiteX47" fmla="*/ 2492265 w 10585324"/>
              <a:gd name="connsiteY47" fmla="*/ 6260206 h 7212680"/>
              <a:gd name="connsiteX48" fmla="*/ 2532127 w 10585324"/>
              <a:gd name="connsiteY48" fmla="*/ 6243696 h 7212680"/>
              <a:gd name="connsiteX49" fmla="*/ 2643230 w 10585324"/>
              <a:gd name="connsiteY49" fmla="*/ 6199573 h 7212680"/>
              <a:gd name="connsiteX50" fmla="*/ 732319 w 10585324"/>
              <a:gd name="connsiteY50" fmla="*/ 6179176 h 7212680"/>
              <a:gd name="connsiteX51" fmla="*/ 634177 w 10585324"/>
              <a:gd name="connsiteY51" fmla="*/ 6277855 h 7212680"/>
              <a:gd name="connsiteX52" fmla="*/ 686538 w 10585324"/>
              <a:gd name="connsiteY52" fmla="*/ 6208260 h 7212680"/>
              <a:gd name="connsiteX53" fmla="*/ 709434 w 10585324"/>
              <a:gd name="connsiteY53" fmla="*/ 6193717 h 7212680"/>
              <a:gd name="connsiteX54" fmla="*/ 732319 w 10585324"/>
              <a:gd name="connsiteY54" fmla="*/ 6179176 h 7212680"/>
              <a:gd name="connsiteX55" fmla="*/ 360996 w 10585324"/>
              <a:gd name="connsiteY55" fmla="*/ 6069402 h 7212680"/>
              <a:gd name="connsiteX56" fmla="*/ 327044 w 10585324"/>
              <a:gd name="connsiteY56" fmla="*/ 6140984 h 7212680"/>
              <a:gd name="connsiteX57" fmla="*/ 344972 w 10585324"/>
              <a:gd name="connsiteY57" fmla="*/ 6090702 h 7212680"/>
              <a:gd name="connsiteX58" fmla="*/ 807574 w 10585324"/>
              <a:gd name="connsiteY58" fmla="*/ 5174183 h 7212680"/>
              <a:gd name="connsiteX59" fmla="*/ 744515 w 10585324"/>
              <a:gd name="connsiteY59" fmla="*/ 5210360 h 7212680"/>
              <a:gd name="connsiteX60" fmla="*/ 693585 w 10585324"/>
              <a:gd name="connsiteY60" fmla="*/ 5262182 h 7212680"/>
              <a:gd name="connsiteX61" fmla="*/ 807574 w 10585324"/>
              <a:gd name="connsiteY61" fmla="*/ 5174183 h 7212680"/>
              <a:gd name="connsiteX62" fmla="*/ 7549342 w 10585324"/>
              <a:gd name="connsiteY62" fmla="*/ 3996830 h 7212680"/>
              <a:gd name="connsiteX63" fmla="*/ 7570208 w 10585324"/>
              <a:gd name="connsiteY63" fmla="*/ 4012758 h 7212680"/>
              <a:gd name="connsiteX64" fmla="*/ 7501094 w 10585324"/>
              <a:gd name="connsiteY64" fmla="*/ 4041109 h 7212680"/>
              <a:gd name="connsiteX65" fmla="*/ 7448360 w 10585324"/>
              <a:gd name="connsiteY65" fmla="*/ 4031817 h 7212680"/>
              <a:gd name="connsiteX66" fmla="*/ 7488525 w 10585324"/>
              <a:gd name="connsiteY66" fmla="*/ 4010195 h 7212680"/>
              <a:gd name="connsiteX67" fmla="*/ 7549342 w 10585324"/>
              <a:gd name="connsiteY67" fmla="*/ 3996830 h 7212680"/>
              <a:gd name="connsiteX68" fmla="*/ 6157188 w 10585324"/>
              <a:gd name="connsiteY68" fmla="*/ 3903605 h 7212680"/>
              <a:gd name="connsiteX69" fmla="*/ 6146861 w 10585324"/>
              <a:gd name="connsiteY69" fmla="*/ 3920947 h 7212680"/>
              <a:gd name="connsiteX70" fmla="*/ 6191165 w 10585324"/>
              <a:gd name="connsiteY70" fmla="*/ 3933951 h 7212680"/>
              <a:gd name="connsiteX71" fmla="*/ 6219583 w 10585324"/>
              <a:gd name="connsiteY71" fmla="*/ 3927402 h 7212680"/>
              <a:gd name="connsiteX72" fmla="*/ 6197060 w 10585324"/>
              <a:gd name="connsiteY72" fmla="*/ 3910604 h 7212680"/>
              <a:gd name="connsiteX73" fmla="*/ 6157188 w 10585324"/>
              <a:gd name="connsiteY73" fmla="*/ 3903605 h 7212680"/>
              <a:gd name="connsiteX74" fmla="*/ 6451019 w 10585324"/>
              <a:gd name="connsiteY74" fmla="*/ 3847223 h 7212680"/>
              <a:gd name="connsiteX75" fmla="*/ 6454713 w 10585324"/>
              <a:gd name="connsiteY75" fmla="*/ 3856142 h 7212680"/>
              <a:gd name="connsiteX76" fmla="*/ 6437732 w 10585324"/>
              <a:gd name="connsiteY76" fmla="*/ 3852726 h 7212680"/>
              <a:gd name="connsiteX77" fmla="*/ 6451019 w 10585324"/>
              <a:gd name="connsiteY77" fmla="*/ 3847223 h 7212680"/>
              <a:gd name="connsiteX78" fmla="*/ 8815149 w 10585324"/>
              <a:gd name="connsiteY78" fmla="*/ 980603 h 7212680"/>
              <a:gd name="connsiteX79" fmla="*/ 8814675 w 10585324"/>
              <a:gd name="connsiteY79" fmla="*/ 994387 h 7212680"/>
              <a:gd name="connsiteX80" fmla="*/ 8789931 w 10585324"/>
              <a:gd name="connsiteY80" fmla="*/ 1009187 h 7212680"/>
              <a:gd name="connsiteX81" fmla="*/ 8802104 w 10585324"/>
              <a:gd name="connsiteY81" fmla="*/ 983905 h 7212680"/>
              <a:gd name="connsiteX82" fmla="*/ 8815149 w 10585324"/>
              <a:gd name="connsiteY82" fmla="*/ 980603 h 7212680"/>
              <a:gd name="connsiteX83" fmla="*/ 6570178 w 10585324"/>
              <a:gd name="connsiteY83" fmla="*/ 164706 h 7212680"/>
              <a:gd name="connsiteX84" fmla="*/ 6578376 w 10585324"/>
              <a:gd name="connsiteY84" fmla="*/ 173305 h 7212680"/>
              <a:gd name="connsiteX85" fmla="*/ 6568467 w 10585324"/>
              <a:gd name="connsiteY85" fmla="*/ 179232 h 7212680"/>
              <a:gd name="connsiteX86" fmla="*/ 6560839 w 10585324"/>
              <a:gd name="connsiteY86" fmla="*/ 165791 h 7212680"/>
              <a:gd name="connsiteX87" fmla="*/ 6570178 w 10585324"/>
              <a:gd name="connsiteY87" fmla="*/ 164706 h 7212680"/>
              <a:gd name="connsiteX88" fmla="*/ 8906599 w 10585324"/>
              <a:gd name="connsiteY88" fmla="*/ 155783 h 7212680"/>
              <a:gd name="connsiteX89" fmla="*/ 8880941 w 10585324"/>
              <a:gd name="connsiteY89" fmla="*/ 158764 h 7212680"/>
              <a:gd name="connsiteX90" fmla="*/ 8868191 w 10585324"/>
              <a:gd name="connsiteY90" fmla="*/ 188874 h 7212680"/>
              <a:gd name="connsiteX91" fmla="*/ 8940564 w 10585324"/>
              <a:gd name="connsiteY91" fmla="*/ 199563 h 7212680"/>
              <a:gd name="connsiteX92" fmla="*/ 8983968 w 10585324"/>
              <a:gd name="connsiteY92" fmla="*/ 182587 h 7212680"/>
              <a:gd name="connsiteX93" fmla="*/ 8945116 w 10585324"/>
              <a:gd name="connsiteY93" fmla="*/ 160850 h 7212680"/>
              <a:gd name="connsiteX94" fmla="*/ 8906599 w 10585324"/>
              <a:gd name="connsiteY94" fmla="*/ 155783 h 7212680"/>
              <a:gd name="connsiteX95" fmla="*/ 9335918 w 10585324"/>
              <a:gd name="connsiteY95" fmla="*/ 56411 h 7212680"/>
              <a:gd name="connsiteX96" fmla="*/ 9380060 w 10585324"/>
              <a:gd name="connsiteY96" fmla="*/ 62618 h 7212680"/>
              <a:gd name="connsiteX97" fmla="*/ 9350351 w 10585324"/>
              <a:gd name="connsiteY97" fmla="*/ 80385 h 7212680"/>
              <a:gd name="connsiteX98" fmla="*/ 9355689 w 10585324"/>
              <a:gd name="connsiteY98" fmla="*/ 113162 h 7212680"/>
              <a:gd name="connsiteX99" fmla="*/ 9348847 w 10585324"/>
              <a:gd name="connsiteY99" fmla="*/ 171229 h 7212680"/>
              <a:gd name="connsiteX100" fmla="*/ 9319149 w 10585324"/>
              <a:gd name="connsiteY100" fmla="*/ 188992 h 7212680"/>
              <a:gd name="connsiteX101" fmla="*/ 9401414 w 10585324"/>
              <a:gd name="connsiteY101" fmla="*/ 193744 h 7212680"/>
              <a:gd name="connsiteX102" fmla="*/ 9446359 w 10585324"/>
              <a:gd name="connsiteY102" fmla="*/ 202853 h 7212680"/>
              <a:gd name="connsiteX103" fmla="*/ 9314579 w 10585324"/>
              <a:gd name="connsiteY103" fmla="*/ 227696 h 7212680"/>
              <a:gd name="connsiteX104" fmla="*/ 8912411 w 10585324"/>
              <a:gd name="connsiteY104" fmla="*/ 360300 h 7212680"/>
              <a:gd name="connsiteX105" fmla="*/ 8686960 w 10585324"/>
              <a:gd name="connsiteY105" fmla="*/ 477156 h 7212680"/>
              <a:gd name="connsiteX106" fmla="*/ 8615374 w 10585324"/>
              <a:gd name="connsiteY106" fmla="*/ 537957 h 7212680"/>
              <a:gd name="connsiteX107" fmla="*/ 8670219 w 10585324"/>
              <a:gd name="connsiteY107" fmla="*/ 541123 h 7212680"/>
              <a:gd name="connsiteX108" fmla="*/ 8767731 w 10585324"/>
              <a:gd name="connsiteY108" fmla="*/ 572747 h 7212680"/>
              <a:gd name="connsiteX109" fmla="*/ 9190485 w 10585324"/>
              <a:gd name="connsiteY109" fmla="*/ 499787 h 7212680"/>
              <a:gd name="connsiteX110" fmla="*/ 9329100 w 10585324"/>
              <a:gd name="connsiteY110" fmla="*/ 416883 h 7212680"/>
              <a:gd name="connsiteX111" fmla="*/ 9465433 w 10585324"/>
              <a:gd name="connsiteY111" fmla="*/ 353329 h 7212680"/>
              <a:gd name="connsiteX112" fmla="*/ 9502761 w 10585324"/>
              <a:gd name="connsiteY112" fmla="*/ 348987 h 7212680"/>
              <a:gd name="connsiteX113" fmla="*/ 9545425 w 10585324"/>
              <a:gd name="connsiteY113" fmla="*/ 377444 h 7212680"/>
              <a:gd name="connsiteX114" fmla="*/ 9501257 w 10585324"/>
              <a:gd name="connsiteY114" fmla="*/ 439831 h 7212680"/>
              <a:gd name="connsiteX115" fmla="*/ 9042747 w 10585324"/>
              <a:gd name="connsiteY115" fmla="*/ 660106 h 7212680"/>
              <a:gd name="connsiteX116" fmla="*/ 8990960 w 10585324"/>
              <a:gd name="connsiteY116" fmla="*/ 709066 h 7212680"/>
              <a:gd name="connsiteX117" fmla="*/ 9174521 w 10585324"/>
              <a:gd name="connsiteY117" fmla="*/ 635249 h 7212680"/>
              <a:gd name="connsiteX118" fmla="*/ 9293337 w 10585324"/>
              <a:gd name="connsiteY118" fmla="*/ 564187 h 7212680"/>
              <a:gd name="connsiteX119" fmla="*/ 8981836 w 10585324"/>
              <a:gd name="connsiteY119" fmla="*/ 786480 h 7212680"/>
              <a:gd name="connsiteX120" fmla="*/ 8670330 w 10585324"/>
              <a:gd name="connsiteY120" fmla="*/ 1008761 h 7212680"/>
              <a:gd name="connsiteX121" fmla="*/ 8697749 w 10585324"/>
              <a:gd name="connsiteY121" fmla="*/ 1010347 h 7212680"/>
              <a:gd name="connsiteX122" fmla="*/ 8693187 w 10585324"/>
              <a:gd name="connsiteY122" fmla="*/ 1049045 h 7212680"/>
              <a:gd name="connsiteX123" fmla="*/ 8653578 w 10585324"/>
              <a:gd name="connsiteY123" fmla="*/ 1072735 h 7212680"/>
              <a:gd name="connsiteX124" fmla="*/ 8872971 w 10585324"/>
              <a:gd name="connsiteY124" fmla="*/ 1085435 h 7212680"/>
              <a:gd name="connsiteX125" fmla="*/ 8944568 w 10585324"/>
              <a:gd name="connsiteY125" fmla="*/ 1024628 h 7212680"/>
              <a:gd name="connsiteX126" fmla="*/ 8959022 w 10585324"/>
              <a:gd name="connsiteY126" fmla="*/ 979995 h 7212680"/>
              <a:gd name="connsiteX127" fmla="*/ 9024545 w 10585324"/>
              <a:gd name="connsiteY127" fmla="*/ 1048735 h 7212680"/>
              <a:gd name="connsiteX128" fmla="*/ 9045130 w 10585324"/>
              <a:gd name="connsiteY128" fmla="*/ 1108381 h 7212680"/>
              <a:gd name="connsiteX129" fmla="*/ 9015431 w 10585324"/>
              <a:gd name="connsiteY129" fmla="*/ 1126146 h 7212680"/>
              <a:gd name="connsiteX130" fmla="*/ 8960584 w 10585324"/>
              <a:gd name="connsiteY130" fmla="*/ 1122977 h 7212680"/>
              <a:gd name="connsiteX131" fmla="*/ 8905730 w 10585324"/>
              <a:gd name="connsiteY131" fmla="*/ 1119799 h 7212680"/>
              <a:gd name="connsiteX132" fmla="*/ 8858512 w 10585324"/>
              <a:gd name="connsiteY132" fmla="*/ 1130053 h 7212680"/>
              <a:gd name="connsiteX133" fmla="*/ 8871478 w 10585324"/>
              <a:gd name="connsiteY133" fmla="*/ 1176274 h 7212680"/>
              <a:gd name="connsiteX134" fmla="*/ 8921754 w 10585324"/>
              <a:gd name="connsiteY134" fmla="*/ 1218143 h 7212680"/>
              <a:gd name="connsiteX135" fmla="*/ 8736689 w 10585324"/>
              <a:gd name="connsiteY135" fmla="*/ 1382803 h 7212680"/>
              <a:gd name="connsiteX136" fmla="*/ 8637675 w 10585324"/>
              <a:gd name="connsiteY136" fmla="*/ 1442023 h 7212680"/>
              <a:gd name="connsiteX137" fmla="*/ 8815179 w 10585324"/>
              <a:gd name="connsiteY137" fmla="*/ 1497760 h 7212680"/>
              <a:gd name="connsiteX138" fmla="*/ 8858622 w 10585324"/>
              <a:gd name="connsiteY138" fmla="*/ 1597693 h 7212680"/>
              <a:gd name="connsiteX139" fmla="*/ 8826634 w 10585324"/>
              <a:gd name="connsiteY139" fmla="*/ 1634810 h 7212680"/>
              <a:gd name="connsiteX140" fmla="*/ 8686463 w 10585324"/>
              <a:gd name="connsiteY140" fmla="*/ 1574745 h 7212680"/>
              <a:gd name="connsiteX141" fmla="*/ 8298749 w 10585324"/>
              <a:gd name="connsiteY141" fmla="*/ 1662717 h 7212680"/>
              <a:gd name="connsiteX142" fmla="*/ 8184495 w 10585324"/>
              <a:gd name="connsiteY142" fmla="*/ 1695081 h 7212680"/>
              <a:gd name="connsiteX143" fmla="*/ 7901919 w 10585324"/>
              <a:gd name="connsiteY143" fmla="*/ 1828099 h 7212680"/>
              <a:gd name="connsiteX144" fmla="*/ 7687903 w 10585324"/>
              <a:gd name="connsiteY144" fmla="*/ 1965103 h 7212680"/>
              <a:gd name="connsiteX145" fmla="*/ 7679537 w 10585324"/>
              <a:gd name="connsiteY145" fmla="*/ 1997094 h 7212680"/>
              <a:gd name="connsiteX146" fmla="*/ 7829967 w 10585324"/>
              <a:gd name="connsiteY146" fmla="*/ 1970079 h 7212680"/>
              <a:gd name="connsiteX147" fmla="*/ 7972789 w 10585324"/>
              <a:gd name="connsiteY147" fmla="*/ 1929630 h 7212680"/>
              <a:gd name="connsiteX148" fmla="*/ 7958318 w 10585324"/>
              <a:gd name="connsiteY148" fmla="*/ 1974256 h 7212680"/>
              <a:gd name="connsiteX149" fmla="*/ 7973566 w 10585324"/>
              <a:gd name="connsiteY149" fmla="*/ 2001124 h 7212680"/>
              <a:gd name="connsiteX150" fmla="*/ 7981185 w 10585324"/>
              <a:gd name="connsiteY150" fmla="*/ 2014552 h 7212680"/>
              <a:gd name="connsiteX151" fmla="*/ 7983101 w 10585324"/>
              <a:gd name="connsiteY151" fmla="*/ 2076362 h 7212680"/>
              <a:gd name="connsiteX152" fmla="*/ 8032247 w 10585324"/>
              <a:gd name="connsiteY152" fmla="*/ 2127911 h 7212680"/>
              <a:gd name="connsiteX153" fmla="*/ 7881444 w 10585324"/>
              <a:gd name="connsiteY153" fmla="*/ 2236092 h 7212680"/>
              <a:gd name="connsiteX154" fmla="*/ 7687983 w 10585324"/>
              <a:gd name="connsiteY154" fmla="*/ 2315828 h 7212680"/>
              <a:gd name="connsiteX155" fmla="*/ 7496795 w 10585324"/>
              <a:gd name="connsiteY155" fmla="*/ 2376203 h 7212680"/>
              <a:gd name="connsiteX156" fmla="*/ 7360461 w 10585324"/>
              <a:gd name="connsiteY156" fmla="*/ 2439759 h 7212680"/>
              <a:gd name="connsiteX157" fmla="*/ 7308673 w 10585324"/>
              <a:gd name="connsiteY157" fmla="*/ 2488718 h 7212680"/>
              <a:gd name="connsiteX158" fmla="*/ 7237083 w 10585324"/>
              <a:gd name="connsiteY158" fmla="*/ 2549538 h 7212680"/>
              <a:gd name="connsiteX159" fmla="*/ 7157876 w 10585324"/>
              <a:gd name="connsiteY159" fmla="*/ 2596910 h 7212680"/>
              <a:gd name="connsiteX160" fmla="*/ 7058870 w 10585324"/>
              <a:gd name="connsiteY160" fmla="*/ 2656125 h 7212680"/>
              <a:gd name="connsiteX161" fmla="*/ 7056582 w 10585324"/>
              <a:gd name="connsiteY161" fmla="*/ 2675480 h 7212680"/>
              <a:gd name="connsiteX162" fmla="*/ 7170836 w 10585324"/>
              <a:gd name="connsiteY162" fmla="*/ 2643117 h 7212680"/>
              <a:gd name="connsiteX163" fmla="*/ 7944696 w 10585324"/>
              <a:gd name="connsiteY163" fmla="*/ 2324176 h 7212680"/>
              <a:gd name="connsiteX164" fmla="*/ 8925700 w 10585324"/>
              <a:gd name="connsiteY164" fmla="*/ 1809401 h 7212680"/>
              <a:gd name="connsiteX165" fmla="*/ 8062006 w 10585324"/>
              <a:gd name="connsiteY165" fmla="*/ 2343955 h 7212680"/>
              <a:gd name="connsiteX166" fmla="*/ 7029990 w 10585324"/>
              <a:gd name="connsiteY166" fmla="*/ 2979200 h 7212680"/>
              <a:gd name="connsiteX167" fmla="*/ 6939735 w 10585324"/>
              <a:gd name="connsiteY167" fmla="*/ 3042165 h 7212680"/>
              <a:gd name="connsiteX168" fmla="*/ 6814440 w 10585324"/>
              <a:gd name="connsiteY168" fmla="*/ 3090115 h 7212680"/>
              <a:gd name="connsiteX169" fmla="*/ 6721520 w 10585324"/>
              <a:gd name="connsiteY169" fmla="*/ 3136708 h 7212680"/>
              <a:gd name="connsiteX170" fmla="*/ 6551663 w 10585324"/>
              <a:gd name="connsiteY170" fmla="*/ 3211310 h 7212680"/>
              <a:gd name="connsiteX171" fmla="*/ 6375721 w 10585324"/>
              <a:gd name="connsiteY171" fmla="*/ 3298554 h 7212680"/>
              <a:gd name="connsiteX172" fmla="*/ 5337591 w 10585324"/>
              <a:gd name="connsiteY172" fmla="*/ 3829510 h 7212680"/>
              <a:gd name="connsiteX173" fmla="*/ 5165231 w 10585324"/>
              <a:gd name="connsiteY173" fmla="*/ 3932596 h 7212680"/>
              <a:gd name="connsiteX174" fmla="*/ 5250178 w 10585324"/>
              <a:gd name="connsiteY174" fmla="*/ 3926573 h 7212680"/>
              <a:gd name="connsiteX175" fmla="*/ 5455052 w 10585324"/>
              <a:gd name="connsiteY175" fmla="*/ 3904420 h 7212680"/>
              <a:gd name="connsiteX176" fmla="*/ 5447664 w 10585324"/>
              <a:gd name="connsiteY176" fmla="*/ 3886583 h 7212680"/>
              <a:gd name="connsiteX177" fmla="*/ 5477186 w 10585324"/>
              <a:gd name="connsiteY177" fmla="*/ 3863895 h 7212680"/>
              <a:gd name="connsiteX178" fmla="*/ 5504512 w 10585324"/>
              <a:gd name="connsiteY178" fmla="*/ 3873485 h 7212680"/>
              <a:gd name="connsiteX179" fmla="*/ 5539215 w 10585324"/>
              <a:gd name="connsiteY179" fmla="*/ 3900906 h 7212680"/>
              <a:gd name="connsiteX180" fmla="*/ 5604944 w 10585324"/>
              <a:gd name="connsiteY180" fmla="*/ 3946843 h 7212680"/>
              <a:gd name="connsiteX181" fmla="*/ 5649247 w 10585324"/>
              <a:gd name="connsiteY181" fmla="*/ 3959842 h 7212680"/>
              <a:gd name="connsiteX182" fmla="*/ 5659963 w 10585324"/>
              <a:gd name="connsiteY182" fmla="*/ 3976308 h 7212680"/>
              <a:gd name="connsiteX183" fmla="*/ 5670669 w 10585324"/>
              <a:gd name="connsiteY183" fmla="*/ 3992773 h 7212680"/>
              <a:gd name="connsiteX184" fmla="*/ 5694297 w 10585324"/>
              <a:gd name="connsiteY184" fmla="*/ 3993436 h 7212680"/>
              <a:gd name="connsiteX185" fmla="*/ 5744867 w 10585324"/>
              <a:gd name="connsiteY185" fmla="*/ 3993387 h 7212680"/>
              <a:gd name="connsiteX186" fmla="*/ 5792496 w 10585324"/>
              <a:gd name="connsiteY186" fmla="*/ 4005016 h 7212680"/>
              <a:gd name="connsiteX187" fmla="*/ 6047200 w 10585324"/>
              <a:gd name="connsiteY187" fmla="*/ 3962225 h 7212680"/>
              <a:gd name="connsiteX188" fmla="*/ 6106998 w 10585324"/>
              <a:gd name="connsiteY188" fmla="*/ 3937457 h 7212680"/>
              <a:gd name="connsiteX189" fmla="*/ 6009548 w 10585324"/>
              <a:gd name="connsiteY189" fmla="*/ 3946474 h 7212680"/>
              <a:gd name="connsiteX190" fmla="*/ 5835309 w 10585324"/>
              <a:gd name="connsiteY190" fmla="*/ 3976835 h 7212680"/>
              <a:gd name="connsiteX191" fmla="*/ 5951203 w 10585324"/>
              <a:gd name="connsiteY191" fmla="*/ 3918384 h 7212680"/>
              <a:gd name="connsiteX192" fmla="*/ 6152009 w 10585324"/>
              <a:gd name="connsiteY192" fmla="*/ 3877008 h 7212680"/>
              <a:gd name="connsiteX193" fmla="*/ 6240617 w 10585324"/>
              <a:gd name="connsiteY193" fmla="*/ 3903011 h 7212680"/>
              <a:gd name="connsiteX194" fmla="*/ 6331430 w 10585324"/>
              <a:gd name="connsiteY194" fmla="*/ 3896755 h 7212680"/>
              <a:gd name="connsiteX195" fmla="*/ 6476140 w 10585324"/>
              <a:gd name="connsiteY195" fmla="*/ 3889071 h 7212680"/>
              <a:gd name="connsiteX196" fmla="*/ 6456206 w 10585324"/>
              <a:gd name="connsiteY196" fmla="*/ 3897328 h 7212680"/>
              <a:gd name="connsiteX197" fmla="*/ 6456951 w 10585324"/>
              <a:gd name="connsiteY197" fmla="*/ 3917917 h 7212680"/>
              <a:gd name="connsiteX198" fmla="*/ 6448102 w 10585324"/>
              <a:gd name="connsiteY198" fmla="*/ 3952938 h 7212680"/>
              <a:gd name="connsiteX199" fmla="*/ 6428175 w 10585324"/>
              <a:gd name="connsiteY199" fmla="*/ 3961191 h 7212680"/>
              <a:gd name="connsiteX200" fmla="*/ 6479118 w 10585324"/>
              <a:gd name="connsiteY200" fmla="*/ 3971436 h 7212680"/>
              <a:gd name="connsiteX201" fmla="*/ 6506437 w 10585324"/>
              <a:gd name="connsiteY201" fmla="*/ 3981029 h 7212680"/>
              <a:gd name="connsiteX202" fmla="*/ 6422270 w 10585324"/>
              <a:gd name="connsiteY202" fmla="*/ 3984535 h 7212680"/>
              <a:gd name="connsiteX203" fmla="*/ 6160925 w 10585324"/>
              <a:gd name="connsiteY203" fmla="*/ 4030077 h 7212680"/>
              <a:gd name="connsiteX204" fmla="*/ 6011062 w 10585324"/>
              <a:gd name="connsiteY204" fmla="*/ 4081699 h 7212680"/>
              <a:gd name="connsiteX205" fmla="*/ 5961609 w 10585324"/>
              <a:gd name="connsiteY205" fmla="*/ 4112631 h 7212680"/>
              <a:gd name="connsiteX206" fmla="*/ 5995574 w 10585324"/>
              <a:gd name="connsiteY206" fmla="*/ 4119459 h 7212680"/>
              <a:gd name="connsiteX207" fmla="*/ 6049285 w 10585324"/>
              <a:gd name="connsiteY207" fmla="*/ 4145324 h 7212680"/>
              <a:gd name="connsiteX208" fmla="*/ 6186524 w 10585324"/>
              <a:gd name="connsiteY208" fmla="*/ 4137215 h 7212680"/>
              <a:gd name="connsiteX209" fmla="*/ 6429185 w 10585324"/>
              <a:gd name="connsiteY209" fmla="*/ 4097134 h 7212680"/>
              <a:gd name="connsiteX210" fmla="*/ 6482105 w 10585324"/>
              <a:gd name="connsiteY210" fmla="*/ 4077321 h 7212680"/>
              <a:gd name="connsiteX211" fmla="*/ 6506467 w 10585324"/>
              <a:gd name="connsiteY211" fmla="*/ 4075064 h 7212680"/>
              <a:gd name="connsiteX212" fmla="*/ 6509766 w 10585324"/>
              <a:gd name="connsiteY212" fmla="*/ 4075158 h 7212680"/>
              <a:gd name="connsiteX213" fmla="*/ 6522679 w 10585324"/>
              <a:gd name="connsiteY213" fmla="*/ 4071447 h 7212680"/>
              <a:gd name="connsiteX214" fmla="*/ 6567995 w 10585324"/>
              <a:gd name="connsiteY214" fmla="*/ 4027089 h 7212680"/>
              <a:gd name="connsiteX215" fmla="*/ 6708038 w 10585324"/>
              <a:gd name="connsiteY215" fmla="*/ 4031482 h 7212680"/>
              <a:gd name="connsiteX216" fmla="*/ 6766825 w 10585324"/>
              <a:gd name="connsiteY216" fmla="*/ 4048588 h 7212680"/>
              <a:gd name="connsiteX217" fmla="*/ 7104785 w 10585324"/>
              <a:gd name="connsiteY217" fmla="*/ 4043933 h 7212680"/>
              <a:gd name="connsiteX218" fmla="*/ 7268164 w 10585324"/>
              <a:gd name="connsiteY218" fmla="*/ 4049062 h 7212680"/>
              <a:gd name="connsiteX219" fmla="*/ 7164487 w 10585324"/>
              <a:gd name="connsiteY219" fmla="*/ 4091587 h 7212680"/>
              <a:gd name="connsiteX220" fmla="*/ 7188736 w 10585324"/>
              <a:gd name="connsiteY220" fmla="*/ 4122885 h 7212680"/>
              <a:gd name="connsiteX221" fmla="*/ 7212522 w 10585324"/>
              <a:gd name="connsiteY221" fmla="*/ 4138891 h 7212680"/>
              <a:gd name="connsiteX222" fmla="*/ 7551383 w 10585324"/>
              <a:gd name="connsiteY222" fmla="*/ 4164786 h 7212680"/>
              <a:gd name="connsiteX223" fmla="*/ 7784777 w 10585324"/>
              <a:gd name="connsiteY223" fmla="*/ 4172110 h 7212680"/>
              <a:gd name="connsiteX224" fmla="*/ 8342648 w 10585324"/>
              <a:gd name="connsiteY224" fmla="*/ 4113301 h 7212680"/>
              <a:gd name="connsiteX225" fmla="*/ 8364629 w 10585324"/>
              <a:gd name="connsiteY225" fmla="*/ 4068211 h 7212680"/>
              <a:gd name="connsiteX226" fmla="*/ 8304477 w 10585324"/>
              <a:gd name="connsiteY226" fmla="*/ 4005266 h 7212680"/>
              <a:gd name="connsiteX227" fmla="*/ 8301769 w 10585324"/>
              <a:gd name="connsiteY227" fmla="*/ 3913606 h 7212680"/>
              <a:gd name="connsiteX228" fmla="*/ 8428780 w 10585324"/>
              <a:gd name="connsiteY228" fmla="*/ 3871809 h 7212680"/>
              <a:gd name="connsiteX229" fmla="*/ 8557144 w 10585324"/>
              <a:gd name="connsiteY229" fmla="*/ 3875838 h 7212680"/>
              <a:gd name="connsiteX230" fmla="*/ 8546379 w 10585324"/>
              <a:gd name="connsiteY230" fmla="*/ 3906021 h 7212680"/>
              <a:gd name="connsiteX231" fmla="*/ 8570615 w 10585324"/>
              <a:gd name="connsiteY231" fmla="*/ 3937303 h 7212680"/>
              <a:gd name="connsiteX232" fmla="*/ 8629415 w 10585324"/>
              <a:gd name="connsiteY232" fmla="*/ 3954421 h 7212680"/>
              <a:gd name="connsiteX233" fmla="*/ 8571516 w 10585324"/>
              <a:gd name="connsiteY233" fmla="*/ 3967852 h 7212680"/>
              <a:gd name="connsiteX234" fmla="*/ 8513633 w 10585324"/>
              <a:gd name="connsiteY234" fmla="*/ 3981309 h 7212680"/>
              <a:gd name="connsiteX235" fmla="*/ 8678351 w 10585324"/>
              <a:gd name="connsiteY235" fmla="*/ 4032258 h 7212680"/>
              <a:gd name="connsiteX236" fmla="*/ 8731323 w 10585324"/>
              <a:gd name="connsiteY236" fmla="*/ 4049197 h 7212680"/>
              <a:gd name="connsiteX237" fmla="*/ 8702589 w 10585324"/>
              <a:gd name="connsiteY237" fmla="*/ 4063556 h 7212680"/>
              <a:gd name="connsiteX238" fmla="*/ 8728642 w 10585324"/>
              <a:gd name="connsiteY238" fmla="*/ 4155949 h 7212680"/>
              <a:gd name="connsiteX239" fmla="*/ 9067503 w 10585324"/>
              <a:gd name="connsiteY239" fmla="*/ 4181844 h 7212680"/>
              <a:gd name="connsiteX240" fmla="*/ 9641101 w 10585324"/>
              <a:gd name="connsiteY240" fmla="*/ 4260885 h 7212680"/>
              <a:gd name="connsiteX241" fmla="*/ 9629433 w 10585324"/>
              <a:gd name="connsiteY241" fmla="*/ 4260518 h 7212680"/>
              <a:gd name="connsiteX242" fmla="*/ 9747033 w 10585324"/>
              <a:gd name="connsiteY242" fmla="*/ 4294744 h 7212680"/>
              <a:gd name="connsiteX243" fmla="*/ 9971453 w 10585324"/>
              <a:gd name="connsiteY243" fmla="*/ 4393363 h 7212680"/>
              <a:gd name="connsiteX244" fmla="*/ 9855209 w 10585324"/>
              <a:gd name="connsiteY244" fmla="*/ 4404976 h 7212680"/>
              <a:gd name="connsiteX245" fmla="*/ 9785643 w 10585324"/>
              <a:gd name="connsiteY245" fmla="*/ 4418053 h 7212680"/>
              <a:gd name="connsiteX246" fmla="*/ 9762759 w 10585324"/>
              <a:gd name="connsiteY246" fmla="*/ 4432611 h 7212680"/>
              <a:gd name="connsiteX247" fmla="*/ 9738973 w 10585324"/>
              <a:gd name="connsiteY247" fmla="*/ 4416588 h 7212680"/>
              <a:gd name="connsiteX248" fmla="*/ 9270846 w 10585324"/>
              <a:gd name="connsiteY248" fmla="*/ 4356118 h 7212680"/>
              <a:gd name="connsiteX249" fmla="*/ 9154599 w 10585324"/>
              <a:gd name="connsiteY249" fmla="*/ 4367730 h 7212680"/>
              <a:gd name="connsiteX250" fmla="*/ 9097153 w 10585324"/>
              <a:gd name="connsiteY250" fmla="*/ 4396448 h 7212680"/>
              <a:gd name="connsiteX251" fmla="*/ 9097604 w 10585324"/>
              <a:gd name="connsiteY251" fmla="*/ 4411736 h 7212680"/>
              <a:gd name="connsiteX252" fmla="*/ 9239440 w 10585324"/>
              <a:gd name="connsiteY252" fmla="*/ 4477230 h 7212680"/>
              <a:gd name="connsiteX253" fmla="*/ 9288378 w 10585324"/>
              <a:gd name="connsiteY253" fmla="*/ 4555081 h 7212680"/>
              <a:gd name="connsiteX254" fmla="*/ 9254265 w 10585324"/>
              <a:gd name="connsiteY254" fmla="*/ 4584529 h 7212680"/>
              <a:gd name="connsiteX255" fmla="*/ 9290182 w 10585324"/>
              <a:gd name="connsiteY255" fmla="*/ 4616192 h 7212680"/>
              <a:gd name="connsiteX256" fmla="*/ 9308590 w 10585324"/>
              <a:gd name="connsiteY256" fmla="*/ 4647291 h 7212680"/>
              <a:gd name="connsiteX257" fmla="*/ 9221520 w 10585324"/>
              <a:gd name="connsiteY257" fmla="*/ 4659820 h 7212680"/>
              <a:gd name="connsiteX258" fmla="*/ 9080133 w 10585324"/>
              <a:gd name="connsiteY258" fmla="*/ 4609601 h 7212680"/>
              <a:gd name="connsiteX259" fmla="*/ 9281671 w 10585324"/>
              <a:gd name="connsiteY259" fmla="*/ 4722762 h 7212680"/>
              <a:gd name="connsiteX260" fmla="*/ 9329243 w 10585324"/>
              <a:gd name="connsiteY260" fmla="*/ 4754776 h 7212680"/>
              <a:gd name="connsiteX261" fmla="*/ 9272259 w 10585324"/>
              <a:gd name="connsiteY261" fmla="*/ 4798783 h 7212680"/>
              <a:gd name="connsiteX262" fmla="*/ 9249364 w 10585324"/>
              <a:gd name="connsiteY262" fmla="*/ 4813325 h 7212680"/>
              <a:gd name="connsiteX263" fmla="*/ 9355297 w 10585324"/>
              <a:gd name="connsiteY263" fmla="*/ 4847171 h 7212680"/>
              <a:gd name="connsiteX264" fmla="*/ 9367414 w 10585324"/>
              <a:gd name="connsiteY264" fmla="*/ 4862811 h 7212680"/>
              <a:gd name="connsiteX265" fmla="*/ 9344080 w 10585324"/>
              <a:gd name="connsiteY265" fmla="*/ 4862078 h 7212680"/>
              <a:gd name="connsiteX266" fmla="*/ 9368317 w 10585324"/>
              <a:gd name="connsiteY266" fmla="*/ 4893374 h 7212680"/>
              <a:gd name="connsiteX267" fmla="*/ 9650637 w 10585324"/>
              <a:gd name="connsiteY267" fmla="*/ 4978551 h 7212680"/>
              <a:gd name="connsiteX268" fmla="*/ 9709435 w 10585324"/>
              <a:gd name="connsiteY268" fmla="*/ 4995656 h 7212680"/>
              <a:gd name="connsiteX269" fmla="*/ 9756567 w 10585324"/>
              <a:gd name="connsiteY269" fmla="*/ 5012396 h 7212680"/>
              <a:gd name="connsiteX270" fmla="*/ 9757469 w 10585324"/>
              <a:gd name="connsiteY270" fmla="*/ 5042958 h 7212680"/>
              <a:gd name="connsiteX271" fmla="*/ 9757921 w 10585324"/>
              <a:gd name="connsiteY271" fmla="*/ 5058233 h 7212680"/>
              <a:gd name="connsiteX272" fmla="*/ 9577047 w 10585324"/>
              <a:gd name="connsiteY272" fmla="*/ 5052557 h 7212680"/>
              <a:gd name="connsiteX273" fmla="*/ 9407841 w 10585324"/>
              <a:gd name="connsiteY273" fmla="*/ 5047248 h 7212680"/>
              <a:gd name="connsiteX274" fmla="*/ 9327050 w 10585324"/>
              <a:gd name="connsiteY274" fmla="*/ 5075233 h 7212680"/>
              <a:gd name="connsiteX275" fmla="*/ 9292499 w 10585324"/>
              <a:gd name="connsiteY275" fmla="*/ 5089408 h 7212680"/>
              <a:gd name="connsiteX276" fmla="*/ 9177155 w 10585324"/>
              <a:gd name="connsiteY276" fmla="*/ 5131584 h 7212680"/>
              <a:gd name="connsiteX277" fmla="*/ 9060458 w 10585324"/>
              <a:gd name="connsiteY277" fmla="*/ 5127921 h 7212680"/>
              <a:gd name="connsiteX278" fmla="*/ 9284440 w 10585324"/>
              <a:gd name="connsiteY278" fmla="*/ 5211268 h 7212680"/>
              <a:gd name="connsiteX279" fmla="*/ 9569013 w 10585324"/>
              <a:gd name="connsiteY279" fmla="*/ 5372816 h 7212680"/>
              <a:gd name="connsiteX280" fmla="*/ 9455023 w 10585324"/>
              <a:gd name="connsiteY280" fmla="*/ 5460829 h 7212680"/>
              <a:gd name="connsiteX281" fmla="*/ 9315894 w 10585324"/>
              <a:gd name="connsiteY281" fmla="*/ 5486984 h 7212680"/>
              <a:gd name="connsiteX282" fmla="*/ 9176764 w 10585324"/>
              <a:gd name="connsiteY282" fmla="*/ 5513137 h 7212680"/>
              <a:gd name="connsiteX283" fmla="*/ 9025517 w 10585324"/>
              <a:gd name="connsiteY283" fmla="*/ 5523653 h 7212680"/>
              <a:gd name="connsiteX284" fmla="*/ 9049754 w 10585324"/>
              <a:gd name="connsiteY284" fmla="*/ 5554948 h 7212680"/>
              <a:gd name="connsiteX285" fmla="*/ 9085657 w 10585324"/>
              <a:gd name="connsiteY285" fmla="*/ 5586595 h 7212680"/>
              <a:gd name="connsiteX286" fmla="*/ 9214474 w 10585324"/>
              <a:gd name="connsiteY286" fmla="*/ 5605897 h 7212680"/>
              <a:gd name="connsiteX287" fmla="*/ 9342837 w 10585324"/>
              <a:gd name="connsiteY287" fmla="*/ 5609926 h 7212680"/>
              <a:gd name="connsiteX288" fmla="*/ 9262056 w 10585324"/>
              <a:gd name="connsiteY288" fmla="*/ 5637925 h 7212680"/>
              <a:gd name="connsiteX289" fmla="*/ 9274175 w 10585324"/>
              <a:gd name="connsiteY289" fmla="*/ 5653568 h 7212680"/>
              <a:gd name="connsiteX290" fmla="*/ 9356310 w 10585324"/>
              <a:gd name="connsiteY290" fmla="*/ 5671404 h 7212680"/>
              <a:gd name="connsiteX291" fmla="*/ 9579841 w 10585324"/>
              <a:gd name="connsiteY291" fmla="*/ 5739475 h 7212680"/>
              <a:gd name="connsiteX292" fmla="*/ 9615293 w 10585324"/>
              <a:gd name="connsiteY292" fmla="*/ 5755847 h 7212680"/>
              <a:gd name="connsiteX293" fmla="*/ 9580741 w 10585324"/>
              <a:gd name="connsiteY293" fmla="*/ 5770024 h 7212680"/>
              <a:gd name="connsiteX294" fmla="*/ 9428816 w 10585324"/>
              <a:gd name="connsiteY294" fmla="*/ 5757619 h 7212680"/>
              <a:gd name="connsiteX295" fmla="*/ 9253549 w 10585324"/>
              <a:gd name="connsiteY295" fmla="*/ 5744497 h 7212680"/>
              <a:gd name="connsiteX296" fmla="*/ 9160648 w 10585324"/>
              <a:gd name="connsiteY296" fmla="*/ 5756841 h 7212680"/>
              <a:gd name="connsiteX297" fmla="*/ 9290805 w 10585324"/>
              <a:gd name="connsiteY297" fmla="*/ 5821981 h 7212680"/>
              <a:gd name="connsiteX298" fmla="*/ 9280490 w 10585324"/>
              <a:gd name="connsiteY298" fmla="*/ 5867439 h 7212680"/>
              <a:gd name="connsiteX299" fmla="*/ 9071798 w 10585324"/>
              <a:gd name="connsiteY299" fmla="*/ 5906686 h 7212680"/>
              <a:gd name="connsiteX300" fmla="*/ 9119380 w 10585324"/>
              <a:gd name="connsiteY300" fmla="*/ 5938698 h 7212680"/>
              <a:gd name="connsiteX301" fmla="*/ 9389130 w 10585324"/>
              <a:gd name="connsiteY301" fmla="*/ 5992960 h 7212680"/>
              <a:gd name="connsiteX302" fmla="*/ 9364879 w 10585324"/>
              <a:gd name="connsiteY302" fmla="*/ 5961663 h 7212680"/>
              <a:gd name="connsiteX303" fmla="*/ 9317759 w 10585324"/>
              <a:gd name="connsiteY303" fmla="*/ 5944925 h 7212680"/>
              <a:gd name="connsiteX304" fmla="*/ 9258960 w 10585324"/>
              <a:gd name="connsiteY304" fmla="*/ 5927820 h 7212680"/>
              <a:gd name="connsiteX305" fmla="*/ 9352312 w 10585324"/>
              <a:gd name="connsiteY305" fmla="*/ 5930748 h 7212680"/>
              <a:gd name="connsiteX306" fmla="*/ 9469909 w 10585324"/>
              <a:gd name="connsiteY306" fmla="*/ 5964958 h 7212680"/>
              <a:gd name="connsiteX307" fmla="*/ 9481579 w 10585324"/>
              <a:gd name="connsiteY307" fmla="*/ 5965325 h 7212680"/>
              <a:gd name="connsiteX308" fmla="*/ 9527357 w 10585324"/>
              <a:gd name="connsiteY308" fmla="*/ 5936242 h 7212680"/>
              <a:gd name="connsiteX309" fmla="*/ 9553397 w 10585324"/>
              <a:gd name="connsiteY309" fmla="*/ 6028635 h 7212680"/>
              <a:gd name="connsiteX310" fmla="*/ 9624315 w 10585324"/>
              <a:gd name="connsiteY310" fmla="*/ 6061381 h 7212680"/>
              <a:gd name="connsiteX311" fmla="*/ 9718127 w 10585324"/>
              <a:gd name="connsiteY311" fmla="*/ 6079601 h 7212680"/>
              <a:gd name="connsiteX312" fmla="*/ 9569123 w 10585324"/>
              <a:gd name="connsiteY312" fmla="*/ 6166486 h 7212680"/>
              <a:gd name="connsiteX313" fmla="*/ 10048481 w 10585324"/>
              <a:gd name="connsiteY313" fmla="*/ 6212064 h 7212680"/>
              <a:gd name="connsiteX314" fmla="*/ 10469025 w 10585324"/>
              <a:gd name="connsiteY314" fmla="*/ 6240522 h 7212680"/>
              <a:gd name="connsiteX315" fmla="*/ 10364899 w 10585324"/>
              <a:gd name="connsiteY315" fmla="*/ 6267775 h 7212680"/>
              <a:gd name="connsiteX316" fmla="*/ 10134223 w 10585324"/>
              <a:gd name="connsiteY316" fmla="*/ 6352111 h 7212680"/>
              <a:gd name="connsiteX317" fmla="*/ 10088897 w 10585324"/>
              <a:gd name="connsiteY317" fmla="*/ 6396485 h 7212680"/>
              <a:gd name="connsiteX318" fmla="*/ 10346527 w 10585324"/>
              <a:gd name="connsiteY318" fmla="*/ 6435091 h 7212680"/>
              <a:gd name="connsiteX319" fmla="*/ 10428209 w 10585324"/>
              <a:gd name="connsiteY319" fmla="*/ 6437654 h 7212680"/>
              <a:gd name="connsiteX320" fmla="*/ 10416993 w 10585324"/>
              <a:gd name="connsiteY320" fmla="*/ 6452563 h 7212680"/>
              <a:gd name="connsiteX321" fmla="*/ 10301199 w 10585324"/>
              <a:gd name="connsiteY321" fmla="*/ 6479464 h 7212680"/>
              <a:gd name="connsiteX322" fmla="*/ 10161617 w 10585324"/>
              <a:gd name="connsiteY322" fmla="*/ 6490344 h 7212680"/>
              <a:gd name="connsiteX323" fmla="*/ 10209201 w 10585324"/>
              <a:gd name="connsiteY323" fmla="*/ 6522358 h 7212680"/>
              <a:gd name="connsiteX324" fmla="*/ 10232535 w 10585324"/>
              <a:gd name="connsiteY324" fmla="*/ 6523091 h 7212680"/>
              <a:gd name="connsiteX325" fmla="*/ 10315121 w 10585324"/>
              <a:gd name="connsiteY325" fmla="*/ 6556203 h 7212680"/>
              <a:gd name="connsiteX326" fmla="*/ 10187219 w 10585324"/>
              <a:gd name="connsiteY326" fmla="*/ 6567464 h 7212680"/>
              <a:gd name="connsiteX327" fmla="*/ 9931395 w 10585324"/>
              <a:gd name="connsiteY327" fmla="*/ 6589956 h 7212680"/>
              <a:gd name="connsiteX328" fmla="*/ 9908047 w 10585324"/>
              <a:gd name="connsiteY328" fmla="*/ 6589224 h 7212680"/>
              <a:gd name="connsiteX329" fmla="*/ 9827267 w 10585324"/>
              <a:gd name="connsiteY329" fmla="*/ 6617207 h 7212680"/>
              <a:gd name="connsiteX330" fmla="*/ 9850601 w 10585324"/>
              <a:gd name="connsiteY330" fmla="*/ 6617940 h 7212680"/>
              <a:gd name="connsiteX331" fmla="*/ 9967749 w 10585324"/>
              <a:gd name="connsiteY331" fmla="*/ 6636891 h 7212680"/>
              <a:gd name="connsiteX332" fmla="*/ 10252975 w 10585324"/>
              <a:gd name="connsiteY332" fmla="*/ 6622945 h 7212680"/>
              <a:gd name="connsiteX333" fmla="*/ 10514853 w 10585324"/>
              <a:gd name="connsiteY333" fmla="*/ 6608266 h 7212680"/>
              <a:gd name="connsiteX334" fmla="*/ 10585321 w 10585324"/>
              <a:gd name="connsiteY334" fmla="*/ 6625738 h 7212680"/>
              <a:gd name="connsiteX335" fmla="*/ 9758605 w 10585324"/>
              <a:gd name="connsiteY335" fmla="*/ 6660851 h 7212680"/>
              <a:gd name="connsiteX336" fmla="*/ 9290025 w 10585324"/>
              <a:gd name="connsiteY336" fmla="*/ 6585089 h 7212680"/>
              <a:gd name="connsiteX337" fmla="*/ 8869030 w 10585324"/>
              <a:gd name="connsiteY337" fmla="*/ 6541356 h 7212680"/>
              <a:gd name="connsiteX338" fmla="*/ 8507273 w 10585324"/>
              <a:gd name="connsiteY338" fmla="*/ 6530003 h 7212680"/>
              <a:gd name="connsiteX339" fmla="*/ 8799464 w 10585324"/>
              <a:gd name="connsiteY339" fmla="*/ 6554433 h 7212680"/>
              <a:gd name="connsiteX340" fmla="*/ 9033297 w 10585324"/>
              <a:gd name="connsiteY340" fmla="*/ 6577032 h 7212680"/>
              <a:gd name="connsiteX341" fmla="*/ 8803074 w 10585324"/>
              <a:gd name="connsiteY341" fmla="*/ 6676644 h 7212680"/>
              <a:gd name="connsiteX342" fmla="*/ 8815193 w 10585324"/>
              <a:gd name="connsiteY342" fmla="*/ 6692299 h 7212680"/>
              <a:gd name="connsiteX343" fmla="*/ 8605596 w 10585324"/>
              <a:gd name="connsiteY343" fmla="*/ 6700982 h 7212680"/>
              <a:gd name="connsiteX344" fmla="*/ 8337652 w 10585324"/>
              <a:gd name="connsiteY344" fmla="*/ 6707835 h 7212680"/>
              <a:gd name="connsiteX345" fmla="*/ 8583152 w 10585324"/>
              <a:gd name="connsiteY345" fmla="*/ 6730799 h 7212680"/>
              <a:gd name="connsiteX346" fmla="*/ 8630284 w 10585324"/>
              <a:gd name="connsiteY346" fmla="*/ 6747538 h 7212680"/>
              <a:gd name="connsiteX347" fmla="*/ 8151840 w 10585324"/>
              <a:gd name="connsiteY347" fmla="*/ 6732523 h 7212680"/>
              <a:gd name="connsiteX348" fmla="*/ 7301327 w 10585324"/>
              <a:gd name="connsiteY348" fmla="*/ 6751628 h 7212680"/>
              <a:gd name="connsiteX349" fmla="*/ 7092634 w 10585324"/>
              <a:gd name="connsiteY349" fmla="*/ 6790860 h 7212680"/>
              <a:gd name="connsiteX350" fmla="*/ 7057631 w 10585324"/>
              <a:gd name="connsiteY350" fmla="*/ 6789760 h 7212680"/>
              <a:gd name="connsiteX351" fmla="*/ 7058083 w 10585324"/>
              <a:gd name="connsiteY351" fmla="*/ 6805051 h 7212680"/>
              <a:gd name="connsiteX352" fmla="*/ 7024423 w 10585324"/>
              <a:gd name="connsiteY352" fmla="*/ 6849776 h 7212680"/>
              <a:gd name="connsiteX353" fmla="*/ 6885292 w 10585324"/>
              <a:gd name="connsiteY353" fmla="*/ 6875929 h 7212680"/>
              <a:gd name="connsiteX354" fmla="*/ 6803611 w 10585324"/>
              <a:gd name="connsiteY354" fmla="*/ 6873365 h 7212680"/>
              <a:gd name="connsiteX355" fmla="*/ 6895156 w 10585324"/>
              <a:gd name="connsiteY355" fmla="*/ 6815198 h 7212680"/>
              <a:gd name="connsiteX356" fmla="*/ 6975487 w 10585324"/>
              <a:gd name="connsiteY356" fmla="*/ 6771922 h 7212680"/>
              <a:gd name="connsiteX357" fmla="*/ 6963367 w 10585324"/>
              <a:gd name="connsiteY357" fmla="*/ 6756283 h 7212680"/>
              <a:gd name="connsiteX358" fmla="*/ 6997479 w 10585324"/>
              <a:gd name="connsiteY358" fmla="*/ 6726832 h 7212680"/>
              <a:gd name="connsiteX359" fmla="*/ 7067043 w 10585324"/>
              <a:gd name="connsiteY359" fmla="*/ 6713741 h 7212680"/>
              <a:gd name="connsiteX360" fmla="*/ 7008245 w 10585324"/>
              <a:gd name="connsiteY360" fmla="*/ 6696636 h 7212680"/>
              <a:gd name="connsiteX361" fmla="*/ 6880107 w 10585324"/>
              <a:gd name="connsiteY361" fmla="*/ 6700252 h 7212680"/>
              <a:gd name="connsiteX362" fmla="*/ 6810767 w 10585324"/>
              <a:gd name="connsiteY362" fmla="*/ 6720973 h 7212680"/>
              <a:gd name="connsiteX363" fmla="*/ 6590856 w 10585324"/>
              <a:gd name="connsiteY363" fmla="*/ 6775112 h 7212680"/>
              <a:gd name="connsiteX364" fmla="*/ 6497948 w 10585324"/>
              <a:gd name="connsiteY364" fmla="*/ 6787473 h 7212680"/>
              <a:gd name="connsiteX365" fmla="*/ 6313941 w 10585324"/>
              <a:gd name="connsiteY365" fmla="*/ 6873275 h 7212680"/>
              <a:gd name="connsiteX366" fmla="*/ 6024015 w 10585324"/>
              <a:gd name="connsiteY366" fmla="*/ 6925218 h 7212680"/>
              <a:gd name="connsiteX367" fmla="*/ 6000681 w 10585324"/>
              <a:gd name="connsiteY367" fmla="*/ 6924485 h 7212680"/>
              <a:gd name="connsiteX368" fmla="*/ 5965216 w 10585324"/>
              <a:gd name="connsiteY368" fmla="*/ 6908113 h 7212680"/>
              <a:gd name="connsiteX369" fmla="*/ 6058127 w 10585324"/>
              <a:gd name="connsiteY369" fmla="*/ 6895767 h 7212680"/>
              <a:gd name="connsiteX370" fmla="*/ 6219913 w 10585324"/>
              <a:gd name="connsiteY370" fmla="*/ 6847426 h 7212680"/>
              <a:gd name="connsiteX371" fmla="*/ 6370034 w 10585324"/>
              <a:gd name="connsiteY371" fmla="*/ 6798719 h 7212680"/>
              <a:gd name="connsiteX372" fmla="*/ 6253348 w 10585324"/>
              <a:gd name="connsiteY372" fmla="*/ 6795056 h 7212680"/>
              <a:gd name="connsiteX373" fmla="*/ 5732285 w 10585324"/>
              <a:gd name="connsiteY373" fmla="*/ 6916063 h 7212680"/>
              <a:gd name="connsiteX374" fmla="*/ 5813969 w 10585324"/>
              <a:gd name="connsiteY374" fmla="*/ 6918626 h 7212680"/>
              <a:gd name="connsiteX375" fmla="*/ 5884887 w 10585324"/>
              <a:gd name="connsiteY375" fmla="*/ 6951386 h 7212680"/>
              <a:gd name="connsiteX376" fmla="*/ 5651956 w 10585324"/>
              <a:gd name="connsiteY376" fmla="*/ 6959337 h 7212680"/>
              <a:gd name="connsiteX377" fmla="*/ 5221534 w 10585324"/>
              <a:gd name="connsiteY377" fmla="*/ 6991610 h 7212680"/>
              <a:gd name="connsiteX378" fmla="*/ 4731877 w 10585324"/>
              <a:gd name="connsiteY378" fmla="*/ 6991519 h 7212680"/>
              <a:gd name="connsiteX379" fmla="*/ 4475148 w 10585324"/>
              <a:gd name="connsiteY379" fmla="*/ 6983462 h 7212680"/>
              <a:gd name="connsiteX380" fmla="*/ 4743093 w 10585324"/>
              <a:gd name="connsiteY380" fmla="*/ 6976596 h 7212680"/>
              <a:gd name="connsiteX381" fmla="*/ 5649248 w 10585324"/>
              <a:gd name="connsiteY381" fmla="*/ 6867677 h 7212680"/>
              <a:gd name="connsiteX382" fmla="*/ 5543768 w 10585324"/>
              <a:gd name="connsiteY382" fmla="*/ 6849107 h 7212680"/>
              <a:gd name="connsiteX383" fmla="*/ 5473752 w 10585324"/>
              <a:gd name="connsiteY383" fmla="*/ 6846909 h 7212680"/>
              <a:gd name="connsiteX384" fmla="*/ 5060615 w 10585324"/>
              <a:gd name="connsiteY384" fmla="*/ 6872101 h 7212680"/>
              <a:gd name="connsiteX385" fmla="*/ 4526531 w 10585324"/>
              <a:gd name="connsiteY385" fmla="*/ 6946917 h 7212680"/>
              <a:gd name="connsiteX386" fmla="*/ 4253875 w 10585324"/>
              <a:gd name="connsiteY386" fmla="*/ 6991779 h 7212680"/>
              <a:gd name="connsiteX387" fmla="*/ 4114970 w 10585324"/>
              <a:gd name="connsiteY387" fmla="*/ 7025577 h 7212680"/>
              <a:gd name="connsiteX388" fmla="*/ 3999414 w 10585324"/>
              <a:gd name="connsiteY388" fmla="*/ 7060111 h 7212680"/>
              <a:gd name="connsiteX389" fmla="*/ 3836487 w 10585324"/>
              <a:gd name="connsiteY389" fmla="*/ 7070257 h 7212680"/>
              <a:gd name="connsiteX390" fmla="*/ 3673571 w 10585324"/>
              <a:gd name="connsiteY390" fmla="*/ 7080405 h 7212680"/>
              <a:gd name="connsiteX391" fmla="*/ 3511096 w 10585324"/>
              <a:gd name="connsiteY391" fmla="*/ 7105826 h 7212680"/>
              <a:gd name="connsiteX392" fmla="*/ 3255721 w 10585324"/>
              <a:gd name="connsiteY392" fmla="*/ 7143608 h 7212680"/>
              <a:gd name="connsiteX393" fmla="*/ 3174941 w 10585324"/>
              <a:gd name="connsiteY393" fmla="*/ 7171593 h 7212680"/>
              <a:gd name="connsiteX394" fmla="*/ 3184804 w 10585324"/>
              <a:gd name="connsiteY394" fmla="*/ 7110861 h 7212680"/>
              <a:gd name="connsiteX395" fmla="*/ 3242250 w 10585324"/>
              <a:gd name="connsiteY395" fmla="*/ 7082128 h 7212680"/>
              <a:gd name="connsiteX396" fmla="*/ 3380251 w 10585324"/>
              <a:gd name="connsiteY396" fmla="*/ 7017781 h 7212680"/>
              <a:gd name="connsiteX397" fmla="*/ 3482349 w 10585324"/>
              <a:gd name="connsiteY397" fmla="*/ 6921772 h 7212680"/>
              <a:gd name="connsiteX398" fmla="*/ 3200933 w 10585324"/>
              <a:gd name="connsiteY398" fmla="*/ 6867159 h 7212680"/>
              <a:gd name="connsiteX399" fmla="*/ 2990648 w 10585324"/>
              <a:gd name="connsiteY399" fmla="*/ 6852924 h 7212680"/>
              <a:gd name="connsiteX400" fmla="*/ 2733706 w 10585324"/>
              <a:gd name="connsiteY400" fmla="*/ 6837236 h 7212680"/>
              <a:gd name="connsiteX401" fmla="*/ 2605793 w 10585324"/>
              <a:gd name="connsiteY401" fmla="*/ 6848483 h 7212680"/>
              <a:gd name="connsiteX402" fmla="*/ 2641699 w 10585324"/>
              <a:gd name="connsiteY402" fmla="*/ 6880129 h 7212680"/>
              <a:gd name="connsiteX403" fmla="*/ 2701850 w 10585324"/>
              <a:gd name="connsiteY403" fmla="*/ 6943073 h 7212680"/>
              <a:gd name="connsiteX404" fmla="*/ 2643052 w 10585324"/>
              <a:gd name="connsiteY404" fmla="*/ 6925968 h 7212680"/>
              <a:gd name="connsiteX405" fmla="*/ 2595480 w 10585324"/>
              <a:gd name="connsiteY405" fmla="*/ 6893940 h 7212680"/>
              <a:gd name="connsiteX406" fmla="*/ 2430297 w 10585324"/>
              <a:gd name="connsiteY406" fmla="*/ 6827715 h 7212680"/>
              <a:gd name="connsiteX407" fmla="*/ 2395746 w 10585324"/>
              <a:gd name="connsiteY407" fmla="*/ 6841891 h 7212680"/>
              <a:gd name="connsiteX408" fmla="*/ 2362087 w 10585324"/>
              <a:gd name="connsiteY408" fmla="*/ 6886616 h 7212680"/>
              <a:gd name="connsiteX409" fmla="*/ 2327536 w 10585324"/>
              <a:gd name="connsiteY409" fmla="*/ 6900792 h 7212680"/>
              <a:gd name="connsiteX410" fmla="*/ 2212191 w 10585324"/>
              <a:gd name="connsiteY410" fmla="*/ 6942967 h 7212680"/>
              <a:gd name="connsiteX411" fmla="*/ 2210839 w 10585324"/>
              <a:gd name="connsiteY411" fmla="*/ 6897129 h 7212680"/>
              <a:gd name="connsiteX412" fmla="*/ 2256606 w 10585324"/>
              <a:gd name="connsiteY412" fmla="*/ 6868044 h 7212680"/>
              <a:gd name="connsiteX413" fmla="*/ 2302385 w 10585324"/>
              <a:gd name="connsiteY413" fmla="*/ 6838960 h 7212680"/>
              <a:gd name="connsiteX414" fmla="*/ 2290718 w 10585324"/>
              <a:gd name="connsiteY414" fmla="*/ 6838595 h 7212680"/>
              <a:gd name="connsiteX415" fmla="*/ 2134081 w 10585324"/>
              <a:gd name="connsiteY415" fmla="*/ 6864200 h 7212680"/>
              <a:gd name="connsiteX416" fmla="*/ 1977445 w 10585324"/>
              <a:gd name="connsiteY416" fmla="*/ 6889805 h 7212680"/>
              <a:gd name="connsiteX417" fmla="*/ 1965777 w 10585324"/>
              <a:gd name="connsiteY417" fmla="*/ 6889440 h 7212680"/>
              <a:gd name="connsiteX418" fmla="*/ 2057787 w 10585324"/>
              <a:gd name="connsiteY418" fmla="*/ 6846545 h 7212680"/>
              <a:gd name="connsiteX419" fmla="*/ 2080671 w 10585324"/>
              <a:gd name="connsiteY419" fmla="*/ 6832003 h 7212680"/>
              <a:gd name="connsiteX420" fmla="*/ 2137665 w 10585324"/>
              <a:gd name="connsiteY420" fmla="*/ 6787997 h 7212680"/>
              <a:gd name="connsiteX421" fmla="*/ 2242683 w 10585324"/>
              <a:gd name="connsiteY421" fmla="*/ 6791292 h 7212680"/>
              <a:gd name="connsiteX422" fmla="*/ 2206778 w 10585324"/>
              <a:gd name="connsiteY422" fmla="*/ 6759646 h 7212680"/>
              <a:gd name="connsiteX423" fmla="*/ 2170412 w 10585324"/>
              <a:gd name="connsiteY423" fmla="*/ 6712709 h 7212680"/>
              <a:gd name="connsiteX424" fmla="*/ 2275892 w 10585324"/>
              <a:gd name="connsiteY424" fmla="*/ 6731279 h 7212680"/>
              <a:gd name="connsiteX425" fmla="*/ 2403354 w 10585324"/>
              <a:gd name="connsiteY425" fmla="*/ 6704758 h 7212680"/>
              <a:gd name="connsiteX426" fmla="*/ 2482781 w 10585324"/>
              <a:gd name="connsiteY426" fmla="*/ 6630934 h 7212680"/>
              <a:gd name="connsiteX427" fmla="*/ 2389880 w 10585324"/>
              <a:gd name="connsiteY427" fmla="*/ 6643278 h 7212680"/>
              <a:gd name="connsiteX428" fmla="*/ 2354867 w 10585324"/>
              <a:gd name="connsiteY428" fmla="*/ 6642180 h 7212680"/>
              <a:gd name="connsiteX429" fmla="*/ 1982654 w 10585324"/>
              <a:gd name="connsiteY429" fmla="*/ 6621920 h 7212680"/>
              <a:gd name="connsiteX430" fmla="*/ 1980907 w 10585324"/>
              <a:gd name="connsiteY430" fmla="*/ 6621398 h 7212680"/>
              <a:gd name="connsiteX431" fmla="*/ 1889943 w 10585324"/>
              <a:gd name="connsiteY431" fmla="*/ 6666440 h 7212680"/>
              <a:gd name="connsiteX432" fmla="*/ 1724947 w 10585324"/>
              <a:gd name="connsiteY432" fmla="*/ 6719099 h 7212680"/>
              <a:gd name="connsiteX433" fmla="*/ 1433715 w 10585324"/>
              <a:gd name="connsiteY433" fmla="*/ 6824045 h 7212680"/>
              <a:gd name="connsiteX434" fmla="*/ 1063863 w 10585324"/>
              <a:gd name="connsiteY434" fmla="*/ 6945875 h 7212680"/>
              <a:gd name="connsiteX435" fmla="*/ 1049826 w 10585324"/>
              <a:gd name="connsiteY435" fmla="*/ 6930792 h 7212680"/>
              <a:gd name="connsiteX436" fmla="*/ 1059417 w 10585324"/>
              <a:gd name="connsiteY436" fmla="*/ 6916371 h 7212680"/>
              <a:gd name="connsiteX437" fmla="*/ 1011424 w 10585324"/>
              <a:gd name="connsiteY437" fmla="*/ 6894445 h 7212680"/>
              <a:gd name="connsiteX438" fmla="*/ 963429 w 10585324"/>
              <a:gd name="connsiteY438" fmla="*/ 6872529 h 7212680"/>
              <a:gd name="connsiteX439" fmla="*/ 996649 w 10585324"/>
              <a:gd name="connsiteY439" fmla="*/ 6858770 h 7212680"/>
              <a:gd name="connsiteX440" fmla="*/ 1023227 w 10585324"/>
              <a:gd name="connsiteY440" fmla="*/ 6847762 h 7212680"/>
              <a:gd name="connsiteX441" fmla="*/ 942005 w 10585324"/>
              <a:gd name="connsiteY441" fmla="*/ 6839596 h 7212680"/>
              <a:gd name="connsiteX442" fmla="*/ 877765 w 10585324"/>
              <a:gd name="connsiteY442" fmla="*/ 6834848 h 7212680"/>
              <a:gd name="connsiteX443" fmla="*/ 894005 w 10585324"/>
              <a:gd name="connsiteY443" fmla="*/ 6817673 h 7212680"/>
              <a:gd name="connsiteX444" fmla="*/ 899905 w 10585324"/>
              <a:gd name="connsiteY444" fmla="*/ 6794334 h 7212680"/>
              <a:gd name="connsiteX445" fmla="*/ 989221 w 10585324"/>
              <a:gd name="connsiteY445" fmla="*/ 6746891 h 7212680"/>
              <a:gd name="connsiteX446" fmla="*/ 1076695 w 10585324"/>
              <a:gd name="connsiteY446" fmla="*/ 6694980 h 7212680"/>
              <a:gd name="connsiteX447" fmla="*/ 1069665 w 10585324"/>
              <a:gd name="connsiteY447" fmla="*/ 6640411 h 7212680"/>
              <a:gd name="connsiteX448" fmla="*/ 1075564 w 10585324"/>
              <a:gd name="connsiteY448" fmla="*/ 6617070 h 7212680"/>
              <a:gd name="connsiteX449" fmla="*/ 1051937 w 10585324"/>
              <a:gd name="connsiteY449" fmla="*/ 6616404 h 7212680"/>
              <a:gd name="connsiteX450" fmla="*/ 1042051 w 10585324"/>
              <a:gd name="connsiteY450" fmla="*/ 6616128 h 7212680"/>
              <a:gd name="connsiteX451" fmla="*/ 1025463 w 10585324"/>
              <a:gd name="connsiteY451" fmla="*/ 6630997 h 7212680"/>
              <a:gd name="connsiteX452" fmla="*/ 909666 w 10585324"/>
              <a:gd name="connsiteY452" fmla="*/ 6657883 h 7212680"/>
              <a:gd name="connsiteX453" fmla="*/ 948717 w 10585324"/>
              <a:gd name="connsiteY453" fmla="*/ 6598052 h 7212680"/>
              <a:gd name="connsiteX454" fmla="*/ 955167 w 10585324"/>
              <a:gd name="connsiteY454" fmla="*/ 6589477 h 7212680"/>
              <a:gd name="connsiteX455" fmla="*/ 949299 w 10585324"/>
              <a:gd name="connsiteY455" fmla="*/ 6575309 h 7212680"/>
              <a:gd name="connsiteX456" fmla="*/ 820822 w 10585324"/>
              <a:gd name="connsiteY456" fmla="*/ 6565820 h 7212680"/>
              <a:gd name="connsiteX457" fmla="*/ 800148 w 10585324"/>
              <a:gd name="connsiteY457" fmla="*/ 6553484 h 7212680"/>
              <a:gd name="connsiteX458" fmla="*/ 803101 w 10585324"/>
              <a:gd name="connsiteY458" fmla="*/ 6541812 h 7212680"/>
              <a:gd name="connsiteX459" fmla="*/ 816390 w 10585324"/>
              <a:gd name="connsiteY459" fmla="*/ 6536310 h 7212680"/>
              <a:gd name="connsiteX460" fmla="*/ 842962 w 10585324"/>
              <a:gd name="connsiteY460" fmla="*/ 6525305 h 7212680"/>
              <a:gd name="connsiteX461" fmla="*/ 876182 w 10585324"/>
              <a:gd name="connsiteY461" fmla="*/ 6511545 h 7212680"/>
              <a:gd name="connsiteX462" fmla="*/ 990236 w 10585324"/>
              <a:gd name="connsiteY462" fmla="*/ 6466780 h 7212680"/>
              <a:gd name="connsiteX463" fmla="*/ 985048 w 10585324"/>
              <a:gd name="connsiteY463" fmla="*/ 6446576 h 7212680"/>
              <a:gd name="connsiteX464" fmla="*/ 972025 w 10585324"/>
              <a:gd name="connsiteY464" fmla="*/ 6400372 h 7212680"/>
              <a:gd name="connsiteX465" fmla="*/ 936112 w 10585324"/>
              <a:gd name="connsiteY465" fmla="*/ 6368723 h 7212680"/>
              <a:gd name="connsiteX466" fmla="*/ 901099 w 10585324"/>
              <a:gd name="connsiteY466" fmla="*/ 6367625 h 7212680"/>
              <a:gd name="connsiteX467" fmla="*/ 819416 w 10585324"/>
              <a:gd name="connsiteY467" fmla="*/ 6365062 h 7212680"/>
              <a:gd name="connsiteX468" fmla="*/ 761516 w 10585324"/>
              <a:gd name="connsiteY468" fmla="*/ 6378506 h 7212680"/>
              <a:gd name="connsiteX469" fmla="*/ 715297 w 10585324"/>
              <a:gd name="connsiteY469" fmla="*/ 6392315 h 7212680"/>
              <a:gd name="connsiteX470" fmla="*/ 736378 w 10585324"/>
              <a:gd name="connsiteY470" fmla="*/ 6316659 h 7212680"/>
              <a:gd name="connsiteX471" fmla="*/ 768687 w 10585324"/>
              <a:gd name="connsiteY471" fmla="*/ 6226099 h 7212680"/>
              <a:gd name="connsiteX472" fmla="*/ 801658 w 10585324"/>
              <a:gd name="connsiteY472" fmla="*/ 6158453 h 7212680"/>
              <a:gd name="connsiteX473" fmla="*/ 849013 w 10585324"/>
              <a:gd name="connsiteY473" fmla="*/ 6182837 h 7212680"/>
              <a:gd name="connsiteX474" fmla="*/ 878640 w 10585324"/>
              <a:gd name="connsiteY474" fmla="*/ 6199026 h 7212680"/>
              <a:gd name="connsiteX475" fmla="*/ 912514 w 10585324"/>
              <a:gd name="connsiteY475" fmla="*/ 6161934 h 7212680"/>
              <a:gd name="connsiteX476" fmla="*/ 917558 w 10585324"/>
              <a:gd name="connsiteY476" fmla="*/ 6139698 h 7212680"/>
              <a:gd name="connsiteX477" fmla="*/ 872731 w 10585324"/>
              <a:gd name="connsiteY477" fmla="*/ 6136760 h 7212680"/>
              <a:gd name="connsiteX478" fmla="*/ 773583 w 10585324"/>
              <a:gd name="connsiteY478" fmla="*/ 6157841 h 7212680"/>
              <a:gd name="connsiteX479" fmla="*/ 743984 w 10585324"/>
              <a:gd name="connsiteY479" fmla="*/ 6179541 h 7212680"/>
              <a:gd name="connsiteX480" fmla="*/ 750617 w 10585324"/>
              <a:gd name="connsiteY480" fmla="*/ 6164298 h 7212680"/>
              <a:gd name="connsiteX481" fmla="*/ 678942 w 10585324"/>
              <a:gd name="connsiteY481" fmla="*/ 6185669 h 7212680"/>
              <a:gd name="connsiteX482" fmla="*/ 632800 w 10585324"/>
              <a:gd name="connsiteY482" fmla="*/ 6191718 h 7212680"/>
              <a:gd name="connsiteX483" fmla="*/ 631571 w 10585324"/>
              <a:gd name="connsiteY483" fmla="*/ 6190264 h 7212680"/>
              <a:gd name="connsiteX484" fmla="*/ 627739 w 10585324"/>
              <a:gd name="connsiteY484" fmla="*/ 6191154 h 7212680"/>
              <a:gd name="connsiteX485" fmla="*/ 523173 w 10585324"/>
              <a:gd name="connsiteY485" fmla="*/ 6203133 h 7212680"/>
              <a:gd name="connsiteX486" fmla="*/ 499838 w 10585324"/>
              <a:gd name="connsiteY486" fmla="*/ 6202401 h 7212680"/>
              <a:gd name="connsiteX487" fmla="*/ 533939 w 10585324"/>
              <a:gd name="connsiteY487" fmla="*/ 6172949 h 7212680"/>
              <a:gd name="connsiteX488" fmla="*/ 594303 w 10585324"/>
              <a:gd name="connsiteY488" fmla="*/ 6144310 h 7212680"/>
              <a:gd name="connsiteX489" fmla="*/ 638066 w 10585324"/>
              <a:gd name="connsiteY489" fmla="*/ 6145682 h 7212680"/>
              <a:gd name="connsiteX490" fmla="*/ 645031 w 10585324"/>
              <a:gd name="connsiteY490" fmla="*/ 6153127 h 7212680"/>
              <a:gd name="connsiteX491" fmla="*/ 670060 w 10585324"/>
              <a:gd name="connsiteY491" fmla="*/ 6126646 h 7212680"/>
              <a:gd name="connsiteX492" fmla="*/ 677045 w 10585324"/>
              <a:gd name="connsiteY492" fmla="*/ 6118745 h 7212680"/>
              <a:gd name="connsiteX493" fmla="*/ 672166 w 10585324"/>
              <a:gd name="connsiteY493" fmla="*/ 6116231 h 7212680"/>
              <a:gd name="connsiteX494" fmla="*/ 659706 w 10585324"/>
              <a:gd name="connsiteY494" fmla="*/ 6089128 h 7212680"/>
              <a:gd name="connsiteX495" fmla="*/ 643234 w 10585324"/>
              <a:gd name="connsiteY495" fmla="*/ 6066214 h 7212680"/>
              <a:gd name="connsiteX496" fmla="*/ 600641 w 10585324"/>
              <a:gd name="connsiteY496" fmla="*/ 6071799 h 7212680"/>
              <a:gd name="connsiteX497" fmla="*/ 553386 w 10585324"/>
              <a:gd name="connsiteY497" fmla="*/ 6070464 h 7212680"/>
              <a:gd name="connsiteX498" fmla="*/ 509832 w 10585324"/>
              <a:gd name="connsiteY498" fmla="*/ 6078054 h 7212680"/>
              <a:gd name="connsiteX499" fmla="*/ 475871 w 10585324"/>
              <a:gd name="connsiteY499" fmla="*/ 6071222 h 7212680"/>
              <a:gd name="connsiteX500" fmla="*/ 468738 w 10585324"/>
              <a:gd name="connsiteY500" fmla="*/ 6069785 h 7212680"/>
              <a:gd name="connsiteX501" fmla="*/ 466830 w 10585324"/>
              <a:gd name="connsiteY501" fmla="*/ 6071630 h 7212680"/>
              <a:gd name="connsiteX502" fmla="*/ 303716 w 10585324"/>
              <a:gd name="connsiteY502" fmla="*/ 6272562 h 7212680"/>
              <a:gd name="connsiteX503" fmla="*/ 282624 w 10585324"/>
              <a:gd name="connsiteY503" fmla="*/ 6348215 h 7212680"/>
              <a:gd name="connsiteX504" fmla="*/ 279467 w 10585324"/>
              <a:gd name="connsiteY504" fmla="*/ 6241266 h 7212680"/>
              <a:gd name="connsiteX505" fmla="*/ 327044 w 10585324"/>
              <a:gd name="connsiteY505" fmla="*/ 6140984 h 7212680"/>
              <a:gd name="connsiteX506" fmla="*/ 323439 w 10585324"/>
              <a:gd name="connsiteY506" fmla="*/ 6151084 h 7212680"/>
              <a:gd name="connsiteX507" fmla="*/ 346325 w 10585324"/>
              <a:gd name="connsiteY507" fmla="*/ 6136527 h 7212680"/>
              <a:gd name="connsiteX508" fmla="*/ 379082 w 10585324"/>
              <a:gd name="connsiteY508" fmla="*/ 6061237 h 7212680"/>
              <a:gd name="connsiteX509" fmla="*/ 383113 w 10585324"/>
              <a:gd name="connsiteY509" fmla="*/ 6040003 h 7212680"/>
              <a:gd name="connsiteX510" fmla="*/ 386109 w 10585324"/>
              <a:gd name="connsiteY510" fmla="*/ 6036025 h 7212680"/>
              <a:gd name="connsiteX511" fmla="*/ 401965 w 10585324"/>
              <a:gd name="connsiteY511" fmla="*/ 6046696 h 7212680"/>
              <a:gd name="connsiteX512" fmla="*/ 414961 w 10585324"/>
              <a:gd name="connsiteY512" fmla="*/ 6045096 h 7212680"/>
              <a:gd name="connsiteX513" fmla="*/ 413834 w 10585324"/>
              <a:gd name="connsiteY513" fmla="*/ 6034216 h 7212680"/>
              <a:gd name="connsiteX514" fmla="*/ 474730 w 10585324"/>
              <a:gd name="connsiteY514" fmla="*/ 5993314 h 7212680"/>
              <a:gd name="connsiteX515" fmla="*/ 531935 w 10585324"/>
              <a:gd name="connsiteY515" fmla="*/ 5943494 h 7212680"/>
              <a:gd name="connsiteX516" fmla="*/ 517905 w 10585324"/>
              <a:gd name="connsiteY516" fmla="*/ 5928409 h 7212680"/>
              <a:gd name="connsiteX517" fmla="*/ 501899 w 10585324"/>
              <a:gd name="connsiteY517" fmla="*/ 5918858 h 7212680"/>
              <a:gd name="connsiteX518" fmla="*/ 491718 w 10585324"/>
              <a:gd name="connsiteY518" fmla="*/ 5927417 h 7212680"/>
              <a:gd name="connsiteX519" fmla="*/ 435176 w 10585324"/>
              <a:gd name="connsiteY519" fmla="*/ 5986698 h 7212680"/>
              <a:gd name="connsiteX520" fmla="*/ 401063 w 10585324"/>
              <a:gd name="connsiteY520" fmla="*/ 6016147 h 7212680"/>
              <a:gd name="connsiteX521" fmla="*/ 386109 w 10585324"/>
              <a:gd name="connsiteY521" fmla="*/ 6036025 h 7212680"/>
              <a:gd name="connsiteX522" fmla="*/ 384126 w 10585324"/>
              <a:gd name="connsiteY522" fmla="*/ 6034690 h 7212680"/>
              <a:gd name="connsiteX523" fmla="*/ 383113 w 10585324"/>
              <a:gd name="connsiteY523" fmla="*/ 6040003 h 7212680"/>
              <a:gd name="connsiteX524" fmla="*/ 360996 w 10585324"/>
              <a:gd name="connsiteY524" fmla="*/ 6069402 h 7212680"/>
              <a:gd name="connsiteX525" fmla="*/ 422142 w 10585324"/>
              <a:gd name="connsiteY525" fmla="*/ 5940493 h 7212680"/>
              <a:gd name="connsiteX526" fmla="*/ 436703 w 10585324"/>
              <a:gd name="connsiteY526" fmla="*/ 5899678 h 7212680"/>
              <a:gd name="connsiteX527" fmla="*/ 435940 w 10585324"/>
              <a:gd name="connsiteY527" fmla="*/ 5899655 h 7212680"/>
              <a:gd name="connsiteX528" fmla="*/ 438164 w 10585324"/>
              <a:gd name="connsiteY528" fmla="*/ 5895586 h 7212680"/>
              <a:gd name="connsiteX529" fmla="*/ 454449 w 10585324"/>
              <a:gd name="connsiteY529" fmla="*/ 5849931 h 7212680"/>
              <a:gd name="connsiteX530" fmla="*/ 472731 w 10585324"/>
              <a:gd name="connsiteY530" fmla="*/ 5778003 h 7212680"/>
              <a:gd name="connsiteX531" fmla="*/ 474176 w 10585324"/>
              <a:gd name="connsiteY531" fmla="*/ 5776361 h 7212680"/>
              <a:gd name="connsiteX532" fmla="*/ 477977 w 10585324"/>
              <a:gd name="connsiteY532" fmla="*/ 5756830 h 7212680"/>
              <a:gd name="connsiteX533" fmla="*/ 510075 w 10585324"/>
              <a:gd name="connsiteY533" fmla="*/ 5712190 h 7212680"/>
              <a:gd name="connsiteX534" fmla="*/ 553338 w 10585324"/>
              <a:gd name="connsiteY534" fmla="*/ 5686515 h 7212680"/>
              <a:gd name="connsiteX535" fmla="*/ 554517 w 10585324"/>
              <a:gd name="connsiteY535" fmla="*/ 5685178 h 7212680"/>
              <a:gd name="connsiteX536" fmla="*/ 654780 w 10585324"/>
              <a:gd name="connsiteY536" fmla="*/ 5598581 h 7212680"/>
              <a:gd name="connsiteX537" fmla="*/ 657602 w 10585324"/>
              <a:gd name="connsiteY537" fmla="*/ 5587406 h 7212680"/>
              <a:gd name="connsiteX538" fmla="*/ 563929 w 10585324"/>
              <a:gd name="connsiteY538" fmla="*/ 5609157 h 7212680"/>
              <a:gd name="connsiteX539" fmla="*/ 552262 w 10585324"/>
              <a:gd name="connsiteY539" fmla="*/ 5608790 h 7212680"/>
              <a:gd name="connsiteX540" fmla="*/ 188760 w 10585324"/>
              <a:gd name="connsiteY540" fmla="*/ 5933170 h 7212680"/>
              <a:gd name="connsiteX541" fmla="*/ 202624 w 10585324"/>
              <a:gd name="connsiteY541" fmla="*/ 5613093 h 7212680"/>
              <a:gd name="connsiteX542" fmla="*/ 271057 w 10585324"/>
              <a:gd name="connsiteY542" fmla="*/ 5561808 h 7212680"/>
              <a:gd name="connsiteX543" fmla="*/ 400752 w 10585324"/>
              <a:gd name="connsiteY543" fmla="*/ 5413247 h 7212680"/>
              <a:gd name="connsiteX544" fmla="*/ 461996 w 10585324"/>
              <a:gd name="connsiteY544" fmla="*/ 5315970 h 7212680"/>
              <a:gd name="connsiteX545" fmla="*/ 481802 w 10585324"/>
              <a:gd name="connsiteY545" fmla="*/ 5257581 h 7212680"/>
              <a:gd name="connsiteX546" fmla="*/ 475223 w 10585324"/>
              <a:gd name="connsiteY546" fmla="*/ 5261581 h 7212680"/>
              <a:gd name="connsiteX547" fmla="*/ 407678 w 10585324"/>
              <a:gd name="connsiteY547" fmla="*/ 5305225 h 7212680"/>
              <a:gd name="connsiteX548" fmla="*/ 333850 w 10585324"/>
              <a:gd name="connsiteY548" fmla="*/ 5314907 h 7212680"/>
              <a:gd name="connsiteX549" fmla="*/ 382568 w 10585324"/>
              <a:gd name="connsiteY549" fmla="*/ 5263384 h 7212680"/>
              <a:gd name="connsiteX550" fmla="*/ 388460 w 10585324"/>
              <a:gd name="connsiteY550" fmla="*/ 5240036 h 7212680"/>
              <a:gd name="connsiteX551" fmla="*/ 411344 w 10585324"/>
              <a:gd name="connsiteY551" fmla="*/ 5220109 h 7212680"/>
              <a:gd name="connsiteX552" fmla="*/ 477765 w 10585324"/>
              <a:gd name="connsiteY552" fmla="*/ 5145570 h 7212680"/>
              <a:gd name="connsiteX553" fmla="*/ 634593 w 10585324"/>
              <a:gd name="connsiteY553" fmla="*/ 5070525 h 7212680"/>
              <a:gd name="connsiteX554" fmla="*/ 627242 w 10585324"/>
              <a:gd name="connsiteY554" fmla="*/ 5063772 h 7212680"/>
              <a:gd name="connsiteX555" fmla="*/ 693481 w 10585324"/>
              <a:gd name="connsiteY555" fmla="*/ 4970182 h 7212680"/>
              <a:gd name="connsiteX556" fmla="*/ 687367 w 10585324"/>
              <a:gd name="connsiteY556" fmla="*/ 4865910 h 7212680"/>
              <a:gd name="connsiteX557" fmla="*/ 573111 w 10585324"/>
              <a:gd name="connsiteY557" fmla="*/ 4898275 h 7212680"/>
              <a:gd name="connsiteX558" fmla="*/ 498457 w 10585324"/>
              <a:gd name="connsiteY558" fmla="*/ 4906936 h 7212680"/>
              <a:gd name="connsiteX559" fmla="*/ 431431 w 10585324"/>
              <a:gd name="connsiteY559" fmla="*/ 4929040 h 7212680"/>
              <a:gd name="connsiteX560" fmla="*/ 376593 w 10585324"/>
              <a:gd name="connsiteY560" fmla="*/ 4925867 h 7212680"/>
              <a:gd name="connsiteX561" fmla="*/ 321740 w 10585324"/>
              <a:gd name="connsiteY561" fmla="*/ 4922688 h 7212680"/>
              <a:gd name="connsiteX562" fmla="*/ 271455 w 10585324"/>
              <a:gd name="connsiteY562" fmla="*/ 4880820 h 7212680"/>
              <a:gd name="connsiteX563" fmla="*/ 359038 w 10585324"/>
              <a:gd name="connsiteY563" fmla="*/ 4801453 h 7212680"/>
              <a:gd name="connsiteX564" fmla="*/ 439000 w 10585324"/>
              <a:gd name="connsiteY564" fmla="*/ 4708656 h 7212680"/>
              <a:gd name="connsiteX565" fmla="*/ 413861 w 10585324"/>
              <a:gd name="connsiteY565" fmla="*/ 4687720 h 7212680"/>
              <a:gd name="connsiteX566" fmla="*/ 378806 w 10585324"/>
              <a:gd name="connsiteY566" fmla="*/ 4672698 h 7212680"/>
              <a:gd name="connsiteX567" fmla="*/ 316349 w 10585324"/>
              <a:gd name="connsiteY567" fmla="*/ 4656098 h 7212680"/>
              <a:gd name="connsiteX568" fmla="*/ 279022 w 10585324"/>
              <a:gd name="connsiteY568" fmla="*/ 4660438 h 7212680"/>
              <a:gd name="connsiteX569" fmla="*/ 305663 w 10585324"/>
              <a:gd name="connsiteY569" fmla="*/ 4590530 h 7212680"/>
              <a:gd name="connsiteX570" fmla="*/ 316290 w 10585324"/>
              <a:gd name="connsiteY570" fmla="*/ 4422270 h 7212680"/>
              <a:gd name="connsiteX571" fmla="*/ 357784 w 10585324"/>
              <a:gd name="connsiteY571" fmla="*/ 4343498 h 7212680"/>
              <a:gd name="connsiteX572" fmla="*/ 484968 w 10585324"/>
              <a:gd name="connsiteY572" fmla="*/ 4240445 h 7212680"/>
              <a:gd name="connsiteX573" fmla="*/ 557706 w 10585324"/>
              <a:gd name="connsiteY573" fmla="*/ 4169954 h 7212680"/>
              <a:gd name="connsiteX574" fmla="*/ 566825 w 10585324"/>
              <a:gd name="connsiteY574" fmla="*/ 4092558 h 7212680"/>
              <a:gd name="connsiteX575" fmla="*/ 529491 w 10585324"/>
              <a:gd name="connsiteY575" fmla="*/ 4096886 h 7212680"/>
              <a:gd name="connsiteX576" fmla="*/ 521872 w 10585324"/>
              <a:gd name="connsiteY576" fmla="*/ 4083457 h 7212680"/>
              <a:gd name="connsiteX577" fmla="*/ 481504 w 10585324"/>
              <a:gd name="connsiteY577" fmla="*/ 4035661 h 7212680"/>
              <a:gd name="connsiteX578" fmla="*/ 448729 w 10585324"/>
              <a:gd name="connsiteY578" fmla="*/ 4001289 h 7212680"/>
              <a:gd name="connsiteX579" fmla="*/ 383981 w 10585324"/>
              <a:gd name="connsiteY579" fmla="*/ 4004043 h 7212680"/>
              <a:gd name="connsiteX580" fmla="*/ 269719 w 10585324"/>
              <a:gd name="connsiteY580" fmla="*/ 4036394 h 7212680"/>
              <a:gd name="connsiteX581" fmla="*/ 242300 w 10585324"/>
              <a:gd name="connsiteY581" fmla="*/ 4034808 h 7212680"/>
              <a:gd name="connsiteX582" fmla="*/ 301720 w 10585324"/>
              <a:gd name="connsiteY582" fmla="*/ 3999272 h 7212680"/>
              <a:gd name="connsiteX583" fmla="*/ 412128 w 10585324"/>
              <a:gd name="connsiteY583" fmla="*/ 3843293 h 7212680"/>
              <a:gd name="connsiteX584" fmla="*/ 463142 w 10585324"/>
              <a:gd name="connsiteY584" fmla="*/ 3722839 h 7212680"/>
              <a:gd name="connsiteX585" fmla="*/ 512648 w 10585324"/>
              <a:gd name="connsiteY585" fmla="*/ 3693229 h 7212680"/>
              <a:gd name="connsiteX586" fmla="*/ 2016136 w 10585324"/>
              <a:gd name="connsiteY586" fmla="*/ 2883947 h 7212680"/>
              <a:gd name="connsiteX587" fmla="*/ 2546250 w 10585324"/>
              <a:gd name="connsiteY587" fmla="*/ 2602876 h 7212680"/>
              <a:gd name="connsiteX588" fmla="*/ 4139636 w 10585324"/>
              <a:gd name="connsiteY588" fmla="*/ 1811769 h 7212680"/>
              <a:gd name="connsiteX589" fmla="*/ 4843413 w 10585324"/>
              <a:gd name="connsiteY589" fmla="*/ 1462804 h 7212680"/>
              <a:gd name="connsiteX590" fmla="*/ 4998768 w 10585324"/>
              <a:gd name="connsiteY590" fmla="*/ 1315913 h 7212680"/>
              <a:gd name="connsiteX591" fmla="*/ 4767596 w 10585324"/>
              <a:gd name="connsiteY591" fmla="*/ 1364250 h 7212680"/>
              <a:gd name="connsiteX592" fmla="*/ 4304123 w 10585324"/>
              <a:gd name="connsiteY592" fmla="*/ 1587476 h 7212680"/>
              <a:gd name="connsiteX593" fmla="*/ 4039065 w 10585324"/>
              <a:gd name="connsiteY593" fmla="*/ 1728019 h 7212680"/>
              <a:gd name="connsiteX594" fmla="*/ 3529516 w 10585324"/>
              <a:gd name="connsiteY594" fmla="*/ 1951834 h 7212680"/>
              <a:gd name="connsiteX595" fmla="*/ 3019957 w 10585324"/>
              <a:gd name="connsiteY595" fmla="*/ 2175639 h 7212680"/>
              <a:gd name="connsiteX596" fmla="*/ 2821925 w 10585324"/>
              <a:gd name="connsiteY596" fmla="*/ 2294080 h 7212680"/>
              <a:gd name="connsiteX597" fmla="*/ 2772418 w 10585324"/>
              <a:gd name="connsiteY597" fmla="*/ 2323690 h 7212680"/>
              <a:gd name="connsiteX598" fmla="*/ 2754899 w 10585324"/>
              <a:gd name="connsiteY598" fmla="*/ 2316183 h 7212680"/>
              <a:gd name="connsiteX599" fmla="*/ 2757179 w 10585324"/>
              <a:gd name="connsiteY599" fmla="*/ 2296833 h 7212680"/>
              <a:gd name="connsiteX600" fmla="*/ 2687873 w 10585324"/>
              <a:gd name="connsiteY600" fmla="*/ 2338286 h 7212680"/>
              <a:gd name="connsiteX601" fmla="*/ 2668074 w 10585324"/>
              <a:gd name="connsiteY601" fmla="*/ 2350128 h 7212680"/>
              <a:gd name="connsiteX602" fmla="*/ 2291044 w 10585324"/>
              <a:gd name="connsiteY602" fmla="*/ 2503668 h 7212680"/>
              <a:gd name="connsiteX603" fmla="*/ 2300944 w 10585324"/>
              <a:gd name="connsiteY603" fmla="*/ 2497746 h 7212680"/>
              <a:gd name="connsiteX604" fmla="*/ 2310843 w 10585324"/>
              <a:gd name="connsiteY604" fmla="*/ 2491825 h 7212680"/>
              <a:gd name="connsiteX605" fmla="*/ 2224017 w 10585324"/>
              <a:gd name="connsiteY605" fmla="*/ 2525771 h 7212680"/>
              <a:gd name="connsiteX606" fmla="*/ 2147091 w 10585324"/>
              <a:gd name="connsiteY606" fmla="*/ 2553795 h 7212680"/>
              <a:gd name="connsiteX607" fmla="*/ 2102143 w 10585324"/>
              <a:gd name="connsiteY607" fmla="*/ 2544706 h 7212680"/>
              <a:gd name="connsiteX608" fmla="*/ 1955902 w 10585324"/>
              <a:gd name="connsiteY608" fmla="*/ 2614168 h 7212680"/>
              <a:gd name="connsiteX609" fmla="*/ 1876687 w 10585324"/>
              <a:gd name="connsiteY609" fmla="*/ 2661549 h 7212680"/>
              <a:gd name="connsiteX610" fmla="*/ 1963528 w 10585324"/>
              <a:gd name="connsiteY610" fmla="*/ 2627611 h 7212680"/>
              <a:gd name="connsiteX611" fmla="*/ 2010747 w 10585324"/>
              <a:gd name="connsiteY611" fmla="*/ 2617356 h 7212680"/>
              <a:gd name="connsiteX612" fmla="*/ 1941441 w 10585324"/>
              <a:gd name="connsiteY612" fmla="*/ 2658806 h 7212680"/>
              <a:gd name="connsiteX613" fmla="*/ 1784158 w 10585324"/>
              <a:gd name="connsiteY613" fmla="*/ 2743876 h 7212680"/>
              <a:gd name="connsiteX614" fmla="*/ 1557576 w 10585324"/>
              <a:gd name="connsiteY614" fmla="*/ 2870409 h 7212680"/>
              <a:gd name="connsiteX615" fmla="*/ 992417 w 10585324"/>
              <a:gd name="connsiteY615" fmla="*/ 3136469 h 7212680"/>
              <a:gd name="connsiteX616" fmla="*/ 828655 w 10585324"/>
              <a:gd name="connsiteY616" fmla="*/ 3198444 h 7212680"/>
              <a:gd name="connsiteX617" fmla="*/ 710979 w 10585324"/>
              <a:gd name="connsiteY617" fmla="*/ 3259822 h 7212680"/>
              <a:gd name="connsiteX618" fmla="*/ 613105 w 10585324"/>
              <a:gd name="connsiteY618" fmla="*/ 3309357 h 7212680"/>
              <a:gd name="connsiteX619" fmla="*/ 476016 w 10585324"/>
              <a:gd name="connsiteY619" fmla="*/ 3418338 h 7212680"/>
              <a:gd name="connsiteX620" fmla="*/ 329025 w 10585324"/>
              <a:gd name="connsiteY620" fmla="*/ 3533238 h 7212680"/>
              <a:gd name="connsiteX621" fmla="*/ 211744 w 10585324"/>
              <a:gd name="connsiteY621" fmla="*/ 3630371 h 7212680"/>
              <a:gd name="connsiteX622" fmla="*/ 114255 w 10585324"/>
              <a:gd name="connsiteY622" fmla="*/ 3715646 h 7212680"/>
              <a:gd name="connsiteX623" fmla="*/ 0 w 10585324"/>
              <a:gd name="connsiteY623" fmla="*/ 3748012 h 7212680"/>
              <a:gd name="connsiteX624" fmla="*/ 66257 w 10585324"/>
              <a:gd name="connsiteY624" fmla="*/ 3654427 h 7212680"/>
              <a:gd name="connsiteX625" fmla="*/ 70812 w 10585324"/>
              <a:gd name="connsiteY625" fmla="*/ 3615716 h 7212680"/>
              <a:gd name="connsiteX626" fmla="*/ 102799 w 10585324"/>
              <a:gd name="connsiteY626" fmla="*/ 3578598 h 7212680"/>
              <a:gd name="connsiteX627" fmla="*/ 552143 w 10585324"/>
              <a:gd name="connsiteY627" fmla="*/ 3201920 h 7212680"/>
              <a:gd name="connsiteX628" fmla="*/ 1250563 w 10585324"/>
              <a:gd name="connsiteY628" fmla="*/ 2820170 h 7212680"/>
              <a:gd name="connsiteX629" fmla="*/ 1733095 w 10585324"/>
              <a:gd name="connsiteY629" fmla="*/ 2630515 h 7212680"/>
              <a:gd name="connsiteX630" fmla="*/ 2262838 w 10585324"/>
              <a:gd name="connsiteY630" fmla="*/ 2430593 h 7212680"/>
              <a:gd name="connsiteX631" fmla="*/ 2695855 w 10585324"/>
              <a:gd name="connsiteY631" fmla="*/ 2270555 h 7212680"/>
              <a:gd name="connsiteX632" fmla="*/ 3577491 w 10585324"/>
              <a:gd name="connsiteY632" fmla="*/ 1896157 h 7212680"/>
              <a:gd name="connsiteX633" fmla="*/ 4181111 w 10585324"/>
              <a:gd name="connsiteY633" fmla="*/ 1616078 h 7212680"/>
              <a:gd name="connsiteX634" fmla="*/ 4764923 w 10585324"/>
              <a:gd name="connsiteY634" fmla="*/ 1347845 h 7212680"/>
              <a:gd name="connsiteX635" fmla="*/ 4951914 w 10585324"/>
              <a:gd name="connsiteY635" fmla="*/ 1245008 h 7212680"/>
              <a:gd name="connsiteX636" fmla="*/ 5122900 w 10585324"/>
              <a:gd name="connsiteY636" fmla="*/ 1160728 h 7212680"/>
              <a:gd name="connsiteX637" fmla="*/ 5196021 w 10585324"/>
              <a:gd name="connsiteY637" fmla="*/ 1125997 h 7212680"/>
              <a:gd name="connsiteX638" fmla="*/ 5387203 w 10585324"/>
              <a:gd name="connsiteY638" fmla="*/ 1065608 h 7212680"/>
              <a:gd name="connsiteX639" fmla="*/ 5330084 w 10585324"/>
              <a:gd name="connsiteY639" fmla="*/ 1081785 h 7212680"/>
              <a:gd name="connsiteX640" fmla="*/ 5295038 w 10585324"/>
              <a:gd name="connsiteY640" fmla="*/ 1066776 h 7212680"/>
              <a:gd name="connsiteX641" fmla="*/ 5419192 w 10585324"/>
              <a:gd name="connsiteY641" fmla="*/ 1028491 h 7212680"/>
              <a:gd name="connsiteX642" fmla="*/ 5707105 w 10585324"/>
              <a:gd name="connsiteY642" fmla="*/ 928249 h 7212680"/>
              <a:gd name="connsiteX643" fmla="*/ 5746712 w 10585324"/>
              <a:gd name="connsiteY643" fmla="*/ 904560 h 7212680"/>
              <a:gd name="connsiteX644" fmla="*/ 5929498 w 10585324"/>
              <a:gd name="connsiteY644" fmla="*/ 759249 h 7212680"/>
              <a:gd name="connsiteX645" fmla="*/ 5897126 w 10585324"/>
              <a:gd name="connsiteY645" fmla="*/ 760627 h 7212680"/>
              <a:gd name="connsiteX646" fmla="*/ 5934059 w 10585324"/>
              <a:gd name="connsiteY646" fmla="*/ 720552 h 7212680"/>
              <a:gd name="connsiteX647" fmla="*/ 5956139 w 10585324"/>
              <a:gd name="connsiteY647" fmla="*/ 689362 h 7212680"/>
              <a:gd name="connsiteX648" fmla="*/ 5373467 w 10585324"/>
              <a:gd name="connsiteY648" fmla="*/ 947909 h 7212680"/>
              <a:gd name="connsiteX649" fmla="*/ 4994165 w 10585324"/>
              <a:gd name="connsiteY649" fmla="*/ 1120811 h 7212680"/>
              <a:gd name="connsiteX650" fmla="*/ 4694061 w 10585324"/>
              <a:gd name="connsiteY650" fmla="*/ 1246327 h 7212680"/>
              <a:gd name="connsiteX651" fmla="*/ 4500601 w 10585324"/>
              <a:gd name="connsiteY651" fmla="*/ 1326065 h 7212680"/>
              <a:gd name="connsiteX652" fmla="*/ 4490692 w 10585324"/>
              <a:gd name="connsiteY652" fmla="*/ 1331992 h 7212680"/>
              <a:gd name="connsiteX653" fmla="*/ 4532571 w 10585324"/>
              <a:gd name="connsiteY653" fmla="*/ 1288940 h 7212680"/>
              <a:gd name="connsiteX654" fmla="*/ 5050507 w 10585324"/>
              <a:gd name="connsiteY654" fmla="*/ 1033140 h 7212680"/>
              <a:gd name="connsiteX655" fmla="*/ 5330022 w 10585324"/>
              <a:gd name="connsiteY655" fmla="*/ 847977 h 7212680"/>
              <a:gd name="connsiteX656" fmla="*/ 5352112 w 10585324"/>
              <a:gd name="connsiteY656" fmla="*/ 816780 h 7212680"/>
              <a:gd name="connsiteX657" fmla="*/ 5334586 w 10585324"/>
              <a:gd name="connsiteY657" fmla="*/ 809260 h 7212680"/>
              <a:gd name="connsiteX658" fmla="*/ 4885583 w 10585324"/>
              <a:gd name="connsiteY658" fmla="*/ 987879 h 7212680"/>
              <a:gd name="connsiteX659" fmla="*/ 4508169 w 10585324"/>
              <a:gd name="connsiteY659" fmla="*/ 1105681 h 7212680"/>
              <a:gd name="connsiteX660" fmla="*/ 4527968 w 10585324"/>
              <a:gd name="connsiteY660" fmla="*/ 1093838 h 7212680"/>
              <a:gd name="connsiteX661" fmla="*/ 4739694 w 10585324"/>
              <a:gd name="connsiteY661" fmla="*/ 976191 h 7212680"/>
              <a:gd name="connsiteX662" fmla="*/ 4951440 w 10585324"/>
              <a:gd name="connsiteY662" fmla="*/ 858549 h 7212680"/>
              <a:gd name="connsiteX663" fmla="*/ 5308663 w 10585324"/>
              <a:gd name="connsiteY663" fmla="*/ 716837 h 7212680"/>
              <a:gd name="connsiteX664" fmla="*/ 5286580 w 10585324"/>
              <a:gd name="connsiteY664" fmla="*/ 748047 h 7212680"/>
              <a:gd name="connsiteX665" fmla="*/ 5457962 w 10585324"/>
              <a:gd name="connsiteY665" fmla="*/ 699501 h 7212680"/>
              <a:gd name="connsiteX666" fmla="*/ 5664389 w 10585324"/>
              <a:gd name="connsiteY666" fmla="*/ 665982 h 7212680"/>
              <a:gd name="connsiteX667" fmla="*/ 5914985 w 10585324"/>
              <a:gd name="connsiteY667" fmla="*/ 570076 h 7212680"/>
              <a:gd name="connsiteX668" fmla="*/ 5810622 w 10585324"/>
              <a:gd name="connsiteY668" fmla="*/ 596505 h 7212680"/>
              <a:gd name="connsiteX669" fmla="*/ 5735975 w 10585324"/>
              <a:gd name="connsiteY669" fmla="*/ 605180 h 7212680"/>
              <a:gd name="connsiteX670" fmla="*/ 5949245 w 10585324"/>
              <a:gd name="connsiteY670" fmla="*/ 513595 h 7212680"/>
              <a:gd name="connsiteX671" fmla="*/ 6101968 w 10585324"/>
              <a:gd name="connsiteY671" fmla="*/ 467225 h 7212680"/>
              <a:gd name="connsiteX672" fmla="*/ 6207461 w 10585324"/>
              <a:gd name="connsiteY672" fmla="*/ 431117 h 7212680"/>
              <a:gd name="connsiteX673" fmla="*/ 6273702 w 10585324"/>
              <a:gd name="connsiteY673" fmla="*/ 337526 h 7212680"/>
              <a:gd name="connsiteX674" fmla="*/ 6275992 w 10585324"/>
              <a:gd name="connsiteY674" fmla="*/ 318170 h 7212680"/>
              <a:gd name="connsiteX675" fmla="*/ 6429852 w 10585324"/>
              <a:gd name="connsiteY675" fmla="*/ 262137 h 7212680"/>
              <a:gd name="connsiteX676" fmla="*/ 6583706 w 10585324"/>
              <a:gd name="connsiteY676" fmla="*/ 206087 h 7212680"/>
              <a:gd name="connsiteX677" fmla="*/ 6613414 w 10585324"/>
              <a:gd name="connsiteY677" fmla="*/ 188320 h 7212680"/>
              <a:gd name="connsiteX678" fmla="*/ 6805372 w 10585324"/>
              <a:gd name="connsiteY678" fmla="*/ 199426 h 7212680"/>
              <a:gd name="connsiteX679" fmla="*/ 7124547 w 10585324"/>
              <a:gd name="connsiteY679" fmla="*/ 224386 h 7212680"/>
              <a:gd name="connsiteX680" fmla="*/ 7020203 w 10585324"/>
              <a:gd name="connsiteY680" fmla="*/ 250824 h 7212680"/>
              <a:gd name="connsiteX681" fmla="*/ 6925741 w 10585324"/>
              <a:gd name="connsiteY681" fmla="*/ 271334 h 7212680"/>
              <a:gd name="connsiteX682" fmla="*/ 6948606 w 10585324"/>
              <a:gd name="connsiteY682" fmla="*/ 311631 h 7212680"/>
              <a:gd name="connsiteX683" fmla="*/ 7023261 w 10585324"/>
              <a:gd name="connsiteY683" fmla="*/ 302950 h 7212680"/>
              <a:gd name="connsiteX684" fmla="*/ 7092962 w 10585324"/>
              <a:gd name="connsiteY684" fmla="*/ 297252 h 7212680"/>
              <a:gd name="connsiteX685" fmla="*/ 7158093 w 10585324"/>
              <a:gd name="connsiteY685" fmla="*/ 330238 h 7212680"/>
              <a:gd name="connsiteX686" fmla="*/ 7091065 w 10585324"/>
              <a:gd name="connsiteY686" fmla="*/ 352342 h 7212680"/>
              <a:gd name="connsiteX687" fmla="*/ 7024038 w 10585324"/>
              <a:gd name="connsiteY687" fmla="*/ 374443 h 7212680"/>
              <a:gd name="connsiteX688" fmla="*/ 7021758 w 10585324"/>
              <a:gd name="connsiteY688" fmla="*/ 393793 h 7212680"/>
              <a:gd name="connsiteX689" fmla="*/ 7158878 w 10585324"/>
              <a:gd name="connsiteY689" fmla="*/ 401726 h 7212680"/>
              <a:gd name="connsiteX690" fmla="*/ 7231243 w 10585324"/>
              <a:gd name="connsiteY690" fmla="*/ 412420 h 7212680"/>
              <a:gd name="connsiteX691" fmla="*/ 7221342 w 10585324"/>
              <a:gd name="connsiteY691" fmla="*/ 418340 h 7212680"/>
              <a:gd name="connsiteX692" fmla="*/ 6906000 w 10585324"/>
              <a:gd name="connsiteY692" fmla="*/ 517000 h 7212680"/>
              <a:gd name="connsiteX693" fmla="*/ 6896101 w 10585324"/>
              <a:gd name="connsiteY693" fmla="*/ 522921 h 7212680"/>
              <a:gd name="connsiteX694" fmla="*/ 7112427 w 10585324"/>
              <a:gd name="connsiteY694" fmla="*/ 483482 h 7212680"/>
              <a:gd name="connsiteX695" fmla="*/ 7457862 w 10585324"/>
              <a:gd name="connsiteY695" fmla="*/ 402793 h 7212680"/>
              <a:gd name="connsiteX696" fmla="*/ 7775869 w 10585324"/>
              <a:gd name="connsiteY696" fmla="*/ 320525 h 7212680"/>
              <a:gd name="connsiteX697" fmla="*/ 7760630 w 10585324"/>
              <a:gd name="connsiteY697" fmla="*/ 293669 h 7212680"/>
              <a:gd name="connsiteX698" fmla="*/ 7802512 w 10585324"/>
              <a:gd name="connsiteY698" fmla="*/ 250618 h 7212680"/>
              <a:gd name="connsiteX699" fmla="*/ 7847466 w 10585324"/>
              <a:gd name="connsiteY699" fmla="*/ 259719 h 7212680"/>
              <a:gd name="connsiteX700" fmla="*/ 7907644 w 10585324"/>
              <a:gd name="connsiteY700" fmla="*/ 295668 h 7212680"/>
              <a:gd name="connsiteX701" fmla="*/ 8020402 w 10585324"/>
              <a:gd name="connsiteY701" fmla="*/ 354161 h 7212680"/>
              <a:gd name="connsiteX702" fmla="*/ 8092766 w 10585324"/>
              <a:gd name="connsiteY702" fmla="*/ 364834 h 7212680"/>
              <a:gd name="connsiteX703" fmla="*/ 8112966 w 10585324"/>
              <a:gd name="connsiteY703" fmla="*/ 388741 h 7212680"/>
              <a:gd name="connsiteX704" fmla="*/ 8133153 w 10585324"/>
              <a:gd name="connsiteY704" fmla="*/ 412640 h 7212680"/>
              <a:gd name="connsiteX705" fmla="*/ 8170479 w 10585324"/>
              <a:gd name="connsiteY705" fmla="*/ 408299 h 7212680"/>
              <a:gd name="connsiteX706" fmla="*/ 8250071 w 10585324"/>
              <a:gd name="connsiteY706" fmla="*/ 396666 h 7212680"/>
              <a:gd name="connsiteX707" fmla="*/ 8327399 w 10585324"/>
              <a:gd name="connsiteY707" fmla="*/ 404391 h 7212680"/>
              <a:gd name="connsiteX708" fmla="*/ 8719667 w 10585324"/>
              <a:gd name="connsiteY708" fmla="*/ 277706 h 7212680"/>
              <a:gd name="connsiteX709" fmla="*/ 8808782 w 10585324"/>
              <a:gd name="connsiteY709" fmla="*/ 224407 h 7212680"/>
              <a:gd name="connsiteX710" fmla="*/ 8657210 w 10585324"/>
              <a:gd name="connsiteY710" fmla="*/ 261106 h 7212680"/>
              <a:gd name="connsiteX711" fmla="*/ 8389086 w 10585324"/>
              <a:gd name="connsiteY711" fmla="*/ 349509 h 7212680"/>
              <a:gd name="connsiteX712" fmla="*/ 8559689 w 10585324"/>
              <a:gd name="connsiteY712" fmla="*/ 229487 h 7212680"/>
              <a:gd name="connsiteX713" fmla="*/ 8867404 w 10585324"/>
              <a:gd name="connsiteY713" fmla="*/ 117388 h 7212680"/>
              <a:gd name="connsiteX714" fmla="*/ 9012142 w 10585324"/>
              <a:gd name="connsiteY714" fmla="*/ 138747 h 7212680"/>
              <a:gd name="connsiteX715" fmla="*/ 9153823 w 10585324"/>
              <a:gd name="connsiteY715" fmla="*/ 107983 h 7212680"/>
              <a:gd name="connsiteX716" fmla="*/ 9335918 w 10585324"/>
              <a:gd name="connsiteY716" fmla="*/ 56411 h 7212680"/>
              <a:gd name="connsiteX717" fmla="*/ 9332046 w 10585324"/>
              <a:gd name="connsiteY717" fmla="*/ 1389 h 7212680"/>
              <a:gd name="connsiteX718" fmla="*/ 9339665 w 10585324"/>
              <a:gd name="connsiteY718" fmla="*/ 14818 h 7212680"/>
              <a:gd name="connsiteX719" fmla="*/ 9312248 w 10585324"/>
              <a:gd name="connsiteY719" fmla="*/ 13232 h 7212680"/>
              <a:gd name="connsiteX720" fmla="*/ 9332046 w 10585324"/>
              <a:gd name="connsiteY720" fmla="*/ 1389 h 7212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</a:cxnLst>
            <a:rect l="l" t="t" r="r" b="b"/>
            <a:pathLst>
              <a:path w="10585324" h="7212680">
                <a:moveTo>
                  <a:pt x="3257074" y="7189431"/>
                </a:moveTo>
                <a:cubicBezTo>
                  <a:pt x="3280421" y="7190164"/>
                  <a:pt x="3288346" y="7195505"/>
                  <a:pt x="3280873" y="7205454"/>
                </a:cubicBezTo>
                <a:cubicBezTo>
                  <a:pt x="3273386" y="7215386"/>
                  <a:pt x="3263667" y="7215081"/>
                  <a:pt x="3251698" y="7204537"/>
                </a:cubicBezTo>
                <a:cubicBezTo>
                  <a:pt x="3239730" y="7193978"/>
                  <a:pt x="3241527" y="7188944"/>
                  <a:pt x="3257074" y="7189431"/>
                </a:cubicBezTo>
                <a:close/>
                <a:moveTo>
                  <a:pt x="2165510" y="6941504"/>
                </a:moveTo>
                <a:cubicBezTo>
                  <a:pt x="2165812" y="6951680"/>
                  <a:pt x="2162369" y="6966847"/>
                  <a:pt x="2155196" y="6986959"/>
                </a:cubicBezTo>
                <a:cubicBezTo>
                  <a:pt x="2147711" y="6996909"/>
                  <a:pt x="2143831" y="6996787"/>
                  <a:pt x="2143529" y="6986594"/>
                </a:cubicBezTo>
                <a:close/>
                <a:moveTo>
                  <a:pt x="6916688" y="6754817"/>
                </a:moveTo>
                <a:cubicBezTo>
                  <a:pt x="6924472" y="6755061"/>
                  <a:pt x="6928516" y="6760280"/>
                  <a:pt x="6928816" y="6770457"/>
                </a:cubicBezTo>
                <a:cubicBezTo>
                  <a:pt x="6929117" y="6780652"/>
                  <a:pt x="6925373" y="6785610"/>
                  <a:pt x="6917589" y="6785366"/>
                </a:cubicBezTo>
                <a:cubicBezTo>
                  <a:pt x="6909815" y="6785123"/>
                  <a:pt x="6905772" y="6779919"/>
                  <a:pt x="6905469" y="6769725"/>
                </a:cubicBezTo>
                <a:cubicBezTo>
                  <a:pt x="6905169" y="6759548"/>
                  <a:pt x="6908912" y="6754574"/>
                  <a:pt x="6916688" y="6754817"/>
                </a:cubicBezTo>
                <a:close/>
                <a:moveTo>
                  <a:pt x="7487590" y="6742212"/>
                </a:moveTo>
                <a:cubicBezTo>
                  <a:pt x="7565390" y="6744654"/>
                  <a:pt x="7604588" y="6756054"/>
                  <a:pt x="7605189" y="6776425"/>
                </a:cubicBezTo>
                <a:cubicBezTo>
                  <a:pt x="7597703" y="6786358"/>
                  <a:pt x="7570625" y="6790599"/>
                  <a:pt x="7523956" y="6789134"/>
                </a:cubicBezTo>
                <a:cubicBezTo>
                  <a:pt x="7477275" y="6787670"/>
                  <a:pt x="7446305" y="6791790"/>
                  <a:pt x="7431046" y="6801480"/>
                </a:cubicBezTo>
                <a:cubicBezTo>
                  <a:pt x="7431346" y="6811673"/>
                  <a:pt x="7447207" y="6822339"/>
                  <a:pt x="7478628" y="6833508"/>
                </a:cubicBezTo>
                <a:cubicBezTo>
                  <a:pt x="7509749" y="6834486"/>
                  <a:pt x="7529191" y="6835095"/>
                  <a:pt x="7536978" y="6835340"/>
                </a:cubicBezTo>
                <a:lnTo>
                  <a:pt x="7444066" y="6847684"/>
                </a:lnTo>
                <a:cubicBezTo>
                  <a:pt x="7359091" y="6865369"/>
                  <a:pt x="7266042" y="6872618"/>
                  <a:pt x="7164905" y="6869444"/>
                </a:cubicBezTo>
                <a:cubicBezTo>
                  <a:pt x="7118224" y="6867979"/>
                  <a:pt x="7094738" y="6862165"/>
                  <a:pt x="7094438" y="6851971"/>
                </a:cubicBezTo>
                <a:cubicBezTo>
                  <a:pt x="7093837" y="6831601"/>
                  <a:pt x="7136175" y="6817671"/>
                  <a:pt x="7221448" y="6810177"/>
                </a:cubicBezTo>
                <a:cubicBezTo>
                  <a:pt x="7260043" y="6801206"/>
                  <a:pt x="7298487" y="6787151"/>
                  <a:pt x="7336792" y="6768001"/>
                </a:cubicBezTo>
                <a:cubicBezTo>
                  <a:pt x="7375087" y="6748852"/>
                  <a:pt x="7425348" y="6740260"/>
                  <a:pt x="7487590" y="6742212"/>
                </a:cubicBezTo>
                <a:close/>
                <a:moveTo>
                  <a:pt x="2325672" y="6383008"/>
                </a:moveTo>
                <a:lnTo>
                  <a:pt x="2279044" y="6400800"/>
                </a:lnTo>
                <a:lnTo>
                  <a:pt x="2312649" y="6396661"/>
                </a:lnTo>
                <a:close/>
                <a:moveTo>
                  <a:pt x="491768" y="6324244"/>
                </a:moveTo>
                <a:cubicBezTo>
                  <a:pt x="515116" y="6324977"/>
                  <a:pt x="527083" y="6335535"/>
                  <a:pt x="527685" y="6355907"/>
                </a:cubicBezTo>
                <a:cubicBezTo>
                  <a:pt x="527985" y="6366084"/>
                  <a:pt x="520361" y="6370938"/>
                  <a:pt x="504800" y="6370449"/>
                </a:cubicBezTo>
                <a:lnTo>
                  <a:pt x="468885" y="6338800"/>
                </a:lnTo>
                <a:cubicBezTo>
                  <a:pt x="468586" y="6328609"/>
                  <a:pt x="476209" y="6323755"/>
                  <a:pt x="491768" y="6324244"/>
                </a:cubicBezTo>
                <a:close/>
                <a:moveTo>
                  <a:pt x="627189" y="6284885"/>
                </a:moveTo>
                <a:lnTo>
                  <a:pt x="585130" y="6327173"/>
                </a:lnTo>
                <a:cubicBezTo>
                  <a:pt x="561782" y="6326441"/>
                  <a:pt x="561634" y="6321361"/>
                  <a:pt x="584678" y="6311898"/>
                </a:cubicBezTo>
                <a:close/>
                <a:moveTo>
                  <a:pt x="634177" y="6277855"/>
                </a:moveTo>
                <a:lnTo>
                  <a:pt x="630445" y="6282815"/>
                </a:lnTo>
                <a:lnTo>
                  <a:pt x="627189" y="6284885"/>
                </a:lnTo>
                <a:close/>
                <a:moveTo>
                  <a:pt x="466630" y="6262414"/>
                </a:moveTo>
                <a:cubicBezTo>
                  <a:pt x="474403" y="6262658"/>
                  <a:pt x="478446" y="6267861"/>
                  <a:pt x="478747" y="6278054"/>
                </a:cubicBezTo>
                <a:cubicBezTo>
                  <a:pt x="479048" y="6288233"/>
                  <a:pt x="475305" y="6293207"/>
                  <a:pt x="467533" y="6292963"/>
                </a:cubicBezTo>
                <a:lnTo>
                  <a:pt x="467081" y="6277689"/>
                </a:lnTo>
                <a:close/>
                <a:moveTo>
                  <a:pt x="2609863" y="6192325"/>
                </a:moveTo>
                <a:lnTo>
                  <a:pt x="2431723" y="6264386"/>
                </a:lnTo>
                <a:lnTo>
                  <a:pt x="2026448" y="6432244"/>
                </a:lnTo>
                <a:cubicBezTo>
                  <a:pt x="2061879" y="6417569"/>
                  <a:pt x="2086492" y="6414337"/>
                  <a:pt x="2100271" y="6422564"/>
                </a:cubicBezTo>
                <a:cubicBezTo>
                  <a:pt x="2107164" y="6426671"/>
                  <a:pt x="2163762" y="6406716"/>
                  <a:pt x="2270066" y="6362687"/>
                </a:cubicBezTo>
                <a:cubicBezTo>
                  <a:pt x="2367511" y="6322327"/>
                  <a:pt x="2441572" y="6288165"/>
                  <a:pt x="2492265" y="6260206"/>
                </a:cubicBezTo>
                <a:lnTo>
                  <a:pt x="2532127" y="6243696"/>
                </a:lnTo>
                <a:lnTo>
                  <a:pt x="2643230" y="6199573"/>
                </a:lnTo>
                <a:close/>
                <a:moveTo>
                  <a:pt x="732319" y="6179176"/>
                </a:moveTo>
                <a:lnTo>
                  <a:pt x="634177" y="6277855"/>
                </a:lnTo>
                <a:lnTo>
                  <a:pt x="686538" y="6208260"/>
                </a:lnTo>
                <a:cubicBezTo>
                  <a:pt x="694024" y="6198310"/>
                  <a:pt x="701647" y="6193473"/>
                  <a:pt x="709434" y="6193717"/>
                </a:cubicBezTo>
                <a:cubicBezTo>
                  <a:pt x="724693" y="6184028"/>
                  <a:pt x="732319" y="6179176"/>
                  <a:pt x="732319" y="6179176"/>
                </a:cubicBezTo>
                <a:close/>
                <a:moveTo>
                  <a:pt x="360996" y="6069402"/>
                </a:moveTo>
                <a:lnTo>
                  <a:pt x="327044" y="6140984"/>
                </a:lnTo>
                <a:lnTo>
                  <a:pt x="344972" y="6090702"/>
                </a:lnTo>
                <a:close/>
                <a:moveTo>
                  <a:pt x="807574" y="5174183"/>
                </a:moveTo>
                <a:cubicBezTo>
                  <a:pt x="799789" y="5173937"/>
                  <a:pt x="778776" y="5186007"/>
                  <a:pt x="744515" y="5210360"/>
                </a:cubicBezTo>
                <a:cubicBezTo>
                  <a:pt x="710265" y="5234730"/>
                  <a:pt x="693283" y="5252003"/>
                  <a:pt x="693585" y="5262182"/>
                </a:cubicBezTo>
                <a:cubicBezTo>
                  <a:pt x="694185" y="5282552"/>
                  <a:pt x="732178" y="5253223"/>
                  <a:pt x="807574" y="5174183"/>
                </a:cubicBezTo>
                <a:close/>
                <a:moveTo>
                  <a:pt x="7549342" y="3996830"/>
                </a:moveTo>
                <a:cubicBezTo>
                  <a:pt x="7562956" y="3997256"/>
                  <a:pt x="7569906" y="4002566"/>
                  <a:pt x="7570208" y="4012758"/>
                </a:cubicBezTo>
                <a:cubicBezTo>
                  <a:pt x="7570810" y="4033114"/>
                  <a:pt x="7547776" y="4042574"/>
                  <a:pt x="7501094" y="4041109"/>
                </a:cubicBezTo>
                <a:cubicBezTo>
                  <a:pt x="7469984" y="4040133"/>
                  <a:pt x="7452402" y="4037037"/>
                  <a:pt x="7448360" y="4031817"/>
                </a:cubicBezTo>
                <a:cubicBezTo>
                  <a:pt x="7444329" y="4026614"/>
                  <a:pt x="7457704" y="4019396"/>
                  <a:pt x="7488525" y="4010195"/>
                </a:cubicBezTo>
                <a:cubicBezTo>
                  <a:pt x="7515451" y="4000857"/>
                  <a:pt x="7535727" y="3996402"/>
                  <a:pt x="7549342" y="3996830"/>
                </a:cubicBezTo>
                <a:close/>
                <a:moveTo>
                  <a:pt x="6157188" y="3903605"/>
                </a:moveTo>
                <a:cubicBezTo>
                  <a:pt x="6148823" y="3905326"/>
                  <a:pt x="6145375" y="3911113"/>
                  <a:pt x="6146861" y="3920947"/>
                </a:cubicBezTo>
                <a:cubicBezTo>
                  <a:pt x="6154249" y="3938783"/>
                  <a:pt x="6169015" y="3943126"/>
                  <a:pt x="6191165" y="3933951"/>
                </a:cubicBezTo>
                <a:cubicBezTo>
                  <a:pt x="6211341" y="3932560"/>
                  <a:pt x="6220815" y="3930377"/>
                  <a:pt x="6219583" y="3927402"/>
                </a:cubicBezTo>
                <a:cubicBezTo>
                  <a:pt x="6218354" y="3924434"/>
                  <a:pt x="6210845" y="3918829"/>
                  <a:pt x="6197060" y="3910604"/>
                </a:cubicBezTo>
                <a:cubicBezTo>
                  <a:pt x="6178842" y="3904214"/>
                  <a:pt x="6165558" y="3901882"/>
                  <a:pt x="6157188" y="3903605"/>
                </a:cubicBezTo>
                <a:close/>
                <a:moveTo>
                  <a:pt x="6451019" y="3847223"/>
                </a:moveTo>
                <a:cubicBezTo>
                  <a:pt x="6455451" y="3845387"/>
                  <a:pt x="6456682" y="3848364"/>
                  <a:pt x="6454713" y="3856142"/>
                </a:cubicBezTo>
                <a:cubicBezTo>
                  <a:pt x="6450285" y="3857976"/>
                  <a:pt x="6444620" y="3856835"/>
                  <a:pt x="6437732" y="3852726"/>
                </a:cubicBezTo>
                <a:cubicBezTo>
                  <a:pt x="6442158" y="3850893"/>
                  <a:pt x="6446591" y="3849057"/>
                  <a:pt x="6451019" y="3847223"/>
                </a:cubicBezTo>
                <a:close/>
                <a:moveTo>
                  <a:pt x="8815149" y="980603"/>
                </a:moveTo>
                <a:cubicBezTo>
                  <a:pt x="8817245" y="982349"/>
                  <a:pt x="8817088" y="986945"/>
                  <a:pt x="8814675" y="994387"/>
                </a:cubicBezTo>
                <a:cubicBezTo>
                  <a:pt x="8809852" y="1009257"/>
                  <a:pt x="8801605" y="1014190"/>
                  <a:pt x="8789931" y="1009187"/>
                </a:cubicBezTo>
                <a:cubicBezTo>
                  <a:pt x="8778239" y="1004177"/>
                  <a:pt x="8782303" y="995746"/>
                  <a:pt x="8802104" y="983905"/>
                </a:cubicBezTo>
                <a:cubicBezTo>
                  <a:pt x="8808704" y="979956"/>
                  <a:pt x="8813054" y="978855"/>
                  <a:pt x="8815149" y="980603"/>
                </a:cubicBezTo>
                <a:close/>
                <a:moveTo>
                  <a:pt x="6570178" y="164706"/>
                </a:moveTo>
                <a:cubicBezTo>
                  <a:pt x="6573101" y="165958"/>
                  <a:pt x="6575834" y="168824"/>
                  <a:pt x="6578376" y="173305"/>
                </a:cubicBezTo>
                <a:lnTo>
                  <a:pt x="6568467" y="179232"/>
                </a:lnTo>
                <a:lnTo>
                  <a:pt x="6560839" y="165791"/>
                </a:lnTo>
                <a:cubicBezTo>
                  <a:pt x="6564143" y="163815"/>
                  <a:pt x="6567256" y="163454"/>
                  <a:pt x="6570178" y="164706"/>
                </a:cubicBezTo>
                <a:close/>
                <a:moveTo>
                  <a:pt x="8906599" y="155783"/>
                </a:moveTo>
                <a:cubicBezTo>
                  <a:pt x="8895904" y="155436"/>
                  <a:pt x="8887353" y="156429"/>
                  <a:pt x="8880941" y="158764"/>
                </a:cubicBezTo>
                <a:cubicBezTo>
                  <a:pt x="8868119" y="163431"/>
                  <a:pt x="8863864" y="173478"/>
                  <a:pt x="8868191" y="188874"/>
                </a:cubicBezTo>
                <a:cubicBezTo>
                  <a:pt x="8883428" y="215732"/>
                  <a:pt x="8907551" y="219306"/>
                  <a:pt x="8940564" y="199563"/>
                </a:cubicBezTo>
                <a:cubicBezTo>
                  <a:pt x="8972037" y="192724"/>
                  <a:pt x="8986510" y="187067"/>
                  <a:pt x="8983968" y="182587"/>
                </a:cubicBezTo>
                <a:cubicBezTo>
                  <a:pt x="8981433" y="178120"/>
                  <a:pt x="8968480" y="170864"/>
                  <a:pt x="8945116" y="160850"/>
                </a:cubicBezTo>
                <a:cubicBezTo>
                  <a:pt x="8930132" y="157820"/>
                  <a:pt x="8917294" y="156131"/>
                  <a:pt x="8906599" y="155783"/>
                </a:cubicBezTo>
                <a:close/>
                <a:moveTo>
                  <a:pt x="9335918" y="56411"/>
                </a:moveTo>
                <a:cubicBezTo>
                  <a:pt x="9352012" y="56530"/>
                  <a:pt x="9366726" y="58599"/>
                  <a:pt x="9380060" y="62618"/>
                </a:cubicBezTo>
                <a:lnTo>
                  <a:pt x="9350351" y="80385"/>
                </a:lnTo>
                <a:cubicBezTo>
                  <a:pt x="9323945" y="96179"/>
                  <a:pt x="9325720" y="107101"/>
                  <a:pt x="9355689" y="113162"/>
                </a:cubicBezTo>
                <a:cubicBezTo>
                  <a:pt x="9420699" y="134238"/>
                  <a:pt x="9418416" y="153606"/>
                  <a:pt x="9348847" y="171229"/>
                </a:cubicBezTo>
                <a:cubicBezTo>
                  <a:pt x="9323963" y="174110"/>
                  <a:pt x="9314064" y="180031"/>
                  <a:pt x="9319149" y="188992"/>
                </a:cubicBezTo>
                <a:cubicBezTo>
                  <a:pt x="9340985" y="211902"/>
                  <a:pt x="9368411" y="213483"/>
                  <a:pt x="9401414" y="193744"/>
                </a:cubicBezTo>
                <a:cubicBezTo>
                  <a:pt x="9421214" y="181904"/>
                  <a:pt x="9436197" y="184944"/>
                  <a:pt x="9446359" y="202853"/>
                </a:cubicBezTo>
                <a:cubicBezTo>
                  <a:pt x="9461597" y="229708"/>
                  <a:pt x="9417674" y="237994"/>
                  <a:pt x="9314579" y="227696"/>
                </a:cubicBezTo>
                <a:cubicBezTo>
                  <a:pt x="9246529" y="232426"/>
                  <a:pt x="9112468" y="276617"/>
                  <a:pt x="8912411" y="360300"/>
                </a:cubicBezTo>
                <a:cubicBezTo>
                  <a:pt x="8841318" y="390835"/>
                  <a:pt x="8766175" y="429776"/>
                  <a:pt x="8686960" y="477156"/>
                </a:cubicBezTo>
                <a:cubicBezTo>
                  <a:pt x="8634159" y="508735"/>
                  <a:pt x="8610296" y="529009"/>
                  <a:pt x="8615374" y="537957"/>
                </a:cubicBezTo>
                <a:cubicBezTo>
                  <a:pt x="8620451" y="546904"/>
                  <a:pt x="8638737" y="547968"/>
                  <a:pt x="8670219" y="541123"/>
                </a:cubicBezTo>
                <a:cubicBezTo>
                  <a:pt x="8719979" y="535349"/>
                  <a:pt x="8752494" y="545889"/>
                  <a:pt x="8767731" y="572747"/>
                </a:cubicBezTo>
                <a:cubicBezTo>
                  <a:pt x="8818540" y="662288"/>
                  <a:pt x="8959453" y="637967"/>
                  <a:pt x="9190485" y="499787"/>
                </a:cubicBezTo>
                <a:lnTo>
                  <a:pt x="9329100" y="416883"/>
                </a:lnTo>
                <a:cubicBezTo>
                  <a:pt x="9414913" y="365560"/>
                  <a:pt x="9460356" y="344381"/>
                  <a:pt x="9465433" y="353329"/>
                </a:cubicBezTo>
                <a:cubicBezTo>
                  <a:pt x="9470517" y="362288"/>
                  <a:pt x="9482963" y="360830"/>
                  <a:pt x="9502761" y="348987"/>
                </a:cubicBezTo>
                <a:cubicBezTo>
                  <a:pt x="9515963" y="341092"/>
                  <a:pt x="9530179" y="350574"/>
                  <a:pt x="9545425" y="377444"/>
                </a:cubicBezTo>
                <a:cubicBezTo>
                  <a:pt x="9560665" y="404301"/>
                  <a:pt x="9545949" y="425102"/>
                  <a:pt x="9501257" y="439831"/>
                </a:cubicBezTo>
                <a:cubicBezTo>
                  <a:pt x="9327605" y="507720"/>
                  <a:pt x="9174754" y="581153"/>
                  <a:pt x="9042747" y="660106"/>
                </a:cubicBezTo>
                <a:cubicBezTo>
                  <a:pt x="9016342" y="675899"/>
                  <a:pt x="8999069" y="692215"/>
                  <a:pt x="8990960" y="709066"/>
                </a:cubicBezTo>
                <a:cubicBezTo>
                  <a:pt x="9001122" y="726975"/>
                  <a:pt x="9062292" y="702372"/>
                  <a:pt x="9174521" y="635249"/>
                </a:cubicBezTo>
                <a:lnTo>
                  <a:pt x="9293337" y="564187"/>
                </a:lnTo>
                <a:lnTo>
                  <a:pt x="8981836" y="786480"/>
                </a:lnTo>
                <a:cubicBezTo>
                  <a:pt x="8769083" y="925710"/>
                  <a:pt x="8665245" y="999800"/>
                  <a:pt x="8670330" y="1008761"/>
                </a:cubicBezTo>
                <a:lnTo>
                  <a:pt x="8697749" y="1010347"/>
                </a:lnTo>
                <a:cubicBezTo>
                  <a:pt x="8734316" y="1012463"/>
                  <a:pt x="8732796" y="1025356"/>
                  <a:pt x="8693187" y="1049045"/>
                </a:cubicBezTo>
                <a:lnTo>
                  <a:pt x="8653578" y="1072735"/>
                </a:lnTo>
                <a:cubicBezTo>
                  <a:pt x="8747037" y="1112784"/>
                  <a:pt x="8820171" y="1117015"/>
                  <a:pt x="8872971" y="1085435"/>
                </a:cubicBezTo>
                <a:cubicBezTo>
                  <a:pt x="8925783" y="1053849"/>
                  <a:pt x="8949647" y="1033575"/>
                  <a:pt x="8944568" y="1024628"/>
                </a:cubicBezTo>
                <a:cubicBezTo>
                  <a:pt x="8934406" y="1006719"/>
                  <a:pt x="8939223" y="991838"/>
                  <a:pt x="8959022" y="979995"/>
                </a:cubicBezTo>
                <a:cubicBezTo>
                  <a:pt x="8972224" y="972100"/>
                  <a:pt x="8994067" y="995023"/>
                  <a:pt x="9024545" y="1048735"/>
                </a:cubicBezTo>
                <a:cubicBezTo>
                  <a:pt x="9039792" y="1075605"/>
                  <a:pt x="9046650" y="1095489"/>
                  <a:pt x="9045130" y="1108381"/>
                </a:cubicBezTo>
                <a:cubicBezTo>
                  <a:pt x="9043618" y="1121290"/>
                  <a:pt x="9033709" y="1127215"/>
                  <a:pt x="9015431" y="1126146"/>
                </a:cubicBezTo>
                <a:cubicBezTo>
                  <a:pt x="8997151" y="1125093"/>
                  <a:pt x="8978864" y="1124030"/>
                  <a:pt x="8960584" y="1122977"/>
                </a:cubicBezTo>
                <a:cubicBezTo>
                  <a:pt x="8942296" y="1121915"/>
                  <a:pt x="8924018" y="1120862"/>
                  <a:pt x="8905730" y="1119799"/>
                </a:cubicBezTo>
                <a:cubicBezTo>
                  <a:pt x="8887450" y="1118747"/>
                  <a:pt x="8871705" y="1122164"/>
                  <a:pt x="8858512" y="1130053"/>
                </a:cubicBezTo>
                <a:cubicBezTo>
                  <a:pt x="8858512" y="1130053"/>
                  <a:pt x="8862830" y="1145457"/>
                  <a:pt x="8871478" y="1176274"/>
                </a:cubicBezTo>
                <a:cubicBezTo>
                  <a:pt x="8889748" y="1177329"/>
                  <a:pt x="8906518" y="1191287"/>
                  <a:pt x="8921754" y="1218143"/>
                </a:cubicBezTo>
                <a:cubicBezTo>
                  <a:pt x="8937001" y="1245013"/>
                  <a:pt x="8875313" y="1299893"/>
                  <a:pt x="8736689" y="1382803"/>
                </a:cubicBezTo>
                <a:lnTo>
                  <a:pt x="8637675" y="1442023"/>
                </a:lnTo>
                <a:cubicBezTo>
                  <a:pt x="8685915" y="1449140"/>
                  <a:pt x="8745096" y="1467720"/>
                  <a:pt x="8815179" y="1497760"/>
                </a:cubicBezTo>
                <a:cubicBezTo>
                  <a:pt x="8920310" y="1542813"/>
                  <a:pt x="8934797" y="1576119"/>
                  <a:pt x="8858622" y="1597693"/>
                </a:cubicBezTo>
                <a:cubicBezTo>
                  <a:pt x="8827133" y="1604525"/>
                  <a:pt x="8816471" y="1616901"/>
                  <a:pt x="8826634" y="1634810"/>
                </a:cubicBezTo>
                <a:lnTo>
                  <a:pt x="8686463" y="1574745"/>
                </a:lnTo>
                <a:cubicBezTo>
                  <a:pt x="8467594" y="1609704"/>
                  <a:pt x="8338357" y="1639027"/>
                  <a:pt x="8298749" y="1662717"/>
                </a:cubicBezTo>
                <a:cubicBezTo>
                  <a:pt x="8239341" y="1698249"/>
                  <a:pt x="8201262" y="1709039"/>
                  <a:pt x="8184495" y="1695081"/>
                </a:cubicBezTo>
                <a:cubicBezTo>
                  <a:pt x="8161139" y="1685063"/>
                  <a:pt x="8066939" y="1729402"/>
                  <a:pt x="7901919" y="1828099"/>
                </a:cubicBezTo>
                <a:cubicBezTo>
                  <a:pt x="7776499" y="1903114"/>
                  <a:pt x="7705159" y="1948780"/>
                  <a:pt x="7687903" y="1965103"/>
                </a:cubicBezTo>
                <a:cubicBezTo>
                  <a:pt x="7670645" y="1981425"/>
                  <a:pt x="7667845" y="1992084"/>
                  <a:pt x="7679537" y="1997094"/>
                </a:cubicBezTo>
                <a:cubicBezTo>
                  <a:pt x="7702890" y="2007110"/>
                  <a:pt x="7753042" y="1998103"/>
                  <a:pt x="7829967" y="1970079"/>
                </a:cubicBezTo>
                <a:cubicBezTo>
                  <a:pt x="7906894" y="1942054"/>
                  <a:pt x="7954502" y="1928565"/>
                  <a:pt x="7972789" y="1929630"/>
                </a:cubicBezTo>
                <a:cubicBezTo>
                  <a:pt x="7977866" y="1938576"/>
                  <a:pt x="7973052" y="1953459"/>
                  <a:pt x="7958318" y="1974256"/>
                </a:cubicBezTo>
                <a:cubicBezTo>
                  <a:pt x="7918721" y="1997938"/>
                  <a:pt x="7923804" y="2006900"/>
                  <a:pt x="7973566" y="2001124"/>
                </a:cubicBezTo>
                <a:cubicBezTo>
                  <a:pt x="7991845" y="2002174"/>
                  <a:pt x="7994386" y="2006655"/>
                  <a:pt x="7981185" y="2014552"/>
                </a:cubicBezTo>
                <a:cubicBezTo>
                  <a:pt x="7967991" y="2022444"/>
                  <a:pt x="7968625" y="2043049"/>
                  <a:pt x="7983101" y="2076362"/>
                </a:cubicBezTo>
                <a:cubicBezTo>
                  <a:pt x="7997591" y="2109669"/>
                  <a:pt x="8013968" y="2126860"/>
                  <a:pt x="8032247" y="2127911"/>
                </a:cubicBezTo>
                <a:lnTo>
                  <a:pt x="7881444" y="2236092"/>
                </a:lnTo>
                <a:cubicBezTo>
                  <a:pt x="7762628" y="2307154"/>
                  <a:pt x="7698145" y="2333737"/>
                  <a:pt x="7687983" y="2315828"/>
                </a:cubicBezTo>
                <a:cubicBezTo>
                  <a:pt x="7682898" y="2306867"/>
                  <a:pt x="7619176" y="2326995"/>
                  <a:pt x="7496795" y="2376203"/>
                </a:cubicBezTo>
                <a:cubicBezTo>
                  <a:pt x="7452119" y="2390938"/>
                  <a:pt x="7406666" y="2412123"/>
                  <a:pt x="7360461" y="2439759"/>
                </a:cubicBezTo>
                <a:cubicBezTo>
                  <a:pt x="7340661" y="2451600"/>
                  <a:pt x="7323394" y="2467927"/>
                  <a:pt x="7308673" y="2488718"/>
                </a:cubicBezTo>
                <a:cubicBezTo>
                  <a:pt x="7293959" y="2509521"/>
                  <a:pt x="7270095" y="2529793"/>
                  <a:pt x="7237083" y="2549538"/>
                </a:cubicBezTo>
                <a:lnTo>
                  <a:pt x="7157876" y="2596910"/>
                </a:lnTo>
                <a:cubicBezTo>
                  <a:pt x="7111673" y="2624546"/>
                  <a:pt x="7078670" y="2644284"/>
                  <a:pt x="7058870" y="2656125"/>
                </a:cubicBezTo>
                <a:cubicBezTo>
                  <a:pt x="7032464" y="2671919"/>
                  <a:pt x="7031695" y="2678360"/>
                  <a:pt x="7056582" y="2675480"/>
                </a:cubicBezTo>
                <a:cubicBezTo>
                  <a:pt x="7074861" y="2676531"/>
                  <a:pt x="7112947" y="2665754"/>
                  <a:pt x="7170836" y="2643117"/>
                </a:cubicBezTo>
                <a:cubicBezTo>
                  <a:pt x="7329772" y="2596029"/>
                  <a:pt x="7587735" y="2489716"/>
                  <a:pt x="7944696" y="2324176"/>
                </a:cubicBezTo>
                <a:cubicBezTo>
                  <a:pt x="8593625" y="1972043"/>
                  <a:pt x="8920623" y="1800453"/>
                  <a:pt x="8925700" y="1809401"/>
                </a:cubicBezTo>
                <a:cubicBezTo>
                  <a:pt x="8930785" y="1818362"/>
                  <a:pt x="8642889" y="1996535"/>
                  <a:pt x="8062006" y="2343955"/>
                </a:cubicBezTo>
                <a:cubicBezTo>
                  <a:pt x="7395313" y="2742700"/>
                  <a:pt x="7051310" y="2954447"/>
                  <a:pt x="7029990" y="2979200"/>
                </a:cubicBezTo>
                <a:cubicBezTo>
                  <a:pt x="7020345" y="3008938"/>
                  <a:pt x="6990264" y="3029929"/>
                  <a:pt x="6939735" y="3042165"/>
                </a:cubicBezTo>
                <a:cubicBezTo>
                  <a:pt x="6889215" y="3054396"/>
                  <a:pt x="6847444" y="3070377"/>
                  <a:pt x="6814440" y="3090115"/>
                </a:cubicBezTo>
                <a:cubicBezTo>
                  <a:pt x="6794641" y="3101958"/>
                  <a:pt x="6763670" y="3117497"/>
                  <a:pt x="6721520" y="3136708"/>
                </a:cubicBezTo>
                <a:cubicBezTo>
                  <a:pt x="6679378" y="3155910"/>
                  <a:pt x="6622753" y="3180776"/>
                  <a:pt x="6551663" y="3211310"/>
                </a:cubicBezTo>
                <a:cubicBezTo>
                  <a:pt x="6480583" y="3241839"/>
                  <a:pt x="6421936" y="3270916"/>
                  <a:pt x="6375721" y="3298554"/>
                </a:cubicBezTo>
                <a:cubicBezTo>
                  <a:pt x="5822251" y="3569624"/>
                  <a:pt x="5476205" y="3746606"/>
                  <a:pt x="5337591" y="3829510"/>
                </a:cubicBezTo>
                <a:lnTo>
                  <a:pt x="5165231" y="3932596"/>
                </a:lnTo>
                <a:lnTo>
                  <a:pt x="5250178" y="3926573"/>
                </a:lnTo>
                <a:cubicBezTo>
                  <a:pt x="5369047" y="3919146"/>
                  <a:pt x="5437332" y="3911759"/>
                  <a:pt x="5455052" y="3904420"/>
                </a:cubicBezTo>
                <a:cubicBezTo>
                  <a:pt x="5463910" y="3900751"/>
                  <a:pt x="5461448" y="3894808"/>
                  <a:pt x="5447664" y="3886583"/>
                </a:cubicBezTo>
                <a:cubicBezTo>
                  <a:pt x="5449131" y="3865068"/>
                  <a:pt x="5458974" y="3857504"/>
                  <a:pt x="5477186" y="3863895"/>
                </a:cubicBezTo>
                <a:cubicBezTo>
                  <a:pt x="5484084" y="3868012"/>
                  <a:pt x="5493189" y="3871203"/>
                  <a:pt x="5504512" y="3873485"/>
                </a:cubicBezTo>
                <a:cubicBezTo>
                  <a:pt x="5515827" y="3875761"/>
                  <a:pt x="5527402" y="3884903"/>
                  <a:pt x="5539215" y="3900906"/>
                </a:cubicBezTo>
                <a:cubicBezTo>
                  <a:pt x="5558428" y="3934755"/>
                  <a:pt x="5580334" y="3950065"/>
                  <a:pt x="5604944" y="3946843"/>
                </a:cubicBezTo>
                <a:cubicBezTo>
                  <a:pt x="5632015" y="3949567"/>
                  <a:pt x="5646785" y="3953899"/>
                  <a:pt x="5649247" y="3959842"/>
                </a:cubicBezTo>
                <a:cubicBezTo>
                  <a:pt x="5651711" y="3965792"/>
                  <a:pt x="5655281" y="3971276"/>
                  <a:pt x="5659963" y="3976308"/>
                </a:cubicBezTo>
                <a:cubicBezTo>
                  <a:pt x="5664634" y="3981336"/>
                  <a:pt x="5668208" y="3986830"/>
                  <a:pt x="5670669" y="3992773"/>
                </a:cubicBezTo>
                <a:lnTo>
                  <a:pt x="5694297" y="3993436"/>
                </a:lnTo>
                <a:cubicBezTo>
                  <a:pt x="5710048" y="3993884"/>
                  <a:pt x="5726904" y="3993864"/>
                  <a:pt x="5744867" y="3993387"/>
                </a:cubicBezTo>
                <a:cubicBezTo>
                  <a:pt x="5762841" y="3992916"/>
                  <a:pt x="5778711" y="3996790"/>
                  <a:pt x="5792496" y="4005016"/>
                </a:cubicBezTo>
                <a:cubicBezTo>
                  <a:pt x="5810708" y="4011407"/>
                  <a:pt x="5895613" y="3997139"/>
                  <a:pt x="6047200" y="3962225"/>
                </a:cubicBezTo>
                <a:lnTo>
                  <a:pt x="6106998" y="3937457"/>
                </a:lnTo>
                <a:cubicBezTo>
                  <a:pt x="6100104" y="3933351"/>
                  <a:pt x="6067619" y="3936347"/>
                  <a:pt x="6009548" y="3946474"/>
                </a:cubicBezTo>
                <a:cubicBezTo>
                  <a:pt x="5895852" y="3972657"/>
                  <a:pt x="5837770" y="3982778"/>
                  <a:pt x="5835309" y="3976835"/>
                </a:cubicBezTo>
                <a:cubicBezTo>
                  <a:pt x="5832844" y="3970884"/>
                  <a:pt x="5871478" y="3951405"/>
                  <a:pt x="5951203" y="3918384"/>
                </a:cubicBezTo>
                <a:cubicBezTo>
                  <a:pt x="6026502" y="3887196"/>
                  <a:pt x="6093438" y="3873409"/>
                  <a:pt x="6152009" y="3877008"/>
                </a:cubicBezTo>
                <a:cubicBezTo>
                  <a:pt x="6206151" y="3882454"/>
                  <a:pt x="6235691" y="3891117"/>
                  <a:pt x="6240617" y="3903011"/>
                </a:cubicBezTo>
                <a:cubicBezTo>
                  <a:pt x="6243083" y="3908963"/>
                  <a:pt x="6273354" y="3906875"/>
                  <a:pt x="6331430" y="3896755"/>
                </a:cubicBezTo>
                <a:cubicBezTo>
                  <a:pt x="6395897" y="3877015"/>
                  <a:pt x="6444135" y="3874457"/>
                  <a:pt x="6476140" y="3889071"/>
                </a:cubicBezTo>
                <a:lnTo>
                  <a:pt x="6456206" y="3897328"/>
                </a:lnTo>
                <a:cubicBezTo>
                  <a:pt x="6438487" y="3904666"/>
                  <a:pt x="6438733" y="3911527"/>
                  <a:pt x="6456951" y="3917917"/>
                </a:cubicBezTo>
                <a:cubicBezTo>
                  <a:pt x="6495842" y="3936639"/>
                  <a:pt x="6492892" y="3948322"/>
                  <a:pt x="6448102" y="3952938"/>
                </a:cubicBezTo>
                <a:cubicBezTo>
                  <a:pt x="6432351" y="3952490"/>
                  <a:pt x="6425708" y="3955241"/>
                  <a:pt x="6428175" y="3961191"/>
                </a:cubicBezTo>
                <a:cubicBezTo>
                  <a:pt x="6439988" y="3977196"/>
                  <a:pt x="6456973" y="3980608"/>
                  <a:pt x="6479118" y="3971436"/>
                </a:cubicBezTo>
                <a:cubicBezTo>
                  <a:pt x="6492404" y="3965934"/>
                  <a:pt x="6501513" y="3969135"/>
                  <a:pt x="6506437" y="3981029"/>
                </a:cubicBezTo>
                <a:cubicBezTo>
                  <a:pt x="6513827" y="3998867"/>
                  <a:pt x="6485771" y="4000038"/>
                  <a:pt x="6422270" y="3984535"/>
                </a:cubicBezTo>
                <a:cubicBezTo>
                  <a:pt x="6379445" y="3981374"/>
                  <a:pt x="6292326" y="3996549"/>
                  <a:pt x="6160925" y="4030077"/>
                </a:cubicBezTo>
                <a:cubicBezTo>
                  <a:pt x="6114167" y="4042482"/>
                  <a:pt x="6064217" y="4059683"/>
                  <a:pt x="6011062" y="4081699"/>
                </a:cubicBezTo>
                <a:cubicBezTo>
                  <a:pt x="5975634" y="4096373"/>
                  <a:pt x="5959148" y="4106688"/>
                  <a:pt x="5961609" y="4112631"/>
                </a:cubicBezTo>
                <a:cubicBezTo>
                  <a:pt x="5964070" y="4118574"/>
                  <a:pt x="5975394" y="4120855"/>
                  <a:pt x="5995574" y="4119459"/>
                </a:cubicBezTo>
                <a:lnTo>
                  <a:pt x="6049285" y="4145324"/>
                </a:lnTo>
                <a:lnTo>
                  <a:pt x="6186524" y="4137215"/>
                </a:lnTo>
                <a:lnTo>
                  <a:pt x="6429185" y="4097134"/>
                </a:lnTo>
                <a:lnTo>
                  <a:pt x="6482105" y="4077321"/>
                </a:lnTo>
                <a:cubicBezTo>
                  <a:pt x="6497116" y="4072845"/>
                  <a:pt x="6505237" y="4072094"/>
                  <a:pt x="6506467" y="4075064"/>
                </a:cubicBezTo>
                <a:lnTo>
                  <a:pt x="6509766" y="4075158"/>
                </a:lnTo>
                <a:lnTo>
                  <a:pt x="6522679" y="4071447"/>
                </a:lnTo>
                <a:cubicBezTo>
                  <a:pt x="6545110" y="4041631"/>
                  <a:pt x="6560221" y="4026845"/>
                  <a:pt x="6567995" y="4027089"/>
                </a:cubicBezTo>
                <a:lnTo>
                  <a:pt x="6708038" y="4031482"/>
                </a:lnTo>
                <a:cubicBezTo>
                  <a:pt x="6746934" y="4032704"/>
                  <a:pt x="6766525" y="4038411"/>
                  <a:pt x="6766825" y="4048588"/>
                </a:cubicBezTo>
                <a:cubicBezTo>
                  <a:pt x="6898782" y="4042561"/>
                  <a:pt x="7011435" y="4041005"/>
                  <a:pt x="7104785" y="4043933"/>
                </a:cubicBezTo>
                <a:lnTo>
                  <a:pt x="7268164" y="4049062"/>
                </a:lnTo>
                <a:cubicBezTo>
                  <a:pt x="7214008" y="4057544"/>
                  <a:pt x="7179445" y="4071706"/>
                  <a:pt x="7164487" y="4091587"/>
                </a:cubicBezTo>
                <a:cubicBezTo>
                  <a:pt x="7157014" y="4101536"/>
                  <a:pt x="7165090" y="4111972"/>
                  <a:pt x="7188736" y="4122885"/>
                </a:cubicBezTo>
                <a:cubicBezTo>
                  <a:pt x="7196811" y="4133307"/>
                  <a:pt x="7204746" y="4138646"/>
                  <a:pt x="7212522" y="4138891"/>
                </a:cubicBezTo>
                <a:cubicBezTo>
                  <a:pt x="7228383" y="4149557"/>
                  <a:pt x="7341337" y="4158194"/>
                  <a:pt x="7551383" y="4164786"/>
                </a:cubicBezTo>
                <a:lnTo>
                  <a:pt x="7784777" y="4172110"/>
                </a:lnTo>
                <a:cubicBezTo>
                  <a:pt x="8126769" y="4172673"/>
                  <a:pt x="8312730" y="4153064"/>
                  <a:pt x="8342648" y="4113301"/>
                </a:cubicBezTo>
                <a:cubicBezTo>
                  <a:pt x="8365081" y="4083485"/>
                  <a:pt x="8372413" y="4068454"/>
                  <a:pt x="8364629" y="4068211"/>
                </a:cubicBezTo>
                <a:cubicBezTo>
                  <a:pt x="8349068" y="4067721"/>
                  <a:pt x="8329026" y="4046740"/>
                  <a:pt x="8304477" y="4005266"/>
                </a:cubicBezTo>
                <a:cubicBezTo>
                  <a:pt x="8279939" y="3963792"/>
                  <a:pt x="8279035" y="3933243"/>
                  <a:pt x="8301769" y="3913606"/>
                </a:cubicBezTo>
                <a:cubicBezTo>
                  <a:pt x="8324816" y="3904159"/>
                  <a:pt x="8367151" y="3890229"/>
                  <a:pt x="8428780" y="3871809"/>
                </a:cubicBezTo>
                <a:lnTo>
                  <a:pt x="8557144" y="3875838"/>
                </a:lnTo>
                <a:cubicBezTo>
                  <a:pt x="8564931" y="3876083"/>
                  <a:pt x="8561337" y="3886138"/>
                  <a:pt x="8546379" y="3906021"/>
                </a:cubicBezTo>
                <a:cubicBezTo>
                  <a:pt x="8562540" y="3926880"/>
                  <a:pt x="8570615" y="3937303"/>
                  <a:pt x="8570615" y="3937303"/>
                </a:cubicBezTo>
                <a:lnTo>
                  <a:pt x="8629415" y="3954421"/>
                </a:lnTo>
                <a:cubicBezTo>
                  <a:pt x="8614155" y="3964111"/>
                  <a:pt x="8594864" y="3968584"/>
                  <a:pt x="8571516" y="3967852"/>
                </a:cubicBezTo>
                <a:cubicBezTo>
                  <a:pt x="8548184" y="3967118"/>
                  <a:pt x="8528881" y="3971605"/>
                  <a:pt x="8513633" y="3981309"/>
                </a:cubicBezTo>
                <a:cubicBezTo>
                  <a:pt x="8607884" y="4014788"/>
                  <a:pt x="8662791" y="4031771"/>
                  <a:pt x="8678351" y="4032258"/>
                </a:cubicBezTo>
                <a:cubicBezTo>
                  <a:pt x="8709772" y="4043428"/>
                  <a:pt x="8727431" y="4049075"/>
                  <a:pt x="8731323" y="4049197"/>
                </a:cubicBezTo>
                <a:cubicBezTo>
                  <a:pt x="8735204" y="4049319"/>
                  <a:pt x="8725634" y="4054096"/>
                  <a:pt x="8702589" y="4063556"/>
                </a:cubicBezTo>
                <a:cubicBezTo>
                  <a:pt x="8649035" y="4092396"/>
                  <a:pt x="8657723" y="4123189"/>
                  <a:pt x="8728642" y="4155949"/>
                </a:cubicBezTo>
                <a:cubicBezTo>
                  <a:pt x="8744503" y="4166615"/>
                  <a:pt x="8857456" y="4175252"/>
                  <a:pt x="9067503" y="4181844"/>
                </a:cubicBezTo>
                <a:cubicBezTo>
                  <a:pt x="9449303" y="4214177"/>
                  <a:pt x="9640499" y="4240529"/>
                  <a:pt x="9641101" y="4260885"/>
                </a:cubicBezTo>
                <a:lnTo>
                  <a:pt x="9629433" y="4260518"/>
                </a:lnTo>
                <a:cubicBezTo>
                  <a:pt x="9645293" y="4271200"/>
                  <a:pt x="9684491" y="4282598"/>
                  <a:pt x="9747033" y="4294744"/>
                </a:cubicBezTo>
                <a:cubicBezTo>
                  <a:pt x="9896053" y="4340125"/>
                  <a:pt x="9970851" y="4372994"/>
                  <a:pt x="9971453" y="4393363"/>
                </a:cubicBezTo>
                <a:cubicBezTo>
                  <a:pt x="9972055" y="4413735"/>
                  <a:pt x="9933309" y="4417595"/>
                  <a:pt x="9855209" y="4404976"/>
                </a:cubicBezTo>
                <a:lnTo>
                  <a:pt x="9785643" y="4418053"/>
                </a:lnTo>
                <a:cubicBezTo>
                  <a:pt x="9794029" y="4438669"/>
                  <a:pt x="9786395" y="4443521"/>
                  <a:pt x="9762759" y="4432611"/>
                </a:cubicBezTo>
                <a:cubicBezTo>
                  <a:pt x="9762759" y="4432611"/>
                  <a:pt x="9754835" y="4427270"/>
                  <a:pt x="9738973" y="4416588"/>
                </a:cubicBezTo>
                <a:cubicBezTo>
                  <a:pt x="9668055" y="4383843"/>
                  <a:pt x="9512013" y="4363686"/>
                  <a:pt x="9270846" y="4356118"/>
                </a:cubicBezTo>
                <a:cubicBezTo>
                  <a:pt x="9193044" y="4353677"/>
                  <a:pt x="9154298" y="4357537"/>
                  <a:pt x="9154599" y="4367730"/>
                </a:cubicBezTo>
                <a:cubicBezTo>
                  <a:pt x="9139641" y="4387612"/>
                  <a:pt x="9120500" y="4397180"/>
                  <a:pt x="9097153" y="4396448"/>
                </a:cubicBezTo>
                <a:cubicBezTo>
                  <a:pt x="9073819" y="4395715"/>
                  <a:pt x="9073969" y="4400810"/>
                  <a:pt x="9097604" y="4411736"/>
                </a:cubicBezTo>
                <a:cubicBezTo>
                  <a:pt x="9192168" y="4455393"/>
                  <a:pt x="9239440" y="4477230"/>
                  <a:pt x="9239440" y="4477230"/>
                </a:cubicBezTo>
                <a:cubicBezTo>
                  <a:pt x="9232267" y="4497356"/>
                  <a:pt x="9248579" y="4523310"/>
                  <a:pt x="9288378" y="4555081"/>
                </a:cubicBezTo>
                <a:cubicBezTo>
                  <a:pt x="9265041" y="4554349"/>
                  <a:pt x="9253665" y="4564159"/>
                  <a:pt x="9254265" y="4584529"/>
                </a:cubicBezTo>
                <a:cubicBezTo>
                  <a:pt x="9254867" y="4604902"/>
                  <a:pt x="9266845" y="4615460"/>
                  <a:pt x="9290182" y="4616192"/>
                </a:cubicBezTo>
                <a:cubicBezTo>
                  <a:pt x="9329077" y="4617414"/>
                  <a:pt x="9335216" y="4627776"/>
                  <a:pt x="9308590" y="4647291"/>
                </a:cubicBezTo>
                <a:cubicBezTo>
                  <a:pt x="9281964" y="4666806"/>
                  <a:pt x="9252941" y="4670989"/>
                  <a:pt x="9221520" y="4659820"/>
                </a:cubicBezTo>
                <a:lnTo>
                  <a:pt x="9080133" y="4609601"/>
                </a:lnTo>
                <a:cubicBezTo>
                  <a:pt x="9136693" y="4682601"/>
                  <a:pt x="9203871" y="4720320"/>
                  <a:pt x="9281671" y="4722762"/>
                </a:cubicBezTo>
                <a:cubicBezTo>
                  <a:pt x="9305006" y="4723495"/>
                  <a:pt x="9320866" y="4734161"/>
                  <a:pt x="9329243" y="4754776"/>
                </a:cubicBezTo>
                <a:cubicBezTo>
                  <a:pt x="9322070" y="4774903"/>
                  <a:pt x="9303067" y="4789566"/>
                  <a:pt x="9272259" y="4798783"/>
                </a:cubicBezTo>
                <a:cubicBezTo>
                  <a:pt x="9256999" y="4808473"/>
                  <a:pt x="9249364" y="4813325"/>
                  <a:pt x="9249364" y="4813325"/>
                </a:cubicBezTo>
                <a:cubicBezTo>
                  <a:pt x="9280786" y="4824480"/>
                  <a:pt x="9316102" y="4835772"/>
                  <a:pt x="9355297" y="4847171"/>
                </a:cubicBezTo>
                <a:lnTo>
                  <a:pt x="9367414" y="4862811"/>
                </a:lnTo>
                <a:lnTo>
                  <a:pt x="9344080" y="4862078"/>
                </a:lnTo>
                <a:cubicBezTo>
                  <a:pt x="9328820" y="4871782"/>
                  <a:pt x="9336894" y="4882205"/>
                  <a:pt x="9368317" y="4893374"/>
                </a:cubicBezTo>
                <a:cubicBezTo>
                  <a:pt x="9431461" y="4925877"/>
                  <a:pt x="9525563" y="4954273"/>
                  <a:pt x="9650637" y="4978551"/>
                </a:cubicBezTo>
                <a:cubicBezTo>
                  <a:pt x="9666195" y="4979039"/>
                  <a:pt x="9685799" y="4984747"/>
                  <a:pt x="9709435" y="4995656"/>
                </a:cubicBezTo>
                <a:cubicBezTo>
                  <a:pt x="9740855" y="5006809"/>
                  <a:pt x="9756567" y="5012396"/>
                  <a:pt x="9756567" y="5012396"/>
                </a:cubicBezTo>
                <a:cubicBezTo>
                  <a:pt x="9726047" y="5031789"/>
                  <a:pt x="9726349" y="5041983"/>
                  <a:pt x="9757469" y="5042958"/>
                </a:cubicBezTo>
                <a:cubicBezTo>
                  <a:pt x="9765243" y="5043202"/>
                  <a:pt x="9765393" y="5048283"/>
                  <a:pt x="9757921" y="5058233"/>
                </a:cubicBezTo>
                <a:cubicBezTo>
                  <a:pt x="9750435" y="5068166"/>
                  <a:pt x="9690149" y="5066275"/>
                  <a:pt x="9577047" y="5052557"/>
                </a:cubicBezTo>
                <a:cubicBezTo>
                  <a:pt x="9463942" y="5038825"/>
                  <a:pt x="9407541" y="5037054"/>
                  <a:pt x="9407841" y="5047248"/>
                </a:cubicBezTo>
                <a:cubicBezTo>
                  <a:pt x="9392883" y="5067128"/>
                  <a:pt x="9365955" y="5076453"/>
                  <a:pt x="9327050" y="5075233"/>
                </a:cubicBezTo>
                <a:cubicBezTo>
                  <a:pt x="9304014" y="5084678"/>
                  <a:pt x="9292499" y="5089408"/>
                  <a:pt x="9292499" y="5089408"/>
                </a:cubicBezTo>
                <a:cubicBezTo>
                  <a:pt x="9277539" y="5109291"/>
                  <a:pt x="9239095" y="5123346"/>
                  <a:pt x="9177155" y="5131584"/>
                </a:cubicBezTo>
                <a:cubicBezTo>
                  <a:pt x="9091279" y="5118706"/>
                  <a:pt x="9052382" y="5117487"/>
                  <a:pt x="9060458" y="5127921"/>
                </a:cubicBezTo>
                <a:lnTo>
                  <a:pt x="9284440" y="5211268"/>
                </a:lnTo>
                <a:cubicBezTo>
                  <a:pt x="9386478" y="5244990"/>
                  <a:pt x="9481331" y="5298838"/>
                  <a:pt x="9569013" y="5372816"/>
                </a:cubicBezTo>
                <a:cubicBezTo>
                  <a:pt x="9586077" y="5424237"/>
                  <a:pt x="9548073" y="5453566"/>
                  <a:pt x="9455023" y="5460829"/>
                </a:cubicBezTo>
                <a:cubicBezTo>
                  <a:pt x="9361674" y="5457900"/>
                  <a:pt x="9315293" y="5466612"/>
                  <a:pt x="9315894" y="5486984"/>
                </a:cubicBezTo>
                <a:cubicBezTo>
                  <a:pt x="9316495" y="5507354"/>
                  <a:pt x="9270116" y="5516067"/>
                  <a:pt x="9176764" y="5513137"/>
                </a:cubicBezTo>
                <a:cubicBezTo>
                  <a:pt x="9083404" y="5510208"/>
                  <a:pt x="9032991" y="5513717"/>
                  <a:pt x="9025517" y="5523653"/>
                </a:cubicBezTo>
                <a:cubicBezTo>
                  <a:pt x="9010558" y="5543533"/>
                  <a:pt x="9018633" y="5553972"/>
                  <a:pt x="9049754" y="5554948"/>
                </a:cubicBezTo>
                <a:cubicBezTo>
                  <a:pt x="9073090" y="5555680"/>
                  <a:pt x="9085057" y="5566225"/>
                  <a:pt x="9085657" y="5586595"/>
                </a:cubicBezTo>
                <a:cubicBezTo>
                  <a:pt x="9086261" y="5606966"/>
                  <a:pt x="9129199" y="5613405"/>
                  <a:pt x="9214474" y="5605897"/>
                </a:cubicBezTo>
                <a:cubicBezTo>
                  <a:pt x="9299748" y="5598406"/>
                  <a:pt x="9342537" y="5599749"/>
                  <a:pt x="9342837" y="5609926"/>
                </a:cubicBezTo>
                <a:cubicBezTo>
                  <a:pt x="9343440" y="5630297"/>
                  <a:pt x="9316511" y="5639635"/>
                  <a:pt x="9262056" y="5637925"/>
                </a:cubicBezTo>
                <a:cubicBezTo>
                  <a:pt x="9230936" y="5636950"/>
                  <a:pt x="9234979" y="5642152"/>
                  <a:pt x="9274175" y="5653568"/>
                </a:cubicBezTo>
                <a:cubicBezTo>
                  <a:pt x="9297522" y="5654300"/>
                  <a:pt x="9324899" y="5660235"/>
                  <a:pt x="9356310" y="5671404"/>
                </a:cubicBezTo>
                <a:cubicBezTo>
                  <a:pt x="9481393" y="5695683"/>
                  <a:pt x="9555891" y="5718370"/>
                  <a:pt x="9579841" y="5739475"/>
                </a:cubicBezTo>
                <a:lnTo>
                  <a:pt x="9615293" y="5755847"/>
                </a:lnTo>
                <a:cubicBezTo>
                  <a:pt x="9607819" y="5765783"/>
                  <a:pt x="9596303" y="5770513"/>
                  <a:pt x="9580741" y="5770024"/>
                </a:cubicBezTo>
                <a:cubicBezTo>
                  <a:pt x="9557397" y="5769291"/>
                  <a:pt x="9506759" y="5765157"/>
                  <a:pt x="9428816" y="5757619"/>
                </a:cubicBezTo>
                <a:cubicBezTo>
                  <a:pt x="9350865" y="5750082"/>
                  <a:pt x="9292443" y="5745716"/>
                  <a:pt x="9253549" y="5744497"/>
                </a:cubicBezTo>
                <a:cubicBezTo>
                  <a:pt x="9191306" y="5742542"/>
                  <a:pt x="9160348" y="5746664"/>
                  <a:pt x="9160648" y="5756841"/>
                </a:cubicBezTo>
                <a:cubicBezTo>
                  <a:pt x="9161249" y="5777211"/>
                  <a:pt x="9204639" y="5798926"/>
                  <a:pt x="9290805" y="5821981"/>
                </a:cubicBezTo>
                <a:cubicBezTo>
                  <a:pt x="9455085" y="5857658"/>
                  <a:pt x="9451643" y="5872808"/>
                  <a:pt x="9280490" y="5867439"/>
                </a:cubicBezTo>
                <a:cubicBezTo>
                  <a:pt x="9140458" y="5863043"/>
                  <a:pt x="9070895" y="5876121"/>
                  <a:pt x="9071798" y="5906686"/>
                </a:cubicBezTo>
                <a:cubicBezTo>
                  <a:pt x="9072099" y="5916863"/>
                  <a:pt x="9087960" y="5927545"/>
                  <a:pt x="9119380" y="5938698"/>
                </a:cubicBezTo>
                <a:cubicBezTo>
                  <a:pt x="9245055" y="5983347"/>
                  <a:pt x="9334973" y="6001428"/>
                  <a:pt x="9389130" y="5992960"/>
                </a:cubicBezTo>
                <a:cubicBezTo>
                  <a:pt x="9412164" y="5983499"/>
                  <a:pt x="9404087" y="5973061"/>
                  <a:pt x="9364879" y="5961663"/>
                </a:cubicBezTo>
                <a:cubicBezTo>
                  <a:pt x="9357105" y="5961419"/>
                  <a:pt x="9341394" y="5955835"/>
                  <a:pt x="9317759" y="5944925"/>
                </a:cubicBezTo>
                <a:lnTo>
                  <a:pt x="9258960" y="5927820"/>
                </a:lnTo>
                <a:lnTo>
                  <a:pt x="9352312" y="5930748"/>
                </a:lnTo>
                <a:cubicBezTo>
                  <a:pt x="9414551" y="5932701"/>
                  <a:pt x="9453748" y="5944099"/>
                  <a:pt x="9469909" y="5964958"/>
                </a:cubicBezTo>
                <a:lnTo>
                  <a:pt x="9481579" y="5965325"/>
                </a:lnTo>
                <a:cubicBezTo>
                  <a:pt x="9488763" y="5945199"/>
                  <a:pt x="9504023" y="5935509"/>
                  <a:pt x="9527357" y="5936242"/>
                </a:cubicBezTo>
                <a:cubicBezTo>
                  <a:pt x="9589597" y="5938194"/>
                  <a:pt x="9598273" y="5968986"/>
                  <a:pt x="9553397" y="6028635"/>
                </a:cubicBezTo>
                <a:cubicBezTo>
                  <a:pt x="9592905" y="6050227"/>
                  <a:pt x="9616541" y="6061139"/>
                  <a:pt x="9624315" y="6061381"/>
                </a:cubicBezTo>
                <a:lnTo>
                  <a:pt x="9718127" y="6079601"/>
                </a:lnTo>
                <a:cubicBezTo>
                  <a:pt x="9618495" y="6127345"/>
                  <a:pt x="9568823" y="6156307"/>
                  <a:pt x="9569123" y="6166486"/>
                </a:cubicBezTo>
                <a:cubicBezTo>
                  <a:pt x="9585287" y="6187345"/>
                  <a:pt x="9745071" y="6202542"/>
                  <a:pt x="10048481" y="6212064"/>
                </a:cubicBezTo>
                <a:cubicBezTo>
                  <a:pt x="10328543" y="6220854"/>
                  <a:pt x="10468725" y="6230345"/>
                  <a:pt x="10469025" y="6240522"/>
                </a:cubicBezTo>
                <a:cubicBezTo>
                  <a:pt x="10469627" y="6260892"/>
                  <a:pt x="10434913" y="6269971"/>
                  <a:pt x="10364899" y="6267775"/>
                </a:cubicBezTo>
                <a:cubicBezTo>
                  <a:pt x="10209317" y="6262893"/>
                  <a:pt x="10132419" y="6291016"/>
                  <a:pt x="10134223" y="6352111"/>
                </a:cubicBezTo>
                <a:cubicBezTo>
                  <a:pt x="10135125" y="6382660"/>
                  <a:pt x="10120015" y="6397462"/>
                  <a:pt x="10088897" y="6396485"/>
                </a:cubicBezTo>
                <a:lnTo>
                  <a:pt x="10346527" y="6435091"/>
                </a:lnTo>
                <a:cubicBezTo>
                  <a:pt x="10385121" y="6426134"/>
                  <a:pt x="10412349" y="6426988"/>
                  <a:pt x="10428209" y="6437654"/>
                </a:cubicBezTo>
                <a:cubicBezTo>
                  <a:pt x="10451555" y="6438387"/>
                  <a:pt x="10447813" y="6443363"/>
                  <a:pt x="10416993" y="6452563"/>
                </a:cubicBezTo>
                <a:lnTo>
                  <a:pt x="10301199" y="6479464"/>
                </a:lnTo>
                <a:cubicBezTo>
                  <a:pt x="10215635" y="6476778"/>
                  <a:pt x="10169105" y="6480410"/>
                  <a:pt x="10161617" y="6490344"/>
                </a:cubicBezTo>
                <a:lnTo>
                  <a:pt x="10209201" y="6522358"/>
                </a:lnTo>
                <a:lnTo>
                  <a:pt x="10232535" y="6523091"/>
                </a:lnTo>
                <a:cubicBezTo>
                  <a:pt x="10287003" y="6524799"/>
                  <a:pt x="10314519" y="6535847"/>
                  <a:pt x="10315121" y="6556203"/>
                </a:cubicBezTo>
                <a:cubicBezTo>
                  <a:pt x="10315423" y="6566395"/>
                  <a:pt x="10272785" y="6570149"/>
                  <a:pt x="10187219" y="6567464"/>
                </a:cubicBezTo>
                <a:cubicBezTo>
                  <a:pt x="10124977" y="6565510"/>
                  <a:pt x="10039703" y="6573002"/>
                  <a:pt x="9931395" y="6589956"/>
                </a:cubicBezTo>
                <a:lnTo>
                  <a:pt x="9908047" y="6589224"/>
                </a:lnTo>
                <a:lnTo>
                  <a:pt x="9827267" y="6617207"/>
                </a:lnTo>
                <a:lnTo>
                  <a:pt x="9850601" y="6617940"/>
                </a:lnTo>
                <a:cubicBezTo>
                  <a:pt x="9866461" y="6628622"/>
                  <a:pt x="9905519" y="6634939"/>
                  <a:pt x="9967749" y="6636891"/>
                </a:cubicBezTo>
                <a:cubicBezTo>
                  <a:pt x="10022217" y="6638602"/>
                  <a:pt x="10117289" y="6633947"/>
                  <a:pt x="10252975" y="6622945"/>
                </a:cubicBezTo>
                <a:cubicBezTo>
                  <a:pt x="10388673" y="6611945"/>
                  <a:pt x="10475959" y="6607046"/>
                  <a:pt x="10514853" y="6608266"/>
                </a:cubicBezTo>
                <a:cubicBezTo>
                  <a:pt x="10561535" y="6609731"/>
                  <a:pt x="10585019" y="6615559"/>
                  <a:pt x="10585321" y="6625738"/>
                </a:cubicBezTo>
                <a:cubicBezTo>
                  <a:pt x="10586525" y="6666479"/>
                  <a:pt x="10310955" y="6678184"/>
                  <a:pt x="9758605" y="6660851"/>
                </a:cubicBezTo>
                <a:cubicBezTo>
                  <a:pt x="9509663" y="6653037"/>
                  <a:pt x="9353469" y="6627785"/>
                  <a:pt x="9290025" y="6585089"/>
                </a:cubicBezTo>
                <a:cubicBezTo>
                  <a:pt x="9258304" y="6563742"/>
                  <a:pt x="9117972" y="6549169"/>
                  <a:pt x="8869030" y="6541356"/>
                </a:cubicBezTo>
                <a:lnTo>
                  <a:pt x="8507273" y="6530003"/>
                </a:lnTo>
                <a:lnTo>
                  <a:pt x="8799464" y="6554433"/>
                </a:lnTo>
                <a:lnTo>
                  <a:pt x="9033297" y="6577032"/>
                </a:lnTo>
                <a:lnTo>
                  <a:pt x="8803074" y="6676644"/>
                </a:lnTo>
                <a:lnTo>
                  <a:pt x="8815193" y="6692299"/>
                </a:lnTo>
                <a:lnTo>
                  <a:pt x="8605596" y="6700982"/>
                </a:lnTo>
                <a:lnTo>
                  <a:pt x="8337652" y="6707835"/>
                </a:lnTo>
                <a:lnTo>
                  <a:pt x="8583152" y="6730799"/>
                </a:lnTo>
                <a:lnTo>
                  <a:pt x="8630284" y="6747538"/>
                </a:lnTo>
                <a:lnTo>
                  <a:pt x="8151840" y="6732523"/>
                </a:lnTo>
                <a:cubicBezTo>
                  <a:pt x="7685066" y="6717875"/>
                  <a:pt x="7401562" y="6724237"/>
                  <a:pt x="7301327" y="6751628"/>
                </a:cubicBezTo>
                <a:cubicBezTo>
                  <a:pt x="7208879" y="6779247"/>
                  <a:pt x="7139315" y="6792325"/>
                  <a:pt x="7092634" y="6790860"/>
                </a:cubicBezTo>
                <a:cubicBezTo>
                  <a:pt x="7077073" y="6790371"/>
                  <a:pt x="7065407" y="6790005"/>
                  <a:pt x="7057631" y="6789760"/>
                </a:cubicBezTo>
                <a:cubicBezTo>
                  <a:pt x="7049846" y="6789516"/>
                  <a:pt x="7049996" y="6794614"/>
                  <a:pt x="7058083" y="6805051"/>
                </a:cubicBezTo>
                <a:cubicBezTo>
                  <a:pt x="7066460" y="6825652"/>
                  <a:pt x="7055243" y="6840575"/>
                  <a:pt x="7024423" y="6849776"/>
                </a:cubicBezTo>
                <a:cubicBezTo>
                  <a:pt x="7001389" y="6859236"/>
                  <a:pt x="6955010" y="6867949"/>
                  <a:pt x="6885292" y="6875929"/>
                </a:cubicBezTo>
                <a:cubicBezTo>
                  <a:pt x="6831441" y="6894592"/>
                  <a:pt x="6804212" y="6893737"/>
                  <a:pt x="6803611" y="6873365"/>
                </a:cubicBezTo>
                <a:cubicBezTo>
                  <a:pt x="6803010" y="6853010"/>
                  <a:pt x="6833528" y="6833616"/>
                  <a:pt x="6895156" y="6815198"/>
                </a:cubicBezTo>
                <a:lnTo>
                  <a:pt x="6975487" y="6771922"/>
                </a:lnTo>
                <a:lnTo>
                  <a:pt x="6963367" y="6756283"/>
                </a:lnTo>
                <a:cubicBezTo>
                  <a:pt x="6970853" y="6746349"/>
                  <a:pt x="6982219" y="6736522"/>
                  <a:pt x="6997479" y="6726832"/>
                </a:cubicBezTo>
                <a:cubicBezTo>
                  <a:pt x="7036374" y="6728054"/>
                  <a:pt x="7059558" y="6723689"/>
                  <a:pt x="7067043" y="6713741"/>
                </a:cubicBezTo>
                <a:cubicBezTo>
                  <a:pt x="7066743" y="6703562"/>
                  <a:pt x="7047139" y="6697856"/>
                  <a:pt x="7008245" y="6696636"/>
                </a:cubicBezTo>
                <a:cubicBezTo>
                  <a:pt x="6969349" y="6695414"/>
                  <a:pt x="6926635" y="6696620"/>
                  <a:pt x="6880107" y="6700252"/>
                </a:cubicBezTo>
                <a:cubicBezTo>
                  <a:pt x="6833575" y="6703884"/>
                  <a:pt x="6810466" y="6710780"/>
                  <a:pt x="6810767" y="6720973"/>
                </a:cubicBezTo>
                <a:cubicBezTo>
                  <a:pt x="6796408" y="6761212"/>
                  <a:pt x="6723103" y="6779263"/>
                  <a:pt x="6590856" y="6775112"/>
                </a:cubicBezTo>
                <a:cubicBezTo>
                  <a:pt x="6528616" y="6773158"/>
                  <a:pt x="6497645" y="6777280"/>
                  <a:pt x="6497948" y="6787473"/>
                </a:cubicBezTo>
                <a:cubicBezTo>
                  <a:pt x="6498548" y="6807829"/>
                  <a:pt x="6437221" y="6836440"/>
                  <a:pt x="6313941" y="6873275"/>
                </a:cubicBezTo>
                <a:cubicBezTo>
                  <a:pt x="6190673" y="6910110"/>
                  <a:pt x="6094030" y="6927413"/>
                  <a:pt x="6024015" y="6925218"/>
                </a:cubicBezTo>
                <a:lnTo>
                  <a:pt x="6000681" y="6924485"/>
                </a:lnTo>
                <a:cubicBezTo>
                  <a:pt x="5977033" y="6913573"/>
                  <a:pt x="5965216" y="6908113"/>
                  <a:pt x="5965216" y="6908113"/>
                </a:cubicBezTo>
                <a:cubicBezTo>
                  <a:pt x="5965516" y="6918304"/>
                  <a:pt x="5996485" y="6914185"/>
                  <a:pt x="6058127" y="6895767"/>
                </a:cubicBezTo>
                <a:cubicBezTo>
                  <a:pt x="6096721" y="6886810"/>
                  <a:pt x="6150650" y="6870697"/>
                  <a:pt x="6219913" y="6847426"/>
                </a:cubicBezTo>
                <a:cubicBezTo>
                  <a:pt x="6289177" y="6824156"/>
                  <a:pt x="6339214" y="6807920"/>
                  <a:pt x="6370034" y="6798719"/>
                </a:cubicBezTo>
                <a:lnTo>
                  <a:pt x="6253348" y="6795056"/>
                </a:lnTo>
                <a:cubicBezTo>
                  <a:pt x="6097756" y="6790173"/>
                  <a:pt x="5924065" y="6830505"/>
                  <a:pt x="5732285" y="6916063"/>
                </a:cubicBezTo>
                <a:lnTo>
                  <a:pt x="5813969" y="6918626"/>
                </a:lnTo>
                <a:cubicBezTo>
                  <a:pt x="5860650" y="6920091"/>
                  <a:pt x="5884284" y="6931015"/>
                  <a:pt x="5884887" y="6951386"/>
                </a:cubicBezTo>
                <a:cubicBezTo>
                  <a:pt x="5877401" y="6961320"/>
                  <a:pt x="5799760" y="6963974"/>
                  <a:pt x="5651956" y="6959337"/>
                </a:cubicBezTo>
                <a:cubicBezTo>
                  <a:pt x="5620823" y="6958359"/>
                  <a:pt x="5477361" y="6969118"/>
                  <a:pt x="5221534" y="6991610"/>
                </a:cubicBezTo>
                <a:cubicBezTo>
                  <a:pt x="5136261" y="6999117"/>
                  <a:pt x="4973044" y="6999087"/>
                  <a:pt x="4731877" y="6991519"/>
                </a:cubicBezTo>
                <a:lnTo>
                  <a:pt x="4475148" y="6983462"/>
                </a:lnTo>
                <a:lnTo>
                  <a:pt x="4743093" y="6976596"/>
                </a:lnTo>
                <a:cubicBezTo>
                  <a:pt x="5185319" y="6949784"/>
                  <a:pt x="5487375" y="6913467"/>
                  <a:pt x="5649248" y="6867677"/>
                </a:cubicBezTo>
                <a:cubicBezTo>
                  <a:pt x="5625903" y="6866944"/>
                  <a:pt x="5590749" y="6860749"/>
                  <a:pt x="5543768" y="6849107"/>
                </a:cubicBezTo>
                <a:lnTo>
                  <a:pt x="5473752" y="6846909"/>
                </a:lnTo>
                <a:cubicBezTo>
                  <a:pt x="5380391" y="6843978"/>
                  <a:pt x="5242681" y="6852371"/>
                  <a:pt x="5060615" y="6872101"/>
                </a:cubicBezTo>
                <a:cubicBezTo>
                  <a:pt x="4878546" y="6891815"/>
                  <a:pt x="4700522" y="6916748"/>
                  <a:pt x="4526531" y="6946917"/>
                </a:cubicBezTo>
                <a:cubicBezTo>
                  <a:pt x="4352538" y="6977067"/>
                  <a:pt x="4261659" y="6992024"/>
                  <a:pt x="4253875" y="6991779"/>
                </a:cubicBezTo>
                <a:cubicBezTo>
                  <a:pt x="4199720" y="7000248"/>
                  <a:pt x="4153426" y="7011524"/>
                  <a:pt x="4114970" y="7025577"/>
                </a:cubicBezTo>
                <a:cubicBezTo>
                  <a:pt x="4076527" y="7039631"/>
                  <a:pt x="4038008" y="7051137"/>
                  <a:pt x="3999414" y="7060111"/>
                </a:cubicBezTo>
                <a:cubicBezTo>
                  <a:pt x="3960808" y="7069066"/>
                  <a:pt x="3906503" y="7072455"/>
                  <a:pt x="3836487" y="7070257"/>
                </a:cubicBezTo>
                <a:lnTo>
                  <a:pt x="3673571" y="7080405"/>
                </a:lnTo>
                <a:cubicBezTo>
                  <a:pt x="3674174" y="7100774"/>
                  <a:pt x="3620018" y="7109245"/>
                  <a:pt x="3511096" y="7105826"/>
                </a:cubicBezTo>
                <a:cubicBezTo>
                  <a:pt x="3394410" y="7102164"/>
                  <a:pt x="3309286" y="7114768"/>
                  <a:pt x="3255721" y="7143608"/>
                </a:cubicBezTo>
                <a:cubicBezTo>
                  <a:pt x="3225213" y="7163002"/>
                  <a:pt x="3198286" y="7172326"/>
                  <a:pt x="3174941" y="7171593"/>
                </a:cubicBezTo>
                <a:cubicBezTo>
                  <a:pt x="3136047" y="7170374"/>
                  <a:pt x="3139337" y="7150124"/>
                  <a:pt x="3184804" y="7110861"/>
                </a:cubicBezTo>
                <a:cubicBezTo>
                  <a:pt x="3199763" y="7090978"/>
                  <a:pt x="3218914" y="7081397"/>
                  <a:pt x="3242250" y="7082128"/>
                </a:cubicBezTo>
                <a:cubicBezTo>
                  <a:pt x="3265585" y="7082862"/>
                  <a:pt x="3311588" y="7061423"/>
                  <a:pt x="3380251" y="7017781"/>
                </a:cubicBezTo>
                <a:cubicBezTo>
                  <a:pt x="3448913" y="6974139"/>
                  <a:pt x="3482951" y="6942141"/>
                  <a:pt x="3482349" y="6921772"/>
                </a:cubicBezTo>
                <a:cubicBezTo>
                  <a:pt x="3481447" y="6891223"/>
                  <a:pt x="3387645" y="6873018"/>
                  <a:pt x="3200933" y="6867159"/>
                </a:cubicBezTo>
                <a:cubicBezTo>
                  <a:pt x="3177586" y="6866427"/>
                  <a:pt x="3107496" y="6861682"/>
                  <a:pt x="2990648" y="6852924"/>
                </a:cubicBezTo>
                <a:cubicBezTo>
                  <a:pt x="2873813" y="6844179"/>
                  <a:pt x="2788162" y="6838945"/>
                  <a:pt x="2733706" y="6837236"/>
                </a:cubicBezTo>
                <a:cubicBezTo>
                  <a:pt x="2648131" y="6834551"/>
                  <a:pt x="2605493" y="6838289"/>
                  <a:pt x="2605793" y="6848483"/>
                </a:cubicBezTo>
                <a:cubicBezTo>
                  <a:pt x="2606396" y="6868854"/>
                  <a:pt x="2618362" y="6879397"/>
                  <a:pt x="2641699" y="6880129"/>
                </a:cubicBezTo>
                <a:cubicBezTo>
                  <a:pt x="2665044" y="6880862"/>
                  <a:pt x="2685086" y="6901843"/>
                  <a:pt x="2701850" y="6943073"/>
                </a:cubicBezTo>
                <a:lnTo>
                  <a:pt x="2643052" y="6925968"/>
                </a:lnTo>
                <a:lnTo>
                  <a:pt x="2595480" y="6893940"/>
                </a:lnTo>
                <a:cubicBezTo>
                  <a:pt x="2532036" y="6851260"/>
                  <a:pt x="2476978" y="6829180"/>
                  <a:pt x="2430297" y="6827715"/>
                </a:cubicBezTo>
                <a:lnTo>
                  <a:pt x="2395746" y="6841891"/>
                </a:lnTo>
                <a:cubicBezTo>
                  <a:pt x="2403821" y="6852314"/>
                  <a:pt x="2392604" y="6867223"/>
                  <a:pt x="2362087" y="6886616"/>
                </a:cubicBezTo>
                <a:cubicBezTo>
                  <a:pt x="2354312" y="6886370"/>
                  <a:pt x="2342782" y="6891101"/>
                  <a:pt x="2327536" y="6900792"/>
                </a:cubicBezTo>
                <a:cubicBezTo>
                  <a:pt x="2266196" y="6929401"/>
                  <a:pt x="2227752" y="6943456"/>
                  <a:pt x="2212191" y="6942967"/>
                </a:cubicBezTo>
                <a:cubicBezTo>
                  <a:pt x="2196631" y="6942479"/>
                  <a:pt x="2196181" y="6927205"/>
                  <a:pt x="2210839" y="6897129"/>
                </a:cubicBezTo>
                <a:cubicBezTo>
                  <a:pt x="2226099" y="6887439"/>
                  <a:pt x="2241357" y="6877736"/>
                  <a:pt x="2256606" y="6868044"/>
                </a:cubicBezTo>
                <a:lnTo>
                  <a:pt x="2302385" y="6838960"/>
                </a:lnTo>
                <a:lnTo>
                  <a:pt x="2290718" y="6838595"/>
                </a:lnTo>
                <a:cubicBezTo>
                  <a:pt x="2275156" y="6838106"/>
                  <a:pt x="2222948" y="6846637"/>
                  <a:pt x="2134081" y="6864200"/>
                </a:cubicBezTo>
                <a:cubicBezTo>
                  <a:pt x="2045213" y="6881763"/>
                  <a:pt x="1993005" y="6890295"/>
                  <a:pt x="1977445" y="6889805"/>
                </a:cubicBezTo>
                <a:lnTo>
                  <a:pt x="1965777" y="6889440"/>
                </a:lnTo>
                <a:cubicBezTo>
                  <a:pt x="1981038" y="6879750"/>
                  <a:pt x="2011708" y="6865451"/>
                  <a:pt x="2057787" y="6846545"/>
                </a:cubicBezTo>
                <a:lnTo>
                  <a:pt x="2080671" y="6832003"/>
                </a:lnTo>
                <a:lnTo>
                  <a:pt x="2137665" y="6787997"/>
                </a:lnTo>
                <a:lnTo>
                  <a:pt x="2242683" y="6791292"/>
                </a:lnTo>
                <a:cubicBezTo>
                  <a:pt x="2242683" y="6791292"/>
                  <a:pt x="2230714" y="6780748"/>
                  <a:pt x="2206778" y="6759646"/>
                </a:cubicBezTo>
                <a:cubicBezTo>
                  <a:pt x="2182830" y="6738542"/>
                  <a:pt x="2170713" y="6722899"/>
                  <a:pt x="2170412" y="6712709"/>
                </a:cubicBezTo>
                <a:lnTo>
                  <a:pt x="2275892" y="6731279"/>
                </a:lnTo>
                <a:cubicBezTo>
                  <a:pt x="2346508" y="6753847"/>
                  <a:pt x="2388997" y="6745011"/>
                  <a:pt x="2403354" y="6704758"/>
                </a:cubicBezTo>
                <a:cubicBezTo>
                  <a:pt x="2456608" y="6665725"/>
                  <a:pt x="2483082" y="6641127"/>
                  <a:pt x="2482781" y="6630934"/>
                </a:cubicBezTo>
                <a:cubicBezTo>
                  <a:pt x="2482481" y="6620757"/>
                  <a:pt x="2451510" y="6624862"/>
                  <a:pt x="2389880" y="6643278"/>
                </a:cubicBezTo>
                <a:lnTo>
                  <a:pt x="2354867" y="6642180"/>
                </a:lnTo>
                <a:cubicBezTo>
                  <a:pt x="2156491" y="6635954"/>
                  <a:pt x="2032419" y="6629206"/>
                  <a:pt x="1982654" y="6621920"/>
                </a:cubicBezTo>
                <a:lnTo>
                  <a:pt x="1980907" y="6621398"/>
                </a:lnTo>
                <a:lnTo>
                  <a:pt x="1889943" y="6666440"/>
                </a:lnTo>
                <a:cubicBezTo>
                  <a:pt x="1827929" y="6692125"/>
                  <a:pt x="1772931" y="6709674"/>
                  <a:pt x="1724947" y="6719099"/>
                </a:cubicBezTo>
                <a:cubicBezTo>
                  <a:pt x="1676957" y="6728528"/>
                  <a:pt x="1579882" y="6763505"/>
                  <a:pt x="1433715" y="6824045"/>
                </a:cubicBezTo>
                <a:cubicBezTo>
                  <a:pt x="1212248" y="6915773"/>
                  <a:pt x="1088965" y="6956385"/>
                  <a:pt x="1063863" y="6945875"/>
                </a:cubicBezTo>
                <a:lnTo>
                  <a:pt x="1049826" y="6930792"/>
                </a:lnTo>
                <a:lnTo>
                  <a:pt x="1059417" y="6916371"/>
                </a:lnTo>
                <a:cubicBezTo>
                  <a:pt x="1054490" y="6904478"/>
                  <a:pt x="1038495" y="6897166"/>
                  <a:pt x="1011424" y="6894445"/>
                </a:cubicBezTo>
                <a:cubicBezTo>
                  <a:pt x="984353" y="6891721"/>
                  <a:pt x="968352" y="6884415"/>
                  <a:pt x="963429" y="6872529"/>
                </a:cubicBezTo>
                <a:cubicBezTo>
                  <a:pt x="958502" y="6860634"/>
                  <a:pt x="969576" y="6856047"/>
                  <a:pt x="996649" y="6858770"/>
                </a:cubicBezTo>
                <a:cubicBezTo>
                  <a:pt x="1021254" y="6855541"/>
                  <a:pt x="1030113" y="6851872"/>
                  <a:pt x="1023227" y="6847762"/>
                </a:cubicBezTo>
                <a:cubicBezTo>
                  <a:pt x="1008939" y="6825809"/>
                  <a:pt x="981868" y="6823085"/>
                  <a:pt x="942005" y="6839596"/>
                </a:cubicBezTo>
                <a:cubicBezTo>
                  <a:pt x="901643" y="6842380"/>
                  <a:pt x="880230" y="6840799"/>
                  <a:pt x="877765" y="6834848"/>
                </a:cubicBezTo>
                <a:cubicBezTo>
                  <a:pt x="875303" y="6828906"/>
                  <a:pt x="880720" y="6823176"/>
                  <a:pt x="894005" y="6817673"/>
                </a:cubicBezTo>
                <a:cubicBezTo>
                  <a:pt x="902865" y="6814004"/>
                  <a:pt x="904830" y="6806227"/>
                  <a:pt x="899905" y="6794334"/>
                </a:cubicBezTo>
                <a:cubicBezTo>
                  <a:pt x="897438" y="6788381"/>
                  <a:pt x="927212" y="6772574"/>
                  <a:pt x="989221" y="6746891"/>
                </a:cubicBezTo>
                <a:cubicBezTo>
                  <a:pt x="1033518" y="6728544"/>
                  <a:pt x="1062670" y="6711238"/>
                  <a:pt x="1076695" y="6694980"/>
                </a:cubicBezTo>
                <a:cubicBezTo>
                  <a:pt x="1090720" y="6678725"/>
                  <a:pt x="1088371" y="6660533"/>
                  <a:pt x="1069665" y="6640411"/>
                </a:cubicBezTo>
                <a:cubicBezTo>
                  <a:pt x="1064742" y="6628526"/>
                  <a:pt x="1066702" y="6620740"/>
                  <a:pt x="1075564" y="6617070"/>
                </a:cubicBezTo>
                <a:cubicBezTo>
                  <a:pt x="1075564" y="6617070"/>
                  <a:pt x="1067686" y="6616850"/>
                  <a:pt x="1051937" y="6616404"/>
                </a:cubicBezTo>
                <a:lnTo>
                  <a:pt x="1042051" y="6616128"/>
                </a:lnTo>
                <a:lnTo>
                  <a:pt x="1025463" y="6630997"/>
                </a:lnTo>
                <a:cubicBezTo>
                  <a:pt x="950681" y="6730395"/>
                  <a:pt x="912074" y="6739366"/>
                  <a:pt x="909666" y="6657883"/>
                </a:cubicBezTo>
                <a:cubicBezTo>
                  <a:pt x="909366" y="6647706"/>
                  <a:pt x="922380" y="6627762"/>
                  <a:pt x="948717" y="6598052"/>
                </a:cubicBezTo>
                <a:lnTo>
                  <a:pt x="955167" y="6589477"/>
                </a:lnTo>
                <a:lnTo>
                  <a:pt x="949299" y="6575309"/>
                </a:lnTo>
                <a:lnTo>
                  <a:pt x="820822" y="6565820"/>
                </a:lnTo>
                <a:lnTo>
                  <a:pt x="800148" y="6553484"/>
                </a:lnTo>
                <a:lnTo>
                  <a:pt x="803101" y="6541812"/>
                </a:lnTo>
                <a:cubicBezTo>
                  <a:pt x="803101" y="6541812"/>
                  <a:pt x="807531" y="6539980"/>
                  <a:pt x="816390" y="6536310"/>
                </a:cubicBezTo>
                <a:cubicBezTo>
                  <a:pt x="825243" y="6532644"/>
                  <a:pt x="834109" y="6528972"/>
                  <a:pt x="842962" y="6525305"/>
                </a:cubicBezTo>
                <a:cubicBezTo>
                  <a:pt x="851820" y="6521634"/>
                  <a:pt x="862895" y="6517048"/>
                  <a:pt x="876182" y="6511545"/>
                </a:cubicBezTo>
                <a:lnTo>
                  <a:pt x="990236" y="6466780"/>
                </a:lnTo>
                <a:lnTo>
                  <a:pt x="985048" y="6446576"/>
                </a:lnTo>
                <a:cubicBezTo>
                  <a:pt x="976959" y="6436138"/>
                  <a:pt x="972627" y="6420742"/>
                  <a:pt x="972025" y="6400372"/>
                </a:cubicBezTo>
                <a:cubicBezTo>
                  <a:pt x="971125" y="6369823"/>
                  <a:pt x="959145" y="6359262"/>
                  <a:pt x="936112" y="6368723"/>
                </a:cubicBezTo>
                <a:cubicBezTo>
                  <a:pt x="928325" y="6368479"/>
                  <a:pt x="916658" y="6368112"/>
                  <a:pt x="901099" y="6367625"/>
                </a:cubicBezTo>
                <a:cubicBezTo>
                  <a:pt x="847245" y="6386288"/>
                  <a:pt x="820017" y="6385434"/>
                  <a:pt x="819416" y="6365062"/>
                </a:cubicBezTo>
                <a:cubicBezTo>
                  <a:pt x="819114" y="6354868"/>
                  <a:pt x="799821" y="6359356"/>
                  <a:pt x="761516" y="6378506"/>
                </a:cubicBezTo>
                <a:cubicBezTo>
                  <a:pt x="738482" y="6387950"/>
                  <a:pt x="723073" y="6392558"/>
                  <a:pt x="715297" y="6392315"/>
                </a:cubicBezTo>
                <a:cubicBezTo>
                  <a:pt x="699737" y="6391826"/>
                  <a:pt x="706762" y="6366602"/>
                  <a:pt x="736378" y="6316659"/>
                </a:cubicBezTo>
                <a:cubicBezTo>
                  <a:pt x="758811" y="6286843"/>
                  <a:pt x="769587" y="6256646"/>
                  <a:pt x="768687" y="6226099"/>
                </a:cubicBezTo>
                <a:cubicBezTo>
                  <a:pt x="767781" y="6195548"/>
                  <a:pt x="778772" y="6172995"/>
                  <a:pt x="801658" y="6158453"/>
                </a:cubicBezTo>
                <a:cubicBezTo>
                  <a:pt x="824552" y="6143911"/>
                  <a:pt x="840326" y="6152030"/>
                  <a:pt x="849013" y="6182837"/>
                </a:cubicBezTo>
                <a:cubicBezTo>
                  <a:pt x="857091" y="6193259"/>
                  <a:pt x="866973" y="6198661"/>
                  <a:pt x="878640" y="6199026"/>
                </a:cubicBezTo>
                <a:cubicBezTo>
                  <a:pt x="890307" y="6199394"/>
                  <a:pt x="901599" y="6187033"/>
                  <a:pt x="912514" y="6161934"/>
                </a:cubicBezTo>
                <a:lnTo>
                  <a:pt x="917558" y="6139698"/>
                </a:lnTo>
                <a:lnTo>
                  <a:pt x="872731" y="6136760"/>
                </a:lnTo>
                <a:lnTo>
                  <a:pt x="773583" y="6157841"/>
                </a:lnTo>
                <a:lnTo>
                  <a:pt x="743984" y="6179541"/>
                </a:lnTo>
                <a:lnTo>
                  <a:pt x="750617" y="6164298"/>
                </a:lnTo>
                <a:lnTo>
                  <a:pt x="678942" y="6185669"/>
                </a:lnTo>
                <a:cubicBezTo>
                  <a:pt x="657779" y="6190952"/>
                  <a:pt x="642398" y="6192969"/>
                  <a:pt x="632800" y="6191718"/>
                </a:cubicBezTo>
                <a:lnTo>
                  <a:pt x="631571" y="6190264"/>
                </a:lnTo>
                <a:lnTo>
                  <a:pt x="627739" y="6191154"/>
                </a:lnTo>
                <a:cubicBezTo>
                  <a:pt x="573286" y="6189445"/>
                  <a:pt x="538432" y="6193430"/>
                  <a:pt x="523173" y="6203133"/>
                </a:cubicBezTo>
                <a:lnTo>
                  <a:pt x="499838" y="6202401"/>
                </a:lnTo>
                <a:cubicBezTo>
                  <a:pt x="499537" y="6192208"/>
                  <a:pt x="510904" y="6182396"/>
                  <a:pt x="533939" y="6172949"/>
                </a:cubicBezTo>
                <a:cubicBezTo>
                  <a:pt x="556823" y="6158408"/>
                  <a:pt x="576948" y="6148857"/>
                  <a:pt x="594303" y="6144310"/>
                </a:cubicBezTo>
                <a:cubicBezTo>
                  <a:pt x="611661" y="6139762"/>
                  <a:pt x="626235" y="6140220"/>
                  <a:pt x="638066" y="6145682"/>
                </a:cubicBezTo>
                <a:lnTo>
                  <a:pt x="645031" y="6153127"/>
                </a:lnTo>
                <a:lnTo>
                  <a:pt x="670060" y="6126646"/>
                </a:lnTo>
                <a:lnTo>
                  <a:pt x="677045" y="6118745"/>
                </a:lnTo>
                <a:lnTo>
                  <a:pt x="672166" y="6116231"/>
                </a:lnTo>
                <a:cubicBezTo>
                  <a:pt x="672016" y="6111134"/>
                  <a:pt x="667863" y="6102101"/>
                  <a:pt x="659706" y="6089128"/>
                </a:cubicBezTo>
                <a:lnTo>
                  <a:pt x="643234" y="6066214"/>
                </a:lnTo>
                <a:lnTo>
                  <a:pt x="600641" y="6071799"/>
                </a:lnTo>
                <a:cubicBezTo>
                  <a:pt x="574072" y="6082802"/>
                  <a:pt x="558313" y="6082357"/>
                  <a:pt x="553386" y="6070464"/>
                </a:cubicBezTo>
                <a:cubicBezTo>
                  <a:pt x="550926" y="6064521"/>
                  <a:pt x="536407" y="6067047"/>
                  <a:pt x="509832" y="6078054"/>
                </a:cubicBezTo>
                <a:cubicBezTo>
                  <a:pt x="492111" y="6085393"/>
                  <a:pt x="480798" y="6083117"/>
                  <a:pt x="475871" y="6071222"/>
                </a:cubicBezTo>
                <a:lnTo>
                  <a:pt x="468738" y="6069785"/>
                </a:lnTo>
                <a:lnTo>
                  <a:pt x="466830" y="6071630"/>
                </a:lnTo>
                <a:cubicBezTo>
                  <a:pt x="364958" y="6175271"/>
                  <a:pt x="310586" y="6242243"/>
                  <a:pt x="303716" y="6272562"/>
                </a:cubicBezTo>
                <a:cubicBezTo>
                  <a:pt x="304918" y="6313304"/>
                  <a:pt x="297883" y="6338511"/>
                  <a:pt x="282624" y="6348215"/>
                </a:cubicBezTo>
                <a:lnTo>
                  <a:pt x="279467" y="6241266"/>
                </a:lnTo>
                <a:lnTo>
                  <a:pt x="327044" y="6140984"/>
                </a:lnTo>
                <a:lnTo>
                  <a:pt x="323439" y="6151084"/>
                </a:lnTo>
                <a:lnTo>
                  <a:pt x="346325" y="6136527"/>
                </a:lnTo>
                <a:cubicBezTo>
                  <a:pt x="369369" y="6127081"/>
                  <a:pt x="380285" y="6101982"/>
                  <a:pt x="379082" y="6061237"/>
                </a:cubicBezTo>
                <a:lnTo>
                  <a:pt x="383113" y="6040003"/>
                </a:lnTo>
                <a:lnTo>
                  <a:pt x="386109" y="6036025"/>
                </a:lnTo>
                <a:lnTo>
                  <a:pt x="401965" y="6046696"/>
                </a:lnTo>
                <a:lnTo>
                  <a:pt x="414961" y="6045096"/>
                </a:lnTo>
                <a:lnTo>
                  <a:pt x="413834" y="6034216"/>
                </a:lnTo>
                <a:cubicBezTo>
                  <a:pt x="418266" y="6032378"/>
                  <a:pt x="438563" y="6018743"/>
                  <a:pt x="474730" y="5993314"/>
                </a:cubicBezTo>
                <a:cubicBezTo>
                  <a:pt x="510901" y="5967886"/>
                  <a:pt x="529963" y="5951273"/>
                  <a:pt x="531935" y="5943494"/>
                </a:cubicBezTo>
                <a:cubicBezTo>
                  <a:pt x="535869" y="5927931"/>
                  <a:pt x="531190" y="5922906"/>
                  <a:pt x="517905" y="5928409"/>
                </a:cubicBezTo>
                <a:lnTo>
                  <a:pt x="501899" y="5918858"/>
                </a:lnTo>
                <a:lnTo>
                  <a:pt x="491718" y="5927417"/>
                </a:lnTo>
                <a:cubicBezTo>
                  <a:pt x="453413" y="5946568"/>
                  <a:pt x="434575" y="5966326"/>
                  <a:pt x="435176" y="5986698"/>
                </a:cubicBezTo>
                <a:cubicBezTo>
                  <a:pt x="435776" y="6007054"/>
                  <a:pt x="424398" y="6016880"/>
                  <a:pt x="401063" y="6016147"/>
                </a:cubicBezTo>
                <a:lnTo>
                  <a:pt x="386109" y="6036025"/>
                </a:lnTo>
                <a:lnTo>
                  <a:pt x="384126" y="6034690"/>
                </a:lnTo>
                <a:lnTo>
                  <a:pt x="383113" y="6040003"/>
                </a:lnTo>
                <a:lnTo>
                  <a:pt x="360996" y="6069402"/>
                </a:lnTo>
                <a:lnTo>
                  <a:pt x="422142" y="5940493"/>
                </a:lnTo>
                <a:lnTo>
                  <a:pt x="436703" y="5899678"/>
                </a:lnTo>
                <a:lnTo>
                  <a:pt x="435940" y="5899655"/>
                </a:lnTo>
                <a:lnTo>
                  <a:pt x="438164" y="5895586"/>
                </a:lnTo>
                <a:lnTo>
                  <a:pt x="454449" y="5849931"/>
                </a:lnTo>
                <a:cubicBezTo>
                  <a:pt x="449962" y="5829437"/>
                  <a:pt x="456053" y="5805463"/>
                  <a:pt x="472731" y="5778003"/>
                </a:cubicBezTo>
                <a:lnTo>
                  <a:pt x="474176" y="5776361"/>
                </a:lnTo>
                <a:lnTo>
                  <a:pt x="477977" y="5756830"/>
                </a:lnTo>
                <a:cubicBezTo>
                  <a:pt x="473052" y="5744943"/>
                  <a:pt x="483749" y="5730054"/>
                  <a:pt x="510075" y="5712190"/>
                </a:cubicBezTo>
                <a:lnTo>
                  <a:pt x="553338" y="5686515"/>
                </a:lnTo>
                <a:lnTo>
                  <a:pt x="554517" y="5685178"/>
                </a:lnTo>
                <a:lnTo>
                  <a:pt x="654780" y="5598581"/>
                </a:lnTo>
                <a:lnTo>
                  <a:pt x="657602" y="5587406"/>
                </a:lnTo>
                <a:lnTo>
                  <a:pt x="563929" y="5609157"/>
                </a:lnTo>
                <a:lnTo>
                  <a:pt x="552262" y="5608790"/>
                </a:lnTo>
                <a:cubicBezTo>
                  <a:pt x="474460" y="5606348"/>
                  <a:pt x="353297" y="5714476"/>
                  <a:pt x="188760" y="5933170"/>
                </a:cubicBezTo>
                <a:cubicBezTo>
                  <a:pt x="166884" y="5718809"/>
                  <a:pt x="171502" y="5612117"/>
                  <a:pt x="202624" y="5613093"/>
                </a:cubicBezTo>
                <a:cubicBezTo>
                  <a:pt x="202924" y="5623272"/>
                  <a:pt x="225742" y="5606182"/>
                  <a:pt x="271057" y="5561808"/>
                </a:cubicBezTo>
                <a:cubicBezTo>
                  <a:pt x="316388" y="5517450"/>
                  <a:pt x="359617" y="5467919"/>
                  <a:pt x="400752" y="5413247"/>
                </a:cubicBezTo>
                <a:cubicBezTo>
                  <a:pt x="441885" y="5358572"/>
                  <a:pt x="462295" y="5326149"/>
                  <a:pt x="461996" y="5315970"/>
                </a:cubicBezTo>
                <a:lnTo>
                  <a:pt x="481802" y="5257581"/>
                </a:lnTo>
                <a:lnTo>
                  <a:pt x="475223" y="5261581"/>
                </a:lnTo>
                <a:cubicBezTo>
                  <a:pt x="443482" y="5285178"/>
                  <a:pt x="420972" y="5299719"/>
                  <a:pt x="407678" y="5305225"/>
                </a:cubicBezTo>
                <a:cubicBezTo>
                  <a:pt x="376675" y="5318066"/>
                  <a:pt x="352070" y="5321295"/>
                  <a:pt x="333850" y="5314907"/>
                </a:cubicBezTo>
                <a:lnTo>
                  <a:pt x="382568" y="5263384"/>
                </a:lnTo>
                <a:cubicBezTo>
                  <a:pt x="368781" y="5255159"/>
                  <a:pt x="370741" y="5247375"/>
                  <a:pt x="388460" y="5240036"/>
                </a:cubicBezTo>
                <a:cubicBezTo>
                  <a:pt x="406179" y="5232697"/>
                  <a:pt x="413805" y="5226051"/>
                  <a:pt x="411344" y="5220109"/>
                </a:cubicBezTo>
                <a:cubicBezTo>
                  <a:pt x="403953" y="5202266"/>
                  <a:pt x="426096" y="5177420"/>
                  <a:pt x="477765" y="5145570"/>
                </a:cubicBezTo>
                <a:lnTo>
                  <a:pt x="634593" y="5070525"/>
                </a:lnTo>
                <a:lnTo>
                  <a:pt x="627242" y="5063772"/>
                </a:lnTo>
                <a:cubicBezTo>
                  <a:pt x="631794" y="5025061"/>
                  <a:pt x="653874" y="4993871"/>
                  <a:pt x="693481" y="4970182"/>
                </a:cubicBezTo>
                <a:cubicBezTo>
                  <a:pt x="747811" y="4925703"/>
                  <a:pt x="745769" y="4890936"/>
                  <a:pt x="687367" y="4865910"/>
                </a:cubicBezTo>
                <a:cubicBezTo>
                  <a:pt x="650799" y="4863795"/>
                  <a:pt x="612719" y="4874585"/>
                  <a:pt x="573111" y="4898275"/>
                </a:cubicBezTo>
                <a:cubicBezTo>
                  <a:pt x="533514" y="4921959"/>
                  <a:pt x="508619" y="4924845"/>
                  <a:pt x="498457" y="4906936"/>
                </a:cubicBezTo>
                <a:cubicBezTo>
                  <a:pt x="493378" y="4897989"/>
                  <a:pt x="471039" y="4905350"/>
                  <a:pt x="431431" y="4929040"/>
                </a:cubicBezTo>
                <a:cubicBezTo>
                  <a:pt x="405025" y="4944833"/>
                  <a:pt x="386754" y="4943776"/>
                  <a:pt x="376593" y="4925867"/>
                </a:cubicBezTo>
                <a:cubicBezTo>
                  <a:pt x="366430" y="4907958"/>
                  <a:pt x="348134" y="4906899"/>
                  <a:pt x="321740" y="4922688"/>
                </a:cubicBezTo>
                <a:cubicBezTo>
                  <a:pt x="283660" y="4933479"/>
                  <a:pt x="266893" y="4919520"/>
                  <a:pt x="271455" y="4880820"/>
                </a:cubicBezTo>
                <a:cubicBezTo>
                  <a:pt x="278060" y="4876870"/>
                  <a:pt x="307247" y="4850412"/>
                  <a:pt x="359038" y="4801453"/>
                </a:cubicBezTo>
                <a:cubicBezTo>
                  <a:pt x="410825" y="4752493"/>
                  <a:pt x="437471" y="4721552"/>
                  <a:pt x="439000" y="4708656"/>
                </a:cubicBezTo>
                <a:cubicBezTo>
                  <a:pt x="442041" y="4682851"/>
                  <a:pt x="433659" y="4675877"/>
                  <a:pt x="413861" y="4687720"/>
                </a:cubicBezTo>
                <a:cubicBezTo>
                  <a:pt x="400657" y="4695616"/>
                  <a:pt x="388967" y="4690605"/>
                  <a:pt x="378806" y="4672698"/>
                </a:cubicBezTo>
                <a:cubicBezTo>
                  <a:pt x="363568" y="4645841"/>
                  <a:pt x="342754" y="4640305"/>
                  <a:pt x="316349" y="4656098"/>
                </a:cubicBezTo>
                <a:lnTo>
                  <a:pt x="279022" y="4660438"/>
                </a:lnTo>
                <a:cubicBezTo>
                  <a:pt x="275466" y="4638577"/>
                  <a:pt x="284335" y="4615269"/>
                  <a:pt x="305663" y="4590530"/>
                </a:cubicBezTo>
                <a:cubicBezTo>
                  <a:pt x="343227" y="4532094"/>
                  <a:pt x="346778" y="4475997"/>
                  <a:pt x="316290" y="4422270"/>
                </a:cubicBezTo>
                <a:cubicBezTo>
                  <a:pt x="306138" y="4404376"/>
                  <a:pt x="319959" y="4378106"/>
                  <a:pt x="357784" y="4343498"/>
                </a:cubicBezTo>
                <a:cubicBezTo>
                  <a:pt x="395602" y="4308879"/>
                  <a:pt x="438000" y="4274536"/>
                  <a:pt x="484968" y="4240445"/>
                </a:cubicBezTo>
                <a:cubicBezTo>
                  <a:pt x="531939" y="4206368"/>
                  <a:pt x="556182" y="4182867"/>
                  <a:pt x="557706" y="4169954"/>
                </a:cubicBezTo>
                <a:cubicBezTo>
                  <a:pt x="572427" y="4149164"/>
                  <a:pt x="575468" y="4123360"/>
                  <a:pt x="566825" y="4092558"/>
                </a:cubicBezTo>
                <a:cubicBezTo>
                  <a:pt x="561741" y="4083599"/>
                  <a:pt x="549299" y="4085037"/>
                  <a:pt x="529491" y="4096886"/>
                </a:cubicBezTo>
                <a:cubicBezTo>
                  <a:pt x="516297" y="4104775"/>
                  <a:pt x="513762" y="4100308"/>
                  <a:pt x="521872" y="4083457"/>
                </a:cubicBezTo>
                <a:cubicBezTo>
                  <a:pt x="529997" y="4066614"/>
                  <a:pt x="516540" y="4050675"/>
                  <a:pt x="481504" y="4035661"/>
                </a:cubicBezTo>
                <a:cubicBezTo>
                  <a:pt x="464735" y="4021703"/>
                  <a:pt x="453811" y="4010251"/>
                  <a:pt x="448729" y="4001289"/>
                </a:cubicBezTo>
                <a:cubicBezTo>
                  <a:pt x="438566" y="3983381"/>
                  <a:pt x="416992" y="3984299"/>
                  <a:pt x="383981" y="4004043"/>
                </a:cubicBezTo>
                <a:cubicBezTo>
                  <a:pt x="344384" y="4027728"/>
                  <a:pt x="306288" y="4038509"/>
                  <a:pt x="269719" y="4036394"/>
                </a:cubicBezTo>
                <a:lnTo>
                  <a:pt x="242300" y="4034808"/>
                </a:lnTo>
                <a:lnTo>
                  <a:pt x="301720" y="3999272"/>
                </a:lnTo>
                <a:cubicBezTo>
                  <a:pt x="347923" y="3971635"/>
                  <a:pt x="384735" y="3919651"/>
                  <a:pt x="412128" y="3843293"/>
                </a:cubicBezTo>
                <a:cubicBezTo>
                  <a:pt x="439529" y="3766948"/>
                  <a:pt x="456532" y="3726790"/>
                  <a:pt x="463142" y="3722839"/>
                </a:cubicBezTo>
                <a:lnTo>
                  <a:pt x="512648" y="3693229"/>
                </a:lnTo>
                <a:cubicBezTo>
                  <a:pt x="743673" y="3555054"/>
                  <a:pt x="1244846" y="3285293"/>
                  <a:pt x="2016136" y="2883947"/>
                </a:cubicBezTo>
                <a:cubicBezTo>
                  <a:pt x="2329942" y="2720245"/>
                  <a:pt x="2506652" y="2626561"/>
                  <a:pt x="2546250" y="2602876"/>
                </a:cubicBezTo>
                <a:cubicBezTo>
                  <a:pt x="3113929" y="2263352"/>
                  <a:pt x="3645059" y="1999643"/>
                  <a:pt x="4139636" y="1811769"/>
                </a:cubicBezTo>
                <a:cubicBezTo>
                  <a:pt x="4397600" y="1705456"/>
                  <a:pt x="4632188" y="1589136"/>
                  <a:pt x="4843413" y="1462804"/>
                </a:cubicBezTo>
                <a:cubicBezTo>
                  <a:pt x="4962227" y="1391741"/>
                  <a:pt x="5014014" y="1342781"/>
                  <a:pt x="4998768" y="1315913"/>
                </a:cubicBezTo>
                <a:cubicBezTo>
                  <a:pt x="4983530" y="1289055"/>
                  <a:pt x="4906472" y="1305156"/>
                  <a:pt x="4767596" y="1364250"/>
                </a:cubicBezTo>
                <a:cubicBezTo>
                  <a:pt x="4628720" y="1423324"/>
                  <a:pt x="4474227" y="1497740"/>
                  <a:pt x="4304123" y="1587476"/>
                </a:cubicBezTo>
                <a:cubicBezTo>
                  <a:pt x="4134027" y="1677226"/>
                  <a:pt x="4045673" y="1724068"/>
                  <a:pt x="4039065" y="1728019"/>
                </a:cubicBezTo>
                <a:cubicBezTo>
                  <a:pt x="3987777" y="1746693"/>
                  <a:pt x="3817938" y="1821303"/>
                  <a:pt x="3529516" y="1951834"/>
                </a:cubicBezTo>
                <a:cubicBezTo>
                  <a:pt x="3241104" y="2082362"/>
                  <a:pt x="3071247" y="2156964"/>
                  <a:pt x="3019957" y="2175639"/>
                </a:cubicBezTo>
                <a:cubicBezTo>
                  <a:pt x="2937187" y="2201157"/>
                  <a:pt x="2871182" y="2240634"/>
                  <a:pt x="2821925" y="2294080"/>
                </a:cubicBezTo>
                <a:lnTo>
                  <a:pt x="2772418" y="2323690"/>
                </a:lnTo>
                <a:cubicBezTo>
                  <a:pt x="2746014" y="2339483"/>
                  <a:pt x="2740184" y="2336984"/>
                  <a:pt x="2754899" y="2316183"/>
                </a:cubicBezTo>
                <a:lnTo>
                  <a:pt x="2757179" y="2296833"/>
                </a:lnTo>
                <a:lnTo>
                  <a:pt x="2687873" y="2338286"/>
                </a:lnTo>
                <a:lnTo>
                  <a:pt x="2668074" y="2350128"/>
                </a:lnTo>
                <a:cubicBezTo>
                  <a:pt x="2437041" y="2488306"/>
                  <a:pt x="2311367" y="2539484"/>
                  <a:pt x="2291044" y="2503668"/>
                </a:cubicBezTo>
                <a:lnTo>
                  <a:pt x="2300944" y="2497746"/>
                </a:lnTo>
                <a:lnTo>
                  <a:pt x="2310843" y="2491825"/>
                </a:lnTo>
                <a:lnTo>
                  <a:pt x="2224017" y="2525771"/>
                </a:lnTo>
                <a:lnTo>
                  <a:pt x="2147091" y="2553795"/>
                </a:lnTo>
                <a:cubicBezTo>
                  <a:pt x="2142006" y="2544834"/>
                  <a:pt x="2127020" y="2541814"/>
                  <a:pt x="2102143" y="2544706"/>
                </a:cubicBezTo>
                <a:cubicBezTo>
                  <a:pt x="2077259" y="2547588"/>
                  <a:pt x="2028513" y="2570743"/>
                  <a:pt x="1955902" y="2614168"/>
                </a:cubicBezTo>
                <a:lnTo>
                  <a:pt x="1876687" y="2661549"/>
                </a:lnTo>
                <a:lnTo>
                  <a:pt x="1963528" y="2627611"/>
                </a:lnTo>
                <a:lnTo>
                  <a:pt x="2010747" y="2617356"/>
                </a:lnTo>
                <a:lnTo>
                  <a:pt x="1941441" y="2658806"/>
                </a:lnTo>
                <a:cubicBezTo>
                  <a:pt x="1928237" y="2666705"/>
                  <a:pt x="1875806" y="2695061"/>
                  <a:pt x="1784158" y="2743876"/>
                </a:cubicBezTo>
                <a:cubicBezTo>
                  <a:pt x="1692508" y="2792708"/>
                  <a:pt x="1616976" y="2834883"/>
                  <a:pt x="1557576" y="2870409"/>
                </a:cubicBezTo>
                <a:cubicBezTo>
                  <a:pt x="1222444" y="3058847"/>
                  <a:pt x="1034059" y="3147533"/>
                  <a:pt x="992417" y="3136469"/>
                </a:cubicBezTo>
                <a:cubicBezTo>
                  <a:pt x="969053" y="3126456"/>
                  <a:pt x="914466" y="3147119"/>
                  <a:pt x="828655" y="3198444"/>
                </a:cubicBezTo>
                <a:cubicBezTo>
                  <a:pt x="802249" y="3214235"/>
                  <a:pt x="763029" y="3234692"/>
                  <a:pt x="710979" y="3259822"/>
                </a:cubicBezTo>
                <a:cubicBezTo>
                  <a:pt x="658931" y="3284951"/>
                  <a:pt x="626299" y="3301468"/>
                  <a:pt x="613105" y="3309357"/>
                </a:cubicBezTo>
                <a:cubicBezTo>
                  <a:pt x="580094" y="3329102"/>
                  <a:pt x="534400" y="3365434"/>
                  <a:pt x="476016" y="3418338"/>
                </a:cubicBezTo>
                <a:cubicBezTo>
                  <a:pt x="417621" y="3471248"/>
                  <a:pt x="368633" y="3509549"/>
                  <a:pt x="329025" y="3533238"/>
                </a:cubicBezTo>
                <a:cubicBezTo>
                  <a:pt x="296024" y="3552976"/>
                  <a:pt x="256925" y="3585362"/>
                  <a:pt x="211744" y="3630371"/>
                </a:cubicBezTo>
                <a:cubicBezTo>
                  <a:pt x="166553" y="3675384"/>
                  <a:pt x="134061" y="3703800"/>
                  <a:pt x="114255" y="3715646"/>
                </a:cubicBezTo>
                <a:cubicBezTo>
                  <a:pt x="68050" y="3743282"/>
                  <a:pt x="29968" y="3754073"/>
                  <a:pt x="0" y="3748012"/>
                </a:cubicBezTo>
                <a:lnTo>
                  <a:pt x="66257" y="3654427"/>
                </a:lnTo>
                <a:cubicBezTo>
                  <a:pt x="42893" y="3644415"/>
                  <a:pt x="44404" y="3631510"/>
                  <a:pt x="70812" y="3615716"/>
                </a:cubicBezTo>
                <a:cubicBezTo>
                  <a:pt x="97215" y="3599923"/>
                  <a:pt x="107876" y="3587547"/>
                  <a:pt x="102799" y="3578598"/>
                </a:cubicBezTo>
                <a:cubicBezTo>
                  <a:pt x="72313" y="3524873"/>
                  <a:pt x="222096" y="3399318"/>
                  <a:pt x="552143" y="3201920"/>
                </a:cubicBezTo>
                <a:cubicBezTo>
                  <a:pt x="637946" y="3150601"/>
                  <a:pt x="870764" y="3023341"/>
                  <a:pt x="1250563" y="2820170"/>
                </a:cubicBezTo>
                <a:cubicBezTo>
                  <a:pt x="1438955" y="2731480"/>
                  <a:pt x="1599803" y="2668267"/>
                  <a:pt x="1733095" y="2630515"/>
                </a:cubicBezTo>
                <a:cubicBezTo>
                  <a:pt x="1866387" y="2592766"/>
                  <a:pt x="2042973" y="2526122"/>
                  <a:pt x="2262838" y="2430593"/>
                </a:cubicBezTo>
                <a:cubicBezTo>
                  <a:pt x="2333928" y="2400077"/>
                  <a:pt x="2478267" y="2346735"/>
                  <a:pt x="2695855" y="2270555"/>
                </a:cubicBezTo>
                <a:cubicBezTo>
                  <a:pt x="2913449" y="2194386"/>
                  <a:pt x="3207318" y="2069580"/>
                  <a:pt x="3577491" y="1896157"/>
                </a:cubicBezTo>
                <a:cubicBezTo>
                  <a:pt x="3792280" y="1791677"/>
                  <a:pt x="3993485" y="1698324"/>
                  <a:pt x="4181111" y="1616078"/>
                </a:cubicBezTo>
                <a:cubicBezTo>
                  <a:pt x="4368733" y="1533847"/>
                  <a:pt x="4563343" y="1444440"/>
                  <a:pt x="4764923" y="1347845"/>
                </a:cubicBezTo>
                <a:cubicBezTo>
                  <a:pt x="4817734" y="1316258"/>
                  <a:pt x="4880054" y="1281987"/>
                  <a:pt x="4951914" y="1245008"/>
                </a:cubicBezTo>
                <a:cubicBezTo>
                  <a:pt x="5023762" y="1208037"/>
                  <a:pt x="5080758" y="1179950"/>
                  <a:pt x="5122900" y="1160728"/>
                </a:cubicBezTo>
                <a:cubicBezTo>
                  <a:pt x="5165051" y="1141520"/>
                  <a:pt x="5189426" y="1129941"/>
                  <a:pt x="5196021" y="1125997"/>
                </a:cubicBezTo>
                <a:cubicBezTo>
                  <a:pt x="5338718" y="1112592"/>
                  <a:pt x="5402449" y="1092476"/>
                  <a:pt x="5387203" y="1065608"/>
                </a:cubicBezTo>
                <a:cubicBezTo>
                  <a:pt x="5382126" y="1056660"/>
                  <a:pt x="5363077" y="1062052"/>
                  <a:pt x="5330084" y="1081785"/>
                </a:cubicBezTo>
                <a:cubicBezTo>
                  <a:pt x="5290477" y="1105473"/>
                  <a:pt x="5278793" y="1100477"/>
                  <a:pt x="5295038" y="1066776"/>
                </a:cubicBezTo>
                <a:cubicBezTo>
                  <a:pt x="5303155" y="1049919"/>
                  <a:pt x="5344545" y="1037166"/>
                  <a:pt x="5419192" y="1028491"/>
                </a:cubicBezTo>
                <a:cubicBezTo>
                  <a:pt x="5498921" y="1028778"/>
                  <a:pt x="5594897" y="995361"/>
                  <a:pt x="5707105" y="928249"/>
                </a:cubicBezTo>
                <a:lnTo>
                  <a:pt x="5746712" y="904560"/>
                </a:lnTo>
                <a:cubicBezTo>
                  <a:pt x="5731468" y="877691"/>
                  <a:pt x="5792404" y="829261"/>
                  <a:pt x="5929498" y="759249"/>
                </a:cubicBezTo>
                <a:cubicBezTo>
                  <a:pt x="5904612" y="762150"/>
                  <a:pt x="5893822" y="762601"/>
                  <a:pt x="5897126" y="760627"/>
                </a:cubicBezTo>
                <a:cubicBezTo>
                  <a:pt x="5900419" y="758657"/>
                  <a:pt x="5912737" y="745305"/>
                  <a:pt x="5934059" y="720552"/>
                </a:cubicBezTo>
                <a:cubicBezTo>
                  <a:pt x="5947262" y="712656"/>
                  <a:pt x="5954619" y="702254"/>
                  <a:pt x="5956139" y="689362"/>
                </a:cubicBezTo>
                <a:cubicBezTo>
                  <a:pt x="5940899" y="662505"/>
                  <a:pt x="5746679" y="748678"/>
                  <a:pt x="5373467" y="947909"/>
                </a:cubicBezTo>
                <a:cubicBezTo>
                  <a:pt x="5125675" y="1072125"/>
                  <a:pt x="4999242" y="1129759"/>
                  <a:pt x="4994165" y="1120811"/>
                </a:cubicBezTo>
                <a:cubicBezTo>
                  <a:pt x="4992112" y="1086051"/>
                  <a:pt x="4892083" y="1127893"/>
                  <a:pt x="4694061" y="1246327"/>
                </a:cubicBezTo>
                <a:cubicBezTo>
                  <a:pt x="4601642" y="1301603"/>
                  <a:pt x="4537167" y="1328180"/>
                  <a:pt x="4500601" y="1326065"/>
                </a:cubicBezTo>
                <a:lnTo>
                  <a:pt x="4490692" y="1331992"/>
                </a:lnTo>
                <a:lnTo>
                  <a:pt x="4532571" y="1288940"/>
                </a:lnTo>
                <a:cubicBezTo>
                  <a:pt x="4605182" y="1245513"/>
                  <a:pt x="4777829" y="1160257"/>
                  <a:pt x="5050507" y="1033140"/>
                </a:cubicBezTo>
                <a:cubicBezTo>
                  <a:pt x="5207398" y="951287"/>
                  <a:pt x="5300578" y="889575"/>
                  <a:pt x="5330022" y="847977"/>
                </a:cubicBezTo>
                <a:cubicBezTo>
                  <a:pt x="5336620" y="844032"/>
                  <a:pt x="5343988" y="833626"/>
                  <a:pt x="5352112" y="816780"/>
                </a:cubicBezTo>
                <a:lnTo>
                  <a:pt x="5334586" y="809260"/>
                </a:lnTo>
                <a:cubicBezTo>
                  <a:pt x="5281775" y="840847"/>
                  <a:pt x="5132108" y="900392"/>
                  <a:pt x="4885583" y="987879"/>
                </a:cubicBezTo>
                <a:cubicBezTo>
                  <a:pt x="4639041" y="1075361"/>
                  <a:pt x="4513246" y="1114627"/>
                  <a:pt x="4508169" y="1105681"/>
                </a:cubicBezTo>
                <a:lnTo>
                  <a:pt x="4527968" y="1093838"/>
                </a:lnTo>
                <a:cubicBezTo>
                  <a:pt x="4554372" y="1078045"/>
                  <a:pt x="4624951" y="1038834"/>
                  <a:pt x="4739694" y="976191"/>
                </a:cubicBezTo>
                <a:cubicBezTo>
                  <a:pt x="4854456" y="913552"/>
                  <a:pt x="4925033" y="874341"/>
                  <a:pt x="4951440" y="858549"/>
                </a:cubicBezTo>
                <a:cubicBezTo>
                  <a:pt x="5179431" y="746174"/>
                  <a:pt x="5298508" y="698941"/>
                  <a:pt x="5308663" y="716837"/>
                </a:cubicBezTo>
                <a:lnTo>
                  <a:pt x="5286580" y="748047"/>
                </a:lnTo>
                <a:cubicBezTo>
                  <a:pt x="5194171" y="803316"/>
                  <a:pt x="5251297" y="787135"/>
                  <a:pt x="5457962" y="699501"/>
                </a:cubicBezTo>
                <a:cubicBezTo>
                  <a:pt x="5585409" y="659245"/>
                  <a:pt x="5654227" y="648073"/>
                  <a:pt x="5664389" y="665982"/>
                </a:cubicBezTo>
                <a:cubicBezTo>
                  <a:pt x="5694874" y="719708"/>
                  <a:pt x="5778407" y="687732"/>
                  <a:pt x="5914985" y="570076"/>
                </a:cubicBezTo>
                <a:lnTo>
                  <a:pt x="5810622" y="596505"/>
                </a:lnTo>
                <a:lnTo>
                  <a:pt x="5735975" y="605180"/>
                </a:lnTo>
                <a:lnTo>
                  <a:pt x="5949245" y="513595"/>
                </a:lnTo>
                <a:cubicBezTo>
                  <a:pt x="5987333" y="502818"/>
                  <a:pt x="6038233" y="487359"/>
                  <a:pt x="6101968" y="467225"/>
                </a:cubicBezTo>
                <a:cubicBezTo>
                  <a:pt x="6165691" y="447099"/>
                  <a:pt x="6200857" y="435069"/>
                  <a:pt x="6207461" y="431117"/>
                </a:cubicBezTo>
                <a:cubicBezTo>
                  <a:pt x="6321715" y="398753"/>
                  <a:pt x="6343794" y="367563"/>
                  <a:pt x="6273702" y="337526"/>
                </a:cubicBezTo>
                <a:cubicBezTo>
                  <a:pt x="6262028" y="332523"/>
                  <a:pt x="6262780" y="326074"/>
                  <a:pt x="6275992" y="318170"/>
                </a:cubicBezTo>
                <a:cubicBezTo>
                  <a:pt x="6294270" y="319242"/>
                  <a:pt x="6345560" y="300548"/>
                  <a:pt x="6429852" y="262137"/>
                </a:cubicBezTo>
                <a:cubicBezTo>
                  <a:pt x="6514136" y="223710"/>
                  <a:pt x="6565417" y="205024"/>
                  <a:pt x="6583706" y="206087"/>
                </a:cubicBezTo>
                <a:cubicBezTo>
                  <a:pt x="6613676" y="212150"/>
                  <a:pt x="6623576" y="206229"/>
                  <a:pt x="6613414" y="188320"/>
                </a:cubicBezTo>
                <a:lnTo>
                  <a:pt x="6805372" y="199426"/>
                </a:lnTo>
                <a:cubicBezTo>
                  <a:pt x="6997842" y="180254"/>
                  <a:pt x="7104224" y="188570"/>
                  <a:pt x="7124547" y="224386"/>
                </a:cubicBezTo>
                <a:lnTo>
                  <a:pt x="7020203" y="250824"/>
                </a:lnTo>
                <a:cubicBezTo>
                  <a:pt x="6970434" y="256604"/>
                  <a:pt x="6938943" y="263437"/>
                  <a:pt x="6925741" y="271334"/>
                </a:cubicBezTo>
                <a:cubicBezTo>
                  <a:pt x="6905942" y="283174"/>
                  <a:pt x="6913568" y="296617"/>
                  <a:pt x="6948606" y="311631"/>
                </a:cubicBezTo>
                <a:cubicBezTo>
                  <a:pt x="6971970" y="321643"/>
                  <a:pt x="6996848" y="318749"/>
                  <a:pt x="7023261" y="302950"/>
                </a:cubicBezTo>
                <a:cubicBezTo>
                  <a:pt x="7036455" y="295059"/>
                  <a:pt x="7059697" y="293160"/>
                  <a:pt x="7092962" y="297252"/>
                </a:cubicBezTo>
                <a:cubicBezTo>
                  <a:pt x="7126224" y="301343"/>
                  <a:pt x="7147937" y="312343"/>
                  <a:pt x="7158093" y="330238"/>
                </a:cubicBezTo>
                <a:lnTo>
                  <a:pt x="7091065" y="352342"/>
                </a:lnTo>
                <a:cubicBezTo>
                  <a:pt x="7059583" y="359186"/>
                  <a:pt x="7037240" y="366548"/>
                  <a:pt x="7024038" y="374443"/>
                </a:cubicBezTo>
                <a:lnTo>
                  <a:pt x="7021758" y="393793"/>
                </a:lnTo>
                <a:cubicBezTo>
                  <a:pt x="7045112" y="403811"/>
                  <a:pt x="7090829" y="406456"/>
                  <a:pt x="7158878" y="401726"/>
                </a:cubicBezTo>
                <a:cubicBezTo>
                  <a:pt x="7190368" y="394894"/>
                  <a:pt x="7214484" y="398456"/>
                  <a:pt x="7231243" y="412420"/>
                </a:cubicBezTo>
                <a:lnTo>
                  <a:pt x="7221342" y="418340"/>
                </a:lnTo>
                <a:cubicBezTo>
                  <a:pt x="7057321" y="456466"/>
                  <a:pt x="6952214" y="489360"/>
                  <a:pt x="6906000" y="517000"/>
                </a:cubicBezTo>
                <a:lnTo>
                  <a:pt x="6896101" y="522921"/>
                </a:lnTo>
                <a:cubicBezTo>
                  <a:pt x="6901176" y="531870"/>
                  <a:pt x="6973289" y="518727"/>
                  <a:pt x="7112427" y="483482"/>
                </a:cubicBezTo>
                <a:cubicBezTo>
                  <a:pt x="7157113" y="468740"/>
                  <a:pt x="7272258" y="441844"/>
                  <a:pt x="7457862" y="402793"/>
                </a:cubicBezTo>
                <a:cubicBezTo>
                  <a:pt x="7643466" y="363743"/>
                  <a:pt x="7749465" y="336319"/>
                  <a:pt x="7775869" y="320525"/>
                </a:cubicBezTo>
                <a:cubicBezTo>
                  <a:pt x="7789071" y="312628"/>
                  <a:pt x="7783996" y="303681"/>
                  <a:pt x="7760630" y="293669"/>
                </a:cubicBezTo>
                <a:cubicBezTo>
                  <a:pt x="7758587" y="258902"/>
                  <a:pt x="7772550" y="244550"/>
                  <a:pt x="7802512" y="250618"/>
                </a:cubicBezTo>
                <a:cubicBezTo>
                  <a:pt x="7814201" y="255627"/>
                  <a:pt x="7829179" y="258655"/>
                  <a:pt x="7847466" y="259719"/>
                </a:cubicBezTo>
                <a:cubicBezTo>
                  <a:pt x="7865736" y="260775"/>
                  <a:pt x="7885807" y="272756"/>
                  <a:pt x="7907644" y="295668"/>
                </a:cubicBezTo>
                <a:cubicBezTo>
                  <a:pt x="7944734" y="345443"/>
                  <a:pt x="7982314" y="364938"/>
                  <a:pt x="8020402" y="354161"/>
                </a:cubicBezTo>
                <a:cubicBezTo>
                  <a:pt x="8063564" y="352330"/>
                  <a:pt x="8087689" y="355886"/>
                  <a:pt x="8092766" y="364834"/>
                </a:cubicBezTo>
                <a:cubicBezTo>
                  <a:pt x="8097851" y="373795"/>
                  <a:pt x="8104579" y="381754"/>
                  <a:pt x="8112966" y="388741"/>
                </a:cubicBezTo>
                <a:cubicBezTo>
                  <a:pt x="8121338" y="395718"/>
                  <a:pt x="8128073" y="403690"/>
                  <a:pt x="8133153" y="412640"/>
                </a:cubicBezTo>
                <a:lnTo>
                  <a:pt x="8170479" y="408299"/>
                </a:lnTo>
                <a:cubicBezTo>
                  <a:pt x="8195363" y="405417"/>
                  <a:pt x="8221891" y="401535"/>
                  <a:pt x="8250071" y="396666"/>
                </a:cubicBezTo>
                <a:cubicBezTo>
                  <a:pt x="8278267" y="391804"/>
                  <a:pt x="8304034" y="394377"/>
                  <a:pt x="8327399" y="404391"/>
                </a:cubicBezTo>
                <a:cubicBezTo>
                  <a:pt x="8357360" y="410458"/>
                  <a:pt x="8488119" y="368221"/>
                  <a:pt x="8719667" y="277706"/>
                </a:cubicBezTo>
                <a:lnTo>
                  <a:pt x="8808782" y="224407"/>
                </a:lnTo>
                <a:cubicBezTo>
                  <a:pt x="8797099" y="219410"/>
                  <a:pt x="8746571" y="231627"/>
                  <a:pt x="8657210" y="261106"/>
                </a:cubicBezTo>
                <a:cubicBezTo>
                  <a:pt x="8483541" y="328988"/>
                  <a:pt x="8394163" y="358457"/>
                  <a:pt x="8389086" y="349509"/>
                </a:cubicBezTo>
                <a:cubicBezTo>
                  <a:pt x="8384001" y="340548"/>
                  <a:pt x="8440874" y="300551"/>
                  <a:pt x="8559689" y="229487"/>
                </a:cubicBezTo>
                <a:cubicBezTo>
                  <a:pt x="8671906" y="162371"/>
                  <a:pt x="8774479" y="125010"/>
                  <a:pt x="8867404" y="117388"/>
                </a:cubicBezTo>
                <a:cubicBezTo>
                  <a:pt x="8953732" y="113727"/>
                  <a:pt x="9001983" y="120840"/>
                  <a:pt x="9012142" y="138747"/>
                </a:cubicBezTo>
                <a:cubicBezTo>
                  <a:pt x="9017228" y="147711"/>
                  <a:pt x="9064454" y="137448"/>
                  <a:pt x="9153823" y="107983"/>
                </a:cubicBezTo>
                <a:cubicBezTo>
                  <a:pt x="9226938" y="73243"/>
                  <a:pt x="9287637" y="56053"/>
                  <a:pt x="9335918" y="56411"/>
                </a:cubicBezTo>
                <a:close/>
                <a:moveTo>
                  <a:pt x="9332046" y="1389"/>
                </a:moveTo>
                <a:cubicBezTo>
                  <a:pt x="9338652" y="-2562"/>
                  <a:pt x="9341195" y="1919"/>
                  <a:pt x="9339665" y="14818"/>
                </a:cubicBezTo>
                <a:cubicBezTo>
                  <a:pt x="9333069" y="18765"/>
                  <a:pt x="9323920" y="18235"/>
                  <a:pt x="9312248" y="13232"/>
                </a:cubicBezTo>
                <a:cubicBezTo>
                  <a:pt x="9318843" y="9287"/>
                  <a:pt x="9325450" y="5336"/>
                  <a:pt x="9332046" y="138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37221292"/>
      </p:ext>
    </p:extLst>
  </p:cSld>
  <p:clrMapOvr>
    <a:masterClrMapping/>
  </p:clrMapOvr>
</p:sldLayout>
</file>

<file path=ppt/slideLayouts/slideLayout20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3624" y="1291923"/>
            <a:ext cx="11206363" cy="8138175"/>
          </a:xfrm>
          <a:custGeom>
            <a:avLst/>
            <a:gdLst>
              <a:gd name="connsiteX0" fmla="*/ 4955851 w 11206363"/>
              <a:gd name="connsiteY0" fmla="*/ 7406515 h 8138175"/>
              <a:gd name="connsiteX1" fmla="*/ 4965458 w 11206363"/>
              <a:gd name="connsiteY1" fmla="*/ 7431196 h 8138175"/>
              <a:gd name="connsiteX2" fmla="*/ 4993726 w 11206363"/>
              <a:gd name="connsiteY2" fmla="*/ 7442056 h 8138175"/>
              <a:gd name="connsiteX3" fmla="*/ 5571959 w 11206363"/>
              <a:gd name="connsiteY3" fmla="*/ 7107522 h 8138175"/>
              <a:gd name="connsiteX4" fmla="*/ 5576205 w 11206363"/>
              <a:gd name="connsiteY4" fmla="*/ 7113787 h 8138175"/>
              <a:gd name="connsiteX5" fmla="*/ 5587618 w 11206363"/>
              <a:gd name="connsiteY5" fmla="*/ 7129907 h 8138175"/>
              <a:gd name="connsiteX6" fmla="*/ 5609575 w 11206363"/>
              <a:gd name="connsiteY6" fmla="*/ 7131153 h 8138175"/>
              <a:gd name="connsiteX7" fmla="*/ 5831538 w 11206363"/>
              <a:gd name="connsiteY7" fmla="*/ 7140274 h 8138175"/>
              <a:gd name="connsiteX8" fmla="*/ 5902892 w 11206363"/>
              <a:gd name="connsiteY8" fmla="*/ 7140274 h 8138175"/>
              <a:gd name="connsiteX9" fmla="*/ 5915863 w 11206363"/>
              <a:gd name="connsiteY9" fmla="*/ 7140275 h 8138175"/>
              <a:gd name="connsiteX10" fmla="*/ 5779649 w 11206363"/>
              <a:gd name="connsiteY10" fmla="*/ 7127303 h 8138175"/>
              <a:gd name="connsiteX11" fmla="*/ 5383424 w 11206363"/>
              <a:gd name="connsiteY11" fmla="*/ 7086770 h 8138175"/>
              <a:gd name="connsiteX12" fmla="*/ 5403283 w 11206363"/>
              <a:gd name="connsiteY12" fmla="*/ 7101276 h 8138175"/>
              <a:gd name="connsiteX13" fmla="*/ 5427783 w 11206363"/>
              <a:gd name="connsiteY13" fmla="*/ 7120851 h 8138175"/>
              <a:gd name="connsiteX14" fmla="*/ 5484504 w 11206363"/>
              <a:gd name="connsiteY14" fmla="*/ 7124057 h 8138175"/>
              <a:gd name="connsiteX15" fmla="*/ 5546088 w 11206363"/>
              <a:gd name="connsiteY15" fmla="*/ 7127551 h 8138175"/>
              <a:gd name="connsiteX16" fmla="*/ 5506459 w 11206363"/>
              <a:gd name="connsiteY16" fmla="*/ 7101279 h 8138175"/>
              <a:gd name="connsiteX17" fmla="*/ 5447206 w 11206363"/>
              <a:gd name="connsiteY17" fmla="*/ 7095273 h 8138175"/>
              <a:gd name="connsiteX18" fmla="*/ 5403420 w 11206363"/>
              <a:gd name="connsiteY18" fmla="*/ 7090004 h 8138175"/>
              <a:gd name="connsiteX19" fmla="*/ 10145138 w 11206363"/>
              <a:gd name="connsiteY19" fmla="*/ 6738109 h 8138175"/>
              <a:gd name="connsiteX20" fmla="*/ 10164600 w 11206363"/>
              <a:gd name="connsiteY20" fmla="*/ 6751081 h 8138175"/>
              <a:gd name="connsiteX21" fmla="*/ 10190543 w 11206363"/>
              <a:gd name="connsiteY21" fmla="*/ 6744594 h 8138175"/>
              <a:gd name="connsiteX22" fmla="*/ 2486345 w 11206363"/>
              <a:gd name="connsiteY22" fmla="*/ 6307401 h 8138175"/>
              <a:gd name="connsiteX23" fmla="*/ 2470662 w 11206363"/>
              <a:gd name="connsiteY23" fmla="*/ 6325095 h 8138175"/>
              <a:gd name="connsiteX24" fmla="*/ 2467447 w 11206363"/>
              <a:gd name="connsiteY24" fmla="*/ 6328724 h 8138175"/>
              <a:gd name="connsiteX25" fmla="*/ 2494269 w 11206363"/>
              <a:gd name="connsiteY25" fmla="*/ 6312994 h 8138175"/>
              <a:gd name="connsiteX26" fmla="*/ 896861 w 11206363"/>
              <a:gd name="connsiteY26" fmla="*/ 5995912 h 8138175"/>
              <a:gd name="connsiteX27" fmla="*/ 871427 w 11206363"/>
              <a:gd name="connsiteY27" fmla="*/ 6019282 h 8138175"/>
              <a:gd name="connsiteX28" fmla="*/ 849145 w 11206363"/>
              <a:gd name="connsiteY28" fmla="*/ 6042156 h 8138175"/>
              <a:gd name="connsiteX29" fmla="*/ 840858 w 11206363"/>
              <a:gd name="connsiteY29" fmla="*/ 6030525 h 8138175"/>
              <a:gd name="connsiteX30" fmla="*/ 814629 w 11206363"/>
              <a:gd name="connsiteY30" fmla="*/ 6028163 h 8138175"/>
              <a:gd name="connsiteX31" fmla="*/ 786045 w 11206363"/>
              <a:gd name="connsiteY31" fmla="*/ 6052024 h 8138175"/>
              <a:gd name="connsiteX32" fmla="*/ 778362 w 11206363"/>
              <a:gd name="connsiteY32" fmla="*/ 6085547 h 8138175"/>
              <a:gd name="connsiteX33" fmla="*/ 829825 w 11206363"/>
              <a:gd name="connsiteY33" fmla="*/ 6083962 h 8138175"/>
              <a:gd name="connsiteX34" fmla="*/ 900609 w 11206363"/>
              <a:gd name="connsiteY34" fmla="*/ 6040571 h 8138175"/>
              <a:gd name="connsiteX35" fmla="*/ 919930 w 11206363"/>
              <a:gd name="connsiteY35" fmla="*/ 5998764 h 8138175"/>
              <a:gd name="connsiteX36" fmla="*/ 896861 w 11206363"/>
              <a:gd name="connsiteY36" fmla="*/ 5995912 h 8138175"/>
              <a:gd name="connsiteX37" fmla="*/ 8192662 w 11206363"/>
              <a:gd name="connsiteY37" fmla="*/ 5881877 h 8138175"/>
              <a:gd name="connsiteX38" fmla="*/ 8160228 w 11206363"/>
              <a:gd name="connsiteY38" fmla="*/ 5901333 h 8138175"/>
              <a:gd name="connsiteX39" fmla="*/ 8179691 w 11206363"/>
              <a:gd name="connsiteY39" fmla="*/ 5907818 h 8138175"/>
              <a:gd name="connsiteX40" fmla="*/ 8212126 w 11206363"/>
              <a:gd name="connsiteY40" fmla="*/ 5888362 h 8138175"/>
              <a:gd name="connsiteX41" fmla="*/ 8192662 w 11206363"/>
              <a:gd name="connsiteY41" fmla="*/ 5881877 h 8138175"/>
              <a:gd name="connsiteX42" fmla="*/ 827825 w 11206363"/>
              <a:gd name="connsiteY42" fmla="*/ 5864491 h 8138175"/>
              <a:gd name="connsiteX43" fmla="*/ 775973 w 11206363"/>
              <a:gd name="connsiteY43" fmla="*/ 5904923 h 8138175"/>
              <a:gd name="connsiteX44" fmla="*/ 793913 w 11206363"/>
              <a:gd name="connsiteY44" fmla="*/ 5895654 h 8138175"/>
              <a:gd name="connsiteX45" fmla="*/ 827825 w 11206363"/>
              <a:gd name="connsiteY45" fmla="*/ 5864491 h 8138175"/>
              <a:gd name="connsiteX46" fmla="*/ 527701 w 11206363"/>
              <a:gd name="connsiteY46" fmla="*/ 5846783 h 8138175"/>
              <a:gd name="connsiteX47" fmla="*/ 513710 w 11206363"/>
              <a:gd name="connsiteY47" fmla="*/ 5881300 h 8138175"/>
              <a:gd name="connsiteX48" fmla="*/ 490436 w 11206363"/>
              <a:gd name="connsiteY48" fmla="*/ 5897865 h 8138175"/>
              <a:gd name="connsiteX49" fmla="*/ 9924592 w 11206363"/>
              <a:gd name="connsiteY49" fmla="*/ 5732685 h 8138175"/>
              <a:gd name="connsiteX50" fmla="*/ 9931083 w 11206363"/>
              <a:gd name="connsiteY50" fmla="*/ 5739170 h 8138175"/>
              <a:gd name="connsiteX51" fmla="*/ 9924592 w 11206363"/>
              <a:gd name="connsiteY51" fmla="*/ 5739170 h 8138175"/>
              <a:gd name="connsiteX52" fmla="*/ 9918108 w 11206363"/>
              <a:gd name="connsiteY52" fmla="*/ 5739171 h 8138175"/>
              <a:gd name="connsiteX53" fmla="*/ 9924592 w 11206363"/>
              <a:gd name="connsiteY53" fmla="*/ 5732685 h 8138175"/>
              <a:gd name="connsiteX54" fmla="*/ 10284601 w 11206363"/>
              <a:gd name="connsiteY54" fmla="*/ 5727817 h 8138175"/>
              <a:gd name="connsiteX55" fmla="*/ 10372168 w 11206363"/>
              <a:gd name="connsiteY55" fmla="*/ 5732684 h 8138175"/>
              <a:gd name="connsiteX56" fmla="*/ 10385146 w 11206363"/>
              <a:gd name="connsiteY56" fmla="*/ 5732684 h 8138175"/>
              <a:gd name="connsiteX57" fmla="*/ 10242439 w 11206363"/>
              <a:gd name="connsiteY57" fmla="*/ 5752141 h 8138175"/>
              <a:gd name="connsiteX58" fmla="*/ 10216491 w 11206363"/>
              <a:gd name="connsiteY58" fmla="*/ 5739170 h 8138175"/>
              <a:gd name="connsiteX59" fmla="*/ 10284601 w 11206363"/>
              <a:gd name="connsiteY59" fmla="*/ 5727817 h 8138175"/>
              <a:gd name="connsiteX60" fmla="*/ 9937565 w 11206363"/>
              <a:gd name="connsiteY60" fmla="*/ 5700250 h 8138175"/>
              <a:gd name="connsiteX61" fmla="*/ 9944055 w 11206363"/>
              <a:gd name="connsiteY61" fmla="*/ 5706737 h 8138175"/>
              <a:gd name="connsiteX62" fmla="*/ 9931084 w 11206363"/>
              <a:gd name="connsiteY62" fmla="*/ 5719707 h 8138175"/>
              <a:gd name="connsiteX63" fmla="*/ 9918108 w 11206363"/>
              <a:gd name="connsiteY63" fmla="*/ 5713221 h 8138175"/>
              <a:gd name="connsiteX64" fmla="*/ 662337 w 11206363"/>
              <a:gd name="connsiteY64" fmla="*/ 5508992 h 8138175"/>
              <a:gd name="connsiteX65" fmla="*/ 643022 w 11206363"/>
              <a:gd name="connsiteY65" fmla="*/ 5550791 h 8138175"/>
              <a:gd name="connsiteX66" fmla="*/ 521669 w 11206363"/>
              <a:gd name="connsiteY66" fmla="*/ 5663500 h 8138175"/>
              <a:gd name="connsiteX67" fmla="*/ 405033 w 11206363"/>
              <a:gd name="connsiteY67" fmla="*/ 5723760 h 8138175"/>
              <a:gd name="connsiteX68" fmla="*/ 361852 w 11206363"/>
              <a:gd name="connsiteY68" fmla="*/ 5736970 h 8138175"/>
              <a:gd name="connsiteX69" fmla="*/ 343908 w 11206363"/>
              <a:gd name="connsiteY69" fmla="*/ 5746246 h 8138175"/>
              <a:gd name="connsiteX70" fmla="*/ 370524 w 11206363"/>
              <a:gd name="connsiteY70" fmla="*/ 5709762 h 8138175"/>
              <a:gd name="connsiteX71" fmla="*/ 409757 w 11206363"/>
              <a:gd name="connsiteY71" fmla="*/ 5671304 h 8138175"/>
              <a:gd name="connsiteX72" fmla="*/ 311377 w 11206363"/>
              <a:gd name="connsiteY72" fmla="*/ 5744871 h 8138175"/>
              <a:gd name="connsiteX73" fmla="*/ 205693 w 11206363"/>
              <a:gd name="connsiteY73" fmla="*/ 5813109 h 8138175"/>
              <a:gd name="connsiteX74" fmla="*/ 326744 w 11206363"/>
              <a:gd name="connsiteY74" fmla="*/ 5677823 h 8138175"/>
              <a:gd name="connsiteX75" fmla="*/ 365977 w 11206363"/>
              <a:gd name="connsiteY75" fmla="*/ 5639365 h 8138175"/>
              <a:gd name="connsiteX76" fmla="*/ 478956 w 11206363"/>
              <a:gd name="connsiteY76" fmla="*/ 5576449 h 8138175"/>
              <a:gd name="connsiteX77" fmla="*/ 543436 w 11206363"/>
              <a:gd name="connsiteY77" fmla="*/ 5534043 h 8138175"/>
              <a:gd name="connsiteX78" fmla="*/ 488231 w 11206363"/>
              <a:gd name="connsiteY78" fmla="*/ 5594394 h 8138175"/>
              <a:gd name="connsiteX79" fmla="*/ 436373 w 11206363"/>
              <a:gd name="connsiteY79" fmla="*/ 5634820 h 8138175"/>
              <a:gd name="connsiteX80" fmla="*/ 465562 w 11206363"/>
              <a:gd name="connsiteY80" fmla="*/ 5656114 h 8138175"/>
              <a:gd name="connsiteX81" fmla="*/ 563949 w 11206363"/>
              <a:gd name="connsiteY81" fmla="*/ 5582553 h 8138175"/>
              <a:gd name="connsiteX82" fmla="*/ 649712 w 11206363"/>
              <a:gd name="connsiteY82" fmla="*/ 5510960 h 8138175"/>
              <a:gd name="connsiteX83" fmla="*/ 584643 w 11206363"/>
              <a:gd name="connsiteY83" fmla="*/ 5508203 h 8138175"/>
              <a:gd name="connsiteX84" fmla="*/ 573994 w 11206363"/>
              <a:gd name="connsiteY84" fmla="*/ 5522802 h 8138175"/>
              <a:gd name="connsiteX85" fmla="*/ 566699 w 11206363"/>
              <a:gd name="connsiteY85" fmla="*/ 5517479 h 8138175"/>
              <a:gd name="connsiteX86" fmla="*/ 584643 w 11206363"/>
              <a:gd name="connsiteY86" fmla="*/ 5508203 h 8138175"/>
              <a:gd name="connsiteX87" fmla="*/ 9665127 w 11206363"/>
              <a:gd name="connsiteY87" fmla="*/ 5453757 h 8138175"/>
              <a:gd name="connsiteX88" fmla="*/ 9658642 w 11206363"/>
              <a:gd name="connsiteY88" fmla="*/ 5486191 h 8138175"/>
              <a:gd name="connsiteX89" fmla="*/ 9691077 w 11206363"/>
              <a:gd name="connsiteY89" fmla="*/ 5512139 h 8138175"/>
              <a:gd name="connsiteX90" fmla="*/ 9723509 w 11206363"/>
              <a:gd name="connsiteY90" fmla="*/ 5512140 h 8138175"/>
              <a:gd name="connsiteX91" fmla="*/ 8539138 w 11206363"/>
              <a:gd name="connsiteY91" fmla="*/ 5433658 h 8138175"/>
              <a:gd name="connsiteX92" fmla="*/ 8373669 w 11206363"/>
              <a:gd name="connsiteY92" fmla="*/ 5492050 h 8138175"/>
              <a:gd name="connsiteX93" fmla="*/ 8374295 w 11206363"/>
              <a:gd name="connsiteY93" fmla="*/ 5492677 h 8138175"/>
              <a:gd name="connsiteX94" fmla="*/ 8367804 w 11206363"/>
              <a:gd name="connsiteY94" fmla="*/ 5499162 h 8138175"/>
              <a:gd name="connsiteX95" fmla="*/ 8364077 w 11206363"/>
              <a:gd name="connsiteY95" fmla="*/ 5495434 h 8138175"/>
              <a:gd name="connsiteX96" fmla="*/ 8283439 w 11206363"/>
              <a:gd name="connsiteY96" fmla="*/ 5523893 h 8138175"/>
              <a:gd name="connsiteX97" fmla="*/ 8302936 w 11206363"/>
              <a:gd name="connsiteY97" fmla="*/ 5525111 h 8138175"/>
              <a:gd name="connsiteX98" fmla="*/ 8455374 w 11206363"/>
              <a:gd name="connsiteY98" fmla="*/ 5502407 h 8138175"/>
              <a:gd name="connsiteX99" fmla="*/ 8633754 w 11206363"/>
              <a:gd name="connsiteY99" fmla="*/ 5479706 h 8138175"/>
              <a:gd name="connsiteX100" fmla="*/ 8744026 w 11206363"/>
              <a:gd name="connsiteY100" fmla="*/ 5466727 h 8138175"/>
              <a:gd name="connsiteX101" fmla="*/ 8692136 w 11206363"/>
              <a:gd name="connsiteY101" fmla="*/ 5453757 h 8138175"/>
              <a:gd name="connsiteX102" fmla="*/ 8554295 w 11206363"/>
              <a:gd name="connsiteY102" fmla="*/ 5434296 h 8138175"/>
              <a:gd name="connsiteX103" fmla="*/ 9794856 w 11206363"/>
              <a:gd name="connsiteY103" fmla="*/ 5401867 h 8138175"/>
              <a:gd name="connsiteX104" fmla="*/ 9827291 w 11206363"/>
              <a:gd name="connsiteY104" fmla="*/ 5421323 h 8138175"/>
              <a:gd name="connsiteX105" fmla="*/ 9801348 w 11206363"/>
              <a:gd name="connsiteY105" fmla="*/ 5414837 h 8138175"/>
              <a:gd name="connsiteX106" fmla="*/ 9794856 w 11206363"/>
              <a:gd name="connsiteY106" fmla="*/ 5401867 h 8138175"/>
              <a:gd name="connsiteX107" fmla="*/ 9762429 w 11206363"/>
              <a:gd name="connsiteY107" fmla="*/ 5388889 h 8138175"/>
              <a:gd name="connsiteX108" fmla="*/ 9768915 w 11206363"/>
              <a:gd name="connsiteY108" fmla="*/ 5395381 h 8138175"/>
              <a:gd name="connsiteX109" fmla="*/ 9762429 w 11206363"/>
              <a:gd name="connsiteY109" fmla="*/ 5401867 h 8138175"/>
              <a:gd name="connsiteX110" fmla="*/ 9755943 w 11206363"/>
              <a:gd name="connsiteY110" fmla="*/ 5395382 h 8138175"/>
              <a:gd name="connsiteX111" fmla="*/ 9762429 w 11206363"/>
              <a:gd name="connsiteY111" fmla="*/ 5388889 h 8138175"/>
              <a:gd name="connsiteX112" fmla="*/ 743560 w 11206363"/>
              <a:gd name="connsiteY112" fmla="*/ 5366996 h 8138175"/>
              <a:gd name="connsiteX113" fmla="*/ 684413 w 11206363"/>
              <a:gd name="connsiteY113" fmla="*/ 5402106 h 8138175"/>
              <a:gd name="connsiteX114" fmla="*/ 682434 w 11206363"/>
              <a:gd name="connsiteY114" fmla="*/ 5389494 h 8138175"/>
              <a:gd name="connsiteX115" fmla="*/ 743560 w 11206363"/>
              <a:gd name="connsiteY115" fmla="*/ 5366996 h 8138175"/>
              <a:gd name="connsiteX116" fmla="*/ 516278 w 11206363"/>
              <a:gd name="connsiteY116" fmla="*/ 4809141 h 8138175"/>
              <a:gd name="connsiteX117" fmla="*/ 499674 w 11206363"/>
              <a:gd name="connsiteY117" fmla="*/ 4824380 h 8138175"/>
              <a:gd name="connsiteX118" fmla="*/ 584534 w 11206363"/>
              <a:gd name="connsiteY118" fmla="*/ 4890598 h 8138175"/>
              <a:gd name="connsiteX119" fmla="*/ 695400 w 11206363"/>
              <a:gd name="connsiteY119" fmla="*/ 4973982 h 8138175"/>
              <a:gd name="connsiteX120" fmla="*/ 710884 w 11206363"/>
              <a:gd name="connsiteY120" fmla="*/ 4984844 h 8138175"/>
              <a:gd name="connsiteX121" fmla="*/ 716859 w 11206363"/>
              <a:gd name="connsiteY121" fmla="*/ 4980400 h 8138175"/>
              <a:gd name="connsiteX122" fmla="*/ 655731 w 11206363"/>
              <a:gd name="connsiteY122" fmla="*/ 4928209 h 8138175"/>
              <a:gd name="connsiteX123" fmla="*/ 7432608 w 11206363"/>
              <a:gd name="connsiteY123" fmla="*/ 4442758 h 8138175"/>
              <a:gd name="connsiteX124" fmla="*/ 7404912 w 11206363"/>
              <a:gd name="connsiteY124" fmla="*/ 4445745 h 8138175"/>
              <a:gd name="connsiteX125" fmla="*/ 7368836 w 11206363"/>
              <a:gd name="connsiteY125" fmla="*/ 4479108 h 8138175"/>
              <a:gd name="connsiteX126" fmla="*/ 7396534 w 11206363"/>
              <a:gd name="connsiteY126" fmla="*/ 4476121 h 8138175"/>
              <a:gd name="connsiteX127" fmla="*/ 7432608 w 11206363"/>
              <a:gd name="connsiteY127" fmla="*/ 4442758 h 8138175"/>
              <a:gd name="connsiteX128" fmla="*/ 10313730 w 11206363"/>
              <a:gd name="connsiteY128" fmla="*/ 4323912 h 8138175"/>
              <a:gd name="connsiteX129" fmla="*/ 10251994 w 11206363"/>
              <a:gd name="connsiteY129" fmla="*/ 4338988 h 8138175"/>
              <a:gd name="connsiteX130" fmla="*/ 10281852 w 11206363"/>
              <a:gd name="connsiteY130" fmla="*/ 4342085 h 8138175"/>
              <a:gd name="connsiteX131" fmla="*/ 7502902 w 11206363"/>
              <a:gd name="connsiteY131" fmla="*/ 3992994 h 8138175"/>
              <a:gd name="connsiteX132" fmla="*/ 7513581 w 11206363"/>
              <a:gd name="connsiteY132" fmla="*/ 3996052 h 8138175"/>
              <a:gd name="connsiteX133" fmla="*/ 7507222 w 11206363"/>
              <a:gd name="connsiteY133" fmla="*/ 4005161 h 8138175"/>
              <a:gd name="connsiteX134" fmla="*/ 7496553 w 11206363"/>
              <a:gd name="connsiteY134" fmla="*/ 4002100 h 8138175"/>
              <a:gd name="connsiteX135" fmla="*/ 7502902 w 11206363"/>
              <a:gd name="connsiteY135" fmla="*/ 3992994 h 8138175"/>
              <a:gd name="connsiteX136" fmla="*/ 7990064 w 11206363"/>
              <a:gd name="connsiteY136" fmla="*/ 3799418 h 8138175"/>
              <a:gd name="connsiteX137" fmla="*/ 7917658 w 11206363"/>
              <a:gd name="connsiteY137" fmla="*/ 3811433 h 8138175"/>
              <a:gd name="connsiteX138" fmla="*/ 7526011 w 11206363"/>
              <a:gd name="connsiteY138" fmla="*/ 3923120 h 8138175"/>
              <a:gd name="connsiteX139" fmla="*/ 7460079 w 11206363"/>
              <a:gd name="connsiteY139" fmla="*/ 3953394 h 8138175"/>
              <a:gd name="connsiteX140" fmla="*/ 7532494 w 11206363"/>
              <a:gd name="connsiteY140" fmla="*/ 3941376 h 8138175"/>
              <a:gd name="connsiteX141" fmla="*/ 7579372 w 11206363"/>
              <a:gd name="connsiteY141" fmla="*/ 3938428 h 8138175"/>
              <a:gd name="connsiteX142" fmla="*/ 7475141 w 11206363"/>
              <a:gd name="connsiteY142" fmla="*/ 3982296 h 8138175"/>
              <a:gd name="connsiteX143" fmla="*/ 7379288 w 11206363"/>
              <a:gd name="connsiteY143" fmla="*/ 3995789 h 8138175"/>
              <a:gd name="connsiteX144" fmla="*/ 7356903 w 11206363"/>
              <a:gd name="connsiteY144" fmla="*/ 3993462 h 8138175"/>
              <a:gd name="connsiteX145" fmla="*/ 7307899 w 11206363"/>
              <a:gd name="connsiteY145" fmla="*/ 4008000 h 8138175"/>
              <a:gd name="connsiteX146" fmla="*/ 7296496 w 11206363"/>
              <a:gd name="connsiteY146" fmla="*/ 4016102 h 8138175"/>
              <a:gd name="connsiteX147" fmla="*/ 7236245 w 11206363"/>
              <a:gd name="connsiteY147" fmla="*/ 4059993 h 8138175"/>
              <a:gd name="connsiteX148" fmla="*/ 7232578 w 11206363"/>
              <a:gd name="connsiteY148" fmla="*/ 4068445 h 8138175"/>
              <a:gd name="connsiteX149" fmla="*/ 7221063 w 11206363"/>
              <a:gd name="connsiteY149" fmla="*/ 4071053 h 8138175"/>
              <a:gd name="connsiteX150" fmla="*/ 7126454 w 11206363"/>
              <a:gd name="connsiteY150" fmla="*/ 4139973 h 8138175"/>
              <a:gd name="connsiteX151" fmla="*/ 7185967 w 11206363"/>
              <a:gd name="connsiteY151" fmla="*/ 4126108 h 8138175"/>
              <a:gd name="connsiteX152" fmla="*/ 7430753 w 11206363"/>
              <a:gd name="connsiteY152" fmla="*/ 4059727 h 8138175"/>
              <a:gd name="connsiteX153" fmla="*/ 7623206 w 11206363"/>
              <a:gd name="connsiteY153" fmla="*/ 3967397 h 8138175"/>
              <a:gd name="connsiteX154" fmla="*/ 7849697 w 11206363"/>
              <a:gd name="connsiteY154" fmla="*/ 3862977 h 8138175"/>
              <a:gd name="connsiteX155" fmla="*/ 1495361 w 11206363"/>
              <a:gd name="connsiteY155" fmla="*/ 3602900 h 8138175"/>
              <a:gd name="connsiteX156" fmla="*/ 1491206 w 11206363"/>
              <a:gd name="connsiteY156" fmla="*/ 3607351 h 8138175"/>
              <a:gd name="connsiteX157" fmla="*/ 1492045 w 11206363"/>
              <a:gd name="connsiteY157" fmla="*/ 3608176 h 8138175"/>
              <a:gd name="connsiteX158" fmla="*/ 1500166 w 11206363"/>
              <a:gd name="connsiteY158" fmla="*/ 3609390 h 8138175"/>
              <a:gd name="connsiteX159" fmla="*/ 1572801 w 11206363"/>
              <a:gd name="connsiteY159" fmla="*/ 3570788 h 8138175"/>
              <a:gd name="connsiteX160" fmla="*/ 1563975 w 11206363"/>
              <a:gd name="connsiteY160" fmla="*/ 3579588 h 8138175"/>
              <a:gd name="connsiteX161" fmla="*/ 1586240 w 11206363"/>
              <a:gd name="connsiteY161" fmla="*/ 3589014 h 8138175"/>
              <a:gd name="connsiteX162" fmla="*/ 1592259 w 11206363"/>
              <a:gd name="connsiteY162" fmla="*/ 3593237 h 8138175"/>
              <a:gd name="connsiteX163" fmla="*/ 1539757 w 11206363"/>
              <a:gd name="connsiteY163" fmla="*/ 3555327 h 8138175"/>
              <a:gd name="connsiteX164" fmla="*/ 1534482 w 11206363"/>
              <a:gd name="connsiteY164" fmla="*/ 3560980 h 8138175"/>
              <a:gd name="connsiteX165" fmla="*/ 1536828 w 11206363"/>
              <a:gd name="connsiteY165" fmla="*/ 3562494 h 8138175"/>
              <a:gd name="connsiteX166" fmla="*/ 825040 w 11206363"/>
              <a:gd name="connsiteY166" fmla="*/ 3548518 h 8138175"/>
              <a:gd name="connsiteX167" fmla="*/ 827105 w 11206363"/>
              <a:gd name="connsiteY167" fmla="*/ 3590342 h 8138175"/>
              <a:gd name="connsiteX168" fmla="*/ 863454 w 11206363"/>
              <a:gd name="connsiteY168" fmla="*/ 3647246 h 8138175"/>
              <a:gd name="connsiteX169" fmla="*/ 897739 w 11206363"/>
              <a:gd name="connsiteY169" fmla="*/ 3662327 h 8138175"/>
              <a:gd name="connsiteX170" fmla="*/ 880324 w 11206363"/>
              <a:gd name="connsiteY170" fmla="*/ 3623197 h 8138175"/>
              <a:gd name="connsiteX171" fmla="*/ 861389 w 11206363"/>
              <a:gd name="connsiteY171" fmla="*/ 3605423 h 8138175"/>
              <a:gd name="connsiteX172" fmla="*/ 870722 w 11206363"/>
              <a:gd name="connsiteY172" fmla="*/ 3598509 h 8138175"/>
              <a:gd name="connsiteX173" fmla="*/ 872246 w 11206363"/>
              <a:gd name="connsiteY173" fmla="*/ 3577145 h 8138175"/>
              <a:gd name="connsiteX174" fmla="*/ 852415 w 11206363"/>
              <a:gd name="connsiteY174" fmla="*/ 3554262 h 8138175"/>
              <a:gd name="connsiteX175" fmla="*/ 825040 w 11206363"/>
              <a:gd name="connsiteY175" fmla="*/ 3548518 h 8138175"/>
              <a:gd name="connsiteX176" fmla="*/ 971878 w 11206363"/>
              <a:gd name="connsiteY176" fmla="*/ 3543857 h 8138175"/>
              <a:gd name="connsiteX177" fmla="*/ 979686 w 11206363"/>
              <a:gd name="connsiteY177" fmla="*/ 3558306 h 8138175"/>
              <a:gd name="connsiteX178" fmla="*/ 1005535 w 11206363"/>
              <a:gd name="connsiteY178" fmla="*/ 3585411 h 8138175"/>
              <a:gd name="connsiteX179" fmla="*/ 9627687 w 11206363"/>
              <a:gd name="connsiteY179" fmla="*/ 3498724 h 8138175"/>
              <a:gd name="connsiteX180" fmla="*/ 9638366 w 11206363"/>
              <a:gd name="connsiteY180" fmla="*/ 3501782 h 8138175"/>
              <a:gd name="connsiteX181" fmla="*/ 9629848 w 11206363"/>
              <a:gd name="connsiteY181" fmla="*/ 3504807 h 8138175"/>
              <a:gd name="connsiteX182" fmla="*/ 9621339 w 11206363"/>
              <a:gd name="connsiteY182" fmla="*/ 3507829 h 8138175"/>
              <a:gd name="connsiteX183" fmla="*/ 9627687 w 11206363"/>
              <a:gd name="connsiteY183" fmla="*/ 3498724 h 8138175"/>
              <a:gd name="connsiteX184" fmla="*/ 1654494 w 11206363"/>
              <a:gd name="connsiteY184" fmla="*/ 3477705 h 8138175"/>
              <a:gd name="connsiteX185" fmla="*/ 1635777 w 11206363"/>
              <a:gd name="connsiteY185" fmla="*/ 3507989 h 8138175"/>
              <a:gd name="connsiteX186" fmla="*/ 1632557 w 11206363"/>
              <a:gd name="connsiteY186" fmla="*/ 3511200 h 8138175"/>
              <a:gd name="connsiteX187" fmla="*/ 1645885 w 11206363"/>
              <a:gd name="connsiteY187" fmla="*/ 3523183 h 8138175"/>
              <a:gd name="connsiteX188" fmla="*/ 1670789 w 11206363"/>
              <a:gd name="connsiteY188" fmla="*/ 3531810 h 8138175"/>
              <a:gd name="connsiteX189" fmla="*/ 1671067 w 11206363"/>
              <a:gd name="connsiteY189" fmla="*/ 3531469 h 8138175"/>
              <a:gd name="connsiteX190" fmla="*/ 1667561 w 11206363"/>
              <a:gd name="connsiteY190" fmla="*/ 3511474 h 8138175"/>
              <a:gd name="connsiteX191" fmla="*/ 1668191 w 11206363"/>
              <a:gd name="connsiteY191" fmla="*/ 3484996 h 8138175"/>
              <a:gd name="connsiteX192" fmla="*/ 1658563 w 11206363"/>
              <a:gd name="connsiteY192" fmla="*/ 3482731 h 8138175"/>
              <a:gd name="connsiteX193" fmla="*/ 9633903 w 11206363"/>
              <a:gd name="connsiteY193" fmla="*/ 3462258 h 8138175"/>
              <a:gd name="connsiteX194" fmla="*/ 9644582 w 11206363"/>
              <a:gd name="connsiteY194" fmla="*/ 3465316 h 8138175"/>
              <a:gd name="connsiteX195" fmla="*/ 9631882 w 11206363"/>
              <a:gd name="connsiteY195" fmla="*/ 3483527 h 8138175"/>
              <a:gd name="connsiteX196" fmla="*/ 9612694 w 11206363"/>
              <a:gd name="connsiteY196" fmla="*/ 3483490 h 8138175"/>
              <a:gd name="connsiteX197" fmla="*/ 1389587 w 11206363"/>
              <a:gd name="connsiteY197" fmla="*/ 3460035 h 8138175"/>
              <a:gd name="connsiteX198" fmla="*/ 1408802 w 11206363"/>
              <a:gd name="connsiteY198" fmla="*/ 3509400 h 8138175"/>
              <a:gd name="connsiteX199" fmla="*/ 1379363 w 11206363"/>
              <a:gd name="connsiteY199" fmla="*/ 3461835 h 8138175"/>
              <a:gd name="connsiteX200" fmla="*/ 1283776 w 11206363"/>
              <a:gd name="connsiteY200" fmla="*/ 3367853 h 8138175"/>
              <a:gd name="connsiteX201" fmla="*/ 1291588 w 11206363"/>
              <a:gd name="connsiteY201" fmla="*/ 3382306 h 8138175"/>
              <a:gd name="connsiteX202" fmla="*/ 1279557 w 11206363"/>
              <a:gd name="connsiteY202" fmla="*/ 3373866 h 8138175"/>
              <a:gd name="connsiteX203" fmla="*/ 1283776 w 11206363"/>
              <a:gd name="connsiteY203" fmla="*/ 3367853 h 8138175"/>
              <a:gd name="connsiteX204" fmla="*/ 9194325 w 11206363"/>
              <a:gd name="connsiteY204" fmla="*/ 3358015 h 8138175"/>
              <a:gd name="connsiteX205" fmla="*/ 9196621 w 11206363"/>
              <a:gd name="connsiteY205" fmla="*/ 3391458 h 8138175"/>
              <a:gd name="connsiteX206" fmla="*/ 9247821 w 11206363"/>
              <a:gd name="connsiteY206" fmla="*/ 3400682 h 8138175"/>
              <a:gd name="connsiteX207" fmla="*/ 9290379 w 11206363"/>
              <a:gd name="connsiteY207" fmla="*/ 3385568 h 8138175"/>
              <a:gd name="connsiteX208" fmla="*/ 1894521 w 11206363"/>
              <a:gd name="connsiteY208" fmla="*/ 3353487 h 8138175"/>
              <a:gd name="connsiteX209" fmla="*/ 1888211 w 11206363"/>
              <a:gd name="connsiteY209" fmla="*/ 3360238 h 8138175"/>
              <a:gd name="connsiteX210" fmla="*/ 1878699 w 11206363"/>
              <a:gd name="connsiteY210" fmla="*/ 3366572 h 8138175"/>
              <a:gd name="connsiteX211" fmla="*/ 1818171 w 11206363"/>
              <a:gd name="connsiteY211" fmla="*/ 3434217 h 8138175"/>
              <a:gd name="connsiteX212" fmla="*/ 1754676 w 11206363"/>
              <a:gd name="connsiteY212" fmla="*/ 3516463 h 8138175"/>
              <a:gd name="connsiteX213" fmla="*/ 1753723 w 11206363"/>
              <a:gd name="connsiteY213" fmla="*/ 3517615 h 8138175"/>
              <a:gd name="connsiteX214" fmla="*/ 1774189 w 11206363"/>
              <a:gd name="connsiteY214" fmla="*/ 3541565 h 8138175"/>
              <a:gd name="connsiteX215" fmla="*/ 1841691 w 11206363"/>
              <a:gd name="connsiteY215" fmla="*/ 3470939 h 8138175"/>
              <a:gd name="connsiteX216" fmla="*/ 1897236 w 11206363"/>
              <a:gd name="connsiteY216" fmla="*/ 3402463 h 8138175"/>
              <a:gd name="connsiteX217" fmla="*/ 1915204 w 11206363"/>
              <a:gd name="connsiteY217" fmla="*/ 3375200 h 8138175"/>
              <a:gd name="connsiteX218" fmla="*/ 1924077 w 11206363"/>
              <a:gd name="connsiteY218" fmla="*/ 3350457 h 8138175"/>
              <a:gd name="connsiteX219" fmla="*/ 1928803 w 11206363"/>
              <a:gd name="connsiteY219" fmla="*/ 3354560 h 8138175"/>
              <a:gd name="connsiteX220" fmla="*/ 1929647 w 11206363"/>
              <a:gd name="connsiteY220" fmla="*/ 3353285 h 8138175"/>
              <a:gd name="connsiteX221" fmla="*/ 973317 w 11206363"/>
              <a:gd name="connsiteY221" fmla="*/ 3311567 h 8138175"/>
              <a:gd name="connsiteX222" fmla="*/ 1015415 w 11206363"/>
              <a:gd name="connsiteY222" fmla="*/ 3341101 h 8138175"/>
              <a:gd name="connsiteX223" fmla="*/ 987139 w 11206363"/>
              <a:gd name="connsiteY223" fmla="*/ 3330245 h 8138175"/>
              <a:gd name="connsiteX224" fmla="*/ 973317 w 11206363"/>
              <a:gd name="connsiteY224" fmla="*/ 3311567 h 8138175"/>
              <a:gd name="connsiteX225" fmla="*/ 10231983 w 11206363"/>
              <a:gd name="connsiteY225" fmla="*/ 3284105 h 8138175"/>
              <a:gd name="connsiteX226" fmla="*/ 10051218 w 11206363"/>
              <a:gd name="connsiteY226" fmla="*/ 3368855 h 8138175"/>
              <a:gd name="connsiteX227" fmla="*/ 10012850 w 11206363"/>
              <a:gd name="connsiteY227" fmla="*/ 3368781 h 8138175"/>
              <a:gd name="connsiteX228" fmla="*/ 10214955 w 11206363"/>
              <a:gd name="connsiteY228" fmla="*/ 3290152 h 8138175"/>
              <a:gd name="connsiteX229" fmla="*/ 9300387 w 11206363"/>
              <a:gd name="connsiteY229" fmla="*/ 3251829 h 8138175"/>
              <a:gd name="connsiteX230" fmla="*/ 9311060 w 11206363"/>
              <a:gd name="connsiteY230" fmla="*/ 3254896 h 8138175"/>
              <a:gd name="connsiteX231" fmla="*/ 9304710 w 11206363"/>
              <a:gd name="connsiteY231" fmla="*/ 3264002 h 8138175"/>
              <a:gd name="connsiteX232" fmla="*/ 9294040 w 11206363"/>
              <a:gd name="connsiteY232" fmla="*/ 3260941 h 8138175"/>
              <a:gd name="connsiteX233" fmla="*/ 9300387 w 11206363"/>
              <a:gd name="connsiteY233" fmla="*/ 3251829 h 8138175"/>
              <a:gd name="connsiteX234" fmla="*/ 9380798 w 11206363"/>
              <a:gd name="connsiteY234" fmla="*/ 3242115 h 8138175"/>
              <a:gd name="connsiteX235" fmla="*/ 9396297 w 11206363"/>
              <a:gd name="connsiteY235" fmla="*/ 3252025 h 8138175"/>
              <a:gd name="connsiteX236" fmla="*/ 9360098 w 11206363"/>
              <a:gd name="connsiteY236" fmla="*/ 3258031 h 8138175"/>
              <a:gd name="connsiteX237" fmla="*/ 9347258 w 11206363"/>
              <a:gd name="connsiteY237" fmla="*/ 3248891 h 8138175"/>
              <a:gd name="connsiteX238" fmla="*/ 9380798 w 11206363"/>
              <a:gd name="connsiteY238" fmla="*/ 3242115 h 8138175"/>
              <a:gd name="connsiteX239" fmla="*/ 1786246 w 11206363"/>
              <a:gd name="connsiteY239" fmla="*/ 3235657 h 8138175"/>
              <a:gd name="connsiteX240" fmla="*/ 1779103 w 11206363"/>
              <a:gd name="connsiteY240" fmla="*/ 3246402 h 8138175"/>
              <a:gd name="connsiteX241" fmla="*/ 1695021 w 11206363"/>
              <a:gd name="connsiteY241" fmla="*/ 3385604 h 8138175"/>
              <a:gd name="connsiteX242" fmla="*/ 1684950 w 11206363"/>
              <a:gd name="connsiteY242" fmla="*/ 3406830 h 8138175"/>
              <a:gd name="connsiteX243" fmla="*/ 1717535 w 11206363"/>
              <a:gd name="connsiteY243" fmla="*/ 3474120 h 8138175"/>
              <a:gd name="connsiteX244" fmla="*/ 1790185 w 11206363"/>
              <a:gd name="connsiteY244" fmla="*/ 3384454 h 8138175"/>
              <a:gd name="connsiteX245" fmla="*/ 1853676 w 11206363"/>
              <a:gd name="connsiteY245" fmla="*/ 3310603 h 8138175"/>
              <a:gd name="connsiteX246" fmla="*/ 1813439 w 11206363"/>
              <a:gd name="connsiteY246" fmla="*/ 3268358 h 8138175"/>
              <a:gd name="connsiteX247" fmla="*/ 2019069 w 11206363"/>
              <a:gd name="connsiteY247" fmla="*/ 3189479 h 8138175"/>
              <a:gd name="connsiteX248" fmla="*/ 1955194 w 11206363"/>
              <a:gd name="connsiteY248" fmla="*/ 3277039 h 8138175"/>
              <a:gd name="connsiteX249" fmla="*/ 1926458 w 11206363"/>
              <a:gd name="connsiteY249" fmla="*/ 3315468 h 8138175"/>
              <a:gd name="connsiteX250" fmla="*/ 1924620 w 11206363"/>
              <a:gd name="connsiteY250" fmla="*/ 3317753 h 8138175"/>
              <a:gd name="connsiteX251" fmla="*/ 1942426 w 11206363"/>
              <a:gd name="connsiteY251" fmla="*/ 3333890 h 8138175"/>
              <a:gd name="connsiteX252" fmla="*/ 1949483 w 11206363"/>
              <a:gd name="connsiteY252" fmla="*/ 3323184 h 8138175"/>
              <a:gd name="connsiteX253" fmla="*/ 1999755 w 11206363"/>
              <a:gd name="connsiteY253" fmla="*/ 3231291 h 8138175"/>
              <a:gd name="connsiteX254" fmla="*/ 2019069 w 11206363"/>
              <a:gd name="connsiteY254" fmla="*/ 3189479 h 8138175"/>
              <a:gd name="connsiteX255" fmla="*/ 5413151 w 11206363"/>
              <a:gd name="connsiteY255" fmla="*/ 3104110 h 8138175"/>
              <a:gd name="connsiteX256" fmla="*/ 5385689 w 11206363"/>
              <a:gd name="connsiteY256" fmla="*/ 3111970 h 8138175"/>
              <a:gd name="connsiteX257" fmla="*/ 5363732 w 11206363"/>
              <a:gd name="connsiteY257" fmla="*/ 3159837 h 8138175"/>
              <a:gd name="connsiteX258" fmla="*/ 5391194 w 11206363"/>
              <a:gd name="connsiteY258" fmla="*/ 3151978 h 8138175"/>
              <a:gd name="connsiteX259" fmla="*/ 5413151 w 11206363"/>
              <a:gd name="connsiteY259" fmla="*/ 3104110 h 8138175"/>
              <a:gd name="connsiteX260" fmla="*/ 1037950 w 11206363"/>
              <a:gd name="connsiteY260" fmla="*/ 3078755 h 8138175"/>
              <a:gd name="connsiteX261" fmla="*/ 1149779 w 11206363"/>
              <a:gd name="connsiteY261" fmla="*/ 3175149 h 8138175"/>
              <a:gd name="connsiteX262" fmla="*/ 1181641 w 11206363"/>
              <a:gd name="connsiteY262" fmla="*/ 3206472 h 8138175"/>
              <a:gd name="connsiteX263" fmla="*/ 1234502 w 11206363"/>
              <a:gd name="connsiteY263" fmla="*/ 3297393 h 8138175"/>
              <a:gd name="connsiteX264" fmla="*/ 1269956 w 11206363"/>
              <a:gd name="connsiteY264" fmla="*/ 3349187 h 8138175"/>
              <a:gd name="connsiteX265" fmla="*/ 1220051 w 11206363"/>
              <a:gd name="connsiteY265" fmla="*/ 3305207 h 8138175"/>
              <a:gd name="connsiteX266" fmla="*/ 1186398 w 11206363"/>
              <a:gd name="connsiteY266" fmla="*/ 3263646 h 8138175"/>
              <a:gd name="connsiteX267" fmla="*/ 1169521 w 11206363"/>
              <a:gd name="connsiteY267" fmla="*/ 3287702 h 8138175"/>
              <a:gd name="connsiteX268" fmla="*/ 1230819 w 11206363"/>
              <a:gd name="connsiteY268" fmla="*/ 3366597 h 8138175"/>
              <a:gd name="connsiteX269" fmla="*/ 1290325 w 11206363"/>
              <a:gd name="connsiteY269" fmla="*/ 3435257 h 8138175"/>
              <a:gd name="connsiteX270" fmla="*/ 1292116 w 11206363"/>
              <a:gd name="connsiteY270" fmla="*/ 3445494 h 8138175"/>
              <a:gd name="connsiteX271" fmla="*/ 1257836 w 11206363"/>
              <a:gd name="connsiteY271" fmla="*/ 3430417 h 8138175"/>
              <a:gd name="connsiteX272" fmla="*/ 1164361 w 11206363"/>
              <a:gd name="connsiteY272" fmla="*/ 3333437 h 8138175"/>
              <a:gd name="connsiteX273" fmla="*/ 1113605 w 11206363"/>
              <a:gd name="connsiteY273" fmla="*/ 3239503 h 8138175"/>
              <a:gd name="connsiteX274" fmla="*/ 1102213 w 11206363"/>
              <a:gd name="connsiteY274" fmla="*/ 3204588 h 8138175"/>
              <a:gd name="connsiteX275" fmla="*/ 1094400 w 11206363"/>
              <a:gd name="connsiteY275" fmla="*/ 3190137 h 8138175"/>
              <a:gd name="connsiteX276" fmla="*/ 1124468 w 11206363"/>
              <a:gd name="connsiteY276" fmla="*/ 3211230 h 8138175"/>
              <a:gd name="connsiteX277" fmla="*/ 1156330 w 11206363"/>
              <a:gd name="connsiteY277" fmla="*/ 3242553 h 8138175"/>
              <a:gd name="connsiteX278" fmla="*/ 1095028 w 11206363"/>
              <a:gd name="connsiteY278" fmla="*/ 3163663 h 8138175"/>
              <a:gd name="connsiteX279" fmla="*/ 1037950 w 11206363"/>
              <a:gd name="connsiteY279" fmla="*/ 3078755 h 8138175"/>
              <a:gd name="connsiteX280" fmla="*/ 2223501 w 11206363"/>
              <a:gd name="connsiteY280" fmla="*/ 2801982 h 8138175"/>
              <a:gd name="connsiteX281" fmla="*/ 2220152 w 11206363"/>
              <a:gd name="connsiteY281" fmla="*/ 2821894 h 8138175"/>
              <a:gd name="connsiteX282" fmla="*/ 2210197 w 11206363"/>
              <a:gd name="connsiteY282" fmla="*/ 2820217 h 8138175"/>
              <a:gd name="connsiteX283" fmla="*/ 2223501 w 11206363"/>
              <a:gd name="connsiteY283" fmla="*/ 2801982 h 8138175"/>
              <a:gd name="connsiteX284" fmla="*/ 3073157 w 11206363"/>
              <a:gd name="connsiteY284" fmla="*/ 2572140 h 8138175"/>
              <a:gd name="connsiteX285" fmla="*/ 3049892 w 11206363"/>
              <a:gd name="connsiteY285" fmla="*/ 2588712 h 8138175"/>
              <a:gd name="connsiteX286" fmla="*/ 3045160 w 11206363"/>
              <a:gd name="connsiteY286" fmla="*/ 2641162 h 8138175"/>
              <a:gd name="connsiteX287" fmla="*/ 3068429 w 11206363"/>
              <a:gd name="connsiteY287" fmla="*/ 2624590 h 8138175"/>
              <a:gd name="connsiteX288" fmla="*/ 3073157 w 11206363"/>
              <a:gd name="connsiteY288" fmla="*/ 2572140 h 8138175"/>
              <a:gd name="connsiteX289" fmla="*/ 8359681 w 11206363"/>
              <a:gd name="connsiteY289" fmla="*/ 2531401 h 8138175"/>
              <a:gd name="connsiteX290" fmla="*/ 8302415 w 11206363"/>
              <a:gd name="connsiteY290" fmla="*/ 2559669 h 8138175"/>
              <a:gd name="connsiteX291" fmla="*/ 8334979 w 11206363"/>
              <a:gd name="connsiteY291" fmla="*/ 2559260 h 8138175"/>
              <a:gd name="connsiteX292" fmla="*/ 2418483 w 11206363"/>
              <a:gd name="connsiteY292" fmla="*/ 2519384 h 8138175"/>
              <a:gd name="connsiteX293" fmla="*/ 2413162 w 11206363"/>
              <a:gd name="connsiteY293" fmla="*/ 2526679 h 8138175"/>
              <a:gd name="connsiteX294" fmla="*/ 2407839 w 11206363"/>
              <a:gd name="connsiteY294" fmla="*/ 2533975 h 8138175"/>
              <a:gd name="connsiteX295" fmla="*/ 2405866 w 11206363"/>
              <a:gd name="connsiteY295" fmla="*/ 2521357 h 8138175"/>
              <a:gd name="connsiteX296" fmla="*/ 2418483 w 11206363"/>
              <a:gd name="connsiteY296" fmla="*/ 2519384 h 8138175"/>
              <a:gd name="connsiteX297" fmla="*/ 5692536 w 11206363"/>
              <a:gd name="connsiteY297" fmla="*/ 2201266 h 8138175"/>
              <a:gd name="connsiteX298" fmla="*/ 5622717 w 11206363"/>
              <a:gd name="connsiteY298" fmla="*/ 2227185 h 8138175"/>
              <a:gd name="connsiteX299" fmla="*/ 5528698 w 11206363"/>
              <a:gd name="connsiteY299" fmla="*/ 2273786 h 8138175"/>
              <a:gd name="connsiteX300" fmla="*/ 5446122 w 11206363"/>
              <a:gd name="connsiteY300" fmla="*/ 2388701 h 8138175"/>
              <a:gd name="connsiteX301" fmla="*/ 5387575 w 11206363"/>
              <a:gd name="connsiteY301" fmla="*/ 2470802 h 8138175"/>
              <a:gd name="connsiteX302" fmla="*/ 5388981 w 11206363"/>
              <a:gd name="connsiteY302" fmla="*/ 2469337 h 8138175"/>
              <a:gd name="connsiteX303" fmla="*/ 5576057 w 11206363"/>
              <a:gd name="connsiteY303" fmla="*/ 2302926 h 8138175"/>
              <a:gd name="connsiteX304" fmla="*/ 2761140 w 11206363"/>
              <a:gd name="connsiteY304" fmla="*/ 2065008 h 8138175"/>
              <a:gd name="connsiteX305" fmla="*/ 2763107 w 11206363"/>
              <a:gd name="connsiteY305" fmla="*/ 2077634 h 8138175"/>
              <a:gd name="connsiteX306" fmla="*/ 2750490 w 11206363"/>
              <a:gd name="connsiteY306" fmla="*/ 2079607 h 8138175"/>
              <a:gd name="connsiteX307" fmla="*/ 2748518 w 11206363"/>
              <a:gd name="connsiteY307" fmla="*/ 2066990 h 8138175"/>
              <a:gd name="connsiteX308" fmla="*/ 2761140 w 11206363"/>
              <a:gd name="connsiteY308" fmla="*/ 2065008 h 8138175"/>
              <a:gd name="connsiteX309" fmla="*/ 7258078 w 11206363"/>
              <a:gd name="connsiteY309" fmla="*/ 1578070 h 8138175"/>
              <a:gd name="connsiteX310" fmla="*/ 7270637 w 11206363"/>
              <a:gd name="connsiteY310" fmla="*/ 1580415 h 8138175"/>
              <a:gd name="connsiteX311" fmla="*/ 7263178 w 11206363"/>
              <a:gd name="connsiteY311" fmla="*/ 1585522 h 8138175"/>
              <a:gd name="connsiteX312" fmla="*/ 7255727 w 11206363"/>
              <a:gd name="connsiteY312" fmla="*/ 1590624 h 8138175"/>
              <a:gd name="connsiteX313" fmla="*/ 7258078 w 11206363"/>
              <a:gd name="connsiteY313" fmla="*/ 1578070 h 8138175"/>
              <a:gd name="connsiteX314" fmla="*/ 7247464 w 11206363"/>
              <a:gd name="connsiteY314" fmla="*/ 1530605 h 8138175"/>
              <a:gd name="connsiteX315" fmla="*/ 7260024 w 11206363"/>
              <a:gd name="connsiteY315" fmla="*/ 1532948 h 8138175"/>
              <a:gd name="connsiteX316" fmla="*/ 7255327 w 11206363"/>
              <a:gd name="connsiteY316" fmla="*/ 1558054 h 8138175"/>
              <a:gd name="connsiteX317" fmla="*/ 7235314 w 11206363"/>
              <a:gd name="connsiteY317" fmla="*/ 1560813 h 8138175"/>
              <a:gd name="connsiteX318" fmla="*/ 6740556 w 11206363"/>
              <a:gd name="connsiteY318" fmla="*/ 1461740 h 8138175"/>
              <a:gd name="connsiteX319" fmla="*/ 6758620 w 11206363"/>
              <a:gd name="connsiteY319" fmla="*/ 1504103 h 8138175"/>
              <a:gd name="connsiteX320" fmla="*/ 6816297 w 11206363"/>
              <a:gd name="connsiteY320" fmla="*/ 1508399 h 8138175"/>
              <a:gd name="connsiteX321" fmla="*/ 6853559 w 11206363"/>
              <a:gd name="connsiteY321" fmla="*/ 1482883 h 8138175"/>
              <a:gd name="connsiteX322" fmla="*/ 6801312 w 11206363"/>
              <a:gd name="connsiteY322" fmla="*/ 1310668 h 8138175"/>
              <a:gd name="connsiteX323" fmla="*/ 6813869 w 11206363"/>
              <a:gd name="connsiteY323" fmla="*/ 1313025 h 8138175"/>
              <a:gd name="connsiteX324" fmla="*/ 6811521 w 11206363"/>
              <a:gd name="connsiteY324" fmla="*/ 1325577 h 8138175"/>
              <a:gd name="connsiteX325" fmla="*/ 6798967 w 11206363"/>
              <a:gd name="connsiteY325" fmla="*/ 1323228 h 8138175"/>
              <a:gd name="connsiteX326" fmla="*/ 6801312 w 11206363"/>
              <a:gd name="connsiteY326" fmla="*/ 1310668 h 8138175"/>
              <a:gd name="connsiteX327" fmla="*/ 6880551 w 11206363"/>
              <a:gd name="connsiteY327" fmla="*/ 1286517 h 8138175"/>
              <a:gd name="connsiteX328" fmla="*/ 6901344 w 11206363"/>
              <a:gd name="connsiteY328" fmla="*/ 1296904 h 8138175"/>
              <a:gd name="connsiteX329" fmla="*/ 6866437 w 11206363"/>
              <a:gd name="connsiteY329" fmla="*/ 1309862 h 8138175"/>
              <a:gd name="connsiteX330" fmla="*/ 6848775 w 11206363"/>
              <a:gd name="connsiteY330" fmla="*/ 1300067 h 8138175"/>
              <a:gd name="connsiteX331" fmla="*/ 6880551 w 11206363"/>
              <a:gd name="connsiteY331" fmla="*/ 1286517 h 8138175"/>
              <a:gd name="connsiteX332" fmla="*/ 7787191 w 11206363"/>
              <a:gd name="connsiteY332" fmla="*/ 1215755 h 8138175"/>
              <a:gd name="connsiteX333" fmla="*/ 7638546 w 11206363"/>
              <a:gd name="connsiteY333" fmla="*/ 1350376 h 8138175"/>
              <a:gd name="connsiteX334" fmla="*/ 7598530 w 11206363"/>
              <a:gd name="connsiteY334" fmla="*/ 1355887 h 8138175"/>
              <a:gd name="connsiteX335" fmla="*/ 7772281 w 11206363"/>
              <a:gd name="connsiteY335" fmla="*/ 1225966 h 8138175"/>
              <a:gd name="connsiteX336" fmla="*/ 5659859 w 11206363"/>
              <a:gd name="connsiteY336" fmla="*/ 1049305 h 8138175"/>
              <a:gd name="connsiteX337" fmla="*/ 5615303 w 11206363"/>
              <a:gd name="connsiteY337" fmla="*/ 1095058 h 8138175"/>
              <a:gd name="connsiteX338" fmla="*/ 5645867 w 11206363"/>
              <a:gd name="connsiteY338" fmla="*/ 1083809 h 8138175"/>
              <a:gd name="connsiteX339" fmla="*/ 3890233 w 11206363"/>
              <a:gd name="connsiteY339" fmla="*/ 563275 h 8138175"/>
              <a:gd name="connsiteX340" fmla="*/ 3776651 w 11206363"/>
              <a:gd name="connsiteY340" fmla="*/ 581038 h 8138175"/>
              <a:gd name="connsiteX341" fmla="*/ 3807813 w 11206363"/>
              <a:gd name="connsiteY341" fmla="*/ 614951 h 8138175"/>
              <a:gd name="connsiteX342" fmla="*/ 3863618 w 11206363"/>
              <a:gd name="connsiteY342" fmla="*/ 599759 h 8138175"/>
              <a:gd name="connsiteX343" fmla="*/ 4315957 w 11206363"/>
              <a:gd name="connsiteY343" fmla="*/ 516088 h 8138175"/>
              <a:gd name="connsiteX344" fmla="*/ 4310630 w 11206363"/>
              <a:gd name="connsiteY344" fmla="*/ 523390 h 8138175"/>
              <a:gd name="connsiteX345" fmla="*/ 4305309 w 11206363"/>
              <a:gd name="connsiteY345" fmla="*/ 530685 h 8138175"/>
              <a:gd name="connsiteX346" fmla="*/ 4303335 w 11206363"/>
              <a:gd name="connsiteY346" fmla="*/ 518066 h 8138175"/>
              <a:gd name="connsiteX347" fmla="*/ 4315957 w 11206363"/>
              <a:gd name="connsiteY347" fmla="*/ 516088 h 8138175"/>
              <a:gd name="connsiteX348" fmla="*/ 4290117 w 11206363"/>
              <a:gd name="connsiteY348" fmla="*/ 474881 h 8138175"/>
              <a:gd name="connsiteX349" fmla="*/ 4294065 w 11206363"/>
              <a:gd name="connsiteY349" fmla="*/ 500116 h 8138175"/>
              <a:gd name="connsiteX350" fmla="*/ 4276119 w 11206363"/>
              <a:gd name="connsiteY350" fmla="*/ 509391 h 8138175"/>
              <a:gd name="connsiteX351" fmla="*/ 4277495 w 11206363"/>
              <a:gd name="connsiteY351" fmla="*/ 476860 h 8138175"/>
              <a:gd name="connsiteX352" fmla="*/ 3796155 w 11206363"/>
              <a:gd name="connsiteY352" fmla="*/ 416385 h 8138175"/>
              <a:gd name="connsiteX353" fmla="*/ 3798129 w 11206363"/>
              <a:gd name="connsiteY353" fmla="*/ 429003 h 8138175"/>
              <a:gd name="connsiteX354" fmla="*/ 3785512 w 11206363"/>
              <a:gd name="connsiteY354" fmla="*/ 430977 h 8138175"/>
              <a:gd name="connsiteX355" fmla="*/ 3783531 w 11206363"/>
              <a:gd name="connsiteY355" fmla="*/ 418354 h 8138175"/>
              <a:gd name="connsiteX356" fmla="*/ 3796155 w 11206363"/>
              <a:gd name="connsiteY356" fmla="*/ 416385 h 8138175"/>
              <a:gd name="connsiteX357" fmla="*/ 3850175 w 11206363"/>
              <a:gd name="connsiteY357" fmla="*/ 369153 h 8138175"/>
              <a:gd name="connsiteX358" fmla="*/ 3873241 w 11206363"/>
              <a:gd name="connsiteY358" fmla="*/ 372008 h 8138175"/>
              <a:gd name="connsiteX359" fmla="*/ 3844657 w 11206363"/>
              <a:gd name="connsiteY359" fmla="*/ 395868 h 8138175"/>
              <a:gd name="connsiteX360" fmla="*/ 3824739 w 11206363"/>
              <a:gd name="connsiteY360" fmla="*/ 392527 h 8138175"/>
              <a:gd name="connsiteX361" fmla="*/ 3850175 w 11206363"/>
              <a:gd name="connsiteY361" fmla="*/ 369153 h 8138175"/>
              <a:gd name="connsiteX362" fmla="*/ 4988602 w 11206363"/>
              <a:gd name="connsiteY362" fmla="*/ 84447 h 8138175"/>
              <a:gd name="connsiteX363" fmla="*/ 4943352 w 11206363"/>
              <a:gd name="connsiteY363" fmla="*/ 146476 h 8138175"/>
              <a:gd name="connsiteX364" fmla="*/ 4868829 w 11206363"/>
              <a:gd name="connsiteY364" fmla="*/ 248626 h 8138175"/>
              <a:gd name="connsiteX365" fmla="*/ 4880079 w 11206363"/>
              <a:gd name="connsiteY365" fmla="*/ 279189 h 8138175"/>
              <a:gd name="connsiteX366" fmla="*/ 4858784 w 11206363"/>
              <a:gd name="connsiteY366" fmla="*/ 308378 h 8138175"/>
              <a:gd name="connsiteX367" fmla="*/ 4840840 w 11206363"/>
              <a:gd name="connsiteY367" fmla="*/ 317654 h 8138175"/>
              <a:gd name="connsiteX368" fmla="*/ 4844786 w 11206363"/>
              <a:gd name="connsiteY368" fmla="*/ 342889 h 8138175"/>
              <a:gd name="connsiteX369" fmla="*/ 4859377 w 11206363"/>
              <a:gd name="connsiteY369" fmla="*/ 353533 h 8138175"/>
              <a:gd name="connsiteX370" fmla="*/ 4923858 w 11206363"/>
              <a:gd name="connsiteY370" fmla="*/ 311127 h 8138175"/>
              <a:gd name="connsiteX371" fmla="*/ 4957769 w 11206363"/>
              <a:gd name="connsiteY371" fmla="*/ 279964 h 8138175"/>
              <a:gd name="connsiteX372" fmla="*/ 4925050 w 11206363"/>
              <a:gd name="connsiteY372" fmla="*/ 401443 h 8138175"/>
              <a:gd name="connsiteX373" fmla="*/ 4918351 w 11206363"/>
              <a:gd name="connsiteY373" fmla="*/ 441269 h 8138175"/>
              <a:gd name="connsiteX374" fmla="*/ 4979476 w 11206363"/>
              <a:gd name="connsiteY374" fmla="*/ 418790 h 8138175"/>
              <a:gd name="connsiteX375" fmla="*/ 5002742 w 11206363"/>
              <a:gd name="connsiteY375" fmla="*/ 402219 h 8138175"/>
              <a:gd name="connsiteX376" fmla="*/ 5015359 w 11206363"/>
              <a:gd name="connsiteY376" fmla="*/ 400246 h 8138175"/>
              <a:gd name="connsiteX377" fmla="*/ 5027978 w 11206363"/>
              <a:gd name="connsiteY377" fmla="*/ 398273 h 8138175"/>
              <a:gd name="connsiteX378" fmla="*/ 5079835 w 11206363"/>
              <a:gd name="connsiteY378" fmla="*/ 357847 h 8138175"/>
              <a:gd name="connsiteX379" fmla="*/ 5130911 w 11206363"/>
              <a:gd name="connsiteY379" fmla="*/ 395108 h 8138175"/>
              <a:gd name="connsiteX380" fmla="*/ 5143534 w 11206363"/>
              <a:gd name="connsiteY380" fmla="*/ 393127 h 8138175"/>
              <a:gd name="connsiteX381" fmla="*/ 5174097 w 11206363"/>
              <a:gd name="connsiteY381" fmla="*/ 381891 h 8138175"/>
              <a:gd name="connsiteX382" fmla="*/ 5338932 w 11206363"/>
              <a:gd name="connsiteY382" fmla="*/ 278536 h 8138175"/>
              <a:gd name="connsiteX383" fmla="*/ 5376785 w 11206363"/>
              <a:gd name="connsiteY383" fmla="*/ 272617 h 8138175"/>
              <a:gd name="connsiteX384" fmla="*/ 5332229 w 11206363"/>
              <a:gd name="connsiteY384" fmla="*/ 318370 h 8138175"/>
              <a:gd name="connsiteX385" fmla="*/ 5239764 w 11206363"/>
              <a:gd name="connsiteY385" fmla="*/ 429796 h 8138175"/>
              <a:gd name="connsiteX386" fmla="*/ 5203102 w 11206363"/>
              <a:gd name="connsiteY386" fmla="*/ 526031 h 8138175"/>
              <a:gd name="connsiteX387" fmla="*/ 5180433 w 11206363"/>
              <a:gd name="connsiteY387" fmla="*/ 587751 h 8138175"/>
              <a:gd name="connsiteX388" fmla="*/ 5155790 w 11206363"/>
              <a:gd name="connsiteY388" fmla="*/ 636852 h 8138175"/>
              <a:gd name="connsiteX389" fmla="*/ 5250236 w 11206363"/>
              <a:gd name="connsiteY389" fmla="*/ 538049 h 8138175"/>
              <a:gd name="connsiteX390" fmla="*/ 5342703 w 11206363"/>
              <a:gd name="connsiteY390" fmla="*/ 426623 h 8138175"/>
              <a:gd name="connsiteX391" fmla="*/ 5320028 w 11206363"/>
              <a:gd name="connsiteY391" fmla="*/ 488350 h 8138175"/>
              <a:gd name="connsiteX392" fmla="*/ 5295385 w 11206363"/>
              <a:gd name="connsiteY392" fmla="*/ 537452 h 8138175"/>
              <a:gd name="connsiteX393" fmla="*/ 5302679 w 11206363"/>
              <a:gd name="connsiteY393" fmla="*/ 542774 h 8138175"/>
              <a:gd name="connsiteX394" fmla="*/ 5331870 w 11206363"/>
              <a:gd name="connsiteY394" fmla="*/ 564068 h 8138175"/>
              <a:gd name="connsiteX395" fmla="*/ 5343117 w 11206363"/>
              <a:gd name="connsiteY395" fmla="*/ 594630 h 8138175"/>
              <a:gd name="connsiteX396" fmla="*/ 5352387 w 11206363"/>
              <a:gd name="connsiteY396" fmla="*/ 612570 h 8138175"/>
              <a:gd name="connsiteX397" fmla="*/ 5333065 w 11206363"/>
              <a:gd name="connsiteY397" fmla="*/ 654376 h 8138175"/>
              <a:gd name="connsiteX398" fmla="*/ 5363623 w 11206363"/>
              <a:gd name="connsiteY398" fmla="*/ 643134 h 8138175"/>
              <a:gd name="connsiteX399" fmla="*/ 5399515 w 11206363"/>
              <a:gd name="connsiteY399" fmla="*/ 624595 h 8138175"/>
              <a:gd name="connsiteX400" fmla="*/ 5364229 w 11206363"/>
              <a:gd name="connsiteY400" fmla="*/ 688289 h 8138175"/>
              <a:gd name="connsiteX401" fmla="*/ 5325586 w 11206363"/>
              <a:gd name="connsiteY401" fmla="*/ 771902 h 8138175"/>
              <a:gd name="connsiteX402" fmla="*/ 5350829 w 11206363"/>
              <a:gd name="connsiteY402" fmla="*/ 767959 h 8138175"/>
              <a:gd name="connsiteX403" fmla="*/ 5368768 w 11206363"/>
              <a:gd name="connsiteY403" fmla="*/ 758691 h 8138175"/>
              <a:gd name="connsiteX404" fmla="*/ 5360097 w 11206363"/>
              <a:gd name="connsiteY404" fmla="*/ 785899 h 8138175"/>
              <a:gd name="connsiteX405" fmla="*/ 5233719 w 11206363"/>
              <a:gd name="connsiteY405" fmla="*/ 928488 h 8138175"/>
              <a:gd name="connsiteX406" fmla="*/ 5202768 w 11206363"/>
              <a:gd name="connsiteY406" fmla="*/ 978570 h 8138175"/>
              <a:gd name="connsiteX407" fmla="*/ 5182466 w 11206363"/>
              <a:gd name="connsiteY407" fmla="*/ 1014067 h 8138175"/>
              <a:gd name="connsiteX408" fmla="*/ 5183749 w 11206363"/>
              <a:gd name="connsiteY408" fmla="*/ 1042954 h 8138175"/>
              <a:gd name="connsiteX409" fmla="*/ 5195683 w 11206363"/>
              <a:gd name="connsiteY409" fmla="*/ 1057254 h 8138175"/>
              <a:gd name="connsiteX410" fmla="*/ 5201598 w 11206363"/>
              <a:gd name="connsiteY410" fmla="*/ 1095114 h 8138175"/>
              <a:gd name="connsiteX411" fmla="*/ 5194901 w 11206363"/>
              <a:gd name="connsiteY411" fmla="*/ 1134940 h 8138175"/>
              <a:gd name="connsiteX412" fmla="*/ 5205544 w 11206363"/>
              <a:gd name="connsiteY412" fmla="*/ 1120350 h 8138175"/>
              <a:gd name="connsiteX413" fmla="*/ 5223490 w 11206363"/>
              <a:gd name="connsiteY413" fmla="*/ 1111086 h 8138175"/>
              <a:gd name="connsiteX414" fmla="*/ 5391076 w 11206363"/>
              <a:gd name="connsiteY414" fmla="*/ 942657 h 8138175"/>
              <a:gd name="connsiteX415" fmla="*/ 5417692 w 11206363"/>
              <a:gd name="connsiteY415" fmla="*/ 906174 h 8138175"/>
              <a:gd name="connsiteX416" fmla="*/ 5495864 w 11206363"/>
              <a:gd name="connsiteY416" fmla="*/ 806687 h 8138175"/>
              <a:gd name="connsiteX417" fmla="*/ 5584679 w 11206363"/>
              <a:gd name="connsiteY417" fmla="*/ 692597 h 8138175"/>
              <a:gd name="connsiteX418" fmla="*/ 5653286 w 11206363"/>
              <a:gd name="connsiteY418" fmla="*/ 552586 h 8138175"/>
              <a:gd name="connsiteX419" fmla="*/ 5671224 w 11206363"/>
              <a:gd name="connsiteY419" fmla="*/ 543319 h 8138175"/>
              <a:gd name="connsiteX420" fmla="*/ 5709090 w 11206363"/>
              <a:gd name="connsiteY420" fmla="*/ 537396 h 8138175"/>
              <a:gd name="connsiteX421" fmla="*/ 5711064 w 11206363"/>
              <a:gd name="connsiteY421" fmla="*/ 550014 h 8138175"/>
              <a:gd name="connsiteX422" fmla="*/ 5702388 w 11206363"/>
              <a:gd name="connsiteY422" fmla="*/ 577229 h 8138175"/>
              <a:gd name="connsiteX423" fmla="*/ 5768841 w 11206363"/>
              <a:gd name="connsiteY423" fmla="*/ 547442 h 8138175"/>
              <a:gd name="connsiteX424" fmla="*/ 5849881 w 11206363"/>
              <a:gd name="connsiteY424" fmla="*/ 528305 h 8138175"/>
              <a:gd name="connsiteX425" fmla="*/ 5859749 w 11206363"/>
              <a:gd name="connsiteY425" fmla="*/ 591405 h 8138175"/>
              <a:gd name="connsiteX426" fmla="*/ 5797241 w 11206363"/>
              <a:gd name="connsiteY426" fmla="*/ 646428 h 8138175"/>
              <a:gd name="connsiteX427" fmla="*/ 5724096 w 11206363"/>
              <a:gd name="connsiteY427" fmla="*/ 716048 h 8138175"/>
              <a:gd name="connsiteX428" fmla="*/ 5611538 w 11206363"/>
              <a:gd name="connsiteY428" fmla="*/ 946964 h 8138175"/>
              <a:gd name="connsiteX429" fmla="*/ 5636774 w 11206363"/>
              <a:gd name="connsiteY429" fmla="*/ 943018 h 8138175"/>
              <a:gd name="connsiteX430" fmla="*/ 5665358 w 11206363"/>
              <a:gd name="connsiteY430" fmla="*/ 919159 h 8138175"/>
              <a:gd name="connsiteX431" fmla="*/ 5669311 w 11206363"/>
              <a:gd name="connsiteY431" fmla="*/ 944400 h 8138175"/>
              <a:gd name="connsiteX432" fmla="*/ 5667932 w 11206363"/>
              <a:gd name="connsiteY432" fmla="*/ 976937 h 8138175"/>
              <a:gd name="connsiteX433" fmla="*/ 5913397 w 11206363"/>
              <a:gd name="connsiteY433" fmla="*/ 686443 h 8138175"/>
              <a:gd name="connsiteX434" fmla="*/ 6110350 w 11206363"/>
              <a:gd name="connsiteY434" fmla="*/ 416470 h 8138175"/>
              <a:gd name="connsiteX435" fmla="*/ 6152149 w 11206363"/>
              <a:gd name="connsiteY435" fmla="*/ 435786 h 8138175"/>
              <a:gd name="connsiteX436" fmla="*/ 6179667 w 11206363"/>
              <a:gd name="connsiteY436" fmla="*/ 467039 h 8138175"/>
              <a:gd name="connsiteX437" fmla="*/ 6195251 w 11206363"/>
              <a:gd name="connsiteY437" fmla="*/ 483991 h 8138175"/>
              <a:gd name="connsiteX438" fmla="*/ 6191212 w 11206363"/>
              <a:gd name="connsiteY438" fmla="*/ 520173 h 8138175"/>
              <a:gd name="connsiteX439" fmla="*/ 6119855 w 11206363"/>
              <a:gd name="connsiteY439" fmla="*/ 725256 h 8138175"/>
              <a:gd name="connsiteX440" fmla="*/ 6111179 w 11206363"/>
              <a:gd name="connsiteY440" fmla="*/ 752472 h 8138175"/>
              <a:gd name="connsiteX441" fmla="*/ 6173688 w 11206363"/>
              <a:gd name="connsiteY441" fmla="*/ 697448 h 8138175"/>
              <a:gd name="connsiteX442" fmla="*/ 6292765 w 11206363"/>
              <a:gd name="connsiteY442" fmla="*/ 549546 h 8138175"/>
              <a:gd name="connsiteX443" fmla="*/ 6358614 w 11206363"/>
              <a:gd name="connsiteY443" fmla="*/ 474604 h 8138175"/>
              <a:gd name="connsiteX444" fmla="*/ 6402393 w 11206363"/>
              <a:gd name="connsiteY444" fmla="*/ 506542 h 8138175"/>
              <a:gd name="connsiteX445" fmla="*/ 6392940 w 11206363"/>
              <a:gd name="connsiteY445" fmla="*/ 611449 h 8138175"/>
              <a:gd name="connsiteX446" fmla="*/ 6348003 w 11206363"/>
              <a:gd name="connsiteY446" fmla="*/ 696040 h 8138175"/>
              <a:gd name="connsiteX447" fmla="*/ 6295757 w 11206363"/>
              <a:gd name="connsiteY447" fmla="*/ 775325 h 8138175"/>
              <a:gd name="connsiteX448" fmla="*/ 6246472 w 11206363"/>
              <a:gd name="connsiteY448" fmla="*/ 873528 h 8138175"/>
              <a:gd name="connsiteX449" fmla="*/ 6335584 w 11206363"/>
              <a:gd name="connsiteY449" fmla="*/ 782023 h 8138175"/>
              <a:gd name="connsiteX450" fmla="*/ 6422727 w 11206363"/>
              <a:gd name="connsiteY450" fmla="*/ 677892 h 8138175"/>
              <a:gd name="connsiteX451" fmla="*/ 6320216 w 11206363"/>
              <a:gd name="connsiteY451" fmla="*/ 849069 h 8138175"/>
              <a:gd name="connsiteX452" fmla="*/ 6240190 w 11206363"/>
              <a:gd name="connsiteY452" fmla="*/ 1081361 h 8138175"/>
              <a:gd name="connsiteX453" fmla="*/ 6170208 w 11206363"/>
              <a:gd name="connsiteY453" fmla="*/ 1253914 h 8138175"/>
              <a:gd name="connsiteX454" fmla="*/ 6342519 w 11206363"/>
              <a:gd name="connsiteY454" fmla="*/ 1033042 h 8138175"/>
              <a:gd name="connsiteX455" fmla="*/ 6520155 w 11206363"/>
              <a:gd name="connsiteY455" fmla="*/ 804868 h 8138175"/>
              <a:gd name="connsiteX456" fmla="*/ 6357117 w 11206363"/>
              <a:gd name="connsiteY456" fmla="*/ 1043691 h 8138175"/>
              <a:gd name="connsiteX457" fmla="*/ 6206693 w 11206363"/>
              <a:gd name="connsiteY457" fmla="*/ 1280530 h 8138175"/>
              <a:gd name="connsiteX458" fmla="*/ 6251249 w 11206363"/>
              <a:gd name="connsiteY458" fmla="*/ 1234778 h 8138175"/>
              <a:gd name="connsiteX459" fmla="*/ 6310403 w 11206363"/>
              <a:gd name="connsiteY459" fmla="*/ 1199673 h 8138175"/>
              <a:gd name="connsiteX460" fmla="*/ 6377450 w 11206363"/>
              <a:gd name="connsiteY460" fmla="*/ 1215041 h 8138175"/>
              <a:gd name="connsiteX461" fmla="*/ 6390067 w 11206363"/>
              <a:gd name="connsiteY461" fmla="*/ 1213067 h 8138175"/>
              <a:gd name="connsiteX462" fmla="*/ 6312193 w 11206363"/>
              <a:gd name="connsiteY462" fmla="*/ 1335137 h 8138175"/>
              <a:gd name="connsiteX463" fmla="*/ 6227027 w 11206363"/>
              <a:gd name="connsiteY463" fmla="*/ 1451879 h 8138175"/>
              <a:gd name="connsiteX464" fmla="*/ 6281635 w 11206363"/>
              <a:gd name="connsiteY464" fmla="*/ 1346381 h 8138175"/>
              <a:gd name="connsiteX465" fmla="*/ 6336236 w 11206363"/>
              <a:gd name="connsiteY465" fmla="*/ 1240875 h 8138175"/>
              <a:gd name="connsiteX466" fmla="*/ 6205918 w 11206363"/>
              <a:gd name="connsiteY466" fmla="*/ 1358221 h 8138175"/>
              <a:gd name="connsiteX467" fmla="*/ 5815357 w 11206363"/>
              <a:gd name="connsiteY467" fmla="*/ 1878261 h 8138175"/>
              <a:gd name="connsiteX468" fmla="*/ 5717445 w 11206363"/>
              <a:gd name="connsiteY468" fmla="*/ 2012832 h 8138175"/>
              <a:gd name="connsiteX469" fmla="*/ 5750142 w 11206363"/>
              <a:gd name="connsiteY469" fmla="*/ 1997628 h 8138175"/>
              <a:gd name="connsiteX470" fmla="*/ 5809757 w 11206363"/>
              <a:gd name="connsiteY470" fmla="*/ 1956807 h 8138175"/>
              <a:gd name="connsiteX471" fmla="*/ 5852114 w 11206363"/>
              <a:gd name="connsiteY471" fmla="*/ 1938746 h 8138175"/>
              <a:gd name="connsiteX472" fmla="*/ 5864675 w 11206363"/>
              <a:gd name="connsiteY472" fmla="*/ 1941091 h 8138175"/>
              <a:gd name="connsiteX473" fmla="*/ 5817613 w 11206363"/>
              <a:gd name="connsiteY473" fmla="*/ 1984261 h 8138175"/>
              <a:gd name="connsiteX474" fmla="*/ 5763098 w 11206363"/>
              <a:gd name="connsiteY474" fmla="*/ 2032546 h 8138175"/>
              <a:gd name="connsiteX475" fmla="*/ 5805866 w 11206363"/>
              <a:gd name="connsiteY475" fmla="*/ 2047039 h 8138175"/>
              <a:gd name="connsiteX476" fmla="*/ 5839604 w 11206363"/>
              <a:gd name="connsiteY476" fmla="*/ 2040360 h 8138175"/>
              <a:gd name="connsiteX477" fmla="*/ 5801173 w 11206363"/>
              <a:gd name="connsiteY477" fmla="*/ 2072153 h 8138175"/>
              <a:gd name="connsiteX478" fmla="*/ 5681526 w 11206363"/>
              <a:gd name="connsiteY478" fmla="*/ 2121237 h 8138175"/>
              <a:gd name="connsiteX479" fmla="*/ 5623158 w 11206363"/>
              <a:gd name="connsiteY479" fmla="*/ 2142906 h 8138175"/>
              <a:gd name="connsiteX480" fmla="*/ 5594447 w 11206363"/>
              <a:gd name="connsiteY480" fmla="*/ 2182596 h 8138175"/>
              <a:gd name="connsiteX481" fmla="*/ 5646574 w 11206363"/>
              <a:gd name="connsiteY481" fmla="*/ 2156119 h 8138175"/>
              <a:gd name="connsiteX482" fmla="*/ 5754104 w 11206363"/>
              <a:gd name="connsiteY482" fmla="*/ 2115328 h 8138175"/>
              <a:gd name="connsiteX483" fmla="*/ 5896098 w 11206363"/>
              <a:gd name="connsiteY483" fmla="*/ 2050930 h 8138175"/>
              <a:gd name="connsiteX484" fmla="*/ 6018095 w 11206363"/>
              <a:gd name="connsiteY484" fmla="*/ 1989294 h 8138175"/>
              <a:gd name="connsiteX485" fmla="*/ 6187141 w 11206363"/>
              <a:gd name="connsiteY485" fmla="*/ 1884482 h 8138175"/>
              <a:gd name="connsiteX486" fmla="*/ 6457778 w 11206363"/>
              <a:gd name="connsiteY486" fmla="*/ 1688219 h 8138175"/>
              <a:gd name="connsiteX487" fmla="*/ 6587218 w 11206363"/>
              <a:gd name="connsiteY487" fmla="*/ 1621472 h 8138175"/>
              <a:gd name="connsiteX488" fmla="*/ 6682157 w 11206363"/>
              <a:gd name="connsiteY488" fmla="*/ 1600252 h 8138175"/>
              <a:gd name="connsiteX489" fmla="*/ 6706861 w 11206363"/>
              <a:gd name="connsiteY489" fmla="*/ 1572380 h 8138175"/>
              <a:gd name="connsiteX490" fmla="*/ 6686848 w 11206363"/>
              <a:gd name="connsiteY490" fmla="*/ 1575139 h 8138175"/>
              <a:gd name="connsiteX491" fmla="*/ 6674295 w 11206363"/>
              <a:gd name="connsiteY491" fmla="*/ 1572790 h 8138175"/>
              <a:gd name="connsiteX492" fmla="*/ 6701355 w 11206363"/>
              <a:gd name="connsiteY492" fmla="*/ 1532371 h 8138175"/>
              <a:gd name="connsiteX493" fmla="*/ 6723304 w 11206363"/>
              <a:gd name="connsiteY493" fmla="*/ 1484496 h 8138175"/>
              <a:gd name="connsiteX494" fmla="*/ 6678188 w 11206363"/>
              <a:gd name="connsiteY494" fmla="*/ 1482556 h 8138175"/>
              <a:gd name="connsiteX495" fmla="*/ 6653478 w 11206363"/>
              <a:gd name="connsiteY495" fmla="*/ 1510421 h 8138175"/>
              <a:gd name="connsiteX496" fmla="*/ 6663682 w 11206363"/>
              <a:gd name="connsiteY496" fmla="*/ 1525323 h 8138175"/>
              <a:gd name="connsiteX497" fmla="*/ 6631125 w 11206363"/>
              <a:gd name="connsiteY497" fmla="*/ 1525728 h 8138175"/>
              <a:gd name="connsiteX498" fmla="*/ 6529916 w 11206363"/>
              <a:gd name="connsiteY498" fmla="*/ 1545774 h 8138175"/>
              <a:gd name="connsiteX499" fmla="*/ 6381832 w 11206363"/>
              <a:gd name="connsiteY499" fmla="*/ 1625276 h 8138175"/>
              <a:gd name="connsiteX500" fmla="*/ 6302007 w 11206363"/>
              <a:gd name="connsiteY500" fmla="*/ 1652569 h 8138175"/>
              <a:gd name="connsiteX501" fmla="*/ 6108253 w 11206363"/>
              <a:gd name="connsiteY501" fmla="*/ 1785244 h 8138175"/>
              <a:gd name="connsiteX502" fmla="*/ 5896834 w 11206363"/>
              <a:gd name="connsiteY502" fmla="*/ 1908124 h 8138175"/>
              <a:gd name="connsiteX503" fmla="*/ 6055683 w 11206363"/>
              <a:gd name="connsiteY503" fmla="*/ 1788406 h 8138175"/>
              <a:gd name="connsiteX504" fmla="*/ 6212177 w 11206363"/>
              <a:gd name="connsiteY504" fmla="*/ 1681247 h 8138175"/>
              <a:gd name="connsiteX505" fmla="*/ 6291394 w 11206363"/>
              <a:gd name="connsiteY505" fmla="*/ 1605103 h 8138175"/>
              <a:gd name="connsiteX506" fmla="*/ 6392977 w 11206363"/>
              <a:gd name="connsiteY506" fmla="*/ 1513653 h 8138175"/>
              <a:gd name="connsiteX507" fmla="*/ 6323149 w 11206363"/>
              <a:gd name="connsiteY507" fmla="*/ 1539578 h 8138175"/>
              <a:gd name="connsiteX508" fmla="*/ 6153695 w 11206363"/>
              <a:gd name="connsiteY508" fmla="*/ 1611824 h 8138175"/>
              <a:gd name="connsiteX509" fmla="*/ 6063872 w 11206363"/>
              <a:gd name="connsiteY509" fmla="*/ 1640498 h 8138175"/>
              <a:gd name="connsiteX510" fmla="*/ 6324693 w 11206363"/>
              <a:gd name="connsiteY510" fmla="*/ 1461899 h 8138175"/>
              <a:gd name="connsiteX511" fmla="*/ 6629266 w 11206363"/>
              <a:gd name="connsiteY511" fmla="*/ 1275230 h 8138175"/>
              <a:gd name="connsiteX512" fmla="*/ 6735781 w 11206363"/>
              <a:gd name="connsiteY512" fmla="*/ 1278917 h 8138175"/>
              <a:gd name="connsiteX513" fmla="*/ 6765994 w 11206363"/>
              <a:gd name="connsiteY513" fmla="*/ 1291073 h 8138175"/>
              <a:gd name="connsiteX514" fmla="*/ 6746394 w 11206363"/>
              <a:gd name="connsiteY514" fmla="*/ 1326383 h 8138175"/>
              <a:gd name="connsiteX515" fmla="*/ 6674218 w 11206363"/>
              <a:gd name="connsiteY515" fmla="*/ 1364862 h 8138175"/>
              <a:gd name="connsiteX516" fmla="*/ 6704433 w 11206363"/>
              <a:gd name="connsiteY516" fmla="*/ 1377006 h 8138175"/>
              <a:gd name="connsiteX517" fmla="*/ 6732290 w 11206363"/>
              <a:gd name="connsiteY517" fmla="*/ 1401720 h 8138175"/>
              <a:gd name="connsiteX518" fmla="*/ 6795473 w 11206363"/>
              <a:gd name="connsiteY518" fmla="*/ 1446024 h 8138175"/>
              <a:gd name="connsiteX519" fmla="*/ 7000251 w 11206363"/>
              <a:gd name="connsiteY519" fmla="*/ 1393379 h 8138175"/>
              <a:gd name="connsiteX520" fmla="*/ 7007702 w 11206363"/>
              <a:gd name="connsiteY520" fmla="*/ 1388277 h 8138175"/>
              <a:gd name="connsiteX521" fmla="*/ 7015153 w 11206363"/>
              <a:gd name="connsiteY521" fmla="*/ 1383175 h 8138175"/>
              <a:gd name="connsiteX522" fmla="*/ 7099882 w 11206363"/>
              <a:gd name="connsiteY522" fmla="*/ 1347046 h 8138175"/>
              <a:gd name="connsiteX523" fmla="*/ 7124993 w 11206363"/>
              <a:gd name="connsiteY523" fmla="*/ 1351751 h 8138175"/>
              <a:gd name="connsiteX524" fmla="*/ 7063030 w 11206363"/>
              <a:gd name="connsiteY524" fmla="*/ 1405126 h 8138175"/>
              <a:gd name="connsiteX525" fmla="*/ 6973795 w 11206363"/>
              <a:gd name="connsiteY525" fmla="*/ 1482641 h 8138175"/>
              <a:gd name="connsiteX526" fmla="*/ 6869274 w 11206363"/>
              <a:gd name="connsiteY526" fmla="*/ 1537800 h 8138175"/>
              <a:gd name="connsiteX527" fmla="*/ 6858087 w 11206363"/>
              <a:gd name="connsiteY527" fmla="*/ 1545462 h 8138175"/>
              <a:gd name="connsiteX528" fmla="*/ 6864568 w 11206363"/>
              <a:gd name="connsiteY528" fmla="*/ 1562912 h 8138175"/>
              <a:gd name="connsiteX529" fmla="*/ 6817506 w 11206363"/>
              <a:gd name="connsiteY529" fmla="*/ 1606084 h 8138175"/>
              <a:gd name="connsiteX530" fmla="*/ 6792798 w 11206363"/>
              <a:gd name="connsiteY530" fmla="*/ 1633947 h 8138175"/>
              <a:gd name="connsiteX531" fmla="*/ 6954802 w 11206363"/>
              <a:gd name="connsiteY531" fmla="*/ 1566805 h 8138175"/>
              <a:gd name="connsiteX532" fmla="*/ 7291371 w 11206363"/>
              <a:gd name="connsiteY532" fmla="*/ 1434861 h 8138175"/>
              <a:gd name="connsiteX533" fmla="*/ 7354148 w 11206363"/>
              <a:gd name="connsiteY533" fmla="*/ 1446607 h 8138175"/>
              <a:gd name="connsiteX534" fmla="*/ 7425948 w 11206363"/>
              <a:gd name="connsiteY534" fmla="*/ 1479531 h 8138175"/>
              <a:gd name="connsiteX535" fmla="*/ 7447538 w 11206363"/>
              <a:gd name="connsiteY535" fmla="*/ 1503059 h 8138175"/>
              <a:gd name="connsiteX536" fmla="*/ 7465197 w 11206363"/>
              <a:gd name="connsiteY536" fmla="*/ 1512866 h 8138175"/>
              <a:gd name="connsiteX537" fmla="*/ 7495413 w 11206363"/>
              <a:gd name="connsiteY537" fmla="*/ 1525011 h 8138175"/>
              <a:gd name="connsiteX538" fmla="*/ 7425995 w 11206363"/>
              <a:gd name="connsiteY538" fmla="*/ 1583501 h 8138175"/>
              <a:gd name="connsiteX539" fmla="*/ 7409142 w 11206363"/>
              <a:gd name="connsiteY539" fmla="*/ 1638819 h 8138175"/>
              <a:gd name="connsiteX540" fmla="*/ 7326770 w 11206363"/>
              <a:gd name="connsiteY540" fmla="*/ 1662391 h 8138175"/>
              <a:gd name="connsiteX541" fmla="*/ 7294202 w 11206363"/>
              <a:gd name="connsiteY541" fmla="*/ 1662792 h 8138175"/>
              <a:gd name="connsiteX542" fmla="*/ 7358521 w 11206363"/>
              <a:gd name="connsiteY542" fmla="*/ 1596858 h 8138175"/>
              <a:gd name="connsiteX543" fmla="*/ 7388325 w 11206363"/>
              <a:gd name="connsiteY543" fmla="*/ 1576451 h 8138175"/>
              <a:gd name="connsiteX544" fmla="*/ 7407931 w 11206363"/>
              <a:gd name="connsiteY544" fmla="*/ 1541135 h 8138175"/>
              <a:gd name="connsiteX545" fmla="*/ 7365563 w 11206363"/>
              <a:gd name="connsiteY545" fmla="*/ 1559192 h 8138175"/>
              <a:gd name="connsiteX546" fmla="*/ 7318097 w 11206363"/>
              <a:gd name="connsiteY546" fmla="*/ 1569806 h 8138175"/>
              <a:gd name="connsiteX547" fmla="*/ 7370269 w 11206363"/>
              <a:gd name="connsiteY547" fmla="*/ 1534082 h 8138175"/>
              <a:gd name="connsiteX548" fmla="*/ 7390273 w 11206363"/>
              <a:gd name="connsiteY548" fmla="*/ 1531328 h 8138175"/>
              <a:gd name="connsiteX549" fmla="*/ 7212556 w 11206363"/>
              <a:gd name="connsiteY549" fmla="*/ 1543561 h 8138175"/>
              <a:gd name="connsiteX550" fmla="*/ 7185501 w 11206363"/>
              <a:gd name="connsiteY550" fmla="*/ 1583979 h 8138175"/>
              <a:gd name="connsiteX551" fmla="*/ 7154516 w 11206363"/>
              <a:gd name="connsiteY551" fmla="*/ 1610663 h 8138175"/>
              <a:gd name="connsiteX552" fmla="*/ 7116077 w 11206363"/>
              <a:gd name="connsiteY552" fmla="*/ 1642461 h 8138175"/>
              <a:gd name="connsiteX553" fmla="*/ 7046654 w 11206363"/>
              <a:gd name="connsiteY553" fmla="*/ 1700943 h 8138175"/>
              <a:gd name="connsiteX554" fmla="*/ 7027061 w 11206363"/>
              <a:gd name="connsiteY554" fmla="*/ 1736261 h 8138175"/>
              <a:gd name="connsiteX555" fmla="*/ 7089428 w 11206363"/>
              <a:gd name="connsiteY555" fmla="*/ 1715443 h 8138175"/>
              <a:gd name="connsiteX556" fmla="*/ 7141592 w 11206363"/>
              <a:gd name="connsiteY556" fmla="*/ 1679723 h 8138175"/>
              <a:gd name="connsiteX557" fmla="*/ 7094531 w 11206363"/>
              <a:gd name="connsiteY557" fmla="*/ 1722893 h 8138175"/>
              <a:gd name="connsiteX558" fmla="*/ 7084731 w 11206363"/>
              <a:gd name="connsiteY558" fmla="*/ 1740549 h 8138175"/>
              <a:gd name="connsiteX559" fmla="*/ 7166698 w 11206363"/>
              <a:gd name="connsiteY559" fmla="*/ 1684421 h 8138175"/>
              <a:gd name="connsiteX560" fmla="*/ 7241222 w 11206363"/>
              <a:gd name="connsiteY560" fmla="*/ 1633389 h 8138175"/>
              <a:gd name="connsiteX561" fmla="*/ 7238875 w 11206363"/>
              <a:gd name="connsiteY561" fmla="*/ 1645942 h 8138175"/>
              <a:gd name="connsiteX562" fmla="*/ 7092584 w 11206363"/>
              <a:gd name="connsiteY562" fmla="*/ 1768017 h 8138175"/>
              <a:gd name="connsiteX563" fmla="*/ 6998459 w 11206363"/>
              <a:gd name="connsiteY563" fmla="*/ 1854358 h 8138175"/>
              <a:gd name="connsiteX564" fmla="*/ 7011013 w 11206363"/>
              <a:gd name="connsiteY564" fmla="*/ 1856707 h 8138175"/>
              <a:gd name="connsiteX565" fmla="*/ 7051033 w 11206363"/>
              <a:gd name="connsiteY565" fmla="*/ 1851203 h 8138175"/>
              <a:gd name="connsiteX566" fmla="*/ 7058880 w 11206363"/>
              <a:gd name="connsiteY566" fmla="*/ 1878663 h 8138175"/>
              <a:gd name="connsiteX567" fmla="*/ 7054188 w 11206363"/>
              <a:gd name="connsiteY567" fmla="*/ 1903777 h 8138175"/>
              <a:gd name="connsiteX568" fmla="*/ 7181282 w 11206363"/>
              <a:gd name="connsiteY568" fmla="*/ 1849582 h 8138175"/>
              <a:gd name="connsiteX569" fmla="*/ 7308379 w 11206363"/>
              <a:gd name="connsiteY569" fmla="*/ 1795396 h 8138175"/>
              <a:gd name="connsiteX570" fmla="*/ 7323281 w 11206363"/>
              <a:gd name="connsiteY570" fmla="*/ 1785192 h 8138175"/>
              <a:gd name="connsiteX571" fmla="*/ 7325625 w 11206363"/>
              <a:gd name="connsiteY571" fmla="*/ 1772632 h 8138175"/>
              <a:gd name="connsiteX572" fmla="*/ 7230700 w 11206363"/>
              <a:gd name="connsiteY572" fmla="*/ 1793853 h 8138175"/>
              <a:gd name="connsiteX573" fmla="*/ 7163625 w 11206363"/>
              <a:gd name="connsiteY573" fmla="*/ 1839783 h 8138175"/>
              <a:gd name="connsiteX574" fmla="*/ 7205580 w 11206363"/>
              <a:gd name="connsiteY574" fmla="*/ 1789154 h 8138175"/>
              <a:gd name="connsiteX575" fmla="*/ 7308742 w 11206363"/>
              <a:gd name="connsiteY575" fmla="*/ 1723992 h 8138175"/>
              <a:gd name="connsiteX576" fmla="*/ 7402095 w 11206363"/>
              <a:gd name="connsiteY576" fmla="*/ 1676491 h 8138175"/>
              <a:gd name="connsiteX577" fmla="*/ 7464461 w 11206363"/>
              <a:gd name="connsiteY577" fmla="*/ 1655673 h 8138175"/>
              <a:gd name="connsiteX578" fmla="*/ 7519386 w 11206363"/>
              <a:gd name="connsiteY578" fmla="*/ 1639952 h 8138175"/>
              <a:gd name="connsiteX579" fmla="*/ 7606866 w 11206363"/>
              <a:gd name="connsiteY579" fmla="*/ 1623839 h 8138175"/>
              <a:gd name="connsiteX580" fmla="*/ 7798682 w 11206363"/>
              <a:gd name="connsiteY580" fmla="*/ 1536282 h 8138175"/>
              <a:gd name="connsiteX581" fmla="*/ 8010098 w 11206363"/>
              <a:gd name="connsiteY581" fmla="*/ 1413402 h 8138175"/>
              <a:gd name="connsiteX582" fmla="*/ 8048741 w 11206363"/>
              <a:gd name="connsiteY582" fmla="*/ 1397886 h 8138175"/>
              <a:gd name="connsiteX583" fmla="*/ 7985390 w 11206363"/>
              <a:gd name="connsiteY583" fmla="*/ 1441266 h 8138175"/>
              <a:gd name="connsiteX584" fmla="*/ 7881061 w 11206363"/>
              <a:gd name="connsiteY584" fmla="*/ 1512706 h 8138175"/>
              <a:gd name="connsiteX585" fmla="*/ 7881471 w 11206363"/>
              <a:gd name="connsiteY585" fmla="*/ 1545271 h 8138175"/>
              <a:gd name="connsiteX586" fmla="*/ 7851659 w 11206363"/>
              <a:gd name="connsiteY586" fmla="*/ 1565683 h 8138175"/>
              <a:gd name="connsiteX587" fmla="*/ 7831649 w 11206363"/>
              <a:gd name="connsiteY587" fmla="*/ 1568442 h 8138175"/>
              <a:gd name="connsiteX588" fmla="*/ 7826951 w 11206363"/>
              <a:gd name="connsiteY588" fmla="*/ 1593549 h 8138175"/>
              <a:gd name="connsiteX589" fmla="*/ 7837153 w 11206363"/>
              <a:gd name="connsiteY589" fmla="*/ 1608451 h 8138175"/>
              <a:gd name="connsiteX590" fmla="*/ 7912087 w 11206363"/>
              <a:gd name="connsiteY590" fmla="*/ 1589984 h 8138175"/>
              <a:gd name="connsiteX591" fmla="*/ 7954452 w 11206363"/>
              <a:gd name="connsiteY591" fmla="*/ 1571919 h 8138175"/>
              <a:gd name="connsiteX592" fmla="*/ 7883083 w 11206363"/>
              <a:gd name="connsiteY592" fmla="*/ 1675524 h 8138175"/>
              <a:gd name="connsiteX593" fmla="*/ 7863483 w 11206363"/>
              <a:gd name="connsiteY593" fmla="*/ 1710834 h 8138175"/>
              <a:gd name="connsiteX594" fmla="*/ 7928602 w 11206363"/>
              <a:gd name="connsiteY594" fmla="*/ 1710032 h 8138175"/>
              <a:gd name="connsiteX595" fmla="*/ 7956066 w 11206363"/>
              <a:gd name="connsiteY595" fmla="*/ 1702173 h 8138175"/>
              <a:gd name="connsiteX596" fmla="*/ 7968619 w 11206363"/>
              <a:gd name="connsiteY596" fmla="*/ 1704520 h 8138175"/>
              <a:gd name="connsiteX597" fmla="*/ 7981171 w 11206363"/>
              <a:gd name="connsiteY597" fmla="*/ 1706871 h 8138175"/>
              <a:gd name="connsiteX598" fmla="*/ 8043544 w 11206363"/>
              <a:gd name="connsiteY598" fmla="*/ 1686060 h 8138175"/>
              <a:gd name="connsiteX599" fmla="*/ 8079263 w 11206363"/>
              <a:gd name="connsiteY599" fmla="*/ 1738224 h 8138175"/>
              <a:gd name="connsiteX600" fmla="*/ 8091825 w 11206363"/>
              <a:gd name="connsiteY600" fmla="*/ 1740567 h 8138175"/>
              <a:gd name="connsiteX601" fmla="*/ 8124387 w 11206363"/>
              <a:gd name="connsiteY601" fmla="*/ 1740171 h 8138175"/>
              <a:gd name="connsiteX602" fmla="*/ 8314259 w 11206363"/>
              <a:gd name="connsiteY602" fmla="*/ 1697724 h 8138175"/>
              <a:gd name="connsiteX603" fmla="*/ 8351917 w 11206363"/>
              <a:gd name="connsiteY603" fmla="*/ 1704771 h 8138175"/>
              <a:gd name="connsiteX604" fmla="*/ 8294650 w 11206363"/>
              <a:gd name="connsiteY604" fmla="*/ 1733039 h 8138175"/>
              <a:gd name="connsiteX605" fmla="*/ 8170310 w 11206363"/>
              <a:gd name="connsiteY605" fmla="*/ 1807238 h 8138175"/>
              <a:gd name="connsiteX606" fmla="*/ 8103647 w 11206363"/>
              <a:gd name="connsiteY606" fmla="*/ 1885731 h 8138175"/>
              <a:gd name="connsiteX607" fmla="*/ 8061686 w 11206363"/>
              <a:gd name="connsiteY607" fmla="*/ 1936352 h 8138175"/>
              <a:gd name="connsiteX608" fmla="*/ 8022076 w 11206363"/>
              <a:gd name="connsiteY608" fmla="*/ 1974421 h 8138175"/>
              <a:gd name="connsiteX609" fmla="*/ 8144073 w 11206363"/>
              <a:gd name="connsiteY609" fmla="*/ 1912783 h 8138175"/>
              <a:gd name="connsiteX610" fmla="*/ 8268412 w 11206363"/>
              <a:gd name="connsiteY610" fmla="*/ 1838586 h 8138175"/>
              <a:gd name="connsiteX611" fmla="*/ 8226445 w 11206363"/>
              <a:gd name="connsiteY611" fmla="*/ 1889212 h 8138175"/>
              <a:gd name="connsiteX612" fmla="*/ 8186832 w 11206363"/>
              <a:gd name="connsiteY612" fmla="*/ 1927281 h 8138175"/>
              <a:gd name="connsiteX613" fmla="*/ 8191935 w 11206363"/>
              <a:gd name="connsiteY613" fmla="*/ 1934733 h 8138175"/>
              <a:gd name="connsiteX614" fmla="*/ 8212349 w 11206363"/>
              <a:gd name="connsiteY614" fmla="*/ 1964543 h 8138175"/>
              <a:gd name="connsiteX615" fmla="*/ 8212757 w 11206363"/>
              <a:gd name="connsiteY615" fmla="*/ 1997108 h 8138175"/>
              <a:gd name="connsiteX616" fmla="*/ 8215511 w 11206363"/>
              <a:gd name="connsiteY616" fmla="*/ 2017112 h 8138175"/>
              <a:gd name="connsiteX617" fmla="*/ 8183351 w 11206363"/>
              <a:gd name="connsiteY617" fmla="*/ 2050078 h 8138175"/>
              <a:gd name="connsiteX618" fmla="*/ 8215908 w 11206363"/>
              <a:gd name="connsiteY618" fmla="*/ 2049675 h 8138175"/>
              <a:gd name="connsiteX619" fmla="*/ 8255928 w 11206363"/>
              <a:gd name="connsiteY619" fmla="*/ 2044170 h 8138175"/>
              <a:gd name="connsiteX620" fmla="*/ 8201416 w 11206363"/>
              <a:gd name="connsiteY620" fmla="*/ 2092443 h 8138175"/>
              <a:gd name="connsiteX621" fmla="*/ 8137095 w 11206363"/>
              <a:gd name="connsiteY621" fmla="*/ 2158375 h 8138175"/>
              <a:gd name="connsiteX622" fmla="*/ 8162207 w 11206363"/>
              <a:gd name="connsiteY622" fmla="*/ 2163081 h 8138175"/>
              <a:gd name="connsiteX623" fmla="*/ 8182211 w 11206363"/>
              <a:gd name="connsiteY623" fmla="*/ 2160328 h 8138175"/>
              <a:gd name="connsiteX624" fmla="*/ 8164959 w 11206363"/>
              <a:gd name="connsiteY624" fmla="*/ 2183086 h 8138175"/>
              <a:gd name="connsiteX625" fmla="*/ 7998255 w 11206363"/>
              <a:gd name="connsiteY625" fmla="*/ 2275348 h 8138175"/>
              <a:gd name="connsiteX626" fmla="*/ 7952369 w 11206363"/>
              <a:gd name="connsiteY626" fmla="*/ 2312236 h 8138175"/>
              <a:gd name="connsiteX627" fmla="*/ 7921389 w 11206363"/>
              <a:gd name="connsiteY627" fmla="*/ 2338927 h 8138175"/>
              <a:gd name="connsiteX628" fmla="*/ 7912963 w 11206363"/>
              <a:gd name="connsiteY628" fmla="*/ 2366587 h 8138175"/>
              <a:gd name="connsiteX629" fmla="*/ 7919443 w 11206363"/>
              <a:gd name="connsiteY629" fmla="*/ 2384049 h 8138175"/>
              <a:gd name="connsiteX630" fmla="*/ 7912388 w 11206363"/>
              <a:gd name="connsiteY630" fmla="*/ 2421714 h 8138175"/>
              <a:gd name="connsiteX631" fmla="*/ 7892788 w 11206363"/>
              <a:gd name="connsiteY631" fmla="*/ 2457024 h 8138175"/>
              <a:gd name="connsiteX632" fmla="*/ 7907692 w 11206363"/>
              <a:gd name="connsiteY632" fmla="*/ 2446820 h 8138175"/>
              <a:gd name="connsiteX633" fmla="*/ 7927700 w 11206363"/>
              <a:gd name="connsiteY633" fmla="*/ 2444074 h 8138175"/>
              <a:gd name="connsiteX634" fmla="*/ 8141871 w 11206363"/>
              <a:gd name="connsiteY634" fmla="*/ 2341197 h 8138175"/>
              <a:gd name="connsiteX635" fmla="*/ 8179133 w 11206363"/>
              <a:gd name="connsiteY635" fmla="*/ 2315683 h 8138175"/>
              <a:gd name="connsiteX636" fmla="*/ 8286013 w 11206363"/>
              <a:gd name="connsiteY636" fmla="*/ 2247972 h 8138175"/>
              <a:gd name="connsiteX637" fmla="*/ 8407802 w 11206363"/>
              <a:gd name="connsiteY637" fmla="*/ 2170045 h 8138175"/>
              <a:gd name="connsiteX638" fmla="*/ 8519183 w 11206363"/>
              <a:gd name="connsiteY638" fmla="*/ 2060942 h 8138175"/>
              <a:gd name="connsiteX639" fmla="*/ 8539187 w 11206363"/>
              <a:gd name="connsiteY639" fmla="*/ 2058188 h 8138175"/>
              <a:gd name="connsiteX640" fmla="*/ 8576859 w 11206363"/>
              <a:gd name="connsiteY640" fmla="*/ 2065236 h 8138175"/>
              <a:gd name="connsiteX641" fmla="*/ 8574511 w 11206363"/>
              <a:gd name="connsiteY641" fmla="*/ 2077790 h 8138175"/>
              <a:gd name="connsiteX642" fmla="*/ 8557253 w 11206363"/>
              <a:gd name="connsiteY642" fmla="*/ 2100553 h 8138175"/>
              <a:gd name="connsiteX643" fmla="*/ 8629836 w 11206363"/>
              <a:gd name="connsiteY643" fmla="*/ 2094639 h 8138175"/>
              <a:gd name="connsiteX644" fmla="*/ 8712619 w 11206363"/>
              <a:gd name="connsiteY644" fmla="*/ 2103632 h 8138175"/>
              <a:gd name="connsiteX645" fmla="*/ 8700872 w 11206363"/>
              <a:gd name="connsiteY645" fmla="*/ 2166410 h 8138175"/>
              <a:gd name="connsiteX646" fmla="*/ 8623589 w 11206363"/>
              <a:gd name="connsiteY646" fmla="*/ 2197429 h 8138175"/>
              <a:gd name="connsiteX647" fmla="*/ 8531410 w 11206363"/>
              <a:gd name="connsiteY647" fmla="*/ 2238661 h 8138175"/>
              <a:gd name="connsiteX648" fmla="*/ 8348268 w 11206363"/>
              <a:gd name="connsiteY648" fmla="*/ 2418803 h 8138175"/>
              <a:gd name="connsiteX649" fmla="*/ 8373375 w 11206363"/>
              <a:gd name="connsiteY649" fmla="*/ 2423500 h 8138175"/>
              <a:gd name="connsiteX650" fmla="*/ 8408282 w 11206363"/>
              <a:gd name="connsiteY650" fmla="*/ 2410543 h 8138175"/>
              <a:gd name="connsiteX651" fmla="*/ 8403588 w 11206363"/>
              <a:gd name="connsiteY651" fmla="*/ 2435656 h 8138175"/>
              <a:gd name="connsiteX652" fmla="*/ 8391432 w 11206363"/>
              <a:gd name="connsiteY652" fmla="*/ 2465869 h 8138175"/>
              <a:gd name="connsiteX653" fmla="*/ 8719743 w 11206363"/>
              <a:gd name="connsiteY653" fmla="*/ 2273901 h 8138175"/>
              <a:gd name="connsiteX654" fmla="*/ 8995474 w 11206363"/>
              <a:gd name="connsiteY654" fmla="*/ 2085094 h 8138175"/>
              <a:gd name="connsiteX655" fmla="*/ 9028436 w 11206363"/>
              <a:gd name="connsiteY655" fmla="*/ 2117246 h 8138175"/>
              <a:gd name="connsiteX656" fmla="*/ 9043951 w 11206363"/>
              <a:gd name="connsiteY656" fmla="*/ 2155889 h 8138175"/>
              <a:gd name="connsiteX657" fmla="*/ 9052987 w 11206363"/>
              <a:gd name="connsiteY657" fmla="*/ 2177068 h 8138175"/>
              <a:gd name="connsiteX658" fmla="*/ 9037109 w 11206363"/>
              <a:gd name="connsiteY658" fmla="*/ 2209830 h 8138175"/>
              <a:gd name="connsiteX659" fmla="*/ 8901427 w 11206363"/>
              <a:gd name="connsiteY659" fmla="*/ 2379363 h 8138175"/>
              <a:gd name="connsiteX660" fmla="*/ 8884169 w 11206363"/>
              <a:gd name="connsiteY660" fmla="*/ 2402125 h 8138175"/>
              <a:gd name="connsiteX661" fmla="*/ 8961451 w 11206363"/>
              <a:gd name="connsiteY661" fmla="*/ 2371105 h 8138175"/>
              <a:gd name="connsiteX662" fmla="*/ 9123046 w 11206363"/>
              <a:gd name="connsiteY662" fmla="*/ 2271398 h 8138175"/>
              <a:gd name="connsiteX663" fmla="*/ 9210124 w 11206363"/>
              <a:gd name="connsiteY663" fmla="*/ 2222715 h 8138175"/>
              <a:gd name="connsiteX664" fmla="*/ 9240742 w 11206363"/>
              <a:gd name="connsiteY664" fmla="*/ 2267428 h 8138175"/>
              <a:gd name="connsiteX665" fmla="*/ 9196836 w 11206363"/>
              <a:gd name="connsiteY665" fmla="*/ 2363172 h 8138175"/>
              <a:gd name="connsiteX666" fmla="*/ 9126251 w 11206363"/>
              <a:gd name="connsiteY666" fmla="*/ 2427927 h 8138175"/>
              <a:gd name="connsiteX667" fmla="*/ 9050551 w 11206363"/>
              <a:gd name="connsiteY667" fmla="*/ 2485242 h 8138175"/>
              <a:gd name="connsiteX668" fmla="*/ 8971329 w 11206363"/>
              <a:gd name="connsiteY668" fmla="*/ 2561379 h 8138175"/>
              <a:gd name="connsiteX669" fmla="*/ 9085862 w 11206363"/>
              <a:gd name="connsiteY669" fmla="*/ 2504840 h 8138175"/>
              <a:gd name="connsiteX670" fmla="*/ 9202750 w 11206363"/>
              <a:gd name="connsiteY670" fmla="*/ 2435746 h 8138175"/>
              <a:gd name="connsiteX671" fmla="*/ 9049009 w 11206363"/>
              <a:gd name="connsiteY671" fmla="*/ 2562921 h 8138175"/>
              <a:gd name="connsiteX672" fmla="*/ 8896076 w 11206363"/>
              <a:gd name="connsiteY672" fmla="*/ 2755211 h 8138175"/>
              <a:gd name="connsiteX673" fmla="*/ 8772543 w 11206363"/>
              <a:gd name="connsiteY673" fmla="*/ 2894535 h 8138175"/>
              <a:gd name="connsiteX674" fmla="*/ 9008662 w 11206363"/>
              <a:gd name="connsiteY674" fmla="*/ 2743796 h 8138175"/>
              <a:gd name="connsiteX675" fmla="*/ 9252240 w 11206363"/>
              <a:gd name="connsiteY675" fmla="*/ 2587949 h 8138175"/>
              <a:gd name="connsiteX676" fmla="*/ 9018871 w 11206363"/>
              <a:gd name="connsiteY676" fmla="*/ 2758705 h 8138175"/>
              <a:gd name="connsiteX677" fmla="*/ 8798058 w 11206363"/>
              <a:gd name="connsiteY677" fmla="*/ 2931798 h 8138175"/>
              <a:gd name="connsiteX678" fmla="*/ 8855323 w 11206363"/>
              <a:gd name="connsiteY678" fmla="*/ 2903528 h 8138175"/>
              <a:gd name="connsiteX679" fmla="*/ 8922800 w 11206363"/>
              <a:gd name="connsiteY679" fmla="*/ 2890169 h 8138175"/>
              <a:gd name="connsiteX680" fmla="*/ 8980880 w 11206363"/>
              <a:gd name="connsiteY680" fmla="*/ 2927021 h 8138175"/>
              <a:gd name="connsiteX681" fmla="*/ 8993433 w 11206363"/>
              <a:gd name="connsiteY681" fmla="*/ 2929370 h 8138175"/>
              <a:gd name="connsiteX682" fmla="*/ 8879297 w 11206363"/>
              <a:gd name="connsiteY682" fmla="*/ 3018470 h 8138175"/>
              <a:gd name="connsiteX683" fmla="*/ 8760066 w 11206363"/>
              <a:gd name="connsiteY683" fmla="*/ 3100114 h 8138175"/>
              <a:gd name="connsiteX684" fmla="*/ 8846740 w 11206363"/>
              <a:gd name="connsiteY684" fmla="*/ 3018875 h 8138175"/>
              <a:gd name="connsiteX685" fmla="*/ 8933408 w 11206363"/>
              <a:gd name="connsiteY685" fmla="*/ 2937628 h 8138175"/>
              <a:gd name="connsiteX686" fmla="*/ 8771409 w 11206363"/>
              <a:gd name="connsiteY686" fmla="*/ 3004780 h 8138175"/>
              <a:gd name="connsiteX687" fmla="*/ 8229741 w 11206363"/>
              <a:gd name="connsiteY687" fmla="*/ 3364745 h 8138175"/>
              <a:gd name="connsiteX688" fmla="*/ 7561587 w 11206363"/>
              <a:gd name="connsiteY688" fmla="*/ 3827738 h 8138175"/>
              <a:gd name="connsiteX689" fmla="*/ 7539304 w 11206363"/>
              <a:gd name="connsiteY689" fmla="*/ 3843570 h 8138175"/>
              <a:gd name="connsiteX690" fmla="*/ 7628736 w 11206363"/>
              <a:gd name="connsiteY690" fmla="*/ 3815982 h 8138175"/>
              <a:gd name="connsiteX691" fmla="*/ 7753387 w 11206363"/>
              <a:gd name="connsiteY691" fmla="*/ 3780707 h 8138175"/>
              <a:gd name="connsiteX692" fmla="*/ 7942793 w 11206363"/>
              <a:gd name="connsiteY692" fmla="*/ 3720287 h 8138175"/>
              <a:gd name="connsiteX693" fmla="*/ 8042767 w 11206363"/>
              <a:gd name="connsiteY693" fmla="*/ 3677931 h 8138175"/>
              <a:gd name="connsiteX694" fmla="*/ 8110860 w 11206363"/>
              <a:gd name="connsiteY694" fmla="*/ 3653747 h 8138175"/>
              <a:gd name="connsiteX695" fmla="*/ 8178946 w 11206363"/>
              <a:gd name="connsiteY695" fmla="*/ 3629566 h 8138175"/>
              <a:gd name="connsiteX696" fmla="*/ 8223655 w 11206363"/>
              <a:gd name="connsiteY696" fmla="*/ 3620538 h 8138175"/>
              <a:gd name="connsiteX697" fmla="*/ 8234334 w 11206363"/>
              <a:gd name="connsiteY697" fmla="*/ 3623595 h 8138175"/>
              <a:gd name="connsiteX698" fmla="*/ 8176918 w 11206363"/>
              <a:gd name="connsiteY698" fmla="*/ 3650837 h 8138175"/>
              <a:gd name="connsiteX699" fmla="*/ 8110987 w 11206363"/>
              <a:gd name="connsiteY699" fmla="*/ 3681111 h 8138175"/>
              <a:gd name="connsiteX700" fmla="*/ 8145165 w 11206363"/>
              <a:gd name="connsiteY700" fmla="*/ 3696374 h 8138175"/>
              <a:gd name="connsiteX701" fmla="*/ 8178195 w 11206363"/>
              <a:gd name="connsiteY701" fmla="*/ 3694921 h 8138175"/>
              <a:gd name="connsiteX702" fmla="*/ 8132469 w 11206363"/>
              <a:gd name="connsiteY702" fmla="*/ 3714590 h 8138175"/>
              <a:gd name="connsiteX703" fmla="*/ 8006825 w 11206363"/>
              <a:gd name="connsiteY703" fmla="*/ 3738655 h 8138175"/>
              <a:gd name="connsiteX704" fmla="*/ 7864164 w 11206363"/>
              <a:gd name="connsiteY704" fmla="*/ 3768771 h 8138175"/>
              <a:gd name="connsiteX705" fmla="*/ 7798230 w 11206363"/>
              <a:gd name="connsiteY705" fmla="*/ 3799038 h 8138175"/>
              <a:gd name="connsiteX706" fmla="*/ 7789729 w 11206363"/>
              <a:gd name="connsiteY706" fmla="*/ 3802057 h 8138175"/>
              <a:gd name="connsiteX707" fmla="*/ 7853627 w 11206363"/>
              <a:gd name="connsiteY707" fmla="*/ 3793065 h 8138175"/>
              <a:gd name="connsiteX708" fmla="*/ 7896182 w 11206363"/>
              <a:gd name="connsiteY708" fmla="*/ 3777950 h 8138175"/>
              <a:gd name="connsiteX709" fmla="*/ 8075044 w 11206363"/>
              <a:gd name="connsiteY709" fmla="*/ 3741835 h 8138175"/>
              <a:gd name="connsiteX710" fmla="*/ 8226217 w 11206363"/>
              <a:gd name="connsiteY710" fmla="*/ 3708696 h 8138175"/>
              <a:gd name="connsiteX711" fmla="*/ 8358209 w 11206363"/>
              <a:gd name="connsiteY711" fmla="*/ 3675526 h 8138175"/>
              <a:gd name="connsiteX712" fmla="*/ 8547607 w 11206363"/>
              <a:gd name="connsiteY712" fmla="*/ 3615110 h 8138175"/>
              <a:gd name="connsiteX713" fmla="*/ 8860364 w 11206363"/>
              <a:gd name="connsiteY713" fmla="*/ 3497181 h 8138175"/>
              <a:gd name="connsiteX714" fmla="*/ 9000864 w 11206363"/>
              <a:gd name="connsiteY714" fmla="*/ 3460983 h 8138175"/>
              <a:gd name="connsiteX715" fmla="*/ 9094622 w 11206363"/>
              <a:gd name="connsiteY715" fmla="*/ 3455092 h 8138175"/>
              <a:gd name="connsiteX716" fmla="*/ 9126506 w 11206363"/>
              <a:gd name="connsiteY716" fmla="*/ 3436911 h 8138175"/>
              <a:gd name="connsiteX717" fmla="*/ 9107318 w 11206363"/>
              <a:gd name="connsiteY717" fmla="*/ 3436876 h 8138175"/>
              <a:gd name="connsiteX718" fmla="*/ 9096648 w 11206363"/>
              <a:gd name="connsiteY718" fmla="*/ 3433816 h 8138175"/>
              <a:gd name="connsiteX719" fmla="*/ 9134885 w 11206363"/>
              <a:gd name="connsiteY719" fmla="*/ 3406534 h 8138175"/>
              <a:gd name="connsiteX720" fmla="*/ 9170957 w 11206363"/>
              <a:gd name="connsiteY720" fmla="*/ 3373165 h 8138175"/>
              <a:gd name="connsiteX721" fmla="*/ 9130429 w 11206363"/>
              <a:gd name="connsiteY721" fmla="*/ 3367008 h 8138175"/>
              <a:gd name="connsiteX722" fmla="*/ 9098542 w 11206363"/>
              <a:gd name="connsiteY722" fmla="*/ 3385184 h 8138175"/>
              <a:gd name="connsiteX723" fmla="*/ 9102863 w 11206363"/>
              <a:gd name="connsiteY723" fmla="*/ 3397349 h 8138175"/>
              <a:gd name="connsiteX724" fmla="*/ 9073013 w 11206363"/>
              <a:gd name="connsiteY724" fmla="*/ 3394250 h 8138175"/>
              <a:gd name="connsiteX725" fmla="*/ 8973926 w 11206363"/>
              <a:gd name="connsiteY725" fmla="*/ 3398611 h 8138175"/>
              <a:gd name="connsiteX726" fmla="*/ 8812137 w 11206363"/>
              <a:gd name="connsiteY726" fmla="*/ 3442364 h 8138175"/>
              <a:gd name="connsiteX727" fmla="*/ 8730138 w 11206363"/>
              <a:gd name="connsiteY727" fmla="*/ 3454357 h 8138175"/>
              <a:gd name="connsiteX728" fmla="*/ 8508854 w 11206363"/>
              <a:gd name="connsiteY728" fmla="*/ 3532948 h 8138175"/>
              <a:gd name="connsiteX729" fmla="*/ 8274730 w 11206363"/>
              <a:gd name="connsiteY729" fmla="*/ 3602398 h 8138175"/>
              <a:gd name="connsiteX730" fmla="*/ 8459815 w 11206363"/>
              <a:gd name="connsiteY730" fmla="*/ 3529813 h 8138175"/>
              <a:gd name="connsiteX731" fmla="*/ 8638544 w 11206363"/>
              <a:gd name="connsiteY731" fmla="*/ 3466337 h 8138175"/>
              <a:gd name="connsiteX732" fmla="*/ 8736353 w 11206363"/>
              <a:gd name="connsiteY732" fmla="*/ 3417892 h 8138175"/>
              <a:gd name="connsiteX733" fmla="*/ 8859703 w 11206363"/>
              <a:gd name="connsiteY733" fmla="*/ 3360382 h 8138175"/>
              <a:gd name="connsiteX734" fmla="*/ 8787288 w 11206363"/>
              <a:gd name="connsiteY734" fmla="*/ 3372399 h 8138175"/>
              <a:gd name="connsiteX735" fmla="*/ 8608425 w 11206363"/>
              <a:gd name="connsiteY735" fmla="*/ 3408515 h 8138175"/>
              <a:gd name="connsiteX736" fmla="*/ 8516839 w 11206363"/>
              <a:gd name="connsiteY736" fmla="*/ 3420492 h 8138175"/>
              <a:gd name="connsiteX737" fmla="*/ 8814719 w 11206363"/>
              <a:gd name="connsiteY737" fmla="*/ 3314698 h 8138175"/>
              <a:gd name="connsiteX738" fmla="*/ 9155236 w 11206363"/>
              <a:gd name="connsiteY738" fmla="*/ 3207462 h 8138175"/>
              <a:gd name="connsiteX739" fmla="*/ 9251214 w 11206363"/>
              <a:gd name="connsiteY739" fmla="*/ 3221334 h 8138175"/>
              <a:gd name="connsiteX740" fmla="*/ 9274718 w 11206363"/>
              <a:gd name="connsiteY740" fmla="*/ 3233545 h 8138175"/>
              <a:gd name="connsiteX741" fmla="*/ 9245000 w 11206363"/>
              <a:gd name="connsiteY741" fmla="*/ 3257799 h 8138175"/>
              <a:gd name="connsiteX742" fmla="*/ 9166236 w 11206363"/>
              <a:gd name="connsiteY742" fmla="*/ 3278924 h 8138175"/>
              <a:gd name="connsiteX743" fmla="*/ 9189744 w 11206363"/>
              <a:gd name="connsiteY743" fmla="*/ 3291124 h 8138175"/>
              <a:gd name="connsiteX744" fmla="*/ 9206890 w 11206363"/>
              <a:gd name="connsiteY744" fmla="*/ 3312444 h 8138175"/>
              <a:gd name="connsiteX745" fmla="*/ 9249713 w 11206363"/>
              <a:gd name="connsiteY745" fmla="*/ 3352045 h 8138175"/>
              <a:gd name="connsiteX746" fmla="*/ 9454247 w 11206363"/>
              <a:gd name="connsiteY746" fmla="*/ 3334220 h 8138175"/>
              <a:gd name="connsiteX747" fmla="*/ 9462757 w 11206363"/>
              <a:gd name="connsiteY747" fmla="*/ 3331197 h 8138175"/>
              <a:gd name="connsiteX748" fmla="*/ 9471267 w 11206363"/>
              <a:gd name="connsiteY748" fmla="*/ 3328175 h 8138175"/>
              <a:gd name="connsiteX749" fmla="*/ 9560701 w 11206363"/>
              <a:gd name="connsiteY749" fmla="*/ 3310112 h 8138175"/>
              <a:gd name="connsiteX750" fmla="*/ 9582042 w 11206363"/>
              <a:gd name="connsiteY750" fmla="*/ 3316240 h 8138175"/>
              <a:gd name="connsiteX751" fmla="*/ 9507608 w 11206363"/>
              <a:gd name="connsiteY751" fmla="*/ 3349527 h 8138175"/>
              <a:gd name="connsiteX752" fmla="*/ 9400197 w 11206363"/>
              <a:gd name="connsiteY752" fmla="*/ 3397947 h 8138175"/>
              <a:gd name="connsiteX753" fmla="*/ 9286323 w 11206363"/>
              <a:gd name="connsiteY753" fmla="*/ 3428117 h 8138175"/>
              <a:gd name="connsiteX754" fmla="*/ 9273546 w 11206363"/>
              <a:gd name="connsiteY754" fmla="*/ 3432655 h 8138175"/>
              <a:gd name="connsiteX755" fmla="*/ 9273615 w 11206363"/>
              <a:gd name="connsiteY755" fmla="*/ 3446331 h 8138175"/>
              <a:gd name="connsiteX756" fmla="*/ 9216201 w 11206363"/>
              <a:gd name="connsiteY756" fmla="*/ 3473574 h 8138175"/>
              <a:gd name="connsiteX757" fmla="*/ 9184313 w 11206363"/>
              <a:gd name="connsiteY757" fmla="*/ 3491748 h 8138175"/>
              <a:gd name="connsiteX758" fmla="*/ 9354667 w 11206363"/>
              <a:gd name="connsiteY758" fmla="*/ 3458654 h 8138175"/>
              <a:gd name="connsiteX759" fmla="*/ 9706051 w 11206363"/>
              <a:gd name="connsiteY759" fmla="*/ 3395525 h 8138175"/>
              <a:gd name="connsiteX760" fmla="*/ 9759412 w 11206363"/>
              <a:gd name="connsiteY760" fmla="*/ 3410832 h 8138175"/>
              <a:gd name="connsiteX761" fmla="*/ 9813915 w 11206363"/>
              <a:gd name="connsiteY761" fmla="*/ 3442857 h 8138175"/>
              <a:gd name="connsiteX762" fmla="*/ 9825736 w 11206363"/>
              <a:gd name="connsiteY762" fmla="*/ 3462637 h 8138175"/>
              <a:gd name="connsiteX763" fmla="*/ 9838568 w 11206363"/>
              <a:gd name="connsiteY763" fmla="*/ 3471787 h 8138175"/>
              <a:gd name="connsiteX764" fmla="*/ 9862078 w 11206363"/>
              <a:gd name="connsiteY764" fmla="*/ 3483989 h 8138175"/>
              <a:gd name="connsiteX765" fmla="*/ 9779127 w 11206363"/>
              <a:gd name="connsiteY765" fmla="*/ 3520307 h 8138175"/>
              <a:gd name="connsiteX766" fmla="*/ 9745212 w 11206363"/>
              <a:gd name="connsiteY766" fmla="*/ 3559753 h 8138175"/>
              <a:gd name="connsiteX767" fmla="*/ 9662135 w 11206363"/>
              <a:gd name="connsiteY767" fmla="*/ 3568707 h 8138175"/>
              <a:gd name="connsiteX768" fmla="*/ 9632274 w 11206363"/>
              <a:gd name="connsiteY768" fmla="*/ 3565605 h 8138175"/>
              <a:gd name="connsiteX769" fmla="*/ 9713067 w 11206363"/>
              <a:gd name="connsiteY769" fmla="*/ 3523211 h 8138175"/>
              <a:gd name="connsiteX770" fmla="*/ 9747106 w 11206363"/>
              <a:gd name="connsiteY770" fmla="*/ 3511121 h 8138175"/>
              <a:gd name="connsiteX771" fmla="*/ 9776833 w 11206363"/>
              <a:gd name="connsiteY771" fmla="*/ 3486863 h 8138175"/>
              <a:gd name="connsiteX772" fmla="*/ 9732113 w 11206363"/>
              <a:gd name="connsiteY772" fmla="*/ 3495889 h 8138175"/>
              <a:gd name="connsiteX773" fmla="*/ 9685235 w 11206363"/>
              <a:gd name="connsiteY773" fmla="*/ 3498837 h 8138175"/>
              <a:gd name="connsiteX774" fmla="*/ 9744820 w 11206363"/>
              <a:gd name="connsiteY774" fmla="*/ 3477675 h 8138175"/>
              <a:gd name="connsiteX775" fmla="*/ 9763999 w 11206363"/>
              <a:gd name="connsiteY775" fmla="*/ 3477713 h 8138175"/>
              <a:gd name="connsiteX776" fmla="*/ 9597704 w 11206363"/>
              <a:gd name="connsiteY776" fmla="*/ 3468264 h 8138175"/>
              <a:gd name="connsiteX777" fmla="*/ 9559467 w 11206363"/>
              <a:gd name="connsiteY777" fmla="*/ 3495544 h 8138175"/>
              <a:gd name="connsiteX778" fmla="*/ 9522249 w 11206363"/>
              <a:gd name="connsiteY778" fmla="*/ 3512184 h 8138175"/>
              <a:gd name="connsiteX779" fmla="*/ 9476514 w 11206363"/>
              <a:gd name="connsiteY779" fmla="*/ 3531857 h 8138175"/>
              <a:gd name="connsiteX780" fmla="*/ 9393562 w 11206363"/>
              <a:gd name="connsiteY780" fmla="*/ 3568168 h 8138175"/>
              <a:gd name="connsiteX781" fmla="*/ 9363846 w 11206363"/>
              <a:gd name="connsiteY781" fmla="*/ 3592429 h 8138175"/>
              <a:gd name="connsiteX782" fmla="*/ 9427742 w 11206363"/>
              <a:gd name="connsiteY782" fmla="*/ 3583436 h 8138175"/>
              <a:gd name="connsiteX783" fmla="*/ 9487319 w 11206363"/>
              <a:gd name="connsiteY783" fmla="*/ 3562278 h 8138175"/>
              <a:gd name="connsiteX784" fmla="*/ 9429903 w 11206363"/>
              <a:gd name="connsiteY784" fmla="*/ 3589519 h 8138175"/>
              <a:gd name="connsiteX785" fmla="*/ 9415044 w 11206363"/>
              <a:gd name="connsiteY785" fmla="*/ 3601647 h 8138175"/>
              <a:gd name="connsiteX786" fmla="*/ 9508660 w 11206363"/>
              <a:gd name="connsiteY786" fmla="*/ 3568399 h 8138175"/>
              <a:gd name="connsiteX787" fmla="*/ 9593773 w 11206363"/>
              <a:gd name="connsiteY787" fmla="*/ 3538170 h 8138175"/>
              <a:gd name="connsiteX788" fmla="*/ 9587423 w 11206363"/>
              <a:gd name="connsiteY788" fmla="*/ 3547275 h 8138175"/>
              <a:gd name="connsiteX789" fmla="*/ 9413010 w 11206363"/>
              <a:gd name="connsiteY789" fmla="*/ 3622928 h 8138175"/>
              <a:gd name="connsiteX790" fmla="*/ 9298178 w 11206363"/>
              <a:gd name="connsiteY790" fmla="*/ 3677411 h 8138175"/>
              <a:gd name="connsiteX791" fmla="*/ 9308849 w 11206363"/>
              <a:gd name="connsiteY791" fmla="*/ 3680472 h 8138175"/>
              <a:gd name="connsiteX792" fmla="*/ 9347220 w 11206363"/>
              <a:gd name="connsiteY792" fmla="*/ 3680552 h 8138175"/>
              <a:gd name="connsiteX793" fmla="*/ 9345182 w 11206363"/>
              <a:gd name="connsiteY793" fmla="*/ 3701827 h 8138175"/>
              <a:gd name="connsiteX794" fmla="*/ 9332486 w 11206363"/>
              <a:gd name="connsiteY794" fmla="*/ 3720043 h 8138175"/>
              <a:gd name="connsiteX795" fmla="*/ 9466637 w 11206363"/>
              <a:gd name="connsiteY795" fmla="*/ 3692950 h 8138175"/>
              <a:gd name="connsiteX796" fmla="*/ 9600791 w 11206363"/>
              <a:gd name="connsiteY796" fmla="*/ 3665862 h 8138175"/>
              <a:gd name="connsiteX797" fmla="*/ 9617809 w 11206363"/>
              <a:gd name="connsiteY797" fmla="*/ 3659817 h 8138175"/>
              <a:gd name="connsiteX798" fmla="*/ 9624158 w 11206363"/>
              <a:gd name="connsiteY798" fmla="*/ 3650706 h 8138175"/>
              <a:gd name="connsiteX799" fmla="*/ 9530410 w 11206363"/>
              <a:gd name="connsiteY799" fmla="*/ 3656600 h 8138175"/>
              <a:gd name="connsiteX800" fmla="*/ 9453807 w 11206363"/>
              <a:gd name="connsiteY800" fmla="*/ 3683806 h 8138175"/>
              <a:gd name="connsiteX801" fmla="*/ 9509059 w 11206363"/>
              <a:gd name="connsiteY801" fmla="*/ 3650475 h 8138175"/>
              <a:gd name="connsiteX802" fmla="*/ 9625042 w 11206363"/>
              <a:gd name="connsiteY802" fmla="*/ 3612711 h 8138175"/>
              <a:gd name="connsiteX803" fmla="*/ 9726158 w 11206363"/>
              <a:gd name="connsiteY803" fmla="*/ 3587079 h 8138175"/>
              <a:gd name="connsiteX804" fmla="*/ 9790056 w 11206363"/>
              <a:gd name="connsiteY804" fmla="*/ 3578086 h 8138175"/>
              <a:gd name="connsiteX805" fmla="*/ 9845450 w 11206363"/>
              <a:gd name="connsiteY805" fmla="*/ 3572112 h 8138175"/>
              <a:gd name="connsiteX806" fmla="*/ 9930690 w 11206363"/>
              <a:gd name="connsiteY806" fmla="*/ 3569247 h 8138175"/>
              <a:gd name="connsiteX807" fmla="*/ 10135090 w 11206363"/>
              <a:gd name="connsiteY807" fmla="*/ 3524061 h 8138175"/>
              <a:gd name="connsiteX808" fmla="*/ 10369214 w 11206363"/>
              <a:gd name="connsiteY808" fmla="*/ 3454612 h 8138175"/>
              <a:gd name="connsiteX809" fmla="*/ 10409681 w 11206363"/>
              <a:gd name="connsiteY809" fmla="*/ 3447090 h 8138175"/>
              <a:gd name="connsiteX810" fmla="*/ 10337328 w 11206363"/>
              <a:gd name="connsiteY810" fmla="*/ 3472787 h 8138175"/>
              <a:gd name="connsiteX811" fmla="*/ 10218175 w 11206363"/>
              <a:gd name="connsiteY811" fmla="*/ 3515105 h 8138175"/>
              <a:gd name="connsiteX812" fmla="*/ 10207639 w 11206363"/>
              <a:gd name="connsiteY812" fmla="*/ 3539403 h 8138175"/>
              <a:gd name="connsiteX813" fmla="*/ 10173592 w 11206363"/>
              <a:gd name="connsiteY813" fmla="*/ 3551496 h 8138175"/>
              <a:gd name="connsiteX814" fmla="*/ 10154404 w 11206363"/>
              <a:gd name="connsiteY814" fmla="*/ 3551460 h 8138175"/>
              <a:gd name="connsiteX815" fmla="*/ 10141705 w 11206363"/>
              <a:gd name="connsiteY815" fmla="*/ 3569671 h 8138175"/>
              <a:gd name="connsiteX816" fmla="*/ 10146026 w 11206363"/>
              <a:gd name="connsiteY816" fmla="*/ 3581837 h 8138175"/>
              <a:gd name="connsiteX817" fmla="*/ 10220604 w 11206363"/>
              <a:gd name="connsiteY817" fmla="*/ 3575909 h 8138175"/>
              <a:gd name="connsiteX818" fmla="*/ 10265322 w 11206363"/>
              <a:gd name="connsiteY818" fmla="*/ 3566878 h 8138175"/>
              <a:gd name="connsiteX819" fmla="*/ 10165475 w 11206363"/>
              <a:gd name="connsiteY819" fmla="*/ 3636597 h 8138175"/>
              <a:gd name="connsiteX820" fmla="*/ 10135757 w 11206363"/>
              <a:gd name="connsiteY820" fmla="*/ 3660852 h 8138175"/>
              <a:gd name="connsiteX821" fmla="*/ 10195458 w 11206363"/>
              <a:gd name="connsiteY821" fmla="*/ 3667057 h 8138175"/>
              <a:gd name="connsiteX822" fmla="*/ 10223157 w 11206363"/>
              <a:gd name="connsiteY822" fmla="*/ 3664071 h 8138175"/>
              <a:gd name="connsiteX823" fmla="*/ 10233827 w 11206363"/>
              <a:gd name="connsiteY823" fmla="*/ 3667131 h 8138175"/>
              <a:gd name="connsiteX824" fmla="*/ 10244497 w 11206363"/>
              <a:gd name="connsiteY824" fmla="*/ 3670192 h 8138175"/>
              <a:gd name="connsiteX825" fmla="*/ 10308396 w 11206363"/>
              <a:gd name="connsiteY825" fmla="*/ 3661205 h 8138175"/>
              <a:gd name="connsiteX826" fmla="*/ 10323521 w 11206363"/>
              <a:gd name="connsiteY826" fmla="*/ 3703793 h 8138175"/>
              <a:gd name="connsiteX827" fmla="*/ 10334201 w 11206363"/>
              <a:gd name="connsiteY827" fmla="*/ 3706851 h 8138175"/>
              <a:gd name="connsiteX828" fmla="*/ 10364052 w 11206363"/>
              <a:gd name="connsiteY828" fmla="*/ 3709956 h 8138175"/>
              <a:gd name="connsiteX829" fmla="*/ 10551565 w 11206363"/>
              <a:gd name="connsiteY829" fmla="*/ 3698169 h 8138175"/>
              <a:gd name="connsiteX830" fmla="*/ 10583574 w 11206363"/>
              <a:gd name="connsiteY830" fmla="*/ 3707353 h 8138175"/>
              <a:gd name="connsiteX831" fmla="*/ 10521838 w 11206363"/>
              <a:gd name="connsiteY831" fmla="*/ 3722427 h 8138175"/>
              <a:gd name="connsiteX832" fmla="*/ 10383497 w 11206363"/>
              <a:gd name="connsiteY832" fmla="*/ 3764709 h 8138175"/>
              <a:gd name="connsiteX833" fmla="*/ 10296358 w 11206363"/>
              <a:gd name="connsiteY833" fmla="*/ 3816216 h 8138175"/>
              <a:gd name="connsiteX834" fmla="*/ 10241103 w 11206363"/>
              <a:gd name="connsiteY834" fmla="*/ 3849541 h 8138175"/>
              <a:gd name="connsiteX835" fmla="*/ 10192198 w 11206363"/>
              <a:gd name="connsiteY835" fmla="*/ 3873760 h 8138175"/>
              <a:gd name="connsiteX836" fmla="*/ 10324191 w 11206363"/>
              <a:gd name="connsiteY836" fmla="*/ 3840590 h 8138175"/>
              <a:gd name="connsiteX837" fmla="*/ 10462531 w 11206363"/>
              <a:gd name="connsiteY837" fmla="*/ 3798308 h 8138175"/>
              <a:gd name="connsiteX838" fmla="*/ 10407267 w 11206363"/>
              <a:gd name="connsiteY838" fmla="*/ 3831635 h 8138175"/>
              <a:gd name="connsiteX839" fmla="*/ 10358361 w 11206363"/>
              <a:gd name="connsiteY839" fmla="*/ 3855855 h 8138175"/>
              <a:gd name="connsiteX840" fmla="*/ 10360521 w 11206363"/>
              <a:gd name="connsiteY840" fmla="*/ 3861939 h 8138175"/>
              <a:gd name="connsiteX841" fmla="*/ 10369165 w 11206363"/>
              <a:gd name="connsiteY841" fmla="*/ 3886277 h 8138175"/>
              <a:gd name="connsiteX842" fmla="*/ 10358630 w 11206363"/>
              <a:gd name="connsiteY842" fmla="*/ 3910576 h 8138175"/>
              <a:gd name="connsiteX843" fmla="*/ 10354440 w 11206363"/>
              <a:gd name="connsiteY843" fmla="*/ 3925764 h 8138175"/>
              <a:gd name="connsiteX844" fmla="*/ 10314044 w 11206363"/>
              <a:gd name="connsiteY844" fmla="*/ 3946963 h 8138175"/>
              <a:gd name="connsiteX845" fmla="*/ 10343895 w 11206363"/>
              <a:gd name="connsiteY845" fmla="*/ 3950062 h 8138175"/>
              <a:gd name="connsiteX846" fmla="*/ 10382265 w 11206363"/>
              <a:gd name="connsiteY846" fmla="*/ 3950142 h 8138175"/>
              <a:gd name="connsiteX847" fmla="*/ 10316340 w 11206363"/>
              <a:gd name="connsiteY847" fmla="*/ 3980406 h 8138175"/>
              <a:gd name="connsiteX848" fmla="*/ 10235547 w 11206363"/>
              <a:gd name="connsiteY848" fmla="*/ 4022801 h 8138175"/>
              <a:gd name="connsiteX849" fmla="*/ 10256890 w 11206363"/>
              <a:gd name="connsiteY849" fmla="*/ 4028929 h 8138175"/>
              <a:gd name="connsiteX850" fmla="*/ 10276069 w 11206363"/>
              <a:gd name="connsiteY850" fmla="*/ 4028967 h 8138175"/>
              <a:gd name="connsiteX851" fmla="*/ 10252701 w 11206363"/>
              <a:gd name="connsiteY851" fmla="*/ 4044117 h 8138175"/>
              <a:gd name="connsiteX852" fmla="*/ 10069643 w 11206363"/>
              <a:gd name="connsiteY852" fmla="*/ 4095430 h 8138175"/>
              <a:gd name="connsiteX853" fmla="*/ 10015405 w 11206363"/>
              <a:gd name="connsiteY853" fmla="*/ 4118115 h 8138175"/>
              <a:gd name="connsiteX854" fmla="*/ 9978189 w 11206363"/>
              <a:gd name="connsiteY854" fmla="*/ 4134762 h 8138175"/>
              <a:gd name="connsiteX855" fmla="*/ 9961232 w 11206363"/>
              <a:gd name="connsiteY855" fmla="*/ 4154485 h 8138175"/>
              <a:gd name="connsiteX856" fmla="*/ 9961295 w 11206363"/>
              <a:gd name="connsiteY856" fmla="*/ 4168169 h 8138175"/>
              <a:gd name="connsiteX857" fmla="*/ 9942240 w 11206363"/>
              <a:gd name="connsiteY857" fmla="*/ 4195489 h 8138175"/>
              <a:gd name="connsiteX858" fmla="*/ 9912522 w 11206363"/>
              <a:gd name="connsiteY858" fmla="*/ 4219744 h 8138175"/>
              <a:gd name="connsiteX859" fmla="*/ 9929542 w 11206363"/>
              <a:gd name="connsiteY859" fmla="*/ 4213699 h 8138175"/>
              <a:gd name="connsiteX860" fmla="*/ 9948722 w 11206363"/>
              <a:gd name="connsiteY860" fmla="*/ 4213744 h 8138175"/>
              <a:gd name="connsiteX861" fmla="*/ 10178658 w 11206363"/>
              <a:gd name="connsiteY861" fmla="*/ 4159482 h 8138175"/>
              <a:gd name="connsiteX862" fmla="*/ 10221214 w 11206363"/>
              <a:gd name="connsiteY862" fmla="*/ 4144368 h 8138175"/>
              <a:gd name="connsiteX863" fmla="*/ 10341448 w 11206363"/>
              <a:gd name="connsiteY863" fmla="*/ 4105094 h 8138175"/>
              <a:gd name="connsiteX864" fmla="*/ 10478707 w 11206363"/>
              <a:gd name="connsiteY864" fmla="*/ 4059768 h 8138175"/>
              <a:gd name="connsiteX865" fmla="*/ 10616916 w 11206363"/>
              <a:gd name="connsiteY865" fmla="*/ 3990131 h 8138175"/>
              <a:gd name="connsiteX866" fmla="*/ 10636095 w 11206363"/>
              <a:gd name="connsiteY866" fmla="*/ 3990170 h 8138175"/>
              <a:gd name="connsiteX867" fmla="*/ 10668116 w 11206363"/>
              <a:gd name="connsiteY867" fmla="*/ 3999355 h 8138175"/>
              <a:gd name="connsiteX868" fmla="*/ 10661767 w 11206363"/>
              <a:gd name="connsiteY868" fmla="*/ 4008460 h 8138175"/>
              <a:gd name="connsiteX869" fmla="*/ 10638390 w 11206363"/>
              <a:gd name="connsiteY869" fmla="*/ 4023614 h 8138175"/>
              <a:gd name="connsiteX870" fmla="*/ 10706619 w 11206363"/>
              <a:gd name="connsiteY870" fmla="*/ 4026789 h 8138175"/>
              <a:gd name="connsiteX871" fmla="*/ 10779158 w 11206363"/>
              <a:gd name="connsiteY871" fmla="*/ 4042135 h 8138175"/>
              <a:gd name="connsiteX872" fmla="*/ 10747407 w 11206363"/>
              <a:gd name="connsiteY872" fmla="*/ 4087671 h 8138175"/>
              <a:gd name="connsiteX873" fmla="*/ 10666480 w 11206363"/>
              <a:gd name="connsiteY873" fmla="*/ 4102705 h 8138175"/>
              <a:gd name="connsiteX874" fmla="*/ 10568535 w 11206363"/>
              <a:gd name="connsiteY874" fmla="*/ 4123790 h 8138175"/>
              <a:gd name="connsiteX875" fmla="*/ 10341036 w 11206363"/>
              <a:gd name="connsiteY875" fmla="*/ 4238847 h 8138175"/>
              <a:gd name="connsiteX876" fmla="*/ 10362377 w 11206363"/>
              <a:gd name="connsiteY876" fmla="*/ 4244969 h 8138175"/>
              <a:gd name="connsiteX877" fmla="*/ 10398575 w 11206363"/>
              <a:gd name="connsiteY877" fmla="*/ 4238962 h 8138175"/>
              <a:gd name="connsiteX878" fmla="*/ 10385879 w 11206363"/>
              <a:gd name="connsiteY878" fmla="*/ 4257180 h 8138175"/>
              <a:gd name="connsiteX879" fmla="*/ 10364662 w 11206363"/>
              <a:gd name="connsiteY879" fmla="*/ 4278416 h 8138175"/>
              <a:gd name="connsiteX880" fmla="*/ 10728619 w 11206363"/>
              <a:gd name="connsiteY880" fmla="*/ 4169711 h 8138175"/>
              <a:gd name="connsiteX881" fmla="*/ 11043528 w 11206363"/>
              <a:gd name="connsiteY881" fmla="*/ 4057870 h 8138175"/>
              <a:gd name="connsiteX882" fmla="*/ 11062840 w 11206363"/>
              <a:gd name="connsiteY882" fmla="*/ 4085263 h 8138175"/>
              <a:gd name="connsiteX883" fmla="*/ 11064054 w 11206363"/>
              <a:gd name="connsiteY883" fmla="*/ 4115668 h 8138175"/>
              <a:gd name="connsiteX884" fmla="*/ 11065206 w 11206363"/>
              <a:gd name="connsiteY884" fmla="*/ 4132388 h 8138175"/>
              <a:gd name="connsiteX885" fmla="*/ 11039739 w 11206363"/>
              <a:gd name="connsiteY885" fmla="*/ 4155134 h 8138175"/>
              <a:gd name="connsiteX886" fmla="*/ 10859108 w 11206363"/>
              <a:gd name="connsiteY886" fmla="*/ 4267245 h 8138175"/>
              <a:gd name="connsiteX887" fmla="*/ 10835732 w 11206363"/>
              <a:gd name="connsiteY887" fmla="*/ 4282398 h 8138175"/>
              <a:gd name="connsiteX888" fmla="*/ 10916658 w 11206363"/>
              <a:gd name="connsiteY888" fmla="*/ 4267363 h 8138175"/>
              <a:gd name="connsiteX889" fmla="*/ 11097547 w 11206363"/>
              <a:gd name="connsiteY889" fmla="*/ 4209970 h 8138175"/>
              <a:gd name="connsiteX890" fmla="*/ 11193331 w 11206363"/>
              <a:gd name="connsiteY890" fmla="*/ 4182802 h 8138175"/>
              <a:gd name="connsiteX891" fmla="*/ 11206295 w 11206363"/>
              <a:gd name="connsiteY891" fmla="*/ 4219307 h 8138175"/>
              <a:gd name="connsiteX892" fmla="*/ 11134147 w 11206363"/>
              <a:gd name="connsiteY892" fmla="*/ 4286040 h 8138175"/>
              <a:gd name="connsiteX893" fmla="*/ 11048034 w 11206363"/>
              <a:gd name="connsiteY893" fmla="*/ 4326903 h 8138175"/>
              <a:gd name="connsiteX894" fmla="*/ 10959741 w 11206363"/>
              <a:gd name="connsiteY894" fmla="*/ 4361689 h 8138175"/>
              <a:gd name="connsiteX895" fmla="*/ 10861930 w 11206363"/>
              <a:gd name="connsiteY895" fmla="*/ 4410128 h 8138175"/>
              <a:gd name="connsiteX896" fmla="*/ 10985403 w 11206363"/>
              <a:gd name="connsiteY896" fmla="*/ 4379976 h 8138175"/>
              <a:gd name="connsiteX897" fmla="*/ 11115233 w 11206363"/>
              <a:gd name="connsiteY897" fmla="*/ 4340717 h 8138175"/>
              <a:gd name="connsiteX898" fmla="*/ 10932310 w 11206363"/>
              <a:gd name="connsiteY898" fmla="*/ 4419391 h 8138175"/>
              <a:gd name="connsiteX899" fmla="*/ 10728310 w 11206363"/>
              <a:gd name="connsiteY899" fmla="*/ 4546652 h 8138175"/>
              <a:gd name="connsiteX900" fmla="*/ 10568889 w 11206363"/>
              <a:gd name="connsiteY900" fmla="*/ 4637531 h 8138175"/>
              <a:gd name="connsiteX901" fmla="*/ 10834890 w 11206363"/>
              <a:gd name="connsiteY901" fmla="*/ 4549909 h 8138175"/>
              <a:gd name="connsiteX902" fmla="*/ 11109410 w 11206363"/>
              <a:gd name="connsiteY902" fmla="*/ 4459261 h 8138175"/>
              <a:gd name="connsiteX903" fmla="*/ 10839213 w 11206363"/>
              <a:gd name="connsiteY903" fmla="*/ 4562081 h 8138175"/>
              <a:gd name="connsiteX904" fmla="*/ 10579693 w 11206363"/>
              <a:gd name="connsiteY904" fmla="*/ 4667953 h 8138175"/>
              <a:gd name="connsiteX905" fmla="*/ 10641429 w 11206363"/>
              <a:gd name="connsiteY905" fmla="*/ 4652877 h 8138175"/>
              <a:gd name="connsiteX906" fmla="*/ 10707488 w 11206363"/>
              <a:gd name="connsiteY906" fmla="*/ 4649973 h 8138175"/>
              <a:gd name="connsiteX907" fmla="*/ 10748151 w 11206363"/>
              <a:gd name="connsiteY907" fmla="*/ 4683491 h 8138175"/>
              <a:gd name="connsiteX908" fmla="*/ 10758822 w 11206363"/>
              <a:gd name="connsiteY908" fmla="*/ 4686551 h 8138175"/>
              <a:gd name="connsiteX909" fmla="*/ 10624802 w 11206363"/>
              <a:gd name="connsiteY909" fmla="*/ 4741000 h 8138175"/>
              <a:gd name="connsiteX910" fmla="*/ 10488630 w 11206363"/>
              <a:gd name="connsiteY910" fmla="*/ 4789362 h 8138175"/>
              <a:gd name="connsiteX911" fmla="*/ 10594952 w 11206363"/>
              <a:gd name="connsiteY911" fmla="*/ 4737901 h 8138175"/>
              <a:gd name="connsiteX912" fmla="*/ 10701272 w 11206363"/>
              <a:gd name="connsiteY912" fmla="*/ 4686433 h 8138175"/>
              <a:gd name="connsiteX913" fmla="*/ 10530921 w 11206363"/>
              <a:gd name="connsiteY913" fmla="*/ 4719533 h 8138175"/>
              <a:gd name="connsiteX914" fmla="*/ 9915956 w 11206363"/>
              <a:gd name="connsiteY914" fmla="*/ 4931092 h 8138175"/>
              <a:gd name="connsiteX915" fmla="*/ 8712810 w 11206363"/>
              <a:gd name="connsiteY915" fmla="*/ 5368886 h 8138175"/>
              <a:gd name="connsiteX916" fmla="*/ 8696091 w 11206363"/>
              <a:gd name="connsiteY916" fmla="*/ 5375270 h 8138175"/>
              <a:gd name="connsiteX917" fmla="*/ 8731055 w 11206363"/>
              <a:gd name="connsiteY917" fmla="*/ 5375918 h 8138175"/>
              <a:gd name="connsiteX918" fmla="*/ 8808894 w 11206363"/>
              <a:gd name="connsiteY918" fmla="*/ 5369433 h 8138175"/>
              <a:gd name="connsiteX919" fmla="*/ 8860790 w 11206363"/>
              <a:gd name="connsiteY919" fmla="*/ 5369433 h 8138175"/>
              <a:gd name="connsiteX920" fmla="*/ 8912682 w 11206363"/>
              <a:gd name="connsiteY920" fmla="*/ 5369433 h 8138175"/>
              <a:gd name="connsiteX921" fmla="*/ 8945109 w 11206363"/>
              <a:gd name="connsiteY921" fmla="*/ 5375918 h 8138175"/>
              <a:gd name="connsiteX922" fmla="*/ 8951601 w 11206363"/>
              <a:gd name="connsiteY922" fmla="*/ 5382404 h 8138175"/>
              <a:gd name="connsiteX923" fmla="*/ 8906196 w 11206363"/>
              <a:gd name="connsiteY923" fmla="*/ 5388889 h 8138175"/>
              <a:gd name="connsiteX924" fmla="*/ 8854299 w 11206363"/>
              <a:gd name="connsiteY924" fmla="*/ 5395381 h 8138175"/>
              <a:gd name="connsiteX925" fmla="*/ 8873762 w 11206363"/>
              <a:gd name="connsiteY925" fmla="*/ 5421323 h 8138175"/>
              <a:gd name="connsiteX926" fmla="*/ 8896465 w 11206363"/>
              <a:gd name="connsiteY926" fmla="*/ 5431054 h 8138175"/>
              <a:gd name="connsiteX927" fmla="*/ 8860790 w 11206363"/>
              <a:gd name="connsiteY927" fmla="*/ 5434301 h 8138175"/>
              <a:gd name="connsiteX928" fmla="*/ 8769975 w 11206363"/>
              <a:gd name="connsiteY928" fmla="*/ 5414838 h 8138175"/>
              <a:gd name="connsiteX929" fmla="*/ 8666188 w 11206363"/>
              <a:gd name="connsiteY929" fmla="*/ 5395381 h 8138175"/>
              <a:gd name="connsiteX930" fmla="*/ 8640000 w 11206363"/>
              <a:gd name="connsiteY930" fmla="*/ 5396689 h 8138175"/>
              <a:gd name="connsiteX931" fmla="*/ 8618470 w 11206363"/>
              <a:gd name="connsiteY931" fmla="*/ 5404911 h 8138175"/>
              <a:gd name="connsiteX932" fmla="*/ 8653217 w 11206363"/>
              <a:gd name="connsiteY932" fmla="*/ 5414837 h 8138175"/>
              <a:gd name="connsiteX933" fmla="*/ 8685650 w 11206363"/>
              <a:gd name="connsiteY933" fmla="*/ 5414838 h 8138175"/>
              <a:gd name="connsiteX934" fmla="*/ 8815380 w 11206363"/>
              <a:gd name="connsiteY934" fmla="*/ 5440786 h 8138175"/>
              <a:gd name="connsiteX935" fmla="*/ 8925652 w 11206363"/>
              <a:gd name="connsiteY935" fmla="*/ 5460243 h 8138175"/>
              <a:gd name="connsiteX936" fmla="*/ 9022954 w 11206363"/>
              <a:gd name="connsiteY936" fmla="*/ 5473220 h 8138175"/>
              <a:gd name="connsiteX937" fmla="*/ 9165655 w 11206363"/>
              <a:gd name="connsiteY937" fmla="*/ 5479705 h 8138175"/>
              <a:gd name="connsiteX938" fmla="*/ 9405663 w 11206363"/>
              <a:gd name="connsiteY938" fmla="*/ 5473220 h 8138175"/>
              <a:gd name="connsiteX939" fmla="*/ 9509451 w 11206363"/>
              <a:gd name="connsiteY939" fmla="*/ 5486191 h 8138175"/>
              <a:gd name="connsiteX940" fmla="*/ 9574318 w 11206363"/>
              <a:gd name="connsiteY940" fmla="*/ 5512139 h 8138175"/>
              <a:gd name="connsiteX941" fmla="*/ 9600266 w 11206363"/>
              <a:gd name="connsiteY941" fmla="*/ 5505647 h 8138175"/>
              <a:gd name="connsiteX942" fmla="*/ 9587289 w 11206363"/>
              <a:gd name="connsiteY942" fmla="*/ 5499161 h 8138175"/>
              <a:gd name="connsiteX943" fmla="*/ 9580803 w 11206363"/>
              <a:gd name="connsiteY943" fmla="*/ 5492676 h 8138175"/>
              <a:gd name="connsiteX944" fmla="*/ 9613237 w 11206363"/>
              <a:gd name="connsiteY944" fmla="*/ 5479705 h 8138175"/>
              <a:gd name="connsiteX945" fmla="*/ 9645671 w 11206363"/>
              <a:gd name="connsiteY945" fmla="*/ 5460242 h 8138175"/>
              <a:gd name="connsiteX946" fmla="*/ 9619722 w 11206363"/>
              <a:gd name="connsiteY946" fmla="*/ 5440786 h 8138175"/>
              <a:gd name="connsiteX947" fmla="*/ 9593775 w 11206363"/>
              <a:gd name="connsiteY947" fmla="*/ 5447272 h 8138175"/>
              <a:gd name="connsiteX948" fmla="*/ 9593774 w 11206363"/>
              <a:gd name="connsiteY948" fmla="*/ 5460242 h 8138175"/>
              <a:gd name="connsiteX949" fmla="*/ 9574318 w 11206363"/>
              <a:gd name="connsiteY949" fmla="*/ 5447272 h 8138175"/>
              <a:gd name="connsiteX950" fmla="*/ 9506210 w 11206363"/>
              <a:gd name="connsiteY950" fmla="*/ 5418084 h 8138175"/>
              <a:gd name="connsiteX951" fmla="*/ 9386200 w 11206363"/>
              <a:gd name="connsiteY951" fmla="*/ 5405107 h 8138175"/>
              <a:gd name="connsiteX952" fmla="*/ 9327824 w 11206363"/>
              <a:gd name="connsiteY952" fmla="*/ 5388890 h 8138175"/>
              <a:gd name="connsiteX953" fmla="*/ 9159175 w 11206363"/>
              <a:gd name="connsiteY953" fmla="*/ 5388889 h 8138175"/>
              <a:gd name="connsiteX954" fmla="*/ 8984035 w 11206363"/>
              <a:gd name="connsiteY954" fmla="*/ 5375918 h 8138175"/>
              <a:gd name="connsiteX955" fmla="*/ 9126742 w 11206363"/>
              <a:gd name="connsiteY955" fmla="*/ 5369433 h 8138175"/>
              <a:gd name="connsiteX956" fmla="*/ 9262955 w 11206363"/>
              <a:gd name="connsiteY956" fmla="*/ 5369433 h 8138175"/>
              <a:gd name="connsiteX957" fmla="*/ 9340794 w 11206363"/>
              <a:gd name="connsiteY957" fmla="*/ 5356455 h 8138175"/>
              <a:gd name="connsiteX958" fmla="*/ 9438097 w 11206363"/>
              <a:gd name="connsiteY958" fmla="*/ 5343485 h 8138175"/>
              <a:gd name="connsiteX959" fmla="*/ 9386199 w 11206363"/>
              <a:gd name="connsiteY959" fmla="*/ 5330514 h 8138175"/>
              <a:gd name="connsiteX960" fmla="*/ 9256470 w 11206363"/>
              <a:gd name="connsiteY960" fmla="*/ 5304564 h 8138175"/>
              <a:gd name="connsiteX961" fmla="*/ 9191610 w 11206363"/>
              <a:gd name="connsiteY961" fmla="*/ 5285108 h 8138175"/>
              <a:gd name="connsiteX962" fmla="*/ 9418633 w 11206363"/>
              <a:gd name="connsiteY962" fmla="*/ 5285109 h 8138175"/>
              <a:gd name="connsiteX963" fmla="*/ 9674859 w 11206363"/>
              <a:gd name="connsiteY963" fmla="*/ 5298080 h 8138175"/>
              <a:gd name="connsiteX964" fmla="*/ 9736481 w 11206363"/>
              <a:gd name="connsiteY964" fmla="*/ 5343484 h 8138175"/>
              <a:gd name="connsiteX965" fmla="*/ 9749453 w 11206363"/>
              <a:gd name="connsiteY965" fmla="*/ 5362947 h 8138175"/>
              <a:gd name="connsiteX966" fmla="*/ 9723510 w 11206363"/>
              <a:gd name="connsiteY966" fmla="*/ 5375919 h 8138175"/>
              <a:gd name="connsiteX967" fmla="*/ 9665128 w 11206363"/>
              <a:gd name="connsiteY967" fmla="*/ 5369433 h 8138175"/>
              <a:gd name="connsiteX968" fmla="*/ 9678105 w 11206363"/>
              <a:gd name="connsiteY968" fmla="*/ 5388889 h 8138175"/>
              <a:gd name="connsiteX969" fmla="*/ 9684584 w 11206363"/>
              <a:gd name="connsiteY969" fmla="*/ 5414837 h 8138175"/>
              <a:gd name="connsiteX970" fmla="*/ 9704047 w 11206363"/>
              <a:gd name="connsiteY970" fmla="*/ 5466728 h 8138175"/>
              <a:gd name="connsiteX971" fmla="*/ 9846754 w 11206363"/>
              <a:gd name="connsiteY971" fmla="*/ 5518625 h 8138175"/>
              <a:gd name="connsiteX972" fmla="*/ 9853238 w 11206363"/>
              <a:gd name="connsiteY972" fmla="*/ 5518624 h 8138175"/>
              <a:gd name="connsiteX973" fmla="*/ 9859725 w 11206363"/>
              <a:gd name="connsiteY973" fmla="*/ 5518625 h 8138175"/>
              <a:gd name="connsiteX974" fmla="*/ 9924592 w 11206363"/>
              <a:gd name="connsiteY974" fmla="*/ 5531596 h 8138175"/>
              <a:gd name="connsiteX975" fmla="*/ 9937564 w 11206363"/>
              <a:gd name="connsiteY975" fmla="*/ 5544574 h 8138175"/>
              <a:gd name="connsiteX976" fmla="*/ 9879187 w 11206363"/>
              <a:gd name="connsiteY976" fmla="*/ 5551059 h 8138175"/>
              <a:gd name="connsiteX977" fmla="*/ 9794856 w 11206363"/>
              <a:gd name="connsiteY977" fmla="*/ 5560783 h 8138175"/>
              <a:gd name="connsiteX978" fmla="*/ 9710539 w 11206363"/>
              <a:gd name="connsiteY978" fmla="*/ 5551058 h 8138175"/>
              <a:gd name="connsiteX979" fmla="*/ 9700800 w 11206363"/>
              <a:gd name="connsiteY979" fmla="*/ 5551059 h 8138175"/>
              <a:gd name="connsiteX980" fmla="*/ 9697561 w 11206363"/>
              <a:gd name="connsiteY980" fmla="*/ 5564029 h 8138175"/>
              <a:gd name="connsiteX981" fmla="*/ 9652157 w 11206363"/>
              <a:gd name="connsiteY981" fmla="*/ 5570515 h 8138175"/>
              <a:gd name="connsiteX982" fmla="*/ 9626208 w 11206363"/>
              <a:gd name="connsiteY982" fmla="*/ 5577000 h 8138175"/>
              <a:gd name="connsiteX983" fmla="*/ 9749453 w 11206363"/>
              <a:gd name="connsiteY983" fmla="*/ 5602949 h 8138175"/>
              <a:gd name="connsiteX984" fmla="*/ 10002431 w 11206363"/>
              <a:gd name="connsiteY984" fmla="*/ 5661332 h 8138175"/>
              <a:gd name="connsiteX985" fmla="*/ 10034866 w 11206363"/>
              <a:gd name="connsiteY985" fmla="*/ 5693766 h 8138175"/>
              <a:gd name="connsiteX986" fmla="*/ 10064053 w 11206363"/>
              <a:gd name="connsiteY986" fmla="*/ 5742410 h 8138175"/>
              <a:gd name="connsiteX987" fmla="*/ 10067299 w 11206363"/>
              <a:gd name="connsiteY987" fmla="*/ 5765113 h 8138175"/>
              <a:gd name="connsiteX988" fmla="*/ 10073786 w 11206363"/>
              <a:gd name="connsiteY988" fmla="*/ 5778089 h 8138175"/>
              <a:gd name="connsiteX989" fmla="*/ 10086762 w 11206363"/>
              <a:gd name="connsiteY989" fmla="*/ 5797546 h 8138175"/>
              <a:gd name="connsiteX990" fmla="*/ 10021894 w 11206363"/>
              <a:gd name="connsiteY990" fmla="*/ 5804038 h 8138175"/>
              <a:gd name="connsiteX991" fmla="*/ 9989460 w 11206363"/>
              <a:gd name="connsiteY991" fmla="*/ 5829980 h 8138175"/>
              <a:gd name="connsiteX992" fmla="*/ 9931084 w 11206363"/>
              <a:gd name="connsiteY992" fmla="*/ 5810524 h 8138175"/>
              <a:gd name="connsiteX993" fmla="*/ 9911621 w 11206363"/>
              <a:gd name="connsiteY993" fmla="*/ 5797545 h 8138175"/>
              <a:gd name="connsiteX994" fmla="*/ 9976490 w 11206363"/>
              <a:gd name="connsiteY994" fmla="*/ 5784575 h 8138175"/>
              <a:gd name="connsiteX995" fmla="*/ 10002431 w 11206363"/>
              <a:gd name="connsiteY995" fmla="*/ 5784575 h 8138175"/>
              <a:gd name="connsiteX996" fmla="*/ 10028379 w 11206363"/>
              <a:gd name="connsiteY996" fmla="*/ 5771604 h 8138175"/>
              <a:gd name="connsiteX997" fmla="*/ 9995946 w 11206363"/>
              <a:gd name="connsiteY997" fmla="*/ 5765113 h 8138175"/>
              <a:gd name="connsiteX998" fmla="*/ 9963512 w 11206363"/>
              <a:gd name="connsiteY998" fmla="*/ 5752141 h 8138175"/>
              <a:gd name="connsiteX999" fmla="*/ 10008922 w 11206363"/>
              <a:gd name="connsiteY999" fmla="*/ 5752141 h 8138175"/>
              <a:gd name="connsiteX1000" fmla="*/ 10021894 w 11206363"/>
              <a:gd name="connsiteY1000" fmla="*/ 5758626 h 8138175"/>
              <a:gd name="connsiteX1001" fmla="*/ 9911620 w 11206363"/>
              <a:gd name="connsiteY1001" fmla="*/ 5693765 h 8138175"/>
              <a:gd name="connsiteX1002" fmla="*/ 9879187 w 11206363"/>
              <a:gd name="connsiteY1002" fmla="*/ 5706737 h 8138175"/>
              <a:gd name="connsiteX1003" fmla="*/ 9849999 w 11206363"/>
              <a:gd name="connsiteY1003" fmla="*/ 5709976 h 8138175"/>
              <a:gd name="connsiteX1004" fmla="*/ 9814319 w 11206363"/>
              <a:gd name="connsiteY1004" fmla="*/ 5713222 h 8138175"/>
              <a:gd name="connsiteX1005" fmla="*/ 9749452 w 11206363"/>
              <a:gd name="connsiteY1005" fmla="*/ 5719707 h 8138175"/>
              <a:gd name="connsiteX1006" fmla="*/ 9723510 w 11206363"/>
              <a:gd name="connsiteY1006" fmla="*/ 5732684 h 8138175"/>
              <a:gd name="connsiteX1007" fmla="*/ 9768915 w 11206363"/>
              <a:gd name="connsiteY1007" fmla="*/ 5745656 h 8138175"/>
              <a:gd name="connsiteX1008" fmla="*/ 9814319 w 11206363"/>
              <a:gd name="connsiteY1008" fmla="*/ 5745656 h 8138175"/>
              <a:gd name="connsiteX1009" fmla="*/ 9768915 w 11206363"/>
              <a:gd name="connsiteY1009" fmla="*/ 5752141 h 8138175"/>
              <a:gd name="connsiteX1010" fmla="*/ 9755944 w 11206363"/>
              <a:gd name="connsiteY1010" fmla="*/ 5758626 h 8138175"/>
              <a:gd name="connsiteX1011" fmla="*/ 9827291 w 11206363"/>
              <a:gd name="connsiteY1011" fmla="*/ 5758627 h 8138175"/>
              <a:gd name="connsiteX1012" fmla="*/ 9892158 w 11206363"/>
              <a:gd name="connsiteY1012" fmla="*/ 5758627 h 8138175"/>
              <a:gd name="connsiteX1013" fmla="*/ 9885673 w 11206363"/>
              <a:gd name="connsiteY1013" fmla="*/ 5765112 h 8138175"/>
              <a:gd name="connsiteX1014" fmla="*/ 9749452 w 11206363"/>
              <a:gd name="connsiteY1014" fmla="*/ 5778089 h 8138175"/>
              <a:gd name="connsiteX1015" fmla="*/ 9658642 w 11206363"/>
              <a:gd name="connsiteY1015" fmla="*/ 5791060 h 8138175"/>
              <a:gd name="connsiteX1016" fmla="*/ 9665127 w 11206363"/>
              <a:gd name="connsiteY1016" fmla="*/ 5797545 h 8138175"/>
              <a:gd name="connsiteX1017" fmla="*/ 9691076 w 11206363"/>
              <a:gd name="connsiteY1017" fmla="*/ 5810524 h 8138175"/>
              <a:gd name="connsiteX1018" fmla="*/ 9684584 w 11206363"/>
              <a:gd name="connsiteY1018" fmla="*/ 5829980 h 8138175"/>
              <a:gd name="connsiteX1019" fmla="*/ 9671613 w 11206363"/>
              <a:gd name="connsiteY1019" fmla="*/ 5842957 h 8138175"/>
              <a:gd name="connsiteX1020" fmla="*/ 9768915 w 11206363"/>
              <a:gd name="connsiteY1020" fmla="*/ 5862414 h 8138175"/>
              <a:gd name="connsiteX1021" fmla="*/ 9866217 w 11206363"/>
              <a:gd name="connsiteY1021" fmla="*/ 5881877 h 8138175"/>
              <a:gd name="connsiteX1022" fmla="*/ 9879187 w 11206363"/>
              <a:gd name="connsiteY1022" fmla="*/ 5881877 h 8138175"/>
              <a:gd name="connsiteX1023" fmla="*/ 9885673 w 11206363"/>
              <a:gd name="connsiteY1023" fmla="*/ 5875385 h 8138175"/>
              <a:gd name="connsiteX1024" fmla="*/ 9820811 w 11206363"/>
              <a:gd name="connsiteY1024" fmla="*/ 5849443 h 8138175"/>
              <a:gd name="connsiteX1025" fmla="*/ 9762429 w 11206363"/>
              <a:gd name="connsiteY1025" fmla="*/ 5849443 h 8138175"/>
              <a:gd name="connsiteX1026" fmla="*/ 9807834 w 11206363"/>
              <a:gd name="connsiteY1026" fmla="*/ 5836466 h 8138175"/>
              <a:gd name="connsiteX1027" fmla="*/ 9895405 w 11206363"/>
              <a:gd name="connsiteY1027" fmla="*/ 5839711 h 8138175"/>
              <a:gd name="connsiteX1028" fmla="*/ 9969997 w 11206363"/>
              <a:gd name="connsiteY1028" fmla="*/ 5849443 h 8138175"/>
              <a:gd name="connsiteX1029" fmla="*/ 10015403 w 11206363"/>
              <a:gd name="connsiteY1029" fmla="*/ 5862414 h 8138175"/>
              <a:gd name="connsiteX1030" fmla="*/ 10054329 w 11206363"/>
              <a:gd name="connsiteY1030" fmla="*/ 5875385 h 8138175"/>
              <a:gd name="connsiteX1031" fmla="*/ 10112704 w 11206363"/>
              <a:gd name="connsiteY1031" fmla="*/ 5901333 h 8138175"/>
              <a:gd name="connsiteX1032" fmla="*/ 10261896 w 11206363"/>
              <a:gd name="connsiteY1032" fmla="*/ 5927282 h 8138175"/>
              <a:gd name="connsiteX1033" fmla="*/ 10437036 w 11206363"/>
              <a:gd name="connsiteY1033" fmla="*/ 5940252 h 8138175"/>
              <a:gd name="connsiteX1034" fmla="*/ 10466230 w 11206363"/>
              <a:gd name="connsiteY1034" fmla="*/ 5946738 h 8138175"/>
              <a:gd name="connsiteX1035" fmla="*/ 10411087 w 11206363"/>
              <a:gd name="connsiteY1035" fmla="*/ 5946738 h 8138175"/>
              <a:gd name="connsiteX1036" fmla="*/ 10320278 w 11206363"/>
              <a:gd name="connsiteY1036" fmla="*/ 5946738 h 8138175"/>
              <a:gd name="connsiteX1037" fmla="*/ 10307308 w 11206363"/>
              <a:gd name="connsiteY1037" fmla="*/ 5966201 h 8138175"/>
              <a:gd name="connsiteX1038" fmla="*/ 10281359 w 11206363"/>
              <a:gd name="connsiteY1038" fmla="*/ 5966201 h 8138175"/>
              <a:gd name="connsiteX1039" fmla="*/ 10268382 w 11206363"/>
              <a:gd name="connsiteY1039" fmla="*/ 5959716 h 8138175"/>
              <a:gd name="connsiteX1040" fmla="*/ 10255410 w 11206363"/>
              <a:gd name="connsiteY1040" fmla="*/ 5972686 h 8138175"/>
              <a:gd name="connsiteX1041" fmla="*/ 10255410 w 11206363"/>
              <a:gd name="connsiteY1041" fmla="*/ 5985657 h 8138175"/>
              <a:gd name="connsiteX1042" fmla="*/ 10307307 w 11206363"/>
              <a:gd name="connsiteY1042" fmla="*/ 6005120 h 8138175"/>
              <a:gd name="connsiteX1043" fmla="*/ 10339741 w 11206363"/>
              <a:gd name="connsiteY1043" fmla="*/ 6011605 h 8138175"/>
              <a:gd name="connsiteX1044" fmla="*/ 10255410 w 11206363"/>
              <a:gd name="connsiteY1044" fmla="*/ 6044039 h 8138175"/>
              <a:gd name="connsiteX1045" fmla="*/ 10229469 w 11206363"/>
              <a:gd name="connsiteY1045" fmla="*/ 6057011 h 8138175"/>
              <a:gd name="connsiteX1046" fmla="*/ 10268382 w 11206363"/>
              <a:gd name="connsiteY1046" fmla="*/ 6082959 h 8138175"/>
              <a:gd name="connsiteX1047" fmla="*/ 10287845 w 11206363"/>
              <a:gd name="connsiteY1047" fmla="*/ 6089445 h 8138175"/>
              <a:gd name="connsiteX1048" fmla="*/ 10294330 w 11206363"/>
              <a:gd name="connsiteY1048" fmla="*/ 6095931 h 8138175"/>
              <a:gd name="connsiteX1049" fmla="*/ 10300816 w 11206363"/>
              <a:gd name="connsiteY1049" fmla="*/ 6102416 h 8138175"/>
              <a:gd name="connsiteX1050" fmla="*/ 10346221 w 11206363"/>
              <a:gd name="connsiteY1050" fmla="*/ 6115393 h 8138175"/>
              <a:gd name="connsiteX1051" fmla="*/ 10346220 w 11206363"/>
              <a:gd name="connsiteY1051" fmla="*/ 6160798 h 8138175"/>
              <a:gd name="connsiteX1052" fmla="*/ 10352712 w 11206363"/>
              <a:gd name="connsiteY1052" fmla="*/ 6167284 h 8138175"/>
              <a:gd name="connsiteX1053" fmla="*/ 10372168 w 11206363"/>
              <a:gd name="connsiteY1053" fmla="*/ 6180261 h 8138175"/>
              <a:gd name="connsiteX1054" fmla="*/ 10501904 w 11206363"/>
              <a:gd name="connsiteY1054" fmla="*/ 6232151 h 8138175"/>
              <a:gd name="connsiteX1055" fmla="*/ 10521362 w 11206363"/>
              <a:gd name="connsiteY1055" fmla="*/ 6251607 h 8138175"/>
              <a:gd name="connsiteX1056" fmla="*/ 10475955 w 11206363"/>
              <a:gd name="connsiteY1056" fmla="*/ 6245122 h 8138175"/>
              <a:gd name="connsiteX1057" fmla="*/ 10372168 w 11206363"/>
              <a:gd name="connsiteY1057" fmla="*/ 6238637 h 8138175"/>
              <a:gd name="connsiteX1058" fmla="*/ 10300815 w 11206363"/>
              <a:gd name="connsiteY1058" fmla="*/ 6258100 h 8138175"/>
              <a:gd name="connsiteX1059" fmla="*/ 10255410 w 11206363"/>
              <a:gd name="connsiteY1059" fmla="*/ 6271071 h 8138175"/>
              <a:gd name="connsiteX1060" fmla="*/ 10216491 w 11206363"/>
              <a:gd name="connsiteY1060" fmla="*/ 6277556 h 8138175"/>
              <a:gd name="connsiteX1061" fmla="*/ 10313792 w 11206363"/>
              <a:gd name="connsiteY1061" fmla="*/ 6290533 h 8138175"/>
              <a:gd name="connsiteX1062" fmla="*/ 10417580 w 11206363"/>
              <a:gd name="connsiteY1062" fmla="*/ 6297019 h 8138175"/>
              <a:gd name="connsiteX1063" fmla="*/ 10372169 w 11206363"/>
              <a:gd name="connsiteY1063" fmla="*/ 6309990 h 8138175"/>
              <a:gd name="connsiteX1064" fmla="*/ 10333249 w 11206363"/>
              <a:gd name="connsiteY1064" fmla="*/ 6316476 h 8138175"/>
              <a:gd name="connsiteX1065" fmla="*/ 10333249 w 11206363"/>
              <a:gd name="connsiteY1065" fmla="*/ 6322961 h 8138175"/>
              <a:gd name="connsiteX1066" fmla="*/ 10333249 w 11206363"/>
              <a:gd name="connsiteY1066" fmla="*/ 6348909 h 8138175"/>
              <a:gd name="connsiteX1067" fmla="*/ 10320278 w 11206363"/>
              <a:gd name="connsiteY1067" fmla="*/ 6368372 h 8138175"/>
              <a:gd name="connsiteX1068" fmla="*/ 10313792 w 11206363"/>
              <a:gd name="connsiteY1068" fmla="*/ 6381343 h 8138175"/>
              <a:gd name="connsiteX1069" fmla="*/ 10281359 w 11206363"/>
              <a:gd name="connsiteY1069" fmla="*/ 6387830 h 8138175"/>
              <a:gd name="connsiteX1070" fmla="*/ 10300815 w 11206363"/>
              <a:gd name="connsiteY1070" fmla="*/ 6400799 h 8138175"/>
              <a:gd name="connsiteX1071" fmla="*/ 10326764 w 11206363"/>
              <a:gd name="connsiteY1071" fmla="*/ 6413777 h 8138175"/>
              <a:gd name="connsiteX1072" fmla="*/ 10274873 w 11206363"/>
              <a:gd name="connsiteY1072" fmla="*/ 6420263 h 8138175"/>
              <a:gd name="connsiteX1073" fmla="*/ 10210006 w 11206363"/>
              <a:gd name="connsiteY1073" fmla="*/ 6433233 h 8138175"/>
              <a:gd name="connsiteX1074" fmla="*/ 10222977 w 11206363"/>
              <a:gd name="connsiteY1074" fmla="*/ 6446212 h 8138175"/>
              <a:gd name="connsiteX1075" fmla="*/ 10235948 w 11206363"/>
              <a:gd name="connsiteY1075" fmla="*/ 6452696 h 8138175"/>
              <a:gd name="connsiteX1076" fmla="*/ 10216491 w 11206363"/>
              <a:gd name="connsiteY1076" fmla="*/ 6459182 h 8138175"/>
              <a:gd name="connsiteX1077" fmla="*/ 10080270 w 11206363"/>
              <a:gd name="connsiteY1077" fmla="*/ 6446212 h 8138175"/>
              <a:gd name="connsiteX1078" fmla="*/ 10038111 w 11206363"/>
              <a:gd name="connsiteY1078" fmla="*/ 6449450 h 8138175"/>
              <a:gd name="connsiteX1079" fmla="*/ 10008923 w 11206363"/>
              <a:gd name="connsiteY1079" fmla="*/ 6452697 h 8138175"/>
              <a:gd name="connsiteX1080" fmla="*/ 9992706 w 11206363"/>
              <a:gd name="connsiteY1080" fmla="*/ 6465668 h 8138175"/>
              <a:gd name="connsiteX1081" fmla="*/ 9989459 w 11206363"/>
              <a:gd name="connsiteY1081" fmla="*/ 6478645 h 8138175"/>
              <a:gd name="connsiteX1082" fmla="*/ 9969997 w 11206363"/>
              <a:gd name="connsiteY1082" fmla="*/ 6498102 h 8138175"/>
              <a:gd name="connsiteX1083" fmla="*/ 9944056 w 11206363"/>
              <a:gd name="connsiteY1083" fmla="*/ 6511072 h 8138175"/>
              <a:gd name="connsiteX1084" fmla="*/ 9957027 w 11206363"/>
              <a:gd name="connsiteY1084" fmla="*/ 6511073 h 8138175"/>
              <a:gd name="connsiteX1085" fmla="*/ 9969996 w 11206363"/>
              <a:gd name="connsiteY1085" fmla="*/ 6517564 h 8138175"/>
              <a:gd name="connsiteX1086" fmla="*/ 10138653 w 11206363"/>
              <a:gd name="connsiteY1086" fmla="*/ 6543506 h 8138175"/>
              <a:gd name="connsiteX1087" fmla="*/ 10171087 w 11206363"/>
              <a:gd name="connsiteY1087" fmla="*/ 6543507 h 8138175"/>
              <a:gd name="connsiteX1088" fmla="*/ 10261896 w 11206363"/>
              <a:gd name="connsiteY1088" fmla="*/ 6546753 h 8138175"/>
              <a:gd name="connsiteX1089" fmla="*/ 10365683 w 11206363"/>
              <a:gd name="connsiteY1089" fmla="*/ 6549992 h 8138175"/>
              <a:gd name="connsiteX1090" fmla="*/ 10475955 w 11206363"/>
              <a:gd name="connsiteY1090" fmla="*/ 6530536 h 8138175"/>
              <a:gd name="connsiteX1091" fmla="*/ 10488926 w 11206363"/>
              <a:gd name="connsiteY1091" fmla="*/ 6537022 h 8138175"/>
              <a:gd name="connsiteX1092" fmla="*/ 10508389 w 11206363"/>
              <a:gd name="connsiteY1092" fmla="*/ 6556484 h 8138175"/>
              <a:gd name="connsiteX1093" fmla="*/ 10501904 w 11206363"/>
              <a:gd name="connsiteY1093" fmla="*/ 6562969 h 8138175"/>
              <a:gd name="connsiteX1094" fmla="*/ 10482442 w 11206363"/>
              <a:gd name="connsiteY1094" fmla="*/ 6569454 h 8138175"/>
              <a:gd name="connsiteX1095" fmla="*/ 10527852 w 11206363"/>
              <a:gd name="connsiteY1095" fmla="*/ 6595404 h 8138175"/>
              <a:gd name="connsiteX1096" fmla="*/ 10573258 w 11206363"/>
              <a:gd name="connsiteY1096" fmla="*/ 6634323 h 8138175"/>
              <a:gd name="connsiteX1097" fmla="*/ 10540823 w 11206363"/>
              <a:gd name="connsiteY1097" fmla="*/ 6666756 h 8138175"/>
              <a:gd name="connsiteX1098" fmla="*/ 10482442 w 11206363"/>
              <a:gd name="connsiteY1098" fmla="*/ 6653779 h 8138175"/>
              <a:gd name="connsiteX1099" fmla="*/ 10411087 w 11206363"/>
              <a:gd name="connsiteY1099" fmla="*/ 6640808 h 8138175"/>
              <a:gd name="connsiteX1100" fmla="*/ 10229468 w 11206363"/>
              <a:gd name="connsiteY1100" fmla="*/ 6673242 h 8138175"/>
              <a:gd name="connsiteX1101" fmla="*/ 10242440 w 11206363"/>
              <a:gd name="connsiteY1101" fmla="*/ 6686212 h 8138175"/>
              <a:gd name="connsiteX1102" fmla="*/ 10268382 w 11206363"/>
              <a:gd name="connsiteY1102" fmla="*/ 6692699 h 8138175"/>
              <a:gd name="connsiteX1103" fmla="*/ 10255410 w 11206363"/>
              <a:gd name="connsiteY1103" fmla="*/ 6705675 h 8138175"/>
              <a:gd name="connsiteX1104" fmla="*/ 10235947 w 11206363"/>
              <a:gd name="connsiteY1104" fmla="*/ 6718647 h 8138175"/>
              <a:gd name="connsiteX1105" fmla="*/ 10508389 w 11206363"/>
              <a:gd name="connsiteY1105" fmla="*/ 6738110 h 8138175"/>
              <a:gd name="connsiteX1106" fmla="*/ 10748392 w 11206363"/>
              <a:gd name="connsiteY1106" fmla="*/ 6738110 h 8138175"/>
              <a:gd name="connsiteX1107" fmla="*/ 10754877 w 11206363"/>
              <a:gd name="connsiteY1107" fmla="*/ 6770537 h 8138175"/>
              <a:gd name="connsiteX1108" fmla="*/ 10748392 w 11206363"/>
              <a:gd name="connsiteY1108" fmla="*/ 6799731 h 8138175"/>
              <a:gd name="connsiteX1109" fmla="*/ 10745152 w 11206363"/>
              <a:gd name="connsiteY1109" fmla="*/ 6815948 h 8138175"/>
              <a:gd name="connsiteX1110" fmla="*/ 10722450 w 11206363"/>
              <a:gd name="connsiteY1110" fmla="*/ 6828920 h 8138175"/>
              <a:gd name="connsiteX1111" fmla="*/ 10573259 w 11206363"/>
              <a:gd name="connsiteY1111" fmla="*/ 6874324 h 8138175"/>
              <a:gd name="connsiteX1112" fmla="*/ 10553796 w 11206363"/>
              <a:gd name="connsiteY1112" fmla="*/ 6880810 h 8138175"/>
              <a:gd name="connsiteX1113" fmla="*/ 10612177 w 11206363"/>
              <a:gd name="connsiteY1113" fmla="*/ 6893787 h 8138175"/>
              <a:gd name="connsiteX1114" fmla="*/ 10748392 w 11206363"/>
              <a:gd name="connsiteY1114" fmla="*/ 6900273 h 8138175"/>
              <a:gd name="connsiteX1115" fmla="*/ 10819745 w 11206363"/>
              <a:gd name="connsiteY1115" fmla="*/ 6906758 h 8138175"/>
              <a:gd name="connsiteX1116" fmla="*/ 10819745 w 11206363"/>
              <a:gd name="connsiteY1116" fmla="*/ 6945678 h 8138175"/>
              <a:gd name="connsiteX1117" fmla="*/ 10754877 w 11206363"/>
              <a:gd name="connsiteY1117" fmla="*/ 6984597 h 8138175"/>
              <a:gd name="connsiteX1118" fmla="*/ 10686776 w 11206363"/>
              <a:gd name="connsiteY1118" fmla="*/ 6994328 h 8138175"/>
              <a:gd name="connsiteX1119" fmla="*/ 10618662 w 11206363"/>
              <a:gd name="connsiteY1119" fmla="*/ 6997574 h 8138175"/>
              <a:gd name="connsiteX1120" fmla="*/ 10540824 w 11206363"/>
              <a:gd name="connsiteY1120" fmla="*/ 7010545 h 8138175"/>
              <a:gd name="connsiteX1121" fmla="*/ 10631634 w 11206363"/>
              <a:gd name="connsiteY1121" fmla="*/ 7023516 h 8138175"/>
              <a:gd name="connsiteX1122" fmla="*/ 10728935 w 11206363"/>
              <a:gd name="connsiteY1122" fmla="*/ 7030002 h 8138175"/>
              <a:gd name="connsiteX1123" fmla="*/ 10586227 w 11206363"/>
              <a:gd name="connsiteY1123" fmla="*/ 7042979 h 8138175"/>
              <a:gd name="connsiteX1124" fmla="*/ 10417580 w 11206363"/>
              <a:gd name="connsiteY1124" fmla="*/ 7094869 h 8138175"/>
              <a:gd name="connsiteX1125" fmla="*/ 10287845 w 11206363"/>
              <a:gd name="connsiteY1125" fmla="*/ 7127304 h 8138175"/>
              <a:gd name="connsiteX1126" fmla="*/ 10488927 w 11206363"/>
              <a:gd name="connsiteY1126" fmla="*/ 7133789 h 8138175"/>
              <a:gd name="connsiteX1127" fmla="*/ 10696502 w 11206363"/>
              <a:gd name="connsiteY1127" fmla="*/ 7140274 h 8138175"/>
              <a:gd name="connsiteX1128" fmla="*/ 10488926 w 11206363"/>
              <a:gd name="connsiteY1128" fmla="*/ 7146766 h 8138175"/>
              <a:gd name="connsiteX1129" fmla="*/ 10287845 w 11206363"/>
              <a:gd name="connsiteY1129" fmla="*/ 7159736 h 8138175"/>
              <a:gd name="connsiteX1130" fmla="*/ 10333249 w 11206363"/>
              <a:gd name="connsiteY1130" fmla="*/ 7166223 h 8138175"/>
              <a:gd name="connsiteX1131" fmla="*/ 10378654 w 11206363"/>
              <a:gd name="connsiteY1131" fmla="*/ 7185686 h 8138175"/>
              <a:gd name="connsiteX1132" fmla="*/ 10398117 w 11206363"/>
              <a:gd name="connsiteY1132" fmla="*/ 7231091 h 8138175"/>
              <a:gd name="connsiteX1133" fmla="*/ 10404603 w 11206363"/>
              <a:gd name="connsiteY1133" fmla="*/ 7237576 h 8138175"/>
              <a:gd name="connsiteX1134" fmla="*/ 10300816 w 11206363"/>
              <a:gd name="connsiteY1134" fmla="*/ 7244061 h 8138175"/>
              <a:gd name="connsiteX1135" fmla="*/ 10197034 w 11206363"/>
              <a:gd name="connsiteY1135" fmla="*/ 7244061 h 8138175"/>
              <a:gd name="connsiteX1136" fmla="*/ 10281359 w 11206363"/>
              <a:gd name="connsiteY1136" fmla="*/ 7231090 h 8138175"/>
              <a:gd name="connsiteX1137" fmla="*/ 10365684 w 11206363"/>
              <a:gd name="connsiteY1137" fmla="*/ 7218113 h 8138175"/>
              <a:gd name="connsiteX1138" fmla="*/ 10242440 w 11206363"/>
              <a:gd name="connsiteY1138" fmla="*/ 7192171 h 8138175"/>
              <a:gd name="connsiteX1139" fmla="*/ 9775400 w 11206363"/>
              <a:gd name="connsiteY1139" fmla="*/ 7185686 h 8138175"/>
              <a:gd name="connsiteX1140" fmla="*/ 8763489 w 11206363"/>
              <a:gd name="connsiteY1140" fmla="*/ 7198657 h 8138175"/>
              <a:gd name="connsiteX1141" fmla="*/ 6460740 w 11206363"/>
              <a:gd name="connsiteY1141" fmla="*/ 7192171 h 8138175"/>
              <a:gd name="connsiteX1142" fmla="*/ 6373172 w 11206363"/>
              <a:gd name="connsiteY1142" fmla="*/ 7201902 h 8138175"/>
              <a:gd name="connsiteX1143" fmla="*/ 6214248 w 11206363"/>
              <a:gd name="connsiteY1143" fmla="*/ 7211628 h 8138175"/>
              <a:gd name="connsiteX1144" fmla="*/ 5980731 w 11206363"/>
              <a:gd name="connsiteY1144" fmla="*/ 7224605 h 8138175"/>
              <a:gd name="connsiteX1145" fmla="*/ 5928834 w 11206363"/>
              <a:gd name="connsiteY1145" fmla="*/ 7224605 h 8138175"/>
              <a:gd name="connsiteX1146" fmla="*/ 5748223 w 11206363"/>
              <a:gd name="connsiteY1146" fmla="*/ 7203928 h 8138175"/>
              <a:gd name="connsiteX1147" fmla="*/ 5627031 w 11206363"/>
              <a:gd name="connsiteY1147" fmla="*/ 7193785 h 8138175"/>
              <a:gd name="connsiteX1148" fmla="*/ 5621025 w 11206363"/>
              <a:gd name="connsiteY1148" fmla="*/ 7200181 h 8138175"/>
              <a:gd name="connsiteX1149" fmla="*/ 5606441 w 11206363"/>
              <a:gd name="connsiteY1149" fmla="*/ 7192197 h 8138175"/>
              <a:gd name="connsiteX1150" fmla="*/ 5606323 w 11206363"/>
              <a:gd name="connsiteY1150" fmla="*/ 7192057 h 8138175"/>
              <a:gd name="connsiteX1151" fmla="*/ 5466055 w 11206363"/>
              <a:gd name="connsiteY1151" fmla="*/ 7180819 h 8138175"/>
              <a:gd name="connsiteX1152" fmla="*/ 5420002 w 11206363"/>
              <a:gd name="connsiteY1152" fmla="*/ 7177227 h 8138175"/>
              <a:gd name="connsiteX1153" fmla="*/ 5410123 w 11206363"/>
              <a:gd name="connsiteY1153" fmla="*/ 7177851 h 8138175"/>
              <a:gd name="connsiteX1154" fmla="*/ 5405287 w 11206363"/>
              <a:gd name="connsiteY1154" fmla="*/ 7176080 h 8138175"/>
              <a:gd name="connsiteX1155" fmla="*/ 5362137 w 11206363"/>
              <a:gd name="connsiteY1155" fmla="*/ 7172715 h 8138175"/>
              <a:gd name="connsiteX1156" fmla="*/ 5358675 w 11206363"/>
              <a:gd name="connsiteY1156" fmla="*/ 7177654 h 8138175"/>
              <a:gd name="connsiteX1157" fmla="*/ 5344225 w 11206363"/>
              <a:gd name="connsiteY1157" fmla="*/ 7185460 h 8138175"/>
              <a:gd name="connsiteX1158" fmla="*/ 5309939 w 11206363"/>
              <a:gd name="connsiteY1158" fmla="*/ 7170380 h 8138175"/>
              <a:gd name="connsiteX1159" fmla="*/ 5319541 w 11206363"/>
              <a:gd name="connsiteY1159" fmla="*/ 7195058 h 8138175"/>
              <a:gd name="connsiteX1160" fmla="*/ 5335157 w 11206363"/>
              <a:gd name="connsiteY1160" fmla="*/ 7223963 h 8138175"/>
              <a:gd name="connsiteX1161" fmla="*/ 5282834 w 11206363"/>
              <a:gd name="connsiteY1161" fmla="*/ 7196229 h 8138175"/>
              <a:gd name="connsiteX1162" fmla="*/ 5214264 w 11206363"/>
              <a:gd name="connsiteY1162" fmla="*/ 7166067 h 8138175"/>
              <a:gd name="connsiteX1163" fmla="*/ 5217847 w 11206363"/>
              <a:gd name="connsiteY1163" fmla="*/ 7186534 h 8138175"/>
              <a:gd name="connsiteX1164" fmla="*/ 5225656 w 11206363"/>
              <a:gd name="connsiteY1164" fmla="*/ 7200981 h 8138175"/>
              <a:gd name="connsiteX1165" fmla="*/ 5203399 w 11206363"/>
              <a:gd name="connsiteY1165" fmla="*/ 7194340 h 8138175"/>
              <a:gd name="connsiteX1166" fmla="*/ 5143866 w 11206363"/>
              <a:gd name="connsiteY1166" fmla="*/ 7143511 h 8138175"/>
              <a:gd name="connsiteX1167" fmla="*/ 5105037 w 11206363"/>
              <a:gd name="connsiteY1167" fmla="*/ 7138657 h 8138175"/>
              <a:gd name="connsiteX1168" fmla="*/ 5066115 w 11206363"/>
              <a:gd name="connsiteY1168" fmla="*/ 7114332 h 8138175"/>
              <a:gd name="connsiteX1169" fmla="*/ 5082332 w 11206363"/>
              <a:gd name="connsiteY1169" fmla="*/ 7109466 h 8138175"/>
              <a:gd name="connsiteX1170" fmla="*/ 5103179 w 11206363"/>
              <a:gd name="connsiteY1170" fmla="*/ 7108773 h 8138175"/>
              <a:gd name="connsiteX1171" fmla="*/ 5085553 w 11206363"/>
              <a:gd name="connsiteY1171" fmla="*/ 7093724 h 8138175"/>
              <a:gd name="connsiteX1172" fmla="*/ 5044363 w 11206363"/>
              <a:gd name="connsiteY1172" fmla="*/ 7069309 h 8138175"/>
              <a:gd name="connsiteX1173" fmla="*/ 5015193 w 11206363"/>
              <a:gd name="connsiteY1173" fmla="*/ 7053336 h 8138175"/>
              <a:gd name="connsiteX1174" fmla="*/ 4991723 w 11206363"/>
              <a:gd name="connsiteY1174" fmla="*/ 7054814 h 8138175"/>
              <a:gd name="connsiteX1175" fmla="*/ 4980276 w 11206363"/>
              <a:gd name="connsiteY1175" fmla="*/ 7064734 h 8138175"/>
              <a:gd name="connsiteX1176" fmla="*/ 4949577 w 11206363"/>
              <a:gd name="connsiteY1176" fmla="*/ 7070113 h 8138175"/>
              <a:gd name="connsiteX1177" fmla="*/ 4917093 w 11206363"/>
              <a:gd name="connsiteY1177" fmla="*/ 7065266 h 8138175"/>
              <a:gd name="connsiteX1178" fmla="*/ 4929117 w 11206363"/>
              <a:gd name="connsiteY1178" fmla="*/ 7073702 h 8138175"/>
              <a:gd name="connsiteX1179" fmla="*/ 4936921 w 11206363"/>
              <a:gd name="connsiteY1179" fmla="*/ 7088156 h 8138175"/>
              <a:gd name="connsiteX1180" fmla="*/ 5076400 w 11206363"/>
              <a:gd name="connsiteY1180" fmla="*/ 7221890 h 8138175"/>
              <a:gd name="connsiteX1181" fmla="*/ 5106468 w 11206363"/>
              <a:gd name="connsiteY1181" fmla="*/ 7242983 h 8138175"/>
              <a:gd name="connsiteX1182" fmla="*/ 5188542 w 11206363"/>
              <a:gd name="connsiteY1182" fmla="*/ 7305051 h 8138175"/>
              <a:gd name="connsiteX1183" fmla="*/ 5282650 w 11206363"/>
              <a:gd name="connsiteY1183" fmla="*/ 7375553 h 8138175"/>
              <a:gd name="connsiteX1184" fmla="*/ 5397531 w 11206363"/>
              <a:gd name="connsiteY1184" fmla="*/ 7429231 h 8138175"/>
              <a:gd name="connsiteX1185" fmla="*/ 5405337 w 11206363"/>
              <a:gd name="connsiteY1185" fmla="*/ 7443680 h 8138175"/>
              <a:gd name="connsiteX1186" fmla="*/ 5410723 w 11206363"/>
              <a:gd name="connsiteY1186" fmla="*/ 7474380 h 8138175"/>
              <a:gd name="connsiteX1187" fmla="*/ 5400494 w 11206363"/>
              <a:gd name="connsiteY1187" fmla="*/ 7476175 h 8138175"/>
              <a:gd name="connsiteX1188" fmla="*/ 5378232 w 11206363"/>
              <a:gd name="connsiteY1188" fmla="*/ 7469529 h 8138175"/>
              <a:gd name="connsiteX1189" fmla="*/ 5403454 w 11206363"/>
              <a:gd name="connsiteY1189" fmla="*/ 7523119 h 8138175"/>
              <a:gd name="connsiteX1190" fmla="*/ 5420236 w 11206363"/>
              <a:gd name="connsiteY1190" fmla="*/ 7588727 h 8138175"/>
              <a:gd name="connsiteX1191" fmla="*/ 5369075 w 11206363"/>
              <a:gd name="connsiteY1191" fmla="*/ 7597701 h 8138175"/>
              <a:gd name="connsiteX1192" fmla="*/ 5323392 w 11206363"/>
              <a:gd name="connsiteY1192" fmla="*/ 7547701 h 8138175"/>
              <a:gd name="connsiteX1193" fmla="*/ 5265680 w 11206363"/>
              <a:gd name="connsiteY1193" fmla="*/ 7489271 h 8138175"/>
              <a:gd name="connsiteX1194" fmla="*/ 5076217 w 11206363"/>
              <a:gd name="connsiteY1194" fmla="*/ 7401223 h 8138175"/>
              <a:gd name="connsiteX1195" fmla="*/ 5079806 w 11206363"/>
              <a:gd name="connsiteY1195" fmla="*/ 7421684 h 8138175"/>
              <a:gd name="connsiteX1196" fmla="*/ 5099637 w 11206363"/>
              <a:gd name="connsiteY1196" fmla="*/ 7444568 h 8138175"/>
              <a:gd name="connsiteX1197" fmla="*/ 5079172 w 11206363"/>
              <a:gd name="connsiteY1197" fmla="*/ 7448163 h 8138175"/>
              <a:gd name="connsiteX1198" fmla="*/ 5052694 w 11206363"/>
              <a:gd name="connsiteY1198" fmla="*/ 7447529 h 8138175"/>
              <a:gd name="connsiteX1199" fmla="*/ 5292602 w 11206363"/>
              <a:gd name="connsiteY1199" fmla="*/ 7642756 h 8138175"/>
              <a:gd name="connsiteX1200" fmla="*/ 5515094 w 11206363"/>
              <a:gd name="connsiteY1200" fmla="*/ 7798842 h 8138175"/>
              <a:gd name="connsiteX1201" fmla="*/ 5500017 w 11206363"/>
              <a:gd name="connsiteY1201" fmla="*/ 7833122 h 8138175"/>
              <a:gd name="connsiteX1202" fmla="*/ 5475019 w 11206363"/>
              <a:gd name="connsiteY1202" fmla="*/ 7855968 h 8138175"/>
              <a:gd name="connsiteX1203" fmla="*/ 5461469 w 11206363"/>
              <a:gd name="connsiteY1203" fmla="*/ 7868895 h 8138175"/>
              <a:gd name="connsiteX1204" fmla="*/ 5431987 w 11206363"/>
              <a:gd name="connsiteY1204" fmla="*/ 7866154 h 8138175"/>
              <a:gd name="connsiteX1205" fmla="*/ 5264150 w 11206363"/>
              <a:gd name="connsiteY1205" fmla="*/ 7811219 h 8138175"/>
              <a:gd name="connsiteX1206" fmla="*/ 5241888 w 11206363"/>
              <a:gd name="connsiteY1206" fmla="*/ 7804575 h 8138175"/>
              <a:gd name="connsiteX1207" fmla="*/ 5287572 w 11206363"/>
              <a:gd name="connsiteY1207" fmla="*/ 7854574 h 8138175"/>
              <a:gd name="connsiteX1208" fmla="*/ 5409632 w 11206363"/>
              <a:gd name="connsiteY1208" fmla="*/ 7949174 h 8138175"/>
              <a:gd name="connsiteX1209" fmla="*/ 5471560 w 11206363"/>
              <a:gd name="connsiteY1209" fmla="*/ 8001591 h 8138175"/>
              <a:gd name="connsiteX1210" fmla="*/ 5446249 w 11206363"/>
              <a:gd name="connsiteY1210" fmla="*/ 8037671 h 8138175"/>
              <a:gd name="connsiteX1211" fmla="*/ 5360803 w 11206363"/>
              <a:gd name="connsiteY1211" fmla="*/ 8031564 h 8138175"/>
              <a:gd name="connsiteX1212" fmla="*/ 5291341 w 11206363"/>
              <a:gd name="connsiteY1212" fmla="*/ 7996296 h 8138175"/>
              <a:gd name="connsiteX1213" fmla="*/ 5226086 w 11206363"/>
              <a:gd name="connsiteY1213" fmla="*/ 7955008 h 8138175"/>
              <a:gd name="connsiteX1214" fmla="*/ 5145490 w 11206363"/>
              <a:gd name="connsiteY1214" fmla="*/ 7916409 h 8138175"/>
              <a:gd name="connsiteX1215" fmla="*/ 5221240 w 11206363"/>
              <a:gd name="connsiteY1215" fmla="*/ 7987492 h 8138175"/>
              <a:gd name="connsiteX1216" fmla="*/ 5307224 w 11206363"/>
              <a:gd name="connsiteY1216" fmla="*/ 8056785 h 8138175"/>
              <a:gd name="connsiteX1217" fmla="*/ 5166489 w 11206363"/>
              <a:gd name="connsiteY1217" fmla="*/ 7976006 h 8138175"/>
              <a:gd name="connsiteX1218" fmla="*/ 4976398 w 11206363"/>
              <a:gd name="connsiteY1218" fmla="*/ 7914429 h 8138175"/>
              <a:gd name="connsiteX1219" fmla="*/ 4835034 w 11206363"/>
              <a:gd name="connsiteY1219" fmla="*/ 7860124 h 8138175"/>
              <a:gd name="connsiteX1220" fmla="*/ 5017227 w 11206363"/>
              <a:gd name="connsiteY1220" fmla="*/ 7996911 h 8138175"/>
              <a:gd name="connsiteX1221" fmla="*/ 5205441 w 11206363"/>
              <a:gd name="connsiteY1221" fmla="*/ 8137919 h 8138175"/>
              <a:gd name="connsiteX1222" fmla="*/ 5008789 w 11206363"/>
              <a:gd name="connsiteY1222" fmla="*/ 8008941 h 8138175"/>
              <a:gd name="connsiteX1223" fmla="*/ 4813940 w 11206363"/>
              <a:gd name="connsiteY1223" fmla="*/ 7890192 h 8138175"/>
              <a:gd name="connsiteX1224" fmla="*/ 4851814 w 11206363"/>
              <a:gd name="connsiteY1224" fmla="*/ 7925733 h 8138175"/>
              <a:gd name="connsiteX1225" fmla="*/ 4881248 w 11206363"/>
              <a:gd name="connsiteY1225" fmla="*/ 7973306 h 8138175"/>
              <a:gd name="connsiteX1226" fmla="*/ 4869763 w 11206363"/>
              <a:gd name="connsiteY1226" fmla="*/ 8028056 h 8138175"/>
              <a:gd name="connsiteX1227" fmla="*/ 4871557 w 11206363"/>
              <a:gd name="connsiteY1227" fmla="*/ 8038286 h 8138175"/>
              <a:gd name="connsiteX1228" fmla="*/ 4771124 w 11206363"/>
              <a:gd name="connsiteY1228" fmla="*/ 7976800 h 8138175"/>
              <a:gd name="connsiteX1229" fmla="*/ 4674915 w 11206363"/>
              <a:gd name="connsiteY1229" fmla="*/ 7909306 h 8138175"/>
              <a:gd name="connsiteX1230" fmla="*/ 4761524 w 11206363"/>
              <a:gd name="connsiteY1230" fmla="*/ 7952121 h 8138175"/>
              <a:gd name="connsiteX1231" fmla="*/ 4848135 w 11206363"/>
              <a:gd name="connsiteY1231" fmla="*/ 7994931 h 8138175"/>
              <a:gd name="connsiteX1232" fmla="*/ 4750754 w 11206363"/>
              <a:gd name="connsiteY1232" fmla="*/ 7890730 h 8138175"/>
              <a:gd name="connsiteX1233" fmla="*/ 4322006 w 11206363"/>
              <a:gd name="connsiteY1233" fmla="*/ 7580978 h 8138175"/>
              <a:gd name="connsiteX1234" fmla="*/ 3375483 w 11206363"/>
              <a:gd name="connsiteY1234" fmla="*/ 6934905 h 8138175"/>
              <a:gd name="connsiteX1235" fmla="*/ 3185500 w 11206363"/>
              <a:gd name="connsiteY1235" fmla="*/ 6800827 h 8138175"/>
              <a:gd name="connsiteX1236" fmla="*/ 3176359 w 11206363"/>
              <a:gd name="connsiteY1236" fmla="*/ 6806088 h 8138175"/>
              <a:gd name="connsiteX1237" fmla="*/ 3035101 w 11206363"/>
              <a:gd name="connsiteY1237" fmla="*/ 6888960 h 8138175"/>
              <a:gd name="connsiteX1238" fmla="*/ 3047258 w 11206363"/>
              <a:gd name="connsiteY1238" fmla="*/ 6858746 h 8138175"/>
              <a:gd name="connsiteX1239" fmla="*/ 2967631 w 11206363"/>
              <a:gd name="connsiteY1239" fmla="*/ 6902327 h 8138175"/>
              <a:gd name="connsiteX1240" fmla="*/ 2763263 w 11206363"/>
              <a:gd name="connsiteY1240" fmla="*/ 6987535 h 8138175"/>
              <a:gd name="connsiteX1241" fmla="*/ 2832685 w 11206363"/>
              <a:gd name="connsiteY1241" fmla="*/ 6929053 h 8138175"/>
              <a:gd name="connsiteX1242" fmla="*/ 3101850 w 11206363"/>
              <a:gd name="connsiteY1242" fmla="*/ 6760129 h 8138175"/>
              <a:gd name="connsiteX1243" fmla="*/ 3115842 w 11206363"/>
              <a:gd name="connsiteY1243" fmla="*/ 6751666 h 8138175"/>
              <a:gd name="connsiteX1244" fmla="*/ 3069517 w 11206363"/>
              <a:gd name="connsiteY1244" fmla="*/ 6718972 h 8138175"/>
              <a:gd name="connsiteX1245" fmla="*/ 3021902 w 11206363"/>
              <a:gd name="connsiteY1245" fmla="*/ 6733801 h 8138175"/>
              <a:gd name="connsiteX1246" fmla="*/ 2940901 w 11206363"/>
              <a:gd name="connsiteY1246" fmla="*/ 6767373 h 8138175"/>
              <a:gd name="connsiteX1247" fmla="*/ 2591381 w 11206363"/>
              <a:gd name="connsiteY1247" fmla="*/ 6864406 h 8138175"/>
              <a:gd name="connsiteX1248" fmla="*/ 2496443 w 11206363"/>
              <a:gd name="connsiteY1248" fmla="*/ 6885626 h 8138175"/>
              <a:gd name="connsiteX1249" fmla="*/ 2480727 w 11206363"/>
              <a:gd name="connsiteY1249" fmla="*/ 6830709 h 8138175"/>
              <a:gd name="connsiteX1250" fmla="*/ 2510136 w 11206363"/>
              <a:gd name="connsiteY1250" fmla="*/ 6777738 h 8138175"/>
              <a:gd name="connsiteX1251" fmla="*/ 2422246 w 11206363"/>
              <a:gd name="connsiteY1251" fmla="*/ 6761286 h 8138175"/>
              <a:gd name="connsiteX1252" fmla="*/ 2394791 w 11206363"/>
              <a:gd name="connsiteY1252" fmla="*/ 6769142 h 8138175"/>
              <a:gd name="connsiteX1253" fmla="*/ 2409693 w 11206363"/>
              <a:gd name="connsiteY1253" fmla="*/ 6758937 h 8138175"/>
              <a:gd name="connsiteX1254" fmla="*/ 2525609 w 11206363"/>
              <a:gd name="connsiteY1254" fmla="*/ 6712407 h 8138175"/>
              <a:gd name="connsiteX1255" fmla="*/ 2648974 w 11206363"/>
              <a:gd name="connsiteY1255" fmla="*/ 6660766 h 8138175"/>
              <a:gd name="connsiteX1256" fmla="*/ 2658774 w 11206363"/>
              <a:gd name="connsiteY1256" fmla="*/ 6643111 h 8138175"/>
              <a:gd name="connsiteX1257" fmla="*/ 2458700 w 11206363"/>
              <a:gd name="connsiteY1257" fmla="*/ 6670644 h 8138175"/>
              <a:gd name="connsiteX1258" fmla="*/ 2385719 w 11206363"/>
              <a:gd name="connsiteY1258" fmla="*/ 6643995 h 8138175"/>
              <a:gd name="connsiteX1259" fmla="*/ 2415127 w 11206363"/>
              <a:gd name="connsiteY1259" fmla="*/ 6591024 h 8138175"/>
              <a:gd name="connsiteX1260" fmla="*/ 2487294 w 11206363"/>
              <a:gd name="connsiteY1260" fmla="*/ 6552551 h 8138175"/>
              <a:gd name="connsiteX1261" fmla="*/ 2474742 w 11206363"/>
              <a:gd name="connsiteY1261" fmla="*/ 6550202 h 8138175"/>
              <a:gd name="connsiteX1262" fmla="*/ 2443575 w 11206363"/>
              <a:gd name="connsiteY1262" fmla="*/ 6549650 h 8138175"/>
              <a:gd name="connsiteX1263" fmla="*/ 2417587 w 11206363"/>
              <a:gd name="connsiteY1263" fmla="*/ 6554296 h 8138175"/>
              <a:gd name="connsiteX1264" fmla="*/ 2402564 w 11206363"/>
              <a:gd name="connsiteY1264" fmla="*/ 6571696 h 8138175"/>
              <a:gd name="connsiteX1265" fmla="*/ 2093912 w 11206363"/>
              <a:gd name="connsiteY1265" fmla="*/ 6933479 h 8138175"/>
              <a:gd name="connsiteX1266" fmla="*/ 2095293 w 11206363"/>
              <a:gd name="connsiteY1266" fmla="*/ 6900942 h 8138175"/>
              <a:gd name="connsiteX1267" fmla="*/ 2034765 w 11206363"/>
              <a:gd name="connsiteY1267" fmla="*/ 6968588 h 8138175"/>
              <a:gd name="connsiteX1268" fmla="*/ 1870526 w 11206363"/>
              <a:gd name="connsiteY1268" fmla="*/ 7117090 h 8138175"/>
              <a:gd name="connsiteX1269" fmla="*/ 1916465 w 11206363"/>
              <a:gd name="connsiteY1269" fmla="*/ 7038800 h 8138175"/>
              <a:gd name="connsiteX1270" fmla="*/ 2224807 w 11206363"/>
              <a:gd name="connsiteY1270" fmla="*/ 6654433 h 8138175"/>
              <a:gd name="connsiteX1271" fmla="*/ 2274640 w 11206363"/>
              <a:gd name="connsiteY1271" fmla="*/ 6593677 h 8138175"/>
              <a:gd name="connsiteX1272" fmla="*/ 2256318 w 11206363"/>
              <a:gd name="connsiteY1272" fmla="*/ 6566921 h 8138175"/>
              <a:gd name="connsiteX1273" fmla="*/ 2217900 w 11206363"/>
              <a:gd name="connsiteY1273" fmla="*/ 6610266 h 8138175"/>
              <a:gd name="connsiteX1274" fmla="*/ 2078904 w 11206363"/>
              <a:gd name="connsiteY1274" fmla="*/ 6754828 h 8138175"/>
              <a:gd name="connsiteX1275" fmla="*/ 1964545 w 11206363"/>
              <a:gd name="connsiteY1275" fmla="*/ 6850282 h 8138175"/>
              <a:gd name="connsiteX1276" fmla="*/ 1667416 w 11206363"/>
              <a:gd name="connsiteY1276" fmla="*/ 7058352 h 8138175"/>
              <a:gd name="connsiteX1277" fmla="*/ 1584996 w 11206363"/>
              <a:gd name="connsiteY1277" fmla="*/ 7110026 h 8138175"/>
              <a:gd name="connsiteX1278" fmla="*/ 1551861 w 11206363"/>
              <a:gd name="connsiteY1278" fmla="*/ 7063497 h 8138175"/>
              <a:gd name="connsiteX1279" fmla="*/ 1561912 w 11206363"/>
              <a:gd name="connsiteY1279" fmla="*/ 7003752 h 8138175"/>
              <a:gd name="connsiteX1280" fmla="*/ 1473569 w 11206363"/>
              <a:gd name="connsiteY1280" fmla="*/ 7017561 h 8138175"/>
              <a:gd name="connsiteX1281" fmla="*/ 1450308 w 11206363"/>
              <a:gd name="connsiteY1281" fmla="*/ 7034124 h 8138175"/>
              <a:gd name="connsiteX1282" fmla="*/ 1460951 w 11206363"/>
              <a:gd name="connsiteY1282" fmla="*/ 7019533 h 8138175"/>
              <a:gd name="connsiteX1283" fmla="*/ 1554708 w 11206363"/>
              <a:gd name="connsiteY1283" fmla="*/ 6937000 h 8138175"/>
              <a:gd name="connsiteX1284" fmla="*/ 1653779 w 11206363"/>
              <a:gd name="connsiteY1284" fmla="*/ 6847164 h 8138175"/>
              <a:gd name="connsiteX1285" fmla="*/ 1657128 w 11206363"/>
              <a:gd name="connsiteY1285" fmla="*/ 6827251 h 8138175"/>
              <a:gd name="connsiteX1286" fmla="*/ 1477699 w 11206363"/>
              <a:gd name="connsiteY1286" fmla="*/ 6919950 h 8138175"/>
              <a:gd name="connsiteX1287" fmla="*/ 1400009 w 11206363"/>
              <a:gd name="connsiteY1287" fmla="*/ 6919173 h 8138175"/>
              <a:gd name="connsiteX1288" fmla="*/ 1410061 w 11206363"/>
              <a:gd name="connsiteY1288" fmla="*/ 6859427 h 8138175"/>
              <a:gd name="connsiteX1289" fmla="*/ 1465262 w 11206363"/>
              <a:gd name="connsiteY1289" fmla="*/ 6799083 h 8138175"/>
              <a:gd name="connsiteX1290" fmla="*/ 1452644 w 11206363"/>
              <a:gd name="connsiteY1290" fmla="*/ 6801056 h 8138175"/>
              <a:gd name="connsiteX1291" fmla="*/ 1282484 w 11206363"/>
              <a:gd name="connsiteY1291" fmla="*/ 6911694 h 8138175"/>
              <a:gd name="connsiteX1292" fmla="*/ 1209516 w 11206363"/>
              <a:gd name="connsiteY1292" fmla="*/ 6858461 h 8138175"/>
              <a:gd name="connsiteX1293" fmla="*/ 1155475 w 11206363"/>
              <a:gd name="connsiteY1293" fmla="*/ 6802276 h 8138175"/>
              <a:gd name="connsiteX1294" fmla="*/ 1234934 w 11206363"/>
              <a:gd name="connsiteY1294" fmla="*/ 6731668 h 8138175"/>
              <a:gd name="connsiteX1295" fmla="*/ 1429137 w 11206363"/>
              <a:gd name="connsiteY1295" fmla="*/ 6526769 h 8138175"/>
              <a:gd name="connsiteX1296" fmla="*/ 1448458 w 11206363"/>
              <a:gd name="connsiteY1296" fmla="*/ 6484962 h 8138175"/>
              <a:gd name="connsiteX1297" fmla="*/ 1475074 w 11206363"/>
              <a:gd name="connsiteY1297" fmla="*/ 6448478 h 8138175"/>
              <a:gd name="connsiteX1298" fmla="*/ 1494394 w 11206363"/>
              <a:gd name="connsiteY1298" fmla="*/ 6406672 h 8138175"/>
              <a:gd name="connsiteX1299" fmla="*/ 1483145 w 11206363"/>
              <a:gd name="connsiteY1299" fmla="*/ 6376109 h 8138175"/>
              <a:gd name="connsiteX1300" fmla="*/ 1479204 w 11206363"/>
              <a:gd name="connsiteY1300" fmla="*/ 6350867 h 8138175"/>
              <a:gd name="connsiteX1301" fmla="*/ 1418677 w 11206363"/>
              <a:gd name="connsiteY1301" fmla="*/ 6418513 h 8138175"/>
              <a:gd name="connsiteX1302" fmla="*/ 1291313 w 11206363"/>
              <a:gd name="connsiteY1302" fmla="*/ 6554786 h 8138175"/>
              <a:gd name="connsiteX1303" fmla="*/ 1219147 w 11206363"/>
              <a:gd name="connsiteY1303" fmla="*/ 6630715 h 8138175"/>
              <a:gd name="connsiteX1304" fmla="*/ 1089809 w 11206363"/>
              <a:gd name="connsiteY1304" fmla="*/ 6754371 h 8138175"/>
              <a:gd name="connsiteX1305" fmla="*/ 1048995 w 11206363"/>
              <a:gd name="connsiteY1305" fmla="*/ 6741358 h 8138175"/>
              <a:gd name="connsiteX1306" fmla="*/ 1021476 w 11206363"/>
              <a:gd name="connsiteY1306" fmla="*/ 6710105 h 8138175"/>
              <a:gd name="connsiteX1307" fmla="*/ 1065738 w 11206363"/>
              <a:gd name="connsiteY1307" fmla="*/ 6641780 h 8138175"/>
              <a:gd name="connsiteX1308" fmla="*/ 1088406 w 11206363"/>
              <a:gd name="connsiteY1308" fmla="*/ 6580049 h 8138175"/>
              <a:gd name="connsiteX1309" fmla="*/ 1075782 w 11206363"/>
              <a:gd name="connsiteY1309" fmla="*/ 6582029 h 8138175"/>
              <a:gd name="connsiteX1310" fmla="*/ 1115018 w 11206363"/>
              <a:gd name="connsiteY1310" fmla="*/ 6543572 h 8138175"/>
              <a:gd name="connsiteX1311" fmla="*/ 1248697 w 11206363"/>
              <a:gd name="connsiteY1311" fmla="*/ 6406311 h 8138175"/>
              <a:gd name="connsiteX1312" fmla="*/ 1307428 w 11206363"/>
              <a:gd name="connsiteY1312" fmla="*/ 6203195 h 8138175"/>
              <a:gd name="connsiteX1313" fmla="*/ 1308805 w 11206363"/>
              <a:gd name="connsiteY1313" fmla="*/ 6170665 h 8138175"/>
              <a:gd name="connsiteX1314" fmla="*/ 1379382 w 11206363"/>
              <a:gd name="connsiteY1314" fmla="*/ 6043272 h 8138175"/>
              <a:gd name="connsiteX1315" fmla="*/ 1258325 w 11206363"/>
              <a:gd name="connsiteY1315" fmla="*/ 6178552 h 8138175"/>
              <a:gd name="connsiteX1316" fmla="*/ 1226387 w 11206363"/>
              <a:gd name="connsiteY1316" fmla="*/ 6222331 h 8138175"/>
              <a:gd name="connsiteX1317" fmla="*/ 1217119 w 11206363"/>
              <a:gd name="connsiteY1317" fmla="*/ 6204392 h 8138175"/>
              <a:gd name="connsiteX1318" fmla="*/ 1147323 w 11206363"/>
              <a:gd name="connsiteY1318" fmla="*/ 6254098 h 8138175"/>
              <a:gd name="connsiteX1319" fmla="*/ 1034245 w 11206363"/>
              <a:gd name="connsiteY1319" fmla="*/ 6378440 h 8138175"/>
              <a:gd name="connsiteX1320" fmla="*/ 971060 w 11206363"/>
              <a:gd name="connsiteY1320" fmla="*/ 6449729 h 8138175"/>
              <a:gd name="connsiteX1321" fmla="*/ 981112 w 11206363"/>
              <a:gd name="connsiteY1321" fmla="*/ 6389984 h 8138175"/>
              <a:gd name="connsiteX1322" fmla="*/ 966514 w 11206363"/>
              <a:gd name="connsiteY1322" fmla="*/ 6379334 h 8138175"/>
              <a:gd name="connsiteX1323" fmla="*/ 915643 w 11206363"/>
              <a:gd name="connsiteY1323" fmla="*/ 6426075 h 8138175"/>
              <a:gd name="connsiteX1324" fmla="*/ 854134 w 11206363"/>
              <a:gd name="connsiteY1324" fmla="*/ 6487411 h 8138175"/>
              <a:gd name="connsiteX1325" fmla="*/ 836187 w 11206363"/>
              <a:gd name="connsiteY1325" fmla="*/ 6496675 h 8138175"/>
              <a:gd name="connsiteX1326" fmla="*/ 923509 w 11206363"/>
              <a:gd name="connsiteY1326" fmla="*/ 6269705 h 8138175"/>
              <a:gd name="connsiteX1327" fmla="*/ 880335 w 11206363"/>
              <a:gd name="connsiteY1327" fmla="*/ 6282919 h 8138175"/>
              <a:gd name="connsiteX1328" fmla="*/ 848095 w 11206363"/>
              <a:gd name="connsiteY1328" fmla="*/ 6304123 h 8138175"/>
              <a:gd name="connsiteX1329" fmla="*/ 815854 w 11206363"/>
              <a:gd name="connsiteY1329" fmla="*/ 6325326 h 8138175"/>
              <a:gd name="connsiteX1330" fmla="*/ 715492 w 11206363"/>
              <a:gd name="connsiteY1330" fmla="*/ 6386269 h 8138175"/>
              <a:gd name="connsiteX1331" fmla="*/ 724169 w 11206363"/>
              <a:gd name="connsiteY1331" fmla="*/ 6359053 h 8138175"/>
              <a:gd name="connsiteX1332" fmla="*/ 760739 w 11206363"/>
              <a:gd name="connsiteY1332" fmla="*/ 6324246 h 8138175"/>
              <a:gd name="connsiteX1333" fmla="*/ 791993 w 11206363"/>
              <a:gd name="connsiteY1333" fmla="*/ 6296729 h 8138175"/>
              <a:gd name="connsiteX1334" fmla="*/ 814268 w 11206363"/>
              <a:gd name="connsiteY1334" fmla="*/ 6273862 h 8138175"/>
              <a:gd name="connsiteX1335" fmla="*/ 795341 w 11206363"/>
              <a:gd name="connsiteY1335" fmla="*/ 6276816 h 8138175"/>
              <a:gd name="connsiteX1336" fmla="*/ 821959 w 11206363"/>
              <a:gd name="connsiteY1336" fmla="*/ 6240332 h 8138175"/>
              <a:gd name="connsiteX1337" fmla="*/ 853895 w 11206363"/>
              <a:gd name="connsiteY1337" fmla="*/ 6196552 h 8138175"/>
              <a:gd name="connsiteX1338" fmla="*/ 814064 w 11206363"/>
              <a:gd name="connsiteY1338" fmla="*/ 6189862 h 8138175"/>
              <a:gd name="connsiteX1339" fmla="*/ 794144 w 11206363"/>
              <a:gd name="connsiteY1339" fmla="*/ 6186507 h 8138175"/>
              <a:gd name="connsiteX1340" fmla="*/ 750365 w 11206363"/>
              <a:gd name="connsiteY1340" fmla="*/ 6154569 h 8138175"/>
              <a:gd name="connsiteX1341" fmla="*/ 717234 w 11206363"/>
              <a:gd name="connsiteY1341" fmla="*/ 6108032 h 8138175"/>
              <a:gd name="connsiteX1342" fmla="*/ 720583 w 11206363"/>
              <a:gd name="connsiteY1342" fmla="*/ 6088119 h 8138175"/>
              <a:gd name="connsiteX1343" fmla="*/ 605632 w 11206363"/>
              <a:gd name="connsiteY1343" fmla="*/ 6138419 h 8138175"/>
              <a:gd name="connsiteX1344" fmla="*/ 626926 w 11206363"/>
              <a:gd name="connsiteY1344" fmla="*/ 6109230 h 8138175"/>
              <a:gd name="connsiteX1345" fmla="*/ 698874 w 11206363"/>
              <a:gd name="connsiteY1345" fmla="*/ 5949302 h 8138175"/>
              <a:gd name="connsiteX1346" fmla="*/ 613111 w 11206363"/>
              <a:gd name="connsiteY1346" fmla="*/ 6020894 h 8138175"/>
              <a:gd name="connsiteX1347" fmla="*/ 397799 w 11206363"/>
              <a:gd name="connsiteY1347" fmla="*/ 6132137 h 8138175"/>
              <a:gd name="connsiteX1348" fmla="*/ 357960 w 11206363"/>
              <a:gd name="connsiteY1348" fmla="*/ 6125441 h 8138175"/>
              <a:gd name="connsiteX1349" fmla="*/ 406463 w 11206363"/>
              <a:gd name="connsiteY1349" fmla="*/ 6104922 h 8138175"/>
              <a:gd name="connsiteX1350" fmla="*/ 492232 w 11206363"/>
              <a:gd name="connsiteY1350" fmla="*/ 6033335 h 8138175"/>
              <a:gd name="connsiteX1351" fmla="*/ 531467 w 11206363"/>
              <a:gd name="connsiteY1351" fmla="*/ 5994878 h 8138175"/>
              <a:gd name="connsiteX1352" fmla="*/ 585298 w 11206363"/>
              <a:gd name="connsiteY1352" fmla="*/ 5967069 h 8138175"/>
              <a:gd name="connsiteX1353" fmla="*/ 621183 w 11206363"/>
              <a:gd name="connsiteY1353" fmla="*/ 5948524 h 8138175"/>
              <a:gd name="connsiteX1354" fmla="*/ 700432 w 11206363"/>
              <a:gd name="connsiteY1354" fmla="*/ 5793913 h 8138175"/>
              <a:gd name="connsiteX1355" fmla="*/ 660600 w 11206363"/>
              <a:gd name="connsiteY1355" fmla="*/ 5787222 h 8138175"/>
              <a:gd name="connsiteX1356" fmla="*/ 616821 w 11206363"/>
              <a:gd name="connsiteY1356" fmla="*/ 5755282 h 8138175"/>
              <a:gd name="connsiteX1357" fmla="*/ 634765 w 11206363"/>
              <a:gd name="connsiteY1357" fmla="*/ 5746008 h 8138175"/>
              <a:gd name="connsiteX1358" fmla="*/ 667296 w 11206363"/>
              <a:gd name="connsiteY1358" fmla="*/ 5747383 h 8138175"/>
              <a:gd name="connsiteX1359" fmla="*/ 730397 w 11206363"/>
              <a:gd name="connsiteY1359" fmla="*/ 5737514 h 8138175"/>
              <a:gd name="connsiteX1360" fmla="*/ 736318 w 11206363"/>
              <a:gd name="connsiteY1360" fmla="*/ 5775380 h 8138175"/>
              <a:gd name="connsiteX1361" fmla="*/ 814786 w 11206363"/>
              <a:gd name="connsiteY1361" fmla="*/ 5698465 h 8138175"/>
              <a:gd name="connsiteX1362" fmla="*/ 846724 w 11206363"/>
              <a:gd name="connsiteY1362" fmla="*/ 5654685 h 8138175"/>
              <a:gd name="connsiteX1363" fmla="*/ 857374 w 11206363"/>
              <a:gd name="connsiteY1363" fmla="*/ 5640087 h 8138175"/>
              <a:gd name="connsiteX1364" fmla="*/ 826811 w 11206363"/>
              <a:gd name="connsiteY1364" fmla="*/ 5651336 h 8138175"/>
              <a:gd name="connsiteX1365" fmla="*/ 858150 w 11206363"/>
              <a:gd name="connsiteY1365" fmla="*/ 5562396 h 8138175"/>
              <a:gd name="connsiteX1366" fmla="*/ 894818 w 11206363"/>
              <a:gd name="connsiteY1366" fmla="*/ 5466166 h 8138175"/>
              <a:gd name="connsiteX1367" fmla="*/ 739849 w 11206363"/>
              <a:gd name="connsiteY1367" fmla="*/ 5632608 h 8138175"/>
              <a:gd name="connsiteX1368" fmla="*/ 703965 w 11206363"/>
              <a:gd name="connsiteY1368" fmla="*/ 5651152 h 8138175"/>
              <a:gd name="connsiteX1369" fmla="*/ 709287 w 11206363"/>
              <a:gd name="connsiteY1369" fmla="*/ 5643857 h 8138175"/>
              <a:gd name="connsiteX1370" fmla="*/ 657436 w 11206363"/>
              <a:gd name="connsiteY1370" fmla="*/ 5684287 h 8138175"/>
              <a:gd name="connsiteX1371" fmla="*/ 589605 w 11206363"/>
              <a:gd name="connsiteY1371" fmla="*/ 5746606 h 8138175"/>
              <a:gd name="connsiteX1372" fmla="*/ 337032 w 11206363"/>
              <a:gd name="connsiteY1372" fmla="*/ 5908923 h 8138175"/>
              <a:gd name="connsiteX1373" fmla="*/ 335059 w 11206363"/>
              <a:gd name="connsiteY1373" fmla="*/ 5896306 h 8138175"/>
              <a:gd name="connsiteX1374" fmla="*/ 307843 w 11206363"/>
              <a:gd name="connsiteY1374" fmla="*/ 5887629 h 8138175"/>
              <a:gd name="connsiteX1375" fmla="*/ 313166 w 11206363"/>
              <a:gd name="connsiteY1375" fmla="*/ 5880335 h 8138175"/>
              <a:gd name="connsiteX1376" fmla="*/ 336435 w 11206363"/>
              <a:gd name="connsiteY1376" fmla="*/ 5863776 h 8138175"/>
              <a:gd name="connsiteX1377" fmla="*/ 489040 w 11206363"/>
              <a:gd name="connsiteY1377" fmla="*/ 5723548 h 8138175"/>
              <a:gd name="connsiteX1378" fmla="*/ 641641 w 11206363"/>
              <a:gd name="connsiteY1378" fmla="*/ 5583329 h 8138175"/>
              <a:gd name="connsiteX1379" fmla="*/ 718135 w 11206363"/>
              <a:gd name="connsiteY1379" fmla="*/ 5493797 h 8138175"/>
              <a:gd name="connsiteX1380" fmla="*/ 716167 w 11206363"/>
              <a:gd name="connsiteY1380" fmla="*/ 5481172 h 8138175"/>
              <a:gd name="connsiteX1381" fmla="*/ 703544 w 11206363"/>
              <a:gd name="connsiteY1381" fmla="*/ 5483153 h 8138175"/>
              <a:gd name="connsiteX1382" fmla="*/ 730161 w 11206363"/>
              <a:gd name="connsiteY1382" fmla="*/ 5446668 h 8138175"/>
              <a:gd name="connsiteX1383" fmla="*/ 808628 w 11206363"/>
              <a:gd name="connsiteY1383" fmla="*/ 5369754 h 8138175"/>
              <a:gd name="connsiteX1384" fmla="*/ 833275 w 11206363"/>
              <a:gd name="connsiteY1384" fmla="*/ 5320644 h 8138175"/>
              <a:gd name="connsiteX1385" fmla="*/ 847269 w 11206363"/>
              <a:gd name="connsiteY1385" fmla="*/ 5286141 h 8138175"/>
              <a:gd name="connsiteX1386" fmla="*/ 868563 w 11206363"/>
              <a:gd name="connsiteY1386" fmla="*/ 5256952 h 8138175"/>
              <a:gd name="connsiteX1387" fmla="*/ 822034 w 11206363"/>
              <a:gd name="connsiteY1387" fmla="*/ 5290087 h 8138175"/>
              <a:gd name="connsiteX1388" fmla="*/ 755585 w 11206363"/>
              <a:gd name="connsiteY1388" fmla="*/ 5319868 h 8138175"/>
              <a:gd name="connsiteX1389" fmla="*/ 799543 w 11206363"/>
              <a:gd name="connsiteY1389" fmla="*/ 5228967 h 8138175"/>
              <a:gd name="connsiteX1390" fmla="*/ 832321 w 11206363"/>
              <a:gd name="connsiteY1390" fmla="*/ 5180202 h 8138175"/>
              <a:gd name="connsiteX1391" fmla="*/ 833535 w 11206363"/>
              <a:gd name="connsiteY1391" fmla="*/ 5177476 h 8138175"/>
              <a:gd name="connsiteX1392" fmla="*/ 819687 w 11206363"/>
              <a:gd name="connsiteY1392" fmla="*/ 5169340 h 8138175"/>
              <a:gd name="connsiteX1393" fmla="*/ 793620 w 11206363"/>
              <a:gd name="connsiteY1393" fmla="*/ 5191101 h 8138175"/>
              <a:gd name="connsiteX1394" fmla="*/ 722449 w 11206363"/>
              <a:gd name="connsiteY1394" fmla="*/ 5273338 h 8138175"/>
              <a:gd name="connsiteX1395" fmla="*/ 584828 w 11206363"/>
              <a:gd name="connsiteY1395" fmla="*/ 5385357 h 8138175"/>
              <a:gd name="connsiteX1396" fmla="*/ 358090 w 11206363"/>
              <a:gd name="connsiteY1396" fmla="*/ 5588888 h 8138175"/>
              <a:gd name="connsiteX1397" fmla="*/ 120102 w 11206363"/>
              <a:gd name="connsiteY1397" fmla="*/ 5761857 h 8138175"/>
              <a:gd name="connsiteX1398" fmla="*/ 107484 w 11206363"/>
              <a:gd name="connsiteY1398" fmla="*/ 5763829 h 8138175"/>
              <a:gd name="connsiteX1399" fmla="*/ 132126 w 11206363"/>
              <a:gd name="connsiteY1399" fmla="*/ 5714728 h 8138175"/>
              <a:gd name="connsiteX1400" fmla="*/ 350195 w 11206363"/>
              <a:gd name="connsiteY1400" fmla="*/ 5538405 h 8138175"/>
              <a:gd name="connsiteX1401" fmla="*/ 355516 w 11206363"/>
              <a:gd name="connsiteY1401" fmla="*/ 5531110 h 8138175"/>
              <a:gd name="connsiteX1402" fmla="*/ 382128 w 11206363"/>
              <a:gd name="connsiteY1402" fmla="*/ 5494633 h 8138175"/>
              <a:gd name="connsiteX1403" fmla="*/ 433985 w 11206363"/>
              <a:gd name="connsiteY1403" fmla="*/ 5454195 h 8138175"/>
              <a:gd name="connsiteX1404" fmla="*/ 455277 w 11206363"/>
              <a:gd name="connsiteY1404" fmla="*/ 5425006 h 8138175"/>
              <a:gd name="connsiteX1405" fmla="*/ 460003 w 11206363"/>
              <a:gd name="connsiteY1405" fmla="*/ 5372562 h 8138175"/>
              <a:gd name="connsiteX1406" fmla="*/ 483270 w 11206363"/>
              <a:gd name="connsiteY1406" fmla="*/ 5355992 h 8138175"/>
              <a:gd name="connsiteX1407" fmla="*/ 676695 w 11206363"/>
              <a:gd name="connsiteY1407" fmla="*/ 5228783 h 8138175"/>
              <a:gd name="connsiteX1408" fmla="*/ 737223 w 11206363"/>
              <a:gd name="connsiteY1408" fmla="*/ 5161136 h 8138175"/>
              <a:gd name="connsiteX1409" fmla="*/ 694037 w 11206363"/>
              <a:gd name="connsiteY1409" fmla="*/ 5174354 h 8138175"/>
              <a:gd name="connsiteX1410" fmla="*/ 661506 w 11206363"/>
              <a:gd name="connsiteY1410" fmla="*/ 5172978 h 8138175"/>
              <a:gd name="connsiteX1411" fmla="*/ 690090 w 11206363"/>
              <a:gd name="connsiteY1411" fmla="*/ 5149118 h 8138175"/>
              <a:gd name="connsiteX1412" fmla="*/ 729039 w 11206363"/>
              <a:gd name="connsiteY1412" fmla="*/ 5113561 h 8138175"/>
              <a:gd name="connsiteX1413" fmla="*/ 715051 w 11206363"/>
              <a:gd name="connsiteY1413" fmla="*/ 5098250 h 8138175"/>
              <a:gd name="connsiteX1414" fmla="*/ 690280 w 11206363"/>
              <a:gd name="connsiteY1414" fmla="*/ 5076271 h 8138175"/>
              <a:gd name="connsiteX1415" fmla="*/ 658631 w 11206363"/>
              <a:gd name="connsiteY1415" fmla="*/ 5092623 h 8138175"/>
              <a:gd name="connsiteX1416" fmla="*/ 626398 w 11206363"/>
              <a:gd name="connsiteY1416" fmla="*/ 5113831 h 8138175"/>
              <a:gd name="connsiteX1417" fmla="*/ 436918 w 11206363"/>
              <a:gd name="connsiteY1417" fmla="*/ 5266274 h 8138175"/>
              <a:gd name="connsiteX1418" fmla="*/ 395111 w 11206363"/>
              <a:gd name="connsiteY1418" fmla="*/ 5246954 h 8138175"/>
              <a:gd name="connsiteX1419" fmla="*/ 454265 w 11206363"/>
              <a:gd name="connsiteY1419" fmla="*/ 5211851 h 8138175"/>
              <a:gd name="connsiteX1420" fmla="*/ 540331 w 11206363"/>
              <a:gd name="connsiteY1420" fmla="*/ 5162835 h 8138175"/>
              <a:gd name="connsiteX1421" fmla="*/ 563302 w 11206363"/>
              <a:gd name="connsiteY1421" fmla="*/ 5123692 h 8138175"/>
              <a:gd name="connsiteX1422" fmla="*/ 510847 w 11206363"/>
              <a:gd name="connsiteY1422" fmla="*/ 5118969 h 8138175"/>
              <a:gd name="connsiteX1423" fmla="*/ 490926 w 11206363"/>
              <a:gd name="connsiteY1423" fmla="*/ 5115616 h 8138175"/>
              <a:gd name="connsiteX1424" fmla="*/ 519522 w 11206363"/>
              <a:gd name="connsiteY1424" fmla="*/ 5091754 h 8138175"/>
              <a:gd name="connsiteX1425" fmla="*/ 571374 w 11206363"/>
              <a:gd name="connsiteY1425" fmla="*/ 5051323 h 8138175"/>
              <a:gd name="connsiteX1426" fmla="*/ 607253 w 11206363"/>
              <a:gd name="connsiteY1426" fmla="*/ 5032786 h 8138175"/>
              <a:gd name="connsiteX1427" fmla="*/ 630661 w 11206363"/>
              <a:gd name="connsiteY1427" fmla="*/ 5024610 h 8138175"/>
              <a:gd name="connsiteX1428" fmla="*/ 576766 w 11206363"/>
              <a:gd name="connsiteY1428" fmla="*/ 4978807 h 8138175"/>
              <a:gd name="connsiteX1429" fmla="*/ 454183 w 11206363"/>
              <a:gd name="connsiteY1429" fmla="*/ 4876548 h 8138175"/>
              <a:gd name="connsiteX1430" fmla="*/ 447626 w 11206363"/>
              <a:gd name="connsiteY1430" fmla="*/ 4871117 h 8138175"/>
              <a:gd name="connsiteX1431" fmla="*/ 325383 w 11206363"/>
              <a:gd name="connsiteY1431" fmla="*/ 4968995 h 8138175"/>
              <a:gd name="connsiteX1432" fmla="*/ 202830 w 11206363"/>
              <a:gd name="connsiteY1432" fmla="*/ 5050778 h 8138175"/>
              <a:gd name="connsiteX1433" fmla="*/ 104436 w 11206363"/>
              <a:gd name="connsiteY1433" fmla="*/ 5124347 h 8138175"/>
              <a:gd name="connsiteX1434" fmla="*/ 27349 w 11206363"/>
              <a:gd name="connsiteY1434" fmla="*/ 5168724 h 8138175"/>
              <a:gd name="connsiteX1435" fmla="*/ 53966 w 11206363"/>
              <a:gd name="connsiteY1435" fmla="*/ 5132239 h 8138175"/>
              <a:gd name="connsiteX1436" fmla="*/ 236445 w 11206363"/>
              <a:gd name="connsiteY1436" fmla="*/ 4997044 h 8138175"/>
              <a:gd name="connsiteX1437" fmla="*/ 377291 w 11206363"/>
              <a:gd name="connsiteY1437" fmla="*/ 4890171 h 8138175"/>
              <a:gd name="connsiteX1438" fmla="*/ 421662 w 11206363"/>
              <a:gd name="connsiteY1438" fmla="*/ 4849613 h 8138175"/>
              <a:gd name="connsiteX1439" fmla="*/ 330213 w 11206363"/>
              <a:gd name="connsiteY1439" fmla="*/ 4773875 h 8138175"/>
              <a:gd name="connsiteX1440" fmla="*/ 155356 w 11206363"/>
              <a:gd name="connsiteY1440" fmla="*/ 4631016 h 8138175"/>
              <a:gd name="connsiteX1441" fmla="*/ 181834 w 11206363"/>
              <a:gd name="connsiteY1441" fmla="*/ 4631649 h 8138175"/>
              <a:gd name="connsiteX1442" fmla="*/ 125917 w 11206363"/>
              <a:gd name="connsiteY1442" fmla="*/ 4583450 h 8138175"/>
              <a:gd name="connsiteX1443" fmla="*/ 2690 w 11206363"/>
              <a:gd name="connsiteY1443" fmla="*/ 4452137 h 8138175"/>
              <a:gd name="connsiteX1444" fmla="*/ 67043 w 11206363"/>
              <a:gd name="connsiteY1444" fmla="*/ 4488312 h 8138175"/>
              <a:gd name="connsiteX1445" fmla="*/ 384230 w 11206363"/>
              <a:gd name="connsiteY1445" fmla="*/ 4733251 h 8138175"/>
              <a:gd name="connsiteX1446" fmla="*/ 465759 w 11206363"/>
              <a:gd name="connsiteY1446" fmla="*/ 4797636 h 8138175"/>
              <a:gd name="connsiteX1447" fmla="*/ 472150 w 11206363"/>
              <a:gd name="connsiteY1447" fmla="*/ 4788876 h 8138175"/>
              <a:gd name="connsiteX1448" fmla="*/ 480293 w 11206363"/>
              <a:gd name="connsiteY1448" fmla="*/ 4778416 h 8138175"/>
              <a:gd name="connsiteX1449" fmla="*/ 420040 w 11206363"/>
              <a:gd name="connsiteY1449" fmla="*/ 4726971 h 8138175"/>
              <a:gd name="connsiteX1450" fmla="*/ 300399 w 11206363"/>
              <a:gd name="connsiteY1450" fmla="*/ 4616124 h 8138175"/>
              <a:gd name="connsiteX1451" fmla="*/ 221060 w 11206363"/>
              <a:gd name="connsiteY1451" fmla="*/ 4524571 h 8138175"/>
              <a:gd name="connsiteX1452" fmla="*/ 47395 w 11206363"/>
              <a:gd name="connsiteY1452" fmla="*/ 4286095 h 8138175"/>
              <a:gd name="connsiteX1453" fmla="*/ 4135 w 11206363"/>
              <a:gd name="connsiteY1453" fmla="*/ 4219852 h 8138175"/>
              <a:gd name="connsiteX1454" fmla="*/ 41471 w 11206363"/>
              <a:gd name="connsiteY1454" fmla="*/ 4192208 h 8138175"/>
              <a:gd name="connsiteX1455" fmla="*/ 90204 w 11206363"/>
              <a:gd name="connsiteY1455" fmla="*/ 4199483 h 8138175"/>
              <a:gd name="connsiteX1456" fmla="*/ 77645 w 11206363"/>
              <a:gd name="connsiteY1456" fmla="*/ 4127855 h 8138175"/>
              <a:gd name="connsiteX1457" fmla="*/ 63826 w 11206363"/>
              <a:gd name="connsiteY1457" fmla="*/ 4109189 h 8138175"/>
              <a:gd name="connsiteX1458" fmla="*/ 75851 w 11206363"/>
              <a:gd name="connsiteY1458" fmla="*/ 4117625 h 8138175"/>
              <a:gd name="connsiteX1459" fmla="*/ 144376 w 11206363"/>
              <a:gd name="connsiteY1459" fmla="*/ 4192619 h 8138175"/>
              <a:gd name="connsiteX1460" fmla="*/ 218915 w 11206363"/>
              <a:gd name="connsiteY1460" fmla="*/ 4271826 h 8138175"/>
              <a:gd name="connsiteX1461" fmla="*/ 235158 w 11206363"/>
              <a:gd name="connsiteY1461" fmla="*/ 4274249 h 8138175"/>
              <a:gd name="connsiteX1462" fmla="*/ 157080 w 11206363"/>
              <a:gd name="connsiteY1462" fmla="*/ 4129744 h 8138175"/>
              <a:gd name="connsiteX1463" fmla="*/ 156541 w 11206363"/>
              <a:gd name="connsiteY1463" fmla="*/ 4066558 h 8138175"/>
              <a:gd name="connsiteX1464" fmla="*/ 205275 w 11206363"/>
              <a:gd name="connsiteY1464" fmla="*/ 4073833 h 8138175"/>
              <a:gd name="connsiteX1465" fmla="*/ 255174 w 11206363"/>
              <a:gd name="connsiteY1465" fmla="*/ 4117810 h 8138175"/>
              <a:gd name="connsiteX1466" fmla="*/ 253380 w 11206363"/>
              <a:gd name="connsiteY1466" fmla="*/ 4107579 h 8138175"/>
              <a:gd name="connsiteX1467" fmla="*/ 160853 w 11206363"/>
              <a:gd name="connsiteY1467" fmla="*/ 3970881 h 8138175"/>
              <a:gd name="connsiteX1468" fmla="*/ 203041 w 11206363"/>
              <a:gd name="connsiteY1468" fmla="*/ 3910746 h 8138175"/>
              <a:gd name="connsiteX1469" fmla="*/ 247915 w 11206363"/>
              <a:gd name="connsiteY1469" fmla="*/ 3865957 h 8138175"/>
              <a:gd name="connsiteX1470" fmla="*/ 306525 w 11206363"/>
              <a:gd name="connsiteY1470" fmla="*/ 3929506 h 8138175"/>
              <a:gd name="connsiteX1471" fmla="*/ 476062 w 11206363"/>
              <a:gd name="connsiteY1471" fmla="*/ 4084336 h 8138175"/>
              <a:gd name="connsiteX1472" fmla="*/ 510348 w 11206363"/>
              <a:gd name="connsiteY1472" fmla="*/ 4099417 h 8138175"/>
              <a:gd name="connsiteX1473" fmla="*/ 540414 w 11206363"/>
              <a:gd name="connsiteY1473" fmla="*/ 4120511 h 8138175"/>
              <a:gd name="connsiteX1474" fmla="*/ 574700 w 11206363"/>
              <a:gd name="connsiteY1474" fmla="*/ 4135591 h 8138175"/>
              <a:gd name="connsiteX1475" fmla="*/ 599382 w 11206363"/>
              <a:gd name="connsiteY1475" fmla="*/ 4125985 h 8138175"/>
              <a:gd name="connsiteX1476" fmla="*/ 619849 w 11206363"/>
              <a:gd name="connsiteY1476" fmla="*/ 4122399 h 8138175"/>
              <a:gd name="connsiteX1477" fmla="*/ 563931 w 11206363"/>
              <a:gd name="connsiteY1477" fmla="*/ 4074200 h 8138175"/>
              <a:gd name="connsiteX1478" fmla="*/ 451204 w 11206363"/>
              <a:gd name="connsiteY1478" fmla="*/ 3972685 h 8138175"/>
              <a:gd name="connsiteX1479" fmla="*/ 388376 w 11206363"/>
              <a:gd name="connsiteY1479" fmla="*/ 3915149 h 8138175"/>
              <a:gd name="connsiteX1480" fmla="*/ 285879 w 11206363"/>
              <a:gd name="connsiteY1480" fmla="*/ 3811840 h 8138175"/>
              <a:gd name="connsiteX1481" fmla="*/ 295846 w 11206363"/>
              <a:gd name="connsiteY1481" fmla="*/ 3778457 h 8138175"/>
              <a:gd name="connsiteX1482" fmla="*/ 320845 w 11206363"/>
              <a:gd name="connsiteY1482" fmla="*/ 3755610 h 8138175"/>
              <a:gd name="connsiteX1483" fmla="*/ 377068 w 11206363"/>
              <a:gd name="connsiteY1483" fmla="*/ 3790571 h 8138175"/>
              <a:gd name="connsiteX1484" fmla="*/ 427606 w 11206363"/>
              <a:gd name="connsiteY1484" fmla="*/ 3808074 h 8138175"/>
              <a:gd name="connsiteX1485" fmla="*/ 425807 w 11206363"/>
              <a:gd name="connsiteY1485" fmla="*/ 3797839 h 8138175"/>
              <a:gd name="connsiteX1486" fmla="*/ 457668 w 11206363"/>
              <a:gd name="connsiteY1486" fmla="*/ 3829163 h 8138175"/>
              <a:gd name="connsiteX1487" fmla="*/ 571293 w 11206363"/>
              <a:gd name="connsiteY1487" fmla="*/ 3935798 h 8138175"/>
              <a:gd name="connsiteX1488" fmla="*/ 737340 w 11206363"/>
              <a:gd name="connsiteY1488" fmla="*/ 3980497 h 8138175"/>
              <a:gd name="connsiteX1489" fmla="*/ 763813 w 11206363"/>
              <a:gd name="connsiteY1489" fmla="*/ 3981126 h 8138175"/>
              <a:gd name="connsiteX1490" fmla="*/ 868465 w 11206363"/>
              <a:gd name="connsiteY1490" fmla="*/ 4036599 h 8138175"/>
              <a:gd name="connsiteX1491" fmla="*/ 756639 w 11206363"/>
              <a:gd name="connsiteY1491" fmla="*/ 3940199 h 8138175"/>
              <a:gd name="connsiteX1492" fmla="*/ 720560 w 11206363"/>
              <a:gd name="connsiteY1492" fmla="*/ 3914888 h 8138175"/>
              <a:gd name="connsiteX1493" fmla="*/ 735007 w 11206363"/>
              <a:gd name="connsiteY1493" fmla="*/ 3907081 h 8138175"/>
              <a:gd name="connsiteX1494" fmla="*/ 693538 w 11206363"/>
              <a:gd name="connsiteY1494" fmla="*/ 3851074 h 8138175"/>
              <a:gd name="connsiteX1495" fmla="*/ 590729 w 11206363"/>
              <a:gd name="connsiteY1495" fmla="*/ 3760998 h 8138175"/>
              <a:gd name="connsiteX1496" fmla="*/ 531807 w 11206363"/>
              <a:gd name="connsiteY1496" fmla="*/ 3710693 h 8138175"/>
              <a:gd name="connsiteX1497" fmla="*/ 580541 w 11206363"/>
              <a:gd name="connsiteY1497" fmla="*/ 3717967 h 8138175"/>
              <a:gd name="connsiteX1498" fmla="*/ 588981 w 11206363"/>
              <a:gd name="connsiteY1498" fmla="*/ 3705936 h 8138175"/>
              <a:gd name="connsiteX1499" fmla="*/ 550209 w 11206363"/>
              <a:gd name="connsiteY1499" fmla="*/ 3665275 h 8138175"/>
              <a:gd name="connsiteX1500" fmla="*/ 499407 w 11206363"/>
              <a:gd name="connsiteY1500" fmla="*/ 3616184 h 8138175"/>
              <a:gd name="connsiteX1501" fmla="*/ 491605 w 11206363"/>
              <a:gd name="connsiteY1501" fmla="*/ 3601729 h 8138175"/>
              <a:gd name="connsiteX1502" fmla="*/ 677479 w 11206363"/>
              <a:gd name="connsiteY1502" fmla="*/ 3669318 h 8138175"/>
              <a:gd name="connsiteX1503" fmla="*/ 666083 w 11206363"/>
              <a:gd name="connsiteY1503" fmla="*/ 3634409 h 8138175"/>
              <a:gd name="connsiteX1504" fmla="*/ 648357 w 11206363"/>
              <a:gd name="connsiteY1504" fmla="*/ 3608513 h 8138175"/>
              <a:gd name="connsiteX1505" fmla="*/ 630630 w 11206363"/>
              <a:gd name="connsiteY1505" fmla="*/ 3582616 h 8138175"/>
              <a:gd name="connsiteX1506" fmla="*/ 579564 w 11206363"/>
              <a:gd name="connsiteY1506" fmla="*/ 3501925 h 8138175"/>
              <a:gd name="connsiteX1507" fmla="*/ 601824 w 11206363"/>
              <a:gd name="connsiteY1507" fmla="*/ 3508571 h 8138175"/>
              <a:gd name="connsiteX1508" fmla="*/ 630677 w 11206363"/>
              <a:gd name="connsiteY1508" fmla="*/ 3537783 h 8138175"/>
              <a:gd name="connsiteX1509" fmla="*/ 653523 w 11206363"/>
              <a:gd name="connsiteY1509" fmla="*/ 3562782 h 8138175"/>
              <a:gd name="connsiteX1510" fmla="*/ 672454 w 11206363"/>
              <a:gd name="connsiteY1510" fmla="*/ 3580552 h 8138175"/>
              <a:gd name="connsiteX1511" fmla="*/ 669767 w 11206363"/>
              <a:gd name="connsiteY1511" fmla="*/ 3565205 h 8138175"/>
              <a:gd name="connsiteX1512" fmla="*/ 699834 w 11206363"/>
              <a:gd name="connsiteY1512" fmla="*/ 3586298 h 8138175"/>
              <a:gd name="connsiteX1513" fmla="*/ 735914 w 11206363"/>
              <a:gd name="connsiteY1513" fmla="*/ 3611609 h 8138175"/>
              <a:gd name="connsiteX1514" fmla="*/ 740755 w 11206363"/>
              <a:gd name="connsiteY1514" fmla="*/ 3579120 h 8138175"/>
              <a:gd name="connsiteX1515" fmla="*/ 743182 w 11206363"/>
              <a:gd name="connsiteY1515" fmla="*/ 3562872 h 8138175"/>
              <a:gd name="connsiteX1516" fmla="*/ 768494 w 11206363"/>
              <a:gd name="connsiteY1516" fmla="*/ 3526793 h 8138175"/>
              <a:gd name="connsiteX1517" fmla="*/ 805836 w 11206363"/>
              <a:gd name="connsiteY1517" fmla="*/ 3499153 h 8138175"/>
              <a:gd name="connsiteX1518" fmla="*/ 822078 w 11206363"/>
              <a:gd name="connsiteY1518" fmla="*/ 3501576 h 8138175"/>
              <a:gd name="connsiteX1519" fmla="*/ 779447 w 11206363"/>
              <a:gd name="connsiteY1519" fmla="*/ 3408860 h 8138175"/>
              <a:gd name="connsiteX1520" fmla="*/ 803503 w 11206363"/>
              <a:gd name="connsiteY1520" fmla="*/ 3425736 h 8138175"/>
              <a:gd name="connsiteX1521" fmla="*/ 934631 w 11206363"/>
              <a:gd name="connsiteY1521" fmla="*/ 3481832 h 8138175"/>
              <a:gd name="connsiteX1522" fmla="*/ 875125 w 11206363"/>
              <a:gd name="connsiteY1522" fmla="*/ 3413173 h 8138175"/>
              <a:gd name="connsiteX1523" fmla="*/ 781427 w 11206363"/>
              <a:gd name="connsiteY1523" fmla="*/ 3239768 h 8138175"/>
              <a:gd name="connsiteX1524" fmla="*/ 786272 w 11206363"/>
              <a:gd name="connsiteY1524" fmla="*/ 3207272 h 8138175"/>
              <a:gd name="connsiteX1525" fmla="*/ 803685 w 11206363"/>
              <a:gd name="connsiteY1525" fmla="*/ 3246403 h 8138175"/>
              <a:gd name="connsiteX1526" fmla="*/ 863188 w 11206363"/>
              <a:gd name="connsiteY1526" fmla="*/ 3315069 h 8138175"/>
              <a:gd name="connsiteX1527" fmla="*/ 895051 w 11206363"/>
              <a:gd name="connsiteY1527" fmla="*/ 3346392 h 8138175"/>
              <a:gd name="connsiteX1528" fmla="*/ 918473 w 11206363"/>
              <a:gd name="connsiteY1528" fmla="*/ 3389747 h 8138175"/>
              <a:gd name="connsiteX1529" fmla="*/ 934093 w 11206363"/>
              <a:gd name="connsiteY1529" fmla="*/ 3418646 h 8138175"/>
              <a:gd name="connsiteX1530" fmla="*/ 1061009 w 11206363"/>
              <a:gd name="connsiteY1530" fmla="*/ 3480760 h 8138175"/>
              <a:gd name="connsiteX1531" fmla="*/ 1065849 w 11206363"/>
              <a:gd name="connsiteY1531" fmla="*/ 3448270 h 8138175"/>
              <a:gd name="connsiteX1532" fmla="*/ 1091160 w 11206363"/>
              <a:gd name="connsiteY1532" fmla="*/ 3412190 h 8138175"/>
              <a:gd name="connsiteX1533" fmla="*/ 1098973 w 11206363"/>
              <a:gd name="connsiteY1533" fmla="*/ 3426643 h 8138175"/>
              <a:gd name="connsiteX1534" fmla="*/ 1098344 w 11206363"/>
              <a:gd name="connsiteY1534" fmla="*/ 3453116 h 8138175"/>
              <a:gd name="connsiteX1535" fmla="*/ 1107319 w 11206363"/>
              <a:gd name="connsiteY1535" fmla="*/ 3504276 h 8138175"/>
              <a:gd name="connsiteX1536" fmla="*/ 1076618 w 11206363"/>
              <a:gd name="connsiteY1536" fmla="*/ 3509662 h 8138175"/>
              <a:gd name="connsiteX1537" fmla="*/ 1140343 w 11206363"/>
              <a:gd name="connsiteY1537" fmla="*/ 3572309 h 8138175"/>
              <a:gd name="connsiteX1538" fmla="*/ 1176423 w 11206363"/>
              <a:gd name="connsiteY1538" fmla="*/ 3597620 h 8138175"/>
              <a:gd name="connsiteX1539" fmla="*/ 1188454 w 11206363"/>
              <a:gd name="connsiteY1539" fmla="*/ 3606061 h 8138175"/>
              <a:gd name="connsiteX1540" fmla="*/ 1178846 w 11206363"/>
              <a:gd name="connsiteY1540" fmla="*/ 3581378 h 8138175"/>
              <a:gd name="connsiteX1541" fmla="*/ 1251641 w 11206363"/>
              <a:gd name="connsiteY1541" fmla="*/ 3605521 h 8138175"/>
              <a:gd name="connsiteX1542" fmla="*/ 1330441 w 11206363"/>
              <a:gd name="connsiteY1542" fmla="*/ 3633889 h 8138175"/>
              <a:gd name="connsiteX1543" fmla="*/ 1192767 w 11206363"/>
              <a:gd name="connsiteY1543" fmla="*/ 3510384 h 8138175"/>
              <a:gd name="connsiteX1544" fmla="*/ 1177147 w 11206363"/>
              <a:gd name="connsiteY1544" fmla="*/ 3481483 h 8138175"/>
              <a:gd name="connsiteX1545" fmla="*/ 1183158 w 11206363"/>
              <a:gd name="connsiteY1545" fmla="*/ 3485701 h 8138175"/>
              <a:gd name="connsiteX1546" fmla="*/ 1149502 w 11206363"/>
              <a:gd name="connsiteY1546" fmla="*/ 3444148 h 8138175"/>
              <a:gd name="connsiteX1547" fmla="*/ 1097805 w 11206363"/>
              <a:gd name="connsiteY1547" fmla="*/ 3389930 h 8138175"/>
              <a:gd name="connsiteX1548" fmla="*/ 962016 w 11206363"/>
              <a:gd name="connsiteY1548" fmla="*/ 3186995 h 8138175"/>
              <a:gd name="connsiteX1549" fmla="*/ 972247 w 11206363"/>
              <a:gd name="connsiteY1549" fmla="*/ 3185201 h 8138175"/>
              <a:gd name="connsiteX1550" fmla="*/ 978892 w 11206363"/>
              <a:gd name="connsiteY1550" fmla="*/ 3162939 h 8138175"/>
              <a:gd name="connsiteX1551" fmla="*/ 984904 w 11206363"/>
              <a:gd name="connsiteY1551" fmla="*/ 3167157 h 8138175"/>
              <a:gd name="connsiteX1552" fmla="*/ 998720 w 11206363"/>
              <a:gd name="connsiteY1552" fmla="*/ 3185830 h 8138175"/>
              <a:gd name="connsiteX1553" fmla="*/ 1115041 w 11206363"/>
              <a:gd name="connsiteY1553" fmla="*/ 3307809 h 8138175"/>
              <a:gd name="connsiteX1554" fmla="*/ 1231358 w 11206363"/>
              <a:gd name="connsiteY1554" fmla="*/ 3429783 h 8138175"/>
              <a:gd name="connsiteX1555" fmla="*/ 1305312 w 11206363"/>
              <a:gd name="connsiteY1555" fmla="*/ 3490635 h 8138175"/>
              <a:gd name="connsiteX1556" fmla="*/ 1315549 w 11206363"/>
              <a:gd name="connsiteY1556" fmla="*/ 3488846 h 8138175"/>
              <a:gd name="connsiteX1557" fmla="*/ 1313748 w 11206363"/>
              <a:gd name="connsiteY1557" fmla="*/ 3478611 h 8138175"/>
              <a:gd name="connsiteX1558" fmla="*/ 1343815 w 11206363"/>
              <a:gd name="connsiteY1558" fmla="*/ 3499705 h 8138175"/>
              <a:gd name="connsiteX1559" fmla="*/ 1407540 w 11206363"/>
              <a:gd name="connsiteY1559" fmla="*/ 3562352 h 8138175"/>
              <a:gd name="connsiteX1560" fmla="*/ 1431440 w 11206363"/>
              <a:gd name="connsiteY1560" fmla="*/ 3585848 h 8138175"/>
              <a:gd name="connsiteX1561" fmla="*/ 1446656 w 11206363"/>
              <a:gd name="connsiteY1561" fmla="*/ 3581958 h 8138175"/>
              <a:gd name="connsiteX1562" fmla="*/ 1458433 w 11206363"/>
              <a:gd name="connsiteY1562" fmla="*/ 3570066 h 8138175"/>
              <a:gd name="connsiteX1563" fmla="*/ 1467927 w 11206363"/>
              <a:gd name="connsiteY1563" fmla="*/ 3562291 h 8138175"/>
              <a:gd name="connsiteX1564" fmla="*/ 1447305 w 11206363"/>
              <a:gd name="connsiteY1564" fmla="*/ 3518470 h 8138175"/>
              <a:gd name="connsiteX1565" fmla="*/ 1481296 w 11206363"/>
              <a:gd name="connsiteY1565" fmla="*/ 3524371 h 8138175"/>
              <a:gd name="connsiteX1566" fmla="*/ 1502878 w 11206363"/>
              <a:gd name="connsiteY1566" fmla="*/ 3539512 h 8138175"/>
              <a:gd name="connsiteX1567" fmla="*/ 1507664 w 11206363"/>
              <a:gd name="connsiteY1567" fmla="*/ 3536105 h 8138175"/>
              <a:gd name="connsiteX1568" fmla="*/ 1519913 w 11206363"/>
              <a:gd name="connsiteY1568" fmla="*/ 3523160 h 8138175"/>
              <a:gd name="connsiteX1569" fmla="*/ 1499517 w 11206363"/>
              <a:gd name="connsiteY1569" fmla="*/ 3507989 h 8138175"/>
              <a:gd name="connsiteX1570" fmla="*/ 1484642 w 11206363"/>
              <a:gd name="connsiteY1570" fmla="*/ 3490826 h 8138175"/>
              <a:gd name="connsiteX1571" fmla="*/ 1391482 w 11206363"/>
              <a:gd name="connsiteY1571" fmla="*/ 3380606 h 8138175"/>
              <a:gd name="connsiteX1572" fmla="*/ 1222568 w 11206363"/>
              <a:gd name="connsiteY1572" fmla="*/ 3199300 h 8138175"/>
              <a:gd name="connsiteX1573" fmla="*/ 1078337 w 11206363"/>
              <a:gd name="connsiteY1573" fmla="*/ 3008385 h 8138175"/>
              <a:gd name="connsiteX1574" fmla="*/ 1076542 w 11206363"/>
              <a:gd name="connsiteY1574" fmla="*/ 2998155 h 8138175"/>
              <a:gd name="connsiteX1575" fmla="*/ 1116840 w 11206363"/>
              <a:gd name="connsiteY1575" fmla="*/ 3017454 h 8138175"/>
              <a:gd name="connsiteX1576" fmla="*/ 1263500 w 11206363"/>
              <a:gd name="connsiteY1576" fmla="*/ 3192120 h 8138175"/>
              <a:gd name="connsiteX1577" fmla="*/ 1269512 w 11206363"/>
              <a:gd name="connsiteY1577" fmla="*/ 3196338 h 8138175"/>
              <a:gd name="connsiteX1578" fmla="*/ 1299573 w 11206363"/>
              <a:gd name="connsiteY1578" fmla="*/ 3217426 h 8138175"/>
              <a:gd name="connsiteX1579" fmla="*/ 1333235 w 11206363"/>
              <a:gd name="connsiteY1579" fmla="*/ 3258984 h 8138175"/>
              <a:gd name="connsiteX1580" fmla="*/ 1357291 w 11206363"/>
              <a:gd name="connsiteY1580" fmla="*/ 3275860 h 8138175"/>
              <a:gd name="connsiteX1581" fmla="*/ 1400007 w 11206363"/>
              <a:gd name="connsiteY1581" fmla="*/ 3278913 h 8138175"/>
              <a:gd name="connsiteX1582" fmla="*/ 1413832 w 11206363"/>
              <a:gd name="connsiteY1582" fmla="*/ 3297582 h 8138175"/>
              <a:gd name="connsiteX1583" fmla="*/ 1520182 w 11206363"/>
              <a:gd name="connsiteY1583" fmla="*/ 3452951 h 8138175"/>
              <a:gd name="connsiteX1584" fmla="*/ 1555103 w 11206363"/>
              <a:gd name="connsiteY1584" fmla="*/ 3483052 h 8138175"/>
              <a:gd name="connsiteX1585" fmla="*/ 1565873 w 11206363"/>
              <a:gd name="connsiteY1585" fmla="*/ 3469813 h 8138175"/>
              <a:gd name="connsiteX1586" fmla="*/ 1564703 w 11206363"/>
              <a:gd name="connsiteY1586" fmla="*/ 3466231 h 8138175"/>
              <a:gd name="connsiteX1587" fmla="*/ 1565332 w 11206363"/>
              <a:gd name="connsiteY1587" fmla="*/ 3439759 h 8138175"/>
              <a:gd name="connsiteX1588" fmla="*/ 1570291 w 11206363"/>
              <a:gd name="connsiteY1588" fmla="*/ 3445479 h 8138175"/>
              <a:gd name="connsiteX1589" fmla="*/ 1578221 w 11206363"/>
              <a:gd name="connsiteY1589" fmla="*/ 3454631 h 8138175"/>
              <a:gd name="connsiteX1590" fmla="*/ 1578840 w 11206363"/>
              <a:gd name="connsiteY1590" fmla="*/ 3453871 h 8138175"/>
              <a:gd name="connsiteX1591" fmla="*/ 1612022 w 11206363"/>
              <a:gd name="connsiteY1591" fmla="*/ 3409638 h 8138175"/>
              <a:gd name="connsiteX1592" fmla="*/ 1562129 w 11206363"/>
              <a:gd name="connsiteY1592" fmla="*/ 3370777 h 8138175"/>
              <a:gd name="connsiteX1593" fmla="*/ 1486086 w 11206363"/>
              <a:gd name="connsiteY1593" fmla="*/ 3258541 h 8138175"/>
              <a:gd name="connsiteX1594" fmla="*/ 1501167 w 11206363"/>
              <a:gd name="connsiteY1594" fmla="*/ 3224255 h 8138175"/>
              <a:gd name="connsiteX1595" fmla="*/ 1530602 w 11206363"/>
              <a:gd name="connsiteY1595" fmla="*/ 3271828 h 8138175"/>
              <a:gd name="connsiteX1596" fmla="*/ 1571756 w 11206363"/>
              <a:gd name="connsiteY1596" fmla="*/ 3341073 h 8138175"/>
              <a:gd name="connsiteX1597" fmla="*/ 1603930 w 11206363"/>
              <a:gd name="connsiteY1597" fmla="*/ 3359164 h 8138175"/>
              <a:gd name="connsiteX1598" fmla="*/ 1606980 w 11206363"/>
              <a:gd name="connsiteY1598" fmla="*/ 3316438 h 8138175"/>
              <a:gd name="connsiteX1599" fmla="*/ 1609407 w 11206363"/>
              <a:gd name="connsiteY1599" fmla="*/ 3300189 h 8138175"/>
              <a:gd name="connsiteX1600" fmla="*/ 1629240 w 11206363"/>
              <a:gd name="connsiteY1600" fmla="*/ 3323082 h 8138175"/>
              <a:gd name="connsiteX1601" fmla="*/ 1651473 w 11206363"/>
              <a:gd name="connsiteY1601" fmla="*/ 3352138 h 8138175"/>
              <a:gd name="connsiteX1602" fmla="*/ 1652903 w 11206363"/>
              <a:gd name="connsiteY1602" fmla="*/ 3353702 h 8138175"/>
              <a:gd name="connsiteX1603" fmla="*/ 1669288 w 11206363"/>
              <a:gd name="connsiteY1603" fmla="*/ 3330846 h 8138175"/>
              <a:gd name="connsiteX1604" fmla="*/ 1718987 w 11206363"/>
              <a:gd name="connsiteY1604" fmla="*/ 3259844 h 8138175"/>
              <a:gd name="connsiteX1605" fmla="*/ 1758585 w 11206363"/>
              <a:gd name="connsiteY1605" fmla="*/ 3202391 h 8138175"/>
              <a:gd name="connsiteX1606" fmla="*/ 1726138 w 11206363"/>
              <a:gd name="connsiteY1606" fmla="*/ 3163372 h 8138175"/>
              <a:gd name="connsiteX1607" fmla="*/ 1657793 w 11206363"/>
              <a:gd name="connsiteY1607" fmla="*/ 3064949 h 8138175"/>
              <a:gd name="connsiteX1608" fmla="*/ 1596488 w 11206363"/>
              <a:gd name="connsiteY1608" fmla="*/ 2986048 h 8138175"/>
              <a:gd name="connsiteX1609" fmla="*/ 1559243 w 11206363"/>
              <a:gd name="connsiteY1609" fmla="*/ 2924034 h 8138175"/>
              <a:gd name="connsiteX1610" fmla="*/ 1589312 w 11206363"/>
              <a:gd name="connsiteY1610" fmla="*/ 2945127 h 8138175"/>
              <a:gd name="connsiteX1611" fmla="*/ 1701992 w 11206363"/>
              <a:gd name="connsiteY1611" fmla="*/ 3091474 h 8138175"/>
              <a:gd name="connsiteX1612" fmla="*/ 1749413 w 11206363"/>
              <a:gd name="connsiteY1612" fmla="*/ 3154180 h 8138175"/>
              <a:gd name="connsiteX1613" fmla="*/ 1772558 w 11206363"/>
              <a:gd name="connsiteY1613" fmla="*/ 3182116 h 8138175"/>
              <a:gd name="connsiteX1614" fmla="*/ 1778754 w 11206363"/>
              <a:gd name="connsiteY1614" fmla="*/ 3173126 h 8138175"/>
              <a:gd name="connsiteX1615" fmla="*/ 1848588 w 11206363"/>
              <a:gd name="connsiteY1615" fmla="*/ 3070692 h 8138175"/>
              <a:gd name="connsiteX1616" fmla="*/ 2040907 w 11206363"/>
              <a:gd name="connsiteY1616" fmla="*/ 2791746 h 8138175"/>
              <a:gd name="connsiteX1617" fmla="*/ 2101434 w 11206363"/>
              <a:gd name="connsiteY1617" fmla="*/ 2724100 h 8138175"/>
              <a:gd name="connsiteX1618" fmla="*/ 2169260 w 11206363"/>
              <a:gd name="connsiteY1618" fmla="*/ 2661787 h 8138175"/>
              <a:gd name="connsiteX1619" fmla="*/ 2185232 w 11206363"/>
              <a:gd name="connsiteY1619" fmla="*/ 2639893 h 8138175"/>
              <a:gd name="connsiteX1620" fmla="*/ 2226433 w 11206363"/>
              <a:gd name="connsiteY1620" fmla="*/ 2614062 h 8138175"/>
              <a:gd name="connsiteX1621" fmla="*/ 2151912 w 11206363"/>
              <a:gd name="connsiteY1621" fmla="*/ 2716212 h 8138175"/>
              <a:gd name="connsiteX1622" fmla="*/ 2114652 w 11206363"/>
              <a:gd name="connsiteY1622" fmla="*/ 2767287 h 8138175"/>
              <a:gd name="connsiteX1623" fmla="*/ 1842067 w 11206363"/>
              <a:gd name="connsiteY1623" fmla="*/ 3151712 h 8138175"/>
              <a:gd name="connsiteX1624" fmla="*/ 1800434 w 11206363"/>
              <a:gd name="connsiteY1624" fmla="*/ 3214323 h 8138175"/>
              <a:gd name="connsiteX1625" fmla="*/ 1826799 w 11206363"/>
              <a:gd name="connsiteY1625" fmla="*/ 3242115 h 8138175"/>
              <a:gd name="connsiteX1626" fmla="*/ 1856767 w 11206363"/>
              <a:gd name="connsiteY1626" fmla="*/ 3267345 h 8138175"/>
              <a:gd name="connsiteX1627" fmla="*/ 1874810 w 11206363"/>
              <a:gd name="connsiteY1627" fmla="*/ 3280002 h 8138175"/>
              <a:gd name="connsiteX1628" fmla="*/ 1877957 w 11206363"/>
              <a:gd name="connsiteY1628" fmla="*/ 3282359 h 8138175"/>
              <a:gd name="connsiteX1629" fmla="*/ 1919398 w 11206363"/>
              <a:gd name="connsiteY1629" fmla="*/ 3234154 h 8138175"/>
              <a:gd name="connsiteX1630" fmla="*/ 2202810 w 11206363"/>
              <a:gd name="connsiteY1630" fmla="*/ 2876324 h 8138175"/>
              <a:gd name="connsiteX1631" fmla="*/ 2449647 w 11206363"/>
              <a:gd name="connsiteY1631" fmla="*/ 2553295 h 8138175"/>
              <a:gd name="connsiteX1632" fmla="*/ 2472309 w 11206363"/>
              <a:gd name="connsiteY1632" fmla="*/ 2491570 h 8138175"/>
              <a:gd name="connsiteX1633" fmla="*/ 2568129 w 11206363"/>
              <a:gd name="connsiteY1633" fmla="*/ 2360225 h 8138175"/>
              <a:gd name="connsiteX1634" fmla="*/ 2739063 w 11206363"/>
              <a:gd name="connsiteY1634" fmla="*/ 2171896 h 8138175"/>
              <a:gd name="connsiteX1635" fmla="*/ 2838621 w 11206363"/>
              <a:gd name="connsiteY1635" fmla="*/ 1981791 h 8138175"/>
              <a:gd name="connsiteX1636" fmla="*/ 2959467 w 11206363"/>
              <a:gd name="connsiteY1636" fmla="*/ 1762504 h 8138175"/>
              <a:gd name="connsiteX1637" fmla="*/ 3035361 w 11206363"/>
              <a:gd name="connsiteY1637" fmla="*/ 1627811 h 8138175"/>
              <a:gd name="connsiteX1638" fmla="*/ 2978188 w 11206363"/>
              <a:gd name="connsiteY1638" fmla="*/ 1675536 h 8138175"/>
              <a:gd name="connsiteX1639" fmla="*/ 2709459 w 11206363"/>
              <a:gd name="connsiteY1639" fmla="*/ 1982594 h 8138175"/>
              <a:gd name="connsiteX1640" fmla="*/ 2674174 w 11206363"/>
              <a:gd name="connsiteY1640" fmla="*/ 2046300 h 8138175"/>
              <a:gd name="connsiteX1641" fmla="*/ 2731353 w 11206363"/>
              <a:gd name="connsiteY1641" fmla="*/ 1998567 h 8138175"/>
              <a:gd name="connsiteX1642" fmla="*/ 2772559 w 11206363"/>
              <a:gd name="connsiteY1642" fmla="*/ 1972726 h 8138175"/>
              <a:gd name="connsiteX1643" fmla="*/ 2713315 w 11206363"/>
              <a:gd name="connsiteY1643" fmla="*/ 2069260 h 8138175"/>
              <a:gd name="connsiteX1644" fmla="*/ 2635533 w 11206363"/>
              <a:gd name="connsiteY1644" fmla="*/ 2129913 h 8138175"/>
              <a:gd name="connsiteX1645" fmla="*/ 2573038 w 11206363"/>
              <a:gd name="connsiteY1645" fmla="*/ 2184934 h 8138175"/>
              <a:gd name="connsiteX1646" fmla="*/ 2550369 w 11206363"/>
              <a:gd name="connsiteY1646" fmla="*/ 2246653 h 8138175"/>
              <a:gd name="connsiteX1647" fmla="*/ 2561609 w 11206363"/>
              <a:gd name="connsiteY1647" fmla="*/ 2277211 h 8138175"/>
              <a:gd name="connsiteX1648" fmla="*/ 2525724 w 11206363"/>
              <a:gd name="connsiteY1648" fmla="*/ 2295756 h 8138175"/>
              <a:gd name="connsiteX1649" fmla="*/ 2507780 w 11206363"/>
              <a:gd name="connsiteY1649" fmla="*/ 2305031 h 8138175"/>
              <a:gd name="connsiteX1650" fmla="*/ 2522371 w 11206363"/>
              <a:gd name="connsiteY1650" fmla="*/ 2315675 h 8138175"/>
              <a:gd name="connsiteX1651" fmla="*/ 2495754 w 11206363"/>
              <a:gd name="connsiteY1651" fmla="*/ 2352161 h 8138175"/>
              <a:gd name="connsiteX1652" fmla="*/ 2270214 w 11206363"/>
              <a:gd name="connsiteY1652" fmla="*/ 2645999 h 8138175"/>
              <a:gd name="connsiteX1653" fmla="*/ 2071287 w 11206363"/>
              <a:gd name="connsiteY1653" fmla="*/ 2903355 h 8138175"/>
              <a:gd name="connsiteX1654" fmla="*/ 2104607 w 11206363"/>
              <a:gd name="connsiteY1654" fmla="*/ 2827038 h 8138175"/>
              <a:gd name="connsiteX1655" fmla="*/ 2226433 w 11206363"/>
              <a:gd name="connsiteY1655" fmla="*/ 2614062 h 8138175"/>
              <a:gd name="connsiteX1656" fmla="*/ 2307662 w 11206363"/>
              <a:gd name="connsiteY1656" fmla="*/ 2472071 h 8138175"/>
              <a:gd name="connsiteX1657" fmla="*/ 2284396 w 11206363"/>
              <a:gd name="connsiteY1657" fmla="*/ 2488643 h 8138175"/>
              <a:gd name="connsiteX1658" fmla="*/ 2401504 w 11206363"/>
              <a:gd name="connsiteY1658" fmla="*/ 2328114 h 8138175"/>
              <a:gd name="connsiteX1659" fmla="*/ 2521955 w 11206363"/>
              <a:gd name="connsiteY1659" fmla="*/ 2147668 h 8138175"/>
              <a:gd name="connsiteX1660" fmla="*/ 2384333 w 11206363"/>
              <a:gd name="connsiteY1660" fmla="*/ 2259687 h 8138175"/>
              <a:gd name="connsiteX1661" fmla="*/ 2379005 w 11206363"/>
              <a:gd name="connsiteY1661" fmla="*/ 2266990 h 8138175"/>
              <a:gd name="connsiteX1662" fmla="*/ 2419627 w 11206363"/>
              <a:gd name="connsiteY1662" fmla="*/ 2195987 h 8138175"/>
              <a:gd name="connsiteX1663" fmla="*/ 2798163 w 11206363"/>
              <a:gd name="connsiteY1663" fmla="*/ 1723087 h 8138175"/>
              <a:gd name="connsiteX1664" fmla="*/ 2922569 w 11206363"/>
              <a:gd name="connsiteY1664" fmla="*/ 1567882 h 8138175"/>
              <a:gd name="connsiteX1665" fmla="*/ 2979149 w 11206363"/>
              <a:gd name="connsiteY1665" fmla="*/ 1474999 h 8138175"/>
              <a:gd name="connsiteX1666" fmla="*/ 3021736 w 11206363"/>
              <a:gd name="connsiteY1666" fmla="*/ 1416623 h 8138175"/>
              <a:gd name="connsiteX1667" fmla="*/ 3064319 w 11206363"/>
              <a:gd name="connsiteY1667" fmla="*/ 1358252 h 8138175"/>
              <a:gd name="connsiteX1668" fmla="*/ 3098226 w 11206363"/>
              <a:gd name="connsiteY1668" fmla="*/ 1327097 h 8138175"/>
              <a:gd name="connsiteX1669" fmla="*/ 3110847 w 11206363"/>
              <a:gd name="connsiteY1669" fmla="*/ 1325117 h 8138175"/>
              <a:gd name="connsiteX1670" fmla="*/ 3080884 w 11206363"/>
              <a:gd name="connsiteY1670" fmla="*/ 1381513 h 8138175"/>
              <a:gd name="connsiteX1671" fmla="*/ 3045597 w 11206363"/>
              <a:gd name="connsiteY1671" fmla="*/ 1445218 h 8138175"/>
              <a:gd name="connsiteX1672" fmla="*/ 3090752 w 11206363"/>
              <a:gd name="connsiteY1672" fmla="*/ 1444614 h 8138175"/>
              <a:gd name="connsiteX1673" fmla="*/ 3120327 w 11206363"/>
              <a:gd name="connsiteY1673" fmla="*/ 1427062 h 8138175"/>
              <a:gd name="connsiteX1674" fmla="*/ 3094705 w 11206363"/>
              <a:gd name="connsiteY1674" fmla="*/ 1469855 h 8138175"/>
              <a:gd name="connsiteX1675" fmla="*/ 2998285 w 11206363"/>
              <a:gd name="connsiteY1675" fmla="*/ 1556040 h 8138175"/>
              <a:gd name="connsiteX1676" fmla="*/ 2891228 w 11206363"/>
              <a:gd name="connsiteY1676" fmla="*/ 1656822 h 8138175"/>
              <a:gd name="connsiteX1677" fmla="*/ 2855937 w 11206363"/>
              <a:gd name="connsiteY1677" fmla="*/ 1720522 h 8138175"/>
              <a:gd name="connsiteX1678" fmla="*/ 2850619 w 11206363"/>
              <a:gd name="connsiteY1678" fmla="*/ 1727809 h 8138175"/>
              <a:gd name="connsiteX1679" fmla="*/ 2902469 w 11206363"/>
              <a:gd name="connsiteY1679" fmla="*/ 1687379 h 8138175"/>
              <a:gd name="connsiteX1680" fmla="*/ 2929086 w 11206363"/>
              <a:gd name="connsiteY1680" fmla="*/ 1650895 h 8138175"/>
              <a:gd name="connsiteX1681" fmla="*/ 3064735 w 11206363"/>
              <a:gd name="connsiteY1681" fmla="*/ 1526259 h 8138175"/>
              <a:gd name="connsiteX1682" fmla="*/ 3177113 w 11206363"/>
              <a:gd name="connsiteY1682" fmla="*/ 1418181 h 8138175"/>
              <a:gd name="connsiteX1683" fmla="*/ 3271560 w 11206363"/>
              <a:gd name="connsiteY1683" fmla="*/ 1319378 h 8138175"/>
              <a:gd name="connsiteX1684" fmla="*/ 3395959 w 11206363"/>
              <a:gd name="connsiteY1684" fmla="*/ 1164180 h 8138175"/>
              <a:gd name="connsiteX1685" fmla="*/ 3585621 w 11206363"/>
              <a:gd name="connsiteY1685" fmla="*/ 888877 h 8138175"/>
              <a:gd name="connsiteX1686" fmla="*/ 3685383 w 11206363"/>
              <a:gd name="connsiteY1686" fmla="*/ 782774 h 8138175"/>
              <a:gd name="connsiteX1687" fmla="*/ 3767803 w 11206363"/>
              <a:gd name="connsiteY1687" fmla="*/ 731099 h 8138175"/>
              <a:gd name="connsiteX1688" fmla="*/ 3781794 w 11206363"/>
              <a:gd name="connsiteY1688" fmla="*/ 696583 h 8138175"/>
              <a:gd name="connsiteX1689" fmla="*/ 3763850 w 11206363"/>
              <a:gd name="connsiteY1689" fmla="*/ 705858 h 8138175"/>
              <a:gd name="connsiteX1690" fmla="*/ 3751231 w 11206363"/>
              <a:gd name="connsiteY1690" fmla="*/ 707832 h 8138175"/>
              <a:gd name="connsiteX1691" fmla="*/ 3763257 w 11206363"/>
              <a:gd name="connsiteY1691" fmla="*/ 660703 h 8138175"/>
              <a:gd name="connsiteX1692" fmla="*/ 3767980 w 11206363"/>
              <a:gd name="connsiteY1692" fmla="*/ 608247 h 8138175"/>
              <a:gd name="connsiteX1693" fmla="*/ 3724800 w 11206363"/>
              <a:gd name="connsiteY1693" fmla="*/ 621468 h 8138175"/>
              <a:gd name="connsiteX1694" fmla="*/ 3710800 w 11206363"/>
              <a:gd name="connsiteY1694" fmla="*/ 655980 h 8138175"/>
              <a:gd name="connsiteX1695" fmla="*/ 3725391 w 11206363"/>
              <a:gd name="connsiteY1695" fmla="*/ 666625 h 8138175"/>
              <a:gd name="connsiteX1696" fmla="*/ 3694835 w 11206363"/>
              <a:gd name="connsiteY1696" fmla="*/ 677867 h 8138175"/>
              <a:gd name="connsiteX1697" fmla="*/ 3606111 w 11206363"/>
              <a:gd name="connsiteY1697" fmla="*/ 730527 h 8138175"/>
              <a:gd name="connsiteX1698" fmla="*/ 3493031 w 11206363"/>
              <a:gd name="connsiteY1698" fmla="*/ 854875 h 8138175"/>
              <a:gd name="connsiteX1699" fmla="*/ 3426883 w 11206363"/>
              <a:gd name="connsiteY1699" fmla="*/ 907232 h 8138175"/>
              <a:gd name="connsiteX1700" fmla="*/ 3288485 w 11206363"/>
              <a:gd name="connsiteY1700" fmla="*/ 1096943 h 8138175"/>
              <a:gd name="connsiteX1701" fmla="*/ 3130168 w 11206363"/>
              <a:gd name="connsiteY1701" fmla="*/ 1283310 h 8138175"/>
              <a:gd name="connsiteX1702" fmla="*/ 3239982 w 11206363"/>
              <a:gd name="connsiteY1702" fmla="*/ 1117460 h 8138175"/>
              <a:gd name="connsiteX1703" fmla="*/ 3351764 w 11206363"/>
              <a:gd name="connsiteY1703" fmla="*/ 964235 h 8138175"/>
              <a:gd name="connsiteX1704" fmla="*/ 3401043 w 11206363"/>
              <a:gd name="connsiteY1704" fmla="*/ 866026 h 8138175"/>
              <a:gd name="connsiteX1705" fmla="*/ 3466299 w 11206363"/>
              <a:gd name="connsiteY1705" fmla="*/ 745929 h 8138175"/>
              <a:gd name="connsiteX1706" fmla="*/ 3409121 w 11206363"/>
              <a:gd name="connsiteY1706" fmla="*/ 793661 h 8138175"/>
              <a:gd name="connsiteX1707" fmla="*/ 3273473 w 11206363"/>
              <a:gd name="connsiteY1707" fmla="*/ 918298 h 8138175"/>
              <a:gd name="connsiteX1708" fmla="*/ 3198360 w 11206363"/>
              <a:gd name="connsiteY1708" fmla="*/ 975292 h 8138175"/>
              <a:gd name="connsiteX1709" fmla="*/ 3384662 w 11206363"/>
              <a:gd name="connsiteY1709" fmla="*/ 719917 h 8138175"/>
              <a:gd name="connsiteX1710" fmla="*/ 3609517 w 11206363"/>
              <a:gd name="connsiteY1710" fmla="*/ 442339 h 8138175"/>
              <a:gd name="connsiteX1711" fmla="*/ 3711161 w 11206363"/>
              <a:gd name="connsiteY1711" fmla="*/ 410283 h 8138175"/>
              <a:gd name="connsiteX1712" fmla="*/ 3743700 w 11206363"/>
              <a:gd name="connsiteY1712" fmla="*/ 411663 h 8138175"/>
              <a:gd name="connsiteX1713" fmla="*/ 3737003 w 11206363"/>
              <a:gd name="connsiteY1713" fmla="*/ 451489 h 8138175"/>
              <a:gd name="connsiteX1714" fmla="*/ 3681796 w 11206363"/>
              <a:gd name="connsiteY1714" fmla="*/ 511841 h 8138175"/>
              <a:gd name="connsiteX1715" fmla="*/ 3714333 w 11206363"/>
              <a:gd name="connsiteY1715" fmla="*/ 513208 h 8138175"/>
              <a:gd name="connsiteX1716" fmla="*/ 3748838 w 11206363"/>
              <a:gd name="connsiteY1716" fmla="*/ 527215 h 8138175"/>
              <a:gd name="connsiteX1717" fmla="*/ 3823180 w 11206363"/>
              <a:gd name="connsiteY1717" fmla="*/ 547903 h 8138175"/>
              <a:gd name="connsiteX1718" fmla="*/ 3998665 w 11206363"/>
              <a:gd name="connsiteY1718" fmla="*/ 429963 h 8138175"/>
              <a:gd name="connsiteX1719" fmla="*/ 4003989 w 11206363"/>
              <a:gd name="connsiteY1719" fmla="*/ 422668 h 8138175"/>
              <a:gd name="connsiteX1720" fmla="*/ 4009310 w 11206363"/>
              <a:gd name="connsiteY1720" fmla="*/ 415372 h 8138175"/>
              <a:gd name="connsiteX1721" fmla="*/ 4077134 w 11206363"/>
              <a:gd name="connsiteY1721" fmla="*/ 353048 h 8138175"/>
              <a:gd name="connsiteX1722" fmla="*/ 4102377 w 11206363"/>
              <a:gd name="connsiteY1722" fmla="*/ 349107 h 8138175"/>
              <a:gd name="connsiteX1723" fmla="*/ 4061767 w 11206363"/>
              <a:gd name="connsiteY1723" fmla="*/ 420095 h 8138175"/>
              <a:gd name="connsiteX1724" fmla="*/ 4003503 w 11206363"/>
              <a:gd name="connsiteY1724" fmla="*/ 522938 h 8138175"/>
              <a:gd name="connsiteX1725" fmla="*/ 3923369 w 11206363"/>
              <a:gd name="connsiteY1725" fmla="*/ 609805 h 8138175"/>
              <a:gd name="connsiteX1726" fmla="*/ 3915379 w 11206363"/>
              <a:gd name="connsiteY1726" fmla="*/ 620758 h 8138175"/>
              <a:gd name="connsiteX1727" fmla="*/ 3927310 w 11206363"/>
              <a:gd name="connsiteY1727" fmla="*/ 635046 h 8138175"/>
              <a:gd name="connsiteX1728" fmla="*/ 3897345 w 11206363"/>
              <a:gd name="connsiteY1728" fmla="*/ 691445 h 8138175"/>
              <a:gd name="connsiteX1729" fmla="*/ 3883347 w 11206363"/>
              <a:gd name="connsiteY1729" fmla="*/ 725955 h 8138175"/>
              <a:gd name="connsiteX1730" fmla="*/ 4013674 w 11206363"/>
              <a:gd name="connsiteY1730" fmla="*/ 608614 h 8138175"/>
              <a:gd name="connsiteX1731" fmla="*/ 4286946 w 11206363"/>
              <a:gd name="connsiteY1731" fmla="*/ 371953 h 8138175"/>
              <a:gd name="connsiteX1732" fmla="*/ 4350049 w 11206363"/>
              <a:gd name="connsiteY1732" fmla="*/ 362086 h 8138175"/>
              <a:gd name="connsiteX1733" fmla="*/ 4428719 w 11206363"/>
              <a:gd name="connsiteY1733" fmla="*/ 369171 h 8138175"/>
              <a:gd name="connsiteX1734" fmla="*/ 4456921 w 11206363"/>
              <a:gd name="connsiteY1734" fmla="*/ 384151 h 8138175"/>
              <a:gd name="connsiteX1735" fmla="*/ 4476841 w 11206363"/>
              <a:gd name="connsiteY1735" fmla="*/ 387505 h 8138175"/>
              <a:gd name="connsiteX1736" fmla="*/ 4509376 w 11206363"/>
              <a:gd name="connsiteY1736" fmla="*/ 388872 h 8138175"/>
              <a:gd name="connsiteX1737" fmla="*/ 4463448 w 11206363"/>
              <a:gd name="connsiteY1737" fmla="*/ 467169 h 8138175"/>
              <a:gd name="connsiteX1738" fmla="*/ 4466013 w 11206363"/>
              <a:gd name="connsiteY1738" fmla="*/ 524943 h 8138175"/>
              <a:gd name="connsiteX1739" fmla="*/ 4396221 w 11206363"/>
              <a:gd name="connsiteY1739" fmla="*/ 574641 h 8138175"/>
              <a:gd name="connsiteX1740" fmla="*/ 4365651 w 11206363"/>
              <a:gd name="connsiteY1740" fmla="*/ 585885 h 8138175"/>
              <a:gd name="connsiteX1741" fmla="*/ 4404294 w 11206363"/>
              <a:gd name="connsiteY1741" fmla="*/ 502272 h 8138175"/>
              <a:gd name="connsiteX1742" fmla="*/ 4425582 w 11206363"/>
              <a:gd name="connsiteY1742" fmla="*/ 473090 h 8138175"/>
              <a:gd name="connsiteX1743" fmla="*/ 4432285 w 11206363"/>
              <a:gd name="connsiteY1743" fmla="*/ 433257 h 8138175"/>
              <a:gd name="connsiteX1744" fmla="*/ 4398367 w 11206363"/>
              <a:gd name="connsiteY1744" fmla="*/ 464415 h 8138175"/>
              <a:gd name="connsiteX1745" fmla="*/ 4357160 w 11206363"/>
              <a:gd name="connsiteY1745" fmla="*/ 490254 h 8138175"/>
              <a:gd name="connsiteX1746" fmla="*/ 4394426 w 11206363"/>
              <a:gd name="connsiteY1746" fmla="*/ 439172 h 8138175"/>
              <a:gd name="connsiteX1747" fmla="*/ 4412365 w 11206363"/>
              <a:gd name="connsiteY1747" fmla="*/ 429903 h 8138175"/>
              <a:gd name="connsiteX1748" fmla="*/ 4248911 w 11206363"/>
              <a:gd name="connsiteY1748" fmla="*/ 500720 h 8138175"/>
              <a:gd name="connsiteX1749" fmla="*/ 4236887 w 11206363"/>
              <a:gd name="connsiteY1749" fmla="*/ 547848 h 8138175"/>
              <a:gd name="connsiteX1750" fmla="*/ 4216577 w 11206363"/>
              <a:gd name="connsiteY1750" fmla="*/ 583339 h 8138175"/>
              <a:gd name="connsiteX1751" fmla="*/ 4190948 w 11206363"/>
              <a:gd name="connsiteY1751" fmla="*/ 626139 h 8138175"/>
              <a:gd name="connsiteX1752" fmla="*/ 4145013 w 11206363"/>
              <a:gd name="connsiteY1752" fmla="*/ 704430 h 8138175"/>
              <a:gd name="connsiteX1753" fmla="*/ 4138323 w 11206363"/>
              <a:gd name="connsiteY1753" fmla="*/ 744261 h 8138175"/>
              <a:gd name="connsiteX1754" fmla="*/ 4190173 w 11206363"/>
              <a:gd name="connsiteY1754" fmla="*/ 703830 h 8138175"/>
              <a:gd name="connsiteX1755" fmla="*/ 4227433 w 11206363"/>
              <a:gd name="connsiteY1755" fmla="*/ 652755 h 8138175"/>
              <a:gd name="connsiteX1756" fmla="*/ 4197468 w 11206363"/>
              <a:gd name="connsiteY1756" fmla="*/ 709153 h 8138175"/>
              <a:gd name="connsiteX1757" fmla="*/ 4194119 w 11206363"/>
              <a:gd name="connsiteY1757" fmla="*/ 729066 h 8138175"/>
              <a:gd name="connsiteX1758" fmla="*/ 4252669 w 11206363"/>
              <a:gd name="connsiteY1758" fmla="*/ 648809 h 8138175"/>
              <a:gd name="connsiteX1759" fmla="*/ 4305900 w 11206363"/>
              <a:gd name="connsiteY1759" fmla="*/ 575841 h 8138175"/>
              <a:gd name="connsiteX1760" fmla="*/ 4307874 w 11206363"/>
              <a:gd name="connsiteY1760" fmla="*/ 588459 h 8138175"/>
              <a:gd name="connsiteX1761" fmla="*/ 4210684 w 11206363"/>
              <a:gd name="connsiteY1761" fmla="*/ 752340 h 8138175"/>
              <a:gd name="connsiteX1762" fmla="*/ 4150754 w 11206363"/>
              <a:gd name="connsiteY1762" fmla="*/ 865134 h 8138175"/>
              <a:gd name="connsiteX1763" fmla="*/ 4163373 w 11206363"/>
              <a:gd name="connsiteY1763" fmla="*/ 863161 h 8138175"/>
              <a:gd name="connsiteX1764" fmla="*/ 4199265 w 11206363"/>
              <a:gd name="connsiteY1764" fmla="*/ 844621 h 8138175"/>
              <a:gd name="connsiteX1765" fmla="*/ 4215823 w 11206363"/>
              <a:gd name="connsiteY1765" fmla="*/ 867892 h 8138175"/>
              <a:gd name="connsiteX1766" fmla="*/ 4219778 w 11206363"/>
              <a:gd name="connsiteY1766" fmla="*/ 893132 h 8138175"/>
              <a:gd name="connsiteX1767" fmla="*/ 4321511 w 11206363"/>
              <a:gd name="connsiteY1767" fmla="*/ 799645 h 8138175"/>
              <a:gd name="connsiteX1768" fmla="*/ 4423253 w 11206363"/>
              <a:gd name="connsiteY1768" fmla="*/ 706165 h 8138175"/>
              <a:gd name="connsiteX1769" fmla="*/ 4433898 w 11206363"/>
              <a:gd name="connsiteY1769" fmla="*/ 691573 h 8138175"/>
              <a:gd name="connsiteX1770" fmla="*/ 4431917 w 11206363"/>
              <a:gd name="connsiteY1770" fmla="*/ 678951 h 8138175"/>
              <a:gd name="connsiteX1771" fmla="*/ 4349509 w 11206363"/>
              <a:gd name="connsiteY1771" fmla="*/ 730623 h 8138175"/>
              <a:gd name="connsiteX1772" fmla="*/ 4301600 w 11206363"/>
              <a:gd name="connsiteY1772" fmla="*/ 796296 h 8138175"/>
              <a:gd name="connsiteX1773" fmla="*/ 4324260 w 11206363"/>
              <a:gd name="connsiteY1773" fmla="*/ 734572 h 8138175"/>
              <a:gd name="connsiteX1774" fmla="*/ 4399776 w 11206363"/>
              <a:gd name="connsiteY1774" fmla="*/ 638729 h 8138175"/>
              <a:gd name="connsiteX1775" fmla="*/ 4471935 w 11206363"/>
              <a:gd name="connsiteY1775" fmla="*/ 562808 h 8138175"/>
              <a:gd name="connsiteX1776" fmla="*/ 4523787 w 11206363"/>
              <a:gd name="connsiteY1776" fmla="*/ 522377 h 8138175"/>
              <a:gd name="connsiteX1777" fmla="*/ 4570320 w 11206363"/>
              <a:gd name="connsiteY1777" fmla="*/ 489234 h 8138175"/>
              <a:gd name="connsiteX1778" fmla="*/ 4647412 w 11206363"/>
              <a:gd name="connsiteY1778" fmla="*/ 444862 h 8138175"/>
              <a:gd name="connsiteX1779" fmla="*/ 4799033 w 11206363"/>
              <a:gd name="connsiteY1779" fmla="*/ 298333 h 8138175"/>
              <a:gd name="connsiteX1780" fmla="*/ 4957350 w 11206363"/>
              <a:gd name="connsiteY1780" fmla="*/ 111964 h 8138175"/>
              <a:gd name="connsiteX1781" fmla="*/ 4988602 w 11206363"/>
              <a:gd name="connsiteY1781" fmla="*/ 84447 h 8138175"/>
              <a:gd name="connsiteX1782" fmla="*/ 4681278 w 11206363"/>
              <a:gd name="connsiteY1782" fmla="*/ 0 h 8138175"/>
              <a:gd name="connsiteX1783" fmla="*/ 4586055 w 11206363"/>
              <a:gd name="connsiteY1783" fmla="*/ 176494 h 8138175"/>
              <a:gd name="connsiteX1784" fmla="*/ 4550170 w 11206363"/>
              <a:gd name="connsiteY1784" fmla="*/ 195038 h 8138175"/>
              <a:gd name="connsiteX1785" fmla="*/ 4670629 w 11206363"/>
              <a:gd name="connsiteY1785" fmla="*/ 14598 h 81381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</a:cxnLst>
            <a:rect l="l" t="t" r="r" b="b"/>
            <a:pathLst>
              <a:path w="11206363" h="8138175">
                <a:moveTo>
                  <a:pt x="4955851" y="7406515"/>
                </a:moveTo>
                <a:cubicBezTo>
                  <a:pt x="4953041" y="7410520"/>
                  <a:pt x="4956242" y="7418745"/>
                  <a:pt x="4965458" y="7431196"/>
                </a:cubicBezTo>
                <a:lnTo>
                  <a:pt x="4993726" y="7442056"/>
                </a:lnTo>
                <a:close/>
                <a:moveTo>
                  <a:pt x="5571959" y="7107522"/>
                </a:moveTo>
                <a:lnTo>
                  <a:pt x="5576205" y="7113787"/>
                </a:lnTo>
                <a:lnTo>
                  <a:pt x="5587618" y="7129907"/>
                </a:lnTo>
                <a:lnTo>
                  <a:pt x="5609575" y="7131153"/>
                </a:lnTo>
                <a:cubicBezTo>
                  <a:pt x="5721876" y="7137235"/>
                  <a:pt x="5795862" y="7140274"/>
                  <a:pt x="5831538" y="7140274"/>
                </a:cubicBezTo>
                <a:lnTo>
                  <a:pt x="5902892" y="7140274"/>
                </a:lnTo>
                <a:lnTo>
                  <a:pt x="5915863" y="7140275"/>
                </a:lnTo>
                <a:lnTo>
                  <a:pt x="5779649" y="7127303"/>
                </a:lnTo>
                <a:close/>
                <a:moveTo>
                  <a:pt x="5383424" y="7086770"/>
                </a:moveTo>
                <a:lnTo>
                  <a:pt x="5403283" y="7101276"/>
                </a:lnTo>
                <a:lnTo>
                  <a:pt x="5427783" y="7120851"/>
                </a:lnTo>
                <a:lnTo>
                  <a:pt x="5484504" y="7124057"/>
                </a:lnTo>
                <a:lnTo>
                  <a:pt x="5546088" y="7127551"/>
                </a:lnTo>
                <a:lnTo>
                  <a:pt x="5506459" y="7101279"/>
                </a:lnTo>
                <a:lnTo>
                  <a:pt x="5447206" y="7095273"/>
                </a:lnTo>
                <a:cubicBezTo>
                  <a:pt x="5429907" y="7093382"/>
                  <a:pt x="5415312" y="7091624"/>
                  <a:pt x="5403420" y="7090004"/>
                </a:cubicBezTo>
                <a:close/>
                <a:moveTo>
                  <a:pt x="10145138" y="6738109"/>
                </a:moveTo>
                <a:cubicBezTo>
                  <a:pt x="10145138" y="6742431"/>
                  <a:pt x="10151624" y="6746753"/>
                  <a:pt x="10164600" y="6751081"/>
                </a:cubicBezTo>
                <a:lnTo>
                  <a:pt x="10190543" y="6744594"/>
                </a:lnTo>
                <a:close/>
                <a:moveTo>
                  <a:pt x="2486345" y="6307401"/>
                </a:moveTo>
                <a:lnTo>
                  <a:pt x="2470662" y="6325095"/>
                </a:lnTo>
                <a:lnTo>
                  <a:pt x="2467447" y="6328724"/>
                </a:lnTo>
                <a:lnTo>
                  <a:pt x="2494269" y="6312994"/>
                </a:lnTo>
                <a:close/>
                <a:moveTo>
                  <a:pt x="896861" y="5995912"/>
                </a:moveTo>
                <a:cubicBezTo>
                  <a:pt x="888776" y="5999331"/>
                  <a:pt x="880298" y="6007122"/>
                  <a:pt x="871427" y="6019282"/>
                </a:cubicBezTo>
                <a:cubicBezTo>
                  <a:pt x="860778" y="6033880"/>
                  <a:pt x="853355" y="6041497"/>
                  <a:pt x="849145" y="6042156"/>
                </a:cubicBezTo>
                <a:cubicBezTo>
                  <a:pt x="844936" y="6042814"/>
                  <a:pt x="842179" y="6038939"/>
                  <a:pt x="840858" y="6030525"/>
                </a:cubicBezTo>
                <a:cubicBezTo>
                  <a:pt x="835997" y="6026979"/>
                  <a:pt x="827252" y="6026183"/>
                  <a:pt x="814629" y="6028163"/>
                </a:cubicBezTo>
                <a:cubicBezTo>
                  <a:pt x="802012" y="6030137"/>
                  <a:pt x="792479" y="6038091"/>
                  <a:pt x="786045" y="6052024"/>
                </a:cubicBezTo>
                <a:cubicBezTo>
                  <a:pt x="779605" y="6065963"/>
                  <a:pt x="777040" y="6077134"/>
                  <a:pt x="778362" y="6085547"/>
                </a:cubicBezTo>
                <a:cubicBezTo>
                  <a:pt x="784539" y="6097513"/>
                  <a:pt x="801697" y="6096986"/>
                  <a:pt x="829825" y="6083962"/>
                </a:cubicBezTo>
                <a:cubicBezTo>
                  <a:pt x="857955" y="6070949"/>
                  <a:pt x="881552" y="6056483"/>
                  <a:pt x="900609" y="6040571"/>
                </a:cubicBezTo>
                <a:cubicBezTo>
                  <a:pt x="919668" y="6024670"/>
                  <a:pt x="926108" y="6010731"/>
                  <a:pt x="919930" y="5998764"/>
                </a:cubicBezTo>
                <a:cubicBezTo>
                  <a:pt x="912635" y="5993442"/>
                  <a:pt x="904943" y="5992491"/>
                  <a:pt x="896861" y="5995912"/>
                </a:cubicBezTo>
                <a:close/>
                <a:moveTo>
                  <a:pt x="8192662" y="5881877"/>
                </a:moveTo>
                <a:cubicBezTo>
                  <a:pt x="8171042" y="5886198"/>
                  <a:pt x="8160228" y="5892684"/>
                  <a:pt x="8160228" y="5901333"/>
                </a:cubicBezTo>
                <a:cubicBezTo>
                  <a:pt x="8164557" y="5905655"/>
                  <a:pt x="8171042" y="5907819"/>
                  <a:pt x="8179691" y="5907818"/>
                </a:cubicBezTo>
                <a:cubicBezTo>
                  <a:pt x="8201319" y="5903497"/>
                  <a:pt x="8212126" y="5897012"/>
                  <a:pt x="8212126" y="5888362"/>
                </a:cubicBezTo>
                <a:cubicBezTo>
                  <a:pt x="8207799" y="5884034"/>
                  <a:pt x="8201319" y="5881877"/>
                  <a:pt x="8192662" y="5881877"/>
                </a:cubicBezTo>
                <a:close/>
                <a:moveTo>
                  <a:pt x="827825" y="5864491"/>
                </a:moveTo>
                <a:lnTo>
                  <a:pt x="775973" y="5904923"/>
                </a:lnTo>
                <a:cubicBezTo>
                  <a:pt x="775973" y="5904923"/>
                  <a:pt x="781954" y="5901838"/>
                  <a:pt x="793913" y="5895654"/>
                </a:cubicBezTo>
                <a:cubicBezTo>
                  <a:pt x="802321" y="5894338"/>
                  <a:pt x="813628" y="5883951"/>
                  <a:pt x="827825" y="5864491"/>
                </a:cubicBezTo>
                <a:close/>
                <a:moveTo>
                  <a:pt x="527701" y="5846783"/>
                </a:moveTo>
                <a:cubicBezTo>
                  <a:pt x="532570" y="5850335"/>
                  <a:pt x="527907" y="5861840"/>
                  <a:pt x="513710" y="5881300"/>
                </a:cubicBezTo>
                <a:cubicBezTo>
                  <a:pt x="503066" y="5895891"/>
                  <a:pt x="495305" y="5901417"/>
                  <a:pt x="490436" y="5897865"/>
                </a:cubicBezTo>
                <a:close/>
                <a:moveTo>
                  <a:pt x="9924592" y="5732685"/>
                </a:moveTo>
                <a:cubicBezTo>
                  <a:pt x="9928920" y="5732685"/>
                  <a:pt x="9931083" y="5734842"/>
                  <a:pt x="9931083" y="5739170"/>
                </a:cubicBezTo>
                <a:lnTo>
                  <a:pt x="9924592" y="5739170"/>
                </a:lnTo>
                <a:lnTo>
                  <a:pt x="9918108" y="5739171"/>
                </a:lnTo>
                <a:cubicBezTo>
                  <a:pt x="9918107" y="5734842"/>
                  <a:pt x="9920271" y="5732684"/>
                  <a:pt x="9924592" y="5732685"/>
                </a:cubicBezTo>
                <a:close/>
                <a:moveTo>
                  <a:pt x="10284601" y="5727817"/>
                </a:moveTo>
                <a:cubicBezTo>
                  <a:pt x="10310549" y="5726737"/>
                  <a:pt x="10339738" y="5728360"/>
                  <a:pt x="10372168" y="5732684"/>
                </a:cubicBezTo>
                <a:lnTo>
                  <a:pt x="10385146" y="5732684"/>
                </a:lnTo>
                <a:lnTo>
                  <a:pt x="10242439" y="5752141"/>
                </a:lnTo>
                <a:cubicBezTo>
                  <a:pt x="10220813" y="5747819"/>
                  <a:pt x="10212170" y="5743492"/>
                  <a:pt x="10216491" y="5739170"/>
                </a:cubicBezTo>
                <a:cubicBezTo>
                  <a:pt x="10235951" y="5732681"/>
                  <a:pt x="10258655" y="5728898"/>
                  <a:pt x="10284601" y="5727817"/>
                </a:cubicBezTo>
                <a:close/>
                <a:moveTo>
                  <a:pt x="9937565" y="5700250"/>
                </a:moveTo>
                <a:lnTo>
                  <a:pt x="9944055" y="5706737"/>
                </a:lnTo>
                <a:cubicBezTo>
                  <a:pt x="9944055" y="5715386"/>
                  <a:pt x="9939727" y="5719708"/>
                  <a:pt x="9931084" y="5719707"/>
                </a:cubicBezTo>
                <a:lnTo>
                  <a:pt x="9918108" y="5713221"/>
                </a:lnTo>
                <a:close/>
                <a:moveTo>
                  <a:pt x="662337" y="5508992"/>
                </a:moveTo>
                <a:lnTo>
                  <a:pt x="643022" y="5550791"/>
                </a:lnTo>
                <a:cubicBezTo>
                  <a:pt x="625280" y="5575111"/>
                  <a:pt x="584824" y="5612689"/>
                  <a:pt x="521669" y="5663500"/>
                </a:cubicBezTo>
                <a:cubicBezTo>
                  <a:pt x="458504" y="5714326"/>
                  <a:pt x="419624" y="5734404"/>
                  <a:pt x="405033" y="5723760"/>
                </a:cubicBezTo>
                <a:cubicBezTo>
                  <a:pt x="400173" y="5720213"/>
                  <a:pt x="385772" y="5724616"/>
                  <a:pt x="361852" y="5736970"/>
                </a:cubicBezTo>
                <a:lnTo>
                  <a:pt x="343908" y="5746246"/>
                </a:lnTo>
                <a:lnTo>
                  <a:pt x="370524" y="5709762"/>
                </a:lnTo>
                <a:cubicBezTo>
                  <a:pt x="393134" y="5688992"/>
                  <a:pt x="406205" y="5676173"/>
                  <a:pt x="409757" y="5671304"/>
                </a:cubicBezTo>
                <a:lnTo>
                  <a:pt x="311377" y="5744871"/>
                </a:lnTo>
                <a:cubicBezTo>
                  <a:pt x="257736" y="5787737"/>
                  <a:pt x="222516" y="5810485"/>
                  <a:pt x="205693" y="5813109"/>
                </a:cubicBezTo>
                <a:cubicBezTo>
                  <a:pt x="195963" y="5806010"/>
                  <a:pt x="236310" y="5760916"/>
                  <a:pt x="326744" y="5677823"/>
                </a:cubicBezTo>
                <a:cubicBezTo>
                  <a:pt x="349354" y="5657055"/>
                  <a:pt x="362425" y="5644234"/>
                  <a:pt x="365977" y="5639365"/>
                </a:cubicBezTo>
                <a:lnTo>
                  <a:pt x="478956" y="5576449"/>
                </a:lnTo>
                <a:cubicBezTo>
                  <a:pt x="513525" y="5549496"/>
                  <a:pt x="535024" y="5535365"/>
                  <a:pt x="543436" y="5534043"/>
                </a:cubicBezTo>
                <a:cubicBezTo>
                  <a:pt x="553166" y="5541141"/>
                  <a:pt x="534760" y="5561259"/>
                  <a:pt x="488231" y="5594394"/>
                </a:cubicBezTo>
                <a:cubicBezTo>
                  <a:pt x="462074" y="5620025"/>
                  <a:pt x="444788" y="5633511"/>
                  <a:pt x="436373" y="5634820"/>
                </a:cubicBezTo>
                <a:cubicBezTo>
                  <a:pt x="422177" y="5654279"/>
                  <a:pt x="431906" y="5661377"/>
                  <a:pt x="465562" y="5656114"/>
                </a:cubicBezTo>
                <a:cubicBezTo>
                  <a:pt x="487258" y="5657034"/>
                  <a:pt x="520044" y="5632510"/>
                  <a:pt x="563949" y="5582553"/>
                </a:cubicBezTo>
                <a:cubicBezTo>
                  <a:pt x="599439" y="5533905"/>
                  <a:pt x="628023" y="5510045"/>
                  <a:pt x="649712" y="5510960"/>
                </a:cubicBezTo>
                <a:close/>
                <a:moveTo>
                  <a:pt x="584643" y="5508203"/>
                </a:moveTo>
                <a:cubicBezTo>
                  <a:pt x="581093" y="5513072"/>
                  <a:pt x="577546" y="5517934"/>
                  <a:pt x="573994" y="5522802"/>
                </a:cubicBezTo>
                <a:cubicBezTo>
                  <a:pt x="570448" y="5527662"/>
                  <a:pt x="568020" y="5525892"/>
                  <a:pt x="566699" y="5517479"/>
                </a:cubicBezTo>
                <a:cubicBezTo>
                  <a:pt x="570250" y="5512611"/>
                  <a:pt x="576230" y="5509526"/>
                  <a:pt x="584643" y="5508203"/>
                </a:cubicBezTo>
                <a:close/>
                <a:moveTo>
                  <a:pt x="9665127" y="5453757"/>
                </a:moveTo>
                <a:cubicBezTo>
                  <a:pt x="9660806" y="5453757"/>
                  <a:pt x="9658642" y="5464570"/>
                  <a:pt x="9658642" y="5486191"/>
                </a:cubicBezTo>
                <a:cubicBezTo>
                  <a:pt x="9658641" y="5503490"/>
                  <a:pt x="9669449" y="5512139"/>
                  <a:pt x="9691077" y="5512139"/>
                </a:cubicBezTo>
                <a:lnTo>
                  <a:pt x="9723509" y="5512140"/>
                </a:lnTo>
                <a:close/>
                <a:moveTo>
                  <a:pt x="8539138" y="5433658"/>
                </a:moveTo>
                <a:lnTo>
                  <a:pt x="8373669" y="5492050"/>
                </a:lnTo>
                <a:lnTo>
                  <a:pt x="8374295" y="5492677"/>
                </a:lnTo>
                <a:cubicBezTo>
                  <a:pt x="8374295" y="5497004"/>
                  <a:pt x="8372131" y="5499161"/>
                  <a:pt x="8367804" y="5499162"/>
                </a:cubicBezTo>
                <a:lnTo>
                  <a:pt x="8364077" y="5495434"/>
                </a:lnTo>
                <a:lnTo>
                  <a:pt x="8283439" y="5523893"/>
                </a:lnTo>
                <a:lnTo>
                  <a:pt x="8302936" y="5525111"/>
                </a:lnTo>
                <a:cubicBezTo>
                  <a:pt x="8346182" y="5525110"/>
                  <a:pt x="8396991" y="5517542"/>
                  <a:pt x="8455374" y="5502407"/>
                </a:cubicBezTo>
                <a:cubicBezTo>
                  <a:pt x="8513756" y="5487273"/>
                  <a:pt x="8573214" y="5479705"/>
                  <a:pt x="8633754" y="5479706"/>
                </a:cubicBezTo>
                <a:lnTo>
                  <a:pt x="8744026" y="5466727"/>
                </a:lnTo>
                <a:lnTo>
                  <a:pt x="8692136" y="5453757"/>
                </a:lnTo>
                <a:cubicBezTo>
                  <a:pt x="8648892" y="5445107"/>
                  <a:pt x="8602945" y="5438620"/>
                  <a:pt x="8554295" y="5434296"/>
                </a:cubicBezTo>
                <a:close/>
                <a:moveTo>
                  <a:pt x="9794856" y="5401867"/>
                </a:moveTo>
                <a:cubicBezTo>
                  <a:pt x="9816484" y="5401867"/>
                  <a:pt x="9827291" y="5408353"/>
                  <a:pt x="9827291" y="5421323"/>
                </a:cubicBezTo>
                <a:lnTo>
                  <a:pt x="9801348" y="5414837"/>
                </a:lnTo>
                <a:cubicBezTo>
                  <a:pt x="9775400" y="5406188"/>
                  <a:pt x="9773243" y="5401867"/>
                  <a:pt x="9794856" y="5401867"/>
                </a:cubicBezTo>
                <a:close/>
                <a:moveTo>
                  <a:pt x="9762429" y="5388889"/>
                </a:moveTo>
                <a:cubicBezTo>
                  <a:pt x="9766751" y="5388890"/>
                  <a:pt x="9768915" y="5391053"/>
                  <a:pt x="9768915" y="5395381"/>
                </a:cubicBezTo>
                <a:cubicBezTo>
                  <a:pt x="9768915" y="5399703"/>
                  <a:pt x="9766750" y="5401866"/>
                  <a:pt x="9762429" y="5401867"/>
                </a:cubicBezTo>
                <a:cubicBezTo>
                  <a:pt x="9758108" y="5401867"/>
                  <a:pt x="9755943" y="5399703"/>
                  <a:pt x="9755943" y="5395382"/>
                </a:cubicBezTo>
                <a:cubicBezTo>
                  <a:pt x="9755944" y="5391053"/>
                  <a:pt x="9758108" y="5388890"/>
                  <a:pt x="9762429" y="5388889"/>
                </a:cubicBezTo>
                <a:close/>
                <a:moveTo>
                  <a:pt x="743560" y="5366996"/>
                </a:moveTo>
                <a:lnTo>
                  <a:pt x="684413" y="5402106"/>
                </a:lnTo>
                <a:lnTo>
                  <a:pt x="682434" y="5389494"/>
                </a:lnTo>
                <a:cubicBezTo>
                  <a:pt x="688215" y="5371345"/>
                  <a:pt x="708589" y="5363851"/>
                  <a:pt x="743560" y="5366996"/>
                </a:cubicBezTo>
                <a:close/>
                <a:moveTo>
                  <a:pt x="516278" y="4809141"/>
                </a:moveTo>
                <a:lnTo>
                  <a:pt x="499674" y="4824380"/>
                </a:lnTo>
                <a:lnTo>
                  <a:pt x="584534" y="4890598"/>
                </a:lnTo>
                <a:cubicBezTo>
                  <a:pt x="636396" y="4930719"/>
                  <a:pt x="673351" y="4958514"/>
                  <a:pt x="695400" y="4973982"/>
                </a:cubicBezTo>
                <a:lnTo>
                  <a:pt x="710884" y="4984844"/>
                </a:lnTo>
                <a:lnTo>
                  <a:pt x="716859" y="4980400"/>
                </a:lnTo>
                <a:lnTo>
                  <a:pt x="655731" y="4928209"/>
                </a:lnTo>
                <a:close/>
                <a:moveTo>
                  <a:pt x="7432608" y="4442758"/>
                </a:moveTo>
                <a:cubicBezTo>
                  <a:pt x="7425487" y="4440715"/>
                  <a:pt x="7416268" y="4441711"/>
                  <a:pt x="7404912" y="4445745"/>
                </a:cubicBezTo>
                <a:cubicBezTo>
                  <a:pt x="7377982" y="4459873"/>
                  <a:pt x="7365955" y="4470995"/>
                  <a:pt x="7368836" y="4479108"/>
                </a:cubicBezTo>
                <a:cubicBezTo>
                  <a:pt x="7375955" y="4481145"/>
                  <a:pt x="7385185" y="4480152"/>
                  <a:pt x="7396534" y="4476121"/>
                </a:cubicBezTo>
                <a:cubicBezTo>
                  <a:pt x="7423469" y="4461990"/>
                  <a:pt x="7435489" y="4450870"/>
                  <a:pt x="7432608" y="4442758"/>
                </a:cubicBezTo>
                <a:close/>
                <a:moveTo>
                  <a:pt x="10313730" y="4323912"/>
                </a:moveTo>
                <a:lnTo>
                  <a:pt x="10251994" y="4338988"/>
                </a:lnTo>
                <a:cubicBezTo>
                  <a:pt x="10253433" y="4343041"/>
                  <a:pt x="10263383" y="4344073"/>
                  <a:pt x="10281852" y="4342085"/>
                </a:cubicBezTo>
                <a:close/>
                <a:moveTo>
                  <a:pt x="7502902" y="3992994"/>
                </a:moveTo>
                <a:cubicBezTo>
                  <a:pt x="7508580" y="3990978"/>
                  <a:pt x="7512142" y="3991999"/>
                  <a:pt x="7513581" y="3996052"/>
                </a:cubicBezTo>
                <a:cubicBezTo>
                  <a:pt x="7515022" y="4000112"/>
                  <a:pt x="7512901" y="4003144"/>
                  <a:pt x="7507222" y="4005161"/>
                </a:cubicBezTo>
                <a:cubicBezTo>
                  <a:pt x="7501544" y="4007178"/>
                  <a:pt x="7497995" y="4006159"/>
                  <a:pt x="7496553" y="4002100"/>
                </a:cubicBezTo>
                <a:cubicBezTo>
                  <a:pt x="7495114" y="3998046"/>
                  <a:pt x="7497224" y="3995011"/>
                  <a:pt x="7502902" y="3992994"/>
                </a:cubicBezTo>
                <a:close/>
                <a:moveTo>
                  <a:pt x="7990064" y="3799418"/>
                </a:moveTo>
                <a:lnTo>
                  <a:pt x="7917658" y="3811433"/>
                </a:lnTo>
                <a:cubicBezTo>
                  <a:pt x="7798413" y="3835511"/>
                  <a:pt x="7667861" y="3872741"/>
                  <a:pt x="7526011" y="3923120"/>
                </a:cubicBezTo>
                <a:cubicBezTo>
                  <a:pt x="7480615" y="3939243"/>
                  <a:pt x="7458637" y="3949335"/>
                  <a:pt x="7460079" y="3953394"/>
                </a:cubicBezTo>
                <a:cubicBezTo>
                  <a:pt x="7462958" y="3961501"/>
                  <a:pt x="7487098" y="3957498"/>
                  <a:pt x="7532494" y="3941376"/>
                </a:cubicBezTo>
                <a:cubicBezTo>
                  <a:pt x="7555193" y="3933314"/>
                  <a:pt x="7570812" y="3932332"/>
                  <a:pt x="7579372" y="3938428"/>
                </a:cubicBezTo>
                <a:cubicBezTo>
                  <a:pt x="7565234" y="3952585"/>
                  <a:pt x="7530489" y="3967211"/>
                  <a:pt x="7475141" y="3982296"/>
                </a:cubicBezTo>
                <a:cubicBezTo>
                  <a:pt x="7419804" y="3997385"/>
                  <a:pt x="7387847" y="4001884"/>
                  <a:pt x="7379288" y="3995789"/>
                </a:cubicBezTo>
                <a:cubicBezTo>
                  <a:pt x="7377846" y="3991732"/>
                  <a:pt x="7370388" y="3990956"/>
                  <a:pt x="7356903" y="3993462"/>
                </a:cubicBezTo>
                <a:lnTo>
                  <a:pt x="7307899" y="4008000"/>
                </a:lnTo>
                <a:lnTo>
                  <a:pt x="7296496" y="4016102"/>
                </a:lnTo>
                <a:lnTo>
                  <a:pt x="7236245" y="4059993"/>
                </a:lnTo>
                <a:lnTo>
                  <a:pt x="7232578" y="4068445"/>
                </a:lnTo>
                <a:lnTo>
                  <a:pt x="7221063" y="4071053"/>
                </a:lnTo>
                <a:lnTo>
                  <a:pt x="7126454" y="4139973"/>
                </a:lnTo>
                <a:lnTo>
                  <a:pt x="7185967" y="4126108"/>
                </a:lnTo>
                <a:cubicBezTo>
                  <a:pt x="7292423" y="4102006"/>
                  <a:pt x="7374018" y="4079879"/>
                  <a:pt x="7430753" y="4059727"/>
                </a:cubicBezTo>
                <a:cubicBezTo>
                  <a:pt x="7487499" y="4039574"/>
                  <a:pt x="7551644" y="4008800"/>
                  <a:pt x="7623206" y="3967397"/>
                </a:cubicBezTo>
                <a:cubicBezTo>
                  <a:pt x="7694769" y="3925995"/>
                  <a:pt x="7770262" y="3891189"/>
                  <a:pt x="7849697" y="3862977"/>
                </a:cubicBezTo>
                <a:close/>
                <a:moveTo>
                  <a:pt x="1495361" y="3602900"/>
                </a:moveTo>
                <a:lnTo>
                  <a:pt x="1491206" y="3607351"/>
                </a:lnTo>
                <a:lnTo>
                  <a:pt x="1492045" y="3608176"/>
                </a:lnTo>
                <a:cubicBezTo>
                  <a:pt x="1496054" y="3610988"/>
                  <a:pt x="1498762" y="3611394"/>
                  <a:pt x="1500166" y="3609390"/>
                </a:cubicBezTo>
                <a:close/>
                <a:moveTo>
                  <a:pt x="1572801" y="3570788"/>
                </a:moveTo>
                <a:lnTo>
                  <a:pt x="1563975" y="3579588"/>
                </a:lnTo>
                <a:lnTo>
                  <a:pt x="1586240" y="3589014"/>
                </a:lnTo>
                <a:lnTo>
                  <a:pt x="1592259" y="3593237"/>
                </a:lnTo>
                <a:close/>
                <a:moveTo>
                  <a:pt x="1539757" y="3555327"/>
                </a:moveTo>
                <a:lnTo>
                  <a:pt x="1534482" y="3560980"/>
                </a:lnTo>
                <a:lnTo>
                  <a:pt x="1536828" y="3562494"/>
                </a:lnTo>
                <a:close/>
                <a:moveTo>
                  <a:pt x="825040" y="3548518"/>
                </a:moveTo>
                <a:cubicBezTo>
                  <a:pt x="815403" y="3553723"/>
                  <a:pt x="816089" y="3567665"/>
                  <a:pt x="827105" y="3590342"/>
                </a:cubicBezTo>
                <a:cubicBezTo>
                  <a:pt x="838109" y="3613020"/>
                  <a:pt x="850227" y="3631989"/>
                  <a:pt x="863454" y="3647246"/>
                </a:cubicBezTo>
                <a:cubicBezTo>
                  <a:pt x="876670" y="3662505"/>
                  <a:pt x="888101" y="3667532"/>
                  <a:pt x="897739" y="3662327"/>
                </a:cubicBezTo>
                <a:cubicBezTo>
                  <a:pt x="906175" y="3650303"/>
                  <a:pt x="900368" y="3637258"/>
                  <a:pt x="880324" y="3623197"/>
                </a:cubicBezTo>
                <a:cubicBezTo>
                  <a:pt x="868294" y="3614757"/>
                  <a:pt x="861988" y="3608836"/>
                  <a:pt x="861389" y="3605423"/>
                </a:cubicBezTo>
                <a:cubicBezTo>
                  <a:pt x="860790" y="3602010"/>
                  <a:pt x="863901" y="3599710"/>
                  <a:pt x="870722" y="3598509"/>
                </a:cubicBezTo>
                <a:cubicBezTo>
                  <a:pt x="873532" y="3594502"/>
                  <a:pt x="874048" y="3587380"/>
                  <a:pt x="872246" y="3577145"/>
                </a:cubicBezTo>
                <a:cubicBezTo>
                  <a:pt x="870453" y="3566916"/>
                  <a:pt x="863842" y="3559284"/>
                  <a:pt x="852415" y="3554262"/>
                </a:cubicBezTo>
                <a:cubicBezTo>
                  <a:pt x="840984" y="3549236"/>
                  <a:pt x="831862" y="3547317"/>
                  <a:pt x="825040" y="3548518"/>
                </a:cubicBezTo>
                <a:close/>
                <a:moveTo>
                  <a:pt x="971878" y="3543857"/>
                </a:moveTo>
                <a:cubicBezTo>
                  <a:pt x="971878" y="3543857"/>
                  <a:pt x="974477" y="3548674"/>
                  <a:pt x="979686" y="3558306"/>
                </a:cubicBezTo>
                <a:cubicBezTo>
                  <a:pt x="980881" y="3565122"/>
                  <a:pt x="989498" y="3574160"/>
                  <a:pt x="1005535" y="3585411"/>
                </a:cubicBezTo>
                <a:close/>
                <a:moveTo>
                  <a:pt x="9627687" y="3498724"/>
                </a:moveTo>
                <a:cubicBezTo>
                  <a:pt x="9633366" y="3496707"/>
                  <a:pt x="9636924" y="3497723"/>
                  <a:pt x="9638366" y="3501782"/>
                </a:cubicBezTo>
                <a:lnTo>
                  <a:pt x="9629848" y="3504807"/>
                </a:lnTo>
                <a:lnTo>
                  <a:pt x="9621339" y="3507829"/>
                </a:lnTo>
                <a:cubicBezTo>
                  <a:pt x="9619896" y="3503770"/>
                  <a:pt x="9622017" y="3500738"/>
                  <a:pt x="9627687" y="3498724"/>
                </a:cubicBezTo>
                <a:close/>
                <a:moveTo>
                  <a:pt x="1654494" y="3477705"/>
                </a:moveTo>
                <a:lnTo>
                  <a:pt x="1635777" y="3507989"/>
                </a:lnTo>
                <a:lnTo>
                  <a:pt x="1632557" y="3511200"/>
                </a:lnTo>
                <a:lnTo>
                  <a:pt x="1645885" y="3523183"/>
                </a:lnTo>
                <a:lnTo>
                  <a:pt x="1670789" y="3531810"/>
                </a:lnTo>
                <a:lnTo>
                  <a:pt x="1671067" y="3531469"/>
                </a:lnTo>
                <a:lnTo>
                  <a:pt x="1667561" y="3511474"/>
                </a:lnTo>
                <a:cubicBezTo>
                  <a:pt x="1675998" y="3499444"/>
                  <a:pt x="1676204" y="3490617"/>
                  <a:pt x="1668191" y="3484996"/>
                </a:cubicBezTo>
                <a:cubicBezTo>
                  <a:pt x="1664779" y="3485596"/>
                  <a:pt x="1661569" y="3484840"/>
                  <a:pt x="1658563" y="3482731"/>
                </a:cubicBezTo>
                <a:close/>
                <a:moveTo>
                  <a:pt x="9633903" y="3462258"/>
                </a:moveTo>
                <a:lnTo>
                  <a:pt x="9644582" y="3465316"/>
                </a:lnTo>
                <a:cubicBezTo>
                  <a:pt x="9647462" y="3473429"/>
                  <a:pt x="9643223" y="3479499"/>
                  <a:pt x="9631882" y="3483527"/>
                </a:cubicBezTo>
                <a:lnTo>
                  <a:pt x="9612694" y="3483490"/>
                </a:lnTo>
                <a:close/>
                <a:moveTo>
                  <a:pt x="1389587" y="3460035"/>
                </a:moveTo>
                <a:cubicBezTo>
                  <a:pt x="1404434" y="3464463"/>
                  <a:pt x="1410832" y="3480918"/>
                  <a:pt x="1408802" y="3509400"/>
                </a:cubicBezTo>
                <a:lnTo>
                  <a:pt x="1379363" y="3461835"/>
                </a:lnTo>
                <a:close/>
                <a:moveTo>
                  <a:pt x="1283776" y="3367853"/>
                </a:moveTo>
                <a:cubicBezTo>
                  <a:pt x="1287787" y="3370669"/>
                  <a:pt x="1290386" y="3375485"/>
                  <a:pt x="1291588" y="3382306"/>
                </a:cubicBezTo>
                <a:cubicBezTo>
                  <a:pt x="1287575" y="3379491"/>
                  <a:pt x="1283570" y="3376681"/>
                  <a:pt x="1279557" y="3373866"/>
                </a:cubicBezTo>
                <a:cubicBezTo>
                  <a:pt x="1275550" y="3371056"/>
                  <a:pt x="1276954" y="3369055"/>
                  <a:pt x="1283776" y="3367853"/>
                </a:cubicBezTo>
                <a:close/>
                <a:moveTo>
                  <a:pt x="9194325" y="3358015"/>
                </a:moveTo>
                <a:cubicBezTo>
                  <a:pt x="9188655" y="3360029"/>
                  <a:pt x="9189418" y="3371180"/>
                  <a:pt x="9196621" y="3391458"/>
                </a:cubicBezTo>
                <a:cubicBezTo>
                  <a:pt x="9202383" y="3407685"/>
                  <a:pt x="9219444" y="3410761"/>
                  <a:pt x="9247821" y="3400682"/>
                </a:cubicBezTo>
                <a:lnTo>
                  <a:pt x="9290379" y="3385568"/>
                </a:lnTo>
                <a:close/>
                <a:moveTo>
                  <a:pt x="1894521" y="3353487"/>
                </a:moveTo>
                <a:lnTo>
                  <a:pt x="1888211" y="3360238"/>
                </a:lnTo>
                <a:cubicBezTo>
                  <a:pt x="1883973" y="3364133"/>
                  <a:pt x="1880801" y="3366244"/>
                  <a:pt x="1878699" y="3366572"/>
                </a:cubicBezTo>
                <a:cubicBezTo>
                  <a:pt x="1873836" y="3363025"/>
                  <a:pt x="1853654" y="3385577"/>
                  <a:pt x="1818171" y="3434217"/>
                </a:cubicBezTo>
                <a:cubicBezTo>
                  <a:pt x="1801314" y="3457323"/>
                  <a:pt x="1780150" y="3484738"/>
                  <a:pt x="1754676" y="3516463"/>
                </a:cubicBezTo>
                <a:lnTo>
                  <a:pt x="1753723" y="3517615"/>
                </a:lnTo>
                <a:lnTo>
                  <a:pt x="1774189" y="3541565"/>
                </a:lnTo>
                <a:lnTo>
                  <a:pt x="1841691" y="3470939"/>
                </a:lnTo>
                <a:cubicBezTo>
                  <a:pt x="1862754" y="3447175"/>
                  <a:pt x="1881270" y="3424349"/>
                  <a:pt x="1897236" y="3402463"/>
                </a:cubicBezTo>
                <a:lnTo>
                  <a:pt x="1915204" y="3375200"/>
                </a:lnTo>
                <a:close/>
                <a:moveTo>
                  <a:pt x="1924077" y="3350457"/>
                </a:moveTo>
                <a:lnTo>
                  <a:pt x="1928803" y="3354560"/>
                </a:lnTo>
                <a:lnTo>
                  <a:pt x="1929647" y="3353285"/>
                </a:lnTo>
                <a:close/>
                <a:moveTo>
                  <a:pt x="973317" y="3311567"/>
                </a:moveTo>
                <a:lnTo>
                  <a:pt x="1015415" y="3341101"/>
                </a:lnTo>
                <a:cubicBezTo>
                  <a:pt x="1012600" y="3345113"/>
                  <a:pt x="1003176" y="3341495"/>
                  <a:pt x="987139" y="3330245"/>
                </a:cubicBezTo>
                <a:cubicBezTo>
                  <a:pt x="975113" y="3321809"/>
                  <a:pt x="970503" y="3315580"/>
                  <a:pt x="973317" y="3311567"/>
                </a:cubicBezTo>
                <a:close/>
                <a:moveTo>
                  <a:pt x="10231983" y="3284105"/>
                </a:moveTo>
                <a:lnTo>
                  <a:pt x="10051218" y="3368855"/>
                </a:lnTo>
                <a:cubicBezTo>
                  <a:pt x="10021402" y="3374880"/>
                  <a:pt x="10008619" y="3374848"/>
                  <a:pt x="10012850" y="3368781"/>
                </a:cubicBezTo>
                <a:cubicBezTo>
                  <a:pt x="10059594" y="3338472"/>
                  <a:pt x="10126968" y="3312264"/>
                  <a:pt x="10214955" y="3290152"/>
                </a:cubicBezTo>
                <a:close/>
                <a:moveTo>
                  <a:pt x="9300387" y="3251829"/>
                </a:moveTo>
                <a:cubicBezTo>
                  <a:pt x="9306056" y="3249816"/>
                  <a:pt x="9309619" y="3250837"/>
                  <a:pt x="9311060" y="3254896"/>
                </a:cubicBezTo>
                <a:cubicBezTo>
                  <a:pt x="9312499" y="3258949"/>
                  <a:pt x="9310381" y="3261987"/>
                  <a:pt x="9304710" y="3264002"/>
                </a:cubicBezTo>
                <a:cubicBezTo>
                  <a:pt x="9299041" y="3266015"/>
                  <a:pt x="9295479" y="3264994"/>
                  <a:pt x="9294040" y="3260941"/>
                </a:cubicBezTo>
                <a:cubicBezTo>
                  <a:pt x="9292599" y="3256881"/>
                  <a:pt x="9294717" y="3253843"/>
                  <a:pt x="9300387" y="3251829"/>
                </a:cubicBezTo>
                <a:close/>
                <a:moveTo>
                  <a:pt x="9380798" y="3242115"/>
                </a:moveTo>
                <a:cubicBezTo>
                  <a:pt x="9388972" y="3242639"/>
                  <a:pt x="9394137" y="3245942"/>
                  <a:pt x="9396297" y="3252025"/>
                </a:cubicBezTo>
                <a:lnTo>
                  <a:pt x="9360098" y="3258031"/>
                </a:lnTo>
                <a:cubicBezTo>
                  <a:pt x="9323169" y="3262011"/>
                  <a:pt x="9318899" y="3258962"/>
                  <a:pt x="9347258" y="3248891"/>
                </a:cubicBezTo>
                <a:cubicBezTo>
                  <a:pt x="9361447" y="3243851"/>
                  <a:pt x="9372627" y="3241593"/>
                  <a:pt x="9380798" y="3242115"/>
                </a:cubicBezTo>
                <a:close/>
                <a:moveTo>
                  <a:pt x="1786246" y="3235657"/>
                </a:moveTo>
                <a:lnTo>
                  <a:pt x="1779103" y="3246402"/>
                </a:lnTo>
                <a:cubicBezTo>
                  <a:pt x="1741776" y="3303954"/>
                  <a:pt x="1713749" y="3350353"/>
                  <a:pt x="1695021" y="3385604"/>
                </a:cubicBezTo>
                <a:lnTo>
                  <a:pt x="1684950" y="3406830"/>
                </a:lnTo>
                <a:lnTo>
                  <a:pt x="1717535" y="3474120"/>
                </a:lnTo>
                <a:lnTo>
                  <a:pt x="1790185" y="3384454"/>
                </a:lnTo>
                <a:lnTo>
                  <a:pt x="1853676" y="3310603"/>
                </a:lnTo>
                <a:lnTo>
                  <a:pt x="1813439" y="3268358"/>
                </a:lnTo>
                <a:close/>
                <a:moveTo>
                  <a:pt x="2019069" y="3189479"/>
                </a:moveTo>
                <a:lnTo>
                  <a:pt x="1955194" y="3277039"/>
                </a:lnTo>
                <a:cubicBezTo>
                  <a:pt x="1944547" y="3291632"/>
                  <a:pt x="1934968" y="3304442"/>
                  <a:pt x="1926458" y="3315468"/>
                </a:cubicBezTo>
                <a:lnTo>
                  <a:pt x="1924620" y="3317753"/>
                </a:lnTo>
                <a:lnTo>
                  <a:pt x="1942426" y="3333890"/>
                </a:lnTo>
                <a:lnTo>
                  <a:pt x="1949483" y="3323184"/>
                </a:lnTo>
                <a:cubicBezTo>
                  <a:pt x="1966568" y="3294654"/>
                  <a:pt x="1983326" y="3264023"/>
                  <a:pt x="1999755" y="3231291"/>
                </a:cubicBezTo>
                <a:cubicBezTo>
                  <a:pt x="2013950" y="3211832"/>
                  <a:pt x="2020390" y="3197892"/>
                  <a:pt x="2019069" y="3189479"/>
                </a:cubicBezTo>
                <a:close/>
                <a:moveTo>
                  <a:pt x="5413151" y="3104110"/>
                </a:moveTo>
                <a:cubicBezTo>
                  <a:pt x="5404773" y="3102541"/>
                  <a:pt x="5395632" y="3105160"/>
                  <a:pt x="5385689" y="3111970"/>
                </a:cubicBezTo>
                <a:cubicBezTo>
                  <a:pt x="5364249" y="3133944"/>
                  <a:pt x="5356928" y="3149902"/>
                  <a:pt x="5363732" y="3159837"/>
                </a:cubicBezTo>
                <a:cubicBezTo>
                  <a:pt x="5372103" y="3161399"/>
                  <a:pt x="5381257" y="3158783"/>
                  <a:pt x="5391194" y="3151978"/>
                </a:cubicBezTo>
                <a:cubicBezTo>
                  <a:pt x="5412640" y="3130000"/>
                  <a:pt x="5419955" y="3114047"/>
                  <a:pt x="5413151" y="3104110"/>
                </a:cubicBezTo>
                <a:close/>
                <a:moveTo>
                  <a:pt x="1037950" y="3078755"/>
                </a:moveTo>
                <a:cubicBezTo>
                  <a:pt x="1043575" y="3070736"/>
                  <a:pt x="1080851" y="3102864"/>
                  <a:pt x="1149779" y="3175149"/>
                </a:cubicBezTo>
                <a:cubicBezTo>
                  <a:pt x="1167007" y="3193222"/>
                  <a:pt x="1177629" y="3203658"/>
                  <a:pt x="1181641" y="3206472"/>
                </a:cubicBezTo>
                <a:lnTo>
                  <a:pt x="1234502" y="3297393"/>
                </a:lnTo>
                <a:cubicBezTo>
                  <a:pt x="1256939" y="3325098"/>
                  <a:pt x="1268754" y="3342367"/>
                  <a:pt x="1269956" y="3349187"/>
                </a:cubicBezTo>
                <a:cubicBezTo>
                  <a:pt x="1264330" y="3357207"/>
                  <a:pt x="1247694" y="3342542"/>
                  <a:pt x="1220051" y="3305207"/>
                </a:cubicBezTo>
                <a:cubicBezTo>
                  <a:pt x="1198815" y="3284322"/>
                  <a:pt x="1187590" y="3270470"/>
                  <a:pt x="1186398" y="3263646"/>
                </a:cubicBezTo>
                <a:cubicBezTo>
                  <a:pt x="1170362" y="3252395"/>
                  <a:pt x="1164736" y="3260415"/>
                  <a:pt x="1169521" y="3287702"/>
                </a:cubicBezTo>
                <a:cubicBezTo>
                  <a:pt x="1169101" y="3305357"/>
                  <a:pt x="1189535" y="3331648"/>
                  <a:pt x="1230819" y="3366597"/>
                </a:cubicBezTo>
                <a:cubicBezTo>
                  <a:pt x="1270911" y="3394723"/>
                  <a:pt x="1290744" y="3417608"/>
                  <a:pt x="1290325" y="3435257"/>
                </a:cubicBezTo>
                <a:lnTo>
                  <a:pt x="1292116" y="3445494"/>
                </a:lnTo>
                <a:lnTo>
                  <a:pt x="1257836" y="3430417"/>
                </a:lnTo>
                <a:cubicBezTo>
                  <a:pt x="1237794" y="3416356"/>
                  <a:pt x="1206629" y="3384025"/>
                  <a:pt x="1164361" y="3333437"/>
                </a:cubicBezTo>
                <a:cubicBezTo>
                  <a:pt x="1122081" y="3282840"/>
                  <a:pt x="1105168" y="3251527"/>
                  <a:pt x="1113605" y="3239503"/>
                </a:cubicBezTo>
                <a:cubicBezTo>
                  <a:pt x="1116415" y="3235496"/>
                  <a:pt x="1112619" y="3223853"/>
                  <a:pt x="1102213" y="3204588"/>
                </a:cubicBezTo>
                <a:lnTo>
                  <a:pt x="1094400" y="3190137"/>
                </a:lnTo>
                <a:lnTo>
                  <a:pt x="1124468" y="3211230"/>
                </a:lnTo>
                <a:cubicBezTo>
                  <a:pt x="1141698" y="3229303"/>
                  <a:pt x="1152318" y="3239738"/>
                  <a:pt x="1156330" y="3242553"/>
                </a:cubicBezTo>
                <a:lnTo>
                  <a:pt x="1095028" y="3163663"/>
                </a:lnTo>
                <a:cubicBezTo>
                  <a:pt x="1059364" y="3120691"/>
                  <a:pt x="1040337" y="3092395"/>
                  <a:pt x="1037950" y="3078755"/>
                </a:cubicBezTo>
                <a:close/>
                <a:moveTo>
                  <a:pt x="2223501" y="2801982"/>
                </a:moveTo>
                <a:cubicBezTo>
                  <a:pt x="2231921" y="2800665"/>
                  <a:pt x="2230795" y="2807304"/>
                  <a:pt x="2220152" y="2821894"/>
                </a:cubicBezTo>
                <a:cubicBezTo>
                  <a:pt x="2213053" y="2831624"/>
                  <a:pt x="2209743" y="2831064"/>
                  <a:pt x="2210197" y="2820217"/>
                </a:cubicBezTo>
                <a:cubicBezTo>
                  <a:pt x="2210658" y="2809374"/>
                  <a:pt x="2215093" y="2803296"/>
                  <a:pt x="2223501" y="2801982"/>
                </a:cubicBezTo>
                <a:close/>
                <a:moveTo>
                  <a:pt x="3073157" y="2572140"/>
                </a:moveTo>
                <a:cubicBezTo>
                  <a:pt x="3064738" y="2573458"/>
                  <a:pt x="3056993" y="2578975"/>
                  <a:pt x="3049892" y="2588712"/>
                </a:cubicBezTo>
                <a:cubicBezTo>
                  <a:pt x="3037009" y="2616578"/>
                  <a:pt x="3035431" y="2634064"/>
                  <a:pt x="3045160" y="2641162"/>
                </a:cubicBezTo>
                <a:cubicBezTo>
                  <a:pt x="3053573" y="2639840"/>
                  <a:pt x="3061330" y="2634320"/>
                  <a:pt x="3068429" y="2624590"/>
                </a:cubicBezTo>
                <a:cubicBezTo>
                  <a:pt x="3081314" y="2596716"/>
                  <a:pt x="3082888" y="2579238"/>
                  <a:pt x="3073157" y="2572140"/>
                </a:cubicBezTo>
                <a:close/>
                <a:moveTo>
                  <a:pt x="8359681" y="2531401"/>
                </a:moveTo>
                <a:lnTo>
                  <a:pt x="8302415" y="2559669"/>
                </a:lnTo>
                <a:cubicBezTo>
                  <a:pt x="8305815" y="2564634"/>
                  <a:pt x="8316665" y="2564498"/>
                  <a:pt x="8334979" y="2559260"/>
                </a:cubicBezTo>
                <a:close/>
                <a:moveTo>
                  <a:pt x="2418483" y="2519384"/>
                </a:moveTo>
                <a:lnTo>
                  <a:pt x="2413162" y="2526679"/>
                </a:lnTo>
                <a:lnTo>
                  <a:pt x="2407839" y="2533975"/>
                </a:lnTo>
                <a:cubicBezTo>
                  <a:pt x="2402978" y="2530429"/>
                  <a:pt x="2402315" y="2526226"/>
                  <a:pt x="2405866" y="2521357"/>
                </a:cubicBezTo>
                <a:cubicBezTo>
                  <a:pt x="2409418" y="2516489"/>
                  <a:pt x="2413623" y="2515837"/>
                  <a:pt x="2418483" y="2519384"/>
                </a:cubicBezTo>
                <a:close/>
                <a:moveTo>
                  <a:pt x="5692536" y="2201266"/>
                </a:moveTo>
                <a:lnTo>
                  <a:pt x="5622717" y="2227185"/>
                </a:lnTo>
                <a:lnTo>
                  <a:pt x="5528698" y="2273786"/>
                </a:lnTo>
                <a:lnTo>
                  <a:pt x="5446122" y="2388701"/>
                </a:lnTo>
                <a:lnTo>
                  <a:pt x="5387575" y="2470802"/>
                </a:lnTo>
                <a:lnTo>
                  <a:pt x="5388981" y="2469337"/>
                </a:lnTo>
                <a:cubicBezTo>
                  <a:pt x="5444148" y="2406021"/>
                  <a:pt x="5506505" y="2350551"/>
                  <a:pt x="5576057" y="2302926"/>
                </a:cubicBezTo>
                <a:close/>
                <a:moveTo>
                  <a:pt x="2761140" y="2065008"/>
                </a:moveTo>
                <a:cubicBezTo>
                  <a:pt x="2766008" y="2068560"/>
                  <a:pt x="2766659" y="2072765"/>
                  <a:pt x="2763107" y="2077634"/>
                </a:cubicBezTo>
                <a:cubicBezTo>
                  <a:pt x="2759556" y="2082501"/>
                  <a:pt x="2755358" y="2083158"/>
                  <a:pt x="2750490" y="2079607"/>
                </a:cubicBezTo>
                <a:cubicBezTo>
                  <a:pt x="2745629" y="2076060"/>
                  <a:pt x="2744965" y="2071857"/>
                  <a:pt x="2748518" y="2066990"/>
                </a:cubicBezTo>
                <a:cubicBezTo>
                  <a:pt x="2752068" y="2062120"/>
                  <a:pt x="2756280" y="2061462"/>
                  <a:pt x="2761140" y="2065008"/>
                </a:cubicBezTo>
                <a:close/>
                <a:moveTo>
                  <a:pt x="7258078" y="1578070"/>
                </a:moveTo>
                <a:cubicBezTo>
                  <a:pt x="7263050" y="1574665"/>
                  <a:pt x="7267232" y="1575443"/>
                  <a:pt x="7270637" y="1580415"/>
                </a:cubicBezTo>
                <a:lnTo>
                  <a:pt x="7263178" y="1585522"/>
                </a:lnTo>
                <a:lnTo>
                  <a:pt x="7255727" y="1590624"/>
                </a:lnTo>
                <a:cubicBezTo>
                  <a:pt x="7252323" y="1585651"/>
                  <a:pt x="7253112" y="1581471"/>
                  <a:pt x="7258078" y="1578070"/>
                </a:cubicBezTo>
                <a:close/>
                <a:moveTo>
                  <a:pt x="7247464" y="1530605"/>
                </a:moveTo>
                <a:lnTo>
                  <a:pt x="7260024" y="1532948"/>
                </a:lnTo>
                <a:cubicBezTo>
                  <a:pt x="7266828" y="1542885"/>
                  <a:pt x="7265256" y="1551255"/>
                  <a:pt x="7255327" y="1558054"/>
                </a:cubicBezTo>
                <a:lnTo>
                  <a:pt x="7235314" y="1560813"/>
                </a:lnTo>
                <a:close/>
                <a:moveTo>
                  <a:pt x="6740556" y="1461740"/>
                </a:moveTo>
                <a:cubicBezTo>
                  <a:pt x="6735591" y="1465139"/>
                  <a:pt x="6741611" y="1479265"/>
                  <a:pt x="6758620" y="1504103"/>
                </a:cubicBezTo>
                <a:cubicBezTo>
                  <a:pt x="6772230" y="1523977"/>
                  <a:pt x="6791450" y="1525413"/>
                  <a:pt x="6816297" y="1508399"/>
                </a:cubicBezTo>
                <a:lnTo>
                  <a:pt x="6853559" y="1482883"/>
                </a:lnTo>
                <a:close/>
                <a:moveTo>
                  <a:pt x="6801312" y="1310668"/>
                </a:moveTo>
                <a:cubicBezTo>
                  <a:pt x="6806275" y="1307267"/>
                  <a:pt x="6810464" y="1308052"/>
                  <a:pt x="6813869" y="1313025"/>
                </a:cubicBezTo>
                <a:cubicBezTo>
                  <a:pt x="6817268" y="1317988"/>
                  <a:pt x="6816484" y="1322178"/>
                  <a:pt x="6811521" y="1325577"/>
                </a:cubicBezTo>
                <a:cubicBezTo>
                  <a:pt x="6806555" y="1328976"/>
                  <a:pt x="6802368" y="1328193"/>
                  <a:pt x="6798967" y="1323228"/>
                </a:cubicBezTo>
                <a:cubicBezTo>
                  <a:pt x="6795562" y="1318257"/>
                  <a:pt x="6796346" y="1314067"/>
                  <a:pt x="6801312" y="1310668"/>
                </a:cubicBezTo>
                <a:close/>
                <a:moveTo>
                  <a:pt x="6880551" y="1286517"/>
                </a:moveTo>
                <a:cubicBezTo>
                  <a:pt x="6889312" y="1285990"/>
                  <a:pt x="6896241" y="1289453"/>
                  <a:pt x="6901344" y="1296904"/>
                </a:cubicBezTo>
                <a:lnTo>
                  <a:pt x="6866437" y="1309862"/>
                </a:lnTo>
                <a:cubicBezTo>
                  <a:pt x="6829823" y="1320338"/>
                  <a:pt x="6823944" y="1317071"/>
                  <a:pt x="6848775" y="1300067"/>
                </a:cubicBezTo>
                <a:cubicBezTo>
                  <a:pt x="6861199" y="1291560"/>
                  <a:pt x="6871789" y="1287043"/>
                  <a:pt x="6880551" y="1286517"/>
                </a:cubicBezTo>
                <a:close/>
                <a:moveTo>
                  <a:pt x="7787191" y="1215755"/>
                </a:moveTo>
                <a:lnTo>
                  <a:pt x="7638546" y="1350376"/>
                </a:lnTo>
                <a:cubicBezTo>
                  <a:pt x="7610300" y="1362424"/>
                  <a:pt x="7596965" y="1364251"/>
                  <a:pt x="7598530" y="1355887"/>
                </a:cubicBezTo>
                <a:cubicBezTo>
                  <a:pt x="7633034" y="1310359"/>
                  <a:pt x="7690960" y="1267053"/>
                  <a:pt x="7772281" y="1225966"/>
                </a:cubicBezTo>
                <a:close/>
                <a:moveTo>
                  <a:pt x="5659859" y="1049305"/>
                </a:moveTo>
                <a:lnTo>
                  <a:pt x="5615303" y="1095058"/>
                </a:lnTo>
                <a:cubicBezTo>
                  <a:pt x="5620164" y="1098605"/>
                  <a:pt x="5630348" y="1094856"/>
                  <a:pt x="5645867" y="1083809"/>
                </a:cubicBezTo>
                <a:close/>
                <a:moveTo>
                  <a:pt x="3890233" y="563275"/>
                </a:moveTo>
                <a:lnTo>
                  <a:pt x="3776651" y="581038"/>
                </a:lnTo>
                <a:cubicBezTo>
                  <a:pt x="3773104" y="585899"/>
                  <a:pt x="3783493" y="597208"/>
                  <a:pt x="3807813" y="614951"/>
                </a:cubicBezTo>
                <a:cubicBezTo>
                  <a:pt x="3827272" y="629146"/>
                  <a:pt x="3845870" y="624087"/>
                  <a:pt x="3863618" y="599759"/>
                </a:cubicBezTo>
                <a:close/>
                <a:moveTo>
                  <a:pt x="4315957" y="516088"/>
                </a:moveTo>
                <a:lnTo>
                  <a:pt x="4310630" y="523390"/>
                </a:lnTo>
                <a:lnTo>
                  <a:pt x="4305309" y="530685"/>
                </a:lnTo>
                <a:cubicBezTo>
                  <a:pt x="4300439" y="527134"/>
                  <a:pt x="4299789" y="522929"/>
                  <a:pt x="4303335" y="518066"/>
                </a:cubicBezTo>
                <a:cubicBezTo>
                  <a:pt x="4306886" y="513198"/>
                  <a:pt x="4311089" y="512536"/>
                  <a:pt x="4315957" y="516088"/>
                </a:cubicBezTo>
                <a:close/>
                <a:moveTo>
                  <a:pt x="4290117" y="474881"/>
                </a:moveTo>
                <a:cubicBezTo>
                  <a:pt x="4299848" y="481978"/>
                  <a:pt x="4301157" y="490392"/>
                  <a:pt x="4294065" y="500116"/>
                </a:cubicBezTo>
                <a:lnTo>
                  <a:pt x="4276119" y="509391"/>
                </a:lnTo>
                <a:lnTo>
                  <a:pt x="4277495" y="476860"/>
                </a:lnTo>
                <a:close/>
                <a:moveTo>
                  <a:pt x="3796155" y="416385"/>
                </a:moveTo>
                <a:cubicBezTo>
                  <a:pt x="3801018" y="419933"/>
                  <a:pt x="3801675" y="424142"/>
                  <a:pt x="3798129" y="429003"/>
                </a:cubicBezTo>
                <a:cubicBezTo>
                  <a:pt x="3794581" y="433865"/>
                  <a:pt x="3790373" y="434523"/>
                  <a:pt x="3785512" y="430977"/>
                </a:cubicBezTo>
                <a:cubicBezTo>
                  <a:pt x="3780642" y="427425"/>
                  <a:pt x="3779985" y="423215"/>
                  <a:pt x="3783531" y="418354"/>
                </a:cubicBezTo>
                <a:cubicBezTo>
                  <a:pt x="3787077" y="413492"/>
                  <a:pt x="3791287" y="412834"/>
                  <a:pt x="3796155" y="416385"/>
                </a:cubicBezTo>
                <a:close/>
                <a:moveTo>
                  <a:pt x="3850175" y="369153"/>
                </a:moveTo>
                <a:cubicBezTo>
                  <a:pt x="3858259" y="365733"/>
                  <a:pt x="3865947" y="366686"/>
                  <a:pt x="3873241" y="372008"/>
                </a:cubicBezTo>
                <a:lnTo>
                  <a:pt x="3844657" y="395868"/>
                </a:lnTo>
                <a:cubicBezTo>
                  <a:pt x="3813635" y="417958"/>
                  <a:pt x="3807002" y="416839"/>
                  <a:pt x="3824739" y="392527"/>
                </a:cubicBezTo>
                <a:cubicBezTo>
                  <a:pt x="3833612" y="380362"/>
                  <a:pt x="3842092" y="372572"/>
                  <a:pt x="3850175" y="369153"/>
                </a:cubicBezTo>
                <a:close/>
                <a:moveTo>
                  <a:pt x="4988602" y="84447"/>
                </a:moveTo>
                <a:cubicBezTo>
                  <a:pt x="4986821" y="86888"/>
                  <a:pt x="4971743" y="107558"/>
                  <a:pt x="4943352" y="146476"/>
                </a:cubicBezTo>
                <a:cubicBezTo>
                  <a:pt x="4900768" y="204847"/>
                  <a:pt x="4875928" y="238896"/>
                  <a:pt x="4868829" y="248626"/>
                </a:cubicBezTo>
                <a:cubicBezTo>
                  <a:pt x="4863054" y="266769"/>
                  <a:pt x="4866798" y="276960"/>
                  <a:pt x="4880079" y="279189"/>
                </a:cubicBezTo>
                <a:cubicBezTo>
                  <a:pt x="4907940" y="292078"/>
                  <a:pt x="4900848" y="301800"/>
                  <a:pt x="4858784" y="308378"/>
                </a:cubicBezTo>
                <a:lnTo>
                  <a:pt x="4840840" y="317654"/>
                </a:lnTo>
                <a:cubicBezTo>
                  <a:pt x="4837294" y="322515"/>
                  <a:pt x="4838609" y="330922"/>
                  <a:pt x="4844786" y="342889"/>
                </a:cubicBezTo>
                <a:lnTo>
                  <a:pt x="4859377" y="353533"/>
                </a:lnTo>
                <a:lnTo>
                  <a:pt x="4923858" y="311127"/>
                </a:lnTo>
                <a:cubicBezTo>
                  <a:pt x="4942910" y="295221"/>
                  <a:pt x="4954218" y="284833"/>
                  <a:pt x="4957769" y="279964"/>
                </a:cubicBezTo>
                <a:cubicBezTo>
                  <a:pt x="4951469" y="349907"/>
                  <a:pt x="4940556" y="390398"/>
                  <a:pt x="4925050" y="401443"/>
                </a:cubicBezTo>
                <a:cubicBezTo>
                  <a:pt x="4905986" y="417350"/>
                  <a:pt x="4903762" y="430625"/>
                  <a:pt x="4918351" y="441269"/>
                </a:cubicBezTo>
                <a:cubicBezTo>
                  <a:pt x="4937812" y="455465"/>
                  <a:pt x="4958186" y="447972"/>
                  <a:pt x="4979476" y="418790"/>
                </a:cubicBezTo>
                <a:cubicBezTo>
                  <a:pt x="4983025" y="413922"/>
                  <a:pt x="4990778" y="408410"/>
                  <a:pt x="5002742" y="402219"/>
                </a:cubicBezTo>
                <a:cubicBezTo>
                  <a:pt x="5013387" y="387628"/>
                  <a:pt x="5017595" y="386970"/>
                  <a:pt x="5015359" y="400246"/>
                </a:cubicBezTo>
                <a:lnTo>
                  <a:pt x="5027978" y="398273"/>
                </a:lnTo>
                <a:lnTo>
                  <a:pt x="5079835" y="357847"/>
                </a:lnTo>
                <a:cubicBezTo>
                  <a:pt x="5127685" y="333125"/>
                  <a:pt x="5144711" y="345545"/>
                  <a:pt x="5130911" y="395108"/>
                </a:cubicBezTo>
                <a:lnTo>
                  <a:pt x="5143534" y="393127"/>
                </a:lnTo>
                <a:cubicBezTo>
                  <a:pt x="5154177" y="378537"/>
                  <a:pt x="5164368" y="374793"/>
                  <a:pt x="5174097" y="381891"/>
                </a:cubicBezTo>
                <a:cubicBezTo>
                  <a:pt x="5178960" y="385437"/>
                  <a:pt x="5233909" y="350985"/>
                  <a:pt x="5338932" y="278536"/>
                </a:cubicBezTo>
                <a:cubicBezTo>
                  <a:pt x="5361537" y="257762"/>
                  <a:pt x="5374166" y="255787"/>
                  <a:pt x="5376785" y="272617"/>
                </a:cubicBezTo>
                <a:cubicBezTo>
                  <a:pt x="5378107" y="281030"/>
                  <a:pt x="5363254" y="296279"/>
                  <a:pt x="5332229" y="318370"/>
                </a:cubicBezTo>
                <a:cubicBezTo>
                  <a:pt x="5304753" y="335599"/>
                  <a:pt x="5273943" y="372733"/>
                  <a:pt x="5239764" y="429796"/>
                </a:cubicBezTo>
                <a:cubicBezTo>
                  <a:pt x="5205596" y="486856"/>
                  <a:pt x="5193374" y="518933"/>
                  <a:pt x="5203102" y="526031"/>
                </a:cubicBezTo>
                <a:cubicBezTo>
                  <a:pt x="5212833" y="533129"/>
                  <a:pt x="5205273" y="553700"/>
                  <a:pt x="5180433" y="587751"/>
                </a:cubicBezTo>
                <a:cubicBezTo>
                  <a:pt x="5159145" y="616932"/>
                  <a:pt x="5150929" y="633306"/>
                  <a:pt x="5155790" y="636852"/>
                </a:cubicBezTo>
                <a:cubicBezTo>
                  <a:pt x="5165520" y="643950"/>
                  <a:pt x="5197004" y="611017"/>
                  <a:pt x="5250236" y="538049"/>
                </a:cubicBezTo>
                <a:lnTo>
                  <a:pt x="5342703" y="426623"/>
                </a:lnTo>
                <a:lnTo>
                  <a:pt x="5320028" y="488350"/>
                </a:lnTo>
                <a:cubicBezTo>
                  <a:pt x="5305837" y="507802"/>
                  <a:pt x="5297627" y="524169"/>
                  <a:pt x="5295385" y="537452"/>
                </a:cubicBezTo>
                <a:cubicBezTo>
                  <a:pt x="5293154" y="550734"/>
                  <a:pt x="5295582" y="552504"/>
                  <a:pt x="5302679" y="542774"/>
                </a:cubicBezTo>
                <a:cubicBezTo>
                  <a:pt x="5347894" y="501231"/>
                  <a:pt x="5357623" y="508329"/>
                  <a:pt x="5331870" y="564068"/>
                </a:cubicBezTo>
                <a:cubicBezTo>
                  <a:pt x="5326093" y="582211"/>
                  <a:pt x="5329837" y="592401"/>
                  <a:pt x="5343117" y="594630"/>
                </a:cubicBezTo>
                <a:cubicBezTo>
                  <a:pt x="5359945" y="591998"/>
                  <a:pt x="5363032" y="597979"/>
                  <a:pt x="5352387" y="612570"/>
                </a:cubicBezTo>
                <a:cubicBezTo>
                  <a:pt x="5334645" y="636890"/>
                  <a:pt x="5328205" y="650830"/>
                  <a:pt x="5333065" y="654376"/>
                </a:cubicBezTo>
                <a:cubicBezTo>
                  <a:pt x="5342796" y="661474"/>
                  <a:pt x="5352978" y="657725"/>
                  <a:pt x="5363623" y="643134"/>
                </a:cubicBezTo>
                <a:cubicBezTo>
                  <a:pt x="5377818" y="623675"/>
                  <a:pt x="5389785" y="617497"/>
                  <a:pt x="5399515" y="624595"/>
                </a:cubicBezTo>
                <a:cubicBezTo>
                  <a:pt x="5404376" y="628141"/>
                  <a:pt x="5392620" y="649370"/>
                  <a:pt x="5364229" y="688289"/>
                </a:cubicBezTo>
                <a:cubicBezTo>
                  <a:pt x="5335836" y="727208"/>
                  <a:pt x="5322956" y="755073"/>
                  <a:pt x="5325586" y="771902"/>
                </a:cubicBezTo>
                <a:cubicBezTo>
                  <a:pt x="5328214" y="788735"/>
                  <a:pt x="5336633" y="787419"/>
                  <a:pt x="5350829" y="767959"/>
                </a:cubicBezTo>
                <a:cubicBezTo>
                  <a:pt x="5357932" y="758223"/>
                  <a:pt x="5363900" y="755139"/>
                  <a:pt x="5368768" y="758691"/>
                </a:cubicBezTo>
                <a:cubicBezTo>
                  <a:pt x="5373629" y="762237"/>
                  <a:pt x="5370747" y="771301"/>
                  <a:pt x="5360097" y="785899"/>
                </a:cubicBezTo>
                <a:cubicBezTo>
                  <a:pt x="5314878" y="827449"/>
                  <a:pt x="5272757" y="874979"/>
                  <a:pt x="5233719" y="928488"/>
                </a:cubicBezTo>
                <a:cubicBezTo>
                  <a:pt x="5223076" y="943078"/>
                  <a:pt x="5212760" y="959774"/>
                  <a:pt x="5202768" y="978570"/>
                </a:cubicBezTo>
                <a:cubicBezTo>
                  <a:pt x="5192781" y="997371"/>
                  <a:pt x="5186007" y="1009213"/>
                  <a:pt x="5182466" y="1014067"/>
                </a:cubicBezTo>
                <a:cubicBezTo>
                  <a:pt x="5180224" y="1027350"/>
                  <a:pt x="5180664" y="1036972"/>
                  <a:pt x="5183749" y="1042954"/>
                </a:cubicBezTo>
                <a:cubicBezTo>
                  <a:pt x="5186843" y="1048938"/>
                  <a:pt x="5190814" y="1053702"/>
                  <a:pt x="5195683" y="1057254"/>
                </a:cubicBezTo>
                <a:cubicBezTo>
                  <a:pt x="5210275" y="1067899"/>
                  <a:pt x="5212249" y="1080515"/>
                  <a:pt x="5201598" y="1095114"/>
                </a:cubicBezTo>
                <a:cubicBezTo>
                  <a:pt x="5187402" y="1114574"/>
                  <a:pt x="5185178" y="1127846"/>
                  <a:pt x="5194901" y="1134940"/>
                </a:cubicBezTo>
                <a:cubicBezTo>
                  <a:pt x="5194901" y="1134940"/>
                  <a:pt x="5198445" y="1130080"/>
                  <a:pt x="5205544" y="1120350"/>
                </a:cubicBezTo>
                <a:lnTo>
                  <a:pt x="5223490" y="1111086"/>
                </a:lnTo>
                <a:cubicBezTo>
                  <a:pt x="5291709" y="1078866"/>
                  <a:pt x="5347573" y="1022725"/>
                  <a:pt x="5391076" y="942657"/>
                </a:cubicBezTo>
                <a:lnTo>
                  <a:pt x="5417692" y="906174"/>
                </a:lnTo>
                <a:cubicBezTo>
                  <a:pt x="5428337" y="891582"/>
                  <a:pt x="5454393" y="858420"/>
                  <a:pt x="5495864" y="806687"/>
                </a:cubicBezTo>
                <a:cubicBezTo>
                  <a:pt x="5537340" y="754945"/>
                  <a:pt x="5566932" y="716925"/>
                  <a:pt x="5584679" y="692597"/>
                </a:cubicBezTo>
                <a:cubicBezTo>
                  <a:pt x="5627267" y="634220"/>
                  <a:pt x="5650129" y="587559"/>
                  <a:pt x="5653286" y="552586"/>
                </a:cubicBezTo>
                <a:cubicBezTo>
                  <a:pt x="5650654" y="535760"/>
                  <a:pt x="5656633" y="532675"/>
                  <a:pt x="5671224" y="543319"/>
                </a:cubicBezTo>
                <a:cubicBezTo>
                  <a:pt x="5685816" y="553963"/>
                  <a:pt x="5698447" y="551988"/>
                  <a:pt x="5709090" y="537396"/>
                </a:cubicBezTo>
                <a:lnTo>
                  <a:pt x="5711064" y="550014"/>
                </a:lnTo>
                <a:lnTo>
                  <a:pt x="5702388" y="577229"/>
                </a:lnTo>
                <a:cubicBezTo>
                  <a:pt x="5712117" y="584328"/>
                  <a:pt x="5734271" y="574394"/>
                  <a:pt x="5768841" y="547442"/>
                </a:cubicBezTo>
                <a:cubicBezTo>
                  <a:pt x="5794992" y="521806"/>
                  <a:pt x="5822010" y="515431"/>
                  <a:pt x="5849881" y="528305"/>
                </a:cubicBezTo>
                <a:cubicBezTo>
                  <a:pt x="5872888" y="537639"/>
                  <a:pt x="5876171" y="558672"/>
                  <a:pt x="5859749" y="591405"/>
                </a:cubicBezTo>
                <a:cubicBezTo>
                  <a:pt x="5842001" y="615733"/>
                  <a:pt x="5821163" y="634075"/>
                  <a:pt x="5797241" y="646428"/>
                </a:cubicBezTo>
                <a:cubicBezTo>
                  <a:pt x="5773320" y="658782"/>
                  <a:pt x="5748937" y="681998"/>
                  <a:pt x="5724096" y="716048"/>
                </a:cubicBezTo>
                <a:cubicBezTo>
                  <a:pt x="5670864" y="789017"/>
                  <a:pt x="5633348" y="865990"/>
                  <a:pt x="5611538" y="946964"/>
                </a:cubicBezTo>
                <a:cubicBezTo>
                  <a:pt x="5619941" y="945657"/>
                  <a:pt x="5628360" y="944340"/>
                  <a:pt x="5636774" y="943018"/>
                </a:cubicBezTo>
                <a:lnTo>
                  <a:pt x="5665358" y="919159"/>
                </a:lnTo>
                <a:cubicBezTo>
                  <a:pt x="5689285" y="906797"/>
                  <a:pt x="5690605" y="915211"/>
                  <a:pt x="5669311" y="944400"/>
                </a:cubicBezTo>
                <a:cubicBezTo>
                  <a:pt x="5658668" y="958990"/>
                  <a:pt x="5658202" y="969840"/>
                  <a:pt x="5667932" y="976937"/>
                </a:cubicBezTo>
                <a:cubicBezTo>
                  <a:pt x="5682522" y="987581"/>
                  <a:pt x="5764352" y="890752"/>
                  <a:pt x="5913397" y="686443"/>
                </a:cubicBezTo>
                <a:lnTo>
                  <a:pt x="6110350" y="416470"/>
                </a:lnTo>
                <a:cubicBezTo>
                  <a:pt x="6122308" y="410287"/>
                  <a:pt x="6136249" y="416726"/>
                  <a:pt x="6152149" y="435786"/>
                </a:cubicBezTo>
                <a:cubicBezTo>
                  <a:pt x="6163207" y="451290"/>
                  <a:pt x="6172371" y="461717"/>
                  <a:pt x="6179667" y="467039"/>
                </a:cubicBezTo>
                <a:cubicBezTo>
                  <a:pt x="6186962" y="472361"/>
                  <a:pt x="6192157" y="478006"/>
                  <a:pt x="6195251" y="483991"/>
                </a:cubicBezTo>
                <a:cubicBezTo>
                  <a:pt x="6198336" y="489972"/>
                  <a:pt x="6196993" y="502036"/>
                  <a:pt x="6191212" y="520173"/>
                </a:cubicBezTo>
                <a:cubicBezTo>
                  <a:pt x="6150736" y="647170"/>
                  <a:pt x="6126947" y="715534"/>
                  <a:pt x="6119855" y="725256"/>
                </a:cubicBezTo>
                <a:cubicBezTo>
                  <a:pt x="6109206" y="739854"/>
                  <a:pt x="6106318" y="748926"/>
                  <a:pt x="6111179" y="752472"/>
                </a:cubicBezTo>
                <a:cubicBezTo>
                  <a:pt x="6120909" y="759570"/>
                  <a:pt x="6141747" y="741229"/>
                  <a:pt x="6173688" y="697448"/>
                </a:cubicBezTo>
                <a:cubicBezTo>
                  <a:pt x="6226913" y="624487"/>
                  <a:pt x="6266607" y="575176"/>
                  <a:pt x="6292765" y="549546"/>
                </a:cubicBezTo>
                <a:lnTo>
                  <a:pt x="6358614" y="474604"/>
                </a:lnTo>
                <a:lnTo>
                  <a:pt x="6402393" y="506542"/>
                </a:lnTo>
                <a:cubicBezTo>
                  <a:pt x="6423167" y="529145"/>
                  <a:pt x="6420023" y="564115"/>
                  <a:pt x="6392940" y="611449"/>
                </a:cubicBezTo>
                <a:cubicBezTo>
                  <a:pt x="6387164" y="629592"/>
                  <a:pt x="6372178" y="657787"/>
                  <a:pt x="6348003" y="696040"/>
                </a:cubicBezTo>
                <a:cubicBezTo>
                  <a:pt x="6323819" y="734300"/>
                  <a:pt x="6306402" y="760734"/>
                  <a:pt x="6295757" y="775325"/>
                </a:cubicBezTo>
                <a:lnTo>
                  <a:pt x="6246472" y="873528"/>
                </a:lnTo>
                <a:lnTo>
                  <a:pt x="6335584" y="782023"/>
                </a:lnTo>
                <a:lnTo>
                  <a:pt x="6422727" y="677892"/>
                </a:lnTo>
                <a:lnTo>
                  <a:pt x="6320216" y="849069"/>
                </a:lnTo>
                <a:cubicBezTo>
                  <a:pt x="6232810" y="979092"/>
                  <a:pt x="6206139" y="1056520"/>
                  <a:pt x="6240190" y="1081361"/>
                </a:cubicBezTo>
                <a:lnTo>
                  <a:pt x="6170208" y="1253914"/>
                </a:lnTo>
                <a:lnTo>
                  <a:pt x="6342519" y="1033042"/>
                </a:lnTo>
                <a:cubicBezTo>
                  <a:pt x="6456079" y="877376"/>
                  <a:pt x="6515294" y="801322"/>
                  <a:pt x="6520155" y="804868"/>
                </a:cubicBezTo>
                <a:cubicBezTo>
                  <a:pt x="6525023" y="808419"/>
                  <a:pt x="6470679" y="888026"/>
                  <a:pt x="6357117" y="1043691"/>
                </a:cubicBezTo>
                <a:cubicBezTo>
                  <a:pt x="6254204" y="1184760"/>
                  <a:pt x="6204062" y="1263703"/>
                  <a:pt x="6206693" y="1280530"/>
                </a:cubicBezTo>
                <a:lnTo>
                  <a:pt x="6251249" y="1234778"/>
                </a:lnTo>
                <a:cubicBezTo>
                  <a:pt x="6276090" y="1200727"/>
                  <a:pt x="6295805" y="1189024"/>
                  <a:pt x="6310403" y="1199673"/>
                </a:cubicBezTo>
                <a:cubicBezTo>
                  <a:pt x="6324995" y="1210318"/>
                  <a:pt x="6347346" y="1215435"/>
                  <a:pt x="6377450" y="1215041"/>
                </a:cubicBezTo>
                <a:lnTo>
                  <a:pt x="6390067" y="1213067"/>
                </a:lnTo>
                <a:lnTo>
                  <a:pt x="6312193" y="1335137"/>
                </a:lnTo>
                <a:lnTo>
                  <a:pt x="6227027" y="1451879"/>
                </a:lnTo>
                <a:cubicBezTo>
                  <a:pt x="6217297" y="1444781"/>
                  <a:pt x="6235500" y="1409618"/>
                  <a:pt x="6281635" y="1346381"/>
                </a:cubicBezTo>
                <a:cubicBezTo>
                  <a:pt x="6327769" y="1283140"/>
                  <a:pt x="6345965" y="1247973"/>
                  <a:pt x="6336236" y="1240875"/>
                </a:cubicBezTo>
                <a:cubicBezTo>
                  <a:pt x="6321645" y="1230232"/>
                  <a:pt x="6278202" y="1269347"/>
                  <a:pt x="6205918" y="1358221"/>
                </a:cubicBezTo>
                <a:cubicBezTo>
                  <a:pt x="6172657" y="1393589"/>
                  <a:pt x="6042476" y="1566936"/>
                  <a:pt x="5815357" y="1878261"/>
                </a:cubicBezTo>
                <a:lnTo>
                  <a:pt x="5717445" y="2012832"/>
                </a:lnTo>
                <a:lnTo>
                  <a:pt x="5750142" y="1997628"/>
                </a:lnTo>
                <a:cubicBezTo>
                  <a:pt x="5773409" y="1988989"/>
                  <a:pt x="5793283" y="1975380"/>
                  <a:pt x="5809757" y="1956807"/>
                </a:cubicBezTo>
                <a:cubicBezTo>
                  <a:pt x="5826220" y="1938231"/>
                  <a:pt x="5840352" y="1932204"/>
                  <a:pt x="5852114" y="1938746"/>
                </a:cubicBezTo>
                <a:lnTo>
                  <a:pt x="5864675" y="1941091"/>
                </a:lnTo>
                <a:lnTo>
                  <a:pt x="5817613" y="1984261"/>
                </a:lnTo>
                <a:lnTo>
                  <a:pt x="5763098" y="2032546"/>
                </a:lnTo>
                <a:cubicBezTo>
                  <a:pt x="5750022" y="2056084"/>
                  <a:pt x="5764284" y="2060915"/>
                  <a:pt x="5805866" y="2047039"/>
                </a:cubicBezTo>
                <a:cubicBezTo>
                  <a:pt x="5829146" y="2038402"/>
                  <a:pt x="5840381" y="2036175"/>
                  <a:pt x="5839604" y="2040360"/>
                </a:cubicBezTo>
                <a:cubicBezTo>
                  <a:pt x="5838821" y="2044547"/>
                  <a:pt x="5826013" y="2055144"/>
                  <a:pt x="5801173" y="2072153"/>
                </a:cubicBezTo>
                <a:cubicBezTo>
                  <a:pt x="5781300" y="2085761"/>
                  <a:pt x="5741415" y="2102116"/>
                  <a:pt x="5681526" y="2121237"/>
                </a:cubicBezTo>
                <a:lnTo>
                  <a:pt x="5623158" y="2142906"/>
                </a:lnTo>
                <a:lnTo>
                  <a:pt x="5594447" y="2182596"/>
                </a:lnTo>
                <a:lnTo>
                  <a:pt x="5646574" y="2156119"/>
                </a:lnTo>
                <a:cubicBezTo>
                  <a:pt x="5701979" y="2129127"/>
                  <a:pt x="5737824" y="2115529"/>
                  <a:pt x="5754104" y="2115328"/>
                </a:cubicBezTo>
                <a:cubicBezTo>
                  <a:pt x="5784183" y="2116622"/>
                  <a:pt x="5831511" y="2095157"/>
                  <a:pt x="5896098" y="2050930"/>
                </a:cubicBezTo>
                <a:cubicBezTo>
                  <a:pt x="5950749" y="2013508"/>
                  <a:pt x="5991416" y="1992965"/>
                  <a:pt x="6018095" y="1989294"/>
                </a:cubicBezTo>
                <a:cubicBezTo>
                  <a:pt x="6031431" y="1987452"/>
                  <a:pt x="6087784" y="1952518"/>
                  <a:pt x="6187141" y="1884482"/>
                </a:cubicBezTo>
                <a:cubicBezTo>
                  <a:pt x="6311343" y="1799434"/>
                  <a:pt x="6401561" y="1734004"/>
                  <a:pt x="6457778" y="1688219"/>
                </a:cubicBezTo>
                <a:cubicBezTo>
                  <a:pt x="6523923" y="1635620"/>
                  <a:pt x="6567076" y="1613375"/>
                  <a:pt x="6587218" y="1621472"/>
                </a:cubicBezTo>
                <a:cubicBezTo>
                  <a:pt x="6615736" y="1631137"/>
                  <a:pt x="6647373" y="1624070"/>
                  <a:pt x="6682157" y="1600252"/>
                </a:cubicBezTo>
                <a:cubicBezTo>
                  <a:pt x="6697057" y="1590048"/>
                  <a:pt x="6705293" y="1580757"/>
                  <a:pt x="6706861" y="1572380"/>
                </a:cubicBezTo>
                <a:lnTo>
                  <a:pt x="6686848" y="1575139"/>
                </a:lnTo>
                <a:cubicBezTo>
                  <a:pt x="6681884" y="1578538"/>
                  <a:pt x="6677700" y="1577761"/>
                  <a:pt x="6674295" y="1572790"/>
                </a:cubicBezTo>
                <a:cubicBezTo>
                  <a:pt x="6672464" y="1559448"/>
                  <a:pt x="6681478" y="1545981"/>
                  <a:pt x="6701355" y="1532371"/>
                </a:cubicBezTo>
                <a:cubicBezTo>
                  <a:pt x="6726193" y="1515364"/>
                  <a:pt x="6733514" y="1499407"/>
                  <a:pt x="6723304" y="1484496"/>
                </a:cubicBezTo>
                <a:cubicBezTo>
                  <a:pt x="6713099" y="1469595"/>
                  <a:pt x="6698054" y="1468953"/>
                  <a:pt x="6678188" y="1482556"/>
                </a:cubicBezTo>
                <a:cubicBezTo>
                  <a:pt x="6658321" y="1496161"/>
                  <a:pt x="6650073" y="1505449"/>
                  <a:pt x="6653478" y="1510421"/>
                </a:cubicBezTo>
                <a:lnTo>
                  <a:pt x="6663682" y="1525323"/>
                </a:lnTo>
                <a:cubicBezTo>
                  <a:pt x="6662121" y="1533695"/>
                  <a:pt x="6651265" y="1533824"/>
                  <a:pt x="6631125" y="1525728"/>
                </a:cubicBezTo>
                <a:cubicBezTo>
                  <a:pt x="6615957" y="1514225"/>
                  <a:pt x="6582211" y="1520910"/>
                  <a:pt x="6529916" y="1545774"/>
                </a:cubicBezTo>
                <a:cubicBezTo>
                  <a:pt x="6477604" y="1570641"/>
                  <a:pt x="6428255" y="1597139"/>
                  <a:pt x="6381832" y="1625276"/>
                </a:cubicBezTo>
                <a:cubicBezTo>
                  <a:pt x="6335429" y="1653410"/>
                  <a:pt x="6308812" y="1662506"/>
                  <a:pt x="6302007" y="1652569"/>
                </a:cubicBezTo>
                <a:lnTo>
                  <a:pt x="6108253" y="1785244"/>
                </a:lnTo>
                <a:cubicBezTo>
                  <a:pt x="5974106" y="1877102"/>
                  <a:pt x="5903640" y="1918061"/>
                  <a:pt x="5896834" y="1908124"/>
                </a:cubicBezTo>
                <a:cubicBezTo>
                  <a:pt x="5893436" y="1903159"/>
                  <a:pt x="5946383" y="1863251"/>
                  <a:pt x="6055683" y="1788406"/>
                </a:cubicBezTo>
                <a:lnTo>
                  <a:pt x="6212177" y="1681247"/>
                </a:lnTo>
                <a:cubicBezTo>
                  <a:pt x="6205373" y="1671310"/>
                  <a:pt x="6231779" y="1645924"/>
                  <a:pt x="6291394" y="1605103"/>
                </a:cubicBezTo>
                <a:lnTo>
                  <a:pt x="6392977" y="1513653"/>
                </a:lnTo>
                <a:cubicBezTo>
                  <a:pt x="6389576" y="1508688"/>
                  <a:pt x="6366298" y="1517326"/>
                  <a:pt x="6323149" y="1539578"/>
                </a:cubicBezTo>
                <a:lnTo>
                  <a:pt x="6153695" y="1611824"/>
                </a:lnTo>
                <a:lnTo>
                  <a:pt x="6063872" y="1640498"/>
                </a:lnTo>
                <a:lnTo>
                  <a:pt x="6324693" y="1461899"/>
                </a:lnTo>
                <a:cubicBezTo>
                  <a:pt x="6492043" y="1354597"/>
                  <a:pt x="6593563" y="1292374"/>
                  <a:pt x="6629266" y="1275230"/>
                </a:cubicBezTo>
                <a:cubicBezTo>
                  <a:pt x="6664954" y="1258085"/>
                  <a:pt x="6700466" y="1259310"/>
                  <a:pt x="6735781" y="1278917"/>
                </a:cubicBezTo>
                <a:cubicBezTo>
                  <a:pt x="6747558" y="1285449"/>
                  <a:pt x="6757624" y="1289500"/>
                  <a:pt x="6765994" y="1291073"/>
                </a:cubicBezTo>
                <a:cubicBezTo>
                  <a:pt x="6781171" y="1302570"/>
                  <a:pt x="6774633" y="1314340"/>
                  <a:pt x="6746394" y="1326383"/>
                </a:cubicBezTo>
                <a:cubicBezTo>
                  <a:pt x="6691468" y="1342104"/>
                  <a:pt x="6667414" y="1354924"/>
                  <a:pt x="6674218" y="1364862"/>
                </a:cubicBezTo>
                <a:cubicBezTo>
                  <a:pt x="6677618" y="1369826"/>
                  <a:pt x="6687684" y="1373877"/>
                  <a:pt x="6704433" y="1377006"/>
                </a:cubicBezTo>
                <a:cubicBezTo>
                  <a:pt x="6734510" y="1378311"/>
                  <a:pt x="6743801" y="1386546"/>
                  <a:pt x="6732290" y="1401720"/>
                </a:cubicBezTo>
                <a:cubicBezTo>
                  <a:pt x="6725761" y="1413483"/>
                  <a:pt x="6746813" y="1428261"/>
                  <a:pt x="6795473" y="1446024"/>
                </a:cubicBezTo>
                <a:cubicBezTo>
                  <a:pt x="6840733" y="1458821"/>
                  <a:pt x="6908992" y="1441272"/>
                  <a:pt x="7000251" y="1393379"/>
                </a:cubicBezTo>
                <a:lnTo>
                  <a:pt x="7007702" y="1388277"/>
                </a:lnTo>
                <a:lnTo>
                  <a:pt x="7015153" y="1383175"/>
                </a:lnTo>
                <a:cubicBezTo>
                  <a:pt x="7058302" y="1360922"/>
                  <a:pt x="7086544" y="1348886"/>
                  <a:pt x="7099882" y="1347046"/>
                </a:cubicBezTo>
                <a:cubicBezTo>
                  <a:pt x="7119755" y="1333437"/>
                  <a:pt x="7128133" y="1335005"/>
                  <a:pt x="7124993" y="1351751"/>
                </a:cubicBezTo>
                <a:cubicBezTo>
                  <a:pt x="7120295" y="1376858"/>
                  <a:pt x="7099637" y="1394655"/>
                  <a:pt x="7063030" y="1405126"/>
                </a:cubicBezTo>
                <a:cubicBezTo>
                  <a:pt x="7058057" y="1408532"/>
                  <a:pt x="7028315" y="1434363"/>
                  <a:pt x="6973795" y="1482641"/>
                </a:cubicBezTo>
                <a:cubicBezTo>
                  <a:pt x="6919285" y="1530921"/>
                  <a:pt x="6884436" y="1549309"/>
                  <a:pt x="6869274" y="1537800"/>
                </a:cubicBezTo>
                <a:cubicBezTo>
                  <a:pt x="6860897" y="1536234"/>
                  <a:pt x="6857167" y="1538788"/>
                  <a:pt x="6858087" y="1545462"/>
                </a:cubicBezTo>
                <a:cubicBezTo>
                  <a:pt x="6859007" y="1552124"/>
                  <a:pt x="6861169" y="1557947"/>
                  <a:pt x="6864568" y="1562912"/>
                </a:cubicBezTo>
                <a:cubicBezTo>
                  <a:pt x="6874772" y="1577814"/>
                  <a:pt x="6859081" y="1592211"/>
                  <a:pt x="6817506" y="1606084"/>
                </a:cubicBezTo>
                <a:cubicBezTo>
                  <a:pt x="6789267" y="1618127"/>
                  <a:pt x="6781028" y="1627410"/>
                  <a:pt x="6792798" y="1633947"/>
                </a:cubicBezTo>
                <a:cubicBezTo>
                  <a:pt x="6807979" y="1645452"/>
                  <a:pt x="6861974" y="1623073"/>
                  <a:pt x="6954802" y="1566805"/>
                </a:cubicBezTo>
                <a:cubicBezTo>
                  <a:pt x="7105682" y="1478083"/>
                  <a:pt x="7217879" y="1434101"/>
                  <a:pt x="7291371" y="1434861"/>
                </a:cubicBezTo>
                <a:cubicBezTo>
                  <a:pt x="7304714" y="1433015"/>
                  <a:pt x="7325638" y="1436936"/>
                  <a:pt x="7354148" y="1446607"/>
                </a:cubicBezTo>
                <a:cubicBezTo>
                  <a:pt x="7382655" y="1456269"/>
                  <a:pt x="7406598" y="1467239"/>
                  <a:pt x="7425948" y="1479531"/>
                </a:cubicBezTo>
                <a:cubicBezTo>
                  <a:pt x="7445313" y="1491812"/>
                  <a:pt x="7452509" y="1499654"/>
                  <a:pt x="7447538" y="1503059"/>
                </a:cubicBezTo>
                <a:lnTo>
                  <a:pt x="7465197" y="1512866"/>
                </a:lnTo>
                <a:cubicBezTo>
                  <a:pt x="7481939" y="1515998"/>
                  <a:pt x="7492013" y="1520045"/>
                  <a:pt x="7495413" y="1525011"/>
                </a:cubicBezTo>
                <a:cubicBezTo>
                  <a:pt x="7493846" y="1533387"/>
                  <a:pt x="7470709" y="1552882"/>
                  <a:pt x="7425995" y="1583501"/>
                </a:cubicBezTo>
                <a:cubicBezTo>
                  <a:pt x="7406121" y="1597108"/>
                  <a:pt x="7400505" y="1615540"/>
                  <a:pt x="7409142" y="1638819"/>
                </a:cubicBezTo>
                <a:lnTo>
                  <a:pt x="7326770" y="1662391"/>
                </a:lnTo>
                <a:cubicBezTo>
                  <a:pt x="7311861" y="1672600"/>
                  <a:pt x="7301005" y="1672729"/>
                  <a:pt x="7294202" y="1662792"/>
                </a:cubicBezTo>
                <a:cubicBezTo>
                  <a:pt x="7287396" y="1652854"/>
                  <a:pt x="7308835" y="1630882"/>
                  <a:pt x="7358521" y="1596858"/>
                </a:cubicBezTo>
                <a:lnTo>
                  <a:pt x="7388325" y="1576451"/>
                </a:lnTo>
                <a:lnTo>
                  <a:pt x="7407931" y="1541135"/>
                </a:lnTo>
                <a:cubicBezTo>
                  <a:pt x="7399563" y="1539563"/>
                  <a:pt x="7385430" y="1545589"/>
                  <a:pt x="7365563" y="1559192"/>
                </a:cubicBezTo>
                <a:cubicBezTo>
                  <a:pt x="7340724" y="1576201"/>
                  <a:pt x="7324900" y="1579743"/>
                  <a:pt x="7318097" y="1569806"/>
                </a:cubicBezTo>
                <a:lnTo>
                  <a:pt x="7370269" y="1534082"/>
                </a:lnTo>
                <a:cubicBezTo>
                  <a:pt x="7383602" y="1532253"/>
                  <a:pt x="7390273" y="1531328"/>
                  <a:pt x="7390273" y="1531328"/>
                </a:cubicBezTo>
                <a:cubicBezTo>
                  <a:pt x="7276494" y="1514366"/>
                  <a:pt x="7217251" y="1518447"/>
                  <a:pt x="7212556" y="1543561"/>
                </a:cubicBezTo>
                <a:cubicBezTo>
                  <a:pt x="7209412" y="1560301"/>
                  <a:pt x="7200401" y="1573776"/>
                  <a:pt x="7185501" y="1583979"/>
                </a:cubicBezTo>
                <a:cubicBezTo>
                  <a:pt x="7180528" y="1587383"/>
                  <a:pt x="7170206" y="1596278"/>
                  <a:pt x="7154516" y="1610663"/>
                </a:cubicBezTo>
                <a:cubicBezTo>
                  <a:pt x="7138830" y="1625055"/>
                  <a:pt x="7126015" y="1635657"/>
                  <a:pt x="7116077" y="1642461"/>
                </a:cubicBezTo>
                <a:cubicBezTo>
                  <a:pt x="7099608" y="1661042"/>
                  <a:pt x="7076466" y="1680529"/>
                  <a:pt x="7046654" y="1700943"/>
                </a:cubicBezTo>
                <a:cubicBezTo>
                  <a:pt x="7040129" y="1712715"/>
                  <a:pt x="7033592" y="1724484"/>
                  <a:pt x="7027061" y="1736261"/>
                </a:cubicBezTo>
                <a:cubicBezTo>
                  <a:pt x="7043796" y="1739386"/>
                  <a:pt x="7064581" y="1732457"/>
                  <a:pt x="7089428" y="1715443"/>
                </a:cubicBezTo>
                <a:lnTo>
                  <a:pt x="7141592" y="1679723"/>
                </a:lnTo>
                <a:lnTo>
                  <a:pt x="7094531" y="1722893"/>
                </a:lnTo>
                <a:cubicBezTo>
                  <a:pt x="7084592" y="1729698"/>
                  <a:pt x="7081330" y="1735584"/>
                  <a:pt x="7084731" y="1740549"/>
                </a:cubicBezTo>
                <a:lnTo>
                  <a:pt x="7166698" y="1684421"/>
                </a:lnTo>
                <a:cubicBezTo>
                  <a:pt x="7201475" y="1660608"/>
                  <a:pt x="7226322" y="1643595"/>
                  <a:pt x="7241222" y="1633389"/>
                </a:cubicBezTo>
                <a:cubicBezTo>
                  <a:pt x="7275999" y="1609577"/>
                  <a:pt x="7275222" y="1613759"/>
                  <a:pt x="7238875" y="1645942"/>
                </a:cubicBezTo>
                <a:cubicBezTo>
                  <a:pt x="7205937" y="1683093"/>
                  <a:pt x="7157171" y="1723790"/>
                  <a:pt x="7092584" y="1768017"/>
                </a:cubicBezTo>
                <a:cubicBezTo>
                  <a:pt x="7032969" y="1808839"/>
                  <a:pt x="7001591" y="1837617"/>
                  <a:pt x="6998459" y="1854358"/>
                </a:cubicBezTo>
                <a:cubicBezTo>
                  <a:pt x="6996891" y="1862735"/>
                  <a:pt x="7001075" y="1863511"/>
                  <a:pt x="7011013" y="1856707"/>
                </a:cubicBezTo>
                <a:cubicBezTo>
                  <a:pt x="7015977" y="1853308"/>
                  <a:pt x="7029327" y="1851471"/>
                  <a:pt x="7051033" y="1851203"/>
                </a:cubicBezTo>
                <a:cubicBezTo>
                  <a:pt x="7086076" y="1849097"/>
                  <a:pt x="7088700" y="1858244"/>
                  <a:pt x="7058880" y="1878663"/>
                </a:cubicBezTo>
                <a:cubicBezTo>
                  <a:pt x="7058880" y="1878663"/>
                  <a:pt x="7057328" y="1887029"/>
                  <a:pt x="7054188" y="1903777"/>
                </a:cubicBezTo>
                <a:cubicBezTo>
                  <a:pt x="7072489" y="1898537"/>
                  <a:pt x="7114855" y="1880472"/>
                  <a:pt x="7181282" y="1849582"/>
                </a:cubicBezTo>
                <a:cubicBezTo>
                  <a:pt x="7247708" y="1818693"/>
                  <a:pt x="7290065" y="1800633"/>
                  <a:pt x="7308379" y="1795396"/>
                </a:cubicBezTo>
                <a:cubicBezTo>
                  <a:pt x="7313344" y="1791997"/>
                  <a:pt x="7318310" y="1788596"/>
                  <a:pt x="7323281" y="1785192"/>
                </a:cubicBezTo>
                <a:cubicBezTo>
                  <a:pt x="7333219" y="1778388"/>
                  <a:pt x="7333994" y="1774205"/>
                  <a:pt x="7325625" y="1772632"/>
                </a:cubicBezTo>
                <a:cubicBezTo>
                  <a:pt x="7292155" y="1766369"/>
                  <a:pt x="7260504" y="1773446"/>
                  <a:pt x="7230700" y="1793853"/>
                </a:cubicBezTo>
                <a:lnTo>
                  <a:pt x="7163625" y="1839783"/>
                </a:lnTo>
                <a:lnTo>
                  <a:pt x="7205580" y="1789154"/>
                </a:lnTo>
                <a:cubicBezTo>
                  <a:pt x="7231992" y="1763775"/>
                  <a:pt x="7266376" y="1742057"/>
                  <a:pt x="7308742" y="1723992"/>
                </a:cubicBezTo>
                <a:cubicBezTo>
                  <a:pt x="7351106" y="1705927"/>
                  <a:pt x="7382221" y="1690100"/>
                  <a:pt x="7402095" y="1676491"/>
                </a:cubicBezTo>
                <a:cubicBezTo>
                  <a:pt x="7436870" y="1652677"/>
                  <a:pt x="7457657" y="1645735"/>
                  <a:pt x="7464461" y="1655673"/>
                </a:cubicBezTo>
                <a:cubicBezTo>
                  <a:pt x="7471266" y="1665610"/>
                  <a:pt x="7489574" y="1660365"/>
                  <a:pt x="7519386" y="1639952"/>
                </a:cubicBezTo>
                <a:cubicBezTo>
                  <a:pt x="7544225" y="1622943"/>
                  <a:pt x="7573382" y="1617574"/>
                  <a:pt x="7606866" y="1623839"/>
                </a:cubicBezTo>
                <a:cubicBezTo>
                  <a:pt x="7640349" y="1630105"/>
                  <a:pt x="7704290" y="1600917"/>
                  <a:pt x="7798682" y="1536282"/>
                </a:cubicBezTo>
                <a:cubicBezTo>
                  <a:pt x="7893073" y="1471646"/>
                  <a:pt x="7963552" y="1430678"/>
                  <a:pt x="8010098" y="1413402"/>
                </a:cubicBezTo>
                <a:cubicBezTo>
                  <a:pt x="8038342" y="1401366"/>
                  <a:pt x="8051219" y="1396188"/>
                  <a:pt x="8048741" y="1397886"/>
                </a:cubicBezTo>
                <a:cubicBezTo>
                  <a:pt x="8046247" y="1399594"/>
                  <a:pt x="8025137" y="1414049"/>
                  <a:pt x="7985390" y="1441266"/>
                </a:cubicBezTo>
                <a:cubicBezTo>
                  <a:pt x="7925774" y="1482089"/>
                  <a:pt x="7890997" y="1505901"/>
                  <a:pt x="7881061" y="1512706"/>
                </a:cubicBezTo>
                <a:cubicBezTo>
                  <a:pt x="7869563" y="1527883"/>
                  <a:pt x="7869693" y="1538738"/>
                  <a:pt x="7881471" y="1545271"/>
                </a:cubicBezTo>
                <a:cubicBezTo>
                  <a:pt x="7903436" y="1566715"/>
                  <a:pt x="7893506" y="1573515"/>
                  <a:pt x="7851659" y="1565683"/>
                </a:cubicBezTo>
                <a:lnTo>
                  <a:pt x="7831649" y="1568442"/>
                </a:lnTo>
                <a:cubicBezTo>
                  <a:pt x="7826682" y="1571842"/>
                  <a:pt x="7825117" y="1580207"/>
                  <a:pt x="7826951" y="1593549"/>
                </a:cubicBezTo>
                <a:lnTo>
                  <a:pt x="7837153" y="1608451"/>
                </a:lnTo>
                <a:lnTo>
                  <a:pt x="7912087" y="1589984"/>
                </a:lnTo>
                <a:cubicBezTo>
                  <a:pt x="7935355" y="1581345"/>
                  <a:pt x="7949480" y="1575324"/>
                  <a:pt x="7954452" y="1571919"/>
                </a:cubicBezTo>
                <a:cubicBezTo>
                  <a:pt x="7925180" y="1635753"/>
                  <a:pt x="7901384" y="1670284"/>
                  <a:pt x="7883083" y="1675524"/>
                </a:cubicBezTo>
                <a:cubicBezTo>
                  <a:pt x="7859804" y="1684160"/>
                  <a:pt x="7853279" y="1695933"/>
                  <a:pt x="7863483" y="1710834"/>
                </a:cubicBezTo>
                <a:cubicBezTo>
                  <a:pt x="7877092" y="1730708"/>
                  <a:pt x="7898798" y="1730442"/>
                  <a:pt x="7928602" y="1710032"/>
                </a:cubicBezTo>
                <a:cubicBezTo>
                  <a:pt x="7933575" y="1706629"/>
                  <a:pt x="7942720" y="1704017"/>
                  <a:pt x="7956066" y="1702173"/>
                </a:cubicBezTo>
                <a:cubicBezTo>
                  <a:pt x="7970968" y="1691969"/>
                  <a:pt x="7975156" y="1692752"/>
                  <a:pt x="7968619" y="1704520"/>
                </a:cubicBezTo>
                <a:lnTo>
                  <a:pt x="7981171" y="1706871"/>
                </a:lnTo>
                <a:lnTo>
                  <a:pt x="8043544" y="1686060"/>
                </a:lnTo>
                <a:cubicBezTo>
                  <a:pt x="8096902" y="1678717"/>
                  <a:pt x="8108808" y="1696105"/>
                  <a:pt x="8079263" y="1738224"/>
                </a:cubicBezTo>
                <a:lnTo>
                  <a:pt x="8091825" y="1740567"/>
                </a:lnTo>
                <a:cubicBezTo>
                  <a:pt x="8106726" y="1730363"/>
                  <a:pt x="8117583" y="1730234"/>
                  <a:pt x="8124387" y="1740171"/>
                </a:cubicBezTo>
                <a:cubicBezTo>
                  <a:pt x="8127786" y="1745136"/>
                  <a:pt x="8191081" y="1730988"/>
                  <a:pt x="8314259" y="1697724"/>
                </a:cubicBezTo>
                <a:cubicBezTo>
                  <a:pt x="8342497" y="1685680"/>
                  <a:pt x="8355062" y="1688032"/>
                  <a:pt x="8351917" y="1704771"/>
                </a:cubicBezTo>
                <a:cubicBezTo>
                  <a:pt x="8350357" y="1713143"/>
                  <a:pt x="8331267" y="1722564"/>
                  <a:pt x="8294650" y="1733039"/>
                </a:cubicBezTo>
                <a:cubicBezTo>
                  <a:pt x="8263000" y="1740117"/>
                  <a:pt x="8221570" y="1764846"/>
                  <a:pt x="8170310" y="1807238"/>
                </a:cubicBezTo>
                <a:cubicBezTo>
                  <a:pt x="8119064" y="1849631"/>
                  <a:pt x="8096843" y="1875794"/>
                  <a:pt x="8103647" y="1885731"/>
                </a:cubicBezTo>
                <a:cubicBezTo>
                  <a:pt x="8110451" y="1895666"/>
                  <a:pt x="8096463" y="1912540"/>
                  <a:pt x="8061686" y="1936352"/>
                </a:cubicBezTo>
                <a:cubicBezTo>
                  <a:pt x="8031883" y="1956761"/>
                  <a:pt x="8018676" y="1969456"/>
                  <a:pt x="8022076" y="1974421"/>
                </a:cubicBezTo>
                <a:cubicBezTo>
                  <a:pt x="8028880" y="1984358"/>
                  <a:pt x="8069547" y="1963815"/>
                  <a:pt x="8144073" y="1912783"/>
                </a:cubicBezTo>
                <a:lnTo>
                  <a:pt x="8268412" y="1838586"/>
                </a:lnTo>
                <a:lnTo>
                  <a:pt x="8226445" y="1889212"/>
                </a:lnTo>
                <a:cubicBezTo>
                  <a:pt x="8206577" y="1902817"/>
                  <a:pt x="8193378" y="1915508"/>
                  <a:pt x="8186832" y="1927281"/>
                </a:cubicBezTo>
                <a:cubicBezTo>
                  <a:pt x="8180301" y="1939058"/>
                  <a:pt x="8181998" y="1941537"/>
                  <a:pt x="8191935" y="1934733"/>
                </a:cubicBezTo>
                <a:cubicBezTo>
                  <a:pt x="8248417" y="1910652"/>
                  <a:pt x="8255222" y="1920589"/>
                  <a:pt x="8212349" y="1964543"/>
                </a:cubicBezTo>
                <a:cubicBezTo>
                  <a:pt x="8200851" y="1979721"/>
                  <a:pt x="8200982" y="1990575"/>
                  <a:pt x="8212757" y="1997108"/>
                </a:cubicBezTo>
                <a:cubicBezTo>
                  <a:pt x="8229499" y="2000240"/>
                  <a:pt x="8230414" y="2006908"/>
                  <a:pt x="8215511" y="2017112"/>
                </a:cubicBezTo>
                <a:cubicBezTo>
                  <a:pt x="8190672" y="2034121"/>
                  <a:pt x="8179950" y="2045114"/>
                  <a:pt x="8183351" y="2050078"/>
                </a:cubicBezTo>
                <a:cubicBezTo>
                  <a:pt x="8190155" y="2060016"/>
                  <a:pt x="8201006" y="2059878"/>
                  <a:pt x="8215908" y="2049675"/>
                </a:cubicBezTo>
                <a:cubicBezTo>
                  <a:pt x="8235782" y="2036065"/>
                  <a:pt x="8249124" y="2034233"/>
                  <a:pt x="8255928" y="2044170"/>
                </a:cubicBezTo>
                <a:cubicBezTo>
                  <a:pt x="8259329" y="2049135"/>
                  <a:pt x="8241165" y="2065225"/>
                  <a:pt x="8201416" y="2092443"/>
                </a:cubicBezTo>
                <a:cubicBezTo>
                  <a:pt x="8161667" y="2119661"/>
                  <a:pt x="8140228" y="2141634"/>
                  <a:pt x="8137095" y="2158375"/>
                </a:cubicBezTo>
                <a:cubicBezTo>
                  <a:pt x="8133956" y="2175122"/>
                  <a:pt x="8142333" y="2176690"/>
                  <a:pt x="8162207" y="2163081"/>
                </a:cubicBezTo>
                <a:cubicBezTo>
                  <a:pt x="8172151" y="2156272"/>
                  <a:pt x="8178805" y="2155356"/>
                  <a:pt x="8182211" y="2160328"/>
                </a:cubicBezTo>
                <a:cubicBezTo>
                  <a:pt x="8185610" y="2165293"/>
                  <a:pt x="8179869" y="2172876"/>
                  <a:pt x="8164959" y="2183086"/>
                </a:cubicBezTo>
                <a:cubicBezTo>
                  <a:pt x="8108469" y="2207171"/>
                  <a:pt x="8052906" y="2237925"/>
                  <a:pt x="7998255" y="2275348"/>
                </a:cubicBezTo>
                <a:cubicBezTo>
                  <a:pt x="7983353" y="2285552"/>
                  <a:pt x="7968060" y="2297849"/>
                  <a:pt x="7952369" y="2312236"/>
                </a:cubicBezTo>
                <a:cubicBezTo>
                  <a:pt x="7936683" y="2326629"/>
                  <a:pt x="7926346" y="2335532"/>
                  <a:pt x="7921389" y="2338927"/>
                </a:cubicBezTo>
                <a:cubicBezTo>
                  <a:pt x="7914846" y="2350701"/>
                  <a:pt x="7912049" y="2359918"/>
                  <a:pt x="7912963" y="2366587"/>
                </a:cubicBezTo>
                <a:cubicBezTo>
                  <a:pt x="7913881" y="2373261"/>
                  <a:pt x="7916037" y="2379077"/>
                  <a:pt x="7919443" y="2384049"/>
                </a:cubicBezTo>
                <a:cubicBezTo>
                  <a:pt x="7929647" y="2398951"/>
                  <a:pt x="7927297" y="2411504"/>
                  <a:pt x="7912388" y="2421714"/>
                </a:cubicBezTo>
                <a:cubicBezTo>
                  <a:pt x="7892515" y="2435323"/>
                  <a:pt x="7885990" y="2447094"/>
                  <a:pt x="7892788" y="2457024"/>
                </a:cubicBezTo>
                <a:cubicBezTo>
                  <a:pt x="7892788" y="2457024"/>
                  <a:pt x="7897754" y="2453624"/>
                  <a:pt x="7907692" y="2446820"/>
                </a:cubicBezTo>
                <a:lnTo>
                  <a:pt x="7927700" y="2444074"/>
                </a:lnTo>
                <a:cubicBezTo>
                  <a:pt x="8002759" y="2436456"/>
                  <a:pt x="8074150" y="2402167"/>
                  <a:pt x="8141871" y="2341197"/>
                </a:cubicBezTo>
                <a:lnTo>
                  <a:pt x="8179133" y="2315683"/>
                </a:lnTo>
                <a:cubicBezTo>
                  <a:pt x="8194035" y="2305477"/>
                  <a:pt x="8229662" y="2282908"/>
                  <a:pt x="8286013" y="2247972"/>
                </a:cubicBezTo>
                <a:cubicBezTo>
                  <a:pt x="8342375" y="2213030"/>
                  <a:pt x="8382955" y="2187058"/>
                  <a:pt x="8407802" y="2170045"/>
                </a:cubicBezTo>
                <a:cubicBezTo>
                  <a:pt x="8467424" y="2129218"/>
                  <a:pt x="8504541" y="2092858"/>
                  <a:pt x="8519183" y="2060942"/>
                </a:cubicBezTo>
                <a:cubicBezTo>
                  <a:pt x="8522315" y="2044200"/>
                  <a:pt x="8528984" y="2043285"/>
                  <a:pt x="8539187" y="2058188"/>
                </a:cubicBezTo>
                <a:cubicBezTo>
                  <a:pt x="8549392" y="2073090"/>
                  <a:pt x="8561957" y="2075441"/>
                  <a:pt x="8576859" y="2065236"/>
                </a:cubicBezTo>
                <a:lnTo>
                  <a:pt x="8574511" y="2077790"/>
                </a:lnTo>
                <a:lnTo>
                  <a:pt x="8557253" y="2100553"/>
                </a:lnTo>
                <a:cubicBezTo>
                  <a:pt x="8564057" y="2110489"/>
                  <a:pt x="8588257" y="2108515"/>
                  <a:pt x="8629836" y="2094639"/>
                </a:cubicBezTo>
                <a:cubicBezTo>
                  <a:pt x="8663041" y="2079196"/>
                  <a:pt x="8690638" y="2082198"/>
                  <a:pt x="8712619" y="2103632"/>
                </a:cubicBezTo>
                <a:cubicBezTo>
                  <a:pt x="8731193" y="2120107"/>
                  <a:pt x="8727272" y="2141029"/>
                  <a:pt x="8700872" y="2166410"/>
                </a:cubicBezTo>
                <a:cubicBezTo>
                  <a:pt x="8676027" y="2183424"/>
                  <a:pt x="8650261" y="2193764"/>
                  <a:pt x="8623589" y="2197429"/>
                </a:cubicBezTo>
                <a:cubicBezTo>
                  <a:pt x="8596919" y="2201097"/>
                  <a:pt x="8566186" y="2214848"/>
                  <a:pt x="8531410" y="2238661"/>
                </a:cubicBezTo>
                <a:cubicBezTo>
                  <a:pt x="8456886" y="2289693"/>
                  <a:pt x="8395840" y="2349742"/>
                  <a:pt x="8348268" y="2418803"/>
                </a:cubicBezTo>
                <a:cubicBezTo>
                  <a:pt x="8356626" y="2420373"/>
                  <a:pt x="8365003" y="2421940"/>
                  <a:pt x="8373375" y="2423500"/>
                </a:cubicBezTo>
                <a:lnTo>
                  <a:pt x="8408282" y="2410543"/>
                </a:lnTo>
                <a:cubicBezTo>
                  <a:pt x="8434959" y="2406870"/>
                  <a:pt x="8433400" y="2415243"/>
                  <a:pt x="8403588" y="2435656"/>
                </a:cubicBezTo>
                <a:cubicBezTo>
                  <a:pt x="8388686" y="2445860"/>
                  <a:pt x="8384628" y="2455933"/>
                  <a:pt x="8391432" y="2465869"/>
                </a:cubicBezTo>
                <a:cubicBezTo>
                  <a:pt x="8401637" y="2480772"/>
                  <a:pt x="8511080" y="2416785"/>
                  <a:pt x="8719743" y="2273901"/>
                </a:cubicBezTo>
                <a:lnTo>
                  <a:pt x="8995474" y="2085094"/>
                </a:lnTo>
                <a:cubicBezTo>
                  <a:pt x="9008810" y="2083254"/>
                  <a:pt x="9019804" y="2093974"/>
                  <a:pt x="9028436" y="2117246"/>
                </a:cubicBezTo>
                <a:cubicBezTo>
                  <a:pt x="9033687" y="2135550"/>
                  <a:pt x="9038849" y="2148437"/>
                  <a:pt x="9043951" y="2155889"/>
                </a:cubicBezTo>
                <a:cubicBezTo>
                  <a:pt x="9049054" y="2163339"/>
                  <a:pt x="9052068" y="2170394"/>
                  <a:pt x="9052987" y="2177068"/>
                </a:cubicBezTo>
                <a:cubicBezTo>
                  <a:pt x="9053900" y="2183736"/>
                  <a:pt x="9048613" y="2194661"/>
                  <a:pt x="9037109" y="2209830"/>
                </a:cubicBezTo>
                <a:cubicBezTo>
                  <a:pt x="8956586" y="2316051"/>
                  <a:pt x="8911357" y="2372563"/>
                  <a:pt x="8901427" y="2379363"/>
                </a:cubicBezTo>
                <a:cubicBezTo>
                  <a:pt x="8886518" y="2389572"/>
                  <a:pt x="8880770" y="2397160"/>
                  <a:pt x="8884169" y="2402125"/>
                </a:cubicBezTo>
                <a:cubicBezTo>
                  <a:pt x="8890973" y="2412062"/>
                  <a:pt x="8916738" y="2401724"/>
                  <a:pt x="8961451" y="2371105"/>
                </a:cubicBezTo>
                <a:cubicBezTo>
                  <a:pt x="9035968" y="2320079"/>
                  <a:pt x="9089837" y="2286833"/>
                  <a:pt x="9123046" y="2271398"/>
                </a:cubicBezTo>
                <a:lnTo>
                  <a:pt x="9210124" y="2222715"/>
                </a:lnTo>
                <a:lnTo>
                  <a:pt x="9240742" y="2267428"/>
                </a:lnTo>
                <a:cubicBezTo>
                  <a:pt x="9252786" y="2295666"/>
                  <a:pt x="9238155" y="2327585"/>
                  <a:pt x="9196836" y="2363172"/>
                </a:cubicBezTo>
                <a:cubicBezTo>
                  <a:pt x="9185338" y="2378349"/>
                  <a:pt x="9161804" y="2399931"/>
                  <a:pt x="9126251" y="2427927"/>
                </a:cubicBezTo>
                <a:cubicBezTo>
                  <a:pt x="9090691" y="2455928"/>
                  <a:pt x="9065453" y="2475037"/>
                  <a:pt x="9050551" y="2485242"/>
                </a:cubicBezTo>
                <a:lnTo>
                  <a:pt x="8971329" y="2561379"/>
                </a:lnTo>
                <a:lnTo>
                  <a:pt x="9085862" y="2504840"/>
                </a:lnTo>
                <a:lnTo>
                  <a:pt x="9202750" y="2435746"/>
                </a:lnTo>
                <a:lnTo>
                  <a:pt x="9049009" y="2562921"/>
                </a:lnTo>
                <a:cubicBezTo>
                  <a:pt x="8923234" y="2656339"/>
                  <a:pt x="8872263" y="2720434"/>
                  <a:pt x="8896076" y="2755211"/>
                </a:cubicBezTo>
                <a:lnTo>
                  <a:pt x="8772543" y="2894535"/>
                </a:lnTo>
                <a:lnTo>
                  <a:pt x="9008662" y="2743796"/>
                </a:lnTo>
                <a:cubicBezTo>
                  <a:pt x="9167649" y="2634929"/>
                  <a:pt x="9248840" y="2582984"/>
                  <a:pt x="9252240" y="2587949"/>
                </a:cubicBezTo>
                <a:cubicBezTo>
                  <a:pt x="9255643" y="2592921"/>
                  <a:pt x="9177857" y="2649839"/>
                  <a:pt x="9018871" y="2758705"/>
                </a:cubicBezTo>
                <a:cubicBezTo>
                  <a:pt x="8874794" y="2857363"/>
                  <a:pt x="8801189" y="2915056"/>
                  <a:pt x="8798058" y="2931798"/>
                </a:cubicBezTo>
                <a:lnTo>
                  <a:pt x="8855323" y="2903528"/>
                </a:lnTo>
                <a:cubicBezTo>
                  <a:pt x="8890101" y="2879715"/>
                  <a:pt x="8912590" y="2875260"/>
                  <a:pt x="8922800" y="2890169"/>
                </a:cubicBezTo>
                <a:cubicBezTo>
                  <a:pt x="8933004" y="2905071"/>
                  <a:pt x="8952369" y="2917351"/>
                  <a:pt x="8980880" y="2927021"/>
                </a:cubicBezTo>
                <a:lnTo>
                  <a:pt x="8993433" y="2929370"/>
                </a:lnTo>
                <a:lnTo>
                  <a:pt x="8879297" y="3018470"/>
                </a:lnTo>
                <a:lnTo>
                  <a:pt x="8760066" y="3100114"/>
                </a:lnTo>
                <a:cubicBezTo>
                  <a:pt x="8753263" y="3090177"/>
                  <a:pt x="8782153" y="3063102"/>
                  <a:pt x="8846740" y="3018875"/>
                </a:cubicBezTo>
                <a:cubicBezTo>
                  <a:pt x="8911326" y="2974648"/>
                  <a:pt x="8940213" y="2947565"/>
                  <a:pt x="8933408" y="2937628"/>
                </a:cubicBezTo>
                <a:cubicBezTo>
                  <a:pt x="8923204" y="2922726"/>
                  <a:pt x="8869199" y="2945108"/>
                  <a:pt x="8771409" y="3004780"/>
                </a:cubicBezTo>
                <a:cubicBezTo>
                  <a:pt x="8728256" y="3027025"/>
                  <a:pt x="8547706" y="3147017"/>
                  <a:pt x="8229741" y="3364745"/>
                </a:cubicBezTo>
                <a:cubicBezTo>
                  <a:pt x="7976363" y="3538247"/>
                  <a:pt x="7753645" y="3692577"/>
                  <a:pt x="7561587" y="3827738"/>
                </a:cubicBezTo>
                <a:lnTo>
                  <a:pt x="7539304" y="3843570"/>
                </a:lnTo>
                <a:lnTo>
                  <a:pt x="7628736" y="3815982"/>
                </a:lnTo>
                <a:cubicBezTo>
                  <a:pt x="7672456" y="3803024"/>
                  <a:pt x="7714006" y="3791266"/>
                  <a:pt x="7753387" y="3780707"/>
                </a:cubicBezTo>
                <a:cubicBezTo>
                  <a:pt x="7788865" y="3772671"/>
                  <a:pt x="7852010" y="3752530"/>
                  <a:pt x="7942793" y="3720287"/>
                </a:cubicBezTo>
                <a:cubicBezTo>
                  <a:pt x="8010887" y="3696104"/>
                  <a:pt x="8044206" y="3681984"/>
                  <a:pt x="8042767" y="3677931"/>
                </a:cubicBezTo>
                <a:cubicBezTo>
                  <a:pt x="8039884" y="3669818"/>
                  <a:pt x="8062583" y="3661757"/>
                  <a:pt x="8110860" y="3653747"/>
                </a:cubicBezTo>
                <a:cubicBezTo>
                  <a:pt x="8134990" y="3649743"/>
                  <a:pt x="8157687" y="3641681"/>
                  <a:pt x="8178946" y="3629566"/>
                </a:cubicBezTo>
                <a:cubicBezTo>
                  <a:pt x="8200194" y="3617448"/>
                  <a:pt x="8215112" y="3614436"/>
                  <a:pt x="8223655" y="3620538"/>
                </a:cubicBezTo>
                <a:lnTo>
                  <a:pt x="8234334" y="3623595"/>
                </a:lnTo>
                <a:lnTo>
                  <a:pt x="8176918" y="3650837"/>
                </a:lnTo>
                <a:lnTo>
                  <a:pt x="8110987" y="3681111"/>
                </a:lnTo>
                <a:cubicBezTo>
                  <a:pt x="8091168" y="3697279"/>
                  <a:pt x="8102567" y="3702367"/>
                  <a:pt x="8145165" y="3696374"/>
                </a:cubicBezTo>
                <a:cubicBezTo>
                  <a:pt x="8169305" y="3692370"/>
                  <a:pt x="8180305" y="3691886"/>
                  <a:pt x="8178195" y="3694921"/>
                </a:cubicBezTo>
                <a:cubicBezTo>
                  <a:pt x="8176076" y="3697959"/>
                  <a:pt x="8160837" y="3704515"/>
                  <a:pt x="8132469" y="3714590"/>
                </a:cubicBezTo>
                <a:cubicBezTo>
                  <a:pt x="8109771" y="3722652"/>
                  <a:pt x="8067891" y="3730669"/>
                  <a:pt x="8006825" y="3738655"/>
                </a:cubicBezTo>
                <a:cubicBezTo>
                  <a:pt x="7945759" y="3746643"/>
                  <a:pt x="7898211" y="3756680"/>
                  <a:pt x="7864164" y="3768771"/>
                </a:cubicBezTo>
                <a:cubicBezTo>
                  <a:pt x="7830125" y="3780860"/>
                  <a:pt x="7808146" y="3790945"/>
                  <a:pt x="7798230" y="3799038"/>
                </a:cubicBezTo>
                <a:lnTo>
                  <a:pt x="7789729" y="3802057"/>
                </a:lnTo>
                <a:lnTo>
                  <a:pt x="7853627" y="3793065"/>
                </a:lnTo>
                <a:cubicBezTo>
                  <a:pt x="7870645" y="3787020"/>
                  <a:pt x="7884825" y="3781984"/>
                  <a:pt x="7896182" y="3777950"/>
                </a:cubicBezTo>
                <a:cubicBezTo>
                  <a:pt x="7995518" y="3751806"/>
                  <a:pt x="8055144" y="3739767"/>
                  <a:pt x="8075044" y="3741835"/>
                </a:cubicBezTo>
                <a:cubicBezTo>
                  <a:pt x="8102063" y="3745939"/>
                  <a:pt x="8152451" y="3734894"/>
                  <a:pt x="8226217" y="3708696"/>
                </a:cubicBezTo>
                <a:cubicBezTo>
                  <a:pt x="8288631" y="3686530"/>
                  <a:pt x="8332631" y="3675474"/>
                  <a:pt x="8358209" y="3675526"/>
                </a:cubicBezTo>
                <a:cubicBezTo>
                  <a:pt x="8370998" y="3675548"/>
                  <a:pt x="8434135" y="3655410"/>
                  <a:pt x="8547607" y="3615110"/>
                </a:cubicBezTo>
                <a:cubicBezTo>
                  <a:pt x="8689458" y="3564730"/>
                  <a:pt x="8793717" y="3525417"/>
                  <a:pt x="8860364" y="3497181"/>
                </a:cubicBezTo>
                <a:cubicBezTo>
                  <a:pt x="8938357" y="3464910"/>
                  <a:pt x="8985194" y="3452847"/>
                  <a:pt x="9000864" y="3460983"/>
                </a:cubicBezTo>
                <a:cubicBezTo>
                  <a:pt x="9023654" y="3471161"/>
                  <a:pt x="9054896" y="3469202"/>
                  <a:pt x="9094622" y="3455092"/>
                </a:cubicBezTo>
                <a:cubicBezTo>
                  <a:pt x="9111642" y="3449048"/>
                  <a:pt x="9122269" y="3442987"/>
                  <a:pt x="9126506" y="3436911"/>
                </a:cubicBezTo>
                <a:lnTo>
                  <a:pt x="9107318" y="3436876"/>
                </a:lnTo>
                <a:cubicBezTo>
                  <a:pt x="9101647" y="3438890"/>
                  <a:pt x="9098090" y="3437875"/>
                  <a:pt x="9096648" y="3433816"/>
                </a:cubicBezTo>
                <a:cubicBezTo>
                  <a:pt x="9099445" y="3423685"/>
                  <a:pt x="9112186" y="3414596"/>
                  <a:pt x="9134885" y="3406534"/>
                </a:cubicBezTo>
                <a:cubicBezTo>
                  <a:pt x="9163253" y="3396459"/>
                  <a:pt x="9175279" y="3385337"/>
                  <a:pt x="9170957" y="3373165"/>
                </a:cubicBezTo>
                <a:cubicBezTo>
                  <a:pt x="9166635" y="3360999"/>
                  <a:pt x="9153120" y="3358950"/>
                  <a:pt x="9130429" y="3367008"/>
                </a:cubicBezTo>
                <a:cubicBezTo>
                  <a:pt x="9107739" y="3375066"/>
                  <a:pt x="9097100" y="3381123"/>
                  <a:pt x="9098542" y="3385184"/>
                </a:cubicBezTo>
                <a:lnTo>
                  <a:pt x="9102863" y="3397349"/>
                </a:lnTo>
                <a:cubicBezTo>
                  <a:pt x="9098634" y="3403422"/>
                  <a:pt x="9088682" y="3402386"/>
                  <a:pt x="9073013" y="3394250"/>
                </a:cubicBezTo>
                <a:cubicBezTo>
                  <a:pt x="9063022" y="3384098"/>
                  <a:pt x="9029983" y="3385552"/>
                  <a:pt x="8973926" y="3398611"/>
                </a:cubicBezTo>
                <a:cubicBezTo>
                  <a:pt x="8917849" y="3411670"/>
                  <a:pt x="8863932" y="3426254"/>
                  <a:pt x="8812137" y="3442364"/>
                </a:cubicBezTo>
                <a:cubicBezTo>
                  <a:pt x="8760360" y="3458474"/>
                  <a:pt x="8733020" y="3462470"/>
                  <a:pt x="8730138" y="3454357"/>
                </a:cubicBezTo>
                <a:lnTo>
                  <a:pt x="8508854" y="3532948"/>
                </a:lnTo>
                <a:cubicBezTo>
                  <a:pt x="8355646" y="3587361"/>
                  <a:pt x="8277611" y="3610510"/>
                  <a:pt x="8274730" y="3602398"/>
                </a:cubicBezTo>
                <a:cubicBezTo>
                  <a:pt x="8273290" y="3598345"/>
                  <a:pt x="8334985" y="3574148"/>
                  <a:pt x="8459815" y="3529813"/>
                </a:cubicBezTo>
                <a:lnTo>
                  <a:pt x="8638544" y="3466337"/>
                </a:lnTo>
                <a:cubicBezTo>
                  <a:pt x="8635662" y="3458223"/>
                  <a:pt x="8668268" y="3442072"/>
                  <a:pt x="8736353" y="3417892"/>
                </a:cubicBezTo>
                <a:lnTo>
                  <a:pt x="8859703" y="3360382"/>
                </a:lnTo>
                <a:cubicBezTo>
                  <a:pt x="8858264" y="3356328"/>
                  <a:pt x="8834123" y="3360330"/>
                  <a:pt x="8787288" y="3372399"/>
                </a:cubicBezTo>
                <a:lnTo>
                  <a:pt x="8608425" y="3408515"/>
                </a:lnTo>
                <a:lnTo>
                  <a:pt x="8516839" y="3420492"/>
                </a:lnTo>
                <a:lnTo>
                  <a:pt x="8814719" y="3314698"/>
                </a:lnTo>
                <a:cubicBezTo>
                  <a:pt x="9003406" y="3252249"/>
                  <a:pt x="9116907" y="3216503"/>
                  <a:pt x="9155236" y="3207462"/>
                </a:cubicBezTo>
                <a:cubicBezTo>
                  <a:pt x="9193553" y="3198418"/>
                  <a:pt x="9225552" y="3203040"/>
                  <a:pt x="9251214" y="3221334"/>
                </a:cubicBezTo>
                <a:cubicBezTo>
                  <a:pt x="9259774" y="3227429"/>
                  <a:pt x="9267606" y="3231499"/>
                  <a:pt x="9274718" y="3233545"/>
                </a:cubicBezTo>
                <a:cubicBezTo>
                  <a:pt x="9284717" y="3243694"/>
                  <a:pt x="9274808" y="3251778"/>
                  <a:pt x="9245000" y="3257799"/>
                </a:cubicBezTo>
                <a:cubicBezTo>
                  <a:pt x="9189604" y="3263773"/>
                  <a:pt x="9163355" y="3270810"/>
                  <a:pt x="9166236" y="3278924"/>
                </a:cubicBezTo>
                <a:cubicBezTo>
                  <a:pt x="9167675" y="3282977"/>
                  <a:pt x="9175506" y="3287047"/>
                  <a:pt x="9189744" y="3291124"/>
                </a:cubicBezTo>
                <a:cubicBezTo>
                  <a:pt x="9216757" y="3295239"/>
                  <a:pt x="9222478" y="3302343"/>
                  <a:pt x="9206890" y="3312444"/>
                </a:cubicBezTo>
                <a:cubicBezTo>
                  <a:pt x="9196990" y="3320524"/>
                  <a:pt x="9211253" y="3333731"/>
                  <a:pt x="9249713" y="3352045"/>
                </a:cubicBezTo>
                <a:cubicBezTo>
                  <a:pt x="9286734" y="3366305"/>
                  <a:pt x="9354912" y="3360363"/>
                  <a:pt x="9454247" y="3334220"/>
                </a:cubicBezTo>
                <a:lnTo>
                  <a:pt x="9462757" y="3331197"/>
                </a:lnTo>
                <a:lnTo>
                  <a:pt x="9471267" y="3328175"/>
                </a:lnTo>
                <a:cubicBezTo>
                  <a:pt x="9518102" y="3316106"/>
                  <a:pt x="9547912" y="3310089"/>
                  <a:pt x="9560701" y="3310112"/>
                </a:cubicBezTo>
                <a:cubicBezTo>
                  <a:pt x="9583399" y="3302051"/>
                  <a:pt x="9590519" y="3304093"/>
                  <a:pt x="9582042" y="3316240"/>
                </a:cubicBezTo>
                <a:cubicBezTo>
                  <a:pt x="9569344" y="3334451"/>
                  <a:pt x="9544529" y="3345550"/>
                  <a:pt x="9507608" y="3349527"/>
                </a:cubicBezTo>
                <a:cubicBezTo>
                  <a:pt x="9501929" y="3351544"/>
                  <a:pt x="9466131" y="3367680"/>
                  <a:pt x="9400197" y="3397947"/>
                </a:cubicBezTo>
                <a:cubicBezTo>
                  <a:pt x="9334274" y="3428217"/>
                  <a:pt x="9296306" y="3438272"/>
                  <a:pt x="9286323" y="3428117"/>
                </a:cubicBezTo>
                <a:cubicBezTo>
                  <a:pt x="9279203" y="3426075"/>
                  <a:pt x="9274944" y="3427589"/>
                  <a:pt x="9273546" y="3432655"/>
                </a:cubicBezTo>
                <a:cubicBezTo>
                  <a:pt x="9272155" y="3437714"/>
                  <a:pt x="9272177" y="3442278"/>
                  <a:pt x="9273615" y="3446331"/>
                </a:cubicBezTo>
                <a:cubicBezTo>
                  <a:pt x="9277938" y="3458498"/>
                  <a:pt x="9258791" y="3467583"/>
                  <a:pt x="9216201" y="3473574"/>
                </a:cubicBezTo>
                <a:cubicBezTo>
                  <a:pt x="9186393" y="3479595"/>
                  <a:pt x="9175762" y="3485649"/>
                  <a:pt x="9184313" y="3491748"/>
                </a:cubicBezTo>
                <a:cubicBezTo>
                  <a:pt x="9194315" y="3501904"/>
                  <a:pt x="9251094" y="3490875"/>
                  <a:pt x="9354667" y="3458654"/>
                </a:cubicBezTo>
                <a:cubicBezTo>
                  <a:pt x="9522097" y="3408326"/>
                  <a:pt x="9639231" y="3387284"/>
                  <a:pt x="9706051" y="3395525"/>
                </a:cubicBezTo>
                <a:cubicBezTo>
                  <a:pt x="9718849" y="3395544"/>
                  <a:pt x="9736630" y="3400651"/>
                  <a:pt x="9759412" y="3410832"/>
                </a:cubicBezTo>
                <a:cubicBezTo>
                  <a:pt x="9782192" y="3421007"/>
                  <a:pt x="9800371" y="3431679"/>
                  <a:pt x="9813915" y="3442857"/>
                </a:cubicBezTo>
                <a:cubicBezTo>
                  <a:pt x="9827474" y="3454027"/>
                  <a:pt x="9831415" y="3460621"/>
                  <a:pt x="9825736" y="3462637"/>
                </a:cubicBezTo>
                <a:lnTo>
                  <a:pt x="9838568" y="3471787"/>
                </a:lnTo>
                <a:cubicBezTo>
                  <a:pt x="9852799" y="3475870"/>
                  <a:pt x="9860639" y="3479936"/>
                  <a:pt x="9862078" y="3483989"/>
                </a:cubicBezTo>
                <a:cubicBezTo>
                  <a:pt x="9857841" y="3490065"/>
                  <a:pt x="9830194" y="3502170"/>
                  <a:pt x="9779127" y="3520307"/>
                </a:cubicBezTo>
                <a:cubicBezTo>
                  <a:pt x="9756429" y="3528368"/>
                  <a:pt x="9745127" y="3541512"/>
                  <a:pt x="9745212" y="3559753"/>
                </a:cubicBezTo>
                <a:lnTo>
                  <a:pt x="9662135" y="3568707"/>
                </a:lnTo>
                <a:cubicBezTo>
                  <a:pt x="9645107" y="3574755"/>
                  <a:pt x="9635155" y="3573718"/>
                  <a:pt x="9632274" y="3565605"/>
                </a:cubicBezTo>
                <a:cubicBezTo>
                  <a:pt x="9629393" y="3557492"/>
                  <a:pt x="9656321" y="3543363"/>
                  <a:pt x="9713067" y="3523211"/>
                </a:cubicBezTo>
                <a:lnTo>
                  <a:pt x="9747106" y="3511121"/>
                </a:lnTo>
                <a:lnTo>
                  <a:pt x="9776833" y="3486863"/>
                </a:lnTo>
                <a:cubicBezTo>
                  <a:pt x="9769720" y="3484817"/>
                  <a:pt x="9754802" y="3487830"/>
                  <a:pt x="9732113" y="3495889"/>
                </a:cubicBezTo>
                <a:cubicBezTo>
                  <a:pt x="9703745" y="3505963"/>
                  <a:pt x="9688118" y="3506949"/>
                  <a:pt x="9685235" y="3498837"/>
                </a:cubicBezTo>
                <a:lnTo>
                  <a:pt x="9744820" y="3477675"/>
                </a:lnTo>
                <a:cubicBezTo>
                  <a:pt x="9757602" y="3477707"/>
                  <a:pt x="9763999" y="3477713"/>
                  <a:pt x="9763999" y="3477713"/>
                </a:cubicBezTo>
                <a:cubicBezTo>
                  <a:pt x="9665838" y="3453196"/>
                  <a:pt x="9610400" y="3450048"/>
                  <a:pt x="9597704" y="3468264"/>
                </a:cubicBezTo>
                <a:cubicBezTo>
                  <a:pt x="9589226" y="3480404"/>
                  <a:pt x="9576487" y="3489500"/>
                  <a:pt x="9559467" y="3495544"/>
                </a:cubicBezTo>
                <a:cubicBezTo>
                  <a:pt x="9553789" y="3497561"/>
                  <a:pt x="9541389" y="3503108"/>
                  <a:pt x="9522249" y="3512184"/>
                </a:cubicBezTo>
                <a:cubicBezTo>
                  <a:pt x="9503111" y="3521267"/>
                  <a:pt x="9487863" y="3527826"/>
                  <a:pt x="9476514" y="3531857"/>
                </a:cubicBezTo>
                <a:cubicBezTo>
                  <a:pt x="9455259" y="3543977"/>
                  <a:pt x="9427609" y="3556076"/>
                  <a:pt x="9393562" y="3568168"/>
                </a:cubicBezTo>
                <a:cubicBezTo>
                  <a:pt x="9383662" y="3576255"/>
                  <a:pt x="9373754" y="3584339"/>
                  <a:pt x="9363846" y="3592429"/>
                </a:cubicBezTo>
                <a:cubicBezTo>
                  <a:pt x="9378074" y="3596505"/>
                  <a:pt x="9399366" y="3593514"/>
                  <a:pt x="9427742" y="3583436"/>
                </a:cubicBezTo>
                <a:lnTo>
                  <a:pt x="9487319" y="3562278"/>
                </a:lnTo>
                <a:lnTo>
                  <a:pt x="9429903" y="3589519"/>
                </a:lnTo>
                <a:cubicBezTo>
                  <a:pt x="9418554" y="3593550"/>
                  <a:pt x="9413606" y="3597593"/>
                  <a:pt x="9415044" y="3601647"/>
                </a:cubicBezTo>
                <a:lnTo>
                  <a:pt x="9508660" y="3568399"/>
                </a:lnTo>
                <a:cubicBezTo>
                  <a:pt x="9548377" y="3554293"/>
                  <a:pt x="9576753" y="3544215"/>
                  <a:pt x="9593773" y="3538170"/>
                </a:cubicBezTo>
                <a:cubicBezTo>
                  <a:pt x="9633490" y="3524065"/>
                  <a:pt x="9631380" y="3527099"/>
                  <a:pt x="9587423" y="3547275"/>
                </a:cubicBezTo>
                <a:cubicBezTo>
                  <a:pt x="9544917" y="3571508"/>
                  <a:pt x="9486773" y="3596730"/>
                  <a:pt x="9413010" y="3622928"/>
                </a:cubicBezTo>
                <a:cubicBezTo>
                  <a:pt x="9344924" y="3647108"/>
                  <a:pt x="9306646" y="3665268"/>
                  <a:pt x="9298178" y="3677411"/>
                </a:cubicBezTo>
                <a:cubicBezTo>
                  <a:pt x="9293941" y="3683488"/>
                  <a:pt x="9297500" y="3684503"/>
                  <a:pt x="9308849" y="3680472"/>
                </a:cubicBezTo>
                <a:cubicBezTo>
                  <a:pt x="9314519" y="3678459"/>
                  <a:pt x="9327317" y="3678484"/>
                  <a:pt x="9347220" y="3680552"/>
                </a:cubicBezTo>
                <a:cubicBezTo>
                  <a:pt x="9379908" y="3682643"/>
                  <a:pt x="9379238" y="3689732"/>
                  <a:pt x="9345182" y="3701827"/>
                </a:cubicBezTo>
                <a:cubicBezTo>
                  <a:pt x="9345182" y="3701827"/>
                  <a:pt x="9340962" y="3707897"/>
                  <a:pt x="9332486" y="3720043"/>
                </a:cubicBezTo>
                <a:cubicBezTo>
                  <a:pt x="9350944" y="3718052"/>
                  <a:pt x="9395662" y="3709021"/>
                  <a:pt x="9466637" y="3692950"/>
                </a:cubicBezTo>
                <a:cubicBezTo>
                  <a:pt x="9537613" y="3676878"/>
                  <a:pt x="9582322" y="3667850"/>
                  <a:pt x="9600791" y="3665862"/>
                </a:cubicBezTo>
                <a:cubicBezTo>
                  <a:pt x="9606461" y="3663848"/>
                  <a:pt x="9612132" y="3661834"/>
                  <a:pt x="9617809" y="3659817"/>
                </a:cubicBezTo>
                <a:cubicBezTo>
                  <a:pt x="9629159" y="3655787"/>
                  <a:pt x="9631270" y="3652752"/>
                  <a:pt x="9624158" y="3650706"/>
                </a:cubicBezTo>
                <a:cubicBezTo>
                  <a:pt x="9595708" y="3642545"/>
                  <a:pt x="9564450" y="3644510"/>
                  <a:pt x="9530410" y="3656600"/>
                </a:cubicBezTo>
                <a:lnTo>
                  <a:pt x="9453807" y="3683806"/>
                </a:lnTo>
                <a:lnTo>
                  <a:pt x="9509059" y="3650475"/>
                </a:lnTo>
                <a:cubicBezTo>
                  <a:pt x="9541667" y="3634330"/>
                  <a:pt x="9580325" y="3621742"/>
                  <a:pt x="9625042" y="3612711"/>
                </a:cubicBezTo>
                <a:cubicBezTo>
                  <a:pt x="9669760" y="3603680"/>
                  <a:pt x="9703460" y="3595140"/>
                  <a:pt x="9726158" y="3587079"/>
                </a:cubicBezTo>
                <a:cubicBezTo>
                  <a:pt x="9765875" y="3572972"/>
                  <a:pt x="9787173" y="3569973"/>
                  <a:pt x="9790056" y="3578086"/>
                </a:cubicBezTo>
                <a:cubicBezTo>
                  <a:pt x="9792937" y="3586198"/>
                  <a:pt x="9811404" y="3584205"/>
                  <a:pt x="9845450" y="3572112"/>
                </a:cubicBezTo>
                <a:cubicBezTo>
                  <a:pt x="9873819" y="3562037"/>
                  <a:pt x="9902229" y="3561084"/>
                  <a:pt x="9930690" y="3569247"/>
                </a:cubicBezTo>
                <a:cubicBezTo>
                  <a:pt x="9959150" y="3577412"/>
                  <a:pt x="10027286" y="3562349"/>
                  <a:pt x="10135090" y="3524061"/>
                </a:cubicBezTo>
                <a:cubicBezTo>
                  <a:pt x="10242893" y="3485774"/>
                  <a:pt x="10320945" y="3462618"/>
                  <a:pt x="10369214" y="3454612"/>
                </a:cubicBezTo>
                <a:cubicBezTo>
                  <a:pt x="10399024" y="3448596"/>
                  <a:pt x="10412512" y="3446085"/>
                  <a:pt x="10409681" y="3447090"/>
                </a:cubicBezTo>
                <a:cubicBezTo>
                  <a:pt x="10406832" y="3448101"/>
                  <a:pt x="10382723" y="3456664"/>
                  <a:pt x="10337328" y="3472787"/>
                </a:cubicBezTo>
                <a:cubicBezTo>
                  <a:pt x="10269240" y="3496968"/>
                  <a:pt x="10229525" y="3511074"/>
                  <a:pt x="10218175" y="3515105"/>
                </a:cubicBezTo>
                <a:cubicBezTo>
                  <a:pt x="10202598" y="3525208"/>
                  <a:pt x="10199080" y="3533308"/>
                  <a:pt x="10207639" y="3539403"/>
                </a:cubicBezTo>
                <a:cubicBezTo>
                  <a:pt x="10220504" y="3557672"/>
                  <a:pt x="10209163" y="3561699"/>
                  <a:pt x="10173592" y="3551496"/>
                </a:cubicBezTo>
                <a:lnTo>
                  <a:pt x="10154404" y="3551460"/>
                </a:lnTo>
                <a:cubicBezTo>
                  <a:pt x="10148734" y="3553474"/>
                  <a:pt x="10144503" y="3559541"/>
                  <a:pt x="10141705" y="3569671"/>
                </a:cubicBezTo>
                <a:lnTo>
                  <a:pt x="10146026" y="3581837"/>
                </a:lnTo>
                <a:lnTo>
                  <a:pt x="10220604" y="3575909"/>
                </a:lnTo>
                <a:cubicBezTo>
                  <a:pt x="10244734" y="3571903"/>
                  <a:pt x="10259643" y="3568894"/>
                  <a:pt x="10265322" y="3566878"/>
                </a:cubicBezTo>
                <a:cubicBezTo>
                  <a:pt x="10217220" y="3611369"/>
                  <a:pt x="10183933" y="3634606"/>
                  <a:pt x="10165475" y="3636597"/>
                </a:cubicBezTo>
                <a:cubicBezTo>
                  <a:pt x="10141336" y="3640599"/>
                  <a:pt x="10131436" y="3648686"/>
                  <a:pt x="10135757" y="3660852"/>
                </a:cubicBezTo>
                <a:cubicBezTo>
                  <a:pt x="10141519" y="3677078"/>
                  <a:pt x="10161421" y="3679146"/>
                  <a:pt x="10195458" y="3667057"/>
                </a:cubicBezTo>
                <a:cubicBezTo>
                  <a:pt x="10201138" y="3665041"/>
                  <a:pt x="10210360" y="3664051"/>
                  <a:pt x="10223157" y="3664071"/>
                </a:cubicBezTo>
                <a:cubicBezTo>
                  <a:pt x="10240176" y="3658025"/>
                  <a:pt x="10243736" y="3659047"/>
                  <a:pt x="10233827" y="3667131"/>
                </a:cubicBezTo>
                <a:lnTo>
                  <a:pt x="10244497" y="3670192"/>
                </a:lnTo>
                <a:lnTo>
                  <a:pt x="10308396" y="3661205"/>
                </a:lnTo>
                <a:cubicBezTo>
                  <a:pt x="10359555" y="3661308"/>
                  <a:pt x="10364597" y="3675504"/>
                  <a:pt x="10323521" y="3703793"/>
                </a:cubicBezTo>
                <a:lnTo>
                  <a:pt x="10334201" y="3706851"/>
                </a:lnTo>
                <a:cubicBezTo>
                  <a:pt x="10351219" y="3700806"/>
                  <a:pt x="10361171" y="3701844"/>
                  <a:pt x="10364052" y="3709956"/>
                </a:cubicBezTo>
                <a:cubicBezTo>
                  <a:pt x="10365492" y="3714009"/>
                  <a:pt x="10427999" y="3710082"/>
                  <a:pt x="10551565" y="3698169"/>
                </a:cubicBezTo>
                <a:cubicBezTo>
                  <a:pt x="10581372" y="3692148"/>
                  <a:pt x="10592053" y="3695212"/>
                  <a:pt x="10583574" y="3707353"/>
                </a:cubicBezTo>
                <a:cubicBezTo>
                  <a:pt x="10579346" y="3713425"/>
                  <a:pt x="10558767" y="3718449"/>
                  <a:pt x="10521838" y="3722427"/>
                </a:cubicBezTo>
                <a:cubicBezTo>
                  <a:pt x="10490580" y="3724393"/>
                  <a:pt x="10444483" y="3738486"/>
                  <a:pt x="10383497" y="3764709"/>
                </a:cubicBezTo>
                <a:cubicBezTo>
                  <a:pt x="10322524" y="3790936"/>
                  <a:pt x="10293477" y="3808103"/>
                  <a:pt x="10296358" y="3816216"/>
                </a:cubicBezTo>
                <a:cubicBezTo>
                  <a:pt x="10299239" y="3824329"/>
                  <a:pt x="10280820" y="3835435"/>
                  <a:pt x="10241103" y="3849541"/>
                </a:cubicBezTo>
                <a:cubicBezTo>
                  <a:pt x="10207065" y="3861630"/>
                  <a:pt x="10190757" y="3869707"/>
                  <a:pt x="10192198" y="3873760"/>
                </a:cubicBezTo>
                <a:cubicBezTo>
                  <a:pt x="10195079" y="3881874"/>
                  <a:pt x="10239077" y="3870819"/>
                  <a:pt x="10324191" y="3840590"/>
                </a:cubicBezTo>
                <a:lnTo>
                  <a:pt x="10462531" y="3798308"/>
                </a:lnTo>
                <a:lnTo>
                  <a:pt x="10407267" y="3831635"/>
                </a:lnTo>
                <a:cubicBezTo>
                  <a:pt x="10384578" y="3839694"/>
                  <a:pt x="10368279" y="3847769"/>
                  <a:pt x="10358361" y="3855855"/>
                </a:cubicBezTo>
                <a:cubicBezTo>
                  <a:pt x="10348454" y="3863945"/>
                  <a:pt x="10349172" y="3865968"/>
                  <a:pt x="10360521" y="3861939"/>
                </a:cubicBezTo>
                <a:cubicBezTo>
                  <a:pt x="10420140" y="3849901"/>
                  <a:pt x="10423021" y="3858014"/>
                  <a:pt x="10369165" y="3886277"/>
                </a:cubicBezTo>
                <a:cubicBezTo>
                  <a:pt x="10353588" y="3896380"/>
                  <a:pt x="10350069" y="3904481"/>
                  <a:pt x="10358630" y="3910576"/>
                </a:cubicBezTo>
                <a:cubicBezTo>
                  <a:pt x="10372860" y="3914659"/>
                  <a:pt x="10371460" y="3919721"/>
                  <a:pt x="10354440" y="3925764"/>
                </a:cubicBezTo>
                <a:cubicBezTo>
                  <a:pt x="10326072" y="3935840"/>
                  <a:pt x="10312605" y="3942909"/>
                  <a:pt x="10314044" y="3946963"/>
                </a:cubicBezTo>
                <a:cubicBezTo>
                  <a:pt x="10316927" y="3955075"/>
                  <a:pt x="10326876" y="3956106"/>
                  <a:pt x="10343895" y="3950062"/>
                </a:cubicBezTo>
                <a:cubicBezTo>
                  <a:pt x="10366593" y="3942001"/>
                  <a:pt x="10379383" y="3942029"/>
                  <a:pt x="10382265" y="3950142"/>
                </a:cubicBezTo>
                <a:cubicBezTo>
                  <a:pt x="10383704" y="3954195"/>
                  <a:pt x="10361736" y="3964283"/>
                  <a:pt x="10316340" y="3980406"/>
                </a:cubicBezTo>
                <a:cubicBezTo>
                  <a:pt x="10270943" y="3996529"/>
                  <a:pt x="10244014" y="4010658"/>
                  <a:pt x="10235547" y="4022801"/>
                </a:cubicBezTo>
                <a:cubicBezTo>
                  <a:pt x="10227071" y="4034947"/>
                  <a:pt x="10234191" y="4036990"/>
                  <a:pt x="10256890" y="4028929"/>
                </a:cubicBezTo>
                <a:cubicBezTo>
                  <a:pt x="10268247" y="4024895"/>
                  <a:pt x="10274628" y="4024907"/>
                  <a:pt x="10276069" y="4028967"/>
                </a:cubicBezTo>
                <a:cubicBezTo>
                  <a:pt x="10277509" y="4033021"/>
                  <a:pt x="10269729" y="4038069"/>
                  <a:pt x="10252701" y="4044117"/>
                </a:cubicBezTo>
                <a:cubicBezTo>
                  <a:pt x="10193075" y="4056158"/>
                  <a:pt x="10132058" y="4073264"/>
                  <a:pt x="10069643" y="4095430"/>
                </a:cubicBezTo>
                <a:cubicBezTo>
                  <a:pt x="10052624" y="4101474"/>
                  <a:pt x="10034545" y="4109039"/>
                  <a:pt x="10015405" y="4118115"/>
                </a:cubicBezTo>
                <a:cubicBezTo>
                  <a:pt x="9996267" y="4127198"/>
                  <a:pt x="9983851" y="4132750"/>
                  <a:pt x="9978189" y="4134762"/>
                </a:cubicBezTo>
                <a:cubicBezTo>
                  <a:pt x="9968271" y="4142848"/>
                  <a:pt x="9962632" y="4149423"/>
                  <a:pt x="9961232" y="4154485"/>
                </a:cubicBezTo>
                <a:cubicBezTo>
                  <a:pt x="9959834" y="4159553"/>
                  <a:pt x="9959854" y="4164110"/>
                  <a:pt x="9961295" y="4168169"/>
                </a:cubicBezTo>
                <a:cubicBezTo>
                  <a:pt x="9965616" y="4180336"/>
                  <a:pt x="9959266" y="4189441"/>
                  <a:pt x="9942240" y="4195489"/>
                </a:cubicBezTo>
                <a:cubicBezTo>
                  <a:pt x="9919542" y="4203550"/>
                  <a:pt x="9909642" y="4211637"/>
                  <a:pt x="9912522" y="4219744"/>
                </a:cubicBezTo>
                <a:cubicBezTo>
                  <a:pt x="9912522" y="4219744"/>
                  <a:pt x="9918192" y="4217730"/>
                  <a:pt x="9929542" y="4213699"/>
                </a:cubicBezTo>
                <a:lnTo>
                  <a:pt x="9948722" y="4213744"/>
                </a:lnTo>
                <a:cubicBezTo>
                  <a:pt x="10019780" y="4215910"/>
                  <a:pt x="10096425" y="4197823"/>
                  <a:pt x="10178658" y="4159482"/>
                </a:cubicBezTo>
                <a:lnTo>
                  <a:pt x="10221214" y="4144368"/>
                </a:lnTo>
                <a:cubicBezTo>
                  <a:pt x="10238234" y="4138323"/>
                  <a:pt x="10278312" y="4125232"/>
                  <a:pt x="10341448" y="4105094"/>
                </a:cubicBezTo>
                <a:cubicBezTo>
                  <a:pt x="10404593" y="4084954"/>
                  <a:pt x="10450331" y="4069847"/>
                  <a:pt x="10478707" y="4059768"/>
                </a:cubicBezTo>
                <a:cubicBezTo>
                  <a:pt x="10546802" y="4035584"/>
                  <a:pt x="10592860" y="4012376"/>
                  <a:pt x="10616916" y="3990131"/>
                </a:cubicBezTo>
                <a:cubicBezTo>
                  <a:pt x="10625383" y="3977988"/>
                  <a:pt x="10631775" y="3978003"/>
                  <a:pt x="10636095" y="3990170"/>
                </a:cubicBezTo>
                <a:cubicBezTo>
                  <a:pt x="10640416" y="4002335"/>
                  <a:pt x="10651097" y="4005399"/>
                  <a:pt x="10668116" y="3999355"/>
                </a:cubicBezTo>
                <a:lnTo>
                  <a:pt x="10661767" y="4008460"/>
                </a:lnTo>
                <a:lnTo>
                  <a:pt x="10638390" y="4023614"/>
                </a:lnTo>
                <a:cubicBezTo>
                  <a:pt x="10641271" y="4031725"/>
                  <a:pt x="10664019" y="4032783"/>
                  <a:pt x="10706619" y="4026789"/>
                </a:cubicBezTo>
                <a:cubicBezTo>
                  <a:pt x="10742097" y="4018754"/>
                  <a:pt x="10766278" y="4023874"/>
                  <a:pt x="10779158" y="4042135"/>
                </a:cubicBezTo>
                <a:cubicBezTo>
                  <a:pt x="10790591" y="4056348"/>
                  <a:pt x="10780004" y="4071522"/>
                  <a:pt x="10747407" y="4087671"/>
                </a:cubicBezTo>
                <a:cubicBezTo>
                  <a:pt x="10719029" y="4097749"/>
                  <a:pt x="10692051" y="4102760"/>
                  <a:pt x="10666480" y="4102705"/>
                </a:cubicBezTo>
                <a:cubicBezTo>
                  <a:pt x="10640908" y="4102651"/>
                  <a:pt x="10608254" y="4109684"/>
                  <a:pt x="10568535" y="4123790"/>
                </a:cubicBezTo>
                <a:cubicBezTo>
                  <a:pt x="10483422" y="4154019"/>
                  <a:pt x="10407591" y="4192373"/>
                  <a:pt x="10341036" y="4238847"/>
                </a:cubicBezTo>
                <a:cubicBezTo>
                  <a:pt x="10348137" y="4240889"/>
                  <a:pt x="10355258" y="4242932"/>
                  <a:pt x="10362377" y="4244969"/>
                </a:cubicBezTo>
                <a:lnTo>
                  <a:pt x="10398575" y="4238962"/>
                </a:lnTo>
                <a:cubicBezTo>
                  <a:pt x="10424155" y="4239014"/>
                  <a:pt x="10419925" y="4245087"/>
                  <a:pt x="10385879" y="4257180"/>
                </a:cubicBezTo>
                <a:cubicBezTo>
                  <a:pt x="10368860" y="4263224"/>
                  <a:pt x="10361782" y="4270302"/>
                  <a:pt x="10364662" y="4278416"/>
                </a:cubicBezTo>
                <a:cubicBezTo>
                  <a:pt x="10368982" y="4290582"/>
                  <a:pt x="10490307" y="4254350"/>
                  <a:pt x="10728619" y="4169711"/>
                </a:cubicBezTo>
                <a:lnTo>
                  <a:pt x="11043528" y="4057870"/>
                </a:lnTo>
                <a:cubicBezTo>
                  <a:pt x="11056316" y="4057892"/>
                  <a:pt x="11062757" y="4067027"/>
                  <a:pt x="11062840" y="4085263"/>
                </a:cubicBezTo>
                <a:cubicBezTo>
                  <a:pt x="11061501" y="4099445"/>
                  <a:pt x="11061894" y="4109584"/>
                  <a:pt x="11064054" y="4115668"/>
                </a:cubicBezTo>
                <a:cubicBezTo>
                  <a:pt x="11066215" y="4121751"/>
                  <a:pt x="11066604" y="4127320"/>
                  <a:pt x="11065206" y="4132388"/>
                </a:cubicBezTo>
                <a:cubicBezTo>
                  <a:pt x="11063807" y="4137449"/>
                  <a:pt x="11055319" y="4145035"/>
                  <a:pt x="11039739" y="4155134"/>
                </a:cubicBezTo>
                <a:cubicBezTo>
                  <a:pt x="10930662" y="4225846"/>
                  <a:pt x="10870449" y="4263218"/>
                  <a:pt x="10859108" y="4267245"/>
                </a:cubicBezTo>
                <a:cubicBezTo>
                  <a:pt x="10842080" y="4273292"/>
                  <a:pt x="10834293" y="4278345"/>
                  <a:pt x="10835732" y="4282398"/>
                </a:cubicBezTo>
                <a:cubicBezTo>
                  <a:pt x="10838613" y="4290511"/>
                  <a:pt x="10865592" y="4285501"/>
                  <a:pt x="10916658" y="4267363"/>
                </a:cubicBezTo>
                <a:cubicBezTo>
                  <a:pt x="11001764" y="4237138"/>
                  <a:pt x="11062066" y="4218000"/>
                  <a:pt x="11097547" y="4209970"/>
                </a:cubicBezTo>
                <a:lnTo>
                  <a:pt x="11193331" y="4182802"/>
                </a:lnTo>
                <a:lnTo>
                  <a:pt x="11206295" y="4219307"/>
                </a:lnTo>
                <a:cubicBezTo>
                  <a:pt x="11207827" y="4241600"/>
                  <a:pt x="11183782" y="4263847"/>
                  <a:pt x="11134147" y="4286040"/>
                </a:cubicBezTo>
                <a:cubicBezTo>
                  <a:pt x="11118569" y="4296145"/>
                  <a:pt x="11089860" y="4309763"/>
                  <a:pt x="11048034" y="4326903"/>
                </a:cubicBezTo>
                <a:cubicBezTo>
                  <a:pt x="11006197" y="4344048"/>
                  <a:pt x="10976762" y="4355644"/>
                  <a:pt x="10959741" y="4361689"/>
                </a:cubicBezTo>
                <a:lnTo>
                  <a:pt x="10861930" y="4410128"/>
                </a:lnTo>
                <a:lnTo>
                  <a:pt x="10985403" y="4379976"/>
                </a:lnTo>
                <a:lnTo>
                  <a:pt x="11115233" y="4340717"/>
                </a:lnTo>
                <a:lnTo>
                  <a:pt x="10932310" y="4419391"/>
                </a:lnTo>
                <a:cubicBezTo>
                  <a:pt x="10786221" y="4475841"/>
                  <a:pt x="10718227" y="4518261"/>
                  <a:pt x="10728310" y="4546652"/>
                </a:cubicBezTo>
                <a:lnTo>
                  <a:pt x="10568889" y="4637531"/>
                </a:lnTo>
                <a:lnTo>
                  <a:pt x="10834890" y="4549909"/>
                </a:lnTo>
                <a:cubicBezTo>
                  <a:pt x="11016467" y="4485421"/>
                  <a:pt x="11107971" y="4455208"/>
                  <a:pt x="11109410" y="4459261"/>
                </a:cubicBezTo>
                <a:cubicBezTo>
                  <a:pt x="11110853" y="4463320"/>
                  <a:pt x="11020789" y="4497593"/>
                  <a:pt x="10839213" y="4562081"/>
                </a:cubicBezTo>
                <a:cubicBezTo>
                  <a:pt x="10674666" y="4620521"/>
                  <a:pt x="10588159" y="4655809"/>
                  <a:pt x="10579693" y="4667953"/>
                </a:cubicBezTo>
                <a:lnTo>
                  <a:pt x="10641429" y="4652877"/>
                </a:lnTo>
                <a:cubicBezTo>
                  <a:pt x="10681146" y="4638770"/>
                  <a:pt x="10703166" y="4637801"/>
                  <a:pt x="10707488" y="4649973"/>
                </a:cubicBezTo>
                <a:cubicBezTo>
                  <a:pt x="10711810" y="4662139"/>
                  <a:pt x="10725370" y="4673310"/>
                  <a:pt x="10748151" y="4683491"/>
                </a:cubicBezTo>
                <a:lnTo>
                  <a:pt x="10758822" y="4686551"/>
                </a:lnTo>
                <a:lnTo>
                  <a:pt x="10624802" y="4741000"/>
                </a:lnTo>
                <a:lnTo>
                  <a:pt x="10488630" y="4789362"/>
                </a:lnTo>
                <a:cubicBezTo>
                  <a:pt x="10485749" y="4781250"/>
                  <a:pt x="10521187" y="4764098"/>
                  <a:pt x="10594952" y="4737901"/>
                </a:cubicBezTo>
                <a:cubicBezTo>
                  <a:pt x="10668716" y="4711703"/>
                  <a:pt x="10704153" y="4694546"/>
                  <a:pt x="10701272" y="4686433"/>
                </a:cubicBezTo>
                <a:cubicBezTo>
                  <a:pt x="10696950" y="4674267"/>
                  <a:pt x="10640163" y="4685299"/>
                  <a:pt x="10530921" y="4719533"/>
                </a:cubicBezTo>
                <a:cubicBezTo>
                  <a:pt x="10484084" y="4731596"/>
                  <a:pt x="10279098" y="4802119"/>
                  <a:pt x="9915956" y="4931092"/>
                </a:cubicBezTo>
                <a:cubicBezTo>
                  <a:pt x="9409542" y="5110948"/>
                  <a:pt x="9008494" y="5256878"/>
                  <a:pt x="8712810" y="5368886"/>
                </a:cubicBezTo>
                <a:lnTo>
                  <a:pt x="8696091" y="5375270"/>
                </a:lnTo>
                <a:lnTo>
                  <a:pt x="8731055" y="5375918"/>
                </a:lnTo>
                <a:cubicBezTo>
                  <a:pt x="8782952" y="5375919"/>
                  <a:pt x="8808894" y="5373755"/>
                  <a:pt x="8808894" y="5369433"/>
                </a:cubicBezTo>
                <a:cubicBezTo>
                  <a:pt x="8808894" y="5360783"/>
                  <a:pt x="8826193" y="5360784"/>
                  <a:pt x="8860790" y="5369433"/>
                </a:cubicBezTo>
                <a:cubicBezTo>
                  <a:pt x="8878084" y="5373754"/>
                  <a:pt x="8895382" y="5373754"/>
                  <a:pt x="8912682" y="5369433"/>
                </a:cubicBezTo>
                <a:cubicBezTo>
                  <a:pt x="8929974" y="5365105"/>
                  <a:pt x="8940794" y="5367269"/>
                  <a:pt x="8945109" y="5375918"/>
                </a:cubicBezTo>
                <a:lnTo>
                  <a:pt x="8951601" y="5382404"/>
                </a:lnTo>
                <a:lnTo>
                  <a:pt x="8906196" y="5388889"/>
                </a:lnTo>
                <a:lnTo>
                  <a:pt x="8854299" y="5395381"/>
                </a:lnTo>
                <a:cubicBezTo>
                  <a:pt x="8837000" y="5404024"/>
                  <a:pt x="8843492" y="5412673"/>
                  <a:pt x="8873762" y="5421323"/>
                </a:cubicBezTo>
                <a:cubicBezTo>
                  <a:pt x="8891061" y="5425651"/>
                  <a:pt x="8898622" y="5428890"/>
                  <a:pt x="8896465" y="5431054"/>
                </a:cubicBezTo>
                <a:cubicBezTo>
                  <a:pt x="8894301" y="5433219"/>
                  <a:pt x="8882412" y="5434300"/>
                  <a:pt x="8860790" y="5434301"/>
                </a:cubicBezTo>
                <a:cubicBezTo>
                  <a:pt x="8843492" y="5434300"/>
                  <a:pt x="8813222" y="5427809"/>
                  <a:pt x="8769975" y="5414838"/>
                </a:cubicBezTo>
                <a:cubicBezTo>
                  <a:pt x="8726728" y="5401866"/>
                  <a:pt x="8692136" y="5395381"/>
                  <a:pt x="8666188" y="5395381"/>
                </a:cubicBezTo>
                <a:lnTo>
                  <a:pt x="8640000" y="5396689"/>
                </a:lnTo>
                <a:lnTo>
                  <a:pt x="8618470" y="5404911"/>
                </a:lnTo>
                <a:lnTo>
                  <a:pt x="8653217" y="5414837"/>
                </a:lnTo>
                <a:cubicBezTo>
                  <a:pt x="8666188" y="5414838"/>
                  <a:pt x="8676995" y="5414838"/>
                  <a:pt x="8685650" y="5414838"/>
                </a:cubicBezTo>
                <a:cubicBezTo>
                  <a:pt x="8759161" y="5423488"/>
                  <a:pt x="8802409" y="5432137"/>
                  <a:pt x="8815380" y="5440786"/>
                </a:cubicBezTo>
                <a:cubicBezTo>
                  <a:pt x="8832679" y="5453757"/>
                  <a:pt x="8869435" y="5460242"/>
                  <a:pt x="8925652" y="5460243"/>
                </a:cubicBezTo>
                <a:cubicBezTo>
                  <a:pt x="8973221" y="5460243"/>
                  <a:pt x="9005656" y="5464570"/>
                  <a:pt x="9022954" y="5473220"/>
                </a:cubicBezTo>
                <a:cubicBezTo>
                  <a:pt x="9031603" y="5477541"/>
                  <a:pt x="9079173" y="5479705"/>
                  <a:pt x="9165655" y="5479705"/>
                </a:cubicBezTo>
                <a:cubicBezTo>
                  <a:pt x="9273763" y="5479705"/>
                  <a:pt x="9353771" y="5477541"/>
                  <a:pt x="9405663" y="5473220"/>
                </a:cubicBezTo>
                <a:cubicBezTo>
                  <a:pt x="9466203" y="5468892"/>
                  <a:pt x="9500800" y="5473220"/>
                  <a:pt x="9509451" y="5486191"/>
                </a:cubicBezTo>
                <a:cubicBezTo>
                  <a:pt x="9522428" y="5503490"/>
                  <a:pt x="9544042" y="5512139"/>
                  <a:pt x="9574318" y="5512139"/>
                </a:cubicBezTo>
                <a:cubicBezTo>
                  <a:pt x="9587288" y="5512139"/>
                  <a:pt x="9595938" y="5509975"/>
                  <a:pt x="9600266" y="5505647"/>
                </a:cubicBezTo>
                <a:lnTo>
                  <a:pt x="9587289" y="5499161"/>
                </a:lnTo>
                <a:cubicBezTo>
                  <a:pt x="9582968" y="5499162"/>
                  <a:pt x="9580803" y="5497005"/>
                  <a:pt x="9580803" y="5492676"/>
                </a:cubicBezTo>
                <a:cubicBezTo>
                  <a:pt x="9585132" y="5484028"/>
                  <a:pt x="9595938" y="5479705"/>
                  <a:pt x="9613237" y="5479705"/>
                </a:cubicBezTo>
                <a:cubicBezTo>
                  <a:pt x="9634858" y="5479705"/>
                  <a:pt x="9645671" y="5473220"/>
                  <a:pt x="9645671" y="5460242"/>
                </a:cubicBezTo>
                <a:cubicBezTo>
                  <a:pt x="9645671" y="5447272"/>
                  <a:pt x="9637015" y="5440786"/>
                  <a:pt x="9619722" y="5440786"/>
                </a:cubicBezTo>
                <a:cubicBezTo>
                  <a:pt x="9602431" y="5440786"/>
                  <a:pt x="9593775" y="5442944"/>
                  <a:pt x="9593775" y="5447272"/>
                </a:cubicBezTo>
                <a:lnTo>
                  <a:pt x="9593774" y="5460242"/>
                </a:lnTo>
                <a:cubicBezTo>
                  <a:pt x="9589452" y="5464570"/>
                  <a:pt x="9582968" y="5460242"/>
                  <a:pt x="9574318" y="5447272"/>
                </a:cubicBezTo>
                <a:cubicBezTo>
                  <a:pt x="9569996" y="5434300"/>
                  <a:pt x="9547288" y="5424569"/>
                  <a:pt x="9506210" y="5418084"/>
                </a:cubicBezTo>
                <a:cubicBezTo>
                  <a:pt x="9465121" y="5411592"/>
                  <a:pt x="9425126" y="5407270"/>
                  <a:pt x="9386200" y="5405107"/>
                </a:cubicBezTo>
                <a:cubicBezTo>
                  <a:pt x="9347287" y="5402949"/>
                  <a:pt x="9327824" y="5397538"/>
                  <a:pt x="9327824" y="5388890"/>
                </a:cubicBezTo>
                <a:lnTo>
                  <a:pt x="9159175" y="5388889"/>
                </a:lnTo>
                <a:cubicBezTo>
                  <a:pt x="9042411" y="5388890"/>
                  <a:pt x="8984035" y="5384568"/>
                  <a:pt x="8984035" y="5375918"/>
                </a:cubicBezTo>
                <a:cubicBezTo>
                  <a:pt x="8984034" y="5371596"/>
                  <a:pt x="9031604" y="5369433"/>
                  <a:pt x="9126742" y="5369433"/>
                </a:cubicBezTo>
                <a:lnTo>
                  <a:pt x="9262955" y="5369433"/>
                </a:lnTo>
                <a:cubicBezTo>
                  <a:pt x="9262956" y="5360784"/>
                  <a:pt x="9288905" y="5356455"/>
                  <a:pt x="9340794" y="5356455"/>
                </a:cubicBezTo>
                <a:lnTo>
                  <a:pt x="9438097" y="5343485"/>
                </a:lnTo>
                <a:cubicBezTo>
                  <a:pt x="9438097" y="5339163"/>
                  <a:pt x="9420797" y="5334835"/>
                  <a:pt x="9386199" y="5330514"/>
                </a:cubicBezTo>
                <a:lnTo>
                  <a:pt x="9256470" y="5304564"/>
                </a:lnTo>
                <a:lnTo>
                  <a:pt x="9191610" y="5285108"/>
                </a:lnTo>
                <a:lnTo>
                  <a:pt x="9418633" y="5285109"/>
                </a:lnTo>
                <a:cubicBezTo>
                  <a:pt x="9561340" y="5289430"/>
                  <a:pt x="9646747" y="5293751"/>
                  <a:pt x="9674859" y="5298080"/>
                </a:cubicBezTo>
                <a:cubicBezTo>
                  <a:pt x="9702965" y="5302401"/>
                  <a:pt x="9723510" y="5317536"/>
                  <a:pt x="9736481" y="5343484"/>
                </a:cubicBezTo>
                <a:cubicBezTo>
                  <a:pt x="9740809" y="5352134"/>
                  <a:pt x="9745130" y="5358619"/>
                  <a:pt x="9749453" y="5362947"/>
                </a:cubicBezTo>
                <a:cubicBezTo>
                  <a:pt x="9753780" y="5375918"/>
                  <a:pt x="9745130" y="5380240"/>
                  <a:pt x="9723510" y="5375919"/>
                </a:cubicBezTo>
                <a:cubicBezTo>
                  <a:pt x="9684584" y="5362947"/>
                  <a:pt x="9665128" y="5360783"/>
                  <a:pt x="9665128" y="5369433"/>
                </a:cubicBezTo>
                <a:cubicBezTo>
                  <a:pt x="9665128" y="5373754"/>
                  <a:pt x="9669449" y="5380240"/>
                  <a:pt x="9678105" y="5388889"/>
                </a:cubicBezTo>
                <a:cubicBezTo>
                  <a:pt x="9695398" y="5401866"/>
                  <a:pt x="9697561" y="5410517"/>
                  <a:pt x="9684584" y="5414837"/>
                </a:cubicBezTo>
                <a:cubicBezTo>
                  <a:pt x="9675940" y="5419159"/>
                  <a:pt x="9682421" y="5436458"/>
                  <a:pt x="9704047" y="5466728"/>
                </a:cubicBezTo>
                <a:cubicBezTo>
                  <a:pt x="9725673" y="5492676"/>
                  <a:pt x="9773243" y="5509975"/>
                  <a:pt x="9846754" y="5518625"/>
                </a:cubicBezTo>
                <a:lnTo>
                  <a:pt x="9853238" y="5518624"/>
                </a:lnTo>
                <a:lnTo>
                  <a:pt x="9859725" y="5518625"/>
                </a:lnTo>
                <a:cubicBezTo>
                  <a:pt x="9894322" y="5522946"/>
                  <a:pt x="9915943" y="5527275"/>
                  <a:pt x="9924592" y="5531596"/>
                </a:cubicBezTo>
                <a:cubicBezTo>
                  <a:pt x="9941891" y="5531596"/>
                  <a:pt x="9946219" y="5535924"/>
                  <a:pt x="9937564" y="5544574"/>
                </a:cubicBezTo>
                <a:cubicBezTo>
                  <a:pt x="9924592" y="5557543"/>
                  <a:pt x="9905130" y="5559708"/>
                  <a:pt x="9879187" y="5551059"/>
                </a:cubicBezTo>
                <a:cubicBezTo>
                  <a:pt x="9874859" y="5551058"/>
                  <a:pt x="9846753" y="5554299"/>
                  <a:pt x="9794856" y="5560783"/>
                </a:cubicBezTo>
                <a:cubicBezTo>
                  <a:pt x="9742966" y="5567276"/>
                  <a:pt x="9714855" y="5564030"/>
                  <a:pt x="9710539" y="5551058"/>
                </a:cubicBezTo>
                <a:cubicBezTo>
                  <a:pt x="9706211" y="5546731"/>
                  <a:pt x="9702965" y="5546730"/>
                  <a:pt x="9700800" y="5551059"/>
                </a:cubicBezTo>
                <a:cubicBezTo>
                  <a:pt x="9698644" y="5555380"/>
                  <a:pt x="9697561" y="5559708"/>
                  <a:pt x="9697561" y="5564029"/>
                </a:cubicBezTo>
                <a:cubicBezTo>
                  <a:pt x="9697561" y="5577000"/>
                  <a:pt x="9682421" y="5579165"/>
                  <a:pt x="9652157" y="5570515"/>
                </a:cubicBezTo>
                <a:cubicBezTo>
                  <a:pt x="9630537" y="5566194"/>
                  <a:pt x="9621887" y="5568351"/>
                  <a:pt x="9626208" y="5577000"/>
                </a:cubicBezTo>
                <a:cubicBezTo>
                  <a:pt x="9630536" y="5589978"/>
                  <a:pt x="9671613" y="5598628"/>
                  <a:pt x="9749453" y="5602949"/>
                </a:cubicBezTo>
                <a:cubicBezTo>
                  <a:pt x="9874859" y="5611598"/>
                  <a:pt x="9959190" y="5631061"/>
                  <a:pt x="10002431" y="5661332"/>
                </a:cubicBezTo>
                <a:cubicBezTo>
                  <a:pt x="10011087" y="5665653"/>
                  <a:pt x="10021894" y="5676466"/>
                  <a:pt x="10034866" y="5693766"/>
                </a:cubicBezTo>
                <a:cubicBezTo>
                  <a:pt x="10047836" y="5711058"/>
                  <a:pt x="10057574" y="5727275"/>
                  <a:pt x="10064053" y="5742410"/>
                </a:cubicBezTo>
                <a:cubicBezTo>
                  <a:pt x="10070545" y="5757545"/>
                  <a:pt x="10071627" y="5765112"/>
                  <a:pt x="10067299" y="5765113"/>
                </a:cubicBezTo>
                <a:lnTo>
                  <a:pt x="10073786" y="5778089"/>
                </a:lnTo>
                <a:cubicBezTo>
                  <a:pt x="10082434" y="5786739"/>
                  <a:pt x="10086762" y="5793224"/>
                  <a:pt x="10086762" y="5797546"/>
                </a:cubicBezTo>
                <a:cubicBezTo>
                  <a:pt x="10082434" y="5801874"/>
                  <a:pt x="10060813" y="5804039"/>
                  <a:pt x="10021894" y="5804038"/>
                </a:cubicBezTo>
                <a:cubicBezTo>
                  <a:pt x="10004596" y="5804038"/>
                  <a:pt x="9993788" y="5812681"/>
                  <a:pt x="9989460" y="5829980"/>
                </a:cubicBezTo>
                <a:lnTo>
                  <a:pt x="9931084" y="5810524"/>
                </a:lnTo>
                <a:cubicBezTo>
                  <a:pt x="9918108" y="5810523"/>
                  <a:pt x="9911620" y="5806196"/>
                  <a:pt x="9911621" y="5797545"/>
                </a:cubicBezTo>
                <a:cubicBezTo>
                  <a:pt x="9911620" y="5788896"/>
                  <a:pt x="9933241" y="5784576"/>
                  <a:pt x="9976490" y="5784575"/>
                </a:cubicBezTo>
                <a:lnTo>
                  <a:pt x="10002431" y="5784575"/>
                </a:lnTo>
                <a:lnTo>
                  <a:pt x="10028379" y="5771604"/>
                </a:lnTo>
                <a:cubicBezTo>
                  <a:pt x="10024058" y="5767275"/>
                  <a:pt x="10013239" y="5765113"/>
                  <a:pt x="9995946" y="5765113"/>
                </a:cubicBezTo>
                <a:cubicBezTo>
                  <a:pt x="9974325" y="5765112"/>
                  <a:pt x="9963511" y="5760790"/>
                  <a:pt x="9963512" y="5752141"/>
                </a:cubicBezTo>
                <a:lnTo>
                  <a:pt x="10008922" y="5752141"/>
                </a:lnTo>
                <a:cubicBezTo>
                  <a:pt x="10017566" y="5756469"/>
                  <a:pt x="10021894" y="5758626"/>
                  <a:pt x="10021894" y="5758626"/>
                </a:cubicBezTo>
                <a:cubicBezTo>
                  <a:pt x="9961354" y="5702408"/>
                  <a:pt x="9924592" y="5680788"/>
                  <a:pt x="9911620" y="5693765"/>
                </a:cubicBezTo>
                <a:cubicBezTo>
                  <a:pt x="9902965" y="5702408"/>
                  <a:pt x="9892157" y="5706737"/>
                  <a:pt x="9879187" y="5706737"/>
                </a:cubicBezTo>
                <a:cubicBezTo>
                  <a:pt x="9874859" y="5706737"/>
                  <a:pt x="9865134" y="5707818"/>
                  <a:pt x="9849999" y="5709976"/>
                </a:cubicBezTo>
                <a:cubicBezTo>
                  <a:pt x="9834864" y="5712140"/>
                  <a:pt x="9822969" y="5713222"/>
                  <a:pt x="9814319" y="5713222"/>
                </a:cubicBezTo>
                <a:cubicBezTo>
                  <a:pt x="9797021" y="5717549"/>
                  <a:pt x="9775400" y="5719707"/>
                  <a:pt x="9749452" y="5719707"/>
                </a:cubicBezTo>
                <a:cubicBezTo>
                  <a:pt x="9740809" y="5724034"/>
                  <a:pt x="9732159" y="5728357"/>
                  <a:pt x="9723510" y="5732684"/>
                </a:cubicBezTo>
                <a:cubicBezTo>
                  <a:pt x="9732159" y="5741328"/>
                  <a:pt x="9747287" y="5745656"/>
                  <a:pt x="9768915" y="5745656"/>
                </a:cubicBezTo>
                <a:lnTo>
                  <a:pt x="9814319" y="5745656"/>
                </a:lnTo>
                <a:lnTo>
                  <a:pt x="9768915" y="5752141"/>
                </a:lnTo>
                <a:cubicBezTo>
                  <a:pt x="9760266" y="5752141"/>
                  <a:pt x="9755943" y="5754305"/>
                  <a:pt x="9755944" y="5758626"/>
                </a:cubicBezTo>
                <a:lnTo>
                  <a:pt x="9827291" y="5758627"/>
                </a:lnTo>
                <a:cubicBezTo>
                  <a:pt x="9857561" y="5758627"/>
                  <a:pt x="9879187" y="5758627"/>
                  <a:pt x="9892158" y="5758627"/>
                </a:cubicBezTo>
                <a:cubicBezTo>
                  <a:pt x="9922428" y="5758627"/>
                  <a:pt x="9920271" y="5760791"/>
                  <a:pt x="9885673" y="5765112"/>
                </a:cubicBezTo>
                <a:cubicBezTo>
                  <a:pt x="9851081" y="5773761"/>
                  <a:pt x="9805670" y="5778090"/>
                  <a:pt x="9749452" y="5778089"/>
                </a:cubicBezTo>
                <a:cubicBezTo>
                  <a:pt x="9697561" y="5778090"/>
                  <a:pt x="9667290" y="5782411"/>
                  <a:pt x="9658642" y="5791060"/>
                </a:cubicBezTo>
                <a:cubicBezTo>
                  <a:pt x="9654314" y="5795388"/>
                  <a:pt x="9656477" y="5797546"/>
                  <a:pt x="9665127" y="5797545"/>
                </a:cubicBezTo>
                <a:cubicBezTo>
                  <a:pt x="9669449" y="5797546"/>
                  <a:pt x="9678105" y="5801874"/>
                  <a:pt x="9691076" y="5810524"/>
                </a:cubicBezTo>
                <a:cubicBezTo>
                  <a:pt x="9712696" y="5823495"/>
                  <a:pt x="9710539" y="5829980"/>
                  <a:pt x="9684584" y="5829980"/>
                </a:cubicBezTo>
                <a:cubicBezTo>
                  <a:pt x="9684584" y="5829980"/>
                  <a:pt x="9680269" y="5834308"/>
                  <a:pt x="9671613" y="5842957"/>
                </a:cubicBezTo>
                <a:cubicBezTo>
                  <a:pt x="9684584" y="5847279"/>
                  <a:pt x="9717017" y="5853764"/>
                  <a:pt x="9768915" y="5862414"/>
                </a:cubicBezTo>
                <a:cubicBezTo>
                  <a:pt x="9820812" y="5871062"/>
                  <a:pt x="9853238" y="5877549"/>
                  <a:pt x="9866217" y="5881877"/>
                </a:cubicBezTo>
                <a:cubicBezTo>
                  <a:pt x="9870538" y="5881878"/>
                  <a:pt x="9874860" y="5881877"/>
                  <a:pt x="9879187" y="5881877"/>
                </a:cubicBezTo>
                <a:cubicBezTo>
                  <a:pt x="9887838" y="5881877"/>
                  <a:pt x="9889995" y="5879712"/>
                  <a:pt x="9885673" y="5875385"/>
                </a:cubicBezTo>
                <a:cubicBezTo>
                  <a:pt x="9868381" y="5858093"/>
                  <a:pt x="9846754" y="5849443"/>
                  <a:pt x="9820811" y="5849443"/>
                </a:cubicBezTo>
                <a:lnTo>
                  <a:pt x="9762429" y="5849443"/>
                </a:lnTo>
                <a:lnTo>
                  <a:pt x="9807834" y="5836466"/>
                </a:lnTo>
                <a:cubicBezTo>
                  <a:pt x="9833782" y="5832144"/>
                  <a:pt x="9862971" y="5833226"/>
                  <a:pt x="9895405" y="5839711"/>
                </a:cubicBezTo>
                <a:cubicBezTo>
                  <a:pt x="9927838" y="5846197"/>
                  <a:pt x="9952698" y="5849442"/>
                  <a:pt x="9969997" y="5849443"/>
                </a:cubicBezTo>
                <a:cubicBezTo>
                  <a:pt x="10000267" y="5849442"/>
                  <a:pt x="10015403" y="5853765"/>
                  <a:pt x="10015403" y="5862414"/>
                </a:cubicBezTo>
                <a:cubicBezTo>
                  <a:pt x="10015403" y="5871063"/>
                  <a:pt x="10028378" y="5875385"/>
                  <a:pt x="10054329" y="5875385"/>
                </a:cubicBezTo>
                <a:cubicBezTo>
                  <a:pt x="10075948" y="5875385"/>
                  <a:pt x="10095405" y="5884035"/>
                  <a:pt x="10112704" y="5901333"/>
                </a:cubicBezTo>
                <a:cubicBezTo>
                  <a:pt x="10130003" y="5918632"/>
                  <a:pt x="10179735" y="5927282"/>
                  <a:pt x="10261896" y="5927282"/>
                </a:cubicBezTo>
                <a:cubicBezTo>
                  <a:pt x="10344057" y="5927281"/>
                  <a:pt x="10402445" y="5931603"/>
                  <a:pt x="10437036" y="5940252"/>
                </a:cubicBezTo>
                <a:cubicBezTo>
                  <a:pt x="10458657" y="5944581"/>
                  <a:pt x="10468388" y="5946739"/>
                  <a:pt x="10466230" y="5946738"/>
                </a:cubicBezTo>
                <a:cubicBezTo>
                  <a:pt x="10464060" y="5946738"/>
                  <a:pt x="10445686" y="5946738"/>
                  <a:pt x="10411087" y="5946738"/>
                </a:cubicBezTo>
                <a:cubicBezTo>
                  <a:pt x="10359198" y="5946738"/>
                  <a:pt x="10328928" y="5946738"/>
                  <a:pt x="10320278" y="5946738"/>
                </a:cubicBezTo>
                <a:cubicBezTo>
                  <a:pt x="10307307" y="5951066"/>
                  <a:pt x="10302979" y="5957552"/>
                  <a:pt x="10307308" y="5966201"/>
                </a:cubicBezTo>
                <a:cubicBezTo>
                  <a:pt x="10311623" y="5987821"/>
                  <a:pt x="10302978" y="5987821"/>
                  <a:pt x="10281359" y="5966201"/>
                </a:cubicBezTo>
                <a:lnTo>
                  <a:pt x="10268382" y="5959716"/>
                </a:lnTo>
                <a:cubicBezTo>
                  <a:pt x="10264059" y="5959715"/>
                  <a:pt x="10259739" y="5964037"/>
                  <a:pt x="10255410" y="5972686"/>
                </a:cubicBezTo>
                <a:lnTo>
                  <a:pt x="10255410" y="5985657"/>
                </a:lnTo>
                <a:lnTo>
                  <a:pt x="10307307" y="6005120"/>
                </a:lnTo>
                <a:cubicBezTo>
                  <a:pt x="10324600" y="6009443"/>
                  <a:pt x="10335413" y="6011605"/>
                  <a:pt x="10339741" y="6011605"/>
                </a:cubicBezTo>
                <a:cubicBezTo>
                  <a:pt x="10296494" y="6037554"/>
                  <a:pt x="10268381" y="6048362"/>
                  <a:pt x="10255410" y="6044039"/>
                </a:cubicBezTo>
                <a:cubicBezTo>
                  <a:pt x="10238112" y="6039711"/>
                  <a:pt x="10229469" y="6044039"/>
                  <a:pt x="10229469" y="6057011"/>
                </a:cubicBezTo>
                <a:cubicBezTo>
                  <a:pt x="10229469" y="6074310"/>
                  <a:pt x="10242439" y="6082959"/>
                  <a:pt x="10268382" y="6082959"/>
                </a:cubicBezTo>
                <a:cubicBezTo>
                  <a:pt x="10272710" y="6082959"/>
                  <a:pt x="10279189" y="6085123"/>
                  <a:pt x="10287845" y="6089445"/>
                </a:cubicBezTo>
                <a:cubicBezTo>
                  <a:pt x="10300815" y="6089444"/>
                  <a:pt x="10302979" y="6091608"/>
                  <a:pt x="10294330" y="6095931"/>
                </a:cubicBezTo>
                <a:lnTo>
                  <a:pt x="10300816" y="6102416"/>
                </a:lnTo>
                <a:lnTo>
                  <a:pt x="10346221" y="6115393"/>
                </a:lnTo>
                <a:cubicBezTo>
                  <a:pt x="10380817" y="6132692"/>
                  <a:pt x="10380818" y="6147827"/>
                  <a:pt x="10346220" y="6160798"/>
                </a:cubicBezTo>
                <a:lnTo>
                  <a:pt x="10352712" y="6167284"/>
                </a:lnTo>
                <a:cubicBezTo>
                  <a:pt x="10365683" y="6167283"/>
                  <a:pt x="10372168" y="6171612"/>
                  <a:pt x="10372168" y="6180261"/>
                </a:cubicBezTo>
                <a:cubicBezTo>
                  <a:pt x="10372168" y="6184583"/>
                  <a:pt x="10415417" y="6201881"/>
                  <a:pt x="10501904" y="6232151"/>
                </a:cubicBezTo>
                <a:cubicBezTo>
                  <a:pt x="10523525" y="6236473"/>
                  <a:pt x="10530016" y="6242965"/>
                  <a:pt x="10521362" y="6251607"/>
                </a:cubicBezTo>
                <a:cubicBezTo>
                  <a:pt x="10517040" y="6255936"/>
                  <a:pt x="10501904" y="6253772"/>
                  <a:pt x="10475955" y="6245122"/>
                </a:cubicBezTo>
                <a:cubicBezTo>
                  <a:pt x="10454329" y="6236473"/>
                  <a:pt x="10419743" y="6234315"/>
                  <a:pt x="10372168" y="6238637"/>
                </a:cubicBezTo>
                <a:cubicBezTo>
                  <a:pt x="10324599" y="6242965"/>
                  <a:pt x="10300815" y="6249449"/>
                  <a:pt x="10300815" y="6258100"/>
                </a:cubicBezTo>
                <a:cubicBezTo>
                  <a:pt x="10300816" y="6266749"/>
                  <a:pt x="10285680" y="6271071"/>
                  <a:pt x="10255410" y="6271071"/>
                </a:cubicBezTo>
                <a:cubicBezTo>
                  <a:pt x="10229469" y="6271071"/>
                  <a:pt x="10216491" y="6273235"/>
                  <a:pt x="10216491" y="6277556"/>
                </a:cubicBezTo>
                <a:cubicBezTo>
                  <a:pt x="10216491" y="6286205"/>
                  <a:pt x="10248926" y="6290533"/>
                  <a:pt x="10313792" y="6290533"/>
                </a:cubicBezTo>
                <a:lnTo>
                  <a:pt x="10417580" y="6297019"/>
                </a:lnTo>
                <a:lnTo>
                  <a:pt x="10372169" y="6309990"/>
                </a:lnTo>
                <a:cubicBezTo>
                  <a:pt x="10354876" y="6309990"/>
                  <a:pt x="10341904" y="6312154"/>
                  <a:pt x="10333249" y="6316476"/>
                </a:cubicBezTo>
                <a:cubicBezTo>
                  <a:pt x="10324600" y="6320803"/>
                  <a:pt x="10324600" y="6322960"/>
                  <a:pt x="10333249" y="6322961"/>
                </a:cubicBezTo>
                <a:cubicBezTo>
                  <a:pt x="10376491" y="6331610"/>
                  <a:pt x="10376490" y="6340260"/>
                  <a:pt x="10333249" y="6348909"/>
                </a:cubicBezTo>
                <a:cubicBezTo>
                  <a:pt x="10320278" y="6353238"/>
                  <a:pt x="10315950" y="6359722"/>
                  <a:pt x="10320278" y="6368372"/>
                </a:cubicBezTo>
                <a:cubicBezTo>
                  <a:pt x="10328929" y="6377022"/>
                  <a:pt x="10326764" y="6381343"/>
                  <a:pt x="10313792" y="6381343"/>
                </a:cubicBezTo>
                <a:cubicBezTo>
                  <a:pt x="10292173" y="6381344"/>
                  <a:pt x="10281359" y="6383507"/>
                  <a:pt x="10281359" y="6387830"/>
                </a:cubicBezTo>
                <a:cubicBezTo>
                  <a:pt x="10281359" y="6396478"/>
                  <a:pt x="10287845" y="6400799"/>
                  <a:pt x="10300815" y="6400799"/>
                </a:cubicBezTo>
                <a:cubicBezTo>
                  <a:pt x="10318116" y="6400799"/>
                  <a:pt x="10326764" y="6405128"/>
                  <a:pt x="10326764" y="6413777"/>
                </a:cubicBezTo>
                <a:cubicBezTo>
                  <a:pt x="10326764" y="6418099"/>
                  <a:pt x="10309471" y="6420263"/>
                  <a:pt x="10274873" y="6420263"/>
                </a:cubicBezTo>
                <a:cubicBezTo>
                  <a:pt x="10240276" y="6420262"/>
                  <a:pt x="10218655" y="6424585"/>
                  <a:pt x="10210006" y="6433233"/>
                </a:cubicBezTo>
                <a:cubicBezTo>
                  <a:pt x="10201350" y="6441883"/>
                  <a:pt x="10205676" y="6446211"/>
                  <a:pt x="10222977" y="6446212"/>
                </a:cubicBezTo>
                <a:cubicBezTo>
                  <a:pt x="10231632" y="6446211"/>
                  <a:pt x="10235947" y="6448369"/>
                  <a:pt x="10235948" y="6452696"/>
                </a:cubicBezTo>
                <a:cubicBezTo>
                  <a:pt x="10235947" y="6457017"/>
                  <a:pt x="10229469" y="6459182"/>
                  <a:pt x="10216491" y="6459182"/>
                </a:cubicBezTo>
                <a:cubicBezTo>
                  <a:pt x="10173244" y="6450532"/>
                  <a:pt x="10127838" y="6446212"/>
                  <a:pt x="10080270" y="6446212"/>
                </a:cubicBezTo>
                <a:cubicBezTo>
                  <a:pt x="10067299" y="6446211"/>
                  <a:pt x="10053245" y="6447293"/>
                  <a:pt x="10038111" y="6449450"/>
                </a:cubicBezTo>
                <a:cubicBezTo>
                  <a:pt x="10022977" y="6451614"/>
                  <a:pt x="10013239" y="6452697"/>
                  <a:pt x="10008923" y="6452697"/>
                </a:cubicBezTo>
                <a:cubicBezTo>
                  <a:pt x="10000267" y="6457018"/>
                  <a:pt x="9994870" y="6461346"/>
                  <a:pt x="9992706" y="6465668"/>
                </a:cubicBezTo>
                <a:cubicBezTo>
                  <a:pt x="9990543" y="6469996"/>
                  <a:pt x="9989459" y="6474317"/>
                  <a:pt x="9989459" y="6478645"/>
                </a:cubicBezTo>
                <a:cubicBezTo>
                  <a:pt x="9989460" y="6491616"/>
                  <a:pt x="9982975" y="6498102"/>
                  <a:pt x="9969997" y="6498102"/>
                </a:cubicBezTo>
                <a:cubicBezTo>
                  <a:pt x="9952698" y="6498101"/>
                  <a:pt x="9944056" y="6502429"/>
                  <a:pt x="9944056" y="6511072"/>
                </a:cubicBezTo>
                <a:cubicBezTo>
                  <a:pt x="9944056" y="6511072"/>
                  <a:pt x="9948377" y="6511073"/>
                  <a:pt x="9957027" y="6511073"/>
                </a:cubicBezTo>
                <a:lnTo>
                  <a:pt x="9969996" y="6517564"/>
                </a:lnTo>
                <a:cubicBezTo>
                  <a:pt x="10017566" y="6543507"/>
                  <a:pt x="10073785" y="6552155"/>
                  <a:pt x="10138653" y="6543506"/>
                </a:cubicBezTo>
                <a:lnTo>
                  <a:pt x="10171087" y="6543507"/>
                </a:lnTo>
                <a:cubicBezTo>
                  <a:pt x="10184057" y="6543506"/>
                  <a:pt x="10214327" y="6544588"/>
                  <a:pt x="10261896" y="6546753"/>
                </a:cubicBezTo>
                <a:cubicBezTo>
                  <a:pt x="10309471" y="6548917"/>
                  <a:pt x="10344056" y="6549992"/>
                  <a:pt x="10365683" y="6549992"/>
                </a:cubicBezTo>
                <a:cubicBezTo>
                  <a:pt x="10417580" y="6549992"/>
                  <a:pt x="10454329" y="6543506"/>
                  <a:pt x="10475955" y="6530536"/>
                </a:cubicBezTo>
                <a:cubicBezTo>
                  <a:pt x="10484606" y="6521886"/>
                  <a:pt x="10488926" y="6524050"/>
                  <a:pt x="10488926" y="6537022"/>
                </a:cubicBezTo>
                <a:cubicBezTo>
                  <a:pt x="10488927" y="6549991"/>
                  <a:pt x="10495418" y="6556484"/>
                  <a:pt x="10508389" y="6556484"/>
                </a:cubicBezTo>
                <a:lnTo>
                  <a:pt x="10501904" y="6562969"/>
                </a:lnTo>
                <a:lnTo>
                  <a:pt x="10482442" y="6569454"/>
                </a:lnTo>
                <a:cubicBezTo>
                  <a:pt x="10482442" y="6578104"/>
                  <a:pt x="10497583" y="6586754"/>
                  <a:pt x="10527852" y="6595404"/>
                </a:cubicBezTo>
                <a:cubicBezTo>
                  <a:pt x="10553795" y="6599725"/>
                  <a:pt x="10568929" y="6612702"/>
                  <a:pt x="10573258" y="6634323"/>
                </a:cubicBezTo>
                <a:cubicBezTo>
                  <a:pt x="10577579" y="6651621"/>
                  <a:pt x="10566766" y="6662428"/>
                  <a:pt x="10540823" y="6666756"/>
                </a:cubicBezTo>
                <a:cubicBezTo>
                  <a:pt x="10519197" y="6666756"/>
                  <a:pt x="10499734" y="6662429"/>
                  <a:pt x="10482442" y="6653779"/>
                </a:cubicBezTo>
                <a:cubicBezTo>
                  <a:pt x="10465149" y="6645130"/>
                  <a:pt x="10441358" y="6640808"/>
                  <a:pt x="10411087" y="6640808"/>
                </a:cubicBezTo>
                <a:cubicBezTo>
                  <a:pt x="10346221" y="6640808"/>
                  <a:pt x="10285680" y="6651622"/>
                  <a:pt x="10229468" y="6673242"/>
                </a:cubicBezTo>
                <a:cubicBezTo>
                  <a:pt x="10233784" y="6677564"/>
                  <a:pt x="10238112" y="6681891"/>
                  <a:pt x="10242440" y="6686212"/>
                </a:cubicBezTo>
                <a:lnTo>
                  <a:pt x="10268382" y="6692699"/>
                </a:lnTo>
                <a:cubicBezTo>
                  <a:pt x="10285681" y="6701348"/>
                  <a:pt x="10281359" y="6705675"/>
                  <a:pt x="10255410" y="6705675"/>
                </a:cubicBezTo>
                <a:cubicBezTo>
                  <a:pt x="10242440" y="6705676"/>
                  <a:pt x="10235947" y="6709998"/>
                  <a:pt x="10235947" y="6718647"/>
                </a:cubicBezTo>
                <a:cubicBezTo>
                  <a:pt x="10235947" y="6731618"/>
                  <a:pt x="10326764" y="6738109"/>
                  <a:pt x="10508389" y="6738110"/>
                </a:cubicBezTo>
                <a:lnTo>
                  <a:pt x="10748392" y="6738110"/>
                </a:lnTo>
                <a:cubicBezTo>
                  <a:pt x="10757041" y="6742430"/>
                  <a:pt x="10759206" y="6753245"/>
                  <a:pt x="10754877" y="6770537"/>
                </a:cubicBezTo>
                <a:cubicBezTo>
                  <a:pt x="10750562" y="6783515"/>
                  <a:pt x="10748393" y="6793246"/>
                  <a:pt x="10748392" y="6799731"/>
                </a:cubicBezTo>
                <a:cubicBezTo>
                  <a:pt x="10748392" y="6806217"/>
                  <a:pt x="10747317" y="6811620"/>
                  <a:pt x="10745152" y="6815948"/>
                </a:cubicBezTo>
                <a:cubicBezTo>
                  <a:pt x="10742989" y="6820270"/>
                  <a:pt x="10735420" y="6824599"/>
                  <a:pt x="10722450" y="6828920"/>
                </a:cubicBezTo>
                <a:cubicBezTo>
                  <a:pt x="10631634" y="6859190"/>
                  <a:pt x="10581901" y="6874324"/>
                  <a:pt x="10573259" y="6874324"/>
                </a:cubicBezTo>
                <a:cubicBezTo>
                  <a:pt x="10560280" y="6874324"/>
                  <a:pt x="10553796" y="6876488"/>
                  <a:pt x="10553796" y="6880810"/>
                </a:cubicBezTo>
                <a:cubicBezTo>
                  <a:pt x="10553795" y="6889459"/>
                  <a:pt x="10573258" y="6893787"/>
                  <a:pt x="10612177" y="6893787"/>
                </a:cubicBezTo>
                <a:cubicBezTo>
                  <a:pt x="10677038" y="6893787"/>
                  <a:pt x="10722450" y="6895945"/>
                  <a:pt x="10748392" y="6900273"/>
                </a:cubicBezTo>
                <a:lnTo>
                  <a:pt x="10819745" y="6906758"/>
                </a:lnTo>
                <a:lnTo>
                  <a:pt x="10819745" y="6945678"/>
                </a:lnTo>
                <a:cubicBezTo>
                  <a:pt x="10815424" y="6967298"/>
                  <a:pt x="10793803" y="6980276"/>
                  <a:pt x="10754877" y="6984597"/>
                </a:cubicBezTo>
                <a:cubicBezTo>
                  <a:pt x="10741907" y="6988925"/>
                  <a:pt x="10719203" y="6992165"/>
                  <a:pt x="10686776" y="6994328"/>
                </a:cubicBezTo>
                <a:cubicBezTo>
                  <a:pt x="10654342" y="6996492"/>
                  <a:pt x="10631634" y="6997575"/>
                  <a:pt x="10618662" y="6997574"/>
                </a:cubicBezTo>
                <a:lnTo>
                  <a:pt x="10540824" y="7010545"/>
                </a:lnTo>
                <a:lnTo>
                  <a:pt x="10631634" y="7023516"/>
                </a:lnTo>
                <a:lnTo>
                  <a:pt x="10728935" y="7030002"/>
                </a:lnTo>
                <a:lnTo>
                  <a:pt x="10586227" y="7042979"/>
                </a:lnTo>
                <a:cubicBezTo>
                  <a:pt x="10473792" y="7047301"/>
                  <a:pt x="10417579" y="7064600"/>
                  <a:pt x="10417580" y="7094869"/>
                </a:cubicBezTo>
                <a:lnTo>
                  <a:pt x="10287845" y="7127304"/>
                </a:lnTo>
                <a:lnTo>
                  <a:pt x="10488927" y="7133789"/>
                </a:lnTo>
                <a:cubicBezTo>
                  <a:pt x="10627312" y="7133789"/>
                  <a:pt x="10696501" y="7135953"/>
                  <a:pt x="10696502" y="7140274"/>
                </a:cubicBezTo>
                <a:cubicBezTo>
                  <a:pt x="10696502" y="7144603"/>
                  <a:pt x="10627312" y="7146767"/>
                  <a:pt x="10488926" y="7146766"/>
                </a:cubicBezTo>
                <a:cubicBezTo>
                  <a:pt x="10363519" y="7146766"/>
                  <a:pt x="10296494" y="7151087"/>
                  <a:pt x="10287845" y="7159736"/>
                </a:cubicBezTo>
                <a:lnTo>
                  <a:pt x="10333249" y="7166223"/>
                </a:lnTo>
                <a:cubicBezTo>
                  <a:pt x="10363519" y="7166223"/>
                  <a:pt x="10378654" y="7172708"/>
                  <a:pt x="10378654" y="7185686"/>
                </a:cubicBezTo>
                <a:cubicBezTo>
                  <a:pt x="10378654" y="7198657"/>
                  <a:pt x="10385147" y="7213792"/>
                  <a:pt x="10398117" y="7231091"/>
                </a:cubicBezTo>
                <a:lnTo>
                  <a:pt x="10404603" y="7237576"/>
                </a:lnTo>
                <a:lnTo>
                  <a:pt x="10300816" y="7244061"/>
                </a:lnTo>
                <a:lnTo>
                  <a:pt x="10197034" y="7244061"/>
                </a:lnTo>
                <a:cubicBezTo>
                  <a:pt x="10197034" y="7235413"/>
                  <a:pt x="10225140" y="7231091"/>
                  <a:pt x="10281359" y="7231090"/>
                </a:cubicBezTo>
                <a:cubicBezTo>
                  <a:pt x="10337577" y="7231090"/>
                  <a:pt x="10365684" y="7226763"/>
                  <a:pt x="10365684" y="7218113"/>
                </a:cubicBezTo>
                <a:cubicBezTo>
                  <a:pt x="10365683" y="7205142"/>
                  <a:pt x="10324600" y="7196492"/>
                  <a:pt x="10242440" y="7192171"/>
                </a:cubicBezTo>
                <a:cubicBezTo>
                  <a:pt x="10207841" y="7187843"/>
                  <a:pt x="10052164" y="7185686"/>
                  <a:pt x="9775400" y="7185686"/>
                </a:cubicBezTo>
                <a:cubicBezTo>
                  <a:pt x="9334309" y="7185686"/>
                  <a:pt x="8997006" y="7190007"/>
                  <a:pt x="8763489" y="7198657"/>
                </a:cubicBezTo>
                <a:lnTo>
                  <a:pt x="6460740" y="7192171"/>
                </a:lnTo>
                <a:cubicBezTo>
                  <a:pt x="6443442" y="7192171"/>
                  <a:pt x="6414248" y="7195410"/>
                  <a:pt x="6373172" y="7201902"/>
                </a:cubicBezTo>
                <a:cubicBezTo>
                  <a:pt x="6332088" y="7208388"/>
                  <a:pt x="6279115" y="7211627"/>
                  <a:pt x="6214248" y="7211628"/>
                </a:cubicBezTo>
                <a:cubicBezTo>
                  <a:pt x="6093161" y="7211628"/>
                  <a:pt x="6015323" y="7215955"/>
                  <a:pt x="5980731" y="7224605"/>
                </a:cubicBezTo>
                <a:cubicBezTo>
                  <a:pt x="5954784" y="7233254"/>
                  <a:pt x="5937483" y="7233255"/>
                  <a:pt x="5928834" y="7224605"/>
                </a:cubicBezTo>
                <a:cubicBezTo>
                  <a:pt x="5928835" y="7221359"/>
                  <a:pt x="5868632" y="7214468"/>
                  <a:pt x="5748223" y="7203928"/>
                </a:cubicBezTo>
                <a:lnTo>
                  <a:pt x="5627031" y="7193785"/>
                </a:lnTo>
                <a:lnTo>
                  <a:pt x="5621025" y="7200181"/>
                </a:lnTo>
                <a:cubicBezTo>
                  <a:pt x="5617613" y="7200783"/>
                  <a:pt x="5612754" y="7198121"/>
                  <a:pt x="5606441" y="7192197"/>
                </a:cubicBezTo>
                <a:lnTo>
                  <a:pt x="5606323" y="7192057"/>
                </a:lnTo>
                <a:lnTo>
                  <a:pt x="5466055" y="7180819"/>
                </a:lnTo>
                <a:lnTo>
                  <a:pt x="5420002" y="7177227"/>
                </a:lnTo>
                <a:lnTo>
                  <a:pt x="5410123" y="7177851"/>
                </a:lnTo>
                <a:lnTo>
                  <a:pt x="5405287" y="7176080"/>
                </a:lnTo>
                <a:lnTo>
                  <a:pt x="5362137" y="7172715"/>
                </a:lnTo>
                <a:lnTo>
                  <a:pt x="5358675" y="7177654"/>
                </a:lnTo>
                <a:cubicBezTo>
                  <a:pt x="5361067" y="7191297"/>
                  <a:pt x="5356249" y="7193896"/>
                  <a:pt x="5344225" y="7185460"/>
                </a:cubicBezTo>
                <a:cubicBezTo>
                  <a:pt x="5324182" y="7171400"/>
                  <a:pt x="5312751" y="7166374"/>
                  <a:pt x="5309939" y="7170380"/>
                </a:cubicBezTo>
                <a:cubicBezTo>
                  <a:pt x="5304315" y="7178398"/>
                  <a:pt x="5307517" y="7186622"/>
                  <a:pt x="5319541" y="7195058"/>
                </a:cubicBezTo>
                <a:cubicBezTo>
                  <a:pt x="5335579" y="7206308"/>
                  <a:pt x="5340781" y="7215945"/>
                  <a:pt x="5335157" y="7223963"/>
                </a:cubicBezTo>
                <a:cubicBezTo>
                  <a:pt x="5332346" y="7227971"/>
                  <a:pt x="5314907" y="7218730"/>
                  <a:pt x="5282834" y="7196229"/>
                </a:cubicBezTo>
                <a:cubicBezTo>
                  <a:pt x="5250761" y="7173729"/>
                  <a:pt x="5227906" y="7163674"/>
                  <a:pt x="5214264" y="7166067"/>
                </a:cubicBezTo>
                <a:cubicBezTo>
                  <a:pt x="5200614" y="7168456"/>
                  <a:pt x="5201811" y="7175283"/>
                  <a:pt x="5217847" y="7186534"/>
                </a:cubicBezTo>
                <a:cubicBezTo>
                  <a:pt x="5225872" y="7192163"/>
                  <a:pt x="5228469" y="7196970"/>
                  <a:pt x="5225656" y="7200981"/>
                </a:cubicBezTo>
                <a:cubicBezTo>
                  <a:pt x="5222845" y="7204988"/>
                  <a:pt x="5215430" y="7202781"/>
                  <a:pt x="5203399" y="7194340"/>
                </a:cubicBezTo>
                <a:lnTo>
                  <a:pt x="5143866" y="7143511"/>
                </a:lnTo>
                <a:lnTo>
                  <a:pt x="5105037" y="7138657"/>
                </a:lnTo>
                <a:cubicBezTo>
                  <a:pt x="5079090" y="7133251"/>
                  <a:pt x="5066115" y="7125142"/>
                  <a:pt x="5066115" y="7114332"/>
                </a:cubicBezTo>
                <a:cubicBezTo>
                  <a:pt x="5066115" y="7112168"/>
                  <a:pt x="5071521" y="7110548"/>
                  <a:pt x="5082332" y="7109466"/>
                </a:cubicBezTo>
                <a:lnTo>
                  <a:pt x="5103179" y="7108773"/>
                </a:lnTo>
                <a:lnTo>
                  <a:pt x="5085553" y="7093724"/>
                </a:lnTo>
                <a:cubicBezTo>
                  <a:pt x="5073529" y="7085288"/>
                  <a:pt x="5059797" y="7077152"/>
                  <a:pt x="5044363" y="7069309"/>
                </a:cubicBezTo>
                <a:cubicBezTo>
                  <a:pt x="5028925" y="7061472"/>
                  <a:pt x="5019192" y="7056142"/>
                  <a:pt x="5015193" y="7053336"/>
                </a:cubicBezTo>
                <a:cubicBezTo>
                  <a:pt x="5004358" y="7051713"/>
                  <a:pt x="4996539" y="7052215"/>
                  <a:pt x="4991723" y="7054814"/>
                </a:cubicBezTo>
                <a:cubicBezTo>
                  <a:pt x="4986902" y="7057419"/>
                  <a:pt x="4983089" y="7060721"/>
                  <a:pt x="4980276" y="7064734"/>
                </a:cubicBezTo>
                <a:cubicBezTo>
                  <a:pt x="4971839" y="7076758"/>
                  <a:pt x="4961608" y="7078553"/>
                  <a:pt x="4949577" y="7070113"/>
                </a:cubicBezTo>
                <a:cubicBezTo>
                  <a:pt x="4933541" y="7058863"/>
                  <a:pt x="4922713" y="7057253"/>
                  <a:pt x="4917093" y="7065266"/>
                </a:cubicBezTo>
                <a:cubicBezTo>
                  <a:pt x="4917093" y="7065266"/>
                  <a:pt x="4921099" y="7068077"/>
                  <a:pt x="4929117" y="7073702"/>
                </a:cubicBezTo>
                <a:lnTo>
                  <a:pt x="4936921" y="7088156"/>
                </a:lnTo>
                <a:cubicBezTo>
                  <a:pt x="4964147" y="7143141"/>
                  <a:pt x="5010639" y="7187722"/>
                  <a:pt x="5076400" y="7221890"/>
                </a:cubicBezTo>
                <a:lnTo>
                  <a:pt x="5106468" y="7242983"/>
                </a:lnTo>
                <a:cubicBezTo>
                  <a:pt x="5118492" y="7251419"/>
                  <a:pt x="5145849" y="7272109"/>
                  <a:pt x="5188542" y="7305051"/>
                </a:cubicBezTo>
                <a:cubicBezTo>
                  <a:pt x="5231238" y="7337999"/>
                  <a:pt x="5262600" y="7361487"/>
                  <a:pt x="5282650" y="7375553"/>
                </a:cubicBezTo>
                <a:cubicBezTo>
                  <a:pt x="5330761" y="7409304"/>
                  <a:pt x="5369045" y="7427192"/>
                  <a:pt x="5397531" y="7429231"/>
                </a:cubicBezTo>
                <a:cubicBezTo>
                  <a:pt x="5411175" y="7426839"/>
                  <a:pt x="5413774" y="7431655"/>
                  <a:pt x="5405337" y="7443680"/>
                </a:cubicBezTo>
                <a:cubicBezTo>
                  <a:pt x="5396902" y="7455705"/>
                  <a:pt x="5398697" y="7465945"/>
                  <a:pt x="5410723" y="7474380"/>
                </a:cubicBezTo>
                <a:lnTo>
                  <a:pt x="5400494" y="7476175"/>
                </a:lnTo>
                <a:lnTo>
                  <a:pt x="5378232" y="7469529"/>
                </a:lnTo>
                <a:cubicBezTo>
                  <a:pt x="5372607" y="7477548"/>
                  <a:pt x="5381017" y="7495414"/>
                  <a:pt x="5403454" y="7523119"/>
                </a:cubicBezTo>
                <a:cubicBezTo>
                  <a:pt x="5424693" y="7543995"/>
                  <a:pt x="5430284" y="7565869"/>
                  <a:pt x="5420236" y="7588727"/>
                </a:cubicBezTo>
                <a:cubicBezTo>
                  <a:pt x="5412990" y="7607575"/>
                  <a:pt x="5395939" y="7610561"/>
                  <a:pt x="5369075" y="7597701"/>
                </a:cubicBezTo>
                <a:cubicBezTo>
                  <a:pt x="5349027" y="7583637"/>
                  <a:pt x="5333798" y="7566967"/>
                  <a:pt x="5323392" y="7547701"/>
                </a:cubicBezTo>
                <a:cubicBezTo>
                  <a:pt x="5312985" y="7528437"/>
                  <a:pt x="5293740" y="7508958"/>
                  <a:pt x="5265680" y="7489271"/>
                </a:cubicBezTo>
                <a:cubicBezTo>
                  <a:pt x="5205543" y="7447085"/>
                  <a:pt x="5142387" y="7417738"/>
                  <a:pt x="5076217" y="7401223"/>
                </a:cubicBezTo>
                <a:cubicBezTo>
                  <a:pt x="5077405" y="7408036"/>
                  <a:pt x="5078604" y="7414863"/>
                  <a:pt x="5079806" y="7421684"/>
                </a:cubicBezTo>
                <a:lnTo>
                  <a:pt x="5099637" y="7444568"/>
                </a:lnTo>
                <a:cubicBezTo>
                  <a:pt x="5110048" y="7463837"/>
                  <a:pt x="5103228" y="7465038"/>
                  <a:pt x="5079172" y="7448163"/>
                </a:cubicBezTo>
                <a:cubicBezTo>
                  <a:pt x="5067148" y="7439727"/>
                  <a:pt x="5058319" y="7439511"/>
                  <a:pt x="5052694" y="7447529"/>
                </a:cubicBezTo>
                <a:cubicBezTo>
                  <a:pt x="5044259" y="7459554"/>
                  <a:pt x="5124226" y="7524635"/>
                  <a:pt x="5292602" y="7642756"/>
                </a:cubicBezTo>
                <a:lnTo>
                  <a:pt x="5515094" y="7798842"/>
                </a:lnTo>
                <a:cubicBezTo>
                  <a:pt x="5520302" y="7808473"/>
                  <a:pt x="5515275" y="7819905"/>
                  <a:pt x="5500017" y="7833122"/>
                </a:cubicBezTo>
                <a:cubicBezTo>
                  <a:pt x="5487577" y="7842345"/>
                  <a:pt x="5479236" y="7849955"/>
                  <a:pt x="5475019" y="7855968"/>
                </a:cubicBezTo>
                <a:cubicBezTo>
                  <a:pt x="5470799" y="7861980"/>
                  <a:pt x="5466290" y="7866289"/>
                  <a:pt x="5461469" y="7868895"/>
                </a:cubicBezTo>
                <a:cubicBezTo>
                  <a:pt x="5456651" y="7871494"/>
                  <a:pt x="5446822" y="7870584"/>
                  <a:pt x="5431987" y="7866154"/>
                </a:cubicBezTo>
                <a:cubicBezTo>
                  <a:pt x="5328110" y="7835154"/>
                  <a:pt x="5272162" y="7816841"/>
                  <a:pt x="5264150" y="7811219"/>
                </a:cubicBezTo>
                <a:cubicBezTo>
                  <a:pt x="5252119" y="7802781"/>
                  <a:pt x="5244700" y="7800568"/>
                  <a:pt x="5241888" y="7804575"/>
                </a:cubicBezTo>
                <a:cubicBezTo>
                  <a:pt x="5236263" y="7812593"/>
                  <a:pt x="5251492" y="7829263"/>
                  <a:pt x="5287572" y="7854574"/>
                </a:cubicBezTo>
                <a:cubicBezTo>
                  <a:pt x="5347701" y="7896757"/>
                  <a:pt x="5388397" y="7928291"/>
                  <a:pt x="5409632" y="7949174"/>
                </a:cubicBezTo>
                <a:lnTo>
                  <a:pt x="5471560" y="8001591"/>
                </a:lnTo>
                <a:lnTo>
                  <a:pt x="5446249" y="8037671"/>
                </a:lnTo>
                <a:cubicBezTo>
                  <a:pt x="5428183" y="8054904"/>
                  <a:pt x="5399699" y="8052873"/>
                  <a:pt x="5360803" y="8031564"/>
                </a:cubicBezTo>
                <a:cubicBezTo>
                  <a:pt x="5345965" y="8027141"/>
                  <a:pt x="5322810" y="8015379"/>
                  <a:pt x="5291341" y="7996296"/>
                </a:cubicBezTo>
                <a:cubicBezTo>
                  <a:pt x="5259868" y="7977209"/>
                  <a:pt x="5238110" y="7963444"/>
                  <a:pt x="5226086" y="7955008"/>
                </a:cubicBezTo>
                <a:lnTo>
                  <a:pt x="5145490" y="7916409"/>
                </a:lnTo>
                <a:lnTo>
                  <a:pt x="5221240" y="7987492"/>
                </a:lnTo>
                <a:lnTo>
                  <a:pt x="5307224" y="8056785"/>
                </a:lnTo>
                <a:lnTo>
                  <a:pt x="5166489" y="7976006"/>
                </a:lnTo>
                <a:cubicBezTo>
                  <a:pt x="5059445" y="7906890"/>
                  <a:pt x="4996084" y="7886368"/>
                  <a:pt x="4976398" y="7914429"/>
                </a:cubicBezTo>
                <a:lnTo>
                  <a:pt x="4835034" y="7860124"/>
                </a:lnTo>
                <a:lnTo>
                  <a:pt x="5017227" y="7996911"/>
                </a:lnTo>
                <a:cubicBezTo>
                  <a:pt x="5145518" y="8086911"/>
                  <a:pt x="5208251" y="8133914"/>
                  <a:pt x="5205441" y="8137919"/>
                </a:cubicBezTo>
                <a:cubicBezTo>
                  <a:pt x="5202626" y="8141932"/>
                  <a:pt x="5137078" y="8098940"/>
                  <a:pt x="5008789" y="8008941"/>
                </a:cubicBezTo>
                <a:cubicBezTo>
                  <a:pt x="4892529" y="7927382"/>
                  <a:pt x="4827583" y="7887798"/>
                  <a:pt x="4813940" y="7890192"/>
                </a:cubicBezTo>
                <a:lnTo>
                  <a:pt x="4851814" y="7925733"/>
                </a:lnTo>
                <a:cubicBezTo>
                  <a:pt x="4879876" y="7945420"/>
                  <a:pt x="4889690" y="7961275"/>
                  <a:pt x="4881248" y="7973306"/>
                </a:cubicBezTo>
                <a:cubicBezTo>
                  <a:pt x="4872813" y="7985330"/>
                  <a:pt x="4868988" y="8003583"/>
                  <a:pt x="4869763" y="8028056"/>
                </a:cubicBezTo>
                <a:lnTo>
                  <a:pt x="4871557" y="8038286"/>
                </a:lnTo>
                <a:lnTo>
                  <a:pt x="4771124" y="7976800"/>
                </a:lnTo>
                <a:lnTo>
                  <a:pt x="4674915" y="7909306"/>
                </a:lnTo>
                <a:cubicBezTo>
                  <a:pt x="4680539" y="7901288"/>
                  <a:pt x="4709405" y="7915560"/>
                  <a:pt x="4761524" y="7952121"/>
                </a:cubicBezTo>
                <a:cubicBezTo>
                  <a:pt x="4813640" y="7988683"/>
                  <a:pt x="4842510" y="8002950"/>
                  <a:pt x="4848135" y="7994931"/>
                </a:cubicBezTo>
                <a:cubicBezTo>
                  <a:pt x="4856571" y="7982907"/>
                  <a:pt x="4824110" y="7948169"/>
                  <a:pt x="4750754" y="7890730"/>
                </a:cubicBezTo>
                <a:cubicBezTo>
                  <a:pt x="4721495" y="7864217"/>
                  <a:pt x="4578579" y="7760972"/>
                  <a:pt x="4322006" y="7580978"/>
                </a:cubicBezTo>
                <a:cubicBezTo>
                  <a:pt x="3913094" y="7294113"/>
                  <a:pt x="3597588" y="7078754"/>
                  <a:pt x="3375483" y="6934905"/>
                </a:cubicBezTo>
                <a:lnTo>
                  <a:pt x="3185500" y="6800827"/>
                </a:lnTo>
                <a:lnTo>
                  <a:pt x="3176359" y="6806088"/>
                </a:lnTo>
                <a:cubicBezTo>
                  <a:pt x="3090572" y="6855594"/>
                  <a:pt x="3043488" y="6883217"/>
                  <a:pt x="3035101" y="6888960"/>
                </a:cubicBezTo>
                <a:cubicBezTo>
                  <a:pt x="3035101" y="6888960"/>
                  <a:pt x="3039161" y="6878888"/>
                  <a:pt x="3047258" y="6858746"/>
                </a:cubicBezTo>
                <a:cubicBezTo>
                  <a:pt x="3038880" y="6857179"/>
                  <a:pt x="3012344" y="6871709"/>
                  <a:pt x="2967631" y="6902327"/>
                </a:cubicBezTo>
                <a:cubicBezTo>
                  <a:pt x="2848400" y="6983971"/>
                  <a:pt x="2780271" y="7012375"/>
                  <a:pt x="2763263" y="6987535"/>
                </a:cubicBezTo>
                <a:cubicBezTo>
                  <a:pt x="2759858" y="6982563"/>
                  <a:pt x="2783000" y="6963076"/>
                  <a:pt x="2832685" y="6929053"/>
                </a:cubicBezTo>
                <a:cubicBezTo>
                  <a:pt x="2877397" y="6898436"/>
                  <a:pt x="2967119" y="6842129"/>
                  <a:pt x="3101850" y="6760129"/>
                </a:cubicBezTo>
                <a:lnTo>
                  <a:pt x="3115842" y="6751666"/>
                </a:lnTo>
                <a:lnTo>
                  <a:pt x="3069517" y="6718972"/>
                </a:lnTo>
                <a:lnTo>
                  <a:pt x="3021902" y="6733801"/>
                </a:lnTo>
                <a:cubicBezTo>
                  <a:pt x="2998628" y="6742440"/>
                  <a:pt x="2971627" y="6753631"/>
                  <a:pt x="2940901" y="6767373"/>
                </a:cubicBezTo>
                <a:cubicBezTo>
                  <a:pt x="2841269" y="6813706"/>
                  <a:pt x="2724763" y="6846044"/>
                  <a:pt x="2591381" y="6864406"/>
                </a:cubicBezTo>
                <a:cubicBezTo>
                  <a:pt x="2558165" y="6879847"/>
                  <a:pt x="2526514" y="6886923"/>
                  <a:pt x="2496443" y="6885626"/>
                </a:cubicBezTo>
                <a:cubicBezTo>
                  <a:pt x="2441253" y="6879628"/>
                  <a:pt x="2436014" y="6861326"/>
                  <a:pt x="2480727" y="6830709"/>
                </a:cubicBezTo>
                <a:cubicBezTo>
                  <a:pt x="2500602" y="6817099"/>
                  <a:pt x="2510402" y="6799444"/>
                  <a:pt x="2510136" y="6777738"/>
                </a:cubicBezTo>
                <a:cubicBezTo>
                  <a:pt x="2506463" y="6751059"/>
                  <a:pt x="2477168" y="6745577"/>
                  <a:pt x="2422246" y="6761286"/>
                </a:cubicBezTo>
                <a:cubicBezTo>
                  <a:pt x="2408908" y="6763126"/>
                  <a:pt x="2399757" y="6765742"/>
                  <a:pt x="2394791" y="6769142"/>
                </a:cubicBezTo>
                <a:lnTo>
                  <a:pt x="2409693" y="6758937"/>
                </a:lnTo>
                <a:cubicBezTo>
                  <a:pt x="2419629" y="6752133"/>
                  <a:pt x="2458265" y="6736621"/>
                  <a:pt x="2525609" y="6712407"/>
                </a:cubicBezTo>
                <a:cubicBezTo>
                  <a:pt x="2592952" y="6688184"/>
                  <a:pt x="2634073" y="6670970"/>
                  <a:pt x="2648974" y="6660766"/>
                </a:cubicBezTo>
                <a:cubicBezTo>
                  <a:pt x="2658911" y="6653962"/>
                  <a:pt x="2662179" y="6648083"/>
                  <a:pt x="2658774" y="6643111"/>
                </a:cubicBezTo>
                <a:cubicBezTo>
                  <a:pt x="2641765" y="6618272"/>
                  <a:pt x="2575080" y="6627451"/>
                  <a:pt x="2458700" y="6670644"/>
                </a:cubicBezTo>
                <a:cubicBezTo>
                  <a:pt x="2430454" y="6682692"/>
                  <a:pt x="2406132" y="6673806"/>
                  <a:pt x="2385719" y="6643995"/>
                </a:cubicBezTo>
                <a:cubicBezTo>
                  <a:pt x="2372111" y="6624121"/>
                  <a:pt x="2381911" y="6606466"/>
                  <a:pt x="2415127" y="6591024"/>
                </a:cubicBezTo>
                <a:cubicBezTo>
                  <a:pt x="2433427" y="6585785"/>
                  <a:pt x="2457491" y="6572960"/>
                  <a:pt x="2487294" y="6552551"/>
                </a:cubicBezTo>
                <a:lnTo>
                  <a:pt x="2474742" y="6550202"/>
                </a:lnTo>
                <a:cubicBezTo>
                  <a:pt x="2466371" y="6548636"/>
                  <a:pt x="2455982" y="6548452"/>
                  <a:pt x="2443575" y="6549650"/>
                </a:cubicBezTo>
                <a:lnTo>
                  <a:pt x="2417587" y="6554296"/>
                </a:lnTo>
                <a:lnTo>
                  <a:pt x="2402564" y="6571696"/>
                </a:lnTo>
                <a:cubicBezTo>
                  <a:pt x="2207442" y="6798292"/>
                  <a:pt x="2104560" y="6918882"/>
                  <a:pt x="2093912" y="6933479"/>
                </a:cubicBezTo>
                <a:cubicBezTo>
                  <a:pt x="2093912" y="6933479"/>
                  <a:pt x="2094377" y="6922630"/>
                  <a:pt x="2095293" y="6900942"/>
                </a:cubicBezTo>
                <a:cubicBezTo>
                  <a:pt x="2086872" y="6902258"/>
                  <a:pt x="2066703" y="6924808"/>
                  <a:pt x="2034765" y="6968588"/>
                </a:cubicBezTo>
                <a:cubicBezTo>
                  <a:pt x="1949599" y="7085329"/>
                  <a:pt x="1894848" y="7134833"/>
                  <a:pt x="1870526" y="7117090"/>
                </a:cubicBezTo>
                <a:cubicBezTo>
                  <a:pt x="1865658" y="7113538"/>
                  <a:pt x="1880973" y="7087448"/>
                  <a:pt x="1916465" y="7038800"/>
                </a:cubicBezTo>
                <a:cubicBezTo>
                  <a:pt x="1959047" y="6980430"/>
                  <a:pt x="2061827" y="6852308"/>
                  <a:pt x="2224807" y="6654433"/>
                </a:cubicBezTo>
                <a:lnTo>
                  <a:pt x="2274640" y="6593677"/>
                </a:lnTo>
                <a:lnTo>
                  <a:pt x="2256318" y="6566921"/>
                </a:lnTo>
                <a:lnTo>
                  <a:pt x="2217900" y="6610266"/>
                </a:lnTo>
                <a:cubicBezTo>
                  <a:pt x="2133650" y="6705319"/>
                  <a:pt x="2087313" y="6753512"/>
                  <a:pt x="2078904" y="6754828"/>
                </a:cubicBezTo>
                <a:cubicBezTo>
                  <a:pt x="2051427" y="6772058"/>
                  <a:pt x="2013312" y="6803871"/>
                  <a:pt x="1964545" y="6850282"/>
                </a:cubicBezTo>
                <a:cubicBezTo>
                  <a:pt x="1886078" y="6927198"/>
                  <a:pt x="1787031" y="6996548"/>
                  <a:pt x="1667416" y="7058352"/>
                </a:cubicBezTo>
                <a:cubicBezTo>
                  <a:pt x="1641254" y="7083989"/>
                  <a:pt x="1613777" y="7101218"/>
                  <a:pt x="1584996" y="7110026"/>
                </a:cubicBezTo>
                <a:cubicBezTo>
                  <a:pt x="1530967" y="7122782"/>
                  <a:pt x="1519922" y="7107277"/>
                  <a:pt x="1551861" y="7063497"/>
                </a:cubicBezTo>
                <a:cubicBezTo>
                  <a:pt x="1566057" y="7044039"/>
                  <a:pt x="1569404" y="7024126"/>
                  <a:pt x="1561912" y="7003752"/>
                </a:cubicBezTo>
                <a:cubicBezTo>
                  <a:pt x="1549551" y="6979826"/>
                  <a:pt x="1520105" y="6984430"/>
                  <a:pt x="1473569" y="7017561"/>
                </a:cubicBezTo>
                <a:cubicBezTo>
                  <a:pt x="1461610" y="7023745"/>
                  <a:pt x="1453854" y="7029263"/>
                  <a:pt x="1450308" y="7034124"/>
                </a:cubicBezTo>
                <a:lnTo>
                  <a:pt x="1460951" y="7019533"/>
                </a:lnTo>
                <a:cubicBezTo>
                  <a:pt x="1468049" y="7009804"/>
                  <a:pt x="1499298" y="6982294"/>
                  <a:pt x="1554708" y="6937000"/>
                </a:cubicBezTo>
                <a:cubicBezTo>
                  <a:pt x="1610111" y="6891701"/>
                  <a:pt x="1643134" y="6861755"/>
                  <a:pt x="1653779" y="6847164"/>
                </a:cubicBezTo>
                <a:cubicBezTo>
                  <a:pt x="1660876" y="6837435"/>
                  <a:pt x="1661996" y="6830803"/>
                  <a:pt x="1657128" y="6827251"/>
                </a:cubicBezTo>
                <a:cubicBezTo>
                  <a:pt x="1632807" y="6809509"/>
                  <a:pt x="1573002" y="6840408"/>
                  <a:pt x="1477699" y="6919950"/>
                </a:cubicBezTo>
                <a:cubicBezTo>
                  <a:pt x="1455090" y="6940730"/>
                  <a:pt x="1429197" y="6940467"/>
                  <a:pt x="1400009" y="6919173"/>
                </a:cubicBezTo>
                <a:cubicBezTo>
                  <a:pt x="1380550" y="6904977"/>
                  <a:pt x="1383897" y="6885065"/>
                  <a:pt x="1410061" y="6859427"/>
                </a:cubicBezTo>
                <a:cubicBezTo>
                  <a:pt x="1425566" y="6848382"/>
                  <a:pt x="1443972" y="6828265"/>
                  <a:pt x="1465262" y="6799083"/>
                </a:cubicBezTo>
                <a:lnTo>
                  <a:pt x="1452644" y="6801056"/>
                </a:lnTo>
                <a:cubicBezTo>
                  <a:pt x="1418988" y="6806320"/>
                  <a:pt x="1362268" y="6843199"/>
                  <a:pt x="1282484" y="6911694"/>
                </a:cubicBezTo>
                <a:lnTo>
                  <a:pt x="1209516" y="6858461"/>
                </a:lnTo>
                <a:cubicBezTo>
                  <a:pt x="1170605" y="6830074"/>
                  <a:pt x="1152586" y="6811347"/>
                  <a:pt x="1155475" y="6802276"/>
                </a:cubicBezTo>
                <a:cubicBezTo>
                  <a:pt x="1158370" y="6793210"/>
                  <a:pt x="1184855" y="6769671"/>
                  <a:pt x="1234934" y="6731668"/>
                </a:cubicBezTo>
                <a:cubicBezTo>
                  <a:pt x="1318271" y="6658305"/>
                  <a:pt x="1383003" y="6590008"/>
                  <a:pt x="1429137" y="6526769"/>
                </a:cubicBezTo>
                <a:cubicBezTo>
                  <a:pt x="1446880" y="6502449"/>
                  <a:pt x="1453320" y="6488509"/>
                  <a:pt x="1448458" y="6484962"/>
                </a:cubicBezTo>
                <a:cubicBezTo>
                  <a:pt x="1438729" y="6477865"/>
                  <a:pt x="1447597" y="6465708"/>
                  <a:pt x="1475074" y="6448478"/>
                </a:cubicBezTo>
                <a:cubicBezTo>
                  <a:pt x="1502545" y="6431255"/>
                  <a:pt x="1508985" y="6417316"/>
                  <a:pt x="1494394" y="6406672"/>
                </a:cubicBezTo>
                <a:cubicBezTo>
                  <a:pt x="1479796" y="6396022"/>
                  <a:pt x="1476048" y="6385838"/>
                  <a:pt x="1483145" y="6376109"/>
                </a:cubicBezTo>
                <a:cubicBezTo>
                  <a:pt x="1490244" y="6366379"/>
                  <a:pt x="1488935" y="6357965"/>
                  <a:pt x="1479204" y="6350867"/>
                </a:cubicBezTo>
                <a:lnTo>
                  <a:pt x="1418677" y="6418513"/>
                </a:lnTo>
                <a:cubicBezTo>
                  <a:pt x="1378318" y="6463609"/>
                  <a:pt x="1335869" y="6509033"/>
                  <a:pt x="1291313" y="6554786"/>
                </a:cubicBezTo>
                <a:cubicBezTo>
                  <a:pt x="1246755" y="6600539"/>
                  <a:pt x="1222693" y="6625855"/>
                  <a:pt x="1219147" y="6630715"/>
                </a:cubicBezTo>
                <a:cubicBezTo>
                  <a:pt x="1140679" y="6707630"/>
                  <a:pt x="1097565" y="6748851"/>
                  <a:pt x="1089809" y="6754371"/>
                </a:cubicBezTo>
                <a:cubicBezTo>
                  <a:pt x="1082051" y="6759890"/>
                  <a:pt x="1068447" y="6755548"/>
                  <a:pt x="1048995" y="6741358"/>
                </a:cubicBezTo>
                <a:cubicBezTo>
                  <a:pt x="1029536" y="6727162"/>
                  <a:pt x="1020359" y="6716748"/>
                  <a:pt x="1021476" y="6710105"/>
                </a:cubicBezTo>
                <a:cubicBezTo>
                  <a:pt x="1022596" y="6703473"/>
                  <a:pt x="1037346" y="6680699"/>
                  <a:pt x="1065738" y="6641780"/>
                </a:cubicBezTo>
                <a:cubicBezTo>
                  <a:pt x="1071518" y="6623631"/>
                  <a:pt x="1079077" y="6603060"/>
                  <a:pt x="1088406" y="6580049"/>
                </a:cubicBezTo>
                <a:lnTo>
                  <a:pt x="1075782" y="6582029"/>
                </a:lnTo>
                <a:lnTo>
                  <a:pt x="1115018" y="6543572"/>
                </a:lnTo>
                <a:cubicBezTo>
                  <a:pt x="1158007" y="6515302"/>
                  <a:pt x="1202561" y="6469550"/>
                  <a:pt x="1248697" y="6406311"/>
                </a:cubicBezTo>
                <a:cubicBezTo>
                  <a:pt x="1316119" y="6313891"/>
                  <a:pt x="1335702" y="6246178"/>
                  <a:pt x="1307428" y="6203195"/>
                </a:cubicBezTo>
                <a:cubicBezTo>
                  <a:pt x="1291522" y="6184143"/>
                  <a:pt x="1291976" y="6173296"/>
                  <a:pt x="1308805" y="6170665"/>
                </a:cubicBezTo>
                <a:cubicBezTo>
                  <a:pt x="1325631" y="6168033"/>
                  <a:pt x="1349163" y="6125568"/>
                  <a:pt x="1379382" y="6043272"/>
                </a:cubicBezTo>
                <a:cubicBezTo>
                  <a:pt x="1304455" y="6115321"/>
                  <a:pt x="1264108" y="6160415"/>
                  <a:pt x="1258325" y="6178552"/>
                </a:cubicBezTo>
                <a:cubicBezTo>
                  <a:pt x="1245447" y="6206431"/>
                  <a:pt x="1234802" y="6221022"/>
                  <a:pt x="1226387" y="6222331"/>
                </a:cubicBezTo>
                <a:cubicBezTo>
                  <a:pt x="1234802" y="6221022"/>
                  <a:pt x="1231710" y="6215036"/>
                  <a:pt x="1217119" y="6204392"/>
                </a:cubicBezTo>
                <a:cubicBezTo>
                  <a:pt x="1207389" y="6197294"/>
                  <a:pt x="1184122" y="6213865"/>
                  <a:pt x="1147323" y="6254098"/>
                </a:cubicBezTo>
                <a:cubicBezTo>
                  <a:pt x="1110516" y="6294327"/>
                  <a:pt x="1072828" y="6335777"/>
                  <a:pt x="1034245" y="6378440"/>
                </a:cubicBezTo>
                <a:cubicBezTo>
                  <a:pt x="995675" y="6421099"/>
                  <a:pt x="974606" y="6444869"/>
                  <a:pt x="971060" y="6449729"/>
                </a:cubicBezTo>
                <a:cubicBezTo>
                  <a:pt x="962652" y="6451045"/>
                  <a:pt x="965994" y="6431126"/>
                  <a:pt x="981112" y="6389984"/>
                </a:cubicBezTo>
                <a:lnTo>
                  <a:pt x="966514" y="6379334"/>
                </a:lnTo>
                <a:cubicBezTo>
                  <a:pt x="952318" y="6398793"/>
                  <a:pt x="935365" y="6414377"/>
                  <a:pt x="915643" y="6426075"/>
                </a:cubicBezTo>
                <a:cubicBezTo>
                  <a:pt x="895927" y="6437778"/>
                  <a:pt x="875428" y="6458222"/>
                  <a:pt x="854134" y="6487411"/>
                </a:cubicBezTo>
                <a:cubicBezTo>
                  <a:pt x="854134" y="6487411"/>
                  <a:pt x="848154" y="6490497"/>
                  <a:pt x="836187" y="6496675"/>
                </a:cubicBezTo>
                <a:cubicBezTo>
                  <a:pt x="918735" y="6363104"/>
                  <a:pt x="947830" y="6287447"/>
                  <a:pt x="923509" y="6269705"/>
                </a:cubicBezTo>
                <a:cubicBezTo>
                  <a:pt x="913780" y="6262607"/>
                  <a:pt x="899392" y="6267007"/>
                  <a:pt x="880335" y="6282919"/>
                </a:cubicBezTo>
                <a:cubicBezTo>
                  <a:pt x="876783" y="6287788"/>
                  <a:pt x="866039" y="6294847"/>
                  <a:pt x="848095" y="6304123"/>
                </a:cubicBezTo>
                <a:cubicBezTo>
                  <a:pt x="830155" y="6313392"/>
                  <a:pt x="819405" y="6320458"/>
                  <a:pt x="815854" y="6325326"/>
                </a:cubicBezTo>
                <a:cubicBezTo>
                  <a:pt x="773271" y="6383696"/>
                  <a:pt x="739820" y="6404017"/>
                  <a:pt x="715492" y="6386269"/>
                </a:cubicBezTo>
                <a:cubicBezTo>
                  <a:pt x="714183" y="6377854"/>
                  <a:pt x="717066" y="6368790"/>
                  <a:pt x="724169" y="6359053"/>
                </a:cubicBezTo>
                <a:cubicBezTo>
                  <a:pt x="731267" y="6349324"/>
                  <a:pt x="743458" y="6337725"/>
                  <a:pt x="760739" y="6324246"/>
                </a:cubicBezTo>
                <a:cubicBezTo>
                  <a:pt x="778028" y="6310773"/>
                  <a:pt x="788441" y="6301597"/>
                  <a:pt x="791993" y="6296729"/>
                </a:cubicBezTo>
                <a:cubicBezTo>
                  <a:pt x="807505" y="6285690"/>
                  <a:pt x="814932" y="6278066"/>
                  <a:pt x="814268" y="6273862"/>
                </a:cubicBezTo>
                <a:cubicBezTo>
                  <a:pt x="813609" y="6269652"/>
                  <a:pt x="807308" y="6270638"/>
                  <a:pt x="795341" y="6276816"/>
                </a:cubicBezTo>
                <a:lnTo>
                  <a:pt x="821959" y="6240332"/>
                </a:lnTo>
                <a:cubicBezTo>
                  <a:pt x="836153" y="6220872"/>
                  <a:pt x="846797" y="6206281"/>
                  <a:pt x="853895" y="6196552"/>
                </a:cubicBezTo>
                <a:cubicBezTo>
                  <a:pt x="875189" y="6167363"/>
                  <a:pt x="861909" y="6165134"/>
                  <a:pt x="814064" y="6189862"/>
                </a:cubicBezTo>
                <a:cubicBezTo>
                  <a:pt x="793691" y="6197354"/>
                  <a:pt x="787047" y="6196238"/>
                  <a:pt x="794144" y="6186507"/>
                </a:cubicBezTo>
                <a:cubicBezTo>
                  <a:pt x="804794" y="6171910"/>
                  <a:pt x="790203" y="6161265"/>
                  <a:pt x="750365" y="6154569"/>
                </a:cubicBezTo>
                <a:cubicBezTo>
                  <a:pt x="710538" y="6147871"/>
                  <a:pt x="699487" y="6132360"/>
                  <a:pt x="717234" y="6108032"/>
                </a:cubicBezTo>
                <a:cubicBezTo>
                  <a:pt x="727879" y="6093441"/>
                  <a:pt x="728992" y="6086805"/>
                  <a:pt x="720583" y="6088119"/>
                </a:cubicBezTo>
                <a:cubicBezTo>
                  <a:pt x="643952" y="6121651"/>
                  <a:pt x="605632" y="6138419"/>
                  <a:pt x="605632" y="6138419"/>
                </a:cubicBezTo>
                <a:cubicBezTo>
                  <a:pt x="600763" y="6134867"/>
                  <a:pt x="607862" y="6125137"/>
                  <a:pt x="626926" y="6109230"/>
                </a:cubicBezTo>
                <a:cubicBezTo>
                  <a:pt x="681870" y="6074785"/>
                  <a:pt x="705854" y="6021473"/>
                  <a:pt x="698874" y="5949302"/>
                </a:cubicBezTo>
                <a:lnTo>
                  <a:pt x="613111" y="6020894"/>
                </a:lnTo>
                <a:cubicBezTo>
                  <a:pt x="540420" y="6079666"/>
                  <a:pt x="468649" y="6116744"/>
                  <a:pt x="397799" y="6132137"/>
                </a:cubicBezTo>
                <a:cubicBezTo>
                  <a:pt x="364143" y="6137399"/>
                  <a:pt x="350862" y="6135171"/>
                  <a:pt x="357960" y="6125441"/>
                </a:cubicBezTo>
                <a:cubicBezTo>
                  <a:pt x="372157" y="6105981"/>
                  <a:pt x="388326" y="6099139"/>
                  <a:pt x="406463" y="6104922"/>
                </a:cubicBezTo>
                <a:cubicBezTo>
                  <a:pt x="470222" y="6099265"/>
                  <a:pt x="498811" y="6075398"/>
                  <a:pt x="492232" y="6033335"/>
                </a:cubicBezTo>
                <a:cubicBezTo>
                  <a:pt x="489601" y="6016507"/>
                  <a:pt x="502679" y="6003693"/>
                  <a:pt x="531467" y="5994878"/>
                </a:cubicBezTo>
                <a:cubicBezTo>
                  <a:pt x="560253" y="5986063"/>
                  <a:pt x="578199" y="5976799"/>
                  <a:pt x="585298" y="5967069"/>
                </a:cubicBezTo>
                <a:cubicBezTo>
                  <a:pt x="592395" y="5957340"/>
                  <a:pt x="604355" y="5951157"/>
                  <a:pt x="621183" y="5948524"/>
                </a:cubicBezTo>
                <a:cubicBezTo>
                  <a:pt x="663246" y="5941947"/>
                  <a:pt x="689664" y="5890411"/>
                  <a:pt x="700432" y="5793913"/>
                </a:cubicBezTo>
                <a:cubicBezTo>
                  <a:pt x="701354" y="5772229"/>
                  <a:pt x="688073" y="5769999"/>
                  <a:pt x="660600" y="5787222"/>
                </a:cubicBezTo>
                <a:cubicBezTo>
                  <a:pt x="581726" y="5834034"/>
                  <a:pt x="567136" y="5823390"/>
                  <a:pt x="616821" y="5755282"/>
                </a:cubicBezTo>
                <a:cubicBezTo>
                  <a:pt x="616821" y="5755282"/>
                  <a:pt x="622794" y="5752192"/>
                  <a:pt x="634765" y="5746008"/>
                </a:cubicBezTo>
                <a:cubicBezTo>
                  <a:pt x="628977" y="5764152"/>
                  <a:pt x="639820" y="5764612"/>
                  <a:pt x="667296" y="5747383"/>
                </a:cubicBezTo>
                <a:cubicBezTo>
                  <a:pt x="706735" y="5723983"/>
                  <a:pt x="727760" y="5720695"/>
                  <a:pt x="730397" y="5737514"/>
                </a:cubicBezTo>
                <a:cubicBezTo>
                  <a:pt x="729477" y="5759211"/>
                  <a:pt x="731451" y="5771829"/>
                  <a:pt x="736318" y="5775380"/>
                </a:cubicBezTo>
                <a:cubicBezTo>
                  <a:pt x="746048" y="5782478"/>
                  <a:pt x="772203" y="5756835"/>
                  <a:pt x="814786" y="5698465"/>
                </a:cubicBezTo>
                <a:lnTo>
                  <a:pt x="846724" y="5654685"/>
                </a:lnTo>
                <a:lnTo>
                  <a:pt x="857374" y="5640087"/>
                </a:lnTo>
                <a:cubicBezTo>
                  <a:pt x="838317" y="5656000"/>
                  <a:pt x="828125" y="5659743"/>
                  <a:pt x="826811" y="5651336"/>
                </a:cubicBezTo>
                <a:cubicBezTo>
                  <a:pt x="820632" y="5639370"/>
                  <a:pt x="831080" y="5609727"/>
                  <a:pt x="858150" y="5562396"/>
                </a:cubicBezTo>
                <a:cubicBezTo>
                  <a:pt x="892324" y="5505340"/>
                  <a:pt x="904548" y="5473264"/>
                  <a:pt x="894818" y="5466166"/>
                </a:cubicBezTo>
                <a:cubicBezTo>
                  <a:pt x="880220" y="5455516"/>
                  <a:pt x="828566" y="5510999"/>
                  <a:pt x="739849" y="5632608"/>
                </a:cubicBezTo>
                <a:cubicBezTo>
                  <a:pt x="717241" y="5653389"/>
                  <a:pt x="705274" y="5659567"/>
                  <a:pt x="703965" y="5651152"/>
                </a:cubicBezTo>
                <a:lnTo>
                  <a:pt x="709287" y="5643857"/>
                </a:lnTo>
                <a:lnTo>
                  <a:pt x="657436" y="5684287"/>
                </a:lnTo>
                <a:cubicBezTo>
                  <a:pt x="631274" y="5709925"/>
                  <a:pt x="608669" y="5730699"/>
                  <a:pt x="589605" y="5746606"/>
                </a:cubicBezTo>
                <a:cubicBezTo>
                  <a:pt x="455273" y="5879662"/>
                  <a:pt x="371083" y="5933764"/>
                  <a:pt x="337032" y="5908923"/>
                </a:cubicBezTo>
                <a:cubicBezTo>
                  <a:pt x="332171" y="5905377"/>
                  <a:pt x="331508" y="5901174"/>
                  <a:pt x="335059" y="5896306"/>
                </a:cubicBezTo>
                <a:cubicBezTo>
                  <a:pt x="333737" y="5887892"/>
                  <a:pt x="324666" y="5885005"/>
                  <a:pt x="307843" y="5887629"/>
                </a:cubicBezTo>
                <a:lnTo>
                  <a:pt x="313166" y="5880335"/>
                </a:lnTo>
                <a:cubicBezTo>
                  <a:pt x="325127" y="5874163"/>
                  <a:pt x="332888" y="5868637"/>
                  <a:pt x="336435" y="5863776"/>
                </a:cubicBezTo>
                <a:cubicBezTo>
                  <a:pt x="355492" y="5847862"/>
                  <a:pt x="406363" y="5801122"/>
                  <a:pt x="489040" y="5723548"/>
                </a:cubicBezTo>
                <a:cubicBezTo>
                  <a:pt x="571718" y="5645976"/>
                  <a:pt x="622583" y="5599242"/>
                  <a:pt x="641641" y="5583329"/>
                </a:cubicBezTo>
                <a:cubicBezTo>
                  <a:pt x="679762" y="5551509"/>
                  <a:pt x="705261" y="5521668"/>
                  <a:pt x="718135" y="5493797"/>
                </a:cubicBezTo>
                <a:cubicBezTo>
                  <a:pt x="728785" y="5479199"/>
                  <a:pt x="728127" y="5475001"/>
                  <a:pt x="716167" y="5481172"/>
                </a:cubicBezTo>
                <a:lnTo>
                  <a:pt x="703544" y="5483153"/>
                </a:lnTo>
                <a:lnTo>
                  <a:pt x="730161" y="5446668"/>
                </a:lnTo>
                <a:cubicBezTo>
                  <a:pt x="761183" y="5424576"/>
                  <a:pt x="787339" y="5398934"/>
                  <a:pt x="808628" y="5369754"/>
                </a:cubicBezTo>
                <a:cubicBezTo>
                  <a:pt x="839650" y="5347662"/>
                  <a:pt x="847866" y="5331289"/>
                  <a:pt x="833275" y="5320644"/>
                </a:cubicBezTo>
                <a:cubicBezTo>
                  <a:pt x="823546" y="5313546"/>
                  <a:pt x="828205" y="5302047"/>
                  <a:pt x="847269" y="5286141"/>
                </a:cubicBezTo>
                <a:cubicBezTo>
                  <a:pt x="866327" y="5270227"/>
                  <a:pt x="873424" y="5260498"/>
                  <a:pt x="868563" y="5256952"/>
                </a:cubicBezTo>
                <a:lnTo>
                  <a:pt x="822034" y="5290087"/>
                </a:lnTo>
                <a:cubicBezTo>
                  <a:pt x="802969" y="5305994"/>
                  <a:pt x="780820" y="5315921"/>
                  <a:pt x="755585" y="5319868"/>
                </a:cubicBezTo>
                <a:cubicBezTo>
                  <a:pt x="751638" y="5294632"/>
                  <a:pt x="766288" y="5264326"/>
                  <a:pt x="799543" y="5228967"/>
                </a:cubicBezTo>
                <a:cubicBezTo>
                  <a:pt x="813739" y="5209508"/>
                  <a:pt x="824665" y="5193252"/>
                  <a:pt x="832321" y="5180202"/>
                </a:cubicBezTo>
                <a:lnTo>
                  <a:pt x="833535" y="5177476"/>
                </a:lnTo>
                <a:lnTo>
                  <a:pt x="819687" y="5169340"/>
                </a:lnTo>
                <a:lnTo>
                  <a:pt x="793620" y="5191101"/>
                </a:lnTo>
                <a:cubicBezTo>
                  <a:pt x="751033" y="5249480"/>
                  <a:pt x="727310" y="5276884"/>
                  <a:pt x="722449" y="5273338"/>
                </a:cubicBezTo>
                <a:cubicBezTo>
                  <a:pt x="698128" y="5255596"/>
                  <a:pt x="652251" y="5292937"/>
                  <a:pt x="584828" y="5385357"/>
                </a:cubicBezTo>
                <a:cubicBezTo>
                  <a:pt x="556437" y="5424275"/>
                  <a:pt x="480857" y="5492120"/>
                  <a:pt x="358090" y="5588888"/>
                </a:cubicBezTo>
                <a:cubicBezTo>
                  <a:pt x="235317" y="5685664"/>
                  <a:pt x="155987" y="5743313"/>
                  <a:pt x="120102" y="5761857"/>
                </a:cubicBezTo>
                <a:lnTo>
                  <a:pt x="107484" y="5763829"/>
                </a:lnTo>
                <a:lnTo>
                  <a:pt x="132126" y="5714728"/>
                </a:lnTo>
                <a:cubicBezTo>
                  <a:pt x="266853" y="5611775"/>
                  <a:pt x="339545" y="5553003"/>
                  <a:pt x="350195" y="5538405"/>
                </a:cubicBezTo>
                <a:lnTo>
                  <a:pt x="355516" y="5531110"/>
                </a:lnTo>
                <a:cubicBezTo>
                  <a:pt x="354201" y="5522702"/>
                  <a:pt x="363075" y="5510538"/>
                  <a:pt x="382128" y="5494633"/>
                </a:cubicBezTo>
                <a:cubicBezTo>
                  <a:pt x="401185" y="5478719"/>
                  <a:pt x="418473" y="5465247"/>
                  <a:pt x="433985" y="5454195"/>
                </a:cubicBezTo>
                <a:cubicBezTo>
                  <a:pt x="449497" y="5443156"/>
                  <a:pt x="456595" y="5433426"/>
                  <a:pt x="455277" y="5425006"/>
                </a:cubicBezTo>
                <a:cubicBezTo>
                  <a:pt x="440687" y="5414362"/>
                  <a:pt x="442260" y="5396883"/>
                  <a:pt x="460003" y="5372562"/>
                </a:cubicBezTo>
                <a:cubicBezTo>
                  <a:pt x="467100" y="5362833"/>
                  <a:pt x="474858" y="5357313"/>
                  <a:pt x="483270" y="5355992"/>
                </a:cubicBezTo>
                <a:cubicBezTo>
                  <a:pt x="519557" y="5367556"/>
                  <a:pt x="584026" y="5325152"/>
                  <a:pt x="676695" y="5228783"/>
                </a:cubicBezTo>
                <a:lnTo>
                  <a:pt x="737223" y="5161136"/>
                </a:lnTo>
                <a:lnTo>
                  <a:pt x="694037" y="5174354"/>
                </a:lnTo>
                <a:cubicBezTo>
                  <a:pt x="672347" y="5173439"/>
                  <a:pt x="661506" y="5172978"/>
                  <a:pt x="661506" y="5172978"/>
                </a:cubicBezTo>
                <a:cubicBezTo>
                  <a:pt x="661506" y="5172978"/>
                  <a:pt x="671031" y="5165019"/>
                  <a:pt x="690090" y="5149118"/>
                </a:cubicBezTo>
                <a:lnTo>
                  <a:pt x="729039" y="5113561"/>
                </a:lnTo>
                <a:lnTo>
                  <a:pt x="715051" y="5098250"/>
                </a:lnTo>
                <a:lnTo>
                  <a:pt x="690280" y="5076271"/>
                </a:lnTo>
                <a:lnTo>
                  <a:pt x="658631" y="5092623"/>
                </a:lnTo>
                <a:cubicBezTo>
                  <a:pt x="640690" y="5101892"/>
                  <a:pt x="629949" y="5108963"/>
                  <a:pt x="626398" y="5113831"/>
                </a:cubicBezTo>
                <a:cubicBezTo>
                  <a:pt x="558974" y="5206251"/>
                  <a:pt x="495808" y="5257065"/>
                  <a:pt x="436918" y="5266274"/>
                </a:cubicBezTo>
                <a:cubicBezTo>
                  <a:pt x="394854" y="5272853"/>
                  <a:pt x="380915" y="5266413"/>
                  <a:pt x="395111" y="5246954"/>
                </a:cubicBezTo>
                <a:cubicBezTo>
                  <a:pt x="398658" y="5242093"/>
                  <a:pt x="418380" y="5230396"/>
                  <a:pt x="454265" y="5211851"/>
                </a:cubicBezTo>
                <a:cubicBezTo>
                  <a:pt x="490145" y="5193314"/>
                  <a:pt x="518839" y="5176972"/>
                  <a:pt x="540331" y="5162835"/>
                </a:cubicBezTo>
                <a:cubicBezTo>
                  <a:pt x="561822" y="5148698"/>
                  <a:pt x="569480" y="5135658"/>
                  <a:pt x="563302" y="5123692"/>
                </a:cubicBezTo>
                <a:lnTo>
                  <a:pt x="510847" y="5118969"/>
                </a:lnTo>
                <a:cubicBezTo>
                  <a:pt x="497565" y="5116740"/>
                  <a:pt x="490926" y="5115616"/>
                  <a:pt x="490926" y="5115616"/>
                </a:cubicBezTo>
                <a:cubicBezTo>
                  <a:pt x="477652" y="5113391"/>
                  <a:pt x="487176" y="5105432"/>
                  <a:pt x="519522" y="5091754"/>
                </a:cubicBezTo>
                <a:cubicBezTo>
                  <a:pt x="550541" y="5069670"/>
                  <a:pt x="567822" y="5056191"/>
                  <a:pt x="571374" y="5051323"/>
                </a:cubicBezTo>
                <a:cubicBezTo>
                  <a:pt x="578467" y="5041600"/>
                  <a:pt x="590431" y="5035410"/>
                  <a:pt x="607253" y="5032786"/>
                </a:cubicBezTo>
                <a:lnTo>
                  <a:pt x="630661" y="5024610"/>
                </a:lnTo>
                <a:lnTo>
                  <a:pt x="576766" y="4978807"/>
                </a:lnTo>
                <a:cubicBezTo>
                  <a:pt x="541843" y="4949448"/>
                  <a:pt x="500982" y="4915361"/>
                  <a:pt x="454183" y="4876548"/>
                </a:cubicBezTo>
                <a:lnTo>
                  <a:pt x="447626" y="4871117"/>
                </a:lnTo>
                <a:lnTo>
                  <a:pt x="325383" y="4968995"/>
                </a:lnTo>
                <a:cubicBezTo>
                  <a:pt x="283115" y="5000114"/>
                  <a:pt x="242264" y="5027375"/>
                  <a:pt x="202830" y="5050778"/>
                </a:cubicBezTo>
                <a:cubicBezTo>
                  <a:pt x="147880" y="5085231"/>
                  <a:pt x="115080" y="5109756"/>
                  <a:pt x="104436" y="5124347"/>
                </a:cubicBezTo>
                <a:lnTo>
                  <a:pt x="27349" y="5168724"/>
                </a:lnTo>
                <a:cubicBezTo>
                  <a:pt x="26027" y="5160311"/>
                  <a:pt x="34896" y="5148154"/>
                  <a:pt x="53966" y="5132239"/>
                </a:cubicBezTo>
                <a:cubicBezTo>
                  <a:pt x="61058" y="5122517"/>
                  <a:pt x="121889" y="5077447"/>
                  <a:pt x="236445" y="4997044"/>
                </a:cubicBezTo>
                <a:cubicBezTo>
                  <a:pt x="293719" y="4956841"/>
                  <a:pt x="340669" y="4921217"/>
                  <a:pt x="377291" y="4890171"/>
                </a:cubicBezTo>
                <a:lnTo>
                  <a:pt x="421662" y="4849613"/>
                </a:lnTo>
                <a:lnTo>
                  <a:pt x="330213" y="4773875"/>
                </a:lnTo>
                <a:cubicBezTo>
                  <a:pt x="222662" y="4684964"/>
                  <a:pt x="164377" y="4637346"/>
                  <a:pt x="155356" y="4631016"/>
                </a:cubicBezTo>
                <a:cubicBezTo>
                  <a:pt x="155356" y="4631016"/>
                  <a:pt x="164185" y="4631232"/>
                  <a:pt x="181834" y="4631649"/>
                </a:cubicBezTo>
                <a:cubicBezTo>
                  <a:pt x="180637" y="4624823"/>
                  <a:pt x="161997" y="4608761"/>
                  <a:pt x="125917" y="4583450"/>
                </a:cubicBezTo>
                <a:cubicBezTo>
                  <a:pt x="29706" y="4515956"/>
                  <a:pt x="-11371" y="4472180"/>
                  <a:pt x="2690" y="4452137"/>
                </a:cubicBezTo>
                <a:cubicBezTo>
                  <a:pt x="5505" y="4448125"/>
                  <a:pt x="26951" y="4460186"/>
                  <a:pt x="67043" y="4488312"/>
                </a:cubicBezTo>
                <a:cubicBezTo>
                  <a:pt x="115147" y="4522059"/>
                  <a:pt x="220877" y="4603705"/>
                  <a:pt x="384230" y="4733251"/>
                </a:cubicBezTo>
                <a:lnTo>
                  <a:pt x="465759" y="4797636"/>
                </a:lnTo>
                <a:lnTo>
                  <a:pt x="472150" y="4788876"/>
                </a:lnTo>
                <a:lnTo>
                  <a:pt x="480293" y="4778416"/>
                </a:lnTo>
                <a:lnTo>
                  <a:pt x="420040" y="4726971"/>
                </a:lnTo>
                <a:cubicBezTo>
                  <a:pt x="341481" y="4659894"/>
                  <a:pt x="301595" y="4622941"/>
                  <a:pt x="300399" y="4616124"/>
                </a:cubicBezTo>
                <a:cubicBezTo>
                  <a:pt x="285975" y="4594041"/>
                  <a:pt x="259532" y="4563525"/>
                  <a:pt x="221060" y="4524571"/>
                </a:cubicBezTo>
                <a:cubicBezTo>
                  <a:pt x="157335" y="4461923"/>
                  <a:pt x="99451" y="4382429"/>
                  <a:pt x="47395" y="4286095"/>
                </a:cubicBezTo>
                <a:cubicBezTo>
                  <a:pt x="26154" y="4265208"/>
                  <a:pt x="11730" y="4243124"/>
                  <a:pt x="4135" y="4219852"/>
                </a:cubicBezTo>
                <a:cubicBezTo>
                  <a:pt x="-7050" y="4176111"/>
                  <a:pt x="5392" y="4166897"/>
                  <a:pt x="41471" y="4192208"/>
                </a:cubicBezTo>
                <a:cubicBezTo>
                  <a:pt x="57507" y="4203459"/>
                  <a:pt x="73750" y="4205882"/>
                  <a:pt x="90204" y="4199483"/>
                </a:cubicBezTo>
                <a:cubicBezTo>
                  <a:pt x="109474" y="4189070"/>
                  <a:pt x="105286" y="4165196"/>
                  <a:pt x="77645" y="4127855"/>
                </a:cubicBezTo>
                <a:cubicBezTo>
                  <a:pt x="72438" y="4118224"/>
                  <a:pt x="67832" y="4112000"/>
                  <a:pt x="63826" y="4109189"/>
                </a:cubicBezTo>
                <a:lnTo>
                  <a:pt x="75851" y="4117625"/>
                </a:lnTo>
                <a:cubicBezTo>
                  <a:pt x="83869" y="4123250"/>
                  <a:pt x="106710" y="4148244"/>
                  <a:pt x="144376" y="4192619"/>
                </a:cubicBezTo>
                <a:cubicBezTo>
                  <a:pt x="182044" y="4236988"/>
                  <a:pt x="206890" y="4263390"/>
                  <a:pt x="218915" y="4271826"/>
                </a:cubicBezTo>
                <a:cubicBezTo>
                  <a:pt x="226933" y="4277451"/>
                  <a:pt x="232343" y="4278261"/>
                  <a:pt x="235158" y="4274249"/>
                </a:cubicBezTo>
                <a:cubicBezTo>
                  <a:pt x="249219" y="4254206"/>
                  <a:pt x="223193" y="4206040"/>
                  <a:pt x="157080" y="4129744"/>
                </a:cubicBezTo>
                <a:cubicBezTo>
                  <a:pt x="139841" y="4111673"/>
                  <a:pt x="139665" y="4090613"/>
                  <a:pt x="156541" y="4066558"/>
                </a:cubicBezTo>
                <a:cubicBezTo>
                  <a:pt x="167792" y="4050521"/>
                  <a:pt x="184033" y="4052944"/>
                  <a:pt x="205275" y="4073833"/>
                </a:cubicBezTo>
                <a:cubicBezTo>
                  <a:pt x="214488" y="4086274"/>
                  <a:pt x="231124" y="4100938"/>
                  <a:pt x="255174" y="4117810"/>
                </a:cubicBezTo>
                <a:lnTo>
                  <a:pt x="253380" y="4107579"/>
                </a:lnTo>
                <a:cubicBezTo>
                  <a:pt x="248593" y="4080292"/>
                  <a:pt x="217751" y="4034726"/>
                  <a:pt x="160853" y="3970881"/>
                </a:cubicBezTo>
                <a:lnTo>
                  <a:pt x="203041" y="3910746"/>
                </a:lnTo>
                <a:cubicBezTo>
                  <a:pt x="225537" y="3878678"/>
                  <a:pt x="240495" y="3863745"/>
                  <a:pt x="247915" y="3865957"/>
                </a:cubicBezTo>
                <a:cubicBezTo>
                  <a:pt x="255330" y="3868175"/>
                  <a:pt x="274868" y="3889356"/>
                  <a:pt x="306525" y="3929506"/>
                </a:cubicBezTo>
                <a:cubicBezTo>
                  <a:pt x="367434" y="3996166"/>
                  <a:pt x="423944" y="4047774"/>
                  <a:pt x="476062" y="4084336"/>
                </a:cubicBezTo>
                <a:cubicBezTo>
                  <a:pt x="496104" y="4098397"/>
                  <a:pt x="507536" y="4103423"/>
                  <a:pt x="510348" y="4099417"/>
                </a:cubicBezTo>
                <a:cubicBezTo>
                  <a:pt x="515972" y="4091399"/>
                  <a:pt x="525990" y="4098427"/>
                  <a:pt x="540414" y="4120511"/>
                </a:cubicBezTo>
                <a:cubicBezTo>
                  <a:pt x="554833" y="4142590"/>
                  <a:pt x="566264" y="4147616"/>
                  <a:pt x="574700" y="4135591"/>
                </a:cubicBezTo>
                <a:cubicBezTo>
                  <a:pt x="583140" y="4123561"/>
                  <a:pt x="591363" y="4120359"/>
                  <a:pt x="599382" y="4125985"/>
                </a:cubicBezTo>
                <a:cubicBezTo>
                  <a:pt x="607401" y="4131610"/>
                  <a:pt x="614223" y="4130418"/>
                  <a:pt x="619849" y="4122399"/>
                </a:cubicBezTo>
                <a:lnTo>
                  <a:pt x="563931" y="4074200"/>
                </a:lnTo>
                <a:cubicBezTo>
                  <a:pt x="526654" y="4042063"/>
                  <a:pt x="489079" y="4008227"/>
                  <a:pt x="451204" y="3972685"/>
                </a:cubicBezTo>
                <a:cubicBezTo>
                  <a:pt x="413328" y="3937144"/>
                  <a:pt x="392382" y="3917959"/>
                  <a:pt x="388376" y="3915149"/>
                </a:cubicBezTo>
                <a:cubicBezTo>
                  <a:pt x="324652" y="3852502"/>
                  <a:pt x="290484" y="3818063"/>
                  <a:pt x="285879" y="3811840"/>
                </a:cubicBezTo>
                <a:cubicBezTo>
                  <a:pt x="281274" y="3805615"/>
                  <a:pt x="284599" y="3794487"/>
                  <a:pt x="295846" y="3778457"/>
                </a:cubicBezTo>
                <a:cubicBezTo>
                  <a:pt x="307096" y="3762420"/>
                  <a:pt x="315426" y="3754802"/>
                  <a:pt x="320845" y="3755610"/>
                </a:cubicBezTo>
                <a:cubicBezTo>
                  <a:pt x="326254" y="3756420"/>
                  <a:pt x="344995" y="3768070"/>
                  <a:pt x="377068" y="3790571"/>
                </a:cubicBezTo>
                <a:cubicBezTo>
                  <a:pt x="391915" y="3795000"/>
                  <a:pt x="408756" y="3800836"/>
                  <a:pt x="427606" y="3808074"/>
                </a:cubicBezTo>
                <a:lnTo>
                  <a:pt x="425807" y="3797839"/>
                </a:lnTo>
                <a:lnTo>
                  <a:pt x="457668" y="3829163"/>
                </a:lnTo>
                <a:cubicBezTo>
                  <a:pt x="481303" y="3863694"/>
                  <a:pt x="519178" y="3899236"/>
                  <a:pt x="571293" y="3935798"/>
                </a:cubicBezTo>
                <a:cubicBezTo>
                  <a:pt x="647461" y="3989232"/>
                  <a:pt x="702816" y="4004135"/>
                  <a:pt x="737340" y="3980497"/>
                </a:cubicBezTo>
                <a:cubicBezTo>
                  <a:pt x="752593" y="3967277"/>
                  <a:pt x="761421" y="3967482"/>
                  <a:pt x="763813" y="3981126"/>
                </a:cubicBezTo>
                <a:cubicBezTo>
                  <a:pt x="766206" y="3994769"/>
                  <a:pt x="801091" y="4013264"/>
                  <a:pt x="868465" y="4036599"/>
                </a:cubicBezTo>
                <a:cubicBezTo>
                  <a:pt x="808751" y="3976756"/>
                  <a:pt x="771475" y="3944629"/>
                  <a:pt x="756639" y="3940199"/>
                </a:cubicBezTo>
                <a:cubicBezTo>
                  <a:pt x="733776" y="3930147"/>
                  <a:pt x="721752" y="3921711"/>
                  <a:pt x="720560" y="3914888"/>
                </a:cubicBezTo>
                <a:cubicBezTo>
                  <a:pt x="721752" y="3921711"/>
                  <a:pt x="726572" y="3919106"/>
                  <a:pt x="735007" y="3907081"/>
                </a:cubicBezTo>
                <a:cubicBezTo>
                  <a:pt x="740633" y="3899063"/>
                  <a:pt x="726809" y="3880392"/>
                  <a:pt x="693538" y="3851074"/>
                </a:cubicBezTo>
                <a:cubicBezTo>
                  <a:pt x="660273" y="3821751"/>
                  <a:pt x="626001" y="3791730"/>
                  <a:pt x="590729" y="3760998"/>
                </a:cubicBezTo>
                <a:cubicBezTo>
                  <a:pt x="555458" y="3730278"/>
                  <a:pt x="535815" y="3713504"/>
                  <a:pt x="531807" y="3710693"/>
                </a:cubicBezTo>
                <a:cubicBezTo>
                  <a:pt x="530612" y="3703876"/>
                  <a:pt x="546859" y="3706293"/>
                  <a:pt x="580541" y="3717967"/>
                </a:cubicBezTo>
                <a:lnTo>
                  <a:pt x="588981" y="3705936"/>
                </a:lnTo>
                <a:cubicBezTo>
                  <a:pt x="572945" y="3694686"/>
                  <a:pt x="560018" y="3681136"/>
                  <a:pt x="550209" y="3665275"/>
                </a:cubicBezTo>
                <a:cubicBezTo>
                  <a:pt x="540396" y="3649420"/>
                  <a:pt x="523463" y="3633060"/>
                  <a:pt x="499407" y="3616184"/>
                </a:cubicBezTo>
                <a:cubicBezTo>
                  <a:pt x="499407" y="3616184"/>
                  <a:pt x="496809" y="3611367"/>
                  <a:pt x="491605" y="3601729"/>
                </a:cubicBezTo>
                <a:cubicBezTo>
                  <a:pt x="601459" y="3666840"/>
                  <a:pt x="663418" y="3689361"/>
                  <a:pt x="677479" y="3669318"/>
                </a:cubicBezTo>
                <a:cubicBezTo>
                  <a:pt x="683104" y="3661299"/>
                  <a:pt x="679310" y="3649666"/>
                  <a:pt x="666083" y="3634409"/>
                </a:cubicBezTo>
                <a:cubicBezTo>
                  <a:pt x="662071" y="3631595"/>
                  <a:pt x="656170" y="3622964"/>
                  <a:pt x="648357" y="3608513"/>
                </a:cubicBezTo>
                <a:cubicBezTo>
                  <a:pt x="640550" y="3594065"/>
                  <a:pt x="634642" y="3585430"/>
                  <a:pt x="630630" y="3582616"/>
                </a:cubicBezTo>
                <a:cubicBezTo>
                  <a:pt x="582525" y="3548869"/>
                  <a:pt x="565498" y="3521974"/>
                  <a:pt x="579564" y="3501925"/>
                </a:cubicBezTo>
                <a:cubicBezTo>
                  <a:pt x="586386" y="3500733"/>
                  <a:pt x="593800" y="3502942"/>
                  <a:pt x="601824" y="3508571"/>
                </a:cubicBezTo>
                <a:cubicBezTo>
                  <a:pt x="609843" y="3514195"/>
                  <a:pt x="619457" y="3523933"/>
                  <a:pt x="630677" y="3537783"/>
                </a:cubicBezTo>
                <a:cubicBezTo>
                  <a:pt x="641894" y="3551638"/>
                  <a:pt x="649512" y="3559967"/>
                  <a:pt x="653523" y="3562782"/>
                </a:cubicBezTo>
                <a:cubicBezTo>
                  <a:pt x="662734" y="3575230"/>
                  <a:pt x="669046" y="3581154"/>
                  <a:pt x="672454" y="3580552"/>
                </a:cubicBezTo>
                <a:cubicBezTo>
                  <a:pt x="675866" y="3579953"/>
                  <a:pt x="674971" y="3574843"/>
                  <a:pt x="669767" y="3565205"/>
                </a:cubicBezTo>
                <a:lnTo>
                  <a:pt x="699834" y="3586298"/>
                </a:lnTo>
                <a:cubicBezTo>
                  <a:pt x="715871" y="3597549"/>
                  <a:pt x="727896" y="3605986"/>
                  <a:pt x="735914" y="3611609"/>
                </a:cubicBezTo>
                <a:cubicBezTo>
                  <a:pt x="759970" y="3628485"/>
                  <a:pt x="761582" y="3617653"/>
                  <a:pt x="740755" y="3579120"/>
                </a:cubicBezTo>
                <a:cubicBezTo>
                  <a:pt x="734355" y="3562667"/>
                  <a:pt x="735164" y="3557247"/>
                  <a:pt x="743182" y="3562872"/>
                </a:cubicBezTo>
                <a:cubicBezTo>
                  <a:pt x="755214" y="3571312"/>
                  <a:pt x="763649" y="3559288"/>
                  <a:pt x="768494" y="3526793"/>
                </a:cubicBezTo>
                <a:cubicBezTo>
                  <a:pt x="773340" y="3494307"/>
                  <a:pt x="785787" y="3485087"/>
                  <a:pt x="805836" y="3499153"/>
                </a:cubicBezTo>
                <a:cubicBezTo>
                  <a:pt x="817861" y="3507588"/>
                  <a:pt x="823274" y="3508392"/>
                  <a:pt x="822078" y="3501576"/>
                </a:cubicBezTo>
                <a:cubicBezTo>
                  <a:pt x="793660" y="3439767"/>
                  <a:pt x="779447" y="3408860"/>
                  <a:pt x="779447" y="3408860"/>
                </a:cubicBezTo>
                <a:cubicBezTo>
                  <a:pt x="782262" y="3404849"/>
                  <a:pt x="790280" y="3410474"/>
                  <a:pt x="803503" y="3425736"/>
                </a:cubicBezTo>
                <a:cubicBezTo>
                  <a:pt x="832339" y="3469895"/>
                  <a:pt x="876050" y="3488595"/>
                  <a:pt x="934631" y="3481832"/>
                </a:cubicBezTo>
                <a:lnTo>
                  <a:pt x="875125" y="3413173"/>
                </a:lnTo>
                <a:cubicBezTo>
                  <a:pt x="826240" y="3354949"/>
                  <a:pt x="795011" y="3297147"/>
                  <a:pt x="781427" y="3239768"/>
                </a:cubicBezTo>
                <a:cubicBezTo>
                  <a:pt x="776640" y="3212480"/>
                  <a:pt x="778254" y="3201647"/>
                  <a:pt x="786272" y="3207272"/>
                </a:cubicBezTo>
                <a:cubicBezTo>
                  <a:pt x="802309" y="3218523"/>
                  <a:pt x="808116" y="3231568"/>
                  <a:pt x="803685" y="3246403"/>
                </a:cubicBezTo>
                <a:cubicBezTo>
                  <a:pt x="809247" y="3298162"/>
                  <a:pt x="829084" y="3321050"/>
                  <a:pt x="863188" y="3315069"/>
                </a:cubicBezTo>
                <a:cubicBezTo>
                  <a:pt x="876832" y="3312675"/>
                  <a:pt x="887449" y="3323117"/>
                  <a:pt x="895051" y="3346392"/>
                </a:cubicBezTo>
                <a:cubicBezTo>
                  <a:pt x="902651" y="3369667"/>
                  <a:pt x="910454" y="3384121"/>
                  <a:pt x="918473" y="3389747"/>
                </a:cubicBezTo>
                <a:cubicBezTo>
                  <a:pt x="926492" y="3395372"/>
                  <a:pt x="931699" y="3405003"/>
                  <a:pt x="934093" y="3418646"/>
                </a:cubicBezTo>
                <a:cubicBezTo>
                  <a:pt x="940074" y="3452751"/>
                  <a:pt x="982378" y="3473458"/>
                  <a:pt x="1061009" y="3480760"/>
                </a:cubicBezTo>
                <a:cubicBezTo>
                  <a:pt x="1078655" y="3481183"/>
                  <a:pt x="1080267" y="3470350"/>
                  <a:pt x="1065849" y="3448270"/>
                </a:cubicBezTo>
                <a:cubicBezTo>
                  <a:pt x="1026595" y="3384839"/>
                  <a:pt x="1035031" y="3372815"/>
                  <a:pt x="1091160" y="3412190"/>
                </a:cubicBezTo>
                <a:cubicBezTo>
                  <a:pt x="1091160" y="3412190"/>
                  <a:pt x="1093763" y="3417001"/>
                  <a:pt x="1098973" y="3426643"/>
                </a:cubicBezTo>
                <a:cubicBezTo>
                  <a:pt x="1084132" y="3422209"/>
                  <a:pt x="1083921" y="3431032"/>
                  <a:pt x="1098344" y="3453116"/>
                </a:cubicBezTo>
                <a:cubicBezTo>
                  <a:pt x="1117966" y="3484832"/>
                  <a:pt x="1120958" y="3501879"/>
                  <a:pt x="1107319" y="3504276"/>
                </a:cubicBezTo>
                <a:cubicBezTo>
                  <a:pt x="1089663" y="3503855"/>
                  <a:pt x="1079433" y="3505650"/>
                  <a:pt x="1076618" y="3509662"/>
                </a:cubicBezTo>
                <a:cubicBezTo>
                  <a:pt x="1070993" y="3517680"/>
                  <a:pt x="1092238" y="3538562"/>
                  <a:pt x="1140343" y="3572309"/>
                </a:cubicBezTo>
                <a:lnTo>
                  <a:pt x="1176423" y="3597620"/>
                </a:lnTo>
                <a:lnTo>
                  <a:pt x="1188454" y="3606061"/>
                </a:lnTo>
                <a:cubicBezTo>
                  <a:pt x="1175226" y="3590803"/>
                  <a:pt x="1172029" y="3582574"/>
                  <a:pt x="1178846" y="3581378"/>
                </a:cubicBezTo>
                <a:cubicBezTo>
                  <a:pt x="1188483" y="3576174"/>
                  <a:pt x="1212746" y="3584223"/>
                  <a:pt x="1251641" y="3605521"/>
                </a:cubicBezTo>
                <a:cubicBezTo>
                  <a:pt x="1298548" y="3632452"/>
                  <a:pt x="1324815" y="3641908"/>
                  <a:pt x="1330441" y="3633889"/>
                </a:cubicBezTo>
                <a:cubicBezTo>
                  <a:pt x="1338880" y="3621859"/>
                  <a:pt x="1292987" y="3580692"/>
                  <a:pt x="1192767" y="3510384"/>
                </a:cubicBezTo>
                <a:cubicBezTo>
                  <a:pt x="1175527" y="3492312"/>
                  <a:pt x="1170323" y="3482675"/>
                  <a:pt x="1177147" y="3481483"/>
                </a:cubicBezTo>
                <a:lnTo>
                  <a:pt x="1183158" y="3485701"/>
                </a:lnTo>
                <a:lnTo>
                  <a:pt x="1149502" y="3444148"/>
                </a:lnTo>
                <a:cubicBezTo>
                  <a:pt x="1128261" y="3423259"/>
                  <a:pt x="1111028" y="3405192"/>
                  <a:pt x="1097805" y="3389930"/>
                </a:cubicBezTo>
                <a:cubicBezTo>
                  <a:pt x="987590" y="3282702"/>
                  <a:pt x="942330" y="3215057"/>
                  <a:pt x="962016" y="3186995"/>
                </a:cubicBezTo>
                <a:cubicBezTo>
                  <a:pt x="964827" y="3182989"/>
                  <a:pt x="968234" y="3182386"/>
                  <a:pt x="972247" y="3185201"/>
                </a:cubicBezTo>
                <a:cubicBezTo>
                  <a:pt x="979067" y="3183999"/>
                  <a:pt x="981279" y="3176580"/>
                  <a:pt x="978892" y="3162939"/>
                </a:cubicBezTo>
                <a:lnTo>
                  <a:pt x="984904" y="3167157"/>
                </a:lnTo>
                <a:cubicBezTo>
                  <a:pt x="990102" y="3176791"/>
                  <a:pt x="994713" y="3183020"/>
                  <a:pt x="998720" y="3185830"/>
                </a:cubicBezTo>
                <a:cubicBezTo>
                  <a:pt x="1011945" y="3201086"/>
                  <a:pt x="1050718" y="3241748"/>
                  <a:pt x="1115041" y="3307809"/>
                </a:cubicBezTo>
                <a:cubicBezTo>
                  <a:pt x="1179365" y="3373870"/>
                  <a:pt x="1218132" y="3414527"/>
                  <a:pt x="1231358" y="3429783"/>
                </a:cubicBezTo>
                <a:cubicBezTo>
                  <a:pt x="1257806" y="3460303"/>
                  <a:pt x="1282456" y="3480587"/>
                  <a:pt x="1305312" y="3490635"/>
                </a:cubicBezTo>
                <a:cubicBezTo>
                  <a:pt x="1317344" y="3499076"/>
                  <a:pt x="1320747" y="3498479"/>
                  <a:pt x="1315549" y="3488846"/>
                </a:cubicBezTo>
                <a:lnTo>
                  <a:pt x="1313748" y="3478611"/>
                </a:lnTo>
                <a:lnTo>
                  <a:pt x="1343815" y="3499705"/>
                </a:lnTo>
                <a:cubicBezTo>
                  <a:pt x="1362245" y="3524599"/>
                  <a:pt x="1383492" y="3545481"/>
                  <a:pt x="1407540" y="3562352"/>
                </a:cubicBezTo>
                <a:cubicBezTo>
                  <a:pt x="1416754" y="3574799"/>
                  <a:pt x="1424721" y="3582631"/>
                  <a:pt x="1431440" y="3585848"/>
                </a:cubicBezTo>
                <a:lnTo>
                  <a:pt x="1446656" y="3581958"/>
                </a:lnTo>
                <a:lnTo>
                  <a:pt x="1458433" y="3570066"/>
                </a:lnTo>
                <a:lnTo>
                  <a:pt x="1467927" y="3562291"/>
                </a:lnTo>
                <a:lnTo>
                  <a:pt x="1447305" y="3518470"/>
                </a:lnTo>
                <a:cubicBezTo>
                  <a:pt x="1457536" y="3516675"/>
                  <a:pt x="1468868" y="3518642"/>
                  <a:pt x="1481296" y="3524371"/>
                </a:cubicBezTo>
                <a:lnTo>
                  <a:pt x="1502878" y="3539512"/>
                </a:lnTo>
                <a:lnTo>
                  <a:pt x="1507664" y="3536105"/>
                </a:lnTo>
                <a:lnTo>
                  <a:pt x="1519913" y="3523160"/>
                </a:lnTo>
                <a:lnTo>
                  <a:pt x="1499517" y="3507989"/>
                </a:lnTo>
                <a:cubicBezTo>
                  <a:pt x="1488193" y="3498550"/>
                  <a:pt x="1483236" y="3492829"/>
                  <a:pt x="1484642" y="3490826"/>
                </a:cubicBezTo>
                <a:cubicBezTo>
                  <a:pt x="1498703" y="3470783"/>
                  <a:pt x="1467648" y="3434039"/>
                  <a:pt x="1391482" y="3380606"/>
                </a:cubicBezTo>
                <a:cubicBezTo>
                  <a:pt x="1359408" y="3358105"/>
                  <a:pt x="1303104" y="3297670"/>
                  <a:pt x="1222568" y="3199300"/>
                </a:cubicBezTo>
                <a:cubicBezTo>
                  <a:pt x="1142027" y="3100925"/>
                  <a:pt x="1093956" y="3037286"/>
                  <a:pt x="1078337" y="3008385"/>
                </a:cubicBezTo>
                <a:lnTo>
                  <a:pt x="1076542" y="2998155"/>
                </a:lnTo>
                <a:lnTo>
                  <a:pt x="1116840" y="3017454"/>
                </a:lnTo>
                <a:cubicBezTo>
                  <a:pt x="1202585" y="3125456"/>
                  <a:pt x="1251469" y="3183679"/>
                  <a:pt x="1263500" y="3192120"/>
                </a:cubicBezTo>
                <a:lnTo>
                  <a:pt x="1269512" y="3196338"/>
                </a:lnTo>
                <a:cubicBezTo>
                  <a:pt x="1276329" y="3195141"/>
                  <a:pt x="1286354" y="3202174"/>
                  <a:pt x="1299573" y="3217426"/>
                </a:cubicBezTo>
                <a:cubicBezTo>
                  <a:pt x="1312799" y="3232683"/>
                  <a:pt x="1324016" y="3246538"/>
                  <a:pt x="1333235" y="3258984"/>
                </a:cubicBezTo>
                <a:cubicBezTo>
                  <a:pt x="1342446" y="3271432"/>
                  <a:pt x="1350464" y="3277057"/>
                  <a:pt x="1357291" y="3275860"/>
                </a:cubicBezTo>
                <a:cubicBezTo>
                  <a:pt x="1365727" y="3263835"/>
                  <a:pt x="1379964" y="3264851"/>
                  <a:pt x="1400007" y="3278913"/>
                </a:cubicBezTo>
                <a:cubicBezTo>
                  <a:pt x="1408025" y="3284537"/>
                  <a:pt x="1412629" y="3290761"/>
                  <a:pt x="1413832" y="3297582"/>
                </a:cubicBezTo>
                <a:cubicBezTo>
                  <a:pt x="1404975" y="3327263"/>
                  <a:pt x="1440426" y="3379047"/>
                  <a:pt x="1520182" y="3452951"/>
                </a:cubicBezTo>
                <a:lnTo>
                  <a:pt x="1555103" y="3483052"/>
                </a:lnTo>
                <a:lnTo>
                  <a:pt x="1565873" y="3469813"/>
                </a:lnTo>
                <a:lnTo>
                  <a:pt x="1564703" y="3466231"/>
                </a:lnTo>
                <a:cubicBezTo>
                  <a:pt x="1565121" y="3448582"/>
                  <a:pt x="1565332" y="3439759"/>
                  <a:pt x="1565332" y="3439759"/>
                </a:cubicBezTo>
                <a:cubicBezTo>
                  <a:pt x="1565332" y="3439759"/>
                  <a:pt x="1566986" y="3441665"/>
                  <a:pt x="1570291" y="3445479"/>
                </a:cubicBezTo>
                <a:lnTo>
                  <a:pt x="1578221" y="3454631"/>
                </a:lnTo>
                <a:lnTo>
                  <a:pt x="1578840" y="3453871"/>
                </a:lnTo>
                <a:lnTo>
                  <a:pt x="1612022" y="3409638"/>
                </a:lnTo>
                <a:lnTo>
                  <a:pt x="1562129" y="3370777"/>
                </a:lnTo>
                <a:cubicBezTo>
                  <a:pt x="1517715" y="3331766"/>
                  <a:pt x="1492368" y="3294351"/>
                  <a:pt x="1486086" y="3258541"/>
                </a:cubicBezTo>
                <a:cubicBezTo>
                  <a:pt x="1480105" y="3224437"/>
                  <a:pt x="1485132" y="3213005"/>
                  <a:pt x="1501167" y="3224255"/>
                </a:cubicBezTo>
                <a:cubicBezTo>
                  <a:pt x="1505175" y="3227065"/>
                  <a:pt x="1514983" y="3242927"/>
                  <a:pt x="1530602" y="3271828"/>
                </a:cubicBezTo>
                <a:cubicBezTo>
                  <a:pt x="1546216" y="3300724"/>
                  <a:pt x="1559936" y="3323810"/>
                  <a:pt x="1571756" y="3341073"/>
                </a:cubicBezTo>
                <a:cubicBezTo>
                  <a:pt x="1583574" y="3358335"/>
                  <a:pt x="1594292" y="3364366"/>
                  <a:pt x="1603930" y="3359164"/>
                </a:cubicBezTo>
                <a:lnTo>
                  <a:pt x="1606980" y="3316438"/>
                </a:lnTo>
                <a:cubicBezTo>
                  <a:pt x="1608593" y="3305604"/>
                  <a:pt x="1609407" y="3300189"/>
                  <a:pt x="1609407" y="3300189"/>
                </a:cubicBezTo>
                <a:cubicBezTo>
                  <a:pt x="1611016" y="3289362"/>
                  <a:pt x="1617631" y="3296987"/>
                  <a:pt x="1629240" y="3323082"/>
                </a:cubicBezTo>
                <a:cubicBezTo>
                  <a:pt x="1638453" y="3335527"/>
                  <a:pt x="1645864" y="3345213"/>
                  <a:pt x="1651473" y="3352138"/>
                </a:cubicBezTo>
                <a:lnTo>
                  <a:pt x="1652903" y="3353702"/>
                </a:lnTo>
                <a:lnTo>
                  <a:pt x="1669288" y="3330846"/>
                </a:lnTo>
                <a:cubicBezTo>
                  <a:pt x="1684178" y="3309798"/>
                  <a:pt x="1700743" y="3286130"/>
                  <a:pt x="1718987" y="3259844"/>
                </a:cubicBezTo>
                <a:lnTo>
                  <a:pt x="1758585" y="3202391"/>
                </a:lnTo>
                <a:lnTo>
                  <a:pt x="1726138" y="3163372"/>
                </a:lnTo>
                <a:cubicBezTo>
                  <a:pt x="1700198" y="3129470"/>
                  <a:pt x="1677416" y="3096662"/>
                  <a:pt x="1657793" y="3064949"/>
                </a:cubicBezTo>
                <a:cubicBezTo>
                  <a:pt x="1628952" y="3020785"/>
                  <a:pt x="1608514" y="2994484"/>
                  <a:pt x="1596488" y="2986048"/>
                </a:cubicBezTo>
                <a:lnTo>
                  <a:pt x="1559243" y="2924034"/>
                </a:lnTo>
                <a:cubicBezTo>
                  <a:pt x="1566064" y="2922832"/>
                  <a:pt x="1576082" y="2929861"/>
                  <a:pt x="1589312" y="2945127"/>
                </a:cubicBezTo>
                <a:cubicBezTo>
                  <a:pt x="1597324" y="2950748"/>
                  <a:pt x="1634888" y="2999533"/>
                  <a:pt x="1701992" y="3091474"/>
                </a:cubicBezTo>
                <a:cubicBezTo>
                  <a:pt x="1718768" y="3114458"/>
                  <a:pt x="1734574" y="3135360"/>
                  <a:pt x="1749413" y="3154180"/>
                </a:cubicBezTo>
                <a:lnTo>
                  <a:pt x="1772558" y="3182116"/>
                </a:lnTo>
                <a:lnTo>
                  <a:pt x="1778754" y="3173126"/>
                </a:lnTo>
                <a:cubicBezTo>
                  <a:pt x="1800354" y="3141601"/>
                  <a:pt x="1823632" y="3107456"/>
                  <a:pt x="1848588" y="3070692"/>
                </a:cubicBezTo>
                <a:cubicBezTo>
                  <a:pt x="1948409" y="2923650"/>
                  <a:pt x="2012515" y="2830665"/>
                  <a:pt x="2040907" y="2791746"/>
                </a:cubicBezTo>
                <a:cubicBezTo>
                  <a:pt x="2076393" y="2743105"/>
                  <a:pt x="2096573" y="2720554"/>
                  <a:pt x="2101434" y="2724100"/>
                </a:cubicBezTo>
                <a:cubicBezTo>
                  <a:pt x="2111165" y="2731198"/>
                  <a:pt x="2133775" y="2710428"/>
                  <a:pt x="2169260" y="2661787"/>
                </a:cubicBezTo>
                <a:lnTo>
                  <a:pt x="2185232" y="2639893"/>
                </a:lnTo>
                <a:lnTo>
                  <a:pt x="2226433" y="2614062"/>
                </a:lnTo>
                <a:lnTo>
                  <a:pt x="2151912" y="2716212"/>
                </a:lnTo>
                <a:lnTo>
                  <a:pt x="2114652" y="2767287"/>
                </a:lnTo>
                <a:cubicBezTo>
                  <a:pt x="2002867" y="2920517"/>
                  <a:pt x="1912005" y="3048659"/>
                  <a:pt x="1842067" y="3151712"/>
                </a:cubicBezTo>
                <a:lnTo>
                  <a:pt x="1800434" y="3214323"/>
                </a:lnTo>
                <a:lnTo>
                  <a:pt x="1826799" y="3242115"/>
                </a:lnTo>
                <a:cubicBezTo>
                  <a:pt x="1837758" y="3252607"/>
                  <a:pt x="1847747" y="3261016"/>
                  <a:pt x="1856767" y="3267345"/>
                </a:cubicBezTo>
                <a:lnTo>
                  <a:pt x="1874810" y="3280002"/>
                </a:lnTo>
                <a:lnTo>
                  <a:pt x="1877957" y="3282359"/>
                </a:lnTo>
                <a:lnTo>
                  <a:pt x="1919398" y="3234154"/>
                </a:lnTo>
                <a:cubicBezTo>
                  <a:pt x="2001879" y="3141529"/>
                  <a:pt x="2096351" y="3022253"/>
                  <a:pt x="2202810" y="2876324"/>
                </a:cubicBezTo>
                <a:cubicBezTo>
                  <a:pt x="2351857" y="2672017"/>
                  <a:pt x="2434134" y="2564335"/>
                  <a:pt x="2449647" y="2553295"/>
                </a:cubicBezTo>
                <a:cubicBezTo>
                  <a:pt x="2472249" y="2532522"/>
                  <a:pt x="2479814" y="2511942"/>
                  <a:pt x="2472309" y="2491570"/>
                </a:cubicBezTo>
                <a:cubicBezTo>
                  <a:pt x="2464817" y="2471196"/>
                  <a:pt x="2496756" y="2427417"/>
                  <a:pt x="2568129" y="2360225"/>
                </a:cubicBezTo>
                <a:cubicBezTo>
                  <a:pt x="2646605" y="2283313"/>
                  <a:pt x="2703580" y="2220537"/>
                  <a:pt x="2739063" y="2171896"/>
                </a:cubicBezTo>
                <a:cubicBezTo>
                  <a:pt x="2774554" y="2123247"/>
                  <a:pt x="2807736" y="2059884"/>
                  <a:pt x="2838621" y="1981791"/>
                </a:cubicBezTo>
                <a:cubicBezTo>
                  <a:pt x="2869508" y="1903697"/>
                  <a:pt x="2909787" y="1830604"/>
                  <a:pt x="2959467" y="1762504"/>
                </a:cubicBezTo>
                <a:lnTo>
                  <a:pt x="3035361" y="1627811"/>
                </a:lnTo>
                <a:lnTo>
                  <a:pt x="2978188" y="1675536"/>
                </a:lnTo>
                <a:cubicBezTo>
                  <a:pt x="2887756" y="1758630"/>
                  <a:pt x="2798176" y="1860985"/>
                  <a:pt x="2709459" y="1982594"/>
                </a:cubicBezTo>
                <a:cubicBezTo>
                  <a:pt x="2681068" y="2021512"/>
                  <a:pt x="2669306" y="2042749"/>
                  <a:pt x="2674174" y="2046300"/>
                </a:cubicBezTo>
                <a:cubicBezTo>
                  <a:pt x="2683896" y="2053392"/>
                  <a:pt x="2702961" y="2037485"/>
                  <a:pt x="2731353" y="1998567"/>
                </a:cubicBezTo>
                <a:cubicBezTo>
                  <a:pt x="2745549" y="1979107"/>
                  <a:pt x="2759278" y="1970497"/>
                  <a:pt x="2772559" y="1972726"/>
                </a:cubicBezTo>
                <a:cubicBezTo>
                  <a:pt x="2771645" y="1994415"/>
                  <a:pt x="2751898" y="2026597"/>
                  <a:pt x="2713315" y="2069260"/>
                </a:cubicBezTo>
                <a:cubicBezTo>
                  <a:pt x="2674746" y="2111919"/>
                  <a:pt x="2648814" y="2132142"/>
                  <a:pt x="2635533" y="2129913"/>
                </a:cubicBezTo>
                <a:cubicBezTo>
                  <a:pt x="2625803" y="2122815"/>
                  <a:pt x="2604981" y="2141147"/>
                  <a:pt x="2573038" y="2184934"/>
                </a:cubicBezTo>
                <a:cubicBezTo>
                  <a:pt x="2558840" y="2204393"/>
                  <a:pt x="2551282" y="2224965"/>
                  <a:pt x="2550369" y="2246653"/>
                </a:cubicBezTo>
                <a:cubicBezTo>
                  <a:pt x="2564958" y="2257297"/>
                  <a:pt x="2568702" y="2267488"/>
                  <a:pt x="2561609" y="2277211"/>
                </a:cubicBezTo>
                <a:cubicBezTo>
                  <a:pt x="2547414" y="2296670"/>
                  <a:pt x="2535453" y="2302853"/>
                  <a:pt x="2525724" y="2295756"/>
                </a:cubicBezTo>
                <a:cubicBezTo>
                  <a:pt x="2520865" y="2292209"/>
                  <a:pt x="2514882" y="2295294"/>
                  <a:pt x="2507780" y="2305031"/>
                </a:cubicBezTo>
                <a:cubicBezTo>
                  <a:pt x="2500687" y="2314754"/>
                  <a:pt x="2505548" y="2318300"/>
                  <a:pt x="2522371" y="2315675"/>
                </a:cubicBezTo>
                <a:lnTo>
                  <a:pt x="2495754" y="2352161"/>
                </a:lnTo>
                <a:cubicBezTo>
                  <a:pt x="2480249" y="2363204"/>
                  <a:pt x="2405069" y="2461145"/>
                  <a:pt x="2270214" y="2645999"/>
                </a:cubicBezTo>
                <a:cubicBezTo>
                  <a:pt x="2142459" y="2821119"/>
                  <a:pt x="2076150" y="2906902"/>
                  <a:pt x="2071287" y="2903355"/>
                </a:cubicBezTo>
                <a:cubicBezTo>
                  <a:pt x="2061558" y="2896258"/>
                  <a:pt x="2072670" y="2870817"/>
                  <a:pt x="2104607" y="2827038"/>
                </a:cubicBezTo>
                <a:lnTo>
                  <a:pt x="2226433" y="2614062"/>
                </a:lnTo>
                <a:lnTo>
                  <a:pt x="2307662" y="2472071"/>
                </a:lnTo>
                <a:lnTo>
                  <a:pt x="2284396" y="2488643"/>
                </a:lnTo>
                <a:lnTo>
                  <a:pt x="2401504" y="2328114"/>
                </a:lnTo>
                <a:cubicBezTo>
                  <a:pt x="2486670" y="2211373"/>
                  <a:pt x="2526824" y="2151220"/>
                  <a:pt x="2521955" y="2147668"/>
                </a:cubicBezTo>
                <a:cubicBezTo>
                  <a:pt x="2512226" y="2140570"/>
                  <a:pt x="2466360" y="2177909"/>
                  <a:pt x="2384333" y="2259687"/>
                </a:cubicBezTo>
                <a:lnTo>
                  <a:pt x="2379005" y="2266990"/>
                </a:lnTo>
                <a:lnTo>
                  <a:pt x="2419627" y="2195987"/>
                </a:lnTo>
                <a:cubicBezTo>
                  <a:pt x="2561575" y="2001409"/>
                  <a:pt x="2687750" y="1843777"/>
                  <a:pt x="2798163" y="1723087"/>
                </a:cubicBezTo>
                <a:cubicBezTo>
                  <a:pt x="2824312" y="1697452"/>
                  <a:pt x="2865789" y="1645711"/>
                  <a:pt x="2922569" y="1567882"/>
                </a:cubicBezTo>
                <a:cubicBezTo>
                  <a:pt x="2965156" y="1509504"/>
                  <a:pt x="2984010" y="1478545"/>
                  <a:pt x="2979149" y="1474999"/>
                </a:cubicBezTo>
                <a:cubicBezTo>
                  <a:pt x="2969419" y="1467901"/>
                  <a:pt x="2983615" y="1448443"/>
                  <a:pt x="3021736" y="1416623"/>
                </a:cubicBezTo>
                <a:cubicBezTo>
                  <a:pt x="3040788" y="1400717"/>
                  <a:pt x="3054985" y="1381257"/>
                  <a:pt x="3064319" y="1358252"/>
                </a:cubicBezTo>
                <a:cubicBezTo>
                  <a:pt x="3073642" y="1335248"/>
                  <a:pt x="3084955" y="1324852"/>
                  <a:pt x="3098226" y="1327097"/>
                </a:cubicBezTo>
                <a:lnTo>
                  <a:pt x="3110847" y="1325117"/>
                </a:lnTo>
                <a:lnTo>
                  <a:pt x="3080884" y="1381513"/>
                </a:lnTo>
                <a:lnTo>
                  <a:pt x="3045597" y="1445218"/>
                </a:lnTo>
                <a:cubicBezTo>
                  <a:pt x="3041126" y="1471771"/>
                  <a:pt x="3056181" y="1471566"/>
                  <a:pt x="3090752" y="1444614"/>
                </a:cubicBezTo>
                <a:cubicBezTo>
                  <a:pt x="3109816" y="1428707"/>
                  <a:pt x="3119663" y="1422859"/>
                  <a:pt x="3120327" y="1427062"/>
                </a:cubicBezTo>
                <a:cubicBezTo>
                  <a:pt x="3120986" y="1431272"/>
                  <a:pt x="3112446" y="1445533"/>
                  <a:pt x="3094705" y="1469855"/>
                </a:cubicBezTo>
                <a:cubicBezTo>
                  <a:pt x="3080509" y="1489313"/>
                  <a:pt x="3048365" y="1518036"/>
                  <a:pt x="2998285" y="1556040"/>
                </a:cubicBezTo>
                <a:cubicBezTo>
                  <a:pt x="2948205" y="1594043"/>
                  <a:pt x="2912522" y="1627633"/>
                  <a:pt x="2891228" y="1656822"/>
                </a:cubicBezTo>
                <a:cubicBezTo>
                  <a:pt x="2869939" y="1686003"/>
                  <a:pt x="2858171" y="1707233"/>
                  <a:pt x="2855937" y="1720522"/>
                </a:cubicBezTo>
                <a:lnTo>
                  <a:pt x="2850619" y="1727809"/>
                </a:lnTo>
                <a:lnTo>
                  <a:pt x="2902469" y="1687379"/>
                </a:lnTo>
                <a:cubicBezTo>
                  <a:pt x="2913113" y="1672788"/>
                  <a:pt x="2921982" y="1660631"/>
                  <a:pt x="2929086" y="1650895"/>
                </a:cubicBezTo>
                <a:cubicBezTo>
                  <a:pt x="2999141" y="1575301"/>
                  <a:pt x="3044361" y="1533751"/>
                  <a:pt x="3064735" y="1526259"/>
                </a:cubicBezTo>
                <a:cubicBezTo>
                  <a:pt x="3093521" y="1517444"/>
                  <a:pt x="3130979" y="1481420"/>
                  <a:pt x="3177113" y="1418181"/>
                </a:cubicBezTo>
                <a:cubicBezTo>
                  <a:pt x="3216150" y="1364672"/>
                  <a:pt x="3247634" y="1331740"/>
                  <a:pt x="3271560" y="1319378"/>
                </a:cubicBezTo>
                <a:cubicBezTo>
                  <a:pt x="3283520" y="1313194"/>
                  <a:pt x="3324989" y="1261461"/>
                  <a:pt x="3395959" y="1164180"/>
                </a:cubicBezTo>
                <a:cubicBezTo>
                  <a:pt x="3484676" y="1042570"/>
                  <a:pt x="3547900" y="950794"/>
                  <a:pt x="3585621" y="888877"/>
                </a:cubicBezTo>
                <a:cubicBezTo>
                  <a:pt x="3630434" y="817226"/>
                  <a:pt x="3663693" y="781859"/>
                  <a:pt x="3685383" y="782774"/>
                </a:cubicBezTo>
                <a:cubicBezTo>
                  <a:pt x="3715491" y="782372"/>
                  <a:pt x="3742958" y="765155"/>
                  <a:pt x="3767803" y="731099"/>
                </a:cubicBezTo>
                <a:cubicBezTo>
                  <a:pt x="3778447" y="716508"/>
                  <a:pt x="3783113" y="705003"/>
                  <a:pt x="3781794" y="696583"/>
                </a:cubicBezTo>
                <a:lnTo>
                  <a:pt x="3763850" y="705858"/>
                </a:lnTo>
                <a:cubicBezTo>
                  <a:pt x="3760303" y="710720"/>
                  <a:pt x="3756101" y="711383"/>
                  <a:pt x="3751231" y="707832"/>
                </a:cubicBezTo>
                <a:cubicBezTo>
                  <a:pt x="3745054" y="695865"/>
                  <a:pt x="3749061" y="680163"/>
                  <a:pt x="3763257" y="660703"/>
                </a:cubicBezTo>
                <a:cubicBezTo>
                  <a:pt x="3781000" y="636382"/>
                  <a:pt x="3782577" y="618897"/>
                  <a:pt x="3767980" y="608247"/>
                </a:cubicBezTo>
                <a:cubicBezTo>
                  <a:pt x="3753389" y="597603"/>
                  <a:pt x="3738991" y="602017"/>
                  <a:pt x="3724800" y="621468"/>
                </a:cubicBezTo>
                <a:cubicBezTo>
                  <a:pt x="3710609" y="640920"/>
                  <a:pt x="3705934" y="652428"/>
                  <a:pt x="3710800" y="655980"/>
                </a:cubicBezTo>
                <a:lnTo>
                  <a:pt x="3725391" y="666625"/>
                </a:lnTo>
                <a:cubicBezTo>
                  <a:pt x="3726713" y="675038"/>
                  <a:pt x="3716522" y="678782"/>
                  <a:pt x="3694835" y="677867"/>
                </a:cubicBezTo>
                <a:cubicBezTo>
                  <a:pt x="3676698" y="672083"/>
                  <a:pt x="3647115" y="689643"/>
                  <a:pt x="3606111" y="730527"/>
                </a:cubicBezTo>
                <a:cubicBezTo>
                  <a:pt x="3565090" y="771421"/>
                  <a:pt x="3527406" y="812863"/>
                  <a:pt x="3493031" y="854875"/>
                </a:cubicBezTo>
                <a:cubicBezTo>
                  <a:pt x="3458668" y="896877"/>
                  <a:pt x="3436612" y="914331"/>
                  <a:pt x="3426883" y="907232"/>
                </a:cubicBezTo>
                <a:lnTo>
                  <a:pt x="3288485" y="1096943"/>
                </a:lnTo>
                <a:cubicBezTo>
                  <a:pt x="3192665" y="1228288"/>
                  <a:pt x="3139899" y="1290407"/>
                  <a:pt x="3130168" y="1283310"/>
                </a:cubicBezTo>
                <a:cubicBezTo>
                  <a:pt x="3125307" y="1279764"/>
                  <a:pt x="3161909" y="1224479"/>
                  <a:pt x="3239982" y="1117460"/>
                </a:cubicBezTo>
                <a:lnTo>
                  <a:pt x="3351764" y="964235"/>
                </a:lnTo>
                <a:cubicBezTo>
                  <a:pt x="3342035" y="957137"/>
                  <a:pt x="3358459" y="924395"/>
                  <a:pt x="3401043" y="866026"/>
                </a:cubicBezTo>
                <a:lnTo>
                  <a:pt x="3466299" y="745929"/>
                </a:lnTo>
                <a:cubicBezTo>
                  <a:pt x="3461439" y="742382"/>
                  <a:pt x="3442374" y="758289"/>
                  <a:pt x="3409121" y="793661"/>
                </a:cubicBezTo>
                <a:lnTo>
                  <a:pt x="3273473" y="918298"/>
                </a:lnTo>
                <a:lnTo>
                  <a:pt x="3198360" y="975292"/>
                </a:lnTo>
                <a:lnTo>
                  <a:pt x="3384662" y="719917"/>
                </a:lnTo>
                <a:cubicBezTo>
                  <a:pt x="3506632" y="562936"/>
                  <a:pt x="3581580" y="470411"/>
                  <a:pt x="3609517" y="442339"/>
                </a:cubicBezTo>
                <a:cubicBezTo>
                  <a:pt x="3637444" y="414269"/>
                  <a:pt x="3671328" y="403579"/>
                  <a:pt x="3711161" y="410283"/>
                </a:cubicBezTo>
                <a:cubicBezTo>
                  <a:pt x="3724443" y="412511"/>
                  <a:pt x="3735284" y="412973"/>
                  <a:pt x="3743700" y="411663"/>
                </a:cubicBezTo>
                <a:cubicBezTo>
                  <a:pt x="3761842" y="417439"/>
                  <a:pt x="3759606" y="430715"/>
                  <a:pt x="3737003" y="451489"/>
                </a:cubicBezTo>
                <a:cubicBezTo>
                  <a:pt x="3690467" y="484632"/>
                  <a:pt x="3672066" y="504743"/>
                  <a:pt x="3681796" y="511841"/>
                </a:cubicBezTo>
                <a:cubicBezTo>
                  <a:pt x="3686657" y="515386"/>
                  <a:pt x="3697499" y="515847"/>
                  <a:pt x="3714333" y="513208"/>
                </a:cubicBezTo>
                <a:cubicBezTo>
                  <a:pt x="3743121" y="504406"/>
                  <a:pt x="3754627" y="509069"/>
                  <a:pt x="3748838" y="527215"/>
                </a:cubicBezTo>
                <a:cubicBezTo>
                  <a:pt x="3746608" y="540482"/>
                  <a:pt x="3771382" y="547391"/>
                  <a:pt x="3823180" y="547903"/>
                </a:cubicBezTo>
                <a:cubicBezTo>
                  <a:pt x="3870117" y="544869"/>
                  <a:pt x="3928614" y="505556"/>
                  <a:pt x="3998665" y="429963"/>
                </a:cubicBezTo>
                <a:lnTo>
                  <a:pt x="4003989" y="422668"/>
                </a:lnTo>
                <a:lnTo>
                  <a:pt x="4009310" y="415372"/>
                </a:lnTo>
                <a:cubicBezTo>
                  <a:pt x="4042564" y="380000"/>
                  <a:pt x="4065174" y="359232"/>
                  <a:pt x="4077134" y="353048"/>
                </a:cubicBezTo>
                <a:cubicBezTo>
                  <a:pt x="4091330" y="333589"/>
                  <a:pt x="4099751" y="332272"/>
                  <a:pt x="4102377" y="349107"/>
                </a:cubicBezTo>
                <a:cubicBezTo>
                  <a:pt x="4106323" y="374342"/>
                  <a:pt x="4092784" y="398012"/>
                  <a:pt x="4061767" y="420095"/>
                </a:cubicBezTo>
                <a:cubicBezTo>
                  <a:pt x="4058216" y="424964"/>
                  <a:pt x="4038794" y="459238"/>
                  <a:pt x="4003503" y="522938"/>
                </a:cubicBezTo>
                <a:cubicBezTo>
                  <a:pt x="3968223" y="586635"/>
                  <a:pt x="3941501" y="615595"/>
                  <a:pt x="3923369" y="609805"/>
                </a:cubicBezTo>
                <a:cubicBezTo>
                  <a:pt x="3914948" y="611122"/>
                  <a:pt x="3912285" y="614773"/>
                  <a:pt x="3915379" y="620758"/>
                </a:cubicBezTo>
                <a:cubicBezTo>
                  <a:pt x="3918469" y="626733"/>
                  <a:pt x="3922449" y="631500"/>
                  <a:pt x="3927310" y="635046"/>
                </a:cubicBezTo>
                <a:cubicBezTo>
                  <a:pt x="3941901" y="645691"/>
                  <a:pt x="3931910" y="664500"/>
                  <a:pt x="3897345" y="691445"/>
                </a:cubicBezTo>
                <a:cubicBezTo>
                  <a:pt x="3874742" y="712218"/>
                  <a:pt x="3870072" y="723718"/>
                  <a:pt x="3883347" y="725955"/>
                </a:cubicBezTo>
                <a:cubicBezTo>
                  <a:pt x="3901497" y="731737"/>
                  <a:pt x="3944936" y="692628"/>
                  <a:pt x="4013674" y="608614"/>
                </a:cubicBezTo>
                <a:cubicBezTo>
                  <a:pt x="4126317" y="474644"/>
                  <a:pt x="4217413" y="395755"/>
                  <a:pt x="4286946" y="371953"/>
                </a:cubicBezTo>
                <a:cubicBezTo>
                  <a:pt x="4298912" y="365763"/>
                  <a:pt x="4319945" y="362480"/>
                  <a:pt x="4350049" y="362086"/>
                </a:cubicBezTo>
                <a:cubicBezTo>
                  <a:pt x="4380144" y="361685"/>
                  <a:pt x="4406377" y="364040"/>
                  <a:pt x="4428719" y="369171"/>
                </a:cubicBezTo>
                <a:cubicBezTo>
                  <a:pt x="4451072" y="374289"/>
                  <a:pt x="4460472" y="379283"/>
                  <a:pt x="4456921" y="384151"/>
                </a:cubicBezTo>
                <a:lnTo>
                  <a:pt x="4476841" y="387505"/>
                </a:lnTo>
                <a:cubicBezTo>
                  <a:pt x="4493668" y="384873"/>
                  <a:pt x="4504516" y="385326"/>
                  <a:pt x="4509376" y="388872"/>
                </a:cubicBezTo>
                <a:cubicBezTo>
                  <a:pt x="4510693" y="397293"/>
                  <a:pt x="4495385" y="423389"/>
                  <a:pt x="4463448" y="467169"/>
                </a:cubicBezTo>
                <a:cubicBezTo>
                  <a:pt x="4449252" y="486628"/>
                  <a:pt x="4450104" y="505877"/>
                  <a:pt x="4466013" y="524943"/>
                </a:cubicBezTo>
                <a:lnTo>
                  <a:pt x="4396221" y="574641"/>
                </a:lnTo>
                <a:cubicBezTo>
                  <a:pt x="4385573" y="589239"/>
                  <a:pt x="4375381" y="592983"/>
                  <a:pt x="4365651" y="585885"/>
                </a:cubicBezTo>
                <a:cubicBezTo>
                  <a:pt x="4355922" y="578787"/>
                  <a:pt x="4368802" y="550920"/>
                  <a:pt x="4404294" y="502272"/>
                </a:cubicBezTo>
                <a:lnTo>
                  <a:pt x="4425582" y="473090"/>
                </a:lnTo>
                <a:lnTo>
                  <a:pt x="4432285" y="433257"/>
                </a:lnTo>
                <a:cubicBezTo>
                  <a:pt x="4423869" y="434567"/>
                  <a:pt x="4412558" y="444963"/>
                  <a:pt x="4398367" y="464415"/>
                </a:cubicBezTo>
                <a:cubicBezTo>
                  <a:pt x="4380624" y="488735"/>
                  <a:pt x="4366889" y="497352"/>
                  <a:pt x="4357160" y="490254"/>
                </a:cubicBezTo>
                <a:lnTo>
                  <a:pt x="4394426" y="439172"/>
                </a:lnTo>
                <a:cubicBezTo>
                  <a:pt x="4406386" y="433000"/>
                  <a:pt x="4412365" y="429903"/>
                  <a:pt x="4412365" y="429903"/>
                </a:cubicBezTo>
                <a:cubicBezTo>
                  <a:pt x="4299446" y="451869"/>
                  <a:pt x="4244958" y="475479"/>
                  <a:pt x="4248911" y="500720"/>
                </a:cubicBezTo>
                <a:cubicBezTo>
                  <a:pt x="4251530" y="517549"/>
                  <a:pt x="4247530" y="533259"/>
                  <a:pt x="4236887" y="547848"/>
                </a:cubicBezTo>
                <a:cubicBezTo>
                  <a:pt x="4233335" y="552717"/>
                  <a:pt x="4226572" y="564545"/>
                  <a:pt x="4216577" y="583339"/>
                </a:cubicBezTo>
                <a:cubicBezTo>
                  <a:pt x="4206591" y="602141"/>
                  <a:pt x="4198047" y="616409"/>
                  <a:pt x="4190948" y="626139"/>
                </a:cubicBezTo>
                <a:cubicBezTo>
                  <a:pt x="4181621" y="649150"/>
                  <a:pt x="4166307" y="675240"/>
                  <a:pt x="4145013" y="704430"/>
                </a:cubicBezTo>
                <a:cubicBezTo>
                  <a:pt x="4142789" y="717704"/>
                  <a:pt x="4140552" y="730979"/>
                  <a:pt x="4138323" y="744261"/>
                </a:cubicBezTo>
                <a:cubicBezTo>
                  <a:pt x="4155142" y="741624"/>
                  <a:pt x="4172425" y="728159"/>
                  <a:pt x="4190173" y="703830"/>
                </a:cubicBezTo>
                <a:lnTo>
                  <a:pt x="4227433" y="652755"/>
                </a:lnTo>
                <a:lnTo>
                  <a:pt x="4197468" y="709153"/>
                </a:lnTo>
                <a:cubicBezTo>
                  <a:pt x="4190371" y="718882"/>
                  <a:pt x="4189258" y="725519"/>
                  <a:pt x="4194119" y="729066"/>
                </a:cubicBezTo>
                <a:lnTo>
                  <a:pt x="4252669" y="648809"/>
                </a:lnTo>
                <a:cubicBezTo>
                  <a:pt x="4277509" y="614760"/>
                  <a:pt x="4295257" y="590431"/>
                  <a:pt x="4305900" y="575841"/>
                </a:cubicBezTo>
                <a:cubicBezTo>
                  <a:pt x="4330741" y="541790"/>
                  <a:pt x="4331404" y="545992"/>
                  <a:pt x="4307874" y="588459"/>
                </a:cubicBezTo>
                <a:cubicBezTo>
                  <a:pt x="4289217" y="634466"/>
                  <a:pt x="4256819" y="689100"/>
                  <a:pt x="4210684" y="752340"/>
                </a:cubicBezTo>
                <a:cubicBezTo>
                  <a:pt x="4168102" y="810710"/>
                  <a:pt x="4148123" y="848306"/>
                  <a:pt x="4150754" y="865134"/>
                </a:cubicBezTo>
                <a:cubicBezTo>
                  <a:pt x="4152071" y="873555"/>
                  <a:pt x="4156274" y="872890"/>
                  <a:pt x="4163373" y="863161"/>
                </a:cubicBezTo>
                <a:cubicBezTo>
                  <a:pt x="4166919" y="858299"/>
                  <a:pt x="4178890" y="852116"/>
                  <a:pt x="4199265" y="844621"/>
                </a:cubicBezTo>
                <a:cubicBezTo>
                  <a:pt x="4231597" y="830946"/>
                  <a:pt x="4237122" y="838695"/>
                  <a:pt x="4215823" y="867892"/>
                </a:cubicBezTo>
                <a:cubicBezTo>
                  <a:pt x="4215823" y="867892"/>
                  <a:pt x="4217151" y="876297"/>
                  <a:pt x="4219778" y="893132"/>
                </a:cubicBezTo>
                <a:cubicBezTo>
                  <a:pt x="4235282" y="882088"/>
                  <a:pt x="4269195" y="850925"/>
                  <a:pt x="4321511" y="799645"/>
                </a:cubicBezTo>
                <a:cubicBezTo>
                  <a:pt x="4373829" y="748365"/>
                  <a:pt x="4407736" y="717211"/>
                  <a:pt x="4423253" y="706165"/>
                </a:cubicBezTo>
                <a:cubicBezTo>
                  <a:pt x="4426799" y="701303"/>
                  <a:pt x="4430347" y="696441"/>
                  <a:pt x="4433898" y="691573"/>
                </a:cubicBezTo>
                <a:cubicBezTo>
                  <a:pt x="4440995" y="681844"/>
                  <a:pt x="4440333" y="677640"/>
                  <a:pt x="4431917" y="678951"/>
                </a:cubicBezTo>
                <a:cubicBezTo>
                  <a:pt x="4398276" y="684213"/>
                  <a:pt x="4370798" y="701442"/>
                  <a:pt x="4349509" y="730623"/>
                </a:cubicBezTo>
                <a:lnTo>
                  <a:pt x="4301600" y="796296"/>
                </a:lnTo>
                <a:lnTo>
                  <a:pt x="4324260" y="734572"/>
                </a:lnTo>
                <a:cubicBezTo>
                  <a:pt x="4340693" y="701836"/>
                  <a:pt x="4365864" y="669891"/>
                  <a:pt x="4399776" y="638729"/>
                </a:cubicBezTo>
                <a:cubicBezTo>
                  <a:pt x="4433687" y="607567"/>
                  <a:pt x="4457739" y="582266"/>
                  <a:pt x="4471935" y="562808"/>
                </a:cubicBezTo>
                <a:cubicBezTo>
                  <a:pt x="4496775" y="528758"/>
                  <a:pt x="4514057" y="515279"/>
                  <a:pt x="4523787" y="522377"/>
                </a:cubicBezTo>
                <a:cubicBezTo>
                  <a:pt x="4533517" y="529474"/>
                  <a:pt x="4549027" y="518424"/>
                  <a:pt x="4570320" y="489234"/>
                </a:cubicBezTo>
                <a:cubicBezTo>
                  <a:pt x="4588063" y="464914"/>
                  <a:pt x="4613758" y="450125"/>
                  <a:pt x="4647412" y="444862"/>
                </a:cubicBezTo>
                <a:cubicBezTo>
                  <a:pt x="4681069" y="439599"/>
                  <a:pt x="4731610" y="390753"/>
                  <a:pt x="4799033" y="298333"/>
                </a:cubicBezTo>
                <a:cubicBezTo>
                  <a:pt x="4866457" y="205912"/>
                  <a:pt x="4919232" y="143778"/>
                  <a:pt x="4957350" y="111964"/>
                </a:cubicBezTo>
                <a:cubicBezTo>
                  <a:pt x="4979960" y="91196"/>
                  <a:pt x="4990373" y="82021"/>
                  <a:pt x="4988602" y="84447"/>
                </a:cubicBezTo>
                <a:close/>
                <a:moveTo>
                  <a:pt x="4681278" y="0"/>
                </a:moveTo>
                <a:lnTo>
                  <a:pt x="4586055" y="176494"/>
                </a:lnTo>
                <a:cubicBezTo>
                  <a:pt x="4563447" y="197275"/>
                  <a:pt x="4551485" y="203447"/>
                  <a:pt x="4550170" y="195038"/>
                </a:cubicBezTo>
                <a:cubicBezTo>
                  <a:pt x="4567511" y="140610"/>
                  <a:pt x="4607672" y="80461"/>
                  <a:pt x="4670629" y="145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7312002"/>
      </p:ext>
    </p:extLst>
  </p:cSld>
  <p:clrMapOvr>
    <a:masterClrMapping/>
  </p:clrMapOvr>
</p:sldLayout>
</file>

<file path=ppt/slideLayouts/slideLayout20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3741" y="1153025"/>
            <a:ext cx="10954007" cy="8311972"/>
          </a:xfrm>
          <a:custGeom>
            <a:avLst/>
            <a:gdLst>
              <a:gd name="connsiteX0" fmla="*/ 4058978 w 10954007"/>
              <a:gd name="connsiteY0" fmla="*/ 8294090 h 8311972"/>
              <a:gd name="connsiteX1" fmla="*/ 4072875 w 10954007"/>
              <a:gd name="connsiteY1" fmla="*/ 8297980 h 8311972"/>
              <a:gd name="connsiteX2" fmla="*/ 4069340 w 10954007"/>
              <a:gd name="connsiteY2" fmla="*/ 8311972 h 8311972"/>
              <a:gd name="connsiteX3" fmla="*/ 4064159 w 10954007"/>
              <a:gd name="connsiteY3" fmla="*/ 8303032 h 8311972"/>
              <a:gd name="connsiteX4" fmla="*/ 4107981 w 10954007"/>
              <a:gd name="connsiteY4" fmla="*/ 8217907 h 8311972"/>
              <a:gd name="connsiteX5" fmla="*/ 4189740 w 10954007"/>
              <a:gd name="connsiteY5" fmla="*/ 8218319 h 8311972"/>
              <a:gd name="connsiteX6" fmla="*/ 4135785 w 10954007"/>
              <a:gd name="connsiteY6" fmla="*/ 8225682 h 8311972"/>
              <a:gd name="connsiteX7" fmla="*/ 4107981 w 10954007"/>
              <a:gd name="connsiteY7" fmla="*/ 8217907 h 8311972"/>
              <a:gd name="connsiteX8" fmla="*/ 4597324 w 10954007"/>
              <a:gd name="connsiteY8" fmla="*/ 8077702 h 8311972"/>
              <a:gd name="connsiteX9" fmla="*/ 4626780 w 10954007"/>
              <a:gd name="connsiteY9" fmla="*/ 8108423 h 8311972"/>
              <a:gd name="connsiteX10" fmla="*/ 4590262 w 10954007"/>
              <a:gd name="connsiteY10" fmla="*/ 8105696 h 8311972"/>
              <a:gd name="connsiteX11" fmla="*/ 4597324 w 10954007"/>
              <a:gd name="connsiteY11" fmla="*/ 8077702 h 8311972"/>
              <a:gd name="connsiteX12" fmla="*/ 5079605 w 10954007"/>
              <a:gd name="connsiteY12" fmla="*/ 7965494 h 8311972"/>
              <a:gd name="connsiteX13" fmla="*/ 5084786 w 10954007"/>
              <a:gd name="connsiteY13" fmla="*/ 7974434 h 8311972"/>
              <a:gd name="connsiteX14" fmla="*/ 5089968 w 10954007"/>
              <a:gd name="connsiteY14" fmla="*/ 7983375 h 8311972"/>
              <a:gd name="connsiteX15" fmla="*/ 5076061 w 10954007"/>
              <a:gd name="connsiteY15" fmla="*/ 7979490 h 8311972"/>
              <a:gd name="connsiteX16" fmla="*/ 5079605 w 10954007"/>
              <a:gd name="connsiteY16" fmla="*/ 7965494 h 8311972"/>
              <a:gd name="connsiteX17" fmla="*/ 1668577 w 10954007"/>
              <a:gd name="connsiteY17" fmla="*/ 7687986 h 8311972"/>
              <a:gd name="connsiteX18" fmla="*/ 1679970 w 10954007"/>
              <a:gd name="connsiteY18" fmla="*/ 7691173 h 8311972"/>
              <a:gd name="connsiteX19" fmla="*/ 1677081 w 10954007"/>
              <a:gd name="connsiteY19" fmla="*/ 7702653 h 8311972"/>
              <a:gd name="connsiteX20" fmla="*/ 1665681 w 10954007"/>
              <a:gd name="connsiteY20" fmla="*/ 7699458 h 8311972"/>
              <a:gd name="connsiteX21" fmla="*/ 1668577 w 10954007"/>
              <a:gd name="connsiteY21" fmla="*/ 7687986 h 8311972"/>
              <a:gd name="connsiteX22" fmla="*/ 1669131 w 10954007"/>
              <a:gd name="connsiteY22" fmla="*/ 7540725 h 8311972"/>
              <a:gd name="connsiteX23" fmla="*/ 1673382 w 10954007"/>
              <a:gd name="connsiteY23" fmla="*/ 7548054 h 8311972"/>
              <a:gd name="connsiteX24" fmla="*/ 1677636 w 10954007"/>
              <a:gd name="connsiteY24" fmla="*/ 7555393 h 8311972"/>
              <a:gd name="connsiteX25" fmla="*/ 1666237 w 10954007"/>
              <a:gd name="connsiteY25" fmla="*/ 7552197 h 8311972"/>
              <a:gd name="connsiteX26" fmla="*/ 1669131 w 10954007"/>
              <a:gd name="connsiteY26" fmla="*/ 7540725 h 8311972"/>
              <a:gd name="connsiteX27" fmla="*/ 2733711 w 10954007"/>
              <a:gd name="connsiteY27" fmla="*/ 7505400 h 8311972"/>
              <a:gd name="connsiteX28" fmla="*/ 2747608 w 10954007"/>
              <a:gd name="connsiteY28" fmla="*/ 7509292 h 8311972"/>
              <a:gd name="connsiteX29" fmla="*/ 2744073 w 10954007"/>
              <a:gd name="connsiteY29" fmla="*/ 7523284 h 8311972"/>
              <a:gd name="connsiteX30" fmla="*/ 2738892 w 10954007"/>
              <a:gd name="connsiteY30" fmla="*/ 7514342 h 8311972"/>
              <a:gd name="connsiteX31" fmla="*/ 2782714 w 10954007"/>
              <a:gd name="connsiteY31" fmla="*/ 7429217 h 8311972"/>
              <a:gd name="connsiteX32" fmla="*/ 2864474 w 10954007"/>
              <a:gd name="connsiteY32" fmla="*/ 7429630 h 8311972"/>
              <a:gd name="connsiteX33" fmla="*/ 2810518 w 10954007"/>
              <a:gd name="connsiteY33" fmla="*/ 7436993 h 8311972"/>
              <a:gd name="connsiteX34" fmla="*/ 2782714 w 10954007"/>
              <a:gd name="connsiteY34" fmla="*/ 7429217 h 8311972"/>
              <a:gd name="connsiteX35" fmla="*/ 6242077 w 10954007"/>
              <a:gd name="connsiteY35" fmla="*/ 7399409 h 8311972"/>
              <a:gd name="connsiteX36" fmla="*/ 6255974 w 10954007"/>
              <a:gd name="connsiteY36" fmla="*/ 7403300 h 8311972"/>
              <a:gd name="connsiteX37" fmla="*/ 6252439 w 10954007"/>
              <a:gd name="connsiteY37" fmla="*/ 7417291 h 8311972"/>
              <a:gd name="connsiteX38" fmla="*/ 6238543 w 10954007"/>
              <a:gd name="connsiteY38" fmla="*/ 7413399 h 8311972"/>
              <a:gd name="connsiteX39" fmla="*/ 6242077 w 10954007"/>
              <a:gd name="connsiteY39" fmla="*/ 7399409 h 8311972"/>
              <a:gd name="connsiteX40" fmla="*/ 3201723 w 10954007"/>
              <a:gd name="connsiteY40" fmla="*/ 7357259 h 8311972"/>
              <a:gd name="connsiteX41" fmla="*/ 3220801 w 10954007"/>
              <a:gd name="connsiteY41" fmla="*/ 7370091 h 8311972"/>
              <a:gd name="connsiteX42" fmla="*/ 3213722 w 10954007"/>
              <a:gd name="connsiteY42" fmla="*/ 7398080 h 8311972"/>
              <a:gd name="connsiteX43" fmla="*/ 3201723 w 10954007"/>
              <a:gd name="connsiteY43" fmla="*/ 7357259 h 8311972"/>
              <a:gd name="connsiteX44" fmla="*/ 6384500 w 10954007"/>
              <a:gd name="connsiteY44" fmla="*/ 7343757 h 8311972"/>
              <a:gd name="connsiteX45" fmla="*/ 6388382 w 10954007"/>
              <a:gd name="connsiteY45" fmla="*/ 7350461 h 8311972"/>
              <a:gd name="connsiteX46" fmla="*/ 6353511 w 10954007"/>
              <a:gd name="connsiteY46" fmla="*/ 7370668 h 8311972"/>
              <a:gd name="connsiteX47" fmla="*/ 6365771 w 10954007"/>
              <a:gd name="connsiteY47" fmla="*/ 7351621 h 8311972"/>
              <a:gd name="connsiteX48" fmla="*/ 6384500 w 10954007"/>
              <a:gd name="connsiteY48" fmla="*/ 7343757 h 8311972"/>
              <a:gd name="connsiteX49" fmla="*/ 1917580 w 10954007"/>
              <a:gd name="connsiteY49" fmla="*/ 7269336 h 8311972"/>
              <a:gd name="connsiteX50" fmla="*/ 1918257 w 10954007"/>
              <a:gd name="connsiteY50" fmla="*/ 7278735 h 8311972"/>
              <a:gd name="connsiteX51" fmla="*/ 1899719 w 10954007"/>
              <a:gd name="connsiteY51" fmla="*/ 7279692 h 8311972"/>
              <a:gd name="connsiteX52" fmla="*/ 1917580 w 10954007"/>
              <a:gd name="connsiteY52" fmla="*/ 7269336 h 8311972"/>
              <a:gd name="connsiteX53" fmla="*/ 3323019 w 10954007"/>
              <a:gd name="connsiteY53" fmla="*/ 7249075 h 8311972"/>
              <a:gd name="connsiteX54" fmla="*/ 3319180 w 10954007"/>
              <a:gd name="connsiteY54" fmla="*/ 7249766 h 8311972"/>
              <a:gd name="connsiteX55" fmla="*/ 3303625 w 10954007"/>
              <a:gd name="connsiteY55" fmla="*/ 7252193 h 8311972"/>
              <a:gd name="connsiteX56" fmla="*/ 3304676 w 10954007"/>
              <a:gd name="connsiteY56" fmla="*/ 7273700 h 8311972"/>
              <a:gd name="connsiteX57" fmla="*/ 3304645 w 10954007"/>
              <a:gd name="connsiteY57" fmla="*/ 7281508 h 8311972"/>
              <a:gd name="connsiteX58" fmla="*/ 3301142 w 10954007"/>
              <a:gd name="connsiteY58" fmla="*/ 7287692 h 8311972"/>
              <a:gd name="connsiteX59" fmla="*/ 3304617 w 10954007"/>
              <a:gd name="connsiteY59" fmla="*/ 7288669 h 8311972"/>
              <a:gd name="connsiteX60" fmla="*/ 3304645 w 10954007"/>
              <a:gd name="connsiteY60" fmla="*/ 7281508 h 8311972"/>
              <a:gd name="connsiteX61" fmla="*/ 1985468 w 10954007"/>
              <a:gd name="connsiteY61" fmla="*/ 7229974 h 8311972"/>
              <a:gd name="connsiteX62" fmla="*/ 1996870 w 10954007"/>
              <a:gd name="connsiteY62" fmla="*/ 7233156 h 8311972"/>
              <a:gd name="connsiteX63" fmla="*/ 1989717 w 10954007"/>
              <a:gd name="connsiteY63" fmla="*/ 7237303 h 8311972"/>
              <a:gd name="connsiteX64" fmla="*/ 1982572 w 10954007"/>
              <a:gd name="connsiteY64" fmla="*/ 7241445 h 8311972"/>
              <a:gd name="connsiteX65" fmla="*/ 1985468 w 10954007"/>
              <a:gd name="connsiteY65" fmla="*/ 7229974 h 8311972"/>
              <a:gd name="connsiteX66" fmla="*/ 6561085 w 10954007"/>
              <a:gd name="connsiteY66" fmla="*/ 7226500 h 8311972"/>
              <a:gd name="connsiteX67" fmla="*/ 6566266 w 10954007"/>
              <a:gd name="connsiteY67" fmla="*/ 7235441 h 8311972"/>
              <a:gd name="connsiteX68" fmla="*/ 6510429 w 10954007"/>
              <a:gd name="connsiteY68" fmla="*/ 7279740 h 8311972"/>
              <a:gd name="connsiteX69" fmla="*/ 6479091 w 10954007"/>
              <a:gd name="connsiteY69" fmla="*/ 7285955 h 8311972"/>
              <a:gd name="connsiteX70" fmla="*/ 2021197 w 10954007"/>
              <a:gd name="connsiteY70" fmla="*/ 7209258 h 8311972"/>
              <a:gd name="connsiteX71" fmla="*/ 2032601 w 10954007"/>
              <a:gd name="connsiteY71" fmla="*/ 7212441 h 8311972"/>
              <a:gd name="connsiteX72" fmla="*/ 2025448 w 10954007"/>
              <a:gd name="connsiteY72" fmla="*/ 7216587 h 8311972"/>
              <a:gd name="connsiteX73" fmla="*/ 2018303 w 10954007"/>
              <a:gd name="connsiteY73" fmla="*/ 7220730 h 8311972"/>
              <a:gd name="connsiteX74" fmla="*/ 2021197 w 10954007"/>
              <a:gd name="connsiteY74" fmla="*/ 7209258 h 8311972"/>
              <a:gd name="connsiteX75" fmla="*/ 1985039 w 10954007"/>
              <a:gd name="connsiteY75" fmla="*/ 6965725 h 8311972"/>
              <a:gd name="connsiteX76" fmla="*/ 1982136 w 10954007"/>
              <a:gd name="connsiteY76" fmla="*/ 6977203 h 8311972"/>
              <a:gd name="connsiteX77" fmla="*/ 1970742 w 10954007"/>
              <a:gd name="connsiteY77" fmla="*/ 6974016 h 8311972"/>
              <a:gd name="connsiteX78" fmla="*/ 1977887 w 10954007"/>
              <a:gd name="connsiteY78" fmla="*/ 6969874 h 8311972"/>
              <a:gd name="connsiteX79" fmla="*/ 1674242 w 10954007"/>
              <a:gd name="connsiteY79" fmla="*/ 6940215 h 8311972"/>
              <a:gd name="connsiteX80" fmla="*/ 1685635 w 10954007"/>
              <a:gd name="connsiteY80" fmla="*/ 6943402 h 8311972"/>
              <a:gd name="connsiteX81" fmla="*/ 1682741 w 10954007"/>
              <a:gd name="connsiteY81" fmla="*/ 6954874 h 8311972"/>
              <a:gd name="connsiteX82" fmla="*/ 1671346 w 10954007"/>
              <a:gd name="connsiteY82" fmla="*/ 6951688 h 8311972"/>
              <a:gd name="connsiteX83" fmla="*/ 1674242 w 10954007"/>
              <a:gd name="connsiteY83" fmla="*/ 6940215 h 8311972"/>
              <a:gd name="connsiteX84" fmla="*/ 1885548 w 10954007"/>
              <a:gd name="connsiteY84" fmla="*/ 6876472 h 8311972"/>
              <a:gd name="connsiteX85" fmla="*/ 1875502 w 10954007"/>
              <a:gd name="connsiteY85" fmla="*/ 6892091 h 8311972"/>
              <a:gd name="connsiteX86" fmla="*/ 1889798 w 10954007"/>
              <a:gd name="connsiteY86" fmla="*/ 6883801 h 8311972"/>
              <a:gd name="connsiteX87" fmla="*/ 1885548 w 10954007"/>
              <a:gd name="connsiteY87" fmla="*/ 6876472 h 8311972"/>
              <a:gd name="connsiteX88" fmla="*/ 1890345 w 10954007"/>
              <a:gd name="connsiteY88" fmla="*/ 6736547 h 8311972"/>
              <a:gd name="connsiteX89" fmla="*/ 1901744 w 10954007"/>
              <a:gd name="connsiteY89" fmla="*/ 6739742 h 8311972"/>
              <a:gd name="connsiteX90" fmla="*/ 1898850 w 10954007"/>
              <a:gd name="connsiteY90" fmla="*/ 6751214 h 8311972"/>
              <a:gd name="connsiteX91" fmla="*/ 1887457 w 10954007"/>
              <a:gd name="connsiteY91" fmla="*/ 6748027 h 8311972"/>
              <a:gd name="connsiteX92" fmla="*/ 1890345 w 10954007"/>
              <a:gd name="connsiteY92" fmla="*/ 6736547 h 8311972"/>
              <a:gd name="connsiteX93" fmla="*/ 1428322 w 10954007"/>
              <a:gd name="connsiteY93" fmla="*/ 6730148 h 8311972"/>
              <a:gd name="connsiteX94" fmla="*/ 1425420 w 10954007"/>
              <a:gd name="connsiteY94" fmla="*/ 6741625 h 8311972"/>
              <a:gd name="connsiteX95" fmla="*/ 1369792 w 10954007"/>
              <a:gd name="connsiteY95" fmla="*/ 6744486 h 8311972"/>
              <a:gd name="connsiteX96" fmla="*/ 1395487 w 10954007"/>
              <a:gd name="connsiteY96" fmla="*/ 6739392 h 8311972"/>
              <a:gd name="connsiteX97" fmla="*/ 1428322 w 10954007"/>
              <a:gd name="connsiteY97" fmla="*/ 6730148 h 8311972"/>
              <a:gd name="connsiteX98" fmla="*/ 1812296 w 10954007"/>
              <a:gd name="connsiteY98" fmla="*/ 6634860 h 8311972"/>
              <a:gd name="connsiteX99" fmla="*/ 1809407 w 10954007"/>
              <a:gd name="connsiteY99" fmla="*/ 6646341 h 8311972"/>
              <a:gd name="connsiteX100" fmla="*/ 1798008 w 10954007"/>
              <a:gd name="connsiteY100" fmla="*/ 6643145 h 8311972"/>
              <a:gd name="connsiteX101" fmla="*/ 1805152 w 10954007"/>
              <a:gd name="connsiteY101" fmla="*/ 6639002 h 8311972"/>
              <a:gd name="connsiteX102" fmla="*/ 1838172 w 10954007"/>
              <a:gd name="connsiteY102" fmla="*/ 6580683 h 8311972"/>
              <a:gd name="connsiteX103" fmla="*/ 1849567 w 10954007"/>
              <a:gd name="connsiteY103" fmla="*/ 6583871 h 8311972"/>
              <a:gd name="connsiteX104" fmla="*/ 1846671 w 10954007"/>
              <a:gd name="connsiteY104" fmla="*/ 6595342 h 8311972"/>
              <a:gd name="connsiteX105" fmla="*/ 1835278 w 10954007"/>
              <a:gd name="connsiteY105" fmla="*/ 6592155 h 8311972"/>
              <a:gd name="connsiteX106" fmla="*/ 1838172 w 10954007"/>
              <a:gd name="connsiteY106" fmla="*/ 6580683 h 8311972"/>
              <a:gd name="connsiteX107" fmla="*/ 1408446 w 10954007"/>
              <a:gd name="connsiteY107" fmla="*/ 6501052 h 8311972"/>
              <a:gd name="connsiteX108" fmla="*/ 1422342 w 10954007"/>
              <a:gd name="connsiteY108" fmla="*/ 6504944 h 8311972"/>
              <a:gd name="connsiteX109" fmla="*/ 1418808 w 10954007"/>
              <a:gd name="connsiteY109" fmla="*/ 6518936 h 8311972"/>
              <a:gd name="connsiteX110" fmla="*/ 1413626 w 10954007"/>
              <a:gd name="connsiteY110" fmla="*/ 6509994 h 8311972"/>
              <a:gd name="connsiteX111" fmla="*/ 1980230 w 10954007"/>
              <a:gd name="connsiteY111" fmla="*/ 6491318 h 8311972"/>
              <a:gd name="connsiteX112" fmla="*/ 1979383 w 10954007"/>
              <a:gd name="connsiteY112" fmla="*/ 6491656 h 8311972"/>
              <a:gd name="connsiteX113" fmla="*/ 1979378 w 10954007"/>
              <a:gd name="connsiteY113" fmla="*/ 6492818 h 8311972"/>
              <a:gd name="connsiteX114" fmla="*/ 1975875 w 10954007"/>
              <a:gd name="connsiteY114" fmla="*/ 6499002 h 8311972"/>
              <a:gd name="connsiteX115" fmla="*/ 1979350 w 10954007"/>
              <a:gd name="connsiteY115" fmla="*/ 6499981 h 8311972"/>
              <a:gd name="connsiteX116" fmla="*/ 1979378 w 10954007"/>
              <a:gd name="connsiteY116" fmla="*/ 6492818 h 8311972"/>
              <a:gd name="connsiteX117" fmla="*/ 1457449 w 10954007"/>
              <a:gd name="connsiteY117" fmla="*/ 6424869 h 8311972"/>
              <a:gd name="connsiteX118" fmla="*/ 1539207 w 10954007"/>
              <a:gd name="connsiteY118" fmla="*/ 6425281 h 8311972"/>
              <a:gd name="connsiteX119" fmla="*/ 1485251 w 10954007"/>
              <a:gd name="connsiteY119" fmla="*/ 6432644 h 8311972"/>
              <a:gd name="connsiteX120" fmla="*/ 1457449 w 10954007"/>
              <a:gd name="connsiteY120" fmla="*/ 6424869 h 8311972"/>
              <a:gd name="connsiteX121" fmla="*/ 1946794 w 10954007"/>
              <a:gd name="connsiteY121" fmla="*/ 6284665 h 8311972"/>
              <a:gd name="connsiteX122" fmla="*/ 1976248 w 10954007"/>
              <a:gd name="connsiteY122" fmla="*/ 6315386 h 8311972"/>
              <a:gd name="connsiteX123" fmla="*/ 1939730 w 10954007"/>
              <a:gd name="connsiteY123" fmla="*/ 6312658 h 8311972"/>
              <a:gd name="connsiteX124" fmla="*/ 1946794 w 10954007"/>
              <a:gd name="connsiteY124" fmla="*/ 6284665 h 8311972"/>
              <a:gd name="connsiteX125" fmla="*/ 2166731 w 10954007"/>
              <a:gd name="connsiteY125" fmla="*/ 6185325 h 8311972"/>
              <a:gd name="connsiteX126" fmla="*/ 2152774 w 10954007"/>
              <a:gd name="connsiteY126" fmla="*/ 6196397 h 8311972"/>
              <a:gd name="connsiteX127" fmla="*/ 2126718 w 10954007"/>
              <a:gd name="connsiteY127" fmla="*/ 6238667 h 8311972"/>
              <a:gd name="connsiteX128" fmla="*/ 2142525 w 10954007"/>
              <a:gd name="connsiteY128" fmla="*/ 6232788 h 8311972"/>
              <a:gd name="connsiteX129" fmla="*/ 2156047 w 10954007"/>
              <a:gd name="connsiteY129" fmla="*/ 6239637 h 8311972"/>
              <a:gd name="connsiteX130" fmla="*/ 2166087 w 10954007"/>
              <a:gd name="connsiteY130" fmla="*/ 6224023 h 8311972"/>
              <a:gd name="connsiteX131" fmla="*/ 2173904 w 10954007"/>
              <a:gd name="connsiteY131" fmla="*/ 6214480 h 8311972"/>
              <a:gd name="connsiteX132" fmla="*/ 2177157 w 10954007"/>
              <a:gd name="connsiteY132" fmla="*/ 6188242 h 8311972"/>
              <a:gd name="connsiteX133" fmla="*/ 2166731 w 10954007"/>
              <a:gd name="connsiteY133" fmla="*/ 6185325 h 8311972"/>
              <a:gd name="connsiteX134" fmla="*/ 8896340 w 10954007"/>
              <a:gd name="connsiteY134" fmla="*/ 5782525 h 8311972"/>
              <a:gd name="connsiteX135" fmla="*/ 8904681 w 10954007"/>
              <a:gd name="connsiteY135" fmla="*/ 5784860 h 8311972"/>
              <a:gd name="connsiteX136" fmla="*/ 8901147 w 10954007"/>
              <a:gd name="connsiteY136" fmla="*/ 5798852 h 8311972"/>
              <a:gd name="connsiteX137" fmla="*/ 8887250 w 10954007"/>
              <a:gd name="connsiteY137" fmla="*/ 5794960 h 8311972"/>
              <a:gd name="connsiteX138" fmla="*/ 8888421 w 10954007"/>
              <a:gd name="connsiteY138" fmla="*/ 5790291 h 8311972"/>
              <a:gd name="connsiteX139" fmla="*/ 8979606 w 10954007"/>
              <a:gd name="connsiteY139" fmla="*/ 5753386 h 8311972"/>
              <a:gd name="connsiteX140" fmla="*/ 8992559 w 10954007"/>
              <a:gd name="connsiteY140" fmla="*/ 5775741 h 8311972"/>
              <a:gd name="connsiteX141" fmla="*/ 8981243 w 10954007"/>
              <a:gd name="connsiteY141" fmla="*/ 5776327 h 8311972"/>
              <a:gd name="connsiteX142" fmla="*/ 8970880 w 10954007"/>
              <a:gd name="connsiteY142" fmla="*/ 5758444 h 8311972"/>
              <a:gd name="connsiteX143" fmla="*/ 8979606 w 10954007"/>
              <a:gd name="connsiteY143" fmla="*/ 5753386 h 8311972"/>
              <a:gd name="connsiteX144" fmla="*/ 551192 w 10954007"/>
              <a:gd name="connsiteY144" fmla="*/ 5564221 h 8311972"/>
              <a:gd name="connsiteX145" fmla="*/ 570271 w 10954007"/>
              <a:gd name="connsiteY145" fmla="*/ 5577054 h 8311972"/>
              <a:gd name="connsiteX146" fmla="*/ 563192 w 10954007"/>
              <a:gd name="connsiteY146" fmla="*/ 5605042 h 8311972"/>
              <a:gd name="connsiteX147" fmla="*/ 551192 w 10954007"/>
              <a:gd name="connsiteY147" fmla="*/ 5564221 h 8311972"/>
              <a:gd name="connsiteX148" fmla="*/ 10048559 w 10954007"/>
              <a:gd name="connsiteY148" fmla="*/ 5086184 h 8311972"/>
              <a:gd name="connsiteX149" fmla="*/ 9996247 w 10954007"/>
              <a:gd name="connsiteY149" fmla="*/ 5116496 h 8311972"/>
              <a:gd name="connsiteX150" fmla="*/ 10017219 w 10954007"/>
              <a:gd name="connsiteY150" fmla="*/ 5092399 h 8311972"/>
              <a:gd name="connsiteX151" fmla="*/ 10048559 w 10954007"/>
              <a:gd name="connsiteY151" fmla="*/ 5086184 h 8311972"/>
              <a:gd name="connsiteX152" fmla="*/ 156217 w 10954007"/>
              <a:gd name="connsiteY152" fmla="*/ 5063178 h 8311972"/>
              <a:gd name="connsiteX153" fmla="*/ 160871 w 10954007"/>
              <a:gd name="connsiteY153" fmla="*/ 5072639 h 8311972"/>
              <a:gd name="connsiteX154" fmla="*/ 151528 w 10954007"/>
              <a:gd name="connsiteY154" fmla="*/ 5077541 h 8311972"/>
              <a:gd name="connsiteX155" fmla="*/ 146880 w 10954007"/>
              <a:gd name="connsiteY155" fmla="*/ 5068071 h 8311972"/>
              <a:gd name="connsiteX156" fmla="*/ 156217 w 10954007"/>
              <a:gd name="connsiteY156" fmla="*/ 5063178 h 8311972"/>
              <a:gd name="connsiteX157" fmla="*/ 819004 w 10954007"/>
              <a:gd name="connsiteY157" fmla="*/ 5025371 h 8311972"/>
              <a:gd name="connsiteX158" fmla="*/ 825965 w 10954007"/>
              <a:gd name="connsiteY158" fmla="*/ 5051472 h 8311972"/>
              <a:gd name="connsiteX159" fmla="*/ 814280 w 10954007"/>
              <a:gd name="connsiteY159" fmla="*/ 5063550 h 8311972"/>
              <a:gd name="connsiteX160" fmla="*/ 806149 w 10954007"/>
              <a:gd name="connsiteY160" fmla="*/ 5041030 h 8311972"/>
              <a:gd name="connsiteX161" fmla="*/ 819004 w 10954007"/>
              <a:gd name="connsiteY161" fmla="*/ 5025371 h 8311972"/>
              <a:gd name="connsiteX162" fmla="*/ 683671 w 10954007"/>
              <a:gd name="connsiteY162" fmla="*/ 5012964 h 8311972"/>
              <a:gd name="connsiteX163" fmla="*/ 688331 w 10954007"/>
              <a:gd name="connsiteY163" fmla="*/ 5022427 h 8311972"/>
              <a:gd name="connsiteX164" fmla="*/ 681327 w 10954007"/>
              <a:gd name="connsiteY164" fmla="*/ 5020140 h 8311972"/>
              <a:gd name="connsiteX165" fmla="*/ 674331 w 10954007"/>
              <a:gd name="connsiteY165" fmla="*/ 5017856 h 8311972"/>
              <a:gd name="connsiteX166" fmla="*/ 683671 w 10954007"/>
              <a:gd name="connsiteY166" fmla="*/ 5012964 h 8311972"/>
              <a:gd name="connsiteX167" fmla="*/ 1051823 w 10954007"/>
              <a:gd name="connsiteY167" fmla="*/ 5006971 h 8311972"/>
              <a:gd name="connsiteX168" fmla="*/ 1035137 w 10954007"/>
              <a:gd name="connsiteY168" fmla="*/ 5032906 h 8311972"/>
              <a:gd name="connsiteX169" fmla="*/ 1057462 w 10954007"/>
              <a:gd name="connsiteY169" fmla="*/ 5022467 h 8311972"/>
              <a:gd name="connsiteX170" fmla="*/ 1054706 w 10954007"/>
              <a:gd name="connsiteY170" fmla="*/ 5014947 h 8311972"/>
              <a:gd name="connsiteX171" fmla="*/ 648684 w 10954007"/>
              <a:gd name="connsiteY171" fmla="*/ 5001539 h 8311972"/>
              <a:gd name="connsiteX172" fmla="*/ 653345 w 10954007"/>
              <a:gd name="connsiteY172" fmla="*/ 5011004 h 8311972"/>
              <a:gd name="connsiteX173" fmla="*/ 646340 w 10954007"/>
              <a:gd name="connsiteY173" fmla="*/ 5008717 h 8311972"/>
              <a:gd name="connsiteX174" fmla="*/ 639345 w 10954007"/>
              <a:gd name="connsiteY174" fmla="*/ 5006433 h 8311972"/>
              <a:gd name="connsiteX175" fmla="*/ 648684 w 10954007"/>
              <a:gd name="connsiteY175" fmla="*/ 5001539 h 8311972"/>
              <a:gd name="connsiteX176" fmla="*/ 254354 w 10954007"/>
              <a:gd name="connsiteY176" fmla="*/ 4976059 h 8311972"/>
              <a:gd name="connsiteX177" fmla="*/ 252012 w 10954007"/>
              <a:gd name="connsiteY177" fmla="*/ 4983235 h 8311972"/>
              <a:gd name="connsiteX178" fmla="*/ 249665 w 10954007"/>
              <a:gd name="connsiteY178" fmla="*/ 4990422 h 8311972"/>
              <a:gd name="connsiteX179" fmla="*/ 245015 w 10954007"/>
              <a:gd name="connsiteY179" fmla="*/ 4980951 h 8311972"/>
              <a:gd name="connsiteX180" fmla="*/ 254354 w 10954007"/>
              <a:gd name="connsiteY180" fmla="*/ 4976059 h 8311972"/>
              <a:gd name="connsiteX181" fmla="*/ 573762 w 10954007"/>
              <a:gd name="connsiteY181" fmla="*/ 4973105 h 8311972"/>
              <a:gd name="connsiteX182" fmla="*/ 582208 w 10954007"/>
              <a:gd name="connsiteY182" fmla="*/ 4979835 h 8311972"/>
              <a:gd name="connsiteX183" fmla="*/ 576368 w 10954007"/>
              <a:gd name="connsiteY183" fmla="*/ 4985871 h 8311972"/>
              <a:gd name="connsiteX184" fmla="*/ 564719 w 10954007"/>
              <a:gd name="connsiteY184" fmla="*/ 4974126 h 8311972"/>
              <a:gd name="connsiteX185" fmla="*/ 573762 w 10954007"/>
              <a:gd name="connsiteY185" fmla="*/ 4973105 h 8311972"/>
              <a:gd name="connsiteX186" fmla="*/ 970806 w 10954007"/>
              <a:gd name="connsiteY186" fmla="*/ 4939881 h 8311972"/>
              <a:gd name="connsiteX187" fmla="*/ 975455 w 10954007"/>
              <a:gd name="connsiteY187" fmla="*/ 4949351 h 8311972"/>
              <a:gd name="connsiteX188" fmla="*/ 966117 w 10954007"/>
              <a:gd name="connsiteY188" fmla="*/ 4954243 h 8311972"/>
              <a:gd name="connsiteX189" fmla="*/ 961464 w 10954007"/>
              <a:gd name="connsiteY189" fmla="*/ 4944783 h 8311972"/>
              <a:gd name="connsiteX190" fmla="*/ 970806 w 10954007"/>
              <a:gd name="connsiteY190" fmla="*/ 4939881 h 8311972"/>
              <a:gd name="connsiteX191" fmla="*/ 1098304 w 10954007"/>
              <a:gd name="connsiteY191" fmla="*/ 4934724 h 8311972"/>
              <a:gd name="connsiteX192" fmla="*/ 1082791 w 10954007"/>
              <a:gd name="connsiteY192" fmla="*/ 4958838 h 8311972"/>
              <a:gd name="connsiteX193" fmla="*/ 1082783 w 10954007"/>
              <a:gd name="connsiteY193" fmla="*/ 4964527 h 8311972"/>
              <a:gd name="connsiteX194" fmla="*/ 1079379 w 10954007"/>
              <a:gd name="connsiteY194" fmla="*/ 4964140 h 8311972"/>
              <a:gd name="connsiteX195" fmla="*/ 1071330 w 10954007"/>
              <a:gd name="connsiteY195" fmla="*/ 4976650 h 8311972"/>
              <a:gd name="connsiteX196" fmla="*/ 1087426 w 10954007"/>
              <a:gd name="connsiteY196" fmla="*/ 4979948 h 8311972"/>
              <a:gd name="connsiteX197" fmla="*/ 1108446 w 10954007"/>
              <a:gd name="connsiteY197" fmla="*/ 4968936 h 8311972"/>
              <a:gd name="connsiteX198" fmla="*/ 1110228 w 10954007"/>
              <a:gd name="connsiteY198" fmla="*/ 4945685 h 8311972"/>
              <a:gd name="connsiteX199" fmla="*/ 912551 w 10954007"/>
              <a:gd name="connsiteY199" fmla="*/ 4881140 h 8311972"/>
              <a:gd name="connsiteX200" fmla="*/ 917203 w 10954007"/>
              <a:gd name="connsiteY200" fmla="*/ 4890609 h 8311972"/>
              <a:gd name="connsiteX201" fmla="*/ 907863 w 10954007"/>
              <a:gd name="connsiteY201" fmla="*/ 4895502 h 8311972"/>
              <a:gd name="connsiteX202" fmla="*/ 903212 w 10954007"/>
              <a:gd name="connsiteY202" fmla="*/ 4886042 h 8311972"/>
              <a:gd name="connsiteX203" fmla="*/ 912551 w 10954007"/>
              <a:gd name="connsiteY203" fmla="*/ 4881140 h 8311972"/>
              <a:gd name="connsiteX204" fmla="*/ 809936 w 10954007"/>
              <a:gd name="connsiteY204" fmla="*/ 4839694 h 8311972"/>
              <a:gd name="connsiteX205" fmla="*/ 816931 w 10954007"/>
              <a:gd name="connsiteY205" fmla="*/ 4841977 h 8311972"/>
              <a:gd name="connsiteX206" fmla="*/ 823936 w 10954007"/>
              <a:gd name="connsiteY206" fmla="*/ 4844265 h 8311972"/>
              <a:gd name="connsiteX207" fmla="*/ 814588 w 10954007"/>
              <a:gd name="connsiteY207" fmla="*/ 4849155 h 8311972"/>
              <a:gd name="connsiteX208" fmla="*/ 809936 w 10954007"/>
              <a:gd name="connsiteY208" fmla="*/ 4839694 h 8311972"/>
              <a:gd name="connsiteX209" fmla="*/ 9967775 w 10954007"/>
              <a:gd name="connsiteY209" fmla="*/ 4735777 h 8311972"/>
              <a:gd name="connsiteX210" fmla="*/ 9955987 w 10954007"/>
              <a:gd name="connsiteY210" fmla="*/ 4745587 h 8311972"/>
              <a:gd name="connsiteX211" fmla="*/ 9940207 w 10954007"/>
              <a:gd name="connsiteY211" fmla="*/ 4778630 h 8311972"/>
              <a:gd name="connsiteX212" fmla="*/ 9962819 w 10954007"/>
              <a:gd name="connsiteY212" fmla="*/ 4777471 h 8311972"/>
              <a:gd name="connsiteX213" fmla="*/ 9978615 w 10954007"/>
              <a:gd name="connsiteY213" fmla="*/ 4744431 h 8311972"/>
              <a:gd name="connsiteX214" fmla="*/ 9967775 w 10954007"/>
              <a:gd name="connsiteY214" fmla="*/ 4735777 h 8311972"/>
              <a:gd name="connsiteX215" fmla="*/ 824107 w 10954007"/>
              <a:gd name="connsiteY215" fmla="*/ 4725159 h 8311972"/>
              <a:gd name="connsiteX216" fmla="*/ 807764 w 10954007"/>
              <a:gd name="connsiteY216" fmla="*/ 4727765 h 8311972"/>
              <a:gd name="connsiteX217" fmla="*/ 821763 w 10954007"/>
              <a:gd name="connsiteY217" fmla="*/ 4732336 h 8311972"/>
              <a:gd name="connsiteX218" fmla="*/ 824107 w 10954007"/>
              <a:gd name="connsiteY218" fmla="*/ 4725159 h 8311972"/>
              <a:gd name="connsiteX219" fmla="*/ 1273569 w 10954007"/>
              <a:gd name="connsiteY219" fmla="*/ 4671751 h 8311972"/>
              <a:gd name="connsiteX220" fmla="*/ 1258211 w 10954007"/>
              <a:gd name="connsiteY220" fmla="*/ 4676235 h 8311972"/>
              <a:gd name="connsiteX221" fmla="*/ 1269865 w 10954007"/>
              <a:gd name="connsiteY221" fmla="*/ 4687992 h 8311972"/>
              <a:gd name="connsiteX222" fmla="*/ 1283066 w 10954007"/>
              <a:gd name="connsiteY222" fmla="*/ 4684130 h 8311972"/>
              <a:gd name="connsiteX223" fmla="*/ 919891 w 10954007"/>
              <a:gd name="connsiteY223" fmla="*/ 4645214 h 8311972"/>
              <a:gd name="connsiteX224" fmla="*/ 924541 w 10954007"/>
              <a:gd name="connsiteY224" fmla="*/ 4654684 h 8311972"/>
              <a:gd name="connsiteX225" fmla="*/ 915202 w 10954007"/>
              <a:gd name="connsiteY225" fmla="*/ 4659576 h 8311972"/>
              <a:gd name="connsiteX226" fmla="*/ 910549 w 10954007"/>
              <a:gd name="connsiteY226" fmla="*/ 4650115 h 8311972"/>
              <a:gd name="connsiteX227" fmla="*/ 919891 w 10954007"/>
              <a:gd name="connsiteY227" fmla="*/ 4645214 h 8311972"/>
              <a:gd name="connsiteX228" fmla="*/ 10328715 w 10954007"/>
              <a:gd name="connsiteY228" fmla="*/ 4625182 h 8311972"/>
              <a:gd name="connsiteX229" fmla="*/ 10342611 w 10954007"/>
              <a:gd name="connsiteY229" fmla="*/ 4629073 h 8311972"/>
              <a:gd name="connsiteX230" fmla="*/ 10339079 w 10954007"/>
              <a:gd name="connsiteY230" fmla="*/ 4643064 h 8311972"/>
              <a:gd name="connsiteX231" fmla="*/ 10325179 w 10954007"/>
              <a:gd name="connsiteY231" fmla="*/ 4639173 h 8311972"/>
              <a:gd name="connsiteX232" fmla="*/ 10328715 w 10954007"/>
              <a:gd name="connsiteY232" fmla="*/ 4625182 h 8311972"/>
              <a:gd name="connsiteX233" fmla="*/ 656232 w 10954007"/>
              <a:gd name="connsiteY233" fmla="*/ 4622684 h 8311972"/>
              <a:gd name="connsiteX234" fmla="*/ 660884 w 10954007"/>
              <a:gd name="connsiteY234" fmla="*/ 4632145 h 8311972"/>
              <a:gd name="connsiteX235" fmla="*/ 651544 w 10954007"/>
              <a:gd name="connsiteY235" fmla="*/ 4637039 h 8311972"/>
              <a:gd name="connsiteX236" fmla="*/ 646893 w 10954007"/>
              <a:gd name="connsiteY236" fmla="*/ 4627577 h 8311972"/>
              <a:gd name="connsiteX237" fmla="*/ 656232 w 10954007"/>
              <a:gd name="connsiteY237" fmla="*/ 4622684 h 8311972"/>
              <a:gd name="connsiteX238" fmla="*/ 10372303 w 10954007"/>
              <a:gd name="connsiteY238" fmla="*/ 4599924 h 8311972"/>
              <a:gd name="connsiteX239" fmla="*/ 10386199 w 10954007"/>
              <a:gd name="connsiteY239" fmla="*/ 4603816 h 8311972"/>
              <a:gd name="connsiteX240" fmla="*/ 10382667 w 10954007"/>
              <a:gd name="connsiteY240" fmla="*/ 4617807 h 8311972"/>
              <a:gd name="connsiteX241" fmla="*/ 10368767 w 10954007"/>
              <a:gd name="connsiteY241" fmla="*/ 4613916 h 8311972"/>
              <a:gd name="connsiteX242" fmla="*/ 10372303 w 10954007"/>
              <a:gd name="connsiteY242" fmla="*/ 4599924 h 8311972"/>
              <a:gd name="connsiteX243" fmla="*/ 10417771 w 10954007"/>
              <a:gd name="connsiteY243" fmla="*/ 4537733 h 8311972"/>
              <a:gd name="connsiteX244" fmla="*/ 10431675 w 10954007"/>
              <a:gd name="connsiteY244" fmla="*/ 4541635 h 8311972"/>
              <a:gd name="connsiteX245" fmla="*/ 10422959 w 10954007"/>
              <a:gd name="connsiteY245" fmla="*/ 4546685 h 8311972"/>
              <a:gd name="connsiteX246" fmla="*/ 10414243 w 10954007"/>
              <a:gd name="connsiteY246" fmla="*/ 4551734 h 8311972"/>
              <a:gd name="connsiteX247" fmla="*/ 10417771 w 10954007"/>
              <a:gd name="connsiteY247" fmla="*/ 4537733 h 8311972"/>
              <a:gd name="connsiteX248" fmla="*/ 1027399 w 10954007"/>
              <a:gd name="connsiteY248" fmla="*/ 4529386 h 8311972"/>
              <a:gd name="connsiteX249" fmla="*/ 1032053 w 10954007"/>
              <a:gd name="connsiteY249" fmla="*/ 4538846 h 8311972"/>
              <a:gd name="connsiteX250" fmla="*/ 1022713 w 10954007"/>
              <a:gd name="connsiteY250" fmla="*/ 4543739 h 8311972"/>
              <a:gd name="connsiteX251" fmla="*/ 1018062 w 10954007"/>
              <a:gd name="connsiteY251" fmla="*/ 4534278 h 8311972"/>
              <a:gd name="connsiteX252" fmla="*/ 1027399 w 10954007"/>
              <a:gd name="connsiteY252" fmla="*/ 4529386 h 8311972"/>
              <a:gd name="connsiteX253" fmla="*/ 927067 w 10954007"/>
              <a:gd name="connsiteY253" fmla="*/ 4528395 h 8311972"/>
              <a:gd name="connsiteX254" fmla="*/ 934061 w 10954007"/>
              <a:gd name="connsiteY254" fmla="*/ 4530679 h 8311972"/>
              <a:gd name="connsiteX255" fmla="*/ 941058 w 10954007"/>
              <a:gd name="connsiteY255" fmla="*/ 4532964 h 8311972"/>
              <a:gd name="connsiteX256" fmla="*/ 931715 w 10954007"/>
              <a:gd name="connsiteY256" fmla="*/ 4537865 h 8311972"/>
              <a:gd name="connsiteX257" fmla="*/ 927067 w 10954007"/>
              <a:gd name="connsiteY257" fmla="*/ 4528395 h 8311972"/>
              <a:gd name="connsiteX258" fmla="*/ 992414 w 10954007"/>
              <a:gd name="connsiteY258" fmla="*/ 4517963 h 8311972"/>
              <a:gd name="connsiteX259" fmla="*/ 997065 w 10954007"/>
              <a:gd name="connsiteY259" fmla="*/ 4527423 h 8311972"/>
              <a:gd name="connsiteX260" fmla="*/ 987727 w 10954007"/>
              <a:gd name="connsiteY260" fmla="*/ 4532316 h 8311972"/>
              <a:gd name="connsiteX261" fmla="*/ 983074 w 10954007"/>
              <a:gd name="connsiteY261" fmla="*/ 4522855 h 8311972"/>
              <a:gd name="connsiteX262" fmla="*/ 992414 w 10954007"/>
              <a:gd name="connsiteY262" fmla="*/ 4517963 h 8311972"/>
              <a:gd name="connsiteX263" fmla="*/ 8342984 w 10954007"/>
              <a:gd name="connsiteY263" fmla="*/ 4471903 h 8311972"/>
              <a:gd name="connsiteX264" fmla="*/ 8336420 w 10954007"/>
              <a:gd name="connsiteY264" fmla="*/ 4473881 h 8311972"/>
              <a:gd name="connsiteX265" fmla="*/ 8329537 w 10954007"/>
              <a:gd name="connsiteY265" fmla="*/ 4477871 h 8311972"/>
              <a:gd name="connsiteX266" fmla="*/ 10954007 w 10954007"/>
              <a:gd name="connsiteY266" fmla="*/ 4418160 h 8311972"/>
              <a:gd name="connsiteX267" fmla="*/ 10922663 w 10954007"/>
              <a:gd name="connsiteY267" fmla="*/ 4424364 h 8311972"/>
              <a:gd name="connsiteX268" fmla="*/ 10882611 w 10954007"/>
              <a:gd name="connsiteY268" fmla="*/ 4435630 h 8311972"/>
              <a:gd name="connsiteX269" fmla="*/ 10886155 w 10954007"/>
              <a:gd name="connsiteY269" fmla="*/ 4421632 h 8311972"/>
              <a:gd name="connsiteX270" fmla="*/ 10308707 w 10954007"/>
              <a:gd name="connsiteY270" fmla="*/ 4409789 h 8311972"/>
              <a:gd name="connsiteX271" fmla="*/ 10322603 w 10954007"/>
              <a:gd name="connsiteY271" fmla="*/ 4413681 h 8311972"/>
              <a:gd name="connsiteX272" fmla="*/ 10319075 w 10954007"/>
              <a:gd name="connsiteY272" fmla="*/ 4427683 h 8311972"/>
              <a:gd name="connsiteX273" fmla="*/ 10305175 w 10954007"/>
              <a:gd name="connsiteY273" fmla="*/ 4423781 h 8311972"/>
              <a:gd name="connsiteX274" fmla="*/ 10308707 w 10954007"/>
              <a:gd name="connsiteY274" fmla="*/ 4409789 h 8311972"/>
              <a:gd name="connsiteX275" fmla="*/ 9652107 w 10954007"/>
              <a:gd name="connsiteY275" fmla="*/ 4402011 h 8311972"/>
              <a:gd name="connsiteX276" fmla="*/ 9614643 w 10954007"/>
              <a:gd name="connsiteY276" fmla="*/ 4417748 h 8311972"/>
              <a:gd name="connsiteX277" fmla="*/ 9635367 w 10954007"/>
              <a:gd name="connsiteY277" fmla="*/ 4453513 h 8311972"/>
              <a:gd name="connsiteX278" fmla="*/ 9659879 w 10954007"/>
              <a:gd name="connsiteY278" fmla="*/ 4415422 h 8311972"/>
              <a:gd name="connsiteX279" fmla="*/ 9652107 w 10954007"/>
              <a:gd name="connsiteY279" fmla="*/ 4402011 h 8311972"/>
              <a:gd name="connsiteX280" fmla="*/ 9715595 w 10954007"/>
              <a:gd name="connsiteY280" fmla="*/ 4401056 h 8311972"/>
              <a:gd name="connsiteX281" fmla="*/ 9699923 w 10954007"/>
              <a:gd name="connsiteY281" fmla="*/ 4404163 h 8311972"/>
              <a:gd name="connsiteX282" fmla="*/ 9724199 w 10954007"/>
              <a:gd name="connsiteY282" fmla="*/ 4425941 h 8311972"/>
              <a:gd name="connsiteX283" fmla="*/ 9727731 w 10954007"/>
              <a:gd name="connsiteY283" fmla="*/ 4411949 h 8311972"/>
              <a:gd name="connsiteX284" fmla="*/ 9715595 w 10954007"/>
              <a:gd name="connsiteY284" fmla="*/ 4401056 h 8311972"/>
              <a:gd name="connsiteX285" fmla="*/ 605352 w 10954007"/>
              <a:gd name="connsiteY285" fmla="*/ 4304194 h 8311972"/>
              <a:gd name="connsiteX286" fmla="*/ 624000 w 10954007"/>
              <a:gd name="connsiteY286" fmla="*/ 4318234 h 8311972"/>
              <a:gd name="connsiteX287" fmla="*/ 649651 w 10954007"/>
              <a:gd name="connsiteY287" fmla="*/ 4334550 h 8311972"/>
              <a:gd name="connsiteX288" fmla="*/ 640302 w 10954007"/>
              <a:gd name="connsiteY288" fmla="*/ 4339440 h 8311972"/>
              <a:gd name="connsiteX289" fmla="*/ 9542091 w 10954007"/>
              <a:gd name="connsiteY289" fmla="*/ 4292537 h 8311972"/>
              <a:gd name="connsiteX290" fmla="*/ 9555987 w 10954007"/>
              <a:gd name="connsiteY290" fmla="*/ 4296427 h 8311972"/>
              <a:gd name="connsiteX291" fmla="*/ 9552451 w 10954007"/>
              <a:gd name="connsiteY291" fmla="*/ 4310419 h 8311972"/>
              <a:gd name="connsiteX292" fmla="*/ 9547271 w 10954007"/>
              <a:gd name="connsiteY292" fmla="*/ 4301477 h 8311972"/>
              <a:gd name="connsiteX293" fmla="*/ 9890479 w 10954007"/>
              <a:gd name="connsiteY293" fmla="*/ 4275831 h 8311972"/>
              <a:gd name="connsiteX294" fmla="*/ 9917859 w 10954007"/>
              <a:gd name="connsiteY294" fmla="*/ 4277878 h 8311972"/>
              <a:gd name="connsiteX295" fmla="*/ 9902079 w 10954007"/>
              <a:gd name="connsiteY295" fmla="*/ 4310921 h 8311972"/>
              <a:gd name="connsiteX296" fmla="*/ 9856839 w 10954007"/>
              <a:gd name="connsiteY296" fmla="*/ 4313234 h 8311972"/>
              <a:gd name="connsiteX297" fmla="*/ 9863911 w 10954007"/>
              <a:gd name="connsiteY297" fmla="*/ 4285252 h 8311972"/>
              <a:gd name="connsiteX298" fmla="*/ 9890479 w 10954007"/>
              <a:gd name="connsiteY298" fmla="*/ 4275831 h 8311972"/>
              <a:gd name="connsiteX299" fmla="*/ 10337231 w 10954007"/>
              <a:gd name="connsiteY299" fmla="*/ 4237966 h 8311972"/>
              <a:gd name="connsiteX300" fmla="*/ 10319787 w 10954007"/>
              <a:gd name="connsiteY300" fmla="*/ 4248073 h 8311972"/>
              <a:gd name="connsiteX301" fmla="*/ 10324971 w 10954007"/>
              <a:gd name="connsiteY301" fmla="*/ 4257015 h 8311972"/>
              <a:gd name="connsiteX302" fmla="*/ 10337231 w 10954007"/>
              <a:gd name="connsiteY302" fmla="*/ 4237966 h 8311972"/>
              <a:gd name="connsiteX303" fmla="*/ 9501063 w 10954007"/>
              <a:gd name="connsiteY303" fmla="*/ 4236096 h 8311972"/>
              <a:gd name="connsiteX304" fmla="*/ 9510995 w 10954007"/>
              <a:gd name="connsiteY304" fmla="*/ 4238877 h 8311972"/>
              <a:gd name="connsiteX305" fmla="*/ 9507463 w 10954007"/>
              <a:gd name="connsiteY305" fmla="*/ 4252869 h 8311972"/>
              <a:gd name="connsiteX306" fmla="*/ 9493555 w 10954007"/>
              <a:gd name="connsiteY306" fmla="*/ 4248984 h 8311972"/>
              <a:gd name="connsiteX307" fmla="*/ 9495675 w 10954007"/>
              <a:gd name="connsiteY307" fmla="*/ 4240585 h 8311972"/>
              <a:gd name="connsiteX308" fmla="*/ 8741081 w 10954007"/>
              <a:gd name="connsiteY308" fmla="*/ 4197584 h 8311972"/>
              <a:gd name="connsiteX309" fmla="*/ 8725417 w 10954007"/>
              <a:gd name="connsiteY309" fmla="*/ 4200686 h 8311972"/>
              <a:gd name="connsiteX310" fmla="*/ 8718345 w 10954007"/>
              <a:gd name="connsiteY310" fmla="*/ 4228685 h 8311972"/>
              <a:gd name="connsiteX311" fmla="*/ 8714811 w 10954007"/>
              <a:gd name="connsiteY311" fmla="*/ 4242676 h 8311972"/>
              <a:gd name="connsiteX312" fmla="*/ 8669576 w 10954007"/>
              <a:gd name="connsiteY312" fmla="*/ 4245001 h 8311972"/>
              <a:gd name="connsiteX313" fmla="*/ 8657326 w 10954007"/>
              <a:gd name="connsiteY313" fmla="*/ 4264043 h 8311972"/>
              <a:gd name="connsiteX314" fmla="*/ 8639843 w 10954007"/>
              <a:gd name="connsiteY314" fmla="*/ 4285370 h 8311972"/>
              <a:gd name="connsiteX315" fmla="*/ 8624121 w 10954007"/>
              <a:gd name="connsiteY315" fmla="*/ 4297844 h 8311972"/>
              <a:gd name="connsiteX316" fmla="*/ 8703842 w 10954007"/>
              <a:gd name="connsiteY316" fmla="*/ 4252619 h 8311972"/>
              <a:gd name="connsiteX317" fmla="*/ 8769606 w 10954007"/>
              <a:gd name="connsiteY317" fmla="*/ 4216786 h 8311972"/>
              <a:gd name="connsiteX318" fmla="*/ 8753216 w 10954007"/>
              <a:gd name="connsiteY318" fmla="*/ 4208478 h 8311972"/>
              <a:gd name="connsiteX319" fmla="*/ 8741081 w 10954007"/>
              <a:gd name="connsiteY319" fmla="*/ 4197584 h 8311972"/>
              <a:gd name="connsiteX320" fmla="*/ 9961691 w 10954007"/>
              <a:gd name="connsiteY320" fmla="*/ 4192747 h 8311972"/>
              <a:gd name="connsiteX321" fmla="*/ 9975587 w 10954007"/>
              <a:gd name="connsiteY321" fmla="*/ 4196637 h 8311972"/>
              <a:gd name="connsiteX322" fmla="*/ 9972059 w 10954007"/>
              <a:gd name="connsiteY322" fmla="*/ 4210639 h 8311972"/>
              <a:gd name="connsiteX323" fmla="*/ 9958155 w 10954007"/>
              <a:gd name="connsiteY323" fmla="*/ 4206737 h 8311972"/>
              <a:gd name="connsiteX324" fmla="*/ 9961691 w 10954007"/>
              <a:gd name="connsiteY324" fmla="*/ 4192747 h 8311972"/>
              <a:gd name="connsiteX325" fmla="*/ 10074775 w 10954007"/>
              <a:gd name="connsiteY325" fmla="*/ 4186950 h 8311972"/>
              <a:gd name="connsiteX326" fmla="*/ 10088671 w 10954007"/>
              <a:gd name="connsiteY326" fmla="*/ 4190840 h 8311972"/>
              <a:gd name="connsiteX327" fmla="*/ 10085147 w 10954007"/>
              <a:gd name="connsiteY327" fmla="*/ 4204843 h 8311972"/>
              <a:gd name="connsiteX328" fmla="*/ 10071243 w 10954007"/>
              <a:gd name="connsiteY328" fmla="*/ 4200941 h 8311972"/>
              <a:gd name="connsiteX329" fmla="*/ 10074775 w 10954007"/>
              <a:gd name="connsiteY329" fmla="*/ 4186950 h 8311972"/>
              <a:gd name="connsiteX330" fmla="*/ 9725155 w 10954007"/>
              <a:gd name="connsiteY330" fmla="*/ 4186457 h 8311972"/>
              <a:gd name="connsiteX331" fmla="*/ 9739051 w 10954007"/>
              <a:gd name="connsiteY331" fmla="*/ 4190348 h 8311972"/>
              <a:gd name="connsiteX332" fmla="*/ 9735519 w 10954007"/>
              <a:gd name="connsiteY332" fmla="*/ 4204340 h 8311972"/>
              <a:gd name="connsiteX333" fmla="*/ 9721619 w 10954007"/>
              <a:gd name="connsiteY333" fmla="*/ 4200449 h 8311972"/>
              <a:gd name="connsiteX334" fmla="*/ 9725155 w 10954007"/>
              <a:gd name="connsiteY334" fmla="*/ 4186457 h 8311972"/>
              <a:gd name="connsiteX335" fmla="*/ 1127652 w 10954007"/>
              <a:gd name="connsiteY335" fmla="*/ 4179527 h 8311972"/>
              <a:gd name="connsiteX336" fmla="*/ 1146730 w 10954007"/>
              <a:gd name="connsiteY336" fmla="*/ 4192359 h 8311972"/>
              <a:gd name="connsiteX337" fmla="*/ 1139651 w 10954007"/>
              <a:gd name="connsiteY337" fmla="*/ 4220348 h 8311972"/>
              <a:gd name="connsiteX338" fmla="*/ 1127652 w 10954007"/>
              <a:gd name="connsiteY338" fmla="*/ 4179527 h 8311972"/>
              <a:gd name="connsiteX339" fmla="*/ 10572363 w 10954007"/>
              <a:gd name="connsiteY339" fmla="*/ 4161449 h 8311972"/>
              <a:gd name="connsiteX340" fmla="*/ 10586259 w 10954007"/>
              <a:gd name="connsiteY340" fmla="*/ 4165339 h 8311972"/>
              <a:gd name="connsiteX341" fmla="*/ 10582727 w 10954007"/>
              <a:gd name="connsiteY341" fmla="*/ 4179332 h 8311972"/>
              <a:gd name="connsiteX342" fmla="*/ 10568827 w 10954007"/>
              <a:gd name="connsiteY342" fmla="*/ 4175441 h 8311972"/>
              <a:gd name="connsiteX343" fmla="*/ 10572363 w 10954007"/>
              <a:gd name="connsiteY343" fmla="*/ 4161449 h 8311972"/>
              <a:gd name="connsiteX344" fmla="*/ 10207191 w 10954007"/>
              <a:gd name="connsiteY344" fmla="*/ 4134122 h 8311972"/>
              <a:gd name="connsiteX345" fmla="*/ 10221091 w 10954007"/>
              <a:gd name="connsiteY345" fmla="*/ 4138012 h 8311972"/>
              <a:gd name="connsiteX346" fmla="*/ 10212371 w 10954007"/>
              <a:gd name="connsiteY346" fmla="*/ 4143063 h 8311972"/>
              <a:gd name="connsiteX347" fmla="*/ 10203647 w 10954007"/>
              <a:gd name="connsiteY347" fmla="*/ 4148119 h 8311972"/>
              <a:gd name="connsiteX348" fmla="*/ 10207191 w 10954007"/>
              <a:gd name="connsiteY348" fmla="*/ 4134122 h 8311972"/>
              <a:gd name="connsiteX349" fmla="*/ 8642507 w 10954007"/>
              <a:gd name="connsiteY349" fmla="*/ 3947087 h 8311972"/>
              <a:gd name="connsiteX350" fmla="*/ 8630719 w 10954007"/>
              <a:gd name="connsiteY350" fmla="*/ 3956897 h 8311972"/>
              <a:gd name="connsiteX351" fmla="*/ 8614941 w 10954007"/>
              <a:gd name="connsiteY351" fmla="*/ 3989942 h 8311972"/>
              <a:gd name="connsiteX352" fmla="*/ 8637554 w 10954007"/>
              <a:gd name="connsiteY352" fmla="*/ 3988783 h 8311972"/>
              <a:gd name="connsiteX353" fmla="*/ 8653347 w 10954007"/>
              <a:gd name="connsiteY353" fmla="*/ 3955743 h 8311972"/>
              <a:gd name="connsiteX354" fmla="*/ 8642507 w 10954007"/>
              <a:gd name="connsiteY354" fmla="*/ 3947087 h 8311972"/>
              <a:gd name="connsiteX355" fmla="*/ 9988803 w 10954007"/>
              <a:gd name="connsiteY355" fmla="*/ 3938106 h 8311972"/>
              <a:gd name="connsiteX356" fmla="*/ 10019195 w 10954007"/>
              <a:gd name="connsiteY356" fmla="*/ 3950368 h 8311972"/>
              <a:gd name="connsiteX357" fmla="*/ 10023431 w 10954007"/>
              <a:gd name="connsiteY357" fmla="*/ 3977773 h 8311972"/>
              <a:gd name="connsiteX358" fmla="*/ 9990455 w 10954007"/>
              <a:gd name="connsiteY358" fmla="*/ 3961049 h 8311972"/>
              <a:gd name="connsiteX359" fmla="*/ 10163155 w 10954007"/>
              <a:gd name="connsiteY359" fmla="*/ 3837076 h 8311972"/>
              <a:gd name="connsiteX360" fmla="*/ 10159619 w 10954007"/>
              <a:gd name="connsiteY360" fmla="*/ 3851069 h 8311972"/>
              <a:gd name="connsiteX361" fmla="*/ 10145711 w 10954007"/>
              <a:gd name="connsiteY361" fmla="*/ 3847184 h 8311972"/>
              <a:gd name="connsiteX362" fmla="*/ 10154439 w 10954007"/>
              <a:gd name="connsiteY362" fmla="*/ 3842127 h 8311972"/>
              <a:gd name="connsiteX363" fmla="*/ 9003448 w 10954007"/>
              <a:gd name="connsiteY363" fmla="*/ 3836493 h 8311972"/>
              <a:gd name="connsiteX364" fmla="*/ 9017345 w 10954007"/>
              <a:gd name="connsiteY364" fmla="*/ 3840385 h 8311972"/>
              <a:gd name="connsiteX365" fmla="*/ 9013810 w 10954007"/>
              <a:gd name="connsiteY365" fmla="*/ 3854376 h 8311972"/>
              <a:gd name="connsiteX366" fmla="*/ 8999913 w 10954007"/>
              <a:gd name="connsiteY366" fmla="*/ 3850485 h 8311972"/>
              <a:gd name="connsiteX367" fmla="*/ 9003448 w 10954007"/>
              <a:gd name="connsiteY367" fmla="*/ 3836493 h 8311972"/>
              <a:gd name="connsiteX368" fmla="*/ 10206743 w 10954007"/>
              <a:gd name="connsiteY368" fmla="*/ 3811820 h 8311972"/>
              <a:gd name="connsiteX369" fmla="*/ 10203207 w 10954007"/>
              <a:gd name="connsiteY369" fmla="*/ 3825812 h 8311972"/>
              <a:gd name="connsiteX370" fmla="*/ 10189299 w 10954007"/>
              <a:gd name="connsiteY370" fmla="*/ 3821926 h 8311972"/>
              <a:gd name="connsiteX371" fmla="*/ 10198027 w 10954007"/>
              <a:gd name="connsiteY371" fmla="*/ 3816869 h 8311972"/>
              <a:gd name="connsiteX372" fmla="*/ 9047035 w 10954007"/>
              <a:gd name="connsiteY372" fmla="*/ 3811236 h 8311972"/>
              <a:gd name="connsiteX373" fmla="*/ 9060932 w 10954007"/>
              <a:gd name="connsiteY373" fmla="*/ 3815127 h 8311972"/>
              <a:gd name="connsiteX374" fmla="*/ 9057398 w 10954007"/>
              <a:gd name="connsiteY374" fmla="*/ 3829119 h 8311972"/>
              <a:gd name="connsiteX375" fmla="*/ 9043501 w 10954007"/>
              <a:gd name="connsiteY375" fmla="*/ 3825228 h 8311972"/>
              <a:gd name="connsiteX376" fmla="*/ 9047035 w 10954007"/>
              <a:gd name="connsiteY376" fmla="*/ 3811236 h 8311972"/>
              <a:gd name="connsiteX377" fmla="*/ 10303927 w 10954007"/>
              <a:gd name="connsiteY377" fmla="*/ 3758493 h 8311972"/>
              <a:gd name="connsiteX378" fmla="*/ 10307811 w 10954007"/>
              <a:gd name="connsiteY378" fmla="*/ 3765196 h 8311972"/>
              <a:gd name="connsiteX379" fmla="*/ 10286023 w 10954007"/>
              <a:gd name="connsiteY379" fmla="*/ 3777823 h 8311972"/>
              <a:gd name="connsiteX380" fmla="*/ 10285199 w 10954007"/>
              <a:gd name="connsiteY380" fmla="*/ 3766356 h 8311972"/>
              <a:gd name="connsiteX381" fmla="*/ 10303927 w 10954007"/>
              <a:gd name="connsiteY381" fmla="*/ 3758493 h 8311972"/>
              <a:gd name="connsiteX382" fmla="*/ 9092504 w 10954007"/>
              <a:gd name="connsiteY382" fmla="*/ 3749043 h 8311972"/>
              <a:gd name="connsiteX383" fmla="*/ 9106407 w 10954007"/>
              <a:gd name="connsiteY383" fmla="*/ 3752945 h 8311972"/>
              <a:gd name="connsiteX384" fmla="*/ 9097691 w 10954007"/>
              <a:gd name="connsiteY384" fmla="*/ 3757995 h 8311972"/>
              <a:gd name="connsiteX385" fmla="*/ 9088975 w 10954007"/>
              <a:gd name="connsiteY385" fmla="*/ 3763046 h 8311972"/>
              <a:gd name="connsiteX386" fmla="*/ 9092504 w 10954007"/>
              <a:gd name="connsiteY386" fmla="*/ 3749043 h 8311972"/>
              <a:gd name="connsiteX387" fmla="*/ 9628743 w 10954007"/>
              <a:gd name="connsiteY387" fmla="*/ 3629470 h 8311972"/>
              <a:gd name="connsiteX388" fmla="*/ 9597395 w 10954007"/>
              <a:gd name="connsiteY388" fmla="*/ 3635675 h 8311972"/>
              <a:gd name="connsiteX389" fmla="*/ 9557343 w 10954007"/>
              <a:gd name="connsiteY389" fmla="*/ 3646940 h 8311972"/>
              <a:gd name="connsiteX390" fmla="*/ 9560887 w 10954007"/>
              <a:gd name="connsiteY390" fmla="*/ 3632943 h 8311972"/>
              <a:gd name="connsiteX391" fmla="*/ 8983440 w 10954007"/>
              <a:gd name="connsiteY391" fmla="*/ 3621101 h 8311972"/>
              <a:gd name="connsiteX392" fmla="*/ 8997337 w 10954007"/>
              <a:gd name="connsiteY392" fmla="*/ 3624992 h 8311972"/>
              <a:gd name="connsiteX393" fmla="*/ 8993809 w 10954007"/>
              <a:gd name="connsiteY393" fmla="*/ 3638994 h 8311972"/>
              <a:gd name="connsiteX394" fmla="*/ 8979907 w 10954007"/>
              <a:gd name="connsiteY394" fmla="*/ 3635093 h 8311972"/>
              <a:gd name="connsiteX395" fmla="*/ 8983440 w 10954007"/>
              <a:gd name="connsiteY395" fmla="*/ 3621101 h 8311972"/>
              <a:gd name="connsiteX396" fmla="*/ 6927282 w 10954007"/>
              <a:gd name="connsiteY396" fmla="*/ 3620228 h 8311972"/>
              <a:gd name="connsiteX397" fmla="*/ 6959007 w 10954007"/>
              <a:gd name="connsiteY397" fmla="*/ 3621427 h 8311972"/>
              <a:gd name="connsiteX398" fmla="*/ 6981804 w 10954007"/>
              <a:gd name="connsiteY398" fmla="*/ 3627797 h 8311972"/>
              <a:gd name="connsiteX399" fmla="*/ 6914772 w 10954007"/>
              <a:gd name="connsiteY399" fmla="*/ 3627476 h 8311972"/>
              <a:gd name="connsiteX400" fmla="*/ 6927282 w 10954007"/>
              <a:gd name="connsiteY400" fmla="*/ 3620228 h 8311972"/>
              <a:gd name="connsiteX401" fmla="*/ 8326840 w 10954007"/>
              <a:gd name="connsiteY401" fmla="*/ 3613321 h 8311972"/>
              <a:gd name="connsiteX402" fmla="*/ 8289378 w 10954007"/>
              <a:gd name="connsiteY402" fmla="*/ 3629058 h 8311972"/>
              <a:gd name="connsiteX403" fmla="*/ 8310102 w 10954007"/>
              <a:gd name="connsiteY403" fmla="*/ 3664823 h 8311972"/>
              <a:gd name="connsiteX404" fmla="*/ 8334612 w 10954007"/>
              <a:gd name="connsiteY404" fmla="*/ 3626734 h 8311972"/>
              <a:gd name="connsiteX405" fmla="*/ 8326840 w 10954007"/>
              <a:gd name="connsiteY405" fmla="*/ 3613321 h 8311972"/>
              <a:gd name="connsiteX406" fmla="*/ 8390328 w 10954007"/>
              <a:gd name="connsiteY406" fmla="*/ 3612368 h 8311972"/>
              <a:gd name="connsiteX407" fmla="*/ 8374653 w 10954007"/>
              <a:gd name="connsiteY407" fmla="*/ 3615474 h 8311972"/>
              <a:gd name="connsiteX408" fmla="*/ 8398930 w 10954007"/>
              <a:gd name="connsiteY408" fmla="*/ 3637253 h 8311972"/>
              <a:gd name="connsiteX409" fmla="*/ 8402464 w 10954007"/>
              <a:gd name="connsiteY409" fmla="*/ 3623261 h 8311972"/>
              <a:gd name="connsiteX410" fmla="*/ 8390328 w 10954007"/>
              <a:gd name="connsiteY410" fmla="*/ 3612368 h 8311972"/>
              <a:gd name="connsiteX411" fmla="*/ 7013464 w 10954007"/>
              <a:gd name="connsiteY411" fmla="*/ 3550668 h 8311972"/>
              <a:gd name="connsiteX412" fmla="*/ 7017715 w 10954007"/>
              <a:gd name="connsiteY412" fmla="*/ 3557997 h 8311972"/>
              <a:gd name="connsiteX413" fmla="*/ 7021963 w 10954007"/>
              <a:gd name="connsiteY413" fmla="*/ 3565327 h 8311972"/>
              <a:gd name="connsiteX414" fmla="*/ 7010569 w 10954007"/>
              <a:gd name="connsiteY414" fmla="*/ 3562139 h 8311972"/>
              <a:gd name="connsiteX415" fmla="*/ 7013464 w 10954007"/>
              <a:gd name="connsiteY415" fmla="*/ 3550668 h 8311972"/>
              <a:gd name="connsiteX416" fmla="*/ 8216823 w 10954007"/>
              <a:gd name="connsiteY416" fmla="*/ 3503847 h 8311972"/>
              <a:gd name="connsiteX417" fmla="*/ 8230720 w 10954007"/>
              <a:gd name="connsiteY417" fmla="*/ 3507738 h 8311972"/>
              <a:gd name="connsiteX418" fmla="*/ 8227185 w 10954007"/>
              <a:gd name="connsiteY418" fmla="*/ 3521730 h 8311972"/>
              <a:gd name="connsiteX419" fmla="*/ 8222004 w 10954007"/>
              <a:gd name="connsiteY419" fmla="*/ 3512789 h 8311972"/>
              <a:gd name="connsiteX420" fmla="*/ 8565211 w 10954007"/>
              <a:gd name="connsiteY420" fmla="*/ 3487141 h 8311972"/>
              <a:gd name="connsiteX421" fmla="*/ 8592591 w 10954007"/>
              <a:gd name="connsiteY421" fmla="*/ 3489188 h 8311972"/>
              <a:gd name="connsiteX422" fmla="*/ 8576813 w 10954007"/>
              <a:gd name="connsiteY422" fmla="*/ 3522233 h 8311972"/>
              <a:gd name="connsiteX423" fmla="*/ 8531573 w 10954007"/>
              <a:gd name="connsiteY423" fmla="*/ 3524545 h 8311972"/>
              <a:gd name="connsiteX424" fmla="*/ 8538643 w 10954007"/>
              <a:gd name="connsiteY424" fmla="*/ 3496563 h 8311972"/>
              <a:gd name="connsiteX425" fmla="*/ 8565211 w 10954007"/>
              <a:gd name="connsiteY425" fmla="*/ 3487141 h 8311972"/>
              <a:gd name="connsiteX426" fmla="*/ 9011964 w 10954007"/>
              <a:gd name="connsiteY426" fmla="*/ 3449278 h 8311972"/>
              <a:gd name="connsiteX427" fmla="*/ 8994522 w 10954007"/>
              <a:gd name="connsiteY427" fmla="*/ 3459384 h 8311972"/>
              <a:gd name="connsiteX428" fmla="*/ 8999702 w 10954007"/>
              <a:gd name="connsiteY428" fmla="*/ 3468326 h 8311972"/>
              <a:gd name="connsiteX429" fmla="*/ 9011964 w 10954007"/>
              <a:gd name="connsiteY429" fmla="*/ 3449278 h 8311972"/>
              <a:gd name="connsiteX430" fmla="*/ 8175798 w 10954007"/>
              <a:gd name="connsiteY430" fmla="*/ 3447407 h 8311972"/>
              <a:gd name="connsiteX431" fmla="*/ 8185730 w 10954007"/>
              <a:gd name="connsiteY431" fmla="*/ 3450189 h 8311972"/>
              <a:gd name="connsiteX432" fmla="*/ 8182197 w 10954007"/>
              <a:gd name="connsiteY432" fmla="*/ 3464180 h 8311972"/>
              <a:gd name="connsiteX433" fmla="*/ 8168289 w 10954007"/>
              <a:gd name="connsiteY433" fmla="*/ 3460294 h 8311972"/>
              <a:gd name="connsiteX434" fmla="*/ 8170410 w 10954007"/>
              <a:gd name="connsiteY434" fmla="*/ 3451897 h 8311972"/>
              <a:gd name="connsiteX435" fmla="*/ 10578775 w 10954007"/>
              <a:gd name="connsiteY435" fmla="*/ 3428988 h 8311972"/>
              <a:gd name="connsiteX436" fmla="*/ 10592675 w 10954007"/>
              <a:gd name="connsiteY436" fmla="*/ 3432890 h 8311972"/>
              <a:gd name="connsiteX437" fmla="*/ 10589143 w 10954007"/>
              <a:gd name="connsiteY437" fmla="*/ 3446881 h 8311972"/>
              <a:gd name="connsiteX438" fmla="*/ 10583963 w 10954007"/>
              <a:gd name="connsiteY438" fmla="*/ 3437940 h 8311972"/>
              <a:gd name="connsiteX439" fmla="*/ 8636424 w 10954007"/>
              <a:gd name="connsiteY439" fmla="*/ 3404057 h 8311972"/>
              <a:gd name="connsiteX440" fmla="*/ 8650319 w 10954007"/>
              <a:gd name="connsiteY440" fmla="*/ 3407948 h 8311972"/>
              <a:gd name="connsiteX441" fmla="*/ 8646791 w 10954007"/>
              <a:gd name="connsiteY441" fmla="*/ 3421951 h 8311972"/>
              <a:gd name="connsiteX442" fmla="*/ 8632889 w 10954007"/>
              <a:gd name="connsiteY442" fmla="*/ 3418049 h 8311972"/>
              <a:gd name="connsiteX443" fmla="*/ 8636424 w 10954007"/>
              <a:gd name="connsiteY443" fmla="*/ 3404057 h 8311972"/>
              <a:gd name="connsiteX444" fmla="*/ 8749509 w 10954007"/>
              <a:gd name="connsiteY444" fmla="*/ 3398260 h 8311972"/>
              <a:gd name="connsiteX445" fmla="*/ 8763406 w 10954007"/>
              <a:gd name="connsiteY445" fmla="*/ 3402151 h 8311972"/>
              <a:gd name="connsiteX446" fmla="*/ 8759879 w 10954007"/>
              <a:gd name="connsiteY446" fmla="*/ 3416153 h 8311972"/>
              <a:gd name="connsiteX447" fmla="*/ 8745976 w 10954007"/>
              <a:gd name="connsiteY447" fmla="*/ 3412253 h 8311972"/>
              <a:gd name="connsiteX448" fmla="*/ 8749509 w 10954007"/>
              <a:gd name="connsiteY448" fmla="*/ 3398260 h 8311972"/>
              <a:gd name="connsiteX449" fmla="*/ 8399889 w 10954007"/>
              <a:gd name="connsiteY449" fmla="*/ 3397768 h 8311972"/>
              <a:gd name="connsiteX450" fmla="*/ 8413784 w 10954007"/>
              <a:gd name="connsiteY450" fmla="*/ 3401658 h 8311972"/>
              <a:gd name="connsiteX451" fmla="*/ 8410251 w 10954007"/>
              <a:gd name="connsiteY451" fmla="*/ 3415650 h 8311972"/>
              <a:gd name="connsiteX452" fmla="*/ 8396354 w 10954007"/>
              <a:gd name="connsiteY452" fmla="*/ 3411760 h 8311972"/>
              <a:gd name="connsiteX453" fmla="*/ 8399889 w 10954007"/>
              <a:gd name="connsiteY453" fmla="*/ 3397768 h 8311972"/>
              <a:gd name="connsiteX454" fmla="*/ 9247097 w 10954007"/>
              <a:gd name="connsiteY454" fmla="*/ 3372760 h 8311972"/>
              <a:gd name="connsiteX455" fmla="*/ 9260992 w 10954007"/>
              <a:gd name="connsiteY455" fmla="*/ 3376651 h 8311972"/>
              <a:gd name="connsiteX456" fmla="*/ 9257459 w 10954007"/>
              <a:gd name="connsiteY456" fmla="*/ 3390642 h 8311972"/>
              <a:gd name="connsiteX457" fmla="*/ 9243562 w 10954007"/>
              <a:gd name="connsiteY457" fmla="*/ 3386751 h 8311972"/>
              <a:gd name="connsiteX458" fmla="*/ 9247097 w 10954007"/>
              <a:gd name="connsiteY458" fmla="*/ 3372760 h 8311972"/>
              <a:gd name="connsiteX459" fmla="*/ 7484719 w 10954007"/>
              <a:gd name="connsiteY459" fmla="*/ 3345676 h 8311972"/>
              <a:gd name="connsiteX460" fmla="*/ 7488605 w 10954007"/>
              <a:gd name="connsiteY460" fmla="*/ 3352384 h 8311972"/>
              <a:gd name="connsiteX461" fmla="*/ 7466808 w 10954007"/>
              <a:gd name="connsiteY461" fmla="*/ 3365015 h 8311972"/>
              <a:gd name="connsiteX462" fmla="*/ 7465983 w 10954007"/>
              <a:gd name="connsiteY462" fmla="*/ 3353549 h 8311972"/>
              <a:gd name="connsiteX463" fmla="*/ 7484719 w 10954007"/>
              <a:gd name="connsiteY463" fmla="*/ 3345676 h 8311972"/>
              <a:gd name="connsiteX464" fmla="*/ 8881924 w 10954007"/>
              <a:gd name="connsiteY464" fmla="*/ 3345433 h 8311972"/>
              <a:gd name="connsiteX465" fmla="*/ 8895822 w 10954007"/>
              <a:gd name="connsiteY465" fmla="*/ 3349325 h 8311972"/>
              <a:gd name="connsiteX466" fmla="*/ 8887105 w 10954007"/>
              <a:gd name="connsiteY466" fmla="*/ 3354374 h 8311972"/>
              <a:gd name="connsiteX467" fmla="*/ 8878380 w 10954007"/>
              <a:gd name="connsiteY467" fmla="*/ 3359430 h 8311972"/>
              <a:gd name="connsiteX468" fmla="*/ 8881924 w 10954007"/>
              <a:gd name="connsiteY468" fmla="*/ 3345433 h 8311972"/>
              <a:gd name="connsiteX469" fmla="*/ 7573539 w 10954007"/>
              <a:gd name="connsiteY469" fmla="*/ 3318103 h 8311972"/>
              <a:gd name="connsiteX470" fmla="*/ 7577433 w 10954007"/>
              <a:gd name="connsiteY470" fmla="*/ 3324812 h 8311972"/>
              <a:gd name="connsiteX471" fmla="*/ 7542561 w 10954007"/>
              <a:gd name="connsiteY471" fmla="*/ 3345019 h 8311972"/>
              <a:gd name="connsiteX472" fmla="*/ 7554804 w 10954007"/>
              <a:gd name="connsiteY472" fmla="*/ 3325967 h 8311972"/>
              <a:gd name="connsiteX473" fmla="*/ 7573539 w 10954007"/>
              <a:gd name="connsiteY473" fmla="*/ 3318103 h 8311972"/>
              <a:gd name="connsiteX474" fmla="*/ 7398027 w 10954007"/>
              <a:gd name="connsiteY474" fmla="*/ 3293146 h 8311972"/>
              <a:gd name="connsiteX475" fmla="*/ 7345713 w 10954007"/>
              <a:gd name="connsiteY475" fmla="*/ 3323460 h 8311972"/>
              <a:gd name="connsiteX476" fmla="*/ 7366689 w 10954007"/>
              <a:gd name="connsiteY476" fmla="*/ 3299361 h 8311972"/>
              <a:gd name="connsiteX477" fmla="*/ 7398027 w 10954007"/>
              <a:gd name="connsiteY477" fmla="*/ 3293146 h 8311972"/>
              <a:gd name="connsiteX478" fmla="*/ 10579499 w 10954007"/>
              <a:gd name="connsiteY478" fmla="*/ 3249371 h 8311972"/>
              <a:gd name="connsiteX479" fmla="*/ 10593403 w 10954007"/>
              <a:gd name="connsiteY479" fmla="*/ 3253273 h 8311972"/>
              <a:gd name="connsiteX480" fmla="*/ 10589867 w 10954007"/>
              <a:gd name="connsiteY480" fmla="*/ 3267265 h 8311972"/>
              <a:gd name="connsiteX481" fmla="*/ 10575967 w 10954007"/>
              <a:gd name="connsiteY481" fmla="*/ 3263374 h 8311972"/>
              <a:gd name="connsiteX482" fmla="*/ 10579499 w 10954007"/>
              <a:gd name="connsiteY482" fmla="*/ 3249371 h 8311972"/>
              <a:gd name="connsiteX483" fmla="*/ 7781111 w 10954007"/>
              <a:gd name="connsiteY483" fmla="*/ 3173928 h 8311972"/>
              <a:gd name="connsiteX484" fmla="*/ 7785002 w 10954007"/>
              <a:gd name="connsiteY484" fmla="*/ 3180634 h 8311972"/>
              <a:gd name="connsiteX485" fmla="*/ 7763203 w 10954007"/>
              <a:gd name="connsiteY485" fmla="*/ 3193266 h 8311972"/>
              <a:gd name="connsiteX486" fmla="*/ 7762380 w 10954007"/>
              <a:gd name="connsiteY486" fmla="*/ 3181799 h 8311972"/>
              <a:gd name="connsiteX487" fmla="*/ 7781111 w 10954007"/>
              <a:gd name="connsiteY487" fmla="*/ 3173928 h 8311972"/>
              <a:gd name="connsiteX488" fmla="*/ 8663537 w 10954007"/>
              <a:gd name="connsiteY488" fmla="*/ 3149416 h 8311972"/>
              <a:gd name="connsiteX489" fmla="*/ 8693927 w 10954007"/>
              <a:gd name="connsiteY489" fmla="*/ 3161680 h 8311972"/>
              <a:gd name="connsiteX490" fmla="*/ 8698165 w 10954007"/>
              <a:gd name="connsiteY490" fmla="*/ 3189084 h 8311972"/>
              <a:gd name="connsiteX491" fmla="*/ 8665190 w 10954007"/>
              <a:gd name="connsiteY491" fmla="*/ 3172360 h 8311972"/>
              <a:gd name="connsiteX492" fmla="*/ 7894436 w 10954007"/>
              <a:gd name="connsiteY492" fmla="*/ 3108262 h 8311972"/>
              <a:gd name="connsiteX493" fmla="*/ 7898322 w 10954007"/>
              <a:gd name="connsiteY493" fmla="*/ 3114969 h 8311972"/>
              <a:gd name="connsiteX494" fmla="*/ 7876533 w 10954007"/>
              <a:gd name="connsiteY494" fmla="*/ 3127595 h 8311972"/>
              <a:gd name="connsiteX495" fmla="*/ 7875709 w 10954007"/>
              <a:gd name="connsiteY495" fmla="*/ 3116129 h 8311972"/>
              <a:gd name="connsiteX496" fmla="*/ 7894436 w 10954007"/>
              <a:gd name="connsiteY496" fmla="*/ 3108262 h 8311972"/>
              <a:gd name="connsiteX497" fmla="*/ 2767252 w 10954007"/>
              <a:gd name="connsiteY497" fmla="*/ 3050248 h 8311972"/>
              <a:gd name="connsiteX498" fmla="*/ 2714949 w 10954007"/>
              <a:gd name="connsiteY498" fmla="*/ 3080555 h 8311972"/>
              <a:gd name="connsiteX499" fmla="*/ 2735908 w 10954007"/>
              <a:gd name="connsiteY499" fmla="*/ 3056452 h 8311972"/>
              <a:gd name="connsiteX500" fmla="*/ 2767252 w 10954007"/>
              <a:gd name="connsiteY500" fmla="*/ 3050248 h 8311972"/>
              <a:gd name="connsiteX501" fmla="*/ 8837886 w 10954007"/>
              <a:gd name="connsiteY501" fmla="*/ 3048388 h 8311972"/>
              <a:gd name="connsiteX502" fmla="*/ 8834352 w 10954007"/>
              <a:gd name="connsiteY502" fmla="*/ 3062379 h 8311972"/>
              <a:gd name="connsiteX503" fmla="*/ 8820445 w 10954007"/>
              <a:gd name="connsiteY503" fmla="*/ 3058495 h 8311972"/>
              <a:gd name="connsiteX504" fmla="*/ 8829171 w 10954007"/>
              <a:gd name="connsiteY504" fmla="*/ 3053438 h 8311972"/>
              <a:gd name="connsiteX505" fmla="*/ 8881474 w 10954007"/>
              <a:gd name="connsiteY505" fmla="*/ 3023132 h 8311972"/>
              <a:gd name="connsiteX506" fmla="*/ 8877940 w 10954007"/>
              <a:gd name="connsiteY506" fmla="*/ 3037122 h 8311972"/>
              <a:gd name="connsiteX507" fmla="*/ 8864032 w 10954007"/>
              <a:gd name="connsiteY507" fmla="*/ 3033237 h 8311972"/>
              <a:gd name="connsiteX508" fmla="*/ 8872759 w 10954007"/>
              <a:gd name="connsiteY508" fmla="*/ 3028182 h 8311972"/>
              <a:gd name="connsiteX509" fmla="*/ 8978662 w 10954007"/>
              <a:gd name="connsiteY509" fmla="*/ 2969804 h 8311972"/>
              <a:gd name="connsiteX510" fmla="*/ 8982544 w 10954007"/>
              <a:gd name="connsiteY510" fmla="*/ 2976508 h 8311972"/>
              <a:gd name="connsiteX511" fmla="*/ 8960757 w 10954007"/>
              <a:gd name="connsiteY511" fmla="*/ 2989133 h 8311972"/>
              <a:gd name="connsiteX512" fmla="*/ 8959934 w 10954007"/>
              <a:gd name="connsiteY512" fmla="*/ 2977667 h 8311972"/>
              <a:gd name="connsiteX513" fmla="*/ 8978662 w 10954007"/>
              <a:gd name="connsiteY513" fmla="*/ 2969804 h 8311972"/>
              <a:gd name="connsiteX514" fmla="*/ 7317242 w 10954007"/>
              <a:gd name="connsiteY514" fmla="*/ 2942739 h 8311972"/>
              <a:gd name="connsiteX515" fmla="*/ 7305454 w 10954007"/>
              <a:gd name="connsiteY515" fmla="*/ 2952549 h 8311972"/>
              <a:gd name="connsiteX516" fmla="*/ 7289674 w 10954007"/>
              <a:gd name="connsiteY516" fmla="*/ 2985593 h 8311972"/>
              <a:gd name="connsiteX517" fmla="*/ 7312289 w 10954007"/>
              <a:gd name="connsiteY517" fmla="*/ 2984433 h 8311972"/>
              <a:gd name="connsiteX518" fmla="*/ 7328082 w 10954007"/>
              <a:gd name="connsiteY518" fmla="*/ 2951395 h 8311972"/>
              <a:gd name="connsiteX519" fmla="*/ 7317242 w 10954007"/>
              <a:gd name="connsiteY519" fmla="*/ 2942739 h 8311972"/>
              <a:gd name="connsiteX520" fmla="*/ 7678183 w 10954007"/>
              <a:gd name="connsiteY520" fmla="*/ 2832145 h 8311972"/>
              <a:gd name="connsiteX521" fmla="*/ 7692078 w 10954007"/>
              <a:gd name="connsiteY521" fmla="*/ 2836035 h 8311972"/>
              <a:gd name="connsiteX522" fmla="*/ 7688545 w 10954007"/>
              <a:gd name="connsiteY522" fmla="*/ 2850028 h 8311972"/>
              <a:gd name="connsiteX523" fmla="*/ 7674648 w 10954007"/>
              <a:gd name="connsiteY523" fmla="*/ 2846137 h 8311972"/>
              <a:gd name="connsiteX524" fmla="*/ 7678183 w 10954007"/>
              <a:gd name="connsiteY524" fmla="*/ 2832145 h 8311972"/>
              <a:gd name="connsiteX525" fmla="*/ 7721770 w 10954007"/>
              <a:gd name="connsiteY525" fmla="*/ 2806888 h 8311972"/>
              <a:gd name="connsiteX526" fmla="*/ 7735666 w 10954007"/>
              <a:gd name="connsiteY526" fmla="*/ 2810779 h 8311972"/>
              <a:gd name="connsiteX527" fmla="*/ 7732132 w 10954007"/>
              <a:gd name="connsiteY527" fmla="*/ 2824771 h 8311972"/>
              <a:gd name="connsiteX528" fmla="*/ 7718237 w 10954007"/>
              <a:gd name="connsiteY528" fmla="*/ 2820879 h 8311972"/>
              <a:gd name="connsiteX529" fmla="*/ 7721770 w 10954007"/>
              <a:gd name="connsiteY529" fmla="*/ 2806888 h 8311972"/>
              <a:gd name="connsiteX530" fmla="*/ 7767239 w 10954007"/>
              <a:gd name="connsiteY530" fmla="*/ 2744695 h 8311972"/>
              <a:gd name="connsiteX531" fmla="*/ 7781141 w 10954007"/>
              <a:gd name="connsiteY531" fmla="*/ 2748597 h 8311972"/>
              <a:gd name="connsiteX532" fmla="*/ 7772426 w 10954007"/>
              <a:gd name="connsiteY532" fmla="*/ 2753647 h 8311972"/>
              <a:gd name="connsiteX533" fmla="*/ 7763710 w 10954007"/>
              <a:gd name="connsiteY533" fmla="*/ 2758698 h 8311972"/>
              <a:gd name="connsiteX534" fmla="*/ 7767239 w 10954007"/>
              <a:gd name="connsiteY534" fmla="*/ 2744695 h 8311972"/>
              <a:gd name="connsiteX535" fmla="*/ 9253508 w 10954007"/>
              <a:gd name="connsiteY535" fmla="*/ 2640298 h 8311972"/>
              <a:gd name="connsiteX536" fmla="*/ 9267410 w 10954007"/>
              <a:gd name="connsiteY536" fmla="*/ 2644200 h 8311972"/>
              <a:gd name="connsiteX537" fmla="*/ 9263876 w 10954007"/>
              <a:gd name="connsiteY537" fmla="*/ 2658192 h 8311972"/>
              <a:gd name="connsiteX538" fmla="*/ 9258695 w 10954007"/>
              <a:gd name="connsiteY538" fmla="*/ 2649250 h 8311972"/>
              <a:gd name="connsiteX539" fmla="*/ 8303476 w 10954007"/>
              <a:gd name="connsiteY539" fmla="*/ 2625122 h 8311972"/>
              <a:gd name="connsiteX540" fmla="*/ 8272132 w 10954007"/>
              <a:gd name="connsiteY540" fmla="*/ 2631326 h 8311972"/>
              <a:gd name="connsiteX541" fmla="*/ 8232078 w 10954007"/>
              <a:gd name="connsiteY541" fmla="*/ 2642592 h 8311972"/>
              <a:gd name="connsiteX542" fmla="*/ 8235624 w 10954007"/>
              <a:gd name="connsiteY542" fmla="*/ 2628594 h 8311972"/>
              <a:gd name="connsiteX543" fmla="*/ 7658175 w 10954007"/>
              <a:gd name="connsiteY543" fmla="*/ 2616753 h 8311972"/>
              <a:gd name="connsiteX544" fmla="*/ 7672072 w 10954007"/>
              <a:gd name="connsiteY544" fmla="*/ 2620643 h 8311972"/>
              <a:gd name="connsiteX545" fmla="*/ 7668544 w 10954007"/>
              <a:gd name="connsiteY545" fmla="*/ 2634645 h 8311972"/>
              <a:gd name="connsiteX546" fmla="*/ 7654642 w 10954007"/>
              <a:gd name="connsiteY546" fmla="*/ 2630743 h 8311972"/>
              <a:gd name="connsiteX547" fmla="*/ 7658175 w 10954007"/>
              <a:gd name="connsiteY547" fmla="*/ 2616753 h 8311972"/>
              <a:gd name="connsiteX548" fmla="*/ 7001575 w 10954007"/>
              <a:gd name="connsiteY548" fmla="*/ 2608972 h 8311972"/>
              <a:gd name="connsiteX549" fmla="*/ 6964111 w 10954007"/>
              <a:gd name="connsiteY549" fmla="*/ 2624709 h 8311972"/>
              <a:gd name="connsiteX550" fmla="*/ 6984837 w 10954007"/>
              <a:gd name="connsiteY550" fmla="*/ 2660475 h 8311972"/>
              <a:gd name="connsiteX551" fmla="*/ 7009347 w 10954007"/>
              <a:gd name="connsiteY551" fmla="*/ 2622385 h 8311972"/>
              <a:gd name="connsiteX552" fmla="*/ 7001575 w 10954007"/>
              <a:gd name="connsiteY552" fmla="*/ 2608972 h 8311972"/>
              <a:gd name="connsiteX553" fmla="*/ 7065063 w 10954007"/>
              <a:gd name="connsiteY553" fmla="*/ 2608019 h 8311972"/>
              <a:gd name="connsiteX554" fmla="*/ 7049388 w 10954007"/>
              <a:gd name="connsiteY554" fmla="*/ 2611126 h 8311972"/>
              <a:gd name="connsiteX555" fmla="*/ 7073666 w 10954007"/>
              <a:gd name="connsiteY555" fmla="*/ 2632904 h 8311972"/>
              <a:gd name="connsiteX556" fmla="*/ 7077198 w 10954007"/>
              <a:gd name="connsiteY556" fmla="*/ 2618913 h 8311972"/>
              <a:gd name="connsiteX557" fmla="*/ 7065063 w 10954007"/>
              <a:gd name="connsiteY557" fmla="*/ 2608019 h 8311972"/>
              <a:gd name="connsiteX558" fmla="*/ 6822268 w 10954007"/>
              <a:gd name="connsiteY558" fmla="*/ 2604793 h 8311972"/>
              <a:gd name="connsiteX559" fmla="*/ 6830610 w 10954007"/>
              <a:gd name="connsiteY559" fmla="*/ 2607128 h 8311972"/>
              <a:gd name="connsiteX560" fmla="*/ 6827075 w 10954007"/>
              <a:gd name="connsiteY560" fmla="*/ 2621120 h 8311972"/>
              <a:gd name="connsiteX561" fmla="*/ 6813178 w 10954007"/>
              <a:gd name="connsiteY561" fmla="*/ 2617229 h 8311972"/>
              <a:gd name="connsiteX562" fmla="*/ 6814349 w 10954007"/>
              <a:gd name="connsiteY562" fmla="*/ 2612560 h 8311972"/>
              <a:gd name="connsiteX563" fmla="*/ 6921549 w 10954007"/>
              <a:gd name="connsiteY563" fmla="*/ 2537805 h 8311972"/>
              <a:gd name="connsiteX564" fmla="*/ 6863829 w 10954007"/>
              <a:gd name="connsiteY564" fmla="*/ 2563977 h 8311972"/>
              <a:gd name="connsiteX565" fmla="*/ 6822268 w 10954007"/>
              <a:gd name="connsiteY565" fmla="*/ 2604793 h 8311972"/>
              <a:gd name="connsiteX566" fmla="*/ 6816708 w 10954007"/>
              <a:gd name="connsiteY566" fmla="*/ 2603226 h 8311972"/>
              <a:gd name="connsiteX567" fmla="*/ 6814349 w 10954007"/>
              <a:gd name="connsiteY567" fmla="*/ 2612560 h 8311972"/>
              <a:gd name="connsiteX568" fmla="*/ 6804453 w 10954007"/>
              <a:gd name="connsiteY568" fmla="*/ 2622285 h 8311972"/>
              <a:gd name="connsiteX569" fmla="*/ 6802642 w 10954007"/>
              <a:gd name="connsiteY569" fmla="*/ 2632177 h 8311972"/>
              <a:gd name="connsiteX570" fmla="*/ 6814501 w 10954007"/>
              <a:gd name="connsiteY570" fmla="*/ 2627769 h 8311972"/>
              <a:gd name="connsiteX571" fmla="*/ 6872462 w 10954007"/>
              <a:gd name="connsiteY571" fmla="*/ 2597173 h 8311972"/>
              <a:gd name="connsiteX572" fmla="*/ 6901059 w 10954007"/>
              <a:gd name="connsiteY572" fmla="*/ 2588046 h 8311972"/>
              <a:gd name="connsiteX573" fmla="*/ 6896809 w 10954007"/>
              <a:gd name="connsiteY573" fmla="*/ 2580712 h 8311972"/>
              <a:gd name="connsiteX574" fmla="*/ 6905534 w 10954007"/>
              <a:gd name="connsiteY574" fmla="*/ 2575656 h 8311972"/>
              <a:gd name="connsiteX575" fmla="*/ 6910440 w 10954007"/>
              <a:gd name="connsiteY575" fmla="*/ 2584121 h 8311972"/>
              <a:gd name="connsiteX576" fmla="*/ 6924298 w 10954007"/>
              <a:gd name="connsiteY576" fmla="*/ 2576091 h 8311972"/>
              <a:gd name="connsiteX577" fmla="*/ 7239946 w 10954007"/>
              <a:gd name="connsiteY577" fmla="*/ 2482792 h 8311972"/>
              <a:gd name="connsiteX578" fmla="*/ 7267326 w 10954007"/>
              <a:gd name="connsiteY578" fmla="*/ 2484840 h 8311972"/>
              <a:gd name="connsiteX579" fmla="*/ 7251548 w 10954007"/>
              <a:gd name="connsiteY579" fmla="*/ 2517884 h 8311972"/>
              <a:gd name="connsiteX580" fmla="*/ 7206308 w 10954007"/>
              <a:gd name="connsiteY580" fmla="*/ 2520198 h 8311972"/>
              <a:gd name="connsiteX581" fmla="*/ 7213376 w 10954007"/>
              <a:gd name="connsiteY581" fmla="*/ 2492214 h 8311972"/>
              <a:gd name="connsiteX582" fmla="*/ 7239946 w 10954007"/>
              <a:gd name="connsiteY582" fmla="*/ 2482792 h 8311972"/>
              <a:gd name="connsiteX583" fmla="*/ 7040029 w 10954007"/>
              <a:gd name="connsiteY583" fmla="*/ 2478305 h 8311972"/>
              <a:gd name="connsiteX584" fmla="*/ 6965690 w 10954007"/>
              <a:gd name="connsiteY584" fmla="*/ 2516619 h 8311972"/>
              <a:gd name="connsiteX585" fmla="*/ 6974954 w 10954007"/>
              <a:gd name="connsiteY585" fmla="*/ 2522849 h 8311972"/>
              <a:gd name="connsiteX586" fmla="*/ 6999133 w 10954007"/>
              <a:gd name="connsiteY586" fmla="*/ 2511825 h 8311972"/>
              <a:gd name="connsiteX587" fmla="*/ 9254231 w 10954007"/>
              <a:gd name="connsiteY587" fmla="*/ 2460683 h 8311972"/>
              <a:gd name="connsiteX588" fmla="*/ 9268133 w 10954007"/>
              <a:gd name="connsiteY588" fmla="*/ 2464585 h 8311972"/>
              <a:gd name="connsiteX589" fmla="*/ 9264600 w 10954007"/>
              <a:gd name="connsiteY589" fmla="*/ 2478576 h 8311972"/>
              <a:gd name="connsiteX590" fmla="*/ 9250703 w 10954007"/>
              <a:gd name="connsiteY590" fmla="*/ 2474685 h 8311972"/>
              <a:gd name="connsiteX591" fmla="*/ 9254231 w 10954007"/>
              <a:gd name="connsiteY591" fmla="*/ 2460683 h 8311972"/>
              <a:gd name="connsiteX592" fmla="*/ 7686697 w 10954007"/>
              <a:gd name="connsiteY592" fmla="*/ 2444930 h 8311972"/>
              <a:gd name="connsiteX593" fmla="*/ 7669256 w 10954007"/>
              <a:gd name="connsiteY593" fmla="*/ 2455035 h 8311972"/>
              <a:gd name="connsiteX594" fmla="*/ 7674437 w 10954007"/>
              <a:gd name="connsiteY594" fmla="*/ 2463977 h 8311972"/>
              <a:gd name="connsiteX595" fmla="*/ 7686697 w 10954007"/>
              <a:gd name="connsiteY595" fmla="*/ 2444930 h 8311972"/>
              <a:gd name="connsiteX596" fmla="*/ 7311157 w 10954007"/>
              <a:gd name="connsiteY596" fmla="*/ 2399708 h 8311972"/>
              <a:gd name="connsiteX597" fmla="*/ 7325054 w 10954007"/>
              <a:gd name="connsiteY597" fmla="*/ 2403599 h 8311972"/>
              <a:gd name="connsiteX598" fmla="*/ 7321526 w 10954007"/>
              <a:gd name="connsiteY598" fmla="*/ 2417602 h 8311972"/>
              <a:gd name="connsiteX599" fmla="*/ 7307624 w 10954007"/>
              <a:gd name="connsiteY599" fmla="*/ 2413701 h 8311972"/>
              <a:gd name="connsiteX600" fmla="*/ 7311157 w 10954007"/>
              <a:gd name="connsiteY600" fmla="*/ 2399708 h 8311972"/>
              <a:gd name="connsiteX601" fmla="*/ 7424244 w 10954007"/>
              <a:gd name="connsiteY601" fmla="*/ 2393912 h 8311972"/>
              <a:gd name="connsiteX602" fmla="*/ 7438141 w 10954007"/>
              <a:gd name="connsiteY602" fmla="*/ 2397803 h 8311972"/>
              <a:gd name="connsiteX603" fmla="*/ 7434613 w 10954007"/>
              <a:gd name="connsiteY603" fmla="*/ 2411806 h 8311972"/>
              <a:gd name="connsiteX604" fmla="*/ 7420710 w 10954007"/>
              <a:gd name="connsiteY604" fmla="*/ 2407903 h 8311972"/>
              <a:gd name="connsiteX605" fmla="*/ 7424244 w 10954007"/>
              <a:gd name="connsiteY605" fmla="*/ 2393912 h 8311972"/>
              <a:gd name="connsiteX606" fmla="*/ 7921832 w 10954007"/>
              <a:gd name="connsiteY606" fmla="*/ 2368411 h 8311972"/>
              <a:gd name="connsiteX607" fmla="*/ 7935727 w 10954007"/>
              <a:gd name="connsiteY607" fmla="*/ 2372303 h 8311972"/>
              <a:gd name="connsiteX608" fmla="*/ 7932194 w 10954007"/>
              <a:gd name="connsiteY608" fmla="*/ 2386294 h 8311972"/>
              <a:gd name="connsiteX609" fmla="*/ 7918297 w 10954007"/>
              <a:gd name="connsiteY609" fmla="*/ 2382403 h 8311972"/>
              <a:gd name="connsiteX610" fmla="*/ 7921832 w 10954007"/>
              <a:gd name="connsiteY610" fmla="*/ 2368411 h 8311972"/>
              <a:gd name="connsiteX611" fmla="*/ 7556659 w 10954007"/>
              <a:gd name="connsiteY611" fmla="*/ 2341085 h 8311972"/>
              <a:gd name="connsiteX612" fmla="*/ 7570556 w 10954007"/>
              <a:gd name="connsiteY612" fmla="*/ 2344974 h 8311972"/>
              <a:gd name="connsiteX613" fmla="*/ 7561840 w 10954007"/>
              <a:gd name="connsiteY613" fmla="*/ 2350026 h 8311972"/>
              <a:gd name="connsiteX614" fmla="*/ 7553115 w 10954007"/>
              <a:gd name="connsiteY614" fmla="*/ 2355082 h 8311972"/>
              <a:gd name="connsiteX615" fmla="*/ 7556659 w 10954007"/>
              <a:gd name="connsiteY615" fmla="*/ 2341085 h 8311972"/>
              <a:gd name="connsiteX616" fmla="*/ 4283848 w 10954007"/>
              <a:gd name="connsiteY616" fmla="*/ 2231173 h 8311972"/>
              <a:gd name="connsiteX617" fmla="*/ 4289028 w 10954007"/>
              <a:gd name="connsiteY617" fmla="*/ 2240114 h 8311972"/>
              <a:gd name="connsiteX618" fmla="*/ 4294211 w 10954007"/>
              <a:gd name="connsiteY618" fmla="*/ 2249055 h 8311972"/>
              <a:gd name="connsiteX619" fmla="*/ 4280313 w 10954007"/>
              <a:gd name="connsiteY619" fmla="*/ 2245164 h 8311972"/>
              <a:gd name="connsiteX620" fmla="*/ 4283848 w 10954007"/>
              <a:gd name="connsiteY620" fmla="*/ 2231173 h 8311972"/>
              <a:gd name="connsiteX621" fmla="*/ 4614870 w 10954007"/>
              <a:gd name="connsiteY621" fmla="*/ 2099090 h 8311972"/>
              <a:gd name="connsiteX622" fmla="*/ 4628767 w 10954007"/>
              <a:gd name="connsiteY622" fmla="*/ 2102982 h 8311972"/>
              <a:gd name="connsiteX623" fmla="*/ 4626795 w 10954007"/>
              <a:gd name="connsiteY623" fmla="*/ 2110751 h 8311972"/>
              <a:gd name="connsiteX624" fmla="*/ 4617289 w 10954007"/>
              <a:gd name="connsiteY624" fmla="*/ 2114749 h 8311972"/>
              <a:gd name="connsiteX625" fmla="*/ 4611337 w 10954007"/>
              <a:gd name="connsiteY625" fmla="*/ 2113081 h 8311972"/>
              <a:gd name="connsiteX626" fmla="*/ 4614870 w 10954007"/>
              <a:gd name="connsiteY626" fmla="*/ 2099090 h 8311972"/>
              <a:gd name="connsiteX627" fmla="*/ 4660339 w 10954007"/>
              <a:gd name="connsiteY627" fmla="*/ 2036898 h 8311972"/>
              <a:gd name="connsiteX628" fmla="*/ 4674246 w 10954007"/>
              <a:gd name="connsiteY628" fmla="*/ 2040783 h 8311972"/>
              <a:gd name="connsiteX629" fmla="*/ 4670701 w 10954007"/>
              <a:gd name="connsiteY629" fmla="*/ 2054781 h 8311972"/>
              <a:gd name="connsiteX630" fmla="*/ 4656805 w 10954007"/>
              <a:gd name="connsiteY630" fmla="*/ 2050890 h 8311972"/>
              <a:gd name="connsiteX631" fmla="*/ 4660339 w 10954007"/>
              <a:gd name="connsiteY631" fmla="*/ 2036898 h 8311972"/>
              <a:gd name="connsiteX632" fmla="*/ 4773669 w 10954007"/>
              <a:gd name="connsiteY632" fmla="*/ 1971227 h 8311972"/>
              <a:gd name="connsiteX633" fmla="*/ 4787566 w 10954007"/>
              <a:gd name="connsiteY633" fmla="*/ 1975118 h 8311972"/>
              <a:gd name="connsiteX634" fmla="*/ 4784032 w 10954007"/>
              <a:gd name="connsiteY634" fmla="*/ 1989110 h 8311972"/>
              <a:gd name="connsiteX635" fmla="*/ 4770134 w 10954007"/>
              <a:gd name="connsiteY635" fmla="*/ 1985219 h 8311972"/>
              <a:gd name="connsiteX636" fmla="*/ 4773669 w 10954007"/>
              <a:gd name="connsiteY636" fmla="*/ 1971227 h 8311972"/>
              <a:gd name="connsiteX637" fmla="*/ 4852130 w 10954007"/>
              <a:gd name="connsiteY637" fmla="*/ 1925764 h 8311972"/>
              <a:gd name="connsiteX638" fmla="*/ 4866025 w 10954007"/>
              <a:gd name="connsiteY638" fmla="*/ 1929654 h 8311972"/>
              <a:gd name="connsiteX639" fmla="*/ 4862490 w 10954007"/>
              <a:gd name="connsiteY639" fmla="*/ 1943646 h 8311972"/>
              <a:gd name="connsiteX640" fmla="*/ 4848595 w 10954007"/>
              <a:gd name="connsiteY640" fmla="*/ 1939756 h 8311972"/>
              <a:gd name="connsiteX641" fmla="*/ 4852130 w 10954007"/>
              <a:gd name="connsiteY641" fmla="*/ 1925764 h 8311972"/>
              <a:gd name="connsiteX642" fmla="*/ 7974487 w 10954007"/>
              <a:gd name="connsiteY642" fmla="*/ 1908452 h 8311972"/>
              <a:gd name="connsiteX643" fmla="*/ 7922173 w 10954007"/>
              <a:gd name="connsiteY643" fmla="*/ 1938766 h 8311972"/>
              <a:gd name="connsiteX644" fmla="*/ 7943149 w 10954007"/>
              <a:gd name="connsiteY644" fmla="*/ 1914666 h 8311972"/>
              <a:gd name="connsiteX645" fmla="*/ 7974487 w 10954007"/>
              <a:gd name="connsiteY645" fmla="*/ 1908452 h 8311972"/>
              <a:gd name="connsiteX646" fmla="*/ 5072592 w 10954007"/>
              <a:gd name="connsiteY646" fmla="*/ 1818922 h 8311972"/>
              <a:gd name="connsiteX647" fmla="*/ 5094330 w 10954007"/>
              <a:gd name="connsiteY647" fmla="*/ 1821263 h 8311972"/>
              <a:gd name="connsiteX648" fmla="*/ 5087261 w 10954007"/>
              <a:gd name="connsiteY648" fmla="*/ 1849245 h 8311972"/>
              <a:gd name="connsiteX649" fmla="*/ 5062985 w 10954007"/>
              <a:gd name="connsiteY649" fmla="*/ 1827467 h 8311972"/>
              <a:gd name="connsiteX650" fmla="*/ 5072592 w 10954007"/>
              <a:gd name="connsiteY650" fmla="*/ 1818922 h 8311972"/>
              <a:gd name="connsiteX651" fmla="*/ 5176317 w 10954007"/>
              <a:gd name="connsiteY651" fmla="*/ 1761796 h 8311972"/>
              <a:gd name="connsiteX652" fmla="*/ 5172790 w 10954007"/>
              <a:gd name="connsiteY652" fmla="*/ 1775797 h 8311972"/>
              <a:gd name="connsiteX653" fmla="*/ 5158887 w 10954007"/>
              <a:gd name="connsiteY653" fmla="*/ 1771897 h 8311972"/>
              <a:gd name="connsiteX654" fmla="*/ 5167603 w 10954007"/>
              <a:gd name="connsiteY654" fmla="*/ 1766846 h 8311972"/>
              <a:gd name="connsiteX655" fmla="*/ 5335352 w 10954007"/>
              <a:gd name="connsiteY655" fmla="*/ 1684584 h 8311972"/>
              <a:gd name="connsiteX656" fmla="*/ 5334879 w 10954007"/>
              <a:gd name="connsiteY656" fmla="*/ 1693818 h 8311972"/>
              <a:gd name="connsiteX657" fmla="*/ 5300016 w 10954007"/>
              <a:gd name="connsiteY657" fmla="*/ 1714019 h 8311972"/>
              <a:gd name="connsiteX658" fmla="*/ 5303551 w 10954007"/>
              <a:gd name="connsiteY658" fmla="*/ 1700027 h 8311972"/>
              <a:gd name="connsiteX659" fmla="*/ 5329698 w 10954007"/>
              <a:gd name="connsiteY659" fmla="*/ 1684877 h 8311972"/>
              <a:gd name="connsiteX660" fmla="*/ 5335352 w 10954007"/>
              <a:gd name="connsiteY660" fmla="*/ 1684584 h 8311972"/>
              <a:gd name="connsiteX661" fmla="*/ 5516301 w 10954007"/>
              <a:gd name="connsiteY661" fmla="*/ 1564789 h 8311972"/>
              <a:gd name="connsiteX662" fmla="*/ 5512773 w 10954007"/>
              <a:gd name="connsiteY662" fmla="*/ 1578792 h 8311972"/>
              <a:gd name="connsiteX663" fmla="*/ 5498859 w 10954007"/>
              <a:gd name="connsiteY663" fmla="*/ 1574896 h 8311972"/>
              <a:gd name="connsiteX664" fmla="*/ 5507585 w 10954007"/>
              <a:gd name="connsiteY664" fmla="*/ 1569839 h 8311972"/>
              <a:gd name="connsiteX665" fmla="*/ 7895413 w 10954007"/>
              <a:gd name="connsiteY665" fmla="*/ 1559411 h 8311972"/>
              <a:gd name="connsiteX666" fmla="*/ 7884376 w 10954007"/>
              <a:gd name="connsiteY666" fmla="*/ 1565806 h 8311972"/>
              <a:gd name="connsiteX667" fmla="*/ 7881914 w 10954007"/>
              <a:gd name="connsiteY667" fmla="*/ 1567855 h 8311972"/>
              <a:gd name="connsiteX668" fmla="*/ 7866136 w 10954007"/>
              <a:gd name="connsiteY668" fmla="*/ 1600900 h 8311972"/>
              <a:gd name="connsiteX669" fmla="*/ 7887182 w 10954007"/>
              <a:gd name="connsiteY669" fmla="*/ 1599820 h 8311972"/>
              <a:gd name="connsiteX670" fmla="*/ 7892331 w 10954007"/>
              <a:gd name="connsiteY670" fmla="*/ 1596406 h 8311972"/>
              <a:gd name="connsiteX671" fmla="*/ 7905775 w 10954007"/>
              <a:gd name="connsiteY671" fmla="*/ 1583899 h 8311972"/>
              <a:gd name="connsiteX672" fmla="*/ 7904542 w 10954007"/>
              <a:gd name="connsiteY672" fmla="*/ 1566701 h 8311972"/>
              <a:gd name="connsiteX673" fmla="*/ 5660966 w 10954007"/>
              <a:gd name="connsiteY673" fmla="*/ 1492920 h 8311972"/>
              <a:gd name="connsiteX674" fmla="*/ 5674861 w 10954007"/>
              <a:gd name="connsiteY674" fmla="*/ 1496811 h 8311972"/>
              <a:gd name="connsiteX675" fmla="*/ 5671328 w 10954007"/>
              <a:gd name="connsiteY675" fmla="*/ 1510803 h 8311972"/>
              <a:gd name="connsiteX676" fmla="*/ 5657431 w 10954007"/>
              <a:gd name="connsiteY676" fmla="*/ 1506912 h 8311972"/>
              <a:gd name="connsiteX677" fmla="*/ 5660966 w 10954007"/>
              <a:gd name="connsiteY677" fmla="*/ 1492920 h 8311972"/>
              <a:gd name="connsiteX678" fmla="*/ 8254643 w 10954007"/>
              <a:gd name="connsiteY678" fmla="*/ 1447451 h 8311972"/>
              <a:gd name="connsiteX679" fmla="*/ 8268540 w 10954007"/>
              <a:gd name="connsiteY679" fmla="*/ 1451342 h 8311972"/>
              <a:gd name="connsiteX680" fmla="*/ 8265005 w 10954007"/>
              <a:gd name="connsiteY680" fmla="*/ 1465334 h 8311972"/>
              <a:gd name="connsiteX681" fmla="*/ 8251108 w 10954007"/>
              <a:gd name="connsiteY681" fmla="*/ 1461443 h 8311972"/>
              <a:gd name="connsiteX682" fmla="*/ 8254643 w 10954007"/>
              <a:gd name="connsiteY682" fmla="*/ 1447451 h 8311972"/>
              <a:gd name="connsiteX683" fmla="*/ 8298230 w 10954007"/>
              <a:gd name="connsiteY683" fmla="*/ 1422194 h 8311972"/>
              <a:gd name="connsiteX684" fmla="*/ 8312127 w 10954007"/>
              <a:gd name="connsiteY684" fmla="*/ 1426085 h 8311972"/>
              <a:gd name="connsiteX685" fmla="*/ 8308594 w 10954007"/>
              <a:gd name="connsiteY685" fmla="*/ 1440076 h 8311972"/>
              <a:gd name="connsiteX686" fmla="*/ 8294696 w 10954007"/>
              <a:gd name="connsiteY686" fmla="*/ 1436186 h 8311972"/>
              <a:gd name="connsiteX687" fmla="*/ 8298230 w 10954007"/>
              <a:gd name="connsiteY687" fmla="*/ 1422194 h 8311972"/>
              <a:gd name="connsiteX688" fmla="*/ 8343699 w 10954007"/>
              <a:gd name="connsiteY688" fmla="*/ 1360001 h 8311972"/>
              <a:gd name="connsiteX689" fmla="*/ 8357602 w 10954007"/>
              <a:gd name="connsiteY689" fmla="*/ 1363903 h 8311972"/>
              <a:gd name="connsiteX690" fmla="*/ 8348886 w 10954007"/>
              <a:gd name="connsiteY690" fmla="*/ 1368954 h 8311972"/>
              <a:gd name="connsiteX691" fmla="*/ 8340170 w 10954007"/>
              <a:gd name="connsiteY691" fmla="*/ 1374004 h 8311972"/>
              <a:gd name="connsiteX692" fmla="*/ 8343699 w 10954007"/>
              <a:gd name="connsiteY692" fmla="*/ 1360001 h 8311972"/>
              <a:gd name="connsiteX693" fmla="*/ 6080810 w 10954007"/>
              <a:gd name="connsiteY693" fmla="*/ 1333256 h 8311972"/>
              <a:gd name="connsiteX694" fmla="*/ 6094707 w 10954007"/>
              <a:gd name="connsiteY694" fmla="*/ 1337148 h 8311972"/>
              <a:gd name="connsiteX695" fmla="*/ 6091173 w 10954007"/>
              <a:gd name="connsiteY695" fmla="*/ 1351139 h 8311972"/>
              <a:gd name="connsiteX696" fmla="*/ 6077275 w 10954007"/>
              <a:gd name="connsiteY696" fmla="*/ 1347248 h 8311972"/>
              <a:gd name="connsiteX697" fmla="*/ 6080810 w 10954007"/>
              <a:gd name="connsiteY697" fmla="*/ 1333256 h 8311972"/>
              <a:gd name="connsiteX698" fmla="*/ 8879936 w 10954007"/>
              <a:gd name="connsiteY698" fmla="*/ 1240428 h 8311972"/>
              <a:gd name="connsiteX699" fmla="*/ 8848593 w 10954007"/>
              <a:gd name="connsiteY699" fmla="*/ 1246633 h 8311972"/>
              <a:gd name="connsiteX700" fmla="*/ 8808538 w 10954007"/>
              <a:gd name="connsiteY700" fmla="*/ 1257898 h 8311972"/>
              <a:gd name="connsiteX701" fmla="*/ 8812084 w 10954007"/>
              <a:gd name="connsiteY701" fmla="*/ 1243900 h 8311972"/>
              <a:gd name="connsiteX702" fmla="*/ 8234635 w 10954007"/>
              <a:gd name="connsiteY702" fmla="*/ 1232058 h 8311972"/>
              <a:gd name="connsiteX703" fmla="*/ 8248532 w 10954007"/>
              <a:gd name="connsiteY703" fmla="*/ 1235949 h 8311972"/>
              <a:gd name="connsiteX704" fmla="*/ 8245005 w 10954007"/>
              <a:gd name="connsiteY704" fmla="*/ 1249951 h 8311972"/>
              <a:gd name="connsiteX705" fmla="*/ 8231102 w 10954007"/>
              <a:gd name="connsiteY705" fmla="*/ 1246049 h 8311972"/>
              <a:gd name="connsiteX706" fmla="*/ 8234635 w 10954007"/>
              <a:gd name="connsiteY706" fmla="*/ 1232058 h 8311972"/>
              <a:gd name="connsiteX707" fmla="*/ 7578036 w 10954007"/>
              <a:gd name="connsiteY707" fmla="*/ 1224279 h 8311972"/>
              <a:gd name="connsiteX708" fmla="*/ 7540573 w 10954007"/>
              <a:gd name="connsiteY708" fmla="*/ 1240015 h 8311972"/>
              <a:gd name="connsiteX709" fmla="*/ 7561297 w 10954007"/>
              <a:gd name="connsiteY709" fmla="*/ 1275780 h 8311972"/>
              <a:gd name="connsiteX710" fmla="*/ 7585808 w 10954007"/>
              <a:gd name="connsiteY710" fmla="*/ 1237691 h 8311972"/>
              <a:gd name="connsiteX711" fmla="*/ 7578036 w 10954007"/>
              <a:gd name="connsiteY711" fmla="*/ 1224279 h 8311972"/>
              <a:gd name="connsiteX712" fmla="*/ 7641523 w 10954007"/>
              <a:gd name="connsiteY712" fmla="*/ 1223326 h 8311972"/>
              <a:gd name="connsiteX713" fmla="*/ 7625850 w 10954007"/>
              <a:gd name="connsiteY713" fmla="*/ 1226432 h 8311972"/>
              <a:gd name="connsiteX714" fmla="*/ 7650126 w 10954007"/>
              <a:gd name="connsiteY714" fmla="*/ 1248209 h 8311972"/>
              <a:gd name="connsiteX715" fmla="*/ 7653659 w 10954007"/>
              <a:gd name="connsiteY715" fmla="*/ 1234218 h 8311972"/>
              <a:gd name="connsiteX716" fmla="*/ 7641523 w 10954007"/>
              <a:gd name="connsiteY716" fmla="*/ 1223326 h 8311972"/>
              <a:gd name="connsiteX717" fmla="*/ 7468018 w 10954007"/>
              <a:gd name="connsiteY717" fmla="*/ 1114804 h 8311972"/>
              <a:gd name="connsiteX718" fmla="*/ 7481915 w 10954007"/>
              <a:gd name="connsiteY718" fmla="*/ 1118695 h 8311972"/>
              <a:gd name="connsiteX719" fmla="*/ 7478380 w 10954007"/>
              <a:gd name="connsiteY719" fmla="*/ 1132687 h 8311972"/>
              <a:gd name="connsiteX720" fmla="*/ 7473199 w 10954007"/>
              <a:gd name="connsiteY720" fmla="*/ 1123746 h 8311972"/>
              <a:gd name="connsiteX721" fmla="*/ 7816406 w 10954007"/>
              <a:gd name="connsiteY721" fmla="*/ 1098098 h 8311972"/>
              <a:gd name="connsiteX722" fmla="*/ 7843786 w 10954007"/>
              <a:gd name="connsiteY722" fmla="*/ 1100146 h 8311972"/>
              <a:gd name="connsiteX723" fmla="*/ 7828008 w 10954007"/>
              <a:gd name="connsiteY723" fmla="*/ 1133191 h 8311972"/>
              <a:gd name="connsiteX724" fmla="*/ 7782768 w 10954007"/>
              <a:gd name="connsiteY724" fmla="*/ 1135504 h 8311972"/>
              <a:gd name="connsiteX725" fmla="*/ 7789838 w 10954007"/>
              <a:gd name="connsiteY725" fmla="*/ 1107520 h 8311972"/>
              <a:gd name="connsiteX726" fmla="*/ 7816406 w 10954007"/>
              <a:gd name="connsiteY726" fmla="*/ 1098098 h 8311972"/>
              <a:gd name="connsiteX727" fmla="*/ 8263159 w 10954007"/>
              <a:gd name="connsiteY727" fmla="*/ 1060236 h 8311972"/>
              <a:gd name="connsiteX728" fmla="*/ 8245716 w 10954007"/>
              <a:gd name="connsiteY728" fmla="*/ 1070342 h 8311972"/>
              <a:gd name="connsiteX729" fmla="*/ 8250898 w 10954007"/>
              <a:gd name="connsiteY729" fmla="*/ 1079282 h 8311972"/>
              <a:gd name="connsiteX730" fmla="*/ 8263159 w 10954007"/>
              <a:gd name="connsiteY730" fmla="*/ 1060236 h 8311972"/>
              <a:gd name="connsiteX731" fmla="*/ 7426993 w 10954007"/>
              <a:gd name="connsiteY731" fmla="*/ 1058364 h 8311972"/>
              <a:gd name="connsiteX732" fmla="*/ 7436925 w 10954007"/>
              <a:gd name="connsiteY732" fmla="*/ 1061146 h 8311972"/>
              <a:gd name="connsiteX733" fmla="*/ 7433392 w 10954007"/>
              <a:gd name="connsiteY733" fmla="*/ 1075137 h 8311972"/>
              <a:gd name="connsiteX734" fmla="*/ 7419484 w 10954007"/>
              <a:gd name="connsiteY734" fmla="*/ 1071252 h 8311972"/>
              <a:gd name="connsiteX735" fmla="*/ 7421605 w 10954007"/>
              <a:gd name="connsiteY735" fmla="*/ 1062853 h 8311972"/>
              <a:gd name="connsiteX736" fmla="*/ 7887619 w 10954007"/>
              <a:gd name="connsiteY736" fmla="*/ 1015014 h 8311972"/>
              <a:gd name="connsiteX737" fmla="*/ 7901515 w 10954007"/>
              <a:gd name="connsiteY737" fmla="*/ 1018907 h 8311972"/>
              <a:gd name="connsiteX738" fmla="*/ 7897986 w 10954007"/>
              <a:gd name="connsiteY738" fmla="*/ 1032908 h 8311972"/>
              <a:gd name="connsiteX739" fmla="*/ 7884084 w 10954007"/>
              <a:gd name="connsiteY739" fmla="*/ 1029007 h 8311972"/>
              <a:gd name="connsiteX740" fmla="*/ 7887619 w 10954007"/>
              <a:gd name="connsiteY740" fmla="*/ 1015014 h 8311972"/>
              <a:gd name="connsiteX741" fmla="*/ 8000704 w 10954007"/>
              <a:gd name="connsiteY741" fmla="*/ 1009218 h 8311972"/>
              <a:gd name="connsiteX742" fmla="*/ 8014601 w 10954007"/>
              <a:gd name="connsiteY742" fmla="*/ 1013110 h 8311972"/>
              <a:gd name="connsiteX743" fmla="*/ 8011074 w 10954007"/>
              <a:gd name="connsiteY743" fmla="*/ 1027110 h 8311972"/>
              <a:gd name="connsiteX744" fmla="*/ 7997171 w 10954007"/>
              <a:gd name="connsiteY744" fmla="*/ 1023210 h 8311972"/>
              <a:gd name="connsiteX745" fmla="*/ 8000704 w 10954007"/>
              <a:gd name="connsiteY745" fmla="*/ 1009218 h 8311972"/>
              <a:gd name="connsiteX746" fmla="*/ 7651084 w 10954007"/>
              <a:gd name="connsiteY746" fmla="*/ 1008726 h 8311972"/>
              <a:gd name="connsiteX747" fmla="*/ 7664979 w 10954007"/>
              <a:gd name="connsiteY747" fmla="*/ 1012617 h 8311972"/>
              <a:gd name="connsiteX748" fmla="*/ 7661446 w 10954007"/>
              <a:gd name="connsiteY748" fmla="*/ 1026608 h 8311972"/>
              <a:gd name="connsiteX749" fmla="*/ 7647549 w 10954007"/>
              <a:gd name="connsiteY749" fmla="*/ 1022718 h 8311972"/>
              <a:gd name="connsiteX750" fmla="*/ 7651084 w 10954007"/>
              <a:gd name="connsiteY750" fmla="*/ 1008726 h 8311972"/>
              <a:gd name="connsiteX751" fmla="*/ 8498292 w 10954007"/>
              <a:gd name="connsiteY751" fmla="*/ 983716 h 8311972"/>
              <a:gd name="connsiteX752" fmla="*/ 8512187 w 10954007"/>
              <a:gd name="connsiteY752" fmla="*/ 987608 h 8311972"/>
              <a:gd name="connsiteX753" fmla="*/ 8508654 w 10954007"/>
              <a:gd name="connsiteY753" fmla="*/ 1001600 h 8311972"/>
              <a:gd name="connsiteX754" fmla="*/ 8494757 w 10954007"/>
              <a:gd name="connsiteY754" fmla="*/ 997708 h 8311972"/>
              <a:gd name="connsiteX755" fmla="*/ 8498292 w 10954007"/>
              <a:gd name="connsiteY755" fmla="*/ 983716 h 8311972"/>
              <a:gd name="connsiteX756" fmla="*/ 6735914 w 10954007"/>
              <a:gd name="connsiteY756" fmla="*/ 956634 h 8311972"/>
              <a:gd name="connsiteX757" fmla="*/ 6739800 w 10954007"/>
              <a:gd name="connsiteY757" fmla="*/ 963341 h 8311972"/>
              <a:gd name="connsiteX758" fmla="*/ 6718003 w 10954007"/>
              <a:gd name="connsiteY758" fmla="*/ 975972 h 8311972"/>
              <a:gd name="connsiteX759" fmla="*/ 6717178 w 10954007"/>
              <a:gd name="connsiteY759" fmla="*/ 964506 h 8311972"/>
              <a:gd name="connsiteX760" fmla="*/ 6735914 w 10954007"/>
              <a:gd name="connsiteY760" fmla="*/ 956634 h 8311972"/>
              <a:gd name="connsiteX761" fmla="*/ 8133119 w 10954007"/>
              <a:gd name="connsiteY761" fmla="*/ 956391 h 8311972"/>
              <a:gd name="connsiteX762" fmla="*/ 8147018 w 10954007"/>
              <a:gd name="connsiteY762" fmla="*/ 960282 h 8311972"/>
              <a:gd name="connsiteX763" fmla="*/ 8138301 w 10954007"/>
              <a:gd name="connsiteY763" fmla="*/ 965331 h 8311972"/>
              <a:gd name="connsiteX764" fmla="*/ 8129575 w 10954007"/>
              <a:gd name="connsiteY764" fmla="*/ 970387 h 8311972"/>
              <a:gd name="connsiteX765" fmla="*/ 8133119 w 10954007"/>
              <a:gd name="connsiteY765" fmla="*/ 956391 h 8311972"/>
              <a:gd name="connsiteX766" fmla="*/ 6824735 w 10954007"/>
              <a:gd name="connsiteY766" fmla="*/ 929060 h 8311972"/>
              <a:gd name="connsiteX767" fmla="*/ 6828628 w 10954007"/>
              <a:gd name="connsiteY767" fmla="*/ 935771 h 8311972"/>
              <a:gd name="connsiteX768" fmla="*/ 6793756 w 10954007"/>
              <a:gd name="connsiteY768" fmla="*/ 955977 h 8311972"/>
              <a:gd name="connsiteX769" fmla="*/ 6805999 w 10954007"/>
              <a:gd name="connsiteY769" fmla="*/ 936925 h 8311972"/>
              <a:gd name="connsiteX770" fmla="*/ 6824735 w 10954007"/>
              <a:gd name="connsiteY770" fmla="*/ 929060 h 8311972"/>
              <a:gd name="connsiteX771" fmla="*/ 7032306 w 10954007"/>
              <a:gd name="connsiteY771" fmla="*/ 784886 h 8311972"/>
              <a:gd name="connsiteX772" fmla="*/ 7036197 w 10954007"/>
              <a:gd name="connsiteY772" fmla="*/ 791591 h 8311972"/>
              <a:gd name="connsiteX773" fmla="*/ 7014398 w 10954007"/>
              <a:gd name="connsiteY773" fmla="*/ 804223 h 8311972"/>
              <a:gd name="connsiteX774" fmla="*/ 7013575 w 10954007"/>
              <a:gd name="connsiteY774" fmla="*/ 792757 h 8311972"/>
              <a:gd name="connsiteX775" fmla="*/ 7032306 w 10954007"/>
              <a:gd name="connsiteY775" fmla="*/ 784886 h 8311972"/>
              <a:gd name="connsiteX776" fmla="*/ 7914732 w 10954007"/>
              <a:gd name="connsiteY776" fmla="*/ 760374 h 8311972"/>
              <a:gd name="connsiteX777" fmla="*/ 7945122 w 10954007"/>
              <a:gd name="connsiteY777" fmla="*/ 772638 h 8311972"/>
              <a:gd name="connsiteX778" fmla="*/ 7949360 w 10954007"/>
              <a:gd name="connsiteY778" fmla="*/ 800040 h 8311972"/>
              <a:gd name="connsiteX779" fmla="*/ 7916385 w 10954007"/>
              <a:gd name="connsiteY779" fmla="*/ 783317 h 8311972"/>
              <a:gd name="connsiteX780" fmla="*/ 7145631 w 10954007"/>
              <a:gd name="connsiteY780" fmla="*/ 719219 h 8311972"/>
              <a:gd name="connsiteX781" fmla="*/ 7149517 w 10954007"/>
              <a:gd name="connsiteY781" fmla="*/ 725926 h 8311972"/>
              <a:gd name="connsiteX782" fmla="*/ 7127729 w 10954007"/>
              <a:gd name="connsiteY782" fmla="*/ 738552 h 8311972"/>
              <a:gd name="connsiteX783" fmla="*/ 7126904 w 10954007"/>
              <a:gd name="connsiteY783" fmla="*/ 727086 h 8311972"/>
              <a:gd name="connsiteX784" fmla="*/ 7145631 w 10954007"/>
              <a:gd name="connsiteY784" fmla="*/ 719219 h 8311972"/>
              <a:gd name="connsiteX785" fmla="*/ 8089081 w 10954007"/>
              <a:gd name="connsiteY785" fmla="*/ 659345 h 8311972"/>
              <a:gd name="connsiteX786" fmla="*/ 8085548 w 10954007"/>
              <a:gd name="connsiteY786" fmla="*/ 673337 h 8311972"/>
              <a:gd name="connsiteX787" fmla="*/ 8071641 w 10954007"/>
              <a:gd name="connsiteY787" fmla="*/ 669451 h 8311972"/>
              <a:gd name="connsiteX788" fmla="*/ 8080366 w 10954007"/>
              <a:gd name="connsiteY788" fmla="*/ 664395 h 8311972"/>
              <a:gd name="connsiteX789" fmla="*/ 8132669 w 10954007"/>
              <a:gd name="connsiteY789" fmla="*/ 634089 h 8311972"/>
              <a:gd name="connsiteX790" fmla="*/ 8129135 w 10954007"/>
              <a:gd name="connsiteY790" fmla="*/ 648080 h 8311972"/>
              <a:gd name="connsiteX791" fmla="*/ 8115227 w 10954007"/>
              <a:gd name="connsiteY791" fmla="*/ 644194 h 8311972"/>
              <a:gd name="connsiteX792" fmla="*/ 8123954 w 10954007"/>
              <a:gd name="connsiteY792" fmla="*/ 639139 h 8311972"/>
              <a:gd name="connsiteX793" fmla="*/ 8229857 w 10954007"/>
              <a:gd name="connsiteY793" fmla="*/ 580761 h 8311972"/>
              <a:gd name="connsiteX794" fmla="*/ 8233739 w 10954007"/>
              <a:gd name="connsiteY794" fmla="*/ 587466 h 8311972"/>
              <a:gd name="connsiteX795" fmla="*/ 8211952 w 10954007"/>
              <a:gd name="connsiteY795" fmla="*/ 600091 h 8311972"/>
              <a:gd name="connsiteX796" fmla="*/ 8211129 w 10954007"/>
              <a:gd name="connsiteY796" fmla="*/ 588623 h 8311972"/>
              <a:gd name="connsiteX797" fmla="*/ 8229857 w 10954007"/>
              <a:gd name="connsiteY797" fmla="*/ 580761 h 8311972"/>
              <a:gd name="connsiteX798" fmla="*/ 8504703 w 10954007"/>
              <a:gd name="connsiteY798" fmla="*/ 251256 h 8311972"/>
              <a:gd name="connsiteX799" fmla="*/ 8518605 w 10954007"/>
              <a:gd name="connsiteY799" fmla="*/ 255157 h 8311972"/>
              <a:gd name="connsiteX800" fmla="*/ 8515071 w 10954007"/>
              <a:gd name="connsiteY800" fmla="*/ 269149 h 8311972"/>
              <a:gd name="connsiteX801" fmla="*/ 8509890 w 10954007"/>
              <a:gd name="connsiteY801" fmla="*/ 260207 h 8311972"/>
              <a:gd name="connsiteX802" fmla="*/ 8505426 w 10954007"/>
              <a:gd name="connsiteY802" fmla="*/ 71640 h 8311972"/>
              <a:gd name="connsiteX803" fmla="*/ 8519328 w 10954007"/>
              <a:gd name="connsiteY803" fmla="*/ 75542 h 8311972"/>
              <a:gd name="connsiteX804" fmla="*/ 8515795 w 10954007"/>
              <a:gd name="connsiteY804" fmla="*/ 89533 h 8311972"/>
              <a:gd name="connsiteX805" fmla="*/ 8501899 w 10954007"/>
              <a:gd name="connsiteY805" fmla="*/ 85642 h 8311972"/>
              <a:gd name="connsiteX806" fmla="*/ 8505426 w 10954007"/>
              <a:gd name="connsiteY806" fmla="*/ 71640 h 8311972"/>
              <a:gd name="connsiteX807" fmla="*/ 8731843 w 10954007"/>
              <a:gd name="connsiteY807" fmla="*/ 172 h 8311972"/>
              <a:gd name="connsiteX808" fmla="*/ 8750927 w 10954007"/>
              <a:gd name="connsiteY808" fmla="*/ 13015 h 8311972"/>
              <a:gd name="connsiteX809" fmla="*/ 8503055 w 10954007"/>
              <a:gd name="connsiteY809" fmla="*/ 228322 h 8311972"/>
              <a:gd name="connsiteX810" fmla="*/ 8454287 w 10954007"/>
              <a:gd name="connsiteY810" fmla="*/ 244639 h 8311972"/>
              <a:gd name="connsiteX811" fmla="*/ 8461359 w 10954007"/>
              <a:gd name="connsiteY811" fmla="*/ 216640 h 8311972"/>
              <a:gd name="connsiteX812" fmla="*/ 8517197 w 10954007"/>
              <a:gd name="connsiteY812" fmla="*/ 172340 h 8311972"/>
              <a:gd name="connsiteX813" fmla="*/ 8498119 w 10954007"/>
              <a:gd name="connsiteY813" fmla="*/ 159508 h 8311972"/>
              <a:gd name="connsiteX814" fmla="*/ 8454531 w 10954007"/>
              <a:gd name="connsiteY814" fmla="*/ 184765 h 8311972"/>
              <a:gd name="connsiteX815" fmla="*/ 8379607 w 10954007"/>
              <a:gd name="connsiteY815" fmla="*/ 216237 h 8311972"/>
              <a:gd name="connsiteX816" fmla="*/ 8358642 w 10954007"/>
              <a:gd name="connsiteY816" fmla="*/ 240329 h 8311972"/>
              <a:gd name="connsiteX817" fmla="*/ 8440391 w 10954007"/>
              <a:gd name="connsiteY817" fmla="*/ 240747 h 8311972"/>
              <a:gd name="connsiteX818" fmla="*/ 8337432 w 10954007"/>
              <a:gd name="connsiteY818" fmla="*/ 324295 h 8311972"/>
              <a:gd name="connsiteX819" fmla="*/ 8312922 w 10954007"/>
              <a:gd name="connsiteY819" fmla="*/ 362384 h 8311972"/>
              <a:gd name="connsiteX820" fmla="*/ 8673627 w 10954007"/>
              <a:gd name="connsiteY820" fmla="*/ 201161 h 8311972"/>
              <a:gd name="connsiteX821" fmla="*/ 8859991 w 10954007"/>
              <a:gd name="connsiteY821" fmla="*/ 140957 h 8311972"/>
              <a:gd name="connsiteX822" fmla="*/ 8845859 w 10954007"/>
              <a:gd name="connsiteY822" fmla="*/ 196935 h 8311972"/>
              <a:gd name="connsiteX823" fmla="*/ 8715332 w 10954007"/>
              <a:gd name="connsiteY823" fmla="*/ 212839 h 8311972"/>
              <a:gd name="connsiteX824" fmla="*/ 8701436 w 10954007"/>
              <a:gd name="connsiteY824" fmla="*/ 208946 h 8311972"/>
              <a:gd name="connsiteX825" fmla="*/ 8699538 w 10954007"/>
              <a:gd name="connsiteY825" fmla="*/ 245877 h 8311972"/>
              <a:gd name="connsiteX826" fmla="*/ 8666319 w 10954007"/>
              <a:gd name="connsiteY826" fmla="*/ 289028 h 8311972"/>
              <a:gd name="connsiteX827" fmla="*/ 8631458 w 10954007"/>
              <a:gd name="connsiteY827" fmla="*/ 309229 h 8311972"/>
              <a:gd name="connsiteX828" fmla="*/ 8328108 w 10954007"/>
              <a:gd name="connsiteY828" fmla="*/ 479023 h 8311972"/>
              <a:gd name="connsiteX829" fmla="*/ 7981177 w 10954007"/>
              <a:gd name="connsiteY829" fmla="*/ 674083 h 8311972"/>
              <a:gd name="connsiteX830" fmla="*/ 7942777 w 10954007"/>
              <a:gd name="connsiteY830" fmla="*/ 708292 h 8311972"/>
              <a:gd name="connsiteX831" fmla="*/ 7965388 w 10954007"/>
              <a:gd name="connsiteY831" fmla="*/ 707134 h 8311972"/>
              <a:gd name="connsiteX832" fmla="*/ 7994136 w 10954007"/>
              <a:gd name="connsiteY832" fmla="*/ 696448 h 8311972"/>
              <a:gd name="connsiteX833" fmla="*/ 8036779 w 10954007"/>
              <a:gd name="connsiteY833" fmla="*/ 689653 h 8311972"/>
              <a:gd name="connsiteX834" fmla="*/ 8054209 w 10954007"/>
              <a:gd name="connsiteY834" fmla="*/ 679552 h 8311972"/>
              <a:gd name="connsiteX835" fmla="*/ 8007089 w 10954007"/>
              <a:gd name="connsiteY835" fmla="*/ 718800 h 8311972"/>
              <a:gd name="connsiteX836" fmla="*/ 7921801 w 10954007"/>
              <a:gd name="connsiteY836" fmla="*/ 732391 h 8311972"/>
              <a:gd name="connsiteX837" fmla="*/ 7863488 w 10954007"/>
              <a:gd name="connsiteY837" fmla="*/ 742279 h 8311972"/>
              <a:gd name="connsiteX838" fmla="*/ 7825910 w 10954007"/>
              <a:gd name="connsiteY838" fmla="*/ 787956 h 8311972"/>
              <a:gd name="connsiteX839" fmla="*/ 7848533 w 10954007"/>
              <a:gd name="connsiteY839" fmla="*/ 786789 h 8311972"/>
              <a:gd name="connsiteX840" fmla="*/ 7604440 w 10954007"/>
              <a:gd name="connsiteY840" fmla="*/ 928231 h 8311972"/>
              <a:gd name="connsiteX841" fmla="*/ 7554729 w 10954007"/>
              <a:gd name="connsiteY841" fmla="*/ 963011 h 8311972"/>
              <a:gd name="connsiteX842" fmla="*/ 7487575 w 10954007"/>
              <a:gd name="connsiteY842" fmla="*/ 1007894 h 8311972"/>
              <a:gd name="connsiteX843" fmla="*/ 7426993 w 10954007"/>
              <a:gd name="connsiteY843" fmla="*/ 1058364 h 8311972"/>
              <a:gd name="connsiteX844" fmla="*/ 7423022 w 10954007"/>
              <a:gd name="connsiteY844" fmla="*/ 1057243 h 8311972"/>
              <a:gd name="connsiteX845" fmla="*/ 7421605 w 10954007"/>
              <a:gd name="connsiteY845" fmla="*/ 1062853 h 8311972"/>
              <a:gd name="connsiteX846" fmla="*/ 7393338 w 10954007"/>
              <a:gd name="connsiteY846" fmla="*/ 1086403 h 8311972"/>
              <a:gd name="connsiteX847" fmla="*/ 7384622 w 10954007"/>
              <a:gd name="connsiteY847" fmla="*/ 1091453 h 8311972"/>
              <a:gd name="connsiteX848" fmla="*/ 7356813 w 10954007"/>
              <a:gd name="connsiteY848" fmla="*/ 1083667 h 8311972"/>
              <a:gd name="connsiteX849" fmla="*/ 7332309 w 10954007"/>
              <a:gd name="connsiteY849" fmla="*/ 1121766 h 8311972"/>
              <a:gd name="connsiteX850" fmla="*/ 7286125 w 10954007"/>
              <a:gd name="connsiteY850" fmla="*/ 1142542 h 8311972"/>
              <a:gd name="connsiteX851" fmla="*/ 7215454 w 10954007"/>
              <a:gd name="connsiteY851" fmla="*/ 1201423 h 8311972"/>
              <a:gd name="connsiteX852" fmla="*/ 7182229 w 10954007"/>
              <a:gd name="connsiteY852" fmla="*/ 1244563 h 8311972"/>
              <a:gd name="connsiteX853" fmla="*/ 7124573 w 10954007"/>
              <a:gd name="connsiteY853" fmla="*/ 1334199 h 8311972"/>
              <a:gd name="connsiteX854" fmla="*/ 7119606 w 10954007"/>
              <a:gd name="connsiteY854" fmla="*/ 1337446 h 8311972"/>
              <a:gd name="connsiteX855" fmla="*/ 7110605 w 10954007"/>
              <a:gd name="connsiteY855" fmla="*/ 1321911 h 8311972"/>
              <a:gd name="connsiteX856" fmla="*/ 7152538 w 10954007"/>
              <a:gd name="connsiteY856" fmla="*/ 1273710 h 8311972"/>
              <a:gd name="connsiteX857" fmla="*/ 7122968 w 10954007"/>
              <a:gd name="connsiteY857" fmla="*/ 1272930 h 8311972"/>
              <a:gd name="connsiteX858" fmla="*/ 7081148 w 10954007"/>
              <a:gd name="connsiteY858" fmla="*/ 1291192 h 8311972"/>
              <a:gd name="connsiteX859" fmla="*/ 7068898 w 10954007"/>
              <a:gd name="connsiteY859" fmla="*/ 1310234 h 8311972"/>
              <a:gd name="connsiteX860" fmla="*/ 6973009 w 10954007"/>
              <a:gd name="connsiteY860" fmla="*/ 1365798 h 8311972"/>
              <a:gd name="connsiteX861" fmla="*/ 6880652 w 10954007"/>
              <a:gd name="connsiteY861" fmla="*/ 1407370 h 8311972"/>
              <a:gd name="connsiteX862" fmla="*/ 7004101 w 10954007"/>
              <a:gd name="connsiteY862" fmla="*/ 1419456 h 8311972"/>
              <a:gd name="connsiteX863" fmla="*/ 6979842 w 10954007"/>
              <a:gd name="connsiteY863" fmla="*/ 1397683 h 8311972"/>
              <a:gd name="connsiteX864" fmla="*/ 7068653 w 10954007"/>
              <a:gd name="connsiteY864" fmla="*/ 1370108 h 8311972"/>
              <a:gd name="connsiteX865" fmla="*/ 7077380 w 10954007"/>
              <a:gd name="connsiteY865" fmla="*/ 1365051 h 8311972"/>
              <a:gd name="connsiteX866" fmla="*/ 7119606 w 10954007"/>
              <a:gd name="connsiteY866" fmla="*/ 1337446 h 8311972"/>
              <a:gd name="connsiteX867" fmla="*/ 7120967 w 10954007"/>
              <a:gd name="connsiteY867" fmla="*/ 1339794 h 8311972"/>
              <a:gd name="connsiteX868" fmla="*/ 7124573 w 10954007"/>
              <a:gd name="connsiteY868" fmla="*/ 1334199 h 8311972"/>
              <a:gd name="connsiteX869" fmla="*/ 7237823 w 10954007"/>
              <a:gd name="connsiteY869" fmla="*/ 1260136 h 8311972"/>
              <a:gd name="connsiteX870" fmla="*/ 7300498 w 10954007"/>
              <a:gd name="connsiteY870" fmla="*/ 1247707 h 8311972"/>
              <a:gd name="connsiteX871" fmla="*/ 7390962 w 10954007"/>
              <a:gd name="connsiteY871" fmla="*/ 1243075 h 8311972"/>
              <a:gd name="connsiteX872" fmla="*/ 7483318 w 10954007"/>
              <a:gd name="connsiteY872" fmla="*/ 1201502 h 8311972"/>
              <a:gd name="connsiteX873" fmla="*/ 7500758 w 10954007"/>
              <a:gd name="connsiteY873" fmla="*/ 1191396 h 8311972"/>
              <a:gd name="connsiteX874" fmla="*/ 7497464 w 10954007"/>
              <a:gd name="connsiteY874" fmla="*/ 1145531 h 8311972"/>
              <a:gd name="connsiteX875" fmla="*/ 7551415 w 10954007"/>
              <a:gd name="connsiteY875" fmla="*/ 1138155 h 8311972"/>
              <a:gd name="connsiteX876" fmla="*/ 7637765 w 10954007"/>
              <a:gd name="connsiteY876" fmla="*/ 1076176 h 8311972"/>
              <a:gd name="connsiteX877" fmla="*/ 7744842 w 10954007"/>
              <a:gd name="connsiteY877" fmla="*/ 1049959 h 8311972"/>
              <a:gd name="connsiteX878" fmla="*/ 7784901 w 10954007"/>
              <a:gd name="connsiteY878" fmla="*/ 1038705 h 8311972"/>
              <a:gd name="connsiteX879" fmla="*/ 7818120 w 10954007"/>
              <a:gd name="connsiteY879" fmla="*/ 995554 h 8311972"/>
              <a:gd name="connsiteX880" fmla="*/ 7849457 w 10954007"/>
              <a:gd name="connsiteY880" fmla="*/ 989340 h 8311972"/>
              <a:gd name="connsiteX881" fmla="*/ 7851923 w 10954007"/>
              <a:gd name="connsiteY881" fmla="*/ 1023755 h 8311972"/>
              <a:gd name="connsiteX882" fmla="*/ 7855338 w 10954007"/>
              <a:gd name="connsiteY882" fmla="*/ 1039692 h 8311972"/>
              <a:gd name="connsiteX883" fmla="*/ 7805625 w 10954007"/>
              <a:gd name="connsiteY883" fmla="*/ 1074470 h 8311972"/>
              <a:gd name="connsiteX884" fmla="*/ 7742716 w 10954007"/>
              <a:gd name="connsiteY884" fmla="*/ 1146769 h 8311972"/>
              <a:gd name="connsiteX885" fmla="*/ 7789603 w 10954007"/>
              <a:gd name="connsiteY885" fmla="*/ 1167388 h 8311972"/>
              <a:gd name="connsiteX886" fmla="*/ 7815748 w 10954007"/>
              <a:gd name="connsiteY886" fmla="*/ 1152238 h 8311972"/>
              <a:gd name="connsiteX887" fmla="*/ 7991744 w 10954007"/>
              <a:gd name="connsiteY887" fmla="*/ 1074142 h 8311972"/>
              <a:gd name="connsiteX888" fmla="*/ 8034388 w 10954007"/>
              <a:gd name="connsiteY888" fmla="*/ 1067348 h 8311972"/>
              <a:gd name="connsiteX889" fmla="*/ 8077038 w 10954007"/>
              <a:gd name="connsiteY889" fmla="*/ 1060562 h 8311972"/>
              <a:gd name="connsiteX890" fmla="*/ 8084100 w 10954007"/>
              <a:gd name="connsiteY890" fmla="*/ 1032570 h 8311972"/>
              <a:gd name="connsiteX891" fmla="*/ 8087635 w 10954007"/>
              <a:gd name="connsiteY891" fmla="*/ 1018579 h 8311972"/>
              <a:gd name="connsiteX892" fmla="*/ 8141591 w 10954007"/>
              <a:gd name="connsiteY892" fmla="*/ 1011214 h 8311972"/>
              <a:gd name="connsiteX893" fmla="*/ 8256569 w 10954007"/>
              <a:gd name="connsiteY893" fmla="*/ 968475 h 8311972"/>
              <a:gd name="connsiteX894" fmla="*/ 8547539 w 10954007"/>
              <a:gd name="connsiteY894" fmla="*/ 847659 h 8311972"/>
              <a:gd name="connsiteX895" fmla="*/ 8544005 w 10954007"/>
              <a:gd name="connsiteY895" fmla="*/ 861651 h 8311972"/>
              <a:gd name="connsiteX896" fmla="*/ 8474261 w 10954007"/>
              <a:gd name="connsiteY896" fmla="*/ 902065 h 8311972"/>
              <a:gd name="connsiteX897" fmla="*/ 8439389 w 10954007"/>
              <a:gd name="connsiteY897" fmla="*/ 922270 h 8311972"/>
              <a:gd name="connsiteX898" fmla="*/ 8489809 w 10954007"/>
              <a:gd name="connsiteY898" fmla="*/ 928899 h 8311972"/>
              <a:gd name="connsiteX899" fmla="*/ 8507252 w 10954007"/>
              <a:gd name="connsiteY899" fmla="*/ 918793 h 8311972"/>
              <a:gd name="connsiteX900" fmla="*/ 8500173 w 10954007"/>
              <a:gd name="connsiteY900" fmla="*/ 946782 h 8311972"/>
              <a:gd name="connsiteX901" fmla="*/ 8477316 w 10954007"/>
              <a:gd name="connsiteY901" fmla="*/ 1007816 h 8311972"/>
              <a:gd name="connsiteX902" fmla="*/ 8457987 w 10954007"/>
              <a:gd name="connsiteY902" fmla="*/ 1054845 h 8311972"/>
              <a:gd name="connsiteX903" fmla="*/ 8417933 w 10954007"/>
              <a:gd name="connsiteY903" fmla="*/ 1066112 h 8311972"/>
              <a:gd name="connsiteX904" fmla="*/ 8301080 w 10954007"/>
              <a:gd name="connsiteY904" fmla="*/ 1145769 h 8311972"/>
              <a:gd name="connsiteX905" fmla="*/ 7973112 w 10954007"/>
              <a:gd name="connsiteY905" fmla="*/ 1383602 h 8311972"/>
              <a:gd name="connsiteX906" fmla="*/ 8079370 w 10954007"/>
              <a:gd name="connsiteY906" fmla="*/ 1345930 h 8311972"/>
              <a:gd name="connsiteX907" fmla="*/ 8065468 w 10954007"/>
              <a:gd name="connsiteY907" fmla="*/ 1342029 h 8311972"/>
              <a:gd name="connsiteX908" fmla="*/ 8069001 w 10954007"/>
              <a:gd name="connsiteY908" fmla="*/ 1328036 h 8311972"/>
              <a:gd name="connsiteX909" fmla="*/ 8082898 w 10954007"/>
              <a:gd name="connsiteY909" fmla="*/ 1331928 h 8311972"/>
              <a:gd name="connsiteX910" fmla="*/ 8088086 w 10954007"/>
              <a:gd name="connsiteY910" fmla="*/ 1340881 h 8311972"/>
              <a:gd name="connsiteX911" fmla="*/ 8100339 w 10954007"/>
              <a:gd name="connsiteY911" fmla="*/ 1321821 h 8311972"/>
              <a:gd name="connsiteX912" fmla="*/ 8131673 w 10954007"/>
              <a:gd name="connsiteY912" fmla="*/ 1315623 h 8311972"/>
              <a:gd name="connsiteX913" fmla="*/ 8168192 w 10954007"/>
              <a:gd name="connsiteY913" fmla="*/ 1318349 h 8311972"/>
              <a:gd name="connsiteX914" fmla="*/ 8170903 w 10954007"/>
              <a:gd name="connsiteY914" fmla="*/ 1292890 h 8311972"/>
              <a:gd name="connsiteX915" fmla="*/ 8173608 w 10954007"/>
              <a:gd name="connsiteY915" fmla="*/ 1267421 h 8311972"/>
              <a:gd name="connsiteX916" fmla="*/ 8201416 w 10954007"/>
              <a:gd name="connsiteY916" fmla="*/ 1275209 h 8311972"/>
              <a:gd name="connsiteX917" fmla="*/ 8275388 w 10954007"/>
              <a:gd name="connsiteY917" fmla="*/ 1262204 h 8311972"/>
              <a:gd name="connsiteX918" fmla="*/ 8443498 w 10954007"/>
              <a:gd name="connsiteY918" fmla="*/ 1200638 h 8311972"/>
              <a:gd name="connsiteX919" fmla="*/ 8621262 w 10954007"/>
              <a:gd name="connsiteY919" fmla="*/ 1115545 h 8311972"/>
              <a:gd name="connsiteX920" fmla="*/ 8727513 w 10954007"/>
              <a:gd name="connsiteY920" fmla="*/ 1077864 h 8311972"/>
              <a:gd name="connsiteX921" fmla="*/ 8679445 w 10954007"/>
              <a:gd name="connsiteY921" fmla="*/ 1135591 h 8311972"/>
              <a:gd name="connsiteX922" fmla="*/ 8593225 w 10954007"/>
              <a:gd name="connsiteY922" fmla="*/ 1167637 h 8311972"/>
              <a:gd name="connsiteX923" fmla="*/ 8528660 w 10954007"/>
              <a:gd name="connsiteY923" fmla="*/ 1216993 h 8311972"/>
              <a:gd name="connsiteX924" fmla="*/ 8420512 w 10954007"/>
              <a:gd name="connsiteY924" fmla="*/ 1291605 h 8311972"/>
              <a:gd name="connsiteX925" fmla="*/ 8209654 w 10954007"/>
              <a:gd name="connsiteY925" fmla="*/ 1389901 h 8311972"/>
              <a:gd name="connsiteX926" fmla="*/ 8158639 w 10954007"/>
              <a:gd name="connsiteY926" fmla="*/ 1422446 h 8311972"/>
              <a:gd name="connsiteX927" fmla="*/ 8148639 w 10954007"/>
              <a:gd name="connsiteY927" fmla="*/ 1434853 h 8311972"/>
              <a:gd name="connsiteX928" fmla="*/ 8145696 w 10954007"/>
              <a:gd name="connsiteY928" fmla="*/ 1439085 h 8311972"/>
              <a:gd name="connsiteX929" fmla="*/ 8305299 w 10954007"/>
              <a:gd name="connsiteY929" fmla="*/ 1394210 h 8311972"/>
              <a:gd name="connsiteX930" fmla="*/ 8235565 w 10954007"/>
              <a:gd name="connsiteY930" fmla="*/ 1434618 h 8311972"/>
              <a:gd name="connsiteX931" fmla="*/ 8188444 w 10954007"/>
              <a:gd name="connsiteY931" fmla="*/ 1473867 h 8311972"/>
              <a:gd name="connsiteX932" fmla="*/ 8212703 w 10954007"/>
              <a:gd name="connsiteY932" fmla="*/ 1495640 h 8311972"/>
              <a:gd name="connsiteX933" fmla="*/ 8176184 w 10954007"/>
              <a:gd name="connsiteY933" fmla="*/ 1492915 h 8311972"/>
              <a:gd name="connsiteX934" fmla="*/ 8130006 w 10954007"/>
              <a:gd name="connsiteY934" fmla="*/ 1513701 h 8311972"/>
              <a:gd name="connsiteX935" fmla="*/ 8108087 w 10954007"/>
              <a:gd name="connsiteY935" fmla="*/ 1556261 h 8311972"/>
              <a:gd name="connsiteX936" fmla="*/ 8416498 w 10954007"/>
              <a:gd name="connsiteY936" fmla="*/ 1425338 h 8311972"/>
              <a:gd name="connsiteX937" fmla="*/ 8451371 w 10954007"/>
              <a:gd name="connsiteY937" fmla="*/ 1405131 h 8311972"/>
              <a:gd name="connsiteX938" fmla="*/ 8482697 w 10954007"/>
              <a:gd name="connsiteY938" fmla="*/ 1398921 h 8311972"/>
              <a:gd name="connsiteX939" fmla="*/ 8508854 w 10954007"/>
              <a:gd name="connsiteY939" fmla="*/ 1383766 h 8311972"/>
              <a:gd name="connsiteX940" fmla="*/ 8563747 w 10954007"/>
              <a:gd name="connsiteY940" fmla="*/ 1357929 h 8311972"/>
              <a:gd name="connsiteX941" fmla="*/ 8627363 w 10954007"/>
              <a:gd name="connsiteY941" fmla="*/ 1327053 h 8311972"/>
              <a:gd name="connsiteX942" fmla="*/ 8704758 w 10954007"/>
              <a:gd name="connsiteY942" fmla="*/ 1329979 h 8311972"/>
              <a:gd name="connsiteX943" fmla="*/ 8764718 w 10954007"/>
              <a:gd name="connsiteY943" fmla="*/ 1343023 h 8311972"/>
              <a:gd name="connsiteX944" fmla="*/ 8490934 w 10954007"/>
              <a:gd name="connsiteY944" fmla="*/ 1513614 h 8311972"/>
              <a:gd name="connsiteX945" fmla="*/ 8178761 w 10954007"/>
              <a:gd name="connsiteY945" fmla="*/ 1718408 h 8311972"/>
              <a:gd name="connsiteX946" fmla="*/ 8136819 w 10954007"/>
              <a:gd name="connsiteY946" fmla="*/ 1766597 h 8311972"/>
              <a:gd name="connsiteX947" fmla="*/ 8049646 w 10954007"/>
              <a:gd name="connsiteY947" fmla="*/ 1817112 h 8311972"/>
              <a:gd name="connsiteX948" fmla="*/ 8004411 w 10954007"/>
              <a:gd name="connsiteY948" fmla="*/ 1819435 h 8311972"/>
              <a:gd name="connsiteX949" fmla="*/ 7976612 w 10954007"/>
              <a:gd name="connsiteY949" fmla="*/ 1811643 h 8311972"/>
              <a:gd name="connsiteX950" fmla="*/ 7969539 w 10954007"/>
              <a:gd name="connsiteY950" fmla="*/ 1839642 h 8311972"/>
              <a:gd name="connsiteX951" fmla="*/ 7966006 w 10954007"/>
              <a:gd name="connsiteY951" fmla="*/ 1853635 h 8311972"/>
              <a:gd name="connsiteX952" fmla="*/ 7920771 w 10954007"/>
              <a:gd name="connsiteY952" fmla="*/ 1855958 h 8311972"/>
              <a:gd name="connsiteX953" fmla="*/ 7908521 w 10954007"/>
              <a:gd name="connsiteY953" fmla="*/ 1875001 h 8311972"/>
              <a:gd name="connsiteX954" fmla="*/ 7671257 w 10954007"/>
              <a:gd name="connsiteY954" fmla="*/ 2048317 h 8311972"/>
              <a:gd name="connsiteX955" fmla="*/ 7587615 w 10954007"/>
              <a:gd name="connsiteY955" fmla="*/ 2084839 h 8311972"/>
              <a:gd name="connsiteX956" fmla="*/ 7565828 w 10954007"/>
              <a:gd name="connsiteY956" fmla="*/ 2097464 h 8311972"/>
              <a:gd name="connsiteX957" fmla="*/ 7585736 w 10954007"/>
              <a:gd name="connsiteY957" fmla="*/ 2121774 h 8311972"/>
              <a:gd name="connsiteX958" fmla="*/ 7598687 w 10954007"/>
              <a:gd name="connsiteY958" fmla="*/ 2144128 h 8311972"/>
              <a:gd name="connsiteX959" fmla="*/ 7561225 w 10954007"/>
              <a:gd name="connsiteY959" fmla="*/ 2159865 h 8311972"/>
              <a:gd name="connsiteX960" fmla="*/ 7432116 w 10954007"/>
              <a:gd name="connsiteY960" fmla="*/ 2258579 h 8311972"/>
              <a:gd name="connsiteX961" fmla="*/ 7397246 w 10954007"/>
              <a:gd name="connsiteY961" fmla="*/ 2278785 h 8311972"/>
              <a:gd name="connsiteX962" fmla="*/ 7213529 w 10954007"/>
              <a:gd name="connsiteY962" fmla="*/ 2383748 h 8311972"/>
              <a:gd name="connsiteX963" fmla="*/ 7148613 w 10954007"/>
              <a:gd name="connsiteY963" fmla="*/ 2419426 h 8311972"/>
              <a:gd name="connsiteX964" fmla="*/ 7151971 w 10954007"/>
              <a:gd name="connsiteY964" fmla="*/ 2419524 h 8311972"/>
              <a:gd name="connsiteX965" fmla="*/ 7168381 w 10954007"/>
              <a:gd name="connsiteY965" fmla="*/ 2434653 h 8311972"/>
              <a:gd name="connsiteX966" fmla="*/ 7208440 w 10954007"/>
              <a:gd name="connsiteY966" fmla="*/ 2423400 h 8311972"/>
              <a:gd name="connsiteX967" fmla="*/ 7241659 w 10954007"/>
              <a:gd name="connsiteY967" fmla="*/ 2380249 h 8311972"/>
              <a:gd name="connsiteX968" fmla="*/ 7272996 w 10954007"/>
              <a:gd name="connsiteY968" fmla="*/ 2374033 h 8311972"/>
              <a:gd name="connsiteX969" fmla="*/ 7275463 w 10954007"/>
              <a:gd name="connsiteY969" fmla="*/ 2408449 h 8311972"/>
              <a:gd name="connsiteX970" fmla="*/ 7278877 w 10954007"/>
              <a:gd name="connsiteY970" fmla="*/ 2424386 h 8311972"/>
              <a:gd name="connsiteX971" fmla="*/ 7229165 w 10954007"/>
              <a:gd name="connsiteY971" fmla="*/ 2459164 h 8311972"/>
              <a:gd name="connsiteX972" fmla="*/ 7166254 w 10954007"/>
              <a:gd name="connsiteY972" fmla="*/ 2531463 h 8311972"/>
              <a:gd name="connsiteX973" fmla="*/ 7213142 w 10954007"/>
              <a:gd name="connsiteY973" fmla="*/ 2552082 h 8311972"/>
              <a:gd name="connsiteX974" fmla="*/ 7239288 w 10954007"/>
              <a:gd name="connsiteY974" fmla="*/ 2536931 h 8311972"/>
              <a:gd name="connsiteX975" fmla="*/ 7415284 w 10954007"/>
              <a:gd name="connsiteY975" fmla="*/ 2458836 h 8311972"/>
              <a:gd name="connsiteX976" fmla="*/ 7457927 w 10954007"/>
              <a:gd name="connsiteY976" fmla="*/ 2452042 h 8311972"/>
              <a:gd name="connsiteX977" fmla="*/ 7500578 w 10954007"/>
              <a:gd name="connsiteY977" fmla="*/ 2445257 h 8311972"/>
              <a:gd name="connsiteX978" fmla="*/ 7507640 w 10954007"/>
              <a:gd name="connsiteY978" fmla="*/ 2417263 h 8311972"/>
              <a:gd name="connsiteX979" fmla="*/ 7511175 w 10954007"/>
              <a:gd name="connsiteY979" fmla="*/ 2403272 h 8311972"/>
              <a:gd name="connsiteX980" fmla="*/ 7565130 w 10954007"/>
              <a:gd name="connsiteY980" fmla="*/ 2395908 h 8311972"/>
              <a:gd name="connsiteX981" fmla="*/ 7680109 w 10954007"/>
              <a:gd name="connsiteY981" fmla="*/ 2353170 h 8311972"/>
              <a:gd name="connsiteX982" fmla="*/ 7971078 w 10954007"/>
              <a:gd name="connsiteY982" fmla="*/ 2232353 h 8311972"/>
              <a:gd name="connsiteX983" fmla="*/ 7967544 w 10954007"/>
              <a:gd name="connsiteY983" fmla="*/ 2246343 h 8311972"/>
              <a:gd name="connsiteX984" fmla="*/ 7897801 w 10954007"/>
              <a:gd name="connsiteY984" fmla="*/ 2286758 h 8311972"/>
              <a:gd name="connsiteX985" fmla="*/ 7862928 w 10954007"/>
              <a:gd name="connsiteY985" fmla="*/ 2306966 h 8311972"/>
              <a:gd name="connsiteX986" fmla="*/ 7913349 w 10954007"/>
              <a:gd name="connsiteY986" fmla="*/ 2313594 h 8311972"/>
              <a:gd name="connsiteX987" fmla="*/ 7930792 w 10954007"/>
              <a:gd name="connsiteY987" fmla="*/ 2303487 h 8311972"/>
              <a:gd name="connsiteX988" fmla="*/ 7923711 w 10954007"/>
              <a:gd name="connsiteY988" fmla="*/ 2331476 h 8311972"/>
              <a:gd name="connsiteX989" fmla="*/ 7900856 w 10954007"/>
              <a:gd name="connsiteY989" fmla="*/ 2392510 h 8311972"/>
              <a:gd name="connsiteX990" fmla="*/ 7881527 w 10954007"/>
              <a:gd name="connsiteY990" fmla="*/ 2439540 h 8311972"/>
              <a:gd name="connsiteX991" fmla="*/ 7841473 w 10954007"/>
              <a:gd name="connsiteY991" fmla="*/ 2450806 h 8311972"/>
              <a:gd name="connsiteX992" fmla="*/ 7724618 w 10954007"/>
              <a:gd name="connsiteY992" fmla="*/ 2530462 h 8311972"/>
              <a:gd name="connsiteX993" fmla="*/ 7396652 w 10954007"/>
              <a:gd name="connsiteY993" fmla="*/ 2768294 h 8311972"/>
              <a:gd name="connsiteX994" fmla="*/ 7502911 w 10954007"/>
              <a:gd name="connsiteY994" fmla="*/ 2730623 h 8311972"/>
              <a:gd name="connsiteX995" fmla="*/ 7489006 w 10954007"/>
              <a:gd name="connsiteY995" fmla="*/ 2726722 h 8311972"/>
              <a:gd name="connsiteX996" fmla="*/ 7492541 w 10954007"/>
              <a:gd name="connsiteY996" fmla="*/ 2712730 h 8311972"/>
              <a:gd name="connsiteX997" fmla="*/ 7506438 w 10954007"/>
              <a:gd name="connsiteY997" fmla="*/ 2716621 h 8311972"/>
              <a:gd name="connsiteX998" fmla="*/ 7511624 w 10954007"/>
              <a:gd name="connsiteY998" fmla="*/ 2725574 h 8311972"/>
              <a:gd name="connsiteX999" fmla="*/ 7523879 w 10954007"/>
              <a:gd name="connsiteY999" fmla="*/ 2706515 h 8311972"/>
              <a:gd name="connsiteX1000" fmla="*/ 7555212 w 10954007"/>
              <a:gd name="connsiteY1000" fmla="*/ 2700318 h 8311972"/>
              <a:gd name="connsiteX1001" fmla="*/ 7591731 w 10954007"/>
              <a:gd name="connsiteY1001" fmla="*/ 2703043 h 8311972"/>
              <a:gd name="connsiteX1002" fmla="*/ 7594443 w 10954007"/>
              <a:gd name="connsiteY1002" fmla="*/ 2677584 h 8311972"/>
              <a:gd name="connsiteX1003" fmla="*/ 7597147 w 10954007"/>
              <a:gd name="connsiteY1003" fmla="*/ 2652115 h 8311972"/>
              <a:gd name="connsiteX1004" fmla="*/ 7624956 w 10954007"/>
              <a:gd name="connsiteY1004" fmla="*/ 2659903 h 8311972"/>
              <a:gd name="connsiteX1005" fmla="*/ 7698928 w 10954007"/>
              <a:gd name="connsiteY1005" fmla="*/ 2646898 h 8311972"/>
              <a:gd name="connsiteX1006" fmla="*/ 7867038 w 10954007"/>
              <a:gd name="connsiteY1006" fmla="*/ 2585330 h 8311972"/>
              <a:gd name="connsiteX1007" fmla="*/ 8044801 w 10954007"/>
              <a:gd name="connsiteY1007" fmla="*/ 2500239 h 8311972"/>
              <a:gd name="connsiteX1008" fmla="*/ 8151053 w 10954007"/>
              <a:gd name="connsiteY1008" fmla="*/ 2462557 h 8311972"/>
              <a:gd name="connsiteX1009" fmla="*/ 8102985 w 10954007"/>
              <a:gd name="connsiteY1009" fmla="*/ 2520285 h 8311972"/>
              <a:gd name="connsiteX1010" fmla="*/ 8016763 w 10954007"/>
              <a:gd name="connsiteY1010" fmla="*/ 2552331 h 8311972"/>
              <a:gd name="connsiteX1011" fmla="*/ 7952201 w 10954007"/>
              <a:gd name="connsiteY1011" fmla="*/ 2601686 h 8311972"/>
              <a:gd name="connsiteX1012" fmla="*/ 7844051 w 10954007"/>
              <a:gd name="connsiteY1012" fmla="*/ 2676299 h 8311972"/>
              <a:gd name="connsiteX1013" fmla="*/ 7633193 w 10954007"/>
              <a:gd name="connsiteY1013" fmla="*/ 2774595 h 8311972"/>
              <a:gd name="connsiteX1014" fmla="*/ 7568631 w 10954007"/>
              <a:gd name="connsiteY1014" fmla="*/ 2823950 h 8311972"/>
              <a:gd name="connsiteX1015" fmla="*/ 7728839 w 10954007"/>
              <a:gd name="connsiteY1015" fmla="*/ 2778904 h 8311972"/>
              <a:gd name="connsiteX1016" fmla="*/ 7659105 w 10954007"/>
              <a:gd name="connsiteY1016" fmla="*/ 2819312 h 8311972"/>
              <a:gd name="connsiteX1017" fmla="*/ 7611984 w 10954007"/>
              <a:gd name="connsiteY1017" fmla="*/ 2858561 h 8311972"/>
              <a:gd name="connsiteX1018" fmla="*/ 7636241 w 10954007"/>
              <a:gd name="connsiteY1018" fmla="*/ 2880334 h 8311972"/>
              <a:gd name="connsiteX1019" fmla="*/ 7599724 w 10954007"/>
              <a:gd name="connsiteY1019" fmla="*/ 2877609 h 8311972"/>
              <a:gd name="connsiteX1020" fmla="*/ 7553546 w 10954007"/>
              <a:gd name="connsiteY1020" fmla="*/ 2898395 h 8311972"/>
              <a:gd name="connsiteX1021" fmla="*/ 7531625 w 10954007"/>
              <a:gd name="connsiteY1021" fmla="*/ 2940955 h 8311972"/>
              <a:gd name="connsiteX1022" fmla="*/ 7840038 w 10954007"/>
              <a:gd name="connsiteY1022" fmla="*/ 2810032 h 8311972"/>
              <a:gd name="connsiteX1023" fmla="*/ 7874910 w 10954007"/>
              <a:gd name="connsiteY1023" fmla="*/ 2789825 h 8311972"/>
              <a:gd name="connsiteX1024" fmla="*/ 7906237 w 10954007"/>
              <a:gd name="connsiteY1024" fmla="*/ 2783616 h 8311972"/>
              <a:gd name="connsiteX1025" fmla="*/ 7932393 w 10954007"/>
              <a:gd name="connsiteY1025" fmla="*/ 2768460 h 8311972"/>
              <a:gd name="connsiteX1026" fmla="*/ 7987286 w 10954007"/>
              <a:gd name="connsiteY1026" fmla="*/ 2742621 h 8311972"/>
              <a:gd name="connsiteX1027" fmla="*/ 8050901 w 10954007"/>
              <a:gd name="connsiteY1027" fmla="*/ 2711746 h 8311972"/>
              <a:gd name="connsiteX1028" fmla="*/ 8128296 w 10954007"/>
              <a:gd name="connsiteY1028" fmla="*/ 2714673 h 8311972"/>
              <a:gd name="connsiteX1029" fmla="*/ 8188258 w 10954007"/>
              <a:gd name="connsiteY1029" fmla="*/ 2727718 h 8311972"/>
              <a:gd name="connsiteX1030" fmla="*/ 7914473 w 10954007"/>
              <a:gd name="connsiteY1030" fmla="*/ 2898309 h 8311972"/>
              <a:gd name="connsiteX1031" fmla="*/ 7602301 w 10954007"/>
              <a:gd name="connsiteY1031" fmla="*/ 3103101 h 8311972"/>
              <a:gd name="connsiteX1032" fmla="*/ 7560359 w 10954007"/>
              <a:gd name="connsiteY1032" fmla="*/ 3151291 h 8311972"/>
              <a:gd name="connsiteX1033" fmla="*/ 7473186 w 10954007"/>
              <a:gd name="connsiteY1033" fmla="*/ 3201805 h 8311972"/>
              <a:gd name="connsiteX1034" fmla="*/ 7427951 w 10954007"/>
              <a:gd name="connsiteY1034" fmla="*/ 3204130 h 8311972"/>
              <a:gd name="connsiteX1035" fmla="*/ 7400152 w 10954007"/>
              <a:gd name="connsiteY1035" fmla="*/ 3196336 h 8311972"/>
              <a:gd name="connsiteX1036" fmla="*/ 7393079 w 10954007"/>
              <a:gd name="connsiteY1036" fmla="*/ 3224336 h 8311972"/>
              <a:gd name="connsiteX1037" fmla="*/ 7389546 w 10954007"/>
              <a:gd name="connsiteY1037" fmla="*/ 3238328 h 8311972"/>
              <a:gd name="connsiteX1038" fmla="*/ 7344311 w 10954007"/>
              <a:gd name="connsiteY1038" fmla="*/ 3240652 h 8311972"/>
              <a:gd name="connsiteX1039" fmla="*/ 7332061 w 10954007"/>
              <a:gd name="connsiteY1039" fmla="*/ 3259693 h 8311972"/>
              <a:gd name="connsiteX1040" fmla="*/ 7094797 w 10954007"/>
              <a:gd name="connsiteY1040" fmla="*/ 3433010 h 8311972"/>
              <a:gd name="connsiteX1041" fmla="*/ 7011155 w 10954007"/>
              <a:gd name="connsiteY1041" fmla="*/ 3469533 h 8311972"/>
              <a:gd name="connsiteX1042" fmla="*/ 6989367 w 10954007"/>
              <a:gd name="connsiteY1042" fmla="*/ 3482158 h 8311972"/>
              <a:gd name="connsiteX1043" fmla="*/ 7009274 w 10954007"/>
              <a:gd name="connsiteY1043" fmla="*/ 3506468 h 8311972"/>
              <a:gd name="connsiteX1044" fmla="*/ 7022227 w 10954007"/>
              <a:gd name="connsiteY1044" fmla="*/ 3528822 h 8311972"/>
              <a:gd name="connsiteX1045" fmla="*/ 6984765 w 10954007"/>
              <a:gd name="connsiteY1045" fmla="*/ 3544559 h 8311972"/>
              <a:gd name="connsiteX1046" fmla="*/ 6924390 w 10954007"/>
              <a:gd name="connsiteY1046" fmla="*/ 3581036 h 8311972"/>
              <a:gd name="connsiteX1047" fmla="*/ 6890942 w 10954007"/>
              <a:gd name="connsiteY1047" fmla="*/ 3604018 h 8311972"/>
              <a:gd name="connsiteX1048" fmla="*/ 6909169 w 10954007"/>
              <a:gd name="connsiteY1048" fmla="*/ 3601345 h 8311972"/>
              <a:gd name="connsiteX1049" fmla="*/ 6861207 w 10954007"/>
              <a:gd name="connsiteY1049" fmla="*/ 3629154 h 8311972"/>
              <a:gd name="connsiteX1050" fmla="*/ 6859836 w 10954007"/>
              <a:gd name="connsiteY1050" fmla="*/ 3630394 h 8311972"/>
              <a:gd name="connsiteX1051" fmla="*/ 6855656 w 10954007"/>
              <a:gd name="connsiteY1051" fmla="*/ 3643272 h 8311972"/>
              <a:gd name="connsiteX1052" fmla="*/ 6820784 w 10954007"/>
              <a:gd name="connsiteY1052" fmla="*/ 3663479 h 8311972"/>
              <a:gd name="connsiteX1053" fmla="*/ 6750365 w 10954007"/>
              <a:gd name="connsiteY1053" fmla="*/ 3703712 h 8311972"/>
              <a:gd name="connsiteX1054" fmla="*/ 6826134 w 10954007"/>
              <a:gd name="connsiteY1054" fmla="*/ 3688674 h 8311972"/>
              <a:gd name="connsiteX1055" fmla="*/ 6973117 w 10954007"/>
              <a:gd name="connsiteY1055" fmla="*/ 3662227 h 8311972"/>
              <a:gd name="connsiteX1056" fmla="*/ 7014451 w 10954007"/>
              <a:gd name="connsiteY1056" fmla="*/ 3667641 h 8311972"/>
              <a:gd name="connsiteX1057" fmla="*/ 6998808 w 10954007"/>
              <a:gd name="connsiteY1057" fmla="*/ 3657124 h 8311972"/>
              <a:gd name="connsiteX1058" fmla="*/ 6990309 w 10954007"/>
              <a:gd name="connsiteY1058" fmla="*/ 3642465 h 8311972"/>
              <a:gd name="connsiteX1059" fmla="*/ 7053875 w 10954007"/>
              <a:gd name="connsiteY1059" fmla="*/ 3649294 h 8311972"/>
              <a:gd name="connsiteX1060" fmla="*/ 7068282 w 10954007"/>
              <a:gd name="connsiteY1060" fmla="*/ 3631789 h 8311972"/>
              <a:gd name="connsiteX1061" fmla="*/ 7089248 w 10954007"/>
              <a:gd name="connsiteY1061" fmla="*/ 3607697 h 8311972"/>
              <a:gd name="connsiteX1062" fmla="*/ 7378575 w 10954007"/>
              <a:gd name="connsiteY1062" fmla="*/ 3463931 h 8311972"/>
              <a:gd name="connsiteX1063" fmla="*/ 7601692 w 10954007"/>
              <a:gd name="connsiteY1063" fmla="*/ 3346587 h 8311972"/>
              <a:gd name="connsiteX1064" fmla="*/ 7807369 w 10954007"/>
              <a:gd name="connsiteY1064" fmla="*/ 3239349 h 8311972"/>
              <a:gd name="connsiteX1065" fmla="*/ 7854501 w 10954007"/>
              <a:gd name="connsiteY1065" fmla="*/ 3200094 h 8311972"/>
              <a:gd name="connsiteX1066" fmla="*/ 8593593 w 10954007"/>
              <a:gd name="connsiteY1066" fmla="*/ 2807665 h 8311972"/>
              <a:gd name="connsiteX1067" fmla="*/ 8719054 w 10954007"/>
              <a:gd name="connsiteY1067" fmla="*/ 2752880 h 8311972"/>
              <a:gd name="connsiteX1068" fmla="*/ 8827073 w 10954007"/>
              <a:gd name="connsiteY1068" fmla="*/ 2708204 h 8311972"/>
              <a:gd name="connsiteX1069" fmla="*/ 8879375 w 10954007"/>
              <a:gd name="connsiteY1069" fmla="*/ 2677895 h 8311972"/>
              <a:gd name="connsiteX1070" fmla="*/ 9102500 w 10954007"/>
              <a:gd name="connsiteY1070" fmla="*/ 2560562 h 8311972"/>
              <a:gd name="connsiteX1071" fmla="*/ 9158341 w 10954007"/>
              <a:gd name="connsiteY1071" fmla="*/ 2516247 h 8311972"/>
              <a:gd name="connsiteX1072" fmla="*/ 9229728 w 10954007"/>
              <a:gd name="connsiteY1072" fmla="*/ 2498782 h 8311972"/>
              <a:gd name="connsiteX1073" fmla="*/ 9252350 w 10954007"/>
              <a:gd name="connsiteY1073" fmla="*/ 2497617 h 8311972"/>
              <a:gd name="connsiteX1074" fmla="*/ 9277552 w 10954007"/>
              <a:gd name="connsiteY1074" fmla="*/ 2500928 h 8311972"/>
              <a:gd name="connsiteX1075" fmla="*/ 9298404 w 10954007"/>
              <a:gd name="connsiteY1075" fmla="*/ 2506777 h 8311972"/>
              <a:gd name="connsiteX1076" fmla="*/ 9306289 w 10954007"/>
              <a:gd name="connsiteY1076" fmla="*/ 2490249 h 8311972"/>
              <a:gd name="connsiteX1077" fmla="*/ 9374387 w 10954007"/>
              <a:gd name="connsiteY1077" fmla="*/ 2426902 h 8311972"/>
              <a:gd name="connsiteX1078" fmla="*/ 9480647 w 10954007"/>
              <a:gd name="connsiteY1078" fmla="*/ 2389215 h 8311972"/>
              <a:gd name="connsiteX1079" fmla="*/ 9499731 w 10954007"/>
              <a:gd name="connsiteY1079" fmla="*/ 2402058 h 8311972"/>
              <a:gd name="connsiteX1080" fmla="*/ 9251860 w 10954007"/>
              <a:gd name="connsiteY1080" fmla="*/ 2617365 h 8311972"/>
              <a:gd name="connsiteX1081" fmla="*/ 9203092 w 10954007"/>
              <a:gd name="connsiteY1081" fmla="*/ 2633682 h 8311972"/>
              <a:gd name="connsiteX1082" fmla="*/ 9210164 w 10954007"/>
              <a:gd name="connsiteY1082" fmla="*/ 2605682 h 8311972"/>
              <a:gd name="connsiteX1083" fmla="*/ 9266002 w 10954007"/>
              <a:gd name="connsiteY1083" fmla="*/ 2561382 h 8311972"/>
              <a:gd name="connsiteX1084" fmla="*/ 9246924 w 10954007"/>
              <a:gd name="connsiteY1084" fmla="*/ 2548551 h 8311972"/>
              <a:gd name="connsiteX1085" fmla="*/ 9203336 w 10954007"/>
              <a:gd name="connsiteY1085" fmla="*/ 2573808 h 8311972"/>
              <a:gd name="connsiteX1086" fmla="*/ 9128412 w 10954007"/>
              <a:gd name="connsiteY1086" fmla="*/ 2605280 h 8311972"/>
              <a:gd name="connsiteX1087" fmla="*/ 9107447 w 10954007"/>
              <a:gd name="connsiteY1087" fmla="*/ 2629373 h 8311972"/>
              <a:gd name="connsiteX1088" fmla="*/ 9189195 w 10954007"/>
              <a:gd name="connsiteY1088" fmla="*/ 2629790 h 8311972"/>
              <a:gd name="connsiteX1089" fmla="*/ 9086237 w 10954007"/>
              <a:gd name="connsiteY1089" fmla="*/ 2713338 h 8311972"/>
              <a:gd name="connsiteX1090" fmla="*/ 9061727 w 10954007"/>
              <a:gd name="connsiteY1090" fmla="*/ 2751427 h 8311972"/>
              <a:gd name="connsiteX1091" fmla="*/ 9422431 w 10954007"/>
              <a:gd name="connsiteY1091" fmla="*/ 2590203 h 8311972"/>
              <a:gd name="connsiteX1092" fmla="*/ 9608795 w 10954007"/>
              <a:gd name="connsiteY1092" fmla="*/ 2530001 h 8311972"/>
              <a:gd name="connsiteX1093" fmla="*/ 9594663 w 10954007"/>
              <a:gd name="connsiteY1093" fmla="*/ 2585978 h 8311972"/>
              <a:gd name="connsiteX1094" fmla="*/ 9464139 w 10954007"/>
              <a:gd name="connsiteY1094" fmla="*/ 2601881 h 8311972"/>
              <a:gd name="connsiteX1095" fmla="*/ 9450239 w 10954007"/>
              <a:gd name="connsiteY1095" fmla="*/ 2597989 h 8311972"/>
              <a:gd name="connsiteX1096" fmla="*/ 9448343 w 10954007"/>
              <a:gd name="connsiteY1096" fmla="*/ 2634920 h 8311972"/>
              <a:gd name="connsiteX1097" fmla="*/ 9415123 w 10954007"/>
              <a:gd name="connsiteY1097" fmla="*/ 2678071 h 8311972"/>
              <a:gd name="connsiteX1098" fmla="*/ 9380263 w 10954007"/>
              <a:gd name="connsiteY1098" fmla="*/ 2698272 h 8311972"/>
              <a:gd name="connsiteX1099" fmla="*/ 9076912 w 10954007"/>
              <a:gd name="connsiteY1099" fmla="*/ 2868066 h 8311972"/>
              <a:gd name="connsiteX1100" fmla="*/ 8729982 w 10954007"/>
              <a:gd name="connsiteY1100" fmla="*/ 3063126 h 8311972"/>
              <a:gd name="connsiteX1101" fmla="*/ 8691582 w 10954007"/>
              <a:gd name="connsiteY1101" fmla="*/ 3097335 h 8311972"/>
              <a:gd name="connsiteX1102" fmla="*/ 8714193 w 10954007"/>
              <a:gd name="connsiteY1102" fmla="*/ 3096176 h 8311972"/>
              <a:gd name="connsiteX1103" fmla="*/ 8742941 w 10954007"/>
              <a:gd name="connsiteY1103" fmla="*/ 3085490 h 8311972"/>
              <a:gd name="connsiteX1104" fmla="*/ 8785584 w 10954007"/>
              <a:gd name="connsiteY1104" fmla="*/ 3078695 h 8311972"/>
              <a:gd name="connsiteX1105" fmla="*/ 8803014 w 10954007"/>
              <a:gd name="connsiteY1105" fmla="*/ 3068595 h 8311972"/>
              <a:gd name="connsiteX1106" fmla="*/ 8755894 w 10954007"/>
              <a:gd name="connsiteY1106" fmla="*/ 3107843 h 8311972"/>
              <a:gd name="connsiteX1107" fmla="*/ 8670606 w 10954007"/>
              <a:gd name="connsiteY1107" fmla="*/ 3121433 h 8311972"/>
              <a:gd name="connsiteX1108" fmla="*/ 8612292 w 10954007"/>
              <a:gd name="connsiteY1108" fmla="*/ 3131322 h 8311972"/>
              <a:gd name="connsiteX1109" fmla="*/ 8574716 w 10954007"/>
              <a:gd name="connsiteY1109" fmla="*/ 3176997 h 8311972"/>
              <a:gd name="connsiteX1110" fmla="*/ 8597338 w 10954007"/>
              <a:gd name="connsiteY1110" fmla="*/ 3175832 h 8311972"/>
              <a:gd name="connsiteX1111" fmla="*/ 8353245 w 10954007"/>
              <a:gd name="connsiteY1111" fmla="*/ 3317275 h 8311972"/>
              <a:gd name="connsiteX1112" fmla="*/ 8303534 w 10954007"/>
              <a:gd name="connsiteY1112" fmla="*/ 3352053 h 8311972"/>
              <a:gd name="connsiteX1113" fmla="*/ 8236380 w 10954007"/>
              <a:gd name="connsiteY1113" fmla="*/ 3396937 h 8311972"/>
              <a:gd name="connsiteX1114" fmla="*/ 8175798 w 10954007"/>
              <a:gd name="connsiteY1114" fmla="*/ 3447407 h 8311972"/>
              <a:gd name="connsiteX1115" fmla="*/ 8171827 w 10954007"/>
              <a:gd name="connsiteY1115" fmla="*/ 3446286 h 8311972"/>
              <a:gd name="connsiteX1116" fmla="*/ 8170410 w 10954007"/>
              <a:gd name="connsiteY1116" fmla="*/ 3451897 h 8311972"/>
              <a:gd name="connsiteX1117" fmla="*/ 8142143 w 10954007"/>
              <a:gd name="connsiteY1117" fmla="*/ 3475446 h 8311972"/>
              <a:gd name="connsiteX1118" fmla="*/ 8133428 w 10954007"/>
              <a:gd name="connsiteY1118" fmla="*/ 3480494 h 8311972"/>
              <a:gd name="connsiteX1119" fmla="*/ 8105617 w 10954007"/>
              <a:gd name="connsiteY1119" fmla="*/ 3472708 h 8311972"/>
              <a:gd name="connsiteX1120" fmla="*/ 8081114 w 10954007"/>
              <a:gd name="connsiteY1120" fmla="*/ 3510809 h 8311972"/>
              <a:gd name="connsiteX1121" fmla="*/ 8034930 w 10954007"/>
              <a:gd name="connsiteY1121" fmla="*/ 3531584 h 8311972"/>
              <a:gd name="connsiteX1122" fmla="*/ 7964259 w 10954007"/>
              <a:gd name="connsiteY1122" fmla="*/ 3590465 h 8311972"/>
              <a:gd name="connsiteX1123" fmla="*/ 7931034 w 10954007"/>
              <a:gd name="connsiteY1123" fmla="*/ 3633605 h 8311972"/>
              <a:gd name="connsiteX1124" fmla="*/ 7873378 w 10954007"/>
              <a:gd name="connsiteY1124" fmla="*/ 3723241 h 8311972"/>
              <a:gd name="connsiteX1125" fmla="*/ 7868411 w 10954007"/>
              <a:gd name="connsiteY1125" fmla="*/ 3726488 h 8311972"/>
              <a:gd name="connsiteX1126" fmla="*/ 7859410 w 10954007"/>
              <a:gd name="connsiteY1126" fmla="*/ 3710954 h 8311972"/>
              <a:gd name="connsiteX1127" fmla="*/ 7901343 w 10954007"/>
              <a:gd name="connsiteY1127" fmla="*/ 3662753 h 8311972"/>
              <a:gd name="connsiteX1128" fmla="*/ 7871773 w 10954007"/>
              <a:gd name="connsiteY1128" fmla="*/ 3661972 h 8311972"/>
              <a:gd name="connsiteX1129" fmla="*/ 7829952 w 10954007"/>
              <a:gd name="connsiteY1129" fmla="*/ 3680234 h 8311972"/>
              <a:gd name="connsiteX1130" fmla="*/ 7817703 w 10954007"/>
              <a:gd name="connsiteY1130" fmla="*/ 3699276 h 8311972"/>
              <a:gd name="connsiteX1131" fmla="*/ 7721814 w 10954007"/>
              <a:gd name="connsiteY1131" fmla="*/ 3754840 h 8311972"/>
              <a:gd name="connsiteX1132" fmla="*/ 7629456 w 10954007"/>
              <a:gd name="connsiteY1132" fmla="*/ 3796413 h 8311972"/>
              <a:gd name="connsiteX1133" fmla="*/ 7752906 w 10954007"/>
              <a:gd name="connsiteY1133" fmla="*/ 3808499 h 8311972"/>
              <a:gd name="connsiteX1134" fmla="*/ 7728647 w 10954007"/>
              <a:gd name="connsiteY1134" fmla="*/ 3786726 h 8311972"/>
              <a:gd name="connsiteX1135" fmla="*/ 7817458 w 10954007"/>
              <a:gd name="connsiteY1135" fmla="*/ 3759151 h 8311972"/>
              <a:gd name="connsiteX1136" fmla="*/ 7826184 w 10954007"/>
              <a:gd name="connsiteY1136" fmla="*/ 3754093 h 8311972"/>
              <a:gd name="connsiteX1137" fmla="*/ 7868411 w 10954007"/>
              <a:gd name="connsiteY1137" fmla="*/ 3726488 h 8311972"/>
              <a:gd name="connsiteX1138" fmla="*/ 7869772 w 10954007"/>
              <a:gd name="connsiteY1138" fmla="*/ 3728836 h 8311972"/>
              <a:gd name="connsiteX1139" fmla="*/ 7873378 w 10954007"/>
              <a:gd name="connsiteY1139" fmla="*/ 3723241 h 8311972"/>
              <a:gd name="connsiteX1140" fmla="*/ 7986627 w 10954007"/>
              <a:gd name="connsiteY1140" fmla="*/ 3649179 h 8311972"/>
              <a:gd name="connsiteX1141" fmla="*/ 8049303 w 10954007"/>
              <a:gd name="connsiteY1141" fmla="*/ 3636749 h 8311972"/>
              <a:gd name="connsiteX1142" fmla="*/ 8139766 w 10954007"/>
              <a:gd name="connsiteY1142" fmla="*/ 3632117 h 8311972"/>
              <a:gd name="connsiteX1143" fmla="*/ 8232122 w 10954007"/>
              <a:gd name="connsiteY1143" fmla="*/ 3590544 h 8311972"/>
              <a:gd name="connsiteX1144" fmla="*/ 8249563 w 10954007"/>
              <a:gd name="connsiteY1144" fmla="*/ 3580439 h 8311972"/>
              <a:gd name="connsiteX1145" fmla="*/ 8246269 w 10954007"/>
              <a:gd name="connsiteY1145" fmla="*/ 3534573 h 8311972"/>
              <a:gd name="connsiteX1146" fmla="*/ 8300219 w 10954007"/>
              <a:gd name="connsiteY1146" fmla="*/ 3527198 h 8311972"/>
              <a:gd name="connsiteX1147" fmla="*/ 8386569 w 10954007"/>
              <a:gd name="connsiteY1147" fmla="*/ 3465218 h 8311972"/>
              <a:gd name="connsiteX1148" fmla="*/ 8493647 w 10954007"/>
              <a:gd name="connsiteY1148" fmla="*/ 3439001 h 8311972"/>
              <a:gd name="connsiteX1149" fmla="*/ 8533705 w 10954007"/>
              <a:gd name="connsiteY1149" fmla="*/ 3427748 h 8311972"/>
              <a:gd name="connsiteX1150" fmla="*/ 8566924 w 10954007"/>
              <a:gd name="connsiteY1150" fmla="*/ 3384597 h 8311972"/>
              <a:gd name="connsiteX1151" fmla="*/ 8598262 w 10954007"/>
              <a:gd name="connsiteY1151" fmla="*/ 3378382 h 8311972"/>
              <a:gd name="connsiteX1152" fmla="*/ 8600728 w 10954007"/>
              <a:gd name="connsiteY1152" fmla="*/ 3412797 h 8311972"/>
              <a:gd name="connsiteX1153" fmla="*/ 8604142 w 10954007"/>
              <a:gd name="connsiteY1153" fmla="*/ 3428735 h 8311972"/>
              <a:gd name="connsiteX1154" fmla="*/ 8554430 w 10954007"/>
              <a:gd name="connsiteY1154" fmla="*/ 3463513 h 8311972"/>
              <a:gd name="connsiteX1155" fmla="*/ 8491521 w 10954007"/>
              <a:gd name="connsiteY1155" fmla="*/ 3535812 h 8311972"/>
              <a:gd name="connsiteX1156" fmla="*/ 8538408 w 10954007"/>
              <a:gd name="connsiteY1156" fmla="*/ 3556431 h 8311972"/>
              <a:gd name="connsiteX1157" fmla="*/ 8564553 w 10954007"/>
              <a:gd name="connsiteY1157" fmla="*/ 3541281 h 8311972"/>
              <a:gd name="connsiteX1158" fmla="*/ 8740549 w 10954007"/>
              <a:gd name="connsiteY1158" fmla="*/ 3463185 h 8311972"/>
              <a:gd name="connsiteX1159" fmla="*/ 8783193 w 10954007"/>
              <a:gd name="connsiteY1159" fmla="*/ 3456389 h 8311972"/>
              <a:gd name="connsiteX1160" fmla="*/ 8825843 w 10954007"/>
              <a:gd name="connsiteY1160" fmla="*/ 3449605 h 8311972"/>
              <a:gd name="connsiteX1161" fmla="*/ 8832905 w 10954007"/>
              <a:gd name="connsiteY1161" fmla="*/ 3421611 h 8311972"/>
              <a:gd name="connsiteX1162" fmla="*/ 8836440 w 10954007"/>
              <a:gd name="connsiteY1162" fmla="*/ 3407621 h 8311972"/>
              <a:gd name="connsiteX1163" fmla="*/ 8890396 w 10954007"/>
              <a:gd name="connsiteY1163" fmla="*/ 3400256 h 8311972"/>
              <a:gd name="connsiteX1164" fmla="*/ 9005374 w 10954007"/>
              <a:gd name="connsiteY1164" fmla="*/ 3357518 h 8311972"/>
              <a:gd name="connsiteX1165" fmla="*/ 9296344 w 10954007"/>
              <a:gd name="connsiteY1165" fmla="*/ 3236702 h 8311972"/>
              <a:gd name="connsiteX1166" fmla="*/ 9292809 w 10954007"/>
              <a:gd name="connsiteY1166" fmla="*/ 3250692 h 8311972"/>
              <a:gd name="connsiteX1167" fmla="*/ 9223065 w 10954007"/>
              <a:gd name="connsiteY1167" fmla="*/ 3291108 h 8311972"/>
              <a:gd name="connsiteX1168" fmla="*/ 9188193 w 10954007"/>
              <a:gd name="connsiteY1168" fmla="*/ 3311313 h 8311972"/>
              <a:gd name="connsiteX1169" fmla="*/ 9238614 w 10954007"/>
              <a:gd name="connsiteY1169" fmla="*/ 3317942 h 8311972"/>
              <a:gd name="connsiteX1170" fmla="*/ 9256056 w 10954007"/>
              <a:gd name="connsiteY1170" fmla="*/ 3307837 h 8311972"/>
              <a:gd name="connsiteX1171" fmla="*/ 9248978 w 10954007"/>
              <a:gd name="connsiteY1171" fmla="*/ 3335825 h 8311972"/>
              <a:gd name="connsiteX1172" fmla="*/ 9226121 w 10954007"/>
              <a:gd name="connsiteY1172" fmla="*/ 3396858 h 8311972"/>
              <a:gd name="connsiteX1173" fmla="*/ 9206792 w 10954007"/>
              <a:gd name="connsiteY1173" fmla="*/ 3443889 h 8311972"/>
              <a:gd name="connsiteX1174" fmla="*/ 9166738 w 10954007"/>
              <a:gd name="connsiteY1174" fmla="*/ 3455155 h 8311972"/>
              <a:gd name="connsiteX1175" fmla="*/ 9049885 w 10954007"/>
              <a:gd name="connsiteY1175" fmla="*/ 3534811 h 8311972"/>
              <a:gd name="connsiteX1176" fmla="*/ 8721917 w 10954007"/>
              <a:gd name="connsiteY1176" fmla="*/ 3772643 h 8311972"/>
              <a:gd name="connsiteX1177" fmla="*/ 8828175 w 10954007"/>
              <a:gd name="connsiteY1177" fmla="*/ 3734973 h 8311972"/>
              <a:gd name="connsiteX1178" fmla="*/ 8814273 w 10954007"/>
              <a:gd name="connsiteY1178" fmla="*/ 3731071 h 8311972"/>
              <a:gd name="connsiteX1179" fmla="*/ 8817806 w 10954007"/>
              <a:gd name="connsiteY1179" fmla="*/ 3717079 h 8311972"/>
              <a:gd name="connsiteX1180" fmla="*/ 8831703 w 10954007"/>
              <a:gd name="connsiteY1180" fmla="*/ 3720969 h 8311972"/>
              <a:gd name="connsiteX1181" fmla="*/ 8836889 w 10954007"/>
              <a:gd name="connsiteY1181" fmla="*/ 3729923 h 8311972"/>
              <a:gd name="connsiteX1182" fmla="*/ 8849144 w 10954007"/>
              <a:gd name="connsiteY1182" fmla="*/ 3710864 h 8311972"/>
              <a:gd name="connsiteX1183" fmla="*/ 8880478 w 10954007"/>
              <a:gd name="connsiteY1183" fmla="*/ 3704665 h 8311972"/>
              <a:gd name="connsiteX1184" fmla="*/ 8916997 w 10954007"/>
              <a:gd name="connsiteY1184" fmla="*/ 3707391 h 8311972"/>
              <a:gd name="connsiteX1185" fmla="*/ 8919708 w 10954007"/>
              <a:gd name="connsiteY1185" fmla="*/ 3681933 h 8311972"/>
              <a:gd name="connsiteX1186" fmla="*/ 8922413 w 10954007"/>
              <a:gd name="connsiteY1186" fmla="*/ 3656464 h 8311972"/>
              <a:gd name="connsiteX1187" fmla="*/ 8950221 w 10954007"/>
              <a:gd name="connsiteY1187" fmla="*/ 3664252 h 8311972"/>
              <a:gd name="connsiteX1188" fmla="*/ 9024192 w 10954007"/>
              <a:gd name="connsiteY1188" fmla="*/ 3651248 h 8311972"/>
              <a:gd name="connsiteX1189" fmla="*/ 9192303 w 10954007"/>
              <a:gd name="connsiteY1189" fmla="*/ 3589680 h 8311972"/>
              <a:gd name="connsiteX1190" fmla="*/ 9370067 w 10954007"/>
              <a:gd name="connsiteY1190" fmla="*/ 3504588 h 8311972"/>
              <a:gd name="connsiteX1191" fmla="*/ 9476319 w 10954007"/>
              <a:gd name="connsiteY1191" fmla="*/ 3466907 h 8311972"/>
              <a:gd name="connsiteX1192" fmla="*/ 9428251 w 10954007"/>
              <a:gd name="connsiteY1192" fmla="*/ 3524634 h 8311972"/>
              <a:gd name="connsiteX1193" fmla="*/ 9342031 w 10954007"/>
              <a:gd name="connsiteY1193" fmla="*/ 3556680 h 8311972"/>
              <a:gd name="connsiteX1194" fmla="*/ 9277466 w 10954007"/>
              <a:gd name="connsiteY1194" fmla="*/ 3606034 h 8311972"/>
              <a:gd name="connsiteX1195" fmla="*/ 9169317 w 10954007"/>
              <a:gd name="connsiteY1195" fmla="*/ 3680647 h 8311972"/>
              <a:gd name="connsiteX1196" fmla="*/ 8958459 w 10954007"/>
              <a:gd name="connsiteY1196" fmla="*/ 3778944 h 8311972"/>
              <a:gd name="connsiteX1197" fmla="*/ 8893895 w 10954007"/>
              <a:gd name="connsiteY1197" fmla="*/ 3828299 h 8311972"/>
              <a:gd name="connsiteX1198" fmla="*/ 9054104 w 10954007"/>
              <a:gd name="connsiteY1198" fmla="*/ 3783252 h 8311972"/>
              <a:gd name="connsiteX1199" fmla="*/ 8984370 w 10954007"/>
              <a:gd name="connsiteY1199" fmla="*/ 3823660 h 8311972"/>
              <a:gd name="connsiteX1200" fmla="*/ 8937249 w 10954007"/>
              <a:gd name="connsiteY1200" fmla="*/ 3862909 h 8311972"/>
              <a:gd name="connsiteX1201" fmla="*/ 8961508 w 10954007"/>
              <a:gd name="connsiteY1201" fmla="*/ 3884683 h 8311972"/>
              <a:gd name="connsiteX1202" fmla="*/ 8924989 w 10954007"/>
              <a:gd name="connsiteY1202" fmla="*/ 3881957 h 8311972"/>
              <a:gd name="connsiteX1203" fmla="*/ 8878811 w 10954007"/>
              <a:gd name="connsiteY1203" fmla="*/ 3902744 h 8311972"/>
              <a:gd name="connsiteX1204" fmla="*/ 8856892 w 10954007"/>
              <a:gd name="connsiteY1204" fmla="*/ 3945304 h 8311972"/>
              <a:gd name="connsiteX1205" fmla="*/ 9165303 w 10954007"/>
              <a:gd name="connsiteY1205" fmla="*/ 3814380 h 8311972"/>
              <a:gd name="connsiteX1206" fmla="*/ 9200176 w 10954007"/>
              <a:gd name="connsiteY1206" fmla="*/ 3794173 h 8311972"/>
              <a:gd name="connsiteX1207" fmla="*/ 9231502 w 10954007"/>
              <a:gd name="connsiteY1207" fmla="*/ 3787964 h 8311972"/>
              <a:gd name="connsiteX1208" fmla="*/ 9257659 w 10954007"/>
              <a:gd name="connsiteY1208" fmla="*/ 3772808 h 8311972"/>
              <a:gd name="connsiteX1209" fmla="*/ 9312552 w 10954007"/>
              <a:gd name="connsiteY1209" fmla="*/ 3746972 h 8311972"/>
              <a:gd name="connsiteX1210" fmla="*/ 9376167 w 10954007"/>
              <a:gd name="connsiteY1210" fmla="*/ 3716095 h 8311972"/>
              <a:gd name="connsiteX1211" fmla="*/ 9453563 w 10954007"/>
              <a:gd name="connsiteY1211" fmla="*/ 3719022 h 8311972"/>
              <a:gd name="connsiteX1212" fmla="*/ 9513523 w 10954007"/>
              <a:gd name="connsiteY1212" fmla="*/ 3732066 h 8311972"/>
              <a:gd name="connsiteX1213" fmla="*/ 9239739 w 10954007"/>
              <a:gd name="connsiteY1213" fmla="*/ 3902656 h 8311972"/>
              <a:gd name="connsiteX1214" fmla="*/ 8927566 w 10954007"/>
              <a:gd name="connsiteY1214" fmla="*/ 4107451 h 8311972"/>
              <a:gd name="connsiteX1215" fmla="*/ 8885624 w 10954007"/>
              <a:gd name="connsiteY1215" fmla="*/ 4155640 h 8311972"/>
              <a:gd name="connsiteX1216" fmla="*/ 8872174 w 10954007"/>
              <a:gd name="connsiteY1216" fmla="*/ 4163433 h 8311972"/>
              <a:gd name="connsiteX1217" fmla="*/ 8926959 w 10954007"/>
              <a:gd name="connsiteY1217" fmla="*/ 4135276 h 8311972"/>
              <a:gd name="connsiteX1218" fmla="*/ 9132635 w 10954007"/>
              <a:gd name="connsiteY1218" fmla="*/ 4028038 h 8311972"/>
              <a:gd name="connsiteX1219" fmla="*/ 9179767 w 10954007"/>
              <a:gd name="connsiteY1219" fmla="*/ 3988784 h 8311972"/>
              <a:gd name="connsiteX1220" fmla="*/ 9918859 w 10954007"/>
              <a:gd name="connsiteY1220" fmla="*/ 3596354 h 8311972"/>
              <a:gd name="connsiteX1221" fmla="*/ 10044319 w 10954007"/>
              <a:gd name="connsiteY1221" fmla="*/ 3541570 h 8311972"/>
              <a:gd name="connsiteX1222" fmla="*/ 10152339 w 10954007"/>
              <a:gd name="connsiteY1222" fmla="*/ 3496892 h 8311972"/>
              <a:gd name="connsiteX1223" fmla="*/ 10204643 w 10954007"/>
              <a:gd name="connsiteY1223" fmla="*/ 3466585 h 8311972"/>
              <a:gd name="connsiteX1224" fmla="*/ 10427767 w 10954007"/>
              <a:gd name="connsiteY1224" fmla="*/ 3349252 h 8311972"/>
              <a:gd name="connsiteX1225" fmla="*/ 10483607 w 10954007"/>
              <a:gd name="connsiteY1225" fmla="*/ 3304936 h 8311972"/>
              <a:gd name="connsiteX1226" fmla="*/ 10554995 w 10954007"/>
              <a:gd name="connsiteY1226" fmla="*/ 3287472 h 8311972"/>
              <a:gd name="connsiteX1227" fmla="*/ 10577615 w 10954007"/>
              <a:gd name="connsiteY1227" fmla="*/ 3286307 h 8311972"/>
              <a:gd name="connsiteX1228" fmla="*/ 10602819 w 10954007"/>
              <a:gd name="connsiteY1228" fmla="*/ 3289618 h 8311972"/>
              <a:gd name="connsiteX1229" fmla="*/ 10623671 w 10954007"/>
              <a:gd name="connsiteY1229" fmla="*/ 3295465 h 8311972"/>
              <a:gd name="connsiteX1230" fmla="*/ 10631555 w 10954007"/>
              <a:gd name="connsiteY1230" fmla="*/ 3278938 h 8311972"/>
              <a:gd name="connsiteX1231" fmla="*/ 10699651 w 10954007"/>
              <a:gd name="connsiteY1231" fmla="*/ 3215592 h 8311972"/>
              <a:gd name="connsiteX1232" fmla="*/ 10805915 w 10954007"/>
              <a:gd name="connsiteY1232" fmla="*/ 3177904 h 8311972"/>
              <a:gd name="connsiteX1233" fmla="*/ 10824999 w 10954007"/>
              <a:gd name="connsiteY1233" fmla="*/ 3190747 h 8311972"/>
              <a:gd name="connsiteX1234" fmla="*/ 10577127 w 10954007"/>
              <a:gd name="connsiteY1234" fmla="*/ 3406055 h 8311972"/>
              <a:gd name="connsiteX1235" fmla="*/ 10528359 w 10954007"/>
              <a:gd name="connsiteY1235" fmla="*/ 3422371 h 8311972"/>
              <a:gd name="connsiteX1236" fmla="*/ 10535431 w 10954007"/>
              <a:gd name="connsiteY1236" fmla="*/ 3394371 h 8311972"/>
              <a:gd name="connsiteX1237" fmla="*/ 10591271 w 10954007"/>
              <a:gd name="connsiteY1237" fmla="*/ 3350072 h 8311972"/>
              <a:gd name="connsiteX1238" fmla="*/ 10572191 w 10954007"/>
              <a:gd name="connsiteY1238" fmla="*/ 3337239 h 8311972"/>
              <a:gd name="connsiteX1239" fmla="*/ 10528603 w 10954007"/>
              <a:gd name="connsiteY1239" fmla="*/ 3362496 h 8311972"/>
              <a:gd name="connsiteX1240" fmla="*/ 10453679 w 10954007"/>
              <a:gd name="connsiteY1240" fmla="*/ 3393969 h 8311972"/>
              <a:gd name="connsiteX1241" fmla="*/ 10432715 w 10954007"/>
              <a:gd name="connsiteY1241" fmla="*/ 3418061 h 8311972"/>
              <a:gd name="connsiteX1242" fmla="*/ 10514463 w 10954007"/>
              <a:gd name="connsiteY1242" fmla="*/ 3418479 h 8311972"/>
              <a:gd name="connsiteX1243" fmla="*/ 10411503 w 10954007"/>
              <a:gd name="connsiteY1243" fmla="*/ 3502027 h 8311972"/>
              <a:gd name="connsiteX1244" fmla="*/ 10386995 w 10954007"/>
              <a:gd name="connsiteY1244" fmla="*/ 3540117 h 8311972"/>
              <a:gd name="connsiteX1245" fmla="*/ 10747699 w 10954007"/>
              <a:gd name="connsiteY1245" fmla="*/ 3378892 h 8311972"/>
              <a:gd name="connsiteX1246" fmla="*/ 10934063 w 10954007"/>
              <a:gd name="connsiteY1246" fmla="*/ 3318689 h 8311972"/>
              <a:gd name="connsiteX1247" fmla="*/ 10919931 w 10954007"/>
              <a:gd name="connsiteY1247" fmla="*/ 3374668 h 8311972"/>
              <a:gd name="connsiteX1248" fmla="*/ 10789403 w 10954007"/>
              <a:gd name="connsiteY1248" fmla="*/ 3390570 h 8311972"/>
              <a:gd name="connsiteX1249" fmla="*/ 10775507 w 10954007"/>
              <a:gd name="connsiteY1249" fmla="*/ 3386679 h 8311972"/>
              <a:gd name="connsiteX1250" fmla="*/ 10773611 w 10954007"/>
              <a:gd name="connsiteY1250" fmla="*/ 3423610 h 8311972"/>
              <a:gd name="connsiteX1251" fmla="*/ 10740391 w 10954007"/>
              <a:gd name="connsiteY1251" fmla="*/ 3466760 h 8311972"/>
              <a:gd name="connsiteX1252" fmla="*/ 10705531 w 10954007"/>
              <a:gd name="connsiteY1252" fmla="*/ 3486961 h 8311972"/>
              <a:gd name="connsiteX1253" fmla="*/ 10402179 w 10954007"/>
              <a:gd name="connsiteY1253" fmla="*/ 3656754 h 8311972"/>
              <a:gd name="connsiteX1254" fmla="*/ 10055247 w 10954007"/>
              <a:gd name="connsiteY1254" fmla="*/ 3851815 h 8311972"/>
              <a:gd name="connsiteX1255" fmla="*/ 10016847 w 10954007"/>
              <a:gd name="connsiteY1255" fmla="*/ 3886024 h 8311972"/>
              <a:gd name="connsiteX1256" fmla="*/ 10039459 w 10954007"/>
              <a:gd name="connsiteY1256" fmla="*/ 3884865 h 8311972"/>
              <a:gd name="connsiteX1257" fmla="*/ 10068207 w 10954007"/>
              <a:gd name="connsiteY1257" fmla="*/ 3874180 h 8311972"/>
              <a:gd name="connsiteX1258" fmla="*/ 10110851 w 10954007"/>
              <a:gd name="connsiteY1258" fmla="*/ 3867384 h 8311972"/>
              <a:gd name="connsiteX1259" fmla="*/ 10128279 w 10954007"/>
              <a:gd name="connsiteY1259" fmla="*/ 3857283 h 8311972"/>
              <a:gd name="connsiteX1260" fmla="*/ 10081159 w 10954007"/>
              <a:gd name="connsiteY1260" fmla="*/ 3896533 h 8311972"/>
              <a:gd name="connsiteX1261" fmla="*/ 9995871 w 10954007"/>
              <a:gd name="connsiteY1261" fmla="*/ 3910122 h 8311972"/>
              <a:gd name="connsiteX1262" fmla="*/ 9937559 w 10954007"/>
              <a:gd name="connsiteY1262" fmla="*/ 3920011 h 8311972"/>
              <a:gd name="connsiteX1263" fmla="*/ 9899983 w 10954007"/>
              <a:gd name="connsiteY1263" fmla="*/ 3965687 h 8311972"/>
              <a:gd name="connsiteX1264" fmla="*/ 9922603 w 10954007"/>
              <a:gd name="connsiteY1264" fmla="*/ 3964521 h 8311972"/>
              <a:gd name="connsiteX1265" fmla="*/ 9678511 w 10954007"/>
              <a:gd name="connsiteY1265" fmla="*/ 4105964 h 8311972"/>
              <a:gd name="connsiteX1266" fmla="*/ 9628799 w 10954007"/>
              <a:gd name="connsiteY1266" fmla="*/ 4140742 h 8311972"/>
              <a:gd name="connsiteX1267" fmla="*/ 9561647 w 10954007"/>
              <a:gd name="connsiteY1267" fmla="*/ 4185627 h 8311972"/>
              <a:gd name="connsiteX1268" fmla="*/ 9501063 w 10954007"/>
              <a:gd name="connsiteY1268" fmla="*/ 4236096 h 8311972"/>
              <a:gd name="connsiteX1269" fmla="*/ 9497095 w 10954007"/>
              <a:gd name="connsiteY1269" fmla="*/ 4234975 h 8311972"/>
              <a:gd name="connsiteX1270" fmla="*/ 9495675 w 10954007"/>
              <a:gd name="connsiteY1270" fmla="*/ 4240585 h 8311972"/>
              <a:gd name="connsiteX1271" fmla="*/ 9467411 w 10954007"/>
              <a:gd name="connsiteY1271" fmla="*/ 4264134 h 8311972"/>
              <a:gd name="connsiteX1272" fmla="*/ 9458695 w 10954007"/>
              <a:gd name="connsiteY1272" fmla="*/ 4269184 h 8311972"/>
              <a:gd name="connsiteX1273" fmla="*/ 9430883 w 10954007"/>
              <a:gd name="connsiteY1273" fmla="*/ 4261397 h 8311972"/>
              <a:gd name="connsiteX1274" fmla="*/ 9406379 w 10954007"/>
              <a:gd name="connsiteY1274" fmla="*/ 4299498 h 8311972"/>
              <a:gd name="connsiteX1275" fmla="*/ 9360199 w 10954007"/>
              <a:gd name="connsiteY1275" fmla="*/ 4320274 h 8311972"/>
              <a:gd name="connsiteX1276" fmla="*/ 9289526 w 10954007"/>
              <a:gd name="connsiteY1276" fmla="*/ 4379154 h 8311972"/>
              <a:gd name="connsiteX1277" fmla="*/ 9256301 w 10954007"/>
              <a:gd name="connsiteY1277" fmla="*/ 4422294 h 8311972"/>
              <a:gd name="connsiteX1278" fmla="*/ 9198645 w 10954007"/>
              <a:gd name="connsiteY1278" fmla="*/ 4511930 h 8311972"/>
              <a:gd name="connsiteX1279" fmla="*/ 9193677 w 10954007"/>
              <a:gd name="connsiteY1279" fmla="*/ 4515178 h 8311972"/>
              <a:gd name="connsiteX1280" fmla="*/ 9184676 w 10954007"/>
              <a:gd name="connsiteY1280" fmla="*/ 4499643 h 8311972"/>
              <a:gd name="connsiteX1281" fmla="*/ 9226610 w 10954007"/>
              <a:gd name="connsiteY1281" fmla="*/ 4451441 h 8311972"/>
              <a:gd name="connsiteX1282" fmla="*/ 9197040 w 10954007"/>
              <a:gd name="connsiteY1282" fmla="*/ 4450662 h 8311972"/>
              <a:gd name="connsiteX1283" fmla="*/ 9155220 w 10954007"/>
              <a:gd name="connsiteY1283" fmla="*/ 4468923 h 8311972"/>
              <a:gd name="connsiteX1284" fmla="*/ 9142970 w 10954007"/>
              <a:gd name="connsiteY1284" fmla="*/ 4487964 h 8311972"/>
              <a:gd name="connsiteX1285" fmla="*/ 9047081 w 10954007"/>
              <a:gd name="connsiteY1285" fmla="*/ 4543530 h 8311972"/>
              <a:gd name="connsiteX1286" fmla="*/ 8954723 w 10954007"/>
              <a:gd name="connsiteY1286" fmla="*/ 4585103 h 8311972"/>
              <a:gd name="connsiteX1287" fmla="*/ 9078173 w 10954007"/>
              <a:gd name="connsiteY1287" fmla="*/ 4597188 h 8311972"/>
              <a:gd name="connsiteX1288" fmla="*/ 9053914 w 10954007"/>
              <a:gd name="connsiteY1288" fmla="*/ 4575414 h 8311972"/>
              <a:gd name="connsiteX1289" fmla="*/ 9142726 w 10954007"/>
              <a:gd name="connsiteY1289" fmla="*/ 4547839 h 8311972"/>
              <a:gd name="connsiteX1290" fmla="*/ 9151451 w 10954007"/>
              <a:gd name="connsiteY1290" fmla="*/ 4542783 h 8311972"/>
              <a:gd name="connsiteX1291" fmla="*/ 9193677 w 10954007"/>
              <a:gd name="connsiteY1291" fmla="*/ 4515178 h 8311972"/>
              <a:gd name="connsiteX1292" fmla="*/ 9195039 w 10954007"/>
              <a:gd name="connsiteY1292" fmla="*/ 4517526 h 8311972"/>
              <a:gd name="connsiteX1293" fmla="*/ 9198645 w 10954007"/>
              <a:gd name="connsiteY1293" fmla="*/ 4511930 h 8311972"/>
              <a:gd name="connsiteX1294" fmla="*/ 9311894 w 10954007"/>
              <a:gd name="connsiteY1294" fmla="*/ 4437869 h 8311972"/>
              <a:gd name="connsiteX1295" fmla="*/ 9374571 w 10954007"/>
              <a:gd name="connsiteY1295" fmla="*/ 4425439 h 8311972"/>
              <a:gd name="connsiteX1296" fmla="*/ 9465031 w 10954007"/>
              <a:gd name="connsiteY1296" fmla="*/ 4420807 h 8311972"/>
              <a:gd name="connsiteX1297" fmla="*/ 9557387 w 10954007"/>
              <a:gd name="connsiteY1297" fmla="*/ 4379234 h 8311972"/>
              <a:gd name="connsiteX1298" fmla="*/ 9574831 w 10954007"/>
              <a:gd name="connsiteY1298" fmla="*/ 4369127 h 8311972"/>
              <a:gd name="connsiteX1299" fmla="*/ 9571535 w 10954007"/>
              <a:gd name="connsiteY1299" fmla="*/ 4323261 h 8311972"/>
              <a:gd name="connsiteX1300" fmla="*/ 9625487 w 10954007"/>
              <a:gd name="connsiteY1300" fmla="*/ 4315887 h 8311972"/>
              <a:gd name="connsiteX1301" fmla="*/ 9711835 w 10954007"/>
              <a:gd name="connsiteY1301" fmla="*/ 4253906 h 8311972"/>
              <a:gd name="connsiteX1302" fmla="*/ 9818915 w 10954007"/>
              <a:gd name="connsiteY1302" fmla="*/ 4227691 h 8311972"/>
              <a:gd name="connsiteX1303" fmla="*/ 9858971 w 10954007"/>
              <a:gd name="connsiteY1303" fmla="*/ 4216436 h 8311972"/>
              <a:gd name="connsiteX1304" fmla="*/ 9892191 w 10954007"/>
              <a:gd name="connsiteY1304" fmla="*/ 4173287 h 8311972"/>
              <a:gd name="connsiteX1305" fmla="*/ 9923527 w 10954007"/>
              <a:gd name="connsiteY1305" fmla="*/ 4167072 h 8311972"/>
              <a:gd name="connsiteX1306" fmla="*/ 9925995 w 10954007"/>
              <a:gd name="connsiteY1306" fmla="*/ 4201487 h 8311972"/>
              <a:gd name="connsiteX1307" fmla="*/ 9929411 w 10954007"/>
              <a:gd name="connsiteY1307" fmla="*/ 4217424 h 8311972"/>
              <a:gd name="connsiteX1308" fmla="*/ 9879695 w 10954007"/>
              <a:gd name="connsiteY1308" fmla="*/ 4252201 h 8311972"/>
              <a:gd name="connsiteX1309" fmla="*/ 9816787 w 10954007"/>
              <a:gd name="connsiteY1309" fmla="*/ 4324500 h 8311972"/>
              <a:gd name="connsiteX1310" fmla="*/ 9863675 w 10954007"/>
              <a:gd name="connsiteY1310" fmla="*/ 4345120 h 8311972"/>
              <a:gd name="connsiteX1311" fmla="*/ 9889819 w 10954007"/>
              <a:gd name="connsiteY1311" fmla="*/ 4329969 h 8311972"/>
              <a:gd name="connsiteX1312" fmla="*/ 10065815 w 10954007"/>
              <a:gd name="connsiteY1312" fmla="*/ 4251874 h 8311972"/>
              <a:gd name="connsiteX1313" fmla="*/ 10108459 w 10954007"/>
              <a:gd name="connsiteY1313" fmla="*/ 4245078 h 8311972"/>
              <a:gd name="connsiteX1314" fmla="*/ 10151111 w 10954007"/>
              <a:gd name="connsiteY1314" fmla="*/ 4238294 h 8311972"/>
              <a:gd name="connsiteX1315" fmla="*/ 10158171 w 10954007"/>
              <a:gd name="connsiteY1315" fmla="*/ 4210301 h 8311972"/>
              <a:gd name="connsiteX1316" fmla="*/ 10161707 w 10954007"/>
              <a:gd name="connsiteY1316" fmla="*/ 4196309 h 8311972"/>
              <a:gd name="connsiteX1317" fmla="*/ 10215663 w 10954007"/>
              <a:gd name="connsiteY1317" fmla="*/ 4188946 h 8311972"/>
              <a:gd name="connsiteX1318" fmla="*/ 10330639 w 10954007"/>
              <a:gd name="connsiteY1318" fmla="*/ 4146208 h 8311972"/>
              <a:gd name="connsiteX1319" fmla="*/ 10621611 w 10954007"/>
              <a:gd name="connsiteY1319" fmla="*/ 4025391 h 8311972"/>
              <a:gd name="connsiteX1320" fmla="*/ 10618079 w 10954007"/>
              <a:gd name="connsiteY1320" fmla="*/ 4039382 h 8311972"/>
              <a:gd name="connsiteX1321" fmla="*/ 10548335 w 10954007"/>
              <a:gd name="connsiteY1321" fmla="*/ 4079796 h 8311972"/>
              <a:gd name="connsiteX1322" fmla="*/ 10513463 w 10954007"/>
              <a:gd name="connsiteY1322" fmla="*/ 4100003 h 8311972"/>
              <a:gd name="connsiteX1323" fmla="*/ 10563883 w 10954007"/>
              <a:gd name="connsiteY1323" fmla="*/ 4106630 h 8311972"/>
              <a:gd name="connsiteX1324" fmla="*/ 10581323 w 10954007"/>
              <a:gd name="connsiteY1324" fmla="*/ 4096525 h 8311972"/>
              <a:gd name="connsiteX1325" fmla="*/ 10574243 w 10954007"/>
              <a:gd name="connsiteY1325" fmla="*/ 4124513 h 8311972"/>
              <a:gd name="connsiteX1326" fmla="*/ 10551387 w 10954007"/>
              <a:gd name="connsiteY1326" fmla="*/ 4185547 h 8311972"/>
              <a:gd name="connsiteX1327" fmla="*/ 10532059 w 10954007"/>
              <a:gd name="connsiteY1327" fmla="*/ 4232576 h 8311972"/>
              <a:gd name="connsiteX1328" fmla="*/ 10492007 w 10954007"/>
              <a:gd name="connsiteY1328" fmla="*/ 4243843 h 8311972"/>
              <a:gd name="connsiteX1329" fmla="*/ 10375151 w 10954007"/>
              <a:gd name="connsiteY1329" fmla="*/ 4323499 h 8311972"/>
              <a:gd name="connsiteX1330" fmla="*/ 10047183 w 10954007"/>
              <a:gd name="connsiteY1330" fmla="*/ 4561332 h 8311972"/>
              <a:gd name="connsiteX1331" fmla="*/ 10153443 w 10954007"/>
              <a:gd name="connsiteY1331" fmla="*/ 4523661 h 8311972"/>
              <a:gd name="connsiteX1332" fmla="*/ 10139539 w 10954007"/>
              <a:gd name="connsiteY1332" fmla="*/ 4519759 h 8311972"/>
              <a:gd name="connsiteX1333" fmla="*/ 10143071 w 10954007"/>
              <a:gd name="connsiteY1333" fmla="*/ 4505768 h 8311972"/>
              <a:gd name="connsiteX1334" fmla="*/ 10156971 w 10954007"/>
              <a:gd name="connsiteY1334" fmla="*/ 4509659 h 8311972"/>
              <a:gd name="connsiteX1335" fmla="*/ 10162159 w 10954007"/>
              <a:gd name="connsiteY1335" fmla="*/ 4518611 h 8311972"/>
              <a:gd name="connsiteX1336" fmla="*/ 10174411 w 10954007"/>
              <a:gd name="connsiteY1336" fmla="*/ 4499553 h 8311972"/>
              <a:gd name="connsiteX1337" fmla="*/ 10205743 w 10954007"/>
              <a:gd name="connsiteY1337" fmla="*/ 4493354 h 8311972"/>
              <a:gd name="connsiteX1338" fmla="*/ 10242263 w 10954007"/>
              <a:gd name="connsiteY1338" fmla="*/ 4496080 h 8311972"/>
              <a:gd name="connsiteX1339" fmla="*/ 10244975 w 10954007"/>
              <a:gd name="connsiteY1339" fmla="*/ 4470622 h 8311972"/>
              <a:gd name="connsiteX1340" fmla="*/ 10247679 w 10954007"/>
              <a:gd name="connsiteY1340" fmla="*/ 4445153 h 8311972"/>
              <a:gd name="connsiteX1341" fmla="*/ 10275487 w 10954007"/>
              <a:gd name="connsiteY1341" fmla="*/ 4452940 h 8311972"/>
              <a:gd name="connsiteX1342" fmla="*/ 10349459 w 10954007"/>
              <a:gd name="connsiteY1342" fmla="*/ 4439936 h 8311972"/>
              <a:gd name="connsiteX1343" fmla="*/ 10517567 w 10954007"/>
              <a:gd name="connsiteY1343" fmla="*/ 4378368 h 8311972"/>
              <a:gd name="connsiteX1344" fmla="*/ 10695331 w 10954007"/>
              <a:gd name="connsiteY1344" fmla="*/ 4293276 h 8311972"/>
              <a:gd name="connsiteX1345" fmla="*/ 10801587 w 10954007"/>
              <a:gd name="connsiteY1345" fmla="*/ 4255595 h 8311972"/>
              <a:gd name="connsiteX1346" fmla="*/ 10753515 w 10954007"/>
              <a:gd name="connsiteY1346" fmla="*/ 4313322 h 8311972"/>
              <a:gd name="connsiteX1347" fmla="*/ 10667295 w 10954007"/>
              <a:gd name="connsiteY1347" fmla="*/ 4345369 h 8311972"/>
              <a:gd name="connsiteX1348" fmla="*/ 10602731 w 10954007"/>
              <a:gd name="connsiteY1348" fmla="*/ 4394723 h 8311972"/>
              <a:gd name="connsiteX1349" fmla="*/ 10494583 w 10954007"/>
              <a:gd name="connsiteY1349" fmla="*/ 4469335 h 8311972"/>
              <a:gd name="connsiteX1350" fmla="*/ 10283727 w 10954007"/>
              <a:gd name="connsiteY1350" fmla="*/ 4567631 h 8311972"/>
              <a:gd name="connsiteX1351" fmla="*/ 10219163 w 10954007"/>
              <a:gd name="connsiteY1351" fmla="*/ 4616987 h 8311972"/>
              <a:gd name="connsiteX1352" fmla="*/ 10379371 w 10954007"/>
              <a:gd name="connsiteY1352" fmla="*/ 4571942 h 8311972"/>
              <a:gd name="connsiteX1353" fmla="*/ 10309639 w 10954007"/>
              <a:gd name="connsiteY1353" fmla="*/ 4612350 h 8311972"/>
              <a:gd name="connsiteX1354" fmla="*/ 10262515 w 10954007"/>
              <a:gd name="connsiteY1354" fmla="*/ 4651599 h 8311972"/>
              <a:gd name="connsiteX1355" fmla="*/ 10286775 w 10954007"/>
              <a:gd name="connsiteY1355" fmla="*/ 4673372 h 8311972"/>
              <a:gd name="connsiteX1356" fmla="*/ 10250255 w 10954007"/>
              <a:gd name="connsiteY1356" fmla="*/ 4670646 h 8311972"/>
              <a:gd name="connsiteX1357" fmla="*/ 10204079 w 10954007"/>
              <a:gd name="connsiteY1357" fmla="*/ 4691433 h 8311972"/>
              <a:gd name="connsiteX1358" fmla="*/ 10182159 w 10954007"/>
              <a:gd name="connsiteY1358" fmla="*/ 4733993 h 8311972"/>
              <a:gd name="connsiteX1359" fmla="*/ 10490571 w 10954007"/>
              <a:gd name="connsiteY1359" fmla="*/ 4603070 h 8311972"/>
              <a:gd name="connsiteX1360" fmla="*/ 10525443 w 10954007"/>
              <a:gd name="connsiteY1360" fmla="*/ 4582863 h 8311972"/>
              <a:gd name="connsiteX1361" fmla="*/ 10556767 w 10954007"/>
              <a:gd name="connsiteY1361" fmla="*/ 4576654 h 8311972"/>
              <a:gd name="connsiteX1362" fmla="*/ 10582927 w 10954007"/>
              <a:gd name="connsiteY1362" fmla="*/ 4561497 h 8311972"/>
              <a:gd name="connsiteX1363" fmla="*/ 10637819 w 10954007"/>
              <a:gd name="connsiteY1363" fmla="*/ 4535660 h 8311972"/>
              <a:gd name="connsiteX1364" fmla="*/ 10701431 w 10954007"/>
              <a:gd name="connsiteY1364" fmla="*/ 4504784 h 8311972"/>
              <a:gd name="connsiteX1365" fmla="*/ 10778831 w 10954007"/>
              <a:gd name="connsiteY1365" fmla="*/ 4507711 h 8311972"/>
              <a:gd name="connsiteX1366" fmla="*/ 10838791 w 10954007"/>
              <a:gd name="connsiteY1366" fmla="*/ 4520754 h 8311972"/>
              <a:gd name="connsiteX1367" fmla="*/ 10565007 w 10954007"/>
              <a:gd name="connsiteY1367" fmla="*/ 4691345 h 8311972"/>
              <a:gd name="connsiteX1368" fmla="*/ 10252831 w 10954007"/>
              <a:gd name="connsiteY1368" fmla="*/ 4896139 h 8311972"/>
              <a:gd name="connsiteX1369" fmla="*/ 10210891 w 10954007"/>
              <a:gd name="connsiteY1369" fmla="*/ 4944330 h 8311972"/>
              <a:gd name="connsiteX1370" fmla="*/ 10123719 w 10954007"/>
              <a:gd name="connsiteY1370" fmla="*/ 4994843 h 8311972"/>
              <a:gd name="connsiteX1371" fmla="*/ 10078483 w 10954007"/>
              <a:gd name="connsiteY1371" fmla="*/ 4997166 h 8311972"/>
              <a:gd name="connsiteX1372" fmla="*/ 10050683 w 10954007"/>
              <a:gd name="connsiteY1372" fmla="*/ 4989374 h 8311972"/>
              <a:gd name="connsiteX1373" fmla="*/ 10043611 w 10954007"/>
              <a:gd name="connsiteY1373" fmla="*/ 5017374 h 8311972"/>
              <a:gd name="connsiteX1374" fmla="*/ 10040079 w 10954007"/>
              <a:gd name="connsiteY1374" fmla="*/ 5031366 h 8311972"/>
              <a:gd name="connsiteX1375" fmla="*/ 9994843 w 10954007"/>
              <a:gd name="connsiteY1375" fmla="*/ 5033690 h 8311972"/>
              <a:gd name="connsiteX1376" fmla="*/ 9982591 w 10954007"/>
              <a:gd name="connsiteY1376" fmla="*/ 5052731 h 8311972"/>
              <a:gd name="connsiteX1377" fmla="*/ 9745327 w 10954007"/>
              <a:gd name="connsiteY1377" fmla="*/ 5226048 h 8311972"/>
              <a:gd name="connsiteX1378" fmla="*/ 9661687 w 10954007"/>
              <a:gd name="connsiteY1378" fmla="*/ 5262571 h 8311972"/>
              <a:gd name="connsiteX1379" fmla="*/ 9639899 w 10954007"/>
              <a:gd name="connsiteY1379" fmla="*/ 5275196 h 8311972"/>
              <a:gd name="connsiteX1380" fmla="*/ 9659807 w 10954007"/>
              <a:gd name="connsiteY1380" fmla="*/ 5299506 h 8311972"/>
              <a:gd name="connsiteX1381" fmla="*/ 9672759 w 10954007"/>
              <a:gd name="connsiteY1381" fmla="*/ 5321858 h 8311972"/>
              <a:gd name="connsiteX1382" fmla="*/ 9635299 w 10954007"/>
              <a:gd name="connsiteY1382" fmla="*/ 5337595 h 8311972"/>
              <a:gd name="connsiteX1383" fmla="*/ 9506187 w 10954007"/>
              <a:gd name="connsiteY1383" fmla="*/ 5436310 h 8311972"/>
              <a:gd name="connsiteX1384" fmla="*/ 9471315 w 10954007"/>
              <a:gd name="connsiteY1384" fmla="*/ 5456517 h 8311972"/>
              <a:gd name="connsiteX1385" fmla="*/ 8937900 w 10954007"/>
              <a:gd name="connsiteY1385" fmla="*/ 5741709 h 8311972"/>
              <a:gd name="connsiteX1386" fmla="*/ 8896340 w 10954007"/>
              <a:gd name="connsiteY1386" fmla="*/ 5782525 h 8311972"/>
              <a:gd name="connsiteX1387" fmla="*/ 8890779 w 10954007"/>
              <a:gd name="connsiteY1387" fmla="*/ 5780958 h 8311972"/>
              <a:gd name="connsiteX1388" fmla="*/ 8888421 w 10954007"/>
              <a:gd name="connsiteY1388" fmla="*/ 5790291 h 8311972"/>
              <a:gd name="connsiteX1389" fmla="*/ 8878525 w 10954007"/>
              <a:gd name="connsiteY1389" fmla="*/ 5800017 h 8311972"/>
              <a:gd name="connsiteX1390" fmla="*/ 8827869 w 10954007"/>
              <a:gd name="connsiteY1390" fmla="*/ 5853256 h 8311972"/>
              <a:gd name="connsiteX1391" fmla="*/ 8569056 w 10954007"/>
              <a:gd name="connsiteY1391" fmla="*/ 5979342 h 8311972"/>
              <a:gd name="connsiteX1392" fmla="*/ 8376446 w 10954007"/>
              <a:gd name="connsiteY1392" fmla="*/ 6078993 h 8311972"/>
              <a:gd name="connsiteX1393" fmla="*/ 8226607 w 10954007"/>
              <a:gd name="connsiteY1393" fmla="*/ 6141931 h 8311972"/>
              <a:gd name="connsiteX1394" fmla="*/ 8172412 w 10954007"/>
              <a:gd name="connsiteY1394" fmla="*/ 6209181 h 8311972"/>
              <a:gd name="connsiteX1395" fmla="*/ 8182776 w 10954007"/>
              <a:gd name="connsiteY1395" fmla="*/ 6227062 h 8311972"/>
              <a:gd name="connsiteX1396" fmla="*/ 8128826 w 10954007"/>
              <a:gd name="connsiteY1396" fmla="*/ 6234438 h 8311972"/>
              <a:gd name="connsiteX1397" fmla="*/ 8076522 w 10954007"/>
              <a:gd name="connsiteY1397" fmla="*/ 6264744 h 8311972"/>
              <a:gd name="connsiteX1398" fmla="*/ 7977098 w 10954007"/>
              <a:gd name="connsiteY1398" fmla="*/ 6334300 h 8311972"/>
              <a:gd name="connsiteX1399" fmla="*/ 7907355 w 10954007"/>
              <a:gd name="connsiteY1399" fmla="*/ 6374714 h 8311972"/>
              <a:gd name="connsiteX1400" fmla="*/ 7851518 w 10954007"/>
              <a:gd name="connsiteY1400" fmla="*/ 6419013 h 8311972"/>
              <a:gd name="connsiteX1401" fmla="*/ 7773059 w 10954007"/>
              <a:gd name="connsiteY1401" fmla="*/ 6464477 h 8311972"/>
              <a:gd name="connsiteX1402" fmla="*/ 7585626 w 10954007"/>
              <a:gd name="connsiteY1402" fmla="*/ 6573087 h 8311972"/>
              <a:gd name="connsiteX1403" fmla="*/ 7335418 w 10954007"/>
              <a:gd name="connsiteY1403" fmla="*/ 6724045 h 8311972"/>
              <a:gd name="connsiteX1404" fmla="*/ 7050329 w 10954007"/>
              <a:gd name="connsiteY1404" fmla="*/ 6895214 h 8311972"/>
              <a:gd name="connsiteX1405" fmla="*/ 6775732 w 10954007"/>
              <a:gd name="connsiteY1405" fmla="*/ 7054332 h 8311972"/>
              <a:gd name="connsiteX1406" fmla="*/ 6395695 w 10954007"/>
              <a:gd name="connsiteY1406" fmla="*/ 7262604 h 8311972"/>
              <a:gd name="connsiteX1407" fmla="*/ 6303340 w 10954007"/>
              <a:gd name="connsiteY1407" fmla="*/ 7304176 h 8311972"/>
              <a:gd name="connsiteX1408" fmla="*/ 6243969 w 10954007"/>
              <a:gd name="connsiteY1408" fmla="*/ 7362467 h 8311972"/>
              <a:gd name="connsiteX1409" fmla="*/ 6240424 w 10954007"/>
              <a:gd name="connsiteY1409" fmla="*/ 7376465 h 8311972"/>
              <a:gd name="connsiteX1410" fmla="*/ 6212632 w 10954007"/>
              <a:gd name="connsiteY1410" fmla="*/ 7368682 h 8311972"/>
              <a:gd name="connsiteX1411" fmla="*/ 6177759 w 10954007"/>
              <a:gd name="connsiteY1411" fmla="*/ 7388889 h 8311972"/>
              <a:gd name="connsiteX1412" fmla="*/ 6137717 w 10954007"/>
              <a:gd name="connsiteY1412" fmla="*/ 7400148 h 8311972"/>
              <a:gd name="connsiteX1413" fmla="*/ 6001773 w 10954007"/>
              <a:gd name="connsiteY1413" fmla="*/ 7466978 h 8311972"/>
              <a:gd name="connsiteX1414" fmla="*/ 5857098 w 10954007"/>
              <a:gd name="connsiteY1414" fmla="*/ 7538855 h 8311972"/>
              <a:gd name="connsiteX1415" fmla="*/ 5839668 w 10954007"/>
              <a:gd name="connsiteY1415" fmla="*/ 7548955 h 8311972"/>
              <a:gd name="connsiteX1416" fmla="*/ 5782059 w 10954007"/>
              <a:gd name="connsiteY1416" fmla="*/ 7600267 h 8311972"/>
              <a:gd name="connsiteX1417" fmla="*/ 5662614 w 10954007"/>
              <a:gd name="connsiteY1417" fmla="*/ 7675453 h 8311972"/>
              <a:gd name="connsiteX1418" fmla="*/ 5583330 w 10954007"/>
              <a:gd name="connsiteY1418" fmla="*/ 7709449 h 8311972"/>
              <a:gd name="connsiteX1419" fmla="*/ 5574849 w 10954007"/>
              <a:gd name="connsiteY1419" fmla="*/ 7654632 h 8311972"/>
              <a:gd name="connsiteX1420" fmla="*/ 5328870 w 10954007"/>
              <a:gd name="connsiteY1420" fmla="*/ 7832999 h 8311972"/>
              <a:gd name="connsiteX1421" fmla="*/ 5177142 w 10954007"/>
              <a:gd name="connsiteY1421" fmla="*/ 7932861 h 8311972"/>
              <a:gd name="connsiteX1422" fmla="*/ 5180677 w 10954007"/>
              <a:gd name="connsiteY1422" fmla="*/ 7918871 h 8311972"/>
              <a:gd name="connsiteX1423" fmla="*/ 5371054 w 10954007"/>
              <a:gd name="connsiteY1423" fmla="*/ 7724935 h 8311972"/>
              <a:gd name="connsiteX1424" fmla="*/ 5259500 w 10954007"/>
              <a:gd name="connsiteY1424" fmla="*/ 7783603 h 8311972"/>
              <a:gd name="connsiteX1425" fmla="*/ 5144402 w 10954007"/>
              <a:gd name="connsiteY1425" fmla="*/ 7856269 h 8311972"/>
              <a:gd name="connsiteX1426" fmla="*/ 5049449 w 10954007"/>
              <a:gd name="connsiteY1426" fmla="*/ 7893361 h 8311972"/>
              <a:gd name="connsiteX1427" fmla="*/ 4883112 w 10954007"/>
              <a:gd name="connsiteY1427" fmla="*/ 7947945 h 8311972"/>
              <a:gd name="connsiteX1428" fmla="*/ 4799483 w 10954007"/>
              <a:gd name="connsiteY1428" fmla="*/ 7984462 h 8311972"/>
              <a:gd name="connsiteX1429" fmla="*/ 4733268 w 10954007"/>
              <a:gd name="connsiteY1429" fmla="*/ 8010874 h 8311972"/>
              <a:gd name="connsiteX1430" fmla="*/ 4644445 w 10954007"/>
              <a:gd name="connsiteY1430" fmla="*/ 8038455 h 8311972"/>
              <a:gd name="connsiteX1431" fmla="*/ 4416158 w 10954007"/>
              <a:gd name="connsiteY1431" fmla="*/ 8146851 h 8311972"/>
              <a:gd name="connsiteX1432" fmla="*/ 4196568 w 10954007"/>
              <a:gd name="connsiteY1432" fmla="*/ 8250194 h 8311972"/>
              <a:gd name="connsiteX1433" fmla="*/ 4318604 w 10954007"/>
              <a:gd name="connsiteY1433" fmla="*/ 8179478 h 8311972"/>
              <a:gd name="connsiteX1434" fmla="*/ 4454547 w 10954007"/>
              <a:gd name="connsiteY1434" fmla="*/ 8112648 h 8311972"/>
              <a:gd name="connsiteX1435" fmla="*/ 4297873 w 10954007"/>
              <a:gd name="connsiteY1435" fmla="*/ 8143702 h 8311972"/>
              <a:gd name="connsiteX1436" fmla="*/ 4118588 w 10954007"/>
              <a:gd name="connsiteY1436" fmla="*/ 8175915 h 8311972"/>
              <a:gd name="connsiteX1437" fmla="*/ 4068172 w 10954007"/>
              <a:gd name="connsiteY1437" fmla="*/ 8169298 h 8311972"/>
              <a:gd name="connsiteX1438" fmla="*/ 4087250 w 10954007"/>
              <a:gd name="connsiteY1438" fmla="*/ 8182130 h 8311972"/>
              <a:gd name="connsiteX1439" fmla="*/ 4097613 w 10954007"/>
              <a:gd name="connsiteY1439" fmla="*/ 8200013 h 8311972"/>
              <a:gd name="connsiteX1440" fmla="*/ 4010682 w 10954007"/>
              <a:gd name="connsiteY1440" fmla="*/ 8190653 h 8311972"/>
              <a:gd name="connsiteX1441" fmla="*/ 3977707 w 10954007"/>
              <a:gd name="connsiteY1441" fmla="*/ 8173928 h 8311972"/>
              <a:gd name="connsiteX1442" fmla="*/ 3911743 w 10954007"/>
              <a:gd name="connsiteY1442" fmla="*/ 8140478 h 8311972"/>
              <a:gd name="connsiteX1443" fmla="*/ 3878752 w 10954007"/>
              <a:gd name="connsiteY1443" fmla="*/ 8123749 h 8311972"/>
              <a:gd name="connsiteX1444" fmla="*/ 3773568 w 10954007"/>
              <a:gd name="connsiteY1444" fmla="*/ 8113023 h 8311972"/>
              <a:gd name="connsiteX1445" fmla="*/ 3661305 w 10954007"/>
              <a:gd name="connsiteY1445" fmla="*/ 8130287 h 8311972"/>
              <a:gd name="connsiteX1446" fmla="*/ 3531021 w 10954007"/>
              <a:gd name="connsiteY1446" fmla="*/ 8086316 h 8311972"/>
              <a:gd name="connsiteX1447" fmla="*/ 3392267 w 10954007"/>
              <a:gd name="connsiteY1447" fmla="*/ 7987521 h 8311972"/>
              <a:gd name="connsiteX1448" fmla="*/ 3385433 w 10954007"/>
              <a:gd name="connsiteY1448" fmla="*/ 7955635 h 8311972"/>
              <a:gd name="connsiteX1449" fmla="*/ 3408051 w 10954007"/>
              <a:gd name="connsiteY1449" fmla="*/ 7954487 h 8311972"/>
              <a:gd name="connsiteX1450" fmla="*/ 3441026 w 10954007"/>
              <a:gd name="connsiteY1450" fmla="*/ 7971211 h 8311972"/>
              <a:gd name="connsiteX1451" fmla="*/ 3345860 w 10954007"/>
              <a:gd name="connsiteY1451" fmla="*/ 7847160 h 8311972"/>
              <a:gd name="connsiteX1452" fmla="*/ 3278736 w 10954007"/>
              <a:gd name="connsiteY1452" fmla="*/ 7671027 h 8311972"/>
              <a:gd name="connsiteX1453" fmla="*/ 3239156 w 10954007"/>
              <a:gd name="connsiteY1453" fmla="*/ 7562540 h 8311972"/>
              <a:gd name="connsiteX1454" fmla="*/ 3246468 w 10954007"/>
              <a:gd name="connsiteY1454" fmla="*/ 7474683 h 8311972"/>
              <a:gd name="connsiteX1455" fmla="*/ 3253896 w 10954007"/>
              <a:gd name="connsiteY1455" fmla="*/ 7356886 h 8311972"/>
              <a:gd name="connsiteX1456" fmla="*/ 3265036 w 10954007"/>
              <a:gd name="connsiteY1456" fmla="*/ 7290700 h 8311972"/>
              <a:gd name="connsiteX1457" fmla="*/ 3270994 w 10954007"/>
              <a:gd name="connsiteY1457" fmla="*/ 7263443 h 8311972"/>
              <a:gd name="connsiteX1458" fmla="*/ 3248210 w 10954007"/>
              <a:gd name="connsiteY1458" fmla="*/ 7272970 h 8311972"/>
              <a:gd name="connsiteX1459" fmla="*/ 3090891 w 10954007"/>
              <a:gd name="connsiteY1459" fmla="*/ 7358162 h 8311972"/>
              <a:gd name="connsiteX1460" fmla="*/ 2871301 w 10954007"/>
              <a:gd name="connsiteY1460" fmla="*/ 7461504 h 8311972"/>
              <a:gd name="connsiteX1461" fmla="*/ 2993337 w 10954007"/>
              <a:gd name="connsiteY1461" fmla="*/ 7390789 h 8311972"/>
              <a:gd name="connsiteX1462" fmla="*/ 3129280 w 10954007"/>
              <a:gd name="connsiteY1462" fmla="*/ 7323959 h 8311972"/>
              <a:gd name="connsiteX1463" fmla="*/ 2972606 w 10954007"/>
              <a:gd name="connsiteY1463" fmla="*/ 7355012 h 8311972"/>
              <a:gd name="connsiteX1464" fmla="*/ 2793321 w 10954007"/>
              <a:gd name="connsiteY1464" fmla="*/ 7387225 h 8311972"/>
              <a:gd name="connsiteX1465" fmla="*/ 2742905 w 10954007"/>
              <a:gd name="connsiteY1465" fmla="*/ 7380609 h 8311972"/>
              <a:gd name="connsiteX1466" fmla="*/ 2761983 w 10954007"/>
              <a:gd name="connsiteY1466" fmla="*/ 7393442 h 8311972"/>
              <a:gd name="connsiteX1467" fmla="*/ 2772345 w 10954007"/>
              <a:gd name="connsiteY1467" fmla="*/ 7411324 h 8311972"/>
              <a:gd name="connsiteX1468" fmla="*/ 2685415 w 10954007"/>
              <a:gd name="connsiteY1468" fmla="*/ 7401964 h 8311972"/>
              <a:gd name="connsiteX1469" fmla="*/ 2652440 w 10954007"/>
              <a:gd name="connsiteY1469" fmla="*/ 7385240 h 8311972"/>
              <a:gd name="connsiteX1470" fmla="*/ 2586476 w 10954007"/>
              <a:gd name="connsiteY1470" fmla="*/ 7351788 h 8311972"/>
              <a:gd name="connsiteX1471" fmla="*/ 2553485 w 10954007"/>
              <a:gd name="connsiteY1471" fmla="*/ 7335061 h 8311972"/>
              <a:gd name="connsiteX1472" fmla="*/ 2448301 w 10954007"/>
              <a:gd name="connsiteY1472" fmla="*/ 7324335 h 8311972"/>
              <a:gd name="connsiteX1473" fmla="*/ 2380719 w 10954007"/>
              <a:gd name="connsiteY1473" fmla="*/ 7331408 h 8311972"/>
              <a:gd name="connsiteX1474" fmla="*/ 2313887 w 10954007"/>
              <a:gd name="connsiteY1474" fmla="*/ 7366947 h 8311972"/>
              <a:gd name="connsiteX1475" fmla="*/ 2218640 w 10954007"/>
              <a:gd name="connsiteY1475" fmla="*/ 7418038 h 8311972"/>
              <a:gd name="connsiteX1476" fmla="*/ 2115792 w 10954007"/>
              <a:gd name="connsiteY1476" fmla="*/ 7462980 h 8311972"/>
              <a:gd name="connsiteX1477" fmla="*/ 2027240 w 10954007"/>
              <a:gd name="connsiteY1477" fmla="*/ 7499631 h 8311972"/>
              <a:gd name="connsiteX1478" fmla="*/ 1984364 w 10954007"/>
              <a:gd name="connsiteY1478" fmla="*/ 7524490 h 8311972"/>
              <a:gd name="connsiteX1479" fmla="*/ 1801457 w 10954007"/>
              <a:gd name="connsiteY1479" fmla="*/ 7620734 h 8311972"/>
              <a:gd name="connsiteX1480" fmla="*/ 1755685 w 10954007"/>
              <a:gd name="connsiteY1480" fmla="*/ 7657078 h 8311972"/>
              <a:gd name="connsiteX1481" fmla="*/ 1697162 w 10954007"/>
              <a:gd name="connsiteY1481" fmla="*/ 7671410 h 8311972"/>
              <a:gd name="connsiteX1482" fmla="*/ 1678615 w 10954007"/>
              <a:gd name="connsiteY1482" fmla="*/ 7672371 h 8311972"/>
              <a:gd name="connsiteX1483" fmla="*/ 1657952 w 10954007"/>
              <a:gd name="connsiteY1483" fmla="*/ 7669661 h 8311972"/>
              <a:gd name="connsiteX1484" fmla="*/ 1640855 w 10954007"/>
              <a:gd name="connsiteY1484" fmla="*/ 7664872 h 8311972"/>
              <a:gd name="connsiteX1485" fmla="*/ 1634393 w 10954007"/>
              <a:gd name="connsiteY1485" fmla="*/ 7678423 h 8311972"/>
              <a:gd name="connsiteX1486" fmla="*/ 1578576 w 10954007"/>
              <a:gd name="connsiteY1486" fmla="*/ 7730372 h 8311972"/>
              <a:gd name="connsiteX1487" fmla="*/ 1491463 w 10954007"/>
              <a:gd name="connsiteY1487" fmla="*/ 7761293 h 8311972"/>
              <a:gd name="connsiteX1488" fmla="*/ 1475815 w 10954007"/>
              <a:gd name="connsiteY1488" fmla="*/ 7750769 h 8311972"/>
              <a:gd name="connsiteX1489" fmla="*/ 1678991 w 10954007"/>
              <a:gd name="connsiteY1489" fmla="*/ 7574193 h 8311972"/>
              <a:gd name="connsiteX1490" fmla="*/ 1718971 w 10954007"/>
              <a:gd name="connsiteY1490" fmla="*/ 7560807 h 8311972"/>
              <a:gd name="connsiteX1491" fmla="*/ 1713178 w 10954007"/>
              <a:gd name="connsiteY1491" fmla="*/ 7583765 h 8311972"/>
              <a:gd name="connsiteX1492" fmla="*/ 1667409 w 10954007"/>
              <a:gd name="connsiteY1492" fmla="*/ 7620095 h 8311972"/>
              <a:gd name="connsiteX1493" fmla="*/ 1683052 w 10954007"/>
              <a:gd name="connsiteY1493" fmla="*/ 7630612 h 8311972"/>
              <a:gd name="connsiteX1494" fmla="*/ 1718783 w 10954007"/>
              <a:gd name="connsiteY1494" fmla="*/ 7609896 h 8311972"/>
              <a:gd name="connsiteX1495" fmla="*/ 1780204 w 10954007"/>
              <a:gd name="connsiteY1495" fmla="*/ 7584078 h 8311972"/>
              <a:gd name="connsiteX1496" fmla="*/ 1797387 w 10954007"/>
              <a:gd name="connsiteY1496" fmla="*/ 7564320 h 8311972"/>
              <a:gd name="connsiteX1497" fmla="*/ 1730365 w 10954007"/>
              <a:gd name="connsiteY1497" fmla="*/ 7563995 h 8311972"/>
              <a:gd name="connsiteX1498" fmla="*/ 1814759 w 10954007"/>
              <a:gd name="connsiteY1498" fmla="*/ 7495476 h 8311972"/>
              <a:gd name="connsiteX1499" fmla="*/ 1834846 w 10954007"/>
              <a:gd name="connsiteY1499" fmla="*/ 7464242 h 8311972"/>
              <a:gd name="connsiteX1500" fmla="*/ 1539152 w 10954007"/>
              <a:gd name="connsiteY1500" fmla="*/ 7596499 h 8311972"/>
              <a:gd name="connsiteX1501" fmla="*/ 1386372 w 10954007"/>
              <a:gd name="connsiteY1501" fmla="*/ 7645896 h 8311972"/>
              <a:gd name="connsiteX1502" fmla="*/ 1397945 w 10954007"/>
              <a:gd name="connsiteY1502" fmla="*/ 7599999 h 8311972"/>
              <a:gd name="connsiteX1503" fmla="*/ 1504956 w 10954007"/>
              <a:gd name="connsiteY1503" fmla="*/ 7586934 h 8311972"/>
              <a:gd name="connsiteX1504" fmla="*/ 1516351 w 10954007"/>
              <a:gd name="connsiteY1504" fmla="*/ 7590120 h 8311972"/>
              <a:gd name="connsiteX1505" fmla="*/ 1517898 w 10954007"/>
              <a:gd name="connsiteY1505" fmla="*/ 7559843 h 8311972"/>
              <a:gd name="connsiteX1506" fmla="*/ 1545125 w 10954007"/>
              <a:gd name="connsiteY1506" fmla="*/ 7524459 h 8311972"/>
              <a:gd name="connsiteX1507" fmla="*/ 1573702 w 10954007"/>
              <a:gd name="connsiteY1507" fmla="*/ 7507888 h 8311972"/>
              <a:gd name="connsiteX1508" fmla="*/ 1822373 w 10954007"/>
              <a:gd name="connsiteY1508" fmla="*/ 7368620 h 8311972"/>
              <a:gd name="connsiteX1509" fmla="*/ 2072914 w 10954007"/>
              <a:gd name="connsiteY1509" fmla="*/ 7227946 h 8311972"/>
              <a:gd name="connsiteX1510" fmla="*/ 2087847 w 10954007"/>
              <a:gd name="connsiteY1510" fmla="*/ 7219423 h 8311972"/>
              <a:gd name="connsiteX1511" fmla="*/ 2067001 w 10954007"/>
              <a:gd name="connsiteY1511" fmla="*/ 7198832 h 8311972"/>
              <a:gd name="connsiteX1512" fmla="*/ 2066195 w 10954007"/>
              <a:gd name="connsiteY1512" fmla="*/ 7195070 h 8311972"/>
              <a:gd name="connsiteX1513" fmla="*/ 2061178 w 10954007"/>
              <a:gd name="connsiteY1513" fmla="*/ 7195872 h 8311972"/>
              <a:gd name="connsiteX1514" fmla="*/ 2046888 w 10954007"/>
              <a:gd name="connsiteY1514" fmla="*/ 7204156 h 8311972"/>
              <a:gd name="connsiteX1515" fmla="*/ 2054419 w 10954007"/>
              <a:gd name="connsiteY1515" fmla="*/ 7192443 h 8311972"/>
              <a:gd name="connsiteX1516" fmla="*/ 2064245 w 10954007"/>
              <a:gd name="connsiteY1516" fmla="*/ 7185974 h 8311972"/>
              <a:gd name="connsiteX1517" fmla="*/ 2060166 w 10954007"/>
              <a:gd name="connsiteY1517" fmla="*/ 7166947 h 8311972"/>
              <a:gd name="connsiteX1518" fmla="*/ 2082784 w 10954007"/>
              <a:gd name="connsiteY1518" fmla="*/ 7165798 h 8311972"/>
              <a:gd name="connsiteX1519" fmla="*/ 2087620 w 10954007"/>
              <a:gd name="connsiteY1519" fmla="*/ 7171111 h 8311972"/>
              <a:gd name="connsiteX1520" fmla="*/ 2102392 w 10954007"/>
              <a:gd name="connsiteY1520" fmla="*/ 7165098 h 8311972"/>
              <a:gd name="connsiteX1521" fmla="*/ 2020592 w 10954007"/>
              <a:gd name="connsiteY1521" fmla="*/ 7058471 h 8311972"/>
              <a:gd name="connsiteX1522" fmla="*/ 1985794 w 10954007"/>
              <a:gd name="connsiteY1522" fmla="*/ 6953201 h 8311972"/>
              <a:gd name="connsiteX1523" fmla="*/ 1976178 w 10954007"/>
              <a:gd name="connsiteY1523" fmla="*/ 6932121 h 8311972"/>
              <a:gd name="connsiteX1524" fmla="*/ 1975180 w 10954007"/>
              <a:gd name="connsiteY1524" fmla="*/ 6932257 h 8311972"/>
              <a:gd name="connsiteX1525" fmla="*/ 1880922 w 10954007"/>
              <a:gd name="connsiteY1525" fmla="*/ 6967320 h 8311972"/>
              <a:gd name="connsiteX1526" fmla="*/ 1642393 w 10954007"/>
              <a:gd name="connsiteY1526" fmla="*/ 7066433 h 8311972"/>
              <a:gd name="connsiteX1527" fmla="*/ 1645287 w 10954007"/>
              <a:gd name="connsiteY1527" fmla="*/ 7054961 h 8311972"/>
              <a:gd name="connsiteX1528" fmla="*/ 1702460 w 10954007"/>
              <a:gd name="connsiteY1528" fmla="*/ 7021813 h 8311972"/>
              <a:gd name="connsiteX1529" fmla="*/ 1731045 w 10954007"/>
              <a:gd name="connsiteY1529" fmla="*/ 7005239 h 8311972"/>
              <a:gd name="connsiteX1530" fmla="*/ 1689706 w 10954007"/>
              <a:gd name="connsiteY1530" fmla="*/ 6999816 h 8311972"/>
              <a:gd name="connsiteX1531" fmla="*/ 1675408 w 10954007"/>
              <a:gd name="connsiteY1531" fmla="*/ 7008105 h 8311972"/>
              <a:gd name="connsiteX1532" fmla="*/ 1681206 w 10954007"/>
              <a:gd name="connsiteY1532" fmla="*/ 6985156 h 8311972"/>
              <a:gd name="connsiteX1533" fmla="*/ 1699933 w 10954007"/>
              <a:gd name="connsiteY1533" fmla="*/ 6935113 h 8311972"/>
              <a:gd name="connsiteX1534" fmla="*/ 1715770 w 10954007"/>
              <a:gd name="connsiteY1534" fmla="*/ 6896550 h 8311972"/>
              <a:gd name="connsiteX1535" fmla="*/ 1748605 w 10954007"/>
              <a:gd name="connsiteY1535" fmla="*/ 6887306 h 8311972"/>
              <a:gd name="connsiteX1536" fmla="*/ 1844393 w 10954007"/>
              <a:gd name="connsiteY1536" fmla="*/ 6821974 h 8311972"/>
              <a:gd name="connsiteX1537" fmla="*/ 1910666 w 10954007"/>
              <a:gd name="connsiteY1537" fmla="*/ 6782240 h 8311972"/>
              <a:gd name="connsiteX1538" fmla="*/ 1913889 w 10954007"/>
              <a:gd name="connsiteY1538" fmla="*/ 6773850 h 8311972"/>
              <a:gd name="connsiteX1539" fmla="*/ 1924440 w 10954007"/>
              <a:gd name="connsiteY1539" fmla="*/ 6746835 h 8311972"/>
              <a:gd name="connsiteX1540" fmla="*/ 1922779 w 10954007"/>
              <a:gd name="connsiteY1540" fmla="*/ 6715639 h 8311972"/>
              <a:gd name="connsiteX1541" fmla="*/ 1908794 w 10954007"/>
              <a:gd name="connsiteY1541" fmla="*/ 6714836 h 8311972"/>
              <a:gd name="connsiteX1542" fmla="*/ 1865433 w 10954007"/>
              <a:gd name="connsiteY1542" fmla="*/ 6726508 h 8311972"/>
              <a:gd name="connsiteX1543" fmla="*/ 1727618 w 10954007"/>
              <a:gd name="connsiteY1543" fmla="*/ 6777019 h 8311972"/>
              <a:gd name="connsiteX1544" fmla="*/ 1581895 w 10954007"/>
              <a:gd name="connsiteY1544" fmla="*/ 6846819 h 8311972"/>
              <a:gd name="connsiteX1545" fmla="*/ 1494790 w 10954007"/>
              <a:gd name="connsiteY1545" fmla="*/ 6877735 h 8311972"/>
              <a:gd name="connsiteX1546" fmla="*/ 1534189 w 10954007"/>
              <a:gd name="connsiteY1546" fmla="*/ 6830397 h 8311972"/>
              <a:gd name="connsiteX1547" fmla="*/ 1604870 w 10954007"/>
              <a:gd name="connsiteY1547" fmla="*/ 6804106 h 8311972"/>
              <a:gd name="connsiteX1548" fmla="*/ 1657794 w 10954007"/>
              <a:gd name="connsiteY1548" fmla="*/ 6763627 h 8311972"/>
              <a:gd name="connsiteX1549" fmla="*/ 1746446 w 10954007"/>
              <a:gd name="connsiteY1549" fmla="*/ 6702433 h 8311972"/>
              <a:gd name="connsiteX1550" fmla="*/ 1919299 w 10954007"/>
              <a:gd name="connsiteY1550" fmla="*/ 6621800 h 8311972"/>
              <a:gd name="connsiteX1551" fmla="*/ 1922975 w 10954007"/>
              <a:gd name="connsiteY1551" fmla="*/ 6619454 h 8311972"/>
              <a:gd name="connsiteX1552" fmla="*/ 1925738 w 10954007"/>
              <a:gd name="connsiteY1552" fmla="*/ 6594405 h 8311972"/>
              <a:gd name="connsiteX1553" fmla="*/ 1889678 w 10954007"/>
              <a:gd name="connsiteY1553" fmla="*/ 6604553 h 8311972"/>
              <a:gd name="connsiteX1554" fmla="*/ 1888455 w 10954007"/>
              <a:gd name="connsiteY1554" fmla="*/ 6609392 h 8311972"/>
              <a:gd name="connsiteX1555" fmla="*/ 1885465 w 10954007"/>
              <a:gd name="connsiteY1555" fmla="*/ 6605740 h 8311972"/>
              <a:gd name="connsiteX1556" fmla="*/ 1840883 w 10954007"/>
              <a:gd name="connsiteY1556" fmla="*/ 6618287 h 8311972"/>
              <a:gd name="connsiteX1557" fmla="*/ 1878454 w 10954007"/>
              <a:gd name="connsiteY1557" fmla="*/ 6596502 h 8311972"/>
              <a:gd name="connsiteX1558" fmla="*/ 1876778 w 10954007"/>
              <a:gd name="connsiteY1558" fmla="*/ 6573053 h 8311972"/>
              <a:gd name="connsiteX1559" fmla="*/ 1871009 w 10954007"/>
              <a:gd name="connsiteY1559" fmla="*/ 6571439 h 8311972"/>
              <a:gd name="connsiteX1560" fmla="*/ 1873903 w 10954007"/>
              <a:gd name="connsiteY1560" fmla="*/ 6559966 h 8311972"/>
              <a:gd name="connsiteX1561" fmla="*/ 1885296 w 10954007"/>
              <a:gd name="connsiteY1561" fmla="*/ 6563155 h 8311972"/>
              <a:gd name="connsiteX1562" fmla="*/ 1882846 w 10954007"/>
              <a:gd name="connsiteY1562" fmla="*/ 6572867 h 8311972"/>
              <a:gd name="connsiteX1563" fmla="*/ 1895534 w 10954007"/>
              <a:gd name="connsiteY1563" fmla="*/ 6581402 h 8311972"/>
              <a:gd name="connsiteX1564" fmla="*/ 1893994 w 10954007"/>
              <a:gd name="connsiteY1564" fmla="*/ 6587492 h 8311972"/>
              <a:gd name="connsiteX1565" fmla="*/ 1898045 w 10954007"/>
              <a:gd name="connsiteY1565" fmla="*/ 6585143 h 8311972"/>
              <a:gd name="connsiteX1566" fmla="*/ 1929141 w 10954007"/>
              <a:gd name="connsiteY1566" fmla="*/ 6564667 h 8311972"/>
              <a:gd name="connsiteX1567" fmla="*/ 1929252 w 10954007"/>
              <a:gd name="connsiteY1567" fmla="*/ 6564496 h 8311972"/>
              <a:gd name="connsiteX1568" fmla="*/ 1932572 w 10954007"/>
              <a:gd name="connsiteY1568" fmla="*/ 6544768 h 8311972"/>
              <a:gd name="connsiteX1569" fmla="*/ 1916777 w 10954007"/>
              <a:gd name="connsiteY1569" fmla="*/ 6535108 h 8311972"/>
              <a:gd name="connsiteX1570" fmla="*/ 1934984 w 10954007"/>
              <a:gd name="connsiteY1570" fmla="*/ 6529447 h 8311972"/>
              <a:gd name="connsiteX1571" fmla="*/ 1935135 w 10954007"/>
              <a:gd name="connsiteY1571" fmla="*/ 6529548 h 8311972"/>
              <a:gd name="connsiteX1572" fmla="*/ 1938772 w 10954007"/>
              <a:gd name="connsiteY1572" fmla="*/ 6507940 h 8311972"/>
              <a:gd name="connsiteX1573" fmla="*/ 1937200 w 10954007"/>
              <a:gd name="connsiteY1573" fmla="*/ 6508569 h 8311972"/>
              <a:gd name="connsiteX1574" fmla="*/ 1749708 w 10954007"/>
              <a:gd name="connsiteY1574" fmla="*/ 6592789 h 8311972"/>
              <a:gd name="connsiteX1575" fmla="*/ 1721121 w 10954007"/>
              <a:gd name="connsiteY1575" fmla="*/ 6609364 h 8311972"/>
              <a:gd name="connsiteX1576" fmla="*/ 1695440 w 10954007"/>
              <a:gd name="connsiteY1576" fmla="*/ 6614460 h 8311972"/>
              <a:gd name="connsiteX1577" fmla="*/ 1673997 w 10954007"/>
              <a:gd name="connsiteY1577" fmla="*/ 6626893 h 8311972"/>
              <a:gd name="connsiteX1578" fmla="*/ 1628998 w 10954007"/>
              <a:gd name="connsiteY1578" fmla="*/ 6648085 h 8311972"/>
              <a:gd name="connsiteX1579" fmla="*/ 1576849 w 10954007"/>
              <a:gd name="connsiteY1579" fmla="*/ 6673414 h 8311972"/>
              <a:gd name="connsiteX1580" fmla="*/ 1513395 w 10954007"/>
              <a:gd name="connsiteY1580" fmla="*/ 6671029 h 8311972"/>
              <a:gd name="connsiteX1581" fmla="*/ 1464233 w 10954007"/>
              <a:gd name="connsiteY1581" fmla="*/ 6660348 h 8311972"/>
              <a:gd name="connsiteX1582" fmla="*/ 1688663 w 10954007"/>
              <a:gd name="connsiteY1582" fmla="*/ 6520430 h 8311972"/>
              <a:gd name="connsiteX1583" fmla="*/ 1944560 w 10954007"/>
              <a:gd name="connsiteY1583" fmla="*/ 6352464 h 8311972"/>
              <a:gd name="connsiteX1584" fmla="*/ 1978935 w 10954007"/>
              <a:gd name="connsiteY1584" fmla="*/ 6312946 h 8311972"/>
              <a:gd name="connsiteX1585" fmla="*/ 2050395 w 10954007"/>
              <a:gd name="connsiteY1585" fmla="*/ 6271513 h 8311972"/>
              <a:gd name="connsiteX1586" fmla="*/ 2087480 w 10954007"/>
              <a:gd name="connsiteY1586" fmla="*/ 6269598 h 8311972"/>
              <a:gd name="connsiteX1587" fmla="*/ 2110274 w 10954007"/>
              <a:gd name="connsiteY1587" fmla="*/ 6275981 h 8311972"/>
              <a:gd name="connsiteX1588" fmla="*/ 2116067 w 10954007"/>
              <a:gd name="connsiteY1588" fmla="*/ 6253023 h 8311972"/>
              <a:gd name="connsiteX1589" fmla="*/ 2118961 w 10954007"/>
              <a:gd name="connsiteY1589" fmla="*/ 6241551 h 8311972"/>
              <a:gd name="connsiteX1590" fmla="*/ 2119749 w 10954007"/>
              <a:gd name="connsiteY1590" fmla="*/ 6241259 h 8311972"/>
              <a:gd name="connsiteX1591" fmla="*/ 2112386 w 10954007"/>
              <a:gd name="connsiteY1591" fmla="*/ 6210844 h 8311972"/>
              <a:gd name="connsiteX1592" fmla="*/ 2116382 w 10954007"/>
              <a:gd name="connsiteY1592" fmla="*/ 6200476 h 8311972"/>
              <a:gd name="connsiteX1593" fmla="*/ 2082735 w 10954007"/>
              <a:gd name="connsiteY1593" fmla="*/ 6217836 h 8311972"/>
              <a:gd name="connsiteX1594" fmla="*/ 1993914 w 10954007"/>
              <a:gd name="connsiteY1594" fmla="*/ 6245417 h 8311972"/>
              <a:gd name="connsiteX1595" fmla="*/ 1765626 w 10954007"/>
              <a:gd name="connsiteY1595" fmla="*/ 6353814 h 8311972"/>
              <a:gd name="connsiteX1596" fmla="*/ 1546036 w 10954007"/>
              <a:gd name="connsiteY1596" fmla="*/ 6457156 h 8311972"/>
              <a:gd name="connsiteX1597" fmla="*/ 1668072 w 10954007"/>
              <a:gd name="connsiteY1597" fmla="*/ 6386441 h 8311972"/>
              <a:gd name="connsiteX1598" fmla="*/ 1804014 w 10954007"/>
              <a:gd name="connsiteY1598" fmla="*/ 6319610 h 8311972"/>
              <a:gd name="connsiteX1599" fmla="*/ 1647341 w 10954007"/>
              <a:gd name="connsiteY1599" fmla="*/ 6350664 h 8311972"/>
              <a:gd name="connsiteX1600" fmla="*/ 1468056 w 10954007"/>
              <a:gd name="connsiteY1600" fmla="*/ 6382877 h 8311972"/>
              <a:gd name="connsiteX1601" fmla="*/ 1417640 w 10954007"/>
              <a:gd name="connsiteY1601" fmla="*/ 6376261 h 8311972"/>
              <a:gd name="connsiteX1602" fmla="*/ 1436718 w 10954007"/>
              <a:gd name="connsiteY1602" fmla="*/ 6389093 h 8311972"/>
              <a:gd name="connsiteX1603" fmla="*/ 1447080 w 10954007"/>
              <a:gd name="connsiteY1603" fmla="*/ 6406975 h 8311972"/>
              <a:gd name="connsiteX1604" fmla="*/ 1360150 w 10954007"/>
              <a:gd name="connsiteY1604" fmla="*/ 6397616 h 8311972"/>
              <a:gd name="connsiteX1605" fmla="*/ 1327176 w 10954007"/>
              <a:gd name="connsiteY1605" fmla="*/ 6380892 h 8311972"/>
              <a:gd name="connsiteX1606" fmla="*/ 1261211 w 10954007"/>
              <a:gd name="connsiteY1606" fmla="*/ 6347440 h 8311972"/>
              <a:gd name="connsiteX1607" fmla="*/ 1228220 w 10954007"/>
              <a:gd name="connsiteY1607" fmla="*/ 6330711 h 8311972"/>
              <a:gd name="connsiteX1608" fmla="*/ 1123037 w 10954007"/>
              <a:gd name="connsiteY1608" fmla="*/ 6319985 h 8311972"/>
              <a:gd name="connsiteX1609" fmla="*/ 1010773 w 10954007"/>
              <a:gd name="connsiteY1609" fmla="*/ 6337249 h 8311972"/>
              <a:gd name="connsiteX1610" fmla="*/ 880491 w 10954007"/>
              <a:gd name="connsiteY1610" fmla="*/ 6293278 h 8311972"/>
              <a:gd name="connsiteX1611" fmla="*/ 741737 w 10954007"/>
              <a:gd name="connsiteY1611" fmla="*/ 6194484 h 8311972"/>
              <a:gd name="connsiteX1612" fmla="*/ 734902 w 10954007"/>
              <a:gd name="connsiteY1612" fmla="*/ 6162598 h 8311972"/>
              <a:gd name="connsiteX1613" fmla="*/ 757520 w 10954007"/>
              <a:gd name="connsiteY1613" fmla="*/ 6161449 h 8311972"/>
              <a:gd name="connsiteX1614" fmla="*/ 790495 w 10954007"/>
              <a:gd name="connsiteY1614" fmla="*/ 6178174 h 8311972"/>
              <a:gd name="connsiteX1615" fmla="*/ 695330 w 10954007"/>
              <a:gd name="connsiteY1615" fmla="*/ 6054123 h 8311972"/>
              <a:gd name="connsiteX1616" fmla="*/ 628205 w 10954007"/>
              <a:gd name="connsiteY1616" fmla="*/ 5877989 h 8311972"/>
              <a:gd name="connsiteX1617" fmla="*/ 588626 w 10954007"/>
              <a:gd name="connsiteY1617" fmla="*/ 5769502 h 8311972"/>
              <a:gd name="connsiteX1618" fmla="*/ 595938 w 10954007"/>
              <a:gd name="connsiteY1618" fmla="*/ 5681645 h 8311972"/>
              <a:gd name="connsiteX1619" fmla="*/ 603366 w 10954007"/>
              <a:gd name="connsiteY1619" fmla="*/ 5563848 h 8311972"/>
              <a:gd name="connsiteX1620" fmla="*/ 626467 w 10954007"/>
              <a:gd name="connsiteY1620" fmla="*/ 5442942 h 8311972"/>
              <a:gd name="connsiteX1621" fmla="*/ 644027 w 10954007"/>
              <a:gd name="connsiteY1621" fmla="*/ 5402906 h 8311972"/>
              <a:gd name="connsiteX1622" fmla="*/ 654145 w 10954007"/>
              <a:gd name="connsiteY1622" fmla="*/ 5480663 h 8311972"/>
              <a:gd name="connsiteX1623" fmla="*/ 654115 w 10954007"/>
              <a:gd name="connsiteY1623" fmla="*/ 5488470 h 8311972"/>
              <a:gd name="connsiteX1624" fmla="*/ 650612 w 10954007"/>
              <a:gd name="connsiteY1624" fmla="*/ 5494654 h 8311972"/>
              <a:gd name="connsiteX1625" fmla="*/ 654086 w 10954007"/>
              <a:gd name="connsiteY1625" fmla="*/ 5495632 h 8311972"/>
              <a:gd name="connsiteX1626" fmla="*/ 654115 w 10954007"/>
              <a:gd name="connsiteY1626" fmla="*/ 5488470 h 8311972"/>
              <a:gd name="connsiteX1627" fmla="*/ 690905 w 10954007"/>
              <a:gd name="connsiteY1627" fmla="*/ 5423532 h 8311972"/>
              <a:gd name="connsiteX1628" fmla="*/ 758995 w 10954007"/>
              <a:gd name="connsiteY1628" fmla="*/ 5360174 h 8311972"/>
              <a:gd name="connsiteX1629" fmla="*/ 791986 w 10954007"/>
              <a:gd name="connsiteY1629" fmla="*/ 5376901 h 8311972"/>
              <a:gd name="connsiteX1630" fmla="*/ 833039 w 10954007"/>
              <a:gd name="connsiteY1630" fmla="*/ 5332203 h 8311972"/>
              <a:gd name="connsiteX1631" fmla="*/ 833371 w 10954007"/>
              <a:gd name="connsiteY1631" fmla="*/ 5330666 h 8311972"/>
              <a:gd name="connsiteX1632" fmla="*/ 816238 w 10954007"/>
              <a:gd name="connsiteY1632" fmla="*/ 5324354 h 8311972"/>
              <a:gd name="connsiteX1633" fmla="*/ 662307 w 10954007"/>
              <a:gd name="connsiteY1633" fmla="*/ 5268138 h 8311972"/>
              <a:gd name="connsiteX1634" fmla="*/ 571354 w 10954007"/>
              <a:gd name="connsiteY1634" fmla="*/ 5226529 h 8311972"/>
              <a:gd name="connsiteX1635" fmla="*/ 494401 w 10954007"/>
              <a:gd name="connsiteY1635" fmla="*/ 5189489 h 8311972"/>
              <a:gd name="connsiteX1636" fmla="*/ 452420 w 10954007"/>
              <a:gd name="connsiteY1636" fmla="*/ 5175783 h 8311972"/>
              <a:gd name="connsiteX1637" fmla="*/ 279832 w 10954007"/>
              <a:gd name="connsiteY1637" fmla="*/ 5111480 h 8311972"/>
              <a:gd name="connsiteX1638" fmla="*/ 228498 w 10954007"/>
              <a:gd name="connsiteY1638" fmla="*/ 5102671 h 8311972"/>
              <a:gd name="connsiteX1639" fmla="*/ 184208 w 10954007"/>
              <a:gd name="connsiteY1639" fmla="*/ 5072318 h 8311972"/>
              <a:gd name="connsiteX1640" fmla="*/ 172552 w 10954007"/>
              <a:gd name="connsiteY1640" fmla="*/ 5060569 h 8311972"/>
              <a:gd name="connsiteX1641" fmla="*/ 162075 w 10954007"/>
              <a:gd name="connsiteY1641" fmla="*/ 5045235 h 8311972"/>
              <a:gd name="connsiteX1642" fmla="*/ 155101 w 10954007"/>
              <a:gd name="connsiteY1642" fmla="*/ 5031035 h 8311972"/>
              <a:gd name="connsiteX1643" fmla="*/ 142262 w 10954007"/>
              <a:gd name="connsiteY1643" fmla="*/ 5034794 h 8311972"/>
              <a:gd name="connsiteX1644" fmla="*/ 74596 w 10954007"/>
              <a:gd name="connsiteY1644" fmla="*/ 5028586 h 8311972"/>
              <a:gd name="connsiteX1645" fmla="*/ 2304 w 10954007"/>
              <a:gd name="connsiteY1645" fmla="*/ 4989098 h 8311972"/>
              <a:gd name="connsiteX1646" fmla="*/ 0 w 10954007"/>
              <a:gd name="connsiteY1646" fmla="*/ 4972452 h 8311972"/>
              <a:gd name="connsiteX1647" fmla="*/ 237982 w 10954007"/>
              <a:gd name="connsiteY1647" fmla="*/ 5002491 h 8311972"/>
              <a:gd name="connsiteX1648" fmla="*/ 270626 w 10954007"/>
              <a:gd name="connsiteY1648" fmla="*/ 5021092 h 8311972"/>
              <a:gd name="connsiteX1649" fmla="*/ 251937 w 10954007"/>
              <a:gd name="connsiteY1649" fmla="*/ 5030883 h 8311972"/>
              <a:gd name="connsiteX1650" fmla="*/ 200616 w 10954007"/>
              <a:gd name="connsiteY1650" fmla="*/ 5022069 h 8311972"/>
              <a:gd name="connsiteX1651" fmla="*/ 202924 w 10954007"/>
              <a:gd name="connsiteY1651" fmla="*/ 5038708 h 8311972"/>
              <a:gd name="connsiteX1652" fmla="*/ 237912 w 10954007"/>
              <a:gd name="connsiteY1652" fmla="*/ 5050131 h 8311972"/>
              <a:gd name="connsiteX1653" fmla="*/ 291550 w 10954007"/>
              <a:gd name="connsiteY1653" fmla="*/ 5075586 h 8311972"/>
              <a:gd name="connsiteX1654" fmla="*/ 314881 w 10954007"/>
              <a:gd name="connsiteY1654" fmla="*/ 5075262 h 8311972"/>
              <a:gd name="connsiteX1655" fmla="*/ 275278 w 10954007"/>
              <a:gd name="connsiteY1655" fmla="*/ 5030554 h 8311972"/>
              <a:gd name="connsiteX1656" fmla="*/ 370925 w 10954007"/>
              <a:gd name="connsiteY1656" fmla="*/ 5045897 h 8311972"/>
              <a:gd name="connsiteX1657" fmla="*/ 403605 w 10954007"/>
              <a:gd name="connsiteY1657" fmla="*/ 5040682 h 8311972"/>
              <a:gd name="connsiteX1658" fmla="*/ 140090 w 10954007"/>
              <a:gd name="connsiteY1658" fmla="*/ 4922866 h 8311972"/>
              <a:gd name="connsiteX1659" fmla="*/ 16513 w 10954007"/>
              <a:gd name="connsiteY1659" fmla="*/ 4850740 h 8311972"/>
              <a:gd name="connsiteX1660" fmla="*/ 53872 w 10954007"/>
              <a:gd name="connsiteY1660" fmla="*/ 4831160 h 8311972"/>
              <a:gd name="connsiteX1661" fmla="*/ 126126 w 10954007"/>
              <a:gd name="connsiteY1661" fmla="*/ 4894472 h 8311972"/>
              <a:gd name="connsiteX1662" fmla="*/ 130779 w 10954007"/>
              <a:gd name="connsiteY1662" fmla="*/ 4903933 h 8311972"/>
              <a:gd name="connsiteX1663" fmla="*/ 151809 w 10954007"/>
              <a:gd name="connsiteY1663" fmla="*/ 4886972 h 8311972"/>
              <a:gd name="connsiteX1664" fmla="*/ 191486 w 10954007"/>
              <a:gd name="connsiteY1664" fmla="*/ 4884034 h 8311972"/>
              <a:gd name="connsiteX1665" fmla="*/ 219468 w 10954007"/>
              <a:gd name="connsiteY1665" fmla="*/ 4893170 h 8311972"/>
              <a:gd name="connsiteX1666" fmla="*/ 459703 w 10954007"/>
              <a:gd name="connsiteY1666" fmla="*/ 4975587 h 8311972"/>
              <a:gd name="connsiteX1667" fmla="*/ 734929 w 10954007"/>
              <a:gd name="connsiteY1667" fmla="*/ 5069421 h 8311972"/>
              <a:gd name="connsiteX1668" fmla="*/ 772261 w 10954007"/>
              <a:gd name="connsiteY1668" fmla="*/ 5073658 h 8311972"/>
              <a:gd name="connsiteX1669" fmla="*/ 760614 w 10954007"/>
              <a:gd name="connsiteY1669" fmla="*/ 5061912 h 8311972"/>
              <a:gd name="connsiteX1670" fmla="*/ 740792 w 10954007"/>
              <a:gd name="connsiteY1670" fmla="*/ 5051469 h 8311972"/>
              <a:gd name="connsiteX1671" fmla="*/ 716313 w 10954007"/>
              <a:gd name="connsiteY1671" fmla="*/ 5031563 h 8311972"/>
              <a:gd name="connsiteX1672" fmla="*/ 702322 w 10954007"/>
              <a:gd name="connsiteY1672" fmla="*/ 5026995 h 8311972"/>
              <a:gd name="connsiteX1673" fmla="*/ 746650 w 10954007"/>
              <a:gd name="connsiteY1673" fmla="*/ 5033527 h 8311972"/>
              <a:gd name="connsiteX1674" fmla="*/ 795602 w 10954007"/>
              <a:gd name="connsiteY1674" fmla="*/ 5073336 h 8311972"/>
              <a:gd name="connsiteX1675" fmla="*/ 829398 w 10954007"/>
              <a:gd name="connsiteY1675" fmla="*/ 5100263 h 8311972"/>
              <a:gd name="connsiteX1676" fmla="*/ 872572 w 10954007"/>
              <a:gd name="connsiteY1676" fmla="*/ 5098467 h 8311972"/>
              <a:gd name="connsiteX1677" fmla="*/ 860914 w 10954007"/>
              <a:gd name="connsiteY1677" fmla="*/ 5086718 h 8311972"/>
              <a:gd name="connsiteX1678" fmla="*/ 888131 w 10954007"/>
              <a:gd name="connsiteY1678" fmla="*/ 5095605 h 8311972"/>
              <a:gd name="connsiteX1679" fmla="*/ 902730 w 10954007"/>
              <a:gd name="connsiteY1679" fmla="*/ 5085744 h 8311972"/>
              <a:gd name="connsiteX1680" fmla="*/ 952885 w 10954007"/>
              <a:gd name="connsiteY1680" fmla="*/ 5049210 h 8311972"/>
              <a:gd name="connsiteX1681" fmla="*/ 1005189 w 10954007"/>
              <a:gd name="connsiteY1681" fmla="*/ 5000390 h 8311972"/>
              <a:gd name="connsiteX1682" fmla="*/ 989383 w 10954007"/>
              <a:gd name="connsiteY1682" fmla="*/ 5001562 h 8311972"/>
              <a:gd name="connsiteX1683" fmla="*/ 970732 w 10954007"/>
              <a:gd name="connsiteY1683" fmla="*/ 4987529 h 8311972"/>
              <a:gd name="connsiteX1684" fmla="*/ 988266 w 10954007"/>
              <a:gd name="connsiteY1684" fmla="*/ 4969417 h 8311972"/>
              <a:gd name="connsiteX1685" fmla="*/ 995280 w 10954007"/>
              <a:gd name="connsiteY1685" fmla="*/ 4959794 h 8311972"/>
              <a:gd name="connsiteX1686" fmla="*/ 1037727 w 10954007"/>
              <a:gd name="connsiteY1686" fmla="*/ 4969747 h 8311972"/>
              <a:gd name="connsiteX1687" fmla="*/ 1054312 w 10954007"/>
              <a:gd name="connsiteY1687" fmla="*/ 4954061 h 8311972"/>
              <a:gd name="connsiteX1688" fmla="*/ 1033819 w 10954007"/>
              <a:gd name="connsiteY1688" fmla="*/ 4936627 h 8311972"/>
              <a:gd name="connsiteX1689" fmla="*/ 1059495 w 10954007"/>
              <a:gd name="connsiteY1689" fmla="*/ 4929118 h 8311972"/>
              <a:gd name="connsiteX1690" fmla="*/ 1069748 w 10954007"/>
              <a:gd name="connsiteY1690" fmla="*/ 4939458 h 8311972"/>
              <a:gd name="connsiteX1691" fmla="*/ 1077293 w 10954007"/>
              <a:gd name="connsiteY1691" fmla="*/ 4932323 h 8311972"/>
              <a:gd name="connsiteX1692" fmla="*/ 1082247 w 10954007"/>
              <a:gd name="connsiteY1692" fmla="*/ 4928604 h 8311972"/>
              <a:gd name="connsiteX1693" fmla="*/ 1075839 w 10954007"/>
              <a:gd name="connsiteY1693" fmla="*/ 4926512 h 8311972"/>
              <a:gd name="connsiteX1694" fmla="*/ 947574 w 10954007"/>
              <a:gd name="connsiteY1694" fmla="*/ 4868748 h 8311972"/>
              <a:gd name="connsiteX1695" fmla="*/ 923098 w 10954007"/>
              <a:gd name="connsiteY1695" fmla="*/ 4848843 h 8311972"/>
              <a:gd name="connsiteX1696" fmla="*/ 898624 w 10954007"/>
              <a:gd name="connsiteY1696" fmla="*/ 4828930 h 8311972"/>
              <a:gd name="connsiteX1697" fmla="*/ 879944 w 10954007"/>
              <a:gd name="connsiteY1697" fmla="*/ 4838723 h 8311972"/>
              <a:gd name="connsiteX1698" fmla="*/ 870605 w 10954007"/>
              <a:gd name="connsiteY1698" fmla="*/ 4843617 h 8311972"/>
              <a:gd name="connsiteX1699" fmla="*/ 840306 w 10954007"/>
              <a:gd name="connsiteY1699" fmla="*/ 4817832 h 8311972"/>
              <a:gd name="connsiteX1700" fmla="*/ 761021 w 10954007"/>
              <a:gd name="connsiteY1700" fmla="*/ 4776059 h 8311972"/>
              <a:gd name="connsiteX1701" fmla="*/ 553479 w 10954007"/>
              <a:gd name="connsiteY1701" fmla="*/ 4676519 h 8311972"/>
              <a:gd name="connsiteX1702" fmla="*/ 562818 w 10954007"/>
              <a:gd name="connsiteY1702" fmla="*/ 4671626 h 8311972"/>
              <a:gd name="connsiteX1703" fmla="*/ 618802 w 10954007"/>
              <a:gd name="connsiteY1703" fmla="*/ 4689904 h 8311972"/>
              <a:gd name="connsiteX1704" fmla="*/ 646793 w 10954007"/>
              <a:gd name="connsiteY1704" fmla="*/ 4699043 h 8311972"/>
              <a:gd name="connsiteX1705" fmla="*/ 625833 w 10954007"/>
              <a:gd name="connsiteY1705" fmla="*/ 4668365 h 8311972"/>
              <a:gd name="connsiteX1706" fmla="*/ 611833 w 10954007"/>
              <a:gd name="connsiteY1706" fmla="*/ 4663794 h 8311972"/>
              <a:gd name="connsiteX1707" fmla="*/ 630520 w 10954007"/>
              <a:gd name="connsiteY1707" fmla="*/ 4654010 h 8311972"/>
              <a:gd name="connsiteX1708" fmla="*/ 674883 w 10954007"/>
              <a:gd name="connsiteY1708" fmla="*/ 4636716 h 8311972"/>
              <a:gd name="connsiteX1709" fmla="*/ 709905 w 10954007"/>
              <a:gd name="connsiteY1709" fmla="*/ 4624325 h 8311972"/>
              <a:gd name="connsiteX1710" fmla="*/ 735553 w 10954007"/>
              <a:gd name="connsiteY1710" fmla="*/ 4640640 h 8311972"/>
              <a:gd name="connsiteX1711" fmla="*/ 835851 w 10954007"/>
              <a:gd name="connsiteY1711" fmla="*/ 4665447 h 8311972"/>
              <a:gd name="connsiteX1712" fmla="*/ 1125122 w 10954007"/>
              <a:gd name="connsiteY1712" fmla="*/ 4728115 h 8311972"/>
              <a:gd name="connsiteX1713" fmla="*/ 1052842 w 10954007"/>
              <a:gd name="connsiteY1713" fmla="*/ 4688623 h 8311972"/>
              <a:gd name="connsiteX1714" fmla="*/ 1057492 w 10954007"/>
              <a:gd name="connsiteY1714" fmla="*/ 4698093 h 8311972"/>
              <a:gd name="connsiteX1715" fmla="*/ 1048153 w 10954007"/>
              <a:gd name="connsiteY1715" fmla="*/ 4702985 h 8311972"/>
              <a:gd name="connsiteX1716" fmla="*/ 1043501 w 10954007"/>
              <a:gd name="connsiteY1716" fmla="*/ 4693524 h 8311972"/>
              <a:gd name="connsiteX1717" fmla="*/ 1045847 w 10954007"/>
              <a:gd name="connsiteY1717" fmla="*/ 4686339 h 8311972"/>
              <a:gd name="connsiteX1718" fmla="*/ 1029501 w 10954007"/>
              <a:gd name="connsiteY1718" fmla="*/ 4688954 h 8311972"/>
              <a:gd name="connsiteX1719" fmla="*/ 1010860 w 10954007"/>
              <a:gd name="connsiteY1719" fmla="*/ 4674916 h 8311972"/>
              <a:gd name="connsiteX1720" fmla="*/ 994551 w 10954007"/>
              <a:gd name="connsiteY1720" fmla="*/ 4653706 h 8311972"/>
              <a:gd name="connsiteX1721" fmla="*/ 979370 w 10954007"/>
              <a:gd name="connsiteY1721" fmla="*/ 4664634 h 8311972"/>
              <a:gd name="connsiteX1722" fmla="*/ 964187 w 10954007"/>
              <a:gd name="connsiteY1722" fmla="*/ 4675570 h 8311972"/>
              <a:gd name="connsiteX1723" fmla="*/ 954877 w 10954007"/>
              <a:gd name="connsiteY1723" fmla="*/ 4656637 h 8311972"/>
              <a:gd name="connsiteX1724" fmla="*/ 911758 w 10954007"/>
              <a:gd name="connsiteY1724" fmla="*/ 4622703 h 8311972"/>
              <a:gd name="connsiteX1725" fmla="*/ 796334 w 10954007"/>
              <a:gd name="connsiteY1725" fmla="*/ 4561179 h 8311972"/>
              <a:gd name="connsiteX1726" fmla="*/ 663397 w 10954007"/>
              <a:gd name="connsiteY1726" fmla="*/ 4505863 h 8311972"/>
              <a:gd name="connsiteX1727" fmla="*/ 591116 w 10954007"/>
              <a:gd name="connsiteY1727" fmla="*/ 4466379 h 8311972"/>
              <a:gd name="connsiteX1728" fmla="*/ 645964 w 10954007"/>
              <a:gd name="connsiteY1728" fmla="*/ 4464422 h 8311972"/>
              <a:gd name="connsiteX1729" fmla="*/ 705418 w 10954007"/>
              <a:gd name="connsiteY1729" fmla="*/ 4495747 h 8311972"/>
              <a:gd name="connsiteX1730" fmla="*/ 763744 w 10954007"/>
              <a:gd name="connsiteY1730" fmla="*/ 4506848 h 8311972"/>
              <a:gd name="connsiteX1731" fmla="*/ 857057 w 10954007"/>
              <a:gd name="connsiteY1731" fmla="*/ 4529372 h 8311972"/>
              <a:gd name="connsiteX1732" fmla="*/ 1013303 w 10954007"/>
              <a:gd name="connsiteY1732" fmla="*/ 4596272 h 8311972"/>
              <a:gd name="connsiteX1733" fmla="*/ 1071629 w 10954007"/>
              <a:gd name="connsiteY1733" fmla="*/ 4607373 h 8311972"/>
              <a:gd name="connsiteX1734" fmla="*/ 969048 w 10954007"/>
              <a:gd name="connsiteY1734" fmla="*/ 4542103 h 8311972"/>
              <a:gd name="connsiteX1735" fmla="*/ 1025022 w 10954007"/>
              <a:gd name="connsiteY1735" fmla="*/ 4560378 h 8311972"/>
              <a:gd name="connsiteX1736" fmla="*/ 1069349 w 10954007"/>
              <a:gd name="connsiteY1736" fmla="*/ 4566908 h 8311972"/>
              <a:gd name="connsiteX1737" fmla="*/ 1069383 w 10954007"/>
              <a:gd name="connsiteY1737" fmla="*/ 4543093 h 8311972"/>
              <a:gd name="connsiteX1738" fmla="*/ 1085692 w 10954007"/>
              <a:gd name="connsiteY1738" fmla="*/ 4564302 h 8311972"/>
              <a:gd name="connsiteX1739" fmla="*/ 1119508 w 10954007"/>
              <a:gd name="connsiteY1739" fmla="*/ 4579313 h 8311972"/>
              <a:gd name="connsiteX1740" fmla="*/ 1153357 w 10954007"/>
              <a:gd name="connsiteY1740" fmla="*/ 4570511 h 8311972"/>
              <a:gd name="connsiteX1741" fmla="*/ 931817 w 10954007"/>
              <a:gd name="connsiteY1741" fmla="*/ 4466398 h 8311972"/>
              <a:gd name="connsiteX1742" fmla="*/ 903826 w 10954007"/>
              <a:gd name="connsiteY1742" fmla="*/ 4457259 h 8311972"/>
              <a:gd name="connsiteX1743" fmla="*/ 885182 w 10954007"/>
              <a:gd name="connsiteY1743" fmla="*/ 4443230 h 8311972"/>
              <a:gd name="connsiteX1744" fmla="*/ 864187 w 10954007"/>
              <a:gd name="connsiteY1744" fmla="*/ 4436375 h 8311972"/>
              <a:gd name="connsiteX1745" fmla="*/ 823375 w 10954007"/>
              <a:gd name="connsiteY1745" fmla="*/ 4419078 h 8311972"/>
              <a:gd name="connsiteX1746" fmla="*/ 775571 w 10954007"/>
              <a:gd name="connsiteY1746" fmla="*/ 4399491 h 8311972"/>
              <a:gd name="connsiteX1747" fmla="*/ 739456 w 10954007"/>
              <a:gd name="connsiteY1747" fmla="*/ 4355930 h 8311972"/>
              <a:gd name="connsiteX1748" fmla="*/ 717344 w 10954007"/>
              <a:gd name="connsiteY1748" fmla="*/ 4316931 h 8311972"/>
              <a:gd name="connsiteX1749" fmla="*/ 943607 w 10954007"/>
              <a:gd name="connsiteY1749" fmla="*/ 4382866 h 8311972"/>
              <a:gd name="connsiteX1750" fmla="*/ 1135453 w 10954007"/>
              <a:gd name="connsiteY1750" fmla="*/ 4441530 h 8311972"/>
              <a:gd name="connsiteX1751" fmla="*/ 1182243 w 10954007"/>
              <a:gd name="connsiteY1751" fmla="*/ 4452240 h 8311972"/>
              <a:gd name="connsiteX1752" fmla="*/ 1180813 w 10954007"/>
              <a:gd name="connsiteY1752" fmla="*/ 4449621 h 8311972"/>
              <a:gd name="connsiteX1753" fmla="*/ 1165085 w 10954007"/>
              <a:gd name="connsiteY1753" fmla="*/ 4384808 h 8311972"/>
              <a:gd name="connsiteX1754" fmla="*/ 1172397 w 10954007"/>
              <a:gd name="connsiteY1754" fmla="*/ 4296951 h 8311972"/>
              <a:gd name="connsiteX1755" fmla="*/ 1179825 w 10954007"/>
              <a:gd name="connsiteY1755" fmla="*/ 4179154 h 8311972"/>
              <a:gd name="connsiteX1756" fmla="*/ 1202925 w 10954007"/>
              <a:gd name="connsiteY1756" fmla="*/ 4058247 h 8311972"/>
              <a:gd name="connsiteX1757" fmla="*/ 1220487 w 10954007"/>
              <a:gd name="connsiteY1757" fmla="*/ 4018212 h 8311972"/>
              <a:gd name="connsiteX1758" fmla="*/ 1230604 w 10954007"/>
              <a:gd name="connsiteY1758" fmla="*/ 4095969 h 8311972"/>
              <a:gd name="connsiteX1759" fmla="*/ 1230574 w 10954007"/>
              <a:gd name="connsiteY1759" fmla="*/ 4103776 h 8311972"/>
              <a:gd name="connsiteX1760" fmla="*/ 1227069 w 10954007"/>
              <a:gd name="connsiteY1760" fmla="*/ 4109960 h 8311972"/>
              <a:gd name="connsiteX1761" fmla="*/ 1230545 w 10954007"/>
              <a:gd name="connsiteY1761" fmla="*/ 4110938 h 8311972"/>
              <a:gd name="connsiteX1762" fmla="*/ 1230574 w 10954007"/>
              <a:gd name="connsiteY1762" fmla="*/ 4103776 h 8311972"/>
              <a:gd name="connsiteX1763" fmla="*/ 1267363 w 10954007"/>
              <a:gd name="connsiteY1763" fmla="*/ 4038837 h 8311972"/>
              <a:gd name="connsiteX1764" fmla="*/ 1335455 w 10954007"/>
              <a:gd name="connsiteY1764" fmla="*/ 3975480 h 8311972"/>
              <a:gd name="connsiteX1765" fmla="*/ 1368445 w 10954007"/>
              <a:gd name="connsiteY1765" fmla="*/ 3992208 h 8311972"/>
              <a:gd name="connsiteX1766" fmla="*/ 1424761 w 10954007"/>
              <a:gd name="connsiteY1766" fmla="*/ 3828167 h 8311972"/>
              <a:gd name="connsiteX1767" fmla="*/ 1417926 w 10954007"/>
              <a:gd name="connsiteY1767" fmla="*/ 3796283 h 8311972"/>
              <a:gd name="connsiteX1768" fmla="*/ 1372458 w 10954007"/>
              <a:gd name="connsiteY1768" fmla="*/ 3858474 h 8311972"/>
              <a:gd name="connsiteX1769" fmla="*/ 1479190 w 10954007"/>
              <a:gd name="connsiteY1769" fmla="*/ 3701050 h 8311972"/>
              <a:gd name="connsiteX1770" fmla="*/ 1592635 w 10954007"/>
              <a:gd name="connsiteY1770" fmla="*/ 3605440 h 8311972"/>
              <a:gd name="connsiteX1771" fmla="*/ 1697370 w 10954007"/>
              <a:gd name="connsiteY1771" fmla="*/ 3514891 h 8311972"/>
              <a:gd name="connsiteX1772" fmla="*/ 1611598 w 10954007"/>
              <a:gd name="connsiteY1772" fmla="*/ 3648212 h 8311972"/>
              <a:gd name="connsiteX1773" fmla="*/ 1782418 w 10954007"/>
              <a:gd name="connsiteY1773" fmla="*/ 3561186 h 8311972"/>
              <a:gd name="connsiteX1774" fmla="*/ 2073383 w 10954007"/>
              <a:gd name="connsiteY1774" fmla="*/ 3440358 h 8311972"/>
              <a:gd name="connsiteX1775" fmla="*/ 2096001 w 10954007"/>
              <a:gd name="connsiteY1775" fmla="*/ 3439210 h 8311972"/>
              <a:gd name="connsiteX1776" fmla="*/ 2085632 w 10954007"/>
              <a:gd name="connsiteY1776" fmla="*/ 3421316 h 8311972"/>
              <a:gd name="connsiteX1777" fmla="*/ 2129231 w 10954007"/>
              <a:gd name="connsiteY1777" fmla="*/ 3396054 h 8311972"/>
              <a:gd name="connsiteX1778" fmla="*/ 2239016 w 10954007"/>
              <a:gd name="connsiteY1778" fmla="*/ 3344381 h 8311972"/>
              <a:gd name="connsiteX1779" fmla="*/ 2347042 w 10954007"/>
              <a:gd name="connsiteY1779" fmla="*/ 3299714 h 8311972"/>
              <a:gd name="connsiteX1780" fmla="*/ 2413366 w 10954007"/>
              <a:gd name="connsiteY1780" fmla="*/ 3243351 h 8311972"/>
              <a:gd name="connsiteX1781" fmla="*/ 2446591 w 10954007"/>
              <a:gd name="connsiteY1781" fmla="*/ 3200212 h 8311972"/>
              <a:gd name="connsiteX1782" fmla="*/ 2455306 w 10954007"/>
              <a:gd name="connsiteY1782" fmla="*/ 3195162 h 8311972"/>
              <a:gd name="connsiteX1783" fmla="*/ 2525050 w 10954007"/>
              <a:gd name="connsiteY1783" fmla="*/ 3154748 h 8311972"/>
              <a:gd name="connsiteX1784" fmla="*/ 2608680 w 10954007"/>
              <a:gd name="connsiteY1784" fmla="*/ 3118231 h 8311972"/>
              <a:gd name="connsiteX1785" fmla="*/ 2666174 w 10954007"/>
              <a:gd name="connsiteY1785" fmla="*/ 3096860 h 8311972"/>
              <a:gd name="connsiteX1786" fmla="*/ 2662636 w 10954007"/>
              <a:gd name="connsiteY1786" fmla="*/ 3110867 h 8311972"/>
              <a:gd name="connsiteX1787" fmla="*/ 2850892 w 10954007"/>
              <a:gd name="connsiteY1787" fmla="*/ 3013724 h 8311972"/>
              <a:gd name="connsiteX1788" fmla="*/ 3052210 w 10954007"/>
              <a:gd name="connsiteY1788" fmla="*/ 2909011 h 8311972"/>
              <a:gd name="connsiteX1789" fmla="*/ 3209953 w 10954007"/>
              <a:gd name="connsiteY1789" fmla="*/ 2829551 h 8311972"/>
              <a:gd name="connsiteX1790" fmla="*/ 3297126 w 10954007"/>
              <a:gd name="connsiteY1790" fmla="*/ 2779036 h 8311972"/>
              <a:gd name="connsiteX1791" fmla="*/ 3618726 w 10954007"/>
              <a:gd name="connsiteY1791" fmla="*/ 2610597 h 8311972"/>
              <a:gd name="connsiteX1792" fmla="*/ 3870586 w 10954007"/>
              <a:gd name="connsiteY1792" fmla="*/ 2482585 h 8311972"/>
              <a:gd name="connsiteX1793" fmla="*/ 3905458 w 10954007"/>
              <a:gd name="connsiteY1793" fmla="*/ 2462378 h 8311972"/>
              <a:gd name="connsiteX1794" fmla="*/ 3917717 w 10954007"/>
              <a:gd name="connsiteY1794" fmla="*/ 2443330 h 8311972"/>
              <a:gd name="connsiteX1795" fmla="*/ 3985685 w 10954007"/>
              <a:gd name="connsiteY1795" fmla="*/ 2409917 h 8311972"/>
              <a:gd name="connsiteX1796" fmla="*/ 4044935 w 10954007"/>
              <a:gd name="connsiteY1796" fmla="*/ 2381556 h 8311972"/>
              <a:gd name="connsiteX1797" fmla="*/ 4097248 w 10954007"/>
              <a:gd name="connsiteY1797" fmla="*/ 2351243 h 8311972"/>
              <a:gd name="connsiteX1798" fmla="*/ 4107610 w 10954007"/>
              <a:gd name="connsiteY1798" fmla="*/ 2369126 h 8311972"/>
              <a:gd name="connsiteX1799" fmla="*/ 4117979 w 10954007"/>
              <a:gd name="connsiteY1799" fmla="*/ 2387018 h 8311972"/>
              <a:gd name="connsiteX1800" fmla="*/ 4133758 w 10954007"/>
              <a:gd name="connsiteY1800" fmla="*/ 2353975 h 8311972"/>
              <a:gd name="connsiteX1801" fmla="*/ 4140836 w 10954007"/>
              <a:gd name="connsiteY1801" fmla="*/ 2325986 h 8311972"/>
              <a:gd name="connsiteX1802" fmla="*/ 4212217 w 10954007"/>
              <a:gd name="connsiteY1802" fmla="*/ 2308510 h 8311972"/>
              <a:gd name="connsiteX1803" fmla="*/ 4256626 w 10954007"/>
              <a:gd name="connsiteY1803" fmla="*/ 2294721 h 8311972"/>
              <a:gd name="connsiteX1804" fmla="*/ 4307992 w 10954007"/>
              <a:gd name="connsiteY1804" fmla="*/ 2282886 h 8311972"/>
              <a:gd name="connsiteX1805" fmla="*/ 4327190 w 10954007"/>
              <a:gd name="connsiteY1805" fmla="*/ 2265790 h 8311972"/>
              <a:gd name="connsiteX1806" fmla="*/ 4456309 w 10954007"/>
              <a:gd name="connsiteY1806" fmla="*/ 2167069 h 8311972"/>
              <a:gd name="connsiteX1807" fmla="*/ 4597439 w 10954007"/>
              <a:gd name="connsiteY1807" fmla="*/ 2109190 h 8311972"/>
              <a:gd name="connsiteX1808" fmla="*/ 4585179 w 10954007"/>
              <a:gd name="connsiteY1808" fmla="*/ 2128238 h 8311972"/>
              <a:gd name="connsiteX1809" fmla="*/ 4617289 w 10954007"/>
              <a:gd name="connsiteY1809" fmla="*/ 2114749 h 8311972"/>
              <a:gd name="connsiteX1810" fmla="*/ 4625232 w 10954007"/>
              <a:gd name="connsiteY1810" fmla="*/ 2116973 h 8311972"/>
              <a:gd name="connsiteX1811" fmla="*/ 4626795 w 10954007"/>
              <a:gd name="connsiteY1811" fmla="*/ 2110751 h 8311972"/>
              <a:gd name="connsiteX1812" fmla="*/ 4735019 w 10954007"/>
              <a:gd name="connsiteY1812" fmla="*/ 2065300 h 8311972"/>
              <a:gd name="connsiteX1813" fmla="*/ 4870962 w 10954007"/>
              <a:gd name="connsiteY1813" fmla="*/ 1998470 h 8311972"/>
              <a:gd name="connsiteX1814" fmla="*/ 4928462 w 10954007"/>
              <a:gd name="connsiteY1814" fmla="*/ 1977108 h 8311972"/>
              <a:gd name="connsiteX1815" fmla="*/ 4944240 w 10954007"/>
              <a:gd name="connsiteY1815" fmla="*/ 1944064 h 8311972"/>
              <a:gd name="connsiteX1816" fmla="*/ 4993009 w 10954007"/>
              <a:gd name="connsiteY1816" fmla="*/ 1927750 h 8311972"/>
              <a:gd name="connsiteX1817" fmla="*/ 5026233 w 10954007"/>
              <a:gd name="connsiteY1817" fmla="*/ 1884610 h 8311972"/>
              <a:gd name="connsiteX1818" fmla="*/ 5062752 w 10954007"/>
              <a:gd name="connsiteY1818" fmla="*/ 1887336 h 8311972"/>
              <a:gd name="connsiteX1819" fmla="*/ 5155114 w 10954007"/>
              <a:gd name="connsiteY1819" fmla="*/ 1845773 h 8311972"/>
              <a:gd name="connsiteX1820" fmla="*/ 5251004 w 10954007"/>
              <a:gd name="connsiteY1820" fmla="*/ 1790208 h 8311972"/>
              <a:gd name="connsiteX1821" fmla="*/ 5421819 w 10954007"/>
              <a:gd name="connsiteY1821" fmla="*/ 1703173 h 8311972"/>
              <a:gd name="connsiteX1822" fmla="*/ 5589090 w 10954007"/>
              <a:gd name="connsiteY1822" fmla="*/ 1630133 h 8311972"/>
              <a:gd name="connsiteX1823" fmla="*/ 5597815 w 10954007"/>
              <a:gd name="connsiteY1823" fmla="*/ 1625076 h 8311972"/>
              <a:gd name="connsiteX1824" fmla="*/ 5622314 w 10954007"/>
              <a:gd name="connsiteY1824" fmla="*/ 1586993 h 8311972"/>
              <a:gd name="connsiteX1825" fmla="*/ 5643290 w 10954007"/>
              <a:gd name="connsiteY1825" fmla="*/ 1562894 h 8311972"/>
              <a:gd name="connsiteX1826" fmla="*/ 5653652 w 10954007"/>
              <a:gd name="connsiteY1826" fmla="*/ 1580777 h 8311972"/>
              <a:gd name="connsiteX1827" fmla="*/ 5672730 w 10954007"/>
              <a:gd name="connsiteY1827" fmla="*/ 1593610 h 8311972"/>
              <a:gd name="connsiteX1828" fmla="*/ 5753781 w 10954007"/>
              <a:gd name="connsiteY1828" fmla="*/ 1552616 h 8311972"/>
              <a:gd name="connsiteX1829" fmla="*/ 5924601 w 10954007"/>
              <a:gd name="connsiteY1829" fmla="*/ 1465590 h 8311972"/>
              <a:gd name="connsiteX1830" fmla="*/ 6101540 w 10954007"/>
              <a:gd name="connsiteY1830" fmla="*/ 1369032 h 8311972"/>
              <a:gd name="connsiteX1831" fmla="*/ 6193896 w 10954007"/>
              <a:gd name="connsiteY1831" fmla="*/ 1327459 h 8311972"/>
              <a:gd name="connsiteX1832" fmla="*/ 6281894 w 10954007"/>
              <a:gd name="connsiteY1832" fmla="*/ 1288412 h 8311972"/>
              <a:gd name="connsiteX1833" fmla="*/ 6319477 w 10954007"/>
              <a:gd name="connsiteY1833" fmla="*/ 1242746 h 8311972"/>
              <a:gd name="connsiteX1834" fmla="*/ 6340443 w 10954007"/>
              <a:gd name="connsiteY1834" fmla="*/ 1218655 h 8311972"/>
              <a:gd name="connsiteX1835" fmla="*/ 6629770 w 10954007"/>
              <a:gd name="connsiteY1835" fmla="*/ 1074889 h 8311972"/>
              <a:gd name="connsiteX1836" fmla="*/ 6852887 w 10954007"/>
              <a:gd name="connsiteY1836" fmla="*/ 957544 h 8311972"/>
              <a:gd name="connsiteX1837" fmla="*/ 7058564 w 10954007"/>
              <a:gd name="connsiteY1837" fmla="*/ 850306 h 8311972"/>
              <a:gd name="connsiteX1838" fmla="*/ 7105696 w 10954007"/>
              <a:gd name="connsiteY1838" fmla="*/ 811052 h 8311972"/>
              <a:gd name="connsiteX1839" fmla="*/ 7844789 w 10954007"/>
              <a:gd name="connsiteY1839" fmla="*/ 418622 h 8311972"/>
              <a:gd name="connsiteX1840" fmla="*/ 7970249 w 10954007"/>
              <a:gd name="connsiteY1840" fmla="*/ 363838 h 8311972"/>
              <a:gd name="connsiteX1841" fmla="*/ 8078268 w 10954007"/>
              <a:gd name="connsiteY1841" fmla="*/ 319160 h 8311972"/>
              <a:gd name="connsiteX1842" fmla="*/ 8130571 w 10954007"/>
              <a:gd name="connsiteY1842" fmla="*/ 288852 h 8311972"/>
              <a:gd name="connsiteX1843" fmla="*/ 8353695 w 10954007"/>
              <a:gd name="connsiteY1843" fmla="*/ 171520 h 8311972"/>
              <a:gd name="connsiteX1844" fmla="*/ 8409535 w 10954007"/>
              <a:gd name="connsiteY1844" fmla="*/ 127204 h 8311972"/>
              <a:gd name="connsiteX1845" fmla="*/ 8480923 w 10954007"/>
              <a:gd name="connsiteY1845" fmla="*/ 109740 h 8311972"/>
              <a:gd name="connsiteX1846" fmla="*/ 8503545 w 10954007"/>
              <a:gd name="connsiteY1846" fmla="*/ 108575 h 8311972"/>
              <a:gd name="connsiteX1847" fmla="*/ 8528747 w 10954007"/>
              <a:gd name="connsiteY1847" fmla="*/ 111887 h 8311972"/>
              <a:gd name="connsiteX1848" fmla="*/ 8549599 w 10954007"/>
              <a:gd name="connsiteY1848" fmla="*/ 117734 h 8311972"/>
              <a:gd name="connsiteX1849" fmla="*/ 8557484 w 10954007"/>
              <a:gd name="connsiteY1849" fmla="*/ 101206 h 8311972"/>
              <a:gd name="connsiteX1850" fmla="*/ 8625581 w 10954007"/>
              <a:gd name="connsiteY1850" fmla="*/ 37859 h 8311972"/>
              <a:gd name="connsiteX1851" fmla="*/ 8731843 w 10954007"/>
              <a:gd name="connsiteY1851" fmla="*/ 172 h 83119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</a:cxnLst>
            <a:rect l="l" t="t" r="r" b="b"/>
            <a:pathLst>
              <a:path w="10954007" h="8311972">
                <a:moveTo>
                  <a:pt x="4058978" y="8294090"/>
                </a:moveTo>
                <a:cubicBezTo>
                  <a:pt x="4064792" y="8290721"/>
                  <a:pt x="4069419" y="8292016"/>
                  <a:pt x="4072875" y="8297980"/>
                </a:cubicBezTo>
                <a:cubicBezTo>
                  <a:pt x="4076330" y="8303946"/>
                  <a:pt x="4075154" y="8308604"/>
                  <a:pt x="4069340" y="8311972"/>
                </a:cubicBezTo>
                <a:lnTo>
                  <a:pt x="4064159" y="8303032"/>
                </a:lnTo>
                <a:close/>
                <a:moveTo>
                  <a:pt x="4107981" y="8217907"/>
                </a:moveTo>
                <a:lnTo>
                  <a:pt x="4189740" y="8218319"/>
                </a:lnTo>
                <a:cubicBezTo>
                  <a:pt x="4187377" y="8227642"/>
                  <a:pt x="4169398" y="8230106"/>
                  <a:pt x="4135785" y="8225682"/>
                </a:cubicBezTo>
                <a:cubicBezTo>
                  <a:pt x="4117250" y="8220502"/>
                  <a:pt x="4107981" y="8217907"/>
                  <a:pt x="4107981" y="8217907"/>
                </a:cubicBezTo>
                <a:close/>
                <a:moveTo>
                  <a:pt x="4597324" y="8077702"/>
                </a:moveTo>
                <a:cubicBezTo>
                  <a:pt x="4621678" y="8079525"/>
                  <a:pt x="4631486" y="8089762"/>
                  <a:pt x="4626780" y="8108423"/>
                </a:cubicBezTo>
                <a:cubicBezTo>
                  <a:pt x="4609340" y="8118529"/>
                  <a:pt x="4597168" y="8117615"/>
                  <a:pt x="4590262" y="8105696"/>
                </a:cubicBezTo>
                <a:cubicBezTo>
                  <a:pt x="4583350" y="8093768"/>
                  <a:pt x="4585707" y="8084434"/>
                  <a:pt x="4597324" y="8077702"/>
                </a:cubicBezTo>
                <a:close/>
                <a:moveTo>
                  <a:pt x="5079605" y="7965494"/>
                </a:moveTo>
                <a:lnTo>
                  <a:pt x="5084786" y="7974434"/>
                </a:lnTo>
                <a:lnTo>
                  <a:pt x="5089968" y="7983375"/>
                </a:lnTo>
                <a:cubicBezTo>
                  <a:pt x="5084153" y="7986745"/>
                  <a:pt x="5079517" y="7985456"/>
                  <a:pt x="5076061" y="7979490"/>
                </a:cubicBezTo>
                <a:cubicBezTo>
                  <a:pt x="5072605" y="7973526"/>
                  <a:pt x="5073792" y="7968863"/>
                  <a:pt x="5079605" y="7965494"/>
                </a:cubicBezTo>
                <a:close/>
                <a:moveTo>
                  <a:pt x="1668577" y="7687986"/>
                </a:moveTo>
                <a:cubicBezTo>
                  <a:pt x="1673342" y="7685222"/>
                  <a:pt x="1677140" y="7686292"/>
                  <a:pt x="1679970" y="7691173"/>
                </a:cubicBezTo>
                <a:cubicBezTo>
                  <a:pt x="1682804" y="7696061"/>
                  <a:pt x="1681847" y="7699891"/>
                  <a:pt x="1677081" y="7702653"/>
                </a:cubicBezTo>
                <a:cubicBezTo>
                  <a:pt x="1672314" y="7705416"/>
                  <a:pt x="1668516" y="7704346"/>
                  <a:pt x="1665681" y="7699458"/>
                </a:cubicBezTo>
                <a:cubicBezTo>
                  <a:pt x="1662852" y="7694577"/>
                  <a:pt x="1663809" y="7690749"/>
                  <a:pt x="1668577" y="7687986"/>
                </a:cubicBezTo>
                <a:close/>
                <a:moveTo>
                  <a:pt x="1669131" y="7540725"/>
                </a:moveTo>
                <a:lnTo>
                  <a:pt x="1673382" y="7548054"/>
                </a:lnTo>
                <a:lnTo>
                  <a:pt x="1677636" y="7555393"/>
                </a:lnTo>
                <a:cubicBezTo>
                  <a:pt x="1672870" y="7558155"/>
                  <a:pt x="1669071" y="7557085"/>
                  <a:pt x="1666237" y="7552197"/>
                </a:cubicBezTo>
                <a:cubicBezTo>
                  <a:pt x="1663408" y="7547316"/>
                  <a:pt x="1664366" y="7543488"/>
                  <a:pt x="1669131" y="7540725"/>
                </a:cubicBezTo>
                <a:close/>
                <a:moveTo>
                  <a:pt x="2733711" y="7505400"/>
                </a:moveTo>
                <a:cubicBezTo>
                  <a:pt x="2739525" y="7502032"/>
                  <a:pt x="2744152" y="7503328"/>
                  <a:pt x="2747608" y="7509292"/>
                </a:cubicBezTo>
                <a:cubicBezTo>
                  <a:pt x="2751064" y="7515256"/>
                  <a:pt x="2749888" y="7519914"/>
                  <a:pt x="2744073" y="7523284"/>
                </a:cubicBezTo>
                <a:lnTo>
                  <a:pt x="2738892" y="7514342"/>
                </a:lnTo>
                <a:close/>
                <a:moveTo>
                  <a:pt x="2782714" y="7429217"/>
                </a:moveTo>
                <a:lnTo>
                  <a:pt x="2864474" y="7429630"/>
                </a:lnTo>
                <a:cubicBezTo>
                  <a:pt x="2862110" y="7438952"/>
                  <a:pt x="2844131" y="7441418"/>
                  <a:pt x="2810518" y="7436993"/>
                </a:cubicBezTo>
                <a:cubicBezTo>
                  <a:pt x="2791983" y="7431812"/>
                  <a:pt x="2782714" y="7429217"/>
                  <a:pt x="2782714" y="7429217"/>
                </a:cubicBezTo>
                <a:close/>
                <a:moveTo>
                  <a:pt x="6242077" y="7399409"/>
                </a:moveTo>
                <a:cubicBezTo>
                  <a:pt x="6247891" y="7396040"/>
                  <a:pt x="6252518" y="7397336"/>
                  <a:pt x="6255974" y="7403300"/>
                </a:cubicBezTo>
                <a:cubicBezTo>
                  <a:pt x="6259430" y="7409264"/>
                  <a:pt x="6258253" y="7413923"/>
                  <a:pt x="6252439" y="7417291"/>
                </a:cubicBezTo>
                <a:cubicBezTo>
                  <a:pt x="6246636" y="7420654"/>
                  <a:pt x="6242000" y="7419365"/>
                  <a:pt x="6238543" y="7413399"/>
                </a:cubicBezTo>
                <a:cubicBezTo>
                  <a:pt x="6235087" y="7407435"/>
                  <a:pt x="6236274" y="7402772"/>
                  <a:pt x="6242077" y="7399409"/>
                </a:cubicBezTo>
                <a:close/>
                <a:moveTo>
                  <a:pt x="3201723" y="7357259"/>
                </a:moveTo>
                <a:cubicBezTo>
                  <a:pt x="3210976" y="7359850"/>
                  <a:pt x="3217345" y="7364126"/>
                  <a:pt x="3220801" y="7370091"/>
                </a:cubicBezTo>
                <a:cubicBezTo>
                  <a:pt x="3227713" y="7382019"/>
                  <a:pt x="3225351" y="7391343"/>
                  <a:pt x="3213722" y="7398080"/>
                </a:cubicBezTo>
                <a:cubicBezTo>
                  <a:pt x="3204460" y="7395494"/>
                  <a:pt x="3200459" y="7381879"/>
                  <a:pt x="3201723" y="7357259"/>
                </a:cubicBezTo>
                <a:close/>
                <a:moveTo>
                  <a:pt x="6384500" y="7343757"/>
                </a:moveTo>
                <a:cubicBezTo>
                  <a:pt x="6388269" y="7343564"/>
                  <a:pt x="6389565" y="7345801"/>
                  <a:pt x="6388382" y="7350461"/>
                </a:cubicBezTo>
                <a:lnTo>
                  <a:pt x="6353511" y="7370668"/>
                </a:lnTo>
                <a:cubicBezTo>
                  <a:pt x="6344258" y="7368077"/>
                  <a:pt x="6348330" y="7361726"/>
                  <a:pt x="6365771" y="7351621"/>
                </a:cubicBezTo>
                <a:cubicBezTo>
                  <a:pt x="6374485" y="7346570"/>
                  <a:pt x="6380730" y="7343950"/>
                  <a:pt x="6384500" y="7343757"/>
                </a:cubicBezTo>
                <a:close/>
                <a:moveTo>
                  <a:pt x="1917580" y="7269336"/>
                </a:moveTo>
                <a:cubicBezTo>
                  <a:pt x="1927561" y="7270069"/>
                  <a:pt x="1927788" y="7273209"/>
                  <a:pt x="1918257" y="7278735"/>
                </a:cubicBezTo>
                <a:cubicBezTo>
                  <a:pt x="1903968" y="7287021"/>
                  <a:pt x="1897782" y="7287336"/>
                  <a:pt x="1899719" y="7279692"/>
                </a:cubicBezTo>
                <a:cubicBezTo>
                  <a:pt x="1901648" y="7272039"/>
                  <a:pt x="1907600" y="7268588"/>
                  <a:pt x="1917580" y="7269336"/>
                </a:cubicBezTo>
                <a:close/>
                <a:moveTo>
                  <a:pt x="3323019" y="7249075"/>
                </a:moveTo>
                <a:lnTo>
                  <a:pt x="3319180" y="7249766"/>
                </a:lnTo>
                <a:lnTo>
                  <a:pt x="3303625" y="7252193"/>
                </a:lnTo>
                <a:lnTo>
                  <a:pt x="3304676" y="7273700"/>
                </a:lnTo>
                <a:lnTo>
                  <a:pt x="3304645" y="7281508"/>
                </a:lnTo>
                <a:lnTo>
                  <a:pt x="3301142" y="7287692"/>
                </a:lnTo>
                <a:cubicBezTo>
                  <a:pt x="3302869" y="7290674"/>
                  <a:pt x="3304029" y="7291001"/>
                  <a:pt x="3304617" y="7288669"/>
                </a:cubicBezTo>
                <a:lnTo>
                  <a:pt x="3304645" y="7281508"/>
                </a:lnTo>
                <a:close/>
                <a:moveTo>
                  <a:pt x="1985468" y="7229974"/>
                </a:moveTo>
                <a:cubicBezTo>
                  <a:pt x="1990235" y="7227211"/>
                  <a:pt x="1994036" y="7228268"/>
                  <a:pt x="1996870" y="7233156"/>
                </a:cubicBezTo>
                <a:lnTo>
                  <a:pt x="1989717" y="7237303"/>
                </a:lnTo>
                <a:lnTo>
                  <a:pt x="1982572" y="7241445"/>
                </a:lnTo>
                <a:cubicBezTo>
                  <a:pt x="1979738" y="7236557"/>
                  <a:pt x="1980711" y="7232733"/>
                  <a:pt x="1985468" y="7229974"/>
                </a:cubicBezTo>
                <a:close/>
                <a:moveTo>
                  <a:pt x="6561085" y="7226500"/>
                </a:moveTo>
                <a:lnTo>
                  <a:pt x="6566266" y="7235441"/>
                </a:lnTo>
                <a:cubicBezTo>
                  <a:pt x="6563919" y="7244769"/>
                  <a:pt x="6545301" y="7259534"/>
                  <a:pt x="6510429" y="7279740"/>
                </a:cubicBezTo>
                <a:cubicBezTo>
                  <a:pt x="6489549" y="7283888"/>
                  <a:pt x="6479091" y="7285955"/>
                  <a:pt x="6479091" y="7285955"/>
                </a:cubicBezTo>
                <a:close/>
                <a:moveTo>
                  <a:pt x="2021197" y="7209258"/>
                </a:moveTo>
                <a:cubicBezTo>
                  <a:pt x="2025964" y="7206494"/>
                  <a:pt x="2029766" y="7207550"/>
                  <a:pt x="2032601" y="7212441"/>
                </a:cubicBezTo>
                <a:lnTo>
                  <a:pt x="2025448" y="7216587"/>
                </a:lnTo>
                <a:lnTo>
                  <a:pt x="2018303" y="7220730"/>
                </a:lnTo>
                <a:cubicBezTo>
                  <a:pt x="2015468" y="7215839"/>
                  <a:pt x="2016432" y="7212021"/>
                  <a:pt x="2021197" y="7209258"/>
                </a:cubicBezTo>
                <a:close/>
                <a:moveTo>
                  <a:pt x="1985039" y="6965725"/>
                </a:moveTo>
                <a:cubicBezTo>
                  <a:pt x="1987874" y="6970615"/>
                  <a:pt x="1986902" y="6974440"/>
                  <a:pt x="1982136" y="6977203"/>
                </a:cubicBezTo>
                <a:cubicBezTo>
                  <a:pt x="1977371" y="6979966"/>
                  <a:pt x="1973578" y="6978905"/>
                  <a:pt x="1970742" y="6974016"/>
                </a:cubicBezTo>
                <a:lnTo>
                  <a:pt x="1977887" y="6969874"/>
                </a:lnTo>
                <a:close/>
                <a:moveTo>
                  <a:pt x="1674242" y="6940215"/>
                </a:moveTo>
                <a:cubicBezTo>
                  <a:pt x="1679006" y="6937452"/>
                  <a:pt x="1682800" y="6938513"/>
                  <a:pt x="1685635" y="6943402"/>
                </a:cubicBezTo>
                <a:cubicBezTo>
                  <a:pt x="1688470" y="6948292"/>
                  <a:pt x="1687507" y="6952110"/>
                  <a:pt x="1682741" y="6954874"/>
                </a:cubicBezTo>
                <a:cubicBezTo>
                  <a:pt x="1677974" y="6957637"/>
                  <a:pt x="1674181" y="6956576"/>
                  <a:pt x="1671346" y="6951688"/>
                </a:cubicBezTo>
                <a:cubicBezTo>
                  <a:pt x="1668512" y="6946798"/>
                  <a:pt x="1669475" y="6942978"/>
                  <a:pt x="1674242" y="6940215"/>
                </a:cubicBezTo>
                <a:close/>
                <a:moveTo>
                  <a:pt x="1885548" y="6876472"/>
                </a:moveTo>
                <a:cubicBezTo>
                  <a:pt x="1880783" y="6879235"/>
                  <a:pt x="1877438" y="6884448"/>
                  <a:pt x="1875502" y="6892091"/>
                </a:cubicBezTo>
                <a:cubicBezTo>
                  <a:pt x="1880267" y="6889329"/>
                  <a:pt x="1885032" y="6886565"/>
                  <a:pt x="1889798" y="6883801"/>
                </a:cubicBezTo>
                <a:cubicBezTo>
                  <a:pt x="1894556" y="6881043"/>
                  <a:pt x="1893141" y="6878603"/>
                  <a:pt x="1885548" y="6876472"/>
                </a:cubicBezTo>
                <a:close/>
                <a:moveTo>
                  <a:pt x="1890345" y="6736547"/>
                </a:moveTo>
                <a:cubicBezTo>
                  <a:pt x="1895112" y="6733782"/>
                  <a:pt x="1898911" y="6734852"/>
                  <a:pt x="1901744" y="6739742"/>
                </a:cubicBezTo>
                <a:cubicBezTo>
                  <a:pt x="1904575" y="6744623"/>
                  <a:pt x="1903617" y="6748451"/>
                  <a:pt x="1898850" y="6751214"/>
                </a:cubicBezTo>
                <a:cubicBezTo>
                  <a:pt x="1894084" y="6753977"/>
                  <a:pt x="1890286" y="6752907"/>
                  <a:pt x="1887457" y="6748027"/>
                </a:cubicBezTo>
                <a:cubicBezTo>
                  <a:pt x="1884622" y="6743137"/>
                  <a:pt x="1885580" y="6739309"/>
                  <a:pt x="1890345" y="6736547"/>
                </a:cubicBezTo>
                <a:close/>
                <a:moveTo>
                  <a:pt x="1428322" y="6730148"/>
                </a:moveTo>
                <a:lnTo>
                  <a:pt x="1425420" y="6741625"/>
                </a:lnTo>
                <a:lnTo>
                  <a:pt x="1369792" y="6744486"/>
                </a:lnTo>
                <a:cubicBezTo>
                  <a:pt x="1369792" y="6744486"/>
                  <a:pt x="1378355" y="6742793"/>
                  <a:pt x="1395487" y="6739392"/>
                </a:cubicBezTo>
                <a:cubicBezTo>
                  <a:pt x="1405011" y="6733871"/>
                  <a:pt x="1415957" y="6730785"/>
                  <a:pt x="1428322" y="6730148"/>
                </a:cubicBezTo>
                <a:close/>
                <a:moveTo>
                  <a:pt x="1812296" y="6634860"/>
                </a:moveTo>
                <a:cubicBezTo>
                  <a:pt x="1815131" y="6639750"/>
                  <a:pt x="1814172" y="6643578"/>
                  <a:pt x="1809407" y="6646341"/>
                </a:cubicBezTo>
                <a:cubicBezTo>
                  <a:pt x="1804641" y="6649103"/>
                  <a:pt x="1800842" y="6648034"/>
                  <a:pt x="1798008" y="6643145"/>
                </a:cubicBezTo>
                <a:lnTo>
                  <a:pt x="1805152" y="6639002"/>
                </a:lnTo>
                <a:close/>
                <a:moveTo>
                  <a:pt x="1838172" y="6580683"/>
                </a:moveTo>
                <a:cubicBezTo>
                  <a:pt x="1842939" y="6577920"/>
                  <a:pt x="1846731" y="6578982"/>
                  <a:pt x="1849567" y="6583871"/>
                </a:cubicBezTo>
                <a:cubicBezTo>
                  <a:pt x="1852401" y="6588761"/>
                  <a:pt x="1851438" y="6592579"/>
                  <a:pt x="1846671" y="6595342"/>
                </a:cubicBezTo>
                <a:cubicBezTo>
                  <a:pt x="1841907" y="6598105"/>
                  <a:pt x="1838113" y="6597044"/>
                  <a:pt x="1835278" y="6592155"/>
                </a:cubicBezTo>
                <a:cubicBezTo>
                  <a:pt x="1832442" y="6587266"/>
                  <a:pt x="1833407" y="6583447"/>
                  <a:pt x="1838172" y="6580683"/>
                </a:cubicBezTo>
                <a:close/>
                <a:moveTo>
                  <a:pt x="1408446" y="6501052"/>
                </a:moveTo>
                <a:cubicBezTo>
                  <a:pt x="1414260" y="6497683"/>
                  <a:pt x="1418887" y="6498980"/>
                  <a:pt x="1422342" y="6504944"/>
                </a:cubicBezTo>
                <a:cubicBezTo>
                  <a:pt x="1425799" y="6510908"/>
                  <a:pt x="1424622" y="6515566"/>
                  <a:pt x="1418808" y="6518936"/>
                </a:cubicBezTo>
                <a:lnTo>
                  <a:pt x="1413626" y="6509994"/>
                </a:lnTo>
                <a:close/>
                <a:moveTo>
                  <a:pt x="1980230" y="6491318"/>
                </a:moveTo>
                <a:lnTo>
                  <a:pt x="1979383" y="6491656"/>
                </a:lnTo>
                <a:lnTo>
                  <a:pt x="1979378" y="6492818"/>
                </a:lnTo>
                <a:lnTo>
                  <a:pt x="1975875" y="6499002"/>
                </a:lnTo>
                <a:cubicBezTo>
                  <a:pt x="1977603" y="6501984"/>
                  <a:pt x="1978762" y="6502311"/>
                  <a:pt x="1979350" y="6499981"/>
                </a:cubicBezTo>
                <a:lnTo>
                  <a:pt x="1979378" y="6492818"/>
                </a:lnTo>
                <a:close/>
                <a:moveTo>
                  <a:pt x="1457449" y="6424869"/>
                </a:moveTo>
                <a:lnTo>
                  <a:pt x="1539207" y="6425281"/>
                </a:lnTo>
                <a:cubicBezTo>
                  <a:pt x="1536844" y="6434604"/>
                  <a:pt x="1518864" y="6437069"/>
                  <a:pt x="1485251" y="6432644"/>
                </a:cubicBezTo>
                <a:cubicBezTo>
                  <a:pt x="1466718" y="6427464"/>
                  <a:pt x="1457449" y="6424869"/>
                  <a:pt x="1457449" y="6424869"/>
                </a:cubicBezTo>
                <a:close/>
                <a:moveTo>
                  <a:pt x="1946794" y="6284665"/>
                </a:moveTo>
                <a:cubicBezTo>
                  <a:pt x="1971146" y="6286488"/>
                  <a:pt x="1980954" y="6296725"/>
                  <a:pt x="1976248" y="6315386"/>
                </a:cubicBezTo>
                <a:cubicBezTo>
                  <a:pt x="1958807" y="6325491"/>
                  <a:pt x="1946636" y="6324577"/>
                  <a:pt x="1939730" y="6312658"/>
                </a:cubicBezTo>
                <a:cubicBezTo>
                  <a:pt x="1932818" y="6300730"/>
                  <a:pt x="1935176" y="6291398"/>
                  <a:pt x="1946794" y="6284665"/>
                </a:cubicBezTo>
                <a:close/>
                <a:moveTo>
                  <a:pt x="2166731" y="6185325"/>
                </a:moveTo>
                <a:cubicBezTo>
                  <a:pt x="2165003" y="6182343"/>
                  <a:pt x="2160351" y="6186032"/>
                  <a:pt x="2152774" y="6196397"/>
                </a:cubicBezTo>
                <a:lnTo>
                  <a:pt x="2126718" y="6238667"/>
                </a:lnTo>
                <a:lnTo>
                  <a:pt x="2142525" y="6232788"/>
                </a:lnTo>
                <a:cubicBezTo>
                  <a:pt x="2148706" y="6232468"/>
                  <a:pt x="2153214" y="6234752"/>
                  <a:pt x="2156047" y="6239637"/>
                </a:cubicBezTo>
                <a:cubicBezTo>
                  <a:pt x="2166481" y="6246652"/>
                  <a:pt x="2169825" y="6241454"/>
                  <a:pt x="2166087" y="6224023"/>
                </a:cubicBezTo>
                <a:lnTo>
                  <a:pt x="2173904" y="6214480"/>
                </a:lnTo>
                <a:lnTo>
                  <a:pt x="2177157" y="6188242"/>
                </a:lnTo>
                <a:cubicBezTo>
                  <a:pt x="2176019" y="6182928"/>
                  <a:pt x="2172545" y="6181957"/>
                  <a:pt x="2166731" y="6185325"/>
                </a:cubicBezTo>
                <a:close/>
                <a:moveTo>
                  <a:pt x="8896340" y="5782525"/>
                </a:moveTo>
                <a:lnTo>
                  <a:pt x="8904681" y="5784860"/>
                </a:lnTo>
                <a:cubicBezTo>
                  <a:pt x="8908132" y="5790813"/>
                  <a:pt x="8906961" y="5795482"/>
                  <a:pt x="8901147" y="5798852"/>
                </a:cubicBezTo>
                <a:cubicBezTo>
                  <a:pt x="8895333" y="5802219"/>
                  <a:pt x="8890700" y="5800914"/>
                  <a:pt x="8887250" y="5794960"/>
                </a:cubicBezTo>
                <a:lnTo>
                  <a:pt x="8888421" y="5790291"/>
                </a:lnTo>
                <a:close/>
                <a:moveTo>
                  <a:pt x="8979606" y="5753386"/>
                </a:moveTo>
                <a:cubicBezTo>
                  <a:pt x="8988876" y="5755982"/>
                  <a:pt x="8993192" y="5763431"/>
                  <a:pt x="8992559" y="5775741"/>
                </a:cubicBezTo>
                <a:cubicBezTo>
                  <a:pt x="8991926" y="5788050"/>
                  <a:pt x="8988155" y="5788255"/>
                  <a:pt x="8981243" y="5776327"/>
                </a:cubicBezTo>
                <a:cubicBezTo>
                  <a:pt x="8977787" y="5770362"/>
                  <a:pt x="8974336" y="5764408"/>
                  <a:pt x="8970880" y="5758444"/>
                </a:cubicBezTo>
                <a:cubicBezTo>
                  <a:pt x="8967425" y="5752480"/>
                  <a:pt x="8970336" y="5750791"/>
                  <a:pt x="8979606" y="5753386"/>
                </a:cubicBezTo>
                <a:close/>
                <a:moveTo>
                  <a:pt x="551192" y="5564221"/>
                </a:moveTo>
                <a:cubicBezTo>
                  <a:pt x="560446" y="5566813"/>
                  <a:pt x="566816" y="5571088"/>
                  <a:pt x="570271" y="5577054"/>
                </a:cubicBezTo>
                <a:cubicBezTo>
                  <a:pt x="577184" y="5588982"/>
                  <a:pt x="574821" y="5598305"/>
                  <a:pt x="563192" y="5605042"/>
                </a:cubicBezTo>
                <a:cubicBezTo>
                  <a:pt x="553929" y="5602458"/>
                  <a:pt x="549929" y="5588841"/>
                  <a:pt x="551192" y="5564221"/>
                </a:cubicBezTo>
                <a:close/>
                <a:moveTo>
                  <a:pt x="10048559" y="5086184"/>
                </a:moveTo>
                <a:lnTo>
                  <a:pt x="9996247" y="5116496"/>
                </a:lnTo>
                <a:cubicBezTo>
                  <a:pt x="9996247" y="5116496"/>
                  <a:pt x="10003247" y="5108465"/>
                  <a:pt x="10017219" y="5092399"/>
                </a:cubicBezTo>
                <a:cubicBezTo>
                  <a:pt x="10028847" y="5085662"/>
                  <a:pt x="10039287" y="5083588"/>
                  <a:pt x="10048559" y="5086184"/>
                </a:cubicBezTo>
                <a:close/>
                <a:moveTo>
                  <a:pt x="156217" y="5063178"/>
                </a:moveTo>
                <a:cubicBezTo>
                  <a:pt x="160885" y="5064702"/>
                  <a:pt x="162431" y="5067860"/>
                  <a:pt x="160871" y="5072639"/>
                </a:cubicBezTo>
                <a:cubicBezTo>
                  <a:pt x="159308" y="5077427"/>
                  <a:pt x="156196" y="5079064"/>
                  <a:pt x="151528" y="5077541"/>
                </a:cubicBezTo>
                <a:cubicBezTo>
                  <a:pt x="146862" y="5076018"/>
                  <a:pt x="145315" y="5072859"/>
                  <a:pt x="146880" y="5068071"/>
                </a:cubicBezTo>
                <a:cubicBezTo>
                  <a:pt x="148440" y="5063292"/>
                  <a:pt x="151551" y="5061654"/>
                  <a:pt x="156217" y="5063178"/>
                </a:cubicBezTo>
                <a:close/>
                <a:moveTo>
                  <a:pt x="819004" y="5025371"/>
                </a:moveTo>
                <a:cubicBezTo>
                  <a:pt x="828328" y="5028417"/>
                  <a:pt x="830651" y="5037117"/>
                  <a:pt x="825965" y="5051472"/>
                </a:cubicBezTo>
                <a:lnTo>
                  <a:pt x="814280" y="5063550"/>
                </a:lnTo>
                <a:cubicBezTo>
                  <a:pt x="811176" y="5057239"/>
                  <a:pt x="808469" y="5049739"/>
                  <a:pt x="806149" y="5041030"/>
                </a:cubicBezTo>
                <a:cubicBezTo>
                  <a:pt x="803825" y="5032329"/>
                  <a:pt x="808108" y="5027112"/>
                  <a:pt x="819004" y="5025371"/>
                </a:cubicBezTo>
                <a:close/>
                <a:moveTo>
                  <a:pt x="683671" y="5012964"/>
                </a:moveTo>
                <a:cubicBezTo>
                  <a:pt x="688337" y="5014488"/>
                  <a:pt x="689894" y="5017640"/>
                  <a:pt x="688331" y="5022427"/>
                </a:cubicBezTo>
                <a:lnTo>
                  <a:pt x="681327" y="5020140"/>
                </a:lnTo>
                <a:lnTo>
                  <a:pt x="674331" y="5017856"/>
                </a:lnTo>
                <a:cubicBezTo>
                  <a:pt x="675895" y="5013069"/>
                  <a:pt x="679005" y="5011441"/>
                  <a:pt x="683671" y="5012964"/>
                </a:cubicBezTo>
                <a:close/>
                <a:moveTo>
                  <a:pt x="1051823" y="5006971"/>
                </a:moveTo>
                <a:lnTo>
                  <a:pt x="1035137" y="5032906"/>
                </a:lnTo>
                <a:lnTo>
                  <a:pt x="1057462" y="5022467"/>
                </a:lnTo>
                <a:lnTo>
                  <a:pt x="1054706" y="5014947"/>
                </a:lnTo>
                <a:close/>
                <a:moveTo>
                  <a:pt x="648684" y="5001539"/>
                </a:moveTo>
                <a:cubicBezTo>
                  <a:pt x="653350" y="5003063"/>
                  <a:pt x="654908" y="5006216"/>
                  <a:pt x="653345" y="5011004"/>
                </a:cubicBezTo>
                <a:lnTo>
                  <a:pt x="646340" y="5008717"/>
                </a:lnTo>
                <a:lnTo>
                  <a:pt x="639345" y="5006433"/>
                </a:lnTo>
                <a:cubicBezTo>
                  <a:pt x="640908" y="5001646"/>
                  <a:pt x="644025" y="5000020"/>
                  <a:pt x="648684" y="5001539"/>
                </a:cubicBezTo>
                <a:close/>
                <a:moveTo>
                  <a:pt x="254354" y="4976059"/>
                </a:moveTo>
                <a:lnTo>
                  <a:pt x="252012" y="4983235"/>
                </a:lnTo>
                <a:lnTo>
                  <a:pt x="249665" y="4990422"/>
                </a:lnTo>
                <a:cubicBezTo>
                  <a:pt x="244999" y="4988898"/>
                  <a:pt x="243452" y="4985739"/>
                  <a:pt x="245015" y="4980951"/>
                </a:cubicBezTo>
                <a:cubicBezTo>
                  <a:pt x="246576" y="4976172"/>
                  <a:pt x="249688" y="4974535"/>
                  <a:pt x="254354" y="4976059"/>
                </a:cubicBezTo>
                <a:close/>
                <a:moveTo>
                  <a:pt x="573762" y="4973105"/>
                </a:moveTo>
                <a:cubicBezTo>
                  <a:pt x="576677" y="4974056"/>
                  <a:pt x="579492" y="4976300"/>
                  <a:pt x="582208" y="4979835"/>
                </a:cubicBezTo>
                <a:cubicBezTo>
                  <a:pt x="587651" y="4986902"/>
                  <a:pt x="585700" y="4988918"/>
                  <a:pt x="576368" y="4985871"/>
                </a:cubicBezTo>
                <a:cubicBezTo>
                  <a:pt x="562375" y="4981302"/>
                  <a:pt x="558493" y="4977381"/>
                  <a:pt x="564719" y="4974126"/>
                </a:cubicBezTo>
                <a:cubicBezTo>
                  <a:pt x="567833" y="4972494"/>
                  <a:pt x="570848" y="4972153"/>
                  <a:pt x="573762" y="4973105"/>
                </a:cubicBezTo>
                <a:close/>
                <a:moveTo>
                  <a:pt x="970806" y="4939881"/>
                </a:moveTo>
                <a:cubicBezTo>
                  <a:pt x="975473" y="4941403"/>
                  <a:pt x="977019" y="4944563"/>
                  <a:pt x="975455" y="4949351"/>
                </a:cubicBezTo>
                <a:cubicBezTo>
                  <a:pt x="973895" y="4954129"/>
                  <a:pt x="970783" y="4955767"/>
                  <a:pt x="966117" y="4954243"/>
                </a:cubicBezTo>
                <a:cubicBezTo>
                  <a:pt x="961450" y="4952719"/>
                  <a:pt x="959904" y="4949561"/>
                  <a:pt x="961464" y="4944783"/>
                </a:cubicBezTo>
                <a:cubicBezTo>
                  <a:pt x="963028" y="4939995"/>
                  <a:pt x="966140" y="4938358"/>
                  <a:pt x="970806" y="4939881"/>
                </a:cubicBezTo>
                <a:close/>
                <a:moveTo>
                  <a:pt x="1098304" y="4934724"/>
                </a:moveTo>
                <a:lnTo>
                  <a:pt x="1082791" y="4958838"/>
                </a:lnTo>
                <a:lnTo>
                  <a:pt x="1082783" y="4964527"/>
                </a:lnTo>
                <a:lnTo>
                  <a:pt x="1079379" y="4964140"/>
                </a:lnTo>
                <a:lnTo>
                  <a:pt x="1071330" y="4976650"/>
                </a:lnTo>
                <a:lnTo>
                  <a:pt x="1087426" y="4979948"/>
                </a:lnTo>
                <a:cubicBezTo>
                  <a:pt x="1099095" y="4979784"/>
                  <a:pt x="1106102" y="4976113"/>
                  <a:pt x="1108446" y="4968936"/>
                </a:cubicBezTo>
                <a:cubicBezTo>
                  <a:pt x="1111571" y="4959365"/>
                  <a:pt x="1112165" y="4951615"/>
                  <a:pt x="1110228" y="4945685"/>
                </a:cubicBezTo>
                <a:close/>
                <a:moveTo>
                  <a:pt x="912551" y="4881140"/>
                </a:moveTo>
                <a:cubicBezTo>
                  <a:pt x="917219" y="4882664"/>
                  <a:pt x="918766" y="4885822"/>
                  <a:pt x="917203" y="4890609"/>
                </a:cubicBezTo>
                <a:cubicBezTo>
                  <a:pt x="915643" y="4895389"/>
                  <a:pt x="912530" y="4897026"/>
                  <a:pt x="907863" y="4895502"/>
                </a:cubicBezTo>
                <a:cubicBezTo>
                  <a:pt x="903198" y="4893979"/>
                  <a:pt x="901652" y="4890821"/>
                  <a:pt x="903212" y="4886042"/>
                </a:cubicBezTo>
                <a:cubicBezTo>
                  <a:pt x="904775" y="4881254"/>
                  <a:pt x="907887" y="4879617"/>
                  <a:pt x="912551" y="4881140"/>
                </a:cubicBezTo>
                <a:close/>
                <a:moveTo>
                  <a:pt x="809936" y="4839694"/>
                </a:moveTo>
                <a:lnTo>
                  <a:pt x="816931" y="4841977"/>
                </a:lnTo>
                <a:lnTo>
                  <a:pt x="823936" y="4844265"/>
                </a:lnTo>
                <a:cubicBezTo>
                  <a:pt x="822373" y="4849051"/>
                  <a:pt x="819255" y="4850678"/>
                  <a:pt x="814588" y="4849155"/>
                </a:cubicBezTo>
                <a:cubicBezTo>
                  <a:pt x="809922" y="4847631"/>
                  <a:pt x="808373" y="4844480"/>
                  <a:pt x="809936" y="4839694"/>
                </a:cubicBezTo>
                <a:close/>
                <a:moveTo>
                  <a:pt x="9967775" y="4735777"/>
                </a:moveTo>
                <a:cubicBezTo>
                  <a:pt x="9964003" y="4735970"/>
                  <a:pt x="9960075" y="4739242"/>
                  <a:pt x="9955987" y="4745587"/>
                </a:cubicBezTo>
                <a:lnTo>
                  <a:pt x="9940207" y="4778630"/>
                </a:lnTo>
                <a:cubicBezTo>
                  <a:pt x="9943663" y="4784594"/>
                  <a:pt x="9951203" y="4784204"/>
                  <a:pt x="9962819" y="4777471"/>
                </a:cubicBezTo>
                <a:cubicBezTo>
                  <a:pt x="9980263" y="4767364"/>
                  <a:pt x="9985519" y="4756350"/>
                  <a:pt x="9978615" y="4744431"/>
                </a:cubicBezTo>
                <a:cubicBezTo>
                  <a:pt x="9975159" y="4738467"/>
                  <a:pt x="9971543" y="4735583"/>
                  <a:pt x="9967775" y="4735777"/>
                </a:cubicBezTo>
                <a:close/>
                <a:moveTo>
                  <a:pt x="824107" y="4725159"/>
                </a:moveTo>
                <a:cubicBezTo>
                  <a:pt x="819441" y="4723635"/>
                  <a:pt x="813991" y="4724509"/>
                  <a:pt x="807764" y="4727765"/>
                </a:cubicBezTo>
                <a:cubicBezTo>
                  <a:pt x="812430" y="4729289"/>
                  <a:pt x="817097" y="4730813"/>
                  <a:pt x="821763" y="4732336"/>
                </a:cubicBezTo>
                <a:cubicBezTo>
                  <a:pt x="826421" y="4733857"/>
                  <a:pt x="827201" y="4731466"/>
                  <a:pt x="824107" y="4725159"/>
                </a:cubicBezTo>
                <a:close/>
                <a:moveTo>
                  <a:pt x="1273569" y="4671751"/>
                </a:moveTo>
                <a:lnTo>
                  <a:pt x="1258211" y="4676235"/>
                </a:lnTo>
                <a:cubicBezTo>
                  <a:pt x="1255085" y="4685810"/>
                  <a:pt x="1258973" y="4689724"/>
                  <a:pt x="1269865" y="4687992"/>
                </a:cubicBezTo>
                <a:lnTo>
                  <a:pt x="1283066" y="4684130"/>
                </a:lnTo>
                <a:close/>
                <a:moveTo>
                  <a:pt x="919891" y="4645214"/>
                </a:moveTo>
                <a:cubicBezTo>
                  <a:pt x="924559" y="4646737"/>
                  <a:pt x="926103" y="4649895"/>
                  <a:pt x="924541" y="4654684"/>
                </a:cubicBezTo>
                <a:cubicBezTo>
                  <a:pt x="922980" y="4659462"/>
                  <a:pt x="919870" y="4661099"/>
                  <a:pt x="915202" y="4659576"/>
                </a:cubicBezTo>
                <a:cubicBezTo>
                  <a:pt x="910536" y="4658052"/>
                  <a:pt x="908989" y="4654894"/>
                  <a:pt x="910549" y="4650115"/>
                </a:cubicBezTo>
                <a:cubicBezTo>
                  <a:pt x="912112" y="4645327"/>
                  <a:pt x="915225" y="4643690"/>
                  <a:pt x="919891" y="4645214"/>
                </a:cubicBezTo>
                <a:close/>
                <a:moveTo>
                  <a:pt x="10328715" y="4625182"/>
                </a:moveTo>
                <a:cubicBezTo>
                  <a:pt x="10334531" y="4621813"/>
                  <a:pt x="10339155" y="4623109"/>
                  <a:pt x="10342611" y="4629073"/>
                </a:cubicBezTo>
                <a:cubicBezTo>
                  <a:pt x="10346067" y="4635038"/>
                  <a:pt x="10344891" y="4639696"/>
                  <a:pt x="10339079" y="4643064"/>
                </a:cubicBezTo>
                <a:cubicBezTo>
                  <a:pt x="10333263" y="4646434"/>
                  <a:pt x="10328639" y="4645138"/>
                  <a:pt x="10325179" y="4639173"/>
                </a:cubicBezTo>
                <a:cubicBezTo>
                  <a:pt x="10321723" y="4633209"/>
                  <a:pt x="10322899" y="4628551"/>
                  <a:pt x="10328715" y="4625182"/>
                </a:cubicBezTo>
                <a:close/>
                <a:moveTo>
                  <a:pt x="656232" y="4622684"/>
                </a:moveTo>
                <a:cubicBezTo>
                  <a:pt x="660898" y="4624208"/>
                  <a:pt x="662447" y="4627357"/>
                  <a:pt x="660884" y="4632145"/>
                </a:cubicBezTo>
                <a:cubicBezTo>
                  <a:pt x="659320" y="4636932"/>
                  <a:pt x="656210" y="4638563"/>
                  <a:pt x="651544" y="4637039"/>
                </a:cubicBezTo>
                <a:cubicBezTo>
                  <a:pt x="646878" y="4635515"/>
                  <a:pt x="645329" y="4632366"/>
                  <a:pt x="646893" y="4627577"/>
                </a:cubicBezTo>
                <a:cubicBezTo>
                  <a:pt x="648456" y="4622789"/>
                  <a:pt x="651564" y="4621160"/>
                  <a:pt x="656232" y="4622684"/>
                </a:cubicBezTo>
                <a:close/>
                <a:moveTo>
                  <a:pt x="10372303" y="4599924"/>
                </a:moveTo>
                <a:cubicBezTo>
                  <a:pt x="10378115" y="4596556"/>
                  <a:pt x="10382743" y="4597852"/>
                  <a:pt x="10386199" y="4603816"/>
                </a:cubicBezTo>
                <a:cubicBezTo>
                  <a:pt x="10389655" y="4609781"/>
                  <a:pt x="10388479" y="4614439"/>
                  <a:pt x="10382667" y="4617807"/>
                </a:cubicBezTo>
                <a:cubicBezTo>
                  <a:pt x="10376851" y="4621176"/>
                  <a:pt x="10372223" y="4619881"/>
                  <a:pt x="10368767" y="4613916"/>
                </a:cubicBezTo>
                <a:cubicBezTo>
                  <a:pt x="10365311" y="4607952"/>
                  <a:pt x="10366491" y="4603293"/>
                  <a:pt x="10372303" y="4599924"/>
                </a:cubicBezTo>
                <a:close/>
                <a:moveTo>
                  <a:pt x="10417771" y="4537733"/>
                </a:moveTo>
                <a:cubicBezTo>
                  <a:pt x="10423587" y="4534363"/>
                  <a:pt x="10428219" y="4535669"/>
                  <a:pt x="10431675" y="4541635"/>
                </a:cubicBezTo>
                <a:lnTo>
                  <a:pt x="10422959" y="4546685"/>
                </a:lnTo>
                <a:lnTo>
                  <a:pt x="10414243" y="4551734"/>
                </a:lnTo>
                <a:cubicBezTo>
                  <a:pt x="10410787" y="4545771"/>
                  <a:pt x="10411955" y="4541101"/>
                  <a:pt x="10417771" y="4537733"/>
                </a:cubicBezTo>
                <a:close/>
                <a:moveTo>
                  <a:pt x="1027399" y="4529386"/>
                </a:moveTo>
                <a:cubicBezTo>
                  <a:pt x="1032067" y="4530910"/>
                  <a:pt x="1033616" y="4534059"/>
                  <a:pt x="1032053" y="4538846"/>
                </a:cubicBezTo>
                <a:cubicBezTo>
                  <a:pt x="1030489" y="4543634"/>
                  <a:pt x="1027380" y="4545263"/>
                  <a:pt x="1022713" y="4543739"/>
                </a:cubicBezTo>
                <a:cubicBezTo>
                  <a:pt x="1018047" y="4542216"/>
                  <a:pt x="1016498" y="4539066"/>
                  <a:pt x="1018062" y="4534278"/>
                </a:cubicBezTo>
                <a:cubicBezTo>
                  <a:pt x="1019625" y="4529491"/>
                  <a:pt x="1022734" y="4527862"/>
                  <a:pt x="1027399" y="4529386"/>
                </a:cubicBezTo>
                <a:close/>
                <a:moveTo>
                  <a:pt x="927067" y="4528395"/>
                </a:moveTo>
                <a:lnTo>
                  <a:pt x="934061" y="4530679"/>
                </a:lnTo>
                <a:lnTo>
                  <a:pt x="941058" y="4532964"/>
                </a:lnTo>
                <a:cubicBezTo>
                  <a:pt x="939495" y="4537750"/>
                  <a:pt x="936383" y="4539389"/>
                  <a:pt x="931715" y="4537865"/>
                </a:cubicBezTo>
                <a:cubicBezTo>
                  <a:pt x="927049" y="4536342"/>
                  <a:pt x="925504" y="4533182"/>
                  <a:pt x="927067" y="4528395"/>
                </a:cubicBezTo>
                <a:close/>
                <a:moveTo>
                  <a:pt x="992414" y="4517963"/>
                </a:moveTo>
                <a:cubicBezTo>
                  <a:pt x="997079" y="4519486"/>
                  <a:pt x="998628" y="4522636"/>
                  <a:pt x="997065" y="4527423"/>
                </a:cubicBezTo>
                <a:cubicBezTo>
                  <a:pt x="995503" y="4532211"/>
                  <a:pt x="992393" y="4533840"/>
                  <a:pt x="987727" y="4532316"/>
                </a:cubicBezTo>
                <a:cubicBezTo>
                  <a:pt x="983061" y="4530793"/>
                  <a:pt x="981511" y="4527643"/>
                  <a:pt x="983074" y="4522855"/>
                </a:cubicBezTo>
                <a:cubicBezTo>
                  <a:pt x="984637" y="4518068"/>
                  <a:pt x="987746" y="4516439"/>
                  <a:pt x="992414" y="4517963"/>
                </a:cubicBezTo>
                <a:close/>
                <a:moveTo>
                  <a:pt x="8342984" y="4471903"/>
                </a:moveTo>
                <a:lnTo>
                  <a:pt x="8336420" y="4473881"/>
                </a:lnTo>
                <a:lnTo>
                  <a:pt x="8329537" y="4477871"/>
                </a:lnTo>
                <a:close/>
                <a:moveTo>
                  <a:pt x="10954007" y="4418160"/>
                </a:moveTo>
                <a:cubicBezTo>
                  <a:pt x="10954007" y="4418160"/>
                  <a:pt x="10943563" y="4420223"/>
                  <a:pt x="10922663" y="4424364"/>
                </a:cubicBezTo>
                <a:cubicBezTo>
                  <a:pt x="10911047" y="4431095"/>
                  <a:pt x="10897695" y="4434857"/>
                  <a:pt x="10882611" y="4435630"/>
                </a:cubicBezTo>
                <a:lnTo>
                  <a:pt x="10886155" y="4421632"/>
                </a:lnTo>
                <a:close/>
                <a:moveTo>
                  <a:pt x="10308707" y="4409789"/>
                </a:moveTo>
                <a:cubicBezTo>
                  <a:pt x="10314523" y="4406421"/>
                  <a:pt x="10319155" y="4407727"/>
                  <a:pt x="10322603" y="4413681"/>
                </a:cubicBezTo>
                <a:cubicBezTo>
                  <a:pt x="10326059" y="4419646"/>
                  <a:pt x="10324887" y="4424314"/>
                  <a:pt x="10319075" y="4427683"/>
                </a:cubicBezTo>
                <a:cubicBezTo>
                  <a:pt x="10313263" y="4431051"/>
                  <a:pt x="10308631" y="4429746"/>
                  <a:pt x="10305175" y="4423781"/>
                </a:cubicBezTo>
                <a:cubicBezTo>
                  <a:pt x="10301723" y="4417827"/>
                  <a:pt x="10302895" y="4413159"/>
                  <a:pt x="10308707" y="4409789"/>
                </a:cubicBezTo>
                <a:close/>
                <a:moveTo>
                  <a:pt x="9652107" y="4402011"/>
                </a:moveTo>
                <a:cubicBezTo>
                  <a:pt x="9644563" y="4402391"/>
                  <a:pt x="9632075" y="4407646"/>
                  <a:pt x="9614643" y="4417748"/>
                </a:cubicBezTo>
                <a:cubicBezTo>
                  <a:pt x="9589035" y="4440539"/>
                  <a:pt x="9595947" y="4452467"/>
                  <a:pt x="9635367" y="4453513"/>
                </a:cubicBezTo>
                <a:cubicBezTo>
                  <a:pt x="9646987" y="4446780"/>
                  <a:pt x="9655163" y="4434089"/>
                  <a:pt x="9659879" y="4415422"/>
                </a:cubicBezTo>
                <a:cubicBezTo>
                  <a:pt x="9662235" y="4406089"/>
                  <a:pt x="9659647" y="4401619"/>
                  <a:pt x="9652107" y="4402011"/>
                </a:cubicBezTo>
                <a:close/>
                <a:moveTo>
                  <a:pt x="9715595" y="4401056"/>
                </a:moveTo>
                <a:cubicBezTo>
                  <a:pt x="9710959" y="4399759"/>
                  <a:pt x="9705735" y="4400794"/>
                  <a:pt x="9699923" y="4404163"/>
                </a:cubicBezTo>
                <a:cubicBezTo>
                  <a:pt x="9697575" y="4413489"/>
                  <a:pt x="9705659" y="4420750"/>
                  <a:pt x="9724199" y="4425941"/>
                </a:cubicBezTo>
                <a:cubicBezTo>
                  <a:pt x="9729999" y="4422578"/>
                  <a:pt x="9731179" y="4417903"/>
                  <a:pt x="9727731" y="4411949"/>
                </a:cubicBezTo>
                <a:cubicBezTo>
                  <a:pt x="9724275" y="4405985"/>
                  <a:pt x="9720231" y="4402354"/>
                  <a:pt x="9715595" y="4401056"/>
                </a:cubicBezTo>
                <a:close/>
                <a:moveTo>
                  <a:pt x="605352" y="4304194"/>
                </a:moveTo>
                <a:cubicBezTo>
                  <a:pt x="605352" y="4304194"/>
                  <a:pt x="611565" y="4308875"/>
                  <a:pt x="624000" y="4318234"/>
                </a:cubicBezTo>
                <a:cubicBezTo>
                  <a:pt x="633327" y="4321279"/>
                  <a:pt x="641880" y="4326716"/>
                  <a:pt x="649651" y="4334550"/>
                </a:cubicBezTo>
                <a:lnTo>
                  <a:pt x="640302" y="4339440"/>
                </a:lnTo>
                <a:close/>
                <a:moveTo>
                  <a:pt x="9542091" y="4292537"/>
                </a:moveTo>
                <a:cubicBezTo>
                  <a:pt x="9547903" y="4289166"/>
                  <a:pt x="9552531" y="4290463"/>
                  <a:pt x="9555987" y="4296427"/>
                </a:cubicBezTo>
                <a:cubicBezTo>
                  <a:pt x="9559443" y="4302391"/>
                  <a:pt x="9558267" y="4307049"/>
                  <a:pt x="9552451" y="4310419"/>
                </a:cubicBezTo>
                <a:lnTo>
                  <a:pt x="9547271" y="4301477"/>
                </a:lnTo>
                <a:close/>
                <a:moveTo>
                  <a:pt x="9890479" y="4275831"/>
                </a:moveTo>
                <a:cubicBezTo>
                  <a:pt x="9899471" y="4274601"/>
                  <a:pt x="9908595" y="4275283"/>
                  <a:pt x="9917859" y="4277878"/>
                </a:cubicBezTo>
                <a:cubicBezTo>
                  <a:pt x="9909699" y="4290574"/>
                  <a:pt x="9904439" y="4301589"/>
                  <a:pt x="9902079" y="4310921"/>
                </a:cubicBezTo>
                <a:cubicBezTo>
                  <a:pt x="9890455" y="4317659"/>
                  <a:pt x="9875367" y="4318433"/>
                  <a:pt x="9856839" y="4313234"/>
                </a:cubicBezTo>
                <a:cubicBezTo>
                  <a:pt x="9838307" y="4308055"/>
                  <a:pt x="9840663" y="4298720"/>
                  <a:pt x="9863911" y="4285252"/>
                </a:cubicBezTo>
                <a:cubicBezTo>
                  <a:pt x="9872627" y="4280199"/>
                  <a:pt x="9881487" y="4277058"/>
                  <a:pt x="9890479" y="4275831"/>
                </a:cubicBezTo>
                <a:close/>
                <a:moveTo>
                  <a:pt x="10337231" y="4237966"/>
                </a:moveTo>
                <a:cubicBezTo>
                  <a:pt x="10331415" y="4241335"/>
                  <a:pt x="10325603" y="4244705"/>
                  <a:pt x="10319787" y="4248073"/>
                </a:cubicBezTo>
                <a:cubicBezTo>
                  <a:pt x="10313987" y="4251436"/>
                  <a:pt x="10315711" y="4254413"/>
                  <a:pt x="10324971" y="4257015"/>
                </a:cubicBezTo>
                <a:cubicBezTo>
                  <a:pt x="10330783" y="4253645"/>
                  <a:pt x="10334867" y="4247289"/>
                  <a:pt x="10337231" y="4237966"/>
                </a:cubicBezTo>
                <a:close/>
                <a:moveTo>
                  <a:pt x="9501063" y="4236096"/>
                </a:moveTo>
                <a:lnTo>
                  <a:pt x="9510995" y="4238877"/>
                </a:lnTo>
                <a:cubicBezTo>
                  <a:pt x="9514447" y="4244832"/>
                  <a:pt x="9513267" y="4249506"/>
                  <a:pt x="9507463" y="4252869"/>
                </a:cubicBezTo>
                <a:cubicBezTo>
                  <a:pt x="9501651" y="4256238"/>
                  <a:pt x="9497007" y="4254937"/>
                  <a:pt x="9493555" y="4248984"/>
                </a:cubicBezTo>
                <a:lnTo>
                  <a:pt x="9495675" y="4240585"/>
                </a:lnTo>
                <a:close/>
                <a:moveTo>
                  <a:pt x="8741081" y="4197584"/>
                </a:moveTo>
                <a:cubicBezTo>
                  <a:pt x="8736448" y="4196285"/>
                  <a:pt x="8731226" y="4197320"/>
                  <a:pt x="8725417" y="4200686"/>
                </a:cubicBezTo>
                <a:cubicBezTo>
                  <a:pt x="8707976" y="4210791"/>
                  <a:pt x="8705619" y="4220126"/>
                  <a:pt x="8718345" y="4228685"/>
                </a:cubicBezTo>
                <a:cubicBezTo>
                  <a:pt x="8727615" y="4231281"/>
                  <a:pt x="8726438" y="4235939"/>
                  <a:pt x="8714811" y="4242676"/>
                </a:cubicBezTo>
                <a:cubicBezTo>
                  <a:pt x="8691565" y="4256146"/>
                  <a:pt x="8676482" y="4256919"/>
                  <a:pt x="8669576" y="4245001"/>
                </a:cubicBezTo>
                <a:cubicBezTo>
                  <a:pt x="8656850" y="4236440"/>
                  <a:pt x="8652772" y="4242781"/>
                  <a:pt x="8657326" y="4264043"/>
                </a:cubicBezTo>
                <a:cubicBezTo>
                  <a:pt x="8656146" y="4268706"/>
                  <a:pt x="8650319" y="4275816"/>
                  <a:pt x="8639843" y="4285370"/>
                </a:cubicBezTo>
                <a:lnTo>
                  <a:pt x="8624121" y="4297844"/>
                </a:lnTo>
                <a:lnTo>
                  <a:pt x="8703842" y="4252619"/>
                </a:lnTo>
                <a:lnTo>
                  <a:pt x="8769606" y="4216786"/>
                </a:lnTo>
                <a:lnTo>
                  <a:pt x="8753216" y="4208478"/>
                </a:lnTo>
                <a:cubicBezTo>
                  <a:pt x="8749760" y="4202514"/>
                  <a:pt x="8745714" y="4198883"/>
                  <a:pt x="8741081" y="4197584"/>
                </a:cubicBezTo>
                <a:close/>
                <a:moveTo>
                  <a:pt x="9961691" y="4192747"/>
                </a:moveTo>
                <a:cubicBezTo>
                  <a:pt x="9967503" y="4189376"/>
                  <a:pt x="9972135" y="4190685"/>
                  <a:pt x="9975587" y="4196637"/>
                </a:cubicBezTo>
                <a:cubicBezTo>
                  <a:pt x="9979043" y="4202602"/>
                  <a:pt x="9977871" y="4207270"/>
                  <a:pt x="9972059" y="4210639"/>
                </a:cubicBezTo>
                <a:cubicBezTo>
                  <a:pt x="9966247" y="4214008"/>
                  <a:pt x="9961611" y="4212701"/>
                  <a:pt x="9958155" y="4206737"/>
                </a:cubicBezTo>
                <a:cubicBezTo>
                  <a:pt x="9954707" y="4200784"/>
                  <a:pt x="9955875" y="4196115"/>
                  <a:pt x="9961691" y="4192747"/>
                </a:cubicBezTo>
                <a:close/>
                <a:moveTo>
                  <a:pt x="10074775" y="4186950"/>
                </a:moveTo>
                <a:cubicBezTo>
                  <a:pt x="10080591" y="4183580"/>
                  <a:pt x="10085223" y="4184887"/>
                  <a:pt x="10088671" y="4190840"/>
                </a:cubicBezTo>
                <a:cubicBezTo>
                  <a:pt x="10092127" y="4196805"/>
                  <a:pt x="10090959" y="4201474"/>
                  <a:pt x="10085147" y="4204843"/>
                </a:cubicBezTo>
                <a:cubicBezTo>
                  <a:pt x="10079331" y="4208211"/>
                  <a:pt x="10074699" y="4206906"/>
                  <a:pt x="10071243" y="4200941"/>
                </a:cubicBezTo>
                <a:cubicBezTo>
                  <a:pt x="10067791" y="4194987"/>
                  <a:pt x="10068963" y="4190318"/>
                  <a:pt x="10074775" y="4186950"/>
                </a:cubicBezTo>
                <a:close/>
                <a:moveTo>
                  <a:pt x="9725155" y="4186457"/>
                </a:moveTo>
                <a:cubicBezTo>
                  <a:pt x="9730967" y="4183089"/>
                  <a:pt x="9735595" y="4184384"/>
                  <a:pt x="9739051" y="4190348"/>
                </a:cubicBezTo>
                <a:cubicBezTo>
                  <a:pt x="9742507" y="4196313"/>
                  <a:pt x="9741331" y="4200972"/>
                  <a:pt x="9735519" y="4204340"/>
                </a:cubicBezTo>
                <a:cubicBezTo>
                  <a:pt x="9729703" y="4207709"/>
                  <a:pt x="9725075" y="4206414"/>
                  <a:pt x="9721619" y="4200449"/>
                </a:cubicBezTo>
                <a:cubicBezTo>
                  <a:pt x="9718163" y="4194484"/>
                  <a:pt x="9719343" y="4189826"/>
                  <a:pt x="9725155" y="4186457"/>
                </a:cubicBezTo>
                <a:close/>
                <a:moveTo>
                  <a:pt x="1127652" y="4179527"/>
                </a:moveTo>
                <a:cubicBezTo>
                  <a:pt x="1136905" y="4182118"/>
                  <a:pt x="1143273" y="4186395"/>
                  <a:pt x="1146730" y="4192359"/>
                </a:cubicBezTo>
                <a:cubicBezTo>
                  <a:pt x="1153642" y="4204288"/>
                  <a:pt x="1151278" y="4213610"/>
                  <a:pt x="1139651" y="4220348"/>
                </a:cubicBezTo>
                <a:cubicBezTo>
                  <a:pt x="1130388" y="4217764"/>
                  <a:pt x="1126388" y="4204147"/>
                  <a:pt x="1127652" y="4179527"/>
                </a:cubicBezTo>
                <a:close/>
                <a:moveTo>
                  <a:pt x="10572363" y="4161449"/>
                </a:moveTo>
                <a:cubicBezTo>
                  <a:pt x="10578175" y="4158080"/>
                  <a:pt x="10582803" y="4159376"/>
                  <a:pt x="10586259" y="4165339"/>
                </a:cubicBezTo>
                <a:cubicBezTo>
                  <a:pt x="10589715" y="4171305"/>
                  <a:pt x="10588539" y="4175962"/>
                  <a:pt x="10582727" y="4179332"/>
                </a:cubicBezTo>
                <a:cubicBezTo>
                  <a:pt x="10576915" y="4182700"/>
                  <a:pt x="10572283" y="4181405"/>
                  <a:pt x="10568827" y="4175441"/>
                </a:cubicBezTo>
                <a:cubicBezTo>
                  <a:pt x="10565375" y="4169475"/>
                  <a:pt x="10566551" y="4164818"/>
                  <a:pt x="10572363" y="4161449"/>
                </a:cubicBezTo>
                <a:close/>
                <a:moveTo>
                  <a:pt x="10207191" y="4134122"/>
                </a:moveTo>
                <a:cubicBezTo>
                  <a:pt x="10213007" y="4130753"/>
                  <a:pt x="10217631" y="4132048"/>
                  <a:pt x="10221091" y="4138012"/>
                </a:cubicBezTo>
                <a:lnTo>
                  <a:pt x="10212371" y="4143063"/>
                </a:lnTo>
                <a:lnTo>
                  <a:pt x="10203647" y="4148119"/>
                </a:lnTo>
                <a:cubicBezTo>
                  <a:pt x="10200191" y="4142155"/>
                  <a:pt x="10201379" y="4137490"/>
                  <a:pt x="10207191" y="4134122"/>
                </a:cubicBezTo>
                <a:close/>
                <a:moveTo>
                  <a:pt x="8642507" y="3947087"/>
                </a:moveTo>
                <a:cubicBezTo>
                  <a:pt x="8638737" y="3947282"/>
                  <a:pt x="8634807" y="3950552"/>
                  <a:pt x="8630719" y="3956897"/>
                </a:cubicBezTo>
                <a:lnTo>
                  <a:pt x="8614941" y="3989942"/>
                </a:lnTo>
                <a:cubicBezTo>
                  <a:pt x="8618397" y="3995906"/>
                  <a:pt x="8625936" y="3995514"/>
                  <a:pt x="8637554" y="3988783"/>
                </a:cubicBezTo>
                <a:cubicBezTo>
                  <a:pt x="8654995" y="3978676"/>
                  <a:pt x="8660253" y="3967662"/>
                  <a:pt x="8653347" y="3955743"/>
                </a:cubicBezTo>
                <a:cubicBezTo>
                  <a:pt x="8649891" y="3949779"/>
                  <a:pt x="8646278" y="3946895"/>
                  <a:pt x="8642507" y="3947087"/>
                </a:cubicBezTo>
                <a:close/>
                <a:moveTo>
                  <a:pt x="9988803" y="3938106"/>
                </a:moveTo>
                <a:cubicBezTo>
                  <a:pt x="9998075" y="3940701"/>
                  <a:pt x="10008195" y="3944785"/>
                  <a:pt x="10019195" y="3950368"/>
                </a:cubicBezTo>
                <a:cubicBezTo>
                  <a:pt x="10030187" y="3955942"/>
                  <a:pt x="10031603" y="3965070"/>
                  <a:pt x="10023431" y="3977773"/>
                </a:cubicBezTo>
                <a:cubicBezTo>
                  <a:pt x="10011815" y="3984504"/>
                  <a:pt x="10000819" y="3978932"/>
                  <a:pt x="9990455" y="3961049"/>
                </a:cubicBezTo>
                <a:close/>
                <a:moveTo>
                  <a:pt x="10163155" y="3837076"/>
                </a:moveTo>
                <a:cubicBezTo>
                  <a:pt x="10166607" y="3843042"/>
                  <a:pt x="10165431" y="3847700"/>
                  <a:pt x="10159619" y="3851069"/>
                </a:cubicBezTo>
                <a:cubicBezTo>
                  <a:pt x="10153807" y="3854437"/>
                  <a:pt x="10149167" y="3853148"/>
                  <a:pt x="10145711" y="3847184"/>
                </a:cubicBezTo>
                <a:lnTo>
                  <a:pt x="10154439" y="3842127"/>
                </a:lnTo>
                <a:close/>
                <a:moveTo>
                  <a:pt x="9003448" y="3836493"/>
                </a:moveTo>
                <a:cubicBezTo>
                  <a:pt x="9009262" y="3833125"/>
                  <a:pt x="9013889" y="3834420"/>
                  <a:pt x="9017345" y="3840385"/>
                </a:cubicBezTo>
                <a:cubicBezTo>
                  <a:pt x="9020801" y="3846349"/>
                  <a:pt x="9019624" y="3851007"/>
                  <a:pt x="9013810" y="3854376"/>
                </a:cubicBezTo>
                <a:cubicBezTo>
                  <a:pt x="9007996" y="3857744"/>
                  <a:pt x="9003371" y="3856450"/>
                  <a:pt x="8999913" y="3850485"/>
                </a:cubicBezTo>
                <a:cubicBezTo>
                  <a:pt x="8996458" y="3844519"/>
                  <a:pt x="8997634" y="3839862"/>
                  <a:pt x="9003448" y="3836493"/>
                </a:cubicBezTo>
                <a:close/>
                <a:moveTo>
                  <a:pt x="10206743" y="3811820"/>
                </a:moveTo>
                <a:cubicBezTo>
                  <a:pt x="10210199" y="3817784"/>
                  <a:pt x="10209011" y="3822449"/>
                  <a:pt x="10203207" y="3825812"/>
                </a:cubicBezTo>
                <a:cubicBezTo>
                  <a:pt x="10197391" y="3829180"/>
                  <a:pt x="10192755" y="3827891"/>
                  <a:pt x="10189299" y="3821926"/>
                </a:cubicBezTo>
                <a:lnTo>
                  <a:pt x="10198027" y="3816869"/>
                </a:lnTo>
                <a:close/>
                <a:moveTo>
                  <a:pt x="9047035" y="3811236"/>
                </a:moveTo>
                <a:cubicBezTo>
                  <a:pt x="9052849" y="3807868"/>
                  <a:pt x="9057476" y="3809163"/>
                  <a:pt x="9060932" y="3815127"/>
                </a:cubicBezTo>
                <a:cubicBezTo>
                  <a:pt x="9064387" y="3821092"/>
                  <a:pt x="9063211" y="3825749"/>
                  <a:pt x="9057398" y="3829119"/>
                </a:cubicBezTo>
                <a:cubicBezTo>
                  <a:pt x="9051584" y="3832488"/>
                  <a:pt x="9046958" y="3831192"/>
                  <a:pt x="9043501" y="3825228"/>
                </a:cubicBezTo>
                <a:cubicBezTo>
                  <a:pt x="9040044" y="3819262"/>
                  <a:pt x="9041222" y="3814605"/>
                  <a:pt x="9047035" y="3811236"/>
                </a:cubicBezTo>
                <a:close/>
                <a:moveTo>
                  <a:pt x="10303927" y="3758493"/>
                </a:moveTo>
                <a:cubicBezTo>
                  <a:pt x="10307699" y="3758300"/>
                  <a:pt x="10308995" y="3760536"/>
                  <a:pt x="10307811" y="3765196"/>
                </a:cubicBezTo>
                <a:cubicBezTo>
                  <a:pt x="10305455" y="3774530"/>
                  <a:pt x="10298195" y="3778737"/>
                  <a:pt x="10286023" y="3777823"/>
                </a:cubicBezTo>
                <a:cubicBezTo>
                  <a:pt x="10273847" y="3776926"/>
                  <a:pt x="10273571" y="3773093"/>
                  <a:pt x="10285199" y="3766356"/>
                </a:cubicBezTo>
                <a:cubicBezTo>
                  <a:pt x="10293915" y="3761306"/>
                  <a:pt x="10300159" y="3758685"/>
                  <a:pt x="10303927" y="3758493"/>
                </a:cubicBezTo>
                <a:close/>
                <a:moveTo>
                  <a:pt x="9092504" y="3749043"/>
                </a:moveTo>
                <a:cubicBezTo>
                  <a:pt x="9098318" y="3745675"/>
                  <a:pt x="9102950" y="3746981"/>
                  <a:pt x="9106407" y="3752945"/>
                </a:cubicBezTo>
                <a:lnTo>
                  <a:pt x="9097691" y="3757995"/>
                </a:lnTo>
                <a:lnTo>
                  <a:pt x="9088975" y="3763046"/>
                </a:lnTo>
                <a:cubicBezTo>
                  <a:pt x="9085519" y="3757082"/>
                  <a:pt x="9086690" y="3752412"/>
                  <a:pt x="9092504" y="3749043"/>
                </a:cubicBezTo>
                <a:close/>
                <a:moveTo>
                  <a:pt x="9628743" y="3629470"/>
                </a:moveTo>
                <a:cubicBezTo>
                  <a:pt x="9628743" y="3629470"/>
                  <a:pt x="9618295" y="3631533"/>
                  <a:pt x="9597395" y="3635675"/>
                </a:cubicBezTo>
                <a:cubicBezTo>
                  <a:pt x="9585779" y="3642407"/>
                  <a:pt x="9572427" y="3646167"/>
                  <a:pt x="9557343" y="3646940"/>
                </a:cubicBezTo>
                <a:lnTo>
                  <a:pt x="9560887" y="3632943"/>
                </a:lnTo>
                <a:close/>
                <a:moveTo>
                  <a:pt x="8983440" y="3621101"/>
                </a:moveTo>
                <a:cubicBezTo>
                  <a:pt x="8989254" y="3617732"/>
                  <a:pt x="8993888" y="3619038"/>
                  <a:pt x="8997337" y="3624992"/>
                </a:cubicBezTo>
                <a:cubicBezTo>
                  <a:pt x="9000794" y="3630956"/>
                  <a:pt x="8999622" y="3635625"/>
                  <a:pt x="8993809" y="3638994"/>
                </a:cubicBezTo>
                <a:cubicBezTo>
                  <a:pt x="8987995" y="3642364"/>
                  <a:pt x="8983363" y="3641057"/>
                  <a:pt x="8979907" y="3635093"/>
                </a:cubicBezTo>
                <a:cubicBezTo>
                  <a:pt x="8976457" y="3629139"/>
                  <a:pt x="8977627" y="3624470"/>
                  <a:pt x="8983440" y="3621101"/>
                </a:cubicBezTo>
                <a:close/>
                <a:moveTo>
                  <a:pt x="6927282" y="3620228"/>
                </a:moveTo>
                <a:cubicBezTo>
                  <a:pt x="6934653" y="3619219"/>
                  <a:pt x="6945227" y="3619618"/>
                  <a:pt x="6959007" y="3621427"/>
                </a:cubicBezTo>
                <a:cubicBezTo>
                  <a:pt x="6974203" y="3625671"/>
                  <a:pt x="6981804" y="3627797"/>
                  <a:pt x="6981804" y="3627797"/>
                </a:cubicBezTo>
                <a:lnTo>
                  <a:pt x="6914772" y="3627476"/>
                </a:lnTo>
                <a:cubicBezTo>
                  <a:pt x="6915741" y="3623655"/>
                  <a:pt x="6919910" y="3621237"/>
                  <a:pt x="6927282" y="3620228"/>
                </a:cubicBezTo>
                <a:close/>
                <a:moveTo>
                  <a:pt x="8326840" y="3613321"/>
                </a:moveTo>
                <a:cubicBezTo>
                  <a:pt x="8319295" y="3613702"/>
                  <a:pt x="8306809" y="3618958"/>
                  <a:pt x="8289378" y="3629058"/>
                </a:cubicBezTo>
                <a:cubicBezTo>
                  <a:pt x="8263769" y="3651849"/>
                  <a:pt x="8270682" y="3663779"/>
                  <a:pt x="8310102" y="3664823"/>
                </a:cubicBezTo>
                <a:cubicBezTo>
                  <a:pt x="8321719" y="3658092"/>
                  <a:pt x="8329897" y="3645401"/>
                  <a:pt x="8334612" y="3626734"/>
                </a:cubicBezTo>
                <a:cubicBezTo>
                  <a:pt x="8336969" y="3617399"/>
                  <a:pt x="8334380" y="3612929"/>
                  <a:pt x="8326840" y="3613321"/>
                </a:cubicBezTo>
                <a:close/>
                <a:moveTo>
                  <a:pt x="8390328" y="3612368"/>
                </a:moveTo>
                <a:cubicBezTo>
                  <a:pt x="8385693" y="3611070"/>
                  <a:pt x="8380467" y="3612106"/>
                  <a:pt x="8374653" y="3615474"/>
                </a:cubicBezTo>
                <a:cubicBezTo>
                  <a:pt x="8372308" y="3624802"/>
                  <a:pt x="8380391" y="3632060"/>
                  <a:pt x="8398930" y="3637253"/>
                </a:cubicBezTo>
                <a:cubicBezTo>
                  <a:pt x="8404733" y="3633890"/>
                  <a:pt x="8405914" y="3629216"/>
                  <a:pt x="8402464" y="3623261"/>
                </a:cubicBezTo>
                <a:cubicBezTo>
                  <a:pt x="8399009" y="3617297"/>
                  <a:pt x="8394963" y="3613666"/>
                  <a:pt x="8390328" y="3612368"/>
                </a:cubicBezTo>
                <a:close/>
                <a:moveTo>
                  <a:pt x="7013464" y="3550668"/>
                </a:moveTo>
                <a:lnTo>
                  <a:pt x="7017715" y="3557997"/>
                </a:lnTo>
                <a:lnTo>
                  <a:pt x="7021963" y="3565327"/>
                </a:lnTo>
                <a:cubicBezTo>
                  <a:pt x="7017198" y="3568091"/>
                  <a:pt x="7013404" y="3567030"/>
                  <a:pt x="7010569" y="3562139"/>
                </a:cubicBezTo>
                <a:cubicBezTo>
                  <a:pt x="7007734" y="3557251"/>
                  <a:pt x="7008699" y="3553431"/>
                  <a:pt x="7013464" y="3550668"/>
                </a:cubicBezTo>
                <a:close/>
                <a:moveTo>
                  <a:pt x="8216823" y="3503847"/>
                </a:moveTo>
                <a:cubicBezTo>
                  <a:pt x="8222636" y="3500478"/>
                  <a:pt x="8227264" y="3501773"/>
                  <a:pt x="8230720" y="3507738"/>
                </a:cubicBezTo>
                <a:cubicBezTo>
                  <a:pt x="8234176" y="3513703"/>
                  <a:pt x="8232998" y="3518361"/>
                  <a:pt x="8227185" y="3521730"/>
                </a:cubicBezTo>
                <a:lnTo>
                  <a:pt x="8222004" y="3512789"/>
                </a:lnTo>
                <a:close/>
                <a:moveTo>
                  <a:pt x="8565211" y="3487141"/>
                </a:moveTo>
                <a:cubicBezTo>
                  <a:pt x="8574203" y="3485912"/>
                  <a:pt x="8583329" y="3486595"/>
                  <a:pt x="8592591" y="3489188"/>
                </a:cubicBezTo>
                <a:cubicBezTo>
                  <a:pt x="8584432" y="3501884"/>
                  <a:pt x="8579171" y="3512899"/>
                  <a:pt x="8576813" y="3522233"/>
                </a:cubicBezTo>
                <a:cubicBezTo>
                  <a:pt x="8565186" y="3528970"/>
                  <a:pt x="8550102" y="3529743"/>
                  <a:pt x="8531573" y="3524545"/>
                </a:cubicBezTo>
                <a:cubicBezTo>
                  <a:pt x="8513040" y="3519365"/>
                  <a:pt x="8515397" y="3510032"/>
                  <a:pt x="8538643" y="3496563"/>
                </a:cubicBezTo>
                <a:cubicBezTo>
                  <a:pt x="8547362" y="3491510"/>
                  <a:pt x="8556219" y="3488370"/>
                  <a:pt x="8565211" y="3487141"/>
                </a:cubicBezTo>
                <a:close/>
                <a:moveTo>
                  <a:pt x="9011964" y="3449278"/>
                </a:moveTo>
                <a:cubicBezTo>
                  <a:pt x="9006150" y="3452647"/>
                  <a:pt x="9000336" y="3456015"/>
                  <a:pt x="8994522" y="3459384"/>
                </a:cubicBezTo>
                <a:cubicBezTo>
                  <a:pt x="8988718" y="3462746"/>
                  <a:pt x="8990443" y="3465724"/>
                  <a:pt x="8999702" y="3468326"/>
                </a:cubicBezTo>
                <a:cubicBezTo>
                  <a:pt x="9005516" y="3464957"/>
                  <a:pt x="9009599" y="3458599"/>
                  <a:pt x="9011964" y="3449278"/>
                </a:cubicBezTo>
                <a:close/>
                <a:moveTo>
                  <a:pt x="8175798" y="3447407"/>
                </a:moveTo>
                <a:lnTo>
                  <a:pt x="8185730" y="3450189"/>
                </a:lnTo>
                <a:cubicBezTo>
                  <a:pt x="8189180" y="3456142"/>
                  <a:pt x="8188000" y="3460817"/>
                  <a:pt x="8182197" y="3464180"/>
                </a:cubicBezTo>
                <a:cubicBezTo>
                  <a:pt x="8176383" y="3467548"/>
                  <a:pt x="8171739" y="3466249"/>
                  <a:pt x="8168289" y="3460294"/>
                </a:cubicBezTo>
                <a:lnTo>
                  <a:pt x="8170410" y="3451897"/>
                </a:lnTo>
                <a:close/>
                <a:moveTo>
                  <a:pt x="10578775" y="3428988"/>
                </a:moveTo>
                <a:cubicBezTo>
                  <a:pt x="10584587" y="3425618"/>
                  <a:pt x="10589219" y="3426925"/>
                  <a:pt x="10592675" y="3432890"/>
                </a:cubicBezTo>
                <a:cubicBezTo>
                  <a:pt x="10596127" y="3438843"/>
                  <a:pt x="10594955" y="3443512"/>
                  <a:pt x="10589143" y="3446881"/>
                </a:cubicBezTo>
                <a:lnTo>
                  <a:pt x="10583963" y="3437940"/>
                </a:lnTo>
                <a:close/>
                <a:moveTo>
                  <a:pt x="8636424" y="3404057"/>
                </a:moveTo>
                <a:cubicBezTo>
                  <a:pt x="8642236" y="3400688"/>
                  <a:pt x="8646870" y="3401995"/>
                  <a:pt x="8650319" y="3407948"/>
                </a:cubicBezTo>
                <a:cubicBezTo>
                  <a:pt x="8653776" y="3413913"/>
                  <a:pt x="8652606" y="3418581"/>
                  <a:pt x="8646791" y="3421951"/>
                </a:cubicBezTo>
                <a:cubicBezTo>
                  <a:pt x="8640977" y="3425319"/>
                  <a:pt x="8636345" y="3424013"/>
                  <a:pt x="8632889" y="3418049"/>
                </a:cubicBezTo>
                <a:cubicBezTo>
                  <a:pt x="8629439" y="3412095"/>
                  <a:pt x="8630610" y="3407426"/>
                  <a:pt x="8636424" y="3404057"/>
                </a:cubicBezTo>
                <a:close/>
                <a:moveTo>
                  <a:pt x="8749509" y="3398260"/>
                </a:moveTo>
                <a:cubicBezTo>
                  <a:pt x="8755323" y="3394892"/>
                  <a:pt x="8759956" y="3396198"/>
                  <a:pt x="8763406" y="3402151"/>
                </a:cubicBezTo>
                <a:cubicBezTo>
                  <a:pt x="8766862" y="3408116"/>
                  <a:pt x="8765691" y="3412784"/>
                  <a:pt x="8759879" y="3416153"/>
                </a:cubicBezTo>
                <a:cubicBezTo>
                  <a:pt x="8754064" y="3419523"/>
                  <a:pt x="8749432" y="3418217"/>
                  <a:pt x="8745976" y="3412253"/>
                </a:cubicBezTo>
                <a:cubicBezTo>
                  <a:pt x="8742526" y="3406298"/>
                  <a:pt x="8743695" y="3401628"/>
                  <a:pt x="8749509" y="3398260"/>
                </a:cubicBezTo>
                <a:close/>
                <a:moveTo>
                  <a:pt x="8399889" y="3397768"/>
                </a:moveTo>
                <a:cubicBezTo>
                  <a:pt x="8405701" y="3394399"/>
                  <a:pt x="8410328" y="3395694"/>
                  <a:pt x="8413784" y="3401658"/>
                </a:cubicBezTo>
                <a:cubicBezTo>
                  <a:pt x="8417241" y="3407624"/>
                  <a:pt x="8416065" y="3412282"/>
                  <a:pt x="8410251" y="3415650"/>
                </a:cubicBezTo>
                <a:cubicBezTo>
                  <a:pt x="8404436" y="3419020"/>
                  <a:pt x="8399810" y="3417724"/>
                  <a:pt x="8396354" y="3411760"/>
                </a:cubicBezTo>
                <a:cubicBezTo>
                  <a:pt x="8392898" y="3405796"/>
                  <a:pt x="8394074" y="3401138"/>
                  <a:pt x="8399889" y="3397768"/>
                </a:cubicBezTo>
                <a:close/>
                <a:moveTo>
                  <a:pt x="9247097" y="3372760"/>
                </a:moveTo>
                <a:cubicBezTo>
                  <a:pt x="9252911" y="3369391"/>
                  <a:pt x="9257536" y="3370687"/>
                  <a:pt x="9260992" y="3376651"/>
                </a:cubicBezTo>
                <a:cubicBezTo>
                  <a:pt x="9264449" y="3382616"/>
                  <a:pt x="9263273" y="3387274"/>
                  <a:pt x="9257459" y="3390642"/>
                </a:cubicBezTo>
                <a:cubicBezTo>
                  <a:pt x="9251645" y="3394010"/>
                  <a:pt x="9247018" y="3392715"/>
                  <a:pt x="9243562" y="3386751"/>
                </a:cubicBezTo>
                <a:cubicBezTo>
                  <a:pt x="9240106" y="3380787"/>
                  <a:pt x="9241282" y="3376129"/>
                  <a:pt x="9247097" y="3372760"/>
                </a:cubicBezTo>
                <a:close/>
                <a:moveTo>
                  <a:pt x="7484719" y="3345676"/>
                </a:moveTo>
                <a:cubicBezTo>
                  <a:pt x="7488489" y="3345482"/>
                  <a:pt x="7489784" y="3347717"/>
                  <a:pt x="7488605" y="3352384"/>
                </a:cubicBezTo>
                <a:cubicBezTo>
                  <a:pt x="7486248" y="3361717"/>
                  <a:pt x="7478989" y="3365923"/>
                  <a:pt x="7466808" y="3365015"/>
                </a:cubicBezTo>
                <a:cubicBezTo>
                  <a:pt x="7454636" y="3364100"/>
                  <a:pt x="7454366" y="3360280"/>
                  <a:pt x="7465983" y="3353549"/>
                </a:cubicBezTo>
                <a:cubicBezTo>
                  <a:pt x="7474704" y="3348496"/>
                  <a:pt x="7480949" y="3345871"/>
                  <a:pt x="7484719" y="3345676"/>
                </a:cubicBezTo>
                <a:close/>
                <a:moveTo>
                  <a:pt x="8881924" y="3345433"/>
                </a:moveTo>
                <a:cubicBezTo>
                  <a:pt x="8887738" y="3342063"/>
                  <a:pt x="8892365" y="3343359"/>
                  <a:pt x="8895822" y="3349325"/>
                </a:cubicBezTo>
                <a:lnTo>
                  <a:pt x="8887105" y="3354374"/>
                </a:lnTo>
                <a:lnTo>
                  <a:pt x="8878380" y="3359430"/>
                </a:lnTo>
                <a:cubicBezTo>
                  <a:pt x="8874924" y="3353466"/>
                  <a:pt x="8876110" y="3348802"/>
                  <a:pt x="8881924" y="3345433"/>
                </a:cubicBezTo>
                <a:close/>
                <a:moveTo>
                  <a:pt x="7573539" y="3318103"/>
                </a:moveTo>
                <a:cubicBezTo>
                  <a:pt x="7577310" y="3317912"/>
                  <a:pt x="7578607" y="3320149"/>
                  <a:pt x="7577433" y="3324812"/>
                </a:cubicBezTo>
                <a:lnTo>
                  <a:pt x="7542561" y="3345019"/>
                </a:lnTo>
                <a:cubicBezTo>
                  <a:pt x="7533292" y="3342424"/>
                  <a:pt x="7537374" y="3336067"/>
                  <a:pt x="7554804" y="3325967"/>
                </a:cubicBezTo>
                <a:cubicBezTo>
                  <a:pt x="7563525" y="3320915"/>
                  <a:pt x="7569769" y="3318294"/>
                  <a:pt x="7573539" y="3318103"/>
                </a:cubicBezTo>
                <a:close/>
                <a:moveTo>
                  <a:pt x="7398027" y="3293146"/>
                </a:moveTo>
                <a:lnTo>
                  <a:pt x="7345713" y="3323460"/>
                </a:lnTo>
                <a:cubicBezTo>
                  <a:pt x="7345713" y="3323460"/>
                  <a:pt x="7352713" y="3315426"/>
                  <a:pt x="7366689" y="3299361"/>
                </a:cubicBezTo>
                <a:cubicBezTo>
                  <a:pt x="7378316" y="3292624"/>
                  <a:pt x="7388756" y="3290550"/>
                  <a:pt x="7398027" y="3293146"/>
                </a:cubicBezTo>
                <a:close/>
                <a:moveTo>
                  <a:pt x="10579499" y="3249371"/>
                </a:moveTo>
                <a:cubicBezTo>
                  <a:pt x="10585311" y="3246003"/>
                  <a:pt x="10589943" y="3247309"/>
                  <a:pt x="10593403" y="3253273"/>
                </a:cubicBezTo>
                <a:cubicBezTo>
                  <a:pt x="10596851" y="3259227"/>
                  <a:pt x="10595679" y="3263896"/>
                  <a:pt x="10589867" y="3267265"/>
                </a:cubicBezTo>
                <a:cubicBezTo>
                  <a:pt x="10584051" y="3270634"/>
                  <a:pt x="10579419" y="3269327"/>
                  <a:pt x="10575967" y="3263374"/>
                </a:cubicBezTo>
                <a:cubicBezTo>
                  <a:pt x="10572511" y="3257410"/>
                  <a:pt x="10573683" y="3252741"/>
                  <a:pt x="10579499" y="3249371"/>
                </a:cubicBezTo>
                <a:close/>
                <a:moveTo>
                  <a:pt x="7781111" y="3173928"/>
                </a:moveTo>
                <a:cubicBezTo>
                  <a:pt x="7784879" y="3173735"/>
                  <a:pt x="7786175" y="3175970"/>
                  <a:pt x="7785002" y="3180634"/>
                </a:cubicBezTo>
                <a:cubicBezTo>
                  <a:pt x="7782644" y="3189966"/>
                  <a:pt x="7775374" y="3194180"/>
                  <a:pt x="7763203" y="3193266"/>
                </a:cubicBezTo>
                <a:cubicBezTo>
                  <a:pt x="7751031" y="3192352"/>
                  <a:pt x="7750763" y="3188530"/>
                  <a:pt x="7762380" y="3181799"/>
                </a:cubicBezTo>
                <a:cubicBezTo>
                  <a:pt x="7771099" y="3176746"/>
                  <a:pt x="7777342" y="3174123"/>
                  <a:pt x="7781111" y="3173928"/>
                </a:cubicBezTo>
                <a:close/>
                <a:moveTo>
                  <a:pt x="8663537" y="3149416"/>
                </a:moveTo>
                <a:cubicBezTo>
                  <a:pt x="8672807" y="3152012"/>
                  <a:pt x="8682926" y="3156097"/>
                  <a:pt x="8693927" y="3161680"/>
                </a:cubicBezTo>
                <a:cubicBezTo>
                  <a:pt x="8704922" y="3167253"/>
                  <a:pt x="8706335" y="3176382"/>
                  <a:pt x="8698165" y="3189084"/>
                </a:cubicBezTo>
                <a:cubicBezTo>
                  <a:pt x="8686548" y="3195815"/>
                  <a:pt x="8675552" y="3190242"/>
                  <a:pt x="8665190" y="3172360"/>
                </a:cubicBezTo>
                <a:close/>
                <a:moveTo>
                  <a:pt x="7894436" y="3108262"/>
                </a:moveTo>
                <a:cubicBezTo>
                  <a:pt x="7898205" y="3108067"/>
                  <a:pt x="7899501" y="3110303"/>
                  <a:pt x="7898322" y="3114969"/>
                </a:cubicBezTo>
                <a:cubicBezTo>
                  <a:pt x="7895965" y="3124303"/>
                  <a:pt x="7888704" y="3128509"/>
                  <a:pt x="7876533" y="3127595"/>
                </a:cubicBezTo>
                <a:cubicBezTo>
                  <a:pt x="7864352" y="3126687"/>
                  <a:pt x="7864083" y="3122866"/>
                  <a:pt x="7875709" y="3116129"/>
                </a:cubicBezTo>
                <a:cubicBezTo>
                  <a:pt x="7884425" y="3111078"/>
                  <a:pt x="7890668" y="3108455"/>
                  <a:pt x="7894436" y="3108262"/>
                </a:cubicBezTo>
                <a:close/>
                <a:moveTo>
                  <a:pt x="2767252" y="3050248"/>
                </a:moveTo>
                <a:lnTo>
                  <a:pt x="2714949" y="3080555"/>
                </a:lnTo>
                <a:cubicBezTo>
                  <a:pt x="2714949" y="3080555"/>
                  <a:pt x="2721933" y="3072517"/>
                  <a:pt x="2735908" y="3056452"/>
                </a:cubicBezTo>
                <a:cubicBezTo>
                  <a:pt x="2747535" y="3049715"/>
                  <a:pt x="2757982" y="3047652"/>
                  <a:pt x="2767252" y="3050248"/>
                </a:cubicBezTo>
                <a:close/>
                <a:moveTo>
                  <a:pt x="8837886" y="3048388"/>
                </a:moveTo>
                <a:cubicBezTo>
                  <a:pt x="8841342" y="3054352"/>
                  <a:pt x="8840166" y="3059011"/>
                  <a:pt x="8834352" y="3062379"/>
                </a:cubicBezTo>
                <a:cubicBezTo>
                  <a:pt x="8828539" y="3065749"/>
                  <a:pt x="8823901" y="3064459"/>
                  <a:pt x="8820445" y="3058495"/>
                </a:cubicBezTo>
                <a:lnTo>
                  <a:pt x="8829171" y="3053438"/>
                </a:lnTo>
                <a:close/>
                <a:moveTo>
                  <a:pt x="8881474" y="3023132"/>
                </a:moveTo>
                <a:cubicBezTo>
                  <a:pt x="8884930" y="3029096"/>
                  <a:pt x="8883743" y="3033759"/>
                  <a:pt x="8877940" y="3037122"/>
                </a:cubicBezTo>
                <a:cubicBezTo>
                  <a:pt x="8872126" y="3040491"/>
                  <a:pt x="8867488" y="3039201"/>
                  <a:pt x="8864032" y="3033237"/>
                </a:cubicBezTo>
                <a:lnTo>
                  <a:pt x="8872759" y="3028182"/>
                </a:lnTo>
                <a:close/>
                <a:moveTo>
                  <a:pt x="8978662" y="2969804"/>
                </a:moveTo>
                <a:cubicBezTo>
                  <a:pt x="8982431" y="2969611"/>
                  <a:pt x="8983726" y="2971846"/>
                  <a:pt x="8982544" y="2976508"/>
                </a:cubicBezTo>
                <a:cubicBezTo>
                  <a:pt x="8980186" y="2985840"/>
                  <a:pt x="8972928" y="2990048"/>
                  <a:pt x="8960757" y="2989133"/>
                </a:cubicBezTo>
                <a:cubicBezTo>
                  <a:pt x="8948581" y="2988236"/>
                  <a:pt x="8948305" y="2984405"/>
                  <a:pt x="8959934" y="2977667"/>
                </a:cubicBezTo>
                <a:cubicBezTo>
                  <a:pt x="8968649" y="2972616"/>
                  <a:pt x="8974893" y="2969997"/>
                  <a:pt x="8978662" y="2969804"/>
                </a:cubicBezTo>
                <a:close/>
                <a:moveTo>
                  <a:pt x="7317242" y="2942739"/>
                </a:moveTo>
                <a:cubicBezTo>
                  <a:pt x="7313472" y="2942933"/>
                  <a:pt x="7309541" y="2946203"/>
                  <a:pt x="7305454" y="2952549"/>
                </a:cubicBezTo>
                <a:lnTo>
                  <a:pt x="7289674" y="2985593"/>
                </a:lnTo>
                <a:cubicBezTo>
                  <a:pt x="7293132" y="2991558"/>
                  <a:pt x="7300670" y="2991166"/>
                  <a:pt x="7312289" y="2984433"/>
                </a:cubicBezTo>
                <a:cubicBezTo>
                  <a:pt x="7329730" y="2974328"/>
                  <a:pt x="7334988" y="2963313"/>
                  <a:pt x="7328082" y="2951395"/>
                </a:cubicBezTo>
                <a:cubicBezTo>
                  <a:pt x="7324626" y="2945431"/>
                  <a:pt x="7321012" y="2942546"/>
                  <a:pt x="7317242" y="2942739"/>
                </a:cubicBezTo>
                <a:close/>
                <a:moveTo>
                  <a:pt x="7678183" y="2832145"/>
                </a:moveTo>
                <a:cubicBezTo>
                  <a:pt x="7683997" y="2828776"/>
                  <a:pt x="7688624" y="2830071"/>
                  <a:pt x="7692078" y="2836035"/>
                </a:cubicBezTo>
                <a:cubicBezTo>
                  <a:pt x="7695535" y="2842001"/>
                  <a:pt x="7694359" y="2846659"/>
                  <a:pt x="7688545" y="2850028"/>
                </a:cubicBezTo>
                <a:cubicBezTo>
                  <a:pt x="7682731" y="2853396"/>
                  <a:pt x="7678104" y="2852101"/>
                  <a:pt x="7674648" y="2846137"/>
                </a:cubicBezTo>
                <a:cubicBezTo>
                  <a:pt x="7671193" y="2840172"/>
                  <a:pt x="7672369" y="2835513"/>
                  <a:pt x="7678183" y="2832145"/>
                </a:cubicBezTo>
                <a:close/>
                <a:moveTo>
                  <a:pt x="7721770" y="2806888"/>
                </a:moveTo>
                <a:cubicBezTo>
                  <a:pt x="7727584" y="2803518"/>
                  <a:pt x="7732210" y="2804814"/>
                  <a:pt x="7735666" y="2810779"/>
                </a:cubicBezTo>
                <a:cubicBezTo>
                  <a:pt x="7739122" y="2816742"/>
                  <a:pt x="7737946" y="2821402"/>
                  <a:pt x="7732132" y="2824771"/>
                </a:cubicBezTo>
                <a:cubicBezTo>
                  <a:pt x="7726319" y="2828139"/>
                  <a:pt x="7721692" y="2826844"/>
                  <a:pt x="7718237" y="2820879"/>
                </a:cubicBezTo>
                <a:cubicBezTo>
                  <a:pt x="7714779" y="2814914"/>
                  <a:pt x="7715957" y="2810257"/>
                  <a:pt x="7721770" y="2806888"/>
                </a:cubicBezTo>
                <a:close/>
                <a:moveTo>
                  <a:pt x="7767239" y="2744695"/>
                </a:moveTo>
                <a:cubicBezTo>
                  <a:pt x="7773053" y="2741327"/>
                  <a:pt x="7777685" y="2742633"/>
                  <a:pt x="7781141" y="2748597"/>
                </a:cubicBezTo>
                <a:lnTo>
                  <a:pt x="7772426" y="2753647"/>
                </a:lnTo>
                <a:lnTo>
                  <a:pt x="7763710" y="2758698"/>
                </a:lnTo>
                <a:cubicBezTo>
                  <a:pt x="7760254" y="2752732"/>
                  <a:pt x="7761425" y="2748064"/>
                  <a:pt x="7767239" y="2744695"/>
                </a:cubicBezTo>
                <a:close/>
                <a:moveTo>
                  <a:pt x="9253508" y="2640298"/>
                </a:moveTo>
                <a:cubicBezTo>
                  <a:pt x="9259322" y="2636930"/>
                  <a:pt x="9263954" y="2638236"/>
                  <a:pt x="9267410" y="2644200"/>
                </a:cubicBezTo>
                <a:cubicBezTo>
                  <a:pt x="9270860" y="2650155"/>
                  <a:pt x="9269690" y="2654824"/>
                  <a:pt x="9263876" y="2658192"/>
                </a:cubicBezTo>
                <a:lnTo>
                  <a:pt x="9258695" y="2649250"/>
                </a:lnTo>
                <a:close/>
                <a:moveTo>
                  <a:pt x="8303476" y="2625122"/>
                </a:moveTo>
                <a:cubicBezTo>
                  <a:pt x="8303476" y="2625122"/>
                  <a:pt x="8293028" y="2627184"/>
                  <a:pt x="8272132" y="2631326"/>
                </a:cubicBezTo>
                <a:cubicBezTo>
                  <a:pt x="8260515" y="2638058"/>
                  <a:pt x="8247162" y="2641819"/>
                  <a:pt x="8232078" y="2642592"/>
                </a:cubicBezTo>
                <a:lnTo>
                  <a:pt x="8235624" y="2628594"/>
                </a:lnTo>
                <a:close/>
                <a:moveTo>
                  <a:pt x="7658175" y="2616753"/>
                </a:moveTo>
                <a:cubicBezTo>
                  <a:pt x="7663989" y="2613383"/>
                  <a:pt x="7668622" y="2614689"/>
                  <a:pt x="7672072" y="2620643"/>
                </a:cubicBezTo>
                <a:cubicBezTo>
                  <a:pt x="7675528" y="2626607"/>
                  <a:pt x="7674357" y="2631277"/>
                  <a:pt x="7668544" y="2634645"/>
                </a:cubicBezTo>
                <a:cubicBezTo>
                  <a:pt x="7662730" y="2638014"/>
                  <a:pt x="7658097" y="2636709"/>
                  <a:pt x="7654642" y="2630743"/>
                </a:cubicBezTo>
                <a:cubicBezTo>
                  <a:pt x="7651191" y="2624790"/>
                  <a:pt x="7652361" y="2620121"/>
                  <a:pt x="7658175" y="2616753"/>
                </a:cubicBezTo>
                <a:close/>
                <a:moveTo>
                  <a:pt x="7001575" y="2608972"/>
                </a:moveTo>
                <a:cubicBezTo>
                  <a:pt x="6994030" y="2609354"/>
                  <a:pt x="6981544" y="2614610"/>
                  <a:pt x="6964111" y="2624709"/>
                </a:cubicBezTo>
                <a:cubicBezTo>
                  <a:pt x="6938504" y="2647500"/>
                  <a:pt x="6945417" y="2659431"/>
                  <a:pt x="6984837" y="2660475"/>
                </a:cubicBezTo>
                <a:cubicBezTo>
                  <a:pt x="6996454" y="2653744"/>
                  <a:pt x="7004631" y="2641052"/>
                  <a:pt x="7009347" y="2622385"/>
                </a:cubicBezTo>
                <a:cubicBezTo>
                  <a:pt x="7011704" y="2613051"/>
                  <a:pt x="7009115" y="2608581"/>
                  <a:pt x="7001575" y="2608972"/>
                </a:cubicBezTo>
                <a:close/>
                <a:moveTo>
                  <a:pt x="7065063" y="2608019"/>
                </a:moveTo>
                <a:cubicBezTo>
                  <a:pt x="7060428" y="2606721"/>
                  <a:pt x="7055202" y="2607757"/>
                  <a:pt x="7049388" y="2611126"/>
                </a:cubicBezTo>
                <a:cubicBezTo>
                  <a:pt x="7047042" y="2620453"/>
                  <a:pt x="7055125" y="2627712"/>
                  <a:pt x="7073666" y="2632904"/>
                </a:cubicBezTo>
                <a:cubicBezTo>
                  <a:pt x="7079468" y="2629542"/>
                  <a:pt x="7080648" y="2624867"/>
                  <a:pt x="7077198" y="2618913"/>
                </a:cubicBezTo>
                <a:cubicBezTo>
                  <a:pt x="7073743" y="2612948"/>
                  <a:pt x="7069698" y="2609316"/>
                  <a:pt x="7065063" y="2608019"/>
                </a:cubicBezTo>
                <a:close/>
                <a:moveTo>
                  <a:pt x="6822268" y="2604793"/>
                </a:moveTo>
                <a:lnTo>
                  <a:pt x="6830610" y="2607128"/>
                </a:lnTo>
                <a:cubicBezTo>
                  <a:pt x="6834060" y="2613082"/>
                  <a:pt x="6832889" y="2617751"/>
                  <a:pt x="6827075" y="2621120"/>
                </a:cubicBezTo>
                <a:cubicBezTo>
                  <a:pt x="6821262" y="2624488"/>
                  <a:pt x="6816629" y="2623182"/>
                  <a:pt x="6813178" y="2617229"/>
                </a:cubicBezTo>
                <a:lnTo>
                  <a:pt x="6814349" y="2612560"/>
                </a:lnTo>
                <a:close/>
                <a:moveTo>
                  <a:pt x="6921549" y="2537805"/>
                </a:moveTo>
                <a:lnTo>
                  <a:pt x="6863829" y="2563977"/>
                </a:lnTo>
                <a:lnTo>
                  <a:pt x="6822268" y="2604793"/>
                </a:lnTo>
                <a:lnTo>
                  <a:pt x="6816708" y="2603226"/>
                </a:lnTo>
                <a:lnTo>
                  <a:pt x="6814349" y="2612560"/>
                </a:lnTo>
                <a:lnTo>
                  <a:pt x="6804453" y="2622285"/>
                </a:lnTo>
                <a:lnTo>
                  <a:pt x="6802642" y="2632177"/>
                </a:lnTo>
                <a:lnTo>
                  <a:pt x="6814501" y="2627769"/>
                </a:lnTo>
                <a:cubicBezTo>
                  <a:pt x="6837745" y="2614299"/>
                  <a:pt x="6857067" y="2604102"/>
                  <a:pt x="6872462" y="2597173"/>
                </a:cubicBezTo>
                <a:lnTo>
                  <a:pt x="6901059" y="2588046"/>
                </a:lnTo>
                <a:lnTo>
                  <a:pt x="6896809" y="2580712"/>
                </a:lnTo>
                <a:cubicBezTo>
                  <a:pt x="6893353" y="2574748"/>
                  <a:pt x="6896264" y="2573060"/>
                  <a:pt x="6905534" y="2575656"/>
                </a:cubicBezTo>
                <a:lnTo>
                  <a:pt x="6910440" y="2584121"/>
                </a:lnTo>
                <a:lnTo>
                  <a:pt x="6924298" y="2576091"/>
                </a:lnTo>
                <a:close/>
                <a:moveTo>
                  <a:pt x="7239946" y="2482792"/>
                </a:moveTo>
                <a:cubicBezTo>
                  <a:pt x="7248938" y="2481564"/>
                  <a:pt x="7258064" y="2482247"/>
                  <a:pt x="7267326" y="2484840"/>
                </a:cubicBezTo>
                <a:cubicBezTo>
                  <a:pt x="7259165" y="2497535"/>
                  <a:pt x="7253905" y="2508551"/>
                  <a:pt x="7251548" y="2517884"/>
                </a:cubicBezTo>
                <a:cubicBezTo>
                  <a:pt x="7239921" y="2524622"/>
                  <a:pt x="7224837" y="2525395"/>
                  <a:pt x="7206308" y="2520198"/>
                </a:cubicBezTo>
                <a:cubicBezTo>
                  <a:pt x="7187774" y="2515016"/>
                  <a:pt x="7190131" y="2505684"/>
                  <a:pt x="7213376" y="2492214"/>
                </a:cubicBezTo>
                <a:cubicBezTo>
                  <a:pt x="7222097" y="2487161"/>
                  <a:pt x="7230954" y="2484022"/>
                  <a:pt x="7239946" y="2482792"/>
                </a:cubicBezTo>
                <a:close/>
                <a:moveTo>
                  <a:pt x="7040029" y="2478305"/>
                </a:moveTo>
                <a:lnTo>
                  <a:pt x="6965690" y="2516619"/>
                </a:lnTo>
                <a:lnTo>
                  <a:pt x="6974954" y="2522849"/>
                </a:lnTo>
                <a:cubicBezTo>
                  <a:pt x="6976682" y="2525831"/>
                  <a:pt x="6984741" y="2522157"/>
                  <a:pt x="6999133" y="2511825"/>
                </a:cubicBezTo>
                <a:close/>
                <a:moveTo>
                  <a:pt x="9254231" y="2460683"/>
                </a:moveTo>
                <a:cubicBezTo>
                  <a:pt x="9260045" y="2457314"/>
                  <a:pt x="9264677" y="2458620"/>
                  <a:pt x="9268133" y="2464585"/>
                </a:cubicBezTo>
                <a:cubicBezTo>
                  <a:pt x="9271584" y="2470538"/>
                  <a:pt x="9270413" y="2475207"/>
                  <a:pt x="9264600" y="2478576"/>
                </a:cubicBezTo>
                <a:cubicBezTo>
                  <a:pt x="9258786" y="2481945"/>
                  <a:pt x="9254152" y="2480639"/>
                  <a:pt x="9250703" y="2474685"/>
                </a:cubicBezTo>
                <a:cubicBezTo>
                  <a:pt x="9247246" y="2468720"/>
                  <a:pt x="9248417" y="2464051"/>
                  <a:pt x="9254231" y="2460683"/>
                </a:cubicBezTo>
                <a:close/>
                <a:moveTo>
                  <a:pt x="7686697" y="2444930"/>
                </a:moveTo>
                <a:cubicBezTo>
                  <a:pt x="7680884" y="2448298"/>
                  <a:pt x="7675070" y="2451667"/>
                  <a:pt x="7669256" y="2455035"/>
                </a:cubicBezTo>
                <a:cubicBezTo>
                  <a:pt x="7663453" y="2458398"/>
                  <a:pt x="7665178" y="2461376"/>
                  <a:pt x="7674437" y="2463977"/>
                </a:cubicBezTo>
                <a:cubicBezTo>
                  <a:pt x="7680251" y="2460609"/>
                  <a:pt x="7684334" y="2454251"/>
                  <a:pt x="7686697" y="2444930"/>
                </a:cubicBezTo>
                <a:close/>
                <a:moveTo>
                  <a:pt x="7311157" y="2399708"/>
                </a:moveTo>
                <a:cubicBezTo>
                  <a:pt x="7316971" y="2396340"/>
                  <a:pt x="7321605" y="2397646"/>
                  <a:pt x="7325054" y="2403599"/>
                </a:cubicBezTo>
                <a:cubicBezTo>
                  <a:pt x="7328511" y="2409565"/>
                  <a:pt x="7327340" y="2414233"/>
                  <a:pt x="7321526" y="2417602"/>
                </a:cubicBezTo>
                <a:cubicBezTo>
                  <a:pt x="7315712" y="2420971"/>
                  <a:pt x="7311080" y="2419665"/>
                  <a:pt x="7307624" y="2413701"/>
                </a:cubicBezTo>
                <a:cubicBezTo>
                  <a:pt x="7304174" y="2407746"/>
                  <a:pt x="7305344" y="2403077"/>
                  <a:pt x="7311157" y="2399708"/>
                </a:cubicBezTo>
                <a:close/>
                <a:moveTo>
                  <a:pt x="7424244" y="2393912"/>
                </a:moveTo>
                <a:cubicBezTo>
                  <a:pt x="7430058" y="2390543"/>
                  <a:pt x="7434691" y="2391850"/>
                  <a:pt x="7438141" y="2397803"/>
                </a:cubicBezTo>
                <a:cubicBezTo>
                  <a:pt x="7441597" y="2403768"/>
                  <a:pt x="7440426" y="2408435"/>
                  <a:pt x="7434613" y="2411806"/>
                </a:cubicBezTo>
                <a:cubicBezTo>
                  <a:pt x="7428799" y="2415175"/>
                  <a:pt x="7424167" y="2413868"/>
                  <a:pt x="7420710" y="2407903"/>
                </a:cubicBezTo>
                <a:cubicBezTo>
                  <a:pt x="7417261" y="2401950"/>
                  <a:pt x="7418430" y="2397280"/>
                  <a:pt x="7424244" y="2393912"/>
                </a:cubicBezTo>
                <a:close/>
                <a:moveTo>
                  <a:pt x="7921832" y="2368411"/>
                </a:moveTo>
                <a:cubicBezTo>
                  <a:pt x="7927644" y="2365042"/>
                  <a:pt x="7932271" y="2366337"/>
                  <a:pt x="7935727" y="2372303"/>
                </a:cubicBezTo>
                <a:cubicBezTo>
                  <a:pt x="7939183" y="2378267"/>
                  <a:pt x="7938008" y="2382925"/>
                  <a:pt x="7932194" y="2386294"/>
                </a:cubicBezTo>
                <a:cubicBezTo>
                  <a:pt x="7926380" y="2389662"/>
                  <a:pt x="7921753" y="2388367"/>
                  <a:pt x="7918297" y="2382403"/>
                </a:cubicBezTo>
                <a:cubicBezTo>
                  <a:pt x="7914841" y="2376439"/>
                  <a:pt x="7916017" y="2371781"/>
                  <a:pt x="7921832" y="2368411"/>
                </a:cubicBezTo>
                <a:close/>
                <a:moveTo>
                  <a:pt x="7556659" y="2341085"/>
                </a:moveTo>
                <a:cubicBezTo>
                  <a:pt x="7562473" y="2337715"/>
                  <a:pt x="7567100" y="2339010"/>
                  <a:pt x="7570556" y="2344974"/>
                </a:cubicBezTo>
                <a:lnTo>
                  <a:pt x="7561840" y="2350026"/>
                </a:lnTo>
                <a:lnTo>
                  <a:pt x="7553115" y="2355082"/>
                </a:lnTo>
                <a:cubicBezTo>
                  <a:pt x="7549659" y="2349117"/>
                  <a:pt x="7550845" y="2344453"/>
                  <a:pt x="7556659" y="2341085"/>
                </a:cubicBezTo>
                <a:close/>
                <a:moveTo>
                  <a:pt x="4283848" y="2231173"/>
                </a:moveTo>
                <a:lnTo>
                  <a:pt x="4289028" y="2240114"/>
                </a:lnTo>
                <a:lnTo>
                  <a:pt x="4294211" y="2249055"/>
                </a:lnTo>
                <a:cubicBezTo>
                  <a:pt x="4288396" y="2252424"/>
                  <a:pt x="4283769" y="2251128"/>
                  <a:pt x="4280313" y="2245164"/>
                </a:cubicBezTo>
                <a:cubicBezTo>
                  <a:pt x="4276856" y="2239200"/>
                  <a:pt x="4278034" y="2234541"/>
                  <a:pt x="4283848" y="2231173"/>
                </a:cubicBezTo>
                <a:close/>
                <a:moveTo>
                  <a:pt x="4614870" y="2099090"/>
                </a:moveTo>
                <a:cubicBezTo>
                  <a:pt x="4620684" y="2095722"/>
                  <a:pt x="4625310" y="2097017"/>
                  <a:pt x="4628767" y="2102982"/>
                </a:cubicBezTo>
                <a:lnTo>
                  <a:pt x="4626795" y="2110751"/>
                </a:lnTo>
                <a:lnTo>
                  <a:pt x="4617289" y="2114749"/>
                </a:lnTo>
                <a:lnTo>
                  <a:pt x="4611337" y="2113081"/>
                </a:lnTo>
                <a:cubicBezTo>
                  <a:pt x="4607879" y="2107117"/>
                  <a:pt x="4609056" y="2102459"/>
                  <a:pt x="4614870" y="2099090"/>
                </a:cubicBezTo>
                <a:close/>
                <a:moveTo>
                  <a:pt x="4660339" y="2036898"/>
                </a:moveTo>
                <a:cubicBezTo>
                  <a:pt x="4666152" y="2033529"/>
                  <a:pt x="4670789" y="2034819"/>
                  <a:pt x="4674246" y="2040783"/>
                </a:cubicBezTo>
                <a:cubicBezTo>
                  <a:pt x="4677701" y="2046748"/>
                  <a:pt x="4676514" y="2051412"/>
                  <a:pt x="4670701" y="2054781"/>
                </a:cubicBezTo>
                <a:cubicBezTo>
                  <a:pt x="4664887" y="2058149"/>
                  <a:pt x="4660261" y="2056854"/>
                  <a:pt x="4656805" y="2050890"/>
                </a:cubicBezTo>
                <a:cubicBezTo>
                  <a:pt x="4653347" y="2044926"/>
                  <a:pt x="4654525" y="2040267"/>
                  <a:pt x="4660339" y="2036898"/>
                </a:cubicBezTo>
                <a:close/>
                <a:moveTo>
                  <a:pt x="4773669" y="1971227"/>
                </a:moveTo>
                <a:cubicBezTo>
                  <a:pt x="4779483" y="1967859"/>
                  <a:pt x="4784110" y="1969154"/>
                  <a:pt x="4787566" y="1975118"/>
                </a:cubicBezTo>
                <a:cubicBezTo>
                  <a:pt x="4791022" y="1981083"/>
                  <a:pt x="4789845" y="1985741"/>
                  <a:pt x="4784032" y="1989110"/>
                </a:cubicBezTo>
                <a:cubicBezTo>
                  <a:pt x="4778219" y="1992479"/>
                  <a:pt x="4773592" y="1991184"/>
                  <a:pt x="4770134" y="1985219"/>
                </a:cubicBezTo>
                <a:cubicBezTo>
                  <a:pt x="4766678" y="1979255"/>
                  <a:pt x="4767855" y="1974595"/>
                  <a:pt x="4773669" y="1971227"/>
                </a:cubicBezTo>
                <a:close/>
                <a:moveTo>
                  <a:pt x="4852130" y="1925764"/>
                </a:moveTo>
                <a:cubicBezTo>
                  <a:pt x="4857942" y="1922394"/>
                  <a:pt x="4862569" y="1923690"/>
                  <a:pt x="4866025" y="1929654"/>
                </a:cubicBezTo>
                <a:cubicBezTo>
                  <a:pt x="4869482" y="1935619"/>
                  <a:pt x="4868305" y="1940277"/>
                  <a:pt x="4862490" y="1943646"/>
                </a:cubicBezTo>
                <a:cubicBezTo>
                  <a:pt x="4856678" y="1947014"/>
                  <a:pt x="4852051" y="1945719"/>
                  <a:pt x="4848595" y="1939756"/>
                </a:cubicBezTo>
                <a:cubicBezTo>
                  <a:pt x="4845139" y="1933791"/>
                  <a:pt x="4846316" y="1929132"/>
                  <a:pt x="4852130" y="1925764"/>
                </a:cubicBezTo>
                <a:close/>
                <a:moveTo>
                  <a:pt x="7974487" y="1908452"/>
                </a:moveTo>
                <a:lnTo>
                  <a:pt x="7922173" y="1938766"/>
                </a:lnTo>
                <a:cubicBezTo>
                  <a:pt x="7922173" y="1938766"/>
                  <a:pt x="7929175" y="1930732"/>
                  <a:pt x="7943149" y="1914666"/>
                </a:cubicBezTo>
                <a:cubicBezTo>
                  <a:pt x="7954776" y="1907929"/>
                  <a:pt x="7965217" y="1905856"/>
                  <a:pt x="7974487" y="1908452"/>
                </a:cubicBezTo>
                <a:close/>
                <a:moveTo>
                  <a:pt x="5072592" y="1818922"/>
                </a:moveTo>
                <a:cubicBezTo>
                  <a:pt x="5077816" y="1817887"/>
                  <a:pt x="5085060" y="1818667"/>
                  <a:pt x="5094330" y="1821263"/>
                </a:cubicBezTo>
                <a:cubicBezTo>
                  <a:pt x="5101236" y="1833182"/>
                  <a:pt x="5098878" y="1842514"/>
                  <a:pt x="5087261" y="1849245"/>
                </a:cubicBezTo>
                <a:cubicBezTo>
                  <a:pt x="5081449" y="1852614"/>
                  <a:pt x="5073355" y="1845361"/>
                  <a:pt x="5062985" y="1827467"/>
                </a:cubicBezTo>
                <a:cubicBezTo>
                  <a:pt x="5064169" y="1822806"/>
                  <a:pt x="5067370" y="1819957"/>
                  <a:pt x="5072592" y="1818922"/>
                </a:cubicBezTo>
                <a:close/>
                <a:moveTo>
                  <a:pt x="5176317" y="1761796"/>
                </a:moveTo>
                <a:cubicBezTo>
                  <a:pt x="5179775" y="1767760"/>
                  <a:pt x="5178604" y="1772429"/>
                  <a:pt x="5172790" y="1775797"/>
                </a:cubicBezTo>
                <a:cubicBezTo>
                  <a:pt x="5166975" y="1779167"/>
                  <a:pt x="5162343" y="1777862"/>
                  <a:pt x="5158887" y="1771897"/>
                </a:cubicBezTo>
                <a:lnTo>
                  <a:pt x="5167603" y="1766846"/>
                </a:lnTo>
                <a:close/>
                <a:moveTo>
                  <a:pt x="5335352" y="1684584"/>
                </a:moveTo>
                <a:cubicBezTo>
                  <a:pt x="5336215" y="1686074"/>
                  <a:pt x="5336057" y="1689151"/>
                  <a:pt x="5334879" y="1693818"/>
                </a:cubicBezTo>
                <a:lnTo>
                  <a:pt x="5300016" y="1714019"/>
                </a:lnTo>
                <a:lnTo>
                  <a:pt x="5303551" y="1700027"/>
                </a:lnTo>
                <a:cubicBezTo>
                  <a:pt x="5315168" y="1693295"/>
                  <a:pt x="5323895" y="1688240"/>
                  <a:pt x="5329698" y="1684877"/>
                </a:cubicBezTo>
                <a:cubicBezTo>
                  <a:pt x="5332605" y="1683192"/>
                  <a:pt x="5334489" y="1683094"/>
                  <a:pt x="5335352" y="1684584"/>
                </a:cubicBezTo>
                <a:close/>
                <a:moveTo>
                  <a:pt x="5516301" y="1564789"/>
                </a:moveTo>
                <a:cubicBezTo>
                  <a:pt x="5519756" y="1570754"/>
                  <a:pt x="5518576" y="1575429"/>
                  <a:pt x="5512773" y="1578792"/>
                </a:cubicBezTo>
                <a:cubicBezTo>
                  <a:pt x="5506959" y="1582160"/>
                  <a:pt x="5502315" y="1580860"/>
                  <a:pt x="5498859" y="1574896"/>
                </a:cubicBezTo>
                <a:lnTo>
                  <a:pt x="5507585" y="1569839"/>
                </a:lnTo>
                <a:close/>
                <a:moveTo>
                  <a:pt x="7895413" y="1559411"/>
                </a:moveTo>
                <a:lnTo>
                  <a:pt x="7884376" y="1565806"/>
                </a:lnTo>
                <a:lnTo>
                  <a:pt x="7881914" y="1567855"/>
                </a:lnTo>
                <a:lnTo>
                  <a:pt x="7866136" y="1600900"/>
                </a:lnTo>
                <a:lnTo>
                  <a:pt x="7887182" y="1599820"/>
                </a:lnTo>
                <a:lnTo>
                  <a:pt x="7892331" y="1596406"/>
                </a:lnTo>
                <a:lnTo>
                  <a:pt x="7905775" y="1583899"/>
                </a:lnTo>
                <a:cubicBezTo>
                  <a:pt x="7908408" y="1578393"/>
                  <a:pt x="7907997" y="1572660"/>
                  <a:pt x="7904542" y="1566701"/>
                </a:cubicBezTo>
                <a:close/>
                <a:moveTo>
                  <a:pt x="5660966" y="1492920"/>
                </a:moveTo>
                <a:cubicBezTo>
                  <a:pt x="5666778" y="1489551"/>
                  <a:pt x="5671405" y="1490846"/>
                  <a:pt x="5674861" y="1496811"/>
                </a:cubicBezTo>
                <a:cubicBezTo>
                  <a:pt x="5678318" y="1502776"/>
                  <a:pt x="5677142" y="1507434"/>
                  <a:pt x="5671328" y="1510803"/>
                </a:cubicBezTo>
                <a:cubicBezTo>
                  <a:pt x="5665514" y="1514171"/>
                  <a:pt x="5660887" y="1512876"/>
                  <a:pt x="5657431" y="1506912"/>
                </a:cubicBezTo>
                <a:cubicBezTo>
                  <a:pt x="5653975" y="1500946"/>
                  <a:pt x="5655151" y="1496289"/>
                  <a:pt x="5660966" y="1492920"/>
                </a:cubicBezTo>
                <a:close/>
                <a:moveTo>
                  <a:pt x="8254643" y="1447451"/>
                </a:moveTo>
                <a:cubicBezTo>
                  <a:pt x="8260457" y="1444082"/>
                  <a:pt x="8265084" y="1445377"/>
                  <a:pt x="8268540" y="1451342"/>
                </a:cubicBezTo>
                <a:cubicBezTo>
                  <a:pt x="8271996" y="1457307"/>
                  <a:pt x="8270819" y="1461965"/>
                  <a:pt x="8265005" y="1465334"/>
                </a:cubicBezTo>
                <a:cubicBezTo>
                  <a:pt x="8259191" y="1468702"/>
                  <a:pt x="8254566" y="1467407"/>
                  <a:pt x="8251108" y="1461443"/>
                </a:cubicBezTo>
                <a:cubicBezTo>
                  <a:pt x="8247653" y="1455477"/>
                  <a:pt x="8248829" y="1450819"/>
                  <a:pt x="8254643" y="1447451"/>
                </a:cubicBezTo>
                <a:close/>
                <a:moveTo>
                  <a:pt x="8298230" y="1422194"/>
                </a:moveTo>
                <a:cubicBezTo>
                  <a:pt x="8304044" y="1418825"/>
                  <a:pt x="8308671" y="1420120"/>
                  <a:pt x="8312127" y="1426085"/>
                </a:cubicBezTo>
                <a:cubicBezTo>
                  <a:pt x="8315583" y="1432048"/>
                  <a:pt x="8314406" y="1436708"/>
                  <a:pt x="8308594" y="1440076"/>
                </a:cubicBezTo>
                <a:cubicBezTo>
                  <a:pt x="8302779" y="1443445"/>
                  <a:pt x="8298153" y="1442150"/>
                  <a:pt x="8294696" y="1436186"/>
                </a:cubicBezTo>
                <a:cubicBezTo>
                  <a:pt x="8291241" y="1430220"/>
                  <a:pt x="8292417" y="1425562"/>
                  <a:pt x="8298230" y="1422194"/>
                </a:cubicBezTo>
                <a:close/>
                <a:moveTo>
                  <a:pt x="8343699" y="1360001"/>
                </a:moveTo>
                <a:cubicBezTo>
                  <a:pt x="8349513" y="1356632"/>
                  <a:pt x="8354146" y="1357939"/>
                  <a:pt x="8357602" y="1363903"/>
                </a:cubicBezTo>
                <a:lnTo>
                  <a:pt x="8348886" y="1368954"/>
                </a:lnTo>
                <a:lnTo>
                  <a:pt x="8340170" y="1374004"/>
                </a:lnTo>
                <a:cubicBezTo>
                  <a:pt x="8336714" y="1368040"/>
                  <a:pt x="8337885" y="1363370"/>
                  <a:pt x="8343699" y="1360001"/>
                </a:cubicBezTo>
                <a:close/>
                <a:moveTo>
                  <a:pt x="6080810" y="1333256"/>
                </a:moveTo>
                <a:cubicBezTo>
                  <a:pt x="6086624" y="1329888"/>
                  <a:pt x="6091250" y="1331183"/>
                  <a:pt x="6094707" y="1337148"/>
                </a:cubicBezTo>
                <a:cubicBezTo>
                  <a:pt x="6098163" y="1343113"/>
                  <a:pt x="6096985" y="1347770"/>
                  <a:pt x="6091173" y="1351139"/>
                </a:cubicBezTo>
                <a:cubicBezTo>
                  <a:pt x="6085358" y="1354509"/>
                  <a:pt x="6080732" y="1353212"/>
                  <a:pt x="6077275" y="1347248"/>
                </a:cubicBezTo>
                <a:cubicBezTo>
                  <a:pt x="6073819" y="1341284"/>
                  <a:pt x="6074996" y="1336626"/>
                  <a:pt x="6080810" y="1333256"/>
                </a:cubicBezTo>
                <a:close/>
                <a:moveTo>
                  <a:pt x="8879936" y="1240428"/>
                </a:moveTo>
                <a:cubicBezTo>
                  <a:pt x="8879936" y="1240428"/>
                  <a:pt x="8869490" y="1242491"/>
                  <a:pt x="8848593" y="1246633"/>
                </a:cubicBezTo>
                <a:cubicBezTo>
                  <a:pt x="8836976" y="1253365"/>
                  <a:pt x="8823622" y="1257125"/>
                  <a:pt x="8808538" y="1257898"/>
                </a:cubicBezTo>
                <a:lnTo>
                  <a:pt x="8812084" y="1243900"/>
                </a:lnTo>
                <a:close/>
                <a:moveTo>
                  <a:pt x="8234635" y="1232058"/>
                </a:moveTo>
                <a:cubicBezTo>
                  <a:pt x="8240449" y="1228690"/>
                  <a:pt x="8245083" y="1229995"/>
                  <a:pt x="8248532" y="1235949"/>
                </a:cubicBezTo>
                <a:cubicBezTo>
                  <a:pt x="8251988" y="1241913"/>
                  <a:pt x="8250817" y="1246582"/>
                  <a:pt x="8245005" y="1249951"/>
                </a:cubicBezTo>
                <a:cubicBezTo>
                  <a:pt x="8239190" y="1253321"/>
                  <a:pt x="8234558" y="1252015"/>
                  <a:pt x="8231102" y="1246049"/>
                </a:cubicBezTo>
                <a:cubicBezTo>
                  <a:pt x="8227652" y="1240096"/>
                  <a:pt x="8228822" y="1235427"/>
                  <a:pt x="8234635" y="1232058"/>
                </a:cubicBezTo>
                <a:close/>
                <a:moveTo>
                  <a:pt x="7578036" y="1224279"/>
                </a:moveTo>
                <a:cubicBezTo>
                  <a:pt x="7570491" y="1224660"/>
                  <a:pt x="7558004" y="1229916"/>
                  <a:pt x="7540573" y="1240015"/>
                </a:cubicBezTo>
                <a:cubicBezTo>
                  <a:pt x="7514965" y="1262807"/>
                  <a:pt x="7521877" y="1274736"/>
                  <a:pt x="7561297" y="1275780"/>
                </a:cubicBezTo>
                <a:cubicBezTo>
                  <a:pt x="7572915" y="1269049"/>
                  <a:pt x="7581092" y="1256358"/>
                  <a:pt x="7585808" y="1237691"/>
                </a:cubicBezTo>
                <a:cubicBezTo>
                  <a:pt x="7588164" y="1228358"/>
                  <a:pt x="7585575" y="1223887"/>
                  <a:pt x="7578036" y="1224279"/>
                </a:cubicBezTo>
                <a:close/>
                <a:moveTo>
                  <a:pt x="7641523" y="1223326"/>
                </a:moveTo>
                <a:cubicBezTo>
                  <a:pt x="7636888" y="1222028"/>
                  <a:pt x="7631662" y="1223063"/>
                  <a:pt x="7625850" y="1226432"/>
                </a:cubicBezTo>
                <a:cubicBezTo>
                  <a:pt x="7623503" y="1235759"/>
                  <a:pt x="7631586" y="1243018"/>
                  <a:pt x="7650126" y="1248209"/>
                </a:cubicBezTo>
                <a:cubicBezTo>
                  <a:pt x="7655929" y="1244847"/>
                  <a:pt x="7657109" y="1240172"/>
                  <a:pt x="7653659" y="1234218"/>
                </a:cubicBezTo>
                <a:cubicBezTo>
                  <a:pt x="7650203" y="1228254"/>
                  <a:pt x="7646158" y="1224622"/>
                  <a:pt x="7641523" y="1223326"/>
                </a:cubicBezTo>
                <a:close/>
                <a:moveTo>
                  <a:pt x="7468018" y="1114804"/>
                </a:moveTo>
                <a:cubicBezTo>
                  <a:pt x="7473831" y="1111436"/>
                  <a:pt x="7478459" y="1112731"/>
                  <a:pt x="7481915" y="1118695"/>
                </a:cubicBezTo>
                <a:cubicBezTo>
                  <a:pt x="7485371" y="1124659"/>
                  <a:pt x="7484194" y="1129319"/>
                  <a:pt x="7478380" y="1132687"/>
                </a:cubicBezTo>
                <a:lnTo>
                  <a:pt x="7473199" y="1123746"/>
                </a:lnTo>
                <a:close/>
                <a:moveTo>
                  <a:pt x="7816406" y="1098098"/>
                </a:moveTo>
                <a:cubicBezTo>
                  <a:pt x="7825398" y="1096869"/>
                  <a:pt x="7834524" y="1097553"/>
                  <a:pt x="7843786" y="1100146"/>
                </a:cubicBezTo>
                <a:cubicBezTo>
                  <a:pt x="7835627" y="1112841"/>
                  <a:pt x="7830367" y="1123857"/>
                  <a:pt x="7828008" y="1133191"/>
                </a:cubicBezTo>
                <a:cubicBezTo>
                  <a:pt x="7816381" y="1139928"/>
                  <a:pt x="7801297" y="1140701"/>
                  <a:pt x="7782768" y="1135504"/>
                </a:cubicBezTo>
                <a:cubicBezTo>
                  <a:pt x="7764235" y="1130322"/>
                  <a:pt x="7766592" y="1120989"/>
                  <a:pt x="7789838" y="1107520"/>
                </a:cubicBezTo>
                <a:cubicBezTo>
                  <a:pt x="7798557" y="1102467"/>
                  <a:pt x="7807414" y="1099327"/>
                  <a:pt x="7816406" y="1098098"/>
                </a:cubicBezTo>
                <a:close/>
                <a:moveTo>
                  <a:pt x="8263159" y="1060236"/>
                </a:moveTo>
                <a:cubicBezTo>
                  <a:pt x="8257345" y="1063604"/>
                  <a:pt x="8251531" y="1066972"/>
                  <a:pt x="8245716" y="1070342"/>
                </a:cubicBezTo>
                <a:cubicBezTo>
                  <a:pt x="8239913" y="1073704"/>
                  <a:pt x="8241638" y="1076682"/>
                  <a:pt x="8250898" y="1079282"/>
                </a:cubicBezTo>
                <a:cubicBezTo>
                  <a:pt x="8256711" y="1075915"/>
                  <a:pt x="8260794" y="1069558"/>
                  <a:pt x="8263159" y="1060236"/>
                </a:cubicBezTo>
                <a:close/>
                <a:moveTo>
                  <a:pt x="7426993" y="1058364"/>
                </a:moveTo>
                <a:lnTo>
                  <a:pt x="7436925" y="1061146"/>
                </a:lnTo>
                <a:cubicBezTo>
                  <a:pt x="7440375" y="1067099"/>
                  <a:pt x="7439195" y="1071775"/>
                  <a:pt x="7433392" y="1075137"/>
                </a:cubicBezTo>
                <a:cubicBezTo>
                  <a:pt x="7427578" y="1078506"/>
                  <a:pt x="7422934" y="1077207"/>
                  <a:pt x="7419484" y="1071252"/>
                </a:cubicBezTo>
                <a:lnTo>
                  <a:pt x="7421605" y="1062853"/>
                </a:lnTo>
                <a:close/>
                <a:moveTo>
                  <a:pt x="7887619" y="1015014"/>
                </a:moveTo>
                <a:cubicBezTo>
                  <a:pt x="7893431" y="1011646"/>
                  <a:pt x="7898065" y="1012953"/>
                  <a:pt x="7901515" y="1018907"/>
                </a:cubicBezTo>
                <a:cubicBezTo>
                  <a:pt x="7904971" y="1024871"/>
                  <a:pt x="7903801" y="1029538"/>
                  <a:pt x="7897986" y="1032908"/>
                </a:cubicBezTo>
                <a:cubicBezTo>
                  <a:pt x="7892174" y="1036277"/>
                  <a:pt x="7887540" y="1034971"/>
                  <a:pt x="7884084" y="1029007"/>
                </a:cubicBezTo>
                <a:cubicBezTo>
                  <a:pt x="7880634" y="1023052"/>
                  <a:pt x="7881805" y="1018383"/>
                  <a:pt x="7887619" y="1015014"/>
                </a:cubicBezTo>
                <a:close/>
                <a:moveTo>
                  <a:pt x="8000704" y="1009218"/>
                </a:moveTo>
                <a:cubicBezTo>
                  <a:pt x="8006518" y="1005849"/>
                  <a:pt x="8011151" y="1007156"/>
                  <a:pt x="8014601" y="1013110"/>
                </a:cubicBezTo>
                <a:cubicBezTo>
                  <a:pt x="8018057" y="1019074"/>
                  <a:pt x="8016887" y="1023742"/>
                  <a:pt x="8011074" y="1027110"/>
                </a:cubicBezTo>
                <a:cubicBezTo>
                  <a:pt x="8005259" y="1030480"/>
                  <a:pt x="8000627" y="1029174"/>
                  <a:pt x="7997171" y="1023210"/>
                </a:cubicBezTo>
                <a:cubicBezTo>
                  <a:pt x="7993721" y="1017256"/>
                  <a:pt x="7994891" y="1012586"/>
                  <a:pt x="8000704" y="1009218"/>
                </a:cubicBezTo>
                <a:close/>
                <a:moveTo>
                  <a:pt x="7651084" y="1008726"/>
                </a:moveTo>
                <a:cubicBezTo>
                  <a:pt x="7656896" y="1005356"/>
                  <a:pt x="7661523" y="1006652"/>
                  <a:pt x="7664979" y="1012617"/>
                </a:cubicBezTo>
                <a:cubicBezTo>
                  <a:pt x="7668436" y="1018581"/>
                  <a:pt x="7667260" y="1023239"/>
                  <a:pt x="7661446" y="1026608"/>
                </a:cubicBezTo>
                <a:cubicBezTo>
                  <a:pt x="7655631" y="1029978"/>
                  <a:pt x="7651005" y="1028681"/>
                  <a:pt x="7647549" y="1022718"/>
                </a:cubicBezTo>
                <a:cubicBezTo>
                  <a:pt x="7644093" y="1016753"/>
                  <a:pt x="7645269" y="1012095"/>
                  <a:pt x="7651084" y="1008726"/>
                </a:cubicBezTo>
                <a:close/>
                <a:moveTo>
                  <a:pt x="8498292" y="983716"/>
                </a:moveTo>
                <a:cubicBezTo>
                  <a:pt x="8504106" y="980349"/>
                  <a:pt x="8508733" y="981645"/>
                  <a:pt x="8512187" y="987608"/>
                </a:cubicBezTo>
                <a:cubicBezTo>
                  <a:pt x="8515645" y="993573"/>
                  <a:pt x="8514468" y="998231"/>
                  <a:pt x="8508654" y="1001600"/>
                </a:cubicBezTo>
                <a:cubicBezTo>
                  <a:pt x="8502840" y="1004969"/>
                  <a:pt x="8498213" y="1003673"/>
                  <a:pt x="8494757" y="997708"/>
                </a:cubicBezTo>
                <a:cubicBezTo>
                  <a:pt x="8491301" y="991744"/>
                  <a:pt x="8492478" y="987086"/>
                  <a:pt x="8498292" y="983716"/>
                </a:cubicBezTo>
                <a:close/>
                <a:moveTo>
                  <a:pt x="6735914" y="956634"/>
                </a:moveTo>
                <a:cubicBezTo>
                  <a:pt x="6739684" y="956438"/>
                  <a:pt x="6740979" y="958675"/>
                  <a:pt x="6739800" y="963341"/>
                </a:cubicBezTo>
                <a:cubicBezTo>
                  <a:pt x="6737443" y="972674"/>
                  <a:pt x="6730184" y="976880"/>
                  <a:pt x="6718003" y="975972"/>
                </a:cubicBezTo>
                <a:cubicBezTo>
                  <a:pt x="6705831" y="975058"/>
                  <a:pt x="6705561" y="971238"/>
                  <a:pt x="6717178" y="964506"/>
                </a:cubicBezTo>
                <a:cubicBezTo>
                  <a:pt x="6725900" y="959452"/>
                  <a:pt x="6732144" y="956828"/>
                  <a:pt x="6735914" y="956634"/>
                </a:cubicBezTo>
                <a:close/>
                <a:moveTo>
                  <a:pt x="8133119" y="956391"/>
                </a:moveTo>
                <a:cubicBezTo>
                  <a:pt x="8138934" y="953021"/>
                  <a:pt x="8143560" y="954316"/>
                  <a:pt x="8147018" y="960282"/>
                </a:cubicBezTo>
                <a:lnTo>
                  <a:pt x="8138301" y="965331"/>
                </a:lnTo>
                <a:lnTo>
                  <a:pt x="8129575" y="970387"/>
                </a:lnTo>
                <a:cubicBezTo>
                  <a:pt x="8126119" y="964423"/>
                  <a:pt x="8127305" y="959759"/>
                  <a:pt x="8133119" y="956391"/>
                </a:cubicBezTo>
                <a:close/>
                <a:moveTo>
                  <a:pt x="6824735" y="929060"/>
                </a:moveTo>
                <a:cubicBezTo>
                  <a:pt x="6828505" y="928869"/>
                  <a:pt x="6829801" y="931108"/>
                  <a:pt x="6828628" y="935771"/>
                </a:cubicBezTo>
                <a:lnTo>
                  <a:pt x="6793756" y="955977"/>
                </a:lnTo>
                <a:cubicBezTo>
                  <a:pt x="6784487" y="953381"/>
                  <a:pt x="6788569" y="947025"/>
                  <a:pt x="6805999" y="936925"/>
                </a:cubicBezTo>
                <a:cubicBezTo>
                  <a:pt x="6814720" y="931872"/>
                  <a:pt x="6820964" y="929251"/>
                  <a:pt x="6824735" y="929060"/>
                </a:cubicBezTo>
                <a:close/>
                <a:moveTo>
                  <a:pt x="7032306" y="784886"/>
                </a:moveTo>
                <a:cubicBezTo>
                  <a:pt x="7036074" y="784693"/>
                  <a:pt x="7037371" y="786928"/>
                  <a:pt x="7036197" y="791591"/>
                </a:cubicBezTo>
                <a:cubicBezTo>
                  <a:pt x="7033838" y="800925"/>
                  <a:pt x="7026569" y="805138"/>
                  <a:pt x="7014398" y="804223"/>
                </a:cubicBezTo>
                <a:cubicBezTo>
                  <a:pt x="7002226" y="803309"/>
                  <a:pt x="7001957" y="799488"/>
                  <a:pt x="7013575" y="792757"/>
                </a:cubicBezTo>
                <a:cubicBezTo>
                  <a:pt x="7022294" y="787703"/>
                  <a:pt x="7028537" y="785080"/>
                  <a:pt x="7032306" y="784886"/>
                </a:cubicBezTo>
                <a:close/>
                <a:moveTo>
                  <a:pt x="7914732" y="760374"/>
                </a:moveTo>
                <a:cubicBezTo>
                  <a:pt x="7924002" y="762969"/>
                  <a:pt x="7934121" y="767055"/>
                  <a:pt x="7945122" y="772638"/>
                </a:cubicBezTo>
                <a:cubicBezTo>
                  <a:pt x="7956118" y="778210"/>
                  <a:pt x="7957531" y="787339"/>
                  <a:pt x="7949360" y="800040"/>
                </a:cubicBezTo>
                <a:cubicBezTo>
                  <a:pt x="7937743" y="806772"/>
                  <a:pt x="7926747" y="801200"/>
                  <a:pt x="7916385" y="783317"/>
                </a:cubicBezTo>
                <a:close/>
                <a:moveTo>
                  <a:pt x="7145631" y="719219"/>
                </a:moveTo>
                <a:cubicBezTo>
                  <a:pt x="7149401" y="719025"/>
                  <a:pt x="7150696" y="721260"/>
                  <a:pt x="7149517" y="725926"/>
                </a:cubicBezTo>
                <a:cubicBezTo>
                  <a:pt x="7147160" y="735261"/>
                  <a:pt x="7139901" y="739467"/>
                  <a:pt x="7127729" y="738552"/>
                </a:cubicBezTo>
                <a:cubicBezTo>
                  <a:pt x="7115546" y="737644"/>
                  <a:pt x="7115278" y="733824"/>
                  <a:pt x="7126904" y="727086"/>
                </a:cubicBezTo>
                <a:cubicBezTo>
                  <a:pt x="7135621" y="722035"/>
                  <a:pt x="7141863" y="719412"/>
                  <a:pt x="7145631" y="719219"/>
                </a:cubicBezTo>
                <a:close/>
                <a:moveTo>
                  <a:pt x="8089081" y="659345"/>
                </a:moveTo>
                <a:cubicBezTo>
                  <a:pt x="8092537" y="665309"/>
                  <a:pt x="8091361" y="669967"/>
                  <a:pt x="8085548" y="673337"/>
                </a:cubicBezTo>
                <a:cubicBezTo>
                  <a:pt x="8079734" y="676706"/>
                  <a:pt x="8075096" y="675417"/>
                  <a:pt x="8071641" y="669451"/>
                </a:cubicBezTo>
                <a:lnTo>
                  <a:pt x="8080366" y="664395"/>
                </a:lnTo>
                <a:close/>
                <a:moveTo>
                  <a:pt x="8132669" y="634089"/>
                </a:moveTo>
                <a:cubicBezTo>
                  <a:pt x="8136125" y="640053"/>
                  <a:pt x="8134938" y="644717"/>
                  <a:pt x="8129135" y="648080"/>
                </a:cubicBezTo>
                <a:cubicBezTo>
                  <a:pt x="8123321" y="651447"/>
                  <a:pt x="8118683" y="650159"/>
                  <a:pt x="8115227" y="644194"/>
                </a:cubicBezTo>
                <a:lnTo>
                  <a:pt x="8123954" y="639139"/>
                </a:lnTo>
                <a:close/>
                <a:moveTo>
                  <a:pt x="8229857" y="580761"/>
                </a:moveTo>
                <a:cubicBezTo>
                  <a:pt x="8233627" y="580568"/>
                  <a:pt x="8234922" y="582804"/>
                  <a:pt x="8233739" y="587466"/>
                </a:cubicBezTo>
                <a:cubicBezTo>
                  <a:pt x="8231383" y="596798"/>
                  <a:pt x="8224123" y="601005"/>
                  <a:pt x="8211952" y="600091"/>
                </a:cubicBezTo>
                <a:cubicBezTo>
                  <a:pt x="8199776" y="599194"/>
                  <a:pt x="8199500" y="595362"/>
                  <a:pt x="8211129" y="588623"/>
                </a:cubicBezTo>
                <a:cubicBezTo>
                  <a:pt x="8219844" y="583574"/>
                  <a:pt x="8226088" y="580955"/>
                  <a:pt x="8229857" y="580761"/>
                </a:cubicBezTo>
                <a:close/>
                <a:moveTo>
                  <a:pt x="8504703" y="251256"/>
                </a:moveTo>
                <a:cubicBezTo>
                  <a:pt x="8510517" y="247888"/>
                  <a:pt x="8515149" y="249193"/>
                  <a:pt x="8518605" y="255157"/>
                </a:cubicBezTo>
                <a:cubicBezTo>
                  <a:pt x="8522055" y="261112"/>
                  <a:pt x="8520884" y="265781"/>
                  <a:pt x="8515071" y="269149"/>
                </a:cubicBezTo>
                <a:lnTo>
                  <a:pt x="8509890" y="260207"/>
                </a:lnTo>
                <a:close/>
                <a:moveTo>
                  <a:pt x="8505426" y="71640"/>
                </a:moveTo>
                <a:cubicBezTo>
                  <a:pt x="8511240" y="68272"/>
                  <a:pt x="8515873" y="69577"/>
                  <a:pt x="8519328" y="75542"/>
                </a:cubicBezTo>
                <a:cubicBezTo>
                  <a:pt x="8522779" y="81495"/>
                  <a:pt x="8521608" y="86164"/>
                  <a:pt x="8515795" y="89533"/>
                </a:cubicBezTo>
                <a:cubicBezTo>
                  <a:pt x="8509981" y="92902"/>
                  <a:pt x="8505347" y="91596"/>
                  <a:pt x="8501899" y="85642"/>
                </a:cubicBezTo>
                <a:cubicBezTo>
                  <a:pt x="8498441" y="79677"/>
                  <a:pt x="8499612" y="75008"/>
                  <a:pt x="8505426" y="71640"/>
                </a:cubicBezTo>
                <a:close/>
                <a:moveTo>
                  <a:pt x="8731843" y="172"/>
                </a:moveTo>
                <a:lnTo>
                  <a:pt x="8750927" y="13015"/>
                </a:lnTo>
                <a:cubicBezTo>
                  <a:pt x="8713541" y="82468"/>
                  <a:pt x="8630916" y="154234"/>
                  <a:pt x="8503055" y="228322"/>
                </a:cubicBezTo>
                <a:cubicBezTo>
                  <a:pt x="8473997" y="245161"/>
                  <a:pt x="8457743" y="250603"/>
                  <a:pt x="8454287" y="244639"/>
                </a:cubicBezTo>
                <a:cubicBezTo>
                  <a:pt x="8447376" y="232709"/>
                  <a:pt x="8449732" y="223377"/>
                  <a:pt x="8461359" y="216640"/>
                </a:cubicBezTo>
                <a:cubicBezTo>
                  <a:pt x="8490418" y="199802"/>
                  <a:pt x="8509036" y="185036"/>
                  <a:pt x="8517197" y="172340"/>
                </a:cubicBezTo>
                <a:cubicBezTo>
                  <a:pt x="8527732" y="150315"/>
                  <a:pt x="8521364" y="146038"/>
                  <a:pt x="8498119" y="159508"/>
                </a:cubicBezTo>
                <a:cubicBezTo>
                  <a:pt x="8486491" y="166245"/>
                  <a:pt x="8471963" y="174665"/>
                  <a:pt x="8454531" y="184765"/>
                </a:cubicBezTo>
                <a:cubicBezTo>
                  <a:pt x="8414949" y="223622"/>
                  <a:pt x="8389969" y="234120"/>
                  <a:pt x="8379607" y="216237"/>
                </a:cubicBezTo>
                <a:lnTo>
                  <a:pt x="8358642" y="240329"/>
                </a:lnTo>
                <a:cubicBezTo>
                  <a:pt x="8374817" y="254843"/>
                  <a:pt x="8402062" y="254990"/>
                  <a:pt x="8440391" y="240747"/>
                </a:cubicBezTo>
                <a:cubicBezTo>
                  <a:pt x="8400809" y="279604"/>
                  <a:pt x="8366479" y="307464"/>
                  <a:pt x="8337432" y="324295"/>
                </a:cubicBezTo>
                <a:cubicBezTo>
                  <a:pt x="8314177" y="337770"/>
                  <a:pt x="8306016" y="350467"/>
                  <a:pt x="8312922" y="362384"/>
                </a:cubicBezTo>
                <a:cubicBezTo>
                  <a:pt x="8326747" y="386243"/>
                  <a:pt x="8446974" y="332496"/>
                  <a:pt x="8673627" y="201161"/>
                </a:cubicBezTo>
                <a:cubicBezTo>
                  <a:pt x="8781697" y="146505"/>
                  <a:pt x="8843826" y="126438"/>
                  <a:pt x="8859991" y="140957"/>
                </a:cubicBezTo>
                <a:cubicBezTo>
                  <a:pt x="8883079" y="167401"/>
                  <a:pt x="8878375" y="186061"/>
                  <a:pt x="8845859" y="196935"/>
                </a:cubicBezTo>
                <a:cubicBezTo>
                  <a:pt x="8793548" y="227248"/>
                  <a:pt x="8750038" y="232550"/>
                  <a:pt x="8715332" y="212839"/>
                </a:cubicBezTo>
                <a:lnTo>
                  <a:pt x="8701436" y="208946"/>
                </a:lnTo>
                <a:cubicBezTo>
                  <a:pt x="8672378" y="225785"/>
                  <a:pt x="8671744" y="238095"/>
                  <a:pt x="8699538" y="245877"/>
                </a:cubicBezTo>
                <a:lnTo>
                  <a:pt x="8666319" y="289028"/>
                </a:lnTo>
                <a:lnTo>
                  <a:pt x="8631458" y="309229"/>
                </a:lnTo>
                <a:cubicBezTo>
                  <a:pt x="8625643" y="312598"/>
                  <a:pt x="8524531" y="369194"/>
                  <a:pt x="8328108" y="479023"/>
                </a:cubicBezTo>
                <a:cubicBezTo>
                  <a:pt x="8131690" y="588862"/>
                  <a:pt x="8016048" y="653876"/>
                  <a:pt x="7981177" y="674083"/>
                </a:cubicBezTo>
                <a:lnTo>
                  <a:pt x="7942777" y="708292"/>
                </a:lnTo>
                <a:lnTo>
                  <a:pt x="7965388" y="707134"/>
                </a:lnTo>
                <a:cubicBezTo>
                  <a:pt x="7971202" y="703764"/>
                  <a:pt x="7980777" y="700197"/>
                  <a:pt x="7994136" y="696448"/>
                </a:cubicBezTo>
                <a:cubicBezTo>
                  <a:pt x="8007478" y="692692"/>
                  <a:pt x="8021695" y="690425"/>
                  <a:pt x="8036779" y="689653"/>
                </a:cubicBezTo>
                <a:lnTo>
                  <a:pt x="8054209" y="679552"/>
                </a:lnTo>
                <a:cubicBezTo>
                  <a:pt x="8057665" y="685517"/>
                  <a:pt x="8041960" y="698593"/>
                  <a:pt x="8007089" y="718800"/>
                </a:cubicBezTo>
                <a:cubicBezTo>
                  <a:pt x="7966402" y="742377"/>
                  <a:pt x="7937977" y="746905"/>
                  <a:pt x="7921801" y="732391"/>
                </a:cubicBezTo>
                <a:cubicBezTo>
                  <a:pt x="7903272" y="727194"/>
                  <a:pt x="7883830" y="730492"/>
                  <a:pt x="7863488" y="742279"/>
                </a:cubicBezTo>
                <a:cubicBezTo>
                  <a:pt x="7843145" y="754067"/>
                  <a:pt x="7830625" y="769289"/>
                  <a:pt x="7825910" y="787956"/>
                </a:cubicBezTo>
                <a:cubicBezTo>
                  <a:pt x="7831725" y="784586"/>
                  <a:pt x="7839263" y="784194"/>
                  <a:pt x="7848533" y="786789"/>
                </a:cubicBezTo>
                <a:lnTo>
                  <a:pt x="7604440" y="928231"/>
                </a:lnTo>
                <a:cubicBezTo>
                  <a:pt x="7598627" y="931602"/>
                  <a:pt x="7582062" y="943195"/>
                  <a:pt x="7554729" y="963011"/>
                </a:cubicBezTo>
                <a:cubicBezTo>
                  <a:pt x="7527396" y="982825"/>
                  <a:pt x="7505016" y="997788"/>
                  <a:pt x="7487575" y="1007894"/>
                </a:cubicBezTo>
                <a:lnTo>
                  <a:pt x="7426993" y="1058364"/>
                </a:lnTo>
                <a:lnTo>
                  <a:pt x="7423022" y="1057243"/>
                </a:lnTo>
                <a:lnTo>
                  <a:pt x="7421605" y="1062853"/>
                </a:lnTo>
                <a:lnTo>
                  <a:pt x="7393338" y="1086403"/>
                </a:lnTo>
                <a:lnTo>
                  <a:pt x="7384622" y="1091453"/>
                </a:lnTo>
                <a:cubicBezTo>
                  <a:pt x="7385870" y="1066828"/>
                  <a:pt x="7376600" y="1064233"/>
                  <a:pt x="7356813" y="1083667"/>
                </a:cubicBezTo>
                <a:cubicBezTo>
                  <a:pt x="7343936" y="1115028"/>
                  <a:pt x="7335759" y="1127720"/>
                  <a:pt x="7332309" y="1121766"/>
                </a:cubicBezTo>
                <a:cubicBezTo>
                  <a:pt x="7323040" y="1119170"/>
                  <a:pt x="7307656" y="1126090"/>
                  <a:pt x="7286125" y="1142542"/>
                </a:cubicBezTo>
                <a:cubicBezTo>
                  <a:pt x="7264612" y="1158999"/>
                  <a:pt x="7241056" y="1178620"/>
                  <a:pt x="7215454" y="1201423"/>
                </a:cubicBezTo>
                <a:cubicBezTo>
                  <a:pt x="7189853" y="1224224"/>
                  <a:pt x="7178773" y="1238599"/>
                  <a:pt x="7182229" y="1244563"/>
                </a:cubicBezTo>
                <a:lnTo>
                  <a:pt x="7124573" y="1334199"/>
                </a:lnTo>
                <a:lnTo>
                  <a:pt x="7119606" y="1337446"/>
                </a:lnTo>
                <a:lnTo>
                  <a:pt x="7110605" y="1321911"/>
                </a:lnTo>
                <a:cubicBezTo>
                  <a:pt x="7142010" y="1295746"/>
                  <a:pt x="7155996" y="1279675"/>
                  <a:pt x="7152538" y="1273710"/>
                </a:cubicBezTo>
                <a:cubicBezTo>
                  <a:pt x="7149089" y="1267756"/>
                  <a:pt x="7139222" y="1267488"/>
                  <a:pt x="7122968" y="1272930"/>
                </a:cubicBezTo>
                <a:cubicBezTo>
                  <a:pt x="7106713" y="1278372"/>
                  <a:pt x="7092775" y="1284455"/>
                  <a:pt x="7081148" y="1291192"/>
                </a:cubicBezTo>
                <a:cubicBezTo>
                  <a:pt x="7069531" y="1297923"/>
                  <a:pt x="7065442" y="1304270"/>
                  <a:pt x="7068898" y="1310234"/>
                </a:cubicBezTo>
                <a:cubicBezTo>
                  <a:pt x="7075811" y="1322162"/>
                  <a:pt x="7043850" y="1340682"/>
                  <a:pt x="6973009" y="1365798"/>
                </a:cubicBezTo>
                <a:lnTo>
                  <a:pt x="6880652" y="1407370"/>
                </a:lnTo>
                <a:cubicBezTo>
                  <a:pt x="6954779" y="1428126"/>
                  <a:pt x="6995930" y="1432159"/>
                  <a:pt x="7004101" y="1419456"/>
                </a:cubicBezTo>
                <a:cubicBezTo>
                  <a:pt x="7000652" y="1413503"/>
                  <a:pt x="6992562" y="1406232"/>
                  <a:pt x="6979842" y="1397683"/>
                </a:cubicBezTo>
                <a:lnTo>
                  <a:pt x="7068653" y="1370108"/>
                </a:lnTo>
                <a:lnTo>
                  <a:pt x="7077380" y="1365051"/>
                </a:lnTo>
                <a:lnTo>
                  <a:pt x="7119606" y="1337446"/>
                </a:lnTo>
                <a:lnTo>
                  <a:pt x="7120967" y="1339794"/>
                </a:lnTo>
                <a:lnTo>
                  <a:pt x="7124573" y="1334199"/>
                </a:lnTo>
                <a:lnTo>
                  <a:pt x="7237823" y="1260136"/>
                </a:lnTo>
                <a:cubicBezTo>
                  <a:pt x="7269237" y="1233966"/>
                  <a:pt x="7290134" y="1229824"/>
                  <a:pt x="7300498" y="1247707"/>
                </a:cubicBezTo>
                <a:cubicBezTo>
                  <a:pt x="7314322" y="1271564"/>
                  <a:pt x="7344473" y="1270014"/>
                  <a:pt x="7390962" y="1243075"/>
                </a:cubicBezTo>
                <a:cubicBezTo>
                  <a:pt x="7437450" y="1216136"/>
                  <a:pt x="7468250" y="1202280"/>
                  <a:pt x="7483318" y="1201502"/>
                </a:cubicBezTo>
                <a:cubicBezTo>
                  <a:pt x="7498400" y="1200728"/>
                  <a:pt x="7504214" y="1197360"/>
                  <a:pt x="7500758" y="1191396"/>
                </a:cubicBezTo>
                <a:cubicBezTo>
                  <a:pt x="7496199" y="1170151"/>
                  <a:pt x="7495101" y="1154853"/>
                  <a:pt x="7497464" y="1145531"/>
                </a:cubicBezTo>
                <a:cubicBezTo>
                  <a:pt x="7519610" y="1116763"/>
                  <a:pt x="7537596" y="1114309"/>
                  <a:pt x="7551415" y="1138155"/>
                </a:cubicBezTo>
                <a:cubicBezTo>
                  <a:pt x="7554870" y="1144121"/>
                  <a:pt x="7583653" y="1123451"/>
                  <a:pt x="7637765" y="1076176"/>
                </a:cubicBezTo>
                <a:cubicBezTo>
                  <a:pt x="7691870" y="1028889"/>
                  <a:pt x="7727566" y="1020148"/>
                  <a:pt x="7744842" y="1049959"/>
                </a:cubicBezTo>
                <a:cubicBezTo>
                  <a:pt x="7751753" y="1061889"/>
                  <a:pt x="7765105" y="1058128"/>
                  <a:pt x="7784901" y="1038705"/>
                </a:cubicBezTo>
                <a:cubicBezTo>
                  <a:pt x="7795419" y="1016675"/>
                  <a:pt x="7806502" y="1002287"/>
                  <a:pt x="7818120" y="995554"/>
                </a:cubicBezTo>
                <a:lnTo>
                  <a:pt x="7849457" y="989340"/>
                </a:lnTo>
                <a:cubicBezTo>
                  <a:pt x="7844741" y="1008006"/>
                  <a:pt x="7845564" y="1019471"/>
                  <a:pt x="7851923" y="1023755"/>
                </a:cubicBezTo>
                <a:cubicBezTo>
                  <a:pt x="7858280" y="1028039"/>
                  <a:pt x="7859425" y="1033346"/>
                  <a:pt x="7855338" y="1039692"/>
                </a:cubicBezTo>
                <a:cubicBezTo>
                  <a:pt x="7851254" y="1046049"/>
                  <a:pt x="7834683" y="1057632"/>
                  <a:pt x="7805625" y="1074470"/>
                </a:cubicBezTo>
                <a:cubicBezTo>
                  <a:pt x="7753323" y="1104777"/>
                  <a:pt x="7732353" y="1128886"/>
                  <a:pt x="7742716" y="1146769"/>
                </a:cubicBezTo>
                <a:cubicBezTo>
                  <a:pt x="7756534" y="1170616"/>
                  <a:pt x="7772162" y="1177495"/>
                  <a:pt x="7789603" y="1167388"/>
                </a:cubicBezTo>
                <a:lnTo>
                  <a:pt x="7815748" y="1152238"/>
                </a:lnTo>
                <a:cubicBezTo>
                  <a:pt x="7825018" y="1154834"/>
                  <a:pt x="7883684" y="1128792"/>
                  <a:pt x="7991744" y="1074142"/>
                </a:cubicBezTo>
                <a:cubicBezTo>
                  <a:pt x="8014990" y="1060672"/>
                  <a:pt x="8029208" y="1058405"/>
                  <a:pt x="8034388" y="1067348"/>
                </a:cubicBezTo>
                <a:cubicBezTo>
                  <a:pt x="8039576" y="1076299"/>
                  <a:pt x="8053783" y="1074038"/>
                  <a:pt x="8077038" y="1060562"/>
                </a:cubicBezTo>
                <a:lnTo>
                  <a:pt x="8084100" y="1032570"/>
                </a:lnTo>
                <a:lnTo>
                  <a:pt x="8087635" y="1018579"/>
                </a:lnTo>
                <a:cubicBezTo>
                  <a:pt x="8105076" y="1008471"/>
                  <a:pt x="8123062" y="1006017"/>
                  <a:pt x="8141591" y="1011214"/>
                </a:cubicBezTo>
                <a:lnTo>
                  <a:pt x="8256569" y="968475"/>
                </a:lnTo>
                <a:cubicBezTo>
                  <a:pt x="8447094" y="881962"/>
                  <a:pt x="8544083" y="841695"/>
                  <a:pt x="8547539" y="847659"/>
                </a:cubicBezTo>
                <a:cubicBezTo>
                  <a:pt x="8550994" y="853624"/>
                  <a:pt x="8549818" y="858281"/>
                  <a:pt x="8544005" y="861651"/>
                </a:cubicBezTo>
                <a:cubicBezTo>
                  <a:pt x="8527672" y="887049"/>
                  <a:pt x="8504428" y="900518"/>
                  <a:pt x="8474261" y="902065"/>
                </a:cubicBezTo>
                <a:cubicBezTo>
                  <a:pt x="8453375" y="906201"/>
                  <a:pt x="8441747" y="912937"/>
                  <a:pt x="8439389" y="922270"/>
                </a:cubicBezTo>
                <a:lnTo>
                  <a:pt x="8489809" y="928899"/>
                </a:lnTo>
                <a:lnTo>
                  <a:pt x="8507252" y="918793"/>
                </a:lnTo>
                <a:cubicBezTo>
                  <a:pt x="8565368" y="885117"/>
                  <a:pt x="8563005" y="894439"/>
                  <a:pt x="8500173" y="946782"/>
                </a:cubicBezTo>
                <a:cubicBezTo>
                  <a:pt x="8474570" y="969585"/>
                  <a:pt x="8466947" y="989922"/>
                  <a:pt x="8477316" y="1007816"/>
                </a:cubicBezTo>
                <a:cubicBezTo>
                  <a:pt x="8485320" y="1035031"/>
                  <a:pt x="8478885" y="1050704"/>
                  <a:pt x="8457987" y="1054845"/>
                </a:cubicBezTo>
                <a:cubicBezTo>
                  <a:pt x="8433651" y="1053028"/>
                  <a:pt x="8420292" y="1056778"/>
                  <a:pt x="8417933" y="1066112"/>
                </a:cubicBezTo>
                <a:cubicBezTo>
                  <a:pt x="8415588" y="1075440"/>
                  <a:pt x="8376626" y="1101991"/>
                  <a:pt x="8301080" y="1145769"/>
                </a:cubicBezTo>
                <a:cubicBezTo>
                  <a:pt x="8068614" y="1280473"/>
                  <a:pt x="7959294" y="1359754"/>
                  <a:pt x="7973112" y="1383602"/>
                </a:cubicBezTo>
                <a:cubicBezTo>
                  <a:pt x="7980024" y="1395530"/>
                  <a:pt x="8015440" y="1382975"/>
                  <a:pt x="8079370" y="1345930"/>
                </a:cubicBezTo>
                <a:lnTo>
                  <a:pt x="8065468" y="1342029"/>
                </a:lnTo>
                <a:cubicBezTo>
                  <a:pt x="8062018" y="1336074"/>
                  <a:pt x="8063189" y="1331405"/>
                  <a:pt x="8069001" y="1328036"/>
                </a:cubicBezTo>
                <a:cubicBezTo>
                  <a:pt x="8074815" y="1324668"/>
                  <a:pt x="8079448" y="1325974"/>
                  <a:pt x="8082898" y="1331928"/>
                </a:cubicBezTo>
                <a:lnTo>
                  <a:pt x="8088086" y="1340881"/>
                </a:lnTo>
                <a:lnTo>
                  <a:pt x="8100339" y="1321821"/>
                </a:lnTo>
                <a:cubicBezTo>
                  <a:pt x="8102693" y="1312504"/>
                  <a:pt x="8113144" y="1310425"/>
                  <a:pt x="8131673" y="1315623"/>
                </a:cubicBezTo>
                <a:cubicBezTo>
                  <a:pt x="8150206" y="1320803"/>
                  <a:pt x="8162378" y="1321718"/>
                  <a:pt x="8168192" y="1318349"/>
                </a:cubicBezTo>
                <a:cubicBezTo>
                  <a:pt x="8179809" y="1311617"/>
                  <a:pt x="8180711" y="1303127"/>
                  <a:pt x="8170903" y="1292890"/>
                </a:cubicBezTo>
                <a:cubicBezTo>
                  <a:pt x="8161088" y="1282643"/>
                  <a:pt x="8161990" y="1274154"/>
                  <a:pt x="8173608" y="1267421"/>
                </a:cubicBezTo>
                <a:cubicBezTo>
                  <a:pt x="8185234" y="1260684"/>
                  <a:pt x="8194505" y="1263279"/>
                  <a:pt x="8201416" y="1275209"/>
                </a:cubicBezTo>
                <a:cubicBezTo>
                  <a:pt x="8204868" y="1281163"/>
                  <a:pt x="8229522" y="1276839"/>
                  <a:pt x="8275388" y="1262204"/>
                </a:cubicBezTo>
                <a:cubicBezTo>
                  <a:pt x="8321255" y="1247570"/>
                  <a:pt x="8377282" y="1227048"/>
                  <a:pt x="8443498" y="1200638"/>
                </a:cubicBezTo>
                <a:cubicBezTo>
                  <a:pt x="8509698" y="1174220"/>
                  <a:pt x="8568949" y="1145858"/>
                  <a:pt x="8621262" y="1115545"/>
                </a:cubicBezTo>
                <a:cubicBezTo>
                  <a:pt x="8685182" y="1078506"/>
                  <a:pt x="8720607" y="1065946"/>
                  <a:pt x="8727513" y="1077864"/>
                </a:cubicBezTo>
                <a:cubicBezTo>
                  <a:pt x="8734425" y="1089793"/>
                  <a:pt x="8718399" y="1109028"/>
                  <a:pt x="8679445" y="1135591"/>
                </a:cubicBezTo>
                <a:cubicBezTo>
                  <a:pt x="8640495" y="1162137"/>
                  <a:pt x="8611747" y="1172823"/>
                  <a:pt x="8593225" y="1167637"/>
                </a:cubicBezTo>
                <a:cubicBezTo>
                  <a:pt x="8574684" y="1162445"/>
                  <a:pt x="8553165" y="1178892"/>
                  <a:pt x="8528660" y="1216993"/>
                </a:cubicBezTo>
                <a:cubicBezTo>
                  <a:pt x="8494882" y="1252486"/>
                  <a:pt x="8458839" y="1277361"/>
                  <a:pt x="8420512" y="1291605"/>
                </a:cubicBezTo>
                <a:cubicBezTo>
                  <a:pt x="8367110" y="1306614"/>
                  <a:pt x="8296828" y="1339387"/>
                  <a:pt x="8209654" y="1389901"/>
                </a:cubicBezTo>
                <a:cubicBezTo>
                  <a:pt x="8186405" y="1403374"/>
                  <a:pt x="8169400" y="1414221"/>
                  <a:pt x="8158639" y="1422446"/>
                </a:cubicBezTo>
                <a:lnTo>
                  <a:pt x="8148639" y="1434853"/>
                </a:lnTo>
                <a:lnTo>
                  <a:pt x="8145696" y="1439085"/>
                </a:lnTo>
                <a:lnTo>
                  <a:pt x="8305299" y="1394210"/>
                </a:lnTo>
                <a:lnTo>
                  <a:pt x="8235565" y="1434618"/>
                </a:lnTo>
                <a:cubicBezTo>
                  <a:pt x="8200694" y="1454825"/>
                  <a:pt x="8184988" y="1467903"/>
                  <a:pt x="8188444" y="1473867"/>
                </a:cubicBezTo>
                <a:cubicBezTo>
                  <a:pt x="8182630" y="1477235"/>
                  <a:pt x="8190712" y="1484496"/>
                  <a:pt x="8212703" y="1495640"/>
                </a:cubicBezTo>
                <a:cubicBezTo>
                  <a:pt x="8195262" y="1505748"/>
                  <a:pt x="8183096" y="1504844"/>
                  <a:pt x="8176184" y="1492915"/>
                </a:cubicBezTo>
                <a:cubicBezTo>
                  <a:pt x="8166914" y="1490319"/>
                  <a:pt x="8151529" y="1497238"/>
                  <a:pt x="8130006" y="1513701"/>
                </a:cubicBezTo>
                <a:cubicBezTo>
                  <a:pt x="8108486" y="1530147"/>
                  <a:pt x="8101181" y="1544343"/>
                  <a:pt x="8108087" y="1556261"/>
                </a:cubicBezTo>
                <a:cubicBezTo>
                  <a:pt x="8111543" y="1562225"/>
                  <a:pt x="8214356" y="1518584"/>
                  <a:pt x="8416498" y="1425338"/>
                </a:cubicBezTo>
                <a:cubicBezTo>
                  <a:pt x="8428115" y="1418606"/>
                  <a:pt x="8439744" y="1411869"/>
                  <a:pt x="8451371" y="1405131"/>
                </a:cubicBezTo>
                <a:lnTo>
                  <a:pt x="8482697" y="1398921"/>
                </a:lnTo>
                <a:cubicBezTo>
                  <a:pt x="8488512" y="1395553"/>
                  <a:pt x="8497226" y="1390503"/>
                  <a:pt x="8508854" y="1383766"/>
                </a:cubicBezTo>
                <a:cubicBezTo>
                  <a:pt x="8520471" y="1377033"/>
                  <a:pt x="8538778" y="1368422"/>
                  <a:pt x="8563747" y="1357929"/>
                </a:cubicBezTo>
                <a:cubicBezTo>
                  <a:pt x="8588722" y="1347447"/>
                  <a:pt x="8609931" y="1337152"/>
                  <a:pt x="8627363" y="1327053"/>
                </a:cubicBezTo>
                <a:cubicBezTo>
                  <a:pt x="8650616" y="1313577"/>
                  <a:pt x="8676410" y="1314552"/>
                  <a:pt x="8704758" y="1329979"/>
                </a:cubicBezTo>
                <a:cubicBezTo>
                  <a:pt x="8733112" y="1345419"/>
                  <a:pt x="8753092" y="1349761"/>
                  <a:pt x="8764718" y="1343023"/>
                </a:cubicBezTo>
                <a:cubicBezTo>
                  <a:pt x="8698429" y="1389401"/>
                  <a:pt x="8607167" y="1446262"/>
                  <a:pt x="8490934" y="1513614"/>
                </a:cubicBezTo>
                <a:cubicBezTo>
                  <a:pt x="8281723" y="1634843"/>
                  <a:pt x="8177662" y="1703110"/>
                  <a:pt x="8178761" y="1718408"/>
                </a:cubicBezTo>
                <a:cubicBezTo>
                  <a:pt x="8174040" y="1737064"/>
                  <a:pt x="8160064" y="1753129"/>
                  <a:pt x="8136819" y="1766597"/>
                </a:cubicBezTo>
                <a:lnTo>
                  <a:pt x="8049646" y="1817112"/>
                </a:lnTo>
                <a:cubicBezTo>
                  <a:pt x="8026400" y="1830581"/>
                  <a:pt x="8011318" y="1831354"/>
                  <a:pt x="8004411" y="1819435"/>
                </a:cubicBezTo>
                <a:cubicBezTo>
                  <a:pt x="7997499" y="1807508"/>
                  <a:pt x="7988229" y="1804912"/>
                  <a:pt x="7976612" y="1811643"/>
                </a:cubicBezTo>
                <a:cubicBezTo>
                  <a:pt x="7959171" y="1821749"/>
                  <a:pt x="7956814" y="1831083"/>
                  <a:pt x="7969539" y="1839642"/>
                </a:cubicBezTo>
                <a:cubicBezTo>
                  <a:pt x="7978810" y="1842239"/>
                  <a:pt x="7977632" y="1846898"/>
                  <a:pt x="7966006" y="1853635"/>
                </a:cubicBezTo>
                <a:cubicBezTo>
                  <a:pt x="7942760" y="1867103"/>
                  <a:pt x="7927677" y="1867876"/>
                  <a:pt x="7920771" y="1855958"/>
                </a:cubicBezTo>
                <a:cubicBezTo>
                  <a:pt x="7908045" y="1847399"/>
                  <a:pt x="7903967" y="1853739"/>
                  <a:pt x="7908521" y="1875001"/>
                </a:cubicBezTo>
                <a:cubicBezTo>
                  <a:pt x="7903800" y="1893657"/>
                  <a:pt x="7824725" y="1951435"/>
                  <a:pt x="7671257" y="2048317"/>
                </a:cubicBezTo>
                <a:cubicBezTo>
                  <a:pt x="7630571" y="2071891"/>
                  <a:pt x="7602700" y="2084066"/>
                  <a:pt x="7587615" y="2084839"/>
                </a:cubicBezTo>
                <a:cubicBezTo>
                  <a:pt x="7572544" y="2085606"/>
                  <a:pt x="7565273" y="2089818"/>
                  <a:pt x="7565828" y="2097464"/>
                </a:cubicBezTo>
                <a:cubicBezTo>
                  <a:pt x="7566372" y="2105117"/>
                  <a:pt x="7573010" y="2113214"/>
                  <a:pt x="7585736" y="2121774"/>
                </a:cubicBezTo>
                <a:cubicBezTo>
                  <a:pt x="7598455" y="2130323"/>
                  <a:pt x="7602777" y="2137782"/>
                  <a:pt x="7598687" y="2144128"/>
                </a:cubicBezTo>
                <a:cubicBezTo>
                  <a:pt x="7594606" y="2150485"/>
                  <a:pt x="7582113" y="2155727"/>
                  <a:pt x="7561225" y="2159865"/>
                </a:cubicBezTo>
                <a:cubicBezTo>
                  <a:pt x="7468238" y="2213747"/>
                  <a:pt x="7425204" y="2246650"/>
                  <a:pt x="7432116" y="2258579"/>
                </a:cubicBezTo>
                <a:lnTo>
                  <a:pt x="7397246" y="2278785"/>
                </a:lnTo>
                <a:cubicBezTo>
                  <a:pt x="7330409" y="2317514"/>
                  <a:pt x="7269172" y="2352501"/>
                  <a:pt x="7213529" y="2383748"/>
                </a:cubicBezTo>
                <a:lnTo>
                  <a:pt x="7148613" y="2419426"/>
                </a:lnTo>
                <a:lnTo>
                  <a:pt x="7151971" y="2419524"/>
                </a:lnTo>
                <a:cubicBezTo>
                  <a:pt x="7158592" y="2422157"/>
                  <a:pt x="7164062" y="2427201"/>
                  <a:pt x="7168381" y="2434653"/>
                </a:cubicBezTo>
                <a:cubicBezTo>
                  <a:pt x="7175293" y="2446583"/>
                  <a:pt x="7188645" y="2442822"/>
                  <a:pt x="7208440" y="2423400"/>
                </a:cubicBezTo>
                <a:cubicBezTo>
                  <a:pt x="7218959" y="2401369"/>
                  <a:pt x="7230041" y="2386980"/>
                  <a:pt x="7241659" y="2380249"/>
                </a:cubicBezTo>
                <a:lnTo>
                  <a:pt x="7272996" y="2374033"/>
                </a:lnTo>
                <a:cubicBezTo>
                  <a:pt x="7268281" y="2392700"/>
                  <a:pt x="7269104" y="2404166"/>
                  <a:pt x="7275463" y="2408449"/>
                </a:cubicBezTo>
                <a:cubicBezTo>
                  <a:pt x="7281820" y="2412733"/>
                  <a:pt x="7282965" y="2418041"/>
                  <a:pt x="7278877" y="2424386"/>
                </a:cubicBezTo>
                <a:cubicBezTo>
                  <a:pt x="7274793" y="2430744"/>
                  <a:pt x="7258223" y="2442326"/>
                  <a:pt x="7229165" y="2459164"/>
                </a:cubicBezTo>
                <a:cubicBezTo>
                  <a:pt x="7176861" y="2489472"/>
                  <a:pt x="7155892" y="2513580"/>
                  <a:pt x="7166254" y="2531463"/>
                </a:cubicBezTo>
                <a:cubicBezTo>
                  <a:pt x="7180074" y="2555310"/>
                  <a:pt x="7195701" y="2562190"/>
                  <a:pt x="7213142" y="2552082"/>
                </a:cubicBezTo>
                <a:lnTo>
                  <a:pt x="7239288" y="2536931"/>
                </a:lnTo>
                <a:cubicBezTo>
                  <a:pt x="7248558" y="2539527"/>
                  <a:pt x="7307224" y="2513486"/>
                  <a:pt x="7415284" y="2458836"/>
                </a:cubicBezTo>
                <a:cubicBezTo>
                  <a:pt x="7438530" y="2445366"/>
                  <a:pt x="7452748" y="2443100"/>
                  <a:pt x="7457927" y="2452042"/>
                </a:cubicBezTo>
                <a:cubicBezTo>
                  <a:pt x="7463115" y="2460993"/>
                  <a:pt x="7477323" y="2458732"/>
                  <a:pt x="7500578" y="2445257"/>
                </a:cubicBezTo>
                <a:lnTo>
                  <a:pt x="7507640" y="2417263"/>
                </a:lnTo>
                <a:lnTo>
                  <a:pt x="7511175" y="2403272"/>
                </a:lnTo>
                <a:cubicBezTo>
                  <a:pt x="7528616" y="2393165"/>
                  <a:pt x="7546601" y="2390711"/>
                  <a:pt x="7565130" y="2395908"/>
                </a:cubicBezTo>
                <a:lnTo>
                  <a:pt x="7680109" y="2353170"/>
                </a:lnTo>
                <a:cubicBezTo>
                  <a:pt x="7870634" y="2266655"/>
                  <a:pt x="7967622" y="2226389"/>
                  <a:pt x="7971078" y="2232353"/>
                </a:cubicBezTo>
                <a:cubicBezTo>
                  <a:pt x="7974534" y="2238319"/>
                  <a:pt x="7973358" y="2242975"/>
                  <a:pt x="7967544" y="2246343"/>
                </a:cubicBezTo>
                <a:cubicBezTo>
                  <a:pt x="7951211" y="2271743"/>
                  <a:pt x="7927967" y="2285212"/>
                  <a:pt x="7897801" y="2286758"/>
                </a:cubicBezTo>
                <a:cubicBezTo>
                  <a:pt x="7876913" y="2290894"/>
                  <a:pt x="7865286" y="2297632"/>
                  <a:pt x="7862928" y="2306966"/>
                </a:cubicBezTo>
                <a:lnTo>
                  <a:pt x="7913349" y="2313594"/>
                </a:lnTo>
                <a:lnTo>
                  <a:pt x="7930792" y="2303487"/>
                </a:lnTo>
                <a:cubicBezTo>
                  <a:pt x="7988908" y="2269812"/>
                  <a:pt x="7986544" y="2279133"/>
                  <a:pt x="7923711" y="2331476"/>
                </a:cubicBezTo>
                <a:cubicBezTo>
                  <a:pt x="7898110" y="2354279"/>
                  <a:pt x="7890487" y="2374616"/>
                  <a:pt x="7900856" y="2392510"/>
                </a:cubicBezTo>
                <a:cubicBezTo>
                  <a:pt x="7908860" y="2419725"/>
                  <a:pt x="7902424" y="2435397"/>
                  <a:pt x="7881527" y="2439540"/>
                </a:cubicBezTo>
                <a:cubicBezTo>
                  <a:pt x="7857190" y="2437723"/>
                  <a:pt x="7843832" y="2441472"/>
                  <a:pt x="7841473" y="2450806"/>
                </a:cubicBezTo>
                <a:cubicBezTo>
                  <a:pt x="7839126" y="2460134"/>
                  <a:pt x="7800166" y="2486686"/>
                  <a:pt x="7724618" y="2530462"/>
                </a:cubicBezTo>
                <a:cubicBezTo>
                  <a:pt x="7492154" y="2665167"/>
                  <a:pt x="7382833" y="2744447"/>
                  <a:pt x="7396652" y="2768294"/>
                </a:cubicBezTo>
                <a:cubicBezTo>
                  <a:pt x="7403564" y="2780224"/>
                  <a:pt x="7438980" y="2767668"/>
                  <a:pt x="7502911" y="2730623"/>
                </a:cubicBezTo>
                <a:lnTo>
                  <a:pt x="7489006" y="2726722"/>
                </a:lnTo>
                <a:cubicBezTo>
                  <a:pt x="7485557" y="2720768"/>
                  <a:pt x="7486728" y="2716099"/>
                  <a:pt x="7492541" y="2712730"/>
                </a:cubicBezTo>
                <a:cubicBezTo>
                  <a:pt x="7498355" y="2709362"/>
                  <a:pt x="7502987" y="2710668"/>
                  <a:pt x="7506438" y="2716621"/>
                </a:cubicBezTo>
                <a:lnTo>
                  <a:pt x="7511624" y="2725574"/>
                </a:lnTo>
                <a:lnTo>
                  <a:pt x="7523879" y="2706515"/>
                </a:lnTo>
                <a:cubicBezTo>
                  <a:pt x="7526233" y="2697198"/>
                  <a:pt x="7536683" y="2695119"/>
                  <a:pt x="7555212" y="2700318"/>
                </a:cubicBezTo>
                <a:cubicBezTo>
                  <a:pt x="7573746" y="2705497"/>
                  <a:pt x="7585917" y="2706411"/>
                  <a:pt x="7591731" y="2703043"/>
                </a:cubicBezTo>
                <a:cubicBezTo>
                  <a:pt x="7603349" y="2696312"/>
                  <a:pt x="7604251" y="2687821"/>
                  <a:pt x="7594443" y="2677584"/>
                </a:cubicBezTo>
                <a:cubicBezTo>
                  <a:pt x="7584628" y="2667337"/>
                  <a:pt x="7585530" y="2658847"/>
                  <a:pt x="7597147" y="2652115"/>
                </a:cubicBezTo>
                <a:cubicBezTo>
                  <a:pt x="7608774" y="2645378"/>
                  <a:pt x="7618044" y="2647974"/>
                  <a:pt x="7624956" y="2659903"/>
                </a:cubicBezTo>
                <a:cubicBezTo>
                  <a:pt x="7628406" y="2665856"/>
                  <a:pt x="7653060" y="2661533"/>
                  <a:pt x="7698928" y="2646898"/>
                </a:cubicBezTo>
                <a:cubicBezTo>
                  <a:pt x="7744795" y="2632264"/>
                  <a:pt x="7800822" y="2611742"/>
                  <a:pt x="7867038" y="2585330"/>
                </a:cubicBezTo>
                <a:cubicBezTo>
                  <a:pt x="7933237" y="2558914"/>
                  <a:pt x="7992489" y="2530552"/>
                  <a:pt x="8044801" y="2500239"/>
                </a:cubicBezTo>
                <a:cubicBezTo>
                  <a:pt x="8108720" y="2463200"/>
                  <a:pt x="8144147" y="2450640"/>
                  <a:pt x="8151053" y="2462557"/>
                </a:cubicBezTo>
                <a:cubicBezTo>
                  <a:pt x="8157965" y="2474487"/>
                  <a:pt x="8141939" y="2493722"/>
                  <a:pt x="8102985" y="2520285"/>
                </a:cubicBezTo>
                <a:cubicBezTo>
                  <a:pt x="8064033" y="2546831"/>
                  <a:pt x="8035286" y="2557518"/>
                  <a:pt x="8016763" y="2552331"/>
                </a:cubicBezTo>
                <a:cubicBezTo>
                  <a:pt x="7998224" y="2547140"/>
                  <a:pt x="7976704" y="2563586"/>
                  <a:pt x="7952201" y="2601686"/>
                </a:cubicBezTo>
                <a:cubicBezTo>
                  <a:pt x="7918422" y="2637180"/>
                  <a:pt x="7882378" y="2662056"/>
                  <a:pt x="7844051" y="2676299"/>
                </a:cubicBezTo>
                <a:cubicBezTo>
                  <a:pt x="7790648" y="2691308"/>
                  <a:pt x="7720367" y="2724081"/>
                  <a:pt x="7633193" y="2774595"/>
                </a:cubicBezTo>
                <a:cubicBezTo>
                  <a:pt x="7586694" y="2801538"/>
                  <a:pt x="7565175" y="2817985"/>
                  <a:pt x="7568631" y="2823950"/>
                </a:cubicBezTo>
                <a:lnTo>
                  <a:pt x="7728839" y="2778904"/>
                </a:lnTo>
                <a:lnTo>
                  <a:pt x="7659105" y="2819312"/>
                </a:lnTo>
                <a:cubicBezTo>
                  <a:pt x="7624233" y="2839519"/>
                  <a:pt x="7608528" y="2852597"/>
                  <a:pt x="7611984" y="2858561"/>
                </a:cubicBezTo>
                <a:cubicBezTo>
                  <a:pt x="7606170" y="2861929"/>
                  <a:pt x="7614252" y="2869190"/>
                  <a:pt x="7636241" y="2880334"/>
                </a:cubicBezTo>
                <a:cubicBezTo>
                  <a:pt x="7618801" y="2890442"/>
                  <a:pt x="7606636" y="2889537"/>
                  <a:pt x="7599724" y="2877609"/>
                </a:cubicBezTo>
                <a:cubicBezTo>
                  <a:pt x="7590454" y="2875013"/>
                  <a:pt x="7575069" y="2881932"/>
                  <a:pt x="7553546" y="2898395"/>
                </a:cubicBezTo>
                <a:cubicBezTo>
                  <a:pt x="7532025" y="2914842"/>
                  <a:pt x="7524721" y="2929037"/>
                  <a:pt x="7531625" y="2940955"/>
                </a:cubicBezTo>
                <a:cubicBezTo>
                  <a:pt x="7535083" y="2946919"/>
                  <a:pt x="7637895" y="2903278"/>
                  <a:pt x="7840038" y="2810032"/>
                </a:cubicBezTo>
                <a:cubicBezTo>
                  <a:pt x="7851655" y="2803301"/>
                  <a:pt x="7863282" y="2796564"/>
                  <a:pt x="7874910" y="2789825"/>
                </a:cubicBezTo>
                <a:lnTo>
                  <a:pt x="7906237" y="2783616"/>
                </a:lnTo>
                <a:cubicBezTo>
                  <a:pt x="7912051" y="2780247"/>
                  <a:pt x="7920765" y="2775197"/>
                  <a:pt x="7932393" y="2768460"/>
                </a:cubicBezTo>
                <a:cubicBezTo>
                  <a:pt x="7944011" y="2761728"/>
                  <a:pt x="7962318" y="2753116"/>
                  <a:pt x="7987286" y="2742621"/>
                </a:cubicBezTo>
                <a:cubicBezTo>
                  <a:pt x="8012262" y="2732141"/>
                  <a:pt x="8033471" y="2721847"/>
                  <a:pt x="8050901" y="2711746"/>
                </a:cubicBezTo>
                <a:cubicBezTo>
                  <a:pt x="8074156" y="2698271"/>
                  <a:pt x="8099949" y="2699244"/>
                  <a:pt x="8128296" y="2714673"/>
                </a:cubicBezTo>
                <a:cubicBezTo>
                  <a:pt x="8156651" y="2730113"/>
                  <a:pt x="8176630" y="2734454"/>
                  <a:pt x="8188258" y="2727718"/>
                </a:cubicBezTo>
                <a:cubicBezTo>
                  <a:pt x="8121969" y="2774095"/>
                  <a:pt x="8030707" y="2830956"/>
                  <a:pt x="7914473" y="2898309"/>
                </a:cubicBezTo>
                <a:cubicBezTo>
                  <a:pt x="7705263" y="3019537"/>
                  <a:pt x="7601201" y="3087803"/>
                  <a:pt x="7602301" y="3103101"/>
                </a:cubicBezTo>
                <a:cubicBezTo>
                  <a:pt x="7597579" y="3121756"/>
                  <a:pt x="7583605" y="3137822"/>
                  <a:pt x="7560359" y="3151291"/>
                </a:cubicBezTo>
                <a:lnTo>
                  <a:pt x="7473186" y="3201805"/>
                </a:lnTo>
                <a:cubicBezTo>
                  <a:pt x="7449940" y="3215275"/>
                  <a:pt x="7434857" y="3216048"/>
                  <a:pt x="7427951" y="3204130"/>
                </a:cubicBezTo>
                <a:cubicBezTo>
                  <a:pt x="7421038" y="3192200"/>
                  <a:pt x="7411769" y="3189605"/>
                  <a:pt x="7400152" y="3196336"/>
                </a:cubicBezTo>
                <a:cubicBezTo>
                  <a:pt x="7382711" y="3206443"/>
                  <a:pt x="7380354" y="3215777"/>
                  <a:pt x="7393079" y="3224336"/>
                </a:cubicBezTo>
                <a:cubicBezTo>
                  <a:pt x="7402349" y="3226932"/>
                  <a:pt x="7401172" y="3231590"/>
                  <a:pt x="7389546" y="3238328"/>
                </a:cubicBezTo>
                <a:cubicBezTo>
                  <a:pt x="7366300" y="3251797"/>
                  <a:pt x="7351217" y="3252570"/>
                  <a:pt x="7344311" y="3240652"/>
                </a:cubicBezTo>
                <a:cubicBezTo>
                  <a:pt x="7331585" y="3232092"/>
                  <a:pt x="7327507" y="3238433"/>
                  <a:pt x="7332061" y="3259693"/>
                </a:cubicBezTo>
                <a:cubicBezTo>
                  <a:pt x="7327340" y="3278351"/>
                  <a:pt x="7248264" y="3336129"/>
                  <a:pt x="7094797" y="3433010"/>
                </a:cubicBezTo>
                <a:cubicBezTo>
                  <a:pt x="7054110" y="3456585"/>
                  <a:pt x="7026239" y="3468760"/>
                  <a:pt x="7011155" y="3469533"/>
                </a:cubicBezTo>
                <a:cubicBezTo>
                  <a:pt x="6996083" y="3470301"/>
                  <a:pt x="6988813" y="3474513"/>
                  <a:pt x="6989367" y="3482158"/>
                </a:cubicBezTo>
                <a:cubicBezTo>
                  <a:pt x="6989911" y="3489811"/>
                  <a:pt x="6996549" y="3497908"/>
                  <a:pt x="7009274" y="3506468"/>
                </a:cubicBezTo>
                <a:cubicBezTo>
                  <a:pt x="7021994" y="3515018"/>
                  <a:pt x="7026316" y="3522476"/>
                  <a:pt x="7022227" y="3528822"/>
                </a:cubicBezTo>
                <a:cubicBezTo>
                  <a:pt x="7018145" y="3535179"/>
                  <a:pt x="7005651" y="3540421"/>
                  <a:pt x="6984765" y="3544559"/>
                </a:cubicBezTo>
                <a:cubicBezTo>
                  <a:pt x="6961517" y="3558029"/>
                  <a:pt x="6941393" y="3570188"/>
                  <a:pt x="6924390" y="3581036"/>
                </a:cubicBezTo>
                <a:lnTo>
                  <a:pt x="6890942" y="3604018"/>
                </a:lnTo>
                <a:lnTo>
                  <a:pt x="6909169" y="3601345"/>
                </a:lnTo>
                <a:lnTo>
                  <a:pt x="6861207" y="3629154"/>
                </a:lnTo>
                <a:lnTo>
                  <a:pt x="6859836" y="3630394"/>
                </a:lnTo>
                <a:cubicBezTo>
                  <a:pt x="6855322" y="3635998"/>
                  <a:pt x="6853928" y="3640290"/>
                  <a:pt x="6855656" y="3643272"/>
                </a:cubicBezTo>
                <a:lnTo>
                  <a:pt x="6820784" y="3663479"/>
                </a:lnTo>
                <a:lnTo>
                  <a:pt x="6750365" y="3703712"/>
                </a:lnTo>
                <a:lnTo>
                  <a:pt x="6826134" y="3688674"/>
                </a:lnTo>
                <a:cubicBezTo>
                  <a:pt x="6879439" y="3670823"/>
                  <a:pt x="6928431" y="3662015"/>
                  <a:pt x="6973117" y="3662227"/>
                </a:cubicBezTo>
                <a:cubicBezTo>
                  <a:pt x="6995904" y="3668602"/>
                  <a:pt x="7009686" y="3670404"/>
                  <a:pt x="7014451" y="3667641"/>
                </a:cubicBezTo>
                <a:lnTo>
                  <a:pt x="6998808" y="3657124"/>
                </a:lnTo>
                <a:cubicBezTo>
                  <a:pt x="6978842" y="3655636"/>
                  <a:pt x="6976011" y="3650755"/>
                  <a:pt x="6990309" y="3642465"/>
                </a:cubicBezTo>
                <a:lnTo>
                  <a:pt x="7053875" y="3649294"/>
                </a:lnTo>
                <a:lnTo>
                  <a:pt x="7068282" y="3631789"/>
                </a:lnTo>
                <a:cubicBezTo>
                  <a:pt x="7075345" y="3603795"/>
                  <a:pt x="7082334" y="3595769"/>
                  <a:pt x="7089248" y="3607697"/>
                </a:cubicBezTo>
                <a:cubicBezTo>
                  <a:pt x="7096154" y="3619616"/>
                  <a:pt x="7192597" y="3571697"/>
                  <a:pt x="7378575" y="3463931"/>
                </a:cubicBezTo>
                <a:cubicBezTo>
                  <a:pt x="7419250" y="3440362"/>
                  <a:pt x="7493621" y="3401243"/>
                  <a:pt x="7601692" y="3346587"/>
                </a:cubicBezTo>
                <a:cubicBezTo>
                  <a:pt x="7709753" y="3291936"/>
                  <a:pt x="7778321" y="3256181"/>
                  <a:pt x="7807369" y="3239349"/>
                </a:cubicBezTo>
                <a:lnTo>
                  <a:pt x="7854501" y="3200094"/>
                </a:lnTo>
                <a:cubicBezTo>
                  <a:pt x="8329801" y="2948579"/>
                  <a:pt x="8576162" y="2817765"/>
                  <a:pt x="8593593" y="2807665"/>
                </a:cubicBezTo>
                <a:cubicBezTo>
                  <a:pt x="8634278" y="2784090"/>
                  <a:pt x="8676099" y="2765828"/>
                  <a:pt x="8719054" y="2752880"/>
                </a:cubicBezTo>
                <a:cubicBezTo>
                  <a:pt x="8762009" y="2739934"/>
                  <a:pt x="8798016" y="2725041"/>
                  <a:pt x="8827073" y="2708204"/>
                </a:cubicBezTo>
                <a:lnTo>
                  <a:pt x="8879375" y="2677895"/>
                </a:lnTo>
                <a:lnTo>
                  <a:pt x="9102500" y="2560562"/>
                </a:lnTo>
                <a:cubicBezTo>
                  <a:pt x="9099044" y="2554598"/>
                  <a:pt x="9117655" y="2539822"/>
                  <a:pt x="9158341" y="2516247"/>
                </a:cubicBezTo>
                <a:cubicBezTo>
                  <a:pt x="9199016" y="2492677"/>
                  <a:pt x="9222815" y="2486853"/>
                  <a:pt x="9229728" y="2498782"/>
                </a:cubicBezTo>
                <a:cubicBezTo>
                  <a:pt x="9233184" y="2504746"/>
                  <a:pt x="9240723" y="2504354"/>
                  <a:pt x="9252350" y="2497617"/>
                </a:cubicBezTo>
                <a:cubicBezTo>
                  <a:pt x="9258153" y="2494254"/>
                  <a:pt x="9266557" y="2495356"/>
                  <a:pt x="9277552" y="2500928"/>
                </a:cubicBezTo>
                <a:cubicBezTo>
                  <a:pt x="9288547" y="2506502"/>
                  <a:pt x="9295500" y="2508458"/>
                  <a:pt x="9298404" y="2506777"/>
                </a:cubicBezTo>
                <a:cubicBezTo>
                  <a:pt x="9301315" y="2505089"/>
                  <a:pt x="9303942" y="2499576"/>
                  <a:pt x="9306289" y="2490249"/>
                </a:cubicBezTo>
                <a:cubicBezTo>
                  <a:pt x="9305197" y="2474962"/>
                  <a:pt x="9327895" y="2453842"/>
                  <a:pt x="9374387" y="2426902"/>
                </a:cubicBezTo>
                <a:cubicBezTo>
                  <a:pt x="9420887" y="2399958"/>
                  <a:pt x="9456299" y="2387404"/>
                  <a:pt x="9480647" y="2389215"/>
                </a:cubicBezTo>
                <a:lnTo>
                  <a:pt x="9499731" y="2402058"/>
                </a:lnTo>
                <a:cubicBezTo>
                  <a:pt x="9462347" y="2471511"/>
                  <a:pt x="9379723" y="2543276"/>
                  <a:pt x="9251860" y="2617365"/>
                </a:cubicBezTo>
                <a:cubicBezTo>
                  <a:pt x="9222802" y="2634204"/>
                  <a:pt x="9206548" y="2639646"/>
                  <a:pt x="9203092" y="2633682"/>
                </a:cubicBezTo>
                <a:cubicBezTo>
                  <a:pt x="9196180" y="2621753"/>
                  <a:pt x="9198537" y="2612420"/>
                  <a:pt x="9210164" y="2605682"/>
                </a:cubicBezTo>
                <a:cubicBezTo>
                  <a:pt x="9239223" y="2588844"/>
                  <a:pt x="9257841" y="2574079"/>
                  <a:pt x="9266002" y="2561382"/>
                </a:cubicBezTo>
                <a:cubicBezTo>
                  <a:pt x="9276537" y="2539358"/>
                  <a:pt x="9270169" y="2535081"/>
                  <a:pt x="9246924" y="2548551"/>
                </a:cubicBezTo>
                <a:cubicBezTo>
                  <a:pt x="9235296" y="2555288"/>
                  <a:pt x="9220767" y="2563708"/>
                  <a:pt x="9203336" y="2573808"/>
                </a:cubicBezTo>
                <a:cubicBezTo>
                  <a:pt x="9163754" y="2612665"/>
                  <a:pt x="9138774" y="2623162"/>
                  <a:pt x="9128412" y="2605280"/>
                </a:cubicBezTo>
                <a:lnTo>
                  <a:pt x="9107447" y="2629373"/>
                </a:lnTo>
                <a:cubicBezTo>
                  <a:pt x="9123622" y="2643885"/>
                  <a:pt x="9150867" y="2644032"/>
                  <a:pt x="9189195" y="2629790"/>
                </a:cubicBezTo>
                <a:cubicBezTo>
                  <a:pt x="9149614" y="2668647"/>
                  <a:pt x="9115284" y="2696506"/>
                  <a:pt x="9086237" y="2713338"/>
                </a:cubicBezTo>
                <a:cubicBezTo>
                  <a:pt x="9062982" y="2726813"/>
                  <a:pt x="9054821" y="2739508"/>
                  <a:pt x="9061727" y="2751427"/>
                </a:cubicBezTo>
                <a:cubicBezTo>
                  <a:pt x="9075552" y="2775285"/>
                  <a:pt x="9195779" y="2721539"/>
                  <a:pt x="9422431" y="2590203"/>
                </a:cubicBezTo>
                <a:cubicBezTo>
                  <a:pt x="9530503" y="2535547"/>
                  <a:pt x="9592631" y="2515482"/>
                  <a:pt x="9608795" y="2530001"/>
                </a:cubicBezTo>
                <a:cubicBezTo>
                  <a:pt x="9631883" y="2556444"/>
                  <a:pt x="9627179" y="2575105"/>
                  <a:pt x="9594663" y="2585978"/>
                </a:cubicBezTo>
                <a:cubicBezTo>
                  <a:pt x="9542351" y="2616291"/>
                  <a:pt x="9498843" y="2621593"/>
                  <a:pt x="9464139" y="2601881"/>
                </a:cubicBezTo>
                <a:lnTo>
                  <a:pt x="9450239" y="2597989"/>
                </a:lnTo>
                <a:cubicBezTo>
                  <a:pt x="9421183" y="2614828"/>
                  <a:pt x="9420551" y="2627138"/>
                  <a:pt x="9448343" y="2634920"/>
                </a:cubicBezTo>
                <a:lnTo>
                  <a:pt x="9415123" y="2678071"/>
                </a:lnTo>
                <a:lnTo>
                  <a:pt x="9380263" y="2698272"/>
                </a:lnTo>
                <a:cubicBezTo>
                  <a:pt x="9374447" y="2701640"/>
                  <a:pt x="9273335" y="2758237"/>
                  <a:pt x="9076912" y="2868066"/>
                </a:cubicBezTo>
                <a:cubicBezTo>
                  <a:pt x="8880495" y="2977905"/>
                  <a:pt x="8764853" y="3042918"/>
                  <a:pt x="8729982" y="3063126"/>
                </a:cubicBezTo>
                <a:lnTo>
                  <a:pt x="8691582" y="3097335"/>
                </a:lnTo>
                <a:lnTo>
                  <a:pt x="8714193" y="3096176"/>
                </a:lnTo>
                <a:cubicBezTo>
                  <a:pt x="8720007" y="3092807"/>
                  <a:pt x="8729582" y="3089239"/>
                  <a:pt x="8742941" y="3085490"/>
                </a:cubicBezTo>
                <a:cubicBezTo>
                  <a:pt x="8756283" y="3081735"/>
                  <a:pt x="8770500" y="3079468"/>
                  <a:pt x="8785584" y="3078695"/>
                </a:cubicBezTo>
                <a:lnTo>
                  <a:pt x="8803014" y="3068595"/>
                </a:lnTo>
                <a:cubicBezTo>
                  <a:pt x="8806470" y="3074559"/>
                  <a:pt x="8790765" y="3087636"/>
                  <a:pt x="8755894" y="3107843"/>
                </a:cubicBezTo>
                <a:cubicBezTo>
                  <a:pt x="8715207" y="3131420"/>
                  <a:pt x="8686782" y="3135946"/>
                  <a:pt x="8670606" y="3121433"/>
                </a:cubicBezTo>
                <a:cubicBezTo>
                  <a:pt x="8652077" y="3116235"/>
                  <a:pt x="8632635" y="3119534"/>
                  <a:pt x="8612292" y="3131322"/>
                </a:cubicBezTo>
                <a:cubicBezTo>
                  <a:pt x="8591950" y="3143110"/>
                  <a:pt x="8579431" y="3158330"/>
                  <a:pt x="8574716" y="3176997"/>
                </a:cubicBezTo>
                <a:cubicBezTo>
                  <a:pt x="8580530" y="3173629"/>
                  <a:pt x="8588068" y="3173236"/>
                  <a:pt x="8597338" y="3175832"/>
                </a:cubicBezTo>
                <a:lnTo>
                  <a:pt x="8353245" y="3317275"/>
                </a:lnTo>
                <a:cubicBezTo>
                  <a:pt x="8347432" y="3320644"/>
                  <a:pt x="8330867" y="3332238"/>
                  <a:pt x="8303534" y="3352053"/>
                </a:cubicBezTo>
                <a:cubicBezTo>
                  <a:pt x="8276200" y="3371868"/>
                  <a:pt x="8253821" y="3386831"/>
                  <a:pt x="8236380" y="3396937"/>
                </a:cubicBezTo>
                <a:lnTo>
                  <a:pt x="8175798" y="3447407"/>
                </a:lnTo>
                <a:lnTo>
                  <a:pt x="8171827" y="3446286"/>
                </a:lnTo>
                <a:lnTo>
                  <a:pt x="8170410" y="3451897"/>
                </a:lnTo>
                <a:lnTo>
                  <a:pt x="8142143" y="3475446"/>
                </a:lnTo>
                <a:lnTo>
                  <a:pt x="8133428" y="3480494"/>
                </a:lnTo>
                <a:cubicBezTo>
                  <a:pt x="8134675" y="3455870"/>
                  <a:pt x="8125405" y="3453275"/>
                  <a:pt x="8105617" y="3472708"/>
                </a:cubicBezTo>
                <a:cubicBezTo>
                  <a:pt x="8092741" y="3504071"/>
                  <a:pt x="8084564" y="3516763"/>
                  <a:pt x="8081114" y="3510809"/>
                </a:cubicBezTo>
                <a:cubicBezTo>
                  <a:pt x="8071845" y="3508213"/>
                  <a:pt x="8056461" y="3515132"/>
                  <a:pt x="8034930" y="3531584"/>
                </a:cubicBezTo>
                <a:cubicBezTo>
                  <a:pt x="8013417" y="3548042"/>
                  <a:pt x="7989861" y="3567663"/>
                  <a:pt x="7964259" y="3590465"/>
                </a:cubicBezTo>
                <a:cubicBezTo>
                  <a:pt x="7938658" y="3613269"/>
                  <a:pt x="7927578" y="3627641"/>
                  <a:pt x="7931034" y="3633605"/>
                </a:cubicBezTo>
                <a:lnTo>
                  <a:pt x="7873378" y="3723241"/>
                </a:lnTo>
                <a:lnTo>
                  <a:pt x="7868411" y="3726488"/>
                </a:lnTo>
                <a:lnTo>
                  <a:pt x="7859410" y="3710954"/>
                </a:lnTo>
                <a:cubicBezTo>
                  <a:pt x="7890815" y="3684788"/>
                  <a:pt x="7904800" y="3668717"/>
                  <a:pt x="7901343" y="3662753"/>
                </a:cubicBezTo>
                <a:cubicBezTo>
                  <a:pt x="7897894" y="3656800"/>
                  <a:pt x="7888027" y="3656530"/>
                  <a:pt x="7871773" y="3661972"/>
                </a:cubicBezTo>
                <a:cubicBezTo>
                  <a:pt x="7855518" y="3667415"/>
                  <a:pt x="7841580" y="3673496"/>
                  <a:pt x="7829952" y="3680234"/>
                </a:cubicBezTo>
                <a:cubicBezTo>
                  <a:pt x="7818336" y="3686966"/>
                  <a:pt x="7814247" y="3693312"/>
                  <a:pt x="7817703" y="3699276"/>
                </a:cubicBezTo>
                <a:cubicBezTo>
                  <a:pt x="7824616" y="3711205"/>
                  <a:pt x="7792655" y="3729724"/>
                  <a:pt x="7721814" y="3754840"/>
                </a:cubicBezTo>
                <a:lnTo>
                  <a:pt x="7629456" y="3796413"/>
                </a:lnTo>
                <a:cubicBezTo>
                  <a:pt x="7703584" y="3817169"/>
                  <a:pt x="7744735" y="3821200"/>
                  <a:pt x="7752906" y="3808499"/>
                </a:cubicBezTo>
                <a:cubicBezTo>
                  <a:pt x="7749457" y="3802545"/>
                  <a:pt x="7741367" y="3795275"/>
                  <a:pt x="7728647" y="3786726"/>
                </a:cubicBezTo>
                <a:lnTo>
                  <a:pt x="7817458" y="3759151"/>
                </a:lnTo>
                <a:lnTo>
                  <a:pt x="7826184" y="3754093"/>
                </a:lnTo>
                <a:lnTo>
                  <a:pt x="7868411" y="3726488"/>
                </a:lnTo>
                <a:lnTo>
                  <a:pt x="7869772" y="3728836"/>
                </a:lnTo>
                <a:lnTo>
                  <a:pt x="7873378" y="3723241"/>
                </a:lnTo>
                <a:lnTo>
                  <a:pt x="7986627" y="3649179"/>
                </a:lnTo>
                <a:cubicBezTo>
                  <a:pt x="8018042" y="3623008"/>
                  <a:pt x="8038939" y="3618867"/>
                  <a:pt x="8049303" y="3636749"/>
                </a:cubicBezTo>
                <a:cubicBezTo>
                  <a:pt x="8063126" y="3660607"/>
                  <a:pt x="8093278" y="3659056"/>
                  <a:pt x="8139766" y="3632117"/>
                </a:cubicBezTo>
                <a:cubicBezTo>
                  <a:pt x="8186255" y="3605179"/>
                  <a:pt x="8217055" y="3591323"/>
                  <a:pt x="8232122" y="3590544"/>
                </a:cubicBezTo>
                <a:cubicBezTo>
                  <a:pt x="8247205" y="3589771"/>
                  <a:pt x="8253019" y="3586403"/>
                  <a:pt x="8249563" y="3580439"/>
                </a:cubicBezTo>
                <a:cubicBezTo>
                  <a:pt x="8245004" y="3559193"/>
                  <a:pt x="8243906" y="3543895"/>
                  <a:pt x="8246269" y="3534573"/>
                </a:cubicBezTo>
                <a:cubicBezTo>
                  <a:pt x="8268415" y="3505805"/>
                  <a:pt x="8286401" y="3503351"/>
                  <a:pt x="8300219" y="3527198"/>
                </a:cubicBezTo>
                <a:cubicBezTo>
                  <a:pt x="8303675" y="3533163"/>
                  <a:pt x="8332457" y="3512493"/>
                  <a:pt x="8386569" y="3465218"/>
                </a:cubicBezTo>
                <a:cubicBezTo>
                  <a:pt x="8440676" y="3417930"/>
                  <a:pt x="8476371" y="3409190"/>
                  <a:pt x="8493647" y="3439001"/>
                </a:cubicBezTo>
                <a:cubicBezTo>
                  <a:pt x="8500558" y="3450931"/>
                  <a:pt x="8513910" y="3447170"/>
                  <a:pt x="8533705" y="3427748"/>
                </a:cubicBezTo>
                <a:cubicBezTo>
                  <a:pt x="8544224" y="3405718"/>
                  <a:pt x="8555307" y="3391329"/>
                  <a:pt x="8566924" y="3384597"/>
                </a:cubicBezTo>
                <a:lnTo>
                  <a:pt x="8598262" y="3378382"/>
                </a:lnTo>
                <a:cubicBezTo>
                  <a:pt x="8593547" y="3397049"/>
                  <a:pt x="8594369" y="3408514"/>
                  <a:pt x="8600728" y="3412797"/>
                </a:cubicBezTo>
                <a:cubicBezTo>
                  <a:pt x="8607085" y="3417081"/>
                  <a:pt x="8608230" y="3422389"/>
                  <a:pt x="8604142" y="3428735"/>
                </a:cubicBezTo>
                <a:cubicBezTo>
                  <a:pt x="8600059" y="3435092"/>
                  <a:pt x="8583488" y="3446675"/>
                  <a:pt x="8554430" y="3463513"/>
                </a:cubicBezTo>
                <a:cubicBezTo>
                  <a:pt x="8502126" y="3493819"/>
                  <a:pt x="8481158" y="3517928"/>
                  <a:pt x="8491521" y="3535812"/>
                </a:cubicBezTo>
                <a:cubicBezTo>
                  <a:pt x="8505339" y="3559658"/>
                  <a:pt x="8520966" y="3566538"/>
                  <a:pt x="8538408" y="3556431"/>
                </a:cubicBezTo>
                <a:lnTo>
                  <a:pt x="8564553" y="3541281"/>
                </a:lnTo>
                <a:cubicBezTo>
                  <a:pt x="8573824" y="3543875"/>
                  <a:pt x="8632489" y="3517835"/>
                  <a:pt x="8740549" y="3463185"/>
                </a:cubicBezTo>
                <a:cubicBezTo>
                  <a:pt x="8763795" y="3449716"/>
                  <a:pt x="8778013" y="3447448"/>
                  <a:pt x="8783193" y="3456389"/>
                </a:cubicBezTo>
                <a:cubicBezTo>
                  <a:pt x="8788381" y="3465342"/>
                  <a:pt x="8802588" y="3463080"/>
                  <a:pt x="8825843" y="3449605"/>
                </a:cubicBezTo>
                <a:lnTo>
                  <a:pt x="8832905" y="3421611"/>
                </a:lnTo>
                <a:lnTo>
                  <a:pt x="8836440" y="3407621"/>
                </a:lnTo>
                <a:cubicBezTo>
                  <a:pt x="8853881" y="3397514"/>
                  <a:pt x="8871867" y="3395059"/>
                  <a:pt x="8890396" y="3400256"/>
                </a:cubicBezTo>
                <a:lnTo>
                  <a:pt x="9005374" y="3357518"/>
                </a:lnTo>
                <a:cubicBezTo>
                  <a:pt x="9195900" y="3271003"/>
                  <a:pt x="9292888" y="3230737"/>
                  <a:pt x="9296344" y="3236702"/>
                </a:cubicBezTo>
                <a:cubicBezTo>
                  <a:pt x="9299800" y="3242666"/>
                  <a:pt x="9298623" y="3247325"/>
                  <a:pt x="9292809" y="3250692"/>
                </a:cubicBezTo>
                <a:cubicBezTo>
                  <a:pt x="9276477" y="3276092"/>
                  <a:pt x="9253233" y="3289560"/>
                  <a:pt x="9223065" y="3291108"/>
                </a:cubicBezTo>
                <a:cubicBezTo>
                  <a:pt x="9202180" y="3295243"/>
                  <a:pt x="9190551" y="3301981"/>
                  <a:pt x="9188193" y="3311313"/>
                </a:cubicBezTo>
                <a:lnTo>
                  <a:pt x="9238614" y="3317942"/>
                </a:lnTo>
                <a:lnTo>
                  <a:pt x="9256056" y="3307837"/>
                </a:lnTo>
                <a:cubicBezTo>
                  <a:pt x="9314175" y="3274159"/>
                  <a:pt x="9311810" y="3283481"/>
                  <a:pt x="9248978" y="3335825"/>
                </a:cubicBezTo>
                <a:cubicBezTo>
                  <a:pt x="9223375" y="3358627"/>
                  <a:pt x="9215752" y="3378964"/>
                  <a:pt x="9226121" y="3396858"/>
                </a:cubicBezTo>
                <a:cubicBezTo>
                  <a:pt x="9234125" y="3424074"/>
                  <a:pt x="9227690" y="3439747"/>
                  <a:pt x="9206792" y="3443889"/>
                </a:cubicBezTo>
                <a:cubicBezTo>
                  <a:pt x="9182456" y="3442071"/>
                  <a:pt x="9169097" y="3445821"/>
                  <a:pt x="9166738" y="3455155"/>
                </a:cubicBezTo>
                <a:cubicBezTo>
                  <a:pt x="9164393" y="3464482"/>
                  <a:pt x="9125431" y="3491034"/>
                  <a:pt x="9049885" y="3534811"/>
                </a:cubicBezTo>
                <a:cubicBezTo>
                  <a:pt x="8817419" y="3669515"/>
                  <a:pt x="8708098" y="3748796"/>
                  <a:pt x="8721917" y="3772643"/>
                </a:cubicBezTo>
                <a:cubicBezTo>
                  <a:pt x="8728829" y="3784573"/>
                  <a:pt x="8764245" y="3772018"/>
                  <a:pt x="8828175" y="3734973"/>
                </a:cubicBezTo>
                <a:lnTo>
                  <a:pt x="8814273" y="3731071"/>
                </a:lnTo>
                <a:cubicBezTo>
                  <a:pt x="8810823" y="3725116"/>
                  <a:pt x="8811994" y="3720448"/>
                  <a:pt x="8817806" y="3717079"/>
                </a:cubicBezTo>
                <a:cubicBezTo>
                  <a:pt x="8823620" y="3713710"/>
                  <a:pt x="8828253" y="3715016"/>
                  <a:pt x="8831703" y="3720969"/>
                </a:cubicBezTo>
                <a:lnTo>
                  <a:pt x="8836889" y="3729923"/>
                </a:lnTo>
                <a:lnTo>
                  <a:pt x="8849144" y="3710864"/>
                </a:lnTo>
                <a:cubicBezTo>
                  <a:pt x="8851498" y="3701547"/>
                  <a:pt x="8861949" y="3699467"/>
                  <a:pt x="8880478" y="3704665"/>
                </a:cubicBezTo>
                <a:cubicBezTo>
                  <a:pt x="8899011" y="3709846"/>
                  <a:pt x="8911182" y="3710760"/>
                  <a:pt x="8916997" y="3707391"/>
                </a:cubicBezTo>
                <a:cubicBezTo>
                  <a:pt x="8928614" y="3700660"/>
                  <a:pt x="8929516" y="3692170"/>
                  <a:pt x="8919708" y="3681933"/>
                </a:cubicBezTo>
                <a:cubicBezTo>
                  <a:pt x="8909893" y="3671686"/>
                  <a:pt x="8910796" y="3663195"/>
                  <a:pt x="8922413" y="3656464"/>
                </a:cubicBezTo>
                <a:cubicBezTo>
                  <a:pt x="8934039" y="3649727"/>
                  <a:pt x="8943310" y="3652322"/>
                  <a:pt x="8950221" y="3664252"/>
                </a:cubicBezTo>
                <a:cubicBezTo>
                  <a:pt x="8953672" y="3670205"/>
                  <a:pt x="8978326" y="3665882"/>
                  <a:pt x="9024192" y="3651248"/>
                </a:cubicBezTo>
                <a:cubicBezTo>
                  <a:pt x="9070061" y="3636612"/>
                  <a:pt x="9126087" y="3616091"/>
                  <a:pt x="9192303" y="3589680"/>
                </a:cubicBezTo>
                <a:cubicBezTo>
                  <a:pt x="9258503" y="3563262"/>
                  <a:pt x="9317755" y="3534900"/>
                  <a:pt x="9370067" y="3504588"/>
                </a:cubicBezTo>
                <a:cubicBezTo>
                  <a:pt x="9433987" y="3467548"/>
                  <a:pt x="9469411" y="3454988"/>
                  <a:pt x="9476319" y="3466907"/>
                </a:cubicBezTo>
                <a:cubicBezTo>
                  <a:pt x="9483231" y="3478835"/>
                  <a:pt x="9467203" y="3498070"/>
                  <a:pt x="9428251" y="3524634"/>
                </a:cubicBezTo>
                <a:cubicBezTo>
                  <a:pt x="9389299" y="3551180"/>
                  <a:pt x="9360551" y="3561866"/>
                  <a:pt x="9342031" y="3556680"/>
                </a:cubicBezTo>
                <a:cubicBezTo>
                  <a:pt x="9323491" y="3551488"/>
                  <a:pt x="9301969" y="3567934"/>
                  <a:pt x="9277466" y="3606034"/>
                </a:cubicBezTo>
                <a:cubicBezTo>
                  <a:pt x="9243687" y="3641528"/>
                  <a:pt x="9207644" y="3666404"/>
                  <a:pt x="9169317" y="3680647"/>
                </a:cubicBezTo>
                <a:cubicBezTo>
                  <a:pt x="9115915" y="3695657"/>
                  <a:pt x="9045633" y="3728429"/>
                  <a:pt x="8958459" y="3778944"/>
                </a:cubicBezTo>
                <a:cubicBezTo>
                  <a:pt x="8911959" y="3805887"/>
                  <a:pt x="8890440" y="3822334"/>
                  <a:pt x="8893895" y="3828299"/>
                </a:cubicBezTo>
                <a:lnTo>
                  <a:pt x="9054104" y="3783252"/>
                </a:lnTo>
                <a:lnTo>
                  <a:pt x="8984370" y="3823660"/>
                </a:lnTo>
                <a:cubicBezTo>
                  <a:pt x="8949499" y="3843867"/>
                  <a:pt x="8933793" y="3856945"/>
                  <a:pt x="8937249" y="3862909"/>
                </a:cubicBezTo>
                <a:cubicBezTo>
                  <a:pt x="8931435" y="3866278"/>
                  <a:pt x="8939517" y="3873539"/>
                  <a:pt x="8961508" y="3884683"/>
                </a:cubicBezTo>
                <a:cubicBezTo>
                  <a:pt x="8944067" y="3894790"/>
                  <a:pt x="8931901" y="3893885"/>
                  <a:pt x="8924989" y="3881957"/>
                </a:cubicBezTo>
                <a:cubicBezTo>
                  <a:pt x="8915719" y="3879361"/>
                  <a:pt x="8900334" y="3886282"/>
                  <a:pt x="8878811" y="3902744"/>
                </a:cubicBezTo>
                <a:cubicBezTo>
                  <a:pt x="8857291" y="3919190"/>
                  <a:pt x="8849986" y="3933385"/>
                  <a:pt x="8856892" y="3945304"/>
                </a:cubicBezTo>
                <a:cubicBezTo>
                  <a:pt x="8860348" y="3951268"/>
                  <a:pt x="8963161" y="3907627"/>
                  <a:pt x="9165303" y="3814380"/>
                </a:cubicBezTo>
                <a:cubicBezTo>
                  <a:pt x="9176920" y="3807649"/>
                  <a:pt x="9188549" y="3800912"/>
                  <a:pt x="9200176" y="3794173"/>
                </a:cubicBezTo>
                <a:lnTo>
                  <a:pt x="9231502" y="3787964"/>
                </a:lnTo>
                <a:cubicBezTo>
                  <a:pt x="9237316" y="3784595"/>
                  <a:pt x="9246031" y="3779545"/>
                  <a:pt x="9257659" y="3772808"/>
                </a:cubicBezTo>
                <a:cubicBezTo>
                  <a:pt x="9269276" y="3766075"/>
                  <a:pt x="9287583" y="3757464"/>
                  <a:pt x="9312552" y="3746972"/>
                </a:cubicBezTo>
                <a:cubicBezTo>
                  <a:pt x="9337527" y="3736489"/>
                  <a:pt x="9358735" y="3726195"/>
                  <a:pt x="9376167" y="3716095"/>
                </a:cubicBezTo>
                <a:cubicBezTo>
                  <a:pt x="9399423" y="3702619"/>
                  <a:pt x="9425215" y="3703593"/>
                  <a:pt x="9453563" y="3719022"/>
                </a:cubicBezTo>
                <a:cubicBezTo>
                  <a:pt x="9481915" y="3734461"/>
                  <a:pt x="9501895" y="3738804"/>
                  <a:pt x="9513523" y="3732066"/>
                </a:cubicBezTo>
                <a:cubicBezTo>
                  <a:pt x="9447235" y="3778444"/>
                  <a:pt x="9355971" y="3835305"/>
                  <a:pt x="9239739" y="3902656"/>
                </a:cubicBezTo>
                <a:cubicBezTo>
                  <a:pt x="9030528" y="4023886"/>
                  <a:pt x="8926467" y="4092152"/>
                  <a:pt x="8927566" y="4107451"/>
                </a:cubicBezTo>
                <a:cubicBezTo>
                  <a:pt x="8922845" y="4126106"/>
                  <a:pt x="8908869" y="4142171"/>
                  <a:pt x="8885624" y="4155640"/>
                </a:cubicBezTo>
                <a:lnTo>
                  <a:pt x="8872174" y="4163433"/>
                </a:lnTo>
                <a:lnTo>
                  <a:pt x="8926959" y="4135276"/>
                </a:lnTo>
                <a:cubicBezTo>
                  <a:pt x="9035020" y="4080626"/>
                  <a:pt x="9103588" y="4044870"/>
                  <a:pt x="9132635" y="4028038"/>
                </a:cubicBezTo>
                <a:lnTo>
                  <a:pt x="9179767" y="3988784"/>
                </a:lnTo>
                <a:cubicBezTo>
                  <a:pt x="9655067" y="3737267"/>
                  <a:pt x="9901427" y="3606454"/>
                  <a:pt x="9918859" y="3596354"/>
                </a:cubicBezTo>
                <a:cubicBezTo>
                  <a:pt x="9959547" y="3572777"/>
                  <a:pt x="10001367" y="3554517"/>
                  <a:pt x="10044319" y="3541570"/>
                </a:cubicBezTo>
                <a:cubicBezTo>
                  <a:pt x="10087275" y="3528623"/>
                  <a:pt x="10123283" y="3513730"/>
                  <a:pt x="10152339" y="3496892"/>
                </a:cubicBezTo>
                <a:lnTo>
                  <a:pt x="10204643" y="3466585"/>
                </a:lnTo>
                <a:lnTo>
                  <a:pt x="10427767" y="3349252"/>
                </a:lnTo>
                <a:cubicBezTo>
                  <a:pt x="10424311" y="3343288"/>
                  <a:pt x="10442923" y="3328512"/>
                  <a:pt x="10483607" y="3304936"/>
                </a:cubicBezTo>
                <a:cubicBezTo>
                  <a:pt x="10524283" y="3281366"/>
                  <a:pt x="10548083" y="3275542"/>
                  <a:pt x="10554995" y="3287472"/>
                </a:cubicBezTo>
                <a:cubicBezTo>
                  <a:pt x="10558451" y="3293436"/>
                  <a:pt x="10565987" y="3293044"/>
                  <a:pt x="10577615" y="3286307"/>
                </a:cubicBezTo>
                <a:cubicBezTo>
                  <a:pt x="10583419" y="3282944"/>
                  <a:pt x="10591827" y="3284046"/>
                  <a:pt x="10602819" y="3289618"/>
                </a:cubicBezTo>
                <a:cubicBezTo>
                  <a:pt x="10613815" y="3295190"/>
                  <a:pt x="10620771" y="3297146"/>
                  <a:pt x="10623671" y="3295465"/>
                </a:cubicBezTo>
                <a:cubicBezTo>
                  <a:pt x="10626583" y="3293778"/>
                  <a:pt x="10629207" y="3288265"/>
                  <a:pt x="10631555" y="3278938"/>
                </a:cubicBezTo>
                <a:cubicBezTo>
                  <a:pt x="10630463" y="3263651"/>
                  <a:pt x="10653163" y="3242530"/>
                  <a:pt x="10699651" y="3215592"/>
                </a:cubicBezTo>
                <a:cubicBezTo>
                  <a:pt x="10746151" y="3188648"/>
                  <a:pt x="10781567" y="3176092"/>
                  <a:pt x="10805915" y="3177904"/>
                </a:cubicBezTo>
                <a:lnTo>
                  <a:pt x="10824999" y="3190747"/>
                </a:lnTo>
                <a:cubicBezTo>
                  <a:pt x="10787615" y="3260199"/>
                  <a:pt x="10704987" y="3331966"/>
                  <a:pt x="10577127" y="3406055"/>
                </a:cubicBezTo>
                <a:cubicBezTo>
                  <a:pt x="10548067" y="3422892"/>
                  <a:pt x="10531815" y="3428336"/>
                  <a:pt x="10528359" y="3422371"/>
                </a:cubicBezTo>
                <a:cubicBezTo>
                  <a:pt x="10521447" y="3410441"/>
                  <a:pt x="10523803" y="3401109"/>
                  <a:pt x="10535431" y="3394371"/>
                </a:cubicBezTo>
                <a:cubicBezTo>
                  <a:pt x="10564491" y="3377532"/>
                  <a:pt x="10583107" y="3362767"/>
                  <a:pt x="10591271" y="3350072"/>
                </a:cubicBezTo>
                <a:cubicBezTo>
                  <a:pt x="10601803" y="3328046"/>
                  <a:pt x="10595435" y="3323770"/>
                  <a:pt x="10572191" y="3337239"/>
                </a:cubicBezTo>
                <a:cubicBezTo>
                  <a:pt x="10560563" y="3343976"/>
                  <a:pt x="10546035" y="3352396"/>
                  <a:pt x="10528603" y="3362496"/>
                </a:cubicBezTo>
                <a:cubicBezTo>
                  <a:pt x="10489023" y="3401353"/>
                  <a:pt x="10464039" y="3411852"/>
                  <a:pt x="10453679" y="3393969"/>
                </a:cubicBezTo>
                <a:lnTo>
                  <a:pt x="10432715" y="3418061"/>
                </a:lnTo>
                <a:cubicBezTo>
                  <a:pt x="10448887" y="3432575"/>
                  <a:pt x="10476135" y="3432722"/>
                  <a:pt x="10514463" y="3418479"/>
                </a:cubicBezTo>
                <a:cubicBezTo>
                  <a:pt x="10474879" y="3457337"/>
                  <a:pt x="10440551" y="3485194"/>
                  <a:pt x="10411503" y="3502027"/>
                </a:cubicBezTo>
                <a:cubicBezTo>
                  <a:pt x="10388247" y="3515501"/>
                  <a:pt x="10380087" y="3528198"/>
                  <a:pt x="10386995" y="3540117"/>
                </a:cubicBezTo>
                <a:cubicBezTo>
                  <a:pt x="10400819" y="3563975"/>
                  <a:pt x="10521047" y="3510229"/>
                  <a:pt x="10747699" y="3378892"/>
                </a:cubicBezTo>
                <a:cubicBezTo>
                  <a:pt x="10855771" y="3324235"/>
                  <a:pt x="10917895" y="3304170"/>
                  <a:pt x="10934063" y="3318689"/>
                </a:cubicBezTo>
                <a:cubicBezTo>
                  <a:pt x="10957151" y="3345132"/>
                  <a:pt x="10952447" y="3363793"/>
                  <a:pt x="10919931" y="3374668"/>
                </a:cubicBezTo>
                <a:cubicBezTo>
                  <a:pt x="10867619" y="3404980"/>
                  <a:pt x="10824111" y="3410281"/>
                  <a:pt x="10789403" y="3390570"/>
                </a:cubicBezTo>
                <a:lnTo>
                  <a:pt x="10775507" y="3386679"/>
                </a:lnTo>
                <a:cubicBezTo>
                  <a:pt x="10746451" y="3403517"/>
                  <a:pt x="10745819" y="3415827"/>
                  <a:pt x="10773611" y="3423610"/>
                </a:cubicBezTo>
                <a:lnTo>
                  <a:pt x="10740391" y="3466760"/>
                </a:lnTo>
                <a:lnTo>
                  <a:pt x="10705531" y="3486961"/>
                </a:lnTo>
                <a:cubicBezTo>
                  <a:pt x="10699715" y="3490329"/>
                  <a:pt x="10598603" y="3546925"/>
                  <a:pt x="10402179" y="3656754"/>
                </a:cubicBezTo>
                <a:cubicBezTo>
                  <a:pt x="10205763" y="3766593"/>
                  <a:pt x="10090119" y="3831608"/>
                  <a:pt x="10055247" y="3851815"/>
                </a:cubicBezTo>
                <a:lnTo>
                  <a:pt x="10016847" y="3886024"/>
                </a:lnTo>
                <a:lnTo>
                  <a:pt x="10039459" y="3884865"/>
                </a:lnTo>
                <a:cubicBezTo>
                  <a:pt x="10045275" y="3881496"/>
                  <a:pt x="10054847" y="3877929"/>
                  <a:pt x="10068207" y="3874180"/>
                </a:cubicBezTo>
                <a:cubicBezTo>
                  <a:pt x="10081551" y="3870425"/>
                  <a:pt x="10095767" y="3868157"/>
                  <a:pt x="10110851" y="3867384"/>
                </a:cubicBezTo>
                <a:lnTo>
                  <a:pt x="10128279" y="3857283"/>
                </a:lnTo>
                <a:cubicBezTo>
                  <a:pt x="10131735" y="3863249"/>
                  <a:pt x="10116031" y="3876325"/>
                  <a:pt x="10081159" y="3896533"/>
                </a:cubicBezTo>
                <a:cubicBezTo>
                  <a:pt x="10040475" y="3920108"/>
                  <a:pt x="10012051" y="3924636"/>
                  <a:pt x="9995871" y="3910122"/>
                </a:cubicBezTo>
                <a:cubicBezTo>
                  <a:pt x="9977343" y="3904925"/>
                  <a:pt x="9957903" y="3908224"/>
                  <a:pt x="9937559" y="3920011"/>
                </a:cubicBezTo>
                <a:cubicBezTo>
                  <a:pt x="9917215" y="3931800"/>
                  <a:pt x="9904699" y="3947020"/>
                  <a:pt x="9899983" y="3965687"/>
                </a:cubicBezTo>
                <a:cubicBezTo>
                  <a:pt x="9905795" y="3962318"/>
                  <a:pt x="9913335" y="3961926"/>
                  <a:pt x="9922603" y="3964521"/>
                </a:cubicBezTo>
                <a:lnTo>
                  <a:pt x="9678511" y="4105964"/>
                </a:lnTo>
                <a:cubicBezTo>
                  <a:pt x="9672699" y="4109332"/>
                  <a:pt x="9656135" y="4120926"/>
                  <a:pt x="9628799" y="4140742"/>
                </a:cubicBezTo>
                <a:cubicBezTo>
                  <a:pt x="9601467" y="4160556"/>
                  <a:pt x="9579087" y="4175519"/>
                  <a:pt x="9561647" y="4185627"/>
                </a:cubicBezTo>
                <a:lnTo>
                  <a:pt x="9501063" y="4236096"/>
                </a:lnTo>
                <a:lnTo>
                  <a:pt x="9497095" y="4234975"/>
                </a:lnTo>
                <a:lnTo>
                  <a:pt x="9495675" y="4240585"/>
                </a:lnTo>
                <a:lnTo>
                  <a:pt x="9467411" y="4264134"/>
                </a:lnTo>
                <a:lnTo>
                  <a:pt x="9458695" y="4269184"/>
                </a:lnTo>
                <a:cubicBezTo>
                  <a:pt x="9459943" y="4244559"/>
                  <a:pt x="9450671" y="4241963"/>
                  <a:pt x="9430883" y="4261397"/>
                </a:cubicBezTo>
                <a:cubicBezTo>
                  <a:pt x="9418007" y="4292761"/>
                  <a:pt x="9409831" y="4305451"/>
                  <a:pt x="9406379" y="4299498"/>
                </a:cubicBezTo>
                <a:cubicBezTo>
                  <a:pt x="9397111" y="4296901"/>
                  <a:pt x="9381727" y="4303821"/>
                  <a:pt x="9360199" y="4320274"/>
                </a:cubicBezTo>
                <a:cubicBezTo>
                  <a:pt x="9338683" y="4336731"/>
                  <a:pt x="9315127" y="4356351"/>
                  <a:pt x="9289526" y="4379154"/>
                </a:cubicBezTo>
                <a:cubicBezTo>
                  <a:pt x="9263925" y="4401956"/>
                  <a:pt x="9252845" y="4416329"/>
                  <a:pt x="9256301" y="4422294"/>
                </a:cubicBezTo>
                <a:lnTo>
                  <a:pt x="9198645" y="4511930"/>
                </a:lnTo>
                <a:lnTo>
                  <a:pt x="9193677" y="4515178"/>
                </a:lnTo>
                <a:lnTo>
                  <a:pt x="9184676" y="4499643"/>
                </a:lnTo>
                <a:cubicBezTo>
                  <a:pt x="9216082" y="4473478"/>
                  <a:pt x="9230067" y="4457407"/>
                  <a:pt x="9226610" y="4451441"/>
                </a:cubicBezTo>
                <a:cubicBezTo>
                  <a:pt x="9223161" y="4445488"/>
                  <a:pt x="9213293" y="4445220"/>
                  <a:pt x="9197040" y="4450662"/>
                </a:cubicBezTo>
                <a:cubicBezTo>
                  <a:pt x="9180785" y="4456104"/>
                  <a:pt x="9166847" y="4462185"/>
                  <a:pt x="9155220" y="4468923"/>
                </a:cubicBezTo>
                <a:cubicBezTo>
                  <a:pt x="9143603" y="4475655"/>
                  <a:pt x="9139514" y="4482000"/>
                  <a:pt x="9142970" y="4487964"/>
                </a:cubicBezTo>
                <a:cubicBezTo>
                  <a:pt x="9149883" y="4499894"/>
                  <a:pt x="9117922" y="4518414"/>
                  <a:pt x="9047081" y="4543530"/>
                </a:cubicBezTo>
                <a:lnTo>
                  <a:pt x="8954723" y="4585103"/>
                </a:lnTo>
                <a:cubicBezTo>
                  <a:pt x="9028851" y="4605858"/>
                  <a:pt x="9070002" y="4609890"/>
                  <a:pt x="9078173" y="4597188"/>
                </a:cubicBezTo>
                <a:cubicBezTo>
                  <a:pt x="9074724" y="4591235"/>
                  <a:pt x="9066634" y="4583964"/>
                  <a:pt x="9053914" y="4575414"/>
                </a:cubicBezTo>
                <a:lnTo>
                  <a:pt x="9142726" y="4547839"/>
                </a:lnTo>
                <a:lnTo>
                  <a:pt x="9151451" y="4542783"/>
                </a:lnTo>
                <a:lnTo>
                  <a:pt x="9193677" y="4515178"/>
                </a:lnTo>
                <a:lnTo>
                  <a:pt x="9195039" y="4517526"/>
                </a:lnTo>
                <a:lnTo>
                  <a:pt x="9198645" y="4511930"/>
                </a:lnTo>
                <a:lnTo>
                  <a:pt x="9311894" y="4437869"/>
                </a:lnTo>
                <a:cubicBezTo>
                  <a:pt x="9343311" y="4411697"/>
                  <a:pt x="9364207" y="4407556"/>
                  <a:pt x="9374571" y="4425439"/>
                </a:cubicBezTo>
                <a:cubicBezTo>
                  <a:pt x="9388391" y="4449297"/>
                  <a:pt x="9418543" y="4447746"/>
                  <a:pt x="9465031" y="4420807"/>
                </a:cubicBezTo>
                <a:cubicBezTo>
                  <a:pt x="9511523" y="4393869"/>
                  <a:pt x="9542323" y="4380012"/>
                  <a:pt x="9557387" y="4379234"/>
                </a:cubicBezTo>
                <a:cubicBezTo>
                  <a:pt x="9572471" y="4378461"/>
                  <a:pt x="9578287" y="4375091"/>
                  <a:pt x="9574831" y="4369127"/>
                </a:cubicBezTo>
                <a:cubicBezTo>
                  <a:pt x="9570271" y="4347883"/>
                  <a:pt x="9569175" y="4332585"/>
                  <a:pt x="9571535" y="4323261"/>
                </a:cubicBezTo>
                <a:cubicBezTo>
                  <a:pt x="9593683" y="4294495"/>
                  <a:pt x="9611667" y="4292040"/>
                  <a:pt x="9625487" y="4315887"/>
                </a:cubicBezTo>
                <a:cubicBezTo>
                  <a:pt x="9628943" y="4321852"/>
                  <a:pt x="9657723" y="4301182"/>
                  <a:pt x="9711835" y="4253906"/>
                </a:cubicBezTo>
                <a:cubicBezTo>
                  <a:pt x="9765943" y="4206620"/>
                  <a:pt x="9801639" y="4197880"/>
                  <a:pt x="9818915" y="4227691"/>
                </a:cubicBezTo>
                <a:cubicBezTo>
                  <a:pt x="9825827" y="4239619"/>
                  <a:pt x="9839175" y="4235860"/>
                  <a:pt x="9858971" y="4216436"/>
                </a:cubicBezTo>
                <a:cubicBezTo>
                  <a:pt x="9869491" y="4194407"/>
                  <a:pt x="9880575" y="4180018"/>
                  <a:pt x="9892191" y="4173287"/>
                </a:cubicBezTo>
                <a:lnTo>
                  <a:pt x="9923527" y="4167072"/>
                </a:lnTo>
                <a:cubicBezTo>
                  <a:pt x="9918815" y="4185737"/>
                  <a:pt x="9919635" y="4197203"/>
                  <a:pt x="9925995" y="4201487"/>
                </a:cubicBezTo>
                <a:cubicBezTo>
                  <a:pt x="9932351" y="4205769"/>
                  <a:pt x="9933495" y="4211079"/>
                  <a:pt x="9929411" y="4217424"/>
                </a:cubicBezTo>
                <a:cubicBezTo>
                  <a:pt x="9925327" y="4223780"/>
                  <a:pt x="9908755" y="4235364"/>
                  <a:pt x="9879695" y="4252201"/>
                </a:cubicBezTo>
                <a:cubicBezTo>
                  <a:pt x="9827391" y="4282509"/>
                  <a:pt x="9806423" y="4306617"/>
                  <a:pt x="9816787" y="4324500"/>
                </a:cubicBezTo>
                <a:cubicBezTo>
                  <a:pt x="9830607" y="4348348"/>
                  <a:pt x="9846235" y="4355226"/>
                  <a:pt x="9863675" y="4345120"/>
                </a:cubicBezTo>
                <a:lnTo>
                  <a:pt x="9889819" y="4329969"/>
                </a:lnTo>
                <a:cubicBezTo>
                  <a:pt x="9899091" y="4332565"/>
                  <a:pt x="9957755" y="4306524"/>
                  <a:pt x="10065815" y="4251874"/>
                </a:cubicBezTo>
                <a:cubicBezTo>
                  <a:pt x="10089063" y="4238405"/>
                  <a:pt x="10103279" y="4236138"/>
                  <a:pt x="10108459" y="4245078"/>
                </a:cubicBezTo>
                <a:cubicBezTo>
                  <a:pt x="10113647" y="4254031"/>
                  <a:pt x="10127855" y="4251770"/>
                  <a:pt x="10151111" y="4238294"/>
                </a:cubicBezTo>
                <a:lnTo>
                  <a:pt x="10158171" y="4210301"/>
                </a:lnTo>
                <a:lnTo>
                  <a:pt x="10161707" y="4196309"/>
                </a:lnTo>
                <a:cubicBezTo>
                  <a:pt x="10179147" y="4186203"/>
                  <a:pt x="10197135" y="4183748"/>
                  <a:pt x="10215663" y="4188946"/>
                </a:cubicBezTo>
                <a:lnTo>
                  <a:pt x="10330639" y="4146208"/>
                </a:lnTo>
                <a:cubicBezTo>
                  <a:pt x="10521167" y="4059693"/>
                  <a:pt x="10618155" y="4019426"/>
                  <a:pt x="10621611" y="4025391"/>
                </a:cubicBezTo>
                <a:cubicBezTo>
                  <a:pt x="10625067" y="4031356"/>
                  <a:pt x="10623891" y="4036013"/>
                  <a:pt x="10618079" y="4039382"/>
                </a:cubicBezTo>
                <a:cubicBezTo>
                  <a:pt x="10601743" y="4064780"/>
                  <a:pt x="10578499" y="4078250"/>
                  <a:pt x="10548335" y="4079796"/>
                </a:cubicBezTo>
                <a:cubicBezTo>
                  <a:pt x="10527447" y="4083931"/>
                  <a:pt x="10515819" y="4090669"/>
                  <a:pt x="10513463" y="4100003"/>
                </a:cubicBezTo>
                <a:lnTo>
                  <a:pt x="10563883" y="4106630"/>
                </a:lnTo>
                <a:lnTo>
                  <a:pt x="10581323" y="4096525"/>
                </a:lnTo>
                <a:cubicBezTo>
                  <a:pt x="10639439" y="4062848"/>
                  <a:pt x="10637075" y="4072171"/>
                  <a:pt x="10574243" y="4124513"/>
                </a:cubicBezTo>
                <a:cubicBezTo>
                  <a:pt x="10548643" y="4147317"/>
                  <a:pt x="10541019" y="4167654"/>
                  <a:pt x="10551387" y="4185547"/>
                </a:cubicBezTo>
                <a:cubicBezTo>
                  <a:pt x="10559391" y="4212763"/>
                  <a:pt x="10552959" y="4228435"/>
                  <a:pt x="10532059" y="4232576"/>
                </a:cubicBezTo>
                <a:cubicBezTo>
                  <a:pt x="10507723" y="4230759"/>
                  <a:pt x="10494363" y="4234510"/>
                  <a:pt x="10492007" y="4243843"/>
                </a:cubicBezTo>
                <a:cubicBezTo>
                  <a:pt x="10489659" y="4253170"/>
                  <a:pt x="10450699" y="4279723"/>
                  <a:pt x="10375151" y="4323499"/>
                </a:cubicBezTo>
                <a:cubicBezTo>
                  <a:pt x="10142687" y="4458205"/>
                  <a:pt x="10033363" y="4537485"/>
                  <a:pt x="10047183" y="4561332"/>
                </a:cubicBezTo>
                <a:cubicBezTo>
                  <a:pt x="10054095" y="4573262"/>
                  <a:pt x="10089511" y="4560706"/>
                  <a:pt x="10153443" y="4523661"/>
                </a:cubicBezTo>
                <a:lnTo>
                  <a:pt x="10139539" y="4519759"/>
                </a:lnTo>
                <a:cubicBezTo>
                  <a:pt x="10136091" y="4513806"/>
                  <a:pt x="10137259" y="4509137"/>
                  <a:pt x="10143071" y="4505768"/>
                </a:cubicBezTo>
                <a:cubicBezTo>
                  <a:pt x="10148887" y="4502398"/>
                  <a:pt x="10153519" y="4503706"/>
                  <a:pt x="10156971" y="4509659"/>
                </a:cubicBezTo>
                <a:lnTo>
                  <a:pt x="10162159" y="4518611"/>
                </a:lnTo>
                <a:lnTo>
                  <a:pt x="10174411" y="4499553"/>
                </a:lnTo>
                <a:cubicBezTo>
                  <a:pt x="10176767" y="4490236"/>
                  <a:pt x="10187215" y="4488157"/>
                  <a:pt x="10205743" y="4493354"/>
                </a:cubicBezTo>
                <a:cubicBezTo>
                  <a:pt x="10224279" y="4498535"/>
                  <a:pt x="10236451" y="4499448"/>
                  <a:pt x="10242263" y="4496080"/>
                </a:cubicBezTo>
                <a:cubicBezTo>
                  <a:pt x="10253879" y="4489348"/>
                  <a:pt x="10254783" y="4480860"/>
                  <a:pt x="10244975" y="4470622"/>
                </a:cubicBezTo>
                <a:cubicBezTo>
                  <a:pt x="10235159" y="4460375"/>
                  <a:pt x="10236063" y="4451885"/>
                  <a:pt x="10247679" y="4445153"/>
                </a:cubicBezTo>
                <a:cubicBezTo>
                  <a:pt x="10259307" y="4438416"/>
                  <a:pt x="10268575" y="4441012"/>
                  <a:pt x="10275487" y="4452940"/>
                </a:cubicBezTo>
                <a:cubicBezTo>
                  <a:pt x="10278939" y="4458895"/>
                  <a:pt x="10303591" y="4454571"/>
                  <a:pt x="10349459" y="4439936"/>
                </a:cubicBezTo>
                <a:cubicBezTo>
                  <a:pt x="10395327" y="4425302"/>
                  <a:pt x="10451355" y="4404780"/>
                  <a:pt x="10517567" y="4378368"/>
                </a:cubicBezTo>
                <a:cubicBezTo>
                  <a:pt x="10583771" y="4351952"/>
                  <a:pt x="10643019" y="4323590"/>
                  <a:pt x="10695331" y="4293276"/>
                </a:cubicBezTo>
                <a:cubicBezTo>
                  <a:pt x="10759255" y="4256238"/>
                  <a:pt x="10794679" y="4243676"/>
                  <a:pt x="10801587" y="4255595"/>
                </a:cubicBezTo>
                <a:cubicBezTo>
                  <a:pt x="10808499" y="4267525"/>
                  <a:pt x="10792471" y="4286759"/>
                  <a:pt x="10753515" y="4313322"/>
                </a:cubicBezTo>
                <a:cubicBezTo>
                  <a:pt x="10714567" y="4339869"/>
                  <a:pt x="10685819" y="4350554"/>
                  <a:pt x="10667295" y="4345369"/>
                </a:cubicBezTo>
                <a:cubicBezTo>
                  <a:pt x="10648755" y="4340178"/>
                  <a:pt x="10627239" y="4356623"/>
                  <a:pt x="10602731" y="4394723"/>
                </a:cubicBezTo>
                <a:cubicBezTo>
                  <a:pt x="10568955" y="4430217"/>
                  <a:pt x="10532911" y="4455093"/>
                  <a:pt x="10494583" y="4469335"/>
                </a:cubicBezTo>
                <a:cubicBezTo>
                  <a:pt x="10441183" y="4484345"/>
                  <a:pt x="10370899" y="4517117"/>
                  <a:pt x="10283727" y="4567631"/>
                </a:cubicBezTo>
                <a:cubicBezTo>
                  <a:pt x="10237227" y="4594577"/>
                  <a:pt x="10215707" y="4611023"/>
                  <a:pt x="10219163" y="4616987"/>
                </a:cubicBezTo>
                <a:lnTo>
                  <a:pt x="10379371" y="4571942"/>
                </a:lnTo>
                <a:lnTo>
                  <a:pt x="10309639" y="4612350"/>
                </a:lnTo>
                <a:cubicBezTo>
                  <a:pt x="10274767" y="4632557"/>
                  <a:pt x="10259059" y="4645633"/>
                  <a:pt x="10262515" y="4651599"/>
                </a:cubicBezTo>
                <a:cubicBezTo>
                  <a:pt x="10256703" y="4654967"/>
                  <a:pt x="10264783" y="4662226"/>
                  <a:pt x="10286775" y="4673372"/>
                </a:cubicBezTo>
                <a:cubicBezTo>
                  <a:pt x="10269335" y="4683478"/>
                  <a:pt x="10257167" y="4682575"/>
                  <a:pt x="10250255" y="4670646"/>
                </a:cubicBezTo>
                <a:cubicBezTo>
                  <a:pt x="10240987" y="4668051"/>
                  <a:pt x="10225599" y="4674970"/>
                  <a:pt x="10204079" y="4691433"/>
                </a:cubicBezTo>
                <a:cubicBezTo>
                  <a:pt x="10182559" y="4707878"/>
                  <a:pt x="10175251" y="4722075"/>
                  <a:pt x="10182159" y="4733993"/>
                </a:cubicBezTo>
                <a:cubicBezTo>
                  <a:pt x="10185615" y="4739957"/>
                  <a:pt x="10288427" y="4696316"/>
                  <a:pt x="10490571" y="4603070"/>
                </a:cubicBezTo>
                <a:cubicBezTo>
                  <a:pt x="10502187" y="4596338"/>
                  <a:pt x="10513815" y="4589600"/>
                  <a:pt x="10525443" y="4582863"/>
                </a:cubicBezTo>
                <a:lnTo>
                  <a:pt x="10556767" y="4576654"/>
                </a:lnTo>
                <a:cubicBezTo>
                  <a:pt x="10562583" y="4573285"/>
                  <a:pt x="10571299" y="4568235"/>
                  <a:pt x="10582927" y="4561497"/>
                </a:cubicBezTo>
                <a:cubicBezTo>
                  <a:pt x="10594543" y="4554765"/>
                  <a:pt x="10612847" y="4546152"/>
                  <a:pt x="10637819" y="4535660"/>
                </a:cubicBezTo>
                <a:cubicBezTo>
                  <a:pt x="10662795" y="4525179"/>
                  <a:pt x="10684003" y="4514885"/>
                  <a:pt x="10701431" y="4504784"/>
                </a:cubicBezTo>
                <a:cubicBezTo>
                  <a:pt x="10724687" y="4491309"/>
                  <a:pt x="10750483" y="4492283"/>
                  <a:pt x="10778831" y="4507711"/>
                </a:cubicBezTo>
                <a:cubicBezTo>
                  <a:pt x="10807183" y="4523149"/>
                  <a:pt x="10827163" y="4527493"/>
                  <a:pt x="10838791" y="4520754"/>
                </a:cubicBezTo>
                <a:cubicBezTo>
                  <a:pt x="10772503" y="4567133"/>
                  <a:pt x="10681239" y="4623993"/>
                  <a:pt x="10565007" y="4691345"/>
                </a:cubicBezTo>
                <a:cubicBezTo>
                  <a:pt x="10355795" y="4812575"/>
                  <a:pt x="10251735" y="4880840"/>
                  <a:pt x="10252831" y="4896139"/>
                </a:cubicBezTo>
                <a:cubicBezTo>
                  <a:pt x="10248111" y="4914795"/>
                  <a:pt x="10234135" y="4930860"/>
                  <a:pt x="10210891" y="4944330"/>
                </a:cubicBezTo>
                <a:lnTo>
                  <a:pt x="10123719" y="4994843"/>
                </a:lnTo>
                <a:cubicBezTo>
                  <a:pt x="10100471" y="5008312"/>
                  <a:pt x="10085391" y="5009085"/>
                  <a:pt x="10078483" y="4997166"/>
                </a:cubicBezTo>
                <a:cubicBezTo>
                  <a:pt x="10071571" y="4985238"/>
                  <a:pt x="10062303" y="4982643"/>
                  <a:pt x="10050683" y="4989374"/>
                </a:cubicBezTo>
                <a:cubicBezTo>
                  <a:pt x="10033243" y="4999481"/>
                  <a:pt x="10030887" y="5008814"/>
                  <a:pt x="10043611" y="5017374"/>
                </a:cubicBezTo>
                <a:cubicBezTo>
                  <a:pt x="10052883" y="5019969"/>
                  <a:pt x="10051703" y="5024628"/>
                  <a:pt x="10040079" y="5031366"/>
                </a:cubicBezTo>
                <a:cubicBezTo>
                  <a:pt x="10016835" y="5044835"/>
                  <a:pt x="10001751" y="5045608"/>
                  <a:pt x="9994843" y="5033690"/>
                </a:cubicBezTo>
                <a:cubicBezTo>
                  <a:pt x="9982115" y="5025130"/>
                  <a:pt x="9978039" y="5031469"/>
                  <a:pt x="9982591" y="5052731"/>
                </a:cubicBezTo>
                <a:cubicBezTo>
                  <a:pt x="9977871" y="5071387"/>
                  <a:pt x="9898795" y="5129166"/>
                  <a:pt x="9745327" y="5226048"/>
                </a:cubicBezTo>
                <a:cubicBezTo>
                  <a:pt x="9704643" y="5249623"/>
                  <a:pt x="9676771" y="5261797"/>
                  <a:pt x="9661687" y="5262571"/>
                </a:cubicBezTo>
                <a:cubicBezTo>
                  <a:pt x="9646615" y="5263337"/>
                  <a:pt x="9639343" y="5267551"/>
                  <a:pt x="9639899" y="5275196"/>
                </a:cubicBezTo>
                <a:cubicBezTo>
                  <a:pt x="9640443" y="5282849"/>
                  <a:pt x="9647083" y="5290946"/>
                  <a:pt x="9659807" y="5299506"/>
                </a:cubicBezTo>
                <a:cubicBezTo>
                  <a:pt x="9672527" y="5308056"/>
                  <a:pt x="9676847" y="5315514"/>
                  <a:pt x="9672759" y="5321858"/>
                </a:cubicBezTo>
                <a:cubicBezTo>
                  <a:pt x="9668679" y="5328215"/>
                  <a:pt x="9656183" y="5333460"/>
                  <a:pt x="9635299" y="5337595"/>
                </a:cubicBezTo>
                <a:cubicBezTo>
                  <a:pt x="9542311" y="5391478"/>
                  <a:pt x="9499275" y="5424382"/>
                  <a:pt x="9506187" y="5436310"/>
                </a:cubicBezTo>
                <a:lnTo>
                  <a:pt x="9471315" y="5456517"/>
                </a:lnTo>
                <a:cubicBezTo>
                  <a:pt x="9203978" y="5611428"/>
                  <a:pt x="9026173" y="5706492"/>
                  <a:pt x="8937900" y="5741709"/>
                </a:cubicBezTo>
                <a:lnTo>
                  <a:pt x="8896340" y="5782525"/>
                </a:lnTo>
                <a:lnTo>
                  <a:pt x="8890779" y="5780958"/>
                </a:lnTo>
                <a:lnTo>
                  <a:pt x="8888421" y="5790291"/>
                </a:lnTo>
                <a:lnTo>
                  <a:pt x="8878525" y="5800017"/>
                </a:lnTo>
                <a:cubicBezTo>
                  <a:pt x="8888887" y="5817900"/>
                  <a:pt x="8872011" y="5835645"/>
                  <a:pt x="8827869" y="5853256"/>
                </a:cubicBezTo>
                <a:cubicBezTo>
                  <a:pt x="8762840" y="5875004"/>
                  <a:pt x="8676573" y="5917040"/>
                  <a:pt x="8569056" y="5979342"/>
                </a:cubicBezTo>
                <a:cubicBezTo>
                  <a:pt x="8461550" y="6041637"/>
                  <a:pt x="8397333" y="6074857"/>
                  <a:pt x="8376446" y="6078993"/>
                </a:cubicBezTo>
                <a:cubicBezTo>
                  <a:pt x="8323052" y="6094013"/>
                  <a:pt x="8273095" y="6114994"/>
                  <a:pt x="8226607" y="6141931"/>
                </a:cubicBezTo>
                <a:cubicBezTo>
                  <a:pt x="8189378" y="6171472"/>
                  <a:pt x="8171315" y="6193883"/>
                  <a:pt x="8172412" y="6209181"/>
                </a:cubicBezTo>
                <a:cubicBezTo>
                  <a:pt x="8185133" y="6217729"/>
                  <a:pt x="8188588" y="6223695"/>
                  <a:pt x="8182776" y="6227062"/>
                </a:cubicBezTo>
                <a:lnTo>
                  <a:pt x="8128826" y="6234438"/>
                </a:lnTo>
                <a:cubicBezTo>
                  <a:pt x="8104482" y="6232609"/>
                  <a:pt x="8087042" y="6242715"/>
                  <a:pt x="8076522" y="6264744"/>
                </a:cubicBezTo>
                <a:cubicBezTo>
                  <a:pt x="8065998" y="6286763"/>
                  <a:pt x="8032858" y="6309958"/>
                  <a:pt x="7977098" y="6334300"/>
                </a:cubicBezTo>
                <a:cubicBezTo>
                  <a:pt x="7923687" y="6349316"/>
                  <a:pt x="7900441" y="6362786"/>
                  <a:pt x="7907355" y="6374714"/>
                </a:cubicBezTo>
                <a:cubicBezTo>
                  <a:pt x="7910810" y="6380680"/>
                  <a:pt x="7892193" y="6395444"/>
                  <a:pt x="7851518" y="6419013"/>
                </a:cubicBezTo>
                <a:lnTo>
                  <a:pt x="7773059" y="6464477"/>
                </a:lnTo>
                <a:cubicBezTo>
                  <a:pt x="7726559" y="6491423"/>
                  <a:pt x="7664085" y="6527623"/>
                  <a:pt x="7585626" y="6573087"/>
                </a:cubicBezTo>
                <a:cubicBezTo>
                  <a:pt x="7507178" y="6618546"/>
                  <a:pt x="7423770" y="6668871"/>
                  <a:pt x="7335418" y="6724045"/>
                </a:cubicBezTo>
                <a:cubicBezTo>
                  <a:pt x="7247058" y="6779223"/>
                  <a:pt x="7152032" y="6836280"/>
                  <a:pt x="7050329" y="6895214"/>
                </a:cubicBezTo>
                <a:cubicBezTo>
                  <a:pt x="6948624" y="6954147"/>
                  <a:pt x="6857093" y="7007186"/>
                  <a:pt x="6775732" y="7054332"/>
                </a:cubicBezTo>
                <a:lnTo>
                  <a:pt x="6395695" y="7262604"/>
                </a:lnTo>
                <a:cubicBezTo>
                  <a:pt x="6386425" y="7260009"/>
                  <a:pt x="6355642" y="7273869"/>
                  <a:pt x="6303340" y="7304176"/>
                </a:cubicBezTo>
                <a:cubicBezTo>
                  <a:pt x="6256851" y="7331116"/>
                  <a:pt x="6237063" y="7350549"/>
                  <a:pt x="6243969" y="7362467"/>
                </a:cubicBezTo>
                <a:cubicBezTo>
                  <a:pt x="6253238" y="7365063"/>
                  <a:pt x="6252052" y="7369727"/>
                  <a:pt x="6240424" y="7376465"/>
                </a:cubicBezTo>
                <a:cubicBezTo>
                  <a:pt x="6228806" y="7383196"/>
                  <a:pt x="6219543" y="7380612"/>
                  <a:pt x="6212632" y="7368682"/>
                </a:cubicBezTo>
                <a:cubicBezTo>
                  <a:pt x="6209174" y="7362718"/>
                  <a:pt x="6197558" y="7369450"/>
                  <a:pt x="6177759" y="7388889"/>
                </a:cubicBezTo>
                <a:cubicBezTo>
                  <a:pt x="6157971" y="7408323"/>
                  <a:pt x="6144623" y="7412067"/>
                  <a:pt x="6137717" y="7400148"/>
                </a:cubicBezTo>
                <a:cubicBezTo>
                  <a:pt x="6134261" y="7394184"/>
                  <a:pt x="6088938" y="7416471"/>
                  <a:pt x="6001773" y="7466978"/>
                </a:cubicBezTo>
                <a:cubicBezTo>
                  <a:pt x="5923851" y="7520084"/>
                  <a:pt x="5875638" y="7544046"/>
                  <a:pt x="5857098" y="7538855"/>
                </a:cubicBezTo>
                <a:cubicBezTo>
                  <a:pt x="5844378" y="7530304"/>
                  <a:pt x="5838575" y="7533667"/>
                  <a:pt x="5839668" y="7548955"/>
                </a:cubicBezTo>
                <a:cubicBezTo>
                  <a:pt x="5843124" y="7554919"/>
                  <a:pt x="5823915" y="7572021"/>
                  <a:pt x="5782059" y="7600267"/>
                </a:cubicBezTo>
                <a:cubicBezTo>
                  <a:pt x="5740197" y="7628501"/>
                  <a:pt x="5700388" y="7653564"/>
                  <a:pt x="5662614" y="7675453"/>
                </a:cubicBezTo>
                <a:cubicBezTo>
                  <a:pt x="5624830" y="7697347"/>
                  <a:pt x="5598398" y="7708672"/>
                  <a:pt x="5583330" y="7709449"/>
                </a:cubicBezTo>
                <a:cubicBezTo>
                  <a:pt x="5557880" y="7692329"/>
                  <a:pt x="5555055" y="7674055"/>
                  <a:pt x="5574849" y="7654632"/>
                </a:cubicBezTo>
                <a:cubicBezTo>
                  <a:pt x="5444637" y="7738038"/>
                  <a:pt x="5362648" y="7797504"/>
                  <a:pt x="5328870" y="7832999"/>
                </a:cubicBezTo>
                <a:lnTo>
                  <a:pt x="5177142" y="7932861"/>
                </a:lnTo>
                <a:lnTo>
                  <a:pt x="5180677" y="7918871"/>
                </a:lnTo>
                <a:lnTo>
                  <a:pt x="5371054" y="7724935"/>
                </a:lnTo>
                <a:cubicBezTo>
                  <a:pt x="5349069" y="7713772"/>
                  <a:pt x="5311881" y="7733340"/>
                  <a:pt x="5259500" y="7783603"/>
                </a:cubicBezTo>
                <a:cubicBezTo>
                  <a:pt x="5207109" y="7833873"/>
                  <a:pt x="5168740" y="7858088"/>
                  <a:pt x="5144402" y="7856269"/>
                </a:cubicBezTo>
                <a:cubicBezTo>
                  <a:pt x="5138589" y="7859640"/>
                  <a:pt x="5106940" y="7872006"/>
                  <a:pt x="5049449" y="7893361"/>
                </a:cubicBezTo>
                <a:cubicBezTo>
                  <a:pt x="4991966" y="7914727"/>
                  <a:pt x="4936518" y="7932918"/>
                  <a:pt x="4883112" y="7947945"/>
                </a:cubicBezTo>
                <a:lnTo>
                  <a:pt x="4799483" y="7984462"/>
                </a:lnTo>
                <a:cubicBezTo>
                  <a:pt x="4796026" y="7978497"/>
                  <a:pt x="4773953" y="7987297"/>
                  <a:pt x="4733268" y="8010874"/>
                </a:cubicBezTo>
                <a:cubicBezTo>
                  <a:pt x="4704210" y="8027711"/>
                  <a:pt x="4674612" y="8036907"/>
                  <a:pt x="4644445" y="8038455"/>
                </a:cubicBezTo>
                <a:cubicBezTo>
                  <a:pt x="4625916" y="8033257"/>
                  <a:pt x="4549821" y="8069398"/>
                  <a:pt x="4416158" y="8146851"/>
                </a:cubicBezTo>
                <a:cubicBezTo>
                  <a:pt x="4288298" y="8220941"/>
                  <a:pt x="4215097" y="8255391"/>
                  <a:pt x="4196568" y="8250194"/>
                </a:cubicBezTo>
                <a:lnTo>
                  <a:pt x="4318604" y="8179478"/>
                </a:lnTo>
                <a:lnTo>
                  <a:pt x="4454547" y="8112648"/>
                </a:lnTo>
                <a:lnTo>
                  <a:pt x="4297873" y="8143702"/>
                </a:lnTo>
                <a:cubicBezTo>
                  <a:pt x="4232851" y="8165460"/>
                  <a:pt x="4173091" y="8176186"/>
                  <a:pt x="4118588" y="8175915"/>
                </a:cubicBezTo>
                <a:cubicBezTo>
                  <a:pt x="4090794" y="8168133"/>
                  <a:pt x="4073987" y="8165929"/>
                  <a:pt x="4068172" y="8169298"/>
                </a:cubicBezTo>
                <a:lnTo>
                  <a:pt x="4087250" y="8182130"/>
                </a:lnTo>
                <a:cubicBezTo>
                  <a:pt x="4111603" y="8183952"/>
                  <a:pt x="4115053" y="8189907"/>
                  <a:pt x="4097613" y="8200013"/>
                </a:cubicBezTo>
                <a:lnTo>
                  <a:pt x="4010682" y="8190653"/>
                </a:lnTo>
                <a:lnTo>
                  <a:pt x="3977707" y="8173928"/>
                </a:lnTo>
                <a:cubicBezTo>
                  <a:pt x="3955713" y="8162774"/>
                  <a:pt x="3933723" y="8151628"/>
                  <a:pt x="3911743" y="8140478"/>
                </a:cubicBezTo>
                <a:lnTo>
                  <a:pt x="3878752" y="8123749"/>
                </a:lnTo>
                <a:cubicBezTo>
                  <a:pt x="3871840" y="8111821"/>
                  <a:pt x="3836788" y="8108245"/>
                  <a:pt x="3773568" y="8113023"/>
                </a:cubicBezTo>
                <a:cubicBezTo>
                  <a:pt x="3710349" y="8117802"/>
                  <a:pt x="3672921" y="8123555"/>
                  <a:pt x="3661305" y="8130287"/>
                </a:cubicBezTo>
                <a:cubicBezTo>
                  <a:pt x="3649677" y="8137024"/>
                  <a:pt x="3606246" y="8122370"/>
                  <a:pt x="3531021" y="8086316"/>
                </a:cubicBezTo>
                <a:cubicBezTo>
                  <a:pt x="3455787" y="8050268"/>
                  <a:pt x="3409543" y="8017333"/>
                  <a:pt x="3392267" y="7987521"/>
                </a:cubicBezTo>
                <a:cubicBezTo>
                  <a:pt x="3385356" y="7975592"/>
                  <a:pt x="3383076" y="7964970"/>
                  <a:pt x="3385433" y="7955635"/>
                </a:cubicBezTo>
                <a:cubicBezTo>
                  <a:pt x="3390144" y="7936987"/>
                  <a:pt x="3397684" y="7936594"/>
                  <a:pt x="3408051" y="7954487"/>
                </a:cubicBezTo>
                <a:cubicBezTo>
                  <a:pt x="3418413" y="7972370"/>
                  <a:pt x="3429408" y="7977942"/>
                  <a:pt x="3441026" y="7971211"/>
                </a:cubicBezTo>
                <a:lnTo>
                  <a:pt x="3345860" y="7847160"/>
                </a:lnTo>
                <a:cubicBezTo>
                  <a:pt x="3321834" y="7765519"/>
                  <a:pt x="3299460" y="7706792"/>
                  <a:pt x="3278736" y="7671027"/>
                </a:cubicBezTo>
                <a:cubicBezTo>
                  <a:pt x="3240730" y="7605440"/>
                  <a:pt x="3227539" y="7569271"/>
                  <a:pt x="3239156" y="7562540"/>
                </a:cubicBezTo>
                <a:cubicBezTo>
                  <a:pt x="3250783" y="7555801"/>
                  <a:pt x="3253225" y="7526524"/>
                  <a:pt x="3246468" y="7474683"/>
                </a:cubicBezTo>
                <a:cubicBezTo>
                  <a:pt x="3244278" y="7444098"/>
                  <a:pt x="3246750" y="7404824"/>
                  <a:pt x="3253896" y="7356886"/>
                </a:cubicBezTo>
                <a:cubicBezTo>
                  <a:pt x="3257475" y="7332913"/>
                  <a:pt x="3261187" y="7310850"/>
                  <a:pt x="3265036" y="7290700"/>
                </a:cubicBezTo>
                <a:lnTo>
                  <a:pt x="3270994" y="7263443"/>
                </a:lnTo>
                <a:lnTo>
                  <a:pt x="3248210" y="7272970"/>
                </a:lnTo>
                <a:cubicBezTo>
                  <a:pt x="3210162" y="7291038"/>
                  <a:pt x="3157721" y="7319436"/>
                  <a:pt x="3090891" y="7358162"/>
                </a:cubicBezTo>
                <a:cubicBezTo>
                  <a:pt x="2963031" y="7432253"/>
                  <a:pt x="2889831" y="7466701"/>
                  <a:pt x="2871301" y="7461504"/>
                </a:cubicBezTo>
                <a:lnTo>
                  <a:pt x="2993337" y="7390789"/>
                </a:lnTo>
                <a:lnTo>
                  <a:pt x="3129280" y="7323959"/>
                </a:lnTo>
                <a:lnTo>
                  <a:pt x="2972606" y="7355012"/>
                </a:lnTo>
                <a:cubicBezTo>
                  <a:pt x="2907585" y="7376771"/>
                  <a:pt x="2847825" y="7387497"/>
                  <a:pt x="2793321" y="7387225"/>
                </a:cubicBezTo>
                <a:cubicBezTo>
                  <a:pt x="2765528" y="7379444"/>
                  <a:pt x="2748718" y="7377240"/>
                  <a:pt x="2742905" y="7380609"/>
                </a:cubicBezTo>
                <a:lnTo>
                  <a:pt x="2761983" y="7393442"/>
                </a:lnTo>
                <a:cubicBezTo>
                  <a:pt x="2786336" y="7395264"/>
                  <a:pt x="2789786" y="7401217"/>
                  <a:pt x="2772345" y="7411324"/>
                </a:cubicBezTo>
                <a:lnTo>
                  <a:pt x="2685415" y="7401964"/>
                </a:lnTo>
                <a:lnTo>
                  <a:pt x="2652440" y="7385240"/>
                </a:lnTo>
                <a:cubicBezTo>
                  <a:pt x="2630445" y="7374084"/>
                  <a:pt x="2608456" y="7362940"/>
                  <a:pt x="2586476" y="7351788"/>
                </a:cubicBezTo>
                <a:lnTo>
                  <a:pt x="2553485" y="7335061"/>
                </a:lnTo>
                <a:cubicBezTo>
                  <a:pt x="2546573" y="7323131"/>
                  <a:pt x="2511520" y="7319556"/>
                  <a:pt x="2448301" y="7324335"/>
                </a:cubicBezTo>
                <a:lnTo>
                  <a:pt x="2380719" y="7331408"/>
                </a:lnTo>
                <a:lnTo>
                  <a:pt x="2313887" y="7366947"/>
                </a:lnTo>
                <a:cubicBezTo>
                  <a:pt x="2255748" y="7397901"/>
                  <a:pt x="2223998" y="7414932"/>
                  <a:pt x="2218640" y="7418038"/>
                </a:cubicBezTo>
                <a:cubicBezTo>
                  <a:pt x="2185288" y="7437376"/>
                  <a:pt x="2151006" y="7452357"/>
                  <a:pt x="2115792" y="7462980"/>
                </a:cubicBezTo>
                <a:cubicBezTo>
                  <a:pt x="2080577" y="7473604"/>
                  <a:pt x="2051059" y="7485821"/>
                  <a:pt x="2027240" y="7499631"/>
                </a:cubicBezTo>
                <a:lnTo>
                  <a:pt x="1984364" y="7524490"/>
                </a:lnTo>
                <a:lnTo>
                  <a:pt x="1801457" y="7620734"/>
                </a:lnTo>
                <a:cubicBezTo>
                  <a:pt x="1804293" y="7625624"/>
                  <a:pt x="1789038" y="7637741"/>
                  <a:pt x="1755685" y="7657078"/>
                </a:cubicBezTo>
                <a:cubicBezTo>
                  <a:pt x="1722341" y="7676411"/>
                  <a:pt x="1702831" y="7681190"/>
                  <a:pt x="1697162" y="7671410"/>
                </a:cubicBezTo>
                <a:cubicBezTo>
                  <a:pt x="1694327" y="7666522"/>
                  <a:pt x="1688147" y="7666844"/>
                  <a:pt x="1678615" y="7672371"/>
                </a:cubicBezTo>
                <a:cubicBezTo>
                  <a:pt x="1673858" y="7675129"/>
                  <a:pt x="1666967" y="7674227"/>
                  <a:pt x="1657952" y="7669661"/>
                </a:cubicBezTo>
                <a:cubicBezTo>
                  <a:pt x="1648935" y="7665094"/>
                  <a:pt x="1643234" y="7663492"/>
                  <a:pt x="1640855" y="7664872"/>
                </a:cubicBezTo>
                <a:cubicBezTo>
                  <a:pt x="1638467" y="7666256"/>
                  <a:pt x="1636316" y="7670776"/>
                  <a:pt x="1634393" y="7678423"/>
                </a:cubicBezTo>
                <a:cubicBezTo>
                  <a:pt x="1635293" y="7690956"/>
                  <a:pt x="1616685" y="7708278"/>
                  <a:pt x="1578576" y="7730372"/>
                </a:cubicBezTo>
                <a:cubicBezTo>
                  <a:pt x="1540458" y="7752473"/>
                  <a:pt x="1511426" y="7762775"/>
                  <a:pt x="1491463" y="7761293"/>
                </a:cubicBezTo>
                <a:lnTo>
                  <a:pt x="1475815" y="7750769"/>
                </a:lnTo>
                <a:cubicBezTo>
                  <a:pt x="1506452" y="7693819"/>
                  <a:pt x="1574179" y="7634964"/>
                  <a:pt x="1678991" y="7574193"/>
                </a:cubicBezTo>
                <a:cubicBezTo>
                  <a:pt x="1702811" y="7560383"/>
                  <a:pt x="1716136" y="7555919"/>
                  <a:pt x="1718971" y="7560807"/>
                </a:cubicBezTo>
                <a:cubicBezTo>
                  <a:pt x="1724640" y="7570587"/>
                  <a:pt x="1722710" y="7578238"/>
                  <a:pt x="1713178" y="7583765"/>
                </a:cubicBezTo>
                <a:cubicBezTo>
                  <a:pt x="1689358" y="7597575"/>
                  <a:pt x="1674097" y="7609684"/>
                  <a:pt x="1667409" y="7620095"/>
                </a:cubicBezTo>
                <a:cubicBezTo>
                  <a:pt x="1658776" y="7638155"/>
                  <a:pt x="1663997" y="7641660"/>
                  <a:pt x="1683052" y="7630612"/>
                </a:cubicBezTo>
                <a:cubicBezTo>
                  <a:pt x="1692585" y="7625087"/>
                  <a:pt x="1704494" y="7618181"/>
                  <a:pt x="1718783" y="7609896"/>
                </a:cubicBezTo>
                <a:cubicBezTo>
                  <a:pt x="1751228" y="7578031"/>
                  <a:pt x="1771704" y="7569419"/>
                  <a:pt x="1780204" y="7584078"/>
                </a:cubicBezTo>
                <a:lnTo>
                  <a:pt x="1797387" y="7564320"/>
                </a:lnTo>
                <a:cubicBezTo>
                  <a:pt x="1784123" y="7552425"/>
                  <a:pt x="1761786" y="7552311"/>
                  <a:pt x="1730365" y="7563995"/>
                </a:cubicBezTo>
                <a:cubicBezTo>
                  <a:pt x="1762809" y="7532129"/>
                  <a:pt x="1790948" y="7509282"/>
                  <a:pt x="1814759" y="7495476"/>
                </a:cubicBezTo>
                <a:cubicBezTo>
                  <a:pt x="1833822" y="7484424"/>
                  <a:pt x="1840510" y="7474013"/>
                  <a:pt x="1834846" y="7464242"/>
                </a:cubicBezTo>
                <a:cubicBezTo>
                  <a:pt x="1823506" y="7444685"/>
                  <a:pt x="1724948" y="7488776"/>
                  <a:pt x="1539152" y="7596499"/>
                </a:cubicBezTo>
                <a:cubicBezTo>
                  <a:pt x="1450561" y="7641332"/>
                  <a:pt x="1399629" y="7657797"/>
                  <a:pt x="1386372" y="7645896"/>
                </a:cubicBezTo>
                <a:cubicBezTo>
                  <a:pt x="1367438" y="7624220"/>
                  <a:pt x="1371290" y="7608921"/>
                  <a:pt x="1397945" y="7599999"/>
                </a:cubicBezTo>
                <a:cubicBezTo>
                  <a:pt x="1440828" y="7575136"/>
                  <a:pt x="1476499" y="7570781"/>
                  <a:pt x="1504956" y="7586934"/>
                </a:cubicBezTo>
                <a:lnTo>
                  <a:pt x="1516351" y="7590120"/>
                </a:lnTo>
                <a:cubicBezTo>
                  <a:pt x="1540171" y="7576310"/>
                  <a:pt x="1540687" y="7566217"/>
                  <a:pt x="1517898" y="7559843"/>
                </a:cubicBezTo>
                <a:lnTo>
                  <a:pt x="1545125" y="7524459"/>
                </a:lnTo>
                <a:lnTo>
                  <a:pt x="1573702" y="7507888"/>
                </a:lnTo>
                <a:cubicBezTo>
                  <a:pt x="1578468" y="7505126"/>
                  <a:pt x="1661356" y="7458704"/>
                  <a:pt x="1822373" y="7368620"/>
                </a:cubicBezTo>
                <a:cubicBezTo>
                  <a:pt x="1943132" y="7301048"/>
                  <a:pt x="2026644" y="7254159"/>
                  <a:pt x="2072914" y="7227946"/>
                </a:cubicBezTo>
                <a:lnTo>
                  <a:pt x="2087847" y="7219423"/>
                </a:lnTo>
                <a:lnTo>
                  <a:pt x="2067001" y="7198832"/>
                </a:lnTo>
                <a:lnTo>
                  <a:pt x="2066195" y="7195070"/>
                </a:lnTo>
                <a:lnTo>
                  <a:pt x="2061178" y="7195872"/>
                </a:lnTo>
                <a:lnTo>
                  <a:pt x="2046888" y="7204156"/>
                </a:lnTo>
                <a:cubicBezTo>
                  <a:pt x="2045472" y="7201711"/>
                  <a:pt x="2047982" y="7197807"/>
                  <a:pt x="2054419" y="7192443"/>
                </a:cubicBezTo>
                <a:lnTo>
                  <a:pt x="2064245" y="7185974"/>
                </a:lnTo>
                <a:lnTo>
                  <a:pt x="2060166" y="7166947"/>
                </a:lnTo>
                <a:cubicBezTo>
                  <a:pt x="2064877" y="7148298"/>
                  <a:pt x="2072417" y="7147906"/>
                  <a:pt x="2082784" y="7165798"/>
                </a:cubicBezTo>
                <a:lnTo>
                  <a:pt x="2087620" y="7171111"/>
                </a:lnTo>
                <a:lnTo>
                  <a:pt x="2102392" y="7165098"/>
                </a:lnTo>
                <a:lnTo>
                  <a:pt x="2020592" y="7058471"/>
                </a:lnTo>
                <a:cubicBezTo>
                  <a:pt x="2008580" y="7017650"/>
                  <a:pt x="1996981" y="6982558"/>
                  <a:pt x="1985794" y="6953201"/>
                </a:cubicBezTo>
                <a:lnTo>
                  <a:pt x="1976178" y="6932121"/>
                </a:lnTo>
                <a:lnTo>
                  <a:pt x="1975180" y="6932257"/>
                </a:lnTo>
                <a:lnTo>
                  <a:pt x="1880922" y="6967320"/>
                </a:lnTo>
                <a:cubicBezTo>
                  <a:pt x="1724736" y="7038290"/>
                  <a:pt x="1645227" y="7071322"/>
                  <a:pt x="1642393" y="7066433"/>
                </a:cubicBezTo>
                <a:cubicBezTo>
                  <a:pt x="1639557" y="7061545"/>
                  <a:pt x="1640522" y="7057725"/>
                  <a:pt x="1645287" y="7054961"/>
                </a:cubicBezTo>
                <a:cubicBezTo>
                  <a:pt x="1658673" y="7034135"/>
                  <a:pt x="1677726" y="7023087"/>
                  <a:pt x="1702460" y="7021813"/>
                </a:cubicBezTo>
                <a:cubicBezTo>
                  <a:pt x="1719583" y="7018418"/>
                  <a:pt x="1729114" y="7012891"/>
                  <a:pt x="1731045" y="7005239"/>
                </a:cubicBezTo>
                <a:lnTo>
                  <a:pt x="1689706" y="6999816"/>
                </a:lnTo>
                <a:lnTo>
                  <a:pt x="1675408" y="7008105"/>
                </a:lnTo>
                <a:cubicBezTo>
                  <a:pt x="1627768" y="7035727"/>
                  <a:pt x="1629704" y="7028083"/>
                  <a:pt x="1681206" y="6985156"/>
                </a:cubicBezTo>
                <a:cubicBezTo>
                  <a:pt x="1702192" y="6966456"/>
                  <a:pt x="1708437" y="6949781"/>
                  <a:pt x="1699933" y="6935113"/>
                </a:cubicBezTo>
                <a:cubicBezTo>
                  <a:pt x="1693365" y="6912801"/>
                  <a:pt x="1698638" y="6899951"/>
                  <a:pt x="1715770" y="6896550"/>
                </a:cubicBezTo>
                <a:cubicBezTo>
                  <a:pt x="1735722" y="6898035"/>
                  <a:pt x="1746674" y="6894958"/>
                  <a:pt x="1748605" y="6887306"/>
                </a:cubicBezTo>
                <a:cubicBezTo>
                  <a:pt x="1750527" y="6879657"/>
                  <a:pt x="1782465" y="6857880"/>
                  <a:pt x="1844393" y="6821974"/>
                </a:cubicBezTo>
                <a:lnTo>
                  <a:pt x="1910666" y="6782240"/>
                </a:lnTo>
                <a:lnTo>
                  <a:pt x="1913889" y="6773850"/>
                </a:lnTo>
                <a:cubicBezTo>
                  <a:pt x="1919703" y="6770482"/>
                  <a:pt x="1923220" y="6761478"/>
                  <a:pt x="1924440" y="6746835"/>
                </a:cubicBezTo>
                <a:lnTo>
                  <a:pt x="1922779" y="6715639"/>
                </a:lnTo>
                <a:lnTo>
                  <a:pt x="1908794" y="6714836"/>
                </a:lnTo>
                <a:cubicBezTo>
                  <a:pt x="1898686" y="6716614"/>
                  <a:pt x="1884233" y="6720504"/>
                  <a:pt x="1865433" y="6726508"/>
                </a:cubicBezTo>
                <a:cubicBezTo>
                  <a:pt x="1827831" y="6738514"/>
                  <a:pt x="1781900" y="6755351"/>
                  <a:pt x="1727618" y="6777019"/>
                </a:cubicBezTo>
                <a:cubicBezTo>
                  <a:pt x="1673350" y="6798690"/>
                  <a:pt x="1624778" y="6821956"/>
                  <a:pt x="1581895" y="6846819"/>
                </a:cubicBezTo>
                <a:cubicBezTo>
                  <a:pt x="1529497" y="6877199"/>
                  <a:pt x="1500455" y="6887504"/>
                  <a:pt x="1494790" y="6877735"/>
                </a:cubicBezTo>
                <a:cubicBezTo>
                  <a:pt x="1489120" y="6867956"/>
                  <a:pt x="1502257" y="6852183"/>
                  <a:pt x="1534189" y="6830397"/>
                </a:cubicBezTo>
                <a:cubicBezTo>
                  <a:pt x="1566117" y="6808623"/>
                  <a:pt x="1589683" y="6799857"/>
                  <a:pt x="1604870" y="6804106"/>
                </a:cubicBezTo>
                <a:cubicBezTo>
                  <a:pt x="1620071" y="6808357"/>
                  <a:pt x="1637712" y="6794870"/>
                  <a:pt x="1657794" y="6763627"/>
                </a:cubicBezTo>
                <a:cubicBezTo>
                  <a:pt x="1685480" y="6734520"/>
                  <a:pt x="1715025" y="6714118"/>
                  <a:pt x="1746446" y="6702433"/>
                </a:cubicBezTo>
                <a:cubicBezTo>
                  <a:pt x="1790224" y="6690116"/>
                  <a:pt x="1847839" y="6663233"/>
                  <a:pt x="1919299" y="6621800"/>
                </a:cubicBezTo>
                <a:lnTo>
                  <a:pt x="1922975" y="6619454"/>
                </a:lnTo>
                <a:lnTo>
                  <a:pt x="1925738" y="6594405"/>
                </a:lnTo>
                <a:lnTo>
                  <a:pt x="1889678" y="6604553"/>
                </a:lnTo>
                <a:lnTo>
                  <a:pt x="1888455" y="6609392"/>
                </a:lnTo>
                <a:lnTo>
                  <a:pt x="1885465" y="6605740"/>
                </a:lnTo>
                <a:lnTo>
                  <a:pt x="1840883" y="6618287"/>
                </a:lnTo>
                <a:lnTo>
                  <a:pt x="1878454" y="6596502"/>
                </a:lnTo>
                <a:lnTo>
                  <a:pt x="1876778" y="6573053"/>
                </a:lnTo>
                <a:lnTo>
                  <a:pt x="1871009" y="6571439"/>
                </a:lnTo>
                <a:cubicBezTo>
                  <a:pt x="1868173" y="6566549"/>
                  <a:pt x="1869138" y="6562730"/>
                  <a:pt x="1873903" y="6559966"/>
                </a:cubicBezTo>
                <a:cubicBezTo>
                  <a:pt x="1878668" y="6557204"/>
                  <a:pt x="1882462" y="6558265"/>
                  <a:pt x="1885296" y="6563155"/>
                </a:cubicBezTo>
                <a:lnTo>
                  <a:pt x="1882846" y="6572867"/>
                </a:lnTo>
                <a:lnTo>
                  <a:pt x="1895534" y="6581402"/>
                </a:lnTo>
                <a:lnTo>
                  <a:pt x="1893994" y="6587492"/>
                </a:lnTo>
                <a:lnTo>
                  <a:pt x="1898045" y="6585143"/>
                </a:lnTo>
                <a:cubicBezTo>
                  <a:pt x="1912339" y="6576856"/>
                  <a:pt x="1922705" y="6570030"/>
                  <a:pt x="1929141" y="6564667"/>
                </a:cubicBezTo>
                <a:lnTo>
                  <a:pt x="1929252" y="6564496"/>
                </a:lnTo>
                <a:lnTo>
                  <a:pt x="1932572" y="6544768"/>
                </a:lnTo>
                <a:lnTo>
                  <a:pt x="1916777" y="6535108"/>
                </a:lnTo>
                <a:cubicBezTo>
                  <a:pt x="1923926" y="6530964"/>
                  <a:pt x="1929994" y="6529076"/>
                  <a:pt x="1934984" y="6529447"/>
                </a:cubicBezTo>
                <a:lnTo>
                  <a:pt x="1935135" y="6529548"/>
                </a:lnTo>
                <a:lnTo>
                  <a:pt x="1938772" y="6507940"/>
                </a:lnTo>
                <a:lnTo>
                  <a:pt x="1937200" y="6508569"/>
                </a:lnTo>
                <a:cubicBezTo>
                  <a:pt x="1895060" y="6526470"/>
                  <a:pt x="1832562" y="6554544"/>
                  <a:pt x="1749708" y="6592789"/>
                </a:cubicBezTo>
                <a:cubicBezTo>
                  <a:pt x="1740186" y="6598310"/>
                  <a:pt x="1730654" y="6603837"/>
                  <a:pt x="1721121" y="6609364"/>
                </a:cubicBezTo>
                <a:lnTo>
                  <a:pt x="1695440" y="6614460"/>
                </a:lnTo>
                <a:cubicBezTo>
                  <a:pt x="1690673" y="6617223"/>
                  <a:pt x="1683529" y="6621365"/>
                  <a:pt x="1673997" y="6626893"/>
                </a:cubicBezTo>
                <a:cubicBezTo>
                  <a:pt x="1664475" y="6632414"/>
                  <a:pt x="1649467" y="6639478"/>
                  <a:pt x="1628998" y="6648085"/>
                </a:cubicBezTo>
                <a:cubicBezTo>
                  <a:pt x="1608523" y="6656684"/>
                  <a:pt x="1591138" y="6665128"/>
                  <a:pt x="1576849" y="6673414"/>
                </a:cubicBezTo>
                <a:cubicBezTo>
                  <a:pt x="1557786" y="6684467"/>
                  <a:pt x="1536640" y="6683673"/>
                  <a:pt x="1513395" y="6671029"/>
                </a:cubicBezTo>
                <a:cubicBezTo>
                  <a:pt x="1490146" y="6658378"/>
                  <a:pt x="1473765" y="6654822"/>
                  <a:pt x="1464233" y="6660348"/>
                </a:cubicBezTo>
                <a:cubicBezTo>
                  <a:pt x="1518571" y="6622310"/>
                  <a:pt x="1593381" y="6575674"/>
                  <a:pt x="1688663" y="6520430"/>
                </a:cubicBezTo>
                <a:cubicBezTo>
                  <a:pt x="1860161" y="6420996"/>
                  <a:pt x="1945463" y="6365005"/>
                  <a:pt x="1944560" y="6352464"/>
                </a:cubicBezTo>
                <a:cubicBezTo>
                  <a:pt x="1948426" y="6337167"/>
                  <a:pt x="1959881" y="6323993"/>
                  <a:pt x="1978935" y="6312946"/>
                </a:cubicBezTo>
                <a:lnTo>
                  <a:pt x="2050395" y="6271513"/>
                </a:lnTo>
                <a:cubicBezTo>
                  <a:pt x="2069450" y="6260465"/>
                  <a:pt x="2081816" y="6259828"/>
                  <a:pt x="2087480" y="6269598"/>
                </a:cubicBezTo>
                <a:cubicBezTo>
                  <a:pt x="2093150" y="6279376"/>
                  <a:pt x="2100750" y="6281503"/>
                  <a:pt x="2110274" y="6275981"/>
                </a:cubicBezTo>
                <a:cubicBezTo>
                  <a:pt x="2124571" y="6267692"/>
                  <a:pt x="2126503" y="6260040"/>
                  <a:pt x="2116067" y="6253023"/>
                </a:cubicBezTo>
                <a:cubicBezTo>
                  <a:pt x="2108467" y="6250897"/>
                  <a:pt x="2109430" y="6247078"/>
                  <a:pt x="2118961" y="6241551"/>
                </a:cubicBezTo>
                <a:lnTo>
                  <a:pt x="2119749" y="6241259"/>
                </a:lnTo>
                <a:lnTo>
                  <a:pt x="2112386" y="6210844"/>
                </a:lnTo>
                <a:lnTo>
                  <a:pt x="2116382" y="6200476"/>
                </a:lnTo>
                <a:lnTo>
                  <a:pt x="2082735" y="6217836"/>
                </a:lnTo>
                <a:cubicBezTo>
                  <a:pt x="2053677" y="6234673"/>
                  <a:pt x="2024082" y="6243870"/>
                  <a:pt x="1993914" y="6245417"/>
                </a:cubicBezTo>
                <a:cubicBezTo>
                  <a:pt x="1975384" y="6240220"/>
                  <a:pt x="1899289" y="6276360"/>
                  <a:pt x="1765626" y="6353814"/>
                </a:cubicBezTo>
                <a:cubicBezTo>
                  <a:pt x="1637766" y="6427903"/>
                  <a:pt x="1564565" y="6462353"/>
                  <a:pt x="1546036" y="6457156"/>
                </a:cubicBezTo>
                <a:lnTo>
                  <a:pt x="1668072" y="6386441"/>
                </a:lnTo>
                <a:lnTo>
                  <a:pt x="1804014" y="6319610"/>
                </a:lnTo>
                <a:lnTo>
                  <a:pt x="1647341" y="6350664"/>
                </a:lnTo>
                <a:cubicBezTo>
                  <a:pt x="1582318" y="6372422"/>
                  <a:pt x="1522559" y="6383148"/>
                  <a:pt x="1468056" y="6382877"/>
                </a:cubicBezTo>
                <a:cubicBezTo>
                  <a:pt x="1440262" y="6375096"/>
                  <a:pt x="1423453" y="6372892"/>
                  <a:pt x="1417640" y="6376261"/>
                </a:cubicBezTo>
                <a:lnTo>
                  <a:pt x="1436718" y="6389093"/>
                </a:lnTo>
                <a:cubicBezTo>
                  <a:pt x="1461071" y="6390915"/>
                  <a:pt x="1464521" y="6396869"/>
                  <a:pt x="1447080" y="6406975"/>
                </a:cubicBezTo>
                <a:lnTo>
                  <a:pt x="1360150" y="6397616"/>
                </a:lnTo>
                <a:lnTo>
                  <a:pt x="1327176" y="6380892"/>
                </a:lnTo>
                <a:cubicBezTo>
                  <a:pt x="1305181" y="6369736"/>
                  <a:pt x="1283190" y="6358592"/>
                  <a:pt x="1261211" y="6347440"/>
                </a:cubicBezTo>
                <a:lnTo>
                  <a:pt x="1228220" y="6330711"/>
                </a:lnTo>
                <a:cubicBezTo>
                  <a:pt x="1221308" y="6318783"/>
                  <a:pt x="1186256" y="6315207"/>
                  <a:pt x="1123037" y="6319985"/>
                </a:cubicBezTo>
                <a:cubicBezTo>
                  <a:pt x="1059817" y="6324764"/>
                  <a:pt x="1022391" y="6330518"/>
                  <a:pt x="1010773" y="6337249"/>
                </a:cubicBezTo>
                <a:cubicBezTo>
                  <a:pt x="999146" y="6343986"/>
                  <a:pt x="955714" y="6329332"/>
                  <a:pt x="880491" y="6293278"/>
                </a:cubicBezTo>
                <a:cubicBezTo>
                  <a:pt x="805257" y="6257231"/>
                  <a:pt x="759011" y="6224295"/>
                  <a:pt x="741737" y="6194484"/>
                </a:cubicBezTo>
                <a:cubicBezTo>
                  <a:pt x="734824" y="6182555"/>
                  <a:pt x="732546" y="6171932"/>
                  <a:pt x="734902" y="6162598"/>
                </a:cubicBezTo>
                <a:cubicBezTo>
                  <a:pt x="739613" y="6143949"/>
                  <a:pt x="747153" y="6143557"/>
                  <a:pt x="757520" y="6161449"/>
                </a:cubicBezTo>
                <a:cubicBezTo>
                  <a:pt x="767884" y="6179333"/>
                  <a:pt x="778878" y="6184906"/>
                  <a:pt x="790495" y="6178174"/>
                </a:cubicBezTo>
                <a:lnTo>
                  <a:pt x="695330" y="6054123"/>
                </a:lnTo>
                <a:cubicBezTo>
                  <a:pt x="671304" y="5972481"/>
                  <a:pt x="648931" y="5913755"/>
                  <a:pt x="628205" y="5877989"/>
                </a:cubicBezTo>
                <a:cubicBezTo>
                  <a:pt x="590200" y="5812402"/>
                  <a:pt x="577009" y="5776233"/>
                  <a:pt x="588626" y="5769502"/>
                </a:cubicBezTo>
                <a:cubicBezTo>
                  <a:pt x="600252" y="5762763"/>
                  <a:pt x="602695" y="5733486"/>
                  <a:pt x="595938" y="5681645"/>
                </a:cubicBezTo>
                <a:cubicBezTo>
                  <a:pt x="593748" y="5651060"/>
                  <a:pt x="596218" y="5611787"/>
                  <a:pt x="603366" y="5563848"/>
                </a:cubicBezTo>
                <a:cubicBezTo>
                  <a:pt x="610523" y="5515904"/>
                  <a:pt x="618217" y="5475599"/>
                  <a:pt x="626467" y="5442942"/>
                </a:cubicBezTo>
                <a:cubicBezTo>
                  <a:pt x="634717" y="5410283"/>
                  <a:pt x="640572" y="5396941"/>
                  <a:pt x="644027" y="5402906"/>
                </a:cubicBezTo>
                <a:cubicBezTo>
                  <a:pt x="650933" y="5414824"/>
                  <a:pt x="654302" y="5440751"/>
                  <a:pt x="654145" y="5480663"/>
                </a:cubicBezTo>
                <a:lnTo>
                  <a:pt x="654115" y="5488470"/>
                </a:lnTo>
                <a:lnTo>
                  <a:pt x="650612" y="5494654"/>
                </a:lnTo>
                <a:cubicBezTo>
                  <a:pt x="652339" y="5497636"/>
                  <a:pt x="653498" y="5497963"/>
                  <a:pt x="654086" y="5495632"/>
                </a:cubicBezTo>
                <a:lnTo>
                  <a:pt x="654115" y="5488470"/>
                </a:lnTo>
                <a:lnTo>
                  <a:pt x="690905" y="5423532"/>
                </a:lnTo>
                <a:cubicBezTo>
                  <a:pt x="723580" y="5372729"/>
                  <a:pt x="746276" y="5351624"/>
                  <a:pt x="758995" y="5360174"/>
                </a:cubicBezTo>
                <a:cubicBezTo>
                  <a:pt x="756637" y="5369507"/>
                  <a:pt x="767632" y="5375080"/>
                  <a:pt x="791986" y="5376901"/>
                </a:cubicBezTo>
                <a:cubicBezTo>
                  <a:pt x="809968" y="5374442"/>
                  <a:pt x="823653" y="5359543"/>
                  <a:pt x="833039" y="5332203"/>
                </a:cubicBezTo>
                <a:lnTo>
                  <a:pt x="833371" y="5330666"/>
                </a:lnTo>
                <a:lnTo>
                  <a:pt x="816238" y="5324354"/>
                </a:lnTo>
                <a:cubicBezTo>
                  <a:pt x="720611" y="5289160"/>
                  <a:pt x="669303" y="5270422"/>
                  <a:pt x="662307" y="5268138"/>
                </a:cubicBezTo>
                <a:cubicBezTo>
                  <a:pt x="629649" y="5257475"/>
                  <a:pt x="599330" y="5243604"/>
                  <a:pt x="571354" y="5226529"/>
                </a:cubicBezTo>
                <a:cubicBezTo>
                  <a:pt x="543377" y="5209452"/>
                  <a:pt x="517726" y="5197106"/>
                  <a:pt x="494401" y="5189489"/>
                </a:cubicBezTo>
                <a:lnTo>
                  <a:pt x="452420" y="5175783"/>
                </a:lnTo>
                <a:lnTo>
                  <a:pt x="279832" y="5111480"/>
                </a:lnTo>
                <a:cubicBezTo>
                  <a:pt x="278268" y="5116268"/>
                  <a:pt x="261155" y="5113335"/>
                  <a:pt x="228498" y="5102671"/>
                </a:cubicBezTo>
                <a:cubicBezTo>
                  <a:pt x="195850" y="5092011"/>
                  <a:pt x="181082" y="5081893"/>
                  <a:pt x="184208" y="5072318"/>
                </a:cubicBezTo>
                <a:cubicBezTo>
                  <a:pt x="185773" y="5067529"/>
                  <a:pt x="181886" y="5063616"/>
                  <a:pt x="172552" y="5060569"/>
                </a:cubicBezTo>
                <a:cubicBezTo>
                  <a:pt x="167895" y="5059048"/>
                  <a:pt x="164399" y="5053937"/>
                  <a:pt x="162075" y="5045235"/>
                </a:cubicBezTo>
                <a:cubicBezTo>
                  <a:pt x="159753" y="5036535"/>
                  <a:pt x="157430" y="5031795"/>
                  <a:pt x="155101" y="5031035"/>
                </a:cubicBezTo>
                <a:cubicBezTo>
                  <a:pt x="152763" y="5030271"/>
                  <a:pt x="148481" y="5031528"/>
                  <a:pt x="142262" y="5034794"/>
                </a:cubicBezTo>
                <a:cubicBezTo>
                  <a:pt x="134470" y="5042837"/>
                  <a:pt x="111912" y="5040770"/>
                  <a:pt x="74596" y="5028586"/>
                </a:cubicBezTo>
                <a:cubicBezTo>
                  <a:pt x="37271" y="5016400"/>
                  <a:pt x="13180" y="5003236"/>
                  <a:pt x="2304" y="4989098"/>
                </a:cubicBezTo>
                <a:lnTo>
                  <a:pt x="0" y="4972452"/>
                </a:lnTo>
                <a:cubicBezTo>
                  <a:pt x="56025" y="4958965"/>
                  <a:pt x="135351" y="4968982"/>
                  <a:pt x="237982" y="5002491"/>
                </a:cubicBezTo>
                <a:cubicBezTo>
                  <a:pt x="261307" y="5010107"/>
                  <a:pt x="272190" y="5016304"/>
                  <a:pt x="270626" y="5021092"/>
                </a:cubicBezTo>
                <a:cubicBezTo>
                  <a:pt x="267500" y="5030667"/>
                  <a:pt x="261271" y="5033930"/>
                  <a:pt x="251937" y="5030883"/>
                </a:cubicBezTo>
                <a:cubicBezTo>
                  <a:pt x="228611" y="5023268"/>
                  <a:pt x="211503" y="5020326"/>
                  <a:pt x="200616" y="5022069"/>
                </a:cubicBezTo>
                <a:cubicBezTo>
                  <a:pt x="183492" y="5027065"/>
                  <a:pt x="184267" y="5032616"/>
                  <a:pt x="202924" y="5038708"/>
                </a:cubicBezTo>
                <a:cubicBezTo>
                  <a:pt x="212258" y="5041755"/>
                  <a:pt x="223920" y="5045562"/>
                  <a:pt x="237912" y="5050131"/>
                </a:cubicBezTo>
                <a:cubicBezTo>
                  <a:pt x="278349" y="5052748"/>
                  <a:pt x="296238" y="5061232"/>
                  <a:pt x="291550" y="5075586"/>
                </a:cubicBezTo>
                <a:lnTo>
                  <a:pt x="314881" y="5075262"/>
                </a:lnTo>
                <a:cubicBezTo>
                  <a:pt x="314900" y="5059383"/>
                  <a:pt x="301706" y="5044480"/>
                  <a:pt x="275278" y="5030554"/>
                </a:cubicBezTo>
                <a:cubicBezTo>
                  <a:pt x="315718" y="5033169"/>
                  <a:pt x="347611" y="5038285"/>
                  <a:pt x="370925" y="5045897"/>
                </a:cubicBezTo>
                <a:cubicBezTo>
                  <a:pt x="389593" y="5051992"/>
                  <a:pt x="400482" y="5050249"/>
                  <a:pt x="403605" y="5040682"/>
                </a:cubicBezTo>
                <a:cubicBezTo>
                  <a:pt x="409857" y="5021532"/>
                  <a:pt x="322019" y="4982266"/>
                  <a:pt x="140090" y="4922866"/>
                </a:cubicBezTo>
                <a:cubicBezTo>
                  <a:pt x="57679" y="4890662"/>
                  <a:pt x="16486" y="4866615"/>
                  <a:pt x="16513" y="4850740"/>
                </a:cubicBezTo>
                <a:cubicBezTo>
                  <a:pt x="19659" y="4825287"/>
                  <a:pt x="32112" y="4818757"/>
                  <a:pt x="53872" y="4831160"/>
                </a:cubicBezTo>
                <a:cubicBezTo>
                  <a:pt x="95863" y="4844870"/>
                  <a:pt x="119949" y="4865974"/>
                  <a:pt x="126126" y="4894472"/>
                </a:cubicBezTo>
                <a:lnTo>
                  <a:pt x="130779" y="4903933"/>
                </a:lnTo>
                <a:cubicBezTo>
                  <a:pt x="154104" y="4911547"/>
                  <a:pt x="161112" y="4905895"/>
                  <a:pt x="151809" y="4886972"/>
                </a:cubicBezTo>
                <a:lnTo>
                  <a:pt x="191486" y="4884034"/>
                </a:lnTo>
                <a:lnTo>
                  <a:pt x="219468" y="4893170"/>
                </a:lnTo>
                <a:cubicBezTo>
                  <a:pt x="224134" y="4894692"/>
                  <a:pt x="304211" y="4922165"/>
                  <a:pt x="459703" y="4975587"/>
                </a:cubicBezTo>
                <a:cubicBezTo>
                  <a:pt x="615200" y="5029001"/>
                  <a:pt x="706938" y="5060280"/>
                  <a:pt x="734929" y="5069421"/>
                </a:cubicBezTo>
                <a:lnTo>
                  <a:pt x="772261" y="5073658"/>
                </a:lnTo>
                <a:lnTo>
                  <a:pt x="760614" y="5061912"/>
                </a:lnTo>
                <a:cubicBezTo>
                  <a:pt x="755948" y="5060389"/>
                  <a:pt x="749342" y="5056915"/>
                  <a:pt x="740792" y="5051469"/>
                </a:cubicBezTo>
                <a:cubicBezTo>
                  <a:pt x="732246" y="5046034"/>
                  <a:pt x="724084" y="5039399"/>
                  <a:pt x="716313" y="5031563"/>
                </a:cubicBezTo>
                <a:lnTo>
                  <a:pt x="702322" y="5026995"/>
                </a:lnTo>
                <a:cubicBezTo>
                  <a:pt x="703885" y="5022208"/>
                  <a:pt x="718657" y="5024386"/>
                  <a:pt x="746650" y="5033527"/>
                </a:cubicBezTo>
                <a:cubicBezTo>
                  <a:pt x="779308" y="5044188"/>
                  <a:pt x="795620" y="5057457"/>
                  <a:pt x="795602" y="5073336"/>
                </a:cubicBezTo>
                <a:cubicBezTo>
                  <a:pt x="801801" y="5085956"/>
                  <a:pt x="813067" y="5094931"/>
                  <a:pt x="829398" y="5100263"/>
                </a:cubicBezTo>
                <a:cubicBezTo>
                  <a:pt x="845724" y="5105596"/>
                  <a:pt x="860112" y="5104994"/>
                  <a:pt x="872572" y="5098467"/>
                </a:cubicBezTo>
                <a:cubicBezTo>
                  <a:pt x="867904" y="5096943"/>
                  <a:pt x="864017" y="5093030"/>
                  <a:pt x="860914" y="5086718"/>
                </a:cubicBezTo>
                <a:lnTo>
                  <a:pt x="888131" y="5095605"/>
                </a:lnTo>
                <a:lnTo>
                  <a:pt x="902730" y="5085744"/>
                </a:lnTo>
                <a:cubicBezTo>
                  <a:pt x="917260" y="5077326"/>
                  <a:pt x="933978" y="5065147"/>
                  <a:pt x="952885" y="5049210"/>
                </a:cubicBezTo>
                <a:lnTo>
                  <a:pt x="1005189" y="5000390"/>
                </a:lnTo>
                <a:lnTo>
                  <a:pt x="989383" y="5001562"/>
                </a:lnTo>
                <a:lnTo>
                  <a:pt x="970732" y="4987529"/>
                </a:lnTo>
                <a:cubicBezTo>
                  <a:pt x="983191" y="4981000"/>
                  <a:pt x="989033" y="4974965"/>
                  <a:pt x="988266" y="4969417"/>
                </a:cubicBezTo>
                <a:cubicBezTo>
                  <a:pt x="987502" y="4963869"/>
                  <a:pt x="989832" y="4960660"/>
                  <a:pt x="995280" y="4959794"/>
                </a:cubicBezTo>
                <a:lnTo>
                  <a:pt x="1037727" y="4969747"/>
                </a:lnTo>
                <a:lnTo>
                  <a:pt x="1054312" y="4954061"/>
                </a:lnTo>
                <a:lnTo>
                  <a:pt x="1033819" y="4936627"/>
                </a:lnTo>
                <a:cubicBezTo>
                  <a:pt x="1044707" y="4934885"/>
                  <a:pt x="1053265" y="4932381"/>
                  <a:pt x="1059495" y="4929118"/>
                </a:cubicBezTo>
                <a:lnTo>
                  <a:pt x="1069748" y="4939458"/>
                </a:lnTo>
                <a:lnTo>
                  <a:pt x="1077293" y="4932323"/>
                </a:lnTo>
                <a:lnTo>
                  <a:pt x="1082247" y="4928604"/>
                </a:lnTo>
                <a:lnTo>
                  <a:pt x="1075839" y="4926512"/>
                </a:lnTo>
                <a:cubicBezTo>
                  <a:pt x="1072735" y="4920199"/>
                  <a:pt x="1029975" y="4900951"/>
                  <a:pt x="947574" y="4868748"/>
                </a:cubicBezTo>
                <a:cubicBezTo>
                  <a:pt x="928915" y="4862656"/>
                  <a:pt x="920754" y="4856020"/>
                  <a:pt x="923098" y="4848843"/>
                </a:cubicBezTo>
                <a:cubicBezTo>
                  <a:pt x="925442" y="4841657"/>
                  <a:pt x="917292" y="4835025"/>
                  <a:pt x="898624" y="4828930"/>
                </a:cubicBezTo>
                <a:lnTo>
                  <a:pt x="879944" y="4838723"/>
                </a:lnTo>
                <a:lnTo>
                  <a:pt x="870605" y="4843617"/>
                </a:lnTo>
                <a:cubicBezTo>
                  <a:pt x="856605" y="4839046"/>
                  <a:pt x="846505" y="4830451"/>
                  <a:pt x="840306" y="4817832"/>
                </a:cubicBezTo>
                <a:lnTo>
                  <a:pt x="761021" y="4776059"/>
                </a:lnTo>
                <a:cubicBezTo>
                  <a:pt x="621093" y="4714489"/>
                  <a:pt x="551916" y="4681307"/>
                  <a:pt x="553479" y="4676519"/>
                </a:cubicBezTo>
                <a:cubicBezTo>
                  <a:pt x="555042" y="4671730"/>
                  <a:pt x="558152" y="4670102"/>
                  <a:pt x="562818" y="4671626"/>
                </a:cubicBezTo>
                <a:cubicBezTo>
                  <a:pt x="584603" y="4668143"/>
                  <a:pt x="603262" y="4674234"/>
                  <a:pt x="618802" y="4689904"/>
                </a:cubicBezTo>
                <a:cubicBezTo>
                  <a:pt x="631228" y="4699260"/>
                  <a:pt x="640562" y="4702308"/>
                  <a:pt x="646793" y="4699043"/>
                </a:cubicBezTo>
                <a:lnTo>
                  <a:pt x="625833" y="4668365"/>
                </a:lnTo>
                <a:lnTo>
                  <a:pt x="611833" y="4663794"/>
                </a:lnTo>
                <a:cubicBezTo>
                  <a:pt x="565185" y="4648561"/>
                  <a:pt x="571412" y="4645307"/>
                  <a:pt x="630520" y="4654010"/>
                </a:cubicBezTo>
                <a:cubicBezTo>
                  <a:pt x="655408" y="4656837"/>
                  <a:pt x="670194" y="4651080"/>
                  <a:pt x="674883" y="4636716"/>
                </a:cubicBezTo>
                <a:cubicBezTo>
                  <a:pt x="685800" y="4619098"/>
                  <a:pt x="697469" y="4614966"/>
                  <a:pt x="709905" y="4624325"/>
                </a:cubicBezTo>
                <a:cubicBezTo>
                  <a:pt x="720772" y="4638460"/>
                  <a:pt x="729322" y="4643905"/>
                  <a:pt x="735553" y="4640640"/>
                </a:cubicBezTo>
                <a:cubicBezTo>
                  <a:pt x="741775" y="4637374"/>
                  <a:pt x="775212" y="4645648"/>
                  <a:pt x="835851" y="4665447"/>
                </a:cubicBezTo>
                <a:cubicBezTo>
                  <a:pt x="1022447" y="4726371"/>
                  <a:pt x="1118873" y="4747259"/>
                  <a:pt x="1125122" y="4728115"/>
                </a:cubicBezTo>
                <a:cubicBezTo>
                  <a:pt x="1128249" y="4718540"/>
                  <a:pt x="1104157" y="4705377"/>
                  <a:pt x="1052842" y="4688623"/>
                </a:cubicBezTo>
                <a:lnTo>
                  <a:pt x="1057492" y="4698093"/>
                </a:lnTo>
                <a:cubicBezTo>
                  <a:pt x="1055931" y="4702871"/>
                  <a:pt x="1052820" y="4704508"/>
                  <a:pt x="1048153" y="4702985"/>
                </a:cubicBezTo>
                <a:cubicBezTo>
                  <a:pt x="1043487" y="4701461"/>
                  <a:pt x="1041940" y="4698303"/>
                  <a:pt x="1043501" y="4693524"/>
                </a:cubicBezTo>
                <a:lnTo>
                  <a:pt x="1045847" y="4686339"/>
                </a:lnTo>
                <a:lnTo>
                  <a:pt x="1029501" y="4688954"/>
                </a:lnTo>
                <a:cubicBezTo>
                  <a:pt x="1023283" y="4692211"/>
                  <a:pt x="1017058" y="4687535"/>
                  <a:pt x="1010860" y="4674916"/>
                </a:cubicBezTo>
                <a:cubicBezTo>
                  <a:pt x="1004650" y="4662301"/>
                  <a:pt x="999217" y="4655229"/>
                  <a:pt x="994551" y="4653706"/>
                </a:cubicBezTo>
                <a:cubicBezTo>
                  <a:pt x="985225" y="4650661"/>
                  <a:pt x="980165" y="4654307"/>
                  <a:pt x="979370" y="4664634"/>
                </a:cubicBezTo>
                <a:cubicBezTo>
                  <a:pt x="978573" y="4674970"/>
                  <a:pt x="973512" y="4678616"/>
                  <a:pt x="964187" y="4675570"/>
                </a:cubicBezTo>
                <a:cubicBezTo>
                  <a:pt x="954855" y="4672524"/>
                  <a:pt x="951750" y="4666212"/>
                  <a:pt x="954877" y="4656637"/>
                </a:cubicBezTo>
                <a:cubicBezTo>
                  <a:pt x="956437" y="4651857"/>
                  <a:pt x="942072" y="4640542"/>
                  <a:pt x="911758" y="4622703"/>
                </a:cubicBezTo>
                <a:cubicBezTo>
                  <a:pt x="881443" y="4604863"/>
                  <a:pt x="842973" y="4584359"/>
                  <a:pt x="796334" y="4561179"/>
                </a:cubicBezTo>
                <a:cubicBezTo>
                  <a:pt x="749699" y="4538012"/>
                  <a:pt x="705391" y="4519573"/>
                  <a:pt x="663397" y="4505863"/>
                </a:cubicBezTo>
                <a:cubicBezTo>
                  <a:pt x="612092" y="4489111"/>
                  <a:pt x="587992" y="4475945"/>
                  <a:pt x="591116" y="4466379"/>
                </a:cubicBezTo>
                <a:cubicBezTo>
                  <a:pt x="594242" y="4456804"/>
                  <a:pt x="612523" y="4456157"/>
                  <a:pt x="645964" y="4464422"/>
                </a:cubicBezTo>
                <a:cubicBezTo>
                  <a:pt x="679394" y="4472691"/>
                  <a:pt x="699217" y="4483136"/>
                  <a:pt x="705418" y="4495747"/>
                </a:cubicBezTo>
                <a:cubicBezTo>
                  <a:pt x="711626" y="4508369"/>
                  <a:pt x="731063" y="4512072"/>
                  <a:pt x="763744" y="4506848"/>
                </a:cubicBezTo>
                <a:cubicBezTo>
                  <a:pt x="799526" y="4507944"/>
                  <a:pt x="830629" y="4515446"/>
                  <a:pt x="857057" y="4529372"/>
                </a:cubicBezTo>
                <a:cubicBezTo>
                  <a:pt x="891247" y="4551131"/>
                  <a:pt x="943329" y="4573426"/>
                  <a:pt x="1013303" y="4596272"/>
                </a:cubicBezTo>
                <a:cubicBezTo>
                  <a:pt x="1050628" y="4608459"/>
                  <a:pt x="1070066" y="4612160"/>
                  <a:pt x="1071629" y="4607373"/>
                </a:cubicBezTo>
                <a:lnTo>
                  <a:pt x="969048" y="4542103"/>
                </a:lnTo>
                <a:lnTo>
                  <a:pt x="1025022" y="4560378"/>
                </a:lnTo>
                <a:cubicBezTo>
                  <a:pt x="1053013" y="4569517"/>
                  <a:pt x="1067785" y="4571697"/>
                  <a:pt x="1069349" y="4566908"/>
                </a:cubicBezTo>
                <a:cubicBezTo>
                  <a:pt x="1074014" y="4568432"/>
                  <a:pt x="1074029" y="4560494"/>
                  <a:pt x="1069383" y="4543093"/>
                </a:cubicBezTo>
                <a:cubicBezTo>
                  <a:pt x="1083383" y="4547664"/>
                  <a:pt x="1088818" y="4554727"/>
                  <a:pt x="1085692" y="4564302"/>
                </a:cubicBezTo>
                <a:cubicBezTo>
                  <a:pt x="1088794" y="4570613"/>
                  <a:pt x="1100058" y="4575618"/>
                  <a:pt x="1119508" y="4579313"/>
                </a:cubicBezTo>
                <a:cubicBezTo>
                  <a:pt x="1138946" y="4583016"/>
                  <a:pt x="1150233" y="4580078"/>
                  <a:pt x="1153357" y="4570511"/>
                </a:cubicBezTo>
                <a:cubicBezTo>
                  <a:pt x="1154920" y="4565723"/>
                  <a:pt x="1081068" y="4531014"/>
                  <a:pt x="931817" y="4466398"/>
                </a:cubicBezTo>
                <a:cubicBezTo>
                  <a:pt x="922492" y="4463355"/>
                  <a:pt x="913160" y="4460306"/>
                  <a:pt x="903826" y="4457259"/>
                </a:cubicBezTo>
                <a:lnTo>
                  <a:pt x="885182" y="4443230"/>
                </a:lnTo>
                <a:cubicBezTo>
                  <a:pt x="880514" y="4441706"/>
                  <a:pt x="873520" y="4439423"/>
                  <a:pt x="864187" y="4436375"/>
                </a:cubicBezTo>
                <a:cubicBezTo>
                  <a:pt x="854862" y="4433331"/>
                  <a:pt x="841253" y="4427561"/>
                  <a:pt x="823375" y="4419078"/>
                </a:cubicBezTo>
                <a:cubicBezTo>
                  <a:pt x="805500" y="4410589"/>
                  <a:pt x="789564" y="4404059"/>
                  <a:pt x="775571" y="4399491"/>
                </a:cubicBezTo>
                <a:cubicBezTo>
                  <a:pt x="756905" y="4393396"/>
                  <a:pt x="744869" y="4378880"/>
                  <a:pt x="739456" y="4355930"/>
                </a:cubicBezTo>
                <a:cubicBezTo>
                  <a:pt x="734047" y="4332972"/>
                  <a:pt x="726676" y="4319979"/>
                  <a:pt x="717344" y="4316931"/>
                </a:cubicBezTo>
                <a:cubicBezTo>
                  <a:pt x="774889" y="4330423"/>
                  <a:pt x="850310" y="4352404"/>
                  <a:pt x="943607" y="4382866"/>
                </a:cubicBezTo>
                <a:cubicBezTo>
                  <a:pt x="1027572" y="4410281"/>
                  <a:pt x="1091521" y="4429835"/>
                  <a:pt x="1135453" y="4441530"/>
                </a:cubicBezTo>
                <a:lnTo>
                  <a:pt x="1182243" y="4452240"/>
                </a:lnTo>
                <a:lnTo>
                  <a:pt x="1180813" y="4449621"/>
                </a:lnTo>
                <a:cubicBezTo>
                  <a:pt x="1161613" y="4411464"/>
                  <a:pt x="1156372" y="4389857"/>
                  <a:pt x="1165085" y="4384808"/>
                </a:cubicBezTo>
                <a:cubicBezTo>
                  <a:pt x="1176711" y="4378071"/>
                  <a:pt x="1179154" y="4348792"/>
                  <a:pt x="1172397" y="4296951"/>
                </a:cubicBezTo>
                <a:cubicBezTo>
                  <a:pt x="1170206" y="4266366"/>
                  <a:pt x="1172677" y="4227094"/>
                  <a:pt x="1179825" y="4179154"/>
                </a:cubicBezTo>
                <a:cubicBezTo>
                  <a:pt x="1186980" y="4131209"/>
                  <a:pt x="1194676" y="4090905"/>
                  <a:pt x="1202925" y="4058247"/>
                </a:cubicBezTo>
                <a:cubicBezTo>
                  <a:pt x="1211175" y="4025589"/>
                  <a:pt x="1217030" y="4012247"/>
                  <a:pt x="1220487" y="4018212"/>
                </a:cubicBezTo>
                <a:cubicBezTo>
                  <a:pt x="1227393" y="4030129"/>
                  <a:pt x="1230760" y="4056057"/>
                  <a:pt x="1230604" y="4095969"/>
                </a:cubicBezTo>
                <a:lnTo>
                  <a:pt x="1230574" y="4103776"/>
                </a:lnTo>
                <a:lnTo>
                  <a:pt x="1227069" y="4109960"/>
                </a:lnTo>
                <a:cubicBezTo>
                  <a:pt x="1228798" y="4112942"/>
                  <a:pt x="1229957" y="4113270"/>
                  <a:pt x="1230545" y="4110938"/>
                </a:cubicBezTo>
                <a:lnTo>
                  <a:pt x="1230574" y="4103776"/>
                </a:lnTo>
                <a:lnTo>
                  <a:pt x="1267363" y="4038837"/>
                </a:lnTo>
                <a:cubicBezTo>
                  <a:pt x="1300038" y="3988035"/>
                  <a:pt x="1322735" y="3966930"/>
                  <a:pt x="1335455" y="3975480"/>
                </a:cubicBezTo>
                <a:cubicBezTo>
                  <a:pt x="1333097" y="3984812"/>
                  <a:pt x="1344092" y="3990386"/>
                  <a:pt x="1368445" y="3992208"/>
                </a:cubicBezTo>
                <a:cubicBezTo>
                  <a:pt x="1404409" y="3987289"/>
                  <a:pt x="1423184" y="3932612"/>
                  <a:pt x="1424761" y="3828167"/>
                </a:cubicBezTo>
                <a:cubicBezTo>
                  <a:pt x="1431823" y="3800173"/>
                  <a:pt x="1429554" y="3789544"/>
                  <a:pt x="1417926" y="3796283"/>
                </a:cubicBezTo>
                <a:cubicBezTo>
                  <a:pt x="1414470" y="3790317"/>
                  <a:pt x="1399320" y="3811041"/>
                  <a:pt x="1372458" y="3858474"/>
                </a:cubicBezTo>
                <a:cubicBezTo>
                  <a:pt x="1344815" y="3810769"/>
                  <a:pt x="1380398" y="3758297"/>
                  <a:pt x="1479190" y="3701050"/>
                </a:cubicBezTo>
                <a:cubicBezTo>
                  <a:pt x="1508247" y="3684213"/>
                  <a:pt x="1546068" y="3652335"/>
                  <a:pt x="1592635" y="3605440"/>
                </a:cubicBezTo>
                <a:cubicBezTo>
                  <a:pt x="1639211" y="3558540"/>
                  <a:pt x="1674126" y="3528360"/>
                  <a:pt x="1697370" y="3514891"/>
                </a:cubicBezTo>
                <a:lnTo>
                  <a:pt x="1611598" y="3648212"/>
                </a:lnTo>
                <a:cubicBezTo>
                  <a:pt x="1661543" y="3627238"/>
                  <a:pt x="1718489" y="3598231"/>
                  <a:pt x="1782418" y="3561186"/>
                </a:cubicBezTo>
                <a:cubicBezTo>
                  <a:pt x="1966032" y="3462743"/>
                  <a:pt x="2063020" y="3422475"/>
                  <a:pt x="2073383" y="3440358"/>
                </a:cubicBezTo>
                <a:cubicBezTo>
                  <a:pt x="2076838" y="3446322"/>
                  <a:pt x="2084383" y="3445941"/>
                  <a:pt x="2096001" y="3439210"/>
                </a:cubicBezTo>
                <a:cubicBezTo>
                  <a:pt x="2107628" y="3432473"/>
                  <a:pt x="2104173" y="3426508"/>
                  <a:pt x="2085632" y="3421316"/>
                </a:cubicBezTo>
                <a:lnTo>
                  <a:pt x="2129231" y="3396054"/>
                </a:lnTo>
                <a:cubicBezTo>
                  <a:pt x="2150116" y="3391918"/>
                  <a:pt x="2186714" y="3374688"/>
                  <a:pt x="2239016" y="3344381"/>
                </a:cubicBezTo>
                <a:cubicBezTo>
                  <a:pt x="2256448" y="3334281"/>
                  <a:pt x="2292453" y="3319387"/>
                  <a:pt x="2347042" y="3299714"/>
                </a:cubicBezTo>
                <a:cubicBezTo>
                  <a:pt x="2401625" y="3280029"/>
                  <a:pt x="2423734" y="3261245"/>
                  <a:pt x="2413366" y="3243351"/>
                </a:cubicBezTo>
                <a:cubicBezTo>
                  <a:pt x="2429704" y="3217964"/>
                  <a:pt x="2440778" y="3203582"/>
                  <a:pt x="2446591" y="3200212"/>
                </a:cubicBezTo>
                <a:lnTo>
                  <a:pt x="2455306" y="3195162"/>
                </a:lnTo>
                <a:cubicBezTo>
                  <a:pt x="2469292" y="3179091"/>
                  <a:pt x="2492535" y="3165622"/>
                  <a:pt x="2525050" y="3154748"/>
                </a:cubicBezTo>
                <a:cubicBezTo>
                  <a:pt x="2557564" y="3143875"/>
                  <a:pt x="2585436" y="3131700"/>
                  <a:pt x="2608680" y="3118231"/>
                </a:cubicBezTo>
                <a:lnTo>
                  <a:pt x="2666174" y="3096860"/>
                </a:lnTo>
                <a:lnTo>
                  <a:pt x="2662636" y="3110867"/>
                </a:lnTo>
                <a:lnTo>
                  <a:pt x="2850892" y="3013724"/>
                </a:lnTo>
                <a:cubicBezTo>
                  <a:pt x="2932252" y="2966579"/>
                  <a:pt x="2999354" y="2931674"/>
                  <a:pt x="3052210" y="2909011"/>
                </a:cubicBezTo>
                <a:cubicBezTo>
                  <a:pt x="3105068" y="2886350"/>
                  <a:pt x="3157640" y="2859863"/>
                  <a:pt x="3209953" y="2829551"/>
                </a:cubicBezTo>
                <a:lnTo>
                  <a:pt x="3297126" y="2779036"/>
                </a:lnTo>
                <a:cubicBezTo>
                  <a:pt x="3372674" y="2735260"/>
                  <a:pt x="3479870" y="2679116"/>
                  <a:pt x="3618726" y="2610597"/>
                </a:cubicBezTo>
                <a:cubicBezTo>
                  <a:pt x="3757577" y="2542097"/>
                  <a:pt x="3841528" y="2499424"/>
                  <a:pt x="3870586" y="2482585"/>
                </a:cubicBezTo>
                <a:cubicBezTo>
                  <a:pt x="3882214" y="2475846"/>
                  <a:pt x="3893840" y="2469109"/>
                  <a:pt x="3905458" y="2462378"/>
                </a:cubicBezTo>
                <a:lnTo>
                  <a:pt x="3917717" y="2443330"/>
                </a:lnTo>
                <a:cubicBezTo>
                  <a:pt x="3943320" y="2420528"/>
                  <a:pt x="3965968" y="2409386"/>
                  <a:pt x="3985685" y="2409917"/>
                </a:cubicBezTo>
                <a:cubicBezTo>
                  <a:pt x="4005394" y="2410441"/>
                  <a:pt x="4025146" y="2400989"/>
                  <a:pt x="4044935" y="2381556"/>
                </a:cubicBezTo>
                <a:cubicBezTo>
                  <a:pt x="4076351" y="2355385"/>
                  <a:pt x="4093792" y="2345279"/>
                  <a:pt x="4097248" y="2351243"/>
                </a:cubicBezTo>
                <a:cubicBezTo>
                  <a:pt x="4103051" y="2347880"/>
                  <a:pt x="4106509" y="2353845"/>
                  <a:pt x="4107610" y="2369126"/>
                </a:cubicBezTo>
                <a:cubicBezTo>
                  <a:pt x="4108710" y="2384423"/>
                  <a:pt x="4112165" y="2390388"/>
                  <a:pt x="4117979" y="2387018"/>
                </a:cubicBezTo>
                <a:cubicBezTo>
                  <a:pt x="4123783" y="2383656"/>
                  <a:pt x="4129052" y="2372636"/>
                  <a:pt x="4133758" y="2353975"/>
                </a:cubicBezTo>
                <a:lnTo>
                  <a:pt x="4140836" y="2325986"/>
                </a:lnTo>
                <a:cubicBezTo>
                  <a:pt x="4159359" y="2331172"/>
                  <a:pt x="4183158" y="2325349"/>
                  <a:pt x="4212217" y="2308510"/>
                </a:cubicBezTo>
                <a:cubicBezTo>
                  <a:pt x="4218029" y="2305142"/>
                  <a:pt x="4232835" y="2300554"/>
                  <a:pt x="4256626" y="2294721"/>
                </a:cubicBezTo>
                <a:cubicBezTo>
                  <a:pt x="4280426" y="2288897"/>
                  <a:pt x="4297546" y="2284948"/>
                  <a:pt x="4307992" y="2282886"/>
                </a:cubicBezTo>
                <a:cubicBezTo>
                  <a:pt x="4318432" y="2280812"/>
                  <a:pt x="4324838" y="2275105"/>
                  <a:pt x="4327190" y="2265790"/>
                </a:cubicBezTo>
                <a:cubicBezTo>
                  <a:pt x="4320277" y="2253861"/>
                  <a:pt x="4363320" y="2220952"/>
                  <a:pt x="4456309" y="2167069"/>
                </a:cubicBezTo>
                <a:cubicBezTo>
                  <a:pt x="4546940" y="2122519"/>
                  <a:pt x="4593983" y="2103226"/>
                  <a:pt x="4597439" y="2109190"/>
                </a:cubicBezTo>
                <a:cubicBezTo>
                  <a:pt x="4595076" y="2118514"/>
                  <a:pt x="4590993" y="2124870"/>
                  <a:pt x="4585179" y="2128238"/>
                </a:cubicBezTo>
                <a:lnTo>
                  <a:pt x="4617289" y="2114749"/>
                </a:lnTo>
                <a:lnTo>
                  <a:pt x="4625232" y="2116973"/>
                </a:lnTo>
                <a:lnTo>
                  <a:pt x="4626795" y="2110751"/>
                </a:lnTo>
                <a:lnTo>
                  <a:pt x="4735019" y="2065300"/>
                </a:lnTo>
                <a:cubicBezTo>
                  <a:pt x="4822193" y="2014785"/>
                  <a:pt x="4867512" y="1992515"/>
                  <a:pt x="4870962" y="1998470"/>
                </a:cubicBezTo>
                <a:lnTo>
                  <a:pt x="4928462" y="1977108"/>
                </a:lnTo>
                <a:lnTo>
                  <a:pt x="4944240" y="1944064"/>
                </a:lnTo>
                <a:lnTo>
                  <a:pt x="4993009" y="1927750"/>
                </a:lnTo>
                <a:cubicBezTo>
                  <a:pt x="4986103" y="1915831"/>
                  <a:pt x="4997176" y="1901447"/>
                  <a:pt x="5026233" y="1884610"/>
                </a:cubicBezTo>
                <a:cubicBezTo>
                  <a:pt x="5043674" y="1874503"/>
                  <a:pt x="5055846" y="1875417"/>
                  <a:pt x="5062752" y="1887336"/>
                </a:cubicBezTo>
                <a:lnTo>
                  <a:pt x="5155114" y="1845773"/>
                </a:lnTo>
                <a:lnTo>
                  <a:pt x="5251004" y="1790208"/>
                </a:lnTo>
                <a:cubicBezTo>
                  <a:pt x="5254454" y="1796163"/>
                  <a:pt x="5311400" y="1767155"/>
                  <a:pt x="5421819" y="1703173"/>
                </a:cubicBezTo>
                <a:cubicBezTo>
                  <a:pt x="5526425" y="1642557"/>
                  <a:pt x="5582183" y="1618215"/>
                  <a:pt x="5589090" y="1630133"/>
                </a:cubicBezTo>
                <a:lnTo>
                  <a:pt x="5597815" y="1625076"/>
                </a:lnTo>
                <a:cubicBezTo>
                  <a:pt x="5605976" y="1612380"/>
                  <a:pt x="5614155" y="1599689"/>
                  <a:pt x="5622314" y="1586993"/>
                </a:cubicBezTo>
                <a:cubicBezTo>
                  <a:pt x="5630485" y="1574291"/>
                  <a:pt x="5637476" y="1566264"/>
                  <a:pt x="5643290" y="1562894"/>
                </a:cubicBezTo>
                <a:cubicBezTo>
                  <a:pt x="5666534" y="1549426"/>
                  <a:pt x="5669984" y="1555379"/>
                  <a:pt x="5653652" y="1580777"/>
                </a:cubicBezTo>
                <a:cubicBezTo>
                  <a:pt x="5637320" y="1606175"/>
                  <a:pt x="5643672" y="1610448"/>
                  <a:pt x="5672730" y="1593610"/>
                </a:cubicBezTo>
                <a:cubicBezTo>
                  <a:pt x="5684358" y="1586873"/>
                  <a:pt x="5711369" y="1573215"/>
                  <a:pt x="5753781" y="1552616"/>
                </a:cubicBezTo>
                <a:cubicBezTo>
                  <a:pt x="5796197" y="1532028"/>
                  <a:pt x="5853125" y="1503016"/>
                  <a:pt x="5924601" y="1465590"/>
                </a:cubicBezTo>
                <a:cubicBezTo>
                  <a:pt x="5996058" y="1428160"/>
                  <a:pt x="6055041" y="1395977"/>
                  <a:pt x="6101540" y="1369032"/>
                </a:cubicBezTo>
                <a:cubicBezTo>
                  <a:pt x="6124786" y="1355563"/>
                  <a:pt x="6155568" y="1341702"/>
                  <a:pt x="6193896" y="1327459"/>
                </a:cubicBezTo>
                <a:cubicBezTo>
                  <a:pt x="6232224" y="1313218"/>
                  <a:pt x="6261551" y="1300200"/>
                  <a:pt x="6281894" y="1288412"/>
                </a:cubicBezTo>
                <a:cubicBezTo>
                  <a:pt x="6302227" y="1276630"/>
                  <a:pt x="6314755" y="1261403"/>
                  <a:pt x="6319477" y="1242746"/>
                </a:cubicBezTo>
                <a:cubicBezTo>
                  <a:pt x="6326540" y="1214753"/>
                  <a:pt x="6333529" y="1206726"/>
                  <a:pt x="6340443" y="1218655"/>
                </a:cubicBezTo>
                <a:cubicBezTo>
                  <a:pt x="6347349" y="1230573"/>
                  <a:pt x="6443792" y="1182655"/>
                  <a:pt x="6629770" y="1074889"/>
                </a:cubicBezTo>
                <a:cubicBezTo>
                  <a:pt x="6670446" y="1051319"/>
                  <a:pt x="6744816" y="1012200"/>
                  <a:pt x="6852887" y="957544"/>
                </a:cubicBezTo>
                <a:cubicBezTo>
                  <a:pt x="6960948" y="902893"/>
                  <a:pt x="7029516" y="867139"/>
                  <a:pt x="7058564" y="850306"/>
                </a:cubicBezTo>
                <a:lnTo>
                  <a:pt x="7105696" y="811052"/>
                </a:lnTo>
                <a:cubicBezTo>
                  <a:pt x="7580996" y="559536"/>
                  <a:pt x="7827357" y="428722"/>
                  <a:pt x="7844789" y="418622"/>
                </a:cubicBezTo>
                <a:cubicBezTo>
                  <a:pt x="7885474" y="395046"/>
                  <a:pt x="7927293" y="376785"/>
                  <a:pt x="7970249" y="363838"/>
                </a:cubicBezTo>
                <a:cubicBezTo>
                  <a:pt x="8013204" y="350891"/>
                  <a:pt x="8049211" y="335998"/>
                  <a:pt x="8078268" y="319160"/>
                </a:cubicBezTo>
                <a:lnTo>
                  <a:pt x="8130571" y="288852"/>
                </a:lnTo>
                <a:lnTo>
                  <a:pt x="8353695" y="171520"/>
                </a:lnTo>
                <a:cubicBezTo>
                  <a:pt x="8350238" y="165556"/>
                  <a:pt x="8368851" y="150780"/>
                  <a:pt x="8409535" y="127204"/>
                </a:cubicBezTo>
                <a:cubicBezTo>
                  <a:pt x="8450211" y="103634"/>
                  <a:pt x="8474010" y="97811"/>
                  <a:pt x="8480923" y="109740"/>
                </a:cubicBezTo>
                <a:cubicBezTo>
                  <a:pt x="8484379" y="115704"/>
                  <a:pt x="8491918" y="115312"/>
                  <a:pt x="8503545" y="108575"/>
                </a:cubicBezTo>
                <a:cubicBezTo>
                  <a:pt x="8509348" y="105212"/>
                  <a:pt x="8517752" y="106313"/>
                  <a:pt x="8528747" y="111887"/>
                </a:cubicBezTo>
                <a:cubicBezTo>
                  <a:pt x="8539742" y="117459"/>
                  <a:pt x="8546696" y="119415"/>
                  <a:pt x="8549599" y="117734"/>
                </a:cubicBezTo>
                <a:cubicBezTo>
                  <a:pt x="8552510" y="116047"/>
                  <a:pt x="8555137" y="110533"/>
                  <a:pt x="8557484" y="101206"/>
                </a:cubicBezTo>
                <a:cubicBezTo>
                  <a:pt x="8556392" y="85919"/>
                  <a:pt x="8579091" y="64799"/>
                  <a:pt x="8625581" y="37859"/>
                </a:cubicBezTo>
                <a:cubicBezTo>
                  <a:pt x="8672080" y="10915"/>
                  <a:pt x="8707496" y="-1639"/>
                  <a:pt x="8731843" y="17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47814628"/>
      </p:ext>
    </p:extLst>
  </p:cSld>
  <p:clrMapOvr>
    <a:masterClrMapping/>
  </p:clrMapOvr>
</p:sldLayout>
</file>

<file path=ppt/slideLayouts/slideLayout20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5258" y="888974"/>
            <a:ext cx="10393881" cy="9318141"/>
          </a:xfrm>
          <a:custGeom>
            <a:avLst/>
            <a:gdLst>
              <a:gd name="connsiteX0" fmla="*/ 9409924 w 10393881"/>
              <a:gd name="connsiteY0" fmla="*/ 9304124 h 9318141"/>
              <a:gd name="connsiteX1" fmla="*/ 9428189 w 10393881"/>
              <a:gd name="connsiteY1" fmla="*/ 9309322 h 9318141"/>
              <a:gd name="connsiteX2" fmla="*/ 9418777 w 10393881"/>
              <a:gd name="connsiteY2" fmla="*/ 9316214 h 9318141"/>
              <a:gd name="connsiteX3" fmla="*/ 9409924 w 10393881"/>
              <a:gd name="connsiteY3" fmla="*/ 9304124 h 9318141"/>
              <a:gd name="connsiteX4" fmla="*/ 9208052 w 10393881"/>
              <a:gd name="connsiteY4" fmla="*/ 9082742 h 9318141"/>
              <a:gd name="connsiteX5" fmla="*/ 9181335 w 10393881"/>
              <a:gd name="connsiteY5" fmla="*/ 9090696 h 9318141"/>
              <a:gd name="connsiteX6" fmla="*/ 9179530 w 10393881"/>
              <a:gd name="connsiteY6" fmla="*/ 9112917 h 9318141"/>
              <a:gd name="connsiteX7" fmla="*/ 9221739 w 10393881"/>
              <a:gd name="connsiteY7" fmla="*/ 9126128 h 9318141"/>
              <a:gd name="connsiteX8" fmla="*/ 9254127 w 10393881"/>
              <a:gd name="connsiteY8" fmla="*/ 9120982 h 9318141"/>
              <a:gd name="connsiteX9" fmla="*/ 9231719 w 10393881"/>
              <a:gd name="connsiteY9" fmla="*/ 9100244 h 9318141"/>
              <a:gd name="connsiteX10" fmla="*/ 9208052 w 10393881"/>
              <a:gd name="connsiteY10" fmla="*/ 9082742 h 9318141"/>
              <a:gd name="connsiteX11" fmla="*/ 4781800 w 10393881"/>
              <a:gd name="connsiteY11" fmla="*/ 8697264 h 9318141"/>
              <a:gd name="connsiteX12" fmla="*/ 4800064 w 10393881"/>
              <a:gd name="connsiteY12" fmla="*/ 8702463 h 9318141"/>
              <a:gd name="connsiteX13" fmla="*/ 4790652 w 10393881"/>
              <a:gd name="connsiteY13" fmla="*/ 8709354 h 9318141"/>
              <a:gd name="connsiteX14" fmla="*/ 4781800 w 10393881"/>
              <a:gd name="connsiteY14" fmla="*/ 8697264 h 9318141"/>
              <a:gd name="connsiteX15" fmla="*/ 7690557 w 10393881"/>
              <a:gd name="connsiteY15" fmla="*/ 8575464 h 9318141"/>
              <a:gd name="connsiteX16" fmla="*/ 7694987 w 10393881"/>
              <a:gd name="connsiteY16" fmla="*/ 8581514 h 9318141"/>
              <a:gd name="connsiteX17" fmla="*/ 7681136 w 10393881"/>
              <a:gd name="connsiteY17" fmla="*/ 8582360 h 9318141"/>
              <a:gd name="connsiteX18" fmla="*/ 9404617 w 10393881"/>
              <a:gd name="connsiteY18" fmla="*/ 8546394 h 9318141"/>
              <a:gd name="connsiteX19" fmla="*/ 9415680 w 10393881"/>
              <a:gd name="connsiteY19" fmla="*/ 8561504 h 9318141"/>
              <a:gd name="connsiteX20" fmla="*/ 9404049 w 10393881"/>
              <a:gd name="connsiteY20" fmla="*/ 8565383 h 9318141"/>
              <a:gd name="connsiteX21" fmla="*/ 9404617 w 10393881"/>
              <a:gd name="connsiteY21" fmla="*/ 8546394 h 9318141"/>
              <a:gd name="connsiteX22" fmla="*/ 4579927 w 10393881"/>
              <a:gd name="connsiteY22" fmla="*/ 8475882 h 9318141"/>
              <a:gd name="connsiteX23" fmla="*/ 4553209 w 10393881"/>
              <a:gd name="connsiteY23" fmla="*/ 8483836 h 9318141"/>
              <a:gd name="connsiteX24" fmla="*/ 4551405 w 10393881"/>
              <a:gd name="connsiteY24" fmla="*/ 8506057 h 9318141"/>
              <a:gd name="connsiteX25" fmla="*/ 4593612 w 10393881"/>
              <a:gd name="connsiteY25" fmla="*/ 8519267 h 9318141"/>
              <a:gd name="connsiteX26" fmla="*/ 4626001 w 10393881"/>
              <a:gd name="connsiteY26" fmla="*/ 8514123 h 9318141"/>
              <a:gd name="connsiteX27" fmla="*/ 4603594 w 10393881"/>
              <a:gd name="connsiteY27" fmla="*/ 8493385 h 9318141"/>
              <a:gd name="connsiteX28" fmla="*/ 4579927 w 10393881"/>
              <a:gd name="connsiteY28" fmla="*/ 8475882 h 9318141"/>
              <a:gd name="connsiteX29" fmla="*/ 3062431 w 10393881"/>
              <a:gd name="connsiteY29" fmla="*/ 7968603 h 9318141"/>
              <a:gd name="connsiteX30" fmla="*/ 3066861 w 10393881"/>
              <a:gd name="connsiteY30" fmla="*/ 7974654 h 9318141"/>
              <a:gd name="connsiteX31" fmla="*/ 3053009 w 10393881"/>
              <a:gd name="connsiteY31" fmla="*/ 7975501 h 9318141"/>
              <a:gd name="connsiteX32" fmla="*/ 4776491 w 10393881"/>
              <a:gd name="connsiteY32" fmla="*/ 7939535 h 9318141"/>
              <a:gd name="connsiteX33" fmla="*/ 4787556 w 10393881"/>
              <a:gd name="connsiteY33" fmla="*/ 7954644 h 9318141"/>
              <a:gd name="connsiteX34" fmla="*/ 4775923 w 10393881"/>
              <a:gd name="connsiteY34" fmla="*/ 7958523 h 9318141"/>
              <a:gd name="connsiteX35" fmla="*/ 4776491 w 10393881"/>
              <a:gd name="connsiteY35" fmla="*/ 7939535 h 9318141"/>
              <a:gd name="connsiteX36" fmla="*/ 5917644 w 10393881"/>
              <a:gd name="connsiteY36" fmla="*/ 3931379 h 9318141"/>
              <a:gd name="connsiteX37" fmla="*/ 5926340 w 10393881"/>
              <a:gd name="connsiteY37" fmla="*/ 3940009 h 9318141"/>
              <a:gd name="connsiteX38" fmla="*/ 5987097 w 10393881"/>
              <a:gd name="connsiteY38" fmla="*/ 3965759 h 9318141"/>
              <a:gd name="connsiteX39" fmla="*/ 5995046 w 10393881"/>
              <a:gd name="connsiteY39" fmla="*/ 3965727 h 9318141"/>
              <a:gd name="connsiteX40" fmla="*/ 5985937 w 10393881"/>
              <a:gd name="connsiteY40" fmla="*/ 3953835 h 9318141"/>
              <a:gd name="connsiteX41" fmla="*/ 2710547 w 10393881"/>
              <a:gd name="connsiteY41" fmla="*/ 84 h 9318141"/>
              <a:gd name="connsiteX42" fmla="*/ 2938493 w 10393881"/>
              <a:gd name="connsiteY42" fmla="*/ 112909 h 9318141"/>
              <a:gd name="connsiteX43" fmla="*/ 3711683 w 10393881"/>
              <a:gd name="connsiteY43" fmla="*/ 586445 h 9318141"/>
              <a:gd name="connsiteX44" fmla="*/ 3968140 w 10393881"/>
              <a:gd name="connsiteY44" fmla="*/ 789073 h 9318141"/>
              <a:gd name="connsiteX45" fmla="*/ 4268113 w 10393881"/>
              <a:gd name="connsiteY45" fmla="*/ 1034849 h 9318141"/>
              <a:gd name="connsiteX46" fmla="*/ 4407181 w 10393881"/>
              <a:gd name="connsiteY46" fmla="*/ 1138283 h 9318141"/>
              <a:gd name="connsiteX47" fmla="*/ 5011740 w 10393881"/>
              <a:gd name="connsiteY47" fmla="*/ 1703486 h 9318141"/>
              <a:gd name="connsiteX48" fmla="*/ 6216670 w 10393881"/>
              <a:gd name="connsiteY48" fmla="*/ 2864242 h 9318141"/>
              <a:gd name="connsiteX49" fmla="*/ 6903887 w 10393881"/>
              <a:gd name="connsiteY49" fmla="*/ 3511441 h 9318141"/>
              <a:gd name="connsiteX50" fmla="*/ 8017312 w 10393881"/>
              <a:gd name="connsiteY50" fmla="*/ 4546902 h 9318141"/>
              <a:gd name="connsiteX51" fmla="*/ 9043861 w 10393881"/>
              <a:gd name="connsiteY51" fmla="*/ 5530719 h 9318141"/>
              <a:gd name="connsiteX52" fmla="*/ 9487400 w 10393881"/>
              <a:gd name="connsiteY52" fmla="*/ 5918916 h 9318141"/>
              <a:gd name="connsiteX53" fmla="*/ 9770304 w 10393881"/>
              <a:gd name="connsiteY53" fmla="*/ 6234093 h 9318141"/>
              <a:gd name="connsiteX54" fmla="*/ 10027199 w 10393881"/>
              <a:gd name="connsiteY54" fmla="*/ 6540712 h 9318141"/>
              <a:gd name="connsiteX55" fmla="*/ 10332037 w 10393881"/>
              <a:gd name="connsiteY55" fmla="*/ 6920790 h 9318141"/>
              <a:gd name="connsiteX56" fmla="*/ 10393881 w 10393881"/>
              <a:gd name="connsiteY56" fmla="*/ 7215191 h 9318141"/>
              <a:gd name="connsiteX57" fmla="*/ 10364499 w 10393881"/>
              <a:gd name="connsiteY57" fmla="*/ 7453632 h 9318141"/>
              <a:gd name="connsiteX58" fmla="*/ 10204970 w 10393881"/>
              <a:gd name="connsiteY58" fmla="*/ 7649266 h 9318141"/>
              <a:gd name="connsiteX59" fmla="*/ 9893898 w 10393881"/>
              <a:gd name="connsiteY59" fmla="*/ 7875830 h 9318141"/>
              <a:gd name="connsiteX60" fmla="*/ 9764289 w 10393881"/>
              <a:gd name="connsiteY60" fmla="*/ 7971669 h 9318141"/>
              <a:gd name="connsiteX61" fmla="*/ 9761265 w 10393881"/>
              <a:gd name="connsiteY61" fmla="*/ 8028013 h 9318141"/>
              <a:gd name="connsiteX62" fmla="*/ 9751346 w 10393881"/>
              <a:gd name="connsiteY62" fmla="*/ 8048667 h 9318141"/>
              <a:gd name="connsiteX63" fmla="*/ 9759630 w 10393881"/>
              <a:gd name="connsiteY63" fmla="*/ 8063520 h 9318141"/>
              <a:gd name="connsiteX64" fmla="*/ 9749164 w 10393881"/>
              <a:gd name="connsiteY64" fmla="*/ 8053209 h 9318141"/>
              <a:gd name="connsiteX65" fmla="*/ 9725814 w 10393881"/>
              <a:gd name="connsiteY65" fmla="*/ 8101822 h 9318141"/>
              <a:gd name="connsiteX66" fmla="*/ 9657935 w 10393881"/>
              <a:gd name="connsiteY66" fmla="*/ 8193093 h 9318141"/>
              <a:gd name="connsiteX67" fmla="*/ 9652182 w 10393881"/>
              <a:gd name="connsiteY67" fmla="*/ 8199332 h 9318141"/>
              <a:gd name="connsiteX68" fmla="*/ 9661735 w 10393881"/>
              <a:gd name="connsiteY68" fmla="*/ 8221118 h 9318141"/>
              <a:gd name="connsiteX69" fmla="*/ 9624365 w 10393881"/>
              <a:gd name="connsiteY69" fmla="*/ 8229485 h 9318141"/>
              <a:gd name="connsiteX70" fmla="*/ 9557631 w 10393881"/>
              <a:gd name="connsiteY70" fmla="*/ 8301825 h 9318141"/>
              <a:gd name="connsiteX71" fmla="*/ 9520975 w 10393881"/>
              <a:gd name="connsiteY71" fmla="*/ 8336226 h 9318141"/>
              <a:gd name="connsiteX72" fmla="*/ 9557599 w 10393881"/>
              <a:gd name="connsiteY72" fmla="*/ 8394898 h 9318141"/>
              <a:gd name="connsiteX73" fmla="*/ 9559655 w 10393881"/>
              <a:gd name="connsiteY73" fmla="*/ 8442154 h 9318141"/>
              <a:gd name="connsiteX74" fmla="*/ 9513155 w 10393881"/>
              <a:gd name="connsiteY74" fmla="*/ 8457631 h 9318141"/>
              <a:gd name="connsiteX75" fmla="*/ 9489335 w 10393881"/>
              <a:gd name="connsiteY75" fmla="*/ 8484360 h 9318141"/>
              <a:gd name="connsiteX76" fmla="*/ 9516453 w 10393881"/>
              <a:gd name="connsiteY76" fmla="*/ 8501649 h 9318141"/>
              <a:gd name="connsiteX77" fmla="*/ 9552998 w 10393881"/>
              <a:gd name="connsiteY77" fmla="*/ 8512043 h 9318141"/>
              <a:gd name="connsiteX78" fmla="*/ 9589533 w 10393881"/>
              <a:gd name="connsiteY78" fmla="*/ 8522447 h 9318141"/>
              <a:gd name="connsiteX79" fmla="*/ 9602812 w 10393881"/>
              <a:gd name="connsiteY79" fmla="*/ 8540582 h 9318141"/>
              <a:gd name="connsiteX80" fmla="*/ 9569580 w 10393881"/>
              <a:gd name="connsiteY80" fmla="*/ 8574203 h 9318141"/>
              <a:gd name="connsiteX81" fmla="*/ 9504246 w 10393881"/>
              <a:gd name="connsiteY81" fmla="*/ 8603470 h 9318141"/>
              <a:gd name="connsiteX82" fmla="*/ 9509799 w 10393881"/>
              <a:gd name="connsiteY82" fmla="*/ 8571544 h 9318141"/>
              <a:gd name="connsiteX83" fmla="*/ 9483790 w 10393881"/>
              <a:gd name="connsiteY83" fmla="*/ 8516278 h 9318141"/>
              <a:gd name="connsiteX84" fmla="*/ 9429545 w 10393881"/>
              <a:gd name="connsiteY84" fmla="*/ 8481699 h 9318141"/>
              <a:gd name="connsiteX85" fmla="*/ 9356243 w 10393881"/>
              <a:gd name="connsiteY85" fmla="*/ 8476106 h 9318141"/>
              <a:gd name="connsiteX86" fmla="*/ 9344880 w 10393881"/>
              <a:gd name="connsiteY86" fmla="*/ 8484577 h 9318141"/>
              <a:gd name="connsiteX87" fmla="*/ 9355347 w 10393881"/>
              <a:gd name="connsiteY87" fmla="*/ 8498873 h 9318141"/>
              <a:gd name="connsiteX88" fmla="*/ 9345378 w 10393881"/>
              <a:gd name="connsiteY88" fmla="*/ 8524748 h 9318141"/>
              <a:gd name="connsiteX89" fmla="*/ 9327111 w 10393881"/>
              <a:gd name="connsiteY89" fmla="*/ 8519548 h 9318141"/>
              <a:gd name="connsiteX90" fmla="*/ 9454387 w 10393881"/>
              <a:gd name="connsiteY90" fmla="*/ 8732860 h 9318141"/>
              <a:gd name="connsiteX91" fmla="*/ 9581656 w 10393881"/>
              <a:gd name="connsiteY91" fmla="*/ 8946178 h 9318141"/>
              <a:gd name="connsiteX92" fmla="*/ 9528529 w 10393881"/>
              <a:gd name="connsiteY92" fmla="*/ 8873624 h 9318141"/>
              <a:gd name="connsiteX93" fmla="*/ 9434441 w 10393881"/>
              <a:gd name="connsiteY93" fmla="*/ 8784621 h 9318141"/>
              <a:gd name="connsiteX94" fmla="*/ 9451592 w 10393881"/>
              <a:gd name="connsiteY94" fmla="*/ 8827790 h 9318141"/>
              <a:gd name="connsiteX95" fmla="*/ 9674626 w 10393881"/>
              <a:gd name="connsiteY95" fmla="*/ 9073145 h 9318141"/>
              <a:gd name="connsiteX96" fmla="*/ 9682365 w 10393881"/>
              <a:gd name="connsiteY96" fmla="*/ 9123205 h 9318141"/>
              <a:gd name="connsiteX97" fmla="*/ 9645265 w 10393881"/>
              <a:gd name="connsiteY97" fmla="*/ 9131798 h 9318141"/>
              <a:gd name="connsiteX98" fmla="*/ 9622569 w 10393881"/>
              <a:gd name="connsiteY98" fmla="*/ 9120548 h 9318141"/>
              <a:gd name="connsiteX99" fmla="*/ 9555604 w 10393881"/>
              <a:gd name="connsiteY99" fmla="*/ 9048842 h 9318141"/>
              <a:gd name="connsiteX100" fmla="*/ 9493624 w 10393881"/>
              <a:gd name="connsiteY100" fmla="*/ 8964197 h 9318141"/>
              <a:gd name="connsiteX101" fmla="*/ 9244531 w 10393881"/>
              <a:gd name="connsiteY101" fmla="*/ 8821513 h 9318141"/>
              <a:gd name="connsiteX102" fmla="*/ 9170896 w 10393881"/>
              <a:gd name="connsiteY102" fmla="*/ 8819702 h 9318141"/>
              <a:gd name="connsiteX103" fmla="*/ 9134362 w 10393881"/>
              <a:gd name="connsiteY103" fmla="*/ 8809299 h 9318141"/>
              <a:gd name="connsiteX104" fmla="*/ 9160366 w 10393881"/>
              <a:gd name="connsiteY104" fmla="*/ 8864558 h 9318141"/>
              <a:gd name="connsiteX105" fmla="*/ 9267179 w 10393881"/>
              <a:gd name="connsiteY105" fmla="*/ 8990684 h 9318141"/>
              <a:gd name="connsiteX106" fmla="*/ 9483042 w 10393881"/>
              <a:gd name="connsiteY106" fmla="*/ 9166988 h 9318141"/>
              <a:gd name="connsiteX107" fmla="*/ 9559987 w 10393881"/>
              <a:gd name="connsiteY107" fmla="*/ 9212815 h 9318141"/>
              <a:gd name="connsiteX108" fmla="*/ 9527874 w 10393881"/>
              <a:gd name="connsiteY108" fmla="*/ 9208469 h 9318141"/>
              <a:gd name="connsiteX109" fmla="*/ 9473076 w 10393881"/>
              <a:gd name="connsiteY109" fmla="*/ 9192867 h 9318141"/>
              <a:gd name="connsiteX110" fmla="*/ 9486356 w 10393881"/>
              <a:gd name="connsiteY110" fmla="*/ 9211004 h 9318141"/>
              <a:gd name="connsiteX111" fmla="*/ 9471392 w 10393881"/>
              <a:gd name="connsiteY111" fmla="*/ 9249827 h 9318141"/>
              <a:gd name="connsiteX112" fmla="*/ 9456995 w 10393881"/>
              <a:gd name="connsiteY112" fmla="*/ 9269657 h 9318141"/>
              <a:gd name="connsiteX113" fmla="*/ 9470279 w 10393881"/>
              <a:gd name="connsiteY113" fmla="*/ 9287799 h 9318141"/>
              <a:gd name="connsiteX114" fmla="*/ 9339087 w 10393881"/>
              <a:gd name="connsiteY114" fmla="*/ 9207384 h 9318141"/>
              <a:gd name="connsiteX115" fmla="*/ 9257715 w 10393881"/>
              <a:gd name="connsiteY115" fmla="*/ 9155511 h 9318141"/>
              <a:gd name="connsiteX116" fmla="*/ 9156958 w 10393881"/>
              <a:gd name="connsiteY116" fmla="*/ 9136406 h 9318141"/>
              <a:gd name="connsiteX117" fmla="*/ 8995345 w 10393881"/>
              <a:gd name="connsiteY117" fmla="*/ 8994680 h 9318141"/>
              <a:gd name="connsiteX118" fmla="*/ 8925066 w 10393881"/>
              <a:gd name="connsiteY118" fmla="*/ 8878956 h 9318141"/>
              <a:gd name="connsiteX119" fmla="*/ 9068984 w 10393881"/>
              <a:gd name="connsiteY119" fmla="*/ 8996496 h 9318141"/>
              <a:gd name="connsiteX120" fmla="*/ 9154772 w 10393881"/>
              <a:gd name="connsiteY120" fmla="*/ 9054420 h 9318141"/>
              <a:gd name="connsiteX121" fmla="*/ 9114926 w 10393881"/>
              <a:gd name="connsiteY121" fmla="*/ 8999998 h 9318141"/>
              <a:gd name="connsiteX122" fmla="*/ 8903488 w 10393881"/>
              <a:gd name="connsiteY122" fmla="*/ 8829742 h 9318141"/>
              <a:gd name="connsiteX123" fmla="*/ 8850891 w 10393881"/>
              <a:gd name="connsiteY123" fmla="*/ 8817167 h 9318141"/>
              <a:gd name="connsiteX124" fmla="*/ 8803293 w 10393881"/>
              <a:gd name="connsiteY124" fmla="*/ 8791654 h 9318141"/>
              <a:gd name="connsiteX125" fmla="*/ 8780597 w 10393881"/>
              <a:gd name="connsiteY125" fmla="*/ 8780405 h 9318141"/>
              <a:gd name="connsiteX126" fmla="*/ 8759560 w 10393881"/>
              <a:gd name="connsiteY126" fmla="*/ 8791170 h 9318141"/>
              <a:gd name="connsiteX127" fmla="*/ 8738511 w 10393881"/>
              <a:gd name="connsiteY127" fmla="*/ 8801934 h 9318141"/>
              <a:gd name="connsiteX128" fmla="*/ 8688138 w 10393881"/>
              <a:gd name="connsiteY128" fmla="*/ 8792377 h 9318141"/>
              <a:gd name="connsiteX129" fmla="*/ 8595672 w 10393881"/>
              <a:gd name="connsiteY129" fmla="*/ 8804358 h 9318141"/>
              <a:gd name="connsiteX130" fmla="*/ 8544742 w 10393881"/>
              <a:gd name="connsiteY130" fmla="*/ 8813790 h 9318141"/>
              <a:gd name="connsiteX131" fmla="*/ 8512625 w 10393881"/>
              <a:gd name="connsiteY131" fmla="*/ 8809439 h 9318141"/>
              <a:gd name="connsiteX132" fmla="*/ 8499909 w 10393881"/>
              <a:gd name="connsiteY132" fmla="*/ 8772308 h 9318141"/>
              <a:gd name="connsiteX133" fmla="*/ 8518733 w 10393881"/>
              <a:gd name="connsiteY133" fmla="*/ 8758525 h 9318141"/>
              <a:gd name="connsiteX134" fmla="*/ 8340504 w 10393881"/>
              <a:gd name="connsiteY134" fmla="*/ 8633614 h 9318141"/>
              <a:gd name="connsiteX135" fmla="*/ 8144003 w 10393881"/>
              <a:gd name="connsiteY135" fmla="*/ 8503499 h 9318141"/>
              <a:gd name="connsiteX136" fmla="*/ 8017242 w 10393881"/>
              <a:gd name="connsiteY136" fmla="*/ 8429134 h 9318141"/>
              <a:gd name="connsiteX137" fmla="*/ 8021669 w 10393881"/>
              <a:gd name="connsiteY137" fmla="*/ 8435180 h 9318141"/>
              <a:gd name="connsiteX138" fmla="*/ 8192703 w 10393881"/>
              <a:gd name="connsiteY138" fmla="*/ 8570008 h 9318141"/>
              <a:gd name="connsiteX139" fmla="*/ 8197130 w 10393881"/>
              <a:gd name="connsiteY139" fmla="*/ 8576054 h 9318141"/>
              <a:gd name="connsiteX140" fmla="*/ 8146751 w 10393881"/>
              <a:gd name="connsiteY140" fmla="*/ 8566510 h 9318141"/>
              <a:gd name="connsiteX141" fmla="*/ 8055408 w 10393881"/>
              <a:gd name="connsiteY141" fmla="*/ 8540512 h 9318141"/>
              <a:gd name="connsiteX142" fmla="*/ 8050423 w 10393881"/>
              <a:gd name="connsiteY142" fmla="*/ 8553450 h 9318141"/>
              <a:gd name="connsiteX143" fmla="*/ 8086398 w 10393881"/>
              <a:gd name="connsiteY143" fmla="*/ 8582834 h 9318141"/>
              <a:gd name="connsiteX144" fmla="*/ 8122374 w 10393881"/>
              <a:gd name="connsiteY144" fmla="*/ 8612220 h 9318141"/>
              <a:gd name="connsiteX145" fmla="*/ 8069231 w 10393881"/>
              <a:gd name="connsiteY145" fmla="*/ 8618627 h 9318141"/>
              <a:gd name="connsiteX146" fmla="*/ 8026047 w 10393881"/>
              <a:gd name="connsiteY146" fmla="*/ 8599165 h 9318141"/>
              <a:gd name="connsiteX147" fmla="*/ 7980656 w 10393881"/>
              <a:gd name="connsiteY147" fmla="*/ 8576667 h 9318141"/>
              <a:gd name="connsiteX148" fmla="*/ 7952409 w 10393881"/>
              <a:gd name="connsiteY148" fmla="*/ 8597350 h 9318141"/>
              <a:gd name="connsiteX149" fmla="*/ 8006665 w 10393881"/>
              <a:gd name="connsiteY149" fmla="*/ 8631932 h 9318141"/>
              <a:gd name="connsiteX150" fmla="*/ 8065332 w 10393881"/>
              <a:gd name="connsiteY150" fmla="*/ 8672561 h 9318141"/>
              <a:gd name="connsiteX151" fmla="*/ 7850539 w 10393881"/>
              <a:gd name="connsiteY151" fmla="*/ 8616214 h 9318141"/>
              <a:gd name="connsiteX152" fmla="*/ 7722667 w 10393881"/>
              <a:gd name="connsiteY152" fmla="*/ 8579821 h 9318141"/>
              <a:gd name="connsiteX153" fmla="*/ 7709384 w 10393881"/>
              <a:gd name="connsiteY153" fmla="*/ 8561679 h 9318141"/>
              <a:gd name="connsiteX154" fmla="*/ 7680042 w 10393881"/>
              <a:gd name="connsiteY154" fmla="*/ 8541366 h 9318141"/>
              <a:gd name="connsiteX155" fmla="*/ 7650583 w 10393881"/>
              <a:gd name="connsiteY155" fmla="*/ 8512432 h 9318141"/>
              <a:gd name="connsiteX156" fmla="*/ 7637339 w 10393881"/>
              <a:gd name="connsiteY156" fmla="*/ 8521308 h 9318141"/>
              <a:gd name="connsiteX157" fmla="*/ 7470203 w 10393881"/>
              <a:gd name="connsiteY157" fmla="*/ 8578853 h 9318141"/>
              <a:gd name="connsiteX158" fmla="*/ 7166230 w 10393881"/>
              <a:gd name="connsiteY158" fmla="*/ 8415411 h 9318141"/>
              <a:gd name="connsiteX159" fmla="*/ 6661934 w 10393881"/>
              <a:gd name="connsiteY159" fmla="*/ 8001467 h 9318141"/>
              <a:gd name="connsiteX160" fmla="*/ 6350517 w 10393881"/>
              <a:gd name="connsiteY160" fmla="*/ 8141367 h 9318141"/>
              <a:gd name="connsiteX161" fmla="*/ 6246737 w 10393881"/>
              <a:gd name="connsiteY161" fmla="*/ 8193789 h 9318141"/>
              <a:gd name="connsiteX162" fmla="*/ 6064922 w 10393881"/>
              <a:gd name="connsiteY162" fmla="*/ 8237843 h 9318141"/>
              <a:gd name="connsiteX163" fmla="*/ 5965485 w 10393881"/>
              <a:gd name="connsiteY163" fmla="*/ 8294574 h 9318141"/>
              <a:gd name="connsiteX164" fmla="*/ 5857500 w 10393881"/>
              <a:gd name="connsiteY164" fmla="*/ 8377344 h 9318141"/>
              <a:gd name="connsiteX165" fmla="*/ 5710559 w 10393881"/>
              <a:gd name="connsiteY165" fmla="*/ 8473253 h 9318141"/>
              <a:gd name="connsiteX166" fmla="*/ 5597999 w 10393881"/>
              <a:gd name="connsiteY166" fmla="*/ 8499706 h 9318141"/>
              <a:gd name="connsiteX167" fmla="*/ 5520116 w 10393881"/>
              <a:gd name="connsiteY167" fmla="*/ 8526022 h 9318141"/>
              <a:gd name="connsiteX168" fmla="*/ 5389887 w 10393881"/>
              <a:gd name="connsiteY168" fmla="*/ 8465876 h 9318141"/>
              <a:gd name="connsiteX169" fmla="*/ 5250464 w 10393881"/>
              <a:gd name="connsiteY169" fmla="*/ 8275787 h 9318141"/>
              <a:gd name="connsiteX170" fmla="*/ 4949813 w 10393881"/>
              <a:gd name="connsiteY170" fmla="*/ 7861015 h 9318141"/>
              <a:gd name="connsiteX171" fmla="*/ 4928194 w 10393881"/>
              <a:gd name="connsiteY171" fmla="*/ 7836404 h 9318141"/>
              <a:gd name="connsiteX172" fmla="*/ 4885030 w 10393881"/>
              <a:gd name="connsiteY172" fmla="*/ 7850771 h 9318141"/>
              <a:gd name="connsiteX173" fmla="*/ 4861210 w 10393881"/>
              <a:gd name="connsiteY173" fmla="*/ 7877500 h 9318141"/>
              <a:gd name="connsiteX174" fmla="*/ 4888328 w 10393881"/>
              <a:gd name="connsiteY174" fmla="*/ 7894789 h 9318141"/>
              <a:gd name="connsiteX175" fmla="*/ 4924872 w 10393881"/>
              <a:gd name="connsiteY175" fmla="*/ 7905184 h 9318141"/>
              <a:gd name="connsiteX176" fmla="*/ 4961407 w 10393881"/>
              <a:gd name="connsiteY176" fmla="*/ 7915588 h 9318141"/>
              <a:gd name="connsiteX177" fmla="*/ 4974687 w 10393881"/>
              <a:gd name="connsiteY177" fmla="*/ 7933722 h 9318141"/>
              <a:gd name="connsiteX178" fmla="*/ 4941455 w 10393881"/>
              <a:gd name="connsiteY178" fmla="*/ 7967344 h 9318141"/>
              <a:gd name="connsiteX179" fmla="*/ 4876122 w 10393881"/>
              <a:gd name="connsiteY179" fmla="*/ 7996611 h 9318141"/>
              <a:gd name="connsiteX180" fmla="*/ 4881675 w 10393881"/>
              <a:gd name="connsiteY180" fmla="*/ 7964684 h 9318141"/>
              <a:gd name="connsiteX181" fmla="*/ 4855665 w 10393881"/>
              <a:gd name="connsiteY181" fmla="*/ 7909418 h 9318141"/>
              <a:gd name="connsiteX182" fmla="*/ 4709512 w 10393881"/>
              <a:gd name="connsiteY182" fmla="*/ 7867827 h 9318141"/>
              <a:gd name="connsiteX183" fmla="*/ 4727224 w 10393881"/>
              <a:gd name="connsiteY183" fmla="*/ 7892015 h 9318141"/>
              <a:gd name="connsiteX184" fmla="*/ 4717253 w 10393881"/>
              <a:gd name="connsiteY184" fmla="*/ 7917889 h 9318141"/>
              <a:gd name="connsiteX185" fmla="*/ 4698985 w 10393881"/>
              <a:gd name="connsiteY185" fmla="*/ 7912690 h 9318141"/>
              <a:gd name="connsiteX186" fmla="*/ 4826263 w 10393881"/>
              <a:gd name="connsiteY186" fmla="*/ 8126002 h 9318141"/>
              <a:gd name="connsiteX187" fmla="*/ 4953531 w 10393881"/>
              <a:gd name="connsiteY187" fmla="*/ 8339319 h 9318141"/>
              <a:gd name="connsiteX188" fmla="*/ 4900404 w 10393881"/>
              <a:gd name="connsiteY188" fmla="*/ 8266765 h 9318141"/>
              <a:gd name="connsiteX189" fmla="*/ 4806315 w 10393881"/>
              <a:gd name="connsiteY189" fmla="*/ 8177762 h 9318141"/>
              <a:gd name="connsiteX190" fmla="*/ 4823466 w 10393881"/>
              <a:gd name="connsiteY190" fmla="*/ 8220930 h 9318141"/>
              <a:gd name="connsiteX191" fmla="*/ 5046501 w 10393881"/>
              <a:gd name="connsiteY191" fmla="*/ 8466286 h 9318141"/>
              <a:gd name="connsiteX192" fmla="*/ 5054240 w 10393881"/>
              <a:gd name="connsiteY192" fmla="*/ 8516346 h 9318141"/>
              <a:gd name="connsiteX193" fmla="*/ 5017140 w 10393881"/>
              <a:gd name="connsiteY193" fmla="*/ 8524939 h 9318141"/>
              <a:gd name="connsiteX194" fmla="*/ 4994444 w 10393881"/>
              <a:gd name="connsiteY194" fmla="*/ 8513689 h 9318141"/>
              <a:gd name="connsiteX195" fmla="*/ 4927478 w 10393881"/>
              <a:gd name="connsiteY195" fmla="*/ 8441982 h 9318141"/>
              <a:gd name="connsiteX196" fmla="*/ 4865498 w 10393881"/>
              <a:gd name="connsiteY196" fmla="*/ 8357337 h 9318141"/>
              <a:gd name="connsiteX197" fmla="*/ 4616406 w 10393881"/>
              <a:gd name="connsiteY197" fmla="*/ 8214653 h 9318141"/>
              <a:gd name="connsiteX198" fmla="*/ 4542771 w 10393881"/>
              <a:gd name="connsiteY198" fmla="*/ 8212842 h 9318141"/>
              <a:gd name="connsiteX199" fmla="*/ 4506238 w 10393881"/>
              <a:gd name="connsiteY199" fmla="*/ 8202440 h 9318141"/>
              <a:gd name="connsiteX200" fmla="*/ 4532241 w 10393881"/>
              <a:gd name="connsiteY200" fmla="*/ 8257698 h 9318141"/>
              <a:gd name="connsiteX201" fmla="*/ 4639054 w 10393881"/>
              <a:gd name="connsiteY201" fmla="*/ 8383824 h 9318141"/>
              <a:gd name="connsiteX202" fmla="*/ 4854917 w 10393881"/>
              <a:gd name="connsiteY202" fmla="*/ 8560129 h 9318141"/>
              <a:gd name="connsiteX203" fmla="*/ 4931862 w 10393881"/>
              <a:gd name="connsiteY203" fmla="*/ 8605955 h 9318141"/>
              <a:gd name="connsiteX204" fmla="*/ 4899748 w 10393881"/>
              <a:gd name="connsiteY204" fmla="*/ 8601609 h 9318141"/>
              <a:gd name="connsiteX205" fmla="*/ 4844949 w 10393881"/>
              <a:gd name="connsiteY205" fmla="*/ 8586009 h 9318141"/>
              <a:gd name="connsiteX206" fmla="*/ 4858231 w 10393881"/>
              <a:gd name="connsiteY206" fmla="*/ 8604144 h 9318141"/>
              <a:gd name="connsiteX207" fmla="*/ 4843268 w 10393881"/>
              <a:gd name="connsiteY207" fmla="*/ 8642969 h 9318141"/>
              <a:gd name="connsiteX208" fmla="*/ 4828870 w 10393881"/>
              <a:gd name="connsiteY208" fmla="*/ 8662797 h 9318141"/>
              <a:gd name="connsiteX209" fmla="*/ 4842155 w 10393881"/>
              <a:gd name="connsiteY209" fmla="*/ 8680939 h 9318141"/>
              <a:gd name="connsiteX210" fmla="*/ 4710963 w 10393881"/>
              <a:gd name="connsiteY210" fmla="*/ 8600524 h 9318141"/>
              <a:gd name="connsiteX211" fmla="*/ 4629591 w 10393881"/>
              <a:gd name="connsiteY211" fmla="*/ 8548652 h 9318141"/>
              <a:gd name="connsiteX212" fmla="*/ 4528834 w 10393881"/>
              <a:gd name="connsiteY212" fmla="*/ 8529546 h 9318141"/>
              <a:gd name="connsiteX213" fmla="*/ 4367220 w 10393881"/>
              <a:gd name="connsiteY213" fmla="*/ 8387820 h 9318141"/>
              <a:gd name="connsiteX214" fmla="*/ 4296943 w 10393881"/>
              <a:gd name="connsiteY214" fmla="*/ 8272095 h 9318141"/>
              <a:gd name="connsiteX215" fmla="*/ 4440858 w 10393881"/>
              <a:gd name="connsiteY215" fmla="*/ 8389637 h 9318141"/>
              <a:gd name="connsiteX216" fmla="*/ 4526648 w 10393881"/>
              <a:gd name="connsiteY216" fmla="*/ 8447560 h 9318141"/>
              <a:gd name="connsiteX217" fmla="*/ 4486801 w 10393881"/>
              <a:gd name="connsiteY217" fmla="*/ 8393142 h 9318141"/>
              <a:gd name="connsiteX218" fmla="*/ 4275366 w 10393881"/>
              <a:gd name="connsiteY218" fmla="*/ 8222882 h 9318141"/>
              <a:gd name="connsiteX219" fmla="*/ 4222766 w 10393881"/>
              <a:gd name="connsiteY219" fmla="*/ 8210307 h 9318141"/>
              <a:gd name="connsiteX220" fmla="*/ 4175169 w 10393881"/>
              <a:gd name="connsiteY220" fmla="*/ 8184795 h 9318141"/>
              <a:gd name="connsiteX221" fmla="*/ 4152473 w 10393881"/>
              <a:gd name="connsiteY221" fmla="*/ 8173545 h 9318141"/>
              <a:gd name="connsiteX222" fmla="*/ 4131437 w 10393881"/>
              <a:gd name="connsiteY222" fmla="*/ 8184309 h 9318141"/>
              <a:gd name="connsiteX223" fmla="*/ 4110386 w 10393881"/>
              <a:gd name="connsiteY223" fmla="*/ 8195074 h 9318141"/>
              <a:gd name="connsiteX224" fmla="*/ 4060012 w 10393881"/>
              <a:gd name="connsiteY224" fmla="*/ 8185518 h 9318141"/>
              <a:gd name="connsiteX225" fmla="*/ 3967547 w 10393881"/>
              <a:gd name="connsiteY225" fmla="*/ 8197498 h 9318141"/>
              <a:gd name="connsiteX226" fmla="*/ 3916617 w 10393881"/>
              <a:gd name="connsiteY226" fmla="*/ 8206931 h 9318141"/>
              <a:gd name="connsiteX227" fmla="*/ 3884500 w 10393881"/>
              <a:gd name="connsiteY227" fmla="*/ 8202579 h 9318141"/>
              <a:gd name="connsiteX228" fmla="*/ 3871784 w 10393881"/>
              <a:gd name="connsiteY228" fmla="*/ 8165449 h 9318141"/>
              <a:gd name="connsiteX229" fmla="*/ 3890609 w 10393881"/>
              <a:gd name="connsiteY229" fmla="*/ 8151664 h 9318141"/>
              <a:gd name="connsiteX230" fmla="*/ 3712378 w 10393881"/>
              <a:gd name="connsiteY230" fmla="*/ 8026755 h 9318141"/>
              <a:gd name="connsiteX231" fmla="*/ 3515878 w 10393881"/>
              <a:gd name="connsiteY231" fmla="*/ 7896640 h 9318141"/>
              <a:gd name="connsiteX232" fmla="*/ 3389116 w 10393881"/>
              <a:gd name="connsiteY232" fmla="*/ 7822274 h 9318141"/>
              <a:gd name="connsiteX233" fmla="*/ 3393543 w 10393881"/>
              <a:gd name="connsiteY233" fmla="*/ 7828320 h 9318141"/>
              <a:gd name="connsiteX234" fmla="*/ 3564578 w 10393881"/>
              <a:gd name="connsiteY234" fmla="*/ 7963148 h 9318141"/>
              <a:gd name="connsiteX235" fmla="*/ 3569005 w 10393881"/>
              <a:gd name="connsiteY235" fmla="*/ 7969194 h 9318141"/>
              <a:gd name="connsiteX236" fmla="*/ 3518625 w 10393881"/>
              <a:gd name="connsiteY236" fmla="*/ 7959651 h 9318141"/>
              <a:gd name="connsiteX237" fmla="*/ 3427282 w 10393881"/>
              <a:gd name="connsiteY237" fmla="*/ 7933652 h 9318141"/>
              <a:gd name="connsiteX238" fmla="*/ 3422298 w 10393881"/>
              <a:gd name="connsiteY238" fmla="*/ 7946590 h 9318141"/>
              <a:gd name="connsiteX239" fmla="*/ 3458272 w 10393881"/>
              <a:gd name="connsiteY239" fmla="*/ 7975974 h 9318141"/>
              <a:gd name="connsiteX240" fmla="*/ 3494247 w 10393881"/>
              <a:gd name="connsiteY240" fmla="*/ 8005359 h 9318141"/>
              <a:gd name="connsiteX241" fmla="*/ 3441103 w 10393881"/>
              <a:gd name="connsiteY241" fmla="*/ 8011768 h 9318141"/>
              <a:gd name="connsiteX242" fmla="*/ 3397921 w 10393881"/>
              <a:gd name="connsiteY242" fmla="*/ 7992305 h 9318141"/>
              <a:gd name="connsiteX243" fmla="*/ 3352531 w 10393881"/>
              <a:gd name="connsiteY243" fmla="*/ 7969807 h 9318141"/>
              <a:gd name="connsiteX244" fmla="*/ 3324284 w 10393881"/>
              <a:gd name="connsiteY244" fmla="*/ 7990490 h 9318141"/>
              <a:gd name="connsiteX245" fmla="*/ 3378539 w 10393881"/>
              <a:gd name="connsiteY245" fmla="*/ 8025071 h 9318141"/>
              <a:gd name="connsiteX246" fmla="*/ 3437207 w 10393881"/>
              <a:gd name="connsiteY246" fmla="*/ 8065702 h 9318141"/>
              <a:gd name="connsiteX247" fmla="*/ 3222413 w 10393881"/>
              <a:gd name="connsiteY247" fmla="*/ 8009355 h 9318141"/>
              <a:gd name="connsiteX248" fmla="*/ 3094540 w 10393881"/>
              <a:gd name="connsiteY248" fmla="*/ 7972959 h 9318141"/>
              <a:gd name="connsiteX249" fmla="*/ 3081254 w 10393881"/>
              <a:gd name="connsiteY249" fmla="*/ 7954819 h 9318141"/>
              <a:gd name="connsiteX250" fmla="*/ 3000452 w 10393881"/>
              <a:gd name="connsiteY250" fmla="*/ 7883960 h 9318141"/>
              <a:gd name="connsiteX251" fmla="*/ 2919637 w 10393881"/>
              <a:gd name="connsiteY251" fmla="*/ 7813103 h 9318141"/>
              <a:gd name="connsiteX252" fmla="*/ 2924619 w 10393881"/>
              <a:gd name="connsiteY252" fmla="*/ 7800162 h 9318141"/>
              <a:gd name="connsiteX253" fmla="*/ 2913023 w 10393881"/>
              <a:gd name="connsiteY253" fmla="*/ 7725066 h 9318141"/>
              <a:gd name="connsiteX254" fmla="*/ 2856840 w 10393881"/>
              <a:gd name="connsiteY254" fmla="*/ 7677969 h 9318141"/>
              <a:gd name="connsiteX255" fmla="*/ 2773537 w 10393881"/>
              <a:gd name="connsiteY255" fmla="*/ 7613577 h 9318141"/>
              <a:gd name="connsiteX256" fmla="*/ 2666165 w 10393881"/>
              <a:gd name="connsiteY256" fmla="*/ 7506434 h 9318141"/>
              <a:gd name="connsiteX257" fmla="*/ 2711553 w 10393881"/>
              <a:gd name="connsiteY257" fmla="*/ 7528927 h 9318141"/>
              <a:gd name="connsiteX258" fmla="*/ 2770232 w 10393881"/>
              <a:gd name="connsiteY258" fmla="*/ 7569555 h 9318141"/>
              <a:gd name="connsiteX259" fmla="*/ 2640160 w 10393881"/>
              <a:gd name="connsiteY259" fmla="*/ 7451174 h 9318141"/>
              <a:gd name="connsiteX260" fmla="*/ 2517827 w 10393881"/>
              <a:gd name="connsiteY260" fmla="*/ 7382857 h 9318141"/>
              <a:gd name="connsiteX261" fmla="*/ 2423180 w 10393881"/>
              <a:gd name="connsiteY261" fmla="*/ 7312836 h 9318141"/>
              <a:gd name="connsiteX262" fmla="*/ 2427043 w 10393881"/>
              <a:gd name="connsiteY262" fmla="*/ 7337874 h 9318141"/>
              <a:gd name="connsiteX263" fmla="*/ 2371695 w 10393881"/>
              <a:gd name="connsiteY263" fmla="*/ 7301776 h 9318141"/>
              <a:gd name="connsiteX264" fmla="*/ 2243292 w 10393881"/>
              <a:gd name="connsiteY264" fmla="*/ 7165918 h 9318141"/>
              <a:gd name="connsiteX265" fmla="*/ 2145607 w 10393881"/>
              <a:gd name="connsiteY265" fmla="*/ 7042393 h 9318141"/>
              <a:gd name="connsiteX266" fmla="*/ 2047936 w 10393881"/>
              <a:gd name="connsiteY266" fmla="*/ 6918871 h 9318141"/>
              <a:gd name="connsiteX267" fmla="*/ 2039083 w 10393881"/>
              <a:gd name="connsiteY267" fmla="*/ 6906779 h 9318141"/>
              <a:gd name="connsiteX268" fmla="*/ 2243877 w 10393881"/>
              <a:gd name="connsiteY268" fmla="*/ 7067966 h 9318141"/>
              <a:gd name="connsiteX269" fmla="*/ 2474671 w 10393881"/>
              <a:gd name="connsiteY269" fmla="*/ 7284429 h 9318141"/>
              <a:gd name="connsiteX270" fmla="*/ 2488520 w 10393881"/>
              <a:gd name="connsiteY270" fmla="*/ 7283573 h 9318141"/>
              <a:gd name="connsiteX271" fmla="*/ 2484647 w 10393881"/>
              <a:gd name="connsiteY271" fmla="*/ 7258539 h 9318141"/>
              <a:gd name="connsiteX272" fmla="*/ 2365668 w 10393881"/>
              <a:gd name="connsiteY272" fmla="*/ 7076307 h 9318141"/>
              <a:gd name="connsiteX273" fmla="*/ 2116058 w 10393881"/>
              <a:gd name="connsiteY273" fmla="*/ 6794679 h 9318141"/>
              <a:gd name="connsiteX274" fmla="*/ 2103343 w 10393881"/>
              <a:gd name="connsiteY274" fmla="*/ 6757545 h 9318141"/>
              <a:gd name="connsiteX275" fmla="*/ 2107773 w 10393881"/>
              <a:gd name="connsiteY275" fmla="*/ 6763597 h 9318141"/>
              <a:gd name="connsiteX276" fmla="*/ 2206289 w 10393881"/>
              <a:gd name="connsiteY276" fmla="*/ 6858646 h 9318141"/>
              <a:gd name="connsiteX277" fmla="*/ 2358497 w 10393881"/>
              <a:gd name="connsiteY277" fmla="*/ 7007259 h 9318141"/>
              <a:gd name="connsiteX278" fmla="*/ 2546116 w 10393881"/>
              <a:gd name="connsiteY278" fmla="*/ 7204245 h 9318141"/>
              <a:gd name="connsiteX279" fmla="*/ 2836682 w 10393881"/>
              <a:gd name="connsiteY279" fmla="*/ 7502317 h 9318141"/>
              <a:gd name="connsiteX280" fmla="*/ 2832815 w 10393881"/>
              <a:gd name="connsiteY280" fmla="*/ 7477290 h 9318141"/>
              <a:gd name="connsiteX281" fmla="*/ 2822307 w 10393881"/>
              <a:gd name="connsiteY281" fmla="*/ 7443190 h 9318141"/>
              <a:gd name="connsiteX282" fmla="*/ 2842788 w 10393881"/>
              <a:gd name="connsiteY282" fmla="*/ 7451415 h 9318141"/>
              <a:gd name="connsiteX283" fmla="*/ 2773073 w 10393881"/>
              <a:gd name="connsiteY283" fmla="*/ 7316697 h 9318141"/>
              <a:gd name="connsiteX284" fmla="*/ 2755361 w 10393881"/>
              <a:gd name="connsiteY284" fmla="*/ 7292509 h 9318141"/>
              <a:gd name="connsiteX285" fmla="*/ 2602598 w 10393881"/>
              <a:gd name="connsiteY285" fmla="*/ 7162887 h 9318141"/>
              <a:gd name="connsiteX286" fmla="*/ 2535073 w 10393881"/>
              <a:gd name="connsiteY286" fmla="*/ 7110162 h 9318141"/>
              <a:gd name="connsiteX287" fmla="*/ 2562754 w 10393881"/>
              <a:gd name="connsiteY287" fmla="*/ 7108475 h 9318141"/>
              <a:gd name="connsiteX288" fmla="*/ 2594298 w 10393881"/>
              <a:gd name="connsiteY288" fmla="*/ 7131808 h 9318141"/>
              <a:gd name="connsiteX289" fmla="*/ 2490799 w 10393881"/>
              <a:gd name="connsiteY289" fmla="*/ 7049697 h 9318141"/>
              <a:gd name="connsiteX290" fmla="*/ 2455098 w 10393881"/>
              <a:gd name="connsiteY290" fmla="*/ 7010824 h 9318141"/>
              <a:gd name="connsiteX291" fmla="*/ 2372638 w 10393881"/>
              <a:gd name="connsiteY291" fmla="*/ 6917956 h 9318141"/>
              <a:gd name="connsiteX292" fmla="*/ 2286022 w 10393881"/>
              <a:gd name="connsiteY292" fmla="*/ 6809548 h 9318141"/>
              <a:gd name="connsiteX293" fmla="*/ 1997948 w 10393881"/>
              <a:gd name="connsiteY293" fmla="*/ 6505001 h 9318141"/>
              <a:gd name="connsiteX294" fmla="*/ 1701020 w 10393881"/>
              <a:gd name="connsiteY294" fmla="*/ 6188357 h 9318141"/>
              <a:gd name="connsiteX295" fmla="*/ 1255751 w 10393881"/>
              <a:gd name="connsiteY295" fmla="*/ 5748134 h 9318141"/>
              <a:gd name="connsiteX296" fmla="*/ 1029095 w 10393881"/>
              <a:gd name="connsiteY296" fmla="*/ 5547228 h 9318141"/>
              <a:gd name="connsiteX297" fmla="*/ 753188 w 10393881"/>
              <a:gd name="connsiteY297" fmla="*/ 5298787 h 9318141"/>
              <a:gd name="connsiteX298" fmla="*/ 504390 w 10393881"/>
              <a:gd name="connsiteY298" fmla="*/ 5067642 h 9318141"/>
              <a:gd name="connsiteX299" fmla="*/ 180089 w 10393881"/>
              <a:gd name="connsiteY299" fmla="*/ 4664243 h 9318141"/>
              <a:gd name="connsiteX300" fmla="*/ 15207 w 10393881"/>
              <a:gd name="connsiteY300" fmla="*/ 4320571 h 9318141"/>
              <a:gd name="connsiteX301" fmla="*/ 6908 w 10393881"/>
              <a:gd name="connsiteY301" fmla="*/ 4289492 h 9318141"/>
              <a:gd name="connsiteX302" fmla="*/ 16888 w 10393881"/>
              <a:gd name="connsiteY302" fmla="*/ 4263611 h 9318141"/>
              <a:gd name="connsiteX303" fmla="*/ 5279 w 10393881"/>
              <a:gd name="connsiteY303" fmla="*/ 4188516 h 9318141"/>
              <a:gd name="connsiteX304" fmla="*/ 68376 w 10393881"/>
              <a:gd name="connsiteY304" fmla="*/ 4235196 h 9318141"/>
              <a:gd name="connsiteX305" fmla="*/ 102963 w 10393881"/>
              <a:gd name="connsiteY305" fmla="*/ 4312039 h 9318141"/>
              <a:gd name="connsiteX306" fmla="*/ 146395 w 10393881"/>
              <a:gd name="connsiteY306" fmla="*/ 4400981 h 9318141"/>
              <a:gd name="connsiteX307" fmla="*/ 203107 w 10393881"/>
              <a:gd name="connsiteY307" fmla="*/ 4508064 h 9318141"/>
              <a:gd name="connsiteX308" fmla="*/ 255396 w 10393881"/>
              <a:gd name="connsiteY308" fmla="*/ 4609101 h 9318141"/>
              <a:gd name="connsiteX309" fmla="*/ 302164 w 10393881"/>
              <a:gd name="connsiteY309" fmla="*/ 4663089 h 9318141"/>
              <a:gd name="connsiteX310" fmla="*/ 357785 w 10393881"/>
              <a:gd name="connsiteY310" fmla="*/ 4729167 h 9318141"/>
              <a:gd name="connsiteX311" fmla="*/ 443022 w 10393881"/>
              <a:gd name="connsiteY311" fmla="*/ 4806078 h 9318141"/>
              <a:gd name="connsiteX312" fmla="*/ 719755 w 10393881"/>
              <a:gd name="connsiteY312" fmla="*/ 5105005 h 9318141"/>
              <a:gd name="connsiteX313" fmla="*/ 824068 w 10393881"/>
              <a:gd name="connsiteY313" fmla="*/ 5237599 h 9318141"/>
              <a:gd name="connsiteX314" fmla="*/ 897402 w 10393881"/>
              <a:gd name="connsiteY314" fmla="*/ 5327867 h 9318141"/>
              <a:gd name="connsiteX315" fmla="*/ 928390 w 10393881"/>
              <a:gd name="connsiteY315" fmla="*/ 5370187 h 9318141"/>
              <a:gd name="connsiteX316" fmla="*/ 901272 w 10393881"/>
              <a:gd name="connsiteY316" fmla="*/ 5352898 h 9318141"/>
              <a:gd name="connsiteX317" fmla="*/ 856431 w 10393881"/>
              <a:gd name="connsiteY317" fmla="*/ 5311425 h 9318141"/>
              <a:gd name="connsiteX318" fmla="*/ 891851 w 10393881"/>
              <a:gd name="connsiteY318" fmla="*/ 5359797 h 9318141"/>
              <a:gd name="connsiteX319" fmla="*/ 963252 w 10393881"/>
              <a:gd name="connsiteY319" fmla="*/ 5437543 h 9318141"/>
              <a:gd name="connsiteX320" fmla="*/ 995360 w 10393881"/>
              <a:gd name="connsiteY320" fmla="*/ 5441901 h 9318141"/>
              <a:gd name="connsiteX321" fmla="*/ 1035762 w 10393881"/>
              <a:gd name="connsiteY321" fmla="*/ 5477332 h 9318141"/>
              <a:gd name="connsiteX322" fmla="*/ 1080591 w 10393881"/>
              <a:gd name="connsiteY322" fmla="*/ 5518808 h 9318141"/>
              <a:gd name="connsiteX323" fmla="*/ 1076164 w 10393881"/>
              <a:gd name="connsiteY323" fmla="*/ 5512762 h 9318141"/>
              <a:gd name="connsiteX324" fmla="*/ 1071739 w 10393881"/>
              <a:gd name="connsiteY324" fmla="*/ 5506715 h 9318141"/>
              <a:gd name="connsiteX325" fmla="*/ 1264351 w 10393881"/>
              <a:gd name="connsiteY325" fmla="*/ 5690760 h 9318141"/>
              <a:gd name="connsiteX326" fmla="*/ 1273203 w 10393881"/>
              <a:gd name="connsiteY326" fmla="*/ 5702848 h 9318141"/>
              <a:gd name="connsiteX327" fmla="*/ 1304194 w 10393881"/>
              <a:gd name="connsiteY327" fmla="*/ 5745172 h 9318141"/>
              <a:gd name="connsiteX328" fmla="*/ 1309179 w 10393881"/>
              <a:gd name="connsiteY328" fmla="*/ 5732235 h 9318141"/>
              <a:gd name="connsiteX329" fmla="*/ 1323017 w 10393881"/>
              <a:gd name="connsiteY329" fmla="*/ 5731387 h 9318141"/>
              <a:gd name="connsiteX330" fmla="*/ 1345154 w 10393881"/>
              <a:gd name="connsiteY330" fmla="*/ 5761619 h 9318141"/>
              <a:gd name="connsiteX331" fmla="*/ 1433702 w 10393881"/>
              <a:gd name="connsiteY331" fmla="*/ 5882547 h 9318141"/>
              <a:gd name="connsiteX332" fmla="*/ 1688578 w 10393881"/>
              <a:gd name="connsiteY332" fmla="*/ 6141738 h 9318141"/>
              <a:gd name="connsiteX333" fmla="*/ 1943446 w 10393881"/>
              <a:gd name="connsiteY333" fmla="*/ 6400938 h 9318141"/>
              <a:gd name="connsiteX334" fmla="*/ 2067967 w 10393881"/>
              <a:gd name="connsiteY334" fmla="*/ 6551252 h 9318141"/>
              <a:gd name="connsiteX335" fmla="*/ 2293227 w 10393881"/>
              <a:gd name="connsiteY335" fmla="*/ 6799625 h 9318141"/>
              <a:gd name="connsiteX336" fmla="*/ 2426621 w 10393881"/>
              <a:gd name="connsiteY336" fmla="*/ 6883065 h 9318141"/>
              <a:gd name="connsiteX337" fmla="*/ 2375177 w 10393881"/>
              <a:gd name="connsiteY337" fmla="*/ 6753553 h 9318141"/>
              <a:gd name="connsiteX338" fmla="*/ 2036464 w 10393881"/>
              <a:gd name="connsiteY338" fmla="*/ 6369983 h 9318141"/>
              <a:gd name="connsiteX339" fmla="*/ 1269943 w 10393881"/>
              <a:gd name="connsiteY339" fmla="*/ 5500899 h 9318141"/>
              <a:gd name="connsiteX340" fmla="*/ 1020891 w 10393881"/>
              <a:gd name="connsiteY340" fmla="*/ 5200286 h 9318141"/>
              <a:gd name="connsiteX341" fmla="*/ 318587 w 10393881"/>
              <a:gd name="connsiteY341" fmla="*/ 4339915 h 9318141"/>
              <a:gd name="connsiteX342" fmla="*/ 296450 w 10393881"/>
              <a:gd name="connsiteY342" fmla="*/ 4309683 h 9318141"/>
              <a:gd name="connsiteX343" fmla="*/ 303673 w 10393881"/>
              <a:gd name="connsiteY343" fmla="*/ 4220798 h 9318141"/>
              <a:gd name="connsiteX344" fmla="*/ 284338 w 10393881"/>
              <a:gd name="connsiteY344" fmla="*/ 4095642 h 9318141"/>
              <a:gd name="connsiteX345" fmla="*/ 257770 w 10393881"/>
              <a:gd name="connsiteY345" fmla="*/ 4059358 h 9318141"/>
              <a:gd name="connsiteX346" fmla="*/ 276037 w 10393881"/>
              <a:gd name="connsiteY346" fmla="*/ 4064559 h 9318141"/>
              <a:gd name="connsiteX347" fmla="*/ 339142 w 10393881"/>
              <a:gd name="connsiteY347" fmla="*/ 4111231 h 9318141"/>
              <a:gd name="connsiteX348" fmla="*/ 380103 w 10393881"/>
              <a:gd name="connsiteY348" fmla="*/ 4127679 h 9318141"/>
              <a:gd name="connsiteX349" fmla="*/ 412781 w 10393881"/>
              <a:gd name="connsiteY349" fmla="*/ 4113048 h 9318141"/>
              <a:gd name="connsiteX350" fmla="*/ 454850 w 10393881"/>
              <a:gd name="connsiteY350" fmla="*/ 4091519 h 9318141"/>
              <a:gd name="connsiteX351" fmla="*/ 464263 w 10393881"/>
              <a:gd name="connsiteY351" fmla="*/ 4084627 h 9318141"/>
              <a:gd name="connsiteX352" fmla="*/ 486970 w 10393881"/>
              <a:gd name="connsiteY352" fmla="*/ 4095870 h 9318141"/>
              <a:gd name="connsiteX353" fmla="*/ 506912 w 10393881"/>
              <a:gd name="connsiteY353" fmla="*/ 4044122 h 9318141"/>
              <a:gd name="connsiteX354" fmla="*/ 483398 w 10393881"/>
              <a:gd name="connsiteY354" fmla="*/ 3982382 h 9318141"/>
              <a:gd name="connsiteX355" fmla="*/ 435540 w 10393881"/>
              <a:gd name="connsiteY355" fmla="*/ 3887396 h 9318141"/>
              <a:gd name="connsiteX356" fmla="*/ 435003 w 10393881"/>
              <a:gd name="connsiteY356" fmla="*/ 3827422 h 9318141"/>
              <a:gd name="connsiteX357" fmla="*/ 484310 w 10393881"/>
              <a:gd name="connsiteY357" fmla="*/ 3717008 h 9318141"/>
              <a:gd name="connsiteX358" fmla="*/ 490419 w 10393881"/>
              <a:gd name="connsiteY358" fmla="*/ 3666096 h 9318141"/>
              <a:gd name="connsiteX359" fmla="*/ 513116 w 10393881"/>
              <a:gd name="connsiteY359" fmla="*/ 3677343 h 9318141"/>
              <a:gd name="connsiteX360" fmla="*/ 559058 w 10393881"/>
              <a:gd name="connsiteY360" fmla="*/ 3680848 h 9318141"/>
              <a:gd name="connsiteX361" fmla="*/ 586748 w 10393881"/>
              <a:gd name="connsiteY361" fmla="*/ 3679154 h 9318141"/>
              <a:gd name="connsiteX362" fmla="*/ 610000 w 10393881"/>
              <a:gd name="connsiteY362" fmla="*/ 3671414 h 9318141"/>
              <a:gd name="connsiteX363" fmla="*/ 589262 w 10393881"/>
              <a:gd name="connsiteY363" fmla="*/ 3593719 h 9318141"/>
              <a:gd name="connsiteX364" fmla="*/ 559110 w 10393881"/>
              <a:gd name="connsiteY364" fmla="*/ 3522914 h 9318141"/>
              <a:gd name="connsiteX365" fmla="*/ 605617 w 10393881"/>
              <a:gd name="connsiteY365" fmla="*/ 3507441 h 9318141"/>
              <a:gd name="connsiteX366" fmla="*/ 642161 w 10393881"/>
              <a:gd name="connsiteY366" fmla="*/ 3517839 h 9318141"/>
              <a:gd name="connsiteX367" fmla="*/ 678689 w 10393881"/>
              <a:gd name="connsiteY367" fmla="*/ 3528234 h 9318141"/>
              <a:gd name="connsiteX368" fmla="*/ 714666 w 10393881"/>
              <a:gd name="connsiteY368" fmla="*/ 3557620 h 9318141"/>
              <a:gd name="connsiteX369" fmla="*/ 760063 w 10393881"/>
              <a:gd name="connsiteY369" fmla="*/ 3580105 h 9318141"/>
              <a:gd name="connsiteX370" fmla="*/ 823161 w 10393881"/>
              <a:gd name="connsiteY370" fmla="*/ 3626785 h 9318141"/>
              <a:gd name="connsiteX371" fmla="*/ 861934 w 10393881"/>
              <a:gd name="connsiteY371" fmla="*/ 3561241 h 9318141"/>
              <a:gd name="connsiteX372" fmla="*/ 850336 w 10393881"/>
              <a:gd name="connsiteY372" fmla="*/ 3486146 h 9318141"/>
              <a:gd name="connsiteX373" fmla="*/ 909562 w 10393881"/>
              <a:gd name="connsiteY373" fmla="*/ 3507793 h 9318141"/>
              <a:gd name="connsiteX374" fmla="*/ 976527 w 10393881"/>
              <a:gd name="connsiteY374" fmla="*/ 3579500 h 9318141"/>
              <a:gd name="connsiteX375" fmla="*/ 1059558 w 10393881"/>
              <a:gd name="connsiteY375" fmla="*/ 3653380 h 9318141"/>
              <a:gd name="connsiteX376" fmla="*/ 1139823 w 10393881"/>
              <a:gd name="connsiteY376" fmla="*/ 3664267 h 9318141"/>
              <a:gd name="connsiteX377" fmla="*/ 1188550 w 10393881"/>
              <a:gd name="connsiteY377" fmla="*/ 3651809 h 9318141"/>
              <a:gd name="connsiteX378" fmla="*/ 1240304 w 10393881"/>
              <a:gd name="connsiteY378" fmla="*/ 3692860 h 9318141"/>
              <a:gd name="connsiteX379" fmla="*/ 1294830 w 10393881"/>
              <a:gd name="connsiteY379" fmla="*/ 3717947 h 9318141"/>
              <a:gd name="connsiteX380" fmla="*/ 1370119 w 10393881"/>
              <a:gd name="connsiteY380" fmla="*/ 3741767 h 9318141"/>
              <a:gd name="connsiteX381" fmla="*/ 1460335 w 10393881"/>
              <a:gd name="connsiteY381" fmla="*/ 3805736 h 9318141"/>
              <a:gd name="connsiteX382" fmla="*/ 1512970 w 10393881"/>
              <a:gd name="connsiteY382" fmla="*/ 3843477 h 9318141"/>
              <a:gd name="connsiteX383" fmla="*/ 1512728 w 10393881"/>
              <a:gd name="connsiteY383" fmla="*/ 3842905 h 9318141"/>
              <a:gd name="connsiteX384" fmla="*/ 1482611 w 10393881"/>
              <a:gd name="connsiteY384" fmla="*/ 3800465 h 9318141"/>
              <a:gd name="connsiteX385" fmla="*/ 1463391 w 10393881"/>
              <a:gd name="connsiteY385" fmla="*/ 3780279 h 9318141"/>
              <a:gd name="connsiteX386" fmla="*/ 1409424 w 10393881"/>
              <a:gd name="connsiteY386" fmla="*/ 3736208 h 9318141"/>
              <a:gd name="connsiteX387" fmla="*/ 1360169 w 10393881"/>
              <a:gd name="connsiteY387" fmla="*/ 3688688 h 9318141"/>
              <a:gd name="connsiteX388" fmla="*/ 1328891 w 10393881"/>
              <a:gd name="connsiteY388" fmla="*/ 3655854 h 9318141"/>
              <a:gd name="connsiteX389" fmla="*/ 1297341 w 10393881"/>
              <a:gd name="connsiteY389" fmla="*/ 3632513 h 9318141"/>
              <a:gd name="connsiteX390" fmla="*/ 1274934 w 10393881"/>
              <a:gd name="connsiteY390" fmla="*/ 3611775 h 9318141"/>
              <a:gd name="connsiteX391" fmla="*/ 1261650 w 10393881"/>
              <a:gd name="connsiteY391" fmla="*/ 3593634 h 9318141"/>
              <a:gd name="connsiteX392" fmla="*/ 1253356 w 10393881"/>
              <a:gd name="connsiteY392" fmla="*/ 3562561 h 9318141"/>
              <a:gd name="connsiteX393" fmla="*/ 1352986 w 10393881"/>
              <a:gd name="connsiteY393" fmla="*/ 3619638 h 9318141"/>
              <a:gd name="connsiteX394" fmla="*/ 1413909 w 10393881"/>
              <a:gd name="connsiteY394" fmla="*/ 3671212 h 9318141"/>
              <a:gd name="connsiteX395" fmla="*/ 1410138 w 10393881"/>
              <a:gd name="connsiteY395" fmla="*/ 3654832 h 9318141"/>
              <a:gd name="connsiteX396" fmla="*/ 1385527 w 10393881"/>
              <a:gd name="connsiteY396" fmla="*/ 3581961 h 9318141"/>
              <a:gd name="connsiteX397" fmla="*/ 1345546 w 10393881"/>
              <a:gd name="connsiteY397" fmla="*/ 3520598 h 9318141"/>
              <a:gd name="connsiteX398" fmla="*/ 1333452 w 10393881"/>
              <a:gd name="connsiteY398" fmla="*/ 3481371 h 9318141"/>
              <a:gd name="connsiteX399" fmla="*/ 1226950 w 10393881"/>
              <a:gd name="connsiteY399" fmla="*/ 3352254 h 9318141"/>
              <a:gd name="connsiteX400" fmla="*/ 1183444 w 10393881"/>
              <a:gd name="connsiteY400" fmla="*/ 3309098 h 9318141"/>
              <a:gd name="connsiteX401" fmla="*/ 1139940 w 10393881"/>
              <a:gd name="connsiteY401" fmla="*/ 3265939 h 9318141"/>
              <a:gd name="connsiteX402" fmla="*/ 1174598 w 10393881"/>
              <a:gd name="connsiteY402" fmla="*/ 3265802 h 9318141"/>
              <a:gd name="connsiteX403" fmla="*/ 1336387 w 10393881"/>
              <a:gd name="connsiteY403" fmla="*/ 3319010 h 9318141"/>
              <a:gd name="connsiteX404" fmla="*/ 1312117 w 10393881"/>
              <a:gd name="connsiteY404" fmla="*/ 3287326 h 9318141"/>
              <a:gd name="connsiteX405" fmla="*/ 1289982 w 10393881"/>
              <a:gd name="connsiteY405" fmla="*/ 3257093 h 9318141"/>
              <a:gd name="connsiteX406" fmla="*/ 1272276 w 10393881"/>
              <a:gd name="connsiteY406" fmla="*/ 3232912 h 9318141"/>
              <a:gd name="connsiteX407" fmla="*/ 1263423 w 10393881"/>
              <a:gd name="connsiteY407" fmla="*/ 3220822 h 9318141"/>
              <a:gd name="connsiteX408" fmla="*/ 1268404 w 10393881"/>
              <a:gd name="connsiteY408" fmla="*/ 3207879 h 9318141"/>
              <a:gd name="connsiteX409" fmla="*/ 1288966 w 10393881"/>
              <a:gd name="connsiteY409" fmla="*/ 3206621 h 9318141"/>
              <a:gd name="connsiteX410" fmla="*/ 1200008 w 10393881"/>
              <a:gd name="connsiteY410" fmla="*/ 3118376 h 9318141"/>
              <a:gd name="connsiteX411" fmla="*/ 1173833 w 10393881"/>
              <a:gd name="connsiteY411" fmla="*/ 3075147 h 9318141"/>
              <a:gd name="connsiteX412" fmla="*/ 1251863 w 10393881"/>
              <a:gd name="connsiteY412" fmla="*/ 3083499 h 9318141"/>
              <a:gd name="connsiteX413" fmla="*/ 1338510 w 10393881"/>
              <a:gd name="connsiteY413" fmla="*/ 3083152 h 9318141"/>
              <a:gd name="connsiteX414" fmla="*/ 1303579 w 10393881"/>
              <a:gd name="connsiteY414" fmla="*/ 3013966 h 9318141"/>
              <a:gd name="connsiteX415" fmla="*/ 1242113 w 10393881"/>
              <a:gd name="connsiteY415" fmla="*/ 2814892 h 9318141"/>
              <a:gd name="connsiteX416" fmla="*/ 1215597 w 10393881"/>
              <a:gd name="connsiteY416" fmla="*/ 2685010 h 9318141"/>
              <a:gd name="connsiteX417" fmla="*/ 1154485 w 10393881"/>
              <a:gd name="connsiteY417" fmla="*/ 2572591 h 9318141"/>
              <a:gd name="connsiteX418" fmla="*/ 1288926 w 10393881"/>
              <a:gd name="connsiteY418" fmla="*/ 2602382 h 9318141"/>
              <a:gd name="connsiteX419" fmla="*/ 1423579 w 10393881"/>
              <a:gd name="connsiteY419" fmla="*/ 2684178 h 9318141"/>
              <a:gd name="connsiteX420" fmla="*/ 1519149 w 10393881"/>
              <a:gd name="connsiteY420" fmla="*/ 2744445 h 9318141"/>
              <a:gd name="connsiteX421" fmla="*/ 1501534 w 10393881"/>
              <a:gd name="connsiteY421" fmla="*/ 2675191 h 9318141"/>
              <a:gd name="connsiteX422" fmla="*/ 1457854 w 10393881"/>
              <a:gd name="connsiteY422" fmla="*/ 2588701 h 9318141"/>
              <a:gd name="connsiteX423" fmla="*/ 1492285 w 10393881"/>
              <a:gd name="connsiteY423" fmla="*/ 2527905 h 9318141"/>
              <a:gd name="connsiteX424" fmla="*/ 1891259 w 10393881"/>
              <a:gd name="connsiteY424" fmla="*/ 2612955 h 9318141"/>
              <a:gd name="connsiteX425" fmla="*/ 2290659 w 10393881"/>
              <a:gd name="connsiteY425" fmla="*/ 2802007 h 9318141"/>
              <a:gd name="connsiteX426" fmla="*/ 2420688 w 10393881"/>
              <a:gd name="connsiteY426" fmla="*/ 2810158 h 9318141"/>
              <a:gd name="connsiteX427" fmla="*/ 2411641 w 10393881"/>
              <a:gd name="connsiteY427" fmla="*/ 2714868 h 9318141"/>
              <a:gd name="connsiteX428" fmla="*/ 2411223 w 10393881"/>
              <a:gd name="connsiteY428" fmla="*/ 2610876 h 9318141"/>
              <a:gd name="connsiteX429" fmla="*/ 2202330 w 10393881"/>
              <a:gd name="connsiteY429" fmla="*/ 2386393 h 9318141"/>
              <a:gd name="connsiteX430" fmla="*/ 1819081 w 10393881"/>
              <a:gd name="connsiteY430" fmla="*/ 1902636 h 9318141"/>
              <a:gd name="connsiteX431" fmla="*/ 1871086 w 10393881"/>
              <a:gd name="connsiteY431" fmla="*/ 1902427 h 9318141"/>
              <a:gd name="connsiteX432" fmla="*/ 2044950 w 10393881"/>
              <a:gd name="connsiteY432" fmla="*/ 2040379 h 9318141"/>
              <a:gd name="connsiteX433" fmla="*/ 2192801 w 10393881"/>
              <a:gd name="connsiteY433" fmla="*/ 2169789 h 9318141"/>
              <a:gd name="connsiteX434" fmla="*/ 2018224 w 10393881"/>
              <a:gd name="connsiteY434" fmla="*/ 1858495 h 9318141"/>
              <a:gd name="connsiteX435" fmla="*/ 1974512 w 10393881"/>
              <a:gd name="connsiteY435" fmla="*/ 1763350 h 9318141"/>
              <a:gd name="connsiteX436" fmla="*/ 1991771 w 10393881"/>
              <a:gd name="connsiteY436" fmla="*/ 1745952 h 9318141"/>
              <a:gd name="connsiteX437" fmla="*/ 2004581 w 10393881"/>
              <a:gd name="connsiteY437" fmla="*/ 1698225 h 9318141"/>
              <a:gd name="connsiteX438" fmla="*/ 1952238 w 10393881"/>
              <a:gd name="connsiteY438" fmla="*/ 1611780 h 9318141"/>
              <a:gd name="connsiteX439" fmla="*/ 1878212 w 10393881"/>
              <a:gd name="connsiteY439" fmla="*/ 1521086 h 9318141"/>
              <a:gd name="connsiteX440" fmla="*/ 1817271 w 10393881"/>
              <a:gd name="connsiteY440" fmla="*/ 1451996 h 9318141"/>
              <a:gd name="connsiteX441" fmla="*/ 1747529 w 10393881"/>
              <a:gd name="connsiteY441" fmla="*/ 1348293 h 9318141"/>
              <a:gd name="connsiteX442" fmla="*/ 1786508 w 10393881"/>
              <a:gd name="connsiteY442" fmla="*/ 1343799 h 9318141"/>
              <a:gd name="connsiteX443" fmla="*/ 1855978 w 10393881"/>
              <a:gd name="connsiteY443" fmla="*/ 1378179 h 9318141"/>
              <a:gd name="connsiteX444" fmla="*/ 1938600 w 10393881"/>
              <a:gd name="connsiteY444" fmla="*/ 1451519 h 9318141"/>
              <a:gd name="connsiteX445" fmla="*/ 2103705 w 10393881"/>
              <a:gd name="connsiteY445" fmla="*/ 1563504 h 9318141"/>
              <a:gd name="connsiteX446" fmla="*/ 2355809 w 10393881"/>
              <a:gd name="connsiteY446" fmla="*/ 1761813 h 9318141"/>
              <a:gd name="connsiteX447" fmla="*/ 2868891 w 10393881"/>
              <a:gd name="connsiteY447" fmla="*/ 2201732 h 9318141"/>
              <a:gd name="connsiteX448" fmla="*/ 2860044 w 10393881"/>
              <a:gd name="connsiteY448" fmla="*/ 2158436 h 9318141"/>
              <a:gd name="connsiteX449" fmla="*/ 2746727 w 10393881"/>
              <a:gd name="connsiteY449" fmla="*/ 1994230 h 9318141"/>
              <a:gd name="connsiteX450" fmla="*/ 2929308 w 10393881"/>
              <a:gd name="connsiteY450" fmla="*/ 2140829 h 9318141"/>
              <a:gd name="connsiteX451" fmla="*/ 3068376 w 10393881"/>
              <a:gd name="connsiteY451" fmla="*/ 2244263 h 9318141"/>
              <a:gd name="connsiteX452" fmla="*/ 3303167 w 10393881"/>
              <a:gd name="connsiteY452" fmla="*/ 2442641 h 9318141"/>
              <a:gd name="connsiteX453" fmla="*/ 3659678 w 10393881"/>
              <a:gd name="connsiteY453" fmla="*/ 2744523 h 9318141"/>
              <a:gd name="connsiteX454" fmla="*/ 3859381 w 10393881"/>
              <a:gd name="connsiteY454" fmla="*/ 2839049 h 9318141"/>
              <a:gd name="connsiteX455" fmla="*/ 3424061 w 10393881"/>
              <a:gd name="connsiteY455" fmla="*/ 2338156 h 9318141"/>
              <a:gd name="connsiteX456" fmla="*/ 3232294 w 10393881"/>
              <a:gd name="connsiteY456" fmla="*/ 2061605 h 9318141"/>
              <a:gd name="connsiteX457" fmla="*/ 3075343 w 10393881"/>
              <a:gd name="connsiteY457" fmla="*/ 1819592 h 9318141"/>
              <a:gd name="connsiteX458" fmla="*/ 3049017 w 10393881"/>
              <a:gd name="connsiteY458" fmla="*/ 1741699 h 9318141"/>
              <a:gd name="connsiteX459" fmla="*/ 3161925 w 10393881"/>
              <a:gd name="connsiteY459" fmla="*/ 1801906 h 9318141"/>
              <a:gd name="connsiteX460" fmla="*/ 3483642 w 10393881"/>
              <a:gd name="connsiteY460" fmla="*/ 2069269 h 9318141"/>
              <a:gd name="connsiteX461" fmla="*/ 3439789 w 10393881"/>
              <a:gd name="connsiteY461" fmla="*/ 1939451 h 9318141"/>
              <a:gd name="connsiteX462" fmla="*/ 3309081 w 10393881"/>
              <a:gd name="connsiteY462" fmla="*/ 1757994 h 9318141"/>
              <a:gd name="connsiteX463" fmla="*/ 3082363 w 10393881"/>
              <a:gd name="connsiteY463" fmla="*/ 1412250 h 9318141"/>
              <a:gd name="connsiteX464" fmla="*/ 3038586 w 10393881"/>
              <a:gd name="connsiteY464" fmla="*/ 1299767 h 9318141"/>
              <a:gd name="connsiteX465" fmla="*/ 3063780 w 10393881"/>
              <a:gd name="connsiteY465" fmla="*/ 1100347 h 9318141"/>
              <a:gd name="connsiteX466" fmla="*/ 3124197 w 10393881"/>
              <a:gd name="connsiteY466" fmla="*/ 1039443 h 9318141"/>
              <a:gd name="connsiteX467" fmla="*/ 2880582 w 10393881"/>
              <a:gd name="connsiteY467" fmla="*/ 797778 h 9318141"/>
              <a:gd name="connsiteX468" fmla="*/ 2628182 w 10393881"/>
              <a:gd name="connsiteY468" fmla="*/ 530136 h 9318141"/>
              <a:gd name="connsiteX469" fmla="*/ 2740811 w 10393881"/>
              <a:gd name="connsiteY469" fmla="*/ 521011 h 9318141"/>
              <a:gd name="connsiteX470" fmla="*/ 2784246 w 10393881"/>
              <a:gd name="connsiteY470" fmla="*/ 546837 h 9318141"/>
              <a:gd name="connsiteX471" fmla="*/ 2810100 w 10393881"/>
              <a:gd name="connsiteY471" fmla="*/ 512068 h 9318141"/>
              <a:gd name="connsiteX472" fmla="*/ 2774991 w 10393881"/>
              <a:gd name="connsiteY472" fmla="*/ 399560 h 9318141"/>
              <a:gd name="connsiteX473" fmla="*/ 3009140 w 10393881"/>
              <a:gd name="connsiteY473" fmla="*/ 441944 h 9318141"/>
              <a:gd name="connsiteX474" fmla="*/ 3096011 w 10393881"/>
              <a:gd name="connsiteY474" fmla="*/ 493599 h 9318141"/>
              <a:gd name="connsiteX475" fmla="*/ 2948158 w 10393881"/>
              <a:gd name="connsiteY475" fmla="*/ 364187 h 9318141"/>
              <a:gd name="connsiteX476" fmla="*/ 2756748 w 10393881"/>
              <a:gd name="connsiteY476" fmla="*/ 174310 h 9318141"/>
              <a:gd name="connsiteX477" fmla="*/ 2721733 w 10393881"/>
              <a:gd name="connsiteY477" fmla="*/ 87779 h 9318141"/>
              <a:gd name="connsiteX478" fmla="*/ 2678089 w 10393881"/>
              <a:gd name="connsiteY478" fmla="*/ 9964 h 9318141"/>
              <a:gd name="connsiteX479" fmla="*/ 2710547 w 10393881"/>
              <a:gd name="connsiteY479" fmla="*/ 84 h 931814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</a:cxnLst>
            <a:rect l="l" t="t" r="r" b="b"/>
            <a:pathLst>
              <a:path w="10393881" h="9318141">
                <a:moveTo>
                  <a:pt x="9409924" y="9304124"/>
                </a:moveTo>
                <a:cubicBezTo>
                  <a:pt x="9419146" y="9303560"/>
                  <a:pt x="9425239" y="9305294"/>
                  <a:pt x="9428189" y="9309322"/>
                </a:cubicBezTo>
                <a:cubicBezTo>
                  <a:pt x="9424871" y="9317948"/>
                  <a:pt x="9421731" y="9320248"/>
                  <a:pt x="9418777" y="9316214"/>
                </a:cubicBezTo>
                <a:cubicBezTo>
                  <a:pt x="9415827" y="9312186"/>
                  <a:pt x="9412874" y="9308152"/>
                  <a:pt x="9409924" y="9304124"/>
                </a:cubicBezTo>
                <a:close/>
                <a:moveTo>
                  <a:pt x="9208052" y="9082742"/>
                </a:moveTo>
                <a:cubicBezTo>
                  <a:pt x="9199654" y="9081151"/>
                  <a:pt x="9190748" y="9083804"/>
                  <a:pt x="9181335" y="9090696"/>
                </a:cubicBezTo>
                <a:cubicBezTo>
                  <a:pt x="9173397" y="9099600"/>
                  <a:pt x="9172794" y="9107011"/>
                  <a:pt x="9179530" y="9112917"/>
                </a:cubicBezTo>
                <a:cubicBezTo>
                  <a:pt x="9186264" y="9118820"/>
                  <a:pt x="9200330" y="9123221"/>
                  <a:pt x="9221739" y="9126128"/>
                </a:cubicBezTo>
                <a:cubicBezTo>
                  <a:pt x="9240196" y="9124997"/>
                  <a:pt x="9250995" y="9123275"/>
                  <a:pt x="9254127" y="9120982"/>
                </a:cubicBezTo>
                <a:cubicBezTo>
                  <a:pt x="9257267" y="9118683"/>
                  <a:pt x="9249793" y="9111771"/>
                  <a:pt x="9231719" y="9100244"/>
                </a:cubicBezTo>
                <a:cubicBezTo>
                  <a:pt x="9224339" y="9090165"/>
                  <a:pt x="9216450" y="9084332"/>
                  <a:pt x="9208052" y="9082742"/>
                </a:cubicBezTo>
                <a:close/>
                <a:moveTo>
                  <a:pt x="4781800" y="8697264"/>
                </a:moveTo>
                <a:cubicBezTo>
                  <a:pt x="4791020" y="8696700"/>
                  <a:pt x="4797115" y="8698434"/>
                  <a:pt x="4800064" y="8702463"/>
                </a:cubicBezTo>
                <a:cubicBezTo>
                  <a:pt x="4796745" y="8711089"/>
                  <a:pt x="4793605" y="8713388"/>
                  <a:pt x="4790652" y="8709354"/>
                </a:cubicBezTo>
                <a:cubicBezTo>
                  <a:pt x="4787701" y="8705326"/>
                  <a:pt x="4784748" y="8701292"/>
                  <a:pt x="4781800" y="8697264"/>
                </a:cubicBezTo>
                <a:close/>
                <a:moveTo>
                  <a:pt x="7690557" y="8575464"/>
                </a:moveTo>
                <a:lnTo>
                  <a:pt x="7694987" y="8581514"/>
                </a:lnTo>
                <a:cubicBezTo>
                  <a:pt x="7688706" y="8586112"/>
                  <a:pt x="7684090" y="8586396"/>
                  <a:pt x="7681136" y="8582360"/>
                </a:cubicBezTo>
                <a:close/>
                <a:moveTo>
                  <a:pt x="9404617" y="8546394"/>
                </a:moveTo>
                <a:cubicBezTo>
                  <a:pt x="9413838" y="8545830"/>
                  <a:pt x="9417525" y="8550866"/>
                  <a:pt x="9415680" y="8561504"/>
                </a:cubicBezTo>
                <a:cubicBezTo>
                  <a:pt x="9413831" y="8572154"/>
                  <a:pt x="9409952" y="8573445"/>
                  <a:pt x="9404049" y="8565383"/>
                </a:cubicBezTo>
                <a:cubicBezTo>
                  <a:pt x="9395196" y="8553292"/>
                  <a:pt x="9395382" y="8546959"/>
                  <a:pt x="9404617" y="8546394"/>
                </a:cubicBezTo>
                <a:close/>
                <a:moveTo>
                  <a:pt x="4579927" y="8475882"/>
                </a:moveTo>
                <a:cubicBezTo>
                  <a:pt x="4571530" y="8474291"/>
                  <a:pt x="4562623" y="8476944"/>
                  <a:pt x="4553209" y="8483836"/>
                </a:cubicBezTo>
                <a:cubicBezTo>
                  <a:pt x="4545272" y="8492740"/>
                  <a:pt x="4544669" y="8500152"/>
                  <a:pt x="4551405" y="8506057"/>
                </a:cubicBezTo>
                <a:cubicBezTo>
                  <a:pt x="4558140" y="8511960"/>
                  <a:pt x="4572202" y="8516362"/>
                  <a:pt x="4593612" y="8519267"/>
                </a:cubicBezTo>
                <a:cubicBezTo>
                  <a:pt x="4612069" y="8518136"/>
                  <a:pt x="4622871" y="8516417"/>
                  <a:pt x="4626001" y="8514123"/>
                </a:cubicBezTo>
                <a:cubicBezTo>
                  <a:pt x="4629141" y="8511823"/>
                  <a:pt x="4621667" y="8504911"/>
                  <a:pt x="4603594" y="8493385"/>
                </a:cubicBezTo>
                <a:cubicBezTo>
                  <a:pt x="4596215" y="8483306"/>
                  <a:pt x="4588324" y="8477472"/>
                  <a:pt x="4579927" y="8475882"/>
                </a:cubicBezTo>
                <a:close/>
                <a:moveTo>
                  <a:pt x="3062431" y="7968603"/>
                </a:moveTo>
                <a:lnTo>
                  <a:pt x="3066861" y="7974654"/>
                </a:lnTo>
                <a:cubicBezTo>
                  <a:pt x="3060582" y="7979253"/>
                  <a:pt x="3055964" y="7979536"/>
                  <a:pt x="3053009" y="7975501"/>
                </a:cubicBezTo>
                <a:close/>
                <a:moveTo>
                  <a:pt x="4776491" y="7939535"/>
                </a:moveTo>
                <a:cubicBezTo>
                  <a:pt x="4785713" y="7938971"/>
                  <a:pt x="4789401" y="7944008"/>
                  <a:pt x="4787556" y="7954644"/>
                </a:cubicBezTo>
                <a:cubicBezTo>
                  <a:pt x="4785705" y="7965295"/>
                  <a:pt x="4781827" y="7966585"/>
                  <a:pt x="4775923" y="7958523"/>
                </a:cubicBezTo>
                <a:cubicBezTo>
                  <a:pt x="4767070" y="7946433"/>
                  <a:pt x="4767257" y="7940100"/>
                  <a:pt x="4776491" y="7939535"/>
                </a:cubicBezTo>
                <a:close/>
                <a:moveTo>
                  <a:pt x="5917644" y="3931379"/>
                </a:moveTo>
                <a:lnTo>
                  <a:pt x="5926340" y="3940009"/>
                </a:lnTo>
                <a:cubicBezTo>
                  <a:pt x="5943750" y="3957277"/>
                  <a:pt x="5963995" y="3965860"/>
                  <a:pt x="5987097" y="3965759"/>
                </a:cubicBezTo>
                <a:lnTo>
                  <a:pt x="5995046" y="3965727"/>
                </a:lnTo>
                <a:lnTo>
                  <a:pt x="5985937" y="3953835"/>
                </a:lnTo>
                <a:close/>
                <a:moveTo>
                  <a:pt x="2710547" y="84"/>
                </a:moveTo>
                <a:cubicBezTo>
                  <a:pt x="2753886" y="2076"/>
                  <a:pt x="2829869" y="39683"/>
                  <a:pt x="2938493" y="112909"/>
                </a:cubicBezTo>
                <a:cubicBezTo>
                  <a:pt x="3349588" y="336583"/>
                  <a:pt x="3607312" y="494428"/>
                  <a:pt x="3711683" y="586445"/>
                </a:cubicBezTo>
                <a:cubicBezTo>
                  <a:pt x="3763879" y="638223"/>
                  <a:pt x="3849377" y="705778"/>
                  <a:pt x="3968140" y="789073"/>
                </a:cubicBezTo>
                <a:cubicBezTo>
                  <a:pt x="4086915" y="872359"/>
                  <a:pt x="4186909" y="954293"/>
                  <a:pt x="4268113" y="1034849"/>
                </a:cubicBezTo>
                <a:cubicBezTo>
                  <a:pt x="4337725" y="1103903"/>
                  <a:pt x="4384071" y="1138376"/>
                  <a:pt x="4407181" y="1138283"/>
                </a:cubicBezTo>
                <a:cubicBezTo>
                  <a:pt x="4418743" y="1138237"/>
                  <a:pt x="4620260" y="1326637"/>
                  <a:pt x="5011740" y="1703486"/>
                </a:cubicBezTo>
                <a:cubicBezTo>
                  <a:pt x="5403239" y="2080335"/>
                  <a:pt x="5804880" y="2467262"/>
                  <a:pt x="6216670" y="2864242"/>
                </a:cubicBezTo>
                <a:cubicBezTo>
                  <a:pt x="6628462" y="3261238"/>
                  <a:pt x="6857532" y="3476958"/>
                  <a:pt x="6903887" y="3511441"/>
                </a:cubicBezTo>
                <a:cubicBezTo>
                  <a:pt x="6973404" y="3557381"/>
                  <a:pt x="7344547" y="3902538"/>
                  <a:pt x="8017312" y="4546902"/>
                </a:cubicBezTo>
                <a:cubicBezTo>
                  <a:pt x="8690079" y="5191268"/>
                  <a:pt x="9032266" y="5519220"/>
                  <a:pt x="9043861" y="5530719"/>
                </a:cubicBezTo>
                <a:cubicBezTo>
                  <a:pt x="9246749" y="5697451"/>
                  <a:pt x="9394594" y="5826852"/>
                  <a:pt x="9487400" y="5918916"/>
                </a:cubicBezTo>
                <a:cubicBezTo>
                  <a:pt x="9562807" y="5993721"/>
                  <a:pt x="9657104" y="6098779"/>
                  <a:pt x="9770304" y="6234093"/>
                </a:cubicBezTo>
                <a:cubicBezTo>
                  <a:pt x="9883504" y="6369408"/>
                  <a:pt x="9969141" y="6471619"/>
                  <a:pt x="10027199" y="6540712"/>
                </a:cubicBezTo>
                <a:cubicBezTo>
                  <a:pt x="10189655" y="6713386"/>
                  <a:pt x="10291272" y="6840074"/>
                  <a:pt x="10332037" y="6920790"/>
                </a:cubicBezTo>
                <a:cubicBezTo>
                  <a:pt x="10372794" y="7001518"/>
                  <a:pt x="10393417" y="7099653"/>
                  <a:pt x="10393881" y="7215191"/>
                </a:cubicBezTo>
                <a:cubicBezTo>
                  <a:pt x="10388594" y="7336543"/>
                  <a:pt x="10378803" y="7416027"/>
                  <a:pt x="10364499" y="7453632"/>
                </a:cubicBezTo>
                <a:cubicBezTo>
                  <a:pt x="10350213" y="7491241"/>
                  <a:pt x="10297040" y="7556453"/>
                  <a:pt x="10204970" y="7649266"/>
                </a:cubicBezTo>
                <a:cubicBezTo>
                  <a:pt x="10095644" y="7759472"/>
                  <a:pt x="9991945" y="7834996"/>
                  <a:pt x="9893898" y="7875830"/>
                </a:cubicBezTo>
                <a:cubicBezTo>
                  <a:pt x="9807400" y="7916619"/>
                  <a:pt x="9764204" y="7948567"/>
                  <a:pt x="9764289" y="7971669"/>
                </a:cubicBezTo>
                <a:cubicBezTo>
                  <a:pt x="9768686" y="7987541"/>
                  <a:pt x="9767678" y="8006322"/>
                  <a:pt x="9761265" y="8028013"/>
                </a:cubicBezTo>
                <a:lnTo>
                  <a:pt x="9751346" y="8048667"/>
                </a:lnTo>
                <a:lnTo>
                  <a:pt x="9759630" y="8063520"/>
                </a:lnTo>
                <a:lnTo>
                  <a:pt x="9749164" y="8053209"/>
                </a:lnTo>
                <a:lnTo>
                  <a:pt x="9725814" y="8101822"/>
                </a:lnTo>
                <a:cubicBezTo>
                  <a:pt x="9708594" y="8129336"/>
                  <a:pt x="9685967" y="8159761"/>
                  <a:pt x="9657935" y="8193093"/>
                </a:cubicBezTo>
                <a:lnTo>
                  <a:pt x="9652182" y="8199332"/>
                </a:lnTo>
                <a:lnTo>
                  <a:pt x="9661735" y="8221118"/>
                </a:lnTo>
                <a:lnTo>
                  <a:pt x="9624365" y="8229485"/>
                </a:lnTo>
                <a:lnTo>
                  <a:pt x="9557631" y="8301825"/>
                </a:lnTo>
                <a:lnTo>
                  <a:pt x="9520975" y="8336226"/>
                </a:lnTo>
                <a:lnTo>
                  <a:pt x="9557599" y="8394898"/>
                </a:lnTo>
                <a:cubicBezTo>
                  <a:pt x="9568388" y="8419507"/>
                  <a:pt x="9569073" y="8435258"/>
                  <a:pt x="9559655" y="8442154"/>
                </a:cubicBezTo>
                <a:cubicBezTo>
                  <a:pt x="9540832" y="8455937"/>
                  <a:pt x="9525326" y="8461095"/>
                  <a:pt x="9513155" y="8457631"/>
                </a:cubicBezTo>
                <a:cubicBezTo>
                  <a:pt x="9497269" y="8475451"/>
                  <a:pt x="9489335" y="8484360"/>
                  <a:pt x="9489335" y="8484360"/>
                </a:cubicBezTo>
                <a:cubicBezTo>
                  <a:pt x="9495234" y="8492417"/>
                  <a:pt x="9504278" y="8498179"/>
                  <a:pt x="9516453" y="8501649"/>
                </a:cubicBezTo>
                <a:cubicBezTo>
                  <a:pt x="9528637" y="8505112"/>
                  <a:pt x="9540812" y="8508581"/>
                  <a:pt x="9552998" y="8512043"/>
                </a:cubicBezTo>
                <a:cubicBezTo>
                  <a:pt x="9565174" y="8515515"/>
                  <a:pt x="9577358" y="8518978"/>
                  <a:pt x="9589533" y="8522447"/>
                </a:cubicBezTo>
                <a:cubicBezTo>
                  <a:pt x="9601711" y="8525903"/>
                  <a:pt x="9606142" y="8531955"/>
                  <a:pt x="9602812" y="8540582"/>
                </a:cubicBezTo>
                <a:cubicBezTo>
                  <a:pt x="9599490" y="8549203"/>
                  <a:pt x="9588415" y="8560412"/>
                  <a:pt x="9569580" y="8574203"/>
                </a:cubicBezTo>
                <a:cubicBezTo>
                  <a:pt x="9531932" y="8601770"/>
                  <a:pt x="9510150" y="8611532"/>
                  <a:pt x="9504246" y="8603470"/>
                </a:cubicBezTo>
                <a:cubicBezTo>
                  <a:pt x="9495393" y="8591380"/>
                  <a:pt x="9497247" y="8580735"/>
                  <a:pt x="9509799" y="8571544"/>
                </a:cubicBezTo>
                <a:cubicBezTo>
                  <a:pt x="9516071" y="8566952"/>
                  <a:pt x="9507405" y="8548528"/>
                  <a:pt x="9483790" y="8516278"/>
                </a:cubicBezTo>
                <a:cubicBezTo>
                  <a:pt x="9471986" y="8500158"/>
                  <a:pt x="9453902" y="8488630"/>
                  <a:pt x="9429545" y="8481699"/>
                </a:cubicBezTo>
                <a:lnTo>
                  <a:pt x="9356243" y="8476106"/>
                </a:lnTo>
                <a:lnTo>
                  <a:pt x="9344880" y="8484577"/>
                </a:lnTo>
                <a:lnTo>
                  <a:pt x="9355347" y="8498873"/>
                </a:lnTo>
                <a:cubicBezTo>
                  <a:pt x="9373059" y="8523060"/>
                  <a:pt x="9369736" y="8531681"/>
                  <a:pt x="9345378" y="8524748"/>
                </a:cubicBezTo>
                <a:lnTo>
                  <a:pt x="9327111" y="8519548"/>
                </a:lnTo>
                <a:cubicBezTo>
                  <a:pt x="9320831" y="8524147"/>
                  <a:pt x="9363258" y="8595251"/>
                  <a:pt x="9454387" y="8732860"/>
                </a:cubicBezTo>
                <a:lnTo>
                  <a:pt x="9581656" y="8946178"/>
                </a:lnTo>
                <a:lnTo>
                  <a:pt x="9528529" y="8873624"/>
                </a:lnTo>
                <a:cubicBezTo>
                  <a:pt x="9478348" y="8805093"/>
                  <a:pt x="9446993" y="8775430"/>
                  <a:pt x="9434441" y="8784621"/>
                </a:cubicBezTo>
                <a:cubicBezTo>
                  <a:pt x="9434058" y="8797278"/>
                  <a:pt x="9439783" y="8811667"/>
                  <a:pt x="9451592" y="8827790"/>
                </a:cubicBezTo>
                <a:cubicBezTo>
                  <a:pt x="9510616" y="8908402"/>
                  <a:pt x="9584969" y="8990194"/>
                  <a:pt x="9674626" y="9073145"/>
                </a:cubicBezTo>
                <a:cubicBezTo>
                  <a:pt x="9698617" y="9092732"/>
                  <a:pt x="9701189" y="9109422"/>
                  <a:pt x="9682365" y="9123205"/>
                </a:cubicBezTo>
                <a:cubicBezTo>
                  <a:pt x="9663530" y="9136997"/>
                  <a:pt x="9651168" y="9139860"/>
                  <a:pt x="9645265" y="9131798"/>
                </a:cubicBezTo>
                <a:cubicBezTo>
                  <a:pt x="9636412" y="9119708"/>
                  <a:pt x="9628850" y="9115949"/>
                  <a:pt x="9622569" y="9120548"/>
                </a:cubicBezTo>
                <a:cubicBezTo>
                  <a:pt x="9616297" y="9125141"/>
                  <a:pt x="9593975" y="9101244"/>
                  <a:pt x="9555604" y="9048842"/>
                </a:cubicBezTo>
                <a:lnTo>
                  <a:pt x="9493624" y="8964197"/>
                </a:lnTo>
                <a:cubicBezTo>
                  <a:pt x="9390320" y="8823117"/>
                  <a:pt x="9307292" y="8775556"/>
                  <a:pt x="9244531" y="8821513"/>
                </a:cubicBezTo>
                <a:cubicBezTo>
                  <a:pt x="9225705" y="8835298"/>
                  <a:pt x="9201154" y="8834691"/>
                  <a:pt x="9170896" y="8819702"/>
                </a:cubicBezTo>
                <a:cubicBezTo>
                  <a:pt x="9152818" y="8808170"/>
                  <a:pt x="9140634" y="8804707"/>
                  <a:pt x="9134362" y="8809299"/>
                </a:cubicBezTo>
                <a:cubicBezTo>
                  <a:pt x="9128090" y="8813891"/>
                  <a:pt x="9136756" y="8832315"/>
                  <a:pt x="9160366" y="8864558"/>
                </a:cubicBezTo>
                <a:cubicBezTo>
                  <a:pt x="9195787" y="8912931"/>
                  <a:pt x="9231389" y="8954965"/>
                  <a:pt x="9267179" y="8990684"/>
                </a:cubicBezTo>
                <a:cubicBezTo>
                  <a:pt x="9368642" y="9089759"/>
                  <a:pt x="9440602" y="9148523"/>
                  <a:pt x="9483042" y="9166988"/>
                </a:cubicBezTo>
                <a:cubicBezTo>
                  <a:pt x="9553166" y="9183753"/>
                  <a:pt x="9578811" y="9199031"/>
                  <a:pt x="9559987" y="9212815"/>
                </a:cubicBezTo>
                <a:cubicBezTo>
                  <a:pt x="9547435" y="9222006"/>
                  <a:pt x="9536729" y="9220561"/>
                  <a:pt x="9527874" y="9208469"/>
                </a:cubicBezTo>
                <a:cubicBezTo>
                  <a:pt x="9513118" y="9188316"/>
                  <a:pt x="9494849" y="9183112"/>
                  <a:pt x="9473076" y="9192867"/>
                </a:cubicBezTo>
                <a:cubicBezTo>
                  <a:pt x="9466793" y="9197468"/>
                  <a:pt x="9471219" y="9203512"/>
                  <a:pt x="9486356" y="9211004"/>
                </a:cubicBezTo>
                <a:cubicBezTo>
                  <a:pt x="9525471" y="9238089"/>
                  <a:pt x="9520479" y="9251040"/>
                  <a:pt x="9471392" y="9249827"/>
                </a:cubicBezTo>
                <a:cubicBezTo>
                  <a:pt x="9449982" y="9246923"/>
                  <a:pt x="9445188" y="9253533"/>
                  <a:pt x="9456995" y="9269657"/>
                </a:cubicBezTo>
                <a:lnTo>
                  <a:pt x="9470279" y="9287799"/>
                </a:lnTo>
                <a:cubicBezTo>
                  <a:pt x="9430413" y="9286022"/>
                  <a:pt x="9386678" y="9259220"/>
                  <a:pt x="9339087" y="9207384"/>
                </a:cubicBezTo>
                <a:cubicBezTo>
                  <a:pt x="9291118" y="9168206"/>
                  <a:pt x="9263996" y="9150912"/>
                  <a:pt x="9257715" y="9155511"/>
                </a:cubicBezTo>
                <a:cubicBezTo>
                  <a:pt x="9245161" y="9164704"/>
                  <a:pt x="9211576" y="9158328"/>
                  <a:pt x="9156958" y="9136406"/>
                </a:cubicBezTo>
                <a:cubicBezTo>
                  <a:pt x="9099394" y="9110443"/>
                  <a:pt x="9045524" y="9063205"/>
                  <a:pt x="8995345" y="8994680"/>
                </a:cubicBezTo>
                <a:cubicBezTo>
                  <a:pt x="8942218" y="8922126"/>
                  <a:pt x="8918785" y="8883554"/>
                  <a:pt x="8925066" y="8878956"/>
                </a:cubicBezTo>
                <a:cubicBezTo>
                  <a:pt x="8931339" y="8874362"/>
                  <a:pt x="8979313" y="8913544"/>
                  <a:pt x="9068984" y="8996496"/>
                </a:cubicBezTo>
                <a:cubicBezTo>
                  <a:pt x="9116943" y="9035678"/>
                  <a:pt x="9145547" y="9054978"/>
                  <a:pt x="9154772" y="9054420"/>
                </a:cubicBezTo>
                <a:lnTo>
                  <a:pt x="9114926" y="8999998"/>
                </a:lnTo>
                <a:cubicBezTo>
                  <a:pt x="8995374" y="8889399"/>
                  <a:pt x="8924896" y="8832641"/>
                  <a:pt x="8903488" y="8829742"/>
                </a:cubicBezTo>
                <a:cubicBezTo>
                  <a:pt x="8885032" y="8830871"/>
                  <a:pt x="8867506" y="8826681"/>
                  <a:pt x="8850891" y="8817167"/>
                </a:cubicBezTo>
                <a:cubicBezTo>
                  <a:pt x="8834289" y="8807651"/>
                  <a:pt x="8818427" y="8799146"/>
                  <a:pt x="8803293" y="8791654"/>
                </a:cubicBezTo>
                <a:lnTo>
                  <a:pt x="8780597" y="8780405"/>
                </a:lnTo>
                <a:cubicBezTo>
                  <a:pt x="8774325" y="8784997"/>
                  <a:pt x="8767306" y="8788587"/>
                  <a:pt x="8759560" y="8791170"/>
                </a:cubicBezTo>
                <a:cubicBezTo>
                  <a:pt x="8751802" y="8793751"/>
                  <a:pt x="8744792" y="8797335"/>
                  <a:pt x="8738511" y="8801934"/>
                </a:cubicBezTo>
                <a:cubicBezTo>
                  <a:pt x="8732239" y="8806526"/>
                  <a:pt x="8715447" y="8803338"/>
                  <a:pt x="8688138" y="8792377"/>
                </a:cubicBezTo>
                <a:cubicBezTo>
                  <a:pt x="8667101" y="8776824"/>
                  <a:pt x="8636284" y="8780817"/>
                  <a:pt x="8595672" y="8804358"/>
                </a:cubicBezTo>
                <a:cubicBezTo>
                  <a:pt x="8573898" y="8814113"/>
                  <a:pt x="8556913" y="8817255"/>
                  <a:pt x="8544742" y="8813790"/>
                </a:cubicBezTo>
                <a:cubicBezTo>
                  <a:pt x="8532558" y="8810327"/>
                  <a:pt x="8521860" y="8808875"/>
                  <a:pt x="8512625" y="8809439"/>
                </a:cubicBezTo>
                <a:cubicBezTo>
                  <a:pt x="8491219" y="8806540"/>
                  <a:pt x="8486980" y="8794162"/>
                  <a:pt x="8499909" y="8772308"/>
                </a:cubicBezTo>
                <a:cubicBezTo>
                  <a:pt x="8518368" y="8771179"/>
                  <a:pt x="8524637" y="8766588"/>
                  <a:pt x="8518733" y="8758525"/>
                </a:cubicBezTo>
                <a:cubicBezTo>
                  <a:pt x="8506928" y="8742399"/>
                  <a:pt x="8447522" y="8700765"/>
                  <a:pt x="8340504" y="8633614"/>
                </a:cubicBezTo>
                <a:cubicBezTo>
                  <a:pt x="8233485" y="8566465"/>
                  <a:pt x="8167985" y="8523093"/>
                  <a:pt x="8144003" y="8503499"/>
                </a:cubicBezTo>
                <a:cubicBezTo>
                  <a:pt x="8065772" y="8449328"/>
                  <a:pt x="8023513" y="8424541"/>
                  <a:pt x="8017242" y="8429134"/>
                </a:cubicBezTo>
                <a:lnTo>
                  <a:pt x="8021669" y="8435180"/>
                </a:lnTo>
                <a:cubicBezTo>
                  <a:pt x="8042332" y="8463399"/>
                  <a:pt x="8099336" y="8508346"/>
                  <a:pt x="8192703" y="8570008"/>
                </a:cubicBezTo>
                <a:lnTo>
                  <a:pt x="8197130" y="8576054"/>
                </a:lnTo>
                <a:cubicBezTo>
                  <a:pt x="8181627" y="8581218"/>
                  <a:pt x="8164840" y="8578034"/>
                  <a:pt x="8146751" y="8566510"/>
                </a:cubicBezTo>
                <a:cubicBezTo>
                  <a:pt x="8104314" y="8548046"/>
                  <a:pt x="8073859" y="8539377"/>
                  <a:pt x="8055408" y="8540512"/>
                </a:cubicBezTo>
                <a:lnTo>
                  <a:pt x="8050423" y="8553450"/>
                </a:lnTo>
                <a:cubicBezTo>
                  <a:pt x="8056326" y="8561512"/>
                  <a:pt x="8068319" y="8571303"/>
                  <a:pt x="8086398" y="8582834"/>
                </a:cubicBezTo>
                <a:lnTo>
                  <a:pt x="8122374" y="8612220"/>
                </a:lnTo>
                <a:cubicBezTo>
                  <a:pt x="8109831" y="8621405"/>
                  <a:pt x="8092112" y="8623541"/>
                  <a:pt x="8069231" y="8618627"/>
                </a:cubicBezTo>
                <a:cubicBezTo>
                  <a:pt x="8046346" y="8613711"/>
                  <a:pt x="8031946" y="8607221"/>
                  <a:pt x="8026047" y="8599165"/>
                </a:cubicBezTo>
                <a:cubicBezTo>
                  <a:pt x="8014236" y="8583035"/>
                  <a:pt x="7999112" y="8575537"/>
                  <a:pt x="7980656" y="8576667"/>
                </a:cubicBezTo>
                <a:cubicBezTo>
                  <a:pt x="7952977" y="8578361"/>
                  <a:pt x="7943556" y="8585260"/>
                  <a:pt x="7952409" y="8597350"/>
                </a:cubicBezTo>
                <a:cubicBezTo>
                  <a:pt x="7958315" y="8605411"/>
                  <a:pt x="7976402" y="8616936"/>
                  <a:pt x="8006665" y="8631932"/>
                </a:cubicBezTo>
                <a:lnTo>
                  <a:pt x="8065332" y="8672561"/>
                </a:lnTo>
                <a:cubicBezTo>
                  <a:pt x="8040226" y="8690945"/>
                  <a:pt x="7968638" y="8672162"/>
                  <a:pt x="7850539" y="8616214"/>
                </a:cubicBezTo>
                <a:lnTo>
                  <a:pt x="7722667" y="8579821"/>
                </a:lnTo>
                <a:cubicBezTo>
                  <a:pt x="7735220" y="8570630"/>
                  <a:pt x="7730792" y="8564583"/>
                  <a:pt x="7709384" y="8561679"/>
                </a:cubicBezTo>
                <a:cubicBezTo>
                  <a:pt x="7703290" y="8559947"/>
                  <a:pt x="7693512" y="8553176"/>
                  <a:pt x="7680042" y="8541366"/>
                </a:cubicBezTo>
                <a:lnTo>
                  <a:pt x="7650583" y="8512432"/>
                </a:lnTo>
                <a:lnTo>
                  <a:pt x="7637339" y="8521308"/>
                </a:lnTo>
                <a:cubicBezTo>
                  <a:pt x="7560615" y="8568193"/>
                  <a:pt x="7504903" y="8587373"/>
                  <a:pt x="7470203" y="8578853"/>
                </a:cubicBezTo>
                <a:cubicBezTo>
                  <a:pt x="7360367" y="8561956"/>
                  <a:pt x="7259047" y="8507485"/>
                  <a:pt x="7166230" y="8415411"/>
                </a:cubicBezTo>
                <a:cubicBezTo>
                  <a:pt x="6905209" y="8156477"/>
                  <a:pt x="6737103" y="8018494"/>
                  <a:pt x="6661934" y="8001467"/>
                </a:cubicBezTo>
                <a:cubicBezTo>
                  <a:pt x="6523287" y="8002023"/>
                  <a:pt x="6419480" y="8048663"/>
                  <a:pt x="6350517" y="8141367"/>
                </a:cubicBezTo>
                <a:cubicBezTo>
                  <a:pt x="6310289" y="8193534"/>
                  <a:pt x="6275691" y="8211011"/>
                  <a:pt x="6246737" y="8193789"/>
                </a:cubicBezTo>
                <a:cubicBezTo>
                  <a:pt x="6188822" y="8159354"/>
                  <a:pt x="6128220" y="8174036"/>
                  <a:pt x="6064922" y="8237843"/>
                </a:cubicBezTo>
                <a:cubicBezTo>
                  <a:pt x="6036147" y="8266851"/>
                  <a:pt x="6003008" y="8285760"/>
                  <a:pt x="5965485" y="8294574"/>
                </a:cubicBezTo>
                <a:cubicBezTo>
                  <a:pt x="5927971" y="8303398"/>
                  <a:pt x="5891970" y="8330983"/>
                  <a:pt x="5857500" y="8377344"/>
                </a:cubicBezTo>
                <a:cubicBezTo>
                  <a:pt x="5811508" y="8435299"/>
                  <a:pt x="5762529" y="8467271"/>
                  <a:pt x="5710559" y="8473253"/>
                </a:cubicBezTo>
                <a:cubicBezTo>
                  <a:pt x="5641281" y="8485087"/>
                  <a:pt x="5603758" y="8493901"/>
                  <a:pt x="5597999" y="8499706"/>
                </a:cubicBezTo>
                <a:cubicBezTo>
                  <a:pt x="5580739" y="8517106"/>
                  <a:pt x="5554781" y="8525877"/>
                  <a:pt x="5520116" y="8526022"/>
                </a:cubicBezTo>
                <a:cubicBezTo>
                  <a:pt x="5479696" y="8531950"/>
                  <a:pt x="5436294" y="8511913"/>
                  <a:pt x="5389887" y="8465876"/>
                </a:cubicBezTo>
                <a:cubicBezTo>
                  <a:pt x="5349286" y="8425599"/>
                  <a:pt x="5302808" y="8362233"/>
                  <a:pt x="5250464" y="8275787"/>
                </a:cubicBezTo>
                <a:cubicBezTo>
                  <a:pt x="5171943" y="8146108"/>
                  <a:pt x="5071729" y="8007850"/>
                  <a:pt x="4949813" y="7861015"/>
                </a:cubicBezTo>
                <a:lnTo>
                  <a:pt x="4928194" y="7836404"/>
                </a:lnTo>
                <a:lnTo>
                  <a:pt x="4885030" y="7850771"/>
                </a:lnTo>
                <a:cubicBezTo>
                  <a:pt x="4869144" y="7868591"/>
                  <a:pt x="4861210" y="7877500"/>
                  <a:pt x="4861210" y="7877500"/>
                </a:cubicBezTo>
                <a:cubicBezTo>
                  <a:pt x="4867109" y="7885557"/>
                  <a:pt x="4876152" y="7891320"/>
                  <a:pt x="4888328" y="7894789"/>
                </a:cubicBezTo>
                <a:cubicBezTo>
                  <a:pt x="4900514" y="7898251"/>
                  <a:pt x="4912687" y="7901722"/>
                  <a:pt x="4924872" y="7905184"/>
                </a:cubicBezTo>
                <a:cubicBezTo>
                  <a:pt x="4937048" y="7908653"/>
                  <a:pt x="4949231" y="7912116"/>
                  <a:pt x="4961407" y="7915588"/>
                </a:cubicBezTo>
                <a:cubicBezTo>
                  <a:pt x="4973588" y="7919045"/>
                  <a:pt x="4978017" y="7925095"/>
                  <a:pt x="4974687" y="7933722"/>
                </a:cubicBezTo>
                <a:cubicBezTo>
                  <a:pt x="4971364" y="7942343"/>
                  <a:pt x="4960290" y="7953552"/>
                  <a:pt x="4941455" y="7967344"/>
                </a:cubicBezTo>
                <a:cubicBezTo>
                  <a:pt x="4903807" y="7994911"/>
                  <a:pt x="4882025" y="8004673"/>
                  <a:pt x="4876122" y="7996611"/>
                </a:cubicBezTo>
                <a:cubicBezTo>
                  <a:pt x="4867266" y="7984522"/>
                  <a:pt x="4869122" y="7973875"/>
                  <a:pt x="4881675" y="7964684"/>
                </a:cubicBezTo>
                <a:cubicBezTo>
                  <a:pt x="4887946" y="7960092"/>
                  <a:pt x="4879280" y="7941668"/>
                  <a:pt x="4855665" y="7909418"/>
                </a:cubicBezTo>
                <a:cubicBezTo>
                  <a:pt x="4832055" y="7877176"/>
                  <a:pt x="4783339" y="7863311"/>
                  <a:pt x="4709512" y="7867827"/>
                </a:cubicBezTo>
                <a:lnTo>
                  <a:pt x="4727224" y="7892015"/>
                </a:lnTo>
                <a:cubicBezTo>
                  <a:pt x="4744933" y="7916201"/>
                  <a:pt x="4741612" y="7924822"/>
                  <a:pt x="4717253" y="7917889"/>
                </a:cubicBezTo>
                <a:lnTo>
                  <a:pt x="4698985" y="7912690"/>
                </a:lnTo>
                <a:cubicBezTo>
                  <a:pt x="4692704" y="7917289"/>
                  <a:pt x="4735133" y="7988391"/>
                  <a:pt x="4826263" y="8126002"/>
                </a:cubicBezTo>
                <a:lnTo>
                  <a:pt x="4953531" y="8339319"/>
                </a:lnTo>
                <a:lnTo>
                  <a:pt x="4900404" y="8266765"/>
                </a:lnTo>
                <a:cubicBezTo>
                  <a:pt x="4850223" y="8198233"/>
                  <a:pt x="4818868" y="8168571"/>
                  <a:pt x="4806315" y="8177762"/>
                </a:cubicBezTo>
                <a:cubicBezTo>
                  <a:pt x="4805934" y="8190417"/>
                  <a:pt x="4811661" y="8204806"/>
                  <a:pt x="4823466" y="8220930"/>
                </a:cubicBezTo>
                <a:cubicBezTo>
                  <a:pt x="4882493" y="8301541"/>
                  <a:pt x="4956844" y="8383334"/>
                  <a:pt x="5046501" y="8466286"/>
                </a:cubicBezTo>
                <a:cubicBezTo>
                  <a:pt x="5070492" y="8485873"/>
                  <a:pt x="5073063" y="8502562"/>
                  <a:pt x="5054240" y="8516346"/>
                </a:cubicBezTo>
                <a:cubicBezTo>
                  <a:pt x="5035406" y="8530137"/>
                  <a:pt x="5023044" y="8533001"/>
                  <a:pt x="5017140" y="8524939"/>
                </a:cubicBezTo>
                <a:cubicBezTo>
                  <a:pt x="5008287" y="8512848"/>
                  <a:pt x="5000725" y="8509090"/>
                  <a:pt x="4994444" y="8513689"/>
                </a:cubicBezTo>
                <a:cubicBezTo>
                  <a:pt x="4988172" y="8518281"/>
                  <a:pt x="4965848" y="8494382"/>
                  <a:pt x="4927478" y="8441982"/>
                </a:cubicBezTo>
                <a:lnTo>
                  <a:pt x="4865498" y="8357337"/>
                </a:lnTo>
                <a:cubicBezTo>
                  <a:pt x="4762195" y="8216257"/>
                  <a:pt x="4679169" y="8168695"/>
                  <a:pt x="4616406" y="8214653"/>
                </a:cubicBezTo>
                <a:cubicBezTo>
                  <a:pt x="4597581" y="8228437"/>
                  <a:pt x="4573029" y="8227831"/>
                  <a:pt x="4542771" y="8212842"/>
                </a:cubicBezTo>
                <a:cubicBezTo>
                  <a:pt x="4524693" y="8201310"/>
                  <a:pt x="4512508" y="8197847"/>
                  <a:pt x="4506238" y="8202440"/>
                </a:cubicBezTo>
                <a:cubicBezTo>
                  <a:pt x="4499966" y="8207032"/>
                  <a:pt x="4508632" y="8225455"/>
                  <a:pt x="4532241" y="8257698"/>
                </a:cubicBezTo>
                <a:cubicBezTo>
                  <a:pt x="4567661" y="8306072"/>
                  <a:pt x="4603265" y="8348105"/>
                  <a:pt x="4639054" y="8383824"/>
                </a:cubicBezTo>
                <a:cubicBezTo>
                  <a:pt x="4740517" y="8482900"/>
                  <a:pt x="4812476" y="8541664"/>
                  <a:pt x="4854917" y="8560129"/>
                </a:cubicBezTo>
                <a:cubicBezTo>
                  <a:pt x="4925041" y="8576893"/>
                  <a:pt x="4950685" y="8592171"/>
                  <a:pt x="4931862" y="8605955"/>
                </a:cubicBezTo>
                <a:cubicBezTo>
                  <a:pt x="4919309" y="8615146"/>
                  <a:pt x="4908603" y="8613699"/>
                  <a:pt x="4899748" y="8601609"/>
                </a:cubicBezTo>
                <a:cubicBezTo>
                  <a:pt x="4884994" y="8581457"/>
                  <a:pt x="4866723" y="8576253"/>
                  <a:pt x="4844949" y="8586009"/>
                </a:cubicBezTo>
                <a:cubicBezTo>
                  <a:pt x="4838668" y="8590608"/>
                  <a:pt x="4843096" y="8596654"/>
                  <a:pt x="4858231" y="8604144"/>
                </a:cubicBezTo>
                <a:cubicBezTo>
                  <a:pt x="4897346" y="8631229"/>
                  <a:pt x="4892354" y="8644181"/>
                  <a:pt x="4843268" y="8642969"/>
                </a:cubicBezTo>
                <a:cubicBezTo>
                  <a:pt x="4821858" y="8640063"/>
                  <a:pt x="4817062" y="8646673"/>
                  <a:pt x="4828870" y="8662797"/>
                </a:cubicBezTo>
                <a:lnTo>
                  <a:pt x="4842155" y="8680939"/>
                </a:lnTo>
                <a:cubicBezTo>
                  <a:pt x="4802285" y="8679163"/>
                  <a:pt x="4758554" y="8652360"/>
                  <a:pt x="4710963" y="8600524"/>
                </a:cubicBezTo>
                <a:cubicBezTo>
                  <a:pt x="4662993" y="8561347"/>
                  <a:pt x="4635872" y="8544053"/>
                  <a:pt x="4629591" y="8548652"/>
                </a:cubicBezTo>
                <a:cubicBezTo>
                  <a:pt x="4617037" y="8557843"/>
                  <a:pt x="4583451" y="8551468"/>
                  <a:pt x="4528834" y="8529546"/>
                </a:cubicBezTo>
                <a:cubicBezTo>
                  <a:pt x="4471268" y="8503584"/>
                  <a:pt x="4417396" y="8456346"/>
                  <a:pt x="4367220" y="8387820"/>
                </a:cubicBezTo>
                <a:cubicBezTo>
                  <a:pt x="4314093" y="8315266"/>
                  <a:pt x="4290659" y="8276695"/>
                  <a:pt x="4296943" y="8272095"/>
                </a:cubicBezTo>
                <a:cubicBezTo>
                  <a:pt x="4303214" y="8267505"/>
                  <a:pt x="4351187" y="8306685"/>
                  <a:pt x="4440858" y="8389637"/>
                </a:cubicBezTo>
                <a:cubicBezTo>
                  <a:pt x="4488817" y="8428819"/>
                  <a:pt x="4517421" y="8448118"/>
                  <a:pt x="4526648" y="8447560"/>
                </a:cubicBezTo>
                <a:lnTo>
                  <a:pt x="4486801" y="8393142"/>
                </a:lnTo>
                <a:cubicBezTo>
                  <a:pt x="4367249" y="8282540"/>
                  <a:pt x="4296770" y="8225780"/>
                  <a:pt x="4275366" y="8222882"/>
                </a:cubicBezTo>
                <a:cubicBezTo>
                  <a:pt x="4256907" y="8224011"/>
                  <a:pt x="4239381" y="8219822"/>
                  <a:pt x="4222766" y="8210307"/>
                </a:cubicBezTo>
                <a:cubicBezTo>
                  <a:pt x="4206163" y="8200791"/>
                  <a:pt x="4190302" y="8192286"/>
                  <a:pt x="4175169" y="8184795"/>
                </a:cubicBezTo>
                <a:lnTo>
                  <a:pt x="4152473" y="8173545"/>
                </a:lnTo>
                <a:cubicBezTo>
                  <a:pt x="4146201" y="8178137"/>
                  <a:pt x="4139181" y="8181728"/>
                  <a:pt x="4131437" y="8184309"/>
                </a:cubicBezTo>
                <a:cubicBezTo>
                  <a:pt x="4123679" y="8186890"/>
                  <a:pt x="4116669" y="8190474"/>
                  <a:pt x="4110386" y="8195074"/>
                </a:cubicBezTo>
                <a:cubicBezTo>
                  <a:pt x="4104114" y="8199667"/>
                  <a:pt x="4087322" y="8196480"/>
                  <a:pt x="4060012" y="8185518"/>
                </a:cubicBezTo>
                <a:cubicBezTo>
                  <a:pt x="4038977" y="8169964"/>
                  <a:pt x="4008158" y="8173958"/>
                  <a:pt x="3967547" y="8197498"/>
                </a:cubicBezTo>
                <a:cubicBezTo>
                  <a:pt x="3945774" y="8207254"/>
                  <a:pt x="3928790" y="8210394"/>
                  <a:pt x="3916617" y="8206931"/>
                </a:cubicBezTo>
                <a:cubicBezTo>
                  <a:pt x="3904432" y="8203468"/>
                  <a:pt x="3893735" y="8202016"/>
                  <a:pt x="3884500" y="8202579"/>
                </a:cubicBezTo>
                <a:cubicBezTo>
                  <a:pt x="3863095" y="8199680"/>
                  <a:pt x="3858856" y="8187303"/>
                  <a:pt x="3871784" y="8165449"/>
                </a:cubicBezTo>
                <a:cubicBezTo>
                  <a:pt x="3890243" y="8164320"/>
                  <a:pt x="3896513" y="8159728"/>
                  <a:pt x="3890609" y="8151664"/>
                </a:cubicBezTo>
                <a:cubicBezTo>
                  <a:pt x="3878803" y="8135540"/>
                  <a:pt x="3819397" y="8093905"/>
                  <a:pt x="3712378" y="8026755"/>
                </a:cubicBezTo>
                <a:cubicBezTo>
                  <a:pt x="3605359" y="7959606"/>
                  <a:pt x="3539860" y="7916233"/>
                  <a:pt x="3515878" y="7896640"/>
                </a:cubicBezTo>
                <a:cubicBezTo>
                  <a:pt x="3437647" y="7842468"/>
                  <a:pt x="3395388" y="7817682"/>
                  <a:pt x="3389116" y="7822274"/>
                </a:cubicBezTo>
                <a:lnTo>
                  <a:pt x="3393543" y="7828320"/>
                </a:lnTo>
                <a:cubicBezTo>
                  <a:pt x="3414207" y="7856540"/>
                  <a:pt x="3471211" y="7901486"/>
                  <a:pt x="3564578" y="7963148"/>
                </a:cubicBezTo>
                <a:lnTo>
                  <a:pt x="3569005" y="7969194"/>
                </a:lnTo>
                <a:cubicBezTo>
                  <a:pt x="3553503" y="7974357"/>
                  <a:pt x="3536714" y="7971175"/>
                  <a:pt x="3518625" y="7959651"/>
                </a:cubicBezTo>
                <a:cubicBezTo>
                  <a:pt x="3476186" y="7941185"/>
                  <a:pt x="3445734" y="7932518"/>
                  <a:pt x="3427282" y="7933652"/>
                </a:cubicBezTo>
                <a:lnTo>
                  <a:pt x="3422298" y="7946590"/>
                </a:lnTo>
                <a:cubicBezTo>
                  <a:pt x="3428200" y="7954652"/>
                  <a:pt x="3440194" y="7964443"/>
                  <a:pt x="3458272" y="7975974"/>
                </a:cubicBezTo>
                <a:lnTo>
                  <a:pt x="3494247" y="8005359"/>
                </a:lnTo>
                <a:cubicBezTo>
                  <a:pt x="3481704" y="8014544"/>
                  <a:pt x="3463987" y="8016682"/>
                  <a:pt x="3441103" y="8011768"/>
                </a:cubicBezTo>
                <a:cubicBezTo>
                  <a:pt x="3418221" y="8006851"/>
                  <a:pt x="3403821" y="8000362"/>
                  <a:pt x="3397921" y="7992305"/>
                </a:cubicBezTo>
                <a:cubicBezTo>
                  <a:pt x="3386111" y="7976176"/>
                  <a:pt x="3370986" y="7968678"/>
                  <a:pt x="3352531" y="7969807"/>
                </a:cubicBezTo>
                <a:cubicBezTo>
                  <a:pt x="3324854" y="7971500"/>
                  <a:pt x="3315431" y="7978400"/>
                  <a:pt x="3324284" y="7990490"/>
                </a:cubicBezTo>
                <a:cubicBezTo>
                  <a:pt x="3330189" y="7998551"/>
                  <a:pt x="3348276" y="8010076"/>
                  <a:pt x="3378539" y="8025071"/>
                </a:cubicBezTo>
                <a:lnTo>
                  <a:pt x="3437207" y="8065702"/>
                </a:lnTo>
                <a:cubicBezTo>
                  <a:pt x="3412101" y="8084083"/>
                  <a:pt x="3340512" y="8065302"/>
                  <a:pt x="3222413" y="8009355"/>
                </a:cubicBezTo>
                <a:lnTo>
                  <a:pt x="3094540" y="7972959"/>
                </a:lnTo>
                <a:cubicBezTo>
                  <a:pt x="3107092" y="7963768"/>
                  <a:pt x="3102667" y="7957724"/>
                  <a:pt x="3081254" y="7954819"/>
                </a:cubicBezTo>
                <a:cubicBezTo>
                  <a:pt x="3069071" y="7951356"/>
                  <a:pt x="3042139" y="7927734"/>
                  <a:pt x="3000452" y="7883960"/>
                </a:cubicBezTo>
                <a:cubicBezTo>
                  <a:pt x="2958754" y="7840190"/>
                  <a:pt x="2931817" y="7816561"/>
                  <a:pt x="2919637" y="7813103"/>
                </a:cubicBezTo>
                <a:cubicBezTo>
                  <a:pt x="2913730" y="7805036"/>
                  <a:pt x="2915399" y="7800726"/>
                  <a:pt x="2924619" y="7800162"/>
                </a:cubicBezTo>
                <a:cubicBezTo>
                  <a:pt x="2979988" y="7796773"/>
                  <a:pt x="2976120" y="7771745"/>
                  <a:pt x="2913023" y="7725066"/>
                </a:cubicBezTo>
                <a:cubicBezTo>
                  <a:pt x="2910070" y="7721033"/>
                  <a:pt x="2891340" y="7705338"/>
                  <a:pt x="2856840" y="7677969"/>
                </a:cubicBezTo>
                <a:cubicBezTo>
                  <a:pt x="2822337" y="7650596"/>
                  <a:pt x="2794575" y="7629132"/>
                  <a:pt x="2773537" y="7613577"/>
                </a:cubicBezTo>
                <a:lnTo>
                  <a:pt x="2666165" y="7506434"/>
                </a:lnTo>
                <a:lnTo>
                  <a:pt x="2711553" y="7528927"/>
                </a:lnTo>
                <a:lnTo>
                  <a:pt x="2770232" y="7569555"/>
                </a:lnTo>
                <a:cubicBezTo>
                  <a:pt x="2721174" y="7463066"/>
                  <a:pt x="2677817" y="7423600"/>
                  <a:pt x="2640160" y="7451174"/>
                </a:cubicBezTo>
                <a:cubicBezTo>
                  <a:pt x="2627609" y="7460365"/>
                  <a:pt x="2586824" y="7437592"/>
                  <a:pt x="2517827" y="7382857"/>
                </a:cubicBezTo>
                <a:cubicBezTo>
                  <a:pt x="2413409" y="7279746"/>
                  <a:pt x="2381860" y="7256406"/>
                  <a:pt x="2423180" y="7312836"/>
                </a:cubicBezTo>
                <a:lnTo>
                  <a:pt x="2427043" y="7337874"/>
                </a:lnTo>
                <a:cubicBezTo>
                  <a:pt x="2420771" y="7342469"/>
                  <a:pt x="2402321" y="7330436"/>
                  <a:pt x="2371695" y="7301776"/>
                </a:cubicBezTo>
                <a:cubicBezTo>
                  <a:pt x="2341073" y="7273116"/>
                  <a:pt x="2298269" y="7227830"/>
                  <a:pt x="2243292" y="7165918"/>
                </a:cubicBezTo>
                <a:cubicBezTo>
                  <a:pt x="2231484" y="7149792"/>
                  <a:pt x="2198925" y="7108620"/>
                  <a:pt x="2145607" y="7042393"/>
                </a:cubicBezTo>
                <a:cubicBezTo>
                  <a:pt x="2092303" y="6976167"/>
                  <a:pt x="2059743" y="6934995"/>
                  <a:pt x="2047936" y="6918871"/>
                </a:cubicBezTo>
                <a:lnTo>
                  <a:pt x="2039083" y="6906779"/>
                </a:lnTo>
                <a:cubicBezTo>
                  <a:pt x="2045355" y="6902186"/>
                  <a:pt x="2113613" y="6955915"/>
                  <a:pt x="2243877" y="7067966"/>
                </a:cubicBezTo>
                <a:cubicBezTo>
                  <a:pt x="2374128" y="7180022"/>
                  <a:pt x="2451057" y="7252179"/>
                  <a:pt x="2474671" y="7284429"/>
                </a:cubicBezTo>
                <a:lnTo>
                  <a:pt x="2488520" y="7283573"/>
                </a:lnTo>
                <a:cubicBezTo>
                  <a:pt x="2488888" y="7270919"/>
                  <a:pt x="2487597" y="7262568"/>
                  <a:pt x="2484647" y="7258539"/>
                </a:cubicBezTo>
                <a:cubicBezTo>
                  <a:pt x="2479491" y="7225162"/>
                  <a:pt x="2439824" y="7164423"/>
                  <a:pt x="2365668" y="7076307"/>
                </a:cubicBezTo>
                <a:cubicBezTo>
                  <a:pt x="2231734" y="6932886"/>
                  <a:pt x="2148524" y="6839017"/>
                  <a:pt x="2116058" y="6794679"/>
                </a:cubicBezTo>
                <a:lnTo>
                  <a:pt x="2103343" y="6757545"/>
                </a:lnTo>
                <a:lnTo>
                  <a:pt x="2107773" y="6763597"/>
                </a:lnTo>
                <a:cubicBezTo>
                  <a:pt x="2132134" y="6770531"/>
                  <a:pt x="2164964" y="6802210"/>
                  <a:pt x="2206289" y="6858646"/>
                </a:cubicBezTo>
                <a:cubicBezTo>
                  <a:pt x="2294831" y="6979566"/>
                  <a:pt x="2345564" y="7029105"/>
                  <a:pt x="2358497" y="7007259"/>
                </a:cubicBezTo>
                <a:cubicBezTo>
                  <a:pt x="2364769" y="7002666"/>
                  <a:pt x="2427309" y="7068329"/>
                  <a:pt x="2546116" y="7204245"/>
                </a:cubicBezTo>
                <a:cubicBezTo>
                  <a:pt x="2721003" y="7416750"/>
                  <a:pt x="2817859" y="7516100"/>
                  <a:pt x="2836682" y="7502317"/>
                </a:cubicBezTo>
                <a:cubicBezTo>
                  <a:pt x="2840004" y="7493696"/>
                  <a:pt x="2838718" y="7485353"/>
                  <a:pt x="2832815" y="7477290"/>
                </a:cubicBezTo>
                <a:cubicBezTo>
                  <a:pt x="2827291" y="7456565"/>
                  <a:pt x="2823777" y="7445202"/>
                  <a:pt x="2822307" y="7443190"/>
                </a:cubicBezTo>
                <a:cubicBezTo>
                  <a:pt x="2820829" y="7441176"/>
                  <a:pt x="2827659" y="7443910"/>
                  <a:pt x="2842788" y="7451415"/>
                </a:cubicBezTo>
                <a:cubicBezTo>
                  <a:pt x="2777486" y="7375391"/>
                  <a:pt x="2754240" y="7330487"/>
                  <a:pt x="2773073" y="7316697"/>
                </a:cubicBezTo>
                <a:lnTo>
                  <a:pt x="2755361" y="7292509"/>
                </a:lnTo>
                <a:cubicBezTo>
                  <a:pt x="2705190" y="7223990"/>
                  <a:pt x="2654266" y="7180780"/>
                  <a:pt x="2602598" y="7162887"/>
                </a:cubicBezTo>
                <a:cubicBezTo>
                  <a:pt x="2557209" y="7140393"/>
                  <a:pt x="2534696" y="7122824"/>
                  <a:pt x="2535073" y="7110162"/>
                </a:cubicBezTo>
                <a:cubicBezTo>
                  <a:pt x="2535818" y="7084846"/>
                  <a:pt x="2545043" y="7084287"/>
                  <a:pt x="2562754" y="7108475"/>
                </a:cubicBezTo>
                <a:cubicBezTo>
                  <a:pt x="2577508" y="7128622"/>
                  <a:pt x="2588026" y="7136400"/>
                  <a:pt x="2594298" y="7131808"/>
                </a:cubicBezTo>
                <a:cubicBezTo>
                  <a:pt x="2613134" y="7118016"/>
                  <a:pt x="2578625" y="7090654"/>
                  <a:pt x="2490799" y="7049697"/>
                </a:cubicBezTo>
                <a:cubicBezTo>
                  <a:pt x="2487848" y="7045668"/>
                  <a:pt x="2475949" y="7032712"/>
                  <a:pt x="2455098" y="7010824"/>
                </a:cubicBezTo>
                <a:cubicBezTo>
                  <a:pt x="2434256" y="6988931"/>
                  <a:pt x="2406769" y="6957978"/>
                  <a:pt x="2372638" y="6917956"/>
                </a:cubicBezTo>
                <a:cubicBezTo>
                  <a:pt x="2338503" y="6877928"/>
                  <a:pt x="2309635" y="6841797"/>
                  <a:pt x="2286022" y="6809548"/>
                </a:cubicBezTo>
                <a:cubicBezTo>
                  <a:pt x="2187885" y="6701840"/>
                  <a:pt x="2091854" y="6600325"/>
                  <a:pt x="1997948" y="6505001"/>
                </a:cubicBezTo>
                <a:cubicBezTo>
                  <a:pt x="1904047" y="6409665"/>
                  <a:pt x="1805070" y="6304123"/>
                  <a:pt x="1701020" y="6188357"/>
                </a:cubicBezTo>
                <a:cubicBezTo>
                  <a:pt x="1519483" y="5993108"/>
                  <a:pt x="1371068" y="5846364"/>
                  <a:pt x="1255751" y="5748134"/>
                </a:cubicBezTo>
                <a:cubicBezTo>
                  <a:pt x="1140443" y="5649901"/>
                  <a:pt x="1064888" y="5582934"/>
                  <a:pt x="1029095" y="5547228"/>
                </a:cubicBezTo>
                <a:cubicBezTo>
                  <a:pt x="918773" y="5436055"/>
                  <a:pt x="826803" y="5353242"/>
                  <a:pt x="753188" y="5298787"/>
                </a:cubicBezTo>
                <a:cubicBezTo>
                  <a:pt x="679573" y="5244332"/>
                  <a:pt x="596637" y="5167288"/>
                  <a:pt x="504390" y="5067642"/>
                </a:cubicBezTo>
                <a:cubicBezTo>
                  <a:pt x="326559" y="4851115"/>
                  <a:pt x="218455" y="4716638"/>
                  <a:pt x="180089" y="4664243"/>
                </a:cubicBezTo>
                <a:cubicBezTo>
                  <a:pt x="32511" y="4462699"/>
                  <a:pt x="-22452" y="4348146"/>
                  <a:pt x="15207" y="4320571"/>
                </a:cubicBezTo>
                <a:cubicBezTo>
                  <a:pt x="21477" y="4315977"/>
                  <a:pt x="18715" y="4305617"/>
                  <a:pt x="6908" y="4289492"/>
                </a:cubicBezTo>
                <a:cubicBezTo>
                  <a:pt x="-4899" y="4273367"/>
                  <a:pt x="-1568" y="4264741"/>
                  <a:pt x="16888" y="4263611"/>
                </a:cubicBezTo>
                <a:lnTo>
                  <a:pt x="5279" y="4188516"/>
                </a:lnTo>
                <a:cubicBezTo>
                  <a:pt x="26687" y="4191420"/>
                  <a:pt x="47716" y="4206981"/>
                  <a:pt x="68376" y="4235196"/>
                </a:cubicBezTo>
                <a:cubicBezTo>
                  <a:pt x="77233" y="4247292"/>
                  <a:pt x="88760" y="4272898"/>
                  <a:pt x="102963" y="4312039"/>
                </a:cubicBezTo>
                <a:cubicBezTo>
                  <a:pt x="117160" y="4351174"/>
                  <a:pt x="131635" y="4380828"/>
                  <a:pt x="146395" y="4400981"/>
                </a:cubicBezTo>
                <a:cubicBezTo>
                  <a:pt x="164102" y="4425168"/>
                  <a:pt x="183001" y="4460859"/>
                  <a:pt x="203107" y="4508064"/>
                </a:cubicBezTo>
                <a:cubicBezTo>
                  <a:pt x="223208" y="4555260"/>
                  <a:pt x="240634" y="4588941"/>
                  <a:pt x="255396" y="4609101"/>
                </a:cubicBezTo>
                <a:cubicBezTo>
                  <a:pt x="261295" y="4617157"/>
                  <a:pt x="276887" y="4635156"/>
                  <a:pt x="302164" y="4663089"/>
                </a:cubicBezTo>
                <a:cubicBezTo>
                  <a:pt x="327441" y="4691021"/>
                  <a:pt x="345979" y="4713043"/>
                  <a:pt x="357785" y="4729167"/>
                </a:cubicBezTo>
                <a:cubicBezTo>
                  <a:pt x="396156" y="4781569"/>
                  <a:pt x="424565" y="4807209"/>
                  <a:pt x="443022" y="4806078"/>
                </a:cubicBezTo>
                <a:cubicBezTo>
                  <a:pt x="473653" y="4808419"/>
                  <a:pt x="565896" y="4908060"/>
                  <a:pt x="719755" y="5105005"/>
                </a:cubicBezTo>
                <a:cubicBezTo>
                  <a:pt x="746314" y="5141276"/>
                  <a:pt x="781089" y="5185473"/>
                  <a:pt x="824068" y="5237599"/>
                </a:cubicBezTo>
                <a:cubicBezTo>
                  <a:pt x="867052" y="5289714"/>
                  <a:pt x="891497" y="5319803"/>
                  <a:pt x="897402" y="5327867"/>
                </a:cubicBezTo>
                <a:lnTo>
                  <a:pt x="928390" y="5370187"/>
                </a:lnTo>
                <a:lnTo>
                  <a:pt x="901272" y="5352898"/>
                </a:lnTo>
                <a:lnTo>
                  <a:pt x="856431" y="5311425"/>
                </a:lnTo>
                <a:lnTo>
                  <a:pt x="891851" y="5359797"/>
                </a:lnTo>
                <a:cubicBezTo>
                  <a:pt x="924319" y="5404137"/>
                  <a:pt x="948119" y="5430052"/>
                  <a:pt x="963252" y="5437543"/>
                </a:cubicBezTo>
                <a:cubicBezTo>
                  <a:pt x="978377" y="5445041"/>
                  <a:pt x="989080" y="5446500"/>
                  <a:pt x="995360" y="5441901"/>
                </a:cubicBezTo>
                <a:lnTo>
                  <a:pt x="1035762" y="5477332"/>
                </a:lnTo>
                <a:lnTo>
                  <a:pt x="1080591" y="5518808"/>
                </a:lnTo>
                <a:lnTo>
                  <a:pt x="1076164" y="5512762"/>
                </a:lnTo>
                <a:lnTo>
                  <a:pt x="1071739" y="5506715"/>
                </a:lnTo>
                <a:cubicBezTo>
                  <a:pt x="1096843" y="5488332"/>
                  <a:pt x="1161045" y="5549678"/>
                  <a:pt x="1264351" y="5690760"/>
                </a:cubicBezTo>
                <a:lnTo>
                  <a:pt x="1273203" y="5702848"/>
                </a:lnTo>
                <a:lnTo>
                  <a:pt x="1304194" y="5745172"/>
                </a:lnTo>
                <a:lnTo>
                  <a:pt x="1309179" y="5732235"/>
                </a:lnTo>
                <a:cubicBezTo>
                  <a:pt x="1306607" y="5715545"/>
                  <a:pt x="1311212" y="5715265"/>
                  <a:pt x="1323017" y="5731387"/>
                </a:cubicBezTo>
                <a:lnTo>
                  <a:pt x="1345154" y="5761619"/>
                </a:lnTo>
                <a:cubicBezTo>
                  <a:pt x="1359169" y="5807094"/>
                  <a:pt x="1388682" y="5847398"/>
                  <a:pt x="1433702" y="5882547"/>
                </a:cubicBezTo>
                <a:cubicBezTo>
                  <a:pt x="1460642" y="5906162"/>
                  <a:pt x="1545605" y="5992562"/>
                  <a:pt x="1688578" y="6141738"/>
                </a:cubicBezTo>
                <a:cubicBezTo>
                  <a:pt x="1831559" y="6290923"/>
                  <a:pt x="1916505" y="6377324"/>
                  <a:pt x="1943446" y="6400938"/>
                </a:cubicBezTo>
                <a:cubicBezTo>
                  <a:pt x="1946398" y="6404973"/>
                  <a:pt x="1987912" y="6455074"/>
                  <a:pt x="2067967" y="6551252"/>
                </a:cubicBezTo>
                <a:cubicBezTo>
                  <a:pt x="2148036" y="6647420"/>
                  <a:pt x="2223122" y="6730217"/>
                  <a:pt x="2293227" y="6799625"/>
                </a:cubicBezTo>
                <a:cubicBezTo>
                  <a:pt x="2363328" y="6869045"/>
                  <a:pt x="2407795" y="6896850"/>
                  <a:pt x="2426621" y="6883065"/>
                </a:cubicBezTo>
                <a:cubicBezTo>
                  <a:pt x="2445453" y="6869275"/>
                  <a:pt x="2428304" y="6826107"/>
                  <a:pt x="2375177" y="6753553"/>
                </a:cubicBezTo>
                <a:cubicBezTo>
                  <a:pt x="2280729" y="6624568"/>
                  <a:pt x="2167827" y="6496715"/>
                  <a:pt x="2036464" y="6369983"/>
                </a:cubicBezTo>
                <a:cubicBezTo>
                  <a:pt x="1779280" y="6137249"/>
                  <a:pt x="1523775" y="5847552"/>
                  <a:pt x="1269943" y="5500899"/>
                </a:cubicBezTo>
                <a:cubicBezTo>
                  <a:pt x="1252237" y="5476718"/>
                  <a:pt x="1169215" y="5376515"/>
                  <a:pt x="1020891" y="5200286"/>
                </a:cubicBezTo>
                <a:cubicBezTo>
                  <a:pt x="655997" y="4767782"/>
                  <a:pt x="421887" y="4480990"/>
                  <a:pt x="318587" y="4339915"/>
                </a:cubicBezTo>
                <a:lnTo>
                  <a:pt x="296450" y="4309683"/>
                </a:lnTo>
                <a:cubicBezTo>
                  <a:pt x="293497" y="4305651"/>
                  <a:pt x="295907" y="4276017"/>
                  <a:pt x="303673" y="4220798"/>
                </a:cubicBezTo>
                <a:cubicBezTo>
                  <a:pt x="311451" y="4165573"/>
                  <a:pt x="304998" y="4123857"/>
                  <a:pt x="284338" y="4095642"/>
                </a:cubicBezTo>
                <a:lnTo>
                  <a:pt x="257770" y="4059358"/>
                </a:lnTo>
                <a:lnTo>
                  <a:pt x="276037" y="4064559"/>
                </a:lnTo>
                <a:cubicBezTo>
                  <a:pt x="300394" y="4071490"/>
                  <a:pt x="321436" y="4087051"/>
                  <a:pt x="339142" y="4111231"/>
                </a:cubicBezTo>
                <a:cubicBezTo>
                  <a:pt x="353904" y="4131390"/>
                  <a:pt x="367551" y="4136871"/>
                  <a:pt x="380103" y="4127679"/>
                </a:cubicBezTo>
                <a:cubicBezTo>
                  <a:pt x="386384" y="4123080"/>
                  <a:pt x="397274" y="4118203"/>
                  <a:pt x="412781" y="4113048"/>
                </a:cubicBezTo>
                <a:cubicBezTo>
                  <a:pt x="440458" y="4111355"/>
                  <a:pt x="454483" y="4104174"/>
                  <a:pt x="454850" y="4091519"/>
                </a:cubicBezTo>
                <a:cubicBezTo>
                  <a:pt x="455232" y="4078864"/>
                  <a:pt x="458364" y="4076571"/>
                  <a:pt x="464263" y="4084627"/>
                </a:cubicBezTo>
                <a:cubicBezTo>
                  <a:pt x="473120" y="4096723"/>
                  <a:pt x="480687" y="4100470"/>
                  <a:pt x="486970" y="4095870"/>
                </a:cubicBezTo>
                <a:cubicBezTo>
                  <a:pt x="502844" y="4078058"/>
                  <a:pt x="509493" y="4060805"/>
                  <a:pt x="506912" y="4044122"/>
                </a:cubicBezTo>
                <a:cubicBezTo>
                  <a:pt x="510239" y="4035489"/>
                  <a:pt x="502404" y="4014907"/>
                  <a:pt x="483398" y="3982382"/>
                </a:cubicBezTo>
                <a:cubicBezTo>
                  <a:pt x="464400" y="3949848"/>
                  <a:pt x="448442" y="3918192"/>
                  <a:pt x="435540" y="3887396"/>
                </a:cubicBezTo>
                <a:cubicBezTo>
                  <a:pt x="422631" y="3856605"/>
                  <a:pt x="422460" y="3836607"/>
                  <a:pt x="435003" y="3827422"/>
                </a:cubicBezTo>
                <a:cubicBezTo>
                  <a:pt x="472660" y="3799848"/>
                  <a:pt x="489095" y="3763034"/>
                  <a:pt x="484310" y="3717008"/>
                </a:cubicBezTo>
                <a:cubicBezTo>
                  <a:pt x="478774" y="3696291"/>
                  <a:pt x="480820" y="3679321"/>
                  <a:pt x="490419" y="3666096"/>
                </a:cubicBezTo>
                <a:lnTo>
                  <a:pt x="513116" y="3677343"/>
                </a:lnTo>
                <a:cubicBezTo>
                  <a:pt x="524923" y="3693468"/>
                  <a:pt x="540235" y="3694633"/>
                  <a:pt x="559058" y="3680848"/>
                </a:cubicBezTo>
                <a:cubicBezTo>
                  <a:pt x="571610" y="3671657"/>
                  <a:pt x="580844" y="3671091"/>
                  <a:pt x="586748" y="3679154"/>
                </a:cubicBezTo>
                <a:cubicBezTo>
                  <a:pt x="595601" y="3691245"/>
                  <a:pt x="603350" y="3688670"/>
                  <a:pt x="610000" y="3671414"/>
                </a:cubicBezTo>
                <a:cubicBezTo>
                  <a:pt x="613316" y="3662789"/>
                  <a:pt x="606413" y="3636887"/>
                  <a:pt x="589262" y="3593719"/>
                </a:cubicBezTo>
                <a:cubicBezTo>
                  <a:pt x="572110" y="3550549"/>
                  <a:pt x="562064" y="3526947"/>
                  <a:pt x="559110" y="3522914"/>
                </a:cubicBezTo>
                <a:cubicBezTo>
                  <a:pt x="569081" y="3497040"/>
                  <a:pt x="584589" y="3491881"/>
                  <a:pt x="605617" y="3507441"/>
                </a:cubicBezTo>
                <a:cubicBezTo>
                  <a:pt x="617419" y="3523559"/>
                  <a:pt x="629609" y="3527030"/>
                  <a:pt x="642161" y="3517839"/>
                </a:cubicBezTo>
                <a:cubicBezTo>
                  <a:pt x="654712" y="3508645"/>
                  <a:pt x="666883" y="3512110"/>
                  <a:pt x="678689" y="3528234"/>
                </a:cubicBezTo>
                <a:cubicBezTo>
                  <a:pt x="696401" y="3552421"/>
                  <a:pt x="708394" y="3562212"/>
                  <a:pt x="714666" y="3557620"/>
                </a:cubicBezTo>
                <a:cubicBezTo>
                  <a:pt x="727218" y="3548429"/>
                  <a:pt x="742358" y="3555924"/>
                  <a:pt x="760063" y="3580105"/>
                </a:cubicBezTo>
                <a:cubicBezTo>
                  <a:pt x="777773" y="3604291"/>
                  <a:pt x="798803" y="3619852"/>
                  <a:pt x="823161" y="3626785"/>
                </a:cubicBezTo>
                <a:cubicBezTo>
                  <a:pt x="869294" y="3623963"/>
                  <a:pt x="882225" y="3602109"/>
                  <a:pt x="861934" y="3561241"/>
                </a:cubicBezTo>
                <a:cubicBezTo>
                  <a:pt x="844223" y="3537053"/>
                  <a:pt x="840356" y="3512026"/>
                  <a:pt x="850336" y="3486146"/>
                </a:cubicBezTo>
                <a:cubicBezTo>
                  <a:pt x="856976" y="3468899"/>
                  <a:pt x="876728" y="3476109"/>
                  <a:pt x="909562" y="3507793"/>
                </a:cubicBezTo>
                <a:cubicBezTo>
                  <a:pt x="936493" y="3531415"/>
                  <a:pt x="958823" y="3555318"/>
                  <a:pt x="976527" y="3579500"/>
                </a:cubicBezTo>
                <a:cubicBezTo>
                  <a:pt x="994240" y="3603686"/>
                  <a:pt x="1021919" y="3628311"/>
                  <a:pt x="1059558" y="3653380"/>
                </a:cubicBezTo>
                <a:cubicBezTo>
                  <a:pt x="1097201" y="3678453"/>
                  <a:pt x="1123952" y="3682084"/>
                  <a:pt x="1139823" y="3664267"/>
                </a:cubicBezTo>
                <a:cubicBezTo>
                  <a:pt x="1155704" y="3646442"/>
                  <a:pt x="1171948" y="3642293"/>
                  <a:pt x="1188550" y="3651809"/>
                </a:cubicBezTo>
                <a:cubicBezTo>
                  <a:pt x="1205160" y="3661317"/>
                  <a:pt x="1222407" y="3675007"/>
                  <a:pt x="1240304" y="3692860"/>
                </a:cubicBezTo>
                <a:cubicBezTo>
                  <a:pt x="1258200" y="3710712"/>
                  <a:pt x="1276374" y="3719080"/>
                  <a:pt x="1294830" y="3717947"/>
                </a:cubicBezTo>
                <a:cubicBezTo>
                  <a:pt x="1313287" y="3716820"/>
                  <a:pt x="1338383" y="3724760"/>
                  <a:pt x="1370119" y="3741767"/>
                </a:cubicBezTo>
                <a:cubicBezTo>
                  <a:pt x="1401846" y="3758781"/>
                  <a:pt x="1431926" y="3780096"/>
                  <a:pt x="1460335" y="3805736"/>
                </a:cubicBezTo>
                <a:lnTo>
                  <a:pt x="1512970" y="3843477"/>
                </a:lnTo>
                <a:lnTo>
                  <a:pt x="1512728" y="3842905"/>
                </a:lnTo>
                <a:lnTo>
                  <a:pt x="1482611" y="3800465"/>
                </a:lnTo>
                <a:lnTo>
                  <a:pt x="1463391" y="3780279"/>
                </a:lnTo>
                <a:cubicBezTo>
                  <a:pt x="1448446" y="3766461"/>
                  <a:pt x="1430461" y="3751762"/>
                  <a:pt x="1409424" y="3736208"/>
                </a:cubicBezTo>
                <a:cubicBezTo>
                  <a:pt x="1388395" y="3720647"/>
                  <a:pt x="1371972" y="3704806"/>
                  <a:pt x="1360169" y="3688688"/>
                </a:cubicBezTo>
                <a:cubicBezTo>
                  <a:pt x="1351311" y="3676590"/>
                  <a:pt x="1340888" y="3665650"/>
                  <a:pt x="1328891" y="3655854"/>
                </a:cubicBezTo>
                <a:cubicBezTo>
                  <a:pt x="1316907" y="3646056"/>
                  <a:pt x="1306385" y="3638275"/>
                  <a:pt x="1297341" y="3632513"/>
                </a:cubicBezTo>
                <a:cubicBezTo>
                  <a:pt x="1288311" y="3626750"/>
                  <a:pt x="1280837" y="3619837"/>
                  <a:pt x="1274934" y="3611775"/>
                </a:cubicBezTo>
                <a:cubicBezTo>
                  <a:pt x="1269031" y="3603713"/>
                  <a:pt x="1264603" y="3597667"/>
                  <a:pt x="1261650" y="3593634"/>
                </a:cubicBezTo>
                <a:cubicBezTo>
                  <a:pt x="1249843" y="3577509"/>
                  <a:pt x="1247075" y="3567160"/>
                  <a:pt x="1253356" y="3562561"/>
                </a:cubicBezTo>
                <a:cubicBezTo>
                  <a:pt x="1265908" y="3553370"/>
                  <a:pt x="1299120" y="3572393"/>
                  <a:pt x="1352986" y="3619638"/>
                </a:cubicBezTo>
                <a:lnTo>
                  <a:pt x="1413909" y="3671212"/>
                </a:lnTo>
                <a:lnTo>
                  <a:pt x="1410138" y="3654832"/>
                </a:lnTo>
                <a:lnTo>
                  <a:pt x="1385527" y="3581961"/>
                </a:lnTo>
                <a:lnTo>
                  <a:pt x="1345546" y="3520598"/>
                </a:lnTo>
                <a:lnTo>
                  <a:pt x="1333452" y="3481371"/>
                </a:lnTo>
                <a:lnTo>
                  <a:pt x="1226950" y="3352254"/>
                </a:lnTo>
                <a:lnTo>
                  <a:pt x="1183444" y="3309098"/>
                </a:lnTo>
                <a:lnTo>
                  <a:pt x="1139940" y="3265939"/>
                </a:lnTo>
                <a:cubicBezTo>
                  <a:pt x="1139940" y="3265939"/>
                  <a:pt x="1151487" y="3265893"/>
                  <a:pt x="1174598" y="3265802"/>
                </a:cubicBezTo>
                <a:lnTo>
                  <a:pt x="1336387" y="3319010"/>
                </a:lnTo>
                <a:lnTo>
                  <a:pt x="1312117" y="3287326"/>
                </a:lnTo>
                <a:cubicBezTo>
                  <a:pt x="1303264" y="3275235"/>
                  <a:pt x="1295887" y="3265157"/>
                  <a:pt x="1289982" y="3257093"/>
                </a:cubicBezTo>
                <a:cubicBezTo>
                  <a:pt x="1284081" y="3249038"/>
                  <a:pt x="1278175" y="3240969"/>
                  <a:pt x="1272276" y="3232912"/>
                </a:cubicBezTo>
                <a:cubicBezTo>
                  <a:pt x="1266371" y="3224852"/>
                  <a:pt x="1263423" y="3220822"/>
                  <a:pt x="1263423" y="3220822"/>
                </a:cubicBezTo>
                <a:lnTo>
                  <a:pt x="1268404" y="3207879"/>
                </a:lnTo>
                <a:lnTo>
                  <a:pt x="1288966" y="3206621"/>
                </a:lnTo>
                <a:lnTo>
                  <a:pt x="1200008" y="3118376"/>
                </a:lnTo>
                <a:cubicBezTo>
                  <a:pt x="1176804" y="3095357"/>
                  <a:pt x="1168073" y="3080954"/>
                  <a:pt x="1173833" y="3075147"/>
                </a:cubicBezTo>
                <a:cubicBezTo>
                  <a:pt x="1179583" y="3069351"/>
                  <a:pt x="1205594" y="3072137"/>
                  <a:pt x="1251863" y="3083499"/>
                </a:cubicBezTo>
                <a:cubicBezTo>
                  <a:pt x="1298125" y="3094869"/>
                  <a:pt x="1327009" y="3094745"/>
                  <a:pt x="1338510" y="3083152"/>
                </a:cubicBezTo>
                <a:cubicBezTo>
                  <a:pt x="1355778" y="3065745"/>
                  <a:pt x="1344129" y="3042688"/>
                  <a:pt x="1303579" y="3013966"/>
                </a:cubicBezTo>
                <a:cubicBezTo>
                  <a:pt x="1199303" y="2945057"/>
                  <a:pt x="1178817" y="2878698"/>
                  <a:pt x="1242113" y="2814892"/>
                </a:cubicBezTo>
                <a:cubicBezTo>
                  <a:pt x="1270881" y="2785891"/>
                  <a:pt x="1262042" y="2742587"/>
                  <a:pt x="1215597" y="2685010"/>
                </a:cubicBezTo>
                <a:cubicBezTo>
                  <a:pt x="1163345" y="2621660"/>
                  <a:pt x="1142975" y="2584193"/>
                  <a:pt x="1154485" y="2572591"/>
                </a:cubicBezTo>
                <a:cubicBezTo>
                  <a:pt x="1171744" y="2555193"/>
                  <a:pt x="1216552" y="2565123"/>
                  <a:pt x="1288926" y="2602382"/>
                </a:cubicBezTo>
                <a:cubicBezTo>
                  <a:pt x="1361295" y="2639649"/>
                  <a:pt x="1406180" y="2666918"/>
                  <a:pt x="1423579" y="2684178"/>
                </a:cubicBezTo>
                <a:cubicBezTo>
                  <a:pt x="1464181" y="2724455"/>
                  <a:pt x="1496036" y="2744538"/>
                  <a:pt x="1519149" y="2744445"/>
                </a:cubicBezTo>
                <a:cubicBezTo>
                  <a:pt x="1536463" y="2738602"/>
                  <a:pt x="1530589" y="2715514"/>
                  <a:pt x="1501534" y="2675191"/>
                </a:cubicBezTo>
                <a:cubicBezTo>
                  <a:pt x="1472533" y="2646422"/>
                  <a:pt x="1457979" y="2617587"/>
                  <a:pt x="1457854" y="2588701"/>
                </a:cubicBezTo>
                <a:cubicBezTo>
                  <a:pt x="1457748" y="2559818"/>
                  <a:pt x="1469212" y="2539551"/>
                  <a:pt x="1492285" y="2527905"/>
                </a:cubicBezTo>
                <a:cubicBezTo>
                  <a:pt x="1607591" y="2469670"/>
                  <a:pt x="1740583" y="2498021"/>
                  <a:pt x="1891259" y="2612955"/>
                </a:cubicBezTo>
                <a:cubicBezTo>
                  <a:pt x="2041938" y="2727908"/>
                  <a:pt x="2175068" y="2790918"/>
                  <a:pt x="2290659" y="2802007"/>
                </a:cubicBezTo>
                <a:lnTo>
                  <a:pt x="2420688" y="2810158"/>
                </a:lnTo>
                <a:lnTo>
                  <a:pt x="2411641" y="2714868"/>
                </a:lnTo>
                <a:lnTo>
                  <a:pt x="2411223" y="2610876"/>
                </a:lnTo>
                <a:lnTo>
                  <a:pt x="2202330" y="2386393"/>
                </a:lnTo>
                <a:cubicBezTo>
                  <a:pt x="1947020" y="2110109"/>
                  <a:pt x="1819268" y="1948857"/>
                  <a:pt x="1819081" y="1902636"/>
                </a:cubicBezTo>
                <a:cubicBezTo>
                  <a:pt x="1818990" y="1879525"/>
                  <a:pt x="1836318" y="1879454"/>
                  <a:pt x="1871086" y="1902427"/>
                </a:cubicBezTo>
                <a:cubicBezTo>
                  <a:pt x="1911585" y="1919585"/>
                  <a:pt x="1969550" y="1965584"/>
                  <a:pt x="2044950" y="2040379"/>
                </a:cubicBezTo>
                <a:cubicBezTo>
                  <a:pt x="2137765" y="2132452"/>
                  <a:pt x="2187051" y="2175585"/>
                  <a:pt x="2192801" y="2169789"/>
                </a:cubicBezTo>
                <a:cubicBezTo>
                  <a:pt x="2210069" y="2152381"/>
                  <a:pt x="2151867" y="2048622"/>
                  <a:pt x="2018224" y="1858495"/>
                </a:cubicBezTo>
                <a:cubicBezTo>
                  <a:pt x="1977567" y="1806662"/>
                  <a:pt x="1963001" y="1774953"/>
                  <a:pt x="1974512" y="1763350"/>
                </a:cubicBezTo>
                <a:cubicBezTo>
                  <a:pt x="1974512" y="1763350"/>
                  <a:pt x="1980270" y="1757545"/>
                  <a:pt x="1991771" y="1745952"/>
                </a:cubicBezTo>
                <a:cubicBezTo>
                  <a:pt x="2009075" y="1740102"/>
                  <a:pt x="2013357" y="1724193"/>
                  <a:pt x="2004581" y="1698225"/>
                </a:cubicBezTo>
                <a:cubicBezTo>
                  <a:pt x="1995811" y="1672265"/>
                  <a:pt x="1978357" y="1643450"/>
                  <a:pt x="1952238" y="1611780"/>
                </a:cubicBezTo>
                <a:cubicBezTo>
                  <a:pt x="1926116" y="1580109"/>
                  <a:pt x="1901438" y="1549868"/>
                  <a:pt x="1878212" y="1521086"/>
                </a:cubicBezTo>
                <a:cubicBezTo>
                  <a:pt x="1854991" y="1492293"/>
                  <a:pt x="1834679" y="1469264"/>
                  <a:pt x="1817271" y="1451996"/>
                </a:cubicBezTo>
                <a:cubicBezTo>
                  <a:pt x="1759271" y="1394460"/>
                  <a:pt x="1736021" y="1359895"/>
                  <a:pt x="1747529" y="1348293"/>
                </a:cubicBezTo>
                <a:cubicBezTo>
                  <a:pt x="1753290" y="1342487"/>
                  <a:pt x="1766275" y="1340990"/>
                  <a:pt x="1786508" y="1343799"/>
                </a:cubicBezTo>
                <a:cubicBezTo>
                  <a:pt x="1806739" y="1346608"/>
                  <a:pt x="1829896" y="1358064"/>
                  <a:pt x="1855978" y="1378179"/>
                </a:cubicBezTo>
                <a:cubicBezTo>
                  <a:pt x="1882044" y="1398295"/>
                  <a:pt x="1909591" y="1422742"/>
                  <a:pt x="1938600" y="1451519"/>
                </a:cubicBezTo>
                <a:cubicBezTo>
                  <a:pt x="1979202" y="1491795"/>
                  <a:pt x="2034233" y="1529124"/>
                  <a:pt x="2103705" y="1563504"/>
                </a:cubicBezTo>
                <a:cubicBezTo>
                  <a:pt x="2155769" y="1580634"/>
                  <a:pt x="2239808" y="1646738"/>
                  <a:pt x="2355809" y="1761813"/>
                </a:cubicBezTo>
                <a:cubicBezTo>
                  <a:pt x="2674841" y="2078291"/>
                  <a:pt x="2845873" y="2224937"/>
                  <a:pt x="2868891" y="2201732"/>
                </a:cubicBezTo>
                <a:cubicBezTo>
                  <a:pt x="2880399" y="2190131"/>
                  <a:pt x="2877442" y="2175695"/>
                  <a:pt x="2860044" y="2158436"/>
                </a:cubicBezTo>
                <a:cubicBezTo>
                  <a:pt x="2836841" y="2135417"/>
                  <a:pt x="2799062" y="2080682"/>
                  <a:pt x="2746727" y="1994230"/>
                </a:cubicBezTo>
                <a:cubicBezTo>
                  <a:pt x="2827839" y="2051674"/>
                  <a:pt x="2888707" y="2100552"/>
                  <a:pt x="2929308" y="2140829"/>
                </a:cubicBezTo>
                <a:cubicBezTo>
                  <a:pt x="2975706" y="2186856"/>
                  <a:pt x="3022068" y="2221346"/>
                  <a:pt x="3068376" y="2244263"/>
                </a:cubicBezTo>
                <a:cubicBezTo>
                  <a:pt x="3097337" y="2261476"/>
                  <a:pt x="3175584" y="2327597"/>
                  <a:pt x="3303167" y="2442641"/>
                </a:cubicBezTo>
                <a:cubicBezTo>
                  <a:pt x="3430724" y="2557678"/>
                  <a:pt x="3549560" y="2658303"/>
                  <a:pt x="3659678" y="2744523"/>
                </a:cubicBezTo>
                <a:cubicBezTo>
                  <a:pt x="3769801" y="2830744"/>
                  <a:pt x="3836362" y="2862253"/>
                  <a:pt x="3859381" y="2839049"/>
                </a:cubicBezTo>
                <a:cubicBezTo>
                  <a:pt x="3876650" y="2821642"/>
                  <a:pt x="3731528" y="2654679"/>
                  <a:pt x="3424061" y="2338156"/>
                </a:cubicBezTo>
                <a:cubicBezTo>
                  <a:pt x="3348661" y="2263358"/>
                  <a:pt x="3284739" y="2171169"/>
                  <a:pt x="3232294" y="2061605"/>
                </a:cubicBezTo>
                <a:cubicBezTo>
                  <a:pt x="3179859" y="1952051"/>
                  <a:pt x="3127537" y="1871371"/>
                  <a:pt x="3075343" y="1819592"/>
                </a:cubicBezTo>
                <a:cubicBezTo>
                  <a:pt x="3040537" y="1785066"/>
                  <a:pt x="3031759" y="1759097"/>
                  <a:pt x="3049017" y="1741699"/>
                </a:cubicBezTo>
                <a:cubicBezTo>
                  <a:pt x="3066286" y="1724292"/>
                  <a:pt x="3103925" y="1744369"/>
                  <a:pt x="3161925" y="1801906"/>
                </a:cubicBezTo>
                <a:cubicBezTo>
                  <a:pt x="3359149" y="1997553"/>
                  <a:pt x="3466381" y="2086668"/>
                  <a:pt x="3483642" y="2069269"/>
                </a:cubicBezTo>
                <a:cubicBezTo>
                  <a:pt x="3495152" y="2057667"/>
                  <a:pt x="3480539" y="2014394"/>
                  <a:pt x="3439789" y="1939451"/>
                </a:cubicBezTo>
                <a:cubicBezTo>
                  <a:pt x="3399054" y="1864507"/>
                  <a:pt x="3355482" y="1804021"/>
                  <a:pt x="3309081" y="1757994"/>
                </a:cubicBezTo>
                <a:cubicBezTo>
                  <a:pt x="3146664" y="1596875"/>
                  <a:pt x="3071093" y="1481630"/>
                  <a:pt x="3082363" y="1412250"/>
                </a:cubicBezTo>
                <a:cubicBezTo>
                  <a:pt x="3082185" y="1366036"/>
                  <a:pt x="3067597" y="1328545"/>
                  <a:pt x="3038586" y="1299767"/>
                </a:cubicBezTo>
                <a:cubicBezTo>
                  <a:pt x="2986383" y="1247981"/>
                  <a:pt x="2994781" y="1181512"/>
                  <a:pt x="3063780" y="1100347"/>
                </a:cubicBezTo>
                <a:lnTo>
                  <a:pt x="3124197" y="1039443"/>
                </a:lnTo>
                <a:lnTo>
                  <a:pt x="2880582" y="797778"/>
                </a:lnTo>
                <a:cubicBezTo>
                  <a:pt x="2712359" y="630899"/>
                  <a:pt x="2628236" y="541691"/>
                  <a:pt x="2628182" y="530136"/>
                </a:cubicBezTo>
                <a:cubicBezTo>
                  <a:pt x="2627997" y="483913"/>
                  <a:pt x="2665541" y="480880"/>
                  <a:pt x="2740811" y="521011"/>
                </a:cubicBezTo>
                <a:cubicBezTo>
                  <a:pt x="2758162" y="526723"/>
                  <a:pt x="2772645" y="535328"/>
                  <a:pt x="2784246" y="546837"/>
                </a:cubicBezTo>
                <a:cubicBezTo>
                  <a:pt x="2836405" y="587078"/>
                  <a:pt x="2845023" y="575489"/>
                  <a:pt x="2810100" y="512068"/>
                </a:cubicBezTo>
                <a:cubicBezTo>
                  <a:pt x="2775179" y="448663"/>
                  <a:pt x="2763480" y="411162"/>
                  <a:pt x="2774991" y="399560"/>
                </a:cubicBezTo>
                <a:cubicBezTo>
                  <a:pt x="2826776" y="347356"/>
                  <a:pt x="2904822" y="361480"/>
                  <a:pt x="3009140" y="441944"/>
                </a:cubicBezTo>
                <a:lnTo>
                  <a:pt x="3096011" y="493599"/>
                </a:lnTo>
                <a:cubicBezTo>
                  <a:pt x="3113280" y="476192"/>
                  <a:pt x="3063990" y="433057"/>
                  <a:pt x="2948158" y="364187"/>
                </a:cubicBezTo>
                <a:cubicBezTo>
                  <a:pt x="2820730" y="283819"/>
                  <a:pt x="2756924" y="220523"/>
                  <a:pt x="2756748" y="174310"/>
                </a:cubicBezTo>
                <a:cubicBezTo>
                  <a:pt x="2756611" y="139634"/>
                  <a:pt x="2744937" y="110797"/>
                  <a:pt x="2721733" y="87779"/>
                </a:cubicBezTo>
                <a:cubicBezTo>
                  <a:pt x="2681131" y="47502"/>
                  <a:pt x="2666581" y="21565"/>
                  <a:pt x="2678089" y="9964"/>
                </a:cubicBezTo>
                <a:cubicBezTo>
                  <a:pt x="2685281" y="2713"/>
                  <a:pt x="2696101" y="-580"/>
                  <a:pt x="2710547" y="8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61903621"/>
      </p:ext>
    </p:extLst>
  </p:cSld>
  <p:clrMapOvr>
    <a:masterClrMapping/>
  </p:clrMapOvr>
</p:sldLayout>
</file>

<file path=ppt/slideLayouts/slideLayout20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14009" y="1120839"/>
            <a:ext cx="9636914" cy="8305003"/>
          </a:xfrm>
          <a:custGeom>
            <a:avLst/>
            <a:gdLst>
              <a:gd name="connsiteX0" fmla="*/ 5007691 w 9636914"/>
              <a:gd name="connsiteY0" fmla="*/ 8204057 h 8305003"/>
              <a:gd name="connsiteX1" fmla="*/ 5018324 w 9636914"/>
              <a:gd name="connsiteY1" fmla="*/ 8208001 h 8305003"/>
              <a:gd name="connsiteX2" fmla="*/ 5013068 w 9636914"/>
              <a:gd name="connsiteY2" fmla="*/ 8222175 h 8305003"/>
              <a:gd name="connsiteX3" fmla="*/ 4989016 w 9636914"/>
              <a:gd name="connsiteY3" fmla="*/ 8226160 h 8305003"/>
              <a:gd name="connsiteX4" fmla="*/ 4994267 w 9636914"/>
              <a:gd name="connsiteY4" fmla="*/ 8211982 h 8305003"/>
              <a:gd name="connsiteX5" fmla="*/ 5007691 w 9636914"/>
              <a:gd name="connsiteY5" fmla="*/ 8204057 h 8305003"/>
              <a:gd name="connsiteX6" fmla="*/ 4965921 w 9636914"/>
              <a:gd name="connsiteY6" fmla="*/ 8201471 h 8305003"/>
              <a:gd name="connsiteX7" fmla="*/ 4975475 w 9636914"/>
              <a:gd name="connsiteY7" fmla="*/ 8201789 h 8305003"/>
              <a:gd name="connsiteX8" fmla="*/ 4975157 w 9636914"/>
              <a:gd name="connsiteY8" fmla="*/ 8211345 h 8305003"/>
              <a:gd name="connsiteX9" fmla="*/ 4970539 w 9636914"/>
              <a:gd name="connsiteY9" fmla="*/ 8206408 h 8305003"/>
              <a:gd name="connsiteX10" fmla="*/ 4866187 w 9636914"/>
              <a:gd name="connsiteY10" fmla="*/ 8179694 h 8305003"/>
              <a:gd name="connsiteX11" fmla="*/ 4872897 w 9636914"/>
              <a:gd name="connsiteY11" fmla="*/ 8217486 h 8305003"/>
              <a:gd name="connsiteX12" fmla="*/ 4865732 w 9636914"/>
              <a:gd name="connsiteY12" fmla="*/ 8193346 h 8305003"/>
              <a:gd name="connsiteX13" fmla="*/ 5038917 w 9636914"/>
              <a:gd name="connsiteY13" fmla="*/ 8143761 h 8305003"/>
              <a:gd name="connsiteX14" fmla="*/ 5033772 w 9636914"/>
              <a:gd name="connsiteY14" fmla="*/ 8175027 h 8305003"/>
              <a:gd name="connsiteX15" fmla="*/ 5029153 w 9636914"/>
              <a:gd name="connsiteY15" fmla="*/ 8170090 h 8305003"/>
              <a:gd name="connsiteX16" fmla="*/ 5039772 w 9636914"/>
              <a:gd name="connsiteY16" fmla="*/ 8138565 h 8305003"/>
              <a:gd name="connsiteX17" fmla="*/ 5039665 w 9636914"/>
              <a:gd name="connsiteY17" fmla="*/ 8141742 h 8305003"/>
              <a:gd name="connsiteX18" fmla="*/ 5038917 w 9636914"/>
              <a:gd name="connsiteY18" fmla="*/ 8143761 h 8305003"/>
              <a:gd name="connsiteX19" fmla="*/ 5027005 w 9636914"/>
              <a:gd name="connsiteY19" fmla="*/ 8091090 h 8305003"/>
              <a:gd name="connsiteX20" fmla="*/ 5011951 w 9636914"/>
              <a:gd name="connsiteY20" fmla="*/ 8112116 h 8305003"/>
              <a:gd name="connsiteX21" fmla="*/ 4972133 w 9636914"/>
              <a:gd name="connsiteY21" fmla="*/ 8158622 h 8305003"/>
              <a:gd name="connsiteX22" fmla="*/ 4962258 w 9636914"/>
              <a:gd name="connsiteY22" fmla="*/ 8167860 h 8305003"/>
              <a:gd name="connsiteX23" fmla="*/ 4967834 w 9636914"/>
              <a:gd name="connsiteY23" fmla="*/ 8144130 h 8305003"/>
              <a:gd name="connsiteX24" fmla="*/ 4984517 w 9636914"/>
              <a:gd name="connsiteY24" fmla="*/ 8110001 h 8305003"/>
              <a:gd name="connsiteX25" fmla="*/ 5003034 w 9636914"/>
              <a:gd name="connsiteY25" fmla="*/ 8092678 h 8305003"/>
              <a:gd name="connsiteX26" fmla="*/ 5027005 w 9636914"/>
              <a:gd name="connsiteY26" fmla="*/ 8091090 h 8305003"/>
              <a:gd name="connsiteX27" fmla="*/ 5051776 w 9636914"/>
              <a:gd name="connsiteY27" fmla="*/ 8065608 h 8305003"/>
              <a:gd name="connsiteX28" fmla="*/ 5039772 w 9636914"/>
              <a:gd name="connsiteY28" fmla="*/ 8138565 h 8305003"/>
              <a:gd name="connsiteX29" fmla="*/ 5041259 w 9636914"/>
              <a:gd name="connsiteY29" fmla="*/ 8093957 h 8305003"/>
              <a:gd name="connsiteX30" fmla="*/ 5046520 w 9636914"/>
              <a:gd name="connsiteY30" fmla="*/ 8079781 h 8305003"/>
              <a:gd name="connsiteX31" fmla="*/ 5051776 w 9636914"/>
              <a:gd name="connsiteY31" fmla="*/ 8065608 h 8305003"/>
              <a:gd name="connsiteX32" fmla="*/ 5421781 w 9636914"/>
              <a:gd name="connsiteY32" fmla="*/ 8015757 h 8305003"/>
              <a:gd name="connsiteX33" fmla="*/ 5431336 w 9636914"/>
              <a:gd name="connsiteY33" fmla="*/ 8016076 h 8305003"/>
              <a:gd name="connsiteX34" fmla="*/ 5431022 w 9636914"/>
              <a:gd name="connsiteY34" fmla="*/ 8025635 h 8305003"/>
              <a:gd name="connsiteX35" fmla="*/ 5421462 w 9636914"/>
              <a:gd name="connsiteY35" fmla="*/ 8025312 h 8305003"/>
              <a:gd name="connsiteX36" fmla="*/ 5421781 w 9636914"/>
              <a:gd name="connsiteY36" fmla="*/ 8015757 h 8305003"/>
              <a:gd name="connsiteX37" fmla="*/ 5028842 w 9636914"/>
              <a:gd name="connsiteY37" fmla="*/ 7892625 h 8305003"/>
              <a:gd name="connsiteX38" fmla="*/ 5014345 w 9636914"/>
              <a:gd name="connsiteY38" fmla="*/ 7896929 h 8305003"/>
              <a:gd name="connsiteX39" fmla="*/ 4994434 w 9636914"/>
              <a:gd name="connsiteY39" fmla="*/ 7920180 h 8305003"/>
              <a:gd name="connsiteX40" fmla="*/ 4989019 w 9636914"/>
              <a:gd name="connsiteY40" fmla="*/ 7939135 h 8305003"/>
              <a:gd name="connsiteX41" fmla="*/ 5008134 w 9636914"/>
              <a:gd name="connsiteY41" fmla="*/ 7939768 h 8305003"/>
              <a:gd name="connsiteX42" fmla="*/ 4995391 w 9636914"/>
              <a:gd name="connsiteY42" fmla="*/ 8035020 h 8305003"/>
              <a:gd name="connsiteX43" fmla="*/ 5014820 w 9636914"/>
              <a:gd name="connsiteY43" fmla="*/ 8026102 h 8305003"/>
              <a:gd name="connsiteX44" fmla="*/ 5030275 w 9636914"/>
              <a:gd name="connsiteY44" fmla="*/ 7993133 h 8305003"/>
              <a:gd name="connsiteX45" fmla="*/ 5028842 w 9636914"/>
              <a:gd name="connsiteY45" fmla="*/ 7892625 h 8305003"/>
              <a:gd name="connsiteX46" fmla="*/ 6482565 w 9636914"/>
              <a:gd name="connsiteY46" fmla="*/ 7870104 h 8305003"/>
              <a:gd name="connsiteX47" fmla="*/ 6490450 w 9636914"/>
              <a:gd name="connsiteY47" fmla="*/ 7873029 h 8305003"/>
              <a:gd name="connsiteX48" fmla="*/ 6486552 w 9636914"/>
              <a:gd name="connsiteY48" fmla="*/ 7883537 h 8305003"/>
              <a:gd name="connsiteX49" fmla="*/ 6468719 w 9636914"/>
              <a:gd name="connsiteY49" fmla="*/ 7886492 h 8305003"/>
              <a:gd name="connsiteX50" fmla="*/ 6472612 w 9636914"/>
              <a:gd name="connsiteY50" fmla="*/ 7875979 h 8305003"/>
              <a:gd name="connsiteX51" fmla="*/ 6482565 w 9636914"/>
              <a:gd name="connsiteY51" fmla="*/ 7870104 h 8305003"/>
              <a:gd name="connsiteX52" fmla="*/ 6451592 w 9636914"/>
              <a:gd name="connsiteY52" fmla="*/ 7868186 h 8305003"/>
              <a:gd name="connsiteX53" fmla="*/ 6458678 w 9636914"/>
              <a:gd name="connsiteY53" fmla="*/ 7868421 h 8305003"/>
              <a:gd name="connsiteX54" fmla="*/ 6458441 w 9636914"/>
              <a:gd name="connsiteY54" fmla="*/ 7875507 h 8305003"/>
              <a:gd name="connsiteX55" fmla="*/ 6455018 w 9636914"/>
              <a:gd name="connsiteY55" fmla="*/ 7871847 h 8305003"/>
              <a:gd name="connsiteX56" fmla="*/ 6377641 w 9636914"/>
              <a:gd name="connsiteY56" fmla="*/ 7852037 h 8305003"/>
              <a:gd name="connsiteX57" fmla="*/ 6382617 w 9636914"/>
              <a:gd name="connsiteY57" fmla="*/ 7880060 h 8305003"/>
              <a:gd name="connsiteX58" fmla="*/ 6377304 w 9636914"/>
              <a:gd name="connsiteY58" fmla="*/ 7862161 h 8305003"/>
              <a:gd name="connsiteX59" fmla="*/ 6505719 w 9636914"/>
              <a:gd name="connsiteY59" fmla="*/ 7825393 h 8305003"/>
              <a:gd name="connsiteX60" fmla="*/ 6501905 w 9636914"/>
              <a:gd name="connsiteY60" fmla="*/ 7848577 h 8305003"/>
              <a:gd name="connsiteX61" fmla="*/ 6498480 w 9636914"/>
              <a:gd name="connsiteY61" fmla="*/ 7844917 h 8305003"/>
              <a:gd name="connsiteX62" fmla="*/ 6506353 w 9636914"/>
              <a:gd name="connsiteY62" fmla="*/ 7821540 h 8305003"/>
              <a:gd name="connsiteX63" fmla="*/ 6506274 w 9636914"/>
              <a:gd name="connsiteY63" fmla="*/ 7823899 h 8305003"/>
              <a:gd name="connsiteX64" fmla="*/ 6505719 w 9636914"/>
              <a:gd name="connsiteY64" fmla="*/ 7825393 h 8305003"/>
              <a:gd name="connsiteX65" fmla="*/ 5394867 w 9636914"/>
              <a:gd name="connsiteY65" fmla="*/ 7818728 h 8305003"/>
              <a:gd name="connsiteX66" fmla="*/ 5404424 w 9636914"/>
              <a:gd name="connsiteY66" fmla="*/ 7819046 h 8305003"/>
              <a:gd name="connsiteX67" fmla="*/ 5404104 w 9636914"/>
              <a:gd name="connsiteY67" fmla="*/ 7828602 h 8305003"/>
              <a:gd name="connsiteX68" fmla="*/ 5394549 w 9636914"/>
              <a:gd name="connsiteY68" fmla="*/ 7828284 h 8305003"/>
              <a:gd name="connsiteX69" fmla="*/ 5394867 w 9636914"/>
              <a:gd name="connsiteY69" fmla="*/ 7818728 h 8305003"/>
              <a:gd name="connsiteX70" fmla="*/ 5547337 w 9636914"/>
              <a:gd name="connsiteY70" fmla="*/ 7801092 h 8305003"/>
              <a:gd name="connsiteX71" fmla="*/ 5557971 w 9636914"/>
              <a:gd name="connsiteY71" fmla="*/ 7805036 h 8305003"/>
              <a:gd name="connsiteX72" fmla="*/ 5557333 w 9636914"/>
              <a:gd name="connsiteY72" fmla="*/ 7824147 h 8305003"/>
              <a:gd name="connsiteX73" fmla="*/ 5521177 w 9636914"/>
              <a:gd name="connsiteY73" fmla="*/ 7904264 h 8305003"/>
              <a:gd name="connsiteX74" fmla="*/ 5445514 w 9636914"/>
              <a:gd name="connsiteY74" fmla="*/ 8021335 h 8305003"/>
              <a:gd name="connsiteX75" fmla="*/ 5436915 w 9636914"/>
              <a:gd name="connsiteY75" fmla="*/ 7992343 h 8305003"/>
              <a:gd name="connsiteX76" fmla="*/ 5533919 w 9636914"/>
              <a:gd name="connsiteY76" fmla="*/ 7809011 h 8305003"/>
              <a:gd name="connsiteX77" fmla="*/ 5547337 w 9636914"/>
              <a:gd name="connsiteY77" fmla="*/ 7801092 h 8305003"/>
              <a:gd name="connsiteX78" fmla="*/ 3748793 w 9636914"/>
              <a:gd name="connsiteY78" fmla="*/ 7789718 h 8305003"/>
              <a:gd name="connsiteX79" fmla="*/ 3763375 w 9636914"/>
              <a:gd name="connsiteY79" fmla="*/ 7795127 h 8305003"/>
              <a:gd name="connsiteX80" fmla="*/ 3756169 w 9636914"/>
              <a:gd name="connsiteY80" fmla="*/ 7814564 h 8305003"/>
              <a:gd name="connsiteX81" fmla="*/ 3723183 w 9636914"/>
              <a:gd name="connsiteY81" fmla="*/ 7820031 h 8305003"/>
              <a:gd name="connsiteX82" fmla="*/ 3730384 w 9636914"/>
              <a:gd name="connsiteY82" fmla="*/ 7800585 h 8305003"/>
              <a:gd name="connsiteX83" fmla="*/ 3748793 w 9636914"/>
              <a:gd name="connsiteY83" fmla="*/ 7789718 h 8305003"/>
              <a:gd name="connsiteX84" fmla="*/ 6496888 w 9636914"/>
              <a:gd name="connsiteY84" fmla="*/ 7786339 h 8305003"/>
              <a:gd name="connsiteX85" fmla="*/ 6485725 w 9636914"/>
              <a:gd name="connsiteY85" fmla="*/ 7801930 h 8305003"/>
              <a:gd name="connsiteX86" fmla="*/ 6456199 w 9636914"/>
              <a:gd name="connsiteY86" fmla="*/ 7836414 h 8305003"/>
              <a:gd name="connsiteX87" fmla="*/ 6448878 w 9636914"/>
              <a:gd name="connsiteY87" fmla="*/ 7843262 h 8305003"/>
              <a:gd name="connsiteX88" fmla="*/ 6453010 w 9636914"/>
              <a:gd name="connsiteY88" fmla="*/ 7825668 h 8305003"/>
              <a:gd name="connsiteX89" fmla="*/ 6465382 w 9636914"/>
              <a:gd name="connsiteY89" fmla="*/ 7800362 h 8305003"/>
              <a:gd name="connsiteX90" fmla="*/ 6479113 w 9636914"/>
              <a:gd name="connsiteY90" fmla="*/ 7787517 h 8305003"/>
              <a:gd name="connsiteX91" fmla="*/ 6496888 w 9636914"/>
              <a:gd name="connsiteY91" fmla="*/ 7786339 h 8305003"/>
              <a:gd name="connsiteX92" fmla="*/ 3691510 w 9636914"/>
              <a:gd name="connsiteY92" fmla="*/ 7786170 h 8305003"/>
              <a:gd name="connsiteX93" fmla="*/ 3704612 w 9636914"/>
              <a:gd name="connsiteY93" fmla="*/ 7786608 h 8305003"/>
              <a:gd name="connsiteX94" fmla="*/ 3704176 w 9636914"/>
              <a:gd name="connsiteY94" fmla="*/ 7799711 h 8305003"/>
              <a:gd name="connsiteX95" fmla="*/ 3697842 w 9636914"/>
              <a:gd name="connsiteY95" fmla="*/ 7792941 h 8305003"/>
              <a:gd name="connsiteX96" fmla="*/ 6515253 w 9636914"/>
              <a:gd name="connsiteY96" fmla="*/ 7767443 h 8305003"/>
              <a:gd name="connsiteX97" fmla="*/ 6506353 w 9636914"/>
              <a:gd name="connsiteY97" fmla="*/ 7821540 h 8305003"/>
              <a:gd name="connsiteX98" fmla="*/ 6507456 w 9636914"/>
              <a:gd name="connsiteY98" fmla="*/ 7788464 h 8305003"/>
              <a:gd name="connsiteX99" fmla="*/ 6511357 w 9636914"/>
              <a:gd name="connsiteY99" fmla="*/ 7777953 h 8305003"/>
              <a:gd name="connsiteX100" fmla="*/ 6515253 w 9636914"/>
              <a:gd name="connsiteY100" fmla="*/ 7767443 h 8305003"/>
              <a:gd name="connsiteX101" fmla="*/ 3554733 w 9636914"/>
              <a:gd name="connsiteY101" fmla="*/ 7756305 h 8305003"/>
              <a:gd name="connsiteX102" fmla="*/ 3563934 w 9636914"/>
              <a:gd name="connsiteY102" fmla="*/ 7808133 h 8305003"/>
              <a:gd name="connsiteX103" fmla="*/ 3554109 w 9636914"/>
              <a:gd name="connsiteY103" fmla="*/ 7775029 h 8305003"/>
              <a:gd name="connsiteX104" fmla="*/ 5866337 w 9636914"/>
              <a:gd name="connsiteY104" fmla="*/ 7738781 h 8305003"/>
              <a:gd name="connsiteX105" fmla="*/ 5875255 w 9636914"/>
              <a:gd name="connsiteY105" fmla="*/ 7758210 h 8305003"/>
              <a:gd name="connsiteX106" fmla="*/ 5870317 w 9636914"/>
              <a:gd name="connsiteY106" fmla="*/ 7762827 h 8305003"/>
              <a:gd name="connsiteX107" fmla="*/ 6789610 w 9636914"/>
              <a:gd name="connsiteY107" fmla="*/ 7730480 h 8305003"/>
              <a:gd name="connsiteX108" fmla="*/ 6796694 w 9636914"/>
              <a:gd name="connsiteY108" fmla="*/ 7730716 h 8305003"/>
              <a:gd name="connsiteX109" fmla="*/ 6796462 w 9636914"/>
              <a:gd name="connsiteY109" fmla="*/ 7737805 h 8305003"/>
              <a:gd name="connsiteX110" fmla="*/ 6789374 w 9636914"/>
              <a:gd name="connsiteY110" fmla="*/ 7737564 h 8305003"/>
              <a:gd name="connsiteX111" fmla="*/ 6789610 w 9636914"/>
              <a:gd name="connsiteY111" fmla="*/ 7730480 h 8305003"/>
              <a:gd name="connsiteX112" fmla="*/ 3791619 w 9636914"/>
              <a:gd name="connsiteY112" fmla="*/ 7707024 h 8305003"/>
              <a:gd name="connsiteX113" fmla="*/ 3784562 w 9636914"/>
              <a:gd name="connsiteY113" fmla="*/ 7749906 h 8305003"/>
              <a:gd name="connsiteX114" fmla="*/ 3778229 w 9636914"/>
              <a:gd name="connsiteY114" fmla="*/ 7743133 h 8305003"/>
              <a:gd name="connsiteX115" fmla="*/ 3792790 w 9636914"/>
              <a:gd name="connsiteY115" fmla="*/ 7699900 h 8305003"/>
              <a:gd name="connsiteX116" fmla="*/ 3792644 w 9636914"/>
              <a:gd name="connsiteY116" fmla="*/ 7704259 h 8305003"/>
              <a:gd name="connsiteX117" fmla="*/ 3791619 w 9636914"/>
              <a:gd name="connsiteY117" fmla="*/ 7707024 h 8305003"/>
              <a:gd name="connsiteX118" fmla="*/ 4791361 w 9636914"/>
              <a:gd name="connsiteY118" fmla="*/ 7698139 h 8305003"/>
              <a:gd name="connsiteX119" fmla="*/ 4775748 w 9636914"/>
              <a:gd name="connsiteY119" fmla="*/ 7735891 h 8305003"/>
              <a:gd name="connsiteX120" fmla="*/ 4769695 w 9636914"/>
              <a:gd name="connsiteY120" fmla="*/ 7773957 h 8305003"/>
              <a:gd name="connsiteX121" fmla="*/ 4791361 w 9636914"/>
              <a:gd name="connsiteY121" fmla="*/ 7698139 h 8305003"/>
              <a:gd name="connsiteX122" fmla="*/ 6498250 w 9636914"/>
              <a:gd name="connsiteY122" fmla="*/ 7639179 h 8305003"/>
              <a:gd name="connsiteX123" fmla="*/ 6487500 w 9636914"/>
              <a:gd name="connsiteY123" fmla="*/ 7642370 h 8305003"/>
              <a:gd name="connsiteX124" fmla="*/ 6472735 w 9636914"/>
              <a:gd name="connsiteY124" fmla="*/ 7659610 h 8305003"/>
              <a:gd name="connsiteX125" fmla="*/ 6468720 w 9636914"/>
              <a:gd name="connsiteY125" fmla="*/ 7673665 h 8305003"/>
              <a:gd name="connsiteX126" fmla="*/ 6482894 w 9636914"/>
              <a:gd name="connsiteY126" fmla="*/ 7674135 h 8305003"/>
              <a:gd name="connsiteX127" fmla="*/ 6473445 w 9636914"/>
              <a:gd name="connsiteY127" fmla="*/ 7744763 h 8305003"/>
              <a:gd name="connsiteX128" fmla="*/ 6487853 w 9636914"/>
              <a:gd name="connsiteY128" fmla="*/ 7738151 h 8305003"/>
              <a:gd name="connsiteX129" fmla="*/ 6499310 w 9636914"/>
              <a:gd name="connsiteY129" fmla="*/ 7713704 h 8305003"/>
              <a:gd name="connsiteX130" fmla="*/ 6498250 w 9636914"/>
              <a:gd name="connsiteY130" fmla="*/ 7639179 h 8305003"/>
              <a:gd name="connsiteX131" fmla="*/ 3765535 w 9636914"/>
              <a:gd name="connsiteY131" fmla="*/ 7632006 h 8305003"/>
              <a:gd name="connsiteX132" fmla="*/ 3775284 w 9636914"/>
              <a:gd name="connsiteY132" fmla="*/ 7634793 h 8305003"/>
              <a:gd name="connsiteX133" fmla="*/ 3754637 w 9636914"/>
              <a:gd name="connsiteY133" fmla="*/ 7663629 h 8305003"/>
              <a:gd name="connsiteX134" fmla="*/ 3700029 w 9636914"/>
              <a:gd name="connsiteY134" fmla="*/ 7727408 h 8305003"/>
              <a:gd name="connsiteX135" fmla="*/ 3686487 w 9636914"/>
              <a:gd name="connsiteY135" fmla="*/ 7740075 h 8305003"/>
              <a:gd name="connsiteX136" fmla="*/ 3694132 w 9636914"/>
              <a:gd name="connsiteY136" fmla="*/ 7707532 h 8305003"/>
              <a:gd name="connsiteX137" fmla="*/ 3717013 w 9636914"/>
              <a:gd name="connsiteY137" fmla="*/ 7660727 h 8305003"/>
              <a:gd name="connsiteX138" fmla="*/ 3742408 w 9636914"/>
              <a:gd name="connsiteY138" fmla="*/ 7636971 h 8305003"/>
              <a:gd name="connsiteX139" fmla="*/ 3765535 w 9636914"/>
              <a:gd name="connsiteY139" fmla="*/ 7632006 h 8305003"/>
              <a:gd name="connsiteX140" fmla="*/ 3809254 w 9636914"/>
              <a:gd name="connsiteY140" fmla="*/ 7599844 h 8305003"/>
              <a:gd name="connsiteX141" fmla="*/ 3792790 w 9636914"/>
              <a:gd name="connsiteY141" fmla="*/ 7699900 h 8305003"/>
              <a:gd name="connsiteX142" fmla="*/ 3794831 w 9636914"/>
              <a:gd name="connsiteY142" fmla="*/ 7638726 h 8305003"/>
              <a:gd name="connsiteX143" fmla="*/ 3802044 w 9636914"/>
              <a:gd name="connsiteY143" fmla="*/ 7619282 h 8305003"/>
              <a:gd name="connsiteX144" fmla="*/ 3809254 w 9636914"/>
              <a:gd name="connsiteY144" fmla="*/ 7599844 h 8305003"/>
              <a:gd name="connsiteX145" fmla="*/ 6769653 w 9636914"/>
              <a:gd name="connsiteY145" fmla="*/ 7584384 h 8305003"/>
              <a:gd name="connsiteX146" fmla="*/ 6776740 w 9636914"/>
              <a:gd name="connsiteY146" fmla="*/ 7584620 h 8305003"/>
              <a:gd name="connsiteX147" fmla="*/ 6776503 w 9636914"/>
              <a:gd name="connsiteY147" fmla="*/ 7591706 h 8305003"/>
              <a:gd name="connsiteX148" fmla="*/ 6769419 w 9636914"/>
              <a:gd name="connsiteY148" fmla="*/ 7591470 h 8305003"/>
              <a:gd name="connsiteX149" fmla="*/ 6769653 w 9636914"/>
              <a:gd name="connsiteY149" fmla="*/ 7584384 h 8305003"/>
              <a:gd name="connsiteX150" fmla="*/ 1632758 w 9636914"/>
              <a:gd name="connsiteY150" fmla="*/ 7580688 h 8305003"/>
              <a:gd name="connsiteX151" fmla="*/ 1650700 w 9636914"/>
              <a:gd name="connsiteY151" fmla="*/ 7587343 h 8305003"/>
              <a:gd name="connsiteX152" fmla="*/ 1641832 w 9636914"/>
              <a:gd name="connsiteY152" fmla="*/ 7611259 h 8305003"/>
              <a:gd name="connsiteX153" fmla="*/ 1601248 w 9636914"/>
              <a:gd name="connsiteY153" fmla="*/ 7617984 h 8305003"/>
              <a:gd name="connsiteX154" fmla="*/ 1610108 w 9636914"/>
              <a:gd name="connsiteY154" fmla="*/ 7594060 h 8305003"/>
              <a:gd name="connsiteX155" fmla="*/ 1632758 w 9636914"/>
              <a:gd name="connsiteY155" fmla="*/ 7580688 h 8305003"/>
              <a:gd name="connsiteX156" fmla="*/ 1570470 w 9636914"/>
              <a:gd name="connsiteY156" fmla="*/ 7572561 h 8305003"/>
              <a:gd name="connsiteX157" fmla="*/ 1578399 w 9636914"/>
              <a:gd name="connsiteY157" fmla="*/ 7576862 h 8305003"/>
              <a:gd name="connsiteX158" fmla="*/ 1577862 w 9636914"/>
              <a:gd name="connsiteY158" fmla="*/ 7592986 h 8305003"/>
              <a:gd name="connsiteX159" fmla="*/ 1570069 w 9636914"/>
              <a:gd name="connsiteY159" fmla="*/ 7584656 h 8305003"/>
              <a:gd name="connsiteX160" fmla="*/ 1562276 w 9636914"/>
              <a:gd name="connsiteY160" fmla="*/ 7576324 h 8305003"/>
              <a:gd name="connsiteX161" fmla="*/ 1570470 w 9636914"/>
              <a:gd name="connsiteY161" fmla="*/ 7572561 h 8305003"/>
              <a:gd name="connsiteX162" fmla="*/ 6882710 w 9636914"/>
              <a:gd name="connsiteY162" fmla="*/ 7571307 h 8305003"/>
              <a:gd name="connsiteX163" fmla="*/ 6890594 w 9636914"/>
              <a:gd name="connsiteY163" fmla="*/ 7574232 h 8305003"/>
              <a:gd name="connsiteX164" fmla="*/ 6890122 w 9636914"/>
              <a:gd name="connsiteY164" fmla="*/ 7588403 h 8305003"/>
              <a:gd name="connsiteX165" fmla="*/ 6863311 w 9636914"/>
              <a:gd name="connsiteY165" fmla="*/ 7647810 h 8305003"/>
              <a:gd name="connsiteX166" fmla="*/ 6807208 w 9636914"/>
              <a:gd name="connsiteY166" fmla="*/ 7734617 h 8305003"/>
              <a:gd name="connsiteX167" fmla="*/ 6800832 w 9636914"/>
              <a:gd name="connsiteY167" fmla="*/ 7713119 h 8305003"/>
              <a:gd name="connsiteX168" fmla="*/ 6872759 w 9636914"/>
              <a:gd name="connsiteY168" fmla="*/ 7577179 h 8305003"/>
              <a:gd name="connsiteX169" fmla="*/ 6882710 w 9636914"/>
              <a:gd name="connsiteY169" fmla="*/ 7571307 h 8305003"/>
              <a:gd name="connsiteX170" fmla="*/ 1393990 w 9636914"/>
              <a:gd name="connsiteY170" fmla="*/ 7539577 h 8305003"/>
              <a:gd name="connsiteX171" fmla="*/ 1405310 w 9636914"/>
              <a:gd name="connsiteY171" fmla="*/ 7603347 h 8305003"/>
              <a:gd name="connsiteX172" fmla="*/ 1393221 w 9636914"/>
              <a:gd name="connsiteY172" fmla="*/ 7562615 h 8305003"/>
              <a:gd name="connsiteX173" fmla="*/ 4316687 w 9636914"/>
              <a:gd name="connsiteY173" fmla="*/ 7531478 h 8305003"/>
              <a:gd name="connsiteX174" fmla="*/ 4329792 w 9636914"/>
              <a:gd name="connsiteY174" fmla="*/ 7531915 h 8305003"/>
              <a:gd name="connsiteX175" fmla="*/ 4329359 w 9636914"/>
              <a:gd name="connsiteY175" fmla="*/ 7545026 h 8305003"/>
              <a:gd name="connsiteX176" fmla="*/ 4316251 w 9636914"/>
              <a:gd name="connsiteY176" fmla="*/ 7544581 h 8305003"/>
              <a:gd name="connsiteX177" fmla="*/ 4316687 w 9636914"/>
              <a:gd name="connsiteY177" fmla="*/ 7531478 h 8305003"/>
              <a:gd name="connsiteX178" fmla="*/ 7119245 w 9636914"/>
              <a:gd name="connsiteY178" fmla="*/ 7525104 h 8305003"/>
              <a:gd name="connsiteX179" fmla="*/ 7125857 w 9636914"/>
              <a:gd name="connsiteY179" fmla="*/ 7539511 h 8305003"/>
              <a:gd name="connsiteX180" fmla="*/ 7122198 w 9636914"/>
              <a:gd name="connsiteY180" fmla="*/ 7542935 h 8305003"/>
              <a:gd name="connsiteX181" fmla="*/ 6322159 w 9636914"/>
              <a:gd name="connsiteY181" fmla="*/ 7494969 h 8305003"/>
              <a:gd name="connsiteX182" fmla="*/ 6310582 w 9636914"/>
              <a:gd name="connsiteY182" fmla="*/ 7522961 h 8305003"/>
              <a:gd name="connsiteX183" fmla="*/ 6306093 w 9636914"/>
              <a:gd name="connsiteY183" fmla="*/ 7551186 h 8305003"/>
              <a:gd name="connsiteX184" fmla="*/ 6322159 w 9636914"/>
              <a:gd name="connsiteY184" fmla="*/ 7494969 h 8305003"/>
              <a:gd name="connsiteX185" fmla="*/ 1685450 w 9636914"/>
              <a:gd name="connsiteY185" fmla="*/ 7478944 h 8305003"/>
              <a:gd name="connsiteX186" fmla="*/ 1676768 w 9636914"/>
              <a:gd name="connsiteY186" fmla="*/ 7531704 h 8305003"/>
              <a:gd name="connsiteX187" fmla="*/ 1668976 w 9636914"/>
              <a:gd name="connsiteY187" fmla="*/ 7523373 h 8305003"/>
              <a:gd name="connsiteX188" fmla="*/ 5717414 w 9636914"/>
              <a:gd name="connsiteY188" fmla="*/ 7470709 h 8305003"/>
              <a:gd name="connsiteX189" fmla="*/ 5721714 w 9636914"/>
              <a:gd name="connsiteY189" fmla="*/ 7485201 h 8305003"/>
              <a:gd name="connsiteX190" fmla="*/ 5716777 w 9636914"/>
              <a:gd name="connsiteY190" fmla="*/ 7489819 h 8305003"/>
              <a:gd name="connsiteX191" fmla="*/ 1686890 w 9636914"/>
              <a:gd name="connsiteY191" fmla="*/ 7470179 h 8305003"/>
              <a:gd name="connsiteX192" fmla="*/ 1686711 w 9636914"/>
              <a:gd name="connsiteY192" fmla="*/ 7475542 h 8305003"/>
              <a:gd name="connsiteX193" fmla="*/ 1685450 w 9636914"/>
              <a:gd name="connsiteY193" fmla="*/ 7478944 h 8305003"/>
              <a:gd name="connsiteX194" fmla="*/ 1653357 w 9636914"/>
              <a:gd name="connsiteY194" fmla="*/ 7386642 h 8305003"/>
              <a:gd name="connsiteX195" fmla="*/ 1639947 w 9636914"/>
              <a:gd name="connsiteY195" fmla="*/ 7425551 h 8305003"/>
              <a:gd name="connsiteX196" fmla="*/ 1572759 w 9636914"/>
              <a:gd name="connsiteY196" fmla="*/ 7504024 h 8305003"/>
              <a:gd name="connsiteX197" fmla="*/ 1556098 w 9636914"/>
              <a:gd name="connsiteY197" fmla="*/ 7519609 h 8305003"/>
              <a:gd name="connsiteX198" fmla="*/ 1565504 w 9636914"/>
              <a:gd name="connsiteY198" fmla="*/ 7479569 h 8305003"/>
              <a:gd name="connsiteX199" fmla="*/ 1593656 w 9636914"/>
              <a:gd name="connsiteY199" fmla="*/ 7421979 h 8305003"/>
              <a:gd name="connsiteX200" fmla="*/ 1624900 w 9636914"/>
              <a:gd name="connsiteY200" fmla="*/ 7392751 h 8305003"/>
              <a:gd name="connsiteX201" fmla="*/ 1653357 w 9636914"/>
              <a:gd name="connsiteY201" fmla="*/ 7386642 h 8305003"/>
              <a:gd name="connsiteX202" fmla="*/ 3769665 w 9636914"/>
              <a:gd name="connsiteY202" fmla="*/ 7360705 h 8305003"/>
              <a:gd name="connsiteX203" fmla="*/ 3757921 w 9636914"/>
              <a:gd name="connsiteY203" fmla="*/ 7368516 h 8305003"/>
              <a:gd name="connsiteX204" fmla="*/ 3730613 w 9636914"/>
              <a:gd name="connsiteY204" fmla="*/ 7400402 h 8305003"/>
              <a:gd name="connsiteX205" fmla="*/ 3723187 w 9636914"/>
              <a:gd name="connsiteY205" fmla="*/ 7426397 h 8305003"/>
              <a:gd name="connsiteX206" fmla="*/ 3749402 w 9636914"/>
              <a:gd name="connsiteY206" fmla="*/ 7427266 h 8305003"/>
              <a:gd name="connsiteX207" fmla="*/ 3731926 w 9636914"/>
              <a:gd name="connsiteY207" fmla="*/ 7557896 h 8305003"/>
              <a:gd name="connsiteX208" fmla="*/ 3758572 w 9636914"/>
              <a:gd name="connsiteY208" fmla="*/ 7545666 h 8305003"/>
              <a:gd name="connsiteX209" fmla="*/ 3779765 w 9636914"/>
              <a:gd name="connsiteY209" fmla="*/ 7500450 h 8305003"/>
              <a:gd name="connsiteX210" fmla="*/ 3777803 w 9636914"/>
              <a:gd name="connsiteY210" fmla="*/ 7362613 h 8305003"/>
              <a:gd name="connsiteX211" fmla="*/ 3769665 w 9636914"/>
              <a:gd name="connsiteY211" fmla="*/ 7360705 h 8305003"/>
              <a:gd name="connsiteX212" fmla="*/ 1707146 w 9636914"/>
              <a:gd name="connsiteY212" fmla="*/ 7347072 h 8305003"/>
              <a:gd name="connsiteX213" fmla="*/ 1686890 w 9636914"/>
              <a:gd name="connsiteY213" fmla="*/ 7470179 h 8305003"/>
              <a:gd name="connsiteX214" fmla="*/ 1689401 w 9636914"/>
              <a:gd name="connsiteY214" fmla="*/ 7394909 h 8305003"/>
              <a:gd name="connsiteX215" fmla="*/ 1698279 w 9636914"/>
              <a:gd name="connsiteY215" fmla="*/ 7370987 h 8305003"/>
              <a:gd name="connsiteX216" fmla="*/ 1707146 w 9636914"/>
              <a:gd name="connsiteY216" fmla="*/ 7347072 h 8305003"/>
              <a:gd name="connsiteX217" fmla="*/ 7008821 w 9636914"/>
              <a:gd name="connsiteY217" fmla="*/ 7326330 h 8305003"/>
              <a:gd name="connsiteX218" fmla="*/ 7012009 w 9636914"/>
              <a:gd name="connsiteY218" fmla="*/ 7337076 h 8305003"/>
              <a:gd name="connsiteX219" fmla="*/ 7008348 w 9636914"/>
              <a:gd name="connsiteY219" fmla="*/ 7340500 h 8305003"/>
              <a:gd name="connsiteX220" fmla="*/ 4279778 w 9636914"/>
              <a:gd name="connsiteY220" fmla="*/ 7261268 h 8305003"/>
              <a:gd name="connsiteX221" fmla="*/ 4292881 w 9636914"/>
              <a:gd name="connsiteY221" fmla="*/ 7261704 h 8305003"/>
              <a:gd name="connsiteX222" fmla="*/ 4292446 w 9636914"/>
              <a:gd name="connsiteY222" fmla="*/ 7274809 h 8305003"/>
              <a:gd name="connsiteX223" fmla="*/ 4279340 w 9636914"/>
              <a:gd name="connsiteY223" fmla="*/ 7274372 h 8305003"/>
              <a:gd name="connsiteX224" fmla="*/ 4279778 w 9636914"/>
              <a:gd name="connsiteY224" fmla="*/ 7261268 h 8305003"/>
              <a:gd name="connsiteX225" fmla="*/ 2339681 w 9636914"/>
              <a:gd name="connsiteY225" fmla="*/ 7259195 h 8305003"/>
              <a:gd name="connsiteX226" fmla="*/ 2347607 w 9636914"/>
              <a:gd name="connsiteY226" fmla="*/ 7263493 h 8305003"/>
              <a:gd name="connsiteX227" fmla="*/ 2347078 w 9636914"/>
              <a:gd name="connsiteY227" fmla="*/ 7279623 h 8305003"/>
              <a:gd name="connsiteX228" fmla="*/ 2330947 w 9636914"/>
              <a:gd name="connsiteY228" fmla="*/ 7279078 h 8305003"/>
              <a:gd name="connsiteX229" fmla="*/ 2331485 w 9636914"/>
              <a:gd name="connsiteY229" fmla="*/ 7262955 h 8305003"/>
              <a:gd name="connsiteX230" fmla="*/ 2339681 w 9636914"/>
              <a:gd name="connsiteY230" fmla="*/ 7259195 h 8305003"/>
              <a:gd name="connsiteX231" fmla="*/ 7515877 w 9636914"/>
              <a:gd name="connsiteY231" fmla="*/ 7251905 h 8305003"/>
              <a:gd name="connsiteX232" fmla="*/ 7518448 w 9636914"/>
              <a:gd name="connsiteY232" fmla="*/ 7254653 h 8305003"/>
              <a:gd name="connsiteX233" fmla="*/ 7509293 w 9636914"/>
              <a:gd name="connsiteY233" fmla="*/ 7263215 h 8305003"/>
              <a:gd name="connsiteX234" fmla="*/ 7507696 w 9636914"/>
              <a:gd name="connsiteY234" fmla="*/ 7257841 h 8305003"/>
              <a:gd name="connsiteX235" fmla="*/ 7515877 w 9636914"/>
              <a:gd name="connsiteY235" fmla="*/ 7251905 h 8305003"/>
              <a:gd name="connsiteX236" fmla="*/ 4488879 w 9636914"/>
              <a:gd name="connsiteY236" fmla="*/ 7237081 h 8305003"/>
              <a:gd name="connsiteX237" fmla="*/ 4503462 w 9636914"/>
              <a:gd name="connsiteY237" fmla="*/ 7242491 h 8305003"/>
              <a:gd name="connsiteX238" fmla="*/ 4502588 w 9636914"/>
              <a:gd name="connsiteY238" fmla="*/ 7268699 h 8305003"/>
              <a:gd name="connsiteX239" fmla="*/ 4453001 w 9636914"/>
              <a:gd name="connsiteY239" fmla="*/ 7378573 h 8305003"/>
              <a:gd name="connsiteX240" fmla="*/ 4349236 w 9636914"/>
              <a:gd name="connsiteY240" fmla="*/ 7539130 h 8305003"/>
              <a:gd name="connsiteX241" fmla="*/ 4337443 w 9636914"/>
              <a:gd name="connsiteY241" fmla="*/ 7499367 h 8305003"/>
              <a:gd name="connsiteX242" fmla="*/ 4470476 w 9636914"/>
              <a:gd name="connsiteY242" fmla="*/ 7247944 h 8305003"/>
              <a:gd name="connsiteX243" fmla="*/ 4488879 w 9636914"/>
              <a:gd name="connsiteY243" fmla="*/ 7237081 h 8305003"/>
              <a:gd name="connsiteX244" fmla="*/ 3452113 w 9636914"/>
              <a:gd name="connsiteY244" fmla="*/ 7095890 h 8305003"/>
              <a:gd name="connsiteX245" fmla="*/ 3430701 w 9636914"/>
              <a:gd name="connsiteY245" fmla="*/ 7147663 h 8305003"/>
              <a:gd name="connsiteX246" fmla="*/ 3422401 w 9636914"/>
              <a:gd name="connsiteY246" fmla="*/ 7199869 h 8305003"/>
              <a:gd name="connsiteX247" fmla="*/ 3452113 w 9636914"/>
              <a:gd name="connsiteY247" fmla="*/ 7095890 h 8305003"/>
              <a:gd name="connsiteX248" fmla="*/ 1658438 w 9636914"/>
              <a:gd name="connsiteY248" fmla="*/ 7052839 h 8305003"/>
              <a:gd name="connsiteX249" fmla="*/ 1643988 w 9636914"/>
              <a:gd name="connsiteY249" fmla="*/ 7062449 h 8305003"/>
              <a:gd name="connsiteX250" fmla="*/ 1610390 w 9636914"/>
              <a:gd name="connsiteY250" fmla="*/ 7101681 h 8305003"/>
              <a:gd name="connsiteX251" fmla="*/ 1601252 w 9636914"/>
              <a:gd name="connsiteY251" fmla="*/ 7133666 h 8305003"/>
              <a:gd name="connsiteX252" fmla="*/ 1633507 w 9636914"/>
              <a:gd name="connsiteY252" fmla="*/ 7134735 h 8305003"/>
              <a:gd name="connsiteX253" fmla="*/ 1612005 w 9636914"/>
              <a:gd name="connsiteY253" fmla="*/ 7295458 h 8305003"/>
              <a:gd name="connsiteX254" fmla="*/ 1644789 w 9636914"/>
              <a:gd name="connsiteY254" fmla="*/ 7280413 h 8305003"/>
              <a:gd name="connsiteX255" fmla="*/ 1670863 w 9636914"/>
              <a:gd name="connsiteY255" fmla="*/ 7224780 h 8305003"/>
              <a:gd name="connsiteX256" fmla="*/ 1668451 w 9636914"/>
              <a:gd name="connsiteY256" fmla="*/ 7055187 h 8305003"/>
              <a:gd name="connsiteX257" fmla="*/ 1658438 w 9636914"/>
              <a:gd name="connsiteY257" fmla="*/ 7052839 h 8305003"/>
              <a:gd name="connsiteX258" fmla="*/ 2294268 w 9636914"/>
              <a:gd name="connsiteY258" fmla="*/ 6926733 h 8305003"/>
              <a:gd name="connsiteX259" fmla="*/ 2302195 w 9636914"/>
              <a:gd name="connsiteY259" fmla="*/ 6931032 h 8305003"/>
              <a:gd name="connsiteX260" fmla="*/ 2301657 w 9636914"/>
              <a:gd name="connsiteY260" fmla="*/ 6947155 h 8305003"/>
              <a:gd name="connsiteX261" fmla="*/ 2285534 w 9636914"/>
              <a:gd name="connsiteY261" fmla="*/ 6946616 h 8305003"/>
              <a:gd name="connsiteX262" fmla="*/ 2286073 w 9636914"/>
              <a:gd name="connsiteY262" fmla="*/ 6930493 h 8305003"/>
              <a:gd name="connsiteX263" fmla="*/ 2294268 w 9636914"/>
              <a:gd name="connsiteY263" fmla="*/ 6926733 h 8305003"/>
              <a:gd name="connsiteX264" fmla="*/ 2543346 w 9636914"/>
              <a:gd name="connsiteY264" fmla="*/ 6900735 h 8305003"/>
              <a:gd name="connsiteX265" fmla="*/ 2561287 w 9636914"/>
              <a:gd name="connsiteY265" fmla="*/ 6907391 h 8305003"/>
              <a:gd name="connsiteX266" fmla="*/ 2560211 w 9636914"/>
              <a:gd name="connsiteY266" fmla="*/ 6939638 h 8305003"/>
              <a:gd name="connsiteX267" fmla="*/ 2499202 w 9636914"/>
              <a:gd name="connsiteY267" fmla="*/ 7074825 h 8305003"/>
              <a:gd name="connsiteX268" fmla="*/ 2371530 w 9636914"/>
              <a:gd name="connsiteY268" fmla="*/ 7272368 h 8305003"/>
              <a:gd name="connsiteX269" fmla="*/ 2357022 w 9636914"/>
              <a:gd name="connsiteY269" fmla="*/ 7223447 h 8305003"/>
              <a:gd name="connsiteX270" fmla="*/ 2520703 w 9636914"/>
              <a:gd name="connsiteY270" fmla="*/ 6914100 h 8305003"/>
              <a:gd name="connsiteX271" fmla="*/ 2543346 w 9636914"/>
              <a:gd name="connsiteY271" fmla="*/ 6900735 h 8305003"/>
              <a:gd name="connsiteX272" fmla="*/ 5137136 w 9636914"/>
              <a:gd name="connsiteY272" fmla="*/ 6895784 h 8305003"/>
              <a:gd name="connsiteX273" fmla="*/ 5081791 w 9636914"/>
              <a:gd name="connsiteY273" fmla="*/ 6917354 h 8305003"/>
              <a:gd name="connsiteX274" fmla="*/ 5031437 w 9636914"/>
              <a:gd name="connsiteY274" fmla="*/ 6951759 h 8305003"/>
              <a:gd name="connsiteX275" fmla="*/ 5017459 w 9636914"/>
              <a:gd name="connsiteY275" fmla="*/ 6977531 h 8305003"/>
              <a:gd name="connsiteX276" fmla="*/ 5016142 w 9636914"/>
              <a:gd name="connsiteY276" fmla="*/ 7016849 h 8305003"/>
              <a:gd name="connsiteX277" fmla="*/ 5002163 w 9636914"/>
              <a:gd name="connsiteY277" fmla="*/ 7042620 h 8305003"/>
              <a:gd name="connsiteX278" fmla="*/ 4996718 w 9636914"/>
              <a:gd name="connsiteY278" fmla="*/ 7052941 h 8305003"/>
              <a:gd name="connsiteX279" fmla="*/ 5011734 w 9636914"/>
              <a:gd name="connsiteY279" fmla="*/ 7042951 h 8305003"/>
              <a:gd name="connsiteX280" fmla="*/ 5028861 w 9636914"/>
              <a:gd name="connsiteY280" fmla="*/ 7031561 h 8305003"/>
              <a:gd name="connsiteX281" fmla="*/ 5103642 w 9636914"/>
              <a:gd name="connsiteY281" fmla="*/ 6940775 h 8305003"/>
              <a:gd name="connsiteX282" fmla="*/ 3081617 w 9636914"/>
              <a:gd name="connsiteY282" fmla="*/ 6795594 h 8305003"/>
              <a:gd name="connsiteX283" fmla="*/ 3096665 w 9636914"/>
              <a:gd name="connsiteY283" fmla="*/ 6828378 h 8305003"/>
              <a:gd name="connsiteX284" fmla="*/ 3088333 w 9636914"/>
              <a:gd name="connsiteY284" fmla="*/ 6836171 h 8305003"/>
              <a:gd name="connsiteX285" fmla="*/ 4722126 w 9636914"/>
              <a:gd name="connsiteY285" fmla="*/ 6783985 h 8305003"/>
              <a:gd name="connsiteX286" fmla="*/ 4728023 w 9636914"/>
              <a:gd name="connsiteY286" fmla="*/ 6803861 h 8305003"/>
              <a:gd name="connsiteX287" fmla="*/ 4721251 w 9636914"/>
              <a:gd name="connsiteY287" fmla="*/ 6810195 h 8305003"/>
              <a:gd name="connsiteX288" fmla="*/ 5234179 w 9636914"/>
              <a:gd name="connsiteY288" fmla="*/ 6762791 h 8305003"/>
              <a:gd name="connsiteX289" fmla="*/ 5207507 w 9636914"/>
              <a:gd name="connsiteY289" fmla="*/ 6787056 h 8305003"/>
              <a:gd name="connsiteX290" fmla="*/ 5139350 w 9636914"/>
              <a:gd name="connsiteY290" fmla="*/ 6863508 h 8305003"/>
              <a:gd name="connsiteX291" fmla="*/ 5153929 w 9636914"/>
              <a:gd name="connsiteY291" fmla="*/ 6868914 h 8305003"/>
              <a:gd name="connsiteX292" fmla="*/ 5159654 w 9636914"/>
              <a:gd name="connsiteY292" fmla="*/ 6865534 h 8305003"/>
              <a:gd name="connsiteX293" fmla="*/ 5167495 w 9636914"/>
              <a:gd name="connsiteY293" fmla="*/ 6855003 h 8305003"/>
              <a:gd name="connsiteX294" fmla="*/ 1267727 w 9636914"/>
              <a:gd name="connsiteY294" fmla="*/ 6727015 h 8305003"/>
              <a:gd name="connsiteX295" fmla="*/ 1241383 w 9636914"/>
              <a:gd name="connsiteY295" fmla="*/ 6790717 h 8305003"/>
              <a:gd name="connsiteX296" fmla="*/ 1231171 w 9636914"/>
              <a:gd name="connsiteY296" fmla="*/ 6854948 h 8305003"/>
              <a:gd name="connsiteX297" fmla="*/ 1267727 w 9636914"/>
              <a:gd name="connsiteY297" fmla="*/ 6727015 h 8305003"/>
              <a:gd name="connsiteX298" fmla="*/ 5384812 w 9636914"/>
              <a:gd name="connsiteY298" fmla="*/ 6721730 h 8305003"/>
              <a:gd name="connsiteX299" fmla="*/ 5363987 w 9636914"/>
              <a:gd name="connsiteY299" fmla="*/ 6736584 h 8305003"/>
              <a:gd name="connsiteX300" fmla="*/ 5338661 w 9636914"/>
              <a:gd name="connsiteY300" fmla="*/ 6778790 h 8305003"/>
              <a:gd name="connsiteX301" fmla="*/ 5348220 w 9636914"/>
              <a:gd name="connsiteY301" fmla="*/ 6779113 h 8305003"/>
              <a:gd name="connsiteX302" fmla="*/ 5378161 w 9636914"/>
              <a:gd name="connsiteY302" fmla="*/ 6741840 h 8305003"/>
              <a:gd name="connsiteX303" fmla="*/ 5384812 w 9636914"/>
              <a:gd name="connsiteY303" fmla="*/ 6721730 h 8305003"/>
              <a:gd name="connsiteX304" fmla="*/ 5331202 w 9636914"/>
              <a:gd name="connsiteY304" fmla="*/ 6676192 h 8305003"/>
              <a:gd name="connsiteX305" fmla="*/ 5269242 w 9636914"/>
              <a:gd name="connsiteY305" fmla="*/ 6730892 h 8305003"/>
              <a:gd name="connsiteX306" fmla="*/ 5264532 w 9636914"/>
              <a:gd name="connsiteY306" fmla="*/ 6735178 h 8305003"/>
              <a:gd name="connsiteX307" fmla="*/ 5287850 w 9636914"/>
              <a:gd name="connsiteY307" fmla="*/ 6724474 h 8305003"/>
              <a:gd name="connsiteX308" fmla="*/ 5306970 w 9636914"/>
              <a:gd name="connsiteY308" fmla="*/ 6725112 h 8305003"/>
              <a:gd name="connsiteX309" fmla="*/ 5587222 w 9636914"/>
              <a:gd name="connsiteY309" fmla="*/ 6450900 h 8305003"/>
              <a:gd name="connsiteX310" fmla="*/ 5557003 w 9636914"/>
              <a:gd name="connsiteY310" fmla="*/ 6475198 h 8305003"/>
              <a:gd name="connsiteX311" fmla="*/ 5484712 w 9636914"/>
              <a:gd name="connsiteY311" fmla="*/ 6540442 h 8305003"/>
              <a:gd name="connsiteX312" fmla="*/ 5465889 w 9636914"/>
              <a:gd name="connsiteY312" fmla="*/ 6557326 h 8305003"/>
              <a:gd name="connsiteX313" fmla="*/ 5465608 w 9636914"/>
              <a:gd name="connsiteY313" fmla="*/ 6558191 h 8305003"/>
              <a:gd name="connsiteX314" fmla="*/ 5494921 w 9636914"/>
              <a:gd name="connsiteY314" fmla="*/ 6540038 h 8305003"/>
              <a:gd name="connsiteX315" fmla="*/ 5534427 w 9636914"/>
              <a:gd name="connsiteY315" fmla="*/ 6503082 h 8305003"/>
              <a:gd name="connsiteX316" fmla="*/ 5565944 w 9636914"/>
              <a:gd name="connsiteY316" fmla="*/ 6472441 h 8305003"/>
              <a:gd name="connsiteX317" fmla="*/ 7411697 w 9636914"/>
              <a:gd name="connsiteY317" fmla="*/ 6413982 h 8305003"/>
              <a:gd name="connsiteX318" fmla="*/ 7400715 w 9636914"/>
              <a:gd name="connsiteY318" fmla="*/ 6424255 h 8305003"/>
              <a:gd name="connsiteX319" fmla="*/ 7378271 w 9636914"/>
              <a:gd name="connsiteY319" fmla="*/ 6458978 h 8305003"/>
              <a:gd name="connsiteX320" fmla="*/ 7389017 w 9636914"/>
              <a:gd name="connsiteY320" fmla="*/ 6455790 h 8305003"/>
              <a:gd name="connsiteX321" fmla="*/ 2830329 w 9636914"/>
              <a:gd name="connsiteY321" fmla="*/ 6343254 h 8305003"/>
              <a:gd name="connsiteX322" fmla="*/ 2837584 w 9636914"/>
              <a:gd name="connsiteY322" fmla="*/ 6367707 h 8305003"/>
              <a:gd name="connsiteX323" fmla="*/ 2829254 w 9636914"/>
              <a:gd name="connsiteY323" fmla="*/ 6375502 h 8305003"/>
              <a:gd name="connsiteX324" fmla="*/ 455077 w 9636914"/>
              <a:gd name="connsiteY324" fmla="*/ 6303020 h 8305003"/>
              <a:gd name="connsiteX325" fmla="*/ 469195 w 9636914"/>
              <a:gd name="connsiteY325" fmla="*/ 6308398 h 8305003"/>
              <a:gd name="connsiteX326" fmla="*/ 462028 w 9636914"/>
              <a:gd name="connsiteY326" fmla="*/ 6327216 h 8305003"/>
              <a:gd name="connsiteX327" fmla="*/ 429941 w 9636914"/>
              <a:gd name="connsiteY327" fmla="*/ 6332246 h 8305003"/>
              <a:gd name="connsiteX328" fmla="*/ 437101 w 9636914"/>
              <a:gd name="connsiteY328" fmla="*/ 6313420 h 8305003"/>
              <a:gd name="connsiteX329" fmla="*/ 455077 w 9636914"/>
              <a:gd name="connsiteY329" fmla="*/ 6303020 h 8305003"/>
              <a:gd name="connsiteX330" fmla="*/ 399465 w 9636914"/>
              <a:gd name="connsiteY330" fmla="*/ 6299087 h 8305003"/>
              <a:gd name="connsiteX331" fmla="*/ 412188 w 9636914"/>
              <a:gd name="connsiteY331" fmla="*/ 6299623 h 8305003"/>
              <a:gd name="connsiteX332" fmla="*/ 411652 w 9636914"/>
              <a:gd name="connsiteY332" fmla="*/ 6312349 h 8305003"/>
              <a:gd name="connsiteX333" fmla="*/ 405559 w 9636914"/>
              <a:gd name="connsiteY333" fmla="*/ 6305717 h 8305003"/>
              <a:gd name="connsiteX334" fmla="*/ 266863 w 9636914"/>
              <a:gd name="connsiteY334" fmla="*/ 6268915 h 8305003"/>
              <a:gd name="connsiteX335" fmla="*/ 275360 w 9636914"/>
              <a:gd name="connsiteY335" fmla="*/ 6319337 h 8305003"/>
              <a:gd name="connsiteX336" fmla="*/ 266097 w 9636914"/>
              <a:gd name="connsiteY336" fmla="*/ 6287096 h 8305003"/>
              <a:gd name="connsiteX337" fmla="*/ 6260746 w 9636914"/>
              <a:gd name="connsiteY337" fmla="*/ 6240287 h 8305003"/>
              <a:gd name="connsiteX338" fmla="*/ 6245936 w 9636914"/>
              <a:gd name="connsiteY338" fmla="*/ 6254143 h 8305003"/>
              <a:gd name="connsiteX339" fmla="*/ 6215667 w 9636914"/>
              <a:gd name="connsiteY339" fmla="*/ 6300970 h 8305003"/>
              <a:gd name="connsiteX340" fmla="*/ 6230159 w 9636914"/>
              <a:gd name="connsiteY340" fmla="*/ 6296670 h 8305003"/>
              <a:gd name="connsiteX341" fmla="*/ 497376 w 9636914"/>
              <a:gd name="connsiteY341" fmla="*/ 6223061 h 8305003"/>
              <a:gd name="connsiteX342" fmla="*/ 490157 w 9636914"/>
              <a:gd name="connsiteY342" fmla="*/ 6264653 h 8305003"/>
              <a:gd name="connsiteX343" fmla="*/ 484064 w 9636914"/>
              <a:gd name="connsiteY343" fmla="*/ 6258023 h 8305003"/>
              <a:gd name="connsiteX344" fmla="*/ 498574 w 9636914"/>
              <a:gd name="connsiteY344" fmla="*/ 6216151 h 8305003"/>
              <a:gd name="connsiteX345" fmla="*/ 498395 w 9636914"/>
              <a:gd name="connsiteY345" fmla="*/ 6220384 h 8305003"/>
              <a:gd name="connsiteX346" fmla="*/ 497376 w 9636914"/>
              <a:gd name="connsiteY346" fmla="*/ 6223061 h 8305003"/>
              <a:gd name="connsiteX347" fmla="*/ 482122 w 9636914"/>
              <a:gd name="connsiteY347" fmla="*/ 6152761 h 8305003"/>
              <a:gd name="connsiteX348" fmla="*/ 461823 w 9636914"/>
              <a:gd name="connsiteY348" fmla="*/ 6180595 h 8305003"/>
              <a:gd name="connsiteX349" fmla="*/ 408239 w 9636914"/>
              <a:gd name="connsiteY349" fmla="*/ 6242082 h 8305003"/>
              <a:gd name="connsiteX350" fmla="*/ 394978 w 9636914"/>
              <a:gd name="connsiteY350" fmla="*/ 6254270 h 8305003"/>
              <a:gd name="connsiteX351" fmla="*/ 402679 w 9636914"/>
              <a:gd name="connsiteY351" fmla="*/ 6222727 h 8305003"/>
              <a:gd name="connsiteX352" fmla="*/ 425302 w 9636914"/>
              <a:gd name="connsiteY352" fmla="*/ 6177456 h 8305003"/>
              <a:gd name="connsiteX353" fmla="*/ 450171 w 9636914"/>
              <a:gd name="connsiteY353" fmla="*/ 6154597 h 8305003"/>
              <a:gd name="connsiteX354" fmla="*/ 482122 w 9636914"/>
              <a:gd name="connsiteY354" fmla="*/ 6152761 h 8305003"/>
              <a:gd name="connsiteX355" fmla="*/ 515415 w 9636914"/>
              <a:gd name="connsiteY355" fmla="*/ 6119103 h 8305003"/>
              <a:gd name="connsiteX356" fmla="*/ 498574 w 9636914"/>
              <a:gd name="connsiteY356" fmla="*/ 6216151 h 8305003"/>
              <a:gd name="connsiteX357" fmla="*/ 501076 w 9636914"/>
              <a:gd name="connsiteY357" fmla="*/ 6156748 h 8305003"/>
              <a:gd name="connsiteX358" fmla="*/ 508248 w 9636914"/>
              <a:gd name="connsiteY358" fmla="*/ 6137922 h 8305003"/>
              <a:gd name="connsiteX359" fmla="*/ 515415 w 9636914"/>
              <a:gd name="connsiteY359" fmla="*/ 6119103 h 8305003"/>
              <a:gd name="connsiteX360" fmla="*/ 1008882 w 9636914"/>
              <a:gd name="connsiteY360" fmla="*/ 6057009 h 8305003"/>
              <a:gd name="connsiteX361" fmla="*/ 1021606 w 9636914"/>
              <a:gd name="connsiteY361" fmla="*/ 6057545 h 8305003"/>
              <a:gd name="connsiteX362" fmla="*/ 1021075 w 9636914"/>
              <a:gd name="connsiteY362" fmla="*/ 6070276 h 8305003"/>
              <a:gd name="connsiteX363" fmla="*/ 1008345 w 9636914"/>
              <a:gd name="connsiteY363" fmla="*/ 6069734 h 8305003"/>
              <a:gd name="connsiteX364" fmla="*/ 1008882 w 9636914"/>
              <a:gd name="connsiteY364" fmla="*/ 6057009 h 8305003"/>
              <a:gd name="connsiteX365" fmla="*/ 8537713 w 9636914"/>
              <a:gd name="connsiteY365" fmla="*/ 6047170 h 8305003"/>
              <a:gd name="connsiteX366" fmla="*/ 8544801 w 9636914"/>
              <a:gd name="connsiteY366" fmla="*/ 6047404 h 8305003"/>
              <a:gd name="connsiteX367" fmla="*/ 8544561 w 9636914"/>
              <a:gd name="connsiteY367" fmla="*/ 6054492 h 8305003"/>
              <a:gd name="connsiteX368" fmla="*/ 8537477 w 9636914"/>
              <a:gd name="connsiteY368" fmla="*/ 6054255 h 8305003"/>
              <a:gd name="connsiteX369" fmla="*/ 8537713 w 9636914"/>
              <a:gd name="connsiteY369" fmla="*/ 6047170 h 8305003"/>
              <a:gd name="connsiteX370" fmla="*/ 7584493 w 9636914"/>
              <a:gd name="connsiteY370" fmla="*/ 6018922 h 8305003"/>
              <a:gd name="connsiteX371" fmla="*/ 7570995 w 9636914"/>
              <a:gd name="connsiteY371" fmla="*/ 6024679 h 8305003"/>
              <a:gd name="connsiteX372" fmla="*/ 7551540 w 9636914"/>
              <a:gd name="connsiteY372" fmla="*/ 6049750 h 8305003"/>
              <a:gd name="connsiteX373" fmla="*/ 7540321 w 9636914"/>
              <a:gd name="connsiteY373" fmla="*/ 6067108 h 8305003"/>
              <a:gd name="connsiteX374" fmla="*/ 7565713 w 9636914"/>
              <a:gd name="connsiteY374" fmla="*/ 6050219 h 8305003"/>
              <a:gd name="connsiteX375" fmla="*/ 7584493 w 9636914"/>
              <a:gd name="connsiteY375" fmla="*/ 6018922 h 8305003"/>
              <a:gd name="connsiteX376" fmla="*/ 478994 w 9636914"/>
              <a:gd name="connsiteY376" fmla="*/ 5886485 h 8305003"/>
              <a:gd name="connsiteX377" fmla="*/ 467521 w 9636914"/>
              <a:gd name="connsiteY377" fmla="*/ 5893973 h 8305003"/>
              <a:gd name="connsiteX378" fmla="*/ 440725 w 9636914"/>
              <a:gd name="connsiteY378" fmla="*/ 5924711 h 8305003"/>
              <a:gd name="connsiteX379" fmla="*/ 433292 w 9636914"/>
              <a:gd name="connsiteY379" fmla="*/ 5949899 h 8305003"/>
              <a:gd name="connsiteX380" fmla="*/ 458747 w 9636914"/>
              <a:gd name="connsiteY380" fmla="*/ 5950966 h 8305003"/>
              <a:gd name="connsiteX381" fmla="*/ 440662 w 9636914"/>
              <a:gd name="connsiteY381" fmla="*/ 6077701 h 8305003"/>
              <a:gd name="connsiteX382" fmla="*/ 466647 w 9636914"/>
              <a:gd name="connsiteY382" fmla="*/ 6066047 h 8305003"/>
              <a:gd name="connsiteX383" fmla="*/ 487616 w 9636914"/>
              <a:gd name="connsiteY383" fmla="*/ 6022309 h 8305003"/>
              <a:gd name="connsiteX384" fmla="*/ 486882 w 9636914"/>
              <a:gd name="connsiteY384" fmla="*/ 5888407 h 8305003"/>
              <a:gd name="connsiteX385" fmla="*/ 478994 w 9636914"/>
              <a:gd name="connsiteY385" fmla="*/ 5886485 h 8305003"/>
              <a:gd name="connsiteX386" fmla="*/ 8753733 w 9636914"/>
              <a:gd name="connsiteY386" fmla="*/ 5845095 h 8305003"/>
              <a:gd name="connsiteX387" fmla="*/ 8731527 w 9636914"/>
              <a:gd name="connsiteY387" fmla="*/ 5872729 h 8305003"/>
              <a:gd name="connsiteX388" fmla="*/ 8705661 w 9636914"/>
              <a:gd name="connsiteY388" fmla="*/ 5903793 h 8305003"/>
              <a:gd name="connsiteX389" fmla="*/ 8727159 w 9636914"/>
              <a:gd name="connsiteY389" fmla="*/ 5897417 h 8305003"/>
              <a:gd name="connsiteX390" fmla="*/ 8745467 w 9636914"/>
              <a:gd name="connsiteY390" fmla="*/ 5880291 h 8305003"/>
              <a:gd name="connsiteX391" fmla="*/ 8719599 w 9636914"/>
              <a:gd name="connsiteY391" fmla="*/ 5911354 h 8305003"/>
              <a:gd name="connsiteX392" fmla="*/ 8638577 w 9636914"/>
              <a:gd name="connsiteY392" fmla="*/ 6000872 h 8305003"/>
              <a:gd name="connsiteX393" fmla="*/ 8613183 w 9636914"/>
              <a:gd name="connsiteY393" fmla="*/ 6017763 h 8305003"/>
              <a:gd name="connsiteX394" fmla="*/ 8643185 w 9636914"/>
              <a:gd name="connsiteY394" fmla="*/ 5969105 h 8305003"/>
              <a:gd name="connsiteX395" fmla="*/ 8669523 w 9636914"/>
              <a:gd name="connsiteY395" fmla="*/ 5923868 h 8305003"/>
              <a:gd name="connsiteX396" fmla="*/ 8710271 w 9636914"/>
              <a:gd name="connsiteY396" fmla="*/ 5872023 h 8305003"/>
              <a:gd name="connsiteX397" fmla="*/ 8753733 w 9636914"/>
              <a:gd name="connsiteY397" fmla="*/ 5845095 h 8305003"/>
              <a:gd name="connsiteX398" fmla="*/ 975327 w 9636914"/>
              <a:gd name="connsiteY398" fmla="*/ 5794233 h 8305003"/>
              <a:gd name="connsiteX399" fmla="*/ 988051 w 9636914"/>
              <a:gd name="connsiteY399" fmla="*/ 5794770 h 8305003"/>
              <a:gd name="connsiteX400" fmla="*/ 987515 w 9636914"/>
              <a:gd name="connsiteY400" fmla="*/ 5807493 h 8305003"/>
              <a:gd name="connsiteX401" fmla="*/ 974791 w 9636914"/>
              <a:gd name="connsiteY401" fmla="*/ 5806958 h 8305003"/>
              <a:gd name="connsiteX402" fmla="*/ 975327 w 9636914"/>
              <a:gd name="connsiteY402" fmla="*/ 5794233 h 8305003"/>
              <a:gd name="connsiteX403" fmla="*/ 4257971 w 9636914"/>
              <a:gd name="connsiteY403" fmla="*/ 5781053 h 8305003"/>
              <a:gd name="connsiteX404" fmla="*/ 4207747 w 9636914"/>
              <a:gd name="connsiteY404" fmla="*/ 5835243 h 8305003"/>
              <a:gd name="connsiteX405" fmla="*/ 4215804 w 9636914"/>
              <a:gd name="connsiteY405" fmla="*/ 5835515 h 8305003"/>
              <a:gd name="connsiteX406" fmla="*/ 4256865 w 9636914"/>
              <a:gd name="connsiteY406" fmla="*/ 5784396 h 8305003"/>
              <a:gd name="connsiteX407" fmla="*/ 1178637 w 9636914"/>
              <a:gd name="connsiteY407" fmla="*/ 5772517 h 8305003"/>
              <a:gd name="connsiteX408" fmla="*/ 1192755 w 9636914"/>
              <a:gd name="connsiteY408" fmla="*/ 5777895 h 8305003"/>
              <a:gd name="connsiteX409" fmla="*/ 1191684 w 9636914"/>
              <a:gd name="connsiteY409" fmla="*/ 5803344 h 8305003"/>
              <a:gd name="connsiteX410" fmla="*/ 1142585 w 9636914"/>
              <a:gd name="connsiteY410" fmla="*/ 5909647 h 8305003"/>
              <a:gd name="connsiteX411" fmla="*/ 1040432 w 9636914"/>
              <a:gd name="connsiteY411" fmla="*/ 6064717 h 8305003"/>
              <a:gd name="connsiteX412" fmla="*/ 1029314 w 9636914"/>
              <a:gd name="connsiteY412" fmla="*/ 6025995 h 8305003"/>
              <a:gd name="connsiteX413" fmla="*/ 1160669 w 9636914"/>
              <a:gd name="connsiteY413" fmla="*/ 5782911 h 8305003"/>
              <a:gd name="connsiteX414" fmla="*/ 1178637 w 9636914"/>
              <a:gd name="connsiteY414" fmla="*/ 5772517 h 8305003"/>
              <a:gd name="connsiteX415" fmla="*/ 6493783 w 9636914"/>
              <a:gd name="connsiteY415" fmla="*/ 5707500 h 8305003"/>
              <a:gd name="connsiteX416" fmla="*/ 6475582 w 9636914"/>
              <a:gd name="connsiteY416" fmla="*/ 5715262 h 8305003"/>
              <a:gd name="connsiteX417" fmla="*/ 6449342 w 9636914"/>
              <a:gd name="connsiteY417" fmla="*/ 5749073 h 8305003"/>
              <a:gd name="connsiteX418" fmla="*/ 6434213 w 9636914"/>
              <a:gd name="connsiteY418" fmla="*/ 5772483 h 8305003"/>
              <a:gd name="connsiteX419" fmla="*/ 6468457 w 9636914"/>
              <a:gd name="connsiteY419" fmla="*/ 5749706 h 8305003"/>
              <a:gd name="connsiteX420" fmla="*/ 6493783 w 9636914"/>
              <a:gd name="connsiteY420" fmla="*/ 5707500 h 8305003"/>
              <a:gd name="connsiteX421" fmla="*/ 172797 w 9636914"/>
              <a:gd name="connsiteY421" fmla="*/ 5626564 h 8305003"/>
              <a:gd name="connsiteX422" fmla="*/ 151559 w 9636914"/>
              <a:gd name="connsiteY422" fmla="*/ 5676671 h 8305003"/>
              <a:gd name="connsiteX423" fmla="*/ 143053 w 9636914"/>
              <a:gd name="connsiteY423" fmla="*/ 5727308 h 8305003"/>
              <a:gd name="connsiteX424" fmla="*/ 172797 w 9636914"/>
              <a:gd name="connsiteY424" fmla="*/ 5626564 h 8305003"/>
              <a:gd name="connsiteX425" fmla="*/ 1790481 w 9636914"/>
              <a:gd name="connsiteY425" fmla="*/ 5454383 h 8305003"/>
              <a:gd name="connsiteX426" fmla="*/ 1757266 w 9636914"/>
              <a:gd name="connsiteY426" fmla="*/ 5466995 h 8305003"/>
              <a:gd name="connsiteX427" fmla="*/ 1708064 w 9636914"/>
              <a:gd name="connsiteY427" fmla="*/ 5499987 h 8305003"/>
              <a:gd name="connsiteX428" fmla="*/ 1694268 w 9636914"/>
              <a:gd name="connsiteY428" fmla="*/ 5524899 h 8305003"/>
              <a:gd name="connsiteX429" fmla="*/ 1692653 w 9636914"/>
              <a:gd name="connsiteY429" fmla="*/ 5563080 h 8305003"/>
              <a:gd name="connsiteX430" fmla="*/ 1678858 w 9636914"/>
              <a:gd name="connsiteY430" fmla="*/ 5587993 h 8305003"/>
              <a:gd name="connsiteX431" fmla="*/ 1675259 w 9636914"/>
              <a:gd name="connsiteY431" fmla="*/ 5594670 h 8305003"/>
              <a:gd name="connsiteX432" fmla="*/ 1716688 w 9636914"/>
              <a:gd name="connsiteY432" fmla="*/ 5548364 h 8305003"/>
              <a:gd name="connsiteX433" fmla="*/ 1859410 w 9636914"/>
              <a:gd name="connsiteY433" fmla="*/ 5362083 h 8305003"/>
              <a:gd name="connsiteX434" fmla="*/ 1827297 w 9636914"/>
              <a:gd name="connsiteY434" fmla="*/ 5393444 h 8305003"/>
              <a:gd name="connsiteX435" fmla="*/ 1813633 w 9636914"/>
              <a:gd name="connsiteY435" fmla="*/ 5415181 h 8305003"/>
              <a:gd name="connsiteX436" fmla="*/ 1818501 w 9636914"/>
              <a:gd name="connsiteY436" fmla="*/ 5417035 h 8305003"/>
              <a:gd name="connsiteX437" fmla="*/ 1409047 w 9636914"/>
              <a:gd name="connsiteY437" fmla="*/ 5334395 h 8305003"/>
              <a:gd name="connsiteX438" fmla="*/ 1414606 w 9636914"/>
              <a:gd name="connsiteY438" fmla="*/ 5353750 h 8305003"/>
              <a:gd name="connsiteX439" fmla="*/ 1407975 w 9636914"/>
              <a:gd name="connsiteY439" fmla="*/ 5359845 h 8305003"/>
              <a:gd name="connsiteX440" fmla="*/ 4732535 w 9636914"/>
              <a:gd name="connsiteY440" fmla="*/ 5181364 h 8305003"/>
              <a:gd name="connsiteX441" fmla="*/ 4690757 w 9636914"/>
              <a:gd name="connsiteY441" fmla="*/ 5234599 h 8305003"/>
              <a:gd name="connsiteX442" fmla="*/ 4736139 w 9636914"/>
              <a:gd name="connsiteY442" fmla="*/ 5183692 h 8305003"/>
              <a:gd name="connsiteX443" fmla="*/ 5467264 w 9636914"/>
              <a:gd name="connsiteY443" fmla="*/ 5096555 h 8305003"/>
              <a:gd name="connsiteX444" fmla="*/ 5446952 w 9636914"/>
              <a:gd name="connsiteY444" fmla="*/ 5115556 h 8305003"/>
              <a:gd name="connsiteX445" fmla="*/ 5405441 w 9636914"/>
              <a:gd name="connsiteY445" fmla="*/ 5179777 h 8305003"/>
              <a:gd name="connsiteX446" fmla="*/ 5425316 w 9636914"/>
              <a:gd name="connsiteY446" fmla="*/ 5173881 h 8305003"/>
              <a:gd name="connsiteX447" fmla="*/ 2269104 w 9636914"/>
              <a:gd name="connsiteY447" fmla="*/ 5079445 h 8305003"/>
              <a:gd name="connsiteX448" fmla="*/ 2233964 w 9636914"/>
              <a:gd name="connsiteY448" fmla="*/ 5104508 h 8305003"/>
              <a:gd name="connsiteX449" fmla="*/ 2191229 w 9636914"/>
              <a:gd name="connsiteY449" fmla="*/ 5175725 h 8305003"/>
              <a:gd name="connsiteX450" fmla="*/ 2207359 w 9636914"/>
              <a:gd name="connsiteY450" fmla="*/ 5176272 h 8305003"/>
              <a:gd name="connsiteX451" fmla="*/ 2257881 w 9636914"/>
              <a:gd name="connsiteY451" fmla="*/ 5113377 h 8305003"/>
              <a:gd name="connsiteX452" fmla="*/ 2269104 w 9636914"/>
              <a:gd name="connsiteY452" fmla="*/ 5079445 h 8305003"/>
              <a:gd name="connsiteX453" fmla="*/ 5302543 w 9636914"/>
              <a:gd name="connsiteY453" fmla="*/ 4516907 h 8305003"/>
              <a:gd name="connsiteX454" fmla="*/ 5291785 w 9636914"/>
              <a:gd name="connsiteY454" fmla="*/ 4527450 h 8305003"/>
              <a:gd name="connsiteX455" fmla="*/ 5153635 w 9636914"/>
              <a:gd name="connsiteY455" fmla="*/ 4676210 h 8305003"/>
              <a:gd name="connsiteX456" fmla="*/ 5153238 w 9636914"/>
              <a:gd name="connsiteY456" fmla="*/ 4676662 h 8305003"/>
              <a:gd name="connsiteX457" fmla="*/ 5205632 w 9636914"/>
              <a:gd name="connsiteY457" fmla="*/ 4621110 h 8305003"/>
              <a:gd name="connsiteX458" fmla="*/ 5786858 w 9636914"/>
              <a:gd name="connsiteY458" fmla="*/ 4365878 h 8305003"/>
              <a:gd name="connsiteX459" fmla="*/ 5761892 w 9636914"/>
              <a:gd name="connsiteY459" fmla="*/ 4376523 h 8305003"/>
              <a:gd name="connsiteX460" fmla="*/ 5725908 w 9636914"/>
              <a:gd name="connsiteY460" fmla="*/ 4422893 h 8305003"/>
              <a:gd name="connsiteX461" fmla="*/ 5705159 w 9636914"/>
              <a:gd name="connsiteY461" fmla="*/ 4454998 h 8305003"/>
              <a:gd name="connsiteX462" fmla="*/ 5752124 w 9636914"/>
              <a:gd name="connsiteY462" fmla="*/ 4423760 h 8305003"/>
              <a:gd name="connsiteX463" fmla="*/ 5786858 w 9636914"/>
              <a:gd name="connsiteY463" fmla="*/ 4365878 h 8305003"/>
              <a:gd name="connsiteX464" fmla="*/ 974715 w 9636914"/>
              <a:gd name="connsiteY464" fmla="*/ 4332802 h 8305003"/>
              <a:gd name="connsiteX465" fmla="*/ 946800 w 9636914"/>
              <a:gd name="connsiteY465" fmla="*/ 4352345 h 8305003"/>
              <a:gd name="connsiteX466" fmla="*/ 912570 w 9636914"/>
              <a:gd name="connsiteY466" fmla="*/ 4408272 h 8305003"/>
              <a:gd name="connsiteX467" fmla="*/ 925300 w 9636914"/>
              <a:gd name="connsiteY467" fmla="*/ 4408815 h 8305003"/>
              <a:gd name="connsiteX468" fmla="*/ 965619 w 9636914"/>
              <a:gd name="connsiteY468" fmla="*/ 4359511 h 8305003"/>
              <a:gd name="connsiteX469" fmla="*/ 974715 w 9636914"/>
              <a:gd name="connsiteY469" fmla="*/ 4332802 h 8305003"/>
              <a:gd name="connsiteX470" fmla="*/ 3747133 w 9636914"/>
              <a:gd name="connsiteY470" fmla="*/ 4267070 h 8305003"/>
              <a:gd name="connsiteX471" fmla="*/ 3722141 w 9636914"/>
              <a:gd name="connsiteY471" fmla="*/ 4290448 h 8305003"/>
              <a:gd name="connsiteX472" fmla="*/ 3671068 w 9636914"/>
              <a:gd name="connsiteY472" fmla="*/ 4369466 h 8305003"/>
              <a:gd name="connsiteX473" fmla="*/ 3695520 w 9636914"/>
              <a:gd name="connsiteY473" fmla="*/ 4362211 h 8305003"/>
              <a:gd name="connsiteX474" fmla="*/ 1352647 w 9636914"/>
              <a:gd name="connsiteY474" fmla="*/ 3835550 h 8305003"/>
              <a:gd name="connsiteX475" fmla="*/ 1357216 w 9636914"/>
              <a:gd name="connsiteY475" fmla="*/ 3840523 h 8305003"/>
              <a:gd name="connsiteX476" fmla="*/ 1340637 w 9636914"/>
              <a:gd name="connsiteY476" fmla="*/ 3855762 h 8305003"/>
              <a:gd name="connsiteX477" fmla="*/ 1337854 w 9636914"/>
              <a:gd name="connsiteY477" fmla="*/ 3846087 h 8305003"/>
              <a:gd name="connsiteX478" fmla="*/ 1352647 w 9636914"/>
              <a:gd name="connsiteY478" fmla="*/ 3835550 h 8305003"/>
              <a:gd name="connsiteX479" fmla="*/ 2147159 w 9636914"/>
              <a:gd name="connsiteY479" fmla="*/ 3701678 h 8305003"/>
              <a:gd name="connsiteX480" fmla="*/ 2127267 w 9636914"/>
              <a:gd name="connsiteY480" fmla="*/ 3719961 h 8305003"/>
              <a:gd name="connsiteX481" fmla="*/ 2086401 w 9636914"/>
              <a:gd name="connsiteY481" fmla="*/ 3781988 h 8305003"/>
              <a:gd name="connsiteX482" fmla="*/ 2105755 w 9636914"/>
              <a:gd name="connsiteY482" fmla="*/ 3776429 h 8305003"/>
              <a:gd name="connsiteX483" fmla="*/ 4140356 w 9636914"/>
              <a:gd name="connsiteY483" fmla="*/ 3368058 h 8305003"/>
              <a:gd name="connsiteX484" fmla="*/ 4109640 w 9636914"/>
              <a:gd name="connsiteY484" fmla="*/ 3381155 h 8305003"/>
              <a:gd name="connsiteX485" fmla="*/ 4065364 w 9636914"/>
              <a:gd name="connsiteY485" fmla="*/ 3438208 h 8305003"/>
              <a:gd name="connsiteX486" fmla="*/ 4039836 w 9636914"/>
              <a:gd name="connsiteY486" fmla="*/ 3477709 h 8305003"/>
              <a:gd name="connsiteX487" fmla="*/ 4097619 w 9636914"/>
              <a:gd name="connsiteY487" fmla="*/ 3439276 h 8305003"/>
              <a:gd name="connsiteX488" fmla="*/ 4140356 w 9636914"/>
              <a:gd name="connsiteY488" fmla="*/ 3368058 h 8305003"/>
              <a:gd name="connsiteX489" fmla="*/ 2463797 w 9636914"/>
              <a:gd name="connsiteY489" fmla="*/ 2994666 h 8305003"/>
              <a:gd name="connsiteX490" fmla="*/ 2439458 w 9636914"/>
              <a:gd name="connsiteY490" fmla="*/ 3004793 h 8305003"/>
              <a:gd name="connsiteX491" fmla="*/ 2404111 w 9636914"/>
              <a:gd name="connsiteY491" fmla="*/ 3049527 h 8305003"/>
              <a:gd name="connsiteX492" fmla="*/ 2383685 w 9636914"/>
              <a:gd name="connsiteY492" fmla="*/ 3080535 h 8305003"/>
              <a:gd name="connsiteX493" fmla="*/ 2429567 w 9636914"/>
              <a:gd name="connsiteY493" fmla="*/ 3050592 h 8305003"/>
              <a:gd name="connsiteX494" fmla="*/ 2463797 w 9636914"/>
              <a:gd name="connsiteY494" fmla="*/ 2994666 h 8305003"/>
              <a:gd name="connsiteX495" fmla="*/ 7279885 w 9636914"/>
              <a:gd name="connsiteY495" fmla="*/ 2462144 h 8305003"/>
              <a:gd name="connsiteX496" fmla="*/ 7161550 w 9636914"/>
              <a:gd name="connsiteY496" fmla="*/ 2572840 h 8305003"/>
              <a:gd name="connsiteX497" fmla="*/ 6765382 w 9636914"/>
              <a:gd name="connsiteY497" fmla="*/ 2955150 h 8305003"/>
              <a:gd name="connsiteX498" fmla="*/ 6674260 w 9636914"/>
              <a:gd name="connsiteY498" fmla="*/ 3051488 h 8305003"/>
              <a:gd name="connsiteX499" fmla="*/ 6677025 w 9636914"/>
              <a:gd name="connsiteY499" fmla="*/ 3050667 h 8305003"/>
              <a:gd name="connsiteX500" fmla="*/ 6879739 w 9636914"/>
              <a:gd name="connsiteY500" fmla="*/ 2873735 h 8305003"/>
              <a:gd name="connsiteX501" fmla="*/ 7015177 w 9636914"/>
              <a:gd name="connsiteY501" fmla="*/ 2747039 h 8305003"/>
              <a:gd name="connsiteX502" fmla="*/ 7234330 w 9636914"/>
              <a:gd name="connsiteY502" fmla="*/ 2519817 h 8305003"/>
              <a:gd name="connsiteX503" fmla="*/ 7308360 w 9636914"/>
              <a:gd name="connsiteY503" fmla="*/ 2401794 h 8305003"/>
              <a:gd name="connsiteX504" fmla="*/ 7279275 w 9636914"/>
              <a:gd name="connsiteY504" fmla="*/ 2431473 h 8305003"/>
              <a:gd name="connsiteX505" fmla="*/ 7308484 w 9636914"/>
              <a:gd name="connsiteY505" fmla="*/ 2406648 h 8305003"/>
              <a:gd name="connsiteX506" fmla="*/ 3482858 w 9636914"/>
              <a:gd name="connsiteY506" fmla="*/ 1473780 h 8305003"/>
              <a:gd name="connsiteX507" fmla="*/ 3490333 w 9636914"/>
              <a:gd name="connsiteY507" fmla="*/ 1476093 h 8305003"/>
              <a:gd name="connsiteX508" fmla="*/ 3462733 w 9636914"/>
              <a:gd name="connsiteY508" fmla="*/ 1525926 h 8305003"/>
              <a:gd name="connsiteX509" fmla="*/ 3429844 w 9636914"/>
              <a:gd name="connsiteY509" fmla="*/ 1550035 h 8305003"/>
              <a:gd name="connsiteX510" fmla="*/ 3443915 w 9636914"/>
              <a:gd name="connsiteY510" fmla="*/ 1518759 h 8305003"/>
              <a:gd name="connsiteX511" fmla="*/ 3472629 w 9636914"/>
              <a:gd name="connsiteY511" fmla="*/ 1480119 h 8305003"/>
              <a:gd name="connsiteX512" fmla="*/ 3482858 w 9636914"/>
              <a:gd name="connsiteY512" fmla="*/ 1473780 h 8305003"/>
              <a:gd name="connsiteX513" fmla="*/ 6005896 w 9636914"/>
              <a:gd name="connsiteY513" fmla="*/ 919921 h 8305003"/>
              <a:gd name="connsiteX514" fmla="*/ 5979355 w 9636914"/>
              <a:gd name="connsiteY514" fmla="*/ 929124 h 8305003"/>
              <a:gd name="connsiteX515" fmla="*/ 5954185 w 9636914"/>
              <a:gd name="connsiteY515" fmla="*/ 927188 h 8305003"/>
              <a:gd name="connsiteX516" fmla="*/ 5949357 w 9636914"/>
              <a:gd name="connsiteY516" fmla="*/ 946952 h 8305003"/>
              <a:gd name="connsiteX517" fmla="*/ 5907640 w 9636914"/>
              <a:gd name="connsiteY517" fmla="*/ 991414 h 8305003"/>
              <a:gd name="connsiteX518" fmla="*/ 5811587 w 9636914"/>
              <a:gd name="connsiteY518" fmla="*/ 1153106 h 8305003"/>
              <a:gd name="connsiteX519" fmla="*/ 5803347 w 9636914"/>
              <a:gd name="connsiteY519" fmla="*/ 1197388 h 8305003"/>
              <a:gd name="connsiteX520" fmla="*/ 5888246 w 9636914"/>
              <a:gd name="connsiteY520" fmla="*/ 1132490 h 8305003"/>
              <a:gd name="connsiteX521" fmla="*/ 5921298 w 9636914"/>
              <a:gd name="connsiteY521" fmla="*/ 1096696 h 8305003"/>
              <a:gd name="connsiteX522" fmla="*/ 6012613 w 9636914"/>
              <a:gd name="connsiteY522" fmla="*/ 960498 h 8305003"/>
              <a:gd name="connsiteX523" fmla="*/ 6005896 w 9636914"/>
              <a:gd name="connsiteY523" fmla="*/ 919921 h 8305003"/>
              <a:gd name="connsiteX524" fmla="*/ 7268992 w 9636914"/>
              <a:gd name="connsiteY524" fmla="*/ 1995 h 8305003"/>
              <a:gd name="connsiteX525" fmla="*/ 7287653 w 9636914"/>
              <a:gd name="connsiteY525" fmla="*/ 2113 h 8305003"/>
              <a:gd name="connsiteX526" fmla="*/ 7212125 w 9636914"/>
              <a:gd name="connsiteY526" fmla="*/ 88386 h 8305003"/>
              <a:gd name="connsiteX527" fmla="*/ 7169928 w 9636914"/>
              <a:gd name="connsiteY527" fmla="*/ 143480 h 8305003"/>
              <a:gd name="connsiteX528" fmla="*/ 7161066 w 9636914"/>
              <a:gd name="connsiteY528" fmla="*/ 167405 h 8305003"/>
              <a:gd name="connsiteX529" fmla="*/ 7136605 w 9636914"/>
              <a:gd name="connsiteY529" fmla="*/ 174651 h 8305003"/>
              <a:gd name="connsiteX530" fmla="*/ 6779952 w 9636914"/>
              <a:gd name="connsiteY530" fmla="*/ 461421 h 8305003"/>
              <a:gd name="connsiteX531" fmla="*/ 6704425 w 9636914"/>
              <a:gd name="connsiteY531" fmla="*/ 547693 h 8305003"/>
              <a:gd name="connsiteX532" fmla="*/ 6678350 w 9636914"/>
              <a:gd name="connsiteY532" fmla="*/ 603324 h 8305003"/>
              <a:gd name="connsiteX533" fmla="*/ 6686150 w 9636914"/>
              <a:gd name="connsiteY533" fmla="*/ 611662 h 8305003"/>
              <a:gd name="connsiteX534" fmla="*/ 6817302 w 9636914"/>
              <a:gd name="connsiteY534" fmla="*/ 551457 h 8305003"/>
              <a:gd name="connsiteX535" fmla="*/ 6889603 w 9636914"/>
              <a:gd name="connsiteY535" fmla="*/ 561940 h 8305003"/>
              <a:gd name="connsiteX536" fmla="*/ 6880188 w 9636914"/>
              <a:gd name="connsiteY536" fmla="*/ 601987 h 8305003"/>
              <a:gd name="connsiteX537" fmla="*/ 6920781 w 9636914"/>
              <a:gd name="connsiteY537" fmla="*/ 595269 h 8305003"/>
              <a:gd name="connsiteX538" fmla="*/ 6948867 w 9636914"/>
              <a:gd name="connsiteY538" fmla="*/ 600238 h 8305003"/>
              <a:gd name="connsiteX539" fmla="*/ 6894169 w 9636914"/>
              <a:gd name="connsiteY539" fmla="*/ 667024 h 8305003"/>
              <a:gd name="connsiteX540" fmla="*/ 6770810 w 9636914"/>
              <a:gd name="connsiteY540" fmla="*/ 735560 h 8305003"/>
              <a:gd name="connsiteX541" fmla="*/ 6967009 w 9636914"/>
              <a:gd name="connsiteY541" fmla="*/ 661383 h 8305003"/>
              <a:gd name="connsiteX542" fmla="*/ 7015914 w 9636914"/>
              <a:gd name="connsiteY542" fmla="*/ 646875 h 8305003"/>
              <a:gd name="connsiteX543" fmla="*/ 6997648 w 9636914"/>
              <a:gd name="connsiteY543" fmla="*/ 710836 h 8305003"/>
              <a:gd name="connsiteX544" fmla="*/ 6988771 w 9636914"/>
              <a:gd name="connsiteY544" fmla="*/ 734760 h 8305003"/>
              <a:gd name="connsiteX545" fmla="*/ 7079347 w 9636914"/>
              <a:gd name="connsiteY545" fmla="*/ 681272 h 8305003"/>
              <a:gd name="connsiteX546" fmla="*/ 7095471 w 9636914"/>
              <a:gd name="connsiteY546" fmla="*/ 681809 h 8305003"/>
              <a:gd name="connsiteX547" fmla="*/ 7078809 w 9636914"/>
              <a:gd name="connsiteY547" fmla="*/ 697394 h 8305003"/>
              <a:gd name="connsiteX548" fmla="*/ 7111063 w 9636914"/>
              <a:gd name="connsiteY548" fmla="*/ 698479 h 8305003"/>
              <a:gd name="connsiteX549" fmla="*/ 7349998 w 9636914"/>
              <a:gd name="connsiteY549" fmla="*/ 553084 h 8305003"/>
              <a:gd name="connsiteX550" fmla="*/ 7399450 w 9636914"/>
              <a:gd name="connsiteY550" fmla="*/ 522443 h 8305003"/>
              <a:gd name="connsiteX551" fmla="*/ 7440573 w 9636914"/>
              <a:gd name="connsiteY551" fmla="*/ 499594 h 8305003"/>
              <a:gd name="connsiteX552" fmla="*/ 7456166 w 9636914"/>
              <a:gd name="connsiteY552" fmla="*/ 516265 h 8305003"/>
              <a:gd name="connsiteX553" fmla="*/ 7463959 w 9636914"/>
              <a:gd name="connsiteY553" fmla="*/ 524594 h 8305003"/>
              <a:gd name="connsiteX554" fmla="*/ 7334816 w 9636914"/>
              <a:gd name="connsiteY554" fmla="*/ 645400 h 8305003"/>
              <a:gd name="connsiteX555" fmla="*/ 7214006 w 9636914"/>
              <a:gd name="connsiteY555" fmla="*/ 758414 h 8305003"/>
              <a:gd name="connsiteX556" fmla="*/ 7171260 w 9636914"/>
              <a:gd name="connsiteY556" fmla="*/ 829638 h 8305003"/>
              <a:gd name="connsiteX557" fmla="*/ 7154063 w 9636914"/>
              <a:gd name="connsiteY557" fmla="*/ 861346 h 8305003"/>
              <a:gd name="connsiteX558" fmla="*/ 7094128 w 9636914"/>
              <a:gd name="connsiteY558" fmla="*/ 964288 h 8305003"/>
              <a:gd name="connsiteX559" fmla="*/ 7010806 w 9636914"/>
              <a:gd name="connsiteY559" fmla="*/ 1042230 h 8305003"/>
              <a:gd name="connsiteX560" fmla="*/ 7208088 w 9636914"/>
              <a:gd name="connsiteY560" fmla="*/ 935798 h 8305003"/>
              <a:gd name="connsiteX561" fmla="*/ 7485986 w 9636914"/>
              <a:gd name="connsiteY561" fmla="*/ 832056 h 8305003"/>
              <a:gd name="connsiteX562" fmla="*/ 7449436 w 9636914"/>
              <a:gd name="connsiteY562" fmla="*/ 959998 h 8305003"/>
              <a:gd name="connsiteX563" fmla="*/ 7365040 w 9636914"/>
              <a:gd name="connsiteY563" fmla="*/ 1070187 h 8305003"/>
              <a:gd name="connsiteX564" fmla="*/ 7280644 w 9636914"/>
              <a:gd name="connsiteY564" fmla="*/ 1180374 h 8305003"/>
              <a:gd name="connsiteX565" fmla="*/ 7180124 w 9636914"/>
              <a:gd name="connsiteY565" fmla="*/ 1290025 h 8305003"/>
              <a:gd name="connsiteX566" fmla="*/ 7212378 w 9636914"/>
              <a:gd name="connsiteY566" fmla="*/ 1291109 h 8305003"/>
              <a:gd name="connsiteX567" fmla="*/ 7252954 w 9636914"/>
              <a:gd name="connsiteY567" fmla="*/ 1284392 h 8305003"/>
              <a:gd name="connsiteX568" fmla="*/ 7352399 w 9636914"/>
              <a:gd name="connsiteY568" fmla="*/ 1206986 h 8305003"/>
              <a:gd name="connsiteX569" fmla="*/ 7444049 w 9636914"/>
              <a:gd name="connsiteY569" fmla="*/ 1121253 h 8305003"/>
              <a:gd name="connsiteX570" fmla="*/ 7401322 w 9636914"/>
              <a:gd name="connsiteY570" fmla="*/ 1192478 h 8305003"/>
              <a:gd name="connsiteX571" fmla="*/ 7417444 w 9636914"/>
              <a:gd name="connsiteY571" fmla="*/ 1193017 h 8305003"/>
              <a:gd name="connsiteX572" fmla="*/ 7483559 w 9636914"/>
              <a:gd name="connsiteY572" fmla="*/ 1146791 h 8305003"/>
              <a:gd name="connsiteX573" fmla="*/ 7673049 w 9636914"/>
              <a:gd name="connsiteY573" fmla="*/ 1032028 h 8305003"/>
              <a:gd name="connsiteX574" fmla="*/ 7705831 w 9636914"/>
              <a:gd name="connsiteY574" fmla="*/ 1016982 h 8305003"/>
              <a:gd name="connsiteX575" fmla="*/ 7688634 w 9636914"/>
              <a:gd name="connsiteY575" fmla="*/ 1048688 h 8305003"/>
              <a:gd name="connsiteX576" fmla="*/ 7576421 w 9636914"/>
              <a:gd name="connsiteY576" fmla="*/ 1145840 h 8305003"/>
              <a:gd name="connsiteX577" fmla="*/ 7447549 w 9636914"/>
              <a:gd name="connsiteY577" fmla="*/ 1258591 h 8305003"/>
              <a:gd name="connsiteX578" fmla="*/ 7388690 w 9636914"/>
              <a:gd name="connsiteY578" fmla="*/ 1329271 h 8305003"/>
              <a:gd name="connsiteX579" fmla="*/ 7511510 w 9636914"/>
              <a:gd name="connsiteY579" fmla="*/ 1276874 h 8305003"/>
              <a:gd name="connsiteX580" fmla="*/ 7526558 w 9636914"/>
              <a:gd name="connsiteY580" fmla="*/ 1309658 h 8305003"/>
              <a:gd name="connsiteX581" fmla="*/ 7399970 w 9636914"/>
              <a:gd name="connsiteY581" fmla="*/ 1474949 h 8305003"/>
              <a:gd name="connsiteX582" fmla="*/ 7448887 w 9636914"/>
              <a:gd name="connsiteY582" fmla="*/ 1460430 h 8305003"/>
              <a:gd name="connsiteX583" fmla="*/ 7663904 w 9636914"/>
              <a:gd name="connsiteY583" fmla="*/ 1306169 h 8305003"/>
              <a:gd name="connsiteX584" fmla="*/ 7631642 w 9636914"/>
              <a:gd name="connsiteY584" fmla="*/ 1305092 h 8305003"/>
              <a:gd name="connsiteX585" fmla="*/ 7590528 w 9636914"/>
              <a:gd name="connsiteY585" fmla="*/ 1327934 h 8305003"/>
              <a:gd name="connsiteX586" fmla="*/ 7541075 w 9636914"/>
              <a:gd name="connsiteY586" fmla="*/ 1358574 h 8305003"/>
              <a:gd name="connsiteX587" fmla="*/ 7607725 w 9636914"/>
              <a:gd name="connsiteY587" fmla="*/ 1296224 h 8305003"/>
              <a:gd name="connsiteX588" fmla="*/ 7706633 w 9636914"/>
              <a:gd name="connsiteY588" fmla="*/ 1234943 h 8305003"/>
              <a:gd name="connsiteX589" fmla="*/ 7714963 w 9636914"/>
              <a:gd name="connsiteY589" fmla="*/ 1227151 h 8305003"/>
              <a:gd name="connsiteX590" fmla="*/ 7732708 w 9636914"/>
              <a:gd name="connsiteY590" fmla="*/ 1179311 h 8305003"/>
              <a:gd name="connsiteX591" fmla="*/ 7796132 w 9636914"/>
              <a:gd name="connsiteY591" fmla="*/ 1213717 h 8305003"/>
              <a:gd name="connsiteX592" fmla="*/ 7861708 w 9636914"/>
              <a:gd name="connsiteY592" fmla="*/ 1183614 h 8305003"/>
              <a:gd name="connsiteX593" fmla="*/ 7936168 w 9636914"/>
              <a:gd name="connsiteY593" fmla="*/ 1129595 h 8305003"/>
              <a:gd name="connsiteX594" fmla="*/ 7874605 w 9636914"/>
              <a:gd name="connsiteY594" fmla="*/ 1280906 h 8305003"/>
              <a:gd name="connsiteX595" fmla="*/ 8231812 w 9636914"/>
              <a:gd name="connsiteY595" fmla="*/ 978014 h 8305003"/>
              <a:gd name="connsiteX596" fmla="*/ 8539549 w 9636914"/>
              <a:gd name="connsiteY596" fmla="*/ 705764 h 8305003"/>
              <a:gd name="connsiteX597" fmla="*/ 8480143 w 9636914"/>
              <a:gd name="connsiteY597" fmla="*/ 792574 h 8305003"/>
              <a:gd name="connsiteX598" fmla="*/ 8360274 w 9636914"/>
              <a:gd name="connsiteY598" fmla="*/ 998440 h 8305003"/>
              <a:gd name="connsiteX599" fmla="*/ 8350329 w 9636914"/>
              <a:gd name="connsiteY599" fmla="*/ 1054618 h 8305003"/>
              <a:gd name="connsiteX600" fmla="*/ 8549217 w 9636914"/>
              <a:gd name="connsiteY600" fmla="*/ 899809 h 8305003"/>
              <a:gd name="connsiteX601" fmla="*/ 8607537 w 9636914"/>
              <a:gd name="connsiteY601" fmla="*/ 845253 h 8305003"/>
              <a:gd name="connsiteX602" fmla="*/ 8607001 w 9636914"/>
              <a:gd name="connsiteY602" fmla="*/ 861376 h 8305003"/>
              <a:gd name="connsiteX603" fmla="*/ 8539273 w 9636914"/>
              <a:gd name="connsiteY603" fmla="*/ 955987 h 8305003"/>
              <a:gd name="connsiteX604" fmla="*/ 8447083 w 9636914"/>
              <a:gd name="connsiteY604" fmla="*/ 1057844 h 8305003"/>
              <a:gd name="connsiteX605" fmla="*/ 8495999 w 9636914"/>
              <a:gd name="connsiteY605" fmla="*/ 1043327 h 8305003"/>
              <a:gd name="connsiteX606" fmla="*/ 8512661 w 9636914"/>
              <a:gd name="connsiteY606" fmla="*/ 1027743 h 8305003"/>
              <a:gd name="connsiteX607" fmla="*/ 8586565 w 9636914"/>
              <a:gd name="connsiteY607" fmla="*/ 989847 h 8305003"/>
              <a:gd name="connsiteX608" fmla="*/ 8502725 w 9636914"/>
              <a:gd name="connsiteY608" fmla="*/ 1083913 h 8305003"/>
              <a:gd name="connsiteX609" fmla="*/ 8335007 w 9636914"/>
              <a:gd name="connsiteY609" fmla="*/ 1272043 h 8305003"/>
              <a:gd name="connsiteX610" fmla="*/ 8318337 w 9636914"/>
              <a:gd name="connsiteY610" fmla="*/ 1287636 h 8305003"/>
              <a:gd name="connsiteX611" fmla="*/ 8275602 w 9636914"/>
              <a:gd name="connsiteY611" fmla="*/ 1358853 h 8305003"/>
              <a:gd name="connsiteX612" fmla="*/ 8292263 w 9636914"/>
              <a:gd name="connsiteY612" fmla="*/ 1343267 h 8305003"/>
              <a:gd name="connsiteX613" fmla="*/ 8383383 w 9636914"/>
              <a:gd name="connsiteY613" fmla="*/ 1273663 h 8305003"/>
              <a:gd name="connsiteX614" fmla="*/ 8575823 w 9636914"/>
              <a:gd name="connsiteY614" fmla="*/ 1070210 h 8305003"/>
              <a:gd name="connsiteX615" fmla="*/ 8751595 w 9636914"/>
              <a:gd name="connsiteY615" fmla="*/ 882348 h 8305003"/>
              <a:gd name="connsiteX616" fmla="*/ 8809377 w 9636914"/>
              <a:gd name="connsiteY616" fmla="*/ 843916 h 8305003"/>
              <a:gd name="connsiteX617" fmla="*/ 8248997 w 9636914"/>
              <a:gd name="connsiteY617" fmla="*/ 1430617 h 8305003"/>
              <a:gd name="connsiteX618" fmla="*/ 7884543 w 9636914"/>
              <a:gd name="connsiteY618" fmla="*/ 1709047 h 8305003"/>
              <a:gd name="connsiteX619" fmla="*/ 7569013 w 9636914"/>
              <a:gd name="connsiteY619" fmla="*/ 1972967 h 8305003"/>
              <a:gd name="connsiteX620" fmla="*/ 7340955 w 9636914"/>
              <a:gd name="connsiteY620" fmla="*/ 2186306 h 8305003"/>
              <a:gd name="connsiteX621" fmla="*/ 7341073 w 9636914"/>
              <a:gd name="connsiteY621" fmla="*/ 2188387 h 8305003"/>
              <a:gd name="connsiteX622" fmla="*/ 7526814 w 9636914"/>
              <a:gd name="connsiteY622" fmla="*/ 2028062 h 8305003"/>
              <a:gd name="connsiteX623" fmla="*/ 7701242 w 9636914"/>
              <a:gd name="connsiteY623" fmla="*/ 1880515 h 8305003"/>
              <a:gd name="connsiteX624" fmla="*/ 7589165 w 9636914"/>
              <a:gd name="connsiteY624" fmla="*/ 2094714 h 8305003"/>
              <a:gd name="connsiteX625" fmla="*/ 7605295 w 9636914"/>
              <a:gd name="connsiteY625" fmla="*/ 2095258 h 8305003"/>
              <a:gd name="connsiteX626" fmla="*/ 7488377 w 9636914"/>
              <a:gd name="connsiteY626" fmla="*/ 2217474 h 8305003"/>
              <a:gd name="connsiteX627" fmla="*/ 7491824 w 9636914"/>
              <a:gd name="connsiteY627" fmla="*/ 2224981 h 8305003"/>
              <a:gd name="connsiteX628" fmla="*/ 7544690 w 9636914"/>
              <a:gd name="connsiteY628" fmla="*/ 2213623 h 8305003"/>
              <a:gd name="connsiteX629" fmla="*/ 7747403 w 9636914"/>
              <a:gd name="connsiteY629" fmla="*/ 2036691 h 8305003"/>
              <a:gd name="connsiteX630" fmla="*/ 8104551 w 9636914"/>
              <a:gd name="connsiteY630" fmla="*/ 1753380 h 8305003"/>
              <a:gd name="connsiteX631" fmla="*/ 8097782 w 9636914"/>
              <a:gd name="connsiteY631" fmla="*/ 1759713 h 8305003"/>
              <a:gd name="connsiteX632" fmla="*/ 8178174 w 9636914"/>
              <a:gd name="connsiteY632" fmla="*/ 1709913 h 8305003"/>
              <a:gd name="connsiteX633" fmla="*/ 8344842 w 9636914"/>
              <a:gd name="connsiteY633" fmla="*/ 1630188 h 8305003"/>
              <a:gd name="connsiteX634" fmla="*/ 8283456 w 9636914"/>
              <a:gd name="connsiteY634" fmla="*/ 1700306 h 8305003"/>
              <a:gd name="connsiteX635" fmla="*/ 8249161 w 9636914"/>
              <a:gd name="connsiteY635" fmla="*/ 1745084 h 8305003"/>
              <a:gd name="connsiteX636" fmla="*/ 8241958 w 9636914"/>
              <a:gd name="connsiteY636" fmla="*/ 1764528 h 8305003"/>
              <a:gd name="connsiteX637" fmla="*/ 8222076 w 9636914"/>
              <a:gd name="connsiteY637" fmla="*/ 1770418 h 8305003"/>
              <a:gd name="connsiteX638" fmla="*/ 7932206 w 9636914"/>
              <a:gd name="connsiteY638" fmla="*/ 2003491 h 8305003"/>
              <a:gd name="connsiteX639" fmla="*/ 7870821 w 9636914"/>
              <a:gd name="connsiteY639" fmla="*/ 2073610 h 8305003"/>
              <a:gd name="connsiteX640" fmla="*/ 7849628 w 9636914"/>
              <a:gd name="connsiteY640" fmla="*/ 2118825 h 8305003"/>
              <a:gd name="connsiteX641" fmla="*/ 7855966 w 9636914"/>
              <a:gd name="connsiteY641" fmla="*/ 2125602 h 8305003"/>
              <a:gd name="connsiteX642" fmla="*/ 7962561 w 9636914"/>
              <a:gd name="connsiteY642" fmla="*/ 2076669 h 8305003"/>
              <a:gd name="connsiteX643" fmla="*/ 8021325 w 9636914"/>
              <a:gd name="connsiteY643" fmla="*/ 2085189 h 8305003"/>
              <a:gd name="connsiteX644" fmla="*/ 8013673 w 9636914"/>
              <a:gd name="connsiteY644" fmla="*/ 2117737 h 8305003"/>
              <a:gd name="connsiteX645" fmla="*/ 8046665 w 9636914"/>
              <a:gd name="connsiteY645" fmla="*/ 2112277 h 8305003"/>
              <a:gd name="connsiteX646" fmla="*/ 8069491 w 9636914"/>
              <a:gd name="connsiteY646" fmla="*/ 2116316 h 8305003"/>
              <a:gd name="connsiteX647" fmla="*/ 8025035 w 9636914"/>
              <a:gd name="connsiteY647" fmla="*/ 2170597 h 8305003"/>
              <a:gd name="connsiteX648" fmla="*/ 7924774 w 9636914"/>
              <a:gd name="connsiteY648" fmla="*/ 2226301 h 8305003"/>
              <a:gd name="connsiteX649" fmla="*/ 8084235 w 9636914"/>
              <a:gd name="connsiteY649" fmla="*/ 2166012 h 8305003"/>
              <a:gd name="connsiteX650" fmla="*/ 8123985 w 9636914"/>
              <a:gd name="connsiteY650" fmla="*/ 2154219 h 8305003"/>
              <a:gd name="connsiteX651" fmla="*/ 8109139 w 9636914"/>
              <a:gd name="connsiteY651" fmla="*/ 2206205 h 8305003"/>
              <a:gd name="connsiteX652" fmla="*/ 8101924 w 9636914"/>
              <a:gd name="connsiteY652" fmla="*/ 2225650 h 8305003"/>
              <a:gd name="connsiteX653" fmla="*/ 8175540 w 9636914"/>
              <a:gd name="connsiteY653" fmla="*/ 2182176 h 8305003"/>
              <a:gd name="connsiteX654" fmla="*/ 8188644 w 9636914"/>
              <a:gd name="connsiteY654" fmla="*/ 2182614 h 8305003"/>
              <a:gd name="connsiteX655" fmla="*/ 8175103 w 9636914"/>
              <a:gd name="connsiteY655" fmla="*/ 2195280 h 8305003"/>
              <a:gd name="connsiteX656" fmla="*/ 8201318 w 9636914"/>
              <a:gd name="connsiteY656" fmla="*/ 2196161 h 8305003"/>
              <a:gd name="connsiteX657" fmla="*/ 8395513 w 9636914"/>
              <a:gd name="connsiteY657" fmla="*/ 2077991 h 8305003"/>
              <a:gd name="connsiteX658" fmla="*/ 8435707 w 9636914"/>
              <a:gd name="connsiteY658" fmla="*/ 2053088 h 8305003"/>
              <a:gd name="connsiteX659" fmla="*/ 8469129 w 9636914"/>
              <a:gd name="connsiteY659" fmla="*/ 2034518 h 8305003"/>
              <a:gd name="connsiteX660" fmla="*/ 8481803 w 9636914"/>
              <a:gd name="connsiteY660" fmla="*/ 2048066 h 8305003"/>
              <a:gd name="connsiteX661" fmla="*/ 8488135 w 9636914"/>
              <a:gd name="connsiteY661" fmla="*/ 2054837 h 8305003"/>
              <a:gd name="connsiteX662" fmla="*/ 8383175 w 9636914"/>
              <a:gd name="connsiteY662" fmla="*/ 2153023 h 8305003"/>
              <a:gd name="connsiteX663" fmla="*/ 8284984 w 9636914"/>
              <a:gd name="connsiteY663" fmla="*/ 2244874 h 8305003"/>
              <a:gd name="connsiteX664" fmla="*/ 8250243 w 9636914"/>
              <a:gd name="connsiteY664" fmla="*/ 2302762 h 8305003"/>
              <a:gd name="connsiteX665" fmla="*/ 8236265 w 9636914"/>
              <a:gd name="connsiteY665" fmla="*/ 2328534 h 8305003"/>
              <a:gd name="connsiteX666" fmla="*/ 8187552 w 9636914"/>
              <a:gd name="connsiteY666" fmla="*/ 2412200 h 8305003"/>
              <a:gd name="connsiteX667" fmla="*/ 8119833 w 9636914"/>
              <a:gd name="connsiteY667" fmla="*/ 2475548 h 8305003"/>
              <a:gd name="connsiteX668" fmla="*/ 8280174 w 9636914"/>
              <a:gd name="connsiteY668" fmla="*/ 2389046 h 8305003"/>
              <a:gd name="connsiteX669" fmla="*/ 8506037 w 9636914"/>
              <a:gd name="connsiteY669" fmla="*/ 2304728 h 8305003"/>
              <a:gd name="connsiteX670" fmla="*/ 8476331 w 9636914"/>
              <a:gd name="connsiteY670" fmla="*/ 2408712 h 8305003"/>
              <a:gd name="connsiteX671" fmla="*/ 8407737 w 9636914"/>
              <a:gd name="connsiteY671" fmla="*/ 2498269 h 8305003"/>
              <a:gd name="connsiteX672" fmla="*/ 8339146 w 9636914"/>
              <a:gd name="connsiteY672" fmla="*/ 2587824 h 8305003"/>
              <a:gd name="connsiteX673" fmla="*/ 8257447 w 9636914"/>
              <a:gd name="connsiteY673" fmla="*/ 2676944 h 8305003"/>
              <a:gd name="connsiteX674" fmla="*/ 8283662 w 9636914"/>
              <a:gd name="connsiteY674" fmla="*/ 2677825 h 8305003"/>
              <a:gd name="connsiteX675" fmla="*/ 8316641 w 9636914"/>
              <a:gd name="connsiteY675" fmla="*/ 2672367 h 8305003"/>
              <a:gd name="connsiteX676" fmla="*/ 8397465 w 9636914"/>
              <a:gd name="connsiteY676" fmla="*/ 2609454 h 8305003"/>
              <a:gd name="connsiteX677" fmla="*/ 8471955 w 9636914"/>
              <a:gd name="connsiteY677" fmla="*/ 2539773 h 8305003"/>
              <a:gd name="connsiteX678" fmla="*/ 8437227 w 9636914"/>
              <a:gd name="connsiteY678" fmla="*/ 2597662 h 8305003"/>
              <a:gd name="connsiteX679" fmla="*/ 8450333 w 9636914"/>
              <a:gd name="connsiteY679" fmla="*/ 2598099 h 8305003"/>
              <a:gd name="connsiteX680" fmla="*/ 8504065 w 9636914"/>
              <a:gd name="connsiteY680" fmla="*/ 2560529 h 8305003"/>
              <a:gd name="connsiteX681" fmla="*/ 8658073 w 9636914"/>
              <a:gd name="connsiteY681" fmla="*/ 2467256 h 8305003"/>
              <a:gd name="connsiteX682" fmla="*/ 8684719 w 9636914"/>
              <a:gd name="connsiteY682" fmla="*/ 2455027 h 8305003"/>
              <a:gd name="connsiteX683" fmla="*/ 8670741 w 9636914"/>
              <a:gd name="connsiteY683" fmla="*/ 2480797 h 8305003"/>
              <a:gd name="connsiteX684" fmla="*/ 8579541 w 9636914"/>
              <a:gd name="connsiteY684" fmla="*/ 2559756 h 8305003"/>
              <a:gd name="connsiteX685" fmla="*/ 8474797 w 9636914"/>
              <a:gd name="connsiteY685" fmla="*/ 2651396 h 8305003"/>
              <a:gd name="connsiteX686" fmla="*/ 8426959 w 9636914"/>
              <a:gd name="connsiteY686" fmla="*/ 2708842 h 8305003"/>
              <a:gd name="connsiteX687" fmla="*/ 8526783 w 9636914"/>
              <a:gd name="connsiteY687" fmla="*/ 2666255 h 8305003"/>
              <a:gd name="connsiteX688" fmla="*/ 8539013 w 9636914"/>
              <a:gd name="connsiteY688" fmla="*/ 2692901 h 8305003"/>
              <a:gd name="connsiteX689" fmla="*/ 8436129 w 9636914"/>
              <a:gd name="connsiteY689" fmla="*/ 2827243 h 8305003"/>
              <a:gd name="connsiteX690" fmla="*/ 8475883 w 9636914"/>
              <a:gd name="connsiteY690" fmla="*/ 2815443 h 8305003"/>
              <a:gd name="connsiteX691" fmla="*/ 8650643 w 9636914"/>
              <a:gd name="connsiteY691" fmla="*/ 2690065 h 8305003"/>
              <a:gd name="connsiteX692" fmla="*/ 8624421 w 9636914"/>
              <a:gd name="connsiteY692" fmla="*/ 2689190 h 8305003"/>
              <a:gd name="connsiteX693" fmla="*/ 8591005 w 9636914"/>
              <a:gd name="connsiteY693" fmla="*/ 2707755 h 8305003"/>
              <a:gd name="connsiteX694" fmla="*/ 8550811 w 9636914"/>
              <a:gd name="connsiteY694" fmla="*/ 2732659 h 8305003"/>
              <a:gd name="connsiteX695" fmla="*/ 8604983 w 9636914"/>
              <a:gd name="connsiteY695" fmla="*/ 2681983 h 8305003"/>
              <a:gd name="connsiteX696" fmla="*/ 8685371 w 9636914"/>
              <a:gd name="connsiteY696" fmla="*/ 2632176 h 8305003"/>
              <a:gd name="connsiteX697" fmla="*/ 8692141 w 9636914"/>
              <a:gd name="connsiteY697" fmla="*/ 2625843 h 8305003"/>
              <a:gd name="connsiteX698" fmla="*/ 8706565 w 9636914"/>
              <a:gd name="connsiteY698" fmla="*/ 2586961 h 8305003"/>
              <a:gd name="connsiteX699" fmla="*/ 8758111 w 9636914"/>
              <a:gd name="connsiteY699" fmla="*/ 2614924 h 8305003"/>
              <a:gd name="connsiteX700" fmla="*/ 8811409 w 9636914"/>
              <a:gd name="connsiteY700" fmla="*/ 2590458 h 8305003"/>
              <a:gd name="connsiteX701" fmla="*/ 8871927 w 9636914"/>
              <a:gd name="connsiteY701" fmla="*/ 2546556 h 8305003"/>
              <a:gd name="connsiteX702" fmla="*/ 8821889 w 9636914"/>
              <a:gd name="connsiteY702" fmla="*/ 2669533 h 8305003"/>
              <a:gd name="connsiteX703" fmla="*/ 9112211 w 9636914"/>
              <a:gd name="connsiteY703" fmla="*/ 2423357 h 8305003"/>
              <a:gd name="connsiteX704" fmla="*/ 9362327 w 9636914"/>
              <a:gd name="connsiteY704" fmla="*/ 2202082 h 8305003"/>
              <a:gd name="connsiteX705" fmla="*/ 9314045 w 9636914"/>
              <a:gd name="connsiteY705" fmla="*/ 2272638 h 8305003"/>
              <a:gd name="connsiteX706" fmla="*/ 9216619 w 9636914"/>
              <a:gd name="connsiteY706" fmla="*/ 2439957 h 8305003"/>
              <a:gd name="connsiteX707" fmla="*/ 9208539 w 9636914"/>
              <a:gd name="connsiteY707" fmla="*/ 2485616 h 8305003"/>
              <a:gd name="connsiteX708" fmla="*/ 9370187 w 9636914"/>
              <a:gd name="connsiteY708" fmla="*/ 2359795 h 8305003"/>
              <a:gd name="connsiteX709" fmla="*/ 9417587 w 9636914"/>
              <a:gd name="connsiteY709" fmla="*/ 2315454 h 8305003"/>
              <a:gd name="connsiteX710" fmla="*/ 9417149 w 9636914"/>
              <a:gd name="connsiteY710" fmla="*/ 2328558 h 8305003"/>
              <a:gd name="connsiteX711" fmla="*/ 9362103 w 9636914"/>
              <a:gd name="connsiteY711" fmla="*/ 2405454 h 8305003"/>
              <a:gd name="connsiteX712" fmla="*/ 9287175 w 9636914"/>
              <a:gd name="connsiteY712" fmla="*/ 2488239 h 8305003"/>
              <a:gd name="connsiteX713" fmla="*/ 9326933 w 9636914"/>
              <a:gd name="connsiteY713" fmla="*/ 2476439 h 8305003"/>
              <a:gd name="connsiteX714" fmla="*/ 9340473 w 9636914"/>
              <a:gd name="connsiteY714" fmla="*/ 2463773 h 8305003"/>
              <a:gd name="connsiteX715" fmla="*/ 9400541 w 9636914"/>
              <a:gd name="connsiteY715" fmla="*/ 2432972 h 8305003"/>
              <a:gd name="connsiteX716" fmla="*/ 9332397 w 9636914"/>
              <a:gd name="connsiteY716" fmla="*/ 2509425 h 8305003"/>
              <a:gd name="connsiteX717" fmla="*/ 9196085 w 9636914"/>
              <a:gd name="connsiteY717" fmla="*/ 2662329 h 8305003"/>
              <a:gd name="connsiteX718" fmla="*/ 9182537 w 9636914"/>
              <a:gd name="connsiteY718" fmla="*/ 2675003 h 8305003"/>
              <a:gd name="connsiteX719" fmla="*/ 9147803 w 9636914"/>
              <a:gd name="connsiteY719" fmla="*/ 2732885 h 8305003"/>
              <a:gd name="connsiteX720" fmla="*/ 9161345 w 9636914"/>
              <a:gd name="connsiteY720" fmla="*/ 2720217 h 8305003"/>
              <a:gd name="connsiteX721" fmla="*/ 9235403 w 9636914"/>
              <a:gd name="connsiteY721" fmla="*/ 2663646 h 8305003"/>
              <a:gd name="connsiteX722" fmla="*/ 9391811 w 9636914"/>
              <a:gd name="connsiteY722" fmla="*/ 2498288 h 8305003"/>
              <a:gd name="connsiteX723" fmla="*/ 9534669 w 9636914"/>
              <a:gd name="connsiteY723" fmla="*/ 2345602 h 8305003"/>
              <a:gd name="connsiteX724" fmla="*/ 9581633 w 9636914"/>
              <a:gd name="connsiteY724" fmla="*/ 2314365 h 8305003"/>
              <a:gd name="connsiteX725" fmla="*/ 9126179 w 9636914"/>
              <a:gd name="connsiteY725" fmla="*/ 2791210 h 8305003"/>
              <a:gd name="connsiteX726" fmla="*/ 8829969 w 9636914"/>
              <a:gd name="connsiteY726" fmla="*/ 3017507 h 8305003"/>
              <a:gd name="connsiteX727" fmla="*/ 8573519 w 9636914"/>
              <a:gd name="connsiteY727" fmla="*/ 3232011 h 8305003"/>
              <a:gd name="connsiteX728" fmla="*/ 8363589 w 9636914"/>
              <a:gd name="connsiteY728" fmla="*/ 3428387 h 8305003"/>
              <a:gd name="connsiteX729" fmla="*/ 8539223 w 9636914"/>
              <a:gd name="connsiteY729" fmla="*/ 3276787 h 8305003"/>
              <a:gd name="connsiteX730" fmla="*/ 8680989 w 9636914"/>
              <a:gd name="connsiteY730" fmla="*/ 3156870 h 8305003"/>
              <a:gd name="connsiteX731" fmla="*/ 8589897 w 9636914"/>
              <a:gd name="connsiteY731" fmla="*/ 3330959 h 8305003"/>
              <a:gd name="connsiteX732" fmla="*/ 8603009 w 9636914"/>
              <a:gd name="connsiteY732" fmla="*/ 3331403 h 8305003"/>
              <a:gd name="connsiteX733" fmla="*/ 8487449 w 9636914"/>
              <a:gd name="connsiteY733" fmla="*/ 3452196 h 8305003"/>
              <a:gd name="connsiteX734" fmla="*/ 8338033 w 9636914"/>
              <a:gd name="connsiteY734" fmla="*/ 3604663 h 8305003"/>
              <a:gd name="connsiteX735" fmla="*/ 8486571 w 9636914"/>
              <a:gd name="connsiteY735" fmla="*/ 3478410 h 8305003"/>
              <a:gd name="connsiteX736" fmla="*/ 8519993 w 9636914"/>
              <a:gd name="connsiteY736" fmla="*/ 3459841 h 8305003"/>
              <a:gd name="connsiteX737" fmla="*/ 8242350 w 9636914"/>
              <a:gd name="connsiteY737" fmla="*/ 3719560 h 8305003"/>
              <a:gd name="connsiteX738" fmla="*/ 8060277 w 9636914"/>
              <a:gd name="connsiteY738" fmla="*/ 3892261 h 8305003"/>
              <a:gd name="connsiteX739" fmla="*/ 8053695 w 9636914"/>
              <a:gd name="connsiteY739" fmla="*/ 3898752 h 8305003"/>
              <a:gd name="connsiteX740" fmla="*/ 8114054 w 9636914"/>
              <a:gd name="connsiteY740" fmla="*/ 3849257 h 8305003"/>
              <a:gd name="connsiteX741" fmla="*/ 8183773 w 9636914"/>
              <a:gd name="connsiteY741" fmla="*/ 3802547 h 8305003"/>
              <a:gd name="connsiteX742" fmla="*/ 8178838 w 9636914"/>
              <a:gd name="connsiteY742" fmla="*/ 3807164 h 8305003"/>
              <a:gd name="connsiteX743" fmla="*/ 8237458 w 9636914"/>
              <a:gd name="connsiteY743" fmla="*/ 3770853 h 8305003"/>
              <a:gd name="connsiteX744" fmla="*/ 8358988 w 9636914"/>
              <a:gd name="connsiteY744" fmla="*/ 3712720 h 8305003"/>
              <a:gd name="connsiteX745" fmla="*/ 8314226 w 9636914"/>
              <a:gd name="connsiteY745" fmla="*/ 3763846 h 8305003"/>
              <a:gd name="connsiteX746" fmla="*/ 8289219 w 9636914"/>
              <a:gd name="connsiteY746" fmla="*/ 3796498 h 8305003"/>
              <a:gd name="connsiteX747" fmla="*/ 8283966 w 9636914"/>
              <a:gd name="connsiteY747" fmla="*/ 3810677 h 8305003"/>
              <a:gd name="connsiteX748" fmla="*/ 8269470 w 9636914"/>
              <a:gd name="connsiteY748" fmla="*/ 3814972 h 8305003"/>
              <a:gd name="connsiteX749" fmla="*/ 8058106 w 9636914"/>
              <a:gd name="connsiteY749" fmla="*/ 3984921 h 8305003"/>
              <a:gd name="connsiteX750" fmla="*/ 8013344 w 9636914"/>
              <a:gd name="connsiteY750" fmla="*/ 4036049 h 8305003"/>
              <a:gd name="connsiteX751" fmla="*/ 7997892 w 9636914"/>
              <a:gd name="connsiteY751" fmla="*/ 4069018 h 8305003"/>
              <a:gd name="connsiteX752" fmla="*/ 8002514 w 9636914"/>
              <a:gd name="connsiteY752" fmla="*/ 4073960 h 8305003"/>
              <a:gd name="connsiteX753" fmla="*/ 8080240 w 9636914"/>
              <a:gd name="connsiteY753" fmla="*/ 4038281 h 8305003"/>
              <a:gd name="connsiteX754" fmla="*/ 8123088 w 9636914"/>
              <a:gd name="connsiteY754" fmla="*/ 4044492 h 8305003"/>
              <a:gd name="connsiteX755" fmla="*/ 8117509 w 9636914"/>
              <a:gd name="connsiteY755" fmla="*/ 4068226 h 8305003"/>
              <a:gd name="connsiteX756" fmla="*/ 8141566 w 9636914"/>
              <a:gd name="connsiteY756" fmla="*/ 4064245 h 8305003"/>
              <a:gd name="connsiteX757" fmla="*/ 8158208 w 9636914"/>
              <a:gd name="connsiteY757" fmla="*/ 4067189 h 8305003"/>
              <a:gd name="connsiteX758" fmla="*/ 8125794 w 9636914"/>
              <a:gd name="connsiteY758" fmla="*/ 4106769 h 8305003"/>
              <a:gd name="connsiteX759" fmla="*/ 8052685 w 9636914"/>
              <a:gd name="connsiteY759" fmla="*/ 4147386 h 8305003"/>
              <a:gd name="connsiteX760" fmla="*/ 8168961 w 9636914"/>
              <a:gd name="connsiteY760" fmla="*/ 4103425 h 8305003"/>
              <a:gd name="connsiteX761" fmla="*/ 8197945 w 9636914"/>
              <a:gd name="connsiteY761" fmla="*/ 4094827 h 8305003"/>
              <a:gd name="connsiteX762" fmla="*/ 8187118 w 9636914"/>
              <a:gd name="connsiteY762" fmla="*/ 4132734 h 8305003"/>
              <a:gd name="connsiteX763" fmla="*/ 8181858 w 9636914"/>
              <a:gd name="connsiteY763" fmla="*/ 4146912 h 8305003"/>
              <a:gd name="connsiteX764" fmla="*/ 8235536 w 9636914"/>
              <a:gd name="connsiteY764" fmla="*/ 4115213 h 8305003"/>
              <a:gd name="connsiteX765" fmla="*/ 8245091 w 9636914"/>
              <a:gd name="connsiteY765" fmla="*/ 4115531 h 8305003"/>
              <a:gd name="connsiteX766" fmla="*/ 8235217 w 9636914"/>
              <a:gd name="connsiteY766" fmla="*/ 4124768 h 8305003"/>
              <a:gd name="connsiteX767" fmla="*/ 8254334 w 9636914"/>
              <a:gd name="connsiteY767" fmla="*/ 4125410 h 8305003"/>
              <a:gd name="connsiteX768" fmla="*/ 8395935 w 9636914"/>
              <a:gd name="connsiteY768" fmla="*/ 4039244 h 8305003"/>
              <a:gd name="connsiteX769" fmla="*/ 8425243 w 9636914"/>
              <a:gd name="connsiteY769" fmla="*/ 4021086 h 8305003"/>
              <a:gd name="connsiteX770" fmla="*/ 8449613 w 9636914"/>
              <a:gd name="connsiteY770" fmla="*/ 4007545 h 8305003"/>
              <a:gd name="connsiteX771" fmla="*/ 8458853 w 9636914"/>
              <a:gd name="connsiteY771" fmla="*/ 4017424 h 8305003"/>
              <a:gd name="connsiteX772" fmla="*/ 8463473 w 9636914"/>
              <a:gd name="connsiteY772" fmla="*/ 4022360 h 8305003"/>
              <a:gd name="connsiteX773" fmla="*/ 8386937 w 9636914"/>
              <a:gd name="connsiteY773" fmla="*/ 4093954 h 8305003"/>
              <a:gd name="connsiteX774" fmla="*/ 8315340 w 9636914"/>
              <a:gd name="connsiteY774" fmla="*/ 4160930 h 8305003"/>
              <a:gd name="connsiteX775" fmla="*/ 8290009 w 9636914"/>
              <a:gd name="connsiteY775" fmla="*/ 4203140 h 8305003"/>
              <a:gd name="connsiteX776" fmla="*/ 8279817 w 9636914"/>
              <a:gd name="connsiteY776" fmla="*/ 4221932 h 8305003"/>
              <a:gd name="connsiteX777" fmla="*/ 8244295 w 9636914"/>
              <a:gd name="connsiteY777" fmla="*/ 4282939 h 8305003"/>
              <a:gd name="connsiteX778" fmla="*/ 8194917 w 9636914"/>
              <a:gd name="connsiteY778" fmla="*/ 4329130 h 8305003"/>
              <a:gd name="connsiteX779" fmla="*/ 8311834 w 9636914"/>
              <a:gd name="connsiteY779" fmla="*/ 4266055 h 8305003"/>
              <a:gd name="connsiteX780" fmla="*/ 8476527 w 9636914"/>
              <a:gd name="connsiteY780" fmla="*/ 4204573 h 8305003"/>
              <a:gd name="connsiteX781" fmla="*/ 8454865 w 9636914"/>
              <a:gd name="connsiteY781" fmla="*/ 4280397 h 8305003"/>
              <a:gd name="connsiteX782" fmla="*/ 8404849 w 9636914"/>
              <a:gd name="connsiteY782" fmla="*/ 4345697 h 8305003"/>
              <a:gd name="connsiteX783" fmla="*/ 8354833 w 9636914"/>
              <a:gd name="connsiteY783" fmla="*/ 4410999 h 8305003"/>
              <a:gd name="connsiteX784" fmla="*/ 8295261 w 9636914"/>
              <a:gd name="connsiteY784" fmla="*/ 4475981 h 8305003"/>
              <a:gd name="connsiteX785" fmla="*/ 8314377 w 9636914"/>
              <a:gd name="connsiteY785" fmla="*/ 4476625 h 8305003"/>
              <a:gd name="connsiteX786" fmla="*/ 8338424 w 9636914"/>
              <a:gd name="connsiteY786" fmla="*/ 4472643 h 8305003"/>
              <a:gd name="connsiteX787" fmla="*/ 8397357 w 9636914"/>
              <a:gd name="connsiteY787" fmla="*/ 4426771 h 8305003"/>
              <a:gd name="connsiteX788" fmla="*/ 8451675 w 9636914"/>
              <a:gd name="connsiteY788" fmla="*/ 4375962 h 8305003"/>
              <a:gd name="connsiteX789" fmla="*/ 8426351 w 9636914"/>
              <a:gd name="connsiteY789" fmla="*/ 4418172 h 8305003"/>
              <a:gd name="connsiteX790" fmla="*/ 8435907 w 9636914"/>
              <a:gd name="connsiteY790" fmla="*/ 4418491 h 8305003"/>
              <a:gd name="connsiteX791" fmla="*/ 8475087 w 9636914"/>
              <a:gd name="connsiteY791" fmla="*/ 4391096 h 8305003"/>
              <a:gd name="connsiteX792" fmla="*/ 8587385 w 9636914"/>
              <a:gd name="connsiteY792" fmla="*/ 4323083 h 8305003"/>
              <a:gd name="connsiteX793" fmla="*/ 8606813 w 9636914"/>
              <a:gd name="connsiteY793" fmla="*/ 4314165 h 8305003"/>
              <a:gd name="connsiteX794" fmla="*/ 8596623 w 9636914"/>
              <a:gd name="connsiteY794" fmla="*/ 4332958 h 8305003"/>
              <a:gd name="connsiteX795" fmla="*/ 8530121 w 9636914"/>
              <a:gd name="connsiteY795" fmla="*/ 4390533 h 8305003"/>
              <a:gd name="connsiteX796" fmla="*/ 8453747 w 9636914"/>
              <a:gd name="connsiteY796" fmla="*/ 4457354 h 8305003"/>
              <a:gd name="connsiteX797" fmla="*/ 8418865 w 9636914"/>
              <a:gd name="connsiteY797" fmla="*/ 4499240 h 8305003"/>
              <a:gd name="connsiteX798" fmla="*/ 8491653 w 9636914"/>
              <a:gd name="connsiteY798" fmla="*/ 4468188 h 8305003"/>
              <a:gd name="connsiteX799" fmla="*/ 8500571 w 9636914"/>
              <a:gd name="connsiteY799" fmla="*/ 4487618 h 8305003"/>
              <a:gd name="connsiteX800" fmla="*/ 8425549 w 9636914"/>
              <a:gd name="connsiteY800" fmla="*/ 4585574 h 8305003"/>
              <a:gd name="connsiteX801" fmla="*/ 8454539 w 9636914"/>
              <a:gd name="connsiteY801" fmla="*/ 4576971 h 8305003"/>
              <a:gd name="connsiteX802" fmla="*/ 8581967 w 9636914"/>
              <a:gd name="connsiteY802" fmla="*/ 4485549 h 8305003"/>
              <a:gd name="connsiteX803" fmla="*/ 8562847 w 9636914"/>
              <a:gd name="connsiteY803" fmla="*/ 4484911 h 8305003"/>
              <a:gd name="connsiteX804" fmla="*/ 8538481 w 9636914"/>
              <a:gd name="connsiteY804" fmla="*/ 4498447 h 8305003"/>
              <a:gd name="connsiteX805" fmla="*/ 8509175 w 9636914"/>
              <a:gd name="connsiteY805" fmla="*/ 4516606 h 8305003"/>
              <a:gd name="connsiteX806" fmla="*/ 8548673 w 9636914"/>
              <a:gd name="connsiteY806" fmla="*/ 4479655 h 8305003"/>
              <a:gd name="connsiteX807" fmla="*/ 8607289 w 9636914"/>
              <a:gd name="connsiteY807" fmla="*/ 4443338 h 8305003"/>
              <a:gd name="connsiteX808" fmla="*/ 8612225 w 9636914"/>
              <a:gd name="connsiteY808" fmla="*/ 4438720 h 8305003"/>
              <a:gd name="connsiteX809" fmla="*/ 8622743 w 9636914"/>
              <a:gd name="connsiteY809" fmla="*/ 4410369 h 8305003"/>
              <a:gd name="connsiteX810" fmla="*/ 8660329 w 9636914"/>
              <a:gd name="connsiteY810" fmla="*/ 4430759 h 8305003"/>
              <a:gd name="connsiteX811" fmla="*/ 8699193 w 9636914"/>
              <a:gd name="connsiteY811" fmla="*/ 4412919 h 8305003"/>
              <a:gd name="connsiteX812" fmla="*/ 8743319 w 9636914"/>
              <a:gd name="connsiteY812" fmla="*/ 4380906 h 8305003"/>
              <a:gd name="connsiteX813" fmla="*/ 8706835 w 9636914"/>
              <a:gd name="connsiteY813" fmla="*/ 4470578 h 8305003"/>
              <a:gd name="connsiteX814" fmla="*/ 8918527 w 9636914"/>
              <a:gd name="connsiteY814" fmla="*/ 4291073 h 8305003"/>
              <a:gd name="connsiteX815" fmla="*/ 9100905 w 9636914"/>
              <a:gd name="connsiteY815" fmla="*/ 4129727 h 8305003"/>
              <a:gd name="connsiteX816" fmla="*/ 9065701 w 9636914"/>
              <a:gd name="connsiteY816" fmla="*/ 4181174 h 8305003"/>
              <a:gd name="connsiteX817" fmla="*/ 8994661 w 9636914"/>
              <a:gd name="connsiteY817" fmla="*/ 4303178 h 8305003"/>
              <a:gd name="connsiteX818" fmla="*/ 8988767 w 9636914"/>
              <a:gd name="connsiteY818" fmla="*/ 4336471 h 8305003"/>
              <a:gd name="connsiteX819" fmla="*/ 9106635 w 9636914"/>
              <a:gd name="connsiteY819" fmla="*/ 4244727 h 8305003"/>
              <a:gd name="connsiteX820" fmla="*/ 9141199 w 9636914"/>
              <a:gd name="connsiteY820" fmla="*/ 4212394 h 8305003"/>
              <a:gd name="connsiteX821" fmla="*/ 9140881 w 9636914"/>
              <a:gd name="connsiteY821" fmla="*/ 4221948 h 8305003"/>
              <a:gd name="connsiteX822" fmla="*/ 9100741 w 9636914"/>
              <a:gd name="connsiteY822" fmla="*/ 4278018 h 8305003"/>
              <a:gd name="connsiteX823" fmla="*/ 9046107 w 9636914"/>
              <a:gd name="connsiteY823" fmla="*/ 4338383 h 8305003"/>
              <a:gd name="connsiteX824" fmla="*/ 9075097 w 9636914"/>
              <a:gd name="connsiteY824" fmla="*/ 4329779 h 8305003"/>
              <a:gd name="connsiteX825" fmla="*/ 9084971 w 9636914"/>
              <a:gd name="connsiteY825" fmla="*/ 4320544 h 8305003"/>
              <a:gd name="connsiteX826" fmla="*/ 9128769 w 9636914"/>
              <a:gd name="connsiteY826" fmla="*/ 4298084 h 8305003"/>
              <a:gd name="connsiteX827" fmla="*/ 9079081 w 9636914"/>
              <a:gd name="connsiteY827" fmla="*/ 4353831 h 8305003"/>
              <a:gd name="connsiteX828" fmla="*/ 8979687 w 9636914"/>
              <a:gd name="connsiteY828" fmla="*/ 4465325 h 8305003"/>
              <a:gd name="connsiteX829" fmla="*/ 8969809 w 9636914"/>
              <a:gd name="connsiteY829" fmla="*/ 4474566 h 8305003"/>
              <a:gd name="connsiteX830" fmla="*/ 8944479 w 9636914"/>
              <a:gd name="connsiteY830" fmla="*/ 4516771 h 8305003"/>
              <a:gd name="connsiteX831" fmla="*/ 8954357 w 9636914"/>
              <a:gd name="connsiteY831" fmla="*/ 4507535 h 8305003"/>
              <a:gd name="connsiteX832" fmla="*/ 9008357 w 9636914"/>
              <a:gd name="connsiteY832" fmla="*/ 4466286 h 8305003"/>
              <a:gd name="connsiteX833" fmla="*/ 9122405 w 9636914"/>
              <a:gd name="connsiteY833" fmla="*/ 4345711 h 8305003"/>
              <a:gd name="connsiteX834" fmla="*/ 9226571 w 9636914"/>
              <a:gd name="connsiteY834" fmla="*/ 4234377 h 8305003"/>
              <a:gd name="connsiteX835" fmla="*/ 9260815 w 9636914"/>
              <a:gd name="connsiteY835" fmla="*/ 4211601 h 8305003"/>
              <a:gd name="connsiteX836" fmla="*/ 9080939 w 9636914"/>
              <a:gd name="connsiteY836" fmla="*/ 4414589 h 8305003"/>
              <a:gd name="connsiteX837" fmla="*/ 8941801 w 9636914"/>
              <a:gd name="connsiteY837" fmla="*/ 4546860 h 8305003"/>
              <a:gd name="connsiteX838" fmla="*/ 8967529 w 9636914"/>
              <a:gd name="connsiteY838" fmla="*/ 4539807 h 8305003"/>
              <a:gd name="connsiteX839" fmla="*/ 8934339 w 9636914"/>
              <a:gd name="connsiteY839" fmla="*/ 4577718 h 8305003"/>
              <a:gd name="connsiteX840" fmla="*/ 8915795 w 9636914"/>
              <a:gd name="connsiteY840" fmla="*/ 4601929 h 8305003"/>
              <a:gd name="connsiteX841" fmla="*/ 8911901 w 9636914"/>
              <a:gd name="connsiteY841" fmla="*/ 4612442 h 8305003"/>
              <a:gd name="connsiteX842" fmla="*/ 8901153 w 9636914"/>
              <a:gd name="connsiteY842" fmla="*/ 4615626 h 8305003"/>
              <a:gd name="connsiteX843" fmla="*/ 8744427 w 9636914"/>
              <a:gd name="connsiteY843" fmla="*/ 4741643 h 8305003"/>
              <a:gd name="connsiteX844" fmla="*/ 8711237 w 9636914"/>
              <a:gd name="connsiteY844" fmla="*/ 4779555 h 8305003"/>
              <a:gd name="connsiteX845" fmla="*/ 8699779 w 9636914"/>
              <a:gd name="connsiteY845" fmla="*/ 4804000 h 8305003"/>
              <a:gd name="connsiteX846" fmla="*/ 8703205 w 9636914"/>
              <a:gd name="connsiteY846" fmla="*/ 4807665 h 8305003"/>
              <a:gd name="connsiteX847" fmla="*/ 8760839 w 9636914"/>
              <a:gd name="connsiteY847" fmla="*/ 4781209 h 8305003"/>
              <a:gd name="connsiteX848" fmla="*/ 8792611 w 9636914"/>
              <a:gd name="connsiteY848" fmla="*/ 4785814 h 8305003"/>
              <a:gd name="connsiteX849" fmla="*/ 8788473 w 9636914"/>
              <a:gd name="connsiteY849" fmla="*/ 4803413 h 8305003"/>
              <a:gd name="connsiteX850" fmla="*/ 8806313 w 9636914"/>
              <a:gd name="connsiteY850" fmla="*/ 4800461 h 8305003"/>
              <a:gd name="connsiteX851" fmla="*/ 8818653 w 9636914"/>
              <a:gd name="connsiteY851" fmla="*/ 4802644 h 8305003"/>
              <a:gd name="connsiteX852" fmla="*/ 8794617 w 9636914"/>
              <a:gd name="connsiteY852" fmla="*/ 4831992 h 8305003"/>
              <a:gd name="connsiteX853" fmla="*/ 8740409 w 9636914"/>
              <a:gd name="connsiteY853" fmla="*/ 4862110 h 8305003"/>
              <a:gd name="connsiteX854" fmla="*/ 8826625 w 9636914"/>
              <a:gd name="connsiteY854" fmla="*/ 4829514 h 8305003"/>
              <a:gd name="connsiteX855" fmla="*/ 8848117 w 9636914"/>
              <a:gd name="connsiteY855" fmla="*/ 4823138 h 8305003"/>
              <a:gd name="connsiteX856" fmla="*/ 8840089 w 9636914"/>
              <a:gd name="connsiteY856" fmla="*/ 4851245 h 8305003"/>
              <a:gd name="connsiteX857" fmla="*/ 8836189 w 9636914"/>
              <a:gd name="connsiteY857" fmla="*/ 4861758 h 8305003"/>
              <a:gd name="connsiteX858" fmla="*/ 8875991 w 9636914"/>
              <a:gd name="connsiteY858" fmla="*/ 4838254 h 8305003"/>
              <a:gd name="connsiteX859" fmla="*/ 8883075 w 9636914"/>
              <a:gd name="connsiteY859" fmla="*/ 4838490 h 8305003"/>
              <a:gd name="connsiteX860" fmla="*/ 8875755 w 9636914"/>
              <a:gd name="connsiteY860" fmla="*/ 4845338 h 8305003"/>
              <a:gd name="connsiteX861" fmla="*/ 8889929 w 9636914"/>
              <a:gd name="connsiteY861" fmla="*/ 4845815 h 8305003"/>
              <a:gd name="connsiteX862" fmla="*/ 8994925 w 9636914"/>
              <a:gd name="connsiteY862" fmla="*/ 4781923 h 8305003"/>
              <a:gd name="connsiteX863" fmla="*/ 9016655 w 9636914"/>
              <a:gd name="connsiteY863" fmla="*/ 4768459 h 8305003"/>
              <a:gd name="connsiteX864" fmla="*/ 9034727 w 9636914"/>
              <a:gd name="connsiteY864" fmla="*/ 4758418 h 8305003"/>
              <a:gd name="connsiteX865" fmla="*/ 9041579 w 9636914"/>
              <a:gd name="connsiteY865" fmla="*/ 4765744 h 8305003"/>
              <a:gd name="connsiteX866" fmla="*/ 9045003 w 9636914"/>
              <a:gd name="connsiteY866" fmla="*/ 4769404 h 8305003"/>
              <a:gd name="connsiteX867" fmla="*/ 8988253 w 9636914"/>
              <a:gd name="connsiteY867" fmla="*/ 4822490 h 8305003"/>
              <a:gd name="connsiteX868" fmla="*/ 8935165 w 9636914"/>
              <a:gd name="connsiteY868" fmla="*/ 4872152 h 8305003"/>
              <a:gd name="connsiteX869" fmla="*/ 8916381 w 9636914"/>
              <a:gd name="connsiteY869" fmla="*/ 4903451 h 8305003"/>
              <a:gd name="connsiteX870" fmla="*/ 8908823 w 9636914"/>
              <a:gd name="connsiteY870" fmla="*/ 4917385 h 8305003"/>
              <a:gd name="connsiteX871" fmla="*/ 8882485 w 9636914"/>
              <a:gd name="connsiteY871" fmla="*/ 4962622 h 8305003"/>
              <a:gd name="connsiteX872" fmla="*/ 8845873 w 9636914"/>
              <a:gd name="connsiteY872" fmla="*/ 4996871 h 8305003"/>
              <a:gd name="connsiteX873" fmla="*/ 8932563 w 9636914"/>
              <a:gd name="connsiteY873" fmla="*/ 4950101 h 8305003"/>
              <a:gd name="connsiteX874" fmla="*/ 9054683 w 9636914"/>
              <a:gd name="connsiteY874" fmla="*/ 4904513 h 8305003"/>
              <a:gd name="connsiteX875" fmla="*/ 9038621 w 9636914"/>
              <a:gd name="connsiteY875" fmla="*/ 4960736 h 8305003"/>
              <a:gd name="connsiteX876" fmla="*/ 9001535 w 9636914"/>
              <a:gd name="connsiteY876" fmla="*/ 5009156 h 8305003"/>
              <a:gd name="connsiteX877" fmla="*/ 8964449 w 9636914"/>
              <a:gd name="connsiteY877" fmla="*/ 5057577 h 8305003"/>
              <a:gd name="connsiteX878" fmla="*/ 8920277 w 9636914"/>
              <a:gd name="connsiteY878" fmla="*/ 5105761 h 8305003"/>
              <a:gd name="connsiteX879" fmla="*/ 8934449 w 9636914"/>
              <a:gd name="connsiteY879" fmla="*/ 5106238 h 8305003"/>
              <a:gd name="connsiteX880" fmla="*/ 8952281 w 9636914"/>
              <a:gd name="connsiteY880" fmla="*/ 5103285 h 8305003"/>
              <a:gd name="connsiteX881" fmla="*/ 8995979 w 9636914"/>
              <a:gd name="connsiteY881" fmla="*/ 5069271 h 8305003"/>
              <a:gd name="connsiteX882" fmla="*/ 9036255 w 9636914"/>
              <a:gd name="connsiteY882" fmla="*/ 5031597 h 8305003"/>
              <a:gd name="connsiteX883" fmla="*/ 9017479 w 9636914"/>
              <a:gd name="connsiteY883" fmla="*/ 5062896 h 8305003"/>
              <a:gd name="connsiteX884" fmla="*/ 9024563 w 9636914"/>
              <a:gd name="connsiteY884" fmla="*/ 5063132 h 8305003"/>
              <a:gd name="connsiteX885" fmla="*/ 9053615 w 9636914"/>
              <a:gd name="connsiteY885" fmla="*/ 5042819 h 8305003"/>
              <a:gd name="connsiteX886" fmla="*/ 9136885 w 9636914"/>
              <a:gd name="connsiteY886" fmla="*/ 4992388 h 8305003"/>
              <a:gd name="connsiteX887" fmla="*/ 9151291 w 9636914"/>
              <a:gd name="connsiteY887" fmla="*/ 4985775 h 8305003"/>
              <a:gd name="connsiteX888" fmla="*/ 9143733 w 9636914"/>
              <a:gd name="connsiteY888" fmla="*/ 4999709 h 8305003"/>
              <a:gd name="connsiteX889" fmla="*/ 9094423 w 9636914"/>
              <a:gd name="connsiteY889" fmla="*/ 5042401 h 8305003"/>
              <a:gd name="connsiteX890" fmla="*/ 9037791 w 9636914"/>
              <a:gd name="connsiteY890" fmla="*/ 5091948 h 8305003"/>
              <a:gd name="connsiteX891" fmla="*/ 9011927 w 9636914"/>
              <a:gd name="connsiteY891" fmla="*/ 5123008 h 8305003"/>
              <a:gd name="connsiteX892" fmla="*/ 9065897 w 9636914"/>
              <a:gd name="connsiteY892" fmla="*/ 5099982 h 8305003"/>
              <a:gd name="connsiteX893" fmla="*/ 9072511 w 9636914"/>
              <a:gd name="connsiteY893" fmla="*/ 5114388 h 8305003"/>
              <a:gd name="connsiteX894" fmla="*/ 9016885 w 9636914"/>
              <a:gd name="connsiteY894" fmla="*/ 5187022 h 8305003"/>
              <a:gd name="connsiteX895" fmla="*/ 9038379 w 9636914"/>
              <a:gd name="connsiteY895" fmla="*/ 5180644 h 8305003"/>
              <a:gd name="connsiteX896" fmla="*/ 9132867 w 9636914"/>
              <a:gd name="connsiteY896" fmla="*/ 5112855 h 8305003"/>
              <a:gd name="connsiteX897" fmla="*/ 9118689 w 9636914"/>
              <a:gd name="connsiteY897" fmla="*/ 5112382 h 8305003"/>
              <a:gd name="connsiteX898" fmla="*/ 9100623 w 9636914"/>
              <a:gd name="connsiteY898" fmla="*/ 5122419 h 8305003"/>
              <a:gd name="connsiteX899" fmla="*/ 9078891 w 9636914"/>
              <a:gd name="connsiteY899" fmla="*/ 5135883 h 8305003"/>
              <a:gd name="connsiteX900" fmla="*/ 9108181 w 9636914"/>
              <a:gd name="connsiteY900" fmla="*/ 5108485 h 8305003"/>
              <a:gd name="connsiteX901" fmla="*/ 9151643 w 9636914"/>
              <a:gd name="connsiteY901" fmla="*/ 5081557 h 8305003"/>
              <a:gd name="connsiteX902" fmla="*/ 9155303 w 9636914"/>
              <a:gd name="connsiteY902" fmla="*/ 5078132 h 8305003"/>
              <a:gd name="connsiteX903" fmla="*/ 9163101 w 9636914"/>
              <a:gd name="connsiteY903" fmla="*/ 5057110 h 8305003"/>
              <a:gd name="connsiteX904" fmla="*/ 9190971 w 9636914"/>
              <a:gd name="connsiteY904" fmla="*/ 5072229 h 8305003"/>
              <a:gd name="connsiteX905" fmla="*/ 9219789 w 9636914"/>
              <a:gd name="connsiteY905" fmla="*/ 5059000 h 8305003"/>
              <a:gd name="connsiteX906" fmla="*/ 9252509 w 9636914"/>
              <a:gd name="connsiteY906" fmla="*/ 5035263 h 8305003"/>
              <a:gd name="connsiteX907" fmla="*/ 9225455 w 9636914"/>
              <a:gd name="connsiteY907" fmla="*/ 5101755 h 8305003"/>
              <a:gd name="connsiteX908" fmla="*/ 9382425 w 9636914"/>
              <a:gd name="connsiteY908" fmla="*/ 4968653 h 8305003"/>
              <a:gd name="connsiteX909" fmla="*/ 9517655 w 9636914"/>
              <a:gd name="connsiteY909" fmla="*/ 4849015 h 8305003"/>
              <a:gd name="connsiteX910" fmla="*/ 9491549 w 9636914"/>
              <a:gd name="connsiteY910" fmla="*/ 4887163 h 8305003"/>
              <a:gd name="connsiteX911" fmla="*/ 9438875 w 9636914"/>
              <a:gd name="connsiteY911" fmla="*/ 4977627 h 8305003"/>
              <a:gd name="connsiteX912" fmla="*/ 9434505 w 9636914"/>
              <a:gd name="connsiteY912" fmla="*/ 5002315 h 8305003"/>
              <a:gd name="connsiteX913" fmla="*/ 9521903 w 9636914"/>
              <a:gd name="connsiteY913" fmla="*/ 4934287 h 8305003"/>
              <a:gd name="connsiteX914" fmla="*/ 9547533 w 9636914"/>
              <a:gd name="connsiteY914" fmla="*/ 4910312 h 8305003"/>
              <a:gd name="connsiteX915" fmla="*/ 9547297 w 9636914"/>
              <a:gd name="connsiteY915" fmla="*/ 4917397 h 8305003"/>
              <a:gd name="connsiteX916" fmla="*/ 9517533 w 9636914"/>
              <a:gd name="connsiteY916" fmla="*/ 4958973 h 8305003"/>
              <a:gd name="connsiteX917" fmla="*/ 9477023 w 9636914"/>
              <a:gd name="connsiteY917" fmla="*/ 5003733 h 8305003"/>
              <a:gd name="connsiteX918" fmla="*/ 9498519 w 9636914"/>
              <a:gd name="connsiteY918" fmla="*/ 4997354 h 8305003"/>
              <a:gd name="connsiteX919" fmla="*/ 9505841 w 9636914"/>
              <a:gd name="connsiteY919" fmla="*/ 4990504 h 8305003"/>
              <a:gd name="connsiteX920" fmla="*/ 9538317 w 9636914"/>
              <a:gd name="connsiteY920" fmla="*/ 4973852 h 8305003"/>
              <a:gd name="connsiteX921" fmla="*/ 9501473 w 9636914"/>
              <a:gd name="connsiteY921" fmla="*/ 5015187 h 8305003"/>
              <a:gd name="connsiteX922" fmla="*/ 9427773 w 9636914"/>
              <a:gd name="connsiteY922" fmla="*/ 5097860 h 8305003"/>
              <a:gd name="connsiteX923" fmla="*/ 9420447 w 9636914"/>
              <a:gd name="connsiteY923" fmla="*/ 5104712 h 8305003"/>
              <a:gd name="connsiteX924" fmla="*/ 9401669 w 9636914"/>
              <a:gd name="connsiteY924" fmla="*/ 5136006 h 8305003"/>
              <a:gd name="connsiteX925" fmla="*/ 9408989 w 9636914"/>
              <a:gd name="connsiteY925" fmla="*/ 5129156 h 8305003"/>
              <a:gd name="connsiteX926" fmla="*/ 9449031 w 9636914"/>
              <a:gd name="connsiteY926" fmla="*/ 5098571 h 8305003"/>
              <a:gd name="connsiteX927" fmla="*/ 9533595 w 9636914"/>
              <a:gd name="connsiteY927" fmla="*/ 5009167 h 8305003"/>
              <a:gd name="connsiteX928" fmla="*/ 9610835 w 9636914"/>
              <a:gd name="connsiteY928" fmla="*/ 4926613 h 8305003"/>
              <a:gd name="connsiteX929" fmla="*/ 9636229 w 9636914"/>
              <a:gd name="connsiteY929" fmla="*/ 4909724 h 8305003"/>
              <a:gd name="connsiteX930" fmla="*/ 9389977 w 9636914"/>
              <a:gd name="connsiteY930" fmla="*/ 5167542 h 8305003"/>
              <a:gd name="connsiteX931" fmla="*/ 9229823 w 9636914"/>
              <a:gd name="connsiteY931" fmla="*/ 5289895 h 8305003"/>
              <a:gd name="connsiteX932" fmla="*/ 9091167 w 9636914"/>
              <a:gd name="connsiteY932" fmla="*/ 5405870 h 8305003"/>
              <a:gd name="connsiteX933" fmla="*/ 8977665 w 9636914"/>
              <a:gd name="connsiteY933" fmla="*/ 5512046 h 8305003"/>
              <a:gd name="connsiteX934" fmla="*/ 9072625 w 9636914"/>
              <a:gd name="connsiteY934" fmla="*/ 5430081 h 8305003"/>
              <a:gd name="connsiteX935" fmla="*/ 9149273 w 9636914"/>
              <a:gd name="connsiteY935" fmla="*/ 5365244 h 8305003"/>
              <a:gd name="connsiteX936" fmla="*/ 9100023 w 9636914"/>
              <a:gd name="connsiteY936" fmla="*/ 5459369 h 8305003"/>
              <a:gd name="connsiteX937" fmla="*/ 9107111 w 9636914"/>
              <a:gd name="connsiteY937" fmla="*/ 5459610 h 8305003"/>
              <a:gd name="connsiteX938" fmla="*/ 9044633 w 9636914"/>
              <a:gd name="connsiteY938" fmla="*/ 5524919 h 8305003"/>
              <a:gd name="connsiteX939" fmla="*/ 8963847 w 9636914"/>
              <a:gd name="connsiteY939" fmla="*/ 5607354 h 8305003"/>
              <a:gd name="connsiteX940" fmla="*/ 9044157 w 9636914"/>
              <a:gd name="connsiteY940" fmla="*/ 5539092 h 8305003"/>
              <a:gd name="connsiteX941" fmla="*/ 9062229 w 9636914"/>
              <a:gd name="connsiteY941" fmla="*/ 5529053 h 8305003"/>
              <a:gd name="connsiteX942" fmla="*/ 8912113 w 9636914"/>
              <a:gd name="connsiteY942" fmla="*/ 5669475 h 8305003"/>
              <a:gd name="connsiteX943" fmla="*/ 8655113 w 9636914"/>
              <a:gd name="connsiteY943" fmla="*/ 5930485 h 8305003"/>
              <a:gd name="connsiteX944" fmla="*/ 8599483 w 9636914"/>
              <a:gd name="connsiteY944" fmla="*/ 6003117 h 8305003"/>
              <a:gd name="connsiteX945" fmla="*/ 8588501 w 9636914"/>
              <a:gd name="connsiteY945" fmla="*/ 6013389 h 8305003"/>
              <a:gd name="connsiteX946" fmla="*/ 8591927 w 9636914"/>
              <a:gd name="connsiteY946" fmla="*/ 6017053 h 8305003"/>
              <a:gd name="connsiteX947" fmla="*/ 8591217 w 9636914"/>
              <a:gd name="connsiteY947" fmla="*/ 6038313 h 8305003"/>
              <a:gd name="connsiteX948" fmla="*/ 8554129 w 9636914"/>
              <a:gd name="connsiteY948" fmla="*/ 6086733 h 8305003"/>
              <a:gd name="connsiteX949" fmla="*/ 8528501 w 9636914"/>
              <a:gd name="connsiteY949" fmla="*/ 6110707 h 8305003"/>
              <a:gd name="connsiteX950" fmla="*/ 8544091 w 9636914"/>
              <a:gd name="connsiteY950" fmla="*/ 6068665 h 8305003"/>
              <a:gd name="connsiteX951" fmla="*/ 8559445 w 9636914"/>
              <a:gd name="connsiteY951" fmla="*/ 6033706 h 8305003"/>
              <a:gd name="connsiteX952" fmla="*/ 8552359 w 9636914"/>
              <a:gd name="connsiteY952" fmla="*/ 6033468 h 8305003"/>
              <a:gd name="connsiteX953" fmla="*/ 8556495 w 9636914"/>
              <a:gd name="connsiteY953" fmla="*/ 6015871 h 8305003"/>
              <a:gd name="connsiteX954" fmla="*/ 8575037 w 9636914"/>
              <a:gd name="connsiteY954" fmla="*/ 5991657 h 8305003"/>
              <a:gd name="connsiteX955" fmla="*/ 8553303 w 9636914"/>
              <a:gd name="connsiteY955" fmla="*/ 6005122 h 8305003"/>
              <a:gd name="connsiteX956" fmla="*/ 8514743 w 9636914"/>
              <a:gd name="connsiteY956" fmla="*/ 6044629 h 8305003"/>
              <a:gd name="connsiteX957" fmla="*/ 8497915 w 9636914"/>
              <a:gd name="connsiteY957" fmla="*/ 6070671 h 8305003"/>
              <a:gd name="connsiteX958" fmla="*/ 8442047 w 9636914"/>
              <a:gd name="connsiteY958" fmla="*/ 6150387 h 8305003"/>
              <a:gd name="connsiteX959" fmla="*/ 8416183 w 9636914"/>
              <a:gd name="connsiteY959" fmla="*/ 6181454 h 8305003"/>
              <a:gd name="connsiteX960" fmla="*/ 8378151 w 9636914"/>
              <a:gd name="connsiteY960" fmla="*/ 6258222 h 8305003"/>
              <a:gd name="connsiteX961" fmla="*/ 8300316 w 9636914"/>
              <a:gd name="connsiteY961" fmla="*/ 6358487 h 8305003"/>
              <a:gd name="connsiteX962" fmla="*/ 8292995 w 9636914"/>
              <a:gd name="connsiteY962" fmla="*/ 6365335 h 8305003"/>
              <a:gd name="connsiteX963" fmla="*/ 8278585 w 9636914"/>
              <a:gd name="connsiteY963" fmla="*/ 6371951 h 8305003"/>
              <a:gd name="connsiteX964" fmla="*/ 8304453 w 9636914"/>
              <a:gd name="connsiteY964" fmla="*/ 6340889 h 8305003"/>
              <a:gd name="connsiteX965" fmla="*/ 8343722 w 9636914"/>
              <a:gd name="connsiteY965" fmla="*/ 6280127 h 8305003"/>
              <a:gd name="connsiteX966" fmla="*/ 8379333 w 9636914"/>
              <a:gd name="connsiteY966" fmla="*/ 6222790 h 8305003"/>
              <a:gd name="connsiteX967" fmla="*/ 8342721 w 9636914"/>
              <a:gd name="connsiteY967" fmla="*/ 6257036 h 8305003"/>
              <a:gd name="connsiteX968" fmla="*/ 8208785 w 9636914"/>
              <a:gd name="connsiteY968" fmla="*/ 6444109 h 8305003"/>
              <a:gd name="connsiteX969" fmla="*/ 8234414 w 9636914"/>
              <a:gd name="connsiteY969" fmla="*/ 6420136 h 8305003"/>
              <a:gd name="connsiteX970" fmla="*/ 8263233 w 9636914"/>
              <a:gd name="connsiteY970" fmla="*/ 6406912 h 8305003"/>
              <a:gd name="connsiteX971" fmla="*/ 8193432 w 9636914"/>
              <a:gd name="connsiteY971" fmla="*/ 6479070 h 8305003"/>
              <a:gd name="connsiteX972" fmla="*/ 8068235 w 9636914"/>
              <a:gd name="connsiteY972" fmla="*/ 6616777 h 8305003"/>
              <a:gd name="connsiteX973" fmla="*/ 7917889 w 9636914"/>
              <a:gd name="connsiteY973" fmla="*/ 6764289 h 8305003"/>
              <a:gd name="connsiteX974" fmla="*/ 7837339 w 9636914"/>
              <a:gd name="connsiteY974" fmla="*/ 6839638 h 8305003"/>
              <a:gd name="connsiteX975" fmla="*/ 7918121 w 9636914"/>
              <a:gd name="connsiteY975" fmla="*/ 6757200 h 8305003"/>
              <a:gd name="connsiteX976" fmla="*/ 8172884 w 9636914"/>
              <a:gd name="connsiteY976" fmla="*/ 6457102 h 8305003"/>
              <a:gd name="connsiteX977" fmla="*/ 8136506 w 9636914"/>
              <a:gd name="connsiteY977" fmla="*/ 6484267 h 8305003"/>
              <a:gd name="connsiteX978" fmla="*/ 8114538 w 9636914"/>
              <a:gd name="connsiteY978" fmla="*/ 6504817 h 8305003"/>
              <a:gd name="connsiteX979" fmla="*/ 7993123 w 9636914"/>
              <a:gd name="connsiteY979" fmla="*/ 6635558 h 8305003"/>
              <a:gd name="connsiteX980" fmla="*/ 7845250 w 9636914"/>
              <a:gd name="connsiteY980" fmla="*/ 6815073 h 8305003"/>
              <a:gd name="connsiteX981" fmla="*/ 7771195 w 9636914"/>
              <a:gd name="connsiteY981" fmla="*/ 6908376 h 8305003"/>
              <a:gd name="connsiteX982" fmla="*/ 7735823 w 9636914"/>
              <a:gd name="connsiteY982" fmla="*/ 6958629 h 8305003"/>
              <a:gd name="connsiteX983" fmla="*/ 7707774 w 9636914"/>
              <a:gd name="connsiteY983" fmla="*/ 7002030 h 8305003"/>
              <a:gd name="connsiteX984" fmla="*/ 7659939 w 9636914"/>
              <a:gd name="connsiteY984" fmla="*/ 7053642 h 8305003"/>
              <a:gd name="connsiteX985" fmla="*/ 7612106 w 9636914"/>
              <a:gd name="connsiteY985" fmla="*/ 7105250 h 8305003"/>
              <a:gd name="connsiteX986" fmla="*/ 7567696 w 9636914"/>
              <a:gd name="connsiteY986" fmla="*/ 7160523 h 8305003"/>
              <a:gd name="connsiteX987" fmla="*/ 7497422 w 9636914"/>
              <a:gd name="connsiteY987" fmla="*/ 7246858 h 8305003"/>
              <a:gd name="connsiteX988" fmla="*/ 7478643 w 9636914"/>
              <a:gd name="connsiteY988" fmla="*/ 7278153 h 8305003"/>
              <a:gd name="connsiteX989" fmla="*/ 7468605 w 9636914"/>
              <a:gd name="connsiteY989" fmla="*/ 7260087 h 8305003"/>
              <a:gd name="connsiteX990" fmla="*/ 7480061 w 9636914"/>
              <a:gd name="connsiteY990" fmla="*/ 7235635 h 8305003"/>
              <a:gd name="connsiteX991" fmla="*/ 7508584 w 9636914"/>
              <a:gd name="connsiteY991" fmla="*/ 7178062 h 8305003"/>
              <a:gd name="connsiteX992" fmla="*/ 7519275 w 9636914"/>
              <a:gd name="connsiteY992" fmla="*/ 7123437 h 8305003"/>
              <a:gd name="connsiteX993" fmla="*/ 7421130 w 9636914"/>
              <a:gd name="connsiteY993" fmla="*/ 7194653 h 8305003"/>
              <a:gd name="connsiteX994" fmla="*/ 7353510 w 9636914"/>
              <a:gd name="connsiteY994" fmla="*/ 7254474 h 8305003"/>
              <a:gd name="connsiteX995" fmla="*/ 7271254 w 9636914"/>
              <a:gd name="connsiteY995" fmla="*/ 7327991 h 8305003"/>
              <a:gd name="connsiteX996" fmla="*/ 7234403 w 9636914"/>
              <a:gd name="connsiteY996" fmla="*/ 7369325 h 8305003"/>
              <a:gd name="connsiteX997" fmla="*/ 7252233 w 9636914"/>
              <a:gd name="connsiteY997" fmla="*/ 7366374 h 8305003"/>
              <a:gd name="connsiteX998" fmla="*/ 7284242 w 9636914"/>
              <a:gd name="connsiteY998" fmla="*/ 7363896 h 8305003"/>
              <a:gd name="connsiteX999" fmla="*/ 7262510 w 9636914"/>
              <a:gd name="connsiteY999" fmla="*/ 7377360 h 8305003"/>
              <a:gd name="connsiteX1000" fmla="*/ 7241015 w 9636914"/>
              <a:gd name="connsiteY1000" fmla="*/ 7383733 h 8305003"/>
              <a:gd name="connsiteX1001" fmla="*/ 7176057 w 9636914"/>
              <a:gd name="connsiteY1001" fmla="*/ 7417040 h 8305003"/>
              <a:gd name="connsiteX1002" fmla="*/ 7168500 w 9636914"/>
              <a:gd name="connsiteY1002" fmla="*/ 7430976 h 8305003"/>
              <a:gd name="connsiteX1003" fmla="*/ 7167787 w 9636914"/>
              <a:gd name="connsiteY1003" fmla="*/ 7452234 h 8305003"/>
              <a:gd name="connsiteX1004" fmla="*/ 7160229 w 9636914"/>
              <a:gd name="connsiteY1004" fmla="*/ 7466167 h 8305003"/>
              <a:gd name="connsiteX1005" fmla="*/ 7133892 w 9636914"/>
              <a:gd name="connsiteY1005" fmla="*/ 7511404 h 8305003"/>
              <a:gd name="connsiteX1006" fmla="*/ 7123615 w 9636914"/>
              <a:gd name="connsiteY1006" fmla="*/ 7500418 h 8305003"/>
              <a:gd name="connsiteX1007" fmla="*/ 7131409 w 9636914"/>
              <a:gd name="connsiteY1007" fmla="*/ 7479399 h 8305003"/>
              <a:gd name="connsiteX1008" fmla="*/ 7139207 w 9636914"/>
              <a:gd name="connsiteY1008" fmla="*/ 7458377 h 8305003"/>
              <a:gd name="connsiteX1009" fmla="*/ 7135546 w 9636914"/>
              <a:gd name="connsiteY1009" fmla="*/ 7461801 h 8305003"/>
              <a:gd name="connsiteX1010" fmla="*/ 7092967 w 9636914"/>
              <a:gd name="connsiteY1010" fmla="*/ 7515360 h 8305003"/>
              <a:gd name="connsiteX1011" fmla="*/ 7050387 w 9636914"/>
              <a:gd name="connsiteY1011" fmla="*/ 7568920 h 8305003"/>
              <a:gd name="connsiteX1012" fmla="*/ 7046727 w 9636914"/>
              <a:gd name="connsiteY1012" fmla="*/ 7572343 h 8305003"/>
              <a:gd name="connsiteX1013" fmla="*/ 7065746 w 9636914"/>
              <a:gd name="connsiteY1013" fmla="*/ 7533959 h 8305003"/>
              <a:gd name="connsiteX1014" fmla="*/ 7069642 w 9636914"/>
              <a:gd name="connsiteY1014" fmla="*/ 7523450 h 8305003"/>
              <a:gd name="connsiteX1015" fmla="*/ 7077673 w 9636914"/>
              <a:gd name="connsiteY1015" fmla="*/ 7495339 h 8305003"/>
              <a:gd name="connsiteX1016" fmla="*/ 7110622 w 9636914"/>
              <a:gd name="connsiteY1016" fmla="*/ 7464517 h 8305003"/>
              <a:gd name="connsiteX1017" fmla="*/ 7092792 w 9636914"/>
              <a:gd name="connsiteY1017" fmla="*/ 7467468 h 8305003"/>
              <a:gd name="connsiteX1018" fmla="*/ 7071530 w 9636914"/>
              <a:gd name="connsiteY1018" fmla="*/ 7466760 h 8305003"/>
              <a:gd name="connsiteX1019" fmla="*/ 7107908 w 9636914"/>
              <a:gd name="connsiteY1019" fmla="*/ 7439594 h 8305003"/>
              <a:gd name="connsiteX1020" fmla="*/ 7141334 w 9636914"/>
              <a:gd name="connsiteY1020" fmla="*/ 7394598 h 8305003"/>
              <a:gd name="connsiteX1021" fmla="*/ 7149837 w 9636914"/>
              <a:gd name="connsiteY1021" fmla="*/ 7352317 h 8305003"/>
              <a:gd name="connsiteX1022" fmla="*/ 7123973 w 9636914"/>
              <a:gd name="connsiteY1022" fmla="*/ 7383376 h 8305003"/>
              <a:gd name="connsiteX1023" fmla="*/ 7112988 w 9636914"/>
              <a:gd name="connsiteY1023" fmla="*/ 7393651 h 8305003"/>
              <a:gd name="connsiteX1024" fmla="*/ 6985077 w 9636914"/>
              <a:gd name="connsiteY1024" fmla="*/ 7506440 h 8305003"/>
              <a:gd name="connsiteX1025" fmla="*/ 6985313 w 9636914"/>
              <a:gd name="connsiteY1025" fmla="*/ 7499356 h 8305003"/>
              <a:gd name="connsiteX1026" fmla="*/ 6989215 w 9636914"/>
              <a:gd name="connsiteY1026" fmla="*/ 7488842 h 8305003"/>
              <a:gd name="connsiteX1027" fmla="*/ 6967247 w 9636914"/>
              <a:gd name="connsiteY1027" fmla="*/ 7509392 h 8305003"/>
              <a:gd name="connsiteX1028" fmla="*/ 6926972 w 9636914"/>
              <a:gd name="connsiteY1028" fmla="*/ 7547066 h 8305003"/>
              <a:gd name="connsiteX1029" fmla="*/ 6940732 w 9636914"/>
              <a:gd name="connsiteY1029" fmla="*/ 7506733 h 8305003"/>
              <a:gd name="connsiteX1030" fmla="*/ 6965241 w 9636914"/>
              <a:gd name="connsiteY1030" fmla="*/ 7463214 h 8305003"/>
              <a:gd name="connsiteX1031" fmla="*/ 6972561 w 9636914"/>
              <a:gd name="connsiteY1031" fmla="*/ 7456364 h 8305003"/>
              <a:gd name="connsiteX1032" fmla="*/ 6982185 w 9636914"/>
              <a:gd name="connsiteY1032" fmla="*/ 7433629 h 8305003"/>
              <a:gd name="connsiteX1033" fmla="*/ 6995238 w 9636914"/>
              <a:gd name="connsiteY1033" fmla="*/ 7414552 h 8305003"/>
              <a:gd name="connsiteX1034" fmla="*/ 7019511 w 9636914"/>
              <a:gd name="connsiteY1034" fmla="*/ 7378120 h 8305003"/>
              <a:gd name="connsiteX1035" fmla="*/ 7047209 w 9636914"/>
              <a:gd name="connsiteY1035" fmla="*/ 7345346 h 8305003"/>
              <a:gd name="connsiteX1036" fmla="*/ 7051814 w 9636914"/>
              <a:gd name="connsiteY1036" fmla="*/ 7313575 h 8305003"/>
              <a:gd name="connsiteX1037" fmla="*/ 7059604 w 9636914"/>
              <a:gd name="connsiteY1037" fmla="*/ 7292553 h 8305003"/>
              <a:gd name="connsiteX1038" fmla="*/ 7083998 w 9636914"/>
              <a:gd name="connsiteY1038" fmla="*/ 7252577 h 8305003"/>
              <a:gd name="connsiteX1039" fmla="*/ 7112051 w 9636914"/>
              <a:gd name="connsiteY1039" fmla="*/ 7209173 h 8305003"/>
              <a:gd name="connsiteX1040" fmla="*/ 7123502 w 9636914"/>
              <a:gd name="connsiteY1040" fmla="*/ 7184727 h 8305003"/>
              <a:gd name="connsiteX1041" fmla="*/ 7094449 w 9636914"/>
              <a:gd name="connsiteY1041" fmla="*/ 7205039 h 8305003"/>
              <a:gd name="connsiteX1042" fmla="*/ 6998549 w 9636914"/>
              <a:gd name="connsiteY1042" fmla="*/ 7315349 h 8305003"/>
              <a:gd name="connsiteX1043" fmla="*/ 6934414 w 9636914"/>
              <a:gd name="connsiteY1043" fmla="*/ 7430261 h 8305003"/>
              <a:gd name="connsiteX1044" fmla="*/ 6919532 w 9636914"/>
              <a:gd name="connsiteY1044" fmla="*/ 7451046 h 8305003"/>
              <a:gd name="connsiteX1045" fmla="*/ 6920714 w 9636914"/>
              <a:gd name="connsiteY1045" fmla="*/ 7415614 h 8305003"/>
              <a:gd name="connsiteX1046" fmla="*/ 6924610 w 9636914"/>
              <a:gd name="connsiteY1046" fmla="*/ 7405104 h 8305003"/>
              <a:gd name="connsiteX1047" fmla="*/ 6928511 w 9636914"/>
              <a:gd name="connsiteY1047" fmla="*/ 7394592 h 8305003"/>
              <a:gd name="connsiteX1048" fmla="*/ 6906776 w 9636914"/>
              <a:gd name="connsiteY1048" fmla="*/ 7408061 h 8305003"/>
              <a:gd name="connsiteX1049" fmla="*/ 6884571 w 9636914"/>
              <a:gd name="connsiteY1049" fmla="*/ 7435694 h 8305003"/>
              <a:gd name="connsiteX1050" fmla="*/ 6844061 w 9636914"/>
              <a:gd name="connsiteY1050" fmla="*/ 7480454 h 8305003"/>
              <a:gd name="connsiteX1051" fmla="*/ 6829178 w 9636914"/>
              <a:gd name="connsiteY1051" fmla="*/ 7501240 h 8305003"/>
              <a:gd name="connsiteX1052" fmla="*/ 6866741 w 9636914"/>
              <a:gd name="connsiteY1052" fmla="*/ 7438646 h 8305003"/>
              <a:gd name="connsiteX1053" fmla="*/ 6932880 w 9636914"/>
              <a:gd name="connsiteY1053" fmla="*/ 7369912 h 8305003"/>
              <a:gd name="connsiteX1054" fmla="*/ 7026068 w 9636914"/>
              <a:gd name="connsiteY1054" fmla="*/ 7234680 h 8305003"/>
              <a:gd name="connsiteX1055" fmla="*/ 6997014 w 9636914"/>
              <a:gd name="connsiteY1055" fmla="*/ 7254995 h 8305003"/>
              <a:gd name="connsiteX1056" fmla="*/ 6816426 w 9636914"/>
              <a:gd name="connsiteY1056" fmla="*/ 7458251 h 8305003"/>
              <a:gd name="connsiteX1057" fmla="*/ 6771309 w 9636914"/>
              <a:gd name="connsiteY1057" fmla="*/ 7534782 h 8305003"/>
              <a:gd name="connsiteX1058" fmla="*/ 6748393 w 9636914"/>
              <a:gd name="connsiteY1058" fmla="*/ 7583674 h 8305003"/>
              <a:gd name="connsiteX1059" fmla="*/ 6748629 w 9636914"/>
              <a:gd name="connsiteY1059" fmla="*/ 7576590 h 8305003"/>
              <a:gd name="connsiteX1060" fmla="*/ 6752529 w 9636914"/>
              <a:gd name="connsiteY1060" fmla="*/ 7566078 h 8305003"/>
              <a:gd name="connsiteX1061" fmla="*/ 6753242 w 9636914"/>
              <a:gd name="connsiteY1061" fmla="*/ 7544819 h 8305003"/>
              <a:gd name="connsiteX1062" fmla="*/ 6726425 w 9636914"/>
              <a:gd name="connsiteY1062" fmla="*/ 7604225 h 8305003"/>
              <a:gd name="connsiteX1063" fmla="*/ 6730089 w 9636914"/>
              <a:gd name="connsiteY1063" fmla="*/ 7600796 h 8305003"/>
              <a:gd name="connsiteX1064" fmla="*/ 6729615 w 9636914"/>
              <a:gd name="connsiteY1064" fmla="*/ 7614975 h 8305003"/>
              <a:gd name="connsiteX1065" fmla="*/ 6721349 w 9636914"/>
              <a:gd name="connsiteY1065" fmla="*/ 7650171 h 8305003"/>
              <a:gd name="connsiteX1066" fmla="*/ 6750642 w 9636914"/>
              <a:gd name="connsiteY1066" fmla="*/ 7622768 h 8305003"/>
              <a:gd name="connsiteX1067" fmla="*/ 6761623 w 9636914"/>
              <a:gd name="connsiteY1067" fmla="*/ 7612496 h 8305003"/>
              <a:gd name="connsiteX1068" fmla="*/ 6738002 w 9636914"/>
              <a:gd name="connsiteY1068" fmla="*/ 7682647 h 8305003"/>
              <a:gd name="connsiteX1069" fmla="*/ 6702449 w 9636914"/>
              <a:gd name="connsiteY1069" fmla="*/ 7791423 h 8305003"/>
              <a:gd name="connsiteX1070" fmla="*/ 6672683 w 9636914"/>
              <a:gd name="connsiteY1070" fmla="*/ 7832995 h 8305003"/>
              <a:gd name="connsiteX1071" fmla="*/ 6671800 w 9636914"/>
              <a:gd name="connsiteY1071" fmla="*/ 7806358 h 8305003"/>
              <a:gd name="connsiteX1072" fmla="*/ 6672978 w 9636914"/>
              <a:gd name="connsiteY1072" fmla="*/ 7770930 h 8305003"/>
              <a:gd name="connsiteX1073" fmla="*/ 6650367 w 9636914"/>
              <a:gd name="connsiteY1073" fmla="*/ 7757762 h 8305003"/>
              <a:gd name="connsiteX1074" fmla="*/ 6636431 w 9636914"/>
              <a:gd name="connsiteY1074" fmla="*/ 7750199 h 8305003"/>
              <a:gd name="connsiteX1075" fmla="*/ 6618595 w 9636914"/>
              <a:gd name="connsiteY1075" fmla="*/ 7753154 h 8305003"/>
              <a:gd name="connsiteX1076" fmla="*/ 6607609 w 9636914"/>
              <a:gd name="connsiteY1076" fmla="*/ 7763431 h 8305003"/>
              <a:gd name="connsiteX1077" fmla="*/ 6581981 w 9636914"/>
              <a:gd name="connsiteY1077" fmla="*/ 7787404 h 8305003"/>
              <a:gd name="connsiteX1078" fmla="*/ 6567099 w 9636914"/>
              <a:gd name="connsiteY1078" fmla="*/ 7808192 h 8305003"/>
              <a:gd name="connsiteX1079" fmla="*/ 6555880 w 9636914"/>
              <a:gd name="connsiteY1079" fmla="*/ 7825550 h 8305003"/>
              <a:gd name="connsiteX1080" fmla="*/ 6546077 w 9636914"/>
              <a:gd name="connsiteY1080" fmla="*/ 7800393 h 8305003"/>
              <a:gd name="connsiteX1081" fmla="*/ 6536513 w 9636914"/>
              <a:gd name="connsiteY1081" fmla="*/ 7768150 h 8305003"/>
              <a:gd name="connsiteX1082" fmla="*/ 6532083 w 9636914"/>
              <a:gd name="connsiteY1082" fmla="*/ 7741401 h 8305003"/>
              <a:gd name="connsiteX1083" fmla="*/ 6551867 w 9636914"/>
              <a:gd name="connsiteY1083" fmla="*/ 7733193 h 8305003"/>
              <a:gd name="connsiteX1084" fmla="*/ 6564446 w 9636914"/>
              <a:gd name="connsiteY1084" fmla="*/ 7728292 h 8305003"/>
              <a:gd name="connsiteX1085" fmla="*/ 6566865 w 9636914"/>
              <a:gd name="connsiteY1085" fmla="*/ 7708865 h 8305003"/>
              <a:gd name="connsiteX1086" fmla="*/ 6556942 w 9636914"/>
              <a:gd name="connsiteY1086" fmla="*/ 7687248 h 8305003"/>
              <a:gd name="connsiteX1087" fmla="*/ 6546670 w 9636914"/>
              <a:gd name="connsiteY1087" fmla="*/ 7676266 h 8305003"/>
              <a:gd name="connsiteX1088" fmla="*/ 6537930 w 9636914"/>
              <a:gd name="connsiteY1088" fmla="*/ 7725632 h 8305003"/>
              <a:gd name="connsiteX1089" fmla="*/ 6524876 w 9636914"/>
              <a:gd name="connsiteY1089" fmla="*/ 7744707 h 8305003"/>
              <a:gd name="connsiteX1090" fmla="*/ 6518914 w 9636914"/>
              <a:gd name="connsiteY1090" fmla="*/ 7764019 h 8305003"/>
              <a:gd name="connsiteX1091" fmla="*/ 6513481 w 9636914"/>
              <a:gd name="connsiteY1091" fmla="*/ 7714176 h 8305003"/>
              <a:gd name="connsiteX1092" fmla="*/ 6506927 w 9636914"/>
              <a:gd name="connsiteY1092" fmla="*/ 7751204 h 8305003"/>
              <a:gd name="connsiteX1093" fmla="*/ 6483245 w 9636914"/>
              <a:gd name="connsiteY1093" fmla="*/ 7769923 h 8305003"/>
              <a:gd name="connsiteX1094" fmla="*/ 6451474 w 9636914"/>
              <a:gd name="connsiteY1094" fmla="*/ 7765316 h 8305003"/>
              <a:gd name="connsiteX1095" fmla="*/ 6452421 w 9636914"/>
              <a:gd name="connsiteY1095" fmla="*/ 7736969 h 8305003"/>
              <a:gd name="connsiteX1096" fmla="*/ 6450177 w 9636914"/>
              <a:gd name="connsiteY1096" fmla="*/ 7697877 h 8305003"/>
              <a:gd name="connsiteX1097" fmla="*/ 6442620 w 9636914"/>
              <a:gd name="connsiteY1097" fmla="*/ 7711809 h 8305003"/>
              <a:gd name="connsiteX1098" fmla="*/ 6410612 w 9636914"/>
              <a:gd name="connsiteY1098" fmla="*/ 7820704 h 8305003"/>
              <a:gd name="connsiteX1099" fmla="*/ 6403760 w 9636914"/>
              <a:gd name="connsiteY1099" fmla="*/ 7919795 h 8305003"/>
              <a:gd name="connsiteX1100" fmla="*/ 6413561 w 9636914"/>
              <a:gd name="connsiteY1100" fmla="*/ 7944953 h 8305003"/>
              <a:gd name="connsiteX1101" fmla="*/ 6389584 w 9636914"/>
              <a:gd name="connsiteY1101" fmla="*/ 7919322 h 8305003"/>
              <a:gd name="connsiteX1102" fmla="*/ 6382617 w 9636914"/>
              <a:gd name="connsiteY1102" fmla="*/ 7880060 h 8305003"/>
              <a:gd name="connsiteX1103" fmla="*/ 6383684 w 9636914"/>
              <a:gd name="connsiteY1103" fmla="*/ 7883656 h 8305003"/>
              <a:gd name="connsiteX1104" fmla="*/ 6387577 w 9636914"/>
              <a:gd name="connsiteY1104" fmla="*/ 7873143 h 8305003"/>
              <a:gd name="connsiteX1105" fmla="*/ 6381437 w 9636914"/>
              <a:gd name="connsiteY1105" fmla="*/ 7844561 h 8305003"/>
              <a:gd name="connsiteX1106" fmla="*/ 6385336 w 9636914"/>
              <a:gd name="connsiteY1106" fmla="*/ 7834051 h 8305003"/>
              <a:gd name="connsiteX1107" fmla="*/ 6409666 w 9636914"/>
              <a:gd name="connsiteY1107" fmla="*/ 7742635 h 8305003"/>
              <a:gd name="connsiteX1108" fmla="*/ 6407424 w 9636914"/>
              <a:gd name="connsiteY1108" fmla="*/ 7703543 h 8305003"/>
              <a:gd name="connsiteX1109" fmla="*/ 6393786 w 9636914"/>
              <a:gd name="connsiteY1109" fmla="*/ 7740335 h 8305003"/>
              <a:gd name="connsiteX1110" fmla="*/ 6387228 w 9636914"/>
              <a:gd name="connsiteY1110" fmla="*/ 7777359 h 8305003"/>
              <a:gd name="connsiteX1111" fmla="*/ 6382623 w 9636914"/>
              <a:gd name="connsiteY1111" fmla="*/ 7809131 h 8305003"/>
              <a:gd name="connsiteX1112" fmla="*/ 6378486 w 9636914"/>
              <a:gd name="connsiteY1112" fmla="*/ 7826729 h 8305003"/>
              <a:gd name="connsiteX1113" fmla="*/ 6377641 w 9636914"/>
              <a:gd name="connsiteY1113" fmla="*/ 7852037 h 8305003"/>
              <a:gd name="connsiteX1114" fmla="*/ 6368683 w 9636914"/>
              <a:gd name="connsiteY1114" fmla="*/ 7801573 h 8305003"/>
              <a:gd name="connsiteX1115" fmla="*/ 6359119 w 9636914"/>
              <a:gd name="connsiteY1115" fmla="*/ 7769329 h 8305003"/>
              <a:gd name="connsiteX1116" fmla="*/ 6354396 w 9636914"/>
              <a:gd name="connsiteY1116" fmla="*/ 7698229 h 8305003"/>
              <a:gd name="connsiteX1117" fmla="*/ 6366796 w 9636914"/>
              <a:gd name="connsiteY1117" fmla="*/ 7645438 h 8305003"/>
              <a:gd name="connsiteX1118" fmla="*/ 6370698 w 9636914"/>
              <a:gd name="connsiteY1118" fmla="*/ 7634925 h 8305003"/>
              <a:gd name="connsiteX1119" fmla="*/ 6340931 w 9636914"/>
              <a:gd name="connsiteY1119" fmla="*/ 7676496 h 8305003"/>
              <a:gd name="connsiteX1120" fmla="*/ 6337272 w 9636914"/>
              <a:gd name="connsiteY1120" fmla="*/ 7679921 h 8305003"/>
              <a:gd name="connsiteX1121" fmla="*/ 6295457 w 9636914"/>
              <a:gd name="connsiteY1121" fmla="*/ 7870071 h 8305003"/>
              <a:gd name="connsiteX1122" fmla="*/ 6230857 w 9636914"/>
              <a:gd name="connsiteY1122" fmla="*/ 7786337 h 8305003"/>
              <a:gd name="connsiteX1123" fmla="*/ 6240834 w 9636914"/>
              <a:gd name="connsiteY1123" fmla="*/ 7752969 h 8305003"/>
              <a:gd name="connsiteX1124" fmla="*/ 6248691 w 9636914"/>
              <a:gd name="connsiteY1124" fmla="*/ 7676967 h 8305003"/>
              <a:gd name="connsiteX1125" fmla="*/ 6246566 w 9636914"/>
              <a:gd name="connsiteY1125" fmla="*/ 7634334 h 8305003"/>
              <a:gd name="connsiteX1126" fmla="*/ 6278107 w 9636914"/>
              <a:gd name="connsiteY1126" fmla="*/ 7433202 h 8305003"/>
              <a:gd name="connsiteX1127" fmla="*/ 6381215 w 9636914"/>
              <a:gd name="connsiteY1127" fmla="*/ 7213172 h 8305003"/>
              <a:gd name="connsiteX1128" fmla="*/ 6388535 w 9636914"/>
              <a:gd name="connsiteY1128" fmla="*/ 7206323 h 8305003"/>
              <a:gd name="connsiteX1129" fmla="*/ 6388756 w 9636914"/>
              <a:gd name="connsiteY1129" fmla="*/ 7199723 h 8305003"/>
              <a:gd name="connsiteX1130" fmla="*/ 6365811 w 9636914"/>
              <a:gd name="connsiteY1130" fmla="*/ 7213685 h 8305003"/>
              <a:gd name="connsiteX1131" fmla="*/ 6361110 w 9636914"/>
              <a:gd name="connsiteY1131" fmla="*/ 7217465 h 8305003"/>
              <a:gd name="connsiteX1132" fmla="*/ 6327771 w 9636914"/>
              <a:gd name="connsiteY1132" fmla="*/ 7273464 h 8305003"/>
              <a:gd name="connsiteX1133" fmla="*/ 6280234 w 9636914"/>
              <a:gd name="connsiteY1133" fmla="*/ 7369422 h 8305003"/>
              <a:gd name="connsiteX1134" fmla="*/ 6265587 w 9636914"/>
              <a:gd name="connsiteY1134" fmla="*/ 7383124 h 8305003"/>
              <a:gd name="connsiteX1135" fmla="*/ 6313956 w 9636914"/>
              <a:gd name="connsiteY1135" fmla="*/ 7262361 h 8305003"/>
              <a:gd name="connsiteX1136" fmla="*/ 6323607 w 9636914"/>
              <a:gd name="connsiteY1136" fmla="*/ 7247873 h 8305003"/>
              <a:gd name="connsiteX1137" fmla="*/ 6273468 w 9636914"/>
              <a:gd name="connsiteY1137" fmla="*/ 7293124 h 8305003"/>
              <a:gd name="connsiteX1138" fmla="*/ 6182273 w 9636914"/>
              <a:gd name="connsiteY1138" fmla="*/ 7373800 h 8305003"/>
              <a:gd name="connsiteX1139" fmla="*/ 6071338 w 9636914"/>
              <a:gd name="connsiteY1139" fmla="*/ 7472947 h 8305003"/>
              <a:gd name="connsiteX1140" fmla="*/ 6021641 w 9636914"/>
              <a:gd name="connsiteY1140" fmla="*/ 7528694 h 8305003"/>
              <a:gd name="connsiteX1141" fmla="*/ 6045689 w 9636914"/>
              <a:gd name="connsiteY1141" fmla="*/ 7524713 h 8305003"/>
              <a:gd name="connsiteX1142" fmla="*/ 6088855 w 9636914"/>
              <a:gd name="connsiteY1142" fmla="*/ 7521369 h 8305003"/>
              <a:gd name="connsiteX1143" fmla="*/ 6059548 w 9636914"/>
              <a:gd name="connsiteY1143" fmla="*/ 7539528 h 8305003"/>
              <a:gd name="connsiteX1144" fmla="*/ 6030560 w 9636914"/>
              <a:gd name="connsiteY1144" fmla="*/ 7548123 h 8305003"/>
              <a:gd name="connsiteX1145" fmla="*/ 5942955 w 9636914"/>
              <a:gd name="connsiteY1145" fmla="*/ 7593045 h 8305003"/>
              <a:gd name="connsiteX1146" fmla="*/ 5932763 w 9636914"/>
              <a:gd name="connsiteY1146" fmla="*/ 7611834 h 8305003"/>
              <a:gd name="connsiteX1147" fmla="*/ 5931801 w 9636914"/>
              <a:gd name="connsiteY1147" fmla="*/ 7640505 h 8305003"/>
              <a:gd name="connsiteX1148" fmla="*/ 5921609 w 9636914"/>
              <a:gd name="connsiteY1148" fmla="*/ 7659297 h 8305003"/>
              <a:gd name="connsiteX1149" fmla="*/ 5886089 w 9636914"/>
              <a:gd name="connsiteY1149" fmla="*/ 7720303 h 8305003"/>
              <a:gd name="connsiteX1150" fmla="*/ 5872230 w 9636914"/>
              <a:gd name="connsiteY1150" fmla="*/ 7705488 h 8305003"/>
              <a:gd name="connsiteX1151" fmla="*/ 5882741 w 9636914"/>
              <a:gd name="connsiteY1151" fmla="*/ 7677141 h 8305003"/>
              <a:gd name="connsiteX1152" fmla="*/ 5893257 w 9636914"/>
              <a:gd name="connsiteY1152" fmla="*/ 7648790 h 8305003"/>
              <a:gd name="connsiteX1153" fmla="*/ 5888320 w 9636914"/>
              <a:gd name="connsiteY1153" fmla="*/ 7653409 h 8305003"/>
              <a:gd name="connsiteX1154" fmla="*/ 5830896 w 9636914"/>
              <a:gd name="connsiteY1154" fmla="*/ 7725640 h 8305003"/>
              <a:gd name="connsiteX1155" fmla="*/ 5773472 w 9636914"/>
              <a:gd name="connsiteY1155" fmla="*/ 7797871 h 8305003"/>
              <a:gd name="connsiteX1156" fmla="*/ 5768535 w 9636914"/>
              <a:gd name="connsiteY1156" fmla="*/ 7802489 h 8305003"/>
              <a:gd name="connsiteX1157" fmla="*/ 5794186 w 9636914"/>
              <a:gd name="connsiteY1157" fmla="*/ 7750723 h 8305003"/>
              <a:gd name="connsiteX1158" fmla="*/ 5799441 w 9636914"/>
              <a:gd name="connsiteY1158" fmla="*/ 7736549 h 8305003"/>
              <a:gd name="connsiteX1159" fmla="*/ 5810271 w 9636914"/>
              <a:gd name="connsiteY1159" fmla="*/ 7698638 h 8305003"/>
              <a:gd name="connsiteX1160" fmla="*/ 5854709 w 9636914"/>
              <a:gd name="connsiteY1160" fmla="*/ 7657071 h 8305003"/>
              <a:gd name="connsiteX1161" fmla="*/ 5830662 w 9636914"/>
              <a:gd name="connsiteY1161" fmla="*/ 7661052 h 8305003"/>
              <a:gd name="connsiteX1162" fmla="*/ 5801986 w 9636914"/>
              <a:gd name="connsiteY1162" fmla="*/ 7660094 h 8305003"/>
              <a:gd name="connsiteX1163" fmla="*/ 5851047 w 9636914"/>
              <a:gd name="connsiteY1163" fmla="*/ 7623459 h 8305003"/>
              <a:gd name="connsiteX1164" fmla="*/ 5896126 w 9636914"/>
              <a:gd name="connsiteY1164" fmla="*/ 7562775 h 8305003"/>
              <a:gd name="connsiteX1165" fmla="*/ 5907594 w 9636914"/>
              <a:gd name="connsiteY1165" fmla="*/ 7505754 h 8305003"/>
              <a:gd name="connsiteX1166" fmla="*/ 5872712 w 9636914"/>
              <a:gd name="connsiteY1166" fmla="*/ 7547641 h 8305003"/>
              <a:gd name="connsiteX1167" fmla="*/ 5857897 w 9636914"/>
              <a:gd name="connsiteY1167" fmla="*/ 7561500 h 8305003"/>
              <a:gd name="connsiteX1168" fmla="*/ 5685394 w 9636914"/>
              <a:gd name="connsiteY1168" fmla="*/ 7713610 h 8305003"/>
              <a:gd name="connsiteX1169" fmla="*/ 5685713 w 9636914"/>
              <a:gd name="connsiteY1169" fmla="*/ 7704055 h 8305003"/>
              <a:gd name="connsiteX1170" fmla="*/ 5690973 w 9636914"/>
              <a:gd name="connsiteY1170" fmla="*/ 7689877 h 8305003"/>
              <a:gd name="connsiteX1171" fmla="*/ 5661346 w 9636914"/>
              <a:gd name="connsiteY1171" fmla="*/ 7717590 h 8305003"/>
              <a:gd name="connsiteX1172" fmla="*/ 5607031 w 9636914"/>
              <a:gd name="connsiteY1172" fmla="*/ 7768400 h 8305003"/>
              <a:gd name="connsiteX1173" fmla="*/ 5625589 w 9636914"/>
              <a:gd name="connsiteY1173" fmla="*/ 7714004 h 8305003"/>
              <a:gd name="connsiteX1174" fmla="*/ 5658641 w 9636914"/>
              <a:gd name="connsiteY1174" fmla="*/ 7655314 h 8305003"/>
              <a:gd name="connsiteX1175" fmla="*/ 5668515 w 9636914"/>
              <a:gd name="connsiteY1175" fmla="*/ 7646078 h 8305003"/>
              <a:gd name="connsiteX1176" fmla="*/ 5681492 w 9636914"/>
              <a:gd name="connsiteY1176" fmla="*/ 7615414 h 8305003"/>
              <a:gd name="connsiteX1177" fmla="*/ 5699098 w 9636914"/>
              <a:gd name="connsiteY1177" fmla="*/ 7589688 h 8305003"/>
              <a:gd name="connsiteX1178" fmla="*/ 5731833 w 9636914"/>
              <a:gd name="connsiteY1178" fmla="*/ 7540553 h 8305003"/>
              <a:gd name="connsiteX1179" fmla="*/ 5769184 w 9636914"/>
              <a:gd name="connsiteY1179" fmla="*/ 7496354 h 8305003"/>
              <a:gd name="connsiteX1180" fmla="*/ 5775398 w 9636914"/>
              <a:gd name="connsiteY1180" fmla="*/ 7453507 h 8305003"/>
              <a:gd name="connsiteX1181" fmla="*/ 5785903 w 9636914"/>
              <a:gd name="connsiteY1181" fmla="*/ 7425156 h 8305003"/>
              <a:gd name="connsiteX1182" fmla="*/ 5818803 w 9636914"/>
              <a:gd name="connsiteY1182" fmla="*/ 7371241 h 8305003"/>
              <a:gd name="connsiteX1183" fmla="*/ 5856633 w 9636914"/>
              <a:gd name="connsiteY1183" fmla="*/ 7312706 h 8305003"/>
              <a:gd name="connsiteX1184" fmla="*/ 5872078 w 9636914"/>
              <a:gd name="connsiteY1184" fmla="*/ 7279735 h 8305003"/>
              <a:gd name="connsiteX1185" fmla="*/ 5832895 w 9636914"/>
              <a:gd name="connsiteY1185" fmla="*/ 7307132 h 8305003"/>
              <a:gd name="connsiteX1186" fmla="*/ 5703560 w 9636914"/>
              <a:gd name="connsiteY1186" fmla="*/ 7455897 h 8305003"/>
              <a:gd name="connsiteX1187" fmla="*/ 5617069 w 9636914"/>
              <a:gd name="connsiteY1187" fmla="*/ 7610872 h 8305003"/>
              <a:gd name="connsiteX1188" fmla="*/ 5596997 w 9636914"/>
              <a:gd name="connsiteY1188" fmla="*/ 7638904 h 8305003"/>
              <a:gd name="connsiteX1189" fmla="*/ 5598591 w 9636914"/>
              <a:gd name="connsiteY1189" fmla="*/ 7591119 h 8305003"/>
              <a:gd name="connsiteX1190" fmla="*/ 5603846 w 9636914"/>
              <a:gd name="connsiteY1190" fmla="*/ 7576945 h 8305003"/>
              <a:gd name="connsiteX1191" fmla="*/ 5609106 w 9636914"/>
              <a:gd name="connsiteY1191" fmla="*/ 7562767 h 8305003"/>
              <a:gd name="connsiteX1192" fmla="*/ 5579794 w 9636914"/>
              <a:gd name="connsiteY1192" fmla="*/ 7580931 h 8305003"/>
              <a:gd name="connsiteX1193" fmla="*/ 5549850 w 9636914"/>
              <a:gd name="connsiteY1193" fmla="*/ 7618200 h 8305003"/>
              <a:gd name="connsiteX1194" fmla="*/ 5495215 w 9636914"/>
              <a:gd name="connsiteY1194" fmla="*/ 7678566 h 8305003"/>
              <a:gd name="connsiteX1195" fmla="*/ 5475143 w 9636914"/>
              <a:gd name="connsiteY1195" fmla="*/ 7706597 h 8305003"/>
              <a:gd name="connsiteX1196" fmla="*/ 5525802 w 9636914"/>
              <a:gd name="connsiteY1196" fmla="*/ 7622181 h 8305003"/>
              <a:gd name="connsiteX1197" fmla="*/ 5614999 w 9636914"/>
              <a:gd name="connsiteY1197" fmla="*/ 7529484 h 8305003"/>
              <a:gd name="connsiteX1198" fmla="*/ 5740673 w 9636914"/>
              <a:gd name="connsiteY1198" fmla="*/ 7347106 h 8305003"/>
              <a:gd name="connsiteX1199" fmla="*/ 5701492 w 9636914"/>
              <a:gd name="connsiteY1199" fmla="*/ 7374501 h 8305003"/>
              <a:gd name="connsiteX1200" fmla="*/ 5457944 w 9636914"/>
              <a:gd name="connsiteY1200" fmla="*/ 7648620 h 8305003"/>
              <a:gd name="connsiteX1201" fmla="*/ 5397099 w 9636914"/>
              <a:gd name="connsiteY1201" fmla="*/ 7751832 h 8305003"/>
              <a:gd name="connsiteX1202" fmla="*/ 5366194 w 9636914"/>
              <a:gd name="connsiteY1202" fmla="*/ 7817771 h 8305003"/>
              <a:gd name="connsiteX1203" fmla="*/ 5366510 w 9636914"/>
              <a:gd name="connsiteY1203" fmla="*/ 7808216 h 8305003"/>
              <a:gd name="connsiteX1204" fmla="*/ 5371773 w 9636914"/>
              <a:gd name="connsiteY1204" fmla="*/ 7794038 h 8305003"/>
              <a:gd name="connsiteX1205" fmla="*/ 5372733 w 9636914"/>
              <a:gd name="connsiteY1205" fmla="*/ 7765368 h 8305003"/>
              <a:gd name="connsiteX1206" fmla="*/ 5336567 w 9636914"/>
              <a:gd name="connsiteY1206" fmla="*/ 7845486 h 8305003"/>
              <a:gd name="connsiteX1207" fmla="*/ 5341508 w 9636914"/>
              <a:gd name="connsiteY1207" fmla="*/ 7840863 h 8305003"/>
              <a:gd name="connsiteX1208" fmla="*/ 5340871 w 9636914"/>
              <a:gd name="connsiteY1208" fmla="*/ 7859983 h 8305003"/>
              <a:gd name="connsiteX1209" fmla="*/ 5329721 w 9636914"/>
              <a:gd name="connsiteY1209" fmla="*/ 7907448 h 8305003"/>
              <a:gd name="connsiteX1210" fmla="*/ 5369227 w 9636914"/>
              <a:gd name="connsiteY1210" fmla="*/ 7870494 h 8305003"/>
              <a:gd name="connsiteX1211" fmla="*/ 5384037 w 9636914"/>
              <a:gd name="connsiteY1211" fmla="*/ 7856639 h 8305003"/>
              <a:gd name="connsiteX1212" fmla="*/ 5352180 w 9636914"/>
              <a:gd name="connsiteY1212" fmla="*/ 7951247 h 8305003"/>
              <a:gd name="connsiteX1213" fmla="*/ 5304232 w 9636914"/>
              <a:gd name="connsiteY1213" fmla="*/ 8097946 h 8305003"/>
              <a:gd name="connsiteX1214" fmla="*/ 5264089 w 9636914"/>
              <a:gd name="connsiteY1214" fmla="*/ 8154012 h 8305003"/>
              <a:gd name="connsiteX1215" fmla="*/ 5262898 w 9636914"/>
              <a:gd name="connsiteY1215" fmla="*/ 8118088 h 8305003"/>
              <a:gd name="connsiteX1216" fmla="*/ 5264487 w 9636914"/>
              <a:gd name="connsiteY1216" fmla="*/ 8070308 h 8305003"/>
              <a:gd name="connsiteX1217" fmla="*/ 5233993 w 9636914"/>
              <a:gd name="connsiteY1217" fmla="*/ 8052549 h 8305003"/>
              <a:gd name="connsiteX1218" fmla="*/ 5215197 w 9636914"/>
              <a:gd name="connsiteY1218" fmla="*/ 8042352 h 8305003"/>
              <a:gd name="connsiteX1219" fmla="*/ 5191146 w 9636914"/>
              <a:gd name="connsiteY1219" fmla="*/ 8046337 h 8305003"/>
              <a:gd name="connsiteX1220" fmla="*/ 5176330 w 9636914"/>
              <a:gd name="connsiteY1220" fmla="*/ 8060196 h 8305003"/>
              <a:gd name="connsiteX1221" fmla="*/ 5141766 w 9636914"/>
              <a:gd name="connsiteY1221" fmla="*/ 8092527 h 8305003"/>
              <a:gd name="connsiteX1222" fmla="*/ 5121696 w 9636914"/>
              <a:gd name="connsiteY1222" fmla="*/ 8120560 h 8305003"/>
              <a:gd name="connsiteX1223" fmla="*/ 5106565 w 9636914"/>
              <a:gd name="connsiteY1223" fmla="*/ 8143971 h 8305003"/>
              <a:gd name="connsiteX1224" fmla="*/ 5093344 w 9636914"/>
              <a:gd name="connsiteY1224" fmla="*/ 8110044 h 8305003"/>
              <a:gd name="connsiteX1225" fmla="*/ 5080446 w 9636914"/>
              <a:gd name="connsiteY1225" fmla="*/ 8066559 h 8305003"/>
              <a:gd name="connsiteX1226" fmla="*/ 5074472 w 9636914"/>
              <a:gd name="connsiteY1226" fmla="*/ 8030485 h 8305003"/>
              <a:gd name="connsiteX1227" fmla="*/ 5101154 w 9636914"/>
              <a:gd name="connsiteY1227" fmla="*/ 8019416 h 8305003"/>
              <a:gd name="connsiteX1228" fmla="*/ 5118117 w 9636914"/>
              <a:gd name="connsiteY1228" fmla="*/ 8012804 h 8305003"/>
              <a:gd name="connsiteX1229" fmla="*/ 5121379 w 9636914"/>
              <a:gd name="connsiteY1229" fmla="*/ 7986606 h 8305003"/>
              <a:gd name="connsiteX1230" fmla="*/ 5108000 w 9636914"/>
              <a:gd name="connsiteY1230" fmla="*/ 7957453 h 8305003"/>
              <a:gd name="connsiteX1231" fmla="*/ 5094145 w 9636914"/>
              <a:gd name="connsiteY1231" fmla="*/ 7942642 h 8305003"/>
              <a:gd name="connsiteX1232" fmla="*/ 5082358 w 9636914"/>
              <a:gd name="connsiteY1232" fmla="*/ 8009219 h 8305003"/>
              <a:gd name="connsiteX1233" fmla="*/ 5064753 w 9636914"/>
              <a:gd name="connsiteY1233" fmla="*/ 8034944 h 8305003"/>
              <a:gd name="connsiteX1234" fmla="*/ 5056713 w 9636914"/>
              <a:gd name="connsiteY1234" fmla="*/ 8060990 h 8305003"/>
              <a:gd name="connsiteX1235" fmla="*/ 5049384 w 9636914"/>
              <a:gd name="connsiteY1235" fmla="*/ 7993771 h 8305003"/>
              <a:gd name="connsiteX1236" fmla="*/ 5040547 w 9636914"/>
              <a:gd name="connsiteY1236" fmla="*/ 8043707 h 8305003"/>
              <a:gd name="connsiteX1237" fmla="*/ 5008608 w 9636914"/>
              <a:gd name="connsiteY1237" fmla="*/ 8068950 h 8305003"/>
              <a:gd name="connsiteX1238" fmla="*/ 4965760 w 9636914"/>
              <a:gd name="connsiteY1238" fmla="*/ 8062738 h 8305003"/>
              <a:gd name="connsiteX1239" fmla="*/ 4967036 w 9636914"/>
              <a:gd name="connsiteY1239" fmla="*/ 8024507 h 8305003"/>
              <a:gd name="connsiteX1240" fmla="*/ 4964012 w 9636914"/>
              <a:gd name="connsiteY1240" fmla="*/ 7971786 h 8305003"/>
              <a:gd name="connsiteX1241" fmla="*/ 4953819 w 9636914"/>
              <a:gd name="connsiteY1241" fmla="*/ 7990578 h 8305003"/>
              <a:gd name="connsiteX1242" fmla="*/ 4910653 w 9636914"/>
              <a:gd name="connsiteY1242" fmla="*/ 8137436 h 8305003"/>
              <a:gd name="connsiteX1243" fmla="*/ 4901413 w 9636914"/>
              <a:gd name="connsiteY1243" fmla="*/ 8271072 h 8305003"/>
              <a:gd name="connsiteX1244" fmla="*/ 4914629 w 9636914"/>
              <a:gd name="connsiteY1244" fmla="*/ 8305003 h 8305003"/>
              <a:gd name="connsiteX1245" fmla="*/ 4882293 w 9636914"/>
              <a:gd name="connsiteY1245" fmla="*/ 8270433 h 8305003"/>
              <a:gd name="connsiteX1246" fmla="*/ 4872897 w 9636914"/>
              <a:gd name="connsiteY1246" fmla="*/ 8217486 h 8305003"/>
              <a:gd name="connsiteX1247" fmla="*/ 4874335 w 9636914"/>
              <a:gd name="connsiteY1247" fmla="*/ 8222335 h 8305003"/>
              <a:gd name="connsiteX1248" fmla="*/ 4879586 w 9636914"/>
              <a:gd name="connsiteY1248" fmla="*/ 8208157 h 8305003"/>
              <a:gd name="connsiteX1249" fmla="*/ 4871307 w 9636914"/>
              <a:gd name="connsiteY1249" fmla="*/ 8169607 h 8305003"/>
              <a:gd name="connsiteX1250" fmla="*/ 4866816 w 9636914"/>
              <a:gd name="connsiteY1250" fmla="*/ 8160851 h 8305003"/>
              <a:gd name="connsiteX1251" fmla="*/ 4866902 w 9636914"/>
              <a:gd name="connsiteY1251" fmla="*/ 8158301 h 8305003"/>
              <a:gd name="connsiteX1252" fmla="*/ 4876561 w 9636914"/>
              <a:gd name="connsiteY1252" fmla="*/ 8155435 h 8305003"/>
              <a:gd name="connsiteX1253" fmla="*/ 4909376 w 9636914"/>
              <a:gd name="connsiteY1253" fmla="*/ 8032152 h 8305003"/>
              <a:gd name="connsiteX1254" fmla="*/ 4906352 w 9636914"/>
              <a:gd name="connsiteY1254" fmla="*/ 7979428 h 8305003"/>
              <a:gd name="connsiteX1255" fmla="*/ 4887959 w 9636914"/>
              <a:gd name="connsiteY1255" fmla="*/ 8029047 h 8305003"/>
              <a:gd name="connsiteX1256" fmla="*/ 4879117 w 9636914"/>
              <a:gd name="connsiteY1256" fmla="*/ 8078979 h 8305003"/>
              <a:gd name="connsiteX1257" fmla="*/ 4872905 w 9636914"/>
              <a:gd name="connsiteY1257" fmla="*/ 8121827 h 8305003"/>
              <a:gd name="connsiteX1258" fmla="*/ 4867326 w 9636914"/>
              <a:gd name="connsiteY1258" fmla="*/ 8145560 h 8305003"/>
              <a:gd name="connsiteX1259" fmla="*/ 4866902 w 9636914"/>
              <a:gd name="connsiteY1259" fmla="*/ 8158301 h 8305003"/>
              <a:gd name="connsiteX1260" fmla="*/ 4865692 w 9636914"/>
              <a:gd name="connsiteY1260" fmla="*/ 8158659 h 8305003"/>
              <a:gd name="connsiteX1261" fmla="*/ 4866816 w 9636914"/>
              <a:gd name="connsiteY1261" fmla="*/ 8160851 h 8305003"/>
              <a:gd name="connsiteX1262" fmla="*/ 4866187 w 9636914"/>
              <a:gd name="connsiteY1262" fmla="*/ 8179694 h 8305003"/>
              <a:gd name="connsiteX1263" fmla="*/ 4854104 w 9636914"/>
              <a:gd name="connsiteY1263" fmla="*/ 8111635 h 8305003"/>
              <a:gd name="connsiteX1264" fmla="*/ 4841206 w 9636914"/>
              <a:gd name="connsiteY1264" fmla="*/ 8068150 h 8305003"/>
              <a:gd name="connsiteX1265" fmla="*/ 4834838 w 9636914"/>
              <a:gd name="connsiteY1265" fmla="*/ 7972260 h 8305003"/>
              <a:gd name="connsiteX1266" fmla="*/ 4851562 w 9636914"/>
              <a:gd name="connsiteY1266" fmla="*/ 7901067 h 8305003"/>
              <a:gd name="connsiteX1267" fmla="*/ 4856821 w 9636914"/>
              <a:gd name="connsiteY1267" fmla="*/ 7886888 h 8305003"/>
              <a:gd name="connsiteX1268" fmla="*/ 4816680 w 9636914"/>
              <a:gd name="connsiteY1268" fmla="*/ 7942953 h 8305003"/>
              <a:gd name="connsiteX1269" fmla="*/ 4811743 w 9636914"/>
              <a:gd name="connsiteY1269" fmla="*/ 7947572 h 8305003"/>
              <a:gd name="connsiteX1270" fmla="*/ 4755352 w 9636914"/>
              <a:gd name="connsiteY1270" fmla="*/ 8204014 h 8305003"/>
              <a:gd name="connsiteX1271" fmla="*/ 4668229 w 9636914"/>
              <a:gd name="connsiteY1271" fmla="*/ 8091087 h 8305003"/>
              <a:gd name="connsiteX1272" fmla="*/ 4681685 w 9636914"/>
              <a:gd name="connsiteY1272" fmla="*/ 8046087 h 8305003"/>
              <a:gd name="connsiteX1273" fmla="*/ 4692280 w 9636914"/>
              <a:gd name="connsiteY1273" fmla="*/ 7943587 h 8305003"/>
              <a:gd name="connsiteX1274" fmla="*/ 4689414 w 9636914"/>
              <a:gd name="connsiteY1274" fmla="*/ 7886092 h 8305003"/>
              <a:gd name="connsiteX1275" fmla="*/ 4731952 w 9636914"/>
              <a:gd name="connsiteY1275" fmla="*/ 7614840 h 8305003"/>
              <a:gd name="connsiteX1276" fmla="*/ 4871006 w 9636914"/>
              <a:gd name="connsiteY1276" fmla="*/ 7318099 h 8305003"/>
              <a:gd name="connsiteX1277" fmla="*/ 4880880 w 9636914"/>
              <a:gd name="connsiteY1277" fmla="*/ 7308863 h 8305003"/>
              <a:gd name="connsiteX1278" fmla="*/ 4881517 w 9636914"/>
              <a:gd name="connsiteY1278" fmla="*/ 7289753 h 8305003"/>
              <a:gd name="connsiteX1279" fmla="*/ 4871962 w 9636914"/>
              <a:gd name="connsiteY1279" fmla="*/ 7289434 h 8305003"/>
              <a:gd name="connsiteX1280" fmla="*/ 4877222 w 9636914"/>
              <a:gd name="connsiteY1280" fmla="*/ 7275256 h 8305003"/>
              <a:gd name="connsiteX1281" fmla="*/ 4798931 w 9636914"/>
              <a:gd name="connsiteY1281" fmla="*/ 7399412 h 8305003"/>
              <a:gd name="connsiteX1282" fmla="*/ 4734821 w 9636914"/>
              <a:gd name="connsiteY1282" fmla="*/ 7528824 h 8305003"/>
              <a:gd name="connsiteX1283" fmla="*/ 4715068 w 9636914"/>
              <a:gd name="connsiteY1283" fmla="*/ 7547303 h 8305003"/>
              <a:gd name="connsiteX1284" fmla="*/ 4780298 w 9636914"/>
              <a:gd name="connsiteY1284" fmla="*/ 7384438 h 8305003"/>
              <a:gd name="connsiteX1285" fmla="*/ 4928157 w 9636914"/>
              <a:gd name="connsiteY1285" fmla="*/ 7162475 h 8305003"/>
              <a:gd name="connsiteX1286" fmla="*/ 4926361 w 9636914"/>
              <a:gd name="connsiteY1286" fmla="*/ 7151627 h 8305003"/>
              <a:gd name="connsiteX1287" fmla="*/ 4930042 w 9636914"/>
              <a:gd name="connsiteY1287" fmla="*/ 7159646 h 8305003"/>
              <a:gd name="connsiteX1288" fmla="*/ 4943958 w 9636914"/>
              <a:gd name="connsiteY1288" fmla="*/ 7138756 h 8305003"/>
              <a:gd name="connsiteX1289" fmla="*/ 4951163 w 9636914"/>
              <a:gd name="connsiteY1289" fmla="*/ 7126537 h 8305003"/>
              <a:gd name="connsiteX1290" fmla="*/ 4941928 w 9636914"/>
              <a:gd name="connsiteY1290" fmla="*/ 7127543 h 8305003"/>
              <a:gd name="connsiteX1291" fmla="*/ 4934444 w 9636914"/>
              <a:gd name="connsiteY1291" fmla="*/ 7105968 h 8305003"/>
              <a:gd name="connsiteX1292" fmla="*/ 4948859 w 9636914"/>
              <a:gd name="connsiteY1292" fmla="*/ 7067094 h 8305003"/>
              <a:gd name="connsiteX1293" fmla="*/ 4963281 w 9636914"/>
              <a:gd name="connsiteY1293" fmla="*/ 7028211 h 8305003"/>
              <a:gd name="connsiteX1294" fmla="*/ 4956510 w 9636914"/>
              <a:gd name="connsiteY1294" fmla="*/ 7034545 h 8305003"/>
              <a:gd name="connsiteX1295" fmla="*/ 4877758 w 9636914"/>
              <a:gd name="connsiteY1295" fmla="*/ 7133604 h 8305003"/>
              <a:gd name="connsiteX1296" fmla="*/ 4799006 w 9636914"/>
              <a:gd name="connsiteY1296" fmla="*/ 7232664 h 8305003"/>
              <a:gd name="connsiteX1297" fmla="*/ 4792235 w 9636914"/>
              <a:gd name="connsiteY1297" fmla="*/ 7238998 h 8305003"/>
              <a:gd name="connsiteX1298" fmla="*/ 4827412 w 9636914"/>
              <a:gd name="connsiteY1298" fmla="*/ 7168004 h 8305003"/>
              <a:gd name="connsiteX1299" fmla="*/ 4834620 w 9636914"/>
              <a:gd name="connsiteY1299" fmla="*/ 7148568 h 8305003"/>
              <a:gd name="connsiteX1300" fmla="*/ 4849471 w 9636914"/>
              <a:gd name="connsiteY1300" fmla="*/ 7096575 h 8305003"/>
              <a:gd name="connsiteX1301" fmla="*/ 4910415 w 9636914"/>
              <a:gd name="connsiteY1301" fmla="*/ 7039566 h 8305003"/>
              <a:gd name="connsiteX1302" fmla="*/ 4877436 w 9636914"/>
              <a:gd name="connsiteY1302" fmla="*/ 7045027 h 8305003"/>
              <a:gd name="connsiteX1303" fmla="*/ 4838110 w 9636914"/>
              <a:gd name="connsiteY1303" fmla="*/ 7043714 h 8305003"/>
              <a:gd name="connsiteX1304" fmla="*/ 4905393 w 9636914"/>
              <a:gd name="connsiteY1304" fmla="*/ 6993472 h 8305003"/>
              <a:gd name="connsiteX1305" fmla="*/ 4967215 w 9636914"/>
              <a:gd name="connsiteY1305" fmla="*/ 6910248 h 8305003"/>
              <a:gd name="connsiteX1306" fmla="*/ 4982942 w 9636914"/>
              <a:gd name="connsiteY1306" fmla="*/ 6832048 h 8305003"/>
              <a:gd name="connsiteX1307" fmla="*/ 4935105 w 9636914"/>
              <a:gd name="connsiteY1307" fmla="*/ 6889493 h 8305003"/>
              <a:gd name="connsiteX1308" fmla="*/ 4914786 w 9636914"/>
              <a:gd name="connsiteY1308" fmla="*/ 6908499 h 8305003"/>
              <a:gd name="connsiteX1309" fmla="*/ 4678213 w 9636914"/>
              <a:gd name="connsiteY1309" fmla="*/ 7117107 h 8305003"/>
              <a:gd name="connsiteX1310" fmla="*/ 4678649 w 9636914"/>
              <a:gd name="connsiteY1310" fmla="*/ 7104003 h 8305003"/>
              <a:gd name="connsiteX1311" fmla="*/ 4685864 w 9636914"/>
              <a:gd name="connsiteY1311" fmla="*/ 7084558 h 8305003"/>
              <a:gd name="connsiteX1312" fmla="*/ 4645234 w 9636914"/>
              <a:gd name="connsiteY1312" fmla="*/ 7122565 h 8305003"/>
              <a:gd name="connsiteX1313" fmla="*/ 4570743 w 9636914"/>
              <a:gd name="connsiteY1313" fmla="*/ 7192248 h 8305003"/>
              <a:gd name="connsiteX1314" fmla="*/ 4596193 w 9636914"/>
              <a:gd name="connsiteY1314" fmla="*/ 7117648 h 8305003"/>
              <a:gd name="connsiteX1315" fmla="*/ 4641523 w 9636914"/>
              <a:gd name="connsiteY1315" fmla="*/ 7037158 h 8305003"/>
              <a:gd name="connsiteX1316" fmla="*/ 4655064 w 9636914"/>
              <a:gd name="connsiteY1316" fmla="*/ 7024490 h 8305003"/>
              <a:gd name="connsiteX1317" fmla="*/ 4672862 w 9636914"/>
              <a:gd name="connsiteY1317" fmla="*/ 6982439 h 8305003"/>
              <a:gd name="connsiteX1318" fmla="*/ 4697005 w 9636914"/>
              <a:gd name="connsiteY1318" fmla="*/ 6947157 h 8305003"/>
              <a:gd name="connsiteX1319" fmla="*/ 4741900 w 9636914"/>
              <a:gd name="connsiteY1319" fmla="*/ 6879772 h 8305003"/>
              <a:gd name="connsiteX1320" fmla="*/ 4793126 w 9636914"/>
              <a:gd name="connsiteY1320" fmla="*/ 6819157 h 8305003"/>
              <a:gd name="connsiteX1321" fmla="*/ 4801645 w 9636914"/>
              <a:gd name="connsiteY1321" fmla="*/ 6760395 h 8305003"/>
              <a:gd name="connsiteX1322" fmla="*/ 4816054 w 9636914"/>
              <a:gd name="connsiteY1322" fmla="*/ 6721511 h 8305003"/>
              <a:gd name="connsiteX1323" fmla="*/ 4861172 w 9636914"/>
              <a:gd name="connsiteY1323" fmla="*/ 6647574 h 8305003"/>
              <a:gd name="connsiteX1324" fmla="*/ 4913054 w 9636914"/>
              <a:gd name="connsiteY1324" fmla="*/ 6567297 h 8305003"/>
              <a:gd name="connsiteX1325" fmla="*/ 4934234 w 9636914"/>
              <a:gd name="connsiteY1325" fmla="*/ 6522081 h 8305003"/>
              <a:gd name="connsiteX1326" fmla="*/ 4880500 w 9636914"/>
              <a:gd name="connsiteY1326" fmla="*/ 6559652 h 8305003"/>
              <a:gd name="connsiteX1327" fmla="*/ 4703126 w 9636914"/>
              <a:gd name="connsiteY1327" fmla="*/ 6763673 h 8305003"/>
              <a:gd name="connsiteX1328" fmla="*/ 4584509 w 9636914"/>
              <a:gd name="connsiteY1328" fmla="*/ 6976209 h 8305003"/>
              <a:gd name="connsiteX1329" fmla="*/ 4556982 w 9636914"/>
              <a:gd name="connsiteY1329" fmla="*/ 7014654 h 8305003"/>
              <a:gd name="connsiteX1330" fmla="*/ 4559168 w 9636914"/>
              <a:gd name="connsiteY1330" fmla="*/ 6949120 h 8305003"/>
              <a:gd name="connsiteX1331" fmla="*/ 4566377 w 9636914"/>
              <a:gd name="connsiteY1331" fmla="*/ 6929683 h 8305003"/>
              <a:gd name="connsiteX1332" fmla="*/ 4573590 w 9636914"/>
              <a:gd name="connsiteY1332" fmla="*/ 6910239 h 8305003"/>
              <a:gd name="connsiteX1333" fmla="*/ 4533390 w 9636914"/>
              <a:gd name="connsiteY1333" fmla="*/ 6935148 h 8305003"/>
              <a:gd name="connsiteX1334" fmla="*/ 4492323 w 9636914"/>
              <a:gd name="connsiteY1334" fmla="*/ 6986259 h 8305003"/>
              <a:gd name="connsiteX1335" fmla="*/ 4417396 w 9636914"/>
              <a:gd name="connsiteY1335" fmla="*/ 7069045 h 8305003"/>
              <a:gd name="connsiteX1336" fmla="*/ 4389868 w 9636914"/>
              <a:gd name="connsiteY1336" fmla="*/ 7107490 h 8305003"/>
              <a:gd name="connsiteX1337" fmla="*/ 4459344 w 9636914"/>
              <a:gd name="connsiteY1337" fmla="*/ 6991719 h 8305003"/>
              <a:gd name="connsiteX1338" fmla="*/ 4581671 w 9636914"/>
              <a:gd name="connsiteY1338" fmla="*/ 6864593 h 8305003"/>
              <a:gd name="connsiteX1339" fmla="*/ 4754024 w 9636914"/>
              <a:gd name="connsiteY1339" fmla="*/ 6614475 h 8305003"/>
              <a:gd name="connsiteX1340" fmla="*/ 4700290 w 9636914"/>
              <a:gd name="connsiteY1340" fmla="*/ 6652044 h 8305003"/>
              <a:gd name="connsiteX1341" fmla="*/ 4366284 w 9636914"/>
              <a:gd name="connsiteY1341" fmla="*/ 7027978 h 8305003"/>
              <a:gd name="connsiteX1342" fmla="*/ 4282837 w 9636914"/>
              <a:gd name="connsiteY1342" fmla="*/ 7169525 h 8305003"/>
              <a:gd name="connsiteX1343" fmla="*/ 4240452 w 9636914"/>
              <a:gd name="connsiteY1343" fmla="*/ 7259957 h 8305003"/>
              <a:gd name="connsiteX1344" fmla="*/ 4240890 w 9636914"/>
              <a:gd name="connsiteY1344" fmla="*/ 7246853 h 8305003"/>
              <a:gd name="connsiteX1345" fmla="*/ 4248104 w 9636914"/>
              <a:gd name="connsiteY1345" fmla="*/ 7227408 h 8305003"/>
              <a:gd name="connsiteX1346" fmla="*/ 4249422 w 9636914"/>
              <a:gd name="connsiteY1346" fmla="*/ 7188090 h 8305003"/>
              <a:gd name="connsiteX1347" fmla="*/ 4199822 w 9636914"/>
              <a:gd name="connsiteY1347" fmla="*/ 7297964 h 8305003"/>
              <a:gd name="connsiteX1348" fmla="*/ 4206599 w 9636914"/>
              <a:gd name="connsiteY1348" fmla="*/ 7291624 h 8305003"/>
              <a:gd name="connsiteX1349" fmla="*/ 4205725 w 9636914"/>
              <a:gd name="connsiteY1349" fmla="*/ 7317846 h 8305003"/>
              <a:gd name="connsiteX1350" fmla="*/ 4190435 w 9636914"/>
              <a:gd name="connsiteY1350" fmla="*/ 7382942 h 8305003"/>
              <a:gd name="connsiteX1351" fmla="*/ 4244613 w 9636914"/>
              <a:gd name="connsiteY1351" fmla="*/ 7332261 h 8305003"/>
              <a:gd name="connsiteX1352" fmla="*/ 4264924 w 9636914"/>
              <a:gd name="connsiteY1352" fmla="*/ 7313260 h 8305003"/>
              <a:gd name="connsiteX1353" fmla="*/ 4221235 w 9636914"/>
              <a:gd name="connsiteY1353" fmla="*/ 7443010 h 8305003"/>
              <a:gd name="connsiteX1354" fmla="*/ 4155478 w 9636914"/>
              <a:gd name="connsiteY1354" fmla="*/ 7644195 h 8305003"/>
              <a:gd name="connsiteX1355" fmla="*/ 4100424 w 9636914"/>
              <a:gd name="connsiteY1355" fmla="*/ 7721084 h 8305003"/>
              <a:gd name="connsiteX1356" fmla="*/ 4098792 w 9636914"/>
              <a:gd name="connsiteY1356" fmla="*/ 7671818 h 8305003"/>
              <a:gd name="connsiteX1357" fmla="*/ 4100970 w 9636914"/>
              <a:gd name="connsiteY1357" fmla="*/ 7606292 h 8305003"/>
              <a:gd name="connsiteX1358" fmla="*/ 4059149 w 9636914"/>
              <a:gd name="connsiteY1358" fmla="*/ 7581935 h 8305003"/>
              <a:gd name="connsiteX1359" fmla="*/ 4033373 w 9636914"/>
              <a:gd name="connsiteY1359" fmla="*/ 7567951 h 8305003"/>
              <a:gd name="connsiteX1360" fmla="*/ 4000387 w 9636914"/>
              <a:gd name="connsiteY1360" fmla="*/ 7573416 h 8305003"/>
              <a:gd name="connsiteX1361" fmla="*/ 3980069 w 9636914"/>
              <a:gd name="connsiteY1361" fmla="*/ 7592422 h 8305003"/>
              <a:gd name="connsiteX1362" fmla="*/ 3932668 w 9636914"/>
              <a:gd name="connsiteY1362" fmla="*/ 7636764 h 8305003"/>
              <a:gd name="connsiteX1363" fmla="*/ 3905142 w 9636914"/>
              <a:gd name="connsiteY1363" fmla="*/ 7675208 h 8305003"/>
              <a:gd name="connsiteX1364" fmla="*/ 3884392 w 9636914"/>
              <a:gd name="connsiteY1364" fmla="*/ 7707313 h 8305003"/>
              <a:gd name="connsiteX1365" fmla="*/ 3866260 w 9636914"/>
              <a:gd name="connsiteY1365" fmla="*/ 7660787 h 8305003"/>
              <a:gd name="connsiteX1366" fmla="*/ 3848571 w 9636914"/>
              <a:gd name="connsiteY1366" fmla="*/ 7601149 h 8305003"/>
              <a:gd name="connsiteX1367" fmla="*/ 3840380 w 9636914"/>
              <a:gd name="connsiteY1367" fmla="*/ 7551677 h 8305003"/>
              <a:gd name="connsiteX1368" fmla="*/ 3876971 w 9636914"/>
              <a:gd name="connsiteY1368" fmla="*/ 7536496 h 8305003"/>
              <a:gd name="connsiteX1369" fmla="*/ 3900236 w 9636914"/>
              <a:gd name="connsiteY1369" fmla="*/ 7527429 h 8305003"/>
              <a:gd name="connsiteX1370" fmla="*/ 3904710 w 9636914"/>
              <a:gd name="connsiteY1370" fmla="*/ 7491499 h 8305003"/>
              <a:gd name="connsiteX1371" fmla="*/ 3886360 w 9636914"/>
              <a:gd name="connsiteY1371" fmla="*/ 7451518 h 8305003"/>
              <a:gd name="connsiteX1372" fmla="*/ 3867359 w 9636914"/>
              <a:gd name="connsiteY1372" fmla="*/ 7431206 h 8305003"/>
              <a:gd name="connsiteX1373" fmla="*/ 3851194 w 9636914"/>
              <a:gd name="connsiteY1373" fmla="*/ 7522511 h 8305003"/>
              <a:gd name="connsiteX1374" fmla="*/ 3827050 w 9636914"/>
              <a:gd name="connsiteY1374" fmla="*/ 7557792 h 8305003"/>
              <a:gd name="connsiteX1375" fmla="*/ 3816024 w 9636914"/>
              <a:gd name="connsiteY1375" fmla="*/ 7593510 h 8305003"/>
              <a:gd name="connsiteX1376" fmla="*/ 3805972 w 9636914"/>
              <a:gd name="connsiteY1376" fmla="*/ 7501325 h 8305003"/>
              <a:gd name="connsiteX1377" fmla="*/ 3793852 w 9636914"/>
              <a:gd name="connsiteY1377" fmla="*/ 7569810 h 8305003"/>
              <a:gd name="connsiteX1378" fmla="*/ 3750052 w 9636914"/>
              <a:gd name="connsiteY1378" fmla="*/ 7604429 h 8305003"/>
              <a:gd name="connsiteX1379" fmla="*/ 3691289 w 9636914"/>
              <a:gd name="connsiteY1379" fmla="*/ 7595910 h 8305003"/>
              <a:gd name="connsiteX1380" fmla="*/ 3693037 w 9636914"/>
              <a:gd name="connsiteY1380" fmla="*/ 7543480 h 8305003"/>
              <a:gd name="connsiteX1381" fmla="*/ 3688890 w 9636914"/>
              <a:gd name="connsiteY1381" fmla="*/ 7471175 h 8305003"/>
              <a:gd name="connsiteX1382" fmla="*/ 3674912 w 9636914"/>
              <a:gd name="connsiteY1382" fmla="*/ 7496947 h 8305003"/>
              <a:gd name="connsiteX1383" fmla="*/ 3615714 w 9636914"/>
              <a:gd name="connsiteY1383" fmla="*/ 7698352 h 8305003"/>
              <a:gd name="connsiteX1384" fmla="*/ 3603041 w 9636914"/>
              <a:gd name="connsiteY1384" fmla="*/ 7881624 h 8305003"/>
              <a:gd name="connsiteX1385" fmla="*/ 3621166 w 9636914"/>
              <a:gd name="connsiteY1385" fmla="*/ 7928156 h 8305003"/>
              <a:gd name="connsiteX1386" fmla="*/ 3576819 w 9636914"/>
              <a:gd name="connsiteY1386" fmla="*/ 7880749 h 8305003"/>
              <a:gd name="connsiteX1387" fmla="*/ 3563934 w 9636914"/>
              <a:gd name="connsiteY1387" fmla="*/ 7808133 h 8305003"/>
              <a:gd name="connsiteX1388" fmla="*/ 3565908 w 9636914"/>
              <a:gd name="connsiteY1388" fmla="*/ 7814785 h 8305003"/>
              <a:gd name="connsiteX1389" fmla="*/ 3573109 w 9636914"/>
              <a:gd name="connsiteY1389" fmla="*/ 7795340 h 8305003"/>
              <a:gd name="connsiteX1390" fmla="*/ 3561754 w 9636914"/>
              <a:gd name="connsiteY1390" fmla="*/ 7742474 h 8305003"/>
              <a:gd name="connsiteX1391" fmla="*/ 3555595 w 9636914"/>
              <a:gd name="connsiteY1391" fmla="*/ 7730463 h 8305003"/>
              <a:gd name="connsiteX1392" fmla="*/ 3555711 w 9636914"/>
              <a:gd name="connsiteY1392" fmla="*/ 7726967 h 8305003"/>
              <a:gd name="connsiteX1393" fmla="*/ 3568961 w 9636914"/>
              <a:gd name="connsiteY1393" fmla="*/ 7723035 h 8305003"/>
              <a:gd name="connsiteX1394" fmla="*/ 3613963 w 9636914"/>
              <a:gd name="connsiteY1394" fmla="*/ 7553961 h 8305003"/>
              <a:gd name="connsiteX1395" fmla="*/ 3609815 w 9636914"/>
              <a:gd name="connsiteY1395" fmla="*/ 7481656 h 8305003"/>
              <a:gd name="connsiteX1396" fmla="*/ 3584591 w 9636914"/>
              <a:gd name="connsiteY1396" fmla="*/ 7549705 h 8305003"/>
              <a:gd name="connsiteX1397" fmla="*/ 3572465 w 9636914"/>
              <a:gd name="connsiteY1397" fmla="*/ 7618183 h 8305003"/>
              <a:gd name="connsiteX1398" fmla="*/ 3563946 w 9636914"/>
              <a:gd name="connsiteY1398" fmla="*/ 7676946 h 8305003"/>
              <a:gd name="connsiteX1399" fmla="*/ 3556294 w 9636914"/>
              <a:gd name="connsiteY1399" fmla="*/ 7709495 h 8305003"/>
              <a:gd name="connsiteX1400" fmla="*/ 3555711 w 9636914"/>
              <a:gd name="connsiteY1400" fmla="*/ 7726967 h 8305003"/>
              <a:gd name="connsiteX1401" fmla="*/ 3554054 w 9636914"/>
              <a:gd name="connsiteY1401" fmla="*/ 7727458 h 8305003"/>
              <a:gd name="connsiteX1402" fmla="*/ 3555595 w 9636914"/>
              <a:gd name="connsiteY1402" fmla="*/ 7730463 h 8305003"/>
              <a:gd name="connsiteX1403" fmla="*/ 3554733 w 9636914"/>
              <a:gd name="connsiteY1403" fmla="*/ 7756305 h 8305003"/>
              <a:gd name="connsiteX1404" fmla="*/ 3538160 w 9636914"/>
              <a:gd name="connsiteY1404" fmla="*/ 7662968 h 8305003"/>
              <a:gd name="connsiteX1405" fmla="*/ 3520473 w 9636914"/>
              <a:gd name="connsiteY1405" fmla="*/ 7603330 h 8305003"/>
              <a:gd name="connsiteX1406" fmla="*/ 3511740 w 9636914"/>
              <a:gd name="connsiteY1406" fmla="*/ 7471826 h 8305003"/>
              <a:gd name="connsiteX1407" fmla="*/ 3534675 w 9636914"/>
              <a:gd name="connsiteY1407" fmla="*/ 7374188 h 8305003"/>
              <a:gd name="connsiteX1408" fmla="*/ 3541888 w 9636914"/>
              <a:gd name="connsiteY1408" fmla="*/ 7354745 h 8305003"/>
              <a:gd name="connsiteX1409" fmla="*/ 3486836 w 9636914"/>
              <a:gd name="connsiteY1409" fmla="*/ 7431634 h 8305003"/>
              <a:gd name="connsiteX1410" fmla="*/ 3480065 w 9636914"/>
              <a:gd name="connsiteY1410" fmla="*/ 7437967 h 8305003"/>
              <a:gd name="connsiteX1411" fmla="*/ 3402729 w 9636914"/>
              <a:gd name="connsiteY1411" fmla="*/ 7789657 h 8305003"/>
              <a:gd name="connsiteX1412" fmla="*/ 3283247 w 9636914"/>
              <a:gd name="connsiteY1412" fmla="*/ 7634787 h 8305003"/>
              <a:gd name="connsiteX1413" fmla="*/ 3301701 w 9636914"/>
              <a:gd name="connsiteY1413" fmla="*/ 7573072 h 8305003"/>
              <a:gd name="connsiteX1414" fmla="*/ 3316231 w 9636914"/>
              <a:gd name="connsiteY1414" fmla="*/ 7432502 h 8305003"/>
              <a:gd name="connsiteX1415" fmla="*/ 3312302 w 9636914"/>
              <a:gd name="connsiteY1415" fmla="*/ 7353652 h 8305003"/>
              <a:gd name="connsiteX1416" fmla="*/ 3370638 w 9636914"/>
              <a:gd name="connsiteY1416" fmla="*/ 6981650 h 8305003"/>
              <a:gd name="connsiteX1417" fmla="*/ 3561340 w 9636914"/>
              <a:gd name="connsiteY1417" fmla="*/ 6574694 h 8305003"/>
              <a:gd name="connsiteX1418" fmla="*/ 3574882 w 9636914"/>
              <a:gd name="connsiteY1418" fmla="*/ 6562027 h 8305003"/>
              <a:gd name="connsiteX1419" fmla="*/ 3575756 w 9636914"/>
              <a:gd name="connsiteY1419" fmla="*/ 6535818 h 8305003"/>
              <a:gd name="connsiteX1420" fmla="*/ 3562652 w 9636914"/>
              <a:gd name="connsiteY1420" fmla="*/ 6535382 h 8305003"/>
              <a:gd name="connsiteX1421" fmla="*/ 3569867 w 9636914"/>
              <a:gd name="connsiteY1421" fmla="*/ 6515937 h 8305003"/>
              <a:gd name="connsiteX1422" fmla="*/ 3462495 w 9636914"/>
              <a:gd name="connsiteY1422" fmla="*/ 6686209 h 8305003"/>
              <a:gd name="connsiteX1423" fmla="*/ 3374573 w 9636914"/>
              <a:gd name="connsiteY1423" fmla="*/ 6863687 h 8305003"/>
              <a:gd name="connsiteX1424" fmla="*/ 3347484 w 9636914"/>
              <a:gd name="connsiteY1424" fmla="*/ 6889028 h 8305003"/>
              <a:gd name="connsiteX1425" fmla="*/ 3436941 w 9636914"/>
              <a:gd name="connsiteY1425" fmla="*/ 6665672 h 8305003"/>
              <a:gd name="connsiteX1426" fmla="*/ 3661389 w 9636914"/>
              <a:gd name="connsiteY1426" fmla="*/ 6328736 h 8305003"/>
              <a:gd name="connsiteX1427" fmla="*/ 3689577 w 9636914"/>
              <a:gd name="connsiteY1427" fmla="*/ 6270637 h 8305003"/>
              <a:gd name="connsiteX1428" fmla="*/ 3730863 w 9636914"/>
              <a:gd name="connsiteY1428" fmla="*/ 6212966 h 8305003"/>
              <a:gd name="connsiteX1429" fmla="*/ 3754338 w 9636914"/>
              <a:gd name="connsiteY1429" fmla="*/ 6197347 h 8305003"/>
              <a:gd name="connsiteX1430" fmla="*/ 3777827 w 9636914"/>
              <a:gd name="connsiteY1430" fmla="*/ 6181729 h 8305003"/>
              <a:gd name="connsiteX1431" fmla="*/ 3967952 w 9636914"/>
              <a:gd name="connsiteY1431" fmla="*/ 5939591 h 8305003"/>
              <a:gd name="connsiteX1432" fmla="*/ 3992960 w 9636914"/>
              <a:gd name="connsiteY1432" fmla="*/ 5905010 h 8305003"/>
              <a:gd name="connsiteX1433" fmla="*/ 3991941 w 9636914"/>
              <a:gd name="connsiteY1433" fmla="*/ 5881540 h 8305003"/>
              <a:gd name="connsiteX1434" fmla="*/ 3768601 w 9636914"/>
              <a:gd name="connsiteY1434" fmla="*/ 6043603 h 8305003"/>
              <a:gd name="connsiteX1435" fmla="*/ 3614720 w 9636914"/>
              <a:gd name="connsiteY1435" fmla="*/ 6179731 h 8305003"/>
              <a:gd name="connsiteX1436" fmla="*/ 3427533 w 9636914"/>
              <a:gd name="connsiteY1436" fmla="*/ 6347032 h 8305003"/>
              <a:gd name="connsiteX1437" fmla="*/ 3343674 w 9636914"/>
              <a:gd name="connsiteY1437" fmla="*/ 6441098 h 8305003"/>
              <a:gd name="connsiteX1438" fmla="*/ 3384251 w 9636914"/>
              <a:gd name="connsiteY1438" fmla="*/ 6434381 h 8305003"/>
              <a:gd name="connsiteX1439" fmla="*/ 3457090 w 9636914"/>
              <a:gd name="connsiteY1439" fmla="*/ 6428740 h 8305003"/>
              <a:gd name="connsiteX1440" fmla="*/ 3407637 w 9636914"/>
              <a:gd name="connsiteY1440" fmla="*/ 6459379 h 8305003"/>
              <a:gd name="connsiteX1441" fmla="*/ 3358721 w 9636914"/>
              <a:gd name="connsiteY1441" fmla="*/ 6473881 h 8305003"/>
              <a:gd name="connsiteX1442" fmla="*/ 3210900 w 9636914"/>
              <a:gd name="connsiteY1442" fmla="*/ 6549681 h 8305003"/>
              <a:gd name="connsiteX1443" fmla="*/ 3193701 w 9636914"/>
              <a:gd name="connsiteY1443" fmla="*/ 6581389 h 8305003"/>
              <a:gd name="connsiteX1444" fmla="*/ 3192081 w 9636914"/>
              <a:gd name="connsiteY1444" fmla="*/ 6629766 h 8305003"/>
              <a:gd name="connsiteX1445" fmla="*/ 3174882 w 9636914"/>
              <a:gd name="connsiteY1445" fmla="*/ 6661473 h 8305003"/>
              <a:gd name="connsiteX1446" fmla="*/ 3114946 w 9636914"/>
              <a:gd name="connsiteY1446" fmla="*/ 6764415 h 8305003"/>
              <a:gd name="connsiteX1447" fmla="*/ 3091561 w 9636914"/>
              <a:gd name="connsiteY1447" fmla="*/ 6739416 h 8305003"/>
              <a:gd name="connsiteX1448" fmla="*/ 3109297 w 9636914"/>
              <a:gd name="connsiteY1448" fmla="*/ 6691584 h 8305003"/>
              <a:gd name="connsiteX1449" fmla="*/ 3127042 w 9636914"/>
              <a:gd name="connsiteY1449" fmla="*/ 6643745 h 8305003"/>
              <a:gd name="connsiteX1450" fmla="*/ 3118711 w 9636914"/>
              <a:gd name="connsiteY1450" fmla="*/ 6651537 h 8305003"/>
              <a:gd name="connsiteX1451" fmla="*/ 3021815 w 9636914"/>
              <a:gd name="connsiteY1451" fmla="*/ 6773419 h 8305003"/>
              <a:gd name="connsiteX1452" fmla="*/ 2924920 w 9636914"/>
              <a:gd name="connsiteY1452" fmla="*/ 6895300 h 8305003"/>
              <a:gd name="connsiteX1453" fmla="*/ 2916590 w 9636914"/>
              <a:gd name="connsiteY1453" fmla="*/ 6903093 h 8305003"/>
              <a:gd name="connsiteX1454" fmla="*/ 2959871 w 9636914"/>
              <a:gd name="connsiteY1454" fmla="*/ 6815744 h 8305003"/>
              <a:gd name="connsiteX1455" fmla="*/ 2968739 w 9636914"/>
              <a:gd name="connsiteY1455" fmla="*/ 6791828 h 8305003"/>
              <a:gd name="connsiteX1456" fmla="*/ 2987013 w 9636914"/>
              <a:gd name="connsiteY1456" fmla="*/ 6727859 h 8305003"/>
              <a:gd name="connsiteX1457" fmla="*/ 3061996 w 9636914"/>
              <a:gd name="connsiteY1457" fmla="*/ 6657717 h 8305003"/>
              <a:gd name="connsiteX1458" fmla="*/ 3021419 w 9636914"/>
              <a:gd name="connsiteY1458" fmla="*/ 6664433 h 8305003"/>
              <a:gd name="connsiteX1459" fmla="*/ 2973034 w 9636914"/>
              <a:gd name="connsiteY1459" fmla="*/ 6662820 h 8305003"/>
              <a:gd name="connsiteX1460" fmla="*/ 3055817 w 9636914"/>
              <a:gd name="connsiteY1460" fmla="*/ 6601001 h 8305003"/>
              <a:gd name="connsiteX1461" fmla="*/ 3131882 w 9636914"/>
              <a:gd name="connsiteY1461" fmla="*/ 6498605 h 8305003"/>
              <a:gd name="connsiteX1462" fmla="*/ 3151233 w 9636914"/>
              <a:gd name="connsiteY1462" fmla="*/ 6402389 h 8305003"/>
              <a:gd name="connsiteX1463" fmla="*/ 3092374 w 9636914"/>
              <a:gd name="connsiteY1463" fmla="*/ 6473069 h 8305003"/>
              <a:gd name="connsiteX1464" fmla="*/ 3067375 w 9636914"/>
              <a:gd name="connsiteY1464" fmla="*/ 6496454 h 8305003"/>
              <a:gd name="connsiteX1465" fmla="*/ 2776298 w 9636914"/>
              <a:gd name="connsiteY1465" fmla="*/ 6753120 h 8305003"/>
              <a:gd name="connsiteX1466" fmla="*/ 2776836 w 9636914"/>
              <a:gd name="connsiteY1466" fmla="*/ 6736997 h 8305003"/>
              <a:gd name="connsiteX1467" fmla="*/ 2785712 w 9636914"/>
              <a:gd name="connsiteY1467" fmla="*/ 6713073 h 8305003"/>
              <a:gd name="connsiteX1468" fmla="*/ 2735722 w 9636914"/>
              <a:gd name="connsiteY1468" fmla="*/ 6759838 h 8305003"/>
              <a:gd name="connsiteX1469" fmla="*/ 2644071 w 9636914"/>
              <a:gd name="connsiteY1469" fmla="*/ 6845572 h 8305003"/>
              <a:gd name="connsiteX1470" fmla="*/ 2675383 w 9636914"/>
              <a:gd name="connsiteY1470" fmla="*/ 6753785 h 8305003"/>
              <a:gd name="connsiteX1471" fmla="*/ 2731155 w 9636914"/>
              <a:gd name="connsiteY1471" fmla="*/ 6654752 h 8305003"/>
              <a:gd name="connsiteX1472" fmla="*/ 2747816 w 9636914"/>
              <a:gd name="connsiteY1472" fmla="*/ 6639167 h 8305003"/>
              <a:gd name="connsiteX1473" fmla="*/ 2769715 w 9636914"/>
              <a:gd name="connsiteY1473" fmla="*/ 6587428 h 8305003"/>
              <a:gd name="connsiteX1474" fmla="*/ 2799422 w 9636914"/>
              <a:gd name="connsiteY1474" fmla="*/ 6544019 h 8305003"/>
              <a:gd name="connsiteX1475" fmla="*/ 2854656 w 9636914"/>
              <a:gd name="connsiteY1475" fmla="*/ 6461109 h 8305003"/>
              <a:gd name="connsiteX1476" fmla="*/ 2917686 w 9636914"/>
              <a:gd name="connsiteY1476" fmla="*/ 6386528 h 8305003"/>
              <a:gd name="connsiteX1477" fmla="*/ 2928167 w 9636914"/>
              <a:gd name="connsiteY1477" fmla="*/ 6314227 h 8305003"/>
              <a:gd name="connsiteX1478" fmla="*/ 2945897 w 9636914"/>
              <a:gd name="connsiteY1478" fmla="*/ 6266388 h 8305003"/>
              <a:gd name="connsiteX1479" fmla="*/ 3001409 w 9636914"/>
              <a:gd name="connsiteY1479" fmla="*/ 6175417 h 8305003"/>
              <a:gd name="connsiteX1480" fmla="*/ 3065243 w 9636914"/>
              <a:gd name="connsiteY1480" fmla="*/ 6076644 h 8305003"/>
              <a:gd name="connsiteX1481" fmla="*/ 3091303 w 9636914"/>
              <a:gd name="connsiteY1481" fmla="*/ 6021012 h 8305003"/>
              <a:gd name="connsiteX1482" fmla="*/ 3025188 w 9636914"/>
              <a:gd name="connsiteY1482" fmla="*/ 6067238 h 8305003"/>
              <a:gd name="connsiteX1483" fmla="*/ 2806951 w 9636914"/>
              <a:gd name="connsiteY1483" fmla="*/ 6318263 h 8305003"/>
              <a:gd name="connsiteX1484" fmla="*/ 2661006 w 9636914"/>
              <a:gd name="connsiteY1484" fmla="*/ 6579763 h 8305003"/>
              <a:gd name="connsiteX1485" fmla="*/ 2627139 w 9636914"/>
              <a:gd name="connsiteY1485" fmla="*/ 6627064 h 8305003"/>
              <a:gd name="connsiteX1486" fmla="*/ 2629828 w 9636914"/>
              <a:gd name="connsiteY1486" fmla="*/ 6546432 h 8305003"/>
              <a:gd name="connsiteX1487" fmla="*/ 2638696 w 9636914"/>
              <a:gd name="connsiteY1487" fmla="*/ 6522516 h 8305003"/>
              <a:gd name="connsiteX1488" fmla="*/ 2647572 w 9636914"/>
              <a:gd name="connsiteY1488" fmla="*/ 6498593 h 8305003"/>
              <a:gd name="connsiteX1489" fmla="*/ 2598112 w 9636914"/>
              <a:gd name="connsiteY1489" fmla="*/ 6529241 h 8305003"/>
              <a:gd name="connsiteX1490" fmla="*/ 2547583 w 9636914"/>
              <a:gd name="connsiteY1490" fmla="*/ 6592128 h 8305003"/>
              <a:gd name="connsiteX1491" fmla="*/ 2455393 w 9636914"/>
              <a:gd name="connsiteY1491" fmla="*/ 6693986 h 8305003"/>
              <a:gd name="connsiteX1492" fmla="*/ 2421526 w 9636914"/>
              <a:gd name="connsiteY1492" fmla="*/ 6741287 h 8305003"/>
              <a:gd name="connsiteX1493" fmla="*/ 2507006 w 9636914"/>
              <a:gd name="connsiteY1493" fmla="*/ 6598844 h 8305003"/>
              <a:gd name="connsiteX1494" fmla="*/ 2657517 w 9636914"/>
              <a:gd name="connsiteY1494" fmla="*/ 6442430 h 8305003"/>
              <a:gd name="connsiteX1495" fmla="*/ 2869575 w 9636914"/>
              <a:gd name="connsiteY1495" fmla="*/ 6134690 h 8305003"/>
              <a:gd name="connsiteX1496" fmla="*/ 2803461 w 9636914"/>
              <a:gd name="connsiteY1496" fmla="*/ 6180915 h 8305003"/>
              <a:gd name="connsiteX1497" fmla="*/ 2392508 w 9636914"/>
              <a:gd name="connsiteY1497" fmla="*/ 6643458 h 8305003"/>
              <a:gd name="connsiteX1498" fmla="*/ 2289837 w 9636914"/>
              <a:gd name="connsiteY1498" fmla="*/ 6817616 h 8305003"/>
              <a:gd name="connsiteX1499" fmla="*/ 2237687 w 9636914"/>
              <a:gd name="connsiteY1499" fmla="*/ 6928880 h 8305003"/>
              <a:gd name="connsiteX1500" fmla="*/ 2238225 w 9636914"/>
              <a:gd name="connsiteY1500" fmla="*/ 6912756 h 8305003"/>
              <a:gd name="connsiteX1501" fmla="*/ 2247101 w 9636914"/>
              <a:gd name="connsiteY1501" fmla="*/ 6888833 h 8305003"/>
              <a:gd name="connsiteX1502" fmla="*/ 2248722 w 9636914"/>
              <a:gd name="connsiteY1502" fmla="*/ 6840456 h 8305003"/>
              <a:gd name="connsiteX1503" fmla="*/ 2187696 w 9636914"/>
              <a:gd name="connsiteY1503" fmla="*/ 6975644 h 8305003"/>
              <a:gd name="connsiteX1504" fmla="*/ 2196034 w 9636914"/>
              <a:gd name="connsiteY1504" fmla="*/ 6967843 h 8305003"/>
              <a:gd name="connsiteX1505" fmla="*/ 2194959 w 9636914"/>
              <a:gd name="connsiteY1505" fmla="*/ 7000104 h 8305003"/>
              <a:gd name="connsiteX1506" fmla="*/ 2176145 w 9636914"/>
              <a:gd name="connsiteY1506" fmla="*/ 7080199 h 8305003"/>
              <a:gd name="connsiteX1507" fmla="*/ 2242805 w 9636914"/>
              <a:gd name="connsiteY1507" fmla="*/ 7017842 h 8305003"/>
              <a:gd name="connsiteX1508" fmla="*/ 2267797 w 9636914"/>
              <a:gd name="connsiteY1508" fmla="*/ 6994464 h 8305003"/>
              <a:gd name="connsiteX1509" fmla="*/ 2214041 w 9636914"/>
              <a:gd name="connsiteY1509" fmla="*/ 7154105 h 8305003"/>
              <a:gd name="connsiteX1510" fmla="*/ 2133134 w 9636914"/>
              <a:gd name="connsiteY1510" fmla="*/ 7401640 h 8305003"/>
              <a:gd name="connsiteX1511" fmla="*/ 2065399 w 9636914"/>
              <a:gd name="connsiteY1511" fmla="*/ 7496244 h 8305003"/>
              <a:gd name="connsiteX1512" fmla="*/ 2063389 w 9636914"/>
              <a:gd name="connsiteY1512" fmla="*/ 7435627 h 8305003"/>
              <a:gd name="connsiteX1513" fmla="*/ 2066071 w 9636914"/>
              <a:gd name="connsiteY1513" fmla="*/ 7355004 h 8305003"/>
              <a:gd name="connsiteX1514" fmla="*/ 2014616 w 9636914"/>
              <a:gd name="connsiteY1514" fmla="*/ 7325037 h 8305003"/>
              <a:gd name="connsiteX1515" fmla="*/ 1982901 w 9636914"/>
              <a:gd name="connsiteY1515" fmla="*/ 7307830 h 8305003"/>
              <a:gd name="connsiteX1516" fmla="*/ 1942315 w 9636914"/>
              <a:gd name="connsiteY1516" fmla="*/ 7314554 h 8305003"/>
              <a:gd name="connsiteX1517" fmla="*/ 1917316 w 9636914"/>
              <a:gd name="connsiteY1517" fmla="*/ 7337941 h 8305003"/>
              <a:gd name="connsiteX1518" fmla="*/ 1858994 w 9636914"/>
              <a:gd name="connsiteY1518" fmla="*/ 7392497 h 8305003"/>
              <a:gd name="connsiteX1519" fmla="*/ 1825126 w 9636914"/>
              <a:gd name="connsiteY1519" fmla="*/ 7439799 h 8305003"/>
              <a:gd name="connsiteX1520" fmla="*/ 1799597 w 9636914"/>
              <a:gd name="connsiteY1520" fmla="*/ 7479300 h 8305003"/>
              <a:gd name="connsiteX1521" fmla="*/ 1777288 w 9636914"/>
              <a:gd name="connsiteY1521" fmla="*/ 7422053 h 8305003"/>
              <a:gd name="connsiteX1522" fmla="*/ 1755523 w 9636914"/>
              <a:gd name="connsiteY1522" fmla="*/ 7348677 h 8305003"/>
              <a:gd name="connsiteX1523" fmla="*/ 1745444 w 9636914"/>
              <a:gd name="connsiteY1523" fmla="*/ 7287808 h 8305003"/>
              <a:gd name="connsiteX1524" fmla="*/ 1790466 w 9636914"/>
              <a:gd name="connsiteY1524" fmla="*/ 7269129 h 8305003"/>
              <a:gd name="connsiteX1525" fmla="*/ 1819089 w 9636914"/>
              <a:gd name="connsiteY1525" fmla="*/ 7257974 h 8305003"/>
              <a:gd name="connsiteX1526" fmla="*/ 1824595 w 9636914"/>
              <a:gd name="connsiteY1526" fmla="*/ 7213767 h 8305003"/>
              <a:gd name="connsiteX1527" fmla="*/ 1802016 w 9636914"/>
              <a:gd name="connsiteY1527" fmla="*/ 7164574 h 8305003"/>
              <a:gd name="connsiteX1528" fmla="*/ 1778639 w 9636914"/>
              <a:gd name="connsiteY1528" fmla="*/ 7139583 h 8305003"/>
              <a:gd name="connsiteX1529" fmla="*/ 1758751 w 9636914"/>
              <a:gd name="connsiteY1529" fmla="*/ 7251923 h 8305003"/>
              <a:gd name="connsiteX1530" fmla="*/ 1729044 w 9636914"/>
              <a:gd name="connsiteY1530" fmla="*/ 7295332 h 8305003"/>
              <a:gd name="connsiteX1531" fmla="*/ 1715476 w 9636914"/>
              <a:gd name="connsiteY1531" fmla="*/ 7339280 h 8305003"/>
              <a:gd name="connsiteX1532" fmla="*/ 1703110 w 9636914"/>
              <a:gd name="connsiteY1532" fmla="*/ 7225856 h 8305003"/>
              <a:gd name="connsiteX1533" fmla="*/ 1688198 w 9636914"/>
              <a:gd name="connsiteY1533" fmla="*/ 7310119 h 8305003"/>
              <a:gd name="connsiteX1534" fmla="*/ 1634307 w 9636914"/>
              <a:gd name="connsiteY1534" fmla="*/ 7352713 h 8305003"/>
              <a:gd name="connsiteX1535" fmla="*/ 1562007 w 9636914"/>
              <a:gd name="connsiteY1535" fmla="*/ 7342230 h 8305003"/>
              <a:gd name="connsiteX1536" fmla="*/ 1564156 w 9636914"/>
              <a:gd name="connsiteY1536" fmla="*/ 7277722 h 8305003"/>
              <a:gd name="connsiteX1537" fmla="*/ 1559054 w 9636914"/>
              <a:gd name="connsiteY1537" fmla="*/ 7188761 h 8305003"/>
              <a:gd name="connsiteX1538" fmla="*/ 1541856 w 9636914"/>
              <a:gd name="connsiteY1538" fmla="*/ 7220469 h 8305003"/>
              <a:gd name="connsiteX1539" fmla="*/ 1469018 w 9636914"/>
              <a:gd name="connsiteY1539" fmla="*/ 7468273 h 8305003"/>
              <a:gd name="connsiteX1540" fmla="*/ 1453427 w 9636914"/>
              <a:gd name="connsiteY1540" fmla="*/ 7693768 h 8305003"/>
              <a:gd name="connsiteX1541" fmla="*/ 1475729 w 9636914"/>
              <a:gd name="connsiteY1541" fmla="*/ 7751020 h 8305003"/>
              <a:gd name="connsiteX1542" fmla="*/ 1421165 w 9636914"/>
              <a:gd name="connsiteY1542" fmla="*/ 7692691 h 8305003"/>
              <a:gd name="connsiteX1543" fmla="*/ 1405310 w 9636914"/>
              <a:gd name="connsiteY1543" fmla="*/ 7603347 h 8305003"/>
              <a:gd name="connsiteX1544" fmla="*/ 1407739 w 9636914"/>
              <a:gd name="connsiteY1544" fmla="*/ 7611531 h 8305003"/>
              <a:gd name="connsiteX1545" fmla="*/ 1416599 w 9636914"/>
              <a:gd name="connsiteY1545" fmla="*/ 7587607 h 8305003"/>
              <a:gd name="connsiteX1546" fmla="*/ 1402628 w 9636914"/>
              <a:gd name="connsiteY1546" fmla="*/ 7522560 h 8305003"/>
              <a:gd name="connsiteX1547" fmla="*/ 1395051 w 9636914"/>
              <a:gd name="connsiteY1547" fmla="*/ 7507784 h 8305003"/>
              <a:gd name="connsiteX1548" fmla="*/ 1395194 w 9636914"/>
              <a:gd name="connsiteY1548" fmla="*/ 7503481 h 8305003"/>
              <a:gd name="connsiteX1549" fmla="*/ 1411496 w 9636914"/>
              <a:gd name="connsiteY1549" fmla="*/ 7498645 h 8305003"/>
              <a:gd name="connsiteX1550" fmla="*/ 1466864 w 9636914"/>
              <a:gd name="connsiteY1550" fmla="*/ 7290619 h 8305003"/>
              <a:gd name="connsiteX1551" fmla="*/ 1461761 w 9636914"/>
              <a:gd name="connsiteY1551" fmla="*/ 7201656 h 8305003"/>
              <a:gd name="connsiteX1552" fmla="*/ 1430727 w 9636914"/>
              <a:gd name="connsiteY1552" fmla="*/ 7285382 h 8305003"/>
              <a:gd name="connsiteX1553" fmla="*/ 1415806 w 9636914"/>
              <a:gd name="connsiteY1553" fmla="*/ 7369636 h 8305003"/>
              <a:gd name="connsiteX1554" fmla="*/ 1405325 w 9636914"/>
              <a:gd name="connsiteY1554" fmla="*/ 7441937 h 8305003"/>
              <a:gd name="connsiteX1555" fmla="*/ 1395911 w 9636914"/>
              <a:gd name="connsiteY1555" fmla="*/ 7481984 h 8305003"/>
              <a:gd name="connsiteX1556" fmla="*/ 1395194 w 9636914"/>
              <a:gd name="connsiteY1556" fmla="*/ 7503481 h 8305003"/>
              <a:gd name="connsiteX1557" fmla="*/ 1393155 w 9636914"/>
              <a:gd name="connsiteY1557" fmla="*/ 7504085 h 8305003"/>
              <a:gd name="connsiteX1558" fmla="*/ 1395051 w 9636914"/>
              <a:gd name="connsiteY1558" fmla="*/ 7507784 h 8305003"/>
              <a:gd name="connsiteX1559" fmla="*/ 1393990 w 9636914"/>
              <a:gd name="connsiteY1559" fmla="*/ 7539577 h 8305003"/>
              <a:gd name="connsiteX1560" fmla="*/ 1373600 w 9636914"/>
              <a:gd name="connsiteY1560" fmla="*/ 7424739 h 8305003"/>
              <a:gd name="connsiteX1561" fmla="*/ 1351837 w 9636914"/>
              <a:gd name="connsiteY1561" fmla="*/ 7351362 h 8305003"/>
              <a:gd name="connsiteX1562" fmla="*/ 1341092 w 9636914"/>
              <a:gd name="connsiteY1562" fmla="*/ 7189562 h 8305003"/>
              <a:gd name="connsiteX1563" fmla="*/ 1369310 w 9636914"/>
              <a:gd name="connsiteY1563" fmla="*/ 7069429 h 8305003"/>
              <a:gd name="connsiteX1564" fmla="*/ 1378187 w 9636914"/>
              <a:gd name="connsiteY1564" fmla="*/ 7045506 h 8305003"/>
              <a:gd name="connsiteX1565" fmla="*/ 1310450 w 9636914"/>
              <a:gd name="connsiteY1565" fmla="*/ 7140108 h 8305003"/>
              <a:gd name="connsiteX1566" fmla="*/ 1302121 w 9636914"/>
              <a:gd name="connsiteY1566" fmla="*/ 7147901 h 8305003"/>
              <a:gd name="connsiteX1567" fmla="*/ 1206967 w 9636914"/>
              <a:gd name="connsiteY1567" fmla="*/ 7580615 h 8305003"/>
              <a:gd name="connsiteX1568" fmla="*/ 1059959 w 9636914"/>
              <a:gd name="connsiteY1568" fmla="*/ 7390065 h 8305003"/>
              <a:gd name="connsiteX1569" fmla="*/ 1082664 w 9636914"/>
              <a:gd name="connsiteY1569" fmla="*/ 7314134 h 8305003"/>
              <a:gd name="connsiteX1570" fmla="*/ 1100541 w 9636914"/>
              <a:gd name="connsiteY1570" fmla="*/ 7141177 h 8305003"/>
              <a:gd name="connsiteX1571" fmla="*/ 1095708 w 9636914"/>
              <a:gd name="connsiteY1571" fmla="*/ 7044163 h 8305003"/>
              <a:gd name="connsiteX1572" fmla="*/ 1167483 w 9636914"/>
              <a:gd name="connsiteY1572" fmla="*/ 6586457 h 8305003"/>
              <a:gd name="connsiteX1573" fmla="*/ 1402119 w 9636914"/>
              <a:gd name="connsiteY1573" fmla="*/ 6085745 h 8305003"/>
              <a:gd name="connsiteX1574" fmla="*/ 1418781 w 9636914"/>
              <a:gd name="connsiteY1574" fmla="*/ 6070160 h 8305003"/>
              <a:gd name="connsiteX1575" fmla="*/ 1419856 w 9636914"/>
              <a:gd name="connsiteY1575" fmla="*/ 6037914 h 8305003"/>
              <a:gd name="connsiteX1576" fmla="*/ 1403733 w 9636914"/>
              <a:gd name="connsiteY1576" fmla="*/ 6037376 h 8305003"/>
              <a:gd name="connsiteX1577" fmla="*/ 1412610 w 9636914"/>
              <a:gd name="connsiteY1577" fmla="*/ 6013452 h 8305003"/>
              <a:gd name="connsiteX1578" fmla="*/ 1280501 w 9636914"/>
              <a:gd name="connsiteY1578" fmla="*/ 6222951 h 8305003"/>
              <a:gd name="connsiteX1579" fmla="*/ 1172325 w 9636914"/>
              <a:gd name="connsiteY1579" fmla="*/ 6441318 h 8305003"/>
              <a:gd name="connsiteX1580" fmla="*/ 1138994 w 9636914"/>
              <a:gd name="connsiteY1580" fmla="*/ 6472496 h 8305003"/>
              <a:gd name="connsiteX1581" fmla="*/ 1249061 w 9636914"/>
              <a:gd name="connsiteY1581" fmla="*/ 6197682 h 8305003"/>
              <a:gd name="connsiteX1582" fmla="*/ 1525216 w 9636914"/>
              <a:gd name="connsiteY1582" fmla="*/ 5783124 h 8305003"/>
              <a:gd name="connsiteX1583" fmla="*/ 1559898 w 9636914"/>
              <a:gd name="connsiteY1583" fmla="*/ 5711638 h 8305003"/>
              <a:gd name="connsiteX1584" fmla="*/ 1610697 w 9636914"/>
              <a:gd name="connsiteY1584" fmla="*/ 5640681 h 8305003"/>
              <a:gd name="connsiteX1585" fmla="*/ 1617384 w 9636914"/>
              <a:gd name="connsiteY1585" fmla="*/ 5636232 h 8305003"/>
              <a:gd name="connsiteX1586" fmla="*/ 1626874 w 9636914"/>
              <a:gd name="connsiteY1586" fmla="*/ 5611310 h 8305003"/>
              <a:gd name="connsiteX1587" fmla="*/ 1641212 w 9636914"/>
              <a:gd name="connsiteY1587" fmla="*/ 5573666 h 8305003"/>
              <a:gd name="connsiteX1588" fmla="*/ 1634582 w 9636914"/>
              <a:gd name="connsiteY1588" fmla="*/ 5579760 h 8305003"/>
              <a:gd name="connsiteX1589" fmla="*/ 1557246 w 9636914"/>
              <a:gd name="connsiteY1589" fmla="*/ 5675312 h 8305003"/>
              <a:gd name="connsiteX1590" fmla="*/ 1479909 w 9636914"/>
              <a:gd name="connsiteY1590" fmla="*/ 5770860 h 8305003"/>
              <a:gd name="connsiteX1591" fmla="*/ 1473278 w 9636914"/>
              <a:gd name="connsiteY1591" fmla="*/ 5776955 h 8305003"/>
              <a:gd name="connsiteX1592" fmla="*/ 1508052 w 9636914"/>
              <a:gd name="connsiteY1592" fmla="*/ 5708297 h 8305003"/>
              <a:gd name="connsiteX1593" fmla="*/ 1515217 w 9636914"/>
              <a:gd name="connsiteY1593" fmla="*/ 5689478 h 8305003"/>
              <a:gd name="connsiteX1594" fmla="*/ 1530086 w 9636914"/>
              <a:gd name="connsiteY1594" fmla="*/ 5639103 h 8305003"/>
              <a:gd name="connsiteX1595" fmla="*/ 1589766 w 9636914"/>
              <a:gd name="connsiteY1595" fmla="*/ 5584247 h 8305003"/>
              <a:gd name="connsiteX1596" fmla="*/ 1557686 w 9636914"/>
              <a:gd name="connsiteY1596" fmla="*/ 5589270 h 8305003"/>
              <a:gd name="connsiteX1597" fmla="*/ 1519500 w 9636914"/>
              <a:gd name="connsiteY1597" fmla="*/ 5587662 h 8305003"/>
              <a:gd name="connsiteX1598" fmla="*/ 1585279 w 9636914"/>
              <a:gd name="connsiteY1598" fmla="*/ 5539430 h 8305003"/>
              <a:gd name="connsiteX1599" fmla="*/ 1646036 w 9636914"/>
              <a:gd name="connsiteY1599" fmla="*/ 5459119 h 8305003"/>
              <a:gd name="connsiteX1600" fmla="*/ 1661978 w 9636914"/>
              <a:gd name="connsiteY1600" fmla="*/ 5383294 h 8305003"/>
              <a:gd name="connsiteX1601" fmla="*/ 1615023 w 9636914"/>
              <a:gd name="connsiteY1601" fmla="*/ 5438685 h 8305003"/>
              <a:gd name="connsiteX1602" fmla="*/ 1595124 w 9636914"/>
              <a:gd name="connsiteY1602" fmla="*/ 5456975 h 8305003"/>
              <a:gd name="connsiteX1603" fmla="*/ 1363562 w 9636914"/>
              <a:gd name="connsiteY1603" fmla="*/ 5657591 h 8305003"/>
              <a:gd name="connsiteX1604" fmla="*/ 1364098 w 9636914"/>
              <a:gd name="connsiteY1604" fmla="*/ 5644865 h 8305003"/>
              <a:gd name="connsiteX1605" fmla="*/ 1371270 w 9636914"/>
              <a:gd name="connsiteY1605" fmla="*/ 5626042 h 8305003"/>
              <a:gd name="connsiteX1606" fmla="*/ 1331482 w 9636914"/>
              <a:gd name="connsiteY1606" fmla="*/ 5662614 h 8305003"/>
              <a:gd name="connsiteX1607" fmla="*/ 1258536 w 9636914"/>
              <a:gd name="connsiteY1607" fmla="*/ 5729664 h 8305003"/>
              <a:gd name="connsiteX1608" fmla="*/ 1283890 w 9636914"/>
              <a:gd name="connsiteY1608" fmla="*/ 5657419 h 8305003"/>
              <a:gd name="connsiteX1609" fmla="*/ 1328603 w 9636914"/>
              <a:gd name="connsiteY1609" fmla="*/ 5579622 h 8305003"/>
              <a:gd name="connsiteX1610" fmla="*/ 1341863 w 9636914"/>
              <a:gd name="connsiteY1610" fmla="*/ 5567434 h 8305003"/>
              <a:gd name="connsiteX1611" fmla="*/ 1359508 w 9636914"/>
              <a:gd name="connsiteY1611" fmla="*/ 5526738 h 8305003"/>
              <a:gd name="connsiteX1612" fmla="*/ 1383260 w 9636914"/>
              <a:gd name="connsiteY1612" fmla="*/ 5492675 h 8305003"/>
              <a:gd name="connsiteX1613" fmla="*/ 1427439 w 9636914"/>
              <a:gd name="connsiteY1613" fmla="*/ 5427602 h 8305003"/>
              <a:gd name="connsiteX1614" fmla="*/ 1477713 w 9636914"/>
              <a:gd name="connsiteY1614" fmla="*/ 5369161 h 8305003"/>
              <a:gd name="connsiteX1615" fmla="*/ 1486486 w 9636914"/>
              <a:gd name="connsiteY1615" fmla="*/ 5312154 h 8305003"/>
              <a:gd name="connsiteX1616" fmla="*/ 1500814 w 9636914"/>
              <a:gd name="connsiteY1616" fmla="*/ 5274510 h 8305003"/>
              <a:gd name="connsiteX1617" fmla="*/ 1545264 w 9636914"/>
              <a:gd name="connsiteY1617" fmla="*/ 5203076 h 8305003"/>
              <a:gd name="connsiteX1618" fmla="*/ 1596342 w 9636914"/>
              <a:gd name="connsiteY1618" fmla="*/ 5125541 h 8305003"/>
              <a:gd name="connsiteX1619" fmla="*/ 1617298 w 9636914"/>
              <a:gd name="connsiteY1619" fmla="*/ 5081801 h 8305003"/>
              <a:gd name="connsiteX1620" fmla="*/ 1564787 w 9636914"/>
              <a:gd name="connsiteY1620" fmla="*/ 5117838 h 8305003"/>
              <a:gd name="connsiteX1621" fmla="*/ 1390764 w 9636914"/>
              <a:gd name="connsiteY1621" fmla="*/ 5314503 h 8305003"/>
              <a:gd name="connsiteX1622" fmla="*/ 1273741 w 9636914"/>
              <a:gd name="connsiteY1622" fmla="*/ 5519937 h 8305003"/>
              <a:gd name="connsiteX1623" fmla="*/ 1246679 w 9636914"/>
              <a:gd name="connsiteY1623" fmla="*/ 5557045 h 8305003"/>
              <a:gd name="connsiteX1624" fmla="*/ 1249357 w 9636914"/>
              <a:gd name="connsiteY1624" fmla="*/ 5493409 h 8305003"/>
              <a:gd name="connsiteX1625" fmla="*/ 1256525 w 9636914"/>
              <a:gd name="connsiteY1625" fmla="*/ 5474590 h 8305003"/>
              <a:gd name="connsiteX1626" fmla="*/ 1263697 w 9636914"/>
              <a:gd name="connsiteY1626" fmla="*/ 5455765 h 8305003"/>
              <a:gd name="connsiteX1627" fmla="*/ 1224437 w 9636914"/>
              <a:gd name="connsiteY1627" fmla="*/ 5479618 h 8305003"/>
              <a:gd name="connsiteX1628" fmla="*/ 1184114 w 9636914"/>
              <a:gd name="connsiteY1628" fmla="*/ 5528915 h 8305003"/>
              <a:gd name="connsiteX1629" fmla="*/ 1110632 w 9636914"/>
              <a:gd name="connsiteY1629" fmla="*/ 5608691 h 8305003"/>
              <a:gd name="connsiteX1630" fmla="*/ 1083567 w 9636914"/>
              <a:gd name="connsiteY1630" fmla="*/ 5645799 h 8305003"/>
              <a:gd name="connsiteX1631" fmla="*/ 1152034 w 9636914"/>
              <a:gd name="connsiteY1631" fmla="*/ 5533938 h 8305003"/>
              <a:gd name="connsiteX1632" fmla="*/ 1271934 w 9636914"/>
              <a:gd name="connsiteY1632" fmla="*/ 5411496 h 8305003"/>
              <a:gd name="connsiteX1633" fmla="*/ 1441471 w 9636914"/>
              <a:gd name="connsiteY1633" fmla="*/ 5170013 h 8305003"/>
              <a:gd name="connsiteX1634" fmla="*/ 1388958 w 9636914"/>
              <a:gd name="connsiteY1634" fmla="*/ 5206051 h 8305003"/>
              <a:gd name="connsiteX1635" fmla="*/ 1061334 w 9636914"/>
              <a:gd name="connsiteY1635" fmla="*/ 5568367 h 8305003"/>
              <a:gd name="connsiteX1636" fmla="*/ 979077 w 9636914"/>
              <a:gd name="connsiteY1636" fmla="*/ 5705147 h 8305003"/>
              <a:gd name="connsiteX1637" fmla="*/ 937139 w 9636914"/>
              <a:gd name="connsiteY1637" fmla="*/ 5792626 h 8305003"/>
              <a:gd name="connsiteX1638" fmla="*/ 937675 w 9636914"/>
              <a:gd name="connsiteY1638" fmla="*/ 5779900 h 8305003"/>
              <a:gd name="connsiteX1639" fmla="*/ 944849 w 9636914"/>
              <a:gd name="connsiteY1639" fmla="*/ 5761075 h 8305003"/>
              <a:gd name="connsiteX1640" fmla="*/ 946462 w 9636914"/>
              <a:gd name="connsiteY1640" fmla="*/ 5722895 h 8305003"/>
              <a:gd name="connsiteX1641" fmla="*/ 897351 w 9636914"/>
              <a:gd name="connsiteY1641" fmla="*/ 5829198 h 8305003"/>
              <a:gd name="connsiteX1642" fmla="*/ 903989 w 9636914"/>
              <a:gd name="connsiteY1642" fmla="*/ 5823097 h 8305003"/>
              <a:gd name="connsiteX1643" fmla="*/ 902916 w 9636914"/>
              <a:gd name="connsiteY1643" fmla="*/ 5848559 h 8305003"/>
              <a:gd name="connsiteX1644" fmla="*/ 887511 w 9636914"/>
              <a:gd name="connsiteY1644" fmla="*/ 5911659 h 8305003"/>
              <a:gd name="connsiteX1645" fmla="*/ 940566 w 9636914"/>
              <a:gd name="connsiteY1645" fmla="*/ 5862892 h 8305003"/>
              <a:gd name="connsiteX1646" fmla="*/ 960457 w 9636914"/>
              <a:gd name="connsiteY1646" fmla="*/ 5844609 h 8305003"/>
              <a:gd name="connsiteX1647" fmla="*/ 916918 w 9636914"/>
              <a:gd name="connsiteY1647" fmla="*/ 5970267 h 8305003"/>
              <a:gd name="connsiteX1648" fmla="*/ 851335 w 9636914"/>
              <a:gd name="connsiteY1648" fmla="*/ 6165125 h 8305003"/>
              <a:gd name="connsiteX1649" fmla="*/ 797209 w 9636914"/>
              <a:gd name="connsiteY1649" fmla="*/ 6239341 h 8305003"/>
              <a:gd name="connsiteX1650" fmla="*/ 796040 w 9636914"/>
              <a:gd name="connsiteY1650" fmla="*/ 6191474 h 8305003"/>
              <a:gd name="connsiteX1651" fmla="*/ 798714 w 9636914"/>
              <a:gd name="connsiteY1651" fmla="*/ 6127844 h 8305003"/>
              <a:gd name="connsiteX1652" fmla="*/ 758300 w 9636914"/>
              <a:gd name="connsiteY1652" fmla="*/ 6103831 h 8305003"/>
              <a:gd name="connsiteX1653" fmla="*/ 733380 w 9636914"/>
              <a:gd name="connsiteY1653" fmla="*/ 6090029 h 8305003"/>
              <a:gd name="connsiteX1654" fmla="*/ 701294 w 9636914"/>
              <a:gd name="connsiteY1654" fmla="*/ 6095057 h 8305003"/>
              <a:gd name="connsiteX1655" fmla="*/ 681397 w 9636914"/>
              <a:gd name="connsiteY1655" fmla="*/ 6113346 h 8305003"/>
              <a:gd name="connsiteX1656" fmla="*/ 634978 w 9636914"/>
              <a:gd name="connsiteY1656" fmla="*/ 6156014 h 8305003"/>
              <a:gd name="connsiteX1657" fmla="*/ 607914 w 9636914"/>
              <a:gd name="connsiteY1657" fmla="*/ 6193121 h 8305003"/>
              <a:gd name="connsiteX1658" fmla="*/ 587487 w 9636914"/>
              <a:gd name="connsiteY1658" fmla="*/ 6224130 h 8305003"/>
              <a:gd name="connsiteX1659" fmla="*/ 570270 w 9636914"/>
              <a:gd name="connsiteY1659" fmla="*/ 6178782 h 8305003"/>
              <a:gd name="connsiteX1660" fmla="*/ 553596 w 9636914"/>
              <a:gd name="connsiteY1660" fmla="*/ 6120706 h 8305003"/>
              <a:gd name="connsiteX1661" fmla="*/ 546058 w 9636914"/>
              <a:gd name="connsiteY1661" fmla="*/ 6072582 h 8305003"/>
              <a:gd name="connsiteX1662" fmla="*/ 581730 w 9636914"/>
              <a:gd name="connsiteY1662" fmla="*/ 6058148 h 8305003"/>
              <a:gd name="connsiteX1663" fmla="*/ 604404 w 9636914"/>
              <a:gd name="connsiteY1663" fmla="*/ 6049538 h 8305003"/>
              <a:gd name="connsiteX1664" fmla="*/ 609055 w 9636914"/>
              <a:gd name="connsiteY1664" fmla="*/ 6014676 h 8305003"/>
              <a:gd name="connsiteX1665" fmla="*/ 591570 w 9636914"/>
              <a:gd name="connsiteY1665" fmla="*/ 5975685 h 8305003"/>
              <a:gd name="connsiteX1666" fmla="*/ 573288 w 9636914"/>
              <a:gd name="connsiteY1666" fmla="*/ 5955795 h 8305003"/>
              <a:gd name="connsiteX1667" fmla="*/ 556812 w 9636914"/>
              <a:gd name="connsiteY1667" fmla="*/ 6044345 h 8305003"/>
              <a:gd name="connsiteX1668" fmla="*/ 533059 w 9636914"/>
              <a:gd name="connsiteY1668" fmla="*/ 6078408 h 8305003"/>
              <a:gd name="connsiteX1669" fmla="*/ 522045 w 9636914"/>
              <a:gd name="connsiteY1669" fmla="*/ 6113010 h 8305003"/>
              <a:gd name="connsiteX1670" fmla="*/ 513066 w 9636914"/>
              <a:gd name="connsiteY1670" fmla="*/ 6023382 h 8305003"/>
              <a:gd name="connsiteX1671" fmla="*/ 500711 w 9636914"/>
              <a:gd name="connsiteY1671" fmla="*/ 6089800 h 8305003"/>
              <a:gd name="connsiteX1672" fmla="*/ 457872 w 9636914"/>
              <a:gd name="connsiteY1672" fmla="*/ 6123054 h 8305003"/>
              <a:gd name="connsiteX1673" fmla="*/ 400868 w 9636914"/>
              <a:gd name="connsiteY1673" fmla="*/ 6114279 h 8305003"/>
              <a:gd name="connsiteX1674" fmla="*/ 403011 w 9636914"/>
              <a:gd name="connsiteY1674" fmla="*/ 6063369 h 8305003"/>
              <a:gd name="connsiteX1675" fmla="*/ 399597 w 9636914"/>
              <a:gd name="connsiteY1675" fmla="*/ 5993102 h 8305003"/>
              <a:gd name="connsiteX1676" fmla="*/ 385801 w 9636914"/>
              <a:gd name="connsiteY1676" fmla="*/ 6018016 h 8305003"/>
              <a:gd name="connsiteX1677" fmla="*/ 326587 w 9636914"/>
              <a:gd name="connsiteY1677" fmla="*/ 6213143 h 8305003"/>
              <a:gd name="connsiteX1678" fmla="*/ 312721 w 9636914"/>
              <a:gd name="connsiteY1678" fmla="*/ 6391051 h 8305003"/>
              <a:gd name="connsiteX1679" fmla="*/ 329933 w 9636914"/>
              <a:gd name="connsiteY1679" fmla="*/ 6436404 h 8305003"/>
              <a:gd name="connsiteX1680" fmla="*/ 287260 w 9636914"/>
              <a:gd name="connsiteY1680" fmla="*/ 6389979 h 8305003"/>
              <a:gd name="connsiteX1681" fmla="*/ 275360 w 9636914"/>
              <a:gd name="connsiteY1681" fmla="*/ 6319337 h 8305003"/>
              <a:gd name="connsiteX1682" fmla="*/ 277221 w 9636914"/>
              <a:gd name="connsiteY1682" fmla="*/ 6325813 h 8305003"/>
              <a:gd name="connsiteX1683" fmla="*/ 284381 w 9636914"/>
              <a:gd name="connsiteY1683" fmla="*/ 6306988 h 8305003"/>
              <a:gd name="connsiteX1684" fmla="*/ 273800 w 9636914"/>
              <a:gd name="connsiteY1684" fmla="*/ 6255541 h 8305003"/>
              <a:gd name="connsiteX1685" fmla="*/ 267920 w 9636914"/>
              <a:gd name="connsiteY1685" fmla="*/ 6243824 h 8305003"/>
              <a:gd name="connsiteX1686" fmla="*/ 268063 w 9636914"/>
              <a:gd name="connsiteY1686" fmla="*/ 6240428 h 8305003"/>
              <a:gd name="connsiteX1687" fmla="*/ 280966 w 9636914"/>
              <a:gd name="connsiteY1687" fmla="*/ 6236722 h 8305003"/>
              <a:gd name="connsiteX1688" fmla="*/ 326114 w 9636914"/>
              <a:gd name="connsiteY1688" fmla="*/ 6072876 h 8305003"/>
              <a:gd name="connsiteX1689" fmla="*/ 322700 w 9636914"/>
              <a:gd name="connsiteY1689" fmla="*/ 6002611 h 8305003"/>
              <a:gd name="connsiteX1690" fmla="*/ 297621 w 9636914"/>
              <a:gd name="connsiteY1690" fmla="*/ 6068493 h 8305003"/>
              <a:gd name="connsiteX1691" fmla="*/ 285260 w 9636914"/>
              <a:gd name="connsiteY1691" fmla="*/ 6134905 h 8305003"/>
              <a:gd name="connsiteX1692" fmla="*/ 276486 w 9636914"/>
              <a:gd name="connsiteY1692" fmla="*/ 6191912 h 8305003"/>
              <a:gd name="connsiteX1693" fmla="*/ 268777 w 9636914"/>
              <a:gd name="connsiteY1693" fmla="*/ 6223461 h 8305003"/>
              <a:gd name="connsiteX1694" fmla="*/ 268063 w 9636914"/>
              <a:gd name="connsiteY1694" fmla="*/ 6240428 h 8305003"/>
              <a:gd name="connsiteX1695" fmla="*/ 266449 w 9636914"/>
              <a:gd name="connsiteY1695" fmla="*/ 6240890 h 8305003"/>
              <a:gd name="connsiteX1696" fmla="*/ 267920 w 9636914"/>
              <a:gd name="connsiteY1696" fmla="*/ 6243824 h 8305003"/>
              <a:gd name="connsiteX1697" fmla="*/ 266863 w 9636914"/>
              <a:gd name="connsiteY1697" fmla="*/ 6268915 h 8305003"/>
              <a:gd name="connsiteX1698" fmla="*/ 251560 w 9636914"/>
              <a:gd name="connsiteY1698" fmla="*/ 6178115 h 8305003"/>
              <a:gd name="connsiteX1699" fmla="*/ 234884 w 9636914"/>
              <a:gd name="connsiteY1699" fmla="*/ 6120037 h 8305003"/>
              <a:gd name="connsiteX1700" fmla="*/ 227521 w 9636914"/>
              <a:gd name="connsiteY1700" fmla="*/ 5992229 h 8305003"/>
              <a:gd name="connsiteX1701" fmla="*/ 250627 w 9636914"/>
              <a:gd name="connsiteY1701" fmla="*/ 5897585 h 8305003"/>
              <a:gd name="connsiteX1702" fmla="*/ 257800 w 9636914"/>
              <a:gd name="connsiteY1702" fmla="*/ 5878759 h 8305003"/>
              <a:gd name="connsiteX1703" fmla="*/ 203672 w 9636914"/>
              <a:gd name="connsiteY1703" fmla="*/ 5952976 h 8305003"/>
              <a:gd name="connsiteX1704" fmla="*/ 197042 w 9636914"/>
              <a:gd name="connsiteY1704" fmla="*/ 5959070 h 8305003"/>
              <a:gd name="connsiteX1705" fmla="*/ 118934 w 9636914"/>
              <a:gd name="connsiteY1705" fmla="*/ 6300021 h 8305003"/>
              <a:gd name="connsiteX1706" fmla="*/ 4193 w 9636914"/>
              <a:gd name="connsiteY1706" fmla="*/ 6148576 h 8305003"/>
              <a:gd name="connsiteX1707" fmla="*/ 22643 w 9636914"/>
              <a:gd name="connsiteY1707" fmla="*/ 6088788 h 8305003"/>
              <a:gd name="connsiteX1708" fmla="*/ 37953 w 9636914"/>
              <a:gd name="connsiteY1708" fmla="*/ 5952371 h 8305003"/>
              <a:gd name="connsiteX1709" fmla="*/ 34804 w 9636914"/>
              <a:gd name="connsiteY1709" fmla="*/ 5875749 h 8305003"/>
              <a:gd name="connsiteX1710" fmla="*/ 94630 w 9636914"/>
              <a:gd name="connsiteY1710" fmla="*/ 5514908 h 8305003"/>
              <a:gd name="connsiteX1711" fmla="*/ 283323 w 9636914"/>
              <a:gd name="connsiteY1711" fmla="*/ 5121240 h 8305003"/>
              <a:gd name="connsiteX1712" fmla="*/ 296583 w 9636914"/>
              <a:gd name="connsiteY1712" fmla="*/ 5109052 h 8305003"/>
              <a:gd name="connsiteX1713" fmla="*/ 297654 w 9636914"/>
              <a:gd name="connsiteY1713" fmla="*/ 5083601 h 8305003"/>
              <a:gd name="connsiteX1714" fmla="*/ 284929 w 9636914"/>
              <a:gd name="connsiteY1714" fmla="*/ 5083066 h 8305003"/>
              <a:gd name="connsiteX1715" fmla="*/ 292102 w 9636914"/>
              <a:gd name="connsiteY1715" fmla="*/ 5064241 h 8305003"/>
              <a:gd name="connsiteX1716" fmla="*/ 186362 w 9636914"/>
              <a:gd name="connsiteY1716" fmla="*/ 5228717 h 8305003"/>
              <a:gd name="connsiteX1717" fmla="*/ 99454 w 9636914"/>
              <a:gd name="connsiteY1717" fmla="*/ 5400361 h 8305003"/>
              <a:gd name="connsiteX1718" fmla="*/ 72926 w 9636914"/>
              <a:gd name="connsiteY1718" fmla="*/ 5424745 h 8305003"/>
              <a:gd name="connsiteX1719" fmla="*/ 161717 w 9636914"/>
              <a:gd name="connsiteY1719" fmla="*/ 5208551 h 8305003"/>
              <a:gd name="connsiteX1720" fmla="*/ 382591 w 9636914"/>
              <a:gd name="connsiteY1720" fmla="*/ 4883186 h 8305003"/>
              <a:gd name="connsiteX1721" fmla="*/ 410464 w 9636914"/>
              <a:gd name="connsiteY1721" fmla="*/ 4826990 h 8305003"/>
              <a:gd name="connsiteX1722" fmla="*/ 451056 w 9636914"/>
              <a:gd name="connsiteY1722" fmla="*/ 4771323 h 8305003"/>
              <a:gd name="connsiteX1723" fmla="*/ 473992 w 9636914"/>
              <a:gd name="connsiteY1723" fmla="*/ 4756352 h 8305003"/>
              <a:gd name="connsiteX1724" fmla="*/ 496940 w 9636914"/>
              <a:gd name="connsiteY1724" fmla="*/ 4741382 h 8305003"/>
              <a:gd name="connsiteX1725" fmla="*/ 793543 w 9636914"/>
              <a:gd name="connsiteY1725" fmla="*/ 4358638 h 8305003"/>
              <a:gd name="connsiteX1726" fmla="*/ 845520 w 9636914"/>
              <a:gd name="connsiteY1726" fmla="*/ 4335326 h 8305003"/>
              <a:gd name="connsiteX1727" fmla="*/ 870982 w 9636914"/>
              <a:gd name="connsiteY1727" fmla="*/ 4336399 h 8305003"/>
              <a:gd name="connsiteX1728" fmla="*/ 905741 w 9636914"/>
              <a:gd name="connsiteY1728" fmla="*/ 4267741 h 8305003"/>
              <a:gd name="connsiteX1729" fmla="*/ 1268129 w 9636914"/>
              <a:gd name="connsiteY1729" fmla="*/ 3836771 h 8305003"/>
              <a:gd name="connsiteX1730" fmla="*/ 1281391 w 9636914"/>
              <a:gd name="connsiteY1730" fmla="*/ 3824581 h 8305003"/>
              <a:gd name="connsiteX1731" fmla="*/ 1084249 w 9636914"/>
              <a:gd name="connsiteY1731" fmla="*/ 4115892 h 8305003"/>
              <a:gd name="connsiteX1732" fmla="*/ 1123508 w 9636914"/>
              <a:gd name="connsiteY1732" fmla="*/ 4092050 h 8305003"/>
              <a:gd name="connsiteX1733" fmla="*/ 1176563 w 9636914"/>
              <a:gd name="connsiteY1733" fmla="*/ 4043283 h 8305003"/>
              <a:gd name="connsiteX1734" fmla="*/ 1279618 w 9636914"/>
              <a:gd name="connsiteY1734" fmla="*/ 3942436 h 8305003"/>
              <a:gd name="connsiteX1735" fmla="*/ 1369405 w 9636914"/>
              <a:gd name="connsiteY1735" fmla="*/ 3853783 h 8305003"/>
              <a:gd name="connsiteX1736" fmla="*/ 1436256 w 9636914"/>
              <a:gd name="connsiteY1736" fmla="*/ 3780102 h 8305003"/>
              <a:gd name="connsiteX1737" fmla="*/ 1443958 w 9636914"/>
              <a:gd name="connsiteY1737" fmla="*/ 3748559 h 8305003"/>
              <a:gd name="connsiteX1738" fmla="*/ 1484824 w 9636914"/>
              <a:gd name="connsiteY1738" fmla="*/ 3686531 h 8305003"/>
              <a:gd name="connsiteX1739" fmla="*/ 1518513 w 9636914"/>
              <a:gd name="connsiteY1739" fmla="*/ 3643322 h 8305003"/>
              <a:gd name="connsiteX1740" fmla="*/ 1725700 w 9636914"/>
              <a:gd name="connsiteY1740" fmla="*/ 3416185 h 8305003"/>
              <a:gd name="connsiteX1741" fmla="*/ 2428428 w 9636914"/>
              <a:gd name="connsiteY1741" fmla="*/ 2623442 h 8305003"/>
              <a:gd name="connsiteX1742" fmla="*/ 2415168 w 9636914"/>
              <a:gd name="connsiteY1742" fmla="*/ 2635631 h 8305003"/>
              <a:gd name="connsiteX1743" fmla="*/ 2389712 w 9636914"/>
              <a:gd name="connsiteY1743" fmla="*/ 2634552 h 8305003"/>
              <a:gd name="connsiteX1744" fmla="*/ 2457101 w 9636914"/>
              <a:gd name="connsiteY1744" fmla="*/ 2548148 h 8305003"/>
              <a:gd name="connsiteX1745" fmla="*/ 2555495 w 9636914"/>
              <a:gd name="connsiteY1745" fmla="*/ 2482168 h 8305003"/>
              <a:gd name="connsiteX1746" fmla="*/ 2588125 w 9636914"/>
              <a:gd name="connsiteY1746" fmla="*/ 2464422 h 8305003"/>
              <a:gd name="connsiteX1747" fmla="*/ 2768241 w 9636914"/>
              <a:gd name="connsiteY1747" fmla="*/ 2274387 h 8305003"/>
              <a:gd name="connsiteX1748" fmla="*/ 2930074 w 9636914"/>
              <a:gd name="connsiteY1748" fmla="*/ 2064461 h 8305003"/>
              <a:gd name="connsiteX1749" fmla="*/ 2938312 w 9636914"/>
              <a:gd name="connsiteY1749" fmla="*/ 2020192 h 8305003"/>
              <a:gd name="connsiteX1750" fmla="*/ 3017895 w 9636914"/>
              <a:gd name="connsiteY1750" fmla="*/ 1947041 h 8305003"/>
              <a:gd name="connsiteX1751" fmla="*/ 3057142 w 9636914"/>
              <a:gd name="connsiteY1751" fmla="*/ 1923200 h 8305003"/>
              <a:gd name="connsiteX1752" fmla="*/ 3243358 w 9636914"/>
              <a:gd name="connsiteY1752" fmla="*/ 1739801 h 8305003"/>
              <a:gd name="connsiteX1753" fmla="*/ 3336201 w 9636914"/>
              <a:gd name="connsiteY1753" fmla="*/ 1654462 h 8305003"/>
              <a:gd name="connsiteX1754" fmla="*/ 3294799 w 9636914"/>
              <a:gd name="connsiteY1754" fmla="*/ 1729215 h 8305003"/>
              <a:gd name="connsiteX1755" fmla="*/ 3320262 w 9636914"/>
              <a:gd name="connsiteY1755" fmla="*/ 1730287 h 8305003"/>
              <a:gd name="connsiteX1756" fmla="*/ 3339616 w 9636914"/>
              <a:gd name="connsiteY1756" fmla="*/ 1724728 h 8305003"/>
              <a:gd name="connsiteX1757" fmla="*/ 3538022 w 9636914"/>
              <a:gd name="connsiteY1757" fmla="*/ 1554591 h 8305003"/>
              <a:gd name="connsiteX1758" fmla="*/ 3670654 w 9636914"/>
              <a:gd name="connsiteY1758" fmla="*/ 1432679 h 8305003"/>
              <a:gd name="connsiteX1759" fmla="*/ 3958482 w 9636914"/>
              <a:gd name="connsiteY1759" fmla="*/ 1106940 h 8305003"/>
              <a:gd name="connsiteX1760" fmla="*/ 3953460 w 9636914"/>
              <a:gd name="connsiteY1760" fmla="*/ 1074861 h 8305003"/>
              <a:gd name="connsiteX1761" fmla="*/ 3895919 w 9636914"/>
              <a:gd name="connsiteY1761" fmla="*/ 1078811 h 8305003"/>
              <a:gd name="connsiteX1762" fmla="*/ 3859345 w 9636914"/>
              <a:gd name="connsiteY1762" fmla="*/ 1039024 h 8305003"/>
              <a:gd name="connsiteX1763" fmla="*/ 3914008 w 9636914"/>
              <a:gd name="connsiteY1763" fmla="*/ 952081 h 8305003"/>
              <a:gd name="connsiteX1764" fmla="*/ 3986954 w 9636914"/>
              <a:gd name="connsiteY1764" fmla="*/ 885031 h 8305003"/>
              <a:gd name="connsiteX1765" fmla="*/ 3992513 w 9636914"/>
              <a:gd name="connsiteY1765" fmla="*/ 904386 h 8305003"/>
              <a:gd name="connsiteX1766" fmla="*/ 4017964 w 9636914"/>
              <a:gd name="connsiteY1766" fmla="*/ 905458 h 8305003"/>
              <a:gd name="connsiteX1767" fmla="*/ 4057222 w 9636914"/>
              <a:gd name="connsiteY1767" fmla="*/ 881617 h 8305003"/>
              <a:gd name="connsiteX1768" fmla="*/ 4030152 w 9636914"/>
              <a:gd name="connsiteY1768" fmla="*/ 918719 h 8305003"/>
              <a:gd name="connsiteX1769" fmla="*/ 4003101 w 9636914"/>
              <a:gd name="connsiteY1769" fmla="*/ 955827 h 8305003"/>
              <a:gd name="connsiteX1770" fmla="*/ 4114221 w 9636914"/>
              <a:gd name="connsiteY1770" fmla="*/ 890384 h 8305003"/>
              <a:gd name="connsiteX1771" fmla="*/ 4150167 w 9636914"/>
              <a:gd name="connsiteY1771" fmla="*/ 869586 h 8305003"/>
              <a:gd name="connsiteX1772" fmla="*/ 4139676 w 9636914"/>
              <a:gd name="connsiteY1772" fmla="*/ 891463 h 8305003"/>
              <a:gd name="connsiteX1773" fmla="*/ 4189515 w 9636914"/>
              <a:gd name="connsiteY1773" fmla="*/ 919057 h 8305003"/>
              <a:gd name="connsiteX1774" fmla="*/ 4387923 w 9636914"/>
              <a:gd name="connsiteY1774" fmla="*/ 748919 h 8305003"/>
              <a:gd name="connsiteX1775" fmla="*/ 4737237 w 9636914"/>
              <a:gd name="connsiteY1775" fmla="*/ 476765 h 8305003"/>
              <a:gd name="connsiteX1776" fmla="*/ 4730606 w 9636914"/>
              <a:gd name="connsiteY1776" fmla="*/ 482860 h 8305003"/>
              <a:gd name="connsiteX1777" fmla="*/ 4809117 w 9636914"/>
              <a:gd name="connsiteY1777" fmla="*/ 435172 h 8305003"/>
              <a:gd name="connsiteX1778" fmla="*/ 4971684 w 9636914"/>
              <a:gd name="connsiteY1778" fmla="*/ 359147 h 8305003"/>
              <a:gd name="connsiteX1779" fmla="*/ 4911463 w 9636914"/>
              <a:gd name="connsiteY1779" fmla="*/ 426733 h 8305003"/>
              <a:gd name="connsiteX1780" fmla="*/ 4877769 w 9636914"/>
              <a:gd name="connsiteY1780" fmla="*/ 469938 h 8305003"/>
              <a:gd name="connsiteX1781" fmla="*/ 4870610 w 9636914"/>
              <a:gd name="connsiteY1781" fmla="*/ 488762 h 8305003"/>
              <a:gd name="connsiteX1782" fmla="*/ 4851247 w 9636914"/>
              <a:gd name="connsiteY1782" fmla="*/ 494314 h 8305003"/>
              <a:gd name="connsiteX1783" fmla="*/ 4567707 w 9636914"/>
              <a:gd name="connsiteY1783" fmla="*/ 718242 h 8305003"/>
              <a:gd name="connsiteX1784" fmla="*/ 4507485 w 9636914"/>
              <a:gd name="connsiteY1784" fmla="*/ 785828 h 8305003"/>
              <a:gd name="connsiteX1785" fmla="*/ 4486517 w 9636914"/>
              <a:gd name="connsiteY1785" fmla="*/ 829567 h 8305003"/>
              <a:gd name="connsiteX1786" fmla="*/ 4492617 w 9636914"/>
              <a:gd name="connsiteY1786" fmla="*/ 836204 h 8305003"/>
              <a:gd name="connsiteX1787" fmla="*/ 4596570 w 9636914"/>
              <a:gd name="connsiteY1787" fmla="*/ 789581 h 8305003"/>
              <a:gd name="connsiteX1788" fmla="*/ 4653577 w 9636914"/>
              <a:gd name="connsiteY1788" fmla="*/ 798353 h 8305003"/>
              <a:gd name="connsiteX1789" fmla="*/ 4645868 w 9636914"/>
              <a:gd name="connsiteY1789" fmla="*/ 829905 h 8305003"/>
              <a:gd name="connsiteX1790" fmla="*/ 4677960 w 9636914"/>
              <a:gd name="connsiteY1790" fmla="*/ 824882 h 8305003"/>
              <a:gd name="connsiteX1791" fmla="*/ 4700097 w 9636914"/>
              <a:gd name="connsiteY1791" fmla="*/ 828998 h 8305003"/>
              <a:gd name="connsiteX1792" fmla="*/ 4656456 w 9636914"/>
              <a:gd name="connsiteY1792" fmla="*/ 881345 h 8305003"/>
              <a:gd name="connsiteX1793" fmla="*/ 4558594 w 9636914"/>
              <a:gd name="connsiteY1793" fmla="*/ 934600 h 8305003"/>
              <a:gd name="connsiteX1794" fmla="*/ 4713997 w 9636914"/>
              <a:gd name="connsiteY1794" fmla="*/ 877396 h 8305003"/>
              <a:gd name="connsiteX1795" fmla="*/ 4752707 w 9636914"/>
              <a:gd name="connsiteY1795" fmla="*/ 866279 h 8305003"/>
              <a:gd name="connsiteX1796" fmla="*/ 4737844 w 9636914"/>
              <a:gd name="connsiteY1796" fmla="*/ 916648 h 8305003"/>
              <a:gd name="connsiteX1797" fmla="*/ 4730673 w 9636914"/>
              <a:gd name="connsiteY1797" fmla="*/ 935473 h 8305003"/>
              <a:gd name="connsiteX1798" fmla="*/ 4802547 w 9636914"/>
              <a:gd name="connsiteY1798" fmla="*/ 893872 h 8305003"/>
              <a:gd name="connsiteX1799" fmla="*/ 4815272 w 9636914"/>
              <a:gd name="connsiteY1799" fmla="*/ 894406 h 8305003"/>
              <a:gd name="connsiteX1800" fmla="*/ 4802010 w 9636914"/>
              <a:gd name="connsiteY1800" fmla="*/ 906596 h 8305003"/>
              <a:gd name="connsiteX1801" fmla="*/ 4827467 w 9636914"/>
              <a:gd name="connsiteY1801" fmla="*/ 907674 h 8305003"/>
              <a:gd name="connsiteX1802" fmla="*/ 5017097 w 9636914"/>
              <a:gd name="connsiteY1802" fmla="*/ 794542 h 8305003"/>
              <a:gd name="connsiteX1803" fmla="*/ 5056351 w 9636914"/>
              <a:gd name="connsiteY1803" fmla="*/ 770695 h 8305003"/>
              <a:gd name="connsiteX1804" fmla="*/ 5088971 w 9636914"/>
              <a:gd name="connsiteY1804" fmla="*/ 752941 h 8305003"/>
              <a:gd name="connsiteX1805" fmla="*/ 5101166 w 9636914"/>
              <a:gd name="connsiteY1805" fmla="*/ 766209 h 8305003"/>
              <a:gd name="connsiteX1806" fmla="*/ 5107261 w 9636914"/>
              <a:gd name="connsiteY1806" fmla="*/ 772840 h 8305003"/>
              <a:gd name="connsiteX1807" fmla="*/ 5004476 w 9636914"/>
              <a:gd name="connsiteY1807" fmla="*/ 867318 h 8305003"/>
              <a:gd name="connsiteX1808" fmla="*/ 4908320 w 9636914"/>
              <a:gd name="connsiteY1808" fmla="*/ 955701 h 8305003"/>
              <a:gd name="connsiteX1809" fmla="*/ 4874083 w 9636914"/>
              <a:gd name="connsiteY1809" fmla="*/ 1011636 h 8305003"/>
              <a:gd name="connsiteX1810" fmla="*/ 4860286 w 9636914"/>
              <a:gd name="connsiteY1810" fmla="*/ 1036548 h 8305003"/>
              <a:gd name="connsiteX1811" fmla="*/ 4812259 w 9636914"/>
              <a:gd name="connsiteY1811" fmla="*/ 1117402 h 8305003"/>
              <a:gd name="connsiteX1812" fmla="*/ 4745943 w 9636914"/>
              <a:gd name="connsiteY1812" fmla="*/ 1178358 h 8305003"/>
              <a:gd name="connsiteX1813" fmla="*/ 4902425 w 9636914"/>
              <a:gd name="connsiteY1813" fmla="*/ 1095698 h 8305003"/>
              <a:gd name="connsiteX1814" fmla="*/ 5122527 w 9636914"/>
              <a:gd name="connsiteY1814" fmla="*/ 1015718 h 8305003"/>
              <a:gd name="connsiteX1815" fmla="*/ 5092789 w 9636914"/>
              <a:gd name="connsiteY1815" fmla="*/ 1116469 h 8305003"/>
              <a:gd name="connsiteX1816" fmla="*/ 5025403 w 9636914"/>
              <a:gd name="connsiteY1816" fmla="*/ 1202874 h 8305003"/>
              <a:gd name="connsiteX1817" fmla="*/ 4958013 w 9636914"/>
              <a:gd name="connsiteY1817" fmla="*/ 1289281 h 8305003"/>
              <a:gd name="connsiteX1818" fmla="*/ 4877901 w 9636914"/>
              <a:gd name="connsiteY1818" fmla="*/ 1375149 h 8305003"/>
              <a:gd name="connsiteX1819" fmla="*/ 4903357 w 9636914"/>
              <a:gd name="connsiteY1819" fmla="*/ 1376227 h 8305003"/>
              <a:gd name="connsiteX1820" fmla="*/ 4935436 w 9636914"/>
              <a:gd name="connsiteY1820" fmla="*/ 1371205 h 8305003"/>
              <a:gd name="connsiteX1821" fmla="*/ 5014477 w 9636914"/>
              <a:gd name="connsiteY1821" fmla="*/ 1310783 h 8305003"/>
              <a:gd name="connsiteX1822" fmla="*/ 5087424 w 9636914"/>
              <a:gd name="connsiteY1822" fmla="*/ 1243734 h 8305003"/>
              <a:gd name="connsiteX1823" fmla="*/ 5053199 w 9636914"/>
              <a:gd name="connsiteY1823" fmla="*/ 1299668 h 8305003"/>
              <a:gd name="connsiteX1824" fmla="*/ 5065925 w 9636914"/>
              <a:gd name="connsiteY1824" fmla="*/ 1300204 h 8305003"/>
              <a:gd name="connsiteX1825" fmla="*/ 5118437 w 9636914"/>
              <a:gd name="connsiteY1825" fmla="*/ 1264167 h 8305003"/>
              <a:gd name="connsiteX1826" fmla="*/ 5268822 w 9636914"/>
              <a:gd name="connsiteY1826" fmla="*/ 1174877 h 8305003"/>
              <a:gd name="connsiteX1827" fmla="*/ 5294807 w 9636914"/>
              <a:gd name="connsiteY1827" fmla="*/ 1163226 h 8305003"/>
              <a:gd name="connsiteX1828" fmla="*/ 5281011 w 9636914"/>
              <a:gd name="connsiteY1828" fmla="*/ 1188138 h 8305003"/>
              <a:gd name="connsiteX1829" fmla="*/ 5191755 w 9636914"/>
              <a:gd name="connsiteY1829" fmla="*/ 1264058 h 8305003"/>
              <a:gd name="connsiteX1830" fmla="*/ 5089236 w 9636914"/>
              <a:gd name="connsiteY1830" fmla="*/ 1352182 h 8305003"/>
              <a:gd name="connsiteX1831" fmla="*/ 5042281 w 9636914"/>
              <a:gd name="connsiteY1831" fmla="*/ 1407573 h 8305003"/>
              <a:gd name="connsiteX1832" fmla="*/ 5139605 w 9636914"/>
              <a:gd name="connsiteY1832" fmla="*/ 1367056 h 8305003"/>
              <a:gd name="connsiteX1833" fmla="*/ 5151257 w 9636914"/>
              <a:gd name="connsiteY1833" fmla="*/ 1393042 h 8305003"/>
              <a:gd name="connsiteX1834" fmla="*/ 5050182 w 9636914"/>
              <a:gd name="connsiteY1834" fmla="*/ 1522656 h 8305003"/>
              <a:gd name="connsiteX1835" fmla="*/ 5088898 w 9636914"/>
              <a:gd name="connsiteY1835" fmla="*/ 1511534 h 8305003"/>
              <a:gd name="connsiteX1836" fmla="*/ 5259711 w 9636914"/>
              <a:gd name="connsiteY1836" fmla="*/ 1391234 h 8305003"/>
              <a:gd name="connsiteX1837" fmla="*/ 5234249 w 9636914"/>
              <a:gd name="connsiteY1837" fmla="*/ 1390163 h 8305003"/>
              <a:gd name="connsiteX1838" fmla="*/ 5201633 w 9636914"/>
              <a:gd name="connsiteY1838" fmla="*/ 1407910 h 8305003"/>
              <a:gd name="connsiteX1839" fmla="*/ 5162381 w 9636914"/>
              <a:gd name="connsiteY1839" fmla="*/ 1431759 h 8305003"/>
              <a:gd name="connsiteX1840" fmla="*/ 5215430 w 9636914"/>
              <a:gd name="connsiteY1840" fmla="*/ 1382998 h 8305003"/>
              <a:gd name="connsiteX1841" fmla="*/ 5293936 w 9636914"/>
              <a:gd name="connsiteY1841" fmla="*/ 1335301 h 8305003"/>
              <a:gd name="connsiteX1842" fmla="*/ 5300566 w 9636914"/>
              <a:gd name="connsiteY1842" fmla="*/ 1329207 h 8305003"/>
              <a:gd name="connsiteX1843" fmla="*/ 5314905 w 9636914"/>
              <a:gd name="connsiteY1843" fmla="*/ 1291563 h 8305003"/>
              <a:gd name="connsiteX1844" fmla="*/ 5364738 w 9636914"/>
              <a:gd name="connsiteY1844" fmla="*/ 1319162 h 8305003"/>
              <a:gd name="connsiteX1845" fmla="*/ 5416714 w 9636914"/>
              <a:gd name="connsiteY1845" fmla="*/ 1295851 h 8305003"/>
              <a:gd name="connsiteX1846" fmla="*/ 5475870 w 9636914"/>
              <a:gd name="connsiteY1846" fmla="*/ 1253720 h 8305003"/>
              <a:gd name="connsiteX1847" fmla="*/ 5426224 w 9636914"/>
              <a:gd name="connsiteY1847" fmla="*/ 1372746 h 8305003"/>
              <a:gd name="connsiteX1848" fmla="*/ 5710313 w 9636914"/>
              <a:gd name="connsiteY1848" fmla="*/ 1136095 h 8305003"/>
              <a:gd name="connsiteX1849" fmla="*/ 5937550 w 9636914"/>
              <a:gd name="connsiteY1849" fmla="*/ 934104 h 8305003"/>
              <a:gd name="connsiteX1850" fmla="*/ 5949398 w 9636914"/>
              <a:gd name="connsiteY1850" fmla="*/ 926820 h 8305003"/>
              <a:gd name="connsiteX1851" fmla="*/ 5933057 w 9636914"/>
              <a:gd name="connsiteY1851" fmla="*/ 925562 h 8305003"/>
              <a:gd name="connsiteX1852" fmla="*/ 5886293 w 9636914"/>
              <a:gd name="connsiteY1852" fmla="*/ 875572 h 8305003"/>
              <a:gd name="connsiteX1853" fmla="*/ 5954567 w 9636914"/>
              <a:gd name="connsiteY1853" fmla="*/ 764846 h 8305003"/>
              <a:gd name="connsiteX1854" fmla="*/ 6046219 w 9636914"/>
              <a:gd name="connsiteY1854" fmla="*/ 679111 h 8305003"/>
              <a:gd name="connsiteX1855" fmla="*/ 6053472 w 9636914"/>
              <a:gd name="connsiteY1855" fmla="*/ 703565 h 8305003"/>
              <a:gd name="connsiteX1856" fmla="*/ 6085719 w 9636914"/>
              <a:gd name="connsiteY1856" fmla="*/ 704640 h 8305003"/>
              <a:gd name="connsiteX1857" fmla="*/ 6135180 w 9636914"/>
              <a:gd name="connsiteY1857" fmla="*/ 674008 h 8305003"/>
              <a:gd name="connsiteX1858" fmla="*/ 6101305 w 9636914"/>
              <a:gd name="connsiteY1858" fmla="*/ 721300 h 8305003"/>
              <a:gd name="connsiteX1859" fmla="*/ 6067453 w 9636914"/>
              <a:gd name="connsiteY1859" fmla="*/ 768602 h 8305003"/>
              <a:gd name="connsiteX1860" fmla="*/ 6207473 w 9636914"/>
              <a:gd name="connsiteY1860" fmla="*/ 684480 h 8305003"/>
              <a:gd name="connsiteX1861" fmla="*/ 6252774 w 9636914"/>
              <a:gd name="connsiteY1861" fmla="*/ 657741 h 8305003"/>
              <a:gd name="connsiteX1862" fmla="*/ 6239727 w 9636914"/>
              <a:gd name="connsiteY1862" fmla="*/ 685565 h 8305003"/>
              <a:gd name="connsiteX1863" fmla="*/ 6303160 w 9636914"/>
              <a:gd name="connsiteY1863" fmla="*/ 719962 h 8305003"/>
              <a:gd name="connsiteX1864" fmla="*/ 6552575 w 9636914"/>
              <a:gd name="connsiteY1864" fmla="*/ 502267 h 8305003"/>
              <a:gd name="connsiteX1865" fmla="*/ 6992004 w 9636914"/>
              <a:gd name="connsiteY1865" fmla="*/ 153687 h 8305003"/>
              <a:gd name="connsiteX1866" fmla="*/ 6983673 w 9636914"/>
              <a:gd name="connsiteY1866" fmla="*/ 161479 h 8305003"/>
              <a:gd name="connsiteX1867" fmla="*/ 7082586 w 9636914"/>
              <a:gd name="connsiteY1867" fmla="*/ 100206 h 8305003"/>
              <a:gd name="connsiteX1868" fmla="*/ 7268992 w 9636914"/>
              <a:gd name="connsiteY1868" fmla="*/ 1995 h 830500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</a:cxnLst>
            <a:rect l="l" t="t" r="r" b="b"/>
            <a:pathLst>
              <a:path w="9636914" h="8305003">
                <a:moveTo>
                  <a:pt x="5007691" y="8204057"/>
                </a:moveTo>
                <a:cubicBezTo>
                  <a:pt x="5011701" y="8203394"/>
                  <a:pt x="5015245" y="8204709"/>
                  <a:pt x="5018324" y="8208001"/>
                </a:cubicBezTo>
                <a:cubicBezTo>
                  <a:pt x="5021402" y="8211291"/>
                  <a:pt x="5019653" y="8216016"/>
                  <a:pt x="5013068" y="8222175"/>
                </a:cubicBezTo>
                <a:lnTo>
                  <a:pt x="4989016" y="8226160"/>
                </a:lnTo>
                <a:cubicBezTo>
                  <a:pt x="4985934" y="8222866"/>
                  <a:pt x="4987682" y="8218141"/>
                  <a:pt x="4994267" y="8211982"/>
                </a:cubicBezTo>
                <a:cubicBezTo>
                  <a:pt x="4999207" y="8207362"/>
                  <a:pt x="5003681" y="8204721"/>
                  <a:pt x="5007691" y="8204057"/>
                </a:cubicBezTo>
                <a:close/>
                <a:moveTo>
                  <a:pt x="4965921" y="8201471"/>
                </a:moveTo>
                <a:cubicBezTo>
                  <a:pt x="4969209" y="8198394"/>
                  <a:pt x="4972394" y="8198496"/>
                  <a:pt x="4975475" y="8201789"/>
                </a:cubicBezTo>
                <a:cubicBezTo>
                  <a:pt x="4978553" y="8205078"/>
                  <a:pt x="4978446" y="8208267"/>
                  <a:pt x="4975157" y="8211345"/>
                </a:cubicBezTo>
                <a:lnTo>
                  <a:pt x="4970539" y="8206408"/>
                </a:lnTo>
                <a:close/>
                <a:moveTo>
                  <a:pt x="4866187" y="8179694"/>
                </a:moveTo>
                <a:lnTo>
                  <a:pt x="4872897" y="8217486"/>
                </a:lnTo>
                <a:lnTo>
                  <a:pt x="4865732" y="8193346"/>
                </a:lnTo>
                <a:close/>
                <a:moveTo>
                  <a:pt x="5038917" y="8143761"/>
                </a:moveTo>
                <a:lnTo>
                  <a:pt x="5033772" y="8175027"/>
                </a:lnTo>
                <a:cubicBezTo>
                  <a:pt x="5023893" y="8184268"/>
                  <a:pt x="5022358" y="8182626"/>
                  <a:pt x="5029153" y="8170090"/>
                </a:cubicBezTo>
                <a:close/>
                <a:moveTo>
                  <a:pt x="5039772" y="8138565"/>
                </a:moveTo>
                <a:lnTo>
                  <a:pt x="5039665" y="8141742"/>
                </a:lnTo>
                <a:lnTo>
                  <a:pt x="5038917" y="8143761"/>
                </a:lnTo>
                <a:close/>
                <a:moveTo>
                  <a:pt x="5027005" y="8091090"/>
                </a:moveTo>
                <a:cubicBezTo>
                  <a:pt x="5028493" y="8094328"/>
                  <a:pt x="5023476" y="8101337"/>
                  <a:pt x="5011951" y="8112116"/>
                </a:cubicBezTo>
                <a:cubicBezTo>
                  <a:pt x="4988909" y="8133672"/>
                  <a:pt x="4975635" y="8149168"/>
                  <a:pt x="4972133" y="8158622"/>
                </a:cubicBezTo>
                <a:lnTo>
                  <a:pt x="4962258" y="8167860"/>
                </a:lnTo>
                <a:cubicBezTo>
                  <a:pt x="4959178" y="8164565"/>
                  <a:pt x="4961036" y="8156656"/>
                  <a:pt x="4967834" y="8144130"/>
                </a:cubicBezTo>
                <a:cubicBezTo>
                  <a:pt x="4973089" y="8129957"/>
                  <a:pt x="4978650" y="8118577"/>
                  <a:pt x="4984517" y="8110001"/>
                </a:cubicBezTo>
                <a:cubicBezTo>
                  <a:pt x="4990384" y="8101424"/>
                  <a:pt x="4996552" y="8095655"/>
                  <a:pt x="5003034" y="8092678"/>
                </a:cubicBezTo>
                <a:cubicBezTo>
                  <a:pt x="5017528" y="8088381"/>
                  <a:pt x="5025519" y="8087851"/>
                  <a:pt x="5027005" y="8091090"/>
                </a:cubicBezTo>
                <a:close/>
                <a:moveTo>
                  <a:pt x="5051776" y="8065608"/>
                </a:moveTo>
                <a:lnTo>
                  <a:pt x="5039772" y="8138565"/>
                </a:lnTo>
                <a:lnTo>
                  <a:pt x="5041259" y="8093957"/>
                </a:lnTo>
                <a:cubicBezTo>
                  <a:pt x="5041472" y="8087584"/>
                  <a:pt x="5043226" y="8082862"/>
                  <a:pt x="5046520" y="8079781"/>
                </a:cubicBezTo>
                <a:cubicBezTo>
                  <a:pt x="5050027" y="8070332"/>
                  <a:pt x="5051776" y="8065608"/>
                  <a:pt x="5051776" y="8065608"/>
                </a:cubicBezTo>
                <a:close/>
                <a:moveTo>
                  <a:pt x="5421781" y="8015757"/>
                </a:moveTo>
                <a:cubicBezTo>
                  <a:pt x="5425071" y="8012678"/>
                  <a:pt x="5428259" y="8012787"/>
                  <a:pt x="5431336" y="8016076"/>
                </a:cubicBezTo>
                <a:cubicBezTo>
                  <a:pt x="5434418" y="8019369"/>
                  <a:pt x="5434311" y="8022558"/>
                  <a:pt x="5431022" y="8025635"/>
                </a:cubicBezTo>
                <a:cubicBezTo>
                  <a:pt x="5427728" y="8028717"/>
                  <a:pt x="5424544" y="8028606"/>
                  <a:pt x="5421462" y="8025312"/>
                </a:cubicBezTo>
                <a:cubicBezTo>
                  <a:pt x="5418385" y="8022021"/>
                  <a:pt x="5418486" y="8018837"/>
                  <a:pt x="5421781" y="8015757"/>
                </a:cubicBezTo>
                <a:close/>
                <a:moveTo>
                  <a:pt x="5028842" y="7892625"/>
                </a:moveTo>
                <a:cubicBezTo>
                  <a:pt x="5025766" y="7889335"/>
                  <a:pt x="5020930" y="7890770"/>
                  <a:pt x="5014345" y="7896929"/>
                </a:cubicBezTo>
                <a:cubicBezTo>
                  <a:pt x="5007762" y="7903089"/>
                  <a:pt x="5001129" y="7910837"/>
                  <a:pt x="4994434" y="7920180"/>
                </a:cubicBezTo>
                <a:cubicBezTo>
                  <a:pt x="4987744" y="7929527"/>
                  <a:pt x="4985942" y="7935846"/>
                  <a:pt x="4989019" y="7939135"/>
                </a:cubicBezTo>
                <a:cubicBezTo>
                  <a:pt x="4991672" y="7955169"/>
                  <a:pt x="4998048" y="7955382"/>
                  <a:pt x="5008134" y="7939768"/>
                </a:cubicBezTo>
                <a:cubicBezTo>
                  <a:pt x="4996981" y="7987239"/>
                  <a:pt x="4992739" y="8018987"/>
                  <a:pt x="4995391" y="8035020"/>
                </a:cubicBezTo>
                <a:lnTo>
                  <a:pt x="5014820" y="8026102"/>
                </a:lnTo>
                <a:cubicBezTo>
                  <a:pt x="5021404" y="8019943"/>
                  <a:pt x="5026559" y="8008953"/>
                  <a:pt x="5030275" y="7993133"/>
                </a:cubicBezTo>
                <a:cubicBezTo>
                  <a:pt x="5047794" y="7945883"/>
                  <a:pt x="5047321" y="7912379"/>
                  <a:pt x="5028842" y="7892625"/>
                </a:cubicBezTo>
                <a:close/>
                <a:moveTo>
                  <a:pt x="6482565" y="7870104"/>
                </a:moveTo>
                <a:cubicBezTo>
                  <a:pt x="6485538" y="7869612"/>
                  <a:pt x="6488167" y="7870587"/>
                  <a:pt x="6490450" y="7873029"/>
                </a:cubicBezTo>
                <a:cubicBezTo>
                  <a:pt x="6492732" y="7875466"/>
                  <a:pt x="6491435" y="7878971"/>
                  <a:pt x="6486552" y="7883537"/>
                </a:cubicBezTo>
                <a:lnTo>
                  <a:pt x="6468719" y="7886492"/>
                </a:lnTo>
                <a:cubicBezTo>
                  <a:pt x="6466434" y="7884049"/>
                  <a:pt x="6467730" y="7880547"/>
                  <a:pt x="6472612" y="7875979"/>
                </a:cubicBezTo>
                <a:cubicBezTo>
                  <a:pt x="6476274" y="7872553"/>
                  <a:pt x="6479592" y="7870595"/>
                  <a:pt x="6482565" y="7870104"/>
                </a:cubicBezTo>
                <a:close/>
                <a:moveTo>
                  <a:pt x="6451592" y="7868186"/>
                </a:moveTo>
                <a:cubicBezTo>
                  <a:pt x="6454033" y="7865905"/>
                  <a:pt x="6456393" y="7865980"/>
                  <a:pt x="6458678" y="7868421"/>
                </a:cubicBezTo>
                <a:cubicBezTo>
                  <a:pt x="6460960" y="7870861"/>
                  <a:pt x="6460881" y="7873225"/>
                  <a:pt x="6458441" y="7875507"/>
                </a:cubicBezTo>
                <a:lnTo>
                  <a:pt x="6455018" y="7871847"/>
                </a:lnTo>
                <a:close/>
                <a:moveTo>
                  <a:pt x="6377641" y="7852037"/>
                </a:moveTo>
                <a:lnTo>
                  <a:pt x="6382617" y="7880060"/>
                </a:lnTo>
                <a:lnTo>
                  <a:pt x="6377304" y="7862161"/>
                </a:lnTo>
                <a:close/>
                <a:moveTo>
                  <a:pt x="6505719" y="7825393"/>
                </a:moveTo>
                <a:lnTo>
                  <a:pt x="6501905" y="7848577"/>
                </a:lnTo>
                <a:cubicBezTo>
                  <a:pt x="6494580" y="7855430"/>
                  <a:pt x="6493441" y="7854212"/>
                  <a:pt x="6498480" y="7844917"/>
                </a:cubicBezTo>
                <a:close/>
                <a:moveTo>
                  <a:pt x="6506353" y="7821540"/>
                </a:moveTo>
                <a:lnTo>
                  <a:pt x="6506274" y="7823899"/>
                </a:lnTo>
                <a:lnTo>
                  <a:pt x="6505719" y="7825393"/>
                </a:lnTo>
                <a:close/>
                <a:moveTo>
                  <a:pt x="5394867" y="7818728"/>
                </a:moveTo>
                <a:cubicBezTo>
                  <a:pt x="5398158" y="7815650"/>
                  <a:pt x="5401346" y="7815757"/>
                  <a:pt x="5404424" y="7819046"/>
                </a:cubicBezTo>
                <a:cubicBezTo>
                  <a:pt x="5407504" y="7822341"/>
                  <a:pt x="5407394" y="7825524"/>
                  <a:pt x="5404104" y="7828602"/>
                </a:cubicBezTo>
                <a:cubicBezTo>
                  <a:pt x="5400809" y="7831683"/>
                  <a:pt x="5397631" y="7831577"/>
                  <a:pt x="5394549" y="7828284"/>
                </a:cubicBezTo>
                <a:cubicBezTo>
                  <a:pt x="5391473" y="7824994"/>
                  <a:pt x="5391573" y="7821809"/>
                  <a:pt x="5394867" y="7818728"/>
                </a:cubicBezTo>
                <a:close/>
                <a:moveTo>
                  <a:pt x="5547337" y="7801092"/>
                </a:moveTo>
                <a:cubicBezTo>
                  <a:pt x="5551346" y="7800429"/>
                  <a:pt x="5554891" y="7801744"/>
                  <a:pt x="5557971" y="7805036"/>
                </a:cubicBezTo>
                <a:cubicBezTo>
                  <a:pt x="5564130" y="7811620"/>
                  <a:pt x="5563917" y="7817987"/>
                  <a:pt x="5557333" y="7824147"/>
                </a:cubicBezTo>
                <a:cubicBezTo>
                  <a:pt x="5550749" y="7830305"/>
                  <a:pt x="5538696" y="7857014"/>
                  <a:pt x="5521177" y="7904264"/>
                </a:cubicBezTo>
                <a:cubicBezTo>
                  <a:pt x="5486560" y="7986028"/>
                  <a:pt x="5461335" y="8025051"/>
                  <a:pt x="5445514" y="8021335"/>
                </a:cubicBezTo>
                <a:cubicBezTo>
                  <a:pt x="5452523" y="8002434"/>
                  <a:pt x="5449653" y="7992772"/>
                  <a:pt x="5436915" y="7992343"/>
                </a:cubicBezTo>
                <a:cubicBezTo>
                  <a:pt x="5475250" y="7894762"/>
                  <a:pt x="5507583" y="7833649"/>
                  <a:pt x="5533919" y="7809011"/>
                </a:cubicBezTo>
                <a:cubicBezTo>
                  <a:pt x="5538855" y="7804394"/>
                  <a:pt x="5543328" y="7801754"/>
                  <a:pt x="5547337" y="7801092"/>
                </a:cubicBezTo>
                <a:close/>
                <a:moveTo>
                  <a:pt x="3748793" y="7789718"/>
                </a:moveTo>
                <a:cubicBezTo>
                  <a:pt x="3754292" y="7788809"/>
                  <a:pt x="3759153" y="7790612"/>
                  <a:pt x="3763375" y="7795127"/>
                </a:cubicBezTo>
                <a:cubicBezTo>
                  <a:pt x="3767596" y="7799638"/>
                  <a:pt x="3765198" y="7806117"/>
                  <a:pt x="3756169" y="7814564"/>
                </a:cubicBezTo>
                <a:lnTo>
                  <a:pt x="3723183" y="7820031"/>
                </a:lnTo>
                <a:cubicBezTo>
                  <a:pt x="3718956" y="7815512"/>
                  <a:pt x="3721355" y="7809033"/>
                  <a:pt x="3730384" y="7800585"/>
                </a:cubicBezTo>
                <a:cubicBezTo>
                  <a:pt x="3737158" y="7794248"/>
                  <a:pt x="3743294" y="7790627"/>
                  <a:pt x="3748793" y="7789718"/>
                </a:cubicBezTo>
                <a:close/>
                <a:moveTo>
                  <a:pt x="6496888" y="7786339"/>
                </a:moveTo>
                <a:cubicBezTo>
                  <a:pt x="6497991" y="7788741"/>
                  <a:pt x="6494269" y="7793938"/>
                  <a:pt x="6485725" y="7801930"/>
                </a:cubicBezTo>
                <a:cubicBezTo>
                  <a:pt x="6468639" y="7817914"/>
                  <a:pt x="6458796" y="7829404"/>
                  <a:pt x="6456199" y="7836414"/>
                </a:cubicBezTo>
                <a:lnTo>
                  <a:pt x="6448878" y="7843262"/>
                </a:lnTo>
                <a:cubicBezTo>
                  <a:pt x="6446593" y="7840820"/>
                  <a:pt x="6447972" y="7834956"/>
                  <a:pt x="6453010" y="7825668"/>
                </a:cubicBezTo>
                <a:cubicBezTo>
                  <a:pt x="6456908" y="7815159"/>
                  <a:pt x="6461032" y="7806720"/>
                  <a:pt x="6465382" y="7800362"/>
                </a:cubicBezTo>
                <a:cubicBezTo>
                  <a:pt x="6469733" y="7794002"/>
                  <a:pt x="6474306" y="7789723"/>
                  <a:pt x="6479113" y="7787517"/>
                </a:cubicBezTo>
                <a:cubicBezTo>
                  <a:pt x="6489859" y="7784330"/>
                  <a:pt x="6495786" y="7783937"/>
                  <a:pt x="6496888" y="7786339"/>
                </a:cubicBezTo>
                <a:close/>
                <a:moveTo>
                  <a:pt x="3691510" y="7786170"/>
                </a:moveTo>
                <a:cubicBezTo>
                  <a:pt x="3696020" y="7781951"/>
                  <a:pt x="3700388" y="7782090"/>
                  <a:pt x="3704612" y="7786608"/>
                </a:cubicBezTo>
                <a:cubicBezTo>
                  <a:pt x="3708833" y="7791119"/>
                  <a:pt x="3708687" y="7795491"/>
                  <a:pt x="3704176" y="7799711"/>
                </a:cubicBezTo>
                <a:lnTo>
                  <a:pt x="3697842" y="7792941"/>
                </a:lnTo>
                <a:close/>
                <a:moveTo>
                  <a:pt x="6515253" y="7767443"/>
                </a:moveTo>
                <a:lnTo>
                  <a:pt x="6506353" y="7821540"/>
                </a:lnTo>
                <a:lnTo>
                  <a:pt x="6507456" y="7788464"/>
                </a:lnTo>
                <a:cubicBezTo>
                  <a:pt x="6507614" y="7783738"/>
                  <a:pt x="6508913" y="7780238"/>
                  <a:pt x="6511357" y="7777953"/>
                </a:cubicBezTo>
                <a:cubicBezTo>
                  <a:pt x="6513957" y="7770947"/>
                  <a:pt x="6515253" y="7767443"/>
                  <a:pt x="6515253" y="7767443"/>
                </a:cubicBezTo>
                <a:close/>
                <a:moveTo>
                  <a:pt x="3554733" y="7756305"/>
                </a:moveTo>
                <a:lnTo>
                  <a:pt x="3563934" y="7808133"/>
                </a:lnTo>
                <a:lnTo>
                  <a:pt x="3554109" y="7775029"/>
                </a:lnTo>
                <a:close/>
                <a:moveTo>
                  <a:pt x="5866337" y="7738781"/>
                </a:moveTo>
                <a:cubicBezTo>
                  <a:pt x="5869414" y="7742071"/>
                  <a:pt x="5872389" y="7748554"/>
                  <a:pt x="5875255" y="7758210"/>
                </a:cubicBezTo>
                <a:cubicBezTo>
                  <a:pt x="5875042" y="7764586"/>
                  <a:pt x="5873399" y="7766123"/>
                  <a:pt x="5870317" y="7762827"/>
                </a:cubicBezTo>
                <a:close/>
                <a:moveTo>
                  <a:pt x="6789610" y="7730480"/>
                </a:moveTo>
                <a:cubicBezTo>
                  <a:pt x="6792050" y="7728198"/>
                  <a:pt x="6794413" y="7728277"/>
                  <a:pt x="6796694" y="7730716"/>
                </a:cubicBezTo>
                <a:cubicBezTo>
                  <a:pt x="6798981" y="7733158"/>
                  <a:pt x="6798902" y="7735522"/>
                  <a:pt x="6796462" y="7737805"/>
                </a:cubicBezTo>
                <a:cubicBezTo>
                  <a:pt x="6794020" y="7740089"/>
                  <a:pt x="6791659" y="7740008"/>
                  <a:pt x="6789374" y="7737564"/>
                </a:cubicBezTo>
                <a:cubicBezTo>
                  <a:pt x="6787093" y="7735125"/>
                  <a:pt x="6787168" y="7732765"/>
                  <a:pt x="6789610" y="7730480"/>
                </a:cubicBezTo>
                <a:close/>
                <a:moveTo>
                  <a:pt x="3791619" y="7707024"/>
                </a:moveTo>
                <a:lnTo>
                  <a:pt x="3784562" y="7749906"/>
                </a:lnTo>
                <a:cubicBezTo>
                  <a:pt x="3771014" y="7762578"/>
                  <a:pt x="3768908" y="7760327"/>
                  <a:pt x="3778229" y="7743133"/>
                </a:cubicBezTo>
                <a:close/>
                <a:moveTo>
                  <a:pt x="3792790" y="7699900"/>
                </a:moveTo>
                <a:lnTo>
                  <a:pt x="3792644" y="7704259"/>
                </a:lnTo>
                <a:lnTo>
                  <a:pt x="3791619" y="7707024"/>
                </a:lnTo>
                <a:close/>
                <a:moveTo>
                  <a:pt x="4791361" y="7698139"/>
                </a:moveTo>
                <a:cubicBezTo>
                  <a:pt x="4788066" y="7701222"/>
                  <a:pt x="4782868" y="7713805"/>
                  <a:pt x="4775748" y="7735891"/>
                </a:cubicBezTo>
                <a:cubicBezTo>
                  <a:pt x="4768637" y="7757977"/>
                  <a:pt x="4766619" y="7770667"/>
                  <a:pt x="4769695" y="7773957"/>
                </a:cubicBezTo>
                <a:cubicBezTo>
                  <a:pt x="4775854" y="7780542"/>
                  <a:pt x="4783077" y="7755273"/>
                  <a:pt x="4791361" y="7698139"/>
                </a:cubicBezTo>
                <a:close/>
                <a:moveTo>
                  <a:pt x="6498250" y="7639179"/>
                </a:moveTo>
                <a:cubicBezTo>
                  <a:pt x="6495967" y="7636741"/>
                  <a:pt x="6492382" y="7637803"/>
                  <a:pt x="6487500" y="7642370"/>
                </a:cubicBezTo>
                <a:cubicBezTo>
                  <a:pt x="6482619" y="7646938"/>
                  <a:pt x="6477699" y="7652683"/>
                  <a:pt x="6472735" y="7659610"/>
                </a:cubicBezTo>
                <a:cubicBezTo>
                  <a:pt x="6467775" y="7666541"/>
                  <a:pt x="6466439" y="7671226"/>
                  <a:pt x="6468720" y="7673665"/>
                </a:cubicBezTo>
                <a:cubicBezTo>
                  <a:pt x="6470687" y="7685555"/>
                  <a:pt x="6475415" y="7685712"/>
                  <a:pt x="6482894" y="7674135"/>
                </a:cubicBezTo>
                <a:cubicBezTo>
                  <a:pt x="6474624" y="7709334"/>
                  <a:pt x="6471478" y="7732875"/>
                  <a:pt x="6473445" y="7744763"/>
                </a:cubicBezTo>
                <a:lnTo>
                  <a:pt x="6487853" y="7738151"/>
                </a:lnTo>
                <a:cubicBezTo>
                  <a:pt x="6492734" y="7733583"/>
                  <a:pt x="6496556" y="7725435"/>
                  <a:pt x="6499310" y="7713704"/>
                </a:cubicBezTo>
                <a:cubicBezTo>
                  <a:pt x="6512302" y="7678670"/>
                  <a:pt x="6511950" y="7653826"/>
                  <a:pt x="6498250" y="7639179"/>
                </a:cubicBezTo>
                <a:close/>
                <a:moveTo>
                  <a:pt x="3765535" y="7632006"/>
                </a:moveTo>
                <a:cubicBezTo>
                  <a:pt x="3771015" y="7631642"/>
                  <a:pt x="3774264" y="7632571"/>
                  <a:pt x="3775284" y="7634793"/>
                </a:cubicBezTo>
                <a:cubicBezTo>
                  <a:pt x="3777322" y="7639235"/>
                  <a:pt x="3770441" y="7648846"/>
                  <a:pt x="3754637" y="7663629"/>
                </a:cubicBezTo>
                <a:cubicBezTo>
                  <a:pt x="3723037" y="7693189"/>
                  <a:pt x="3704832" y="7714442"/>
                  <a:pt x="3700029" y="7727408"/>
                </a:cubicBezTo>
                <a:lnTo>
                  <a:pt x="3686487" y="7740075"/>
                </a:lnTo>
                <a:cubicBezTo>
                  <a:pt x="3682260" y="7735557"/>
                  <a:pt x="3684810" y="7724710"/>
                  <a:pt x="3694132" y="7707532"/>
                </a:cubicBezTo>
                <a:cubicBezTo>
                  <a:pt x="3701340" y="7688096"/>
                  <a:pt x="3708967" y="7672488"/>
                  <a:pt x="3717013" y="7660727"/>
                </a:cubicBezTo>
                <a:cubicBezTo>
                  <a:pt x="3725058" y="7648965"/>
                  <a:pt x="3733516" y="7641051"/>
                  <a:pt x="3742408" y="7636971"/>
                </a:cubicBezTo>
                <a:cubicBezTo>
                  <a:pt x="3752346" y="7634024"/>
                  <a:pt x="3760056" y="7632369"/>
                  <a:pt x="3765535" y="7632006"/>
                </a:cubicBezTo>
                <a:close/>
                <a:moveTo>
                  <a:pt x="3809254" y="7599844"/>
                </a:moveTo>
                <a:lnTo>
                  <a:pt x="3792790" y="7699900"/>
                </a:lnTo>
                <a:lnTo>
                  <a:pt x="3794831" y="7638726"/>
                </a:lnTo>
                <a:cubicBezTo>
                  <a:pt x="3795122" y="7629980"/>
                  <a:pt x="3797527" y="7623508"/>
                  <a:pt x="3802044" y="7619282"/>
                </a:cubicBezTo>
                <a:cubicBezTo>
                  <a:pt x="3806853" y="7606323"/>
                  <a:pt x="3809254" y="7599844"/>
                  <a:pt x="3809254" y="7599844"/>
                </a:cubicBezTo>
                <a:close/>
                <a:moveTo>
                  <a:pt x="6769653" y="7584384"/>
                </a:moveTo>
                <a:cubicBezTo>
                  <a:pt x="6772094" y="7582102"/>
                  <a:pt x="6774457" y="7582181"/>
                  <a:pt x="6776740" y="7584620"/>
                </a:cubicBezTo>
                <a:cubicBezTo>
                  <a:pt x="6779024" y="7587063"/>
                  <a:pt x="6778942" y="7589425"/>
                  <a:pt x="6776503" y="7591706"/>
                </a:cubicBezTo>
                <a:cubicBezTo>
                  <a:pt x="6774061" y="7593991"/>
                  <a:pt x="6771703" y="7593912"/>
                  <a:pt x="6769419" y="7591470"/>
                </a:cubicBezTo>
                <a:cubicBezTo>
                  <a:pt x="6767138" y="7589031"/>
                  <a:pt x="6767212" y="7586669"/>
                  <a:pt x="6769653" y="7584384"/>
                </a:cubicBezTo>
                <a:close/>
                <a:moveTo>
                  <a:pt x="1632758" y="7580688"/>
                </a:moveTo>
                <a:cubicBezTo>
                  <a:pt x="1639524" y="7579570"/>
                  <a:pt x="1645504" y="7581788"/>
                  <a:pt x="1650700" y="7587343"/>
                </a:cubicBezTo>
                <a:cubicBezTo>
                  <a:pt x="1655893" y="7592896"/>
                  <a:pt x="1652942" y="7600867"/>
                  <a:pt x="1641832" y="7611259"/>
                </a:cubicBezTo>
                <a:lnTo>
                  <a:pt x="1601248" y="7617984"/>
                </a:lnTo>
                <a:cubicBezTo>
                  <a:pt x="1596048" y="7612426"/>
                  <a:pt x="1598999" y="7604454"/>
                  <a:pt x="1610108" y="7594060"/>
                </a:cubicBezTo>
                <a:cubicBezTo>
                  <a:pt x="1618442" y="7586265"/>
                  <a:pt x="1625993" y="7581809"/>
                  <a:pt x="1632758" y="7580688"/>
                </a:cubicBezTo>
                <a:close/>
                <a:moveTo>
                  <a:pt x="1570470" y="7572561"/>
                </a:moveTo>
                <a:cubicBezTo>
                  <a:pt x="1573157" y="7572650"/>
                  <a:pt x="1575800" y="7574083"/>
                  <a:pt x="1578399" y="7576862"/>
                </a:cubicBezTo>
                <a:cubicBezTo>
                  <a:pt x="1583593" y="7582413"/>
                  <a:pt x="1583413" y="7587793"/>
                  <a:pt x="1577862" y="7592986"/>
                </a:cubicBezTo>
                <a:lnTo>
                  <a:pt x="1570069" y="7584656"/>
                </a:lnTo>
                <a:lnTo>
                  <a:pt x="1562276" y="7576324"/>
                </a:lnTo>
                <a:cubicBezTo>
                  <a:pt x="1565052" y="7573728"/>
                  <a:pt x="1567783" y="7572473"/>
                  <a:pt x="1570470" y="7572561"/>
                </a:cubicBezTo>
                <a:close/>
                <a:moveTo>
                  <a:pt x="6882710" y="7571307"/>
                </a:moveTo>
                <a:cubicBezTo>
                  <a:pt x="6885682" y="7570816"/>
                  <a:pt x="6888310" y="7571791"/>
                  <a:pt x="6890594" y="7574232"/>
                </a:cubicBezTo>
                <a:cubicBezTo>
                  <a:pt x="6895160" y="7579114"/>
                  <a:pt x="6895004" y="7583835"/>
                  <a:pt x="6890122" y="7588403"/>
                </a:cubicBezTo>
                <a:cubicBezTo>
                  <a:pt x="6885239" y="7592969"/>
                  <a:pt x="6876302" y="7612774"/>
                  <a:pt x="6863311" y="7647810"/>
                </a:cubicBezTo>
                <a:cubicBezTo>
                  <a:pt x="6837644" y="7708436"/>
                  <a:pt x="6818939" y="7737371"/>
                  <a:pt x="6807208" y="7734617"/>
                </a:cubicBezTo>
                <a:cubicBezTo>
                  <a:pt x="6812406" y="7720601"/>
                  <a:pt x="6810277" y="7713437"/>
                  <a:pt x="6800832" y="7713119"/>
                </a:cubicBezTo>
                <a:cubicBezTo>
                  <a:pt x="6829257" y="7640762"/>
                  <a:pt x="6853231" y="7595449"/>
                  <a:pt x="6872759" y="7577179"/>
                </a:cubicBezTo>
                <a:cubicBezTo>
                  <a:pt x="6876420" y="7573755"/>
                  <a:pt x="6879737" y="7571798"/>
                  <a:pt x="6882710" y="7571307"/>
                </a:cubicBezTo>
                <a:close/>
                <a:moveTo>
                  <a:pt x="1393990" y="7539577"/>
                </a:moveTo>
                <a:lnTo>
                  <a:pt x="1405310" y="7603347"/>
                </a:lnTo>
                <a:lnTo>
                  <a:pt x="1393221" y="7562615"/>
                </a:lnTo>
                <a:close/>
                <a:moveTo>
                  <a:pt x="4316687" y="7531478"/>
                </a:moveTo>
                <a:cubicBezTo>
                  <a:pt x="4321198" y="7527257"/>
                  <a:pt x="4325571" y="7527404"/>
                  <a:pt x="4329792" y="7531915"/>
                </a:cubicBezTo>
                <a:cubicBezTo>
                  <a:pt x="4334017" y="7536432"/>
                  <a:pt x="4333872" y="7540806"/>
                  <a:pt x="4329359" y="7545026"/>
                </a:cubicBezTo>
                <a:cubicBezTo>
                  <a:pt x="4324842" y="7549252"/>
                  <a:pt x="4320477" y="7549101"/>
                  <a:pt x="4316251" y="7544581"/>
                </a:cubicBezTo>
                <a:cubicBezTo>
                  <a:pt x="4312030" y="7540070"/>
                  <a:pt x="4312168" y="7535705"/>
                  <a:pt x="4316687" y="7531478"/>
                </a:cubicBezTo>
                <a:close/>
                <a:moveTo>
                  <a:pt x="7119245" y="7525104"/>
                </a:moveTo>
                <a:cubicBezTo>
                  <a:pt x="7121527" y="7527544"/>
                  <a:pt x="7123733" y="7532351"/>
                  <a:pt x="7125857" y="7539511"/>
                </a:cubicBezTo>
                <a:cubicBezTo>
                  <a:pt x="7125700" y="7544239"/>
                  <a:pt x="7124483" y="7545377"/>
                  <a:pt x="7122198" y="7542935"/>
                </a:cubicBezTo>
                <a:close/>
                <a:moveTo>
                  <a:pt x="6322159" y="7494969"/>
                </a:moveTo>
                <a:cubicBezTo>
                  <a:pt x="6319715" y="7497254"/>
                  <a:pt x="6315861" y="7506585"/>
                  <a:pt x="6310582" y="7522961"/>
                </a:cubicBezTo>
                <a:cubicBezTo>
                  <a:pt x="6305308" y="7539338"/>
                  <a:pt x="6303811" y="7548748"/>
                  <a:pt x="6306093" y="7551186"/>
                </a:cubicBezTo>
                <a:cubicBezTo>
                  <a:pt x="6310661" y="7556070"/>
                  <a:pt x="6316014" y="7537331"/>
                  <a:pt x="6322159" y="7494969"/>
                </a:cubicBezTo>
                <a:close/>
                <a:moveTo>
                  <a:pt x="1685450" y="7478944"/>
                </a:moveTo>
                <a:lnTo>
                  <a:pt x="1676768" y="7531704"/>
                </a:lnTo>
                <a:cubicBezTo>
                  <a:pt x="1660099" y="7547297"/>
                  <a:pt x="1657506" y="7544525"/>
                  <a:pt x="1668976" y="7523373"/>
                </a:cubicBezTo>
                <a:close/>
                <a:moveTo>
                  <a:pt x="5717414" y="7470709"/>
                </a:moveTo>
                <a:cubicBezTo>
                  <a:pt x="5720496" y="7474003"/>
                  <a:pt x="5721926" y="7478833"/>
                  <a:pt x="5721714" y="7485201"/>
                </a:cubicBezTo>
                <a:lnTo>
                  <a:pt x="5716777" y="7489819"/>
                </a:lnTo>
                <a:close/>
                <a:moveTo>
                  <a:pt x="1686890" y="7470179"/>
                </a:moveTo>
                <a:lnTo>
                  <a:pt x="1686711" y="7475542"/>
                </a:lnTo>
                <a:lnTo>
                  <a:pt x="1685450" y="7478944"/>
                </a:lnTo>
                <a:close/>
                <a:moveTo>
                  <a:pt x="1653357" y="7386642"/>
                </a:moveTo>
                <a:cubicBezTo>
                  <a:pt x="1673582" y="7385303"/>
                  <a:pt x="1669115" y="7398268"/>
                  <a:pt x="1639947" y="7425551"/>
                </a:cubicBezTo>
                <a:cubicBezTo>
                  <a:pt x="1601068" y="7461923"/>
                  <a:pt x="1578668" y="7488072"/>
                  <a:pt x="1572759" y="7504024"/>
                </a:cubicBezTo>
                <a:lnTo>
                  <a:pt x="1556098" y="7519609"/>
                </a:lnTo>
                <a:cubicBezTo>
                  <a:pt x="1550897" y="7514050"/>
                  <a:pt x="1554035" y="7500706"/>
                  <a:pt x="1565504" y="7479569"/>
                </a:cubicBezTo>
                <a:cubicBezTo>
                  <a:pt x="1574372" y="7455653"/>
                  <a:pt x="1583755" y="7436452"/>
                  <a:pt x="1593656" y="7421979"/>
                </a:cubicBezTo>
                <a:cubicBezTo>
                  <a:pt x="1603555" y="7407507"/>
                  <a:pt x="1613963" y="7397771"/>
                  <a:pt x="1624900" y="7392751"/>
                </a:cubicBezTo>
                <a:cubicBezTo>
                  <a:pt x="1637130" y="7389125"/>
                  <a:pt x="1646615" y="7387089"/>
                  <a:pt x="1653357" y="7386642"/>
                </a:cubicBezTo>
                <a:close/>
                <a:moveTo>
                  <a:pt x="3769665" y="7360705"/>
                </a:moveTo>
                <a:cubicBezTo>
                  <a:pt x="3766351" y="7361689"/>
                  <a:pt x="3762436" y="7364293"/>
                  <a:pt x="3757921" y="7368516"/>
                </a:cubicBezTo>
                <a:cubicBezTo>
                  <a:pt x="3748890" y="7376962"/>
                  <a:pt x="3739795" y="7387589"/>
                  <a:pt x="3730613" y="7400402"/>
                </a:cubicBezTo>
                <a:cubicBezTo>
                  <a:pt x="3721438" y="7413221"/>
                  <a:pt x="3718967" y="7421886"/>
                  <a:pt x="3723187" y="7426397"/>
                </a:cubicBezTo>
                <a:cubicBezTo>
                  <a:pt x="3726825" y="7448385"/>
                  <a:pt x="3735569" y="7448677"/>
                  <a:pt x="3749402" y="7427266"/>
                </a:cubicBezTo>
                <a:cubicBezTo>
                  <a:pt x="3734105" y="7492368"/>
                  <a:pt x="3728289" y="7535909"/>
                  <a:pt x="3731926" y="7557896"/>
                </a:cubicBezTo>
                <a:lnTo>
                  <a:pt x="3758572" y="7545666"/>
                </a:lnTo>
                <a:cubicBezTo>
                  <a:pt x="3767601" y="7537219"/>
                  <a:pt x="3774671" y="7522147"/>
                  <a:pt x="3779765" y="7500450"/>
                </a:cubicBezTo>
                <a:cubicBezTo>
                  <a:pt x="3803793" y="7435652"/>
                  <a:pt x="3803142" y="7389702"/>
                  <a:pt x="3777803" y="7362613"/>
                </a:cubicBezTo>
                <a:cubicBezTo>
                  <a:pt x="3775692" y="7360358"/>
                  <a:pt x="3772979" y="7359722"/>
                  <a:pt x="3769665" y="7360705"/>
                </a:cubicBezTo>
                <a:close/>
                <a:moveTo>
                  <a:pt x="1707146" y="7347072"/>
                </a:moveTo>
                <a:lnTo>
                  <a:pt x="1686890" y="7470179"/>
                </a:lnTo>
                <a:lnTo>
                  <a:pt x="1689401" y="7394909"/>
                </a:lnTo>
                <a:cubicBezTo>
                  <a:pt x="1689759" y="7384151"/>
                  <a:pt x="1692719" y="7376188"/>
                  <a:pt x="1698279" y="7370987"/>
                </a:cubicBezTo>
                <a:cubicBezTo>
                  <a:pt x="1704195" y="7355043"/>
                  <a:pt x="1707146" y="7347072"/>
                  <a:pt x="1707146" y="7347072"/>
                </a:cubicBezTo>
                <a:close/>
                <a:moveTo>
                  <a:pt x="7008821" y="7326330"/>
                </a:moveTo>
                <a:cubicBezTo>
                  <a:pt x="7011105" y="7328773"/>
                  <a:pt x="7012166" y="7332355"/>
                  <a:pt x="7012009" y="7337076"/>
                </a:cubicBezTo>
                <a:lnTo>
                  <a:pt x="7008348" y="7340500"/>
                </a:lnTo>
                <a:close/>
                <a:moveTo>
                  <a:pt x="4279778" y="7261268"/>
                </a:moveTo>
                <a:cubicBezTo>
                  <a:pt x="4284289" y="7257047"/>
                  <a:pt x="4288662" y="7257194"/>
                  <a:pt x="4292881" y="7261704"/>
                </a:cubicBezTo>
                <a:cubicBezTo>
                  <a:pt x="4297108" y="7266223"/>
                  <a:pt x="4296956" y="7270589"/>
                  <a:pt x="4292446" y="7274809"/>
                </a:cubicBezTo>
                <a:cubicBezTo>
                  <a:pt x="4287926" y="7279035"/>
                  <a:pt x="4283567" y="7278891"/>
                  <a:pt x="4279340" y="7274372"/>
                </a:cubicBezTo>
                <a:cubicBezTo>
                  <a:pt x="4275121" y="7269860"/>
                  <a:pt x="4275259" y="7265495"/>
                  <a:pt x="4279778" y="7261268"/>
                </a:cubicBezTo>
                <a:close/>
                <a:moveTo>
                  <a:pt x="2339681" y="7259195"/>
                </a:moveTo>
                <a:cubicBezTo>
                  <a:pt x="2342368" y="7259285"/>
                  <a:pt x="2345011" y="7260717"/>
                  <a:pt x="2347607" y="7263493"/>
                </a:cubicBezTo>
                <a:cubicBezTo>
                  <a:pt x="2352808" y="7269051"/>
                  <a:pt x="2352629" y="7274432"/>
                  <a:pt x="2347078" y="7279623"/>
                </a:cubicBezTo>
                <a:cubicBezTo>
                  <a:pt x="2341518" y="7284824"/>
                  <a:pt x="2336147" y="7284637"/>
                  <a:pt x="2330947" y="7279078"/>
                </a:cubicBezTo>
                <a:cubicBezTo>
                  <a:pt x="2325754" y="7273527"/>
                  <a:pt x="2325925" y="7268156"/>
                  <a:pt x="2331485" y="7262955"/>
                </a:cubicBezTo>
                <a:cubicBezTo>
                  <a:pt x="2334261" y="7260359"/>
                  <a:pt x="2336993" y="7259106"/>
                  <a:pt x="2339681" y="7259195"/>
                </a:cubicBezTo>
                <a:close/>
                <a:moveTo>
                  <a:pt x="7515877" y="7251905"/>
                </a:moveTo>
                <a:cubicBezTo>
                  <a:pt x="7517668" y="7251374"/>
                  <a:pt x="7518525" y="7252291"/>
                  <a:pt x="7518448" y="7254653"/>
                </a:cubicBezTo>
                <a:cubicBezTo>
                  <a:pt x="7518287" y="7259378"/>
                  <a:pt x="7515237" y="7262229"/>
                  <a:pt x="7509293" y="7263215"/>
                </a:cubicBezTo>
                <a:cubicBezTo>
                  <a:pt x="7503348" y="7264197"/>
                  <a:pt x="7502817" y="7262404"/>
                  <a:pt x="7507696" y="7257841"/>
                </a:cubicBezTo>
                <a:cubicBezTo>
                  <a:pt x="7511358" y="7254414"/>
                  <a:pt x="7514085" y="7252436"/>
                  <a:pt x="7515877" y="7251905"/>
                </a:cubicBezTo>
                <a:close/>
                <a:moveTo>
                  <a:pt x="4488879" y="7237081"/>
                </a:moveTo>
                <a:cubicBezTo>
                  <a:pt x="4494376" y="7236173"/>
                  <a:pt x="4499239" y="7237977"/>
                  <a:pt x="4503462" y="7242491"/>
                </a:cubicBezTo>
                <a:cubicBezTo>
                  <a:pt x="4511908" y="7251522"/>
                  <a:pt x="4511617" y="7260253"/>
                  <a:pt x="4502588" y="7268699"/>
                </a:cubicBezTo>
                <a:cubicBezTo>
                  <a:pt x="4493557" y="7277145"/>
                  <a:pt x="4477028" y="7313775"/>
                  <a:pt x="4453001" y="7378573"/>
                </a:cubicBezTo>
                <a:cubicBezTo>
                  <a:pt x="4405526" y="7490708"/>
                  <a:pt x="4370932" y="7544223"/>
                  <a:pt x="4349236" y="7539130"/>
                </a:cubicBezTo>
                <a:cubicBezTo>
                  <a:pt x="4358848" y="7513205"/>
                  <a:pt x="4354913" y="7499955"/>
                  <a:pt x="4337443" y="7499367"/>
                </a:cubicBezTo>
                <a:cubicBezTo>
                  <a:pt x="4390016" y="7365543"/>
                  <a:pt x="4434357" y="7281731"/>
                  <a:pt x="4470476" y="7247944"/>
                </a:cubicBezTo>
                <a:cubicBezTo>
                  <a:pt x="4477247" y="7241610"/>
                  <a:pt x="4483381" y="7237990"/>
                  <a:pt x="4488879" y="7237081"/>
                </a:cubicBezTo>
                <a:close/>
                <a:moveTo>
                  <a:pt x="3452113" y="7095890"/>
                </a:moveTo>
                <a:cubicBezTo>
                  <a:pt x="3447595" y="7100116"/>
                  <a:pt x="3440466" y="7117374"/>
                  <a:pt x="3430701" y="7147663"/>
                </a:cubicBezTo>
                <a:cubicBezTo>
                  <a:pt x="3420951" y="7177953"/>
                  <a:pt x="3418181" y="7195356"/>
                  <a:pt x="3422401" y="7199869"/>
                </a:cubicBezTo>
                <a:cubicBezTo>
                  <a:pt x="3430848" y="7208898"/>
                  <a:pt x="3440752" y="7174242"/>
                  <a:pt x="3452113" y="7095890"/>
                </a:cubicBezTo>
                <a:close/>
                <a:moveTo>
                  <a:pt x="1658438" y="7052839"/>
                </a:moveTo>
                <a:cubicBezTo>
                  <a:pt x="1654360" y="7054050"/>
                  <a:pt x="1649543" y="7057253"/>
                  <a:pt x="1643988" y="7062449"/>
                </a:cubicBezTo>
                <a:cubicBezTo>
                  <a:pt x="1632878" y="7072843"/>
                  <a:pt x="1621687" y="7085916"/>
                  <a:pt x="1610390" y="7101681"/>
                </a:cubicBezTo>
                <a:cubicBezTo>
                  <a:pt x="1599101" y="7117454"/>
                  <a:pt x="1596059" y="7128115"/>
                  <a:pt x="1601252" y="7133666"/>
                </a:cubicBezTo>
                <a:cubicBezTo>
                  <a:pt x="1605726" y="7160720"/>
                  <a:pt x="1616488" y="7161079"/>
                  <a:pt x="1633507" y="7134735"/>
                </a:cubicBezTo>
                <a:cubicBezTo>
                  <a:pt x="1614687" y="7214835"/>
                  <a:pt x="1607530" y="7268405"/>
                  <a:pt x="1612005" y="7295458"/>
                </a:cubicBezTo>
                <a:lnTo>
                  <a:pt x="1644789" y="7280413"/>
                </a:lnTo>
                <a:cubicBezTo>
                  <a:pt x="1655898" y="7270019"/>
                  <a:pt x="1664596" y="7251476"/>
                  <a:pt x="1670863" y="7224780"/>
                </a:cubicBezTo>
                <a:cubicBezTo>
                  <a:pt x="1700427" y="7145053"/>
                  <a:pt x="1699628" y="7088517"/>
                  <a:pt x="1668451" y="7055187"/>
                </a:cubicBezTo>
                <a:cubicBezTo>
                  <a:pt x="1665854" y="7052412"/>
                  <a:pt x="1662516" y="7051629"/>
                  <a:pt x="1658438" y="7052839"/>
                </a:cubicBezTo>
                <a:close/>
                <a:moveTo>
                  <a:pt x="2294268" y="6926733"/>
                </a:moveTo>
                <a:cubicBezTo>
                  <a:pt x="2296956" y="6926823"/>
                  <a:pt x="2299599" y="6928256"/>
                  <a:pt x="2302195" y="6931032"/>
                </a:cubicBezTo>
                <a:cubicBezTo>
                  <a:pt x="2307395" y="6936590"/>
                  <a:pt x="2307208" y="6941961"/>
                  <a:pt x="2301657" y="6947155"/>
                </a:cubicBezTo>
                <a:cubicBezTo>
                  <a:pt x="2296099" y="6952355"/>
                  <a:pt x="2290735" y="6952175"/>
                  <a:pt x="2285534" y="6946616"/>
                </a:cubicBezTo>
                <a:cubicBezTo>
                  <a:pt x="2280341" y="6941066"/>
                  <a:pt x="2280512" y="6935693"/>
                  <a:pt x="2286073" y="6930493"/>
                </a:cubicBezTo>
                <a:cubicBezTo>
                  <a:pt x="2288848" y="6927897"/>
                  <a:pt x="2291580" y="6926644"/>
                  <a:pt x="2294268" y="6926733"/>
                </a:cubicBezTo>
                <a:close/>
                <a:moveTo>
                  <a:pt x="2543346" y="6900735"/>
                </a:moveTo>
                <a:cubicBezTo>
                  <a:pt x="2550110" y="6899617"/>
                  <a:pt x="2556090" y="6901837"/>
                  <a:pt x="2561287" y="6907391"/>
                </a:cubicBezTo>
                <a:cubicBezTo>
                  <a:pt x="2571680" y="6918502"/>
                  <a:pt x="2571321" y="6929245"/>
                  <a:pt x="2560211" y="6939638"/>
                </a:cubicBezTo>
                <a:cubicBezTo>
                  <a:pt x="2549102" y="6950029"/>
                  <a:pt x="2528764" y="6995097"/>
                  <a:pt x="2499202" y="7074825"/>
                </a:cubicBezTo>
                <a:cubicBezTo>
                  <a:pt x="2440790" y="7212792"/>
                  <a:pt x="2398225" y="7278638"/>
                  <a:pt x="2371530" y="7272368"/>
                </a:cubicBezTo>
                <a:cubicBezTo>
                  <a:pt x="2383357" y="7240474"/>
                  <a:pt x="2378516" y="7224171"/>
                  <a:pt x="2357022" y="7223447"/>
                </a:cubicBezTo>
                <a:cubicBezTo>
                  <a:pt x="2421708" y="7058793"/>
                  <a:pt x="2476262" y="6955671"/>
                  <a:pt x="2520703" y="6914100"/>
                </a:cubicBezTo>
                <a:cubicBezTo>
                  <a:pt x="2529033" y="6906307"/>
                  <a:pt x="2536581" y="6901853"/>
                  <a:pt x="2543346" y="6900735"/>
                </a:cubicBezTo>
                <a:close/>
                <a:moveTo>
                  <a:pt x="5137136" y="6895784"/>
                </a:moveTo>
                <a:lnTo>
                  <a:pt x="5081791" y="6917354"/>
                </a:lnTo>
                <a:cubicBezTo>
                  <a:pt x="5061766" y="6927622"/>
                  <a:pt x="5044983" y="6939089"/>
                  <a:pt x="5031437" y="6951759"/>
                </a:cubicBezTo>
                <a:lnTo>
                  <a:pt x="5017459" y="6977531"/>
                </a:lnTo>
                <a:cubicBezTo>
                  <a:pt x="5026192" y="6977822"/>
                  <a:pt x="5025754" y="6990927"/>
                  <a:pt x="5016142" y="7016849"/>
                </a:cubicBezTo>
                <a:cubicBezTo>
                  <a:pt x="5011630" y="7021069"/>
                  <a:pt x="5006967" y="7029669"/>
                  <a:pt x="5002163" y="7042620"/>
                </a:cubicBezTo>
                <a:lnTo>
                  <a:pt x="4996718" y="7052941"/>
                </a:lnTo>
                <a:lnTo>
                  <a:pt x="5011734" y="7042951"/>
                </a:lnTo>
                <a:cubicBezTo>
                  <a:pt x="5019859" y="7038438"/>
                  <a:pt x="5025566" y="7034644"/>
                  <a:pt x="5028861" y="7031561"/>
                </a:cubicBezTo>
                <a:cubicBezTo>
                  <a:pt x="5042027" y="7019246"/>
                  <a:pt x="5066953" y="6988983"/>
                  <a:pt x="5103642" y="6940775"/>
                </a:cubicBezTo>
                <a:close/>
                <a:moveTo>
                  <a:pt x="3081617" y="6795594"/>
                </a:moveTo>
                <a:cubicBezTo>
                  <a:pt x="3086809" y="6801145"/>
                  <a:pt x="3091830" y="6812083"/>
                  <a:pt x="3096665" y="6828378"/>
                </a:cubicBezTo>
                <a:cubicBezTo>
                  <a:pt x="3096306" y="6839137"/>
                  <a:pt x="3093535" y="6841730"/>
                  <a:pt x="3088333" y="6836171"/>
                </a:cubicBezTo>
                <a:close/>
                <a:moveTo>
                  <a:pt x="4722126" y="6783985"/>
                </a:moveTo>
                <a:cubicBezTo>
                  <a:pt x="4726352" y="6788505"/>
                  <a:pt x="4728314" y="6795129"/>
                  <a:pt x="4728023" y="6803861"/>
                </a:cubicBezTo>
                <a:lnTo>
                  <a:pt x="4721251" y="6810195"/>
                </a:lnTo>
                <a:close/>
                <a:moveTo>
                  <a:pt x="5234179" y="6762791"/>
                </a:moveTo>
                <a:lnTo>
                  <a:pt x="5207507" y="6787056"/>
                </a:lnTo>
                <a:cubicBezTo>
                  <a:pt x="5157847" y="6833510"/>
                  <a:pt x="5135124" y="6858991"/>
                  <a:pt x="5139350" y="6863508"/>
                </a:cubicBezTo>
                <a:cubicBezTo>
                  <a:pt x="5143574" y="6868023"/>
                  <a:pt x="5148433" y="6869824"/>
                  <a:pt x="5153929" y="6868914"/>
                </a:cubicBezTo>
                <a:lnTo>
                  <a:pt x="5159654" y="6865534"/>
                </a:lnTo>
                <a:lnTo>
                  <a:pt x="5167495" y="6855003"/>
                </a:lnTo>
                <a:close/>
                <a:moveTo>
                  <a:pt x="1267727" y="6727015"/>
                </a:moveTo>
                <a:cubicBezTo>
                  <a:pt x="1262169" y="6732215"/>
                  <a:pt x="1253398" y="6753449"/>
                  <a:pt x="1241383" y="6790717"/>
                </a:cubicBezTo>
                <a:cubicBezTo>
                  <a:pt x="1229386" y="6827984"/>
                  <a:pt x="1225978" y="6849398"/>
                  <a:pt x="1231171" y="6854948"/>
                </a:cubicBezTo>
                <a:cubicBezTo>
                  <a:pt x="1241564" y="6866058"/>
                  <a:pt x="1253749" y="6823420"/>
                  <a:pt x="1267727" y="6727015"/>
                </a:cubicBezTo>
                <a:close/>
                <a:moveTo>
                  <a:pt x="5384812" y="6721730"/>
                </a:moveTo>
                <a:cubicBezTo>
                  <a:pt x="5382451" y="6720854"/>
                  <a:pt x="5375509" y="6725807"/>
                  <a:pt x="5363987" y="6736584"/>
                </a:cubicBezTo>
                <a:cubicBezTo>
                  <a:pt x="5347529" y="6751980"/>
                  <a:pt x="5339086" y="6766045"/>
                  <a:pt x="5338661" y="6778790"/>
                </a:cubicBezTo>
                <a:lnTo>
                  <a:pt x="5348220" y="6779113"/>
                </a:lnTo>
                <a:cubicBezTo>
                  <a:pt x="5364683" y="6763713"/>
                  <a:pt x="5374662" y="6751288"/>
                  <a:pt x="5378161" y="6741840"/>
                </a:cubicBezTo>
                <a:cubicBezTo>
                  <a:pt x="5384957" y="6729307"/>
                  <a:pt x="5387175" y="6722605"/>
                  <a:pt x="5384812" y="6721730"/>
                </a:cubicBezTo>
                <a:close/>
                <a:moveTo>
                  <a:pt x="5331202" y="6676192"/>
                </a:moveTo>
                <a:lnTo>
                  <a:pt x="5269242" y="6730892"/>
                </a:lnTo>
                <a:lnTo>
                  <a:pt x="5264532" y="6735178"/>
                </a:lnTo>
                <a:lnTo>
                  <a:pt x="5287850" y="6724474"/>
                </a:lnTo>
                <a:cubicBezTo>
                  <a:pt x="5293802" y="6737430"/>
                  <a:pt x="5300169" y="6737641"/>
                  <a:pt x="5306970" y="6725112"/>
                </a:cubicBezTo>
                <a:close/>
                <a:moveTo>
                  <a:pt x="5587222" y="6450900"/>
                </a:moveTo>
                <a:lnTo>
                  <a:pt x="5557003" y="6475198"/>
                </a:lnTo>
                <a:cubicBezTo>
                  <a:pt x="5535896" y="6493355"/>
                  <a:pt x="5511798" y="6515104"/>
                  <a:pt x="5484712" y="6540442"/>
                </a:cubicBezTo>
                <a:lnTo>
                  <a:pt x="5465889" y="6557326"/>
                </a:lnTo>
                <a:lnTo>
                  <a:pt x="5465608" y="6558191"/>
                </a:lnTo>
                <a:cubicBezTo>
                  <a:pt x="5468691" y="6561485"/>
                  <a:pt x="5478464" y="6555432"/>
                  <a:pt x="5494921" y="6540038"/>
                </a:cubicBezTo>
                <a:lnTo>
                  <a:pt x="5534427" y="6503082"/>
                </a:lnTo>
                <a:cubicBezTo>
                  <a:pt x="5542655" y="6495384"/>
                  <a:pt x="5553161" y="6485171"/>
                  <a:pt x="5565944" y="6472441"/>
                </a:cubicBezTo>
                <a:close/>
                <a:moveTo>
                  <a:pt x="7411697" y="6413982"/>
                </a:moveTo>
                <a:lnTo>
                  <a:pt x="7400715" y="6424255"/>
                </a:lnTo>
                <a:cubicBezTo>
                  <a:pt x="7390951" y="6433388"/>
                  <a:pt x="7383469" y="6444962"/>
                  <a:pt x="7378271" y="6458978"/>
                </a:cubicBezTo>
                <a:cubicBezTo>
                  <a:pt x="7382996" y="6459132"/>
                  <a:pt x="7386578" y="6458071"/>
                  <a:pt x="7389017" y="6455790"/>
                </a:cubicBezTo>
                <a:close/>
                <a:moveTo>
                  <a:pt x="2830329" y="6343254"/>
                </a:moveTo>
                <a:cubicBezTo>
                  <a:pt x="2835529" y="6348814"/>
                  <a:pt x="2837943" y="6356966"/>
                  <a:pt x="2837584" y="6367707"/>
                </a:cubicBezTo>
                <a:lnTo>
                  <a:pt x="2829254" y="6375502"/>
                </a:lnTo>
                <a:close/>
                <a:moveTo>
                  <a:pt x="455077" y="6303020"/>
                </a:moveTo>
                <a:cubicBezTo>
                  <a:pt x="460425" y="6302183"/>
                  <a:pt x="465131" y="6303977"/>
                  <a:pt x="469195" y="6308398"/>
                </a:cubicBezTo>
                <a:cubicBezTo>
                  <a:pt x="473255" y="6312815"/>
                  <a:pt x="470870" y="6319089"/>
                  <a:pt x="462028" y="6327216"/>
                </a:cubicBezTo>
                <a:lnTo>
                  <a:pt x="429941" y="6332246"/>
                </a:lnTo>
                <a:cubicBezTo>
                  <a:pt x="425874" y="6327821"/>
                  <a:pt x="428260" y="6321548"/>
                  <a:pt x="437101" y="6313420"/>
                </a:cubicBezTo>
                <a:cubicBezTo>
                  <a:pt x="443736" y="6307322"/>
                  <a:pt x="449727" y="6303856"/>
                  <a:pt x="455077" y="6303020"/>
                </a:cubicBezTo>
                <a:close/>
                <a:moveTo>
                  <a:pt x="399465" y="6299087"/>
                </a:moveTo>
                <a:cubicBezTo>
                  <a:pt x="403882" y="6295027"/>
                  <a:pt x="408121" y="6295198"/>
                  <a:pt x="412188" y="6299623"/>
                </a:cubicBezTo>
                <a:cubicBezTo>
                  <a:pt x="416250" y="6304042"/>
                  <a:pt x="416071" y="6308287"/>
                  <a:pt x="411652" y="6312349"/>
                </a:cubicBezTo>
                <a:lnTo>
                  <a:pt x="405559" y="6305717"/>
                </a:lnTo>
                <a:close/>
                <a:moveTo>
                  <a:pt x="266863" y="6268915"/>
                </a:moveTo>
                <a:lnTo>
                  <a:pt x="275360" y="6319337"/>
                </a:lnTo>
                <a:lnTo>
                  <a:pt x="266097" y="6287096"/>
                </a:lnTo>
                <a:close/>
                <a:moveTo>
                  <a:pt x="6260746" y="6240287"/>
                </a:moveTo>
                <a:lnTo>
                  <a:pt x="6245936" y="6254143"/>
                </a:lnTo>
                <a:cubicBezTo>
                  <a:pt x="6232767" y="6266460"/>
                  <a:pt x="6222676" y="6282068"/>
                  <a:pt x="6215667" y="6300970"/>
                </a:cubicBezTo>
                <a:cubicBezTo>
                  <a:pt x="6222039" y="6301178"/>
                  <a:pt x="6226869" y="6299749"/>
                  <a:pt x="6230159" y="6296670"/>
                </a:cubicBezTo>
                <a:close/>
                <a:moveTo>
                  <a:pt x="497376" y="6223061"/>
                </a:moveTo>
                <a:lnTo>
                  <a:pt x="490157" y="6264653"/>
                </a:lnTo>
                <a:cubicBezTo>
                  <a:pt x="476890" y="6276848"/>
                  <a:pt x="474864" y="6274642"/>
                  <a:pt x="484064" y="6258023"/>
                </a:cubicBezTo>
                <a:close/>
                <a:moveTo>
                  <a:pt x="498574" y="6216151"/>
                </a:moveTo>
                <a:lnTo>
                  <a:pt x="498395" y="6220384"/>
                </a:lnTo>
                <a:lnTo>
                  <a:pt x="497376" y="6223061"/>
                </a:lnTo>
                <a:close/>
                <a:moveTo>
                  <a:pt x="482122" y="6152761"/>
                </a:moveTo>
                <a:cubicBezTo>
                  <a:pt x="484065" y="6157092"/>
                  <a:pt x="477298" y="6166370"/>
                  <a:pt x="461823" y="6180595"/>
                </a:cubicBezTo>
                <a:cubicBezTo>
                  <a:pt x="430877" y="6209040"/>
                  <a:pt x="413014" y="6229530"/>
                  <a:pt x="408239" y="6242082"/>
                </a:cubicBezTo>
                <a:lnTo>
                  <a:pt x="394978" y="6254270"/>
                </a:lnTo>
                <a:cubicBezTo>
                  <a:pt x="390911" y="6249846"/>
                  <a:pt x="393479" y="6239333"/>
                  <a:pt x="402679" y="6222727"/>
                </a:cubicBezTo>
                <a:cubicBezTo>
                  <a:pt x="409846" y="6203907"/>
                  <a:pt x="417387" y="6188813"/>
                  <a:pt x="425302" y="6177456"/>
                </a:cubicBezTo>
                <a:cubicBezTo>
                  <a:pt x="433217" y="6166099"/>
                  <a:pt x="441501" y="6158485"/>
                  <a:pt x="450171" y="6154597"/>
                </a:cubicBezTo>
                <a:cubicBezTo>
                  <a:pt x="469530" y="6149043"/>
                  <a:pt x="480180" y="6148430"/>
                  <a:pt x="482122" y="6152761"/>
                </a:cubicBezTo>
                <a:close/>
                <a:moveTo>
                  <a:pt x="515415" y="6119103"/>
                </a:moveTo>
                <a:lnTo>
                  <a:pt x="498574" y="6216151"/>
                </a:lnTo>
                <a:lnTo>
                  <a:pt x="501076" y="6156748"/>
                </a:lnTo>
                <a:cubicBezTo>
                  <a:pt x="501433" y="6148256"/>
                  <a:pt x="503823" y="6141990"/>
                  <a:pt x="508248" y="6137922"/>
                </a:cubicBezTo>
                <a:cubicBezTo>
                  <a:pt x="513030" y="6125377"/>
                  <a:pt x="515415" y="6119103"/>
                  <a:pt x="515415" y="6119103"/>
                </a:cubicBezTo>
                <a:close/>
                <a:moveTo>
                  <a:pt x="1008882" y="6057009"/>
                </a:moveTo>
                <a:cubicBezTo>
                  <a:pt x="1013300" y="6052949"/>
                  <a:pt x="1017545" y="6053127"/>
                  <a:pt x="1021606" y="6057545"/>
                </a:cubicBezTo>
                <a:cubicBezTo>
                  <a:pt x="1025673" y="6061969"/>
                  <a:pt x="1025494" y="6066215"/>
                  <a:pt x="1021075" y="6070276"/>
                </a:cubicBezTo>
                <a:cubicBezTo>
                  <a:pt x="1016651" y="6074343"/>
                  <a:pt x="1012412" y="6074158"/>
                  <a:pt x="1008345" y="6069734"/>
                </a:cubicBezTo>
                <a:cubicBezTo>
                  <a:pt x="1004284" y="6065317"/>
                  <a:pt x="1004457" y="6061077"/>
                  <a:pt x="1008882" y="6057009"/>
                </a:cubicBezTo>
                <a:close/>
                <a:moveTo>
                  <a:pt x="8537713" y="6047170"/>
                </a:moveTo>
                <a:cubicBezTo>
                  <a:pt x="8540155" y="6044885"/>
                  <a:pt x="8542519" y="6044964"/>
                  <a:pt x="8544801" y="6047404"/>
                </a:cubicBezTo>
                <a:cubicBezTo>
                  <a:pt x="8547087" y="6049846"/>
                  <a:pt x="8547005" y="6052207"/>
                  <a:pt x="8544561" y="6054492"/>
                </a:cubicBezTo>
                <a:cubicBezTo>
                  <a:pt x="8542123" y="6056774"/>
                  <a:pt x="8539761" y="6056698"/>
                  <a:pt x="8537477" y="6054255"/>
                </a:cubicBezTo>
                <a:cubicBezTo>
                  <a:pt x="8535195" y="6051817"/>
                  <a:pt x="8535273" y="6049451"/>
                  <a:pt x="8537713" y="6047170"/>
                </a:cubicBezTo>
                <a:close/>
                <a:moveTo>
                  <a:pt x="7584493" y="6018922"/>
                </a:moveTo>
                <a:cubicBezTo>
                  <a:pt x="7580987" y="6017623"/>
                  <a:pt x="7576489" y="6019541"/>
                  <a:pt x="7570995" y="6024679"/>
                </a:cubicBezTo>
                <a:cubicBezTo>
                  <a:pt x="7565503" y="6029817"/>
                  <a:pt x="7559020" y="6038173"/>
                  <a:pt x="7551540" y="6049750"/>
                </a:cubicBezTo>
                <a:lnTo>
                  <a:pt x="7540321" y="6067108"/>
                </a:lnTo>
                <a:cubicBezTo>
                  <a:pt x="7545043" y="6067265"/>
                  <a:pt x="7553510" y="6061634"/>
                  <a:pt x="7565713" y="6050219"/>
                </a:cubicBezTo>
                <a:cubicBezTo>
                  <a:pt x="7582798" y="6034236"/>
                  <a:pt x="7589060" y="6023805"/>
                  <a:pt x="7584493" y="6018922"/>
                </a:cubicBezTo>
                <a:close/>
                <a:moveTo>
                  <a:pt x="478994" y="5886485"/>
                </a:moveTo>
                <a:cubicBezTo>
                  <a:pt x="475767" y="5887412"/>
                  <a:pt x="471942" y="5889908"/>
                  <a:pt x="467521" y="5893973"/>
                </a:cubicBezTo>
                <a:cubicBezTo>
                  <a:pt x="458678" y="5902099"/>
                  <a:pt x="449753" y="5912343"/>
                  <a:pt x="440725" y="5924711"/>
                </a:cubicBezTo>
                <a:cubicBezTo>
                  <a:pt x="431704" y="5937085"/>
                  <a:pt x="429230" y="5945481"/>
                  <a:pt x="433292" y="5949899"/>
                </a:cubicBezTo>
                <a:cubicBezTo>
                  <a:pt x="436637" y="5971288"/>
                  <a:pt x="445129" y="5971646"/>
                  <a:pt x="458747" y="5950966"/>
                </a:cubicBezTo>
                <a:cubicBezTo>
                  <a:pt x="443335" y="6014070"/>
                  <a:pt x="437315" y="6056314"/>
                  <a:pt x="440662" y="6077701"/>
                </a:cubicBezTo>
                <a:lnTo>
                  <a:pt x="466647" y="6066047"/>
                </a:lnTo>
                <a:cubicBezTo>
                  <a:pt x="475489" y="6057920"/>
                  <a:pt x="482484" y="6043341"/>
                  <a:pt x="487616" y="6022309"/>
                </a:cubicBezTo>
                <a:cubicBezTo>
                  <a:pt x="511505" y="5959573"/>
                  <a:pt x="511266" y="5914935"/>
                  <a:pt x="486882" y="5888407"/>
                </a:cubicBezTo>
                <a:cubicBezTo>
                  <a:pt x="484852" y="5886197"/>
                  <a:pt x="482222" y="5885557"/>
                  <a:pt x="478994" y="5886485"/>
                </a:cubicBezTo>
                <a:close/>
                <a:moveTo>
                  <a:pt x="8753733" y="5845095"/>
                </a:moveTo>
                <a:cubicBezTo>
                  <a:pt x="8753573" y="5849820"/>
                  <a:pt x="8746173" y="5859032"/>
                  <a:pt x="8731527" y="5872729"/>
                </a:cubicBezTo>
                <a:cubicBezTo>
                  <a:pt x="8716883" y="5886430"/>
                  <a:pt x="8708261" y="5896785"/>
                  <a:pt x="8705661" y="5903793"/>
                </a:cubicBezTo>
                <a:cubicBezTo>
                  <a:pt x="8707945" y="5906235"/>
                  <a:pt x="8715109" y="5904107"/>
                  <a:pt x="8727159" y="5897417"/>
                </a:cubicBezTo>
                <a:cubicBezTo>
                  <a:pt x="8736923" y="5888281"/>
                  <a:pt x="8743023" y="5882576"/>
                  <a:pt x="8745467" y="5880291"/>
                </a:cubicBezTo>
                <a:lnTo>
                  <a:pt x="8719599" y="5911354"/>
                </a:lnTo>
                <a:cubicBezTo>
                  <a:pt x="8697315" y="5941352"/>
                  <a:pt x="8670309" y="5971190"/>
                  <a:pt x="8638577" y="6000872"/>
                </a:cubicBezTo>
                <a:cubicBezTo>
                  <a:pt x="8623929" y="6014574"/>
                  <a:pt x="8615469" y="6020205"/>
                  <a:pt x="8613183" y="6017763"/>
                </a:cubicBezTo>
                <a:cubicBezTo>
                  <a:pt x="8608617" y="6012881"/>
                  <a:pt x="8618617" y="5996661"/>
                  <a:pt x="8643185" y="5969105"/>
                </a:cubicBezTo>
                <a:cubicBezTo>
                  <a:pt x="8653103" y="5955247"/>
                  <a:pt x="8661883" y="5940171"/>
                  <a:pt x="8669523" y="5923868"/>
                </a:cubicBezTo>
                <a:cubicBezTo>
                  <a:pt x="8677159" y="5907572"/>
                  <a:pt x="8690741" y="5890292"/>
                  <a:pt x="8710271" y="5872023"/>
                </a:cubicBezTo>
                <a:cubicBezTo>
                  <a:pt x="8734679" y="5849189"/>
                  <a:pt x="8749167" y="5840213"/>
                  <a:pt x="8753733" y="5845095"/>
                </a:cubicBezTo>
                <a:close/>
                <a:moveTo>
                  <a:pt x="975327" y="5794233"/>
                </a:moveTo>
                <a:cubicBezTo>
                  <a:pt x="979744" y="5790172"/>
                  <a:pt x="983990" y="5790351"/>
                  <a:pt x="988051" y="5794770"/>
                </a:cubicBezTo>
                <a:cubicBezTo>
                  <a:pt x="992118" y="5799194"/>
                  <a:pt x="991933" y="5803433"/>
                  <a:pt x="987515" y="5807493"/>
                </a:cubicBezTo>
                <a:cubicBezTo>
                  <a:pt x="983090" y="5811561"/>
                  <a:pt x="978857" y="5811383"/>
                  <a:pt x="974791" y="5806958"/>
                </a:cubicBezTo>
                <a:cubicBezTo>
                  <a:pt x="970729" y="5802540"/>
                  <a:pt x="970901" y="5798301"/>
                  <a:pt x="975327" y="5794233"/>
                </a:cubicBezTo>
                <a:close/>
                <a:moveTo>
                  <a:pt x="4257971" y="5781053"/>
                </a:moveTo>
                <a:lnTo>
                  <a:pt x="4207747" y="5835243"/>
                </a:lnTo>
                <a:lnTo>
                  <a:pt x="4215804" y="5835515"/>
                </a:lnTo>
                <a:cubicBezTo>
                  <a:pt x="4238382" y="5814395"/>
                  <a:pt x="4252068" y="5797355"/>
                  <a:pt x="4256865" y="5784396"/>
                </a:cubicBezTo>
                <a:close/>
                <a:moveTo>
                  <a:pt x="1178637" y="5772517"/>
                </a:moveTo>
                <a:cubicBezTo>
                  <a:pt x="1183985" y="5771680"/>
                  <a:pt x="1188692" y="5773474"/>
                  <a:pt x="1192755" y="5777895"/>
                </a:cubicBezTo>
                <a:cubicBezTo>
                  <a:pt x="1200884" y="5786738"/>
                  <a:pt x="1200526" y="5795217"/>
                  <a:pt x="1191684" y="5803344"/>
                </a:cubicBezTo>
                <a:cubicBezTo>
                  <a:pt x="1182841" y="5811473"/>
                  <a:pt x="1166474" y="5846912"/>
                  <a:pt x="1142585" y="5909647"/>
                </a:cubicBezTo>
                <a:cubicBezTo>
                  <a:pt x="1095520" y="6018163"/>
                  <a:pt x="1061462" y="6069851"/>
                  <a:pt x="1040432" y="6064717"/>
                </a:cubicBezTo>
                <a:cubicBezTo>
                  <a:pt x="1049988" y="6039619"/>
                  <a:pt x="1046279" y="6026717"/>
                  <a:pt x="1029314" y="6025995"/>
                </a:cubicBezTo>
                <a:cubicBezTo>
                  <a:pt x="1081519" y="5896456"/>
                  <a:pt x="1125300" y="5815424"/>
                  <a:pt x="1160669" y="5782911"/>
                </a:cubicBezTo>
                <a:cubicBezTo>
                  <a:pt x="1167300" y="5776816"/>
                  <a:pt x="1173289" y="5773352"/>
                  <a:pt x="1178637" y="5772517"/>
                </a:cubicBezTo>
                <a:close/>
                <a:moveTo>
                  <a:pt x="6493783" y="5707500"/>
                </a:moveTo>
                <a:cubicBezTo>
                  <a:pt x="6489055" y="5705746"/>
                  <a:pt x="6482988" y="5708332"/>
                  <a:pt x="6475582" y="5715262"/>
                </a:cubicBezTo>
                <a:cubicBezTo>
                  <a:pt x="6468173" y="5722191"/>
                  <a:pt x="6459428" y="5733460"/>
                  <a:pt x="6449342" y="5749073"/>
                </a:cubicBezTo>
                <a:lnTo>
                  <a:pt x="6434213" y="5772483"/>
                </a:lnTo>
                <a:cubicBezTo>
                  <a:pt x="6440580" y="5772695"/>
                  <a:pt x="6451998" y="5765101"/>
                  <a:pt x="6468457" y="5749706"/>
                </a:cubicBezTo>
                <a:cubicBezTo>
                  <a:pt x="6491499" y="5728152"/>
                  <a:pt x="6499943" y="5714084"/>
                  <a:pt x="6493783" y="5707500"/>
                </a:cubicBezTo>
                <a:close/>
                <a:moveTo>
                  <a:pt x="172797" y="5626564"/>
                </a:moveTo>
                <a:cubicBezTo>
                  <a:pt x="168373" y="5630631"/>
                  <a:pt x="161302" y="5647333"/>
                  <a:pt x="151559" y="5676671"/>
                </a:cubicBezTo>
                <a:cubicBezTo>
                  <a:pt x="141831" y="5706009"/>
                  <a:pt x="138993" y="5722891"/>
                  <a:pt x="143053" y="5727308"/>
                </a:cubicBezTo>
                <a:cubicBezTo>
                  <a:pt x="151182" y="5736151"/>
                  <a:pt x="161096" y="5702574"/>
                  <a:pt x="172797" y="5626564"/>
                </a:cubicBezTo>
                <a:close/>
                <a:moveTo>
                  <a:pt x="1790481" y="5454383"/>
                </a:moveTo>
                <a:lnTo>
                  <a:pt x="1757266" y="5466995"/>
                </a:lnTo>
                <a:cubicBezTo>
                  <a:pt x="1737728" y="5476797"/>
                  <a:pt x="1721330" y="5487794"/>
                  <a:pt x="1708064" y="5499987"/>
                </a:cubicBezTo>
                <a:lnTo>
                  <a:pt x="1694268" y="5524899"/>
                </a:lnTo>
                <a:cubicBezTo>
                  <a:pt x="1702747" y="5525257"/>
                  <a:pt x="1702211" y="5537980"/>
                  <a:pt x="1692653" y="5563080"/>
                </a:cubicBezTo>
                <a:cubicBezTo>
                  <a:pt x="1688236" y="5567140"/>
                  <a:pt x="1683633" y="5575453"/>
                  <a:pt x="1678858" y="5587993"/>
                </a:cubicBezTo>
                <a:lnTo>
                  <a:pt x="1675259" y="5594670"/>
                </a:lnTo>
                <a:lnTo>
                  <a:pt x="1716688" y="5548364"/>
                </a:lnTo>
                <a:close/>
                <a:moveTo>
                  <a:pt x="1859410" y="5362083"/>
                </a:moveTo>
                <a:lnTo>
                  <a:pt x="1827297" y="5393444"/>
                </a:lnTo>
                <a:cubicBezTo>
                  <a:pt x="1816155" y="5405724"/>
                  <a:pt x="1811599" y="5412970"/>
                  <a:pt x="1813633" y="5415181"/>
                </a:cubicBezTo>
                <a:lnTo>
                  <a:pt x="1818501" y="5417035"/>
                </a:lnTo>
                <a:close/>
                <a:moveTo>
                  <a:pt x="1409047" y="5334395"/>
                </a:moveTo>
                <a:cubicBezTo>
                  <a:pt x="1413114" y="5338818"/>
                  <a:pt x="1414963" y="5345270"/>
                  <a:pt x="1414606" y="5353750"/>
                </a:cubicBezTo>
                <a:lnTo>
                  <a:pt x="1407975" y="5359845"/>
                </a:lnTo>
                <a:close/>
                <a:moveTo>
                  <a:pt x="4732535" y="5181364"/>
                </a:moveTo>
                <a:lnTo>
                  <a:pt x="4690757" y="5234599"/>
                </a:lnTo>
                <a:lnTo>
                  <a:pt x="4736139" y="5183692"/>
                </a:lnTo>
                <a:close/>
                <a:moveTo>
                  <a:pt x="5467264" y="5096555"/>
                </a:moveTo>
                <a:lnTo>
                  <a:pt x="5446952" y="5115556"/>
                </a:lnTo>
                <a:cubicBezTo>
                  <a:pt x="5428893" y="5132449"/>
                  <a:pt x="5415054" y="5153856"/>
                  <a:pt x="5405441" y="5179777"/>
                </a:cubicBezTo>
                <a:cubicBezTo>
                  <a:pt x="5414179" y="5180063"/>
                  <a:pt x="5420804" y="5178102"/>
                  <a:pt x="5425316" y="5173881"/>
                </a:cubicBezTo>
                <a:close/>
                <a:moveTo>
                  <a:pt x="2269104" y="5079445"/>
                </a:moveTo>
                <a:cubicBezTo>
                  <a:pt x="2265119" y="5077968"/>
                  <a:pt x="2253405" y="5086323"/>
                  <a:pt x="2233964" y="5104508"/>
                </a:cubicBezTo>
                <a:cubicBezTo>
                  <a:pt x="2206193" y="5130486"/>
                  <a:pt x="2191945" y="5154223"/>
                  <a:pt x="2191229" y="5175725"/>
                </a:cubicBezTo>
                <a:lnTo>
                  <a:pt x="2207359" y="5176272"/>
                </a:lnTo>
                <a:cubicBezTo>
                  <a:pt x="2235137" y="5150286"/>
                  <a:pt x="2251979" y="5129320"/>
                  <a:pt x="2257881" y="5113377"/>
                </a:cubicBezTo>
                <a:cubicBezTo>
                  <a:pt x="2269349" y="5092233"/>
                  <a:pt x="2273090" y="5080923"/>
                  <a:pt x="2269104" y="5079445"/>
                </a:cubicBezTo>
                <a:close/>
                <a:moveTo>
                  <a:pt x="5302543" y="4516907"/>
                </a:moveTo>
                <a:lnTo>
                  <a:pt x="5291785" y="4527450"/>
                </a:lnTo>
                <a:cubicBezTo>
                  <a:pt x="5252096" y="4567832"/>
                  <a:pt x="5206045" y="4617417"/>
                  <a:pt x="5153635" y="4676210"/>
                </a:cubicBezTo>
                <a:lnTo>
                  <a:pt x="5153238" y="4676662"/>
                </a:lnTo>
                <a:lnTo>
                  <a:pt x="5205632" y="4621110"/>
                </a:lnTo>
                <a:close/>
                <a:moveTo>
                  <a:pt x="5786858" y="4365878"/>
                </a:moveTo>
                <a:cubicBezTo>
                  <a:pt x="5780372" y="4363473"/>
                  <a:pt x="5772053" y="4367019"/>
                  <a:pt x="5761892" y="4376523"/>
                </a:cubicBezTo>
                <a:cubicBezTo>
                  <a:pt x="5751736" y="4386026"/>
                  <a:pt x="5739741" y="4401481"/>
                  <a:pt x="5725908" y="4422893"/>
                </a:cubicBezTo>
                <a:lnTo>
                  <a:pt x="5705159" y="4454998"/>
                </a:lnTo>
                <a:cubicBezTo>
                  <a:pt x="5713891" y="4455288"/>
                  <a:pt x="5729552" y="4444875"/>
                  <a:pt x="5752124" y="4423760"/>
                </a:cubicBezTo>
                <a:cubicBezTo>
                  <a:pt x="5783724" y="4394201"/>
                  <a:pt x="5795305" y="4374909"/>
                  <a:pt x="5786858" y="4365878"/>
                </a:cubicBezTo>
                <a:close/>
                <a:moveTo>
                  <a:pt x="974715" y="4332802"/>
                </a:moveTo>
                <a:cubicBezTo>
                  <a:pt x="971577" y="4331608"/>
                  <a:pt x="962272" y="4338123"/>
                  <a:pt x="946800" y="4352345"/>
                </a:cubicBezTo>
                <a:cubicBezTo>
                  <a:pt x="924696" y="4372662"/>
                  <a:pt x="913285" y="4391303"/>
                  <a:pt x="912570" y="4408272"/>
                </a:cubicBezTo>
                <a:lnTo>
                  <a:pt x="925300" y="4408815"/>
                </a:lnTo>
                <a:cubicBezTo>
                  <a:pt x="947411" y="4388491"/>
                  <a:pt x="960850" y="4372057"/>
                  <a:pt x="965619" y="4359511"/>
                </a:cubicBezTo>
                <a:cubicBezTo>
                  <a:pt x="974818" y="4342899"/>
                  <a:pt x="977851" y="4333996"/>
                  <a:pt x="974715" y="4332802"/>
                </a:cubicBezTo>
                <a:close/>
                <a:moveTo>
                  <a:pt x="3747133" y="4267070"/>
                </a:moveTo>
                <a:lnTo>
                  <a:pt x="3722141" y="4290448"/>
                </a:lnTo>
                <a:cubicBezTo>
                  <a:pt x="3699922" y="4311235"/>
                  <a:pt x="3682894" y="4337570"/>
                  <a:pt x="3671068" y="4369466"/>
                </a:cubicBezTo>
                <a:cubicBezTo>
                  <a:pt x="3681819" y="4369816"/>
                  <a:pt x="3689970" y="4367404"/>
                  <a:pt x="3695520" y="4362211"/>
                </a:cubicBezTo>
                <a:close/>
                <a:moveTo>
                  <a:pt x="1352647" y="3835550"/>
                </a:moveTo>
                <a:cubicBezTo>
                  <a:pt x="1355875" y="3834624"/>
                  <a:pt x="1357398" y="3836281"/>
                  <a:pt x="1357216" y="3840523"/>
                </a:cubicBezTo>
                <a:cubicBezTo>
                  <a:pt x="1356858" y="3849014"/>
                  <a:pt x="1351334" y="3854093"/>
                  <a:pt x="1340637" y="3855762"/>
                </a:cubicBezTo>
                <a:cubicBezTo>
                  <a:pt x="1329945" y="3857438"/>
                  <a:pt x="1329018" y="3854209"/>
                  <a:pt x="1337854" y="3846087"/>
                </a:cubicBezTo>
                <a:cubicBezTo>
                  <a:pt x="1344487" y="3839990"/>
                  <a:pt x="1349419" y="3836478"/>
                  <a:pt x="1352647" y="3835550"/>
                </a:cubicBezTo>
                <a:close/>
                <a:moveTo>
                  <a:pt x="2147159" y="3701678"/>
                </a:moveTo>
                <a:lnTo>
                  <a:pt x="2127267" y="3719961"/>
                </a:lnTo>
                <a:cubicBezTo>
                  <a:pt x="2109582" y="3736217"/>
                  <a:pt x="2095958" y="3756890"/>
                  <a:pt x="2086401" y="3781988"/>
                </a:cubicBezTo>
                <a:cubicBezTo>
                  <a:pt x="2094886" y="3782339"/>
                  <a:pt x="2101337" y="3780491"/>
                  <a:pt x="2105755" y="3776429"/>
                </a:cubicBezTo>
                <a:close/>
                <a:moveTo>
                  <a:pt x="4140356" y="3368058"/>
                </a:moveTo>
                <a:cubicBezTo>
                  <a:pt x="4132375" y="3365099"/>
                  <a:pt x="4122140" y="3369463"/>
                  <a:pt x="4109640" y="3381155"/>
                </a:cubicBezTo>
                <a:cubicBezTo>
                  <a:pt x="4097141" y="3392848"/>
                  <a:pt x="4082383" y="3411863"/>
                  <a:pt x="4065364" y="3438208"/>
                </a:cubicBezTo>
                <a:lnTo>
                  <a:pt x="4039836" y="3477709"/>
                </a:lnTo>
                <a:cubicBezTo>
                  <a:pt x="4050579" y="3478067"/>
                  <a:pt x="4069848" y="3465254"/>
                  <a:pt x="4097619" y="3439276"/>
                </a:cubicBezTo>
                <a:cubicBezTo>
                  <a:pt x="4136501" y="3402904"/>
                  <a:pt x="4150748" y="3379169"/>
                  <a:pt x="4140356" y="3368058"/>
                </a:cubicBezTo>
                <a:close/>
                <a:moveTo>
                  <a:pt x="2463797" y="2994666"/>
                </a:moveTo>
                <a:cubicBezTo>
                  <a:pt x="2457518" y="2992274"/>
                  <a:pt x="2449407" y="2995648"/>
                  <a:pt x="2439458" y="3004793"/>
                </a:cubicBezTo>
                <a:cubicBezTo>
                  <a:pt x="2429510" y="3013937"/>
                  <a:pt x="2417729" y="3028847"/>
                  <a:pt x="2404111" y="3049527"/>
                </a:cubicBezTo>
                <a:lnTo>
                  <a:pt x="2383685" y="3080535"/>
                </a:lnTo>
                <a:cubicBezTo>
                  <a:pt x="2392163" y="3080892"/>
                  <a:pt x="2407464" y="3070909"/>
                  <a:pt x="2429567" y="3050592"/>
                </a:cubicBezTo>
                <a:cubicBezTo>
                  <a:pt x="2460513" y="3022148"/>
                  <a:pt x="2471925" y="3003509"/>
                  <a:pt x="2463797" y="2994666"/>
                </a:cubicBezTo>
                <a:close/>
                <a:moveTo>
                  <a:pt x="7279885" y="2462144"/>
                </a:moveTo>
                <a:lnTo>
                  <a:pt x="7161550" y="2572840"/>
                </a:lnTo>
                <a:cubicBezTo>
                  <a:pt x="6994913" y="2728719"/>
                  <a:pt x="6862856" y="2856157"/>
                  <a:pt x="6765382" y="2955150"/>
                </a:cubicBezTo>
                <a:lnTo>
                  <a:pt x="6674260" y="3051488"/>
                </a:lnTo>
                <a:lnTo>
                  <a:pt x="6677025" y="3050667"/>
                </a:lnTo>
                <a:cubicBezTo>
                  <a:pt x="6690275" y="3046732"/>
                  <a:pt x="6757847" y="2987757"/>
                  <a:pt x="6879739" y="2873735"/>
                </a:cubicBezTo>
                <a:lnTo>
                  <a:pt x="7015177" y="2747039"/>
                </a:lnTo>
                <a:cubicBezTo>
                  <a:pt x="7112384" y="2651878"/>
                  <a:pt x="7185436" y="2576136"/>
                  <a:pt x="7234330" y="2519817"/>
                </a:cubicBezTo>
                <a:close/>
                <a:moveTo>
                  <a:pt x="7308360" y="2401794"/>
                </a:moveTo>
                <a:lnTo>
                  <a:pt x="7279275" y="2431473"/>
                </a:lnTo>
                <a:lnTo>
                  <a:pt x="7308484" y="2406648"/>
                </a:lnTo>
                <a:close/>
                <a:moveTo>
                  <a:pt x="3482858" y="1473780"/>
                </a:moveTo>
                <a:cubicBezTo>
                  <a:pt x="3485808" y="1473109"/>
                  <a:pt x="3488300" y="1473881"/>
                  <a:pt x="3490333" y="1476093"/>
                </a:cubicBezTo>
                <a:cubicBezTo>
                  <a:pt x="3498455" y="1484929"/>
                  <a:pt x="3489261" y="1501542"/>
                  <a:pt x="3462733" y="1525926"/>
                </a:cubicBezTo>
                <a:cubicBezTo>
                  <a:pt x="3445054" y="1542176"/>
                  <a:pt x="3434089" y="1550214"/>
                  <a:pt x="3429844" y="1550035"/>
                </a:cubicBezTo>
                <a:cubicBezTo>
                  <a:pt x="3425609" y="1549857"/>
                  <a:pt x="3430289" y="1539433"/>
                  <a:pt x="3443915" y="1518759"/>
                </a:cubicBezTo>
                <a:cubicBezTo>
                  <a:pt x="3455319" y="1500112"/>
                  <a:pt x="3464894" y="1487230"/>
                  <a:pt x="3472629" y="1480119"/>
                </a:cubicBezTo>
                <a:cubicBezTo>
                  <a:pt x="3476498" y="1476563"/>
                  <a:pt x="3479907" y="1474451"/>
                  <a:pt x="3482858" y="1473780"/>
                </a:cubicBezTo>
                <a:close/>
                <a:moveTo>
                  <a:pt x="6005896" y="919921"/>
                </a:moveTo>
                <a:cubicBezTo>
                  <a:pt x="6000341" y="925118"/>
                  <a:pt x="5991495" y="928184"/>
                  <a:pt x="5979355" y="929124"/>
                </a:cubicBezTo>
                <a:lnTo>
                  <a:pt x="5954185" y="927188"/>
                </a:lnTo>
                <a:lnTo>
                  <a:pt x="5949357" y="946952"/>
                </a:lnTo>
                <a:cubicBezTo>
                  <a:pt x="5941439" y="958308"/>
                  <a:pt x="5927535" y="973127"/>
                  <a:pt x="5907640" y="991414"/>
                </a:cubicBezTo>
                <a:cubicBezTo>
                  <a:pt x="5819226" y="1072679"/>
                  <a:pt x="5787210" y="1126585"/>
                  <a:pt x="5811587" y="1153106"/>
                </a:cubicBezTo>
                <a:cubicBezTo>
                  <a:pt x="5823777" y="1166368"/>
                  <a:pt x="5821034" y="1181133"/>
                  <a:pt x="5803347" y="1197388"/>
                </a:cubicBezTo>
                <a:lnTo>
                  <a:pt x="5888246" y="1132490"/>
                </a:lnTo>
                <a:lnTo>
                  <a:pt x="5921298" y="1096696"/>
                </a:lnTo>
                <a:cubicBezTo>
                  <a:pt x="5981458" y="1027401"/>
                  <a:pt x="6011895" y="982001"/>
                  <a:pt x="6012613" y="960498"/>
                </a:cubicBezTo>
                <a:cubicBezTo>
                  <a:pt x="6013688" y="928252"/>
                  <a:pt x="6011455" y="914720"/>
                  <a:pt x="6005896" y="919921"/>
                </a:cubicBezTo>
                <a:close/>
                <a:moveTo>
                  <a:pt x="7268992" y="1995"/>
                </a:moveTo>
                <a:cubicBezTo>
                  <a:pt x="7278834" y="-704"/>
                  <a:pt x="7285055" y="-664"/>
                  <a:pt x="7287653" y="2113"/>
                </a:cubicBezTo>
                <a:cubicBezTo>
                  <a:pt x="7298046" y="13223"/>
                  <a:pt x="7272867" y="41974"/>
                  <a:pt x="7212125" y="88386"/>
                </a:cubicBezTo>
                <a:lnTo>
                  <a:pt x="7169928" y="143480"/>
                </a:lnTo>
                <a:cubicBezTo>
                  <a:pt x="7185879" y="149390"/>
                  <a:pt x="7182919" y="157370"/>
                  <a:pt x="7161066" y="167405"/>
                </a:cubicBezTo>
                <a:cubicBezTo>
                  <a:pt x="7161066" y="167405"/>
                  <a:pt x="7152914" y="169817"/>
                  <a:pt x="7136605" y="174651"/>
                </a:cubicBezTo>
                <a:cubicBezTo>
                  <a:pt x="7071029" y="204754"/>
                  <a:pt x="6952145" y="300344"/>
                  <a:pt x="6779952" y="461421"/>
                </a:cubicBezTo>
                <a:cubicBezTo>
                  <a:pt x="6724402" y="513385"/>
                  <a:pt x="6699225" y="542132"/>
                  <a:pt x="6704425" y="547693"/>
                </a:cubicBezTo>
                <a:cubicBezTo>
                  <a:pt x="6703707" y="569196"/>
                  <a:pt x="6695018" y="587731"/>
                  <a:pt x="6678350" y="603324"/>
                </a:cubicBezTo>
                <a:cubicBezTo>
                  <a:pt x="6661690" y="618910"/>
                  <a:pt x="6664288" y="621689"/>
                  <a:pt x="6686150" y="611662"/>
                </a:cubicBezTo>
                <a:cubicBezTo>
                  <a:pt x="6773587" y="571519"/>
                  <a:pt x="6817302" y="551457"/>
                  <a:pt x="6817302" y="551457"/>
                </a:cubicBezTo>
                <a:cubicBezTo>
                  <a:pt x="6822143" y="567761"/>
                  <a:pt x="6846247" y="571257"/>
                  <a:pt x="6889603" y="561940"/>
                </a:cubicBezTo>
                <a:cubicBezTo>
                  <a:pt x="6872942" y="577525"/>
                  <a:pt x="6869795" y="590876"/>
                  <a:pt x="6880188" y="601987"/>
                </a:cubicBezTo>
                <a:cubicBezTo>
                  <a:pt x="6890582" y="613095"/>
                  <a:pt x="6904121" y="610854"/>
                  <a:pt x="6920781" y="595269"/>
                </a:cubicBezTo>
                <a:cubicBezTo>
                  <a:pt x="6948552" y="569291"/>
                  <a:pt x="6957915" y="570942"/>
                  <a:pt x="6948867" y="600238"/>
                </a:cubicBezTo>
                <a:cubicBezTo>
                  <a:pt x="6939817" y="629534"/>
                  <a:pt x="6921588" y="651798"/>
                  <a:pt x="6894169" y="667024"/>
                </a:cubicBezTo>
                <a:lnTo>
                  <a:pt x="6770810" y="735560"/>
                </a:lnTo>
                <a:cubicBezTo>
                  <a:pt x="6846061" y="738070"/>
                  <a:pt x="6911458" y="713347"/>
                  <a:pt x="6967009" y="661383"/>
                </a:cubicBezTo>
                <a:cubicBezTo>
                  <a:pt x="6983667" y="645799"/>
                  <a:pt x="6999970" y="640956"/>
                  <a:pt x="7015914" y="646875"/>
                </a:cubicBezTo>
                <a:cubicBezTo>
                  <a:pt x="7020757" y="663175"/>
                  <a:pt x="7014659" y="684499"/>
                  <a:pt x="6997648" y="710836"/>
                </a:cubicBezTo>
                <a:cubicBezTo>
                  <a:pt x="6991730" y="726781"/>
                  <a:pt x="6988771" y="734760"/>
                  <a:pt x="6988771" y="734760"/>
                </a:cubicBezTo>
                <a:cubicBezTo>
                  <a:pt x="7016184" y="719525"/>
                  <a:pt x="7046384" y="701698"/>
                  <a:pt x="7079347" y="681272"/>
                </a:cubicBezTo>
                <a:lnTo>
                  <a:pt x="7095471" y="681809"/>
                </a:lnTo>
                <a:lnTo>
                  <a:pt x="7078809" y="697394"/>
                </a:lnTo>
                <a:cubicBezTo>
                  <a:pt x="7072899" y="713347"/>
                  <a:pt x="7083643" y="713705"/>
                  <a:pt x="7111063" y="698479"/>
                </a:cubicBezTo>
                <a:cubicBezTo>
                  <a:pt x="7171089" y="673568"/>
                  <a:pt x="7250733" y="625108"/>
                  <a:pt x="7349998" y="553084"/>
                </a:cubicBezTo>
                <a:cubicBezTo>
                  <a:pt x="7361106" y="542691"/>
                  <a:pt x="7377596" y="532478"/>
                  <a:pt x="7399450" y="522443"/>
                </a:cubicBezTo>
                <a:cubicBezTo>
                  <a:pt x="7426863" y="507208"/>
                  <a:pt x="7440573" y="499594"/>
                  <a:pt x="7440573" y="499594"/>
                </a:cubicBezTo>
                <a:cubicBezTo>
                  <a:pt x="7428746" y="531491"/>
                  <a:pt x="7433946" y="537049"/>
                  <a:pt x="7456166" y="516265"/>
                </a:cubicBezTo>
                <a:cubicBezTo>
                  <a:pt x="7461717" y="511071"/>
                  <a:pt x="7464310" y="513843"/>
                  <a:pt x="7463959" y="524594"/>
                </a:cubicBezTo>
                <a:cubicBezTo>
                  <a:pt x="7463591" y="535346"/>
                  <a:pt x="7420551" y="575610"/>
                  <a:pt x="7334816" y="645400"/>
                </a:cubicBezTo>
                <a:cubicBezTo>
                  <a:pt x="7249076" y="715183"/>
                  <a:pt x="7208805" y="752854"/>
                  <a:pt x="7214006" y="758414"/>
                </a:cubicBezTo>
                <a:cubicBezTo>
                  <a:pt x="7213288" y="779917"/>
                  <a:pt x="7199038" y="803653"/>
                  <a:pt x="7171260" y="829638"/>
                </a:cubicBezTo>
                <a:cubicBezTo>
                  <a:pt x="7159792" y="850776"/>
                  <a:pt x="7154063" y="861346"/>
                  <a:pt x="7154063" y="861346"/>
                </a:cubicBezTo>
                <a:cubicBezTo>
                  <a:pt x="7153345" y="882850"/>
                  <a:pt x="7133367" y="917158"/>
                  <a:pt x="7094128" y="964288"/>
                </a:cubicBezTo>
                <a:cubicBezTo>
                  <a:pt x="7027826" y="1015885"/>
                  <a:pt x="7000055" y="1041864"/>
                  <a:pt x="7010806" y="1042230"/>
                </a:cubicBezTo>
                <a:lnTo>
                  <a:pt x="7208088" y="935798"/>
                </a:lnTo>
                <a:cubicBezTo>
                  <a:pt x="7295884" y="884910"/>
                  <a:pt x="7388514" y="850332"/>
                  <a:pt x="7485986" y="832056"/>
                </a:cubicBezTo>
                <a:cubicBezTo>
                  <a:pt x="7523081" y="849444"/>
                  <a:pt x="7510887" y="892089"/>
                  <a:pt x="7449436" y="959998"/>
                </a:cubicBezTo>
                <a:cubicBezTo>
                  <a:pt x="7382785" y="1022347"/>
                  <a:pt x="7354647" y="1059077"/>
                  <a:pt x="7365040" y="1070187"/>
                </a:cubicBezTo>
                <a:cubicBezTo>
                  <a:pt x="7375433" y="1081297"/>
                  <a:pt x="7347296" y="1118026"/>
                  <a:pt x="7280644" y="1180374"/>
                </a:cubicBezTo>
                <a:cubicBezTo>
                  <a:pt x="7213983" y="1242731"/>
                  <a:pt x="7180483" y="1279281"/>
                  <a:pt x="7180124" y="1290025"/>
                </a:cubicBezTo>
                <a:cubicBezTo>
                  <a:pt x="7179406" y="1311528"/>
                  <a:pt x="7190157" y="1311895"/>
                  <a:pt x="7212378" y="1291109"/>
                </a:cubicBezTo>
                <a:cubicBezTo>
                  <a:pt x="7229039" y="1275523"/>
                  <a:pt x="7242561" y="1273282"/>
                  <a:pt x="7252954" y="1284392"/>
                </a:cubicBezTo>
                <a:cubicBezTo>
                  <a:pt x="7263348" y="1295501"/>
                  <a:pt x="7296499" y="1269702"/>
                  <a:pt x="7352399" y="1206986"/>
                </a:cubicBezTo>
                <a:cubicBezTo>
                  <a:pt x="7408307" y="1144279"/>
                  <a:pt x="7438858" y="1115702"/>
                  <a:pt x="7444049" y="1121253"/>
                </a:cubicBezTo>
                <a:cubicBezTo>
                  <a:pt x="7454442" y="1132363"/>
                  <a:pt x="7440202" y="1156107"/>
                  <a:pt x="7401322" y="1192478"/>
                </a:cubicBezTo>
                <a:cubicBezTo>
                  <a:pt x="7379101" y="1213263"/>
                  <a:pt x="7384474" y="1213434"/>
                  <a:pt x="7417444" y="1193017"/>
                </a:cubicBezTo>
                <a:cubicBezTo>
                  <a:pt x="7434114" y="1177423"/>
                  <a:pt x="7456147" y="1162008"/>
                  <a:pt x="7483559" y="1146791"/>
                </a:cubicBezTo>
                <a:cubicBezTo>
                  <a:pt x="7582831" y="1074758"/>
                  <a:pt x="7645987" y="1036511"/>
                  <a:pt x="7673049" y="1032028"/>
                </a:cubicBezTo>
                <a:lnTo>
                  <a:pt x="7705831" y="1016982"/>
                </a:lnTo>
                <a:cubicBezTo>
                  <a:pt x="7705474" y="1027724"/>
                  <a:pt x="7699743" y="1038297"/>
                  <a:pt x="7688634" y="1048688"/>
                </a:cubicBezTo>
                <a:cubicBezTo>
                  <a:pt x="7671964" y="1064283"/>
                  <a:pt x="7634563" y="1096664"/>
                  <a:pt x="7576421" y="1145840"/>
                </a:cubicBezTo>
                <a:cubicBezTo>
                  <a:pt x="7518271" y="1195024"/>
                  <a:pt x="7475319" y="1232614"/>
                  <a:pt x="7447549" y="1258591"/>
                </a:cubicBezTo>
                <a:cubicBezTo>
                  <a:pt x="7403107" y="1300163"/>
                  <a:pt x="7383496" y="1323720"/>
                  <a:pt x="7388690" y="1329271"/>
                </a:cubicBezTo>
                <a:cubicBezTo>
                  <a:pt x="7399083" y="1340381"/>
                  <a:pt x="7440025" y="1322914"/>
                  <a:pt x="7511510" y="1276874"/>
                </a:cubicBezTo>
                <a:cubicBezTo>
                  <a:pt x="7643746" y="1184415"/>
                  <a:pt x="7648758" y="1195346"/>
                  <a:pt x="7526558" y="1309658"/>
                </a:cubicBezTo>
                <a:cubicBezTo>
                  <a:pt x="7426576" y="1403186"/>
                  <a:pt x="7384377" y="1458280"/>
                  <a:pt x="7399970" y="1474949"/>
                </a:cubicBezTo>
                <a:cubicBezTo>
                  <a:pt x="7405163" y="1480501"/>
                  <a:pt x="7421473" y="1475666"/>
                  <a:pt x="7448887" y="1460430"/>
                </a:cubicBezTo>
                <a:cubicBezTo>
                  <a:pt x="7558543" y="1399516"/>
                  <a:pt x="7630216" y="1348089"/>
                  <a:pt x="7663904" y="1306169"/>
                </a:cubicBezTo>
                <a:cubicBezTo>
                  <a:pt x="7675365" y="1285024"/>
                  <a:pt x="7664614" y="1284658"/>
                  <a:pt x="7631642" y="1305092"/>
                </a:cubicBezTo>
                <a:cubicBezTo>
                  <a:pt x="7626092" y="1310285"/>
                  <a:pt x="7612382" y="1317899"/>
                  <a:pt x="7590528" y="1327934"/>
                </a:cubicBezTo>
                <a:lnTo>
                  <a:pt x="7541075" y="1358574"/>
                </a:lnTo>
                <a:lnTo>
                  <a:pt x="7607725" y="1296224"/>
                </a:lnTo>
                <a:cubicBezTo>
                  <a:pt x="7652167" y="1254653"/>
                  <a:pt x="7685129" y="1234226"/>
                  <a:pt x="7706633" y="1234943"/>
                </a:cubicBezTo>
                <a:lnTo>
                  <a:pt x="7714963" y="1227151"/>
                </a:lnTo>
                <a:cubicBezTo>
                  <a:pt x="7710129" y="1210840"/>
                  <a:pt x="7716047" y="1194895"/>
                  <a:pt x="7732708" y="1179311"/>
                </a:cubicBezTo>
                <a:cubicBezTo>
                  <a:pt x="7777147" y="1137741"/>
                  <a:pt x="7798285" y="1149208"/>
                  <a:pt x="7796132" y="1213717"/>
                </a:cubicBezTo>
                <a:cubicBezTo>
                  <a:pt x="7834304" y="1198841"/>
                  <a:pt x="7856158" y="1188807"/>
                  <a:pt x="7861708" y="1183614"/>
                </a:cubicBezTo>
                <a:lnTo>
                  <a:pt x="7936168" y="1129595"/>
                </a:lnTo>
                <a:cubicBezTo>
                  <a:pt x="7889936" y="1224916"/>
                  <a:pt x="7869411" y="1275356"/>
                  <a:pt x="7874605" y="1280906"/>
                </a:cubicBezTo>
                <a:cubicBezTo>
                  <a:pt x="7896107" y="1281624"/>
                  <a:pt x="8015178" y="1180663"/>
                  <a:pt x="8231812" y="978014"/>
                </a:cubicBezTo>
                <a:cubicBezTo>
                  <a:pt x="8431775" y="790959"/>
                  <a:pt x="8534355" y="700212"/>
                  <a:pt x="8539549" y="705764"/>
                </a:cubicBezTo>
                <a:cubicBezTo>
                  <a:pt x="8549941" y="716872"/>
                  <a:pt x="8530133" y="745809"/>
                  <a:pt x="8480143" y="792574"/>
                </a:cubicBezTo>
                <a:cubicBezTo>
                  <a:pt x="8369059" y="896485"/>
                  <a:pt x="8329104" y="965117"/>
                  <a:pt x="8360274" y="998440"/>
                </a:cubicBezTo>
                <a:cubicBezTo>
                  <a:pt x="8375859" y="1015100"/>
                  <a:pt x="8372549" y="1033833"/>
                  <a:pt x="8350329" y="1054618"/>
                </a:cubicBezTo>
                <a:lnTo>
                  <a:pt x="8549217" y="899809"/>
                </a:lnTo>
                <a:cubicBezTo>
                  <a:pt x="8571797" y="868280"/>
                  <a:pt x="8591235" y="850096"/>
                  <a:pt x="8607537" y="845253"/>
                </a:cubicBezTo>
                <a:cubicBezTo>
                  <a:pt x="8624207" y="829661"/>
                  <a:pt x="8624027" y="835040"/>
                  <a:pt x="8607001" y="861376"/>
                </a:cubicBezTo>
                <a:lnTo>
                  <a:pt x="8539273" y="955987"/>
                </a:lnTo>
                <a:cubicBezTo>
                  <a:pt x="8478179" y="1013136"/>
                  <a:pt x="8447451" y="1047095"/>
                  <a:pt x="8447083" y="1057844"/>
                </a:cubicBezTo>
                <a:lnTo>
                  <a:pt x="8495999" y="1043327"/>
                </a:lnTo>
                <a:lnTo>
                  <a:pt x="8512661" y="1027743"/>
                </a:lnTo>
                <a:cubicBezTo>
                  <a:pt x="8551551" y="991363"/>
                  <a:pt x="8576181" y="978746"/>
                  <a:pt x="8586565" y="989847"/>
                </a:cubicBezTo>
                <a:cubicBezTo>
                  <a:pt x="8591767" y="995406"/>
                  <a:pt x="8563817" y="1026764"/>
                  <a:pt x="8502725" y="1083913"/>
                </a:cubicBezTo>
                <a:cubicBezTo>
                  <a:pt x="8458283" y="1125484"/>
                  <a:pt x="8402375" y="1188191"/>
                  <a:pt x="8335007" y="1272043"/>
                </a:cubicBezTo>
                <a:lnTo>
                  <a:pt x="8318337" y="1287636"/>
                </a:lnTo>
                <a:lnTo>
                  <a:pt x="8275602" y="1358853"/>
                </a:lnTo>
                <a:lnTo>
                  <a:pt x="8292263" y="1343267"/>
                </a:lnTo>
                <a:cubicBezTo>
                  <a:pt x="8308574" y="1338434"/>
                  <a:pt x="8338952" y="1315228"/>
                  <a:pt x="8383383" y="1273663"/>
                </a:cubicBezTo>
                <a:cubicBezTo>
                  <a:pt x="8422273" y="1237285"/>
                  <a:pt x="8486415" y="1169467"/>
                  <a:pt x="8575823" y="1070210"/>
                </a:cubicBezTo>
                <a:cubicBezTo>
                  <a:pt x="8665241" y="970944"/>
                  <a:pt x="8723823" y="908326"/>
                  <a:pt x="8751595" y="882348"/>
                </a:cubicBezTo>
                <a:cubicBezTo>
                  <a:pt x="8784925" y="851169"/>
                  <a:pt x="8804185" y="838364"/>
                  <a:pt x="8809377" y="843916"/>
                </a:cubicBezTo>
                <a:cubicBezTo>
                  <a:pt x="8830163" y="866134"/>
                  <a:pt x="8643373" y="1061698"/>
                  <a:pt x="8248997" y="1430617"/>
                </a:cubicBezTo>
                <a:cubicBezTo>
                  <a:pt x="8071253" y="1596885"/>
                  <a:pt x="7949769" y="1689695"/>
                  <a:pt x="7884543" y="1709047"/>
                </a:cubicBezTo>
                <a:cubicBezTo>
                  <a:pt x="7851931" y="1718723"/>
                  <a:pt x="7746758" y="1806698"/>
                  <a:pt x="7569013" y="1972967"/>
                </a:cubicBezTo>
                <a:lnTo>
                  <a:pt x="7340955" y="2186306"/>
                </a:lnTo>
                <a:lnTo>
                  <a:pt x="7341073" y="2188387"/>
                </a:lnTo>
                <a:lnTo>
                  <a:pt x="7526814" y="2028062"/>
                </a:lnTo>
                <a:lnTo>
                  <a:pt x="7701242" y="1880515"/>
                </a:lnTo>
                <a:lnTo>
                  <a:pt x="7589165" y="2094714"/>
                </a:lnTo>
                <a:lnTo>
                  <a:pt x="7605295" y="2095258"/>
                </a:lnTo>
                <a:lnTo>
                  <a:pt x="7488377" y="2217474"/>
                </a:lnTo>
                <a:lnTo>
                  <a:pt x="7491824" y="2224981"/>
                </a:lnTo>
                <a:cubicBezTo>
                  <a:pt x="7500416" y="2229640"/>
                  <a:pt x="7518039" y="2225852"/>
                  <a:pt x="7544690" y="2213623"/>
                </a:cubicBezTo>
                <a:cubicBezTo>
                  <a:pt x="7557939" y="2209688"/>
                  <a:pt x="7625513" y="2150712"/>
                  <a:pt x="7747403" y="2036691"/>
                </a:cubicBezTo>
                <a:cubicBezTo>
                  <a:pt x="7977061" y="1838788"/>
                  <a:pt x="8096112" y="1744356"/>
                  <a:pt x="8104551" y="1753380"/>
                </a:cubicBezTo>
                <a:lnTo>
                  <a:pt x="8097782" y="1759713"/>
                </a:lnTo>
                <a:cubicBezTo>
                  <a:pt x="8111037" y="1755785"/>
                  <a:pt x="8137828" y="1739183"/>
                  <a:pt x="8178174" y="1709913"/>
                </a:cubicBezTo>
                <a:cubicBezTo>
                  <a:pt x="8280845" y="1647732"/>
                  <a:pt x="8336396" y="1621157"/>
                  <a:pt x="8344842" y="1630188"/>
                </a:cubicBezTo>
                <a:cubicBezTo>
                  <a:pt x="8353290" y="1639217"/>
                  <a:pt x="8332825" y="1662583"/>
                  <a:pt x="8283456" y="1700306"/>
                </a:cubicBezTo>
                <a:lnTo>
                  <a:pt x="8249161" y="1745084"/>
                </a:lnTo>
                <a:cubicBezTo>
                  <a:pt x="8262125" y="1749888"/>
                  <a:pt x="8259720" y="1756374"/>
                  <a:pt x="8241958" y="1764528"/>
                </a:cubicBezTo>
                <a:cubicBezTo>
                  <a:pt x="8241958" y="1764528"/>
                  <a:pt x="8235334" y="1766490"/>
                  <a:pt x="8222076" y="1770418"/>
                </a:cubicBezTo>
                <a:cubicBezTo>
                  <a:pt x="8168780" y="1794884"/>
                  <a:pt x="8072155" y="1872575"/>
                  <a:pt x="7932206" y="2003491"/>
                </a:cubicBezTo>
                <a:cubicBezTo>
                  <a:pt x="7887057" y="2045725"/>
                  <a:pt x="7866594" y="2069091"/>
                  <a:pt x="7870821" y="2073610"/>
                </a:cubicBezTo>
                <a:cubicBezTo>
                  <a:pt x="7870238" y="2091086"/>
                  <a:pt x="7863175" y="2106151"/>
                  <a:pt x="7849628" y="2118825"/>
                </a:cubicBezTo>
                <a:cubicBezTo>
                  <a:pt x="7836086" y="2131492"/>
                  <a:pt x="7838198" y="2133751"/>
                  <a:pt x="7855966" y="2125602"/>
                </a:cubicBezTo>
                <a:cubicBezTo>
                  <a:pt x="7927031" y="2092974"/>
                  <a:pt x="7962561" y="2076669"/>
                  <a:pt x="7962561" y="2076669"/>
                </a:cubicBezTo>
                <a:cubicBezTo>
                  <a:pt x="7966497" y="2089919"/>
                  <a:pt x="7986087" y="2092761"/>
                  <a:pt x="8021325" y="2085189"/>
                </a:cubicBezTo>
                <a:cubicBezTo>
                  <a:pt x="8007783" y="2097857"/>
                  <a:pt x="8005225" y="2108707"/>
                  <a:pt x="8013673" y="2117737"/>
                </a:cubicBezTo>
                <a:cubicBezTo>
                  <a:pt x="8022121" y="2126767"/>
                  <a:pt x="8033125" y="2124945"/>
                  <a:pt x="8046665" y="2112277"/>
                </a:cubicBezTo>
                <a:cubicBezTo>
                  <a:pt x="8069235" y="2091164"/>
                  <a:pt x="8076845" y="2092506"/>
                  <a:pt x="8069491" y="2116316"/>
                </a:cubicBezTo>
                <a:cubicBezTo>
                  <a:pt x="8062139" y="2140126"/>
                  <a:pt x="8047322" y="2158222"/>
                  <a:pt x="8025035" y="2170597"/>
                </a:cubicBezTo>
                <a:lnTo>
                  <a:pt x="7924774" y="2226301"/>
                </a:lnTo>
                <a:cubicBezTo>
                  <a:pt x="7985935" y="2228341"/>
                  <a:pt x="8039086" y="2208246"/>
                  <a:pt x="8084235" y="2166012"/>
                </a:cubicBezTo>
                <a:cubicBezTo>
                  <a:pt x="8097776" y="2153345"/>
                  <a:pt x="8111026" y="2149409"/>
                  <a:pt x="8123985" y="2154219"/>
                </a:cubicBezTo>
                <a:cubicBezTo>
                  <a:pt x="8127921" y="2167470"/>
                  <a:pt x="8122964" y="2184800"/>
                  <a:pt x="8109139" y="2206205"/>
                </a:cubicBezTo>
                <a:cubicBezTo>
                  <a:pt x="8104329" y="2219164"/>
                  <a:pt x="8101924" y="2225650"/>
                  <a:pt x="8101924" y="2225650"/>
                </a:cubicBezTo>
                <a:cubicBezTo>
                  <a:pt x="8124205" y="2213268"/>
                  <a:pt x="8148749" y="2198778"/>
                  <a:pt x="8175540" y="2182176"/>
                </a:cubicBezTo>
                <a:lnTo>
                  <a:pt x="8188644" y="2182614"/>
                </a:lnTo>
                <a:lnTo>
                  <a:pt x="8175103" y="2195280"/>
                </a:lnTo>
                <a:cubicBezTo>
                  <a:pt x="8170300" y="2208245"/>
                  <a:pt x="8179033" y="2208537"/>
                  <a:pt x="8201318" y="2196161"/>
                </a:cubicBezTo>
                <a:cubicBezTo>
                  <a:pt x="8250104" y="2175915"/>
                  <a:pt x="8314835" y="2136529"/>
                  <a:pt x="8395513" y="2077991"/>
                </a:cubicBezTo>
                <a:cubicBezTo>
                  <a:pt x="8404543" y="2069545"/>
                  <a:pt x="8417945" y="2061244"/>
                  <a:pt x="8435707" y="2053088"/>
                </a:cubicBezTo>
                <a:cubicBezTo>
                  <a:pt x="8457985" y="2040706"/>
                  <a:pt x="8469129" y="2034518"/>
                  <a:pt x="8469129" y="2034518"/>
                </a:cubicBezTo>
                <a:cubicBezTo>
                  <a:pt x="8459515" y="2060441"/>
                  <a:pt x="8463743" y="2064959"/>
                  <a:pt x="8481803" y="2048066"/>
                </a:cubicBezTo>
                <a:cubicBezTo>
                  <a:pt x="8486313" y="2043846"/>
                  <a:pt x="8488419" y="2046098"/>
                  <a:pt x="8488135" y="2054837"/>
                </a:cubicBezTo>
                <a:cubicBezTo>
                  <a:pt x="8487837" y="2063575"/>
                  <a:pt x="8452855" y="2096299"/>
                  <a:pt x="8383175" y="2153023"/>
                </a:cubicBezTo>
                <a:cubicBezTo>
                  <a:pt x="8313487" y="2209738"/>
                  <a:pt x="8280758" y="2240355"/>
                  <a:pt x="8284984" y="2244874"/>
                </a:cubicBezTo>
                <a:cubicBezTo>
                  <a:pt x="8284401" y="2262350"/>
                  <a:pt x="8272820" y="2281642"/>
                  <a:pt x="8250243" y="2302762"/>
                </a:cubicBezTo>
                <a:cubicBezTo>
                  <a:pt x="8240924" y="2319941"/>
                  <a:pt x="8236265" y="2328534"/>
                  <a:pt x="8236265" y="2328534"/>
                </a:cubicBezTo>
                <a:cubicBezTo>
                  <a:pt x="8235682" y="2346010"/>
                  <a:pt x="8219445" y="2373894"/>
                  <a:pt x="8187552" y="2412200"/>
                </a:cubicBezTo>
                <a:cubicBezTo>
                  <a:pt x="8133666" y="2454136"/>
                  <a:pt x="8111094" y="2475250"/>
                  <a:pt x="8119833" y="2475548"/>
                </a:cubicBezTo>
                <a:lnTo>
                  <a:pt x="8280174" y="2389046"/>
                </a:lnTo>
                <a:cubicBezTo>
                  <a:pt x="8351531" y="2347686"/>
                  <a:pt x="8426817" y="2319582"/>
                  <a:pt x="8506037" y="2304728"/>
                </a:cubicBezTo>
                <a:cubicBezTo>
                  <a:pt x="8536187" y="2318860"/>
                  <a:pt x="8526277" y="2353520"/>
                  <a:pt x="8476331" y="2408712"/>
                </a:cubicBezTo>
                <a:cubicBezTo>
                  <a:pt x="8422161" y="2459388"/>
                  <a:pt x="8399293" y="2489239"/>
                  <a:pt x="8407737" y="2498269"/>
                </a:cubicBezTo>
                <a:cubicBezTo>
                  <a:pt x="8416185" y="2507299"/>
                  <a:pt x="8393317" y="2537152"/>
                  <a:pt x="8339146" y="2587824"/>
                </a:cubicBezTo>
                <a:cubicBezTo>
                  <a:pt x="8284967" y="2638506"/>
                  <a:pt x="8257739" y="2668213"/>
                  <a:pt x="8257447" y="2676944"/>
                </a:cubicBezTo>
                <a:cubicBezTo>
                  <a:pt x="8256865" y="2694421"/>
                  <a:pt x="8265603" y="2694719"/>
                  <a:pt x="8283662" y="2677825"/>
                </a:cubicBezTo>
                <a:cubicBezTo>
                  <a:pt x="8297203" y="2665158"/>
                  <a:pt x="8308194" y="2663335"/>
                  <a:pt x="8316641" y="2672367"/>
                </a:cubicBezTo>
                <a:cubicBezTo>
                  <a:pt x="8325088" y="2681396"/>
                  <a:pt x="8352031" y="2660428"/>
                  <a:pt x="8397465" y="2609454"/>
                </a:cubicBezTo>
                <a:cubicBezTo>
                  <a:pt x="8442905" y="2558489"/>
                  <a:pt x="8467735" y="2535262"/>
                  <a:pt x="8471955" y="2539773"/>
                </a:cubicBezTo>
                <a:cubicBezTo>
                  <a:pt x="8480401" y="2548804"/>
                  <a:pt x="8468827" y="2568102"/>
                  <a:pt x="8437227" y="2597662"/>
                </a:cubicBezTo>
                <a:cubicBezTo>
                  <a:pt x="8419167" y="2614556"/>
                  <a:pt x="8423535" y="2614694"/>
                  <a:pt x="8450333" y="2598099"/>
                </a:cubicBezTo>
                <a:cubicBezTo>
                  <a:pt x="8463879" y="2585426"/>
                  <a:pt x="8481787" y="2572897"/>
                  <a:pt x="8504065" y="2560529"/>
                </a:cubicBezTo>
                <a:cubicBezTo>
                  <a:pt x="8584751" y="2501985"/>
                  <a:pt x="8636079" y="2470899"/>
                  <a:pt x="8658073" y="2467256"/>
                </a:cubicBezTo>
                <a:lnTo>
                  <a:pt x="8684719" y="2455027"/>
                </a:lnTo>
                <a:cubicBezTo>
                  <a:pt x="8684429" y="2463757"/>
                  <a:pt x="8679773" y="2472351"/>
                  <a:pt x="8670741" y="2480797"/>
                </a:cubicBezTo>
                <a:cubicBezTo>
                  <a:pt x="8657195" y="2493471"/>
                  <a:pt x="8626795" y="2519788"/>
                  <a:pt x="8579541" y="2559756"/>
                </a:cubicBezTo>
                <a:cubicBezTo>
                  <a:pt x="8532279" y="2599732"/>
                  <a:pt x="8497369" y="2630282"/>
                  <a:pt x="8474797" y="2651396"/>
                </a:cubicBezTo>
                <a:cubicBezTo>
                  <a:pt x="8438679" y="2685183"/>
                  <a:pt x="8422739" y="2704331"/>
                  <a:pt x="8426959" y="2708842"/>
                </a:cubicBezTo>
                <a:cubicBezTo>
                  <a:pt x="8435407" y="2717872"/>
                  <a:pt x="8468683" y="2703674"/>
                  <a:pt x="8526783" y="2666255"/>
                </a:cubicBezTo>
                <a:cubicBezTo>
                  <a:pt x="8634259" y="2591108"/>
                  <a:pt x="8638333" y="2599993"/>
                  <a:pt x="8539013" y="2692901"/>
                </a:cubicBezTo>
                <a:cubicBezTo>
                  <a:pt x="8457751" y="2768917"/>
                  <a:pt x="8423457" y="2813695"/>
                  <a:pt x="8436129" y="2827243"/>
                </a:cubicBezTo>
                <a:cubicBezTo>
                  <a:pt x="8440349" y="2831753"/>
                  <a:pt x="8453605" y="2827825"/>
                  <a:pt x="8475883" y="2815443"/>
                </a:cubicBezTo>
                <a:cubicBezTo>
                  <a:pt x="8565011" y="2765934"/>
                  <a:pt x="8623263" y="2724136"/>
                  <a:pt x="8650643" y="2690065"/>
                </a:cubicBezTo>
                <a:cubicBezTo>
                  <a:pt x="8659957" y="2672880"/>
                  <a:pt x="8651219" y="2672583"/>
                  <a:pt x="8624421" y="2689190"/>
                </a:cubicBezTo>
                <a:cubicBezTo>
                  <a:pt x="8619909" y="2693411"/>
                  <a:pt x="8608767" y="2699598"/>
                  <a:pt x="8591005" y="2707755"/>
                </a:cubicBezTo>
                <a:lnTo>
                  <a:pt x="8550811" y="2732659"/>
                </a:lnTo>
                <a:lnTo>
                  <a:pt x="8604983" y="2681983"/>
                </a:lnTo>
                <a:cubicBezTo>
                  <a:pt x="8641103" y="2648196"/>
                  <a:pt x="8667895" y="2631593"/>
                  <a:pt x="8685371" y="2632176"/>
                </a:cubicBezTo>
                <a:lnTo>
                  <a:pt x="8692141" y="2625843"/>
                </a:lnTo>
                <a:cubicBezTo>
                  <a:pt x="8688213" y="2612587"/>
                  <a:pt x="8693021" y="2599628"/>
                  <a:pt x="8706565" y="2586961"/>
                </a:cubicBezTo>
                <a:cubicBezTo>
                  <a:pt x="8742681" y="2553173"/>
                  <a:pt x="8759861" y="2562495"/>
                  <a:pt x="8758111" y="2614924"/>
                </a:cubicBezTo>
                <a:cubicBezTo>
                  <a:pt x="8789137" y="2602833"/>
                  <a:pt x="8806897" y="2594678"/>
                  <a:pt x="8811409" y="2590458"/>
                </a:cubicBezTo>
                <a:lnTo>
                  <a:pt x="8871927" y="2546556"/>
                </a:lnTo>
                <a:cubicBezTo>
                  <a:pt x="8834351" y="2624027"/>
                  <a:pt x="8817669" y="2665021"/>
                  <a:pt x="8821889" y="2669533"/>
                </a:cubicBezTo>
                <a:cubicBezTo>
                  <a:pt x="8839367" y="2670116"/>
                  <a:pt x="8936143" y="2588059"/>
                  <a:pt x="9112211" y="2423357"/>
                </a:cubicBezTo>
                <a:cubicBezTo>
                  <a:pt x="9274733" y="2271326"/>
                  <a:pt x="9358107" y="2197569"/>
                  <a:pt x="9362327" y="2202082"/>
                </a:cubicBezTo>
                <a:cubicBezTo>
                  <a:pt x="9370773" y="2211111"/>
                  <a:pt x="9354675" y="2234631"/>
                  <a:pt x="9314045" y="2272638"/>
                </a:cubicBezTo>
                <a:cubicBezTo>
                  <a:pt x="9223763" y="2357093"/>
                  <a:pt x="9191287" y="2412875"/>
                  <a:pt x="9216619" y="2439957"/>
                </a:cubicBezTo>
                <a:cubicBezTo>
                  <a:pt x="9229287" y="2453499"/>
                  <a:pt x="9226597" y="2468723"/>
                  <a:pt x="9208539" y="2485616"/>
                </a:cubicBezTo>
                <a:lnTo>
                  <a:pt x="9370187" y="2359795"/>
                </a:lnTo>
                <a:cubicBezTo>
                  <a:pt x="9388535" y="2334169"/>
                  <a:pt x="9404335" y="2319389"/>
                  <a:pt x="9417587" y="2315454"/>
                </a:cubicBezTo>
                <a:cubicBezTo>
                  <a:pt x="9431135" y="2302779"/>
                  <a:pt x="9430987" y="2307152"/>
                  <a:pt x="9417149" y="2328558"/>
                </a:cubicBezTo>
                <a:lnTo>
                  <a:pt x="9362103" y="2405454"/>
                </a:lnTo>
                <a:cubicBezTo>
                  <a:pt x="9312449" y="2451901"/>
                  <a:pt x="9287473" y="2479500"/>
                  <a:pt x="9287175" y="2488239"/>
                </a:cubicBezTo>
                <a:lnTo>
                  <a:pt x="9326933" y="2476439"/>
                </a:lnTo>
                <a:lnTo>
                  <a:pt x="9340473" y="2463773"/>
                </a:lnTo>
                <a:cubicBezTo>
                  <a:pt x="9372081" y="2434206"/>
                  <a:pt x="9392099" y="2423950"/>
                  <a:pt x="9400541" y="2432972"/>
                </a:cubicBezTo>
                <a:cubicBezTo>
                  <a:pt x="9404769" y="2437490"/>
                  <a:pt x="9382051" y="2462977"/>
                  <a:pt x="9332397" y="2509425"/>
                </a:cubicBezTo>
                <a:cubicBezTo>
                  <a:pt x="9296279" y="2543211"/>
                  <a:pt x="9250839" y="2594178"/>
                  <a:pt x="9196085" y="2662329"/>
                </a:cubicBezTo>
                <a:lnTo>
                  <a:pt x="9182537" y="2675003"/>
                </a:lnTo>
                <a:lnTo>
                  <a:pt x="9147803" y="2732885"/>
                </a:lnTo>
                <a:lnTo>
                  <a:pt x="9161345" y="2720217"/>
                </a:lnTo>
                <a:cubicBezTo>
                  <a:pt x="9174601" y="2716288"/>
                  <a:pt x="9199291" y="2697427"/>
                  <a:pt x="9235403" y="2663646"/>
                </a:cubicBezTo>
                <a:cubicBezTo>
                  <a:pt x="9267009" y="2634080"/>
                  <a:pt x="9319143" y="2578961"/>
                  <a:pt x="9391811" y="2498288"/>
                </a:cubicBezTo>
                <a:cubicBezTo>
                  <a:pt x="9464485" y="2417609"/>
                  <a:pt x="9512099" y="2366716"/>
                  <a:pt x="9534669" y="2345602"/>
                </a:cubicBezTo>
                <a:cubicBezTo>
                  <a:pt x="9561757" y="2320262"/>
                  <a:pt x="9577413" y="2309854"/>
                  <a:pt x="9581633" y="2314365"/>
                </a:cubicBezTo>
                <a:cubicBezTo>
                  <a:pt x="9598527" y="2332424"/>
                  <a:pt x="9446711" y="2491371"/>
                  <a:pt x="9126179" y="2791210"/>
                </a:cubicBezTo>
                <a:cubicBezTo>
                  <a:pt x="8981717" y="2926347"/>
                  <a:pt x="8882979" y="3001779"/>
                  <a:pt x="8829969" y="3017507"/>
                </a:cubicBezTo>
                <a:cubicBezTo>
                  <a:pt x="8803463" y="3025370"/>
                  <a:pt x="8717981" y="3096873"/>
                  <a:pt x="8573519" y="3232011"/>
                </a:cubicBezTo>
                <a:lnTo>
                  <a:pt x="8363589" y="3428387"/>
                </a:lnTo>
                <a:lnTo>
                  <a:pt x="8539223" y="3276787"/>
                </a:lnTo>
                <a:lnTo>
                  <a:pt x="8680989" y="3156870"/>
                </a:lnTo>
                <a:lnTo>
                  <a:pt x="8589897" y="3330959"/>
                </a:lnTo>
                <a:lnTo>
                  <a:pt x="8603009" y="3331403"/>
                </a:lnTo>
                <a:lnTo>
                  <a:pt x="8487449" y="3452196"/>
                </a:lnTo>
                <a:lnTo>
                  <a:pt x="8338033" y="3604663"/>
                </a:lnTo>
                <a:lnTo>
                  <a:pt x="8486571" y="3478410"/>
                </a:lnTo>
                <a:lnTo>
                  <a:pt x="8519993" y="3459841"/>
                </a:lnTo>
                <a:lnTo>
                  <a:pt x="8242350" y="3719560"/>
                </a:lnTo>
                <a:cubicBezTo>
                  <a:pt x="8174632" y="3782906"/>
                  <a:pt x="8113942" y="3840473"/>
                  <a:pt x="8060277" y="3892261"/>
                </a:cubicBezTo>
                <a:lnTo>
                  <a:pt x="8053695" y="3898752"/>
                </a:lnTo>
                <a:lnTo>
                  <a:pt x="8114054" y="3849257"/>
                </a:lnTo>
                <a:cubicBezTo>
                  <a:pt x="8157457" y="3814827"/>
                  <a:pt x="8180697" y="3799257"/>
                  <a:pt x="8183773" y="3802547"/>
                </a:cubicBezTo>
                <a:lnTo>
                  <a:pt x="8178838" y="3807164"/>
                </a:lnTo>
                <a:cubicBezTo>
                  <a:pt x="8188503" y="3804300"/>
                  <a:pt x="8208039" y="3792196"/>
                  <a:pt x="8237458" y="3770853"/>
                </a:cubicBezTo>
                <a:cubicBezTo>
                  <a:pt x="8312322" y="3725511"/>
                  <a:pt x="8352828" y="3706135"/>
                  <a:pt x="8358988" y="3712720"/>
                </a:cubicBezTo>
                <a:cubicBezTo>
                  <a:pt x="8365145" y="3719303"/>
                  <a:pt x="8350224" y="3736341"/>
                  <a:pt x="8314226" y="3763846"/>
                </a:cubicBezTo>
                <a:lnTo>
                  <a:pt x="8289219" y="3796498"/>
                </a:lnTo>
                <a:cubicBezTo>
                  <a:pt x="8298672" y="3800001"/>
                  <a:pt x="8296918" y="3804729"/>
                  <a:pt x="8283966" y="3810677"/>
                </a:cubicBezTo>
                <a:cubicBezTo>
                  <a:pt x="8283966" y="3810677"/>
                  <a:pt x="8279137" y="3812106"/>
                  <a:pt x="8269470" y="3814972"/>
                </a:cubicBezTo>
                <a:cubicBezTo>
                  <a:pt x="8230608" y="3832812"/>
                  <a:pt x="8160152" y="3889462"/>
                  <a:pt x="8058106" y="3984921"/>
                </a:cubicBezTo>
                <a:cubicBezTo>
                  <a:pt x="8025184" y="4015716"/>
                  <a:pt x="8010262" y="4032755"/>
                  <a:pt x="8013344" y="4036049"/>
                </a:cubicBezTo>
                <a:cubicBezTo>
                  <a:pt x="8012920" y="4048792"/>
                  <a:pt x="8007770" y="4059777"/>
                  <a:pt x="7997892" y="4069018"/>
                </a:cubicBezTo>
                <a:cubicBezTo>
                  <a:pt x="7988018" y="4078255"/>
                  <a:pt x="7989559" y="4079903"/>
                  <a:pt x="8002514" y="4073960"/>
                </a:cubicBezTo>
                <a:cubicBezTo>
                  <a:pt x="8054334" y="4050169"/>
                  <a:pt x="8080240" y="4038281"/>
                  <a:pt x="8080240" y="4038281"/>
                </a:cubicBezTo>
                <a:cubicBezTo>
                  <a:pt x="8083109" y="4047942"/>
                  <a:pt x="8097393" y="4050014"/>
                  <a:pt x="8123088" y="4044492"/>
                </a:cubicBezTo>
                <a:cubicBezTo>
                  <a:pt x="8113214" y="4053729"/>
                  <a:pt x="8111349" y="4061642"/>
                  <a:pt x="8117509" y="4068226"/>
                </a:cubicBezTo>
                <a:cubicBezTo>
                  <a:pt x="8123667" y="4074809"/>
                  <a:pt x="8131692" y="4073481"/>
                  <a:pt x="8141566" y="4064245"/>
                </a:cubicBezTo>
                <a:cubicBezTo>
                  <a:pt x="8158024" y="4048849"/>
                  <a:pt x="8163572" y="4049828"/>
                  <a:pt x="8158208" y="4067189"/>
                </a:cubicBezTo>
                <a:cubicBezTo>
                  <a:pt x="8152848" y="4084551"/>
                  <a:pt x="8142045" y="4097746"/>
                  <a:pt x="8125794" y="4106769"/>
                </a:cubicBezTo>
                <a:lnTo>
                  <a:pt x="8052685" y="4147386"/>
                </a:lnTo>
                <a:cubicBezTo>
                  <a:pt x="8097283" y="4148874"/>
                  <a:pt x="8136040" y="4134223"/>
                  <a:pt x="8168961" y="4103425"/>
                </a:cubicBezTo>
                <a:cubicBezTo>
                  <a:pt x="8178835" y="4094189"/>
                  <a:pt x="8188496" y="4091320"/>
                  <a:pt x="8197945" y="4094827"/>
                </a:cubicBezTo>
                <a:cubicBezTo>
                  <a:pt x="8200815" y="4104489"/>
                  <a:pt x="8197201" y="4117125"/>
                  <a:pt x="8187118" y="4132734"/>
                </a:cubicBezTo>
                <a:cubicBezTo>
                  <a:pt x="8183612" y="4142184"/>
                  <a:pt x="8181858" y="4146912"/>
                  <a:pt x="8181858" y="4146912"/>
                </a:cubicBezTo>
                <a:cubicBezTo>
                  <a:pt x="8198105" y="4137883"/>
                  <a:pt x="8216001" y="4127318"/>
                  <a:pt x="8235536" y="4115213"/>
                </a:cubicBezTo>
                <a:lnTo>
                  <a:pt x="8245091" y="4115531"/>
                </a:lnTo>
                <a:lnTo>
                  <a:pt x="8235217" y="4124768"/>
                </a:lnTo>
                <a:cubicBezTo>
                  <a:pt x="8231716" y="4134222"/>
                  <a:pt x="8238083" y="4134434"/>
                  <a:pt x="8254334" y="4125410"/>
                </a:cubicBezTo>
                <a:cubicBezTo>
                  <a:pt x="8289906" y="4110647"/>
                  <a:pt x="8337106" y="4081928"/>
                  <a:pt x="8395935" y="4039244"/>
                </a:cubicBezTo>
                <a:cubicBezTo>
                  <a:pt x="8402519" y="4033084"/>
                  <a:pt x="8412289" y="4027032"/>
                  <a:pt x="8425243" y="4021086"/>
                </a:cubicBezTo>
                <a:cubicBezTo>
                  <a:pt x="8441489" y="4012057"/>
                  <a:pt x="8449613" y="4007545"/>
                  <a:pt x="8449613" y="4007545"/>
                </a:cubicBezTo>
                <a:cubicBezTo>
                  <a:pt x="8442603" y="4026447"/>
                  <a:pt x="8445687" y="4029742"/>
                  <a:pt x="8458853" y="4017424"/>
                </a:cubicBezTo>
                <a:cubicBezTo>
                  <a:pt x="8462143" y="4014346"/>
                  <a:pt x="8463681" y="4015988"/>
                  <a:pt x="8463473" y="4022360"/>
                </a:cubicBezTo>
                <a:cubicBezTo>
                  <a:pt x="8463255" y="4028731"/>
                  <a:pt x="8437747" y="4052594"/>
                  <a:pt x="8386937" y="4093954"/>
                </a:cubicBezTo>
                <a:cubicBezTo>
                  <a:pt x="8336124" y="4135310"/>
                  <a:pt x="8312258" y="4157634"/>
                  <a:pt x="8315340" y="4160930"/>
                </a:cubicBezTo>
                <a:cubicBezTo>
                  <a:pt x="8314915" y="4173673"/>
                  <a:pt x="8306471" y="4187739"/>
                  <a:pt x="8290009" y="4203140"/>
                </a:cubicBezTo>
                <a:cubicBezTo>
                  <a:pt x="8283211" y="4215667"/>
                  <a:pt x="8279817" y="4221932"/>
                  <a:pt x="8279817" y="4221932"/>
                </a:cubicBezTo>
                <a:cubicBezTo>
                  <a:pt x="8279392" y="4234675"/>
                  <a:pt x="8267551" y="4255007"/>
                  <a:pt x="8244295" y="4282939"/>
                </a:cubicBezTo>
                <a:cubicBezTo>
                  <a:pt x="8205004" y="4313517"/>
                  <a:pt x="8188546" y="4328912"/>
                  <a:pt x="8194917" y="4329130"/>
                </a:cubicBezTo>
                <a:lnTo>
                  <a:pt x="8311834" y="4266055"/>
                </a:lnTo>
                <a:cubicBezTo>
                  <a:pt x="8363865" y="4235896"/>
                  <a:pt x="8418761" y="4215405"/>
                  <a:pt x="8476527" y="4204573"/>
                </a:cubicBezTo>
                <a:cubicBezTo>
                  <a:pt x="8498509" y="4214876"/>
                  <a:pt x="8491285" y="4240151"/>
                  <a:pt x="8454865" y="4280397"/>
                </a:cubicBezTo>
                <a:cubicBezTo>
                  <a:pt x="8415365" y="4317346"/>
                  <a:pt x="8398689" y="4339112"/>
                  <a:pt x="8404849" y="4345697"/>
                </a:cubicBezTo>
                <a:cubicBezTo>
                  <a:pt x="8411009" y="4352282"/>
                  <a:pt x="8394333" y="4374048"/>
                  <a:pt x="8354833" y="4410999"/>
                </a:cubicBezTo>
                <a:cubicBezTo>
                  <a:pt x="8315328" y="4447954"/>
                  <a:pt x="8295473" y="4469614"/>
                  <a:pt x="8295261" y="4475981"/>
                </a:cubicBezTo>
                <a:cubicBezTo>
                  <a:pt x="8294837" y="4488725"/>
                  <a:pt x="8301208" y="4488942"/>
                  <a:pt x="8314377" y="4476625"/>
                </a:cubicBezTo>
                <a:cubicBezTo>
                  <a:pt x="8324250" y="4467388"/>
                  <a:pt x="8332264" y="4466058"/>
                  <a:pt x="8338424" y="4472643"/>
                </a:cubicBezTo>
                <a:cubicBezTo>
                  <a:pt x="8344581" y="4479227"/>
                  <a:pt x="8364229" y="4463939"/>
                  <a:pt x="8397357" y="4426771"/>
                </a:cubicBezTo>
                <a:cubicBezTo>
                  <a:pt x="8430491" y="4389608"/>
                  <a:pt x="8448595" y="4372672"/>
                  <a:pt x="8451675" y="4375962"/>
                </a:cubicBezTo>
                <a:cubicBezTo>
                  <a:pt x="8457833" y="4382545"/>
                  <a:pt x="8449393" y="4396617"/>
                  <a:pt x="8426351" y="4418172"/>
                </a:cubicBezTo>
                <a:cubicBezTo>
                  <a:pt x="8413183" y="4430490"/>
                  <a:pt x="8416367" y="4430591"/>
                  <a:pt x="8435907" y="4418491"/>
                </a:cubicBezTo>
                <a:cubicBezTo>
                  <a:pt x="8445785" y="4409248"/>
                  <a:pt x="8458843" y="4400114"/>
                  <a:pt x="8475087" y="4391096"/>
                </a:cubicBezTo>
                <a:cubicBezTo>
                  <a:pt x="8533921" y="4348406"/>
                  <a:pt x="8571349" y="4325740"/>
                  <a:pt x="8587385" y="4323083"/>
                </a:cubicBezTo>
                <a:lnTo>
                  <a:pt x="8606813" y="4314165"/>
                </a:lnTo>
                <a:cubicBezTo>
                  <a:pt x="8606601" y="4320533"/>
                  <a:pt x="8603207" y="4326798"/>
                  <a:pt x="8596623" y="4332958"/>
                </a:cubicBezTo>
                <a:cubicBezTo>
                  <a:pt x="8586743" y="4342198"/>
                  <a:pt x="8564579" y="4361389"/>
                  <a:pt x="8530121" y="4390533"/>
                </a:cubicBezTo>
                <a:cubicBezTo>
                  <a:pt x="8495659" y="4419681"/>
                  <a:pt x="8470203" y="4441957"/>
                  <a:pt x="8453747" y="4457354"/>
                </a:cubicBezTo>
                <a:cubicBezTo>
                  <a:pt x="8427409" y="4481991"/>
                  <a:pt x="8415787" y="4495951"/>
                  <a:pt x="8418865" y="4499240"/>
                </a:cubicBezTo>
                <a:cubicBezTo>
                  <a:pt x="8425023" y="4505825"/>
                  <a:pt x="8449287" y="4495472"/>
                  <a:pt x="8491653" y="4468188"/>
                </a:cubicBezTo>
                <a:cubicBezTo>
                  <a:pt x="8570019" y="4413394"/>
                  <a:pt x="8572993" y="4419871"/>
                  <a:pt x="8500571" y="4487618"/>
                </a:cubicBezTo>
                <a:cubicBezTo>
                  <a:pt x="8441317" y="4543044"/>
                  <a:pt x="8416309" y="4575695"/>
                  <a:pt x="8425549" y="4585574"/>
                </a:cubicBezTo>
                <a:cubicBezTo>
                  <a:pt x="8428629" y="4588865"/>
                  <a:pt x="8438293" y="4586000"/>
                  <a:pt x="8454539" y="4576971"/>
                </a:cubicBezTo>
                <a:cubicBezTo>
                  <a:pt x="8519527" y="4540871"/>
                  <a:pt x="8562001" y="4510393"/>
                  <a:pt x="8581967" y="4485549"/>
                </a:cubicBezTo>
                <a:cubicBezTo>
                  <a:pt x="8588759" y="4473017"/>
                  <a:pt x="8582387" y="4472801"/>
                  <a:pt x="8562847" y="4484911"/>
                </a:cubicBezTo>
                <a:cubicBezTo>
                  <a:pt x="8559559" y="4487989"/>
                  <a:pt x="8551433" y="4492500"/>
                  <a:pt x="8538481" y="4498447"/>
                </a:cubicBezTo>
                <a:lnTo>
                  <a:pt x="8509175" y="4516606"/>
                </a:lnTo>
                <a:lnTo>
                  <a:pt x="8548673" y="4479655"/>
                </a:lnTo>
                <a:cubicBezTo>
                  <a:pt x="8575011" y="4455019"/>
                  <a:pt x="8594545" y="4442914"/>
                  <a:pt x="8607289" y="4443338"/>
                </a:cubicBezTo>
                <a:lnTo>
                  <a:pt x="8612225" y="4438720"/>
                </a:lnTo>
                <a:cubicBezTo>
                  <a:pt x="8609361" y="4429054"/>
                  <a:pt x="8612869" y="4419605"/>
                  <a:pt x="8622743" y="4410369"/>
                </a:cubicBezTo>
                <a:cubicBezTo>
                  <a:pt x="8649079" y="4385733"/>
                  <a:pt x="8661605" y="4392530"/>
                  <a:pt x="8660329" y="4430759"/>
                </a:cubicBezTo>
                <a:cubicBezTo>
                  <a:pt x="8682951" y="4421943"/>
                  <a:pt x="8695903" y="4415997"/>
                  <a:pt x="8699193" y="4412919"/>
                </a:cubicBezTo>
                <a:lnTo>
                  <a:pt x="8743319" y="4380906"/>
                </a:lnTo>
                <a:cubicBezTo>
                  <a:pt x="8715921" y="4437395"/>
                  <a:pt x="8703757" y="4467287"/>
                  <a:pt x="8706835" y="4470578"/>
                </a:cubicBezTo>
                <a:cubicBezTo>
                  <a:pt x="8719579" y="4471002"/>
                  <a:pt x="8790145" y="4411169"/>
                  <a:pt x="8918527" y="4291073"/>
                </a:cubicBezTo>
                <a:cubicBezTo>
                  <a:pt x="9037035" y="4180217"/>
                  <a:pt x="9097827" y="4126437"/>
                  <a:pt x="9100905" y="4129727"/>
                </a:cubicBezTo>
                <a:cubicBezTo>
                  <a:pt x="9107063" y="4136311"/>
                  <a:pt x="9095327" y="4153460"/>
                  <a:pt x="9065701" y="4181174"/>
                </a:cubicBezTo>
                <a:cubicBezTo>
                  <a:pt x="8999867" y="4242755"/>
                  <a:pt x="8976187" y="4283430"/>
                  <a:pt x="8994661" y="4303178"/>
                </a:cubicBezTo>
                <a:cubicBezTo>
                  <a:pt x="9003897" y="4313052"/>
                  <a:pt x="9001935" y="4324152"/>
                  <a:pt x="8988767" y="4336471"/>
                </a:cubicBezTo>
                <a:lnTo>
                  <a:pt x="9106635" y="4244727"/>
                </a:lnTo>
                <a:cubicBezTo>
                  <a:pt x="9120015" y="4226041"/>
                  <a:pt x="9131537" y="4215263"/>
                  <a:pt x="9141199" y="4212394"/>
                </a:cubicBezTo>
                <a:cubicBezTo>
                  <a:pt x="9151077" y="4203154"/>
                  <a:pt x="9150971" y="4206341"/>
                  <a:pt x="9140881" y="4221948"/>
                </a:cubicBezTo>
                <a:lnTo>
                  <a:pt x="9100741" y="4278018"/>
                </a:lnTo>
                <a:cubicBezTo>
                  <a:pt x="9064537" y="4311888"/>
                  <a:pt x="9046325" y="4332011"/>
                  <a:pt x="9046107" y="4338383"/>
                </a:cubicBezTo>
                <a:lnTo>
                  <a:pt x="9075097" y="4329779"/>
                </a:lnTo>
                <a:lnTo>
                  <a:pt x="9084971" y="4320544"/>
                </a:lnTo>
                <a:cubicBezTo>
                  <a:pt x="9108017" y="4298984"/>
                  <a:pt x="9122615" y="4291506"/>
                  <a:pt x="9128769" y="4298084"/>
                </a:cubicBezTo>
                <a:cubicBezTo>
                  <a:pt x="9131853" y="4301379"/>
                  <a:pt x="9115287" y="4319963"/>
                  <a:pt x="9079081" y="4353831"/>
                </a:cubicBezTo>
                <a:cubicBezTo>
                  <a:pt x="9052745" y="4378468"/>
                  <a:pt x="9019613" y="4415631"/>
                  <a:pt x="8979687" y="4465325"/>
                </a:cubicBezTo>
                <a:lnTo>
                  <a:pt x="8969809" y="4474566"/>
                </a:lnTo>
                <a:lnTo>
                  <a:pt x="8944479" y="4516771"/>
                </a:lnTo>
                <a:lnTo>
                  <a:pt x="8954357" y="4507535"/>
                </a:lnTo>
                <a:cubicBezTo>
                  <a:pt x="8964021" y="4504671"/>
                  <a:pt x="8982025" y="4490918"/>
                  <a:pt x="9008357" y="4466286"/>
                </a:cubicBezTo>
                <a:cubicBezTo>
                  <a:pt x="9031403" y="4444727"/>
                  <a:pt x="9069417" y="4404535"/>
                  <a:pt x="9122405" y="4345711"/>
                </a:cubicBezTo>
                <a:cubicBezTo>
                  <a:pt x="9175395" y="4286883"/>
                  <a:pt x="9210111" y="4249773"/>
                  <a:pt x="9226571" y="4234377"/>
                </a:cubicBezTo>
                <a:cubicBezTo>
                  <a:pt x="9246323" y="4215901"/>
                  <a:pt x="9257739" y="4208310"/>
                  <a:pt x="9260815" y="4211601"/>
                </a:cubicBezTo>
                <a:cubicBezTo>
                  <a:pt x="9270055" y="4221476"/>
                  <a:pt x="9210097" y="4289138"/>
                  <a:pt x="9080939" y="4414589"/>
                </a:cubicBezTo>
                <a:lnTo>
                  <a:pt x="8941801" y="4546860"/>
                </a:lnTo>
                <a:lnTo>
                  <a:pt x="8967529" y="4539807"/>
                </a:lnTo>
                <a:cubicBezTo>
                  <a:pt x="8972095" y="4544690"/>
                  <a:pt x="8961031" y="4557322"/>
                  <a:pt x="8934339" y="4577718"/>
                </a:cubicBezTo>
                <a:lnTo>
                  <a:pt x="8915795" y="4601929"/>
                </a:lnTo>
                <a:cubicBezTo>
                  <a:pt x="8922805" y="4604526"/>
                  <a:pt x="8921505" y="4608033"/>
                  <a:pt x="8911901" y="4612442"/>
                </a:cubicBezTo>
                <a:cubicBezTo>
                  <a:pt x="8911901" y="4612442"/>
                  <a:pt x="8908319" y="4613503"/>
                  <a:pt x="8901153" y="4615626"/>
                </a:cubicBezTo>
                <a:cubicBezTo>
                  <a:pt x="8872337" y="4628855"/>
                  <a:pt x="8820093" y="4670859"/>
                  <a:pt x="8744427" y="4741643"/>
                </a:cubicBezTo>
                <a:cubicBezTo>
                  <a:pt x="8720015" y="4764478"/>
                  <a:pt x="8708951" y="4777111"/>
                  <a:pt x="8711237" y="4779555"/>
                </a:cubicBezTo>
                <a:cubicBezTo>
                  <a:pt x="8710921" y="4789002"/>
                  <a:pt x="8707103" y="4797149"/>
                  <a:pt x="8699779" y="4804000"/>
                </a:cubicBezTo>
                <a:cubicBezTo>
                  <a:pt x="8692457" y="4810849"/>
                  <a:pt x="8693599" y="4812071"/>
                  <a:pt x="8703205" y="4807665"/>
                </a:cubicBezTo>
                <a:cubicBezTo>
                  <a:pt x="8741629" y="4790023"/>
                  <a:pt x="8760839" y="4781209"/>
                  <a:pt x="8760839" y="4781209"/>
                </a:cubicBezTo>
                <a:cubicBezTo>
                  <a:pt x="8762967" y="4788372"/>
                  <a:pt x="8773559" y="4789910"/>
                  <a:pt x="8792611" y="4785814"/>
                </a:cubicBezTo>
                <a:cubicBezTo>
                  <a:pt x="8785289" y="4792664"/>
                  <a:pt x="8783907" y="4798530"/>
                  <a:pt x="8788473" y="4803413"/>
                </a:cubicBezTo>
                <a:cubicBezTo>
                  <a:pt x="8793041" y="4808294"/>
                  <a:pt x="8798989" y="4807310"/>
                  <a:pt x="8806313" y="4800461"/>
                </a:cubicBezTo>
                <a:cubicBezTo>
                  <a:pt x="8818515" y="4789046"/>
                  <a:pt x="8822629" y="4789772"/>
                  <a:pt x="8818653" y="4802644"/>
                </a:cubicBezTo>
                <a:cubicBezTo>
                  <a:pt x="8814677" y="4815518"/>
                  <a:pt x="8806667" y="4825302"/>
                  <a:pt x="8794617" y="4831992"/>
                </a:cubicBezTo>
                <a:lnTo>
                  <a:pt x="8740409" y="4862110"/>
                </a:lnTo>
                <a:cubicBezTo>
                  <a:pt x="8773477" y="4863213"/>
                  <a:pt x="8802213" y="4852349"/>
                  <a:pt x="8826625" y="4829514"/>
                </a:cubicBezTo>
                <a:cubicBezTo>
                  <a:pt x="8833945" y="4822666"/>
                  <a:pt x="8841111" y="4820537"/>
                  <a:pt x="8848117" y="4823138"/>
                </a:cubicBezTo>
                <a:cubicBezTo>
                  <a:pt x="8850245" y="4830302"/>
                  <a:pt x="8847565" y="4839671"/>
                  <a:pt x="8840089" y="4851245"/>
                </a:cubicBezTo>
                <a:cubicBezTo>
                  <a:pt x="8837489" y="4858251"/>
                  <a:pt x="8836189" y="4861758"/>
                  <a:pt x="8836189" y="4861758"/>
                </a:cubicBezTo>
                <a:cubicBezTo>
                  <a:pt x="8848235" y="4855063"/>
                  <a:pt x="8861505" y="4847229"/>
                  <a:pt x="8875991" y="4838254"/>
                </a:cubicBezTo>
                <a:lnTo>
                  <a:pt x="8883075" y="4838490"/>
                </a:lnTo>
                <a:lnTo>
                  <a:pt x="8875755" y="4845338"/>
                </a:lnTo>
                <a:cubicBezTo>
                  <a:pt x="8873159" y="4852348"/>
                  <a:pt x="8877879" y="4852505"/>
                  <a:pt x="8889929" y="4845815"/>
                </a:cubicBezTo>
                <a:cubicBezTo>
                  <a:pt x="8916305" y="4834868"/>
                  <a:pt x="8951303" y="4813573"/>
                  <a:pt x="8994925" y="4781923"/>
                </a:cubicBezTo>
                <a:cubicBezTo>
                  <a:pt x="8999807" y="4777356"/>
                  <a:pt x="9007053" y="4772868"/>
                  <a:pt x="9016655" y="4768459"/>
                </a:cubicBezTo>
                <a:cubicBezTo>
                  <a:pt x="9028701" y="4761763"/>
                  <a:pt x="9034727" y="4758418"/>
                  <a:pt x="9034727" y="4758418"/>
                </a:cubicBezTo>
                <a:cubicBezTo>
                  <a:pt x="9029529" y="4772434"/>
                  <a:pt x="9031815" y="4774877"/>
                  <a:pt x="9041579" y="4765744"/>
                </a:cubicBezTo>
                <a:cubicBezTo>
                  <a:pt x="9044019" y="4763462"/>
                  <a:pt x="9045159" y="4764679"/>
                  <a:pt x="9045003" y="4769404"/>
                </a:cubicBezTo>
                <a:cubicBezTo>
                  <a:pt x="9044841" y="4774128"/>
                  <a:pt x="9025927" y="4791822"/>
                  <a:pt x="8988253" y="4822490"/>
                </a:cubicBezTo>
                <a:cubicBezTo>
                  <a:pt x="8950577" y="4853155"/>
                  <a:pt x="8932879" y="4869709"/>
                  <a:pt x="8935165" y="4872152"/>
                </a:cubicBezTo>
                <a:cubicBezTo>
                  <a:pt x="8934849" y="4881601"/>
                  <a:pt x="8928587" y="4892033"/>
                  <a:pt x="8916381" y="4903451"/>
                </a:cubicBezTo>
                <a:cubicBezTo>
                  <a:pt x="8911341" y="4912739"/>
                  <a:pt x="8908823" y="4917385"/>
                  <a:pt x="8908823" y="4917385"/>
                </a:cubicBezTo>
                <a:cubicBezTo>
                  <a:pt x="8908509" y="4926834"/>
                  <a:pt x="8899729" y="4941911"/>
                  <a:pt x="8882485" y="4962622"/>
                </a:cubicBezTo>
                <a:cubicBezTo>
                  <a:pt x="8853351" y="4985293"/>
                  <a:pt x="8841147" y="4996712"/>
                  <a:pt x="8845873" y="4996871"/>
                </a:cubicBezTo>
                <a:lnTo>
                  <a:pt x="8932563" y="4950101"/>
                </a:lnTo>
                <a:cubicBezTo>
                  <a:pt x="8971145" y="4927739"/>
                  <a:pt x="9011851" y="4912545"/>
                  <a:pt x="9054683" y="4904513"/>
                </a:cubicBezTo>
                <a:cubicBezTo>
                  <a:pt x="9070983" y="4912154"/>
                  <a:pt x="9065625" y="4930895"/>
                  <a:pt x="9038621" y="4960736"/>
                </a:cubicBezTo>
                <a:cubicBezTo>
                  <a:pt x="9009331" y="4988134"/>
                  <a:pt x="8996969" y="5004273"/>
                  <a:pt x="9001535" y="5009156"/>
                </a:cubicBezTo>
                <a:cubicBezTo>
                  <a:pt x="9006101" y="5014038"/>
                  <a:pt x="8993739" y="5030179"/>
                  <a:pt x="8964449" y="5057577"/>
                </a:cubicBezTo>
                <a:cubicBezTo>
                  <a:pt x="8935155" y="5084979"/>
                  <a:pt x="8920433" y="5101040"/>
                  <a:pt x="8920277" y="5105761"/>
                </a:cubicBezTo>
                <a:cubicBezTo>
                  <a:pt x="8919961" y="5115210"/>
                  <a:pt x="8924685" y="5115372"/>
                  <a:pt x="8934449" y="5106238"/>
                </a:cubicBezTo>
                <a:cubicBezTo>
                  <a:pt x="8941771" y="5099389"/>
                  <a:pt x="8947713" y="5098403"/>
                  <a:pt x="8952281" y="5103285"/>
                </a:cubicBezTo>
                <a:cubicBezTo>
                  <a:pt x="8956847" y="5108167"/>
                  <a:pt x="8971415" y="5096831"/>
                  <a:pt x="8995979" y="5069271"/>
                </a:cubicBezTo>
                <a:cubicBezTo>
                  <a:pt x="9020549" y="5041715"/>
                  <a:pt x="9033973" y="5029157"/>
                  <a:pt x="9036255" y="5031597"/>
                </a:cubicBezTo>
                <a:cubicBezTo>
                  <a:pt x="9040821" y="5036478"/>
                  <a:pt x="9034565" y="5046913"/>
                  <a:pt x="9017479" y="5062896"/>
                </a:cubicBezTo>
                <a:cubicBezTo>
                  <a:pt x="9007713" y="5072029"/>
                  <a:pt x="9010075" y="5072105"/>
                  <a:pt x="9024563" y="5063132"/>
                </a:cubicBezTo>
                <a:cubicBezTo>
                  <a:pt x="9031889" y="5056280"/>
                  <a:pt x="9041569" y="5049506"/>
                  <a:pt x="9053615" y="5042819"/>
                </a:cubicBezTo>
                <a:cubicBezTo>
                  <a:pt x="9097241" y="5011165"/>
                  <a:pt x="9124993" y="4994357"/>
                  <a:pt x="9136885" y="4992388"/>
                </a:cubicBezTo>
                <a:lnTo>
                  <a:pt x="9151291" y="4985775"/>
                </a:lnTo>
                <a:cubicBezTo>
                  <a:pt x="9151133" y="4990497"/>
                  <a:pt x="9148615" y="4995142"/>
                  <a:pt x="9143733" y="4999709"/>
                </a:cubicBezTo>
                <a:cubicBezTo>
                  <a:pt x="9136409" y="5006562"/>
                  <a:pt x="9119973" y="5020791"/>
                  <a:pt x="9094423" y="5042401"/>
                </a:cubicBezTo>
                <a:cubicBezTo>
                  <a:pt x="9068871" y="5064014"/>
                  <a:pt x="9049995" y="5080532"/>
                  <a:pt x="9037791" y="5091948"/>
                </a:cubicBezTo>
                <a:cubicBezTo>
                  <a:pt x="9018263" y="5110216"/>
                  <a:pt x="9009645" y="5120568"/>
                  <a:pt x="9011927" y="5123008"/>
                </a:cubicBezTo>
                <a:cubicBezTo>
                  <a:pt x="9016493" y="5127890"/>
                  <a:pt x="9034485" y="5120213"/>
                  <a:pt x="9065897" y="5099982"/>
                </a:cubicBezTo>
                <a:cubicBezTo>
                  <a:pt x="9124007" y="5059352"/>
                  <a:pt x="9126211" y="5064155"/>
                  <a:pt x="9072511" y="5114388"/>
                </a:cubicBezTo>
                <a:cubicBezTo>
                  <a:pt x="9028575" y="5155488"/>
                  <a:pt x="9010033" y="5179698"/>
                  <a:pt x="9016885" y="5187022"/>
                </a:cubicBezTo>
                <a:cubicBezTo>
                  <a:pt x="9019167" y="5189462"/>
                  <a:pt x="9026333" y="5187339"/>
                  <a:pt x="9038379" y="5180644"/>
                </a:cubicBezTo>
                <a:cubicBezTo>
                  <a:pt x="9086567" y="5153875"/>
                  <a:pt x="9118063" y="5131277"/>
                  <a:pt x="9132867" y="5112855"/>
                </a:cubicBezTo>
                <a:cubicBezTo>
                  <a:pt x="9137903" y="5103564"/>
                  <a:pt x="9133177" y="5103402"/>
                  <a:pt x="9118689" y="5112382"/>
                </a:cubicBezTo>
                <a:cubicBezTo>
                  <a:pt x="9116251" y="5114664"/>
                  <a:pt x="9110225" y="5118010"/>
                  <a:pt x="9100623" y="5122419"/>
                </a:cubicBezTo>
                <a:lnTo>
                  <a:pt x="9078891" y="5135883"/>
                </a:lnTo>
                <a:lnTo>
                  <a:pt x="9108181" y="5108485"/>
                </a:lnTo>
                <a:cubicBezTo>
                  <a:pt x="9127709" y="5090218"/>
                  <a:pt x="9142193" y="5081241"/>
                  <a:pt x="9151643" y="5081557"/>
                </a:cubicBezTo>
                <a:lnTo>
                  <a:pt x="9155303" y="5078132"/>
                </a:lnTo>
                <a:cubicBezTo>
                  <a:pt x="9153179" y="5070965"/>
                  <a:pt x="9155779" y="5063959"/>
                  <a:pt x="9163101" y="5057110"/>
                </a:cubicBezTo>
                <a:cubicBezTo>
                  <a:pt x="9182629" y="5038842"/>
                  <a:pt x="9191917" y="5043881"/>
                  <a:pt x="9190971" y="5072229"/>
                </a:cubicBezTo>
                <a:cubicBezTo>
                  <a:pt x="9207745" y="5065692"/>
                  <a:pt x="9217349" y="5061282"/>
                  <a:pt x="9219789" y="5059000"/>
                </a:cubicBezTo>
                <a:lnTo>
                  <a:pt x="9252509" y="5035263"/>
                </a:lnTo>
                <a:cubicBezTo>
                  <a:pt x="9232193" y="5077150"/>
                  <a:pt x="9223173" y="5099314"/>
                  <a:pt x="9225455" y="5101755"/>
                </a:cubicBezTo>
                <a:cubicBezTo>
                  <a:pt x="9234905" y="5102070"/>
                  <a:pt x="9287229" y="5057703"/>
                  <a:pt x="9382425" y="4968653"/>
                </a:cubicBezTo>
                <a:cubicBezTo>
                  <a:pt x="9470295" y="4886454"/>
                  <a:pt x="9515373" y="4846575"/>
                  <a:pt x="9517655" y="4849015"/>
                </a:cubicBezTo>
                <a:cubicBezTo>
                  <a:pt x="9522223" y="4853897"/>
                  <a:pt x="9513519" y="4866614"/>
                  <a:pt x="9491549" y="4887163"/>
                </a:cubicBezTo>
                <a:cubicBezTo>
                  <a:pt x="9442737" y="4932826"/>
                  <a:pt x="9425179" y="4962985"/>
                  <a:pt x="9438875" y="4977627"/>
                </a:cubicBezTo>
                <a:cubicBezTo>
                  <a:pt x="9445725" y="4984949"/>
                  <a:pt x="9444271" y="4993181"/>
                  <a:pt x="9434505" y="5002315"/>
                </a:cubicBezTo>
                <a:lnTo>
                  <a:pt x="9521903" y="4934287"/>
                </a:lnTo>
                <a:cubicBezTo>
                  <a:pt x="9531827" y="4920431"/>
                  <a:pt x="9540369" y="4912439"/>
                  <a:pt x="9547533" y="4910312"/>
                </a:cubicBezTo>
                <a:cubicBezTo>
                  <a:pt x="9554857" y="4903459"/>
                  <a:pt x="9554777" y="4905825"/>
                  <a:pt x="9547297" y="4917397"/>
                </a:cubicBezTo>
                <a:lnTo>
                  <a:pt x="9517533" y="4958973"/>
                </a:lnTo>
                <a:cubicBezTo>
                  <a:pt x="9490687" y="4984086"/>
                  <a:pt x="9477183" y="4999008"/>
                  <a:pt x="9477023" y="5003733"/>
                </a:cubicBezTo>
                <a:lnTo>
                  <a:pt x="9498519" y="4997354"/>
                </a:lnTo>
                <a:lnTo>
                  <a:pt x="9505841" y="4990504"/>
                </a:lnTo>
                <a:cubicBezTo>
                  <a:pt x="9522929" y="4974519"/>
                  <a:pt x="9533753" y="4968974"/>
                  <a:pt x="9538317" y="4973852"/>
                </a:cubicBezTo>
                <a:cubicBezTo>
                  <a:pt x="9540601" y="4976295"/>
                  <a:pt x="9528321" y="4990074"/>
                  <a:pt x="9501473" y="5015187"/>
                </a:cubicBezTo>
                <a:cubicBezTo>
                  <a:pt x="9481945" y="5033455"/>
                  <a:pt x="9457377" y="5061012"/>
                  <a:pt x="9427773" y="5097860"/>
                </a:cubicBezTo>
                <a:lnTo>
                  <a:pt x="9420447" y="5104712"/>
                </a:lnTo>
                <a:lnTo>
                  <a:pt x="9401669" y="5136006"/>
                </a:lnTo>
                <a:lnTo>
                  <a:pt x="9408989" y="5129156"/>
                </a:lnTo>
                <a:cubicBezTo>
                  <a:pt x="9416157" y="5127034"/>
                  <a:pt x="9429507" y="5116835"/>
                  <a:pt x="9449031" y="5098571"/>
                </a:cubicBezTo>
                <a:cubicBezTo>
                  <a:pt x="9466121" y="5082585"/>
                  <a:pt x="9494305" y="5052783"/>
                  <a:pt x="9533595" y="5009167"/>
                </a:cubicBezTo>
                <a:cubicBezTo>
                  <a:pt x="9572889" y="4965545"/>
                  <a:pt x="9598633" y="4938029"/>
                  <a:pt x="9610835" y="4926613"/>
                </a:cubicBezTo>
                <a:cubicBezTo>
                  <a:pt x="9625483" y="4912912"/>
                  <a:pt x="9633945" y="4907285"/>
                  <a:pt x="9636229" y="4909724"/>
                </a:cubicBezTo>
                <a:cubicBezTo>
                  <a:pt x="9645363" y="4919488"/>
                  <a:pt x="9563279" y="5005427"/>
                  <a:pt x="9389977" y="5167542"/>
                </a:cubicBezTo>
                <a:cubicBezTo>
                  <a:pt x="9311869" y="5240607"/>
                  <a:pt x="9258485" y="5281390"/>
                  <a:pt x="9229823" y="5289895"/>
                </a:cubicBezTo>
                <a:cubicBezTo>
                  <a:pt x="9215493" y="5294145"/>
                  <a:pt x="9169275" y="5332805"/>
                  <a:pt x="9091167" y="5405870"/>
                </a:cubicBezTo>
                <a:lnTo>
                  <a:pt x="8977665" y="5512046"/>
                </a:lnTo>
                <a:lnTo>
                  <a:pt x="9072625" y="5430081"/>
                </a:lnTo>
                <a:lnTo>
                  <a:pt x="9149273" y="5365244"/>
                </a:lnTo>
                <a:lnTo>
                  <a:pt x="9100023" y="5459369"/>
                </a:lnTo>
                <a:lnTo>
                  <a:pt x="9107111" y="5459610"/>
                </a:lnTo>
                <a:lnTo>
                  <a:pt x="9044633" y="5524919"/>
                </a:lnTo>
                <a:lnTo>
                  <a:pt x="8963847" y="5607354"/>
                </a:lnTo>
                <a:lnTo>
                  <a:pt x="9044157" y="5539092"/>
                </a:lnTo>
                <a:lnTo>
                  <a:pt x="9062229" y="5529053"/>
                </a:lnTo>
                <a:lnTo>
                  <a:pt x="8912113" y="5669475"/>
                </a:lnTo>
                <a:cubicBezTo>
                  <a:pt x="8765661" y="5806475"/>
                  <a:pt x="8679991" y="5893476"/>
                  <a:pt x="8655113" y="5930485"/>
                </a:cubicBezTo>
                <a:cubicBezTo>
                  <a:pt x="8632673" y="5965205"/>
                  <a:pt x="8614129" y="5989415"/>
                  <a:pt x="8599483" y="6003117"/>
                </a:cubicBezTo>
                <a:cubicBezTo>
                  <a:pt x="8594601" y="6007683"/>
                  <a:pt x="8590939" y="6011108"/>
                  <a:pt x="8588501" y="6013389"/>
                </a:cubicBezTo>
                <a:cubicBezTo>
                  <a:pt x="8586057" y="6015674"/>
                  <a:pt x="8587199" y="6016896"/>
                  <a:pt x="8591927" y="6017053"/>
                </a:cubicBezTo>
                <a:cubicBezTo>
                  <a:pt x="8598931" y="6019650"/>
                  <a:pt x="8598699" y="6026739"/>
                  <a:pt x="8591217" y="6038313"/>
                </a:cubicBezTo>
                <a:cubicBezTo>
                  <a:pt x="8586179" y="6047602"/>
                  <a:pt x="8573815" y="6063743"/>
                  <a:pt x="8554129" y="6086733"/>
                </a:cubicBezTo>
                <a:cubicBezTo>
                  <a:pt x="8541611" y="6107597"/>
                  <a:pt x="8533067" y="6115587"/>
                  <a:pt x="8528501" y="6110707"/>
                </a:cubicBezTo>
                <a:cubicBezTo>
                  <a:pt x="8523937" y="6105828"/>
                  <a:pt x="8529135" y="6091813"/>
                  <a:pt x="8544091" y="6068665"/>
                </a:cubicBezTo>
                <a:lnTo>
                  <a:pt x="8559445" y="6033706"/>
                </a:lnTo>
                <a:lnTo>
                  <a:pt x="8552359" y="6033468"/>
                </a:lnTo>
                <a:cubicBezTo>
                  <a:pt x="8552521" y="6028745"/>
                  <a:pt x="8553895" y="6022879"/>
                  <a:pt x="8556495" y="6015871"/>
                </a:cubicBezTo>
                <a:cubicBezTo>
                  <a:pt x="8568699" y="6004455"/>
                  <a:pt x="8574877" y="5996386"/>
                  <a:pt x="8575037" y="5991657"/>
                </a:cubicBezTo>
                <a:cubicBezTo>
                  <a:pt x="8572755" y="5989219"/>
                  <a:pt x="8565509" y="5993706"/>
                  <a:pt x="8553303" y="6005122"/>
                </a:cubicBezTo>
                <a:cubicBezTo>
                  <a:pt x="8541101" y="6016538"/>
                  <a:pt x="8528247" y="6029707"/>
                  <a:pt x="8514743" y="6044629"/>
                </a:cubicBezTo>
                <a:cubicBezTo>
                  <a:pt x="8501241" y="6059551"/>
                  <a:pt x="8495629" y="6068230"/>
                  <a:pt x="8497915" y="6070671"/>
                </a:cubicBezTo>
                <a:cubicBezTo>
                  <a:pt x="8502163" y="6084999"/>
                  <a:pt x="8483541" y="6111574"/>
                  <a:pt x="8442047" y="6150387"/>
                </a:cubicBezTo>
                <a:cubicBezTo>
                  <a:pt x="8422519" y="6168655"/>
                  <a:pt x="8413899" y="6179011"/>
                  <a:pt x="8416183" y="6181454"/>
                </a:cubicBezTo>
                <a:cubicBezTo>
                  <a:pt x="8420745" y="6186332"/>
                  <a:pt x="8408073" y="6211921"/>
                  <a:pt x="8378151" y="6258222"/>
                </a:cubicBezTo>
                <a:cubicBezTo>
                  <a:pt x="8348231" y="6304517"/>
                  <a:pt x="8322284" y="6337938"/>
                  <a:pt x="8300316" y="6358487"/>
                </a:cubicBezTo>
                <a:lnTo>
                  <a:pt x="8292995" y="6365335"/>
                </a:lnTo>
                <a:cubicBezTo>
                  <a:pt x="8283387" y="6369749"/>
                  <a:pt x="8278585" y="6371951"/>
                  <a:pt x="8278585" y="6371951"/>
                </a:cubicBezTo>
                <a:cubicBezTo>
                  <a:pt x="8280870" y="6374394"/>
                  <a:pt x="8289492" y="6364040"/>
                  <a:pt x="8304453" y="6340889"/>
                </a:cubicBezTo>
                <a:cubicBezTo>
                  <a:pt x="8314375" y="6327035"/>
                  <a:pt x="8327464" y="6306780"/>
                  <a:pt x="8343722" y="6280127"/>
                </a:cubicBezTo>
                <a:cubicBezTo>
                  <a:pt x="8359981" y="6253473"/>
                  <a:pt x="8371849" y="6234362"/>
                  <a:pt x="8379333" y="6222790"/>
                </a:cubicBezTo>
                <a:lnTo>
                  <a:pt x="8342721" y="6257036"/>
                </a:lnTo>
                <a:cubicBezTo>
                  <a:pt x="8293904" y="6302702"/>
                  <a:pt x="8249256" y="6365061"/>
                  <a:pt x="8208785" y="6444109"/>
                </a:cubicBezTo>
                <a:lnTo>
                  <a:pt x="8234414" y="6420136"/>
                </a:lnTo>
                <a:cubicBezTo>
                  <a:pt x="8249060" y="6406435"/>
                  <a:pt x="8258667" y="6402029"/>
                  <a:pt x="8263233" y="6406912"/>
                </a:cubicBezTo>
                <a:cubicBezTo>
                  <a:pt x="8263073" y="6411636"/>
                  <a:pt x="8239808" y="6435689"/>
                  <a:pt x="8193432" y="6479070"/>
                </a:cubicBezTo>
                <a:cubicBezTo>
                  <a:pt x="8183665" y="6488207"/>
                  <a:pt x="8141936" y="6534107"/>
                  <a:pt x="8068235" y="6616777"/>
                </a:cubicBezTo>
                <a:cubicBezTo>
                  <a:pt x="8043670" y="6644337"/>
                  <a:pt x="7993556" y="6693506"/>
                  <a:pt x="7917889" y="6764289"/>
                </a:cubicBezTo>
                <a:lnTo>
                  <a:pt x="7837339" y="6839638"/>
                </a:lnTo>
                <a:lnTo>
                  <a:pt x="7918121" y="6757200"/>
                </a:lnTo>
                <a:cubicBezTo>
                  <a:pt x="8048119" y="6617294"/>
                  <a:pt x="8133037" y="6517257"/>
                  <a:pt x="8172884" y="6457102"/>
                </a:cubicBezTo>
                <a:cubicBezTo>
                  <a:pt x="8165558" y="6463954"/>
                  <a:pt x="8153433" y="6473007"/>
                  <a:pt x="8136506" y="6484267"/>
                </a:cubicBezTo>
                <a:lnTo>
                  <a:pt x="8114538" y="6504817"/>
                </a:lnTo>
                <a:cubicBezTo>
                  <a:pt x="8085244" y="6532219"/>
                  <a:pt x="8044773" y="6575797"/>
                  <a:pt x="7993123" y="6635558"/>
                </a:cubicBezTo>
                <a:cubicBezTo>
                  <a:pt x="7941468" y="6695316"/>
                  <a:pt x="7892178" y="6755152"/>
                  <a:pt x="7845250" y="6815073"/>
                </a:cubicBezTo>
                <a:cubicBezTo>
                  <a:pt x="7798322" y="6874993"/>
                  <a:pt x="7773639" y="6906091"/>
                  <a:pt x="7771195" y="6908376"/>
                </a:cubicBezTo>
                <a:cubicBezTo>
                  <a:pt x="7756391" y="6926797"/>
                  <a:pt x="7744607" y="6943549"/>
                  <a:pt x="7735823" y="6958629"/>
                </a:cubicBezTo>
                <a:cubicBezTo>
                  <a:pt x="7727044" y="6973706"/>
                  <a:pt x="7717693" y="6988171"/>
                  <a:pt x="7707774" y="7002030"/>
                </a:cubicBezTo>
                <a:cubicBezTo>
                  <a:pt x="7697850" y="7015888"/>
                  <a:pt x="7681907" y="7033093"/>
                  <a:pt x="7659939" y="7053642"/>
                </a:cubicBezTo>
                <a:lnTo>
                  <a:pt x="7612106" y="7105250"/>
                </a:lnTo>
                <a:cubicBezTo>
                  <a:pt x="7616674" y="7110132"/>
                  <a:pt x="7601870" y="7128555"/>
                  <a:pt x="7567696" y="7160523"/>
                </a:cubicBezTo>
                <a:cubicBezTo>
                  <a:pt x="7531085" y="7194770"/>
                  <a:pt x="7507662" y="7223550"/>
                  <a:pt x="7497422" y="7246858"/>
                </a:cubicBezTo>
                <a:cubicBezTo>
                  <a:pt x="7492228" y="7260871"/>
                  <a:pt x="7485967" y="7271302"/>
                  <a:pt x="7478643" y="7278153"/>
                </a:cubicBezTo>
                <a:cubicBezTo>
                  <a:pt x="7466439" y="7289569"/>
                  <a:pt x="7463094" y="7283544"/>
                  <a:pt x="7468605" y="7260087"/>
                </a:cubicBezTo>
                <a:cubicBezTo>
                  <a:pt x="7468920" y="7250639"/>
                  <a:pt x="7472739" y="7242484"/>
                  <a:pt x="7480061" y="7235635"/>
                </a:cubicBezTo>
                <a:cubicBezTo>
                  <a:pt x="7487381" y="7228787"/>
                  <a:pt x="7496893" y="7209598"/>
                  <a:pt x="7508584" y="7178062"/>
                </a:cubicBezTo>
                <a:cubicBezTo>
                  <a:pt x="7520276" y="7146526"/>
                  <a:pt x="7523842" y="7128318"/>
                  <a:pt x="7519275" y="7123437"/>
                </a:cubicBezTo>
                <a:cubicBezTo>
                  <a:pt x="7512425" y="7116115"/>
                  <a:pt x="7479711" y="7139852"/>
                  <a:pt x="7421130" y="7194653"/>
                </a:cubicBezTo>
                <a:cubicBezTo>
                  <a:pt x="7413805" y="7201506"/>
                  <a:pt x="7391267" y="7221444"/>
                  <a:pt x="7353510" y="7254474"/>
                </a:cubicBezTo>
                <a:cubicBezTo>
                  <a:pt x="7315759" y="7287502"/>
                  <a:pt x="7288339" y="7312008"/>
                  <a:pt x="7271254" y="7327991"/>
                </a:cubicBezTo>
                <a:cubicBezTo>
                  <a:pt x="7244404" y="7353107"/>
                  <a:pt x="7232117" y="7366883"/>
                  <a:pt x="7234403" y="7369325"/>
                </a:cubicBezTo>
                <a:cubicBezTo>
                  <a:pt x="7238970" y="7374208"/>
                  <a:pt x="7244912" y="7373222"/>
                  <a:pt x="7252233" y="7366374"/>
                </a:cubicBezTo>
                <a:cubicBezTo>
                  <a:pt x="7259559" y="7359523"/>
                  <a:pt x="7270226" y="7358698"/>
                  <a:pt x="7284242" y="7363896"/>
                </a:cubicBezTo>
                <a:lnTo>
                  <a:pt x="7262510" y="7377360"/>
                </a:lnTo>
                <a:lnTo>
                  <a:pt x="7241015" y="7383733"/>
                </a:lnTo>
                <a:cubicBezTo>
                  <a:pt x="7212356" y="7392240"/>
                  <a:pt x="7190704" y="7403340"/>
                  <a:pt x="7176057" y="7417040"/>
                </a:cubicBezTo>
                <a:lnTo>
                  <a:pt x="7168500" y="7430976"/>
                </a:lnTo>
                <a:cubicBezTo>
                  <a:pt x="7173221" y="7431133"/>
                  <a:pt x="7172985" y="7438217"/>
                  <a:pt x="7167787" y="7452234"/>
                </a:cubicBezTo>
                <a:cubicBezTo>
                  <a:pt x="7165348" y="7454514"/>
                  <a:pt x="7162826" y="7459164"/>
                  <a:pt x="7160229" y="7466167"/>
                </a:cubicBezTo>
                <a:cubicBezTo>
                  <a:pt x="7147552" y="7491761"/>
                  <a:pt x="7138773" y="7506837"/>
                  <a:pt x="7133892" y="7511404"/>
                </a:cubicBezTo>
                <a:cubicBezTo>
                  <a:pt x="7129009" y="7515970"/>
                  <a:pt x="7125585" y="7512309"/>
                  <a:pt x="7123615" y="7500418"/>
                </a:cubicBezTo>
                <a:cubicBezTo>
                  <a:pt x="7126216" y="7493411"/>
                  <a:pt x="7128813" y="7486401"/>
                  <a:pt x="7131409" y="7479399"/>
                </a:cubicBezTo>
                <a:lnTo>
                  <a:pt x="7139207" y="7458377"/>
                </a:lnTo>
                <a:lnTo>
                  <a:pt x="7135546" y="7461801"/>
                </a:lnTo>
                <a:cubicBezTo>
                  <a:pt x="7130665" y="7466368"/>
                  <a:pt x="7116470" y="7484218"/>
                  <a:pt x="7092967" y="7515360"/>
                </a:cubicBezTo>
                <a:cubicBezTo>
                  <a:pt x="7069463" y="7546501"/>
                  <a:pt x="7055270" y="7564351"/>
                  <a:pt x="7050387" y="7568920"/>
                </a:cubicBezTo>
                <a:lnTo>
                  <a:pt x="7046727" y="7572343"/>
                </a:lnTo>
                <a:cubicBezTo>
                  <a:pt x="7049326" y="7565338"/>
                  <a:pt x="7055666" y="7552543"/>
                  <a:pt x="7065746" y="7533959"/>
                </a:cubicBezTo>
                <a:lnTo>
                  <a:pt x="7069642" y="7523450"/>
                </a:lnTo>
                <a:lnTo>
                  <a:pt x="7077673" y="7495339"/>
                </a:lnTo>
                <a:lnTo>
                  <a:pt x="7110622" y="7464517"/>
                </a:lnTo>
                <a:cubicBezTo>
                  <a:pt x="7110622" y="7464517"/>
                  <a:pt x="7104680" y="7465502"/>
                  <a:pt x="7092792" y="7467468"/>
                </a:cubicBezTo>
                <a:cubicBezTo>
                  <a:pt x="7080901" y="7469438"/>
                  <a:pt x="7073816" y="7469201"/>
                  <a:pt x="7071530" y="7466760"/>
                </a:cubicBezTo>
                <a:lnTo>
                  <a:pt x="7107908" y="7439594"/>
                </a:lnTo>
                <a:cubicBezTo>
                  <a:pt x="7134442" y="7423925"/>
                  <a:pt x="7145586" y="7408928"/>
                  <a:pt x="7141334" y="7394598"/>
                </a:cubicBezTo>
                <a:cubicBezTo>
                  <a:pt x="7149285" y="7368850"/>
                  <a:pt x="7152122" y="7354759"/>
                  <a:pt x="7149837" y="7352317"/>
                </a:cubicBezTo>
                <a:cubicBezTo>
                  <a:pt x="7147556" y="7349877"/>
                  <a:pt x="7138930" y="7360228"/>
                  <a:pt x="7123973" y="7383376"/>
                </a:cubicBezTo>
                <a:lnTo>
                  <a:pt x="7112988" y="7393651"/>
                </a:lnTo>
                <a:cubicBezTo>
                  <a:pt x="7029998" y="7471283"/>
                  <a:pt x="6987362" y="7508884"/>
                  <a:pt x="6985077" y="7506440"/>
                </a:cubicBezTo>
                <a:cubicBezTo>
                  <a:pt x="6982796" y="7504001"/>
                  <a:pt x="6982874" y="7501637"/>
                  <a:pt x="6985313" y="7499356"/>
                </a:cubicBezTo>
                <a:lnTo>
                  <a:pt x="6989215" y="7488842"/>
                </a:lnTo>
                <a:cubicBezTo>
                  <a:pt x="6984486" y="7488684"/>
                  <a:pt x="6977165" y="7495534"/>
                  <a:pt x="6967247" y="7509392"/>
                </a:cubicBezTo>
                <a:cubicBezTo>
                  <a:pt x="6944964" y="7539390"/>
                  <a:pt x="6931539" y="7551948"/>
                  <a:pt x="6926972" y="7547066"/>
                </a:cubicBezTo>
                <a:cubicBezTo>
                  <a:pt x="6924688" y="7544624"/>
                  <a:pt x="6929274" y="7531179"/>
                  <a:pt x="6940732" y="7506733"/>
                </a:cubicBezTo>
                <a:cubicBezTo>
                  <a:pt x="6952191" y="7482285"/>
                  <a:pt x="6960358" y="7467780"/>
                  <a:pt x="6965241" y="7463214"/>
                </a:cubicBezTo>
                <a:lnTo>
                  <a:pt x="6972561" y="7456364"/>
                </a:lnTo>
                <a:cubicBezTo>
                  <a:pt x="6975160" y="7449355"/>
                  <a:pt x="6978370" y="7441778"/>
                  <a:pt x="6982185" y="7433629"/>
                </a:cubicBezTo>
                <a:cubicBezTo>
                  <a:pt x="6986006" y="7425480"/>
                  <a:pt x="6990357" y="7419120"/>
                  <a:pt x="6995238" y="7414552"/>
                </a:cubicBezTo>
                <a:cubicBezTo>
                  <a:pt x="7000278" y="7405265"/>
                  <a:pt x="7008368" y="7393117"/>
                  <a:pt x="7019511" y="7378120"/>
                </a:cubicBezTo>
                <a:cubicBezTo>
                  <a:pt x="7030651" y="7363119"/>
                  <a:pt x="7039883" y="7352199"/>
                  <a:pt x="7047209" y="7345346"/>
                </a:cubicBezTo>
                <a:cubicBezTo>
                  <a:pt x="7054846" y="7329049"/>
                  <a:pt x="7056382" y="7318457"/>
                  <a:pt x="7051814" y="7313575"/>
                </a:cubicBezTo>
                <a:cubicBezTo>
                  <a:pt x="7052126" y="7304129"/>
                  <a:pt x="7054723" y="7297119"/>
                  <a:pt x="7059604" y="7292553"/>
                </a:cubicBezTo>
                <a:cubicBezTo>
                  <a:pt x="7066927" y="7285704"/>
                  <a:pt x="7075059" y="7272377"/>
                  <a:pt x="7083998" y="7252577"/>
                </a:cubicBezTo>
                <a:cubicBezTo>
                  <a:pt x="7092936" y="7232772"/>
                  <a:pt x="7102286" y="7218307"/>
                  <a:pt x="7112051" y="7209173"/>
                </a:cubicBezTo>
                <a:cubicBezTo>
                  <a:pt x="7124254" y="7197757"/>
                  <a:pt x="7128069" y="7189608"/>
                  <a:pt x="7123502" y="7184727"/>
                </a:cubicBezTo>
                <a:cubicBezTo>
                  <a:pt x="7121220" y="7182286"/>
                  <a:pt x="7111535" y="7189057"/>
                  <a:pt x="7094449" y="7205039"/>
                </a:cubicBezTo>
                <a:cubicBezTo>
                  <a:pt x="7052954" y="7243857"/>
                  <a:pt x="7020987" y="7280622"/>
                  <a:pt x="6998549" y="7315349"/>
                </a:cubicBezTo>
                <a:cubicBezTo>
                  <a:pt x="6955948" y="7387235"/>
                  <a:pt x="6934572" y="7425539"/>
                  <a:pt x="6934414" y="7430261"/>
                </a:cubicBezTo>
                <a:cubicBezTo>
                  <a:pt x="6934253" y="7434985"/>
                  <a:pt x="6929296" y="7441912"/>
                  <a:pt x="6919532" y="7451046"/>
                </a:cubicBezTo>
                <a:cubicBezTo>
                  <a:pt x="6902760" y="7457580"/>
                  <a:pt x="6903155" y="7445773"/>
                  <a:pt x="6920714" y="7415614"/>
                </a:cubicBezTo>
                <a:cubicBezTo>
                  <a:pt x="6918432" y="7413174"/>
                  <a:pt x="6919729" y="7409672"/>
                  <a:pt x="6924610" y="7405104"/>
                </a:cubicBezTo>
                <a:cubicBezTo>
                  <a:pt x="6927211" y="7398098"/>
                  <a:pt x="6928511" y="7394592"/>
                  <a:pt x="6928511" y="7394592"/>
                </a:cubicBezTo>
                <a:lnTo>
                  <a:pt x="6906776" y="7408061"/>
                </a:lnTo>
                <a:cubicBezTo>
                  <a:pt x="6904337" y="7410341"/>
                  <a:pt x="6896934" y="7419550"/>
                  <a:pt x="6884571" y="7435694"/>
                </a:cubicBezTo>
                <a:cubicBezTo>
                  <a:pt x="6872211" y="7451832"/>
                  <a:pt x="6858708" y="7466754"/>
                  <a:pt x="6844061" y="7480454"/>
                </a:cubicBezTo>
                <a:lnTo>
                  <a:pt x="6829178" y="7501240"/>
                </a:lnTo>
                <a:lnTo>
                  <a:pt x="6866741" y="7438646"/>
                </a:lnTo>
                <a:cubicBezTo>
                  <a:pt x="6888863" y="7413372"/>
                  <a:pt x="6910913" y="7390462"/>
                  <a:pt x="6932880" y="7369912"/>
                </a:cubicBezTo>
                <a:cubicBezTo>
                  <a:pt x="7006417" y="7291962"/>
                  <a:pt x="7037482" y="7246883"/>
                  <a:pt x="7026068" y="7234680"/>
                </a:cubicBezTo>
                <a:cubicBezTo>
                  <a:pt x="7016461" y="7239093"/>
                  <a:pt x="7006775" y="7245862"/>
                  <a:pt x="6997014" y="7254995"/>
                </a:cubicBezTo>
                <a:cubicBezTo>
                  <a:pt x="6921343" y="7325780"/>
                  <a:pt x="6861149" y="7393532"/>
                  <a:pt x="6816426" y="7458251"/>
                </a:cubicBezTo>
                <a:cubicBezTo>
                  <a:pt x="6791703" y="7490531"/>
                  <a:pt x="6776663" y="7516045"/>
                  <a:pt x="6771309" y="7534782"/>
                </a:cubicBezTo>
                <a:cubicBezTo>
                  <a:pt x="6760914" y="7562813"/>
                  <a:pt x="6753275" y="7579108"/>
                  <a:pt x="6748393" y="7583674"/>
                </a:cubicBezTo>
                <a:cubicBezTo>
                  <a:pt x="6743510" y="7588243"/>
                  <a:pt x="6743593" y="7585882"/>
                  <a:pt x="6748629" y="7576590"/>
                </a:cubicBezTo>
                <a:cubicBezTo>
                  <a:pt x="6748629" y="7576590"/>
                  <a:pt x="6749931" y="7573087"/>
                  <a:pt x="6752529" y="7566078"/>
                </a:cubicBezTo>
                <a:cubicBezTo>
                  <a:pt x="6755284" y="7554347"/>
                  <a:pt x="6755523" y="7547257"/>
                  <a:pt x="6753242" y="7544819"/>
                </a:cubicBezTo>
                <a:lnTo>
                  <a:pt x="6726425" y="7604225"/>
                </a:lnTo>
                <a:lnTo>
                  <a:pt x="6730089" y="7600796"/>
                </a:lnTo>
                <a:cubicBezTo>
                  <a:pt x="6732528" y="7598515"/>
                  <a:pt x="6732374" y="7603240"/>
                  <a:pt x="6729615" y="7614975"/>
                </a:cubicBezTo>
                <a:lnTo>
                  <a:pt x="6721349" y="7650171"/>
                </a:lnTo>
                <a:cubicBezTo>
                  <a:pt x="6728356" y="7652763"/>
                  <a:pt x="6738116" y="7643632"/>
                  <a:pt x="6750642" y="7622768"/>
                </a:cubicBezTo>
                <a:cubicBezTo>
                  <a:pt x="6757963" y="7615919"/>
                  <a:pt x="6761623" y="7612496"/>
                  <a:pt x="6761623" y="7612496"/>
                </a:cubicBezTo>
                <a:cubicBezTo>
                  <a:pt x="6768157" y="7629265"/>
                  <a:pt x="6760284" y="7652649"/>
                  <a:pt x="6738002" y="7682647"/>
                </a:cubicBezTo>
                <a:cubicBezTo>
                  <a:pt x="6720601" y="7708080"/>
                  <a:pt x="6708748" y="7744339"/>
                  <a:pt x="6702449" y="7791423"/>
                </a:cubicBezTo>
                <a:cubicBezTo>
                  <a:pt x="6700873" y="7838662"/>
                  <a:pt x="6690952" y="7852524"/>
                  <a:pt x="6672683" y="7832995"/>
                </a:cubicBezTo>
                <a:cubicBezTo>
                  <a:pt x="6670400" y="7830555"/>
                  <a:pt x="6670105" y="7821677"/>
                  <a:pt x="6671800" y="7806358"/>
                </a:cubicBezTo>
                <a:cubicBezTo>
                  <a:pt x="6673494" y="7791045"/>
                  <a:pt x="6673884" y="7779235"/>
                  <a:pt x="6672978" y="7770930"/>
                </a:cubicBezTo>
                <a:cubicBezTo>
                  <a:pt x="6672078" y="7762623"/>
                  <a:pt x="6664538" y="7758234"/>
                  <a:pt x="6650367" y="7757762"/>
                </a:cubicBezTo>
                <a:cubicBezTo>
                  <a:pt x="6645639" y="7757604"/>
                  <a:pt x="6640997" y="7755081"/>
                  <a:pt x="6636431" y="7750199"/>
                </a:cubicBezTo>
                <a:cubicBezTo>
                  <a:pt x="6629581" y="7742879"/>
                  <a:pt x="6623631" y="7743863"/>
                  <a:pt x="6618595" y="7753154"/>
                </a:cubicBezTo>
                <a:cubicBezTo>
                  <a:pt x="6616153" y="7755441"/>
                  <a:pt x="6612492" y="7758864"/>
                  <a:pt x="6607609" y="7763431"/>
                </a:cubicBezTo>
                <a:cubicBezTo>
                  <a:pt x="6595091" y="7784297"/>
                  <a:pt x="6586549" y="7792288"/>
                  <a:pt x="6581981" y="7787404"/>
                </a:cubicBezTo>
                <a:cubicBezTo>
                  <a:pt x="6579696" y="7784963"/>
                  <a:pt x="6574739" y="7791890"/>
                  <a:pt x="6567099" y="7808192"/>
                </a:cubicBezTo>
                <a:cubicBezTo>
                  <a:pt x="6562060" y="7817479"/>
                  <a:pt x="6558320" y="7823267"/>
                  <a:pt x="6555880" y="7825550"/>
                </a:cubicBezTo>
                <a:cubicBezTo>
                  <a:pt x="6550998" y="7830116"/>
                  <a:pt x="6547727" y="7821730"/>
                  <a:pt x="6546077" y="7800393"/>
                </a:cubicBezTo>
                <a:cubicBezTo>
                  <a:pt x="6546549" y="7786223"/>
                  <a:pt x="6543362" y="7775470"/>
                  <a:pt x="6536513" y="7768150"/>
                </a:cubicBezTo>
                <a:cubicBezTo>
                  <a:pt x="6529664" y="7760828"/>
                  <a:pt x="6528187" y="7751910"/>
                  <a:pt x="6532083" y="7741401"/>
                </a:cubicBezTo>
                <a:cubicBezTo>
                  <a:pt x="6535983" y="7730888"/>
                  <a:pt x="6542573" y="7728153"/>
                  <a:pt x="6551867" y="7733193"/>
                </a:cubicBezTo>
                <a:cubicBezTo>
                  <a:pt x="6556588" y="7733350"/>
                  <a:pt x="6560785" y="7731716"/>
                  <a:pt x="6564446" y="7728292"/>
                </a:cubicBezTo>
                <a:cubicBezTo>
                  <a:pt x="6568106" y="7724867"/>
                  <a:pt x="6568914" y="7718393"/>
                  <a:pt x="6566865" y="7708865"/>
                </a:cubicBezTo>
                <a:cubicBezTo>
                  <a:pt x="6564819" y="7699334"/>
                  <a:pt x="6561509" y="7692129"/>
                  <a:pt x="6556942" y="7687248"/>
                </a:cubicBezTo>
                <a:lnTo>
                  <a:pt x="6546670" y="7676266"/>
                </a:lnTo>
                <a:cubicBezTo>
                  <a:pt x="6545725" y="7704613"/>
                  <a:pt x="6542810" y="7721068"/>
                  <a:pt x="6537930" y="7725632"/>
                </a:cubicBezTo>
                <a:cubicBezTo>
                  <a:pt x="6530766" y="7727759"/>
                  <a:pt x="6526414" y="7734115"/>
                  <a:pt x="6524876" y="7744707"/>
                </a:cubicBezTo>
                <a:cubicBezTo>
                  <a:pt x="6523344" y="7755295"/>
                  <a:pt x="6521357" y="7761735"/>
                  <a:pt x="6518914" y="7764019"/>
                </a:cubicBezTo>
                <a:cubicBezTo>
                  <a:pt x="6516629" y="7761576"/>
                  <a:pt x="6514821" y="7744961"/>
                  <a:pt x="6513481" y="7714176"/>
                </a:cubicBezTo>
                <a:cubicBezTo>
                  <a:pt x="6513008" y="7728346"/>
                  <a:pt x="6510828" y="7740693"/>
                  <a:pt x="6506927" y="7751204"/>
                </a:cubicBezTo>
                <a:cubicBezTo>
                  <a:pt x="6503030" y="7761714"/>
                  <a:pt x="6495136" y="7767952"/>
                  <a:pt x="6483245" y="7769923"/>
                </a:cubicBezTo>
                <a:cubicBezTo>
                  <a:pt x="6480961" y="7767480"/>
                  <a:pt x="6470372" y="7765947"/>
                  <a:pt x="6451474" y="7765316"/>
                </a:cubicBezTo>
                <a:cubicBezTo>
                  <a:pt x="6446754" y="7765160"/>
                  <a:pt x="6447069" y="7755710"/>
                  <a:pt x="6452421" y="7736969"/>
                </a:cubicBezTo>
                <a:cubicBezTo>
                  <a:pt x="6463133" y="7699490"/>
                  <a:pt x="6462380" y="7686460"/>
                  <a:pt x="6450177" y="7697877"/>
                </a:cubicBezTo>
                <a:cubicBezTo>
                  <a:pt x="6447738" y="7700158"/>
                  <a:pt x="6445220" y="7704804"/>
                  <a:pt x="6442620" y="7711809"/>
                </a:cubicBezTo>
                <a:cubicBezTo>
                  <a:pt x="6430258" y="7727954"/>
                  <a:pt x="6419588" y="7764253"/>
                  <a:pt x="6410612" y="7820704"/>
                </a:cubicBezTo>
                <a:cubicBezTo>
                  <a:pt x="6401632" y="7877159"/>
                  <a:pt x="6399347" y="7910187"/>
                  <a:pt x="6403760" y="7919795"/>
                </a:cubicBezTo>
                <a:cubicBezTo>
                  <a:pt x="6412894" y="7929558"/>
                  <a:pt x="6416158" y="7937943"/>
                  <a:pt x="6413561" y="7944953"/>
                </a:cubicBezTo>
                <a:lnTo>
                  <a:pt x="6389584" y="7919322"/>
                </a:lnTo>
                <a:lnTo>
                  <a:pt x="6382617" y="7880060"/>
                </a:lnTo>
                <a:lnTo>
                  <a:pt x="6383684" y="7883656"/>
                </a:lnTo>
                <a:lnTo>
                  <a:pt x="6387577" y="7873143"/>
                </a:lnTo>
                <a:cubicBezTo>
                  <a:pt x="6392621" y="7863851"/>
                  <a:pt x="6390572" y="7854324"/>
                  <a:pt x="6381437" y="7844561"/>
                </a:cubicBezTo>
                <a:cubicBezTo>
                  <a:pt x="6374589" y="7837238"/>
                  <a:pt x="6375886" y="7833736"/>
                  <a:pt x="6385336" y="7834051"/>
                </a:cubicBezTo>
                <a:cubicBezTo>
                  <a:pt x="6394942" y="7829644"/>
                  <a:pt x="6403050" y="7799170"/>
                  <a:pt x="6409666" y="7742635"/>
                </a:cubicBezTo>
                <a:cubicBezTo>
                  <a:pt x="6415494" y="7709728"/>
                  <a:pt x="6414745" y="7696695"/>
                  <a:pt x="6407424" y="7703543"/>
                </a:cubicBezTo>
                <a:cubicBezTo>
                  <a:pt x="6400098" y="7710394"/>
                  <a:pt x="6395555" y="7722662"/>
                  <a:pt x="6393786" y="7740335"/>
                </a:cubicBezTo>
                <a:cubicBezTo>
                  <a:pt x="6392012" y="7758012"/>
                  <a:pt x="6389830" y="7770354"/>
                  <a:pt x="6387228" y="7777359"/>
                </a:cubicBezTo>
                <a:cubicBezTo>
                  <a:pt x="6379589" y="7793660"/>
                  <a:pt x="6378056" y="7804249"/>
                  <a:pt x="6382623" y="7809131"/>
                </a:cubicBezTo>
                <a:cubicBezTo>
                  <a:pt x="6387186" y="7814010"/>
                  <a:pt x="6385807" y="7819881"/>
                  <a:pt x="6378486" y="7826729"/>
                </a:cubicBezTo>
                <a:lnTo>
                  <a:pt x="6377641" y="7852037"/>
                </a:lnTo>
                <a:lnTo>
                  <a:pt x="6368683" y="7801573"/>
                </a:lnTo>
                <a:cubicBezTo>
                  <a:pt x="6373878" y="7787557"/>
                  <a:pt x="6370691" y="7776811"/>
                  <a:pt x="6359119" y="7769329"/>
                </a:cubicBezTo>
                <a:cubicBezTo>
                  <a:pt x="6347544" y="7761845"/>
                  <a:pt x="6345968" y="7738148"/>
                  <a:pt x="6354396" y="7698229"/>
                </a:cubicBezTo>
                <a:cubicBezTo>
                  <a:pt x="6357309" y="7681776"/>
                  <a:pt x="6361445" y="7664178"/>
                  <a:pt x="6366796" y="7645438"/>
                </a:cubicBezTo>
                <a:lnTo>
                  <a:pt x="6370698" y="7634925"/>
                </a:lnTo>
                <a:cubicBezTo>
                  <a:pt x="6360618" y="7653507"/>
                  <a:pt x="6350697" y="7667362"/>
                  <a:pt x="6340931" y="7676496"/>
                </a:cubicBezTo>
                <a:lnTo>
                  <a:pt x="6337272" y="7679921"/>
                </a:lnTo>
                <a:cubicBezTo>
                  <a:pt x="6312860" y="7702755"/>
                  <a:pt x="6298924" y="7766138"/>
                  <a:pt x="6295457" y="7870071"/>
                </a:cubicBezTo>
                <a:cubicBezTo>
                  <a:pt x="6242627" y="7823381"/>
                  <a:pt x="6221093" y="7795470"/>
                  <a:pt x="6230857" y="7786337"/>
                </a:cubicBezTo>
                <a:cubicBezTo>
                  <a:pt x="6233140" y="7788776"/>
                  <a:pt x="6236468" y="7777652"/>
                  <a:pt x="6240834" y="7752969"/>
                </a:cubicBezTo>
                <a:cubicBezTo>
                  <a:pt x="6245207" y="7728286"/>
                  <a:pt x="6247823" y="7702950"/>
                  <a:pt x="6248691" y="7676967"/>
                </a:cubicBezTo>
                <a:cubicBezTo>
                  <a:pt x="6249558" y="7650983"/>
                  <a:pt x="6248847" y="7636773"/>
                  <a:pt x="6246566" y="7634334"/>
                </a:cubicBezTo>
                <a:cubicBezTo>
                  <a:pt x="6230583" y="7617248"/>
                  <a:pt x="6241100" y="7550202"/>
                  <a:pt x="6278107" y="7433202"/>
                </a:cubicBezTo>
                <a:cubicBezTo>
                  <a:pt x="6315114" y="7316203"/>
                  <a:pt x="6349484" y="7242855"/>
                  <a:pt x="6381215" y="7213172"/>
                </a:cubicBezTo>
                <a:lnTo>
                  <a:pt x="6388535" y="7206323"/>
                </a:lnTo>
                <a:lnTo>
                  <a:pt x="6388756" y="7199723"/>
                </a:lnTo>
                <a:lnTo>
                  <a:pt x="6365811" y="7213685"/>
                </a:lnTo>
                <a:lnTo>
                  <a:pt x="6361110" y="7217465"/>
                </a:lnTo>
                <a:lnTo>
                  <a:pt x="6327771" y="7273464"/>
                </a:lnTo>
                <a:cubicBezTo>
                  <a:pt x="6296393" y="7327989"/>
                  <a:pt x="6280549" y="7359975"/>
                  <a:pt x="6280234" y="7369422"/>
                </a:cubicBezTo>
                <a:cubicBezTo>
                  <a:pt x="6277477" y="7381157"/>
                  <a:pt x="6272595" y="7385724"/>
                  <a:pt x="6265587" y="7383124"/>
                </a:cubicBezTo>
                <a:cubicBezTo>
                  <a:pt x="6261336" y="7368793"/>
                  <a:pt x="6277457" y="7328541"/>
                  <a:pt x="6313956" y="7262361"/>
                </a:cubicBezTo>
                <a:lnTo>
                  <a:pt x="6323607" y="7247873"/>
                </a:lnTo>
                <a:lnTo>
                  <a:pt x="6273468" y="7293124"/>
                </a:lnTo>
                <a:cubicBezTo>
                  <a:pt x="6263589" y="7302365"/>
                  <a:pt x="6233193" y="7329255"/>
                  <a:pt x="6182273" y="7373800"/>
                </a:cubicBezTo>
                <a:cubicBezTo>
                  <a:pt x="6131362" y="7418342"/>
                  <a:pt x="6094382" y="7451393"/>
                  <a:pt x="6071338" y="7472947"/>
                </a:cubicBezTo>
                <a:cubicBezTo>
                  <a:pt x="6035129" y="7506821"/>
                  <a:pt x="6018559" y="7525399"/>
                  <a:pt x="6021641" y="7528694"/>
                </a:cubicBezTo>
                <a:cubicBezTo>
                  <a:pt x="6027801" y="7535278"/>
                  <a:pt x="6035815" y="7533949"/>
                  <a:pt x="6045689" y="7524713"/>
                </a:cubicBezTo>
                <a:cubicBezTo>
                  <a:pt x="6055567" y="7515472"/>
                  <a:pt x="6069953" y="7514360"/>
                  <a:pt x="6088855" y="7521369"/>
                </a:cubicBezTo>
                <a:lnTo>
                  <a:pt x="6059548" y="7539528"/>
                </a:lnTo>
                <a:lnTo>
                  <a:pt x="6030560" y="7548123"/>
                </a:lnTo>
                <a:cubicBezTo>
                  <a:pt x="5991908" y="7559597"/>
                  <a:pt x="5962708" y="7574567"/>
                  <a:pt x="5942955" y="7593045"/>
                </a:cubicBezTo>
                <a:lnTo>
                  <a:pt x="5932763" y="7611834"/>
                </a:lnTo>
                <a:cubicBezTo>
                  <a:pt x="5939129" y="7612048"/>
                  <a:pt x="5938810" y="7621603"/>
                  <a:pt x="5931801" y="7640505"/>
                </a:cubicBezTo>
                <a:cubicBezTo>
                  <a:pt x="5928512" y="7643582"/>
                  <a:pt x="5925111" y="7649853"/>
                  <a:pt x="5921609" y="7659297"/>
                </a:cubicBezTo>
                <a:cubicBezTo>
                  <a:pt x="5904512" y="7693812"/>
                  <a:pt x="5892673" y="7714146"/>
                  <a:pt x="5886089" y="7720303"/>
                </a:cubicBezTo>
                <a:cubicBezTo>
                  <a:pt x="5879505" y="7726463"/>
                  <a:pt x="5874886" y="7721526"/>
                  <a:pt x="5872230" y="7705488"/>
                </a:cubicBezTo>
                <a:cubicBezTo>
                  <a:pt x="5875737" y="7696039"/>
                  <a:pt x="5879240" y="7686586"/>
                  <a:pt x="5882741" y="7677141"/>
                </a:cubicBezTo>
                <a:lnTo>
                  <a:pt x="5893257" y="7648790"/>
                </a:lnTo>
                <a:lnTo>
                  <a:pt x="5888320" y="7653409"/>
                </a:lnTo>
                <a:cubicBezTo>
                  <a:pt x="5881737" y="7659567"/>
                  <a:pt x="5862595" y="7683642"/>
                  <a:pt x="5830896" y="7725640"/>
                </a:cubicBezTo>
                <a:cubicBezTo>
                  <a:pt x="5799197" y="7767637"/>
                  <a:pt x="5780057" y="7791712"/>
                  <a:pt x="5773472" y="7797871"/>
                </a:cubicBezTo>
                <a:lnTo>
                  <a:pt x="5768535" y="7802489"/>
                </a:lnTo>
                <a:cubicBezTo>
                  <a:pt x="5772041" y="7793040"/>
                  <a:pt x="5780593" y="7775785"/>
                  <a:pt x="5794186" y="7750723"/>
                </a:cubicBezTo>
                <a:lnTo>
                  <a:pt x="5799441" y="7736549"/>
                </a:lnTo>
                <a:lnTo>
                  <a:pt x="5810271" y="7698638"/>
                </a:lnTo>
                <a:lnTo>
                  <a:pt x="5854709" y="7657071"/>
                </a:lnTo>
                <a:cubicBezTo>
                  <a:pt x="5854709" y="7657071"/>
                  <a:pt x="5846695" y="7658400"/>
                  <a:pt x="5830662" y="7661052"/>
                </a:cubicBezTo>
                <a:cubicBezTo>
                  <a:pt x="5814624" y="7663708"/>
                  <a:pt x="5805069" y="7663389"/>
                  <a:pt x="5801986" y="7660094"/>
                </a:cubicBezTo>
                <a:lnTo>
                  <a:pt x="5851047" y="7623459"/>
                </a:lnTo>
                <a:cubicBezTo>
                  <a:pt x="5886833" y="7602329"/>
                  <a:pt x="5901861" y="7582102"/>
                  <a:pt x="5896126" y="7562775"/>
                </a:cubicBezTo>
                <a:cubicBezTo>
                  <a:pt x="5906850" y="7528052"/>
                  <a:pt x="5910675" y="7509047"/>
                  <a:pt x="5907594" y="7505754"/>
                </a:cubicBezTo>
                <a:cubicBezTo>
                  <a:pt x="5904516" y="7502465"/>
                  <a:pt x="5892884" y="7516425"/>
                  <a:pt x="5872712" y="7547641"/>
                </a:cubicBezTo>
                <a:lnTo>
                  <a:pt x="5857897" y="7561500"/>
                </a:lnTo>
                <a:cubicBezTo>
                  <a:pt x="5745976" y="7666197"/>
                  <a:pt x="5688475" y="7716905"/>
                  <a:pt x="5685394" y="7713610"/>
                </a:cubicBezTo>
                <a:cubicBezTo>
                  <a:pt x="5682316" y="7710320"/>
                  <a:pt x="5682423" y="7707131"/>
                  <a:pt x="5685713" y="7704055"/>
                </a:cubicBezTo>
                <a:lnTo>
                  <a:pt x="5690973" y="7689877"/>
                </a:lnTo>
                <a:cubicBezTo>
                  <a:pt x="5684597" y="7689664"/>
                  <a:pt x="5674723" y="7698901"/>
                  <a:pt x="5661346" y="7717590"/>
                </a:cubicBezTo>
                <a:cubicBezTo>
                  <a:pt x="5631295" y="7758048"/>
                  <a:pt x="5613190" y="7774984"/>
                  <a:pt x="5607031" y="7768400"/>
                </a:cubicBezTo>
                <a:cubicBezTo>
                  <a:pt x="5603949" y="7765106"/>
                  <a:pt x="5610135" y="7746975"/>
                  <a:pt x="5625589" y="7714004"/>
                </a:cubicBezTo>
                <a:cubicBezTo>
                  <a:pt x="5641041" y="7681035"/>
                  <a:pt x="5652057" y="7661472"/>
                  <a:pt x="5658641" y="7655314"/>
                </a:cubicBezTo>
                <a:lnTo>
                  <a:pt x="5668515" y="7646078"/>
                </a:lnTo>
                <a:cubicBezTo>
                  <a:pt x="5672018" y="7636623"/>
                  <a:pt x="5676347" y="7626404"/>
                  <a:pt x="5681492" y="7615414"/>
                </a:cubicBezTo>
                <a:cubicBezTo>
                  <a:pt x="5686646" y="7604424"/>
                  <a:pt x="5692513" y="7595847"/>
                  <a:pt x="5699098" y="7589688"/>
                </a:cubicBezTo>
                <a:cubicBezTo>
                  <a:pt x="5705894" y="7577163"/>
                  <a:pt x="5716805" y="7560780"/>
                  <a:pt x="5731833" y="7540553"/>
                </a:cubicBezTo>
                <a:cubicBezTo>
                  <a:pt x="5746856" y="7520323"/>
                  <a:pt x="5759306" y="7505595"/>
                  <a:pt x="5769184" y="7496354"/>
                </a:cubicBezTo>
                <a:cubicBezTo>
                  <a:pt x="5779484" y="7474374"/>
                  <a:pt x="5781556" y="7460090"/>
                  <a:pt x="5775398" y="7453507"/>
                </a:cubicBezTo>
                <a:cubicBezTo>
                  <a:pt x="5775817" y="7440767"/>
                  <a:pt x="5779320" y="7431314"/>
                  <a:pt x="5785903" y="7425156"/>
                </a:cubicBezTo>
                <a:cubicBezTo>
                  <a:pt x="5795779" y="7415918"/>
                  <a:pt x="5806745" y="7397945"/>
                  <a:pt x="5818803" y="7371241"/>
                </a:cubicBezTo>
                <a:cubicBezTo>
                  <a:pt x="5830855" y="7344533"/>
                  <a:pt x="5843466" y="7325025"/>
                  <a:pt x="5856633" y="7312706"/>
                </a:cubicBezTo>
                <a:cubicBezTo>
                  <a:pt x="5873091" y="7297310"/>
                  <a:pt x="5878237" y="7286320"/>
                  <a:pt x="5872078" y="7279735"/>
                </a:cubicBezTo>
                <a:cubicBezTo>
                  <a:pt x="5869000" y="7276446"/>
                  <a:pt x="5855939" y="7285577"/>
                  <a:pt x="5832895" y="7307132"/>
                </a:cubicBezTo>
                <a:cubicBezTo>
                  <a:pt x="5776932" y="7359482"/>
                  <a:pt x="5733825" y="7409065"/>
                  <a:pt x="5703560" y="7455897"/>
                </a:cubicBezTo>
                <a:cubicBezTo>
                  <a:pt x="5646110" y="7552845"/>
                  <a:pt x="5617281" y="7604506"/>
                  <a:pt x="5617069" y="7610872"/>
                </a:cubicBezTo>
                <a:cubicBezTo>
                  <a:pt x="5616851" y="7617243"/>
                  <a:pt x="5610166" y="7626586"/>
                  <a:pt x="5596997" y="7638904"/>
                </a:cubicBezTo>
                <a:cubicBezTo>
                  <a:pt x="5574379" y="7647716"/>
                  <a:pt x="5574911" y="7631794"/>
                  <a:pt x="5598591" y="7591119"/>
                </a:cubicBezTo>
                <a:cubicBezTo>
                  <a:pt x="5595513" y="7587830"/>
                  <a:pt x="5597262" y="7583106"/>
                  <a:pt x="5603846" y="7576945"/>
                </a:cubicBezTo>
                <a:cubicBezTo>
                  <a:pt x="5607353" y="7567497"/>
                  <a:pt x="5609106" y="7562767"/>
                  <a:pt x="5609106" y="7562767"/>
                </a:cubicBezTo>
                <a:lnTo>
                  <a:pt x="5579794" y="7580931"/>
                </a:lnTo>
                <a:cubicBezTo>
                  <a:pt x="5576504" y="7584009"/>
                  <a:pt x="5566519" y="7596427"/>
                  <a:pt x="5549850" y="7618200"/>
                </a:cubicBezTo>
                <a:cubicBezTo>
                  <a:pt x="5533178" y="7639963"/>
                  <a:pt x="5514967" y="7660088"/>
                  <a:pt x="5495215" y="7678566"/>
                </a:cubicBezTo>
                <a:lnTo>
                  <a:pt x="5475143" y="7706597"/>
                </a:lnTo>
                <a:lnTo>
                  <a:pt x="5525802" y="7622181"/>
                </a:lnTo>
                <a:cubicBezTo>
                  <a:pt x="5555636" y="7588096"/>
                  <a:pt x="5585373" y="7557198"/>
                  <a:pt x="5614999" y="7529484"/>
                </a:cubicBezTo>
                <a:cubicBezTo>
                  <a:pt x="5714173" y="7424358"/>
                  <a:pt x="5756070" y="7363563"/>
                  <a:pt x="5740673" y="7347106"/>
                </a:cubicBezTo>
                <a:cubicBezTo>
                  <a:pt x="5727717" y="7353058"/>
                  <a:pt x="5714656" y="7362186"/>
                  <a:pt x="5701492" y="7374501"/>
                </a:cubicBezTo>
                <a:cubicBezTo>
                  <a:pt x="5599440" y="7469965"/>
                  <a:pt x="5518261" y="7561339"/>
                  <a:pt x="5457944" y="7648620"/>
                </a:cubicBezTo>
                <a:cubicBezTo>
                  <a:pt x="5424604" y="7692155"/>
                  <a:pt x="5404321" y="7726563"/>
                  <a:pt x="5397099" y="7751832"/>
                </a:cubicBezTo>
                <a:cubicBezTo>
                  <a:pt x="5383082" y="7789637"/>
                  <a:pt x="5372777" y="7811612"/>
                  <a:pt x="5366194" y="7817771"/>
                </a:cubicBezTo>
                <a:cubicBezTo>
                  <a:pt x="5359610" y="7823930"/>
                  <a:pt x="5359720" y="7820747"/>
                  <a:pt x="5366510" y="7808216"/>
                </a:cubicBezTo>
                <a:cubicBezTo>
                  <a:pt x="5366510" y="7808216"/>
                  <a:pt x="5368270" y="7803491"/>
                  <a:pt x="5371773" y="7794038"/>
                </a:cubicBezTo>
                <a:cubicBezTo>
                  <a:pt x="5375487" y="7778218"/>
                  <a:pt x="5375810" y="7768659"/>
                  <a:pt x="5372733" y="7765368"/>
                </a:cubicBezTo>
                <a:lnTo>
                  <a:pt x="5336567" y="7845486"/>
                </a:lnTo>
                <a:lnTo>
                  <a:pt x="5341508" y="7840863"/>
                </a:lnTo>
                <a:cubicBezTo>
                  <a:pt x="5344798" y="7837786"/>
                  <a:pt x="5344591" y="7844157"/>
                  <a:pt x="5340871" y="7859983"/>
                </a:cubicBezTo>
                <a:lnTo>
                  <a:pt x="5329721" y="7907448"/>
                </a:lnTo>
                <a:cubicBezTo>
                  <a:pt x="5339170" y="7910946"/>
                  <a:pt x="5352335" y="7898632"/>
                  <a:pt x="5369227" y="7870494"/>
                </a:cubicBezTo>
                <a:cubicBezTo>
                  <a:pt x="5379101" y="7861258"/>
                  <a:pt x="5384037" y="7856639"/>
                  <a:pt x="5384037" y="7856639"/>
                </a:cubicBezTo>
                <a:cubicBezTo>
                  <a:pt x="5392850" y="7879256"/>
                  <a:pt x="5382231" y="7910792"/>
                  <a:pt x="5352180" y="7951247"/>
                </a:cubicBezTo>
                <a:cubicBezTo>
                  <a:pt x="5328713" y="7985546"/>
                  <a:pt x="5312729" y="8034447"/>
                  <a:pt x="5304232" y="8097946"/>
                </a:cubicBezTo>
                <a:cubicBezTo>
                  <a:pt x="5302107" y="8161653"/>
                  <a:pt x="5288727" y="8180348"/>
                  <a:pt x="5264089" y="8154012"/>
                </a:cubicBezTo>
                <a:cubicBezTo>
                  <a:pt x="5261012" y="8150721"/>
                  <a:pt x="5260612" y="8138749"/>
                  <a:pt x="5262898" y="8118088"/>
                </a:cubicBezTo>
                <a:cubicBezTo>
                  <a:pt x="5265183" y="8097437"/>
                  <a:pt x="5265710" y="8081510"/>
                  <a:pt x="5264487" y="8070308"/>
                </a:cubicBezTo>
                <a:cubicBezTo>
                  <a:pt x="5263275" y="8059107"/>
                  <a:pt x="5253104" y="8053186"/>
                  <a:pt x="5233993" y="8052549"/>
                </a:cubicBezTo>
                <a:cubicBezTo>
                  <a:pt x="5227617" y="8052336"/>
                  <a:pt x="5221357" y="8048935"/>
                  <a:pt x="5215197" y="8042352"/>
                </a:cubicBezTo>
                <a:cubicBezTo>
                  <a:pt x="5205961" y="8032478"/>
                  <a:pt x="5197936" y="8033806"/>
                  <a:pt x="5191146" y="8046337"/>
                </a:cubicBezTo>
                <a:cubicBezTo>
                  <a:pt x="5187851" y="8049418"/>
                  <a:pt x="5182914" y="8054036"/>
                  <a:pt x="5176330" y="8060196"/>
                </a:cubicBezTo>
                <a:cubicBezTo>
                  <a:pt x="5159446" y="8088333"/>
                  <a:pt x="5147926" y="8099112"/>
                  <a:pt x="5141766" y="8092527"/>
                </a:cubicBezTo>
                <a:cubicBezTo>
                  <a:pt x="5138685" y="8089234"/>
                  <a:pt x="5131999" y="8098576"/>
                  <a:pt x="5121696" y="8120560"/>
                </a:cubicBezTo>
                <a:cubicBezTo>
                  <a:pt x="5114898" y="8133087"/>
                  <a:pt x="5109855" y="8140892"/>
                  <a:pt x="5106565" y="8143971"/>
                </a:cubicBezTo>
                <a:cubicBezTo>
                  <a:pt x="5099981" y="8150129"/>
                  <a:pt x="5095570" y="8138821"/>
                  <a:pt x="5093344" y="8110044"/>
                </a:cubicBezTo>
                <a:cubicBezTo>
                  <a:pt x="5093982" y="8090934"/>
                  <a:pt x="5089682" y="8076433"/>
                  <a:pt x="5080446" y="8066559"/>
                </a:cubicBezTo>
                <a:cubicBezTo>
                  <a:pt x="5071209" y="8056686"/>
                  <a:pt x="5069216" y="8044658"/>
                  <a:pt x="5074472" y="8030485"/>
                </a:cubicBezTo>
                <a:cubicBezTo>
                  <a:pt x="5079732" y="8016307"/>
                  <a:pt x="5088619" y="8012620"/>
                  <a:pt x="5101154" y="8019416"/>
                </a:cubicBezTo>
                <a:cubicBezTo>
                  <a:pt x="5107520" y="8019628"/>
                  <a:pt x="5113181" y="8017424"/>
                  <a:pt x="5118117" y="8012804"/>
                </a:cubicBezTo>
                <a:cubicBezTo>
                  <a:pt x="5123054" y="8008186"/>
                  <a:pt x="5124143" y="7999455"/>
                  <a:pt x="5121379" y="7986606"/>
                </a:cubicBezTo>
                <a:cubicBezTo>
                  <a:pt x="5118621" y="7973751"/>
                  <a:pt x="5114159" y="7964037"/>
                  <a:pt x="5108000" y="7957453"/>
                </a:cubicBezTo>
                <a:lnTo>
                  <a:pt x="5094145" y="7942642"/>
                </a:lnTo>
                <a:cubicBezTo>
                  <a:pt x="5092869" y="7980872"/>
                  <a:pt x="5088938" y="8003065"/>
                  <a:pt x="5082358" y="8009219"/>
                </a:cubicBezTo>
                <a:cubicBezTo>
                  <a:pt x="5072697" y="8012088"/>
                  <a:pt x="5066826" y="8020660"/>
                  <a:pt x="5064753" y="8034944"/>
                </a:cubicBezTo>
                <a:cubicBezTo>
                  <a:pt x="5062686" y="8049224"/>
                  <a:pt x="5060006" y="8057908"/>
                  <a:pt x="5056713" y="8060990"/>
                </a:cubicBezTo>
                <a:cubicBezTo>
                  <a:pt x="5053630" y="8057695"/>
                  <a:pt x="5051191" y="8035285"/>
                  <a:pt x="5049384" y="7993771"/>
                </a:cubicBezTo>
                <a:cubicBezTo>
                  <a:pt x="5048747" y="8012879"/>
                  <a:pt x="5045807" y="8029529"/>
                  <a:pt x="5040547" y="8043707"/>
                </a:cubicBezTo>
                <a:cubicBezTo>
                  <a:pt x="5035291" y="8057880"/>
                  <a:pt x="5024646" y="8066294"/>
                  <a:pt x="5008608" y="8068950"/>
                </a:cubicBezTo>
                <a:cubicBezTo>
                  <a:pt x="5005526" y="8065656"/>
                  <a:pt x="4991247" y="8063588"/>
                  <a:pt x="4965760" y="8062738"/>
                </a:cubicBezTo>
                <a:cubicBezTo>
                  <a:pt x="4959393" y="8062526"/>
                  <a:pt x="4959819" y="8049782"/>
                  <a:pt x="4967036" y="8024507"/>
                </a:cubicBezTo>
                <a:cubicBezTo>
                  <a:pt x="4981484" y="7973966"/>
                  <a:pt x="4980470" y="7956390"/>
                  <a:pt x="4964012" y="7971786"/>
                </a:cubicBezTo>
                <a:cubicBezTo>
                  <a:pt x="4960722" y="7974865"/>
                  <a:pt x="4957325" y="7981128"/>
                  <a:pt x="4953819" y="7990578"/>
                </a:cubicBezTo>
                <a:cubicBezTo>
                  <a:pt x="4937147" y="8012350"/>
                  <a:pt x="4922758" y="8061304"/>
                  <a:pt x="4910653" y="8137436"/>
                </a:cubicBezTo>
                <a:cubicBezTo>
                  <a:pt x="4898543" y="8213573"/>
                  <a:pt x="4895461" y="8258116"/>
                  <a:pt x="4901413" y="8271072"/>
                </a:cubicBezTo>
                <a:cubicBezTo>
                  <a:pt x="4913730" y="8284241"/>
                  <a:pt x="4918131" y="8295549"/>
                  <a:pt x="4914629" y="8305003"/>
                </a:cubicBezTo>
                <a:lnTo>
                  <a:pt x="4882293" y="8270433"/>
                </a:lnTo>
                <a:lnTo>
                  <a:pt x="4872897" y="8217486"/>
                </a:lnTo>
                <a:lnTo>
                  <a:pt x="4874335" y="8222335"/>
                </a:lnTo>
                <a:lnTo>
                  <a:pt x="4879586" y="8208157"/>
                </a:lnTo>
                <a:cubicBezTo>
                  <a:pt x="4886388" y="8195626"/>
                  <a:pt x="4883625" y="8182777"/>
                  <a:pt x="4871307" y="8169607"/>
                </a:cubicBezTo>
                <a:lnTo>
                  <a:pt x="4866816" y="8160851"/>
                </a:lnTo>
                <a:lnTo>
                  <a:pt x="4866902" y="8158301"/>
                </a:lnTo>
                <a:lnTo>
                  <a:pt x="4876561" y="8155435"/>
                </a:lnTo>
                <a:cubicBezTo>
                  <a:pt x="4889518" y="8149493"/>
                  <a:pt x="4900455" y="8108394"/>
                  <a:pt x="4909376" y="8032152"/>
                </a:cubicBezTo>
                <a:cubicBezTo>
                  <a:pt x="4917235" y="7987771"/>
                  <a:pt x="4916227" y="7970193"/>
                  <a:pt x="4906352" y="7979428"/>
                </a:cubicBezTo>
                <a:cubicBezTo>
                  <a:pt x="4896473" y="7988669"/>
                  <a:pt x="4890346" y="8005213"/>
                  <a:pt x="4887959" y="8029047"/>
                </a:cubicBezTo>
                <a:cubicBezTo>
                  <a:pt x="4885569" y="8052887"/>
                  <a:pt x="4882624" y="8069531"/>
                  <a:pt x="4879117" y="8078979"/>
                </a:cubicBezTo>
                <a:cubicBezTo>
                  <a:pt x="4868814" y="8100963"/>
                  <a:pt x="4866746" y="8115245"/>
                  <a:pt x="4872905" y="8121827"/>
                </a:cubicBezTo>
                <a:cubicBezTo>
                  <a:pt x="4879060" y="8128407"/>
                  <a:pt x="4877201" y="8136325"/>
                  <a:pt x="4867326" y="8145560"/>
                </a:cubicBezTo>
                <a:lnTo>
                  <a:pt x="4866902" y="8158301"/>
                </a:lnTo>
                <a:lnTo>
                  <a:pt x="4865692" y="8158659"/>
                </a:lnTo>
                <a:lnTo>
                  <a:pt x="4866816" y="8160851"/>
                </a:lnTo>
                <a:lnTo>
                  <a:pt x="4866187" y="8179694"/>
                </a:lnTo>
                <a:lnTo>
                  <a:pt x="4854104" y="8111635"/>
                </a:lnTo>
                <a:cubicBezTo>
                  <a:pt x="4861114" y="8092733"/>
                  <a:pt x="4856814" y="8078241"/>
                  <a:pt x="4841206" y="8068150"/>
                </a:cubicBezTo>
                <a:cubicBezTo>
                  <a:pt x="4825597" y="8058059"/>
                  <a:pt x="4823473" y="8026098"/>
                  <a:pt x="4834838" y="7972260"/>
                </a:cubicBezTo>
                <a:cubicBezTo>
                  <a:pt x="4838766" y="7950074"/>
                  <a:pt x="4844346" y="7926340"/>
                  <a:pt x="4851562" y="7901067"/>
                </a:cubicBezTo>
                <a:lnTo>
                  <a:pt x="4856821" y="7886888"/>
                </a:lnTo>
                <a:cubicBezTo>
                  <a:pt x="4843229" y="7911949"/>
                  <a:pt x="4829848" y="7930636"/>
                  <a:pt x="4816680" y="7942953"/>
                </a:cubicBezTo>
                <a:lnTo>
                  <a:pt x="4811743" y="7947572"/>
                </a:lnTo>
                <a:cubicBezTo>
                  <a:pt x="4778823" y="7978367"/>
                  <a:pt x="4760027" y="8063847"/>
                  <a:pt x="4755352" y="8204014"/>
                </a:cubicBezTo>
                <a:cubicBezTo>
                  <a:pt x="4684104" y="8141046"/>
                  <a:pt x="4655061" y="8103405"/>
                  <a:pt x="4668229" y="8091087"/>
                </a:cubicBezTo>
                <a:cubicBezTo>
                  <a:pt x="4671307" y="8094377"/>
                  <a:pt x="4675797" y="8079375"/>
                  <a:pt x="4681685" y="8046087"/>
                </a:cubicBezTo>
                <a:cubicBezTo>
                  <a:pt x="4687583" y="8012799"/>
                  <a:pt x="4691112" y="7978630"/>
                  <a:pt x="4692280" y="7943587"/>
                </a:cubicBezTo>
                <a:cubicBezTo>
                  <a:pt x="4693450" y="7908546"/>
                  <a:pt x="4692493" y="7889382"/>
                  <a:pt x="4689414" y="7886092"/>
                </a:cubicBezTo>
                <a:cubicBezTo>
                  <a:pt x="4667861" y="7863050"/>
                  <a:pt x="4682043" y="7772629"/>
                  <a:pt x="4731952" y="7614840"/>
                </a:cubicBezTo>
                <a:cubicBezTo>
                  <a:pt x="4781862" y="7457049"/>
                  <a:pt x="4828212" y="7358133"/>
                  <a:pt x="4871006" y="7318099"/>
                </a:cubicBezTo>
                <a:lnTo>
                  <a:pt x="4880880" y="7308863"/>
                </a:lnTo>
                <a:cubicBezTo>
                  <a:pt x="4884386" y="7299414"/>
                  <a:pt x="4884594" y="7293042"/>
                  <a:pt x="4881517" y="7289753"/>
                </a:cubicBezTo>
                <a:lnTo>
                  <a:pt x="4871962" y="7289434"/>
                </a:lnTo>
                <a:lnTo>
                  <a:pt x="4877222" y="7275256"/>
                </a:lnTo>
                <a:cubicBezTo>
                  <a:pt x="4867344" y="7284497"/>
                  <a:pt x="4841247" y="7325879"/>
                  <a:pt x="4798931" y="7399412"/>
                </a:cubicBezTo>
                <a:cubicBezTo>
                  <a:pt x="4756614" y="7472946"/>
                  <a:pt x="4735246" y="7516081"/>
                  <a:pt x="4734821" y="7528824"/>
                </a:cubicBezTo>
                <a:cubicBezTo>
                  <a:pt x="4731102" y="7544650"/>
                  <a:pt x="4724517" y="7550809"/>
                  <a:pt x="4715068" y="7547303"/>
                </a:cubicBezTo>
                <a:cubicBezTo>
                  <a:pt x="4709335" y="7527974"/>
                  <a:pt x="4731074" y="7473690"/>
                  <a:pt x="4780298" y="7384438"/>
                </a:cubicBezTo>
                <a:lnTo>
                  <a:pt x="4928157" y="7162475"/>
                </a:lnTo>
                <a:lnTo>
                  <a:pt x="4926361" y="7151627"/>
                </a:lnTo>
                <a:lnTo>
                  <a:pt x="4930042" y="7159646"/>
                </a:lnTo>
                <a:lnTo>
                  <a:pt x="4943958" y="7138756"/>
                </a:lnTo>
                <a:lnTo>
                  <a:pt x="4951163" y="7126537"/>
                </a:lnTo>
                <a:lnTo>
                  <a:pt x="4941928" y="7127543"/>
                </a:lnTo>
                <a:cubicBezTo>
                  <a:pt x="4938761" y="7124157"/>
                  <a:pt x="4936265" y="7116966"/>
                  <a:pt x="4934444" y="7105968"/>
                </a:cubicBezTo>
                <a:cubicBezTo>
                  <a:pt x="4939253" y="7093011"/>
                  <a:pt x="4944056" y="7080045"/>
                  <a:pt x="4948859" y="7067094"/>
                </a:cubicBezTo>
                <a:lnTo>
                  <a:pt x="4963281" y="7028211"/>
                </a:lnTo>
                <a:lnTo>
                  <a:pt x="4956510" y="7034545"/>
                </a:lnTo>
                <a:cubicBezTo>
                  <a:pt x="4947482" y="7042992"/>
                  <a:pt x="4921230" y="7076008"/>
                  <a:pt x="4877758" y="7133604"/>
                </a:cubicBezTo>
                <a:cubicBezTo>
                  <a:pt x="4834285" y="7191202"/>
                  <a:pt x="4808034" y="7224217"/>
                  <a:pt x="4799006" y="7232664"/>
                </a:cubicBezTo>
                <a:lnTo>
                  <a:pt x="4792235" y="7238998"/>
                </a:lnTo>
                <a:cubicBezTo>
                  <a:pt x="4797044" y="7226039"/>
                  <a:pt x="4808770" y="7202376"/>
                  <a:pt x="4827412" y="7168004"/>
                </a:cubicBezTo>
                <a:lnTo>
                  <a:pt x="4834620" y="7148568"/>
                </a:lnTo>
                <a:lnTo>
                  <a:pt x="4849471" y="7096575"/>
                </a:lnTo>
                <a:lnTo>
                  <a:pt x="4910415" y="7039566"/>
                </a:lnTo>
                <a:cubicBezTo>
                  <a:pt x="4910415" y="7039566"/>
                  <a:pt x="4899424" y="7041388"/>
                  <a:pt x="4877436" y="7045027"/>
                </a:cubicBezTo>
                <a:cubicBezTo>
                  <a:pt x="4855442" y="7048670"/>
                  <a:pt x="4842337" y="7048232"/>
                  <a:pt x="4838110" y="7043714"/>
                </a:cubicBezTo>
                <a:lnTo>
                  <a:pt x="4905393" y="6993472"/>
                </a:lnTo>
                <a:cubicBezTo>
                  <a:pt x="4954470" y="6964493"/>
                  <a:pt x="4975080" y="6936754"/>
                  <a:pt x="4967215" y="6910248"/>
                </a:cubicBezTo>
                <a:cubicBezTo>
                  <a:pt x="4981923" y="6862627"/>
                  <a:pt x="4987169" y="6836566"/>
                  <a:pt x="4982942" y="6832048"/>
                </a:cubicBezTo>
                <a:cubicBezTo>
                  <a:pt x="4978721" y="6827536"/>
                  <a:pt x="4962770" y="6846682"/>
                  <a:pt x="4935105" y="6889493"/>
                </a:cubicBezTo>
                <a:lnTo>
                  <a:pt x="4914786" y="6908499"/>
                </a:lnTo>
                <a:cubicBezTo>
                  <a:pt x="4761295" y="7052083"/>
                  <a:pt x="4682440" y="7121625"/>
                  <a:pt x="4678213" y="7117107"/>
                </a:cubicBezTo>
                <a:cubicBezTo>
                  <a:pt x="4673992" y="7112595"/>
                  <a:pt x="4674137" y="7108223"/>
                  <a:pt x="4678649" y="7104003"/>
                </a:cubicBezTo>
                <a:lnTo>
                  <a:pt x="4685864" y="7084558"/>
                </a:lnTo>
                <a:cubicBezTo>
                  <a:pt x="4677119" y="7084268"/>
                  <a:pt x="4663577" y="7096933"/>
                  <a:pt x="4645234" y="7122565"/>
                </a:cubicBezTo>
                <a:cubicBezTo>
                  <a:pt x="4604020" y="7178051"/>
                  <a:pt x="4579191" y="7201278"/>
                  <a:pt x="4570743" y="7192248"/>
                </a:cubicBezTo>
                <a:cubicBezTo>
                  <a:pt x="4566516" y="7187729"/>
                  <a:pt x="4574999" y="7162863"/>
                  <a:pt x="4596193" y="7117648"/>
                </a:cubicBezTo>
                <a:cubicBezTo>
                  <a:pt x="4617386" y="7072432"/>
                  <a:pt x="4632492" y="7045605"/>
                  <a:pt x="4641523" y="7037158"/>
                </a:cubicBezTo>
                <a:lnTo>
                  <a:pt x="4655064" y="7024490"/>
                </a:lnTo>
                <a:cubicBezTo>
                  <a:pt x="4659867" y="7011526"/>
                  <a:pt x="4665806" y="6997510"/>
                  <a:pt x="4672862" y="6982439"/>
                </a:cubicBezTo>
                <a:cubicBezTo>
                  <a:pt x="4679929" y="6967367"/>
                  <a:pt x="4687975" y="6955605"/>
                  <a:pt x="4697005" y="6947157"/>
                </a:cubicBezTo>
                <a:cubicBezTo>
                  <a:pt x="4706327" y="6929979"/>
                  <a:pt x="4721289" y="6907511"/>
                  <a:pt x="4741900" y="6879772"/>
                </a:cubicBezTo>
                <a:cubicBezTo>
                  <a:pt x="4762503" y="6852028"/>
                  <a:pt x="4779578" y="6831830"/>
                  <a:pt x="4793126" y="6819157"/>
                </a:cubicBezTo>
                <a:cubicBezTo>
                  <a:pt x="4807249" y="6789014"/>
                  <a:pt x="4810091" y="6769425"/>
                  <a:pt x="4801645" y="6760395"/>
                </a:cubicBezTo>
                <a:cubicBezTo>
                  <a:pt x="4802220" y="6742924"/>
                  <a:pt x="4807024" y="6729959"/>
                  <a:pt x="4816054" y="6721511"/>
                </a:cubicBezTo>
                <a:cubicBezTo>
                  <a:pt x="4829595" y="6708845"/>
                  <a:pt x="4844637" y="6684196"/>
                  <a:pt x="4861172" y="6647574"/>
                </a:cubicBezTo>
                <a:cubicBezTo>
                  <a:pt x="4877701" y="6610946"/>
                  <a:pt x="4894995" y="6584190"/>
                  <a:pt x="4913054" y="6567297"/>
                </a:cubicBezTo>
                <a:cubicBezTo>
                  <a:pt x="4935625" y="6546183"/>
                  <a:pt x="4942680" y="6531112"/>
                  <a:pt x="4934234" y="6522081"/>
                </a:cubicBezTo>
                <a:cubicBezTo>
                  <a:pt x="4930013" y="6517570"/>
                  <a:pt x="4912099" y="6530091"/>
                  <a:pt x="4880500" y="6559652"/>
                </a:cubicBezTo>
                <a:cubicBezTo>
                  <a:pt x="4803750" y="6631446"/>
                  <a:pt x="4744630" y="6699446"/>
                  <a:pt x="4703126" y="6763673"/>
                </a:cubicBezTo>
                <a:cubicBezTo>
                  <a:pt x="4624336" y="6896629"/>
                  <a:pt x="4584800" y="6967477"/>
                  <a:pt x="4584509" y="6976209"/>
                </a:cubicBezTo>
                <a:cubicBezTo>
                  <a:pt x="4584211" y="6984947"/>
                  <a:pt x="4575041" y="6997760"/>
                  <a:pt x="4556982" y="7014654"/>
                </a:cubicBezTo>
                <a:cubicBezTo>
                  <a:pt x="4525964" y="7026739"/>
                  <a:pt x="4526692" y="7004902"/>
                  <a:pt x="4559168" y="6949120"/>
                </a:cubicBezTo>
                <a:cubicBezTo>
                  <a:pt x="4554947" y="6944608"/>
                  <a:pt x="4557346" y="6938129"/>
                  <a:pt x="4566377" y="6929683"/>
                </a:cubicBezTo>
                <a:cubicBezTo>
                  <a:pt x="4571184" y="6916725"/>
                  <a:pt x="4573590" y="6910239"/>
                  <a:pt x="4573590" y="6910239"/>
                </a:cubicBezTo>
                <a:lnTo>
                  <a:pt x="4533390" y="6935148"/>
                </a:lnTo>
                <a:cubicBezTo>
                  <a:pt x="4528879" y="6939368"/>
                  <a:pt x="4515186" y="6956401"/>
                  <a:pt x="4492323" y="6986259"/>
                </a:cubicBezTo>
                <a:cubicBezTo>
                  <a:pt x="4469461" y="7016105"/>
                  <a:pt x="4444485" y="7043705"/>
                  <a:pt x="4417396" y="7069045"/>
                </a:cubicBezTo>
                <a:lnTo>
                  <a:pt x="4389868" y="7107490"/>
                </a:lnTo>
                <a:lnTo>
                  <a:pt x="4459344" y="6991719"/>
                </a:lnTo>
                <a:cubicBezTo>
                  <a:pt x="4500259" y="6944973"/>
                  <a:pt x="4541042" y="6902601"/>
                  <a:pt x="4581671" y="6864593"/>
                </a:cubicBezTo>
                <a:cubicBezTo>
                  <a:pt x="4717682" y="6720420"/>
                  <a:pt x="4775138" y="6637045"/>
                  <a:pt x="4754024" y="6614475"/>
                </a:cubicBezTo>
                <a:cubicBezTo>
                  <a:pt x="4736256" y="6622636"/>
                  <a:pt x="4718342" y="6635158"/>
                  <a:pt x="4700290" y="6652044"/>
                </a:cubicBezTo>
                <a:cubicBezTo>
                  <a:pt x="4560333" y="6782967"/>
                  <a:pt x="4449002" y="6908277"/>
                  <a:pt x="4366284" y="7027978"/>
                </a:cubicBezTo>
                <a:cubicBezTo>
                  <a:pt x="4320560" y="7087682"/>
                  <a:pt x="4292743" y="7134872"/>
                  <a:pt x="4282837" y="7169525"/>
                </a:cubicBezTo>
                <a:cubicBezTo>
                  <a:pt x="4263611" y="7221373"/>
                  <a:pt x="4249482" y="7251509"/>
                  <a:pt x="4240452" y="7259957"/>
                </a:cubicBezTo>
                <a:cubicBezTo>
                  <a:pt x="4231424" y="7268403"/>
                  <a:pt x="4231574" y="7264038"/>
                  <a:pt x="4240890" y="7246853"/>
                </a:cubicBezTo>
                <a:cubicBezTo>
                  <a:pt x="4240890" y="7246853"/>
                  <a:pt x="4243300" y="7240373"/>
                  <a:pt x="4248104" y="7227408"/>
                </a:cubicBezTo>
                <a:cubicBezTo>
                  <a:pt x="4253199" y="7205711"/>
                  <a:pt x="4253642" y="7192601"/>
                  <a:pt x="4249422" y="7188090"/>
                </a:cubicBezTo>
                <a:lnTo>
                  <a:pt x="4199822" y="7297964"/>
                </a:lnTo>
                <a:lnTo>
                  <a:pt x="4206599" y="7291624"/>
                </a:lnTo>
                <a:cubicBezTo>
                  <a:pt x="4211111" y="7287403"/>
                  <a:pt x="4210826" y="7296142"/>
                  <a:pt x="4205725" y="7317846"/>
                </a:cubicBezTo>
                <a:lnTo>
                  <a:pt x="4190435" y="7382942"/>
                </a:lnTo>
                <a:cubicBezTo>
                  <a:pt x="4203394" y="7387738"/>
                  <a:pt x="4221446" y="7370849"/>
                  <a:pt x="4244613" y="7332261"/>
                </a:cubicBezTo>
                <a:cubicBezTo>
                  <a:pt x="4258155" y="7319594"/>
                  <a:pt x="4264924" y="7313260"/>
                  <a:pt x="4264924" y="7313260"/>
                </a:cubicBezTo>
                <a:cubicBezTo>
                  <a:pt x="4277010" y="7344277"/>
                  <a:pt x="4262447" y="7387525"/>
                  <a:pt x="4221235" y="7443010"/>
                </a:cubicBezTo>
                <a:cubicBezTo>
                  <a:pt x="4189051" y="7490046"/>
                  <a:pt x="4167129" y="7557111"/>
                  <a:pt x="4155478" y="7644195"/>
                </a:cubicBezTo>
                <a:cubicBezTo>
                  <a:pt x="4152564" y="7731564"/>
                  <a:pt x="4134212" y="7757204"/>
                  <a:pt x="4100424" y="7721084"/>
                </a:cubicBezTo>
                <a:cubicBezTo>
                  <a:pt x="4096204" y="7716572"/>
                  <a:pt x="4095659" y="7700152"/>
                  <a:pt x="4098792" y="7671818"/>
                </a:cubicBezTo>
                <a:cubicBezTo>
                  <a:pt x="4101924" y="7643496"/>
                  <a:pt x="4102647" y="7621654"/>
                  <a:pt x="4100970" y="7606292"/>
                </a:cubicBezTo>
                <a:cubicBezTo>
                  <a:pt x="4099307" y="7590928"/>
                  <a:pt x="4085359" y="7582810"/>
                  <a:pt x="4059149" y="7581935"/>
                </a:cubicBezTo>
                <a:cubicBezTo>
                  <a:pt x="4050406" y="7581644"/>
                  <a:pt x="4041820" y="7576980"/>
                  <a:pt x="4033373" y="7567951"/>
                </a:cubicBezTo>
                <a:cubicBezTo>
                  <a:pt x="4020706" y="7554408"/>
                  <a:pt x="4009702" y="7556230"/>
                  <a:pt x="4000387" y="7573416"/>
                </a:cubicBezTo>
                <a:cubicBezTo>
                  <a:pt x="3995870" y="7577642"/>
                  <a:pt x="3989099" y="7583977"/>
                  <a:pt x="3980069" y="7592422"/>
                </a:cubicBezTo>
                <a:cubicBezTo>
                  <a:pt x="3956915" y="7631012"/>
                  <a:pt x="3941115" y="7645793"/>
                  <a:pt x="3932668" y="7636764"/>
                </a:cubicBezTo>
                <a:cubicBezTo>
                  <a:pt x="3928442" y="7632246"/>
                  <a:pt x="3919272" y="7645058"/>
                  <a:pt x="3905142" y="7675208"/>
                </a:cubicBezTo>
                <a:cubicBezTo>
                  <a:pt x="3895821" y="7692386"/>
                  <a:pt x="3888904" y="7703093"/>
                  <a:pt x="3884392" y="7707313"/>
                </a:cubicBezTo>
                <a:cubicBezTo>
                  <a:pt x="3875364" y="7715760"/>
                  <a:pt x="3869315" y="7700251"/>
                  <a:pt x="3866260" y="7660787"/>
                </a:cubicBezTo>
                <a:cubicBezTo>
                  <a:pt x="3867134" y="7634577"/>
                  <a:pt x="3861239" y="7614691"/>
                  <a:pt x="3848571" y="7601149"/>
                </a:cubicBezTo>
                <a:cubicBezTo>
                  <a:pt x="3835904" y="7587609"/>
                  <a:pt x="3833172" y="7571115"/>
                  <a:pt x="3840380" y="7551677"/>
                </a:cubicBezTo>
                <a:cubicBezTo>
                  <a:pt x="3847593" y="7532233"/>
                  <a:pt x="3859780" y="7527175"/>
                  <a:pt x="3876971" y="7536496"/>
                </a:cubicBezTo>
                <a:cubicBezTo>
                  <a:pt x="3885704" y="7536788"/>
                  <a:pt x="3893465" y="7533764"/>
                  <a:pt x="3900236" y="7527429"/>
                </a:cubicBezTo>
                <a:cubicBezTo>
                  <a:pt x="3907006" y="7521096"/>
                  <a:pt x="3908500" y="7509122"/>
                  <a:pt x="3904710" y="7491499"/>
                </a:cubicBezTo>
                <a:cubicBezTo>
                  <a:pt x="3900927" y="7473871"/>
                  <a:pt x="3894805" y="7460548"/>
                  <a:pt x="3886360" y="7451518"/>
                </a:cubicBezTo>
                <a:lnTo>
                  <a:pt x="3867359" y="7431206"/>
                </a:lnTo>
                <a:cubicBezTo>
                  <a:pt x="3865611" y="7483636"/>
                  <a:pt x="3860217" y="7514070"/>
                  <a:pt x="3851194" y="7522511"/>
                </a:cubicBezTo>
                <a:cubicBezTo>
                  <a:pt x="3837944" y="7526446"/>
                  <a:pt x="3829892" y="7538203"/>
                  <a:pt x="3827050" y="7557792"/>
                </a:cubicBezTo>
                <a:cubicBezTo>
                  <a:pt x="3824217" y="7577376"/>
                  <a:pt x="3820541" y="7589284"/>
                  <a:pt x="3816024" y="7593510"/>
                </a:cubicBezTo>
                <a:cubicBezTo>
                  <a:pt x="3811797" y="7588992"/>
                  <a:pt x="3808449" y="7558260"/>
                  <a:pt x="3805972" y="7501325"/>
                </a:cubicBezTo>
                <a:cubicBezTo>
                  <a:pt x="3805098" y="7527533"/>
                  <a:pt x="3801068" y="7550367"/>
                  <a:pt x="3793852" y="7569810"/>
                </a:cubicBezTo>
                <a:cubicBezTo>
                  <a:pt x="3786645" y="7589248"/>
                  <a:pt x="3772046" y="7600785"/>
                  <a:pt x="3750052" y="7604429"/>
                </a:cubicBezTo>
                <a:cubicBezTo>
                  <a:pt x="3745825" y="7599909"/>
                  <a:pt x="3726243" y="7597075"/>
                  <a:pt x="3691289" y="7595910"/>
                </a:cubicBezTo>
                <a:cubicBezTo>
                  <a:pt x="3682557" y="7595619"/>
                  <a:pt x="3683140" y="7578140"/>
                  <a:pt x="3693037" y="7543480"/>
                </a:cubicBezTo>
                <a:cubicBezTo>
                  <a:pt x="3712852" y="7474164"/>
                  <a:pt x="3711461" y="7450063"/>
                  <a:pt x="3688890" y="7471175"/>
                </a:cubicBezTo>
                <a:cubicBezTo>
                  <a:pt x="3684378" y="7475396"/>
                  <a:pt x="3679721" y="7483988"/>
                  <a:pt x="3674912" y="7496947"/>
                </a:cubicBezTo>
                <a:cubicBezTo>
                  <a:pt x="3652049" y="7526805"/>
                  <a:pt x="3632314" y="7593942"/>
                  <a:pt x="3615714" y="7698352"/>
                </a:cubicBezTo>
                <a:cubicBezTo>
                  <a:pt x="3599105" y="7802766"/>
                  <a:pt x="3594880" y="7863855"/>
                  <a:pt x="3603041" y="7881624"/>
                </a:cubicBezTo>
                <a:cubicBezTo>
                  <a:pt x="3619934" y="7899683"/>
                  <a:pt x="3625970" y="7915191"/>
                  <a:pt x="3621166" y="7928156"/>
                </a:cubicBezTo>
                <a:lnTo>
                  <a:pt x="3576819" y="7880749"/>
                </a:lnTo>
                <a:lnTo>
                  <a:pt x="3563934" y="7808133"/>
                </a:lnTo>
                <a:lnTo>
                  <a:pt x="3565908" y="7814785"/>
                </a:lnTo>
                <a:lnTo>
                  <a:pt x="3573109" y="7795340"/>
                </a:lnTo>
                <a:cubicBezTo>
                  <a:pt x="3582436" y="7778156"/>
                  <a:pt x="3578647" y="7760533"/>
                  <a:pt x="3561754" y="7742474"/>
                </a:cubicBezTo>
                <a:lnTo>
                  <a:pt x="3555595" y="7730463"/>
                </a:lnTo>
                <a:lnTo>
                  <a:pt x="3555711" y="7726967"/>
                </a:lnTo>
                <a:lnTo>
                  <a:pt x="3568961" y="7723035"/>
                </a:lnTo>
                <a:cubicBezTo>
                  <a:pt x="3586729" y="7714888"/>
                  <a:pt x="3601727" y="7658522"/>
                  <a:pt x="3613963" y="7553961"/>
                </a:cubicBezTo>
                <a:cubicBezTo>
                  <a:pt x="3624741" y="7493098"/>
                  <a:pt x="3623356" y="7468991"/>
                  <a:pt x="3609815" y="7481656"/>
                </a:cubicBezTo>
                <a:cubicBezTo>
                  <a:pt x="3596268" y="7494330"/>
                  <a:pt x="3587864" y="7517018"/>
                  <a:pt x="3584591" y="7549705"/>
                </a:cubicBezTo>
                <a:cubicBezTo>
                  <a:pt x="3581312" y="7582399"/>
                  <a:pt x="3577273" y="7605226"/>
                  <a:pt x="3572465" y="7618183"/>
                </a:cubicBezTo>
                <a:cubicBezTo>
                  <a:pt x="3558335" y="7648334"/>
                  <a:pt x="3555498" y="7667916"/>
                  <a:pt x="3563946" y="7676946"/>
                </a:cubicBezTo>
                <a:cubicBezTo>
                  <a:pt x="3572386" y="7685970"/>
                  <a:pt x="3569836" y="7696828"/>
                  <a:pt x="3556294" y="7709495"/>
                </a:cubicBezTo>
                <a:lnTo>
                  <a:pt x="3555711" y="7726967"/>
                </a:lnTo>
                <a:lnTo>
                  <a:pt x="3554054" y="7727458"/>
                </a:lnTo>
                <a:lnTo>
                  <a:pt x="3555595" y="7730463"/>
                </a:lnTo>
                <a:lnTo>
                  <a:pt x="3554733" y="7756305"/>
                </a:lnTo>
                <a:lnTo>
                  <a:pt x="3538160" y="7662968"/>
                </a:lnTo>
                <a:cubicBezTo>
                  <a:pt x="3547775" y="7637045"/>
                  <a:pt x="3541878" y="7617171"/>
                  <a:pt x="3520473" y="7603330"/>
                </a:cubicBezTo>
                <a:cubicBezTo>
                  <a:pt x="3499067" y="7589493"/>
                  <a:pt x="3496154" y="7545662"/>
                  <a:pt x="3511740" y="7471826"/>
                </a:cubicBezTo>
                <a:cubicBezTo>
                  <a:pt x="3517126" y="7441398"/>
                  <a:pt x="3524777" y="7408850"/>
                  <a:pt x="3534675" y="7374188"/>
                </a:cubicBezTo>
                <a:lnTo>
                  <a:pt x="3541888" y="7354745"/>
                </a:lnTo>
                <a:cubicBezTo>
                  <a:pt x="3523247" y="7389115"/>
                  <a:pt x="3504897" y="7414740"/>
                  <a:pt x="3486836" y="7431634"/>
                </a:cubicBezTo>
                <a:lnTo>
                  <a:pt x="3480065" y="7437967"/>
                </a:lnTo>
                <a:cubicBezTo>
                  <a:pt x="3434917" y="7480201"/>
                  <a:pt x="3409141" y="7597429"/>
                  <a:pt x="3402729" y="7789657"/>
                </a:cubicBezTo>
                <a:cubicBezTo>
                  <a:pt x="3305018" y="7703302"/>
                  <a:pt x="3265187" y="7651681"/>
                  <a:pt x="3283247" y="7634787"/>
                </a:cubicBezTo>
                <a:cubicBezTo>
                  <a:pt x="3287468" y="7639298"/>
                  <a:pt x="3293626" y="7618726"/>
                  <a:pt x="3301701" y="7573072"/>
                </a:cubicBezTo>
                <a:cubicBezTo>
                  <a:pt x="3309789" y="7527421"/>
                  <a:pt x="3314629" y="7480560"/>
                  <a:pt x="3316231" y="7432502"/>
                </a:cubicBezTo>
                <a:cubicBezTo>
                  <a:pt x="3317834" y="7384446"/>
                  <a:pt x="3316523" y="7358164"/>
                  <a:pt x="3312302" y="7353652"/>
                </a:cubicBezTo>
                <a:cubicBezTo>
                  <a:pt x="3282742" y="7322053"/>
                  <a:pt x="3302191" y="7198047"/>
                  <a:pt x="3370638" y="6981650"/>
                </a:cubicBezTo>
                <a:cubicBezTo>
                  <a:pt x="3439085" y="6765253"/>
                  <a:pt x="3502651" y="6629595"/>
                  <a:pt x="3561340" y="6574694"/>
                </a:cubicBezTo>
                <a:lnTo>
                  <a:pt x="3574882" y="6562027"/>
                </a:lnTo>
                <a:cubicBezTo>
                  <a:pt x="3579691" y="6549070"/>
                  <a:pt x="3579977" y="6540330"/>
                  <a:pt x="3575756" y="6535818"/>
                </a:cubicBezTo>
                <a:lnTo>
                  <a:pt x="3562652" y="6535382"/>
                </a:lnTo>
                <a:lnTo>
                  <a:pt x="3569867" y="6515937"/>
                </a:lnTo>
                <a:cubicBezTo>
                  <a:pt x="3556319" y="6528612"/>
                  <a:pt x="3520528" y="6585363"/>
                  <a:pt x="3462495" y="6686209"/>
                </a:cubicBezTo>
                <a:cubicBezTo>
                  <a:pt x="3404461" y="6787054"/>
                  <a:pt x="3375155" y="6846212"/>
                  <a:pt x="3374573" y="6863687"/>
                </a:cubicBezTo>
                <a:cubicBezTo>
                  <a:pt x="3369472" y="6885390"/>
                  <a:pt x="3360443" y="6893837"/>
                  <a:pt x="3347484" y="6889028"/>
                </a:cubicBezTo>
                <a:cubicBezTo>
                  <a:pt x="3339619" y="6862522"/>
                  <a:pt x="3369436" y="6788074"/>
                  <a:pt x="3436941" y="6665672"/>
                </a:cubicBezTo>
                <a:cubicBezTo>
                  <a:pt x="3504436" y="6543281"/>
                  <a:pt x="3579260" y="6430966"/>
                  <a:pt x="3661389" y="6328736"/>
                </a:cubicBezTo>
                <a:cubicBezTo>
                  <a:pt x="3665906" y="6324510"/>
                  <a:pt x="3675299" y="6305145"/>
                  <a:pt x="3689577" y="6270637"/>
                </a:cubicBezTo>
                <a:cubicBezTo>
                  <a:pt x="3703847" y="6236121"/>
                  <a:pt x="3717606" y="6216895"/>
                  <a:pt x="3730863" y="6212966"/>
                </a:cubicBezTo>
                <a:cubicBezTo>
                  <a:pt x="3735374" y="6208745"/>
                  <a:pt x="3743201" y="6203542"/>
                  <a:pt x="3754338" y="6197347"/>
                </a:cubicBezTo>
                <a:cubicBezTo>
                  <a:pt x="3765481" y="6191160"/>
                  <a:pt x="3773308" y="6185956"/>
                  <a:pt x="3777827" y="6181729"/>
                </a:cubicBezTo>
                <a:cubicBezTo>
                  <a:pt x="3804910" y="6156393"/>
                  <a:pt x="3868288" y="6075678"/>
                  <a:pt x="3967952" y="5939591"/>
                </a:cubicBezTo>
                <a:lnTo>
                  <a:pt x="3992960" y="5905010"/>
                </a:lnTo>
                <a:lnTo>
                  <a:pt x="3991941" y="5881540"/>
                </a:lnTo>
                <a:cubicBezTo>
                  <a:pt x="3976355" y="5864877"/>
                  <a:pt x="3901911" y="5918896"/>
                  <a:pt x="3768601" y="6043603"/>
                </a:cubicBezTo>
                <a:cubicBezTo>
                  <a:pt x="3751930" y="6059195"/>
                  <a:pt x="3700640" y="6104569"/>
                  <a:pt x="3614720" y="6179731"/>
                </a:cubicBezTo>
                <a:cubicBezTo>
                  <a:pt x="3528814" y="6254895"/>
                  <a:pt x="3466412" y="6310662"/>
                  <a:pt x="3427533" y="6347032"/>
                </a:cubicBezTo>
                <a:cubicBezTo>
                  <a:pt x="3366433" y="6404189"/>
                  <a:pt x="3338474" y="6435538"/>
                  <a:pt x="3343674" y="6441098"/>
                </a:cubicBezTo>
                <a:cubicBezTo>
                  <a:pt x="3354066" y="6452207"/>
                  <a:pt x="3367589" y="6449965"/>
                  <a:pt x="3384251" y="6434381"/>
                </a:cubicBezTo>
                <a:cubicBezTo>
                  <a:pt x="3400920" y="6418787"/>
                  <a:pt x="3425193" y="6416913"/>
                  <a:pt x="3457090" y="6428740"/>
                </a:cubicBezTo>
                <a:lnTo>
                  <a:pt x="3407637" y="6459379"/>
                </a:lnTo>
                <a:lnTo>
                  <a:pt x="3358721" y="6473881"/>
                </a:lnTo>
                <a:cubicBezTo>
                  <a:pt x="3293503" y="6493241"/>
                  <a:pt x="3244230" y="6518501"/>
                  <a:pt x="3210900" y="6549681"/>
                </a:cubicBezTo>
                <a:lnTo>
                  <a:pt x="3193701" y="6581389"/>
                </a:lnTo>
                <a:cubicBezTo>
                  <a:pt x="3204446" y="6581746"/>
                  <a:pt x="3203906" y="6597870"/>
                  <a:pt x="3192081" y="6629766"/>
                </a:cubicBezTo>
                <a:cubicBezTo>
                  <a:pt x="3186528" y="6634958"/>
                  <a:pt x="3180790" y="6645537"/>
                  <a:pt x="3174882" y="6661473"/>
                </a:cubicBezTo>
                <a:cubicBezTo>
                  <a:pt x="3146035" y="6719714"/>
                  <a:pt x="3126056" y="6754023"/>
                  <a:pt x="3114946" y="6764415"/>
                </a:cubicBezTo>
                <a:cubicBezTo>
                  <a:pt x="3103837" y="6774809"/>
                  <a:pt x="3096043" y="6766477"/>
                  <a:pt x="3091561" y="6739416"/>
                </a:cubicBezTo>
                <a:cubicBezTo>
                  <a:pt x="3097477" y="6723472"/>
                  <a:pt x="3103388" y="6707519"/>
                  <a:pt x="3109297" y="6691584"/>
                </a:cubicBezTo>
                <a:lnTo>
                  <a:pt x="3127042" y="6643745"/>
                </a:lnTo>
                <a:lnTo>
                  <a:pt x="3118711" y="6651537"/>
                </a:lnTo>
                <a:cubicBezTo>
                  <a:pt x="3107602" y="6661931"/>
                  <a:pt x="3075303" y="6702552"/>
                  <a:pt x="3021815" y="6773419"/>
                </a:cubicBezTo>
                <a:cubicBezTo>
                  <a:pt x="2968328" y="6844285"/>
                  <a:pt x="2936030" y="6884907"/>
                  <a:pt x="2924920" y="6895300"/>
                </a:cubicBezTo>
                <a:lnTo>
                  <a:pt x="2916590" y="6903093"/>
                </a:lnTo>
                <a:cubicBezTo>
                  <a:pt x="2922506" y="6887149"/>
                  <a:pt x="2936934" y="6858034"/>
                  <a:pt x="2959871" y="6815744"/>
                </a:cubicBezTo>
                <a:lnTo>
                  <a:pt x="2968739" y="6791828"/>
                </a:lnTo>
                <a:lnTo>
                  <a:pt x="2987013" y="6727859"/>
                </a:lnTo>
                <a:lnTo>
                  <a:pt x="3061996" y="6657717"/>
                </a:lnTo>
                <a:cubicBezTo>
                  <a:pt x="3061996" y="6657717"/>
                  <a:pt x="3048473" y="6659959"/>
                  <a:pt x="3021419" y="6664433"/>
                </a:cubicBezTo>
                <a:cubicBezTo>
                  <a:pt x="2994357" y="6668917"/>
                  <a:pt x="2978233" y="6668379"/>
                  <a:pt x="2973034" y="6662820"/>
                </a:cubicBezTo>
                <a:lnTo>
                  <a:pt x="3055817" y="6601001"/>
                </a:lnTo>
                <a:cubicBezTo>
                  <a:pt x="3116200" y="6565347"/>
                  <a:pt x="3141560" y="6531218"/>
                  <a:pt x="3131882" y="6498605"/>
                </a:cubicBezTo>
                <a:cubicBezTo>
                  <a:pt x="3149978" y="6440014"/>
                  <a:pt x="3156434" y="6407948"/>
                  <a:pt x="3151233" y="6402389"/>
                </a:cubicBezTo>
                <a:cubicBezTo>
                  <a:pt x="3146041" y="6396838"/>
                  <a:pt x="3126413" y="6420394"/>
                  <a:pt x="3092374" y="6473069"/>
                </a:cubicBezTo>
                <a:lnTo>
                  <a:pt x="3067375" y="6496454"/>
                </a:lnTo>
                <a:cubicBezTo>
                  <a:pt x="2878521" y="6673116"/>
                  <a:pt x="2781500" y="6758680"/>
                  <a:pt x="2776298" y="6753120"/>
                </a:cubicBezTo>
                <a:cubicBezTo>
                  <a:pt x="2771106" y="6747568"/>
                  <a:pt x="2771285" y="6742190"/>
                  <a:pt x="2776836" y="6736997"/>
                </a:cubicBezTo>
                <a:lnTo>
                  <a:pt x="2785712" y="6713073"/>
                </a:lnTo>
                <a:cubicBezTo>
                  <a:pt x="2774953" y="6712714"/>
                  <a:pt x="2758291" y="6728300"/>
                  <a:pt x="2735722" y="6759838"/>
                </a:cubicBezTo>
                <a:cubicBezTo>
                  <a:pt x="2685013" y="6828104"/>
                  <a:pt x="2654463" y="6856683"/>
                  <a:pt x="2644071" y="6845572"/>
                </a:cubicBezTo>
                <a:cubicBezTo>
                  <a:pt x="2638869" y="6840013"/>
                  <a:pt x="2649306" y="6809418"/>
                  <a:pt x="2675383" y="6753785"/>
                </a:cubicBezTo>
                <a:cubicBezTo>
                  <a:pt x="2701458" y="6698153"/>
                  <a:pt x="2720046" y="6665144"/>
                  <a:pt x="2731155" y="6654752"/>
                </a:cubicBezTo>
                <a:lnTo>
                  <a:pt x="2747816" y="6639167"/>
                </a:lnTo>
                <a:cubicBezTo>
                  <a:pt x="2753727" y="6623215"/>
                  <a:pt x="2761033" y="6605972"/>
                  <a:pt x="2769715" y="6587428"/>
                </a:cubicBezTo>
                <a:cubicBezTo>
                  <a:pt x="2778412" y="6568883"/>
                  <a:pt x="2788312" y="6554411"/>
                  <a:pt x="2799422" y="6544019"/>
                </a:cubicBezTo>
                <a:cubicBezTo>
                  <a:pt x="2810890" y="6522881"/>
                  <a:pt x="2829299" y="6495237"/>
                  <a:pt x="2854656" y="6461109"/>
                </a:cubicBezTo>
                <a:cubicBezTo>
                  <a:pt x="2880008" y="6426971"/>
                  <a:pt x="2901015" y="6402121"/>
                  <a:pt x="2917686" y="6386528"/>
                </a:cubicBezTo>
                <a:cubicBezTo>
                  <a:pt x="2935064" y="6349440"/>
                  <a:pt x="2938560" y="6325337"/>
                  <a:pt x="2928167" y="6314227"/>
                </a:cubicBezTo>
                <a:cubicBezTo>
                  <a:pt x="2928876" y="6292733"/>
                  <a:pt x="2934787" y="6276781"/>
                  <a:pt x="2945897" y="6266388"/>
                </a:cubicBezTo>
                <a:cubicBezTo>
                  <a:pt x="2962557" y="6250803"/>
                  <a:pt x="2981065" y="6220476"/>
                  <a:pt x="3001409" y="6175417"/>
                </a:cubicBezTo>
                <a:cubicBezTo>
                  <a:pt x="3021745" y="6130348"/>
                  <a:pt x="3043024" y="6097430"/>
                  <a:pt x="3065243" y="6076644"/>
                </a:cubicBezTo>
                <a:cubicBezTo>
                  <a:pt x="3093015" y="6050667"/>
                  <a:pt x="3101695" y="6032122"/>
                  <a:pt x="3091303" y="6021012"/>
                </a:cubicBezTo>
                <a:cubicBezTo>
                  <a:pt x="3086110" y="6015462"/>
                  <a:pt x="3064070" y="6030868"/>
                  <a:pt x="3025188" y="6067238"/>
                </a:cubicBezTo>
                <a:cubicBezTo>
                  <a:pt x="2930759" y="6155573"/>
                  <a:pt x="2858018" y="6239238"/>
                  <a:pt x="2806951" y="6318263"/>
                </a:cubicBezTo>
                <a:cubicBezTo>
                  <a:pt x="2710010" y="6481850"/>
                  <a:pt x="2661366" y="6569019"/>
                  <a:pt x="2661006" y="6579763"/>
                </a:cubicBezTo>
                <a:cubicBezTo>
                  <a:pt x="2660640" y="6590513"/>
                  <a:pt x="2649358" y="6606278"/>
                  <a:pt x="2627139" y="6627064"/>
                </a:cubicBezTo>
                <a:cubicBezTo>
                  <a:pt x="2588976" y="6641932"/>
                  <a:pt x="2589871" y="6615064"/>
                  <a:pt x="2629828" y="6546432"/>
                </a:cubicBezTo>
                <a:cubicBezTo>
                  <a:pt x="2624635" y="6540883"/>
                  <a:pt x="2627586" y="6532909"/>
                  <a:pt x="2638696" y="6522516"/>
                </a:cubicBezTo>
                <a:cubicBezTo>
                  <a:pt x="2644613" y="6506573"/>
                  <a:pt x="2647572" y="6498593"/>
                  <a:pt x="2647572" y="6498593"/>
                </a:cubicBezTo>
                <a:lnTo>
                  <a:pt x="2598112" y="6529241"/>
                </a:lnTo>
                <a:cubicBezTo>
                  <a:pt x="2592562" y="6534434"/>
                  <a:pt x="2575713" y="6555391"/>
                  <a:pt x="2547583" y="6592128"/>
                </a:cubicBezTo>
                <a:cubicBezTo>
                  <a:pt x="2519454" y="6628850"/>
                  <a:pt x="2488724" y="6662808"/>
                  <a:pt x="2455393" y="6693986"/>
                </a:cubicBezTo>
                <a:lnTo>
                  <a:pt x="2421526" y="6741287"/>
                </a:lnTo>
                <a:lnTo>
                  <a:pt x="2507006" y="6598844"/>
                </a:lnTo>
                <a:cubicBezTo>
                  <a:pt x="2557348" y="6541329"/>
                  <a:pt x="2607525" y="6489194"/>
                  <a:pt x="2657517" y="6442430"/>
                </a:cubicBezTo>
                <a:cubicBezTo>
                  <a:pt x="2824859" y="6265045"/>
                  <a:pt x="2895553" y="6162461"/>
                  <a:pt x="2869575" y="6134690"/>
                </a:cubicBezTo>
                <a:cubicBezTo>
                  <a:pt x="2847713" y="6144732"/>
                  <a:pt x="2825673" y="6160139"/>
                  <a:pt x="2803461" y="6180915"/>
                </a:cubicBezTo>
                <a:cubicBezTo>
                  <a:pt x="2631261" y="6342001"/>
                  <a:pt x="2494281" y="6496181"/>
                  <a:pt x="2392508" y="6643458"/>
                </a:cubicBezTo>
                <a:cubicBezTo>
                  <a:pt x="2336249" y="6716917"/>
                  <a:pt x="2302023" y="6774977"/>
                  <a:pt x="2289837" y="6817616"/>
                </a:cubicBezTo>
                <a:cubicBezTo>
                  <a:pt x="2266183" y="6881408"/>
                  <a:pt x="2248797" y="6918486"/>
                  <a:pt x="2237687" y="6928880"/>
                </a:cubicBezTo>
                <a:cubicBezTo>
                  <a:pt x="2226577" y="6939273"/>
                  <a:pt x="2226764" y="6933901"/>
                  <a:pt x="2238225" y="6912756"/>
                </a:cubicBezTo>
                <a:cubicBezTo>
                  <a:pt x="2238225" y="6912756"/>
                  <a:pt x="2241192" y="6904785"/>
                  <a:pt x="2247101" y="6888833"/>
                </a:cubicBezTo>
                <a:cubicBezTo>
                  <a:pt x="2253369" y="6862137"/>
                  <a:pt x="2253915" y="6846007"/>
                  <a:pt x="2248722" y="6840456"/>
                </a:cubicBezTo>
                <a:lnTo>
                  <a:pt x="2187696" y="6975644"/>
                </a:lnTo>
                <a:lnTo>
                  <a:pt x="2196034" y="6967843"/>
                </a:lnTo>
                <a:cubicBezTo>
                  <a:pt x="2201586" y="6962650"/>
                  <a:pt x="2201235" y="6973402"/>
                  <a:pt x="2194959" y="7000104"/>
                </a:cubicBezTo>
                <a:lnTo>
                  <a:pt x="2176145" y="7080199"/>
                </a:lnTo>
                <a:cubicBezTo>
                  <a:pt x="2192090" y="7086099"/>
                  <a:pt x="2214301" y="7065323"/>
                  <a:pt x="2242805" y="7017842"/>
                </a:cubicBezTo>
                <a:cubicBezTo>
                  <a:pt x="2259468" y="7002257"/>
                  <a:pt x="2267797" y="6994464"/>
                  <a:pt x="2267797" y="6994464"/>
                </a:cubicBezTo>
                <a:cubicBezTo>
                  <a:pt x="2282665" y="7032627"/>
                  <a:pt x="2264749" y="7085839"/>
                  <a:pt x="2214041" y="7154105"/>
                </a:cubicBezTo>
                <a:cubicBezTo>
                  <a:pt x="2174444" y="7211980"/>
                  <a:pt x="2147472" y="7294493"/>
                  <a:pt x="2133134" y="7401640"/>
                </a:cubicBezTo>
                <a:cubicBezTo>
                  <a:pt x="2129549" y="7509139"/>
                  <a:pt x="2106970" y="7540683"/>
                  <a:pt x="2065399" y="7496244"/>
                </a:cubicBezTo>
                <a:cubicBezTo>
                  <a:pt x="2060207" y="7490692"/>
                  <a:pt x="2059535" y="7470490"/>
                  <a:pt x="2063389" y="7435627"/>
                </a:cubicBezTo>
                <a:cubicBezTo>
                  <a:pt x="2067245" y="7400781"/>
                  <a:pt x="2068133" y="7373907"/>
                  <a:pt x="2066071" y="7355004"/>
                </a:cubicBezTo>
                <a:cubicBezTo>
                  <a:pt x="2064024" y="7336102"/>
                  <a:pt x="2046862" y="7326112"/>
                  <a:pt x="2014616" y="7325037"/>
                </a:cubicBezTo>
                <a:cubicBezTo>
                  <a:pt x="2003857" y="7324678"/>
                  <a:pt x="1993292" y="7318940"/>
                  <a:pt x="1982901" y="7307830"/>
                </a:cubicBezTo>
                <a:cubicBezTo>
                  <a:pt x="1967314" y="7291169"/>
                  <a:pt x="1953775" y="7293410"/>
                  <a:pt x="1942315" y="7314554"/>
                </a:cubicBezTo>
                <a:cubicBezTo>
                  <a:pt x="1936756" y="7319755"/>
                  <a:pt x="1928425" y="7327547"/>
                  <a:pt x="1917316" y="7337941"/>
                </a:cubicBezTo>
                <a:cubicBezTo>
                  <a:pt x="1888828" y="7385422"/>
                  <a:pt x="1869387" y="7403607"/>
                  <a:pt x="1858994" y="7392497"/>
                </a:cubicBezTo>
                <a:cubicBezTo>
                  <a:pt x="1853794" y="7386939"/>
                  <a:pt x="1842513" y="7402702"/>
                  <a:pt x="1825126" y="7439799"/>
                </a:cubicBezTo>
                <a:cubicBezTo>
                  <a:pt x="1813658" y="7460934"/>
                  <a:pt x="1805148" y="7474106"/>
                  <a:pt x="1799597" y="7479300"/>
                </a:cubicBezTo>
                <a:cubicBezTo>
                  <a:pt x="1788487" y="7489693"/>
                  <a:pt x="1781046" y="7470610"/>
                  <a:pt x="1777288" y="7422053"/>
                </a:cubicBezTo>
                <a:cubicBezTo>
                  <a:pt x="1778362" y="7389807"/>
                  <a:pt x="1771110" y="7365338"/>
                  <a:pt x="1755523" y="7348677"/>
                </a:cubicBezTo>
                <a:cubicBezTo>
                  <a:pt x="1739937" y="7332016"/>
                  <a:pt x="1736576" y="7311724"/>
                  <a:pt x="1745444" y="7287808"/>
                </a:cubicBezTo>
                <a:cubicBezTo>
                  <a:pt x="1754320" y="7263884"/>
                  <a:pt x="1769314" y="7257660"/>
                  <a:pt x="1790466" y="7269129"/>
                </a:cubicBezTo>
                <a:cubicBezTo>
                  <a:pt x="1801210" y="7269488"/>
                  <a:pt x="1810757" y="7265767"/>
                  <a:pt x="1819089" y="7257974"/>
                </a:cubicBezTo>
                <a:cubicBezTo>
                  <a:pt x="1827420" y="7250182"/>
                  <a:pt x="1829258" y="7235449"/>
                  <a:pt x="1824595" y="7213767"/>
                </a:cubicBezTo>
                <a:cubicBezTo>
                  <a:pt x="1819941" y="7192075"/>
                  <a:pt x="1812409" y="7175684"/>
                  <a:pt x="1802016" y="7164574"/>
                </a:cubicBezTo>
                <a:lnTo>
                  <a:pt x="1778639" y="7139583"/>
                </a:lnTo>
                <a:cubicBezTo>
                  <a:pt x="1776487" y="7204091"/>
                  <a:pt x="1769853" y="7241538"/>
                  <a:pt x="1758751" y="7251923"/>
                </a:cubicBezTo>
                <a:cubicBezTo>
                  <a:pt x="1742448" y="7256766"/>
                  <a:pt x="1732541" y="7271229"/>
                  <a:pt x="1729044" y="7295332"/>
                </a:cubicBezTo>
                <a:cubicBezTo>
                  <a:pt x="1725556" y="7319427"/>
                  <a:pt x="1721035" y="7334079"/>
                  <a:pt x="1715476" y="7339280"/>
                </a:cubicBezTo>
                <a:cubicBezTo>
                  <a:pt x="1710276" y="7333720"/>
                  <a:pt x="1706159" y="7295906"/>
                  <a:pt x="1703110" y="7225856"/>
                </a:cubicBezTo>
                <a:cubicBezTo>
                  <a:pt x="1702035" y="7258102"/>
                  <a:pt x="1697074" y="7286195"/>
                  <a:pt x="1688198" y="7310119"/>
                </a:cubicBezTo>
                <a:cubicBezTo>
                  <a:pt x="1679330" y="7334035"/>
                  <a:pt x="1661369" y="7348229"/>
                  <a:pt x="1634307" y="7352713"/>
                </a:cubicBezTo>
                <a:cubicBezTo>
                  <a:pt x="1629107" y="7347154"/>
                  <a:pt x="1605012" y="7343664"/>
                  <a:pt x="1562007" y="7342230"/>
                </a:cubicBezTo>
                <a:cubicBezTo>
                  <a:pt x="1551263" y="7341872"/>
                  <a:pt x="1551980" y="7320370"/>
                  <a:pt x="1564156" y="7277722"/>
                </a:cubicBezTo>
                <a:cubicBezTo>
                  <a:pt x="1588537" y="7192437"/>
                  <a:pt x="1586825" y="7162783"/>
                  <a:pt x="1559054" y="7188761"/>
                </a:cubicBezTo>
                <a:cubicBezTo>
                  <a:pt x="1553504" y="7193953"/>
                  <a:pt x="1547772" y="7204526"/>
                  <a:pt x="1541856" y="7220469"/>
                </a:cubicBezTo>
                <a:cubicBezTo>
                  <a:pt x="1513726" y="7257207"/>
                  <a:pt x="1489444" y="7339811"/>
                  <a:pt x="1469018" y="7468273"/>
                </a:cubicBezTo>
                <a:cubicBezTo>
                  <a:pt x="1448584" y="7596745"/>
                  <a:pt x="1443385" y="7671906"/>
                  <a:pt x="1453427" y="7693768"/>
                </a:cubicBezTo>
                <a:cubicBezTo>
                  <a:pt x="1474212" y="7715987"/>
                  <a:pt x="1481639" y="7735069"/>
                  <a:pt x="1475729" y="7751020"/>
                </a:cubicBezTo>
                <a:lnTo>
                  <a:pt x="1421165" y="7692691"/>
                </a:lnTo>
                <a:lnTo>
                  <a:pt x="1405310" y="7603347"/>
                </a:lnTo>
                <a:lnTo>
                  <a:pt x="1407739" y="7611531"/>
                </a:lnTo>
                <a:lnTo>
                  <a:pt x="1416599" y="7587607"/>
                </a:lnTo>
                <a:cubicBezTo>
                  <a:pt x="1428075" y="7566462"/>
                  <a:pt x="1423414" y="7544781"/>
                  <a:pt x="1402628" y="7522560"/>
                </a:cubicBezTo>
                <a:lnTo>
                  <a:pt x="1395051" y="7507784"/>
                </a:lnTo>
                <a:lnTo>
                  <a:pt x="1395194" y="7503481"/>
                </a:lnTo>
                <a:lnTo>
                  <a:pt x="1411496" y="7498645"/>
                </a:lnTo>
                <a:cubicBezTo>
                  <a:pt x="1433357" y="7488617"/>
                  <a:pt x="1451811" y="7419269"/>
                  <a:pt x="1466864" y="7290619"/>
                </a:cubicBezTo>
                <a:cubicBezTo>
                  <a:pt x="1480127" y="7215733"/>
                  <a:pt x="1478423" y="7186072"/>
                  <a:pt x="1461761" y="7201656"/>
                </a:cubicBezTo>
                <a:cubicBezTo>
                  <a:pt x="1445093" y="7217249"/>
                  <a:pt x="1434753" y="7245163"/>
                  <a:pt x="1430727" y="7285382"/>
                </a:cubicBezTo>
                <a:cubicBezTo>
                  <a:pt x="1426692" y="7325608"/>
                  <a:pt x="1421724" y="7353693"/>
                  <a:pt x="1415806" y="7369636"/>
                </a:cubicBezTo>
                <a:cubicBezTo>
                  <a:pt x="1398420" y="7406732"/>
                  <a:pt x="1394932" y="7430827"/>
                  <a:pt x="1405325" y="7441937"/>
                </a:cubicBezTo>
                <a:cubicBezTo>
                  <a:pt x="1415710" y="7453039"/>
                  <a:pt x="1412571" y="7466399"/>
                  <a:pt x="1395911" y="7481984"/>
                </a:cubicBezTo>
                <a:lnTo>
                  <a:pt x="1395194" y="7503481"/>
                </a:lnTo>
                <a:lnTo>
                  <a:pt x="1393155" y="7504085"/>
                </a:lnTo>
                <a:lnTo>
                  <a:pt x="1395051" y="7507784"/>
                </a:lnTo>
                <a:lnTo>
                  <a:pt x="1393990" y="7539577"/>
                </a:lnTo>
                <a:lnTo>
                  <a:pt x="1373600" y="7424739"/>
                </a:lnTo>
                <a:cubicBezTo>
                  <a:pt x="1385428" y="7392843"/>
                  <a:pt x="1378173" y="7368388"/>
                  <a:pt x="1351837" y="7351362"/>
                </a:cubicBezTo>
                <a:cubicBezTo>
                  <a:pt x="1325500" y="7334335"/>
                  <a:pt x="1321913" y="7280406"/>
                  <a:pt x="1341092" y="7189562"/>
                </a:cubicBezTo>
                <a:cubicBezTo>
                  <a:pt x="1347718" y="7152123"/>
                  <a:pt x="1357133" y="7112076"/>
                  <a:pt x="1369310" y="7069429"/>
                </a:cubicBezTo>
                <a:lnTo>
                  <a:pt x="1378187" y="7045506"/>
                </a:lnTo>
                <a:cubicBezTo>
                  <a:pt x="1355250" y="7087794"/>
                  <a:pt x="1332671" y="7119323"/>
                  <a:pt x="1310450" y="7140108"/>
                </a:cubicBezTo>
                <a:lnTo>
                  <a:pt x="1302121" y="7147901"/>
                </a:lnTo>
                <a:cubicBezTo>
                  <a:pt x="1246571" y="7199865"/>
                  <a:pt x="1214856" y="7344100"/>
                  <a:pt x="1206967" y="7580615"/>
                </a:cubicBezTo>
                <a:cubicBezTo>
                  <a:pt x="1086745" y="7474366"/>
                  <a:pt x="1037739" y="7410851"/>
                  <a:pt x="1059959" y="7390065"/>
                </a:cubicBezTo>
                <a:cubicBezTo>
                  <a:pt x="1065151" y="7395617"/>
                  <a:pt x="1072729" y="7370304"/>
                  <a:pt x="1082664" y="7314134"/>
                </a:cubicBezTo>
                <a:cubicBezTo>
                  <a:pt x="1092617" y="7257964"/>
                  <a:pt x="1098570" y="7200306"/>
                  <a:pt x="1100541" y="7141177"/>
                </a:cubicBezTo>
                <a:cubicBezTo>
                  <a:pt x="1102515" y="7082049"/>
                  <a:pt x="1100901" y="7049713"/>
                  <a:pt x="1095708" y="7044163"/>
                </a:cubicBezTo>
                <a:cubicBezTo>
                  <a:pt x="1059335" y="7005282"/>
                  <a:pt x="1083267" y="6852708"/>
                  <a:pt x="1167483" y="6586457"/>
                </a:cubicBezTo>
                <a:cubicBezTo>
                  <a:pt x="1251700" y="6320206"/>
                  <a:pt x="1329909" y="6153294"/>
                  <a:pt x="1402119" y="6085745"/>
                </a:cubicBezTo>
                <a:lnTo>
                  <a:pt x="1418781" y="6070160"/>
                </a:lnTo>
                <a:cubicBezTo>
                  <a:pt x="1424698" y="6054216"/>
                  <a:pt x="1425049" y="6043464"/>
                  <a:pt x="1419856" y="6037914"/>
                </a:cubicBezTo>
                <a:lnTo>
                  <a:pt x="1403733" y="6037376"/>
                </a:lnTo>
                <a:lnTo>
                  <a:pt x="1412610" y="6013452"/>
                </a:lnTo>
                <a:cubicBezTo>
                  <a:pt x="1395940" y="6029046"/>
                  <a:pt x="1351903" y="6098873"/>
                  <a:pt x="1280501" y="6222951"/>
                </a:cubicBezTo>
                <a:cubicBezTo>
                  <a:pt x="1209097" y="6347028"/>
                  <a:pt x="1173041" y="6419814"/>
                  <a:pt x="1172325" y="6441318"/>
                </a:cubicBezTo>
                <a:cubicBezTo>
                  <a:pt x="1166048" y="6468020"/>
                  <a:pt x="1154938" y="6478413"/>
                  <a:pt x="1138994" y="6472496"/>
                </a:cubicBezTo>
                <a:cubicBezTo>
                  <a:pt x="1129319" y="6439883"/>
                  <a:pt x="1166003" y="6348284"/>
                  <a:pt x="1249061" y="6197682"/>
                </a:cubicBezTo>
                <a:cubicBezTo>
                  <a:pt x="1332106" y="6047097"/>
                  <a:pt x="1424167" y="5908907"/>
                  <a:pt x="1525216" y="5783124"/>
                </a:cubicBezTo>
                <a:cubicBezTo>
                  <a:pt x="1530776" y="5777923"/>
                  <a:pt x="1542334" y="5754098"/>
                  <a:pt x="1559898" y="5711638"/>
                </a:cubicBezTo>
                <a:cubicBezTo>
                  <a:pt x="1577456" y="5669171"/>
                  <a:pt x="1594386" y="5645516"/>
                  <a:pt x="1610697" y="5640681"/>
                </a:cubicBezTo>
                <a:lnTo>
                  <a:pt x="1617384" y="5636232"/>
                </a:lnTo>
                <a:lnTo>
                  <a:pt x="1626874" y="5611310"/>
                </a:lnTo>
                <a:lnTo>
                  <a:pt x="1641212" y="5573666"/>
                </a:lnTo>
                <a:lnTo>
                  <a:pt x="1634582" y="5579760"/>
                </a:lnTo>
                <a:cubicBezTo>
                  <a:pt x="1625740" y="5587888"/>
                  <a:pt x="1599962" y="5619735"/>
                  <a:pt x="1557246" y="5675312"/>
                </a:cubicBezTo>
                <a:cubicBezTo>
                  <a:pt x="1514531" y="5730887"/>
                  <a:pt x="1488752" y="5762734"/>
                  <a:pt x="1479909" y="5770860"/>
                </a:cubicBezTo>
                <a:lnTo>
                  <a:pt x="1473278" y="5776955"/>
                </a:lnTo>
                <a:cubicBezTo>
                  <a:pt x="1478061" y="5764409"/>
                  <a:pt x="1489651" y="5741523"/>
                  <a:pt x="1508052" y="5708297"/>
                </a:cubicBezTo>
                <a:lnTo>
                  <a:pt x="1515217" y="5689478"/>
                </a:lnTo>
                <a:lnTo>
                  <a:pt x="1530086" y="5639103"/>
                </a:lnTo>
                <a:lnTo>
                  <a:pt x="1589766" y="5584247"/>
                </a:lnTo>
                <a:cubicBezTo>
                  <a:pt x="1589766" y="5584247"/>
                  <a:pt x="1579073" y="5585923"/>
                  <a:pt x="1557686" y="5589270"/>
                </a:cubicBezTo>
                <a:cubicBezTo>
                  <a:pt x="1536291" y="5592621"/>
                  <a:pt x="1523566" y="5592086"/>
                  <a:pt x="1519500" y="5587662"/>
                </a:cubicBezTo>
                <a:lnTo>
                  <a:pt x="1585279" y="5539430"/>
                </a:lnTo>
                <a:cubicBezTo>
                  <a:pt x="1633196" y="5511700"/>
                  <a:pt x="1653450" y="5484931"/>
                  <a:pt x="1646036" y="5459119"/>
                </a:cubicBezTo>
                <a:cubicBezTo>
                  <a:pt x="1660726" y="5412990"/>
                  <a:pt x="1666045" y="5387719"/>
                  <a:pt x="1661978" y="5383294"/>
                </a:cubicBezTo>
                <a:cubicBezTo>
                  <a:pt x="1657916" y="5378876"/>
                  <a:pt x="1642259" y="5397338"/>
                  <a:pt x="1615023" y="5438685"/>
                </a:cubicBezTo>
                <a:lnTo>
                  <a:pt x="1595124" y="5456975"/>
                </a:lnTo>
                <a:cubicBezTo>
                  <a:pt x="1444815" y="5595136"/>
                  <a:pt x="1367629" y="5662016"/>
                  <a:pt x="1363562" y="5657591"/>
                </a:cubicBezTo>
                <a:cubicBezTo>
                  <a:pt x="1359500" y="5653172"/>
                  <a:pt x="1359679" y="5648927"/>
                  <a:pt x="1364098" y="5644865"/>
                </a:cubicBezTo>
                <a:lnTo>
                  <a:pt x="1371270" y="5626042"/>
                </a:lnTo>
                <a:cubicBezTo>
                  <a:pt x="1362779" y="5625684"/>
                  <a:pt x="1349518" y="5637873"/>
                  <a:pt x="1331482" y="5662614"/>
                </a:cubicBezTo>
                <a:cubicBezTo>
                  <a:pt x="1290979" y="5716156"/>
                  <a:pt x="1266663" y="5738506"/>
                  <a:pt x="1258536" y="5729664"/>
                </a:cubicBezTo>
                <a:cubicBezTo>
                  <a:pt x="1254468" y="5725239"/>
                  <a:pt x="1262919" y="5701158"/>
                  <a:pt x="1283890" y="5657419"/>
                </a:cubicBezTo>
                <a:cubicBezTo>
                  <a:pt x="1304858" y="5613681"/>
                  <a:pt x="1319761" y="5587750"/>
                  <a:pt x="1328603" y="5579622"/>
                </a:cubicBezTo>
                <a:lnTo>
                  <a:pt x="1341863" y="5567434"/>
                </a:lnTo>
                <a:cubicBezTo>
                  <a:pt x="1346639" y="5554881"/>
                  <a:pt x="1352527" y="5541317"/>
                  <a:pt x="1359508" y="5526738"/>
                </a:cubicBezTo>
                <a:cubicBezTo>
                  <a:pt x="1366502" y="5512160"/>
                  <a:pt x="1374418" y="5500802"/>
                  <a:pt x="1383260" y="5492675"/>
                </a:cubicBezTo>
                <a:cubicBezTo>
                  <a:pt x="1392460" y="5476067"/>
                  <a:pt x="1407184" y="5454370"/>
                  <a:pt x="1427439" y="5427602"/>
                </a:cubicBezTo>
                <a:cubicBezTo>
                  <a:pt x="1447688" y="5400827"/>
                  <a:pt x="1464444" y="5381355"/>
                  <a:pt x="1477713" y="5369161"/>
                </a:cubicBezTo>
                <a:cubicBezTo>
                  <a:pt x="1491688" y="5340001"/>
                  <a:pt x="1494614" y="5320997"/>
                  <a:pt x="1486486" y="5312154"/>
                </a:cubicBezTo>
                <a:cubicBezTo>
                  <a:pt x="1487194" y="5295191"/>
                  <a:pt x="1491970" y="5282638"/>
                  <a:pt x="1500814" y="5274510"/>
                </a:cubicBezTo>
                <a:cubicBezTo>
                  <a:pt x="1514072" y="5262321"/>
                  <a:pt x="1528893" y="5238507"/>
                  <a:pt x="1545264" y="5203076"/>
                </a:cubicBezTo>
                <a:cubicBezTo>
                  <a:pt x="1561631" y="5167637"/>
                  <a:pt x="1578657" y="5141797"/>
                  <a:pt x="1596342" y="5125541"/>
                </a:cubicBezTo>
                <a:cubicBezTo>
                  <a:pt x="1618445" y="5105224"/>
                  <a:pt x="1625427" y="5090644"/>
                  <a:pt x="1617298" y="5081801"/>
                </a:cubicBezTo>
                <a:cubicBezTo>
                  <a:pt x="1613238" y="5077384"/>
                  <a:pt x="1595732" y="5089394"/>
                  <a:pt x="1564787" y="5117838"/>
                </a:cubicBezTo>
                <a:cubicBezTo>
                  <a:pt x="1489627" y="5186923"/>
                  <a:pt x="1431624" y="5252469"/>
                  <a:pt x="1390764" y="5314503"/>
                </a:cubicBezTo>
                <a:cubicBezTo>
                  <a:pt x="1313104" y="5442977"/>
                  <a:pt x="1274098" y="5511457"/>
                  <a:pt x="1273741" y="5519937"/>
                </a:cubicBezTo>
                <a:cubicBezTo>
                  <a:pt x="1273378" y="5528422"/>
                  <a:pt x="1264362" y="5540789"/>
                  <a:pt x="1246679" y="5557045"/>
                </a:cubicBezTo>
                <a:cubicBezTo>
                  <a:pt x="1216447" y="5568519"/>
                  <a:pt x="1217340" y="5547316"/>
                  <a:pt x="1249357" y="5493409"/>
                </a:cubicBezTo>
                <a:cubicBezTo>
                  <a:pt x="1245297" y="5488992"/>
                  <a:pt x="1247682" y="5482718"/>
                  <a:pt x="1256525" y="5474590"/>
                </a:cubicBezTo>
                <a:cubicBezTo>
                  <a:pt x="1261306" y="5462044"/>
                  <a:pt x="1263697" y="5455765"/>
                  <a:pt x="1263697" y="5455765"/>
                </a:cubicBezTo>
                <a:lnTo>
                  <a:pt x="1224437" y="5479618"/>
                </a:lnTo>
                <a:cubicBezTo>
                  <a:pt x="1220020" y="5483678"/>
                  <a:pt x="1206575" y="5500107"/>
                  <a:pt x="1184114" y="5528915"/>
                </a:cubicBezTo>
                <a:cubicBezTo>
                  <a:pt x="1161653" y="5557712"/>
                  <a:pt x="1137160" y="5584307"/>
                  <a:pt x="1110632" y="5608691"/>
                </a:cubicBezTo>
                <a:lnTo>
                  <a:pt x="1083567" y="5645799"/>
                </a:lnTo>
                <a:lnTo>
                  <a:pt x="1152034" y="5533938"/>
                </a:lnTo>
                <a:cubicBezTo>
                  <a:pt x="1192173" y="5488881"/>
                  <a:pt x="1232146" y="5448069"/>
                  <a:pt x="1271934" y="5411496"/>
                </a:cubicBezTo>
                <a:cubicBezTo>
                  <a:pt x="1405269" y="5272612"/>
                  <a:pt x="1461788" y="5192117"/>
                  <a:pt x="1441471" y="5170013"/>
                </a:cubicBezTo>
                <a:cubicBezTo>
                  <a:pt x="1424143" y="5177791"/>
                  <a:pt x="1406637" y="5189801"/>
                  <a:pt x="1388958" y="5206051"/>
                </a:cubicBezTo>
                <a:cubicBezTo>
                  <a:pt x="1251902" y="5332029"/>
                  <a:pt x="1142697" y="5452801"/>
                  <a:pt x="1061334" y="5568367"/>
                </a:cubicBezTo>
                <a:cubicBezTo>
                  <a:pt x="1016413" y="5625971"/>
                  <a:pt x="988992" y="5671570"/>
                  <a:pt x="979077" y="5705147"/>
                </a:cubicBezTo>
                <a:cubicBezTo>
                  <a:pt x="959964" y="5755344"/>
                  <a:pt x="945982" y="5784497"/>
                  <a:pt x="937139" y="5792626"/>
                </a:cubicBezTo>
                <a:cubicBezTo>
                  <a:pt x="928297" y="5800753"/>
                  <a:pt x="928482" y="5796513"/>
                  <a:pt x="937675" y="5779900"/>
                </a:cubicBezTo>
                <a:cubicBezTo>
                  <a:pt x="937675" y="5779900"/>
                  <a:pt x="940073" y="5773628"/>
                  <a:pt x="944849" y="5761075"/>
                </a:cubicBezTo>
                <a:cubicBezTo>
                  <a:pt x="949981" y="5740043"/>
                  <a:pt x="950523" y="5727312"/>
                  <a:pt x="946462" y="5722895"/>
                </a:cubicBezTo>
                <a:lnTo>
                  <a:pt x="897351" y="5829198"/>
                </a:lnTo>
                <a:lnTo>
                  <a:pt x="903989" y="5823097"/>
                </a:lnTo>
                <a:cubicBezTo>
                  <a:pt x="908406" y="5819036"/>
                  <a:pt x="908054" y="5827522"/>
                  <a:pt x="902916" y="5848559"/>
                </a:cubicBezTo>
                <a:lnTo>
                  <a:pt x="887511" y="5911659"/>
                </a:lnTo>
                <a:cubicBezTo>
                  <a:pt x="900057" y="5916428"/>
                  <a:pt x="917736" y="5900178"/>
                  <a:pt x="940566" y="5862892"/>
                </a:cubicBezTo>
                <a:cubicBezTo>
                  <a:pt x="953826" y="5850703"/>
                  <a:pt x="960457" y="5844609"/>
                  <a:pt x="960457" y="5844609"/>
                </a:cubicBezTo>
                <a:cubicBezTo>
                  <a:pt x="971932" y="5874839"/>
                  <a:pt x="957421" y="5916723"/>
                  <a:pt x="916918" y="5970267"/>
                </a:cubicBezTo>
                <a:cubicBezTo>
                  <a:pt x="885257" y="6015681"/>
                  <a:pt x="863394" y="6080636"/>
                  <a:pt x="851335" y="6165125"/>
                </a:cubicBezTo>
                <a:cubicBezTo>
                  <a:pt x="847762" y="6249964"/>
                  <a:pt x="829721" y="6274712"/>
                  <a:pt x="797209" y="6239341"/>
                </a:cubicBezTo>
                <a:cubicBezTo>
                  <a:pt x="793147" y="6234925"/>
                  <a:pt x="792756" y="6218970"/>
                  <a:pt x="796040" y="6191474"/>
                </a:cubicBezTo>
                <a:cubicBezTo>
                  <a:pt x="799324" y="6163992"/>
                  <a:pt x="800212" y="6142782"/>
                  <a:pt x="798714" y="6127844"/>
                </a:cubicBezTo>
                <a:cubicBezTo>
                  <a:pt x="797229" y="6112908"/>
                  <a:pt x="783749" y="6104903"/>
                  <a:pt x="758300" y="6103831"/>
                </a:cubicBezTo>
                <a:cubicBezTo>
                  <a:pt x="749809" y="6103474"/>
                  <a:pt x="741509" y="6098872"/>
                  <a:pt x="733380" y="6090029"/>
                </a:cubicBezTo>
                <a:cubicBezTo>
                  <a:pt x="721192" y="6076768"/>
                  <a:pt x="710488" y="6078444"/>
                  <a:pt x="701294" y="6095057"/>
                </a:cubicBezTo>
                <a:cubicBezTo>
                  <a:pt x="696870" y="6099124"/>
                  <a:pt x="690239" y="6105219"/>
                  <a:pt x="681397" y="6113346"/>
                </a:cubicBezTo>
                <a:cubicBezTo>
                  <a:pt x="658578" y="6150634"/>
                  <a:pt x="643105" y="6164856"/>
                  <a:pt x="634978" y="6156014"/>
                </a:cubicBezTo>
                <a:cubicBezTo>
                  <a:pt x="630911" y="6151589"/>
                  <a:pt x="621897" y="6163957"/>
                  <a:pt x="607914" y="6193121"/>
                </a:cubicBezTo>
                <a:cubicBezTo>
                  <a:pt x="598714" y="6209730"/>
                  <a:pt x="591906" y="6220069"/>
                  <a:pt x="587487" y="6224130"/>
                </a:cubicBezTo>
                <a:cubicBezTo>
                  <a:pt x="578645" y="6232258"/>
                  <a:pt x="572901" y="6217142"/>
                  <a:pt x="570270" y="6178782"/>
                </a:cubicBezTo>
                <a:cubicBezTo>
                  <a:pt x="571342" y="6153333"/>
                  <a:pt x="565784" y="6133966"/>
                  <a:pt x="553596" y="6120706"/>
                </a:cubicBezTo>
                <a:cubicBezTo>
                  <a:pt x="541406" y="6107444"/>
                  <a:pt x="538892" y="6091402"/>
                  <a:pt x="546058" y="6072582"/>
                </a:cubicBezTo>
                <a:cubicBezTo>
                  <a:pt x="553231" y="6053758"/>
                  <a:pt x="565111" y="6048947"/>
                  <a:pt x="581730" y="6058148"/>
                </a:cubicBezTo>
                <a:cubicBezTo>
                  <a:pt x="590210" y="6058505"/>
                  <a:pt x="597773" y="6055633"/>
                  <a:pt x="604404" y="6049538"/>
                </a:cubicBezTo>
                <a:cubicBezTo>
                  <a:pt x="611034" y="6043444"/>
                  <a:pt x="612587" y="6031826"/>
                  <a:pt x="609055" y="6014676"/>
                </a:cubicBezTo>
                <a:cubicBezTo>
                  <a:pt x="605531" y="5997522"/>
                  <a:pt x="599699" y="5984528"/>
                  <a:pt x="591570" y="5975685"/>
                </a:cubicBezTo>
                <a:lnTo>
                  <a:pt x="573288" y="5955795"/>
                </a:lnTo>
                <a:cubicBezTo>
                  <a:pt x="571144" y="6006707"/>
                  <a:pt x="565648" y="6036223"/>
                  <a:pt x="556812" y="6044345"/>
                </a:cubicBezTo>
                <a:cubicBezTo>
                  <a:pt x="543907" y="6048055"/>
                  <a:pt x="535987" y="6059405"/>
                  <a:pt x="533059" y="6078408"/>
                </a:cubicBezTo>
                <a:cubicBezTo>
                  <a:pt x="530139" y="6097407"/>
                  <a:pt x="526469" y="6108943"/>
                  <a:pt x="522045" y="6113010"/>
                </a:cubicBezTo>
                <a:cubicBezTo>
                  <a:pt x="517978" y="6108585"/>
                  <a:pt x="514990" y="6078705"/>
                  <a:pt x="513066" y="6023382"/>
                </a:cubicBezTo>
                <a:cubicBezTo>
                  <a:pt x="511994" y="6048830"/>
                  <a:pt x="507884" y="6070974"/>
                  <a:pt x="500711" y="6089800"/>
                </a:cubicBezTo>
                <a:cubicBezTo>
                  <a:pt x="493545" y="6108620"/>
                  <a:pt x="479268" y="6119702"/>
                  <a:pt x="457872" y="6123054"/>
                </a:cubicBezTo>
                <a:cubicBezTo>
                  <a:pt x="453806" y="6118630"/>
                  <a:pt x="434808" y="6115709"/>
                  <a:pt x="400868" y="6114279"/>
                </a:cubicBezTo>
                <a:cubicBezTo>
                  <a:pt x="392388" y="6113922"/>
                  <a:pt x="393104" y="6096952"/>
                  <a:pt x="403011" y="6063369"/>
                </a:cubicBezTo>
                <a:cubicBezTo>
                  <a:pt x="422846" y="5996208"/>
                  <a:pt x="421699" y="5972786"/>
                  <a:pt x="399597" y="5993102"/>
                </a:cubicBezTo>
                <a:cubicBezTo>
                  <a:pt x="395179" y="5997163"/>
                  <a:pt x="390581" y="6005470"/>
                  <a:pt x="385801" y="6018016"/>
                </a:cubicBezTo>
                <a:cubicBezTo>
                  <a:pt x="363340" y="6046824"/>
                  <a:pt x="343599" y="6111868"/>
                  <a:pt x="326587" y="6213143"/>
                </a:cubicBezTo>
                <a:cubicBezTo>
                  <a:pt x="309568" y="6314422"/>
                  <a:pt x="304945" y="6373724"/>
                  <a:pt x="312721" y="6391051"/>
                </a:cubicBezTo>
                <a:cubicBezTo>
                  <a:pt x="328977" y="6408738"/>
                  <a:pt x="334708" y="6423853"/>
                  <a:pt x="329933" y="6436404"/>
                </a:cubicBezTo>
                <a:lnTo>
                  <a:pt x="287260" y="6389979"/>
                </a:lnTo>
                <a:lnTo>
                  <a:pt x="275360" y="6319337"/>
                </a:lnTo>
                <a:lnTo>
                  <a:pt x="277221" y="6325813"/>
                </a:lnTo>
                <a:lnTo>
                  <a:pt x="284381" y="6306988"/>
                </a:lnTo>
                <a:cubicBezTo>
                  <a:pt x="293587" y="6290376"/>
                  <a:pt x="290056" y="6273226"/>
                  <a:pt x="273800" y="6255541"/>
                </a:cubicBezTo>
                <a:lnTo>
                  <a:pt x="267920" y="6243824"/>
                </a:lnTo>
                <a:lnTo>
                  <a:pt x="268063" y="6240428"/>
                </a:lnTo>
                <a:lnTo>
                  <a:pt x="280966" y="6236722"/>
                </a:lnTo>
                <a:cubicBezTo>
                  <a:pt x="298293" y="6228957"/>
                  <a:pt x="313342" y="6174336"/>
                  <a:pt x="326114" y="6072876"/>
                </a:cubicBezTo>
                <a:cubicBezTo>
                  <a:pt x="337101" y="6013850"/>
                  <a:pt x="335961" y="5990423"/>
                  <a:pt x="322700" y="6002611"/>
                </a:cubicBezTo>
                <a:cubicBezTo>
                  <a:pt x="309433" y="6014807"/>
                  <a:pt x="301077" y="6036771"/>
                  <a:pt x="297621" y="6068493"/>
                </a:cubicBezTo>
                <a:cubicBezTo>
                  <a:pt x="294157" y="6100223"/>
                  <a:pt x="290042" y="6122360"/>
                  <a:pt x="285260" y="6134905"/>
                </a:cubicBezTo>
                <a:cubicBezTo>
                  <a:pt x="271278" y="6164072"/>
                  <a:pt x="268358" y="6183070"/>
                  <a:pt x="276486" y="6191912"/>
                </a:cubicBezTo>
                <a:cubicBezTo>
                  <a:pt x="284607" y="6200748"/>
                  <a:pt x="282038" y="6211272"/>
                  <a:pt x="268777" y="6223461"/>
                </a:cubicBezTo>
                <a:lnTo>
                  <a:pt x="268063" y="6240428"/>
                </a:lnTo>
                <a:lnTo>
                  <a:pt x="266449" y="6240890"/>
                </a:lnTo>
                <a:lnTo>
                  <a:pt x="267920" y="6243824"/>
                </a:lnTo>
                <a:lnTo>
                  <a:pt x="266863" y="6268915"/>
                </a:lnTo>
                <a:lnTo>
                  <a:pt x="251560" y="6178115"/>
                </a:lnTo>
                <a:cubicBezTo>
                  <a:pt x="261116" y="6153016"/>
                  <a:pt x="255559" y="6133661"/>
                  <a:pt x="234884" y="6120037"/>
                </a:cubicBezTo>
                <a:cubicBezTo>
                  <a:pt x="214212" y="6106413"/>
                  <a:pt x="211752" y="6063814"/>
                  <a:pt x="227521" y="5992229"/>
                </a:cubicBezTo>
                <a:cubicBezTo>
                  <a:pt x="233009" y="5962718"/>
                  <a:pt x="240717" y="5931169"/>
                  <a:pt x="250627" y="5897585"/>
                </a:cubicBezTo>
                <a:lnTo>
                  <a:pt x="257800" y="5878759"/>
                </a:lnTo>
                <a:cubicBezTo>
                  <a:pt x="239400" y="5911986"/>
                  <a:pt x="221357" y="5936721"/>
                  <a:pt x="203672" y="5952976"/>
                </a:cubicBezTo>
                <a:lnTo>
                  <a:pt x="197042" y="5959070"/>
                </a:lnTo>
                <a:cubicBezTo>
                  <a:pt x="152829" y="5999710"/>
                  <a:pt x="126795" y="6113359"/>
                  <a:pt x="118934" y="6300021"/>
                </a:cubicBezTo>
                <a:cubicBezTo>
                  <a:pt x="24759" y="6215311"/>
                  <a:pt x="-13490" y="6164833"/>
                  <a:pt x="4193" y="6148576"/>
                </a:cubicBezTo>
                <a:cubicBezTo>
                  <a:pt x="8256" y="6152994"/>
                  <a:pt x="14411" y="6133063"/>
                  <a:pt x="22643" y="6088788"/>
                </a:cubicBezTo>
                <a:cubicBezTo>
                  <a:pt x="30887" y="6044513"/>
                  <a:pt x="35987" y="5999036"/>
                  <a:pt x="37953" y="5952371"/>
                </a:cubicBezTo>
                <a:cubicBezTo>
                  <a:pt x="39917" y="5905706"/>
                  <a:pt x="38866" y="5880166"/>
                  <a:pt x="34804" y="5875749"/>
                </a:cubicBezTo>
                <a:cubicBezTo>
                  <a:pt x="6361" y="5844803"/>
                  <a:pt x="26306" y="5724520"/>
                  <a:pt x="94630" y="5514908"/>
                </a:cubicBezTo>
                <a:cubicBezTo>
                  <a:pt x="162954" y="5305297"/>
                  <a:pt x="225848" y="5174067"/>
                  <a:pt x="283323" y="5121240"/>
                </a:cubicBezTo>
                <a:lnTo>
                  <a:pt x="296583" y="5109052"/>
                </a:lnTo>
                <a:cubicBezTo>
                  <a:pt x="301364" y="5096506"/>
                  <a:pt x="301715" y="5088020"/>
                  <a:pt x="297654" y="5083601"/>
                </a:cubicBezTo>
                <a:lnTo>
                  <a:pt x="284929" y="5083066"/>
                </a:lnTo>
                <a:lnTo>
                  <a:pt x="292102" y="5064241"/>
                </a:lnTo>
                <a:cubicBezTo>
                  <a:pt x="278834" y="5076436"/>
                  <a:pt x="243588" y="5131256"/>
                  <a:pt x="186362" y="5228717"/>
                </a:cubicBezTo>
                <a:cubicBezTo>
                  <a:pt x="129136" y="5326178"/>
                  <a:pt x="100169" y="5383390"/>
                  <a:pt x="99454" y="5400361"/>
                </a:cubicBezTo>
                <a:cubicBezTo>
                  <a:pt x="94315" y="5421397"/>
                  <a:pt x="85472" y="5429525"/>
                  <a:pt x="72926" y="5424745"/>
                </a:cubicBezTo>
                <a:cubicBezTo>
                  <a:pt x="65512" y="5398930"/>
                  <a:pt x="95106" y="5326871"/>
                  <a:pt x="161717" y="5208551"/>
                </a:cubicBezTo>
                <a:cubicBezTo>
                  <a:pt x="228315" y="5090245"/>
                  <a:pt x="301947" y="4981786"/>
                  <a:pt x="382591" y="4883186"/>
                </a:cubicBezTo>
                <a:cubicBezTo>
                  <a:pt x="387016" y="4879118"/>
                  <a:pt x="396305" y="4860388"/>
                  <a:pt x="410464" y="4826990"/>
                </a:cubicBezTo>
                <a:cubicBezTo>
                  <a:pt x="424618" y="4793584"/>
                  <a:pt x="438147" y="4775027"/>
                  <a:pt x="451056" y="4771323"/>
                </a:cubicBezTo>
                <a:cubicBezTo>
                  <a:pt x="455474" y="4767263"/>
                  <a:pt x="463121" y="4762274"/>
                  <a:pt x="473992" y="4756352"/>
                </a:cubicBezTo>
                <a:cubicBezTo>
                  <a:pt x="484868" y="4750437"/>
                  <a:pt x="492515" y="4745448"/>
                  <a:pt x="496940" y="4741382"/>
                </a:cubicBezTo>
                <a:cubicBezTo>
                  <a:pt x="532304" y="4708876"/>
                  <a:pt x="631174" y="4581289"/>
                  <a:pt x="793543" y="4358638"/>
                </a:cubicBezTo>
                <a:cubicBezTo>
                  <a:pt x="819712" y="4342747"/>
                  <a:pt x="837040" y="4334969"/>
                  <a:pt x="845520" y="4335326"/>
                </a:cubicBezTo>
                <a:cubicBezTo>
                  <a:pt x="853297" y="4352655"/>
                  <a:pt x="861776" y="4353011"/>
                  <a:pt x="870982" y="4336399"/>
                </a:cubicBezTo>
                <a:lnTo>
                  <a:pt x="905741" y="4267741"/>
                </a:lnTo>
                <a:cubicBezTo>
                  <a:pt x="957231" y="4155170"/>
                  <a:pt x="1078025" y="4011511"/>
                  <a:pt x="1268129" y="3836771"/>
                </a:cubicBezTo>
                <a:lnTo>
                  <a:pt x="1281391" y="3824581"/>
                </a:lnTo>
                <a:cubicBezTo>
                  <a:pt x="1141840" y="4009947"/>
                  <a:pt x="1076128" y="4107056"/>
                  <a:pt x="1084249" y="4115892"/>
                </a:cubicBezTo>
                <a:cubicBezTo>
                  <a:pt x="1088316" y="4120316"/>
                  <a:pt x="1101405" y="4112367"/>
                  <a:pt x="1123508" y="4092050"/>
                </a:cubicBezTo>
                <a:lnTo>
                  <a:pt x="1176563" y="4043283"/>
                </a:lnTo>
                <a:cubicBezTo>
                  <a:pt x="1198666" y="4022966"/>
                  <a:pt x="1233020" y="3989349"/>
                  <a:pt x="1279618" y="3942436"/>
                </a:cubicBezTo>
                <a:cubicBezTo>
                  <a:pt x="1326220" y="3895529"/>
                  <a:pt x="1356137" y="3865979"/>
                  <a:pt x="1369405" y="3853783"/>
                </a:cubicBezTo>
                <a:lnTo>
                  <a:pt x="1436256" y="3780102"/>
                </a:lnTo>
                <a:cubicBezTo>
                  <a:pt x="1423353" y="3783812"/>
                  <a:pt x="1425916" y="3773294"/>
                  <a:pt x="1443958" y="3748559"/>
                </a:cubicBezTo>
                <a:cubicBezTo>
                  <a:pt x="1448740" y="3736014"/>
                  <a:pt x="1462359" y="3715333"/>
                  <a:pt x="1484824" y="3686531"/>
                </a:cubicBezTo>
                <a:lnTo>
                  <a:pt x="1518513" y="3643322"/>
                </a:lnTo>
                <a:cubicBezTo>
                  <a:pt x="1523295" y="3630777"/>
                  <a:pt x="1592353" y="3555067"/>
                  <a:pt x="1725700" y="3416185"/>
                </a:cubicBezTo>
                <a:cubicBezTo>
                  <a:pt x="2214503" y="2909797"/>
                  <a:pt x="2448745" y="2645546"/>
                  <a:pt x="2428428" y="2623442"/>
                </a:cubicBezTo>
                <a:lnTo>
                  <a:pt x="2415168" y="2635631"/>
                </a:lnTo>
                <a:cubicBezTo>
                  <a:pt x="2406326" y="2643758"/>
                  <a:pt x="2397841" y="2643395"/>
                  <a:pt x="2389712" y="2634552"/>
                </a:cubicBezTo>
                <a:cubicBezTo>
                  <a:pt x="2381591" y="2625717"/>
                  <a:pt x="2404044" y="2596915"/>
                  <a:pt x="2457101" y="2548148"/>
                </a:cubicBezTo>
                <a:cubicBezTo>
                  <a:pt x="2514566" y="2495325"/>
                  <a:pt x="2547376" y="2473332"/>
                  <a:pt x="2555495" y="2482168"/>
                </a:cubicBezTo>
                <a:cubicBezTo>
                  <a:pt x="2559563" y="2486594"/>
                  <a:pt x="2570440" y="2480678"/>
                  <a:pt x="2588125" y="2464422"/>
                </a:cubicBezTo>
                <a:cubicBezTo>
                  <a:pt x="2641174" y="2415661"/>
                  <a:pt x="2701211" y="2352314"/>
                  <a:pt x="2768241" y="2274387"/>
                </a:cubicBezTo>
                <a:cubicBezTo>
                  <a:pt x="2880200" y="2138863"/>
                  <a:pt x="2934142" y="2068885"/>
                  <a:pt x="2930074" y="2064461"/>
                </a:cubicBezTo>
                <a:cubicBezTo>
                  <a:pt x="2931147" y="2039011"/>
                  <a:pt x="2933894" y="2024253"/>
                  <a:pt x="2938312" y="2020192"/>
                </a:cubicBezTo>
                <a:lnTo>
                  <a:pt x="3017895" y="1947041"/>
                </a:lnTo>
                <a:cubicBezTo>
                  <a:pt x="3039999" y="1926724"/>
                  <a:pt x="3053081" y="1918781"/>
                  <a:pt x="3057142" y="1923200"/>
                </a:cubicBezTo>
                <a:cubicBezTo>
                  <a:pt x="3128239" y="1849698"/>
                  <a:pt x="3190308" y="1788563"/>
                  <a:pt x="3243358" y="1739801"/>
                </a:cubicBezTo>
                <a:lnTo>
                  <a:pt x="3336201" y="1654462"/>
                </a:lnTo>
                <a:cubicBezTo>
                  <a:pt x="3309324" y="1687332"/>
                  <a:pt x="3295515" y="1712244"/>
                  <a:pt x="3294799" y="1729215"/>
                </a:cubicBezTo>
                <a:cubicBezTo>
                  <a:pt x="3294447" y="1737700"/>
                  <a:pt x="3302933" y="1738064"/>
                  <a:pt x="3320262" y="1730287"/>
                </a:cubicBezTo>
                <a:cubicBezTo>
                  <a:pt x="3328740" y="1730644"/>
                  <a:pt x="3335198" y="1728789"/>
                  <a:pt x="3339616" y="1724728"/>
                </a:cubicBezTo>
                <a:cubicBezTo>
                  <a:pt x="3352520" y="1721019"/>
                  <a:pt x="3418657" y="1664309"/>
                  <a:pt x="3538022" y="1554591"/>
                </a:cubicBezTo>
                <a:lnTo>
                  <a:pt x="3670654" y="1432679"/>
                </a:lnTo>
                <a:cubicBezTo>
                  <a:pt x="3861110" y="1249465"/>
                  <a:pt x="3957053" y="1140883"/>
                  <a:pt x="3958482" y="1106940"/>
                </a:cubicBezTo>
                <a:cubicBezTo>
                  <a:pt x="3959554" y="1081491"/>
                  <a:pt x="3957885" y="1070794"/>
                  <a:pt x="3953460" y="1074861"/>
                </a:cubicBezTo>
                <a:cubicBezTo>
                  <a:pt x="3944617" y="1082989"/>
                  <a:pt x="3925441" y="1084302"/>
                  <a:pt x="3895919" y="1078811"/>
                </a:cubicBezTo>
                <a:cubicBezTo>
                  <a:pt x="3866402" y="1073316"/>
                  <a:pt x="3854212" y="1060054"/>
                  <a:pt x="3859345" y="1039024"/>
                </a:cubicBezTo>
                <a:cubicBezTo>
                  <a:pt x="3868551" y="1022410"/>
                  <a:pt x="3886773" y="993430"/>
                  <a:pt x="3914008" y="952081"/>
                </a:cubicBezTo>
                <a:lnTo>
                  <a:pt x="3986954" y="885031"/>
                </a:lnTo>
                <a:cubicBezTo>
                  <a:pt x="3991379" y="880964"/>
                  <a:pt x="3993228" y="887416"/>
                  <a:pt x="3992513" y="904386"/>
                </a:cubicBezTo>
                <a:cubicBezTo>
                  <a:pt x="4009484" y="905101"/>
                  <a:pt x="4017964" y="905458"/>
                  <a:pt x="4017964" y="905458"/>
                </a:cubicBezTo>
                <a:lnTo>
                  <a:pt x="4057222" y="881617"/>
                </a:lnTo>
                <a:cubicBezTo>
                  <a:pt x="4052439" y="894163"/>
                  <a:pt x="4043419" y="906524"/>
                  <a:pt x="4030152" y="918719"/>
                </a:cubicBezTo>
                <a:cubicBezTo>
                  <a:pt x="4016891" y="930908"/>
                  <a:pt x="4007870" y="943281"/>
                  <a:pt x="4003101" y="955827"/>
                </a:cubicBezTo>
                <a:cubicBezTo>
                  <a:pt x="4068338" y="920327"/>
                  <a:pt x="4105378" y="898512"/>
                  <a:pt x="4114221" y="890384"/>
                </a:cubicBezTo>
                <a:cubicBezTo>
                  <a:pt x="4135974" y="878554"/>
                  <a:pt x="4147955" y="871622"/>
                  <a:pt x="4150167" y="869586"/>
                </a:cubicBezTo>
                <a:cubicBezTo>
                  <a:pt x="4152374" y="867560"/>
                  <a:pt x="4148877" y="874843"/>
                  <a:pt x="4139676" y="891463"/>
                </a:cubicBezTo>
                <a:cubicBezTo>
                  <a:pt x="4120919" y="933168"/>
                  <a:pt x="4137532" y="942362"/>
                  <a:pt x="4189515" y="919057"/>
                </a:cubicBezTo>
                <a:cubicBezTo>
                  <a:pt x="4202419" y="915346"/>
                  <a:pt x="4268557" y="858636"/>
                  <a:pt x="4387923" y="748919"/>
                </a:cubicBezTo>
                <a:cubicBezTo>
                  <a:pt x="4612677" y="558642"/>
                  <a:pt x="4729115" y="467929"/>
                  <a:pt x="4737237" y="476765"/>
                </a:cubicBezTo>
                <a:lnTo>
                  <a:pt x="4730606" y="482860"/>
                </a:lnTo>
                <a:cubicBezTo>
                  <a:pt x="4743516" y="479156"/>
                  <a:pt x="4769681" y="463258"/>
                  <a:pt x="4809117" y="435172"/>
                </a:cubicBezTo>
                <a:cubicBezTo>
                  <a:pt x="4909373" y="375645"/>
                  <a:pt x="4963556" y="350305"/>
                  <a:pt x="4971684" y="359147"/>
                </a:cubicBezTo>
                <a:cubicBezTo>
                  <a:pt x="4979812" y="367990"/>
                  <a:pt x="4959735" y="390512"/>
                  <a:pt x="4911463" y="426733"/>
                </a:cubicBezTo>
                <a:lnTo>
                  <a:pt x="4877769" y="469938"/>
                </a:lnTo>
                <a:cubicBezTo>
                  <a:pt x="4890322" y="474712"/>
                  <a:pt x="4887929" y="480992"/>
                  <a:pt x="4870610" y="488762"/>
                </a:cubicBezTo>
                <a:cubicBezTo>
                  <a:pt x="4870610" y="488762"/>
                  <a:pt x="4864158" y="490611"/>
                  <a:pt x="4851247" y="494314"/>
                </a:cubicBezTo>
                <a:cubicBezTo>
                  <a:pt x="4799272" y="517626"/>
                  <a:pt x="4704757" y="592269"/>
                  <a:pt x="4567707" y="718242"/>
                </a:cubicBezTo>
                <a:cubicBezTo>
                  <a:pt x="4523494" y="758881"/>
                  <a:pt x="4503418" y="781403"/>
                  <a:pt x="4507485" y="785828"/>
                </a:cubicBezTo>
                <a:cubicBezTo>
                  <a:pt x="4506771" y="802798"/>
                  <a:pt x="4499783" y="817371"/>
                  <a:pt x="4486517" y="829567"/>
                </a:cubicBezTo>
                <a:cubicBezTo>
                  <a:pt x="4473255" y="841757"/>
                  <a:pt x="4475290" y="843968"/>
                  <a:pt x="4492617" y="836204"/>
                </a:cubicBezTo>
                <a:cubicBezTo>
                  <a:pt x="4561921" y="805115"/>
                  <a:pt x="4596570" y="789581"/>
                  <a:pt x="4596570" y="789581"/>
                </a:cubicBezTo>
                <a:cubicBezTo>
                  <a:pt x="4600281" y="802484"/>
                  <a:pt x="4619285" y="805410"/>
                  <a:pt x="4653577" y="798353"/>
                </a:cubicBezTo>
                <a:cubicBezTo>
                  <a:pt x="4640316" y="810542"/>
                  <a:pt x="4637740" y="821062"/>
                  <a:pt x="4645868" y="829905"/>
                </a:cubicBezTo>
                <a:cubicBezTo>
                  <a:pt x="4653996" y="838747"/>
                  <a:pt x="4664700" y="837070"/>
                  <a:pt x="4677960" y="824882"/>
                </a:cubicBezTo>
                <a:cubicBezTo>
                  <a:pt x="4700063" y="804565"/>
                  <a:pt x="4707443" y="805934"/>
                  <a:pt x="4700097" y="828998"/>
                </a:cubicBezTo>
                <a:cubicBezTo>
                  <a:pt x="4692753" y="852063"/>
                  <a:pt x="4678208" y="869514"/>
                  <a:pt x="4656456" y="881345"/>
                </a:cubicBezTo>
                <a:lnTo>
                  <a:pt x="4558594" y="934600"/>
                </a:lnTo>
                <a:cubicBezTo>
                  <a:pt x="4617986" y="937101"/>
                  <a:pt x="4669785" y="918035"/>
                  <a:pt x="4713997" y="877396"/>
                </a:cubicBezTo>
                <a:cubicBezTo>
                  <a:pt x="4727258" y="865207"/>
                  <a:pt x="4740160" y="861497"/>
                  <a:pt x="4752707" y="866279"/>
                </a:cubicBezTo>
                <a:cubicBezTo>
                  <a:pt x="4756417" y="879181"/>
                  <a:pt x="4751456" y="895973"/>
                  <a:pt x="4737844" y="916648"/>
                </a:cubicBezTo>
                <a:cubicBezTo>
                  <a:pt x="4733063" y="929193"/>
                  <a:pt x="4730673" y="935473"/>
                  <a:pt x="4730673" y="935473"/>
                </a:cubicBezTo>
                <a:cubicBezTo>
                  <a:pt x="4752418" y="923635"/>
                  <a:pt x="4776382" y="909770"/>
                  <a:pt x="4802547" y="893872"/>
                </a:cubicBezTo>
                <a:lnTo>
                  <a:pt x="4815272" y="894406"/>
                </a:lnTo>
                <a:lnTo>
                  <a:pt x="4802010" y="906596"/>
                </a:lnTo>
                <a:cubicBezTo>
                  <a:pt x="4797234" y="919149"/>
                  <a:pt x="4805714" y="919506"/>
                  <a:pt x="4827467" y="907674"/>
                </a:cubicBezTo>
                <a:cubicBezTo>
                  <a:pt x="4875025" y="888423"/>
                  <a:pt x="4938236" y="850717"/>
                  <a:pt x="5017097" y="794542"/>
                </a:cubicBezTo>
                <a:cubicBezTo>
                  <a:pt x="5025939" y="786415"/>
                  <a:pt x="5039027" y="778466"/>
                  <a:pt x="5056351" y="770695"/>
                </a:cubicBezTo>
                <a:cubicBezTo>
                  <a:pt x="5078096" y="758856"/>
                  <a:pt x="5088971" y="752941"/>
                  <a:pt x="5088971" y="752941"/>
                </a:cubicBezTo>
                <a:cubicBezTo>
                  <a:pt x="5079414" y="778040"/>
                  <a:pt x="5083481" y="782464"/>
                  <a:pt x="5101166" y="766209"/>
                </a:cubicBezTo>
                <a:cubicBezTo>
                  <a:pt x="5105585" y="762147"/>
                  <a:pt x="5107612" y="764353"/>
                  <a:pt x="5107261" y="772840"/>
                </a:cubicBezTo>
                <a:cubicBezTo>
                  <a:pt x="5106897" y="781324"/>
                  <a:pt x="5072639" y="812813"/>
                  <a:pt x="5004476" y="867318"/>
                </a:cubicBezTo>
                <a:cubicBezTo>
                  <a:pt x="4936304" y="921815"/>
                  <a:pt x="4904251" y="951277"/>
                  <a:pt x="4908320" y="955701"/>
                </a:cubicBezTo>
                <a:cubicBezTo>
                  <a:pt x="4907604" y="972672"/>
                  <a:pt x="4896193" y="991313"/>
                  <a:pt x="4874083" y="1011636"/>
                </a:cubicBezTo>
                <a:cubicBezTo>
                  <a:pt x="4864883" y="1028242"/>
                  <a:pt x="4860286" y="1036548"/>
                  <a:pt x="4860286" y="1036548"/>
                </a:cubicBezTo>
                <a:cubicBezTo>
                  <a:pt x="4859573" y="1053518"/>
                  <a:pt x="4843562" y="1080466"/>
                  <a:pt x="4812259" y="1117402"/>
                </a:cubicBezTo>
                <a:cubicBezTo>
                  <a:pt x="4759562" y="1157677"/>
                  <a:pt x="4737459" y="1177994"/>
                  <a:pt x="4745943" y="1178358"/>
                </a:cubicBezTo>
                <a:lnTo>
                  <a:pt x="4902425" y="1095698"/>
                </a:lnTo>
                <a:cubicBezTo>
                  <a:pt x="4972086" y="1056131"/>
                  <a:pt x="5045451" y="1029471"/>
                  <a:pt x="5122527" y="1015718"/>
                </a:cubicBezTo>
                <a:cubicBezTo>
                  <a:pt x="5151691" y="1029700"/>
                  <a:pt x="5141771" y="1063283"/>
                  <a:pt x="5092789" y="1116469"/>
                </a:cubicBezTo>
                <a:cubicBezTo>
                  <a:pt x="5039740" y="1165230"/>
                  <a:pt x="5017273" y="1194032"/>
                  <a:pt x="5025403" y="1202874"/>
                </a:cubicBezTo>
                <a:cubicBezTo>
                  <a:pt x="5033529" y="1211717"/>
                  <a:pt x="5011063" y="1240519"/>
                  <a:pt x="4958013" y="1289281"/>
                </a:cubicBezTo>
                <a:cubicBezTo>
                  <a:pt x="4904958" y="1338048"/>
                  <a:pt x="4878258" y="1366671"/>
                  <a:pt x="4877901" y="1375149"/>
                </a:cubicBezTo>
                <a:cubicBezTo>
                  <a:pt x="4877186" y="1392121"/>
                  <a:pt x="4885672" y="1392484"/>
                  <a:pt x="4903357" y="1376227"/>
                </a:cubicBezTo>
                <a:cubicBezTo>
                  <a:pt x="4916617" y="1364039"/>
                  <a:pt x="4927309" y="1362363"/>
                  <a:pt x="4935436" y="1371205"/>
                </a:cubicBezTo>
                <a:cubicBezTo>
                  <a:pt x="4943564" y="1380048"/>
                  <a:pt x="4969914" y="1359910"/>
                  <a:pt x="5014477" y="1310783"/>
                </a:cubicBezTo>
                <a:cubicBezTo>
                  <a:pt x="5059047" y="1261666"/>
                  <a:pt x="5083362" y="1239317"/>
                  <a:pt x="5087424" y="1243734"/>
                </a:cubicBezTo>
                <a:cubicBezTo>
                  <a:pt x="5095552" y="1252576"/>
                  <a:pt x="5084144" y="1271224"/>
                  <a:pt x="5053199" y="1299668"/>
                </a:cubicBezTo>
                <a:cubicBezTo>
                  <a:pt x="5035514" y="1315923"/>
                  <a:pt x="5039754" y="1316096"/>
                  <a:pt x="5065925" y="1300204"/>
                </a:cubicBezTo>
                <a:cubicBezTo>
                  <a:pt x="5079192" y="1288009"/>
                  <a:pt x="5096691" y="1275993"/>
                  <a:pt x="5118437" y="1264167"/>
                </a:cubicBezTo>
                <a:cubicBezTo>
                  <a:pt x="5197306" y="1207987"/>
                  <a:pt x="5247428" y="1178231"/>
                  <a:pt x="5268822" y="1174877"/>
                </a:cubicBezTo>
                <a:lnTo>
                  <a:pt x="5294807" y="1163226"/>
                </a:lnTo>
                <a:cubicBezTo>
                  <a:pt x="5294450" y="1171704"/>
                  <a:pt x="5289853" y="1180011"/>
                  <a:pt x="5281011" y="1188138"/>
                </a:cubicBezTo>
                <a:cubicBezTo>
                  <a:pt x="5267745" y="1200332"/>
                  <a:pt x="5237994" y="1225638"/>
                  <a:pt x="5191755" y="1264058"/>
                </a:cubicBezTo>
                <a:cubicBezTo>
                  <a:pt x="5145508" y="1302485"/>
                  <a:pt x="5111341" y="1331864"/>
                  <a:pt x="5089236" y="1352182"/>
                </a:cubicBezTo>
                <a:cubicBezTo>
                  <a:pt x="5053866" y="1384693"/>
                  <a:pt x="5038220" y="1403156"/>
                  <a:pt x="5042281" y="1407573"/>
                </a:cubicBezTo>
                <a:cubicBezTo>
                  <a:pt x="5050410" y="1416415"/>
                  <a:pt x="5082852" y="1402907"/>
                  <a:pt x="5139605" y="1367056"/>
                </a:cubicBezTo>
                <a:cubicBezTo>
                  <a:pt x="5244638" y="1294977"/>
                  <a:pt x="5248521" y="1303640"/>
                  <a:pt x="5151257" y="1393042"/>
                </a:cubicBezTo>
                <a:cubicBezTo>
                  <a:pt x="5071682" y="1466187"/>
                  <a:pt x="5037987" y="1509388"/>
                  <a:pt x="5050182" y="1522656"/>
                </a:cubicBezTo>
                <a:cubicBezTo>
                  <a:pt x="5054244" y="1527075"/>
                  <a:pt x="5067154" y="1523371"/>
                  <a:pt x="5088898" y="1511534"/>
                </a:cubicBezTo>
                <a:cubicBezTo>
                  <a:pt x="5175888" y="1464201"/>
                  <a:pt x="5232826" y="1424098"/>
                  <a:pt x="5259711" y="1391234"/>
                </a:cubicBezTo>
                <a:cubicBezTo>
                  <a:pt x="5268904" y="1374621"/>
                  <a:pt x="5260419" y="1374258"/>
                  <a:pt x="5234249" y="1390163"/>
                </a:cubicBezTo>
                <a:cubicBezTo>
                  <a:pt x="5229831" y="1394225"/>
                  <a:pt x="5218955" y="1400139"/>
                  <a:pt x="5201633" y="1407910"/>
                </a:cubicBezTo>
                <a:lnTo>
                  <a:pt x="5162381" y="1431759"/>
                </a:lnTo>
                <a:lnTo>
                  <a:pt x="5215430" y="1382998"/>
                </a:lnTo>
                <a:cubicBezTo>
                  <a:pt x="5250800" y="1350484"/>
                  <a:pt x="5276965" y="1334586"/>
                  <a:pt x="5293936" y="1335301"/>
                </a:cubicBezTo>
                <a:lnTo>
                  <a:pt x="5300566" y="1329207"/>
                </a:lnTo>
                <a:cubicBezTo>
                  <a:pt x="5296862" y="1316297"/>
                  <a:pt x="5301643" y="1303752"/>
                  <a:pt x="5314905" y="1291563"/>
                </a:cubicBezTo>
                <a:cubicBezTo>
                  <a:pt x="5350275" y="1259051"/>
                  <a:pt x="5366881" y="1268251"/>
                  <a:pt x="5364738" y="1319162"/>
                </a:cubicBezTo>
                <a:cubicBezTo>
                  <a:pt x="5394974" y="1307682"/>
                  <a:pt x="5412296" y="1299912"/>
                  <a:pt x="5416714" y="1295851"/>
                </a:cubicBezTo>
                <a:lnTo>
                  <a:pt x="5475870" y="1253720"/>
                </a:lnTo>
                <a:cubicBezTo>
                  <a:pt x="5438713" y="1328651"/>
                  <a:pt x="5422162" y="1368329"/>
                  <a:pt x="5426224" y="1372746"/>
                </a:cubicBezTo>
                <a:cubicBezTo>
                  <a:pt x="5443194" y="1373462"/>
                  <a:pt x="5537893" y="1294579"/>
                  <a:pt x="5710313" y="1136095"/>
                </a:cubicBezTo>
                <a:cubicBezTo>
                  <a:pt x="5829678" y="1026377"/>
                  <a:pt x="5905423" y="959049"/>
                  <a:pt x="5937550" y="934104"/>
                </a:cubicBezTo>
                <a:lnTo>
                  <a:pt x="5949398" y="926820"/>
                </a:lnTo>
                <a:lnTo>
                  <a:pt x="5933057" y="925562"/>
                </a:lnTo>
                <a:cubicBezTo>
                  <a:pt x="5895611" y="918928"/>
                  <a:pt x="5880025" y="902267"/>
                  <a:pt x="5886293" y="875572"/>
                </a:cubicBezTo>
                <a:cubicBezTo>
                  <a:pt x="5897770" y="854428"/>
                  <a:pt x="5920528" y="817519"/>
                  <a:pt x="5954567" y="764846"/>
                </a:cubicBezTo>
                <a:lnTo>
                  <a:pt x="6046219" y="679111"/>
                </a:lnTo>
                <a:cubicBezTo>
                  <a:pt x="6051777" y="673911"/>
                  <a:pt x="6054190" y="682062"/>
                  <a:pt x="6053472" y="703565"/>
                </a:cubicBezTo>
                <a:cubicBezTo>
                  <a:pt x="6074976" y="704281"/>
                  <a:pt x="6085719" y="704640"/>
                  <a:pt x="6085719" y="704640"/>
                </a:cubicBezTo>
                <a:lnTo>
                  <a:pt x="6135180" y="674008"/>
                </a:lnTo>
                <a:cubicBezTo>
                  <a:pt x="6129262" y="689950"/>
                  <a:pt x="6117973" y="705707"/>
                  <a:pt x="6101305" y="721300"/>
                </a:cubicBezTo>
                <a:cubicBezTo>
                  <a:pt x="6084644" y="736886"/>
                  <a:pt x="6073353" y="752658"/>
                  <a:pt x="6067453" y="768602"/>
                </a:cubicBezTo>
                <a:cubicBezTo>
                  <a:pt x="6149689" y="722914"/>
                  <a:pt x="6196363" y="694873"/>
                  <a:pt x="6207473" y="684480"/>
                </a:cubicBezTo>
                <a:cubicBezTo>
                  <a:pt x="6234894" y="669255"/>
                  <a:pt x="6249992" y="660341"/>
                  <a:pt x="6252774" y="657741"/>
                </a:cubicBezTo>
                <a:cubicBezTo>
                  <a:pt x="6255545" y="655148"/>
                  <a:pt x="6251196" y="664413"/>
                  <a:pt x="6239727" y="685565"/>
                </a:cubicBezTo>
                <a:cubicBezTo>
                  <a:pt x="6216431" y="738597"/>
                  <a:pt x="6237576" y="750058"/>
                  <a:pt x="6303160" y="719962"/>
                </a:cubicBezTo>
                <a:cubicBezTo>
                  <a:pt x="6319463" y="715120"/>
                  <a:pt x="6402603" y="642558"/>
                  <a:pt x="6552575" y="502267"/>
                </a:cubicBezTo>
                <a:cubicBezTo>
                  <a:pt x="6835143" y="258774"/>
                  <a:pt x="6981619" y="142585"/>
                  <a:pt x="6992004" y="153687"/>
                </a:cubicBezTo>
                <a:lnTo>
                  <a:pt x="6983673" y="161479"/>
                </a:lnTo>
                <a:cubicBezTo>
                  <a:pt x="6999982" y="156646"/>
                  <a:pt x="7032947" y="136219"/>
                  <a:pt x="7082586" y="100206"/>
                </a:cubicBezTo>
                <a:cubicBezTo>
                  <a:pt x="7177332" y="42826"/>
                  <a:pt x="7239463" y="10090"/>
                  <a:pt x="7268992" y="199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2214632"/>
      </p:ext>
    </p:extLst>
  </p:cSld>
  <p:clrMapOvr>
    <a:masterClrMapping/>
  </p:clrMapOvr>
</p:sldLayout>
</file>

<file path=ppt/slideLayouts/slideLayout20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3586" y="1098700"/>
            <a:ext cx="8678610" cy="8666302"/>
          </a:xfrm>
          <a:custGeom>
            <a:avLst/>
            <a:gdLst>
              <a:gd name="connsiteX0" fmla="*/ 2071170 w 8678610"/>
              <a:gd name="connsiteY0" fmla="*/ 8107732 h 8666302"/>
              <a:gd name="connsiteX1" fmla="*/ 2301989 w 8678610"/>
              <a:gd name="connsiteY1" fmla="*/ 8223142 h 8666302"/>
              <a:gd name="connsiteX2" fmla="*/ 2326605 w 8678610"/>
              <a:gd name="connsiteY2" fmla="*/ 8260067 h 8666302"/>
              <a:gd name="connsiteX3" fmla="*/ 2185034 w 8678610"/>
              <a:gd name="connsiteY3" fmla="*/ 8198528 h 8666302"/>
              <a:gd name="connsiteX4" fmla="*/ 2055782 w 8678610"/>
              <a:gd name="connsiteY4" fmla="*/ 8124656 h 8666302"/>
              <a:gd name="connsiteX5" fmla="*/ 2071170 w 8678610"/>
              <a:gd name="connsiteY5" fmla="*/ 8107732 h 8666302"/>
              <a:gd name="connsiteX6" fmla="*/ 2511261 w 8678610"/>
              <a:gd name="connsiteY6" fmla="*/ 8100038 h 8666302"/>
              <a:gd name="connsiteX7" fmla="*/ 2449696 w 8678610"/>
              <a:gd name="connsiteY7" fmla="*/ 8112348 h 8666302"/>
              <a:gd name="connsiteX8" fmla="*/ 2462020 w 8678610"/>
              <a:gd name="connsiteY8" fmla="*/ 8124656 h 8666302"/>
              <a:gd name="connsiteX9" fmla="*/ 2572802 w 8678610"/>
              <a:gd name="connsiteY9" fmla="*/ 8161590 h 8666302"/>
              <a:gd name="connsiteX10" fmla="*/ 2634354 w 8678610"/>
              <a:gd name="connsiteY10" fmla="*/ 8161590 h 8666302"/>
              <a:gd name="connsiteX11" fmla="*/ 2622045 w 8678610"/>
              <a:gd name="connsiteY11" fmla="*/ 8149283 h 8666302"/>
              <a:gd name="connsiteX12" fmla="*/ 2511261 w 8678610"/>
              <a:gd name="connsiteY12" fmla="*/ 8100038 h 8666302"/>
              <a:gd name="connsiteX13" fmla="*/ 4825549 w 8678610"/>
              <a:gd name="connsiteY13" fmla="*/ 7767662 h 8666302"/>
              <a:gd name="connsiteX14" fmla="*/ 4656289 w 8678610"/>
              <a:gd name="connsiteY14" fmla="*/ 7795366 h 8666302"/>
              <a:gd name="connsiteX15" fmla="*/ 4509291 w 8678610"/>
              <a:gd name="connsiteY15" fmla="*/ 7801886 h 8666302"/>
              <a:gd name="connsiteX16" fmla="*/ 4499189 w 8678610"/>
              <a:gd name="connsiteY16" fmla="*/ 7818521 h 8666302"/>
              <a:gd name="connsiteX17" fmla="*/ 4389740 w 8678610"/>
              <a:gd name="connsiteY17" fmla="*/ 7851830 h 8666302"/>
              <a:gd name="connsiteX18" fmla="*/ 4270783 w 8678610"/>
              <a:gd name="connsiteY18" fmla="*/ 7818521 h 8666302"/>
              <a:gd name="connsiteX19" fmla="*/ 4261860 w 8678610"/>
              <a:gd name="connsiteY19" fmla="*/ 7810195 h 8666302"/>
              <a:gd name="connsiteX20" fmla="*/ 4240867 w 8678610"/>
              <a:gd name="connsiteY20" fmla="*/ 7805529 h 8666302"/>
              <a:gd name="connsiteX21" fmla="*/ 4204666 w 8678610"/>
              <a:gd name="connsiteY21" fmla="*/ 7806139 h 8666302"/>
              <a:gd name="connsiteX22" fmla="*/ 4086951 w 8678610"/>
              <a:gd name="connsiteY22" fmla="*/ 7829214 h 8666302"/>
              <a:gd name="connsiteX23" fmla="*/ 4320838 w 8678610"/>
              <a:gd name="connsiteY23" fmla="*/ 7878459 h 8666302"/>
              <a:gd name="connsiteX24" fmla="*/ 4825549 w 8678610"/>
              <a:gd name="connsiteY24" fmla="*/ 7792292 h 8666302"/>
              <a:gd name="connsiteX25" fmla="*/ 6548967 w 8678610"/>
              <a:gd name="connsiteY25" fmla="*/ 7459916 h 8666302"/>
              <a:gd name="connsiteX26" fmla="*/ 6352004 w 8678610"/>
              <a:gd name="connsiteY26" fmla="*/ 7607635 h 8666302"/>
              <a:gd name="connsiteX27" fmla="*/ 6315068 w 8678610"/>
              <a:gd name="connsiteY27" fmla="*/ 7699964 h 8666302"/>
              <a:gd name="connsiteX28" fmla="*/ 6401249 w 8678610"/>
              <a:gd name="connsiteY28" fmla="*/ 7656880 h 8666302"/>
              <a:gd name="connsiteX29" fmla="*/ 6462801 w 8678610"/>
              <a:gd name="connsiteY29" fmla="*/ 7601475 h 8666302"/>
              <a:gd name="connsiteX30" fmla="*/ 6555116 w 8678610"/>
              <a:gd name="connsiteY30" fmla="*/ 7521468 h 8666302"/>
              <a:gd name="connsiteX31" fmla="*/ 6598199 w 8678610"/>
              <a:gd name="connsiteY31" fmla="*/ 7472224 h 8666302"/>
              <a:gd name="connsiteX32" fmla="*/ 6548967 w 8678610"/>
              <a:gd name="connsiteY32" fmla="*/ 7459916 h 8666302"/>
              <a:gd name="connsiteX33" fmla="*/ 7023678 w 8678610"/>
              <a:gd name="connsiteY33" fmla="*/ 7102922 h 8666302"/>
              <a:gd name="connsiteX34" fmla="*/ 6942885 w 8678610"/>
              <a:gd name="connsiteY34" fmla="*/ 7176784 h 8666302"/>
              <a:gd name="connsiteX35" fmla="*/ 6930574 w 8678610"/>
              <a:gd name="connsiteY35" fmla="*/ 7226029 h 8666302"/>
              <a:gd name="connsiteX36" fmla="*/ 7016742 w 8678610"/>
              <a:gd name="connsiteY36" fmla="*/ 7152168 h 8666302"/>
              <a:gd name="connsiteX37" fmla="*/ 7029064 w 8678610"/>
              <a:gd name="connsiteY37" fmla="*/ 7102923 h 8666302"/>
              <a:gd name="connsiteX38" fmla="*/ 7023678 w 8678610"/>
              <a:gd name="connsiteY38" fmla="*/ 7102922 h 8666302"/>
              <a:gd name="connsiteX39" fmla="*/ 1026490 w 8678610"/>
              <a:gd name="connsiteY39" fmla="*/ 7063704 h 8666302"/>
              <a:gd name="connsiteX40" fmla="*/ 1065057 w 8678610"/>
              <a:gd name="connsiteY40" fmla="*/ 7119701 h 8666302"/>
              <a:gd name="connsiteX41" fmla="*/ 1034040 w 8678610"/>
              <a:gd name="connsiteY41" fmla="*/ 7084456 h 8666302"/>
              <a:gd name="connsiteX42" fmla="*/ 6659751 w 8678610"/>
              <a:gd name="connsiteY42" fmla="*/ 7004437 h 8666302"/>
              <a:gd name="connsiteX43" fmla="*/ 6622826 w 8678610"/>
              <a:gd name="connsiteY43" fmla="*/ 7065989 h 8666302"/>
              <a:gd name="connsiteX44" fmla="*/ 6548967 w 8678610"/>
              <a:gd name="connsiteY44" fmla="*/ 7115232 h 8666302"/>
              <a:gd name="connsiteX45" fmla="*/ 6659751 w 8678610"/>
              <a:gd name="connsiteY45" fmla="*/ 7004437 h 8666302"/>
              <a:gd name="connsiteX46" fmla="*/ 6782857 w 8678610"/>
              <a:gd name="connsiteY46" fmla="*/ 6930578 h 8666302"/>
              <a:gd name="connsiteX47" fmla="*/ 6758241 w 8678610"/>
              <a:gd name="connsiteY47" fmla="*/ 6942898 h 8666302"/>
              <a:gd name="connsiteX48" fmla="*/ 6708996 w 8678610"/>
              <a:gd name="connsiteY48" fmla="*/ 6967512 h 8666302"/>
              <a:gd name="connsiteX49" fmla="*/ 6684380 w 8678610"/>
              <a:gd name="connsiteY49" fmla="*/ 6979819 h 8666302"/>
              <a:gd name="connsiteX50" fmla="*/ 6512033 w 8678610"/>
              <a:gd name="connsiteY50" fmla="*/ 7102923 h 8666302"/>
              <a:gd name="connsiteX51" fmla="*/ 6499723 w 8678610"/>
              <a:gd name="connsiteY51" fmla="*/ 7127541 h 8666302"/>
              <a:gd name="connsiteX52" fmla="*/ 6512033 w 8678610"/>
              <a:gd name="connsiteY52" fmla="*/ 7164475 h 8666302"/>
              <a:gd name="connsiteX53" fmla="*/ 6388940 w 8678610"/>
              <a:gd name="connsiteY53" fmla="*/ 7262952 h 8666302"/>
              <a:gd name="connsiteX54" fmla="*/ 6302761 w 8678610"/>
              <a:gd name="connsiteY54" fmla="*/ 7336812 h 8666302"/>
              <a:gd name="connsiteX55" fmla="*/ 6278143 w 8678610"/>
              <a:gd name="connsiteY55" fmla="*/ 7361440 h 8666302"/>
              <a:gd name="connsiteX56" fmla="*/ 6235060 w 8678610"/>
              <a:gd name="connsiteY56" fmla="*/ 7404523 h 8666302"/>
              <a:gd name="connsiteX57" fmla="*/ 6191977 w 8678610"/>
              <a:gd name="connsiteY57" fmla="*/ 7422979 h 8666302"/>
              <a:gd name="connsiteX58" fmla="*/ 6111956 w 8678610"/>
              <a:gd name="connsiteY58" fmla="*/ 7459916 h 8666302"/>
              <a:gd name="connsiteX59" fmla="*/ 6068873 w 8678610"/>
              <a:gd name="connsiteY59" fmla="*/ 7509158 h 8666302"/>
              <a:gd name="connsiteX60" fmla="*/ 5982705 w 8678610"/>
              <a:gd name="connsiteY60" fmla="*/ 7570712 h 8666302"/>
              <a:gd name="connsiteX61" fmla="*/ 5896537 w 8678610"/>
              <a:gd name="connsiteY61" fmla="*/ 7632251 h 8666302"/>
              <a:gd name="connsiteX62" fmla="*/ 6087342 w 8678610"/>
              <a:gd name="connsiteY62" fmla="*/ 7552244 h 8666302"/>
              <a:gd name="connsiteX63" fmla="*/ 6265836 w 8678610"/>
              <a:gd name="connsiteY63" fmla="*/ 7447606 h 8666302"/>
              <a:gd name="connsiteX64" fmla="*/ 6376620 w 8678610"/>
              <a:gd name="connsiteY64" fmla="*/ 7361440 h 8666302"/>
              <a:gd name="connsiteX65" fmla="*/ 6530499 w 8678610"/>
              <a:gd name="connsiteY65" fmla="*/ 7250643 h 8666302"/>
              <a:gd name="connsiteX66" fmla="*/ 6548967 w 8678610"/>
              <a:gd name="connsiteY66" fmla="*/ 7201400 h 8666302"/>
              <a:gd name="connsiteX67" fmla="*/ 6592051 w 8678610"/>
              <a:gd name="connsiteY67" fmla="*/ 7127541 h 8666302"/>
              <a:gd name="connsiteX68" fmla="*/ 6672071 w 8678610"/>
              <a:gd name="connsiteY68" fmla="*/ 7090616 h 8666302"/>
              <a:gd name="connsiteX69" fmla="*/ 6770548 w 8678610"/>
              <a:gd name="connsiteY69" fmla="*/ 7004437 h 8666302"/>
              <a:gd name="connsiteX70" fmla="*/ 6819793 w 8678610"/>
              <a:gd name="connsiteY70" fmla="*/ 6930578 h 8666302"/>
              <a:gd name="connsiteX71" fmla="*/ 6795164 w 8678610"/>
              <a:gd name="connsiteY71" fmla="*/ 6942898 h 8666302"/>
              <a:gd name="connsiteX72" fmla="*/ 6782857 w 8678610"/>
              <a:gd name="connsiteY72" fmla="*/ 6930578 h 8666302"/>
              <a:gd name="connsiteX73" fmla="*/ 6642828 w 8678610"/>
              <a:gd name="connsiteY73" fmla="*/ 6787475 h 8666302"/>
              <a:gd name="connsiteX74" fmla="*/ 6628975 w 8678610"/>
              <a:gd name="connsiteY74" fmla="*/ 6789016 h 8666302"/>
              <a:gd name="connsiteX75" fmla="*/ 6487417 w 8678610"/>
              <a:gd name="connsiteY75" fmla="*/ 6930578 h 8666302"/>
              <a:gd name="connsiteX76" fmla="*/ 5674945 w 8678610"/>
              <a:gd name="connsiteY76" fmla="*/ 7496840 h 8666302"/>
              <a:gd name="connsiteX77" fmla="*/ 5576470 w 8678610"/>
              <a:gd name="connsiteY77" fmla="*/ 7546083 h 8666302"/>
              <a:gd name="connsiteX78" fmla="*/ 5441058 w 8678610"/>
              <a:gd name="connsiteY78" fmla="*/ 7607635 h 8666302"/>
              <a:gd name="connsiteX79" fmla="*/ 5293337 w 8678610"/>
              <a:gd name="connsiteY79" fmla="*/ 7656880 h 8666302"/>
              <a:gd name="connsiteX80" fmla="*/ 5219477 w 8678610"/>
              <a:gd name="connsiteY80" fmla="*/ 7693803 h 8666302"/>
              <a:gd name="connsiteX81" fmla="*/ 5256403 w 8678610"/>
              <a:gd name="connsiteY81" fmla="*/ 7693803 h 8666302"/>
              <a:gd name="connsiteX82" fmla="*/ 5884217 w 8678610"/>
              <a:gd name="connsiteY82" fmla="*/ 7447606 h 8666302"/>
              <a:gd name="connsiteX83" fmla="*/ 6364313 w 8678610"/>
              <a:gd name="connsiteY83" fmla="*/ 7127541 h 8666302"/>
              <a:gd name="connsiteX84" fmla="*/ 6364313 w 8678610"/>
              <a:gd name="connsiteY84" fmla="*/ 7115232 h 8666302"/>
              <a:gd name="connsiteX85" fmla="*/ 6388940 w 8678610"/>
              <a:gd name="connsiteY85" fmla="*/ 7090616 h 8666302"/>
              <a:gd name="connsiteX86" fmla="*/ 6364326 w 8678610"/>
              <a:gd name="connsiteY86" fmla="*/ 7127541 h 8666302"/>
              <a:gd name="connsiteX87" fmla="*/ 6401249 w 8678610"/>
              <a:gd name="connsiteY87" fmla="*/ 7102923 h 8666302"/>
              <a:gd name="connsiteX88" fmla="*/ 6475108 w 8678610"/>
              <a:gd name="connsiteY88" fmla="*/ 7041371 h 8666302"/>
              <a:gd name="connsiteX89" fmla="*/ 6524340 w 8678610"/>
              <a:gd name="connsiteY89" fmla="*/ 7004437 h 8666302"/>
              <a:gd name="connsiteX90" fmla="*/ 6635137 w 8678610"/>
              <a:gd name="connsiteY90" fmla="*/ 6918267 h 8666302"/>
              <a:gd name="connsiteX91" fmla="*/ 6659751 w 8678610"/>
              <a:gd name="connsiteY91" fmla="*/ 6875184 h 8666302"/>
              <a:gd name="connsiteX92" fmla="*/ 6659751 w 8678610"/>
              <a:gd name="connsiteY92" fmla="*/ 6832101 h 8666302"/>
              <a:gd name="connsiteX93" fmla="*/ 6672071 w 8678610"/>
              <a:gd name="connsiteY93" fmla="*/ 6795163 h 8666302"/>
              <a:gd name="connsiteX94" fmla="*/ 6642828 w 8678610"/>
              <a:gd name="connsiteY94" fmla="*/ 6787475 h 8666302"/>
              <a:gd name="connsiteX95" fmla="*/ 7755356 w 8678610"/>
              <a:gd name="connsiteY95" fmla="*/ 6782856 h 8666302"/>
              <a:gd name="connsiteX96" fmla="*/ 7718418 w 8678610"/>
              <a:gd name="connsiteY96" fmla="*/ 6807485 h 8666302"/>
              <a:gd name="connsiteX97" fmla="*/ 7669188 w 8678610"/>
              <a:gd name="connsiteY97" fmla="*/ 6819792 h 8666302"/>
              <a:gd name="connsiteX98" fmla="*/ 7570700 w 8678610"/>
              <a:gd name="connsiteY98" fmla="*/ 6930578 h 8666302"/>
              <a:gd name="connsiteX99" fmla="*/ 7595327 w 8678610"/>
              <a:gd name="connsiteY99" fmla="*/ 6955205 h 8666302"/>
              <a:gd name="connsiteX100" fmla="*/ 7595327 w 8678610"/>
              <a:gd name="connsiteY100" fmla="*/ 6992128 h 8666302"/>
              <a:gd name="connsiteX101" fmla="*/ 7607636 w 8678610"/>
              <a:gd name="connsiteY101" fmla="*/ 6992128 h 8666302"/>
              <a:gd name="connsiteX102" fmla="*/ 7755356 w 8678610"/>
              <a:gd name="connsiteY102" fmla="*/ 6819792 h 8666302"/>
              <a:gd name="connsiteX103" fmla="*/ 7767663 w 8678610"/>
              <a:gd name="connsiteY103" fmla="*/ 6782856 h 8666302"/>
              <a:gd name="connsiteX104" fmla="*/ 6992126 w 8678610"/>
              <a:gd name="connsiteY104" fmla="*/ 6721304 h 8666302"/>
              <a:gd name="connsiteX105" fmla="*/ 6992126 w 8678610"/>
              <a:gd name="connsiteY105" fmla="*/ 6733624 h 8666302"/>
              <a:gd name="connsiteX106" fmla="*/ 6992126 w 8678610"/>
              <a:gd name="connsiteY106" fmla="*/ 6745933 h 8666302"/>
              <a:gd name="connsiteX107" fmla="*/ 6979820 w 8678610"/>
              <a:gd name="connsiteY107" fmla="*/ 6733624 h 8666302"/>
              <a:gd name="connsiteX108" fmla="*/ 6992126 w 8678610"/>
              <a:gd name="connsiteY108" fmla="*/ 6721304 h 8666302"/>
              <a:gd name="connsiteX109" fmla="*/ 7386054 w 8678610"/>
              <a:gd name="connsiteY109" fmla="*/ 6684381 h 8666302"/>
              <a:gd name="connsiteX110" fmla="*/ 7299876 w 8678610"/>
              <a:gd name="connsiteY110" fmla="*/ 6770549 h 8666302"/>
              <a:gd name="connsiteX111" fmla="*/ 7299876 w 8678610"/>
              <a:gd name="connsiteY111" fmla="*/ 6807485 h 8666302"/>
              <a:gd name="connsiteX112" fmla="*/ 2757577 w 8678610"/>
              <a:gd name="connsiteY112" fmla="*/ 6600347 h 8666302"/>
              <a:gd name="connsiteX113" fmla="*/ 2943159 w 8678610"/>
              <a:gd name="connsiteY113" fmla="*/ 6705035 h 8666302"/>
              <a:gd name="connsiteX114" fmla="*/ 3013644 w 8678610"/>
              <a:gd name="connsiteY114" fmla="*/ 6738342 h 8666302"/>
              <a:gd name="connsiteX115" fmla="*/ 3021380 w 8678610"/>
              <a:gd name="connsiteY115" fmla="*/ 6741723 h 8666302"/>
              <a:gd name="connsiteX116" fmla="*/ 3017144 w 8678610"/>
              <a:gd name="connsiteY116" fmla="*/ 6713979 h 8666302"/>
              <a:gd name="connsiteX117" fmla="*/ 2947920 w 8678610"/>
              <a:gd name="connsiteY117" fmla="*/ 6676478 h 8666302"/>
              <a:gd name="connsiteX118" fmla="*/ 5698332 w 8678610"/>
              <a:gd name="connsiteY118" fmla="*/ 6571792 h 8666302"/>
              <a:gd name="connsiteX119" fmla="*/ 5631716 w 8678610"/>
              <a:gd name="connsiteY119" fmla="*/ 6595586 h 8666302"/>
              <a:gd name="connsiteX120" fmla="*/ 5498473 w 8678610"/>
              <a:gd name="connsiteY120" fmla="*/ 6657448 h 8666302"/>
              <a:gd name="connsiteX121" fmla="*/ 5431855 w 8678610"/>
              <a:gd name="connsiteY121" fmla="*/ 6695512 h 8666302"/>
              <a:gd name="connsiteX122" fmla="*/ 5412815 w 8678610"/>
              <a:gd name="connsiteY122" fmla="*/ 6705035 h 8666302"/>
              <a:gd name="connsiteX123" fmla="*/ 5507988 w 8678610"/>
              <a:gd name="connsiteY123" fmla="*/ 6676478 h 8666302"/>
              <a:gd name="connsiteX124" fmla="*/ 5465164 w 8678610"/>
              <a:gd name="connsiteY124" fmla="*/ 6724067 h 8666302"/>
              <a:gd name="connsiteX125" fmla="*/ 5406876 w 8678610"/>
              <a:gd name="connsiteY125" fmla="*/ 6754997 h 8666302"/>
              <a:gd name="connsiteX126" fmla="*/ 5396918 w 8678610"/>
              <a:gd name="connsiteY126" fmla="*/ 6758238 h 8666302"/>
              <a:gd name="connsiteX127" fmla="*/ 5392352 w 8678610"/>
              <a:gd name="connsiteY127" fmla="*/ 6788154 h 8666302"/>
              <a:gd name="connsiteX128" fmla="*/ 5500257 w 8678610"/>
              <a:gd name="connsiteY128" fmla="*/ 6737744 h 8666302"/>
              <a:gd name="connsiteX129" fmla="*/ 5698332 w 8678610"/>
              <a:gd name="connsiteY129" fmla="*/ 6571792 h 8666302"/>
              <a:gd name="connsiteX130" fmla="*/ 6976741 w 8678610"/>
              <a:gd name="connsiteY130" fmla="*/ 6525120 h 8666302"/>
              <a:gd name="connsiteX131" fmla="*/ 6967512 w 8678610"/>
              <a:gd name="connsiteY131" fmla="*/ 6527432 h 8666302"/>
              <a:gd name="connsiteX132" fmla="*/ 6930574 w 8678610"/>
              <a:gd name="connsiteY132" fmla="*/ 6573584 h 8666302"/>
              <a:gd name="connsiteX133" fmla="*/ 6924422 w 8678610"/>
              <a:gd name="connsiteY133" fmla="*/ 6585898 h 8666302"/>
              <a:gd name="connsiteX134" fmla="*/ 6924420 w 8678610"/>
              <a:gd name="connsiteY134" fmla="*/ 6585898 h 8666302"/>
              <a:gd name="connsiteX135" fmla="*/ 6918268 w 8678610"/>
              <a:gd name="connsiteY135" fmla="*/ 6598211 h 8666302"/>
              <a:gd name="connsiteX136" fmla="*/ 6924422 w 8678610"/>
              <a:gd name="connsiteY136" fmla="*/ 6585898 h 8666302"/>
              <a:gd name="connsiteX137" fmla="*/ 6942885 w 8678610"/>
              <a:gd name="connsiteY137" fmla="*/ 6573584 h 8666302"/>
              <a:gd name="connsiteX138" fmla="*/ 6979820 w 8678610"/>
              <a:gd name="connsiteY138" fmla="*/ 6536659 h 8666302"/>
              <a:gd name="connsiteX139" fmla="*/ 6976741 w 8678610"/>
              <a:gd name="connsiteY139" fmla="*/ 6525120 h 8666302"/>
              <a:gd name="connsiteX140" fmla="*/ 2367380 w 8678610"/>
              <a:gd name="connsiteY140" fmla="*/ 6448074 h 8666302"/>
              <a:gd name="connsiteX141" fmla="*/ 2624340 w 8678610"/>
              <a:gd name="connsiteY141" fmla="*/ 6657448 h 8666302"/>
              <a:gd name="connsiteX142" fmla="*/ 2867016 w 8678610"/>
              <a:gd name="connsiteY142" fmla="*/ 6795446 h 8666302"/>
              <a:gd name="connsiteX143" fmla="*/ 3042787 w 8678610"/>
              <a:gd name="connsiteY143" fmla="*/ 6880205 h 8666302"/>
              <a:gd name="connsiteX144" fmla="*/ 3057977 w 8678610"/>
              <a:gd name="connsiteY144" fmla="*/ 6884645 h 8666302"/>
              <a:gd name="connsiteX145" fmla="*/ 3057209 w 8678610"/>
              <a:gd name="connsiteY145" fmla="*/ 6882170 h 8666302"/>
              <a:gd name="connsiteX146" fmla="*/ 2985983 w 8678610"/>
              <a:gd name="connsiteY146" fmla="*/ 6828750 h 8666302"/>
              <a:gd name="connsiteX147" fmla="*/ 2947920 w 8678610"/>
              <a:gd name="connsiteY147" fmla="*/ 6809715 h 8666302"/>
              <a:gd name="connsiteX148" fmla="*/ 2681442 w 8678610"/>
              <a:gd name="connsiteY148" fmla="*/ 6662203 h 8666302"/>
              <a:gd name="connsiteX149" fmla="*/ 2453026 w 8678610"/>
              <a:gd name="connsiteY149" fmla="*/ 6476621 h 8666302"/>
              <a:gd name="connsiteX150" fmla="*/ 2433996 w 8678610"/>
              <a:gd name="connsiteY150" fmla="*/ 6457590 h 8666302"/>
              <a:gd name="connsiteX151" fmla="*/ 2367380 w 8678610"/>
              <a:gd name="connsiteY151" fmla="*/ 6448074 h 8666302"/>
              <a:gd name="connsiteX152" fmla="*/ 2529168 w 8678610"/>
              <a:gd name="connsiteY152" fmla="*/ 6438557 h 8666302"/>
              <a:gd name="connsiteX153" fmla="*/ 2548199 w 8678610"/>
              <a:gd name="connsiteY153" fmla="*/ 6457590 h 8666302"/>
              <a:gd name="connsiteX154" fmla="*/ 2586269 w 8678610"/>
              <a:gd name="connsiteY154" fmla="*/ 6490896 h 8666302"/>
              <a:gd name="connsiteX155" fmla="*/ 2624340 w 8678610"/>
              <a:gd name="connsiteY155" fmla="*/ 6514691 h 8666302"/>
              <a:gd name="connsiteX156" fmla="*/ 2643370 w 8678610"/>
              <a:gd name="connsiteY156" fmla="*/ 6514691 h 8666302"/>
              <a:gd name="connsiteX157" fmla="*/ 2619578 w 8678610"/>
              <a:gd name="connsiteY157" fmla="*/ 6490896 h 8666302"/>
              <a:gd name="connsiteX158" fmla="*/ 2567239 w 8678610"/>
              <a:gd name="connsiteY158" fmla="*/ 6457590 h 8666302"/>
              <a:gd name="connsiteX159" fmla="*/ 2291237 w 8678610"/>
              <a:gd name="connsiteY159" fmla="*/ 6371931 h 8666302"/>
              <a:gd name="connsiteX160" fmla="*/ 2300762 w 8678610"/>
              <a:gd name="connsiteY160" fmla="*/ 6390971 h 8666302"/>
              <a:gd name="connsiteX161" fmla="*/ 2338823 w 8678610"/>
              <a:gd name="connsiteY161" fmla="*/ 6429032 h 8666302"/>
              <a:gd name="connsiteX162" fmla="*/ 2348348 w 8678610"/>
              <a:gd name="connsiteY162" fmla="*/ 6438557 h 8666302"/>
              <a:gd name="connsiteX163" fmla="*/ 2300762 w 8678610"/>
              <a:gd name="connsiteY163" fmla="*/ 6371931 h 8666302"/>
              <a:gd name="connsiteX164" fmla="*/ 2414965 w 8678610"/>
              <a:gd name="connsiteY164" fmla="*/ 6343384 h 8666302"/>
              <a:gd name="connsiteX165" fmla="*/ 2424482 w 8678610"/>
              <a:gd name="connsiteY165" fmla="*/ 6371931 h 8666302"/>
              <a:gd name="connsiteX166" fmla="*/ 2433996 w 8678610"/>
              <a:gd name="connsiteY166" fmla="*/ 6352901 h 8666302"/>
              <a:gd name="connsiteX167" fmla="*/ 2414965 w 8678610"/>
              <a:gd name="connsiteY167" fmla="*/ 6343384 h 8666302"/>
              <a:gd name="connsiteX168" fmla="*/ 2158002 w 8678610"/>
              <a:gd name="connsiteY168" fmla="*/ 6257728 h 8666302"/>
              <a:gd name="connsiteX169" fmla="*/ 2183383 w 8678610"/>
              <a:gd name="connsiteY169" fmla="*/ 6286275 h 8666302"/>
              <a:gd name="connsiteX170" fmla="*/ 2191311 w 8678610"/>
              <a:gd name="connsiteY170" fmla="*/ 6295800 h 8666302"/>
              <a:gd name="connsiteX171" fmla="*/ 2215104 w 8678610"/>
              <a:gd name="connsiteY171" fmla="*/ 6324354 h 8666302"/>
              <a:gd name="connsiteX172" fmla="*/ 2234136 w 8678610"/>
              <a:gd name="connsiteY172" fmla="*/ 6343384 h 8666302"/>
              <a:gd name="connsiteX173" fmla="*/ 2183383 w 8678610"/>
              <a:gd name="connsiteY173" fmla="*/ 6286275 h 8666302"/>
              <a:gd name="connsiteX174" fmla="*/ 2167519 w 8678610"/>
              <a:gd name="connsiteY174" fmla="*/ 6267245 h 8666302"/>
              <a:gd name="connsiteX175" fmla="*/ 2024770 w 8678610"/>
              <a:gd name="connsiteY175" fmla="*/ 6114979 h 8666302"/>
              <a:gd name="connsiteX176" fmla="*/ 2110418 w 8678610"/>
              <a:gd name="connsiteY176" fmla="*/ 6210141 h 8666302"/>
              <a:gd name="connsiteX177" fmla="*/ 2119932 w 8678610"/>
              <a:gd name="connsiteY177" fmla="*/ 6210141 h 8666302"/>
              <a:gd name="connsiteX178" fmla="*/ 2091388 w 8678610"/>
              <a:gd name="connsiteY178" fmla="*/ 6172080 h 8666302"/>
              <a:gd name="connsiteX179" fmla="*/ 2024770 w 8678610"/>
              <a:gd name="connsiteY179" fmla="*/ 6114979 h 8666302"/>
              <a:gd name="connsiteX180" fmla="*/ 6355004 w 8678610"/>
              <a:gd name="connsiteY180" fmla="*/ 5931779 h 8666302"/>
              <a:gd name="connsiteX181" fmla="*/ 6326451 w 8678610"/>
              <a:gd name="connsiteY181" fmla="*/ 5953189 h 8666302"/>
              <a:gd name="connsiteX182" fmla="*/ 6259835 w 8678610"/>
              <a:gd name="connsiteY182" fmla="*/ 6029323 h 8666302"/>
              <a:gd name="connsiteX183" fmla="*/ 6231287 w 8678610"/>
              <a:gd name="connsiteY183" fmla="*/ 6067394 h 8666302"/>
              <a:gd name="connsiteX184" fmla="*/ 5774465 w 8678610"/>
              <a:gd name="connsiteY184" fmla="*/ 6486144 h 8666302"/>
              <a:gd name="connsiteX185" fmla="*/ 5741158 w 8678610"/>
              <a:gd name="connsiteY185" fmla="*/ 6514691 h 8666302"/>
              <a:gd name="connsiteX186" fmla="*/ 5755435 w 8678610"/>
              <a:gd name="connsiteY186" fmla="*/ 6533722 h 8666302"/>
              <a:gd name="connsiteX187" fmla="*/ 5764949 w 8678610"/>
              <a:gd name="connsiteY187" fmla="*/ 6538483 h 8666302"/>
              <a:gd name="connsiteX188" fmla="*/ 5774465 w 8678610"/>
              <a:gd name="connsiteY188" fmla="*/ 6543246 h 8666302"/>
              <a:gd name="connsiteX189" fmla="*/ 6040943 w 8678610"/>
              <a:gd name="connsiteY189" fmla="*/ 6324354 h 8666302"/>
              <a:gd name="connsiteX190" fmla="*/ 6259835 w 8678610"/>
              <a:gd name="connsiteY190" fmla="*/ 6076909 h 8666302"/>
              <a:gd name="connsiteX191" fmla="*/ 6307420 w 8678610"/>
              <a:gd name="connsiteY191" fmla="*/ 6000776 h 8666302"/>
              <a:gd name="connsiteX192" fmla="*/ 6345490 w 8678610"/>
              <a:gd name="connsiteY192" fmla="*/ 5962706 h 8666302"/>
              <a:gd name="connsiteX193" fmla="*/ 6355004 w 8678610"/>
              <a:gd name="connsiteY193" fmla="*/ 5931779 h 8666302"/>
              <a:gd name="connsiteX194" fmla="*/ 7582246 w 8678610"/>
              <a:gd name="connsiteY194" fmla="*/ 5870373 h 8666302"/>
              <a:gd name="connsiteX195" fmla="*/ 7533774 w 8678610"/>
              <a:gd name="connsiteY195" fmla="*/ 5921152 h 8666302"/>
              <a:gd name="connsiteX196" fmla="*/ 7404510 w 8678610"/>
              <a:gd name="connsiteY196" fmla="*/ 6167362 h 8666302"/>
              <a:gd name="connsiteX197" fmla="*/ 7238336 w 8678610"/>
              <a:gd name="connsiteY197" fmla="*/ 6425864 h 8666302"/>
              <a:gd name="connsiteX198" fmla="*/ 7170622 w 8678610"/>
              <a:gd name="connsiteY198" fmla="*/ 6512032 h 8666302"/>
              <a:gd name="connsiteX199" fmla="*/ 7059828 w 8678610"/>
              <a:gd name="connsiteY199" fmla="*/ 6647443 h 8666302"/>
              <a:gd name="connsiteX200" fmla="*/ 6992126 w 8678610"/>
              <a:gd name="connsiteY200" fmla="*/ 6708995 h 8666302"/>
              <a:gd name="connsiteX201" fmla="*/ 6967512 w 8678610"/>
              <a:gd name="connsiteY201" fmla="*/ 6733624 h 8666302"/>
              <a:gd name="connsiteX202" fmla="*/ 6967512 w 8678610"/>
              <a:gd name="connsiteY202" fmla="*/ 6770549 h 8666302"/>
              <a:gd name="connsiteX203" fmla="*/ 6955202 w 8678610"/>
              <a:gd name="connsiteY203" fmla="*/ 6807485 h 8666302"/>
              <a:gd name="connsiteX204" fmla="*/ 6967512 w 8678610"/>
              <a:gd name="connsiteY204" fmla="*/ 6795163 h 8666302"/>
              <a:gd name="connsiteX205" fmla="*/ 7004436 w 8678610"/>
              <a:gd name="connsiteY205" fmla="*/ 6745933 h 8666302"/>
              <a:gd name="connsiteX206" fmla="*/ 7053678 w 8678610"/>
              <a:gd name="connsiteY206" fmla="*/ 6696688 h 8666302"/>
              <a:gd name="connsiteX207" fmla="*/ 7459914 w 8678610"/>
              <a:gd name="connsiteY207" fmla="*/ 6130424 h 8666302"/>
              <a:gd name="connsiteX208" fmla="*/ 7570700 w 8678610"/>
              <a:gd name="connsiteY208" fmla="*/ 5933461 h 8666302"/>
              <a:gd name="connsiteX209" fmla="*/ 7595327 w 8678610"/>
              <a:gd name="connsiteY209" fmla="*/ 5871909 h 8666302"/>
              <a:gd name="connsiteX210" fmla="*/ 7582246 w 8678610"/>
              <a:gd name="connsiteY210" fmla="*/ 5870373 h 8666302"/>
              <a:gd name="connsiteX211" fmla="*/ 5901163 w 8678610"/>
              <a:gd name="connsiteY211" fmla="*/ 5815782 h 8666302"/>
              <a:gd name="connsiteX212" fmla="*/ 5803022 w 8678610"/>
              <a:gd name="connsiteY212" fmla="*/ 5896088 h 8666302"/>
              <a:gd name="connsiteX213" fmla="*/ 5745919 w 8678610"/>
              <a:gd name="connsiteY213" fmla="*/ 5943675 h 8666302"/>
              <a:gd name="connsiteX214" fmla="*/ 5750683 w 8678610"/>
              <a:gd name="connsiteY214" fmla="*/ 5910355 h 8666302"/>
              <a:gd name="connsiteX215" fmla="*/ 5755435 w 8678610"/>
              <a:gd name="connsiteY215" fmla="*/ 5877046 h 8666302"/>
              <a:gd name="connsiteX216" fmla="*/ 5717363 w 8678610"/>
              <a:gd name="connsiteY216" fmla="*/ 5915118 h 8666302"/>
              <a:gd name="connsiteX217" fmla="*/ 5707849 w 8678610"/>
              <a:gd name="connsiteY217" fmla="*/ 5962706 h 8666302"/>
              <a:gd name="connsiteX218" fmla="*/ 5722126 w 8678610"/>
              <a:gd name="connsiteY218" fmla="*/ 6015045 h 8666302"/>
              <a:gd name="connsiteX219" fmla="*/ 5769713 w 8678610"/>
              <a:gd name="connsiteY219" fmla="*/ 6000776 h 8666302"/>
              <a:gd name="connsiteX220" fmla="*/ 5793505 w 8678610"/>
              <a:gd name="connsiteY220" fmla="*/ 6010290 h 8666302"/>
              <a:gd name="connsiteX221" fmla="*/ 5841092 w 8678610"/>
              <a:gd name="connsiteY221" fmla="*/ 6019806 h 8666302"/>
              <a:gd name="connsiteX222" fmla="*/ 5850598 w 8678610"/>
              <a:gd name="connsiteY222" fmla="*/ 5972219 h 8666302"/>
              <a:gd name="connsiteX223" fmla="*/ 5831567 w 8678610"/>
              <a:gd name="connsiteY223" fmla="*/ 5962706 h 8666302"/>
              <a:gd name="connsiteX224" fmla="*/ 5869636 w 8678610"/>
              <a:gd name="connsiteY224" fmla="*/ 5891325 h 8666302"/>
              <a:gd name="connsiteX225" fmla="*/ 5907708 w 8678610"/>
              <a:gd name="connsiteY225" fmla="*/ 5829462 h 8666302"/>
              <a:gd name="connsiteX226" fmla="*/ 5901163 w 8678610"/>
              <a:gd name="connsiteY226" fmla="*/ 5815782 h 8666302"/>
              <a:gd name="connsiteX227" fmla="*/ 7406464 w 8678610"/>
              <a:gd name="connsiteY227" fmla="*/ 5799235 h 8666302"/>
              <a:gd name="connsiteX228" fmla="*/ 7373328 w 8678610"/>
              <a:gd name="connsiteY228" fmla="*/ 5819946 h 8666302"/>
              <a:gd name="connsiteX229" fmla="*/ 7347154 w 8678610"/>
              <a:gd name="connsiteY229" fmla="*/ 5846118 h 8666302"/>
              <a:gd name="connsiteX230" fmla="*/ 7332872 w 8678610"/>
              <a:gd name="connsiteY230" fmla="*/ 5864970 h 8666302"/>
              <a:gd name="connsiteX231" fmla="*/ 7315269 w 8678610"/>
              <a:gd name="connsiteY231" fmla="*/ 5896533 h 8666302"/>
              <a:gd name="connsiteX232" fmla="*/ 7238336 w 8678610"/>
              <a:gd name="connsiteY232" fmla="*/ 6031949 h 8666302"/>
              <a:gd name="connsiteX233" fmla="*/ 7189092 w 8678610"/>
              <a:gd name="connsiteY233" fmla="*/ 6167362 h 8666302"/>
              <a:gd name="connsiteX234" fmla="*/ 7213708 w 8678610"/>
              <a:gd name="connsiteY234" fmla="*/ 6142731 h 8666302"/>
              <a:gd name="connsiteX235" fmla="*/ 7361428 w 8678610"/>
              <a:gd name="connsiteY235" fmla="*/ 5890376 h 8666302"/>
              <a:gd name="connsiteX236" fmla="*/ 6055219 w 8678610"/>
              <a:gd name="connsiteY236" fmla="*/ 5739051 h 8666302"/>
              <a:gd name="connsiteX237" fmla="*/ 6021913 w 8678610"/>
              <a:gd name="connsiteY237" fmla="*/ 5753330 h 8666302"/>
              <a:gd name="connsiteX238" fmla="*/ 6012387 w 8678610"/>
              <a:gd name="connsiteY238" fmla="*/ 5791402 h 8666302"/>
              <a:gd name="connsiteX239" fmla="*/ 5983841 w 8678610"/>
              <a:gd name="connsiteY239" fmla="*/ 5848502 h 8666302"/>
              <a:gd name="connsiteX240" fmla="*/ 5974326 w 8678610"/>
              <a:gd name="connsiteY240" fmla="*/ 5915118 h 8666302"/>
              <a:gd name="connsiteX241" fmla="*/ 6012387 w 8678610"/>
              <a:gd name="connsiteY241" fmla="*/ 5881811 h 8666302"/>
              <a:gd name="connsiteX242" fmla="*/ 6059974 w 8678610"/>
              <a:gd name="connsiteY242" fmla="*/ 5805677 h 8666302"/>
              <a:gd name="connsiteX243" fmla="*/ 6079014 w 8678610"/>
              <a:gd name="connsiteY243" fmla="*/ 5753330 h 8666302"/>
              <a:gd name="connsiteX244" fmla="*/ 6055219 w 8678610"/>
              <a:gd name="connsiteY244" fmla="*/ 5739051 h 8666302"/>
              <a:gd name="connsiteX245" fmla="*/ 1739252 w 8678610"/>
              <a:gd name="connsiteY245" fmla="*/ 5724784 h 8666302"/>
              <a:gd name="connsiteX246" fmla="*/ 1739252 w 8678610"/>
              <a:gd name="connsiteY246" fmla="*/ 5762845 h 8666302"/>
              <a:gd name="connsiteX247" fmla="*/ 1758293 w 8678610"/>
              <a:gd name="connsiteY247" fmla="*/ 5791402 h 8666302"/>
              <a:gd name="connsiteX248" fmla="*/ 1748776 w 8678610"/>
              <a:gd name="connsiteY248" fmla="*/ 5724784 h 8666302"/>
              <a:gd name="connsiteX249" fmla="*/ 3491520 w 8678610"/>
              <a:gd name="connsiteY249" fmla="*/ 5555464 h 8666302"/>
              <a:gd name="connsiteX250" fmla="*/ 3505166 w 8678610"/>
              <a:gd name="connsiteY250" fmla="*/ 5567814 h 8666302"/>
              <a:gd name="connsiteX251" fmla="*/ 3510991 w 8678610"/>
              <a:gd name="connsiteY251" fmla="*/ 5568568 h 8666302"/>
              <a:gd name="connsiteX252" fmla="*/ 3517894 w 8678610"/>
              <a:gd name="connsiteY252" fmla="*/ 5562872 h 8666302"/>
              <a:gd name="connsiteX253" fmla="*/ 3513353 w 8678610"/>
              <a:gd name="connsiteY253" fmla="*/ 5560405 h 8666302"/>
              <a:gd name="connsiteX254" fmla="*/ 3491520 w 8678610"/>
              <a:gd name="connsiteY254" fmla="*/ 5555464 h 8666302"/>
              <a:gd name="connsiteX255" fmla="*/ 3234688 w 8678610"/>
              <a:gd name="connsiteY255" fmla="*/ 5526846 h 8666302"/>
              <a:gd name="connsiteX256" fmla="*/ 3266714 w 8678610"/>
              <a:gd name="connsiteY256" fmla="*/ 5560811 h 8666302"/>
              <a:gd name="connsiteX257" fmla="*/ 3267091 w 8678610"/>
              <a:gd name="connsiteY257" fmla="*/ 5561022 h 8666302"/>
              <a:gd name="connsiteX258" fmla="*/ 3352361 w 8678610"/>
              <a:gd name="connsiteY258" fmla="*/ 5602416 h 8666302"/>
              <a:gd name="connsiteX259" fmla="*/ 3428529 w 8678610"/>
              <a:gd name="connsiteY259" fmla="*/ 5636606 h 8666302"/>
              <a:gd name="connsiteX260" fmla="*/ 3436169 w 8678610"/>
              <a:gd name="connsiteY260" fmla="*/ 5630302 h 8666302"/>
              <a:gd name="connsiteX261" fmla="*/ 3420579 w 8678610"/>
              <a:gd name="connsiteY261" fmla="*/ 5619714 h 8666302"/>
              <a:gd name="connsiteX262" fmla="*/ 3398753 w 8678610"/>
              <a:gd name="connsiteY262" fmla="*/ 5609827 h 8666302"/>
              <a:gd name="connsiteX263" fmla="*/ 3245948 w 8678610"/>
              <a:gd name="connsiteY263" fmla="*/ 5533219 h 8666302"/>
              <a:gd name="connsiteX264" fmla="*/ 5907708 w 8678610"/>
              <a:gd name="connsiteY264" fmla="*/ 5510646 h 8666302"/>
              <a:gd name="connsiteX265" fmla="*/ 5869636 w 8678610"/>
              <a:gd name="connsiteY265" fmla="*/ 5534438 h 8666302"/>
              <a:gd name="connsiteX266" fmla="*/ 5822052 w 8678610"/>
              <a:gd name="connsiteY266" fmla="*/ 5553469 h 8666302"/>
              <a:gd name="connsiteX267" fmla="*/ 5783980 w 8678610"/>
              <a:gd name="connsiteY267" fmla="*/ 5601056 h 8666302"/>
              <a:gd name="connsiteX268" fmla="*/ 5717363 w 8678610"/>
              <a:gd name="connsiteY268" fmla="*/ 5705742 h 8666302"/>
              <a:gd name="connsiteX269" fmla="*/ 5603159 w 8678610"/>
              <a:gd name="connsiteY269" fmla="*/ 5762845 h 8666302"/>
              <a:gd name="connsiteX270" fmla="*/ 5546058 w 8678610"/>
              <a:gd name="connsiteY270" fmla="*/ 5834224 h 8666302"/>
              <a:gd name="connsiteX271" fmla="*/ 5507988 w 8678610"/>
              <a:gd name="connsiteY271" fmla="*/ 5915118 h 8666302"/>
              <a:gd name="connsiteX272" fmla="*/ 5469927 w 8678610"/>
              <a:gd name="connsiteY272" fmla="*/ 5962706 h 8666302"/>
              <a:gd name="connsiteX273" fmla="*/ 5584129 w 8678610"/>
              <a:gd name="connsiteY273" fmla="*/ 5886573 h 8666302"/>
              <a:gd name="connsiteX274" fmla="*/ 5612676 w 8678610"/>
              <a:gd name="connsiteY274" fmla="*/ 5858016 h 8666302"/>
              <a:gd name="connsiteX275" fmla="*/ 5641231 w 8678610"/>
              <a:gd name="connsiteY275" fmla="*/ 5834224 h 8666302"/>
              <a:gd name="connsiteX276" fmla="*/ 5679301 w 8678610"/>
              <a:gd name="connsiteY276" fmla="*/ 5810432 h 8666302"/>
              <a:gd name="connsiteX277" fmla="*/ 5750683 w 8678610"/>
              <a:gd name="connsiteY277" fmla="*/ 5767606 h 8666302"/>
              <a:gd name="connsiteX278" fmla="*/ 5812535 w 8678610"/>
              <a:gd name="connsiteY278" fmla="*/ 5686712 h 8666302"/>
              <a:gd name="connsiteX279" fmla="*/ 5855361 w 8678610"/>
              <a:gd name="connsiteY279" fmla="*/ 5658157 h 8666302"/>
              <a:gd name="connsiteX280" fmla="*/ 5898183 w 8678610"/>
              <a:gd name="connsiteY280" fmla="*/ 5658157 h 8666302"/>
              <a:gd name="connsiteX281" fmla="*/ 5898183 w 8678610"/>
              <a:gd name="connsiteY281" fmla="*/ 5620094 h 8666302"/>
              <a:gd name="connsiteX282" fmla="*/ 5912469 w 8678610"/>
              <a:gd name="connsiteY282" fmla="*/ 5562994 h 8666302"/>
              <a:gd name="connsiteX283" fmla="*/ 5926740 w 8678610"/>
              <a:gd name="connsiteY283" fmla="*/ 5515408 h 8666302"/>
              <a:gd name="connsiteX284" fmla="*/ 5907708 w 8678610"/>
              <a:gd name="connsiteY284" fmla="*/ 5510646 h 8666302"/>
              <a:gd name="connsiteX285" fmla="*/ 3289603 w 8678610"/>
              <a:gd name="connsiteY285" fmla="*/ 5501094 h 8666302"/>
              <a:gd name="connsiteX286" fmla="*/ 3396023 w 8678610"/>
              <a:gd name="connsiteY286" fmla="*/ 5555464 h 8666302"/>
              <a:gd name="connsiteX287" fmla="*/ 3467647 w 8678610"/>
              <a:gd name="connsiteY287" fmla="*/ 5585117 h 8666302"/>
              <a:gd name="connsiteX288" fmla="*/ 3484971 w 8678610"/>
              <a:gd name="connsiteY288" fmla="*/ 5590038 h 8666302"/>
              <a:gd name="connsiteX289" fmla="*/ 3490430 w 8678610"/>
              <a:gd name="connsiteY289" fmla="*/ 5585534 h 8666302"/>
              <a:gd name="connsiteX290" fmla="*/ 3464240 w 8678610"/>
              <a:gd name="connsiteY290" fmla="*/ 5572762 h 8666302"/>
              <a:gd name="connsiteX291" fmla="*/ 3398753 w 8678610"/>
              <a:gd name="connsiteY291" fmla="*/ 5540634 h 8666302"/>
              <a:gd name="connsiteX292" fmla="*/ 4975910 w 8678610"/>
              <a:gd name="connsiteY292" fmla="*/ 5486266 h 8666302"/>
              <a:gd name="connsiteX293" fmla="*/ 4966359 w 8678610"/>
              <a:gd name="connsiteY293" fmla="*/ 5486883 h 8666302"/>
              <a:gd name="connsiteX294" fmla="*/ 4963502 w 8678610"/>
              <a:gd name="connsiteY294" fmla="*/ 5488054 h 8666302"/>
              <a:gd name="connsiteX295" fmla="*/ 4897299 w 8678610"/>
              <a:gd name="connsiteY295" fmla="*/ 5554133 h 8666302"/>
              <a:gd name="connsiteX296" fmla="*/ 4925429 w 8678610"/>
              <a:gd name="connsiteY296" fmla="*/ 5539397 h 8666302"/>
              <a:gd name="connsiteX297" fmla="*/ 4975910 w 8678610"/>
              <a:gd name="connsiteY297" fmla="*/ 5486266 h 8666302"/>
              <a:gd name="connsiteX298" fmla="*/ 7030709 w 8678610"/>
              <a:gd name="connsiteY298" fmla="*/ 5477338 h 8666302"/>
              <a:gd name="connsiteX299" fmla="*/ 6830858 w 8678610"/>
              <a:gd name="connsiteY299" fmla="*/ 5848502 h 8666302"/>
              <a:gd name="connsiteX300" fmla="*/ 6707129 w 8678610"/>
              <a:gd name="connsiteY300" fmla="*/ 6067394 h 8666302"/>
              <a:gd name="connsiteX301" fmla="*/ 6707927 w 8678610"/>
              <a:gd name="connsiteY301" fmla="*/ 6066482 h 8666302"/>
              <a:gd name="connsiteX302" fmla="*/ 6737012 w 8678610"/>
              <a:gd name="connsiteY302" fmla="*/ 6026483 h 8666302"/>
              <a:gd name="connsiteX303" fmla="*/ 6747583 w 8678610"/>
              <a:gd name="connsiteY303" fmla="*/ 6010288 h 8666302"/>
              <a:gd name="connsiteX304" fmla="*/ 6849889 w 8678610"/>
              <a:gd name="connsiteY304" fmla="*/ 5838986 h 8666302"/>
              <a:gd name="connsiteX305" fmla="*/ 6983124 w 8678610"/>
              <a:gd name="connsiteY305" fmla="*/ 5591539 h 8666302"/>
              <a:gd name="connsiteX306" fmla="*/ 7002162 w 8678610"/>
              <a:gd name="connsiteY306" fmla="*/ 5534438 h 8666302"/>
              <a:gd name="connsiteX307" fmla="*/ 7030709 w 8678610"/>
              <a:gd name="connsiteY307" fmla="*/ 5477338 h 8666302"/>
              <a:gd name="connsiteX308" fmla="*/ 3158629 w 8678610"/>
              <a:gd name="connsiteY308" fmla="*/ 5417072 h 8666302"/>
              <a:gd name="connsiteX309" fmla="*/ 3169543 w 8678610"/>
              <a:gd name="connsiteY309" fmla="*/ 5426957 h 8666302"/>
              <a:gd name="connsiteX310" fmla="*/ 3191374 w 8678610"/>
              <a:gd name="connsiteY310" fmla="*/ 5444254 h 8666302"/>
              <a:gd name="connsiteX311" fmla="*/ 3213203 w 8678610"/>
              <a:gd name="connsiteY311" fmla="*/ 5456611 h 8666302"/>
              <a:gd name="connsiteX312" fmla="*/ 3224116 w 8678610"/>
              <a:gd name="connsiteY312" fmla="*/ 5456611 h 8666302"/>
              <a:gd name="connsiteX313" fmla="*/ 3210472 w 8678610"/>
              <a:gd name="connsiteY313" fmla="*/ 5444254 h 8666302"/>
              <a:gd name="connsiteX314" fmla="*/ 3180460 w 8678610"/>
              <a:gd name="connsiteY314" fmla="*/ 5426957 h 8666302"/>
              <a:gd name="connsiteX315" fmla="*/ 3100241 w 8678610"/>
              <a:gd name="connsiteY315" fmla="*/ 5370861 h 8666302"/>
              <a:gd name="connsiteX316" fmla="*/ 3103140 w 8678610"/>
              <a:gd name="connsiteY316" fmla="*/ 5374248 h 8666302"/>
              <a:gd name="connsiteX317" fmla="*/ 3104055 w 8678610"/>
              <a:gd name="connsiteY317" fmla="*/ 5372587 h 8666302"/>
              <a:gd name="connsiteX318" fmla="*/ 2508943 w 8678610"/>
              <a:gd name="connsiteY318" fmla="*/ 5298898 h 8666302"/>
              <a:gd name="connsiteX319" fmla="*/ 2491097 w 8678610"/>
              <a:gd name="connsiteY319" fmla="*/ 5306032 h 8666302"/>
              <a:gd name="connsiteX320" fmla="*/ 2505375 w 8678610"/>
              <a:gd name="connsiteY320" fmla="*/ 5401205 h 8666302"/>
              <a:gd name="connsiteX321" fmla="*/ 2595786 w 8678610"/>
              <a:gd name="connsiteY321" fmla="*/ 5467821 h 8666302"/>
              <a:gd name="connsiteX322" fmla="*/ 2605301 w 8678610"/>
              <a:gd name="connsiteY322" fmla="*/ 5448790 h 8666302"/>
              <a:gd name="connsiteX323" fmla="*/ 2586269 w 8678610"/>
              <a:gd name="connsiteY323" fmla="*/ 5429750 h 8666302"/>
              <a:gd name="connsiteX324" fmla="*/ 2557714 w 8678610"/>
              <a:gd name="connsiteY324" fmla="*/ 5382165 h 8666302"/>
              <a:gd name="connsiteX325" fmla="*/ 2524406 w 8678610"/>
              <a:gd name="connsiteY325" fmla="*/ 5315547 h 8666302"/>
              <a:gd name="connsiteX326" fmla="*/ 2508943 w 8678610"/>
              <a:gd name="connsiteY326" fmla="*/ 5298898 h 8666302"/>
              <a:gd name="connsiteX327" fmla="*/ 7558390 w 8678610"/>
              <a:gd name="connsiteY327" fmla="*/ 5293336 h 8666302"/>
              <a:gd name="connsiteX328" fmla="*/ 7546084 w 8678610"/>
              <a:gd name="connsiteY328" fmla="*/ 5379506 h 8666302"/>
              <a:gd name="connsiteX329" fmla="*/ 7546084 w 8678610"/>
              <a:gd name="connsiteY329" fmla="*/ 5465685 h 8666302"/>
              <a:gd name="connsiteX330" fmla="*/ 7558390 w 8678610"/>
              <a:gd name="connsiteY330" fmla="*/ 5293336 h 8666302"/>
              <a:gd name="connsiteX331" fmla="*/ 5352462 w 8678610"/>
              <a:gd name="connsiteY331" fmla="*/ 5153883 h 8666302"/>
              <a:gd name="connsiteX332" fmla="*/ 5336087 w 8678610"/>
              <a:gd name="connsiteY332" fmla="*/ 5165003 h 8666302"/>
              <a:gd name="connsiteX333" fmla="*/ 5297887 w 8678610"/>
              <a:gd name="connsiteY333" fmla="*/ 5204541 h 8666302"/>
              <a:gd name="connsiteX334" fmla="*/ 5281518 w 8678610"/>
              <a:gd name="connsiteY334" fmla="*/ 5224312 h 8666302"/>
              <a:gd name="connsiteX335" fmla="*/ 5019566 w 8678610"/>
              <a:gd name="connsiteY335" fmla="*/ 5441784 h 8666302"/>
              <a:gd name="connsiteX336" fmla="*/ 5000464 w 8678610"/>
              <a:gd name="connsiteY336" fmla="*/ 5456611 h 8666302"/>
              <a:gd name="connsiteX337" fmla="*/ 5008652 w 8678610"/>
              <a:gd name="connsiteY337" fmla="*/ 5466493 h 8666302"/>
              <a:gd name="connsiteX338" fmla="*/ 5014108 w 8678610"/>
              <a:gd name="connsiteY338" fmla="*/ 5468966 h 8666302"/>
              <a:gd name="connsiteX339" fmla="*/ 5019566 w 8678610"/>
              <a:gd name="connsiteY339" fmla="*/ 5471440 h 8666302"/>
              <a:gd name="connsiteX340" fmla="*/ 5172370 w 8678610"/>
              <a:gd name="connsiteY340" fmla="*/ 5357763 h 8666302"/>
              <a:gd name="connsiteX341" fmla="*/ 5297887 w 8678610"/>
              <a:gd name="connsiteY341" fmla="*/ 5229254 h 8666302"/>
              <a:gd name="connsiteX342" fmla="*/ 5325174 w 8678610"/>
              <a:gd name="connsiteY342" fmla="*/ 5189717 h 8666302"/>
              <a:gd name="connsiteX343" fmla="*/ 5347005 w 8678610"/>
              <a:gd name="connsiteY343" fmla="*/ 5169944 h 8666302"/>
              <a:gd name="connsiteX344" fmla="*/ 5352462 w 8678610"/>
              <a:gd name="connsiteY344" fmla="*/ 5153883 h 8666302"/>
              <a:gd name="connsiteX345" fmla="*/ 147720 w 8678610"/>
              <a:gd name="connsiteY345" fmla="*/ 5121002 h 8666302"/>
              <a:gd name="connsiteX346" fmla="*/ 147720 w 8678610"/>
              <a:gd name="connsiteY346" fmla="*/ 5170243 h 8666302"/>
              <a:gd name="connsiteX347" fmla="*/ 172335 w 8678610"/>
              <a:gd name="connsiteY347" fmla="*/ 5256413 h 8666302"/>
              <a:gd name="connsiteX348" fmla="*/ 184645 w 8678610"/>
              <a:gd name="connsiteY348" fmla="*/ 5244106 h 8666302"/>
              <a:gd name="connsiteX349" fmla="*/ 172335 w 8678610"/>
              <a:gd name="connsiteY349" fmla="*/ 5207168 h 8666302"/>
              <a:gd name="connsiteX350" fmla="*/ 1434712 w 8678610"/>
              <a:gd name="connsiteY350" fmla="*/ 5106171 h 8666302"/>
              <a:gd name="connsiteX351" fmla="*/ 1444229 w 8678610"/>
              <a:gd name="connsiteY351" fmla="*/ 5125211 h 8666302"/>
              <a:gd name="connsiteX352" fmla="*/ 1444229 w 8678610"/>
              <a:gd name="connsiteY352" fmla="*/ 5115688 h 8666302"/>
              <a:gd name="connsiteX353" fmla="*/ 6238689 w 8678610"/>
              <a:gd name="connsiteY353" fmla="*/ 5060597 h 8666302"/>
              <a:gd name="connsiteX354" fmla="*/ 6132862 w 8678610"/>
              <a:gd name="connsiteY354" fmla="*/ 5076747 h 8666302"/>
              <a:gd name="connsiteX355" fmla="*/ 6067341 w 8678610"/>
              <a:gd name="connsiteY355" fmla="*/ 5080056 h 8666302"/>
              <a:gd name="connsiteX356" fmla="*/ 6050457 w 8678610"/>
              <a:gd name="connsiteY356" fmla="*/ 5103795 h 8666302"/>
              <a:gd name="connsiteX357" fmla="*/ 6012387 w 8678610"/>
              <a:gd name="connsiteY357" fmla="*/ 5210859 h 8666302"/>
              <a:gd name="connsiteX358" fmla="*/ 5936254 w 8678610"/>
              <a:gd name="connsiteY358" fmla="*/ 5325062 h 8666302"/>
              <a:gd name="connsiteX359" fmla="*/ 5860123 w 8678610"/>
              <a:gd name="connsiteY359" fmla="*/ 5410720 h 8666302"/>
              <a:gd name="connsiteX360" fmla="*/ 5907708 w 8678610"/>
              <a:gd name="connsiteY360" fmla="*/ 5420235 h 8666302"/>
              <a:gd name="connsiteX361" fmla="*/ 5917223 w 8678610"/>
              <a:gd name="connsiteY361" fmla="*/ 5401205 h 8666302"/>
              <a:gd name="connsiteX362" fmla="*/ 6050457 w 8678610"/>
              <a:gd name="connsiteY362" fmla="*/ 5448790 h 8666302"/>
              <a:gd name="connsiteX363" fmla="*/ 6088527 w 8678610"/>
              <a:gd name="connsiteY363" fmla="*/ 5363134 h 8666302"/>
              <a:gd name="connsiteX364" fmla="*/ 6117084 w 8678610"/>
              <a:gd name="connsiteY364" fmla="*/ 5282238 h 8666302"/>
              <a:gd name="connsiteX365" fmla="*/ 6088527 w 8678610"/>
              <a:gd name="connsiteY365" fmla="*/ 5277475 h 8666302"/>
              <a:gd name="connsiteX366" fmla="*/ 6088527 w 8678610"/>
              <a:gd name="connsiteY366" fmla="*/ 5172797 h 8666302"/>
              <a:gd name="connsiteX367" fmla="*/ 6178938 w 8678610"/>
              <a:gd name="connsiteY367" fmla="*/ 5096654 h 8666302"/>
              <a:gd name="connsiteX368" fmla="*/ 6235153 w 8678610"/>
              <a:gd name="connsiteY368" fmla="*/ 5069890 h 8666302"/>
              <a:gd name="connsiteX369" fmla="*/ 812460 w 8678610"/>
              <a:gd name="connsiteY369" fmla="*/ 5059450 h 8666302"/>
              <a:gd name="connsiteX370" fmla="*/ 812460 w 8678610"/>
              <a:gd name="connsiteY370" fmla="*/ 5108691 h 8666302"/>
              <a:gd name="connsiteX371" fmla="*/ 837088 w 8678610"/>
              <a:gd name="connsiteY371" fmla="*/ 5182554 h 8666302"/>
              <a:gd name="connsiteX372" fmla="*/ 849396 w 8678610"/>
              <a:gd name="connsiteY372" fmla="*/ 5182554 h 8666302"/>
              <a:gd name="connsiteX373" fmla="*/ 812460 w 8678610"/>
              <a:gd name="connsiteY373" fmla="*/ 5059450 h 8666302"/>
              <a:gd name="connsiteX374" fmla="*/ 2324546 w 8678610"/>
              <a:gd name="connsiteY374" fmla="*/ 5034792 h 8666302"/>
              <a:gd name="connsiteX375" fmla="*/ 2291237 w 8678610"/>
              <a:gd name="connsiteY375" fmla="*/ 5049070 h 8666302"/>
              <a:gd name="connsiteX376" fmla="*/ 2310277 w 8678610"/>
              <a:gd name="connsiteY376" fmla="*/ 5091902 h 8666302"/>
              <a:gd name="connsiteX377" fmla="*/ 2348348 w 8678610"/>
              <a:gd name="connsiteY377" fmla="*/ 5058584 h 8666302"/>
              <a:gd name="connsiteX378" fmla="*/ 2324546 w 8678610"/>
              <a:gd name="connsiteY378" fmla="*/ 5034792 h 8666302"/>
              <a:gd name="connsiteX379" fmla="*/ 6393076 w 8678610"/>
              <a:gd name="connsiteY379" fmla="*/ 5020523 h 8666302"/>
              <a:gd name="connsiteX380" fmla="*/ 6364521 w 8678610"/>
              <a:gd name="connsiteY380" fmla="*/ 5068110 h 8666302"/>
              <a:gd name="connsiteX381" fmla="*/ 6340729 w 8678610"/>
              <a:gd name="connsiteY381" fmla="*/ 5139480 h 8666302"/>
              <a:gd name="connsiteX382" fmla="*/ 6326451 w 8678610"/>
              <a:gd name="connsiteY382" fmla="*/ 5206106 h 8666302"/>
              <a:gd name="connsiteX383" fmla="*/ 6335965 w 8678610"/>
              <a:gd name="connsiteY383" fmla="*/ 5229899 h 8666302"/>
              <a:gd name="connsiteX384" fmla="*/ 6402591 w 8678610"/>
              <a:gd name="connsiteY384" fmla="*/ 5049070 h 8666302"/>
              <a:gd name="connsiteX385" fmla="*/ 790924 w 8678610"/>
              <a:gd name="connsiteY385" fmla="*/ 4985590 h 8666302"/>
              <a:gd name="connsiteX386" fmla="*/ 787844 w 8678610"/>
              <a:gd name="connsiteY386" fmla="*/ 5010205 h 8666302"/>
              <a:gd name="connsiteX387" fmla="*/ 800151 w 8678610"/>
              <a:gd name="connsiteY387" fmla="*/ 5034832 h 8666302"/>
              <a:gd name="connsiteX388" fmla="*/ 800151 w 8678610"/>
              <a:gd name="connsiteY388" fmla="*/ 4985590 h 8666302"/>
              <a:gd name="connsiteX389" fmla="*/ 790924 w 8678610"/>
              <a:gd name="connsiteY389" fmla="*/ 4985590 h 8666302"/>
              <a:gd name="connsiteX390" fmla="*/ 1387128 w 8678610"/>
              <a:gd name="connsiteY390" fmla="*/ 4934867 h 8666302"/>
              <a:gd name="connsiteX391" fmla="*/ 1415674 w 8678610"/>
              <a:gd name="connsiteY391" fmla="*/ 5011010 h 8666302"/>
              <a:gd name="connsiteX392" fmla="*/ 1415674 w 8678610"/>
              <a:gd name="connsiteY392" fmla="*/ 5001483 h 8666302"/>
              <a:gd name="connsiteX393" fmla="*/ 1387128 w 8678610"/>
              <a:gd name="connsiteY393" fmla="*/ 4934867 h 8666302"/>
              <a:gd name="connsiteX394" fmla="*/ 7669188 w 8678610"/>
              <a:gd name="connsiteY394" fmla="*/ 4924037 h 8666302"/>
              <a:gd name="connsiteX395" fmla="*/ 7644559 w 8678610"/>
              <a:gd name="connsiteY395" fmla="*/ 4936346 h 8666302"/>
              <a:gd name="connsiteX396" fmla="*/ 7619944 w 8678610"/>
              <a:gd name="connsiteY396" fmla="*/ 4997898 h 8666302"/>
              <a:gd name="connsiteX397" fmla="*/ 7595327 w 8678610"/>
              <a:gd name="connsiteY397" fmla="*/ 5102533 h 8666302"/>
              <a:gd name="connsiteX398" fmla="*/ 7583006 w 8678610"/>
              <a:gd name="connsiteY398" fmla="*/ 5219477 h 8666302"/>
              <a:gd name="connsiteX399" fmla="*/ 7595327 w 8678610"/>
              <a:gd name="connsiteY399" fmla="*/ 5231784 h 8666302"/>
              <a:gd name="connsiteX400" fmla="*/ 7650720 w 8678610"/>
              <a:gd name="connsiteY400" fmla="*/ 5121002 h 8666302"/>
              <a:gd name="connsiteX401" fmla="*/ 7681496 w 8678610"/>
              <a:gd name="connsiteY401" fmla="*/ 4948653 h 8666302"/>
              <a:gd name="connsiteX402" fmla="*/ 7669188 w 8678610"/>
              <a:gd name="connsiteY402" fmla="*/ 4924037 h 8666302"/>
              <a:gd name="connsiteX403" fmla="*/ 787844 w 8678610"/>
              <a:gd name="connsiteY403" fmla="*/ 4862485 h 8666302"/>
              <a:gd name="connsiteX404" fmla="*/ 775536 w 8678610"/>
              <a:gd name="connsiteY404" fmla="*/ 4887101 h 8666302"/>
              <a:gd name="connsiteX405" fmla="*/ 787844 w 8678610"/>
              <a:gd name="connsiteY405" fmla="*/ 4911728 h 8666302"/>
              <a:gd name="connsiteX406" fmla="*/ 3147031 w 8678610"/>
              <a:gd name="connsiteY406" fmla="*/ 4825206 h 8666302"/>
              <a:gd name="connsiteX407" fmla="*/ 3136798 w 8678610"/>
              <a:gd name="connsiteY407" fmla="*/ 4828912 h 8666302"/>
              <a:gd name="connsiteX408" fmla="*/ 3144985 w 8678610"/>
              <a:gd name="connsiteY408" fmla="*/ 4878338 h 8666302"/>
              <a:gd name="connsiteX409" fmla="*/ 3196829 w 8678610"/>
              <a:gd name="connsiteY409" fmla="*/ 4912933 h 8666302"/>
              <a:gd name="connsiteX410" fmla="*/ 3202285 w 8678610"/>
              <a:gd name="connsiteY410" fmla="*/ 4903051 h 8666302"/>
              <a:gd name="connsiteX411" fmla="*/ 3191374 w 8678610"/>
              <a:gd name="connsiteY411" fmla="*/ 4893162 h 8666302"/>
              <a:gd name="connsiteX412" fmla="*/ 3174998 w 8678610"/>
              <a:gd name="connsiteY412" fmla="*/ 4868450 h 8666302"/>
              <a:gd name="connsiteX413" fmla="*/ 3155899 w 8678610"/>
              <a:gd name="connsiteY413" fmla="*/ 4833853 h 8666302"/>
              <a:gd name="connsiteX414" fmla="*/ 3147031 w 8678610"/>
              <a:gd name="connsiteY414" fmla="*/ 4825206 h 8666302"/>
              <a:gd name="connsiteX415" fmla="*/ 1653604 w 8678610"/>
              <a:gd name="connsiteY415" fmla="*/ 4782594 h 8666302"/>
              <a:gd name="connsiteX416" fmla="*/ 1644090 w 8678610"/>
              <a:gd name="connsiteY416" fmla="*/ 4801632 h 8666302"/>
              <a:gd name="connsiteX417" fmla="*/ 1625050 w 8678610"/>
              <a:gd name="connsiteY417" fmla="*/ 4811147 h 8666302"/>
              <a:gd name="connsiteX418" fmla="*/ 1606020 w 8678610"/>
              <a:gd name="connsiteY418" fmla="*/ 4801632 h 8666302"/>
              <a:gd name="connsiteX419" fmla="*/ 1710706 w 8678610"/>
              <a:gd name="connsiteY419" fmla="*/ 5220374 h 8666302"/>
              <a:gd name="connsiteX420" fmla="*/ 1763045 w 8678610"/>
              <a:gd name="connsiteY420" fmla="*/ 5367896 h 8666302"/>
              <a:gd name="connsiteX421" fmla="*/ 1843942 w 8678610"/>
              <a:gd name="connsiteY421" fmla="*/ 5534438 h 8666302"/>
              <a:gd name="connsiteX422" fmla="*/ 1891526 w 8678610"/>
              <a:gd name="connsiteY422" fmla="*/ 5610570 h 8666302"/>
              <a:gd name="connsiteX423" fmla="*/ 1834424 w 8678610"/>
              <a:gd name="connsiteY423" fmla="*/ 5458307 h 8666302"/>
              <a:gd name="connsiteX424" fmla="*/ 1748776 w 8678610"/>
              <a:gd name="connsiteY424" fmla="*/ 5215622 h 8666302"/>
              <a:gd name="connsiteX425" fmla="*/ 1701191 w 8678610"/>
              <a:gd name="connsiteY425" fmla="*/ 5039554 h 8666302"/>
              <a:gd name="connsiteX426" fmla="*/ 1682151 w 8678610"/>
              <a:gd name="connsiteY426" fmla="*/ 4911072 h 8666302"/>
              <a:gd name="connsiteX427" fmla="*/ 1653604 w 8678610"/>
              <a:gd name="connsiteY427" fmla="*/ 4782594 h 8666302"/>
              <a:gd name="connsiteX428" fmla="*/ 98476 w 8678610"/>
              <a:gd name="connsiteY428" fmla="*/ 4739381 h 8666302"/>
              <a:gd name="connsiteX429" fmla="*/ 86168 w 8678610"/>
              <a:gd name="connsiteY429" fmla="*/ 4776317 h 8666302"/>
              <a:gd name="connsiteX430" fmla="*/ 98476 w 8678610"/>
              <a:gd name="connsiteY430" fmla="*/ 4800933 h 8666302"/>
              <a:gd name="connsiteX431" fmla="*/ 753988 w 8678610"/>
              <a:gd name="connsiteY431" fmla="*/ 4727074 h 8666302"/>
              <a:gd name="connsiteX432" fmla="*/ 750906 w 8678610"/>
              <a:gd name="connsiteY432" fmla="*/ 4751701 h 8666302"/>
              <a:gd name="connsiteX433" fmla="*/ 763226 w 8678610"/>
              <a:gd name="connsiteY433" fmla="*/ 4757850 h 8666302"/>
              <a:gd name="connsiteX434" fmla="*/ 763226 w 8678610"/>
              <a:gd name="connsiteY434" fmla="*/ 4727074 h 8666302"/>
              <a:gd name="connsiteX435" fmla="*/ 753988 w 8678610"/>
              <a:gd name="connsiteY435" fmla="*/ 4727074 h 8666302"/>
              <a:gd name="connsiteX436" fmla="*/ 3041294 w 8678610"/>
              <a:gd name="connsiteY436" fmla="*/ 4688046 h 8666302"/>
              <a:gd name="connsiteX437" fmla="*/ 3022194 w 8678610"/>
              <a:gd name="connsiteY437" fmla="*/ 4695461 h 8666302"/>
              <a:gd name="connsiteX438" fmla="*/ 3033111 w 8678610"/>
              <a:gd name="connsiteY438" fmla="*/ 4717706 h 8666302"/>
              <a:gd name="connsiteX439" fmla="*/ 3054943 w 8678610"/>
              <a:gd name="connsiteY439" fmla="*/ 4700405 h 8666302"/>
              <a:gd name="connsiteX440" fmla="*/ 3041294 w 8678610"/>
              <a:gd name="connsiteY440" fmla="*/ 4688046 h 8666302"/>
              <a:gd name="connsiteX441" fmla="*/ 7078294 w 8678610"/>
              <a:gd name="connsiteY441" fmla="*/ 4677904 h 8666302"/>
              <a:gd name="connsiteX442" fmla="*/ 7068780 w 8678610"/>
              <a:gd name="connsiteY442" fmla="*/ 4687429 h 8666302"/>
              <a:gd name="connsiteX443" fmla="*/ 7059264 w 8678610"/>
              <a:gd name="connsiteY443" fmla="*/ 4725490 h 8666302"/>
              <a:gd name="connsiteX444" fmla="*/ 7049749 w 8678610"/>
              <a:gd name="connsiteY444" fmla="*/ 4811147 h 8666302"/>
              <a:gd name="connsiteX445" fmla="*/ 7078294 w 8678610"/>
              <a:gd name="connsiteY445" fmla="*/ 4706459 h 8666302"/>
              <a:gd name="connsiteX446" fmla="*/ 7078294 w 8678610"/>
              <a:gd name="connsiteY446" fmla="*/ 4677904 h 8666302"/>
              <a:gd name="connsiteX447" fmla="*/ 2205590 w 8678610"/>
              <a:gd name="connsiteY447" fmla="*/ 4649358 h 8666302"/>
              <a:gd name="connsiteX448" fmla="*/ 2243661 w 8678610"/>
              <a:gd name="connsiteY448" fmla="*/ 4725490 h 8666302"/>
              <a:gd name="connsiteX449" fmla="*/ 2272207 w 8678610"/>
              <a:gd name="connsiteY449" fmla="*/ 4715976 h 8666302"/>
              <a:gd name="connsiteX450" fmla="*/ 2205590 w 8678610"/>
              <a:gd name="connsiteY450" fmla="*/ 4649358 h 8666302"/>
              <a:gd name="connsiteX451" fmla="*/ 7197260 w 8678610"/>
              <a:gd name="connsiteY451" fmla="*/ 4501842 h 8666302"/>
              <a:gd name="connsiteX452" fmla="*/ 7173469 w 8678610"/>
              <a:gd name="connsiteY452" fmla="*/ 4563702 h 8666302"/>
              <a:gd name="connsiteX453" fmla="*/ 7173469 w 8678610"/>
              <a:gd name="connsiteY453" fmla="*/ 4611286 h 8666302"/>
              <a:gd name="connsiteX454" fmla="*/ 7192500 w 8678610"/>
              <a:gd name="connsiteY454" fmla="*/ 4792117 h 8666302"/>
              <a:gd name="connsiteX455" fmla="*/ 7192500 w 8678610"/>
              <a:gd name="connsiteY455" fmla="*/ 4839694 h 8666302"/>
              <a:gd name="connsiteX456" fmla="*/ 7173469 w 8678610"/>
              <a:gd name="connsiteY456" fmla="*/ 4944381 h 8666302"/>
              <a:gd name="connsiteX457" fmla="*/ 7135396 w 8678610"/>
              <a:gd name="connsiteY457" fmla="*/ 5087141 h 8666302"/>
              <a:gd name="connsiteX458" fmla="*/ 7087810 w 8678610"/>
              <a:gd name="connsiteY458" fmla="*/ 5220374 h 8666302"/>
              <a:gd name="connsiteX459" fmla="*/ 7087810 w 8678610"/>
              <a:gd name="connsiteY459" fmla="*/ 5267962 h 8666302"/>
              <a:gd name="connsiteX460" fmla="*/ 7083058 w 8678610"/>
              <a:gd name="connsiteY460" fmla="*/ 5291754 h 8666302"/>
              <a:gd name="connsiteX461" fmla="*/ 7068780 w 8678610"/>
              <a:gd name="connsiteY461" fmla="*/ 5329826 h 8666302"/>
              <a:gd name="connsiteX462" fmla="*/ 7059264 w 8678610"/>
              <a:gd name="connsiteY462" fmla="*/ 5372648 h 8666302"/>
              <a:gd name="connsiteX463" fmla="*/ 7059264 w 8678610"/>
              <a:gd name="connsiteY463" fmla="*/ 5439266 h 8666302"/>
              <a:gd name="connsiteX464" fmla="*/ 7072954 w 8678610"/>
              <a:gd name="connsiteY464" fmla="*/ 5430136 h 8666302"/>
              <a:gd name="connsiteX465" fmla="*/ 7091752 w 8678610"/>
              <a:gd name="connsiteY465" fmla="*/ 5380853 h 8666302"/>
              <a:gd name="connsiteX466" fmla="*/ 7087810 w 8678610"/>
              <a:gd name="connsiteY466" fmla="*/ 5382165 h 8666302"/>
              <a:gd name="connsiteX467" fmla="*/ 7125882 w 8678610"/>
              <a:gd name="connsiteY467" fmla="*/ 5287000 h 8666302"/>
              <a:gd name="connsiteX468" fmla="*/ 7124044 w 8678610"/>
              <a:gd name="connsiteY468" fmla="*/ 5296195 h 8666302"/>
              <a:gd name="connsiteX469" fmla="*/ 7163852 w 8678610"/>
              <a:gd name="connsiteY469" fmla="*/ 5191827 h 8666302"/>
              <a:gd name="connsiteX470" fmla="*/ 7154437 w 8678610"/>
              <a:gd name="connsiteY470" fmla="*/ 5191827 h 8666302"/>
              <a:gd name="connsiteX471" fmla="*/ 7144912 w 8678610"/>
              <a:gd name="connsiteY471" fmla="*/ 5191827 h 8666302"/>
              <a:gd name="connsiteX472" fmla="*/ 7154437 w 8678610"/>
              <a:gd name="connsiteY472" fmla="*/ 5182314 h 8666302"/>
              <a:gd name="connsiteX473" fmla="*/ 7163878 w 8678610"/>
              <a:gd name="connsiteY473" fmla="*/ 5191754 h 8666302"/>
              <a:gd name="connsiteX474" fmla="*/ 7176784 w 8678610"/>
              <a:gd name="connsiteY474" fmla="*/ 5157925 h 8666302"/>
              <a:gd name="connsiteX475" fmla="*/ 7182198 w 8678610"/>
              <a:gd name="connsiteY475" fmla="*/ 5135510 h 8666302"/>
              <a:gd name="connsiteX476" fmla="*/ 7173469 w 8678610"/>
              <a:gd name="connsiteY476" fmla="*/ 5144242 h 8666302"/>
              <a:gd name="connsiteX477" fmla="*/ 7163952 w 8678610"/>
              <a:gd name="connsiteY477" fmla="*/ 5134726 h 8666302"/>
              <a:gd name="connsiteX478" fmla="*/ 7173469 w 8678610"/>
              <a:gd name="connsiteY478" fmla="*/ 5134726 h 8666302"/>
              <a:gd name="connsiteX479" fmla="*/ 7182389 w 8678610"/>
              <a:gd name="connsiteY479" fmla="*/ 5134726 h 8666302"/>
              <a:gd name="connsiteX480" fmla="*/ 7193444 w 8678610"/>
              <a:gd name="connsiteY480" fmla="*/ 5088970 h 8666302"/>
              <a:gd name="connsiteX481" fmla="*/ 7182982 w 8678610"/>
              <a:gd name="connsiteY481" fmla="*/ 5106171 h 8666302"/>
              <a:gd name="connsiteX482" fmla="*/ 7208562 w 8678610"/>
              <a:gd name="connsiteY482" fmla="*/ 4960442 h 8666302"/>
              <a:gd name="connsiteX483" fmla="*/ 7221060 w 8678610"/>
              <a:gd name="connsiteY483" fmla="*/ 4882034 h 8666302"/>
              <a:gd name="connsiteX484" fmla="*/ 7229868 w 8678610"/>
              <a:gd name="connsiteY484" fmla="*/ 4770162 h 8666302"/>
              <a:gd name="connsiteX485" fmla="*/ 7238336 w 8678610"/>
              <a:gd name="connsiteY485" fmla="*/ 4567045 h 8666302"/>
              <a:gd name="connsiteX486" fmla="*/ 7238336 w 8678610"/>
              <a:gd name="connsiteY486" fmla="*/ 4536904 h 8666302"/>
              <a:gd name="connsiteX487" fmla="*/ 7230570 w 8678610"/>
              <a:gd name="connsiteY487" fmla="*/ 4544670 h 8666302"/>
              <a:gd name="connsiteX488" fmla="*/ 7197260 w 8678610"/>
              <a:gd name="connsiteY488" fmla="*/ 4501842 h 8666302"/>
              <a:gd name="connsiteX489" fmla="*/ 2973079 w 8678610"/>
              <a:gd name="connsiteY489" fmla="*/ 4487877 h 8666302"/>
              <a:gd name="connsiteX490" fmla="*/ 2994911 w 8678610"/>
              <a:gd name="connsiteY490" fmla="*/ 4527416 h 8666302"/>
              <a:gd name="connsiteX491" fmla="*/ 3011281 w 8678610"/>
              <a:gd name="connsiteY491" fmla="*/ 4522475 h 8666302"/>
              <a:gd name="connsiteX492" fmla="*/ 2973079 w 8678610"/>
              <a:gd name="connsiteY492" fmla="*/ 4487877 h 8666302"/>
              <a:gd name="connsiteX493" fmla="*/ 1322887 w 8678610"/>
              <a:gd name="connsiteY493" fmla="*/ 4473291 h 8666302"/>
              <a:gd name="connsiteX494" fmla="*/ 1320511 w 8678610"/>
              <a:gd name="connsiteY494" fmla="*/ 4478053 h 8666302"/>
              <a:gd name="connsiteX495" fmla="*/ 1320511 w 8678610"/>
              <a:gd name="connsiteY495" fmla="*/ 4506600 h 8666302"/>
              <a:gd name="connsiteX496" fmla="*/ 1330026 w 8678610"/>
              <a:gd name="connsiteY496" fmla="*/ 4525638 h 8666302"/>
              <a:gd name="connsiteX497" fmla="*/ 1330026 w 8678610"/>
              <a:gd name="connsiteY497" fmla="*/ 4478053 h 8666302"/>
              <a:gd name="connsiteX498" fmla="*/ 1322887 w 8678610"/>
              <a:gd name="connsiteY498" fmla="*/ 4473291 h 8666302"/>
              <a:gd name="connsiteX499" fmla="*/ 7097326 w 8678610"/>
              <a:gd name="connsiteY499" fmla="*/ 4459013 h 8666302"/>
              <a:gd name="connsiteX500" fmla="*/ 7087810 w 8678610"/>
              <a:gd name="connsiteY500" fmla="*/ 4506600 h 8666302"/>
              <a:gd name="connsiteX501" fmla="*/ 7097326 w 8678610"/>
              <a:gd name="connsiteY501" fmla="*/ 4554186 h 8666302"/>
              <a:gd name="connsiteX502" fmla="*/ 73860 w 8678610"/>
              <a:gd name="connsiteY502" fmla="*/ 4431634 h 8666302"/>
              <a:gd name="connsiteX503" fmla="*/ 61552 w 8678610"/>
              <a:gd name="connsiteY503" fmla="*/ 4517800 h 8666302"/>
              <a:gd name="connsiteX504" fmla="*/ 73860 w 8678610"/>
              <a:gd name="connsiteY504" fmla="*/ 4591662 h 8666302"/>
              <a:gd name="connsiteX505" fmla="*/ 3326360 w 8678610"/>
              <a:gd name="connsiteY505" fmla="*/ 4100728 h 8666302"/>
              <a:gd name="connsiteX506" fmla="*/ 3308705 w 8678610"/>
              <a:gd name="connsiteY506" fmla="*/ 4134488 h 8666302"/>
              <a:gd name="connsiteX507" fmla="*/ 3292331 w 8678610"/>
              <a:gd name="connsiteY507" fmla="*/ 4169083 h 8666302"/>
              <a:gd name="connsiteX508" fmla="*/ 3286872 w 8678610"/>
              <a:gd name="connsiteY508" fmla="*/ 4220979 h 8666302"/>
              <a:gd name="connsiteX509" fmla="*/ 3285263 w 8678610"/>
              <a:gd name="connsiteY509" fmla="*/ 4260885 h 8666302"/>
              <a:gd name="connsiteX510" fmla="*/ 2973079 w 8678610"/>
              <a:gd name="connsiteY510" fmla="*/ 4067763 h 8666302"/>
              <a:gd name="connsiteX511" fmla="*/ 2940337 w 8678610"/>
              <a:gd name="connsiteY511" fmla="*/ 4285235 h 8666302"/>
              <a:gd name="connsiteX512" fmla="*/ 2945792 w 8678610"/>
              <a:gd name="connsiteY512" fmla="*/ 4334656 h 8666302"/>
              <a:gd name="connsiteX513" fmla="*/ 2951251 w 8678610"/>
              <a:gd name="connsiteY513" fmla="*/ 4364317 h 8666302"/>
              <a:gd name="connsiteX514" fmla="*/ 2953979 w 8678610"/>
              <a:gd name="connsiteY514" fmla="*/ 4408795 h 8666302"/>
              <a:gd name="connsiteX515" fmla="*/ 2967625 w 8678610"/>
              <a:gd name="connsiteY515" fmla="*/ 4428566 h 8666302"/>
              <a:gd name="connsiteX516" fmla="*/ 2973079 w 8678610"/>
              <a:gd name="connsiteY516" fmla="*/ 4403854 h 8666302"/>
              <a:gd name="connsiteX517" fmla="*/ 2970350 w 8678610"/>
              <a:gd name="connsiteY517" fmla="*/ 4332189 h 8666302"/>
              <a:gd name="connsiteX518" fmla="*/ 2967625 w 8678610"/>
              <a:gd name="connsiteY518" fmla="*/ 4250640 h 8666302"/>
              <a:gd name="connsiteX519" fmla="*/ 2978537 w 8678610"/>
              <a:gd name="connsiteY519" fmla="*/ 4186381 h 8666302"/>
              <a:gd name="connsiteX520" fmla="*/ 2989448 w 8678610"/>
              <a:gd name="connsiteY520" fmla="*/ 4196270 h 8666302"/>
              <a:gd name="connsiteX521" fmla="*/ 2989448 w 8678610"/>
              <a:gd name="connsiteY521" fmla="*/ 4206154 h 8666302"/>
              <a:gd name="connsiteX522" fmla="*/ 3005825 w 8678610"/>
              <a:gd name="connsiteY522" fmla="*/ 4196270 h 8666302"/>
              <a:gd name="connsiteX523" fmla="*/ 3011281 w 8678610"/>
              <a:gd name="connsiteY523" fmla="*/ 4176499 h 8666302"/>
              <a:gd name="connsiteX524" fmla="*/ 2983992 w 8678610"/>
              <a:gd name="connsiteY524" fmla="*/ 4112246 h 8666302"/>
              <a:gd name="connsiteX525" fmla="*/ 2978537 w 8678610"/>
              <a:gd name="connsiteY525" fmla="*/ 4090002 h 8666302"/>
              <a:gd name="connsiteX526" fmla="*/ 2973079 w 8678610"/>
              <a:gd name="connsiteY526" fmla="*/ 4067763 h 8666302"/>
              <a:gd name="connsiteX527" fmla="*/ 73860 w 8678610"/>
              <a:gd name="connsiteY527" fmla="*/ 4050026 h 8666302"/>
              <a:gd name="connsiteX528" fmla="*/ 61552 w 8678610"/>
              <a:gd name="connsiteY528" fmla="*/ 4111565 h 8666302"/>
              <a:gd name="connsiteX529" fmla="*/ 73860 w 8678610"/>
              <a:gd name="connsiteY529" fmla="*/ 4185437 h 8666302"/>
              <a:gd name="connsiteX530" fmla="*/ 544716 w 8678610"/>
              <a:gd name="connsiteY530" fmla="*/ 4050022 h 8666302"/>
              <a:gd name="connsiteX531" fmla="*/ 541636 w 8678610"/>
              <a:gd name="connsiteY531" fmla="*/ 4074642 h 8666302"/>
              <a:gd name="connsiteX532" fmla="*/ 553956 w 8678610"/>
              <a:gd name="connsiteY532" fmla="*/ 4099258 h 8666302"/>
              <a:gd name="connsiteX533" fmla="*/ 553956 w 8678610"/>
              <a:gd name="connsiteY533" fmla="*/ 4050026 h 8666302"/>
              <a:gd name="connsiteX534" fmla="*/ 544716 w 8678610"/>
              <a:gd name="connsiteY534" fmla="*/ 4050022 h 8666302"/>
              <a:gd name="connsiteX535" fmla="*/ 1539402 w 8678610"/>
              <a:gd name="connsiteY535" fmla="*/ 3973654 h 8666302"/>
              <a:gd name="connsiteX536" fmla="*/ 1510847 w 8678610"/>
              <a:gd name="connsiteY536" fmla="*/ 4045024 h 8666302"/>
              <a:gd name="connsiteX537" fmla="*/ 1491815 w 8678610"/>
              <a:gd name="connsiteY537" fmla="*/ 4144958 h 8666302"/>
              <a:gd name="connsiteX538" fmla="*/ 1520360 w 8678610"/>
              <a:gd name="connsiteY538" fmla="*/ 4125918 h 8666302"/>
              <a:gd name="connsiteX539" fmla="*/ 1539402 w 8678610"/>
              <a:gd name="connsiteY539" fmla="*/ 3973654 h 8666302"/>
              <a:gd name="connsiteX540" fmla="*/ 7211190 w 8678610"/>
              <a:gd name="connsiteY540" fmla="*/ 3963731 h 8666302"/>
              <a:gd name="connsiteX541" fmla="*/ 7210469 w 8678610"/>
              <a:gd name="connsiteY541" fmla="*/ 3978006 h 8666302"/>
              <a:gd name="connsiteX542" fmla="*/ 7210941 w 8678610"/>
              <a:gd name="connsiteY542" fmla="*/ 3981974 h 8666302"/>
              <a:gd name="connsiteX543" fmla="*/ 7218538 w 8678610"/>
              <a:gd name="connsiteY543" fmla="*/ 4034554 h 8666302"/>
              <a:gd name="connsiteX544" fmla="*/ 7216790 w 8678610"/>
              <a:gd name="connsiteY544" fmla="*/ 3998472 h 8666302"/>
              <a:gd name="connsiteX545" fmla="*/ 1349056 w 8678610"/>
              <a:gd name="connsiteY545" fmla="*/ 3945098 h 8666302"/>
              <a:gd name="connsiteX546" fmla="*/ 1339542 w 8678610"/>
              <a:gd name="connsiteY546" fmla="*/ 3973654 h 8666302"/>
              <a:gd name="connsiteX547" fmla="*/ 1330026 w 8678610"/>
              <a:gd name="connsiteY547" fmla="*/ 4021232 h 8666302"/>
              <a:gd name="connsiteX548" fmla="*/ 1320511 w 8678610"/>
              <a:gd name="connsiteY548" fmla="*/ 4049787 h 8666302"/>
              <a:gd name="connsiteX549" fmla="*/ 1330026 w 8678610"/>
              <a:gd name="connsiteY549" fmla="*/ 4030757 h 8666302"/>
              <a:gd name="connsiteX550" fmla="*/ 1349056 w 8678610"/>
              <a:gd name="connsiteY550" fmla="*/ 3973654 h 8666302"/>
              <a:gd name="connsiteX551" fmla="*/ 344684 w 8678610"/>
              <a:gd name="connsiteY551" fmla="*/ 3865368 h 8666302"/>
              <a:gd name="connsiteX552" fmla="*/ 320056 w 8678610"/>
              <a:gd name="connsiteY552" fmla="*/ 4210054 h 8666302"/>
              <a:gd name="connsiteX553" fmla="*/ 332364 w 8678610"/>
              <a:gd name="connsiteY553" fmla="*/ 4579352 h 8666302"/>
              <a:gd name="connsiteX554" fmla="*/ 344684 w 8678610"/>
              <a:gd name="connsiteY554" fmla="*/ 4271606 h 8666302"/>
              <a:gd name="connsiteX555" fmla="*/ 2205590 w 8678610"/>
              <a:gd name="connsiteY555" fmla="*/ 3840411 h 8666302"/>
              <a:gd name="connsiteX556" fmla="*/ 2148488 w 8678610"/>
              <a:gd name="connsiteY556" fmla="*/ 4259162 h 8666302"/>
              <a:gd name="connsiteX557" fmla="*/ 2158002 w 8678610"/>
              <a:gd name="connsiteY557" fmla="*/ 4354326 h 8666302"/>
              <a:gd name="connsiteX558" fmla="*/ 2167519 w 8678610"/>
              <a:gd name="connsiteY558" fmla="*/ 4411435 h 8666302"/>
              <a:gd name="connsiteX559" fmla="*/ 2172281 w 8678610"/>
              <a:gd name="connsiteY559" fmla="*/ 4497083 h 8666302"/>
              <a:gd name="connsiteX560" fmla="*/ 2196074 w 8678610"/>
              <a:gd name="connsiteY560" fmla="*/ 4535155 h 8666302"/>
              <a:gd name="connsiteX561" fmla="*/ 2205590 w 8678610"/>
              <a:gd name="connsiteY561" fmla="*/ 4487570 h 8666302"/>
              <a:gd name="connsiteX562" fmla="*/ 2200828 w 8678610"/>
              <a:gd name="connsiteY562" fmla="*/ 4349573 h 8666302"/>
              <a:gd name="connsiteX563" fmla="*/ 2196074 w 8678610"/>
              <a:gd name="connsiteY563" fmla="*/ 4192544 h 8666302"/>
              <a:gd name="connsiteX564" fmla="*/ 2215104 w 8678610"/>
              <a:gd name="connsiteY564" fmla="*/ 4068818 h 8666302"/>
              <a:gd name="connsiteX565" fmla="*/ 2234136 w 8678610"/>
              <a:gd name="connsiteY565" fmla="*/ 4087858 h 8666302"/>
              <a:gd name="connsiteX566" fmla="*/ 2234136 w 8678610"/>
              <a:gd name="connsiteY566" fmla="*/ 4106888 h 8666302"/>
              <a:gd name="connsiteX567" fmla="*/ 2262692 w 8678610"/>
              <a:gd name="connsiteY567" fmla="*/ 4087858 h 8666302"/>
              <a:gd name="connsiteX568" fmla="*/ 2272207 w 8678610"/>
              <a:gd name="connsiteY568" fmla="*/ 4049787 h 8666302"/>
              <a:gd name="connsiteX569" fmla="*/ 2224620 w 8678610"/>
              <a:gd name="connsiteY569" fmla="*/ 3926067 h 8666302"/>
              <a:gd name="connsiteX570" fmla="*/ 2215104 w 8678610"/>
              <a:gd name="connsiteY570" fmla="*/ 3883235 h 8666302"/>
              <a:gd name="connsiteX571" fmla="*/ 2205590 w 8678610"/>
              <a:gd name="connsiteY571" fmla="*/ 3840411 h 8666302"/>
              <a:gd name="connsiteX572" fmla="*/ 98476 w 8678610"/>
              <a:gd name="connsiteY572" fmla="*/ 3791509 h 8666302"/>
              <a:gd name="connsiteX573" fmla="*/ 86168 w 8678610"/>
              <a:gd name="connsiteY573" fmla="*/ 3828434 h 8666302"/>
              <a:gd name="connsiteX574" fmla="*/ 98476 w 8678610"/>
              <a:gd name="connsiteY574" fmla="*/ 3865368 h 8666302"/>
              <a:gd name="connsiteX575" fmla="*/ 1034040 w 8678610"/>
              <a:gd name="connsiteY575" fmla="*/ 3779202 h 8666302"/>
              <a:gd name="connsiteX576" fmla="*/ 1021730 w 8678610"/>
              <a:gd name="connsiteY576" fmla="*/ 3840754 h 8666302"/>
              <a:gd name="connsiteX577" fmla="*/ 1029460 w 8678610"/>
              <a:gd name="connsiteY577" fmla="*/ 3863936 h 8666302"/>
              <a:gd name="connsiteX578" fmla="*/ 1030237 w 8678610"/>
              <a:gd name="connsiteY578" fmla="*/ 3857064 h 8666302"/>
              <a:gd name="connsiteX579" fmla="*/ 1034040 w 8678610"/>
              <a:gd name="connsiteY579" fmla="*/ 3798099 h 8666302"/>
              <a:gd name="connsiteX580" fmla="*/ 3095870 w 8678610"/>
              <a:gd name="connsiteY580" fmla="*/ 3772446 h 8666302"/>
              <a:gd name="connsiteX581" fmla="*/ 3082223 w 8678610"/>
              <a:gd name="connsiteY581" fmla="*/ 3781098 h 8666302"/>
              <a:gd name="connsiteX582" fmla="*/ 3087686 w 8678610"/>
              <a:gd name="connsiteY582" fmla="*/ 3805810 h 8666302"/>
              <a:gd name="connsiteX583" fmla="*/ 3109513 w 8678610"/>
              <a:gd name="connsiteY583" fmla="*/ 3820635 h 8666302"/>
              <a:gd name="connsiteX584" fmla="*/ 3125886 w 8678610"/>
              <a:gd name="connsiteY584" fmla="*/ 3830523 h 8666302"/>
              <a:gd name="connsiteX585" fmla="*/ 3144985 w 8678610"/>
              <a:gd name="connsiteY585" fmla="*/ 3825578 h 8666302"/>
              <a:gd name="connsiteX586" fmla="*/ 3158629 w 8678610"/>
              <a:gd name="connsiteY586" fmla="*/ 3805810 h 8666302"/>
              <a:gd name="connsiteX587" fmla="*/ 3136798 w 8678610"/>
              <a:gd name="connsiteY587" fmla="*/ 3800869 h 8666302"/>
              <a:gd name="connsiteX588" fmla="*/ 3109513 w 8678610"/>
              <a:gd name="connsiteY588" fmla="*/ 3790979 h 8666302"/>
              <a:gd name="connsiteX589" fmla="*/ 3104055 w 8678610"/>
              <a:gd name="connsiteY589" fmla="*/ 3776155 h 8666302"/>
              <a:gd name="connsiteX590" fmla="*/ 3095870 w 8678610"/>
              <a:gd name="connsiteY590" fmla="*/ 3772446 h 8666302"/>
              <a:gd name="connsiteX591" fmla="*/ 369300 w 8678610"/>
              <a:gd name="connsiteY591" fmla="*/ 3717650 h 8666302"/>
              <a:gd name="connsiteX592" fmla="*/ 356991 w 8678610"/>
              <a:gd name="connsiteY592" fmla="*/ 3754574 h 8666302"/>
              <a:gd name="connsiteX593" fmla="*/ 369300 w 8678610"/>
              <a:gd name="connsiteY593" fmla="*/ 3779202 h 8666302"/>
              <a:gd name="connsiteX594" fmla="*/ 1387128 w 8678610"/>
              <a:gd name="connsiteY594" fmla="*/ 3661963 h 8666302"/>
              <a:gd name="connsiteX595" fmla="*/ 1377612 w 8678610"/>
              <a:gd name="connsiteY595" fmla="*/ 3678621 h 8666302"/>
              <a:gd name="connsiteX596" fmla="*/ 1358572 w 8678610"/>
              <a:gd name="connsiteY596" fmla="*/ 3802341 h 8666302"/>
              <a:gd name="connsiteX597" fmla="*/ 1358572 w 8678610"/>
              <a:gd name="connsiteY597" fmla="*/ 3830896 h 8666302"/>
              <a:gd name="connsiteX598" fmla="*/ 1377612 w 8678610"/>
              <a:gd name="connsiteY598" fmla="*/ 3773794 h 8666302"/>
              <a:gd name="connsiteX599" fmla="*/ 1396642 w 8678610"/>
              <a:gd name="connsiteY599" fmla="*/ 3669106 h 8666302"/>
              <a:gd name="connsiteX600" fmla="*/ 1387128 w 8678610"/>
              <a:gd name="connsiteY600" fmla="*/ 3661963 h 8666302"/>
              <a:gd name="connsiteX601" fmla="*/ 590880 w 8678610"/>
              <a:gd name="connsiteY601" fmla="*/ 3619174 h 8666302"/>
              <a:gd name="connsiteX602" fmla="*/ 566263 w 8678610"/>
              <a:gd name="connsiteY602" fmla="*/ 3902306 h 8666302"/>
              <a:gd name="connsiteX603" fmla="*/ 584719 w 8678610"/>
              <a:gd name="connsiteY603" fmla="*/ 3828434 h 8666302"/>
              <a:gd name="connsiteX604" fmla="*/ 597039 w 8678610"/>
              <a:gd name="connsiteY604" fmla="*/ 3693034 h 8666302"/>
              <a:gd name="connsiteX605" fmla="*/ 590880 w 8678610"/>
              <a:gd name="connsiteY605" fmla="*/ 3619174 h 8666302"/>
              <a:gd name="connsiteX606" fmla="*/ 3213203 w 8678610"/>
              <a:gd name="connsiteY606" fmla="*/ 3617994 h 8666302"/>
              <a:gd name="connsiteX607" fmla="*/ 3153174 w 8678610"/>
              <a:gd name="connsiteY607" fmla="*/ 3667419 h 8666302"/>
              <a:gd name="connsiteX608" fmla="*/ 3155899 w 8678610"/>
              <a:gd name="connsiteY608" fmla="*/ 3682243 h 8666302"/>
              <a:gd name="connsiteX609" fmla="*/ 3174998 w 8678610"/>
              <a:gd name="connsiteY609" fmla="*/ 3672360 h 8666302"/>
              <a:gd name="connsiteX610" fmla="*/ 3199555 w 8678610"/>
              <a:gd name="connsiteY610" fmla="*/ 3682243 h 8666302"/>
              <a:gd name="connsiteX611" fmla="*/ 3224116 w 8678610"/>
              <a:gd name="connsiteY611" fmla="*/ 3672360 h 8666302"/>
              <a:gd name="connsiteX612" fmla="*/ 3213203 w 8678610"/>
              <a:gd name="connsiteY612" fmla="*/ 3617994 h 8666302"/>
              <a:gd name="connsiteX613" fmla="*/ 1644090 w 8678610"/>
              <a:gd name="connsiteY613" fmla="*/ 3583450 h 8666302"/>
              <a:gd name="connsiteX614" fmla="*/ 1582224 w 8678610"/>
              <a:gd name="connsiteY614" fmla="*/ 3726208 h 8666302"/>
              <a:gd name="connsiteX615" fmla="*/ 1548917 w 8678610"/>
              <a:gd name="connsiteY615" fmla="*/ 3945098 h 8666302"/>
              <a:gd name="connsiteX616" fmla="*/ 1653604 w 8678610"/>
              <a:gd name="connsiteY616" fmla="*/ 3592973 h 8666302"/>
              <a:gd name="connsiteX617" fmla="*/ 797071 w 8678610"/>
              <a:gd name="connsiteY617" fmla="*/ 3572998 h 8666302"/>
              <a:gd name="connsiteX618" fmla="*/ 787844 w 8678610"/>
              <a:gd name="connsiteY618" fmla="*/ 3606854 h 8666302"/>
              <a:gd name="connsiteX619" fmla="*/ 738599 w 8678610"/>
              <a:gd name="connsiteY619" fmla="*/ 3902306 h 8666302"/>
              <a:gd name="connsiteX620" fmla="*/ 738599 w 8678610"/>
              <a:gd name="connsiteY620" fmla="*/ 4013090 h 8666302"/>
              <a:gd name="connsiteX621" fmla="*/ 738599 w 8678610"/>
              <a:gd name="connsiteY621" fmla="*/ 4050026 h 8666302"/>
              <a:gd name="connsiteX622" fmla="*/ 775536 w 8678610"/>
              <a:gd name="connsiteY622" fmla="*/ 3859210 h 8666302"/>
              <a:gd name="connsiteX623" fmla="*/ 800151 w 8678610"/>
              <a:gd name="connsiteY623" fmla="*/ 3594546 h 8666302"/>
              <a:gd name="connsiteX624" fmla="*/ 797071 w 8678610"/>
              <a:gd name="connsiteY624" fmla="*/ 3572998 h 8666302"/>
              <a:gd name="connsiteX625" fmla="*/ 3316892 w 8678610"/>
              <a:gd name="connsiteY625" fmla="*/ 3519144 h 8666302"/>
              <a:gd name="connsiteX626" fmla="*/ 3295059 w 8678610"/>
              <a:gd name="connsiteY626" fmla="*/ 3558683 h 8666302"/>
              <a:gd name="connsiteX627" fmla="*/ 3295059 w 8678610"/>
              <a:gd name="connsiteY627" fmla="*/ 3588338 h 8666302"/>
              <a:gd name="connsiteX628" fmla="*/ 3333262 w 8678610"/>
              <a:gd name="connsiteY628" fmla="*/ 3538912 h 8666302"/>
              <a:gd name="connsiteX629" fmla="*/ 3327805 w 8678610"/>
              <a:gd name="connsiteY629" fmla="*/ 3524088 h 8666302"/>
              <a:gd name="connsiteX630" fmla="*/ 3316892 w 8678610"/>
              <a:gd name="connsiteY630" fmla="*/ 3519144 h 8666302"/>
              <a:gd name="connsiteX631" fmla="*/ 3404209 w 8678610"/>
              <a:gd name="connsiteY631" fmla="*/ 3479602 h 8666302"/>
              <a:gd name="connsiteX632" fmla="*/ 3382379 w 8678610"/>
              <a:gd name="connsiteY632" fmla="*/ 3494432 h 8666302"/>
              <a:gd name="connsiteX633" fmla="*/ 3376923 w 8678610"/>
              <a:gd name="connsiteY633" fmla="*/ 3548800 h 8666302"/>
              <a:gd name="connsiteX634" fmla="*/ 3404209 w 8678610"/>
              <a:gd name="connsiteY634" fmla="*/ 3533970 h 8666302"/>
              <a:gd name="connsiteX635" fmla="*/ 3415123 w 8678610"/>
              <a:gd name="connsiteY635" fmla="*/ 3504317 h 8666302"/>
              <a:gd name="connsiteX636" fmla="*/ 3404209 w 8678610"/>
              <a:gd name="connsiteY636" fmla="*/ 3479602 h 8666302"/>
              <a:gd name="connsiteX637" fmla="*/ 1453743 w 8678610"/>
              <a:gd name="connsiteY637" fmla="*/ 3440699 h 8666302"/>
              <a:gd name="connsiteX638" fmla="*/ 1429951 w 8678610"/>
              <a:gd name="connsiteY638" fmla="*/ 3488286 h 8666302"/>
              <a:gd name="connsiteX639" fmla="*/ 1425199 w 8678610"/>
              <a:gd name="connsiteY639" fmla="*/ 3545389 h 8666302"/>
              <a:gd name="connsiteX640" fmla="*/ 1729736 w 8678610"/>
              <a:gd name="connsiteY640" fmla="*/ 3383598 h 8666302"/>
              <a:gd name="connsiteX641" fmla="*/ 1672636 w 8678610"/>
              <a:gd name="connsiteY641" fmla="*/ 3478760 h 8666302"/>
              <a:gd name="connsiteX642" fmla="*/ 1663120 w 8678610"/>
              <a:gd name="connsiteY642" fmla="*/ 3516832 h 8666302"/>
              <a:gd name="connsiteX643" fmla="*/ 1663120 w 8678610"/>
              <a:gd name="connsiteY643" fmla="*/ 3554902 h 8666302"/>
              <a:gd name="connsiteX644" fmla="*/ 98476 w 8678610"/>
              <a:gd name="connsiteY644" fmla="*/ 3311414 h 8666302"/>
              <a:gd name="connsiteX645" fmla="*/ 110783 w 8678610"/>
              <a:gd name="connsiteY645" fmla="*/ 3311414 h 8666302"/>
              <a:gd name="connsiteX646" fmla="*/ 98476 w 8678610"/>
              <a:gd name="connsiteY646" fmla="*/ 3446826 h 8666302"/>
              <a:gd name="connsiteX647" fmla="*/ 86168 w 8678610"/>
              <a:gd name="connsiteY647" fmla="*/ 3446826 h 8666302"/>
              <a:gd name="connsiteX648" fmla="*/ 2419719 w 8678610"/>
              <a:gd name="connsiteY648" fmla="*/ 3271766 h 8666302"/>
              <a:gd name="connsiteX649" fmla="*/ 2395925 w 8678610"/>
              <a:gd name="connsiteY649" fmla="*/ 3288426 h 8666302"/>
              <a:gd name="connsiteX650" fmla="*/ 2405452 w 8678610"/>
              <a:gd name="connsiteY650" fmla="*/ 3336011 h 8666302"/>
              <a:gd name="connsiteX651" fmla="*/ 2443513 w 8678610"/>
              <a:gd name="connsiteY651" fmla="*/ 3364557 h 8666302"/>
              <a:gd name="connsiteX652" fmla="*/ 2472066 w 8678610"/>
              <a:gd name="connsiteY652" fmla="*/ 3383598 h 8666302"/>
              <a:gd name="connsiteX653" fmla="*/ 2505375 w 8678610"/>
              <a:gd name="connsiteY653" fmla="*/ 3374074 h 8666302"/>
              <a:gd name="connsiteX654" fmla="*/ 2529168 w 8678610"/>
              <a:gd name="connsiteY654" fmla="*/ 3336011 h 8666302"/>
              <a:gd name="connsiteX655" fmla="*/ 2491097 w 8678610"/>
              <a:gd name="connsiteY655" fmla="*/ 3326496 h 8666302"/>
              <a:gd name="connsiteX656" fmla="*/ 2443513 w 8678610"/>
              <a:gd name="connsiteY656" fmla="*/ 3307456 h 8666302"/>
              <a:gd name="connsiteX657" fmla="*/ 2433996 w 8678610"/>
              <a:gd name="connsiteY657" fmla="*/ 3278909 h 8666302"/>
              <a:gd name="connsiteX658" fmla="*/ 2419719 w 8678610"/>
              <a:gd name="connsiteY658" fmla="*/ 3271766 h 8666302"/>
              <a:gd name="connsiteX659" fmla="*/ 4441095 w 8678610"/>
              <a:gd name="connsiteY659" fmla="*/ 3183053 h 8666302"/>
              <a:gd name="connsiteX660" fmla="*/ 4430177 w 8678610"/>
              <a:gd name="connsiteY660" fmla="*/ 3192936 h 8666302"/>
              <a:gd name="connsiteX661" fmla="*/ 4446550 w 8678610"/>
              <a:gd name="connsiteY661" fmla="*/ 3197877 h 8666302"/>
              <a:gd name="connsiteX662" fmla="*/ 4441095 w 8678610"/>
              <a:gd name="connsiteY662" fmla="*/ 3183053 h 8666302"/>
              <a:gd name="connsiteX663" fmla="*/ 4338430 w 8678610"/>
              <a:gd name="connsiteY663" fmla="*/ 3178416 h 8666302"/>
              <a:gd name="connsiteX664" fmla="*/ 4308756 w 8678610"/>
              <a:gd name="connsiteY664" fmla="*/ 3179344 h 8666302"/>
              <a:gd name="connsiteX665" fmla="*/ 4288290 w 8678610"/>
              <a:gd name="connsiteY665" fmla="*/ 3197877 h 8666302"/>
              <a:gd name="connsiteX666" fmla="*/ 4340132 w 8678610"/>
              <a:gd name="connsiteY666" fmla="*/ 3202818 h 8666302"/>
              <a:gd name="connsiteX667" fmla="*/ 4397433 w 8678610"/>
              <a:gd name="connsiteY667" fmla="*/ 3192936 h 8666302"/>
              <a:gd name="connsiteX668" fmla="*/ 4391977 w 8678610"/>
              <a:gd name="connsiteY668" fmla="*/ 3183053 h 8666302"/>
              <a:gd name="connsiteX669" fmla="*/ 4381063 w 8678610"/>
              <a:gd name="connsiteY669" fmla="*/ 3183053 h 8666302"/>
              <a:gd name="connsiteX670" fmla="*/ 4338430 w 8678610"/>
              <a:gd name="connsiteY670" fmla="*/ 3178416 h 8666302"/>
              <a:gd name="connsiteX671" fmla="*/ 3413755 w 8678610"/>
              <a:gd name="connsiteY671" fmla="*/ 3177491 h 8666302"/>
              <a:gd name="connsiteX672" fmla="*/ 3376923 w 8678610"/>
              <a:gd name="connsiteY672" fmla="*/ 3195410 h 8666302"/>
              <a:gd name="connsiteX673" fmla="*/ 3337357 w 8678610"/>
              <a:gd name="connsiteY673" fmla="*/ 3218267 h 8666302"/>
              <a:gd name="connsiteX674" fmla="*/ 3316901 w 8678610"/>
              <a:gd name="connsiteY674" fmla="*/ 3232466 h 8666302"/>
              <a:gd name="connsiteX675" fmla="*/ 3244549 w 8678610"/>
              <a:gd name="connsiteY675" fmla="*/ 3296520 h 8666302"/>
              <a:gd name="connsiteX676" fmla="*/ 3240485 w 8678610"/>
              <a:gd name="connsiteY676" fmla="*/ 3301672 h 8666302"/>
              <a:gd name="connsiteX677" fmla="*/ 3335991 w 8678610"/>
              <a:gd name="connsiteY677" fmla="*/ 3242362 h 8666302"/>
              <a:gd name="connsiteX678" fmla="*/ 3426036 w 8678610"/>
              <a:gd name="connsiteY678" fmla="*/ 3178106 h 8666302"/>
              <a:gd name="connsiteX679" fmla="*/ 3413755 w 8678610"/>
              <a:gd name="connsiteY679" fmla="*/ 3177491 h 8666302"/>
              <a:gd name="connsiteX680" fmla="*/ 3558376 w 8678610"/>
              <a:gd name="connsiteY680" fmla="*/ 3107986 h 8666302"/>
              <a:gd name="connsiteX681" fmla="*/ 3546095 w 8678610"/>
              <a:gd name="connsiteY681" fmla="*/ 3110150 h 8666302"/>
              <a:gd name="connsiteX682" fmla="*/ 3496983 w 8678610"/>
              <a:gd name="connsiteY682" fmla="*/ 3138566 h 8666302"/>
              <a:gd name="connsiteX683" fmla="*/ 3535183 w 8678610"/>
              <a:gd name="connsiteY683" fmla="*/ 3128683 h 8666302"/>
              <a:gd name="connsiteX684" fmla="*/ 3562471 w 8678610"/>
              <a:gd name="connsiteY684" fmla="*/ 3113853 h 8666302"/>
              <a:gd name="connsiteX685" fmla="*/ 3558376 w 8678610"/>
              <a:gd name="connsiteY685" fmla="*/ 3107986 h 8666302"/>
              <a:gd name="connsiteX686" fmla="*/ 726292 w 8678610"/>
              <a:gd name="connsiteY686" fmla="*/ 3102141 h 8666302"/>
              <a:gd name="connsiteX687" fmla="*/ 707823 w 8678610"/>
              <a:gd name="connsiteY687" fmla="*/ 3139077 h 8666302"/>
              <a:gd name="connsiteX688" fmla="*/ 677047 w 8678610"/>
              <a:gd name="connsiteY688" fmla="*/ 3231405 h 8666302"/>
              <a:gd name="connsiteX689" fmla="*/ 646271 w 8678610"/>
              <a:gd name="connsiteY689" fmla="*/ 3323722 h 8666302"/>
              <a:gd name="connsiteX690" fmla="*/ 652432 w 8678610"/>
              <a:gd name="connsiteY690" fmla="*/ 3360659 h 8666302"/>
              <a:gd name="connsiteX691" fmla="*/ 3600671 w 8678610"/>
              <a:gd name="connsiteY691" fmla="*/ 3034773 h 8666302"/>
              <a:gd name="connsiteX692" fmla="*/ 3599619 w 8678610"/>
              <a:gd name="connsiteY692" fmla="*/ 3035055 h 8666302"/>
              <a:gd name="connsiteX693" fmla="*/ 3533414 w 8678610"/>
              <a:gd name="connsiteY693" fmla="*/ 3071000 h 8666302"/>
              <a:gd name="connsiteX694" fmla="*/ 3551553 w 8678610"/>
              <a:gd name="connsiteY694" fmla="*/ 3064427 h 8666302"/>
              <a:gd name="connsiteX695" fmla="*/ 4851071 w 8678610"/>
              <a:gd name="connsiteY695" fmla="*/ 3021800 h 8666302"/>
              <a:gd name="connsiteX696" fmla="*/ 4844933 w 8678610"/>
              <a:gd name="connsiteY696" fmla="*/ 3029832 h 8666302"/>
              <a:gd name="connsiteX697" fmla="*/ 4866759 w 8678610"/>
              <a:gd name="connsiteY697" fmla="*/ 3039719 h 8666302"/>
              <a:gd name="connsiteX698" fmla="*/ 4869490 w 8678610"/>
              <a:gd name="connsiteY698" fmla="*/ 3027363 h 8666302"/>
              <a:gd name="connsiteX699" fmla="*/ 4851071 w 8678610"/>
              <a:gd name="connsiteY699" fmla="*/ 3021800 h 8666302"/>
              <a:gd name="connsiteX700" fmla="*/ 1617916 w 8678610"/>
              <a:gd name="connsiteY700" fmla="*/ 3014813 h 8666302"/>
              <a:gd name="connsiteX701" fmla="*/ 1606020 w 8678610"/>
              <a:gd name="connsiteY701" fmla="*/ 3031462 h 8666302"/>
              <a:gd name="connsiteX702" fmla="*/ 1596503 w 8678610"/>
              <a:gd name="connsiteY702" fmla="*/ 3069535 h 8666302"/>
              <a:gd name="connsiteX703" fmla="*/ 1634564 w 8678610"/>
              <a:gd name="connsiteY703" fmla="*/ 3021947 h 8666302"/>
              <a:gd name="connsiteX704" fmla="*/ 1617916 w 8678610"/>
              <a:gd name="connsiteY704" fmla="*/ 3014813 h 8666302"/>
              <a:gd name="connsiteX705" fmla="*/ 3663427 w 8678610"/>
              <a:gd name="connsiteY705" fmla="*/ 3005117 h 8666302"/>
              <a:gd name="connsiteX706" fmla="*/ 3622496 w 8678610"/>
              <a:gd name="connsiteY706" fmla="*/ 3029832 h 8666302"/>
              <a:gd name="connsiteX707" fmla="*/ 3652513 w 8678610"/>
              <a:gd name="connsiteY707" fmla="*/ 3024890 h 8666302"/>
              <a:gd name="connsiteX708" fmla="*/ 3677071 w 8678610"/>
              <a:gd name="connsiteY708" fmla="*/ 3010059 h 8666302"/>
              <a:gd name="connsiteX709" fmla="*/ 3663427 w 8678610"/>
              <a:gd name="connsiteY709" fmla="*/ 3005117 h 8666302"/>
              <a:gd name="connsiteX710" fmla="*/ 2091388 w 8678610"/>
              <a:gd name="connsiteY710" fmla="*/ 2983875 h 8666302"/>
              <a:gd name="connsiteX711" fmla="*/ 2005728 w 8678610"/>
              <a:gd name="connsiteY711" fmla="*/ 3098078 h 8666302"/>
              <a:gd name="connsiteX712" fmla="*/ 1815394 w 8678610"/>
              <a:gd name="connsiteY712" fmla="*/ 3431184 h 8666302"/>
              <a:gd name="connsiteX713" fmla="*/ 1738506 w 8678610"/>
              <a:gd name="connsiteY713" fmla="*/ 3751550 h 8666302"/>
              <a:gd name="connsiteX714" fmla="*/ 1734498 w 8678610"/>
              <a:gd name="connsiteY714" fmla="*/ 3764278 h 8666302"/>
              <a:gd name="connsiteX715" fmla="*/ 1653604 w 8678610"/>
              <a:gd name="connsiteY715" fmla="*/ 4040270 h 8666302"/>
              <a:gd name="connsiteX716" fmla="*/ 1644090 w 8678610"/>
              <a:gd name="connsiteY716" fmla="*/ 4125918 h 8666302"/>
              <a:gd name="connsiteX717" fmla="*/ 1638543 w 8678610"/>
              <a:gd name="connsiteY717" fmla="*/ 4168061 h 8666302"/>
              <a:gd name="connsiteX718" fmla="*/ 1586986 w 8678610"/>
              <a:gd name="connsiteY718" fmla="*/ 4382882 h 8666302"/>
              <a:gd name="connsiteX719" fmla="*/ 1586986 w 8678610"/>
              <a:gd name="connsiteY719" fmla="*/ 4497083 h 8666302"/>
              <a:gd name="connsiteX720" fmla="*/ 1625050 w 8678610"/>
              <a:gd name="connsiteY720" fmla="*/ 4725490 h 8666302"/>
              <a:gd name="connsiteX721" fmla="*/ 1653604 w 8678610"/>
              <a:gd name="connsiteY721" fmla="*/ 4563702 h 8666302"/>
              <a:gd name="connsiteX722" fmla="*/ 1644090 w 8678610"/>
              <a:gd name="connsiteY722" fmla="*/ 4401912 h 8666302"/>
              <a:gd name="connsiteX723" fmla="*/ 1634564 w 8678610"/>
              <a:gd name="connsiteY723" fmla="*/ 4468538 h 8666302"/>
              <a:gd name="connsiteX724" fmla="*/ 1625050 w 8678610"/>
              <a:gd name="connsiteY724" fmla="*/ 4535155 h 8666302"/>
              <a:gd name="connsiteX725" fmla="*/ 1606020 w 8678610"/>
              <a:gd name="connsiteY725" fmla="*/ 4468538 h 8666302"/>
              <a:gd name="connsiteX726" fmla="*/ 1620287 w 8678610"/>
              <a:gd name="connsiteY726" fmla="*/ 4306749 h 8666302"/>
              <a:gd name="connsiteX727" fmla="*/ 1638543 w 8678610"/>
              <a:gd name="connsiteY727" fmla="*/ 4168061 h 8666302"/>
              <a:gd name="connsiteX728" fmla="*/ 1738506 w 8678610"/>
              <a:gd name="connsiteY728" fmla="*/ 3751550 h 8666302"/>
              <a:gd name="connsiteX729" fmla="*/ 1815394 w 8678610"/>
              <a:gd name="connsiteY729" fmla="*/ 3507317 h 8666302"/>
              <a:gd name="connsiteX730" fmla="*/ 1834424 w 8678610"/>
              <a:gd name="connsiteY730" fmla="*/ 3469246 h 8666302"/>
              <a:gd name="connsiteX731" fmla="*/ 1862980 w 8678610"/>
              <a:gd name="connsiteY731" fmla="*/ 3431184 h 8666302"/>
              <a:gd name="connsiteX732" fmla="*/ 1996215 w 8678610"/>
              <a:gd name="connsiteY732" fmla="*/ 3193253 h 8666302"/>
              <a:gd name="connsiteX733" fmla="*/ 2024770 w 8678610"/>
              <a:gd name="connsiteY733" fmla="*/ 3126635 h 8666302"/>
              <a:gd name="connsiteX734" fmla="*/ 2058068 w 8678610"/>
              <a:gd name="connsiteY734" fmla="*/ 3060018 h 8666302"/>
              <a:gd name="connsiteX735" fmla="*/ 2091388 w 8678610"/>
              <a:gd name="connsiteY735" fmla="*/ 2983875 h 8666302"/>
              <a:gd name="connsiteX736" fmla="*/ 3949937 w 8678610"/>
              <a:gd name="connsiteY736" fmla="*/ 2980405 h 8666302"/>
              <a:gd name="connsiteX737" fmla="*/ 3917191 w 8678610"/>
              <a:gd name="connsiteY737" fmla="*/ 3000176 h 8666302"/>
              <a:gd name="connsiteX738" fmla="*/ 3922649 w 8678610"/>
              <a:gd name="connsiteY738" fmla="*/ 3000176 h 8666302"/>
              <a:gd name="connsiteX739" fmla="*/ 3955392 w 8678610"/>
              <a:gd name="connsiteY739" fmla="*/ 2980405 h 8666302"/>
              <a:gd name="connsiteX740" fmla="*/ 3748020 w 8678610"/>
              <a:gd name="connsiteY740" fmla="*/ 2980405 h 8666302"/>
              <a:gd name="connsiteX741" fmla="*/ 3698901 w 8678610"/>
              <a:gd name="connsiteY741" fmla="*/ 2995235 h 8666302"/>
              <a:gd name="connsiteX742" fmla="*/ 3715270 w 8678610"/>
              <a:gd name="connsiteY742" fmla="*/ 2995235 h 8666302"/>
              <a:gd name="connsiteX743" fmla="*/ 3753475 w 8678610"/>
              <a:gd name="connsiteY743" fmla="*/ 2980405 h 8666302"/>
              <a:gd name="connsiteX744" fmla="*/ 2624340 w 8678610"/>
              <a:gd name="connsiteY744" fmla="*/ 2974362 h 8666302"/>
              <a:gd name="connsiteX745" fmla="*/ 2519653 w 8678610"/>
              <a:gd name="connsiteY745" fmla="*/ 3069535 h 8666302"/>
              <a:gd name="connsiteX746" fmla="*/ 2524406 w 8678610"/>
              <a:gd name="connsiteY746" fmla="*/ 3098078 h 8666302"/>
              <a:gd name="connsiteX747" fmla="*/ 2557714 w 8678610"/>
              <a:gd name="connsiteY747" fmla="*/ 3079048 h 8666302"/>
              <a:gd name="connsiteX748" fmla="*/ 2600538 w 8678610"/>
              <a:gd name="connsiteY748" fmla="*/ 3098078 h 8666302"/>
              <a:gd name="connsiteX749" fmla="*/ 2643370 w 8678610"/>
              <a:gd name="connsiteY749" fmla="*/ 3079048 h 8666302"/>
              <a:gd name="connsiteX750" fmla="*/ 2624340 w 8678610"/>
              <a:gd name="connsiteY750" fmla="*/ 2974362 h 8666302"/>
              <a:gd name="connsiteX751" fmla="*/ 824767 w 8678610"/>
              <a:gd name="connsiteY751" fmla="*/ 2843624 h 8666302"/>
              <a:gd name="connsiteX752" fmla="*/ 726292 w 8678610"/>
              <a:gd name="connsiteY752" fmla="*/ 3052898 h 8666302"/>
              <a:gd name="connsiteX753" fmla="*/ 726292 w 8678610"/>
              <a:gd name="connsiteY753" fmla="*/ 3065218 h 8666302"/>
              <a:gd name="connsiteX754" fmla="*/ 726292 w 8678610"/>
              <a:gd name="connsiteY754" fmla="*/ 3077525 h 8666302"/>
              <a:gd name="connsiteX755" fmla="*/ 738599 w 8678610"/>
              <a:gd name="connsiteY755" fmla="*/ 3077525 h 8666302"/>
              <a:gd name="connsiteX756" fmla="*/ 787844 w 8678610"/>
              <a:gd name="connsiteY756" fmla="*/ 2954421 h 8666302"/>
              <a:gd name="connsiteX757" fmla="*/ 1739252 w 8678610"/>
              <a:gd name="connsiteY757" fmla="*/ 2803056 h 8666302"/>
              <a:gd name="connsiteX758" fmla="*/ 1720223 w 8678610"/>
              <a:gd name="connsiteY758" fmla="*/ 2850643 h 8666302"/>
              <a:gd name="connsiteX759" fmla="*/ 1739252 w 8678610"/>
              <a:gd name="connsiteY759" fmla="*/ 2841127 h 8666302"/>
              <a:gd name="connsiteX760" fmla="*/ 1758293 w 8678610"/>
              <a:gd name="connsiteY760" fmla="*/ 2803056 h 8666302"/>
              <a:gd name="connsiteX761" fmla="*/ 2805161 w 8678610"/>
              <a:gd name="connsiteY761" fmla="*/ 2784026 h 8666302"/>
              <a:gd name="connsiteX762" fmla="*/ 2767091 w 8678610"/>
              <a:gd name="connsiteY762" fmla="*/ 2860158 h 8666302"/>
              <a:gd name="connsiteX763" fmla="*/ 2767091 w 8678610"/>
              <a:gd name="connsiteY763" fmla="*/ 2917261 h 8666302"/>
              <a:gd name="connsiteX764" fmla="*/ 2833707 w 8678610"/>
              <a:gd name="connsiteY764" fmla="*/ 2822088 h 8666302"/>
              <a:gd name="connsiteX765" fmla="*/ 2824191 w 8678610"/>
              <a:gd name="connsiteY765" fmla="*/ 2793541 h 8666302"/>
              <a:gd name="connsiteX766" fmla="*/ 2805161 w 8678610"/>
              <a:gd name="connsiteY766" fmla="*/ 2784026 h 8666302"/>
              <a:gd name="connsiteX767" fmla="*/ 372199 w 8678610"/>
              <a:gd name="connsiteY767" fmla="*/ 2778739 h 8666302"/>
              <a:gd name="connsiteX768" fmla="*/ 363383 w 8678610"/>
              <a:gd name="connsiteY768" fmla="*/ 2808538 h 8666302"/>
              <a:gd name="connsiteX769" fmla="*/ 369300 w 8678610"/>
              <a:gd name="connsiteY769" fmla="*/ 2785154 h 8666302"/>
              <a:gd name="connsiteX770" fmla="*/ 1363332 w 8678610"/>
              <a:gd name="connsiteY770" fmla="*/ 2772127 h 8666302"/>
              <a:gd name="connsiteX771" fmla="*/ 1349056 w 8678610"/>
              <a:gd name="connsiteY771" fmla="*/ 2784026 h 8666302"/>
              <a:gd name="connsiteX772" fmla="*/ 1291956 w 8678610"/>
              <a:gd name="connsiteY772" fmla="*/ 2898231 h 8666302"/>
              <a:gd name="connsiteX773" fmla="*/ 1253884 w 8678610"/>
              <a:gd name="connsiteY773" fmla="*/ 2974362 h 8666302"/>
              <a:gd name="connsiteX774" fmla="*/ 1234853 w 8678610"/>
              <a:gd name="connsiteY774" fmla="*/ 2993392 h 8666302"/>
              <a:gd name="connsiteX775" fmla="*/ 1225338 w 8678610"/>
              <a:gd name="connsiteY775" fmla="*/ 3021947 h 8666302"/>
              <a:gd name="connsiteX776" fmla="*/ 1187266 w 8678610"/>
              <a:gd name="connsiteY776" fmla="*/ 3079048 h 8666302"/>
              <a:gd name="connsiteX777" fmla="*/ 1180388 w 8678610"/>
              <a:gd name="connsiteY777" fmla="*/ 3096742 h 8666302"/>
              <a:gd name="connsiteX778" fmla="*/ 1172533 w 8678610"/>
              <a:gd name="connsiteY778" fmla="*/ 3122533 h 8666302"/>
              <a:gd name="connsiteX779" fmla="*/ 1132527 w 8678610"/>
              <a:gd name="connsiteY779" fmla="*/ 3268330 h 8666302"/>
              <a:gd name="connsiteX780" fmla="*/ 1046360 w 8678610"/>
              <a:gd name="connsiteY780" fmla="*/ 3693034 h 8666302"/>
              <a:gd name="connsiteX781" fmla="*/ 1058668 w 8678610"/>
              <a:gd name="connsiteY781" fmla="*/ 3680715 h 8666302"/>
              <a:gd name="connsiteX782" fmla="*/ 1070975 w 8678610"/>
              <a:gd name="connsiteY782" fmla="*/ 3643790 h 8666302"/>
              <a:gd name="connsiteX783" fmla="*/ 1075100 w 8678610"/>
              <a:gd name="connsiteY783" fmla="*/ 3623851 h 8666302"/>
              <a:gd name="connsiteX784" fmla="*/ 1084959 w 8678610"/>
              <a:gd name="connsiteY784" fmla="*/ 3543005 h 8666302"/>
              <a:gd name="connsiteX785" fmla="*/ 1108112 w 8678610"/>
              <a:gd name="connsiteY785" fmla="*/ 3464282 h 8666302"/>
              <a:gd name="connsiteX786" fmla="*/ 1112522 w 8678610"/>
              <a:gd name="connsiteY786" fmla="*/ 3442978 h 8666302"/>
              <a:gd name="connsiteX787" fmla="*/ 1175610 w 8678610"/>
              <a:gd name="connsiteY787" fmla="*/ 3234474 h 8666302"/>
              <a:gd name="connsiteX788" fmla="*/ 1204290 w 8678610"/>
              <a:gd name="connsiteY788" fmla="*/ 3161214 h 8666302"/>
              <a:gd name="connsiteX789" fmla="*/ 1207489 w 8678610"/>
              <a:gd name="connsiteY789" fmla="*/ 3151614 h 8666302"/>
              <a:gd name="connsiteX790" fmla="*/ 1209719 w 8678610"/>
              <a:gd name="connsiteY790" fmla="*/ 3147341 h 8666302"/>
              <a:gd name="connsiteX791" fmla="*/ 1260242 w 8678610"/>
              <a:gd name="connsiteY791" fmla="*/ 3018280 h 8666302"/>
              <a:gd name="connsiteX792" fmla="*/ 1366415 w 8678610"/>
              <a:gd name="connsiteY792" fmla="*/ 2794394 h 8666302"/>
              <a:gd name="connsiteX793" fmla="*/ 1367733 w 8678610"/>
              <a:gd name="connsiteY793" fmla="*/ 2791943 h 8666302"/>
              <a:gd name="connsiteX794" fmla="*/ 2957434 w 8678610"/>
              <a:gd name="connsiteY794" fmla="*/ 2707883 h 8666302"/>
              <a:gd name="connsiteX795" fmla="*/ 2919364 w 8678610"/>
              <a:gd name="connsiteY795" fmla="*/ 2736440 h 8666302"/>
              <a:gd name="connsiteX796" fmla="*/ 2909850 w 8678610"/>
              <a:gd name="connsiteY796" fmla="*/ 2841127 h 8666302"/>
              <a:gd name="connsiteX797" fmla="*/ 2957434 w 8678610"/>
              <a:gd name="connsiteY797" fmla="*/ 2812571 h 8666302"/>
              <a:gd name="connsiteX798" fmla="*/ 2976464 w 8678610"/>
              <a:gd name="connsiteY798" fmla="*/ 2755471 h 8666302"/>
              <a:gd name="connsiteX799" fmla="*/ 2957434 w 8678610"/>
              <a:gd name="connsiteY799" fmla="*/ 2707883 h 8666302"/>
              <a:gd name="connsiteX800" fmla="*/ 2158002 w 8678610"/>
              <a:gd name="connsiteY800" fmla="*/ 2707883 h 8666302"/>
              <a:gd name="connsiteX801" fmla="*/ 2024770 w 8678610"/>
              <a:gd name="connsiteY801" fmla="*/ 2855395 h 8666302"/>
              <a:gd name="connsiteX802" fmla="*/ 1872495 w 8678610"/>
              <a:gd name="connsiteY802" fmla="*/ 3098078 h 8666302"/>
              <a:gd name="connsiteX803" fmla="*/ 1829663 w 8678610"/>
              <a:gd name="connsiteY803" fmla="*/ 3169459 h 8666302"/>
              <a:gd name="connsiteX804" fmla="*/ 1786837 w 8678610"/>
              <a:gd name="connsiteY804" fmla="*/ 3240838 h 8666302"/>
              <a:gd name="connsiteX805" fmla="*/ 1763045 w 8678610"/>
              <a:gd name="connsiteY805" fmla="*/ 3321734 h 8666302"/>
              <a:gd name="connsiteX806" fmla="*/ 1824909 w 8678610"/>
              <a:gd name="connsiteY806" fmla="*/ 3231322 h 8666302"/>
              <a:gd name="connsiteX807" fmla="*/ 1920080 w 8678610"/>
              <a:gd name="connsiteY807" fmla="*/ 3107605 h 8666302"/>
              <a:gd name="connsiteX808" fmla="*/ 1972420 w 8678610"/>
              <a:gd name="connsiteY808" fmla="*/ 3040978 h 8666302"/>
              <a:gd name="connsiteX809" fmla="*/ 1986698 w 8678610"/>
              <a:gd name="connsiteY809" fmla="*/ 2974362 h 8666302"/>
              <a:gd name="connsiteX810" fmla="*/ 2062831 w 8678610"/>
              <a:gd name="connsiteY810" fmla="*/ 2869674 h 8666302"/>
              <a:gd name="connsiteX811" fmla="*/ 2091388 w 8678610"/>
              <a:gd name="connsiteY811" fmla="*/ 2822088 h 8666302"/>
              <a:gd name="connsiteX812" fmla="*/ 2129449 w 8678610"/>
              <a:gd name="connsiteY812" fmla="*/ 2764986 h 8666302"/>
              <a:gd name="connsiteX813" fmla="*/ 2158002 w 8678610"/>
              <a:gd name="connsiteY813" fmla="*/ 2717398 h 8666302"/>
              <a:gd name="connsiteX814" fmla="*/ 2300762 w 8678610"/>
              <a:gd name="connsiteY814" fmla="*/ 2698368 h 8666302"/>
              <a:gd name="connsiteX815" fmla="*/ 2200828 w 8678610"/>
              <a:gd name="connsiteY815" fmla="*/ 2803056 h 8666302"/>
              <a:gd name="connsiteX816" fmla="*/ 2110418 w 8678610"/>
              <a:gd name="connsiteY816" fmla="*/ 2926775 h 8666302"/>
              <a:gd name="connsiteX817" fmla="*/ 2158002 w 8678610"/>
              <a:gd name="connsiteY817" fmla="*/ 2907744 h 8666302"/>
              <a:gd name="connsiteX818" fmla="*/ 2243661 w 8678610"/>
              <a:gd name="connsiteY818" fmla="*/ 2784026 h 8666302"/>
              <a:gd name="connsiteX819" fmla="*/ 2300762 w 8678610"/>
              <a:gd name="connsiteY819" fmla="*/ 2707883 h 8666302"/>
              <a:gd name="connsiteX820" fmla="*/ 7583006 w 8678610"/>
              <a:gd name="connsiteY820" fmla="*/ 2671290 h 8666302"/>
              <a:gd name="connsiteX821" fmla="*/ 7583006 w 8678610"/>
              <a:gd name="connsiteY821" fmla="*/ 2683597 h 8666302"/>
              <a:gd name="connsiteX822" fmla="*/ 7619944 w 8678610"/>
              <a:gd name="connsiteY822" fmla="*/ 2732842 h 8666302"/>
              <a:gd name="connsiteX823" fmla="*/ 7583006 w 8678610"/>
              <a:gd name="connsiteY823" fmla="*/ 2671290 h 8666302"/>
              <a:gd name="connsiteX824" fmla="*/ 5089242 w 8678610"/>
              <a:gd name="connsiteY824" fmla="*/ 2591303 h 8666302"/>
              <a:gd name="connsiteX825" fmla="*/ 5079730 w 8678610"/>
              <a:gd name="connsiteY825" fmla="*/ 2603197 h 8666302"/>
              <a:gd name="connsiteX826" fmla="*/ 5117791 w 8678610"/>
              <a:gd name="connsiteY826" fmla="*/ 2650781 h 8666302"/>
              <a:gd name="connsiteX827" fmla="*/ 5408060 w 8678610"/>
              <a:gd name="connsiteY827" fmla="*/ 2779263 h 8666302"/>
              <a:gd name="connsiteX828" fmla="*/ 5461636 w 8678610"/>
              <a:gd name="connsiteY828" fmla="*/ 2808309 h 8666302"/>
              <a:gd name="connsiteX829" fmla="*/ 5508803 w 8678610"/>
              <a:gd name="connsiteY829" fmla="*/ 2782707 h 8666302"/>
              <a:gd name="connsiteX830" fmla="*/ 5478249 w 8678610"/>
              <a:gd name="connsiteY830" fmla="*/ 2754280 h 8666302"/>
              <a:gd name="connsiteX831" fmla="*/ 5450885 w 8678610"/>
              <a:gd name="connsiteY831" fmla="*/ 2717398 h 8666302"/>
              <a:gd name="connsiteX832" fmla="*/ 5417576 w 8678610"/>
              <a:gd name="connsiteY832" fmla="*/ 2674576 h 8666302"/>
              <a:gd name="connsiteX833" fmla="*/ 5355724 w 8678610"/>
              <a:gd name="connsiteY833" fmla="*/ 2660298 h 8666302"/>
              <a:gd name="connsiteX834" fmla="*/ 5327167 w 8678610"/>
              <a:gd name="connsiteY834" fmla="*/ 2641267 h 8666302"/>
              <a:gd name="connsiteX835" fmla="*/ 5308137 w 8678610"/>
              <a:gd name="connsiteY835" fmla="*/ 2622237 h 8666302"/>
              <a:gd name="connsiteX836" fmla="*/ 5298612 w 8678610"/>
              <a:gd name="connsiteY836" fmla="*/ 2631750 h 8666302"/>
              <a:gd name="connsiteX837" fmla="*/ 5255790 w 8678610"/>
              <a:gd name="connsiteY837" fmla="*/ 2641267 h 8666302"/>
              <a:gd name="connsiteX838" fmla="*/ 5174894 w 8678610"/>
              <a:gd name="connsiteY838" fmla="*/ 2612711 h 8666302"/>
              <a:gd name="connsiteX839" fmla="*/ 5117791 w 8678610"/>
              <a:gd name="connsiteY839" fmla="*/ 2593680 h 8666302"/>
              <a:gd name="connsiteX840" fmla="*/ 5089242 w 8678610"/>
              <a:gd name="connsiteY840" fmla="*/ 2591303 h 8666302"/>
              <a:gd name="connsiteX841" fmla="*/ 1403351 w 8678610"/>
              <a:gd name="connsiteY841" fmla="*/ 2449709 h 8666302"/>
              <a:gd name="connsiteX842" fmla="*/ 1335639 w 8678610"/>
              <a:gd name="connsiteY842" fmla="*/ 2542037 h 8666302"/>
              <a:gd name="connsiteX843" fmla="*/ 1231004 w 8678610"/>
              <a:gd name="connsiteY843" fmla="*/ 2732842 h 8666302"/>
              <a:gd name="connsiteX844" fmla="*/ 1194079 w 8678610"/>
              <a:gd name="connsiteY844" fmla="*/ 2831317 h 8666302"/>
              <a:gd name="connsiteX845" fmla="*/ 1255631 w 8678610"/>
              <a:gd name="connsiteY845" fmla="*/ 2732842 h 8666302"/>
              <a:gd name="connsiteX846" fmla="*/ 1354108 w 8678610"/>
              <a:gd name="connsiteY846" fmla="*/ 2535879 h 8666302"/>
              <a:gd name="connsiteX847" fmla="*/ 2138972 w 8678610"/>
              <a:gd name="connsiteY847" fmla="*/ 2374789 h 8666302"/>
              <a:gd name="connsiteX848" fmla="*/ 2015245 w 8678610"/>
              <a:gd name="connsiteY848" fmla="*/ 2517549 h 8666302"/>
              <a:gd name="connsiteX849" fmla="*/ 1882010 w 8678610"/>
              <a:gd name="connsiteY849" fmla="*/ 2698368 h 8666302"/>
              <a:gd name="connsiteX850" fmla="*/ 1929597 w 8678610"/>
              <a:gd name="connsiteY850" fmla="*/ 2646029 h 8666302"/>
              <a:gd name="connsiteX851" fmla="*/ 2015245 w 8678610"/>
              <a:gd name="connsiteY851" fmla="*/ 2541341 h 8666302"/>
              <a:gd name="connsiteX852" fmla="*/ 2110418 w 8678610"/>
              <a:gd name="connsiteY852" fmla="*/ 2422376 h 8666302"/>
              <a:gd name="connsiteX853" fmla="*/ 2138972 w 8678610"/>
              <a:gd name="connsiteY853" fmla="*/ 2374789 h 8666302"/>
              <a:gd name="connsiteX854" fmla="*/ 2567239 w 8678610"/>
              <a:gd name="connsiteY854" fmla="*/ 2270103 h 8666302"/>
              <a:gd name="connsiteX855" fmla="*/ 2514892 w 8678610"/>
              <a:gd name="connsiteY855" fmla="*/ 2308173 h 8666302"/>
              <a:gd name="connsiteX856" fmla="*/ 2419719 w 8678610"/>
              <a:gd name="connsiteY856" fmla="*/ 2408098 h 8666302"/>
              <a:gd name="connsiteX857" fmla="*/ 2386410 w 8678610"/>
              <a:gd name="connsiteY857" fmla="*/ 2460447 h 8666302"/>
              <a:gd name="connsiteX858" fmla="*/ 2548199 w 8678610"/>
              <a:gd name="connsiteY858" fmla="*/ 2308173 h 8666302"/>
              <a:gd name="connsiteX859" fmla="*/ 910948 w 8678610"/>
              <a:gd name="connsiteY859" fmla="*/ 2141950 h 8666302"/>
              <a:gd name="connsiteX860" fmla="*/ 886319 w 8678610"/>
              <a:gd name="connsiteY860" fmla="*/ 2203503 h 8666302"/>
              <a:gd name="connsiteX861" fmla="*/ 812460 w 8678610"/>
              <a:gd name="connsiteY861" fmla="*/ 2326606 h 8666302"/>
              <a:gd name="connsiteX862" fmla="*/ 763226 w 8678610"/>
              <a:gd name="connsiteY862" fmla="*/ 2400467 h 8666302"/>
              <a:gd name="connsiteX863" fmla="*/ 780863 w 8678610"/>
              <a:gd name="connsiteY863" fmla="*/ 2351971 h 8666302"/>
              <a:gd name="connsiteX864" fmla="*/ 878444 w 8678610"/>
              <a:gd name="connsiteY864" fmla="*/ 2182583 h 8666302"/>
              <a:gd name="connsiteX865" fmla="*/ 4765667 w 8678610"/>
              <a:gd name="connsiteY865" fmla="*/ 2136869 h 8666302"/>
              <a:gd name="connsiteX866" fmla="*/ 4746626 w 8678610"/>
              <a:gd name="connsiteY866" fmla="*/ 2155899 h 8666302"/>
              <a:gd name="connsiteX867" fmla="*/ 4775183 w 8678610"/>
              <a:gd name="connsiteY867" fmla="*/ 2165413 h 8666302"/>
              <a:gd name="connsiteX868" fmla="*/ 4765667 w 8678610"/>
              <a:gd name="connsiteY868" fmla="*/ 2136869 h 8666302"/>
              <a:gd name="connsiteX869" fmla="*/ 4586629 w 8678610"/>
              <a:gd name="connsiteY869" fmla="*/ 2127944 h 8666302"/>
              <a:gd name="connsiteX870" fmla="*/ 4534879 w 8678610"/>
              <a:gd name="connsiteY870" fmla="*/ 2129725 h 8666302"/>
              <a:gd name="connsiteX871" fmla="*/ 4499189 w 8678610"/>
              <a:gd name="connsiteY871" fmla="*/ 2165413 h 8666302"/>
              <a:gd name="connsiteX872" fmla="*/ 4589601 w 8678610"/>
              <a:gd name="connsiteY872" fmla="*/ 2174930 h 8666302"/>
              <a:gd name="connsiteX873" fmla="*/ 4689526 w 8678610"/>
              <a:gd name="connsiteY873" fmla="*/ 2155899 h 8666302"/>
              <a:gd name="connsiteX874" fmla="*/ 4680010 w 8678610"/>
              <a:gd name="connsiteY874" fmla="*/ 2136869 h 8666302"/>
              <a:gd name="connsiteX875" fmla="*/ 4660978 w 8678610"/>
              <a:gd name="connsiteY875" fmla="*/ 2136869 h 8666302"/>
              <a:gd name="connsiteX876" fmla="*/ 4586629 w 8678610"/>
              <a:gd name="connsiteY876" fmla="*/ 2127944 h 8666302"/>
              <a:gd name="connsiteX877" fmla="*/ 2990146 w 8678610"/>
              <a:gd name="connsiteY877" fmla="*/ 2122292 h 8666302"/>
              <a:gd name="connsiteX878" fmla="*/ 2974085 w 8678610"/>
              <a:gd name="connsiteY878" fmla="*/ 2126157 h 8666302"/>
              <a:gd name="connsiteX879" fmla="*/ 2909850 w 8678610"/>
              <a:gd name="connsiteY879" fmla="*/ 2160663 h 8666302"/>
              <a:gd name="connsiteX880" fmla="*/ 2805161 w 8678610"/>
              <a:gd name="connsiteY880" fmla="*/ 2232032 h 8666302"/>
              <a:gd name="connsiteX881" fmla="*/ 2671917 w 8678610"/>
              <a:gd name="connsiteY881" fmla="*/ 2365274 h 8666302"/>
              <a:gd name="connsiteX882" fmla="*/ 2838470 w 8678610"/>
              <a:gd name="connsiteY882" fmla="*/ 2251072 h 8666302"/>
              <a:gd name="connsiteX883" fmla="*/ 2995498 w 8678610"/>
              <a:gd name="connsiteY883" fmla="*/ 2127343 h 8666302"/>
              <a:gd name="connsiteX884" fmla="*/ 2990146 w 8678610"/>
              <a:gd name="connsiteY884" fmla="*/ 2122292 h 8666302"/>
              <a:gd name="connsiteX885" fmla="*/ 5898183 w 8678610"/>
              <a:gd name="connsiteY885" fmla="*/ 2070242 h 8666302"/>
              <a:gd name="connsiteX886" fmla="*/ 5945771 w 8678610"/>
              <a:gd name="connsiteY886" fmla="*/ 2108312 h 8666302"/>
              <a:gd name="connsiteX887" fmla="*/ 5964801 w 8678610"/>
              <a:gd name="connsiteY887" fmla="*/ 2108312 h 8666302"/>
              <a:gd name="connsiteX888" fmla="*/ 5917223 w 8678610"/>
              <a:gd name="connsiteY888" fmla="*/ 2070242 h 8666302"/>
              <a:gd name="connsiteX889" fmla="*/ 5898183 w 8678610"/>
              <a:gd name="connsiteY889" fmla="*/ 2070242 h 8666302"/>
              <a:gd name="connsiteX890" fmla="*/ 2481583 w 8678610"/>
              <a:gd name="connsiteY890" fmla="*/ 2070242 h 8666302"/>
              <a:gd name="connsiteX891" fmla="*/ 2196074 w 8678610"/>
              <a:gd name="connsiteY891" fmla="*/ 2327203 h 8666302"/>
              <a:gd name="connsiteX892" fmla="*/ 2262692 w 8678610"/>
              <a:gd name="connsiteY892" fmla="*/ 2260586 h 8666302"/>
              <a:gd name="connsiteX893" fmla="*/ 2414965 w 8678610"/>
              <a:gd name="connsiteY893" fmla="*/ 2136869 h 8666302"/>
              <a:gd name="connsiteX894" fmla="*/ 738599 w 8678610"/>
              <a:gd name="connsiteY894" fmla="*/ 2043474 h 8666302"/>
              <a:gd name="connsiteX895" fmla="*/ 553956 w 8678610"/>
              <a:gd name="connsiteY895" fmla="*/ 2375850 h 8666302"/>
              <a:gd name="connsiteX896" fmla="*/ 372199 w 8678610"/>
              <a:gd name="connsiteY896" fmla="*/ 2778739 h 8666302"/>
              <a:gd name="connsiteX897" fmla="*/ 418543 w 8678610"/>
              <a:gd name="connsiteY897" fmla="*/ 2622045 h 8666302"/>
              <a:gd name="connsiteX898" fmla="*/ 486244 w 8678610"/>
              <a:gd name="connsiteY898" fmla="*/ 2468178 h 8666302"/>
              <a:gd name="connsiteX899" fmla="*/ 566263 w 8678610"/>
              <a:gd name="connsiteY899" fmla="*/ 2308138 h 8666302"/>
              <a:gd name="connsiteX900" fmla="*/ 640124 w 8678610"/>
              <a:gd name="connsiteY900" fmla="*/ 2166578 h 8666302"/>
              <a:gd name="connsiteX901" fmla="*/ 701677 w 8678610"/>
              <a:gd name="connsiteY901" fmla="*/ 2068091 h 8666302"/>
              <a:gd name="connsiteX902" fmla="*/ 738599 w 8678610"/>
              <a:gd name="connsiteY902" fmla="*/ 2043474 h 8666302"/>
              <a:gd name="connsiteX903" fmla="*/ 3226289 w 8678610"/>
              <a:gd name="connsiteY903" fmla="*/ 1992327 h 8666302"/>
              <a:gd name="connsiteX904" fmla="*/ 3204875 w 8678610"/>
              <a:gd name="connsiteY904" fmla="*/ 1996491 h 8666302"/>
              <a:gd name="connsiteX905" fmla="*/ 3119227 w 8678610"/>
              <a:gd name="connsiteY905" fmla="*/ 2051211 h 8666302"/>
              <a:gd name="connsiteX906" fmla="*/ 3185843 w 8678610"/>
              <a:gd name="connsiteY906" fmla="*/ 2032181 h 8666302"/>
              <a:gd name="connsiteX907" fmla="*/ 3233427 w 8678610"/>
              <a:gd name="connsiteY907" fmla="*/ 2003626 h 8666302"/>
              <a:gd name="connsiteX908" fmla="*/ 3226289 w 8678610"/>
              <a:gd name="connsiteY908" fmla="*/ 1992327 h 8666302"/>
              <a:gd name="connsiteX909" fmla="*/ 2633856 w 8678610"/>
              <a:gd name="connsiteY909" fmla="*/ 1975079 h 8666302"/>
              <a:gd name="connsiteX910" fmla="*/ 2557714 w 8678610"/>
              <a:gd name="connsiteY910" fmla="*/ 2013139 h 8666302"/>
              <a:gd name="connsiteX911" fmla="*/ 2491097 w 8678610"/>
              <a:gd name="connsiteY911" fmla="*/ 2060727 h 8666302"/>
              <a:gd name="connsiteX912" fmla="*/ 2633856 w 8678610"/>
              <a:gd name="connsiteY912" fmla="*/ 1975079 h 8666302"/>
              <a:gd name="connsiteX913" fmla="*/ 7515308 w 8678610"/>
              <a:gd name="connsiteY913" fmla="*/ 1932680 h 8666302"/>
              <a:gd name="connsiteX914" fmla="*/ 7558390 w 8678610"/>
              <a:gd name="connsiteY914" fmla="*/ 2031166 h 8666302"/>
              <a:gd name="connsiteX915" fmla="*/ 7601476 w 8678610"/>
              <a:gd name="connsiteY915" fmla="*/ 2111187 h 8666302"/>
              <a:gd name="connsiteX916" fmla="*/ 7632252 w 8678610"/>
              <a:gd name="connsiteY916" fmla="*/ 2129643 h 8666302"/>
              <a:gd name="connsiteX917" fmla="*/ 7583006 w 8678610"/>
              <a:gd name="connsiteY917" fmla="*/ 2031166 h 8666302"/>
              <a:gd name="connsiteX918" fmla="*/ 7515308 w 8678610"/>
              <a:gd name="connsiteY918" fmla="*/ 1932680 h 8666302"/>
              <a:gd name="connsiteX919" fmla="*/ 3300046 w 8678610"/>
              <a:gd name="connsiteY919" fmla="*/ 1851349 h 8666302"/>
              <a:gd name="connsiteX920" fmla="*/ 2928881 w 8678610"/>
              <a:gd name="connsiteY920" fmla="*/ 2022664 h 8666302"/>
              <a:gd name="connsiteX921" fmla="*/ 2605301 w 8678610"/>
              <a:gd name="connsiteY921" fmla="*/ 2251072 h 8666302"/>
              <a:gd name="connsiteX922" fmla="*/ 2652887 w 8678610"/>
              <a:gd name="connsiteY922" fmla="*/ 2232032 h 8666302"/>
              <a:gd name="connsiteX923" fmla="*/ 2729018 w 8678610"/>
              <a:gd name="connsiteY923" fmla="*/ 2174930 h 8666302"/>
              <a:gd name="connsiteX924" fmla="*/ 2757577 w 8678610"/>
              <a:gd name="connsiteY924" fmla="*/ 2155899 h 8666302"/>
              <a:gd name="connsiteX925" fmla="*/ 2928881 w 8678610"/>
              <a:gd name="connsiteY925" fmla="*/ 2060727 h 8666302"/>
              <a:gd name="connsiteX926" fmla="*/ 3214388 w 8678610"/>
              <a:gd name="connsiteY926" fmla="*/ 1908453 h 8666302"/>
              <a:gd name="connsiteX927" fmla="*/ 861703 w 8678610"/>
              <a:gd name="connsiteY927" fmla="*/ 1846511 h 8666302"/>
              <a:gd name="connsiteX928" fmla="*/ 800151 w 8678610"/>
              <a:gd name="connsiteY928" fmla="*/ 1944999 h 8666302"/>
              <a:gd name="connsiteX929" fmla="*/ 787844 w 8678610"/>
              <a:gd name="connsiteY929" fmla="*/ 1944999 h 8666302"/>
              <a:gd name="connsiteX930" fmla="*/ 5480628 w 8678610"/>
              <a:gd name="connsiteY930" fmla="*/ 1826371 h 8666302"/>
              <a:gd name="connsiteX931" fmla="*/ 5469927 w 8678610"/>
              <a:gd name="connsiteY931" fmla="*/ 1841835 h 8666302"/>
              <a:gd name="connsiteX932" fmla="*/ 5507988 w 8678610"/>
              <a:gd name="connsiteY932" fmla="*/ 1860875 h 8666302"/>
              <a:gd name="connsiteX933" fmla="*/ 5512749 w 8678610"/>
              <a:gd name="connsiteY933" fmla="*/ 1837082 h 8666302"/>
              <a:gd name="connsiteX934" fmla="*/ 5480628 w 8678610"/>
              <a:gd name="connsiteY934" fmla="*/ 1826371 h 8666302"/>
              <a:gd name="connsiteX935" fmla="*/ 3427334 w 8678610"/>
              <a:gd name="connsiteY935" fmla="*/ 1791874 h 8666302"/>
              <a:gd name="connsiteX936" fmla="*/ 3409487 w 8678610"/>
              <a:gd name="connsiteY936" fmla="*/ 1794248 h 8666302"/>
              <a:gd name="connsiteX937" fmla="*/ 3338109 w 8678610"/>
              <a:gd name="connsiteY937" fmla="*/ 1841835 h 8666302"/>
              <a:gd name="connsiteX938" fmla="*/ 3390457 w 8678610"/>
              <a:gd name="connsiteY938" fmla="*/ 1832319 h 8666302"/>
              <a:gd name="connsiteX939" fmla="*/ 3433280 w 8678610"/>
              <a:gd name="connsiteY939" fmla="*/ 1803765 h 8666302"/>
              <a:gd name="connsiteX940" fmla="*/ 3427334 w 8678610"/>
              <a:gd name="connsiteY940" fmla="*/ 1791874 h 8666302"/>
              <a:gd name="connsiteX941" fmla="*/ 2985982 w 8678610"/>
              <a:gd name="connsiteY941" fmla="*/ 1784735 h 8666302"/>
              <a:gd name="connsiteX942" fmla="*/ 2928881 w 8678610"/>
              <a:gd name="connsiteY942" fmla="*/ 1808527 h 8666302"/>
              <a:gd name="connsiteX943" fmla="*/ 2881293 w 8678610"/>
              <a:gd name="connsiteY943" fmla="*/ 1841835 h 8666302"/>
              <a:gd name="connsiteX944" fmla="*/ 2985982 w 8678610"/>
              <a:gd name="connsiteY944" fmla="*/ 1784735 h 8666302"/>
              <a:gd name="connsiteX945" fmla="*/ 3909134 w 8678610"/>
              <a:gd name="connsiteY945" fmla="*/ 1746663 h 8666302"/>
              <a:gd name="connsiteX946" fmla="*/ 3852031 w 8678610"/>
              <a:gd name="connsiteY946" fmla="*/ 1784735 h 8666302"/>
              <a:gd name="connsiteX947" fmla="*/ 3861548 w 8678610"/>
              <a:gd name="connsiteY947" fmla="*/ 1784735 h 8666302"/>
              <a:gd name="connsiteX948" fmla="*/ 3918648 w 8678610"/>
              <a:gd name="connsiteY948" fmla="*/ 1746663 h 8666302"/>
              <a:gd name="connsiteX949" fmla="*/ 3557009 w 8678610"/>
              <a:gd name="connsiteY949" fmla="*/ 1746663 h 8666302"/>
              <a:gd name="connsiteX950" fmla="*/ 3471350 w 8678610"/>
              <a:gd name="connsiteY950" fmla="*/ 1775218 h 8666302"/>
              <a:gd name="connsiteX951" fmla="*/ 3499896 w 8678610"/>
              <a:gd name="connsiteY951" fmla="*/ 1775218 h 8666302"/>
              <a:gd name="connsiteX952" fmla="*/ 3566525 w 8678610"/>
              <a:gd name="connsiteY952" fmla="*/ 1746663 h 8666302"/>
              <a:gd name="connsiteX953" fmla="*/ 2092719 w 8678610"/>
              <a:gd name="connsiteY953" fmla="*/ 1698791 h 8666302"/>
              <a:gd name="connsiteX954" fmla="*/ 2055782 w 8678610"/>
              <a:gd name="connsiteY954" fmla="*/ 1760343 h 8666302"/>
              <a:gd name="connsiteX955" fmla="*/ 1981922 w 8678610"/>
              <a:gd name="connsiteY955" fmla="*/ 1797277 h 8666302"/>
              <a:gd name="connsiteX956" fmla="*/ 2055782 w 8678610"/>
              <a:gd name="connsiteY956" fmla="*/ 1711098 h 8666302"/>
              <a:gd name="connsiteX957" fmla="*/ 2092719 w 8678610"/>
              <a:gd name="connsiteY957" fmla="*/ 1698791 h 8666302"/>
              <a:gd name="connsiteX958" fmla="*/ 1021730 w 8678610"/>
              <a:gd name="connsiteY958" fmla="*/ 1649546 h 8666302"/>
              <a:gd name="connsiteX959" fmla="*/ 997116 w 8678610"/>
              <a:gd name="connsiteY959" fmla="*/ 1686483 h 8666302"/>
              <a:gd name="connsiteX960" fmla="*/ 984807 w 8678610"/>
              <a:gd name="connsiteY960" fmla="*/ 1698791 h 8666302"/>
              <a:gd name="connsiteX961" fmla="*/ 1021730 w 8678610"/>
              <a:gd name="connsiteY961" fmla="*/ 1649546 h 8666302"/>
              <a:gd name="connsiteX962" fmla="*/ 1267938 w 8678610"/>
              <a:gd name="connsiteY962" fmla="*/ 1637239 h 8666302"/>
              <a:gd name="connsiteX963" fmla="*/ 1274087 w 8678610"/>
              <a:gd name="connsiteY963" fmla="*/ 1655707 h 8666302"/>
              <a:gd name="connsiteX964" fmla="*/ 1231004 w 8678610"/>
              <a:gd name="connsiteY964" fmla="*/ 1698791 h 8666302"/>
              <a:gd name="connsiteX965" fmla="*/ 1181772 w 8678610"/>
              <a:gd name="connsiteY965" fmla="*/ 1748035 h 8666302"/>
              <a:gd name="connsiteX966" fmla="*/ 1267938 w 8678610"/>
              <a:gd name="connsiteY966" fmla="*/ 1637239 h 8666302"/>
              <a:gd name="connsiteX967" fmla="*/ 2234274 w 8678610"/>
              <a:gd name="connsiteY967" fmla="*/ 1576461 h 8666302"/>
              <a:gd name="connsiteX968" fmla="*/ 2240426 w 8678610"/>
              <a:gd name="connsiteY968" fmla="*/ 1578767 h 8666302"/>
              <a:gd name="connsiteX969" fmla="*/ 2215810 w 8678610"/>
              <a:gd name="connsiteY969" fmla="*/ 1624931 h 8666302"/>
              <a:gd name="connsiteX970" fmla="*/ 2141951 w 8678610"/>
              <a:gd name="connsiteY970" fmla="*/ 1686483 h 8666302"/>
              <a:gd name="connsiteX971" fmla="*/ 2129640 w 8678610"/>
              <a:gd name="connsiteY971" fmla="*/ 1674176 h 8666302"/>
              <a:gd name="connsiteX972" fmla="*/ 2154258 w 8678610"/>
              <a:gd name="connsiteY972" fmla="*/ 1649546 h 8666302"/>
              <a:gd name="connsiteX973" fmla="*/ 2215810 w 8678610"/>
              <a:gd name="connsiteY973" fmla="*/ 1588007 h 8666302"/>
              <a:gd name="connsiteX974" fmla="*/ 2234274 w 8678610"/>
              <a:gd name="connsiteY974" fmla="*/ 1576461 h 8666302"/>
              <a:gd name="connsiteX975" fmla="*/ 7201398 w 8678610"/>
              <a:gd name="connsiteY975" fmla="*/ 1551072 h 8666302"/>
              <a:gd name="connsiteX976" fmla="*/ 7226016 w 8678610"/>
              <a:gd name="connsiteY976" fmla="*/ 1575687 h 8666302"/>
              <a:gd name="connsiteX977" fmla="*/ 7262950 w 8678610"/>
              <a:gd name="connsiteY977" fmla="*/ 1649546 h 8666302"/>
              <a:gd name="connsiteX978" fmla="*/ 7435286 w 8678610"/>
              <a:gd name="connsiteY978" fmla="*/ 1834202 h 8666302"/>
              <a:gd name="connsiteX979" fmla="*/ 7349120 w 8678610"/>
              <a:gd name="connsiteY979" fmla="*/ 1711098 h 8666302"/>
              <a:gd name="connsiteX980" fmla="*/ 7213708 w 8678610"/>
              <a:gd name="connsiteY980" fmla="*/ 1551072 h 8666302"/>
              <a:gd name="connsiteX981" fmla="*/ 5358459 w 8678610"/>
              <a:gd name="connsiteY981" fmla="*/ 1440275 h 8666302"/>
              <a:gd name="connsiteX982" fmla="*/ 5365237 w 8678610"/>
              <a:gd name="connsiteY982" fmla="*/ 1442123 h 8666302"/>
              <a:gd name="connsiteX983" fmla="*/ 5402408 w 8678610"/>
              <a:gd name="connsiteY983" fmla="*/ 1450872 h 8666302"/>
              <a:gd name="connsiteX984" fmla="*/ 5391813 w 8678610"/>
              <a:gd name="connsiteY984" fmla="*/ 1440275 h 8666302"/>
              <a:gd name="connsiteX985" fmla="*/ 5367196 w 8678610"/>
              <a:gd name="connsiteY985" fmla="*/ 1440275 h 8666302"/>
              <a:gd name="connsiteX986" fmla="*/ 1223309 w 8678610"/>
              <a:gd name="connsiteY986" fmla="*/ 1412581 h 8666302"/>
              <a:gd name="connsiteX987" fmla="*/ 1231004 w 8678610"/>
              <a:gd name="connsiteY987" fmla="*/ 1415659 h 8666302"/>
              <a:gd name="connsiteX988" fmla="*/ 1144834 w 8678610"/>
              <a:gd name="connsiteY988" fmla="*/ 1489519 h 8666302"/>
              <a:gd name="connsiteX989" fmla="*/ 1107900 w 8678610"/>
              <a:gd name="connsiteY989" fmla="*/ 1514135 h 8666302"/>
              <a:gd name="connsiteX990" fmla="*/ 1223309 w 8678610"/>
              <a:gd name="connsiteY990" fmla="*/ 1412581 h 8666302"/>
              <a:gd name="connsiteX991" fmla="*/ 4156580 w 8678610"/>
              <a:gd name="connsiteY991" fmla="*/ 1394538 h 8666302"/>
              <a:gd name="connsiteX992" fmla="*/ 3785414 w 8678610"/>
              <a:gd name="connsiteY992" fmla="*/ 1413568 h 8666302"/>
              <a:gd name="connsiteX993" fmla="*/ 3347632 w 8678610"/>
              <a:gd name="connsiteY993" fmla="*/ 1484949 h 8666302"/>
              <a:gd name="connsiteX994" fmla="*/ 3043084 w 8678610"/>
              <a:gd name="connsiteY994" fmla="*/ 1584872 h 8666302"/>
              <a:gd name="connsiteX995" fmla="*/ 2995498 w 8678610"/>
              <a:gd name="connsiteY995" fmla="*/ 1603914 h 8666302"/>
              <a:gd name="connsiteX996" fmla="*/ 2938395 w 8678610"/>
              <a:gd name="connsiteY996" fmla="*/ 1632461 h 8666302"/>
              <a:gd name="connsiteX997" fmla="*/ 2938395 w 8678610"/>
              <a:gd name="connsiteY997" fmla="*/ 1651499 h 8666302"/>
              <a:gd name="connsiteX998" fmla="*/ 2985982 w 8678610"/>
              <a:gd name="connsiteY998" fmla="*/ 1641984 h 8666302"/>
              <a:gd name="connsiteX999" fmla="*/ 3385693 w 8678610"/>
              <a:gd name="connsiteY999" fmla="*/ 1499224 h 8666302"/>
              <a:gd name="connsiteX1000" fmla="*/ 4004307 w 8678610"/>
              <a:gd name="connsiteY1000" fmla="*/ 1423093 h 8666302"/>
              <a:gd name="connsiteX1001" fmla="*/ 4251743 w 8678610"/>
              <a:gd name="connsiteY1001" fmla="*/ 1404053 h 8666302"/>
              <a:gd name="connsiteX1002" fmla="*/ 4156580 w 8678610"/>
              <a:gd name="connsiteY1002" fmla="*/ 1394538 h 8666302"/>
              <a:gd name="connsiteX1003" fmla="*/ 5203447 w 8678610"/>
              <a:gd name="connsiteY1003" fmla="*/ 1380111 h 8666302"/>
              <a:gd name="connsiteX1004" fmla="*/ 5203447 w 8678610"/>
              <a:gd name="connsiteY1004" fmla="*/ 1385023 h 8666302"/>
              <a:gd name="connsiteX1005" fmla="*/ 5260551 w 8678610"/>
              <a:gd name="connsiteY1005" fmla="*/ 1413568 h 8666302"/>
              <a:gd name="connsiteX1006" fmla="*/ 5307812 w 8678610"/>
              <a:gd name="connsiteY1006" fmla="*/ 1426461 h 8666302"/>
              <a:gd name="connsiteX1007" fmla="*/ 5270255 w 8678610"/>
              <a:gd name="connsiteY1007" fmla="*/ 1403347 h 8666302"/>
              <a:gd name="connsiteX1008" fmla="*/ 1120220 w 8678610"/>
              <a:gd name="connsiteY1008" fmla="*/ 1378735 h 8666302"/>
              <a:gd name="connsiteX1009" fmla="*/ 1095592 w 8678610"/>
              <a:gd name="connsiteY1009" fmla="*/ 1403351 h 8666302"/>
              <a:gd name="connsiteX1010" fmla="*/ 1095592 w 8678610"/>
              <a:gd name="connsiteY1010" fmla="*/ 1391042 h 8666302"/>
              <a:gd name="connsiteX1011" fmla="*/ 2572808 w 8678610"/>
              <a:gd name="connsiteY1011" fmla="*/ 1371035 h 8666302"/>
              <a:gd name="connsiteX1012" fmla="*/ 2585120 w 8678610"/>
              <a:gd name="connsiteY1012" fmla="*/ 1378735 h 8666302"/>
              <a:gd name="connsiteX1013" fmla="*/ 2511261 w 8678610"/>
              <a:gd name="connsiteY1013" fmla="*/ 1434127 h 8666302"/>
              <a:gd name="connsiteX1014" fmla="*/ 2425082 w 8678610"/>
              <a:gd name="connsiteY1014" fmla="*/ 1464903 h 8666302"/>
              <a:gd name="connsiteX1015" fmla="*/ 2449696 w 8678610"/>
              <a:gd name="connsiteY1015" fmla="*/ 1440275 h 8666302"/>
              <a:gd name="connsiteX1016" fmla="*/ 2505103 w 8678610"/>
              <a:gd name="connsiteY1016" fmla="*/ 1403351 h 8666302"/>
              <a:gd name="connsiteX1017" fmla="*/ 2560493 w 8678610"/>
              <a:gd name="connsiteY1017" fmla="*/ 1372575 h 8666302"/>
              <a:gd name="connsiteX1018" fmla="*/ 2572808 w 8678610"/>
              <a:gd name="connsiteY1018" fmla="*/ 1371035 h 8666302"/>
              <a:gd name="connsiteX1019" fmla="*/ 6512033 w 8678610"/>
              <a:gd name="connsiteY1019" fmla="*/ 1366415 h 8666302"/>
              <a:gd name="connsiteX1020" fmla="*/ 6512033 w 8678610"/>
              <a:gd name="connsiteY1020" fmla="*/ 1378735 h 8666302"/>
              <a:gd name="connsiteX1021" fmla="*/ 6690527 w 8678610"/>
              <a:gd name="connsiteY1021" fmla="*/ 1569538 h 8666302"/>
              <a:gd name="connsiteX1022" fmla="*/ 6918268 w 8678610"/>
              <a:gd name="connsiteY1022" fmla="*/ 1772650 h 8666302"/>
              <a:gd name="connsiteX1023" fmla="*/ 6979820 w 8678610"/>
              <a:gd name="connsiteY1023" fmla="*/ 1834202 h 8666302"/>
              <a:gd name="connsiteX1024" fmla="*/ 7090604 w 8678610"/>
              <a:gd name="connsiteY1024" fmla="*/ 1981922 h 8666302"/>
              <a:gd name="connsiteX1025" fmla="*/ 7226016 w 8678610"/>
              <a:gd name="connsiteY1025" fmla="*/ 2160418 h 8666302"/>
              <a:gd name="connsiteX1026" fmla="*/ 7336813 w 8678610"/>
              <a:gd name="connsiteY1026" fmla="*/ 2314298 h 8666302"/>
              <a:gd name="connsiteX1027" fmla="*/ 7496838 w 8678610"/>
              <a:gd name="connsiteY1027" fmla="*/ 2498954 h 8666302"/>
              <a:gd name="connsiteX1028" fmla="*/ 7152156 w 8678610"/>
              <a:gd name="connsiteY1028" fmla="*/ 1981922 h 8666302"/>
              <a:gd name="connsiteX1029" fmla="*/ 6832101 w 8678610"/>
              <a:gd name="connsiteY1029" fmla="*/ 1649546 h 8666302"/>
              <a:gd name="connsiteX1030" fmla="*/ 6512033 w 8678610"/>
              <a:gd name="connsiteY1030" fmla="*/ 1366415 h 8666302"/>
              <a:gd name="connsiteX1031" fmla="*/ 1821895 w 8678610"/>
              <a:gd name="connsiteY1031" fmla="*/ 1366415 h 8666302"/>
              <a:gd name="connsiteX1032" fmla="*/ 1809586 w 8678610"/>
              <a:gd name="connsiteY1032" fmla="*/ 1378735 h 8666302"/>
              <a:gd name="connsiteX1033" fmla="*/ 1797266 w 8678610"/>
              <a:gd name="connsiteY1033" fmla="*/ 1403351 h 8666302"/>
              <a:gd name="connsiteX1034" fmla="*/ 1778799 w 8678610"/>
              <a:gd name="connsiteY1034" fmla="*/ 1440275 h 8666302"/>
              <a:gd name="connsiteX1035" fmla="*/ 1692631 w 8678610"/>
              <a:gd name="connsiteY1035" fmla="*/ 1538762 h 8666302"/>
              <a:gd name="connsiteX1036" fmla="*/ 1575687 w 8678610"/>
              <a:gd name="connsiteY1036" fmla="*/ 1661866 h 8666302"/>
              <a:gd name="connsiteX1037" fmla="*/ 1255631 w 8678610"/>
              <a:gd name="connsiteY1037" fmla="*/ 2031166 h 8666302"/>
              <a:gd name="connsiteX1038" fmla="*/ 1169452 w 8678610"/>
              <a:gd name="connsiteY1038" fmla="*/ 2141950 h 8666302"/>
              <a:gd name="connsiteX1039" fmla="*/ 1169452 w 8678610"/>
              <a:gd name="connsiteY1039" fmla="*/ 2092719 h 8666302"/>
              <a:gd name="connsiteX1040" fmla="*/ 1224855 w 8678610"/>
              <a:gd name="connsiteY1040" fmla="*/ 1988083 h 8666302"/>
              <a:gd name="connsiteX1041" fmla="*/ 1255631 w 8678610"/>
              <a:gd name="connsiteY1041" fmla="*/ 1920370 h 8666302"/>
              <a:gd name="connsiteX1042" fmla="*/ 1267938 w 8678610"/>
              <a:gd name="connsiteY1042" fmla="*/ 1895755 h 8666302"/>
              <a:gd name="connsiteX1043" fmla="*/ 1329490 w 8678610"/>
              <a:gd name="connsiteY1043" fmla="*/ 1846511 h 8666302"/>
              <a:gd name="connsiteX1044" fmla="*/ 1483359 w 8678610"/>
              <a:gd name="connsiteY1044" fmla="*/ 1686483 h 8666302"/>
              <a:gd name="connsiteX1045" fmla="*/ 1612621 w 8678610"/>
              <a:gd name="connsiteY1045" fmla="*/ 1551072 h 8666302"/>
              <a:gd name="connsiteX1046" fmla="*/ 1711098 w 8678610"/>
              <a:gd name="connsiteY1046" fmla="*/ 1464903 h 8666302"/>
              <a:gd name="connsiteX1047" fmla="*/ 2360458 w 8678610"/>
              <a:gd name="connsiteY1047" fmla="*/ 1358726 h 8666302"/>
              <a:gd name="connsiteX1048" fmla="*/ 2388157 w 8678610"/>
              <a:gd name="connsiteY1048" fmla="*/ 1360266 h 8666302"/>
              <a:gd name="connsiteX1049" fmla="*/ 2412775 w 8678610"/>
              <a:gd name="connsiteY1049" fmla="*/ 1378735 h 8666302"/>
              <a:gd name="connsiteX1050" fmla="*/ 2283522 w 8678610"/>
              <a:gd name="connsiteY1050" fmla="*/ 1471051 h 8666302"/>
              <a:gd name="connsiteX1051" fmla="*/ 2129640 w 8678610"/>
              <a:gd name="connsiteY1051" fmla="*/ 1551072 h 8666302"/>
              <a:gd name="connsiteX1052" fmla="*/ 2203503 w 8678610"/>
              <a:gd name="connsiteY1052" fmla="*/ 1427967 h 8666302"/>
              <a:gd name="connsiteX1053" fmla="*/ 2265055 w 8678610"/>
              <a:gd name="connsiteY1053" fmla="*/ 1391042 h 8666302"/>
              <a:gd name="connsiteX1054" fmla="*/ 2326605 w 8678610"/>
              <a:gd name="connsiteY1054" fmla="*/ 1366415 h 8666302"/>
              <a:gd name="connsiteX1055" fmla="*/ 2360458 w 8678610"/>
              <a:gd name="connsiteY1055" fmla="*/ 1358726 h 8666302"/>
              <a:gd name="connsiteX1056" fmla="*/ 3260364 w 8678610"/>
              <a:gd name="connsiteY1056" fmla="*/ 1299608 h 8666302"/>
              <a:gd name="connsiteX1057" fmla="*/ 3182156 w 8678610"/>
              <a:gd name="connsiteY1057" fmla="*/ 1323333 h 8666302"/>
              <a:gd name="connsiteX1058" fmla="*/ 2806703 w 8678610"/>
              <a:gd name="connsiteY1058" fmla="*/ 1489519 h 8666302"/>
              <a:gd name="connsiteX1059" fmla="*/ 2708946 w 8678610"/>
              <a:gd name="connsiteY1059" fmla="*/ 1536602 h 8666302"/>
              <a:gd name="connsiteX1060" fmla="*/ 2709988 w 8678610"/>
              <a:gd name="connsiteY1060" fmla="*/ 1537296 h 8666302"/>
              <a:gd name="connsiteX1061" fmla="*/ 2814677 w 8678610"/>
              <a:gd name="connsiteY1061" fmla="*/ 1508741 h 8666302"/>
              <a:gd name="connsiteX1062" fmla="*/ 3005023 w 8678610"/>
              <a:gd name="connsiteY1062" fmla="*/ 1427847 h 8666302"/>
              <a:gd name="connsiteX1063" fmla="*/ 3204875 w 8678610"/>
              <a:gd name="connsiteY1063" fmla="*/ 1346951 h 8666302"/>
              <a:gd name="connsiteX1064" fmla="*/ 3271491 w 8678610"/>
              <a:gd name="connsiteY1064" fmla="*/ 1308880 h 8666302"/>
              <a:gd name="connsiteX1065" fmla="*/ 3729958 w 8678610"/>
              <a:gd name="connsiteY1065" fmla="*/ 1280248 h 8666302"/>
              <a:gd name="connsiteX1066" fmla="*/ 3766882 w 8678610"/>
              <a:gd name="connsiteY1066" fmla="*/ 1292555 h 8666302"/>
              <a:gd name="connsiteX1067" fmla="*/ 3717651 w 8678610"/>
              <a:gd name="connsiteY1067" fmla="*/ 1292555 h 8666302"/>
              <a:gd name="connsiteX1068" fmla="*/ 1908063 w 8678610"/>
              <a:gd name="connsiteY1068" fmla="*/ 1280248 h 8666302"/>
              <a:gd name="connsiteX1069" fmla="*/ 1883447 w 8678610"/>
              <a:gd name="connsiteY1069" fmla="*/ 1317183 h 8666302"/>
              <a:gd name="connsiteX1070" fmla="*/ 1883447 w 8678610"/>
              <a:gd name="connsiteY1070" fmla="*/ 1304863 h 8666302"/>
              <a:gd name="connsiteX1071" fmla="*/ 2449696 w 8678610"/>
              <a:gd name="connsiteY1071" fmla="*/ 1267938 h 8666302"/>
              <a:gd name="connsiteX1072" fmla="*/ 2437389 w 8678610"/>
              <a:gd name="connsiteY1072" fmla="*/ 1304863 h 8666302"/>
              <a:gd name="connsiteX1073" fmla="*/ 2400466 w 8678610"/>
              <a:gd name="connsiteY1073" fmla="*/ 1317183 h 8666302"/>
              <a:gd name="connsiteX1074" fmla="*/ 2449696 w 8678610"/>
              <a:gd name="connsiteY1074" fmla="*/ 1267938 h 8666302"/>
              <a:gd name="connsiteX1075" fmla="*/ 1637239 w 8678610"/>
              <a:gd name="connsiteY1075" fmla="*/ 1267938 h 8666302"/>
              <a:gd name="connsiteX1076" fmla="*/ 1526442 w 8678610"/>
              <a:gd name="connsiteY1076" fmla="*/ 1378735 h 8666302"/>
              <a:gd name="connsiteX1077" fmla="*/ 1563380 w 8678610"/>
              <a:gd name="connsiteY1077" fmla="*/ 1335639 h 8666302"/>
              <a:gd name="connsiteX1078" fmla="*/ 1606463 w 8678610"/>
              <a:gd name="connsiteY1078" fmla="*/ 1286407 h 8666302"/>
              <a:gd name="connsiteX1079" fmla="*/ 1637239 w 8678610"/>
              <a:gd name="connsiteY1079" fmla="*/ 1267938 h 8666302"/>
              <a:gd name="connsiteX1080" fmla="*/ 1572174 w 8678610"/>
              <a:gd name="connsiteY1080" fmla="*/ 1246837 h 8666302"/>
              <a:gd name="connsiteX1081" fmla="*/ 1144788 w 8678610"/>
              <a:gd name="connsiteY1081" fmla="*/ 1720255 h 8666302"/>
              <a:gd name="connsiteX1082" fmla="*/ 1157145 w 8678610"/>
              <a:gd name="connsiteY1082" fmla="*/ 1698791 h 8666302"/>
              <a:gd name="connsiteX1083" fmla="*/ 1538762 w 8678610"/>
              <a:gd name="connsiteY1083" fmla="*/ 1280248 h 8666302"/>
              <a:gd name="connsiteX1084" fmla="*/ 3943147 w 8678610"/>
              <a:gd name="connsiteY1084" fmla="*/ 1245221 h 8666302"/>
              <a:gd name="connsiteX1085" fmla="*/ 3917460 w 8678610"/>
              <a:gd name="connsiteY1085" fmla="*/ 1247024 h 8666302"/>
              <a:gd name="connsiteX1086" fmla="*/ 3809209 w 8678610"/>
              <a:gd name="connsiteY1086" fmla="*/ 1261303 h 8666302"/>
              <a:gd name="connsiteX1087" fmla="*/ 3671212 w 8678610"/>
              <a:gd name="connsiteY1087" fmla="*/ 1280335 h 8666302"/>
              <a:gd name="connsiteX1088" fmla="*/ 3623627 w 8678610"/>
              <a:gd name="connsiteY1088" fmla="*/ 1299365 h 8666302"/>
              <a:gd name="connsiteX1089" fmla="*/ 3611727 w 8678610"/>
              <a:gd name="connsiteY1089" fmla="*/ 1304127 h 8666302"/>
              <a:gd name="connsiteX1090" fmla="*/ 3600066 w 8678610"/>
              <a:gd name="connsiteY1090" fmla="*/ 1308792 h 8666302"/>
              <a:gd name="connsiteX1091" fmla="*/ 3631471 w 8678610"/>
              <a:gd name="connsiteY1091" fmla="*/ 1304863 h 8666302"/>
              <a:gd name="connsiteX1092" fmla="*/ 3668406 w 8678610"/>
              <a:gd name="connsiteY1092" fmla="*/ 1304863 h 8666302"/>
              <a:gd name="connsiteX1093" fmla="*/ 3532995 w 8678610"/>
              <a:gd name="connsiteY1093" fmla="*/ 1341799 h 8666302"/>
              <a:gd name="connsiteX1094" fmla="*/ 3522047 w 8678610"/>
              <a:gd name="connsiteY1094" fmla="*/ 1341799 h 8666302"/>
              <a:gd name="connsiteX1095" fmla="*/ 3504663 w 8678610"/>
              <a:gd name="connsiteY1095" fmla="*/ 1349331 h 8666302"/>
              <a:gd name="connsiteX1096" fmla="*/ 3480866 w 8678610"/>
              <a:gd name="connsiteY1096" fmla="*/ 1365981 h 8666302"/>
              <a:gd name="connsiteX1097" fmla="*/ 3509421 w 8678610"/>
              <a:gd name="connsiteY1097" fmla="*/ 1375507 h 8666302"/>
              <a:gd name="connsiteX1098" fmla="*/ 3580793 w 8678610"/>
              <a:gd name="connsiteY1098" fmla="*/ 1361229 h 8666302"/>
              <a:gd name="connsiteX1099" fmla="*/ 3661687 w 8678610"/>
              <a:gd name="connsiteY1099" fmla="*/ 1337437 h 8666302"/>
              <a:gd name="connsiteX1100" fmla="*/ 4023337 w 8678610"/>
              <a:gd name="connsiteY1100" fmla="*/ 1251778 h 8666302"/>
              <a:gd name="connsiteX1101" fmla="*/ 4018162 w 8678610"/>
              <a:gd name="connsiteY1101" fmla="*/ 1247899 h 8666302"/>
              <a:gd name="connsiteX1102" fmla="*/ 3978365 w 8678610"/>
              <a:gd name="connsiteY1102" fmla="*/ 1196831 h 8666302"/>
              <a:gd name="connsiteX1103" fmla="*/ 3963847 w 8678610"/>
              <a:gd name="connsiteY1103" fmla="*/ 1197157 h 8666302"/>
              <a:gd name="connsiteX1104" fmla="*/ 3679176 w 8678610"/>
              <a:gd name="connsiteY1104" fmla="*/ 1231781 h 8666302"/>
              <a:gd name="connsiteX1105" fmla="*/ 3674085 w 8678610"/>
              <a:gd name="connsiteY1105" fmla="*/ 1237235 h 8666302"/>
              <a:gd name="connsiteX1106" fmla="*/ 3690239 w 8678610"/>
              <a:gd name="connsiteY1106" fmla="*/ 1235723 h 8666302"/>
              <a:gd name="connsiteX1107" fmla="*/ 3804444 w 8678610"/>
              <a:gd name="connsiteY1107" fmla="*/ 1223232 h 8666302"/>
              <a:gd name="connsiteX1108" fmla="*/ 3912703 w 8678610"/>
              <a:gd name="connsiteY1108" fmla="*/ 1208954 h 8666302"/>
              <a:gd name="connsiteX1109" fmla="*/ 6450481 w 8678610"/>
              <a:gd name="connsiteY1109" fmla="*/ 1157144 h 8666302"/>
              <a:gd name="connsiteX1110" fmla="*/ 6524340 w 8678610"/>
              <a:gd name="connsiteY1110" fmla="*/ 1243323 h 8666302"/>
              <a:gd name="connsiteX1111" fmla="*/ 6598199 w 8678610"/>
              <a:gd name="connsiteY1111" fmla="*/ 1292555 h 8666302"/>
              <a:gd name="connsiteX1112" fmla="*/ 6992126 w 8678610"/>
              <a:gd name="connsiteY1112" fmla="*/ 1661866 h 8666302"/>
              <a:gd name="connsiteX1113" fmla="*/ 7250644 w 8678610"/>
              <a:gd name="connsiteY1113" fmla="*/ 1895755 h 8666302"/>
              <a:gd name="connsiteX1114" fmla="*/ 7238336 w 8678610"/>
              <a:gd name="connsiteY1114" fmla="*/ 1883447 h 8666302"/>
              <a:gd name="connsiteX1115" fmla="*/ 7207548 w 8678610"/>
              <a:gd name="connsiteY1115" fmla="*/ 1834202 h 8666302"/>
              <a:gd name="connsiteX1116" fmla="*/ 7139846 w 8678610"/>
              <a:gd name="connsiteY1116" fmla="*/ 1760343 h 8666302"/>
              <a:gd name="connsiteX1117" fmla="*/ 6635137 w 8678610"/>
              <a:gd name="connsiteY1117" fmla="*/ 1267938 h 8666302"/>
              <a:gd name="connsiteX1118" fmla="*/ 6450481 w 8678610"/>
              <a:gd name="connsiteY1118" fmla="*/ 1157144 h 8666302"/>
              <a:gd name="connsiteX1119" fmla="*/ 1686484 w 8678610"/>
              <a:gd name="connsiteY1119" fmla="*/ 1120219 h 8666302"/>
              <a:gd name="connsiteX1120" fmla="*/ 1686484 w 8678610"/>
              <a:gd name="connsiteY1120" fmla="*/ 1132527 h 8666302"/>
              <a:gd name="connsiteX1121" fmla="*/ 1572174 w 8678610"/>
              <a:gd name="connsiteY1121" fmla="*/ 1246837 h 8666302"/>
              <a:gd name="connsiteX1122" fmla="*/ 2314298 w 8678610"/>
              <a:gd name="connsiteY1122" fmla="*/ 1009423 h 8666302"/>
              <a:gd name="connsiteX1123" fmla="*/ 2326605 w 8678610"/>
              <a:gd name="connsiteY1123" fmla="*/ 1021731 h 8666302"/>
              <a:gd name="connsiteX1124" fmla="*/ 2240437 w 8678610"/>
              <a:gd name="connsiteY1124" fmla="*/ 1095603 h 8666302"/>
              <a:gd name="connsiteX1125" fmla="*/ 2080399 w 8678610"/>
              <a:gd name="connsiteY1125" fmla="*/ 1206386 h 8666302"/>
              <a:gd name="connsiteX1126" fmla="*/ 1944988 w 8678610"/>
              <a:gd name="connsiteY1126" fmla="*/ 1280248 h 8666302"/>
              <a:gd name="connsiteX1127" fmla="*/ 2252746 w 8678610"/>
              <a:gd name="connsiteY1127" fmla="*/ 1021731 h 8666302"/>
              <a:gd name="connsiteX1128" fmla="*/ 2314298 w 8678610"/>
              <a:gd name="connsiteY1128" fmla="*/ 1009423 h 8666302"/>
              <a:gd name="connsiteX1129" fmla="*/ 1711098 w 8678610"/>
              <a:gd name="connsiteY1129" fmla="*/ 935562 h 8666302"/>
              <a:gd name="connsiteX1130" fmla="*/ 1723407 w 8678610"/>
              <a:gd name="connsiteY1130" fmla="*/ 935562 h 8666302"/>
              <a:gd name="connsiteX1131" fmla="*/ 1686484 w 8678610"/>
              <a:gd name="connsiteY1131" fmla="*/ 972499 h 8666302"/>
              <a:gd name="connsiteX1132" fmla="*/ 1624932 w 8678610"/>
              <a:gd name="connsiteY1132" fmla="*/ 997115 h 8666302"/>
              <a:gd name="connsiteX1133" fmla="*/ 2277362 w 8678610"/>
              <a:gd name="connsiteY1133" fmla="*/ 775536 h 8666302"/>
              <a:gd name="connsiteX1134" fmla="*/ 2289671 w 8678610"/>
              <a:gd name="connsiteY1134" fmla="*/ 787843 h 8666302"/>
              <a:gd name="connsiteX1135" fmla="*/ 2092719 w 8678610"/>
              <a:gd name="connsiteY1135" fmla="*/ 923255 h 8666302"/>
              <a:gd name="connsiteX1136" fmla="*/ 1895754 w 8678610"/>
              <a:gd name="connsiteY1136" fmla="*/ 1058667 h 8666302"/>
              <a:gd name="connsiteX1137" fmla="*/ 1784959 w 8678610"/>
              <a:gd name="connsiteY1137" fmla="*/ 1157144 h 8666302"/>
              <a:gd name="connsiteX1138" fmla="*/ 1674173 w 8678610"/>
              <a:gd name="connsiteY1138" fmla="*/ 1243323 h 8666302"/>
              <a:gd name="connsiteX1139" fmla="*/ 1858818 w 8678610"/>
              <a:gd name="connsiteY1139" fmla="*/ 1058667 h 8666302"/>
              <a:gd name="connsiteX1140" fmla="*/ 2277362 w 8678610"/>
              <a:gd name="connsiteY1140" fmla="*/ 775536 h 8666302"/>
              <a:gd name="connsiteX1141" fmla="*/ 1908063 w 8678610"/>
              <a:gd name="connsiteY1141" fmla="*/ 763229 h 8666302"/>
              <a:gd name="connsiteX1142" fmla="*/ 1883447 w 8678610"/>
              <a:gd name="connsiteY1142" fmla="*/ 800151 h 8666302"/>
              <a:gd name="connsiteX1143" fmla="*/ 1883447 w 8678610"/>
              <a:gd name="connsiteY1143" fmla="*/ 787843 h 8666302"/>
              <a:gd name="connsiteX1144" fmla="*/ 6019628 w 8678610"/>
              <a:gd name="connsiteY1144" fmla="*/ 701675 h 8666302"/>
              <a:gd name="connsiteX1145" fmla="*/ 6099649 w 8678610"/>
              <a:gd name="connsiteY1145" fmla="*/ 750919 h 8666302"/>
              <a:gd name="connsiteX1146" fmla="*/ 6228900 w 8678610"/>
              <a:gd name="connsiteY1146" fmla="*/ 812458 h 8666302"/>
              <a:gd name="connsiteX1147" fmla="*/ 6290452 w 8678610"/>
              <a:gd name="connsiteY1147" fmla="*/ 837088 h 8666302"/>
              <a:gd name="connsiteX1148" fmla="*/ 6044257 w 8678610"/>
              <a:gd name="connsiteY1148" fmla="*/ 701675 h 8666302"/>
              <a:gd name="connsiteX1149" fmla="*/ 6019628 w 8678610"/>
              <a:gd name="connsiteY1149" fmla="*/ 701675 h 8666302"/>
              <a:gd name="connsiteX1150" fmla="*/ 4234670 w 8678610"/>
              <a:gd name="connsiteY1150" fmla="*/ 689367 h 8666302"/>
              <a:gd name="connsiteX1151" fmla="*/ 3249863 w 8678610"/>
              <a:gd name="connsiteY1151" fmla="*/ 812458 h 8666302"/>
              <a:gd name="connsiteX1152" fmla="*/ 3046751 w 8678610"/>
              <a:gd name="connsiteY1152" fmla="*/ 898640 h 8666302"/>
              <a:gd name="connsiteX1153" fmla="*/ 2831317 w 8678610"/>
              <a:gd name="connsiteY1153" fmla="*/ 972499 h 8666302"/>
              <a:gd name="connsiteX1154" fmla="*/ 2474327 w 8678610"/>
              <a:gd name="connsiteY1154" fmla="*/ 1083282 h 8666302"/>
              <a:gd name="connsiteX1155" fmla="*/ 2474327 w 8678610"/>
              <a:gd name="connsiteY1155" fmla="*/ 1107911 h 8666302"/>
              <a:gd name="connsiteX1156" fmla="*/ 2462020 w 8678610"/>
              <a:gd name="connsiteY1156" fmla="*/ 1132527 h 8666302"/>
              <a:gd name="connsiteX1157" fmla="*/ 2437389 w 8678610"/>
              <a:gd name="connsiteY1157" fmla="*/ 1107911 h 8666302"/>
              <a:gd name="connsiteX1158" fmla="*/ 2388157 w 8678610"/>
              <a:gd name="connsiteY1158" fmla="*/ 1132527 h 8666302"/>
              <a:gd name="connsiteX1159" fmla="*/ 2314298 w 8678610"/>
              <a:gd name="connsiteY1159" fmla="*/ 1181771 h 8666302"/>
              <a:gd name="connsiteX1160" fmla="*/ 2265055 w 8678610"/>
              <a:gd name="connsiteY1160" fmla="*/ 1218696 h 8666302"/>
              <a:gd name="connsiteX1161" fmla="*/ 2166578 w 8678610"/>
              <a:gd name="connsiteY1161" fmla="*/ 1304863 h 8666302"/>
              <a:gd name="connsiteX1162" fmla="*/ 1391044 w 8678610"/>
              <a:gd name="connsiteY1162" fmla="*/ 2080411 h 8666302"/>
              <a:gd name="connsiteX1163" fmla="*/ 1058668 w 8678610"/>
              <a:gd name="connsiteY1163" fmla="*/ 2658982 h 8666302"/>
              <a:gd name="connsiteX1164" fmla="*/ 1046360 w 8678610"/>
              <a:gd name="connsiteY1164" fmla="*/ 2695906 h 8666302"/>
              <a:gd name="connsiteX1165" fmla="*/ 1009423 w 8678610"/>
              <a:gd name="connsiteY1165" fmla="*/ 2708226 h 8666302"/>
              <a:gd name="connsiteX1166" fmla="*/ 1021730 w 8678610"/>
              <a:gd name="connsiteY1166" fmla="*/ 2745151 h 8666302"/>
              <a:gd name="connsiteX1167" fmla="*/ 1034040 w 8678610"/>
              <a:gd name="connsiteY1167" fmla="*/ 2732842 h 8666302"/>
              <a:gd name="connsiteX1168" fmla="*/ 1021730 w 8678610"/>
              <a:gd name="connsiteY1168" fmla="*/ 2769765 h 8666302"/>
              <a:gd name="connsiteX1169" fmla="*/ 960180 w 8678610"/>
              <a:gd name="connsiteY1169" fmla="*/ 2892869 h 8666302"/>
              <a:gd name="connsiteX1170" fmla="*/ 923255 w 8678610"/>
              <a:gd name="connsiteY1170" fmla="*/ 2929807 h 8666302"/>
              <a:gd name="connsiteX1171" fmla="*/ 861703 w 8678610"/>
              <a:gd name="connsiteY1171" fmla="*/ 3176002 h 8666302"/>
              <a:gd name="connsiteX1172" fmla="*/ 843236 w 8678610"/>
              <a:gd name="connsiteY1172" fmla="*/ 3280638 h 8666302"/>
              <a:gd name="connsiteX1173" fmla="*/ 812460 w 8678610"/>
              <a:gd name="connsiteY1173" fmla="*/ 3446826 h 8666302"/>
              <a:gd name="connsiteX1174" fmla="*/ 800151 w 8678610"/>
              <a:gd name="connsiteY1174" fmla="*/ 3520685 h 8666302"/>
              <a:gd name="connsiteX1175" fmla="*/ 837088 w 8678610"/>
              <a:gd name="connsiteY1175" fmla="*/ 3496070 h 8666302"/>
              <a:gd name="connsiteX1176" fmla="*/ 923255 w 8678610"/>
              <a:gd name="connsiteY1176" fmla="*/ 3163693 h 8666302"/>
              <a:gd name="connsiteX1177" fmla="*/ 1329490 w 8678610"/>
              <a:gd name="connsiteY1177" fmla="*/ 2301991 h 8666302"/>
              <a:gd name="connsiteX1178" fmla="*/ 1748036 w 8678610"/>
              <a:gd name="connsiteY1178" fmla="*/ 1834202 h 8666302"/>
              <a:gd name="connsiteX1179" fmla="*/ 1797266 w 8678610"/>
              <a:gd name="connsiteY1179" fmla="*/ 1760343 h 8666302"/>
              <a:gd name="connsiteX1180" fmla="*/ 1895754 w 8678610"/>
              <a:gd name="connsiteY1180" fmla="*/ 1668015 h 8666302"/>
              <a:gd name="connsiteX1181" fmla="*/ 2018847 w 8678610"/>
              <a:gd name="connsiteY1181" fmla="*/ 1600314 h 8666302"/>
              <a:gd name="connsiteX1182" fmla="*/ 2031167 w 8678610"/>
              <a:gd name="connsiteY1182" fmla="*/ 1600314 h 8666302"/>
              <a:gd name="connsiteX1183" fmla="*/ 1895754 w 8678610"/>
              <a:gd name="connsiteY1183" fmla="*/ 1760343 h 8666302"/>
              <a:gd name="connsiteX1184" fmla="*/ 1551072 w 8678610"/>
              <a:gd name="connsiteY1184" fmla="*/ 2166578 h 8666302"/>
              <a:gd name="connsiteX1185" fmla="*/ 1464903 w 8678610"/>
              <a:gd name="connsiteY1185" fmla="*/ 2326606 h 8666302"/>
              <a:gd name="connsiteX1186" fmla="*/ 1477210 w 8678610"/>
              <a:gd name="connsiteY1186" fmla="*/ 2363542 h 8666302"/>
              <a:gd name="connsiteX1187" fmla="*/ 1526442 w 8678610"/>
              <a:gd name="connsiteY1187" fmla="*/ 2295830 h 8666302"/>
              <a:gd name="connsiteX1188" fmla="*/ 1600314 w 8678610"/>
              <a:gd name="connsiteY1188" fmla="*/ 2191194 h 8666302"/>
              <a:gd name="connsiteX1189" fmla="*/ 1661855 w 8678610"/>
              <a:gd name="connsiteY1189" fmla="*/ 2141950 h 8666302"/>
              <a:gd name="connsiteX1190" fmla="*/ 1587994 w 8678610"/>
              <a:gd name="connsiteY1190" fmla="*/ 2277362 h 8666302"/>
              <a:gd name="connsiteX1191" fmla="*/ 1409500 w 8678610"/>
              <a:gd name="connsiteY1191" fmla="*/ 2572813 h 8666302"/>
              <a:gd name="connsiteX1192" fmla="*/ 1381932 w 8678610"/>
              <a:gd name="connsiteY1192" fmla="*/ 2623254 h 8666302"/>
              <a:gd name="connsiteX1193" fmla="*/ 1396642 w 8678610"/>
              <a:gd name="connsiteY1193" fmla="*/ 2603197 h 8666302"/>
              <a:gd name="connsiteX1194" fmla="*/ 1425199 w 8678610"/>
              <a:gd name="connsiteY1194" fmla="*/ 2584167 h 8666302"/>
              <a:gd name="connsiteX1195" fmla="*/ 1425199 w 8678610"/>
              <a:gd name="connsiteY1195" fmla="*/ 2603197 h 8666302"/>
              <a:gd name="connsiteX1196" fmla="*/ 1406159 w 8678610"/>
              <a:gd name="connsiteY1196" fmla="*/ 2641267 h 8666302"/>
              <a:gd name="connsiteX1197" fmla="*/ 1406159 w 8678610"/>
              <a:gd name="connsiteY1197" fmla="*/ 2660298 h 8666302"/>
              <a:gd name="connsiteX1198" fmla="*/ 1443039 w 8678610"/>
              <a:gd name="connsiteY1198" fmla="*/ 2632936 h 8666302"/>
              <a:gd name="connsiteX1199" fmla="*/ 1469004 w 8678610"/>
              <a:gd name="connsiteY1199" fmla="*/ 2603570 h 8666302"/>
              <a:gd name="connsiteX1200" fmla="*/ 1505288 w 8678610"/>
              <a:gd name="connsiteY1200" fmla="*/ 2536075 h 8666302"/>
              <a:gd name="connsiteX1201" fmla="*/ 1598133 w 8678610"/>
              <a:gd name="connsiteY1201" fmla="*/ 2395451 h 8666302"/>
              <a:gd name="connsiteX1202" fmla="*/ 1596503 w 8678610"/>
              <a:gd name="connsiteY1202" fmla="*/ 2393821 h 8666302"/>
              <a:gd name="connsiteX1203" fmla="*/ 1606020 w 8678610"/>
              <a:gd name="connsiteY1203" fmla="*/ 2350995 h 8666302"/>
              <a:gd name="connsiteX1204" fmla="*/ 1648842 w 8678610"/>
              <a:gd name="connsiteY1204" fmla="*/ 2260586 h 8666302"/>
              <a:gd name="connsiteX1205" fmla="*/ 1672636 w 8678610"/>
              <a:gd name="connsiteY1205" fmla="*/ 2203485 h 8666302"/>
              <a:gd name="connsiteX1206" fmla="*/ 1729736 w 8678610"/>
              <a:gd name="connsiteY1206" fmla="*/ 2127343 h 8666302"/>
              <a:gd name="connsiteX1207" fmla="*/ 1786837 w 8678610"/>
              <a:gd name="connsiteY1207" fmla="*/ 2041696 h 8666302"/>
              <a:gd name="connsiteX1208" fmla="*/ 1767807 w 8678610"/>
              <a:gd name="connsiteY1208" fmla="*/ 2013139 h 8666302"/>
              <a:gd name="connsiteX1209" fmla="*/ 1748776 w 8678610"/>
              <a:gd name="connsiteY1209" fmla="*/ 2022664 h 8666302"/>
              <a:gd name="connsiteX1210" fmla="*/ 1811408 w 8678610"/>
              <a:gd name="connsiteY1210" fmla="*/ 1960024 h 8666302"/>
              <a:gd name="connsiteX1211" fmla="*/ 1812660 w 8678610"/>
              <a:gd name="connsiteY1211" fmla="*/ 1944991 h 8666302"/>
              <a:gd name="connsiteX1212" fmla="*/ 1871125 w 8678610"/>
              <a:gd name="connsiteY1212" fmla="*/ 1883447 h 8666302"/>
              <a:gd name="connsiteX1213" fmla="*/ 1908063 w 8678610"/>
              <a:gd name="connsiteY1213" fmla="*/ 1858818 h 8666302"/>
              <a:gd name="connsiteX1214" fmla="*/ 1920370 w 8678610"/>
              <a:gd name="connsiteY1214" fmla="*/ 1883447 h 8666302"/>
              <a:gd name="connsiteX1215" fmla="*/ 1871125 w 8678610"/>
              <a:gd name="connsiteY1215" fmla="*/ 1944999 h 8666302"/>
              <a:gd name="connsiteX1216" fmla="*/ 1843858 w 8678610"/>
              <a:gd name="connsiteY1216" fmla="*/ 1968071 h 8666302"/>
              <a:gd name="connsiteX1217" fmla="*/ 1870112 w 8678610"/>
              <a:gd name="connsiteY1217" fmla="*/ 1960800 h 8666302"/>
              <a:gd name="connsiteX1218" fmla="*/ 2015245 w 8678610"/>
              <a:gd name="connsiteY1218" fmla="*/ 1860875 h 8666302"/>
              <a:gd name="connsiteX1219" fmla="*/ 2167519 w 8678610"/>
              <a:gd name="connsiteY1219" fmla="*/ 1746663 h 8666302"/>
              <a:gd name="connsiteX1220" fmla="*/ 2329309 w 8678610"/>
              <a:gd name="connsiteY1220" fmla="*/ 1632461 h 8666302"/>
              <a:gd name="connsiteX1221" fmla="*/ 2343519 w 8678610"/>
              <a:gd name="connsiteY1221" fmla="*/ 1628197 h 8666302"/>
              <a:gd name="connsiteX1222" fmla="*/ 2488173 w 8678610"/>
              <a:gd name="connsiteY1222" fmla="*/ 1527223 h 8666302"/>
              <a:gd name="connsiteX1223" fmla="*/ 3015975 w 8678610"/>
              <a:gd name="connsiteY1223" fmla="*/ 1255631 h 8666302"/>
              <a:gd name="connsiteX1224" fmla="*/ 3139067 w 8678610"/>
              <a:gd name="connsiteY1224" fmla="*/ 1194079 h 8666302"/>
              <a:gd name="connsiteX1225" fmla="*/ 3160228 w 8678610"/>
              <a:gd name="connsiteY1225" fmla="*/ 1184458 h 8666302"/>
              <a:gd name="connsiteX1226" fmla="*/ 3192020 w 8678610"/>
              <a:gd name="connsiteY1226" fmla="*/ 1174179 h 8666302"/>
              <a:gd name="connsiteX1227" fmla="*/ 3207254 w 8678610"/>
              <a:gd name="connsiteY1227" fmla="*/ 1147098 h 8666302"/>
              <a:gd name="connsiteX1228" fmla="*/ 3271491 w 8678610"/>
              <a:gd name="connsiteY1228" fmla="*/ 1128059 h 8666302"/>
              <a:gd name="connsiteX1229" fmla="*/ 3328593 w 8678610"/>
              <a:gd name="connsiteY1229" fmla="*/ 1123307 h 8666302"/>
              <a:gd name="connsiteX1230" fmla="*/ 3328593 w 8678610"/>
              <a:gd name="connsiteY1230" fmla="*/ 1134599 h 8666302"/>
              <a:gd name="connsiteX1231" fmla="*/ 3403730 w 8678610"/>
              <a:gd name="connsiteY1231" fmla="*/ 1114058 h 8666302"/>
              <a:gd name="connsiteX1232" fmla="*/ 3766882 w 8678610"/>
              <a:gd name="connsiteY1232" fmla="*/ 1021731 h 8666302"/>
              <a:gd name="connsiteX1233" fmla="*/ 3902295 w 8678610"/>
              <a:gd name="connsiteY1233" fmla="*/ 997115 h 8666302"/>
              <a:gd name="connsiteX1234" fmla="*/ 3766882 w 8678610"/>
              <a:gd name="connsiteY1234" fmla="*/ 1009423 h 8666302"/>
              <a:gd name="connsiteX1235" fmla="*/ 3311415 w 8678610"/>
              <a:gd name="connsiteY1235" fmla="*/ 1095603 h 8666302"/>
              <a:gd name="connsiteX1236" fmla="*/ 3040590 w 8678610"/>
              <a:gd name="connsiteY1236" fmla="*/ 1181771 h 8666302"/>
              <a:gd name="connsiteX1237" fmla="*/ 2905177 w 8678610"/>
              <a:gd name="connsiteY1237" fmla="*/ 1243323 h 8666302"/>
              <a:gd name="connsiteX1238" fmla="*/ 2732831 w 8678610"/>
              <a:gd name="connsiteY1238" fmla="*/ 1292555 h 8666302"/>
              <a:gd name="connsiteX1239" fmla="*/ 2831317 w 8678610"/>
              <a:gd name="connsiteY1239" fmla="*/ 1243323 h 8666302"/>
              <a:gd name="connsiteX1240" fmla="*/ 2929795 w 8678610"/>
              <a:gd name="connsiteY1240" fmla="*/ 1169464 h 8666302"/>
              <a:gd name="connsiteX1241" fmla="*/ 2954422 w 8678610"/>
              <a:gd name="connsiteY1241" fmla="*/ 1157144 h 8666302"/>
              <a:gd name="connsiteX1242" fmla="*/ 3089835 w 8678610"/>
              <a:gd name="connsiteY1242" fmla="*/ 1107911 h 8666302"/>
              <a:gd name="connsiteX1243" fmla="*/ 3496059 w 8678610"/>
              <a:gd name="connsiteY1243" fmla="*/ 997115 h 8666302"/>
              <a:gd name="connsiteX1244" fmla="*/ 3569930 w 8678610"/>
              <a:gd name="connsiteY1244" fmla="*/ 972499 h 8666302"/>
              <a:gd name="connsiteX1245" fmla="*/ 3742268 w 8678610"/>
              <a:gd name="connsiteY1245" fmla="*/ 935562 h 8666302"/>
              <a:gd name="connsiteX1246" fmla="*/ 3951539 w 8678610"/>
              <a:gd name="connsiteY1246" fmla="*/ 861703 h 8666302"/>
              <a:gd name="connsiteX1247" fmla="*/ 3920763 w 8678610"/>
              <a:gd name="connsiteY1247" fmla="*/ 837088 h 8666302"/>
              <a:gd name="connsiteX1248" fmla="*/ 3865371 w 8678610"/>
              <a:gd name="connsiteY1248" fmla="*/ 861703 h 8666302"/>
              <a:gd name="connsiteX1249" fmla="*/ 3643791 w 8678610"/>
              <a:gd name="connsiteY1249" fmla="*/ 910948 h 8666302"/>
              <a:gd name="connsiteX1250" fmla="*/ 3372967 w 8678610"/>
              <a:gd name="connsiteY1250" fmla="*/ 972499 h 8666302"/>
              <a:gd name="connsiteX1251" fmla="*/ 3095983 w 8678610"/>
              <a:gd name="connsiteY1251" fmla="*/ 1058667 h 8666302"/>
              <a:gd name="connsiteX1252" fmla="*/ 2831317 w 8678610"/>
              <a:gd name="connsiteY1252" fmla="*/ 1157144 h 8666302"/>
              <a:gd name="connsiteX1253" fmla="*/ 2671290 w 8678610"/>
              <a:gd name="connsiteY1253" fmla="*/ 1231003 h 8666302"/>
              <a:gd name="connsiteX1254" fmla="*/ 2695906 w 8678610"/>
              <a:gd name="connsiteY1254" fmla="*/ 1206386 h 8666302"/>
              <a:gd name="connsiteX1255" fmla="*/ 2745149 w 8678610"/>
              <a:gd name="connsiteY1255" fmla="*/ 1157144 h 8666302"/>
              <a:gd name="connsiteX1256" fmla="*/ 2843625 w 8678610"/>
              <a:gd name="connsiteY1256" fmla="*/ 1107911 h 8666302"/>
              <a:gd name="connsiteX1257" fmla="*/ 2954422 w 8678610"/>
              <a:gd name="connsiteY1257" fmla="*/ 1034051 h 8666302"/>
              <a:gd name="connsiteX1258" fmla="*/ 2819011 w 8678610"/>
              <a:gd name="connsiteY1258" fmla="*/ 1058667 h 8666302"/>
              <a:gd name="connsiteX1259" fmla="*/ 2782072 w 8678610"/>
              <a:gd name="connsiteY1259" fmla="*/ 1064827 h 8666302"/>
              <a:gd name="connsiteX1260" fmla="*/ 2868243 w 8678610"/>
              <a:gd name="connsiteY1260" fmla="*/ 1009423 h 8666302"/>
              <a:gd name="connsiteX1261" fmla="*/ 3052900 w 8678610"/>
              <a:gd name="connsiteY1261" fmla="*/ 941723 h 8666302"/>
              <a:gd name="connsiteX1262" fmla="*/ 3225245 w 8678610"/>
              <a:gd name="connsiteY1262" fmla="*/ 898640 h 8666302"/>
              <a:gd name="connsiteX1263" fmla="*/ 3434519 w 8678610"/>
              <a:gd name="connsiteY1263" fmla="*/ 861703 h 8666302"/>
              <a:gd name="connsiteX1264" fmla="*/ 3557611 w 8678610"/>
              <a:gd name="connsiteY1264" fmla="*/ 824778 h 8666302"/>
              <a:gd name="connsiteX1265" fmla="*/ 3865371 w 8678610"/>
              <a:gd name="connsiteY1265" fmla="*/ 750919 h 8666302"/>
              <a:gd name="connsiteX1266" fmla="*/ 4246978 w 8678610"/>
              <a:gd name="connsiteY1266" fmla="*/ 726292 h 8666302"/>
              <a:gd name="connsiteX1267" fmla="*/ 4960960 w 8678610"/>
              <a:gd name="connsiteY1267" fmla="*/ 800151 h 8666302"/>
              <a:gd name="connsiteX1268" fmla="*/ 5441058 w 8678610"/>
              <a:gd name="connsiteY1268" fmla="*/ 923255 h 8666302"/>
              <a:gd name="connsiteX1269" fmla="*/ 5736497 w 8678610"/>
              <a:gd name="connsiteY1269" fmla="*/ 1046359 h 8666302"/>
              <a:gd name="connsiteX1270" fmla="*/ 5939609 w 8678610"/>
              <a:gd name="connsiteY1270" fmla="*/ 1157144 h 8666302"/>
              <a:gd name="connsiteX1271" fmla="*/ 6142732 w 8678610"/>
              <a:gd name="connsiteY1271" fmla="*/ 1280248 h 8666302"/>
              <a:gd name="connsiteX1272" fmla="*/ 6216591 w 8678610"/>
              <a:gd name="connsiteY1272" fmla="*/ 1354107 h 8666302"/>
              <a:gd name="connsiteX1273" fmla="*/ 6450481 w 8678610"/>
              <a:gd name="connsiteY1273" fmla="*/ 1551072 h 8666302"/>
              <a:gd name="connsiteX1274" fmla="*/ 6635137 w 8678610"/>
              <a:gd name="connsiteY1274" fmla="*/ 1698791 h 8666302"/>
              <a:gd name="connsiteX1275" fmla="*/ 7041372 w 8678610"/>
              <a:gd name="connsiteY1275" fmla="*/ 2129643 h 8666302"/>
              <a:gd name="connsiteX1276" fmla="*/ 7078294 w 8678610"/>
              <a:gd name="connsiteY1276" fmla="*/ 2166578 h 8666302"/>
              <a:gd name="connsiteX1277" fmla="*/ 7115230 w 8678610"/>
              <a:gd name="connsiteY1277" fmla="*/ 2203503 h 8666302"/>
              <a:gd name="connsiteX1278" fmla="*/ 7139846 w 8678610"/>
              <a:gd name="connsiteY1278" fmla="*/ 2215823 h 8666302"/>
              <a:gd name="connsiteX1279" fmla="*/ 7201398 w 8678610"/>
              <a:gd name="connsiteY1279" fmla="*/ 2289682 h 8666302"/>
              <a:gd name="connsiteX1280" fmla="*/ 7016742 w 8678610"/>
              <a:gd name="connsiteY1280" fmla="*/ 2031166 h 8666302"/>
              <a:gd name="connsiteX1281" fmla="*/ 6745932 w 8678610"/>
              <a:gd name="connsiteY1281" fmla="*/ 1735725 h 8666302"/>
              <a:gd name="connsiteX1282" fmla="*/ 6653602 w 8678610"/>
              <a:gd name="connsiteY1282" fmla="*/ 1674176 h 8666302"/>
              <a:gd name="connsiteX1283" fmla="*/ 6585892 w 8678610"/>
              <a:gd name="connsiteY1283" fmla="*/ 1588007 h 8666302"/>
              <a:gd name="connsiteX1284" fmla="*/ 6487417 w 8678610"/>
              <a:gd name="connsiteY1284" fmla="*/ 1514135 h 8666302"/>
              <a:gd name="connsiteX1285" fmla="*/ 6259676 w 8678610"/>
              <a:gd name="connsiteY1285" fmla="*/ 1317183 h 8666302"/>
              <a:gd name="connsiteX1286" fmla="*/ 6019628 w 8678610"/>
              <a:gd name="connsiteY1286" fmla="*/ 1107911 h 8666302"/>
              <a:gd name="connsiteX1287" fmla="*/ 5958076 w 8678610"/>
              <a:gd name="connsiteY1287" fmla="*/ 1064827 h 8666302"/>
              <a:gd name="connsiteX1288" fmla="*/ 5890377 w 8678610"/>
              <a:gd name="connsiteY1288" fmla="*/ 1015583 h 8666302"/>
              <a:gd name="connsiteX1289" fmla="*/ 5834986 w 8678610"/>
              <a:gd name="connsiteY1289" fmla="*/ 997115 h 8666302"/>
              <a:gd name="connsiteX1290" fmla="*/ 5521076 w 8678610"/>
              <a:gd name="connsiteY1290" fmla="*/ 898640 h 8666302"/>
              <a:gd name="connsiteX1291" fmla="*/ 5194862 w 8678610"/>
              <a:gd name="connsiteY1291" fmla="*/ 800151 h 8666302"/>
              <a:gd name="connsiteX1292" fmla="*/ 5010206 w 8678610"/>
              <a:gd name="connsiteY1292" fmla="*/ 781695 h 8666302"/>
              <a:gd name="connsiteX1293" fmla="*/ 4745529 w 8678610"/>
              <a:gd name="connsiteY1293" fmla="*/ 738599 h 8666302"/>
              <a:gd name="connsiteX1294" fmla="*/ 4554726 w 8678610"/>
              <a:gd name="connsiteY1294" fmla="*/ 701675 h 8666302"/>
              <a:gd name="connsiteX1295" fmla="*/ 4234670 w 8678610"/>
              <a:gd name="connsiteY1295" fmla="*/ 689367 h 8666302"/>
              <a:gd name="connsiteX1296" fmla="*/ 2080399 w 8678610"/>
              <a:gd name="connsiteY1296" fmla="*/ 664739 h 8666302"/>
              <a:gd name="connsiteX1297" fmla="*/ 1969615 w 8678610"/>
              <a:gd name="connsiteY1297" fmla="*/ 738599 h 8666302"/>
              <a:gd name="connsiteX1298" fmla="*/ 1957306 w 8678610"/>
              <a:gd name="connsiteY1298" fmla="*/ 738599 h 8666302"/>
              <a:gd name="connsiteX1299" fmla="*/ 2080399 w 8678610"/>
              <a:gd name="connsiteY1299" fmla="*/ 664739 h 8666302"/>
              <a:gd name="connsiteX1300" fmla="*/ 2117333 w 8678610"/>
              <a:gd name="connsiteY1300" fmla="*/ 640123 h 8666302"/>
              <a:gd name="connsiteX1301" fmla="*/ 2117333 w 8678610"/>
              <a:gd name="connsiteY1301" fmla="*/ 652432 h 8666302"/>
              <a:gd name="connsiteX1302" fmla="*/ 2117333 w 8678610"/>
              <a:gd name="connsiteY1302" fmla="*/ 664739 h 8666302"/>
              <a:gd name="connsiteX1303" fmla="*/ 2105026 w 8678610"/>
              <a:gd name="connsiteY1303" fmla="*/ 652432 h 8666302"/>
              <a:gd name="connsiteX1304" fmla="*/ 2117333 w 8678610"/>
              <a:gd name="connsiteY1304" fmla="*/ 640123 h 8666302"/>
              <a:gd name="connsiteX1305" fmla="*/ 2154258 w 8678610"/>
              <a:gd name="connsiteY1305" fmla="*/ 615508 h 8666302"/>
              <a:gd name="connsiteX1306" fmla="*/ 2166578 w 8678610"/>
              <a:gd name="connsiteY1306" fmla="*/ 627815 h 8666302"/>
              <a:gd name="connsiteX1307" fmla="*/ 2154258 w 8678610"/>
              <a:gd name="connsiteY1307" fmla="*/ 640123 h 8666302"/>
              <a:gd name="connsiteX1308" fmla="*/ 2141951 w 8678610"/>
              <a:gd name="connsiteY1308" fmla="*/ 627815 h 8666302"/>
              <a:gd name="connsiteX1309" fmla="*/ 2154258 w 8678610"/>
              <a:gd name="connsiteY1309" fmla="*/ 615508 h 8666302"/>
              <a:gd name="connsiteX1310" fmla="*/ 4246978 w 8678610"/>
              <a:gd name="connsiteY1310" fmla="*/ 381608 h 8666302"/>
              <a:gd name="connsiteX1311" fmla="*/ 3902295 w 8678610"/>
              <a:gd name="connsiteY1311" fmla="*/ 406235 h 8666302"/>
              <a:gd name="connsiteX1312" fmla="*/ 2178885 w 8678610"/>
              <a:gd name="connsiteY1312" fmla="*/ 960192 h 8666302"/>
              <a:gd name="connsiteX1313" fmla="*/ 1218695 w 8678610"/>
              <a:gd name="connsiteY1313" fmla="*/ 1834202 h 8666302"/>
              <a:gd name="connsiteX1314" fmla="*/ 984807 w 8678610"/>
              <a:gd name="connsiteY1314" fmla="*/ 2160418 h 8666302"/>
              <a:gd name="connsiteX1315" fmla="*/ 849396 w 8678610"/>
              <a:gd name="connsiteY1315" fmla="*/ 2412775 h 8666302"/>
              <a:gd name="connsiteX1316" fmla="*/ 775536 w 8678610"/>
              <a:gd name="connsiteY1316" fmla="*/ 2585120 h 8666302"/>
              <a:gd name="connsiteX1317" fmla="*/ 652432 w 8678610"/>
              <a:gd name="connsiteY1317" fmla="*/ 2855946 h 8666302"/>
              <a:gd name="connsiteX1318" fmla="*/ 418543 w 8678610"/>
              <a:gd name="connsiteY1318" fmla="*/ 3976165 h 8666302"/>
              <a:gd name="connsiteX1319" fmla="*/ 430852 w 8678610"/>
              <a:gd name="connsiteY1319" fmla="*/ 4037706 h 8666302"/>
              <a:gd name="connsiteX1320" fmla="*/ 553956 w 8678610"/>
              <a:gd name="connsiteY1320" fmla="*/ 3311414 h 8666302"/>
              <a:gd name="connsiteX1321" fmla="*/ 603188 w 8678610"/>
              <a:gd name="connsiteY1321" fmla="*/ 3102141 h 8666302"/>
              <a:gd name="connsiteX1322" fmla="*/ 621657 w 8678610"/>
              <a:gd name="connsiteY1322" fmla="*/ 3034442 h 8666302"/>
              <a:gd name="connsiteX1323" fmla="*/ 658591 w 8678610"/>
              <a:gd name="connsiteY1323" fmla="*/ 2966728 h 8666302"/>
              <a:gd name="connsiteX1324" fmla="*/ 689354 w 8678610"/>
              <a:gd name="connsiteY1324" fmla="*/ 2942114 h 8666302"/>
              <a:gd name="connsiteX1325" fmla="*/ 726292 w 8678610"/>
              <a:gd name="connsiteY1325" fmla="*/ 2892869 h 8666302"/>
              <a:gd name="connsiteX1326" fmla="*/ 738599 w 8678610"/>
              <a:gd name="connsiteY1326" fmla="*/ 2831317 h 8666302"/>
              <a:gd name="connsiteX1327" fmla="*/ 726292 w 8678610"/>
              <a:gd name="connsiteY1327" fmla="*/ 2831317 h 8666302"/>
              <a:gd name="connsiteX1328" fmla="*/ 713984 w 8678610"/>
              <a:gd name="connsiteY1328" fmla="*/ 2831317 h 8666302"/>
              <a:gd name="connsiteX1329" fmla="*/ 775536 w 8678610"/>
              <a:gd name="connsiteY1329" fmla="*/ 2708226 h 8666302"/>
              <a:gd name="connsiteX1330" fmla="*/ 898628 w 8678610"/>
              <a:gd name="connsiteY1330" fmla="*/ 2511261 h 8666302"/>
              <a:gd name="connsiteX1331" fmla="*/ 1120220 w 8678610"/>
              <a:gd name="connsiteY1331" fmla="*/ 2215823 h 8666302"/>
              <a:gd name="connsiteX1332" fmla="*/ 1046360 w 8678610"/>
              <a:gd name="connsiteY1332" fmla="*/ 2388157 h 8666302"/>
              <a:gd name="connsiteX1333" fmla="*/ 1058668 w 8678610"/>
              <a:gd name="connsiteY1333" fmla="*/ 2400467 h 8666302"/>
              <a:gd name="connsiteX1334" fmla="*/ 1046360 w 8678610"/>
              <a:gd name="connsiteY1334" fmla="*/ 2412775 h 8666302"/>
              <a:gd name="connsiteX1335" fmla="*/ 1034040 w 8678610"/>
              <a:gd name="connsiteY1335" fmla="*/ 2412775 h 8666302"/>
              <a:gd name="connsiteX1336" fmla="*/ 1034040 w 8678610"/>
              <a:gd name="connsiteY1336" fmla="*/ 2437402 h 8666302"/>
              <a:gd name="connsiteX1337" fmla="*/ 1132527 w 8678610"/>
              <a:gd name="connsiteY1337" fmla="*/ 2338914 h 8666302"/>
              <a:gd name="connsiteX1338" fmla="*/ 1194079 w 8678610"/>
              <a:gd name="connsiteY1338" fmla="*/ 2240439 h 8666302"/>
              <a:gd name="connsiteX1339" fmla="*/ 1723407 w 8678610"/>
              <a:gd name="connsiteY1339" fmla="*/ 1600314 h 8666302"/>
              <a:gd name="connsiteX1340" fmla="*/ 2252746 w 8678610"/>
              <a:gd name="connsiteY1340" fmla="*/ 1194079 h 8666302"/>
              <a:gd name="connsiteX1341" fmla="*/ 2351223 w 8678610"/>
              <a:gd name="connsiteY1341" fmla="*/ 1120219 h 8666302"/>
              <a:gd name="connsiteX1342" fmla="*/ 2388157 w 8678610"/>
              <a:gd name="connsiteY1342" fmla="*/ 1083282 h 8666302"/>
              <a:gd name="connsiteX1343" fmla="*/ 2511261 w 8678610"/>
              <a:gd name="connsiteY1343" fmla="*/ 1021731 h 8666302"/>
              <a:gd name="connsiteX1344" fmla="*/ 2874401 w 8678610"/>
              <a:gd name="connsiteY1344" fmla="*/ 849395 h 8666302"/>
              <a:gd name="connsiteX1345" fmla="*/ 3323723 w 8678610"/>
              <a:gd name="connsiteY1345" fmla="*/ 701675 h 8666302"/>
              <a:gd name="connsiteX1346" fmla="*/ 4296222 w 8678610"/>
              <a:gd name="connsiteY1346" fmla="*/ 566264 h 8666302"/>
              <a:gd name="connsiteX1347" fmla="*/ 4603971 w 8678610"/>
              <a:gd name="connsiteY1347" fmla="*/ 590879 h 8666302"/>
              <a:gd name="connsiteX1348" fmla="*/ 4948654 w 8678610"/>
              <a:gd name="connsiteY1348" fmla="*/ 578572 h 8666302"/>
              <a:gd name="connsiteX1349" fmla="*/ 4850176 w 8678610"/>
              <a:gd name="connsiteY1349" fmla="*/ 578572 h 8666302"/>
              <a:gd name="connsiteX1350" fmla="*/ 4770158 w 8678610"/>
              <a:gd name="connsiteY1350" fmla="*/ 572423 h 8666302"/>
              <a:gd name="connsiteX1351" fmla="*/ 4702456 w 8678610"/>
              <a:gd name="connsiteY1351" fmla="*/ 566264 h 8666302"/>
              <a:gd name="connsiteX1352" fmla="*/ 4616278 w 8678610"/>
              <a:gd name="connsiteY1352" fmla="*/ 541647 h 8666302"/>
              <a:gd name="connsiteX1353" fmla="*/ 4296222 w 8678610"/>
              <a:gd name="connsiteY1353" fmla="*/ 529327 h 8666302"/>
              <a:gd name="connsiteX1354" fmla="*/ 3742268 w 8678610"/>
              <a:gd name="connsiteY1354" fmla="*/ 553955 h 8666302"/>
              <a:gd name="connsiteX1355" fmla="*/ 2535879 w 8678610"/>
              <a:gd name="connsiteY1355" fmla="*/ 923255 h 8666302"/>
              <a:gd name="connsiteX1356" fmla="*/ 2375850 w 8678610"/>
              <a:gd name="connsiteY1356" fmla="*/ 984807 h 8666302"/>
              <a:gd name="connsiteX1357" fmla="*/ 2597431 w 8678610"/>
              <a:gd name="connsiteY1357" fmla="*/ 837088 h 8666302"/>
              <a:gd name="connsiteX1358" fmla="*/ 2665130 w 8678610"/>
              <a:gd name="connsiteY1358" fmla="*/ 794005 h 8666302"/>
              <a:gd name="connsiteX1359" fmla="*/ 2794383 w 8678610"/>
              <a:gd name="connsiteY1359" fmla="*/ 726292 h 8666302"/>
              <a:gd name="connsiteX1360" fmla="*/ 2855935 w 8678610"/>
              <a:gd name="connsiteY1360" fmla="*/ 689367 h 8666302"/>
              <a:gd name="connsiteX1361" fmla="*/ 2942114 w 8678610"/>
              <a:gd name="connsiteY1361" fmla="*/ 640123 h 8666302"/>
              <a:gd name="connsiteX1362" fmla="*/ 3052900 w 8678610"/>
              <a:gd name="connsiteY1362" fmla="*/ 627815 h 8666302"/>
              <a:gd name="connsiteX1363" fmla="*/ 3237553 w 8678610"/>
              <a:gd name="connsiteY1363" fmla="*/ 615508 h 8666302"/>
              <a:gd name="connsiteX1364" fmla="*/ 3212926 w 8678610"/>
              <a:gd name="connsiteY1364" fmla="*/ 603199 h 8666302"/>
              <a:gd name="connsiteX1365" fmla="*/ 3200618 w 8678610"/>
              <a:gd name="connsiteY1365" fmla="*/ 603199 h 8666302"/>
              <a:gd name="connsiteX1366" fmla="*/ 3225245 w 8678610"/>
              <a:gd name="connsiteY1366" fmla="*/ 553955 h 8666302"/>
              <a:gd name="connsiteX1367" fmla="*/ 4320838 w 8678610"/>
              <a:gd name="connsiteY1367" fmla="*/ 430850 h 8666302"/>
              <a:gd name="connsiteX1368" fmla="*/ 4868633 w 8678610"/>
              <a:gd name="connsiteY1368" fmla="*/ 486243 h 8666302"/>
              <a:gd name="connsiteX1369" fmla="*/ 5219477 w 8678610"/>
              <a:gd name="connsiteY1369" fmla="*/ 578572 h 8666302"/>
              <a:gd name="connsiteX1370" fmla="*/ 5244093 w 8678610"/>
              <a:gd name="connsiteY1370" fmla="*/ 590879 h 8666302"/>
              <a:gd name="connsiteX1371" fmla="*/ 5268722 w 8678610"/>
              <a:gd name="connsiteY1371" fmla="*/ 590879 h 8666302"/>
              <a:gd name="connsiteX1372" fmla="*/ 5471833 w 8678610"/>
              <a:gd name="connsiteY1372" fmla="*/ 633963 h 8666302"/>
              <a:gd name="connsiteX1373" fmla="*/ 5662638 w 8678610"/>
              <a:gd name="connsiteY1373" fmla="*/ 713984 h 8666302"/>
              <a:gd name="connsiteX1374" fmla="*/ 5804210 w 8678610"/>
              <a:gd name="connsiteY1374" fmla="*/ 763229 h 8666302"/>
              <a:gd name="connsiteX1375" fmla="*/ 5908846 w 8678610"/>
              <a:gd name="connsiteY1375" fmla="*/ 750919 h 8666302"/>
              <a:gd name="connsiteX1376" fmla="*/ 5902684 w 8678610"/>
              <a:gd name="connsiteY1376" fmla="*/ 732452 h 8666302"/>
              <a:gd name="connsiteX1377" fmla="*/ 5859601 w 8678610"/>
              <a:gd name="connsiteY1377" fmla="*/ 713984 h 8666302"/>
              <a:gd name="connsiteX1378" fmla="*/ 5847294 w 8678610"/>
              <a:gd name="connsiteY1378" fmla="*/ 664739 h 8666302"/>
              <a:gd name="connsiteX1379" fmla="*/ 5945769 w 8678610"/>
              <a:gd name="connsiteY1379" fmla="*/ 689367 h 8666302"/>
              <a:gd name="connsiteX1380" fmla="*/ 5970398 w 8678610"/>
              <a:gd name="connsiteY1380" fmla="*/ 689367 h 8666302"/>
              <a:gd name="connsiteX1381" fmla="*/ 5785741 w 8678610"/>
              <a:gd name="connsiteY1381" fmla="*/ 603199 h 8666302"/>
              <a:gd name="connsiteX1382" fmla="*/ 5441058 w 8678610"/>
              <a:gd name="connsiteY1382" fmla="*/ 498563 h 8666302"/>
              <a:gd name="connsiteX1383" fmla="*/ 5022512 w 8678610"/>
              <a:gd name="connsiteY1383" fmla="*/ 393928 h 8666302"/>
              <a:gd name="connsiteX1384" fmla="*/ 4985591 w 8678610"/>
              <a:gd name="connsiteY1384" fmla="*/ 393928 h 8666302"/>
              <a:gd name="connsiteX1385" fmla="*/ 5527225 w 8678610"/>
              <a:gd name="connsiteY1385" fmla="*/ 553955 h 8666302"/>
              <a:gd name="connsiteX1386" fmla="*/ 5699572 w 8678610"/>
              <a:gd name="connsiteY1386" fmla="*/ 627815 h 8666302"/>
              <a:gd name="connsiteX1387" fmla="*/ 5687265 w 8678610"/>
              <a:gd name="connsiteY1387" fmla="*/ 627815 h 8666302"/>
              <a:gd name="connsiteX1388" fmla="*/ 5564161 w 8678610"/>
              <a:gd name="connsiteY1388" fmla="*/ 615508 h 8666302"/>
              <a:gd name="connsiteX1389" fmla="*/ 4788626 w 8678610"/>
              <a:gd name="connsiteY1389" fmla="*/ 430850 h 8666302"/>
              <a:gd name="connsiteX1390" fmla="*/ 4246978 w 8678610"/>
              <a:gd name="connsiteY1390" fmla="*/ 381608 h 8666302"/>
              <a:gd name="connsiteX1391" fmla="*/ 3434519 w 8678610"/>
              <a:gd name="connsiteY1391" fmla="*/ 369301 h 8666302"/>
              <a:gd name="connsiteX1392" fmla="*/ 3409891 w 8678610"/>
              <a:gd name="connsiteY1392" fmla="*/ 393928 h 8666302"/>
              <a:gd name="connsiteX1393" fmla="*/ 3274478 w 8678610"/>
              <a:gd name="connsiteY1393" fmla="*/ 430850 h 8666302"/>
              <a:gd name="connsiteX1394" fmla="*/ 3188311 w 8678610"/>
              <a:gd name="connsiteY1394" fmla="*/ 461626 h 8666302"/>
              <a:gd name="connsiteX1395" fmla="*/ 3083676 w 8678610"/>
              <a:gd name="connsiteY1395" fmla="*/ 492403 h 8666302"/>
              <a:gd name="connsiteX1396" fmla="*/ 3015975 w 8678610"/>
              <a:gd name="connsiteY1396" fmla="*/ 504712 h 8666302"/>
              <a:gd name="connsiteX1397" fmla="*/ 2880562 w 8678610"/>
              <a:gd name="connsiteY1397" fmla="*/ 529327 h 8666302"/>
              <a:gd name="connsiteX1398" fmla="*/ 2917487 w 8678610"/>
              <a:gd name="connsiteY1398" fmla="*/ 504712 h 8666302"/>
              <a:gd name="connsiteX1399" fmla="*/ 3176000 w 8678610"/>
              <a:gd name="connsiteY1399" fmla="*/ 430850 h 8666302"/>
              <a:gd name="connsiteX1400" fmla="*/ 3434519 w 8678610"/>
              <a:gd name="connsiteY1400" fmla="*/ 369301 h 8666302"/>
              <a:gd name="connsiteX1401" fmla="*/ 2745149 w 8678610"/>
              <a:gd name="connsiteY1401" fmla="*/ 356991 h 8666302"/>
              <a:gd name="connsiteX1402" fmla="*/ 2252746 w 8678610"/>
              <a:gd name="connsiteY1402" fmla="*/ 566264 h 8666302"/>
              <a:gd name="connsiteX1403" fmla="*/ 2622045 w 8678610"/>
              <a:gd name="connsiteY1403" fmla="*/ 369301 h 8666302"/>
              <a:gd name="connsiteX1404" fmla="*/ 3532995 w 8678610"/>
              <a:gd name="connsiteY1404" fmla="*/ 344683 h 8666302"/>
              <a:gd name="connsiteX1405" fmla="*/ 3557611 w 8678610"/>
              <a:gd name="connsiteY1405" fmla="*/ 344683 h 8666302"/>
              <a:gd name="connsiteX1406" fmla="*/ 3557611 w 8678610"/>
              <a:gd name="connsiteY1406" fmla="*/ 356991 h 8666302"/>
              <a:gd name="connsiteX1407" fmla="*/ 3526835 w 8678610"/>
              <a:gd name="connsiteY1407" fmla="*/ 356991 h 8666302"/>
              <a:gd name="connsiteX1408" fmla="*/ 3532995 w 8678610"/>
              <a:gd name="connsiteY1408" fmla="*/ 344683 h 8666302"/>
              <a:gd name="connsiteX1409" fmla="*/ 2646661 w 8678610"/>
              <a:gd name="connsiteY1409" fmla="*/ 283132 h 8666302"/>
              <a:gd name="connsiteX1410" fmla="*/ 2658970 w 8678610"/>
              <a:gd name="connsiteY1410" fmla="*/ 283132 h 8666302"/>
              <a:gd name="connsiteX1411" fmla="*/ 2634354 w 8678610"/>
              <a:gd name="connsiteY1411" fmla="*/ 307749 h 8666302"/>
              <a:gd name="connsiteX1412" fmla="*/ 2597431 w 8678610"/>
              <a:gd name="connsiteY1412" fmla="*/ 320069 h 8666302"/>
              <a:gd name="connsiteX1413" fmla="*/ 3095215 w 8678610"/>
              <a:gd name="connsiteY1413" fmla="*/ 238506 h 8666302"/>
              <a:gd name="connsiteX1414" fmla="*/ 3102142 w 8678610"/>
              <a:gd name="connsiteY1414" fmla="*/ 246197 h 8666302"/>
              <a:gd name="connsiteX1415" fmla="*/ 2929795 w 8678610"/>
              <a:gd name="connsiteY1415" fmla="*/ 307749 h 8666302"/>
              <a:gd name="connsiteX1416" fmla="*/ 2819011 w 8678610"/>
              <a:gd name="connsiteY1416" fmla="*/ 332376 h 8666302"/>
              <a:gd name="connsiteX1417" fmla="*/ 2855935 w 8678610"/>
              <a:gd name="connsiteY1417" fmla="*/ 295439 h 8666302"/>
              <a:gd name="connsiteX1418" fmla="*/ 2917487 w 8678610"/>
              <a:gd name="connsiteY1418" fmla="*/ 270824 h 8666302"/>
              <a:gd name="connsiteX1419" fmla="*/ 3062125 w 8678610"/>
              <a:gd name="connsiteY1419" fmla="*/ 240048 h 8666302"/>
              <a:gd name="connsiteX1420" fmla="*/ 3095215 w 8678610"/>
              <a:gd name="connsiteY1420" fmla="*/ 238506 h 8666302"/>
              <a:gd name="connsiteX1421" fmla="*/ 3139067 w 8678610"/>
              <a:gd name="connsiteY1421" fmla="*/ 221579 h 8666302"/>
              <a:gd name="connsiteX1422" fmla="*/ 3163694 w 8678610"/>
              <a:gd name="connsiteY1422" fmla="*/ 221579 h 8666302"/>
              <a:gd name="connsiteX1423" fmla="*/ 3163694 w 8678610"/>
              <a:gd name="connsiteY1423" fmla="*/ 233887 h 8666302"/>
              <a:gd name="connsiteX1424" fmla="*/ 3139067 w 8678610"/>
              <a:gd name="connsiteY1424" fmla="*/ 221579 h 8666302"/>
              <a:gd name="connsiteX1425" fmla="*/ 3200618 w 8678610"/>
              <a:gd name="connsiteY1425" fmla="*/ 123104 h 8666302"/>
              <a:gd name="connsiteX1426" fmla="*/ 3225245 w 8678610"/>
              <a:gd name="connsiteY1426" fmla="*/ 123104 h 8666302"/>
              <a:gd name="connsiteX1427" fmla="*/ 3225245 w 8678610"/>
              <a:gd name="connsiteY1427" fmla="*/ 135412 h 8666302"/>
              <a:gd name="connsiteX1428" fmla="*/ 3194459 w 8678610"/>
              <a:gd name="connsiteY1428" fmla="*/ 135412 h 8666302"/>
              <a:gd name="connsiteX1429" fmla="*/ 3200618 w 8678610"/>
              <a:gd name="connsiteY1429" fmla="*/ 123104 h 8666302"/>
              <a:gd name="connsiteX1430" fmla="*/ 3877679 w 8678610"/>
              <a:gd name="connsiteY1430" fmla="*/ 24615 h 8666302"/>
              <a:gd name="connsiteX1431" fmla="*/ 3988462 w 8678610"/>
              <a:gd name="connsiteY1431" fmla="*/ 24615 h 8666302"/>
              <a:gd name="connsiteX1432" fmla="*/ 3865371 w 8678610"/>
              <a:gd name="connsiteY1432" fmla="*/ 36923 h 8666302"/>
              <a:gd name="connsiteX1433" fmla="*/ 3520687 w 8678610"/>
              <a:gd name="connsiteY1433" fmla="*/ 73859 h 8666302"/>
              <a:gd name="connsiteX1434" fmla="*/ 3508378 w 8678610"/>
              <a:gd name="connsiteY1434" fmla="*/ 73859 h 8666302"/>
              <a:gd name="connsiteX1435" fmla="*/ 3643791 w 8678610"/>
              <a:gd name="connsiteY1435" fmla="*/ 36923 h 8666302"/>
              <a:gd name="connsiteX1436" fmla="*/ 3877679 w 8678610"/>
              <a:gd name="connsiteY1436" fmla="*/ 24615 h 8666302"/>
              <a:gd name="connsiteX1437" fmla="*/ 4357773 w 8678610"/>
              <a:gd name="connsiteY1437" fmla="*/ 0 h 8666302"/>
              <a:gd name="connsiteX1438" fmla="*/ 4419314 w 8678610"/>
              <a:gd name="connsiteY1438" fmla="*/ 0 h 8666302"/>
              <a:gd name="connsiteX1439" fmla="*/ 4468559 w 8678610"/>
              <a:gd name="connsiteY1439" fmla="*/ 0 h 8666302"/>
              <a:gd name="connsiteX1440" fmla="*/ 5798049 w 8678610"/>
              <a:gd name="connsiteY1440" fmla="*/ 295439 h 8666302"/>
              <a:gd name="connsiteX1441" fmla="*/ 5933460 w 8678610"/>
              <a:gd name="connsiteY1441" fmla="*/ 344683 h 8666302"/>
              <a:gd name="connsiteX1442" fmla="*/ 6548967 w 8678610"/>
              <a:gd name="connsiteY1442" fmla="*/ 640123 h 8666302"/>
              <a:gd name="connsiteX1443" fmla="*/ 7570700 w 8678610"/>
              <a:gd name="connsiteY1443" fmla="*/ 1514135 h 8666302"/>
              <a:gd name="connsiteX1444" fmla="*/ 7730740 w 8678610"/>
              <a:gd name="connsiteY1444" fmla="*/ 1711098 h 8666302"/>
              <a:gd name="connsiteX1445" fmla="*/ 7841522 w 8678610"/>
              <a:gd name="connsiteY1445" fmla="*/ 1871139 h 8666302"/>
              <a:gd name="connsiteX1446" fmla="*/ 8050794 w 8678610"/>
              <a:gd name="connsiteY1446" fmla="*/ 2191194 h 8666302"/>
              <a:gd name="connsiteX1447" fmla="*/ 8272375 w 8678610"/>
              <a:gd name="connsiteY1447" fmla="*/ 2634354 h 8666302"/>
              <a:gd name="connsiteX1448" fmla="*/ 8260066 w 8678610"/>
              <a:gd name="connsiteY1448" fmla="*/ 2548186 h 8666302"/>
              <a:gd name="connsiteX1449" fmla="*/ 8235450 w 8678610"/>
              <a:gd name="connsiteY1449" fmla="*/ 2462019 h 8666302"/>
              <a:gd name="connsiteX1450" fmla="*/ 8235450 w 8678610"/>
              <a:gd name="connsiteY1450" fmla="*/ 2437402 h 8666302"/>
              <a:gd name="connsiteX1451" fmla="*/ 8389319 w 8678610"/>
              <a:gd name="connsiteY1451" fmla="*/ 2732842 h 8666302"/>
              <a:gd name="connsiteX1452" fmla="*/ 8506274 w 8678610"/>
              <a:gd name="connsiteY1452" fmla="*/ 3089834 h 8666302"/>
              <a:gd name="connsiteX1453" fmla="*/ 8444722 w 8678610"/>
              <a:gd name="connsiteY1453" fmla="*/ 3028280 h 8666302"/>
              <a:gd name="connsiteX1454" fmla="*/ 8383170 w 8678610"/>
              <a:gd name="connsiteY1454" fmla="*/ 2979039 h 8666302"/>
              <a:gd name="connsiteX1455" fmla="*/ 8469340 w 8678610"/>
              <a:gd name="connsiteY1455" fmla="*/ 3188310 h 8666302"/>
              <a:gd name="connsiteX1456" fmla="*/ 8481647 w 8678610"/>
              <a:gd name="connsiteY1456" fmla="*/ 3176002 h 8666302"/>
              <a:gd name="connsiteX1457" fmla="*/ 8641676 w 8678610"/>
              <a:gd name="connsiteY1457" fmla="*/ 3643790 h 8666302"/>
              <a:gd name="connsiteX1458" fmla="*/ 8678610 w 8678610"/>
              <a:gd name="connsiteY1458" fmla="*/ 4050026 h 8666302"/>
              <a:gd name="connsiteX1459" fmla="*/ 8653994 w 8678610"/>
              <a:gd name="connsiteY1459" fmla="*/ 4222362 h 8666302"/>
              <a:gd name="connsiteX1460" fmla="*/ 8604751 w 8678610"/>
              <a:gd name="connsiteY1460" fmla="*/ 4074642 h 8666302"/>
              <a:gd name="connsiteX1461" fmla="*/ 8592440 w 8678610"/>
              <a:gd name="connsiteY1461" fmla="*/ 4111565 h 8666302"/>
              <a:gd name="connsiteX1462" fmla="*/ 8592440 w 8678610"/>
              <a:gd name="connsiteY1462" fmla="*/ 4148502 h 8666302"/>
              <a:gd name="connsiteX1463" fmla="*/ 8641676 w 8678610"/>
              <a:gd name="connsiteY1463" fmla="*/ 4751701 h 8666302"/>
              <a:gd name="connsiteX1464" fmla="*/ 8543199 w 8678610"/>
              <a:gd name="connsiteY1464" fmla="*/ 5441058 h 8666302"/>
              <a:gd name="connsiteX1465" fmla="*/ 8493954 w 8678610"/>
              <a:gd name="connsiteY1465" fmla="*/ 5601096 h 8666302"/>
              <a:gd name="connsiteX1466" fmla="*/ 8216984 w 8678610"/>
              <a:gd name="connsiteY1466" fmla="*/ 6284304 h 8666302"/>
              <a:gd name="connsiteX1467" fmla="*/ 7804597 w 8678610"/>
              <a:gd name="connsiteY1467" fmla="*/ 6967512 h 8666302"/>
              <a:gd name="connsiteX1468" fmla="*/ 7761504 w 8678610"/>
              <a:gd name="connsiteY1468" fmla="*/ 7029064 h 8666302"/>
              <a:gd name="connsiteX1469" fmla="*/ 7718418 w 8678610"/>
              <a:gd name="connsiteY1469" fmla="*/ 7090616 h 8666302"/>
              <a:gd name="connsiteX1470" fmla="*/ 7706111 w 8678610"/>
              <a:gd name="connsiteY1470" fmla="*/ 7115232 h 8666302"/>
              <a:gd name="connsiteX1471" fmla="*/ 7527614 w 8678610"/>
              <a:gd name="connsiteY1471" fmla="*/ 7318344 h 8666302"/>
              <a:gd name="connsiteX1472" fmla="*/ 7226016 w 8678610"/>
              <a:gd name="connsiteY1472" fmla="*/ 7595328 h 8666302"/>
              <a:gd name="connsiteX1473" fmla="*/ 6708996 w 8678610"/>
              <a:gd name="connsiteY1473" fmla="*/ 7976936 h 8666302"/>
              <a:gd name="connsiteX1474" fmla="*/ 6659751 w 8678610"/>
              <a:gd name="connsiteY1474" fmla="*/ 8013872 h 8666302"/>
              <a:gd name="connsiteX1475" fmla="*/ 5982705 w 8678610"/>
              <a:gd name="connsiteY1475" fmla="*/ 8358555 h 8666302"/>
              <a:gd name="connsiteX1476" fmla="*/ 5693414 w 8678610"/>
              <a:gd name="connsiteY1476" fmla="*/ 8432416 h 8666302"/>
              <a:gd name="connsiteX1477" fmla="*/ 5391813 w 8678610"/>
              <a:gd name="connsiteY1477" fmla="*/ 8518584 h 8666302"/>
              <a:gd name="connsiteX1478" fmla="*/ 4234670 w 8678610"/>
              <a:gd name="connsiteY1478" fmla="*/ 8666302 h 8666302"/>
              <a:gd name="connsiteX1479" fmla="*/ 3163694 w 8678610"/>
              <a:gd name="connsiteY1479" fmla="*/ 8530891 h 8666302"/>
              <a:gd name="connsiteX1480" fmla="*/ 3089835 w 8678610"/>
              <a:gd name="connsiteY1480" fmla="*/ 8512422 h 8666302"/>
              <a:gd name="connsiteX1481" fmla="*/ 2966729 w 8678610"/>
              <a:gd name="connsiteY1481" fmla="*/ 8481659 h 8666302"/>
              <a:gd name="connsiteX1482" fmla="*/ 2905177 w 8678610"/>
              <a:gd name="connsiteY1482" fmla="*/ 8457032 h 8666302"/>
              <a:gd name="connsiteX1483" fmla="*/ 2831317 w 8678610"/>
              <a:gd name="connsiteY1483" fmla="*/ 8420107 h 8666302"/>
              <a:gd name="connsiteX1484" fmla="*/ 2117333 w 8678610"/>
              <a:gd name="connsiteY1484" fmla="*/ 8075424 h 8666302"/>
              <a:gd name="connsiteX1485" fmla="*/ 1150996 w 8678610"/>
              <a:gd name="connsiteY1485" fmla="*/ 7244485 h 8666302"/>
              <a:gd name="connsiteX1486" fmla="*/ 1065057 w 8678610"/>
              <a:gd name="connsiteY1486" fmla="*/ 7119701 h 8666302"/>
              <a:gd name="connsiteX1487" fmla="*/ 1067895 w 8678610"/>
              <a:gd name="connsiteY1487" fmla="*/ 7122925 h 8666302"/>
              <a:gd name="connsiteX1488" fmla="*/ 1095592 w 8678610"/>
              <a:gd name="connsiteY1488" fmla="*/ 7127541 h 8666302"/>
              <a:gd name="connsiteX1489" fmla="*/ 1163303 w 8678610"/>
              <a:gd name="connsiteY1489" fmla="*/ 7176784 h 8666302"/>
              <a:gd name="connsiteX1490" fmla="*/ 1280247 w 8678610"/>
              <a:gd name="connsiteY1490" fmla="*/ 7287568 h 8666302"/>
              <a:gd name="connsiteX1491" fmla="*/ 1354108 w 8678610"/>
              <a:gd name="connsiteY1491" fmla="*/ 7361440 h 8666302"/>
              <a:gd name="connsiteX1492" fmla="*/ 1397192 w 8678610"/>
              <a:gd name="connsiteY1492" fmla="*/ 7386054 h 8666302"/>
              <a:gd name="connsiteX1493" fmla="*/ 1317172 w 8678610"/>
              <a:gd name="connsiteY1493" fmla="*/ 7287568 h 8666302"/>
              <a:gd name="connsiteX1494" fmla="*/ 1304863 w 8678610"/>
              <a:gd name="connsiteY1494" fmla="*/ 7275261 h 8666302"/>
              <a:gd name="connsiteX1495" fmla="*/ 1034040 w 8678610"/>
              <a:gd name="connsiteY1495" fmla="*/ 6992128 h 8666302"/>
              <a:gd name="connsiteX1496" fmla="*/ 960180 w 8678610"/>
              <a:gd name="connsiteY1496" fmla="*/ 6905960 h 8666302"/>
              <a:gd name="connsiteX1497" fmla="*/ 984807 w 8678610"/>
              <a:gd name="connsiteY1497" fmla="*/ 6955205 h 8666302"/>
              <a:gd name="connsiteX1498" fmla="*/ 1009423 w 8678610"/>
              <a:gd name="connsiteY1498" fmla="*/ 7016757 h 8666302"/>
              <a:gd name="connsiteX1499" fmla="*/ 1026490 w 8678610"/>
              <a:gd name="connsiteY1499" fmla="*/ 7063704 h 8666302"/>
              <a:gd name="connsiteX1500" fmla="*/ 443160 w 8678610"/>
              <a:gd name="connsiteY1500" fmla="*/ 6216594 h 8666302"/>
              <a:gd name="connsiteX1501" fmla="*/ 369300 w 8678610"/>
              <a:gd name="connsiteY1501" fmla="*/ 5958090 h 8666302"/>
              <a:gd name="connsiteX1502" fmla="*/ 418543 w 8678610"/>
              <a:gd name="connsiteY1502" fmla="*/ 6044258 h 8666302"/>
              <a:gd name="connsiteX1503" fmla="*/ 467776 w 8678610"/>
              <a:gd name="connsiteY1503" fmla="*/ 6130424 h 8666302"/>
              <a:gd name="connsiteX1504" fmla="*/ 375460 w 8678610"/>
              <a:gd name="connsiteY1504" fmla="*/ 5841133 h 8666302"/>
              <a:gd name="connsiteX1505" fmla="*/ 258504 w 8678610"/>
              <a:gd name="connsiteY1505" fmla="*/ 5551853 h 8666302"/>
              <a:gd name="connsiteX1506" fmla="*/ 258504 w 8678610"/>
              <a:gd name="connsiteY1506" fmla="*/ 5662637 h 8666302"/>
              <a:gd name="connsiteX1507" fmla="*/ 258504 w 8678610"/>
              <a:gd name="connsiteY1507" fmla="*/ 5748816 h 8666302"/>
              <a:gd name="connsiteX1508" fmla="*/ 172335 w 8678610"/>
              <a:gd name="connsiteY1508" fmla="*/ 5502610 h 8666302"/>
              <a:gd name="connsiteX1509" fmla="*/ 0 w 8678610"/>
              <a:gd name="connsiteY1509" fmla="*/ 4271606 h 8666302"/>
              <a:gd name="connsiteX1510" fmla="*/ 0 w 8678610"/>
              <a:gd name="connsiteY1510" fmla="*/ 4148502 h 8666302"/>
              <a:gd name="connsiteX1511" fmla="*/ 36924 w 8678610"/>
              <a:gd name="connsiteY1511" fmla="*/ 3803819 h 8666302"/>
              <a:gd name="connsiteX1512" fmla="*/ 61552 w 8678610"/>
              <a:gd name="connsiteY1512" fmla="*/ 3742267 h 8666302"/>
              <a:gd name="connsiteX1513" fmla="*/ 86168 w 8678610"/>
              <a:gd name="connsiteY1513" fmla="*/ 3643790 h 8666302"/>
              <a:gd name="connsiteX1514" fmla="*/ 98476 w 8678610"/>
              <a:gd name="connsiteY1514" fmla="*/ 3668405 h 8666302"/>
              <a:gd name="connsiteX1515" fmla="*/ 160028 w 8678610"/>
              <a:gd name="connsiteY1515" fmla="*/ 3496070 h 8666302"/>
              <a:gd name="connsiteX1516" fmla="*/ 363383 w 8678610"/>
              <a:gd name="connsiteY1516" fmla="*/ 2808538 h 8666302"/>
              <a:gd name="connsiteX1517" fmla="*/ 307746 w 8678610"/>
              <a:gd name="connsiteY1517" fmla="*/ 3028280 h 8666302"/>
              <a:gd name="connsiteX1518" fmla="*/ 270824 w 8678610"/>
              <a:gd name="connsiteY1518" fmla="*/ 3249862 h 8666302"/>
              <a:gd name="connsiteX1519" fmla="*/ 147720 w 8678610"/>
              <a:gd name="connsiteY1519" fmla="*/ 4283914 h 8666302"/>
              <a:gd name="connsiteX1520" fmla="*/ 147720 w 8678610"/>
              <a:gd name="connsiteY1520" fmla="*/ 4468570 h 8666302"/>
              <a:gd name="connsiteX1521" fmla="*/ 209272 w 8678610"/>
              <a:gd name="connsiteY1521" fmla="*/ 5059450 h 8666302"/>
              <a:gd name="connsiteX1522" fmla="*/ 233887 w 8678610"/>
              <a:gd name="connsiteY1522" fmla="*/ 5133309 h 8666302"/>
              <a:gd name="connsiteX1523" fmla="*/ 221579 w 8678610"/>
              <a:gd name="connsiteY1523" fmla="*/ 4924037 h 8666302"/>
              <a:gd name="connsiteX1524" fmla="*/ 172335 w 8678610"/>
              <a:gd name="connsiteY1524" fmla="*/ 4320837 h 8666302"/>
              <a:gd name="connsiteX1525" fmla="*/ 233887 w 8678610"/>
              <a:gd name="connsiteY1525" fmla="*/ 3631482 h 8666302"/>
              <a:gd name="connsiteX1526" fmla="*/ 517020 w 8678610"/>
              <a:gd name="connsiteY1526" fmla="*/ 2658982 h 8666302"/>
              <a:gd name="connsiteX1527" fmla="*/ 609348 w 8678610"/>
              <a:gd name="connsiteY1527" fmla="*/ 2511261 h 8666302"/>
              <a:gd name="connsiteX1528" fmla="*/ 744760 w 8678610"/>
              <a:gd name="connsiteY1528" fmla="*/ 2258906 h 8666302"/>
              <a:gd name="connsiteX1529" fmla="*/ 824767 w 8678610"/>
              <a:gd name="connsiteY1529" fmla="*/ 2105026 h 8666302"/>
              <a:gd name="connsiteX1530" fmla="*/ 886319 w 8678610"/>
              <a:gd name="connsiteY1530" fmla="*/ 2006552 h 8666302"/>
              <a:gd name="connsiteX1531" fmla="*/ 1144788 w 8678610"/>
              <a:gd name="connsiteY1531" fmla="*/ 1720255 h 8666302"/>
              <a:gd name="connsiteX1532" fmla="*/ 878444 w 8678610"/>
              <a:gd name="connsiteY1532" fmla="*/ 2182583 h 8666302"/>
              <a:gd name="connsiteX1533" fmla="*/ 812460 w 8678610"/>
              <a:gd name="connsiteY1533" fmla="*/ 2265055 h 8666302"/>
              <a:gd name="connsiteX1534" fmla="*/ 780863 w 8678610"/>
              <a:gd name="connsiteY1534" fmla="*/ 2351971 h 8666302"/>
              <a:gd name="connsiteX1535" fmla="*/ 504712 w 8678610"/>
              <a:gd name="connsiteY1535" fmla="*/ 2831317 h 8666302"/>
              <a:gd name="connsiteX1536" fmla="*/ 307746 w 8678610"/>
              <a:gd name="connsiteY1536" fmla="*/ 3508378 h 8666302"/>
              <a:gd name="connsiteX1537" fmla="*/ 344684 w 8678610"/>
              <a:gd name="connsiteY1537" fmla="*/ 3532994 h 8666302"/>
              <a:gd name="connsiteX1538" fmla="*/ 393916 w 8678610"/>
              <a:gd name="connsiteY1538" fmla="*/ 3348350 h 8666302"/>
              <a:gd name="connsiteX1539" fmla="*/ 677047 w 8678610"/>
              <a:gd name="connsiteY1539" fmla="*/ 2560493 h 8666302"/>
              <a:gd name="connsiteX1540" fmla="*/ 677047 w 8678610"/>
              <a:gd name="connsiteY1540" fmla="*/ 2585120 h 8666302"/>
              <a:gd name="connsiteX1541" fmla="*/ 615495 w 8678610"/>
              <a:gd name="connsiteY1541" fmla="*/ 2745151 h 8666302"/>
              <a:gd name="connsiteX1542" fmla="*/ 381608 w 8678610"/>
              <a:gd name="connsiteY1542" fmla="*/ 3594546 h 8666302"/>
              <a:gd name="connsiteX1543" fmla="*/ 381608 w 8678610"/>
              <a:gd name="connsiteY1543" fmla="*/ 3606854 h 8666302"/>
              <a:gd name="connsiteX1544" fmla="*/ 393916 w 8678610"/>
              <a:gd name="connsiteY1544" fmla="*/ 3594546 h 8666302"/>
              <a:gd name="connsiteX1545" fmla="*/ 492404 w 8678610"/>
              <a:gd name="connsiteY1545" fmla="*/ 3219086 h 8666302"/>
              <a:gd name="connsiteX1546" fmla="*/ 603188 w 8678610"/>
              <a:gd name="connsiteY1546" fmla="*/ 2855946 h 8666302"/>
              <a:gd name="connsiteX1547" fmla="*/ 677047 w 8678610"/>
              <a:gd name="connsiteY1547" fmla="*/ 2695906 h 8666302"/>
              <a:gd name="connsiteX1548" fmla="*/ 1021730 w 8678610"/>
              <a:gd name="connsiteY1548" fmla="*/ 2043474 h 8666302"/>
              <a:gd name="connsiteX1549" fmla="*/ 1144834 w 8678610"/>
              <a:gd name="connsiteY1549" fmla="*/ 1883447 h 8666302"/>
              <a:gd name="connsiteX1550" fmla="*/ 1551072 w 8678610"/>
              <a:gd name="connsiteY1550" fmla="*/ 1446435 h 8666302"/>
              <a:gd name="connsiteX1551" fmla="*/ 1994229 w 8678610"/>
              <a:gd name="connsiteY1551" fmla="*/ 1046359 h 8666302"/>
              <a:gd name="connsiteX1552" fmla="*/ 2412775 w 8678610"/>
              <a:gd name="connsiteY1552" fmla="*/ 800151 h 8666302"/>
              <a:gd name="connsiteX1553" fmla="*/ 2757459 w 8678610"/>
              <a:gd name="connsiteY1553" fmla="*/ 640123 h 8666302"/>
              <a:gd name="connsiteX1554" fmla="*/ 3779190 w 8678610"/>
              <a:gd name="connsiteY1554" fmla="*/ 356991 h 8666302"/>
              <a:gd name="connsiteX1555" fmla="*/ 3742268 w 8678610"/>
              <a:gd name="connsiteY1555" fmla="*/ 344683 h 8666302"/>
              <a:gd name="connsiteX1556" fmla="*/ 3668406 w 8678610"/>
              <a:gd name="connsiteY1556" fmla="*/ 332376 h 8666302"/>
              <a:gd name="connsiteX1557" fmla="*/ 3693023 w 8678610"/>
              <a:gd name="connsiteY1557" fmla="*/ 320069 h 8666302"/>
              <a:gd name="connsiteX1558" fmla="*/ 4013091 w 8678610"/>
              <a:gd name="connsiteY1558" fmla="*/ 283132 h 8666302"/>
              <a:gd name="connsiteX1559" fmla="*/ 4123873 w 8678610"/>
              <a:gd name="connsiteY1559" fmla="*/ 276973 h 8666302"/>
              <a:gd name="connsiteX1560" fmla="*/ 4246978 w 8678610"/>
              <a:gd name="connsiteY1560" fmla="*/ 270824 h 8666302"/>
              <a:gd name="connsiteX1561" fmla="*/ 4825549 w 8678610"/>
              <a:gd name="connsiteY1561" fmla="*/ 307749 h 8666302"/>
              <a:gd name="connsiteX1562" fmla="*/ 4862487 w 8678610"/>
              <a:gd name="connsiteY1562" fmla="*/ 307749 h 8666302"/>
              <a:gd name="connsiteX1563" fmla="*/ 4800934 w 8678610"/>
              <a:gd name="connsiteY1563" fmla="*/ 283132 h 8666302"/>
              <a:gd name="connsiteX1564" fmla="*/ 4603971 w 8678610"/>
              <a:gd name="connsiteY1564" fmla="*/ 258515 h 8666302"/>
              <a:gd name="connsiteX1565" fmla="*/ 4419314 w 8678610"/>
              <a:gd name="connsiteY1565" fmla="*/ 233887 h 8666302"/>
              <a:gd name="connsiteX1566" fmla="*/ 4283901 w 8678610"/>
              <a:gd name="connsiteY1566" fmla="*/ 221579 h 8666302"/>
              <a:gd name="connsiteX1567" fmla="*/ 3939231 w 8678610"/>
              <a:gd name="connsiteY1567" fmla="*/ 246197 h 8666302"/>
              <a:gd name="connsiteX1568" fmla="*/ 3643791 w 8678610"/>
              <a:gd name="connsiteY1568" fmla="*/ 283132 h 8666302"/>
              <a:gd name="connsiteX1569" fmla="*/ 3336030 w 8678610"/>
              <a:gd name="connsiteY1569" fmla="*/ 332376 h 8666302"/>
              <a:gd name="connsiteX1570" fmla="*/ 2794383 w 8678610"/>
              <a:gd name="connsiteY1570" fmla="*/ 492403 h 8666302"/>
              <a:gd name="connsiteX1571" fmla="*/ 1969615 w 8678610"/>
              <a:gd name="connsiteY1571" fmla="*/ 898640 h 8666302"/>
              <a:gd name="connsiteX1572" fmla="*/ 1784959 w 8678610"/>
              <a:gd name="connsiteY1572" fmla="*/ 997115 h 8666302"/>
              <a:gd name="connsiteX1573" fmla="*/ 1969615 w 8678610"/>
              <a:gd name="connsiteY1573" fmla="*/ 874010 h 8666302"/>
              <a:gd name="connsiteX1574" fmla="*/ 2154258 w 8678610"/>
              <a:gd name="connsiteY1574" fmla="*/ 738599 h 8666302"/>
              <a:gd name="connsiteX1575" fmla="*/ 2252746 w 8678610"/>
              <a:gd name="connsiteY1575" fmla="*/ 683208 h 8666302"/>
              <a:gd name="connsiteX1576" fmla="*/ 2363530 w 8678610"/>
              <a:gd name="connsiteY1576" fmla="*/ 640123 h 8666302"/>
              <a:gd name="connsiteX1577" fmla="*/ 2480486 w 8678610"/>
              <a:gd name="connsiteY1577" fmla="*/ 590879 h 8666302"/>
              <a:gd name="connsiteX1578" fmla="*/ 2585120 w 8678610"/>
              <a:gd name="connsiteY1578" fmla="*/ 529327 h 8666302"/>
              <a:gd name="connsiteX1579" fmla="*/ 4173118 w 8678610"/>
              <a:gd name="connsiteY1579" fmla="*/ 196963 h 8666302"/>
              <a:gd name="connsiteX1580" fmla="*/ 5539534 w 8678610"/>
              <a:gd name="connsiteY1580" fmla="*/ 393928 h 8666302"/>
              <a:gd name="connsiteX1581" fmla="*/ 5878070 w 8678610"/>
              <a:gd name="connsiteY1581" fmla="*/ 523179 h 8666302"/>
              <a:gd name="connsiteX1582" fmla="*/ 6081180 w 8678610"/>
              <a:gd name="connsiteY1582" fmla="*/ 640123 h 8666302"/>
              <a:gd name="connsiteX1583" fmla="*/ 6155039 w 8678610"/>
              <a:gd name="connsiteY1583" fmla="*/ 701675 h 8666302"/>
              <a:gd name="connsiteX1584" fmla="*/ 6598199 w 8678610"/>
              <a:gd name="connsiteY1584" fmla="*/ 972499 h 8666302"/>
              <a:gd name="connsiteX1585" fmla="*/ 6930574 w 8678610"/>
              <a:gd name="connsiteY1585" fmla="*/ 1231003 h 8666302"/>
              <a:gd name="connsiteX1586" fmla="*/ 6973661 w 8678610"/>
              <a:gd name="connsiteY1586" fmla="*/ 1292555 h 8666302"/>
              <a:gd name="connsiteX1587" fmla="*/ 6881334 w 8678610"/>
              <a:gd name="connsiteY1587" fmla="*/ 1231003 h 8666302"/>
              <a:gd name="connsiteX1588" fmla="*/ 6635137 w 8678610"/>
              <a:gd name="connsiteY1588" fmla="*/ 1046359 h 8666302"/>
              <a:gd name="connsiteX1589" fmla="*/ 6758241 w 8678610"/>
              <a:gd name="connsiteY1589" fmla="*/ 1163303 h 8666302"/>
              <a:gd name="connsiteX1590" fmla="*/ 6918268 w 8678610"/>
              <a:gd name="connsiteY1590" fmla="*/ 1292555 h 8666302"/>
              <a:gd name="connsiteX1591" fmla="*/ 6967512 w 8678610"/>
              <a:gd name="connsiteY1591" fmla="*/ 1341799 h 8666302"/>
              <a:gd name="connsiteX1592" fmla="*/ 7016742 w 8678610"/>
              <a:gd name="connsiteY1592" fmla="*/ 1366415 h 8666302"/>
              <a:gd name="connsiteX1593" fmla="*/ 7004436 w 8678610"/>
              <a:gd name="connsiteY1593" fmla="*/ 1304863 h 8666302"/>
              <a:gd name="connsiteX1594" fmla="*/ 7422980 w 8678610"/>
              <a:gd name="connsiteY1594" fmla="*/ 1698791 h 8666302"/>
              <a:gd name="connsiteX1595" fmla="*/ 7435286 w 8678610"/>
              <a:gd name="connsiteY1595" fmla="*/ 1711087 h 8666302"/>
              <a:gd name="connsiteX1596" fmla="*/ 7435286 w 8678610"/>
              <a:gd name="connsiteY1596" fmla="*/ 1711098 h 8666302"/>
              <a:gd name="connsiteX1597" fmla="*/ 7447606 w 8678610"/>
              <a:gd name="connsiteY1597" fmla="*/ 1723407 h 8666302"/>
              <a:gd name="connsiteX1598" fmla="*/ 7435286 w 8678610"/>
              <a:gd name="connsiteY1598" fmla="*/ 1711087 h 8666302"/>
              <a:gd name="connsiteX1599" fmla="*/ 7115230 w 8678610"/>
              <a:gd name="connsiteY1599" fmla="*/ 1347959 h 8666302"/>
              <a:gd name="connsiteX1600" fmla="*/ 6795164 w 8678610"/>
              <a:gd name="connsiteY1600" fmla="*/ 1058667 h 8666302"/>
              <a:gd name="connsiteX1601" fmla="*/ 6696689 w 8678610"/>
              <a:gd name="connsiteY1601" fmla="*/ 984807 h 8666302"/>
              <a:gd name="connsiteX1602" fmla="*/ 6167350 w 8678610"/>
              <a:gd name="connsiteY1602" fmla="*/ 615508 h 8666302"/>
              <a:gd name="connsiteX1603" fmla="*/ 5970398 w 8678610"/>
              <a:gd name="connsiteY1603" fmla="*/ 504712 h 8666302"/>
              <a:gd name="connsiteX1604" fmla="*/ 5305644 w 8678610"/>
              <a:gd name="connsiteY1604" fmla="*/ 270824 h 8666302"/>
              <a:gd name="connsiteX1605" fmla="*/ 4234670 w 8678610"/>
              <a:gd name="connsiteY1605" fmla="*/ 147719 h 8666302"/>
              <a:gd name="connsiteX1606" fmla="*/ 3606854 w 8678610"/>
              <a:gd name="connsiteY1606" fmla="*/ 184656 h 8666302"/>
              <a:gd name="connsiteX1607" fmla="*/ 3348340 w 8678610"/>
              <a:gd name="connsiteY1607" fmla="*/ 196963 h 8666302"/>
              <a:gd name="connsiteX1608" fmla="*/ 3360660 w 8678610"/>
              <a:gd name="connsiteY1608" fmla="*/ 172336 h 8666302"/>
              <a:gd name="connsiteX1609" fmla="*/ 3471443 w 8678610"/>
              <a:gd name="connsiteY1609" fmla="*/ 147719 h 8666302"/>
              <a:gd name="connsiteX1610" fmla="*/ 4382390 w 8678610"/>
              <a:gd name="connsiteY1610" fmla="*/ 86167 h 8666302"/>
              <a:gd name="connsiteX1611" fmla="*/ 4554726 w 8678610"/>
              <a:gd name="connsiteY1611" fmla="*/ 86167 h 8666302"/>
              <a:gd name="connsiteX1612" fmla="*/ 4763997 w 8678610"/>
              <a:gd name="connsiteY1612" fmla="*/ 73859 h 8666302"/>
              <a:gd name="connsiteX1613" fmla="*/ 4727074 w 8678610"/>
              <a:gd name="connsiteY1613" fmla="*/ 61552 h 8666302"/>
              <a:gd name="connsiteX1614" fmla="*/ 4480866 w 8678610"/>
              <a:gd name="connsiteY1614" fmla="*/ 12307 h 8666302"/>
              <a:gd name="connsiteX1615" fmla="*/ 4136196 w 8678610"/>
              <a:gd name="connsiteY1615" fmla="*/ 0 h 8666302"/>
              <a:gd name="connsiteX1616" fmla="*/ 4210043 w 8678610"/>
              <a:gd name="connsiteY1616" fmla="*/ 0 h 8666302"/>
              <a:gd name="connsiteX1617" fmla="*/ 4197735 w 8678610"/>
              <a:gd name="connsiteY1617" fmla="*/ 12307 h 8666302"/>
              <a:gd name="connsiteX1618" fmla="*/ 4050013 w 8678610"/>
              <a:gd name="connsiteY1618" fmla="*/ 12307 h 8666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</a:cxnLst>
            <a:rect l="l" t="t" r="r" b="b"/>
            <a:pathLst>
              <a:path w="8678610" h="8666302">
                <a:moveTo>
                  <a:pt x="2071170" y="8107732"/>
                </a:moveTo>
                <a:cubicBezTo>
                  <a:pt x="2101946" y="8104654"/>
                  <a:pt x="2178885" y="8143124"/>
                  <a:pt x="2301989" y="8223142"/>
                </a:cubicBezTo>
                <a:cubicBezTo>
                  <a:pt x="2334808" y="8247760"/>
                  <a:pt x="2343022" y="8260067"/>
                  <a:pt x="2326605" y="8260067"/>
                </a:cubicBezTo>
                <a:cubicBezTo>
                  <a:pt x="2318393" y="8260067"/>
                  <a:pt x="2271213" y="8239558"/>
                  <a:pt x="2185034" y="8198528"/>
                </a:cubicBezTo>
                <a:cubicBezTo>
                  <a:pt x="2098864" y="8157484"/>
                  <a:pt x="2055782" y="8132868"/>
                  <a:pt x="2055782" y="8124656"/>
                </a:cubicBezTo>
                <a:cubicBezTo>
                  <a:pt x="2055782" y="8114400"/>
                  <a:pt x="2060916" y="8108760"/>
                  <a:pt x="2071170" y="8107732"/>
                </a:cubicBezTo>
                <a:close/>
                <a:moveTo>
                  <a:pt x="2511261" y="8100038"/>
                </a:moveTo>
                <a:lnTo>
                  <a:pt x="2449696" y="8112348"/>
                </a:lnTo>
                <a:lnTo>
                  <a:pt x="2462020" y="8124656"/>
                </a:lnTo>
                <a:cubicBezTo>
                  <a:pt x="2470220" y="8132868"/>
                  <a:pt x="2507154" y="8145176"/>
                  <a:pt x="2572802" y="8161590"/>
                </a:cubicBezTo>
                <a:lnTo>
                  <a:pt x="2634354" y="8161590"/>
                </a:lnTo>
                <a:lnTo>
                  <a:pt x="2622045" y="8149283"/>
                </a:lnTo>
                <a:cubicBezTo>
                  <a:pt x="2605631" y="8132868"/>
                  <a:pt x="2568708" y="8116454"/>
                  <a:pt x="2511261" y="8100038"/>
                </a:cubicBezTo>
                <a:close/>
                <a:moveTo>
                  <a:pt x="4825549" y="7767662"/>
                </a:moveTo>
                <a:cubicBezTo>
                  <a:pt x="4800934" y="7779979"/>
                  <a:pt x="4744513" y="7789211"/>
                  <a:pt x="4656289" y="7795366"/>
                </a:cubicBezTo>
                <a:lnTo>
                  <a:pt x="4509291" y="7801886"/>
                </a:lnTo>
                <a:lnTo>
                  <a:pt x="4499189" y="7818521"/>
                </a:lnTo>
                <a:cubicBezTo>
                  <a:pt x="4499189" y="7850243"/>
                  <a:pt x="4462708" y="7861345"/>
                  <a:pt x="4389740" y="7851830"/>
                </a:cubicBezTo>
                <a:cubicBezTo>
                  <a:pt x="4316781" y="7842315"/>
                  <a:pt x="4277124" y="7831212"/>
                  <a:pt x="4270783" y="7818521"/>
                </a:cubicBezTo>
                <a:cubicBezTo>
                  <a:pt x="4270783" y="7815350"/>
                  <a:pt x="4267811" y="7812574"/>
                  <a:pt x="4261860" y="7810195"/>
                </a:cubicBezTo>
                <a:lnTo>
                  <a:pt x="4240867" y="7805529"/>
                </a:lnTo>
                <a:lnTo>
                  <a:pt x="4204666" y="7806139"/>
                </a:lnTo>
                <a:cubicBezTo>
                  <a:pt x="4126187" y="7809212"/>
                  <a:pt x="4086951" y="7816905"/>
                  <a:pt x="4086951" y="7829214"/>
                </a:cubicBezTo>
                <a:cubicBezTo>
                  <a:pt x="4086951" y="7862044"/>
                  <a:pt x="4164917" y="7878459"/>
                  <a:pt x="4320838" y="7878459"/>
                </a:cubicBezTo>
                <a:cubicBezTo>
                  <a:pt x="4657319" y="7878459"/>
                  <a:pt x="4825549" y="7849737"/>
                  <a:pt x="4825549" y="7792292"/>
                </a:cubicBezTo>
                <a:close/>
                <a:moveTo>
                  <a:pt x="6548967" y="7459916"/>
                </a:moveTo>
                <a:cubicBezTo>
                  <a:pt x="6491523" y="7459916"/>
                  <a:pt x="6425865" y="7509158"/>
                  <a:pt x="6352004" y="7607635"/>
                </a:cubicBezTo>
                <a:cubicBezTo>
                  <a:pt x="6310974" y="7656880"/>
                  <a:pt x="6298665" y="7687656"/>
                  <a:pt x="6315068" y="7699964"/>
                </a:cubicBezTo>
                <a:cubicBezTo>
                  <a:pt x="6331483" y="7712272"/>
                  <a:pt x="6360204" y="7697910"/>
                  <a:pt x="6401249" y="7656880"/>
                </a:cubicBezTo>
                <a:cubicBezTo>
                  <a:pt x="6409449" y="7648667"/>
                  <a:pt x="6429970" y="7630211"/>
                  <a:pt x="6462801" y="7601475"/>
                </a:cubicBezTo>
                <a:cubicBezTo>
                  <a:pt x="6495618" y="7572754"/>
                  <a:pt x="6526395" y="7546083"/>
                  <a:pt x="6555116" y="7521468"/>
                </a:cubicBezTo>
                <a:cubicBezTo>
                  <a:pt x="6583838" y="7496840"/>
                  <a:pt x="6598199" y="7480436"/>
                  <a:pt x="6598199" y="7472224"/>
                </a:cubicBezTo>
                <a:cubicBezTo>
                  <a:pt x="6598199" y="7464024"/>
                  <a:pt x="6581798" y="7459916"/>
                  <a:pt x="6548967" y="7459916"/>
                </a:cubicBezTo>
                <a:close/>
                <a:moveTo>
                  <a:pt x="7023678" y="7102922"/>
                </a:moveTo>
                <a:cubicBezTo>
                  <a:pt x="7012906" y="7109075"/>
                  <a:pt x="6985976" y="7133699"/>
                  <a:pt x="6942885" y="7176784"/>
                </a:cubicBezTo>
                <a:cubicBezTo>
                  <a:pt x="6877236" y="7250643"/>
                  <a:pt x="6873131" y="7267059"/>
                  <a:pt x="6930574" y="7226029"/>
                </a:cubicBezTo>
                <a:cubicBezTo>
                  <a:pt x="6979820" y="7193200"/>
                  <a:pt x="7008541" y="7168570"/>
                  <a:pt x="7016742" y="7152168"/>
                </a:cubicBezTo>
                <a:lnTo>
                  <a:pt x="7029064" y="7102923"/>
                </a:lnTo>
                <a:cubicBezTo>
                  <a:pt x="7029064" y="7100870"/>
                  <a:pt x="7027269" y="7100870"/>
                  <a:pt x="7023678" y="7102922"/>
                </a:cubicBezTo>
                <a:close/>
                <a:moveTo>
                  <a:pt x="1026490" y="7063704"/>
                </a:moveTo>
                <a:lnTo>
                  <a:pt x="1065057" y="7119701"/>
                </a:lnTo>
                <a:lnTo>
                  <a:pt x="1034040" y="7084456"/>
                </a:lnTo>
                <a:close/>
                <a:moveTo>
                  <a:pt x="6659751" y="7004437"/>
                </a:moveTo>
                <a:cubicBezTo>
                  <a:pt x="6667966" y="7012650"/>
                  <a:pt x="6655657" y="7033171"/>
                  <a:pt x="6622826" y="7065989"/>
                </a:cubicBezTo>
                <a:cubicBezTo>
                  <a:pt x="6589999" y="7098818"/>
                  <a:pt x="6565383" y="7115232"/>
                  <a:pt x="6548967" y="7115232"/>
                </a:cubicBezTo>
                <a:cubicBezTo>
                  <a:pt x="6532553" y="7115232"/>
                  <a:pt x="6569478" y="7078296"/>
                  <a:pt x="6659751" y="7004437"/>
                </a:cubicBezTo>
                <a:close/>
                <a:moveTo>
                  <a:pt x="6782857" y="6930578"/>
                </a:moveTo>
                <a:lnTo>
                  <a:pt x="6758241" y="6942898"/>
                </a:lnTo>
                <a:cubicBezTo>
                  <a:pt x="6741825" y="6951098"/>
                  <a:pt x="6725411" y="6959299"/>
                  <a:pt x="6708996" y="6967512"/>
                </a:cubicBezTo>
                <a:lnTo>
                  <a:pt x="6684380" y="6979819"/>
                </a:lnTo>
                <a:cubicBezTo>
                  <a:pt x="6651551" y="6979819"/>
                  <a:pt x="6594105" y="7020851"/>
                  <a:pt x="6512033" y="7102923"/>
                </a:cubicBezTo>
                <a:cubicBezTo>
                  <a:pt x="6487417" y="7127541"/>
                  <a:pt x="6483308" y="7135754"/>
                  <a:pt x="6499723" y="7127541"/>
                </a:cubicBezTo>
                <a:cubicBezTo>
                  <a:pt x="6548967" y="7111125"/>
                  <a:pt x="6553061" y="7123432"/>
                  <a:pt x="6512033" y="7164475"/>
                </a:cubicBezTo>
                <a:cubicBezTo>
                  <a:pt x="6495618" y="7180890"/>
                  <a:pt x="6454586" y="7213709"/>
                  <a:pt x="6388940" y="7262952"/>
                </a:cubicBezTo>
                <a:lnTo>
                  <a:pt x="6302761" y="7336812"/>
                </a:lnTo>
                <a:lnTo>
                  <a:pt x="6278143" y="7361440"/>
                </a:lnTo>
                <a:cubicBezTo>
                  <a:pt x="6269931" y="7377842"/>
                  <a:pt x="6255571" y="7392203"/>
                  <a:pt x="6235060" y="7404523"/>
                </a:cubicBezTo>
                <a:cubicBezTo>
                  <a:pt x="6214540" y="7416830"/>
                  <a:pt x="6200179" y="7422979"/>
                  <a:pt x="6191977" y="7422979"/>
                </a:cubicBezTo>
                <a:cubicBezTo>
                  <a:pt x="6175562" y="7422979"/>
                  <a:pt x="6148881" y="7435299"/>
                  <a:pt x="6111956" y="7459916"/>
                </a:cubicBezTo>
                <a:cubicBezTo>
                  <a:pt x="6075021" y="7484531"/>
                  <a:pt x="6060660" y="7500946"/>
                  <a:pt x="6068873" y="7509158"/>
                </a:cubicBezTo>
                <a:cubicBezTo>
                  <a:pt x="6068873" y="7517360"/>
                  <a:pt x="6040151" y="7537883"/>
                  <a:pt x="5982705" y="7570712"/>
                </a:cubicBezTo>
                <a:cubicBezTo>
                  <a:pt x="5925247" y="7603529"/>
                  <a:pt x="5896537" y="7624049"/>
                  <a:pt x="5896537" y="7632251"/>
                </a:cubicBezTo>
                <a:cubicBezTo>
                  <a:pt x="5904739" y="7640464"/>
                  <a:pt x="5968331" y="7613795"/>
                  <a:pt x="6087342" y="7552244"/>
                </a:cubicBezTo>
                <a:cubicBezTo>
                  <a:pt x="6206337" y="7490692"/>
                  <a:pt x="6265836" y="7455810"/>
                  <a:pt x="6265836" y="7447606"/>
                </a:cubicBezTo>
                <a:cubicBezTo>
                  <a:pt x="6265836" y="7431194"/>
                  <a:pt x="6302761" y="7402470"/>
                  <a:pt x="6376620" y="7361440"/>
                </a:cubicBezTo>
                <a:cubicBezTo>
                  <a:pt x="6458693" y="7303982"/>
                  <a:pt x="6509979" y="7267059"/>
                  <a:pt x="6530499" y="7250643"/>
                </a:cubicBezTo>
                <a:cubicBezTo>
                  <a:pt x="6551022" y="7234229"/>
                  <a:pt x="6557171" y="7217814"/>
                  <a:pt x="6548967" y="7201400"/>
                </a:cubicBezTo>
                <a:cubicBezTo>
                  <a:pt x="6540755" y="7184984"/>
                  <a:pt x="6555116" y="7160370"/>
                  <a:pt x="6592051" y="7127541"/>
                </a:cubicBezTo>
                <a:cubicBezTo>
                  <a:pt x="6628975" y="7094710"/>
                  <a:pt x="6655657" y="7082403"/>
                  <a:pt x="6672071" y="7090616"/>
                </a:cubicBezTo>
                <a:cubicBezTo>
                  <a:pt x="6696689" y="7090616"/>
                  <a:pt x="6729518" y="7061893"/>
                  <a:pt x="6770548" y="7004437"/>
                </a:cubicBezTo>
                <a:lnTo>
                  <a:pt x="6819793" y="6930578"/>
                </a:lnTo>
                <a:cubicBezTo>
                  <a:pt x="6811580" y="6938790"/>
                  <a:pt x="6803377" y="6942898"/>
                  <a:pt x="6795164" y="6942898"/>
                </a:cubicBezTo>
                <a:cubicBezTo>
                  <a:pt x="6786963" y="6942898"/>
                  <a:pt x="6782857" y="6938790"/>
                  <a:pt x="6782857" y="6930578"/>
                </a:cubicBezTo>
                <a:close/>
                <a:moveTo>
                  <a:pt x="6642828" y="6787475"/>
                </a:moveTo>
                <a:cubicBezTo>
                  <a:pt x="6635645" y="6786451"/>
                  <a:pt x="6631029" y="6786965"/>
                  <a:pt x="6628975" y="6789016"/>
                </a:cubicBezTo>
                <a:cubicBezTo>
                  <a:pt x="6624881" y="6793123"/>
                  <a:pt x="6577692" y="6840301"/>
                  <a:pt x="6487417" y="6930578"/>
                </a:cubicBezTo>
                <a:cubicBezTo>
                  <a:pt x="6257623" y="7168570"/>
                  <a:pt x="5986799" y="7357332"/>
                  <a:pt x="5674945" y="7496840"/>
                </a:cubicBezTo>
                <a:cubicBezTo>
                  <a:pt x="5609298" y="7521468"/>
                  <a:pt x="5576470" y="7537883"/>
                  <a:pt x="5576470" y="7546083"/>
                </a:cubicBezTo>
                <a:cubicBezTo>
                  <a:pt x="5576470" y="7570712"/>
                  <a:pt x="5531332" y="7591222"/>
                  <a:pt x="5441058" y="7607635"/>
                </a:cubicBezTo>
                <a:cubicBezTo>
                  <a:pt x="5424643" y="7607635"/>
                  <a:pt x="5375399" y="7624049"/>
                  <a:pt x="5293337" y="7656880"/>
                </a:cubicBezTo>
                <a:lnTo>
                  <a:pt x="5219477" y="7693803"/>
                </a:lnTo>
                <a:lnTo>
                  <a:pt x="5256403" y="7693803"/>
                </a:lnTo>
                <a:cubicBezTo>
                  <a:pt x="5363091" y="7693803"/>
                  <a:pt x="5572364" y="7611742"/>
                  <a:pt x="5884217" y="7447606"/>
                </a:cubicBezTo>
                <a:lnTo>
                  <a:pt x="6364313" y="7127541"/>
                </a:lnTo>
                <a:lnTo>
                  <a:pt x="6364313" y="7115232"/>
                </a:lnTo>
                <a:lnTo>
                  <a:pt x="6388940" y="7090616"/>
                </a:lnTo>
                <a:lnTo>
                  <a:pt x="6364326" y="7127541"/>
                </a:lnTo>
                <a:lnTo>
                  <a:pt x="6401249" y="7102923"/>
                </a:lnTo>
                <a:cubicBezTo>
                  <a:pt x="6401249" y="7061893"/>
                  <a:pt x="6425865" y="7041371"/>
                  <a:pt x="6475108" y="7041371"/>
                </a:cubicBezTo>
                <a:cubicBezTo>
                  <a:pt x="6507939" y="7041371"/>
                  <a:pt x="6524340" y="7029064"/>
                  <a:pt x="6524340" y="7004437"/>
                </a:cubicBezTo>
                <a:cubicBezTo>
                  <a:pt x="6524340" y="6971619"/>
                  <a:pt x="6561275" y="6942898"/>
                  <a:pt x="6635137" y="6918267"/>
                </a:cubicBezTo>
                <a:cubicBezTo>
                  <a:pt x="6659751" y="6901853"/>
                  <a:pt x="6667966" y="6887491"/>
                  <a:pt x="6659751" y="6875184"/>
                </a:cubicBezTo>
                <a:cubicBezTo>
                  <a:pt x="6651551" y="6862877"/>
                  <a:pt x="6651551" y="6848515"/>
                  <a:pt x="6659751" y="6832101"/>
                </a:cubicBezTo>
                <a:cubicBezTo>
                  <a:pt x="6676166" y="6815686"/>
                  <a:pt x="6680275" y="6803379"/>
                  <a:pt x="6672071" y="6795163"/>
                </a:cubicBezTo>
                <a:cubicBezTo>
                  <a:pt x="6659758" y="6791062"/>
                  <a:pt x="6650012" y="6788499"/>
                  <a:pt x="6642828" y="6787475"/>
                </a:cubicBezTo>
                <a:close/>
                <a:moveTo>
                  <a:pt x="7755356" y="6782856"/>
                </a:moveTo>
                <a:cubicBezTo>
                  <a:pt x="7738941" y="6791069"/>
                  <a:pt x="7726632" y="6799270"/>
                  <a:pt x="7718418" y="6807485"/>
                </a:cubicBezTo>
                <a:cubicBezTo>
                  <a:pt x="7677389" y="6832101"/>
                  <a:pt x="7660975" y="6836206"/>
                  <a:pt x="7669188" y="6819792"/>
                </a:cubicBezTo>
                <a:cubicBezTo>
                  <a:pt x="7669188" y="6819792"/>
                  <a:pt x="7636357" y="6856715"/>
                  <a:pt x="7570700" y="6930578"/>
                </a:cubicBezTo>
                <a:cubicBezTo>
                  <a:pt x="7587114" y="6938790"/>
                  <a:pt x="7595327" y="6946992"/>
                  <a:pt x="7595327" y="6955205"/>
                </a:cubicBezTo>
                <a:cubicBezTo>
                  <a:pt x="7603527" y="6955205"/>
                  <a:pt x="7603527" y="6967512"/>
                  <a:pt x="7595327" y="6992128"/>
                </a:cubicBezTo>
                <a:cubicBezTo>
                  <a:pt x="7587114" y="7008544"/>
                  <a:pt x="7591220" y="7008544"/>
                  <a:pt x="7607636" y="6992128"/>
                </a:cubicBezTo>
                <a:lnTo>
                  <a:pt x="7755356" y="6819792"/>
                </a:lnTo>
                <a:cubicBezTo>
                  <a:pt x="7763556" y="6811579"/>
                  <a:pt x="7767663" y="6799270"/>
                  <a:pt x="7767663" y="6782856"/>
                </a:cubicBezTo>
                <a:close/>
                <a:moveTo>
                  <a:pt x="6992126" y="6721304"/>
                </a:moveTo>
                <a:lnTo>
                  <a:pt x="6992126" y="6733624"/>
                </a:lnTo>
                <a:lnTo>
                  <a:pt x="6992126" y="6745933"/>
                </a:lnTo>
                <a:cubicBezTo>
                  <a:pt x="6983926" y="6745933"/>
                  <a:pt x="6979820" y="6741827"/>
                  <a:pt x="6979820" y="6733624"/>
                </a:cubicBezTo>
                <a:cubicBezTo>
                  <a:pt x="6979820" y="6725410"/>
                  <a:pt x="6983926" y="6721304"/>
                  <a:pt x="6992126" y="6721304"/>
                </a:cubicBezTo>
                <a:close/>
                <a:moveTo>
                  <a:pt x="7386054" y="6684381"/>
                </a:moveTo>
                <a:cubicBezTo>
                  <a:pt x="7369640" y="6684381"/>
                  <a:pt x="7340917" y="6713102"/>
                  <a:pt x="7299876" y="6770549"/>
                </a:cubicBezTo>
                <a:lnTo>
                  <a:pt x="7299876" y="6807485"/>
                </a:lnTo>
                <a:close/>
                <a:moveTo>
                  <a:pt x="2757577" y="6600347"/>
                </a:moveTo>
                <a:cubicBezTo>
                  <a:pt x="2776607" y="6619378"/>
                  <a:pt x="2838470" y="6654275"/>
                  <a:pt x="2943159" y="6705035"/>
                </a:cubicBezTo>
                <a:cubicBezTo>
                  <a:pt x="2969331" y="6717723"/>
                  <a:pt x="2992824" y="6728826"/>
                  <a:pt x="3013644" y="6738342"/>
                </a:cubicBezTo>
                <a:lnTo>
                  <a:pt x="3021380" y="6741723"/>
                </a:lnTo>
                <a:lnTo>
                  <a:pt x="3017144" y="6713979"/>
                </a:lnTo>
                <a:lnTo>
                  <a:pt x="2947920" y="6676478"/>
                </a:lnTo>
                <a:close/>
                <a:moveTo>
                  <a:pt x="5698332" y="6571792"/>
                </a:moveTo>
                <a:cubicBezTo>
                  <a:pt x="5698332" y="6565453"/>
                  <a:pt x="5676127" y="6573379"/>
                  <a:pt x="5631716" y="6595586"/>
                </a:cubicBezTo>
                <a:cubicBezTo>
                  <a:pt x="5587303" y="6617792"/>
                  <a:pt x="5542884" y="6638408"/>
                  <a:pt x="5498473" y="6657448"/>
                </a:cubicBezTo>
                <a:lnTo>
                  <a:pt x="5431855" y="6695512"/>
                </a:lnTo>
                <a:cubicBezTo>
                  <a:pt x="5419166" y="6695512"/>
                  <a:pt x="5412815" y="6698686"/>
                  <a:pt x="5412815" y="6705035"/>
                </a:cubicBezTo>
                <a:cubicBezTo>
                  <a:pt x="5425516" y="6711376"/>
                  <a:pt x="5457236" y="6701859"/>
                  <a:pt x="5507988" y="6676478"/>
                </a:cubicBezTo>
                <a:cubicBezTo>
                  <a:pt x="5520677" y="6682821"/>
                  <a:pt x="5506399" y="6698686"/>
                  <a:pt x="5465164" y="6724067"/>
                </a:cubicBezTo>
                <a:cubicBezTo>
                  <a:pt x="5444547" y="6736757"/>
                  <a:pt x="5425116" y="6747066"/>
                  <a:pt x="5406876" y="6754997"/>
                </a:cubicBezTo>
                <a:lnTo>
                  <a:pt x="5396918" y="6758238"/>
                </a:lnTo>
                <a:lnTo>
                  <a:pt x="5392352" y="6788154"/>
                </a:lnTo>
                <a:lnTo>
                  <a:pt x="5500257" y="6737744"/>
                </a:lnTo>
                <a:cubicBezTo>
                  <a:pt x="5632308" y="6669936"/>
                  <a:pt x="5698332" y="6614619"/>
                  <a:pt x="5698332" y="6571792"/>
                </a:cubicBezTo>
                <a:close/>
                <a:moveTo>
                  <a:pt x="6976741" y="6525120"/>
                </a:moveTo>
                <a:cubicBezTo>
                  <a:pt x="6974690" y="6523582"/>
                  <a:pt x="6971613" y="6524352"/>
                  <a:pt x="6967512" y="6527432"/>
                </a:cubicBezTo>
                <a:cubicBezTo>
                  <a:pt x="6959300" y="6533581"/>
                  <a:pt x="6946989" y="6548970"/>
                  <a:pt x="6930574" y="6573584"/>
                </a:cubicBezTo>
                <a:lnTo>
                  <a:pt x="6924422" y="6585898"/>
                </a:lnTo>
                <a:lnTo>
                  <a:pt x="6924420" y="6585898"/>
                </a:lnTo>
                <a:cubicBezTo>
                  <a:pt x="6920318" y="6590002"/>
                  <a:pt x="6918268" y="6594106"/>
                  <a:pt x="6918268" y="6598211"/>
                </a:cubicBezTo>
                <a:lnTo>
                  <a:pt x="6924422" y="6585898"/>
                </a:lnTo>
                <a:lnTo>
                  <a:pt x="6942885" y="6573584"/>
                </a:lnTo>
                <a:lnTo>
                  <a:pt x="6979820" y="6536659"/>
                </a:lnTo>
                <a:cubicBezTo>
                  <a:pt x="6979820" y="6530506"/>
                  <a:pt x="6978792" y="6526659"/>
                  <a:pt x="6976741" y="6525120"/>
                </a:cubicBezTo>
                <a:close/>
                <a:moveTo>
                  <a:pt x="2367380" y="6448074"/>
                </a:moveTo>
                <a:cubicBezTo>
                  <a:pt x="2367380" y="6460763"/>
                  <a:pt x="2453026" y="6530555"/>
                  <a:pt x="2624340" y="6657448"/>
                </a:cubicBezTo>
                <a:cubicBezTo>
                  <a:pt x="2668743" y="6689170"/>
                  <a:pt x="2749638" y="6735168"/>
                  <a:pt x="2867016" y="6795446"/>
                </a:cubicBezTo>
                <a:cubicBezTo>
                  <a:pt x="2955049" y="6840646"/>
                  <a:pt x="3013637" y="6868902"/>
                  <a:pt x="3042787" y="6880205"/>
                </a:cubicBezTo>
                <a:lnTo>
                  <a:pt x="3057977" y="6884645"/>
                </a:lnTo>
                <a:lnTo>
                  <a:pt x="3057209" y="6882170"/>
                </a:lnTo>
                <a:lnTo>
                  <a:pt x="2985983" y="6828750"/>
                </a:lnTo>
                <a:cubicBezTo>
                  <a:pt x="2966950" y="6816061"/>
                  <a:pt x="2954262" y="6809715"/>
                  <a:pt x="2947920" y="6809715"/>
                </a:cubicBezTo>
                <a:cubicBezTo>
                  <a:pt x="2935220" y="6809715"/>
                  <a:pt x="2846398" y="6760549"/>
                  <a:pt x="2681442" y="6662203"/>
                </a:cubicBezTo>
                <a:cubicBezTo>
                  <a:pt x="2516478" y="6563864"/>
                  <a:pt x="2440335" y="6502000"/>
                  <a:pt x="2453026" y="6476621"/>
                </a:cubicBezTo>
                <a:cubicBezTo>
                  <a:pt x="2453026" y="6463930"/>
                  <a:pt x="2446685" y="6457590"/>
                  <a:pt x="2433996" y="6457590"/>
                </a:cubicBezTo>
                <a:cubicBezTo>
                  <a:pt x="2389584" y="6457590"/>
                  <a:pt x="2367380" y="6454413"/>
                  <a:pt x="2367380" y="6448074"/>
                </a:cubicBezTo>
                <a:close/>
                <a:moveTo>
                  <a:pt x="2529168" y="6438557"/>
                </a:moveTo>
                <a:cubicBezTo>
                  <a:pt x="2535508" y="6444899"/>
                  <a:pt x="2541858" y="6451248"/>
                  <a:pt x="2548199" y="6457590"/>
                </a:cubicBezTo>
                <a:cubicBezTo>
                  <a:pt x="2554541" y="6463930"/>
                  <a:pt x="2567239" y="6475032"/>
                  <a:pt x="2586269" y="6490896"/>
                </a:cubicBezTo>
                <a:cubicBezTo>
                  <a:pt x="2605301" y="6506763"/>
                  <a:pt x="2617993" y="6514691"/>
                  <a:pt x="2624340" y="6514691"/>
                </a:cubicBezTo>
                <a:cubicBezTo>
                  <a:pt x="2630680" y="6514691"/>
                  <a:pt x="2637023" y="6514691"/>
                  <a:pt x="2643370" y="6514691"/>
                </a:cubicBezTo>
                <a:cubicBezTo>
                  <a:pt x="2643370" y="6508349"/>
                  <a:pt x="2635434" y="6500413"/>
                  <a:pt x="2619578" y="6490896"/>
                </a:cubicBezTo>
                <a:cubicBezTo>
                  <a:pt x="2603714" y="6481382"/>
                  <a:pt x="2586269" y="6470280"/>
                  <a:pt x="2567239" y="6457590"/>
                </a:cubicBezTo>
                <a:close/>
                <a:moveTo>
                  <a:pt x="2291237" y="6371931"/>
                </a:moveTo>
                <a:lnTo>
                  <a:pt x="2300762" y="6390971"/>
                </a:lnTo>
                <a:cubicBezTo>
                  <a:pt x="2313442" y="6403662"/>
                  <a:pt x="2326133" y="6416352"/>
                  <a:pt x="2338823" y="6429032"/>
                </a:cubicBezTo>
                <a:lnTo>
                  <a:pt x="2348348" y="6438557"/>
                </a:lnTo>
                <a:lnTo>
                  <a:pt x="2300762" y="6371931"/>
                </a:lnTo>
                <a:close/>
                <a:moveTo>
                  <a:pt x="2414965" y="6343384"/>
                </a:moveTo>
                <a:cubicBezTo>
                  <a:pt x="2408615" y="6349726"/>
                  <a:pt x="2411791" y="6359251"/>
                  <a:pt x="2424482" y="6371931"/>
                </a:cubicBezTo>
                <a:cubicBezTo>
                  <a:pt x="2430821" y="6365592"/>
                  <a:pt x="2433996" y="6359251"/>
                  <a:pt x="2433996" y="6352901"/>
                </a:cubicBezTo>
                <a:cubicBezTo>
                  <a:pt x="2433996" y="6346562"/>
                  <a:pt x="2427645" y="6343384"/>
                  <a:pt x="2414965" y="6343384"/>
                </a:cubicBezTo>
                <a:close/>
                <a:moveTo>
                  <a:pt x="2158002" y="6257728"/>
                </a:moveTo>
                <a:lnTo>
                  <a:pt x="2183383" y="6286275"/>
                </a:lnTo>
                <a:lnTo>
                  <a:pt x="2191311" y="6295800"/>
                </a:lnTo>
                <a:cubicBezTo>
                  <a:pt x="2200828" y="6308490"/>
                  <a:pt x="2208756" y="6318005"/>
                  <a:pt x="2215104" y="6324354"/>
                </a:cubicBezTo>
                <a:cubicBezTo>
                  <a:pt x="2221447" y="6330694"/>
                  <a:pt x="2227794" y="6337037"/>
                  <a:pt x="2234136" y="6343384"/>
                </a:cubicBezTo>
                <a:lnTo>
                  <a:pt x="2183383" y="6286275"/>
                </a:lnTo>
                <a:lnTo>
                  <a:pt x="2167519" y="6267245"/>
                </a:lnTo>
                <a:close/>
                <a:moveTo>
                  <a:pt x="2024770" y="6114979"/>
                </a:moveTo>
                <a:cubicBezTo>
                  <a:pt x="2005728" y="6114979"/>
                  <a:pt x="2034285" y="6146699"/>
                  <a:pt x="2110418" y="6210141"/>
                </a:cubicBezTo>
                <a:lnTo>
                  <a:pt x="2119932" y="6210141"/>
                </a:lnTo>
                <a:cubicBezTo>
                  <a:pt x="2113591" y="6197461"/>
                  <a:pt x="2104068" y="6184771"/>
                  <a:pt x="2091388" y="6172080"/>
                </a:cubicBezTo>
                <a:cubicBezTo>
                  <a:pt x="2066007" y="6134010"/>
                  <a:pt x="2043800" y="6114979"/>
                  <a:pt x="2024770" y="6114979"/>
                </a:cubicBezTo>
                <a:close/>
                <a:moveTo>
                  <a:pt x="6355004" y="5931779"/>
                </a:moveTo>
                <a:cubicBezTo>
                  <a:pt x="6351831" y="5930190"/>
                  <a:pt x="6342316" y="5937325"/>
                  <a:pt x="6326451" y="5953189"/>
                </a:cubicBezTo>
                <a:cubicBezTo>
                  <a:pt x="6320109" y="5965880"/>
                  <a:pt x="6297903" y="5991251"/>
                  <a:pt x="6259835" y="6029323"/>
                </a:cubicBezTo>
                <a:cubicBezTo>
                  <a:pt x="6247142" y="6048354"/>
                  <a:pt x="6237628" y="6061043"/>
                  <a:pt x="6231287" y="6067394"/>
                </a:cubicBezTo>
                <a:cubicBezTo>
                  <a:pt x="6085355" y="6257728"/>
                  <a:pt x="5933089" y="6397312"/>
                  <a:pt x="5774465" y="6486144"/>
                </a:cubicBezTo>
                <a:cubicBezTo>
                  <a:pt x="5755435" y="6498824"/>
                  <a:pt x="5744332" y="6508349"/>
                  <a:pt x="5741158" y="6514691"/>
                </a:cubicBezTo>
                <a:cubicBezTo>
                  <a:pt x="5737982" y="6521030"/>
                  <a:pt x="5742743" y="6527381"/>
                  <a:pt x="5755435" y="6533722"/>
                </a:cubicBezTo>
                <a:cubicBezTo>
                  <a:pt x="5761773" y="6533722"/>
                  <a:pt x="5764949" y="6535309"/>
                  <a:pt x="5764949" y="6538483"/>
                </a:cubicBezTo>
                <a:cubicBezTo>
                  <a:pt x="5764949" y="6541658"/>
                  <a:pt x="5768124" y="6543246"/>
                  <a:pt x="5774465" y="6543246"/>
                </a:cubicBezTo>
                <a:cubicBezTo>
                  <a:pt x="5806186" y="6543246"/>
                  <a:pt x="5895017" y="6470280"/>
                  <a:pt x="6040943" y="6324354"/>
                </a:cubicBezTo>
                <a:cubicBezTo>
                  <a:pt x="6174177" y="6191110"/>
                  <a:pt x="6247142" y="6108629"/>
                  <a:pt x="6259835" y="6076909"/>
                </a:cubicBezTo>
                <a:cubicBezTo>
                  <a:pt x="6285214" y="6026147"/>
                  <a:pt x="6301079" y="6000776"/>
                  <a:pt x="6307420" y="6000776"/>
                </a:cubicBezTo>
                <a:cubicBezTo>
                  <a:pt x="6320109" y="6000776"/>
                  <a:pt x="6332801" y="5988086"/>
                  <a:pt x="6345490" y="5962706"/>
                </a:cubicBezTo>
                <a:cubicBezTo>
                  <a:pt x="6355004" y="5943675"/>
                  <a:pt x="6358182" y="5933365"/>
                  <a:pt x="6355004" y="5931779"/>
                </a:cubicBezTo>
                <a:close/>
                <a:moveTo>
                  <a:pt x="7582246" y="5870373"/>
                </a:moveTo>
                <a:cubicBezTo>
                  <a:pt x="7568395" y="5873453"/>
                  <a:pt x="7552236" y="5890379"/>
                  <a:pt x="7533774" y="5921152"/>
                </a:cubicBezTo>
                <a:cubicBezTo>
                  <a:pt x="7533774" y="5937566"/>
                  <a:pt x="7490678" y="6019629"/>
                  <a:pt x="7404510" y="6167362"/>
                </a:cubicBezTo>
                <a:cubicBezTo>
                  <a:pt x="7318344" y="6315080"/>
                  <a:pt x="7262950" y="6401248"/>
                  <a:pt x="7238336" y="6425864"/>
                </a:cubicBezTo>
                <a:cubicBezTo>
                  <a:pt x="7230122" y="6434078"/>
                  <a:pt x="7207548" y="6462800"/>
                  <a:pt x="7170622" y="6512032"/>
                </a:cubicBezTo>
                <a:cubicBezTo>
                  <a:pt x="7133688" y="6561277"/>
                  <a:pt x="7096764" y="6606414"/>
                  <a:pt x="7059828" y="6647443"/>
                </a:cubicBezTo>
                <a:cubicBezTo>
                  <a:pt x="7022902" y="6688488"/>
                  <a:pt x="7000341" y="6708995"/>
                  <a:pt x="6992126" y="6708995"/>
                </a:cubicBezTo>
                <a:cubicBezTo>
                  <a:pt x="6975712" y="6708995"/>
                  <a:pt x="6967512" y="6717210"/>
                  <a:pt x="6967512" y="6733624"/>
                </a:cubicBezTo>
                <a:lnTo>
                  <a:pt x="6967512" y="6770549"/>
                </a:lnTo>
                <a:cubicBezTo>
                  <a:pt x="6959300" y="6786962"/>
                  <a:pt x="6955202" y="6799270"/>
                  <a:pt x="6955202" y="6807485"/>
                </a:cubicBezTo>
                <a:lnTo>
                  <a:pt x="6967512" y="6795163"/>
                </a:lnTo>
                <a:cubicBezTo>
                  <a:pt x="6975712" y="6778762"/>
                  <a:pt x="6988021" y="6762347"/>
                  <a:pt x="7004436" y="6745933"/>
                </a:cubicBezTo>
                <a:cubicBezTo>
                  <a:pt x="7020852" y="6729517"/>
                  <a:pt x="7037266" y="6713102"/>
                  <a:pt x="7053678" y="6696688"/>
                </a:cubicBezTo>
                <a:cubicBezTo>
                  <a:pt x="7234229" y="6507938"/>
                  <a:pt x="7369640" y="6319174"/>
                  <a:pt x="7459914" y="6130424"/>
                </a:cubicBezTo>
                <a:cubicBezTo>
                  <a:pt x="7517360" y="6015533"/>
                  <a:pt x="7554285" y="5949874"/>
                  <a:pt x="7570700" y="5933461"/>
                </a:cubicBezTo>
                <a:cubicBezTo>
                  <a:pt x="7595327" y="5900632"/>
                  <a:pt x="7603527" y="5880122"/>
                  <a:pt x="7595327" y="5871909"/>
                </a:cubicBezTo>
                <a:cubicBezTo>
                  <a:pt x="7591224" y="5869858"/>
                  <a:pt x="7586863" y="5869347"/>
                  <a:pt x="7582246" y="5870373"/>
                </a:cubicBezTo>
                <a:close/>
                <a:moveTo>
                  <a:pt x="5901163" y="5815782"/>
                </a:moveTo>
                <a:cubicBezTo>
                  <a:pt x="5888081" y="5812214"/>
                  <a:pt x="5855361" y="5838986"/>
                  <a:pt x="5803022" y="5896088"/>
                </a:cubicBezTo>
                <a:cubicBezTo>
                  <a:pt x="5771300" y="5927808"/>
                  <a:pt x="5752260" y="5943675"/>
                  <a:pt x="5745919" y="5943675"/>
                </a:cubicBezTo>
                <a:cubicBezTo>
                  <a:pt x="5739569" y="5937325"/>
                  <a:pt x="5741158" y="5926222"/>
                  <a:pt x="5750683" y="5910355"/>
                </a:cubicBezTo>
                <a:cubicBezTo>
                  <a:pt x="5760188" y="5894501"/>
                  <a:pt x="5761773" y="5883397"/>
                  <a:pt x="5755435" y="5877046"/>
                </a:cubicBezTo>
                <a:cubicBezTo>
                  <a:pt x="5742743" y="5864357"/>
                  <a:pt x="5730054" y="5877046"/>
                  <a:pt x="5717363" y="5915118"/>
                </a:cubicBezTo>
                <a:cubicBezTo>
                  <a:pt x="5717363" y="5927808"/>
                  <a:pt x="5714188" y="5943675"/>
                  <a:pt x="5707849" y="5962706"/>
                </a:cubicBezTo>
                <a:cubicBezTo>
                  <a:pt x="5701508" y="5994426"/>
                  <a:pt x="5706260" y="6011878"/>
                  <a:pt x="5722126" y="6015045"/>
                </a:cubicBezTo>
                <a:cubicBezTo>
                  <a:pt x="5737982" y="6018219"/>
                  <a:pt x="5753847" y="6013467"/>
                  <a:pt x="5769713" y="6000776"/>
                </a:cubicBezTo>
                <a:cubicBezTo>
                  <a:pt x="5785569" y="5988086"/>
                  <a:pt x="5793505" y="5991251"/>
                  <a:pt x="5793505" y="6010290"/>
                </a:cubicBezTo>
                <a:cubicBezTo>
                  <a:pt x="5793505" y="6048354"/>
                  <a:pt x="5809361" y="6051528"/>
                  <a:pt x="5841092" y="6019806"/>
                </a:cubicBezTo>
                <a:cubicBezTo>
                  <a:pt x="5879153" y="5988086"/>
                  <a:pt x="5882327" y="5972219"/>
                  <a:pt x="5850598" y="5972219"/>
                </a:cubicBezTo>
                <a:cubicBezTo>
                  <a:pt x="5837916" y="5972219"/>
                  <a:pt x="5831567" y="5969045"/>
                  <a:pt x="5831567" y="5962706"/>
                </a:cubicBezTo>
                <a:cubicBezTo>
                  <a:pt x="5831567" y="5943675"/>
                  <a:pt x="5844259" y="5919880"/>
                  <a:pt x="5869636" y="5891325"/>
                </a:cubicBezTo>
                <a:cubicBezTo>
                  <a:pt x="5895017" y="5862779"/>
                  <a:pt x="5907708" y="5842152"/>
                  <a:pt x="5907708" y="5829462"/>
                </a:cubicBezTo>
                <a:cubicBezTo>
                  <a:pt x="5907708" y="5821533"/>
                  <a:pt x="5905523" y="5816978"/>
                  <a:pt x="5901163" y="5815782"/>
                </a:cubicBezTo>
                <a:close/>
                <a:moveTo>
                  <a:pt x="7406464" y="5799235"/>
                </a:moveTo>
                <a:lnTo>
                  <a:pt x="7373328" y="5819946"/>
                </a:lnTo>
                <a:cubicBezTo>
                  <a:pt x="7370154" y="5819946"/>
                  <a:pt x="7361429" y="5828670"/>
                  <a:pt x="7347154" y="5846118"/>
                </a:cubicBezTo>
                <a:lnTo>
                  <a:pt x="7332872" y="5864970"/>
                </a:lnTo>
                <a:lnTo>
                  <a:pt x="7315269" y="5896533"/>
                </a:lnTo>
                <a:cubicBezTo>
                  <a:pt x="7296805" y="5929360"/>
                  <a:pt x="7271157" y="5974498"/>
                  <a:pt x="7238336" y="6031949"/>
                </a:cubicBezTo>
                <a:cubicBezTo>
                  <a:pt x="7180877" y="6130424"/>
                  <a:pt x="7164476" y="6175562"/>
                  <a:pt x="7189092" y="6167362"/>
                </a:cubicBezTo>
                <a:cubicBezTo>
                  <a:pt x="7197292" y="6159147"/>
                  <a:pt x="7205508" y="6150946"/>
                  <a:pt x="7213708" y="6142731"/>
                </a:cubicBezTo>
                <a:cubicBezTo>
                  <a:pt x="7238336" y="6118117"/>
                  <a:pt x="7287568" y="6033989"/>
                  <a:pt x="7361428" y="5890376"/>
                </a:cubicBezTo>
                <a:close/>
                <a:moveTo>
                  <a:pt x="6055219" y="5739051"/>
                </a:moveTo>
                <a:cubicBezTo>
                  <a:pt x="6045705" y="5739051"/>
                  <a:pt x="6034593" y="5743814"/>
                  <a:pt x="6021913" y="5753330"/>
                </a:cubicBezTo>
                <a:cubicBezTo>
                  <a:pt x="6002879" y="5766021"/>
                  <a:pt x="5999707" y="5778710"/>
                  <a:pt x="6012387" y="5791402"/>
                </a:cubicBezTo>
                <a:cubicBezTo>
                  <a:pt x="6018737" y="5797741"/>
                  <a:pt x="6009221" y="5816781"/>
                  <a:pt x="5983841" y="5848502"/>
                </a:cubicBezTo>
                <a:cubicBezTo>
                  <a:pt x="5958460" y="5880222"/>
                  <a:pt x="5955295" y="5902427"/>
                  <a:pt x="5974326" y="5915118"/>
                </a:cubicBezTo>
                <a:cubicBezTo>
                  <a:pt x="5980665" y="5915118"/>
                  <a:pt x="5993356" y="5904016"/>
                  <a:pt x="6012387" y="5881811"/>
                </a:cubicBezTo>
                <a:cubicBezTo>
                  <a:pt x="6031426" y="5859605"/>
                  <a:pt x="6047294" y="5834224"/>
                  <a:pt x="6059974" y="5805677"/>
                </a:cubicBezTo>
                <a:cubicBezTo>
                  <a:pt x="6072663" y="5777123"/>
                  <a:pt x="6079014" y="5759678"/>
                  <a:pt x="6079014" y="5753330"/>
                </a:cubicBezTo>
                <a:cubicBezTo>
                  <a:pt x="6072663" y="5743814"/>
                  <a:pt x="6064735" y="5739051"/>
                  <a:pt x="6055219" y="5739051"/>
                </a:cubicBezTo>
                <a:close/>
                <a:moveTo>
                  <a:pt x="1739252" y="5724784"/>
                </a:moveTo>
                <a:cubicBezTo>
                  <a:pt x="1726562" y="5724784"/>
                  <a:pt x="1726562" y="5737464"/>
                  <a:pt x="1739252" y="5762845"/>
                </a:cubicBezTo>
                <a:cubicBezTo>
                  <a:pt x="1745592" y="5781885"/>
                  <a:pt x="1751943" y="5791402"/>
                  <a:pt x="1758293" y="5791402"/>
                </a:cubicBezTo>
                <a:lnTo>
                  <a:pt x="1748776" y="5724784"/>
                </a:lnTo>
                <a:close/>
                <a:moveTo>
                  <a:pt x="3491520" y="5555464"/>
                </a:moveTo>
                <a:cubicBezTo>
                  <a:pt x="3491520" y="5558757"/>
                  <a:pt x="3496073" y="5562874"/>
                  <a:pt x="3505166" y="5567814"/>
                </a:cubicBezTo>
                <a:lnTo>
                  <a:pt x="3510991" y="5568568"/>
                </a:lnTo>
                <a:lnTo>
                  <a:pt x="3517894" y="5562872"/>
                </a:lnTo>
                <a:lnTo>
                  <a:pt x="3513353" y="5560405"/>
                </a:lnTo>
                <a:cubicBezTo>
                  <a:pt x="3498799" y="5553814"/>
                  <a:pt x="3491520" y="5552166"/>
                  <a:pt x="3491520" y="5555464"/>
                </a:cubicBezTo>
                <a:close/>
                <a:moveTo>
                  <a:pt x="3234688" y="5526846"/>
                </a:moveTo>
                <a:lnTo>
                  <a:pt x="3266714" y="5560811"/>
                </a:lnTo>
                <a:lnTo>
                  <a:pt x="3267091" y="5561022"/>
                </a:lnTo>
                <a:cubicBezTo>
                  <a:pt x="3290284" y="5572968"/>
                  <a:pt x="3318707" y="5586765"/>
                  <a:pt x="3352361" y="5602416"/>
                </a:cubicBezTo>
                <a:lnTo>
                  <a:pt x="3428529" y="5636606"/>
                </a:lnTo>
                <a:lnTo>
                  <a:pt x="3436169" y="5630302"/>
                </a:lnTo>
                <a:lnTo>
                  <a:pt x="3420579" y="5619714"/>
                </a:lnTo>
                <a:cubicBezTo>
                  <a:pt x="3409664" y="5613123"/>
                  <a:pt x="3402390" y="5609827"/>
                  <a:pt x="3398753" y="5609827"/>
                </a:cubicBezTo>
                <a:cubicBezTo>
                  <a:pt x="3391470" y="5609827"/>
                  <a:pt x="3340538" y="5584294"/>
                  <a:pt x="3245948" y="5533219"/>
                </a:cubicBezTo>
                <a:close/>
                <a:moveTo>
                  <a:pt x="5907708" y="5510646"/>
                </a:moveTo>
                <a:cubicBezTo>
                  <a:pt x="5898183" y="5513819"/>
                  <a:pt x="5885503" y="5521749"/>
                  <a:pt x="5869636" y="5534438"/>
                </a:cubicBezTo>
                <a:cubicBezTo>
                  <a:pt x="5844259" y="5553469"/>
                  <a:pt x="5828391" y="5559819"/>
                  <a:pt x="5822052" y="5553469"/>
                </a:cubicBezTo>
                <a:cubicBezTo>
                  <a:pt x="5803022" y="5547128"/>
                  <a:pt x="5790330" y="5562994"/>
                  <a:pt x="5783980" y="5601056"/>
                </a:cubicBezTo>
                <a:cubicBezTo>
                  <a:pt x="5783980" y="5632786"/>
                  <a:pt x="5761773" y="5667672"/>
                  <a:pt x="5717363" y="5705742"/>
                </a:cubicBezTo>
                <a:cubicBezTo>
                  <a:pt x="5672951" y="5743814"/>
                  <a:pt x="5634881" y="5762845"/>
                  <a:pt x="5603159" y="5762845"/>
                </a:cubicBezTo>
                <a:cubicBezTo>
                  <a:pt x="5584129" y="5762845"/>
                  <a:pt x="5565099" y="5786638"/>
                  <a:pt x="5546058" y="5834224"/>
                </a:cubicBezTo>
                <a:cubicBezTo>
                  <a:pt x="5527019" y="5881811"/>
                  <a:pt x="5514339" y="5908778"/>
                  <a:pt x="5507988" y="5915118"/>
                </a:cubicBezTo>
                <a:cubicBezTo>
                  <a:pt x="5482607" y="5940499"/>
                  <a:pt x="5469927" y="5956355"/>
                  <a:pt x="5469927" y="5962706"/>
                </a:cubicBezTo>
                <a:cubicBezTo>
                  <a:pt x="5469927" y="5994426"/>
                  <a:pt x="5507988" y="5969045"/>
                  <a:pt x="5584129" y="5886573"/>
                </a:cubicBezTo>
                <a:cubicBezTo>
                  <a:pt x="5596809" y="5867533"/>
                  <a:pt x="5606335" y="5858016"/>
                  <a:pt x="5612676" y="5858016"/>
                </a:cubicBezTo>
                <a:cubicBezTo>
                  <a:pt x="5619017" y="5858016"/>
                  <a:pt x="5628540" y="5850088"/>
                  <a:pt x="5641231" y="5834224"/>
                </a:cubicBezTo>
                <a:cubicBezTo>
                  <a:pt x="5653921" y="5818360"/>
                  <a:pt x="5666601" y="5810432"/>
                  <a:pt x="5679301" y="5810432"/>
                </a:cubicBezTo>
                <a:cubicBezTo>
                  <a:pt x="5698332" y="5810432"/>
                  <a:pt x="5722126" y="5796154"/>
                  <a:pt x="5750683" y="5767606"/>
                </a:cubicBezTo>
                <a:cubicBezTo>
                  <a:pt x="5779228" y="5739051"/>
                  <a:pt x="5799844" y="5712093"/>
                  <a:pt x="5812535" y="5686712"/>
                </a:cubicBezTo>
                <a:cubicBezTo>
                  <a:pt x="5818886" y="5654992"/>
                  <a:pt x="5833153" y="5645467"/>
                  <a:pt x="5855361" y="5658157"/>
                </a:cubicBezTo>
                <a:cubicBezTo>
                  <a:pt x="5877564" y="5670848"/>
                  <a:pt x="5891843" y="5670848"/>
                  <a:pt x="5898183" y="5658157"/>
                </a:cubicBezTo>
                <a:cubicBezTo>
                  <a:pt x="5910884" y="5645467"/>
                  <a:pt x="5910884" y="5632786"/>
                  <a:pt x="5898183" y="5620094"/>
                </a:cubicBezTo>
                <a:cubicBezTo>
                  <a:pt x="5891843" y="5613746"/>
                  <a:pt x="5896606" y="5594714"/>
                  <a:pt x="5912469" y="5562994"/>
                </a:cubicBezTo>
                <a:cubicBezTo>
                  <a:pt x="5928325" y="5531264"/>
                  <a:pt x="5933089" y="5515408"/>
                  <a:pt x="5926740" y="5515408"/>
                </a:cubicBezTo>
                <a:cubicBezTo>
                  <a:pt x="5923564" y="5509058"/>
                  <a:pt x="5917223" y="5507470"/>
                  <a:pt x="5907708" y="5510646"/>
                </a:cubicBezTo>
                <a:close/>
                <a:moveTo>
                  <a:pt x="3289603" y="5501094"/>
                </a:moveTo>
                <a:cubicBezTo>
                  <a:pt x="3300516" y="5510978"/>
                  <a:pt x="3335991" y="5529102"/>
                  <a:pt x="3396023" y="5555464"/>
                </a:cubicBezTo>
                <a:cubicBezTo>
                  <a:pt x="3426038" y="5568642"/>
                  <a:pt x="3449911" y="5578526"/>
                  <a:pt x="3467647" y="5585117"/>
                </a:cubicBezTo>
                <a:lnTo>
                  <a:pt x="3484971" y="5590038"/>
                </a:lnTo>
                <a:lnTo>
                  <a:pt x="3490430" y="5585534"/>
                </a:lnTo>
                <a:lnTo>
                  <a:pt x="3464240" y="5572762"/>
                </a:lnTo>
                <a:cubicBezTo>
                  <a:pt x="3446046" y="5564522"/>
                  <a:pt x="3424215" y="5553814"/>
                  <a:pt x="3398753" y="5540634"/>
                </a:cubicBezTo>
                <a:close/>
                <a:moveTo>
                  <a:pt x="4975910" y="5486266"/>
                </a:moveTo>
                <a:cubicBezTo>
                  <a:pt x="4975910" y="5484618"/>
                  <a:pt x="4972725" y="5484826"/>
                  <a:pt x="4966359" y="5486883"/>
                </a:cubicBezTo>
                <a:lnTo>
                  <a:pt x="4963502" y="5488054"/>
                </a:lnTo>
                <a:lnTo>
                  <a:pt x="4897299" y="5554133"/>
                </a:lnTo>
                <a:lnTo>
                  <a:pt x="4925429" y="5539397"/>
                </a:lnTo>
                <a:cubicBezTo>
                  <a:pt x="4959083" y="5518802"/>
                  <a:pt x="4975910" y="5501093"/>
                  <a:pt x="4975910" y="5486266"/>
                </a:cubicBezTo>
                <a:close/>
                <a:moveTo>
                  <a:pt x="7030709" y="5477338"/>
                </a:moveTo>
                <a:cubicBezTo>
                  <a:pt x="7024370" y="5477338"/>
                  <a:pt x="6957742" y="5601056"/>
                  <a:pt x="6830858" y="5848502"/>
                </a:cubicBezTo>
                <a:cubicBezTo>
                  <a:pt x="6742026" y="5994426"/>
                  <a:pt x="6700790" y="6067394"/>
                  <a:pt x="6707129" y="6067394"/>
                </a:cubicBezTo>
                <a:lnTo>
                  <a:pt x="6707927" y="6066482"/>
                </a:lnTo>
                <a:lnTo>
                  <a:pt x="6737012" y="6026483"/>
                </a:lnTo>
                <a:lnTo>
                  <a:pt x="6747583" y="6010288"/>
                </a:lnTo>
                <a:cubicBezTo>
                  <a:pt x="6771375" y="5972221"/>
                  <a:pt x="6805477" y="5915120"/>
                  <a:pt x="6849889" y="5838986"/>
                </a:cubicBezTo>
                <a:cubicBezTo>
                  <a:pt x="6938710" y="5686712"/>
                  <a:pt x="6983124" y="5604230"/>
                  <a:pt x="6983124" y="5591539"/>
                </a:cubicBezTo>
                <a:lnTo>
                  <a:pt x="7002162" y="5534438"/>
                </a:lnTo>
                <a:cubicBezTo>
                  <a:pt x="7021192" y="5502718"/>
                  <a:pt x="7030709" y="5483688"/>
                  <a:pt x="7030709" y="5477338"/>
                </a:cubicBezTo>
                <a:close/>
                <a:moveTo>
                  <a:pt x="3158629" y="5417072"/>
                </a:moveTo>
                <a:cubicBezTo>
                  <a:pt x="3162265" y="5420366"/>
                  <a:pt x="3165907" y="5423662"/>
                  <a:pt x="3169543" y="5426957"/>
                </a:cubicBezTo>
                <a:cubicBezTo>
                  <a:pt x="3173177" y="5430248"/>
                  <a:pt x="3180460" y="5436014"/>
                  <a:pt x="3191374" y="5444254"/>
                </a:cubicBezTo>
                <a:cubicBezTo>
                  <a:pt x="3202285" y="5452494"/>
                  <a:pt x="3209563" y="5456611"/>
                  <a:pt x="3213203" y="5456611"/>
                </a:cubicBezTo>
                <a:cubicBezTo>
                  <a:pt x="3216839" y="5456611"/>
                  <a:pt x="3220476" y="5456611"/>
                  <a:pt x="3224116" y="5456611"/>
                </a:cubicBezTo>
                <a:cubicBezTo>
                  <a:pt x="3224116" y="5453318"/>
                  <a:pt x="3219566" y="5449195"/>
                  <a:pt x="3210472" y="5444254"/>
                </a:cubicBezTo>
                <a:cubicBezTo>
                  <a:pt x="3201375" y="5439314"/>
                  <a:pt x="3191374" y="5433547"/>
                  <a:pt x="3180460" y="5426957"/>
                </a:cubicBezTo>
                <a:close/>
                <a:moveTo>
                  <a:pt x="3100241" y="5370861"/>
                </a:moveTo>
                <a:lnTo>
                  <a:pt x="3103140" y="5374248"/>
                </a:lnTo>
                <a:lnTo>
                  <a:pt x="3104055" y="5372587"/>
                </a:lnTo>
                <a:close/>
                <a:moveTo>
                  <a:pt x="2508943" y="5298898"/>
                </a:moveTo>
                <a:cubicBezTo>
                  <a:pt x="2503386" y="5297310"/>
                  <a:pt x="2497447" y="5299682"/>
                  <a:pt x="2491097" y="5306032"/>
                </a:cubicBezTo>
                <a:cubicBezTo>
                  <a:pt x="2472066" y="5325062"/>
                  <a:pt x="2476822" y="5356792"/>
                  <a:pt x="2505375" y="5401205"/>
                </a:cubicBezTo>
                <a:cubicBezTo>
                  <a:pt x="2533922" y="5445616"/>
                  <a:pt x="2564055" y="5467821"/>
                  <a:pt x="2595786" y="5467821"/>
                </a:cubicBezTo>
                <a:cubicBezTo>
                  <a:pt x="2614816" y="5467821"/>
                  <a:pt x="2617993" y="5461470"/>
                  <a:pt x="2605301" y="5448790"/>
                </a:cubicBezTo>
                <a:cubicBezTo>
                  <a:pt x="2605301" y="5448790"/>
                  <a:pt x="2598960" y="5442440"/>
                  <a:pt x="2586269" y="5429750"/>
                </a:cubicBezTo>
                <a:cubicBezTo>
                  <a:pt x="2579920" y="5423410"/>
                  <a:pt x="2570405" y="5407546"/>
                  <a:pt x="2557714" y="5382165"/>
                </a:cubicBezTo>
                <a:cubicBezTo>
                  <a:pt x="2545024" y="5356792"/>
                  <a:pt x="2533922" y="5334578"/>
                  <a:pt x="2524406" y="5315547"/>
                </a:cubicBezTo>
                <a:cubicBezTo>
                  <a:pt x="2519653" y="5306032"/>
                  <a:pt x="2514498" y="5300477"/>
                  <a:pt x="2508943" y="5298898"/>
                </a:cubicBezTo>
                <a:close/>
                <a:moveTo>
                  <a:pt x="7558390" y="5293336"/>
                </a:moveTo>
                <a:cubicBezTo>
                  <a:pt x="7550190" y="5301549"/>
                  <a:pt x="7546084" y="5330274"/>
                  <a:pt x="7546084" y="5379506"/>
                </a:cubicBezTo>
                <a:lnTo>
                  <a:pt x="7546084" y="5465685"/>
                </a:lnTo>
                <a:cubicBezTo>
                  <a:pt x="7570700" y="5367198"/>
                  <a:pt x="7574805" y="5309752"/>
                  <a:pt x="7558390" y="5293336"/>
                </a:cubicBezTo>
                <a:close/>
                <a:moveTo>
                  <a:pt x="5352462" y="5153883"/>
                </a:moveTo>
                <a:cubicBezTo>
                  <a:pt x="5350642" y="5153058"/>
                  <a:pt x="5345185" y="5156763"/>
                  <a:pt x="5336087" y="5165003"/>
                </a:cubicBezTo>
                <a:cubicBezTo>
                  <a:pt x="5332452" y="5171594"/>
                  <a:pt x="5319718" y="5184768"/>
                  <a:pt x="5297887" y="5204541"/>
                </a:cubicBezTo>
                <a:cubicBezTo>
                  <a:pt x="5290611" y="5214426"/>
                  <a:pt x="5285155" y="5221016"/>
                  <a:pt x="5281518" y="5224312"/>
                </a:cubicBezTo>
                <a:cubicBezTo>
                  <a:pt x="5197836" y="5323162"/>
                  <a:pt x="5110523" y="5395651"/>
                  <a:pt x="5019566" y="5441784"/>
                </a:cubicBezTo>
                <a:cubicBezTo>
                  <a:pt x="5008652" y="5448371"/>
                  <a:pt x="5002286" y="5453318"/>
                  <a:pt x="5000464" y="5456611"/>
                </a:cubicBezTo>
                <a:cubicBezTo>
                  <a:pt x="4998644" y="5459902"/>
                  <a:pt x="5001375" y="5463202"/>
                  <a:pt x="5008652" y="5466493"/>
                </a:cubicBezTo>
                <a:cubicBezTo>
                  <a:pt x="5012289" y="5466493"/>
                  <a:pt x="5014108" y="5467318"/>
                  <a:pt x="5014108" y="5468966"/>
                </a:cubicBezTo>
                <a:cubicBezTo>
                  <a:pt x="5014108" y="5470616"/>
                  <a:pt x="5015929" y="5471440"/>
                  <a:pt x="5019566" y="5471440"/>
                </a:cubicBezTo>
                <a:cubicBezTo>
                  <a:pt x="5037755" y="5471440"/>
                  <a:pt x="5088694" y="5433547"/>
                  <a:pt x="5172370" y="5357763"/>
                </a:cubicBezTo>
                <a:cubicBezTo>
                  <a:pt x="5248768" y="5288563"/>
                  <a:pt x="5290611" y="5245728"/>
                  <a:pt x="5297887" y="5229254"/>
                </a:cubicBezTo>
                <a:cubicBezTo>
                  <a:pt x="5312440" y="5202893"/>
                  <a:pt x="5321540" y="5189717"/>
                  <a:pt x="5325174" y="5189717"/>
                </a:cubicBezTo>
                <a:cubicBezTo>
                  <a:pt x="5332452" y="5189717"/>
                  <a:pt x="5339729" y="5183126"/>
                  <a:pt x="5347005" y="5169944"/>
                </a:cubicBezTo>
                <a:cubicBezTo>
                  <a:pt x="5352462" y="5160062"/>
                  <a:pt x="5354283" y="5154707"/>
                  <a:pt x="5352462" y="5153883"/>
                </a:cubicBezTo>
                <a:close/>
                <a:moveTo>
                  <a:pt x="147720" y="5121002"/>
                </a:moveTo>
                <a:lnTo>
                  <a:pt x="147720" y="5170243"/>
                </a:lnTo>
                <a:cubicBezTo>
                  <a:pt x="147720" y="5211275"/>
                  <a:pt x="155920" y="5239998"/>
                  <a:pt x="172335" y="5256413"/>
                </a:cubicBezTo>
                <a:cubicBezTo>
                  <a:pt x="180551" y="5272827"/>
                  <a:pt x="184645" y="5268720"/>
                  <a:pt x="184645" y="5244106"/>
                </a:cubicBezTo>
                <a:cubicBezTo>
                  <a:pt x="176442" y="5235890"/>
                  <a:pt x="172335" y="5223582"/>
                  <a:pt x="172335" y="5207168"/>
                </a:cubicBezTo>
                <a:close/>
                <a:moveTo>
                  <a:pt x="1434712" y="5106171"/>
                </a:moveTo>
                <a:lnTo>
                  <a:pt x="1444229" y="5125211"/>
                </a:lnTo>
                <a:lnTo>
                  <a:pt x="1444229" y="5115688"/>
                </a:lnTo>
                <a:close/>
                <a:moveTo>
                  <a:pt x="6238689" y="5060597"/>
                </a:moveTo>
                <a:lnTo>
                  <a:pt x="6132862" y="5076747"/>
                </a:lnTo>
                <a:lnTo>
                  <a:pt x="6067341" y="5080056"/>
                </a:lnTo>
                <a:lnTo>
                  <a:pt x="6050457" y="5103795"/>
                </a:lnTo>
                <a:cubicBezTo>
                  <a:pt x="6037767" y="5127586"/>
                  <a:pt x="6025076" y="5163274"/>
                  <a:pt x="6012387" y="5210859"/>
                </a:cubicBezTo>
                <a:cubicBezTo>
                  <a:pt x="6006045" y="5242581"/>
                  <a:pt x="5980665" y="5280651"/>
                  <a:pt x="5936254" y="5325062"/>
                </a:cubicBezTo>
                <a:cubicBezTo>
                  <a:pt x="5885503" y="5375824"/>
                  <a:pt x="5860123" y="5404370"/>
                  <a:pt x="5860123" y="5410720"/>
                </a:cubicBezTo>
                <a:cubicBezTo>
                  <a:pt x="5860123" y="5448790"/>
                  <a:pt x="5875978" y="5451957"/>
                  <a:pt x="5907708" y="5420235"/>
                </a:cubicBezTo>
                <a:lnTo>
                  <a:pt x="5917223" y="5401205"/>
                </a:lnTo>
                <a:cubicBezTo>
                  <a:pt x="5955295" y="5344102"/>
                  <a:pt x="5999707" y="5359958"/>
                  <a:pt x="6050457" y="5448790"/>
                </a:cubicBezTo>
                <a:lnTo>
                  <a:pt x="6088527" y="5363134"/>
                </a:lnTo>
                <a:cubicBezTo>
                  <a:pt x="6107558" y="5312373"/>
                  <a:pt x="6117084" y="5285414"/>
                  <a:pt x="6117084" y="5282238"/>
                </a:cubicBezTo>
                <a:cubicBezTo>
                  <a:pt x="6117084" y="5279064"/>
                  <a:pt x="6107558" y="5277475"/>
                  <a:pt x="6088527" y="5277475"/>
                </a:cubicBezTo>
                <a:cubicBezTo>
                  <a:pt x="6063148" y="5277475"/>
                  <a:pt x="6063148" y="5242581"/>
                  <a:pt x="6088527" y="5172797"/>
                </a:cubicBezTo>
                <a:cubicBezTo>
                  <a:pt x="6120249" y="5103005"/>
                  <a:pt x="6150391" y="5077624"/>
                  <a:pt x="6178938" y="5096654"/>
                </a:cubicBezTo>
                <a:cubicBezTo>
                  <a:pt x="6200355" y="5110930"/>
                  <a:pt x="6219094" y="5102006"/>
                  <a:pt x="6235153" y="5069890"/>
                </a:cubicBezTo>
                <a:close/>
                <a:moveTo>
                  <a:pt x="812460" y="5059450"/>
                </a:moveTo>
                <a:lnTo>
                  <a:pt x="812460" y="5108691"/>
                </a:lnTo>
                <a:cubicBezTo>
                  <a:pt x="812460" y="5141510"/>
                  <a:pt x="820672" y="5166138"/>
                  <a:pt x="837088" y="5182554"/>
                </a:cubicBezTo>
                <a:cubicBezTo>
                  <a:pt x="845290" y="5190755"/>
                  <a:pt x="849396" y="5190755"/>
                  <a:pt x="849396" y="5182554"/>
                </a:cubicBezTo>
                <a:cubicBezTo>
                  <a:pt x="849396" y="5174341"/>
                  <a:pt x="837088" y="5133309"/>
                  <a:pt x="812460" y="5059450"/>
                </a:cubicBezTo>
                <a:close/>
                <a:moveTo>
                  <a:pt x="2324546" y="5034792"/>
                </a:moveTo>
                <a:cubicBezTo>
                  <a:pt x="2308690" y="5031626"/>
                  <a:pt x="2297588" y="5036379"/>
                  <a:pt x="2291237" y="5049070"/>
                </a:cubicBezTo>
                <a:cubicBezTo>
                  <a:pt x="2278548" y="5068110"/>
                  <a:pt x="2284898" y="5082379"/>
                  <a:pt x="2310277" y="5091902"/>
                </a:cubicBezTo>
                <a:cubicBezTo>
                  <a:pt x="2335648" y="5101418"/>
                  <a:pt x="2348348" y="5090315"/>
                  <a:pt x="2348348" y="5058584"/>
                </a:cubicBezTo>
                <a:cubicBezTo>
                  <a:pt x="2348348" y="5045904"/>
                  <a:pt x="2340412" y="5037968"/>
                  <a:pt x="2324546" y="5034792"/>
                </a:cubicBezTo>
                <a:close/>
                <a:moveTo>
                  <a:pt x="6393076" y="5020523"/>
                </a:moveTo>
                <a:cubicBezTo>
                  <a:pt x="6386725" y="5026864"/>
                  <a:pt x="6377212" y="5042730"/>
                  <a:pt x="6364521" y="5068110"/>
                </a:cubicBezTo>
                <a:cubicBezTo>
                  <a:pt x="6358170" y="5087141"/>
                  <a:pt x="6350252" y="5110933"/>
                  <a:pt x="6340729" y="5139480"/>
                </a:cubicBezTo>
                <a:cubicBezTo>
                  <a:pt x="6331212" y="5168035"/>
                  <a:pt x="6326451" y="5190242"/>
                  <a:pt x="6326451" y="5206106"/>
                </a:cubicBezTo>
                <a:cubicBezTo>
                  <a:pt x="6326451" y="5221962"/>
                  <a:pt x="6329623" y="5229899"/>
                  <a:pt x="6335965" y="5229899"/>
                </a:cubicBezTo>
                <a:cubicBezTo>
                  <a:pt x="6342316" y="5229899"/>
                  <a:pt x="6364521" y="5169622"/>
                  <a:pt x="6402591" y="5049070"/>
                </a:cubicBezTo>
                <a:close/>
                <a:moveTo>
                  <a:pt x="790924" y="4985590"/>
                </a:moveTo>
                <a:cubicBezTo>
                  <a:pt x="788869" y="4989696"/>
                  <a:pt x="787844" y="4997898"/>
                  <a:pt x="787844" y="5010205"/>
                </a:cubicBezTo>
                <a:cubicBezTo>
                  <a:pt x="787844" y="5034832"/>
                  <a:pt x="791951" y="5043035"/>
                  <a:pt x="800151" y="5034832"/>
                </a:cubicBezTo>
                <a:lnTo>
                  <a:pt x="800151" y="4985590"/>
                </a:lnTo>
                <a:cubicBezTo>
                  <a:pt x="796045" y="4981483"/>
                  <a:pt x="792976" y="4981483"/>
                  <a:pt x="790924" y="4985590"/>
                </a:cubicBezTo>
                <a:close/>
                <a:moveTo>
                  <a:pt x="1387128" y="4934867"/>
                </a:moveTo>
                <a:lnTo>
                  <a:pt x="1415674" y="5011010"/>
                </a:lnTo>
                <a:lnTo>
                  <a:pt x="1415674" y="5001483"/>
                </a:lnTo>
                <a:cubicBezTo>
                  <a:pt x="1415674" y="5007834"/>
                  <a:pt x="1406159" y="4985629"/>
                  <a:pt x="1387128" y="4934867"/>
                </a:cubicBezTo>
                <a:close/>
                <a:moveTo>
                  <a:pt x="7669188" y="4924037"/>
                </a:moveTo>
                <a:cubicBezTo>
                  <a:pt x="7660975" y="4924037"/>
                  <a:pt x="7652772" y="4928144"/>
                  <a:pt x="7644559" y="4936346"/>
                </a:cubicBezTo>
                <a:cubicBezTo>
                  <a:pt x="7628144" y="4952760"/>
                  <a:pt x="7619944" y="4973280"/>
                  <a:pt x="7619944" y="4997898"/>
                </a:cubicBezTo>
                <a:cubicBezTo>
                  <a:pt x="7619944" y="5006110"/>
                  <a:pt x="7611741" y="5040981"/>
                  <a:pt x="7595327" y="5102533"/>
                </a:cubicBezTo>
                <a:cubicBezTo>
                  <a:pt x="7578912" y="5164085"/>
                  <a:pt x="7574805" y="5203062"/>
                  <a:pt x="7583006" y="5219477"/>
                </a:cubicBezTo>
                <a:lnTo>
                  <a:pt x="7595327" y="5231784"/>
                </a:lnTo>
                <a:cubicBezTo>
                  <a:pt x="7611741" y="5231784"/>
                  <a:pt x="7630199" y="5194861"/>
                  <a:pt x="7650720" y="5121002"/>
                </a:cubicBezTo>
                <a:cubicBezTo>
                  <a:pt x="7671240" y="5047142"/>
                  <a:pt x="7681496" y="4989696"/>
                  <a:pt x="7681496" y="4948653"/>
                </a:cubicBezTo>
                <a:cubicBezTo>
                  <a:pt x="7681496" y="4932238"/>
                  <a:pt x="7677389" y="4924037"/>
                  <a:pt x="7669188" y="4924037"/>
                </a:cubicBezTo>
                <a:close/>
                <a:moveTo>
                  <a:pt x="787844" y="4862485"/>
                </a:moveTo>
                <a:cubicBezTo>
                  <a:pt x="779642" y="4854285"/>
                  <a:pt x="775536" y="4862485"/>
                  <a:pt x="775536" y="4887101"/>
                </a:cubicBezTo>
                <a:cubicBezTo>
                  <a:pt x="775536" y="4911728"/>
                  <a:pt x="779642" y="4919931"/>
                  <a:pt x="787844" y="4911728"/>
                </a:cubicBezTo>
                <a:close/>
                <a:moveTo>
                  <a:pt x="3147031" y="4825206"/>
                </a:moveTo>
                <a:cubicBezTo>
                  <a:pt x="3143845" y="4824382"/>
                  <a:pt x="3140440" y="4825614"/>
                  <a:pt x="3136798" y="4828912"/>
                </a:cubicBezTo>
                <a:cubicBezTo>
                  <a:pt x="3125886" y="4838795"/>
                  <a:pt x="3128612" y="4855274"/>
                  <a:pt x="3144985" y="4878338"/>
                </a:cubicBezTo>
                <a:cubicBezTo>
                  <a:pt x="3161355" y="4901402"/>
                  <a:pt x="3178635" y="4912933"/>
                  <a:pt x="3196829" y="4912933"/>
                </a:cubicBezTo>
                <a:cubicBezTo>
                  <a:pt x="3207743" y="4912933"/>
                  <a:pt x="3209563" y="4909637"/>
                  <a:pt x="3202285" y="4903051"/>
                </a:cubicBezTo>
                <a:cubicBezTo>
                  <a:pt x="3202285" y="4903051"/>
                  <a:pt x="3198651" y="4899752"/>
                  <a:pt x="3191374" y="4893162"/>
                </a:cubicBezTo>
                <a:cubicBezTo>
                  <a:pt x="3187731" y="4889869"/>
                  <a:pt x="3182276" y="4881630"/>
                  <a:pt x="3174998" y="4868450"/>
                </a:cubicBezTo>
                <a:cubicBezTo>
                  <a:pt x="3167720" y="4855274"/>
                  <a:pt x="3161355" y="4843736"/>
                  <a:pt x="3155899" y="4833853"/>
                </a:cubicBezTo>
                <a:cubicBezTo>
                  <a:pt x="3153174" y="4828912"/>
                  <a:pt x="3150217" y="4826026"/>
                  <a:pt x="3147031" y="4825206"/>
                </a:cubicBezTo>
                <a:close/>
                <a:moveTo>
                  <a:pt x="1653604" y="4782594"/>
                </a:moveTo>
                <a:cubicBezTo>
                  <a:pt x="1647255" y="4776251"/>
                  <a:pt x="1644090" y="4782594"/>
                  <a:pt x="1644090" y="4801632"/>
                </a:cubicBezTo>
                <a:cubicBezTo>
                  <a:pt x="1644090" y="4827005"/>
                  <a:pt x="1637740" y="4830178"/>
                  <a:pt x="1625050" y="4811147"/>
                </a:cubicBezTo>
                <a:cubicBezTo>
                  <a:pt x="1612359" y="4792117"/>
                  <a:pt x="1606020" y="4788941"/>
                  <a:pt x="1606020" y="4801632"/>
                </a:cubicBezTo>
                <a:cubicBezTo>
                  <a:pt x="1606020" y="4871424"/>
                  <a:pt x="1640906" y="5011010"/>
                  <a:pt x="1710706" y="5220374"/>
                </a:cubicBezTo>
                <a:cubicBezTo>
                  <a:pt x="1717046" y="5252106"/>
                  <a:pt x="1734498" y="5301269"/>
                  <a:pt x="1763045" y="5367896"/>
                </a:cubicBezTo>
                <a:cubicBezTo>
                  <a:pt x="1791602" y="5434512"/>
                  <a:pt x="1818561" y="5490027"/>
                  <a:pt x="1843942" y="5534438"/>
                </a:cubicBezTo>
                <a:lnTo>
                  <a:pt x="1891526" y="5610570"/>
                </a:lnTo>
                <a:cubicBezTo>
                  <a:pt x="1878836" y="5559819"/>
                  <a:pt x="1859796" y="5509058"/>
                  <a:pt x="1834424" y="5458307"/>
                </a:cubicBezTo>
                <a:cubicBezTo>
                  <a:pt x="1809044" y="5407546"/>
                  <a:pt x="1780490" y="5326648"/>
                  <a:pt x="1748776" y="5215622"/>
                </a:cubicBezTo>
                <a:cubicBezTo>
                  <a:pt x="1717046" y="5104582"/>
                  <a:pt x="1701191" y="5045904"/>
                  <a:pt x="1701191" y="5039554"/>
                </a:cubicBezTo>
                <a:cubicBezTo>
                  <a:pt x="1694842" y="5026864"/>
                  <a:pt x="1688492" y="4984040"/>
                  <a:pt x="1682151" y="4911072"/>
                </a:cubicBezTo>
                <a:cubicBezTo>
                  <a:pt x="1675812" y="4838117"/>
                  <a:pt x="1666287" y="4795283"/>
                  <a:pt x="1653604" y="4782594"/>
                </a:cubicBezTo>
                <a:close/>
                <a:moveTo>
                  <a:pt x="98476" y="4739381"/>
                </a:moveTo>
                <a:cubicBezTo>
                  <a:pt x="90274" y="4747595"/>
                  <a:pt x="86168" y="4759902"/>
                  <a:pt x="86168" y="4776317"/>
                </a:cubicBezTo>
                <a:cubicBezTo>
                  <a:pt x="94368" y="4792733"/>
                  <a:pt x="98476" y="4800933"/>
                  <a:pt x="98476" y="4800933"/>
                </a:cubicBezTo>
                <a:close/>
                <a:moveTo>
                  <a:pt x="753988" y="4727074"/>
                </a:moveTo>
                <a:cubicBezTo>
                  <a:pt x="751935" y="4731181"/>
                  <a:pt x="750906" y="4739381"/>
                  <a:pt x="750906" y="4751701"/>
                </a:cubicBezTo>
                <a:cubicBezTo>
                  <a:pt x="750906" y="4768102"/>
                  <a:pt x="755013" y="4770157"/>
                  <a:pt x="763226" y="4757850"/>
                </a:cubicBezTo>
                <a:cubicBezTo>
                  <a:pt x="771429" y="4745541"/>
                  <a:pt x="771429" y="4735286"/>
                  <a:pt x="763226" y="4727074"/>
                </a:cubicBezTo>
                <a:cubicBezTo>
                  <a:pt x="759121" y="4722966"/>
                  <a:pt x="756042" y="4722966"/>
                  <a:pt x="753988" y="4727074"/>
                </a:cubicBezTo>
                <a:close/>
                <a:moveTo>
                  <a:pt x="3041294" y="4688046"/>
                </a:moveTo>
                <a:cubicBezTo>
                  <a:pt x="3032201" y="4686403"/>
                  <a:pt x="3025835" y="4688870"/>
                  <a:pt x="3022194" y="4695461"/>
                </a:cubicBezTo>
                <a:cubicBezTo>
                  <a:pt x="3014918" y="4705350"/>
                  <a:pt x="3018557" y="4712760"/>
                  <a:pt x="3033111" y="4717706"/>
                </a:cubicBezTo>
                <a:cubicBezTo>
                  <a:pt x="3047659" y="4722648"/>
                  <a:pt x="3054943" y="4716882"/>
                  <a:pt x="3054943" y="4700405"/>
                </a:cubicBezTo>
                <a:cubicBezTo>
                  <a:pt x="3054943" y="4693818"/>
                  <a:pt x="3050391" y="4689694"/>
                  <a:pt x="3041294" y="4688046"/>
                </a:cubicBezTo>
                <a:close/>
                <a:moveTo>
                  <a:pt x="7078294" y="4677904"/>
                </a:moveTo>
                <a:lnTo>
                  <a:pt x="7068780" y="4687429"/>
                </a:lnTo>
                <a:cubicBezTo>
                  <a:pt x="7068780" y="4700110"/>
                  <a:pt x="7065606" y="4712800"/>
                  <a:pt x="7059264" y="4725490"/>
                </a:cubicBezTo>
                <a:cubicBezTo>
                  <a:pt x="7040234" y="4769902"/>
                  <a:pt x="7037060" y="4798458"/>
                  <a:pt x="7049749" y="4811147"/>
                </a:cubicBezTo>
                <a:cubicBezTo>
                  <a:pt x="7068780" y="4817488"/>
                  <a:pt x="7078294" y="4782594"/>
                  <a:pt x="7078294" y="4706459"/>
                </a:cubicBezTo>
                <a:cubicBezTo>
                  <a:pt x="7078294" y="4700110"/>
                  <a:pt x="7078294" y="4690595"/>
                  <a:pt x="7078294" y="4677904"/>
                </a:cubicBezTo>
                <a:close/>
                <a:moveTo>
                  <a:pt x="2205590" y="4649358"/>
                </a:moveTo>
                <a:cubicBezTo>
                  <a:pt x="2205590" y="4700110"/>
                  <a:pt x="2218280" y="4725490"/>
                  <a:pt x="2243661" y="4725490"/>
                </a:cubicBezTo>
                <a:cubicBezTo>
                  <a:pt x="2262692" y="4725490"/>
                  <a:pt x="2272207" y="4722326"/>
                  <a:pt x="2272207" y="4715976"/>
                </a:cubicBezTo>
                <a:cubicBezTo>
                  <a:pt x="2272207" y="4722326"/>
                  <a:pt x="2250000" y="4700110"/>
                  <a:pt x="2205590" y="4649358"/>
                </a:cubicBezTo>
                <a:close/>
                <a:moveTo>
                  <a:pt x="7197260" y="4501842"/>
                </a:moveTo>
                <a:cubicBezTo>
                  <a:pt x="7187742" y="4505014"/>
                  <a:pt x="7179813" y="4525635"/>
                  <a:pt x="7173469" y="4563702"/>
                </a:cubicBezTo>
                <a:lnTo>
                  <a:pt x="7173469" y="4611286"/>
                </a:lnTo>
                <a:cubicBezTo>
                  <a:pt x="7167118" y="4693770"/>
                  <a:pt x="7173469" y="4754046"/>
                  <a:pt x="7192500" y="4792117"/>
                </a:cubicBezTo>
                <a:cubicBezTo>
                  <a:pt x="7205189" y="4817488"/>
                  <a:pt x="7205189" y="4833352"/>
                  <a:pt x="7192500" y="4839694"/>
                </a:cubicBezTo>
                <a:cubicBezTo>
                  <a:pt x="7179808" y="4846043"/>
                  <a:pt x="7173469" y="4880939"/>
                  <a:pt x="7173469" y="4944381"/>
                </a:cubicBezTo>
                <a:cubicBezTo>
                  <a:pt x="7167118" y="5039554"/>
                  <a:pt x="7154437" y="5087141"/>
                  <a:pt x="7135396" y="5087141"/>
                </a:cubicBezTo>
                <a:lnTo>
                  <a:pt x="7087810" y="5220374"/>
                </a:lnTo>
                <a:lnTo>
                  <a:pt x="7087810" y="5267962"/>
                </a:lnTo>
                <a:cubicBezTo>
                  <a:pt x="7087810" y="5274309"/>
                  <a:pt x="7086232" y="5282238"/>
                  <a:pt x="7083058" y="5291754"/>
                </a:cubicBezTo>
                <a:cubicBezTo>
                  <a:pt x="7079882" y="5301269"/>
                  <a:pt x="7075120" y="5313958"/>
                  <a:pt x="7068780" y="5329826"/>
                </a:cubicBezTo>
                <a:cubicBezTo>
                  <a:pt x="7062440" y="5345690"/>
                  <a:pt x="7059264" y="5359958"/>
                  <a:pt x="7059264" y="5372648"/>
                </a:cubicBezTo>
                <a:cubicBezTo>
                  <a:pt x="7052914" y="5417059"/>
                  <a:pt x="7052914" y="5439266"/>
                  <a:pt x="7059264" y="5439266"/>
                </a:cubicBezTo>
                <a:lnTo>
                  <a:pt x="7072954" y="5430136"/>
                </a:lnTo>
                <a:lnTo>
                  <a:pt x="7091752" y="5380853"/>
                </a:lnTo>
                <a:lnTo>
                  <a:pt x="7087810" y="5382165"/>
                </a:lnTo>
                <a:lnTo>
                  <a:pt x="7125882" y="5287000"/>
                </a:lnTo>
                <a:lnTo>
                  <a:pt x="7124044" y="5296195"/>
                </a:lnTo>
                <a:lnTo>
                  <a:pt x="7163852" y="5191827"/>
                </a:lnTo>
                <a:lnTo>
                  <a:pt x="7154437" y="5191827"/>
                </a:lnTo>
                <a:lnTo>
                  <a:pt x="7144912" y="5191827"/>
                </a:lnTo>
                <a:cubicBezTo>
                  <a:pt x="7144912" y="5185480"/>
                  <a:pt x="7148088" y="5182314"/>
                  <a:pt x="7154437" y="5182314"/>
                </a:cubicBezTo>
                <a:lnTo>
                  <a:pt x="7163878" y="5191754"/>
                </a:lnTo>
                <a:lnTo>
                  <a:pt x="7176784" y="5157925"/>
                </a:lnTo>
                <a:lnTo>
                  <a:pt x="7182198" y="5135510"/>
                </a:lnTo>
                <a:lnTo>
                  <a:pt x="7173469" y="5144242"/>
                </a:lnTo>
                <a:cubicBezTo>
                  <a:pt x="7167118" y="5144242"/>
                  <a:pt x="7163952" y="5141066"/>
                  <a:pt x="7163952" y="5134726"/>
                </a:cubicBezTo>
                <a:lnTo>
                  <a:pt x="7173469" y="5134726"/>
                </a:lnTo>
                <a:lnTo>
                  <a:pt x="7182389" y="5134726"/>
                </a:lnTo>
                <a:lnTo>
                  <a:pt x="7193444" y="5088970"/>
                </a:lnTo>
                <a:lnTo>
                  <a:pt x="7182982" y="5106171"/>
                </a:lnTo>
                <a:cubicBezTo>
                  <a:pt x="7192501" y="5053827"/>
                  <a:pt x="7201026" y="5005251"/>
                  <a:pt x="7208562" y="4960442"/>
                </a:cubicBezTo>
                <a:lnTo>
                  <a:pt x="7221060" y="4882034"/>
                </a:lnTo>
                <a:lnTo>
                  <a:pt x="7229868" y="4770162"/>
                </a:lnTo>
                <a:cubicBezTo>
                  <a:pt x="7233460" y="4708611"/>
                  <a:pt x="7236282" y="4640904"/>
                  <a:pt x="7238336" y="4567045"/>
                </a:cubicBezTo>
                <a:lnTo>
                  <a:pt x="7238336" y="4536904"/>
                </a:lnTo>
                <a:lnTo>
                  <a:pt x="7230570" y="4544670"/>
                </a:lnTo>
                <a:cubicBezTo>
                  <a:pt x="7217880" y="4512944"/>
                  <a:pt x="7206776" y="4498670"/>
                  <a:pt x="7197260" y="4501842"/>
                </a:cubicBezTo>
                <a:close/>
                <a:moveTo>
                  <a:pt x="2973079" y="4487877"/>
                </a:moveTo>
                <a:cubicBezTo>
                  <a:pt x="2973079" y="4514235"/>
                  <a:pt x="2980357" y="4527416"/>
                  <a:pt x="2994911" y="4527416"/>
                </a:cubicBezTo>
                <a:cubicBezTo>
                  <a:pt x="3005825" y="4527416"/>
                  <a:pt x="3011281" y="4525771"/>
                  <a:pt x="3011281" y="4522475"/>
                </a:cubicBezTo>
                <a:cubicBezTo>
                  <a:pt x="3011281" y="4525771"/>
                  <a:pt x="2998548" y="4514235"/>
                  <a:pt x="2973079" y="4487877"/>
                </a:cubicBezTo>
                <a:close/>
                <a:moveTo>
                  <a:pt x="1322887" y="4473291"/>
                </a:moveTo>
                <a:cubicBezTo>
                  <a:pt x="1321302" y="4473291"/>
                  <a:pt x="1320511" y="4474878"/>
                  <a:pt x="1320511" y="4478053"/>
                </a:cubicBezTo>
                <a:cubicBezTo>
                  <a:pt x="1320511" y="4484394"/>
                  <a:pt x="1320511" y="4493910"/>
                  <a:pt x="1320511" y="4506600"/>
                </a:cubicBezTo>
                <a:cubicBezTo>
                  <a:pt x="1320511" y="4525638"/>
                  <a:pt x="1323676" y="4531981"/>
                  <a:pt x="1330026" y="4525638"/>
                </a:cubicBezTo>
                <a:lnTo>
                  <a:pt x="1330026" y="4478053"/>
                </a:lnTo>
                <a:cubicBezTo>
                  <a:pt x="1326851" y="4474878"/>
                  <a:pt x="1324472" y="4473291"/>
                  <a:pt x="1322887" y="4473291"/>
                </a:cubicBezTo>
                <a:close/>
                <a:moveTo>
                  <a:pt x="7097326" y="4459013"/>
                </a:moveTo>
                <a:cubicBezTo>
                  <a:pt x="7097326" y="4465363"/>
                  <a:pt x="7094160" y="4481219"/>
                  <a:pt x="7087810" y="4506600"/>
                </a:cubicBezTo>
                <a:cubicBezTo>
                  <a:pt x="7087810" y="4538330"/>
                  <a:pt x="7090988" y="4554186"/>
                  <a:pt x="7097326" y="4554186"/>
                </a:cubicBezTo>
                <a:close/>
                <a:moveTo>
                  <a:pt x="73860" y="4431634"/>
                </a:moveTo>
                <a:cubicBezTo>
                  <a:pt x="65647" y="4431634"/>
                  <a:pt x="61552" y="4460357"/>
                  <a:pt x="61552" y="4517800"/>
                </a:cubicBezTo>
                <a:cubicBezTo>
                  <a:pt x="61552" y="4567045"/>
                  <a:pt x="65647" y="4591662"/>
                  <a:pt x="73860" y="4591662"/>
                </a:cubicBezTo>
                <a:close/>
                <a:moveTo>
                  <a:pt x="3326360" y="4100728"/>
                </a:moveTo>
                <a:lnTo>
                  <a:pt x="3308705" y="4134488"/>
                </a:lnTo>
                <a:cubicBezTo>
                  <a:pt x="3299607" y="4149312"/>
                  <a:pt x="3294150" y="4160850"/>
                  <a:pt x="3292331" y="4169083"/>
                </a:cubicBezTo>
                <a:cubicBezTo>
                  <a:pt x="3290516" y="4177323"/>
                  <a:pt x="3288694" y="4194621"/>
                  <a:pt x="3286872" y="4220979"/>
                </a:cubicBezTo>
                <a:lnTo>
                  <a:pt x="3285263" y="4260885"/>
                </a:lnTo>
                <a:close/>
                <a:moveTo>
                  <a:pt x="2973079" y="4067763"/>
                </a:moveTo>
                <a:cubicBezTo>
                  <a:pt x="2951251" y="4067763"/>
                  <a:pt x="2940337" y="4140254"/>
                  <a:pt x="2940337" y="4285235"/>
                </a:cubicBezTo>
                <a:cubicBezTo>
                  <a:pt x="2940337" y="4314890"/>
                  <a:pt x="2942153" y="4331365"/>
                  <a:pt x="2945792" y="4334656"/>
                </a:cubicBezTo>
                <a:cubicBezTo>
                  <a:pt x="2949429" y="4337955"/>
                  <a:pt x="2951251" y="4347838"/>
                  <a:pt x="2951251" y="4364317"/>
                </a:cubicBezTo>
                <a:cubicBezTo>
                  <a:pt x="2951251" y="4380790"/>
                  <a:pt x="2952159" y="4395614"/>
                  <a:pt x="2953979" y="4408795"/>
                </a:cubicBezTo>
                <a:cubicBezTo>
                  <a:pt x="2955796" y="4421976"/>
                  <a:pt x="2960343" y="4428566"/>
                  <a:pt x="2967625" y="4428566"/>
                </a:cubicBezTo>
                <a:cubicBezTo>
                  <a:pt x="2971259" y="4428566"/>
                  <a:pt x="2973079" y="4420330"/>
                  <a:pt x="2973079" y="4403854"/>
                </a:cubicBezTo>
                <a:cubicBezTo>
                  <a:pt x="2973079" y="4393971"/>
                  <a:pt x="2972168" y="4370083"/>
                  <a:pt x="2970350" y="4332189"/>
                </a:cubicBezTo>
                <a:cubicBezTo>
                  <a:pt x="2968529" y="4294293"/>
                  <a:pt x="2967625" y="4267112"/>
                  <a:pt x="2967625" y="4250640"/>
                </a:cubicBezTo>
                <a:cubicBezTo>
                  <a:pt x="2967625" y="4207802"/>
                  <a:pt x="2971259" y="4186381"/>
                  <a:pt x="2978537" y="4186381"/>
                </a:cubicBezTo>
                <a:cubicBezTo>
                  <a:pt x="2985815" y="4186381"/>
                  <a:pt x="2989448" y="4189680"/>
                  <a:pt x="2989448" y="4196270"/>
                </a:cubicBezTo>
                <a:cubicBezTo>
                  <a:pt x="2989448" y="4202856"/>
                  <a:pt x="2989448" y="4206154"/>
                  <a:pt x="2989448" y="4206154"/>
                </a:cubicBezTo>
                <a:lnTo>
                  <a:pt x="3005825" y="4196270"/>
                </a:lnTo>
                <a:lnTo>
                  <a:pt x="3011281" y="4176499"/>
                </a:lnTo>
                <a:cubicBezTo>
                  <a:pt x="3018557" y="4133664"/>
                  <a:pt x="3009462" y="4112246"/>
                  <a:pt x="2983992" y="4112246"/>
                </a:cubicBezTo>
                <a:cubicBezTo>
                  <a:pt x="2976716" y="4112246"/>
                  <a:pt x="2974895" y="4104832"/>
                  <a:pt x="2978537" y="4090002"/>
                </a:cubicBezTo>
                <a:cubicBezTo>
                  <a:pt x="2982172" y="4075178"/>
                  <a:pt x="2980357" y="4067763"/>
                  <a:pt x="2973079" y="4067763"/>
                </a:cubicBezTo>
                <a:close/>
                <a:moveTo>
                  <a:pt x="73860" y="4050026"/>
                </a:moveTo>
                <a:cubicBezTo>
                  <a:pt x="73860" y="4058226"/>
                  <a:pt x="69754" y="4078749"/>
                  <a:pt x="61552" y="4111565"/>
                </a:cubicBezTo>
                <a:lnTo>
                  <a:pt x="73860" y="4185437"/>
                </a:lnTo>
                <a:close/>
                <a:moveTo>
                  <a:pt x="544716" y="4050022"/>
                </a:moveTo>
                <a:cubicBezTo>
                  <a:pt x="542663" y="4054125"/>
                  <a:pt x="541636" y="4062334"/>
                  <a:pt x="541636" y="4074642"/>
                </a:cubicBezTo>
                <a:cubicBezTo>
                  <a:pt x="541636" y="4099258"/>
                  <a:pt x="545741" y="4107470"/>
                  <a:pt x="553956" y="4099258"/>
                </a:cubicBezTo>
                <a:lnTo>
                  <a:pt x="553956" y="4050026"/>
                </a:lnTo>
                <a:cubicBezTo>
                  <a:pt x="549848" y="4045918"/>
                  <a:pt x="546770" y="4045918"/>
                  <a:pt x="544716" y="4050022"/>
                </a:cubicBezTo>
                <a:close/>
                <a:moveTo>
                  <a:pt x="1539402" y="3973654"/>
                </a:moveTo>
                <a:cubicBezTo>
                  <a:pt x="1533052" y="3973654"/>
                  <a:pt x="1523536" y="3997437"/>
                  <a:pt x="1510847" y="4045024"/>
                </a:cubicBezTo>
                <a:cubicBezTo>
                  <a:pt x="1498157" y="4092610"/>
                  <a:pt x="1491815" y="4125918"/>
                  <a:pt x="1491815" y="4144958"/>
                </a:cubicBezTo>
                <a:cubicBezTo>
                  <a:pt x="1491815" y="4195710"/>
                  <a:pt x="1501330" y="4189370"/>
                  <a:pt x="1520360" y="4125918"/>
                </a:cubicBezTo>
                <a:cubicBezTo>
                  <a:pt x="1552082" y="4024406"/>
                  <a:pt x="1558433" y="3973654"/>
                  <a:pt x="1539402" y="3973654"/>
                </a:cubicBezTo>
                <a:close/>
                <a:moveTo>
                  <a:pt x="7211190" y="3963731"/>
                </a:moveTo>
                <a:lnTo>
                  <a:pt x="7210469" y="3978006"/>
                </a:lnTo>
                <a:lnTo>
                  <a:pt x="7210941" y="3981974"/>
                </a:lnTo>
                <a:lnTo>
                  <a:pt x="7218538" y="4034554"/>
                </a:lnTo>
                <a:lnTo>
                  <a:pt x="7216790" y="3998472"/>
                </a:lnTo>
                <a:close/>
                <a:moveTo>
                  <a:pt x="1349056" y="3945098"/>
                </a:moveTo>
                <a:lnTo>
                  <a:pt x="1339542" y="3973654"/>
                </a:lnTo>
                <a:cubicBezTo>
                  <a:pt x="1333192" y="3986334"/>
                  <a:pt x="1330026" y="4002200"/>
                  <a:pt x="1330026" y="4021232"/>
                </a:cubicBezTo>
                <a:lnTo>
                  <a:pt x="1320511" y="4049787"/>
                </a:lnTo>
                <a:lnTo>
                  <a:pt x="1330026" y="4030757"/>
                </a:lnTo>
                <a:cubicBezTo>
                  <a:pt x="1336367" y="4011715"/>
                  <a:pt x="1342706" y="3992685"/>
                  <a:pt x="1349056" y="3973654"/>
                </a:cubicBezTo>
                <a:close/>
                <a:moveTo>
                  <a:pt x="344684" y="3865368"/>
                </a:moveTo>
                <a:cubicBezTo>
                  <a:pt x="328269" y="3865368"/>
                  <a:pt x="320056" y="3980259"/>
                  <a:pt x="320056" y="4210054"/>
                </a:cubicBezTo>
                <a:cubicBezTo>
                  <a:pt x="320056" y="4407018"/>
                  <a:pt x="324164" y="4530110"/>
                  <a:pt x="332364" y="4579352"/>
                </a:cubicBezTo>
                <a:lnTo>
                  <a:pt x="344684" y="4271606"/>
                </a:lnTo>
                <a:close/>
                <a:moveTo>
                  <a:pt x="2205590" y="3840411"/>
                </a:moveTo>
                <a:cubicBezTo>
                  <a:pt x="2167519" y="3840411"/>
                  <a:pt x="2148488" y="3979995"/>
                  <a:pt x="2148488" y="4259162"/>
                </a:cubicBezTo>
                <a:cubicBezTo>
                  <a:pt x="2148488" y="4316264"/>
                  <a:pt x="2151655" y="4347984"/>
                  <a:pt x="2158002" y="4354326"/>
                </a:cubicBezTo>
                <a:cubicBezTo>
                  <a:pt x="2164344" y="4360675"/>
                  <a:pt x="2167519" y="4379707"/>
                  <a:pt x="2167519" y="4411435"/>
                </a:cubicBezTo>
                <a:cubicBezTo>
                  <a:pt x="2167519" y="4443157"/>
                  <a:pt x="2169108" y="4471704"/>
                  <a:pt x="2172281" y="4497083"/>
                </a:cubicBezTo>
                <a:cubicBezTo>
                  <a:pt x="2175447" y="4522464"/>
                  <a:pt x="2183375" y="4535155"/>
                  <a:pt x="2196074" y="4535155"/>
                </a:cubicBezTo>
                <a:cubicBezTo>
                  <a:pt x="2202416" y="4535155"/>
                  <a:pt x="2205590" y="4519291"/>
                  <a:pt x="2205590" y="4487570"/>
                </a:cubicBezTo>
                <a:cubicBezTo>
                  <a:pt x="2205590" y="4468538"/>
                  <a:pt x="2204002" y="4422541"/>
                  <a:pt x="2200828" y="4349573"/>
                </a:cubicBezTo>
                <a:cubicBezTo>
                  <a:pt x="2197652" y="4276606"/>
                  <a:pt x="2196074" y="4224267"/>
                  <a:pt x="2196074" y="4192544"/>
                </a:cubicBezTo>
                <a:cubicBezTo>
                  <a:pt x="2196074" y="4110062"/>
                  <a:pt x="2202416" y="4068818"/>
                  <a:pt x="2215104" y="4068818"/>
                </a:cubicBezTo>
                <a:cubicBezTo>
                  <a:pt x="2227794" y="4068818"/>
                  <a:pt x="2234136" y="4075168"/>
                  <a:pt x="2234136" y="4087858"/>
                </a:cubicBezTo>
                <a:cubicBezTo>
                  <a:pt x="2234136" y="4100538"/>
                  <a:pt x="2234136" y="4106888"/>
                  <a:pt x="2234136" y="4106888"/>
                </a:cubicBezTo>
                <a:lnTo>
                  <a:pt x="2262692" y="4087858"/>
                </a:lnTo>
                <a:lnTo>
                  <a:pt x="2272207" y="4049787"/>
                </a:lnTo>
                <a:cubicBezTo>
                  <a:pt x="2284898" y="3967304"/>
                  <a:pt x="2269031" y="3926067"/>
                  <a:pt x="2224620" y="3926067"/>
                </a:cubicBezTo>
                <a:cubicBezTo>
                  <a:pt x="2211930" y="3926067"/>
                  <a:pt x="2208756" y="3911789"/>
                  <a:pt x="2215104" y="3883235"/>
                </a:cubicBezTo>
                <a:cubicBezTo>
                  <a:pt x="2221447" y="3854688"/>
                  <a:pt x="2218280" y="3840411"/>
                  <a:pt x="2205590" y="3840411"/>
                </a:cubicBezTo>
                <a:close/>
                <a:moveTo>
                  <a:pt x="98476" y="3791509"/>
                </a:moveTo>
                <a:cubicBezTo>
                  <a:pt x="90274" y="3799712"/>
                  <a:pt x="86168" y="3812032"/>
                  <a:pt x="86168" y="3828434"/>
                </a:cubicBezTo>
                <a:cubicBezTo>
                  <a:pt x="94368" y="3853061"/>
                  <a:pt x="98476" y="3865368"/>
                  <a:pt x="98476" y="3865368"/>
                </a:cubicBezTo>
                <a:close/>
                <a:moveTo>
                  <a:pt x="1034040" y="3779202"/>
                </a:moveTo>
                <a:cubicBezTo>
                  <a:pt x="1025839" y="3779202"/>
                  <a:pt x="1021730" y="3799712"/>
                  <a:pt x="1021730" y="3840754"/>
                </a:cubicBezTo>
                <a:lnTo>
                  <a:pt x="1029460" y="3863936"/>
                </a:lnTo>
                <a:lnTo>
                  <a:pt x="1030237" y="3857064"/>
                </a:lnTo>
                <a:lnTo>
                  <a:pt x="1034040" y="3798099"/>
                </a:lnTo>
                <a:close/>
                <a:moveTo>
                  <a:pt x="3095870" y="3772446"/>
                </a:moveTo>
                <a:cubicBezTo>
                  <a:pt x="3092233" y="3773270"/>
                  <a:pt x="3087686" y="3776155"/>
                  <a:pt x="3082223" y="3781098"/>
                </a:cubicBezTo>
                <a:cubicBezTo>
                  <a:pt x="3078590" y="3787688"/>
                  <a:pt x="3080403" y="3795923"/>
                  <a:pt x="3087686" y="3805810"/>
                </a:cubicBezTo>
                <a:cubicBezTo>
                  <a:pt x="3094959" y="3815694"/>
                  <a:pt x="3102235" y="3820635"/>
                  <a:pt x="3109513" y="3820635"/>
                </a:cubicBezTo>
                <a:cubicBezTo>
                  <a:pt x="3113148" y="3820635"/>
                  <a:pt x="3118603" y="3823933"/>
                  <a:pt x="3125886" y="3830523"/>
                </a:cubicBezTo>
                <a:cubicBezTo>
                  <a:pt x="3129522" y="3833818"/>
                  <a:pt x="3135889" y="3832168"/>
                  <a:pt x="3144985" y="3825578"/>
                </a:cubicBezTo>
                <a:cubicBezTo>
                  <a:pt x="3154078" y="3818990"/>
                  <a:pt x="3158629" y="3812400"/>
                  <a:pt x="3158629" y="3805810"/>
                </a:cubicBezTo>
                <a:cubicBezTo>
                  <a:pt x="3158629" y="3782746"/>
                  <a:pt x="3151351" y="3781098"/>
                  <a:pt x="3136798" y="3800869"/>
                </a:cubicBezTo>
                <a:cubicBezTo>
                  <a:pt x="3133163" y="3807459"/>
                  <a:pt x="3124064" y="3804160"/>
                  <a:pt x="3109513" y="3790979"/>
                </a:cubicBezTo>
                <a:cubicBezTo>
                  <a:pt x="3105876" y="3784389"/>
                  <a:pt x="3104055" y="3779448"/>
                  <a:pt x="3104055" y="3776155"/>
                </a:cubicBezTo>
                <a:cubicBezTo>
                  <a:pt x="3102235" y="3772858"/>
                  <a:pt x="3099510" y="3771621"/>
                  <a:pt x="3095870" y="3772446"/>
                </a:cubicBezTo>
                <a:close/>
                <a:moveTo>
                  <a:pt x="369300" y="3717650"/>
                </a:moveTo>
                <a:cubicBezTo>
                  <a:pt x="361098" y="3725850"/>
                  <a:pt x="356991" y="3738173"/>
                  <a:pt x="356991" y="3754574"/>
                </a:cubicBezTo>
                <a:cubicBezTo>
                  <a:pt x="365192" y="3770989"/>
                  <a:pt x="369300" y="3779202"/>
                  <a:pt x="369300" y="3779202"/>
                </a:cubicBezTo>
                <a:close/>
                <a:moveTo>
                  <a:pt x="1387128" y="3661963"/>
                </a:moveTo>
                <a:cubicBezTo>
                  <a:pt x="1383951" y="3663549"/>
                  <a:pt x="1380776" y="3669106"/>
                  <a:pt x="1377612" y="3678621"/>
                </a:cubicBezTo>
                <a:cubicBezTo>
                  <a:pt x="1371261" y="3704002"/>
                  <a:pt x="1364912" y="3745238"/>
                  <a:pt x="1358572" y="3802341"/>
                </a:cubicBezTo>
                <a:cubicBezTo>
                  <a:pt x="1358572" y="3815030"/>
                  <a:pt x="1358572" y="3824546"/>
                  <a:pt x="1358572" y="3830896"/>
                </a:cubicBezTo>
                <a:lnTo>
                  <a:pt x="1377612" y="3773794"/>
                </a:lnTo>
                <a:cubicBezTo>
                  <a:pt x="1390293" y="3710342"/>
                  <a:pt x="1396642" y="3675448"/>
                  <a:pt x="1396642" y="3669106"/>
                </a:cubicBezTo>
                <a:cubicBezTo>
                  <a:pt x="1393468" y="3662757"/>
                  <a:pt x="1390301" y="3660386"/>
                  <a:pt x="1387128" y="3661963"/>
                </a:cubicBezTo>
                <a:close/>
                <a:moveTo>
                  <a:pt x="590880" y="3619174"/>
                </a:moveTo>
                <a:cubicBezTo>
                  <a:pt x="574466" y="3619174"/>
                  <a:pt x="566263" y="3713542"/>
                  <a:pt x="566263" y="3902306"/>
                </a:cubicBezTo>
                <a:cubicBezTo>
                  <a:pt x="574466" y="3902306"/>
                  <a:pt x="580624" y="3877678"/>
                  <a:pt x="584719" y="3828434"/>
                </a:cubicBezTo>
                <a:cubicBezTo>
                  <a:pt x="588826" y="3779202"/>
                  <a:pt x="592932" y="3734064"/>
                  <a:pt x="597039" y="3693034"/>
                </a:cubicBezTo>
                <a:cubicBezTo>
                  <a:pt x="601146" y="3651990"/>
                  <a:pt x="599093" y="3627376"/>
                  <a:pt x="590880" y="3619174"/>
                </a:cubicBezTo>
                <a:close/>
                <a:moveTo>
                  <a:pt x="3213203" y="3617994"/>
                </a:moveTo>
                <a:cubicBezTo>
                  <a:pt x="3184096" y="3614699"/>
                  <a:pt x="3164087" y="3631174"/>
                  <a:pt x="3153174" y="3667419"/>
                </a:cubicBezTo>
                <a:cubicBezTo>
                  <a:pt x="3149531" y="3677302"/>
                  <a:pt x="3150440" y="3682243"/>
                  <a:pt x="3155899" y="3682243"/>
                </a:cubicBezTo>
                <a:cubicBezTo>
                  <a:pt x="3161355" y="3682243"/>
                  <a:pt x="3167720" y="3678952"/>
                  <a:pt x="3174998" y="3672360"/>
                </a:cubicBezTo>
                <a:cubicBezTo>
                  <a:pt x="3182276" y="3665770"/>
                  <a:pt x="3190463" y="3669069"/>
                  <a:pt x="3199555" y="3682243"/>
                </a:cubicBezTo>
                <a:cubicBezTo>
                  <a:pt x="3208652" y="3695424"/>
                  <a:pt x="3216839" y="3692133"/>
                  <a:pt x="3224116" y="3672360"/>
                </a:cubicBezTo>
                <a:cubicBezTo>
                  <a:pt x="3235029" y="3642707"/>
                  <a:pt x="3231392" y="3624584"/>
                  <a:pt x="3213203" y="3617994"/>
                </a:cubicBezTo>
                <a:close/>
                <a:moveTo>
                  <a:pt x="1644090" y="3583450"/>
                </a:moveTo>
                <a:cubicBezTo>
                  <a:pt x="1625050" y="3583450"/>
                  <a:pt x="1604431" y="3631034"/>
                  <a:pt x="1582224" y="3726208"/>
                </a:cubicBezTo>
                <a:cubicBezTo>
                  <a:pt x="1560020" y="3821381"/>
                  <a:pt x="1548917" y="3894336"/>
                  <a:pt x="1548917" y="3945098"/>
                </a:cubicBezTo>
                <a:cubicBezTo>
                  <a:pt x="1618700" y="3754754"/>
                  <a:pt x="1653604" y="3637384"/>
                  <a:pt x="1653604" y="3592973"/>
                </a:cubicBezTo>
                <a:close/>
                <a:moveTo>
                  <a:pt x="797071" y="3572998"/>
                </a:moveTo>
                <a:cubicBezTo>
                  <a:pt x="795018" y="3575051"/>
                  <a:pt x="791951" y="3586344"/>
                  <a:pt x="787844" y="3606854"/>
                </a:cubicBezTo>
                <a:lnTo>
                  <a:pt x="738599" y="3902306"/>
                </a:lnTo>
                <a:lnTo>
                  <a:pt x="738599" y="4013090"/>
                </a:lnTo>
                <a:lnTo>
                  <a:pt x="738599" y="4050026"/>
                </a:lnTo>
                <a:cubicBezTo>
                  <a:pt x="746813" y="4050026"/>
                  <a:pt x="759121" y="3986421"/>
                  <a:pt x="775536" y="3859210"/>
                </a:cubicBezTo>
                <a:cubicBezTo>
                  <a:pt x="791951" y="3732011"/>
                  <a:pt x="800151" y="3643790"/>
                  <a:pt x="800151" y="3594546"/>
                </a:cubicBezTo>
                <a:cubicBezTo>
                  <a:pt x="800151" y="3578131"/>
                  <a:pt x="799125" y="3570957"/>
                  <a:pt x="797071" y="3572998"/>
                </a:cubicBezTo>
                <a:close/>
                <a:moveTo>
                  <a:pt x="3316892" y="3519144"/>
                </a:moveTo>
                <a:cubicBezTo>
                  <a:pt x="3302338" y="3519144"/>
                  <a:pt x="3295059" y="3532322"/>
                  <a:pt x="3295059" y="3558683"/>
                </a:cubicBezTo>
                <a:lnTo>
                  <a:pt x="3295059" y="3588338"/>
                </a:lnTo>
                <a:cubicBezTo>
                  <a:pt x="3327805" y="3558683"/>
                  <a:pt x="3340538" y="3542210"/>
                  <a:pt x="3333262" y="3538912"/>
                </a:cubicBezTo>
                <a:cubicBezTo>
                  <a:pt x="3325985" y="3532322"/>
                  <a:pt x="3324168" y="3527379"/>
                  <a:pt x="3327805" y="3524088"/>
                </a:cubicBezTo>
                <a:cubicBezTo>
                  <a:pt x="3324168" y="3520789"/>
                  <a:pt x="3320529" y="3519144"/>
                  <a:pt x="3316892" y="3519144"/>
                </a:cubicBezTo>
                <a:close/>
                <a:moveTo>
                  <a:pt x="3404209" y="3479602"/>
                </a:moveTo>
                <a:cubicBezTo>
                  <a:pt x="3398753" y="3477954"/>
                  <a:pt x="3391475" y="3482899"/>
                  <a:pt x="3382379" y="3494432"/>
                </a:cubicBezTo>
                <a:cubicBezTo>
                  <a:pt x="3360548" y="3524088"/>
                  <a:pt x="3358727" y="3542210"/>
                  <a:pt x="3376923" y="3548800"/>
                </a:cubicBezTo>
                <a:cubicBezTo>
                  <a:pt x="3384199" y="3548800"/>
                  <a:pt x="3393290" y="3543853"/>
                  <a:pt x="3404209" y="3533970"/>
                </a:cubicBezTo>
                <a:cubicBezTo>
                  <a:pt x="3415123" y="3524088"/>
                  <a:pt x="3418759" y="3514198"/>
                  <a:pt x="3415123" y="3504317"/>
                </a:cubicBezTo>
                <a:cubicBezTo>
                  <a:pt x="3413301" y="3489490"/>
                  <a:pt x="3409666" y="3481250"/>
                  <a:pt x="3404209" y="3479602"/>
                </a:cubicBezTo>
                <a:close/>
                <a:moveTo>
                  <a:pt x="1453743" y="3440699"/>
                </a:moveTo>
                <a:cubicBezTo>
                  <a:pt x="1447396" y="3440699"/>
                  <a:pt x="1439468" y="3456555"/>
                  <a:pt x="1429951" y="3488286"/>
                </a:cubicBezTo>
                <a:cubicBezTo>
                  <a:pt x="1420437" y="3520008"/>
                  <a:pt x="1418848" y="3539038"/>
                  <a:pt x="1425199" y="3545389"/>
                </a:cubicBezTo>
                <a:close/>
                <a:moveTo>
                  <a:pt x="1729736" y="3383598"/>
                </a:moveTo>
                <a:lnTo>
                  <a:pt x="1672636" y="3478760"/>
                </a:lnTo>
                <a:cubicBezTo>
                  <a:pt x="1666287" y="3491451"/>
                  <a:pt x="1663120" y="3504141"/>
                  <a:pt x="1663120" y="3516832"/>
                </a:cubicBezTo>
                <a:lnTo>
                  <a:pt x="1663120" y="3554902"/>
                </a:lnTo>
                <a:close/>
                <a:moveTo>
                  <a:pt x="98476" y="3311414"/>
                </a:moveTo>
                <a:lnTo>
                  <a:pt x="110783" y="3311414"/>
                </a:lnTo>
                <a:lnTo>
                  <a:pt x="98476" y="3446826"/>
                </a:lnTo>
                <a:lnTo>
                  <a:pt x="86168" y="3446826"/>
                </a:lnTo>
                <a:close/>
                <a:moveTo>
                  <a:pt x="2419719" y="3271766"/>
                </a:moveTo>
                <a:cubicBezTo>
                  <a:pt x="2413377" y="3273354"/>
                  <a:pt x="2405452" y="3278909"/>
                  <a:pt x="2395925" y="3288426"/>
                </a:cubicBezTo>
                <a:cubicBezTo>
                  <a:pt x="2389584" y="3301115"/>
                  <a:pt x="2392751" y="3316973"/>
                  <a:pt x="2405452" y="3336011"/>
                </a:cubicBezTo>
                <a:cubicBezTo>
                  <a:pt x="2418132" y="3355043"/>
                  <a:pt x="2430821" y="3364557"/>
                  <a:pt x="2443513" y="3364557"/>
                </a:cubicBezTo>
                <a:cubicBezTo>
                  <a:pt x="2449852" y="3364557"/>
                  <a:pt x="2459369" y="3370907"/>
                  <a:pt x="2472066" y="3383598"/>
                </a:cubicBezTo>
                <a:cubicBezTo>
                  <a:pt x="2478407" y="3389938"/>
                  <a:pt x="2489511" y="3386765"/>
                  <a:pt x="2505375" y="3374074"/>
                </a:cubicBezTo>
                <a:cubicBezTo>
                  <a:pt x="2521231" y="3361392"/>
                  <a:pt x="2529168" y="3348701"/>
                  <a:pt x="2529168" y="3336011"/>
                </a:cubicBezTo>
                <a:cubicBezTo>
                  <a:pt x="2529168" y="3291600"/>
                  <a:pt x="2516478" y="3288426"/>
                  <a:pt x="2491097" y="3326496"/>
                </a:cubicBezTo>
                <a:cubicBezTo>
                  <a:pt x="2484757" y="3339187"/>
                  <a:pt x="2468892" y="3332837"/>
                  <a:pt x="2443513" y="3307456"/>
                </a:cubicBezTo>
                <a:cubicBezTo>
                  <a:pt x="2437172" y="3294766"/>
                  <a:pt x="2433996" y="3285251"/>
                  <a:pt x="2433996" y="3278909"/>
                </a:cubicBezTo>
                <a:cubicBezTo>
                  <a:pt x="2430821" y="3272562"/>
                  <a:pt x="2426068" y="3270179"/>
                  <a:pt x="2419719" y="3271766"/>
                </a:cubicBezTo>
                <a:close/>
                <a:moveTo>
                  <a:pt x="4441095" y="3183053"/>
                </a:moveTo>
                <a:cubicBezTo>
                  <a:pt x="4433816" y="3183053"/>
                  <a:pt x="4430177" y="3186346"/>
                  <a:pt x="4430177" y="3192936"/>
                </a:cubicBezTo>
                <a:cubicBezTo>
                  <a:pt x="4430177" y="3196227"/>
                  <a:pt x="4435639" y="3197877"/>
                  <a:pt x="4446550" y="3197877"/>
                </a:cubicBezTo>
                <a:cubicBezTo>
                  <a:pt x="4453828" y="3194584"/>
                  <a:pt x="4452005" y="3189643"/>
                  <a:pt x="4441095" y="3183053"/>
                </a:cubicBezTo>
                <a:close/>
                <a:moveTo>
                  <a:pt x="4338430" y="3178416"/>
                </a:moveTo>
                <a:cubicBezTo>
                  <a:pt x="4326379" y="3177798"/>
                  <a:pt x="4316487" y="3178109"/>
                  <a:pt x="4308756" y="3179344"/>
                </a:cubicBezTo>
                <a:cubicBezTo>
                  <a:pt x="4293290" y="3181814"/>
                  <a:pt x="4286470" y="3187994"/>
                  <a:pt x="4288290" y="3197877"/>
                </a:cubicBezTo>
                <a:cubicBezTo>
                  <a:pt x="4291926" y="3201174"/>
                  <a:pt x="4309204" y="3202818"/>
                  <a:pt x="4340132" y="3202818"/>
                </a:cubicBezTo>
                <a:cubicBezTo>
                  <a:pt x="4371055" y="3202818"/>
                  <a:pt x="4390156" y="3199526"/>
                  <a:pt x="4397433" y="3192936"/>
                </a:cubicBezTo>
                <a:lnTo>
                  <a:pt x="4391977" y="3183053"/>
                </a:lnTo>
                <a:lnTo>
                  <a:pt x="4381063" y="3183053"/>
                </a:lnTo>
                <a:cubicBezTo>
                  <a:pt x="4364692" y="3180579"/>
                  <a:pt x="4350481" y="3179034"/>
                  <a:pt x="4338430" y="3178416"/>
                </a:cubicBezTo>
                <a:close/>
                <a:moveTo>
                  <a:pt x="3413755" y="3177491"/>
                </a:moveTo>
                <a:cubicBezTo>
                  <a:pt x="3405575" y="3180376"/>
                  <a:pt x="3393290" y="3186346"/>
                  <a:pt x="3376923" y="3195410"/>
                </a:cubicBezTo>
                <a:cubicBezTo>
                  <a:pt x="3360551" y="3204469"/>
                  <a:pt x="3347362" y="3212090"/>
                  <a:pt x="3337357" y="3218267"/>
                </a:cubicBezTo>
                <a:lnTo>
                  <a:pt x="3316901" y="3232466"/>
                </a:lnTo>
                <a:lnTo>
                  <a:pt x="3244549" y="3296520"/>
                </a:lnTo>
                <a:lnTo>
                  <a:pt x="3240485" y="3301672"/>
                </a:lnTo>
                <a:cubicBezTo>
                  <a:pt x="3244120" y="3301672"/>
                  <a:pt x="3275961" y="3281901"/>
                  <a:pt x="3335991" y="3242362"/>
                </a:cubicBezTo>
                <a:cubicBezTo>
                  <a:pt x="3396023" y="3202818"/>
                  <a:pt x="3426036" y="3181403"/>
                  <a:pt x="3426036" y="3178106"/>
                </a:cubicBezTo>
                <a:cubicBezTo>
                  <a:pt x="3426036" y="3174813"/>
                  <a:pt x="3421943" y="3174610"/>
                  <a:pt x="3413755" y="3177491"/>
                </a:cubicBezTo>
                <a:close/>
                <a:moveTo>
                  <a:pt x="3558376" y="3107986"/>
                </a:moveTo>
                <a:cubicBezTo>
                  <a:pt x="3555646" y="3107369"/>
                  <a:pt x="3551552" y="3108091"/>
                  <a:pt x="3546095" y="3110150"/>
                </a:cubicBezTo>
                <a:cubicBezTo>
                  <a:pt x="3535183" y="3114267"/>
                  <a:pt x="3518809" y="3123742"/>
                  <a:pt x="3496983" y="3138566"/>
                </a:cubicBezTo>
                <a:cubicBezTo>
                  <a:pt x="3504257" y="3138566"/>
                  <a:pt x="3516990" y="3135274"/>
                  <a:pt x="3535183" y="3128683"/>
                </a:cubicBezTo>
                <a:cubicBezTo>
                  <a:pt x="3553372" y="3122093"/>
                  <a:pt x="3562471" y="3117152"/>
                  <a:pt x="3562471" y="3113853"/>
                </a:cubicBezTo>
                <a:cubicBezTo>
                  <a:pt x="3562471" y="3110558"/>
                  <a:pt x="3561105" y="3108603"/>
                  <a:pt x="3558376" y="3107986"/>
                </a:cubicBezTo>
                <a:close/>
                <a:moveTo>
                  <a:pt x="726292" y="3102141"/>
                </a:moveTo>
                <a:cubicBezTo>
                  <a:pt x="718090" y="3110355"/>
                  <a:pt x="711930" y="3122664"/>
                  <a:pt x="707823" y="3139077"/>
                </a:cubicBezTo>
                <a:cubicBezTo>
                  <a:pt x="703728" y="3155491"/>
                  <a:pt x="693461" y="3186267"/>
                  <a:pt x="677047" y="3231405"/>
                </a:cubicBezTo>
                <a:cubicBezTo>
                  <a:pt x="660645" y="3276531"/>
                  <a:pt x="650378" y="3307307"/>
                  <a:pt x="646271" y="3323722"/>
                </a:cubicBezTo>
                <a:cubicBezTo>
                  <a:pt x="642177" y="3340136"/>
                  <a:pt x="644231" y="3352445"/>
                  <a:pt x="652432" y="3360659"/>
                </a:cubicBezTo>
                <a:close/>
                <a:moveTo>
                  <a:pt x="3600671" y="3034773"/>
                </a:moveTo>
                <a:lnTo>
                  <a:pt x="3599619" y="3035055"/>
                </a:lnTo>
                <a:lnTo>
                  <a:pt x="3533414" y="3071000"/>
                </a:lnTo>
                <a:lnTo>
                  <a:pt x="3551553" y="3064427"/>
                </a:lnTo>
                <a:close/>
                <a:moveTo>
                  <a:pt x="4851071" y="3021800"/>
                </a:moveTo>
                <a:cubicBezTo>
                  <a:pt x="4846980" y="3022213"/>
                  <a:pt x="4844933" y="3024890"/>
                  <a:pt x="4844933" y="3029832"/>
                </a:cubicBezTo>
                <a:cubicBezTo>
                  <a:pt x="4844933" y="3036422"/>
                  <a:pt x="4852207" y="3039719"/>
                  <a:pt x="4866759" y="3039719"/>
                </a:cubicBezTo>
                <a:cubicBezTo>
                  <a:pt x="4884956" y="3039719"/>
                  <a:pt x="4885866" y="3035599"/>
                  <a:pt x="4869490" y="3027363"/>
                </a:cubicBezTo>
                <a:cubicBezTo>
                  <a:pt x="4861303" y="3023242"/>
                  <a:pt x="4855167" y="3021389"/>
                  <a:pt x="4851071" y="3021800"/>
                </a:cubicBezTo>
                <a:close/>
                <a:moveTo>
                  <a:pt x="1617916" y="3014813"/>
                </a:moveTo>
                <a:cubicBezTo>
                  <a:pt x="1613152" y="3016391"/>
                  <a:pt x="1609194" y="3021947"/>
                  <a:pt x="1606020" y="3031462"/>
                </a:cubicBezTo>
                <a:cubicBezTo>
                  <a:pt x="1593328" y="3056843"/>
                  <a:pt x="1590152" y="3069535"/>
                  <a:pt x="1596503" y="3069535"/>
                </a:cubicBezTo>
                <a:cubicBezTo>
                  <a:pt x="1609183" y="3075874"/>
                  <a:pt x="1621873" y="3060018"/>
                  <a:pt x="1634564" y="3021947"/>
                </a:cubicBezTo>
                <a:cubicBezTo>
                  <a:pt x="1628224" y="3015606"/>
                  <a:pt x="1622668" y="3013224"/>
                  <a:pt x="1617916" y="3014813"/>
                </a:cubicBezTo>
                <a:close/>
                <a:moveTo>
                  <a:pt x="3663427" y="3005117"/>
                </a:moveTo>
                <a:cubicBezTo>
                  <a:pt x="3654335" y="3008416"/>
                  <a:pt x="3640690" y="3016651"/>
                  <a:pt x="3622496" y="3029832"/>
                </a:cubicBezTo>
                <a:cubicBezTo>
                  <a:pt x="3626137" y="3033128"/>
                  <a:pt x="3636140" y="3031480"/>
                  <a:pt x="3652513" y="3024890"/>
                </a:cubicBezTo>
                <a:cubicBezTo>
                  <a:pt x="3668883" y="3018298"/>
                  <a:pt x="3677071" y="3013357"/>
                  <a:pt x="3677071" y="3010059"/>
                </a:cubicBezTo>
                <a:cubicBezTo>
                  <a:pt x="3677071" y="3003474"/>
                  <a:pt x="3672524" y="3001826"/>
                  <a:pt x="3663427" y="3005117"/>
                </a:cubicBezTo>
                <a:close/>
                <a:moveTo>
                  <a:pt x="2091388" y="2983875"/>
                </a:moveTo>
                <a:lnTo>
                  <a:pt x="2005728" y="3098078"/>
                </a:lnTo>
                <a:cubicBezTo>
                  <a:pt x="1923247" y="3218632"/>
                  <a:pt x="1859796" y="3329662"/>
                  <a:pt x="1815394" y="3431184"/>
                </a:cubicBezTo>
                <a:lnTo>
                  <a:pt x="1738506" y="3751550"/>
                </a:lnTo>
                <a:lnTo>
                  <a:pt x="1734498" y="3764278"/>
                </a:lnTo>
                <a:cubicBezTo>
                  <a:pt x="1680564" y="3878483"/>
                  <a:pt x="1653604" y="3970478"/>
                  <a:pt x="1653604" y="4040270"/>
                </a:cubicBezTo>
                <a:cubicBezTo>
                  <a:pt x="1653604" y="4046613"/>
                  <a:pt x="1650431" y="4075168"/>
                  <a:pt x="1644090" y="4125918"/>
                </a:cubicBezTo>
                <a:lnTo>
                  <a:pt x="1638543" y="4168061"/>
                </a:lnTo>
                <a:lnTo>
                  <a:pt x="1586986" y="4382882"/>
                </a:lnTo>
                <a:lnTo>
                  <a:pt x="1586986" y="4497083"/>
                </a:lnTo>
                <a:cubicBezTo>
                  <a:pt x="1586986" y="4643008"/>
                  <a:pt x="1599670" y="4719149"/>
                  <a:pt x="1625050" y="4725490"/>
                </a:cubicBezTo>
                <a:cubicBezTo>
                  <a:pt x="1644090" y="4725490"/>
                  <a:pt x="1653604" y="4671565"/>
                  <a:pt x="1653604" y="4563702"/>
                </a:cubicBezTo>
                <a:cubicBezTo>
                  <a:pt x="1653604" y="4455846"/>
                  <a:pt x="1650431" y="4401912"/>
                  <a:pt x="1644090" y="4401912"/>
                </a:cubicBezTo>
                <a:cubicBezTo>
                  <a:pt x="1631389" y="4401912"/>
                  <a:pt x="1628224" y="4424118"/>
                  <a:pt x="1634564" y="4468538"/>
                </a:cubicBezTo>
                <a:cubicBezTo>
                  <a:pt x="1640906" y="4512949"/>
                  <a:pt x="1637740" y="4535155"/>
                  <a:pt x="1625050" y="4535155"/>
                </a:cubicBezTo>
                <a:cubicBezTo>
                  <a:pt x="1612359" y="4535155"/>
                  <a:pt x="1606020" y="4512949"/>
                  <a:pt x="1606020" y="4468538"/>
                </a:cubicBezTo>
                <a:cubicBezTo>
                  <a:pt x="1606020" y="4430466"/>
                  <a:pt x="1610772" y="4376541"/>
                  <a:pt x="1620287" y="4306749"/>
                </a:cubicBezTo>
                <a:lnTo>
                  <a:pt x="1638543" y="4168061"/>
                </a:lnTo>
                <a:lnTo>
                  <a:pt x="1738506" y="3751550"/>
                </a:lnTo>
                <a:lnTo>
                  <a:pt x="1815394" y="3507317"/>
                </a:lnTo>
                <a:cubicBezTo>
                  <a:pt x="1815394" y="3481936"/>
                  <a:pt x="1821735" y="3469246"/>
                  <a:pt x="1834424" y="3469246"/>
                </a:cubicBezTo>
                <a:cubicBezTo>
                  <a:pt x="1840765" y="3469246"/>
                  <a:pt x="1850280" y="3456555"/>
                  <a:pt x="1862980" y="3431184"/>
                </a:cubicBezTo>
                <a:cubicBezTo>
                  <a:pt x="1901042" y="3323320"/>
                  <a:pt x="1945453" y="3244013"/>
                  <a:pt x="1996215" y="3193253"/>
                </a:cubicBezTo>
                <a:cubicBezTo>
                  <a:pt x="2015245" y="3174221"/>
                  <a:pt x="2024770" y="3152016"/>
                  <a:pt x="2024770" y="3126635"/>
                </a:cubicBezTo>
                <a:cubicBezTo>
                  <a:pt x="2024770" y="3120285"/>
                  <a:pt x="2035863" y="3098078"/>
                  <a:pt x="2058068" y="3060018"/>
                </a:cubicBezTo>
                <a:cubicBezTo>
                  <a:pt x="2080282" y="3021947"/>
                  <a:pt x="2091388" y="2996567"/>
                  <a:pt x="2091388" y="2983875"/>
                </a:cubicBezTo>
                <a:close/>
                <a:moveTo>
                  <a:pt x="3949937" y="2980405"/>
                </a:moveTo>
                <a:lnTo>
                  <a:pt x="3917191" y="3000176"/>
                </a:lnTo>
                <a:lnTo>
                  <a:pt x="3922649" y="3000176"/>
                </a:lnTo>
                <a:lnTo>
                  <a:pt x="3955392" y="2980405"/>
                </a:lnTo>
                <a:close/>
                <a:moveTo>
                  <a:pt x="3748020" y="2980405"/>
                </a:moveTo>
                <a:cubicBezTo>
                  <a:pt x="3737100" y="2980405"/>
                  <a:pt x="3720731" y="2985352"/>
                  <a:pt x="3698901" y="2995235"/>
                </a:cubicBezTo>
                <a:lnTo>
                  <a:pt x="3715270" y="2995235"/>
                </a:lnTo>
                <a:lnTo>
                  <a:pt x="3753475" y="2980405"/>
                </a:lnTo>
                <a:close/>
                <a:moveTo>
                  <a:pt x="2624340" y="2974362"/>
                </a:moveTo>
                <a:cubicBezTo>
                  <a:pt x="2573580" y="2968021"/>
                  <a:pt x="2538684" y="2999743"/>
                  <a:pt x="2519653" y="3069535"/>
                </a:cubicBezTo>
                <a:cubicBezTo>
                  <a:pt x="2513303" y="3088565"/>
                  <a:pt x="2514892" y="3098078"/>
                  <a:pt x="2524406" y="3098078"/>
                </a:cubicBezTo>
                <a:cubicBezTo>
                  <a:pt x="2533922" y="3098078"/>
                  <a:pt x="2545024" y="3091739"/>
                  <a:pt x="2557714" y="3079048"/>
                </a:cubicBezTo>
                <a:cubicBezTo>
                  <a:pt x="2570405" y="3066359"/>
                  <a:pt x="2584684" y="3072709"/>
                  <a:pt x="2600538" y="3098078"/>
                </a:cubicBezTo>
                <a:cubicBezTo>
                  <a:pt x="2616404" y="3123459"/>
                  <a:pt x="2630680" y="3117120"/>
                  <a:pt x="2643370" y="3079048"/>
                </a:cubicBezTo>
                <a:cubicBezTo>
                  <a:pt x="2662404" y="3021947"/>
                  <a:pt x="2656061" y="2987051"/>
                  <a:pt x="2624340" y="2974362"/>
                </a:cubicBezTo>
                <a:close/>
                <a:moveTo>
                  <a:pt x="824767" y="2843624"/>
                </a:moveTo>
                <a:lnTo>
                  <a:pt x="726292" y="3052898"/>
                </a:lnTo>
                <a:lnTo>
                  <a:pt x="726292" y="3065218"/>
                </a:lnTo>
                <a:lnTo>
                  <a:pt x="726292" y="3077525"/>
                </a:lnTo>
                <a:lnTo>
                  <a:pt x="738599" y="3077525"/>
                </a:lnTo>
                <a:lnTo>
                  <a:pt x="787844" y="2954421"/>
                </a:lnTo>
                <a:close/>
                <a:moveTo>
                  <a:pt x="1739252" y="2803056"/>
                </a:moveTo>
                <a:cubicBezTo>
                  <a:pt x="1720223" y="2828435"/>
                  <a:pt x="1713872" y="2844293"/>
                  <a:pt x="1720223" y="2850643"/>
                </a:cubicBezTo>
                <a:cubicBezTo>
                  <a:pt x="1732913" y="2863333"/>
                  <a:pt x="1739252" y="2860158"/>
                  <a:pt x="1739252" y="2841127"/>
                </a:cubicBezTo>
                <a:cubicBezTo>
                  <a:pt x="1739252" y="2841127"/>
                  <a:pt x="1745592" y="2828435"/>
                  <a:pt x="1758293" y="2803056"/>
                </a:cubicBezTo>
                <a:close/>
                <a:moveTo>
                  <a:pt x="2805161" y="2784026"/>
                </a:moveTo>
                <a:cubicBezTo>
                  <a:pt x="2779780" y="2784026"/>
                  <a:pt x="2767091" y="2809397"/>
                  <a:pt x="2767091" y="2860158"/>
                </a:cubicBezTo>
                <a:lnTo>
                  <a:pt x="2767091" y="2917261"/>
                </a:lnTo>
                <a:cubicBezTo>
                  <a:pt x="2824191" y="2860158"/>
                  <a:pt x="2846398" y="2828435"/>
                  <a:pt x="2833707" y="2822088"/>
                </a:cubicBezTo>
                <a:cubicBezTo>
                  <a:pt x="2821017" y="2809397"/>
                  <a:pt x="2817851" y="2799882"/>
                  <a:pt x="2824191" y="2793541"/>
                </a:cubicBezTo>
                <a:cubicBezTo>
                  <a:pt x="2817851" y="2787190"/>
                  <a:pt x="2811502" y="2784026"/>
                  <a:pt x="2805161" y="2784026"/>
                </a:cubicBezTo>
                <a:close/>
                <a:moveTo>
                  <a:pt x="372199" y="2778739"/>
                </a:moveTo>
                <a:lnTo>
                  <a:pt x="363383" y="2808538"/>
                </a:lnTo>
                <a:lnTo>
                  <a:pt x="369300" y="2785154"/>
                </a:lnTo>
                <a:close/>
                <a:moveTo>
                  <a:pt x="1363332" y="2772127"/>
                </a:moveTo>
                <a:cubicBezTo>
                  <a:pt x="1360159" y="2770539"/>
                  <a:pt x="1355400" y="2774507"/>
                  <a:pt x="1349056" y="2784026"/>
                </a:cubicBezTo>
                <a:lnTo>
                  <a:pt x="1291956" y="2898231"/>
                </a:lnTo>
                <a:cubicBezTo>
                  <a:pt x="1272926" y="2948981"/>
                  <a:pt x="1260225" y="2974362"/>
                  <a:pt x="1253884" y="2974362"/>
                </a:cubicBezTo>
                <a:cubicBezTo>
                  <a:pt x="1241194" y="2974362"/>
                  <a:pt x="1234853" y="2980711"/>
                  <a:pt x="1234853" y="2993392"/>
                </a:cubicBezTo>
                <a:cubicBezTo>
                  <a:pt x="1234853" y="3012432"/>
                  <a:pt x="1231677" y="3021947"/>
                  <a:pt x="1225338" y="3021947"/>
                </a:cubicBezTo>
                <a:cubicBezTo>
                  <a:pt x="1212647" y="3021947"/>
                  <a:pt x="1199957" y="3040978"/>
                  <a:pt x="1187266" y="3079048"/>
                </a:cubicBezTo>
                <a:lnTo>
                  <a:pt x="1180388" y="3096742"/>
                </a:lnTo>
                <a:lnTo>
                  <a:pt x="1172533" y="3122533"/>
                </a:lnTo>
                <a:cubicBezTo>
                  <a:pt x="1160225" y="3165362"/>
                  <a:pt x="1146888" y="3213962"/>
                  <a:pt x="1132527" y="3268330"/>
                </a:cubicBezTo>
                <a:cubicBezTo>
                  <a:pt x="1075082" y="3485803"/>
                  <a:pt x="1046360" y="3627376"/>
                  <a:pt x="1046360" y="3693034"/>
                </a:cubicBezTo>
                <a:cubicBezTo>
                  <a:pt x="1046360" y="3725850"/>
                  <a:pt x="1050455" y="3721755"/>
                  <a:pt x="1058668" y="3680715"/>
                </a:cubicBezTo>
                <a:cubicBezTo>
                  <a:pt x="1066868" y="3672514"/>
                  <a:pt x="1070975" y="3660203"/>
                  <a:pt x="1070975" y="3643790"/>
                </a:cubicBezTo>
                <a:lnTo>
                  <a:pt x="1075100" y="3623851"/>
                </a:lnTo>
                <a:lnTo>
                  <a:pt x="1084959" y="3543005"/>
                </a:lnTo>
                <a:lnTo>
                  <a:pt x="1108112" y="3464282"/>
                </a:lnTo>
                <a:lnTo>
                  <a:pt x="1112522" y="3442978"/>
                </a:lnTo>
                <a:cubicBezTo>
                  <a:pt x="1129962" y="3374758"/>
                  <a:pt x="1150991" y="3305258"/>
                  <a:pt x="1175610" y="3234474"/>
                </a:cubicBezTo>
                <a:lnTo>
                  <a:pt x="1204290" y="3161214"/>
                </a:lnTo>
                <a:lnTo>
                  <a:pt x="1207489" y="3151614"/>
                </a:lnTo>
                <a:lnTo>
                  <a:pt x="1209719" y="3147341"/>
                </a:lnTo>
                <a:lnTo>
                  <a:pt x="1260242" y="3018280"/>
                </a:lnTo>
                <a:cubicBezTo>
                  <a:pt x="1292045" y="2944931"/>
                  <a:pt x="1327434" y="2870304"/>
                  <a:pt x="1366415" y="2794394"/>
                </a:cubicBezTo>
                <a:lnTo>
                  <a:pt x="1367733" y="2791943"/>
                </a:lnTo>
                <a:close/>
                <a:moveTo>
                  <a:pt x="2957434" y="2707883"/>
                </a:moveTo>
                <a:cubicBezTo>
                  <a:pt x="2947920" y="2704709"/>
                  <a:pt x="2935231" y="2714234"/>
                  <a:pt x="2919364" y="2736440"/>
                </a:cubicBezTo>
                <a:cubicBezTo>
                  <a:pt x="2881293" y="2793541"/>
                  <a:pt x="2878119" y="2828435"/>
                  <a:pt x="2909850" y="2841127"/>
                </a:cubicBezTo>
                <a:cubicBezTo>
                  <a:pt x="2922539" y="2841127"/>
                  <a:pt x="2938395" y="2831602"/>
                  <a:pt x="2957434" y="2812571"/>
                </a:cubicBezTo>
                <a:cubicBezTo>
                  <a:pt x="2976464" y="2793541"/>
                  <a:pt x="2982807" y="2774501"/>
                  <a:pt x="2976464" y="2755471"/>
                </a:cubicBezTo>
                <a:cubicBezTo>
                  <a:pt x="2973292" y="2726923"/>
                  <a:pt x="2966951" y="2711059"/>
                  <a:pt x="2957434" y="2707883"/>
                </a:cubicBezTo>
                <a:close/>
                <a:moveTo>
                  <a:pt x="2158002" y="2707883"/>
                </a:moveTo>
                <a:cubicBezTo>
                  <a:pt x="2145312" y="2707883"/>
                  <a:pt x="2100901" y="2757058"/>
                  <a:pt x="2024770" y="2855395"/>
                </a:cubicBezTo>
                <a:cubicBezTo>
                  <a:pt x="1948628" y="2953742"/>
                  <a:pt x="1897866" y="3034637"/>
                  <a:pt x="1872495" y="3098078"/>
                </a:cubicBezTo>
                <a:cubicBezTo>
                  <a:pt x="1859796" y="3123459"/>
                  <a:pt x="1845527" y="3147254"/>
                  <a:pt x="1829663" y="3169459"/>
                </a:cubicBezTo>
                <a:cubicBezTo>
                  <a:pt x="1813807" y="3191666"/>
                  <a:pt x="1799529" y="3215458"/>
                  <a:pt x="1786837" y="3240838"/>
                </a:cubicBezTo>
                <a:cubicBezTo>
                  <a:pt x="1761458" y="3297942"/>
                  <a:pt x="1753532" y="3324909"/>
                  <a:pt x="1763045" y="3321734"/>
                </a:cubicBezTo>
                <a:cubicBezTo>
                  <a:pt x="1772562" y="3318558"/>
                  <a:pt x="1793180" y="3288426"/>
                  <a:pt x="1824909" y="3231322"/>
                </a:cubicBezTo>
                <a:cubicBezTo>
                  <a:pt x="1856631" y="3161530"/>
                  <a:pt x="1888352" y="3120285"/>
                  <a:pt x="1920080" y="3107605"/>
                </a:cubicBezTo>
                <a:cubicBezTo>
                  <a:pt x="1939112" y="3101254"/>
                  <a:pt x="1956556" y="3079048"/>
                  <a:pt x="1972420" y="3040978"/>
                </a:cubicBezTo>
                <a:cubicBezTo>
                  <a:pt x="1988287" y="3002917"/>
                  <a:pt x="1993039" y="2980711"/>
                  <a:pt x="1986698" y="2974362"/>
                </a:cubicBezTo>
                <a:cubicBezTo>
                  <a:pt x="1980348" y="2968021"/>
                  <a:pt x="2005728" y="2933125"/>
                  <a:pt x="2062831" y="2869674"/>
                </a:cubicBezTo>
                <a:cubicBezTo>
                  <a:pt x="2081871" y="2850643"/>
                  <a:pt x="2091388" y="2834778"/>
                  <a:pt x="2091388" y="2822088"/>
                </a:cubicBezTo>
                <a:cubicBezTo>
                  <a:pt x="2091388" y="2815746"/>
                  <a:pt x="2104068" y="2796715"/>
                  <a:pt x="2129449" y="2764986"/>
                </a:cubicBezTo>
                <a:lnTo>
                  <a:pt x="2158002" y="2717398"/>
                </a:lnTo>
                <a:close/>
                <a:moveTo>
                  <a:pt x="2300762" y="2698368"/>
                </a:moveTo>
                <a:cubicBezTo>
                  <a:pt x="2294412" y="2698368"/>
                  <a:pt x="2261103" y="2733264"/>
                  <a:pt x="2200828" y="2803056"/>
                </a:cubicBezTo>
                <a:cubicBezTo>
                  <a:pt x="2140551" y="2872850"/>
                  <a:pt x="2110418" y="2914085"/>
                  <a:pt x="2110418" y="2926775"/>
                </a:cubicBezTo>
                <a:cubicBezTo>
                  <a:pt x="2116757" y="2933125"/>
                  <a:pt x="2132621" y="2926775"/>
                  <a:pt x="2158002" y="2907744"/>
                </a:cubicBezTo>
                <a:cubicBezTo>
                  <a:pt x="2158002" y="2895055"/>
                  <a:pt x="2186559" y="2853816"/>
                  <a:pt x="2243661" y="2784026"/>
                </a:cubicBezTo>
                <a:lnTo>
                  <a:pt x="2300762" y="2707883"/>
                </a:lnTo>
                <a:close/>
                <a:moveTo>
                  <a:pt x="7583006" y="2671290"/>
                </a:moveTo>
                <a:lnTo>
                  <a:pt x="7583006" y="2683597"/>
                </a:lnTo>
                <a:cubicBezTo>
                  <a:pt x="7599423" y="2724629"/>
                  <a:pt x="7611741" y="2741043"/>
                  <a:pt x="7619944" y="2732842"/>
                </a:cubicBezTo>
                <a:cubicBezTo>
                  <a:pt x="7619944" y="2716426"/>
                  <a:pt x="7607636" y="2695906"/>
                  <a:pt x="7583006" y="2671290"/>
                </a:cubicBezTo>
                <a:close/>
                <a:moveTo>
                  <a:pt x="5089242" y="2591303"/>
                </a:moveTo>
                <a:cubicBezTo>
                  <a:pt x="5082902" y="2592887"/>
                  <a:pt x="5079730" y="2596850"/>
                  <a:pt x="5079730" y="2603197"/>
                </a:cubicBezTo>
                <a:cubicBezTo>
                  <a:pt x="5105102" y="2634926"/>
                  <a:pt x="5117791" y="2650781"/>
                  <a:pt x="5117791" y="2650781"/>
                </a:cubicBezTo>
                <a:cubicBezTo>
                  <a:pt x="5235170" y="2698368"/>
                  <a:pt x="5331926" y="2741195"/>
                  <a:pt x="5408060" y="2779263"/>
                </a:cubicBezTo>
                <a:lnTo>
                  <a:pt x="5461636" y="2808309"/>
                </a:lnTo>
                <a:lnTo>
                  <a:pt x="5508803" y="2782707"/>
                </a:lnTo>
                <a:lnTo>
                  <a:pt x="5478249" y="2754280"/>
                </a:lnTo>
                <a:cubicBezTo>
                  <a:pt x="5460007" y="2736038"/>
                  <a:pt x="5450885" y="2723744"/>
                  <a:pt x="5450885" y="2717398"/>
                </a:cubicBezTo>
                <a:cubicBezTo>
                  <a:pt x="5450885" y="2704709"/>
                  <a:pt x="5439783" y="2690440"/>
                  <a:pt x="5417576" y="2674576"/>
                </a:cubicBezTo>
                <a:cubicBezTo>
                  <a:pt x="5395372" y="2658711"/>
                  <a:pt x="5374755" y="2653959"/>
                  <a:pt x="5355724" y="2660298"/>
                </a:cubicBezTo>
                <a:cubicBezTo>
                  <a:pt x="5336683" y="2672989"/>
                  <a:pt x="5327167" y="2666648"/>
                  <a:pt x="5327167" y="2641267"/>
                </a:cubicBezTo>
                <a:cubicBezTo>
                  <a:pt x="5327167" y="2628578"/>
                  <a:pt x="5320819" y="2622237"/>
                  <a:pt x="5308137" y="2622237"/>
                </a:cubicBezTo>
                <a:cubicBezTo>
                  <a:pt x="5301786" y="2622237"/>
                  <a:pt x="5298612" y="2625400"/>
                  <a:pt x="5298612" y="2631750"/>
                </a:cubicBezTo>
                <a:cubicBezTo>
                  <a:pt x="5292272" y="2644442"/>
                  <a:pt x="5277995" y="2647608"/>
                  <a:pt x="5255790" y="2641267"/>
                </a:cubicBezTo>
                <a:cubicBezTo>
                  <a:pt x="5233583" y="2634926"/>
                  <a:pt x="5206613" y="2625400"/>
                  <a:pt x="5174894" y="2612711"/>
                </a:cubicBezTo>
                <a:lnTo>
                  <a:pt x="5117791" y="2593680"/>
                </a:lnTo>
                <a:cubicBezTo>
                  <a:pt x="5105102" y="2590510"/>
                  <a:pt x="5095587" y="2589715"/>
                  <a:pt x="5089242" y="2591303"/>
                </a:cubicBezTo>
                <a:close/>
                <a:moveTo>
                  <a:pt x="1403351" y="2449709"/>
                </a:moveTo>
                <a:cubicBezTo>
                  <a:pt x="1395138" y="2449709"/>
                  <a:pt x="1372575" y="2480485"/>
                  <a:pt x="1335639" y="2542037"/>
                </a:cubicBezTo>
                <a:cubicBezTo>
                  <a:pt x="1298714" y="2603589"/>
                  <a:pt x="1263832" y="2667184"/>
                  <a:pt x="1231004" y="2732842"/>
                </a:cubicBezTo>
                <a:cubicBezTo>
                  <a:pt x="1198186" y="2798501"/>
                  <a:pt x="1185866" y="2831317"/>
                  <a:pt x="1194079" y="2831317"/>
                </a:cubicBezTo>
                <a:lnTo>
                  <a:pt x="1255631" y="2732842"/>
                </a:lnTo>
                <a:cubicBezTo>
                  <a:pt x="1288450" y="2667184"/>
                  <a:pt x="1321278" y="2601538"/>
                  <a:pt x="1354108" y="2535879"/>
                </a:cubicBezTo>
                <a:close/>
                <a:moveTo>
                  <a:pt x="2138972" y="2374789"/>
                </a:moveTo>
                <a:cubicBezTo>
                  <a:pt x="2126274" y="2374789"/>
                  <a:pt x="2085037" y="2422376"/>
                  <a:pt x="2015245" y="2517549"/>
                </a:cubicBezTo>
                <a:cubicBezTo>
                  <a:pt x="1920080" y="2638091"/>
                  <a:pt x="1875661" y="2698368"/>
                  <a:pt x="1882010" y="2698368"/>
                </a:cubicBezTo>
                <a:cubicBezTo>
                  <a:pt x="1894700" y="2685679"/>
                  <a:pt x="1910556" y="2668234"/>
                  <a:pt x="1929597" y="2646029"/>
                </a:cubicBezTo>
                <a:cubicBezTo>
                  <a:pt x="1948628" y="2623814"/>
                  <a:pt x="1977184" y="2588919"/>
                  <a:pt x="2015245" y="2541341"/>
                </a:cubicBezTo>
                <a:cubicBezTo>
                  <a:pt x="2053316" y="2493755"/>
                  <a:pt x="2085037" y="2454096"/>
                  <a:pt x="2110418" y="2422376"/>
                </a:cubicBezTo>
                <a:cubicBezTo>
                  <a:pt x="2135799" y="2390654"/>
                  <a:pt x="2145312" y="2374789"/>
                  <a:pt x="2138972" y="2374789"/>
                </a:cubicBezTo>
                <a:close/>
                <a:moveTo>
                  <a:pt x="2567239" y="2270103"/>
                </a:moveTo>
                <a:cubicBezTo>
                  <a:pt x="2567239" y="2263762"/>
                  <a:pt x="2549786" y="2276453"/>
                  <a:pt x="2514892" y="2308173"/>
                </a:cubicBezTo>
                <a:cubicBezTo>
                  <a:pt x="2479994" y="2339895"/>
                  <a:pt x="2448274" y="2373203"/>
                  <a:pt x="2419719" y="2408098"/>
                </a:cubicBezTo>
                <a:cubicBezTo>
                  <a:pt x="2391174" y="2442994"/>
                  <a:pt x="2380071" y="2460447"/>
                  <a:pt x="2386410" y="2460447"/>
                </a:cubicBezTo>
                <a:cubicBezTo>
                  <a:pt x="2437172" y="2460447"/>
                  <a:pt x="2491097" y="2409685"/>
                  <a:pt x="2548199" y="2308173"/>
                </a:cubicBezTo>
                <a:close/>
                <a:moveTo>
                  <a:pt x="910948" y="2141950"/>
                </a:moveTo>
                <a:lnTo>
                  <a:pt x="886319" y="2203503"/>
                </a:lnTo>
                <a:cubicBezTo>
                  <a:pt x="861703" y="2244544"/>
                  <a:pt x="837088" y="2285576"/>
                  <a:pt x="812460" y="2326606"/>
                </a:cubicBezTo>
                <a:cubicBezTo>
                  <a:pt x="787844" y="2367637"/>
                  <a:pt x="771429" y="2392266"/>
                  <a:pt x="763226" y="2400467"/>
                </a:cubicBezTo>
                <a:lnTo>
                  <a:pt x="780863" y="2351971"/>
                </a:lnTo>
                <a:lnTo>
                  <a:pt x="878444" y="2182583"/>
                </a:lnTo>
                <a:close/>
                <a:moveTo>
                  <a:pt x="4765667" y="2136869"/>
                </a:moveTo>
                <a:cubicBezTo>
                  <a:pt x="4752977" y="2136869"/>
                  <a:pt x="4746626" y="2143210"/>
                  <a:pt x="4746626" y="2155899"/>
                </a:cubicBezTo>
                <a:cubicBezTo>
                  <a:pt x="4746626" y="2162240"/>
                  <a:pt x="4756151" y="2165413"/>
                  <a:pt x="4775183" y="2165413"/>
                </a:cubicBezTo>
                <a:cubicBezTo>
                  <a:pt x="4787872" y="2159074"/>
                  <a:pt x="4784696" y="2149557"/>
                  <a:pt x="4765667" y="2136869"/>
                </a:cubicBezTo>
                <a:close/>
                <a:moveTo>
                  <a:pt x="4586629" y="2127944"/>
                </a:moveTo>
                <a:cubicBezTo>
                  <a:pt x="4565612" y="2126752"/>
                  <a:pt x="4548364" y="2127349"/>
                  <a:pt x="4534879" y="2129725"/>
                </a:cubicBezTo>
                <a:cubicBezTo>
                  <a:pt x="4507910" y="2134487"/>
                  <a:pt x="4496014" y="2146384"/>
                  <a:pt x="4499189" y="2165413"/>
                </a:cubicBezTo>
                <a:cubicBezTo>
                  <a:pt x="4505531" y="2171763"/>
                  <a:pt x="4535663" y="2174930"/>
                  <a:pt x="4589601" y="2174930"/>
                </a:cubicBezTo>
                <a:cubicBezTo>
                  <a:pt x="4643525" y="2174930"/>
                  <a:pt x="4676834" y="2168591"/>
                  <a:pt x="4689526" y="2155899"/>
                </a:cubicBezTo>
                <a:lnTo>
                  <a:pt x="4680010" y="2136869"/>
                </a:lnTo>
                <a:lnTo>
                  <a:pt x="4660978" y="2136869"/>
                </a:lnTo>
                <a:cubicBezTo>
                  <a:pt x="4632428" y="2132107"/>
                  <a:pt x="4607646" y="2129133"/>
                  <a:pt x="4586629" y="2127944"/>
                </a:cubicBezTo>
                <a:close/>
                <a:moveTo>
                  <a:pt x="2990146" y="2122292"/>
                </a:moveTo>
                <a:cubicBezTo>
                  <a:pt x="2986578" y="2122095"/>
                  <a:pt x="2981225" y="2123384"/>
                  <a:pt x="2974085" y="2126157"/>
                </a:cubicBezTo>
                <a:cubicBezTo>
                  <a:pt x="2959817" y="2131714"/>
                  <a:pt x="2938395" y="2143210"/>
                  <a:pt x="2909850" y="2160663"/>
                </a:cubicBezTo>
                <a:cubicBezTo>
                  <a:pt x="2852748" y="2195557"/>
                  <a:pt x="2817851" y="2219351"/>
                  <a:pt x="2805161" y="2232032"/>
                </a:cubicBezTo>
                <a:cubicBezTo>
                  <a:pt x="2735369" y="2276453"/>
                  <a:pt x="2690957" y="2320864"/>
                  <a:pt x="2671917" y="2365274"/>
                </a:cubicBezTo>
                <a:cubicBezTo>
                  <a:pt x="2678258" y="2365274"/>
                  <a:pt x="2733782" y="2327203"/>
                  <a:pt x="2838470" y="2251072"/>
                </a:cubicBezTo>
                <a:cubicBezTo>
                  <a:pt x="2943159" y="2174930"/>
                  <a:pt x="2995498" y="2133693"/>
                  <a:pt x="2995498" y="2127343"/>
                </a:cubicBezTo>
                <a:cubicBezTo>
                  <a:pt x="2995498" y="2124172"/>
                  <a:pt x="2993715" y="2122489"/>
                  <a:pt x="2990146" y="2122292"/>
                </a:cubicBezTo>
                <a:close/>
                <a:moveTo>
                  <a:pt x="5898183" y="2070242"/>
                </a:moveTo>
                <a:cubicBezTo>
                  <a:pt x="5917223" y="2089282"/>
                  <a:pt x="5933089" y="2101973"/>
                  <a:pt x="5945771" y="2108312"/>
                </a:cubicBezTo>
                <a:cubicBezTo>
                  <a:pt x="5958460" y="2108312"/>
                  <a:pt x="5964801" y="2108312"/>
                  <a:pt x="5964801" y="2108312"/>
                </a:cubicBezTo>
                <a:cubicBezTo>
                  <a:pt x="5945771" y="2089282"/>
                  <a:pt x="5929915" y="2076592"/>
                  <a:pt x="5917223" y="2070242"/>
                </a:cubicBezTo>
                <a:cubicBezTo>
                  <a:pt x="5904534" y="2070242"/>
                  <a:pt x="5898183" y="2070242"/>
                  <a:pt x="5898183" y="2070242"/>
                </a:cubicBezTo>
                <a:close/>
                <a:moveTo>
                  <a:pt x="2481583" y="2070242"/>
                </a:moveTo>
                <a:cubicBezTo>
                  <a:pt x="2291237" y="2209824"/>
                  <a:pt x="2196074" y="2295483"/>
                  <a:pt x="2196074" y="2327203"/>
                </a:cubicBezTo>
                <a:lnTo>
                  <a:pt x="2262692" y="2260586"/>
                </a:lnTo>
                <a:cubicBezTo>
                  <a:pt x="2313442" y="2222515"/>
                  <a:pt x="2364204" y="2181280"/>
                  <a:pt x="2414965" y="2136869"/>
                </a:cubicBezTo>
                <a:close/>
                <a:moveTo>
                  <a:pt x="738599" y="2043474"/>
                </a:moveTo>
                <a:cubicBezTo>
                  <a:pt x="623708" y="2248639"/>
                  <a:pt x="562155" y="2359435"/>
                  <a:pt x="553956" y="2375850"/>
                </a:cubicBezTo>
                <a:lnTo>
                  <a:pt x="372199" y="2778739"/>
                </a:lnTo>
                <a:lnTo>
                  <a:pt x="418543" y="2622045"/>
                </a:lnTo>
                <a:cubicBezTo>
                  <a:pt x="434957" y="2572813"/>
                  <a:pt x="457520" y="2521517"/>
                  <a:pt x="486244" y="2468178"/>
                </a:cubicBezTo>
                <a:cubicBezTo>
                  <a:pt x="514965" y="2414826"/>
                  <a:pt x="541636" y="2361490"/>
                  <a:pt x="566263" y="2308138"/>
                </a:cubicBezTo>
                <a:cubicBezTo>
                  <a:pt x="590880" y="2254800"/>
                  <a:pt x="615495" y="2207610"/>
                  <a:pt x="640124" y="2166578"/>
                </a:cubicBezTo>
                <a:cubicBezTo>
                  <a:pt x="664740" y="2125547"/>
                  <a:pt x="685260" y="2092719"/>
                  <a:pt x="701677" y="2068091"/>
                </a:cubicBezTo>
                <a:cubicBezTo>
                  <a:pt x="718090" y="2043474"/>
                  <a:pt x="730399" y="2035274"/>
                  <a:pt x="738599" y="2043474"/>
                </a:cubicBezTo>
                <a:close/>
                <a:moveTo>
                  <a:pt x="3226289" y="1992327"/>
                </a:moveTo>
                <a:cubicBezTo>
                  <a:pt x="3221529" y="1991138"/>
                  <a:pt x="3214388" y="1992528"/>
                  <a:pt x="3204875" y="1996491"/>
                </a:cubicBezTo>
                <a:cubicBezTo>
                  <a:pt x="3185843" y="2004418"/>
                  <a:pt x="3157287" y="2022664"/>
                  <a:pt x="3119227" y="2051211"/>
                </a:cubicBezTo>
                <a:cubicBezTo>
                  <a:pt x="3131907" y="2051211"/>
                  <a:pt x="3154113" y="2044871"/>
                  <a:pt x="3185843" y="2032181"/>
                </a:cubicBezTo>
                <a:cubicBezTo>
                  <a:pt x="3217564" y="2019490"/>
                  <a:pt x="3233427" y="2009975"/>
                  <a:pt x="3233427" y="2003626"/>
                </a:cubicBezTo>
                <a:cubicBezTo>
                  <a:pt x="3233427" y="1997280"/>
                  <a:pt x="3231049" y="1993515"/>
                  <a:pt x="3226289" y="1992327"/>
                </a:cubicBezTo>
                <a:close/>
                <a:moveTo>
                  <a:pt x="2633856" y="1975079"/>
                </a:moveTo>
                <a:cubicBezTo>
                  <a:pt x="2627506" y="1975079"/>
                  <a:pt x="2602125" y="1987770"/>
                  <a:pt x="2557714" y="2013139"/>
                </a:cubicBezTo>
                <a:cubicBezTo>
                  <a:pt x="2513303" y="2038520"/>
                  <a:pt x="2491097" y="2054386"/>
                  <a:pt x="2491097" y="2060727"/>
                </a:cubicBezTo>
                <a:cubicBezTo>
                  <a:pt x="2491097" y="2079765"/>
                  <a:pt x="2538684" y="2051211"/>
                  <a:pt x="2633856" y="1975079"/>
                </a:cubicBezTo>
                <a:close/>
                <a:moveTo>
                  <a:pt x="7515308" y="1932680"/>
                </a:moveTo>
                <a:cubicBezTo>
                  <a:pt x="7511202" y="1932680"/>
                  <a:pt x="7525560" y="1965507"/>
                  <a:pt x="7558390" y="2031166"/>
                </a:cubicBezTo>
                <a:cubicBezTo>
                  <a:pt x="7574805" y="2063995"/>
                  <a:pt x="7589166" y="2090664"/>
                  <a:pt x="7601476" y="2111187"/>
                </a:cubicBezTo>
                <a:cubicBezTo>
                  <a:pt x="7613783" y="2131696"/>
                  <a:pt x="7624050" y="2137856"/>
                  <a:pt x="7632252" y="2129643"/>
                </a:cubicBezTo>
                <a:cubicBezTo>
                  <a:pt x="7648666" y="2129643"/>
                  <a:pt x="7632252" y="2096826"/>
                  <a:pt x="7583006" y="2031166"/>
                </a:cubicBezTo>
                <a:cubicBezTo>
                  <a:pt x="7541974" y="1965507"/>
                  <a:pt x="7519402" y="1932680"/>
                  <a:pt x="7515308" y="1932680"/>
                </a:cubicBezTo>
                <a:close/>
                <a:moveTo>
                  <a:pt x="3300046" y="1851349"/>
                </a:moveTo>
                <a:cubicBezTo>
                  <a:pt x="3230255" y="1851349"/>
                  <a:pt x="3106526" y="1908453"/>
                  <a:pt x="2928881" y="2022664"/>
                </a:cubicBezTo>
                <a:cubicBezTo>
                  <a:pt x="2713166" y="2149557"/>
                  <a:pt x="2605301" y="2225691"/>
                  <a:pt x="2605301" y="2251072"/>
                </a:cubicBezTo>
                <a:cubicBezTo>
                  <a:pt x="2617993" y="2251072"/>
                  <a:pt x="2633856" y="2244722"/>
                  <a:pt x="2652887" y="2232032"/>
                </a:cubicBezTo>
                <a:cubicBezTo>
                  <a:pt x="2697298" y="2213000"/>
                  <a:pt x="2722679" y="2193970"/>
                  <a:pt x="2729018" y="2174930"/>
                </a:cubicBezTo>
                <a:cubicBezTo>
                  <a:pt x="2741710" y="2162240"/>
                  <a:pt x="2751226" y="2155899"/>
                  <a:pt x="2757577" y="2155899"/>
                </a:cubicBezTo>
                <a:cubicBezTo>
                  <a:pt x="2789296" y="2155899"/>
                  <a:pt x="2846398" y="2124179"/>
                  <a:pt x="2928881" y="2060727"/>
                </a:cubicBezTo>
                <a:cubicBezTo>
                  <a:pt x="3087495" y="1959213"/>
                  <a:pt x="3182668" y="1908453"/>
                  <a:pt x="3214388" y="1908453"/>
                </a:cubicBezTo>
                <a:close/>
                <a:moveTo>
                  <a:pt x="861703" y="1846511"/>
                </a:moveTo>
                <a:lnTo>
                  <a:pt x="800151" y="1944999"/>
                </a:lnTo>
                <a:cubicBezTo>
                  <a:pt x="791951" y="1953200"/>
                  <a:pt x="787844" y="1953200"/>
                  <a:pt x="787844" y="1944999"/>
                </a:cubicBezTo>
                <a:close/>
                <a:moveTo>
                  <a:pt x="5480628" y="1826371"/>
                </a:moveTo>
                <a:cubicBezTo>
                  <a:pt x="5473494" y="1827167"/>
                  <a:pt x="5469927" y="1832319"/>
                  <a:pt x="5469927" y="1841835"/>
                </a:cubicBezTo>
                <a:cubicBezTo>
                  <a:pt x="5469927" y="1854525"/>
                  <a:pt x="5482607" y="1860875"/>
                  <a:pt x="5507988" y="1860875"/>
                </a:cubicBezTo>
                <a:cubicBezTo>
                  <a:pt x="5539718" y="1860875"/>
                  <a:pt x="5541307" y="1852938"/>
                  <a:pt x="5512749" y="1837082"/>
                </a:cubicBezTo>
                <a:cubicBezTo>
                  <a:pt x="5498473" y="1829146"/>
                  <a:pt x="5487772" y="1825578"/>
                  <a:pt x="5480628" y="1826371"/>
                </a:cubicBezTo>
                <a:close/>
                <a:moveTo>
                  <a:pt x="3427334" y="1791874"/>
                </a:moveTo>
                <a:cubicBezTo>
                  <a:pt x="3423369" y="1790287"/>
                  <a:pt x="3417419" y="1791079"/>
                  <a:pt x="3409487" y="1794248"/>
                </a:cubicBezTo>
                <a:cubicBezTo>
                  <a:pt x="3393633" y="1800599"/>
                  <a:pt x="3369837" y="1816455"/>
                  <a:pt x="3338109" y="1841835"/>
                </a:cubicBezTo>
                <a:cubicBezTo>
                  <a:pt x="3344456" y="1848186"/>
                  <a:pt x="3361902" y="1845010"/>
                  <a:pt x="3390457" y="1832319"/>
                </a:cubicBezTo>
                <a:cubicBezTo>
                  <a:pt x="3419003" y="1819629"/>
                  <a:pt x="3433280" y="1810114"/>
                  <a:pt x="3433280" y="1803765"/>
                </a:cubicBezTo>
                <a:cubicBezTo>
                  <a:pt x="3433280" y="1797424"/>
                  <a:pt x="3431299" y="1793461"/>
                  <a:pt x="3427334" y="1791874"/>
                </a:cubicBezTo>
                <a:close/>
                <a:moveTo>
                  <a:pt x="2985982" y="1784735"/>
                </a:moveTo>
                <a:cubicBezTo>
                  <a:pt x="2979642" y="1784735"/>
                  <a:pt x="2960601" y="1792663"/>
                  <a:pt x="2928881" y="1808527"/>
                </a:cubicBezTo>
                <a:cubicBezTo>
                  <a:pt x="2897159" y="1824391"/>
                  <a:pt x="2881293" y="1835495"/>
                  <a:pt x="2881293" y="1841835"/>
                </a:cubicBezTo>
                <a:cubicBezTo>
                  <a:pt x="2881293" y="1860875"/>
                  <a:pt x="2916190" y="1841835"/>
                  <a:pt x="2985982" y="1784735"/>
                </a:cubicBezTo>
                <a:close/>
                <a:moveTo>
                  <a:pt x="3909134" y="1746663"/>
                </a:moveTo>
                <a:lnTo>
                  <a:pt x="3852031" y="1784735"/>
                </a:lnTo>
                <a:lnTo>
                  <a:pt x="3861548" y="1784735"/>
                </a:lnTo>
                <a:lnTo>
                  <a:pt x="3918648" y="1746663"/>
                </a:lnTo>
                <a:close/>
                <a:moveTo>
                  <a:pt x="3557009" y="1746663"/>
                </a:moveTo>
                <a:cubicBezTo>
                  <a:pt x="3537968" y="1746663"/>
                  <a:pt x="3509421" y="1756187"/>
                  <a:pt x="3471350" y="1775218"/>
                </a:cubicBezTo>
                <a:lnTo>
                  <a:pt x="3499896" y="1775218"/>
                </a:lnTo>
                <a:lnTo>
                  <a:pt x="3566525" y="1746663"/>
                </a:lnTo>
                <a:close/>
                <a:moveTo>
                  <a:pt x="2092719" y="1698791"/>
                </a:moveTo>
                <a:cubicBezTo>
                  <a:pt x="2100919" y="1707003"/>
                  <a:pt x="2088612" y="1727512"/>
                  <a:pt x="2055782" y="1760343"/>
                </a:cubicBezTo>
                <a:cubicBezTo>
                  <a:pt x="2014752" y="1801375"/>
                  <a:pt x="1990124" y="1813682"/>
                  <a:pt x="1981922" y="1797277"/>
                </a:cubicBezTo>
                <a:cubicBezTo>
                  <a:pt x="1965508" y="1780864"/>
                  <a:pt x="1990124" y="1752130"/>
                  <a:pt x="2055782" y="1711098"/>
                </a:cubicBezTo>
                <a:cubicBezTo>
                  <a:pt x="2080399" y="1702898"/>
                  <a:pt x="2092719" y="1698791"/>
                  <a:pt x="2092719" y="1698791"/>
                </a:cubicBezTo>
                <a:close/>
                <a:moveTo>
                  <a:pt x="1021730" y="1649546"/>
                </a:moveTo>
                <a:cubicBezTo>
                  <a:pt x="1013530" y="1657760"/>
                  <a:pt x="1005316" y="1670067"/>
                  <a:pt x="997116" y="1686483"/>
                </a:cubicBezTo>
                <a:lnTo>
                  <a:pt x="984807" y="1698791"/>
                </a:lnTo>
                <a:cubicBezTo>
                  <a:pt x="968394" y="1690589"/>
                  <a:pt x="980701" y="1674176"/>
                  <a:pt x="1021730" y="1649546"/>
                </a:cubicBezTo>
                <a:close/>
                <a:moveTo>
                  <a:pt x="1267938" y="1637239"/>
                </a:moveTo>
                <a:cubicBezTo>
                  <a:pt x="1276140" y="1645451"/>
                  <a:pt x="1278194" y="1651600"/>
                  <a:pt x="1274087" y="1655707"/>
                </a:cubicBezTo>
                <a:cubicBezTo>
                  <a:pt x="1269992" y="1659813"/>
                  <a:pt x="1255631" y="1674176"/>
                  <a:pt x="1231004" y="1698791"/>
                </a:cubicBezTo>
                <a:lnTo>
                  <a:pt x="1181772" y="1748035"/>
                </a:lnTo>
                <a:cubicBezTo>
                  <a:pt x="1214588" y="1674176"/>
                  <a:pt x="1243311" y="1637239"/>
                  <a:pt x="1267938" y="1637239"/>
                </a:cubicBezTo>
                <a:close/>
                <a:moveTo>
                  <a:pt x="2234274" y="1576461"/>
                </a:moveTo>
                <a:cubicBezTo>
                  <a:pt x="2238376" y="1574922"/>
                  <a:pt x="2240426" y="1575693"/>
                  <a:pt x="2240426" y="1578767"/>
                </a:cubicBezTo>
                <a:cubicBezTo>
                  <a:pt x="2240426" y="1584927"/>
                  <a:pt x="2232225" y="1600314"/>
                  <a:pt x="2215810" y="1624931"/>
                </a:cubicBezTo>
                <a:cubicBezTo>
                  <a:pt x="2182980" y="1657760"/>
                  <a:pt x="2158365" y="1678271"/>
                  <a:pt x="2141951" y="1686483"/>
                </a:cubicBezTo>
                <a:lnTo>
                  <a:pt x="2129640" y="1674176"/>
                </a:lnTo>
                <a:cubicBezTo>
                  <a:pt x="2137856" y="1665960"/>
                  <a:pt x="2146058" y="1657760"/>
                  <a:pt x="2154258" y="1649546"/>
                </a:cubicBezTo>
                <a:lnTo>
                  <a:pt x="2215810" y="1588007"/>
                </a:lnTo>
                <a:cubicBezTo>
                  <a:pt x="2224018" y="1581847"/>
                  <a:pt x="2230172" y="1578000"/>
                  <a:pt x="2234274" y="1576461"/>
                </a:cubicBezTo>
                <a:close/>
                <a:moveTo>
                  <a:pt x="7201398" y="1551072"/>
                </a:moveTo>
                <a:cubicBezTo>
                  <a:pt x="7209600" y="1559285"/>
                  <a:pt x="7217813" y="1567485"/>
                  <a:pt x="7226016" y="1575687"/>
                </a:cubicBezTo>
                <a:cubicBezTo>
                  <a:pt x="7250644" y="1600314"/>
                  <a:pt x="7262950" y="1624931"/>
                  <a:pt x="7262950" y="1649546"/>
                </a:cubicBezTo>
                <a:cubicBezTo>
                  <a:pt x="7262950" y="1657760"/>
                  <a:pt x="7320396" y="1719312"/>
                  <a:pt x="7435286" y="1834202"/>
                </a:cubicBezTo>
                <a:lnTo>
                  <a:pt x="7349120" y="1711098"/>
                </a:lnTo>
                <a:cubicBezTo>
                  <a:pt x="7291674" y="1620824"/>
                  <a:pt x="7246536" y="1567485"/>
                  <a:pt x="7213708" y="1551072"/>
                </a:cubicBezTo>
                <a:close/>
                <a:moveTo>
                  <a:pt x="5358459" y="1440275"/>
                </a:moveTo>
                <a:lnTo>
                  <a:pt x="5365237" y="1442123"/>
                </a:lnTo>
                <a:lnTo>
                  <a:pt x="5402408" y="1450872"/>
                </a:lnTo>
                <a:lnTo>
                  <a:pt x="5391813" y="1440275"/>
                </a:lnTo>
                <a:lnTo>
                  <a:pt x="5367196" y="1440275"/>
                </a:lnTo>
                <a:close/>
                <a:moveTo>
                  <a:pt x="1223309" y="1412581"/>
                </a:moveTo>
                <a:cubicBezTo>
                  <a:pt x="1228439" y="1410528"/>
                  <a:pt x="1231004" y="1411555"/>
                  <a:pt x="1231004" y="1415659"/>
                </a:cubicBezTo>
                <a:cubicBezTo>
                  <a:pt x="1198186" y="1440275"/>
                  <a:pt x="1169452" y="1464903"/>
                  <a:pt x="1144834" y="1489519"/>
                </a:cubicBezTo>
                <a:cubicBezTo>
                  <a:pt x="1120220" y="1505933"/>
                  <a:pt x="1107900" y="1514135"/>
                  <a:pt x="1107900" y="1514135"/>
                </a:cubicBezTo>
                <a:cubicBezTo>
                  <a:pt x="1169453" y="1452589"/>
                  <a:pt x="1207922" y="1418736"/>
                  <a:pt x="1223309" y="1412581"/>
                </a:cubicBezTo>
                <a:close/>
                <a:moveTo>
                  <a:pt x="4156580" y="1394538"/>
                </a:moveTo>
                <a:cubicBezTo>
                  <a:pt x="4086788" y="1394538"/>
                  <a:pt x="3963060" y="1400879"/>
                  <a:pt x="3785414" y="1413568"/>
                </a:cubicBezTo>
                <a:cubicBezTo>
                  <a:pt x="3664862" y="1419919"/>
                  <a:pt x="3518939" y="1443712"/>
                  <a:pt x="3347632" y="1484949"/>
                </a:cubicBezTo>
                <a:cubicBezTo>
                  <a:pt x="3176327" y="1526194"/>
                  <a:pt x="3074803" y="1559503"/>
                  <a:pt x="3043084" y="1584872"/>
                </a:cubicBezTo>
                <a:cubicBezTo>
                  <a:pt x="3030393" y="1597563"/>
                  <a:pt x="3014536" y="1603914"/>
                  <a:pt x="2995498" y="1603914"/>
                </a:cubicBezTo>
                <a:lnTo>
                  <a:pt x="2938395" y="1632461"/>
                </a:lnTo>
                <a:cubicBezTo>
                  <a:pt x="2919364" y="1645151"/>
                  <a:pt x="2919364" y="1651499"/>
                  <a:pt x="2938395" y="1651499"/>
                </a:cubicBezTo>
                <a:cubicBezTo>
                  <a:pt x="2963775" y="1651499"/>
                  <a:pt x="2979642" y="1648325"/>
                  <a:pt x="2985982" y="1641984"/>
                </a:cubicBezTo>
                <a:cubicBezTo>
                  <a:pt x="3011363" y="1616603"/>
                  <a:pt x="3144595" y="1569016"/>
                  <a:pt x="3385693" y="1499224"/>
                </a:cubicBezTo>
                <a:cubicBezTo>
                  <a:pt x="3588728" y="1448464"/>
                  <a:pt x="3794930" y="1423093"/>
                  <a:pt x="4004307" y="1423093"/>
                </a:cubicBezTo>
                <a:cubicBezTo>
                  <a:pt x="4169262" y="1423093"/>
                  <a:pt x="4251743" y="1416743"/>
                  <a:pt x="4251743" y="1404053"/>
                </a:cubicBezTo>
                <a:cubicBezTo>
                  <a:pt x="4251743" y="1397712"/>
                  <a:pt x="4220022" y="1394538"/>
                  <a:pt x="4156580" y="1394538"/>
                </a:cubicBezTo>
                <a:close/>
                <a:moveTo>
                  <a:pt x="5203447" y="1380111"/>
                </a:moveTo>
                <a:lnTo>
                  <a:pt x="5203447" y="1385023"/>
                </a:lnTo>
                <a:cubicBezTo>
                  <a:pt x="5212964" y="1394538"/>
                  <a:pt x="5232001" y="1404053"/>
                  <a:pt x="5260551" y="1413568"/>
                </a:cubicBezTo>
                <a:lnTo>
                  <a:pt x="5307812" y="1426461"/>
                </a:lnTo>
                <a:lnTo>
                  <a:pt x="5270255" y="1403347"/>
                </a:lnTo>
                <a:close/>
                <a:moveTo>
                  <a:pt x="1120220" y="1378735"/>
                </a:moveTo>
                <a:lnTo>
                  <a:pt x="1095592" y="1403351"/>
                </a:lnTo>
                <a:lnTo>
                  <a:pt x="1095592" y="1391042"/>
                </a:lnTo>
                <a:close/>
                <a:moveTo>
                  <a:pt x="2572808" y="1371035"/>
                </a:moveTo>
                <a:cubicBezTo>
                  <a:pt x="2576911" y="1372061"/>
                  <a:pt x="2581014" y="1374628"/>
                  <a:pt x="2585120" y="1378735"/>
                </a:cubicBezTo>
                <a:cubicBezTo>
                  <a:pt x="2585120" y="1386936"/>
                  <a:pt x="2560493" y="1405405"/>
                  <a:pt x="2511261" y="1434127"/>
                </a:cubicBezTo>
                <a:cubicBezTo>
                  <a:pt x="2462020" y="1462850"/>
                  <a:pt x="2433295" y="1473103"/>
                  <a:pt x="2425082" y="1464903"/>
                </a:cubicBezTo>
                <a:cubicBezTo>
                  <a:pt x="2433295" y="1456688"/>
                  <a:pt x="2441496" y="1448488"/>
                  <a:pt x="2449696" y="1440275"/>
                </a:cubicBezTo>
                <a:cubicBezTo>
                  <a:pt x="2457911" y="1432074"/>
                  <a:pt x="2476378" y="1419767"/>
                  <a:pt x="2505103" y="1403351"/>
                </a:cubicBezTo>
                <a:cubicBezTo>
                  <a:pt x="2533824" y="1386936"/>
                  <a:pt x="2552293" y="1376680"/>
                  <a:pt x="2560493" y="1372575"/>
                </a:cubicBezTo>
                <a:cubicBezTo>
                  <a:pt x="2564601" y="1370521"/>
                  <a:pt x="2568704" y="1370008"/>
                  <a:pt x="2572808" y="1371035"/>
                </a:cubicBezTo>
                <a:close/>
                <a:moveTo>
                  <a:pt x="6512033" y="1366415"/>
                </a:moveTo>
                <a:lnTo>
                  <a:pt x="6512033" y="1378735"/>
                </a:lnTo>
                <a:cubicBezTo>
                  <a:pt x="6512033" y="1386936"/>
                  <a:pt x="6571530" y="1450543"/>
                  <a:pt x="6690527" y="1569538"/>
                </a:cubicBezTo>
                <a:cubicBezTo>
                  <a:pt x="6809525" y="1688536"/>
                  <a:pt x="6885437" y="1756235"/>
                  <a:pt x="6918268" y="1772650"/>
                </a:cubicBezTo>
                <a:cubicBezTo>
                  <a:pt x="6959300" y="1797277"/>
                  <a:pt x="6979820" y="1817789"/>
                  <a:pt x="6979820" y="1834202"/>
                </a:cubicBezTo>
                <a:cubicBezTo>
                  <a:pt x="6979820" y="1842416"/>
                  <a:pt x="7016742" y="1891648"/>
                  <a:pt x="7090604" y="1981922"/>
                </a:cubicBezTo>
                <a:cubicBezTo>
                  <a:pt x="7115230" y="2014752"/>
                  <a:pt x="7160370" y="2074250"/>
                  <a:pt x="7226016" y="2160418"/>
                </a:cubicBezTo>
                <a:cubicBezTo>
                  <a:pt x="7291674" y="2246587"/>
                  <a:pt x="7328597" y="2297883"/>
                  <a:pt x="7336813" y="2314298"/>
                </a:cubicBezTo>
                <a:cubicBezTo>
                  <a:pt x="7427086" y="2429189"/>
                  <a:pt x="7480426" y="2490741"/>
                  <a:pt x="7496838" y="2498954"/>
                </a:cubicBezTo>
                <a:cubicBezTo>
                  <a:pt x="7496838" y="2433295"/>
                  <a:pt x="7381949" y="2260949"/>
                  <a:pt x="7152156" y="1981922"/>
                </a:cubicBezTo>
                <a:cubicBezTo>
                  <a:pt x="7127540" y="1949093"/>
                  <a:pt x="7020852" y="1838309"/>
                  <a:pt x="6832101" y="1649546"/>
                </a:cubicBezTo>
                <a:cubicBezTo>
                  <a:pt x="6643339" y="1460795"/>
                  <a:pt x="6536660" y="1366415"/>
                  <a:pt x="6512033" y="1366415"/>
                </a:cubicBezTo>
                <a:close/>
                <a:moveTo>
                  <a:pt x="1821895" y="1366415"/>
                </a:moveTo>
                <a:lnTo>
                  <a:pt x="1809586" y="1378735"/>
                </a:lnTo>
                <a:cubicBezTo>
                  <a:pt x="1793172" y="1395136"/>
                  <a:pt x="1789064" y="1403351"/>
                  <a:pt x="1797266" y="1403351"/>
                </a:cubicBezTo>
                <a:cubicBezTo>
                  <a:pt x="1805479" y="1403351"/>
                  <a:pt x="1799320" y="1415659"/>
                  <a:pt x="1778799" y="1440275"/>
                </a:cubicBezTo>
                <a:cubicBezTo>
                  <a:pt x="1758288" y="1464903"/>
                  <a:pt x="1729567" y="1497733"/>
                  <a:pt x="1692631" y="1538762"/>
                </a:cubicBezTo>
                <a:cubicBezTo>
                  <a:pt x="1655708" y="1579794"/>
                  <a:pt x="1616719" y="1620824"/>
                  <a:pt x="1575687" y="1661866"/>
                </a:cubicBezTo>
                <a:cubicBezTo>
                  <a:pt x="1411551" y="1826002"/>
                  <a:pt x="1304863" y="1949093"/>
                  <a:pt x="1255631" y="2031166"/>
                </a:cubicBezTo>
                <a:lnTo>
                  <a:pt x="1169452" y="2141950"/>
                </a:lnTo>
                <a:cubicBezTo>
                  <a:pt x="1153047" y="2141950"/>
                  <a:pt x="1153047" y="2125547"/>
                  <a:pt x="1169452" y="2092719"/>
                </a:cubicBezTo>
                <a:cubicBezTo>
                  <a:pt x="1185866" y="2059888"/>
                  <a:pt x="1204335" y="2025005"/>
                  <a:pt x="1224855" y="1988083"/>
                </a:cubicBezTo>
                <a:cubicBezTo>
                  <a:pt x="1245364" y="1951146"/>
                  <a:pt x="1255631" y="1928583"/>
                  <a:pt x="1255631" y="1920370"/>
                </a:cubicBezTo>
                <a:cubicBezTo>
                  <a:pt x="1255631" y="1903955"/>
                  <a:pt x="1259725" y="1895755"/>
                  <a:pt x="1267938" y="1895755"/>
                </a:cubicBezTo>
                <a:lnTo>
                  <a:pt x="1329490" y="1846511"/>
                </a:lnTo>
                <a:cubicBezTo>
                  <a:pt x="1370522" y="1805480"/>
                  <a:pt x="1421807" y="1752130"/>
                  <a:pt x="1483359" y="1686483"/>
                </a:cubicBezTo>
                <a:cubicBezTo>
                  <a:pt x="1544911" y="1620824"/>
                  <a:pt x="1587994" y="1575687"/>
                  <a:pt x="1612621" y="1551072"/>
                </a:cubicBezTo>
                <a:cubicBezTo>
                  <a:pt x="1637239" y="1526455"/>
                  <a:pt x="1670068" y="1497733"/>
                  <a:pt x="1711098" y="1464903"/>
                </a:cubicBezTo>
                <a:close/>
                <a:moveTo>
                  <a:pt x="2360458" y="1358726"/>
                </a:moveTo>
                <a:cubicBezTo>
                  <a:pt x="2370717" y="1357700"/>
                  <a:pt x="2379950" y="1358213"/>
                  <a:pt x="2388157" y="1360266"/>
                </a:cubicBezTo>
                <a:cubicBezTo>
                  <a:pt x="2404561" y="1364360"/>
                  <a:pt x="2412775" y="1370522"/>
                  <a:pt x="2412775" y="1378735"/>
                </a:cubicBezTo>
                <a:cubicBezTo>
                  <a:pt x="2412775" y="1386936"/>
                  <a:pt x="2369690" y="1417712"/>
                  <a:pt x="2283522" y="1471051"/>
                </a:cubicBezTo>
                <a:cubicBezTo>
                  <a:pt x="2197341" y="1524402"/>
                  <a:pt x="2146058" y="1551072"/>
                  <a:pt x="2129640" y="1551072"/>
                </a:cubicBezTo>
                <a:cubicBezTo>
                  <a:pt x="2088612" y="1542869"/>
                  <a:pt x="2113228" y="1501827"/>
                  <a:pt x="2203503" y="1427967"/>
                </a:cubicBezTo>
                <a:cubicBezTo>
                  <a:pt x="2219917" y="1411552"/>
                  <a:pt x="2240437" y="1399243"/>
                  <a:pt x="2265055" y="1391042"/>
                </a:cubicBezTo>
                <a:cubicBezTo>
                  <a:pt x="2281469" y="1382829"/>
                  <a:pt x="2301989" y="1374629"/>
                  <a:pt x="2326605" y="1366415"/>
                </a:cubicBezTo>
                <a:cubicBezTo>
                  <a:pt x="2338914" y="1362315"/>
                  <a:pt x="2350199" y="1359751"/>
                  <a:pt x="2360458" y="1358726"/>
                </a:cubicBezTo>
                <a:close/>
                <a:moveTo>
                  <a:pt x="3260364" y="1299608"/>
                </a:moveTo>
                <a:lnTo>
                  <a:pt x="3182156" y="1323333"/>
                </a:lnTo>
                <a:cubicBezTo>
                  <a:pt x="3079575" y="1360264"/>
                  <a:pt x="2954422" y="1415659"/>
                  <a:pt x="2806703" y="1489519"/>
                </a:cubicBezTo>
                <a:lnTo>
                  <a:pt x="2708946" y="1536602"/>
                </a:lnTo>
                <a:lnTo>
                  <a:pt x="2709988" y="1537296"/>
                </a:lnTo>
                <a:cubicBezTo>
                  <a:pt x="2729018" y="1537296"/>
                  <a:pt x="2763915" y="1527771"/>
                  <a:pt x="2814677" y="1508741"/>
                </a:cubicBezTo>
                <a:cubicBezTo>
                  <a:pt x="2865439" y="1489711"/>
                  <a:pt x="2928881" y="1462743"/>
                  <a:pt x="3005023" y="1427847"/>
                </a:cubicBezTo>
                <a:cubicBezTo>
                  <a:pt x="3081155" y="1392951"/>
                  <a:pt x="3147772" y="1365981"/>
                  <a:pt x="3204875" y="1346951"/>
                </a:cubicBezTo>
                <a:cubicBezTo>
                  <a:pt x="3249286" y="1334261"/>
                  <a:pt x="3271491" y="1321570"/>
                  <a:pt x="3271491" y="1308880"/>
                </a:cubicBezTo>
                <a:close/>
                <a:moveTo>
                  <a:pt x="3729958" y="1280248"/>
                </a:moveTo>
                <a:cubicBezTo>
                  <a:pt x="3762788" y="1280248"/>
                  <a:pt x="3775095" y="1284354"/>
                  <a:pt x="3766882" y="1292555"/>
                </a:cubicBezTo>
                <a:cubicBezTo>
                  <a:pt x="3742268" y="1317183"/>
                  <a:pt x="3725852" y="1317183"/>
                  <a:pt x="3717651" y="1292555"/>
                </a:cubicBezTo>
                <a:close/>
                <a:moveTo>
                  <a:pt x="1908063" y="1280248"/>
                </a:moveTo>
                <a:lnTo>
                  <a:pt x="1883447" y="1317183"/>
                </a:lnTo>
                <a:lnTo>
                  <a:pt x="1883447" y="1304863"/>
                </a:lnTo>
                <a:close/>
                <a:moveTo>
                  <a:pt x="2449696" y="1267938"/>
                </a:moveTo>
                <a:cubicBezTo>
                  <a:pt x="2490741" y="1267938"/>
                  <a:pt x="2486634" y="1280248"/>
                  <a:pt x="2437389" y="1304863"/>
                </a:cubicBezTo>
                <a:cubicBezTo>
                  <a:pt x="2420988" y="1321277"/>
                  <a:pt x="2408668" y="1325384"/>
                  <a:pt x="2400466" y="1317183"/>
                </a:cubicBezTo>
                <a:cubicBezTo>
                  <a:pt x="2408668" y="1300768"/>
                  <a:pt x="2425082" y="1284354"/>
                  <a:pt x="2449696" y="1267938"/>
                </a:cubicBezTo>
                <a:close/>
                <a:moveTo>
                  <a:pt x="1637239" y="1267938"/>
                </a:moveTo>
                <a:cubicBezTo>
                  <a:pt x="1661855" y="1276139"/>
                  <a:pt x="1624932" y="1313077"/>
                  <a:pt x="1526442" y="1378735"/>
                </a:cubicBezTo>
                <a:cubicBezTo>
                  <a:pt x="1534656" y="1370522"/>
                  <a:pt x="1546965" y="1356160"/>
                  <a:pt x="1563380" y="1335639"/>
                </a:cubicBezTo>
                <a:cubicBezTo>
                  <a:pt x="1579794" y="1315130"/>
                  <a:pt x="1594156" y="1298714"/>
                  <a:pt x="1606463" y="1286407"/>
                </a:cubicBezTo>
                <a:cubicBezTo>
                  <a:pt x="1618770" y="1274099"/>
                  <a:pt x="1629026" y="1267938"/>
                  <a:pt x="1637239" y="1267938"/>
                </a:cubicBezTo>
                <a:close/>
                <a:moveTo>
                  <a:pt x="1572174" y="1246837"/>
                </a:moveTo>
                <a:lnTo>
                  <a:pt x="1144788" y="1720255"/>
                </a:lnTo>
                <a:lnTo>
                  <a:pt x="1157145" y="1698791"/>
                </a:lnTo>
                <a:cubicBezTo>
                  <a:pt x="1231004" y="1600314"/>
                  <a:pt x="1358215" y="1460795"/>
                  <a:pt x="1538762" y="1280248"/>
                </a:cubicBezTo>
                <a:close/>
                <a:moveTo>
                  <a:pt x="3943147" y="1245221"/>
                </a:moveTo>
                <a:lnTo>
                  <a:pt x="3917460" y="1247024"/>
                </a:lnTo>
                <a:cubicBezTo>
                  <a:pt x="3888116" y="1250199"/>
                  <a:pt x="3852031" y="1254959"/>
                  <a:pt x="3809209" y="1261303"/>
                </a:cubicBezTo>
                <a:cubicBezTo>
                  <a:pt x="3723551" y="1273986"/>
                  <a:pt x="3677551" y="1280335"/>
                  <a:pt x="3671212" y="1280335"/>
                </a:cubicBezTo>
                <a:cubicBezTo>
                  <a:pt x="3639481" y="1280335"/>
                  <a:pt x="3623627" y="1286675"/>
                  <a:pt x="3623627" y="1299365"/>
                </a:cubicBezTo>
                <a:cubicBezTo>
                  <a:pt x="3623627" y="1299365"/>
                  <a:pt x="3619659" y="1300952"/>
                  <a:pt x="3611727" y="1304127"/>
                </a:cubicBezTo>
                <a:lnTo>
                  <a:pt x="3600066" y="1308792"/>
                </a:lnTo>
                <a:lnTo>
                  <a:pt x="3631471" y="1304863"/>
                </a:lnTo>
                <a:lnTo>
                  <a:pt x="3668406" y="1304863"/>
                </a:lnTo>
                <a:cubicBezTo>
                  <a:pt x="3627376" y="1329490"/>
                  <a:pt x="3582239" y="1341799"/>
                  <a:pt x="3532995" y="1341799"/>
                </a:cubicBezTo>
                <a:lnTo>
                  <a:pt x="3522047" y="1341799"/>
                </a:lnTo>
                <a:lnTo>
                  <a:pt x="3504663" y="1349331"/>
                </a:lnTo>
                <a:cubicBezTo>
                  <a:pt x="3488799" y="1357261"/>
                  <a:pt x="3480866" y="1362811"/>
                  <a:pt x="3480866" y="1365981"/>
                </a:cubicBezTo>
                <a:cubicBezTo>
                  <a:pt x="3480866" y="1372331"/>
                  <a:pt x="3490383" y="1375507"/>
                  <a:pt x="3509421" y="1375507"/>
                </a:cubicBezTo>
                <a:cubicBezTo>
                  <a:pt x="3528454" y="1375507"/>
                  <a:pt x="3552247" y="1370744"/>
                  <a:pt x="3580793" y="1361229"/>
                </a:cubicBezTo>
                <a:cubicBezTo>
                  <a:pt x="3609348" y="1351714"/>
                  <a:pt x="3636307" y="1343776"/>
                  <a:pt x="3661687" y="1337437"/>
                </a:cubicBezTo>
                <a:cubicBezTo>
                  <a:pt x="3902792" y="1312056"/>
                  <a:pt x="4023337" y="1283509"/>
                  <a:pt x="4023337" y="1251778"/>
                </a:cubicBezTo>
                <a:lnTo>
                  <a:pt x="4018162" y="1247899"/>
                </a:lnTo>
                <a:close/>
                <a:moveTo>
                  <a:pt x="3978365" y="1196831"/>
                </a:moveTo>
                <a:lnTo>
                  <a:pt x="3963847" y="1197157"/>
                </a:lnTo>
                <a:cubicBezTo>
                  <a:pt x="3804843" y="1202285"/>
                  <a:pt x="3709950" y="1213827"/>
                  <a:pt x="3679176" y="1231781"/>
                </a:cubicBezTo>
                <a:lnTo>
                  <a:pt x="3674085" y="1237235"/>
                </a:lnTo>
                <a:lnTo>
                  <a:pt x="3690239" y="1235723"/>
                </a:lnTo>
                <a:cubicBezTo>
                  <a:pt x="3725136" y="1232154"/>
                  <a:pt x="3763204" y="1227991"/>
                  <a:pt x="3804444" y="1223232"/>
                </a:cubicBezTo>
                <a:cubicBezTo>
                  <a:pt x="3845685" y="1218472"/>
                  <a:pt x="3881772" y="1213714"/>
                  <a:pt x="3912703" y="1208954"/>
                </a:cubicBezTo>
                <a:close/>
                <a:moveTo>
                  <a:pt x="6450481" y="1157144"/>
                </a:moveTo>
                <a:cubicBezTo>
                  <a:pt x="6425865" y="1157144"/>
                  <a:pt x="6450481" y="1185866"/>
                  <a:pt x="6524340" y="1243323"/>
                </a:cubicBezTo>
                <a:lnTo>
                  <a:pt x="6598199" y="1292555"/>
                </a:lnTo>
                <a:cubicBezTo>
                  <a:pt x="6754132" y="1423872"/>
                  <a:pt x="6885437" y="1546965"/>
                  <a:pt x="6992126" y="1661866"/>
                </a:cubicBezTo>
                <a:cubicBezTo>
                  <a:pt x="7148060" y="1817789"/>
                  <a:pt x="7234229" y="1895755"/>
                  <a:pt x="7250644" y="1895755"/>
                </a:cubicBezTo>
                <a:lnTo>
                  <a:pt x="7238336" y="1883447"/>
                </a:lnTo>
                <a:cubicBezTo>
                  <a:pt x="7238336" y="1875234"/>
                  <a:pt x="7228068" y="1858818"/>
                  <a:pt x="7207548" y="1834202"/>
                </a:cubicBezTo>
                <a:cubicBezTo>
                  <a:pt x="7187038" y="1809587"/>
                  <a:pt x="7164476" y="1784959"/>
                  <a:pt x="7139846" y="1760343"/>
                </a:cubicBezTo>
                <a:cubicBezTo>
                  <a:pt x="6951098" y="1538762"/>
                  <a:pt x="6782857" y="1374629"/>
                  <a:pt x="6635137" y="1267938"/>
                </a:cubicBezTo>
                <a:cubicBezTo>
                  <a:pt x="6528447" y="1194079"/>
                  <a:pt x="6466895" y="1157144"/>
                  <a:pt x="6450481" y="1157144"/>
                </a:cubicBezTo>
                <a:close/>
                <a:moveTo>
                  <a:pt x="1686484" y="1120219"/>
                </a:moveTo>
                <a:lnTo>
                  <a:pt x="1686484" y="1132527"/>
                </a:lnTo>
                <a:lnTo>
                  <a:pt x="1572174" y="1246837"/>
                </a:lnTo>
                <a:close/>
                <a:moveTo>
                  <a:pt x="2314298" y="1009423"/>
                </a:moveTo>
                <a:lnTo>
                  <a:pt x="2326605" y="1021731"/>
                </a:lnTo>
                <a:cubicBezTo>
                  <a:pt x="2310191" y="1029946"/>
                  <a:pt x="2281469" y="1054560"/>
                  <a:pt x="2240437" y="1095603"/>
                </a:cubicBezTo>
                <a:cubicBezTo>
                  <a:pt x="2215810" y="1120219"/>
                  <a:pt x="2162471" y="1157144"/>
                  <a:pt x="2080399" y="1206386"/>
                </a:cubicBezTo>
                <a:cubicBezTo>
                  <a:pt x="1998336" y="1255631"/>
                  <a:pt x="1953200" y="1280248"/>
                  <a:pt x="1944988" y="1280248"/>
                </a:cubicBezTo>
                <a:cubicBezTo>
                  <a:pt x="2125535" y="1107911"/>
                  <a:pt x="2228119" y="1021731"/>
                  <a:pt x="2252746" y="1021731"/>
                </a:cubicBezTo>
                <a:cubicBezTo>
                  <a:pt x="2269149" y="1038146"/>
                  <a:pt x="2289671" y="1034051"/>
                  <a:pt x="2314298" y="1009423"/>
                </a:cubicBezTo>
                <a:close/>
                <a:moveTo>
                  <a:pt x="1711098" y="935562"/>
                </a:moveTo>
                <a:lnTo>
                  <a:pt x="1723407" y="935562"/>
                </a:lnTo>
                <a:cubicBezTo>
                  <a:pt x="1715206" y="943776"/>
                  <a:pt x="1702898" y="956085"/>
                  <a:pt x="1686484" y="972499"/>
                </a:cubicBezTo>
                <a:cubicBezTo>
                  <a:pt x="1661855" y="997115"/>
                  <a:pt x="1641346" y="1005328"/>
                  <a:pt x="1624932" y="997115"/>
                </a:cubicBezTo>
                <a:close/>
                <a:moveTo>
                  <a:pt x="2277362" y="775536"/>
                </a:moveTo>
                <a:cubicBezTo>
                  <a:pt x="2285577" y="775536"/>
                  <a:pt x="2289671" y="779642"/>
                  <a:pt x="2289671" y="787843"/>
                </a:cubicBezTo>
                <a:lnTo>
                  <a:pt x="2092719" y="923255"/>
                </a:lnTo>
                <a:lnTo>
                  <a:pt x="1895754" y="1058667"/>
                </a:lnTo>
                <a:cubicBezTo>
                  <a:pt x="1895754" y="1066867"/>
                  <a:pt x="1858818" y="1099698"/>
                  <a:pt x="1784959" y="1157144"/>
                </a:cubicBezTo>
                <a:lnTo>
                  <a:pt x="1674173" y="1243323"/>
                </a:lnTo>
                <a:lnTo>
                  <a:pt x="1858818" y="1058667"/>
                </a:lnTo>
                <a:cubicBezTo>
                  <a:pt x="2088612" y="869916"/>
                  <a:pt x="2228119" y="775536"/>
                  <a:pt x="2277362" y="775536"/>
                </a:cubicBezTo>
                <a:close/>
                <a:moveTo>
                  <a:pt x="1908063" y="763229"/>
                </a:moveTo>
                <a:lnTo>
                  <a:pt x="1883447" y="800151"/>
                </a:lnTo>
                <a:lnTo>
                  <a:pt x="1883447" y="787843"/>
                </a:lnTo>
                <a:close/>
                <a:moveTo>
                  <a:pt x="6019628" y="701675"/>
                </a:moveTo>
                <a:cubicBezTo>
                  <a:pt x="6027841" y="709877"/>
                  <a:pt x="6054511" y="726292"/>
                  <a:pt x="6099649" y="750919"/>
                </a:cubicBezTo>
                <a:cubicBezTo>
                  <a:pt x="6144786" y="775536"/>
                  <a:pt x="6187870" y="796056"/>
                  <a:pt x="6228900" y="812458"/>
                </a:cubicBezTo>
                <a:lnTo>
                  <a:pt x="6290452" y="837088"/>
                </a:lnTo>
                <a:cubicBezTo>
                  <a:pt x="6290452" y="804258"/>
                  <a:pt x="6208391" y="759122"/>
                  <a:pt x="6044257" y="701675"/>
                </a:cubicBezTo>
                <a:cubicBezTo>
                  <a:pt x="6036044" y="701675"/>
                  <a:pt x="6027841" y="701675"/>
                  <a:pt x="6019628" y="701675"/>
                </a:cubicBezTo>
                <a:close/>
                <a:moveTo>
                  <a:pt x="4234670" y="689367"/>
                </a:moveTo>
                <a:cubicBezTo>
                  <a:pt x="3693023" y="689367"/>
                  <a:pt x="3364755" y="730399"/>
                  <a:pt x="3249863" y="812458"/>
                </a:cubicBezTo>
                <a:cubicBezTo>
                  <a:pt x="3225245" y="837088"/>
                  <a:pt x="3157535" y="865810"/>
                  <a:pt x="3046751" y="898640"/>
                </a:cubicBezTo>
                <a:cubicBezTo>
                  <a:pt x="2935953" y="931469"/>
                  <a:pt x="2864147" y="956085"/>
                  <a:pt x="2831317" y="972499"/>
                </a:cubicBezTo>
                <a:cubicBezTo>
                  <a:pt x="2634354" y="1070975"/>
                  <a:pt x="2515356" y="1107911"/>
                  <a:pt x="2474327" y="1083282"/>
                </a:cubicBezTo>
                <a:cubicBezTo>
                  <a:pt x="2474327" y="1091498"/>
                  <a:pt x="2474327" y="1099698"/>
                  <a:pt x="2474327" y="1107911"/>
                </a:cubicBezTo>
                <a:cubicBezTo>
                  <a:pt x="2482527" y="1124325"/>
                  <a:pt x="2478421" y="1132527"/>
                  <a:pt x="2462020" y="1132527"/>
                </a:cubicBezTo>
                <a:cubicBezTo>
                  <a:pt x="2445602" y="1132527"/>
                  <a:pt x="2437389" y="1124325"/>
                  <a:pt x="2437389" y="1107911"/>
                </a:cubicBezTo>
                <a:lnTo>
                  <a:pt x="2388157" y="1132527"/>
                </a:lnTo>
                <a:cubicBezTo>
                  <a:pt x="2363530" y="1148941"/>
                  <a:pt x="2338914" y="1165357"/>
                  <a:pt x="2314298" y="1181771"/>
                </a:cubicBezTo>
                <a:lnTo>
                  <a:pt x="2265055" y="1218696"/>
                </a:lnTo>
                <a:cubicBezTo>
                  <a:pt x="2265055" y="1226909"/>
                  <a:pt x="2232225" y="1255631"/>
                  <a:pt x="2166578" y="1304863"/>
                </a:cubicBezTo>
                <a:cubicBezTo>
                  <a:pt x="1903956" y="1493626"/>
                  <a:pt x="1645440" y="1752130"/>
                  <a:pt x="1391044" y="2080411"/>
                </a:cubicBezTo>
                <a:cubicBezTo>
                  <a:pt x="1169452" y="2367637"/>
                  <a:pt x="1058668" y="2560493"/>
                  <a:pt x="1058668" y="2658982"/>
                </a:cubicBezTo>
                <a:cubicBezTo>
                  <a:pt x="1050455" y="2683597"/>
                  <a:pt x="1046360" y="2695906"/>
                  <a:pt x="1046360" y="2695906"/>
                </a:cubicBezTo>
                <a:cubicBezTo>
                  <a:pt x="1029946" y="2687704"/>
                  <a:pt x="1017636" y="2691811"/>
                  <a:pt x="1009423" y="2708226"/>
                </a:cubicBezTo>
                <a:cubicBezTo>
                  <a:pt x="1001221" y="2732842"/>
                  <a:pt x="1005316" y="2745151"/>
                  <a:pt x="1021730" y="2745151"/>
                </a:cubicBezTo>
                <a:lnTo>
                  <a:pt x="1034040" y="2732842"/>
                </a:lnTo>
                <a:cubicBezTo>
                  <a:pt x="1034040" y="2732842"/>
                  <a:pt x="1029946" y="2745151"/>
                  <a:pt x="1021730" y="2769765"/>
                </a:cubicBezTo>
                <a:cubicBezTo>
                  <a:pt x="988914" y="2851840"/>
                  <a:pt x="968394" y="2892869"/>
                  <a:pt x="960180" y="2892869"/>
                </a:cubicBezTo>
                <a:cubicBezTo>
                  <a:pt x="951978" y="2884669"/>
                  <a:pt x="939669" y="2896976"/>
                  <a:pt x="923255" y="2929807"/>
                </a:cubicBezTo>
                <a:cubicBezTo>
                  <a:pt x="890424" y="3003666"/>
                  <a:pt x="869917" y="3085727"/>
                  <a:pt x="861703" y="3176002"/>
                </a:cubicBezTo>
                <a:cubicBezTo>
                  <a:pt x="861703" y="3192416"/>
                  <a:pt x="855543" y="3227299"/>
                  <a:pt x="843236" y="3280638"/>
                </a:cubicBezTo>
                <a:cubicBezTo>
                  <a:pt x="830927" y="3333989"/>
                  <a:pt x="820672" y="3389381"/>
                  <a:pt x="812460" y="3446826"/>
                </a:cubicBezTo>
                <a:lnTo>
                  <a:pt x="800151" y="3520685"/>
                </a:lnTo>
                <a:cubicBezTo>
                  <a:pt x="824767" y="3545302"/>
                  <a:pt x="837088" y="3537099"/>
                  <a:pt x="837088" y="3496070"/>
                </a:cubicBezTo>
                <a:cubicBezTo>
                  <a:pt x="837088" y="3463240"/>
                  <a:pt x="865810" y="3352445"/>
                  <a:pt x="923255" y="3163693"/>
                </a:cubicBezTo>
                <a:cubicBezTo>
                  <a:pt x="1046360" y="2802595"/>
                  <a:pt x="1181772" y="2515355"/>
                  <a:pt x="1329490" y="2301991"/>
                </a:cubicBezTo>
                <a:cubicBezTo>
                  <a:pt x="1460796" y="2105026"/>
                  <a:pt x="1600314" y="1949093"/>
                  <a:pt x="1748036" y="1834202"/>
                </a:cubicBezTo>
                <a:cubicBezTo>
                  <a:pt x="1780852" y="1809587"/>
                  <a:pt x="1797266" y="1784959"/>
                  <a:pt x="1797266" y="1760343"/>
                </a:cubicBezTo>
                <a:cubicBezTo>
                  <a:pt x="1797266" y="1743928"/>
                  <a:pt x="1830096" y="1713152"/>
                  <a:pt x="1895754" y="1668015"/>
                </a:cubicBezTo>
                <a:cubicBezTo>
                  <a:pt x="1961400" y="1622877"/>
                  <a:pt x="2002442" y="1600314"/>
                  <a:pt x="2018847" y="1600314"/>
                </a:cubicBezTo>
                <a:lnTo>
                  <a:pt x="2031167" y="1600314"/>
                </a:lnTo>
                <a:cubicBezTo>
                  <a:pt x="2031167" y="1616730"/>
                  <a:pt x="1986029" y="1670067"/>
                  <a:pt x="1895754" y="1760343"/>
                </a:cubicBezTo>
                <a:cubicBezTo>
                  <a:pt x="1665961" y="1990134"/>
                  <a:pt x="1551072" y="2125547"/>
                  <a:pt x="1551072" y="2166578"/>
                </a:cubicBezTo>
                <a:cubicBezTo>
                  <a:pt x="1551072" y="2199408"/>
                  <a:pt x="1522348" y="2252746"/>
                  <a:pt x="1464903" y="2326606"/>
                </a:cubicBezTo>
                <a:cubicBezTo>
                  <a:pt x="1432074" y="2392266"/>
                  <a:pt x="1436168" y="2404573"/>
                  <a:pt x="1477210" y="2363542"/>
                </a:cubicBezTo>
                <a:cubicBezTo>
                  <a:pt x="1485413" y="2355328"/>
                  <a:pt x="1501828" y="2332766"/>
                  <a:pt x="1526442" y="2295830"/>
                </a:cubicBezTo>
                <a:cubicBezTo>
                  <a:pt x="1551072" y="2258906"/>
                  <a:pt x="1575687" y="2224024"/>
                  <a:pt x="1600314" y="2191194"/>
                </a:cubicBezTo>
                <a:cubicBezTo>
                  <a:pt x="1624932" y="2158365"/>
                  <a:pt x="1645440" y="2141950"/>
                  <a:pt x="1661855" y="2141950"/>
                </a:cubicBezTo>
                <a:cubicBezTo>
                  <a:pt x="1670068" y="2141950"/>
                  <a:pt x="1645440" y="2187087"/>
                  <a:pt x="1587994" y="2277362"/>
                </a:cubicBezTo>
                <a:cubicBezTo>
                  <a:pt x="1530549" y="2367637"/>
                  <a:pt x="1471052" y="2466125"/>
                  <a:pt x="1409500" y="2572813"/>
                </a:cubicBezTo>
                <a:lnTo>
                  <a:pt x="1381932" y="2623254"/>
                </a:lnTo>
                <a:lnTo>
                  <a:pt x="1396642" y="2603197"/>
                </a:lnTo>
                <a:cubicBezTo>
                  <a:pt x="1415674" y="2584167"/>
                  <a:pt x="1425199" y="2577816"/>
                  <a:pt x="1425199" y="2584167"/>
                </a:cubicBezTo>
                <a:lnTo>
                  <a:pt x="1425199" y="2603197"/>
                </a:lnTo>
                <a:cubicBezTo>
                  <a:pt x="1418848" y="2615887"/>
                  <a:pt x="1412498" y="2628578"/>
                  <a:pt x="1406159" y="2641267"/>
                </a:cubicBezTo>
                <a:lnTo>
                  <a:pt x="1406159" y="2660298"/>
                </a:lnTo>
                <a:cubicBezTo>
                  <a:pt x="1412503" y="2660298"/>
                  <a:pt x="1424796" y="2651176"/>
                  <a:pt x="1443039" y="2632936"/>
                </a:cubicBezTo>
                <a:lnTo>
                  <a:pt x="1469004" y="2603570"/>
                </a:lnTo>
                <a:lnTo>
                  <a:pt x="1505288" y="2536075"/>
                </a:lnTo>
                <a:lnTo>
                  <a:pt x="1598133" y="2395451"/>
                </a:lnTo>
                <a:lnTo>
                  <a:pt x="1596503" y="2393821"/>
                </a:lnTo>
                <a:cubicBezTo>
                  <a:pt x="1590152" y="2393821"/>
                  <a:pt x="1593328" y="2379552"/>
                  <a:pt x="1606020" y="2350995"/>
                </a:cubicBezTo>
                <a:cubicBezTo>
                  <a:pt x="1618700" y="2322450"/>
                  <a:pt x="1632978" y="2292307"/>
                  <a:pt x="1648842" y="2260586"/>
                </a:cubicBezTo>
                <a:cubicBezTo>
                  <a:pt x="1664706" y="2228866"/>
                  <a:pt x="1672636" y="2209824"/>
                  <a:pt x="1672636" y="2203485"/>
                </a:cubicBezTo>
                <a:cubicBezTo>
                  <a:pt x="1672636" y="2190794"/>
                  <a:pt x="1691664" y="2165413"/>
                  <a:pt x="1729736" y="2127343"/>
                </a:cubicBezTo>
                <a:cubicBezTo>
                  <a:pt x="1767807" y="2089282"/>
                  <a:pt x="1786837" y="2060727"/>
                  <a:pt x="1786837" y="2041696"/>
                </a:cubicBezTo>
                <a:cubicBezTo>
                  <a:pt x="1780490" y="2029007"/>
                  <a:pt x="1774148" y="2019490"/>
                  <a:pt x="1767807" y="2013139"/>
                </a:cubicBezTo>
                <a:cubicBezTo>
                  <a:pt x="1761458" y="2019490"/>
                  <a:pt x="1755117" y="2022664"/>
                  <a:pt x="1748776" y="2022664"/>
                </a:cubicBezTo>
                <a:lnTo>
                  <a:pt x="1811408" y="1960024"/>
                </a:lnTo>
                <a:lnTo>
                  <a:pt x="1812660" y="1944991"/>
                </a:lnTo>
                <a:cubicBezTo>
                  <a:pt x="1822916" y="1928579"/>
                  <a:pt x="1842404" y="1908063"/>
                  <a:pt x="1871125" y="1883447"/>
                </a:cubicBezTo>
                <a:cubicBezTo>
                  <a:pt x="1887541" y="1867031"/>
                  <a:pt x="1899848" y="1858818"/>
                  <a:pt x="1908063" y="1858818"/>
                </a:cubicBezTo>
                <a:cubicBezTo>
                  <a:pt x="1916263" y="1858818"/>
                  <a:pt x="1920370" y="1867031"/>
                  <a:pt x="1920370" y="1883447"/>
                </a:cubicBezTo>
                <a:cubicBezTo>
                  <a:pt x="1920370" y="1891648"/>
                  <a:pt x="1903956" y="1912168"/>
                  <a:pt x="1871125" y="1944999"/>
                </a:cubicBezTo>
                <a:lnTo>
                  <a:pt x="1843858" y="1968071"/>
                </a:lnTo>
                <a:lnTo>
                  <a:pt x="1870112" y="1960800"/>
                </a:lnTo>
                <a:cubicBezTo>
                  <a:pt x="1903420" y="1944939"/>
                  <a:pt x="1951797" y="1911631"/>
                  <a:pt x="2015245" y="1860875"/>
                </a:cubicBezTo>
                <a:cubicBezTo>
                  <a:pt x="2021584" y="1860875"/>
                  <a:pt x="2072346" y="1822805"/>
                  <a:pt x="2167519" y="1746663"/>
                </a:cubicBezTo>
                <a:cubicBezTo>
                  <a:pt x="2262692" y="1670531"/>
                  <a:pt x="2316618" y="1632461"/>
                  <a:pt x="2329309" y="1632461"/>
                </a:cubicBezTo>
                <a:lnTo>
                  <a:pt x="2343519" y="1628197"/>
                </a:lnTo>
                <a:lnTo>
                  <a:pt x="2488173" y="1527223"/>
                </a:lnTo>
                <a:cubicBezTo>
                  <a:pt x="2651282" y="1424125"/>
                  <a:pt x="2827217" y="1333595"/>
                  <a:pt x="3015975" y="1255631"/>
                </a:cubicBezTo>
                <a:cubicBezTo>
                  <a:pt x="3081622" y="1231003"/>
                  <a:pt x="3122664" y="1210493"/>
                  <a:pt x="3139067" y="1194079"/>
                </a:cubicBezTo>
                <a:cubicBezTo>
                  <a:pt x="3141119" y="1192026"/>
                  <a:pt x="3148174" y="1188819"/>
                  <a:pt x="3160228" y="1184458"/>
                </a:cubicBezTo>
                <a:lnTo>
                  <a:pt x="3192020" y="1174179"/>
                </a:lnTo>
                <a:lnTo>
                  <a:pt x="3207254" y="1147098"/>
                </a:lnTo>
                <a:cubicBezTo>
                  <a:pt x="3221529" y="1137579"/>
                  <a:pt x="3242939" y="1131235"/>
                  <a:pt x="3271491" y="1128059"/>
                </a:cubicBezTo>
                <a:cubicBezTo>
                  <a:pt x="3303221" y="1121720"/>
                  <a:pt x="3322251" y="1120133"/>
                  <a:pt x="3328593" y="1123307"/>
                </a:cubicBezTo>
                <a:lnTo>
                  <a:pt x="3328593" y="1134599"/>
                </a:lnTo>
                <a:lnTo>
                  <a:pt x="3403730" y="1114058"/>
                </a:lnTo>
                <a:cubicBezTo>
                  <a:pt x="3571970" y="1068922"/>
                  <a:pt x="3693023" y="1038146"/>
                  <a:pt x="3766882" y="1021731"/>
                </a:cubicBezTo>
                <a:lnTo>
                  <a:pt x="3902295" y="997115"/>
                </a:lnTo>
                <a:lnTo>
                  <a:pt x="3766882" y="1009423"/>
                </a:lnTo>
                <a:cubicBezTo>
                  <a:pt x="3643791" y="1025839"/>
                  <a:pt x="3491963" y="1054560"/>
                  <a:pt x="3311415" y="1095603"/>
                </a:cubicBezTo>
                <a:cubicBezTo>
                  <a:pt x="3130865" y="1136634"/>
                  <a:pt x="3040590" y="1165357"/>
                  <a:pt x="3040590" y="1181771"/>
                </a:cubicBezTo>
                <a:cubicBezTo>
                  <a:pt x="3040590" y="1189971"/>
                  <a:pt x="2995454" y="1210493"/>
                  <a:pt x="2905177" y="1243323"/>
                </a:cubicBezTo>
                <a:cubicBezTo>
                  <a:pt x="2814903" y="1276139"/>
                  <a:pt x="2757459" y="1292555"/>
                  <a:pt x="2732831" y="1292555"/>
                </a:cubicBezTo>
                <a:lnTo>
                  <a:pt x="2831317" y="1243323"/>
                </a:lnTo>
                <a:cubicBezTo>
                  <a:pt x="2896977" y="1218696"/>
                  <a:pt x="2929795" y="1194079"/>
                  <a:pt x="2929795" y="1169464"/>
                </a:cubicBezTo>
                <a:cubicBezTo>
                  <a:pt x="2929795" y="1161250"/>
                  <a:pt x="2938007" y="1157144"/>
                  <a:pt x="2954422" y="1157144"/>
                </a:cubicBezTo>
                <a:cubicBezTo>
                  <a:pt x="2962623" y="1157144"/>
                  <a:pt x="3007760" y="1140739"/>
                  <a:pt x="3089835" y="1107911"/>
                </a:cubicBezTo>
                <a:cubicBezTo>
                  <a:pt x="3237553" y="1034051"/>
                  <a:pt x="3372967" y="997115"/>
                  <a:pt x="3496059" y="997115"/>
                </a:cubicBezTo>
                <a:cubicBezTo>
                  <a:pt x="3528887" y="997115"/>
                  <a:pt x="3553518" y="988914"/>
                  <a:pt x="3569930" y="972499"/>
                </a:cubicBezTo>
                <a:cubicBezTo>
                  <a:pt x="3578131" y="964287"/>
                  <a:pt x="3635576" y="951976"/>
                  <a:pt x="3742268" y="935562"/>
                </a:cubicBezTo>
                <a:cubicBezTo>
                  <a:pt x="3881786" y="910948"/>
                  <a:pt x="3951539" y="886330"/>
                  <a:pt x="3951539" y="861703"/>
                </a:cubicBezTo>
                <a:cubicBezTo>
                  <a:pt x="3951539" y="845288"/>
                  <a:pt x="3941284" y="837088"/>
                  <a:pt x="3920763" y="837088"/>
                </a:cubicBezTo>
                <a:cubicBezTo>
                  <a:pt x="3900252" y="837088"/>
                  <a:pt x="3881786" y="845288"/>
                  <a:pt x="3865371" y="861703"/>
                </a:cubicBezTo>
                <a:cubicBezTo>
                  <a:pt x="3857156" y="869916"/>
                  <a:pt x="3783297" y="886330"/>
                  <a:pt x="3643791" y="910948"/>
                </a:cubicBezTo>
                <a:cubicBezTo>
                  <a:pt x="3504273" y="935562"/>
                  <a:pt x="3413999" y="956085"/>
                  <a:pt x="3372967" y="972499"/>
                </a:cubicBezTo>
                <a:cubicBezTo>
                  <a:pt x="3364755" y="972499"/>
                  <a:pt x="3272438" y="1001221"/>
                  <a:pt x="3095983" y="1058667"/>
                </a:cubicBezTo>
                <a:cubicBezTo>
                  <a:pt x="2919539" y="1116112"/>
                  <a:pt x="2831317" y="1148941"/>
                  <a:pt x="2831317" y="1157144"/>
                </a:cubicBezTo>
                <a:cubicBezTo>
                  <a:pt x="2831317" y="1173557"/>
                  <a:pt x="2777979" y="1198186"/>
                  <a:pt x="2671290" y="1231003"/>
                </a:cubicBezTo>
                <a:lnTo>
                  <a:pt x="2695906" y="1206386"/>
                </a:lnTo>
                <a:cubicBezTo>
                  <a:pt x="2728736" y="1198186"/>
                  <a:pt x="2745149" y="1181771"/>
                  <a:pt x="2745149" y="1157144"/>
                </a:cubicBezTo>
                <a:cubicBezTo>
                  <a:pt x="2745149" y="1148941"/>
                  <a:pt x="2777979" y="1132527"/>
                  <a:pt x="2843625" y="1107911"/>
                </a:cubicBezTo>
                <a:lnTo>
                  <a:pt x="2954422" y="1034051"/>
                </a:lnTo>
                <a:cubicBezTo>
                  <a:pt x="2938007" y="1025839"/>
                  <a:pt x="2892869" y="1034051"/>
                  <a:pt x="2819011" y="1058667"/>
                </a:cubicBezTo>
                <a:cubicBezTo>
                  <a:pt x="2794383" y="1066867"/>
                  <a:pt x="2782072" y="1068922"/>
                  <a:pt x="2782072" y="1064827"/>
                </a:cubicBezTo>
                <a:cubicBezTo>
                  <a:pt x="2782072" y="1060722"/>
                  <a:pt x="2810809" y="1042253"/>
                  <a:pt x="2868243" y="1009423"/>
                </a:cubicBezTo>
                <a:cubicBezTo>
                  <a:pt x="2917487" y="976594"/>
                  <a:pt x="2979037" y="954031"/>
                  <a:pt x="3052900" y="941723"/>
                </a:cubicBezTo>
                <a:cubicBezTo>
                  <a:pt x="3126759" y="929416"/>
                  <a:pt x="3184203" y="915055"/>
                  <a:pt x="3225245" y="898640"/>
                </a:cubicBezTo>
                <a:cubicBezTo>
                  <a:pt x="3348340" y="874010"/>
                  <a:pt x="3418105" y="861703"/>
                  <a:pt x="3434519" y="861703"/>
                </a:cubicBezTo>
                <a:cubicBezTo>
                  <a:pt x="3491963" y="861703"/>
                  <a:pt x="3532995" y="849395"/>
                  <a:pt x="3557611" y="824778"/>
                </a:cubicBezTo>
                <a:cubicBezTo>
                  <a:pt x="3582239" y="800151"/>
                  <a:pt x="3684821" y="775536"/>
                  <a:pt x="3865371" y="750919"/>
                </a:cubicBezTo>
                <a:cubicBezTo>
                  <a:pt x="3972060" y="734504"/>
                  <a:pt x="4099259" y="726292"/>
                  <a:pt x="4246978" y="726292"/>
                </a:cubicBezTo>
                <a:cubicBezTo>
                  <a:pt x="4353668" y="726292"/>
                  <a:pt x="4591661" y="750919"/>
                  <a:pt x="4960960" y="800151"/>
                </a:cubicBezTo>
                <a:cubicBezTo>
                  <a:pt x="5075864" y="816565"/>
                  <a:pt x="5235892" y="857597"/>
                  <a:pt x="5441058" y="923255"/>
                </a:cubicBezTo>
                <a:cubicBezTo>
                  <a:pt x="5646223" y="988914"/>
                  <a:pt x="5744710" y="1029946"/>
                  <a:pt x="5736497" y="1046359"/>
                </a:cubicBezTo>
                <a:cubicBezTo>
                  <a:pt x="5736497" y="1070975"/>
                  <a:pt x="5804210" y="1107911"/>
                  <a:pt x="5939609" y="1157144"/>
                </a:cubicBezTo>
                <a:cubicBezTo>
                  <a:pt x="6075021" y="1206386"/>
                  <a:pt x="6142732" y="1247418"/>
                  <a:pt x="6142732" y="1280248"/>
                </a:cubicBezTo>
                <a:cubicBezTo>
                  <a:pt x="6142732" y="1304863"/>
                  <a:pt x="6167350" y="1329490"/>
                  <a:pt x="6216591" y="1354107"/>
                </a:cubicBezTo>
                <a:cubicBezTo>
                  <a:pt x="6290452" y="1403351"/>
                  <a:pt x="6368418" y="1468997"/>
                  <a:pt x="6450481" y="1551072"/>
                </a:cubicBezTo>
                <a:cubicBezTo>
                  <a:pt x="6548967" y="1649546"/>
                  <a:pt x="6610519" y="1698791"/>
                  <a:pt x="6635137" y="1698791"/>
                </a:cubicBezTo>
                <a:cubicBezTo>
                  <a:pt x="6676166" y="1698791"/>
                  <a:pt x="6811580" y="1842416"/>
                  <a:pt x="7041372" y="2129643"/>
                </a:cubicBezTo>
                <a:cubicBezTo>
                  <a:pt x="7049573" y="2137856"/>
                  <a:pt x="7061880" y="2150165"/>
                  <a:pt x="7078294" y="2166578"/>
                </a:cubicBezTo>
                <a:cubicBezTo>
                  <a:pt x="7094710" y="2191194"/>
                  <a:pt x="7107018" y="2203503"/>
                  <a:pt x="7115230" y="2203503"/>
                </a:cubicBezTo>
                <a:cubicBezTo>
                  <a:pt x="7131645" y="2203503"/>
                  <a:pt x="7139846" y="2207610"/>
                  <a:pt x="7139846" y="2215823"/>
                </a:cubicBezTo>
                <a:lnTo>
                  <a:pt x="7201398" y="2289682"/>
                </a:lnTo>
                <a:cubicBezTo>
                  <a:pt x="7201398" y="2240439"/>
                  <a:pt x="7139846" y="2154271"/>
                  <a:pt x="7016742" y="2031166"/>
                </a:cubicBezTo>
                <a:cubicBezTo>
                  <a:pt x="6860823" y="1834202"/>
                  <a:pt x="6770548" y="1735725"/>
                  <a:pt x="6745932" y="1735725"/>
                </a:cubicBezTo>
                <a:cubicBezTo>
                  <a:pt x="6729518" y="1735725"/>
                  <a:pt x="6698742" y="1715205"/>
                  <a:pt x="6653602" y="1674176"/>
                </a:cubicBezTo>
                <a:cubicBezTo>
                  <a:pt x="6608468" y="1633144"/>
                  <a:pt x="6585892" y="1604408"/>
                  <a:pt x="6585892" y="1588007"/>
                </a:cubicBezTo>
                <a:cubicBezTo>
                  <a:pt x="6585892" y="1571592"/>
                  <a:pt x="6553061" y="1546965"/>
                  <a:pt x="6487417" y="1514135"/>
                </a:cubicBezTo>
                <a:cubicBezTo>
                  <a:pt x="6397142" y="1464903"/>
                  <a:pt x="6321228" y="1399243"/>
                  <a:pt x="6259676" y="1317183"/>
                </a:cubicBezTo>
                <a:cubicBezTo>
                  <a:pt x="6198126" y="1235111"/>
                  <a:pt x="6118117" y="1165357"/>
                  <a:pt x="6019628" y="1107911"/>
                </a:cubicBezTo>
                <a:cubicBezTo>
                  <a:pt x="6003214" y="1099698"/>
                  <a:pt x="5982705" y="1085336"/>
                  <a:pt x="5958076" y="1064827"/>
                </a:cubicBezTo>
                <a:cubicBezTo>
                  <a:pt x="5933460" y="1044304"/>
                  <a:pt x="5910899" y="1027891"/>
                  <a:pt x="5890377" y="1015583"/>
                </a:cubicBezTo>
                <a:cubicBezTo>
                  <a:pt x="5869857" y="1003275"/>
                  <a:pt x="5851388" y="997115"/>
                  <a:pt x="5834986" y="997115"/>
                </a:cubicBezTo>
                <a:cubicBezTo>
                  <a:pt x="5818571" y="997115"/>
                  <a:pt x="5713934" y="964287"/>
                  <a:pt x="5521076" y="898640"/>
                </a:cubicBezTo>
                <a:cubicBezTo>
                  <a:pt x="5328220" y="832981"/>
                  <a:pt x="5219477" y="800151"/>
                  <a:pt x="5194862" y="800151"/>
                </a:cubicBezTo>
                <a:cubicBezTo>
                  <a:pt x="5153818" y="800151"/>
                  <a:pt x="5092267" y="794005"/>
                  <a:pt x="5010206" y="781695"/>
                </a:cubicBezTo>
                <a:cubicBezTo>
                  <a:pt x="4928134" y="769375"/>
                  <a:pt x="4839911" y="755013"/>
                  <a:pt x="4745529" y="738599"/>
                </a:cubicBezTo>
                <a:cubicBezTo>
                  <a:pt x="4651160" y="722197"/>
                  <a:pt x="4587554" y="709877"/>
                  <a:pt x="4554726" y="701675"/>
                </a:cubicBezTo>
                <a:cubicBezTo>
                  <a:pt x="4489079" y="693463"/>
                  <a:pt x="4382390" y="689367"/>
                  <a:pt x="4234670" y="689367"/>
                </a:cubicBezTo>
                <a:close/>
                <a:moveTo>
                  <a:pt x="2080399" y="664739"/>
                </a:moveTo>
                <a:lnTo>
                  <a:pt x="1969615" y="738599"/>
                </a:lnTo>
                <a:lnTo>
                  <a:pt x="1957306" y="738599"/>
                </a:lnTo>
                <a:cubicBezTo>
                  <a:pt x="2022952" y="689367"/>
                  <a:pt x="2063983" y="664739"/>
                  <a:pt x="2080399" y="664739"/>
                </a:cubicBezTo>
                <a:close/>
                <a:moveTo>
                  <a:pt x="2117333" y="640123"/>
                </a:moveTo>
                <a:lnTo>
                  <a:pt x="2117333" y="652432"/>
                </a:lnTo>
                <a:lnTo>
                  <a:pt x="2117333" y="664739"/>
                </a:lnTo>
                <a:cubicBezTo>
                  <a:pt x="2109120" y="664739"/>
                  <a:pt x="2105026" y="660645"/>
                  <a:pt x="2105026" y="652432"/>
                </a:cubicBezTo>
                <a:cubicBezTo>
                  <a:pt x="2105026" y="644231"/>
                  <a:pt x="2109120" y="640123"/>
                  <a:pt x="2117333" y="640123"/>
                </a:cubicBezTo>
                <a:close/>
                <a:moveTo>
                  <a:pt x="2154258" y="615508"/>
                </a:moveTo>
                <a:cubicBezTo>
                  <a:pt x="2162471" y="615508"/>
                  <a:pt x="2166578" y="619602"/>
                  <a:pt x="2166578" y="627815"/>
                </a:cubicBezTo>
                <a:cubicBezTo>
                  <a:pt x="2166578" y="636018"/>
                  <a:pt x="2162471" y="640123"/>
                  <a:pt x="2154258" y="640123"/>
                </a:cubicBezTo>
                <a:cubicBezTo>
                  <a:pt x="2146058" y="640123"/>
                  <a:pt x="2141951" y="636018"/>
                  <a:pt x="2141951" y="627815"/>
                </a:cubicBezTo>
                <a:cubicBezTo>
                  <a:pt x="2141951" y="619602"/>
                  <a:pt x="2146058" y="615508"/>
                  <a:pt x="2154258" y="615508"/>
                </a:cubicBezTo>
                <a:close/>
                <a:moveTo>
                  <a:pt x="4246978" y="381608"/>
                </a:moveTo>
                <a:cubicBezTo>
                  <a:pt x="4181331" y="381608"/>
                  <a:pt x="4066430" y="389821"/>
                  <a:pt x="3902295" y="406235"/>
                </a:cubicBezTo>
                <a:cubicBezTo>
                  <a:pt x="3221140" y="480095"/>
                  <a:pt x="2646661" y="664739"/>
                  <a:pt x="2178885" y="960192"/>
                </a:cubicBezTo>
                <a:cubicBezTo>
                  <a:pt x="1793172" y="1231003"/>
                  <a:pt x="1473103" y="1522347"/>
                  <a:pt x="1218695" y="1834202"/>
                </a:cubicBezTo>
                <a:cubicBezTo>
                  <a:pt x="1153047" y="1908063"/>
                  <a:pt x="1075082" y="2016805"/>
                  <a:pt x="984807" y="2160418"/>
                </a:cubicBezTo>
                <a:cubicBezTo>
                  <a:pt x="894532" y="2304043"/>
                  <a:pt x="849396" y="2388157"/>
                  <a:pt x="849396" y="2412775"/>
                </a:cubicBezTo>
                <a:cubicBezTo>
                  <a:pt x="849396" y="2445602"/>
                  <a:pt x="824767" y="2503048"/>
                  <a:pt x="775536" y="2585120"/>
                </a:cubicBezTo>
                <a:cubicBezTo>
                  <a:pt x="742706" y="2642567"/>
                  <a:pt x="701677" y="2732842"/>
                  <a:pt x="652432" y="2855946"/>
                </a:cubicBezTo>
                <a:cubicBezTo>
                  <a:pt x="496498" y="3299106"/>
                  <a:pt x="418543" y="3672514"/>
                  <a:pt x="418543" y="3976165"/>
                </a:cubicBezTo>
                <a:lnTo>
                  <a:pt x="430852" y="4037706"/>
                </a:lnTo>
                <a:cubicBezTo>
                  <a:pt x="447268" y="3766894"/>
                  <a:pt x="488296" y="3524792"/>
                  <a:pt x="553956" y="3311414"/>
                </a:cubicBezTo>
                <a:cubicBezTo>
                  <a:pt x="586786" y="3180109"/>
                  <a:pt x="603188" y="3110355"/>
                  <a:pt x="603188" y="3102141"/>
                </a:cubicBezTo>
                <a:cubicBezTo>
                  <a:pt x="603188" y="3085727"/>
                  <a:pt x="609348" y="3063163"/>
                  <a:pt x="621657" y="3034442"/>
                </a:cubicBezTo>
                <a:cubicBezTo>
                  <a:pt x="633964" y="3005719"/>
                  <a:pt x="646271" y="2983146"/>
                  <a:pt x="658591" y="2966728"/>
                </a:cubicBezTo>
                <a:cubicBezTo>
                  <a:pt x="670901" y="2950315"/>
                  <a:pt x="681154" y="2942114"/>
                  <a:pt x="689354" y="2942114"/>
                </a:cubicBezTo>
                <a:cubicBezTo>
                  <a:pt x="697568" y="2950315"/>
                  <a:pt x="709877" y="2933901"/>
                  <a:pt x="726292" y="2892869"/>
                </a:cubicBezTo>
                <a:lnTo>
                  <a:pt x="738599" y="2831317"/>
                </a:lnTo>
                <a:lnTo>
                  <a:pt x="726292" y="2831317"/>
                </a:lnTo>
                <a:cubicBezTo>
                  <a:pt x="718090" y="2839530"/>
                  <a:pt x="713984" y="2839530"/>
                  <a:pt x="713984" y="2831317"/>
                </a:cubicBezTo>
                <a:cubicBezTo>
                  <a:pt x="713984" y="2790288"/>
                  <a:pt x="734504" y="2749256"/>
                  <a:pt x="775536" y="2708226"/>
                </a:cubicBezTo>
                <a:cubicBezTo>
                  <a:pt x="783736" y="2716426"/>
                  <a:pt x="824767" y="2650770"/>
                  <a:pt x="898628" y="2511261"/>
                </a:cubicBezTo>
                <a:cubicBezTo>
                  <a:pt x="972500" y="2371743"/>
                  <a:pt x="1046360" y="2273267"/>
                  <a:pt x="1120220" y="2215823"/>
                </a:cubicBezTo>
                <a:cubicBezTo>
                  <a:pt x="1079188" y="2306083"/>
                  <a:pt x="1054560" y="2363542"/>
                  <a:pt x="1046360" y="2388157"/>
                </a:cubicBezTo>
                <a:cubicBezTo>
                  <a:pt x="1054560" y="2388157"/>
                  <a:pt x="1058668" y="2392266"/>
                  <a:pt x="1058668" y="2400467"/>
                </a:cubicBezTo>
                <a:cubicBezTo>
                  <a:pt x="1058668" y="2408680"/>
                  <a:pt x="1054560" y="2412775"/>
                  <a:pt x="1046360" y="2412775"/>
                </a:cubicBezTo>
                <a:lnTo>
                  <a:pt x="1034040" y="2412775"/>
                </a:lnTo>
                <a:lnTo>
                  <a:pt x="1034040" y="2437402"/>
                </a:lnTo>
                <a:cubicBezTo>
                  <a:pt x="1025839" y="2478432"/>
                  <a:pt x="1058668" y="2445602"/>
                  <a:pt x="1132527" y="2338914"/>
                </a:cubicBezTo>
                <a:cubicBezTo>
                  <a:pt x="1148942" y="2314298"/>
                  <a:pt x="1169452" y="2281469"/>
                  <a:pt x="1194079" y="2240439"/>
                </a:cubicBezTo>
                <a:cubicBezTo>
                  <a:pt x="1407457" y="1920370"/>
                  <a:pt x="1583900" y="1707003"/>
                  <a:pt x="1723407" y="1600314"/>
                </a:cubicBezTo>
                <a:cubicBezTo>
                  <a:pt x="1953200" y="1403351"/>
                  <a:pt x="2129640" y="1267938"/>
                  <a:pt x="2252746" y="1194079"/>
                </a:cubicBezTo>
                <a:lnTo>
                  <a:pt x="2351223" y="1120219"/>
                </a:lnTo>
                <a:cubicBezTo>
                  <a:pt x="2351223" y="1112005"/>
                  <a:pt x="2363530" y="1099698"/>
                  <a:pt x="2388157" y="1083282"/>
                </a:cubicBezTo>
                <a:lnTo>
                  <a:pt x="2511261" y="1021731"/>
                </a:lnTo>
                <a:cubicBezTo>
                  <a:pt x="2560493" y="980701"/>
                  <a:pt x="2681543" y="923255"/>
                  <a:pt x="2874401" y="849395"/>
                </a:cubicBezTo>
                <a:cubicBezTo>
                  <a:pt x="3067259" y="775536"/>
                  <a:pt x="3217033" y="726292"/>
                  <a:pt x="3323723" y="701675"/>
                </a:cubicBezTo>
                <a:cubicBezTo>
                  <a:pt x="3668406" y="611400"/>
                  <a:pt x="3992569" y="566264"/>
                  <a:pt x="4296222" y="566264"/>
                </a:cubicBezTo>
                <a:cubicBezTo>
                  <a:pt x="4370083" y="566264"/>
                  <a:pt x="4472665" y="574466"/>
                  <a:pt x="4603971" y="590879"/>
                </a:cubicBezTo>
                <a:cubicBezTo>
                  <a:pt x="4751691" y="607293"/>
                  <a:pt x="4866593" y="603199"/>
                  <a:pt x="4948654" y="578572"/>
                </a:cubicBezTo>
                <a:lnTo>
                  <a:pt x="4850176" y="578572"/>
                </a:lnTo>
                <a:cubicBezTo>
                  <a:pt x="4833763" y="578572"/>
                  <a:pt x="4807081" y="576517"/>
                  <a:pt x="4770158" y="572423"/>
                </a:cubicBezTo>
                <a:cubicBezTo>
                  <a:pt x="4733221" y="568317"/>
                  <a:pt x="4710659" y="566264"/>
                  <a:pt x="4702456" y="566264"/>
                </a:cubicBezTo>
                <a:cubicBezTo>
                  <a:pt x="4661415" y="566264"/>
                  <a:pt x="4632692" y="558061"/>
                  <a:pt x="4616278" y="541647"/>
                </a:cubicBezTo>
                <a:cubicBezTo>
                  <a:pt x="4599863" y="533434"/>
                  <a:pt x="4493174" y="529327"/>
                  <a:pt x="4296222" y="529327"/>
                </a:cubicBezTo>
                <a:cubicBezTo>
                  <a:pt x="4000782" y="529327"/>
                  <a:pt x="3816127" y="537541"/>
                  <a:pt x="3742268" y="553955"/>
                </a:cubicBezTo>
                <a:cubicBezTo>
                  <a:pt x="3282692" y="627815"/>
                  <a:pt x="2880562" y="750919"/>
                  <a:pt x="2535879" y="923255"/>
                </a:cubicBezTo>
                <a:cubicBezTo>
                  <a:pt x="2429190" y="972499"/>
                  <a:pt x="2375850" y="993008"/>
                  <a:pt x="2375850" y="984807"/>
                </a:cubicBezTo>
                <a:cubicBezTo>
                  <a:pt x="2515356" y="902735"/>
                  <a:pt x="2589218" y="853503"/>
                  <a:pt x="2597431" y="837088"/>
                </a:cubicBezTo>
                <a:cubicBezTo>
                  <a:pt x="2597431" y="828874"/>
                  <a:pt x="2619991" y="814512"/>
                  <a:pt x="2665130" y="794005"/>
                </a:cubicBezTo>
                <a:cubicBezTo>
                  <a:pt x="2710268" y="773482"/>
                  <a:pt x="2753351" y="750919"/>
                  <a:pt x="2794383" y="726292"/>
                </a:cubicBezTo>
                <a:lnTo>
                  <a:pt x="2855935" y="689367"/>
                </a:lnTo>
                <a:cubicBezTo>
                  <a:pt x="2839519" y="672952"/>
                  <a:pt x="2868243" y="656538"/>
                  <a:pt x="2942114" y="640123"/>
                </a:cubicBezTo>
                <a:cubicBezTo>
                  <a:pt x="2974930" y="640123"/>
                  <a:pt x="3011867" y="636018"/>
                  <a:pt x="3052900" y="627815"/>
                </a:cubicBezTo>
                <a:lnTo>
                  <a:pt x="3237553" y="615508"/>
                </a:lnTo>
                <a:lnTo>
                  <a:pt x="3212926" y="603199"/>
                </a:lnTo>
                <a:lnTo>
                  <a:pt x="3200618" y="603199"/>
                </a:lnTo>
                <a:cubicBezTo>
                  <a:pt x="3151387" y="594986"/>
                  <a:pt x="3159588" y="578572"/>
                  <a:pt x="3225245" y="553955"/>
                </a:cubicBezTo>
                <a:cubicBezTo>
                  <a:pt x="3487858" y="471882"/>
                  <a:pt x="3853061" y="430850"/>
                  <a:pt x="4320838" y="430850"/>
                </a:cubicBezTo>
                <a:cubicBezTo>
                  <a:pt x="4468559" y="430850"/>
                  <a:pt x="4651160" y="449319"/>
                  <a:pt x="4868633" y="486243"/>
                </a:cubicBezTo>
                <a:cubicBezTo>
                  <a:pt x="5086119" y="523179"/>
                  <a:pt x="5203063" y="553955"/>
                  <a:pt x="5219477" y="578572"/>
                </a:cubicBezTo>
                <a:lnTo>
                  <a:pt x="5244093" y="590879"/>
                </a:lnTo>
                <a:lnTo>
                  <a:pt x="5268722" y="590879"/>
                </a:lnTo>
                <a:cubicBezTo>
                  <a:pt x="5309751" y="590879"/>
                  <a:pt x="5377465" y="605242"/>
                  <a:pt x="5471833" y="633963"/>
                </a:cubicBezTo>
                <a:cubicBezTo>
                  <a:pt x="5566215" y="662699"/>
                  <a:pt x="5629807" y="689367"/>
                  <a:pt x="5662638" y="713984"/>
                </a:cubicBezTo>
                <a:cubicBezTo>
                  <a:pt x="5695465" y="738599"/>
                  <a:pt x="5742659" y="755013"/>
                  <a:pt x="5804210" y="763229"/>
                </a:cubicBezTo>
                <a:cubicBezTo>
                  <a:pt x="5865750" y="771429"/>
                  <a:pt x="5900633" y="767335"/>
                  <a:pt x="5908846" y="750919"/>
                </a:cubicBezTo>
                <a:cubicBezTo>
                  <a:pt x="5917047" y="742706"/>
                  <a:pt x="5914993" y="736559"/>
                  <a:pt x="5902684" y="732452"/>
                </a:cubicBezTo>
                <a:cubicBezTo>
                  <a:pt x="5890377" y="728346"/>
                  <a:pt x="5876015" y="722197"/>
                  <a:pt x="5859601" y="713984"/>
                </a:cubicBezTo>
                <a:cubicBezTo>
                  <a:pt x="5785741" y="681154"/>
                  <a:pt x="5781634" y="664739"/>
                  <a:pt x="5847294" y="664739"/>
                </a:cubicBezTo>
                <a:cubicBezTo>
                  <a:pt x="5888322" y="672952"/>
                  <a:pt x="5921153" y="681154"/>
                  <a:pt x="5945769" y="689367"/>
                </a:cubicBezTo>
                <a:lnTo>
                  <a:pt x="5970398" y="689367"/>
                </a:lnTo>
                <a:cubicBezTo>
                  <a:pt x="5945769" y="664739"/>
                  <a:pt x="5884217" y="636018"/>
                  <a:pt x="5785741" y="603199"/>
                </a:cubicBezTo>
                <a:cubicBezTo>
                  <a:pt x="5769327" y="603199"/>
                  <a:pt x="5654436" y="568317"/>
                  <a:pt x="5441058" y="498563"/>
                </a:cubicBezTo>
                <a:cubicBezTo>
                  <a:pt x="5227678" y="428799"/>
                  <a:pt x="5088172" y="393928"/>
                  <a:pt x="5022512" y="393928"/>
                </a:cubicBezTo>
                <a:lnTo>
                  <a:pt x="4985591" y="393928"/>
                </a:lnTo>
                <a:cubicBezTo>
                  <a:pt x="5281030" y="484202"/>
                  <a:pt x="5461578" y="537541"/>
                  <a:pt x="5527225" y="553955"/>
                </a:cubicBezTo>
                <a:lnTo>
                  <a:pt x="5699572" y="627815"/>
                </a:lnTo>
                <a:lnTo>
                  <a:pt x="5687265" y="627815"/>
                </a:lnTo>
                <a:cubicBezTo>
                  <a:pt x="5629807" y="627815"/>
                  <a:pt x="5588777" y="623707"/>
                  <a:pt x="5564161" y="615508"/>
                </a:cubicBezTo>
                <a:cubicBezTo>
                  <a:pt x="5441058" y="549848"/>
                  <a:pt x="5182542" y="488296"/>
                  <a:pt x="4788626" y="430850"/>
                </a:cubicBezTo>
                <a:cubicBezTo>
                  <a:pt x="4583460" y="398023"/>
                  <a:pt x="4402913" y="381608"/>
                  <a:pt x="4246978" y="381608"/>
                </a:cubicBezTo>
                <a:close/>
                <a:moveTo>
                  <a:pt x="3434519" y="369301"/>
                </a:moveTo>
                <a:cubicBezTo>
                  <a:pt x="3475548" y="369301"/>
                  <a:pt x="3467335" y="377514"/>
                  <a:pt x="3409891" y="393928"/>
                </a:cubicBezTo>
                <a:cubicBezTo>
                  <a:pt x="3377061" y="402128"/>
                  <a:pt x="3331924" y="414437"/>
                  <a:pt x="3274478" y="430850"/>
                </a:cubicBezTo>
                <a:cubicBezTo>
                  <a:pt x="3258065" y="439066"/>
                  <a:pt x="3229352" y="449319"/>
                  <a:pt x="3188311" y="461626"/>
                </a:cubicBezTo>
                <a:cubicBezTo>
                  <a:pt x="3147279" y="473936"/>
                  <a:pt x="3112398" y="484202"/>
                  <a:pt x="3083676" y="492403"/>
                </a:cubicBezTo>
                <a:cubicBezTo>
                  <a:pt x="3054951" y="500605"/>
                  <a:pt x="3032387" y="504712"/>
                  <a:pt x="3015975" y="504712"/>
                </a:cubicBezTo>
                <a:lnTo>
                  <a:pt x="2880562" y="529327"/>
                </a:lnTo>
                <a:cubicBezTo>
                  <a:pt x="2888762" y="521127"/>
                  <a:pt x="2901071" y="512925"/>
                  <a:pt x="2917487" y="504712"/>
                </a:cubicBezTo>
                <a:cubicBezTo>
                  <a:pt x="2933902" y="496509"/>
                  <a:pt x="3020081" y="471882"/>
                  <a:pt x="3176000" y="430850"/>
                </a:cubicBezTo>
                <a:cubicBezTo>
                  <a:pt x="3331924" y="389821"/>
                  <a:pt x="3418105" y="369301"/>
                  <a:pt x="3434519" y="369301"/>
                </a:cubicBezTo>
                <a:close/>
                <a:moveTo>
                  <a:pt x="2745149" y="356991"/>
                </a:moveTo>
                <a:lnTo>
                  <a:pt x="2252746" y="566264"/>
                </a:lnTo>
                <a:cubicBezTo>
                  <a:pt x="2457911" y="451373"/>
                  <a:pt x="2581015" y="385715"/>
                  <a:pt x="2622045" y="369301"/>
                </a:cubicBezTo>
                <a:close/>
                <a:moveTo>
                  <a:pt x="3532995" y="344683"/>
                </a:moveTo>
                <a:cubicBezTo>
                  <a:pt x="3541194" y="344683"/>
                  <a:pt x="3549411" y="344683"/>
                  <a:pt x="3557611" y="344683"/>
                </a:cubicBezTo>
                <a:cubicBezTo>
                  <a:pt x="3565825" y="344683"/>
                  <a:pt x="3565825" y="348791"/>
                  <a:pt x="3557611" y="356991"/>
                </a:cubicBezTo>
                <a:cubicBezTo>
                  <a:pt x="3549411" y="365194"/>
                  <a:pt x="3539143" y="365194"/>
                  <a:pt x="3526835" y="356991"/>
                </a:cubicBezTo>
                <a:cubicBezTo>
                  <a:pt x="3514527" y="348791"/>
                  <a:pt x="3516580" y="344683"/>
                  <a:pt x="3532995" y="344683"/>
                </a:cubicBezTo>
                <a:close/>
                <a:moveTo>
                  <a:pt x="2646661" y="283132"/>
                </a:moveTo>
                <a:lnTo>
                  <a:pt x="2658970" y="283132"/>
                </a:lnTo>
                <a:cubicBezTo>
                  <a:pt x="2675397" y="283132"/>
                  <a:pt x="2667184" y="291331"/>
                  <a:pt x="2634354" y="307749"/>
                </a:cubicBezTo>
                <a:cubicBezTo>
                  <a:pt x="2617940" y="315962"/>
                  <a:pt x="2605631" y="320069"/>
                  <a:pt x="2597431" y="320069"/>
                </a:cubicBezTo>
                <a:close/>
                <a:moveTo>
                  <a:pt x="3095215" y="238506"/>
                </a:moveTo>
                <a:cubicBezTo>
                  <a:pt x="3101886" y="239533"/>
                  <a:pt x="3104196" y="242096"/>
                  <a:pt x="3102142" y="246197"/>
                </a:cubicBezTo>
                <a:cubicBezTo>
                  <a:pt x="3102142" y="254410"/>
                  <a:pt x="3044697" y="274930"/>
                  <a:pt x="2929795" y="307749"/>
                </a:cubicBezTo>
                <a:cubicBezTo>
                  <a:pt x="2880562" y="324162"/>
                  <a:pt x="2843625" y="332376"/>
                  <a:pt x="2819011" y="332376"/>
                </a:cubicBezTo>
                <a:cubicBezTo>
                  <a:pt x="2777979" y="332376"/>
                  <a:pt x="2790289" y="320069"/>
                  <a:pt x="2855935" y="295439"/>
                </a:cubicBezTo>
                <a:cubicBezTo>
                  <a:pt x="2872350" y="287237"/>
                  <a:pt x="2892869" y="279024"/>
                  <a:pt x="2917487" y="270824"/>
                </a:cubicBezTo>
                <a:cubicBezTo>
                  <a:pt x="2983145" y="254410"/>
                  <a:pt x="3031362" y="244154"/>
                  <a:pt x="3062125" y="240048"/>
                </a:cubicBezTo>
                <a:cubicBezTo>
                  <a:pt x="3077515" y="237995"/>
                  <a:pt x="3088544" y="237482"/>
                  <a:pt x="3095215" y="238506"/>
                </a:cubicBezTo>
                <a:close/>
                <a:moveTo>
                  <a:pt x="3139067" y="221579"/>
                </a:moveTo>
                <a:cubicBezTo>
                  <a:pt x="3147279" y="221579"/>
                  <a:pt x="3155481" y="221579"/>
                  <a:pt x="3163694" y="221579"/>
                </a:cubicBezTo>
                <a:cubicBezTo>
                  <a:pt x="3171895" y="221579"/>
                  <a:pt x="3171895" y="225685"/>
                  <a:pt x="3163694" y="233887"/>
                </a:cubicBezTo>
                <a:cubicBezTo>
                  <a:pt x="3155481" y="233887"/>
                  <a:pt x="3147279" y="229792"/>
                  <a:pt x="3139067" y="221579"/>
                </a:cubicBezTo>
                <a:close/>
                <a:moveTo>
                  <a:pt x="3200618" y="123104"/>
                </a:moveTo>
                <a:cubicBezTo>
                  <a:pt x="3208831" y="123104"/>
                  <a:pt x="3217033" y="123104"/>
                  <a:pt x="3225245" y="123104"/>
                </a:cubicBezTo>
                <a:cubicBezTo>
                  <a:pt x="3233447" y="123104"/>
                  <a:pt x="3233447" y="127199"/>
                  <a:pt x="3225245" y="135412"/>
                </a:cubicBezTo>
                <a:cubicBezTo>
                  <a:pt x="3217033" y="143613"/>
                  <a:pt x="3206777" y="143613"/>
                  <a:pt x="3194459" y="135412"/>
                </a:cubicBezTo>
                <a:cubicBezTo>
                  <a:pt x="3182163" y="127199"/>
                  <a:pt x="3184203" y="123104"/>
                  <a:pt x="3200618" y="123104"/>
                </a:cubicBezTo>
                <a:close/>
                <a:moveTo>
                  <a:pt x="3877679" y="24615"/>
                </a:moveTo>
                <a:lnTo>
                  <a:pt x="3988462" y="24615"/>
                </a:lnTo>
                <a:lnTo>
                  <a:pt x="3865371" y="36923"/>
                </a:lnTo>
                <a:cubicBezTo>
                  <a:pt x="3676609" y="61552"/>
                  <a:pt x="3561718" y="73859"/>
                  <a:pt x="3520687" y="73859"/>
                </a:cubicBezTo>
                <a:lnTo>
                  <a:pt x="3508378" y="73859"/>
                </a:lnTo>
                <a:cubicBezTo>
                  <a:pt x="3532995" y="57445"/>
                  <a:pt x="3578131" y="45138"/>
                  <a:pt x="3643791" y="36923"/>
                </a:cubicBezTo>
                <a:cubicBezTo>
                  <a:pt x="3684821" y="28722"/>
                  <a:pt x="3762788" y="24615"/>
                  <a:pt x="3877679" y="24615"/>
                </a:cubicBezTo>
                <a:close/>
                <a:moveTo>
                  <a:pt x="4357773" y="0"/>
                </a:moveTo>
                <a:lnTo>
                  <a:pt x="4419314" y="0"/>
                </a:lnTo>
                <a:lnTo>
                  <a:pt x="4468559" y="0"/>
                </a:lnTo>
                <a:cubicBezTo>
                  <a:pt x="4878900" y="0"/>
                  <a:pt x="5322060" y="98476"/>
                  <a:pt x="5798049" y="295439"/>
                </a:cubicBezTo>
                <a:cubicBezTo>
                  <a:pt x="5880123" y="328269"/>
                  <a:pt x="5925247" y="344683"/>
                  <a:pt x="5933460" y="344683"/>
                </a:cubicBezTo>
                <a:cubicBezTo>
                  <a:pt x="6007321" y="344683"/>
                  <a:pt x="6212485" y="443160"/>
                  <a:pt x="6548967" y="640123"/>
                </a:cubicBezTo>
                <a:cubicBezTo>
                  <a:pt x="6901854" y="853503"/>
                  <a:pt x="7242430" y="1144834"/>
                  <a:pt x="7570700" y="1514135"/>
                </a:cubicBezTo>
                <a:cubicBezTo>
                  <a:pt x="7677389" y="1637239"/>
                  <a:pt x="7730740" y="1702898"/>
                  <a:pt x="7730740" y="1711098"/>
                </a:cubicBezTo>
                <a:cubicBezTo>
                  <a:pt x="7730740" y="1743928"/>
                  <a:pt x="7767663" y="1797277"/>
                  <a:pt x="7841522" y="1871139"/>
                </a:cubicBezTo>
                <a:cubicBezTo>
                  <a:pt x="7931799" y="1977815"/>
                  <a:pt x="8001551" y="2084506"/>
                  <a:pt x="8050794" y="2191194"/>
                </a:cubicBezTo>
                <a:lnTo>
                  <a:pt x="8272375" y="2634354"/>
                </a:lnTo>
                <a:cubicBezTo>
                  <a:pt x="8264175" y="2617950"/>
                  <a:pt x="8260066" y="2589229"/>
                  <a:pt x="8260066" y="2548186"/>
                </a:cubicBezTo>
                <a:cubicBezTo>
                  <a:pt x="8260066" y="2523571"/>
                  <a:pt x="8251864" y="2494847"/>
                  <a:pt x="8235450" y="2462019"/>
                </a:cubicBezTo>
                <a:lnTo>
                  <a:pt x="8235450" y="2437402"/>
                </a:lnTo>
                <a:cubicBezTo>
                  <a:pt x="8268269" y="2462019"/>
                  <a:pt x="8319565" y="2560493"/>
                  <a:pt x="8389319" y="2732842"/>
                </a:cubicBezTo>
                <a:cubicBezTo>
                  <a:pt x="8459084" y="2905176"/>
                  <a:pt x="8498061" y="3024175"/>
                  <a:pt x="8506274" y="3089834"/>
                </a:cubicBezTo>
                <a:lnTo>
                  <a:pt x="8444722" y="3028280"/>
                </a:lnTo>
                <a:lnTo>
                  <a:pt x="8383170" y="2979039"/>
                </a:lnTo>
                <a:cubicBezTo>
                  <a:pt x="8407788" y="3126770"/>
                  <a:pt x="8436509" y="3196523"/>
                  <a:pt x="8469340" y="3188310"/>
                </a:cubicBezTo>
                <a:lnTo>
                  <a:pt x="8481647" y="3176002"/>
                </a:lnTo>
                <a:cubicBezTo>
                  <a:pt x="8530892" y="3176002"/>
                  <a:pt x="8584228" y="3331934"/>
                  <a:pt x="8641676" y="3643790"/>
                </a:cubicBezTo>
                <a:cubicBezTo>
                  <a:pt x="8666303" y="3766894"/>
                  <a:pt x="8678610" y="3902306"/>
                  <a:pt x="8678610" y="4050026"/>
                </a:cubicBezTo>
                <a:cubicBezTo>
                  <a:pt x="8678610" y="4164915"/>
                  <a:pt x="8670410" y="4222362"/>
                  <a:pt x="8653994" y="4222362"/>
                </a:cubicBezTo>
                <a:lnTo>
                  <a:pt x="8604751" y="4074642"/>
                </a:lnTo>
                <a:cubicBezTo>
                  <a:pt x="8604751" y="4082843"/>
                  <a:pt x="8600644" y="4095163"/>
                  <a:pt x="8592440" y="4111565"/>
                </a:cubicBezTo>
                <a:lnTo>
                  <a:pt x="8592440" y="4148502"/>
                </a:lnTo>
                <a:cubicBezTo>
                  <a:pt x="8625271" y="4320837"/>
                  <a:pt x="8641676" y="4521909"/>
                  <a:pt x="8641676" y="4751701"/>
                </a:cubicBezTo>
                <a:cubicBezTo>
                  <a:pt x="8641676" y="5055342"/>
                  <a:pt x="8608858" y="5285134"/>
                  <a:pt x="8543199" y="5441058"/>
                </a:cubicBezTo>
                <a:cubicBezTo>
                  <a:pt x="8526784" y="5465685"/>
                  <a:pt x="8510370" y="5519024"/>
                  <a:pt x="8493954" y="5601096"/>
                </a:cubicBezTo>
                <a:cubicBezTo>
                  <a:pt x="8461138" y="5765232"/>
                  <a:pt x="8368810" y="5992960"/>
                  <a:pt x="8216984" y="6284304"/>
                </a:cubicBezTo>
                <a:cubicBezTo>
                  <a:pt x="8065156" y="6575638"/>
                  <a:pt x="7927690" y="6803379"/>
                  <a:pt x="7804597" y="6967512"/>
                </a:cubicBezTo>
                <a:cubicBezTo>
                  <a:pt x="7796384" y="6983926"/>
                  <a:pt x="7782024" y="7004437"/>
                  <a:pt x="7761504" y="7029064"/>
                </a:cubicBezTo>
                <a:cubicBezTo>
                  <a:pt x="7740994" y="7053680"/>
                  <a:pt x="7726632" y="7074202"/>
                  <a:pt x="7718418" y="7090616"/>
                </a:cubicBezTo>
                <a:lnTo>
                  <a:pt x="7706111" y="7115232"/>
                </a:lnTo>
                <a:cubicBezTo>
                  <a:pt x="7706111" y="7131648"/>
                  <a:pt x="7646613" y="7199346"/>
                  <a:pt x="7527614" y="7318344"/>
                </a:cubicBezTo>
                <a:cubicBezTo>
                  <a:pt x="7408618" y="7437340"/>
                  <a:pt x="7308088" y="7529670"/>
                  <a:pt x="7226016" y="7595328"/>
                </a:cubicBezTo>
                <a:cubicBezTo>
                  <a:pt x="6938789" y="7825120"/>
                  <a:pt x="6766443" y="7952320"/>
                  <a:pt x="6708996" y="7976936"/>
                </a:cubicBezTo>
                <a:cubicBezTo>
                  <a:pt x="6676166" y="7993350"/>
                  <a:pt x="6659751" y="8005657"/>
                  <a:pt x="6659751" y="8013872"/>
                </a:cubicBezTo>
                <a:cubicBezTo>
                  <a:pt x="6659751" y="8054902"/>
                  <a:pt x="6434066" y="8169793"/>
                  <a:pt x="5982705" y="8358555"/>
                </a:cubicBezTo>
                <a:cubicBezTo>
                  <a:pt x="5925247" y="8374971"/>
                  <a:pt x="5828825" y="8399585"/>
                  <a:pt x="5693414" y="8432416"/>
                </a:cubicBezTo>
                <a:cubicBezTo>
                  <a:pt x="5558001" y="8465244"/>
                  <a:pt x="5457473" y="8493966"/>
                  <a:pt x="5391813" y="8518584"/>
                </a:cubicBezTo>
                <a:cubicBezTo>
                  <a:pt x="5129204" y="8617060"/>
                  <a:pt x="4743489" y="8666302"/>
                  <a:pt x="4234670" y="8666302"/>
                </a:cubicBezTo>
                <a:cubicBezTo>
                  <a:pt x="3775095" y="8666302"/>
                  <a:pt x="3418105" y="8621166"/>
                  <a:pt x="3163694" y="8530891"/>
                </a:cubicBezTo>
                <a:cubicBezTo>
                  <a:pt x="3155481" y="8530891"/>
                  <a:pt x="3130865" y="8524742"/>
                  <a:pt x="3089835" y="8512422"/>
                </a:cubicBezTo>
                <a:cubicBezTo>
                  <a:pt x="3048793" y="8500115"/>
                  <a:pt x="3007760" y="8489859"/>
                  <a:pt x="2966729" y="8481659"/>
                </a:cubicBezTo>
                <a:cubicBezTo>
                  <a:pt x="2925699" y="8473444"/>
                  <a:pt x="2905177" y="8465244"/>
                  <a:pt x="2905177" y="8457032"/>
                </a:cubicBezTo>
                <a:cubicBezTo>
                  <a:pt x="2905177" y="8448830"/>
                  <a:pt x="2880562" y="8436523"/>
                  <a:pt x="2831317" y="8420107"/>
                </a:cubicBezTo>
                <a:cubicBezTo>
                  <a:pt x="2741044" y="8403692"/>
                  <a:pt x="2503048" y="8288788"/>
                  <a:pt x="2117333" y="8075424"/>
                </a:cubicBezTo>
                <a:cubicBezTo>
                  <a:pt x="1797266" y="7878459"/>
                  <a:pt x="1475157" y="7601475"/>
                  <a:pt x="1150996" y="7244485"/>
                </a:cubicBezTo>
                <a:lnTo>
                  <a:pt x="1065057" y="7119701"/>
                </a:lnTo>
                <a:lnTo>
                  <a:pt x="1067895" y="7122925"/>
                </a:lnTo>
                <a:cubicBezTo>
                  <a:pt x="1078149" y="7130112"/>
                  <a:pt x="1087389" y="7131648"/>
                  <a:pt x="1095592" y="7127541"/>
                </a:cubicBezTo>
                <a:cubicBezTo>
                  <a:pt x="1103805" y="7127541"/>
                  <a:pt x="1126368" y="7143955"/>
                  <a:pt x="1163303" y="7176784"/>
                </a:cubicBezTo>
                <a:cubicBezTo>
                  <a:pt x="1200228" y="7209614"/>
                  <a:pt x="1239217" y="7246536"/>
                  <a:pt x="1280247" y="7287568"/>
                </a:cubicBezTo>
                <a:cubicBezTo>
                  <a:pt x="1321278" y="7328611"/>
                  <a:pt x="1345904" y="7353227"/>
                  <a:pt x="1354108" y="7361440"/>
                </a:cubicBezTo>
                <a:cubicBezTo>
                  <a:pt x="1386936" y="7386054"/>
                  <a:pt x="1401298" y="7394258"/>
                  <a:pt x="1397192" y="7386054"/>
                </a:cubicBezTo>
                <a:cubicBezTo>
                  <a:pt x="1393085" y="7377842"/>
                  <a:pt x="1366415" y="7345026"/>
                  <a:pt x="1317172" y="7287568"/>
                </a:cubicBezTo>
                <a:lnTo>
                  <a:pt x="1304863" y="7275261"/>
                </a:lnTo>
                <a:cubicBezTo>
                  <a:pt x="1165357" y="7135754"/>
                  <a:pt x="1075082" y="7041371"/>
                  <a:pt x="1034040" y="6992128"/>
                </a:cubicBezTo>
                <a:cubicBezTo>
                  <a:pt x="984807" y="6934683"/>
                  <a:pt x="960180" y="6905960"/>
                  <a:pt x="960180" y="6905960"/>
                </a:cubicBezTo>
                <a:cubicBezTo>
                  <a:pt x="960180" y="6905960"/>
                  <a:pt x="968394" y="6922374"/>
                  <a:pt x="984807" y="6955205"/>
                </a:cubicBezTo>
                <a:cubicBezTo>
                  <a:pt x="1001221" y="6996234"/>
                  <a:pt x="1009423" y="7016757"/>
                  <a:pt x="1009423" y="7016757"/>
                </a:cubicBezTo>
                <a:lnTo>
                  <a:pt x="1026490" y="7063704"/>
                </a:lnTo>
                <a:lnTo>
                  <a:pt x="443160" y="6216594"/>
                </a:lnTo>
                <a:cubicBezTo>
                  <a:pt x="369300" y="6068872"/>
                  <a:pt x="344684" y="5982704"/>
                  <a:pt x="369300" y="5958090"/>
                </a:cubicBezTo>
                <a:lnTo>
                  <a:pt x="418543" y="6044258"/>
                </a:lnTo>
                <a:lnTo>
                  <a:pt x="467776" y="6130424"/>
                </a:lnTo>
                <a:cubicBezTo>
                  <a:pt x="475989" y="6122222"/>
                  <a:pt x="445213" y="6025789"/>
                  <a:pt x="375460" y="5841133"/>
                </a:cubicBezTo>
                <a:cubicBezTo>
                  <a:pt x="305695" y="5656488"/>
                  <a:pt x="266717" y="5560053"/>
                  <a:pt x="258504" y="5551853"/>
                </a:cubicBezTo>
                <a:lnTo>
                  <a:pt x="258504" y="5662637"/>
                </a:lnTo>
                <a:lnTo>
                  <a:pt x="258504" y="5748816"/>
                </a:lnTo>
                <a:cubicBezTo>
                  <a:pt x="242100" y="5724189"/>
                  <a:pt x="213367" y="5642128"/>
                  <a:pt x="172335" y="5502610"/>
                </a:cubicBezTo>
                <a:cubicBezTo>
                  <a:pt x="57445" y="5108691"/>
                  <a:pt x="0" y="4698350"/>
                  <a:pt x="0" y="4271606"/>
                </a:cubicBezTo>
                <a:lnTo>
                  <a:pt x="0" y="4148502"/>
                </a:lnTo>
                <a:cubicBezTo>
                  <a:pt x="8202" y="3935123"/>
                  <a:pt x="20509" y="3820232"/>
                  <a:pt x="36924" y="3803819"/>
                </a:cubicBezTo>
                <a:cubicBezTo>
                  <a:pt x="53340" y="3803819"/>
                  <a:pt x="61552" y="3783296"/>
                  <a:pt x="61552" y="3742267"/>
                </a:cubicBezTo>
                <a:cubicBezTo>
                  <a:pt x="61552" y="3709437"/>
                  <a:pt x="69754" y="3676621"/>
                  <a:pt x="86168" y="3643790"/>
                </a:cubicBezTo>
                <a:cubicBezTo>
                  <a:pt x="94368" y="3660203"/>
                  <a:pt x="98476" y="3668405"/>
                  <a:pt x="98476" y="3668405"/>
                </a:cubicBezTo>
                <a:lnTo>
                  <a:pt x="160028" y="3496070"/>
                </a:lnTo>
                <a:lnTo>
                  <a:pt x="363383" y="2808538"/>
                </a:lnTo>
                <a:lnTo>
                  <a:pt x="307746" y="3028280"/>
                </a:lnTo>
                <a:cubicBezTo>
                  <a:pt x="307746" y="3077525"/>
                  <a:pt x="295439" y="3151386"/>
                  <a:pt x="270824" y="3249862"/>
                </a:cubicBezTo>
                <a:cubicBezTo>
                  <a:pt x="188751" y="3602758"/>
                  <a:pt x="147720" y="3947432"/>
                  <a:pt x="147720" y="4283914"/>
                </a:cubicBezTo>
                <a:lnTo>
                  <a:pt x="147720" y="4468570"/>
                </a:lnTo>
                <a:cubicBezTo>
                  <a:pt x="155920" y="4747595"/>
                  <a:pt x="176442" y="4944558"/>
                  <a:pt x="209272" y="5059450"/>
                </a:cubicBezTo>
                <a:lnTo>
                  <a:pt x="233887" y="5133309"/>
                </a:lnTo>
                <a:cubicBezTo>
                  <a:pt x="242100" y="5100478"/>
                  <a:pt x="237994" y="5030725"/>
                  <a:pt x="221579" y="4924037"/>
                </a:cubicBezTo>
                <a:cubicBezTo>
                  <a:pt x="188751" y="4628597"/>
                  <a:pt x="172335" y="4427526"/>
                  <a:pt x="172335" y="4320837"/>
                </a:cubicBezTo>
                <a:cubicBezTo>
                  <a:pt x="172335" y="4164915"/>
                  <a:pt x="192858" y="3935123"/>
                  <a:pt x="233887" y="3631482"/>
                </a:cubicBezTo>
                <a:cubicBezTo>
                  <a:pt x="315962" y="3139077"/>
                  <a:pt x="410330" y="2814903"/>
                  <a:pt x="517020" y="2658982"/>
                </a:cubicBezTo>
                <a:cubicBezTo>
                  <a:pt x="533434" y="2642567"/>
                  <a:pt x="564210" y="2593323"/>
                  <a:pt x="609348" y="2511261"/>
                </a:cubicBezTo>
                <a:cubicBezTo>
                  <a:pt x="654484" y="2429189"/>
                  <a:pt x="699623" y="2345074"/>
                  <a:pt x="744760" y="2258906"/>
                </a:cubicBezTo>
                <a:cubicBezTo>
                  <a:pt x="789896" y="2172727"/>
                  <a:pt x="816565" y="2121440"/>
                  <a:pt x="824767" y="2105026"/>
                </a:cubicBezTo>
                <a:cubicBezTo>
                  <a:pt x="857597" y="2055783"/>
                  <a:pt x="878117" y="2022954"/>
                  <a:pt x="886319" y="2006552"/>
                </a:cubicBezTo>
                <a:lnTo>
                  <a:pt x="1144788" y="1720255"/>
                </a:lnTo>
                <a:lnTo>
                  <a:pt x="878444" y="2182583"/>
                </a:lnTo>
                <a:lnTo>
                  <a:pt x="812460" y="2265055"/>
                </a:lnTo>
                <a:lnTo>
                  <a:pt x="780863" y="2351971"/>
                </a:lnTo>
                <a:lnTo>
                  <a:pt x="504712" y="2831317"/>
                </a:lnTo>
                <a:cubicBezTo>
                  <a:pt x="373405" y="3200629"/>
                  <a:pt x="307746" y="3426306"/>
                  <a:pt x="307746" y="3508378"/>
                </a:cubicBezTo>
                <a:cubicBezTo>
                  <a:pt x="307746" y="3565824"/>
                  <a:pt x="320056" y="3574037"/>
                  <a:pt x="344684" y="3532994"/>
                </a:cubicBezTo>
                <a:cubicBezTo>
                  <a:pt x="361098" y="3491963"/>
                  <a:pt x="377514" y="3430411"/>
                  <a:pt x="393916" y="3348350"/>
                </a:cubicBezTo>
                <a:cubicBezTo>
                  <a:pt x="443160" y="3069312"/>
                  <a:pt x="537541" y="2806702"/>
                  <a:pt x="677047" y="2560493"/>
                </a:cubicBezTo>
                <a:lnTo>
                  <a:pt x="677047" y="2585120"/>
                </a:lnTo>
                <a:lnTo>
                  <a:pt x="615495" y="2745151"/>
                </a:lnTo>
                <a:cubicBezTo>
                  <a:pt x="459575" y="3130864"/>
                  <a:pt x="381608" y="3413997"/>
                  <a:pt x="381608" y="3594546"/>
                </a:cubicBezTo>
                <a:lnTo>
                  <a:pt x="381608" y="3606854"/>
                </a:lnTo>
                <a:cubicBezTo>
                  <a:pt x="389821" y="3606854"/>
                  <a:pt x="393916" y="3602758"/>
                  <a:pt x="393916" y="3594546"/>
                </a:cubicBezTo>
                <a:cubicBezTo>
                  <a:pt x="418543" y="3553515"/>
                  <a:pt x="451373" y="3428357"/>
                  <a:pt x="492404" y="3219086"/>
                </a:cubicBezTo>
                <a:cubicBezTo>
                  <a:pt x="533434" y="3009815"/>
                  <a:pt x="570370" y="2888763"/>
                  <a:pt x="603188" y="2855946"/>
                </a:cubicBezTo>
                <a:cubicBezTo>
                  <a:pt x="627815" y="2839530"/>
                  <a:pt x="652432" y="2786181"/>
                  <a:pt x="677047" y="2695906"/>
                </a:cubicBezTo>
                <a:cubicBezTo>
                  <a:pt x="808364" y="2359435"/>
                  <a:pt x="923255" y="2141950"/>
                  <a:pt x="1021730" y="2043474"/>
                </a:cubicBezTo>
                <a:cubicBezTo>
                  <a:pt x="1054560" y="2010645"/>
                  <a:pt x="1095592" y="1957307"/>
                  <a:pt x="1144834" y="1883447"/>
                </a:cubicBezTo>
                <a:cubicBezTo>
                  <a:pt x="1202280" y="1801375"/>
                  <a:pt x="1337692" y="1655707"/>
                  <a:pt x="1551072" y="1446435"/>
                </a:cubicBezTo>
                <a:cubicBezTo>
                  <a:pt x="1764437" y="1237162"/>
                  <a:pt x="1912157" y="1103805"/>
                  <a:pt x="1994229" y="1046359"/>
                </a:cubicBezTo>
                <a:cubicBezTo>
                  <a:pt x="2133748" y="931469"/>
                  <a:pt x="2273256" y="849395"/>
                  <a:pt x="2412775" y="800151"/>
                </a:cubicBezTo>
                <a:cubicBezTo>
                  <a:pt x="2494847" y="767335"/>
                  <a:pt x="2609738" y="713984"/>
                  <a:pt x="2757459" y="640123"/>
                </a:cubicBezTo>
                <a:cubicBezTo>
                  <a:pt x="3044697" y="500605"/>
                  <a:pt x="3385275" y="406235"/>
                  <a:pt x="3779190" y="356991"/>
                </a:cubicBezTo>
                <a:cubicBezTo>
                  <a:pt x="3754575" y="348791"/>
                  <a:pt x="3742268" y="344683"/>
                  <a:pt x="3742268" y="344683"/>
                </a:cubicBezTo>
                <a:cubicBezTo>
                  <a:pt x="3717651" y="344683"/>
                  <a:pt x="3693023" y="340576"/>
                  <a:pt x="3668406" y="332376"/>
                </a:cubicBezTo>
                <a:lnTo>
                  <a:pt x="3693023" y="320069"/>
                </a:lnTo>
                <a:cubicBezTo>
                  <a:pt x="3717651" y="311855"/>
                  <a:pt x="3824329" y="299546"/>
                  <a:pt x="4013091" y="283132"/>
                </a:cubicBezTo>
                <a:cubicBezTo>
                  <a:pt x="4037707" y="283132"/>
                  <a:pt x="4074631" y="281079"/>
                  <a:pt x="4123873" y="276973"/>
                </a:cubicBezTo>
                <a:cubicBezTo>
                  <a:pt x="4173118" y="272879"/>
                  <a:pt x="4214150" y="270824"/>
                  <a:pt x="4246978" y="270824"/>
                </a:cubicBezTo>
                <a:cubicBezTo>
                  <a:pt x="4361880" y="270824"/>
                  <a:pt x="4554726" y="283132"/>
                  <a:pt x="4825549" y="307749"/>
                </a:cubicBezTo>
                <a:lnTo>
                  <a:pt x="4862487" y="307749"/>
                </a:lnTo>
                <a:lnTo>
                  <a:pt x="4800934" y="283132"/>
                </a:lnTo>
                <a:cubicBezTo>
                  <a:pt x="4784517" y="266717"/>
                  <a:pt x="4718860" y="258515"/>
                  <a:pt x="4603971" y="258515"/>
                </a:cubicBezTo>
                <a:cubicBezTo>
                  <a:pt x="4497292" y="258515"/>
                  <a:pt x="4435740" y="250303"/>
                  <a:pt x="4419314" y="233887"/>
                </a:cubicBezTo>
                <a:cubicBezTo>
                  <a:pt x="4419314" y="225685"/>
                  <a:pt x="4374188" y="221579"/>
                  <a:pt x="4283901" y="221579"/>
                </a:cubicBezTo>
                <a:cubicBezTo>
                  <a:pt x="4152609" y="221579"/>
                  <a:pt x="4037707" y="229792"/>
                  <a:pt x="3939231" y="246197"/>
                </a:cubicBezTo>
                <a:cubicBezTo>
                  <a:pt x="3898201" y="254410"/>
                  <a:pt x="3799711" y="266717"/>
                  <a:pt x="3643791" y="283132"/>
                </a:cubicBezTo>
                <a:cubicBezTo>
                  <a:pt x="3487858" y="299546"/>
                  <a:pt x="3385275" y="315962"/>
                  <a:pt x="3336030" y="332376"/>
                </a:cubicBezTo>
                <a:cubicBezTo>
                  <a:pt x="3270383" y="348791"/>
                  <a:pt x="3089835" y="402128"/>
                  <a:pt x="2794383" y="492403"/>
                </a:cubicBezTo>
                <a:cubicBezTo>
                  <a:pt x="2408668" y="648325"/>
                  <a:pt x="2133748" y="783736"/>
                  <a:pt x="1969615" y="898640"/>
                </a:cubicBezTo>
                <a:cubicBezTo>
                  <a:pt x="1846511" y="980701"/>
                  <a:pt x="1784959" y="1013528"/>
                  <a:pt x="1784959" y="997115"/>
                </a:cubicBezTo>
                <a:lnTo>
                  <a:pt x="1969615" y="874010"/>
                </a:lnTo>
                <a:cubicBezTo>
                  <a:pt x="2092719" y="791949"/>
                  <a:pt x="2154258" y="746811"/>
                  <a:pt x="2154258" y="738599"/>
                </a:cubicBezTo>
                <a:cubicBezTo>
                  <a:pt x="2162471" y="730399"/>
                  <a:pt x="2195290" y="711930"/>
                  <a:pt x="2252746" y="683208"/>
                </a:cubicBezTo>
                <a:cubicBezTo>
                  <a:pt x="2310191" y="654483"/>
                  <a:pt x="2347129" y="640123"/>
                  <a:pt x="2363530" y="640123"/>
                </a:cubicBezTo>
                <a:cubicBezTo>
                  <a:pt x="2388157" y="640123"/>
                  <a:pt x="2427136" y="623707"/>
                  <a:pt x="2480486" y="590879"/>
                </a:cubicBezTo>
                <a:cubicBezTo>
                  <a:pt x="2533824" y="558061"/>
                  <a:pt x="2568708" y="537541"/>
                  <a:pt x="2585120" y="529327"/>
                </a:cubicBezTo>
                <a:cubicBezTo>
                  <a:pt x="3028282" y="307749"/>
                  <a:pt x="3557611" y="196963"/>
                  <a:pt x="4173118" y="196963"/>
                </a:cubicBezTo>
                <a:cubicBezTo>
                  <a:pt x="4599863" y="196963"/>
                  <a:pt x="5055343" y="262610"/>
                  <a:pt x="5539534" y="393928"/>
                </a:cubicBezTo>
                <a:cubicBezTo>
                  <a:pt x="5629807" y="418543"/>
                  <a:pt x="5742659" y="461626"/>
                  <a:pt x="5878070" y="523179"/>
                </a:cubicBezTo>
                <a:cubicBezTo>
                  <a:pt x="6013469" y="584732"/>
                  <a:pt x="6081180" y="623707"/>
                  <a:pt x="6081180" y="640123"/>
                </a:cubicBezTo>
                <a:cubicBezTo>
                  <a:pt x="6081180" y="656538"/>
                  <a:pt x="6105798" y="677059"/>
                  <a:pt x="6155039" y="701675"/>
                </a:cubicBezTo>
                <a:cubicBezTo>
                  <a:pt x="6269931" y="759122"/>
                  <a:pt x="6417662" y="849395"/>
                  <a:pt x="6598199" y="972499"/>
                </a:cubicBezTo>
                <a:cubicBezTo>
                  <a:pt x="6778749" y="1095603"/>
                  <a:pt x="6889546" y="1181771"/>
                  <a:pt x="6930574" y="1231003"/>
                </a:cubicBezTo>
                <a:cubicBezTo>
                  <a:pt x="6971606" y="1272045"/>
                  <a:pt x="6985966" y="1292555"/>
                  <a:pt x="6973661" y="1292555"/>
                </a:cubicBezTo>
                <a:cubicBezTo>
                  <a:pt x="6961350" y="1292555"/>
                  <a:pt x="6930574" y="1272045"/>
                  <a:pt x="6881334" y="1231003"/>
                </a:cubicBezTo>
                <a:cubicBezTo>
                  <a:pt x="6848515" y="1198186"/>
                  <a:pt x="6766443" y="1136634"/>
                  <a:pt x="6635137" y="1046359"/>
                </a:cubicBezTo>
                <a:cubicBezTo>
                  <a:pt x="6659751" y="1070975"/>
                  <a:pt x="6700796" y="1109963"/>
                  <a:pt x="6758241" y="1163303"/>
                </a:cubicBezTo>
                <a:cubicBezTo>
                  <a:pt x="6815684" y="1216642"/>
                  <a:pt x="6869023" y="1259738"/>
                  <a:pt x="6918268" y="1292555"/>
                </a:cubicBezTo>
                <a:cubicBezTo>
                  <a:pt x="6934682" y="1300768"/>
                  <a:pt x="6951098" y="1317183"/>
                  <a:pt x="6967512" y="1341799"/>
                </a:cubicBezTo>
                <a:cubicBezTo>
                  <a:pt x="7000341" y="1358215"/>
                  <a:pt x="7016742" y="1366415"/>
                  <a:pt x="7016742" y="1366415"/>
                </a:cubicBezTo>
                <a:cubicBezTo>
                  <a:pt x="6975712" y="1325384"/>
                  <a:pt x="6971606" y="1304863"/>
                  <a:pt x="7004436" y="1304863"/>
                </a:cubicBezTo>
                <a:cubicBezTo>
                  <a:pt x="7053678" y="1304863"/>
                  <a:pt x="7193197" y="1436181"/>
                  <a:pt x="7422980" y="1698791"/>
                </a:cubicBezTo>
                <a:lnTo>
                  <a:pt x="7435286" y="1711087"/>
                </a:lnTo>
                <a:lnTo>
                  <a:pt x="7435286" y="1711098"/>
                </a:lnTo>
                <a:lnTo>
                  <a:pt x="7447606" y="1723407"/>
                </a:lnTo>
                <a:lnTo>
                  <a:pt x="7435286" y="1711087"/>
                </a:lnTo>
                <a:lnTo>
                  <a:pt x="7115230" y="1347959"/>
                </a:lnTo>
                <a:cubicBezTo>
                  <a:pt x="6942885" y="1171504"/>
                  <a:pt x="6836207" y="1075082"/>
                  <a:pt x="6795164" y="1058667"/>
                </a:cubicBezTo>
                <a:cubicBezTo>
                  <a:pt x="6762335" y="1042253"/>
                  <a:pt x="6729518" y="1017635"/>
                  <a:pt x="6696689" y="984807"/>
                </a:cubicBezTo>
                <a:cubicBezTo>
                  <a:pt x="6680275" y="919149"/>
                  <a:pt x="6503831" y="796056"/>
                  <a:pt x="6167350" y="615508"/>
                </a:cubicBezTo>
                <a:cubicBezTo>
                  <a:pt x="6052459" y="558061"/>
                  <a:pt x="5986799" y="521127"/>
                  <a:pt x="5970398" y="504712"/>
                </a:cubicBezTo>
                <a:cubicBezTo>
                  <a:pt x="5953981" y="471882"/>
                  <a:pt x="5732403" y="393928"/>
                  <a:pt x="5305644" y="270824"/>
                </a:cubicBezTo>
                <a:cubicBezTo>
                  <a:pt x="4993791" y="188751"/>
                  <a:pt x="4636799" y="147719"/>
                  <a:pt x="4234670" y="147719"/>
                </a:cubicBezTo>
                <a:cubicBezTo>
                  <a:pt x="3955646" y="147719"/>
                  <a:pt x="3746374" y="160027"/>
                  <a:pt x="3606854" y="184656"/>
                </a:cubicBezTo>
                <a:cubicBezTo>
                  <a:pt x="3500166" y="209272"/>
                  <a:pt x="3413999" y="213378"/>
                  <a:pt x="3348340" y="196963"/>
                </a:cubicBezTo>
                <a:cubicBezTo>
                  <a:pt x="3315522" y="188751"/>
                  <a:pt x="3319616" y="180549"/>
                  <a:pt x="3360660" y="172336"/>
                </a:cubicBezTo>
                <a:cubicBezTo>
                  <a:pt x="3360660" y="172336"/>
                  <a:pt x="3397581" y="164133"/>
                  <a:pt x="3471443" y="147719"/>
                </a:cubicBezTo>
                <a:cubicBezTo>
                  <a:pt x="3701236" y="106690"/>
                  <a:pt x="4004877" y="86167"/>
                  <a:pt x="4382390" y="86167"/>
                </a:cubicBezTo>
                <a:lnTo>
                  <a:pt x="4554726" y="86167"/>
                </a:lnTo>
                <a:lnTo>
                  <a:pt x="4763997" y="73859"/>
                </a:lnTo>
                <a:cubicBezTo>
                  <a:pt x="4755796" y="73859"/>
                  <a:pt x="4743489" y="69754"/>
                  <a:pt x="4727074" y="61552"/>
                </a:cubicBezTo>
                <a:cubicBezTo>
                  <a:pt x="4702456" y="45138"/>
                  <a:pt x="4620384" y="28722"/>
                  <a:pt x="4480866" y="12307"/>
                </a:cubicBezTo>
                <a:close/>
                <a:moveTo>
                  <a:pt x="4136196" y="0"/>
                </a:moveTo>
                <a:lnTo>
                  <a:pt x="4210043" y="0"/>
                </a:lnTo>
                <a:lnTo>
                  <a:pt x="4197735" y="12307"/>
                </a:lnTo>
                <a:lnTo>
                  <a:pt x="4050013" y="1230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62885043"/>
      </p:ext>
    </p:extLst>
  </p:cSld>
  <p:clrMapOvr>
    <a:masterClrMapping/>
  </p:clrMapOvr>
</p:sldLayout>
</file>

<file path=ppt/slideLayouts/slideLayout20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423565" y="1384840"/>
            <a:ext cx="9844949" cy="8412627"/>
          </a:xfrm>
          <a:custGeom>
            <a:avLst/>
            <a:gdLst>
              <a:gd name="connsiteX0" fmla="*/ 4520442 w 9844949"/>
              <a:gd name="connsiteY0" fmla="*/ 7989193 h 8412627"/>
              <a:gd name="connsiteX1" fmla="*/ 4633926 w 9844949"/>
              <a:gd name="connsiteY1" fmla="*/ 8024118 h 8412627"/>
              <a:gd name="connsiteX2" fmla="*/ 4699407 w 9844949"/>
              <a:gd name="connsiteY2" fmla="*/ 8089598 h 8412627"/>
              <a:gd name="connsiteX3" fmla="*/ 4769255 w 9844949"/>
              <a:gd name="connsiteY3" fmla="*/ 8198731 h 8412627"/>
              <a:gd name="connsiteX4" fmla="*/ 4817277 w 9844949"/>
              <a:gd name="connsiteY4" fmla="*/ 8277300 h 8412627"/>
              <a:gd name="connsiteX5" fmla="*/ 4852193 w 9844949"/>
              <a:gd name="connsiteY5" fmla="*/ 8355877 h 8412627"/>
              <a:gd name="connsiteX6" fmla="*/ 4738691 w 9844949"/>
              <a:gd name="connsiteY6" fmla="*/ 8355877 h 8412627"/>
              <a:gd name="connsiteX7" fmla="*/ 4607739 w 9844949"/>
              <a:gd name="connsiteY7" fmla="*/ 8233647 h 8412627"/>
              <a:gd name="connsiteX8" fmla="*/ 4485507 w 9844949"/>
              <a:gd name="connsiteY8" fmla="*/ 8120153 h 8412627"/>
              <a:gd name="connsiteX9" fmla="*/ 4459321 w 9844949"/>
              <a:gd name="connsiteY9" fmla="*/ 8041576 h 8412627"/>
              <a:gd name="connsiteX10" fmla="*/ 4520442 w 9844949"/>
              <a:gd name="connsiteY10" fmla="*/ 7989193 h 8412627"/>
              <a:gd name="connsiteX11" fmla="*/ 4031534 w 9844949"/>
              <a:gd name="connsiteY11" fmla="*/ 7264570 h 8412627"/>
              <a:gd name="connsiteX12" fmla="*/ 4040263 w 9844949"/>
              <a:gd name="connsiteY12" fmla="*/ 7273299 h 8412627"/>
              <a:gd name="connsiteX13" fmla="*/ 4031534 w 9844949"/>
              <a:gd name="connsiteY13" fmla="*/ 7282028 h 8412627"/>
              <a:gd name="connsiteX14" fmla="*/ 4022795 w 9844949"/>
              <a:gd name="connsiteY14" fmla="*/ 7273299 h 8412627"/>
              <a:gd name="connsiteX15" fmla="*/ 4031534 w 9844949"/>
              <a:gd name="connsiteY15" fmla="*/ 7264570 h 8412627"/>
              <a:gd name="connsiteX16" fmla="*/ 3874378 w 9844949"/>
              <a:gd name="connsiteY16" fmla="*/ 7089957 h 8412627"/>
              <a:gd name="connsiteX17" fmla="*/ 3900574 w 9844949"/>
              <a:gd name="connsiteY17" fmla="*/ 7116151 h 8412627"/>
              <a:gd name="connsiteX18" fmla="*/ 3891845 w 9844949"/>
              <a:gd name="connsiteY18" fmla="*/ 7133609 h 8412627"/>
              <a:gd name="connsiteX19" fmla="*/ 3865650 w 9844949"/>
              <a:gd name="connsiteY19" fmla="*/ 7107423 h 8412627"/>
              <a:gd name="connsiteX20" fmla="*/ 3874378 w 9844949"/>
              <a:gd name="connsiteY20" fmla="*/ 7089957 h 8412627"/>
              <a:gd name="connsiteX21" fmla="*/ 3813267 w 9844949"/>
              <a:gd name="connsiteY21" fmla="*/ 7028845 h 8412627"/>
              <a:gd name="connsiteX22" fmla="*/ 3830725 w 9844949"/>
              <a:gd name="connsiteY22" fmla="*/ 7046311 h 8412627"/>
              <a:gd name="connsiteX23" fmla="*/ 3830725 w 9844949"/>
              <a:gd name="connsiteY23" fmla="*/ 7055040 h 8412627"/>
              <a:gd name="connsiteX24" fmla="*/ 3813267 w 9844949"/>
              <a:gd name="connsiteY24" fmla="*/ 7028845 h 8412627"/>
              <a:gd name="connsiteX25" fmla="*/ 2756883 w 9844949"/>
              <a:gd name="connsiteY25" fmla="*/ 6950276 h 8412627"/>
              <a:gd name="connsiteX26" fmla="*/ 2809265 w 9844949"/>
              <a:gd name="connsiteY26" fmla="*/ 7081227 h 8412627"/>
              <a:gd name="connsiteX27" fmla="*/ 2783079 w 9844949"/>
              <a:gd name="connsiteY27" fmla="*/ 7055040 h 8412627"/>
              <a:gd name="connsiteX28" fmla="*/ 2756883 w 9844949"/>
              <a:gd name="connsiteY28" fmla="*/ 6950276 h 8412627"/>
              <a:gd name="connsiteX29" fmla="*/ 3661576 w 9844949"/>
              <a:gd name="connsiteY29" fmla="*/ 6854780 h 8412627"/>
              <a:gd name="connsiteX30" fmla="*/ 3743426 w 9844949"/>
              <a:gd name="connsiteY30" fmla="*/ 6941538 h 8412627"/>
              <a:gd name="connsiteX31" fmla="*/ 3752155 w 9844949"/>
              <a:gd name="connsiteY31" fmla="*/ 6967734 h 8412627"/>
              <a:gd name="connsiteX32" fmla="*/ 3725961 w 9844949"/>
              <a:gd name="connsiteY32" fmla="*/ 6941538 h 8412627"/>
              <a:gd name="connsiteX33" fmla="*/ 3677947 w 9844949"/>
              <a:gd name="connsiteY33" fmla="*/ 6897894 h 8412627"/>
              <a:gd name="connsiteX34" fmla="*/ 3656119 w 9844949"/>
              <a:gd name="connsiteY34" fmla="*/ 6862969 h 8412627"/>
              <a:gd name="connsiteX35" fmla="*/ 3661576 w 9844949"/>
              <a:gd name="connsiteY35" fmla="*/ 6854780 h 8412627"/>
              <a:gd name="connsiteX36" fmla="*/ 3657042 w 9844949"/>
              <a:gd name="connsiteY36" fmla="*/ 6635557 h 8412627"/>
              <a:gd name="connsiteX37" fmla="*/ 3811628 w 9844949"/>
              <a:gd name="connsiteY37" fmla="*/ 6712849 h 8412627"/>
              <a:gd name="connsiteX38" fmla="*/ 3828114 w 9844949"/>
              <a:gd name="connsiteY38" fmla="*/ 6737579 h 8412627"/>
              <a:gd name="connsiteX39" fmla="*/ 3733300 w 9844949"/>
              <a:gd name="connsiteY39" fmla="*/ 6696365 h 8412627"/>
              <a:gd name="connsiteX40" fmla="*/ 3646737 w 9844949"/>
              <a:gd name="connsiteY40" fmla="*/ 6646891 h 8412627"/>
              <a:gd name="connsiteX41" fmla="*/ 3657042 w 9844949"/>
              <a:gd name="connsiteY41" fmla="*/ 6635557 h 8412627"/>
              <a:gd name="connsiteX42" fmla="*/ 3951782 w 9844949"/>
              <a:gd name="connsiteY42" fmla="*/ 6630404 h 8412627"/>
              <a:gd name="connsiteX43" fmla="*/ 3910551 w 9844949"/>
              <a:gd name="connsiteY43" fmla="*/ 6638650 h 8412627"/>
              <a:gd name="connsiteX44" fmla="*/ 3918803 w 9844949"/>
              <a:gd name="connsiteY44" fmla="*/ 6646891 h 8412627"/>
              <a:gd name="connsiteX45" fmla="*/ 3992997 w 9844949"/>
              <a:gd name="connsiteY45" fmla="*/ 6671627 h 8412627"/>
              <a:gd name="connsiteX46" fmla="*/ 4034219 w 9844949"/>
              <a:gd name="connsiteY46" fmla="*/ 6671627 h 8412627"/>
              <a:gd name="connsiteX47" fmla="*/ 4025977 w 9844949"/>
              <a:gd name="connsiteY47" fmla="*/ 6663385 h 8412627"/>
              <a:gd name="connsiteX48" fmla="*/ 3951782 w 9844949"/>
              <a:gd name="connsiteY48" fmla="*/ 6630404 h 8412627"/>
              <a:gd name="connsiteX49" fmla="*/ 3420403 w 9844949"/>
              <a:gd name="connsiteY49" fmla="*/ 6574862 h 8412627"/>
              <a:gd name="connsiteX50" fmla="*/ 3490243 w 9844949"/>
              <a:gd name="connsiteY50" fmla="*/ 6635973 h 8412627"/>
              <a:gd name="connsiteX51" fmla="*/ 3603737 w 9844949"/>
              <a:gd name="connsiteY51" fmla="*/ 6793121 h 8412627"/>
              <a:gd name="connsiteX52" fmla="*/ 3551356 w 9844949"/>
              <a:gd name="connsiteY52" fmla="*/ 6758204 h 8412627"/>
              <a:gd name="connsiteX53" fmla="*/ 3420403 w 9844949"/>
              <a:gd name="connsiteY53" fmla="*/ 6574862 h 8412627"/>
              <a:gd name="connsiteX54" fmla="*/ 3097373 w 9844949"/>
              <a:gd name="connsiteY54" fmla="*/ 6452639 h 8412627"/>
              <a:gd name="connsiteX55" fmla="*/ 3106101 w 9844949"/>
              <a:gd name="connsiteY55" fmla="*/ 6618516 h 8412627"/>
              <a:gd name="connsiteX56" fmla="*/ 3132288 w 9844949"/>
              <a:gd name="connsiteY56" fmla="*/ 6635973 h 8412627"/>
              <a:gd name="connsiteX57" fmla="*/ 3119199 w 9844949"/>
              <a:gd name="connsiteY57" fmla="*/ 6579230 h 8412627"/>
              <a:gd name="connsiteX58" fmla="*/ 3106101 w 9844949"/>
              <a:gd name="connsiteY58" fmla="*/ 6513751 h 8412627"/>
              <a:gd name="connsiteX59" fmla="*/ 3097373 w 9844949"/>
              <a:gd name="connsiteY59" fmla="*/ 6452639 h 8412627"/>
              <a:gd name="connsiteX60" fmla="*/ 5501713 w 9844949"/>
              <a:gd name="connsiteY60" fmla="*/ 6407805 h 8412627"/>
              <a:gd name="connsiteX61" fmla="*/ 5388355 w 9844949"/>
              <a:gd name="connsiteY61" fmla="*/ 6426359 h 8412627"/>
              <a:gd name="connsiteX62" fmla="*/ 5289906 w 9844949"/>
              <a:gd name="connsiteY62" fmla="*/ 6430726 h 8412627"/>
              <a:gd name="connsiteX63" fmla="*/ 5283142 w 9844949"/>
              <a:gd name="connsiteY63" fmla="*/ 6441866 h 8412627"/>
              <a:gd name="connsiteX64" fmla="*/ 5209842 w 9844949"/>
              <a:gd name="connsiteY64" fmla="*/ 6464173 h 8412627"/>
              <a:gd name="connsiteX65" fmla="*/ 5130173 w 9844949"/>
              <a:gd name="connsiteY65" fmla="*/ 6441866 h 8412627"/>
              <a:gd name="connsiteX66" fmla="*/ 5124197 w 9844949"/>
              <a:gd name="connsiteY66" fmla="*/ 6436290 h 8412627"/>
              <a:gd name="connsiteX67" fmla="*/ 5110137 w 9844949"/>
              <a:gd name="connsiteY67" fmla="*/ 6433165 h 8412627"/>
              <a:gd name="connsiteX68" fmla="*/ 5085893 w 9844949"/>
              <a:gd name="connsiteY68" fmla="*/ 6433574 h 8412627"/>
              <a:gd name="connsiteX69" fmla="*/ 5007057 w 9844949"/>
              <a:gd name="connsiteY69" fmla="*/ 6449027 h 8412627"/>
              <a:gd name="connsiteX70" fmla="*/ 5163697 w 9844949"/>
              <a:gd name="connsiteY70" fmla="*/ 6482007 h 8412627"/>
              <a:gd name="connsiteX71" fmla="*/ 5501713 w 9844949"/>
              <a:gd name="connsiteY71" fmla="*/ 6424300 h 8412627"/>
              <a:gd name="connsiteX72" fmla="*/ 6655924 w 9844949"/>
              <a:gd name="connsiteY72" fmla="*/ 6201701 h 8412627"/>
              <a:gd name="connsiteX73" fmla="*/ 6524014 w 9844949"/>
              <a:gd name="connsiteY73" fmla="*/ 6300631 h 8412627"/>
              <a:gd name="connsiteX74" fmla="*/ 6499276 w 9844949"/>
              <a:gd name="connsiteY74" fmla="*/ 6362466 h 8412627"/>
              <a:gd name="connsiteX75" fmla="*/ 6556995 w 9844949"/>
              <a:gd name="connsiteY75" fmla="*/ 6333611 h 8412627"/>
              <a:gd name="connsiteX76" fmla="*/ 6598217 w 9844949"/>
              <a:gd name="connsiteY76" fmla="*/ 6296505 h 8412627"/>
              <a:gd name="connsiteX77" fmla="*/ 6660041 w 9844949"/>
              <a:gd name="connsiteY77" fmla="*/ 6242923 h 8412627"/>
              <a:gd name="connsiteX78" fmla="*/ 6688896 w 9844949"/>
              <a:gd name="connsiteY78" fmla="*/ 6209944 h 8412627"/>
              <a:gd name="connsiteX79" fmla="*/ 6655924 w 9844949"/>
              <a:gd name="connsiteY79" fmla="*/ 6201701 h 8412627"/>
              <a:gd name="connsiteX80" fmla="*/ 6973850 w 9844949"/>
              <a:gd name="connsiteY80" fmla="*/ 5962613 h 8412627"/>
              <a:gd name="connsiteX81" fmla="*/ 6919741 w 9844949"/>
              <a:gd name="connsiteY81" fmla="*/ 6012079 h 8412627"/>
              <a:gd name="connsiteX82" fmla="*/ 6911495 w 9844949"/>
              <a:gd name="connsiteY82" fmla="*/ 6045060 h 8412627"/>
              <a:gd name="connsiteX83" fmla="*/ 6969204 w 9844949"/>
              <a:gd name="connsiteY83" fmla="*/ 5995594 h 8412627"/>
              <a:gd name="connsiteX84" fmla="*/ 6977457 w 9844949"/>
              <a:gd name="connsiteY84" fmla="*/ 5962613 h 8412627"/>
              <a:gd name="connsiteX85" fmla="*/ 6973850 w 9844949"/>
              <a:gd name="connsiteY85" fmla="*/ 5962613 h 8412627"/>
              <a:gd name="connsiteX86" fmla="*/ 2957397 w 9844949"/>
              <a:gd name="connsiteY86" fmla="*/ 5936347 h 8412627"/>
              <a:gd name="connsiteX87" fmla="*/ 2983225 w 9844949"/>
              <a:gd name="connsiteY87" fmla="*/ 5973851 h 8412627"/>
              <a:gd name="connsiteX88" fmla="*/ 2962453 w 9844949"/>
              <a:gd name="connsiteY88" fmla="*/ 5950246 h 8412627"/>
              <a:gd name="connsiteX89" fmla="*/ 6730119 w 9844949"/>
              <a:gd name="connsiteY89" fmla="*/ 5896655 h 8412627"/>
              <a:gd name="connsiteX90" fmla="*/ 6705390 w 9844949"/>
              <a:gd name="connsiteY90" fmla="*/ 5937878 h 8412627"/>
              <a:gd name="connsiteX91" fmla="*/ 6655924 w 9844949"/>
              <a:gd name="connsiteY91" fmla="*/ 5970858 h 8412627"/>
              <a:gd name="connsiteX92" fmla="*/ 6730119 w 9844949"/>
              <a:gd name="connsiteY92" fmla="*/ 5896655 h 8412627"/>
              <a:gd name="connsiteX93" fmla="*/ 6812566 w 9844949"/>
              <a:gd name="connsiteY93" fmla="*/ 5847190 h 8412627"/>
              <a:gd name="connsiteX94" fmla="*/ 6796079 w 9844949"/>
              <a:gd name="connsiteY94" fmla="*/ 5855441 h 8412627"/>
              <a:gd name="connsiteX95" fmla="*/ 6763099 w 9844949"/>
              <a:gd name="connsiteY95" fmla="*/ 5871925 h 8412627"/>
              <a:gd name="connsiteX96" fmla="*/ 6746613 w 9844949"/>
              <a:gd name="connsiteY96" fmla="*/ 5880168 h 8412627"/>
              <a:gd name="connsiteX97" fmla="*/ 6631189 w 9844949"/>
              <a:gd name="connsiteY97" fmla="*/ 5962613 h 8412627"/>
              <a:gd name="connsiteX98" fmla="*/ 6622945 w 9844949"/>
              <a:gd name="connsiteY98" fmla="*/ 5979100 h 8412627"/>
              <a:gd name="connsiteX99" fmla="*/ 6631189 w 9844949"/>
              <a:gd name="connsiteY99" fmla="*/ 6003837 h 8412627"/>
              <a:gd name="connsiteX100" fmla="*/ 6548751 w 9844949"/>
              <a:gd name="connsiteY100" fmla="*/ 6069788 h 8412627"/>
              <a:gd name="connsiteX101" fmla="*/ 6491035 w 9844949"/>
              <a:gd name="connsiteY101" fmla="*/ 6119256 h 8412627"/>
              <a:gd name="connsiteX102" fmla="*/ 6474548 w 9844949"/>
              <a:gd name="connsiteY102" fmla="*/ 6135748 h 8412627"/>
              <a:gd name="connsiteX103" fmla="*/ 6445693 w 9844949"/>
              <a:gd name="connsiteY103" fmla="*/ 6164602 h 8412627"/>
              <a:gd name="connsiteX104" fmla="*/ 6416839 w 9844949"/>
              <a:gd name="connsiteY104" fmla="*/ 6176963 h 8412627"/>
              <a:gd name="connsiteX105" fmla="*/ 6363249 w 9844949"/>
              <a:gd name="connsiteY105" fmla="*/ 6201701 h 8412627"/>
              <a:gd name="connsiteX106" fmla="*/ 6334394 w 9844949"/>
              <a:gd name="connsiteY106" fmla="*/ 6234679 h 8412627"/>
              <a:gd name="connsiteX107" fmla="*/ 6276685 w 9844949"/>
              <a:gd name="connsiteY107" fmla="*/ 6275902 h 8412627"/>
              <a:gd name="connsiteX108" fmla="*/ 6218977 w 9844949"/>
              <a:gd name="connsiteY108" fmla="*/ 6317117 h 8412627"/>
              <a:gd name="connsiteX109" fmla="*/ 6346763 w 9844949"/>
              <a:gd name="connsiteY109" fmla="*/ 6263534 h 8412627"/>
              <a:gd name="connsiteX110" fmla="*/ 6466305 w 9844949"/>
              <a:gd name="connsiteY110" fmla="*/ 6193455 h 8412627"/>
              <a:gd name="connsiteX111" fmla="*/ 6540499 w 9844949"/>
              <a:gd name="connsiteY111" fmla="*/ 6135748 h 8412627"/>
              <a:gd name="connsiteX112" fmla="*/ 6643555 w 9844949"/>
              <a:gd name="connsiteY112" fmla="*/ 6061545 h 8412627"/>
              <a:gd name="connsiteX113" fmla="*/ 6655924 w 9844949"/>
              <a:gd name="connsiteY113" fmla="*/ 6028566 h 8412627"/>
              <a:gd name="connsiteX114" fmla="*/ 6684778 w 9844949"/>
              <a:gd name="connsiteY114" fmla="*/ 5979100 h 8412627"/>
              <a:gd name="connsiteX115" fmla="*/ 6738371 w 9844949"/>
              <a:gd name="connsiteY115" fmla="*/ 5954372 h 8412627"/>
              <a:gd name="connsiteX116" fmla="*/ 6804322 w 9844949"/>
              <a:gd name="connsiteY116" fmla="*/ 5896655 h 8412627"/>
              <a:gd name="connsiteX117" fmla="*/ 6837303 w 9844949"/>
              <a:gd name="connsiteY117" fmla="*/ 5847190 h 8412627"/>
              <a:gd name="connsiteX118" fmla="*/ 6820807 w 9844949"/>
              <a:gd name="connsiteY118" fmla="*/ 5855441 h 8412627"/>
              <a:gd name="connsiteX119" fmla="*/ 6812566 w 9844949"/>
              <a:gd name="connsiteY119" fmla="*/ 5847190 h 8412627"/>
              <a:gd name="connsiteX120" fmla="*/ 8413243 w 9844949"/>
              <a:gd name="connsiteY120" fmla="*/ 5814139 h 8412627"/>
              <a:gd name="connsiteX121" fmla="*/ 8510511 w 9844949"/>
              <a:gd name="connsiteY121" fmla="*/ 5844073 h 8412627"/>
              <a:gd name="connsiteX122" fmla="*/ 8566633 w 9844949"/>
              <a:gd name="connsiteY122" fmla="*/ 5900195 h 8412627"/>
              <a:gd name="connsiteX123" fmla="*/ 8626499 w 9844949"/>
              <a:gd name="connsiteY123" fmla="*/ 5993733 h 8412627"/>
              <a:gd name="connsiteX124" fmla="*/ 8667659 w 9844949"/>
              <a:gd name="connsiteY124" fmla="*/ 6061074 h 8412627"/>
              <a:gd name="connsiteX125" fmla="*/ 8697585 w 9844949"/>
              <a:gd name="connsiteY125" fmla="*/ 6128423 h 8412627"/>
              <a:gd name="connsiteX126" fmla="*/ 8600303 w 9844949"/>
              <a:gd name="connsiteY126" fmla="*/ 6128423 h 8412627"/>
              <a:gd name="connsiteX127" fmla="*/ 8488067 w 9844949"/>
              <a:gd name="connsiteY127" fmla="*/ 6023659 h 8412627"/>
              <a:gd name="connsiteX128" fmla="*/ 8383303 w 9844949"/>
              <a:gd name="connsiteY128" fmla="*/ 5926384 h 8412627"/>
              <a:gd name="connsiteX129" fmla="*/ 8360859 w 9844949"/>
              <a:gd name="connsiteY129" fmla="*/ 5859036 h 8412627"/>
              <a:gd name="connsiteX130" fmla="*/ 8413243 w 9844949"/>
              <a:gd name="connsiteY130" fmla="*/ 5814139 h 8412627"/>
              <a:gd name="connsiteX131" fmla="*/ 6718785 w 9844949"/>
              <a:gd name="connsiteY131" fmla="*/ 5751351 h 8412627"/>
              <a:gd name="connsiteX132" fmla="*/ 6709508 w 9844949"/>
              <a:gd name="connsiteY132" fmla="*/ 5752383 h 8412627"/>
              <a:gd name="connsiteX133" fmla="*/ 6614703 w 9844949"/>
              <a:gd name="connsiteY133" fmla="*/ 5847190 h 8412627"/>
              <a:gd name="connsiteX134" fmla="*/ 6070571 w 9844949"/>
              <a:gd name="connsiteY134" fmla="*/ 6226429 h 8412627"/>
              <a:gd name="connsiteX135" fmla="*/ 6004620 w 9844949"/>
              <a:gd name="connsiteY135" fmla="*/ 6259408 h 8412627"/>
              <a:gd name="connsiteX136" fmla="*/ 5913932 w 9844949"/>
              <a:gd name="connsiteY136" fmla="*/ 6300631 h 8412627"/>
              <a:gd name="connsiteX137" fmla="*/ 5815000 w 9844949"/>
              <a:gd name="connsiteY137" fmla="*/ 6333611 h 8412627"/>
              <a:gd name="connsiteX138" fmla="*/ 5765535 w 9844949"/>
              <a:gd name="connsiteY138" fmla="*/ 6358339 h 8412627"/>
              <a:gd name="connsiteX139" fmla="*/ 5790265 w 9844949"/>
              <a:gd name="connsiteY139" fmla="*/ 6358339 h 8412627"/>
              <a:gd name="connsiteX140" fmla="*/ 6210725 w 9844949"/>
              <a:gd name="connsiteY140" fmla="*/ 6193455 h 8412627"/>
              <a:gd name="connsiteX141" fmla="*/ 6532257 w 9844949"/>
              <a:gd name="connsiteY141" fmla="*/ 5979100 h 8412627"/>
              <a:gd name="connsiteX142" fmla="*/ 6532257 w 9844949"/>
              <a:gd name="connsiteY142" fmla="*/ 5970858 h 8412627"/>
              <a:gd name="connsiteX143" fmla="*/ 6548751 w 9844949"/>
              <a:gd name="connsiteY143" fmla="*/ 5954372 h 8412627"/>
              <a:gd name="connsiteX144" fmla="*/ 6532267 w 9844949"/>
              <a:gd name="connsiteY144" fmla="*/ 5979100 h 8412627"/>
              <a:gd name="connsiteX145" fmla="*/ 6556995 w 9844949"/>
              <a:gd name="connsiteY145" fmla="*/ 5962613 h 8412627"/>
              <a:gd name="connsiteX146" fmla="*/ 6606459 w 9844949"/>
              <a:gd name="connsiteY146" fmla="*/ 5921391 h 8412627"/>
              <a:gd name="connsiteX147" fmla="*/ 6639431 w 9844949"/>
              <a:gd name="connsiteY147" fmla="*/ 5896655 h 8412627"/>
              <a:gd name="connsiteX148" fmla="*/ 6713634 w 9844949"/>
              <a:gd name="connsiteY148" fmla="*/ 5838945 h 8412627"/>
              <a:gd name="connsiteX149" fmla="*/ 6730119 w 9844949"/>
              <a:gd name="connsiteY149" fmla="*/ 5810092 h 8412627"/>
              <a:gd name="connsiteX150" fmla="*/ 6730119 w 9844949"/>
              <a:gd name="connsiteY150" fmla="*/ 5781238 h 8412627"/>
              <a:gd name="connsiteX151" fmla="*/ 6738371 w 9844949"/>
              <a:gd name="connsiteY151" fmla="*/ 5756500 h 8412627"/>
              <a:gd name="connsiteX152" fmla="*/ 6718785 w 9844949"/>
              <a:gd name="connsiteY152" fmla="*/ 5751351 h 8412627"/>
              <a:gd name="connsiteX153" fmla="*/ 7463870 w 9844949"/>
              <a:gd name="connsiteY153" fmla="*/ 5748257 h 8412627"/>
              <a:gd name="connsiteX154" fmla="*/ 7439132 w 9844949"/>
              <a:gd name="connsiteY154" fmla="*/ 5764752 h 8412627"/>
              <a:gd name="connsiteX155" fmla="*/ 7406161 w 9844949"/>
              <a:gd name="connsiteY155" fmla="*/ 5772995 h 8412627"/>
              <a:gd name="connsiteX156" fmla="*/ 7340201 w 9844949"/>
              <a:gd name="connsiteY156" fmla="*/ 5847190 h 8412627"/>
              <a:gd name="connsiteX157" fmla="*/ 7356695 w 9844949"/>
              <a:gd name="connsiteY157" fmla="*/ 5863684 h 8412627"/>
              <a:gd name="connsiteX158" fmla="*/ 7356695 w 9844949"/>
              <a:gd name="connsiteY158" fmla="*/ 5888412 h 8412627"/>
              <a:gd name="connsiteX159" fmla="*/ 7364939 w 9844949"/>
              <a:gd name="connsiteY159" fmla="*/ 5888412 h 8412627"/>
              <a:gd name="connsiteX160" fmla="*/ 7463870 w 9844949"/>
              <a:gd name="connsiteY160" fmla="*/ 5772995 h 8412627"/>
              <a:gd name="connsiteX161" fmla="*/ 7472113 w 9844949"/>
              <a:gd name="connsiteY161" fmla="*/ 5748257 h 8412627"/>
              <a:gd name="connsiteX162" fmla="*/ 4168882 w 9844949"/>
              <a:gd name="connsiteY162" fmla="*/ 5727676 h 8412627"/>
              <a:gd name="connsiteX163" fmla="*/ 4164611 w 9844949"/>
              <a:gd name="connsiteY163" fmla="*/ 5743058 h 8412627"/>
              <a:gd name="connsiteX164" fmla="*/ 4190039 w 9844949"/>
              <a:gd name="connsiteY164" fmla="*/ 5756689 h 8412627"/>
              <a:gd name="connsiteX165" fmla="*/ 4307756 w 9844949"/>
              <a:gd name="connsiteY165" fmla="*/ 5813454 h 8412627"/>
              <a:gd name="connsiteX166" fmla="*/ 4317929 w 9844949"/>
              <a:gd name="connsiteY166" fmla="*/ 5816428 h 8412627"/>
              <a:gd name="connsiteX167" fmla="*/ 4317415 w 9844949"/>
              <a:gd name="connsiteY167" fmla="*/ 5814769 h 8412627"/>
              <a:gd name="connsiteX168" fmla="*/ 4269714 w 9844949"/>
              <a:gd name="connsiteY168" fmla="*/ 5778993 h 8412627"/>
              <a:gd name="connsiteX169" fmla="*/ 4244223 w 9844949"/>
              <a:gd name="connsiteY169" fmla="*/ 5766246 h 8412627"/>
              <a:gd name="connsiteX170" fmla="*/ 4193227 w 9844949"/>
              <a:gd name="connsiteY170" fmla="*/ 5741549 h 8412627"/>
              <a:gd name="connsiteX171" fmla="*/ 6952719 w 9844949"/>
              <a:gd name="connsiteY171" fmla="*/ 5707035 h 8412627"/>
              <a:gd name="connsiteX172" fmla="*/ 6952719 w 9844949"/>
              <a:gd name="connsiteY172" fmla="*/ 5715286 h 8412627"/>
              <a:gd name="connsiteX173" fmla="*/ 6952719 w 9844949"/>
              <a:gd name="connsiteY173" fmla="*/ 5723529 h 8412627"/>
              <a:gd name="connsiteX174" fmla="*/ 6944476 w 9844949"/>
              <a:gd name="connsiteY174" fmla="*/ 5715286 h 8412627"/>
              <a:gd name="connsiteX175" fmla="*/ 6952719 w 9844949"/>
              <a:gd name="connsiteY175" fmla="*/ 5707035 h 8412627"/>
              <a:gd name="connsiteX176" fmla="*/ 7216541 w 9844949"/>
              <a:gd name="connsiteY176" fmla="*/ 5682307 h 8412627"/>
              <a:gd name="connsiteX177" fmla="*/ 7158825 w 9844949"/>
              <a:gd name="connsiteY177" fmla="*/ 5740016 h 8412627"/>
              <a:gd name="connsiteX178" fmla="*/ 7158825 w 9844949"/>
              <a:gd name="connsiteY178" fmla="*/ 5764752 h 8412627"/>
              <a:gd name="connsiteX179" fmla="*/ 4122966 w 9844949"/>
              <a:gd name="connsiteY179" fmla="*/ 5628516 h 8412627"/>
              <a:gd name="connsiteX180" fmla="*/ 4125679 w 9844949"/>
              <a:gd name="connsiteY180" fmla="*/ 5631984 h 8412627"/>
              <a:gd name="connsiteX181" fmla="*/ 4157377 w 9844949"/>
              <a:gd name="connsiteY181" fmla="*/ 5653115 h 8412627"/>
              <a:gd name="connsiteX182" fmla="*/ 4241033 w 9844949"/>
              <a:gd name="connsiteY182" fmla="*/ 5696139 h 8412627"/>
              <a:gd name="connsiteX183" fmla="*/ 4288239 w 9844949"/>
              <a:gd name="connsiteY183" fmla="*/ 5718446 h 8412627"/>
              <a:gd name="connsiteX184" fmla="*/ 4293419 w 9844949"/>
              <a:gd name="connsiteY184" fmla="*/ 5720710 h 8412627"/>
              <a:gd name="connsiteX185" fmla="*/ 4290584 w 9844949"/>
              <a:gd name="connsiteY185" fmla="*/ 5702129 h 8412627"/>
              <a:gd name="connsiteX186" fmla="*/ 4244223 w 9844949"/>
              <a:gd name="connsiteY186" fmla="*/ 5677014 h 8412627"/>
              <a:gd name="connsiteX187" fmla="*/ 6086235 w 9844949"/>
              <a:gd name="connsiteY187" fmla="*/ 5606904 h 8412627"/>
              <a:gd name="connsiteX188" fmla="*/ 6041621 w 9844949"/>
              <a:gd name="connsiteY188" fmla="*/ 5622839 h 8412627"/>
              <a:gd name="connsiteX189" fmla="*/ 5952385 w 9844949"/>
              <a:gd name="connsiteY189" fmla="*/ 5664270 h 8412627"/>
              <a:gd name="connsiteX190" fmla="*/ 5907769 w 9844949"/>
              <a:gd name="connsiteY190" fmla="*/ 5689762 h 8412627"/>
              <a:gd name="connsiteX191" fmla="*/ 5895017 w 9844949"/>
              <a:gd name="connsiteY191" fmla="*/ 5696139 h 8412627"/>
              <a:gd name="connsiteX192" fmla="*/ 5958757 w 9844949"/>
              <a:gd name="connsiteY192" fmla="*/ 5677014 h 8412627"/>
              <a:gd name="connsiteX193" fmla="*/ 5930077 w 9844949"/>
              <a:gd name="connsiteY193" fmla="*/ 5708885 h 8412627"/>
              <a:gd name="connsiteX194" fmla="*/ 5891041 w 9844949"/>
              <a:gd name="connsiteY194" fmla="*/ 5729599 h 8412627"/>
              <a:gd name="connsiteX195" fmla="*/ 5884371 w 9844949"/>
              <a:gd name="connsiteY195" fmla="*/ 5731770 h 8412627"/>
              <a:gd name="connsiteX196" fmla="*/ 5881313 w 9844949"/>
              <a:gd name="connsiteY196" fmla="*/ 5751806 h 8412627"/>
              <a:gd name="connsiteX197" fmla="*/ 5953579 w 9844949"/>
              <a:gd name="connsiteY197" fmla="*/ 5718046 h 8412627"/>
              <a:gd name="connsiteX198" fmla="*/ 6086235 w 9844949"/>
              <a:gd name="connsiteY198" fmla="*/ 5606904 h 8412627"/>
              <a:gd name="connsiteX199" fmla="*/ 6942414 w 9844949"/>
              <a:gd name="connsiteY199" fmla="*/ 5575646 h 8412627"/>
              <a:gd name="connsiteX200" fmla="*/ 6936233 w 9844949"/>
              <a:gd name="connsiteY200" fmla="*/ 5577194 h 8412627"/>
              <a:gd name="connsiteX201" fmla="*/ 6911495 w 9844949"/>
              <a:gd name="connsiteY201" fmla="*/ 5608103 h 8412627"/>
              <a:gd name="connsiteX202" fmla="*/ 6907376 w 9844949"/>
              <a:gd name="connsiteY202" fmla="*/ 5616350 h 8412627"/>
              <a:gd name="connsiteX203" fmla="*/ 6907373 w 9844949"/>
              <a:gd name="connsiteY203" fmla="*/ 5616350 h 8412627"/>
              <a:gd name="connsiteX204" fmla="*/ 6903254 w 9844949"/>
              <a:gd name="connsiteY204" fmla="*/ 5624597 h 8412627"/>
              <a:gd name="connsiteX205" fmla="*/ 6907376 w 9844949"/>
              <a:gd name="connsiteY205" fmla="*/ 5616350 h 8412627"/>
              <a:gd name="connsiteX206" fmla="*/ 6919741 w 9844949"/>
              <a:gd name="connsiteY206" fmla="*/ 5608103 h 8412627"/>
              <a:gd name="connsiteX207" fmla="*/ 6944476 w 9844949"/>
              <a:gd name="connsiteY207" fmla="*/ 5583373 h 8412627"/>
              <a:gd name="connsiteX208" fmla="*/ 6942414 w 9844949"/>
              <a:gd name="connsiteY208" fmla="*/ 5575646 h 8412627"/>
              <a:gd name="connsiteX209" fmla="*/ 875470 w 9844949"/>
              <a:gd name="connsiteY209" fmla="*/ 5564307 h 8412627"/>
              <a:gd name="connsiteX210" fmla="*/ 923484 w 9844949"/>
              <a:gd name="connsiteY210" fmla="*/ 5605784 h 8412627"/>
              <a:gd name="connsiteX211" fmla="*/ 888561 w 9844949"/>
              <a:gd name="connsiteY211" fmla="*/ 5710549 h 8412627"/>
              <a:gd name="connsiteX212" fmla="*/ 796893 w 9844949"/>
              <a:gd name="connsiteY212" fmla="*/ 5693083 h 8412627"/>
              <a:gd name="connsiteX213" fmla="*/ 818721 w 9844949"/>
              <a:gd name="connsiteY213" fmla="*/ 5597047 h 8412627"/>
              <a:gd name="connsiteX214" fmla="*/ 875470 w 9844949"/>
              <a:gd name="connsiteY214" fmla="*/ 5564307 h 8412627"/>
              <a:gd name="connsiteX215" fmla="*/ 251244 w 9844949"/>
              <a:gd name="connsiteY215" fmla="*/ 5466096 h 8412627"/>
              <a:gd name="connsiteX216" fmla="*/ 277430 w 9844949"/>
              <a:gd name="connsiteY216" fmla="*/ 5479193 h 8412627"/>
              <a:gd name="connsiteX217" fmla="*/ 268701 w 9844949"/>
              <a:gd name="connsiteY217" fmla="*/ 5509749 h 8412627"/>
              <a:gd name="connsiteX218" fmla="*/ 146479 w 9844949"/>
              <a:gd name="connsiteY218" fmla="*/ 5575221 h 8412627"/>
              <a:gd name="connsiteX219" fmla="*/ 24248 w 9844949"/>
              <a:gd name="connsiteY219" fmla="*/ 5623243 h 8412627"/>
              <a:gd name="connsiteX220" fmla="*/ 15519 w 9844949"/>
              <a:gd name="connsiteY220" fmla="*/ 5597047 h 8412627"/>
              <a:gd name="connsiteX221" fmla="*/ 32977 w 9844949"/>
              <a:gd name="connsiteY221" fmla="*/ 5588318 h 8412627"/>
              <a:gd name="connsiteX222" fmla="*/ 120283 w 9844949"/>
              <a:gd name="connsiteY222" fmla="*/ 5527207 h 8412627"/>
              <a:gd name="connsiteX223" fmla="*/ 251244 w 9844949"/>
              <a:gd name="connsiteY223" fmla="*/ 5466096 h 8412627"/>
              <a:gd name="connsiteX224" fmla="*/ 7240784 w 9844949"/>
              <a:gd name="connsiteY224" fmla="*/ 5315353 h 8412627"/>
              <a:gd name="connsiteX225" fmla="*/ 7228901 w 9844949"/>
              <a:gd name="connsiteY225" fmla="*/ 5336047 h 8412627"/>
              <a:gd name="connsiteX226" fmla="*/ 7117611 w 9844949"/>
              <a:gd name="connsiteY226" fmla="*/ 5509172 h 8412627"/>
              <a:gd name="connsiteX227" fmla="*/ 7072261 w 9844949"/>
              <a:gd name="connsiteY227" fmla="*/ 5566881 h 8412627"/>
              <a:gd name="connsiteX228" fmla="*/ 6998060 w 9844949"/>
              <a:gd name="connsiteY228" fmla="*/ 5657569 h 8412627"/>
              <a:gd name="connsiteX229" fmla="*/ 6952719 w 9844949"/>
              <a:gd name="connsiteY229" fmla="*/ 5698791 h 8412627"/>
              <a:gd name="connsiteX230" fmla="*/ 6936233 w 9844949"/>
              <a:gd name="connsiteY230" fmla="*/ 5715286 h 8412627"/>
              <a:gd name="connsiteX231" fmla="*/ 6936233 w 9844949"/>
              <a:gd name="connsiteY231" fmla="*/ 5740016 h 8412627"/>
              <a:gd name="connsiteX232" fmla="*/ 6927989 w 9844949"/>
              <a:gd name="connsiteY232" fmla="*/ 5764752 h 8412627"/>
              <a:gd name="connsiteX233" fmla="*/ 6936233 w 9844949"/>
              <a:gd name="connsiteY233" fmla="*/ 5756500 h 8412627"/>
              <a:gd name="connsiteX234" fmla="*/ 6960963 w 9844949"/>
              <a:gd name="connsiteY234" fmla="*/ 5723529 h 8412627"/>
              <a:gd name="connsiteX235" fmla="*/ 6993942 w 9844949"/>
              <a:gd name="connsiteY235" fmla="*/ 5690550 h 8412627"/>
              <a:gd name="connsiteX236" fmla="*/ 7152647 w 9844949"/>
              <a:gd name="connsiteY236" fmla="*/ 5500930 h 8412627"/>
              <a:gd name="connsiteX237" fmla="*/ 7253022 w 9844949"/>
              <a:gd name="connsiteY237" fmla="*/ 5333028 h 8412627"/>
              <a:gd name="connsiteX238" fmla="*/ 7994205 w 9844949"/>
              <a:gd name="connsiteY238" fmla="*/ 5193070 h 8412627"/>
              <a:gd name="connsiteX239" fmla="*/ 8001687 w 9844949"/>
              <a:gd name="connsiteY239" fmla="*/ 5200552 h 8412627"/>
              <a:gd name="connsiteX240" fmla="*/ 7994205 w 9844949"/>
              <a:gd name="connsiteY240" fmla="*/ 5208033 h 8412627"/>
              <a:gd name="connsiteX241" fmla="*/ 7986717 w 9844949"/>
              <a:gd name="connsiteY241" fmla="*/ 5200552 h 8412627"/>
              <a:gd name="connsiteX242" fmla="*/ 7994205 w 9844949"/>
              <a:gd name="connsiteY242" fmla="*/ 5193070 h 8412627"/>
              <a:gd name="connsiteX243" fmla="*/ 7152081 w 9844949"/>
              <a:gd name="connsiteY243" fmla="*/ 5184811 h 8412627"/>
              <a:gd name="connsiteX244" fmla="*/ 7146979 w 9844949"/>
              <a:gd name="connsiteY244" fmla="*/ 5193829 h 8412627"/>
              <a:gd name="connsiteX245" fmla="*/ 7117611 w 9844949"/>
              <a:gd name="connsiteY245" fmla="*/ 5245358 h 8412627"/>
              <a:gd name="connsiteX246" fmla="*/ 7084630 w 9844949"/>
              <a:gd name="connsiteY246" fmla="*/ 5336047 h 8412627"/>
              <a:gd name="connsiteX247" fmla="*/ 7101117 w 9844949"/>
              <a:gd name="connsiteY247" fmla="*/ 5319551 h 8412627"/>
              <a:gd name="connsiteX248" fmla="*/ 7166041 w 9844949"/>
              <a:gd name="connsiteY248" fmla="*/ 5215209 h 8412627"/>
              <a:gd name="connsiteX249" fmla="*/ 7168929 w 9844949"/>
              <a:gd name="connsiteY249" fmla="*/ 5209718 h 8412627"/>
              <a:gd name="connsiteX250" fmla="*/ 6526023 w 9844949"/>
              <a:gd name="connsiteY250" fmla="*/ 5178272 h 8412627"/>
              <a:gd name="connsiteX251" fmla="*/ 6506900 w 9844949"/>
              <a:gd name="connsiteY251" fmla="*/ 5192610 h 8412627"/>
              <a:gd name="connsiteX252" fmla="*/ 6462285 w 9844949"/>
              <a:gd name="connsiteY252" fmla="*/ 5243599 h 8412627"/>
              <a:gd name="connsiteX253" fmla="*/ 6443166 w 9844949"/>
              <a:gd name="connsiteY253" fmla="*/ 5269097 h 8412627"/>
              <a:gd name="connsiteX254" fmla="*/ 6137222 w 9844949"/>
              <a:gd name="connsiteY254" fmla="*/ 5549543 h 8412627"/>
              <a:gd name="connsiteX255" fmla="*/ 6114917 w 9844949"/>
              <a:gd name="connsiteY255" fmla="*/ 5568661 h 8412627"/>
              <a:gd name="connsiteX256" fmla="*/ 6124477 w 9844949"/>
              <a:gd name="connsiteY256" fmla="*/ 5581407 h 8412627"/>
              <a:gd name="connsiteX257" fmla="*/ 6130851 w 9844949"/>
              <a:gd name="connsiteY257" fmla="*/ 5584595 h 8412627"/>
              <a:gd name="connsiteX258" fmla="*/ 6137222 w 9844949"/>
              <a:gd name="connsiteY258" fmla="*/ 5587786 h 8412627"/>
              <a:gd name="connsiteX259" fmla="*/ 6315689 w 9844949"/>
              <a:gd name="connsiteY259" fmla="*/ 5441188 h 8412627"/>
              <a:gd name="connsiteX260" fmla="*/ 6462285 w 9844949"/>
              <a:gd name="connsiteY260" fmla="*/ 5275469 h 8412627"/>
              <a:gd name="connsiteX261" fmla="*/ 6494155 w 9844949"/>
              <a:gd name="connsiteY261" fmla="*/ 5224481 h 8412627"/>
              <a:gd name="connsiteX262" fmla="*/ 6519651 w 9844949"/>
              <a:gd name="connsiteY262" fmla="*/ 5198985 h 8412627"/>
              <a:gd name="connsiteX263" fmla="*/ 6526023 w 9844949"/>
              <a:gd name="connsiteY263" fmla="*/ 5178272 h 8412627"/>
              <a:gd name="connsiteX264" fmla="*/ 7356695 w 9844949"/>
              <a:gd name="connsiteY264" fmla="*/ 5138175 h 8412627"/>
              <a:gd name="connsiteX265" fmla="*/ 7315473 w 9844949"/>
              <a:gd name="connsiteY265" fmla="*/ 5171154 h 8412627"/>
              <a:gd name="connsiteX266" fmla="*/ 7310062 w 9844949"/>
              <a:gd name="connsiteY266" fmla="*/ 5187644 h 8412627"/>
              <a:gd name="connsiteX267" fmla="*/ 7297985 w 9844949"/>
              <a:gd name="connsiteY267" fmla="*/ 5212179 h 8412627"/>
              <a:gd name="connsiteX268" fmla="*/ 7302045 w 9844949"/>
              <a:gd name="connsiteY268" fmla="*/ 5223004 h 8412627"/>
              <a:gd name="connsiteX269" fmla="*/ 7306177 w 9844949"/>
              <a:gd name="connsiteY269" fmla="*/ 5234028 h 8412627"/>
              <a:gd name="connsiteX270" fmla="*/ 7313409 w 9844949"/>
              <a:gd name="connsiteY270" fmla="*/ 5220622 h 8412627"/>
              <a:gd name="connsiteX271" fmla="*/ 7340201 w 9844949"/>
              <a:gd name="connsiteY271" fmla="*/ 5179398 h 8412627"/>
              <a:gd name="connsiteX272" fmla="*/ 7356695 w 9844949"/>
              <a:gd name="connsiteY272" fmla="*/ 5138175 h 8412627"/>
              <a:gd name="connsiteX273" fmla="*/ 6222075 w 9844949"/>
              <a:gd name="connsiteY273" fmla="*/ 5100586 h 8412627"/>
              <a:gd name="connsiteX274" fmla="*/ 6156349 w 9844949"/>
              <a:gd name="connsiteY274" fmla="*/ 5154369 h 8412627"/>
              <a:gd name="connsiteX275" fmla="*/ 6118105 w 9844949"/>
              <a:gd name="connsiteY275" fmla="*/ 5186240 h 8412627"/>
              <a:gd name="connsiteX276" fmla="*/ 6121295 w 9844949"/>
              <a:gd name="connsiteY276" fmla="*/ 5163924 h 8412627"/>
              <a:gd name="connsiteX277" fmla="*/ 6124477 w 9844949"/>
              <a:gd name="connsiteY277" fmla="*/ 5141616 h 8412627"/>
              <a:gd name="connsiteX278" fmla="*/ 6098979 w 9844949"/>
              <a:gd name="connsiteY278" fmla="*/ 5167114 h 8412627"/>
              <a:gd name="connsiteX279" fmla="*/ 6092608 w 9844949"/>
              <a:gd name="connsiteY279" fmla="*/ 5198985 h 8412627"/>
              <a:gd name="connsiteX280" fmla="*/ 6102171 w 9844949"/>
              <a:gd name="connsiteY280" fmla="*/ 5234037 h 8412627"/>
              <a:gd name="connsiteX281" fmla="*/ 6134040 w 9844949"/>
              <a:gd name="connsiteY281" fmla="*/ 5224481 h 8412627"/>
              <a:gd name="connsiteX282" fmla="*/ 6149974 w 9844949"/>
              <a:gd name="connsiteY282" fmla="*/ 5230853 h 8412627"/>
              <a:gd name="connsiteX283" fmla="*/ 6181845 w 9844949"/>
              <a:gd name="connsiteY283" fmla="*/ 5237226 h 8412627"/>
              <a:gd name="connsiteX284" fmla="*/ 6188211 w 9844949"/>
              <a:gd name="connsiteY284" fmla="*/ 5205356 h 8412627"/>
              <a:gd name="connsiteX285" fmla="*/ 6175465 w 9844949"/>
              <a:gd name="connsiteY285" fmla="*/ 5198985 h 8412627"/>
              <a:gd name="connsiteX286" fmla="*/ 6200961 w 9844949"/>
              <a:gd name="connsiteY286" fmla="*/ 5151180 h 8412627"/>
              <a:gd name="connsiteX287" fmla="*/ 6226459 w 9844949"/>
              <a:gd name="connsiteY287" fmla="*/ 5109748 h 8412627"/>
              <a:gd name="connsiteX288" fmla="*/ 6222075 w 9844949"/>
              <a:gd name="connsiteY288" fmla="*/ 5100586 h 8412627"/>
              <a:gd name="connsiteX289" fmla="*/ 6325249 w 9844949"/>
              <a:gd name="connsiteY289" fmla="*/ 5049198 h 8412627"/>
              <a:gd name="connsiteX290" fmla="*/ 6302945 w 9844949"/>
              <a:gd name="connsiteY290" fmla="*/ 5058760 h 8412627"/>
              <a:gd name="connsiteX291" fmla="*/ 6296565 w 9844949"/>
              <a:gd name="connsiteY291" fmla="*/ 5084258 h 8412627"/>
              <a:gd name="connsiteX292" fmla="*/ 6277447 w 9844949"/>
              <a:gd name="connsiteY292" fmla="*/ 5122499 h 8412627"/>
              <a:gd name="connsiteX293" fmla="*/ 6271073 w 9844949"/>
              <a:gd name="connsiteY293" fmla="*/ 5167114 h 8412627"/>
              <a:gd name="connsiteX294" fmla="*/ 6296565 w 9844949"/>
              <a:gd name="connsiteY294" fmla="*/ 5144808 h 8412627"/>
              <a:gd name="connsiteX295" fmla="*/ 6328434 w 9844949"/>
              <a:gd name="connsiteY295" fmla="*/ 5093819 h 8412627"/>
              <a:gd name="connsiteX296" fmla="*/ 6341186 w 9844949"/>
              <a:gd name="connsiteY296" fmla="*/ 5058760 h 8412627"/>
              <a:gd name="connsiteX297" fmla="*/ 6325249 w 9844949"/>
              <a:gd name="connsiteY297" fmla="*/ 5049198 h 8412627"/>
              <a:gd name="connsiteX298" fmla="*/ 6916729 w 9844949"/>
              <a:gd name="connsiteY298" fmla="*/ 4983742 h 8412627"/>
              <a:gd name="connsiteX299" fmla="*/ 6900880 w 9844949"/>
              <a:gd name="connsiteY299" fmla="*/ 5013747 h 8412627"/>
              <a:gd name="connsiteX300" fmla="*/ 6844713 w 9844949"/>
              <a:gd name="connsiteY300" fmla="*/ 5122499 h 8412627"/>
              <a:gd name="connsiteX301" fmla="*/ 6761849 w 9844949"/>
              <a:gd name="connsiteY301" fmla="*/ 5269097 h 8412627"/>
              <a:gd name="connsiteX302" fmla="*/ 6762383 w 9844949"/>
              <a:gd name="connsiteY302" fmla="*/ 5268486 h 8412627"/>
              <a:gd name="connsiteX303" fmla="*/ 6781863 w 9844949"/>
              <a:gd name="connsiteY303" fmla="*/ 5241698 h 8412627"/>
              <a:gd name="connsiteX304" fmla="*/ 6788942 w 9844949"/>
              <a:gd name="connsiteY304" fmla="*/ 5230851 h 8412627"/>
              <a:gd name="connsiteX305" fmla="*/ 6857458 w 9844949"/>
              <a:gd name="connsiteY305" fmla="*/ 5116126 h 8412627"/>
              <a:gd name="connsiteX306" fmla="*/ 6896497 w 9844949"/>
              <a:gd name="connsiteY306" fmla="*/ 5048405 h 8412627"/>
              <a:gd name="connsiteX307" fmla="*/ 6921598 w 9844949"/>
              <a:gd name="connsiteY307" fmla="*/ 5003221 h 8412627"/>
              <a:gd name="connsiteX308" fmla="*/ 4608283 w 9844949"/>
              <a:gd name="connsiteY308" fmla="*/ 4926245 h 8412627"/>
              <a:gd name="connsiteX309" fmla="*/ 4617421 w 9844949"/>
              <a:gd name="connsiteY309" fmla="*/ 4934517 h 8412627"/>
              <a:gd name="connsiteX310" fmla="*/ 4621323 w 9844949"/>
              <a:gd name="connsiteY310" fmla="*/ 4935021 h 8412627"/>
              <a:gd name="connsiteX311" fmla="*/ 4625946 w 9844949"/>
              <a:gd name="connsiteY311" fmla="*/ 4931207 h 8412627"/>
              <a:gd name="connsiteX312" fmla="*/ 4622905 w 9844949"/>
              <a:gd name="connsiteY312" fmla="*/ 4929555 h 8412627"/>
              <a:gd name="connsiteX313" fmla="*/ 4608283 w 9844949"/>
              <a:gd name="connsiteY313" fmla="*/ 4926245 h 8412627"/>
              <a:gd name="connsiteX314" fmla="*/ 4436277 w 9844949"/>
              <a:gd name="connsiteY314" fmla="*/ 4907079 h 8412627"/>
              <a:gd name="connsiteX315" fmla="*/ 4457725 w 9844949"/>
              <a:gd name="connsiteY315" fmla="*/ 4929827 h 8412627"/>
              <a:gd name="connsiteX316" fmla="*/ 4457977 w 9844949"/>
              <a:gd name="connsiteY316" fmla="*/ 4929968 h 8412627"/>
              <a:gd name="connsiteX317" fmla="*/ 4515085 w 9844949"/>
              <a:gd name="connsiteY317" fmla="*/ 4957690 h 8412627"/>
              <a:gd name="connsiteX318" fmla="*/ 4566097 w 9844949"/>
              <a:gd name="connsiteY318" fmla="*/ 4980588 h 8412627"/>
              <a:gd name="connsiteX319" fmla="*/ 4571213 w 9844949"/>
              <a:gd name="connsiteY319" fmla="*/ 4976366 h 8412627"/>
              <a:gd name="connsiteX320" fmla="*/ 4560773 w 9844949"/>
              <a:gd name="connsiteY320" fmla="*/ 4969275 h 8412627"/>
              <a:gd name="connsiteX321" fmla="*/ 4546155 w 9844949"/>
              <a:gd name="connsiteY321" fmla="*/ 4962654 h 8412627"/>
              <a:gd name="connsiteX322" fmla="*/ 4443819 w 9844949"/>
              <a:gd name="connsiteY322" fmla="*/ 4911347 h 8412627"/>
              <a:gd name="connsiteX323" fmla="*/ 6226459 w 9844949"/>
              <a:gd name="connsiteY323" fmla="*/ 4896230 h 8412627"/>
              <a:gd name="connsiteX324" fmla="*/ 6200961 w 9844949"/>
              <a:gd name="connsiteY324" fmla="*/ 4912164 h 8412627"/>
              <a:gd name="connsiteX325" fmla="*/ 6169093 w 9844949"/>
              <a:gd name="connsiteY325" fmla="*/ 4924909 h 8412627"/>
              <a:gd name="connsiteX326" fmla="*/ 6143595 w 9844949"/>
              <a:gd name="connsiteY326" fmla="*/ 4956780 h 8412627"/>
              <a:gd name="connsiteX327" fmla="*/ 6098979 w 9844949"/>
              <a:gd name="connsiteY327" fmla="*/ 5026891 h 8412627"/>
              <a:gd name="connsiteX328" fmla="*/ 6022495 w 9844949"/>
              <a:gd name="connsiteY328" fmla="*/ 5065133 h 8412627"/>
              <a:gd name="connsiteX329" fmla="*/ 5984253 w 9844949"/>
              <a:gd name="connsiteY329" fmla="*/ 5112937 h 8412627"/>
              <a:gd name="connsiteX330" fmla="*/ 5958757 w 9844949"/>
              <a:gd name="connsiteY330" fmla="*/ 5167114 h 8412627"/>
              <a:gd name="connsiteX331" fmla="*/ 5933267 w 9844949"/>
              <a:gd name="connsiteY331" fmla="*/ 5198985 h 8412627"/>
              <a:gd name="connsiteX332" fmla="*/ 6009751 w 9844949"/>
              <a:gd name="connsiteY332" fmla="*/ 5147996 h 8412627"/>
              <a:gd name="connsiteX333" fmla="*/ 6028869 w 9844949"/>
              <a:gd name="connsiteY333" fmla="*/ 5128871 h 8412627"/>
              <a:gd name="connsiteX334" fmla="*/ 6047993 w 9844949"/>
              <a:gd name="connsiteY334" fmla="*/ 5112937 h 8412627"/>
              <a:gd name="connsiteX335" fmla="*/ 6073490 w 9844949"/>
              <a:gd name="connsiteY335" fmla="*/ 5097003 h 8412627"/>
              <a:gd name="connsiteX336" fmla="*/ 6121295 w 9844949"/>
              <a:gd name="connsiteY336" fmla="*/ 5068323 h 8412627"/>
              <a:gd name="connsiteX337" fmla="*/ 6162719 w 9844949"/>
              <a:gd name="connsiteY337" fmla="*/ 5014145 h 8412627"/>
              <a:gd name="connsiteX338" fmla="*/ 6191401 w 9844949"/>
              <a:gd name="connsiteY338" fmla="*/ 4995021 h 8412627"/>
              <a:gd name="connsiteX339" fmla="*/ 6220079 w 9844949"/>
              <a:gd name="connsiteY339" fmla="*/ 4995021 h 8412627"/>
              <a:gd name="connsiteX340" fmla="*/ 6220079 w 9844949"/>
              <a:gd name="connsiteY340" fmla="*/ 4969530 h 8412627"/>
              <a:gd name="connsiteX341" fmla="*/ 6229647 w 9844949"/>
              <a:gd name="connsiteY341" fmla="*/ 4931288 h 8412627"/>
              <a:gd name="connsiteX342" fmla="*/ 6239205 w 9844949"/>
              <a:gd name="connsiteY342" fmla="*/ 4899419 h 8412627"/>
              <a:gd name="connsiteX343" fmla="*/ 6226459 w 9844949"/>
              <a:gd name="connsiteY343" fmla="*/ 4896230 h 8412627"/>
              <a:gd name="connsiteX344" fmla="*/ 4473055 w 9844949"/>
              <a:gd name="connsiteY344" fmla="*/ 4889833 h 8412627"/>
              <a:gd name="connsiteX345" fmla="*/ 4544327 w 9844949"/>
              <a:gd name="connsiteY345" fmla="*/ 4926245 h 8412627"/>
              <a:gd name="connsiteX346" fmla="*/ 4592295 w 9844949"/>
              <a:gd name="connsiteY346" fmla="*/ 4946105 h 8412627"/>
              <a:gd name="connsiteX347" fmla="*/ 4603897 w 9844949"/>
              <a:gd name="connsiteY347" fmla="*/ 4949401 h 8412627"/>
              <a:gd name="connsiteX348" fmla="*/ 4607552 w 9844949"/>
              <a:gd name="connsiteY348" fmla="*/ 4946384 h 8412627"/>
              <a:gd name="connsiteX349" fmla="*/ 4590014 w 9844949"/>
              <a:gd name="connsiteY349" fmla="*/ 4937831 h 8412627"/>
              <a:gd name="connsiteX350" fmla="*/ 4546155 w 9844949"/>
              <a:gd name="connsiteY350" fmla="*/ 4916314 h 8412627"/>
              <a:gd name="connsiteX351" fmla="*/ 5602413 w 9844949"/>
              <a:gd name="connsiteY351" fmla="*/ 4879902 h 8412627"/>
              <a:gd name="connsiteX352" fmla="*/ 5596016 w 9844949"/>
              <a:gd name="connsiteY352" fmla="*/ 4880315 h 8412627"/>
              <a:gd name="connsiteX353" fmla="*/ 5594102 w 9844949"/>
              <a:gd name="connsiteY353" fmla="*/ 4881100 h 8412627"/>
              <a:gd name="connsiteX354" fmla="*/ 5549764 w 9844949"/>
              <a:gd name="connsiteY354" fmla="*/ 4925354 h 8412627"/>
              <a:gd name="connsiteX355" fmla="*/ 5568604 w 9844949"/>
              <a:gd name="connsiteY355" fmla="*/ 4915485 h 8412627"/>
              <a:gd name="connsiteX356" fmla="*/ 5602413 w 9844949"/>
              <a:gd name="connsiteY356" fmla="*/ 4879902 h 8412627"/>
              <a:gd name="connsiteX357" fmla="*/ 6978557 w 9844949"/>
              <a:gd name="connsiteY357" fmla="*/ 4873923 h 8412627"/>
              <a:gd name="connsiteX358" fmla="*/ 6941911 w 9844949"/>
              <a:gd name="connsiteY358" fmla="*/ 4936066 h 8412627"/>
              <a:gd name="connsiteX359" fmla="*/ 6923507 w 9844949"/>
              <a:gd name="connsiteY359" fmla="*/ 4970909 h 8412627"/>
              <a:gd name="connsiteX360" fmla="*/ 6930549 w 9844949"/>
              <a:gd name="connsiteY360" fmla="*/ 4986168 h 8412627"/>
              <a:gd name="connsiteX361" fmla="*/ 6941113 w 9844949"/>
              <a:gd name="connsiteY361" fmla="*/ 4965545 h 8412627"/>
              <a:gd name="connsiteX362" fmla="*/ 6946689 w 9844949"/>
              <a:gd name="connsiteY362" fmla="*/ 4950405 h 8412627"/>
              <a:gd name="connsiteX363" fmla="*/ 6959440 w 9844949"/>
              <a:gd name="connsiteY363" fmla="*/ 4912164 h 8412627"/>
              <a:gd name="connsiteX364" fmla="*/ 6978557 w 9844949"/>
              <a:gd name="connsiteY364" fmla="*/ 4873923 h 8412627"/>
              <a:gd name="connsiteX365" fmla="*/ 4385339 w 9844949"/>
              <a:gd name="connsiteY365" fmla="*/ 4833562 h 8412627"/>
              <a:gd name="connsiteX366" fmla="*/ 4392649 w 9844949"/>
              <a:gd name="connsiteY366" fmla="*/ 4840181 h 8412627"/>
              <a:gd name="connsiteX367" fmla="*/ 4407269 w 9844949"/>
              <a:gd name="connsiteY367" fmla="*/ 4851766 h 8412627"/>
              <a:gd name="connsiteX368" fmla="*/ 4421887 w 9844949"/>
              <a:gd name="connsiteY368" fmla="*/ 4860041 h 8412627"/>
              <a:gd name="connsiteX369" fmla="*/ 4429197 w 9844949"/>
              <a:gd name="connsiteY369" fmla="*/ 4860041 h 8412627"/>
              <a:gd name="connsiteX370" fmla="*/ 4420059 w 9844949"/>
              <a:gd name="connsiteY370" fmla="*/ 4851766 h 8412627"/>
              <a:gd name="connsiteX371" fmla="*/ 4399960 w 9844949"/>
              <a:gd name="connsiteY371" fmla="*/ 4840181 h 8412627"/>
              <a:gd name="connsiteX372" fmla="*/ 8225702 w 9844949"/>
              <a:gd name="connsiteY372" fmla="*/ 4773096 h 8412627"/>
              <a:gd name="connsiteX373" fmla="*/ 8308481 w 9844949"/>
              <a:gd name="connsiteY373" fmla="*/ 4848862 h 8412627"/>
              <a:gd name="connsiteX374" fmla="*/ 8315961 w 9844949"/>
              <a:gd name="connsiteY374" fmla="*/ 4878795 h 8412627"/>
              <a:gd name="connsiteX375" fmla="*/ 8267329 w 9844949"/>
              <a:gd name="connsiteY375" fmla="*/ 4848862 h 8412627"/>
              <a:gd name="connsiteX376" fmla="*/ 8218681 w 9844949"/>
              <a:gd name="connsiteY376" fmla="*/ 4796484 h 8412627"/>
              <a:gd name="connsiteX377" fmla="*/ 8211207 w 9844949"/>
              <a:gd name="connsiteY377" fmla="*/ 4774032 h 8412627"/>
              <a:gd name="connsiteX378" fmla="*/ 8225702 w 9844949"/>
              <a:gd name="connsiteY378" fmla="*/ 4773096 h 8412627"/>
              <a:gd name="connsiteX379" fmla="*/ 7008647 w 9844949"/>
              <a:gd name="connsiteY379" fmla="*/ 4762883 h 8412627"/>
              <a:gd name="connsiteX380" fmla="*/ 7004054 w 9844949"/>
              <a:gd name="connsiteY380" fmla="*/ 4775130 h 8412627"/>
              <a:gd name="connsiteX381" fmla="*/ 6997683 w 9844949"/>
              <a:gd name="connsiteY381" fmla="*/ 4803809 h 8412627"/>
              <a:gd name="connsiteX382" fmla="*/ 6997683 w 9844949"/>
              <a:gd name="connsiteY382" fmla="*/ 4848425 h 8412627"/>
              <a:gd name="connsiteX383" fmla="*/ 7006851 w 9844949"/>
              <a:gd name="connsiteY383" fmla="*/ 4842310 h 8412627"/>
              <a:gd name="connsiteX384" fmla="*/ 7019439 w 9844949"/>
              <a:gd name="connsiteY384" fmla="*/ 4809305 h 8412627"/>
              <a:gd name="connsiteX385" fmla="*/ 7016801 w 9844949"/>
              <a:gd name="connsiteY385" fmla="*/ 4810184 h 8412627"/>
              <a:gd name="connsiteX386" fmla="*/ 7022126 w 9844949"/>
              <a:gd name="connsiteY386" fmla="*/ 4796871 h 8412627"/>
              <a:gd name="connsiteX387" fmla="*/ 7010213 w 9844949"/>
              <a:gd name="connsiteY387" fmla="*/ 4766550 h 8412627"/>
              <a:gd name="connsiteX388" fmla="*/ 7331959 w 9844949"/>
              <a:gd name="connsiteY388" fmla="*/ 4750692 h 8412627"/>
              <a:gd name="connsiteX389" fmla="*/ 7323716 w 9844949"/>
              <a:gd name="connsiteY389" fmla="*/ 4808403 h 8412627"/>
              <a:gd name="connsiteX390" fmla="*/ 7323716 w 9844949"/>
              <a:gd name="connsiteY390" fmla="*/ 4866118 h 8412627"/>
              <a:gd name="connsiteX391" fmla="*/ 7331959 w 9844949"/>
              <a:gd name="connsiteY391" fmla="*/ 4750692 h 8412627"/>
              <a:gd name="connsiteX392" fmla="*/ 5854597 w 9844949"/>
              <a:gd name="connsiteY392" fmla="*/ 4657297 h 8412627"/>
              <a:gd name="connsiteX393" fmla="*/ 5843631 w 9844949"/>
              <a:gd name="connsiteY393" fmla="*/ 4664746 h 8412627"/>
              <a:gd name="connsiteX394" fmla="*/ 5818049 w 9844949"/>
              <a:gd name="connsiteY394" fmla="*/ 4691225 h 8412627"/>
              <a:gd name="connsiteX395" fmla="*/ 5807085 w 9844949"/>
              <a:gd name="connsiteY395" fmla="*/ 4704465 h 8412627"/>
              <a:gd name="connsiteX396" fmla="*/ 5631649 w 9844949"/>
              <a:gd name="connsiteY396" fmla="*/ 4850111 h 8412627"/>
              <a:gd name="connsiteX397" fmla="*/ 5618858 w 9844949"/>
              <a:gd name="connsiteY397" fmla="*/ 4860041 h 8412627"/>
              <a:gd name="connsiteX398" fmla="*/ 5624341 w 9844949"/>
              <a:gd name="connsiteY398" fmla="*/ 4866660 h 8412627"/>
              <a:gd name="connsiteX399" fmla="*/ 5627995 w 9844949"/>
              <a:gd name="connsiteY399" fmla="*/ 4868317 h 8412627"/>
              <a:gd name="connsiteX400" fmla="*/ 5631649 w 9844949"/>
              <a:gd name="connsiteY400" fmla="*/ 4869972 h 8412627"/>
              <a:gd name="connsiteX401" fmla="*/ 5733987 w 9844949"/>
              <a:gd name="connsiteY401" fmla="*/ 4793841 h 8412627"/>
              <a:gd name="connsiteX402" fmla="*/ 5818049 w 9844949"/>
              <a:gd name="connsiteY402" fmla="*/ 4707775 h 8412627"/>
              <a:gd name="connsiteX403" fmla="*/ 5836322 w 9844949"/>
              <a:gd name="connsiteY403" fmla="*/ 4681296 h 8412627"/>
              <a:gd name="connsiteX404" fmla="*/ 5850943 w 9844949"/>
              <a:gd name="connsiteY404" fmla="*/ 4668054 h 8412627"/>
              <a:gd name="connsiteX405" fmla="*/ 5854597 w 9844949"/>
              <a:gd name="connsiteY405" fmla="*/ 4657297 h 8412627"/>
              <a:gd name="connsiteX406" fmla="*/ 6448125 w 9844949"/>
              <a:gd name="connsiteY406" fmla="*/ 4594821 h 8412627"/>
              <a:gd name="connsiteX407" fmla="*/ 6377249 w 9844949"/>
              <a:gd name="connsiteY407" fmla="*/ 4605638 h 8412627"/>
              <a:gd name="connsiteX408" fmla="*/ 6333369 w 9844949"/>
              <a:gd name="connsiteY408" fmla="*/ 4607853 h 8412627"/>
              <a:gd name="connsiteX409" fmla="*/ 6322061 w 9844949"/>
              <a:gd name="connsiteY409" fmla="*/ 4623753 h 8412627"/>
              <a:gd name="connsiteX410" fmla="*/ 6296565 w 9844949"/>
              <a:gd name="connsiteY410" fmla="*/ 4695456 h 8412627"/>
              <a:gd name="connsiteX411" fmla="*/ 6245575 w 9844949"/>
              <a:gd name="connsiteY411" fmla="*/ 4771940 h 8412627"/>
              <a:gd name="connsiteX412" fmla="*/ 6194589 w 9844949"/>
              <a:gd name="connsiteY412" fmla="*/ 4829307 h 8412627"/>
              <a:gd name="connsiteX413" fmla="*/ 6226459 w 9844949"/>
              <a:gd name="connsiteY413" fmla="*/ 4835680 h 8412627"/>
              <a:gd name="connsiteX414" fmla="*/ 6232831 w 9844949"/>
              <a:gd name="connsiteY414" fmla="*/ 4822934 h 8412627"/>
              <a:gd name="connsiteX415" fmla="*/ 6322061 w 9844949"/>
              <a:gd name="connsiteY415" fmla="*/ 4854804 h 8412627"/>
              <a:gd name="connsiteX416" fmla="*/ 6347557 w 9844949"/>
              <a:gd name="connsiteY416" fmla="*/ 4797438 h 8412627"/>
              <a:gd name="connsiteX417" fmla="*/ 6366683 w 9844949"/>
              <a:gd name="connsiteY417" fmla="*/ 4743259 h 8412627"/>
              <a:gd name="connsiteX418" fmla="*/ 6347557 w 9844949"/>
              <a:gd name="connsiteY418" fmla="*/ 4740070 h 8412627"/>
              <a:gd name="connsiteX419" fmla="*/ 6347557 w 9844949"/>
              <a:gd name="connsiteY419" fmla="*/ 4669965 h 8412627"/>
              <a:gd name="connsiteX420" fmla="*/ 6408107 w 9844949"/>
              <a:gd name="connsiteY420" fmla="*/ 4618970 h 8412627"/>
              <a:gd name="connsiteX421" fmla="*/ 6445756 w 9844949"/>
              <a:gd name="connsiteY421" fmla="*/ 4601045 h 8412627"/>
              <a:gd name="connsiteX422" fmla="*/ 6551521 w 9844949"/>
              <a:gd name="connsiteY422" fmla="*/ 4567983 h 8412627"/>
              <a:gd name="connsiteX423" fmla="*/ 6532397 w 9844949"/>
              <a:gd name="connsiteY423" fmla="*/ 4599854 h 8412627"/>
              <a:gd name="connsiteX424" fmla="*/ 6516462 w 9844949"/>
              <a:gd name="connsiteY424" fmla="*/ 4647652 h 8412627"/>
              <a:gd name="connsiteX425" fmla="*/ 6506900 w 9844949"/>
              <a:gd name="connsiteY425" fmla="*/ 4692272 h 8412627"/>
              <a:gd name="connsiteX426" fmla="*/ 6513273 w 9844949"/>
              <a:gd name="connsiteY426" fmla="*/ 4708207 h 8412627"/>
              <a:gd name="connsiteX427" fmla="*/ 6557893 w 9844949"/>
              <a:gd name="connsiteY427" fmla="*/ 4587102 h 8412627"/>
              <a:gd name="connsiteX428" fmla="*/ 7406161 w 9844949"/>
              <a:gd name="connsiteY428" fmla="*/ 4503365 h 8412627"/>
              <a:gd name="connsiteX429" fmla="*/ 7389667 w 9844949"/>
              <a:gd name="connsiteY429" fmla="*/ 4511608 h 8412627"/>
              <a:gd name="connsiteX430" fmla="*/ 7373182 w 9844949"/>
              <a:gd name="connsiteY430" fmla="*/ 4552831 h 8412627"/>
              <a:gd name="connsiteX431" fmla="*/ 7356695 w 9844949"/>
              <a:gd name="connsiteY431" fmla="*/ 4622907 h 8412627"/>
              <a:gd name="connsiteX432" fmla="*/ 7348444 w 9844949"/>
              <a:gd name="connsiteY432" fmla="*/ 4701228 h 8412627"/>
              <a:gd name="connsiteX433" fmla="*/ 7356695 w 9844949"/>
              <a:gd name="connsiteY433" fmla="*/ 4709469 h 8412627"/>
              <a:gd name="connsiteX434" fmla="*/ 7393793 w 9844949"/>
              <a:gd name="connsiteY434" fmla="*/ 4635276 h 8412627"/>
              <a:gd name="connsiteX435" fmla="*/ 7414405 w 9844949"/>
              <a:gd name="connsiteY435" fmla="*/ 4519850 h 8412627"/>
              <a:gd name="connsiteX436" fmla="*/ 7406161 w 9844949"/>
              <a:gd name="connsiteY436" fmla="*/ 4503365 h 8412627"/>
              <a:gd name="connsiteX437" fmla="*/ 4377571 w 9844949"/>
              <a:gd name="connsiteY437" fmla="*/ 4437176 h 8412627"/>
              <a:gd name="connsiteX438" fmla="*/ 4370717 w 9844949"/>
              <a:gd name="connsiteY438" fmla="*/ 4439658 h 8412627"/>
              <a:gd name="connsiteX439" fmla="*/ 4376201 w 9844949"/>
              <a:gd name="connsiteY439" fmla="*/ 4472758 h 8412627"/>
              <a:gd name="connsiteX440" fmla="*/ 4380847 w 9844949"/>
              <a:gd name="connsiteY440" fmla="*/ 4477537 h 8412627"/>
              <a:gd name="connsiteX441" fmla="*/ 4409915 w 9844949"/>
              <a:gd name="connsiteY441" fmla="*/ 4485086 h 8412627"/>
              <a:gd name="connsiteX442" fmla="*/ 4407269 w 9844949"/>
              <a:gd name="connsiteY442" fmla="*/ 4482687 h 8412627"/>
              <a:gd name="connsiteX443" fmla="*/ 4396301 w 9844949"/>
              <a:gd name="connsiteY443" fmla="*/ 4466137 h 8412627"/>
              <a:gd name="connsiteX444" fmla="*/ 4383509 w 9844949"/>
              <a:gd name="connsiteY444" fmla="*/ 4442966 h 8412627"/>
              <a:gd name="connsiteX445" fmla="*/ 4377571 w 9844949"/>
              <a:gd name="connsiteY445" fmla="*/ 4437176 h 8412627"/>
              <a:gd name="connsiteX446" fmla="*/ 4262993 w 9844949"/>
              <a:gd name="connsiteY446" fmla="*/ 4213164 h 8412627"/>
              <a:gd name="connsiteX447" fmla="*/ 4261666 w 9844949"/>
              <a:gd name="connsiteY447" fmla="*/ 4214491 h 8412627"/>
              <a:gd name="connsiteX448" fmla="*/ 4264381 w 9844949"/>
              <a:gd name="connsiteY448" fmla="*/ 4229238 h 8412627"/>
              <a:gd name="connsiteX449" fmla="*/ 4271759 w 9844949"/>
              <a:gd name="connsiteY449" fmla="*/ 4221859 h 8412627"/>
              <a:gd name="connsiteX450" fmla="*/ 225048 w 9844949"/>
              <a:gd name="connsiteY450" fmla="*/ 4139061 h 8412627"/>
              <a:gd name="connsiteX451" fmla="*/ 338541 w 9844949"/>
              <a:gd name="connsiteY451" fmla="*/ 4243826 h 8412627"/>
              <a:gd name="connsiteX452" fmla="*/ 307994 w 9844949"/>
              <a:gd name="connsiteY452" fmla="*/ 4361690 h 8412627"/>
              <a:gd name="connsiteX453" fmla="*/ 198861 w 9844949"/>
              <a:gd name="connsiteY453" fmla="*/ 4418441 h 8412627"/>
              <a:gd name="connsiteX454" fmla="*/ 102825 w 9844949"/>
              <a:gd name="connsiteY454" fmla="*/ 4366058 h 8412627"/>
              <a:gd name="connsiteX455" fmla="*/ 76629 w 9844949"/>
              <a:gd name="connsiteY455" fmla="*/ 4287480 h 8412627"/>
              <a:gd name="connsiteX456" fmla="*/ 124651 w 9844949"/>
              <a:gd name="connsiteY456" fmla="*/ 4182715 h 8412627"/>
              <a:gd name="connsiteX457" fmla="*/ 225048 w 9844949"/>
              <a:gd name="connsiteY457" fmla="*/ 4139061 h 8412627"/>
              <a:gd name="connsiteX458" fmla="*/ 520795 w 9844949"/>
              <a:gd name="connsiteY458" fmla="*/ 4025569 h 8412627"/>
              <a:gd name="connsiteX459" fmla="*/ 556808 w 9844949"/>
              <a:gd name="connsiteY459" fmla="*/ 4034298 h 8412627"/>
              <a:gd name="connsiteX460" fmla="*/ 565537 w 9844949"/>
              <a:gd name="connsiteY460" fmla="*/ 4130334 h 8412627"/>
              <a:gd name="connsiteX461" fmla="*/ 478230 w 9844949"/>
              <a:gd name="connsiteY461" fmla="*/ 4165257 h 8412627"/>
              <a:gd name="connsiteX462" fmla="*/ 438946 w 9844949"/>
              <a:gd name="connsiteY462" fmla="*/ 4095409 h 8412627"/>
              <a:gd name="connsiteX463" fmla="*/ 482600 w 9844949"/>
              <a:gd name="connsiteY463" fmla="*/ 4034298 h 8412627"/>
              <a:gd name="connsiteX464" fmla="*/ 520795 w 9844949"/>
              <a:gd name="connsiteY464" fmla="*/ 4025569 h 8412627"/>
              <a:gd name="connsiteX465" fmla="*/ 897298 w 9844949"/>
              <a:gd name="connsiteY465" fmla="*/ 3763648 h 8412627"/>
              <a:gd name="connsiteX466" fmla="*/ 975867 w 9844949"/>
              <a:gd name="connsiteY466" fmla="*/ 3798573 h 8412627"/>
              <a:gd name="connsiteX467" fmla="*/ 1045715 w 9844949"/>
              <a:gd name="connsiteY467" fmla="*/ 3859683 h 8412627"/>
              <a:gd name="connsiteX468" fmla="*/ 1071903 w 9844949"/>
              <a:gd name="connsiteY468" fmla="*/ 3938262 h 8412627"/>
              <a:gd name="connsiteX469" fmla="*/ 1006431 w 9844949"/>
              <a:gd name="connsiteY469" fmla="*/ 4073582 h 8412627"/>
              <a:gd name="connsiteX470" fmla="*/ 862373 w 9844949"/>
              <a:gd name="connsiteY470" fmla="*/ 4139061 h 8412627"/>
              <a:gd name="connsiteX471" fmla="*/ 740142 w 9844949"/>
              <a:gd name="connsiteY471" fmla="*/ 4086680 h 8412627"/>
              <a:gd name="connsiteX472" fmla="*/ 696497 w 9844949"/>
              <a:gd name="connsiteY472" fmla="*/ 3981915 h 8412627"/>
              <a:gd name="connsiteX473" fmla="*/ 827448 w 9844949"/>
              <a:gd name="connsiteY473" fmla="*/ 3789843 h 8412627"/>
              <a:gd name="connsiteX474" fmla="*/ 897298 w 9844949"/>
              <a:gd name="connsiteY474" fmla="*/ 3763648 h 8412627"/>
              <a:gd name="connsiteX475" fmla="*/ 8503035 w 9844949"/>
              <a:gd name="connsiteY475" fmla="*/ 3696511 h 8412627"/>
              <a:gd name="connsiteX476" fmla="*/ 8633983 w 9844949"/>
              <a:gd name="connsiteY476" fmla="*/ 3745143 h 8412627"/>
              <a:gd name="connsiteX477" fmla="*/ 8690097 w 9844949"/>
              <a:gd name="connsiteY477" fmla="*/ 3861133 h 8412627"/>
              <a:gd name="connsiteX478" fmla="*/ 8637719 w 9844949"/>
              <a:gd name="connsiteY478" fmla="*/ 3950925 h 8412627"/>
              <a:gd name="connsiteX479" fmla="*/ 8525483 w 9844949"/>
              <a:gd name="connsiteY479" fmla="*/ 3988340 h 8412627"/>
              <a:gd name="connsiteX480" fmla="*/ 8360859 w 9844949"/>
              <a:gd name="connsiteY480" fmla="*/ 3891058 h 8412627"/>
              <a:gd name="connsiteX481" fmla="*/ 8345889 w 9844949"/>
              <a:gd name="connsiteY481" fmla="*/ 3838681 h 8412627"/>
              <a:gd name="connsiteX482" fmla="*/ 8394535 w 9844949"/>
              <a:gd name="connsiteY482" fmla="*/ 3741405 h 8412627"/>
              <a:gd name="connsiteX483" fmla="*/ 8503035 w 9844949"/>
              <a:gd name="connsiteY483" fmla="*/ 3696511 h 8412627"/>
              <a:gd name="connsiteX484" fmla="*/ 9538463 w 9844949"/>
              <a:gd name="connsiteY484" fmla="*/ 3478571 h 8412627"/>
              <a:gd name="connsiteX485" fmla="*/ 9576815 w 9844949"/>
              <a:gd name="connsiteY485" fmla="*/ 3483246 h 8412627"/>
              <a:gd name="connsiteX486" fmla="*/ 9632929 w 9844949"/>
              <a:gd name="connsiteY486" fmla="*/ 3501953 h 8412627"/>
              <a:gd name="connsiteX487" fmla="*/ 9696541 w 9844949"/>
              <a:gd name="connsiteY487" fmla="*/ 3573038 h 8412627"/>
              <a:gd name="connsiteX488" fmla="*/ 9737699 w 9844949"/>
              <a:gd name="connsiteY488" fmla="*/ 3651613 h 8412627"/>
              <a:gd name="connsiteX489" fmla="*/ 9677835 w 9844949"/>
              <a:gd name="connsiteY489" fmla="*/ 3771339 h 8412627"/>
              <a:gd name="connsiteX490" fmla="*/ 9543137 w 9844949"/>
              <a:gd name="connsiteY490" fmla="*/ 3816237 h 8412627"/>
              <a:gd name="connsiteX491" fmla="*/ 9356075 w 9844949"/>
              <a:gd name="connsiteY491" fmla="*/ 3726443 h 8412627"/>
              <a:gd name="connsiteX492" fmla="*/ 9333625 w 9844949"/>
              <a:gd name="connsiteY492" fmla="*/ 3651613 h 8412627"/>
              <a:gd name="connsiteX493" fmla="*/ 9430899 w 9844949"/>
              <a:gd name="connsiteY493" fmla="*/ 3501953 h 8412627"/>
              <a:gd name="connsiteX494" fmla="*/ 9483285 w 9844949"/>
              <a:gd name="connsiteY494" fmla="*/ 3501953 h 8412627"/>
              <a:gd name="connsiteX495" fmla="*/ 9520699 w 9844949"/>
              <a:gd name="connsiteY495" fmla="*/ 3486991 h 8412627"/>
              <a:gd name="connsiteX496" fmla="*/ 9538463 w 9844949"/>
              <a:gd name="connsiteY496" fmla="*/ 3478571 h 8412627"/>
              <a:gd name="connsiteX497" fmla="*/ 3890474 w 9844949"/>
              <a:gd name="connsiteY497" fmla="*/ 3396802 h 8412627"/>
              <a:gd name="connsiteX498" fmla="*/ 3874538 w 9844949"/>
              <a:gd name="connsiteY498" fmla="*/ 3407959 h 8412627"/>
              <a:gd name="connsiteX499" fmla="*/ 3880918 w 9844949"/>
              <a:gd name="connsiteY499" fmla="*/ 3439828 h 8412627"/>
              <a:gd name="connsiteX500" fmla="*/ 3906409 w 9844949"/>
              <a:gd name="connsiteY500" fmla="*/ 3458946 h 8412627"/>
              <a:gd name="connsiteX501" fmla="*/ 3914977 w 9844949"/>
              <a:gd name="connsiteY501" fmla="*/ 3464659 h 8412627"/>
              <a:gd name="connsiteX502" fmla="*/ 3944225 w 9844949"/>
              <a:gd name="connsiteY502" fmla="*/ 3460270 h 8412627"/>
              <a:gd name="connsiteX503" fmla="*/ 3952699 w 9844949"/>
              <a:gd name="connsiteY503" fmla="*/ 3457546 h 8412627"/>
              <a:gd name="connsiteX504" fmla="*/ 3963775 w 9844949"/>
              <a:gd name="connsiteY504" fmla="*/ 3439828 h 8412627"/>
              <a:gd name="connsiteX505" fmla="*/ 3938277 w 9844949"/>
              <a:gd name="connsiteY505" fmla="*/ 3433455 h 8412627"/>
              <a:gd name="connsiteX506" fmla="*/ 3906409 w 9844949"/>
              <a:gd name="connsiteY506" fmla="*/ 3420703 h 8412627"/>
              <a:gd name="connsiteX507" fmla="*/ 3900035 w 9844949"/>
              <a:gd name="connsiteY507" fmla="*/ 3401585 h 8412627"/>
              <a:gd name="connsiteX508" fmla="*/ 3890474 w 9844949"/>
              <a:gd name="connsiteY508" fmla="*/ 3396802 h 8412627"/>
              <a:gd name="connsiteX509" fmla="*/ 5244235 w 9844949"/>
              <a:gd name="connsiteY509" fmla="*/ 3337388 h 8412627"/>
              <a:gd name="connsiteX510" fmla="*/ 5236922 w 9844949"/>
              <a:gd name="connsiteY510" fmla="*/ 3344007 h 8412627"/>
              <a:gd name="connsiteX511" fmla="*/ 5247888 w 9844949"/>
              <a:gd name="connsiteY511" fmla="*/ 3347316 h 8412627"/>
              <a:gd name="connsiteX512" fmla="*/ 5244235 w 9844949"/>
              <a:gd name="connsiteY512" fmla="*/ 3337388 h 8412627"/>
              <a:gd name="connsiteX513" fmla="*/ 5175478 w 9844949"/>
              <a:gd name="connsiteY513" fmla="*/ 3334283 h 8412627"/>
              <a:gd name="connsiteX514" fmla="*/ 5155604 w 9844949"/>
              <a:gd name="connsiteY514" fmla="*/ 3334904 h 8412627"/>
              <a:gd name="connsiteX515" fmla="*/ 5141897 w 9844949"/>
              <a:gd name="connsiteY515" fmla="*/ 3347316 h 8412627"/>
              <a:gd name="connsiteX516" fmla="*/ 5176618 w 9844949"/>
              <a:gd name="connsiteY516" fmla="*/ 3350626 h 8412627"/>
              <a:gd name="connsiteX517" fmla="*/ 5214993 w 9844949"/>
              <a:gd name="connsiteY517" fmla="*/ 3344007 h 8412627"/>
              <a:gd name="connsiteX518" fmla="*/ 5211339 w 9844949"/>
              <a:gd name="connsiteY518" fmla="*/ 3337388 h 8412627"/>
              <a:gd name="connsiteX519" fmla="*/ 5204029 w 9844949"/>
              <a:gd name="connsiteY519" fmla="*/ 3337388 h 8412627"/>
              <a:gd name="connsiteX520" fmla="*/ 5175478 w 9844949"/>
              <a:gd name="connsiteY520" fmla="*/ 3334283 h 8412627"/>
              <a:gd name="connsiteX521" fmla="*/ 4556203 w 9844949"/>
              <a:gd name="connsiteY521" fmla="*/ 3333663 h 8412627"/>
              <a:gd name="connsiteX522" fmla="*/ 4531534 w 9844949"/>
              <a:gd name="connsiteY522" fmla="*/ 3345663 h 8412627"/>
              <a:gd name="connsiteX523" fmla="*/ 4505037 w 9844949"/>
              <a:gd name="connsiteY523" fmla="*/ 3360972 h 8412627"/>
              <a:gd name="connsiteX524" fmla="*/ 4491337 w 9844949"/>
              <a:gd name="connsiteY524" fmla="*/ 3370481 h 8412627"/>
              <a:gd name="connsiteX525" fmla="*/ 4442881 w 9844949"/>
              <a:gd name="connsiteY525" fmla="*/ 3413380 h 8412627"/>
              <a:gd name="connsiteX526" fmla="*/ 4440159 w 9844949"/>
              <a:gd name="connsiteY526" fmla="*/ 3416830 h 8412627"/>
              <a:gd name="connsiteX527" fmla="*/ 4504122 w 9844949"/>
              <a:gd name="connsiteY527" fmla="*/ 3377109 h 8412627"/>
              <a:gd name="connsiteX528" fmla="*/ 4564427 w 9844949"/>
              <a:gd name="connsiteY528" fmla="*/ 3334075 h 8412627"/>
              <a:gd name="connsiteX529" fmla="*/ 4556203 w 9844949"/>
              <a:gd name="connsiteY529" fmla="*/ 3333663 h 8412627"/>
              <a:gd name="connsiteX530" fmla="*/ 4644833 w 9844949"/>
              <a:gd name="connsiteY530" fmla="*/ 3288564 h 8412627"/>
              <a:gd name="connsiteX531" fmla="*/ 4611943 w 9844949"/>
              <a:gd name="connsiteY531" fmla="*/ 3307595 h 8412627"/>
              <a:gd name="connsiteX532" fmla="*/ 4637526 w 9844949"/>
              <a:gd name="connsiteY532" fmla="*/ 3300976 h 8412627"/>
              <a:gd name="connsiteX533" fmla="*/ 4655801 w 9844949"/>
              <a:gd name="connsiteY533" fmla="*/ 3291043 h 8412627"/>
              <a:gd name="connsiteX534" fmla="*/ 4644833 w 9844949"/>
              <a:gd name="connsiteY534" fmla="*/ 3288564 h 8412627"/>
              <a:gd name="connsiteX535" fmla="*/ 4681385 w 9844949"/>
              <a:gd name="connsiteY535" fmla="*/ 3238081 h 8412627"/>
              <a:gd name="connsiteX536" fmla="*/ 4680679 w 9844949"/>
              <a:gd name="connsiteY536" fmla="*/ 3238270 h 8412627"/>
              <a:gd name="connsiteX537" fmla="*/ 4636340 w 9844949"/>
              <a:gd name="connsiteY537" fmla="*/ 3262344 h 8412627"/>
              <a:gd name="connsiteX538" fmla="*/ 4648488 w 9844949"/>
              <a:gd name="connsiteY538" fmla="*/ 3257942 h 8412627"/>
              <a:gd name="connsiteX539" fmla="*/ 5518805 w 9844949"/>
              <a:gd name="connsiteY539" fmla="*/ 3229393 h 8412627"/>
              <a:gd name="connsiteX540" fmla="*/ 5514694 w 9844949"/>
              <a:gd name="connsiteY540" fmla="*/ 3234773 h 8412627"/>
              <a:gd name="connsiteX541" fmla="*/ 5519663 w 9844949"/>
              <a:gd name="connsiteY541" fmla="*/ 3237024 h 8412627"/>
              <a:gd name="connsiteX542" fmla="*/ 5524879 w 9844949"/>
              <a:gd name="connsiteY542" fmla="*/ 3232574 h 8412627"/>
              <a:gd name="connsiteX543" fmla="*/ 5525684 w 9844949"/>
              <a:gd name="connsiteY543" fmla="*/ 3231472 h 8412627"/>
              <a:gd name="connsiteX544" fmla="*/ 4723413 w 9844949"/>
              <a:gd name="connsiteY544" fmla="*/ 3218220 h 8412627"/>
              <a:gd name="connsiteX545" fmla="*/ 4696001 w 9844949"/>
              <a:gd name="connsiteY545" fmla="*/ 3234773 h 8412627"/>
              <a:gd name="connsiteX546" fmla="*/ 4716103 w 9844949"/>
              <a:gd name="connsiteY546" fmla="*/ 3231462 h 8412627"/>
              <a:gd name="connsiteX547" fmla="*/ 4732551 w 9844949"/>
              <a:gd name="connsiteY547" fmla="*/ 3221531 h 8412627"/>
              <a:gd name="connsiteX548" fmla="*/ 4723413 w 9844949"/>
              <a:gd name="connsiteY548" fmla="*/ 3218220 h 8412627"/>
              <a:gd name="connsiteX549" fmla="*/ 3670583 w 9844949"/>
              <a:gd name="connsiteY549" fmla="*/ 3203994 h 8412627"/>
              <a:gd name="connsiteX550" fmla="*/ 3642374 w 9844949"/>
              <a:gd name="connsiteY550" fmla="*/ 3241603 h 8412627"/>
              <a:gd name="connsiteX551" fmla="*/ 3651141 w 9844949"/>
              <a:gd name="connsiteY551" fmla="*/ 3249519 h 8412627"/>
              <a:gd name="connsiteX552" fmla="*/ 3665005 w 9844949"/>
              <a:gd name="connsiteY552" fmla="*/ 3223118 h 8412627"/>
              <a:gd name="connsiteX553" fmla="*/ 3670583 w 9844949"/>
              <a:gd name="connsiteY553" fmla="*/ 3203994 h 8412627"/>
              <a:gd name="connsiteX554" fmla="*/ 4915295 w 9844949"/>
              <a:gd name="connsiteY554" fmla="*/ 3201671 h 8412627"/>
              <a:gd name="connsiteX555" fmla="*/ 4893364 w 9844949"/>
              <a:gd name="connsiteY555" fmla="*/ 3214912 h 8412627"/>
              <a:gd name="connsiteX556" fmla="*/ 4897019 w 9844949"/>
              <a:gd name="connsiteY556" fmla="*/ 3214912 h 8412627"/>
              <a:gd name="connsiteX557" fmla="*/ 4918949 w 9844949"/>
              <a:gd name="connsiteY557" fmla="*/ 3201671 h 8412627"/>
              <a:gd name="connsiteX558" fmla="*/ 4780066 w 9844949"/>
              <a:gd name="connsiteY558" fmla="*/ 3201671 h 8412627"/>
              <a:gd name="connsiteX559" fmla="*/ 4747171 w 9844949"/>
              <a:gd name="connsiteY559" fmla="*/ 3211602 h 8412627"/>
              <a:gd name="connsiteX560" fmla="*/ 4758133 w 9844949"/>
              <a:gd name="connsiteY560" fmla="*/ 3211602 h 8412627"/>
              <a:gd name="connsiteX561" fmla="*/ 4783721 w 9844949"/>
              <a:gd name="connsiteY561" fmla="*/ 3201671 h 8412627"/>
              <a:gd name="connsiteX562" fmla="*/ 4027513 w 9844949"/>
              <a:gd name="connsiteY562" fmla="*/ 3197623 h 8412627"/>
              <a:gd name="connsiteX563" fmla="*/ 3957402 w 9844949"/>
              <a:gd name="connsiteY563" fmla="*/ 3261362 h 8412627"/>
              <a:gd name="connsiteX564" fmla="*/ 3960585 w 9844949"/>
              <a:gd name="connsiteY564" fmla="*/ 3280479 h 8412627"/>
              <a:gd name="connsiteX565" fmla="*/ 3982892 w 9844949"/>
              <a:gd name="connsiteY565" fmla="*/ 3267734 h 8412627"/>
              <a:gd name="connsiteX566" fmla="*/ 4011572 w 9844949"/>
              <a:gd name="connsiteY566" fmla="*/ 3280479 h 8412627"/>
              <a:gd name="connsiteX567" fmla="*/ 4040258 w 9844949"/>
              <a:gd name="connsiteY567" fmla="*/ 3267734 h 8412627"/>
              <a:gd name="connsiteX568" fmla="*/ 4027513 w 9844949"/>
              <a:gd name="connsiteY568" fmla="*/ 3197623 h 8412627"/>
              <a:gd name="connsiteX569" fmla="*/ 3691995 w 9844949"/>
              <a:gd name="connsiteY569" fmla="*/ 3150245 h 8412627"/>
              <a:gd name="connsiteX570" fmla="*/ 3683329 w 9844949"/>
              <a:gd name="connsiteY570" fmla="*/ 3165752 h 8412627"/>
              <a:gd name="connsiteX571" fmla="*/ 3694479 w 9844949"/>
              <a:gd name="connsiteY571" fmla="*/ 3165755 h 8412627"/>
              <a:gd name="connsiteX572" fmla="*/ 3705288 w 9844949"/>
              <a:gd name="connsiteY572" fmla="*/ 3159104 h 8412627"/>
              <a:gd name="connsiteX573" fmla="*/ 3650185 w 9844949"/>
              <a:gd name="connsiteY573" fmla="*/ 3087393 h 8412627"/>
              <a:gd name="connsiteX574" fmla="*/ 3625967 w 9844949"/>
              <a:gd name="connsiteY574" fmla="*/ 3117949 h 8412627"/>
              <a:gd name="connsiteX575" fmla="*/ 3578954 w 9844949"/>
              <a:gd name="connsiteY575" fmla="*/ 3184351 h 8412627"/>
              <a:gd name="connsiteX576" fmla="*/ 3600829 w 9844949"/>
              <a:gd name="connsiteY576" fmla="*/ 3204099 h 8412627"/>
              <a:gd name="connsiteX577" fmla="*/ 3600469 w 9844949"/>
              <a:gd name="connsiteY577" fmla="*/ 3197623 h 8412627"/>
              <a:gd name="connsiteX578" fmla="*/ 3651458 w 9844949"/>
              <a:gd name="connsiteY578" fmla="*/ 3127511 h 8412627"/>
              <a:gd name="connsiteX579" fmla="*/ 3665017 w 9844949"/>
              <a:gd name="connsiteY579" fmla="*/ 3104916 h 8412627"/>
              <a:gd name="connsiteX580" fmla="*/ 3664853 w 9844949"/>
              <a:gd name="connsiteY580" fmla="*/ 3104506 h 8412627"/>
              <a:gd name="connsiteX581" fmla="*/ 3434750 w 9844949"/>
              <a:gd name="connsiteY581" fmla="*/ 3082895 h 8412627"/>
              <a:gd name="connsiteX582" fmla="*/ 3422004 w 9844949"/>
              <a:gd name="connsiteY582" fmla="*/ 3103609 h 8412627"/>
              <a:gd name="connsiteX583" fmla="*/ 3422005 w 9844949"/>
              <a:gd name="connsiteY583" fmla="*/ 3109218 h 8412627"/>
              <a:gd name="connsiteX584" fmla="*/ 3432211 w 9844949"/>
              <a:gd name="connsiteY584" fmla="*/ 3117278 h 8412627"/>
              <a:gd name="connsiteX585" fmla="*/ 3434750 w 9844949"/>
              <a:gd name="connsiteY585" fmla="*/ 3108392 h 8412627"/>
              <a:gd name="connsiteX586" fmla="*/ 3447502 w 9844949"/>
              <a:gd name="connsiteY586" fmla="*/ 3082895 h 8412627"/>
              <a:gd name="connsiteX587" fmla="*/ 4148613 w 9844949"/>
              <a:gd name="connsiteY587" fmla="*/ 3070151 h 8412627"/>
              <a:gd name="connsiteX588" fmla="*/ 4123116 w 9844949"/>
              <a:gd name="connsiteY588" fmla="*/ 3121138 h 8412627"/>
              <a:gd name="connsiteX589" fmla="*/ 4123116 w 9844949"/>
              <a:gd name="connsiteY589" fmla="*/ 3159381 h 8412627"/>
              <a:gd name="connsiteX590" fmla="*/ 4167732 w 9844949"/>
              <a:gd name="connsiteY590" fmla="*/ 3095642 h 8412627"/>
              <a:gd name="connsiteX591" fmla="*/ 4161357 w 9844949"/>
              <a:gd name="connsiteY591" fmla="*/ 3076524 h 8412627"/>
              <a:gd name="connsiteX592" fmla="*/ 4148613 w 9844949"/>
              <a:gd name="connsiteY592" fmla="*/ 3070151 h 8412627"/>
              <a:gd name="connsiteX593" fmla="*/ 8211207 w 9844949"/>
              <a:gd name="connsiteY593" fmla="*/ 3067952 h 8412627"/>
              <a:gd name="connsiteX594" fmla="*/ 8203717 w 9844949"/>
              <a:gd name="connsiteY594" fmla="*/ 3090404 h 8412627"/>
              <a:gd name="connsiteX595" fmla="*/ 8218681 w 9844949"/>
              <a:gd name="connsiteY595" fmla="*/ 3082915 h 8412627"/>
              <a:gd name="connsiteX596" fmla="*/ 2519204 w 9844949"/>
              <a:gd name="connsiteY596" fmla="*/ 3066610 h 8412627"/>
              <a:gd name="connsiteX597" fmla="*/ 2513299 w 9844949"/>
              <a:gd name="connsiteY597" fmla="*/ 3086567 h 8412627"/>
              <a:gd name="connsiteX598" fmla="*/ 2517262 w 9844949"/>
              <a:gd name="connsiteY598" fmla="*/ 3070906 h 8412627"/>
              <a:gd name="connsiteX599" fmla="*/ 4250593 w 9844949"/>
              <a:gd name="connsiteY599" fmla="*/ 3019156 h 8412627"/>
              <a:gd name="connsiteX600" fmla="*/ 4225097 w 9844949"/>
              <a:gd name="connsiteY600" fmla="*/ 3038281 h 8412627"/>
              <a:gd name="connsiteX601" fmla="*/ 4218727 w 9844949"/>
              <a:gd name="connsiteY601" fmla="*/ 3108392 h 8412627"/>
              <a:gd name="connsiteX602" fmla="*/ 4250593 w 9844949"/>
              <a:gd name="connsiteY602" fmla="*/ 3089268 h 8412627"/>
              <a:gd name="connsiteX603" fmla="*/ 4263339 w 9844949"/>
              <a:gd name="connsiteY603" fmla="*/ 3051026 h 8412627"/>
              <a:gd name="connsiteX604" fmla="*/ 4250593 w 9844949"/>
              <a:gd name="connsiteY604" fmla="*/ 3019156 h 8412627"/>
              <a:gd name="connsiteX605" fmla="*/ 2460047 w 9844949"/>
              <a:gd name="connsiteY605" fmla="*/ 3012829 h 8412627"/>
              <a:gd name="connsiteX606" fmla="*/ 2503701 w 9844949"/>
              <a:gd name="connsiteY606" fmla="*/ 3056483 h 8412627"/>
              <a:gd name="connsiteX607" fmla="*/ 2460047 w 9844949"/>
              <a:gd name="connsiteY607" fmla="*/ 3117602 h 8412627"/>
              <a:gd name="connsiteX608" fmla="*/ 2390207 w 9844949"/>
              <a:gd name="connsiteY608" fmla="*/ 3056483 h 8412627"/>
              <a:gd name="connsiteX609" fmla="*/ 2407665 w 9844949"/>
              <a:gd name="connsiteY609" fmla="*/ 3021566 h 8412627"/>
              <a:gd name="connsiteX610" fmla="*/ 2460047 w 9844949"/>
              <a:gd name="connsiteY610" fmla="*/ 3012829 h 8412627"/>
              <a:gd name="connsiteX611" fmla="*/ 8338414 w 9844949"/>
              <a:gd name="connsiteY611" fmla="*/ 2955707 h 8412627"/>
              <a:gd name="connsiteX612" fmla="*/ 8323451 w 9844949"/>
              <a:gd name="connsiteY612" fmla="*/ 2970677 h 8412627"/>
              <a:gd name="connsiteX613" fmla="*/ 8300999 w 9844949"/>
              <a:gd name="connsiteY613" fmla="*/ 3008092 h 8412627"/>
              <a:gd name="connsiteX614" fmla="*/ 8323451 w 9844949"/>
              <a:gd name="connsiteY614" fmla="*/ 3000610 h 8412627"/>
              <a:gd name="connsiteX615" fmla="*/ 2793719 w 9844949"/>
              <a:gd name="connsiteY615" fmla="*/ 2928645 h 8412627"/>
              <a:gd name="connsiteX616" fmla="*/ 2789327 w 9844949"/>
              <a:gd name="connsiteY616" fmla="*/ 2936939 h 8412627"/>
              <a:gd name="connsiteX617" fmla="*/ 2706882 w 9844949"/>
              <a:gd name="connsiteY617" fmla="*/ 3118318 h 8412627"/>
              <a:gd name="connsiteX618" fmla="*/ 2703157 w 9844949"/>
              <a:gd name="connsiteY618" fmla="*/ 3129943 h 8412627"/>
              <a:gd name="connsiteX619" fmla="*/ 2713233 w 9844949"/>
              <a:gd name="connsiteY619" fmla="*/ 3111049 h 8412627"/>
              <a:gd name="connsiteX620" fmla="*/ 2765612 w 9844949"/>
              <a:gd name="connsiteY620" fmla="*/ 3047754 h 8412627"/>
              <a:gd name="connsiteX621" fmla="*/ 2806540 w 9844949"/>
              <a:gd name="connsiteY621" fmla="*/ 2949539 h 8412627"/>
              <a:gd name="connsiteX622" fmla="*/ 2747919 w 9844949"/>
              <a:gd name="connsiteY622" fmla="*/ 2858865 h 8412627"/>
              <a:gd name="connsiteX623" fmla="*/ 2607950 w 9844949"/>
              <a:gd name="connsiteY623" fmla="*/ 3101823 h 8412627"/>
              <a:gd name="connsiteX624" fmla="*/ 2572963 w 9844949"/>
              <a:gd name="connsiteY624" fmla="*/ 3203350 h 8412627"/>
              <a:gd name="connsiteX625" fmla="*/ 2582270 w 9844949"/>
              <a:gd name="connsiteY625" fmla="*/ 3204900 h 8412627"/>
              <a:gd name="connsiteX626" fmla="*/ 2599025 w 9844949"/>
              <a:gd name="connsiteY626" fmla="*/ 3201910 h 8412627"/>
              <a:gd name="connsiteX627" fmla="*/ 2605888 w 9844949"/>
              <a:gd name="connsiteY627" fmla="*/ 3176024 h 8412627"/>
              <a:gd name="connsiteX628" fmla="*/ 2723367 w 9844949"/>
              <a:gd name="connsiteY628" fmla="*/ 2920445 h 8412627"/>
              <a:gd name="connsiteX629" fmla="*/ 2723367 w 9844949"/>
              <a:gd name="connsiteY629" fmla="*/ 2936939 h 8412627"/>
              <a:gd name="connsiteX630" fmla="*/ 2682144 w 9844949"/>
              <a:gd name="connsiteY630" fmla="*/ 3044115 h 8412627"/>
              <a:gd name="connsiteX631" fmla="*/ 2625248 w 9844949"/>
              <a:gd name="connsiteY631" fmla="*/ 3194274 h 8412627"/>
              <a:gd name="connsiteX632" fmla="*/ 2641858 w 9844949"/>
              <a:gd name="connsiteY632" fmla="*/ 3187356 h 8412627"/>
              <a:gd name="connsiteX633" fmla="*/ 2656901 w 9844949"/>
              <a:gd name="connsiteY633" fmla="*/ 3145881 h 8412627"/>
              <a:gd name="connsiteX634" fmla="*/ 2673901 w 9844949"/>
              <a:gd name="connsiteY634" fmla="*/ 3118318 h 8412627"/>
              <a:gd name="connsiteX635" fmla="*/ 2723367 w 9844949"/>
              <a:gd name="connsiteY635" fmla="*/ 3011135 h 8412627"/>
              <a:gd name="connsiteX636" fmla="*/ 2771035 w 9844949"/>
              <a:gd name="connsiteY636" fmla="*/ 2896202 h 8412627"/>
              <a:gd name="connsiteX637" fmla="*/ 2754702 w 9844949"/>
              <a:gd name="connsiteY637" fmla="*/ 2873146 h 8412627"/>
              <a:gd name="connsiteX638" fmla="*/ 3702451 w 9844949"/>
              <a:gd name="connsiteY638" fmla="*/ 2796075 h 8412627"/>
              <a:gd name="connsiteX639" fmla="*/ 3619589 w 9844949"/>
              <a:gd name="connsiteY639" fmla="*/ 2891685 h 8412627"/>
              <a:gd name="connsiteX640" fmla="*/ 3530359 w 9844949"/>
              <a:gd name="connsiteY640" fmla="*/ 3012783 h 8412627"/>
              <a:gd name="connsiteX641" fmla="*/ 3562228 w 9844949"/>
              <a:gd name="connsiteY641" fmla="*/ 2977731 h 8412627"/>
              <a:gd name="connsiteX642" fmla="*/ 3619589 w 9844949"/>
              <a:gd name="connsiteY642" fmla="*/ 2907619 h 8412627"/>
              <a:gd name="connsiteX643" fmla="*/ 3683329 w 9844949"/>
              <a:gd name="connsiteY643" fmla="*/ 2827946 h 8412627"/>
              <a:gd name="connsiteX644" fmla="*/ 3702451 w 9844949"/>
              <a:gd name="connsiteY644" fmla="*/ 2796075 h 8412627"/>
              <a:gd name="connsiteX645" fmla="*/ 9273759 w 9844949"/>
              <a:gd name="connsiteY645" fmla="*/ 2761158 h 8412627"/>
              <a:gd name="connsiteX646" fmla="*/ 9288721 w 9844949"/>
              <a:gd name="connsiteY646" fmla="*/ 2768640 h 8412627"/>
              <a:gd name="connsiteX647" fmla="*/ 9270021 w 9844949"/>
              <a:gd name="connsiteY647" fmla="*/ 2768640 h 8412627"/>
              <a:gd name="connsiteX648" fmla="*/ 9273759 w 9844949"/>
              <a:gd name="connsiteY648" fmla="*/ 2761158 h 8412627"/>
              <a:gd name="connsiteX649" fmla="*/ 3989272 w 9844949"/>
              <a:gd name="connsiteY649" fmla="*/ 2725964 h 8412627"/>
              <a:gd name="connsiteX650" fmla="*/ 3954213 w 9844949"/>
              <a:gd name="connsiteY650" fmla="*/ 2751462 h 8412627"/>
              <a:gd name="connsiteX651" fmla="*/ 3890474 w 9844949"/>
              <a:gd name="connsiteY651" fmla="*/ 2818383 h 8412627"/>
              <a:gd name="connsiteX652" fmla="*/ 3868167 w 9844949"/>
              <a:gd name="connsiteY652" fmla="*/ 2853442 h 8412627"/>
              <a:gd name="connsiteX653" fmla="*/ 3976520 w 9844949"/>
              <a:gd name="connsiteY653" fmla="*/ 2751462 h 8412627"/>
              <a:gd name="connsiteX654" fmla="*/ 9833099 w 9844949"/>
              <a:gd name="connsiteY654" fmla="*/ 2684459 h 8412627"/>
              <a:gd name="connsiteX655" fmla="*/ 9842455 w 9844949"/>
              <a:gd name="connsiteY655" fmla="*/ 2693810 h 8412627"/>
              <a:gd name="connsiteX656" fmla="*/ 9834967 w 9844949"/>
              <a:gd name="connsiteY656" fmla="*/ 2716262 h 8412627"/>
              <a:gd name="connsiteX657" fmla="*/ 9528175 w 9844949"/>
              <a:gd name="connsiteY657" fmla="*/ 2738706 h 8412627"/>
              <a:gd name="connsiteX658" fmla="*/ 9820003 w 9844949"/>
              <a:gd name="connsiteY658" fmla="*/ 2686329 h 8412627"/>
              <a:gd name="connsiteX659" fmla="*/ 9833099 w 9844949"/>
              <a:gd name="connsiteY659" fmla="*/ 2684459 h 8412627"/>
              <a:gd name="connsiteX660" fmla="*/ 5461607 w 9844949"/>
              <a:gd name="connsiteY660" fmla="*/ 2636735 h 8412627"/>
              <a:gd name="connsiteX661" fmla="*/ 5448856 w 9844949"/>
              <a:gd name="connsiteY661" fmla="*/ 2649480 h 8412627"/>
              <a:gd name="connsiteX662" fmla="*/ 5467981 w 9844949"/>
              <a:gd name="connsiteY662" fmla="*/ 2655852 h 8412627"/>
              <a:gd name="connsiteX663" fmla="*/ 5461607 w 9844949"/>
              <a:gd name="connsiteY663" fmla="*/ 2636735 h 8412627"/>
              <a:gd name="connsiteX664" fmla="*/ 5341702 w 9844949"/>
              <a:gd name="connsiteY664" fmla="*/ 2630758 h 8412627"/>
              <a:gd name="connsiteX665" fmla="*/ 5307043 w 9844949"/>
              <a:gd name="connsiteY665" fmla="*/ 2631950 h 8412627"/>
              <a:gd name="connsiteX666" fmla="*/ 5283142 w 9844949"/>
              <a:gd name="connsiteY666" fmla="*/ 2655852 h 8412627"/>
              <a:gd name="connsiteX667" fmla="*/ 5343691 w 9844949"/>
              <a:gd name="connsiteY667" fmla="*/ 2662225 h 8412627"/>
              <a:gd name="connsiteX668" fmla="*/ 5410615 w 9844949"/>
              <a:gd name="connsiteY668" fmla="*/ 2649480 h 8412627"/>
              <a:gd name="connsiteX669" fmla="*/ 5404241 w 9844949"/>
              <a:gd name="connsiteY669" fmla="*/ 2636735 h 8412627"/>
              <a:gd name="connsiteX670" fmla="*/ 5391495 w 9844949"/>
              <a:gd name="connsiteY670" fmla="*/ 2636735 h 8412627"/>
              <a:gd name="connsiteX671" fmla="*/ 5341702 w 9844949"/>
              <a:gd name="connsiteY671" fmla="*/ 2630758 h 8412627"/>
              <a:gd name="connsiteX672" fmla="*/ 4261746 w 9844949"/>
              <a:gd name="connsiteY672" fmla="*/ 2629561 h 8412627"/>
              <a:gd name="connsiteX673" fmla="*/ 4218727 w 9844949"/>
              <a:gd name="connsiteY673" fmla="*/ 2652671 h 8412627"/>
              <a:gd name="connsiteX674" fmla="*/ 4148613 w 9844949"/>
              <a:gd name="connsiteY674" fmla="*/ 2700467 h 8412627"/>
              <a:gd name="connsiteX675" fmla="*/ 4059377 w 9844949"/>
              <a:gd name="connsiteY675" fmla="*/ 2789703 h 8412627"/>
              <a:gd name="connsiteX676" fmla="*/ 4170920 w 9844949"/>
              <a:gd name="connsiteY676" fmla="*/ 2713219 h 8412627"/>
              <a:gd name="connsiteX677" fmla="*/ 4276087 w 9844949"/>
              <a:gd name="connsiteY677" fmla="*/ 2630355 h 8412627"/>
              <a:gd name="connsiteX678" fmla="*/ 4261746 w 9844949"/>
              <a:gd name="connsiteY678" fmla="*/ 2629561 h 8412627"/>
              <a:gd name="connsiteX679" fmla="*/ 3931906 w 9844949"/>
              <a:gd name="connsiteY679" fmla="*/ 2592113 h 8412627"/>
              <a:gd name="connsiteX680" fmla="*/ 3740694 w 9844949"/>
              <a:gd name="connsiteY680" fmla="*/ 2764207 h 8412627"/>
              <a:gd name="connsiteX681" fmla="*/ 3785310 w 9844949"/>
              <a:gd name="connsiteY681" fmla="*/ 2719591 h 8412627"/>
              <a:gd name="connsiteX682" fmla="*/ 3887290 w 9844949"/>
              <a:gd name="connsiteY682" fmla="*/ 2636735 h 8412627"/>
              <a:gd name="connsiteX683" fmla="*/ 8196235 w 9844949"/>
              <a:gd name="connsiteY683" fmla="*/ 2574084 h 8412627"/>
              <a:gd name="connsiteX684" fmla="*/ 8188754 w 9844949"/>
              <a:gd name="connsiteY684" fmla="*/ 2581572 h 8412627"/>
              <a:gd name="connsiteX685" fmla="*/ 8181273 w 9844949"/>
              <a:gd name="connsiteY685" fmla="*/ 2604017 h 8412627"/>
              <a:gd name="connsiteX686" fmla="*/ 8203717 w 9844949"/>
              <a:gd name="connsiteY686" fmla="*/ 2581572 h 8412627"/>
              <a:gd name="connsiteX687" fmla="*/ 8196235 w 9844949"/>
              <a:gd name="connsiteY687" fmla="*/ 2574084 h 8412627"/>
              <a:gd name="connsiteX688" fmla="*/ 4430652 w 9844949"/>
              <a:gd name="connsiteY688" fmla="*/ 2539931 h 8412627"/>
              <a:gd name="connsiteX689" fmla="*/ 4416310 w 9844949"/>
              <a:gd name="connsiteY689" fmla="*/ 2542721 h 8412627"/>
              <a:gd name="connsiteX690" fmla="*/ 4358949 w 9844949"/>
              <a:gd name="connsiteY690" fmla="*/ 2579368 h 8412627"/>
              <a:gd name="connsiteX691" fmla="*/ 4403565 w 9844949"/>
              <a:gd name="connsiteY691" fmla="*/ 2566623 h 8412627"/>
              <a:gd name="connsiteX692" fmla="*/ 4435433 w 9844949"/>
              <a:gd name="connsiteY692" fmla="*/ 2547500 h 8412627"/>
              <a:gd name="connsiteX693" fmla="*/ 4430652 w 9844949"/>
              <a:gd name="connsiteY693" fmla="*/ 2539931 h 8412627"/>
              <a:gd name="connsiteX694" fmla="*/ 4033886 w 9844949"/>
              <a:gd name="connsiteY694" fmla="*/ 2528380 h 8412627"/>
              <a:gd name="connsiteX695" fmla="*/ 3982892 w 9844949"/>
              <a:gd name="connsiteY695" fmla="*/ 2553870 h 8412627"/>
              <a:gd name="connsiteX696" fmla="*/ 3938277 w 9844949"/>
              <a:gd name="connsiteY696" fmla="*/ 2585741 h 8412627"/>
              <a:gd name="connsiteX697" fmla="*/ 4033886 w 9844949"/>
              <a:gd name="connsiteY697" fmla="*/ 2528380 h 8412627"/>
              <a:gd name="connsiteX698" fmla="*/ 4480049 w 9844949"/>
              <a:gd name="connsiteY698" fmla="*/ 2445515 h 8412627"/>
              <a:gd name="connsiteX699" fmla="*/ 4231471 w 9844949"/>
              <a:gd name="connsiteY699" fmla="*/ 2560250 h 8412627"/>
              <a:gd name="connsiteX700" fmla="*/ 4014763 w 9844949"/>
              <a:gd name="connsiteY700" fmla="*/ 2713219 h 8412627"/>
              <a:gd name="connsiteX701" fmla="*/ 4046631 w 9844949"/>
              <a:gd name="connsiteY701" fmla="*/ 2700467 h 8412627"/>
              <a:gd name="connsiteX702" fmla="*/ 4097619 w 9844949"/>
              <a:gd name="connsiteY702" fmla="*/ 2662225 h 8412627"/>
              <a:gd name="connsiteX703" fmla="*/ 4116745 w 9844949"/>
              <a:gd name="connsiteY703" fmla="*/ 2649480 h 8412627"/>
              <a:gd name="connsiteX704" fmla="*/ 4231471 w 9844949"/>
              <a:gd name="connsiteY704" fmla="*/ 2585741 h 8412627"/>
              <a:gd name="connsiteX705" fmla="*/ 4422681 w 9844949"/>
              <a:gd name="connsiteY705" fmla="*/ 2483759 h 8412627"/>
              <a:gd name="connsiteX706" fmla="*/ 4565297 w 9844949"/>
              <a:gd name="connsiteY706" fmla="*/ 2405683 h 8412627"/>
              <a:gd name="connsiteX707" fmla="*/ 4553343 w 9844949"/>
              <a:gd name="connsiteY707" fmla="*/ 2407274 h 8412627"/>
              <a:gd name="connsiteX708" fmla="*/ 4505540 w 9844949"/>
              <a:gd name="connsiteY708" fmla="*/ 2439145 h 8412627"/>
              <a:gd name="connsiteX709" fmla="*/ 4540599 w 9844949"/>
              <a:gd name="connsiteY709" fmla="*/ 2432771 h 8412627"/>
              <a:gd name="connsiteX710" fmla="*/ 4569279 w 9844949"/>
              <a:gd name="connsiteY710" fmla="*/ 2413649 h 8412627"/>
              <a:gd name="connsiteX711" fmla="*/ 4565297 w 9844949"/>
              <a:gd name="connsiteY711" fmla="*/ 2405683 h 8412627"/>
              <a:gd name="connsiteX712" fmla="*/ 4887968 w 9844949"/>
              <a:gd name="connsiteY712" fmla="*/ 2375404 h 8412627"/>
              <a:gd name="connsiteX713" fmla="*/ 4849725 w 9844949"/>
              <a:gd name="connsiteY713" fmla="*/ 2400902 h 8412627"/>
              <a:gd name="connsiteX714" fmla="*/ 4856099 w 9844949"/>
              <a:gd name="connsiteY714" fmla="*/ 2400902 h 8412627"/>
              <a:gd name="connsiteX715" fmla="*/ 4894341 w 9844949"/>
              <a:gd name="connsiteY715" fmla="*/ 2375404 h 8412627"/>
              <a:gd name="connsiteX716" fmla="*/ 4652141 w 9844949"/>
              <a:gd name="connsiteY716" fmla="*/ 2375404 h 8412627"/>
              <a:gd name="connsiteX717" fmla="*/ 4594774 w 9844949"/>
              <a:gd name="connsiteY717" fmla="*/ 2394529 h 8412627"/>
              <a:gd name="connsiteX718" fmla="*/ 4613893 w 9844949"/>
              <a:gd name="connsiteY718" fmla="*/ 2394529 h 8412627"/>
              <a:gd name="connsiteX719" fmla="*/ 4658516 w 9844949"/>
              <a:gd name="connsiteY719" fmla="*/ 2375404 h 8412627"/>
              <a:gd name="connsiteX720" fmla="*/ 3671474 w 9844949"/>
              <a:gd name="connsiteY720" fmla="*/ 2343344 h 8412627"/>
              <a:gd name="connsiteX721" fmla="*/ 3646737 w 9844949"/>
              <a:gd name="connsiteY721" fmla="*/ 2384567 h 8412627"/>
              <a:gd name="connsiteX722" fmla="*/ 3597272 w 9844949"/>
              <a:gd name="connsiteY722" fmla="*/ 2409303 h 8412627"/>
              <a:gd name="connsiteX723" fmla="*/ 3646737 w 9844949"/>
              <a:gd name="connsiteY723" fmla="*/ 2351587 h 8412627"/>
              <a:gd name="connsiteX724" fmla="*/ 3671474 w 9844949"/>
              <a:gd name="connsiteY724" fmla="*/ 2343344 h 8412627"/>
              <a:gd name="connsiteX725" fmla="*/ 2954209 w 9844949"/>
              <a:gd name="connsiteY725" fmla="*/ 2310364 h 8412627"/>
              <a:gd name="connsiteX726" fmla="*/ 2937724 w 9844949"/>
              <a:gd name="connsiteY726" fmla="*/ 2335101 h 8412627"/>
              <a:gd name="connsiteX727" fmla="*/ 2929481 w 9844949"/>
              <a:gd name="connsiteY727" fmla="*/ 2343344 h 8412627"/>
              <a:gd name="connsiteX728" fmla="*/ 2954209 w 9844949"/>
              <a:gd name="connsiteY728" fmla="*/ 2310364 h 8412627"/>
              <a:gd name="connsiteX729" fmla="*/ 3766277 w 9844949"/>
              <a:gd name="connsiteY729" fmla="*/ 2261417 h 8412627"/>
              <a:gd name="connsiteX730" fmla="*/ 3770398 w 9844949"/>
              <a:gd name="connsiteY730" fmla="*/ 2262962 h 8412627"/>
              <a:gd name="connsiteX731" fmla="*/ 3753911 w 9844949"/>
              <a:gd name="connsiteY731" fmla="*/ 2293880 h 8412627"/>
              <a:gd name="connsiteX732" fmla="*/ 3704447 w 9844949"/>
              <a:gd name="connsiteY732" fmla="*/ 2335101 h 8412627"/>
              <a:gd name="connsiteX733" fmla="*/ 3696203 w 9844949"/>
              <a:gd name="connsiteY733" fmla="*/ 2326859 h 8412627"/>
              <a:gd name="connsiteX734" fmla="*/ 3712688 w 9844949"/>
              <a:gd name="connsiteY734" fmla="*/ 2310364 h 8412627"/>
              <a:gd name="connsiteX735" fmla="*/ 3753911 w 9844949"/>
              <a:gd name="connsiteY735" fmla="*/ 2269150 h 8412627"/>
              <a:gd name="connsiteX736" fmla="*/ 3766277 w 9844949"/>
              <a:gd name="connsiteY736" fmla="*/ 2261417 h 8412627"/>
              <a:gd name="connsiteX737" fmla="*/ 521884 w 9844949"/>
              <a:gd name="connsiteY737" fmla="*/ 2227095 h 8412627"/>
              <a:gd name="connsiteX738" fmla="*/ 670302 w 9844949"/>
              <a:gd name="connsiteY738" fmla="*/ 2266379 h 8412627"/>
              <a:gd name="connsiteX739" fmla="*/ 766337 w 9844949"/>
              <a:gd name="connsiteY739" fmla="*/ 2349317 h 8412627"/>
              <a:gd name="connsiteX740" fmla="*/ 783796 w 9844949"/>
              <a:gd name="connsiteY740" fmla="*/ 2436623 h 8412627"/>
              <a:gd name="connsiteX741" fmla="*/ 696497 w 9844949"/>
              <a:gd name="connsiteY741" fmla="*/ 2681077 h 8412627"/>
              <a:gd name="connsiteX742" fmla="*/ 486960 w 9844949"/>
              <a:gd name="connsiteY742" fmla="*/ 2794572 h 8412627"/>
              <a:gd name="connsiteX743" fmla="*/ 268701 w 9844949"/>
              <a:gd name="connsiteY743" fmla="*/ 2711633 h 8412627"/>
              <a:gd name="connsiteX744" fmla="*/ 172665 w 9844949"/>
              <a:gd name="connsiteY744" fmla="*/ 2523929 h 8412627"/>
              <a:gd name="connsiteX745" fmla="*/ 181394 w 9844949"/>
              <a:gd name="connsiteY745" fmla="*/ 2462811 h 8412627"/>
              <a:gd name="connsiteX746" fmla="*/ 521884 w 9844949"/>
              <a:gd name="connsiteY746" fmla="*/ 2227095 h 8412627"/>
              <a:gd name="connsiteX747" fmla="*/ 5858614 w 9844949"/>
              <a:gd name="connsiteY747" fmla="*/ 2170211 h 8412627"/>
              <a:gd name="connsiteX748" fmla="*/ 5863153 w 9844949"/>
              <a:gd name="connsiteY748" fmla="*/ 2171448 h 8412627"/>
              <a:gd name="connsiteX749" fmla="*/ 5888049 w 9844949"/>
              <a:gd name="connsiteY749" fmla="*/ 2177308 h 8412627"/>
              <a:gd name="connsiteX750" fmla="*/ 5880953 w 9844949"/>
              <a:gd name="connsiteY750" fmla="*/ 2170211 h 8412627"/>
              <a:gd name="connsiteX751" fmla="*/ 5864466 w 9844949"/>
              <a:gd name="connsiteY751" fmla="*/ 2170211 h 8412627"/>
              <a:gd name="connsiteX752" fmla="*/ 3708503 w 9844949"/>
              <a:gd name="connsiteY752" fmla="*/ 2157245 h 8412627"/>
              <a:gd name="connsiteX753" fmla="*/ 3699773 w 9844949"/>
              <a:gd name="connsiteY753" fmla="*/ 2196538 h 8412627"/>
              <a:gd name="connsiteX754" fmla="*/ 3673586 w 9844949"/>
              <a:gd name="connsiteY754" fmla="*/ 2227095 h 8412627"/>
              <a:gd name="connsiteX755" fmla="*/ 3708503 w 9844949"/>
              <a:gd name="connsiteY755" fmla="*/ 2157245 h 8412627"/>
              <a:gd name="connsiteX756" fmla="*/ 3089212 w 9844949"/>
              <a:gd name="connsiteY756" fmla="*/ 2151664 h 8412627"/>
              <a:gd name="connsiteX757" fmla="*/ 3094365 w 9844949"/>
              <a:gd name="connsiteY757" fmla="*/ 2153724 h 8412627"/>
              <a:gd name="connsiteX758" fmla="*/ 3036655 w 9844949"/>
              <a:gd name="connsiteY758" fmla="*/ 2203190 h 8412627"/>
              <a:gd name="connsiteX759" fmla="*/ 3011919 w 9844949"/>
              <a:gd name="connsiteY759" fmla="*/ 2219676 h 8412627"/>
              <a:gd name="connsiteX760" fmla="*/ 3089212 w 9844949"/>
              <a:gd name="connsiteY760" fmla="*/ 2151664 h 8412627"/>
              <a:gd name="connsiteX761" fmla="*/ 5053689 w 9844949"/>
              <a:gd name="connsiteY761" fmla="*/ 2139580 h 8412627"/>
              <a:gd name="connsiteX762" fmla="*/ 4805109 w 9844949"/>
              <a:gd name="connsiteY762" fmla="*/ 2152324 h 8412627"/>
              <a:gd name="connsiteX763" fmla="*/ 4511919 w 9844949"/>
              <a:gd name="connsiteY763" fmla="*/ 2200129 h 8412627"/>
              <a:gd name="connsiteX764" fmla="*/ 4332653 w 9844949"/>
              <a:gd name="connsiteY764" fmla="*/ 2253311 h 8412627"/>
              <a:gd name="connsiteX765" fmla="*/ 4332028 w 9844949"/>
              <a:gd name="connsiteY765" fmla="*/ 2253658 h 8412627"/>
              <a:gd name="connsiteX766" fmla="*/ 4334076 w 9844949"/>
              <a:gd name="connsiteY766" fmla="*/ 2274704 h 8412627"/>
              <a:gd name="connsiteX767" fmla="*/ 4349384 w 9844949"/>
              <a:gd name="connsiteY767" fmla="*/ 2268648 h 8412627"/>
              <a:gd name="connsiteX768" fmla="*/ 4537408 w 9844949"/>
              <a:gd name="connsiteY768" fmla="*/ 2209690 h 8412627"/>
              <a:gd name="connsiteX769" fmla="*/ 4951707 w 9844949"/>
              <a:gd name="connsiteY769" fmla="*/ 2158703 h 8412627"/>
              <a:gd name="connsiteX770" fmla="*/ 5117421 w 9844949"/>
              <a:gd name="connsiteY770" fmla="*/ 2145951 h 8412627"/>
              <a:gd name="connsiteX771" fmla="*/ 5053689 w 9844949"/>
              <a:gd name="connsiteY771" fmla="*/ 2139580 h 8412627"/>
              <a:gd name="connsiteX772" fmla="*/ 5754800 w 9844949"/>
              <a:gd name="connsiteY772" fmla="*/ 2129918 h 8412627"/>
              <a:gd name="connsiteX773" fmla="*/ 5754800 w 9844949"/>
              <a:gd name="connsiteY773" fmla="*/ 2133206 h 8412627"/>
              <a:gd name="connsiteX774" fmla="*/ 5793043 w 9844949"/>
              <a:gd name="connsiteY774" fmla="*/ 2152324 h 8412627"/>
              <a:gd name="connsiteX775" fmla="*/ 5824695 w 9844949"/>
              <a:gd name="connsiteY775" fmla="*/ 2160960 h 8412627"/>
              <a:gd name="connsiteX776" fmla="*/ 5799541 w 9844949"/>
              <a:gd name="connsiteY776" fmla="*/ 2145480 h 8412627"/>
              <a:gd name="connsiteX777" fmla="*/ 3020171 w 9844949"/>
              <a:gd name="connsiteY777" fmla="*/ 2128996 h 8412627"/>
              <a:gd name="connsiteX778" fmla="*/ 3003677 w 9844949"/>
              <a:gd name="connsiteY778" fmla="*/ 2145481 h 8412627"/>
              <a:gd name="connsiteX779" fmla="*/ 3003677 w 9844949"/>
              <a:gd name="connsiteY779" fmla="*/ 2137237 h 8412627"/>
              <a:gd name="connsiteX780" fmla="*/ 3869337 w 9844949"/>
              <a:gd name="connsiteY780" fmla="*/ 2116627 h 8412627"/>
              <a:gd name="connsiteX781" fmla="*/ 3885824 w 9844949"/>
              <a:gd name="connsiteY781" fmla="*/ 2128996 h 8412627"/>
              <a:gd name="connsiteX782" fmla="*/ 3799259 w 9844949"/>
              <a:gd name="connsiteY782" fmla="*/ 2190823 h 8412627"/>
              <a:gd name="connsiteX783" fmla="*/ 3696203 w 9844949"/>
              <a:gd name="connsiteY783" fmla="*/ 2244414 h 8412627"/>
              <a:gd name="connsiteX784" fmla="*/ 3745669 w 9844949"/>
              <a:gd name="connsiteY784" fmla="*/ 2161967 h 8412627"/>
              <a:gd name="connsiteX785" fmla="*/ 3786892 w 9844949"/>
              <a:gd name="connsiteY785" fmla="*/ 2137237 h 8412627"/>
              <a:gd name="connsiteX786" fmla="*/ 3828114 w 9844949"/>
              <a:gd name="connsiteY786" fmla="*/ 2120745 h 8412627"/>
              <a:gd name="connsiteX787" fmla="*/ 3869337 w 9844949"/>
              <a:gd name="connsiteY787" fmla="*/ 2116627 h 8412627"/>
              <a:gd name="connsiteX788" fmla="*/ 4453472 w 9844949"/>
              <a:gd name="connsiteY788" fmla="*/ 2076002 h 8412627"/>
              <a:gd name="connsiteX789" fmla="*/ 4401096 w 9844949"/>
              <a:gd name="connsiteY789" fmla="*/ 2091892 h 8412627"/>
              <a:gd name="connsiteX790" fmla="*/ 4286707 w 9844949"/>
              <a:gd name="connsiteY790" fmla="*/ 2138267 h 8412627"/>
              <a:gd name="connsiteX791" fmla="*/ 4280483 w 9844949"/>
              <a:gd name="connsiteY791" fmla="*/ 2141214 h 8412627"/>
              <a:gd name="connsiteX792" fmla="*/ 4283077 w 9844949"/>
              <a:gd name="connsiteY792" fmla="*/ 2143606 h 8412627"/>
              <a:gd name="connsiteX793" fmla="*/ 4292322 w 9844949"/>
              <a:gd name="connsiteY793" fmla="*/ 2157897 h 8412627"/>
              <a:gd name="connsiteX794" fmla="*/ 4416310 w 9844949"/>
              <a:gd name="connsiteY794" fmla="*/ 2107708 h 8412627"/>
              <a:gd name="connsiteX795" fmla="*/ 4460925 w 9844949"/>
              <a:gd name="connsiteY795" fmla="*/ 2082212 h 8412627"/>
              <a:gd name="connsiteX796" fmla="*/ 4767969 w 9844949"/>
              <a:gd name="connsiteY796" fmla="*/ 2063038 h 8412627"/>
              <a:gd name="connsiteX797" fmla="*/ 4792699 w 9844949"/>
              <a:gd name="connsiteY797" fmla="*/ 2071279 h 8412627"/>
              <a:gd name="connsiteX798" fmla="*/ 4759728 w 9844949"/>
              <a:gd name="connsiteY798" fmla="*/ 2071279 h 8412627"/>
              <a:gd name="connsiteX799" fmla="*/ 3547806 w 9844949"/>
              <a:gd name="connsiteY799" fmla="*/ 2063038 h 8412627"/>
              <a:gd name="connsiteX800" fmla="*/ 3531321 w 9844949"/>
              <a:gd name="connsiteY800" fmla="*/ 2087773 h 8412627"/>
              <a:gd name="connsiteX801" fmla="*/ 3531321 w 9844949"/>
              <a:gd name="connsiteY801" fmla="*/ 2079522 h 8412627"/>
              <a:gd name="connsiteX802" fmla="*/ 3910551 w 9844949"/>
              <a:gd name="connsiteY802" fmla="*/ 2054792 h 8412627"/>
              <a:gd name="connsiteX803" fmla="*/ 3902308 w 9844949"/>
              <a:gd name="connsiteY803" fmla="*/ 2079522 h 8412627"/>
              <a:gd name="connsiteX804" fmla="*/ 3877580 w 9844949"/>
              <a:gd name="connsiteY804" fmla="*/ 2087773 h 8412627"/>
              <a:gd name="connsiteX805" fmla="*/ 3910551 w 9844949"/>
              <a:gd name="connsiteY805" fmla="*/ 2054792 h 8412627"/>
              <a:gd name="connsiteX806" fmla="*/ 3366430 w 9844949"/>
              <a:gd name="connsiteY806" fmla="*/ 2054792 h 8412627"/>
              <a:gd name="connsiteX807" fmla="*/ 3292226 w 9844949"/>
              <a:gd name="connsiteY807" fmla="*/ 2128996 h 8412627"/>
              <a:gd name="connsiteX808" fmla="*/ 3316964 w 9844949"/>
              <a:gd name="connsiteY808" fmla="*/ 2100133 h 8412627"/>
              <a:gd name="connsiteX809" fmla="*/ 3345818 w 9844949"/>
              <a:gd name="connsiteY809" fmla="*/ 2067161 h 8412627"/>
              <a:gd name="connsiteX810" fmla="*/ 3366430 w 9844949"/>
              <a:gd name="connsiteY810" fmla="*/ 2054792 h 8412627"/>
              <a:gd name="connsiteX811" fmla="*/ 3322853 w 9844949"/>
              <a:gd name="connsiteY811" fmla="*/ 2040660 h 8412627"/>
              <a:gd name="connsiteX812" fmla="*/ 3036624 w 9844949"/>
              <a:gd name="connsiteY812" fmla="*/ 2357720 h 8412627"/>
              <a:gd name="connsiteX813" fmla="*/ 3044899 w 9844949"/>
              <a:gd name="connsiteY813" fmla="*/ 2343344 h 8412627"/>
              <a:gd name="connsiteX814" fmla="*/ 3300477 w 9844949"/>
              <a:gd name="connsiteY814" fmla="*/ 2063038 h 8412627"/>
              <a:gd name="connsiteX815" fmla="*/ 4910747 w 9844949"/>
              <a:gd name="connsiteY815" fmla="*/ 2039578 h 8412627"/>
              <a:gd name="connsiteX816" fmla="*/ 4893545 w 9844949"/>
              <a:gd name="connsiteY816" fmla="*/ 2040786 h 8412627"/>
              <a:gd name="connsiteX817" fmla="*/ 4821047 w 9844949"/>
              <a:gd name="connsiteY817" fmla="*/ 2050349 h 8412627"/>
              <a:gd name="connsiteX818" fmla="*/ 4728627 w 9844949"/>
              <a:gd name="connsiteY818" fmla="*/ 2063094 h 8412627"/>
              <a:gd name="connsiteX819" fmla="*/ 4696757 w 9844949"/>
              <a:gd name="connsiteY819" fmla="*/ 2075840 h 8412627"/>
              <a:gd name="connsiteX820" fmla="*/ 4688789 w 9844949"/>
              <a:gd name="connsiteY820" fmla="*/ 2079028 h 8412627"/>
              <a:gd name="connsiteX821" fmla="*/ 4680979 w 9844949"/>
              <a:gd name="connsiteY821" fmla="*/ 2082153 h 8412627"/>
              <a:gd name="connsiteX822" fmla="*/ 4702011 w 9844949"/>
              <a:gd name="connsiteY822" fmla="*/ 2079522 h 8412627"/>
              <a:gd name="connsiteX823" fmla="*/ 4726747 w 9844949"/>
              <a:gd name="connsiteY823" fmla="*/ 2079522 h 8412627"/>
              <a:gd name="connsiteX824" fmla="*/ 4636059 w 9844949"/>
              <a:gd name="connsiteY824" fmla="*/ 2104258 h 8412627"/>
              <a:gd name="connsiteX825" fmla="*/ 4628727 w 9844949"/>
              <a:gd name="connsiteY825" fmla="*/ 2104258 h 8412627"/>
              <a:gd name="connsiteX826" fmla="*/ 4617085 w 9844949"/>
              <a:gd name="connsiteY826" fmla="*/ 2109303 h 8412627"/>
              <a:gd name="connsiteX827" fmla="*/ 4601149 w 9844949"/>
              <a:gd name="connsiteY827" fmla="*/ 2120453 h 8412627"/>
              <a:gd name="connsiteX828" fmla="*/ 4620272 w 9844949"/>
              <a:gd name="connsiteY828" fmla="*/ 2126835 h 8412627"/>
              <a:gd name="connsiteX829" fmla="*/ 4668071 w 9844949"/>
              <a:gd name="connsiteY829" fmla="*/ 2117271 h 8412627"/>
              <a:gd name="connsiteX830" fmla="*/ 4722249 w 9844949"/>
              <a:gd name="connsiteY830" fmla="*/ 2101337 h 8412627"/>
              <a:gd name="connsiteX831" fmla="*/ 4964453 w 9844949"/>
              <a:gd name="connsiteY831" fmla="*/ 2043969 h 8412627"/>
              <a:gd name="connsiteX832" fmla="*/ 4960987 w 9844949"/>
              <a:gd name="connsiteY832" fmla="*/ 2041372 h 8412627"/>
              <a:gd name="connsiteX833" fmla="*/ 4934335 w 9844949"/>
              <a:gd name="connsiteY833" fmla="*/ 2007171 h 8412627"/>
              <a:gd name="connsiteX834" fmla="*/ 4924611 w 9844949"/>
              <a:gd name="connsiteY834" fmla="*/ 2007389 h 8412627"/>
              <a:gd name="connsiteX835" fmla="*/ 4733961 w 9844949"/>
              <a:gd name="connsiteY835" fmla="*/ 2030578 h 8412627"/>
              <a:gd name="connsiteX836" fmla="*/ 4730552 w 9844949"/>
              <a:gd name="connsiteY836" fmla="*/ 2034230 h 8412627"/>
              <a:gd name="connsiteX837" fmla="*/ 4741371 w 9844949"/>
              <a:gd name="connsiteY837" fmla="*/ 2033217 h 8412627"/>
              <a:gd name="connsiteX838" fmla="*/ 4817855 w 9844949"/>
              <a:gd name="connsiteY838" fmla="*/ 2024852 h 8412627"/>
              <a:gd name="connsiteX839" fmla="*/ 4890359 w 9844949"/>
              <a:gd name="connsiteY839" fmla="*/ 2015289 h 8412627"/>
              <a:gd name="connsiteX840" fmla="*/ 4296794 w 9844949"/>
              <a:gd name="connsiteY840" fmla="*/ 2003123 h 8412627"/>
              <a:gd name="connsiteX841" fmla="*/ 4283613 w 9844949"/>
              <a:gd name="connsiteY841" fmla="*/ 2011510 h 8412627"/>
              <a:gd name="connsiteX842" fmla="*/ 4215595 w 9844949"/>
              <a:gd name="connsiteY842" fmla="*/ 2038308 h 8412627"/>
              <a:gd name="connsiteX843" fmla="*/ 4144675 w 9844949"/>
              <a:gd name="connsiteY843" fmla="*/ 2061943 h 8412627"/>
              <a:gd name="connsiteX844" fmla="*/ 4164667 w 9844949"/>
              <a:gd name="connsiteY844" fmla="*/ 2065579 h 8412627"/>
              <a:gd name="connsiteX845" fmla="*/ 4204397 w 9844949"/>
              <a:gd name="connsiteY845" fmla="*/ 2086008 h 8412627"/>
              <a:gd name="connsiteX846" fmla="*/ 4289801 w 9844949"/>
              <a:gd name="connsiteY846" fmla="*/ 2046549 h 8412627"/>
              <a:gd name="connsiteX847" fmla="*/ 4324455 w 9844949"/>
              <a:gd name="connsiteY847" fmla="*/ 2031887 h 8412627"/>
              <a:gd name="connsiteX848" fmla="*/ 4302175 w 9844949"/>
              <a:gd name="connsiteY848" fmla="*/ 2017565 h 8412627"/>
              <a:gd name="connsiteX849" fmla="*/ 3399409 w 9844949"/>
              <a:gd name="connsiteY849" fmla="*/ 1955861 h 8412627"/>
              <a:gd name="connsiteX850" fmla="*/ 3399409 w 9844949"/>
              <a:gd name="connsiteY850" fmla="*/ 1964104 h 8412627"/>
              <a:gd name="connsiteX851" fmla="*/ 3322853 w 9844949"/>
              <a:gd name="connsiteY851" fmla="*/ 2040660 h 8412627"/>
              <a:gd name="connsiteX852" fmla="*/ 3819871 w 9844949"/>
              <a:gd name="connsiteY852" fmla="*/ 1881659 h 8412627"/>
              <a:gd name="connsiteX853" fmla="*/ 3828114 w 9844949"/>
              <a:gd name="connsiteY853" fmla="*/ 1889903 h 8412627"/>
              <a:gd name="connsiteX854" fmla="*/ 3770405 w 9844949"/>
              <a:gd name="connsiteY854" fmla="*/ 1939376 h 8412627"/>
              <a:gd name="connsiteX855" fmla="*/ 3663223 w 9844949"/>
              <a:gd name="connsiteY855" fmla="*/ 2013570 h 8412627"/>
              <a:gd name="connsiteX856" fmla="*/ 3572535 w 9844949"/>
              <a:gd name="connsiteY856" fmla="*/ 2063038 h 8412627"/>
              <a:gd name="connsiteX857" fmla="*/ 3778648 w 9844949"/>
              <a:gd name="connsiteY857" fmla="*/ 1889903 h 8412627"/>
              <a:gd name="connsiteX858" fmla="*/ 3819871 w 9844949"/>
              <a:gd name="connsiteY858" fmla="*/ 1881659 h 8412627"/>
              <a:gd name="connsiteX859" fmla="*/ 4883389 w 9844949"/>
              <a:gd name="connsiteY859" fmla="*/ 1873416 h 8412627"/>
              <a:gd name="connsiteX860" fmla="*/ 4792699 w 9844949"/>
              <a:gd name="connsiteY860" fmla="*/ 1881659 h 8412627"/>
              <a:gd name="connsiteX861" fmla="*/ 4487663 w 9844949"/>
              <a:gd name="connsiteY861" fmla="*/ 1939376 h 8412627"/>
              <a:gd name="connsiteX862" fmla="*/ 4465445 w 9844949"/>
              <a:gd name="connsiteY862" fmla="*/ 1944714 h 8412627"/>
              <a:gd name="connsiteX863" fmla="*/ 4468051 w 9844949"/>
              <a:gd name="connsiteY863" fmla="*/ 1956445 h 8412627"/>
              <a:gd name="connsiteX864" fmla="*/ 4467477 w 9844949"/>
              <a:gd name="connsiteY864" fmla="*/ 1960090 h 8412627"/>
              <a:gd name="connsiteX865" fmla="*/ 4486422 w 9844949"/>
              <a:gd name="connsiteY865" fmla="*/ 1957133 h 8412627"/>
              <a:gd name="connsiteX866" fmla="*/ 4499167 w 9844949"/>
              <a:gd name="connsiteY866" fmla="*/ 1957930 h 8412627"/>
              <a:gd name="connsiteX867" fmla="*/ 4499167 w 9844949"/>
              <a:gd name="connsiteY867" fmla="*/ 1965493 h 8412627"/>
              <a:gd name="connsiteX868" fmla="*/ 4549489 w 9844949"/>
              <a:gd name="connsiteY868" fmla="*/ 1951735 h 8412627"/>
              <a:gd name="connsiteX869" fmla="*/ 4792699 w 9844949"/>
              <a:gd name="connsiteY869" fmla="*/ 1889903 h 8412627"/>
              <a:gd name="connsiteX870" fmla="*/ 3415895 w 9844949"/>
              <a:gd name="connsiteY870" fmla="*/ 1832193 h 8412627"/>
              <a:gd name="connsiteX871" fmla="*/ 3424137 w 9844949"/>
              <a:gd name="connsiteY871" fmla="*/ 1832193 h 8412627"/>
              <a:gd name="connsiteX872" fmla="*/ 3399409 w 9844949"/>
              <a:gd name="connsiteY872" fmla="*/ 1856931 h 8412627"/>
              <a:gd name="connsiteX873" fmla="*/ 3358187 w 9844949"/>
              <a:gd name="connsiteY873" fmla="*/ 1873416 h 8412627"/>
              <a:gd name="connsiteX874" fmla="*/ 2918391 w 9844949"/>
              <a:gd name="connsiteY874" fmla="*/ 1790569 h 8412627"/>
              <a:gd name="connsiteX875" fmla="*/ 3010065 w 9844949"/>
              <a:gd name="connsiteY875" fmla="*/ 1816765 h 8412627"/>
              <a:gd name="connsiteX876" fmla="*/ 3036261 w 9844949"/>
              <a:gd name="connsiteY876" fmla="*/ 1886605 h 8412627"/>
              <a:gd name="connsiteX877" fmla="*/ 2931496 w 9844949"/>
              <a:gd name="connsiteY877" fmla="*/ 1965183 h 8412627"/>
              <a:gd name="connsiteX878" fmla="*/ 2835452 w 9844949"/>
              <a:gd name="connsiteY878" fmla="*/ 1886605 h 8412627"/>
              <a:gd name="connsiteX879" fmla="*/ 2844189 w 9844949"/>
              <a:gd name="connsiteY879" fmla="*/ 1842952 h 8412627"/>
              <a:gd name="connsiteX880" fmla="*/ 2918391 w 9844949"/>
              <a:gd name="connsiteY880" fmla="*/ 1790569 h 8412627"/>
              <a:gd name="connsiteX881" fmla="*/ 4895756 w 9844949"/>
              <a:gd name="connsiteY881" fmla="*/ 1766243 h 8412627"/>
              <a:gd name="connsiteX882" fmla="*/ 4858659 w 9844949"/>
              <a:gd name="connsiteY882" fmla="*/ 1782728 h 8412627"/>
              <a:gd name="connsiteX883" fmla="*/ 4710262 w 9844949"/>
              <a:gd name="connsiteY883" fmla="*/ 1815707 h 8412627"/>
              <a:gd name="connsiteX884" fmla="*/ 4528885 w 9844949"/>
              <a:gd name="connsiteY884" fmla="*/ 1856931 h 8412627"/>
              <a:gd name="connsiteX885" fmla="*/ 4478388 w 9844949"/>
              <a:gd name="connsiteY885" fmla="*/ 1871357 h 8412627"/>
              <a:gd name="connsiteX886" fmla="*/ 4432019 w 9844949"/>
              <a:gd name="connsiteY886" fmla="*/ 1886044 h 8412627"/>
              <a:gd name="connsiteX887" fmla="*/ 4433134 w 9844949"/>
              <a:gd name="connsiteY887" fmla="*/ 1886605 h 8412627"/>
              <a:gd name="connsiteX888" fmla="*/ 4448719 w 9844949"/>
              <a:gd name="connsiteY888" fmla="*/ 1904787 h 8412627"/>
              <a:gd name="connsiteX889" fmla="*/ 4481479 w 9844949"/>
              <a:gd name="connsiteY889" fmla="*/ 1891968 h 8412627"/>
              <a:gd name="connsiteX890" fmla="*/ 4611323 w 9844949"/>
              <a:gd name="connsiteY890" fmla="*/ 1873416 h 8412627"/>
              <a:gd name="connsiteX891" fmla="*/ 4660796 w 9844949"/>
              <a:gd name="connsiteY891" fmla="*/ 1856931 h 8412627"/>
              <a:gd name="connsiteX892" fmla="*/ 4776215 w 9844949"/>
              <a:gd name="connsiteY892" fmla="*/ 1832193 h 8412627"/>
              <a:gd name="connsiteX893" fmla="*/ 4916367 w 9844949"/>
              <a:gd name="connsiteY893" fmla="*/ 1782728 h 8412627"/>
              <a:gd name="connsiteX894" fmla="*/ 4895756 w 9844949"/>
              <a:gd name="connsiteY894" fmla="*/ 1766243 h 8412627"/>
              <a:gd name="connsiteX895" fmla="*/ 3795135 w 9844949"/>
              <a:gd name="connsiteY895" fmla="*/ 1725020 h 8412627"/>
              <a:gd name="connsiteX896" fmla="*/ 3803377 w 9844949"/>
              <a:gd name="connsiteY896" fmla="*/ 1733262 h 8412627"/>
              <a:gd name="connsiteX897" fmla="*/ 3671474 w 9844949"/>
              <a:gd name="connsiteY897" fmla="*/ 1823950 h 8412627"/>
              <a:gd name="connsiteX898" fmla="*/ 3539563 w 9844949"/>
              <a:gd name="connsiteY898" fmla="*/ 1914640 h 8412627"/>
              <a:gd name="connsiteX899" fmla="*/ 3465361 w 9844949"/>
              <a:gd name="connsiteY899" fmla="*/ 1980591 h 8412627"/>
              <a:gd name="connsiteX900" fmla="*/ 3391165 w 9844949"/>
              <a:gd name="connsiteY900" fmla="*/ 2038308 h 8412627"/>
              <a:gd name="connsiteX901" fmla="*/ 3514827 w 9844949"/>
              <a:gd name="connsiteY901" fmla="*/ 1914640 h 8412627"/>
              <a:gd name="connsiteX902" fmla="*/ 3795135 w 9844949"/>
              <a:gd name="connsiteY902" fmla="*/ 1725020 h 8412627"/>
              <a:gd name="connsiteX903" fmla="*/ 3547806 w 9844949"/>
              <a:gd name="connsiteY903" fmla="*/ 1716778 h 8412627"/>
              <a:gd name="connsiteX904" fmla="*/ 3531321 w 9844949"/>
              <a:gd name="connsiteY904" fmla="*/ 1741505 h 8412627"/>
              <a:gd name="connsiteX905" fmla="*/ 3531321 w 9844949"/>
              <a:gd name="connsiteY905" fmla="*/ 1733262 h 8412627"/>
              <a:gd name="connsiteX906" fmla="*/ 6301413 w 9844949"/>
              <a:gd name="connsiteY906" fmla="*/ 1675554 h 8412627"/>
              <a:gd name="connsiteX907" fmla="*/ 6318937 w 9844949"/>
              <a:gd name="connsiteY907" fmla="*/ 1687918 h 8412627"/>
              <a:gd name="connsiteX908" fmla="*/ 6326257 w 9844949"/>
              <a:gd name="connsiteY908" fmla="*/ 1692101 h 8412627"/>
              <a:gd name="connsiteX909" fmla="*/ 6353274 w 9844949"/>
              <a:gd name="connsiteY909" fmla="*/ 1688942 h 8412627"/>
              <a:gd name="connsiteX910" fmla="*/ 6317909 w 9844949"/>
              <a:gd name="connsiteY910" fmla="*/ 1675554 h 8412627"/>
              <a:gd name="connsiteX911" fmla="*/ 6301413 w 9844949"/>
              <a:gd name="connsiteY911" fmla="*/ 1675554 h 8412627"/>
              <a:gd name="connsiteX912" fmla="*/ 5105987 w 9844949"/>
              <a:gd name="connsiteY912" fmla="*/ 1667311 h 8412627"/>
              <a:gd name="connsiteX913" fmla="*/ 4446439 w 9844949"/>
              <a:gd name="connsiteY913" fmla="*/ 1749748 h 8412627"/>
              <a:gd name="connsiteX914" fmla="*/ 4310411 w 9844949"/>
              <a:gd name="connsiteY914" fmla="*/ 1807465 h 8412627"/>
              <a:gd name="connsiteX915" fmla="*/ 4166131 w 9844949"/>
              <a:gd name="connsiteY915" fmla="*/ 1856931 h 8412627"/>
              <a:gd name="connsiteX916" fmla="*/ 3927046 w 9844949"/>
              <a:gd name="connsiteY916" fmla="*/ 1931124 h 8412627"/>
              <a:gd name="connsiteX917" fmla="*/ 3927046 w 9844949"/>
              <a:gd name="connsiteY917" fmla="*/ 1947619 h 8412627"/>
              <a:gd name="connsiteX918" fmla="*/ 3918803 w 9844949"/>
              <a:gd name="connsiteY918" fmla="*/ 1964104 h 8412627"/>
              <a:gd name="connsiteX919" fmla="*/ 3902308 w 9844949"/>
              <a:gd name="connsiteY919" fmla="*/ 1947619 h 8412627"/>
              <a:gd name="connsiteX920" fmla="*/ 3869337 w 9844949"/>
              <a:gd name="connsiteY920" fmla="*/ 1964104 h 8412627"/>
              <a:gd name="connsiteX921" fmla="*/ 3819871 w 9844949"/>
              <a:gd name="connsiteY921" fmla="*/ 1997085 h 8412627"/>
              <a:gd name="connsiteX922" fmla="*/ 3786892 w 9844949"/>
              <a:gd name="connsiteY922" fmla="*/ 2021814 h 8412627"/>
              <a:gd name="connsiteX923" fmla="*/ 3720939 w 9844949"/>
              <a:gd name="connsiteY923" fmla="*/ 2079522 h 8412627"/>
              <a:gd name="connsiteX924" fmla="*/ 3329845 w 9844949"/>
              <a:gd name="connsiteY924" fmla="*/ 2442793 h 8412627"/>
              <a:gd name="connsiteX925" fmla="*/ 3300737 w 9844949"/>
              <a:gd name="connsiteY925" fmla="*/ 2478215 h 8412627"/>
              <a:gd name="connsiteX926" fmla="*/ 3302533 w 9844949"/>
              <a:gd name="connsiteY926" fmla="*/ 2489006 h 8412627"/>
              <a:gd name="connsiteX927" fmla="*/ 3306901 w 9844949"/>
              <a:gd name="connsiteY927" fmla="*/ 2532659 h 8412627"/>
              <a:gd name="connsiteX928" fmla="*/ 3324108 w 9844949"/>
              <a:gd name="connsiteY928" fmla="*/ 2543897 h 8412627"/>
              <a:gd name="connsiteX929" fmla="*/ 3440633 w 9844949"/>
              <a:gd name="connsiteY929" fmla="*/ 2434032 h 8412627"/>
              <a:gd name="connsiteX930" fmla="*/ 3473603 w 9844949"/>
              <a:gd name="connsiteY930" fmla="*/ 2384567 h 8412627"/>
              <a:gd name="connsiteX931" fmla="*/ 3539563 w 9844949"/>
              <a:gd name="connsiteY931" fmla="*/ 2322733 h 8412627"/>
              <a:gd name="connsiteX932" fmla="*/ 3622000 w 9844949"/>
              <a:gd name="connsiteY932" fmla="*/ 2277393 h 8412627"/>
              <a:gd name="connsiteX933" fmla="*/ 3630253 w 9844949"/>
              <a:gd name="connsiteY933" fmla="*/ 2277393 h 8412627"/>
              <a:gd name="connsiteX934" fmla="*/ 3607579 w 9844949"/>
              <a:gd name="connsiteY934" fmla="*/ 2312431 h 8412627"/>
              <a:gd name="connsiteX935" fmla="*/ 3542299 w 9844949"/>
              <a:gd name="connsiteY935" fmla="*/ 2381666 h 8412627"/>
              <a:gd name="connsiteX936" fmla="*/ 3546445 w 9844949"/>
              <a:gd name="connsiteY936" fmla="*/ 2381511 h 8412627"/>
              <a:gd name="connsiteX937" fmla="*/ 3551356 w 9844949"/>
              <a:gd name="connsiteY937" fmla="*/ 2401699 h 8412627"/>
              <a:gd name="connsiteX938" fmla="*/ 3468409 w 9844949"/>
              <a:gd name="connsiteY938" fmla="*/ 2510833 h 8412627"/>
              <a:gd name="connsiteX939" fmla="*/ 3385471 w 9844949"/>
              <a:gd name="connsiteY939" fmla="*/ 2611228 h 8412627"/>
              <a:gd name="connsiteX940" fmla="*/ 3359283 w 9844949"/>
              <a:gd name="connsiteY940" fmla="*/ 2646153 h 8412627"/>
              <a:gd name="connsiteX941" fmla="*/ 3282345 w 9844949"/>
              <a:gd name="connsiteY941" fmla="*/ 2757465 h 8412627"/>
              <a:gd name="connsiteX942" fmla="*/ 3282343 w 9844949"/>
              <a:gd name="connsiteY942" fmla="*/ 2757529 h 8412627"/>
              <a:gd name="connsiteX943" fmla="*/ 3292226 w 9844949"/>
              <a:gd name="connsiteY943" fmla="*/ 2743196 h 8412627"/>
              <a:gd name="connsiteX944" fmla="*/ 3341701 w 9844949"/>
              <a:gd name="connsiteY944" fmla="*/ 2673118 h 8412627"/>
              <a:gd name="connsiteX945" fmla="*/ 3382915 w 9844949"/>
              <a:gd name="connsiteY945" fmla="*/ 2640139 h 8412627"/>
              <a:gd name="connsiteX946" fmla="*/ 3333449 w 9844949"/>
              <a:gd name="connsiteY946" fmla="*/ 2730827 h 8412627"/>
              <a:gd name="connsiteX947" fmla="*/ 3287093 w 9844949"/>
              <a:gd name="connsiteY947" fmla="*/ 2807558 h 8412627"/>
              <a:gd name="connsiteX948" fmla="*/ 3306901 w 9844949"/>
              <a:gd name="connsiteY948" fmla="*/ 2820766 h 8412627"/>
              <a:gd name="connsiteX949" fmla="*/ 3325999 w 9844949"/>
              <a:gd name="connsiteY949" fmla="*/ 2824585 h 8412627"/>
              <a:gd name="connsiteX950" fmla="*/ 3329662 w 9844949"/>
              <a:gd name="connsiteY950" fmla="*/ 2825935 h 8412627"/>
              <a:gd name="connsiteX951" fmla="*/ 3340240 w 9844949"/>
              <a:gd name="connsiteY951" fmla="*/ 2809914 h 8412627"/>
              <a:gd name="connsiteX952" fmla="*/ 3339147 w 9844949"/>
              <a:gd name="connsiteY952" fmla="*/ 2808821 h 8412627"/>
              <a:gd name="connsiteX953" fmla="*/ 3345521 w 9844949"/>
              <a:gd name="connsiteY953" fmla="*/ 2780141 h 8412627"/>
              <a:gd name="connsiteX954" fmla="*/ 3374200 w 9844949"/>
              <a:gd name="connsiteY954" fmla="*/ 2719591 h 8412627"/>
              <a:gd name="connsiteX955" fmla="*/ 3390135 w 9844949"/>
              <a:gd name="connsiteY955" fmla="*/ 2681350 h 8412627"/>
              <a:gd name="connsiteX956" fmla="*/ 3428377 w 9844949"/>
              <a:gd name="connsiteY956" fmla="*/ 2630355 h 8412627"/>
              <a:gd name="connsiteX957" fmla="*/ 3466618 w 9844949"/>
              <a:gd name="connsiteY957" fmla="*/ 2572996 h 8412627"/>
              <a:gd name="connsiteX958" fmla="*/ 3453873 w 9844949"/>
              <a:gd name="connsiteY958" fmla="*/ 2553870 h 8412627"/>
              <a:gd name="connsiteX959" fmla="*/ 3441129 w 9844949"/>
              <a:gd name="connsiteY959" fmla="*/ 2560250 h 8412627"/>
              <a:gd name="connsiteX960" fmla="*/ 3483075 w 9844949"/>
              <a:gd name="connsiteY960" fmla="*/ 2518299 h 8412627"/>
              <a:gd name="connsiteX961" fmla="*/ 3483913 w 9844949"/>
              <a:gd name="connsiteY961" fmla="*/ 2508230 h 8412627"/>
              <a:gd name="connsiteX962" fmla="*/ 3523068 w 9844949"/>
              <a:gd name="connsiteY962" fmla="*/ 2467013 h 8412627"/>
              <a:gd name="connsiteX963" fmla="*/ 3547806 w 9844949"/>
              <a:gd name="connsiteY963" fmla="*/ 2450518 h 8412627"/>
              <a:gd name="connsiteX964" fmla="*/ 3556049 w 9844949"/>
              <a:gd name="connsiteY964" fmla="*/ 2467013 h 8412627"/>
              <a:gd name="connsiteX965" fmla="*/ 3523068 w 9844949"/>
              <a:gd name="connsiteY965" fmla="*/ 2508235 h 8412627"/>
              <a:gd name="connsiteX966" fmla="*/ 3504807 w 9844949"/>
              <a:gd name="connsiteY966" fmla="*/ 2523686 h 8412627"/>
              <a:gd name="connsiteX967" fmla="*/ 3522389 w 9844949"/>
              <a:gd name="connsiteY967" fmla="*/ 2518818 h 8412627"/>
              <a:gd name="connsiteX968" fmla="*/ 3619589 w 9844949"/>
              <a:gd name="connsiteY968" fmla="*/ 2451897 h 8412627"/>
              <a:gd name="connsiteX969" fmla="*/ 3721569 w 9844949"/>
              <a:gd name="connsiteY969" fmla="*/ 2375404 h 8412627"/>
              <a:gd name="connsiteX970" fmla="*/ 3829924 w 9844949"/>
              <a:gd name="connsiteY970" fmla="*/ 2298922 h 8412627"/>
              <a:gd name="connsiteX971" fmla="*/ 3839441 w 9844949"/>
              <a:gd name="connsiteY971" fmla="*/ 2296065 h 8412627"/>
              <a:gd name="connsiteX972" fmla="*/ 3845279 w 9844949"/>
              <a:gd name="connsiteY972" fmla="*/ 2291991 h 8412627"/>
              <a:gd name="connsiteX973" fmla="*/ 3858014 w 9844949"/>
              <a:gd name="connsiteY973" fmla="*/ 2223818 h 8412627"/>
              <a:gd name="connsiteX974" fmla="*/ 3913663 w 9844949"/>
              <a:gd name="connsiteY974" fmla="*/ 2135427 h 8412627"/>
              <a:gd name="connsiteX975" fmla="*/ 4092645 w 9844949"/>
              <a:gd name="connsiteY975" fmla="*/ 2052480 h 8412627"/>
              <a:gd name="connsiteX976" fmla="*/ 4125739 w 9844949"/>
              <a:gd name="connsiteY976" fmla="*/ 2058500 h 8412627"/>
              <a:gd name="connsiteX977" fmla="*/ 4166131 w 9844949"/>
              <a:gd name="connsiteY977" fmla="*/ 2038308 h 8412627"/>
              <a:gd name="connsiteX978" fmla="*/ 4232083 w 9844949"/>
              <a:gd name="connsiteY978" fmla="*/ 1988842 h 8412627"/>
              <a:gd name="connsiteX979" fmla="*/ 4248575 w 9844949"/>
              <a:gd name="connsiteY979" fmla="*/ 1980591 h 8412627"/>
              <a:gd name="connsiteX980" fmla="*/ 4275369 w 9844949"/>
              <a:gd name="connsiteY980" fmla="*/ 1972350 h 8412627"/>
              <a:gd name="connsiteX981" fmla="*/ 4284071 w 9844949"/>
              <a:gd name="connsiteY981" fmla="*/ 1968981 h 8412627"/>
              <a:gd name="connsiteX982" fmla="*/ 4281436 w 9844949"/>
              <a:gd name="connsiteY982" fmla="*/ 1961907 h 8412627"/>
              <a:gd name="connsiteX983" fmla="*/ 4293875 w 9844949"/>
              <a:gd name="connsiteY983" fmla="*/ 1931086 h 8412627"/>
              <a:gd name="connsiteX984" fmla="*/ 4265835 w 9844949"/>
              <a:gd name="connsiteY984" fmla="*/ 1940403 h 8412627"/>
              <a:gd name="connsiteX985" fmla="*/ 4166131 w 9844949"/>
              <a:gd name="connsiteY985" fmla="*/ 1980591 h 8412627"/>
              <a:gd name="connsiteX986" fmla="*/ 4058957 w 9844949"/>
              <a:gd name="connsiteY986" fmla="*/ 2030057 h 8412627"/>
              <a:gd name="connsiteX987" fmla="*/ 4075443 w 9844949"/>
              <a:gd name="connsiteY987" fmla="*/ 2013570 h 8412627"/>
              <a:gd name="connsiteX988" fmla="*/ 4108422 w 9844949"/>
              <a:gd name="connsiteY988" fmla="*/ 1980591 h 8412627"/>
              <a:gd name="connsiteX989" fmla="*/ 4174373 w 9844949"/>
              <a:gd name="connsiteY989" fmla="*/ 1947619 h 8412627"/>
              <a:gd name="connsiteX990" fmla="*/ 4248575 w 9844949"/>
              <a:gd name="connsiteY990" fmla="*/ 1898153 h 8412627"/>
              <a:gd name="connsiteX991" fmla="*/ 4157888 w 9844949"/>
              <a:gd name="connsiteY991" fmla="*/ 1914640 h 8412627"/>
              <a:gd name="connsiteX992" fmla="*/ 4133150 w 9844949"/>
              <a:gd name="connsiteY992" fmla="*/ 1918764 h 8412627"/>
              <a:gd name="connsiteX993" fmla="*/ 4190860 w 9844949"/>
              <a:gd name="connsiteY993" fmla="*/ 1881659 h 8412627"/>
              <a:gd name="connsiteX994" fmla="*/ 4314530 w 9844949"/>
              <a:gd name="connsiteY994" fmla="*/ 1836319 h 8412627"/>
              <a:gd name="connsiteX995" fmla="*/ 4429953 w 9844949"/>
              <a:gd name="connsiteY995" fmla="*/ 1807465 h 8412627"/>
              <a:gd name="connsiteX996" fmla="*/ 4570108 w 9844949"/>
              <a:gd name="connsiteY996" fmla="*/ 1782728 h 8412627"/>
              <a:gd name="connsiteX997" fmla="*/ 4652547 w 9844949"/>
              <a:gd name="connsiteY997" fmla="*/ 1757999 h 8412627"/>
              <a:gd name="connsiteX998" fmla="*/ 4858659 w 9844949"/>
              <a:gd name="connsiteY998" fmla="*/ 1708533 h 8412627"/>
              <a:gd name="connsiteX999" fmla="*/ 5114231 w 9844949"/>
              <a:gd name="connsiteY999" fmla="*/ 1692039 h 8412627"/>
              <a:gd name="connsiteX1000" fmla="*/ 5592401 w 9844949"/>
              <a:gd name="connsiteY1000" fmla="*/ 1741505 h 8412627"/>
              <a:gd name="connsiteX1001" fmla="*/ 5913932 w 9844949"/>
              <a:gd name="connsiteY1001" fmla="*/ 1823950 h 8412627"/>
              <a:gd name="connsiteX1002" fmla="*/ 6003589 w 9844949"/>
              <a:gd name="connsiteY1002" fmla="*/ 1853838 h 8412627"/>
              <a:gd name="connsiteX1003" fmla="*/ 6035509 w 9844949"/>
              <a:gd name="connsiteY1003" fmla="*/ 1865874 h 8412627"/>
              <a:gd name="connsiteX1004" fmla="*/ 6059887 w 9844949"/>
              <a:gd name="connsiteY1004" fmla="*/ 1838447 h 8412627"/>
              <a:gd name="connsiteX1005" fmla="*/ 6053315 w 9844949"/>
              <a:gd name="connsiteY1005" fmla="*/ 1836318 h 8412627"/>
              <a:gd name="connsiteX1006" fmla="*/ 5967523 w 9844949"/>
              <a:gd name="connsiteY1006" fmla="*/ 1807465 h 8412627"/>
              <a:gd name="connsiteX1007" fmla="*/ 5749049 w 9844949"/>
              <a:gd name="connsiteY1007" fmla="*/ 1741505 h 8412627"/>
              <a:gd name="connsiteX1008" fmla="*/ 5625381 w 9844949"/>
              <a:gd name="connsiteY1008" fmla="*/ 1729144 h 8412627"/>
              <a:gd name="connsiteX1009" fmla="*/ 5448121 w 9844949"/>
              <a:gd name="connsiteY1009" fmla="*/ 1700282 h 8412627"/>
              <a:gd name="connsiteX1010" fmla="*/ 5320335 w 9844949"/>
              <a:gd name="connsiteY1010" fmla="*/ 1675554 h 8412627"/>
              <a:gd name="connsiteX1011" fmla="*/ 5105987 w 9844949"/>
              <a:gd name="connsiteY1011" fmla="*/ 1667311 h 8412627"/>
              <a:gd name="connsiteX1012" fmla="*/ 3663223 w 9844949"/>
              <a:gd name="connsiteY1012" fmla="*/ 1650817 h 8412627"/>
              <a:gd name="connsiteX1013" fmla="*/ 3589029 w 9844949"/>
              <a:gd name="connsiteY1013" fmla="*/ 1700282 h 8412627"/>
              <a:gd name="connsiteX1014" fmla="*/ 3580785 w 9844949"/>
              <a:gd name="connsiteY1014" fmla="*/ 1700282 h 8412627"/>
              <a:gd name="connsiteX1015" fmla="*/ 3663223 w 9844949"/>
              <a:gd name="connsiteY1015" fmla="*/ 1650817 h 8412627"/>
              <a:gd name="connsiteX1016" fmla="*/ 3687960 w 9844949"/>
              <a:gd name="connsiteY1016" fmla="*/ 1634330 h 8412627"/>
              <a:gd name="connsiteX1017" fmla="*/ 3687960 w 9844949"/>
              <a:gd name="connsiteY1017" fmla="*/ 1642574 h 8412627"/>
              <a:gd name="connsiteX1018" fmla="*/ 3687960 w 9844949"/>
              <a:gd name="connsiteY1018" fmla="*/ 1650817 h 8412627"/>
              <a:gd name="connsiteX1019" fmla="*/ 3679717 w 9844949"/>
              <a:gd name="connsiteY1019" fmla="*/ 1642574 h 8412627"/>
              <a:gd name="connsiteX1020" fmla="*/ 3687960 w 9844949"/>
              <a:gd name="connsiteY1020" fmla="*/ 1634330 h 8412627"/>
              <a:gd name="connsiteX1021" fmla="*/ 3712688 w 9844949"/>
              <a:gd name="connsiteY1021" fmla="*/ 1617845 h 8412627"/>
              <a:gd name="connsiteX1022" fmla="*/ 3720939 w 9844949"/>
              <a:gd name="connsiteY1022" fmla="*/ 1626088 h 8412627"/>
              <a:gd name="connsiteX1023" fmla="*/ 3712688 w 9844949"/>
              <a:gd name="connsiteY1023" fmla="*/ 1634330 h 8412627"/>
              <a:gd name="connsiteX1024" fmla="*/ 3704447 w 9844949"/>
              <a:gd name="connsiteY1024" fmla="*/ 1626088 h 8412627"/>
              <a:gd name="connsiteX1025" fmla="*/ 3712688 w 9844949"/>
              <a:gd name="connsiteY1025" fmla="*/ 1617845 h 8412627"/>
              <a:gd name="connsiteX1026" fmla="*/ 5114231 w 9844949"/>
              <a:gd name="connsiteY1026" fmla="*/ 1461197 h 8412627"/>
              <a:gd name="connsiteX1027" fmla="*/ 4883389 w 9844949"/>
              <a:gd name="connsiteY1027" fmla="*/ 1477691 h 8412627"/>
              <a:gd name="connsiteX1028" fmla="*/ 3729182 w 9844949"/>
              <a:gd name="connsiteY1028" fmla="*/ 1848688 h 8412627"/>
              <a:gd name="connsiteX1029" fmla="*/ 3222153 w 9844949"/>
              <a:gd name="connsiteY1029" fmla="*/ 2279966 h 8412627"/>
              <a:gd name="connsiteX1030" fmla="*/ 3157085 w 9844949"/>
              <a:gd name="connsiteY1030" fmla="*/ 2353659 h 8412627"/>
              <a:gd name="connsiteX1031" fmla="*/ 3167217 w 9844949"/>
              <a:gd name="connsiteY1031" fmla="*/ 2365690 h 8412627"/>
              <a:gd name="connsiteX1032" fmla="*/ 3184680 w 9844949"/>
              <a:gd name="connsiteY1032" fmla="*/ 2401699 h 8412627"/>
              <a:gd name="connsiteX1033" fmla="*/ 3190561 w 9844949"/>
              <a:gd name="connsiteY1033" fmla="*/ 2411364 h 8412627"/>
              <a:gd name="connsiteX1034" fmla="*/ 3206694 w 9844949"/>
              <a:gd name="connsiteY1034" fmla="*/ 2394871 h 8412627"/>
              <a:gd name="connsiteX1035" fmla="*/ 3263372 w 9844949"/>
              <a:gd name="connsiteY1035" fmla="*/ 2335101 h 8412627"/>
              <a:gd name="connsiteX1036" fmla="*/ 3349942 w 9844949"/>
              <a:gd name="connsiteY1036" fmla="*/ 2244414 h 8412627"/>
              <a:gd name="connsiteX1037" fmla="*/ 3415895 w 9844949"/>
              <a:gd name="connsiteY1037" fmla="*/ 2186705 h 8412627"/>
              <a:gd name="connsiteX1038" fmla="*/ 3490097 w 9844949"/>
              <a:gd name="connsiteY1038" fmla="*/ 2120745 h 8412627"/>
              <a:gd name="connsiteX1039" fmla="*/ 3481855 w 9844949"/>
              <a:gd name="connsiteY1039" fmla="*/ 2128996 h 8412627"/>
              <a:gd name="connsiteX1040" fmla="*/ 3473603 w 9844949"/>
              <a:gd name="connsiteY1040" fmla="*/ 2145481 h 8412627"/>
              <a:gd name="connsiteX1041" fmla="*/ 3461236 w 9844949"/>
              <a:gd name="connsiteY1041" fmla="*/ 2170211 h 8412627"/>
              <a:gd name="connsiteX1042" fmla="*/ 3403527 w 9844949"/>
              <a:gd name="connsiteY1042" fmla="*/ 2236169 h 8412627"/>
              <a:gd name="connsiteX1043" fmla="*/ 3325207 w 9844949"/>
              <a:gd name="connsiteY1043" fmla="*/ 2318615 h 8412627"/>
              <a:gd name="connsiteX1044" fmla="*/ 3293755 w 9844949"/>
              <a:gd name="connsiteY1044" fmla="*/ 2350928 h 8412627"/>
              <a:gd name="connsiteX1045" fmla="*/ 3298172 w 9844949"/>
              <a:gd name="connsiteY1045" fmla="*/ 2358046 h 8412627"/>
              <a:gd name="connsiteX1046" fmla="*/ 3254520 w 9844949"/>
              <a:gd name="connsiteY1046" fmla="*/ 2419166 h 8412627"/>
              <a:gd name="connsiteX1047" fmla="*/ 3238537 w 9844949"/>
              <a:gd name="connsiteY1047" fmla="*/ 2408508 h 8412627"/>
              <a:gd name="connsiteX1048" fmla="*/ 3208778 w 9844949"/>
              <a:gd name="connsiteY1048" fmla="*/ 2441294 h 8412627"/>
              <a:gd name="connsiteX1049" fmla="*/ 3215234 w 9844949"/>
              <a:gd name="connsiteY1049" fmla="*/ 2451901 h 8412627"/>
              <a:gd name="connsiteX1050" fmla="*/ 3247809 w 9844949"/>
              <a:gd name="connsiteY1050" fmla="*/ 2460948 h 8412627"/>
              <a:gd name="connsiteX1051" fmla="*/ 3265439 w 9844949"/>
              <a:gd name="connsiteY1051" fmla="*/ 2438156 h 8412627"/>
              <a:gd name="connsiteX1052" fmla="*/ 3424137 w 9844949"/>
              <a:gd name="connsiteY1052" fmla="*/ 2277393 h 8412627"/>
              <a:gd name="connsiteX1053" fmla="*/ 3778648 w 9844949"/>
              <a:gd name="connsiteY1053" fmla="*/ 2005327 h 8412627"/>
              <a:gd name="connsiteX1054" fmla="*/ 3844601 w 9844949"/>
              <a:gd name="connsiteY1054" fmla="*/ 1955861 h 8412627"/>
              <a:gd name="connsiteX1055" fmla="*/ 3869337 w 9844949"/>
              <a:gd name="connsiteY1055" fmla="*/ 1931124 h 8412627"/>
              <a:gd name="connsiteX1056" fmla="*/ 3951782 w 9844949"/>
              <a:gd name="connsiteY1056" fmla="*/ 1889903 h 8412627"/>
              <a:gd name="connsiteX1057" fmla="*/ 4194985 w 9844949"/>
              <a:gd name="connsiteY1057" fmla="*/ 1774485 h 8412627"/>
              <a:gd name="connsiteX1058" fmla="*/ 4495905 w 9844949"/>
              <a:gd name="connsiteY1058" fmla="*/ 1675554 h 8412627"/>
              <a:gd name="connsiteX1059" fmla="*/ 5147209 w 9844949"/>
              <a:gd name="connsiteY1059" fmla="*/ 1584866 h 8412627"/>
              <a:gd name="connsiteX1060" fmla="*/ 5353317 w 9844949"/>
              <a:gd name="connsiteY1060" fmla="*/ 1601350 h 8412627"/>
              <a:gd name="connsiteX1061" fmla="*/ 5584158 w 9844949"/>
              <a:gd name="connsiteY1061" fmla="*/ 1593108 h 8412627"/>
              <a:gd name="connsiteX1062" fmla="*/ 5518205 w 9844949"/>
              <a:gd name="connsiteY1062" fmla="*/ 1593108 h 8412627"/>
              <a:gd name="connsiteX1063" fmla="*/ 5464616 w 9844949"/>
              <a:gd name="connsiteY1063" fmla="*/ 1588990 h 8412627"/>
              <a:gd name="connsiteX1064" fmla="*/ 5419275 w 9844949"/>
              <a:gd name="connsiteY1064" fmla="*/ 1584866 h 8412627"/>
              <a:gd name="connsiteX1065" fmla="*/ 5361559 w 9844949"/>
              <a:gd name="connsiteY1065" fmla="*/ 1568379 h 8412627"/>
              <a:gd name="connsiteX1066" fmla="*/ 5147209 w 9844949"/>
              <a:gd name="connsiteY1066" fmla="*/ 1560128 h 8412627"/>
              <a:gd name="connsiteX1067" fmla="*/ 4776215 w 9844949"/>
              <a:gd name="connsiteY1067" fmla="*/ 1576621 h 8412627"/>
              <a:gd name="connsiteX1068" fmla="*/ 3968269 w 9844949"/>
              <a:gd name="connsiteY1068" fmla="*/ 1823950 h 8412627"/>
              <a:gd name="connsiteX1069" fmla="*/ 3861094 w 9844949"/>
              <a:gd name="connsiteY1069" fmla="*/ 1865174 h 8412627"/>
              <a:gd name="connsiteX1070" fmla="*/ 4009491 w 9844949"/>
              <a:gd name="connsiteY1070" fmla="*/ 1766243 h 8412627"/>
              <a:gd name="connsiteX1071" fmla="*/ 4054831 w 9844949"/>
              <a:gd name="connsiteY1071" fmla="*/ 1737388 h 8412627"/>
              <a:gd name="connsiteX1072" fmla="*/ 4141395 w 9844949"/>
              <a:gd name="connsiteY1072" fmla="*/ 1692039 h 8412627"/>
              <a:gd name="connsiteX1073" fmla="*/ 4182617 w 9844949"/>
              <a:gd name="connsiteY1073" fmla="*/ 1667311 h 8412627"/>
              <a:gd name="connsiteX1074" fmla="*/ 4240335 w 9844949"/>
              <a:gd name="connsiteY1074" fmla="*/ 1634330 h 8412627"/>
              <a:gd name="connsiteX1075" fmla="*/ 4314530 w 9844949"/>
              <a:gd name="connsiteY1075" fmla="*/ 1626088 h 8412627"/>
              <a:gd name="connsiteX1076" fmla="*/ 4438195 w 9844949"/>
              <a:gd name="connsiteY1076" fmla="*/ 1617845 h 8412627"/>
              <a:gd name="connsiteX1077" fmla="*/ 4421702 w 9844949"/>
              <a:gd name="connsiteY1077" fmla="*/ 1609602 h 8412627"/>
              <a:gd name="connsiteX1078" fmla="*/ 4413459 w 9844949"/>
              <a:gd name="connsiteY1078" fmla="*/ 1609602 h 8412627"/>
              <a:gd name="connsiteX1079" fmla="*/ 4429953 w 9844949"/>
              <a:gd name="connsiteY1079" fmla="*/ 1576621 h 8412627"/>
              <a:gd name="connsiteX1080" fmla="*/ 5163697 w 9844949"/>
              <a:gd name="connsiteY1080" fmla="*/ 1494176 h 8412627"/>
              <a:gd name="connsiteX1081" fmla="*/ 5530566 w 9844949"/>
              <a:gd name="connsiteY1081" fmla="*/ 1531275 h 8412627"/>
              <a:gd name="connsiteX1082" fmla="*/ 5765535 w 9844949"/>
              <a:gd name="connsiteY1082" fmla="*/ 1593108 h 8412627"/>
              <a:gd name="connsiteX1083" fmla="*/ 5782021 w 9844949"/>
              <a:gd name="connsiteY1083" fmla="*/ 1601350 h 8412627"/>
              <a:gd name="connsiteX1084" fmla="*/ 5798516 w 9844949"/>
              <a:gd name="connsiteY1084" fmla="*/ 1601350 h 8412627"/>
              <a:gd name="connsiteX1085" fmla="*/ 5934544 w 9844949"/>
              <a:gd name="connsiteY1085" fmla="*/ 1630205 h 8412627"/>
              <a:gd name="connsiteX1086" fmla="*/ 6062329 w 9844949"/>
              <a:gd name="connsiteY1086" fmla="*/ 1683798 h 8412627"/>
              <a:gd name="connsiteX1087" fmla="*/ 6157145 w 9844949"/>
              <a:gd name="connsiteY1087" fmla="*/ 1716778 h 8412627"/>
              <a:gd name="connsiteX1088" fmla="*/ 6194817 w 9844949"/>
              <a:gd name="connsiteY1088" fmla="*/ 1718380 h 8412627"/>
              <a:gd name="connsiteX1089" fmla="*/ 6225550 w 9844949"/>
              <a:gd name="connsiteY1089" fmla="*/ 1703525 h 8412627"/>
              <a:gd name="connsiteX1090" fmla="*/ 6223095 w 9844949"/>
              <a:gd name="connsiteY1090" fmla="*/ 1696165 h 8412627"/>
              <a:gd name="connsiteX1091" fmla="*/ 6194240 w 9844949"/>
              <a:gd name="connsiteY1091" fmla="*/ 1683798 h 8412627"/>
              <a:gd name="connsiteX1092" fmla="*/ 6185997 w 9844949"/>
              <a:gd name="connsiteY1092" fmla="*/ 1650817 h 8412627"/>
              <a:gd name="connsiteX1093" fmla="*/ 6251949 w 9844949"/>
              <a:gd name="connsiteY1093" fmla="*/ 1667311 h 8412627"/>
              <a:gd name="connsiteX1094" fmla="*/ 6268443 w 9844949"/>
              <a:gd name="connsiteY1094" fmla="*/ 1667311 h 8412627"/>
              <a:gd name="connsiteX1095" fmla="*/ 6144775 w 9844949"/>
              <a:gd name="connsiteY1095" fmla="*/ 1609602 h 8412627"/>
              <a:gd name="connsiteX1096" fmla="*/ 5913932 w 9844949"/>
              <a:gd name="connsiteY1096" fmla="*/ 1539524 h 8412627"/>
              <a:gd name="connsiteX1097" fmla="*/ 5633623 w 9844949"/>
              <a:gd name="connsiteY1097" fmla="*/ 1469448 h 8412627"/>
              <a:gd name="connsiteX1098" fmla="*/ 5608896 w 9844949"/>
              <a:gd name="connsiteY1098" fmla="*/ 1469448 h 8412627"/>
              <a:gd name="connsiteX1099" fmla="*/ 5971641 w 9844949"/>
              <a:gd name="connsiteY1099" fmla="*/ 1576621 h 8412627"/>
              <a:gd name="connsiteX1100" fmla="*/ 6087065 w 9844949"/>
              <a:gd name="connsiteY1100" fmla="*/ 1626088 h 8412627"/>
              <a:gd name="connsiteX1101" fmla="*/ 6078823 w 9844949"/>
              <a:gd name="connsiteY1101" fmla="*/ 1626088 h 8412627"/>
              <a:gd name="connsiteX1102" fmla="*/ 5996377 w 9844949"/>
              <a:gd name="connsiteY1102" fmla="*/ 1617845 h 8412627"/>
              <a:gd name="connsiteX1103" fmla="*/ 5476985 w 9844949"/>
              <a:gd name="connsiteY1103" fmla="*/ 1494176 h 8412627"/>
              <a:gd name="connsiteX1104" fmla="*/ 5114231 w 9844949"/>
              <a:gd name="connsiteY1104" fmla="*/ 1461197 h 8412627"/>
              <a:gd name="connsiteX1105" fmla="*/ 4570108 w 9844949"/>
              <a:gd name="connsiteY1105" fmla="*/ 1452954 h 8412627"/>
              <a:gd name="connsiteX1106" fmla="*/ 4553613 w 9844949"/>
              <a:gd name="connsiteY1106" fmla="*/ 1469448 h 8412627"/>
              <a:gd name="connsiteX1107" fmla="*/ 4462925 w 9844949"/>
              <a:gd name="connsiteY1107" fmla="*/ 1494176 h 8412627"/>
              <a:gd name="connsiteX1108" fmla="*/ 4405218 w 9844949"/>
              <a:gd name="connsiteY1108" fmla="*/ 1514787 h 8412627"/>
              <a:gd name="connsiteX1109" fmla="*/ 4335140 w 9844949"/>
              <a:gd name="connsiteY1109" fmla="*/ 1535399 h 8412627"/>
              <a:gd name="connsiteX1110" fmla="*/ 4289801 w 9844949"/>
              <a:gd name="connsiteY1110" fmla="*/ 1543644 h 8412627"/>
              <a:gd name="connsiteX1111" fmla="*/ 4199111 w 9844949"/>
              <a:gd name="connsiteY1111" fmla="*/ 1560128 h 8412627"/>
              <a:gd name="connsiteX1112" fmla="*/ 4223841 w 9844949"/>
              <a:gd name="connsiteY1112" fmla="*/ 1543644 h 8412627"/>
              <a:gd name="connsiteX1113" fmla="*/ 4396973 w 9844949"/>
              <a:gd name="connsiteY1113" fmla="*/ 1494176 h 8412627"/>
              <a:gd name="connsiteX1114" fmla="*/ 4570108 w 9844949"/>
              <a:gd name="connsiteY1114" fmla="*/ 1452954 h 8412627"/>
              <a:gd name="connsiteX1115" fmla="*/ 4108422 w 9844949"/>
              <a:gd name="connsiteY1115" fmla="*/ 1444710 h 8412627"/>
              <a:gd name="connsiteX1116" fmla="*/ 3778648 w 9844949"/>
              <a:gd name="connsiteY1116" fmla="*/ 1584866 h 8412627"/>
              <a:gd name="connsiteX1117" fmla="*/ 4025977 w 9844949"/>
              <a:gd name="connsiteY1117" fmla="*/ 1452954 h 8412627"/>
              <a:gd name="connsiteX1118" fmla="*/ 4636059 w 9844949"/>
              <a:gd name="connsiteY1118" fmla="*/ 1436467 h 8412627"/>
              <a:gd name="connsiteX1119" fmla="*/ 4652547 w 9844949"/>
              <a:gd name="connsiteY1119" fmla="*/ 1436467 h 8412627"/>
              <a:gd name="connsiteX1120" fmla="*/ 4652547 w 9844949"/>
              <a:gd name="connsiteY1120" fmla="*/ 1444710 h 8412627"/>
              <a:gd name="connsiteX1121" fmla="*/ 4631935 w 9844949"/>
              <a:gd name="connsiteY1121" fmla="*/ 1444710 h 8412627"/>
              <a:gd name="connsiteX1122" fmla="*/ 4636059 w 9844949"/>
              <a:gd name="connsiteY1122" fmla="*/ 1436467 h 8412627"/>
              <a:gd name="connsiteX1123" fmla="*/ 4042462 w 9844949"/>
              <a:gd name="connsiteY1123" fmla="*/ 1395245 h 8412627"/>
              <a:gd name="connsiteX1124" fmla="*/ 4050706 w 9844949"/>
              <a:gd name="connsiteY1124" fmla="*/ 1395245 h 8412627"/>
              <a:gd name="connsiteX1125" fmla="*/ 4034219 w 9844949"/>
              <a:gd name="connsiteY1125" fmla="*/ 1411732 h 8412627"/>
              <a:gd name="connsiteX1126" fmla="*/ 4009491 w 9844949"/>
              <a:gd name="connsiteY1126" fmla="*/ 1419983 h 8412627"/>
              <a:gd name="connsiteX1127" fmla="*/ 7756625 w 9844949"/>
              <a:gd name="connsiteY1127" fmla="*/ 1380580 h 8412627"/>
              <a:gd name="connsiteX1128" fmla="*/ 7784679 w 9844949"/>
              <a:gd name="connsiteY1128" fmla="*/ 1391805 h 8412627"/>
              <a:gd name="connsiteX1129" fmla="*/ 7818357 w 9844949"/>
              <a:gd name="connsiteY1129" fmla="*/ 1429220 h 8412627"/>
              <a:gd name="connsiteX1130" fmla="*/ 7859508 w 9844949"/>
              <a:gd name="connsiteY1130" fmla="*/ 1459146 h 8412627"/>
              <a:gd name="connsiteX1131" fmla="*/ 7799649 w 9844949"/>
              <a:gd name="connsiteY1131" fmla="*/ 1638740 h 8412627"/>
              <a:gd name="connsiteX1132" fmla="*/ 7717338 w 9844949"/>
              <a:gd name="connsiteY1132" fmla="*/ 1676148 h 8412627"/>
              <a:gd name="connsiteX1133" fmla="*/ 7687411 w 9844949"/>
              <a:gd name="connsiteY1133" fmla="*/ 1646221 h 8412627"/>
              <a:gd name="connsiteX1134" fmla="*/ 7657477 w 9844949"/>
              <a:gd name="connsiteY1134" fmla="*/ 1601325 h 8412627"/>
              <a:gd name="connsiteX1135" fmla="*/ 7635027 w 9844949"/>
              <a:gd name="connsiteY1135" fmla="*/ 1526495 h 8412627"/>
              <a:gd name="connsiteX1136" fmla="*/ 7702374 w 9844949"/>
              <a:gd name="connsiteY1136" fmla="*/ 1406769 h 8412627"/>
              <a:gd name="connsiteX1137" fmla="*/ 7756625 w 9844949"/>
              <a:gd name="connsiteY1137" fmla="*/ 1380580 h 8412627"/>
              <a:gd name="connsiteX1138" fmla="*/ 4342869 w 9844949"/>
              <a:gd name="connsiteY1138" fmla="*/ 1365359 h 8412627"/>
              <a:gd name="connsiteX1139" fmla="*/ 4347507 w 9844949"/>
              <a:gd name="connsiteY1139" fmla="*/ 1370509 h 8412627"/>
              <a:gd name="connsiteX1140" fmla="*/ 4232083 w 9844949"/>
              <a:gd name="connsiteY1140" fmla="*/ 1411732 h 8412627"/>
              <a:gd name="connsiteX1141" fmla="*/ 4157888 w 9844949"/>
              <a:gd name="connsiteY1141" fmla="*/ 1428226 h 8412627"/>
              <a:gd name="connsiteX1142" fmla="*/ 4182617 w 9844949"/>
              <a:gd name="connsiteY1142" fmla="*/ 1403487 h 8412627"/>
              <a:gd name="connsiteX1143" fmla="*/ 4223841 w 9844949"/>
              <a:gd name="connsiteY1143" fmla="*/ 1387003 h 8412627"/>
              <a:gd name="connsiteX1144" fmla="*/ 4320708 w 9844949"/>
              <a:gd name="connsiteY1144" fmla="*/ 1366391 h 8412627"/>
              <a:gd name="connsiteX1145" fmla="*/ 4342869 w 9844949"/>
              <a:gd name="connsiteY1145" fmla="*/ 1365359 h 8412627"/>
              <a:gd name="connsiteX1146" fmla="*/ 4372237 w 9844949"/>
              <a:gd name="connsiteY1146" fmla="*/ 1354022 h 8412627"/>
              <a:gd name="connsiteX1147" fmla="*/ 4388729 w 9844949"/>
              <a:gd name="connsiteY1147" fmla="*/ 1354022 h 8412627"/>
              <a:gd name="connsiteX1148" fmla="*/ 4388729 w 9844949"/>
              <a:gd name="connsiteY1148" fmla="*/ 1362265 h 8412627"/>
              <a:gd name="connsiteX1149" fmla="*/ 4372237 w 9844949"/>
              <a:gd name="connsiteY1149" fmla="*/ 1354022 h 8412627"/>
              <a:gd name="connsiteX1150" fmla="*/ 9139075 w 9844949"/>
              <a:gd name="connsiteY1150" fmla="*/ 1309494 h 8412627"/>
              <a:gd name="connsiteX1151" fmla="*/ 9154039 w 9844949"/>
              <a:gd name="connsiteY1151" fmla="*/ 1316975 h 8412627"/>
              <a:gd name="connsiteX1152" fmla="*/ 9082955 w 9844949"/>
              <a:gd name="connsiteY1152" fmla="*/ 1369354 h 8412627"/>
              <a:gd name="connsiteX1153" fmla="*/ 8989415 w 9844949"/>
              <a:gd name="connsiteY1153" fmla="*/ 1406769 h 8412627"/>
              <a:gd name="connsiteX1154" fmla="*/ 9011869 w 9844949"/>
              <a:gd name="connsiteY1154" fmla="*/ 1376835 h 8412627"/>
              <a:gd name="connsiteX1155" fmla="*/ 9064247 w 9844949"/>
              <a:gd name="connsiteY1155" fmla="*/ 1346909 h 8412627"/>
              <a:gd name="connsiteX1156" fmla="*/ 9139075 w 9844949"/>
              <a:gd name="connsiteY1156" fmla="*/ 1309494 h 8412627"/>
              <a:gd name="connsiteX1157" fmla="*/ 5105987 w 9844949"/>
              <a:gd name="connsiteY1157" fmla="*/ 1304556 h 8412627"/>
              <a:gd name="connsiteX1158" fmla="*/ 5101477 w 9844949"/>
              <a:gd name="connsiteY1158" fmla="*/ 1304609 h 8412627"/>
              <a:gd name="connsiteX1159" fmla="*/ 5099294 w 9844949"/>
              <a:gd name="connsiteY1159" fmla="*/ 1307157 h 8412627"/>
              <a:gd name="connsiteX1160" fmla="*/ 5057201 w 9844949"/>
              <a:gd name="connsiteY1160" fmla="*/ 1337555 h 8412627"/>
              <a:gd name="connsiteX1161" fmla="*/ 5056203 w 9844949"/>
              <a:gd name="connsiteY1161" fmla="*/ 1337936 h 8412627"/>
              <a:gd name="connsiteX1162" fmla="*/ 5064765 w 9844949"/>
              <a:gd name="connsiteY1162" fmla="*/ 1337537 h 8412627"/>
              <a:gd name="connsiteX1163" fmla="*/ 5979883 w 9844949"/>
              <a:gd name="connsiteY1163" fmla="*/ 1469448 h 8412627"/>
              <a:gd name="connsiteX1164" fmla="*/ 6206609 w 9844949"/>
              <a:gd name="connsiteY1164" fmla="*/ 1556011 h 8412627"/>
              <a:gd name="connsiteX1165" fmla="*/ 6342637 w 9844949"/>
              <a:gd name="connsiteY1165" fmla="*/ 1634330 h 8412627"/>
              <a:gd name="connsiteX1166" fmla="*/ 6392101 w 9844949"/>
              <a:gd name="connsiteY1166" fmla="*/ 1675554 h 8412627"/>
              <a:gd name="connsiteX1167" fmla="*/ 6404769 w 9844949"/>
              <a:gd name="connsiteY1167" fmla="*/ 1682678 h 8412627"/>
              <a:gd name="connsiteX1168" fmla="*/ 6434972 w 9844949"/>
              <a:gd name="connsiteY1168" fmla="*/ 1678954 h 8412627"/>
              <a:gd name="connsiteX1169" fmla="*/ 6482675 w 9844949"/>
              <a:gd name="connsiteY1169" fmla="*/ 1676148 h 8412627"/>
              <a:gd name="connsiteX1170" fmla="*/ 6507809 w 9844949"/>
              <a:gd name="connsiteY1170" fmla="*/ 1678082 h 8412627"/>
              <a:gd name="connsiteX1171" fmla="*/ 6400347 w 9844949"/>
              <a:gd name="connsiteY1171" fmla="*/ 1617845 h 8412627"/>
              <a:gd name="connsiteX1172" fmla="*/ 6268443 w 9844949"/>
              <a:gd name="connsiteY1172" fmla="*/ 1543644 h 8412627"/>
              <a:gd name="connsiteX1173" fmla="*/ 5823243 w 9844949"/>
              <a:gd name="connsiteY1173" fmla="*/ 1387003 h 8412627"/>
              <a:gd name="connsiteX1174" fmla="*/ 5105987 w 9844949"/>
              <a:gd name="connsiteY1174" fmla="*/ 1304556 h 8412627"/>
              <a:gd name="connsiteX1175" fmla="*/ 4413459 w 9844949"/>
              <a:gd name="connsiteY1175" fmla="*/ 1288071 h 8412627"/>
              <a:gd name="connsiteX1176" fmla="*/ 4429953 w 9844949"/>
              <a:gd name="connsiteY1176" fmla="*/ 1288071 h 8412627"/>
              <a:gd name="connsiteX1177" fmla="*/ 4429953 w 9844949"/>
              <a:gd name="connsiteY1177" fmla="*/ 1296313 h 8412627"/>
              <a:gd name="connsiteX1178" fmla="*/ 4409335 w 9844949"/>
              <a:gd name="connsiteY1178" fmla="*/ 1296313 h 8412627"/>
              <a:gd name="connsiteX1179" fmla="*/ 4413459 w 9844949"/>
              <a:gd name="connsiteY1179" fmla="*/ 1288071 h 8412627"/>
              <a:gd name="connsiteX1180" fmla="*/ 2861648 w 9844949"/>
              <a:gd name="connsiteY1180" fmla="*/ 1205626 h 8412627"/>
              <a:gd name="connsiteX1181" fmla="*/ 2940225 w 9844949"/>
              <a:gd name="connsiteY1181" fmla="*/ 1275475 h 8412627"/>
              <a:gd name="connsiteX1182" fmla="*/ 2905302 w 9844949"/>
              <a:gd name="connsiteY1182" fmla="*/ 1345315 h 8412627"/>
              <a:gd name="connsiteX1183" fmla="*/ 2835452 w 9844949"/>
              <a:gd name="connsiteY1183" fmla="*/ 1380239 h 8412627"/>
              <a:gd name="connsiteX1184" fmla="*/ 2756883 w 9844949"/>
              <a:gd name="connsiteY1184" fmla="*/ 1301661 h 8412627"/>
              <a:gd name="connsiteX1185" fmla="*/ 2791808 w 9844949"/>
              <a:gd name="connsiteY1185" fmla="*/ 1231821 h 8412627"/>
              <a:gd name="connsiteX1186" fmla="*/ 2861648 w 9844949"/>
              <a:gd name="connsiteY1186" fmla="*/ 1205626 h 8412627"/>
              <a:gd name="connsiteX1187" fmla="*/ 9425755 w 9844949"/>
              <a:gd name="connsiteY1187" fmla="*/ 1160305 h 8412627"/>
              <a:gd name="connsiteX1188" fmla="*/ 9430899 w 9844949"/>
              <a:gd name="connsiteY1188" fmla="*/ 1167322 h 8412627"/>
              <a:gd name="connsiteX1189" fmla="*/ 9348587 w 9844949"/>
              <a:gd name="connsiteY1189" fmla="*/ 1212220 h 8412627"/>
              <a:gd name="connsiteX1190" fmla="*/ 9288721 w 9844949"/>
              <a:gd name="connsiteY1190" fmla="*/ 1242145 h 8412627"/>
              <a:gd name="connsiteX1191" fmla="*/ 9288721 w 9844949"/>
              <a:gd name="connsiteY1191" fmla="*/ 1234664 h 8412627"/>
              <a:gd name="connsiteX1192" fmla="*/ 9348587 w 9844949"/>
              <a:gd name="connsiteY1192" fmla="*/ 1189768 h 8412627"/>
              <a:gd name="connsiteX1193" fmla="*/ 9410319 w 9844949"/>
              <a:gd name="connsiteY1193" fmla="*/ 1161706 h 8412627"/>
              <a:gd name="connsiteX1194" fmla="*/ 9425755 w 9844949"/>
              <a:gd name="connsiteY1194" fmla="*/ 1160305 h 8412627"/>
              <a:gd name="connsiteX1195" fmla="*/ 9273759 w 9844949"/>
              <a:gd name="connsiteY1195" fmla="*/ 1040115 h 8412627"/>
              <a:gd name="connsiteX1196" fmla="*/ 9281247 w 9844949"/>
              <a:gd name="connsiteY1196" fmla="*/ 1055079 h 8412627"/>
              <a:gd name="connsiteX1197" fmla="*/ 9266283 w 9844949"/>
              <a:gd name="connsiteY1197" fmla="*/ 1070041 h 8412627"/>
              <a:gd name="connsiteX1198" fmla="*/ 9273759 w 9844949"/>
              <a:gd name="connsiteY1198" fmla="*/ 1040115 h 8412627"/>
              <a:gd name="connsiteX1199" fmla="*/ 7403063 w 9844949"/>
              <a:gd name="connsiteY1199" fmla="*/ 1002700 h 8412627"/>
              <a:gd name="connsiteX1200" fmla="*/ 7418025 w 9844949"/>
              <a:gd name="connsiteY1200" fmla="*/ 1010181 h 8412627"/>
              <a:gd name="connsiteX1201" fmla="*/ 7395581 w 9844949"/>
              <a:gd name="connsiteY1201" fmla="*/ 1017664 h 8412627"/>
              <a:gd name="connsiteX1202" fmla="*/ 7403063 w 9844949"/>
              <a:gd name="connsiteY1202" fmla="*/ 1002700 h 8412627"/>
              <a:gd name="connsiteX1203" fmla="*/ 7346941 w 9844949"/>
              <a:gd name="connsiteY1203" fmla="*/ 970895 h 8412627"/>
              <a:gd name="connsiteX1204" fmla="*/ 7365648 w 9844949"/>
              <a:gd name="connsiteY1204" fmla="*/ 987730 h 8412627"/>
              <a:gd name="connsiteX1205" fmla="*/ 7328233 w 9844949"/>
              <a:gd name="connsiteY1205" fmla="*/ 1040115 h 8412627"/>
              <a:gd name="connsiteX1206" fmla="*/ 7320751 w 9844949"/>
              <a:gd name="connsiteY1206" fmla="*/ 995219 h 8412627"/>
              <a:gd name="connsiteX1207" fmla="*/ 7346941 w 9844949"/>
              <a:gd name="connsiteY1207" fmla="*/ 970895 h 8412627"/>
              <a:gd name="connsiteX1208" fmla="*/ 4986113 w 9844949"/>
              <a:gd name="connsiteY1208" fmla="*/ 875492 h 8412627"/>
              <a:gd name="connsiteX1209" fmla="*/ 5113321 w 9844949"/>
              <a:gd name="connsiteY1209" fmla="*/ 909162 h 8412627"/>
              <a:gd name="connsiteX1210" fmla="*/ 5195632 w 9844949"/>
              <a:gd name="connsiteY1210" fmla="*/ 980248 h 8412627"/>
              <a:gd name="connsiteX1211" fmla="*/ 5210597 w 9844949"/>
              <a:gd name="connsiteY1211" fmla="*/ 1055079 h 8412627"/>
              <a:gd name="connsiteX1212" fmla="*/ 5191890 w 9844949"/>
              <a:gd name="connsiteY1212" fmla="*/ 1159838 h 8412627"/>
              <a:gd name="connsiteX1213" fmla="*/ 5135923 w 9844949"/>
              <a:gd name="connsiteY1213" fmla="*/ 1264320 h 8412627"/>
              <a:gd name="connsiteX1214" fmla="*/ 5204918 w 9844949"/>
              <a:gd name="connsiteY1214" fmla="*/ 1263333 h 8412627"/>
              <a:gd name="connsiteX1215" fmla="*/ 5320335 w 9844949"/>
              <a:gd name="connsiteY1215" fmla="*/ 1263333 h 8412627"/>
              <a:gd name="connsiteX1216" fmla="*/ 5460489 w 9844949"/>
              <a:gd name="connsiteY1216" fmla="*/ 1255092 h 8412627"/>
              <a:gd name="connsiteX1217" fmla="*/ 5435761 w 9844949"/>
              <a:gd name="connsiteY1217" fmla="*/ 1246849 h 8412627"/>
              <a:gd name="connsiteX1218" fmla="*/ 5270871 w 9844949"/>
              <a:gd name="connsiteY1218" fmla="*/ 1213868 h 8412627"/>
              <a:gd name="connsiteX1219" fmla="*/ 5188433 w 9844949"/>
              <a:gd name="connsiteY1219" fmla="*/ 1205626 h 8412627"/>
              <a:gd name="connsiteX1220" fmla="*/ 5229648 w 9844949"/>
              <a:gd name="connsiteY1220" fmla="*/ 1205626 h 8412627"/>
              <a:gd name="connsiteX1221" fmla="*/ 5262629 w 9844949"/>
              <a:gd name="connsiteY1221" fmla="*/ 1205626 h 8412627"/>
              <a:gd name="connsiteX1222" fmla="*/ 6153017 w 9844949"/>
              <a:gd name="connsiteY1222" fmla="*/ 1403487 h 8412627"/>
              <a:gd name="connsiteX1223" fmla="*/ 6243705 w 9844949"/>
              <a:gd name="connsiteY1223" fmla="*/ 1436467 h 8412627"/>
              <a:gd name="connsiteX1224" fmla="*/ 6503403 w 9844949"/>
              <a:gd name="connsiteY1224" fmla="*/ 1547764 h 8412627"/>
              <a:gd name="connsiteX1225" fmla="*/ 6591383 w 9844949"/>
              <a:gd name="connsiteY1225" fmla="*/ 1597700 h 8412627"/>
              <a:gd name="connsiteX1226" fmla="*/ 6587438 w 9844949"/>
              <a:gd name="connsiteY1226" fmla="*/ 1586354 h 8412627"/>
              <a:gd name="connsiteX1227" fmla="*/ 6602401 w 9844949"/>
              <a:gd name="connsiteY1227" fmla="*/ 1556429 h 8412627"/>
              <a:gd name="connsiteX1228" fmla="*/ 6647297 w 9844949"/>
              <a:gd name="connsiteY1228" fmla="*/ 1548939 h 8412627"/>
              <a:gd name="connsiteX1229" fmla="*/ 6684712 w 9844949"/>
              <a:gd name="connsiteY1229" fmla="*/ 1586354 h 8412627"/>
              <a:gd name="connsiteX1230" fmla="*/ 6679101 w 9844949"/>
              <a:gd name="connsiteY1230" fmla="*/ 1625644 h 8412627"/>
              <a:gd name="connsiteX1231" fmla="*/ 6656720 w 9844949"/>
              <a:gd name="connsiteY1231" fmla="*/ 1634859 h 8412627"/>
              <a:gd name="connsiteX1232" fmla="*/ 6767634 w 9844949"/>
              <a:gd name="connsiteY1232" fmla="*/ 1708696 h 8412627"/>
              <a:gd name="connsiteX1233" fmla="*/ 6811919 w 9844949"/>
              <a:gd name="connsiteY1233" fmla="*/ 1694862 h 8412627"/>
              <a:gd name="connsiteX1234" fmla="*/ 6849334 w 9844949"/>
              <a:gd name="connsiteY1234" fmla="*/ 1661184 h 8412627"/>
              <a:gd name="connsiteX1235" fmla="*/ 6909195 w 9844949"/>
              <a:gd name="connsiteY1235" fmla="*/ 1578873 h 8412627"/>
              <a:gd name="connsiteX1236" fmla="*/ 6931647 w 9844949"/>
              <a:gd name="connsiteY1236" fmla="*/ 1474117 h 8412627"/>
              <a:gd name="connsiteX1237" fmla="*/ 6864298 w 9844949"/>
              <a:gd name="connsiteY1237" fmla="*/ 1354390 h 8412627"/>
              <a:gd name="connsiteX1238" fmla="*/ 6826883 w 9844949"/>
              <a:gd name="connsiteY1238" fmla="*/ 1219701 h 8412627"/>
              <a:gd name="connsiteX1239" fmla="*/ 6909195 w 9844949"/>
              <a:gd name="connsiteY1239" fmla="*/ 1055079 h 8412627"/>
              <a:gd name="connsiteX1240" fmla="*/ 6957835 w 9844949"/>
              <a:gd name="connsiteY1240" fmla="*/ 1021407 h 8412627"/>
              <a:gd name="connsiteX1241" fmla="*/ 6991505 w 9844949"/>
              <a:gd name="connsiteY1241" fmla="*/ 995219 h 8412627"/>
              <a:gd name="connsiteX1242" fmla="*/ 7043883 w 9844949"/>
              <a:gd name="connsiteY1242" fmla="*/ 1010181 h 8412627"/>
              <a:gd name="connsiteX1243" fmla="*/ 7141165 w 9844949"/>
              <a:gd name="connsiteY1243" fmla="*/ 1002700 h 8412627"/>
              <a:gd name="connsiteX1244" fmla="*/ 7201025 w 9844949"/>
              <a:gd name="connsiteY1244" fmla="*/ 972766 h 8412627"/>
              <a:gd name="connsiteX1245" fmla="*/ 7238439 w 9844949"/>
              <a:gd name="connsiteY1245" fmla="*/ 976511 h 8412627"/>
              <a:gd name="connsiteX1246" fmla="*/ 7268373 w 9844949"/>
              <a:gd name="connsiteY1246" fmla="*/ 1025145 h 8412627"/>
              <a:gd name="connsiteX1247" fmla="*/ 7328233 w 9844949"/>
              <a:gd name="connsiteY1247" fmla="*/ 1077523 h 8412627"/>
              <a:gd name="connsiteX1248" fmla="*/ 7365648 w 9844949"/>
              <a:gd name="connsiteY1248" fmla="*/ 1077523 h 8412627"/>
              <a:gd name="connsiteX1249" fmla="*/ 7369385 w 9844949"/>
              <a:gd name="connsiteY1249" fmla="*/ 1099975 h 8412627"/>
              <a:gd name="connsiteX1250" fmla="*/ 7373129 w 9844949"/>
              <a:gd name="connsiteY1250" fmla="*/ 1137390 h 8412627"/>
              <a:gd name="connsiteX1251" fmla="*/ 7515299 w 9844949"/>
              <a:gd name="connsiteY1251" fmla="*/ 1062560 h 8412627"/>
              <a:gd name="connsiteX1252" fmla="*/ 7582648 w 9844949"/>
              <a:gd name="connsiteY1252" fmla="*/ 1025145 h 8412627"/>
              <a:gd name="connsiteX1253" fmla="*/ 7511556 w 9844949"/>
              <a:gd name="connsiteY1253" fmla="*/ 1118682 h 8412627"/>
              <a:gd name="connsiteX1254" fmla="*/ 7440469 w 9844949"/>
              <a:gd name="connsiteY1254" fmla="*/ 1204730 h 8412627"/>
              <a:gd name="connsiteX1255" fmla="*/ 7418025 w 9844949"/>
              <a:gd name="connsiteY1255" fmla="*/ 1234664 h 8412627"/>
              <a:gd name="connsiteX1256" fmla="*/ 7350677 w 9844949"/>
              <a:gd name="connsiteY1256" fmla="*/ 1369354 h 8412627"/>
              <a:gd name="connsiteX1257" fmla="*/ 7373129 w 9844949"/>
              <a:gd name="connsiteY1257" fmla="*/ 1384323 h 8412627"/>
              <a:gd name="connsiteX1258" fmla="*/ 7500337 w 9844949"/>
              <a:gd name="connsiteY1258" fmla="*/ 1436702 h 8412627"/>
              <a:gd name="connsiteX1259" fmla="*/ 7470411 w 9844949"/>
              <a:gd name="connsiteY1259" fmla="*/ 1586354 h 8412627"/>
              <a:gd name="connsiteX1260" fmla="*/ 7466667 w 9844949"/>
              <a:gd name="connsiteY1260" fmla="*/ 1627514 h 8412627"/>
              <a:gd name="connsiteX1261" fmla="*/ 7515299 w 9844949"/>
              <a:gd name="connsiteY1261" fmla="*/ 1646221 h 8412627"/>
              <a:gd name="connsiteX1262" fmla="*/ 7754753 w 9844949"/>
              <a:gd name="connsiteY1262" fmla="*/ 1840770 h 8412627"/>
              <a:gd name="connsiteX1263" fmla="*/ 7881961 w 9844949"/>
              <a:gd name="connsiteY1263" fmla="*/ 1938052 h 8412627"/>
              <a:gd name="connsiteX1264" fmla="*/ 7971753 w 9844949"/>
              <a:gd name="connsiteY1264" fmla="*/ 1915600 h 8412627"/>
              <a:gd name="connsiteX1265" fmla="*/ 8098961 w 9844949"/>
              <a:gd name="connsiteY1265" fmla="*/ 1923081 h 8412627"/>
              <a:gd name="connsiteX1266" fmla="*/ 8113925 w 9844949"/>
              <a:gd name="connsiteY1266" fmla="*/ 1960496 h 8412627"/>
              <a:gd name="connsiteX1267" fmla="*/ 8012905 w 9844949"/>
              <a:gd name="connsiteY1267" fmla="*/ 2009137 h 8412627"/>
              <a:gd name="connsiteX1268" fmla="*/ 7904413 w 9844949"/>
              <a:gd name="connsiteY1268" fmla="*/ 2050289 h 8412627"/>
              <a:gd name="connsiteX1269" fmla="*/ 7930595 w 9844949"/>
              <a:gd name="connsiteY1269" fmla="*/ 2098930 h 8412627"/>
              <a:gd name="connsiteX1270" fmla="*/ 8001687 w 9844949"/>
              <a:gd name="connsiteY1270" fmla="*/ 2117637 h 8412627"/>
              <a:gd name="connsiteX1271" fmla="*/ 8083997 w 9844949"/>
              <a:gd name="connsiteY1271" fmla="*/ 2095186 h 8412627"/>
              <a:gd name="connsiteX1272" fmla="*/ 8338414 w 9844949"/>
              <a:gd name="connsiteY1272" fmla="*/ 1982948 h 8412627"/>
              <a:gd name="connsiteX1273" fmla="*/ 8450659 w 9844949"/>
              <a:gd name="connsiteY1273" fmla="*/ 1949278 h 8412627"/>
              <a:gd name="connsiteX1274" fmla="*/ 8555415 w 9844949"/>
              <a:gd name="connsiteY1274" fmla="*/ 1874448 h 8412627"/>
              <a:gd name="connsiteX1275" fmla="*/ 8637719 w 9844949"/>
              <a:gd name="connsiteY1275" fmla="*/ 1810843 h 8412627"/>
              <a:gd name="connsiteX1276" fmla="*/ 8693839 w 9844949"/>
              <a:gd name="connsiteY1276" fmla="*/ 1780911 h 8412627"/>
              <a:gd name="connsiteX1277" fmla="*/ 8757451 w 9844949"/>
              <a:gd name="connsiteY1277" fmla="*/ 1750978 h 8412627"/>
              <a:gd name="connsiteX1278" fmla="*/ 8817303 w 9844949"/>
              <a:gd name="connsiteY1278" fmla="*/ 1750978 h 8412627"/>
              <a:gd name="connsiteX1279" fmla="*/ 8854719 w 9844949"/>
              <a:gd name="connsiteY1279" fmla="*/ 1795874 h 8412627"/>
              <a:gd name="connsiteX1280" fmla="*/ 8675133 w 9844949"/>
              <a:gd name="connsiteY1280" fmla="*/ 1930563 h 8412627"/>
              <a:gd name="connsiteX1281" fmla="*/ 8420719 w 9844949"/>
              <a:gd name="connsiteY1281" fmla="*/ 2177498 h 8412627"/>
              <a:gd name="connsiteX1282" fmla="*/ 8480585 w 9844949"/>
              <a:gd name="connsiteY1282" fmla="*/ 2259808 h 8412627"/>
              <a:gd name="connsiteX1283" fmla="*/ 8547927 w 9844949"/>
              <a:gd name="connsiteY1283" fmla="*/ 2304705 h 8412627"/>
              <a:gd name="connsiteX1284" fmla="*/ 8476839 w 9844949"/>
              <a:gd name="connsiteY1284" fmla="*/ 2390761 h 8412627"/>
              <a:gd name="connsiteX1285" fmla="*/ 8368341 w 9844949"/>
              <a:gd name="connsiteY1285" fmla="*/ 2469327 h 8412627"/>
              <a:gd name="connsiteX1286" fmla="*/ 8278547 w 9844949"/>
              <a:gd name="connsiteY1286" fmla="*/ 2574084 h 8412627"/>
              <a:gd name="connsiteX1287" fmla="*/ 8271065 w 9844949"/>
              <a:gd name="connsiteY1287" fmla="*/ 2791092 h 8412627"/>
              <a:gd name="connsiteX1288" fmla="*/ 8443171 w 9844949"/>
              <a:gd name="connsiteY1288" fmla="*/ 2821017 h 8412627"/>
              <a:gd name="connsiteX1289" fmla="*/ 8660171 w 9844949"/>
              <a:gd name="connsiteY1289" fmla="*/ 2798573 h 8412627"/>
              <a:gd name="connsiteX1290" fmla="*/ 8847245 w 9844949"/>
              <a:gd name="connsiteY1290" fmla="*/ 2768640 h 8412627"/>
              <a:gd name="connsiteX1291" fmla="*/ 8944511 w 9844949"/>
              <a:gd name="connsiteY1291" fmla="*/ 2768640 h 8412627"/>
              <a:gd name="connsiteX1292" fmla="*/ 9124105 w 9844949"/>
              <a:gd name="connsiteY1292" fmla="*/ 2791092 h 8412627"/>
              <a:gd name="connsiteX1293" fmla="*/ 8974455 w 9844949"/>
              <a:gd name="connsiteY1293" fmla="*/ 2839725 h 8412627"/>
              <a:gd name="connsiteX1294" fmla="*/ 8824793 w 9844949"/>
              <a:gd name="connsiteY1294" fmla="*/ 2880884 h 8412627"/>
              <a:gd name="connsiteX1295" fmla="*/ 8615275 w 9844949"/>
              <a:gd name="connsiteY1295" fmla="*/ 2918299 h 8412627"/>
              <a:gd name="connsiteX1296" fmla="*/ 8360859 w 9844949"/>
              <a:gd name="connsiteY1296" fmla="*/ 3015574 h 8412627"/>
              <a:gd name="connsiteX1297" fmla="*/ 8375829 w 9844949"/>
              <a:gd name="connsiteY1297" fmla="*/ 3067952 h 8412627"/>
              <a:gd name="connsiteX1298" fmla="*/ 8398273 w 9844949"/>
              <a:gd name="connsiteY1298" fmla="*/ 3120330 h 8412627"/>
              <a:gd name="connsiteX1299" fmla="*/ 8364603 w 9844949"/>
              <a:gd name="connsiteY1299" fmla="*/ 3131556 h 8412627"/>
              <a:gd name="connsiteX1300" fmla="*/ 8330925 w 9844949"/>
              <a:gd name="connsiteY1300" fmla="*/ 3112848 h 8412627"/>
              <a:gd name="connsiteX1301" fmla="*/ 8271065 w 9844949"/>
              <a:gd name="connsiteY1301" fmla="*/ 3101622 h 8412627"/>
              <a:gd name="connsiteX1302" fmla="*/ 8241131 w 9844949"/>
              <a:gd name="connsiteY1302" fmla="*/ 3165226 h 8412627"/>
              <a:gd name="connsiteX1303" fmla="*/ 8312218 w 9844949"/>
              <a:gd name="connsiteY1303" fmla="*/ 3281215 h 8412627"/>
              <a:gd name="connsiteX1304" fmla="*/ 8458133 w 9844949"/>
              <a:gd name="connsiteY1304" fmla="*/ 3389715 h 8412627"/>
              <a:gd name="connsiteX1305" fmla="*/ 8562887 w 9844949"/>
              <a:gd name="connsiteY1305" fmla="*/ 3449576 h 8412627"/>
              <a:gd name="connsiteX1306" fmla="*/ 8581603 w 9844949"/>
              <a:gd name="connsiteY1306" fmla="*/ 3464538 h 8412627"/>
              <a:gd name="connsiteX1307" fmla="*/ 8600303 w 9844949"/>
              <a:gd name="connsiteY1307" fmla="*/ 3479509 h 8412627"/>
              <a:gd name="connsiteX1308" fmla="*/ 8615275 w 9844949"/>
              <a:gd name="connsiteY1308" fmla="*/ 3486991 h 8412627"/>
              <a:gd name="connsiteX1309" fmla="*/ 8701331 w 9844949"/>
              <a:gd name="connsiteY1309" fmla="*/ 3531887 h 8412627"/>
              <a:gd name="connsiteX1310" fmla="*/ 8794867 w 9844949"/>
              <a:gd name="connsiteY1310" fmla="*/ 3576783 h 8412627"/>
              <a:gd name="connsiteX1311" fmla="*/ 8854719 w 9844949"/>
              <a:gd name="connsiteY1311" fmla="*/ 3531887 h 8412627"/>
              <a:gd name="connsiteX1312" fmla="*/ 8974455 w 9844949"/>
              <a:gd name="connsiteY1312" fmla="*/ 3494472 h 8412627"/>
              <a:gd name="connsiteX1313" fmla="*/ 9183965 w 9844949"/>
              <a:gd name="connsiteY1313" fmla="*/ 3644132 h 8412627"/>
              <a:gd name="connsiteX1314" fmla="*/ 9146551 w 9844949"/>
              <a:gd name="connsiteY1314" fmla="*/ 3748888 h 8412627"/>
              <a:gd name="connsiteX1315" fmla="*/ 8959483 w 9844949"/>
              <a:gd name="connsiteY1315" fmla="*/ 3861133 h 8412627"/>
              <a:gd name="connsiteX1316" fmla="*/ 8794867 w 9844949"/>
              <a:gd name="connsiteY1316" fmla="*/ 3726443 h 8412627"/>
              <a:gd name="connsiteX1317" fmla="*/ 8697585 w 9844949"/>
              <a:gd name="connsiteY1317" fmla="*/ 3606717 h 8412627"/>
              <a:gd name="connsiteX1318" fmla="*/ 8532963 w 9844949"/>
              <a:gd name="connsiteY1318" fmla="*/ 3505698 h 8412627"/>
              <a:gd name="connsiteX1319" fmla="*/ 8375829 w 9844949"/>
              <a:gd name="connsiteY1319" fmla="*/ 3412161 h 8412627"/>
              <a:gd name="connsiteX1320" fmla="*/ 8256096 w 9844949"/>
              <a:gd name="connsiteY1320" fmla="*/ 3344819 h 8412627"/>
              <a:gd name="connsiteX1321" fmla="*/ 8203717 w 9844949"/>
              <a:gd name="connsiteY1321" fmla="*/ 3382227 h 8412627"/>
              <a:gd name="connsiteX1322" fmla="*/ 8188754 w 9844949"/>
              <a:gd name="connsiteY1322" fmla="*/ 3427123 h 8412627"/>
              <a:gd name="connsiteX1323" fmla="*/ 8196243 w 9844949"/>
              <a:gd name="connsiteY1323" fmla="*/ 3479509 h 8412627"/>
              <a:gd name="connsiteX1324" fmla="*/ 8211207 w 9844949"/>
              <a:gd name="connsiteY1324" fmla="*/ 3539368 h 8412627"/>
              <a:gd name="connsiteX1325" fmla="*/ 8117669 w 9844949"/>
              <a:gd name="connsiteY1325" fmla="*/ 3629161 h 8412627"/>
              <a:gd name="connsiteX1326" fmla="*/ 8060104 w 9844949"/>
              <a:gd name="connsiteY1326" fmla="*/ 3664470 h 8412627"/>
              <a:gd name="connsiteX1327" fmla="*/ 8076012 w 9844949"/>
              <a:gd name="connsiteY1327" fmla="*/ 3775805 h 8412627"/>
              <a:gd name="connsiteX1328" fmla="*/ 8076906 w 9844949"/>
              <a:gd name="connsiteY1328" fmla="*/ 3796362 h 8412627"/>
              <a:gd name="connsiteX1329" fmla="*/ 8102703 w 9844949"/>
              <a:gd name="connsiteY1329" fmla="*/ 3829331 h 8412627"/>
              <a:gd name="connsiteX1330" fmla="*/ 8113925 w 9844949"/>
              <a:gd name="connsiteY1330" fmla="*/ 3868614 h 8412627"/>
              <a:gd name="connsiteX1331" fmla="*/ 8104572 w 9844949"/>
              <a:gd name="connsiteY1331" fmla="*/ 3902287 h 8412627"/>
              <a:gd name="connsiteX1332" fmla="*/ 8081905 w 9844949"/>
              <a:gd name="connsiteY1332" fmla="*/ 3911353 h 8412627"/>
              <a:gd name="connsiteX1333" fmla="*/ 8082195 w 9844949"/>
              <a:gd name="connsiteY1333" fmla="*/ 3918020 h 8412627"/>
              <a:gd name="connsiteX1334" fmla="*/ 8065709 w 9844949"/>
              <a:gd name="connsiteY1334" fmla="*/ 4033437 h 8412627"/>
              <a:gd name="connsiteX1335" fmla="*/ 8032729 w 9844949"/>
              <a:gd name="connsiteY1335" fmla="*/ 3934505 h 8412627"/>
              <a:gd name="connsiteX1336" fmla="*/ 8024484 w 9844949"/>
              <a:gd name="connsiteY1336" fmla="*/ 3959233 h 8412627"/>
              <a:gd name="connsiteX1337" fmla="*/ 8024484 w 9844949"/>
              <a:gd name="connsiteY1337" fmla="*/ 3983971 h 8412627"/>
              <a:gd name="connsiteX1338" fmla="*/ 8049218 w 9844949"/>
              <a:gd name="connsiteY1338" fmla="*/ 4171529 h 8412627"/>
              <a:gd name="connsiteX1339" fmla="*/ 8051197 w 9844949"/>
              <a:gd name="connsiteY1339" fmla="*/ 4223501 h 8412627"/>
              <a:gd name="connsiteX1340" fmla="*/ 8102699 w 9844949"/>
              <a:gd name="connsiteY1340" fmla="*/ 4268946 h 8412627"/>
              <a:gd name="connsiteX1341" fmla="*/ 8128887 w 9844949"/>
              <a:gd name="connsiteY1341" fmla="*/ 4317578 h 8412627"/>
              <a:gd name="connsiteX1342" fmla="*/ 8098961 w 9844949"/>
              <a:gd name="connsiteY1342" fmla="*/ 4396153 h 8412627"/>
              <a:gd name="connsiteX1343" fmla="*/ 8056880 w 9844949"/>
              <a:gd name="connsiteY1343" fmla="*/ 4408044 h 8412627"/>
              <a:gd name="connsiteX1344" fmla="*/ 8053337 w 9844949"/>
              <a:gd name="connsiteY1344" fmla="*/ 4531190 h 8412627"/>
              <a:gd name="connsiteX1345" fmla="*/ 7991507 w 9844949"/>
              <a:gd name="connsiteY1345" fmla="*/ 4849624 h 8412627"/>
              <a:gd name="connsiteX1346" fmla="*/ 7958526 w 9844949"/>
              <a:gd name="connsiteY1346" fmla="*/ 4956806 h 8412627"/>
              <a:gd name="connsiteX1347" fmla="*/ 7773033 w 9844949"/>
              <a:gd name="connsiteY1347" fmla="*/ 5414366 h 8412627"/>
              <a:gd name="connsiteX1348" fmla="*/ 7496849 w 9844949"/>
              <a:gd name="connsiteY1348" fmla="*/ 5871925 h 8412627"/>
              <a:gd name="connsiteX1349" fmla="*/ 7467987 w 9844949"/>
              <a:gd name="connsiteY1349" fmla="*/ 5913149 h 8412627"/>
              <a:gd name="connsiteX1350" fmla="*/ 7439132 w 9844949"/>
              <a:gd name="connsiteY1350" fmla="*/ 5954372 h 8412627"/>
              <a:gd name="connsiteX1351" fmla="*/ 7430889 w 9844949"/>
              <a:gd name="connsiteY1351" fmla="*/ 5970858 h 8412627"/>
              <a:gd name="connsiteX1352" fmla="*/ 7311347 w 9844949"/>
              <a:gd name="connsiteY1352" fmla="*/ 6106887 h 8412627"/>
              <a:gd name="connsiteX1353" fmla="*/ 7109359 w 9844949"/>
              <a:gd name="connsiteY1353" fmla="*/ 6292389 h 8412627"/>
              <a:gd name="connsiteX1354" fmla="*/ 6763099 w 9844949"/>
              <a:gd name="connsiteY1354" fmla="*/ 6547960 h 8412627"/>
              <a:gd name="connsiteX1355" fmla="*/ 6730119 w 9844949"/>
              <a:gd name="connsiteY1355" fmla="*/ 6572697 h 8412627"/>
              <a:gd name="connsiteX1356" fmla="*/ 6276685 w 9844949"/>
              <a:gd name="connsiteY1356" fmla="*/ 6803539 h 8412627"/>
              <a:gd name="connsiteX1357" fmla="*/ 6082941 w 9844949"/>
              <a:gd name="connsiteY1357" fmla="*/ 6853005 h 8412627"/>
              <a:gd name="connsiteX1358" fmla="*/ 5880953 w 9844949"/>
              <a:gd name="connsiteY1358" fmla="*/ 6910713 h 8412627"/>
              <a:gd name="connsiteX1359" fmla="*/ 5105987 w 9844949"/>
              <a:gd name="connsiteY1359" fmla="*/ 7009643 h 8412627"/>
              <a:gd name="connsiteX1360" fmla="*/ 4388729 w 9844949"/>
              <a:gd name="connsiteY1360" fmla="*/ 6918956 h 8412627"/>
              <a:gd name="connsiteX1361" fmla="*/ 4339265 w 9844949"/>
              <a:gd name="connsiteY1361" fmla="*/ 6906587 h 8412627"/>
              <a:gd name="connsiteX1362" fmla="*/ 4256819 w 9844949"/>
              <a:gd name="connsiteY1362" fmla="*/ 6885984 h 8412627"/>
              <a:gd name="connsiteX1363" fmla="*/ 4215595 w 9844949"/>
              <a:gd name="connsiteY1363" fmla="*/ 6869491 h 8412627"/>
              <a:gd name="connsiteX1364" fmla="*/ 4166131 w 9844949"/>
              <a:gd name="connsiteY1364" fmla="*/ 6844762 h 8412627"/>
              <a:gd name="connsiteX1365" fmla="*/ 3687960 w 9844949"/>
              <a:gd name="connsiteY1365" fmla="*/ 6613920 h 8412627"/>
              <a:gd name="connsiteX1366" fmla="*/ 3040781 w 9844949"/>
              <a:gd name="connsiteY1366" fmla="*/ 6057421 h 8412627"/>
              <a:gd name="connsiteX1367" fmla="*/ 2983225 w 9844949"/>
              <a:gd name="connsiteY1367" fmla="*/ 5973851 h 8412627"/>
              <a:gd name="connsiteX1368" fmla="*/ 2985127 w 9844949"/>
              <a:gd name="connsiteY1368" fmla="*/ 5976009 h 8412627"/>
              <a:gd name="connsiteX1369" fmla="*/ 3003677 w 9844949"/>
              <a:gd name="connsiteY1369" fmla="*/ 5979100 h 8412627"/>
              <a:gd name="connsiteX1370" fmla="*/ 3049023 w 9844949"/>
              <a:gd name="connsiteY1370" fmla="*/ 6012079 h 8412627"/>
              <a:gd name="connsiteX1371" fmla="*/ 3127344 w 9844949"/>
              <a:gd name="connsiteY1371" fmla="*/ 6086275 h 8412627"/>
              <a:gd name="connsiteX1372" fmla="*/ 3176810 w 9844949"/>
              <a:gd name="connsiteY1372" fmla="*/ 6135748 h 8412627"/>
              <a:gd name="connsiteX1373" fmla="*/ 3205665 w 9844949"/>
              <a:gd name="connsiteY1373" fmla="*/ 6152233 h 8412627"/>
              <a:gd name="connsiteX1374" fmla="*/ 3152073 w 9844949"/>
              <a:gd name="connsiteY1374" fmla="*/ 6086275 h 8412627"/>
              <a:gd name="connsiteX1375" fmla="*/ 3143829 w 9844949"/>
              <a:gd name="connsiteY1375" fmla="*/ 6078032 h 8412627"/>
              <a:gd name="connsiteX1376" fmla="*/ 2989252 w 9844949"/>
              <a:gd name="connsiteY1376" fmla="*/ 5918814 h 8412627"/>
              <a:gd name="connsiteX1377" fmla="*/ 2967177 w 9844949"/>
              <a:gd name="connsiteY1377" fmla="*/ 5893771 h 8412627"/>
              <a:gd name="connsiteX1378" fmla="*/ 2948907 w 9844949"/>
              <a:gd name="connsiteY1378" fmla="*/ 5912993 h 8412627"/>
              <a:gd name="connsiteX1379" fmla="*/ 2957397 w 9844949"/>
              <a:gd name="connsiteY1379" fmla="*/ 5936347 h 8412627"/>
              <a:gd name="connsiteX1380" fmla="*/ 2944505 w 9844949"/>
              <a:gd name="connsiteY1380" fmla="*/ 5917625 h 8412627"/>
              <a:gd name="connsiteX1381" fmla="*/ 2937764 w 9844949"/>
              <a:gd name="connsiteY1381" fmla="*/ 5924716 h 8412627"/>
              <a:gd name="connsiteX1382" fmla="*/ 2861648 w 9844949"/>
              <a:gd name="connsiteY1382" fmla="*/ 5981190 h 8412627"/>
              <a:gd name="connsiteX1383" fmla="*/ 2844189 w 9844949"/>
              <a:gd name="connsiteY1383" fmla="*/ 6007385 h 8412627"/>
              <a:gd name="connsiteX1384" fmla="*/ 2887843 w 9844949"/>
              <a:gd name="connsiteY1384" fmla="*/ 6033573 h 8412627"/>
              <a:gd name="connsiteX1385" fmla="*/ 2983871 w 9844949"/>
              <a:gd name="connsiteY1385" fmla="*/ 6068496 h 8412627"/>
              <a:gd name="connsiteX1386" fmla="*/ 3044990 w 9844949"/>
              <a:gd name="connsiteY1386" fmla="*/ 6094684 h 8412627"/>
              <a:gd name="connsiteX1387" fmla="*/ 3123567 w 9844949"/>
              <a:gd name="connsiteY1387" fmla="*/ 6295484 h 8412627"/>
              <a:gd name="connsiteX1388" fmla="*/ 3141026 w 9844949"/>
              <a:gd name="connsiteY1388" fmla="*/ 6356603 h 8412627"/>
              <a:gd name="connsiteX1389" fmla="*/ 3149755 w 9844949"/>
              <a:gd name="connsiteY1389" fmla="*/ 6474457 h 8412627"/>
              <a:gd name="connsiteX1390" fmla="*/ 3149755 w 9844949"/>
              <a:gd name="connsiteY1390" fmla="*/ 6601058 h 8412627"/>
              <a:gd name="connsiteX1391" fmla="*/ 3149755 w 9844949"/>
              <a:gd name="connsiteY1391" fmla="*/ 6644710 h 8412627"/>
              <a:gd name="connsiteX1392" fmla="*/ 3127929 w 9844949"/>
              <a:gd name="connsiteY1392" fmla="*/ 6784392 h 8412627"/>
              <a:gd name="connsiteX1393" fmla="*/ 3106101 w 9844949"/>
              <a:gd name="connsiteY1393" fmla="*/ 6993930 h 8412627"/>
              <a:gd name="connsiteX1394" fmla="*/ 3158484 w 9844949"/>
              <a:gd name="connsiteY1394" fmla="*/ 7137979 h 8412627"/>
              <a:gd name="connsiteX1395" fmla="*/ 3210866 w 9844949"/>
              <a:gd name="connsiteY1395" fmla="*/ 7264570 h 8412627"/>
              <a:gd name="connsiteX1396" fmla="*/ 3223963 w 9844949"/>
              <a:gd name="connsiteY1396" fmla="*/ 7299495 h 8412627"/>
              <a:gd name="connsiteX1397" fmla="*/ 3237053 w 9844949"/>
              <a:gd name="connsiteY1397" fmla="*/ 7334410 h 8412627"/>
              <a:gd name="connsiteX1398" fmla="*/ 3350555 w 9844949"/>
              <a:gd name="connsiteY1398" fmla="*/ 7561406 h 8412627"/>
              <a:gd name="connsiteX1399" fmla="*/ 3359283 w 9844949"/>
              <a:gd name="connsiteY1399" fmla="*/ 7692357 h 8412627"/>
              <a:gd name="connsiteX1400" fmla="*/ 3254520 w 9844949"/>
              <a:gd name="connsiteY1400" fmla="*/ 7596329 h 8412627"/>
              <a:gd name="connsiteX1401" fmla="*/ 3184680 w 9844949"/>
              <a:gd name="connsiteY1401" fmla="*/ 7465371 h 8412627"/>
              <a:gd name="connsiteX1402" fmla="*/ 3132288 w 9844949"/>
              <a:gd name="connsiteY1402" fmla="*/ 7378064 h 8412627"/>
              <a:gd name="connsiteX1403" fmla="*/ 2931496 w 9844949"/>
              <a:gd name="connsiteY1403" fmla="*/ 6924080 h 8412627"/>
              <a:gd name="connsiteX1404" fmla="*/ 2883474 w 9844949"/>
              <a:gd name="connsiteY1404" fmla="*/ 6766933 h 8412627"/>
              <a:gd name="connsiteX1405" fmla="*/ 2826731 w 9844949"/>
              <a:gd name="connsiteY1405" fmla="*/ 6618516 h 8412627"/>
              <a:gd name="connsiteX1406" fmla="*/ 2673945 w 9844949"/>
              <a:gd name="connsiteY1406" fmla="*/ 6426443 h 8412627"/>
              <a:gd name="connsiteX1407" fmla="*/ 2477505 w 9844949"/>
              <a:gd name="connsiteY1407" fmla="*/ 6304221 h 8412627"/>
              <a:gd name="connsiteX1408" fmla="*/ 2346553 w 9844949"/>
              <a:gd name="connsiteY1408" fmla="*/ 6243101 h 8412627"/>
              <a:gd name="connsiteX1409" fmla="*/ 2302900 w 9844949"/>
              <a:gd name="connsiteY1409" fmla="*/ 6164532 h 8412627"/>
              <a:gd name="connsiteX1410" fmla="*/ 2324727 w 9844949"/>
              <a:gd name="connsiteY1410" fmla="*/ 6068496 h 8412627"/>
              <a:gd name="connsiteX1411" fmla="*/ 2346553 w 9844949"/>
              <a:gd name="connsiteY1411" fmla="*/ 5981190 h 8412627"/>
              <a:gd name="connsiteX1412" fmla="*/ 2302900 w 9844949"/>
              <a:gd name="connsiteY1412" fmla="*/ 5876425 h 8412627"/>
              <a:gd name="connsiteX1413" fmla="*/ 2189406 w 9844949"/>
              <a:gd name="connsiteY1413" fmla="*/ 5749834 h 8412627"/>
              <a:gd name="connsiteX1414" fmla="*/ 2102100 w 9844949"/>
              <a:gd name="connsiteY1414" fmla="*/ 5658167 h 8412627"/>
              <a:gd name="connsiteX1415" fmla="*/ 2049717 w 9844949"/>
              <a:gd name="connsiteY1415" fmla="*/ 5474824 h 8412627"/>
              <a:gd name="connsiteX1416" fmla="*/ 1971139 w 9844949"/>
              <a:gd name="connsiteY1416" fmla="*/ 5256566 h 8412627"/>
              <a:gd name="connsiteX1417" fmla="*/ 1848917 w 9844949"/>
              <a:gd name="connsiteY1417" fmla="*/ 5335135 h 8412627"/>
              <a:gd name="connsiteX1418" fmla="*/ 1770339 w 9844949"/>
              <a:gd name="connsiteY1418" fmla="*/ 5448629 h 8412627"/>
              <a:gd name="connsiteX1419" fmla="*/ 1665575 w 9844949"/>
              <a:gd name="connsiteY1419" fmla="*/ 5535936 h 8412627"/>
              <a:gd name="connsiteX1420" fmla="*/ 1648117 w 9844949"/>
              <a:gd name="connsiteY1420" fmla="*/ 5518478 h 8412627"/>
              <a:gd name="connsiteX1421" fmla="*/ 1674303 w 9844949"/>
              <a:gd name="connsiteY1421" fmla="*/ 5413713 h 8412627"/>
              <a:gd name="connsiteX1422" fmla="*/ 1704860 w 9844949"/>
              <a:gd name="connsiteY1422" fmla="*/ 5370060 h 8412627"/>
              <a:gd name="connsiteX1423" fmla="*/ 1691769 w 9844949"/>
              <a:gd name="connsiteY1423" fmla="*/ 5326406 h 8412627"/>
              <a:gd name="connsiteX1424" fmla="*/ 1604463 w 9844949"/>
              <a:gd name="connsiteY1424" fmla="*/ 5361331 h 8412627"/>
              <a:gd name="connsiteX1425" fmla="*/ 1394933 w 9844949"/>
              <a:gd name="connsiteY1425" fmla="*/ 5439900 h 8412627"/>
              <a:gd name="connsiteX1426" fmla="*/ 1368739 w 9844949"/>
              <a:gd name="connsiteY1426" fmla="*/ 5396246 h 8412627"/>
              <a:gd name="connsiteX1427" fmla="*/ 1425490 w 9844949"/>
              <a:gd name="connsiteY1427" fmla="*/ 5308948 h 8412627"/>
              <a:gd name="connsiteX1428" fmla="*/ 1525885 w 9844949"/>
              <a:gd name="connsiteY1428" fmla="*/ 5230371 h 8412627"/>
              <a:gd name="connsiteX1429" fmla="*/ 1560810 w 9844949"/>
              <a:gd name="connsiteY1429" fmla="*/ 5186717 h 8412627"/>
              <a:gd name="connsiteX1430" fmla="*/ 1517156 w 9844949"/>
              <a:gd name="connsiteY1430" fmla="*/ 5169260 h 8412627"/>
              <a:gd name="connsiteX1431" fmla="*/ 1447316 w 9844949"/>
              <a:gd name="connsiteY1431" fmla="*/ 5116877 h 8412627"/>
              <a:gd name="connsiteX1432" fmla="*/ 1255245 w 9844949"/>
              <a:gd name="connsiteY1432" fmla="*/ 5029570 h 8412627"/>
              <a:gd name="connsiteX1433" fmla="*/ 1194134 w 9844949"/>
              <a:gd name="connsiteY1433" fmla="*/ 5047028 h 8412627"/>
              <a:gd name="connsiteX1434" fmla="*/ 862373 w 9844949"/>
              <a:gd name="connsiteY1434" fmla="*/ 5239100 h 8412627"/>
              <a:gd name="connsiteX1435" fmla="*/ 740142 w 9844949"/>
              <a:gd name="connsiteY1435" fmla="*/ 5326406 h 8412627"/>
              <a:gd name="connsiteX1436" fmla="*/ 731413 w 9844949"/>
              <a:gd name="connsiteY1436" fmla="*/ 5300211 h 8412627"/>
              <a:gd name="connsiteX1437" fmla="*/ 770707 w 9844949"/>
              <a:gd name="connsiteY1437" fmla="*/ 5239100 h 8412627"/>
              <a:gd name="connsiteX1438" fmla="*/ 827448 w 9844949"/>
              <a:gd name="connsiteY1438" fmla="*/ 5195446 h 8412627"/>
              <a:gd name="connsiteX1439" fmla="*/ 980235 w 9844949"/>
              <a:gd name="connsiteY1439" fmla="*/ 5099410 h 8412627"/>
              <a:gd name="connsiteX1440" fmla="*/ 1150480 w 9844949"/>
              <a:gd name="connsiteY1440" fmla="*/ 4977188 h 8412627"/>
              <a:gd name="connsiteX1441" fmla="*/ 1115555 w 9844949"/>
              <a:gd name="connsiteY1441" fmla="*/ 4889882 h 8412627"/>
              <a:gd name="connsiteX1442" fmla="*/ 1002063 w 9844949"/>
              <a:gd name="connsiteY1442" fmla="*/ 4724005 h 8412627"/>
              <a:gd name="connsiteX1443" fmla="*/ 1010791 w 9844949"/>
              <a:gd name="connsiteY1443" fmla="*/ 4654156 h 8412627"/>
              <a:gd name="connsiteX1444" fmla="*/ 1010791 w 9844949"/>
              <a:gd name="connsiteY1444" fmla="*/ 4588684 h 8412627"/>
              <a:gd name="connsiteX1445" fmla="*/ 906027 w 9844949"/>
              <a:gd name="connsiteY1445" fmla="*/ 4514476 h 8412627"/>
              <a:gd name="connsiteX1446" fmla="*/ 705227 w 9844949"/>
              <a:gd name="connsiteY1446" fmla="*/ 4435898 h 8412627"/>
              <a:gd name="connsiteX1447" fmla="*/ 565537 w 9844949"/>
              <a:gd name="connsiteY1447" fmla="*/ 4400974 h 8412627"/>
              <a:gd name="connsiteX1448" fmla="*/ 556808 w 9844949"/>
              <a:gd name="connsiteY1448" fmla="*/ 4374787 h 8412627"/>
              <a:gd name="connsiteX1449" fmla="*/ 600462 w 9844949"/>
              <a:gd name="connsiteY1449" fmla="*/ 4339862 h 8412627"/>
              <a:gd name="connsiteX1450" fmla="*/ 674671 w 9844949"/>
              <a:gd name="connsiteY1450" fmla="*/ 4361690 h 8412627"/>
              <a:gd name="connsiteX1451" fmla="*/ 740142 w 9844949"/>
              <a:gd name="connsiteY1451" fmla="*/ 4383516 h 8412627"/>
              <a:gd name="connsiteX1452" fmla="*/ 949680 w 9844949"/>
              <a:gd name="connsiteY1452" fmla="*/ 4453356 h 8412627"/>
              <a:gd name="connsiteX1453" fmla="*/ 1071903 w 9844949"/>
              <a:gd name="connsiteY1453" fmla="*/ 4444627 h 8412627"/>
              <a:gd name="connsiteX1454" fmla="*/ 1163569 w 9844949"/>
              <a:gd name="connsiteY1454" fmla="*/ 4383516 h 8412627"/>
              <a:gd name="connsiteX1455" fmla="*/ 1294530 w 9844949"/>
              <a:gd name="connsiteY1455" fmla="*/ 4296209 h 8412627"/>
              <a:gd name="connsiteX1456" fmla="*/ 1351281 w 9844949"/>
              <a:gd name="connsiteY1456" fmla="*/ 4217640 h 8412627"/>
              <a:gd name="connsiteX1457" fmla="*/ 1342552 w 9844949"/>
              <a:gd name="connsiteY1457" fmla="*/ 4178346 h 8412627"/>
              <a:gd name="connsiteX1458" fmla="*/ 1316356 w 9844949"/>
              <a:gd name="connsiteY1458" fmla="*/ 4139061 h 8412627"/>
              <a:gd name="connsiteX1459" fmla="*/ 1290170 w 9844949"/>
              <a:gd name="connsiteY1459" fmla="*/ 4099777 h 8412627"/>
              <a:gd name="connsiteX1460" fmla="*/ 1281433 w 9844949"/>
              <a:gd name="connsiteY1460" fmla="*/ 4064853 h 8412627"/>
              <a:gd name="connsiteX1461" fmla="*/ 1298898 w 9844949"/>
              <a:gd name="connsiteY1461" fmla="*/ 4043026 h 8412627"/>
              <a:gd name="connsiteX1462" fmla="*/ 1360010 w 9844949"/>
              <a:gd name="connsiteY1462" fmla="*/ 4034298 h 8412627"/>
              <a:gd name="connsiteX1463" fmla="*/ 1490969 w 9844949"/>
              <a:gd name="connsiteY1463" fmla="*/ 4008102 h 8412627"/>
              <a:gd name="connsiteX1464" fmla="*/ 1621921 w 9844949"/>
              <a:gd name="connsiteY1464" fmla="*/ 3877150 h 8412627"/>
              <a:gd name="connsiteX1465" fmla="*/ 1674303 w 9844949"/>
              <a:gd name="connsiteY1465" fmla="*/ 3842227 h 8412627"/>
              <a:gd name="connsiteX1466" fmla="*/ 1717957 w 9844949"/>
              <a:gd name="connsiteY1466" fmla="*/ 3807302 h 8412627"/>
              <a:gd name="connsiteX1467" fmla="*/ 1674303 w 9844949"/>
              <a:gd name="connsiteY1467" fmla="*/ 3693808 h 8412627"/>
              <a:gd name="connsiteX1468" fmla="*/ 1656846 w 9844949"/>
              <a:gd name="connsiteY1468" fmla="*/ 3658883 h 8412627"/>
              <a:gd name="connsiteX1469" fmla="*/ 1604463 w 9844949"/>
              <a:gd name="connsiteY1469" fmla="*/ 3554119 h 8412627"/>
              <a:gd name="connsiteX1470" fmla="*/ 1717957 w 9844949"/>
              <a:gd name="connsiteY1470" fmla="*/ 3449355 h 8412627"/>
              <a:gd name="connsiteX1471" fmla="*/ 1822722 w 9844949"/>
              <a:gd name="connsiteY1471" fmla="*/ 3296576 h 8412627"/>
              <a:gd name="connsiteX1472" fmla="*/ 1979868 w 9844949"/>
              <a:gd name="connsiteY1472" fmla="*/ 3187442 h 8412627"/>
              <a:gd name="connsiteX1473" fmla="*/ 2132655 w 9844949"/>
              <a:gd name="connsiteY1473" fmla="*/ 3174345 h 8412627"/>
              <a:gd name="connsiteX1474" fmla="*/ 2267975 w 9844949"/>
              <a:gd name="connsiteY1474" fmla="*/ 3161248 h 8412627"/>
              <a:gd name="connsiteX1475" fmla="*/ 2381477 w 9844949"/>
              <a:gd name="connsiteY1475" fmla="*/ 3169985 h 8412627"/>
              <a:gd name="connsiteX1476" fmla="*/ 2442589 w 9844949"/>
              <a:gd name="connsiteY1476" fmla="*/ 3174345 h 8412627"/>
              <a:gd name="connsiteX1477" fmla="*/ 2485234 w 9844949"/>
              <a:gd name="connsiteY1477" fmla="*/ 3181454 h 8412627"/>
              <a:gd name="connsiteX1478" fmla="*/ 2513299 w 9844949"/>
              <a:gd name="connsiteY1478" fmla="*/ 3086567 h 8412627"/>
              <a:gd name="connsiteX1479" fmla="*/ 2489111 w 9844949"/>
              <a:gd name="connsiteY1479" fmla="*/ 3182100 h 8412627"/>
              <a:gd name="connsiteX1480" fmla="*/ 2521157 w 9844949"/>
              <a:gd name="connsiteY1480" fmla="*/ 3187442 h 8412627"/>
              <a:gd name="connsiteX1481" fmla="*/ 2527891 w 9844949"/>
              <a:gd name="connsiteY1481" fmla="*/ 3187442 h 8412627"/>
              <a:gd name="connsiteX1482" fmla="*/ 2539289 w 9844949"/>
              <a:gd name="connsiteY1482" fmla="*/ 3151420 h 8412627"/>
              <a:gd name="connsiteX1483" fmla="*/ 2616193 w 9844949"/>
              <a:gd name="connsiteY1483" fmla="*/ 2986406 h 8412627"/>
              <a:gd name="connsiteX1484" fmla="*/ 2678028 w 9844949"/>
              <a:gd name="connsiteY1484" fmla="*/ 2887474 h 8412627"/>
              <a:gd name="connsiteX1485" fmla="*/ 2722308 w 9844949"/>
              <a:gd name="connsiteY1485" fmla="*/ 2804952 h 8412627"/>
              <a:gd name="connsiteX1486" fmla="*/ 2713229 w 9844949"/>
              <a:gd name="connsiteY1486" fmla="*/ 2785842 h 8412627"/>
              <a:gd name="connsiteX1487" fmla="*/ 2687149 w 9844949"/>
              <a:gd name="connsiteY1487" fmla="*/ 2712817 h 8412627"/>
              <a:gd name="connsiteX1488" fmla="*/ 2675965 w 9844949"/>
              <a:gd name="connsiteY1488" fmla="*/ 2732890 h 8412627"/>
              <a:gd name="connsiteX1489" fmla="*/ 2640931 w 9844949"/>
              <a:gd name="connsiteY1489" fmla="*/ 2796786 h 8412627"/>
              <a:gd name="connsiteX1490" fmla="*/ 2519204 w 9844949"/>
              <a:gd name="connsiteY1490" fmla="*/ 3066610 h 8412627"/>
              <a:gd name="connsiteX1491" fmla="*/ 2550241 w 9844949"/>
              <a:gd name="connsiteY1491" fmla="*/ 2961669 h 8412627"/>
              <a:gd name="connsiteX1492" fmla="*/ 2595583 w 9844949"/>
              <a:gd name="connsiteY1492" fmla="*/ 2858620 h 8412627"/>
              <a:gd name="connsiteX1493" fmla="*/ 2649172 w 9844949"/>
              <a:gd name="connsiteY1493" fmla="*/ 2751438 h 8412627"/>
              <a:gd name="connsiteX1494" fmla="*/ 2680142 w 9844949"/>
              <a:gd name="connsiteY1494" fmla="*/ 2692081 h 8412627"/>
              <a:gd name="connsiteX1495" fmla="*/ 2669576 w 9844949"/>
              <a:gd name="connsiteY1495" fmla="*/ 2628695 h 8412627"/>
              <a:gd name="connsiteX1496" fmla="*/ 2765612 w 9844949"/>
              <a:gd name="connsiteY1496" fmla="*/ 2436623 h 8412627"/>
              <a:gd name="connsiteX1497" fmla="*/ 2822363 w 9844949"/>
              <a:gd name="connsiteY1497" fmla="*/ 2397339 h 8412627"/>
              <a:gd name="connsiteX1498" fmla="*/ 2861648 w 9844949"/>
              <a:gd name="connsiteY1498" fmla="*/ 2366783 h 8412627"/>
              <a:gd name="connsiteX1499" fmla="*/ 2922759 w 9844949"/>
              <a:gd name="connsiteY1499" fmla="*/ 2384241 h 8412627"/>
              <a:gd name="connsiteX1500" fmla="*/ 2977329 w 9844949"/>
              <a:gd name="connsiteY1500" fmla="*/ 2395155 h 8412627"/>
              <a:gd name="connsiteX1501" fmla="*/ 3013802 w 9844949"/>
              <a:gd name="connsiteY1501" fmla="*/ 2382997 h 8412627"/>
              <a:gd name="connsiteX1502" fmla="*/ 3036624 w 9844949"/>
              <a:gd name="connsiteY1502" fmla="*/ 2357720 h 8412627"/>
              <a:gd name="connsiteX1503" fmla="*/ 3024023 w 9844949"/>
              <a:gd name="connsiteY1503" fmla="*/ 2379591 h 8412627"/>
              <a:gd name="connsiteX1504" fmla="*/ 3036261 w 9844949"/>
              <a:gd name="connsiteY1504" fmla="*/ 2375512 h 8412627"/>
              <a:gd name="connsiteX1505" fmla="*/ 3071682 w 9844949"/>
              <a:gd name="connsiteY1505" fmla="*/ 2357800 h 8412627"/>
              <a:gd name="connsiteX1506" fmla="*/ 3092303 w 9844949"/>
              <a:gd name="connsiteY1506" fmla="*/ 2320673 h 8412627"/>
              <a:gd name="connsiteX1507" fmla="*/ 3119100 w 9844949"/>
              <a:gd name="connsiteY1507" fmla="*/ 2302121 h 8412627"/>
              <a:gd name="connsiteX1508" fmla="*/ 3123218 w 9844949"/>
              <a:gd name="connsiteY1508" fmla="*/ 2314490 h 8412627"/>
              <a:gd name="connsiteX1509" fmla="*/ 3094365 w 9844949"/>
              <a:gd name="connsiteY1509" fmla="*/ 2343344 h 8412627"/>
              <a:gd name="connsiteX1510" fmla="*/ 3088141 w 9844949"/>
              <a:gd name="connsiteY1510" fmla="*/ 2349569 h 8412627"/>
              <a:gd name="connsiteX1511" fmla="*/ 3106101 w 9844949"/>
              <a:gd name="connsiteY1511" fmla="*/ 2340587 h 8412627"/>
              <a:gd name="connsiteX1512" fmla="*/ 3130112 w 9844949"/>
              <a:gd name="connsiteY1512" fmla="*/ 2337318 h 8412627"/>
              <a:gd name="connsiteX1513" fmla="*/ 3143285 w 9844949"/>
              <a:gd name="connsiteY1513" fmla="*/ 2342440 h 8412627"/>
              <a:gd name="connsiteX1514" fmla="*/ 3211333 w 9844949"/>
              <a:gd name="connsiteY1514" fmla="*/ 2271465 h 8412627"/>
              <a:gd name="connsiteX1515" fmla="*/ 3308721 w 9844949"/>
              <a:gd name="connsiteY1515" fmla="*/ 2174336 h 8412627"/>
              <a:gd name="connsiteX1516" fmla="*/ 3605513 w 9844949"/>
              <a:gd name="connsiteY1516" fmla="*/ 1906395 h 8412627"/>
              <a:gd name="connsiteX1517" fmla="*/ 3885824 w 9844949"/>
              <a:gd name="connsiteY1517" fmla="*/ 1741505 h 8412627"/>
              <a:gd name="connsiteX1518" fmla="*/ 4116666 w 9844949"/>
              <a:gd name="connsiteY1518" fmla="*/ 1634330 h 8412627"/>
              <a:gd name="connsiteX1519" fmla="*/ 4800942 w 9844949"/>
              <a:gd name="connsiteY1519" fmla="*/ 1444710 h 8412627"/>
              <a:gd name="connsiteX1520" fmla="*/ 4776215 w 9844949"/>
              <a:gd name="connsiteY1520" fmla="*/ 1436467 h 8412627"/>
              <a:gd name="connsiteX1521" fmla="*/ 4726747 w 9844949"/>
              <a:gd name="connsiteY1521" fmla="*/ 1428226 h 8412627"/>
              <a:gd name="connsiteX1522" fmla="*/ 4743235 w 9844949"/>
              <a:gd name="connsiteY1522" fmla="*/ 1419983 h 8412627"/>
              <a:gd name="connsiteX1523" fmla="*/ 4957591 w 9844949"/>
              <a:gd name="connsiteY1523" fmla="*/ 1395245 h 8412627"/>
              <a:gd name="connsiteX1524" fmla="*/ 5031783 w 9844949"/>
              <a:gd name="connsiteY1524" fmla="*/ 1391121 h 8412627"/>
              <a:gd name="connsiteX1525" fmla="*/ 5114231 w 9844949"/>
              <a:gd name="connsiteY1525" fmla="*/ 1387003 h 8412627"/>
              <a:gd name="connsiteX1526" fmla="*/ 5501713 w 9844949"/>
              <a:gd name="connsiteY1526" fmla="*/ 1411732 h 8412627"/>
              <a:gd name="connsiteX1527" fmla="*/ 5526451 w 9844949"/>
              <a:gd name="connsiteY1527" fmla="*/ 1411732 h 8412627"/>
              <a:gd name="connsiteX1528" fmla="*/ 5485226 w 9844949"/>
              <a:gd name="connsiteY1528" fmla="*/ 1395245 h 8412627"/>
              <a:gd name="connsiteX1529" fmla="*/ 5353317 w 9844949"/>
              <a:gd name="connsiteY1529" fmla="*/ 1378759 h 8412627"/>
              <a:gd name="connsiteX1530" fmla="*/ 5229648 w 9844949"/>
              <a:gd name="connsiteY1530" fmla="*/ 1362265 h 8412627"/>
              <a:gd name="connsiteX1531" fmla="*/ 5138959 w 9844949"/>
              <a:gd name="connsiteY1531" fmla="*/ 1354022 h 8412627"/>
              <a:gd name="connsiteX1532" fmla="*/ 4908125 w 9844949"/>
              <a:gd name="connsiteY1532" fmla="*/ 1370509 h 8412627"/>
              <a:gd name="connsiteX1533" fmla="*/ 4710262 w 9844949"/>
              <a:gd name="connsiteY1533" fmla="*/ 1395245 h 8412627"/>
              <a:gd name="connsiteX1534" fmla="*/ 4504147 w 9844949"/>
              <a:gd name="connsiteY1534" fmla="*/ 1428226 h 8412627"/>
              <a:gd name="connsiteX1535" fmla="*/ 4141395 w 9844949"/>
              <a:gd name="connsiteY1535" fmla="*/ 1535399 h 8412627"/>
              <a:gd name="connsiteX1536" fmla="*/ 3589029 w 9844949"/>
              <a:gd name="connsiteY1536" fmla="*/ 1807465 h 8412627"/>
              <a:gd name="connsiteX1537" fmla="*/ 3465361 w 9844949"/>
              <a:gd name="connsiteY1537" fmla="*/ 1873416 h 8412627"/>
              <a:gd name="connsiteX1538" fmla="*/ 3589029 w 9844949"/>
              <a:gd name="connsiteY1538" fmla="*/ 1790970 h 8412627"/>
              <a:gd name="connsiteX1539" fmla="*/ 3712688 w 9844949"/>
              <a:gd name="connsiteY1539" fmla="*/ 1700282 h 8412627"/>
              <a:gd name="connsiteX1540" fmla="*/ 3778648 w 9844949"/>
              <a:gd name="connsiteY1540" fmla="*/ 1663186 h 8412627"/>
              <a:gd name="connsiteX1541" fmla="*/ 3852843 w 9844949"/>
              <a:gd name="connsiteY1541" fmla="*/ 1634330 h 8412627"/>
              <a:gd name="connsiteX1542" fmla="*/ 3931171 w 9844949"/>
              <a:gd name="connsiteY1542" fmla="*/ 1601350 h 8412627"/>
              <a:gd name="connsiteX1543" fmla="*/ 4001247 w 9844949"/>
              <a:gd name="connsiteY1543" fmla="*/ 1560128 h 8412627"/>
              <a:gd name="connsiteX1544" fmla="*/ 4766422 w 9844949"/>
              <a:gd name="connsiteY1544" fmla="*/ 1351448 h 8412627"/>
              <a:gd name="connsiteX1545" fmla="*/ 4870855 w 9844949"/>
              <a:gd name="connsiteY1545" fmla="*/ 1346578 h 8412627"/>
              <a:gd name="connsiteX1546" fmla="*/ 4857035 w 9844949"/>
              <a:gd name="connsiteY1546" fmla="*/ 1344102 h 8412627"/>
              <a:gd name="connsiteX1547" fmla="*/ 4808877 w 9844949"/>
              <a:gd name="connsiteY1547" fmla="*/ 1314899 h 8412627"/>
              <a:gd name="connsiteX1548" fmla="*/ 4764363 w 9844949"/>
              <a:gd name="connsiteY1548" fmla="*/ 1318470 h 8412627"/>
              <a:gd name="connsiteX1549" fmla="*/ 4685525 w 9844949"/>
              <a:gd name="connsiteY1549" fmla="*/ 1329294 h 8412627"/>
              <a:gd name="connsiteX1550" fmla="*/ 4512393 w 9844949"/>
              <a:gd name="connsiteY1550" fmla="*/ 1337537 h 8412627"/>
              <a:gd name="connsiteX1551" fmla="*/ 4520643 w 9844949"/>
              <a:gd name="connsiteY1551" fmla="*/ 1321043 h 8412627"/>
              <a:gd name="connsiteX1552" fmla="*/ 4594837 w 9844949"/>
              <a:gd name="connsiteY1552" fmla="*/ 1304556 h 8412627"/>
              <a:gd name="connsiteX1553" fmla="*/ 4719533 w 9844949"/>
              <a:gd name="connsiteY1553" fmla="*/ 1286523 h 8412627"/>
              <a:gd name="connsiteX1554" fmla="*/ 4762491 w 9844949"/>
              <a:gd name="connsiteY1554" fmla="*/ 1282659 h 8412627"/>
              <a:gd name="connsiteX1555" fmla="*/ 4732510 w 9844949"/>
              <a:gd name="connsiteY1555" fmla="*/ 1245865 h 8412627"/>
              <a:gd name="connsiteX1556" fmla="*/ 4706136 w 9844949"/>
              <a:gd name="connsiteY1556" fmla="*/ 1248908 h 8412627"/>
              <a:gd name="connsiteX1557" fmla="*/ 4627817 w 9844949"/>
              <a:gd name="connsiteY1557" fmla="*/ 1255092 h 8412627"/>
              <a:gd name="connsiteX1558" fmla="*/ 4619573 w 9844949"/>
              <a:gd name="connsiteY1558" fmla="*/ 1255092 h 8412627"/>
              <a:gd name="connsiteX1559" fmla="*/ 4710262 w 9844949"/>
              <a:gd name="connsiteY1559" fmla="*/ 1230354 h 8412627"/>
              <a:gd name="connsiteX1560" fmla="*/ 4719125 w 9844949"/>
              <a:gd name="connsiteY1560" fmla="*/ 1229438 h 8412627"/>
              <a:gd name="connsiteX1561" fmla="*/ 4707379 w 9844949"/>
              <a:gd name="connsiteY1561" fmla="*/ 1215022 h 8412627"/>
              <a:gd name="connsiteX1562" fmla="*/ 4686801 w 9844949"/>
              <a:gd name="connsiteY1562" fmla="*/ 1129909 h 8412627"/>
              <a:gd name="connsiteX1563" fmla="*/ 4694283 w 9844949"/>
              <a:gd name="connsiteY1563" fmla="*/ 1077523 h 8412627"/>
              <a:gd name="connsiteX1564" fmla="*/ 4986113 w 9844949"/>
              <a:gd name="connsiteY1564" fmla="*/ 875492 h 8412627"/>
              <a:gd name="connsiteX1565" fmla="*/ 7717338 w 9844949"/>
              <a:gd name="connsiteY1565" fmla="*/ 815625 h 8412627"/>
              <a:gd name="connsiteX1566" fmla="*/ 7709857 w 9844949"/>
              <a:gd name="connsiteY1566" fmla="*/ 849304 h 8412627"/>
              <a:gd name="connsiteX1567" fmla="*/ 7687411 w 9844949"/>
              <a:gd name="connsiteY1567" fmla="*/ 875492 h 8412627"/>
              <a:gd name="connsiteX1568" fmla="*/ 7717338 w 9844949"/>
              <a:gd name="connsiteY1568" fmla="*/ 815625 h 8412627"/>
              <a:gd name="connsiteX1569" fmla="*/ 8383303 w 9844949"/>
              <a:gd name="connsiteY1569" fmla="*/ 778210 h 8412627"/>
              <a:gd name="connsiteX1570" fmla="*/ 8368341 w 9844949"/>
              <a:gd name="connsiteY1570" fmla="*/ 800663 h 8412627"/>
              <a:gd name="connsiteX1571" fmla="*/ 8368341 w 9844949"/>
              <a:gd name="connsiteY1571" fmla="*/ 785700 h 8412627"/>
              <a:gd name="connsiteX1572" fmla="*/ 8046583 w 9844949"/>
              <a:gd name="connsiteY1572" fmla="*/ 725833 h 8412627"/>
              <a:gd name="connsiteX1573" fmla="*/ 8173791 w 9844949"/>
              <a:gd name="connsiteY1573" fmla="*/ 770729 h 8412627"/>
              <a:gd name="connsiteX1574" fmla="*/ 8256096 w 9844949"/>
              <a:gd name="connsiteY1574" fmla="*/ 942834 h 8412627"/>
              <a:gd name="connsiteX1575" fmla="*/ 8196243 w 9844949"/>
              <a:gd name="connsiteY1575" fmla="*/ 1073785 h 8412627"/>
              <a:gd name="connsiteX1576" fmla="*/ 8054065 w 9844949"/>
              <a:gd name="connsiteY1576" fmla="*/ 1137390 h 8412627"/>
              <a:gd name="connsiteX1577" fmla="*/ 7979234 w 9844949"/>
              <a:gd name="connsiteY1577" fmla="*/ 1122426 h 8412627"/>
              <a:gd name="connsiteX1578" fmla="*/ 7829583 w 9844949"/>
              <a:gd name="connsiteY1578" fmla="*/ 957803 h 8412627"/>
              <a:gd name="connsiteX1579" fmla="*/ 7893179 w 9844949"/>
              <a:gd name="connsiteY1579" fmla="*/ 796925 h 8412627"/>
              <a:gd name="connsiteX1580" fmla="*/ 8046583 w 9844949"/>
              <a:gd name="connsiteY1580" fmla="*/ 725833 h 8412627"/>
              <a:gd name="connsiteX1581" fmla="*/ 8277614 w 9844949"/>
              <a:gd name="connsiteY1581" fmla="*/ 564022 h 8412627"/>
              <a:gd name="connsiteX1582" fmla="*/ 8338414 w 9844949"/>
              <a:gd name="connsiteY1582" fmla="*/ 583661 h 8412627"/>
              <a:gd name="connsiteX1583" fmla="*/ 8368341 w 9844949"/>
              <a:gd name="connsiteY1583" fmla="*/ 643521 h 8412627"/>
              <a:gd name="connsiteX1584" fmla="*/ 8286037 w 9844949"/>
              <a:gd name="connsiteY1584" fmla="*/ 718351 h 8412627"/>
              <a:gd name="connsiteX1585" fmla="*/ 8226169 w 9844949"/>
              <a:gd name="connsiteY1585" fmla="*/ 695906 h 8412627"/>
              <a:gd name="connsiteX1586" fmla="*/ 8229914 w 9844949"/>
              <a:gd name="connsiteY1586" fmla="*/ 594887 h 8412627"/>
              <a:gd name="connsiteX1587" fmla="*/ 8277614 w 9844949"/>
              <a:gd name="connsiteY1587" fmla="*/ 564022 h 8412627"/>
              <a:gd name="connsiteX1588" fmla="*/ 7040140 w 9844949"/>
              <a:gd name="connsiteY1588" fmla="*/ 501350 h 8412627"/>
              <a:gd name="connsiteX1589" fmla="*/ 7118713 w 9844949"/>
              <a:gd name="connsiteY1589" fmla="*/ 523802 h 8412627"/>
              <a:gd name="connsiteX1590" fmla="*/ 7141165 w 9844949"/>
              <a:gd name="connsiteY1590" fmla="*/ 583661 h 8412627"/>
              <a:gd name="connsiteX1591" fmla="*/ 7051373 w 9844949"/>
              <a:gd name="connsiteY1591" fmla="*/ 651010 h 8412627"/>
              <a:gd name="connsiteX1592" fmla="*/ 6969053 w 9844949"/>
              <a:gd name="connsiteY1592" fmla="*/ 583661 h 8412627"/>
              <a:gd name="connsiteX1593" fmla="*/ 6976543 w 9844949"/>
              <a:gd name="connsiteY1593" fmla="*/ 546246 h 8412627"/>
              <a:gd name="connsiteX1594" fmla="*/ 7040140 w 9844949"/>
              <a:gd name="connsiteY1594" fmla="*/ 501350 h 8412627"/>
              <a:gd name="connsiteX1595" fmla="*/ 6991505 w 9844949"/>
              <a:gd name="connsiteY1595" fmla="*/ 0 h 8412627"/>
              <a:gd name="connsiteX1596" fmla="*/ 7058854 w 9844949"/>
              <a:gd name="connsiteY1596" fmla="*/ 59868 h 8412627"/>
              <a:gd name="connsiteX1597" fmla="*/ 7028921 w 9844949"/>
              <a:gd name="connsiteY1597" fmla="*/ 119726 h 8412627"/>
              <a:gd name="connsiteX1598" fmla="*/ 6969053 w 9844949"/>
              <a:gd name="connsiteY1598" fmla="*/ 149660 h 8412627"/>
              <a:gd name="connsiteX1599" fmla="*/ 6901713 w 9844949"/>
              <a:gd name="connsiteY1599" fmla="*/ 82311 h 8412627"/>
              <a:gd name="connsiteX1600" fmla="*/ 6931647 w 9844949"/>
              <a:gd name="connsiteY1600" fmla="*/ 22452 h 8412627"/>
              <a:gd name="connsiteX1601" fmla="*/ 6991505 w 9844949"/>
              <a:gd name="connsiteY1601" fmla="*/ 0 h 84126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</a:cxnLst>
            <a:rect l="l" t="t" r="r" b="b"/>
            <a:pathLst>
              <a:path w="9844949" h="8412627">
                <a:moveTo>
                  <a:pt x="4520442" y="7989193"/>
                </a:moveTo>
                <a:cubicBezTo>
                  <a:pt x="4555357" y="7989193"/>
                  <a:pt x="4593185" y="8000835"/>
                  <a:pt x="4633926" y="8024118"/>
                </a:cubicBezTo>
                <a:cubicBezTo>
                  <a:pt x="4657209" y="8035759"/>
                  <a:pt x="4679035" y="8057587"/>
                  <a:pt x="4699407" y="8089598"/>
                </a:cubicBezTo>
                <a:cubicBezTo>
                  <a:pt x="4719776" y="8121610"/>
                  <a:pt x="4743059" y="8157982"/>
                  <a:pt x="4769255" y="8198731"/>
                </a:cubicBezTo>
                <a:cubicBezTo>
                  <a:pt x="4795442" y="8239472"/>
                  <a:pt x="4811452" y="8265659"/>
                  <a:pt x="4817277" y="8277300"/>
                </a:cubicBezTo>
                <a:cubicBezTo>
                  <a:pt x="4840551" y="8312225"/>
                  <a:pt x="4852193" y="8338413"/>
                  <a:pt x="4852193" y="8355877"/>
                </a:cubicBezTo>
                <a:cubicBezTo>
                  <a:pt x="4852193" y="8431544"/>
                  <a:pt x="4814355" y="8431544"/>
                  <a:pt x="4738691" y="8355877"/>
                </a:cubicBezTo>
                <a:cubicBezTo>
                  <a:pt x="4686317" y="8303496"/>
                  <a:pt x="4642663" y="8262755"/>
                  <a:pt x="4607739" y="8233647"/>
                </a:cubicBezTo>
                <a:cubicBezTo>
                  <a:pt x="4532074" y="8169624"/>
                  <a:pt x="4491333" y="8131795"/>
                  <a:pt x="4485507" y="8120153"/>
                </a:cubicBezTo>
                <a:cubicBezTo>
                  <a:pt x="4468051" y="8085229"/>
                  <a:pt x="4459321" y="8059043"/>
                  <a:pt x="4459321" y="8041576"/>
                </a:cubicBezTo>
                <a:cubicBezTo>
                  <a:pt x="4459321" y="8006659"/>
                  <a:pt x="4479693" y="7989193"/>
                  <a:pt x="4520442" y="7989193"/>
                </a:cubicBezTo>
                <a:close/>
                <a:moveTo>
                  <a:pt x="4031534" y="7264570"/>
                </a:moveTo>
                <a:cubicBezTo>
                  <a:pt x="4037351" y="7264570"/>
                  <a:pt x="4040263" y="7267483"/>
                  <a:pt x="4040263" y="7273299"/>
                </a:cubicBezTo>
                <a:cubicBezTo>
                  <a:pt x="4040263" y="7279123"/>
                  <a:pt x="4037351" y="7282028"/>
                  <a:pt x="4031534" y="7282028"/>
                </a:cubicBezTo>
                <a:cubicBezTo>
                  <a:pt x="4025709" y="7282028"/>
                  <a:pt x="4022795" y="7279123"/>
                  <a:pt x="4022795" y="7273299"/>
                </a:cubicBezTo>
                <a:cubicBezTo>
                  <a:pt x="4022795" y="7267483"/>
                  <a:pt x="4025709" y="7264570"/>
                  <a:pt x="4031534" y="7264570"/>
                </a:cubicBezTo>
                <a:close/>
                <a:moveTo>
                  <a:pt x="3874378" y="7089957"/>
                </a:moveTo>
                <a:cubicBezTo>
                  <a:pt x="3891845" y="7089957"/>
                  <a:pt x="3900574" y="7098694"/>
                  <a:pt x="3900574" y="7116151"/>
                </a:cubicBezTo>
                <a:cubicBezTo>
                  <a:pt x="3900574" y="7121969"/>
                  <a:pt x="3897661" y="7127793"/>
                  <a:pt x="3891845" y="7133609"/>
                </a:cubicBezTo>
                <a:cubicBezTo>
                  <a:pt x="3874378" y="7133609"/>
                  <a:pt x="3865650" y="7124880"/>
                  <a:pt x="3865650" y="7107423"/>
                </a:cubicBezTo>
                <a:cubicBezTo>
                  <a:pt x="3865650" y="7101597"/>
                  <a:pt x="3868562" y="7095781"/>
                  <a:pt x="3874378" y="7089957"/>
                </a:cubicBezTo>
                <a:close/>
                <a:moveTo>
                  <a:pt x="3813267" y="7028845"/>
                </a:moveTo>
                <a:cubicBezTo>
                  <a:pt x="3824908" y="7028845"/>
                  <a:pt x="3830725" y="7034671"/>
                  <a:pt x="3830725" y="7046311"/>
                </a:cubicBezTo>
                <a:lnTo>
                  <a:pt x="3830725" y="7055040"/>
                </a:lnTo>
                <a:cubicBezTo>
                  <a:pt x="3824908" y="7049215"/>
                  <a:pt x="3819092" y="7040487"/>
                  <a:pt x="3813267" y="7028845"/>
                </a:cubicBezTo>
                <a:close/>
                <a:moveTo>
                  <a:pt x="2756883" y="6950276"/>
                </a:moveTo>
                <a:cubicBezTo>
                  <a:pt x="2791808" y="7020115"/>
                  <a:pt x="2809265" y="7063769"/>
                  <a:pt x="2809265" y="7081227"/>
                </a:cubicBezTo>
                <a:cubicBezTo>
                  <a:pt x="2809265" y="7121969"/>
                  <a:pt x="2800537" y="7113239"/>
                  <a:pt x="2783079" y="7055040"/>
                </a:cubicBezTo>
                <a:cubicBezTo>
                  <a:pt x="2771437" y="7020115"/>
                  <a:pt x="2762707" y="6985192"/>
                  <a:pt x="2756883" y="6950276"/>
                </a:cubicBezTo>
                <a:close/>
                <a:moveTo>
                  <a:pt x="3661576" y="6854780"/>
                </a:moveTo>
                <a:cubicBezTo>
                  <a:pt x="3672490" y="6855876"/>
                  <a:pt x="3699773" y="6884795"/>
                  <a:pt x="3743426" y="6941538"/>
                </a:cubicBezTo>
                <a:cubicBezTo>
                  <a:pt x="3749243" y="6959005"/>
                  <a:pt x="3752155" y="6967734"/>
                  <a:pt x="3752155" y="6967734"/>
                </a:cubicBezTo>
                <a:lnTo>
                  <a:pt x="3725961" y="6941538"/>
                </a:lnTo>
                <a:cubicBezTo>
                  <a:pt x="3708503" y="6929906"/>
                  <a:pt x="3692501" y="6915351"/>
                  <a:pt x="3677947" y="6897894"/>
                </a:cubicBezTo>
                <a:cubicBezTo>
                  <a:pt x="3663393" y="6880427"/>
                  <a:pt x="3656119" y="6868785"/>
                  <a:pt x="3656119" y="6862969"/>
                </a:cubicBezTo>
                <a:cubicBezTo>
                  <a:pt x="3656119" y="6857145"/>
                  <a:pt x="3657937" y="6854420"/>
                  <a:pt x="3661576" y="6854780"/>
                </a:cubicBezTo>
                <a:close/>
                <a:moveTo>
                  <a:pt x="3657042" y="6635557"/>
                </a:moveTo>
                <a:cubicBezTo>
                  <a:pt x="3677654" y="6633495"/>
                  <a:pt x="3729182" y="6659260"/>
                  <a:pt x="3811628" y="6712849"/>
                </a:cubicBezTo>
                <a:cubicBezTo>
                  <a:pt x="3833608" y="6729337"/>
                  <a:pt x="3839108" y="6737579"/>
                  <a:pt x="3828114" y="6737579"/>
                </a:cubicBezTo>
                <a:cubicBezTo>
                  <a:pt x="3822613" y="6737579"/>
                  <a:pt x="3791017" y="6723845"/>
                  <a:pt x="3733300" y="6696365"/>
                </a:cubicBezTo>
                <a:cubicBezTo>
                  <a:pt x="3675591" y="6668877"/>
                  <a:pt x="3646737" y="6652392"/>
                  <a:pt x="3646737" y="6646891"/>
                </a:cubicBezTo>
                <a:cubicBezTo>
                  <a:pt x="3646737" y="6640023"/>
                  <a:pt x="3650176" y="6636245"/>
                  <a:pt x="3657042" y="6635557"/>
                </a:cubicBezTo>
                <a:close/>
                <a:moveTo>
                  <a:pt x="3951782" y="6630404"/>
                </a:moveTo>
                <a:lnTo>
                  <a:pt x="3910551" y="6638650"/>
                </a:lnTo>
                <a:lnTo>
                  <a:pt x="3918803" y="6646891"/>
                </a:lnTo>
                <a:cubicBezTo>
                  <a:pt x="3924296" y="6652392"/>
                  <a:pt x="3949031" y="6660635"/>
                  <a:pt x="3992997" y="6671627"/>
                </a:cubicBezTo>
                <a:lnTo>
                  <a:pt x="4034219" y="6671627"/>
                </a:lnTo>
                <a:lnTo>
                  <a:pt x="4025977" y="6663385"/>
                </a:lnTo>
                <a:cubicBezTo>
                  <a:pt x="4014984" y="6652392"/>
                  <a:pt x="3990254" y="6641398"/>
                  <a:pt x="3951782" y="6630404"/>
                </a:cubicBezTo>
                <a:close/>
                <a:moveTo>
                  <a:pt x="3420403" y="6574862"/>
                </a:moveTo>
                <a:cubicBezTo>
                  <a:pt x="3466961" y="6598145"/>
                  <a:pt x="3490243" y="6618516"/>
                  <a:pt x="3490243" y="6635973"/>
                </a:cubicBezTo>
                <a:cubicBezTo>
                  <a:pt x="3490243" y="6635973"/>
                  <a:pt x="3528072" y="6688356"/>
                  <a:pt x="3603737" y="6793121"/>
                </a:cubicBezTo>
                <a:cubicBezTo>
                  <a:pt x="3597913" y="6793121"/>
                  <a:pt x="3580455" y="6781487"/>
                  <a:pt x="3551356" y="6758204"/>
                </a:cubicBezTo>
                <a:cubicBezTo>
                  <a:pt x="3498973" y="6705823"/>
                  <a:pt x="3455319" y="6644710"/>
                  <a:pt x="3420403" y="6574862"/>
                </a:cubicBezTo>
                <a:close/>
                <a:moveTo>
                  <a:pt x="3097373" y="6452639"/>
                </a:moveTo>
                <a:cubicBezTo>
                  <a:pt x="3074089" y="6452639"/>
                  <a:pt x="3077002" y="6507925"/>
                  <a:pt x="3106101" y="6618516"/>
                </a:cubicBezTo>
                <a:cubicBezTo>
                  <a:pt x="3117743" y="6659256"/>
                  <a:pt x="3126472" y="6665081"/>
                  <a:pt x="3132288" y="6635973"/>
                </a:cubicBezTo>
                <a:cubicBezTo>
                  <a:pt x="3132288" y="6618516"/>
                  <a:pt x="3127929" y="6599601"/>
                  <a:pt x="3119199" y="6579230"/>
                </a:cubicBezTo>
                <a:cubicBezTo>
                  <a:pt x="3110462" y="6558852"/>
                  <a:pt x="3106101" y="6537034"/>
                  <a:pt x="3106101" y="6513751"/>
                </a:cubicBezTo>
                <a:cubicBezTo>
                  <a:pt x="3106101" y="6473010"/>
                  <a:pt x="3103189" y="6452639"/>
                  <a:pt x="3097373" y="6452639"/>
                </a:cubicBezTo>
                <a:close/>
                <a:moveTo>
                  <a:pt x="5501713" y="6407805"/>
                </a:moveTo>
                <a:cubicBezTo>
                  <a:pt x="5485226" y="6416053"/>
                  <a:pt x="5447441" y="6422237"/>
                  <a:pt x="5388355" y="6426359"/>
                </a:cubicBezTo>
                <a:lnTo>
                  <a:pt x="5289906" y="6430726"/>
                </a:lnTo>
                <a:lnTo>
                  <a:pt x="5283142" y="6441866"/>
                </a:lnTo>
                <a:cubicBezTo>
                  <a:pt x="5283142" y="6463111"/>
                  <a:pt x="5258709" y="6470546"/>
                  <a:pt x="5209842" y="6464173"/>
                </a:cubicBezTo>
                <a:cubicBezTo>
                  <a:pt x="5160979" y="6457801"/>
                  <a:pt x="5134419" y="6450366"/>
                  <a:pt x="5130173" y="6441866"/>
                </a:cubicBezTo>
                <a:cubicBezTo>
                  <a:pt x="5130173" y="6439742"/>
                  <a:pt x="5128183" y="6437884"/>
                  <a:pt x="5124197" y="6436290"/>
                </a:cubicBezTo>
                <a:lnTo>
                  <a:pt x="5110137" y="6433165"/>
                </a:lnTo>
                <a:lnTo>
                  <a:pt x="5085893" y="6433574"/>
                </a:lnTo>
                <a:cubicBezTo>
                  <a:pt x="5033333" y="6435632"/>
                  <a:pt x="5007057" y="6440784"/>
                  <a:pt x="5007057" y="6449027"/>
                </a:cubicBezTo>
                <a:cubicBezTo>
                  <a:pt x="5007057" y="6471015"/>
                  <a:pt x="5059273" y="6482007"/>
                  <a:pt x="5163697" y="6482007"/>
                </a:cubicBezTo>
                <a:cubicBezTo>
                  <a:pt x="5389045" y="6482007"/>
                  <a:pt x="5501713" y="6462772"/>
                  <a:pt x="5501713" y="6424300"/>
                </a:cubicBezTo>
                <a:close/>
                <a:moveTo>
                  <a:pt x="6655924" y="6201701"/>
                </a:moveTo>
                <a:cubicBezTo>
                  <a:pt x="6617452" y="6201701"/>
                  <a:pt x="6573480" y="6234679"/>
                  <a:pt x="6524014" y="6300631"/>
                </a:cubicBezTo>
                <a:cubicBezTo>
                  <a:pt x="6496535" y="6333611"/>
                  <a:pt x="6488292" y="6354222"/>
                  <a:pt x="6499276" y="6362466"/>
                </a:cubicBezTo>
                <a:cubicBezTo>
                  <a:pt x="6510270" y="6370709"/>
                  <a:pt x="6529505" y="6361090"/>
                  <a:pt x="6556995" y="6333611"/>
                </a:cubicBezTo>
                <a:cubicBezTo>
                  <a:pt x="6562486" y="6328111"/>
                  <a:pt x="6576230" y="6315750"/>
                  <a:pt x="6598217" y="6296505"/>
                </a:cubicBezTo>
                <a:cubicBezTo>
                  <a:pt x="6620195" y="6277270"/>
                  <a:pt x="6640807" y="6259408"/>
                  <a:pt x="6660041" y="6242923"/>
                </a:cubicBezTo>
                <a:cubicBezTo>
                  <a:pt x="6679279" y="6226429"/>
                  <a:pt x="6688896" y="6215443"/>
                  <a:pt x="6688896" y="6209944"/>
                </a:cubicBezTo>
                <a:cubicBezTo>
                  <a:pt x="6688896" y="6204451"/>
                  <a:pt x="6677912" y="6201701"/>
                  <a:pt x="6655924" y="6201701"/>
                </a:cubicBezTo>
                <a:close/>
                <a:moveTo>
                  <a:pt x="6973850" y="5962613"/>
                </a:moveTo>
                <a:cubicBezTo>
                  <a:pt x="6966635" y="5966734"/>
                  <a:pt x="6948599" y="5983225"/>
                  <a:pt x="6919741" y="6012079"/>
                </a:cubicBezTo>
                <a:cubicBezTo>
                  <a:pt x="6875773" y="6061545"/>
                  <a:pt x="6873023" y="6072539"/>
                  <a:pt x="6911495" y="6045060"/>
                </a:cubicBezTo>
                <a:cubicBezTo>
                  <a:pt x="6944476" y="6023075"/>
                  <a:pt x="6963711" y="6006578"/>
                  <a:pt x="6969204" y="5995594"/>
                </a:cubicBezTo>
                <a:lnTo>
                  <a:pt x="6977457" y="5962613"/>
                </a:lnTo>
                <a:cubicBezTo>
                  <a:pt x="6977457" y="5961238"/>
                  <a:pt x="6976254" y="5961238"/>
                  <a:pt x="6973850" y="5962613"/>
                </a:cubicBezTo>
                <a:close/>
                <a:moveTo>
                  <a:pt x="2957397" y="5936347"/>
                </a:moveTo>
                <a:lnTo>
                  <a:pt x="2983225" y="5973851"/>
                </a:lnTo>
                <a:lnTo>
                  <a:pt x="2962453" y="5950246"/>
                </a:lnTo>
                <a:close/>
                <a:moveTo>
                  <a:pt x="6730119" y="5896655"/>
                </a:moveTo>
                <a:cubicBezTo>
                  <a:pt x="6735621" y="5902156"/>
                  <a:pt x="6727377" y="5915899"/>
                  <a:pt x="6705390" y="5937878"/>
                </a:cubicBezTo>
                <a:cubicBezTo>
                  <a:pt x="6683405" y="5959864"/>
                  <a:pt x="6666919" y="5970858"/>
                  <a:pt x="6655924" y="5970858"/>
                </a:cubicBezTo>
                <a:cubicBezTo>
                  <a:pt x="6644931" y="5970858"/>
                  <a:pt x="6669661" y="5946121"/>
                  <a:pt x="6730119" y="5896655"/>
                </a:cubicBezTo>
                <a:close/>
                <a:moveTo>
                  <a:pt x="6812566" y="5847190"/>
                </a:moveTo>
                <a:lnTo>
                  <a:pt x="6796079" y="5855441"/>
                </a:lnTo>
                <a:cubicBezTo>
                  <a:pt x="6785085" y="5860933"/>
                  <a:pt x="6774093" y="5866426"/>
                  <a:pt x="6763099" y="5871925"/>
                </a:cubicBezTo>
                <a:lnTo>
                  <a:pt x="6746613" y="5880168"/>
                </a:lnTo>
                <a:cubicBezTo>
                  <a:pt x="6724627" y="5880168"/>
                  <a:pt x="6686155" y="5907649"/>
                  <a:pt x="6631189" y="5962613"/>
                </a:cubicBezTo>
                <a:cubicBezTo>
                  <a:pt x="6614703" y="5979100"/>
                  <a:pt x="6611951" y="5984601"/>
                  <a:pt x="6622945" y="5979100"/>
                </a:cubicBezTo>
                <a:cubicBezTo>
                  <a:pt x="6655924" y="5968106"/>
                  <a:pt x="6658667" y="5976349"/>
                  <a:pt x="6631189" y="6003837"/>
                </a:cubicBezTo>
                <a:cubicBezTo>
                  <a:pt x="6620195" y="6014829"/>
                  <a:pt x="6592715" y="6036809"/>
                  <a:pt x="6548751" y="6069788"/>
                </a:cubicBezTo>
                <a:lnTo>
                  <a:pt x="6491035" y="6119256"/>
                </a:lnTo>
                <a:lnTo>
                  <a:pt x="6474548" y="6135748"/>
                </a:lnTo>
                <a:cubicBezTo>
                  <a:pt x="6469047" y="6146732"/>
                  <a:pt x="6459431" y="6156351"/>
                  <a:pt x="6445693" y="6164602"/>
                </a:cubicBezTo>
                <a:cubicBezTo>
                  <a:pt x="6431951" y="6172845"/>
                  <a:pt x="6422332" y="6176963"/>
                  <a:pt x="6416839" y="6176963"/>
                </a:cubicBezTo>
                <a:cubicBezTo>
                  <a:pt x="6405847" y="6176963"/>
                  <a:pt x="6387978" y="6185214"/>
                  <a:pt x="6363249" y="6201701"/>
                </a:cubicBezTo>
                <a:cubicBezTo>
                  <a:pt x="6338512" y="6218185"/>
                  <a:pt x="6328894" y="6229179"/>
                  <a:pt x="6334394" y="6234679"/>
                </a:cubicBezTo>
                <a:cubicBezTo>
                  <a:pt x="6334394" y="6240171"/>
                  <a:pt x="6315159" y="6253917"/>
                  <a:pt x="6276685" y="6275902"/>
                </a:cubicBezTo>
                <a:cubicBezTo>
                  <a:pt x="6238205" y="6297882"/>
                  <a:pt x="6218977" y="6311624"/>
                  <a:pt x="6218977" y="6317117"/>
                </a:cubicBezTo>
                <a:cubicBezTo>
                  <a:pt x="6224469" y="6322617"/>
                  <a:pt x="6267059" y="6304756"/>
                  <a:pt x="6346763" y="6263534"/>
                </a:cubicBezTo>
                <a:cubicBezTo>
                  <a:pt x="6426457" y="6222312"/>
                  <a:pt x="6466305" y="6198950"/>
                  <a:pt x="6466305" y="6193455"/>
                </a:cubicBezTo>
                <a:cubicBezTo>
                  <a:pt x="6466305" y="6182464"/>
                  <a:pt x="6491035" y="6163227"/>
                  <a:pt x="6540499" y="6135748"/>
                </a:cubicBezTo>
                <a:cubicBezTo>
                  <a:pt x="6595467" y="6097268"/>
                  <a:pt x="6629813" y="6072539"/>
                  <a:pt x="6643555" y="6061545"/>
                </a:cubicBezTo>
                <a:cubicBezTo>
                  <a:pt x="6657300" y="6050551"/>
                  <a:pt x="6661418" y="6039559"/>
                  <a:pt x="6655924" y="6028566"/>
                </a:cubicBezTo>
                <a:cubicBezTo>
                  <a:pt x="6650424" y="6017572"/>
                  <a:pt x="6660041" y="6001087"/>
                  <a:pt x="6684778" y="5979100"/>
                </a:cubicBezTo>
                <a:cubicBezTo>
                  <a:pt x="6709508" y="5957114"/>
                  <a:pt x="6727377" y="5948871"/>
                  <a:pt x="6738371" y="5954372"/>
                </a:cubicBezTo>
                <a:cubicBezTo>
                  <a:pt x="6754857" y="5954372"/>
                  <a:pt x="6776843" y="5935135"/>
                  <a:pt x="6804322" y="5896655"/>
                </a:cubicBezTo>
                <a:lnTo>
                  <a:pt x="6837303" y="5847190"/>
                </a:lnTo>
                <a:cubicBezTo>
                  <a:pt x="6831803" y="5852690"/>
                  <a:pt x="6826309" y="5855441"/>
                  <a:pt x="6820807" y="5855441"/>
                </a:cubicBezTo>
                <a:cubicBezTo>
                  <a:pt x="6815315" y="5855441"/>
                  <a:pt x="6812566" y="5852690"/>
                  <a:pt x="6812566" y="5847190"/>
                </a:cubicBezTo>
                <a:close/>
                <a:moveTo>
                  <a:pt x="8413243" y="5814139"/>
                </a:moveTo>
                <a:cubicBezTo>
                  <a:pt x="8443171" y="5814139"/>
                  <a:pt x="8475593" y="5824118"/>
                  <a:pt x="8510511" y="5844073"/>
                </a:cubicBezTo>
                <a:cubicBezTo>
                  <a:pt x="8530467" y="5854051"/>
                  <a:pt x="8549173" y="5872759"/>
                  <a:pt x="8566633" y="5900195"/>
                </a:cubicBezTo>
                <a:cubicBezTo>
                  <a:pt x="8584093" y="5927633"/>
                  <a:pt x="8604047" y="5958806"/>
                  <a:pt x="8626499" y="5993733"/>
                </a:cubicBezTo>
                <a:cubicBezTo>
                  <a:pt x="8648943" y="6028652"/>
                  <a:pt x="8662667" y="6051096"/>
                  <a:pt x="8667659" y="6061074"/>
                </a:cubicBezTo>
                <a:cubicBezTo>
                  <a:pt x="8687607" y="6091008"/>
                  <a:pt x="8697585" y="6113452"/>
                  <a:pt x="8697585" y="6128423"/>
                </a:cubicBezTo>
                <a:cubicBezTo>
                  <a:pt x="8697585" y="6193274"/>
                  <a:pt x="8665155" y="6193274"/>
                  <a:pt x="8600303" y="6128423"/>
                </a:cubicBezTo>
                <a:cubicBezTo>
                  <a:pt x="8555415" y="6083527"/>
                  <a:pt x="8517999" y="6048607"/>
                  <a:pt x="8488067" y="6023659"/>
                </a:cubicBezTo>
                <a:cubicBezTo>
                  <a:pt x="8423215" y="5968785"/>
                  <a:pt x="8388295" y="5936362"/>
                  <a:pt x="8383303" y="5926384"/>
                </a:cubicBezTo>
                <a:cubicBezTo>
                  <a:pt x="8368341" y="5896450"/>
                  <a:pt x="8360859" y="5874007"/>
                  <a:pt x="8360859" y="5859036"/>
                </a:cubicBezTo>
                <a:cubicBezTo>
                  <a:pt x="8360859" y="5829110"/>
                  <a:pt x="8378317" y="5814139"/>
                  <a:pt x="8413243" y="5814139"/>
                </a:cubicBezTo>
                <a:close/>
                <a:moveTo>
                  <a:pt x="6718785" y="5751351"/>
                </a:moveTo>
                <a:cubicBezTo>
                  <a:pt x="6713975" y="5750666"/>
                  <a:pt x="6710883" y="5751010"/>
                  <a:pt x="6709508" y="5752383"/>
                </a:cubicBezTo>
                <a:cubicBezTo>
                  <a:pt x="6706765" y="5755134"/>
                  <a:pt x="6675162" y="5786729"/>
                  <a:pt x="6614703" y="5847190"/>
                </a:cubicBezTo>
                <a:cubicBezTo>
                  <a:pt x="6460804" y="6006578"/>
                  <a:pt x="6279428" y="6132998"/>
                  <a:pt x="6070571" y="6226429"/>
                </a:cubicBezTo>
                <a:cubicBezTo>
                  <a:pt x="6026607" y="6242923"/>
                  <a:pt x="6004620" y="6253917"/>
                  <a:pt x="6004620" y="6259408"/>
                </a:cubicBezTo>
                <a:cubicBezTo>
                  <a:pt x="6004620" y="6275902"/>
                  <a:pt x="5974391" y="6289639"/>
                  <a:pt x="5913932" y="6300631"/>
                </a:cubicBezTo>
                <a:cubicBezTo>
                  <a:pt x="5902938" y="6300631"/>
                  <a:pt x="5869959" y="6311624"/>
                  <a:pt x="5815000" y="6333611"/>
                </a:cubicBezTo>
                <a:lnTo>
                  <a:pt x="5765535" y="6358339"/>
                </a:lnTo>
                <a:lnTo>
                  <a:pt x="5790265" y="6358339"/>
                </a:lnTo>
                <a:cubicBezTo>
                  <a:pt x="5861716" y="6358339"/>
                  <a:pt x="6001871" y="6303381"/>
                  <a:pt x="6210725" y="6193455"/>
                </a:cubicBezTo>
                <a:lnTo>
                  <a:pt x="6532257" y="5979100"/>
                </a:lnTo>
                <a:lnTo>
                  <a:pt x="6532257" y="5970858"/>
                </a:lnTo>
                <a:lnTo>
                  <a:pt x="6548751" y="5954372"/>
                </a:lnTo>
                <a:lnTo>
                  <a:pt x="6532267" y="5979100"/>
                </a:lnTo>
                <a:lnTo>
                  <a:pt x="6556995" y="5962613"/>
                </a:lnTo>
                <a:cubicBezTo>
                  <a:pt x="6556995" y="5935135"/>
                  <a:pt x="6573480" y="5921391"/>
                  <a:pt x="6606459" y="5921391"/>
                </a:cubicBezTo>
                <a:cubicBezTo>
                  <a:pt x="6628446" y="5921391"/>
                  <a:pt x="6639431" y="5913149"/>
                  <a:pt x="6639431" y="5896655"/>
                </a:cubicBezTo>
                <a:cubicBezTo>
                  <a:pt x="6639431" y="5874677"/>
                  <a:pt x="6664167" y="5855441"/>
                  <a:pt x="6713634" y="5838945"/>
                </a:cubicBezTo>
                <a:cubicBezTo>
                  <a:pt x="6730119" y="5827952"/>
                  <a:pt x="6735621" y="5818335"/>
                  <a:pt x="6730119" y="5810092"/>
                </a:cubicBezTo>
                <a:cubicBezTo>
                  <a:pt x="6724627" y="5801849"/>
                  <a:pt x="6724627" y="5792232"/>
                  <a:pt x="6730119" y="5781238"/>
                </a:cubicBezTo>
                <a:cubicBezTo>
                  <a:pt x="6741112" y="5770245"/>
                  <a:pt x="6743863" y="5762002"/>
                  <a:pt x="6738371" y="5756500"/>
                </a:cubicBezTo>
                <a:cubicBezTo>
                  <a:pt x="6730123" y="5753754"/>
                  <a:pt x="6723595" y="5752036"/>
                  <a:pt x="6718785" y="5751351"/>
                </a:cubicBezTo>
                <a:close/>
                <a:moveTo>
                  <a:pt x="7463870" y="5748257"/>
                </a:moveTo>
                <a:cubicBezTo>
                  <a:pt x="7452877" y="5753758"/>
                  <a:pt x="7444633" y="5759251"/>
                  <a:pt x="7439132" y="5764752"/>
                </a:cubicBezTo>
                <a:cubicBezTo>
                  <a:pt x="7411654" y="5781238"/>
                  <a:pt x="7400661" y="5783987"/>
                  <a:pt x="7406161" y="5772995"/>
                </a:cubicBezTo>
                <a:cubicBezTo>
                  <a:pt x="7406161" y="5772995"/>
                  <a:pt x="7384175" y="5797723"/>
                  <a:pt x="7340201" y="5847190"/>
                </a:cubicBezTo>
                <a:cubicBezTo>
                  <a:pt x="7351195" y="5852690"/>
                  <a:pt x="7356695" y="5858183"/>
                  <a:pt x="7356695" y="5863684"/>
                </a:cubicBezTo>
                <a:cubicBezTo>
                  <a:pt x="7362187" y="5863684"/>
                  <a:pt x="7362187" y="5871925"/>
                  <a:pt x="7356695" y="5888412"/>
                </a:cubicBezTo>
                <a:cubicBezTo>
                  <a:pt x="7351195" y="5899406"/>
                  <a:pt x="7353945" y="5899406"/>
                  <a:pt x="7364939" y="5888412"/>
                </a:cubicBezTo>
                <a:lnTo>
                  <a:pt x="7463870" y="5772995"/>
                </a:lnTo>
                <a:cubicBezTo>
                  <a:pt x="7469361" y="5767494"/>
                  <a:pt x="7472113" y="5759251"/>
                  <a:pt x="7472113" y="5748257"/>
                </a:cubicBezTo>
                <a:close/>
                <a:moveTo>
                  <a:pt x="4168882" y="5727676"/>
                </a:moveTo>
                <a:lnTo>
                  <a:pt x="4164611" y="5743058"/>
                </a:lnTo>
                <a:lnTo>
                  <a:pt x="4190039" y="5756689"/>
                </a:lnTo>
                <a:cubicBezTo>
                  <a:pt x="4248995" y="5786961"/>
                  <a:pt x="4288235" y="5805884"/>
                  <a:pt x="4307756" y="5813454"/>
                </a:cubicBezTo>
                <a:lnTo>
                  <a:pt x="4317929" y="5816428"/>
                </a:lnTo>
                <a:lnTo>
                  <a:pt x="4317415" y="5814769"/>
                </a:lnTo>
                <a:lnTo>
                  <a:pt x="4269714" y="5778993"/>
                </a:lnTo>
                <a:cubicBezTo>
                  <a:pt x="4256966" y="5770495"/>
                  <a:pt x="4248469" y="5766246"/>
                  <a:pt x="4244223" y="5766246"/>
                </a:cubicBezTo>
                <a:cubicBezTo>
                  <a:pt x="4239969" y="5766246"/>
                  <a:pt x="4222971" y="5758014"/>
                  <a:pt x="4193227" y="5741549"/>
                </a:cubicBezTo>
                <a:close/>
                <a:moveTo>
                  <a:pt x="6952719" y="5707035"/>
                </a:moveTo>
                <a:lnTo>
                  <a:pt x="6952719" y="5715286"/>
                </a:lnTo>
                <a:lnTo>
                  <a:pt x="6952719" y="5723529"/>
                </a:lnTo>
                <a:cubicBezTo>
                  <a:pt x="6947227" y="5723529"/>
                  <a:pt x="6944476" y="5720780"/>
                  <a:pt x="6944476" y="5715286"/>
                </a:cubicBezTo>
                <a:cubicBezTo>
                  <a:pt x="6944476" y="5709785"/>
                  <a:pt x="6947227" y="5707035"/>
                  <a:pt x="6952719" y="5707035"/>
                </a:cubicBezTo>
                <a:close/>
                <a:moveTo>
                  <a:pt x="7216541" y="5682307"/>
                </a:moveTo>
                <a:cubicBezTo>
                  <a:pt x="7205549" y="5682307"/>
                  <a:pt x="7186311" y="5701542"/>
                  <a:pt x="7158825" y="5740016"/>
                </a:cubicBezTo>
                <a:lnTo>
                  <a:pt x="7158825" y="5764752"/>
                </a:lnTo>
                <a:close/>
                <a:moveTo>
                  <a:pt x="4122966" y="5628516"/>
                </a:moveTo>
                <a:lnTo>
                  <a:pt x="4125679" y="5631984"/>
                </a:lnTo>
                <a:lnTo>
                  <a:pt x="4157377" y="5653115"/>
                </a:lnTo>
                <a:cubicBezTo>
                  <a:pt x="4178090" y="5664800"/>
                  <a:pt x="4205977" y="5679142"/>
                  <a:pt x="4241033" y="5696139"/>
                </a:cubicBezTo>
                <a:cubicBezTo>
                  <a:pt x="4258561" y="5704636"/>
                  <a:pt x="4274296" y="5712072"/>
                  <a:pt x="4288239" y="5718446"/>
                </a:cubicBezTo>
                <a:lnTo>
                  <a:pt x="4293419" y="5720710"/>
                </a:lnTo>
                <a:lnTo>
                  <a:pt x="4290584" y="5702129"/>
                </a:lnTo>
                <a:lnTo>
                  <a:pt x="4244223" y="5677014"/>
                </a:lnTo>
                <a:close/>
                <a:moveTo>
                  <a:pt x="6086235" y="5606904"/>
                </a:moveTo>
                <a:cubicBezTo>
                  <a:pt x="6086235" y="5602657"/>
                  <a:pt x="6071363" y="5607966"/>
                  <a:pt x="6041621" y="5622839"/>
                </a:cubicBezTo>
                <a:cubicBezTo>
                  <a:pt x="6011876" y="5637710"/>
                  <a:pt x="5982127" y="5651518"/>
                  <a:pt x="5952385" y="5664270"/>
                </a:cubicBezTo>
                <a:lnTo>
                  <a:pt x="5907769" y="5689762"/>
                </a:lnTo>
                <a:cubicBezTo>
                  <a:pt x="5899271" y="5689762"/>
                  <a:pt x="5895017" y="5691887"/>
                  <a:pt x="5895017" y="5696139"/>
                </a:cubicBezTo>
                <a:cubicBezTo>
                  <a:pt x="5903524" y="5700386"/>
                  <a:pt x="5924767" y="5694012"/>
                  <a:pt x="5958757" y="5677014"/>
                </a:cubicBezTo>
                <a:cubicBezTo>
                  <a:pt x="5967255" y="5681262"/>
                  <a:pt x="5957693" y="5691887"/>
                  <a:pt x="5930077" y="5708885"/>
                </a:cubicBezTo>
                <a:cubicBezTo>
                  <a:pt x="5916269" y="5717384"/>
                  <a:pt x="5903256" y="5724287"/>
                  <a:pt x="5891041" y="5729599"/>
                </a:cubicBezTo>
                <a:lnTo>
                  <a:pt x="5884371" y="5731770"/>
                </a:lnTo>
                <a:lnTo>
                  <a:pt x="5881313" y="5751806"/>
                </a:lnTo>
                <a:lnTo>
                  <a:pt x="5953579" y="5718046"/>
                </a:lnTo>
                <a:cubicBezTo>
                  <a:pt x="6042017" y="5672633"/>
                  <a:pt x="6086235" y="5635585"/>
                  <a:pt x="6086235" y="5606904"/>
                </a:cubicBezTo>
                <a:close/>
                <a:moveTo>
                  <a:pt x="6942414" y="5575646"/>
                </a:moveTo>
                <a:cubicBezTo>
                  <a:pt x="6941041" y="5574617"/>
                  <a:pt x="6938980" y="5575132"/>
                  <a:pt x="6936233" y="5577194"/>
                </a:cubicBezTo>
                <a:cubicBezTo>
                  <a:pt x="6930733" y="5581312"/>
                  <a:pt x="6922489" y="5591619"/>
                  <a:pt x="6911495" y="5608103"/>
                </a:cubicBezTo>
                <a:lnTo>
                  <a:pt x="6907376" y="5616350"/>
                </a:lnTo>
                <a:lnTo>
                  <a:pt x="6907373" y="5616350"/>
                </a:lnTo>
                <a:cubicBezTo>
                  <a:pt x="6904627" y="5619098"/>
                  <a:pt x="6903254" y="5621847"/>
                  <a:pt x="6903254" y="5624597"/>
                </a:cubicBezTo>
                <a:lnTo>
                  <a:pt x="6907376" y="5616350"/>
                </a:lnTo>
                <a:lnTo>
                  <a:pt x="6919741" y="5608103"/>
                </a:lnTo>
                <a:lnTo>
                  <a:pt x="6944476" y="5583373"/>
                </a:lnTo>
                <a:cubicBezTo>
                  <a:pt x="6944476" y="5579253"/>
                  <a:pt x="6943787" y="5576677"/>
                  <a:pt x="6942414" y="5575646"/>
                </a:cubicBezTo>
                <a:close/>
                <a:moveTo>
                  <a:pt x="875470" y="5564307"/>
                </a:moveTo>
                <a:cubicBezTo>
                  <a:pt x="892929" y="5565763"/>
                  <a:pt x="908930" y="5579589"/>
                  <a:pt x="923484" y="5605784"/>
                </a:cubicBezTo>
                <a:cubicBezTo>
                  <a:pt x="940951" y="5652341"/>
                  <a:pt x="929310" y="5687266"/>
                  <a:pt x="888561" y="5710549"/>
                </a:cubicBezTo>
                <a:cubicBezTo>
                  <a:pt x="847820" y="5728007"/>
                  <a:pt x="817264" y="5722191"/>
                  <a:pt x="796893" y="5693083"/>
                </a:cubicBezTo>
                <a:cubicBezTo>
                  <a:pt x="776523" y="5663984"/>
                  <a:pt x="783796" y="5631972"/>
                  <a:pt x="818721" y="5597047"/>
                </a:cubicBezTo>
                <a:cubicBezTo>
                  <a:pt x="839099" y="5573772"/>
                  <a:pt x="858013" y="5562860"/>
                  <a:pt x="875470" y="5564307"/>
                </a:cubicBezTo>
                <a:close/>
                <a:moveTo>
                  <a:pt x="251244" y="5466096"/>
                </a:moveTo>
                <a:cubicBezTo>
                  <a:pt x="262885" y="5466096"/>
                  <a:pt x="271614" y="5470456"/>
                  <a:pt x="277430" y="5479193"/>
                </a:cubicBezTo>
                <a:cubicBezTo>
                  <a:pt x="283256" y="5487922"/>
                  <a:pt x="280343" y="5498108"/>
                  <a:pt x="268701" y="5509749"/>
                </a:cubicBezTo>
                <a:cubicBezTo>
                  <a:pt x="257060" y="5521391"/>
                  <a:pt x="216319" y="5543209"/>
                  <a:pt x="146479" y="5575221"/>
                </a:cubicBezTo>
                <a:cubicBezTo>
                  <a:pt x="76629" y="5607232"/>
                  <a:pt x="35888" y="5623243"/>
                  <a:pt x="24248" y="5623243"/>
                </a:cubicBezTo>
                <a:cubicBezTo>
                  <a:pt x="-4853" y="5623243"/>
                  <a:pt x="-7756" y="5614513"/>
                  <a:pt x="15519" y="5597047"/>
                </a:cubicBezTo>
                <a:cubicBezTo>
                  <a:pt x="21343" y="5591231"/>
                  <a:pt x="27161" y="5588318"/>
                  <a:pt x="32977" y="5588318"/>
                </a:cubicBezTo>
                <a:lnTo>
                  <a:pt x="120283" y="5527207"/>
                </a:lnTo>
                <a:cubicBezTo>
                  <a:pt x="178491" y="5486466"/>
                  <a:pt x="222144" y="5466096"/>
                  <a:pt x="251244" y="5466096"/>
                </a:cubicBezTo>
                <a:close/>
                <a:moveTo>
                  <a:pt x="7240784" y="5315353"/>
                </a:moveTo>
                <a:lnTo>
                  <a:pt x="7228901" y="5336047"/>
                </a:lnTo>
                <a:cubicBezTo>
                  <a:pt x="7171195" y="5434977"/>
                  <a:pt x="7134096" y="5492685"/>
                  <a:pt x="7117611" y="5509172"/>
                </a:cubicBezTo>
                <a:cubicBezTo>
                  <a:pt x="7112109" y="5514673"/>
                  <a:pt x="7096991" y="5533909"/>
                  <a:pt x="7072261" y="5566881"/>
                </a:cubicBezTo>
                <a:cubicBezTo>
                  <a:pt x="7047526" y="5599862"/>
                  <a:pt x="7022796" y="5630091"/>
                  <a:pt x="6998060" y="5657569"/>
                </a:cubicBezTo>
                <a:cubicBezTo>
                  <a:pt x="6973330" y="5685057"/>
                  <a:pt x="6958219" y="5698791"/>
                  <a:pt x="6952719" y="5698791"/>
                </a:cubicBezTo>
                <a:cubicBezTo>
                  <a:pt x="6941726" y="5698791"/>
                  <a:pt x="6936233" y="5704292"/>
                  <a:pt x="6936233" y="5715286"/>
                </a:cubicBezTo>
                <a:lnTo>
                  <a:pt x="6936233" y="5740016"/>
                </a:lnTo>
                <a:cubicBezTo>
                  <a:pt x="6930733" y="5751007"/>
                  <a:pt x="6927989" y="5759251"/>
                  <a:pt x="6927989" y="5764752"/>
                </a:cubicBezTo>
                <a:lnTo>
                  <a:pt x="6936233" y="5756500"/>
                </a:lnTo>
                <a:cubicBezTo>
                  <a:pt x="6941726" y="5745515"/>
                  <a:pt x="6949969" y="5734523"/>
                  <a:pt x="6960963" y="5723529"/>
                </a:cubicBezTo>
                <a:cubicBezTo>
                  <a:pt x="6971957" y="5712535"/>
                  <a:pt x="6982949" y="5701542"/>
                  <a:pt x="6993942" y="5690550"/>
                </a:cubicBezTo>
                <a:cubicBezTo>
                  <a:pt x="7054401" y="5627344"/>
                  <a:pt x="7107303" y="5564137"/>
                  <a:pt x="7152647" y="5500930"/>
                </a:cubicBezTo>
                <a:lnTo>
                  <a:pt x="7253022" y="5333028"/>
                </a:lnTo>
                <a:close/>
                <a:moveTo>
                  <a:pt x="7994205" y="5193070"/>
                </a:moveTo>
                <a:cubicBezTo>
                  <a:pt x="7999191" y="5193070"/>
                  <a:pt x="8001687" y="5195567"/>
                  <a:pt x="8001687" y="5200552"/>
                </a:cubicBezTo>
                <a:cubicBezTo>
                  <a:pt x="8001687" y="5205544"/>
                  <a:pt x="7999191" y="5208033"/>
                  <a:pt x="7994205" y="5208033"/>
                </a:cubicBezTo>
                <a:cubicBezTo>
                  <a:pt x="7989213" y="5208033"/>
                  <a:pt x="7986717" y="5205544"/>
                  <a:pt x="7986717" y="5200552"/>
                </a:cubicBezTo>
                <a:cubicBezTo>
                  <a:pt x="7986717" y="5195567"/>
                  <a:pt x="7989213" y="5193070"/>
                  <a:pt x="7994205" y="5193070"/>
                </a:cubicBezTo>
                <a:close/>
                <a:moveTo>
                  <a:pt x="7152081" y="5184811"/>
                </a:moveTo>
                <a:lnTo>
                  <a:pt x="7146979" y="5193829"/>
                </a:lnTo>
                <a:cubicBezTo>
                  <a:pt x="7138391" y="5208944"/>
                  <a:pt x="7128601" y="5226120"/>
                  <a:pt x="7117611" y="5245358"/>
                </a:cubicBezTo>
                <a:cubicBezTo>
                  <a:pt x="7079129" y="5311310"/>
                  <a:pt x="7068145" y="5341539"/>
                  <a:pt x="7084630" y="5336047"/>
                </a:cubicBezTo>
                <a:cubicBezTo>
                  <a:pt x="7090123" y="5330546"/>
                  <a:pt x="7095625" y="5325053"/>
                  <a:pt x="7101117" y="5319551"/>
                </a:cubicBezTo>
                <a:cubicBezTo>
                  <a:pt x="7113487" y="5307189"/>
                  <a:pt x="7135127" y="5272405"/>
                  <a:pt x="7166041" y="5215209"/>
                </a:cubicBezTo>
                <a:lnTo>
                  <a:pt x="7168929" y="5209718"/>
                </a:lnTo>
                <a:close/>
                <a:moveTo>
                  <a:pt x="6526023" y="5178272"/>
                </a:moveTo>
                <a:cubicBezTo>
                  <a:pt x="6523898" y="5177208"/>
                  <a:pt x="6517525" y="5181987"/>
                  <a:pt x="6506900" y="5192610"/>
                </a:cubicBezTo>
                <a:cubicBezTo>
                  <a:pt x="6502653" y="5201110"/>
                  <a:pt x="6487781" y="5218103"/>
                  <a:pt x="6462285" y="5243599"/>
                </a:cubicBezTo>
                <a:cubicBezTo>
                  <a:pt x="6453785" y="5256345"/>
                  <a:pt x="6447414" y="5264844"/>
                  <a:pt x="6443166" y="5269097"/>
                </a:cubicBezTo>
                <a:cubicBezTo>
                  <a:pt x="6345432" y="5396567"/>
                  <a:pt x="6243457" y="5490050"/>
                  <a:pt x="6137222" y="5549543"/>
                </a:cubicBezTo>
                <a:cubicBezTo>
                  <a:pt x="6124477" y="5558034"/>
                  <a:pt x="6117041" y="5564414"/>
                  <a:pt x="6114917" y="5568661"/>
                </a:cubicBezTo>
                <a:cubicBezTo>
                  <a:pt x="6112789" y="5572907"/>
                  <a:pt x="6115977" y="5577161"/>
                  <a:pt x="6124477" y="5581407"/>
                </a:cubicBezTo>
                <a:cubicBezTo>
                  <a:pt x="6128723" y="5581407"/>
                  <a:pt x="6130851" y="5582470"/>
                  <a:pt x="6130851" y="5584595"/>
                </a:cubicBezTo>
                <a:cubicBezTo>
                  <a:pt x="6130851" y="5586722"/>
                  <a:pt x="6132976" y="5587786"/>
                  <a:pt x="6137222" y="5587786"/>
                </a:cubicBezTo>
                <a:cubicBezTo>
                  <a:pt x="6158467" y="5587786"/>
                  <a:pt x="6217959" y="5538918"/>
                  <a:pt x="6315689" y="5441188"/>
                </a:cubicBezTo>
                <a:cubicBezTo>
                  <a:pt x="6404919" y="5351953"/>
                  <a:pt x="6453785" y="5296712"/>
                  <a:pt x="6462285" y="5275469"/>
                </a:cubicBezTo>
                <a:cubicBezTo>
                  <a:pt x="6479282" y="5241472"/>
                  <a:pt x="6489909" y="5224481"/>
                  <a:pt x="6494155" y="5224481"/>
                </a:cubicBezTo>
                <a:cubicBezTo>
                  <a:pt x="6502653" y="5224481"/>
                  <a:pt x="6511153" y="5215983"/>
                  <a:pt x="6519651" y="5198985"/>
                </a:cubicBezTo>
                <a:cubicBezTo>
                  <a:pt x="6526023" y="5186240"/>
                  <a:pt x="6528151" y="5179335"/>
                  <a:pt x="6526023" y="5178272"/>
                </a:cubicBezTo>
                <a:close/>
                <a:moveTo>
                  <a:pt x="7356695" y="5138175"/>
                </a:moveTo>
                <a:cubicBezTo>
                  <a:pt x="7345703" y="5132682"/>
                  <a:pt x="7331959" y="5143676"/>
                  <a:pt x="7315473" y="5171154"/>
                </a:cubicBezTo>
                <a:cubicBezTo>
                  <a:pt x="7315473" y="5173903"/>
                  <a:pt x="7313669" y="5179400"/>
                  <a:pt x="7310062" y="5187644"/>
                </a:cubicBezTo>
                <a:lnTo>
                  <a:pt x="7297985" y="5212179"/>
                </a:lnTo>
                <a:lnTo>
                  <a:pt x="7302045" y="5223004"/>
                </a:lnTo>
                <a:lnTo>
                  <a:pt x="7306177" y="5234028"/>
                </a:lnTo>
                <a:lnTo>
                  <a:pt x="7313409" y="5220622"/>
                </a:lnTo>
                <a:cubicBezTo>
                  <a:pt x="7325775" y="5198636"/>
                  <a:pt x="7334705" y="5184894"/>
                  <a:pt x="7340201" y="5179398"/>
                </a:cubicBezTo>
                <a:cubicBezTo>
                  <a:pt x="7356695" y="5157412"/>
                  <a:pt x="7362187" y="5143676"/>
                  <a:pt x="7356695" y="5138175"/>
                </a:cubicBezTo>
                <a:close/>
                <a:moveTo>
                  <a:pt x="6222075" y="5100586"/>
                </a:moveTo>
                <a:cubicBezTo>
                  <a:pt x="6213313" y="5098197"/>
                  <a:pt x="6191401" y="5116126"/>
                  <a:pt x="6156349" y="5154369"/>
                </a:cubicBezTo>
                <a:cubicBezTo>
                  <a:pt x="6135103" y="5175612"/>
                  <a:pt x="6122352" y="5186240"/>
                  <a:pt x="6118105" y="5186240"/>
                </a:cubicBezTo>
                <a:cubicBezTo>
                  <a:pt x="6113853" y="5181987"/>
                  <a:pt x="6114917" y="5174551"/>
                  <a:pt x="6121295" y="5163924"/>
                </a:cubicBezTo>
                <a:cubicBezTo>
                  <a:pt x="6127661" y="5153306"/>
                  <a:pt x="6128723" y="5145869"/>
                  <a:pt x="6124477" y="5141616"/>
                </a:cubicBezTo>
                <a:cubicBezTo>
                  <a:pt x="6115977" y="5133118"/>
                  <a:pt x="6107479" y="5141616"/>
                  <a:pt x="6098979" y="5167114"/>
                </a:cubicBezTo>
                <a:cubicBezTo>
                  <a:pt x="6098979" y="5175612"/>
                  <a:pt x="6096855" y="5186240"/>
                  <a:pt x="6092608" y="5198985"/>
                </a:cubicBezTo>
                <a:cubicBezTo>
                  <a:pt x="6088361" y="5220228"/>
                  <a:pt x="6091544" y="5231917"/>
                  <a:pt x="6102171" y="5234037"/>
                </a:cubicBezTo>
                <a:cubicBezTo>
                  <a:pt x="6112789" y="5236163"/>
                  <a:pt x="6123415" y="5232981"/>
                  <a:pt x="6134040" y="5224481"/>
                </a:cubicBezTo>
                <a:cubicBezTo>
                  <a:pt x="6144659" y="5215983"/>
                  <a:pt x="6149974" y="5218103"/>
                  <a:pt x="6149974" y="5230853"/>
                </a:cubicBezTo>
                <a:cubicBezTo>
                  <a:pt x="6149974" y="5256345"/>
                  <a:pt x="6160593" y="5258470"/>
                  <a:pt x="6181845" y="5237226"/>
                </a:cubicBezTo>
                <a:cubicBezTo>
                  <a:pt x="6207335" y="5215983"/>
                  <a:pt x="6209461" y="5205356"/>
                  <a:pt x="6188211" y="5205356"/>
                </a:cubicBezTo>
                <a:cubicBezTo>
                  <a:pt x="6179717" y="5205356"/>
                  <a:pt x="6175465" y="5203230"/>
                  <a:pt x="6175465" y="5198985"/>
                </a:cubicBezTo>
                <a:cubicBezTo>
                  <a:pt x="6175465" y="5186240"/>
                  <a:pt x="6183965" y="5170303"/>
                  <a:pt x="6200961" y="5151180"/>
                </a:cubicBezTo>
                <a:cubicBezTo>
                  <a:pt x="6217959" y="5132062"/>
                  <a:pt x="6226459" y="5118247"/>
                  <a:pt x="6226459" y="5109748"/>
                </a:cubicBezTo>
                <a:cubicBezTo>
                  <a:pt x="6226459" y="5104437"/>
                  <a:pt x="6224995" y="5101388"/>
                  <a:pt x="6222075" y="5100586"/>
                </a:cubicBezTo>
                <a:close/>
                <a:moveTo>
                  <a:pt x="6325249" y="5049198"/>
                </a:moveTo>
                <a:cubicBezTo>
                  <a:pt x="6318879" y="5049198"/>
                  <a:pt x="6311436" y="5052389"/>
                  <a:pt x="6302945" y="5058760"/>
                </a:cubicBezTo>
                <a:cubicBezTo>
                  <a:pt x="6290197" y="5067260"/>
                  <a:pt x="6288071" y="5075758"/>
                  <a:pt x="6296565" y="5084258"/>
                </a:cubicBezTo>
                <a:cubicBezTo>
                  <a:pt x="6300817" y="5088503"/>
                  <a:pt x="6294445" y="5101255"/>
                  <a:pt x="6277447" y="5122499"/>
                </a:cubicBezTo>
                <a:cubicBezTo>
                  <a:pt x="6260449" y="5143744"/>
                  <a:pt x="6258329" y="5158614"/>
                  <a:pt x="6271073" y="5167114"/>
                </a:cubicBezTo>
                <a:cubicBezTo>
                  <a:pt x="6275320" y="5167114"/>
                  <a:pt x="6283819" y="5159678"/>
                  <a:pt x="6296565" y="5144808"/>
                </a:cubicBezTo>
                <a:cubicBezTo>
                  <a:pt x="6309316" y="5129935"/>
                  <a:pt x="6319943" y="5112937"/>
                  <a:pt x="6328434" y="5093819"/>
                </a:cubicBezTo>
                <a:cubicBezTo>
                  <a:pt x="6336933" y="5074696"/>
                  <a:pt x="6341186" y="5063012"/>
                  <a:pt x="6341186" y="5058760"/>
                </a:cubicBezTo>
                <a:cubicBezTo>
                  <a:pt x="6336933" y="5052389"/>
                  <a:pt x="6331623" y="5049198"/>
                  <a:pt x="6325249" y="5049198"/>
                </a:cubicBezTo>
                <a:close/>
                <a:moveTo>
                  <a:pt x="6916729" y="4983742"/>
                </a:moveTo>
                <a:lnTo>
                  <a:pt x="6900880" y="5013747"/>
                </a:lnTo>
                <a:cubicBezTo>
                  <a:pt x="6884681" y="5044819"/>
                  <a:pt x="6865958" y="5081070"/>
                  <a:pt x="6844713" y="5122499"/>
                </a:cubicBezTo>
                <a:cubicBezTo>
                  <a:pt x="6785221" y="5220228"/>
                  <a:pt x="6757603" y="5269097"/>
                  <a:pt x="6761849" y="5269097"/>
                </a:cubicBezTo>
                <a:lnTo>
                  <a:pt x="6762383" y="5268486"/>
                </a:lnTo>
                <a:lnTo>
                  <a:pt x="6781863" y="5241698"/>
                </a:lnTo>
                <a:lnTo>
                  <a:pt x="6788942" y="5230851"/>
                </a:lnTo>
                <a:cubicBezTo>
                  <a:pt x="6804876" y="5205356"/>
                  <a:pt x="6827715" y="5167115"/>
                  <a:pt x="6857458" y="5116126"/>
                </a:cubicBezTo>
                <a:cubicBezTo>
                  <a:pt x="6872329" y="5090631"/>
                  <a:pt x="6885343" y="5068057"/>
                  <a:pt x="6896497" y="5048405"/>
                </a:cubicBezTo>
                <a:lnTo>
                  <a:pt x="6921598" y="5003221"/>
                </a:lnTo>
                <a:close/>
                <a:moveTo>
                  <a:pt x="4608283" y="4926245"/>
                </a:moveTo>
                <a:cubicBezTo>
                  <a:pt x="4608283" y="4928451"/>
                  <a:pt x="4611333" y="4931207"/>
                  <a:pt x="4617421" y="4934517"/>
                </a:cubicBezTo>
                <a:lnTo>
                  <a:pt x="4621323" y="4935021"/>
                </a:lnTo>
                <a:lnTo>
                  <a:pt x="4625946" y="4931207"/>
                </a:lnTo>
                <a:lnTo>
                  <a:pt x="4622905" y="4929555"/>
                </a:lnTo>
                <a:cubicBezTo>
                  <a:pt x="4613159" y="4925141"/>
                  <a:pt x="4608283" y="4924037"/>
                  <a:pt x="4608283" y="4926245"/>
                </a:cubicBezTo>
                <a:close/>
                <a:moveTo>
                  <a:pt x="4436277" y="4907079"/>
                </a:moveTo>
                <a:lnTo>
                  <a:pt x="4457725" y="4929827"/>
                </a:lnTo>
                <a:lnTo>
                  <a:pt x="4457977" y="4929968"/>
                </a:lnTo>
                <a:cubicBezTo>
                  <a:pt x="4473510" y="4937969"/>
                  <a:pt x="4492547" y="4947208"/>
                  <a:pt x="4515085" y="4957690"/>
                </a:cubicBezTo>
                <a:lnTo>
                  <a:pt x="4566097" y="4980588"/>
                </a:lnTo>
                <a:lnTo>
                  <a:pt x="4571213" y="4976366"/>
                </a:lnTo>
                <a:lnTo>
                  <a:pt x="4560773" y="4969275"/>
                </a:lnTo>
                <a:cubicBezTo>
                  <a:pt x="4553463" y="4964861"/>
                  <a:pt x="4548590" y="4962654"/>
                  <a:pt x="4546155" y="4962654"/>
                </a:cubicBezTo>
                <a:cubicBezTo>
                  <a:pt x="4541277" y="4962654"/>
                  <a:pt x="4507168" y="4945554"/>
                  <a:pt x="4443819" y="4911347"/>
                </a:cubicBezTo>
                <a:close/>
                <a:moveTo>
                  <a:pt x="6226459" y="4896230"/>
                </a:moveTo>
                <a:cubicBezTo>
                  <a:pt x="6220079" y="4898355"/>
                  <a:pt x="6211588" y="4903666"/>
                  <a:pt x="6200961" y="4912164"/>
                </a:cubicBezTo>
                <a:cubicBezTo>
                  <a:pt x="6183965" y="4924909"/>
                  <a:pt x="6173338" y="4929162"/>
                  <a:pt x="6169093" y="4924909"/>
                </a:cubicBezTo>
                <a:cubicBezTo>
                  <a:pt x="6156349" y="4920662"/>
                  <a:pt x="6147849" y="4931288"/>
                  <a:pt x="6143595" y="4956780"/>
                </a:cubicBezTo>
                <a:cubicBezTo>
                  <a:pt x="6143595" y="4978030"/>
                  <a:pt x="6128723" y="5001394"/>
                  <a:pt x="6098979" y="5026891"/>
                </a:cubicBezTo>
                <a:cubicBezTo>
                  <a:pt x="6069237" y="5052389"/>
                  <a:pt x="6043740" y="5065133"/>
                  <a:pt x="6022495" y="5065133"/>
                </a:cubicBezTo>
                <a:cubicBezTo>
                  <a:pt x="6009751" y="5065133"/>
                  <a:pt x="5997005" y="5081069"/>
                  <a:pt x="5984253" y="5112937"/>
                </a:cubicBezTo>
                <a:cubicBezTo>
                  <a:pt x="5971503" y="5144808"/>
                  <a:pt x="5963010" y="5162867"/>
                  <a:pt x="5958757" y="5167114"/>
                </a:cubicBezTo>
                <a:cubicBezTo>
                  <a:pt x="5941759" y="5184112"/>
                  <a:pt x="5933267" y="5194731"/>
                  <a:pt x="5933267" y="5198985"/>
                </a:cubicBezTo>
                <a:cubicBezTo>
                  <a:pt x="5933267" y="5220228"/>
                  <a:pt x="5958757" y="5203230"/>
                  <a:pt x="6009751" y="5147996"/>
                </a:cubicBezTo>
                <a:cubicBezTo>
                  <a:pt x="6018243" y="5135246"/>
                  <a:pt x="6024623" y="5128871"/>
                  <a:pt x="6028869" y="5128871"/>
                </a:cubicBezTo>
                <a:cubicBezTo>
                  <a:pt x="6033115" y="5128871"/>
                  <a:pt x="6039494" y="5123562"/>
                  <a:pt x="6047993" y="5112937"/>
                </a:cubicBezTo>
                <a:cubicBezTo>
                  <a:pt x="6056492" y="5102313"/>
                  <a:pt x="6064983" y="5097003"/>
                  <a:pt x="6073490" y="5097003"/>
                </a:cubicBezTo>
                <a:cubicBezTo>
                  <a:pt x="6086235" y="5097003"/>
                  <a:pt x="6102171" y="5087441"/>
                  <a:pt x="6121295" y="5068323"/>
                </a:cubicBezTo>
                <a:cubicBezTo>
                  <a:pt x="6140413" y="5049198"/>
                  <a:pt x="6154219" y="5031143"/>
                  <a:pt x="6162719" y="5014145"/>
                </a:cubicBezTo>
                <a:cubicBezTo>
                  <a:pt x="6166972" y="4992901"/>
                  <a:pt x="6176527" y="4986523"/>
                  <a:pt x="6191401" y="4995021"/>
                </a:cubicBezTo>
                <a:cubicBezTo>
                  <a:pt x="6206271" y="5003521"/>
                  <a:pt x="6215833" y="5003521"/>
                  <a:pt x="6220079" y="4995021"/>
                </a:cubicBezTo>
                <a:cubicBezTo>
                  <a:pt x="6228586" y="4986523"/>
                  <a:pt x="6228586" y="4978030"/>
                  <a:pt x="6220079" y="4969530"/>
                </a:cubicBezTo>
                <a:cubicBezTo>
                  <a:pt x="6215833" y="4965278"/>
                  <a:pt x="6219023" y="4952532"/>
                  <a:pt x="6229647" y="4931288"/>
                </a:cubicBezTo>
                <a:cubicBezTo>
                  <a:pt x="6240267" y="4910039"/>
                  <a:pt x="6243457" y="4899419"/>
                  <a:pt x="6239205" y="4899419"/>
                </a:cubicBezTo>
                <a:cubicBezTo>
                  <a:pt x="6237077" y="4895166"/>
                  <a:pt x="6232831" y="4894103"/>
                  <a:pt x="6226459" y="4896230"/>
                </a:cubicBezTo>
                <a:close/>
                <a:moveTo>
                  <a:pt x="4473055" y="4889833"/>
                </a:moveTo>
                <a:cubicBezTo>
                  <a:pt x="4480363" y="4896453"/>
                  <a:pt x="4504122" y="4908591"/>
                  <a:pt x="4544327" y="4926245"/>
                </a:cubicBezTo>
                <a:cubicBezTo>
                  <a:pt x="4564427" y="4935071"/>
                  <a:pt x="4580417" y="4941691"/>
                  <a:pt x="4592295" y="4946105"/>
                </a:cubicBezTo>
                <a:lnTo>
                  <a:pt x="4603897" y="4949401"/>
                </a:lnTo>
                <a:lnTo>
                  <a:pt x="4607552" y="4946384"/>
                </a:lnTo>
                <a:lnTo>
                  <a:pt x="4590014" y="4937831"/>
                </a:lnTo>
                <a:cubicBezTo>
                  <a:pt x="4577827" y="4932311"/>
                  <a:pt x="4563207" y="4925141"/>
                  <a:pt x="4546155" y="4916314"/>
                </a:cubicBezTo>
                <a:close/>
                <a:moveTo>
                  <a:pt x="5602413" y="4879902"/>
                </a:moveTo>
                <a:cubicBezTo>
                  <a:pt x="5602413" y="4878798"/>
                  <a:pt x="5600280" y="4878938"/>
                  <a:pt x="5596016" y="4880315"/>
                </a:cubicBezTo>
                <a:lnTo>
                  <a:pt x="5594102" y="4881100"/>
                </a:lnTo>
                <a:lnTo>
                  <a:pt x="5549764" y="4925354"/>
                </a:lnTo>
                <a:lnTo>
                  <a:pt x="5568604" y="4915485"/>
                </a:lnTo>
                <a:cubicBezTo>
                  <a:pt x="5591142" y="4901692"/>
                  <a:pt x="5602413" y="4889832"/>
                  <a:pt x="5602413" y="4879902"/>
                </a:cubicBezTo>
                <a:close/>
                <a:moveTo>
                  <a:pt x="6978557" y="4873923"/>
                </a:moveTo>
                <a:cubicBezTo>
                  <a:pt x="6976435" y="4873923"/>
                  <a:pt x="6964219" y="4894637"/>
                  <a:pt x="6941911" y="4936066"/>
                </a:cubicBezTo>
                <a:lnTo>
                  <a:pt x="6923507" y="4970909"/>
                </a:lnTo>
                <a:lnTo>
                  <a:pt x="6930549" y="4986168"/>
                </a:lnTo>
                <a:lnTo>
                  <a:pt x="6941113" y="4965545"/>
                </a:lnTo>
                <a:cubicBezTo>
                  <a:pt x="6944829" y="4957577"/>
                  <a:pt x="6946689" y="4952531"/>
                  <a:pt x="6946689" y="4950405"/>
                </a:cubicBezTo>
                <a:lnTo>
                  <a:pt x="6959440" y="4912164"/>
                </a:lnTo>
                <a:cubicBezTo>
                  <a:pt x="6972185" y="4890921"/>
                  <a:pt x="6978557" y="4878175"/>
                  <a:pt x="6978557" y="4873923"/>
                </a:cubicBezTo>
                <a:close/>
                <a:moveTo>
                  <a:pt x="4385339" y="4833562"/>
                </a:moveTo>
                <a:cubicBezTo>
                  <a:pt x="4387773" y="4835767"/>
                  <a:pt x="4390213" y="4837975"/>
                  <a:pt x="4392649" y="4840181"/>
                </a:cubicBezTo>
                <a:cubicBezTo>
                  <a:pt x="4395082" y="4842385"/>
                  <a:pt x="4399960" y="4846247"/>
                  <a:pt x="4407269" y="4851766"/>
                </a:cubicBezTo>
                <a:cubicBezTo>
                  <a:pt x="4414575" y="4857284"/>
                  <a:pt x="4419449" y="4860041"/>
                  <a:pt x="4421887" y="4860041"/>
                </a:cubicBezTo>
                <a:cubicBezTo>
                  <a:pt x="4424323" y="4860041"/>
                  <a:pt x="4426758" y="4860041"/>
                  <a:pt x="4429197" y="4860041"/>
                </a:cubicBezTo>
                <a:cubicBezTo>
                  <a:pt x="4429197" y="4857837"/>
                  <a:pt x="4426149" y="4855074"/>
                  <a:pt x="4420059" y="4851766"/>
                </a:cubicBezTo>
                <a:cubicBezTo>
                  <a:pt x="4413967" y="4848457"/>
                  <a:pt x="4407269" y="4844594"/>
                  <a:pt x="4399960" y="4840181"/>
                </a:cubicBezTo>
                <a:close/>
                <a:moveTo>
                  <a:pt x="8225702" y="4773096"/>
                </a:moveTo>
                <a:cubicBezTo>
                  <a:pt x="8243473" y="4778708"/>
                  <a:pt x="8271064" y="4803963"/>
                  <a:pt x="8308481" y="4848862"/>
                </a:cubicBezTo>
                <a:cubicBezTo>
                  <a:pt x="8328429" y="4868818"/>
                  <a:pt x="8330925" y="4878795"/>
                  <a:pt x="8315961" y="4878795"/>
                </a:cubicBezTo>
                <a:cubicBezTo>
                  <a:pt x="8305991" y="4878795"/>
                  <a:pt x="8289773" y="4868818"/>
                  <a:pt x="8267329" y="4848862"/>
                </a:cubicBezTo>
                <a:cubicBezTo>
                  <a:pt x="8244877" y="4828906"/>
                  <a:pt x="8228665" y="4811447"/>
                  <a:pt x="8218681" y="4796484"/>
                </a:cubicBezTo>
                <a:cubicBezTo>
                  <a:pt x="8213695" y="4786506"/>
                  <a:pt x="8211207" y="4779024"/>
                  <a:pt x="8211207" y="4774032"/>
                </a:cubicBezTo>
                <a:cubicBezTo>
                  <a:pt x="8214947" y="4771538"/>
                  <a:pt x="8219779" y="4771225"/>
                  <a:pt x="8225702" y="4773096"/>
                </a:cubicBezTo>
                <a:close/>
                <a:moveTo>
                  <a:pt x="7008647" y="4762883"/>
                </a:moveTo>
                <a:lnTo>
                  <a:pt x="7004054" y="4775130"/>
                </a:lnTo>
                <a:cubicBezTo>
                  <a:pt x="6999809" y="4785755"/>
                  <a:pt x="6997683" y="4795311"/>
                  <a:pt x="6997683" y="4803809"/>
                </a:cubicBezTo>
                <a:cubicBezTo>
                  <a:pt x="6993429" y="4833552"/>
                  <a:pt x="6993429" y="4848425"/>
                  <a:pt x="6997683" y="4848425"/>
                </a:cubicBezTo>
                <a:lnTo>
                  <a:pt x="7006851" y="4842310"/>
                </a:lnTo>
                <a:lnTo>
                  <a:pt x="7019439" y="4809305"/>
                </a:lnTo>
                <a:lnTo>
                  <a:pt x="7016801" y="4810184"/>
                </a:lnTo>
                <a:lnTo>
                  <a:pt x="7022126" y="4796871"/>
                </a:lnTo>
                <a:lnTo>
                  <a:pt x="7010213" y="4766550"/>
                </a:lnTo>
                <a:close/>
                <a:moveTo>
                  <a:pt x="7331959" y="4750692"/>
                </a:moveTo>
                <a:cubicBezTo>
                  <a:pt x="7326467" y="4756192"/>
                  <a:pt x="7323716" y="4775430"/>
                  <a:pt x="7323716" y="4808403"/>
                </a:cubicBezTo>
                <a:lnTo>
                  <a:pt x="7323716" y="4866118"/>
                </a:lnTo>
                <a:cubicBezTo>
                  <a:pt x="7340201" y="4800160"/>
                  <a:pt x="7342951" y="4761686"/>
                  <a:pt x="7331959" y="4750692"/>
                </a:cubicBezTo>
                <a:close/>
                <a:moveTo>
                  <a:pt x="5854597" y="4657297"/>
                </a:moveTo>
                <a:cubicBezTo>
                  <a:pt x="5853379" y="4656745"/>
                  <a:pt x="5849725" y="4659226"/>
                  <a:pt x="5843631" y="4664746"/>
                </a:cubicBezTo>
                <a:cubicBezTo>
                  <a:pt x="5841197" y="4669159"/>
                  <a:pt x="5832669" y="4677982"/>
                  <a:pt x="5818049" y="4691225"/>
                </a:cubicBezTo>
                <a:cubicBezTo>
                  <a:pt x="5813175" y="4697845"/>
                  <a:pt x="5809519" y="4702259"/>
                  <a:pt x="5807085" y="4704465"/>
                </a:cubicBezTo>
                <a:cubicBezTo>
                  <a:pt x="5751041" y="4770667"/>
                  <a:pt x="5692565" y="4819215"/>
                  <a:pt x="5631649" y="4850111"/>
                </a:cubicBezTo>
                <a:cubicBezTo>
                  <a:pt x="5624341" y="4854523"/>
                  <a:pt x="5620077" y="4857837"/>
                  <a:pt x="5618858" y="4860041"/>
                </a:cubicBezTo>
                <a:cubicBezTo>
                  <a:pt x="5617637" y="4862246"/>
                  <a:pt x="5619467" y="4864456"/>
                  <a:pt x="5624341" y="4866660"/>
                </a:cubicBezTo>
                <a:cubicBezTo>
                  <a:pt x="5626776" y="4866660"/>
                  <a:pt x="5627995" y="4867213"/>
                  <a:pt x="5627995" y="4868317"/>
                </a:cubicBezTo>
                <a:cubicBezTo>
                  <a:pt x="5627995" y="4869421"/>
                  <a:pt x="5629213" y="4869972"/>
                  <a:pt x="5631649" y="4869972"/>
                </a:cubicBezTo>
                <a:cubicBezTo>
                  <a:pt x="5643831" y="4869972"/>
                  <a:pt x="5677945" y="4844594"/>
                  <a:pt x="5733987" y="4793841"/>
                </a:cubicBezTo>
                <a:cubicBezTo>
                  <a:pt x="5785152" y="4747496"/>
                  <a:pt x="5813175" y="4718808"/>
                  <a:pt x="5818049" y="4707775"/>
                </a:cubicBezTo>
                <a:cubicBezTo>
                  <a:pt x="5827795" y="4690120"/>
                  <a:pt x="5833889" y="4681296"/>
                  <a:pt x="5836322" y="4681296"/>
                </a:cubicBezTo>
                <a:cubicBezTo>
                  <a:pt x="5841197" y="4681296"/>
                  <a:pt x="5846069" y="4676882"/>
                  <a:pt x="5850943" y="4668054"/>
                </a:cubicBezTo>
                <a:cubicBezTo>
                  <a:pt x="5854597" y="4661436"/>
                  <a:pt x="5855817" y="4657850"/>
                  <a:pt x="5854597" y="4657297"/>
                </a:cubicBezTo>
                <a:close/>
                <a:moveTo>
                  <a:pt x="6448125" y="4594821"/>
                </a:moveTo>
                <a:lnTo>
                  <a:pt x="6377249" y="4605638"/>
                </a:lnTo>
                <a:lnTo>
                  <a:pt x="6333369" y="4607853"/>
                </a:lnTo>
                <a:lnTo>
                  <a:pt x="6322061" y="4623753"/>
                </a:lnTo>
                <a:cubicBezTo>
                  <a:pt x="6313563" y="4639686"/>
                  <a:pt x="6305063" y="4663586"/>
                  <a:pt x="6296565" y="4695456"/>
                </a:cubicBezTo>
                <a:cubicBezTo>
                  <a:pt x="6292318" y="4716700"/>
                  <a:pt x="6275320" y="4742197"/>
                  <a:pt x="6245575" y="4771940"/>
                </a:cubicBezTo>
                <a:cubicBezTo>
                  <a:pt x="6211588" y="4805936"/>
                  <a:pt x="6194589" y="4825054"/>
                  <a:pt x="6194589" y="4829307"/>
                </a:cubicBezTo>
                <a:cubicBezTo>
                  <a:pt x="6194589" y="4854804"/>
                  <a:pt x="6205209" y="4856925"/>
                  <a:pt x="6226459" y="4835680"/>
                </a:cubicBezTo>
                <a:lnTo>
                  <a:pt x="6232831" y="4822934"/>
                </a:lnTo>
                <a:cubicBezTo>
                  <a:pt x="6258329" y="4784691"/>
                  <a:pt x="6288071" y="4795311"/>
                  <a:pt x="6322061" y="4854804"/>
                </a:cubicBezTo>
                <a:lnTo>
                  <a:pt x="6347557" y="4797438"/>
                </a:lnTo>
                <a:cubicBezTo>
                  <a:pt x="6360303" y="4763441"/>
                  <a:pt x="6366683" y="4745387"/>
                  <a:pt x="6366683" y="4743259"/>
                </a:cubicBezTo>
                <a:cubicBezTo>
                  <a:pt x="6366683" y="4741134"/>
                  <a:pt x="6360303" y="4740070"/>
                  <a:pt x="6347557" y="4740070"/>
                </a:cubicBezTo>
                <a:cubicBezTo>
                  <a:pt x="6330561" y="4740070"/>
                  <a:pt x="6330561" y="4716700"/>
                  <a:pt x="6347557" y="4669965"/>
                </a:cubicBezTo>
                <a:cubicBezTo>
                  <a:pt x="6368802" y="4623224"/>
                  <a:pt x="6388989" y="4606226"/>
                  <a:pt x="6408107" y="4618970"/>
                </a:cubicBezTo>
                <a:cubicBezTo>
                  <a:pt x="6422451" y="4628530"/>
                  <a:pt x="6435001" y="4622555"/>
                  <a:pt x="6445756" y="4601045"/>
                </a:cubicBezTo>
                <a:close/>
                <a:moveTo>
                  <a:pt x="6551521" y="4567983"/>
                </a:moveTo>
                <a:cubicBezTo>
                  <a:pt x="6547267" y="4572229"/>
                  <a:pt x="6540896" y="4582856"/>
                  <a:pt x="6532397" y="4599854"/>
                </a:cubicBezTo>
                <a:cubicBezTo>
                  <a:pt x="6528143" y="4612599"/>
                  <a:pt x="6522841" y="4628533"/>
                  <a:pt x="6516462" y="4647652"/>
                </a:cubicBezTo>
                <a:cubicBezTo>
                  <a:pt x="6510089" y="4666775"/>
                  <a:pt x="6506900" y="4681648"/>
                  <a:pt x="6506900" y="4692272"/>
                </a:cubicBezTo>
                <a:cubicBezTo>
                  <a:pt x="6506900" y="4702891"/>
                  <a:pt x="6509025" y="4708207"/>
                  <a:pt x="6513273" y="4708207"/>
                </a:cubicBezTo>
                <a:cubicBezTo>
                  <a:pt x="6517525" y="4708207"/>
                  <a:pt x="6532397" y="4667838"/>
                  <a:pt x="6557893" y="4587102"/>
                </a:cubicBezTo>
                <a:close/>
                <a:moveTo>
                  <a:pt x="7406161" y="4503365"/>
                </a:moveTo>
                <a:cubicBezTo>
                  <a:pt x="7400661" y="4503365"/>
                  <a:pt x="7395167" y="4506115"/>
                  <a:pt x="7389667" y="4511608"/>
                </a:cubicBezTo>
                <a:cubicBezTo>
                  <a:pt x="7378673" y="4522600"/>
                  <a:pt x="7373182" y="4536344"/>
                  <a:pt x="7373182" y="4552831"/>
                </a:cubicBezTo>
                <a:cubicBezTo>
                  <a:pt x="7373182" y="4558331"/>
                  <a:pt x="7367689" y="4581684"/>
                  <a:pt x="7356695" y="4622907"/>
                </a:cubicBezTo>
                <a:cubicBezTo>
                  <a:pt x="7345703" y="4664129"/>
                  <a:pt x="7342951" y="4690234"/>
                  <a:pt x="7348444" y="4701228"/>
                </a:cubicBezTo>
                <a:lnTo>
                  <a:pt x="7356695" y="4709469"/>
                </a:lnTo>
                <a:cubicBezTo>
                  <a:pt x="7367689" y="4709469"/>
                  <a:pt x="7380049" y="4684741"/>
                  <a:pt x="7393793" y="4635276"/>
                </a:cubicBezTo>
                <a:cubicBezTo>
                  <a:pt x="7407536" y="4585812"/>
                  <a:pt x="7414405" y="4547338"/>
                  <a:pt x="7414405" y="4519850"/>
                </a:cubicBezTo>
                <a:cubicBezTo>
                  <a:pt x="7414405" y="4508856"/>
                  <a:pt x="7411654" y="4503365"/>
                  <a:pt x="7406161" y="4503365"/>
                </a:cubicBezTo>
                <a:close/>
                <a:moveTo>
                  <a:pt x="4377571" y="4437176"/>
                </a:moveTo>
                <a:cubicBezTo>
                  <a:pt x="4375437" y="4436623"/>
                  <a:pt x="4373157" y="4437448"/>
                  <a:pt x="4370717" y="4439658"/>
                </a:cubicBezTo>
                <a:cubicBezTo>
                  <a:pt x="4363410" y="4446277"/>
                  <a:pt x="4365235" y="4457312"/>
                  <a:pt x="4376201" y="4472758"/>
                </a:cubicBezTo>
                <a:lnTo>
                  <a:pt x="4380847" y="4477537"/>
                </a:lnTo>
                <a:lnTo>
                  <a:pt x="4409915" y="4485086"/>
                </a:lnTo>
                <a:lnTo>
                  <a:pt x="4407269" y="4482687"/>
                </a:lnTo>
                <a:cubicBezTo>
                  <a:pt x="4404829" y="4480482"/>
                  <a:pt x="4401176" y="4474964"/>
                  <a:pt x="4396301" y="4466137"/>
                </a:cubicBezTo>
                <a:cubicBezTo>
                  <a:pt x="4391427" y="4457312"/>
                  <a:pt x="4387164" y="4449585"/>
                  <a:pt x="4383509" y="4442966"/>
                </a:cubicBezTo>
                <a:cubicBezTo>
                  <a:pt x="4381685" y="4439658"/>
                  <a:pt x="4379705" y="4437724"/>
                  <a:pt x="4377571" y="4437176"/>
                </a:cubicBezTo>
                <a:close/>
                <a:moveTo>
                  <a:pt x="4262993" y="4213164"/>
                </a:moveTo>
                <a:lnTo>
                  <a:pt x="4261666" y="4214491"/>
                </a:lnTo>
                <a:lnTo>
                  <a:pt x="4264381" y="4229238"/>
                </a:lnTo>
                <a:lnTo>
                  <a:pt x="4271759" y="4221859"/>
                </a:lnTo>
                <a:close/>
                <a:moveTo>
                  <a:pt x="225048" y="4139061"/>
                </a:moveTo>
                <a:cubicBezTo>
                  <a:pt x="283256" y="4139061"/>
                  <a:pt x="321084" y="4173986"/>
                  <a:pt x="338541" y="4243826"/>
                </a:cubicBezTo>
                <a:cubicBezTo>
                  <a:pt x="350191" y="4284567"/>
                  <a:pt x="339997" y="4323860"/>
                  <a:pt x="307994" y="4361690"/>
                </a:cubicBezTo>
                <a:cubicBezTo>
                  <a:pt x="275973" y="4399526"/>
                  <a:pt x="239602" y="4418441"/>
                  <a:pt x="198861" y="4418441"/>
                </a:cubicBezTo>
                <a:cubicBezTo>
                  <a:pt x="169754" y="4418441"/>
                  <a:pt x="137742" y="4400974"/>
                  <a:pt x="102825" y="4366058"/>
                </a:cubicBezTo>
                <a:cubicBezTo>
                  <a:pt x="85359" y="4336950"/>
                  <a:pt x="76629" y="4310763"/>
                  <a:pt x="76629" y="4287480"/>
                </a:cubicBezTo>
                <a:cubicBezTo>
                  <a:pt x="76629" y="4246739"/>
                  <a:pt x="92639" y="4211814"/>
                  <a:pt x="124651" y="4182715"/>
                </a:cubicBezTo>
                <a:cubicBezTo>
                  <a:pt x="156663" y="4153616"/>
                  <a:pt x="190123" y="4139061"/>
                  <a:pt x="225048" y="4139061"/>
                </a:cubicBezTo>
                <a:close/>
                <a:moveTo>
                  <a:pt x="520795" y="4025569"/>
                </a:moveTo>
                <a:cubicBezTo>
                  <a:pt x="533166" y="4025569"/>
                  <a:pt x="545167" y="4028472"/>
                  <a:pt x="556808" y="4034298"/>
                </a:cubicBezTo>
                <a:cubicBezTo>
                  <a:pt x="585908" y="4057581"/>
                  <a:pt x="588820" y="4089593"/>
                  <a:pt x="565537" y="4130334"/>
                </a:cubicBezTo>
                <a:cubicBezTo>
                  <a:pt x="542263" y="4171073"/>
                  <a:pt x="513155" y="4182715"/>
                  <a:pt x="478230" y="4165257"/>
                </a:cubicBezTo>
                <a:cubicBezTo>
                  <a:pt x="449131" y="4147790"/>
                  <a:pt x="436033" y="4124508"/>
                  <a:pt x="438946" y="4095409"/>
                </a:cubicBezTo>
                <a:cubicBezTo>
                  <a:pt x="441859" y="4066310"/>
                  <a:pt x="456412" y="4045939"/>
                  <a:pt x="482600" y="4034298"/>
                </a:cubicBezTo>
                <a:cubicBezTo>
                  <a:pt x="495697" y="4028472"/>
                  <a:pt x="508427" y="4025569"/>
                  <a:pt x="520795" y="4025569"/>
                </a:cubicBezTo>
                <a:close/>
                <a:moveTo>
                  <a:pt x="897298" y="3763648"/>
                </a:moveTo>
                <a:cubicBezTo>
                  <a:pt x="908930" y="3763648"/>
                  <a:pt x="935126" y="3775290"/>
                  <a:pt x="975867" y="3798573"/>
                </a:cubicBezTo>
                <a:cubicBezTo>
                  <a:pt x="1016608" y="3821855"/>
                  <a:pt x="1039891" y="3842227"/>
                  <a:pt x="1045715" y="3859683"/>
                </a:cubicBezTo>
                <a:cubicBezTo>
                  <a:pt x="1063174" y="3888792"/>
                  <a:pt x="1071903" y="3914978"/>
                  <a:pt x="1071903" y="3938262"/>
                </a:cubicBezTo>
                <a:cubicBezTo>
                  <a:pt x="1071903" y="3984828"/>
                  <a:pt x="1050077" y="4029937"/>
                  <a:pt x="1006431" y="4073582"/>
                </a:cubicBezTo>
                <a:cubicBezTo>
                  <a:pt x="962778" y="4117235"/>
                  <a:pt x="914755" y="4139061"/>
                  <a:pt x="862373" y="4139061"/>
                </a:cubicBezTo>
                <a:cubicBezTo>
                  <a:pt x="815816" y="4139061"/>
                  <a:pt x="775067" y="4121604"/>
                  <a:pt x="740142" y="4086680"/>
                </a:cubicBezTo>
                <a:cubicBezTo>
                  <a:pt x="711051" y="4057581"/>
                  <a:pt x="696497" y="4022656"/>
                  <a:pt x="696497" y="3981915"/>
                </a:cubicBezTo>
                <a:cubicBezTo>
                  <a:pt x="696497" y="3900433"/>
                  <a:pt x="740142" y="3836409"/>
                  <a:pt x="827448" y="3789843"/>
                </a:cubicBezTo>
                <a:cubicBezTo>
                  <a:pt x="850731" y="3772385"/>
                  <a:pt x="874015" y="3763648"/>
                  <a:pt x="897298" y="3763648"/>
                </a:cubicBezTo>
                <a:close/>
                <a:moveTo>
                  <a:pt x="8503035" y="3696511"/>
                </a:moveTo>
                <a:cubicBezTo>
                  <a:pt x="8552919" y="3696511"/>
                  <a:pt x="8596567" y="3712721"/>
                  <a:pt x="8633983" y="3745143"/>
                </a:cubicBezTo>
                <a:cubicBezTo>
                  <a:pt x="8671395" y="3777573"/>
                  <a:pt x="8690097" y="3816237"/>
                  <a:pt x="8690097" y="3861133"/>
                </a:cubicBezTo>
                <a:cubicBezTo>
                  <a:pt x="8690097" y="3896051"/>
                  <a:pt x="8672637" y="3925984"/>
                  <a:pt x="8637719" y="3950925"/>
                </a:cubicBezTo>
                <a:cubicBezTo>
                  <a:pt x="8602799" y="3975866"/>
                  <a:pt x="8565391" y="3988340"/>
                  <a:pt x="8525483" y="3988340"/>
                </a:cubicBezTo>
                <a:cubicBezTo>
                  <a:pt x="8450659" y="3988340"/>
                  <a:pt x="8395783" y="3955911"/>
                  <a:pt x="8360859" y="3891058"/>
                </a:cubicBezTo>
                <a:cubicBezTo>
                  <a:pt x="8350881" y="3871110"/>
                  <a:pt x="8345889" y="3853652"/>
                  <a:pt x="8345889" y="3838681"/>
                </a:cubicBezTo>
                <a:cubicBezTo>
                  <a:pt x="8345889" y="3803761"/>
                  <a:pt x="8362107" y="3771339"/>
                  <a:pt x="8394535" y="3741405"/>
                </a:cubicBezTo>
                <a:cubicBezTo>
                  <a:pt x="8426959" y="3711473"/>
                  <a:pt x="8463127" y="3696511"/>
                  <a:pt x="8503035" y="3696511"/>
                </a:cubicBezTo>
                <a:close/>
                <a:moveTo>
                  <a:pt x="9538463" y="3478571"/>
                </a:moveTo>
                <a:cubicBezTo>
                  <a:pt x="9547815" y="3477946"/>
                  <a:pt x="9560599" y="3479505"/>
                  <a:pt x="9576815" y="3483246"/>
                </a:cubicBezTo>
                <a:cubicBezTo>
                  <a:pt x="9609243" y="3490727"/>
                  <a:pt x="9627951" y="3496968"/>
                  <a:pt x="9632929" y="3501953"/>
                </a:cubicBezTo>
                <a:cubicBezTo>
                  <a:pt x="9647899" y="3511932"/>
                  <a:pt x="9669103" y="3535632"/>
                  <a:pt x="9696541" y="3573038"/>
                </a:cubicBezTo>
                <a:cubicBezTo>
                  <a:pt x="9723971" y="3610453"/>
                  <a:pt x="9737699" y="3636643"/>
                  <a:pt x="9737699" y="3651613"/>
                </a:cubicBezTo>
                <a:cubicBezTo>
                  <a:pt x="9737699" y="3701495"/>
                  <a:pt x="9717743" y="3741405"/>
                  <a:pt x="9677835" y="3771339"/>
                </a:cubicBezTo>
                <a:cubicBezTo>
                  <a:pt x="9637923" y="3801266"/>
                  <a:pt x="9593027" y="3816237"/>
                  <a:pt x="9543137" y="3816237"/>
                </a:cubicBezTo>
                <a:cubicBezTo>
                  <a:pt x="9463331" y="3816237"/>
                  <a:pt x="9400965" y="3786303"/>
                  <a:pt x="9356075" y="3726443"/>
                </a:cubicBezTo>
                <a:cubicBezTo>
                  <a:pt x="9341107" y="3701495"/>
                  <a:pt x="9333625" y="3676554"/>
                  <a:pt x="9333625" y="3651613"/>
                </a:cubicBezTo>
                <a:cubicBezTo>
                  <a:pt x="9333625" y="3571799"/>
                  <a:pt x="9366047" y="3521909"/>
                  <a:pt x="9430899" y="3501953"/>
                </a:cubicBezTo>
                <a:cubicBezTo>
                  <a:pt x="9465819" y="3491976"/>
                  <a:pt x="9483285" y="3491976"/>
                  <a:pt x="9483285" y="3501953"/>
                </a:cubicBezTo>
                <a:cubicBezTo>
                  <a:pt x="9493255" y="3516924"/>
                  <a:pt x="9505723" y="3511932"/>
                  <a:pt x="9520699" y="3486991"/>
                </a:cubicBezTo>
                <a:cubicBezTo>
                  <a:pt x="9523187" y="3482002"/>
                  <a:pt x="9529111" y="3479196"/>
                  <a:pt x="9538463" y="3478571"/>
                </a:cubicBezTo>
                <a:close/>
                <a:moveTo>
                  <a:pt x="3890474" y="3396802"/>
                </a:moveTo>
                <a:cubicBezTo>
                  <a:pt x="3886226" y="3397864"/>
                  <a:pt x="3880918" y="3401585"/>
                  <a:pt x="3874538" y="3407959"/>
                </a:cubicBezTo>
                <a:cubicBezTo>
                  <a:pt x="3870292" y="3416457"/>
                  <a:pt x="3872413" y="3427078"/>
                  <a:pt x="3880918" y="3439828"/>
                </a:cubicBezTo>
                <a:cubicBezTo>
                  <a:pt x="3889411" y="3452574"/>
                  <a:pt x="3897909" y="3458946"/>
                  <a:pt x="3906409" y="3458946"/>
                </a:cubicBezTo>
                <a:lnTo>
                  <a:pt x="3914977" y="3464659"/>
                </a:lnTo>
                <a:lnTo>
                  <a:pt x="3944225" y="3460270"/>
                </a:lnTo>
                <a:lnTo>
                  <a:pt x="3952699" y="3457546"/>
                </a:lnTo>
                <a:lnTo>
                  <a:pt x="3963775" y="3439828"/>
                </a:lnTo>
                <a:cubicBezTo>
                  <a:pt x="3963775" y="3410085"/>
                  <a:pt x="3955275" y="3407959"/>
                  <a:pt x="3938277" y="3433455"/>
                </a:cubicBezTo>
                <a:cubicBezTo>
                  <a:pt x="3934031" y="3441955"/>
                  <a:pt x="3923406" y="3437701"/>
                  <a:pt x="3906409" y="3420703"/>
                </a:cubicBezTo>
                <a:cubicBezTo>
                  <a:pt x="3902163" y="3412205"/>
                  <a:pt x="3900035" y="3405833"/>
                  <a:pt x="3900035" y="3401585"/>
                </a:cubicBezTo>
                <a:cubicBezTo>
                  <a:pt x="3897909" y="3397335"/>
                  <a:pt x="3894726" y="3395739"/>
                  <a:pt x="3890474" y="3396802"/>
                </a:cubicBezTo>
                <a:close/>
                <a:moveTo>
                  <a:pt x="5244235" y="3337388"/>
                </a:moveTo>
                <a:cubicBezTo>
                  <a:pt x="5239361" y="3337388"/>
                  <a:pt x="5236922" y="3339593"/>
                  <a:pt x="5236922" y="3344007"/>
                </a:cubicBezTo>
                <a:cubicBezTo>
                  <a:pt x="5236922" y="3346211"/>
                  <a:pt x="5240581" y="3347316"/>
                  <a:pt x="5247888" y="3347316"/>
                </a:cubicBezTo>
                <a:cubicBezTo>
                  <a:pt x="5252762" y="3345111"/>
                  <a:pt x="5251542" y="3341801"/>
                  <a:pt x="5244235" y="3337388"/>
                </a:cubicBezTo>
                <a:close/>
                <a:moveTo>
                  <a:pt x="5175478" y="3334283"/>
                </a:moveTo>
                <a:cubicBezTo>
                  <a:pt x="5167407" y="3333869"/>
                  <a:pt x="5160782" y="3334077"/>
                  <a:pt x="5155604" y="3334904"/>
                </a:cubicBezTo>
                <a:cubicBezTo>
                  <a:pt x="5145247" y="3336558"/>
                  <a:pt x="5140679" y="3340697"/>
                  <a:pt x="5141897" y="3347316"/>
                </a:cubicBezTo>
                <a:cubicBezTo>
                  <a:pt x="5144333" y="3349524"/>
                  <a:pt x="5155904" y="3350626"/>
                  <a:pt x="5176618" y="3350626"/>
                </a:cubicBezTo>
                <a:cubicBezTo>
                  <a:pt x="5197328" y="3350626"/>
                  <a:pt x="5210119" y="3348420"/>
                  <a:pt x="5214993" y="3344007"/>
                </a:cubicBezTo>
                <a:lnTo>
                  <a:pt x="5211339" y="3337388"/>
                </a:lnTo>
                <a:lnTo>
                  <a:pt x="5204029" y="3337388"/>
                </a:lnTo>
                <a:cubicBezTo>
                  <a:pt x="5193066" y="3335731"/>
                  <a:pt x="5183548" y="3334696"/>
                  <a:pt x="5175478" y="3334283"/>
                </a:cubicBezTo>
                <a:close/>
                <a:moveTo>
                  <a:pt x="4556203" y="3333663"/>
                </a:moveTo>
                <a:cubicBezTo>
                  <a:pt x="4550723" y="3335595"/>
                  <a:pt x="4542496" y="3339593"/>
                  <a:pt x="4531534" y="3345663"/>
                </a:cubicBezTo>
                <a:cubicBezTo>
                  <a:pt x="4520571" y="3351731"/>
                  <a:pt x="4511737" y="3356834"/>
                  <a:pt x="4505037" y="3360972"/>
                </a:cubicBezTo>
                <a:lnTo>
                  <a:pt x="4491337" y="3370481"/>
                </a:lnTo>
                <a:lnTo>
                  <a:pt x="4442881" y="3413380"/>
                </a:lnTo>
                <a:lnTo>
                  <a:pt x="4440159" y="3416830"/>
                </a:lnTo>
                <a:cubicBezTo>
                  <a:pt x="4442594" y="3416830"/>
                  <a:pt x="4463919" y="3403589"/>
                  <a:pt x="4504122" y="3377109"/>
                </a:cubicBezTo>
                <a:cubicBezTo>
                  <a:pt x="4544327" y="3350626"/>
                  <a:pt x="4564427" y="3336283"/>
                  <a:pt x="4564427" y="3334075"/>
                </a:cubicBezTo>
                <a:cubicBezTo>
                  <a:pt x="4564427" y="3331870"/>
                  <a:pt x="4561686" y="3331733"/>
                  <a:pt x="4556203" y="3333663"/>
                </a:cubicBezTo>
                <a:close/>
                <a:moveTo>
                  <a:pt x="4644833" y="3288564"/>
                </a:moveTo>
                <a:cubicBezTo>
                  <a:pt x="4637526" y="3291321"/>
                  <a:pt x="4626559" y="3297666"/>
                  <a:pt x="4611943" y="3307595"/>
                </a:cubicBezTo>
                <a:cubicBezTo>
                  <a:pt x="4616813" y="3307595"/>
                  <a:pt x="4625341" y="3305390"/>
                  <a:pt x="4637526" y="3300976"/>
                </a:cubicBezTo>
                <a:cubicBezTo>
                  <a:pt x="4649707" y="3296562"/>
                  <a:pt x="4655801" y="3293253"/>
                  <a:pt x="4655801" y="3291043"/>
                </a:cubicBezTo>
                <a:cubicBezTo>
                  <a:pt x="4655801" y="3286630"/>
                  <a:pt x="4652141" y="3285806"/>
                  <a:pt x="4644833" y="3288564"/>
                </a:cubicBezTo>
                <a:close/>
                <a:moveTo>
                  <a:pt x="4681385" y="3238081"/>
                </a:moveTo>
                <a:lnTo>
                  <a:pt x="4680679" y="3238270"/>
                </a:lnTo>
                <a:lnTo>
                  <a:pt x="4636340" y="3262344"/>
                </a:lnTo>
                <a:lnTo>
                  <a:pt x="4648488" y="3257942"/>
                </a:lnTo>
                <a:close/>
                <a:moveTo>
                  <a:pt x="5518805" y="3229393"/>
                </a:moveTo>
                <a:cubicBezTo>
                  <a:pt x="5516065" y="3229670"/>
                  <a:pt x="5514694" y="3231462"/>
                  <a:pt x="5514694" y="3234773"/>
                </a:cubicBezTo>
                <a:lnTo>
                  <a:pt x="5519663" y="3237024"/>
                </a:lnTo>
                <a:lnTo>
                  <a:pt x="5524879" y="3232574"/>
                </a:lnTo>
                <a:lnTo>
                  <a:pt x="5525684" y="3231472"/>
                </a:lnTo>
                <a:close/>
                <a:moveTo>
                  <a:pt x="4723413" y="3218220"/>
                </a:moveTo>
                <a:cubicBezTo>
                  <a:pt x="4717325" y="3220429"/>
                  <a:pt x="4708185" y="3225946"/>
                  <a:pt x="4696001" y="3234773"/>
                </a:cubicBezTo>
                <a:cubicBezTo>
                  <a:pt x="4698439" y="3236980"/>
                  <a:pt x="4705139" y="3235876"/>
                  <a:pt x="4716103" y="3231462"/>
                </a:cubicBezTo>
                <a:cubicBezTo>
                  <a:pt x="4727067" y="3227048"/>
                  <a:pt x="4732551" y="3223739"/>
                  <a:pt x="4732551" y="3221531"/>
                </a:cubicBezTo>
                <a:cubicBezTo>
                  <a:pt x="4732551" y="3217120"/>
                  <a:pt x="4729506" y="3216016"/>
                  <a:pt x="4723413" y="3218220"/>
                </a:cubicBezTo>
                <a:close/>
                <a:moveTo>
                  <a:pt x="3670583" y="3203994"/>
                </a:moveTo>
                <a:lnTo>
                  <a:pt x="3642374" y="3241603"/>
                </a:lnTo>
                <a:lnTo>
                  <a:pt x="3651141" y="3249519"/>
                </a:lnTo>
                <a:lnTo>
                  <a:pt x="3665005" y="3223118"/>
                </a:lnTo>
                <a:cubicBezTo>
                  <a:pt x="3668723" y="3214619"/>
                  <a:pt x="3670583" y="3208244"/>
                  <a:pt x="3670583" y="3203994"/>
                </a:cubicBezTo>
                <a:close/>
                <a:moveTo>
                  <a:pt x="4915295" y="3201671"/>
                </a:moveTo>
                <a:lnTo>
                  <a:pt x="4893364" y="3214912"/>
                </a:lnTo>
                <a:lnTo>
                  <a:pt x="4897019" y="3214912"/>
                </a:lnTo>
                <a:lnTo>
                  <a:pt x="4918949" y="3201671"/>
                </a:lnTo>
                <a:close/>
                <a:moveTo>
                  <a:pt x="4780066" y="3201671"/>
                </a:moveTo>
                <a:cubicBezTo>
                  <a:pt x="4772753" y="3201671"/>
                  <a:pt x="4761790" y="3204983"/>
                  <a:pt x="4747171" y="3211602"/>
                </a:cubicBezTo>
                <a:lnTo>
                  <a:pt x="4758133" y="3211602"/>
                </a:lnTo>
                <a:lnTo>
                  <a:pt x="4783721" y="3201671"/>
                </a:lnTo>
                <a:close/>
                <a:moveTo>
                  <a:pt x="4027513" y="3197623"/>
                </a:moveTo>
                <a:cubicBezTo>
                  <a:pt x="3993518" y="3193377"/>
                  <a:pt x="3970147" y="3214621"/>
                  <a:pt x="3957402" y="3261362"/>
                </a:cubicBezTo>
                <a:cubicBezTo>
                  <a:pt x="3953149" y="3274107"/>
                  <a:pt x="3954213" y="3280479"/>
                  <a:pt x="3960585" y="3280479"/>
                </a:cubicBezTo>
                <a:cubicBezTo>
                  <a:pt x="3966958" y="3280479"/>
                  <a:pt x="3974393" y="3276234"/>
                  <a:pt x="3982892" y="3267734"/>
                </a:cubicBezTo>
                <a:cubicBezTo>
                  <a:pt x="3991391" y="3259236"/>
                  <a:pt x="4000954" y="3263488"/>
                  <a:pt x="4011572" y="3280479"/>
                </a:cubicBezTo>
                <a:cubicBezTo>
                  <a:pt x="4022199" y="3297477"/>
                  <a:pt x="4031759" y="3293232"/>
                  <a:pt x="4040258" y="3267734"/>
                </a:cubicBezTo>
                <a:cubicBezTo>
                  <a:pt x="4053005" y="3229491"/>
                  <a:pt x="4048758" y="3206122"/>
                  <a:pt x="4027513" y="3197623"/>
                </a:cubicBezTo>
                <a:close/>
                <a:moveTo>
                  <a:pt x="3691995" y="3150245"/>
                </a:moveTo>
                <a:lnTo>
                  <a:pt x="3683329" y="3165752"/>
                </a:lnTo>
                <a:cubicBezTo>
                  <a:pt x="3685451" y="3167879"/>
                  <a:pt x="3689169" y="3167879"/>
                  <a:pt x="3694479" y="3165755"/>
                </a:cubicBezTo>
                <a:lnTo>
                  <a:pt x="3705288" y="3159104"/>
                </a:lnTo>
                <a:close/>
                <a:moveTo>
                  <a:pt x="3650185" y="3087393"/>
                </a:moveTo>
                <a:lnTo>
                  <a:pt x="3625967" y="3117949"/>
                </a:lnTo>
                <a:lnTo>
                  <a:pt x="3578954" y="3184351"/>
                </a:lnTo>
                <a:lnTo>
                  <a:pt x="3600829" y="3204099"/>
                </a:lnTo>
                <a:lnTo>
                  <a:pt x="3600469" y="3197623"/>
                </a:lnTo>
                <a:cubicBezTo>
                  <a:pt x="3596217" y="3193377"/>
                  <a:pt x="3613216" y="3170006"/>
                  <a:pt x="3651458" y="3127511"/>
                </a:cubicBezTo>
                <a:lnTo>
                  <a:pt x="3665017" y="3104916"/>
                </a:lnTo>
                <a:lnTo>
                  <a:pt x="3664853" y="3104506"/>
                </a:lnTo>
                <a:close/>
                <a:moveTo>
                  <a:pt x="3434750" y="3082895"/>
                </a:moveTo>
                <a:cubicBezTo>
                  <a:pt x="3428377" y="3091394"/>
                  <a:pt x="3424128" y="3098299"/>
                  <a:pt x="3422004" y="3103609"/>
                </a:cubicBezTo>
                <a:lnTo>
                  <a:pt x="3422005" y="3109218"/>
                </a:lnTo>
                <a:lnTo>
                  <a:pt x="3432211" y="3117278"/>
                </a:lnTo>
                <a:lnTo>
                  <a:pt x="3434750" y="3108392"/>
                </a:lnTo>
                <a:cubicBezTo>
                  <a:pt x="3434750" y="3108392"/>
                  <a:pt x="3438996" y="3099892"/>
                  <a:pt x="3447502" y="3082895"/>
                </a:cubicBezTo>
                <a:close/>
                <a:moveTo>
                  <a:pt x="4148613" y="3070151"/>
                </a:moveTo>
                <a:cubicBezTo>
                  <a:pt x="4131615" y="3070151"/>
                  <a:pt x="4123116" y="3087142"/>
                  <a:pt x="4123116" y="3121138"/>
                </a:cubicBezTo>
                <a:lnTo>
                  <a:pt x="4123116" y="3159381"/>
                </a:lnTo>
                <a:cubicBezTo>
                  <a:pt x="4161357" y="3121138"/>
                  <a:pt x="4176230" y="3099892"/>
                  <a:pt x="4167732" y="3095642"/>
                </a:cubicBezTo>
                <a:cubicBezTo>
                  <a:pt x="4159232" y="3087142"/>
                  <a:pt x="4157113" y="3080770"/>
                  <a:pt x="4161357" y="3076524"/>
                </a:cubicBezTo>
                <a:cubicBezTo>
                  <a:pt x="4157113" y="3072270"/>
                  <a:pt x="4152859" y="3070151"/>
                  <a:pt x="4148613" y="3070151"/>
                </a:cubicBezTo>
                <a:close/>
                <a:moveTo>
                  <a:pt x="8211207" y="3067952"/>
                </a:moveTo>
                <a:cubicBezTo>
                  <a:pt x="8206214" y="3072938"/>
                  <a:pt x="8203717" y="3080426"/>
                  <a:pt x="8203717" y="3090404"/>
                </a:cubicBezTo>
                <a:cubicBezTo>
                  <a:pt x="8213695" y="3090404"/>
                  <a:pt x="8218681" y="3087907"/>
                  <a:pt x="8218681" y="3082915"/>
                </a:cubicBezTo>
                <a:close/>
                <a:moveTo>
                  <a:pt x="2519204" y="3066610"/>
                </a:moveTo>
                <a:lnTo>
                  <a:pt x="2513299" y="3086567"/>
                </a:lnTo>
                <a:lnTo>
                  <a:pt x="2517262" y="3070906"/>
                </a:lnTo>
                <a:close/>
                <a:moveTo>
                  <a:pt x="4250593" y="3019156"/>
                </a:moveTo>
                <a:cubicBezTo>
                  <a:pt x="4244223" y="3017031"/>
                  <a:pt x="4235725" y="3023410"/>
                  <a:pt x="4225097" y="3038281"/>
                </a:cubicBezTo>
                <a:cubicBezTo>
                  <a:pt x="4199600" y="3076524"/>
                  <a:pt x="4197475" y="3099892"/>
                  <a:pt x="4218727" y="3108392"/>
                </a:cubicBezTo>
                <a:cubicBezTo>
                  <a:pt x="4227225" y="3108392"/>
                  <a:pt x="4237843" y="3102013"/>
                  <a:pt x="4250593" y="3089268"/>
                </a:cubicBezTo>
                <a:cubicBezTo>
                  <a:pt x="4263339" y="3076524"/>
                  <a:pt x="4267587" y="3063772"/>
                  <a:pt x="4263339" y="3051026"/>
                </a:cubicBezTo>
                <a:cubicBezTo>
                  <a:pt x="4261214" y="3031908"/>
                  <a:pt x="4256967" y="3021283"/>
                  <a:pt x="4250593" y="3019156"/>
                </a:cubicBezTo>
                <a:close/>
                <a:moveTo>
                  <a:pt x="2460047" y="3012829"/>
                </a:moveTo>
                <a:cubicBezTo>
                  <a:pt x="2489155" y="3012829"/>
                  <a:pt x="2503701" y="3027382"/>
                  <a:pt x="2503701" y="3056483"/>
                </a:cubicBezTo>
                <a:cubicBezTo>
                  <a:pt x="2509525" y="3097232"/>
                  <a:pt x="2494971" y="3117602"/>
                  <a:pt x="2460047" y="3117602"/>
                </a:cubicBezTo>
                <a:cubicBezTo>
                  <a:pt x="2413481" y="3123418"/>
                  <a:pt x="2390207" y="3103048"/>
                  <a:pt x="2390207" y="3056483"/>
                </a:cubicBezTo>
                <a:cubicBezTo>
                  <a:pt x="2390207" y="3044841"/>
                  <a:pt x="2396023" y="3033208"/>
                  <a:pt x="2407665" y="3021566"/>
                </a:cubicBezTo>
                <a:cubicBezTo>
                  <a:pt x="2413481" y="3015742"/>
                  <a:pt x="2430948" y="3012829"/>
                  <a:pt x="2460047" y="3012829"/>
                </a:cubicBezTo>
                <a:close/>
                <a:moveTo>
                  <a:pt x="8338414" y="2955707"/>
                </a:moveTo>
                <a:cubicBezTo>
                  <a:pt x="8333421" y="2960700"/>
                  <a:pt x="8328429" y="2965686"/>
                  <a:pt x="8323451" y="2970677"/>
                </a:cubicBezTo>
                <a:cubicBezTo>
                  <a:pt x="8308481" y="2985641"/>
                  <a:pt x="8300999" y="2998115"/>
                  <a:pt x="8300999" y="3008092"/>
                </a:cubicBezTo>
                <a:cubicBezTo>
                  <a:pt x="8300999" y="3028040"/>
                  <a:pt x="8308481" y="3025551"/>
                  <a:pt x="8323451" y="3000610"/>
                </a:cubicBezTo>
                <a:close/>
                <a:moveTo>
                  <a:pt x="2793719" y="2928645"/>
                </a:moveTo>
                <a:lnTo>
                  <a:pt x="2789327" y="2936939"/>
                </a:lnTo>
                <a:cubicBezTo>
                  <a:pt x="2767341" y="2975412"/>
                  <a:pt x="2739863" y="3035871"/>
                  <a:pt x="2706882" y="3118318"/>
                </a:cubicBezTo>
                <a:lnTo>
                  <a:pt x="2703157" y="3129943"/>
                </a:lnTo>
                <a:lnTo>
                  <a:pt x="2713233" y="3111049"/>
                </a:lnTo>
                <a:cubicBezTo>
                  <a:pt x="2724874" y="3095043"/>
                  <a:pt x="2742333" y="3073945"/>
                  <a:pt x="2765612" y="3047754"/>
                </a:cubicBezTo>
                <a:cubicBezTo>
                  <a:pt x="2800537" y="3008466"/>
                  <a:pt x="2814177" y="2975729"/>
                  <a:pt x="2806540" y="2949539"/>
                </a:cubicBezTo>
                <a:close/>
                <a:moveTo>
                  <a:pt x="2747919" y="2858865"/>
                </a:moveTo>
                <a:lnTo>
                  <a:pt x="2607950" y="3101823"/>
                </a:lnTo>
                <a:lnTo>
                  <a:pt x="2572963" y="3203350"/>
                </a:lnTo>
                <a:lnTo>
                  <a:pt x="2582270" y="3204900"/>
                </a:lnTo>
                <a:lnTo>
                  <a:pt x="2599025" y="3201910"/>
                </a:lnTo>
                <a:lnTo>
                  <a:pt x="2605888" y="3176024"/>
                </a:lnTo>
                <a:cubicBezTo>
                  <a:pt x="2637493" y="3088084"/>
                  <a:pt x="2676651" y="3002892"/>
                  <a:pt x="2723367" y="2920445"/>
                </a:cubicBezTo>
                <a:lnTo>
                  <a:pt x="2723367" y="2936939"/>
                </a:lnTo>
                <a:lnTo>
                  <a:pt x="2682144" y="3044115"/>
                </a:lnTo>
                <a:lnTo>
                  <a:pt x="2625248" y="3194274"/>
                </a:lnTo>
                <a:lnTo>
                  <a:pt x="2641858" y="3187356"/>
                </a:lnTo>
                <a:lnTo>
                  <a:pt x="2656901" y="3145881"/>
                </a:lnTo>
                <a:cubicBezTo>
                  <a:pt x="2662740" y="3133000"/>
                  <a:pt x="2668407" y="3123812"/>
                  <a:pt x="2673901" y="3118318"/>
                </a:cubicBezTo>
                <a:cubicBezTo>
                  <a:pt x="2690395" y="3107322"/>
                  <a:pt x="2706882" y="3071593"/>
                  <a:pt x="2723367" y="3011135"/>
                </a:cubicBezTo>
                <a:lnTo>
                  <a:pt x="2771035" y="2896202"/>
                </a:lnTo>
                <a:lnTo>
                  <a:pt x="2754702" y="2873146"/>
                </a:lnTo>
                <a:close/>
                <a:moveTo>
                  <a:pt x="3702451" y="2796075"/>
                </a:moveTo>
                <a:cubicBezTo>
                  <a:pt x="3693947" y="2796075"/>
                  <a:pt x="3666330" y="2827946"/>
                  <a:pt x="3619589" y="2891685"/>
                </a:cubicBezTo>
                <a:cubicBezTo>
                  <a:pt x="3555855" y="2972415"/>
                  <a:pt x="3526107" y="3012783"/>
                  <a:pt x="3530359" y="3012783"/>
                </a:cubicBezTo>
                <a:cubicBezTo>
                  <a:pt x="3538857" y="3004285"/>
                  <a:pt x="3549475" y="2992603"/>
                  <a:pt x="3562228" y="2977731"/>
                </a:cubicBezTo>
                <a:cubicBezTo>
                  <a:pt x="3574973" y="2962854"/>
                  <a:pt x="3594098" y="2939483"/>
                  <a:pt x="3619589" y="2907619"/>
                </a:cubicBezTo>
                <a:cubicBezTo>
                  <a:pt x="3645085" y="2875749"/>
                  <a:pt x="3666330" y="2849189"/>
                  <a:pt x="3683329" y="2827946"/>
                </a:cubicBezTo>
                <a:cubicBezTo>
                  <a:pt x="3700326" y="2806701"/>
                  <a:pt x="3706698" y="2796075"/>
                  <a:pt x="3702451" y="2796075"/>
                </a:cubicBezTo>
                <a:close/>
                <a:moveTo>
                  <a:pt x="9273759" y="2761158"/>
                </a:moveTo>
                <a:cubicBezTo>
                  <a:pt x="9288721" y="2761158"/>
                  <a:pt x="9293713" y="2763655"/>
                  <a:pt x="9288721" y="2768640"/>
                </a:cubicBezTo>
                <a:cubicBezTo>
                  <a:pt x="9283743" y="2773625"/>
                  <a:pt x="9277503" y="2773625"/>
                  <a:pt x="9270021" y="2768640"/>
                </a:cubicBezTo>
                <a:cubicBezTo>
                  <a:pt x="9262539" y="2763655"/>
                  <a:pt x="9263779" y="2761158"/>
                  <a:pt x="9273759" y="2761158"/>
                </a:cubicBezTo>
                <a:close/>
                <a:moveTo>
                  <a:pt x="3989272" y="2725964"/>
                </a:moveTo>
                <a:cubicBezTo>
                  <a:pt x="3989272" y="2721718"/>
                  <a:pt x="3977583" y="2730218"/>
                  <a:pt x="3954213" y="2751462"/>
                </a:cubicBezTo>
                <a:cubicBezTo>
                  <a:pt x="3930842" y="2772707"/>
                  <a:pt x="3909599" y="2795014"/>
                  <a:pt x="3890474" y="2818383"/>
                </a:cubicBezTo>
                <a:cubicBezTo>
                  <a:pt x="3871356" y="2841753"/>
                  <a:pt x="3863920" y="2853442"/>
                  <a:pt x="3868167" y="2853442"/>
                </a:cubicBezTo>
                <a:cubicBezTo>
                  <a:pt x="3902163" y="2853442"/>
                  <a:pt x="3938277" y="2819446"/>
                  <a:pt x="3976520" y="2751462"/>
                </a:cubicBezTo>
                <a:close/>
                <a:moveTo>
                  <a:pt x="9833099" y="2684459"/>
                </a:moveTo>
                <a:cubicBezTo>
                  <a:pt x="9836843" y="2685705"/>
                  <a:pt x="9839961" y="2688821"/>
                  <a:pt x="9842455" y="2693810"/>
                </a:cubicBezTo>
                <a:cubicBezTo>
                  <a:pt x="9847443" y="2703788"/>
                  <a:pt x="9844951" y="2711270"/>
                  <a:pt x="9834967" y="2716262"/>
                </a:cubicBezTo>
                <a:lnTo>
                  <a:pt x="9528175" y="2738706"/>
                </a:lnTo>
                <a:cubicBezTo>
                  <a:pt x="9667855" y="2703788"/>
                  <a:pt x="9765129" y="2686329"/>
                  <a:pt x="9820003" y="2686329"/>
                </a:cubicBezTo>
                <a:cubicBezTo>
                  <a:pt x="9824995" y="2683836"/>
                  <a:pt x="9829359" y="2683213"/>
                  <a:pt x="9833099" y="2684459"/>
                </a:cubicBezTo>
                <a:close/>
                <a:moveTo>
                  <a:pt x="5461607" y="2636735"/>
                </a:moveTo>
                <a:cubicBezTo>
                  <a:pt x="5453109" y="2636735"/>
                  <a:pt x="5448856" y="2640982"/>
                  <a:pt x="5448856" y="2649480"/>
                </a:cubicBezTo>
                <a:cubicBezTo>
                  <a:pt x="5448856" y="2653727"/>
                  <a:pt x="5455235" y="2655852"/>
                  <a:pt x="5467981" y="2655852"/>
                </a:cubicBezTo>
                <a:cubicBezTo>
                  <a:pt x="5476479" y="2651607"/>
                  <a:pt x="5474353" y="2645232"/>
                  <a:pt x="5461607" y="2636735"/>
                </a:cubicBezTo>
                <a:close/>
                <a:moveTo>
                  <a:pt x="5341702" y="2630758"/>
                </a:moveTo>
                <a:cubicBezTo>
                  <a:pt x="5327627" y="2629960"/>
                  <a:pt x="5316075" y="2630360"/>
                  <a:pt x="5307043" y="2631950"/>
                </a:cubicBezTo>
                <a:cubicBezTo>
                  <a:pt x="5288981" y="2635139"/>
                  <a:pt x="5281015" y="2643107"/>
                  <a:pt x="5283142" y="2655852"/>
                </a:cubicBezTo>
                <a:cubicBezTo>
                  <a:pt x="5287389" y="2660105"/>
                  <a:pt x="5307569" y="2662225"/>
                  <a:pt x="5343691" y="2662225"/>
                </a:cubicBezTo>
                <a:cubicBezTo>
                  <a:pt x="5379807" y="2662225"/>
                  <a:pt x="5402115" y="2657980"/>
                  <a:pt x="5410615" y="2649480"/>
                </a:cubicBezTo>
                <a:lnTo>
                  <a:pt x="5404241" y="2636735"/>
                </a:lnTo>
                <a:lnTo>
                  <a:pt x="5391495" y="2636735"/>
                </a:lnTo>
                <a:cubicBezTo>
                  <a:pt x="5372375" y="2633546"/>
                  <a:pt x="5355777" y="2631554"/>
                  <a:pt x="5341702" y="2630758"/>
                </a:cubicBezTo>
                <a:close/>
                <a:moveTo>
                  <a:pt x="4261746" y="2629561"/>
                </a:moveTo>
                <a:cubicBezTo>
                  <a:pt x="4252189" y="2633282"/>
                  <a:pt x="4237843" y="2640982"/>
                  <a:pt x="4218727" y="2652671"/>
                </a:cubicBezTo>
                <a:cubicBezTo>
                  <a:pt x="4180482" y="2676039"/>
                  <a:pt x="4157113" y="2691975"/>
                  <a:pt x="4148613" y="2700467"/>
                </a:cubicBezTo>
                <a:cubicBezTo>
                  <a:pt x="4101872" y="2730218"/>
                  <a:pt x="4072129" y="2759960"/>
                  <a:pt x="4059377" y="2789703"/>
                </a:cubicBezTo>
                <a:cubicBezTo>
                  <a:pt x="4063623" y="2789703"/>
                  <a:pt x="4100809" y="2764207"/>
                  <a:pt x="4170920" y="2713219"/>
                </a:cubicBezTo>
                <a:cubicBezTo>
                  <a:pt x="4241033" y="2662225"/>
                  <a:pt x="4276087" y="2634609"/>
                  <a:pt x="4276087" y="2630355"/>
                </a:cubicBezTo>
                <a:cubicBezTo>
                  <a:pt x="4276087" y="2626109"/>
                  <a:pt x="4271309" y="2625847"/>
                  <a:pt x="4261746" y="2629561"/>
                </a:cubicBezTo>
                <a:close/>
                <a:moveTo>
                  <a:pt x="3931906" y="2592113"/>
                </a:moveTo>
                <a:cubicBezTo>
                  <a:pt x="3804427" y="2685595"/>
                  <a:pt x="3740694" y="2742962"/>
                  <a:pt x="3740694" y="2764207"/>
                </a:cubicBezTo>
                <a:lnTo>
                  <a:pt x="3785310" y="2719591"/>
                </a:lnTo>
                <a:cubicBezTo>
                  <a:pt x="3819297" y="2694095"/>
                  <a:pt x="3853294" y="2666478"/>
                  <a:pt x="3887290" y="2636735"/>
                </a:cubicBezTo>
                <a:close/>
                <a:moveTo>
                  <a:pt x="8196235" y="2574084"/>
                </a:moveTo>
                <a:cubicBezTo>
                  <a:pt x="8193747" y="2574084"/>
                  <a:pt x="8191250" y="2576579"/>
                  <a:pt x="8188754" y="2581572"/>
                </a:cubicBezTo>
                <a:cubicBezTo>
                  <a:pt x="8173791" y="2596536"/>
                  <a:pt x="8171295" y="2604017"/>
                  <a:pt x="8181273" y="2604017"/>
                </a:cubicBezTo>
                <a:cubicBezTo>
                  <a:pt x="8191250" y="2599032"/>
                  <a:pt x="8198733" y="2591550"/>
                  <a:pt x="8203717" y="2581572"/>
                </a:cubicBezTo>
                <a:cubicBezTo>
                  <a:pt x="8201221" y="2576579"/>
                  <a:pt x="8198733" y="2574084"/>
                  <a:pt x="8196235" y="2574084"/>
                </a:cubicBezTo>
                <a:close/>
                <a:moveTo>
                  <a:pt x="4430652" y="2539931"/>
                </a:moveTo>
                <a:cubicBezTo>
                  <a:pt x="4427464" y="2539135"/>
                  <a:pt x="4422681" y="2540067"/>
                  <a:pt x="4416310" y="2542721"/>
                </a:cubicBezTo>
                <a:cubicBezTo>
                  <a:pt x="4403565" y="2548029"/>
                  <a:pt x="4384441" y="2560250"/>
                  <a:pt x="4358949" y="2579368"/>
                </a:cubicBezTo>
                <a:cubicBezTo>
                  <a:pt x="4367442" y="2579368"/>
                  <a:pt x="4382313" y="2575122"/>
                  <a:pt x="4403565" y="2566623"/>
                </a:cubicBezTo>
                <a:cubicBezTo>
                  <a:pt x="4424809" y="2558124"/>
                  <a:pt x="4435433" y="2551752"/>
                  <a:pt x="4435433" y="2547500"/>
                </a:cubicBezTo>
                <a:cubicBezTo>
                  <a:pt x="4435433" y="2543249"/>
                  <a:pt x="4433840" y="2540727"/>
                  <a:pt x="4430652" y="2539931"/>
                </a:cubicBezTo>
                <a:close/>
                <a:moveTo>
                  <a:pt x="4033886" y="2528380"/>
                </a:moveTo>
                <a:cubicBezTo>
                  <a:pt x="4029634" y="2528380"/>
                  <a:pt x="4012636" y="2536880"/>
                  <a:pt x="3982892" y="2553870"/>
                </a:cubicBezTo>
                <a:cubicBezTo>
                  <a:pt x="3953149" y="2570868"/>
                  <a:pt x="3938277" y="2581495"/>
                  <a:pt x="3938277" y="2585741"/>
                </a:cubicBezTo>
                <a:cubicBezTo>
                  <a:pt x="3938277" y="2598491"/>
                  <a:pt x="3970147" y="2579368"/>
                  <a:pt x="4033886" y="2528380"/>
                </a:cubicBezTo>
                <a:close/>
                <a:moveTo>
                  <a:pt x="4480049" y="2445515"/>
                </a:moveTo>
                <a:cubicBezTo>
                  <a:pt x="4433308" y="2445515"/>
                  <a:pt x="4350444" y="2483759"/>
                  <a:pt x="4231471" y="2560250"/>
                </a:cubicBezTo>
                <a:cubicBezTo>
                  <a:pt x="4087002" y="2645232"/>
                  <a:pt x="4014763" y="2696221"/>
                  <a:pt x="4014763" y="2713219"/>
                </a:cubicBezTo>
                <a:cubicBezTo>
                  <a:pt x="4023263" y="2713219"/>
                  <a:pt x="4033886" y="2708966"/>
                  <a:pt x="4046631" y="2700467"/>
                </a:cubicBezTo>
                <a:cubicBezTo>
                  <a:pt x="4076375" y="2687722"/>
                  <a:pt x="4093373" y="2674977"/>
                  <a:pt x="4097619" y="2662225"/>
                </a:cubicBezTo>
                <a:cubicBezTo>
                  <a:pt x="4106118" y="2653727"/>
                  <a:pt x="4112491" y="2649480"/>
                  <a:pt x="4116745" y="2649480"/>
                </a:cubicBezTo>
                <a:cubicBezTo>
                  <a:pt x="4137988" y="2649480"/>
                  <a:pt x="4176230" y="2628237"/>
                  <a:pt x="4231471" y="2585741"/>
                </a:cubicBezTo>
                <a:cubicBezTo>
                  <a:pt x="4337698" y="2517756"/>
                  <a:pt x="4401439" y="2483759"/>
                  <a:pt x="4422681" y="2483759"/>
                </a:cubicBezTo>
                <a:close/>
                <a:moveTo>
                  <a:pt x="4565297" y="2405683"/>
                </a:moveTo>
                <a:cubicBezTo>
                  <a:pt x="4562641" y="2404621"/>
                  <a:pt x="4558657" y="2405152"/>
                  <a:pt x="4553343" y="2407274"/>
                </a:cubicBezTo>
                <a:cubicBezTo>
                  <a:pt x="4542725" y="2411527"/>
                  <a:pt x="4526790" y="2422147"/>
                  <a:pt x="4505540" y="2439145"/>
                </a:cubicBezTo>
                <a:cubicBezTo>
                  <a:pt x="4509792" y="2443398"/>
                  <a:pt x="4521474" y="2441270"/>
                  <a:pt x="4540599" y="2432771"/>
                </a:cubicBezTo>
                <a:cubicBezTo>
                  <a:pt x="4559717" y="2424272"/>
                  <a:pt x="4569279" y="2417900"/>
                  <a:pt x="4569279" y="2413649"/>
                </a:cubicBezTo>
                <a:cubicBezTo>
                  <a:pt x="4569279" y="2409400"/>
                  <a:pt x="4567953" y="2406748"/>
                  <a:pt x="4565297" y="2405683"/>
                </a:cubicBezTo>
                <a:close/>
                <a:moveTo>
                  <a:pt x="4887968" y="2375404"/>
                </a:moveTo>
                <a:lnTo>
                  <a:pt x="4849725" y="2400902"/>
                </a:lnTo>
                <a:lnTo>
                  <a:pt x="4856099" y="2400902"/>
                </a:lnTo>
                <a:lnTo>
                  <a:pt x="4894341" y="2375404"/>
                </a:lnTo>
                <a:close/>
                <a:moveTo>
                  <a:pt x="4652141" y="2375404"/>
                </a:moveTo>
                <a:cubicBezTo>
                  <a:pt x="4639391" y="2375404"/>
                  <a:pt x="4620272" y="2381784"/>
                  <a:pt x="4594774" y="2394529"/>
                </a:cubicBezTo>
                <a:lnTo>
                  <a:pt x="4613893" y="2394529"/>
                </a:lnTo>
                <a:lnTo>
                  <a:pt x="4658516" y="2375404"/>
                </a:lnTo>
                <a:close/>
                <a:moveTo>
                  <a:pt x="3671474" y="2343344"/>
                </a:moveTo>
                <a:cubicBezTo>
                  <a:pt x="3676966" y="2348844"/>
                  <a:pt x="3668723" y="2362579"/>
                  <a:pt x="3646737" y="2384567"/>
                </a:cubicBezTo>
                <a:cubicBezTo>
                  <a:pt x="3619259" y="2412047"/>
                  <a:pt x="3602765" y="2420290"/>
                  <a:pt x="3597272" y="2409303"/>
                </a:cubicBezTo>
                <a:cubicBezTo>
                  <a:pt x="3586278" y="2398311"/>
                  <a:pt x="3602765" y="2379066"/>
                  <a:pt x="3646737" y="2351587"/>
                </a:cubicBezTo>
                <a:cubicBezTo>
                  <a:pt x="3663223" y="2346095"/>
                  <a:pt x="3671474" y="2343344"/>
                  <a:pt x="3671474" y="2343344"/>
                </a:cubicBezTo>
                <a:close/>
                <a:moveTo>
                  <a:pt x="2954209" y="2310364"/>
                </a:moveTo>
                <a:cubicBezTo>
                  <a:pt x="2948718" y="2315865"/>
                  <a:pt x="2943217" y="2324107"/>
                  <a:pt x="2937724" y="2335101"/>
                </a:cubicBezTo>
                <a:lnTo>
                  <a:pt x="2929481" y="2343344"/>
                </a:lnTo>
                <a:cubicBezTo>
                  <a:pt x="2918489" y="2337851"/>
                  <a:pt x="2926731" y="2326859"/>
                  <a:pt x="2954209" y="2310364"/>
                </a:cubicBezTo>
                <a:close/>
                <a:moveTo>
                  <a:pt x="3766277" y="2261417"/>
                </a:moveTo>
                <a:cubicBezTo>
                  <a:pt x="3769025" y="2260386"/>
                  <a:pt x="3770398" y="2260903"/>
                  <a:pt x="3770398" y="2262962"/>
                </a:cubicBezTo>
                <a:cubicBezTo>
                  <a:pt x="3770398" y="2267087"/>
                  <a:pt x="3764904" y="2277393"/>
                  <a:pt x="3753911" y="2293880"/>
                </a:cubicBezTo>
                <a:cubicBezTo>
                  <a:pt x="3731925" y="2315865"/>
                  <a:pt x="3715439" y="2329601"/>
                  <a:pt x="3704447" y="2335101"/>
                </a:cubicBezTo>
                <a:lnTo>
                  <a:pt x="3696203" y="2326859"/>
                </a:lnTo>
                <a:cubicBezTo>
                  <a:pt x="3701704" y="2321358"/>
                  <a:pt x="3707197" y="2315865"/>
                  <a:pt x="3712688" y="2310364"/>
                </a:cubicBezTo>
                <a:lnTo>
                  <a:pt x="3753911" y="2269150"/>
                </a:lnTo>
                <a:cubicBezTo>
                  <a:pt x="3759408" y="2265024"/>
                  <a:pt x="3763530" y="2262448"/>
                  <a:pt x="3766277" y="2261417"/>
                </a:cubicBezTo>
                <a:close/>
                <a:moveTo>
                  <a:pt x="521884" y="2227095"/>
                </a:moveTo>
                <a:cubicBezTo>
                  <a:pt x="568450" y="2227095"/>
                  <a:pt x="617920" y="2240192"/>
                  <a:pt x="670302" y="2266379"/>
                </a:cubicBezTo>
                <a:cubicBezTo>
                  <a:pt x="722683" y="2292574"/>
                  <a:pt x="754697" y="2320217"/>
                  <a:pt x="766337" y="2349317"/>
                </a:cubicBezTo>
                <a:cubicBezTo>
                  <a:pt x="777980" y="2366783"/>
                  <a:pt x="783796" y="2395882"/>
                  <a:pt x="783796" y="2436623"/>
                </a:cubicBezTo>
                <a:cubicBezTo>
                  <a:pt x="783796" y="2518105"/>
                  <a:pt x="754697" y="2599595"/>
                  <a:pt x="696497" y="2681077"/>
                </a:cubicBezTo>
                <a:cubicBezTo>
                  <a:pt x="644114" y="2756742"/>
                  <a:pt x="574266" y="2794572"/>
                  <a:pt x="486960" y="2794572"/>
                </a:cubicBezTo>
                <a:cubicBezTo>
                  <a:pt x="405477" y="2794572"/>
                  <a:pt x="332725" y="2766928"/>
                  <a:pt x="268701" y="2711633"/>
                </a:cubicBezTo>
                <a:cubicBezTo>
                  <a:pt x="204677" y="2656338"/>
                  <a:pt x="172665" y="2593771"/>
                  <a:pt x="172665" y="2523929"/>
                </a:cubicBezTo>
                <a:cubicBezTo>
                  <a:pt x="172665" y="2494822"/>
                  <a:pt x="175578" y="2474453"/>
                  <a:pt x="181394" y="2462811"/>
                </a:cubicBezTo>
                <a:cubicBezTo>
                  <a:pt x="233777" y="2305664"/>
                  <a:pt x="347280" y="2227095"/>
                  <a:pt x="521884" y="2227095"/>
                </a:cubicBezTo>
                <a:close/>
                <a:moveTo>
                  <a:pt x="5858614" y="2170211"/>
                </a:moveTo>
                <a:lnTo>
                  <a:pt x="5863153" y="2171448"/>
                </a:lnTo>
                <a:lnTo>
                  <a:pt x="5888049" y="2177308"/>
                </a:lnTo>
                <a:lnTo>
                  <a:pt x="5880953" y="2170211"/>
                </a:lnTo>
                <a:lnTo>
                  <a:pt x="5864466" y="2170211"/>
                </a:lnTo>
                <a:close/>
                <a:moveTo>
                  <a:pt x="3708503" y="2157245"/>
                </a:moveTo>
                <a:cubicBezTo>
                  <a:pt x="3714327" y="2163071"/>
                  <a:pt x="3711415" y="2176168"/>
                  <a:pt x="3699773" y="2196538"/>
                </a:cubicBezTo>
                <a:cubicBezTo>
                  <a:pt x="3688131" y="2216909"/>
                  <a:pt x="3679402" y="2227095"/>
                  <a:pt x="3673586" y="2227095"/>
                </a:cubicBezTo>
                <a:cubicBezTo>
                  <a:pt x="3650303" y="2221269"/>
                  <a:pt x="3661937" y="2197995"/>
                  <a:pt x="3708503" y="2157245"/>
                </a:cubicBezTo>
                <a:close/>
                <a:moveTo>
                  <a:pt x="3089212" y="2151664"/>
                </a:moveTo>
                <a:cubicBezTo>
                  <a:pt x="3092647" y="2150289"/>
                  <a:pt x="3094365" y="2150975"/>
                  <a:pt x="3094365" y="2153724"/>
                </a:cubicBezTo>
                <a:cubicBezTo>
                  <a:pt x="3072387" y="2170211"/>
                  <a:pt x="3053141" y="2186705"/>
                  <a:pt x="3036655" y="2203190"/>
                </a:cubicBezTo>
                <a:cubicBezTo>
                  <a:pt x="3020171" y="2214183"/>
                  <a:pt x="3011919" y="2219676"/>
                  <a:pt x="3011919" y="2219676"/>
                </a:cubicBezTo>
                <a:cubicBezTo>
                  <a:pt x="3053143" y="2178458"/>
                  <a:pt x="3078906" y="2155786"/>
                  <a:pt x="3089212" y="2151664"/>
                </a:cubicBezTo>
                <a:close/>
                <a:moveTo>
                  <a:pt x="5053689" y="2139580"/>
                </a:moveTo>
                <a:cubicBezTo>
                  <a:pt x="5006948" y="2139580"/>
                  <a:pt x="4924084" y="2143826"/>
                  <a:pt x="4805109" y="2152324"/>
                </a:cubicBezTo>
                <a:cubicBezTo>
                  <a:pt x="4724373" y="2156578"/>
                  <a:pt x="4626645" y="2172512"/>
                  <a:pt x="4511919" y="2200129"/>
                </a:cubicBezTo>
                <a:cubicBezTo>
                  <a:pt x="4425873" y="2220846"/>
                  <a:pt x="4366115" y="2238574"/>
                  <a:pt x="4332653" y="2253311"/>
                </a:cubicBezTo>
                <a:lnTo>
                  <a:pt x="4332028" y="2253658"/>
                </a:lnTo>
                <a:lnTo>
                  <a:pt x="4334076" y="2274704"/>
                </a:lnTo>
                <a:lnTo>
                  <a:pt x="4349384" y="2268648"/>
                </a:lnTo>
                <a:cubicBezTo>
                  <a:pt x="4394000" y="2252714"/>
                  <a:pt x="4456673" y="2233061"/>
                  <a:pt x="4537408" y="2209690"/>
                </a:cubicBezTo>
                <a:cubicBezTo>
                  <a:pt x="4673386" y="2175696"/>
                  <a:pt x="4811484" y="2158703"/>
                  <a:pt x="4951707" y="2158703"/>
                </a:cubicBezTo>
                <a:cubicBezTo>
                  <a:pt x="5062181" y="2158703"/>
                  <a:pt x="5117421" y="2154450"/>
                  <a:pt x="5117421" y="2145951"/>
                </a:cubicBezTo>
                <a:cubicBezTo>
                  <a:pt x="5117421" y="2141705"/>
                  <a:pt x="5096177" y="2139580"/>
                  <a:pt x="5053689" y="2139580"/>
                </a:cubicBezTo>
                <a:close/>
                <a:moveTo>
                  <a:pt x="5754800" y="2129918"/>
                </a:moveTo>
                <a:lnTo>
                  <a:pt x="5754800" y="2133206"/>
                </a:lnTo>
                <a:cubicBezTo>
                  <a:pt x="5761173" y="2139580"/>
                  <a:pt x="5773922" y="2145951"/>
                  <a:pt x="5793043" y="2152324"/>
                </a:cubicBezTo>
                <a:lnTo>
                  <a:pt x="5824695" y="2160960"/>
                </a:lnTo>
                <a:lnTo>
                  <a:pt x="5799541" y="2145480"/>
                </a:lnTo>
                <a:close/>
                <a:moveTo>
                  <a:pt x="3020171" y="2128996"/>
                </a:moveTo>
                <a:lnTo>
                  <a:pt x="3003677" y="2145481"/>
                </a:lnTo>
                <a:lnTo>
                  <a:pt x="3003677" y="2137237"/>
                </a:lnTo>
                <a:close/>
                <a:moveTo>
                  <a:pt x="3869337" y="2116627"/>
                </a:moveTo>
                <a:cubicBezTo>
                  <a:pt x="3880321" y="2119369"/>
                  <a:pt x="3885824" y="2123495"/>
                  <a:pt x="3885824" y="2128996"/>
                </a:cubicBezTo>
                <a:cubicBezTo>
                  <a:pt x="3885824" y="2134489"/>
                  <a:pt x="3856968" y="2155099"/>
                  <a:pt x="3799259" y="2190823"/>
                </a:cubicBezTo>
                <a:cubicBezTo>
                  <a:pt x="3741542" y="2226552"/>
                  <a:pt x="3707197" y="2244414"/>
                  <a:pt x="3696203" y="2244414"/>
                </a:cubicBezTo>
                <a:cubicBezTo>
                  <a:pt x="3668723" y="2238919"/>
                  <a:pt x="3685210" y="2211433"/>
                  <a:pt x="3745669" y="2161967"/>
                </a:cubicBezTo>
                <a:cubicBezTo>
                  <a:pt x="3756663" y="2150974"/>
                  <a:pt x="3770405" y="2142730"/>
                  <a:pt x="3786892" y="2137237"/>
                </a:cubicBezTo>
                <a:cubicBezTo>
                  <a:pt x="3797885" y="2131738"/>
                  <a:pt x="3811628" y="2126246"/>
                  <a:pt x="3828114" y="2120745"/>
                </a:cubicBezTo>
                <a:cubicBezTo>
                  <a:pt x="3844601" y="2115252"/>
                  <a:pt x="3858343" y="2113877"/>
                  <a:pt x="3869337" y="2116627"/>
                </a:cubicBezTo>
                <a:close/>
                <a:moveTo>
                  <a:pt x="4453472" y="2076002"/>
                </a:moveTo>
                <a:lnTo>
                  <a:pt x="4401096" y="2091892"/>
                </a:lnTo>
                <a:cubicBezTo>
                  <a:pt x="4366745" y="2104258"/>
                  <a:pt x="4328615" y="2119717"/>
                  <a:pt x="4286707" y="2138267"/>
                </a:cubicBezTo>
                <a:lnTo>
                  <a:pt x="4280483" y="2141214"/>
                </a:lnTo>
                <a:lnTo>
                  <a:pt x="4283077" y="2143606"/>
                </a:lnTo>
                <a:lnTo>
                  <a:pt x="4292322" y="2157897"/>
                </a:lnTo>
                <a:lnTo>
                  <a:pt x="4416310" y="2107708"/>
                </a:lnTo>
                <a:cubicBezTo>
                  <a:pt x="4446053" y="2099210"/>
                  <a:pt x="4460925" y="2090711"/>
                  <a:pt x="4460925" y="2082212"/>
                </a:cubicBezTo>
                <a:close/>
                <a:moveTo>
                  <a:pt x="4767969" y="2063038"/>
                </a:moveTo>
                <a:cubicBezTo>
                  <a:pt x="4789957" y="2063038"/>
                  <a:pt x="4798200" y="2065786"/>
                  <a:pt x="4792699" y="2071279"/>
                </a:cubicBezTo>
                <a:cubicBezTo>
                  <a:pt x="4776215" y="2087773"/>
                  <a:pt x="4765221" y="2087773"/>
                  <a:pt x="4759728" y="2071279"/>
                </a:cubicBezTo>
                <a:close/>
                <a:moveTo>
                  <a:pt x="3547806" y="2063038"/>
                </a:moveTo>
                <a:lnTo>
                  <a:pt x="3531321" y="2087773"/>
                </a:lnTo>
                <a:lnTo>
                  <a:pt x="3531321" y="2079522"/>
                </a:lnTo>
                <a:close/>
                <a:moveTo>
                  <a:pt x="3910551" y="2054792"/>
                </a:moveTo>
                <a:cubicBezTo>
                  <a:pt x="3938039" y="2054792"/>
                  <a:pt x="3935289" y="2063038"/>
                  <a:pt x="3902308" y="2079522"/>
                </a:cubicBezTo>
                <a:cubicBezTo>
                  <a:pt x="3891324" y="2090514"/>
                  <a:pt x="3883073" y="2093266"/>
                  <a:pt x="3877580" y="2087773"/>
                </a:cubicBezTo>
                <a:cubicBezTo>
                  <a:pt x="3883073" y="2076780"/>
                  <a:pt x="3894065" y="2065786"/>
                  <a:pt x="3910551" y="2054792"/>
                </a:cubicBezTo>
                <a:close/>
                <a:moveTo>
                  <a:pt x="3366430" y="2054792"/>
                </a:moveTo>
                <a:cubicBezTo>
                  <a:pt x="3382915" y="2060285"/>
                  <a:pt x="3358187" y="2085023"/>
                  <a:pt x="3292226" y="2128996"/>
                </a:cubicBezTo>
                <a:cubicBezTo>
                  <a:pt x="3297727" y="2123495"/>
                  <a:pt x="3305971" y="2113877"/>
                  <a:pt x="3316964" y="2100133"/>
                </a:cubicBezTo>
                <a:cubicBezTo>
                  <a:pt x="3327958" y="2086398"/>
                  <a:pt x="3337575" y="2075404"/>
                  <a:pt x="3345818" y="2067161"/>
                </a:cubicBezTo>
                <a:cubicBezTo>
                  <a:pt x="3354060" y="2058918"/>
                  <a:pt x="3360929" y="2054792"/>
                  <a:pt x="3366430" y="2054792"/>
                </a:cubicBezTo>
                <a:close/>
                <a:moveTo>
                  <a:pt x="3322853" y="2040660"/>
                </a:moveTo>
                <a:lnTo>
                  <a:pt x="3036624" y="2357720"/>
                </a:lnTo>
                <a:lnTo>
                  <a:pt x="3044899" y="2343344"/>
                </a:lnTo>
                <a:cubicBezTo>
                  <a:pt x="3094365" y="2277393"/>
                  <a:pt x="3179561" y="2183953"/>
                  <a:pt x="3300477" y="2063038"/>
                </a:cubicBezTo>
                <a:close/>
                <a:moveTo>
                  <a:pt x="4910747" y="2039578"/>
                </a:moveTo>
                <a:lnTo>
                  <a:pt x="4893545" y="2040786"/>
                </a:lnTo>
                <a:cubicBezTo>
                  <a:pt x="4873893" y="2042912"/>
                  <a:pt x="4849725" y="2046100"/>
                  <a:pt x="4821047" y="2050349"/>
                </a:cubicBezTo>
                <a:cubicBezTo>
                  <a:pt x="4763681" y="2058844"/>
                  <a:pt x="4732872" y="2063094"/>
                  <a:pt x="4728627" y="2063094"/>
                </a:cubicBezTo>
                <a:cubicBezTo>
                  <a:pt x="4707375" y="2063094"/>
                  <a:pt x="4696757" y="2067341"/>
                  <a:pt x="4696757" y="2075840"/>
                </a:cubicBezTo>
                <a:cubicBezTo>
                  <a:pt x="4696757" y="2075840"/>
                  <a:pt x="4694101" y="2076903"/>
                  <a:pt x="4688789" y="2079028"/>
                </a:cubicBezTo>
                <a:lnTo>
                  <a:pt x="4680979" y="2082153"/>
                </a:lnTo>
                <a:lnTo>
                  <a:pt x="4702011" y="2079522"/>
                </a:lnTo>
                <a:lnTo>
                  <a:pt x="4726747" y="2079522"/>
                </a:lnTo>
                <a:cubicBezTo>
                  <a:pt x="4699269" y="2096015"/>
                  <a:pt x="4669041" y="2104258"/>
                  <a:pt x="4636059" y="2104258"/>
                </a:cubicBezTo>
                <a:lnTo>
                  <a:pt x="4628727" y="2104258"/>
                </a:lnTo>
                <a:lnTo>
                  <a:pt x="4617085" y="2109303"/>
                </a:lnTo>
                <a:cubicBezTo>
                  <a:pt x="4606461" y="2114614"/>
                  <a:pt x="4601149" y="2118331"/>
                  <a:pt x="4601149" y="2120453"/>
                </a:cubicBezTo>
                <a:cubicBezTo>
                  <a:pt x="4601149" y="2124707"/>
                  <a:pt x="4607522" y="2126835"/>
                  <a:pt x="4620272" y="2126835"/>
                </a:cubicBezTo>
                <a:cubicBezTo>
                  <a:pt x="4633019" y="2126835"/>
                  <a:pt x="4648953" y="2123644"/>
                  <a:pt x="4668071" y="2117271"/>
                </a:cubicBezTo>
                <a:cubicBezTo>
                  <a:pt x="4687195" y="2110899"/>
                  <a:pt x="4705250" y="2105583"/>
                  <a:pt x="4722249" y="2101337"/>
                </a:cubicBezTo>
                <a:cubicBezTo>
                  <a:pt x="4883721" y="2084339"/>
                  <a:pt x="4964453" y="2065221"/>
                  <a:pt x="4964453" y="2043969"/>
                </a:cubicBezTo>
                <a:lnTo>
                  <a:pt x="4960987" y="2041372"/>
                </a:lnTo>
                <a:close/>
                <a:moveTo>
                  <a:pt x="4934335" y="2007171"/>
                </a:moveTo>
                <a:lnTo>
                  <a:pt x="4924611" y="2007389"/>
                </a:lnTo>
                <a:cubicBezTo>
                  <a:pt x="4818123" y="2010823"/>
                  <a:pt x="4754570" y="2018553"/>
                  <a:pt x="4733961" y="2030578"/>
                </a:cubicBezTo>
                <a:lnTo>
                  <a:pt x="4730552" y="2034230"/>
                </a:lnTo>
                <a:lnTo>
                  <a:pt x="4741371" y="2033217"/>
                </a:lnTo>
                <a:cubicBezTo>
                  <a:pt x="4764741" y="2030827"/>
                  <a:pt x="4790235" y="2028038"/>
                  <a:pt x="4817855" y="2024852"/>
                </a:cubicBezTo>
                <a:cubicBezTo>
                  <a:pt x="4845476" y="2021664"/>
                  <a:pt x="4869643" y="2018477"/>
                  <a:pt x="4890359" y="2015289"/>
                </a:cubicBezTo>
                <a:close/>
                <a:moveTo>
                  <a:pt x="4296794" y="2003123"/>
                </a:moveTo>
                <a:lnTo>
                  <a:pt x="4283613" y="2011510"/>
                </a:lnTo>
                <a:cubicBezTo>
                  <a:pt x="4268497" y="2018382"/>
                  <a:pt x="4245826" y="2027314"/>
                  <a:pt x="4215595" y="2038308"/>
                </a:cubicBezTo>
                <a:lnTo>
                  <a:pt x="4144675" y="2061943"/>
                </a:lnTo>
                <a:lnTo>
                  <a:pt x="4164667" y="2065579"/>
                </a:lnTo>
                <a:lnTo>
                  <a:pt x="4204397" y="2086008"/>
                </a:lnTo>
                <a:lnTo>
                  <a:pt x="4289801" y="2046549"/>
                </a:lnTo>
                <a:lnTo>
                  <a:pt x="4324455" y="2031887"/>
                </a:lnTo>
                <a:lnTo>
                  <a:pt x="4302175" y="2017565"/>
                </a:lnTo>
                <a:close/>
                <a:moveTo>
                  <a:pt x="3399409" y="1955861"/>
                </a:moveTo>
                <a:lnTo>
                  <a:pt x="3399409" y="1964104"/>
                </a:lnTo>
                <a:lnTo>
                  <a:pt x="3322853" y="2040660"/>
                </a:lnTo>
                <a:close/>
                <a:moveTo>
                  <a:pt x="3819871" y="1881659"/>
                </a:moveTo>
                <a:lnTo>
                  <a:pt x="3828114" y="1889903"/>
                </a:lnTo>
                <a:cubicBezTo>
                  <a:pt x="3817120" y="1895404"/>
                  <a:pt x="3797885" y="1911888"/>
                  <a:pt x="3770405" y="1939376"/>
                </a:cubicBezTo>
                <a:cubicBezTo>
                  <a:pt x="3753911" y="1955861"/>
                  <a:pt x="3718189" y="1980591"/>
                  <a:pt x="3663223" y="2013570"/>
                </a:cubicBezTo>
                <a:cubicBezTo>
                  <a:pt x="3608265" y="2046549"/>
                  <a:pt x="3578035" y="2063038"/>
                  <a:pt x="3572535" y="2063038"/>
                </a:cubicBezTo>
                <a:cubicBezTo>
                  <a:pt x="3693453" y="1947619"/>
                  <a:pt x="3762155" y="1889903"/>
                  <a:pt x="3778648" y="1889903"/>
                </a:cubicBezTo>
                <a:cubicBezTo>
                  <a:pt x="3789633" y="1900896"/>
                  <a:pt x="3803377" y="1898153"/>
                  <a:pt x="3819871" y="1881659"/>
                </a:cubicBezTo>
                <a:close/>
                <a:moveTo>
                  <a:pt x="4883389" y="1873416"/>
                </a:moveTo>
                <a:lnTo>
                  <a:pt x="4792699" y="1881659"/>
                </a:lnTo>
                <a:cubicBezTo>
                  <a:pt x="4710262" y="1892653"/>
                  <a:pt x="4608581" y="1911888"/>
                  <a:pt x="4487663" y="1939376"/>
                </a:cubicBezTo>
                <a:lnTo>
                  <a:pt x="4465445" y="1944714"/>
                </a:lnTo>
                <a:lnTo>
                  <a:pt x="4468051" y="1956445"/>
                </a:lnTo>
                <a:lnTo>
                  <a:pt x="4467477" y="1960090"/>
                </a:lnTo>
                <a:lnTo>
                  <a:pt x="4486422" y="1957133"/>
                </a:lnTo>
                <a:cubicBezTo>
                  <a:pt x="4492795" y="1956601"/>
                  <a:pt x="4497043" y="1956867"/>
                  <a:pt x="4499167" y="1957930"/>
                </a:cubicBezTo>
                <a:lnTo>
                  <a:pt x="4499167" y="1965493"/>
                </a:lnTo>
                <a:lnTo>
                  <a:pt x="4549489" y="1951735"/>
                </a:lnTo>
                <a:cubicBezTo>
                  <a:pt x="4662163" y="1921507"/>
                  <a:pt x="4743235" y="1900896"/>
                  <a:pt x="4792699" y="1889903"/>
                </a:cubicBezTo>
                <a:close/>
                <a:moveTo>
                  <a:pt x="3415895" y="1832193"/>
                </a:moveTo>
                <a:lnTo>
                  <a:pt x="3424137" y="1832193"/>
                </a:lnTo>
                <a:cubicBezTo>
                  <a:pt x="3418645" y="1837694"/>
                  <a:pt x="3410403" y="1845937"/>
                  <a:pt x="3399409" y="1856931"/>
                </a:cubicBezTo>
                <a:cubicBezTo>
                  <a:pt x="3382915" y="1873416"/>
                  <a:pt x="3369180" y="1878917"/>
                  <a:pt x="3358187" y="1873416"/>
                </a:cubicBezTo>
                <a:close/>
                <a:moveTo>
                  <a:pt x="2918391" y="1790569"/>
                </a:moveTo>
                <a:cubicBezTo>
                  <a:pt x="2956227" y="1784753"/>
                  <a:pt x="2986783" y="1793482"/>
                  <a:pt x="3010065" y="1816765"/>
                </a:cubicBezTo>
                <a:cubicBezTo>
                  <a:pt x="3027523" y="1845864"/>
                  <a:pt x="3036261" y="1869148"/>
                  <a:pt x="3036261" y="1886605"/>
                </a:cubicBezTo>
                <a:cubicBezTo>
                  <a:pt x="3036261" y="1938988"/>
                  <a:pt x="3001337" y="1965183"/>
                  <a:pt x="2931496" y="1965183"/>
                </a:cubicBezTo>
                <a:cubicBezTo>
                  <a:pt x="2867472" y="1965183"/>
                  <a:pt x="2835452" y="1938988"/>
                  <a:pt x="2835452" y="1886605"/>
                </a:cubicBezTo>
                <a:cubicBezTo>
                  <a:pt x="2835452" y="1869148"/>
                  <a:pt x="2838365" y="1854593"/>
                  <a:pt x="2844189" y="1842952"/>
                </a:cubicBezTo>
                <a:cubicBezTo>
                  <a:pt x="2855831" y="1813852"/>
                  <a:pt x="2880563" y="1796385"/>
                  <a:pt x="2918391" y="1790569"/>
                </a:cubicBezTo>
                <a:close/>
                <a:moveTo>
                  <a:pt x="4895756" y="1766243"/>
                </a:moveTo>
                <a:cubicBezTo>
                  <a:pt x="4882021" y="1766243"/>
                  <a:pt x="4869653" y="1771734"/>
                  <a:pt x="4858659" y="1782728"/>
                </a:cubicBezTo>
                <a:cubicBezTo>
                  <a:pt x="4853157" y="1788228"/>
                  <a:pt x="4803693" y="1799221"/>
                  <a:pt x="4710262" y="1815707"/>
                </a:cubicBezTo>
                <a:cubicBezTo>
                  <a:pt x="4616825" y="1832193"/>
                  <a:pt x="4556366" y="1845937"/>
                  <a:pt x="4528885" y="1856931"/>
                </a:cubicBezTo>
                <a:cubicBezTo>
                  <a:pt x="4526135" y="1856931"/>
                  <a:pt x="4509304" y="1861740"/>
                  <a:pt x="4478388" y="1871357"/>
                </a:cubicBezTo>
                <a:lnTo>
                  <a:pt x="4432019" y="1886044"/>
                </a:lnTo>
                <a:lnTo>
                  <a:pt x="4433134" y="1886605"/>
                </a:lnTo>
                <a:lnTo>
                  <a:pt x="4448719" y="1904787"/>
                </a:lnTo>
                <a:lnTo>
                  <a:pt x="4481479" y="1891968"/>
                </a:lnTo>
                <a:cubicBezTo>
                  <a:pt x="4526822" y="1879601"/>
                  <a:pt x="4570104" y="1873416"/>
                  <a:pt x="4611323" y="1873416"/>
                </a:cubicBezTo>
                <a:cubicBezTo>
                  <a:pt x="4633309" y="1873416"/>
                  <a:pt x="4649803" y="1867923"/>
                  <a:pt x="4660796" y="1856931"/>
                </a:cubicBezTo>
                <a:cubicBezTo>
                  <a:pt x="4666289" y="1851431"/>
                  <a:pt x="4704761" y="1843186"/>
                  <a:pt x="4776215" y="1832193"/>
                </a:cubicBezTo>
                <a:cubicBezTo>
                  <a:pt x="4869653" y="1815707"/>
                  <a:pt x="4916367" y="1799221"/>
                  <a:pt x="4916367" y="1782728"/>
                </a:cubicBezTo>
                <a:cubicBezTo>
                  <a:pt x="4916367" y="1771734"/>
                  <a:pt x="4909500" y="1766243"/>
                  <a:pt x="4895756" y="1766243"/>
                </a:cubicBezTo>
                <a:close/>
                <a:moveTo>
                  <a:pt x="3795135" y="1725020"/>
                </a:moveTo>
                <a:cubicBezTo>
                  <a:pt x="3800636" y="1725020"/>
                  <a:pt x="3803377" y="1727769"/>
                  <a:pt x="3803377" y="1733262"/>
                </a:cubicBezTo>
                <a:lnTo>
                  <a:pt x="3671474" y="1823950"/>
                </a:lnTo>
                <a:lnTo>
                  <a:pt x="3539563" y="1914640"/>
                </a:lnTo>
                <a:cubicBezTo>
                  <a:pt x="3539563" y="1920131"/>
                  <a:pt x="3514827" y="1942118"/>
                  <a:pt x="3465361" y="1980591"/>
                </a:cubicBezTo>
                <a:lnTo>
                  <a:pt x="3391165" y="2038308"/>
                </a:lnTo>
                <a:lnTo>
                  <a:pt x="3514827" y="1914640"/>
                </a:lnTo>
                <a:cubicBezTo>
                  <a:pt x="3668723" y="1788228"/>
                  <a:pt x="3762155" y="1725020"/>
                  <a:pt x="3795135" y="1725020"/>
                </a:cubicBezTo>
                <a:close/>
                <a:moveTo>
                  <a:pt x="3547806" y="1716778"/>
                </a:moveTo>
                <a:lnTo>
                  <a:pt x="3531321" y="1741505"/>
                </a:lnTo>
                <a:lnTo>
                  <a:pt x="3531321" y="1733262"/>
                </a:lnTo>
                <a:close/>
                <a:moveTo>
                  <a:pt x="6301413" y="1675554"/>
                </a:moveTo>
                <a:cubicBezTo>
                  <a:pt x="6304163" y="1678301"/>
                  <a:pt x="6310005" y="1682421"/>
                  <a:pt x="6318937" y="1687918"/>
                </a:cubicBezTo>
                <a:lnTo>
                  <a:pt x="6326257" y="1692101"/>
                </a:lnTo>
                <a:lnTo>
                  <a:pt x="6353274" y="1688942"/>
                </a:lnTo>
                <a:lnTo>
                  <a:pt x="6317909" y="1675554"/>
                </a:lnTo>
                <a:cubicBezTo>
                  <a:pt x="6312407" y="1675554"/>
                  <a:pt x="6306915" y="1675554"/>
                  <a:pt x="6301413" y="1675554"/>
                </a:cubicBezTo>
                <a:close/>
                <a:moveTo>
                  <a:pt x="5105987" y="1667311"/>
                </a:moveTo>
                <a:cubicBezTo>
                  <a:pt x="4743235" y="1667311"/>
                  <a:pt x="4523385" y="1694790"/>
                  <a:pt x="4446439" y="1749748"/>
                </a:cubicBezTo>
                <a:cubicBezTo>
                  <a:pt x="4429953" y="1766243"/>
                  <a:pt x="4384606" y="1785478"/>
                  <a:pt x="4310411" y="1807465"/>
                </a:cubicBezTo>
                <a:cubicBezTo>
                  <a:pt x="4236207" y="1829451"/>
                  <a:pt x="4188119" y="1845937"/>
                  <a:pt x="4166131" y="1856931"/>
                </a:cubicBezTo>
                <a:cubicBezTo>
                  <a:pt x="4034219" y="1922882"/>
                  <a:pt x="3954524" y="1947619"/>
                  <a:pt x="3927046" y="1931124"/>
                </a:cubicBezTo>
                <a:cubicBezTo>
                  <a:pt x="3927046" y="1936626"/>
                  <a:pt x="3927046" y="1942118"/>
                  <a:pt x="3927046" y="1947619"/>
                </a:cubicBezTo>
                <a:cubicBezTo>
                  <a:pt x="3932537" y="1958611"/>
                  <a:pt x="3929789" y="1964104"/>
                  <a:pt x="3918803" y="1964104"/>
                </a:cubicBezTo>
                <a:cubicBezTo>
                  <a:pt x="3907809" y="1964104"/>
                  <a:pt x="3902308" y="1958611"/>
                  <a:pt x="3902308" y="1947619"/>
                </a:cubicBezTo>
                <a:lnTo>
                  <a:pt x="3869337" y="1964104"/>
                </a:lnTo>
                <a:cubicBezTo>
                  <a:pt x="3852843" y="1975098"/>
                  <a:pt x="3836357" y="1986092"/>
                  <a:pt x="3819871" y="1997085"/>
                </a:cubicBezTo>
                <a:lnTo>
                  <a:pt x="3786892" y="2021814"/>
                </a:lnTo>
                <a:cubicBezTo>
                  <a:pt x="3786892" y="2027314"/>
                  <a:pt x="3764904" y="2046549"/>
                  <a:pt x="3720939" y="2079522"/>
                </a:cubicBezTo>
                <a:cubicBezTo>
                  <a:pt x="3589027" y="2174336"/>
                  <a:pt x="3458660" y="2295423"/>
                  <a:pt x="3329845" y="2442793"/>
                </a:cubicBezTo>
                <a:lnTo>
                  <a:pt x="3300737" y="2478215"/>
                </a:lnTo>
                <a:lnTo>
                  <a:pt x="3302533" y="2489006"/>
                </a:lnTo>
                <a:cubicBezTo>
                  <a:pt x="3299629" y="2500647"/>
                  <a:pt x="3301077" y="2515202"/>
                  <a:pt x="3306901" y="2532659"/>
                </a:cubicBezTo>
                <a:lnTo>
                  <a:pt x="3324108" y="2543897"/>
                </a:lnTo>
                <a:lnTo>
                  <a:pt x="3440633" y="2434032"/>
                </a:lnTo>
                <a:cubicBezTo>
                  <a:pt x="3462609" y="2417547"/>
                  <a:pt x="3473603" y="2401053"/>
                  <a:pt x="3473603" y="2384567"/>
                </a:cubicBezTo>
                <a:cubicBezTo>
                  <a:pt x="3473603" y="2373574"/>
                  <a:pt x="3495590" y="2352962"/>
                  <a:pt x="3539563" y="2322733"/>
                </a:cubicBezTo>
                <a:cubicBezTo>
                  <a:pt x="3583528" y="2292503"/>
                  <a:pt x="3611014" y="2277393"/>
                  <a:pt x="3622000" y="2277393"/>
                </a:cubicBezTo>
                <a:lnTo>
                  <a:pt x="3630253" y="2277393"/>
                </a:lnTo>
                <a:cubicBezTo>
                  <a:pt x="3630253" y="2282890"/>
                  <a:pt x="3622695" y="2294568"/>
                  <a:pt x="3607579" y="2312431"/>
                </a:cubicBezTo>
                <a:lnTo>
                  <a:pt x="3542299" y="2381666"/>
                </a:lnTo>
                <a:lnTo>
                  <a:pt x="3546445" y="2381511"/>
                </a:lnTo>
                <a:cubicBezTo>
                  <a:pt x="3549718" y="2384784"/>
                  <a:pt x="3551356" y="2391514"/>
                  <a:pt x="3551356" y="2401699"/>
                </a:cubicBezTo>
                <a:cubicBezTo>
                  <a:pt x="3551356" y="2419166"/>
                  <a:pt x="3523712" y="2455538"/>
                  <a:pt x="3468409" y="2510833"/>
                </a:cubicBezTo>
                <a:cubicBezTo>
                  <a:pt x="3413123" y="2566127"/>
                  <a:pt x="3385471" y="2599595"/>
                  <a:pt x="3385471" y="2611228"/>
                </a:cubicBezTo>
                <a:cubicBezTo>
                  <a:pt x="3385471" y="2622870"/>
                  <a:pt x="3376750" y="2634512"/>
                  <a:pt x="3359283" y="2646153"/>
                </a:cubicBezTo>
                <a:cubicBezTo>
                  <a:pt x="3315628" y="2676710"/>
                  <a:pt x="3289985" y="2713812"/>
                  <a:pt x="3282345" y="2757465"/>
                </a:cubicBezTo>
                <a:lnTo>
                  <a:pt x="3282343" y="2757529"/>
                </a:lnTo>
                <a:lnTo>
                  <a:pt x="3292226" y="2743196"/>
                </a:lnTo>
                <a:cubicBezTo>
                  <a:pt x="3308721" y="2718466"/>
                  <a:pt x="3325207" y="2695105"/>
                  <a:pt x="3341701" y="2673118"/>
                </a:cubicBezTo>
                <a:cubicBezTo>
                  <a:pt x="3358187" y="2651132"/>
                  <a:pt x="3371923" y="2640139"/>
                  <a:pt x="3382915" y="2640139"/>
                </a:cubicBezTo>
                <a:cubicBezTo>
                  <a:pt x="3388415" y="2640139"/>
                  <a:pt x="3371923" y="2670367"/>
                  <a:pt x="3333449" y="2730827"/>
                </a:cubicBezTo>
                <a:lnTo>
                  <a:pt x="3287093" y="2807558"/>
                </a:lnTo>
                <a:lnTo>
                  <a:pt x="3306901" y="2820766"/>
                </a:lnTo>
                <a:cubicBezTo>
                  <a:pt x="3311267" y="2820766"/>
                  <a:pt x="3317631" y="2822040"/>
                  <a:pt x="3325999" y="2824585"/>
                </a:cubicBezTo>
                <a:lnTo>
                  <a:pt x="3329662" y="2825935"/>
                </a:lnTo>
                <a:lnTo>
                  <a:pt x="3340240" y="2809914"/>
                </a:lnTo>
                <a:lnTo>
                  <a:pt x="3339147" y="2808821"/>
                </a:lnTo>
                <a:cubicBezTo>
                  <a:pt x="3334895" y="2808821"/>
                  <a:pt x="3337021" y="2799266"/>
                  <a:pt x="3345521" y="2780141"/>
                </a:cubicBezTo>
                <a:cubicBezTo>
                  <a:pt x="3354013" y="2761023"/>
                  <a:pt x="3363575" y="2740836"/>
                  <a:pt x="3374200" y="2719591"/>
                </a:cubicBezTo>
                <a:cubicBezTo>
                  <a:pt x="3384825" y="2698348"/>
                  <a:pt x="3390135" y="2685595"/>
                  <a:pt x="3390135" y="2681350"/>
                </a:cubicBezTo>
                <a:cubicBezTo>
                  <a:pt x="3390135" y="2672850"/>
                  <a:pt x="3402879" y="2655852"/>
                  <a:pt x="3428377" y="2630355"/>
                </a:cubicBezTo>
                <a:cubicBezTo>
                  <a:pt x="3453873" y="2604865"/>
                  <a:pt x="3466618" y="2585741"/>
                  <a:pt x="3466618" y="2572996"/>
                </a:cubicBezTo>
                <a:cubicBezTo>
                  <a:pt x="3462367" y="2564498"/>
                  <a:pt x="3458120" y="2558124"/>
                  <a:pt x="3453873" y="2553870"/>
                </a:cubicBezTo>
                <a:cubicBezTo>
                  <a:pt x="3449621" y="2558124"/>
                  <a:pt x="3445375" y="2560250"/>
                  <a:pt x="3441129" y="2560250"/>
                </a:cubicBezTo>
                <a:lnTo>
                  <a:pt x="3483075" y="2518299"/>
                </a:lnTo>
                <a:lnTo>
                  <a:pt x="3483913" y="2508230"/>
                </a:lnTo>
                <a:cubicBezTo>
                  <a:pt x="3490781" y="2497239"/>
                  <a:pt x="3503833" y="2483498"/>
                  <a:pt x="3523068" y="2467013"/>
                </a:cubicBezTo>
                <a:cubicBezTo>
                  <a:pt x="3534062" y="2456019"/>
                  <a:pt x="3542305" y="2450518"/>
                  <a:pt x="3547806" y="2450518"/>
                </a:cubicBezTo>
                <a:cubicBezTo>
                  <a:pt x="3553297" y="2450518"/>
                  <a:pt x="3556049" y="2456019"/>
                  <a:pt x="3556049" y="2467013"/>
                </a:cubicBezTo>
                <a:cubicBezTo>
                  <a:pt x="3556049" y="2472506"/>
                  <a:pt x="3545056" y="2486248"/>
                  <a:pt x="3523068" y="2508235"/>
                </a:cubicBezTo>
                <a:lnTo>
                  <a:pt x="3504807" y="2523686"/>
                </a:lnTo>
                <a:lnTo>
                  <a:pt x="3522389" y="2518818"/>
                </a:lnTo>
                <a:cubicBezTo>
                  <a:pt x="3544697" y="2508196"/>
                  <a:pt x="3577097" y="2485887"/>
                  <a:pt x="3619589" y="2451897"/>
                </a:cubicBezTo>
                <a:cubicBezTo>
                  <a:pt x="3623834" y="2451897"/>
                  <a:pt x="3657830" y="2426399"/>
                  <a:pt x="3721569" y="2375404"/>
                </a:cubicBezTo>
                <a:cubicBezTo>
                  <a:pt x="3785310" y="2324418"/>
                  <a:pt x="3821426" y="2298922"/>
                  <a:pt x="3829924" y="2298922"/>
                </a:cubicBezTo>
                <a:lnTo>
                  <a:pt x="3839441" y="2296065"/>
                </a:lnTo>
                <a:lnTo>
                  <a:pt x="3845279" y="2291991"/>
                </a:lnTo>
                <a:lnTo>
                  <a:pt x="3858014" y="2223818"/>
                </a:lnTo>
                <a:cubicBezTo>
                  <a:pt x="3870382" y="2192533"/>
                  <a:pt x="3888932" y="2163071"/>
                  <a:pt x="3913663" y="2135427"/>
                </a:cubicBezTo>
                <a:cubicBezTo>
                  <a:pt x="3963141" y="2080132"/>
                  <a:pt x="4022795" y="2052480"/>
                  <a:pt x="4092645" y="2052480"/>
                </a:cubicBezTo>
                <a:lnTo>
                  <a:pt x="4125739" y="2058500"/>
                </a:lnTo>
                <a:lnTo>
                  <a:pt x="4166131" y="2038308"/>
                </a:lnTo>
                <a:cubicBezTo>
                  <a:pt x="4210103" y="2021814"/>
                  <a:pt x="4232083" y="2005327"/>
                  <a:pt x="4232083" y="1988842"/>
                </a:cubicBezTo>
                <a:cubicBezTo>
                  <a:pt x="4232083" y="1983341"/>
                  <a:pt x="4237583" y="1980591"/>
                  <a:pt x="4248575" y="1980591"/>
                </a:cubicBezTo>
                <a:cubicBezTo>
                  <a:pt x="4251323" y="1980591"/>
                  <a:pt x="4260253" y="1977845"/>
                  <a:pt x="4275369" y="1972350"/>
                </a:cubicBezTo>
                <a:lnTo>
                  <a:pt x="4284071" y="1968981"/>
                </a:lnTo>
                <a:lnTo>
                  <a:pt x="4281436" y="1961907"/>
                </a:lnTo>
                <a:lnTo>
                  <a:pt x="4293875" y="1931086"/>
                </a:lnTo>
                <a:lnTo>
                  <a:pt x="4265835" y="1940403"/>
                </a:lnTo>
                <a:cubicBezTo>
                  <a:pt x="4199365" y="1963073"/>
                  <a:pt x="4166131" y="1976470"/>
                  <a:pt x="4166131" y="1980591"/>
                </a:cubicBezTo>
                <a:cubicBezTo>
                  <a:pt x="4166131" y="1991584"/>
                  <a:pt x="4130408" y="2008079"/>
                  <a:pt x="4058957" y="2030057"/>
                </a:cubicBezTo>
                <a:lnTo>
                  <a:pt x="4075443" y="2013570"/>
                </a:lnTo>
                <a:cubicBezTo>
                  <a:pt x="4097431" y="2008079"/>
                  <a:pt x="4108422" y="1997085"/>
                  <a:pt x="4108422" y="1980591"/>
                </a:cubicBezTo>
                <a:cubicBezTo>
                  <a:pt x="4108422" y="1975098"/>
                  <a:pt x="4130408" y="1964104"/>
                  <a:pt x="4174373" y="1947619"/>
                </a:cubicBezTo>
                <a:lnTo>
                  <a:pt x="4248575" y="1898153"/>
                </a:lnTo>
                <a:cubicBezTo>
                  <a:pt x="4237583" y="1892653"/>
                  <a:pt x="4207353" y="1898153"/>
                  <a:pt x="4157888" y="1914640"/>
                </a:cubicBezTo>
                <a:cubicBezTo>
                  <a:pt x="4141395" y="1920131"/>
                  <a:pt x="4133150" y="1921507"/>
                  <a:pt x="4133150" y="1918764"/>
                </a:cubicBezTo>
                <a:cubicBezTo>
                  <a:pt x="4133150" y="1916016"/>
                  <a:pt x="4152395" y="1903646"/>
                  <a:pt x="4190860" y="1881659"/>
                </a:cubicBezTo>
                <a:cubicBezTo>
                  <a:pt x="4223841" y="1859672"/>
                  <a:pt x="4265063" y="1844562"/>
                  <a:pt x="4314530" y="1836319"/>
                </a:cubicBezTo>
                <a:cubicBezTo>
                  <a:pt x="4363995" y="1828076"/>
                  <a:pt x="4402467" y="1818459"/>
                  <a:pt x="4429953" y="1807465"/>
                </a:cubicBezTo>
                <a:cubicBezTo>
                  <a:pt x="4512393" y="1790970"/>
                  <a:pt x="4559115" y="1782728"/>
                  <a:pt x="4570108" y="1782728"/>
                </a:cubicBezTo>
                <a:cubicBezTo>
                  <a:pt x="4608581" y="1782728"/>
                  <a:pt x="4636059" y="1774485"/>
                  <a:pt x="4652547" y="1757999"/>
                </a:cubicBezTo>
                <a:cubicBezTo>
                  <a:pt x="4669041" y="1741505"/>
                  <a:pt x="4737741" y="1725020"/>
                  <a:pt x="4858659" y="1708533"/>
                </a:cubicBezTo>
                <a:cubicBezTo>
                  <a:pt x="4930111" y="1697540"/>
                  <a:pt x="5015299" y="1692039"/>
                  <a:pt x="5114231" y="1692039"/>
                </a:cubicBezTo>
                <a:cubicBezTo>
                  <a:pt x="5185683" y="1692039"/>
                  <a:pt x="5345072" y="1708533"/>
                  <a:pt x="5592401" y="1741505"/>
                </a:cubicBezTo>
                <a:cubicBezTo>
                  <a:pt x="5669355" y="1752497"/>
                  <a:pt x="5776528" y="1779978"/>
                  <a:pt x="5913932" y="1823950"/>
                </a:cubicBezTo>
                <a:cubicBezTo>
                  <a:pt x="5948283" y="1834944"/>
                  <a:pt x="5978169" y="1844906"/>
                  <a:pt x="6003589" y="1853838"/>
                </a:cubicBezTo>
                <a:lnTo>
                  <a:pt x="6035509" y="1865874"/>
                </a:lnTo>
                <a:lnTo>
                  <a:pt x="6059887" y="1838447"/>
                </a:lnTo>
                <a:lnTo>
                  <a:pt x="6053315" y="1836318"/>
                </a:lnTo>
                <a:cubicBezTo>
                  <a:pt x="6028410" y="1828074"/>
                  <a:pt x="5999813" y="1818456"/>
                  <a:pt x="5967523" y="1807465"/>
                </a:cubicBezTo>
                <a:cubicBezTo>
                  <a:pt x="5838363" y="1763492"/>
                  <a:pt x="5765535" y="1741505"/>
                  <a:pt x="5749049" y="1741505"/>
                </a:cubicBezTo>
                <a:cubicBezTo>
                  <a:pt x="5721563" y="1741505"/>
                  <a:pt x="5680339" y="1737388"/>
                  <a:pt x="5625381" y="1729144"/>
                </a:cubicBezTo>
                <a:cubicBezTo>
                  <a:pt x="5570415" y="1720893"/>
                  <a:pt x="5511331" y="1711274"/>
                  <a:pt x="5448121" y="1700282"/>
                </a:cubicBezTo>
                <a:cubicBezTo>
                  <a:pt x="5384921" y="1689297"/>
                  <a:pt x="5342323" y="1681046"/>
                  <a:pt x="5320335" y="1675554"/>
                </a:cubicBezTo>
                <a:cubicBezTo>
                  <a:pt x="5276371" y="1670054"/>
                  <a:pt x="5204918" y="1667311"/>
                  <a:pt x="5105987" y="1667311"/>
                </a:cubicBezTo>
                <a:close/>
                <a:moveTo>
                  <a:pt x="3663223" y="1650817"/>
                </a:moveTo>
                <a:lnTo>
                  <a:pt x="3589029" y="1700282"/>
                </a:lnTo>
                <a:lnTo>
                  <a:pt x="3580785" y="1700282"/>
                </a:lnTo>
                <a:cubicBezTo>
                  <a:pt x="3624750" y="1667311"/>
                  <a:pt x="3652229" y="1650817"/>
                  <a:pt x="3663223" y="1650817"/>
                </a:cubicBezTo>
                <a:close/>
                <a:moveTo>
                  <a:pt x="3687960" y="1634330"/>
                </a:moveTo>
                <a:lnTo>
                  <a:pt x="3687960" y="1642574"/>
                </a:lnTo>
                <a:lnTo>
                  <a:pt x="3687960" y="1650817"/>
                </a:lnTo>
                <a:cubicBezTo>
                  <a:pt x="3682459" y="1650817"/>
                  <a:pt x="3679717" y="1648075"/>
                  <a:pt x="3679717" y="1642574"/>
                </a:cubicBezTo>
                <a:cubicBezTo>
                  <a:pt x="3679717" y="1637081"/>
                  <a:pt x="3682459" y="1634330"/>
                  <a:pt x="3687960" y="1634330"/>
                </a:cubicBezTo>
                <a:close/>
                <a:moveTo>
                  <a:pt x="3712688" y="1617845"/>
                </a:moveTo>
                <a:cubicBezTo>
                  <a:pt x="3718189" y="1617845"/>
                  <a:pt x="3720939" y="1620588"/>
                  <a:pt x="3720939" y="1626088"/>
                </a:cubicBezTo>
                <a:cubicBezTo>
                  <a:pt x="3720939" y="1631582"/>
                  <a:pt x="3718189" y="1634330"/>
                  <a:pt x="3712688" y="1634330"/>
                </a:cubicBezTo>
                <a:cubicBezTo>
                  <a:pt x="3707197" y="1634330"/>
                  <a:pt x="3704447" y="1631582"/>
                  <a:pt x="3704447" y="1626088"/>
                </a:cubicBezTo>
                <a:cubicBezTo>
                  <a:pt x="3704447" y="1620588"/>
                  <a:pt x="3707197" y="1617845"/>
                  <a:pt x="3712688" y="1617845"/>
                </a:cubicBezTo>
                <a:close/>
                <a:moveTo>
                  <a:pt x="5114231" y="1461197"/>
                </a:moveTo>
                <a:cubicBezTo>
                  <a:pt x="5070264" y="1461197"/>
                  <a:pt x="4993313" y="1466697"/>
                  <a:pt x="4883389" y="1477691"/>
                </a:cubicBezTo>
                <a:cubicBezTo>
                  <a:pt x="4427203" y="1527155"/>
                  <a:pt x="4042462" y="1650817"/>
                  <a:pt x="3729182" y="1848688"/>
                </a:cubicBezTo>
                <a:cubicBezTo>
                  <a:pt x="3535441" y="1984714"/>
                  <a:pt x="3366430" y="2128476"/>
                  <a:pt x="3222153" y="2279966"/>
                </a:cubicBezTo>
                <a:lnTo>
                  <a:pt x="3157085" y="2353659"/>
                </a:lnTo>
                <a:lnTo>
                  <a:pt x="3167217" y="2365690"/>
                </a:lnTo>
                <a:cubicBezTo>
                  <a:pt x="3173037" y="2375146"/>
                  <a:pt x="3178858" y="2387150"/>
                  <a:pt x="3184680" y="2401699"/>
                </a:cubicBezTo>
                <a:lnTo>
                  <a:pt x="3190561" y="2411364"/>
                </a:lnTo>
                <a:lnTo>
                  <a:pt x="3206694" y="2394871"/>
                </a:lnTo>
                <a:cubicBezTo>
                  <a:pt x="3223869" y="2377007"/>
                  <a:pt x="3242761" y="2357084"/>
                  <a:pt x="3263372" y="2335101"/>
                </a:cubicBezTo>
                <a:cubicBezTo>
                  <a:pt x="3304595" y="2291128"/>
                  <a:pt x="3333449" y="2260899"/>
                  <a:pt x="3349942" y="2244414"/>
                </a:cubicBezTo>
                <a:cubicBezTo>
                  <a:pt x="3366430" y="2227927"/>
                  <a:pt x="3388415" y="2208691"/>
                  <a:pt x="3415895" y="2186705"/>
                </a:cubicBezTo>
                <a:lnTo>
                  <a:pt x="3490097" y="2120745"/>
                </a:lnTo>
                <a:lnTo>
                  <a:pt x="3481855" y="2128996"/>
                </a:lnTo>
                <a:cubicBezTo>
                  <a:pt x="3470862" y="2139980"/>
                  <a:pt x="3468111" y="2145481"/>
                  <a:pt x="3473603" y="2145481"/>
                </a:cubicBezTo>
                <a:cubicBezTo>
                  <a:pt x="3479103" y="2145481"/>
                  <a:pt x="3474980" y="2153724"/>
                  <a:pt x="3461236" y="2170211"/>
                </a:cubicBezTo>
                <a:cubicBezTo>
                  <a:pt x="3447499" y="2186705"/>
                  <a:pt x="3428263" y="2208691"/>
                  <a:pt x="3403527" y="2236169"/>
                </a:cubicBezTo>
                <a:cubicBezTo>
                  <a:pt x="3378797" y="2263649"/>
                  <a:pt x="3352686" y="2291128"/>
                  <a:pt x="3325207" y="2318615"/>
                </a:cubicBezTo>
                <a:lnTo>
                  <a:pt x="3293755" y="2350928"/>
                </a:lnTo>
                <a:lnTo>
                  <a:pt x="3298172" y="2358046"/>
                </a:lnTo>
                <a:cubicBezTo>
                  <a:pt x="3298172" y="2398795"/>
                  <a:pt x="3283619" y="2419166"/>
                  <a:pt x="3254520" y="2419166"/>
                </a:cubicBezTo>
                <a:lnTo>
                  <a:pt x="3238537" y="2408508"/>
                </a:lnTo>
                <a:lnTo>
                  <a:pt x="3208778" y="2441294"/>
                </a:lnTo>
                <a:lnTo>
                  <a:pt x="3215234" y="2451901"/>
                </a:lnTo>
                <a:lnTo>
                  <a:pt x="3247809" y="2460948"/>
                </a:lnTo>
                <a:lnTo>
                  <a:pt x="3265439" y="2438156"/>
                </a:lnTo>
                <a:cubicBezTo>
                  <a:pt x="3324523" y="2366706"/>
                  <a:pt x="3377423" y="2313119"/>
                  <a:pt x="3424137" y="2277393"/>
                </a:cubicBezTo>
                <a:cubicBezTo>
                  <a:pt x="3578035" y="2145481"/>
                  <a:pt x="3696203" y="2054792"/>
                  <a:pt x="3778648" y="2005327"/>
                </a:cubicBezTo>
                <a:lnTo>
                  <a:pt x="3844601" y="1955861"/>
                </a:lnTo>
                <a:cubicBezTo>
                  <a:pt x="3844601" y="1950360"/>
                  <a:pt x="3852843" y="1942118"/>
                  <a:pt x="3869337" y="1931124"/>
                </a:cubicBezTo>
                <a:lnTo>
                  <a:pt x="3951782" y="1889903"/>
                </a:lnTo>
                <a:cubicBezTo>
                  <a:pt x="3984753" y="1862424"/>
                  <a:pt x="4065823" y="1823950"/>
                  <a:pt x="4194985" y="1774485"/>
                </a:cubicBezTo>
                <a:cubicBezTo>
                  <a:pt x="4324146" y="1725020"/>
                  <a:pt x="4424453" y="1692039"/>
                  <a:pt x="4495905" y="1675554"/>
                </a:cubicBezTo>
                <a:cubicBezTo>
                  <a:pt x="4726747" y="1615095"/>
                  <a:pt x="4943847" y="1584866"/>
                  <a:pt x="5147209" y="1584866"/>
                </a:cubicBezTo>
                <a:cubicBezTo>
                  <a:pt x="5196675" y="1584866"/>
                  <a:pt x="5265379" y="1590358"/>
                  <a:pt x="5353317" y="1601350"/>
                </a:cubicBezTo>
                <a:cubicBezTo>
                  <a:pt x="5452247" y="1612344"/>
                  <a:pt x="5529201" y="1609602"/>
                  <a:pt x="5584158" y="1593108"/>
                </a:cubicBezTo>
                <a:lnTo>
                  <a:pt x="5518205" y="1593108"/>
                </a:lnTo>
                <a:cubicBezTo>
                  <a:pt x="5507213" y="1593108"/>
                  <a:pt x="5489344" y="1591732"/>
                  <a:pt x="5464616" y="1588990"/>
                </a:cubicBezTo>
                <a:cubicBezTo>
                  <a:pt x="5439878" y="1586240"/>
                  <a:pt x="5424767" y="1584866"/>
                  <a:pt x="5419275" y="1584866"/>
                </a:cubicBezTo>
                <a:cubicBezTo>
                  <a:pt x="5391789" y="1584866"/>
                  <a:pt x="5372551" y="1579371"/>
                  <a:pt x="5361559" y="1568379"/>
                </a:cubicBezTo>
                <a:cubicBezTo>
                  <a:pt x="5350565" y="1562879"/>
                  <a:pt x="5279113" y="1560128"/>
                  <a:pt x="5147209" y="1560128"/>
                </a:cubicBezTo>
                <a:cubicBezTo>
                  <a:pt x="4949347" y="1560128"/>
                  <a:pt x="4825679" y="1565629"/>
                  <a:pt x="4776215" y="1576621"/>
                </a:cubicBezTo>
                <a:cubicBezTo>
                  <a:pt x="4468427" y="1626088"/>
                  <a:pt x="4199111" y="1708533"/>
                  <a:pt x="3968269" y="1823950"/>
                </a:cubicBezTo>
                <a:cubicBezTo>
                  <a:pt x="3896817" y="1856931"/>
                  <a:pt x="3861094" y="1870666"/>
                  <a:pt x="3861094" y="1865174"/>
                </a:cubicBezTo>
                <a:cubicBezTo>
                  <a:pt x="3954524" y="1810208"/>
                  <a:pt x="4003991" y="1777235"/>
                  <a:pt x="4009491" y="1766243"/>
                </a:cubicBezTo>
                <a:cubicBezTo>
                  <a:pt x="4009491" y="1760742"/>
                  <a:pt x="4024600" y="1751123"/>
                  <a:pt x="4054831" y="1737388"/>
                </a:cubicBezTo>
                <a:cubicBezTo>
                  <a:pt x="4085061" y="1723644"/>
                  <a:pt x="4113915" y="1708533"/>
                  <a:pt x="4141395" y="1692039"/>
                </a:cubicBezTo>
                <a:lnTo>
                  <a:pt x="4182617" y="1667311"/>
                </a:lnTo>
                <a:cubicBezTo>
                  <a:pt x="4171623" y="1656317"/>
                  <a:pt x="4190860" y="1645324"/>
                  <a:pt x="4240335" y="1634330"/>
                </a:cubicBezTo>
                <a:cubicBezTo>
                  <a:pt x="4262311" y="1634330"/>
                  <a:pt x="4287049" y="1631582"/>
                  <a:pt x="4314530" y="1626088"/>
                </a:cubicBezTo>
                <a:lnTo>
                  <a:pt x="4438195" y="1617845"/>
                </a:lnTo>
                <a:lnTo>
                  <a:pt x="4421702" y="1609602"/>
                </a:lnTo>
                <a:lnTo>
                  <a:pt x="4413459" y="1609602"/>
                </a:lnTo>
                <a:cubicBezTo>
                  <a:pt x="4380489" y="1604101"/>
                  <a:pt x="4385981" y="1593108"/>
                  <a:pt x="4429953" y="1576621"/>
                </a:cubicBezTo>
                <a:cubicBezTo>
                  <a:pt x="4605831" y="1521656"/>
                  <a:pt x="4850416" y="1494176"/>
                  <a:pt x="5163697" y="1494176"/>
                </a:cubicBezTo>
                <a:cubicBezTo>
                  <a:pt x="5262629" y="1494176"/>
                  <a:pt x="5384921" y="1506545"/>
                  <a:pt x="5530566" y="1531275"/>
                </a:cubicBezTo>
                <a:cubicBezTo>
                  <a:pt x="5676223" y="1556011"/>
                  <a:pt x="5754541" y="1576621"/>
                  <a:pt x="5765535" y="1593108"/>
                </a:cubicBezTo>
                <a:lnTo>
                  <a:pt x="5782021" y="1601350"/>
                </a:lnTo>
                <a:lnTo>
                  <a:pt x="5798516" y="1601350"/>
                </a:lnTo>
                <a:cubicBezTo>
                  <a:pt x="5825994" y="1601350"/>
                  <a:pt x="5871342" y="1610970"/>
                  <a:pt x="5934544" y="1630205"/>
                </a:cubicBezTo>
                <a:cubicBezTo>
                  <a:pt x="5997753" y="1649450"/>
                  <a:pt x="6040342" y="1667311"/>
                  <a:pt x="6062329" y="1683798"/>
                </a:cubicBezTo>
                <a:cubicBezTo>
                  <a:pt x="6084314" y="1700282"/>
                  <a:pt x="6115921" y="1711274"/>
                  <a:pt x="6157145" y="1716778"/>
                </a:cubicBezTo>
                <a:lnTo>
                  <a:pt x="6194817" y="1718380"/>
                </a:lnTo>
                <a:lnTo>
                  <a:pt x="6225550" y="1703525"/>
                </a:lnTo>
                <a:lnTo>
                  <a:pt x="6223095" y="1696165"/>
                </a:lnTo>
                <a:cubicBezTo>
                  <a:pt x="6214851" y="1693415"/>
                  <a:pt x="6205233" y="1689297"/>
                  <a:pt x="6194240" y="1683798"/>
                </a:cubicBezTo>
                <a:cubicBezTo>
                  <a:pt x="6144775" y="1661810"/>
                  <a:pt x="6142024" y="1650817"/>
                  <a:pt x="6185997" y="1650817"/>
                </a:cubicBezTo>
                <a:cubicBezTo>
                  <a:pt x="6213475" y="1656317"/>
                  <a:pt x="6235463" y="1661810"/>
                  <a:pt x="6251949" y="1667311"/>
                </a:cubicBezTo>
                <a:lnTo>
                  <a:pt x="6268443" y="1667311"/>
                </a:lnTo>
                <a:cubicBezTo>
                  <a:pt x="6251949" y="1650817"/>
                  <a:pt x="6210725" y="1631582"/>
                  <a:pt x="6144775" y="1609602"/>
                </a:cubicBezTo>
                <a:cubicBezTo>
                  <a:pt x="6133781" y="1609602"/>
                  <a:pt x="6056836" y="1586240"/>
                  <a:pt x="5913932" y="1539524"/>
                </a:cubicBezTo>
                <a:cubicBezTo>
                  <a:pt x="5771027" y="1492803"/>
                  <a:pt x="5677597" y="1469448"/>
                  <a:pt x="5633623" y="1469448"/>
                </a:cubicBezTo>
                <a:lnTo>
                  <a:pt x="5608896" y="1469448"/>
                </a:lnTo>
                <a:cubicBezTo>
                  <a:pt x="5806757" y="1529907"/>
                  <a:pt x="5927676" y="1565629"/>
                  <a:pt x="5971641" y="1576621"/>
                </a:cubicBezTo>
                <a:lnTo>
                  <a:pt x="6087065" y="1626088"/>
                </a:lnTo>
                <a:lnTo>
                  <a:pt x="6078823" y="1626088"/>
                </a:lnTo>
                <a:cubicBezTo>
                  <a:pt x="6040342" y="1626088"/>
                  <a:pt x="6012863" y="1623336"/>
                  <a:pt x="5996377" y="1617845"/>
                </a:cubicBezTo>
                <a:cubicBezTo>
                  <a:pt x="5913932" y="1573871"/>
                  <a:pt x="5740797" y="1532648"/>
                  <a:pt x="5476985" y="1494176"/>
                </a:cubicBezTo>
                <a:cubicBezTo>
                  <a:pt x="5339579" y="1472191"/>
                  <a:pt x="5218663" y="1461197"/>
                  <a:pt x="5114231" y="1461197"/>
                </a:cubicBezTo>
                <a:close/>
                <a:moveTo>
                  <a:pt x="4570108" y="1452954"/>
                </a:moveTo>
                <a:cubicBezTo>
                  <a:pt x="4597587" y="1452954"/>
                  <a:pt x="4592087" y="1458455"/>
                  <a:pt x="4553613" y="1469448"/>
                </a:cubicBezTo>
                <a:cubicBezTo>
                  <a:pt x="4531628" y="1474941"/>
                  <a:pt x="4501399" y="1483184"/>
                  <a:pt x="4462925" y="1494176"/>
                </a:cubicBezTo>
                <a:cubicBezTo>
                  <a:pt x="4451933" y="1499677"/>
                  <a:pt x="4432704" y="1506545"/>
                  <a:pt x="4405218" y="1514787"/>
                </a:cubicBezTo>
                <a:cubicBezTo>
                  <a:pt x="4377737" y="1523032"/>
                  <a:pt x="4354375" y="1529907"/>
                  <a:pt x="4335140" y="1535399"/>
                </a:cubicBezTo>
                <a:cubicBezTo>
                  <a:pt x="4315903" y="1540892"/>
                  <a:pt x="4300791" y="1543644"/>
                  <a:pt x="4289801" y="1543644"/>
                </a:cubicBezTo>
                <a:lnTo>
                  <a:pt x="4199111" y="1560128"/>
                </a:lnTo>
                <a:cubicBezTo>
                  <a:pt x="4204603" y="1554636"/>
                  <a:pt x="4212847" y="1549143"/>
                  <a:pt x="4223841" y="1543644"/>
                </a:cubicBezTo>
                <a:cubicBezTo>
                  <a:pt x="4234833" y="1538149"/>
                  <a:pt x="4292549" y="1521656"/>
                  <a:pt x="4396973" y="1494176"/>
                </a:cubicBezTo>
                <a:cubicBezTo>
                  <a:pt x="4501399" y="1466697"/>
                  <a:pt x="4559115" y="1452954"/>
                  <a:pt x="4570108" y="1452954"/>
                </a:cubicBezTo>
                <a:close/>
                <a:moveTo>
                  <a:pt x="4108422" y="1444710"/>
                </a:moveTo>
                <a:lnTo>
                  <a:pt x="3778648" y="1584866"/>
                </a:lnTo>
                <a:cubicBezTo>
                  <a:pt x="3916052" y="1507920"/>
                  <a:pt x="3998497" y="1463948"/>
                  <a:pt x="4025977" y="1452954"/>
                </a:cubicBezTo>
                <a:close/>
                <a:moveTo>
                  <a:pt x="4636059" y="1436467"/>
                </a:moveTo>
                <a:cubicBezTo>
                  <a:pt x="4641551" y="1436467"/>
                  <a:pt x="4647053" y="1436467"/>
                  <a:pt x="4652547" y="1436467"/>
                </a:cubicBezTo>
                <a:cubicBezTo>
                  <a:pt x="4658047" y="1436467"/>
                  <a:pt x="4658047" y="1439219"/>
                  <a:pt x="4652547" y="1444710"/>
                </a:cubicBezTo>
                <a:cubicBezTo>
                  <a:pt x="4647053" y="1450204"/>
                  <a:pt x="4640177" y="1450204"/>
                  <a:pt x="4631935" y="1444710"/>
                </a:cubicBezTo>
                <a:cubicBezTo>
                  <a:pt x="4623691" y="1439219"/>
                  <a:pt x="4625065" y="1436467"/>
                  <a:pt x="4636059" y="1436467"/>
                </a:cubicBezTo>
                <a:close/>
                <a:moveTo>
                  <a:pt x="4042462" y="1395245"/>
                </a:moveTo>
                <a:lnTo>
                  <a:pt x="4050706" y="1395245"/>
                </a:lnTo>
                <a:cubicBezTo>
                  <a:pt x="4061707" y="1395245"/>
                  <a:pt x="4056207" y="1400737"/>
                  <a:pt x="4034219" y="1411732"/>
                </a:cubicBezTo>
                <a:cubicBezTo>
                  <a:pt x="4023227" y="1417232"/>
                  <a:pt x="4014984" y="1419983"/>
                  <a:pt x="4009491" y="1419983"/>
                </a:cubicBezTo>
                <a:close/>
                <a:moveTo>
                  <a:pt x="7756625" y="1380580"/>
                </a:moveTo>
                <a:cubicBezTo>
                  <a:pt x="7770340" y="1378090"/>
                  <a:pt x="7779694" y="1381828"/>
                  <a:pt x="7784679" y="1391805"/>
                </a:cubicBezTo>
                <a:cubicBezTo>
                  <a:pt x="7784679" y="1401783"/>
                  <a:pt x="7795905" y="1414250"/>
                  <a:pt x="7818357" y="1429220"/>
                </a:cubicBezTo>
                <a:cubicBezTo>
                  <a:pt x="7840801" y="1444184"/>
                  <a:pt x="7854524" y="1454161"/>
                  <a:pt x="7859508" y="1459146"/>
                </a:cubicBezTo>
                <a:cubicBezTo>
                  <a:pt x="7889441" y="1514021"/>
                  <a:pt x="7869487" y="1573888"/>
                  <a:pt x="7799649" y="1638740"/>
                </a:cubicBezTo>
                <a:cubicBezTo>
                  <a:pt x="7764730" y="1673659"/>
                  <a:pt x="7737293" y="1686125"/>
                  <a:pt x="7717338" y="1676148"/>
                </a:cubicBezTo>
                <a:cubicBezTo>
                  <a:pt x="7697381" y="1666176"/>
                  <a:pt x="7687411" y="1656199"/>
                  <a:pt x="7687411" y="1646221"/>
                </a:cubicBezTo>
                <a:cubicBezTo>
                  <a:pt x="7687411" y="1636243"/>
                  <a:pt x="7677426" y="1621280"/>
                  <a:pt x="7657477" y="1601325"/>
                </a:cubicBezTo>
                <a:cubicBezTo>
                  <a:pt x="7642508" y="1586354"/>
                  <a:pt x="7635027" y="1561413"/>
                  <a:pt x="7635027" y="1526495"/>
                </a:cubicBezTo>
                <a:cubicBezTo>
                  <a:pt x="7635027" y="1476606"/>
                  <a:pt x="7657477" y="1436702"/>
                  <a:pt x="7702374" y="1406769"/>
                </a:cubicBezTo>
                <a:cubicBezTo>
                  <a:pt x="7724819" y="1391805"/>
                  <a:pt x="7742902" y="1383076"/>
                  <a:pt x="7756625" y="1380580"/>
                </a:cubicBezTo>
                <a:close/>
                <a:moveTo>
                  <a:pt x="4342869" y="1365359"/>
                </a:moveTo>
                <a:cubicBezTo>
                  <a:pt x="4347337" y="1366046"/>
                  <a:pt x="4348884" y="1367763"/>
                  <a:pt x="4347507" y="1370509"/>
                </a:cubicBezTo>
                <a:cubicBezTo>
                  <a:pt x="4347507" y="1376010"/>
                  <a:pt x="4309035" y="1389753"/>
                  <a:pt x="4232083" y="1411732"/>
                </a:cubicBezTo>
                <a:cubicBezTo>
                  <a:pt x="4199111" y="1422724"/>
                  <a:pt x="4174373" y="1428226"/>
                  <a:pt x="4157888" y="1428226"/>
                </a:cubicBezTo>
                <a:cubicBezTo>
                  <a:pt x="4130408" y="1428226"/>
                  <a:pt x="4138653" y="1419983"/>
                  <a:pt x="4182617" y="1403487"/>
                </a:cubicBezTo>
                <a:cubicBezTo>
                  <a:pt x="4193611" y="1397995"/>
                  <a:pt x="4207353" y="1392494"/>
                  <a:pt x="4223841" y="1387003"/>
                </a:cubicBezTo>
                <a:cubicBezTo>
                  <a:pt x="4267813" y="1376010"/>
                  <a:pt x="4300105" y="1369141"/>
                  <a:pt x="4320708" y="1366391"/>
                </a:cubicBezTo>
                <a:cubicBezTo>
                  <a:pt x="4331014" y="1365016"/>
                  <a:pt x="4338401" y="1364672"/>
                  <a:pt x="4342869" y="1365359"/>
                </a:cubicBezTo>
                <a:close/>
                <a:moveTo>
                  <a:pt x="4372237" y="1354022"/>
                </a:moveTo>
                <a:cubicBezTo>
                  <a:pt x="4377737" y="1354022"/>
                  <a:pt x="4383230" y="1354022"/>
                  <a:pt x="4388729" y="1354022"/>
                </a:cubicBezTo>
                <a:cubicBezTo>
                  <a:pt x="4394223" y="1354022"/>
                  <a:pt x="4394223" y="1356772"/>
                  <a:pt x="4388729" y="1362265"/>
                </a:cubicBezTo>
                <a:cubicBezTo>
                  <a:pt x="4383230" y="1362265"/>
                  <a:pt x="4377737" y="1359523"/>
                  <a:pt x="4372237" y="1354022"/>
                </a:cubicBezTo>
                <a:close/>
                <a:moveTo>
                  <a:pt x="9139075" y="1309494"/>
                </a:moveTo>
                <a:cubicBezTo>
                  <a:pt x="9149047" y="1309494"/>
                  <a:pt x="9154039" y="1311991"/>
                  <a:pt x="9154039" y="1316975"/>
                </a:cubicBezTo>
                <a:cubicBezTo>
                  <a:pt x="9154039" y="1326953"/>
                  <a:pt x="9130339" y="1344413"/>
                  <a:pt x="9082955" y="1369354"/>
                </a:cubicBezTo>
                <a:cubicBezTo>
                  <a:pt x="9035555" y="1394302"/>
                  <a:pt x="9004379" y="1406769"/>
                  <a:pt x="8989415" y="1406769"/>
                </a:cubicBezTo>
                <a:cubicBezTo>
                  <a:pt x="8979439" y="1406769"/>
                  <a:pt x="8986919" y="1396791"/>
                  <a:pt x="9011869" y="1376835"/>
                </a:cubicBezTo>
                <a:cubicBezTo>
                  <a:pt x="9021839" y="1371850"/>
                  <a:pt x="9039299" y="1361873"/>
                  <a:pt x="9064247" y="1346909"/>
                </a:cubicBezTo>
                <a:cubicBezTo>
                  <a:pt x="9099163" y="1321967"/>
                  <a:pt x="9124105" y="1309494"/>
                  <a:pt x="9139075" y="1309494"/>
                </a:cubicBezTo>
                <a:close/>
                <a:moveTo>
                  <a:pt x="5105987" y="1304556"/>
                </a:moveTo>
                <a:lnTo>
                  <a:pt x="5101477" y="1304609"/>
                </a:lnTo>
                <a:lnTo>
                  <a:pt x="5099294" y="1307157"/>
                </a:lnTo>
                <a:cubicBezTo>
                  <a:pt x="5086198" y="1319316"/>
                  <a:pt x="5072168" y="1329449"/>
                  <a:pt x="5057201" y="1337555"/>
                </a:cubicBezTo>
                <a:lnTo>
                  <a:pt x="5056203" y="1337936"/>
                </a:lnTo>
                <a:lnTo>
                  <a:pt x="5064765" y="1337537"/>
                </a:lnTo>
                <a:cubicBezTo>
                  <a:pt x="5350565" y="1337537"/>
                  <a:pt x="5655611" y="1381502"/>
                  <a:pt x="5979883" y="1469448"/>
                </a:cubicBezTo>
                <a:cubicBezTo>
                  <a:pt x="6040342" y="1485934"/>
                  <a:pt x="6115921" y="1514787"/>
                  <a:pt x="6206609" y="1556011"/>
                </a:cubicBezTo>
                <a:cubicBezTo>
                  <a:pt x="6297290" y="1597233"/>
                  <a:pt x="6342637" y="1623336"/>
                  <a:pt x="6342637" y="1634330"/>
                </a:cubicBezTo>
                <a:cubicBezTo>
                  <a:pt x="6342637" y="1645324"/>
                  <a:pt x="6359123" y="1659068"/>
                  <a:pt x="6392101" y="1675554"/>
                </a:cubicBezTo>
                <a:lnTo>
                  <a:pt x="6404769" y="1682678"/>
                </a:lnTo>
                <a:lnTo>
                  <a:pt x="6434972" y="1678954"/>
                </a:lnTo>
                <a:cubicBezTo>
                  <a:pt x="6454303" y="1677083"/>
                  <a:pt x="6470203" y="1676148"/>
                  <a:pt x="6482675" y="1676148"/>
                </a:cubicBezTo>
                <a:lnTo>
                  <a:pt x="6507809" y="1678082"/>
                </a:lnTo>
                <a:lnTo>
                  <a:pt x="6400347" y="1617845"/>
                </a:lnTo>
                <a:cubicBezTo>
                  <a:pt x="6323401" y="1579371"/>
                  <a:pt x="6279428" y="1554636"/>
                  <a:pt x="6268443" y="1543644"/>
                </a:cubicBezTo>
                <a:cubicBezTo>
                  <a:pt x="6257449" y="1521656"/>
                  <a:pt x="6109052" y="1469448"/>
                  <a:pt x="5823243" y="1387003"/>
                </a:cubicBezTo>
                <a:cubicBezTo>
                  <a:pt x="5614387" y="1332037"/>
                  <a:pt x="5375303" y="1304556"/>
                  <a:pt x="5105987" y="1304556"/>
                </a:cubicBezTo>
                <a:close/>
                <a:moveTo>
                  <a:pt x="4413459" y="1288071"/>
                </a:moveTo>
                <a:cubicBezTo>
                  <a:pt x="4418961" y="1288071"/>
                  <a:pt x="4424453" y="1288071"/>
                  <a:pt x="4429953" y="1288071"/>
                </a:cubicBezTo>
                <a:cubicBezTo>
                  <a:pt x="4435445" y="1288071"/>
                  <a:pt x="4435445" y="1290814"/>
                  <a:pt x="4429953" y="1296313"/>
                </a:cubicBezTo>
                <a:cubicBezTo>
                  <a:pt x="4424453" y="1301806"/>
                  <a:pt x="4417584" y="1301806"/>
                  <a:pt x="4409335" y="1296313"/>
                </a:cubicBezTo>
                <a:cubicBezTo>
                  <a:pt x="4401100" y="1290814"/>
                  <a:pt x="4402467" y="1288071"/>
                  <a:pt x="4413459" y="1288071"/>
                </a:cubicBezTo>
                <a:close/>
                <a:moveTo>
                  <a:pt x="2861648" y="1205626"/>
                </a:moveTo>
                <a:cubicBezTo>
                  <a:pt x="2914029" y="1205626"/>
                  <a:pt x="2940225" y="1228908"/>
                  <a:pt x="2940225" y="1275475"/>
                </a:cubicBezTo>
                <a:cubicBezTo>
                  <a:pt x="2940225" y="1298758"/>
                  <a:pt x="2928585" y="1322033"/>
                  <a:pt x="2905302" y="1345315"/>
                </a:cubicBezTo>
                <a:cubicBezTo>
                  <a:pt x="2882017" y="1368598"/>
                  <a:pt x="2858735" y="1380239"/>
                  <a:pt x="2835452" y="1380239"/>
                </a:cubicBezTo>
                <a:cubicBezTo>
                  <a:pt x="2783079" y="1380239"/>
                  <a:pt x="2756883" y="1354044"/>
                  <a:pt x="2756883" y="1301661"/>
                </a:cubicBezTo>
                <a:cubicBezTo>
                  <a:pt x="2756883" y="1278379"/>
                  <a:pt x="2768525" y="1255104"/>
                  <a:pt x="2791808" y="1231821"/>
                </a:cubicBezTo>
                <a:cubicBezTo>
                  <a:pt x="2809265" y="1214363"/>
                  <a:pt x="2832549" y="1205626"/>
                  <a:pt x="2861648" y="1205626"/>
                </a:cubicBezTo>
                <a:close/>
                <a:moveTo>
                  <a:pt x="9425755" y="1160305"/>
                </a:moveTo>
                <a:cubicBezTo>
                  <a:pt x="9429185" y="1161240"/>
                  <a:pt x="9430899" y="1163578"/>
                  <a:pt x="9430899" y="1167322"/>
                </a:cubicBezTo>
                <a:cubicBezTo>
                  <a:pt x="9430899" y="1172308"/>
                  <a:pt x="9403463" y="1187272"/>
                  <a:pt x="9348587" y="1212220"/>
                </a:cubicBezTo>
                <a:cubicBezTo>
                  <a:pt x="9318661" y="1227182"/>
                  <a:pt x="9298707" y="1237161"/>
                  <a:pt x="9288721" y="1242145"/>
                </a:cubicBezTo>
                <a:lnTo>
                  <a:pt x="9288721" y="1234664"/>
                </a:lnTo>
                <a:cubicBezTo>
                  <a:pt x="9298707" y="1224687"/>
                  <a:pt x="9318661" y="1209723"/>
                  <a:pt x="9348587" y="1189768"/>
                </a:cubicBezTo>
                <a:cubicBezTo>
                  <a:pt x="9376023" y="1174805"/>
                  <a:pt x="9396603" y="1165451"/>
                  <a:pt x="9410319" y="1161706"/>
                </a:cubicBezTo>
                <a:cubicBezTo>
                  <a:pt x="9417181" y="1159838"/>
                  <a:pt x="9422327" y="1159370"/>
                  <a:pt x="9425755" y="1160305"/>
                </a:cubicBezTo>
                <a:close/>
                <a:moveTo>
                  <a:pt x="9273759" y="1040115"/>
                </a:moveTo>
                <a:cubicBezTo>
                  <a:pt x="9278751" y="1045100"/>
                  <a:pt x="9281247" y="1050093"/>
                  <a:pt x="9281247" y="1055079"/>
                </a:cubicBezTo>
                <a:cubicBezTo>
                  <a:pt x="9281247" y="1065056"/>
                  <a:pt x="9276255" y="1070041"/>
                  <a:pt x="9266283" y="1070041"/>
                </a:cubicBezTo>
                <a:cubicBezTo>
                  <a:pt x="9256299" y="1065056"/>
                  <a:pt x="9258795" y="1055079"/>
                  <a:pt x="9273759" y="1040115"/>
                </a:cubicBezTo>
                <a:close/>
                <a:moveTo>
                  <a:pt x="7403063" y="1002700"/>
                </a:moveTo>
                <a:cubicBezTo>
                  <a:pt x="7408047" y="1002700"/>
                  <a:pt x="7413040" y="1005189"/>
                  <a:pt x="7418025" y="1010181"/>
                </a:cubicBezTo>
                <a:cubicBezTo>
                  <a:pt x="7408047" y="1020160"/>
                  <a:pt x="7400566" y="1022657"/>
                  <a:pt x="7395581" y="1017664"/>
                </a:cubicBezTo>
                <a:cubicBezTo>
                  <a:pt x="7395581" y="1007686"/>
                  <a:pt x="7398071" y="1002700"/>
                  <a:pt x="7403063" y="1002700"/>
                </a:cubicBezTo>
                <a:close/>
                <a:moveTo>
                  <a:pt x="7346941" y="970895"/>
                </a:moveTo>
                <a:cubicBezTo>
                  <a:pt x="7354422" y="969646"/>
                  <a:pt x="7360663" y="975263"/>
                  <a:pt x="7365648" y="987730"/>
                </a:cubicBezTo>
                <a:cubicBezTo>
                  <a:pt x="7365648" y="1022657"/>
                  <a:pt x="7353174" y="1040115"/>
                  <a:pt x="7328233" y="1040115"/>
                </a:cubicBezTo>
                <a:cubicBezTo>
                  <a:pt x="7308277" y="1040115"/>
                  <a:pt x="7305787" y="1025145"/>
                  <a:pt x="7320751" y="995219"/>
                </a:cubicBezTo>
                <a:cubicBezTo>
                  <a:pt x="7330729" y="980248"/>
                  <a:pt x="7339459" y="972143"/>
                  <a:pt x="7346941" y="970895"/>
                </a:cubicBezTo>
                <a:close/>
                <a:moveTo>
                  <a:pt x="4986113" y="875492"/>
                </a:moveTo>
                <a:cubicBezTo>
                  <a:pt x="5026024" y="875492"/>
                  <a:pt x="5068425" y="886719"/>
                  <a:pt x="5113321" y="909162"/>
                </a:cubicBezTo>
                <a:cubicBezTo>
                  <a:pt x="5158217" y="931615"/>
                  <a:pt x="5185655" y="955308"/>
                  <a:pt x="5195632" y="980248"/>
                </a:cubicBezTo>
                <a:cubicBezTo>
                  <a:pt x="5205611" y="995219"/>
                  <a:pt x="5210597" y="1020160"/>
                  <a:pt x="5210597" y="1055079"/>
                </a:cubicBezTo>
                <a:cubicBezTo>
                  <a:pt x="5210597" y="1089997"/>
                  <a:pt x="5204360" y="1124917"/>
                  <a:pt x="5191890" y="1159838"/>
                </a:cubicBezTo>
                <a:lnTo>
                  <a:pt x="5135923" y="1264320"/>
                </a:lnTo>
                <a:lnTo>
                  <a:pt x="5204918" y="1263333"/>
                </a:lnTo>
                <a:lnTo>
                  <a:pt x="5320335" y="1263333"/>
                </a:lnTo>
                <a:lnTo>
                  <a:pt x="5460489" y="1255092"/>
                </a:lnTo>
                <a:cubicBezTo>
                  <a:pt x="5454997" y="1255092"/>
                  <a:pt x="5446754" y="1252342"/>
                  <a:pt x="5435761" y="1246849"/>
                </a:cubicBezTo>
                <a:cubicBezTo>
                  <a:pt x="5419275" y="1235856"/>
                  <a:pt x="5364309" y="1224861"/>
                  <a:pt x="5270871" y="1213868"/>
                </a:cubicBezTo>
                <a:lnTo>
                  <a:pt x="5188433" y="1205626"/>
                </a:lnTo>
                <a:lnTo>
                  <a:pt x="5229648" y="1205626"/>
                </a:lnTo>
                <a:lnTo>
                  <a:pt x="5262629" y="1205626"/>
                </a:lnTo>
                <a:cubicBezTo>
                  <a:pt x="5537442" y="1205626"/>
                  <a:pt x="5834237" y="1271577"/>
                  <a:pt x="6153017" y="1403487"/>
                </a:cubicBezTo>
                <a:cubicBezTo>
                  <a:pt x="6207984" y="1425475"/>
                  <a:pt x="6238205" y="1436467"/>
                  <a:pt x="6243705" y="1436467"/>
                </a:cubicBezTo>
                <a:cubicBezTo>
                  <a:pt x="6280805" y="1436467"/>
                  <a:pt x="6367369" y="1473566"/>
                  <a:pt x="6503403" y="1547764"/>
                </a:cubicBezTo>
                <a:lnTo>
                  <a:pt x="6591383" y="1597700"/>
                </a:lnTo>
                <a:lnTo>
                  <a:pt x="6587438" y="1586354"/>
                </a:lnTo>
                <a:cubicBezTo>
                  <a:pt x="6587438" y="1576377"/>
                  <a:pt x="6592423" y="1566405"/>
                  <a:pt x="6602401" y="1556429"/>
                </a:cubicBezTo>
                <a:cubicBezTo>
                  <a:pt x="6607387" y="1551436"/>
                  <a:pt x="6622356" y="1548939"/>
                  <a:pt x="6647297" y="1548939"/>
                </a:cubicBezTo>
                <a:cubicBezTo>
                  <a:pt x="6672245" y="1548939"/>
                  <a:pt x="6684712" y="1561413"/>
                  <a:pt x="6684712" y="1586354"/>
                </a:cubicBezTo>
                <a:cubicBezTo>
                  <a:pt x="6687209" y="1603818"/>
                  <a:pt x="6685338" y="1616913"/>
                  <a:pt x="6679101" y="1625644"/>
                </a:cubicBezTo>
                <a:lnTo>
                  <a:pt x="6656720" y="1634859"/>
                </a:lnTo>
                <a:lnTo>
                  <a:pt x="6767634" y="1708696"/>
                </a:lnTo>
                <a:lnTo>
                  <a:pt x="6811919" y="1694862"/>
                </a:lnTo>
                <a:cubicBezTo>
                  <a:pt x="6836861" y="1682388"/>
                  <a:pt x="6849334" y="1671162"/>
                  <a:pt x="6849334" y="1661184"/>
                </a:cubicBezTo>
                <a:cubicBezTo>
                  <a:pt x="6849334" y="1651207"/>
                  <a:pt x="6869291" y="1623769"/>
                  <a:pt x="6909195" y="1578873"/>
                </a:cubicBezTo>
                <a:cubicBezTo>
                  <a:pt x="6949105" y="1533976"/>
                  <a:pt x="6956587" y="1499058"/>
                  <a:pt x="6931647" y="1474117"/>
                </a:cubicBezTo>
                <a:cubicBezTo>
                  <a:pt x="6911690" y="1454161"/>
                  <a:pt x="6889246" y="1414250"/>
                  <a:pt x="6864298" y="1354390"/>
                </a:cubicBezTo>
                <a:cubicBezTo>
                  <a:pt x="6839357" y="1294531"/>
                  <a:pt x="6826883" y="1249628"/>
                  <a:pt x="6826883" y="1219701"/>
                </a:cubicBezTo>
                <a:cubicBezTo>
                  <a:pt x="6826883" y="1139886"/>
                  <a:pt x="6854320" y="1085011"/>
                  <a:pt x="6909195" y="1055079"/>
                </a:cubicBezTo>
                <a:cubicBezTo>
                  <a:pt x="6924164" y="1050093"/>
                  <a:pt x="6940376" y="1038867"/>
                  <a:pt x="6957835" y="1021407"/>
                </a:cubicBezTo>
                <a:cubicBezTo>
                  <a:pt x="6975294" y="1003949"/>
                  <a:pt x="6986520" y="995219"/>
                  <a:pt x="6991505" y="995219"/>
                </a:cubicBezTo>
                <a:cubicBezTo>
                  <a:pt x="6996499" y="995219"/>
                  <a:pt x="7013958" y="1000204"/>
                  <a:pt x="7043883" y="1010181"/>
                </a:cubicBezTo>
                <a:cubicBezTo>
                  <a:pt x="7073817" y="1025145"/>
                  <a:pt x="7106246" y="1022657"/>
                  <a:pt x="7141165" y="1002700"/>
                </a:cubicBezTo>
                <a:cubicBezTo>
                  <a:pt x="7166107" y="987730"/>
                  <a:pt x="7186061" y="977752"/>
                  <a:pt x="7201025" y="972766"/>
                </a:cubicBezTo>
                <a:cubicBezTo>
                  <a:pt x="7215995" y="967782"/>
                  <a:pt x="7228462" y="969030"/>
                  <a:pt x="7238439" y="976511"/>
                </a:cubicBezTo>
                <a:cubicBezTo>
                  <a:pt x="7248417" y="983992"/>
                  <a:pt x="7258396" y="1000204"/>
                  <a:pt x="7268373" y="1025145"/>
                </a:cubicBezTo>
                <a:cubicBezTo>
                  <a:pt x="7283337" y="1065056"/>
                  <a:pt x="7303292" y="1082515"/>
                  <a:pt x="7328233" y="1077523"/>
                </a:cubicBezTo>
                <a:cubicBezTo>
                  <a:pt x="7348189" y="1072537"/>
                  <a:pt x="7360663" y="1072537"/>
                  <a:pt x="7365648" y="1077523"/>
                </a:cubicBezTo>
                <a:cubicBezTo>
                  <a:pt x="7370633" y="1082515"/>
                  <a:pt x="7371881" y="1089997"/>
                  <a:pt x="7369385" y="1099975"/>
                </a:cubicBezTo>
                <a:cubicBezTo>
                  <a:pt x="7366896" y="1109952"/>
                  <a:pt x="7368137" y="1122426"/>
                  <a:pt x="7373129" y="1137390"/>
                </a:cubicBezTo>
                <a:cubicBezTo>
                  <a:pt x="7398071" y="1172308"/>
                  <a:pt x="7445462" y="1147367"/>
                  <a:pt x="7515299" y="1062560"/>
                </a:cubicBezTo>
                <a:cubicBezTo>
                  <a:pt x="7560204" y="1002700"/>
                  <a:pt x="7582648" y="990226"/>
                  <a:pt x="7582648" y="1025145"/>
                </a:cubicBezTo>
                <a:cubicBezTo>
                  <a:pt x="7582648" y="1040115"/>
                  <a:pt x="7558956" y="1071289"/>
                  <a:pt x="7511556" y="1118682"/>
                </a:cubicBezTo>
                <a:cubicBezTo>
                  <a:pt x="7464169" y="1166074"/>
                  <a:pt x="7440469" y="1194760"/>
                  <a:pt x="7440469" y="1204730"/>
                </a:cubicBezTo>
                <a:cubicBezTo>
                  <a:pt x="7440469" y="1214709"/>
                  <a:pt x="7432997" y="1224687"/>
                  <a:pt x="7418025" y="1234664"/>
                </a:cubicBezTo>
                <a:cubicBezTo>
                  <a:pt x="7368137" y="1269583"/>
                  <a:pt x="7345691" y="1314479"/>
                  <a:pt x="7350677" y="1369354"/>
                </a:cubicBezTo>
                <a:cubicBezTo>
                  <a:pt x="7355669" y="1379331"/>
                  <a:pt x="7363151" y="1384323"/>
                  <a:pt x="7373129" y="1384323"/>
                </a:cubicBezTo>
                <a:cubicBezTo>
                  <a:pt x="7388092" y="1384323"/>
                  <a:pt x="7430499" y="1401783"/>
                  <a:pt x="7500337" y="1436702"/>
                </a:cubicBezTo>
                <a:cubicBezTo>
                  <a:pt x="7485374" y="1526495"/>
                  <a:pt x="7475395" y="1576377"/>
                  <a:pt x="7470411" y="1586354"/>
                </a:cubicBezTo>
                <a:cubicBezTo>
                  <a:pt x="7460426" y="1601325"/>
                  <a:pt x="7459177" y="1615040"/>
                  <a:pt x="7466667" y="1627514"/>
                </a:cubicBezTo>
                <a:cubicBezTo>
                  <a:pt x="7474148" y="1639988"/>
                  <a:pt x="7490359" y="1646221"/>
                  <a:pt x="7515299" y="1646221"/>
                </a:cubicBezTo>
                <a:cubicBezTo>
                  <a:pt x="7555211" y="1646221"/>
                  <a:pt x="7635027" y="1711073"/>
                  <a:pt x="7754753" y="1840770"/>
                </a:cubicBezTo>
                <a:cubicBezTo>
                  <a:pt x="7804635" y="1905622"/>
                  <a:pt x="7847043" y="1938052"/>
                  <a:pt x="7881961" y="1938052"/>
                </a:cubicBezTo>
                <a:cubicBezTo>
                  <a:pt x="7901915" y="1938052"/>
                  <a:pt x="7931843" y="1930563"/>
                  <a:pt x="7971753" y="1915600"/>
                </a:cubicBezTo>
                <a:cubicBezTo>
                  <a:pt x="8041590" y="1890659"/>
                  <a:pt x="8083997" y="1893154"/>
                  <a:pt x="8098961" y="1923081"/>
                </a:cubicBezTo>
                <a:cubicBezTo>
                  <a:pt x="8108939" y="1943037"/>
                  <a:pt x="8113925" y="1955510"/>
                  <a:pt x="8113925" y="1960496"/>
                </a:cubicBezTo>
                <a:cubicBezTo>
                  <a:pt x="8113925" y="1980451"/>
                  <a:pt x="8080254" y="1996663"/>
                  <a:pt x="8012905" y="2009137"/>
                </a:cubicBezTo>
                <a:cubicBezTo>
                  <a:pt x="7945564" y="2021611"/>
                  <a:pt x="7909397" y="2035326"/>
                  <a:pt x="7904413" y="2050289"/>
                </a:cubicBezTo>
                <a:cubicBezTo>
                  <a:pt x="7904413" y="2070245"/>
                  <a:pt x="7913142" y="2086456"/>
                  <a:pt x="7930595" y="2098930"/>
                </a:cubicBezTo>
                <a:cubicBezTo>
                  <a:pt x="7948061" y="2111404"/>
                  <a:pt x="7971753" y="2117637"/>
                  <a:pt x="8001687" y="2117637"/>
                </a:cubicBezTo>
                <a:cubicBezTo>
                  <a:pt x="8031620" y="2117637"/>
                  <a:pt x="8059049" y="2110156"/>
                  <a:pt x="8083997" y="2095186"/>
                </a:cubicBezTo>
                <a:cubicBezTo>
                  <a:pt x="8178784" y="2035326"/>
                  <a:pt x="8263584" y="1997911"/>
                  <a:pt x="8338414" y="1982948"/>
                </a:cubicBezTo>
                <a:cubicBezTo>
                  <a:pt x="8383303" y="1977956"/>
                  <a:pt x="8420719" y="1966737"/>
                  <a:pt x="8450659" y="1949278"/>
                </a:cubicBezTo>
                <a:cubicBezTo>
                  <a:pt x="8480585" y="1931812"/>
                  <a:pt x="8515503" y="1906871"/>
                  <a:pt x="8555415" y="1874448"/>
                </a:cubicBezTo>
                <a:cubicBezTo>
                  <a:pt x="8595327" y="1842018"/>
                  <a:pt x="8622755" y="1820815"/>
                  <a:pt x="8637719" y="1810843"/>
                </a:cubicBezTo>
                <a:cubicBezTo>
                  <a:pt x="8647703" y="1805851"/>
                  <a:pt x="8666411" y="1795874"/>
                  <a:pt x="8693839" y="1780911"/>
                </a:cubicBezTo>
                <a:cubicBezTo>
                  <a:pt x="8721279" y="1765947"/>
                  <a:pt x="8742481" y="1755970"/>
                  <a:pt x="8757451" y="1750978"/>
                </a:cubicBezTo>
                <a:cubicBezTo>
                  <a:pt x="8772415" y="1745992"/>
                  <a:pt x="8792363" y="1745992"/>
                  <a:pt x="8817303" y="1750978"/>
                </a:cubicBezTo>
                <a:cubicBezTo>
                  <a:pt x="8842251" y="1765947"/>
                  <a:pt x="8854719" y="1780911"/>
                  <a:pt x="8854719" y="1795874"/>
                </a:cubicBezTo>
                <a:cubicBezTo>
                  <a:pt x="8854719" y="1835784"/>
                  <a:pt x="8794867" y="1880680"/>
                  <a:pt x="8675133" y="1930563"/>
                </a:cubicBezTo>
                <a:cubicBezTo>
                  <a:pt x="8505525" y="2010385"/>
                  <a:pt x="8420719" y="2092696"/>
                  <a:pt x="8420719" y="2177498"/>
                </a:cubicBezTo>
                <a:cubicBezTo>
                  <a:pt x="8420719" y="2232372"/>
                  <a:pt x="8440673" y="2259808"/>
                  <a:pt x="8480585" y="2259808"/>
                </a:cubicBezTo>
                <a:cubicBezTo>
                  <a:pt x="8525483" y="2259808"/>
                  <a:pt x="8547927" y="2274771"/>
                  <a:pt x="8547927" y="2304705"/>
                </a:cubicBezTo>
                <a:cubicBezTo>
                  <a:pt x="8547927" y="2319668"/>
                  <a:pt x="8524231" y="2348360"/>
                  <a:pt x="8476839" y="2390761"/>
                </a:cubicBezTo>
                <a:cubicBezTo>
                  <a:pt x="8429455" y="2433162"/>
                  <a:pt x="8393287" y="2459350"/>
                  <a:pt x="8368341" y="2469327"/>
                </a:cubicBezTo>
                <a:cubicBezTo>
                  <a:pt x="8333421" y="2489284"/>
                  <a:pt x="8303487" y="2524202"/>
                  <a:pt x="8278547" y="2574084"/>
                </a:cubicBezTo>
                <a:cubicBezTo>
                  <a:pt x="8228665" y="2673862"/>
                  <a:pt x="8226169" y="2746196"/>
                  <a:pt x="8271065" y="2791092"/>
                </a:cubicBezTo>
                <a:cubicBezTo>
                  <a:pt x="8291013" y="2811040"/>
                  <a:pt x="8348384" y="2821017"/>
                  <a:pt x="8443171" y="2821017"/>
                </a:cubicBezTo>
                <a:cubicBezTo>
                  <a:pt x="8542939" y="2821017"/>
                  <a:pt x="8615275" y="2813536"/>
                  <a:pt x="8660171" y="2798573"/>
                </a:cubicBezTo>
                <a:cubicBezTo>
                  <a:pt x="8725023" y="2778618"/>
                  <a:pt x="8787379" y="2768640"/>
                  <a:pt x="8847245" y="2768640"/>
                </a:cubicBezTo>
                <a:lnTo>
                  <a:pt x="8944511" y="2768640"/>
                </a:lnTo>
                <a:cubicBezTo>
                  <a:pt x="9064247" y="2778618"/>
                  <a:pt x="9124105" y="2786099"/>
                  <a:pt x="9124105" y="2791092"/>
                </a:cubicBezTo>
                <a:cubicBezTo>
                  <a:pt x="9114127" y="2801062"/>
                  <a:pt x="9064247" y="2817281"/>
                  <a:pt x="8974455" y="2839725"/>
                </a:cubicBezTo>
                <a:cubicBezTo>
                  <a:pt x="8884659" y="2862177"/>
                  <a:pt x="8834771" y="2875892"/>
                  <a:pt x="8824793" y="2880884"/>
                </a:cubicBezTo>
                <a:cubicBezTo>
                  <a:pt x="8799845" y="2900833"/>
                  <a:pt x="8730007" y="2913307"/>
                  <a:pt x="8615275" y="2918299"/>
                </a:cubicBezTo>
                <a:cubicBezTo>
                  <a:pt x="8445667" y="2933262"/>
                  <a:pt x="8360859" y="2965686"/>
                  <a:pt x="8360859" y="3015574"/>
                </a:cubicBezTo>
                <a:cubicBezTo>
                  <a:pt x="8360859" y="3035530"/>
                  <a:pt x="8365843" y="3052989"/>
                  <a:pt x="8375829" y="3067952"/>
                </a:cubicBezTo>
                <a:cubicBezTo>
                  <a:pt x="8395783" y="3097886"/>
                  <a:pt x="8403259" y="3115345"/>
                  <a:pt x="8398273" y="3120330"/>
                </a:cubicBezTo>
                <a:cubicBezTo>
                  <a:pt x="8393287" y="3130308"/>
                  <a:pt x="8382055" y="3134053"/>
                  <a:pt x="8364603" y="3131556"/>
                </a:cubicBezTo>
                <a:cubicBezTo>
                  <a:pt x="8347136" y="3129060"/>
                  <a:pt x="8335918" y="3122827"/>
                  <a:pt x="8330925" y="3112848"/>
                </a:cubicBezTo>
                <a:cubicBezTo>
                  <a:pt x="8310969" y="3092893"/>
                  <a:pt x="8291013" y="3089155"/>
                  <a:pt x="8271065" y="3101622"/>
                </a:cubicBezTo>
                <a:cubicBezTo>
                  <a:pt x="8251110" y="3114096"/>
                  <a:pt x="8241131" y="3135301"/>
                  <a:pt x="8241131" y="3165226"/>
                </a:cubicBezTo>
                <a:cubicBezTo>
                  <a:pt x="8241131" y="3195159"/>
                  <a:pt x="8264832" y="3233824"/>
                  <a:pt x="8312218" y="3281215"/>
                </a:cubicBezTo>
                <a:cubicBezTo>
                  <a:pt x="8359611" y="3328600"/>
                  <a:pt x="8408251" y="3364768"/>
                  <a:pt x="8458133" y="3389715"/>
                </a:cubicBezTo>
                <a:cubicBezTo>
                  <a:pt x="8483081" y="3399694"/>
                  <a:pt x="8517999" y="3419642"/>
                  <a:pt x="8562887" y="3449576"/>
                </a:cubicBezTo>
                <a:cubicBezTo>
                  <a:pt x="8567881" y="3454561"/>
                  <a:pt x="8574123" y="3459553"/>
                  <a:pt x="8581603" y="3464538"/>
                </a:cubicBezTo>
                <a:cubicBezTo>
                  <a:pt x="8589085" y="3469531"/>
                  <a:pt x="8595327" y="3474517"/>
                  <a:pt x="8600303" y="3479509"/>
                </a:cubicBezTo>
                <a:lnTo>
                  <a:pt x="8615275" y="3486991"/>
                </a:lnTo>
                <a:cubicBezTo>
                  <a:pt x="8620259" y="3486991"/>
                  <a:pt x="8648943" y="3501953"/>
                  <a:pt x="8701331" y="3531887"/>
                </a:cubicBezTo>
                <a:cubicBezTo>
                  <a:pt x="8753707" y="3561820"/>
                  <a:pt x="8784883" y="3576783"/>
                  <a:pt x="8794867" y="3576783"/>
                </a:cubicBezTo>
                <a:cubicBezTo>
                  <a:pt x="8804837" y="3576783"/>
                  <a:pt x="8824793" y="3561820"/>
                  <a:pt x="8854719" y="3531887"/>
                </a:cubicBezTo>
                <a:cubicBezTo>
                  <a:pt x="8884659" y="3506946"/>
                  <a:pt x="8924563" y="3494472"/>
                  <a:pt x="8974455" y="3494472"/>
                </a:cubicBezTo>
                <a:cubicBezTo>
                  <a:pt x="9114127" y="3494472"/>
                  <a:pt x="9183965" y="3544361"/>
                  <a:pt x="9183965" y="3644132"/>
                </a:cubicBezTo>
                <a:cubicBezTo>
                  <a:pt x="9183965" y="3674058"/>
                  <a:pt x="9171499" y="3708976"/>
                  <a:pt x="9146551" y="3748888"/>
                </a:cubicBezTo>
                <a:cubicBezTo>
                  <a:pt x="9101661" y="3823718"/>
                  <a:pt x="9039299" y="3861133"/>
                  <a:pt x="8959483" y="3861133"/>
                </a:cubicBezTo>
                <a:cubicBezTo>
                  <a:pt x="8869691" y="3861133"/>
                  <a:pt x="8814815" y="3816237"/>
                  <a:pt x="8794867" y="3726443"/>
                </a:cubicBezTo>
                <a:cubicBezTo>
                  <a:pt x="8784883" y="3686532"/>
                  <a:pt x="8752459" y="3646620"/>
                  <a:pt x="8697585" y="3606717"/>
                </a:cubicBezTo>
                <a:cubicBezTo>
                  <a:pt x="8652689" y="3576783"/>
                  <a:pt x="8597815" y="3543113"/>
                  <a:pt x="8532963" y="3505698"/>
                </a:cubicBezTo>
                <a:cubicBezTo>
                  <a:pt x="8468111" y="3468283"/>
                  <a:pt x="8415731" y="3437102"/>
                  <a:pt x="8375829" y="3412161"/>
                </a:cubicBezTo>
                <a:cubicBezTo>
                  <a:pt x="8305991" y="3367265"/>
                  <a:pt x="8266079" y="3344819"/>
                  <a:pt x="8256096" y="3344819"/>
                </a:cubicBezTo>
                <a:cubicBezTo>
                  <a:pt x="8221177" y="3344819"/>
                  <a:pt x="8203717" y="3357286"/>
                  <a:pt x="8203717" y="3382227"/>
                </a:cubicBezTo>
                <a:cubicBezTo>
                  <a:pt x="8203717" y="3392206"/>
                  <a:pt x="8198733" y="3407175"/>
                  <a:pt x="8188754" y="3427123"/>
                </a:cubicBezTo>
                <a:cubicBezTo>
                  <a:pt x="8178784" y="3447080"/>
                  <a:pt x="8181273" y="3464538"/>
                  <a:pt x="8196243" y="3479509"/>
                </a:cubicBezTo>
                <a:cubicBezTo>
                  <a:pt x="8206214" y="3494472"/>
                  <a:pt x="8211207" y="3514427"/>
                  <a:pt x="8211207" y="3539368"/>
                </a:cubicBezTo>
                <a:cubicBezTo>
                  <a:pt x="8211207" y="3574288"/>
                  <a:pt x="8180025" y="3604221"/>
                  <a:pt x="8117669" y="3629161"/>
                </a:cubicBezTo>
                <a:lnTo>
                  <a:pt x="8060104" y="3664470"/>
                </a:lnTo>
                <a:lnTo>
                  <a:pt x="8076012" y="3775805"/>
                </a:lnTo>
                <a:lnTo>
                  <a:pt x="8076906" y="3796362"/>
                </a:lnTo>
                <a:lnTo>
                  <a:pt x="8102703" y="3829331"/>
                </a:lnTo>
                <a:cubicBezTo>
                  <a:pt x="8110183" y="3843049"/>
                  <a:pt x="8113925" y="3856143"/>
                  <a:pt x="8113925" y="3868614"/>
                </a:cubicBezTo>
                <a:cubicBezTo>
                  <a:pt x="8113925" y="3883581"/>
                  <a:pt x="8110809" y="3894804"/>
                  <a:pt x="8104572" y="3902287"/>
                </a:cubicBezTo>
                <a:lnTo>
                  <a:pt x="8081905" y="3911353"/>
                </a:lnTo>
                <a:lnTo>
                  <a:pt x="8082195" y="3918020"/>
                </a:lnTo>
                <a:cubicBezTo>
                  <a:pt x="8082195" y="3994964"/>
                  <a:pt x="8076703" y="4033437"/>
                  <a:pt x="8065709" y="4033437"/>
                </a:cubicBezTo>
                <a:lnTo>
                  <a:pt x="8032729" y="3934505"/>
                </a:lnTo>
                <a:cubicBezTo>
                  <a:pt x="8032729" y="3939998"/>
                  <a:pt x="8029979" y="3948249"/>
                  <a:pt x="8024484" y="3959233"/>
                </a:cubicBezTo>
                <a:lnTo>
                  <a:pt x="8024484" y="3983971"/>
                </a:lnTo>
                <a:cubicBezTo>
                  <a:pt x="8035478" y="4041680"/>
                  <a:pt x="8043723" y="4104199"/>
                  <a:pt x="8049218" y="4171529"/>
                </a:cubicBezTo>
                <a:lnTo>
                  <a:pt x="8051197" y="4223501"/>
                </a:lnTo>
                <a:lnTo>
                  <a:pt x="8102699" y="4268946"/>
                </a:lnTo>
                <a:cubicBezTo>
                  <a:pt x="8117665" y="4286405"/>
                  <a:pt x="8126394" y="4302616"/>
                  <a:pt x="8128887" y="4317578"/>
                </a:cubicBezTo>
                <a:cubicBezTo>
                  <a:pt x="8133879" y="4352505"/>
                  <a:pt x="8123903" y="4378693"/>
                  <a:pt x="8098961" y="4396153"/>
                </a:cubicBezTo>
                <a:lnTo>
                  <a:pt x="8056880" y="4408044"/>
                </a:lnTo>
                <a:lnTo>
                  <a:pt x="8053337" y="4531190"/>
                </a:lnTo>
                <a:cubicBezTo>
                  <a:pt x="8045095" y="4665159"/>
                  <a:pt x="8024487" y="4771305"/>
                  <a:pt x="7991507" y="4849624"/>
                </a:cubicBezTo>
                <a:cubicBezTo>
                  <a:pt x="7980514" y="4866118"/>
                  <a:pt x="7969520" y="4901840"/>
                  <a:pt x="7958526" y="4956806"/>
                </a:cubicBezTo>
                <a:cubicBezTo>
                  <a:pt x="7936549" y="5066732"/>
                  <a:pt x="7874714" y="5219247"/>
                  <a:pt x="7773033" y="5414366"/>
                </a:cubicBezTo>
                <a:cubicBezTo>
                  <a:pt x="7671350" y="5609479"/>
                  <a:pt x="7579286" y="5762002"/>
                  <a:pt x="7496849" y="5871925"/>
                </a:cubicBezTo>
                <a:cubicBezTo>
                  <a:pt x="7491348" y="5882919"/>
                  <a:pt x="7481731" y="5896655"/>
                  <a:pt x="7467987" y="5913149"/>
                </a:cubicBezTo>
                <a:cubicBezTo>
                  <a:pt x="7454252" y="5929634"/>
                  <a:pt x="7444633" y="5943378"/>
                  <a:pt x="7439132" y="5954372"/>
                </a:cubicBezTo>
                <a:lnTo>
                  <a:pt x="7430889" y="5970858"/>
                </a:lnTo>
                <a:cubicBezTo>
                  <a:pt x="7430889" y="5981851"/>
                  <a:pt x="7391043" y="6027190"/>
                  <a:pt x="7311347" y="6106887"/>
                </a:cubicBezTo>
                <a:cubicBezTo>
                  <a:pt x="7231651" y="6186581"/>
                  <a:pt x="7164325" y="6248416"/>
                  <a:pt x="7109359" y="6292389"/>
                </a:cubicBezTo>
                <a:cubicBezTo>
                  <a:pt x="6916998" y="6446285"/>
                  <a:pt x="6801572" y="6531473"/>
                  <a:pt x="6763099" y="6547960"/>
                </a:cubicBezTo>
                <a:cubicBezTo>
                  <a:pt x="6741112" y="6558953"/>
                  <a:pt x="6730119" y="6567196"/>
                  <a:pt x="6730119" y="6572697"/>
                </a:cubicBezTo>
                <a:cubicBezTo>
                  <a:pt x="6730119" y="6600176"/>
                  <a:pt x="6578973" y="6677122"/>
                  <a:pt x="6276685" y="6803539"/>
                </a:cubicBezTo>
                <a:cubicBezTo>
                  <a:pt x="6238205" y="6814533"/>
                  <a:pt x="6173629" y="6831018"/>
                  <a:pt x="6082941" y="6853005"/>
                </a:cubicBezTo>
                <a:cubicBezTo>
                  <a:pt x="5992251" y="6874991"/>
                  <a:pt x="5924926" y="6894226"/>
                  <a:pt x="5880953" y="6910713"/>
                </a:cubicBezTo>
                <a:cubicBezTo>
                  <a:pt x="5705077" y="6976666"/>
                  <a:pt x="5446754" y="7009643"/>
                  <a:pt x="5105987" y="7009643"/>
                </a:cubicBezTo>
                <a:cubicBezTo>
                  <a:pt x="4798200" y="7009643"/>
                  <a:pt x="4559115" y="6979416"/>
                  <a:pt x="4388729" y="6918956"/>
                </a:cubicBezTo>
                <a:cubicBezTo>
                  <a:pt x="4383230" y="6918956"/>
                  <a:pt x="4366745" y="6914838"/>
                  <a:pt x="4339265" y="6906587"/>
                </a:cubicBezTo>
                <a:cubicBezTo>
                  <a:pt x="4311779" y="6898344"/>
                  <a:pt x="4284299" y="6891477"/>
                  <a:pt x="4256819" y="6885984"/>
                </a:cubicBezTo>
                <a:cubicBezTo>
                  <a:pt x="4229341" y="6880483"/>
                  <a:pt x="4215595" y="6874991"/>
                  <a:pt x="4215595" y="6869491"/>
                </a:cubicBezTo>
                <a:cubicBezTo>
                  <a:pt x="4215595" y="6863999"/>
                  <a:pt x="4199111" y="6855756"/>
                  <a:pt x="4166131" y="6844762"/>
                </a:cubicBezTo>
                <a:cubicBezTo>
                  <a:pt x="4105672" y="6833769"/>
                  <a:pt x="3946281" y="6756814"/>
                  <a:pt x="3687960" y="6613920"/>
                </a:cubicBezTo>
                <a:cubicBezTo>
                  <a:pt x="3473603" y="6482007"/>
                  <a:pt x="3257880" y="6296505"/>
                  <a:pt x="3040781" y="6057421"/>
                </a:cubicBezTo>
                <a:lnTo>
                  <a:pt x="2983225" y="5973851"/>
                </a:lnTo>
                <a:lnTo>
                  <a:pt x="2985127" y="5976009"/>
                </a:lnTo>
                <a:cubicBezTo>
                  <a:pt x="2991995" y="5980823"/>
                  <a:pt x="2998183" y="5981851"/>
                  <a:pt x="3003677" y="5979100"/>
                </a:cubicBezTo>
                <a:cubicBezTo>
                  <a:pt x="3009177" y="5979100"/>
                  <a:pt x="3024289" y="5990094"/>
                  <a:pt x="3049023" y="6012079"/>
                </a:cubicBezTo>
                <a:cubicBezTo>
                  <a:pt x="3073753" y="6034067"/>
                  <a:pt x="3099865" y="6058794"/>
                  <a:pt x="3127344" y="6086275"/>
                </a:cubicBezTo>
                <a:cubicBezTo>
                  <a:pt x="3154823" y="6113763"/>
                  <a:pt x="3171316" y="6130248"/>
                  <a:pt x="3176810" y="6135748"/>
                </a:cubicBezTo>
                <a:cubicBezTo>
                  <a:pt x="3198797" y="6152233"/>
                  <a:pt x="3208414" y="6157728"/>
                  <a:pt x="3205665" y="6152233"/>
                </a:cubicBezTo>
                <a:cubicBezTo>
                  <a:pt x="3202915" y="6146732"/>
                  <a:pt x="3185053" y="6124755"/>
                  <a:pt x="3152073" y="6086275"/>
                </a:cubicBezTo>
                <a:lnTo>
                  <a:pt x="3143829" y="6078032"/>
                </a:lnTo>
                <a:cubicBezTo>
                  <a:pt x="3073757" y="6007960"/>
                  <a:pt x="3022231" y="5954885"/>
                  <a:pt x="2989252" y="5918814"/>
                </a:cubicBezTo>
                <a:lnTo>
                  <a:pt x="2967177" y="5893771"/>
                </a:lnTo>
                <a:lnTo>
                  <a:pt x="2948907" y="5912993"/>
                </a:lnTo>
                <a:lnTo>
                  <a:pt x="2957397" y="5936347"/>
                </a:lnTo>
                <a:lnTo>
                  <a:pt x="2944505" y="5917625"/>
                </a:lnTo>
                <a:lnTo>
                  <a:pt x="2937764" y="5924716"/>
                </a:lnTo>
                <a:cubicBezTo>
                  <a:pt x="2900113" y="5962365"/>
                  <a:pt x="2874741" y="5981190"/>
                  <a:pt x="2861648" y="5981190"/>
                </a:cubicBezTo>
                <a:cubicBezTo>
                  <a:pt x="2850006" y="5981190"/>
                  <a:pt x="2844189" y="5989919"/>
                  <a:pt x="2844189" y="6007385"/>
                </a:cubicBezTo>
                <a:cubicBezTo>
                  <a:pt x="2844189" y="6013201"/>
                  <a:pt x="2858735" y="6021931"/>
                  <a:pt x="2887843" y="6033573"/>
                </a:cubicBezTo>
                <a:cubicBezTo>
                  <a:pt x="2916943" y="6045213"/>
                  <a:pt x="2948954" y="6056855"/>
                  <a:pt x="2983871" y="6068496"/>
                </a:cubicBezTo>
                <a:cubicBezTo>
                  <a:pt x="3018794" y="6080138"/>
                  <a:pt x="3039174" y="6088867"/>
                  <a:pt x="3044990" y="6094684"/>
                </a:cubicBezTo>
                <a:cubicBezTo>
                  <a:pt x="3109014" y="6147065"/>
                  <a:pt x="3135201" y="6214002"/>
                  <a:pt x="3123567" y="6295484"/>
                </a:cubicBezTo>
                <a:cubicBezTo>
                  <a:pt x="3117743" y="6318767"/>
                  <a:pt x="3123567" y="6339137"/>
                  <a:pt x="3141026" y="6356603"/>
                </a:cubicBezTo>
                <a:cubicBezTo>
                  <a:pt x="3152658" y="6362419"/>
                  <a:pt x="3155571" y="6401705"/>
                  <a:pt x="3149755" y="6474457"/>
                </a:cubicBezTo>
                <a:cubicBezTo>
                  <a:pt x="3143939" y="6547218"/>
                  <a:pt x="3143939" y="6589416"/>
                  <a:pt x="3149755" y="6601058"/>
                </a:cubicBezTo>
                <a:lnTo>
                  <a:pt x="3149755" y="6644710"/>
                </a:lnTo>
                <a:cubicBezTo>
                  <a:pt x="3149755" y="6656344"/>
                  <a:pt x="3142482" y="6702910"/>
                  <a:pt x="3127929" y="6784392"/>
                </a:cubicBezTo>
                <a:cubicBezTo>
                  <a:pt x="3113373" y="6865882"/>
                  <a:pt x="3106101" y="6935722"/>
                  <a:pt x="3106101" y="6993930"/>
                </a:cubicBezTo>
                <a:cubicBezTo>
                  <a:pt x="3106101" y="7028845"/>
                  <a:pt x="3123567" y="7076858"/>
                  <a:pt x="3158484" y="7137979"/>
                </a:cubicBezTo>
                <a:cubicBezTo>
                  <a:pt x="3193409" y="7199089"/>
                  <a:pt x="3210866" y="7241287"/>
                  <a:pt x="3210866" y="7264570"/>
                </a:cubicBezTo>
                <a:cubicBezTo>
                  <a:pt x="3210866" y="7276211"/>
                  <a:pt x="3215227" y="7287853"/>
                  <a:pt x="3223963" y="7299495"/>
                </a:cubicBezTo>
                <a:cubicBezTo>
                  <a:pt x="3232693" y="7311135"/>
                  <a:pt x="3237053" y="7322769"/>
                  <a:pt x="3237053" y="7334410"/>
                </a:cubicBezTo>
                <a:cubicBezTo>
                  <a:pt x="3237053" y="7386793"/>
                  <a:pt x="3274889" y="7462457"/>
                  <a:pt x="3350555" y="7561406"/>
                </a:cubicBezTo>
                <a:cubicBezTo>
                  <a:pt x="3414579" y="7642888"/>
                  <a:pt x="3417492" y="7686541"/>
                  <a:pt x="3359283" y="7692357"/>
                </a:cubicBezTo>
                <a:cubicBezTo>
                  <a:pt x="3336000" y="7698183"/>
                  <a:pt x="3301077" y="7666171"/>
                  <a:pt x="3254520" y="7596329"/>
                </a:cubicBezTo>
                <a:cubicBezTo>
                  <a:pt x="3207963" y="7514841"/>
                  <a:pt x="3184680" y="7471187"/>
                  <a:pt x="3184680" y="7465371"/>
                </a:cubicBezTo>
                <a:cubicBezTo>
                  <a:pt x="3184680" y="7453729"/>
                  <a:pt x="3167213" y="7424629"/>
                  <a:pt x="3132288" y="7378064"/>
                </a:cubicBezTo>
                <a:cubicBezTo>
                  <a:pt x="2998425" y="7197633"/>
                  <a:pt x="2931496" y="7046311"/>
                  <a:pt x="2931496" y="6924080"/>
                </a:cubicBezTo>
                <a:cubicBezTo>
                  <a:pt x="2931496" y="6889156"/>
                  <a:pt x="2915486" y="6836773"/>
                  <a:pt x="2883474" y="6766933"/>
                </a:cubicBezTo>
                <a:cubicBezTo>
                  <a:pt x="2851462" y="6697093"/>
                  <a:pt x="2832549" y="6647615"/>
                  <a:pt x="2826731" y="6618516"/>
                </a:cubicBezTo>
                <a:cubicBezTo>
                  <a:pt x="2815082" y="6571949"/>
                  <a:pt x="2764164" y="6507925"/>
                  <a:pt x="2673945" y="6426443"/>
                </a:cubicBezTo>
                <a:cubicBezTo>
                  <a:pt x="2583726" y="6344963"/>
                  <a:pt x="2518246" y="6304221"/>
                  <a:pt x="2477505" y="6304221"/>
                </a:cubicBezTo>
                <a:cubicBezTo>
                  <a:pt x="2448406" y="6304221"/>
                  <a:pt x="2404760" y="6283850"/>
                  <a:pt x="2346553" y="6243101"/>
                </a:cubicBezTo>
                <a:cubicBezTo>
                  <a:pt x="2317454" y="6237285"/>
                  <a:pt x="2302900" y="6211089"/>
                  <a:pt x="2302900" y="6164532"/>
                </a:cubicBezTo>
                <a:cubicBezTo>
                  <a:pt x="2302900" y="6141249"/>
                  <a:pt x="2310173" y="6109237"/>
                  <a:pt x="2324727" y="6068496"/>
                </a:cubicBezTo>
                <a:cubicBezTo>
                  <a:pt x="2339280" y="6027755"/>
                  <a:pt x="2346553" y="5998656"/>
                  <a:pt x="2346553" y="5981190"/>
                </a:cubicBezTo>
                <a:cubicBezTo>
                  <a:pt x="2346553" y="5952091"/>
                  <a:pt x="2331999" y="5917166"/>
                  <a:pt x="2302900" y="5876425"/>
                </a:cubicBezTo>
                <a:cubicBezTo>
                  <a:pt x="2273801" y="5835684"/>
                  <a:pt x="2235963" y="5793488"/>
                  <a:pt x="2189406" y="5749834"/>
                </a:cubicBezTo>
                <a:cubicBezTo>
                  <a:pt x="2142841" y="5706181"/>
                  <a:pt x="2113742" y="5675624"/>
                  <a:pt x="2102100" y="5658167"/>
                </a:cubicBezTo>
                <a:cubicBezTo>
                  <a:pt x="2067175" y="5611600"/>
                  <a:pt x="2049717" y="5550490"/>
                  <a:pt x="2049717" y="5474824"/>
                </a:cubicBezTo>
                <a:cubicBezTo>
                  <a:pt x="2049717" y="5358418"/>
                  <a:pt x="2023522" y="5285665"/>
                  <a:pt x="1971139" y="5256566"/>
                </a:cubicBezTo>
                <a:cubicBezTo>
                  <a:pt x="1912941" y="5233284"/>
                  <a:pt x="1872200" y="5259470"/>
                  <a:pt x="1848917" y="5335135"/>
                </a:cubicBezTo>
                <a:cubicBezTo>
                  <a:pt x="1843092" y="5352594"/>
                  <a:pt x="1816905" y="5390430"/>
                  <a:pt x="1770339" y="5448629"/>
                </a:cubicBezTo>
                <a:cubicBezTo>
                  <a:pt x="1723781" y="5506836"/>
                  <a:pt x="1688858" y="5535936"/>
                  <a:pt x="1665575" y="5535936"/>
                </a:cubicBezTo>
                <a:lnTo>
                  <a:pt x="1648117" y="5518478"/>
                </a:lnTo>
                <a:cubicBezTo>
                  <a:pt x="1624834" y="5460270"/>
                  <a:pt x="1633563" y="5425355"/>
                  <a:pt x="1674303" y="5413713"/>
                </a:cubicBezTo>
                <a:cubicBezTo>
                  <a:pt x="1691769" y="5407888"/>
                  <a:pt x="1701955" y="5393343"/>
                  <a:pt x="1704860" y="5370060"/>
                </a:cubicBezTo>
                <a:cubicBezTo>
                  <a:pt x="1707771" y="5346776"/>
                  <a:pt x="1703403" y="5332223"/>
                  <a:pt x="1691769" y="5326406"/>
                </a:cubicBezTo>
                <a:cubicBezTo>
                  <a:pt x="1680129" y="5314764"/>
                  <a:pt x="1651020" y="5326406"/>
                  <a:pt x="1604463" y="5361331"/>
                </a:cubicBezTo>
                <a:cubicBezTo>
                  <a:pt x="1493874" y="5436987"/>
                  <a:pt x="1424034" y="5463183"/>
                  <a:pt x="1394933" y="5439900"/>
                </a:cubicBezTo>
                <a:cubicBezTo>
                  <a:pt x="1377468" y="5428258"/>
                  <a:pt x="1368739" y="5413713"/>
                  <a:pt x="1368739" y="5396246"/>
                </a:cubicBezTo>
                <a:cubicBezTo>
                  <a:pt x="1368739" y="5378788"/>
                  <a:pt x="1387652" y="5349689"/>
                  <a:pt x="1425490" y="5308948"/>
                </a:cubicBezTo>
                <a:cubicBezTo>
                  <a:pt x="1463318" y="5268199"/>
                  <a:pt x="1496787" y="5242013"/>
                  <a:pt x="1525885" y="5230371"/>
                </a:cubicBezTo>
                <a:cubicBezTo>
                  <a:pt x="1560810" y="5212912"/>
                  <a:pt x="1572451" y="5198359"/>
                  <a:pt x="1560810" y="5186717"/>
                </a:cubicBezTo>
                <a:cubicBezTo>
                  <a:pt x="1549168" y="5175076"/>
                  <a:pt x="1534615" y="5169260"/>
                  <a:pt x="1517156" y="5169260"/>
                </a:cubicBezTo>
                <a:cubicBezTo>
                  <a:pt x="1505516" y="5169260"/>
                  <a:pt x="1482232" y="5151793"/>
                  <a:pt x="1447316" y="5116877"/>
                </a:cubicBezTo>
                <a:cubicBezTo>
                  <a:pt x="1389109" y="5058669"/>
                  <a:pt x="1325085" y="5029570"/>
                  <a:pt x="1255245" y="5029570"/>
                </a:cubicBezTo>
                <a:cubicBezTo>
                  <a:pt x="1237787" y="5029570"/>
                  <a:pt x="1217417" y="5035386"/>
                  <a:pt x="1194134" y="5047028"/>
                </a:cubicBezTo>
                <a:cubicBezTo>
                  <a:pt x="996237" y="5140159"/>
                  <a:pt x="885656" y="5204175"/>
                  <a:pt x="862373" y="5239100"/>
                </a:cubicBezTo>
                <a:cubicBezTo>
                  <a:pt x="815816" y="5297307"/>
                  <a:pt x="775067" y="5326406"/>
                  <a:pt x="740142" y="5326406"/>
                </a:cubicBezTo>
                <a:cubicBezTo>
                  <a:pt x="734326" y="5326406"/>
                  <a:pt x="731413" y="5317677"/>
                  <a:pt x="731413" y="5300211"/>
                </a:cubicBezTo>
                <a:cubicBezTo>
                  <a:pt x="731413" y="5288570"/>
                  <a:pt x="744511" y="5268199"/>
                  <a:pt x="770707" y="5239100"/>
                </a:cubicBezTo>
                <a:cubicBezTo>
                  <a:pt x="796893" y="5210001"/>
                  <a:pt x="815816" y="5195446"/>
                  <a:pt x="827448" y="5195446"/>
                </a:cubicBezTo>
                <a:cubicBezTo>
                  <a:pt x="833274" y="5195446"/>
                  <a:pt x="884199" y="5163434"/>
                  <a:pt x="980235" y="5099410"/>
                </a:cubicBezTo>
                <a:cubicBezTo>
                  <a:pt x="1076271" y="5035386"/>
                  <a:pt x="1133014" y="4994645"/>
                  <a:pt x="1150480" y="4977188"/>
                </a:cubicBezTo>
                <a:cubicBezTo>
                  <a:pt x="1191221" y="4936447"/>
                  <a:pt x="1179579" y="4907348"/>
                  <a:pt x="1115555" y="4889882"/>
                </a:cubicBezTo>
                <a:cubicBezTo>
                  <a:pt x="1039891" y="4866598"/>
                  <a:pt x="1002063" y="4811311"/>
                  <a:pt x="1002063" y="4724005"/>
                </a:cubicBezTo>
                <a:cubicBezTo>
                  <a:pt x="1002063" y="4694906"/>
                  <a:pt x="1004966" y="4671623"/>
                  <a:pt x="1010791" y="4654156"/>
                </a:cubicBezTo>
                <a:cubicBezTo>
                  <a:pt x="1016608" y="4619240"/>
                  <a:pt x="1016608" y="4597414"/>
                  <a:pt x="1010791" y="4588684"/>
                </a:cubicBezTo>
                <a:cubicBezTo>
                  <a:pt x="1004966" y="4579955"/>
                  <a:pt x="970041" y="4555216"/>
                  <a:pt x="906027" y="4514476"/>
                </a:cubicBezTo>
                <a:cubicBezTo>
                  <a:pt x="853644" y="4479552"/>
                  <a:pt x="786707" y="4453356"/>
                  <a:pt x="705227" y="4435898"/>
                </a:cubicBezTo>
                <a:cubicBezTo>
                  <a:pt x="623745" y="4418441"/>
                  <a:pt x="577179" y="4406799"/>
                  <a:pt x="565537" y="4400974"/>
                </a:cubicBezTo>
                <a:cubicBezTo>
                  <a:pt x="553896" y="4395157"/>
                  <a:pt x="550983" y="4386429"/>
                  <a:pt x="556808" y="4374787"/>
                </a:cubicBezTo>
                <a:cubicBezTo>
                  <a:pt x="568450" y="4351504"/>
                  <a:pt x="582995" y="4339862"/>
                  <a:pt x="600462" y="4339862"/>
                </a:cubicBezTo>
                <a:cubicBezTo>
                  <a:pt x="617920" y="4339862"/>
                  <a:pt x="642659" y="4347144"/>
                  <a:pt x="674671" y="4361690"/>
                </a:cubicBezTo>
                <a:cubicBezTo>
                  <a:pt x="706683" y="4376243"/>
                  <a:pt x="728509" y="4383516"/>
                  <a:pt x="740142" y="4383516"/>
                </a:cubicBezTo>
                <a:cubicBezTo>
                  <a:pt x="786707" y="4383516"/>
                  <a:pt x="856549" y="4406799"/>
                  <a:pt x="949680" y="4453356"/>
                </a:cubicBezTo>
                <a:cubicBezTo>
                  <a:pt x="1002063" y="4476639"/>
                  <a:pt x="1042802" y="4473727"/>
                  <a:pt x="1071903" y="4444627"/>
                </a:cubicBezTo>
                <a:cubicBezTo>
                  <a:pt x="1083543" y="4432986"/>
                  <a:pt x="1114099" y="4412615"/>
                  <a:pt x="1163569" y="4383516"/>
                </a:cubicBezTo>
                <a:cubicBezTo>
                  <a:pt x="1213047" y="4354417"/>
                  <a:pt x="1256701" y="4325317"/>
                  <a:pt x="1294530" y="4296209"/>
                </a:cubicBezTo>
                <a:cubicBezTo>
                  <a:pt x="1332358" y="4267109"/>
                  <a:pt x="1351281" y="4240915"/>
                  <a:pt x="1351281" y="4217640"/>
                </a:cubicBezTo>
                <a:cubicBezTo>
                  <a:pt x="1351281" y="4205998"/>
                  <a:pt x="1348368" y="4192901"/>
                  <a:pt x="1342552" y="4178346"/>
                </a:cubicBezTo>
                <a:cubicBezTo>
                  <a:pt x="1336727" y="4163801"/>
                  <a:pt x="1327998" y="4150703"/>
                  <a:pt x="1316356" y="4139061"/>
                </a:cubicBezTo>
                <a:cubicBezTo>
                  <a:pt x="1304715" y="4127421"/>
                  <a:pt x="1295986" y="4114332"/>
                  <a:pt x="1290170" y="4099777"/>
                </a:cubicBezTo>
                <a:cubicBezTo>
                  <a:pt x="1284344" y="4085223"/>
                  <a:pt x="1281433" y="4073582"/>
                  <a:pt x="1281433" y="4064853"/>
                </a:cubicBezTo>
                <a:cubicBezTo>
                  <a:pt x="1281433" y="4056124"/>
                  <a:pt x="1287257" y="4048852"/>
                  <a:pt x="1298898" y="4043026"/>
                </a:cubicBezTo>
                <a:cubicBezTo>
                  <a:pt x="1310531" y="4037209"/>
                  <a:pt x="1330909" y="4034298"/>
                  <a:pt x="1360010" y="4034298"/>
                </a:cubicBezTo>
                <a:cubicBezTo>
                  <a:pt x="1394933" y="4034298"/>
                  <a:pt x="1438587" y="4025569"/>
                  <a:pt x="1490969" y="4008102"/>
                </a:cubicBezTo>
                <a:cubicBezTo>
                  <a:pt x="1560810" y="3990644"/>
                  <a:pt x="1604463" y="3946990"/>
                  <a:pt x="1621921" y="3877150"/>
                </a:cubicBezTo>
                <a:cubicBezTo>
                  <a:pt x="1621921" y="3853867"/>
                  <a:pt x="1639388" y="3842227"/>
                  <a:pt x="1674303" y="3842227"/>
                </a:cubicBezTo>
                <a:cubicBezTo>
                  <a:pt x="1703403" y="3842227"/>
                  <a:pt x="1717957" y="3830584"/>
                  <a:pt x="1717957" y="3807302"/>
                </a:cubicBezTo>
                <a:cubicBezTo>
                  <a:pt x="1717957" y="3731645"/>
                  <a:pt x="1703403" y="3693808"/>
                  <a:pt x="1674303" y="3693808"/>
                </a:cubicBezTo>
                <a:cubicBezTo>
                  <a:pt x="1662671" y="3693808"/>
                  <a:pt x="1656846" y="3682167"/>
                  <a:pt x="1656846" y="3658883"/>
                </a:cubicBezTo>
                <a:lnTo>
                  <a:pt x="1604463" y="3554119"/>
                </a:lnTo>
                <a:cubicBezTo>
                  <a:pt x="1680129" y="3501736"/>
                  <a:pt x="1717957" y="3466821"/>
                  <a:pt x="1717957" y="3449355"/>
                </a:cubicBezTo>
                <a:cubicBezTo>
                  <a:pt x="1717957" y="3414438"/>
                  <a:pt x="1752882" y="3363513"/>
                  <a:pt x="1822722" y="3296576"/>
                </a:cubicBezTo>
                <a:cubicBezTo>
                  <a:pt x="1892570" y="3229639"/>
                  <a:pt x="1944953" y="3193259"/>
                  <a:pt x="1979868" y="3187442"/>
                </a:cubicBezTo>
                <a:cubicBezTo>
                  <a:pt x="2020618" y="3187442"/>
                  <a:pt x="2071536" y="3183082"/>
                  <a:pt x="2132655" y="3174345"/>
                </a:cubicBezTo>
                <a:cubicBezTo>
                  <a:pt x="2193766" y="3165616"/>
                  <a:pt x="2238877" y="3161248"/>
                  <a:pt x="2267975" y="3161248"/>
                </a:cubicBezTo>
                <a:cubicBezTo>
                  <a:pt x="2314541" y="3161248"/>
                  <a:pt x="2352370" y="3164159"/>
                  <a:pt x="2381477" y="3169985"/>
                </a:cubicBezTo>
                <a:cubicBezTo>
                  <a:pt x="2393111" y="3169985"/>
                  <a:pt x="2413481" y="3171441"/>
                  <a:pt x="2442589" y="3174345"/>
                </a:cubicBezTo>
                <a:lnTo>
                  <a:pt x="2485234" y="3181454"/>
                </a:lnTo>
                <a:lnTo>
                  <a:pt x="2513299" y="3086567"/>
                </a:lnTo>
                <a:lnTo>
                  <a:pt x="2489111" y="3182100"/>
                </a:lnTo>
                <a:lnTo>
                  <a:pt x="2521157" y="3187442"/>
                </a:lnTo>
                <a:lnTo>
                  <a:pt x="2527891" y="3187442"/>
                </a:lnTo>
                <a:lnTo>
                  <a:pt x="2539289" y="3151420"/>
                </a:lnTo>
                <a:cubicBezTo>
                  <a:pt x="2563764" y="3080570"/>
                  <a:pt x="2589399" y="3025565"/>
                  <a:pt x="2616193" y="2986406"/>
                </a:cubicBezTo>
                <a:cubicBezTo>
                  <a:pt x="2627187" y="2975412"/>
                  <a:pt x="2647799" y="2942433"/>
                  <a:pt x="2678028" y="2887474"/>
                </a:cubicBezTo>
                <a:lnTo>
                  <a:pt x="2722308" y="2804952"/>
                </a:lnTo>
                <a:lnTo>
                  <a:pt x="2713229" y="2785842"/>
                </a:lnTo>
                <a:lnTo>
                  <a:pt x="2687149" y="2712817"/>
                </a:lnTo>
                <a:lnTo>
                  <a:pt x="2675965" y="2732890"/>
                </a:lnTo>
                <a:cubicBezTo>
                  <a:pt x="2655355" y="2769990"/>
                  <a:pt x="2643677" y="2791290"/>
                  <a:pt x="2640931" y="2796786"/>
                </a:cubicBezTo>
                <a:lnTo>
                  <a:pt x="2519204" y="3066610"/>
                </a:lnTo>
                <a:lnTo>
                  <a:pt x="2550241" y="2961669"/>
                </a:lnTo>
                <a:cubicBezTo>
                  <a:pt x="2561234" y="2928696"/>
                  <a:pt x="2576346" y="2894342"/>
                  <a:pt x="2595583" y="2858620"/>
                </a:cubicBezTo>
                <a:cubicBezTo>
                  <a:pt x="2614818" y="2822890"/>
                  <a:pt x="2632680" y="2787169"/>
                  <a:pt x="2649172" y="2751438"/>
                </a:cubicBezTo>
                <a:lnTo>
                  <a:pt x="2680142" y="2692081"/>
                </a:lnTo>
                <a:lnTo>
                  <a:pt x="2669576" y="2628695"/>
                </a:lnTo>
                <a:cubicBezTo>
                  <a:pt x="2669576" y="2535572"/>
                  <a:pt x="2701588" y="2471548"/>
                  <a:pt x="2765612" y="2436623"/>
                </a:cubicBezTo>
                <a:cubicBezTo>
                  <a:pt x="2783079" y="2430807"/>
                  <a:pt x="2801992" y="2417710"/>
                  <a:pt x="2822363" y="2397339"/>
                </a:cubicBezTo>
                <a:cubicBezTo>
                  <a:pt x="2842733" y="2376968"/>
                  <a:pt x="2855831" y="2366783"/>
                  <a:pt x="2861648" y="2366783"/>
                </a:cubicBezTo>
                <a:cubicBezTo>
                  <a:pt x="2867472" y="2366783"/>
                  <a:pt x="2887843" y="2372599"/>
                  <a:pt x="2922759" y="2384241"/>
                </a:cubicBezTo>
                <a:cubicBezTo>
                  <a:pt x="2940221" y="2392971"/>
                  <a:pt x="2958412" y="2396609"/>
                  <a:pt x="2977329" y="2395155"/>
                </a:cubicBezTo>
                <a:lnTo>
                  <a:pt x="3013802" y="2382997"/>
                </a:lnTo>
                <a:lnTo>
                  <a:pt x="3036624" y="2357720"/>
                </a:lnTo>
                <a:lnTo>
                  <a:pt x="3024023" y="2379591"/>
                </a:lnTo>
                <a:lnTo>
                  <a:pt x="3036261" y="2375512"/>
                </a:lnTo>
                <a:lnTo>
                  <a:pt x="3071682" y="2357800"/>
                </a:lnTo>
                <a:lnTo>
                  <a:pt x="3092303" y="2320673"/>
                </a:lnTo>
                <a:cubicBezTo>
                  <a:pt x="3101921" y="2308306"/>
                  <a:pt x="3110855" y="2302121"/>
                  <a:pt x="3119100" y="2302121"/>
                </a:cubicBezTo>
                <a:cubicBezTo>
                  <a:pt x="3124593" y="2307622"/>
                  <a:pt x="3125969" y="2311740"/>
                  <a:pt x="3123218" y="2314490"/>
                </a:cubicBezTo>
                <a:cubicBezTo>
                  <a:pt x="3120476" y="2317240"/>
                  <a:pt x="3110859" y="2326859"/>
                  <a:pt x="3094365" y="2343344"/>
                </a:cubicBezTo>
                <a:lnTo>
                  <a:pt x="3088141" y="2349569"/>
                </a:lnTo>
                <a:lnTo>
                  <a:pt x="3106101" y="2340587"/>
                </a:lnTo>
                <a:cubicBezTo>
                  <a:pt x="3114834" y="2337680"/>
                  <a:pt x="3122838" y="2336589"/>
                  <a:pt x="3130112" y="2337318"/>
                </a:cubicBezTo>
                <a:lnTo>
                  <a:pt x="3143285" y="2342440"/>
                </a:lnTo>
                <a:lnTo>
                  <a:pt x="3211333" y="2271465"/>
                </a:lnTo>
                <a:cubicBezTo>
                  <a:pt x="3240533" y="2241751"/>
                  <a:pt x="3272995" y="2209375"/>
                  <a:pt x="3308721" y="2174336"/>
                </a:cubicBezTo>
                <a:cubicBezTo>
                  <a:pt x="3451617" y="2034180"/>
                  <a:pt x="3550549" y="1944869"/>
                  <a:pt x="3605513" y="1906395"/>
                </a:cubicBezTo>
                <a:cubicBezTo>
                  <a:pt x="3698953" y="1829451"/>
                  <a:pt x="3792385" y="1774485"/>
                  <a:pt x="3885824" y="1741505"/>
                </a:cubicBezTo>
                <a:cubicBezTo>
                  <a:pt x="3940788" y="1719527"/>
                  <a:pt x="4017734" y="1683798"/>
                  <a:pt x="4116666" y="1634330"/>
                </a:cubicBezTo>
                <a:cubicBezTo>
                  <a:pt x="4309035" y="1540892"/>
                  <a:pt x="4537127" y="1477691"/>
                  <a:pt x="4800942" y="1444710"/>
                </a:cubicBezTo>
                <a:cubicBezTo>
                  <a:pt x="4784458" y="1439219"/>
                  <a:pt x="4776215" y="1436467"/>
                  <a:pt x="4776215" y="1436467"/>
                </a:cubicBezTo>
                <a:cubicBezTo>
                  <a:pt x="4759728" y="1436467"/>
                  <a:pt x="4743235" y="1433718"/>
                  <a:pt x="4726747" y="1428226"/>
                </a:cubicBezTo>
                <a:lnTo>
                  <a:pt x="4743235" y="1419983"/>
                </a:lnTo>
                <a:cubicBezTo>
                  <a:pt x="4759728" y="1414482"/>
                  <a:pt x="4831173" y="1406238"/>
                  <a:pt x="4957591" y="1395245"/>
                </a:cubicBezTo>
                <a:cubicBezTo>
                  <a:pt x="4974077" y="1395245"/>
                  <a:pt x="4998806" y="1393871"/>
                  <a:pt x="5031783" y="1391121"/>
                </a:cubicBezTo>
                <a:cubicBezTo>
                  <a:pt x="5064765" y="1388379"/>
                  <a:pt x="5092243" y="1387003"/>
                  <a:pt x="5114231" y="1387003"/>
                </a:cubicBezTo>
                <a:cubicBezTo>
                  <a:pt x="5191183" y="1387003"/>
                  <a:pt x="5320335" y="1395245"/>
                  <a:pt x="5501713" y="1411732"/>
                </a:cubicBezTo>
                <a:lnTo>
                  <a:pt x="5526451" y="1411732"/>
                </a:lnTo>
                <a:lnTo>
                  <a:pt x="5485226" y="1395245"/>
                </a:lnTo>
                <a:cubicBezTo>
                  <a:pt x="5474232" y="1384252"/>
                  <a:pt x="5430261" y="1378759"/>
                  <a:pt x="5353317" y="1378759"/>
                </a:cubicBezTo>
                <a:cubicBezTo>
                  <a:pt x="5281871" y="1378759"/>
                  <a:pt x="5240649" y="1373259"/>
                  <a:pt x="5229648" y="1362265"/>
                </a:cubicBezTo>
                <a:cubicBezTo>
                  <a:pt x="5229648" y="1356772"/>
                  <a:pt x="5199425" y="1354022"/>
                  <a:pt x="5138959" y="1354022"/>
                </a:cubicBezTo>
                <a:cubicBezTo>
                  <a:pt x="5051029" y="1354022"/>
                  <a:pt x="4974077" y="1359523"/>
                  <a:pt x="4908125" y="1370509"/>
                </a:cubicBezTo>
                <a:cubicBezTo>
                  <a:pt x="4880647" y="1376010"/>
                  <a:pt x="4814685" y="1384252"/>
                  <a:pt x="4710262" y="1395245"/>
                </a:cubicBezTo>
                <a:cubicBezTo>
                  <a:pt x="4605831" y="1406238"/>
                  <a:pt x="4537127" y="1417232"/>
                  <a:pt x="4504147" y="1428226"/>
                </a:cubicBezTo>
                <a:cubicBezTo>
                  <a:pt x="4460182" y="1439219"/>
                  <a:pt x="4339265" y="1474941"/>
                  <a:pt x="4141395" y="1535399"/>
                </a:cubicBezTo>
                <a:cubicBezTo>
                  <a:pt x="3883073" y="1639824"/>
                  <a:pt x="3698953" y="1730511"/>
                  <a:pt x="3589029" y="1807465"/>
                </a:cubicBezTo>
                <a:cubicBezTo>
                  <a:pt x="3506584" y="1862424"/>
                  <a:pt x="3465361" y="1884409"/>
                  <a:pt x="3465361" y="1873416"/>
                </a:cubicBezTo>
                <a:lnTo>
                  <a:pt x="3589029" y="1790970"/>
                </a:lnTo>
                <a:cubicBezTo>
                  <a:pt x="3671474" y="1736012"/>
                  <a:pt x="3712688" y="1705783"/>
                  <a:pt x="3712688" y="1700282"/>
                </a:cubicBezTo>
                <a:cubicBezTo>
                  <a:pt x="3718189" y="1694790"/>
                  <a:pt x="3740169" y="1682421"/>
                  <a:pt x="3778648" y="1663186"/>
                </a:cubicBezTo>
                <a:cubicBezTo>
                  <a:pt x="3817120" y="1643948"/>
                  <a:pt x="3841859" y="1634330"/>
                  <a:pt x="3852843" y="1634330"/>
                </a:cubicBezTo>
                <a:cubicBezTo>
                  <a:pt x="3869337" y="1634330"/>
                  <a:pt x="3895441" y="1623336"/>
                  <a:pt x="3931171" y="1601350"/>
                </a:cubicBezTo>
                <a:cubicBezTo>
                  <a:pt x="3966893" y="1579371"/>
                  <a:pt x="3990254" y="1565629"/>
                  <a:pt x="4001247" y="1560128"/>
                </a:cubicBezTo>
                <a:cubicBezTo>
                  <a:pt x="4223843" y="1448831"/>
                  <a:pt x="4478901" y="1379271"/>
                  <a:pt x="4766422" y="1351448"/>
                </a:cubicBezTo>
                <a:lnTo>
                  <a:pt x="4870855" y="1346578"/>
                </a:lnTo>
                <a:lnTo>
                  <a:pt x="4857035" y="1344102"/>
                </a:lnTo>
                <a:lnTo>
                  <a:pt x="4808877" y="1314899"/>
                </a:lnTo>
                <a:lnTo>
                  <a:pt x="4764363" y="1318470"/>
                </a:lnTo>
                <a:cubicBezTo>
                  <a:pt x="4735165" y="1321563"/>
                  <a:pt x="4708885" y="1325171"/>
                  <a:pt x="4685525" y="1329294"/>
                </a:cubicBezTo>
                <a:cubicBezTo>
                  <a:pt x="4614073" y="1345780"/>
                  <a:pt x="4556366" y="1348529"/>
                  <a:pt x="4512393" y="1337537"/>
                </a:cubicBezTo>
                <a:cubicBezTo>
                  <a:pt x="4490413" y="1332037"/>
                  <a:pt x="4493156" y="1326543"/>
                  <a:pt x="4520643" y="1321043"/>
                </a:cubicBezTo>
                <a:cubicBezTo>
                  <a:pt x="4520643" y="1321043"/>
                  <a:pt x="4545371" y="1315549"/>
                  <a:pt x="4594837" y="1304556"/>
                </a:cubicBezTo>
                <a:cubicBezTo>
                  <a:pt x="4633311" y="1297687"/>
                  <a:pt x="4674877" y="1291676"/>
                  <a:pt x="4719533" y="1286523"/>
                </a:cubicBezTo>
                <a:lnTo>
                  <a:pt x="4762491" y="1282659"/>
                </a:lnTo>
                <a:lnTo>
                  <a:pt x="4732510" y="1245865"/>
                </a:lnTo>
                <a:lnTo>
                  <a:pt x="4706136" y="1248908"/>
                </a:lnTo>
                <a:cubicBezTo>
                  <a:pt x="4667663" y="1253030"/>
                  <a:pt x="4641557" y="1255092"/>
                  <a:pt x="4627817" y="1255092"/>
                </a:cubicBezTo>
                <a:lnTo>
                  <a:pt x="4619573" y="1255092"/>
                </a:lnTo>
                <a:cubicBezTo>
                  <a:pt x="4636059" y="1244098"/>
                  <a:pt x="4666289" y="1235856"/>
                  <a:pt x="4710262" y="1230354"/>
                </a:cubicBezTo>
                <a:lnTo>
                  <a:pt x="4719125" y="1229438"/>
                </a:lnTo>
                <a:lnTo>
                  <a:pt x="4707379" y="1215022"/>
                </a:lnTo>
                <a:cubicBezTo>
                  <a:pt x="4693661" y="1188209"/>
                  <a:pt x="4686801" y="1159838"/>
                  <a:pt x="4686801" y="1129909"/>
                </a:cubicBezTo>
                <a:cubicBezTo>
                  <a:pt x="4686801" y="1104959"/>
                  <a:pt x="4689298" y="1087501"/>
                  <a:pt x="4694283" y="1077523"/>
                </a:cubicBezTo>
                <a:cubicBezTo>
                  <a:pt x="4739179" y="942834"/>
                  <a:pt x="4836461" y="875492"/>
                  <a:pt x="4986113" y="875492"/>
                </a:cubicBezTo>
                <a:close/>
                <a:moveTo>
                  <a:pt x="7717338" y="815625"/>
                </a:moveTo>
                <a:cubicBezTo>
                  <a:pt x="7722331" y="820618"/>
                  <a:pt x="7719833" y="831844"/>
                  <a:pt x="7709857" y="849304"/>
                </a:cubicBezTo>
                <a:cubicBezTo>
                  <a:pt x="7699879" y="866763"/>
                  <a:pt x="7692397" y="875492"/>
                  <a:pt x="7687411" y="875492"/>
                </a:cubicBezTo>
                <a:cubicBezTo>
                  <a:pt x="7667456" y="870500"/>
                  <a:pt x="7677426" y="850551"/>
                  <a:pt x="7717338" y="815625"/>
                </a:cubicBezTo>
                <a:close/>
                <a:moveTo>
                  <a:pt x="8383303" y="778210"/>
                </a:moveTo>
                <a:cubicBezTo>
                  <a:pt x="8388295" y="783203"/>
                  <a:pt x="8383303" y="790684"/>
                  <a:pt x="8368341" y="800663"/>
                </a:cubicBezTo>
                <a:cubicBezTo>
                  <a:pt x="8353377" y="800663"/>
                  <a:pt x="8353377" y="795677"/>
                  <a:pt x="8368341" y="785700"/>
                </a:cubicBezTo>
                <a:close/>
                <a:moveTo>
                  <a:pt x="8046583" y="725833"/>
                </a:moveTo>
                <a:cubicBezTo>
                  <a:pt x="8086487" y="725833"/>
                  <a:pt x="8128887" y="740804"/>
                  <a:pt x="8173791" y="770729"/>
                </a:cubicBezTo>
                <a:cubicBezTo>
                  <a:pt x="8228665" y="810641"/>
                  <a:pt x="8256096" y="868011"/>
                  <a:pt x="8256096" y="942834"/>
                </a:cubicBezTo>
                <a:cubicBezTo>
                  <a:pt x="8256096" y="987730"/>
                  <a:pt x="8236147" y="1031386"/>
                  <a:pt x="8196243" y="1073785"/>
                </a:cubicBezTo>
                <a:cubicBezTo>
                  <a:pt x="8156332" y="1116185"/>
                  <a:pt x="8108939" y="1137390"/>
                  <a:pt x="8054065" y="1137390"/>
                </a:cubicBezTo>
                <a:cubicBezTo>
                  <a:pt x="8034109" y="1137390"/>
                  <a:pt x="8009168" y="1132397"/>
                  <a:pt x="7979234" y="1122426"/>
                </a:cubicBezTo>
                <a:cubicBezTo>
                  <a:pt x="7879465" y="1097478"/>
                  <a:pt x="7829583" y="1042603"/>
                  <a:pt x="7829583" y="957803"/>
                </a:cubicBezTo>
                <a:cubicBezTo>
                  <a:pt x="7829583" y="897936"/>
                  <a:pt x="7850786" y="844311"/>
                  <a:pt x="7893179" y="796925"/>
                </a:cubicBezTo>
                <a:cubicBezTo>
                  <a:pt x="7935587" y="749533"/>
                  <a:pt x="7986717" y="725833"/>
                  <a:pt x="8046583" y="725833"/>
                </a:cubicBezTo>
                <a:close/>
                <a:moveTo>
                  <a:pt x="8277614" y="564022"/>
                </a:moveTo>
                <a:cubicBezTo>
                  <a:pt x="8295698" y="562150"/>
                  <a:pt x="8315961" y="568699"/>
                  <a:pt x="8338414" y="583661"/>
                </a:cubicBezTo>
                <a:cubicBezTo>
                  <a:pt x="8358369" y="598625"/>
                  <a:pt x="8368341" y="618581"/>
                  <a:pt x="8368341" y="643521"/>
                </a:cubicBezTo>
                <a:cubicBezTo>
                  <a:pt x="8368341" y="693410"/>
                  <a:pt x="8340903" y="718351"/>
                  <a:pt x="8286037" y="718351"/>
                </a:cubicBezTo>
                <a:cubicBezTo>
                  <a:pt x="8261087" y="718351"/>
                  <a:pt x="8241131" y="710870"/>
                  <a:pt x="8226169" y="695906"/>
                </a:cubicBezTo>
                <a:cubicBezTo>
                  <a:pt x="8201221" y="665974"/>
                  <a:pt x="8202469" y="632302"/>
                  <a:pt x="8229914" y="594887"/>
                </a:cubicBezTo>
                <a:cubicBezTo>
                  <a:pt x="8243629" y="576180"/>
                  <a:pt x="8259531" y="565887"/>
                  <a:pt x="8277614" y="564022"/>
                </a:cubicBezTo>
                <a:close/>
                <a:moveTo>
                  <a:pt x="7040140" y="501350"/>
                </a:moveTo>
                <a:cubicBezTo>
                  <a:pt x="7072569" y="496366"/>
                  <a:pt x="7098758" y="503847"/>
                  <a:pt x="7118713" y="523802"/>
                </a:cubicBezTo>
                <a:cubicBezTo>
                  <a:pt x="7133677" y="548743"/>
                  <a:pt x="7141165" y="568699"/>
                  <a:pt x="7141165" y="583661"/>
                </a:cubicBezTo>
                <a:cubicBezTo>
                  <a:pt x="7141165" y="628557"/>
                  <a:pt x="7111232" y="651010"/>
                  <a:pt x="7051373" y="651010"/>
                </a:cubicBezTo>
                <a:cubicBezTo>
                  <a:pt x="6996499" y="651010"/>
                  <a:pt x="6969053" y="628557"/>
                  <a:pt x="6969053" y="583661"/>
                </a:cubicBezTo>
                <a:cubicBezTo>
                  <a:pt x="6969053" y="568699"/>
                  <a:pt x="6971551" y="556225"/>
                  <a:pt x="6976543" y="546246"/>
                </a:cubicBezTo>
                <a:cubicBezTo>
                  <a:pt x="6986520" y="521305"/>
                  <a:pt x="7007716" y="506336"/>
                  <a:pt x="7040140" y="501350"/>
                </a:cubicBezTo>
                <a:close/>
                <a:moveTo>
                  <a:pt x="6991505" y="0"/>
                </a:moveTo>
                <a:cubicBezTo>
                  <a:pt x="7036402" y="0"/>
                  <a:pt x="7058854" y="19956"/>
                  <a:pt x="7058854" y="59868"/>
                </a:cubicBezTo>
                <a:cubicBezTo>
                  <a:pt x="7058854" y="79823"/>
                  <a:pt x="7048876" y="99771"/>
                  <a:pt x="7028921" y="119726"/>
                </a:cubicBezTo>
                <a:cubicBezTo>
                  <a:pt x="7008965" y="139682"/>
                  <a:pt x="6989009" y="149660"/>
                  <a:pt x="6969053" y="149660"/>
                </a:cubicBezTo>
                <a:cubicBezTo>
                  <a:pt x="6924164" y="149660"/>
                  <a:pt x="6901713" y="127208"/>
                  <a:pt x="6901713" y="82311"/>
                </a:cubicBezTo>
                <a:cubicBezTo>
                  <a:pt x="6901713" y="62356"/>
                  <a:pt x="6911690" y="42408"/>
                  <a:pt x="6931647" y="22452"/>
                </a:cubicBezTo>
                <a:cubicBezTo>
                  <a:pt x="6946609" y="7488"/>
                  <a:pt x="6966565" y="0"/>
                  <a:pt x="6991505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0112218"/>
      </p:ext>
    </p:extLst>
  </p:cSld>
  <p:clrMapOvr>
    <a:masterClrMapping/>
  </p:clrMapOvr>
</p:sldLayout>
</file>

<file path=ppt/slideLayouts/slideLayout20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3517" y="1192608"/>
            <a:ext cx="8523541" cy="8372980"/>
          </a:xfrm>
          <a:custGeom>
            <a:avLst/>
            <a:gdLst>
              <a:gd name="connsiteX0" fmla="*/ 5586710 w 8523541"/>
              <a:gd name="connsiteY0" fmla="*/ 8091595 h 8372980"/>
              <a:gd name="connsiteX1" fmla="*/ 5662124 w 8523541"/>
              <a:gd name="connsiteY1" fmla="*/ 8114804 h 8372980"/>
              <a:gd name="connsiteX2" fmla="*/ 5705635 w 8523541"/>
              <a:gd name="connsiteY2" fmla="*/ 8158317 h 8372980"/>
              <a:gd name="connsiteX3" fmla="*/ 5752054 w 8523541"/>
              <a:gd name="connsiteY3" fmla="*/ 8230840 h 8372980"/>
              <a:gd name="connsiteX4" fmla="*/ 5783964 w 8523541"/>
              <a:gd name="connsiteY4" fmla="*/ 8283050 h 8372980"/>
              <a:gd name="connsiteX5" fmla="*/ 5807169 w 8523541"/>
              <a:gd name="connsiteY5" fmla="*/ 8335268 h 8372980"/>
              <a:gd name="connsiteX6" fmla="*/ 5731743 w 8523541"/>
              <a:gd name="connsiteY6" fmla="*/ 8335268 h 8372980"/>
              <a:gd name="connsiteX7" fmla="*/ 5644721 w 8523541"/>
              <a:gd name="connsiteY7" fmla="*/ 8254043 h 8372980"/>
              <a:gd name="connsiteX8" fmla="*/ 5563496 w 8523541"/>
              <a:gd name="connsiteY8" fmla="*/ 8178621 h 8372980"/>
              <a:gd name="connsiteX9" fmla="*/ 5546093 w 8523541"/>
              <a:gd name="connsiteY9" fmla="*/ 8126405 h 8372980"/>
              <a:gd name="connsiteX10" fmla="*/ 5586710 w 8523541"/>
              <a:gd name="connsiteY10" fmla="*/ 8091595 h 8372980"/>
              <a:gd name="connsiteX11" fmla="*/ 5105619 w 8523541"/>
              <a:gd name="connsiteY11" fmla="*/ 7661708 h 8372980"/>
              <a:gd name="connsiteX12" fmla="*/ 5233795 w 8523541"/>
              <a:gd name="connsiteY12" fmla="*/ 7701153 h 8372980"/>
              <a:gd name="connsiteX13" fmla="*/ 5307752 w 8523541"/>
              <a:gd name="connsiteY13" fmla="*/ 7775110 h 8372980"/>
              <a:gd name="connsiteX14" fmla="*/ 5386642 w 8523541"/>
              <a:gd name="connsiteY14" fmla="*/ 7898370 h 8372980"/>
              <a:gd name="connsiteX15" fmla="*/ 5440882 w 8523541"/>
              <a:gd name="connsiteY15" fmla="*/ 7987111 h 8372980"/>
              <a:gd name="connsiteX16" fmla="*/ 5480316 w 8523541"/>
              <a:gd name="connsiteY16" fmla="*/ 8075861 h 8372980"/>
              <a:gd name="connsiteX17" fmla="*/ 5352122 w 8523541"/>
              <a:gd name="connsiteY17" fmla="*/ 8075861 h 8372980"/>
              <a:gd name="connsiteX18" fmla="*/ 5204218 w 8523541"/>
              <a:gd name="connsiteY18" fmla="*/ 7937806 h 8372980"/>
              <a:gd name="connsiteX19" fmla="*/ 5066165 w 8523541"/>
              <a:gd name="connsiteY19" fmla="*/ 7809621 h 8372980"/>
              <a:gd name="connsiteX20" fmla="*/ 5036586 w 8523541"/>
              <a:gd name="connsiteY20" fmla="*/ 7720872 h 8372980"/>
              <a:gd name="connsiteX21" fmla="*/ 5105619 w 8523541"/>
              <a:gd name="connsiteY21" fmla="*/ 7661708 h 8372980"/>
              <a:gd name="connsiteX22" fmla="*/ 5261815 w 8523541"/>
              <a:gd name="connsiteY22" fmla="*/ 7610063 h 8372980"/>
              <a:gd name="connsiteX23" fmla="*/ 5267617 w 8523541"/>
              <a:gd name="connsiteY23" fmla="*/ 7615863 h 8372980"/>
              <a:gd name="connsiteX24" fmla="*/ 5261817 w 8523541"/>
              <a:gd name="connsiteY24" fmla="*/ 7621664 h 8372980"/>
              <a:gd name="connsiteX25" fmla="*/ 5256011 w 8523541"/>
              <a:gd name="connsiteY25" fmla="*/ 7615863 h 8372980"/>
              <a:gd name="connsiteX26" fmla="*/ 5261815 w 8523541"/>
              <a:gd name="connsiteY26" fmla="*/ 7610063 h 8372980"/>
              <a:gd name="connsiteX27" fmla="*/ 5157381 w 8523541"/>
              <a:gd name="connsiteY27" fmla="*/ 7494027 h 8372980"/>
              <a:gd name="connsiteX28" fmla="*/ 5174789 w 8523541"/>
              <a:gd name="connsiteY28" fmla="*/ 7511435 h 8372980"/>
              <a:gd name="connsiteX29" fmla="*/ 5168989 w 8523541"/>
              <a:gd name="connsiteY29" fmla="*/ 7523035 h 8372980"/>
              <a:gd name="connsiteX30" fmla="*/ 5151582 w 8523541"/>
              <a:gd name="connsiteY30" fmla="*/ 7505633 h 8372980"/>
              <a:gd name="connsiteX31" fmla="*/ 5157381 w 8523541"/>
              <a:gd name="connsiteY31" fmla="*/ 7494027 h 8372980"/>
              <a:gd name="connsiteX32" fmla="*/ 5116771 w 8523541"/>
              <a:gd name="connsiteY32" fmla="*/ 7453416 h 8372980"/>
              <a:gd name="connsiteX33" fmla="*/ 5128372 w 8523541"/>
              <a:gd name="connsiteY33" fmla="*/ 7465024 h 8372980"/>
              <a:gd name="connsiteX34" fmla="*/ 5128372 w 8523541"/>
              <a:gd name="connsiteY34" fmla="*/ 7470823 h 8372980"/>
              <a:gd name="connsiteX35" fmla="*/ 5116771 w 8523541"/>
              <a:gd name="connsiteY35" fmla="*/ 7453416 h 8372980"/>
              <a:gd name="connsiteX36" fmla="*/ 4414774 w 8523541"/>
              <a:gd name="connsiteY36" fmla="*/ 7401205 h 8372980"/>
              <a:gd name="connsiteX37" fmla="*/ 4449584 w 8523541"/>
              <a:gd name="connsiteY37" fmla="*/ 7488226 h 8372980"/>
              <a:gd name="connsiteX38" fmla="*/ 4432181 w 8523541"/>
              <a:gd name="connsiteY38" fmla="*/ 7470824 h 8372980"/>
              <a:gd name="connsiteX39" fmla="*/ 4414774 w 8523541"/>
              <a:gd name="connsiteY39" fmla="*/ 7401205 h 8372980"/>
              <a:gd name="connsiteX40" fmla="*/ 5015969 w 8523541"/>
              <a:gd name="connsiteY40" fmla="*/ 7337744 h 8372980"/>
              <a:gd name="connsiteX41" fmla="*/ 5070361 w 8523541"/>
              <a:gd name="connsiteY41" fmla="*/ 7395399 h 8372980"/>
              <a:gd name="connsiteX42" fmla="*/ 5076161 w 8523541"/>
              <a:gd name="connsiteY42" fmla="*/ 7412806 h 8372980"/>
              <a:gd name="connsiteX43" fmla="*/ 5058753 w 8523541"/>
              <a:gd name="connsiteY43" fmla="*/ 7395398 h 8372980"/>
              <a:gd name="connsiteX44" fmla="*/ 5026847 w 8523541"/>
              <a:gd name="connsiteY44" fmla="*/ 7366395 h 8372980"/>
              <a:gd name="connsiteX45" fmla="*/ 5012343 w 8523541"/>
              <a:gd name="connsiteY45" fmla="*/ 7343188 h 8372980"/>
              <a:gd name="connsiteX46" fmla="*/ 5015969 w 8523541"/>
              <a:gd name="connsiteY46" fmla="*/ 7337744 h 8372980"/>
              <a:gd name="connsiteX47" fmla="*/ 4855702 w 8523541"/>
              <a:gd name="connsiteY47" fmla="*/ 7151731 h 8372980"/>
              <a:gd name="connsiteX48" fmla="*/ 4902112 w 8523541"/>
              <a:gd name="connsiteY48" fmla="*/ 7192341 h 8372980"/>
              <a:gd name="connsiteX49" fmla="*/ 4977533 w 8523541"/>
              <a:gd name="connsiteY49" fmla="*/ 7296770 h 8372980"/>
              <a:gd name="connsiteX50" fmla="*/ 4942724 w 8523541"/>
              <a:gd name="connsiteY50" fmla="*/ 7273568 h 8372980"/>
              <a:gd name="connsiteX51" fmla="*/ 4855702 w 8523541"/>
              <a:gd name="connsiteY51" fmla="*/ 7151731 h 8372980"/>
              <a:gd name="connsiteX52" fmla="*/ 2746665 w 8523541"/>
              <a:gd name="connsiteY52" fmla="*/ 7128064 h 8372980"/>
              <a:gd name="connsiteX53" fmla="*/ 2776728 w 8523541"/>
              <a:gd name="connsiteY53" fmla="*/ 7130188 h 8372980"/>
              <a:gd name="connsiteX54" fmla="*/ 2830779 w 8523541"/>
              <a:gd name="connsiteY54" fmla="*/ 7156952 h 8372980"/>
              <a:gd name="connsiteX55" fmla="*/ 2887655 w 8523541"/>
              <a:gd name="connsiteY55" fmla="*/ 7258239 h 8372980"/>
              <a:gd name="connsiteX56" fmla="*/ 2864448 w 8523541"/>
              <a:gd name="connsiteY56" fmla="*/ 7360537 h 8372980"/>
              <a:gd name="connsiteX57" fmla="*/ 2841620 w 8523541"/>
              <a:gd name="connsiteY57" fmla="*/ 7381088 h 8372980"/>
              <a:gd name="connsiteX58" fmla="*/ 2636432 w 8523541"/>
              <a:gd name="connsiteY58" fmla="*/ 7362476 h 8372980"/>
              <a:gd name="connsiteX59" fmla="*/ 2592296 w 8523541"/>
              <a:gd name="connsiteY59" fmla="*/ 7300134 h 8372980"/>
              <a:gd name="connsiteX60" fmla="*/ 2582085 w 8523541"/>
              <a:gd name="connsiteY60" fmla="*/ 7237834 h 8372980"/>
              <a:gd name="connsiteX61" fmla="*/ 2603269 w 8523541"/>
              <a:gd name="connsiteY61" fmla="*/ 7198932 h 8372980"/>
              <a:gd name="connsiteX62" fmla="*/ 2714576 w 8523541"/>
              <a:gd name="connsiteY62" fmla="*/ 7133446 h 8372980"/>
              <a:gd name="connsiteX63" fmla="*/ 2746665 w 8523541"/>
              <a:gd name="connsiteY63" fmla="*/ 7128064 h 8372980"/>
              <a:gd name="connsiteX64" fmla="*/ 5261815 w 8523541"/>
              <a:gd name="connsiteY64" fmla="*/ 7111122 h 8372980"/>
              <a:gd name="connsiteX65" fmla="*/ 5267617 w 8523541"/>
              <a:gd name="connsiteY65" fmla="*/ 7116922 h 8372980"/>
              <a:gd name="connsiteX66" fmla="*/ 5261817 w 8523541"/>
              <a:gd name="connsiteY66" fmla="*/ 7122721 h 8372980"/>
              <a:gd name="connsiteX67" fmla="*/ 5256009 w 8523541"/>
              <a:gd name="connsiteY67" fmla="*/ 7116921 h 8372980"/>
              <a:gd name="connsiteX68" fmla="*/ 5261815 w 8523541"/>
              <a:gd name="connsiteY68" fmla="*/ 7111122 h 8372980"/>
              <a:gd name="connsiteX69" fmla="*/ 5388686 w 8523541"/>
              <a:gd name="connsiteY69" fmla="*/ 7091812 h 8372980"/>
              <a:gd name="connsiteX70" fmla="*/ 5455507 w 8523541"/>
              <a:gd name="connsiteY70" fmla="*/ 7108952 h 8372980"/>
              <a:gd name="connsiteX71" fmla="*/ 5535194 w 8523541"/>
              <a:gd name="connsiteY71" fmla="*/ 7196735 h 8372980"/>
              <a:gd name="connsiteX72" fmla="*/ 5521005 w 8523541"/>
              <a:gd name="connsiteY72" fmla="*/ 7312027 h 8372980"/>
              <a:gd name="connsiteX73" fmla="*/ 5500989 w 8523541"/>
              <a:gd name="connsiteY73" fmla="*/ 7338555 h 8372980"/>
              <a:gd name="connsiteX74" fmla="*/ 5505483 w 8523541"/>
              <a:gd name="connsiteY74" fmla="*/ 7343187 h 8372980"/>
              <a:gd name="connsiteX75" fmla="*/ 5511283 w 8523541"/>
              <a:gd name="connsiteY75" fmla="*/ 7366395 h 8372980"/>
              <a:gd name="connsiteX76" fmla="*/ 5489908 w 8523541"/>
              <a:gd name="connsiteY76" fmla="*/ 7353239 h 8372980"/>
              <a:gd name="connsiteX77" fmla="*/ 5486835 w 8523541"/>
              <a:gd name="connsiteY77" fmla="*/ 7357312 h 8372980"/>
              <a:gd name="connsiteX78" fmla="*/ 5441700 w 8523541"/>
              <a:gd name="connsiteY78" fmla="*/ 7380689 h 8372980"/>
              <a:gd name="connsiteX79" fmla="*/ 5411133 w 8523541"/>
              <a:gd name="connsiteY79" fmla="*/ 7383721 h 8372980"/>
              <a:gd name="connsiteX80" fmla="*/ 5256863 w 8523541"/>
              <a:gd name="connsiteY80" fmla="*/ 7247160 h 8372980"/>
              <a:gd name="connsiteX81" fmla="*/ 5258244 w 8523541"/>
              <a:gd name="connsiteY81" fmla="*/ 7170789 h 8372980"/>
              <a:gd name="connsiteX82" fmla="*/ 5286926 w 8523541"/>
              <a:gd name="connsiteY82" fmla="*/ 7114551 h 8372980"/>
              <a:gd name="connsiteX83" fmla="*/ 5327041 w 8523541"/>
              <a:gd name="connsiteY83" fmla="*/ 7095761 h 8372980"/>
              <a:gd name="connsiteX84" fmla="*/ 5388686 w 8523541"/>
              <a:gd name="connsiteY84" fmla="*/ 7091812 h 8372980"/>
              <a:gd name="connsiteX85" fmla="*/ 6281910 w 8523541"/>
              <a:gd name="connsiteY85" fmla="*/ 7088925 h 8372980"/>
              <a:gd name="connsiteX86" fmla="*/ 6313608 w 8523541"/>
              <a:gd name="connsiteY86" fmla="*/ 7097355 h 8372980"/>
              <a:gd name="connsiteX87" fmla="*/ 6353971 w 8523541"/>
              <a:gd name="connsiteY87" fmla="*/ 7143355 h 8372980"/>
              <a:gd name="connsiteX88" fmla="*/ 6340051 w 8523541"/>
              <a:gd name="connsiteY88" fmla="*/ 7195969 h 8372980"/>
              <a:gd name="connsiteX89" fmla="*/ 6305190 w 8523541"/>
              <a:gd name="connsiteY89" fmla="*/ 7217945 h 8372980"/>
              <a:gd name="connsiteX90" fmla="*/ 6248876 w 8523541"/>
              <a:gd name="connsiteY90" fmla="*/ 7207166 h 8372980"/>
              <a:gd name="connsiteX91" fmla="*/ 6215876 w 8523541"/>
              <a:gd name="connsiteY91" fmla="*/ 7163835 h 8372980"/>
              <a:gd name="connsiteX92" fmla="*/ 6253038 w 8523541"/>
              <a:gd name="connsiteY92" fmla="*/ 7096573 h 8372980"/>
              <a:gd name="connsiteX93" fmla="*/ 6281910 w 8523541"/>
              <a:gd name="connsiteY93" fmla="*/ 7088925 h 8372980"/>
              <a:gd name="connsiteX94" fmla="*/ 4641038 w 8523541"/>
              <a:gd name="connsiteY94" fmla="*/ 7070510 h 8372980"/>
              <a:gd name="connsiteX95" fmla="*/ 4646838 w 8523541"/>
              <a:gd name="connsiteY95" fmla="*/ 7180740 h 8372980"/>
              <a:gd name="connsiteX96" fmla="*/ 4664241 w 8523541"/>
              <a:gd name="connsiteY96" fmla="*/ 7192341 h 8372980"/>
              <a:gd name="connsiteX97" fmla="*/ 4655543 w 8523541"/>
              <a:gd name="connsiteY97" fmla="*/ 7154634 h 8372980"/>
              <a:gd name="connsiteX98" fmla="*/ 4646838 w 8523541"/>
              <a:gd name="connsiteY98" fmla="*/ 7111122 h 8372980"/>
              <a:gd name="connsiteX99" fmla="*/ 4641038 w 8523541"/>
              <a:gd name="connsiteY99" fmla="*/ 7070510 h 8372980"/>
              <a:gd name="connsiteX100" fmla="*/ 6143104 w 8523541"/>
              <a:gd name="connsiteY100" fmla="*/ 6999443 h 8372980"/>
              <a:gd name="connsiteX101" fmla="*/ 6171281 w 8523541"/>
              <a:gd name="connsiteY101" fmla="*/ 7000354 h 8372980"/>
              <a:gd name="connsiteX102" fmla="*/ 6198509 w 8523541"/>
              <a:gd name="connsiteY102" fmla="*/ 7038397 h 8372980"/>
              <a:gd name="connsiteX103" fmla="*/ 6169418 w 8523541"/>
              <a:gd name="connsiteY103" fmla="*/ 7065662 h 8372980"/>
              <a:gd name="connsiteX104" fmla="*/ 6134714 w 8523541"/>
              <a:gd name="connsiteY104" fmla="*/ 7051817 h 8372980"/>
              <a:gd name="connsiteX105" fmla="*/ 6125967 w 8523541"/>
              <a:gd name="connsiteY105" fmla="*/ 7034396 h 8372980"/>
              <a:gd name="connsiteX106" fmla="*/ 6125912 w 8523541"/>
              <a:gd name="connsiteY106" fmla="*/ 7015961 h 8372980"/>
              <a:gd name="connsiteX107" fmla="*/ 6143104 w 8523541"/>
              <a:gd name="connsiteY107" fmla="*/ 6999443 h 8372980"/>
              <a:gd name="connsiteX108" fmla="*/ 6857181 w 8523541"/>
              <a:gd name="connsiteY108" fmla="*/ 6979593 h 8372980"/>
              <a:gd name="connsiteX109" fmla="*/ 6872980 w 8523541"/>
              <a:gd name="connsiteY109" fmla="*/ 6980187 h 8372980"/>
              <a:gd name="connsiteX110" fmla="*/ 6919109 w 8523541"/>
              <a:gd name="connsiteY110" fmla="*/ 7031477 h 8372980"/>
              <a:gd name="connsiteX111" fmla="*/ 6956808 w 8523541"/>
              <a:gd name="connsiteY111" fmla="*/ 7084841 h 8372980"/>
              <a:gd name="connsiteX112" fmla="*/ 6945187 w 8523541"/>
              <a:gd name="connsiteY112" fmla="*/ 7092166 h 8372980"/>
              <a:gd name="connsiteX113" fmla="*/ 6938897 w 8523541"/>
              <a:gd name="connsiteY113" fmla="*/ 7084765 h 8372980"/>
              <a:gd name="connsiteX114" fmla="*/ 6899016 w 8523541"/>
              <a:gd name="connsiteY114" fmla="*/ 7049828 h 8372980"/>
              <a:gd name="connsiteX115" fmla="*/ 6853958 w 8523541"/>
              <a:gd name="connsiteY115" fmla="*/ 6993800 h 8372980"/>
              <a:gd name="connsiteX116" fmla="*/ 6857181 w 8523541"/>
              <a:gd name="connsiteY116" fmla="*/ 6979593 h 8372980"/>
              <a:gd name="connsiteX117" fmla="*/ 1445170 w 8523541"/>
              <a:gd name="connsiteY117" fmla="*/ 6938876 h 8372980"/>
              <a:gd name="connsiteX118" fmla="*/ 1482978 w 8523541"/>
              <a:gd name="connsiteY118" fmla="*/ 6947822 h 8372980"/>
              <a:gd name="connsiteX119" fmla="*/ 1487912 w 8523541"/>
              <a:gd name="connsiteY119" fmla="*/ 7002886 h 8372980"/>
              <a:gd name="connsiteX120" fmla="*/ 1452299 w 8523541"/>
              <a:gd name="connsiteY120" fmla="*/ 7018411 h 8372980"/>
              <a:gd name="connsiteX121" fmla="*/ 1417279 w 8523541"/>
              <a:gd name="connsiteY121" fmla="*/ 7006135 h 8372980"/>
              <a:gd name="connsiteX122" fmla="*/ 1409558 w 8523541"/>
              <a:gd name="connsiteY122" fmla="*/ 6954403 h 8372980"/>
              <a:gd name="connsiteX123" fmla="*/ 1445170 w 8523541"/>
              <a:gd name="connsiteY123" fmla="*/ 6938876 h 8372980"/>
              <a:gd name="connsiteX124" fmla="*/ 4925321 w 8523541"/>
              <a:gd name="connsiteY124" fmla="*/ 6858751 h 8372980"/>
              <a:gd name="connsiteX125" fmla="*/ 4948524 w 8523541"/>
              <a:gd name="connsiteY125" fmla="*/ 6873254 h 8372980"/>
              <a:gd name="connsiteX126" fmla="*/ 4971733 w 8523541"/>
              <a:gd name="connsiteY126" fmla="*/ 6913865 h 8372980"/>
              <a:gd name="connsiteX127" fmla="*/ 4942724 w 8523541"/>
              <a:gd name="connsiteY127" fmla="*/ 6890657 h 8372980"/>
              <a:gd name="connsiteX128" fmla="*/ 4931116 w 8523541"/>
              <a:gd name="connsiteY128" fmla="*/ 6867447 h 8372980"/>
              <a:gd name="connsiteX129" fmla="*/ 4925321 w 8523541"/>
              <a:gd name="connsiteY129" fmla="*/ 6858751 h 8372980"/>
              <a:gd name="connsiteX130" fmla="*/ 3804077 w 8523541"/>
              <a:gd name="connsiteY130" fmla="*/ 6852333 h 8372980"/>
              <a:gd name="connsiteX131" fmla="*/ 3847433 w 8523541"/>
              <a:gd name="connsiteY131" fmla="*/ 6872038 h 8372980"/>
              <a:gd name="connsiteX132" fmla="*/ 3752840 w 8523541"/>
              <a:gd name="connsiteY132" fmla="*/ 6879919 h 8372980"/>
              <a:gd name="connsiteX133" fmla="*/ 3729199 w 8523541"/>
              <a:gd name="connsiteY133" fmla="*/ 6872038 h 8372980"/>
              <a:gd name="connsiteX134" fmla="*/ 3713438 w 8523541"/>
              <a:gd name="connsiteY134" fmla="*/ 6872038 h 8372980"/>
              <a:gd name="connsiteX135" fmla="*/ 3729199 w 8523541"/>
              <a:gd name="connsiteY135" fmla="*/ 6864158 h 8372980"/>
              <a:gd name="connsiteX136" fmla="*/ 3804077 w 8523541"/>
              <a:gd name="connsiteY136" fmla="*/ 6852333 h 8372980"/>
              <a:gd name="connsiteX137" fmla="*/ 3374507 w 8523541"/>
              <a:gd name="connsiteY137" fmla="*/ 6793216 h 8372980"/>
              <a:gd name="connsiteX138" fmla="*/ 3390267 w 8523541"/>
              <a:gd name="connsiteY138" fmla="*/ 6793216 h 8372980"/>
              <a:gd name="connsiteX139" fmla="*/ 3390267 w 8523541"/>
              <a:gd name="connsiteY139" fmla="*/ 6801097 h 8372980"/>
              <a:gd name="connsiteX140" fmla="*/ 3370561 w 8523541"/>
              <a:gd name="connsiteY140" fmla="*/ 6801097 h 8372980"/>
              <a:gd name="connsiteX141" fmla="*/ 3374507 w 8523541"/>
              <a:gd name="connsiteY141" fmla="*/ 6793216 h 8372980"/>
              <a:gd name="connsiteX142" fmla="*/ 4878905 w 8523541"/>
              <a:gd name="connsiteY142" fmla="*/ 6786227 h 8372980"/>
              <a:gd name="connsiteX143" fmla="*/ 4884706 w 8523541"/>
              <a:gd name="connsiteY143" fmla="*/ 6792029 h 8372980"/>
              <a:gd name="connsiteX144" fmla="*/ 4878904 w 8523541"/>
              <a:gd name="connsiteY144" fmla="*/ 6797829 h 8372980"/>
              <a:gd name="connsiteX145" fmla="*/ 4873105 w 8523541"/>
              <a:gd name="connsiteY145" fmla="*/ 6792028 h 8372980"/>
              <a:gd name="connsiteX146" fmla="*/ 4878905 w 8523541"/>
              <a:gd name="connsiteY146" fmla="*/ 6786227 h 8372980"/>
              <a:gd name="connsiteX147" fmla="*/ 6053585 w 8523541"/>
              <a:gd name="connsiteY147" fmla="*/ 6778226 h 8372980"/>
              <a:gd name="connsiteX148" fmla="*/ 6091571 w 8523541"/>
              <a:gd name="connsiteY148" fmla="*/ 6794056 h 8372980"/>
              <a:gd name="connsiteX149" fmla="*/ 6140294 w 8523541"/>
              <a:gd name="connsiteY149" fmla="*/ 6855896 h 8372980"/>
              <a:gd name="connsiteX150" fmla="*/ 6129481 w 8523541"/>
              <a:gd name="connsiteY150" fmla="*/ 6921167 h 8372980"/>
              <a:gd name="connsiteX151" fmla="*/ 6084037 w 8523541"/>
              <a:gd name="connsiteY151" fmla="*/ 6954679 h 8372980"/>
              <a:gd name="connsiteX152" fmla="*/ 5975704 w 8523541"/>
              <a:gd name="connsiteY152" fmla="*/ 6914187 h 8372980"/>
              <a:gd name="connsiteX153" fmla="*/ 5954764 w 8523541"/>
              <a:gd name="connsiteY153" fmla="*/ 6883543 h 8372980"/>
              <a:gd name="connsiteX154" fmla="*/ 5962319 w 8523541"/>
              <a:gd name="connsiteY154" fmla="*/ 6841439 h 8372980"/>
              <a:gd name="connsiteX155" fmla="*/ 5983562 w 8523541"/>
              <a:gd name="connsiteY155" fmla="*/ 6800443 h 8372980"/>
              <a:gd name="connsiteX156" fmla="*/ 6018424 w 8523541"/>
              <a:gd name="connsiteY156" fmla="*/ 6778470 h 8372980"/>
              <a:gd name="connsiteX157" fmla="*/ 6053585 w 8523541"/>
              <a:gd name="connsiteY157" fmla="*/ 6778226 h 8372980"/>
              <a:gd name="connsiteX158" fmla="*/ 3798166 w 8523541"/>
              <a:gd name="connsiteY158" fmla="*/ 6704543 h 8372980"/>
              <a:gd name="connsiteX159" fmla="*/ 3815903 w 8523541"/>
              <a:gd name="connsiteY159" fmla="*/ 6714394 h 8372980"/>
              <a:gd name="connsiteX160" fmla="*/ 3792251 w 8523541"/>
              <a:gd name="connsiteY160" fmla="*/ 6730163 h 8372980"/>
              <a:gd name="connsiteX161" fmla="*/ 3760729 w 8523541"/>
              <a:gd name="connsiteY161" fmla="*/ 6722282 h 8372980"/>
              <a:gd name="connsiteX162" fmla="*/ 3776492 w 8523541"/>
              <a:gd name="connsiteY162" fmla="*/ 6706513 h 8372980"/>
              <a:gd name="connsiteX163" fmla="*/ 3798166 w 8523541"/>
              <a:gd name="connsiteY163" fmla="*/ 6704543 h 8372980"/>
              <a:gd name="connsiteX164" fmla="*/ 1596628 w 8523541"/>
              <a:gd name="connsiteY164" fmla="*/ 6676293 h 8372980"/>
              <a:gd name="connsiteX165" fmla="*/ 1632894 w 8523541"/>
              <a:gd name="connsiteY165" fmla="*/ 6693855 h 8372980"/>
              <a:gd name="connsiteX166" fmla="*/ 1644498 w 8523541"/>
              <a:gd name="connsiteY166" fmla="*/ 6754491 h 8372980"/>
              <a:gd name="connsiteX167" fmla="*/ 1627240 w 8523541"/>
              <a:gd name="connsiteY167" fmla="*/ 6768372 h 8372980"/>
              <a:gd name="connsiteX168" fmla="*/ 1582200 w 8523541"/>
              <a:gd name="connsiteY168" fmla="*/ 6764703 h 8372980"/>
              <a:gd name="connsiteX169" fmla="*/ 1555553 w 8523541"/>
              <a:gd name="connsiteY169" fmla="*/ 6725460 h 8372980"/>
              <a:gd name="connsiteX170" fmla="*/ 1567829 w 8523541"/>
              <a:gd name="connsiteY170" fmla="*/ 6690438 h 8372980"/>
              <a:gd name="connsiteX171" fmla="*/ 1596628 w 8523541"/>
              <a:gd name="connsiteY171" fmla="*/ 6676293 h 8372980"/>
              <a:gd name="connsiteX172" fmla="*/ 3918365 w 8523541"/>
              <a:gd name="connsiteY172" fmla="*/ 6674982 h 8372980"/>
              <a:gd name="connsiteX173" fmla="*/ 3942015 w 8523541"/>
              <a:gd name="connsiteY173" fmla="*/ 6690751 h 8372980"/>
              <a:gd name="connsiteX174" fmla="*/ 3886837 w 8523541"/>
              <a:gd name="connsiteY174" fmla="*/ 6690752 h 8372980"/>
              <a:gd name="connsiteX175" fmla="*/ 3878955 w 8523541"/>
              <a:gd name="connsiteY175" fmla="*/ 6682871 h 8372980"/>
              <a:gd name="connsiteX176" fmla="*/ 5171612 w 8523541"/>
              <a:gd name="connsiteY176" fmla="*/ 6659221 h 8372980"/>
              <a:gd name="connsiteX177" fmla="*/ 5179493 w 8523541"/>
              <a:gd name="connsiteY177" fmla="*/ 6667109 h 8372980"/>
              <a:gd name="connsiteX178" fmla="*/ 5171612 w 8523541"/>
              <a:gd name="connsiteY178" fmla="*/ 6674983 h 8372980"/>
              <a:gd name="connsiteX179" fmla="*/ 5163732 w 8523541"/>
              <a:gd name="connsiteY179" fmla="*/ 6667109 h 8372980"/>
              <a:gd name="connsiteX180" fmla="*/ 5171612 w 8523541"/>
              <a:gd name="connsiteY180" fmla="*/ 6659221 h 8372980"/>
              <a:gd name="connsiteX181" fmla="*/ 3839544 w 8523541"/>
              <a:gd name="connsiteY181" fmla="*/ 6659221 h 8372980"/>
              <a:gd name="connsiteX182" fmla="*/ 3855314 w 8523541"/>
              <a:gd name="connsiteY182" fmla="*/ 6663166 h 8372980"/>
              <a:gd name="connsiteX183" fmla="*/ 3831663 w 8523541"/>
              <a:gd name="connsiteY183" fmla="*/ 6674983 h 8372980"/>
              <a:gd name="connsiteX184" fmla="*/ 3815901 w 8523541"/>
              <a:gd name="connsiteY184" fmla="*/ 6674983 h 8372980"/>
              <a:gd name="connsiteX185" fmla="*/ 3839544 w 8523541"/>
              <a:gd name="connsiteY185" fmla="*/ 6659221 h 8372980"/>
              <a:gd name="connsiteX186" fmla="*/ 4745977 w 8523541"/>
              <a:gd name="connsiteY186" fmla="*/ 6659220 h 8372980"/>
              <a:gd name="connsiteX187" fmla="*/ 4753867 w 8523541"/>
              <a:gd name="connsiteY187" fmla="*/ 6667110 h 8372980"/>
              <a:gd name="connsiteX188" fmla="*/ 4745977 w 8523541"/>
              <a:gd name="connsiteY188" fmla="*/ 6674982 h 8372980"/>
              <a:gd name="connsiteX189" fmla="*/ 4738097 w 8523541"/>
              <a:gd name="connsiteY189" fmla="*/ 6667110 h 8372980"/>
              <a:gd name="connsiteX190" fmla="*/ 4745977 w 8523541"/>
              <a:gd name="connsiteY190" fmla="*/ 6659220 h 8372980"/>
              <a:gd name="connsiteX191" fmla="*/ 5195254 w 8523541"/>
              <a:gd name="connsiteY191" fmla="*/ 6643459 h 8372980"/>
              <a:gd name="connsiteX192" fmla="*/ 5203143 w 8523541"/>
              <a:gd name="connsiteY192" fmla="*/ 6651340 h 8372980"/>
              <a:gd name="connsiteX193" fmla="*/ 5195254 w 8523541"/>
              <a:gd name="connsiteY193" fmla="*/ 6659221 h 8372980"/>
              <a:gd name="connsiteX194" fmla="*/ 5187373 w 8523541"/>
              <a:gd name="connsiteY194" fmla="*/ 6651341 h 8372980"/>
              <a:gd name="connsiteX195" fmla="*/ 5195254 w 8523541"/>
              <a:gd name="connsiteY195" fmla="*/ 6643459 h 8372980"/>
              <a:gd name="connsiteX196" fmla="*/ 6870736 w 8523541"/>
              <a:gd name="connsiteY196" fmla="*/ 6643066 h 8372980"/>
              <a:gd name="connsiteX197" fmla="*/ 6896489 w 8523541"/>
              <a:gd name="connsiteY197" fmla="*/ 6656874 h 8372980"/>
              <a:gd name="connsiteX198" fmla="*/ 6898922 w 8523541"/>
              <a:gd name="connsiteY198" fmla="*/ 6703237 h 8372980"/>
              <a:gd name="connsiteX199" fmla="*/ 6849932 w 8523541"/>
              <a:gd name="connsiteY199" fmla="*/ 6704080 h 8372980"/>
              <a:gd name="connsiteX200" fmla="*/ 6827382 w 8523541"/>
              <a:gd name="connsiteY200" fmla="*/ 6680542 h 8372980"/>
              <a:gd name="connsiteX201" fmla="*/ 6841729 w 8523541"/>
              <a:gd name="connsiteY201" fmla="*/ 6652425 h 8372980"/>
              <a:gd name="connsiteX202" fmla="*/ 6870736 w 8523541"/>
              <a:gd name="connsiteY202" fmla="*/ 6643066 h 8372980"/>
              <a:gd name="connsiteX203" fmla="*/ 4649014 w 8523541"/>
              <a:gd name="connsiteY203" fmla="*/ 6639737 h 8372980"/>
              <a:gd name="connsiteX204" fmla="*/ 4655543 w 8523541"/>
              <a:gd name="connsiteY204" fmla="*/ 6641189 h 8372980"/>
              <a:gd name="connsiteX205" fmla="*/ 4681649 w 8523541"/>
              <a:gd name="connsiteY205" fmla="*/ 6670197 h 8372980"/>
              <a:gd name="connsiteX206" fmla="*/ 4675847 w 8523541"/>
              <a:gd name="connsiteY206" fmla="*/ 6699200 h 8372980"/>
              <a:gd name="connsiteX207" fmla="*/ 4646840 w 8523541"/>
              <a:gd name="connsiteY207" fmla="*/ 6646989 h 8372980"/>
              <a:gd name="connsiteX208" fmla="*/ 4649014 w 8523541"/>
              <a:gd name="connsiteY208" fmla="*/ 6639737 h 8372980"/>
              <a:gd name="connsiteX209" fmla="*/ 5226784 w 8523541"/>
              <a:gd name="connsiteY209" fmla="*/ 6635579 h 8372980"/>
              <a:gd name="connsiteX210" fmla="*/ 5234666 w 8523541"/>
              <a:gd name="connsiteY210" fmla="*/ 6643460 h 8372980"/>
              <a:gd name="connsiteX211" fmla="*/ 5226784 w 8523541"/>
              <a:gd name="connsiteY211" fmla="*/ 6643460 h 8372980"/>
              <a:gd name="connsiteX212" fmla="*/ 5218904 w 8523541"/>
              <a:gd name="connsiteY212" fmla="*/ 6643460 h 8372980"/>
              <a:gd name="connsiteX213" fmla="*/ 5226784 w 8523541"/>
              <a:gd name="connsiteY213" fmla="*/ 6635579 h 8372980"/>
              <a:gd name="connsiteX214" fmla="*/ 4749818 w 8523541"/>
              <a:gd name="connsiteY214" fmla="*/ 6620878 h 8372980"/>
              <a:gd name="connsiteX215" fmla="*/ 4762869 w 8523541"/>
              <a:gd name="connsiteY215" fmla="*/ 6629581 h 8372980"/>
              <a:gd name="connsiteX216" fmla="*/ 4817984 w 8523541"/>
              <a:gd name="connsiteY216" fmla="*/ 6693399 h 8372980"/>
              <a:gd name="connsiteX217" fmla="*/ 4844094 w 8523541"/>
              <a:gd name="connsiteY217" fmla="*/ 6745618 h 8372980"/>
              <a:gd name="connsiteX218" fmla="*/ 4817984 w 8523541"/>
              <a:gd name="connsiteY218" fmla="*/ 6725312 h 8372980"/>
              <a:gd name="connsiteX219" fmla="*/ 4768676 w 8523541"/>
              <a:gd name="connsiteY219" fmla="*/ 6667293 h 8372980"/>
              <a:gd name="connsiteX220" fmla="*/ 4745466 w 8523541"/>
              <a:gd name="connsiteY220" fmla="*/ 6629582 h 8372980"/>
              <a:gd name="connsiteX221" fmla="*/ 4749818 w 8523541"/>
              <a:gd name="connsiteY221" fmla="*/ 6620878 h 8372980"/>
              <a:gd name="connsiteX222" fmla="*/ 5250434 w 8523541"/>
              <a:gd name="connsiteY222" fmla="*/ 6619810 h 8372980"/>
              <a:gd name="connsiteX223" fmla="*/ 5258315 w 8523541"/>
              <a:gd name="connsiteY223" fmla="*/ 6627691 h 8372980"/>
              <a:gd name="connsiteX224" fmla="*/ 5250434 w 8523541"/>
              <a:gd name="connsiteY224" fmla="*/ 6635580 h 8372980"/>
              <a:gd name="connsiteX225" fmla="*/ 5242554 w 8523541"/>
              <a:gd name="connsiteY225" fmla="*/ 6627692 h 8372980"/>
              <a:gd name="connsiteX226" fmla="*/ 5250434 w 8523541"/>
              <a:gd name="connsiteY226" fmla="*/ 6619810 h 8372980"/>
              <a:gd name="connsiteX227" fmla="*/ 3254393 w 8523541"/>
              <a:gd name="connsiteY227" fmla="*/ 6619423 h 8372980"/>
              <a:gd name="connsiteX228" fmla="*/ 3271336 w 8523541"/>
              <a:gd name="connsiteY228" fmla="*/ 6636405 h 8372980"/>
              <a:gd name="connsiteX229" fmla="*/ 3264053 w 8523541"/>
              <a:gd name="connsiteY229" fmla="*/ 6675605 h 8372980"/>
              <a:gd name="connsiteX230" fmla="*/ 3227895 w 8523541"/>
              <a:gd name="connsiteY230" fmla="*/ 6685013 h 8372980"/>
              <a:gd name="connsiteX231" fmla="*/ 3210526 w 8523541"/>
              <a:gd name="connsiteY231" fmla="*/ 6676162 h 8372980"/>
              <a:gd name="connsiteX232" fmla="*/ 3199560 w 8523541"/>
              <a:gd name="connsiteY232" fmla="*/ 6661342 h 8372980"/>
              <a:gd name="connsiteX233" fmla="*/ 3226861 w 8523541"/>
              <a:gd name="connsiteY233" fmla="*/ 6621893 h 8372980"/>
              <a:gd name="connsiteX234" fmla="*/ 3254393 w 8523541"/>
              <a:gd name="connsiteY234" fmla="*/ 6619423 h 8372980"/>
              <a:gd name="connsiteX235" fmla="*/ 5274077 w 8523541"/>
              <a:gd name="connsiteY235" fmla="*/ 6604050 h 8372980"/>
              <a:gd name="connsiteX236" fmla="*/ 5281958 w 8523541"/>
              <a:gd name="connsiteY236" fmla="*/ 6611929 h 8372980"/>
              <a:gd name="connsiteX237" fmla="*/ 5274077 w 8523541"/>
              <a:gd name="connsiteY237" fmla="*/ 6619809 h 8372980"/>
              <a:gd name="connsiteX238" fmla="*/ 5274077 w 8523541"/>
              <a:gd name="connsiteY238" fmla="*/ 6611929 h 8372980"/>
              <a:gd name="connsiteX239" fmla="*/ 4958796 w 8523541"/>
              <a:gd name="connsiteY239" fmla="*/ 6604049 h 8372980"/>
              <a:gd name="connsiteX240" fmla="*/ 4958794 w 8523541"/>
              <a:gd name="connsiteY240" fmla="*/ 6627692 h 8372980"/>
              <a:gd name="connsiteX241" fmla="*/ 4872092 w 8523541"/>
              <a:gd name="connsiteY241" fmla="*/ 6659221 h 8372980"/>
              <a:gd name="connsiteX242" fmla="*/ 4895742 w 8523541"/>
              <a:gd name="connsiteY242" fmla="*/ 6627692 h 8372980"/>
              <a:gd name="connsiteX243" fmla="*/ 4958796 w 8523541"/>
              <a:gd name="connsiteY243" fmla="*/ 6604049 h 8372980"/>
              <a:gd name="connsiteX244" fmla="*/ 4840568 w 8523541"/>
              <a:gd name="connsiteY244" fmla="*/ 6604048 h 8372980"/>
              <a:gd name="connsiteX245" fmla="*/ 4840569 w 8523541"/>
              <a:gd name="connsiteY245" fmla="*/ 6611930 h 8372980"/>
              <a:gd name="connsiteX246" fmla="*/ 4840568 w 8523541"/>
              <a:gd name="connsiteY246" fmla="*/ 6619810 h 8372980"/>
              <a:gd name="connsiteX247" fmla="*/ 4832681 w 8523541"/>
              <a:gd name="connsiteY247" fmla="*/ 6611930 h 8372980"/>
              <a:gd name="connsiteX248" fmla="*/ 4840568 w 8523541"/>
              <a:gd name="connsiteY248" fmla="*/ 6604048 h 8372980"/>
              <a:gd name="connsiteX249" fmla="*/ 3626734 w 8523541"/>
              <a:gd name="connsiteY249" fmla="*/ 6596168 h 8372980"/>
              <a:gd name="connsiteX250" fmla="*/ 3626734 w 8523541"/>
              <a:gd name="connsiteY250" fmla="*/ 6604048 h 8372980"/>
              <a:gd name="connsiteX251" fmla="*/ 3618847 w 8523541"/>
              <a:gd name="connsiteY251" fmla="*/ 6604048 h 8372980"/>
              <a:gd name="connsiteX252" fmla="*/ 3626734 w 8523541"/>
              <a:gd name="connsiteY252" fmla="*/ 6596168 h 8372980"/>
              <a:gd name="connsiteX253" fmla="*/ 4887861 w 8523541"/>
              <a:gd name="connsiteY253" fmla="*/ 6596167 h 8372980"/>
              <a:gd name="connsiteX254" fmla="*/ 4895742 w 8523541"/>
              <a:gd name="connsiteY254" fmla="*/ 6604049 h 8372980"/>
              <a:gd name="connsiteX255" fmla="*/ 4887862 w 8523541"/>
              <a:gd name="connsiteY255" fmla="*/ 6604049 h 8372980"/>
              <a:gd name="connsiteX256" fmla="*/ 2834587 w 8523541"/>
              <a:gd name="connsiteY256" fmla="*/ 6561189 h 8372980"/>
              <a:gd name="connsiteX257" fmla="*/ 2893699 w 8523541"/>
              <a:gd name="connsiteY257" fmla="*/ 6604049 h 8372980"/>
              <a:gd name="connsiteX258" fmla="*/ 2858233 w 8523541"/>
              <a:gd name="connsiteY258" fmla="*/ 6596168 h 8372980"/>
              <a:gd name="connsiteX259" fmla="*/ 2830646 w 8523541"/>
              <a:gd name="connsiteY259" fmla="*/ 6564638 h 8372980"/>
              <a:gd name="connsiteX260" fmla="*/ 2834587 w 8523541"/>
              <a:gd name="connsiteY260" fmla="*/ 6561189 h 8372980"/>
              <a:gd name="connsiteX261" fmla="*/ 5486894 w 8523541"/>
              <a:gd name="connsiteY261" fmla="*/ 6517345 h 8372980"/>
              <a:gd name="connsiteX262" fmla="*/ 5447483 w 8523541"/>
              <a:gd name="connsiteY262" fmla="*/ 6525226 h 8372980"/>
              <a:gd name="connsiteX263" fmla="*/ 5463244 w 8523541"/>
              <a:gd name="connsiteY263" fmla="*/ 6517346 h 8372980"/>
              <a:gd name="connsiteX264" fmla="*/ 5392310 w 8523541"/>
              <a:gd name="connsiteY264" fmla="*/ 6501584 h 8372980"/>
              <a:gd name="connsiteX265" fmla="*/ 5368660 w 8523541"/>
              <a:gd name="connsiteY265" fmla="*/ 6525226 h 8372980"/>
              <a:gd name="connsiteX266" fmla="*/ 5368660 w 8523541"/>
              <a:gd name="connsiteY266" fmla="*/ 6517346 h 8372980"/>
              <a:gd name="connsiteX267" fmla="*/ 4734907 w 8523541"/>
              <a:gd name="connsiteY267" fmla="*/ 6489005 h 8372980"/>
              <a:gd name="connsiteX268" fmla="*/ 4714456 w 8523541"/>
              <a:gd name="connsiteY268" fmla="*/ 6509464 h 8372980"/>
              <a:gd name="connsiteX269" fmla="*/ 4722336 w 8523541"/>
              <a:gd name="connsiteY269" fmla="*/ 6517345 h 8372980"/>
              <a:gd name="connsiteX270" fmla="*/ 4745979 w 8523541"/>
              <a:gd name="connsiteY270" fmla="*/ 6493703 h 8372980"/>
              <a:gd name="connsiteX271" fmla="*/ 4741468 w 8523541"/>
              <a:gd name="connsiteY271" fmla="*/ 6489191 h 8372980"/>
              <a:gd name="connsiteX272" fmla="*/ 5415951 w 8523541"/>
              <a:gd name="connsiteY272" fmla="*/ 6485815 h 8372980"/>
              <a:gd name="connsiteX273" fmla="*/ 5415953 w 8523541"/>
              <a:gd name="connsiteY273" fmla="*/ 6493704 h 8372980"/>
              <a:gd name="connsiteX274" fmla="*/ 5392310 w 8523541"/>
              <a:gd name="connsiteY274" fmla="*/ 6501576 h 8372980"/>
              <a:gd name="connsiteX275" fmla="*/ 3164520 w 8523541"/>
              <a:gd name="connsiteY275" fmla="*/ 6480188 h 8372980"/>
              <a:gd name="connsiteX276" fmla="*/ 3196426 w 8523541"/>
              <a:gd name="connsiteY276" fmla="*/ 6507752 h 8372980"/>
              <a:gd name="connsiteX277" fmla="*/ 3173218 w 8523541"/>
              <a:gd name="connsiteY277" fmla="*/ 6577371 h 8372980"/>
              <a:gd name="connsiteX278" fmla="*/ 3156163 w 8523541"/>
              <a:gd name="connsiteY278" fmla="*/ 6580155 h 8372980"/>
              <a:gd name="connsiteX279" fmla="*/ 3158140 w 8523541"/>
              <a:gd name="connsiteY279" fmla="*/ 6584439 h 8372980"/>
              <a:gd name="connsiteX280" fmla="*/ 3172930 w 8523541"/>
              <a:gd name="connsiteY280" fmla="*/ 6636204 h 8372980"/>
              <a:gd name="connsiteX281" fmla="*/ 3143353 w 8523541"/>
              <a:gd name="connsiteY281" fmla="*/ 6606627 h 8372980"/>
              <a:gd name="connsiteX282" fmla="*/ 3141361 w 8523541"/>
              <a:gd name="connsiteY282" fmla="*/ 6598668 h 8372980"/>
              <a:gd name="connsiteX283" fmla="*/ 3129519 w 8523541"/>
              <a:gd name="connsiteY283" fmla="*/ 6636783 h 8372980"/>
              <a:gd name="connsiteX284" fmla="*/ 3018254 w 8523541"/>
              <a:gd name="connsiteY284" fmla="*/ 6668347 h 8372980"/>
              <a:gd name="connsiteX285" fmla="*/ 2983229 w 8523541"/>
              <a:gd name="connsiteY285" fmla="*/ 6656066 h 8372980"/>
              <a:gd name="connsiteX286" fmla="*/ 2964371 w 8523541"/>
              <a:gd name="connsiteY286" fmla="*/ 6617671 h 8372980"/>
              <a:gd name="connsiteX287" fmla="*/ 2957196 w 8523541"/>
              <a:gd name="connsiteY287" fmla="*/ 6572058 h 8372980"/>
              <a:gd name="connsiteX288" fmla="*/ 2972264 w 8523541"/>
              <a:gd name="connsiteY288" fmla="*/ 6533704 h 8372980"/>
              <a:gd name="connsiteX289" fmla="*/ 3040423 w 8523541"/>
              <a:gd name="connsiteY289" fmla="*/ 6502924 h 8372980"/>
              <a:gd name="connsiteX290" fmla="*/ 3082341 w 8523541"/>
              <a:gd name="connsiteY290" fmla="*/ 6506104 h 8372980"/>
              <a:gd name="connsiteX291" fmla="*/ 3113809 w 8523541"/>
              <a:gd name="connsiteY291" fmla="*/ 6522564 h 8372980"/>
              <a:gd name="connsiteX292" fmla="*/ 3119910 w 8523541"/>
              <a:gd name="connsiteY292" fmla="*/ 6512881 h 8372980"/>
              <a:gd name="connsiteX293" fmla="*/ 3113765 w 8523541"/>
              <a:gd name="connsiteY293" fmla="*/ 6488301 h 8372980"/>
              <a:gd name="connsiteX294" fmla="*/ 3122913 w 8523541"/>
              <a:gd name="connsiteY294" fmla="*/ 6508119 h 8372980"/>
              <a:gd name="connsiteX295" fmla="*/ 3126807 w 8523541"/>
              <a:gd name="connsiteY295" fmla="*/ 6501944 h 8372980"/>
              <a:gd name="connsiteX296" fmla="*/ 3164520 w 8523541"/>
              <a:gd name="connsiteY296" fmla="*/ 6480188 h 8372980"/>
              <a:gd name="connsiteX297" fmla="*/ 3744961 w 8523541"/>
              <a:gd name="connsiteY297" fmla="*/ 6462173 h 8372980"/>
              <a:gd name="connsiteX298" fmla="*/ 3729199 w 8523541"/>
              <a:gd name="connsiteY298" fmla="*/ 6462174 h 8372980"/>
              <a:gd name="connsiteX299" fmla="*/ 3752840 w 8523541"/>
              <a:gd name="connsiteY299" fmla="*/ 6477935 h 8372980"/>
              <a:gd name="connsiteX300" fmla="*/ 3800133 w 8523541"/>
              <a:gd name="connsiteY300" fmla="*/ 6485815 h 8372980"/>
              <a:gd name="connsiteX301" fmla="*/ 3792251 w 8523541"/>
              <a:gd name="connsiteY301" fmla="*/ 6477934 h 8372980"/>
              <a:gd name="connsiteX302" fmla="*/ 3744961 w 8523541"/>
              <a:gd name="connsiteY302" fmla="*/ 6462173 h 8372980"/>
              <a:gd name="connsiteX303" fmla="*/ 5526305 w 8523541"/>
              <a:gd name="connsiteY303" fmla="*/ 6422761 h 8372980"/>
              <a:gd name="connsiteX304" fmla="*/ 5534185 w 8523541"/>
              <a:gd name="connsiteY304" fmla="*/ 6422761 h 8372980"/>
              <a:gd name="connsiteX305" fmla="*/ 5510537 w 8523541"/>
              <a:gd name="connsiteY305" fmla="*/ 6438523 h 8372980"/>
              <a:gd name="connsiteX306" fmla="*/ 5526305 w 8523541"/>
              <a:gd name="connsiteY306" fmla="*/ 6422761 h 8372980"/>
              <a:gd name="connsiteX307" fmla="*/ 1637001 w 8523541"/>
              <a:gd name="connsiteY307" fmla="*/ 6412876 h 8372980"/>
              <a:gd name="connsiteX308" fmla="*/ 1654374 w 8523541"/>
              <a:gd name="connsiteY308" fmla="*/ 6417485 h 8372980"/>
              <a:gd name="connsiteX309" fmla="*/ 1640998 w 8523541"/>
              <a:gd name="connsiteY309" fmla="*/ 6440269 h 8372980"/>
              <a:gd name="connsiteX310" fmla="*/ 1620279 w 8523541"/>
              <a:gd name="connsiteY310" fmla="*/ 6441358 h 8372980"/>
              <a:gd name="connsiteX311" fmla="*/ 1618212 w 8523541"/>
              <a:gd name="connsiteY311" fmla="*/ 6426896 h 8372980"/>
              <a:gd name="connsiteX312" fmla="*/ 1637001 w 8523541"/>
              <a:gd name="connsiteY312" fmla="*/ 6412876 h 8372980"/>
              <a:gd name="connsiteX313" fmla="*/ 2161453 w 8523541"/>
              <a:gd name="connsiteY313" fmla="*/ 6398239 h 8372980"/>
              <a:gd name="connsiteX314" fmla="*/ 2180494 w 8523541"/>
              <a:gd name="connsiteY314" fmla="*/ 6404243 h 8372980"/>
              <a:gd name="connsiteX315" fmla="*/ 2187662 w 8523541"/>
              <a:gd name="connsiteY315" fmla="*/ 6449857 h 8372980"/>
              <a:gd name="connsiteX316" fmla="*/ 2169859 w 8523541"/>
              <a:gd name="connsiteY316" fmla="*/ 6457617 h 8372980"/>
              <a:gd name="connsiteX317" fmla="*/ 2147072 w 8523541"/>
              <a:gd name="connsiteY317" fmla="*/ 6444244 h 8372980"/>
              <a:gd name="connsiteX318" fmla="*/ 2144330 w 8523541"/>
              <a:gd name="connsiteY318" fmla="*/ 6413654 h 8372980"/>
              <a:gd name="connsiteX319" fmla="*/ 2161453 w 8523541"/>
              <a:gd name="connsiteY319" fmla="*/ 6398239 h 8372980"/>
              <a:gd name="connsiteX320" fmla="*/ 1603234 w 8523541"/>
              <a:gd name="connsiteY320" fmla="*/ 6397402 h 8372980"/>
              <a:gd name="connsiteX321" fmla="*/ 1616018 w 8523541"/>
              <a:gd name="connsiteY321" fmla="*/ 6402423 h 8372980"/>
              <a:gd name="connsiteX322" fmla="*/ 1607116 w 8523541"/>
              <a:gd name="connsiteY322" fmla="*/ 6406303 h 8372980"/>
              <a:gd name="connsiteX323" fmla="*/ 1603234 w 8523541"/>
              <a:gd name="connsiteY323" fmla="*/ 6397402 h 8372980"/>
              <a:gd name="connsiteX324" fmla="*/ 3563648 w 8523541"/>
              <a:gd name="connsiteY324" fmla="*/ 6393841 h 8372980"/>
              <a:gd name="connsiteX325" fmla="*/ 3559030 w 8523541"/>
              <a:gd name="connsiteY325" fmla="*/ 6396065 h 8372980"/>
              <a:gd name="connsiteX326" fmla="*/ 3547912 w 8523541"/>
              <a:gd name="connsiteY326" fmla="*/ 6398641 h 8372980"/>
              <a:gd name="connsiteX327" fmla="*/ 3547912 w 8523541"/>
              <a:gd name="connsiteY327" fmla="*/ 6399112 h 8372980"/>
              <a:gd name="connsiteX328" fmla="*/ 3547079 w 8523541"/>
              <a:gd name="connsiteY328" fmla="*/ 6398835 h 8372980"/>
              <a:gd name="connsiteX329" fmla="*/ 3529298 w 8523541"/>
              <a:gd name="connsiteY329" fmla="*/ 6402954 h 8372980"/>
              <a:gd name="connsiteX330" fmla="*/ 3518559 w 8523541"/>
              <a:gd name="connsiteY330" fmla="*/ 6399972 h 8372980"/>
              <a:gd name="connsiteX331" fmla="*/ 3517259 w 8523541"/>
              <a:gd name="connsiteY331" fmla="*/ 6408990 h 8372980"/>
              <a:gd name="connsiteX332" fmla="*/ 3551852 w 8523541"/>
              <a:gd name="connsiteY332" fmla="*/ 6416849 h 8372980"/>
              <a:gd name="connsiteX333" fmla="*/ 3571553 w 8523541"/>
              <a:gd name="connsiteY333" fmla="*/ 6399112 h 8372980"/>
              <a:gd name="connsiteX334" fmla="*/ 1433107 w 8523541"/>
              <a:gd name="connsiteY334" fmla="*/ 6357144 h 8372980"/>
              <a:gd name="connsiteX335" fmla="*/ 1397496 w 8523541"/>
              <a:gd name="connsiteY335" fmla="*/ 6372676 h 8372980"/>
              <a:gd name="connsiteX336" fmla="*/ 1413363 w 8523541"/>
              <a:gd name="connsiteY336" fmla="*/ 6360458 h 8372980"/>
              <a:gd name="connsiteX337" fmla="*/ 1433107 w 8523541"/>
              <a:gd name="connsiteY337" fmla="*/ 6357144 h 8372980"/>
              <a:gd name="connsiteX338" fmla="*/ 3216675 w 8523541"/>
              <a:gd name="connsiteY338" fmla="*/ 6288580 h 8372980"/>
              <a:gd name="connsiteX339" fmla="*/ 3203066 w 8523541"/>
              <a:gd name="connsiteY339" fmla="*/ 6304864 h 8372980"/>
              <a:gd name="connsiteX340" fmla="*/ 3206730 w 8523541"/>
              <a:gd name="connsiteY340" fmla="*/ 6324196 h 8372980"/>
              <a:gd name="connsiteX341" fmla="*/ 3211496 w 8523541"/>
              <a:gd name="connsiteY341" fmla="*/ 6340157 h 8372980"/>
              <a:gd name="connsiteX342" fmla="*/ 3214399 w 8523541"/>
              <a:gd name="connsiteY342" fmla="*/ 6340986 h 8372980"/>
              <a:gd name="connsiteX343" fmla="*/ 3272042 w 8523541"/>
              <a:gd name="connsiteY343" fmla="*/ 6343939 h 8372980"/>
              <a:gd name="connsiteX344" fmla="*/ 3230698 w 8523541"/>
              <a:gd name="connsiteY344" fmla="*/ 6273577 h 8372980"/>
              <a:gd name="connsiteX345" fmla="*/ 3223953 w 8523541"/>
              <a:gd name="connsiteY345" fmla="*/ 6279867 h 8372980"/>
              <a:gd name="connsiteX346" fmla="*/ 3220380 w 8523541"/>
              <a:gd name="connsiteY346" fmla="*/ 6284143 h 8372980"/>
              <a:gd name="connsiteX347" fmla="*/ 3236566 w 8523541"/>
              <a:gd name="connsiteY347" fmla="*/ 6288767 h 8372980"/>
              <a:gd name="connsiteX348" fmla="*/ 3262631 w 8523541"/>
              <a:gd name="connsiteY348" fmla="*/ 6296211 h 8372980"/>
              <a:gd name="connsiteX349" fmla="*/ 3256747 w 8523541"/>
              <a:gd name="connsiteY349" fmla="*/ 6281232 h 8372980"/>
              <a:gd name="connsiteX350" fmla="*/ 3256272 w 8523541"/>
              <a:gd name="connsiteY350" fmla="*/ 6280887 h 8372980"/>
              <a:gd name="connsiteX351" fmla="*/ 1073502 w 8523541"/>
              <a:gd name="connsiteY351" fmla="*/ 6189718 h 8372980"/>
              <a:gd name="connsiteX352" fmla="*/ 1107960 w 8523541"/>
              <a:gd name="connsiteY352" fmla="*/ 6204358 h 8372980"/>
              <a:gd name="connsiteX353" fmla="*/ 1126275 w 8523541"/>
              <a:gd name="connsiteY353" fmla="*/ 6236636 h 8372980"/>
              <a:gd name="connsiteX354" fmla="*/ 1087012 w 8523541"/>
              <a:gd name="connsiteY354" fmla="*/ 6280243 h 8372980"/>
              <a:gd name="connsiteX355" fmla="*/ 1054275 w 8523541"/>
              <a:gd name="connsiteY355" fmla="*/ 6276240 h 8372980"/>
              <a:gd name="connsiteX356" fmla="*/ 1034501 w 8523541"/>
              <a:gd name="connsiteY356" fmla="*/ 6244863 h 8372980"/>
              <a:gd name="connsiteX357" fmla="*/ 1043448 w 8523541"/>
              <a:gd name="connsiteY357" fmla="*/ 6207061 h 8372980"/>
              <a:gd name="connsiteX358" fmla="*/ 1073502 w 8523541"/>
              <a:gd name="connsiteY358" fmla="*/ 6189718 h 8372980"/>
              <a:gd name="connsiteX359" fmla="*/ 1101930 w 8523541"/>
              <a:gd name="connsiteY359" fmla="*/ 6137060 h 8372980"/>
              <a:gd name="connsiteX360" fmla="*/ 1096361 w 8523541"/>
              <a:gd name="connsiteY360" fmla="*/ 6143725 h 8372980"/>
              <a:gd name="connsiteX361" fmla="*/ 1086909 w 8523541"/>
              <a:gd name="connsiteY361" fmla="*/ 6141494 h 8372980"/>
              <a:gd name="connsiteX362" fmla="*/ 1101930 w 8523541"/>
              <a:gd name="connsiteY362" fmla="*/ 6137060 h 8372980"/>
              <a:gd name="connsiteX363" fmla="*/ 1280239 w 8523541"/>
              <a:gd name="connsiteY363" fmla="*/ 6079442 h 8372980"/>
              <a:gd name="connsiteX364" fmla="*/ 1367248 w 8523541"/>
              <a:gd name="connsiteY364" fmla="*/ 6104023 h 8372980"/>
              <a:gd name="connsiteX365" fmla="*/ 1395012 w 8523541"/>
              <a:gd name="connsiteY365" fmla="*/ 6138538 h 8372980"/>
              <a:gd name="connsiteX366" fmla="*/ 1400408 w 8523541"/>
              <a:gd name="connsiteY366" fmla="*/ 6267566 h 8372980"/>
              <a:gd name="connsiteX367" fmla="*/ 1312206 w 8523541"/>
              <a:gd name="connsiteY367" fmla="*/ 6315563 h 8372980"/>
              <a:gd name="connsiteX368" fmla="*/ 1217411 w 8523541"/>
              <a:gd name="connsiteY368" fmla="*/ 6290141 h 8372980"/>
              <a:gd name="connsiteX369" fmla="*/ 1177453 w 8523541"/>
              <a:gd name="connsiteY369" fmla="*/ 6222798 h 8372980"/>
              <a:gd name="connsiteX370" fmla="*/ 1204844 w 8523541"/>
              <a:gd name="connsiteY370" fmla="*/ 6115502 h 8372980"/>
              <a:gd name="connsiteX371" fmla="*/ 1280239 w 8523541"/>
              <a:gd name="connsiteY371" fmla="*/ 6079442 h 8372980"/>
              <a:gd name="connsiteX372" fmla="*/ 1667164 w 8523541"/>
              <a:gd name="connsiteY372" fmla="*/ 5975377 h 8372980"/>
              <a:gd name="connsiteX373" fmla="*/ 1717752 w 8523541"/>
              <a:gd name="connsiteY373" fmla="*/ 5989346 h 8372980"/>
              <a:gd name="connsiteX374" fmla="*/ 1719946 w 8523541"/>
              <a:gd name="connsiteY374" fmla="*/ 6013815 h 8372980"/>
              <a:gd name="connsiteX375" fmla="*/ 1716571 w 8523541"/>
              <a:gd name="connsiteY375" fmla="*/ 6044954 h 8372980"/>
              <a:gd name="connsiteX376" fmla="*/ 1698724 w 8523541"/>
              <a:gd name="connsiteY376" fmla="*/ 6086643 h 8372980"/>
              <a:gd name="connsiteX377" fmla="*/ 1624164 w 8523541"/>
              <a:gd name="connsiteY377" fmla="*/ 6114913 h 8372980"/>
              <a:gd name="connsiteX378" fmla="*/ 1590253 w 8523541"/>
              <a:gd name="connsiteY378" fmla="*/ 6106389 h 8372980"/>
              <a:gd name="connsiteX379" fmla="*/ 1581933 w 8523541"/>
              <a:gd name="connsiteY379" fmla="*/ 6090946 h 8372980"/>
              <a:gd name="connsiteX380" fmla="*/ 1580855 w 8523541"/>
              <a:gd name="connsiteY380" fmla="*/ 6061746 h 8372980"/>
              <a:gd name="connsiteX381" fmla="*/ 1573661 w 8523541"/>
              <a:gd name="connsiteY381" fmla="*/ 6033100 h 8372980"/>
              <a:gd name="connsiteX382" fmla="*/ 1667164 w 8523541"/>
              <a:gd name="connsiteY382" fmla="*/ 5975377 h 8372980"/>
              <a:gd name="connsiteX383" fmla="*/ 802186 w 8523541"/>
              <a:gd name="connsiteY383" fmla="*/ 5682878 h 8372980"/>
              <a:gd name="connsiteX384" fmla="*/ 787718 w 8523541"/>
              <a:gd name="connsiteY384" fmla="*/ 5693428 h 8372980"/>
              <a:gd name="connsiteX385" fmla="*/ 789949 w 8523541"/>
              <a:gd name="connsiteY385" fmla="*/ 5683975 h 8372980"/>
              <a:gd name="connsiteX386" fmla="*/ 802186 w 8523541"/>
              <a:gd name="connsiteY386" fmla="*/ 5682878 h 8372980"/>
              <a:gd name="connsiteX387" fmla="*/ 959663 w 8523541"/>
              <a:gd name="connsiteY387" fmla="*/ 5612100 h 8372980"/>
              <a:gd name="connsiteX388" fmla="*/ 995246 w 8523541"/>
              <a:gd name="connsiteY388" fmla="*/ 5617775 h 8372980"/>
              <a:gd name="connsiteX389" fmla="*/ 1050837 w 8523541"/>
              <a:gd name="connsiteY389" fmla="*/ 5635920 h 8372980"/>
              <a:gd name="connsiteX390" fmla="*/ 1029694 w 8523541"/>
              <a:gd name="connsiteY390" fmla="*/ 5640898 h 8372980"/>
              <a:gd name="connsiteX391" fmla="*/ 995225 w 8523541"/>
              <a:gd name="connsiteY391" fmla="*/ 5634735 h 8372980"/>
              <a:gd name="connsiteX392" fmla="*/ 947967 w 8523541"/>
              <a:gd name="connsiteY392" fmla="*/ 5623553 h 8372980"/>
              <a:gd name="connsiteX393" fmla="*/ 944086 w 8523541"/>
              <a:gd name="connsiteY393" fmla="*/ 5614653 h 8372980"/>
              <a:gd name="connsiteX394" fmla="*/ 959663 w 8523541"/>
              <a:gd name="connsiteY394" fmla="*/ 5612100 h 8372980"/>
              <a:gd name="connsiteX395" fmla="*/ 765059 w 8523541"/>
              <a:gd name="connsiteY395" fmla="*/ 5578279 h 8372980"/>
              <a:gd name="connsiteX396" fmla="*/ 818435 w 8523541"/>
              <a:gd name="connsiteY396" fmla="*/ 5588912 h 8372980"/>
              <a:gd name="connsiteX397" fmla="*/ 856242 w 8523541"/>
              <a:gd name="connsiteY397" fmla="*/ 5597862 h 8372980"/>
              <a:gd name="connsiteX398" fmla="*/ 853457 w 8523541"/>
              <a:gd name="connsiteY398" fmla="*/ 5601194 h 8372980"/>
              <a:gd name="connsiteX399" fmla="*/ 810080 w 8523541"/>
              <a:gd name="connsiteY399" fmla="*/ 5598914 h 8372980"/>
              <a:gd name="connsiteX400" fmla="*/ 772136 w 8523541"/>
              <a:gd name="connsiteY400" fmla="*/ 5588439 h 8372980"/>
              <a:gd name="connsiteX401" fmla="*/ 765059 w 8523541"/>
              <a:gd name="connsiteY401" fmla="*/ 5578279 h 8372980"/>
              <a:gd name="connsiteX402" fmla="*/ 7330979 w 8523541"/>
              <a:gd name="connsiteY402" fmla="*/ 5566286 h 8372980"/>
              <a:gd name="connsiteX403" fmla="*/ 7321432 w 8523541"/>
              <a:gd name="connsiteY403" fmla="*/ 5582046 h 8372980"/>
              <a:gd name="connsiteX404" fmla="*/ 7273920 w 8523541"/>
              <a:gd name="connsiteY404" fmla="*/ 5607126 h 8372980"/>
              <a:gd name="connsiteX405" fmla="*/ 7330979 w 8523541"/>
              <a:gd name="connsiteY405" fmla="*/ 5566286 h 8372980"/>
              <a:gd name="connsiteX406" fmla="*/ 6708788 w 8523541"/>
              <a:gd name="connsiteY406" fmla="*/ 5532278 h 8372980"/>
              <a:gd name="connsiteX407" fmla="*/ 6716907 w 8523541"/>
              <a:gd name="connsiteY407" fmla="*/ 5542583 h 8372980"/>
              <a:gd name="connsiteX408" fmla="*/ 6684122 w 8523541"/>
              <a:gd name="connsiteY408" fmla="*/ 5572994 h 8372980"/>
              <a:gd name="connsiteX409" fmla="*/ 6678351 w 8523541"/>
              <a:gd name="connsiteY409" fmla="*/ 5567700 h 8372980"/>
              <a:gd name="connsiteX410" fmla="*/ 6694784 w 8523541"/>
              <a:gd name="connsiteY410" fmla="*/ 5543542 h 8372980"/>
              <a:gd name="connsiteX411" fmla="*/ 6708788 w 8523541"/>
              <a:gd name="connsiteY411" fmla="*/ 5532278 h 8372980"/>
              <a:gd name="connsiteX412" fmla="*/ 7077537 w 8523541"/>
              <a:gd name="connsiteY412" fmla="*/ 5463016 h 8372980"/>
              <a:gd name="connsiteX413" fmla="*/ 7051673 w 8523541"/>
              <a:gd name="connsiteY413" fmla="*/ 5476070 h 8372980"/>
              <a:gd name="connsiteX414" fmla="*/ 7021587 w 8523541"/>
              <a:gd name="connsiteY414" fmla="*/ 5490163 h 8372980"/>
              <a:gd name="connsiteX415" fmla="*/ 6993095 w 8523541"/>
              <a:gd name="connsiteY415" fmla="*/ 5501629 h 8372980"/>
              <a:gd name="connsiteX416" fmla="*/ 7072206 w 8523541"/>
              <a:gd name="connsiteY416" fmla="*/ 5477739 h 8372980"/>
              <a:gd name="connsiteX417" fmla="*/ 7077537 w 8523541"/>
              <a:gd name="connsiteY417" fmla="*/ 5463016 h 8372980"/>
              <a:gd name="connsiteX418" fmla="*/ 7413496 w 8523541"/>
              <a:gd name="connsiteY418" fmla="*/ 5444361 h 8372980"/>
              <a:gd name="connsiteX419" fmla="*/ 7488911 w 8523541"/>
              <a:gd name="connsiteY419" fmla="*/ 5467569 h 8372980"/>
              <a:gd name="connsiteX420" fmla="*/ 7532422 w 8523541"/>
              <a:gd name="connsiteY420" fmla="*/ 5511083 h 8372980"/>
              <a:gd name="connsiteX421" fmla="*/ 7578839 w 8523541"/>
              <a:gd name="connsiteY421" fmla="*/ 5583605 h 8372980"/>
              <a:gd name="connsiteX422" fmla="*/ 7610752 w 8523541"/>
              <a:gd name="connsiteY422" fmla="*/ 5635816 h 8372980"/>
              <a:gd name="connsiteX423" fmla="*/ 7633955 w 8523541"/>
              <a:gd name="connsiteY423" fmla="*/ 5688034 h 8372980"/>
              <a:gd name="connsiteX424" fmla="*/ 7558529 w 8523541"/>
              <a:gd name="connsiteY424" fmla="*/ 5688033 h 8372980"/>
              <a:gd name="connsiteX425" fmla="*/ 7471507 w 8523541"/>
              <a:gd name="connsiteY425" fmla="*/ 5606808 h 8372980"/>
              <a:gd name="connsiteX426" fmla="*/ 7390282 w 8523541"/>
              <a:gd name="connsiteY426" fmla="*/ 5531388 h 8372980"/>
              <a:gd name="connsiteX427" fmla="*/ 7372880 w 8523541"/>
              <a:gd name="connsiteY427" fmla="*/ 5479170 h 8372980"/>
              <a:gd name="connsiteX428" fmla="*/ 7413496 w 8523541"/>
              <a:gd name="connsiteY428" fmla="*/ 5444361 h 8372980"/>
              <a:gd name="connsiteX429" fmla="*/ 6720630 w 8523541"/>
              <a:gd name="connsiteY429" fmla="*/ 5411969 h 8372980"/>
              <a:gd name="connsiteX430" fmla="*/ 6710526 w 8523541"/>
              <a:gd name="connsiteY430" fmla="*/ 5434578 h 8372980"/>
              <a:gd name="connsiteX431" fmla="*/ 6677142 w 8523541"/>
              <a:gd name="connsiteY431" fmla="*/ 5480783 h 8372980"/>
              <a:gd name="connsiteX432" fmla="*/ 6653864 w 8523541"/>
              <a:gd name="connsiteY432" fmla="*/ 5504389 h 8372980"/>
              <a:gd name="connsiteX433" fmla="*/ 6646759 w 8523541"/>
              <a:gd name="connsiteY433" fmla="*/ 5502780 h 8372980"/>
              <a:gd name="connsiteX434" fmla="*/ 6650757 w 8523541"/>
              <a:gd name="connsiteY434" fmla="*/ 5491735 h 8372980"/>
              <a:gd name="connsiteX435" fmla="*/ 6687324 w 8523541"/>
              <a:gd name="connsiteY435" fmla="*/ 5440273 h 8372980"/>
              <a:gd name="connsiteX436" fmla="*/ 6720630 w 8523541"/>
              <a:gd name="connsiteY436" fmla="*/ 5411969 h 8372980"/>
              <a:gd name="connsiteX437" fmla="*/ 1856410 w 8523541"/>
              <a:gd name="connsiteY437" fmla="*/ 5403354 h 8372980"/>
              <a:gd name="connsiteX438" fmla="*/ 1838058 w 8523541"/>
              <a:gd name="connsiteY438" fmla="*/ 5405000 h 8372980"/>
              <a:gd name="connsiteX439" fmla="*/ 1838603 w 8523541"/>
              <a:gd name="connsiteY439" fmla="*/ 5411120 h 8372980"/>
              <a:gd name="connsiteX440" fmla="*/ 1844723 w 8523541"/>
              <a:gd name="connsiteY440" fmla="*/ 5410568 h 8372980"/>
              <a:gd name="connsiteX441" fmla="*/ 1856410 w 8523541"/>
              <a:gd name="connsiteY441" fmla="*/ 5403354 h 8372980"/>
              <a:gd name="connsiteX442" fmla="*/ 6747129 w 8523541"/>
              <a:gd name="connsiteY442" fmla="*/ 5374160 h 8372980"/>
              <a:gd name="connsiteX443" fmla="*/ 6752381 w 8523541"/>
              <a:gd name="connsiteY443" fmla="*/ 5377342 h 8372980"/>
              <a:gd name="connsiteX444" fmla="*/ 6749198 w 8523541"/>
              <a:gd name="connsiteY444" fmla="*/ 5382594 h 8372980"/>
              <a:gd name="connsiteX445" fmla="*/ 6743946 w 8523541"/>
              <a:gd name="connsiteY445" fmla="*/ 5379412 h 8372980"/>
              <a:gd name="connsiteX446" fmla="*/ 6747129 w 8523541"/>
              <a:gd name="connsiteY446" fmla="*/ 5374160 h 8372980"/>
              <a:gd name="connsiteX447" fmla="*/ 6820183 w 8523541"/>
              <a:gd name="connsiteY447" fmla="*/ 5289139 h 8372980"/>
              <a:gd name="connsiteX448" fmla="*/ 6808486 w 8523541"/>
              <a:gd name="connsiteY448" fmla="*/ 5314373 h 8372980"/>
              <a:gd name="connsiteX449" fmla="*/ 6793682 w 8523541"/>
              <a:gd name="connsiteY449" fmla="*/ 5326955 h 8372980"/>
              <a:gd name="connsiteX450" fmla="*/ 6788391 w 8523541"/>
              <a:gd name="connsiteY450" fmla="*/ 5332721 h 8372980"/>
              <a:gd name="connsiteX451" fmla="*/ 6794797 w 8523541"/>
              <a:gd name="connsiteY451" fmla="*/ 5313262 h 8372980"/>
              <a:gd name="connsiteX452" fmla="*/ 6820183 w 8523541"/>
              <a:gd name="connsiteY452" fmla="*/ 5289139 h 8372980"/>
              <a:gd name="connsiteX453" fmla="*/ 1671983 w 8523541"/>
              <a:gd name="connsiteY453" fmla="*/ 5271980 h 8372980"/>
              <a:gd name="connsiteX454" fmla="*/ 1695633 w 8523541"/>
              <a:gd name="connsiteY454" fmla="*/ 5295631 h 8372980"/>
              <a:gd name="connsiteX455" fmla="*/ 1656222 w 8523541"/>
              <a:gd name="connsiteY455" fmla="*/ 5287750 h 8372980"/>
              <a:gd name="connsiteX456" fmla="*/ 1671983 w 8523541"/>
              <a:gd name="connsiteY456" fmla="*/ 5271980 h 8372980"/>
              <a:gd name="connsiteX457" fmla="*/ 7097554 w 8523541"/>
              <a:gd name="connsiteY457" fmla="*/ 5216587 h 8372980"/>
              <a:gd name="connsiteX458" fmla="*/ 7086896 w 8523541"/>
              <a:gd name="connsiteY458" fmla="*/ 5246038 h 8372980"/>
              <a:gd name="connsiteX459" fmla="*/ 7013840 w 8523541"/>
              <a:gd name="connsiteY459" fmla="*/ 5331054 h 8372980"/>
              <a:gd name="connsiteX460" fmla="*/ 7035084 w 8523541"/>
              <a:gd name="connsiteY460" fmla="*/ 5290061 h 8372980"/>
              <a:gd name="connsiteX461" fmla="*/ 7097554 w 8523541"/>
              <a:gd name="connsiteY461" fmla="*/ 5216587 h 8372980"/>
              <a:gd name="connsiteX462" fmla="*/ 6594722 w 8523541"/>
              <a:gd name="connsiteY462" fmla="*/ 5211374 h 8372980"/>
              <a:gd name="connsiteX463" fmla="*/ 6582494 w 8523541"/>
              <a:gd name="connsiteY463" fmla="*/ 5216807 h 8372980"/>
              <a:gd name="connsiteX464" fmla="*/ 6558758 w 8523541"/>
              <a:gd name="connsiteY464" fmla="*/ 5229114 h 8372980"/>
              <a:gd name="connsiteX465" fmla="*/ 6595240 w 8523541"/>
              <a:gd name="connsiteY465" fmla="*/ 5212023 h 8372980"/>
              <a:gd name="connsiteX466" fmla="*/ 2017976 w 8523541"/>
              <a:gd name="connsiteY466" fmla="*/ 5176103 h 8372980"/>
              <a:gd name="connsiteX467" fmla="*/ 2015736 w 8523541"/>
              <a:gd name="connsiteY467" fmla="*/ 5185549 h 8372980"/>
              <a:gd name="connsiteX468" fmla="*/ 2027427 w 8523541"/>
              <a:gd name="connsiteY468" fmla="*/ 5178335 h 8372980"/>
              <a:gd name="connsiteX469" fmla="*/ 2017976 w 8523541"/>
              <a:gd name="connsiteY469" fmla="*/ 5176103 h 8372980"/>
              <a:gd name="connsiteX470" fmla="*/ 1955831 w 8523541"/>
              <a:gd name="connsiteY470" fmla="*/ 5170876 h 8372980"/>
              <a:gd name="connsiteX471" fmla="*/ 1940673 w 8523541"/>
              <a:gd name="connsiteY471" fmla="*/ 5173773 h 8372980"/>
              <a:gd name="connsiteX472" fmla="*/ 1931021 w 8523541"/>
              <a:gd name="connsiteY472" fmla="*/ 5179734 h 8372980"/>
              <a:gd name="connsiteX473" fmla="*/ 1934732 w 8523541"/>
              <a:gd name="connsiteY473" fmla="*/ 5185302 h 8372980"/>
              <a:gd name="connsiteX474" fmla="*/ 1953459 w 8523541"/>
              <a:gd name="connsiteY474" fmla="*/ 5178797 h 8372980"/>
              <a:gd name="connsiteX475" fmla="*/ 1955831 w 8523541"/>
              <a:gd name="connsiteY475" fmla="*/ 5170876 h 8372980"/>
              <a:gd name="connsiteX476" fmla="*/ 6557251 w 8523541"/>
              <a:gd name="connsiteY476" fmla="*/ 5156405 h 8372980"/>
              <a:gd name="connsiteX477" fmla="*/ 6542100 w 8523541"/>
              <a:gd name="connsiteY477" fmla="*/ 5174444 h 8372980"/>
              <a:gd name="connsiteX478" fmla="*/ 6535203 w 8523541"/>
              <a:gd name="connsiteY478" fmla="*/ 5193165 h 8372980"/>
              <a:gd name="connsiteX479" fmla="*/ 6556881 w 8523541"/>
              <a:gd name="connsiteY479" fmla="*/ 5197105 h 8372980"/>
              <a:gd name="connsiteX480" fmla="*/ 6572362 w 8523541"/>
              <a:gd name="connsiteY480" fmla="*/ 5183425 h 8372980"/>
              <a:gd name="connsiteX481" fmla="*/ 6572255 w 8523541"/>
              <a:gd name="connsiteY481" fmla="*/ 5183291 h 8372980"/>
              <a:gd name="connsiteX482" fmla="*/ 7164321 w 8523541"/>
              <a:gd name="connsiteY482" fmla="*/ 5124168 h 8372980"/>
              <a:gd name="connsiteX483" fmla="*/ 7154771 w 8523541"/>
              <a:gd name="connsiteY483" fmla="*/ 5139931 h 8372980"/>
              <a:gd name="connsiteX484" fmla="*/ 7139377 w 8523541"/>
              <a:gd name="connsiteY484" fmla="*/ 5168306 h 8372980"/>
              <a:gd name="connsiteX485" fmla="*/ 7125090 w 8523541"/>
              <a:gd name="connsiteY485" fmla="*/ 5182993 h 8372980"/>
              <a:gd name="connsiteX486" fmla="*/ 7120486 w 8523541"/>
              <a:gd name="connsiteY486" fmla="*/ 5181329 h 8372980"/>
              <a:gd name="connsiteX487" fmla="*/ 7152700 w 8523541"/>
              <a:gd name="connsiteY487" fmla="*/ 5131492 h 8372980"/>
              <a:gd name="connsiteX488" fmla="*/ 7164321 w 8523541"/>
              <a:gd name="connsiteY488" fmla="*/ 5124168 h 8372980"/>
              <a:gd name="connsiteX489" fmla="*/ 7197188 w 8523541"/>
              <a:gd name="connsiteY489" fmla="*/ 5075851 h 8372980"/>
              <a:gd name="connsiteX490" fmla="*/ 7186601 w 8523541"/>
              <a:gd name="connsiteY490" fmla="*/ 5087392 h 8372980"/>
              <a:gd name="connsiteX491" fmla="*/ 7192970 w 8523541"/>
              <a:gd name="connsiteY491" fmla="*/ 5076886 h 8372980"/>
              <a:gd name="connsiteX492" fmla="*/ 7956897 w 8523541"/>
              <a:gd name="connsiteY492" fmla="*/ 5055226 h 8372980"/>
              <a:gd name="connsiteX493" fmla="*/ 7994336 w 8523541"/>
              <a:gd name="connsiteY493" fmla="*/ 5074932 h 8372980"/>
              <a:gd name="connsiteX494" fmla="*/ 7970694 w 8523541"/>
              <a:gd name="connsiteY494" fmla="*/ 5090693 h 8372980"/>
              <a:gd name="connsiteX495" fmla="*/ 7915521 w 8523541"/>
              <a:gd name="connsiteY495" fmla="*/ 5074932 h 8372980"/>
              <a:gd name="connsiteX496" fmla="*/ 7923403 w 8523541"/>
              <a:gd name="connsiteY496" fmla="*/ 5059170 h 8372980"/>
              <a:gd name="connsiteX497" fmla="*/ 7956897 w 8523541"/>
              <a:gd name="connsiteY497" fmla="*/ 5055226 h 8372980"/>
              <a:gd name="connsiteX498" fmla="*/ 6915019 w 8523541"/>
              <a:gd name="connsiteY498" fmla="*/ 5037767 h 8372980"/>
              <a:gd name="connsiteX499" fmla="*/ 6920271 w 8523541"/>
              <a:gd name="connsiteY499" fmla="*/ 5040949 h 8372980"/>
              <a:gd name="connsiteX500" fmla="*/ 6917091 w 8523541"/>
              <a:gd name="connsiteY500" fmla="*/ 5046206 h 8372980"/>
              <a:gd name="connsiteX501" fmla="*/ 6911837 w 8523541"/>
              <a:gd name="connsiteY501" fmla="*/ 5043019 h 8372980"/>
              <a:gd name="connsiteX502" fmla="*/ 6915019 w 8523541"/>
              <a:gd name="connsiteY502" fmla="*/ 5037767 h 8372980"/>
              <a:gd name="connsiteX503" fmla="*/ 6645557 w 8523541"/>
              <a:gd name="connsiteY503" fmla="*/ 5035520 h 8372980"/>
              <a:gd name="connsiteX504" fmla="*/ 6623879 w 8523541"/>
              <a:gd name="connsiteY504" fmla="*/ 5035521 h 8372980"/>
              <a:gd name="connsiteX505" fmla="*/ 6606146 w 8523541"/>
              <a:gd name="connsiteY505" fmla="*/ 5051283 h 8372980"/>
              <a:gd name="connsiteX506" fmla="*/ 6614026 w 8523541"/>
              <a:gd name="connsiteY506" fmla="*/ 5059171 h 8372980"/>
              <a:gd name="connsiteX507" fmla="*/ 7218430 w 8523541"/>
              <a:gd name="connsiteY507" fmla="*/ 5034854 h 8372980"/>
              <a:gd name="connsiteX508" fmla="*/ 7227901 w 8523541"/>
              <a:gd name="connsiteY508" fmla="*/ 5037002 h 8372980"/>
              <a:gd name="connsiteX509" fmla="*/ 7218355 w 8523541"/>
              <a:gd name="connsiteY509" fmla="*/ 5052764 h 8372980"/>
              <a:gd name="connsiteX510" fmla="*/ 7208881 w 8523541"/>
              <a:gd name="connsiteY510" fmla="*/ 5050618 h 8372980"/>
              <a:gd name="connsiteX511" fmla="*/ 7218430 w 8523541"/>
              <a:gd name="connsiteY511" fmla="*/ 5034854 h 8372980"/>
              <a:gd name="connsiteX512" fmla="*/ 7088602 w 8523541"/>
              <a:gd name="connsiteY512" fmla="*/ 4962827 h 8372980"/>
              <a:gd name="connsiteX513" fmla="*/ 7094403 w 8523541"/>
              <a:gd name="connsiteY513" fmla="*/ 4968628 h 8372980"/>
              <a:gd name="connsiteX514" fmla="*/ 7088603 w 8523541"/>
              <a:gd name="connsiteY514" fmla="*/ 4974429 h 8372980"/>
              <a:gd name="connsiteX515" fmla="*/ 7082796 w 8523541"/>
              <a:gd name="connsiteY515" fmla="*/ 4968628 h 8372980"/>
              <a:gd name="connsiteX516" fmla="*/ 7088602 w 8523541"/>
              <a:gd name="connsiteY516" fmla="*/ 4962827 h 8372980"/>
              <a:gd name="connsiteX517" fmla="*/ 7277793 w 8523541"/>
              <a:gd name="connsiteY517" fmla="*/ 4948724 h 8372980"/>
              <a:gd name="connsiteX518" fmla="*/ 7283047 w 8523541"/>
              <a:gd name="connsiteY518" fmla="*/ 4951906 h 8372980"/>
              <a:gd name="connsiteX519" fmla="*/ 7279866 w 8523541"/>
              <a:gd name="connsiteY519" fmla="*/ 4957163 h 8372980"/>
              <a:gd name="connsiteX520" fmla="*/ 7274611 w 8523541"/>
              <a:gd name="connsiteY520" fmla="*/ 4953977 h 8372980"/>
              <a:gd name="connsiteX521" fmla="*/ 7277793 w 8523541"/>
              <a:gd name="connsiteY521" fmla="*/ 4948724 h 8372980"/>
              <a:gd name="connsiteX522" fmla="*/ 3651170 w 8523541"/>
              <a:gd name="connsiteY522" fmla="*/ 4937713 h 8372980"/>
              <a:gd name="connsiteX523" fmla="*/ 3587073 w 8523541"/>
              <a:gd name="connsiteY523" fmla="*/ 4989482 h 8372980"/>
              <a:gd name="connsiteX524" fmla="*/ 3585168 w 8523541"/>
              <a:gd name="connsiteY524" fmla="*/ 4992747 h 8372980"/>
              <a:gd name="connsiteX525" fmla="*/ 3618847 w 8523541"/>
              <a:gd name="connsiteY525" fmla="*/ 5019760 h 8372980"/>
              <a:gd name="connsiteX526" fmla="*/ 3721336 w 8523541"/>
              <a:gd name="connsiteY526" fmla="*/ 5078951 h 8372980"/>
              <a:gd name="connsiteX527" fmla="*/ 3724376 w 8523541"/>
              <a:gd name="connsiteY527" fmla="*/ 5074740 h 8372980"/>
              <a:gd name="connsiteX528" fmla="*/ 3793995 w 8523541"/>
              <a:gd name="connsiteY528" fmla="*/ 4973215 h 8372980"/>
              <a:gd name="connsiteX529" fmla="*/ 3807847 w 8523541"/>
              <a:gd name="connsiteY529" fmla="*/ 4961507 h 8372980"/>
              <a:gd name="connsiteX530" fmla="*/ 3804008 w 8523541"/>
              <a:gd name="connsiteY530" fmla="*/ 4959895 h 8372980"/>
              <a:gd name="connsiteX531" fmla="*/ 3651170 w 8523541"/>
              <a:gd name="connsiteY531" fmla="*/ 4937713 h 8372980"/>
              <a:gd name="connsiteX532" fmla="*/ 988802 w 8523541"/>
              <a:gd name="connsiteY532" fmla="*/ 4922917 h 8372980"/>
              <a:gd name="connsiteX533" fmla="*/ 1043032 w 8523541"/>
              <a:gd name="connsiteY533" fmla="*/ 4969765 h 8372980"/>
              <a:gd name="connsiteX534" fmla="*/ 1003586 w 8523541"/>
              <a:gd name="connsiteY534" fmla="*/ 5088090 h 8372980"/>
              <a:gd name="connsiteX535" fmla="*/ 900053 w 8523541"/>
              <a:gd name="connsiteY535" fmla="*/ 5068363 h 8372980"/>
              <a:gd name="connsiteX536" fmla="*/ 924705 w 8523541"/>
              <a:gd name="connsiteY536" fmla="*/ 4959896 h 8372980"/>
              <a:gd name="connsiteX537" fmla="*/ 988802 w 8523541"/>
              <a:gd name="connsiteY537" fmla="*/ 4922917 h 8372980"/>
              <a:gd name="connsiteX538" fmla="*/ 1424350 w 8523541"/>
              <a:gd name="connsiteY538" fmla="*/ 4917867 h 8372980"/>
              <a:gd name="connsiteX539" fmla="*/ 1432680 w 8523541"/>
              <a:gd name="connsiteY539" fmla="*/ 4924826 h 8372980"/>
              <a:gd name="connsiteX540" fmla="*/ 1428230 w 8523541"/>
              <a:gd name="connsiteY540" fmla="*/ 4926768 h 8372980"/>
              <a:gd name="connsiteX541" fmla="*/ 1424350 w 8523541"/>
              <a:gd name="connsiteY541" fmla="*/ 4917867 h 8372980"/>
              <a:gd name="connsiteX542" fmla="*/ 1939975 w 8523541"/>
              <a:gd name="connsiteY542" fmla="*/ 4869996 h 8372980"/>
              <a:gd name="connsiteX543" fmla="*/ 1951798 w 8523541"/>
              <a:gd name="connsiteY543" fmla="*/ 4913352 h 8372980"/>
              <a:gd name="connsiteX544" fmla="*/ 1975442 w 8523541"/>
              <a:gd name="connsiteY544" fmla="*/ 4960643 h 8372980"/>
              <a:gd name="connsiteX545" fmla="*/ 1995146 w 8523541"/>
              <a:gd name="connsiteY545" fmla="*/ 4980348 h 8372980"/>
              <a:gd name="connsiteX546" fmla="*/ 2003035 w 8523541"/>
              <a:gd name="connsiteY546" fmla="*/ 4940937 h 8372980"/>
              <a:gd name="connsiteX547" fmla="*/ 1995146 w 8523541"/>
              <a:gd name="connsiteY547" fmla="*/ 4956699 h 8372980"/>
              <a:gd name="connsiteX548" fmla="*/ 1995146 w 8523541"/>
              <a:gd name="connsiteY548" fmla="*/ 4964587 h 8372980"/>
              <a:gd name="connsiteX549" fmla="*/ 1979385 w 8523541"/>
              <a:gd name="connsiteY549" fmla="*/ 4933057 h 8372980"/>
              <a:gd name="connsiteX550" fmla="*/ 1979385 w 8523541"/>
              <a:gd name="connsiteY550" fmla="*/ 4917288 h 8372980"/>
              <a:gd name="connsiteX551" fmla="*/ 1971505 w 8523541"/>
              <a:gd name="connsiteY551" fmla="*/ 4917288 h 8372980"/>
              <a:gd name="connsiteX552" fmla="*/ 1963623 w 8523541"/>
              <a:gd name="connsiteY552" fmla="*/ 4909407 h 8372980"/>
              <a:gd name="connsiteX553" fmla="*/ 1971505 w 8523541"/>
              <a:gd name="connsiteY553" fmla="*/ 4901526 h 8372980"/>
              <a:gd name="connsiteX554" fmla="*/ 1979384 w 8523541"/>
              <a:gd name="connsiteY554" fmla="*/ 4901526 h 8372980"/>
              <a:gd name="connsiteX555" fmla="*/ 1975440 w 8523541"/>
              <a:gd name="connsiteY555" fmla="*/ 4893645 h 8372980"/>
              <a:gd name="connsiteX556" fmla="*/ 1971505 w 8523541"/>
              <a:gd name="connsiteY556" fmla="*/ 4885764 h 8372980"/>
              <a:gd name="connsiteX557" fmla="*/ 1939975 w 8523541"/>
              <a:gd name="connsiteY557" fmla="*/ 4869996 h 8372980"/>
              <a:gd name="connsiteX558" fmla="*/ 6984170 w 8523541"/>
              <a:gd name="connsiteY558" fmla="*/ 4846791 h 8372980"/>
              <a:gd name="connsiteX559" fmla="*/ 7001578 w 8523541"/>
              <a:gd name="connsiteY559" fmla="*/ 4864199 h 8372980"/>
              <a:gd name="connsiteX560" fmla="*/ 6995776 w 8523541"/>
              <a:gd name="connsiteY560" fmla="*/ 4875800 h 8372980"/>
              <a:gd name="connsiteX561" fmla="*/ 6978369 w 8523541"/>
              <a:gd name="connsiteY561" fmla="*/ 4858398 h 8372980"/>
              <a:gd name="connsiteX562" fmla="*/ 6984170 w 8523541"/>
              <a:gd name="connsiteY562" fmla="*/ 4846791 h 8372980"/>
              <a:gd name="connsiteX563" fmla="*/ 1754752 w 8523541"/>
              <a:gd name="connsiteY563" fmla="*/ 4846353 h 8372980"/>
              <a:gd name="connsiteX564" fmla="*/ 1766567 w 8523541"/>
              <a:gd name="connsiteY564" fmla="*/ 4862115 h 8372980"/>
              <a:gd name="connsiteX565" fmla="*/ 1774456 w 8523541"/>
              <a:gd name="connsiteY565" fmla="*/ 4885764 h 8372980"/>
              <a:gd name="connsiteX566" fmla="*/ 1817804 w 8523541"/>
              <a:gd name="connsiteY566" fmla="*/ 4980349 h 8372980"/>
              <a:gd name="connsiteX567" fmla="*/ 1884801 w 8523541"/>
              <a:gd name="connsiteY567" fmla="*/ 5051282 h 8372980"/>
              <a:gd name="connsiteX568" fmla="*/ 1916331 w 8523541"/>
              <a:gd name="connsiteY568" fmla="*/ 5090694 h 8372980"/>
              <a:gd name="connsiteX569" fmla="*/ 1892681 w 8523541"/>
              <a:gd name="connsiteY569" fmla="*/ 5090693 h 8372980"/>
              <a:gd name="connsiteX570" fmla="*/ 1869039 w 8523541"/>
              <a:gd name="connsiteY570" fmla="*/ 5082812 h 8372980"/>
              <a:gd name="connsiteX571" fmla="*/ 1853270 w 8523541"/>
              <a:gd name="connsiteY571" fmla="*/ 5098582 h 8372980"/>
              <a:gd name="connsiteX572" fmla="*/ 1794154 w 8523541"/>
              <a:gd name="connsiteY572" fmla="*/ 4996111 h 8372980"/>
              <a:gd name="connsiteX573" fmla="*/ 1750806 w 8523541"/>
              <a:gd name="connsiteY573" fmla="*/ 4862115 h 8372980"/>
              <a:gd name="connsiteX574" fmla="*/ 1754752 w 8523541"/>
              <a:gd name="connsiteY574" fmla="*/ 4846353 h 8372980"/>
              <a:gd name="connsiteX575" fmla="*/ 4929035 w 8523541"/>
              <a:gd name="connsiteY575" fmla="*/ 4836465 h 8372980"/>
              <a:gd name="connsiteX576" fmla="*/ 4968400 w 8523541"/>
              <a:gd name="connsiteY576" fmla="*/ 4869290 h 8372980"/>
              <a:gd name="connsiteX577" fmla="*/ 5002432 w 8523541"/>
              <a:gd name="connsiteY577" fmla="*/ 4916844 h 8372980"/>
              <a:gd name="connsiteX578" fmla="*/ 4982453 w 8523541"/>
              <a:gd name="connsiteY578" fmla="*/ 4908328 h 8372980"/>
              <a:gd name="connsiteX579" fmla="*/ 4958335 w 8523541"/>
              <a:gd name="connsiteY579" fmla="*/ 4882942 h 8372980"/>
              <a:gd name="connsiteX580" fmla="*/ 4926889 w 8523541"/>
              <a:gd name="connsiteY580" fmla="*/ 4845934 h 8372980"/>
              <a:gd name="connsiteX581" fmla="*/ 4929035 w 8523541"/>
              <a:gd name="connsiteY581" fmla="*/ 4836465 h 8372980"/>
              <a:gd name="connsiteX582" fmla="*/ 283768 w 8523541"/>
              <a:gd name="connsiteY582" fmla="*/ 4811992 h 8372980"/>
              <a:gd name="connsiteX583" fmla="*/ 313344 w 8523541"/>
              <a:gd name="connsiteY583" fmla="*/ 4826786 h 8372980"/>
              <a:gd name="connsiteX584" fmla="*/ 303485 w 8523541"/>
              <a:gd name="connsiteY584" fmla="*/ 4861297 h 8372980"/>
              <a:gd name="connsiteX585" fmla="*/ 165441 w 8523541"/>
              <a:gd name="connsiteY585" fmla="*/ 4935243 h 8372980"/>
              <a:gd name="connsiteX586" fmla="*/ 27387 w 8523541"/>
              <a:gd name="connsiteY586" fmla="*/ 4989482 h 8372980"/>
              <a:gd name="connsiteX587" fmla="*/ 17529 w 8523541"/>
              <a:gd name="connsiteY587" fmla="*/ 4959896 h 8372980"/>
              <a:gd name="connsiteX588" fmla="*/ 37246 w 8523541"/>
              <a:gd name="connsiteY588" fmla="*/ 4950036 h 8372980"/>
              <a:gd name="connsiteX589" fmla="*/ 135855 w 8523541"/>
              <a:gd name="connsiteY589" fmla="*/ 4881015 h 8372980"/>
              <a:gd name="connsiteX590" fmla="*/ 283768 w 8523541"/>
              <a:gd name="connsiteY590" fmla="*/ 4811992 h 8372980"/>
              <a:gd name="connsiteX591" fmla="*/ 7047410 w 8523541"/>
              <a:gd name="connsiteY591" fmla="*/ 4811840 h 8372980"/>
              <a:gd name="connsiteX592" fmla="*/ 7052923 w 8523541"/>
              <a:gd name="connsiteY592" fmla="*/ 4816076 h 8372980"/>
              <a:gd name="connsiteX593" fmla="*/ 7042777 w 8523541"/>
              <a:gd name="connsiteY593" fmla="*/ 4847635 h 8372980"/>
              <a:gd name="connsiteX594" fmla="*/ 7019983 w 8523541"/>
              <a:gd name="connsiteY594" fmla="*/ 4882307 h 8372980"/>
              <a:gd name="connsiteX595" fmla="*/ 7008359 w 8523541"/>
              <a:gd name="connsiteY595" fmla="*/ 4889626 h 8372980"/>
              <a:gd name="connsiteX596" fmla="*/ 7037083 w 8523541"/>
              <a:gd name="connsiteY596" fmla="*/ 4824436 h 8372980"/>
              <a:gd name="connsiteX597" fmla="*/ 7047410 w 8523541"/>
              <a:gd name="connsiteY597" fmla="*/ 4811840 h 8372980"/>
              <a:gd name="connsiteX598" fmla="*/ 1687753 w 8523541"/>
              <a:gd name="connsiteY598" fmla="*/ 4806942 h 8372980"/>
              <a:gd name="connsiteX599" fmla="*/ 1695633 w 8523541"/>
              <a:gd name="connsiteY599" fmla="*/ 4814824 h 8372980"/>
              <a:gd name="connsiteX600" fmla="*/ 1687753 w 8523541"/>
              <a:gd name="connsiteY600" fmla="*/ 4822704 h 8372980"/>
              <a:gd name="connsiteX601" fmla="*/ 1679863 w 8523541"/>
              <a:gd name="connsiteY601" fmla="*/ 4814823 h 8372980"/>
              <a:gd name="connsiteX602" fmla="*/ 1687753 w 8523541"/>
              <a:gd name="connsiteY602" fmla="*/ 4806942 h 8372980"/>
              <a:gd name="connsiteX603" fmla="*/ 6943560 w 8523541"/>
              <a:gd name="connsiteY603" fmla="*/ 4806180 h 8372980"/>
              <a:gd name="connsiteX604" fmla="*/ 6955161 w 8523541"/>
              <a:gd name="connsiteY604" fmla="*/ 4817788 h 8372980"/>
              <a:gd name="connsiteX605" fmla="*/ 6955161 w 8523541"/>
              <a:gd name="connsiteY605" fmla="*/ 4823589 h 8372980"/>
              <a:gd name="connsiteX606" fmla="*/ 6943560 w 8523541"/>
              <a:gd name="connsiteY606" fmla="*/ 4806180 h 8372980"/>
              <a:gd name="connsiteX607" fmla="*/ 1161524 w 8523541"/>
              <a:gd name="connsiteY607" fmla="*/ 4737905 h 8372980"/>
              <a:gd name="connsiteX608" fmla="*/ 1306543 w 8523541"/>
              <a:gd name="connsiteY608" fmla="*/ 4842085 h 8372980"/>
              <a:gd name="connsiteX609" fmla="*/ 1157049 w 8523541"/>
              <a:gd name="connsiteY609" fmla="*/ 4756807 h 8372980"/>
              <a:gd name="connsiteX610" fmla="*/ 1149833 w 8523541"/>
              <a:gd name="connsiteY610" fmla="*/ 4745120 h 8372980"/>
              <a:gd name="connsiteX611" fmla="*/ 1161524 w 8523541"/>
              <a:gd name="connsiteY611" fmla="*/ 4737905 h 8372980"/>
              <a:gd name="connsiteX612" fmla="*/ 7268089 w 8523541"/>
              <a:gd name="connsiteY612" fmla="*/ 4637208 h 8372980"/>
              <a:gd name="connsiteX613" fmla="*/ 7332268 w 8523541"/>
              <a:gd name="connsiteY613" fmla="*/ 4695952 h 8372980"/>
              <a:gd name="connsiteX614" fmla="*/ 7338070 w 8523541"/>
              <a:gd name="connsiteY614" fmla="*/ 4719159 h 8372980"/>
              <a:gd name="connsiteX615" fmla="*/ 7300364 w 8523541"/>
              <a:gd name="connsiteY615" fmla="*/ 4695952 h 8372980"/>
              <a:gd name="connsiteX616" fmla="*/ 7262644 w 8523541"/>
              <a:gd name="connsiteY616" fmla="*/ 4655342 h 8372980"/>
              <a:gd name="connsiteX617" fmla="*/ 7256849 w 8523541"/>
              <a:gd name="connsiteY617" fmla="*/ 4637934 h 8372980"/>
              <a:gd name="connsiteX618" fmla="*/ 7268089 w 8523541"/>
              <a:gd name="connsiteY618" fmla="*/ 4637208 h 8372980"/>
              <a:gd name="connsiteX619" fmla="*/ 1390204 w 8523541"/>
              <a:gd name="connsiteY619" fmla="*/ 4629598 h 8372980"/>
              <a:gd name="connsiteX620" fmla="*/ 1396114 w 8523541"/>
              <a:gd name="connsiteY620" fmla="*/ 4633536 h 8372980"/>
              <a:gd name="connsiteX621" fmla="*/ 1396114 w 8523541"/>
              <a:gd name="connsiteY621" fmla="*/ 4653242 h 8372980"/>
              <a:gd name="connsiteX622" fmla="*/ 1388234 w 8523541"/>
              <a:gd name="connsiteY622" fmla="*/ 4649298 h 8372980"/>
              <a:gd name="connsiteX623" fmla="*/ 1388233 w 8523541"/>
              <a:gd name="connsiteY623" fmla="*/ 4633536 h 8372980"/>
              <a:gd name="connsiteX624" fmla="*/ 1390204 w 8523541"/>
              <a:gd name="connsiteY624" fmla="*/ 4629598 h 8372980"/>
              <a:gd name="connsiteX625" fmla="*/ 6764900 w 8523541"/>
              <a:gd name="connsiteY625" fmla="*/ 4619878 h 8372980"/>
              <a:gd name="connsiteX626" fmla="*/ 6752227 w 8523541"/>
              <a:gd name="connsiteY626" fmla="*/ 4652566 h 8372980"/>
              <a:gd name="connsiteX627" fmla="*/ 6788450 w 8523541"/>
              <a:gd name="connsiteY627" fmla="*/ 4698072 h 8372980"/>
              <a:gd name="connsiteX628" fmla="*/ 6789400 w 8523541"/>
              <a:gd name="connsiteY628" fmla="*/ 4684771 h 8372980"/>
              <a:gd name="connsiteX629" fmla="*/ 6794241 w 8523541"/>
              <a:gd name="connsiteY629" fmla="*/ 4642817 h 8372980"/>
              <a:gd name="connsiteX630" fmla="*/ 6769512 w 8523541"/>
              <a:gd name="connsiteY630" fmla="*/ 4626332 h 8372980"/>
              <a:gd name="connsiteX631" fmla="*/ 1553759 w 8523541"/>
              <a:gd name="connsiteY631" fmla="*/ 4609894 h 8372980"/>
              <a:gd name="connsiteX632" fmla="*/ 1561638 w 8523541"/>
              <a:gd name="connsiteY632" fmla="*/ 4609894 h 8372980"/>
              <a:gd name="connsiteX633" fmla="*/ 1553759 w 8523541"/>
              <a:gd name="connsiteY633" fmla="*/ 4617776 h 8372980"/>
              <a:gd name="connsiteX634" fmla="*/ 6796448 w 8523541"/>
              <a:gd name="connsiteY634" fmla="*/ 4605143 h 8372980"/>
              <a:gd name="connsiteX635" fmla="*/ 6778584 w 8523541"/>
              <a:gd name="connsiteY635" fmla="*/ 4607964 h 8372980"/>
              <a:gd name="connsiteX636" fmla="*/ 6773528 w 8523541"/>
              <a:gd name="connsiteY636" fmla="*/ 4606900 h 8372980"/>
              <a:gd name="connsiteX637" fmla="*/ 6794963 w 8523541"/>
              <a:gd name="connsiteY637" fmla="*/ 4636577 h 8372980"/>
              <a:gd name="connsiteX638" fmla="*/ 6795313 w 8523541"/>
              <a:gd name="connsiteY638" fmla="*/ 4633536 h 8372980"/>
              <a:gd name="connsiteX639" fmla="*/ 6703325 w 8523541"/>
              <a:gd name="connsiteY639" fmla="*/ 4583741 h 8372980"/>
              <a:gd name="connsiteX640" fmla="*/ 6700728 w 8523541"/>
              <a:gd name="connsiteY640" fmla="*/ 4594125 h 8372980"/>
              <a:gd name="connsiteX641" fmla="*/ 6696110 w 8523541"/>
              <a:gd name="connsiteY641" fmla="*/ 4606824 h 8372980"/>
              <a:gd name="connsiteX642" fmla="*/ 6708609 w 8523541"/>
              <a:gd name="connsiteY642" fmla="*/ 4612748 h 8372980"/>
              <a:gd name="connsiteX643" fmla="*/ 6708609 w 8523541"/>
              <a:gd name="connsiteY643" fmla="*/ 4588168 h 8372980"/>
              <a:gd name="connsiteX644" fmla="*/ 6679046 w 8523541"/>
              <a:gd name="connsiteY644" fmla="*/ 4563416 h 8372980"/>
              <a:gd name="connsiteX645" fmla="*/ 6675111 w 8523541"/>
              <a:gd name="connsiteY645" fmla="*/ 4590187 h 8372980"/>
              <a:gd name="connsiteX646" fmla="*/ 6675813 w 8523541"/>
              <a:gd name="connsiteY646" fmla="*/ 4600015 h 8372980"/>
              <a:gd name="connsiteX647" fmla="*/ 6684959 w 8523541"/>
              <a:gd name="connsiteY647" fmla="*/ 4602470 h 8372980"/>
              <a:gd name="connsiteX648" fmla="*/ 6684959 w 8523541"/>
              <a:gd name="connsiteY648" fmla="*/ 4594126 h 8372980"/>
              <a:gd name="connsiteX649" fmla="*/ 6691678 w 8523541"/>
              <a:gd name="connsiteY649" fmla="*/ 4573990 h 8372980"/>
              <a:gd name="connsiteX650" fmla="*/ 1637383 w 8523541"/>
              <a:gd name="connsiteY650" fmla="*/ 4538543 h 8372980"/>
              <a:gd name="connsiteX651" fmla="*/ 1647824 w 8523541"/>
              <a:gd name="connsiteY651" fmla="*/ 4599011 h 8372980"/>
              <a:gd name="connsiteX652" fmla="*/ 1670417 w 8523541"/>
              <a:gd name="connsiteY652" fmla="*/ 4577799 h 8372980"/>
              <a:gd name="connsiteX653" fmla="*/ 1702336 w 8523541"/>
              <a:gd name="connsiteY653" fmla="*/ 4558498 h 8372980"/>
              <a:gd name="connsiteX654" fmla="*/ 1690008 w 8523541"/>
              <a:gd name="connsiteY654" fmla="*/ 4539131 h 8372980"/>
              <a:gd name="connsiteX655" fmla="*/ 1685924 w 8523541"/>
              <a:gd name="connsiteY655" fmla="*/ 4542107 h 8372980"/>
              <a:gd name="connsiteX656" fmla="*/ 1679865 w 8523541"/>
              <a:gd name="connsiteY656" fmla="*/ 4541662 h 8372980"/>
              <a:gd name="connsiteX657" fmla="*/ 1679863 w 8523541"/>
              <a:gd name="connsiteY657" fmla="*/ 4554714 h 8372980"/>
              <a:gd name="connsiteX658" fmla="*/ 1671984 w 8523541"/>
              <a:gd name="connsiteY658" fmla="*/ 4562595 h 8372980"/>
              <a:gd name="connsiteX659" fmla="*/ 1664634 w 8523541"/>
              <a:gd name="connsiteY659" fmla="*/ 4540544 h 8372980"/>
              <a:gd name="connsiteX660" fmla="*/ 1741488 w 8523541"/>
              <a:gd name="connsiteY660" fmla="*/ 4487901 h 8372980"/>
              <a:gd name="connsiteX661" fmla="*/ 1736526 w 8523541"/>
              <a:gd name="connsiteY661" fmla="*/ 4499494 h 8372980"/>
              <a:gd name="connsiteX662" fmla="*/ 1742925 w 8523541"/>
              <a:gd name="connsiteY662" fmla="*/ 4516294 h 8372980"/>
              <a:gd name="connsiteX663" fmla="*/ 1750806 w 8523541"/>
              <a:gd name="connsiteY663" fmla="*/ 4523190 h 8372980"/>
              <a:gd name="connsiteX664" fmla="*/ 1756236 w 8523541"/>
              <a:gd name="connsiteY664" fmla="*/ 4523191 h 8372980"/>
              <a:gd name="connsiteX665" fmla="*/ 1762859 w 8523541"/>
              <a:gd name="connsiteY665" fmla="*/ 4518637 h 8372980"/>
              <a:gd name="connsiteX666" fmla="*/ 1762860 w 8523541"/>
              <a:gd name="connsiteY666" fmla="*/ 4496449 h 8372980"/>
              <a:gd name="connsiteX667" fmla="*/ 7088603 w 8523541"/>
              <a:gd name="connsiteY667" fmla="*/ 4463886 h 8372980"/>
              <a:gd name="connsiteX668" fmla="*/ 7094403 w 8523541"/>
              <a:gd name="connsiteY668" fmla="*/ 4469687 h 8372980"/>
              <a:gd name="connsiteX669" fmla="*/ 7088603 w 8523541"/>
              <a:gd name="connsiteY669" fmla="*/ 4475488 h 8372980"/>
              <a:gd name="connsiteX670" fmla="*/ 7082797 w 8523541"/>
              <a:gd name="connsiteY670" fmla="*/ 4469687 h 8372980"/>
              <a:gd name="connsiteX671" fmla="*/ 7088603 w 8523541"/>
              <a:gd name="connsiteY671" fmla="*/ 4463886 h 8372980"/>
              <a:gd name="connsiteX672" fmla="*/ 4884813 w 8523541"/>
              <a:gd name="connsiteY672" fmla="*/ 4454052 h 8372980"/>
              <a:gd name="connsiteX673" fmla="*/ 4846268 w 8523541"/>
              <a:gd name="connsiteY673" fmla="*/ 4495304 h 8372980"/>
              <a:gd name="connsiteX674" fmla="*/ 4832488 w 8523541"/>
              <a:gd name="connsiteY674" fmla="*/ 4517781 h 8372980"/>
              <a:gd name="connsiteX675" fmla="*/ 4815087 w 8523541"/>
              <a:gd name="connsiteY675" fmla="*/ 4540990 h 8372980"/>
              <a:gd name="connsiteX676" fmla="*/ 4803023 w 8523541"/>
              <a:gd name="connsiteY676" fmla="*/ 4554298 h 8372980"/>
              <a:gd name="connsiteX677" fmla="*/ 4819660 w 8523541"/>
              <a:gd name="connsiteY677" fmla="*/ 4585198 h 8372980"/>
              <a:gd name="connsiteX678" fmla="*/ 4839380 w 8523541"/>
              <a:gd name="connsiteY678" fmla="*/ 4664079 h 8372980"/>
              <a:gd name="connsiteX679" fmla="*/ 4836223 w 8523541"/>
              <a:gd name="connsiteY679" fmla="*/ 4677717 h 8372980"/>
              <a:gd name="connsiteX680" fmla="*/ 4878905 w 8523541"/>
              <a:gd name="connsiteY680" fmla="*/ 4697635 h 8372980"/>
              <a:gd name="connsiteX681" fmla="*/ 4866240 w 8523541"/>
              <a:gd name="connsiteY681" fmla="*/ 4768568 h 8372980"/>
              <a:gd name="connsiteX682" fmla="*/ 4868214 w 8523541"/>
              <a:gd name="connsiteY682" fmla="*/ 4770894 h 8372980"/>
              <a:gd name="connsiteX683" fmla="*/ 4865715 w 8523541"/>
              <a:gd name="connsiteY683" fmla="*/ 4771507 h 8372980"/>
              <a:gd name="connsiteX684" fmla="*/ 4864403 w 8523541"/>
              <a:gd name="connsiteY684" fmla="*/ 4778856 h 8372980"/>
              <a:gd name="connsiteX685" fmla="*/ 4855702 w 8523541"/>
              <a:gd name="connsiteY685" fmla="*/ 4813664 h 8372980"/>
              <a:gd name="connsiteX686" fmla="*/ 4852799 w 8523541"/>
              <a:gd name="connsiteY686" fmla="*/ 4845577 h 8372980"/>
              <a:gd name="connsiteX687" fmla="*/ 4890506 w 8523541"/>
              <a:gd name="connsiteY687" fmla="*/ 4860082 h 8372980"/>
              <a:gd name="connsiteX688" fmla="*/ 4960127 w 8523541"/>
              <a:gd name="connsiteY688" fmla="*/ 4897792 h 8372980"/>
              <a:gd name="connsiteX689" fmla="*/ 5004375 w 8523541"/>
              <a:gd name="connsiteY689" fmla="*/ 4937737 h 8372980"/>
              <a:gd name="connsiteX690" fmla="*/ 5044369 w 8523541"/>
              <a:gd name="connsiteY690" fmla="*/ 4900894 h 8372980"/>
              <a:gd name="connsiteX691" fmla="*/ 5041175 w 8523541"/>
              <a:gd name="connsiteY691" fmla="*/ 4898977 h 8372980"/>
              <a:gd name="connsiteX692" fmla="*/ 5019458 w 8523541"/>
              <a:gd name="connsiteY692" fmla="*/ 4859888 h 8372980"/>
              <a:gd name="connsiteX693" fmla="*/ 5020566 w 8523541"/>
              <a:gd name="connsiteY693" fmla="*/ 4855007 h 8372980"/>
              <a:gd name="connsiteX694" fmla="*/ 5000742 w 8523541"/>
              <a:gd name="connsiteY694" fmla="*/ 4825272 h 8372980"/>
              <a:gd name="connsiteX695" fmla="*/ 4983332 w 8523541"/>
              <a:gd name="connsiteY695" fmla="*/ 4767255 h 8372980"/>
              <a:gd name="connsiteX696" fmla="*/ 4996389 w 8523541"/>
              <a:gd name="connsiteY696" fmla="*/ 4715039 h 8372980"/>
              <a:gd name="connsiteX697" fmla="*/ 5007641 w 8523541"/>
              <a:gd name="connsiteY697" fmla="*/ 4703371 h 8372980"/>
              <a:gd name="connsiteX698" fmla="*/ 4962994 w 8523541"/>
              <a:gd name="connsiteY698" fmla="*/ 4653570 h 8372980"/>
              <a:gd name="connsiteX699" fmla="*/ 4919556 w 8523541"/>
              <a:gd name="connsiteY699" fmla="*/ 4607965 h 8372980"/>
              <a:gd name="connsiteX700" fmla="*/ 4893495 w 8523541"/>
              <a:gd name="connsiteY700" fmla="*/ 4516749 h 8372980"/>
              <a:gd name="connsiteX701" fmla="*/ 7725983 w 8523541"/>
              <a:gd name="connsiteY701" fmla="*/ 4426414 h 8372980"/>
              <a:gd name="connsiteX702" fmla="*/ 7718037 w 8523541"/>
              <a:gd name="connsiteY702" fmla="*/ 4482875 h 8372980"/>
              <a:gd name="connsiteX703" fmla="*/ 7674509 w 8523541"/>
              <a:gd name="connsiteY703" fmla="*/ 4560643 h 8372980"/>
              <a:gd name="connsiteX704" fmla="*/ 7634167 w 8523541"/>
              <a:gd name="connsiteY704" fmla="*/ 4633161 h 8372980"/>
              <a:gd name="connsiteX705" fmla="*/ 7599307 w 8523541"/>
              <a:gd name="connsiteY705" fmla="*/ 4655133 h 8372980"/>
              <a:gd name="connsiteX706" fmla="*/ 7566749 w 8523541"/>
              <a:gd name="connsiteY706" fmla="*/ 4631814 h 8372980"/>
              <a:gd name="connsiteX707" fmla="*/ 7570165 w 8523541"/>
              <a:gd name="connsiteY707" fmla="*/ 4572838 h 8372980"/>
              <a:gd name="connsiteX708" fmla="*/ 7594037 w 8523541"/>
              <a:gd name="connsiteY708" fmla="*/ 4533435 h 8372980"/>
              <a:gd name="connsiteX709" fmla="*/ 7638484 w 8523541"/>
              <a:gd name="connsiteY709" fmla="*/ 4486743 h 8372980"/>
              <a:gd name="connsiteX710" fmla="*/ 7670752 w 8523541"/>
              <a:gd name="connsiteY710" fmla="*/ 4454223 h 8372980"/>
              <a:gd name="connsiteX711" fmla="*/ 7704576 w 8523541"/>
              <a:gd name="connsiteY711" fmla="*/ 4428034 h 8372980"/>
              <a:gd name="connsiteX712" fmla="*/ 7725983 w 8523541"/>
              <a:gd name="connsiteY712" fmla="*/ 4426414 h 8372980"/>
              <a:gd name="connsiteX713" fmla="*/ 4860952 w 8523541"/>
              <a:gd name="connsiteY713" fmla="*/ 4416654 h 8372980"/>
              <a:gd name="connsiteX714" fmla="*/ 4846765 w 8523541"/>
              <a:gd name="connsiteY714" fmla="*/ 4420030 h 8372980"/>
              <a:gd name="connsiteX715" fmla="*/ 4829510 w 8523541"/>
              <a:gd name="connsiteY715" fmla="*/ 4457002 h 8372980"/>
              <a:gd name="connsiteX716" fmla="*/ 4825519 w 8523541"/>
              <a:gd name="connsiteY716" fmla="*/ 4468974 h 8372980"/>
              <a:gd name="connsiteX717" fmla="*/ 4853158 w 8523541"/>
              <a:gd name="connsiteY717" fmla="*/ 4448164 h 8372980"/>
              <a:gd name="connsiteX718" fmla="*/ 4870615 w 8523541"/>
              <a:gd name="connsiteY718" fmla="*/ 4429180 h 8372980"/>
              <a:gd name="connsiteX719" fmla="*/ 6568707 w 8523541"/>
              <a:gd name="connsiteY719" fmla="*/ 3908390 h 8372980"/>
              <a:gd name="connsiteX720" fmla="*/ 6566733 w 8523541"/>
              <a:gd name="connsiteY720" fmla="*/ 3924158 h 8372980"/>
              <a:gd name="connsiteX721" fmla="*/ 6574616 w 8523541"/>
              <a:gd name="connsiteY721" fmla="*/ 3939919 h 8372980"/>
              <a:gd name="connsiteX722" fmla="*/ 6574614 w 8523541"/>
              <a:gd name="connsiteY722" fmla="*/ 3908390 h 8372980"/>
              <a:gd name="connsiteX723" fmla="*/ 6568707 w 8523541"/>
              <a:gd name="connsiteY723" fmla="*/ 3908390 h 8372980"/>
              <a:gd name="connsiteX724" fmla="*/ 6568167 w 8523541"/>
              <a:gd name="connsiteY724" fmla="*/ 3843171 h 8372980"/>
              <a:gd name="connsiteX725" fmla="*/ 6568705 w 8523541"/>
              <a:gd name="connsiteY725" fmla="*/ 3851244 h 8372980"/>
              <a:gd name="connsiteX726" fmla="*/ 6574614 w 8523541"/>
              <a:gd name="connsiteY726" fmla="*/ 3861097 h 8372980"/>
              <a:gd name="connsiteX727" fmla="*/ 6589452 w 8523541"/>
              <a:gd name="connsiteY727" fmla="*/ 3846260 h 8372980"/>
              <a:gd name="connsiteX728" fmla="*/ 7483116 w 8523541"/>
              <a:gd name="connsiteY728" fmla="*/ 3802498 h 8372980"/>
              <a:gd name="connsiteX729" fmla="*/ 7584640 w 8523541"/>
              <a:gd name="connsiteY729" fmla="*/ 3840205 h 8372980"/>
              <a:gd name="connsiteX730" fmla="*/ 7628148 w 8523541"/>
              <a:gd name="connsiteY730" fmla="*/ 3930135 h 8372980"/>
              <a:gd name="connsiteX731" fmla="*/ 7587538 w 8523541"/>
              <a:gd name="connsiteY731" fmla="*/ 3999755 h 8372980"/>
              <a:gd name="connsiteX732" fmla="*/ 7500516 w 8523541"/>
              <a:gd name="connsiteY732" fmla="*/ 4028764 h 8372980"/>
              <a:gd name="connsiteX733" fmla="*/ 7372879 w 8523541"/>
              <a:gd name="connsiteY733" fmla="*/ 3953338 h 8372980"/>
              <a:gd name="connsiteX734" fmla="*/ 7361273 w 8523541"/>
              <a:gd name="connsiteY734" fmla="*/ 3912728 h 8372980"/>
              <a:gd name="connsiteX735" fmla="*/ 7398991 w 8523541"/>
              <a:gd name="connsiteY735" fmla="*/ 3837308 h 8372980"/>
              <a:gd name="connsiteX736" fmla="*/ 7483116 w 8523541"/>
              <a:gd name="connsiteY736" fmla="*/ 3802498 h 8372980"/>
              <a:gd name="connsiteX737" fmla="*/ 8285913 w 8523541"/>
              <a:gd name="connsiteY737" fmla="*/ 3633523 h 8372980"/>
              <a:gd name="connsiteX738" fmla="*/ 8315648 w 8523541"/>
              <a:gd name="connsiteY738" fmla="*/ 3637147 h 8372980"/>
              <a:gd name="connsiteX739" fmla="*/ 8359155 w 8523541"/>
              <a:gd name="connsiteY739" fmla="*/ 3651654 h 8372980"/>
              <a:gd name="connsiteX740" fmla="*/ 8408474 w 8523541"/>
              <a:gd name="connsiteY740" fmla="*/ 3706767 h 8372980"/>
              <a:gd name="connsiteX741" fmla="*/ 8440387 w 8523541"/>
              <a:gd name="connsiteY741" fmla="*/ 3767688 h 8372980"/>
              <a:gd name="connsiteX742" fmla="*/ 8393972 w 8523541"/>
              <a:gd name="connsiteY742" fmla="*/ 3860516 h 8372980"/>
              <a:gd name="connsiteX743" fmla="*/ 8289536 w 8523541"/>
              <a:gd name="connsiteY743" fmla="*/ 3895326 h 8372980"/>
              <a:gd name="connsiteX744" fmla="*/ 8144504 w 8523541"/>
              <a:gd name="connsiteY744" fmla="*/ 3825707 h 8372980"/>
              <a:gd name="connsiteX745" fmla="*/ 8127095 w 8523541"/>
              <a:gd name="connsiteY745" fmla="*/ 3767688 h 8372980"/>
              <a:gd name="connsiteX746" fmla="*/ 8202515 w 8523541"/>
              <a:gd name="connsiteY746" fmla="*/ 3651653 h 8372980"/>
              <a:gd name="connsiteX747" fmla="*/ 8243131 w 8523541"/>
              <a:gd name="connsiteY747" fmla="*/ 3651653 h 8372980"/>
              <a:gd name="connsiteX748" fmla="*/ 8272140 w 8523541"/>
              <a:gd name="connsiteY748" fmla="*/ 3640051 h 8372980"/>
              <a:gd name="connsiteX749" fmla="*/ 8285913 w 8523541"/>
              <a:gd name="connsiteY749" fmla="*/ 3633523 h 8372980"/>
              <a:gd name="connsiteX750" fmla="*/ 4819651 w 8523541"/>
              <a:gd name="connsiteY750" fmla="*/ 3392054 h 8372980"/>
              <a:gd name="connsiteX751" fmla="*/ 4809792 w 8523541"/>
              <a:gd name="connsiteY751" fmla="*/ 3401922 h 8372980"/>
              <a:gd name="connsiteX752" fmla="*/ 4795242 w 8523541"/>
              <a:gd name="connsiteY752" fmla="*/ 3420629 h 8372980"/>
              <a:gd name="connsiteX753" fmla="*/ 4823954 w 8523541"/>
              <a:gd name="connsiteY753" fmla="*/ 3396361 h 8372980"/>
              <a:gd name="connsiteX754" fmla="*/ 7256851 w 8523541"/>
              <a:gd name="connsiteY754" fmla="*/ 3315158 h 8372980"/>
              <a:gd name="connsiteX755" fmla="*/ 7251044 w 8523541"/>
              <a:gd name="connsiteY755" fmla="*/ 3332566 h 8372980"/>
              <a:gd name="connsiteX756" fmla="*/ 7262646 w 8523541"/>
              <a:gd name="connsiteY756" fmla="*/ 3326759 h 8372980"/>
              <a:gd name="connsiteX757" fmla="*/ 254181 w 8523541"/>
              <a:gd name="connsiteY757" fmla="*/ 3313172 h 8372980"/>
              <a:gd name="connsiteX758" fmla="*/ 382367 w 8523541"/>
              <a:gd name="connsiteY758" fmla="*/ 3431499 h 8372980"/>
              <a:gd name="connsiteX759" fmla="*/ 347865 w 8523541"/>
              <a:gd name="connsiteY759" fmla="*/ 3564620 h 8372980"/>
              <a:gd name="connsiteX760" fmla="*/ 224605 w 8523541"/>
              <a:gd name="connsiteY760" fmla="*/ 3628716 h 8372980"/>
              <a:gd name="connsiteX761" fmla="*/ 116137 w 8523541"/>
              <a:gd name="connsiteY761" fmla="*/ 3569553 h 8372980"/>
              <a:gd name="connsiteX762" fmla="*/ 86550 w 8523541"/>
              <a:gd name="connsiteY762" fmla="*/ 3480805 h 8372980"/>
              <a:gd name="connsiteX763" fmla="*/ 140788 w 8523541"/>
              <a:gd name="connsiteY763" fmla="*/ 3362477 h 8372980"/>
              <a:gd name="connsiteX764" fmla="*/ 254181 w 8523541"/>
              <a:gd name="connsiteY764" fmla="*/ 3313172 h 8372980"/>
              <a:gd name="connsiteX765" fmla="*/ 5080517 w 8523541"/>
              <a:gd name="connsiteY765" fmla="*/ 3233846 h 8372980"/>
              <a:gd name="connsiteX766" fmla="*/ 5046445 w 8523541"/>
              <a:gd name="connsiteY766" fmla="*/ 3254010 h 8372980"/>
              <a:gd name="connsiteX767" fmla="*/ 4982353 w 8523541"/>
              <a:gd name="connsiteY767" fmla="*/ 3308244 h 8372980"/>
              <a:gd name="connsiteX768" fmla="*/ 4941363 w 8523541"/>
              <a:gd name="connsiteY768" fmla="*/ 3371587 h 8372980"/>
              <a:gd name="connsiteX769" fmla="*/ 5002080 w 8523541"/>
              <a:gd name="connsiteY769" fmla="*/ 3365711 h 8372980"/>
              <a:gd name="connsiteX770" fmla="*/ 5058551 w 8523541"/>
              <a:gd name="connsiteY770" fmla="*/ 3370057 h 8372980"/>
              <a:gd name="connsiteX771" fmla="*/ 5088954 w 8523541"/>
              <a:gd name="connsiteY771" fmla="*/ 3372225 h 8372980"/>
              <a:gd name="connsiteX772" fmla="*/ 5128043 w 8523541"/>
              <a:gd name="connsiteY772" fmla="*/ 3378742 h 8372980"/>
              <a:gd name="connsiteX773" fmla="*/ 5141075 w 8523541"/>
              <a:gd name="connsiteY773" fmla="*/ 3378743 h 8372980"/>
              <a:gd name="connsiteX774" fmla="*/ 5144885 w 8523541"/>
              <a:gd name="connsiteY774" fmla="*/ 3380646 h 8372980"/>
              <a:gd name="connsiteX775" fmla="*/ 5094284 w 8523541"/>
              <a:gd name="connsiteY775" fmla="*/ 3345617 h 8372980"/>
              <a:gd name="connsiteX776" fmla="*/ 5093632 w 8523541"/>
              <a:gd name="connsiteY776" fmla="*/ 3343162 h 8372980"/>
              <a:gd name="connsiteX777" fmla="*/ 5071579 w 8523541"/>
              <a:gd name="connsiteY777" fmla="*/ 3338565 h 8372980"/>
              <a:gd name="connsiteX778" fmla="*/ 5062894 w 8523541"/>
              <a:gd name="connsiteY778" fmla="*/ 3313587 h 8372980"/>
              <a:gd name="connsiteX779" fmla="*/ 5071578 w 8523541"/>
              <a:gd name="connsiteY779" fmla="*/ 3296216 h 8372980"/>
              <a:gd name="connsiteX780" fmla="*/ 5080774 w 8523541"/>
              <a:gd name="connsiteY780" fmla="*/ 3294683 h 8372980"/>
              <a:gd name="connsiteX781" fmla="*/ 5075431 w 8523541"/>
              <a:gd name="connsiteY781" fmla="*/ 3274547 h 8372980"/>
              <a:gd name="connsiteX782" fmla="*/ 7355478 w 8523541"/>
              <a:gd name="connsiteY782" fmla="*/ 3228131 h 8372980"/>
              <a:gd name="connsiteX783" fmla="*/ 7343877 w 8523541"/>
              <a:gd name="connsiteY783" fmla="*/ 3239738 h 8372980"/>
              <a:gd name="connsiteX784" fmla="*/ 7326469 w 8523541"/>
              <a:gd name="connsiteY784" fmla="*/ 3268747 h 8372980"/>
              <a:gd name="connsiteX785" fmla="*/ 7343876 w 8523541"/>
              <a:gd name="connsiteY785" fmla="*/ 3262947 h 8372980"/>
              <a:gd name="connsiteX786" fmla="*/ 588214 w 8523541"/>
              <a:gd name="connsiteY786" fmla="*/ 3184987 h 8372980"/>
              <a:gd name="connsiteX787" fmla="*/ 628889 w 8523541"/>
              <a:gd name="connsiteY787" fmla="*/ 3194846 h 8372980"/>
              <a:gd name="connsiteX788" fmla="*/ 638747 w 8523541"/>
              <a:gd name="connsiteY788" fmla="*/ 3303314 h 8372980"/>
              <a:gd name="connsiteX789" fmla="*/ 540139 w 8523541"/>
              <a:gd name="connsiteY789" fmla="*/ 3342759 h 8372980"/>
              <a:gd name="connsiteX790" fmla="*/ 495769 w 8523541"/>
              <a:gd name="connsiteY790" fmla="*/ 3263869 h 8372980"/>
              <a:gd name="connsiteX791" fmla="*/ 545073 w 8523541"/>
              <a:gd name="connsiteY791" fmla="*/ 3194846 h 8372980"/>
              <a:gd name="connsiteX792" fmla="*/ 588214 w 8523541"/>
              <a:gd name="connsiteY792" fmla="*/ 3184987 h 8372980"/>
              <a:gd name="connsiteX793" fmla="*/ 1388233 w 8523541"/>
              <a:gd name="connsiteY793" fmla="*/ 3143830 h 8372980"/>
              <a:gd name="connsiteX794" fmla="*/ 1403994 w 8523541"/>
              <a:gd name="connsiteY794" fmla="*/ 3222653 h 8372980"/>
              <a:gd name="connsiteX795" fmla="*/ 1356703 w 8523541"/>
              <a:gd name="connsiteY795" fmla="*/ 3159593 h 8372980"/>
              <a:gd name="connsiteX796" fmla="*/ 1388233 w 8523541"/>
              <a:gd name="connsiteY796" fmla="*/ 3143830 h 8372980"/>
              <a:gd name="connsiteX797" fmla="*/ 8080678 w 8523541"/>
              <a:gd name="connsiteY797" fmla="*/ 3077291 h 8372980"/>
              <a:gd name="connsiteX798" fmla="*/ 8092279 w 8523541"/>
              <a:gd name="connsiteY798" fmla="*/ 3083091 h 8372980"/>
              <a:gd name="connsiteX799" fmla="*/ 8077780 w 8523541"/>
              <a:gd name="connsiteY799" fmla="*/ 3083091 h 8372980"/>
              <a:gd name="connsiteX800" fmla="*/ 8080678 w 8523541"/>
              <a:gd name="connsiteY800" fmla="*/ 3077291 h 8372980"/>
              <a:gd name="connsiteX801" fmla="*/ 1506468 w 8523541"/>
              <a:gd name="connsiteY801" fmla="*/ 3057128 h 8372980"/>
              <a:gd name="connsiteX802" fmla="*/ 1498578 w 8523541"/>
              <a:gd name="connsiteY802" fmla="*/ 3096539 h 8372980"/>
              <a:gd name="connsiteX803" fmla="*/ 1498578 w 8523541"/>
              <a:gd name="connsiteY803" fmla="*/ 3080778 h 8372980"/>
              <a:gd name="connsiteX804" fmla="*/ 1506468 w 8523541"/>
              <a:gd name="connsiteY804" fmla="*/ 3057128 h 8372980"/>
              <a:gd name="connsiteX805" fmla="*/ 8514353 w 8523541"/>
              <a:gd name="connsiteY805" fmla="*/ 3017823 h 8372980"/>
              <a:gd name="connsiteX806" fmla="*/ 8521608 w 8523541"/>
              <a:gd name="connsiteY806" fmla="*/ 3025074 h 8372980"/>
              <a:gd name="connsiteX807" fmla="*/ 8515801 w 8523541"/>
              <a:gd name="connsiteY807" fmla="*/ 3042481 h 8372980"/>
              <a:gd name="connsiteX808" fmla="*/ 8277935 w 8523541"/>
              <a:gd name="connsiteY808" fmla="*/ 3059884 h 8372980"/>
              <a:gd name="connsiteX809" fmla="*/ 8504201 w 8523541"/>
              <a:gd name="connsiteY809" fmla="*/ 3019273 h 8372980"/>
              <a:gd name="connsiteX810" fmla="*/ 8514353 w 8523541"/>
              <a:gd name="connsiteY810" fmla="*/ 3017823 h 8372980"/>
              <a:gd name="connsiteX811" fmla="*/ 7245243 w 8523541"/>
              <a:gd name="connsiteY811" fmla="*/ 2932247 h 8372980"/>
              <a:gd name="connsiteX812" fmla="*/ 7239443 w 8523541"/>
              <a:gd name="connsiteY812" fmla="*/ 2938053 h 8372980"/>
              <a:gd name="connsiteX813" fmla="*/ 7233641 w 8523541"/>
              <a:gd name="connsiteY813" fmla="*/ 2955454 h 8372980"/>
              <a:gd name="connsiteX814" fmla="*/ 7251042 w 8523541"/>
              <a:gd name="connsiteY814" fmla="*/ 2938053 h 8372980"/>
              <a:gd name="connsiteX815" fmla="*/ 7245243 w 8523541"/>
              <a:gd name="connsiteY815" fmla="*/ 2932247 h 8372980"/>
              <a:gd name="connsiteX816" fmla="*/ 1013454 w 8523541"/>
              <a:gd name="connsiteY816" fmla="*/ 2889161 h 8372980"/>
              <a:gd name="connsiteX817" fmla="*/ 1102195 w 8523541"/>
              <a:gd name="connsiteY817" fmla="*/ 2928607 h 8372980"/>
              <a:gd name="connsiteX818" fmla="*/ 1181085 w 8523541"/>
              <a:gd name="connsiteY818" fmla="*/ 2997628 h 8372980"/>
              <a:gd name="connsiteX819" fmla="*/ 1210663 w 8523541"/>
              <a:gd name="connsiteY819" fmla="*/ 3086379 h 8372980"/>
              <a:gd name="connsiteX820" fmla="*/ 1136717 w 8523541"/>
              <a:gd name="connsiteY820" fmla="*/ 3239217 h 8372980"/>
              <a:gd name="connsiteX821" fmla="*/ 974011 w 8523541"/>
              <a:gd name="connsiteY821" fmla="*/ 3313173 h 8372980"/>
              <a:gd name="connsiteX822" fmla="*/ 835954 w 8523541"/>
              <a:gd name="connsiteY822" fmla="*/ 3254010 h 8372980"/>
              <a:gd name="connsiteX823" fmla="*/ 798987 w 8523541"/>
              <a:gd name="connsiteY823" fmla="*/ 3199777 h 8372980"/>
              <a:gd name="connsiteX824" fmla="*/ 787961 w 8523541"/>
              <a:gd name="connsiteY824" fmla="*/ 3142441 h 8372980"/>
              <a:gd name="connsiteX825" fmla="*/ 785017 w 8523541"/>
              <a:gd name="connsiteY825" fmla="*/ 3141773 h 8372980"/>
              <a:gd name="connsiteX826" fmla="*/ 764077 w 8523541"/>
              <a:gd name="connsiteY826" fmla="*/ 3111134 h 8372980"/>
              <a:gd name="connsiteX827" fmla="*/ 788507 w 8523541"/>
              <a:gd name="connsiteY827" fmla="*/ 3064884 h 8372980"/>
              <a:gd name="connsiteX828" fmla="*/ 797543 w 8523541"/>
              <a:gd name="connsiteY828" fmla="*/ 3066933 h 8372980"/>
              <a:gd name="connsiteX829" fmla="*/ 823633 w 8523541"/>
              <a:gd name="connsiteY829" fmla="*/ 3012428 h 8372980"/>
              <a:gd name="connsiteX830" fmla="*/ 934564 w 8523541"/>
              <a:gd name="connsiteY830" fmla="*/ 2918749 h 8372980"/>
              <a:gd name="connsiteX831" fmla="*/ 1013454 w 8523541"/>
              <a:gd name="connsiteY831" fmla="*/ 2889161 h 8372980"/>
              <a:gd name="connsiteX832" fmla="*/ 1292570 w 8523541"/>
              <a:gd name="connsiteY832" fmla="*/ 2763384 h 8372980"/>
              <a:gd name="connsiteX833" fmla="*/ 1303835 w 8523541"/>
              <a:gd name="connsiteY833" fmla="*/ 2777390 h 8372980"/>
              <a:gd name="connsiteX834" fmla="*/ 1279561 w 8523541"/>
              <a:gd name="connsiteY834" fmla="*/ 2787821 h 8372980"/>
              <a:gd name="connsiteX835" fmla="*/ 1262224 w 8523541"/>
              <a:gd name="connsiteY835" fmla="*/ 2776422 h 8372980"/>
              <a:gd name="connsiteX836" fmla="*/ 1269127 w 8523541"/>
              <a:gd name="connsiteY836" fmla="*/ 2763547 h 8372980"/>
              <a:gd name="connsiteX837" fmla="*/ 1292570 w 8523541"/>
              <a:gd name="connsiteY837" fmla="*/ 2763384 h 8372980"/>
              <a:gd name="connsiteX838" fmla="*/ 1274535 w 8523541"/>
              <a:gd name="connsiteY838" fmla="*/ 2730913 h 8372980"/>
              <a:gd name="connsiteX839" fmla="*/ 1281858 w 8523541"/>
              <a:gd name="connsiteY839" fmla="*/ 2742531 h 8372980"/>
              <a:gd name="connsiteX840" fmla="*/ 1272389 w 8523541"/>
              <a:gd name="connsiteY840" fmla="*/ 2740383 h 8372980"/>
              <a:gd name="connsiteX841" fmla="*/ 1274535 w 8523541"/>
              <a:gd name="connsiteY841" fmla="*/ 2730913 h 8372980"/>
              <a:gd name="connsiteX842" fmla="*/ 1143462 w 8523541"/>
              <a:gd name="connsiteY842" fmla="*/ 2588659 h 8372980"/>
              <a:gd name="connsiteX843" fmla="*/ 1161332 w 8523541"/>
              <a:gd name="connsiteY843" fmla="*/ 2597688 h 8372980"/>
              <a:gd name="connsiteX844" fmla="*/ 1123444 w 8523541"/>
              <a:gd name="connsiteY844" fmla="*/ 2589101 h 8372980"/>
              <a:gd name="connsiteX845" fmla="*/ 1143462 w 8523541"/>
              <a:gd name="connsiteY845" fmla="*/ 2588659 h 8372980"/>
              <a:gd name="connsiteX846" fmla="*/ 1514022 w 8523541"/>
              <a:gd name="connsiteY846" fmla="*/ 2403785 h 8372980"/>
              <a:gd name="connsiteX847" fmla="*/ 1576071 w 8523541"/>
              <a:gd name="connsiteY847" fmla="*/ 2428807 h 8372980"/>
              <a:gd name="connsiteX848" fmla="*/ 1608551 w 8523541"/>
              <a:gd name="connsiteY848" fmla="*/ 2470032 h 8372980"/>
              <a:gd name="connsiteX849" fmla="*/ 1595821 w 8523541"/>
              <a:gd name="connsiteY849" fmla="*/ 2491044 h 8372980"/>
              <a:gd name="connsiteX850" fmla="*/ 1574650 w 8523541"/>
              <a:gd name="connsiteY850" fmla="*/ 2514130 h 8372980"/>
              <a:gd name="connsiteX851" fmla="*/ 1535574 w 8523541"/>
              <a:gd name="connsiteY851" fmla="*/ 2537141 h 8372980"/>
              <a:gd name="connsiteX852" fmla="*/ 1458761 w 8523541"/>
              <a:gd name="connsiteY852" fmla="*/ 2515740 h 8372980"/>
              <a:gd name="connsiteX853" fmla="*/ 1436491 w 8523541"/>
              <a:gd name="connsiteY853" fmla="*/ 2488782 h 8372980"/>
              <a:gd name="connsiteX854" fmla="*/ 1438937 w 8523541"/>
              <a:gd name="connsiteY854" fmla="*/ 2471414 h 8372980"/>
              <a:gd name="connsiteX855" fmla="*/ 1455369 w 8523541"/>
              <a:gd name="connsiteY855" fmla="*/ 2447251 h 8372980"/>
              <a:gd name="connsiteX856" fmla="*/ 1466546 w 8523541"/>
              <a:gd name="connsiteY856" fmla="*/ 2419911 h 8372980"/>
              <a:gd name="connsiteX857" fmla="*/ 1514022 w 8523541"/>
              <a:gd name="connsiteY857" fmla="*/ 2403785 h 8372980"/>
              <a:gd name="connsiteX858" fmla="*/ 1160117 w 8523541"/>
              <a:gd name="connsiteY858" fmla="*/ 2267027 h 8372980"/>
              <a:gd name="connsiteX859" fmla="*/ 1202710 w 8523541"/>
              <a:gd name="connsiteY859" fmla="*/ 2283403 h 8372980"/>
              <a:gd name="connsiteX860" fmla="*/ 1258239 w 8523541"/>
              <a:gd name="connsiteY860" fmla="*/ 2354753 h 8372980"/>
              <a:gd name="connsiteX861" fmla="*/ 1260159 w 8523541"/>
              <a:gd name="connsiteY861" fmla="*/ 2399008 h 8372980"/>
              <a:gd name="connsiteX862" fmla="*/ 1188063 w 8523541"/>
              <a:gd name="connsiteY862" fmla="*/ 2506151 h 8372980"/>
              <a:gd name="connsiteX863" fmla="*/ 1088569 w 8523541"/>
              <a:gd name="connsiteY863" fmla="*/ 2492561 h 8372980"/>
              <a:gd name="connsiteX864" fmla="*/ 1027265 w 8523541"/>
              <a:gd name="connsiteY864" fmla="*/ 2415918 h 8372980"/>
              <a:gd name="connsiteX865" fmla="*/ 1034973 w 8523541"/>
              <a:gd name="connsiteY865" fmla="*/ 2337994 h 8372980"/>
              <a:gd name="connsiteX866" fmla="*/ 1120607 w 8523541"/>
              <a:gd name="connsiteY866" fmla="*/ 2267781 h 8372980"/>
              <a:gd name="connsiteX867" fmla="*/ 1160117 w 8523541"/>
              <a:gd name="connsiteY867" fmla="*/ 2267027 h 8372980"/>
              <a:gd name="connsiteX868" fmla="*/ 936342 w 8523541"/>
              <a:gd name="connsiteY868" fmla="*/ 2245922 h 8372980"/>
              <a:gd name="connsiteX869" fmla="*/ 989915 w 8523541"/>
              <a:gd name="connsiteY869" fmla="*/ 2281965 h 8372980"/>
              <a:gd name="connsiteX870" fmla="*/ 985546 w 8523541"/>
              <a:gd name="connsiteY870" fmla="*/ 2318819 h 8372980"/>
              <a:gd name="connsiteX871" fmla="*/ 928081 w 8523541"/>
              <a:gd name="connsiteY871" fmla="*/ 2330686 h 8372980"/>
              <a:gd name="connsiteX872" fmla="*/ 904080 w 8523541"/>
              <a:gd name="connsiteY872" fmla="*/ 2308066 h 8372980"/>
              <a:gd name="connsiteX873" fmla="*/ 906739 w 8523541"/>
              <a:gd name="connsiteY873" fmla="*/ 2271074 h 8372980"/>
              <a:gd name="connsiteX874" fmla="*/ 936342 w 8523541"/>
              <a:gd name="connsiteY874" fmla="*/ 2245922 h 8372980"/>
              <a:gd name="connsiteX875" fmla="*/ 1015476 w 8523541"/>
              <a:gd name="connsiteY875" fmla="*/ 2217553 h 8372980"/>
              <a:gd name="connsiteX876" fmla="*/ 1024929 w 8523541"/>
              <a:gd name="connsiteY876" fmla="*/ 2224178 h 8372980"/>
              <a:gd name="connsiteX877" fmla="*/ 1016495 w 8523541"/>
              <a:gd name="connsiteY877" fmla="*/ 2226248 h 8372980"/>
              <a:gd name="connsiteX878" fmla="*/ 1010202 w 8523541"/>
              <a:gd name="connsiteY878" fmla="*/ 2218849 h 8372980"/>
              <a:gd name="connsiteX879" fmla="*/ 1015476 w 8523541"/>
              <a:gd name="connsiteY879" fmla="*/ 2217553 h 8372980"/>
              <a:gd name="connsiteX880" fmla="*/ 5762765 w 8523541"/>
              <a:gd name="connsiteY880" fmla="*/ 2182224 h 8372980"/>
              <a:gd name="connsiteX881" fmla="*/ 5762764 w 8523541"/>
              <a:gd name="connsiteY881" fmla="*/ 2197986 h 8372980"/>
              <a:gd name="connsiteX882" fmla="*/ 5778525 w 8523541"/>
              <a:gd name="connsiteY882" fmla="*/ 2197986 h 8372980"/>
              <a:gd name="connsiteX883" fmla="*/ 5676061 w 8523541"/>
              <a:gd name="connsiteY883" fmla="*/ 2115228 h 8372980"/>
              <a:gd name="connsiteX884" fmla="*/ 5668180 w 8523541"/>
              <a:gd name="connsiteY884" fmla="*/ 2119164 h 8372980"/>
              <a:gd name="connsiteX885" fmla="*/ 5707591 w 8523541"/>
              <a:gd name="connsiteY885" fmla="*/ 2166462 h 8372980"/>
              <a:gd name="connsiteX886" fmla="*/ 5715474 w 8523541"/>
              <a:gd name="connsiteY886" fmla="*/ 2166464 h 8372980"/>
              <a:gd name="connsiteX887" fmla="*/ 5699711 w 8523541"/>
              <a:gd name="connsiteY887" fmla="*/ 2134932 h 8372980"/>
              <a:gd name="connsiteX888" fmla="*/ 5676061 w 8523541"/>
              <a:gd name="connsiteY888" fmla="*/ 2115228 h 8372980"/>
              <a:gd name="connsiteX889" fmla="*/ 2051670 w 8523541"/>
              <a:gd name="connsiteY889" fmla="*/ 2070561 h 8372980"/>
              <a:gd name="connsiteX890" fmla="*/ 2048483 w 8523541"/>
              <a:gd name="connsiteY890" fmla="*/ 2075815 h 8372980"/>
              <a:gd name="connsiteX891" fmla="*/ 2053741 w 8523541"/>
              <a:gd name="connsiteY891" fmla="*/ 2078995 h 8372980"/>
              <a:gd name="connsiteX892" fmla="*/ 2067428 w 8523541"/>
              <a:gd name="connsiteY892" fmla="*/ 2080107 h 8372980"/>
              <a:gd name="connsiteX893" fmla="*/ 2051670 w 8523541"/>
              <a:gd name="connsiteY893" fmla="*/ 2070561 h 8372980"/>
              <a:gd name="connsiteX894" fmla="*/ 2893699 w 8523541"/>
              <a:gd name="connsiteY894" fmla="*/ 2048229 h 8372980"/>
              <a:gd name="connsiteX895" fmla="*/ 2885819 w 8523541"/>
              <a:gd name="connsiteY895" fmla="*/ 2056111 h 8372980"/>
              <a:gd name="connsiteX896" fmla="*/ 2892527 w 8523541"/>
              <a:gd name="connsiteY896" fmla="*/ 2069528 h 8372980"/>
              <a:gd name="connsiteX897" fmla="*/ 2908084 w 8523541"/>
              <a:gd name="connsiteY897" fmla="*/ 2055419 h 8372980"/>
              <a:gd name="connsiteX898" fmla="*/ 6091844 w 8523541"/>
              <a:gd name="connsiteY898" fmla="*/ 2008819 h 8372980"/>
              <a:gd name="connsiteX899" fmla="*/ 6117457 w 8523541"/>
              <a:gd name="connsiteY899" fmla="*/ 2008819 h 8372980"/>
              <a:gd name="connsiteX900" fmla="*/ 6125339 w 8523541"/>
              <a:gd name="connsiteY900" fmla="*/ 2024580 h 8372980"/>
              <a:gd name="connsiteX901" fmla="*/ 6101696 w 8523541"/>
              <a:gd name="connsiteY901" fmla="*/ 2040349 h 8372980"/>
              <a:gd name="connsiteX902" fmla="*/ 6078046 w 8523541"/>
              <a:gd name="connsiteY902" fmla="*/ 2024580 h 8372980"/>
              <a:gd name="connsiteX903" fmla="*/ 6091844 w 8523541"/>
              <a:gd name="connsiteY903" fmla="*/ 2008819 h 8372980"/>
              <a:gd name="connsiteX904" fmla="*/ 6904399 w 8523541"/>
              <a:gd name="connsiteY904" fmla="*/ 2006886 h 8372980"/>
              <a:gd name="connsiteX905" fmla="*/ 6926151 w 8523541"/>
              <a:gd name="connsiteY905" fmla="*/ 2015590 h 8372980"/>
              <a:gd name="connsiteX906" fmla="*/ 6952263 w 8523541"/>
              <a:gd name="connsiteY906" fmla="*/ 2044599 h 8372980"/>
              <a:gd name="connsiteX907" fmla="*/ 6984168 w 8523541"/>
              <a:gd name="connsiteY907" fmla="*/ 2067802 h 8372980"/>
              <a:gd name="connsiteX908" fmla="*/ 6937758 w 8523541"/>
              <a:gd name="connsiteY908" fmla="*/ 2207046 h 8372980"/>
              <a:gd name="connsiteX909" fmla="*/ 6873939 w 8523541"/>
              <a:gd name="connsiteY909" fmla="*/ 2236049 h 8372980"/>
              <a:gd name="connsiteX910" fmla="*/ 6850737 w 8523541"/>
              <a:gd name="connsiteY910" fmla="*/ 2212847 h 8372980"/>
              <a:gd name="connsiteX911" fmla="*/ 6827529 w 8523541"/>
              <a:gd name="connsiteY911" fmla="*/ 2178036 h 8372980"/>
              <a:gd name="connsiteX912" fmla="*/ 6810122 w 8523541"/>
              <a:gd name="connsiteY912" fmla="*/ 2120019 h 8372980"/>
              <a:gd name="connsiteX913" fmla="*/ 6862338 w 8523541"/>
              <a:gd name="connsiteY913" fmla="*/ 2027192 h 8372980"/>
              <a:gd name="connsiteX914" fmla="*/ 6904399 w 8523541"/>
              <a:gd name="connsiteY914" fmla="*/ 2006886 h 8372980"/>
              <a:gd name="connsiteX915" fmla="*/ 5791830 w 8523541"/>
              <a:gd name="connsiteY915" fmla="*/ 1993056 h 8372980"/>
              <a:gd name="connsiteX916" fmla="*/ 5784443 w 8523541"/>
              <a:gd name="connsiteY916" fmla="*/ 1993058 h 8372980"/>
              <a:gd name="connsiteX917" fmla="*/ 5778525 w 8523541"/>
              <a:gd name="connsiteY917" fmla="*/ 2016699 h 8372980"/>
              <a:gd name="connsiteX918" fmla="*/ 5794295 w 8523541"/>
              <a:gd name="connsiteY918" fmla="*/ 2048230 h 8372980"/>
              <a:gd name="connsiteX919" fmla="*/ 5817936 w 8523541"/>
              <a:gd name="connsiteY919" fmla="*/ 2063991 h 8372980"/>
              <a:gd name="connsiteX920" fmla="*/ 5825819 w 8523541"/>
              <a:gd name="connsiteY920" fmla="*/ 2071872 h 8372980"/>
              <a:gd name="connsiteX921" fmla="*/ 5802175 w 8523541"/>
              <a:gd name="connsiteY921" fmla="*/ 2000938 h 8372980"/>
              <a:gd name="connsiteX922" fmla="*/ 5791830 w 8523541"/>
              <a:gd name="connsiteY922" fmla="*/ 1993056 h 8372980"/>
              <a:gd name="connsiteX923" fmla="*/ 2332225 w 8523541"/>
              <a:gd name="connsiteY923" fmla="*/ 1992755 h 8372980"/>
              <a:gd name="connsiteX924" fmla="*/ 2324823 w 8523541"/>
              <a:gd name="connsiteY924" fmla="*/ 1999040 h 8372980"/>
              <a:gd name="connsiteX925" fmla="*/ 2338517 w 8523541"/>
              <a:gd name="connsiteY925" fmla="*/ 2000155 h 8372980"/>
              <a:gd name="connsiteX926" fmla="*/ 2332225 w 8523541"/>
              <a:gd name="connsiteY926" fmla="*/ 1992755 h 8372980"/>
              <a:gd name="connsiteX927" fmla="*/ 2700594 w 8523541"/>
              <a:gd name="connsiteY927" fmla="*/ 1989113 h 8372980"/>
              <a:gd name="connsiteX928" fmla="*/ 2685813 w 8523541"/>
              <a:gd name="connsiteY928" fmla="*/ 1999950 h 8372980"/>
              <a:gd name="connsiteX929" fmla="*/ 2683291 w 8523541"/>
              <a:gd name="connsiteY929" fmla="*/ 2002950 h 8372980"/>
              <a:gd name="connsiteX930" fmla="*/ 2688104 w 8523541"/>
              <a:gd name="connsiteY930" fmla="*/ 2007709 h 8372980"/>
              <a:gd name="connsiteX931" fmla="*/ 2710957 w 8523541"/>
              <a:gd name="connsiteY931" fmla="*/ 2011545 h 8372980"/>
              <a:gd name="connsiteX932" fmla="*/ 2712411 w 8523541"/>
              <a:gd name="connsiteY932" fmla="*/ 2008819 h 8372980"/>
              <a:gd name="connsiteX933" fmla="*/ 2700594 w 8523541"/>
              <a:gd name="connsiteY933" fmla="*/ 1989113 h 8372980"/>
              <a:gd name="connsiteX934" fmla="*/ 2983534 w 8523541"/>
              <a:gd name="connsiteY934" fmla="*/ 1963350 h 8372980"/>
              <a:gd name="connsiteX935" fmla="*/ 2948878 w 8523541"/>
              <a:gd name="connsiteY935" fmla="*/ 1985168 h 8372980"/>
              <a:gd name="connsiteX936" fmla="*/ 2940989 w 8523541"/>
              <a:gd name="connsiteY936" fmla="*/ 2008819 h 8372980"/>
              <a:gd name="connsiteX937" fmla="*/ 2955772 w 8523541"/>
              <a:gd name="connsiteY937" fmla="*/ 2003894 h 8372980"/>
              <a:gd name="connsiteX938" fmla="*/ 2968748 w 8523541"/>
              <a:gd name="connsiteY938" fmla="*/ 1997182 h 8372980"/>
              <a:gd name="connsiteX939" fmla="*/ 2971685 w 8523541"/>
              <a:gd name="connsiteY939" fmla="*/ 1992332 h 8372980"/>
              <a:gd name="connsiteX940" fmla="*/ 2982862 w 8523541"/>
              <a:gd name="connsiteY940" fmla="*/ 1964992 h 8372980"/>
              <a:gd name="connsiteX941" fmla="*/ 7976255 w 8523541"/>
              <a:gd name="connsiteY941" fmla="*/ 1951772 h 8372980"/>
              <a:gd name="connsiteX942" fmla="*/ 7987857 w 8523541"/>
              <a:gd name="connsiteY942" fmla="*/ 1957571 h 8372980"/>
              <a:gd name="connsiteX943" fmla="*/ 7932741 w 8523541"/>
              <a:gd name="connsiteY943" fmla="*/ 1998183 h 8372980"/>
              <a:gd name="connsiteX944" fmla="*/ 7860220 w 8523541"/>
              <a:gd name="connsiteY944" fmla="*/ 2027191 h 8372980"/>
              <a:gd name="connsiteX945" fmla="*/ 7877627 w 8523541"/>
              <a:gd name="connsiteY945" fmla="*/ 2003983 h 8372980"/>
              <a:gd name="connsiteX946" fmla="*/ 7918238 w 8523541"/>
              <a:gd name="connsiteY946" fmla="*/ 1980780 h 8372980"/>
              <a:gd name="connsiteX947" fmla="*/ 7976255 w 8523541"/>
              <a:gd name="connsiteY947" fmla="*/ 1951772 h 8372980"/>
              <a:gd name="connsiteX948" fmla="*/ 2243946 w 8523541"/>
              <a:gd name="connsiteY948" fmla="*/ 1942859 h 8372980"/>
              <a:gd name="connsiteX949" fmla="*/ 2254455 w 8523541"/>
              <a:gd name="connsiteY949" fmla="*/ 1949222 h 8372980"/>
              <a:gd name="connsiteX950" fmla="*/ 2278655 w 8523541"/>
              <a:gd name="connsiteY950" fmla="*/ 1956703 h 8372980"/>
              <a:gd name="connsiteX951" fmla="*/ 2271329 w 8523541"/>
              <a:gd name="connsiteY951" fmla="*/ 1945081 h 8372980"/>
              <a:gd name="connsiteX952" fmla="*/ 5786415 w 8523541"/>
              <a:gd name="connsiteY952" fmla="*/ 1874825 h 8372980"/>
              <a:gd name="connsiteX953" fmla="*/ 5794295 w 8523541"/>
              <a:gd name="connsiteY953" fmla="*/ 1882704 h 8372980"/>
              <a:gd name="connsiteX954" fmla="*/ 5786413 w 8523541"/>
              <a:gd name="connsiteY954" fmla="*/ 1882705 h 8372980"/>
              <a:gd name="connsiteX955" fmla="*/ 5778525 w 8523541"/>
              <a:gd name="connsiteY955" fmla="*/ 1882704 h 8372980"/>
              <a:gd name="connsiteX956" fmla="*/ 5786415 w 8523541"/>
              <a:gd name="connsiteY956" fmla="*/ 1874825 h 8372980"/>
              <a:gd name="connsiteX957" fmla="*/ 2877937 w 8523541"/>
              <a:gd name="connsiteY957" fmla="*/ 1874825 h 8372980"/>
              <a:gd name="connsiteX958" fmla="*/ 2854287 w 8523541"/>
              <a:gd name="connsiteY958" fmla="*/ 1898473 h 8372980"/>
              <a:gd name="connsiteX959" fmla="*/ 2901587 w 8523541"/>
              <a:gd name="connsiteY959" fmla="*/ 1922116 h 8372980"/>
              <a:gd name="connsiteX960" fmla="*/ 2917348 w 8523541"/>
              <a:gd name="connsiteY960" fmla="*/ 1890585 h 8372980"/>
              <a:gd name="connsiteX961" fmla="*/ 2877937 w 8523541"/>
              <a:gd name="connsiteY961" fmla="*/ 1874825 h 8372980"/>
              <a:gd name="connsiteX962" fmla="*/ 8186560 w 8523541"/>
              <a:gd name="connsiteY962" fmla="*/ 1837187 h 8372980"/>
              <a:gd name="connsiteX963" fmla="*/ 8202515 w 8523541"/>
              <a:gd name="connsiteY963" fmla="*/ 1841542 h 8372980"/>
              <a:gd name="connsiteX964" fmla="*/ 8138696 w 8523541"/>
              <a:gd name="connsiteY964" fmla="*/ 1876351 h 8372980"/>
              <a:gd name="connsiteX965" fmla="*/ 8092280 w 8523541"/>
              <a:gd name="connsiteY965" fmla="*/ 1899555 h 8372980"/>
              <a:gd name="connsiteX966" fmla="*/ 8092279 w 8523541"/>
              <a:gd name="connsiteY966" fmla="*/ 1893754 h 8372980"/>
              <a:gd name="connsiteX967" fmla="*/ 8138697 w 8523541"/>
              <a:gd name="connsiteY967" fmla="*/ 1858944 h 8372980"/>
              <a:gd name="connsiteX968" fmla="*/ 8186560 w 8523541"/>
              <a:gd name="connsiteY968" fmla="*/ 1837187 h 8372980"/>
              <a:gd name="connsiteX969" fmla="*/ 2554775 w 8523541"/>
              <a:gd name="connsiteY969" fmla="*/ 1819651 h 8372980"/>
              <a:gd name="connsiteX970" fmla="*/ 2515364 w 8523541"/>
              <a:gd name="connsiteY970" fmla="*/ 1859062 h 8372980"/>
              <a:gd name="connsiteX971" fmla="*/ 2523244 w 8523541"/>
              <a:gd name="connsiteY971" fmla="*/ 1835412 h 8372980"/>
              <a:gd name="connsiteX972" fmla="*/ 2546893 w 8523541"/>
              <a:gd name="connsiteY972" fmla="*/ 1819652 h 8372980"/>
              <a:gd name="connsiteX973" fmla="*/ 2554775 w 8523541"/>
              <a:gd name="connsiteY973" fmla="*/ 1819651 h 8372980"/>
              <a:gd name="connsiteX974" fmla="*/ 2454275 w 8523541"/>
              <a:gd name="connsiteY974" fmla="*/ 1788122 h 8372980"/>
              <a:gd name="connsiteX975" fmla="*/ 2468073 w 8523541"/>
              <a:gd name="connsiteY975" fmla="*/ 1803882 h 8372980"/>
              <a:gd name="connsiteX976" fmla="*/ 2405012 w 8523541"/>
              <a:gd name="connsiteY976" fmla="*/ 1859063 h 8372980"/>
              <a:gd name="connsiteX977" fmla="*/ 2389249 w 8523541"/>
              <a:gd name="connsiteY977" fmla="*/ 1851182 h 8372980"/>
              <a:gd name="connsiteX978" fmla="*/ 2412900 w 8523541"/>
              <a:gd name="connsiteY978" fmla="*/ 1819652 h 8372980"/>
              <a:gd name="connsiteX979" fmla="*/ 2454275 w 8523541"/>
              <a:gd name="connsiteY979" fmla="*/ 1788122 h 8372980"/>
              <a:gd name="connsiteX980" fmla="*/ 3737081 w 8523541"/>
              <a:gd name="connsiteY980" fmla="*/ 1764473 h 8372980"/>
              <a:gd name="connsiteX981" fmla="*/ 3713438 w 8523541"/>
              <a:gd name="connsiteY981" fmla="*/ 1780241 h 8372980"/>
              <a:gd name="connsiteX982" fmla="*/ 3729199 w 8523541"/>
              <a:gd name="connsiteY982" fmla="*/ 1796001 h 8372980"/>
              <a:gd name="connsiteX983" fmla="*/ 3752842 w 8523541"/>
              <a:gd name="connsiteY983" fmla="*/ 1780242 h 8372980"/>
              <a:gd name="connsiteX984" fmla="*/ 3737081 w 8523541"/>
              <a:gd name="connsiteY984" fmla="*/ 1764473 h 8372980"/>
              <a:gd name="connsiteX985" fmla="*/ 5739115 w 8523541"/>
              <a:gd name="connsiteY985" fmla="*/ 1756590 h 8372980"/>
              <a:gd name="connsiteX986" fmla="*/ 5747002 w 8523541"/>
              <a:gd name="connsiteY986" fmla="*/ 1756592 h 8372980"/>
              <a:gd name="connsiteX987" fmla="*/ 5754884 w 8523541"/>
              <a:gd name="connsiteY987" fmla="*/ 1756592 h 8372980"/>
              <a:gd name="connsiteX988" fmla="*/ 5747002 w 8523541"/>
              <a:gd name="connsiteY988" fmla="*/ 1764472 h 8372980"/>
              <a:gd name="connsiteX989" fmla="*/ 5739115 w 8523541"/>
              <a:gd name="connsiteY989" fmla="*/ 1756590 h 8372980"/>
              <a:gd name="connsiteX990" fmla="*/ 8080679 w 8523541"/>
              <a:gd name="connsiteY990" fmla="*/ 1742915 h 8372980"/>
              <a:gd name="connsiteX991" fmla="*/ 8086485 w 8523541"/>
              <a:gd name="connsiteY991" fmla="*/ 1754517 h 8372980"/>
              <a:gd name="connsiteX992" fmla="*/ 8074883 w 8523541"/>
              <a:gd name="connsiteY992" fmla="*/ 1766118 h 8372980"/>
              <a:gd name="connsiteX993" fmla="*/ 8080679 w 8523541"/>
              <a:gd name="connsiteY993" fmla="*/ 1742915 h 8372980"/>
              <a:gd name="connsiteX994" fmla="*/ 6062099 w 8523541"/>
              <a:gd name="connsiteY994" fmla="*/ 1725613 h 8372980"/>
              <a:gd name="connsiteX995" fmla="*/ 6081819 w 8523541"/>
              <a:gd name="connsiteY995" fmla="*/ 1735473 h 8372980"/>
              <a:gd name="connsiteX996" fmla="*/ 5988144 w 8523541"/>
              <a:gd name="connsiteY996" fmla="*/ 1804495 h 8372980"/>
              <a:gd name="connsiteX997" fmla="*/ 5864882 w 8523541"/>
              <a:gd name="connsiteY997" fmla="*/ 1853799 h 8372980"/>
              <a:gd name="connsiteX998" fmla="*/ 5894468 w 8523541"/>
              <a:gd name="connsiteY998" fmla="*/ 1814353 h 8372980"/>
              <a:gd name="connsiteX999" fmla="*/ 5921578 w 8523541"/>
              <a:gd name="connsiteY999" fmla="*/ 1799567 h 8372980"/>
              <a:gd name="connsiteX1000" fmla="*/ 5930007 w 8523541"/>
              <a:gd name="connsiteY1000" fmla="*/ 1794610 h 8372980"/>
              <a:gd name="connsiteX1001" fmla="*/ 5912520 w 8523541"/>
              <a:gd name="connsiteY1001" fmla="*/ 1772361 h 8372980"/>
              <a:gd name="connsiteX1002" fmla="*/ 5918436 w 8523541"/>
              <a:gd name="connsiteY1002" fmla="*/ 1760536 h 8372980"/>
              <a:gd name="connsiteX1003" fmla="*/ 5936170 w 8523541"/>
              <a:gd name="connsiteY1003" fmla="*/ 1772360 h 8372980"/>
              <a:gd name="connsiteX1004" fmla="*/ 5947901 w 8523541"/>
              <a:gd name="connsiteY1004" fmla="*/ 1784088 h 8372980"/>
              <a:gd name="connsiteX1005" fmla="*/ 5963491 w 8523541"/>
              <a:gd name="connsiteY1005" fmla="*/ 1774919 h 8372980"/>
              <a:gd name="connsiteX1006" fmla="*/ 6062099 w 8523541"/>
              <a:gd name="connsiteY1006" fmla="*/ 1725613 h 8372980"/>
              <a:gd name="connsiteX1007" fmla="*/ 5774584 w 8523541"/>
              <a:gd name="connsiteY1007" fmla="*/ 1723095 h 8372980"/>
              <a:gd name="connsiteX1008" fmla="*/ 5794295 w 8523541"/>
              <a:gd name="connsiteY1008" fmla="*/ 1732949 h 8372980"/>
              <a:gd name="connsiteX1009" fmla="*/ 5802175 w 8523541"/>
              <a:gd name="connsiteY1009" fmla="*/ 1744775 h 8372980"/>
              <a:gd name="connsiteX1010" fmla="*/ 5786413 w 8523541"/>
              <a:gd name="connsiteY1010" fmla="*/ 1740829 h 8372980"/>
              <a:gd name="connsiteX1011" fmla="*/ 5762764 w 8523541"/>
              <a:gd name="connsiteY1011" fmla="*/ 1725069 h 8372980"/>
              <a:gd name="connsiteX1012" fmla="*/ 5774584 w 8523541"/>
              <a:gd name="connsiteY1012" fmla="*/ 1723095 h 8372980"/>
              <a:gd name="connsiteX1013" fmla="*/ 6630273 w 8523541"/>
              <a:gd name="connsiteY1013" fmla="*/ 1713907 h 8372980"/>
              <a:gd name="connsiteX1014" fmla="*/ 6641874 w 8523541"/>
              <a:gd name="connsiteY1014" fmla="*/ 1719707 h 8372980"/>
              <a:gd name="connsiteX1015" fmla="*/ 6624472 w 8523541"/>
              <a:gd name="connsiteY1015" fmla="*/ 1725507 h 8372980"/>
              <a:gd name="connsiteX1016" fmla="*/ 6630273 w 8523541"/>
              <a:gd name="connsiteY1016" fmla="*/ 1713907 h 8372980"/>
              <a:gd name="connsiteX1017" fmla="*/ 1207279 w 8523541"/>
              <a:gd name="connsiteY1017" fmla="*/ 1709810 h 8372980"/>
              <a:gd name="connsiteX1018" fmla="*/ 1246642 w 8523541"/>
              <a:gd name="connsiteY1018" fmla="*/ 1742636 h 8372980"/>
              <a:gd name="connsiteX1019" fmla="*/ 1280676 w 8523541"/>
              <a:gd name="connsiteY1019" fmla="*/ 1790190 h 8372980"/>
              <a:gd name="connsiteX1020" fmla="*/ 1260694 w 8523541"/>
              <a:gd name="connsiteY1020" fmla="*/ 1781676 h 8372980"/>
              <a:gd name="connsiteX1021" fmla="*/ 1236576 w 8523541"/>
              <a:gd name="connsiteY1021" fmla="*/ 1756288 h 8372980"/>
              <a:gd name="connsiteX1022" fmla="*/ 1205130 w 8523541"/>
              <a:gd name="connsiteY1022" fmla="*/ 1719280 h 8372980"/>
              <a:gd name="connsiteX1023" fmla="*/ 1207279 w 8523541"/>
              <a:gd name="connsiteY1023" fmla="*/ 1709810 h 8372980"/>
              <a:gd name="connsiteX1024" fmla="*/ 2925230 w 8523541"/>
              <a:gd name="connsiteY1024" fmla="*/ 1693539 h 8372980"/>
              <a:gd name="connsiteX1025" fmla="*/ 2929174 w 8523541"/>
              <a:gd name="connsiteY1025" fmla="*/ 1721125 h 8372980"/>
              <a:gd name="connsiteX1026" fmla="*/ 2909467 w 8523541"/>
              <a:gd name="connsiteY1026" fmla="*/ 1740830 h 8372980"/>
              <a:gd name="connsiteX1027" fmla="*/ 2901587 w 8523541"/>
              <a:gd name="connsiteY1027" fmla="*/ 1709299 h 8372980"/>
              <a:gd name="connsiteX1028" fmla="*/ 2925230 w 8523541"/>
              <a:gd name="connsiteY1028" fmla="*/ 1693539 h 8372980"/>
              <a:gd name="connsiteX1029" fmla="*/ 6586760 w 8523541"/>
              <a:gd name="connsiteY1029" fmla="*/ 1689246 h 8372980"/>
              <a:gd name="connsiteX1030" fmla="*/ 6601264 w 8523541"/>
              <a:gd name="connsiteY1030" fmla="*/ 1702300 h 8372980"/>
              <a:gd name="connsiteX1031" fmla="*/ 6572256 w 8523541"/>
              <a:gd name="connsiteY1031" fmla="*/ 1742915 h 8372980"/>
              <a:gd name="connsiteX1032" fmla="*/ 6566454 w 8523541"/>
              <a:gd name="connsiteY1032" fmla="*/ 1708106 h 8372980"/>
              <a:gd name="connsiteX1033" fmla="*/ 6586760 w 8523541"/>
              <a:gd name="connsiteY1033" fmla="*/ 1689246 h 8372980"/>
              <a:gd name="connsiteX1034" fmla="*/ 1042035 w 8523541"/>
              <a:gd name="connsiteY1034" fmla="*/ 1674337 h 8372980"/>
              <a:gd name="connsiteX1035" fmla="*/ 1052541 w 8523541"/>
              <a:gd name="connsiteY1035" fmla="*/ 1680701 h 8372980"/>
              <a:gd name="connsiteX1036" fmla="*/ 1034637 w 8523541"/>
              <a:gd name="connsiteY1036" fmla="*/ 1680629 h 8372980"/>
              <a:gd name="connsiteX1037" fmla="*/ 1042035 w 8523541"/>
              <a:gd name="connsiteY1037" fmla="*/ 1674337 h 8372980"/>
              <a:gd name="connsiteX1038" fmla="*/ 2617828 w 8523541"/>
              <a:gd name="connsiteY1038" fmla="*/ 1622597 h 8372980"/>
              <a:gd name="connsiteX1039" fmla="*/ 2625709 w 8523541"/>
              <a:gd name="connsiteY1039" fmla="*/ 1622597 h 8372980"/>
              <a:gd name="connsiteX1040" fmla="*/ 2633596 w 8523541"/>
              <a:gd name="connsiteY1040" fmla="*/ 1622597 h 8372980"/>
              <a:gd name="connsiteX1041" fmla="*/ 2625709 w 8523541"/>
              <a:gd name="connsiteY1041" fmla="*/ 1630485 h 8372980"/>
              <a:gd name="connsiteX1042" fmla="*/ 2617828 w 8523541"/>
              <a:gd name="connsiteY1042" fmla="*/ 1622597 h 8372980"/>
              <a:gd name="connsiteX1043" fmla="*/ 2705705 w 8523541"/>
              <a:gd name="connsiteY1043" fmla="*/ 1619322 h 8372980"/>
              <a:gd name="connsiteX1044" fmla="*/ 2763572 w 8523541"/>
              <a:gd name="connsiteY1044" fmla="*/ 1636423 h 8372980"/>
              <a:gd name="connsiteX1045" fmla="*/ 2800194 w 8523541"/>
              <a:gd name="connsiteY1045" fmla="*/ 1694519 h 8372980"/>
              <a:gd name="connsiteX1046" fmla="*/ 2768130 w 8523541"/>
              <a:gd name="connsiteY1046" fmla="*/ 1800784 h 8372980"/>
              <a:gd name="connsiteX1047" fmla="*/ 2740675 w 8523541"/>
              <a:gd name="connsiteY1047" fmla="*/ 1816470 h 8372980"/>
              <a:gd name="connsiteX1048" fmla="*/ 2679107 w 8523541"/>
              <a:gd name="connsiteY1048" fmla="*/ 1802505 h 8372980"/>
              <a:gd name="connsiteX1049" fmla="*/ 2638783 w 8523541"/>
              <a:gd name="connsiteY1049" fmla="*/ 1747553 h 8372980"/>
              <a:gd name="connsiteX1050" fmla="*/ 2648081 w 8523541"/>
              <a:gd name="connsiteY1050" fmla="*/ 1667004 h 8372980"/>
              <a:gd name="connsiteX1051" fmla="*/ 2705705 w 8523541"/>
              <a:gd name="connsiteY1051" fmla="*/ 1619322 h 8372980"/>
              <a:gd name="connsiteX1052" fmla="*/ 2649357 w 8523541"/>
              <a:gd name="connsiteY1052" fmla="*/ 1606834 h 8372980"/>
              <a:gd name="connsiteX1053" fmla="*/ 2657239 w 8523541"/>
              <a:gd name="connsiteY1053" fmla="*/ 1614716 h 8372980"/>
              <a:gd name="connsiteX1054" fmla="*/ 2649357 w 8523541"/>
              <a:gd name="connsiteY1054" fmla="*/ 1622596 h 8372980"/>
              <a:gd name="connsiteX1055" fmla="*/ 2641478 w 8523541"/>
              <a:gd name="connsiteY1055" fmla="*/ 1614716 h 8372980"/>
              <a:gd name="connsiteX1056" fmla="*/ 2649357 w 8523541"/>
              <a:gd name="connsiteY1056" fmla="*/ 1606834 h 8372980"/>
              <a:gd name="connsiteX1057" fmla="*/ 2806995 w 8523541"/>
              <a:gd name="connsiteY1057" fmla="*/ 1591074 h 8372980"/>
              <a:gd name="connsiteX1058" fmla="*/ 2814884 w 8523541"/>
              <a:gd name="connsiteY1058" fmla="*/ 1598955 h 8372980"/>
              <a:gd name="connsiteX1059" fmla="*/ 2806995 w 8523541"/>
              <a:gd name="connsiteY1059" fmla="*/ 1606834 h 8372980"/>
              <a:gd name="connsiteX1060" fmla="*/ 2806995 w 8523541"/>
              <a:gd name="connsiteY1060" fmla="*/ 1598954 h 8372980"/>
              <a:gd name="connsiteX1061" fmla="*/ 2680888 w 8523541"/>
              <a:gd name="connsiteY1061" fmla="*/ 1591073 h 8372980"/>
              <a:gd name="connsiteX1062" fmla="*/ 2680889 w 8523541"/>
              <a:gd name="connsiteY1062" fmla="*/ 1598955 h 8372980"/>
              <a:gd name="connsiteX1063" fmla="*/ 2680889 w 8523541"/>
              <a:gd name="connsiteY1063" fmla="*/ 1606835 h 8372980"/>
              <a:gd name="connsiteX1064" fmla="*/ 2673001 w 8523541"/>
              <a:gd name="connsiteY1064" fmla="*/ 1598954 h 8372980"/>
              <a:gd name="connsiteX1065" fmla="*/ 2680888 w 8523541"/>
              <a:gd name="connsiteY1065" fmla="*/ 1591073 h 8372980"/>
              <a:gd name="connsiteX1066" fmla="*/ 5778525 w 8523541"/>
              <a:gd name="connsiteY1066" fmla="*/ 1583185 h 8372980"/>
              <a:gd name="connsiteX1067" fmla="*/ 5802176 w 8523541"/>
              <a:gd name="connsiteY1067" fmla="*/ 1595010 h 8372980"/>
              <a:gd name="connsiteX1068" fmla="*/ 5825818 w 8523541"/>
              <a:gd name="connsiteY1068" fmla="*/ 1622596 h 8372980"/>
              <a:gd name="connsiteX1069" fmla="*/ 5833706 w 8523541"/>
              <a:gd name="connsiteY1069" fmla="*/ 1638366 h 8372980"/>
              <a:gd name="connsiteX1070" fmla="*/ 5794295 w 8523541"/>
              <a:gd name="connsiteY1070" fmla="*/ 1622597 h 8372980"/>
              <a:gd name="connsiteX1071" fmla="*/ 5762764 w 8523541"/>
              <a:gd name="connsiteY1071" fmla="*/ 1591073 h 8372980"/>
              <a:gd name="connsiteX1072" fmla="*/ 5778525 w 8523541"/>
              <a:gd name="connsiteY1072" fmla="*/ 1583185 h 8372980"/>
              <a:gd name="connsiteX1073" fmla="*/ 1084605 w 8523541"/>
              <a:gd name="connsiteY1073" fmla="*/ 1574441 h 8372980"/>
              <a:gd name="connsiteX1074" fmla="*/ 1121304 w 8523541"/>
              <a:gd name="connsiteY1074" fmla="*/ 1614631 h 8372980"/>
              <a:gd name="connsiteX1075" fmla="*/ 1146458 w 8523541"/>
              <a:gd name="connsiteY1075" fmla="*/ 1644239 h 8372980"/>
              <a:gd name="connsiteX1076" fmla="*/ 1142240 w 8523541"/>
              <a:gd name="connsiteY1076" fmla="*/ 1645274 h 8372980"/>
              <a:gd name="connsiteX1077" fmla="*/ 1108647 w 8523541"/>
              <a:gd name="connsiteY1077" fmla="*/ 1617737 h 8372980"/>
              <a:gd name="connsiteX1078" fmla="*/ 1084285 w 8523541"/>
              <a:gd name="connsiteY1078" fmla="*/ 1586820 h 8372980"/>
              <a:gd name="connsiteX1079" fmla="*/ 1084605 w 8523541"/>
              <a:gd name="connsiteY1079" fmla="*/ 1574441 h 8372980"/>
              <a:gd name="connsiteX1080" fmla="*/ 6873939 w 8523541"/>
              <a:gd name="connsiteY1080" fmla="*/ 1568861 h 8372980"/>
              <a:gd name="connsiteX1081" fmla="*/ 6868139 w 8523541"/>
              <a:gd name="connsiteY1081" fmla="*/ 1594972 h 8372980"/>
              <a:gd name="connsiteX1082" fmla="*/ 6850738 w 8523541"/>
              <a:gd name="connsiteY1082" fmla="*/ 1615278 h 8372980"/>
              <a:gd name="connsiteX1083" fmla="*/ 6873939 w 8523541"/>
              <a:gd name="connsiteY1083" fmla="*/ 1568861 h 8372980"/>
              <a:gd name="connsiteX1084" fmla="*/ 7390281 w 8523541"/>
              <a:gd name="connsiteY1084" fmla="*/ 1539853 h 8372980"/>
              <a:gd name="connsiteX1085" fmla="*/ 7378680 w 8523541"/>
              <a:gd name="connsiteY1085" fmla="*/ 1557259 h 8372980"/>
              <a:gd name="connsiteX1086" fmla="*/ 7378681 w 8523541"/>
              <a:gd name="connsiteY1086" fmla="*/ 1545659 h 8372980"/>
              <a:gd name="connsiteX1087" fmla="*/ 6439878 w 8523541"/>
              <a:gd name="connsiteY1087" fmla="*/ 1529018 h 8372980"/>
              <a:gd name="connsiteX1088" fmla="*/ 6446656 w 8523541"/>
              <a:gd name="connsiteY1088" fmla="*/ 1538265 h 8372980"/>
              <a:gd name="connsiteX1089" fmla="*/ 6338190 w 8523541"/>
              <a:gd name="connsiteY1089" fmla="*/ 1597428 h 8372980"/>
              <a:gd name="connsiteX1090" fmla="*/ 6259298 w 8523541"/>
              <a:gd name="connsiteY1090" fmla="*/ 1636865 h 8372980"/>
              <a:gd name="connsiteX1091" fmla="*/ 6259298 w 8523541"/>
              <a:gd name="connsiteY1091" fmla="*/ 1627006 h 8372980"/>
              <a:gd name="connsiteX1092" fmla="*/ 6338190 w 8523541"/>
              <a:gd name="connsiteY1092" fmla="*/ 1567842 h 8372980"/>
              <a:gd name="connsiteX1093" fmla="*/ 6419538 w 8523541"/>
              <a:gd name="connsiteY1093" fmla="*/ 1530864 h 8372980"/>
              <a:gd name="connsiteX1094" fmla="*/ 6439878 w 8523541"/>
              <a:gd name="connsiteY1094" fmla="*/ 1529018 h 8372980"/>
              <a:gd name="connsiteX1095" fmla="*/ 6015819 w 8523541"/>
              <a:gd name="connsiteY1095" fmla="*/ 1503152 h 8372980"/>
              <a:gd name="connsiteX1096" fmla="*/ 6006271 w 8523541"/>
              <a:gd name="connsiteY1096" fmla="*/ 1518911 h 8372980"/>
              <a:gd name="connsiteX1097" fmla="*/ 5958758 w 8523541"/>
              <a:gd name="connsiteY1097" fmla="*/ 1543992 h 8372980"/>
              <a:gd name="connsiteX1098" fmla="*/ 6015819 w 8523541"/>
              <a:gd name="connsiteY1098" fmla="*/ 1503152 h 8372980"/>
              <a:gd name="connsiteX1099" fmla="*/ 7129213 w 8523541"/>
              <a:gd name="connsiteY1099" fmla="*/ 1499242 h 8372980"/>
              <a:gd name="connsiteX1100" fmla="*/ 7227840 w 8523541"/>
              <a:gd name="connsiteY1100" fmla="*/ 1534052 h 8372980"/>
              <a:gd name="connsiteX1101" fmla="*/ 7291654 w 8523541"/>
              <a:gd name="connsiteY1101" fmla="*/ 1667490 h 8372980"/>
              <a:gd name="connsiteX1102" fmla="*/ 7245249 w 8523541"/>
              <a:gd name="connsiteY1102" fmla="*/ 1769022 h 8372980"/>
              <a:gd name="connsiteX1103" fmla="*/ 7135015 w 8523541"/>
              <a:gd name="connsiteY1103" fmla="*/ 1818334 h 8372980"/>
              <a:gd name="connsiteX1104" fmla="*/ 7076996 w 8523541"/>
              <a:gd name="connsiteY1104" fmla="*/ 1806732 h 8372980"/>
              <a:gd name="connsiteX1105" fmla="*/ 6960966 w 8523541"/>
              <a:gd name="connsiteY1105" fmla="*/ 1679097 h 8372980"/>
              <a:gd name="connsiteX1106" fmla="*/ 7010274 w 8523541"/>
              <a:gd name="connsiteY1106" fmla="*/ 1554362 h 8372980"/>
              <a:gd name="connsiteX1107" fmla="*/ 7129213 w 8523541"/>
              <a:gd name="connsiteY1107" fmla="*/ 1499242 h 8372980"/>
              <a:gd name="connsiteX1108" fmla="*/ 5393627 w 8523541"/>
              <a:gd name="connsiteY1108" fmla="*/ 1469143 h 8372980"/>
              <a:gd name="connsiteX1109" fmla="*/ 5401746 w 8523541"/>
              <a:gd name="connsiteY1109" fmla="*/ 1479449 h 8372980"/>
              <a:gd name="connsiteX1110" fmla="*/ 5368960 w 8523541"/>
              <a:gd name="connsiteY1110" fmla="*/ 1509859 h 8372980"/>
              <a:gd name="connsiteX1111" fmla="*/ 5363189 w 8523541"/>
              <a:gd name="connsiteY1111" fmla="*/ 1504565 h 8372980"/>
              <a:gd name="connsiteX1112" fmla="*/ 5379623 w 8523541"/>
              <a:gd name="connsiteY1112" fmla="*/ 1480407 h 8372980"/>
              <a:gd name="connsiteX1113" fmla="*/ 5393627 w 8523541"/>
              <a:gd name="connsiteY1113" fmla="*/ 1469143 h 8372980"/>
              <a:gd name="connsiteX1114" fmla="*/ 5479013 w 8523541"/>
              <a:gd name="connsiteY1114" fmla="*/ 1433428 h 8372980"/>
              <a:gd name="connsiteX1115" fmla="*/ 5486894 w 8523541"/>
              <a:gd name="connsiteY1115" fmla="*/ 1441310 h 8372980"/>
              <a:gd name="connsiteX1116" fmla="*/ 5479013 w 8523541"/>
              <a:gd name="connsiteY1116" fmla="*/ 1449198 h 8372980"/>
              <a:gd name="connsiteX1117" fmla="*/ 5471133 w 8523541"/>
              <a:gd name="connsiteY1117" fmla="*/ 1441310 h 8372980"/>
              <a:gd name="connsiteX1118" fmla="*/ 5479013 w 8523541"/>
              <a:gd name="connsiteY1118" fmla="*/ 1433428 h 8372980"/>
              <a:gd name="connsiteX1119" fmla="*/ 2006997 w 8523541"/>
              <a:gd name="connsiteY1119" fmla="*/ 1433020 h 8372980"/>
              <a:gd name="connsiteX1120" fmla="*/ 2009585 w 8523541"/>
              <a:gd name="connsiteY1120" fmla="*/ 1443564 h 8372980"/>
              <a:gd name="connsiteX1121" fmla="*/ 2004850 w 8523541"/>
              <a:gd name="connsiteY1121" fmla="*/ 1442492 h 8372980"/>
              <a:gd name="connsiteX1122" fmla="*/ 2006997 w 8523541"/>
              <a:gd name="connsiteY1122" fmla="*/ 1433020 h 8372980"/>
              <a:gd name="connsiteX1123" fmla="*/ 5439603 w 8523541"/>
              <a:gd name="connsiteY1123" fmla="*/ 1417668 h 8372980"/>
              <a:gd name="connsiteX1124" fmla="*/ 5447483 w 8523541"/>
              <a:gd name="connsiteY1124" fmla="*/ 1425548 h 8372980"/>
              <a:gd name="connsiteX1125" fmla="*/ 5439603 w 8523541"/>
              <a:gd name="connsiteY1125" fmla="*/ 1433429 h 8372980"/>
              <a:gd name="connsiteX1126" fmla="*/ 5431721 w 8523541"/>
              <a:gd name="connsiteY1126" fmla="*/ 1425548 h 8372980"/>
              <a:gd name="connsiteX1127" fmla="*/ 5439603 w 8523541"/>
              <a:gd name="connsiteY1127" fmla="*/ 1417668 h 8372980"/>
              <a:gd name="connsiteX1128" fmla="*/ 5313488 w 8523541"/>
              <a:gd name="connsiteY1128" fmla="*/ 1417667 h 8372980"/>
              <a:gd name="connsiteX1129" fmla="*/ 5329249 w 8523541"/>
              <a:gd name="connsiteY1129" fmla="*/ 1449198 h 8372980"/>
              <a:gd name="connsiteX1130" fmla="*/ 5305606 w 8523541"/>
              <a:gd name="connsiteY1130" fmla="*/ 1425548 h 8372980"/>
              <a:gd name="connsiteX1131" fmla="*/ 5408072 w 8523541"/>
              <a:gd name="connsiteY1131" fmla="*/ 1409787 h 8372980"/>
              <a:gd name="connsiteX1132" fmla="*/ 5415953 w 8523541"/>
              <a:gd name="connsiteY1132" fmla="*/ 1409787 h 8372980"/>
              <a:gd name="connsiteX1133" fmla="*/ 5408072 w 8523541"/>
              <a:gd name="connsiteY1133" fmla="*/ 1417667 h 8372980"/>
              <a:gd name="connsiteX1134" fmla="*/ 5762376 w 8523541"/>
              <a:gd name="connsiteY1134" fmla="*/ 1399880 h 8372980"/>
              <a:gd name="connsiteX1135" fmla="*/ 5736511 w 8523541"/>
              <a:gd name="connsiteY1135" fmla="*/ 1412934 h 8372980"/>
              <a:gd name="connsiteX1136" fmla="*/ 5706426 w 8523541"/>
              <a:gd name="connsiteY1136" fmla="*/ 1427028 h 8372980"/>
              <a:gd name="connsiteX1137" fmla="*/ 5677934 w 8523541"/>
              <a:gd name="connsiteY1137" fmla="*/ 1438493 h 8372980"/>
              <a:gd name="connsiteX1138" fmla="*/ 5757045 w 8523541"/>
              <a:gd name="connsiteY1138" fmla="*/ 1414603 h 8372980"/>
              <a:gd name="connsiteX1139" fmla="*/ 5762376 w 8523541"/>
              <a:gd name="connsiteY1139" fmla="*/ 1399880 h 8372980"/>
              <a:gd name="connsiteX1140" fmla="*/ 7308339 w 8523541"/>
              <a:gd name="connsiteY1140" fmla="*/ 1373786 h 8372980"/>
              <a:gd name="connsiteX1141" fmla="*/ 7355478 w 8523541"/>
              <a:gd name="connsiteY1141" fmla="*/ 1389012 h 8372980"/>
              <a:gd name="connsiteX1142" fmla="*/ 7378681 w 8523541"/>
              <a:gd name="connsiteY1142" fmla="*/ 1435424 h 8372980"/>
              <a:gd name="connsiteX1143" fmla="*/ 7314868 w 8523541"/>
              <a:gd name="connsiteY1143" fmla="*/ 1493442 h 8372980"/>
              <a:gd name="connsiteX1144" fmla="*/ 7268452 w 8523541"/>
              <a:gd name="connsiteY1144" fmla="*/ 1476040 h 8372980"/>
              <a:gd name="connsiteX1145" fmla="*/ 7271354 w 8523541"/>
              <a:gd name="connsiteY1145" fmla="*/ 1397716 h 8372980"/>
              <a:gd name="connsiteX1146" fmla="*/ 7308339 w 8523541"/>
              <a:gd name="connsiteY1146" fmla="*/ 1373786 h 8372980"/>
              <a:gd name="connsiteX1147" fmla="*/ 6239580 w 8523541"/>
              <a:gd name="connsiteY1147" fmla="*/ 1370635 h 8372980"/>
              <a:gd name="connsiteX1148" fmla="*/ 6249449 w 8523541"/>
              <a:gd name="connsiteY1148" fmla="*/ 1390353 h 8372980"/>
              <a:gd name="connsiteX1149" fmla="*/ 6229730 w 8523541"/>
              <a:gd name="connsiteY1149" fmla="*/ 1410070 h 8372980"/>
              <a:gd name="connsiteX1150" fmla="*/ 6239580 w 8523541"/>
              <a:gd name="connsiteY1150" fmla="*/ 1370635 h 8372980"/>
              <a:gd name="connsiteX1151" fmla="*/ 5405469 w 8523541"/>
              <a:gd name="connsiteY1151" fmla="*/ 1348834 h 8372980"/>
              <a:gd name="connsiteX1152" fmla="*/ 5395365 w 8523541"/>
              <a:gd name="connsiteY1152" fmla="*/ 1371443 h 8372980"/>
              <a:gd name="connsiteX1153" fmla="*/ 5361979 w 8523541"/>
              <a:gd name="connsiteY1153" fmla="*/ 1417648 h 8372980"/>
              <a:gd name="connsiteX1154" fmla="*/ 5338701 w 8523541"/>
              <a:gd name="connsiteY1154" fmla="*/ 1441254 h 8372980"/>
              <a:gd name="connsiteX1155" fmla="*/ 5331597 w 8523541"/>
              <a:gd name="connsiteY1155" fmla="*/ 1439645 h 8372980"/>
              <a:gd name="connsiteX1156" fmla="*/ 5335596 w 8523541"/>
              <a:gd name="connsiteY1156" fmla="*/ 1428601 h 8372980"/>
              <a:gd name="connsiteX1157" fmla="*/ 5372162 w 8523541"/>
              <a:gd name="connsiteY1157" fmla="*/ 1377138 h 8372980"/>
              <a:gd name="connsiteX1158" fmla="*/ 5405469 w 8523541"/>
              <a:gd name="connsiteY1158" fmla="*/ 1348834 h 8372980"/>
              <a:gd name="connsiteX1159" fmla="*/ 6348887 w 8523541"/>
              <a:gd name="connsiteY1159" fmla="*/ 1325194 h 8372980"/>
              <a:gd name="connsiteX1160" fmla="*/ 6409808 w 8523541"/>
              <a:gd name="connsiteY1160" fmla="*/ 1342602 h 8372980"/>
              <a:gd name="connsiteX1161" fmla="*/ 6427216 w 8523541"/>
              <a:gd name="connsiteY1161" fmla="*/ 1389014 h 8372980"/>
              <a:gd name="connsiteX1162" fmla="*/ 6357597 w 8523541"/>
              <a:gd name="connsiteY1162" fmla="*/ 1441230 h 8372980"/>
              <a:gd name="connsiteX1163" fmla="*/ 6293773 w 8523541"/>
              <a:gd name="connsiteY1163" fmla="*/ 1389013 h 8372980"/>
              <a:gd name="connsiteX1164" fmla="*/ 6299579 w 8523541"/>
              <a:gd name="connsiteY1164" fmla="*/ 1360004 h 8372980"/>
              <a:gd name="connsiteX1165" fmla="*/ 6348887 w 8523541"/>
              <a:gd name="connsiteY1165" fmla="*/ 1325194 h 8372980"/>
              <a:gd name="connsiteX1166" fmla="*/ 3774432 w 8523541"/>
              <a:gd name="connsiteY1166" fmla="*/ 1321331 h 8372980"/>
              <a:gd name="connsiteX1167" fmla="*/ 3794148 w 8523541"/>
              <a:gd name="connsiteY1167" fmla="*/ 1331189 h 8372980"/>
              <a:gd name="connsiteX1168" fmla="*/ 3781240 w 8523541"/>
              <a:gd name="connsiteY1168" fmla="*/ 1340411 h 8372980"/>
              <a:gd name="connsiteX1169" fmla="*/ 3784370 w 8523541"/>
              <a:gd name="connsiteY1169" fmla="*/ 1338846 h 8372980"/>
              <a:gd name="connsiteX1170" fmla="*/ 3815903 w 8523541"/>
              <a:gd name="connsiteY1170" fmla="*/ 1362494 h 8372980"/>
              <a:gd name="connsiteX1171" fmla="*/ 3800131 w 8523541"/>
              <a:gd name="connsiteY1171" fmla="*/ 1378257 h 8372980"/>
              <a:gd name="connsiteX1172" fmla="*/ 3768610 w 8523541"/>
              <a:gd name="connsiteY1172" fmla="*/ 1346726 h 8372980"/>
              <a:gd name="connsiteX1173" fmla="*/ 3775563 w 8523541"/>
              <a:gd name="connsiteY1173" fmla="*/ 1343250 h 8372980"/>
              <a:gd name="connsiteX1174" fmla="*/ 3764571 w 8523541"/>
              <a:gd name="connsiteY1174" fmla="*/ 1341048 h 8372980"/>
              <a:gd name="connsiteX1175" fmla="*/ 3774432 w 8523541"/>
              <a:gd name="connsiteY1175" fmla="*/ 1321331 h 8372980"/>
              <a:gd name="connsiteX1176" fmla="*/ 5431966 w 8523541"/>
              <a:gd name="connsiteY1176" fmla="*/ 1311023 h 8372980"/>
              <a:gd name="connsiteX1177" fmla="*/ 5437218 w 8523541"/>
              <a:gd name="connsiteY1177" fmla="*/ 1314205 h 8372980"/>
              <a:gd name="connsiteX1178" fmla="*/ 5434037 w 8523541"/>
              <a:gd name="connsiteY1178" fmla="*/ 1319459 h 8372980"/>
              <a:gd name="connsiteX1179" fmla="*/ 5428783 w 8523541"/>
              <a:gd name="connsiteY1179" fmla="*/ 1316276 h 8372980"/>
              <a:gd name="connsiteX1180" fmla="*/ 5431966 w 8523541"/>
              <a:gd name="connsiteY1180" fmla="*/ 1311023 h 8372980"/>
              <a:gd name="connsiteX1181" fmla="*/ 3839542 w 8523541"/>
              <a:gd name="connsiteY1181" fmla="*/ 1299435 h 8372980"/>
              <a:gd name="connsiteX1182" fmla="*/ 3855313 w 8523541"/>
              <a:gd name="connsiteY1182" fmla="*/ 1315202 h 8372980"/>
              <a:gd name="connsiteX1183" fmla="*/ 3839544 w 8523541"/>
              <a:gd name="connsiteY1183" fmla="*/ 1323085 h 8372980"/>
              <a:gd name="connsiteX1184" fmla="*/ 3815903 w 8523541"/>
              <a:gd name="connsiteY1184" fmla="*/ 1315203 h 8372980"/>
              <a:gd name="connsiteX1185" fmla="*/ 3839542 w 8523541"/>
              <a:gd name="connsiteY1185" fmla="*/ 1299435 h 8372980"/>
              <a:gd name="connsiteX1186" fmla="*/ 3422072 w 8523541"/>
              <a:gd name="connsiteY1186" fmla="*/ 1281073 h 8372980"/>
              <a:gd name="connsiteX1187" fmla="*/ 3431525 w 8523541"/>
              <a:gd name="connsiteY1187" fmla="*/ 1287697 h 8372980"/>
              <a:gd name="connsiteX1188" fmla="*/ 3423090 w 8523541"/>
              <a:gd name="connsiteY1188" fmla="*/ 1289767 h 8372980"/>
              <a:gd name="connsiteX1189" fmla="*/ 3416798 w 8523541"/>
              <a:gd name="connsiteY1189" fmla="*/ 1282368 h 8372980"/>
              <a:gd name="connsiteX1190" fmla="*/ 3422072 w 8523541"/>
              <a:gd name="connsiteY1190" fmla="*/ 1281073 h 8372980"/>
              <a:gd name="connsiteX1191" fmla="*/ 3700474 w 8523541"/>
              <a:gd name="connsiteY1191" fmla="*/ 1279417 h 8372980"/>
              <a:gd name="connsiteX1192" fmla="*/ 3725126 w 8523541"/>
              <a:gd name="connsiteY1192" fmla="*/ 1301603 h 8372980"/>
              <a:gd name="connsiteX1193" fmla="*/ 3675822 w 8523541"/>
              <a:gd name="connsiteY1193" fmla="*/ 1370634 h 8372980"/>
              <a:gd name="connsiteX1194" fmla="*/ 3665963 w 8523541"/>
              <a:gd name="connsiteY1194" fmla="*/ 1311470 h 8372980"/>
              <a:gd name="connsiteX1195" fmla="*/ 3700474 w 8523541"/>
              <a:gd name="connsiteY1195" fmla="*/ 1279417 h 8372980"/>
              <a:gd name="connsiteX1196" fmla="*/ 5505022 w 8523541"/>
              <a:gd name="connsiteY1196" fmla="*/ 1226003 h 8372980"/>
              <a:gd name="connsiteX1197" fmla="*/ 5493323 w 8523541"/>
              <a:gd name="connsiteY1197" fmla="*/ 1251237 h 8372980"/>
              <a:gd name="connsiteX1198" fmla="*/ 5478519 w 8523541"/>
              <a:gd name="connsiteY1198" fmla="*/ 1263820 h 8372980"/>
              <a:gd name="connsiteX1199" fmla="*/ 5473230 w 8523541"/>
              <a:gd name="connsiteY1199" fmla="*/ 1269585 h 8372980"/>
              <a:gd name="connsiteX1200" fmla="*/ 5479636 w 8523541"/>
              <a:gd name="connsiteY1200" fmla="*/ 1250125 h 8372980"/>
              <a:gd name="connsiteX1201" fmla="*/ 5505022 w 8523541"/>
              <a:gd name="connsiteY1201" fmla="*/ 1226003 h 8372980"/>
              <a:gd name="connsiteX1202" fmla="*/ 3798657 w 8523541"/>
              <a:gd name="connsiteY1202" fmla="*/ 1221601 h 8372980"/>
              <a:gd name="connsiteX1203" fmla="*/ 3809985 w 8523541"/>
              <a:gd name="connsiteY1203" fmla="*/ 1224555 h 8372980"/>
              <a:gd name="connsiteX1204" fmla="*/ 3823781 w 8523541"/>
              <a:gd name="connsiteY1204" fmla="*/ 1260023 h 8372980"/>
              <a:gd name="connsiteX1205" fmla="*/ 3815901 w 8523541"/>
              <a:gd name="connsiteY1205" fmla="*/ 1287610 h 8372980"/>
              <a:gd name="connsiteX1206" fmla="*/ 3776492 w 8523541"/>
              <a:gd name="connsiteY1206" fmla="*/ 1275793 h 8372980"/>
              <a:gd name="connsiteX1207" fmla="*/ 3784372 w 8523541"/>
              <a:gd name="connsiteY1207" fmla="*/ 1228500 h 8372980"/>
              <a:gd name="connsiteX1208" fmla="*/ 3798657 w 8523541"/>
              <a:gd name="connsiteY1208" fmla="*/ 1221601 h 8372980"/>
              <a:gd name="connsiteX1209" fmla="*/ 3902605 w 8523541"/>
              <a:gd name="connsiteY1209" fmla="*/ 1204851 h 8372980"/>
              <a:gd name="connsiteX1210" fmla="*/ 3926246 w 8523541"/>
              <a:gd name="connsiteY1210" fmla="*/ 1220612 h 8372980"/>
              <a:gd name="connsiteX1211" fmla="*/ 3894724 w 8523541"/>
              <a:gd name="connsiteY1211" fmla="*/ 1236381 h 8372980"/>
              <a:gd name="connsiteX1212" fmla="*/ 3902605 w 8523541"/>
              <a:gd name="connsiteY1212" fmla="*/ 1204851 h 8372980"/>
              <a:gd name="connsiteX1213" fmla="*/ 3358744 w 8523541"/>
              <a:gd name="connsiteY1213" fmla="*/ 1189089 h 8372980"/>
              <a:gd name="connsiteX1214" fmla="*/ 3366624 w 8523541"/>
              <a:gd name="connsiteY1214" fmla="*/ 1196969 h 8372980"/>
              <a:gd name="connsiteX1215" fmla="*/ 3358746 w 8523541"/>
              <a:gd name="connsiteY1215" fmla="*/ 1204851 h 8372980"/>
              <a:gd name="connsiteX1216" fmla="*/ 3350863 w 8523541"/>
              <a:gd name="connsiteY1216" fmla="*/ 1196969 h 8372980"/>
              <a:gd name="connsiteX1217" fmla="*/ 3358744 w 8523541"/>
              <a:gd name="connsiteY1217" fmla="*/ 1189089 h 8372980"/>
              <a:gd name="connsiteX1218" fmla="*/ 589442 w 8523541"/>
              <a:gd name="connsiteY1218" fmla="*/ 1153700 h 8372980"/>
              <a:gd name="connsiteX1219" fmla="*/ 757075 w 8523541"/>
              <a:gd name="connsiteY1219" fmla="*/ 1198069 h 8372980"/>
              <a:gd name="connsiteX1220" fmla="*/ 865542 w 8523541"/>
              <a:gd name="connsiteY1220" fmla="*/ 1291743 h 8372980"/>
              <a:gd name="connsiteX1221" fmla="*/ 885260 w 8523541"/>
              <a:gd name="connsiteY1221" fmla="*/ 1390353 h 8372980"/>
              <a:gd name="connsiteX1222" fmla="*/ 786661 w 8523541"/>
              <a:gd name="connsiteY1222" fmla="*/ 1666451 h 8372980"/>
              <a:gd name="connsiteX1223" fmla="*/ 549997 w 8523541"/>
              <a:gd name="connsiteY1223" fmla="*/ 1794636 h 8372980"/>
              <a:gd name="connsiteX1224" fmla="*/ 303486 w 8523541"/>
              <a:gd name="connsiteY1224" fmla="*/ 1700963 h 8372980"/>
              <a:gd name="connsiteX1225" fmla="*/ 195018 w 8523541"/>
              <a:gd name="connsiteY1225" fmla="*/ 1488960 h 8372980"/>
              <a:gd name="connsiteX1226" fmla="*/ 204876 w 8523541"/>
              <a:gd name="connsiteY1226" fmla="*/ 1419929 h 8372980"/>
              <a:gd name="connsiteX1227" fmla="*/ 589442 w 8523541"/>
              <a:gd name="connsiteY1227" fmla="*/ 1153700 h 8372980"/>
              <a:gd name="connsiteX1228" fmla="*/ 5782392 w 8523541"/>
              <a:gd name="connsiteY1228" fmla="*/ 1153451 h 8372980"/>
              <a:gd name="connsiteX1229" fmla="*/ 5771735 w 8523541"/>
              <a:gd name="connsiteY1229" fmla="*/ 1182901 h 8372980"/>
              <a:gd name="connsiteX1230" fmla="*/ 5698679 w 8523541"/>
              <a:gd name="connsiteY1230" fmla="*/ 1267917 h 8372980"/>
              <a:gd name="connsiteX1231" fmla="*/ 5719922 w 8523541"/>
              <a:gd name="connsiteY1231" fmla="*/ 1226926 h 8372980"/>
              <a:gd name="connsiteX1232" fmla="*/ 5782392 w 8523541"/>
              <a:gd name="connsiteY1232" fmla="*/ 1153451 h 8372980"/>
              <a:gd name="connsiteX1233" fmla="*/ 1888193 w 8523541"/>
              <a:gd name="connsiteY1233" fmla="*/ 1131215 h 8372980"/>
              <a:gd name="connsiteX1234" fmla="*/ 1901887 w 8523541"/>
              <a:gd name="connsiteY1234" fmla="*/ 1132330 h 8372980"/>
              <a:gd name="connsiteX1235" fmla="*/ 1956989 w 8523541"/>
              <a:gd name="connsiteY1235" fmla="*/ 1302174 h 8372980"/>
              <a:gd name="connsiteX1236" fmla="*/ 1887084 w 8523541"/>
              <a:gd name="connsiteY1236" fmla="*/ 1144908 h 8372980"/>
              <a:gd name="connsiteX1237" fmla="*/ 1888193 w 8523541"/>
              <a:gd name="connsiteY1237" fmla="*/ 1131215 h 8372980"/>
              <a:gd name="connsiteX1238" fmla="*/ 5849160 w 8523541"/>
              <a:gd name="connsiteY1238" fmla="*/ 1061032 h 8372980"/>
              <a:gd name="connsiteX1239" fmla="*/ 5839610 w 8523541"/>
              <a:gd name="connsiteY1239" fmla="*/ 1076795 h 8372980"/>
              <a:gd name="connsiteX1240" fmla="*/ 5824217 w 8523541"/>
              <a:gd name="connsiteY1240" fmla="*/ 1105170 h 8372980"/>
              <a:gd name="connsiteX1241" fmla="*/ 5809929 w 8523541"/>
              <a:gd name="connsiteY1241" fmla="*/ 1119858 h 8372980"/>
              <a:gd name="connsiteX1242" fmla="*/ 5805326 w 8523541"/>
              <a:gd name="connsiteY1242" fmla="*/ 1118192 h 8372980"/>
              <a:gd name="connsiteX1243" fmla="*/ 5837538 w 8523541"/>
              <a:gd name="connsiteY1243" fmla="*/ 1068357 h 8372980"/>
              <a:gd name="connsiteX1244" fmla="*/ 5849160 w 8523541"/>
              <a:gd name="connsiteY1244" fmla="*/ 1061032 h 8372980"/>
              <a:gd name="connsiteX1245" fmla="*/ 2482671 w 8523541"/>
              <a:gd name="connsiteY1245" fmla="*/ 1056860 h 8372980"/>
              <a:gd name="connsiteX1246" fmla="*/ 2518413 w 8523541"/>
              <a:gd name="connsiteY1246" fmla="*/ 1074923 h 8372980"/>
              <a:gd name="connsiteX1247" fmla="*/ 2562362 w 8523541"/>
              <a:gd name="connsiteY1247" fmla="*/ 1144644 h 8372980"/>
              <a:gd name="connsiteX1248" fmla="*/ 2537624 w 8523541"/>
              <a:gd name="connsiteY1248" fmla="*/ 1262521 h 8372980"/>
              <a:gd name="connsiteX1249" fmla="*/ 2498547 w 8523541"/>
              <a:gd name="connsiteY1249" fmla="*/ 1285533 h 8372980"/>
              <a:gd name="connsiteX1250" fmla="*/ 2400719 w 8523541"/>
              <a:gd name="connsiteY1250" fmla="*/ 1251403 h 8372980"/>
              <a:gd name="connsiteX1251" fmla="*/ 2393472 w 8523541"/>
              <a:gd name="connsiteY1251" fmla="*/ 1221872 h 8372980"/>
              <a:gd name="connsiteX1252" fmla="*/ 2379858 w 8523541"/>
              <a:gd name="connsiteY1252" fmla="*/ 1202850 h 8372980"/>
              <a:gd name="connsiteX1253" fmla="*/ 2369983 w 8523541"/>
              <a:gd name="connsiteY1253" fmla="*/ 1171734 h 8372980"/>
              <a:gd name="connsiteX1254" fmla="*/ 2372764 w 8523541"/>
              <a:gd name="connsiteY1254" fmla="*/ 1137511 h 8372980"/>
              <a:gd name="connsiteX1255" fmla="*/ 2404036 w 8523541"/>
              <a:gd name="connsiteY1255" fmla="*/ 1091816 h 8372980"/>
              <a:gd name="connsiteX1256" fmla="*/ 2442637 w 8523541"/>
              <a:gd name="connsiteY1256" fmla="*/ 1057741 h 8372980"/>
              <a:gd name="connsiteX1257" fmla="*/ 2482671 w 8523541"/>
              <a:gd name="connsiteY1257" fmla="*/ 1056860 h 8372980"/>
              <a:gd name="connsiteX1258" fmla="*/ 5882026 w 8523541"/>
              <a:gd name="connsiteY1258" fmla="*/ 1012715 h 8372980"/>
              <a:gd name="connsiteX1259" fmla="*/ 5871440 w 8523541"/>
              <a:gd name="connsiteY1259" fmla="*/ 1024257 h 8372980"/>
              <a:gd name="connsiteX1260" fmla="*/ 5877808 w 8523541"/>
              <a:gd name="connsiteY1260" fmla="*/ 1013750 h 8372980"/>
              <a:gd name="connsiteX1261" fmla="*/ 5599858 w 8523541"/>
              <a:gd name="connsiteY1261" fmla="*/ 974630 h 8372980"/>
              <a:gd name="connsiteX1262" fmla="*/ 5605110 w 8523541"/>
              <a:gd name="connsiteY1262" fmla="*/ 977814 h 8372980"/>
              <a:gd name="connsiteX1263" fmla="*/ 5601928 w 8523541"/>
              <a:gd name="connsiteY1263" fmla="*/ 983070 h 8372980"/>
              <a:gd name="connsiteX1264" fmla="*/ 5596676 w 8523541"/>
              <a:gd name="connsiteY1264" fmla="*/ 979884 h 8372980"/>
              <a:gd name="connsiteX1265" fmla="*/ 5599858 w 8523541"/>
              <a:gd name="connsiteY1265" fmla="*/ 974630 h 8372980"/>
              <a:gd name="connsiteX1266" fmla="*/ 5903271 w 8523541"/>
              <a:gd name="connsiteY1266" fmla="*/ 971719 h 8372980"/>
              <a:gd name="connsiteX1267" fmla="*/ 5912741 w 8523541"/>
              <a:gd name="connsiteY1267" fmla="*/ 973867 h 8372980"/>
              <a:gd name="connsiteX1268" fmla="*/ 5903193 w 8523541"/>
              <a:gd name="connsiteY1268" fmla="*/ 989629 h 8372980"/>
              <a:gd name="connsiteX1269" fmla="*/ 5893720 w 8523541"/>
              <a:gd name="connsiteY1269" fmla="*/ 987483 h 8372980"/>
              <a:gd name="connsiteX1270" fmla="*/ 5903271 w 8523541"/>
              <a:gd name="connsiteY1270" fmla="*/ 971719 h 8372980"/>
              <a:gd name="connsiteX1271" fmla="*/ 6311180 w 8523541"/>
              <a:gd name="connsiteY1271" fmla="*/ 936482 h 8372980"/>
              <a:gd name="connsiteX1272" fmla="*/ 6363396 w 8523541"/>
              <a:gd name="connsiteY1272" fmla="*/ 982898 h 8372980"/>
              <a:gd name="connsiteX1273" fmla="*/ 6340189 w 8523541"/>
              <a:gd name="connsiteY1273" fmla="*/ 1029311 h 8372980"/>
              <a:gd name="connsiteX1274" fmla="*/ 6293772 w 8523541"/>
              <a:gd name="connsiteY1274" fmla="*/ 1052518 h 8372980"/>
              <a:gd name="connsiteX1275" fmla="*/ 6241561 w 8523541"/>
              <a:gd name="connsiteY1275" fmla="*/ 1000301 h 8372980"/>
              <a:gd name="connsiteX1276" fmla="*/ 6264768 w 8523541"/>
              <a:gd name="connsiteY1276" fmla="*/ 953889 h 8372980"/>
              <a:gd name="connsiteX1277" fmla="*/ 6311180 w 8523541"/>
              <a:gd name="connsiteY1277" fmla="*/ 936482 h 8372980"/>
              <a:gd name="connsiteX1278" fmla="*/ 5962633 w 8523541"/>
              <a:gd name="connsiteY1278" fmla="*/ 885587 h 8372980"/>
              <a:gd name="connsiteX1279" fmla="*/ 5967885 w 8523541"/>
              <a:gd name="connsiteY1279" fmla="*/ 888770 h 8372980"/>
              <a:gd name="connsiteX1280" fmla="*/ 5964705 w 8523541"/>
              <a:gd name="connsiteY1280" fmla="*/ 894027 h 8372980"/>
              <a:gd name="connsiteX1281" fmla="*/ 5959450 w 8523541"/>
              <a:gd name="connsiteY1281" fmla="*/ 890840 h 8372980"/>
              <a:gd name="connsiteX1282" fmla="*/ 5962633 w 8523541"/>
              <a:gd name="connsiteY1282" fmla="*/ 885587 h 8372980"/>
              <a:gd name="connsiteX1283" fmla="*/ 3613872 w 8523541"/>
              <a:gd name="connsiteY1283" fmla="*/ 773328 h 8372980"/>
              <a:gd name="connsiteX1284" fmla="*/ 3653237 w 8523541"/>
              <a:gd name="connsiteY1284" fmla="*/ 806155 h 8372980"/>
              <a:gd name="connsiteX1285" fmla="*/ 3687271 w 8523541"/>
              <a:gd name="connsiteY1285" fmla="*/ 853708 h 8372980"/>
              <a:gd name="connsiteX1286" fmla="*/ 3667290 w 8523541"/>
              <a:gd name="connsiteY1286" fmla="*/ 845193 h 8372980"/>
              <a:gd name="connsiteX1287" fmla="*/ 3643172 w 8523541"/>
              <a:gd name="connsiteY1287" fmla="*/ 819806 h 8372980"/>
              <a:gd name="connsiteX1288" fmla="*/ 3611727 w 8523541"/>
              <a:gd name="connsiteY1288" fmla="*/ 782800 h 8372980"/>
              <a:gd name="connsiteX1289" fmla="*/ 3613872 w 8523541"/>
              <a:gd name="connsiteY1289" fmla="*/ 773328 h 8372980"/>
              <a:gd name="connsiteX1290" fmla="*/ 5732250 w 8523541"/>
              <a:gd name="connsiteY1290" fmla="*/ 748705 h 8372980"/>
              <a:gd name="connsiteX1291" fmla="*/ 5737761 w 8523541"/>
              <a:gd name="connsiteY1291" fmla="*/ 752940 h 8372980"/>
              <a:gd name="connsiteX1292" fmla="*/ 5727616 w 8523541"/>
              <a:gd name="connsiteY1292" fmla="*/ 784499 h 8372980"/>
              <a:gd name="connsiteX1293" fmla="*/ 5704820 w 8523541"/>
              <a:gd name="connsiteY1293" fmla="*/ 819172 h 8372980"/>
              <a:gd name="connsiteX1294" fmla="*/ 5693196 w 8523541"/>
              <a:gd name="connsiteY1294" fmla="*/ 826491 h 8372980"/>
              <a:gd name="connsiteX1295" fmla="*/ 5721923 w 8523541"/>
              <a:gd name="connsiteY1295" fmla="*/ 761301 h 8372980"/>
              <a:gd name="connsiteX1296" fmla="*/ 5732250 w 8523541"/>
              <a:gd name="connsiteY1296" fmla="*/ 748705 h 8372980"/>
              <a:gd name="connsiteX1297" fmla="*/ 3448632 w 8523541"/>
              <a:gd name="connsiteY1297" fmla="*/ 737855 h 8372980"/>
              <a:gd name="connsiteX1298" fmla="*/ 3459137 w 8523541"/>
              <a:gd name="connsiteY1298" fmla="*/ 744219 h 8372980"/>
              <a:gd name="connsiteX1299" fmla="*/ 3441232 w 8523541"/>
              <a:gd name="connsiteY1299" fmla="*/ 744148 h 8372980"/>
              <a:gd name="connsiteX1300" fmla="*/ 3448632 w 8523541"/>
              <a:gd name="connsiteY1300" fmla="*/ 737855 h 8372980"/>
              <a:gd name="connsiteX1301" fmla="*/ 5112300 w 8523541"/>
              <a:gd name="connsiteY1301" fmla="*/ 682839 h 8372980"/>
              <a:gd name="connsiteX1302" fmla="*/ 5170168 w 8523541"/>
              <a:gd name="connsiteY1302" fmla="*/ 699944 h 8372980"/>
              <a:gd name="connsiteX1303" fmla="*/ 5206789 w 8523541"/>
              <a:gd name="connsiteY1303" fmla="*/ 758039 h 8372980"/>
              <a:gd name="connsiteX1304" fmla="*/ 5174727 w 8523541"/>
              <a:gd name="connsiteY1304" fmla="*/ 864301 h 8372980"/>
              <a:gd name="connsiteX1305" fmla="*/ 5147272 w 8523541"/>
              <a:gd name="connsiteY1305" fmla="*/ 879988 h 8372980"/>
              <a:gd name="connsiteX1306" fmla="*/ 5085702 w 8523541"/>
              <a:gd name="connsiteY1306" fmla="*/ 866024 h 8372980"/>
              <a:gd name="connsiteX1307" fmla="*/ 5045380 w 8523541"/>
              <a:gd name="connsiteY1307" fmla="*/ 811070 h 8372980"/>
              <a:gd name="connsiteX1308" fmla="*/ 5054678 w 8523541"/>
              <a:gd name="connsiteY1308" fmla="*/ 730523 h 8372980"/>
              <a:gd name="connsiteX1309" fmla="*/ 5112300 w 8523541"/>
              <a:gd name="connsiteY1309" fmla="*/ 682839 h 8372980"/>
              <a:gd name="connsiteX1310" fmla="*/ 3296181 w 8523541"/>
              <a:gd name="connsiteY1310" fmla="*/ 660665 h 8372980"/>
              <a:gd name="connsiteX1311" fmla="*/ 3399724 w 8523541"/>
              <a:gd name="connsiteY1311" fmla="*/ 690252 h 8372980"/>
              <a:gd name="connsiteX1312" fmla="*/ 3429310 w 8523541"/>
              <a:gd name="connsiteY1312" fmla="*/ 769132 h 8372980"/>
              <a:gd name="connsiteX1313" fmla="*/ 3310984 w 8523541"/>
              <a:gd name="connsiteY1313" fmla="*/ 857882 h 8372980"/>
              <a:gd name="connsiteX1314" fmla="*/ 3202507 w 8523541"/>
              <a:gd name="connsiteY1314" fmla="*/ 769134 h 8372980"/>
              <a:gd name="connsiteX1315" fmla="*/ 3212375 w 8523541"/>
              <a:gd name="connsiteY1315" fmla="*/ 719829 h 8372980"/>
              <a:gd name="connsiteX1316" fmla="*/ 3296181 w 8523541"/>
              <a:gd name="connsiteY1316" fmla="*/ 660665 h 8372980"/>
              <a:gd name="connsiteX1317" fmla="*/ 3491199 w 8523541"/>
              <a:gd name="connsiteY1317" fmla="*/ 637960 h 8372980"/>
              <a:gd name="connsiteX1318" fmla="*/ 3527899 w 8523541"/>
              <a:gd name="connsiteY1318" fmla="*/ 678149 h 8372980"/>
              <a:gd name="connsiteX1319" fmla="*/ 3553055 w 8523541"/>
              <a:gd name="connsiteY1319" fmla="*/ 707758 h 8372980"/>
              <a:gd name="connsiteX1320" fmla="*/ 3548835 w 8523541"/>
              <a:gd name="connsiteY1320" fmla="*/ 708794 h 8372980"/>
              <a:gd name="connsiteX1321" fmla="*/ 3515242 w 8523541"/>
              <a:gd name="connsiteY1321" fmla="*/ 681256 h 8372980"/>
              <a:gd name="connsiteX1322" fmla="*/ 3490881 w 8523541"/>
              <a:gd name="connsiteY1322" fmla="*/ 650338 h 8372980"/>
              <a:gd name="connsiteX1323" fmla="*/ 3491199 w 8523541"/>
              <a:gd name="connsiteY1323" fmla="*/ 637960 h 8372980"/>
              <a:gd name="connsiteX1324" fmla="*/ 4413593 w 8523541"/>
              <a:gd name="connsiteY1324" fmla="*/ 496539 h 8372980"/>
              <a:gd name="connsiteX1325" fmla="*/ 4416182 w 8523541"/>
              <a:gd name="connsiteY1325" fmla="*/ 507082 h 8372980"/>
              <a:gd name="connsiteX1326" fmla="*/ 4411446 w 8523541"/>
              <a:gd name="connsiteY1326" fmla="*/ 506010 h 8372980"/>
              <a:gd name="connsiteX1327" fmla="*/ 4413593 w 8523541"/>
              <a:gd name="connsiteY1327" fmla="*/ 496539 h 8372980"/>
              <a:gd name="connsiteX1328" fmla="*/ 4950345 w 8523541"/>
              <a:gd name="connsiteY1328" fmla="*/ 432997 h 8372980"/>
              <a:gd name="connsiteX1329" fmla="*/ 4985865 w 8523541"/>
              <a:gd name="connsiteY1329" fmla="*/ 441052 h 8372980"/>
              <a:gd name="connsiteX1330" fmla="*/ 5075027 w 8523541"/>
              <a:gd name="connsiteY1330" fmla="*/ 530977 h 8372980"/>
              <a:gd name="connsiteX1331" fmla="*/ 5021875 w 8523541"/>
              <a:gd name="connsiteY1331" fmla="*/ 642413 h 8372980"/>
              <a:gd name="connsiteX1332" fmla="*/ 4967842 w 8523541"/>
              <a:gd name="connsiteY1332" fmla="*/ 713820 h 8372980"/>
              <a:gd name="connsiteX1333" fmla="*/ 4957240 w 8523541"/>
              <a:gd name="connsiteY1333" fmla="*/ 746952 h 8372980"/>
              <a:gd name="connsiteX1334" fmla="*/ 4964793 w 8523541"/>
              <a:gd name="connsiteY1334" fmla="*/ 747873 h 8372980"/>
              <a:gd name="connsiteX1335" fmla="*/ 5007009 w 8523541"/>
              <a:gd name="connsiteY1335" fmla="*/ 769133 h 8372980"/>
              <a:gd name="connsiteX1336" fmla="*/ 5046445 w 8523541"/>
              <a:gd name="connsiteY1336" fmla="*/ 848014 h 8372980"/>
              <a:gd name="connsiteX1337" fmla="*/ 4937988 w 8523541"/>
              <a:gd name="connsiteY1337" fmla="*/ 946624 h 8372980"/>
              <a:gd name="connsiteX1338" fmla="*/ 4897030 w 8523541"/>
              <a:gd name="connsiteY1338" fmla="*/ 939798 h 8372980"/>
              <a:gd name="connsiteX1339" fmla="*/ 4885601 w 8523541"/>
              <a:gd name="connsiteY1339" fmla="*/ 975517 h 8372980"/>
              <a:gd name="connsiteX1340" fmla="*/ 4881288 w 8523541"/>
              <a:gd name="connsiteY1340" fmla="*/ 998943 h 8372980"/>
              <a:gd name="connsiteX1341" fmla="*/ 4909624 w 8523541"/>
              <a:gd name="connsiteY1341" fmla="*/ 1023294 h 8372980"/>
              <a:gd name="connsiteX1342" fmla="*/ 4937004 w 8523541"/>
              <a:gd name="connsiteY1342" fmla="*/ 1025518 h 8372980"/>
              <a:gd name="connsiteX1343" fmla="*/ 4965500 w 8523541"/>
              <a:gd name="connsiteY1343" fmla="*/ 1014047 h 8372980"/>
              <a:gd name="connsiteX1344" fmla="*/ 4997173 w 8523541"/>
              <a:gd name="connsiteY1344" fmla="*/ 997329 h 8372980"/>
              <a:gd name="connsiteX1345" fmla="*/ 5027829 w 8523541"/>
              <a:gd name="connsiteY1345" fmla="*/ 1003782 h 8372980"/>
              <a:gd name="connsiteX1346" fmla="*/ 5054578 w 8523541"/>
              <a:gd name="connsiteY1346" fmla="*/ 1031302 h 8372980"/>
              <a:gd name="connsiteX1347" fmla="*/ 5066165 w 8523541"/>
              <a:gd name="connsiteY1347" fmla="*/ 1025503 h 8372980"/>
              <a:gd name="connsiteX1348" fmla="*/ 5066165 w 8523541"/>
              <a:gd name="connsiteY1348" fmla="*/ 1037835 h 8372980"/>
              <a:gd name="connsiteX1349" fmla="*/ 5063392 w 8523541"/>
              <a:gd name="connsiteY1349" fmla="*/ 1040262 h 8372980"/>
              <a:gd name="connsiteX1350" fmla="*/ 5094699 w 8523541"/>
              <a:gd name="connsiteY1350" fmla="*/ 1071229 h 8372980"/>
              <a:gd name="connsiteX1351" fmla="*/ 5128520 w 8523541"/>
              <a:gd name="connsiteY1351" fmla="*/ 1076904 h 8372980"/>
              <a:gd name="connsiteX1352" fmla="*/ 5156050 w 8523541"/>
              <a:gd name="connsiteY1352" fmla="*/ 1043309 h 8372980"/>
              <a:gd name="connsiteX1353" fmla="*/ 5196242 w 8523541"/>
              <a:gd name="connsiteY1353" fmla="*/ 1006613 h 8372980"/>
              <a:gd name="connsiteX1354" fmla="*/ 5226728 w 8523541"/>
              <a:gd name="connsiteY1354" fmla="*/ 1021493 h 8372980"/>
              <a:gd name="connsiteX1355" fmla="*/ 5204372 w 8523541"/>
              <a:gd name="connsiteY1355" fmla="*/ 1076173 h 8372980"/>
              <a:gd name="connsiteX1356" fmla="*/ 5173021 w 8523541"/>
              <a:gd name="connsiteY1356" fmla="*/ 1139776 h 8372980"/>
              <a:gd name="connsiteX1357" fmla="*/ 5206058 w 8523541"/>
              <a:gd name="connsiteY1357" fmla="*/ 1174154 h 8372980"/>
              <a:gd name="connsiteX1358" fmla="*/ 5228188 w 8523541"/>
              <a:gd name="connsiteY1358" fmla="*/ 1173200 h 8372980"/>
              <a:gd name="connsiteX1359" fmla="*/ 5339128 w 8523541"/>
              <a:gd name="connsiteY1359" fmla="*/ 1096768 h 8372980"/>
              <a:gd name="connsiteX1360" fmla="*/ 5375095 w 8523541"/>
              <a:gd name="connsiteY1360" fmla="*/ 1061108 h 8372980"/>
              <a:gd name="connsiteX1361" fmla="*/ 5378282 w 8523541"/>
              <a:gd name="connsiteY1361" fmla="*/ 1055852 h 8372980"/>
              <a:gd name="connsiteX1362" fmla="*/ 5389459 w 8523541"/>
              <a:gd name="connsiteY1362" fmla="*/ 1028511 h 8372980"/>
              <a:gd name="connsiteX1363" fmla="*/ 5400640 w 8523541"/>
              <a:gd name="connsiteY1363" fmla="*/ 1001170 h 8372980"/>
              <a:gd name="connsiteX1364" fmla="*/ 5447270 w 8523541"/>
              <a:gd name="connsiteY1364" fmla="*/ 936056 h 8372980"/>
              <a:gd name="connsiteX1365" fmla="*/ 5495706 w 8523541"/>
              <a:gd name="connsiteY1365" fmla="*/ 942054 h 8372980"/>
              <a:gd name="connsiteX1366" fmla="*/ 5507053 w 8523541"/>
              <a:gd name="connsiteY1366" fmla="*/ 997409 h 8372980"/>
              <a:gd name="connsiteX1367" fmla="*/ 5348215 w 8523541"/>
              <a:gd name="connsiteY1367" fmla="*/ 1188459 h 8372980"/>
              <a:gd name="connsiteX1368" fmla="*/ 5232438 w 8523541"/>
              <a:gd name="connsiteY1368" fmla="*/ 1409194 h 8372980"/>
              <a:gd name="connsiteX1369" fmla="*/ 5267873 w 8523541"/>
              <a:gd name="connsiteY1369" fmla="*/ 1498892 h 8372980"/>
              <a:gd name="connsiteX1370" fmla="*/ 5287853 w 8523541"/>
              <a:gd name="connsiteY1370" fmla="*/ 1507403 h 8372980"/>
              <a:gd name="connsiteX1371" fmla="*/ 5310937 w 8523541"/>
              <a:gd name="connsiteY1371" fmla="*/ 1528572 h 8372980"/>
              <a:gd name="connsiteX1372" fmla="*/ 5343574 w 8523541"/>
              <a:gd name="connsiteY1372" fmla="*/ 1533979 h 8372980"/>
              <a:gd name="connsiteX1373" fmla="*/ 5415610 w 8523541"/>
              <a:gd name="connsiteY1373" fmla="*/ 1563259 h 8372980"/>
              <a:gd name="connsiteX1374" fmla="*/ 5478098 w 8523541"/>
              <a:gd name="connsiteY1374" fmla="*/ 1608300 h 8372980"/>
              <a:gd name="connsiteX1375" fmla="*/ 5492825 w 8523541"/>
              <a:gd name="connsiteY1375" fmla="*/ 1613628 h 8372980"/>
              <a:gd name="connsiteX1376" fmla="*/ 5500301 w 8523541"/>
              <a:gd name="connsiteY1376" fmla="*/ 1589430 h 8372980"/>
              <a:gd name="connsiteX1377" fmla="*/ 5505785 w 8523541"/>
              <a:gd name="connsiteY1377" fmla="*/ 1538891 h 8372980"/>
              <a:gd name="connsiteX1378" fmla="*/ 5508665 w 8523541"/>
              <a:gd name="connsiteY1378" fmla="*/ 1521509 h 8372980"/>
              <a:gd name="connsiteX1379" fmla="*/ 5494774 w 8523541"/>
              <a:gd name="connsiteY1379" fmla="*/ 1512252 h 8372980"/>
              <a:gd name="connsiteX1380" fmla="*/ 5500683 w 8523541"/>
              <a:gd name="connsiteY1380" fmla="*/ 1498462 h 8372980"/>
              <a:gd name="connsiteX1381" fmla="*/ 5513938 w 8523541"/>
              <a:gd name="connsiteY1381" fmla="*/ 1502876 h 8372980"/>
              <a:gd name="connsiteX1382" fmla="*/ 5546404 w 8523541"/>
              <a:gd name="connsiteY1382" fmla="*/ 1462949 h 8372980"/>
              <a:gd name="connsiteX1383" fmla="*/ 5598893 w 8523541"/>
              <a:gd name="connsiteY1383" fmla="*/ 1444473 h 8372980"/>
              <a:gd name="connsiteX1384" fmla="*/ 5626355 w 8523541"/>
              <a:gd name="connsiteY1384" fmla="*/ 1428790 h 8372980"/>
              <a:gd name="connsiteX1385" fmla="*/ 5682264 w 8523541"/>
              <a:gd name="connsiteY1385" fmla="*/ 1410596 h 8372980"/>
              <a:gd name="connsiteX1386" fmla="*/ 5743433 w 8523541"/>
              <a:gd name="connsiteY1386" fmla="*/ 1395582 h 8372980"/>
              <a:gd name="connsiteX1387" fmla="*/ 5764527 w 8523541"/>
              <a:gd name="connsiteY1387" fmla="*/ 1390405 h 8372980"/>
              <a:gd name="connsiteX1388" fmla="*/ 5834605 w 8523541"/>
              <a:gd name="connsiteY1388" fmla="*/ 1384386 h 8372980"/>
              <a:gd name="connsiteX1389" fmla="*/ 5938435 w 8523541"/>
              <a:gd name="connsiteY1389" fmla="*/ 1370082 h 8372980"/>
              <a:gd name="connsiteX1390" fmla="*/ 6001825 w 8523541"/>
              <a:gd name="connsiteY1390" fmla="*/ 1327689 h 8372980"/>
              <a:gd name="connsiteX1391" fmla="*/ 6056776 w 8523541"/>
              <a:gd name="connsiteY1391" fmla="*/ 1287365 h 8372980"/>
              <a:gd name="connsiteX1392" fmla="*/ 6072097 w 8523541"/>
              <a:gd name="connsiteY1392" fmla="*/ 1276896 h 8372980"/>
              <a:gd name="connsiteX1393" fmla="*/ 6087416 w 8523541"/>
              <a:gd name="connsiteY1393" fmla="*/ 1266431 h 8372980"/>
              <a:gd name="connsiteX1394" fmla="*/ 6183634 w 8523541"/>
              <a:gd name="connsiteY1394" fmla="*/ 1184669 h 8372980"/>
              <a:gd name="connsiteX1395" fmla="*/ 6245871 w 8523541"/>
              <a:gd name="connsiteY1395" fmla="*/ 1164920 h 8372980"/>
              <a:gd name="connsiteX1396" fmla="*/ 6211898 w 8523541"/>
              <a:gd name="connsiteY1396" fmla="*/ 1226929 h 8372980"/>
              <a:gd name="connsiteX1397" fmla="*/ 6156904 w 8523541"/>
              <a:gd name="connsiteY1397" fmla="*/ 1276205 h 8372980"/>
              <a:gd name="connsiteX1398" fmla="*/ 6120933 w 8523541"/>
              <a:gd name="connsiteY1398" fmla="*/ 1311873 h 8372980"/>
              <a:gd name="connsiteX1399" fmla="*/ 5925394 w 8523541"/>
              <a:gd name="connsiteY1399" fmla="*/ 1462730 h 8372980"/>
              <a:gd name="connsiteX1400" fmla="*/ 5855159 w 8523541"/>
              <a:gd name="connsiteY1400" fmla="*/ 1504569 h 8372980"/>
              <a:gd name="connsiteX1401" fmla="*/ 5790177 w 8523541"/>
              <a:gd name="connsiteY1401" fmla="*/ 1549588 h 8372980"/>
              <a:gd name="connsiteX1402" fmla="*/ 5715492 w 8523541"/>
              <a:gd name="connsiteY1402" fmla="*/ 1646188 h 8372980"/>
              <a:gd name="connsiteX1403" fmla="*/ 5679736 w 8523541"/>
              <a:gd name="connsiteY1403" fmla="*/ 1755598 h 8372980"/>
              <a:gd name="connsiteX1404" fmla="*/ 5665734 w 8523541"/>
              <a:gd name="connsiteY1404" fmla="*/ 1826117 h 8372980"/>
              <a:gd name="connsiteX1405" fmla="*/ 5658017 w 8523541"/>
              <a:gd name="connsiteY1405" fmla="*/ 1844783 h 8372980"/>
              <a:gd name="connsiteX1406" fmla="*/ 5641615 w 8523541"/>
              <a:gd name="connsiteY1406" fmla="*/ 1852468 h 8372980"/>
              <a:gd name="connsiteX1407" fmla="*/ 5794295 w 8523541"/>
              <a:gd name="connsiteY1407" fmla="*/ 1961527 h 8372980"/>
              <a:gd name="connsiteX1408" fmla="*/ 5849467 w 8523541"/>
              <a:gd name="connsiteY1408" fmla="*/ 1993057 h 8372980"/>
              <a:gd name="connsiteX1409" fmla="*/ 5888879 w 8523541"/>
              <a:gd name="connsiteY1409" fmla="*/ 2063991 h 8372980"/>
              <a:gd name="connsiteX1410" fmla="*/ 5920403 w 8523541"/>
              <a:gd name="connsiteY1410" fmla="*/ 2079753 h 8372980"/>
              <a:gd name="connsiteX1411" fmla="*/ 5989374 w 8523541"/>
              <a:gd name="connsiteY1411" fmla="*/ 2121139 h 8372980"/>
              <a:gd name="connsiteX1412" fmla="*/ 6013161 w 8523541"/>
              <a:gd name="connsiteY1412" fmla="*/ 2142616 h 8372980"/>
              <a:gd name="connsiteX1413" fmla="*/ 6044305 w 8523541"/>
              <a:gd name="connsiteY1413" fmla="*/ 2137421 h 8372980"/>
              <a:gd name="connsiteX1414" fmla="*/ 6051354 w 8523541"/>
              <a:gd name="connsiteY1414" fmla="*/ 2139772 h 8372980"/>
              <a:gd name="connsiteX1415" fmla="*/ 6046516 w 8523541"/>
              <a:gd name="connsiteY1415" fmla="*/ 2134932 h 8372980"/>
              <a:gd name="connsiteX1416" fmla="*/ 6054396 w 8523541"/>
              <a:gd name="connsiteY1416" fmla="*/ 2127053 h 8372980"/>
              <a:gd name="connsiteX1417" fmla="*/ 6054396 w 8523541"/>
              <a:gd name="connsiteY1417" fmla="*/ 2134933 h 8372980"/>
              <a:gd name="connsiteX1418" fmla="*/ 6054396 w 8523541"/>
              <a:gd name="connsiteY1418" fmla="*/ 2140785 h 8372980"/>
              <a:gd name="connsiteX1419" fmla="*/ 6066061 w 8523541"/>
              <a:gd name="connsiteY1419" fmla="*/ 2144674 h 8372980"/>
              <a:gd name="connsiteX1420" fmla="*/ 6073312 w 8523541"/>
              <a:gd name="connsiteY1420" fmla="*/ 2166430 h 8372980"/>
              <a:gd name="connsiteX1421" fmla="*/ 6069041 w 8523541"/>
              <a:gd name="connsiteY1421" fmla="*/ 2196341 h 8372980"/>
              <a:gd name="connsiteX1422" fmla="*/ 6101696 w 8523541"/>
              <a:gd name="connsiteY1422" fmla="*/ 2229516 h 8372980"/>
              <a:gd name="connsiteX1423" fmla="*/ 6130875 w 8523541"/>
              <a:gd name="connsiteY1423" fmla="*/ 2263388 h 8372980"/>
              <a:gd name="connsiteX1424" fmla="*/ 6171942 w 8523541"/>
              <a:gd name="connsiteY1424" fmla="*/ 2250560 h 8372980"/>
              <a:gd name="connsiteX1425" fmla="*/ 6200949 w 8523541"/>
              <a:gd name="connsiteY1425" fmla="*/ 2224447 h 8372980"/>
              <a:gd name="connsiteX1426" fmla="*/ 6247361 w 8523541"/>
              <a:gd name="connsiteY1426" fmla="*/ 2160629 h 8372980"/>
              <a:gd name="connsiteX1427" fmla="*/ 6274920 w 8523541"/>
              <a:gd name="connsiteY1427" fmla="*/ 2114217 h 8372980"/>
              <a:gd name="connsiteX1428" fmla="*/ 6265945 w 8523541"/>
              <a:gd name="connsiteY1428" fmla="*/ 2083446 h 8372980"/>
              <a:gd name="connsiteX1429" fmla="*/ 6259332 w 8523541"/>
              <a:gd name="connsiteY1429" fmla="*/ 2071872 h 8372980"/>
              <a:gd name="connsiteX1430" fmla="*/ 6259391 w 8523541"/>
              <a:gd name="connsiteY1430" fmla="*/ 2071815 h 8372980"/>
              <a:gd name="connsiteX1431" fmla="*/ 6240112 w 8523541"/>
              <a:gd name="connsiteY1431" fmla="*/ 2044597 h 8372980"/>
              <a:gd name="connsiteX1432" fmla="*/ 6212552 w 8523541"/>
              <a:gd name="connsiteY1432" fmla="*/ 1986582 h 8372980"/>
              <a:gd name="connsiteX1433" fmla="*/ 6183543 w 8523541"/>
              <a:gd name="connsiteY1433" fmla="*/ 1882152 h 8372980"/>
              <a:gd name="connsiteX1434" fmla="*/ 6247361 w 8523541"/>
              <a:gd name="connsiteY1434" fmla="*/ 1754516 h 8372980"/>
              <a:gd name="connsiteX1435" fmla="*/ 6285074 w 8523541"/>
              <a:gd name="connsiteY1435" fmla="*/ 1728411 h 8372980"/>
              <a:gd name="connsiteX1436" fmla="*/ 6311180 w 8523541"/>
              <a:gd name="connsiteY1436" fmla="*/ 1708106 h 8372980"/>
              <a:gd name="connsiteX1437" fmla="*/ 6351790 w 8523541"/>
              <a:gd name="connsiteY1437" fmla="*/ 1719708 h 8372980"/>
              <a:gd name="connsiteX1438" fmla="*/ 6427216 w 8523541"/>
              <a:gd name="connsiteY1438" fmla="*/ 1713907 h 8372980"/>
              <a:gd name="connsiteX1439" fmla="*/ 6473627 w 8523541"/>
              <a:gd name="connsiteY1439" fmla="*/ 1690698 h 8372980"/>
              <a:gd name="connsiteX1440" fmla="*/ 6502636 w 8523541"/>
              <a:gd name="connsiteY1440" fmla="*/ 1693601 h 8372980"/>
              <a:gd name="connsiteX1441" fmla="*/ 6525844 w 8523541"/>
              <a:gd name="connsiteY1441" fmla="*/ 1731307 h 8372980"/>
              <a:gd name="connsiteX1442" fmla="*/ 6572255 w 8523541"/>
              <a:gd name="connsiteY1442" fmla="*/ 1771919 h 8372980"/>
              <a:gd name="connsiteX1443" fmla="*/ 6601264 w 8523541"/>
              <a:gd name="connsiteY1443" fmla="*/ 1771918 h 8372980"/>
              <a:gd name="connsiteX1444" fmla="*/ 6604161 w 8523541"/>
              <a:gd name="connsiteY1444" fmla="*/ 1789325 h 8372980"/>
              <a:gd name="connsiteX1445" fmla="*/ 6607064 w 8523541"/>
              <a:gd name="connsiteY1445" fmla="*/ 1818334 h 8372980"/>
              <a:gd name="connsiteX1446" fmla="*/ 6717293 w 8523541"/>
              <a:gd name="connsiteY1446" fmla="*/ 1760317 h 8372980"/>
              <a:gd name="connsiteX1447" fmla="*/ 6769512 w 8523541"/>
              <a:gd name="connsiteY1447" fmla="*/ 1731307 h 8372980"/>
              <a:gd name="connsiteX1448" fmla="*/ 6714390 w 8523541"/>
              <a:gd name="connsiteY1448" fmla="*/ 1803830 h 8372980"/>
              <a:gd name="connsiteX1449" fmla="*/ 6659276 w 8523541"/>
              <a:gd name="connsiteY1449" fmla="*/ 1870545 h 8372980"/>
              <a:gd name="connsiteX1450" fmla="*/ 6641874 w 8523541"/>
              <a:gd name="connsiteY1450" fmla="*/ 1893754 h 8372980"/>
              <a:gd name="connsiteX1451" fmla="*/ 6589657 w 8523541"/>
              <a:gd name="connsiteY1451" fmla="*/ 1998183 h 8372980"/>
              <a:gd name="connsiteX1452" fmla="*/ 6607064 w 8523541"/>
              <a:gd name="connsiteY1452" fmla="*/ 2009788 h 8372980"/>
              <a:gd name="connsiteX1453" fmla="*/ 6705692 w 8523541"/>
              <a:gd name="connsiteY1453" fmla="*/ 2050399 h 8372980"/>
              <a:gd name="connsiteX1454" fmla="*/ 6682489 w 8523541"/>
              <a:gd name="connsiteY1454" fmla="*/ 2166431 h 8372980"/>
              <a:gd name="connsiteX1455" fmla="*/ 6679586 w 8523541"/>
              <a:gd name="connsiteY1455" fmla="*/ 2198342 h 8372980"/>
              <a:gd name="connsiteX1456" fmla="*/ 6717293 w 8523541"/>
              <a:gd name="connsiteY1456" fmla="*/ 2212846 h 8372980"/>
              <a:gd name="connsiteX1457" fmla="*/ 6902948 w 8523541"/>
              <a:gd name="connsiteY1457" fmla="*/ 2363687 h 8372980"/>
              <a:gd name="connsiteX1458" fmla="*/ 7001578 w 8523541"/>
              <a:gd name="connsiteY1458" fmla="*/ 2439112 h 8372980"/>
              <a:gd name="connsiteX1459" fmla="*/ 7071195 w 8523541"/>
              <a:gd name="connsiteY1459" fmla="*/ 2421703 h 8372980"/>
              <a:gd name="connsiteX1460" fmla="*/ 7169822 w 8523541"/>
              <a:gd name="connsiteY1460" fmla="*/ 2427504 h 8372980"/>
              <a:gd name="connsiteX1461" fmla="*/ 7181424 w 8523541"/>
              <a:gd name="connsiteY1461" fmla="*/ 2456514 h 8372980"/>
              <a:gd name="connsiteX1462" fmla="*/ 7103101 w 8523541"/>
              <a:gd name="connsiteY1462" fmla="*/ 2494227 h 8372980"/>
              <a:gd name="connsiteX1463" fmla="*/ 7018984 w 8523541"/>
              <a:gd name="connsiteY1463" fmla="*/ 2526132 h 8372980"/>
              <a:gd name="connsiteX1464" fmla="*/ 7039283 w 8523541"/>
              <a:gd name="connsiteY1464" fmla="*/ 2563846 h 8372980"/>
              <a:gd name="connsiteX1465" fmla="*/ 7094403 w 8523541"/>
              <a:gd name="connsiteY1465" fmla="*/ 2578351 h 8372980"/>
              <a:gd name="connsiteX1466" fmla="*/ 7158221 w 8523541"/>
              <a:gd name="connsiteY1466" fmla="*/ 2560942 h 8372980"/>
              <a:gd name="connsiteX1467" fmla="*/ 7355478 w 8523541"/>
              <a:gd name="connsiteY1467" fmla="*/ 2473921 h 8372980"/>
              <a:gd name="connsiteX1468" fmla="*/ 7442505 w 8523541"/>
              <a:gd name="connsiteY1468" fmla="*/ 2447816 h 8372980"/>
              <a:gd name="connsiteX1469" fmla="*/ 7523725 w 8523541"/>
              <a:gd name="connsiteY1469" fmla="*/ 2389797 h 8372980"/>
              <a:gd name="connsiteX1470" fmla="*/ 7587537 w 8523541"/>
              <a:gd name="connsiteY1470" fmla="*/ 2340482 h 8372980"/>
              <a:gd name="connsiteX1471" fmla="*/ 7631051 w 8523541"/>
              <a:gd name="connsiteY1471" fmla="*/ 2317275 h 8372980"/>
              <a:gd name="connsiteX1472" fmla="*/ 7680371 w 8523541"/>
              <a:gd name="connsiteY1472" fmla="*/ 2294067 h 8372980"/>
              <a:gd name="connsiteX1473" fmla="*/ 7726777 w 8523541"/>
              <a:gd name="connsiteY1473" fmla="*/ 2294068 h 8372980"/>
              <a:gd name="connsiteX1474" fmla="*/ 7755785 w 8523541"/>
              <a:gd name="connsiteY1474" fmla="*/ 2328876 h 8372980"/>
              <a:gd name="connsiteX1475" fmla="*/ 7616546 w 8523541"/>
              <a:gd name="connsiteY1475" fmla="*/ 2433306 h 8372980"/>
              <a:gd name="connsiteX1476" fmla="*/ 7419291 w 8523541"/>
              <a:gd name="connsiteY1476" fmla="*/ 2624760 h 8372980"/>
              <a:gd name="connsiteX1477" fmla="*/ 7465706 w 8523541"/>
              <a:gd name="connsiteY1477" fmla="*/ 2688579 h 8372980"/>
              <a:gd name="connsiteX1478" fmla="*/ 7517919 w 8523541"/>
              <a:gd name="connsiteY1478" fmla="*/ 2723389 h 8372980"/>
              <a:gd name="connsiteX1479" fmla="*/ 7462804 w 8523541"/>
              <a:gd name="connsiteY1479" fmla="*/ 2790111 h 8372980"/>
              <a:gd name="connsiteX1480" fmla="*/ 7378680 w 8523541"/>
              <a:gd name="connsiteY1480" fmla="*/ 2851026 h 8372980"/>
              <a:gd name="connsiteX1481" fmla="*/ 7309062 w 8523541"/>
              <a:gd name="connsiteY1481" fmla="*/ 2932247 h 8372980"/>
              <a:gd name="connsiteX1482" fmla="*/ 7303261 w 8523541"/>
              <a:gd name="connsiteY1482" fmla="*/ 3100499 h 8372980"/>
              <a:gd name="connsiteX1483" fmla="*/ 7436699 w 8523541"/>
              <a:gd name="connsiteY1483" fmla="*/ 3123702 h 8372980"/>
              <a:gd name="connsiteX1484" fmla="*/ 7604945 w 8523541"/>
              <a:gd name="connsiteY1484" fmla="*/ 3106300 h 8372980"/>
              <a:gd name="connsiteX1485" fmla="*/ 7749990 w 8523541"/>
              <a:gd name="connsiteY1485" fmla="*/ 3083091 h 8372980"/>
              <a:gd name="connsiteX1486" fmla="*/ 7825404 w 8523541"/>
              <a:gd name="connsiteY1486" fmla="*/ 3083092 h 8372980"/>
              <a:gd name="connsiteX1487" fmla="*/ 7964648 w 8523541"/>
              <a:gd name="connsiteY1487" fmla="*/ 3100500 h 8372980"/>
              <a:gd name="connsiteX1488" fmla="*/ 7848619 w 8523541"/>
              <a:gd name="connsiteY1488" fmla="*/ 3138207 h 8372980"/>
              <a:gd name="connsiteX1489" fmla="*/ 7732582 w 8523541"/>
              <a:gd name="connsiteY1489" fmla="*/ 3170119 h 8372980"/>
              <a:gd name="connsiteX1490" fmla="*/ 7570136 w 8523541"/>
              <a:gd name="connsiteY1490" fmla="*/ 3199128 h 8372980"/>
              <a:gd name="connsiteX1491" fmla="*/ 7372879 w 8523541"/>
              <a:gd name="connsiteY1491" fmla="*/ 3274548 h 8372980"/>
              <a:gd name="connsiteX1492" fmla="*/ 7384488 w 8523541"/>
              <a:gd name="connsiteY1492" fmla="*/ 3315158 h 8372980"/>
              <a:gd name="connsiteX1493" fmla="*/ 7401889 w 8523541"/>
              <a:gd name="connsiteY1493" fmla="*/ 3355768 h 8372980"/>
              <a:gd name="connsiteX1494" fmla="*/ 7375782 w 8523541"/>
              <a:gd name="connsiteY1494" fmla="*/ 3364473 h 8372980"/>
              <a:gd name="connsiteX1495" fmla="*/ 7349671 w 8523541"/>
              <a:gd name="connsiteY1495" fmla="*/ 3349968 h 8372980"/>
              <a:gd name="connsiteX1496" fmla="*/ 7303260 w 8523541"/>
              <a:gd name="connsiteY1496" fmla="*/ 3341263 h 8372980"/>
              <a:gd name="connsiteX1497" fmla="*/ 7280052 w 8523541"/>
              <a:gd name="connsiteY1497" fmla="*/ 3390577 h 8372980"/>
              <a:gd name="connsiteX1498" fmla="*/ 7335167 w 8523541"/>
              <a:gd name="connsiteY1498" fmla="*/ 3480507 h 8372980"/>
              <a:gd name="connsiteX1499" fmla="*/ 7448300 w 8523541"/>
              <a:gd name="connsiteY1499" fmla="*/ 3564631 h 8372980"/>
              <a:gd name="connsiteX1500" fmla="*/ 7529519 w 8523541"/>
              <a:gd name="connsiteY1500" fmla="*/ 3611042 h 8372980"/>
              <a:gd name="connsiteX1501" fmla="*/ 7544030 w 8523541"/>
              <a:gd name="connsiteY1501" fmla="*/ 3622644 h 8372980"/>
              <a:gd name="connsiteX1502" fmla="*/ 7558529 w 8523541"/>
              <a:gd name="connsiteY1502" fmla="*/ 3634250 h 8372980"/>
              <a:gd name="connsiteX1503" fmla="*/ 7570136 w 8523541"/>
              <a:gd name="connsiteY1503" fmla="*/ 3640051 h 8372980"/>
              <a:gd name="connsiteX1504" fmla="*/ 7636858 w 8523541"/>
              <a:gd name="connsiteY1504" fmla="*/ 3674860 h 8372980"/>
              <a:gd name="connsiteX1505" fmla="*/ 7709379 w 8523541"/>
              <a:gd name="connsiteY1505" fmla="*/ 3709671 h 8372980"/>
              <a:gd name="connsiteX1506" fmla="*/ 7755785 w 8523541"/>
              <a:gd name="connsiteY1506" fmla="*/ 3674860 h 8372980"/>
              <a:gd name="connsiteX1507" fmla="*/ 7848618 w 8523541"/>
              <a:gd name="connsiteY1507" fmla="*/ 3645851 h 8372980"/>
              <a:gd name="connsiteX1508" fmla="*/ 8011058 w 8523541"/>
              <a:gd name="connsiteY1508" fmla="*/ 3761888 h 8372980"/>
              <a:gd name="connsiteX1509" fmla="*/ 7982051 w 8523541"/>
              <a:gd name="connsiteY1509" fmla="*/ 3843109 h 8372980"/>
              <a:gd name="connsiteX1510" fmla="*/ 7837011 w 8523541"/>
              <a:gd name="connsiteY1510" fmla="*/ 3930135 h 8372980"/>
              <a:gd name="connsiteX1511" fmla="*/ 7709380 w 8523541"/>
              <a:gd name="connsiteY1511" fmla="*/ 3825707 h 8372980"/>
              <a:gd name="connsiteX1512" fmla="*/ 7633955 w 8523541"/>
              <a:gd name="connsiteY1512" fmla="*/ 3732879 h 8372980"/>
              <a:gd name="connsiteX1513" fmla="*/ 7506317 w 8523541"/>
              <a:gd name="connsiteY1513" fmla="*/ 3654555 h 8372980"/>
              <a:gd name="connsiteX1514" fmla="*/ 7384488 w 8523541"/>
              <a:gd name="connsiteY1514" fmla="*/ 3582033 h 8372980"/>
              <a:gd name="connsiteX1515" fmla="*/ 7291654 w 8523541"/>
              <a:gd name="connsiteY1515" fmla="*/ 3529821 h 8372980"/>
              <a:gd name="connsiteX1516" fmla="*/ 7251044 w 8523541"/>
              <a:gd name="connsiteY1516" fmla="*/ 3558826 h 8372980"/>
              <a:gd name="connsiteX1517" fmla="*/ 7239442 w 8523541"/>
              <a:gd name="connsiteY1517" fmla="*/ 3593634 h 8372980"/>
              <a:gd name="connsiteX1518" fmla="*/ 7245249 w 8523541"/>
              <a:gd name="connsiteY1518" fmla="*/ 3634249 h 8372980"/>
              <a:gd name="connsiteX1519" fmla="*/ 7256850 w 8523541"/>
              <a:gd name="connsiteY1519" fmla="*/ 3680661 h 8372980"/>
              <a:gd name="connsiteX1520" fmla="*/ 7184328 w 8523541"/>
              <a:gd name="connsiteY1520" fmla="*/ 3750281 h 8372980"/>
              <a:gd name="connsiteX1521" fmla="*/ 7111805 w 8523541"/>
              <a:gd name="connsiteY1521" fmla="*/ 3825706 h 8372980"/>
              <a:gd name="connsiteX1522" fmla="*/ 7146621 w 8523541"/>
              <a:gd name="connsiteY1522" fmla="*/ 3872118 h 8372980"/>
              <a:gd name="connsiteX1523" fmla="*/ 7181424 w 8523541"/>
              <a:gd name="connsiteY1523" fmla="*/ 3935936 h 8372980"/>
              <a:gd name="connsiteX1524" fmla="*/ 7152414 w 8523541"/>
              <a:gd name="connsiteY1524" fmla="*/ 3970744 h 8372980"/>
              <a:gd name="connsiteX1525" fmla="*/ 7088602 w 8523541"/>
              <a:gd name="connsiteY1525" fmla="*/ 3924334 h 8372980"/>
              <a:gd name="connsiteX1526" fmla="*/ 7016082 w 8523541"/>
              <a:gd name="connsiteY1526" fmla="*/ 3863413 h 8372980"/>
              <a:gd name="connsiteX1527" fmla="*/ 6983446 w 8523541"/>
              <a:gd name="connsiteY1527" fmla="*/ 3867039 h 8372980"/>
              <a:gd name="connsiteX1528" fmla="*/ 6964880 w 8523541"/>
              <a:gd name="connsiteY1528" fmla="*/ 3890400 h 8372980"/>
              <a:gd name="connsiteX1529" fmla="*/ 6960836 w 8523541"/>
              <a:gd name="connsiteY1529" fmla="*/ 3900509 h 8372980"/>
              <a:gd name="connsiteX1530" fmla="*/ 6959598 w 8523541"/>
              <a:gd name="connsiteY1530" fmla="*/ 3902162 h 8372980"/>
              <a:gd name="connsiteX1531" fmla="*/ 6955159 w 8523541"/>
              <a:gd name="connsiteY1531" fmla="*/ 3924334 h 8372980"/>
              <a:gd name="connsiteX1532" fmla="*/ 7018985 w 8523541"/>
              <a:gd name="connsiteY1532" fmla="*/ 4092581 h 8372980"/>
              <a:gd name="connsiteX1533" fmla="*/ 7053787 w 8523541"/>
              <a:gd name="connsiteY1533" fmla="*/ 4150594 h 8372980"/>
              <a:gd name="connsiteX1534" fmla="*/ 7059594 w 8523541"/>
              <a:gd name="connsiteY1534" fmla="*/ 4156400 h 8372980"/>
              <a:gd name="connsiteX1535" fmla="*/ 7091499 w 8523541"/>
              <a:gd name="connsiteY1535" fmla="*/ 4179602 h 8372980"/>
              <a:gd name="connsiteX1536" fmla="*/ 7123406 w 8523541"/>
              <a:gd name="connsiteY1536" fmla="*/ 4202811 h 8372980"/>
              <a:gd name="connsiteX1537" fmla="*/ 7193026 w 8523541"/>
              <a:gd name="connsiteY1537" fmla="*/ 4284031 h 8372980"/>
              <a:gd name="connsiteX1538" fmla="*/ 7169824 w 8523541"/>
              <a:gd name="connsiteY1538" fmla="*/ 4344953 h 8372980"/>
              <a:gd name="connsiteX1539" fmla="*/ 7094403 w 8523541"/>
              <a:gd name="connsiteY1539" fmla="*/ 4342049 h 8372980"/>
              <a:gd name="connsiteX1540" fmla="*/ 6955164 w 8523541"/>
              <a:gd name="connsiteY1540" fmla="*/ 4178879 h 8372980"/>
              <a:gd name="connsiteX1541" fmla="*/ 6926782 w 8523541"/>
              <a:gd name="connsiteY1541" fmla="*/ 4128143 h 8372980"/>
              <a:gd name="connsiteX1542" fmla="*/ 6913547 w 8523541"/>
              <a:gd name="connsiteY1542" fmla="*/ 4136967 h 8372980"/>
              <a:gd name="connsiteX1543" fmla="*/ 6897777 w 8523541"/>
              <a:gd name="connsiteY1543" fmla="*/ 4113326 h 8372980"/>
              <a:gd name="connsiteX1544" fmla="*/ 6911060 w 8523541"/>
              <a:gd name="connsiteY1544" fmla="*/ 4100043 h 8372980"/>
              <a:gd name="connsiteX1545" fmla="*/ 6897148 w 8523541"/>
              <a:gd name="connsiteY1545" fmla="*/ 4075173 h 8372980"/>
              <a:gd name="connsiteX1546" fmla="*/ 6846748 w 8523541"/>
              <a:gd name="connsiteY1546" fmla="*/ 3996128 h 8372980"/>
              <a:gd name="connsiteX1547" fmla="*/ 6840652 w 8523541"/>
              <a:gd name="connsiteY1547" fmla="*/ 3989542 h 8372980"/>
              <a:gd name="connsiteX1548" fmla="*/ 6842604 w 8523541"/>
              <a:gd name="connsiteY1548" fmla="*/ 4026622 h 8372980"/>
              <a:gd name="connsiteX1549" fmla="*/ 6834724 w 8523541"/>
              <a:gd name="connsiteY1549" fmla="*/ 4073915 h 8372980"/>
              <a:gd name="connsiteX1550" fmla="*/ 6818954 w 8523541"/>
              <a:gd name="connsiteY1550" fmla="*/ 4026622 h 8372980"/>
              <a:gd name="connsiteX1551" fmla="*/ 6822898 w 8523541"/>
              <a:gd name="connsiteY1551" fmla="*/ 3985243 h 8372980"/>
              <a:gd name="connsiteX1552" fmla="*/ 6828962 w 8523541"/>
              <a:gd name="connsiteY1552" fmla="*/ 3978172 h 8372980"/>
              <a:gd name="connsiteX1553" fmla="*/ 6769898 w 8523541"/>
              <a:gd name="connsiteY1553" fmla="*/ 3982492 h 8372980"/>
              <a:gd name="connsiteX1554" fmla="*/ 6823224 w 8523541"/>
              <a:gd name="connsiteY1554" fmla="*/ 3970705 h 8372980"/>
              <a:gd name="connsiteX1555" fmla="*/ 6788368 w 8523541"/>
              <a:gd name="connsiteY1555" fmla="*/ 3933035 h 8372980"/>
              <a:gd name="connsiteX1556" fmla="*/ 6722011 w 8523541"/>
              <a:gd name="connsiteY1556" fmla="*/ 3885895 h 8372980"/>
              <a:gd name="connsiteX1557" fmla="*/ 6700297 w 8523541"/>
              <a:gd name="connsiteY1557" fmla="*/ 3876786 h 8372980"/>
              <a:gd name="connsiteX1558" fmla="*/ 6708609 w 8523541"/>
              <a:gd name="connsiteY1558" fmla="*/ 3924157 h 8372980"/>
              <a:gd name="connsiteX1559" fmla="*/ 6724371 w 8523541"/>
              <a:gd name="connsiteY1559" fmla="*/ 4089676 h 8372980"/>
              <a:gd name="connsiteX1560" fmla="*/ 6748020 w 8523541"/>
              <a:gd name="connsiteY1560" fmla="*/ 4144848 h 8372980"/>
              <a:gd name="connsiteX1561" fmla="*/ 6763782 w 8523541"/>
              <a:gd name="connsiteY1561" fmla="*/ 4160617 h 8372980"/>
              <a:gd name="connsiteX1562" fmla="*/ 6763780 w 8523541"/>
              <a:gd name="connsiteY1562" fmla="*/ 4192147 h 8372980"/>
              <a:gd name="connsiteX1563" fmla="*/ 6779552 w 8523541"/>
              <a:gd name="connsiteY1563" fmla="*/ 4196084 h 8372980"/>
              <a:gd name="connsiteX1564" fmla="*/ 6795313 w 8523541"/>
              <a:gd name="connsiteY1564" fmla="*/ 4160618 h 8372980"/>
              <a:gd name="connsiteX1565" fmla="*/ 6811074 w 8523541"/>
              <a:gd name="connsiteY1565" fmla="*/ 4105445 h 8372980"/>
              <a:gd name="connsiteX1566" fmla="*/ 6826841 w 8523541"/>
              <a:gd name="connsiteY1566" fmla="*/ 4113326 h 8372980"/>
              <a:gd name="connsiteX1567" fmla="*/ 6929308 w 8523541"/>
              <a:gd name="connsiteY1567" fmla="*/ 4310374 h 8372980"/>
              <a:gd name="connsiteX1568" fmla="*/ 6897777 w 8523541"/>
              <a:gd name="connsiteY1568" fmla="*/ 4475900 h 8372980"/>
              <a:gd name="connsiteX1569" fmla="*/ 6887925 w 8523541"/>
              <a:gd name="connsiteY1569" fmla="*/ 4489692 h 8372980"/>
              <a:gd name="connsiteX1570" fmla="*/ 6888755 w 8523541"/>
              <a:gd name="connsiteY1570" fmla="*/ 4507126 h 8372980"/>
              <a:gd name="connsiteX1571" fmla="*/ 6891521 w 8523541"/>
              <a:gd name="connsiteY1571" fmla="*/ 4512406 h 8372980"/>
              <a:gd name="connsiteX1572" fmla="*/ 6889450 w 8523541"/>
              <a:gd name="connsiteY1572" fmla="*/ 4521724 h 8372980"/>
              <a:gd name="connsiteX1573" fmla="*/ 6889897 w 8523541"/>
              <a:gd name="connsiteY1573" fmla="*/ 4531072 h 8372980"/>
              <a:gd name="connsiteX1574" fmla="*/ 6874136 w 8523541"/>
              <a:gd name="connsiteY1574" fmla="*/ 4617775 h 8372980"/>
              <a:gd name="connsiteX1575" fmla="*/ 6866252 w 8523541"/>
              <a:gd name="connsiteY1575" fmla="*/ 4649297 h 8372980"/>
              <a:gd name="connsiteX1576" fmla="*/ 6874136 w 8523541"/>
              <a:gd name="connsiteY1576" fmla="*/ 4688708 h 8372980"/>
              <a:gd name="connsiteX1577" fmla="*/ 6850498 w 8523541"/>
              <a:gd name="connsiteY1577" fmla="*/ 4696592 h 8372980"/>
              <a:gd name="connsiteX1578" fmla="*/ 6861795 w 8523541"/>
              <a:gd name="connsiteY1578" fmla="*/ 4705469 h 8372980"/>
              <a:gd name="connsiteX1579" fmla="*/ 6897148 w 8523541"/>
              <a:gd name="connsiteY1579" fmla="*/ 4748164 h 8372980"/>
              <a:gd name="connsiteX1580" fmla="*/ 6902948 w 8523541"/>
              <a:gd name="connsiteY1580" fmla="*/ 4765570 h 8372980"/>
              <a:gd name="connsiteX1581" fmla="*/ 6885540 w 8523541"/>
              <a:gd name="connsiteY1581" fmla="*/ 4748162 h 8372980"/>
              <a:gd name="connsiteX1582" fmla="*/ 6853633 w 8523541"/>
              <a:gd name="connsiteY1582" fmla="*/ 4719161 h 8372980"/>
              <a:gd name="connsiteX1583" fmla="*/ 6841422 w 8523541"/>
              <a:gd name="connsiteY1583" fmla="*/ 4699616 h 8372980"/>
              <a:gd name="connsiteX1584" fmla="*/ 6838663 w 8523541"/>
              <a:gd name="connsiteY1584" fmla="*/ 4700535 h 8372980"/>
              <a:gd name="connsiteX1585" fmla="*/ 6834724 w 8523541"/>
              <a:gd name="connsiteY1585" fmla="*/ 4728120 h 8372980"/>
              <a:gd name="connsiteX1586" fmla="*/ 6836731 w 8523541"/>
              <a:gd name="connsiteY1586" fmla="*/ 4770301 h 8372980"/>
              <a:gd name="connsiteX1587" fmla="*/ 6837386 w 8523541"/>
              <a:gd name="connsiteY1587" fmla="*/ 4771312 h 8372980"/>
              <a:gd name="connsiteX1588" fmla="*/ 6850950 w 8523541"/>
              <a:gd name="connsiteY1588" fmla="*/ 4811992 h 8372980"/>
              <a:gd name="connsiteX1589" fmla="*/ 6772060 w 8523541"/>
              <a:gd name="connsiteY1589" fmla="*/ 4969764 h 8372980"/>
              <a:gd name="connsiteX1590" fmla="*/ 6688966 w 8523541"/>
              <a:gd name="connsiteY1590" fmla="*/ 5013750 h 8372980"/>
              <a:gd name="connsiteX1591" fmla="*/ 6677080 w 8523541"/>
              <a:gd name="connsiteY1591" fmla="*/ 5031577 h 8372980"/>
              <a:gd name="connsiteX1592" fmla="*/ 6653437 w 8523541"/>
              <a:gd name="connsiteY1592" fmla="*/ 5074932 h 8372980"/>
              <a:gd name="connsiteX1593" fmla="*/ 6637668 w 8523541"/>
              <a:gd name="connsiteY1593" fmla="*/ 5114343 h 8372980"/>
              <a:gd name="connsiteX1594" fmla="*/ 6621907 w 8523541"/>
              <a:gd name="connsiteY1594" fmla="*/ 5114344 h 8372980"/>
              <a:gd name="connsiteX1595" fmla="*/ 6610158 w 8523541"/>
              <a:gd name="connsiteY1595" fmla="*/ 5120217 h 8372980"/>
              <a:gd name="connsiteX1596" fmla="*/ 6636073 w 8523541"/>
              <a:gd name="connsiteY1596" fmla="*/ 5160084 h 8372980"/>
              <a:gd name="connsiteX1597" fmla="*/ 6642926 w 8523541"/>
              <a:gd name="connsiteY1597" fmla="*/ 5170209 h 8372980"/>
              <a:gd name="connsiteX1598" fmla="*/ 6654289 w 8523541"/>
              <a:gd name="connsiteY1598" fmla="*/ 5159902 h 8372980"/>
              <a:gd name="connsiteX1599" fmla="*/ 6690258 w 8523541"/>
              <a:gd name="connsiteY1599" fmla="*/ 5124245 h 8372980"/>
              <a:gd name="connsiteX1600" fmla="*/ 6693443 w 8523541"/>
              <a:gd name="connsiteY1600" fmla="*/ 5118986 h 8372980"/>
              <a:gd name="connsiteX1601" fmla="*/ 6704620 w 8523541"/>
              <a:gd name="connsiteY1601" fmla="*/ 5091646 h 8372980"/>
              <a:gd name="connsiteX1602" fmla="*/ 6715799 w 8523541"/>
              <a:gd name="connsiteY1602" fmla="*/ 5064305 h 8372980"/>
              <a:gd name="connsiteX1603" fmla="*/ 6762429 w 8523541"/>
              <a:gd name="connsiteY1603" fmla="*/ 4999191 h 8372980"/>
              <a:gd name="connsiteX1604" fmla="*/ 6810865 w 8523541"/>
              <a:gd name="connsiteY1604" fmla="*/ 5005189 h 8372980"/>
              <a:gd name="connsiteX1605" fmla="*/ 6822216 w 8523541"/>
              <a:gd name="connsiteY1605" fmla="*/ 5060545 h 8372980"/>
              <a:gd name="connsiteX1606" fmla="*/ 6663374 w 8523541"/>
              <a:gd name="connsiteY1606" fmla="*/ 5251596 h 8372980"/>
              <a:gd name="connsiteX1607" fmla="*/ 6547601 w 8523541"/>
              <a:gd name="connsiteY1607" fmla="*/ 5472331 h 8372980"/>
              <a:gd name="connsiteX1608" fmla="*/ 6583035 w 8523541"/>
              <a:gd name="connsiteY1608" fmla="*/ 5562027 h 8372980"/>
              <a:gd name="connsiteX1609" fmla="*/ 6603016 w 8523541"/>
              <a:gd name="connsiteY1609" fmla="*/ 5570538 h 8372980"/>
              <a:gd name="connsiteX1610" fmla="*/ 6626098 w 8523541"/>
              <a:gd name="connsiteY1610" fmla="*/ 5591707 h 8372980"/>
              <a:gd name="connsiteX1611" fmla="*/ 6658737 w 8523541"/>
              <a:gd name="connsiteY1611" fmla="*/ 5597116 h 8372980"/>
              <a:gd name="connsiteX1612" fmla="*/ 6730773 w 8523541"/>
              <a:gd name="connsiteY1612" fmla="*/ 5626393 h 8372980"/>
              <a:gd name="connsiteX1613" fmla="*/ 6793259 w 8523541"/>
              <a:gd name="connsiteY1613" fmla="*/ 5671435 h 8372980"/>
              <a:gd name="connsiteX1614" fmla="*/ 6807986 w 8523541"/>
              <a:gd name="connsiteY1614" fmla="*/ 5676764 h 8372980"/>
              <a:gd name="connsiteX1615" fmla="*/ 6815463 w 8523541"/>
              <a:gd name="connsiteY1615" fmla="*/ 5652566 h 8372980"/>
              <a:gd name="connsiteX1616" fmla="*/ 6820950 w 8523541"/>
              <a:gd name="connsiteY1616" fmla="*/ 5602026 h 8372980"/>
              <a:gd name="connsiteX1617" fmla="*/ 6826353 w 8523541"/>
              <a:gd name="connsiteY1617" fmla="*/ 5569389 h 8372980"/>
              <a:gd name="connsiteX1618" fmla="*/ 6914054 w 8523541"/>
              <a:gd name="connsiteY1618" fmla="*/ 5507609 h 8372980"/>
              <a:gd name="connsiteX1619" fmla="*/ 6941518 w 8523541"/>
              <a:gd name="connsiteY1619" fmla="*/ 5491926 h 8372980"/>
              <a:gd name="connsiteX1620" fmla="*/ 6997423 w 8523541"/>
              <a:gd name="connsiteY1620" fmla="*/ 5473731 h 8372980"/>
              <a:gd name="connsiteX1621" fmla="*/ 7058593 w 8523541"/>
              <a:gd name="connsiteY1621" fmla="*/ 5458717 h 8372980"/>
              <a:gd name="connsiteX1622" fmla="*/ 7079687 w 8523541"/>
              <a:gd name="connsiteY1622" fmla="*/ 5453539 h 8372980"/>
              <a:gd name="connsiteX1623" fmla="*/ 7149765 w 8523541"/>
              <a:gd name="connsiteY1623" fmla="*/ 5447520 h 8372980"/>
              <a:gd name="connsiteX1624" fmla="*/ 7253597 w 8523541"/>
              <a:gd name="connsiteY1624" fmla="*/ 5433217 h 8372980"/>
              <a:gd name="connsiteX1625" fmla="*/ 7316984 w 8523541"/>
              <a:gd name="connsiteY1625" fmla="*/ 5390824 h 8372980"/>
              <a:gd name="connsiteX1626" fmla="*/ 7371937 w 8523541"/>
              <a:gd name="connsiteY1626" fmla="*/ 5350501 h 8372980"/>
              <a:gd name="connsiteX1627" fmla="*/ 7387259 w 8523541"/>
              <a:gd name="connsiteY1627" fmla="*/ 5340031 h 8372980"/>
              <a:gd name="connsiteX1628" fmla="*/ 7402577 w 8523541"/>
              <a:gd name="connsiteY1628" fmla="*/ 5329565 h 8372980"/>
              <a:gd name="connsiteX1629" fmla="*/ 7498794 w 8523541"/>
              <a:gd name="connsiteY1629" fmla="*/ 5247804 h 8372980"/>
              <a:gd name="connsiteX1630" fmla="*/ 7561032 w 8523541"/>
              <a:gd name="connsiteY1630" fmla="*/ 5228057 h 8372980"/>
              <a:gd name="connsiteX1631" fmla="*/ 7527058 w 8523541"/>
              <a:gd name="connsiteY1631" fmla="*/ 5290064 h 8372980"/>
              <a:gd name="connsiteX1632" fmla="*/ 7472064 w 8523541"/>
              <a:gd name="connsiteY1632" fmla="*/ 5339339 h 8372980"/>
              <a:gd name="connsiteX1633" fmla="*/ 7436093 w 8523541"/>
              <a:gd name="connsiteY1633" fmla="*/ 5375007 h 8372980"/>
              <a:gd name="connsiteX1634" fmla="*/ 7240555 w 8523541"/>
              <a:gd name="connsiteY1634" fmla="*/ 5525865 h 8372980"/>
              <a:gd name="connsiteX1635" fmla="*/ 7170320 w 8523541"/>
              <a:gd name="connsiteY1635" fmla="*/ 5567704 h 8372980"/>
              <a:gd name="connsiteX1636" fmla="*/ 7105338 w 8523541"/>
              <a:gd name="connsiteY1636" fmla="*/ 5612722 h 8372980"/>
              <a:gd name="connsiteX1637" fmla="*/ 7030654 w 8523541"/>
              <a:gd name="connsiteY1637" fmla="*/ 5709324 h 8372980"/>
              <a:gd name="connsiteX1638" fmla="*/ 6994897 w 8523541"/>
              <a:gd name="connsiteY1638" fmla="*/ 5818733 h 8372980"/>
              <a:gd name="connsiteX1639" fmla="*/ 6980895 w 8523541"/>
              <a:gd name="connsiteY1639" fmla="*/ 5889254 h 8372980"/>
              <a:gd name="connsiteX1640" fmla="*/ 6948110 w 8523541"/>
              <a:gd name="connsiteY1640" fmla="*/ 5919664 h 8372980"/>
              <a:gd name="connsiteX1641" fmla="*/ 6899120 w 8523541"/>
              <a:gd name="connsiteY1641" fmla="*/ 5920507 h 8372980"/>
              <a:gd name="connsiteX1642" fmla="*/ 6854346 w 8523541"/>
              <a:gd name="connsiteY1642" fmla="*/ 5920315 h 8372980"/>
              <a:gd name="connsiteX1643" fmla="*/ 6808904 w 8523541"/>
              <a:gd name="connsiteY1643" fmla="*/ 5953832 h 8372980"/>
              <a:gd name="connsiteX1644" fmla="*/ 6761197 w 8523541"/>
              <a:gd name="connsiteY1644" fmla="*/ 6023681 h 8372980"/>
              <a:gd name="connsiteX1645" fmla="*/ 6727261 w 8523541"/>
              <a:gd name="connsiteY1645" fmla="*/ 6076737 h 8372980"/>
              <a:gd name="connsiteX1646" fmla="*/ 6644887 w 8523541"/>
              <a:gd name="connsiteY1646" fmla="*/ 6123790 h 8372980"/>
              <a:gd name="connsiteX1647" fmla="*/ 6548751 w 8523541"/>
              <a:gd name="connsiteY1647" fmla="*/ 6187641 h 8372980"/>
              <a:gd name="connsiteX1648" fmla="*/ 6601207 w 8523541"/>
              <a:gd name="connsiteY1648" fmla="*/ 6237377 h 8372980"/>
              <a:gd name="connsiteX1649" fmla="*/ 6665361 w 8523541"/>
              <a:gd name="connsiteY1649" fmla="*/ 6261885 h 8372980"/>
              <a:gd name="connsiteX1650" fmla="*/ 6719971 w 8523541"/>
              <a:gd name="connsiteY1650" fmla="*/ 6302150 h 8372980"/>
              <a:gd name="connsiteX1651" fmla="*/ 6713607 w 8523541"/>
              <a:gd name="connsiteY1651" fmla="*/ 6312656 h 8372980"/>
              <a:gd name="connsiteX1652" fmla="*/ 6659882 w 8523541"/>
              <a:gd name="connsiteY1652" fmla="*/ 6312428 h 8372980"/>
              <a:gd name="connsiteX1653" fmla="*/ 6635166 w 8523541"/>
              <a:gd name="connsiteY1653" fmla="*/ 6302841 h 8372980"/>
              <a:gd name="connsiteX1654" fmla="*/ 6615626 w 8523541"/>
              <a:gd name="connsiteY1654" fmla="*/ 6314342 h 8372980"/>
              <a:gd name="connsiteX1655" fmla="*/ 6642856 w 8523541"/>
              <a:gd name="connsiteY1655" fmla="*/ 6352384 h 8372980"/>
              <a:gd name="connsiteX1656" fmla="*/ 6705665 w 8523541"/>
              <a:gd name="connsiteY1656" fmla="*/ 6444306 h 8372980"/>
              <a:gd name="connsiteX1657" fmla="*/ 6687680 w 8523541"/>
              <a:gd name="connsiteY1657" fmla="*/ 6462139 h 8372980"/>
              <a:gd name="connsiteX1658" fmla="*/ 6638771 w 8523541"/>
              <a:gd name="connsiteY1658" fmla="*/ 6445072 h 8372980"/>
              <a:gd name="connsiteX1659" fmla="*/ 6611637 w 8523541"/>
              <a:gd name="connsiteY1659" fmla="*/ 6423753 h 8372980"/>
              <a:gd name="connsiteX1660" fmla="*/ 6601998 w 8523541"/>
              <a:gd name="connsiteY1660" fmla="*/ 6467137 h 8372980"/>
              <a:gd name="connsiteX1661" fmla="*/ 6567185 w 8523541"/>
              <a:gd name="connsiteY1661" fmla="*/ 6507751 h 8372980"/>
              <a:gd name="connsiteX1662" fmla="*/ 6523190 w 8523541"/>
              <a:gd name="connsiteY1662" fmla="*/ 6531041 h 8372980"/>
              <a:gd name="connsiteX1663" fmla="*/ 6523972 w 8523541"/>
              <a:gd name="connsiteY1663" fmla="*/ 6560463 h 8372980"/>
              <a:gd name="connsiteX1664" fmla="*/ 6539653 w 8523541"/>
              <a:gd name="connsiteY1664" fmla="*/ 6587919 h 8372980"/>
              <a:gd name="connsiteX1665" fmla="*/ 6671803 w 8523541"/>
              <a:gd name="connsiteY1665" fmla="*/ 6725439 h 8372980"/>
              <a:gd name="connsiteX1666" fmla="*/ 6728483 w 8523541"/>
              <a:gd name="connsiteY1666" fmla="*/ 6774143 h 8372980"/>
              <a:gd name="connsiteX1667" fmla="*/ 6716862 w 8523541"/>
              <a:gd name="connsiteY1667" fmla="*/ 6781466 h 8372980"/>
              <a:gd name="connsiteX1668" fmla="*/ 6682674 w 8523541"/>
              <a:gd name="connsiteY1668" fmla="*/ 6769729 h 8372980"/>
              <a:gd name="connsiteX1669" fmla="*/ 6654853 w 8523541"/>
              <a:gd name="connsiteY1669" fmla="*/ 6747491 h 8372980"/>
              <a:gd name="connsiteX1670" fmla="*/ 6590331 w 8523541"/>
              <a:gd name="connsiteY1670" fmla="*/ 6685057 h 8372980"/>
              <a:gd name="connsiteX1671" fmla="*/ 6511085 w 8523541"/>
              <a:gd name="connsiteY1671" fmla="*/ 6617294 h 8372980"/>
              <a:gd name="connsiteX1672" fmla="*/ 6473044 w 8523541"/>
              <a:gd name="connsiteY1672" fmla="*/ 6644522 h 8372980"/>
              <a:gd name="connsiteX1673" fmla="*/ 6406358 w 8523541"/>
              <a:gd name="connsiteY1673" fmla="*/ 6719031 h 8372980"/>
              <a:gd name="connsiteX1674" fmla="*/ 6371572 w 8523541"/>
              <a:gd name="connsiteY1674" fmla="*/ 6723098 h 8372980"/>
              <a:gd name="connsiteX1675" fmla="*/ 6339939 w 8523541"/>
              <a:gd name="connsiteY1675" fmla="*/ 6730863 h 8372980"/>
              <a:gd name="connsiteX1676" fmla="*/ 6316507 w 8523541"/>
              <a:gd name="connsiteY1676" fmla="*/ 6790282 h 8372980"/>
              <a:gd name="connsiteX1677" fmla="*/ 6302353 w 8523541"/>
              <a:gd name="connsiteY1677" fmla="*/ 6896622 h 8372980"/>
              <a:gd name="connsiteX1678" fmla="*/ 6302046 w 8523541"/>
              <a:gd name="connsiteY1678" fmla="*/ 6968258 h 8372980"/>
              <a:gd name="connsiteX1679" fmla="*/ 6290429 w 8523541"/>
              <a:gd name="connsiteY1679" fmla="*/ 6975581 h 8372980"/>
              <a:gd name="connsiteX1680" fmla="*/ 6268376 w 8523541"/>
              <a:gd name="connsiteY1680" fmla="*/ 6958631 h 8372980"/>
              <a:gd name="connsiteX1681" fmla="*/ 6270122 w 8523541"/>
              <a:gd name="connsiteY1681" fmla="*/ 6920186 h 8372980"/>
              <a:gd name="connsiteX1682" fmla="*/ 6272903 w 8523541"/>
              <a:gd name="connsiteY1682" fmla="*/ 6885964 h 8372980"/>
              <a:gd name="connsiteX1683" fmla="*/ 6281799 w 8523541"/>
              <a:gd name="connsiteY1683" fmla="*/ 6776438 h 8372980"/>
              <a:gd name="connsiteX1684" fmla="*/ 6263087 w 8523541"/>
              <a:gd name="connsiteY1684" fmla="*/ 6718418 h 8372980"/>
              <a:gd name="connsiteX1685" fmla="*/ 6222688 w 8523541"/>
              <a:gd name="connsiteY1685" fmla="*/ 6681376 h 8372980"/>
              <a:gd name="connsiteX1686" fmla="*/ 6164973 w 8523541"/>
              <a:gd name="connsiteY1686" fmla="*/ 6628453 h 8372980"/>
              <a:gd name="connsiteX1687" fmla="*/ 6120280 w 8523541"/>
              <a:gd name="connsiteY1687" fmla="*/ 6610351 h 8372980"/>
              <a:gd name="connsiteX1688" fmla="*/ 6102330 w 8523541"/>
              <a:gd name="connsiteY1688" fmla="*/ 6619228 h 8372980"/>
              <a:gd name="connsiteX1689" fmla="*/ 6086455 w 8523541"/>
              <a:gd name="connsiteY1689" fmla="*/ 6636544 h 8372980"/>
              <a:gd name="connsiteX1690" fmla="*/ 6070579 w 8523541"/>
              <a:gd name="connsiteY1690" fmla="*/ 6653856 h 8372980"/>
              <a:gd name="connsiteX1691" fmla="*/ 6054741 w 8523541"/>
              <a:gd name="connsiteY1691" fmla="*/ 6662219 h 8372980"/>
              <a:gd name="connsiteX1692" fmla="*/ 6042124 w 8523541"/>
              <a:gd name="connsiteY1692" fmla="*/ 6656369 h 8372980"/>
              <a:gd name="connsiteX1693" fmla="*/ 6030659 w 8523541"/>
              <a:gd name="connsiteY1693" fmla="*/ 6627877 h 8372980"/>
              <a:gd name="connsiteX1694" fmla="*/ 6006773 w 8523541"/>
              <a:gd name="connsiteY1694" fmla="*/ 6576893 h 8372980"/>
              <a:gd name="connsiteX1695" fmla="*/ 5963087 w 8523541"/>
              <a:gd name="connsiteY1695" fmla="*/ 6570844 h 8372980"/>
              <a:gd name="connsiteX1696" fmla="*/ 5899270 w 8523541"/>
              <a:gd name="connsiteY1696" fmla="*/ 6518630 h 8372980"/>
              <a:gd name="connsiteX1697" fmla="*/ 5886285 w 8523541"/>
              <a:gd name="connsiteY1697" fmla="*/ 6483052 h 8372980"/>
              <a:gd name="connsiteX1698" fmla="*/ 5878528 w 8523541"/>
              <a:gd name="connsiteY1698" fmla="*/ 6481846 h 8372980"/>
              <a:gd name="connsiteX1699" fmla="*/ 5828869 w 8523541"/>
              <a:gd name="connsiteY1699" fmla="*/ 6516398 h 8372980"/>
              <a:gd name="connsiteX1700" fmla="*/ 5814065 w 8523541"/>
              <a:gd name="connsiteY1700" fmla="*/ 6528975 h 8372980"/>
              <a:gd name="connsiteX1701" fmla="*/ 5794291 w 8523541"/>
              <a:gd name="connsiteY1701" fmla="*/ 6545779 h 8372980"/>
              <a:gd name="connsiteX1702" fmla="*/ 5801362 w 8523541"/>
              <a:gd name="connsiteY1702" fmla="*/ 6577370 h 8372980"/>
              <a:gd name="connsiteX1703" fmla="*/ 5760752 w 8523541"/>
              <a:gd name="connsiteY1703" fmla="*/ 6646989 h 8372980"/>
              <a:gd name="connsiteX1704" fmla="*/ 5673730 w 8523541"/>
              <a:gd name="connsiteY1704" fmla="*/ 6675998 h 8372980"/>
              <a:gd name="connsiteX1705" fmla="*/ 5546093 w 8523541"/>
              <a:gd name="connsiteY1705" fmla="*/ 6600573 h 8372980"/>
              <a:gd name="connsiteX1706" fmla="*/ 5534487 w 8523541"/>
              <a:gd name="connsiteY1706" fmla="*/ 6559963 h 8372980"/>
              <a:gd name="connsiteX1707" fmla="*/ 5572206 w 8523541"/>
              <a:gd name="connsiteY1707" fmla="*/ 6484542 h 8372980"/>
              <a:gd name="connsiteX1708" fmla="*/ 5591748 w 8523541"/>
              <a:gd name="connsiteY1708" fmla="*/ 6471750 h 8372980"/>
              <a:gd name="connsiteX1709" fmla="*/ 5571026 w 8523541"/>
              <a:gd name="connsiteY1709" fmla="*/ 6456691 h 8372980"/>
              <a:gd name="connsiteX1710" fmla="*/ 5547969 w 8523541"/>
              <a:gd name="connsiteY1710" fmla="*/ 6428808 h 8372980"/>
              <a:gd name="connsiteX1711" fmla="*/ 5523522 w 8523541"/>
              <a:gd name="connsiteY1711" fmla="*/ 6356540 h 8372980"/>
              <a:gd name="connsiteX1712" fmla="*/ 5520682 w 8523541"/>
              <a:gd name="connsiteY1712" fmla="*/ 6348439 h 8372980"/>
              <a:gd name="connsiteX1713" fmla="*/ 5506598 w 8523541"/>
              <a:gd name="connsiteY1713" fmla="*/ 6359708 h 8372980"/>
              <a:gd name="connsiteX1714" fmla="*/ 5408072 w 8523541"/>
              <a:gd name="connsiteY1714" fmla="*/ 6407000 h 8372980"/>
              <a:gd name="connsiteX1715" fmla="*/ 5415953 w 8523541"/>
              <a:gd name="connsiteY1715" fmla="*/ 6391231 h 8372980"/>
              <a:gd name="connsiteX1716" fmla="*/ 5486890 w 8523541"/>
              <a:gd name="connsiteY1716" fmla="*/ 6334087 h 8372980"/>
              <a:gd name="connsiteX1717" fmla="*/ 5506887 w 8523541"/>
              <a:gd name="connsiteY1717" fmla="*/ 6309090 h 8372980"/>
              <a:gd name="connsiteX1718" fmla="*/ 5504458 w 8523541"/>
              <a:gd name="connsiteY1718" fmla="*/ 6302165 h 8372980"/>
              <a:gd name="connsiteX1719" fmla="*/ 5492807 w 8523541"/>
              <a:gd name="connsiteY1719" fmla="*/ 6297632 h 8372980"/>
              <a:gd name="connsiteX1720" fmla="*/ 5471133 w 8523541"/>
              <a:gd name="connsiteY1720" fmla="*/ 6308471 h 8372980"/>
              <a:gd name="connsiteX1721" fmla="*/ 5427777 w 8523541"/>
              <a:gd name="connsiteY1721" fmla="*/ 6355765 h 8372980"/>
              <a:gd name="connsiteX1722" fmla="*/ 5392310 w 8523541"/>
              <a:gd name="connsiteY1722" fmla="*/ 6383350 h 8372980"/>
              <a:gd name="connsiteX1723" fmla="*/ 5375902 w 8523541"/>
              <a:gd name="connsiteY1723" fmla="*/ 6386745 h 8372980"/>
              <a:gd name="connsiteX1724" fmla="*/ 5357542 w 8523541"/>
              <a:gd name="connsiteY1724" fmla="*/ 6397515 h 8372980"/>
              <a:gd name="connsiteX1725" fmla="*/ 5303150 w 8523541"/>
              <a:gd name="connsiteY1725" fmla="*/ 6430877 h 8372980"/>
              <a:gd name="connsiteX1726" fmla="*/ 5295960 w 8523541"/>
              <a:gd name="connsiteY1726" fmla="*/ 6447559 h 8372980"/>
              <a:gd name="connsiteX1727" fmla="*/ 5376540 w 8523541"/>
              <a:gd name="connsiteY1727" fmla="*/ 6422762 h 8372980"/>
              <a:gd name="connsiteX1728" fmla="*/ 5360779 w 8523541"/>
              <a:gd name="connsiteY1728" fmla="*/ 6438524 h 8372980"/>
              <a:gd name="connsiteX1729" fmla="*/ 5352899 w 8523541"/>
              <a:gd name="connsiteY1729" fmla="*/ 6462172 h 8372980"/>
              <a:gd name="connsiteX1730" fmla="*/ 5344032 w 8523541"/>
              <a:gd name="connsiteY1730" fmla="*/ 6488772 h 8372980"/>
              <a:gd name="connsiteX1731" fmla="*/ 5309195 w 8523541"/>
              <a:gd name="connsiteY1731" fmla="*/ 6507533 h 8372980"/>
              <a:gd name="connsiteX1732" fmla="*/ 5319835 w 8523541"/>
              <a:gd name="connsiteY1732" fmla="*/ 6519352 h 8372980"/>
              <a:gd name="connsiteX1733" fmla="*/ 5354637 w 8523541"/>
              <a:gd name="connsiteY1733" fmla="*/ 6583172 h 8372980"/>
              <a:gd name="connsiteX1734" fmla="*/ 5325628 w 8523541"/>
              <a:gd name="connsiteY1734" fmla="*/ 6617980 h 8372980"/>
              <a:gd name="connsiteX1735" fmla="*/ 5261815 w 8523541"/>
              <a:gd name="connsiteY1735" fmla="*/ 6571570 h 8372980"/>
              <a:gd name="connsiteX1736" fmla="*/ 5229892 w 8523541"/>
              <a:gd name="connsiteY1736" fmla="*/ 6534434 h 8372980"/>
              <a:gd name="connsiteX1737" fmla="*/ 5226789 w 8523541"/>
              <a:gd name="connsiteY1737" fmla="*/ 6535081 h 8372980"/>
              <a:gd name="connsiteX1738" fmla="*/ 5211024 w 8523541"/>
              <a:gd name="connsiteY1738" fmla="*/ 6533115 h 8372980"/>
              <a:gd name="connsiteX1739" fmla="*/ 5211023 w 8523541"/>
              <a:gd name="connsiteY1739" fmla="*/ 6522152 h 8372980"/>
              <a:gd name="connsiteX1740" fmla="*/ 5201944 w 8523541"/>
              <a:gd name="connsiteY1740" fmla="*/ 6517346 h 8372980"/>
              <a:gd name="connsiteX1741" fmla="*/ 5195254 w 8523541"/>
              <a:gd name="connsiteY1741" fmla="*/ 6517345 h 8372980"/>
              <a:gd name="connsiteX1742" fmla="*/ 5151904 w 8523541"/>
              <a:gd name="connsiteY1742" fmla="*/ 6540993 h 8372980"/>
              <a:gd name="connsiteX1743" fmla="*/ 5132977 w 8523541"/>
              <a:gd name="connsiteY1743" fmla="*/ 6548566 h 8372980"/>
              <a:gd name="connsiteX1744" fmla="*/ 5128372 w 8523541"/>
              <a:gd name="connsiteY1744" fmla="*/ 6571570 h 8372980"/>
              <a:gd name="connsiteX1745" fmla="*/ 5192196 w 8523541"/>
              <a:gd name="connsiteY1745" fmla="*/ 6739817 h 8372980"/>
              <a:gd name="connsiteX1746" fmla="*/ 5194959 w 8523541"/>
              <a:gd name="connsiteY1746" fmla="*/ 6743500 h 8372980"/>
              <a:gd name="connsiteX1747" fmla="*/ 5203143 w 8523541"/>
              <a:gd name="connsiteY1747" fmla="*/ 6738043 h 8372980"/>
              <a:gd name="connsiteX1748" fmla="*/ 5226784 w 8523541"/>
              <a:gd name="connsiteY1748" fmla="*/ 6730163 h 8372980"/>
              <a:gd name="connsiteX1749" fmla="*/ 5196844 w 8523541"/>
              <a:gd name="connsiteY1749" fmla="*/ 6746014 h 8372980"/>
              <a:gd name="connsiteX1750" fmla="*/ 5218300 w 8523541"/>
              <a:gd name="connsiteY1750" fmla="*/ 6774625 h 8372980"/>
              <a:gd name="connsiteX1751" fmla="*/ 5227000 w 8523541"/>
              <a:gd name="connsiteY1751" fmla="*/ 6797828 h 8372980"/>
              <a:gd name="connsiteX1752" fmla="*/ 5232806 w 8523541"/>
              <a:gd name="connsiteY1752" fmla="*/ 6803636 h 8372980"/>
              <a:gd name="connsiteX1753" fmla="*/ 5264713 w 8523541"/>
              <a:gd name="connsiteY1753" fmla="*/ 6826838 h 8372980"/>
              <a:gd name="connsiteX1754" fmla="*/ 5296619 w 8523541"/>
              <a:gd name="connsiteY1754" fmla="*/ 6850047 h 8372980"/>
              <a:gd name="connsiteX1755" fmla="*/ 5366238 w 8523541"/>
              <a:gd name="connsiteY1755" fmla="*/ 6931266 h 8372980"/>
              <a:gd name="connsiteX1756" fmla="*/ 5343038 w 8523541"/>
              <a:gd name="connsiteY1756" fmla="*/ 6992188 h 8372980"/>
              <a:gd name="connsiteX1757" fmla="*/ 5267617 w 8523541"/>
              <a:gd name="connsiteY1757" fmla="*/ 6989284 h 8372980"/>
              <a:gd name="connsiteX1758" fmla="*/ 5070359 w 8523541"/>
              <a:gd name="connsiteY1758" fmla="*/ 6722409 h 8372980"/>
              <a:gd name="connsiteX1759" fmla="*/ 4961581 w 8523541"/>
              <a:gd name="connsiteY1759" fmla="*/ 6580271 h 8372980"/>
              <a:gd name="connsiteX1760" fmla="*/ 4950811 w 8523541"/>
              <a:gd name="connsiteY1760" fmla="*/ 6572620 h 8372980"/>
              <a:gd name="connsiteX1761" fmla="*/ 4943033 w 8523541"/>
              <a:gd name="connsiteY1761" fmla="*/ 6580406 h 8372980"/>
              <a:gd name="connsiteX1762" fmla="*/ 4935153 w 8523541"/>
              <a:gd name="connsiteY1762" fmla="*/ 6572518 h 8372980"/>
              <a:gd name="connsiteX1763" fmla="*/ 4941597 w 8523541"/>
              <a:gd name="connsiteY1763" fmla="*/ 6566074 h 8372980"/>
              <a:gd name="connsiteX1764" fmla="*/ 4921094 w 8523541"/>
              <a:gd name="connsiteY1764" fmla="*/ 6551508 h 8372980"/>
              <a:gd name="connsiteX1765" fmla="*/ 4893770 w 8523541"/>
              <a:gd name="connsiteY1765" fmla="*/ 6554785 h 8372980"/>
              <a:gd name="connsiteX1766" fmla="*/ 4809040 w 8523541"/>
              <a:gd name="connsiteY1766" fmla="*/ 6556756 h 8372980"/>
              <a:gd name="connsiteX1767" fmla="*/ 4706573 w 8523541"/>
              <a:gd name="connsiteY1767" fmla="*/ 6572519 h 8372980"/>
              <a:gd name="connsiteX1768" fmla="*/ 4632877 w 8523541"/>
              <a:gd name="connsiteY1768" fmla="*/ 6584805 h 8372980"/>
              <a:gd name="connsiteX1769" fmla="*/ 4623631 w 8523541"/>
              <a:gd name="connsiteY1769" fmla="*/ 6606380 h 8372980"/>
              <a:gd name="connsiteX1770" fmla="*/ 4562715 w 8523541"/>
              <a:gd name="connsiteY1770" fmla="*/ 6690503 h 8372980"/>
              <a:gd name="connsiteX1771" fmla="*/ 4561460 w 8523541"/>
              <a:gd name="connsiteY1771" fmla="*/ 6691758 h 8372980"/>
              <a:gd name="connsiteX1772" fmla="*/ 4556810 w 8523541"/>
              <a:gd name="connsiteY1772" fmla="*/ 6704544 h 8372980"/>
              <a:gd name="connsiteX1773" fmla="*/ 4547933 w 8523541"/>
              <a:gd name="connsiteY1773" fmla="*/ 6705283 h 8372980"/>
              <a:gd name="connsiteX1774" fmla="*/ 4512673 w 8523541"/>
              <a:gd name="connsiteY1774" fmla="*/ 6740539 h 8372980"/>
              <a:gd name="connsiteX1775" fmla="*/ 4484393 w 8523541"/>
              <a:gd name="connsiteY1775" fmla="*/ 6757219 h 8372980"/>
              <a:gd name="connsiteX1776" fmla="*/ 4472791 w 8523541"/>
              <a:gd name="connsiteY1776" fmla="*/ 6774626 h 8372980"/>
              <a:gd name="connsiteX1777" fmla="*/ 4501800 w 8523541"/>
              <a:gd name="connsiteY1777" fmla="*/ 6792028 h 8372980"/>
              <a:gd name="connsiteX1778" fmla="*/ 4565613 w 8523541"/>
              <a:gd name="connsiteY1778" fmla="*/ 6815237 h 8372980"/>
              <a:gd name="connsiteX1779" fmla="*/ 4606230 w 8523541"/>
              <a:gd name="connsiteY1779" fmla="*/ 6832638 h 8372980"/>
              <a:gd name="connsiteX1780" fmla="*/ 4608486 w 8523541"/>
              <a:gd name="connsiteY1780" fmla="*/ 6835625 h 8372980"/>
              <a:gd name="connsiteX1781" fmla="*/ 4611982 w 8523541"/>
              <a:gd name="connsiteY1781" fmla="*/ 6832627 h 8372980"/>
              <a:gd name="connsiteX1782" fmla="*/ 4665191 w 8523541"/>
              <a:gd name="connsiteY1782" fmla="*/ 6805041 h 8372980"/>
              <a:gd name="connsiteX1783" fmla="*/ 4682925 w 8523541"/>
              <a:gd name="connsiteY1783" fmla="*/ 6816865 h 8372980"/>
              <a:gd name="connsiteX1784" fmla="*/ 4651395 w 8523541"/>
              <a:gd name="connsiteY1784" fmla="*/ 6848389 h 8372980"/>
              <a:gd name="connsiteX1785" fmla="*/ 4624047 w 8523541"/>
              <a:gd name="connsiteY1785" fmla="*/ 6856205 h 8372980"/>
              <a:gd name="connsiteX1786" fmla="*/ 4651191 w 8523541"/>
              <a:gd name="connsiteY1786" fmla="*/ 6892105 h 8372980"/>
              <a:gd name="connsiteX1787" fmla="*/ 4658446 w 8523541"/>
              <a:gd name="connsiteY1787" fmla="*/ 6966076 h 8372980"/>
              <a:gd name="connsiteX1788" fmla="*/ 4670047 w 8523541"/>
              <a:gd name="connsiteY1788" fmla="*/ 7006693 h 8372980"/>
              <a:gd name="connsiteX1789" fmla="*/ 4675847 w 8523541"/>
              <a:gd name="connsiteY1789" fmla="*/ 7085009 h 8372980"/>
              <a:gd name="connsiteX1790" fmla="*/ 4675847 w 8523541"/>
              <a:gd name="connsiteY1790" fmla="*/ 7169139 h 8372980"/>
              <a:gd name="connsiteX1791" fmla="*/ 4675847 w 8523541"/>
              <a:gd name="connsiteY1791" fmla="*/ 7198148 h 8372980"/>
              <a:gd name="connsiteX1792" fmla="*/ 4661343 w 8523541"/>
              <a:gd name="connsiteY1792" fmla="*/ 7290969 h 8372980"/>
              <a:gd name="connsiteX1793" fmla="*/ 4646840 w 8523541"/>
              <a:gd name="connsiteY1793" fmla="*/ 7430214 h 8372980"/>
              <a:gd name="connsiteX1794" fmla="*/ 4681649 w 8523541"/>
              <a:gd name="connsiteY1794" fmla="*/ 7525939 h 8372980"/>
              <a:gd name="connsiteX1795" fmla="*/ 4716459 w 8523541"/>
              <a:gd name="connsiteY1795" fmla="*/ 7610063 h 8372980"/>
              <a:gd name="connsiteX1796" fmla="*/ 4725162 w 8523541"/>
              <a:gd name="connsiteY1796" fmla="*/ 7633270 h 8372980"/>
              <a:gd name="connsiteX1797" fmla="*/ 4733860 w 8523541"/>
              <a:gd name="connsiteY1797" fmla="*/ 7656473 h 8372980"/>
              <a:gd name="connsiteX1798" fmla="*/ 4809286 w 8523541"/>
              <a:gd name="connsiteY1798" fmla="*/ 7807317 h 8372980"/>
              <a:gd name="connsiteX1799" fmla="*/ 4815085 w 8523541"/>
              <a:gd name="connsiteY1799" fmla="*/ 7894339 h 8372980"/>
              <a:gd name="connsiteX1800" fmla="*/ 4745466 w 8523541"/>
              <a:gd name="connsiteY1800" fmla="*/ 7830526 h 8372980"/>
              <a:gd name="connsiteX1801" fmla="*/ 4699056 w 8523541"/>
              <a:gd name="connsiteY1801" fmla="*/ 7743499 h 8372980"/>
              <a:gd name="connsiteX1802" fmla="*/ 4664241 w 8523541"/>
              <a:gd name="connsiteY1802" fmla="*/ 7685482 h 8372980"/>
              <a:gd name="connsiteX1803" fmla="*/ 4530809 w 8523541"/>
              <a:gd name="connsiteY1803" fmla="*/ 7383797 h 8372980"/>
              <a:gd name="connsiteX1804" fmla="*/ 4498897 w 8523541"/>
              <a:gd name="connsiteY1804" fmla="*/ 7279368 h 8372980"/>
              <a:gd name="connsiteX1805" fmla="*/ 4461190 w 8523541"/>
              <a:gd name="connsiteY1805" fmla="*/ 7180741 h 8372980"/>
              <a:gd name="connsiteX1806" fmla="*/ 4359659 w 8523541"/>
              <a:gd name="connsiteY1806" fmla="*/ 7053102 h 8372980"/>
              <a:gd name="connsiteX1807" fmla="*/ 4229119 w 8523541"/>
              <a:gd name="connsiteY1807" fmla="*/ 6971883 h 8372980"/>
              <a:gd name="connsiteX1808" fmla="*/ 4142097 w 8523541"/>
              <a:gd name="connsiteY1808" fmla="*/ 6931267 h 8372980"/>
              <a:gd name="connsiteX1809" fmla="*/ 4113088 w 8523541"/>
              <a:gd name="connsiteY1809" fmla="*/ 6879054 h 8372980"/>
              <a:gd name="connsiteX1810" fmla="*/ 4127593 w 8523541"/>
              <a:gd name="connsiteY1810" fmla="*/ 6815236 h 8372980"/>
              <a:gd name="connsiteX1811" fmla="*/ 4142097 w 8523541"/>
              <a:gd name="connsiteY1811" fmla="*/ 6757219 h 8372980"/>
              <a:gd name="connsiteX1812" fmla="*/ 4113088 w 8523541"/>
              <a:gd name="connsiteY1812" fmla="*/ 6687600 h 8372980"/>
              <a:gd name="connsiteX1813" fmla="*/ 4059873 w 8523541"/>
              <a:gd name="connsiteY1813" fmla="*/ 6628244 h 8372980"/>
              <a:gd name="connsiteX1814" fmla="*/ 4052362 w 8523541"/>
              <a:gd name="connsiteY1814" fmla="*/ 6639516 h 8372980"/>
              <a:gd name="connsiteX1815" fmla="*/ 4028719 w 8523541"/>
              <a:gd name="connsiteY1815" fmla="*/ 6643459 h 8372980"/>
              <a:gd name="connsiteX1816" fmla="*/ 3973539 w 8523541"/>
              <a:gd name="connsiteY1816" fmla="*/ 6627691 h 8372980"/>
              <a:gd name="connsiteX1817" fmla="*/ 3926248 w 8523541"/>
              <a:gd name="connsiteY1817" fmla="*/ 6627690 h 8372980"/>
              <a:gd name="connsiteX1818" fmla="*/ 3910485 w 8523541"/>
              <a:gd name="connsiteY1818" fmla="*/ 6643459 h 8372980"/>
              <a:gd name="connsiteX1819" fmla="*/ 3808020 w 8523541"/>
              <a:gd name="connsiteY1819" fmla="*/ 6635580 h 8372980"/>
              <a:gd name="connsiteX1820" fmla="*/ 3792253 w 8523541"/>
              <a:gd name="connsiteY1820" fmla="*/ 6627691 h 8372980"/>
              <a:gd name="connsiteX1821" fmla="*/ 3792251 w 8523541"/>
              <a:gd name="connsiteY1821" fmla="*/ 6611929 h 8372980"/>
              <a:gd name="connsiteX1822" fmla="*/ 3788316 w 8523541"/>
              <a:gd name="connsiteY1822" fmla="*/ 6592224 h 8372980"/>
              <a:gd name="connsiteX1823" fmla="*/ 3705549 w 8523541"/>
              <a:gd name="connsiteY1823" fmla="*/ 6572519 h 8372980"/>
              <a:gd name="connsiteX1824" fmla="*/ 3658258 w 8523541"/>
              <a:gd name="connsiteY1824" fmla="*/ 6580406 h 8372980"/>
              <a:gd name="connsiteX1825" fmla="*/ 3681908 w 8523541"/>
              <a:gd name="connsiteY1825" fmla="*/ 6596168 h 8372980"/>
              <a:gd name="connsiteX1826" fmla="*/ 3681906 w 8523541"/>
              <a:gd name="connsiteY1826" fmla="*/ 6604049 h 8372980"/>
              <a:gd name="connsiteX1827" fmla="*/ 3662201 w 8523541"/>
              <a:gd name="connsiteY1827" fmla="*/ 6600104 h 8372980"/>
              <a:gd name="connsiteX1828" fmla="*/ 3630669 w 8523541"/>
              <a:gd name="connsiteY1828" fmla="*/ 6580406 h 8372980"/>
              <a:gd name="connsiteX1829" fmla="*/ 3595204 w 8523541"/>
              <a:gd name="connsiteY1829" fmla="*/ 6572518 h 8372980"/>
              <a:gd name="connsiteX1830" fmla="*/ 3547912 w 8523541"/>
              <a:gd name="connsiteY1830" fmla="*/ 6572519 h 8372980"/>
              <a:gd name="connsiteX1831" fmla="*/ 3528208 w 8523541"/>
              <a:gd name="connsiteY1831" fmla="*/ 6556758 h 8372980"/>
              <a:gd name="connsiteX1832" fmla="*/ 3510203 w 8523541"/>
              <a:gd name="connsiteY1832" fmla="*/ 6547154 h 8372980"/>
              <a:gd name="connsiteX1833" fmla="*/ 3522984 w 8523541"/>
              <a:gd name="connsiteY1833" fmla="*/ 6607855 h 8372980"/>
              <a:gd name="connsiteX1834" fmla="*/ 3567355 w 8523541"/>
              <a:gd name="connsiteY1834" fmla="*/ 6700302 h 8372980"/>
              <a:gd name="connsiteX1835" fmla="*/ 3626516 w 8523541"/>
              <a:gd name="connsiteY1835" fmla="*/ 6843281 h 8372980"/>
              <a:gd name="connsiteX1836" fmla="*/ 3641311 w 8523541"/>
              <a:gd name="connsiteY1836" fmla="*/ 6882726 h 8372980"/>
              <a:gd name="connsiteX1837" fmla="*/ 3647890 w 8523541"/>
              <a:gd name="connsiteY1837" fmla="*/ 6900278 h 8372980"/>
              <a:gd name="connsiteX1838" fmla="*/ 3681905 w 8523541"/>
              <a:gd name="connsiteY1838" fmla="*/ 6907507 h 8372980"/>
              <a:gd name="connsiteX1839" fmla="*/ 3744960 w 8523541"/>
              <a:gd name="connsiteY1839" fmla="*/ 6935090 h 8372980"/>
              <a:gd name="connsiteX1840" fmla="*/ 3721318 w 8523541"/>
              <a:gd name="connsiteY1840" fmla="*/ 6950861 h 8372980"/>
              <a:gd name="connsiteX1841" fmla="*/ 3659416 w 8523541"/>
              <a:gd name="connsiteY1841" fmla="*/ 6942605 h 8372980"/>
              <a:gd name="connsiteX1842" fmla="*/ 3664107 w 8523541"/>
              <a:gd name="connsiteY1842" fmla="*/ 6971465 h 8372980"/>
              <a:gd name="connsiteX1843" fmla="*/ 3784290 w 8523541"/>
              <a:gd name="connsiteY1843" fmla="*/ 7178543 h 8372980"/>
              <a:gd name="connsiteX1844" fmla="*/ 3794149 w 8523541"/>
              <a:gd name="connsiteY1844" fmla="*/ 7326447 h 8372980"/>
              <a:gd name="connsiteX1845" fmla="*/ 3675822 w 8523541"/>
              <a:gd name="connsiteY1845" fmla="*/ 7217988 h 8372980"/>
              <a:gd name="connsiteX1846" fmla="*/ 3596941 w 8523541"/>
              <a:gd name="connsiteY1846" fmla="*/ 7070075 h 8372980"/>
              <a:gd name="connsiteX1847" fmla="*/ 3537767 w 8523541"/>
              <a:gd name="connsiteY1847" fmla="*/ 6971466 h 8372980"/>
              <a:gd name="connsiteX1848" fmla="*/ 3488932 w 8523541"/>
              <a:gd name="connsiteY1848" fmla="*/ 6899272 h 8372980"/>
              <a:gd name="connsiteX1849" fmla="*/ 3427709 w 8523541"/>
              <a:gd name="connsiteY1849" fmla="*/ 6885832 h 8372980"/>
              <a:gd name="connsiteX1850" fmla="*/ 3374506 w 8523541"/>
              <a:gd name="connsiteY1850" fmla="*/ 6864157 h 8372980"/>
              <a:gd name="connsiteX1851" fmla="*/ 3358744 w 8523541"/>
              <a:gd name="connsiteY1851" fmla="*/ 6832627 h 8372980"/>
              <a:gd name="connsiteX1852" fmla="*/ 3421798 w 8523541"/>
              <a:gd name="connsiteY1852" fmla="*/ 6848389 h 8372980"/>
              <a:gd name="connsiteX1853" fmla="*/ 3464036 w 8523541"/>
              <a:gd name="connsiteY1853" fmla="*/ 6862469 h 8372980"/>
              <a:gd name="connsiteX1854" fmla="*/ 3438549 w 8523541"/>
              <a:gd name="connsiteY1854" fmla="*/ 6824789 h 8372980"/>
              <a:gd name="connsiteX1855" fmla="*/ 3392080 w 8523541"/>
              <a:gd name="connsiteY1855" fmla="*/ 6736700 h 8372980"/>
              <a:gd name="connsiteX1856" fmla="*/ 3359645 w 8523541"/>
              <a:gd name="connsiteY1856" fmla="*/ 6727168 h 8372980"/>
              <a:gd name="connsiteX1857" fmla="*/ 3349730 w 8523541"/>
              <a:gd name="connsiteY1857" fmla="*/ 6650967 h 8372980"/>
              <a:gd name="connsiteX1858" fmla="*/ 3353085 w 8523541"/>
              <a:gd name="connsiteY1858" fmla="*/ 6648565 h 8372980"/>
              <a:gd name="connsiteX1859" fmla="*/ 3341416 w 8523541"/>
              <a:gd name="connsiteY1859" fmla="*/ 6615077 h 8372980"/>
              <a:gd name="connsiteX1860" fmla="*/ 3327215 w 8523541"/>
              <a:gd name="connsiteY1860" fmla="*/ 6619810 h 8372980"/>
              <a:gd name="connsiteX1861" fmla="*/ 3311453 w 8523541"/>
              <a:gd name="connsiteY1861" fmla="*/ 6604049 h 8372980"/>
              <a:gd name="connsiteX1862" fmla="*/ 3323270 w 8523541"/>
              <a:gd name="connsiteY1862" fmla="*/ 6588287 h 8372980"/>
              <a:gd name="connsiteX1863" fmla="*/ 3332081 w 8523541"/>
              <a:gd name="connsiteY1863" fmla="*/ 6588287 h 8372980"/>
              <a:gd name="connsiteX1864" fmla="*/ 3325155 w 8523541"/>
              <a:gd name="connsiteY1864" fmla="*/ 6568416 h 8372980"/>
              <a:gd name="connsiteX1865" fmla="*/ 3311578 w 8523541"/>
              <a:gd name="connsiteY1865" fmla="*/ 6463318 h 8372980"/>
              <a:gd name="connsiteX1866" fmla="*/ 3303565 w 8523541"/>
              <a:gd name="connsiteY1866" fmla="*/ 6462173 h 8372980"/>
              <a:gd name="connsiteX1867" fmla="*/ 3272039 w 8523541"/>
              <a:gd name="connsiteY1867" fmla="*/ 6456753 h 8372980"/>
              <a:gd name="connsiteX1868" fmla="*/ 3267294 w 8523541"/>
              <a:gd name="connsiteY1868" fmla="*/ 6455122 h 8372980"/>
              <a:gd name="connsiteX1869" fmla="*/ 3270997 w 8523541"/>
              <a:gd name="connsiteY1869" fmla="*/ 6460668 h 8372980"/>
              <a:gd name="connsiteX1870" fmla="*/ 3313190 w 8523541"/>
              <a:gd name="connsiteY1870" fmla="*/ 6518561 h 8372980"/>
              <a:gd name="connsiteX1871" fmla="*/ 3308170 w 8523541"/>
              <a:gd name="connsiteY1871" fmla="*/ 6531344 h 8372980"/>
              <a:gd name="connsiteX1872" fmla="*/ 3280363 w 8523541"/>
              <a:gd name="connsiteY1872" fmla="*/ 6530752 h 8372980"/>
              <a:gd name="connsiteX1873" fmla="*/ 3258992 w 8523541"/>
              <a:gd name="connsiteY1873" fmla="*/ 6498748 h 8372980"/>
              <a:gd name="connsiteX1874" fmla="*/ 3240957 w 8523541"/>
              <a:gd name="connsiteY1874" fmla="*/ 6469531 h 8372980"/>
              <a:gd name="connsiteX1875" fmla="*/ 3213831 w 8523541"/>
              <a:gd name="connsiteY1875" fmla="*/ 6435806 h 8372980"/>
              <a:gd name="connsiteX1876" fmla="*/ 3161690 w 8523541"/>
              <a:gd name="connsiteY1876" fmla="*/ 6413403 h 8372980"/>
              <a:gd name="connsiteX1877" fmla="*/ 3082873 w 8523541"/>
              <a:gd name="connsiteY1877" fmla="*/ 6375470 h 8372980"/>
              <a:gd name="connsiteX1878" fmla="*/ 3004052 w 8523541"/>
              <a:gd name="connsiteY1878" fmla="*/ 6334583 h 8372980"/>
              <a:gd name="connsiteX1879" fmla="*/ 2990517 w 8523541"/>
              <a:gd name="connsiteY1879" fmla="*/ 6326862 h 8372980"/>
              <a:gd name="connsiteX1880" fmla="*/ 2971965 w 8523541"/>
              <a:gd name="connsiteY1880" fmla="*/ 6328282 h 8372980"/>
              <a:gd name="connsiteX1881" fmla="*/ 2954712 w 8523541"/>
              <a:gd name="connsiteY1881" fmla="*/ 6337920 h 8372980"/>
              <a:gd name="connsiteX1882" fmla="*/ 2945511 w 8523541"/>
              <a:gd name="connsiteY1882" fmla="*/ 6355708 h 8372980"/>
              <a:gd name="connsiteX1883" fmla="*/ 2942981 w 8523541"/>
              <a:gd name="connsiteY1883" fmla="*/ 6379063 h 8372980"/>
              <a:gd name="connsiteX1884" fmla="*/ 2940448 w 8523541"/>
              <a:gd name="connsiteY1884" fmla="*/ 6402415 h 8372980"/>
              <a:gd name="connsiteX1885" fmla="*/ 2932645 w 8523541"/>
              <a:gd name="connsiteY1885" fmla="*/ 6418537 h 8372980"/>
              <a:gd name="connsiteX1886" fmla="*/ 2919013 w 8523541"/>
              <a:gd name="connsiteY1886" fmla="*/ 6421297 h 8372980"/>
              <a:gd name="connsiteX1887" fmla="*/ 2892896 w 8523541"/>
              <a:gd name="connsiteY1887" fmla="*/ 6405137 h 8372980"/>
              <a:gd name="connsiteX1888" fmla="*/ 2834540 w 8523541"/>
              <a:gd name="connsiteY1888" fmla="*/ 6373364 h 8372980"/>
              <a:gd name="connsiteX1889" fmla="*/ 2742772 w 8523541"/>
              <a:gd name="connsiteY1889" fmla="*/ 6381591 h 8372980"/>
              <a:gd name="connsiteX1890" fmla="*/ 2711631 w 8523541"/>
              <a:gd name="connsiteY1890" fmla="*/ 6378216 h 8372980"/>
              <a:gd name="connsiteX1891" fmla="*/ 2683824 w 8523541"/>
              <a:gd name="connsiteY1891" fmla="*/ 6377626 h 8372980"/>
              <a:gd name="connsiteX1892" fmla="*/ 2664288 w 8523541"/>
              <a:gd name="connsiteY1892" fmla="*/ 6434884 h 8372980"/>
              <a:gd name="connsiteX1893" fmla="*/ 2659814 w 8523541"/>
              <a:gd name="connsiteY1893" fmla="*/ 6453785 h 8372980"/>
              <a:gd name="connsiteX1894" fmla="*/ 2658751 w 8523541"/>
              <a:gd name="connsiteY1894" fmla="*/ 6458280 h 8372980"/>
              <a:gd name="connsiteX1895" fmla="*/ 2662674 w 8523541"/>
              <a:gd name="connsiteY1895" fmla="*/ 6455534 h 8372980"/>
              <a:gd name="connsiteX1896" fmla="*/ 2749702 w 8523541"/>
              <a:gd name="connsiteY1896" fmla="*/ 6414923 h 8372980"/>
              <a:gd name="connsiteX1897" fmla="*/ 2767103 w 8523541"/>
              <a:gd name="connsiteY1897" fmla="*/ 6423627 h 8372980"/>
              <a:gd name="connsiteX1898" fmla="*/ 2761303 w 8523541"/>
              <a:gd name="connsiteY1898" fmla="*/ 6443933 h 8372980"/>
              <a:gd name="connsiteX1899" fmla="*/ 2680083 w 8523541"/>
              <a:gd name="connsiteY1899" fmla="*/ 6487440 h 8372980"/>
              <a:gd name="connsiteX1900" fmla="*/ 2648618 w 8523541"/>
              <a:gd name="connsiteY1900" fmla="*/ 6501102 h 8372980"/>
              <a:gd name="connsiteX1901" fmla="*/ 2646397 w 8523541"/>
              <a:gd name="connsiteY1901" fmla="*/ 6510495 h 8372980"/>
              <a:gd name="connsiteX1902" fmla="*/ 2628638 w 8523541"/>
              <a:gd name="connsiteY1902" fmla="*/ 6509778 h 8372980"/>
              <a:gd name="connsiteX1903" fmla="*/ 2624964 w 8523541"/>
              <a:gd name="connsiteY1903" fmla="*/ 6511373 h 8372980"/>
              <a:gd name="connsiteX1904" fmla="*/ 2598856 w 8523541"/>
              <a:gd name="connsiteY1904" fmla="*/ 6519351 h 8372980"/>
              <a:gd name="connsiteX1905" fmla="*/ 2582904 w 8523541"/>
              <a:gd name="connsiteY1905" fmla="*/ 6515001 h 8372980"/>
              <a:gd name="connsiteX1906" fmla="*/ 2586866 w 8523541"/>
              <a:gd name="connsiteY1906" fmla="*/ 6509907 h 8372980"/>
              <a:gd name="connsiteX1907" fmla="*/ 2569647 w 8523541"/>
              <a:gd name="connsiteY1907" fmla="*/ 6514291 h 8372980"/>
              <a:gd name="connsiteX1908" fmla="*/ 2480914 w 8523541"/>
              <a:gd name="connsiteY1908" fmla="*/ 6539204 h 8372980"/>
              <a:gd name="connsiteX1909" fmla="*/ 2386105 w 8523541"/>
              <a:gd name="connsiteY1909" fmla="*/ 6530744 h 8372980"/>
              <a:gd name="connsiteX1910" fmla="*/ 2323590 w 8523541"/>
              <a:gd name="connsiteY1910" fmla="*/ 6487009 h 8372980"/>
              <a:gd name="connsiteX1911" fmla="*/ 2267748 w 8523541"/>
              <a:gd name="connsiteY1911" fmla="*/ 6448846 h 8372980"/>
              <a:gd name="connsiteX1912" fmla="*/ 2227199 w 8523541"/>
              <a:gd name="connsiteY1912" fmla="*/ 6409305 h 8372980"/>
              <a:gd name="connsiteX1913" fmla="*/ 2205257 w 8523541"/>
              <a:gd name="connsiteY1913" fmla="*/ 6388146 h 8372980"/>
              <a:gd name="connsiteX1914" fmla="*/ 2179438 w 8523541"/>
              <a:gd name="connsiteY1914" fmla="*/ 6358083 h 8372980"/>
              <a:gd name="connsiteX1915" fmla="*/ 2169438 w 8523541"/>
              <a:gd name="connsiteY1915" fmla="*/ 6349728 h 8372980"/>
              <a:gd name="connsiteX1916" fmla="*/ 2161676 w 8523541"/>
              <a:gd name="connsiteY1916" fmla="*/ 6331925 h 8372980"/>
              <a:gd name="connsiteX1917" fmla="*/ 2128047 w 8523541"/>
              <a:gd name="connsiteY1917" fmla="*/ 6317974 h 8372980"/>
              <a:gd name="connsiteX1918" fmla="*/ 2098846 w 8523541"/>
              <a:gd name="connsiteY1918" fmla="*/ 6319052 h 8372980"/>
              <a:gd name="connsiteX1919" fmla="*/ 2041549 w 8523541"/>
              <a:gd name="connsiteY1919" fmla="*/ 6333441 h 8372980"/>
              <a:gd name="connsiteX1920" fmla="*/ 1992559 w 8523541"/>
              <a:gd name="connsiteY1920" fmla="*/ 6371751 h 8372980"/>
              <a:gd name="connsiteX1921" fmla="*/ 1978002 w 8523541"/>
              <a:gd name="connsiteY1921" fmla="*/ 6450148 h 8372980"/>
              <a:gd name="connsiteX1922" fmla="*/ 1944543 w 8523541"/>
              <a:gd name="connsiteY1922" fmla="*/ 6524072 h 8372980"/>
              <a:gd name="connsiteX1923" fmla="*/ 1846609 w 8523541"/>
              <a:gd name="connsiteY1923" fmla="*/ 6566771 h 8372980"/>
              <a:gd name="connsiteX1924" fmla="*/ 1812409 w 8523541"/>
              <a:gd name="connsiteY1924" fmla="*/ 6563667 h 8372980"/>
              <a:gd name="connsiteX1925" fmla="*/ 1787664 w 8523541"/>
              <a:gd name="connsiteY1925" fmla="*/ 6562803 h 8372980"/>
              <a:gd name="connsiteX1926" fmla="*/ 1769901 w 8523541"/>
              <a:gd name="connsiteY1926" fmla="*/ 6536645 h 8372980"/>
              <a:gd name="connsiteX1927" fmla="*/ 1723781 w 8523541"/>
              <a:gd name="connsiteY1927" fmla="*/ 6503773 h 8372980"/>
              <a:gd name="connsiteX1928" fmla="*/ 1685976 w 8523541"/>
              <a:gd name="connsiteY1928" fmla="*/ 6494829 h 8372980"/>
              <a:gd name="connsiteX1929" fmla="*/ 1670702 w 8523541"/>
              <a:gd name="connsiteY1929" fmla="*/ 6479237 h 8372980"/>
              <a:gd name="connsiteX1930" fmla="*/ 1675469 w 8523541"/>
              <a:gd name="connsiteY1930" fmla="*/ 6446432 h 8372980"/>
              <a:gd name="connsiteX1931" fmla="*/ 1668296 w 8523541"/>
              <a:gd name="connsiteY1931" fmla="*/ 6400822 h 8372980"/>
              <a:gd name="connsiteX1932" fmla="*/ 1651629 w 8523541"/>
              <a:gd name="connsiteY1932" fmla="*/ 6386897 h 8372980"/>
              <a:gd name="connsiteX1933" fmla="*/ 1658319 w 8523541"/>
              <a:gd name="connsiteY1933" fmla="*/ 6375505 h 8372980"/>
              <a:gd name="connsiteX1934" fmla="*/ 1670577 w 8523541"/>
              <a:gd name="connsiteY1934" fmla="*/ 6357445 h 8372980"/>
              <a:gd name="connsiteX1935" fmla="*/ 1579397 w 8523541"/>
              <a:gd name="connsiteY1935" fmla="*/ 6337868 h 8372980"/>
              <a:gd name="connsiteX1936" fmla="*/ 1535470 w 8523541"/>
              <a:gd name="connsiteY1936" fmla="*/ 6329469 h 8372980"/>
              <a:gd name="connsiteX1937" fmla="*/ 1601952 w 8523541"/>
              <a:gd name="connsiteY1937" fmla="*/ 6314260 h 8372980"/>
              <a:gd name="connsiteX1938" fmla="*/ 1665642 w 8523541"/>
              <a:gd name="connsiteY1938" fmla="*/ 6302385 h 8372980"/>
              <a:gd name="connsiteX1939" fmla="*/ 1686780 w 8523541"/>
              <a:gd name="connsiteY1939" fmla="*/ 6297404 h 8372980"/>
              <a:gd name="connsiteX1940" fmla="*/ 1766907 w 8523541"/>
              <a:gd name="connsiteY1940" fmla="*/ 6262470 h 8372980"/>
              <a:gd name="connsiteX1941" fmla="*/ 1762477 w 8523541"/>
              <a:gd name="connsiteY1941" fmla="*/ 6247445 h 8372980"/>
              <a:gd name="connsiteX1942" fmla="*/ 1725305 w 8523541"/>
              <a:gd name="connsiteY1942" fmla="*/ 6176771 h 8372980"/>
              <a:gd name="connsiteX1943" fmla="*/ 1794330 w 8523541"/>
              <a:gd name="connsiteY1943" fmla="*/ 6121243 h 8372980"/>
              <a:gd name="connsiteX1944" fmla="*/ 1811318 w 8523541"/>
              <a:gd name="connsiteY1944" fmla="*/ 6104302 h 8372980"/>
              <a:gd name="connsiteX1945" fmla="*/ 1796616 w 8523541"/>
              <a:gd name="connsiteY1945" fmla="*/ 6077868 h 8372980"/>
              <a:gd name="connsiteX1946" fmla="*/ 1762353 w 8523541"/>
              <a:gd name="connsiteY1946" fmla="*/ 5902087 h 8372980"/>
              <a:gd name="connsiteX1947" fmla="*/ 1741892 w 8523541"/>
              <a:gd name="connsiteY1947" fmla="*/ 5811410 h 8372980"/>
              <a:gd name="connsiteX1948" fmla="*/ 1693536 w 8523541"/>
              <a:gd name="connsiteY1948" fmla="*/ 5787994 h 8372980"/>
              <a:gd name="connsiteX1949" fmla="*/ 1639654 w 8523541"/>
              <a:gd name="connsiteY1949" fmla="*/ 5737320 h 8372980"/>
              <a:gd name="connsiteX1950" fmla="*/ 1646913 w 8523541"/>
              <a:gd name="connsiteY1950" fmla="*/ 5715083 h 8372980"/>
              <a:gd name="connsiteX1951" fmla="*/ 1710016 w 8523541"/>
              <a:gd name="connsiteY1951" fmla="*/ 5731010 h 8372980"/>
              <a:gd name="connsiteX1952" fmla="*/ 1773661 w 8523541"/>
              <a:gd name="connsiteY1952" fmla="*/ 5753057 h 8372980"/>
              <a:gd name="connsiteX1953" fmla="*/ 1780101 w 8523541"/>
              <a:gd name="connsiteY1953" fmla="*/ 5721646 h 8372980"/>
              <a:gd name="connsiteX1954" fmla="*/ 1755394 w 8523541"/>
              <a:gd name="connsiteY1954" fmla="*/ 5686853 h 8372980"/>
              <a:gd name="connsiteX1955" fmla="*/ 1710371 w 8523541"/>
              <a:gd name="connsiteY1955" fmla="*/ 5666221 h 8372980"/>
              <a:gd name="connsiteX1956" fmla="*/ 1555267 w 8523541"/>
              <a:gd name="connsiteY1956" fmla="*/ 5621535 h 8372980"/>
              <a:gd name="connsiteX1957" fmla="*/ 1492736 w 8523541"/>
              <a:gd name="connsiteY1957" fmla="*/ 5594760 h 8372980"/>
              <a:gd name="connsiteX1958" fmla="*/ 1418222 w 8523541"/>
              <a:gd name="connsiteY1958" fmla="*/ 5589108 h 8372980"/>
              <a:gd name="connsiteX1959" fmla="*/ 1357887 w 8523541"/>
              <a:gd name="connsiteY1959" fmla="*/ 5586809 h 8372980"/>
              <a:gd name="connsiteX1960" fmla="*/ 1321748 w 8523541"/>
              <a:gd name="connsiteY1960" fmla="*/ 5579256 h 8372980"/>
              <a:gd name="connsiteX1961" fmla="*/ 1282270 w 8523541"/>
              <a:gd name="connsiteY1961" fmla="*/ 5568917 h 8372980"/>
              <a:gd name="connsiteX1962" fmla="*/ 1255609 w 8523541"/>
              <a:gd name="connsiteY1962" fmla="*/ 5546641 h 8372980"/>
              <a:gd name="connsiteX1963" fmla="*/ 1255650 w 8523541"/>
              <a:gd name="connsiteY1963" fmla="*/ 5512718 h 8372980"/>
              <a:gd name="connsiteX1964" fmla="*/ 1385776 w 8523541"/>
              <a:gd name="connsiteY1964" fmla="*/ 5519554 h 8372980"/>
              <a:gd name="connsiteX1965" fmla="*/ 1591008 w 8523541"/>
              <a:gd name="connsiteY1965" fmla="*/ 5504240 h 8372980"/>
              <a:gd name="connsiteX1966" fmla="*/ 1594974 w 8523541"/>
              <a:gd name="connsiteY1966" fmla="*/ 5445293 h 8372980"/>
              <a:gd name="connsiteX1967" fmla="*/ 1581684 w 8523541"/>
              <a:gd name="connsiteY1967" fmla="*/ 5400231 h 8372980"/>
              <a:gd name="connsiteX1968" fmla="*/ 1645379 w 8523541"/>
              <a:gd name="connsiteY1968" fmla="*/ 5388352 h 8372980"/>
              <a:gd name="connsiteX1969" fmla="*/ 1722952 w 8523541"/>
              <a:gd name="connsiteY1969" fmla="*/ 5393734 h 8372980"/>
              <a:gd name="connsiteX1970" fmla="*/ 1801936 w 8523541"/>
              <a:gd name="connsiteY1970" fmla="*/ 5380486 h 8372980"/>
              <a:gd name="connsiteX1971" fmla="*/ 1867477 w 8523541"/>
              <a:gd name="connsiteY1971" fmla="*/ 5337604 h 8372980"/>
              <a:gd name="connsiteX1972" fmla="*/ 1885239 w 8523541"/>
              <a:gd name="connsiteY1972" fmla="*/ 5288782 h 8372980"/>
              <a:gd name="connsiteX1973" fmla="*/ 1884802 w 8523541"/>
              <a:gd name="connsiteY1973" fmla="*/ 5287750 h 8372980"/>
              <a:gd name="connsiteX1974" fmla="*/ 1881592 w 8523541"/>
              <a:gd name="connsiteY1974" fmla="*/ 5278580 h 8372980"/>
              <a:gd name="connsiteX1975" fmla="*/ 1869719 w 8523541"/>
              <a:gd name="connsiteY1975" fmla="*/ 5257129 h 8372980"/>
              <a:gd name="connsiteX1976" fmla="*/ 1867103 w 8523541"/>
              <a:gd name="connsiteY1976" fmla="*/ 5253640 h 8372980"/>
              <a:gd name="connsiteX1977" fmla="*/ 1820504 w 8523541"/>
              <a:gd name="connsiteY1977" fmla="*/ 5209221 h 8372980"/>
              <a:gd name="connsiteX1978" fmla="*/ 1715485 w 8523541"/>
              <a:gd name="connsiteY1978" fmla="*/ 5138458 h 8372980"/>
              <a:gd name="connsiteX1979" fmla="*/ 1621011 w 8523541"/>
              <a:gd name="connsiteY1979" fmla="*/ 5082170 h 8372980"/>
              <a:gd name="connsiteX1980" fmla="*/ 1577684 w 8523541"/>
              <a:gd name="connsiteY1980" fmla="*/ 5045970 h 8372980"/>
              <a:gd name="connsiteX1981" fmla="*/ 1506035 w 8523541"/>
              <a:gd name="connsiteY1981" fmla="*/ 4969129 h 8372980"/>
              <a:gd name="connsiteX1982" fmla="*/ 1590800 w 8523541"/>
              <a:gd name="connsiteY1982" fmla="*/ 5003161 h 8372980"/>
              <a:gd name="connsiteX1983" fmla="*/ 1672785 w 8523541"/>
              <a:gd name="connsiteY1983" fmla="*/ 5040525 h 8372980"/>
              <a:gd name="connsiteX1984" fmla="*/ 1780044 w 8523541"/>
              <a:gd name="connsiteY1984" fmla="*/ 5101834 h 8372980"/>
              <a:gd name="connsiteX1985" fmla="*/ 1783230 w 8523541"/>
              <a:gd name="connsiteY1985" fmla="*/ 5103861 h 8372980"/>
              <a:gd name="connsiteX1986" fmla="*/ 1774456 w 8523541"/>
              <a:gd name="connsiteY1986" fmla="*/ 5090694 h 8372980"/>
              <a:gd name="connsiteX1987" fmla="*/ 1703515 w 8523541"/>
              <a:gd name="connsiteY1987" fmla="*/ 4869995 h 8372980"/>
              <a:gd name="connsiteX1988" fmla="*/ 1706471 w 8523541"/>
              <a:gd name="connsiteY1988" fmla="*/ 4869012 h 8372980"/>
              <a:gd name="connsiteX1989" fmla="*/ 1715341 w 8523541"/>
              <a:gd name="connsiteY1989" fmla="*/ 4881821 h 8372980"/>
              <a:gd name="connsiteX1990" fmla="*/ 1758686 w 8523541"/>
              <a:gd name="connsiteY1990" fmla="*/ 4964588 h 8372980"/>
              <a:gd name="connsiteX1991" fmla="*/ 1813860 w 8523541"/>
              <a:gd name="connsiteY1991" fmla="*/ 5114343 h 8372980"/>
              <a:gd name="connsiteX1992" fmla="*/ 1809837 w 8523541"/>
              <a:gd name="connsiteY1992" fmla="*/ 5120782 h 8372980"/>
              <a:gd name="connsiteX1993" fmla="*/ 1835021 w 8523541"/>
              <a:gd name="connsiteY1993" fmla="*/ 5136801 h 8372980"/>
              <a:gd name="connsiteX1994" fmla="*/ 1878270 w 8523541"/>
              <a:gd name="connsiteY1994" fmla="*/ 5157015 h 8372980"/>
              <a:gd name="connsiteX1995" fmla="*/ 1908443 w 8523541"/>
              <a:gd name="connsiteY1995" fmla="*/ 5162244 h 8372980"/>
              <a:gd name="connsiteX1996" fmla="*/ 1908443 w 8523541"/>
              <a:gd name="connsiteY1996" fmla="*/ 5161635 h 8372980"/>
              <a:gd name="connsiteX1997" fmla="*/ 1916330 w 8523541"/>
              <a:gd name="connsiteY1997" fmla="*/ 5157691 h 8372980"/>
              <a:gd name="connsiteX1998" fmla="*/ 1917201 w 8523541"/>
              <a:gd name="connsiteY1998" fmla="*/ 5158997 h 8372980"/>
              <a:gd name="connsiteX1999" fmla="*/ 1929577 w 8523541"/>
              <a:gd name="connsiteY1999" fmla="*/ 5153186 h 8372980"/>
              <a:gd name="connsiteX2000" fmla="*/ 1942403 w 8523541"/>
              <a:gd name="connsiteY2000" fmla="*/ 5124283 h 8372980"/>
              <a:gd name="connsiteX2001" fmla="*/ 1951898 w 8523541"/>
              <a:gd name="connsiteY2001" fmla="*/ 5092597 h 8372980"/>
              <a:gd name="connsiteX2002" fmla="*/ 1971074 w 8523541"/>
              <a:gd name="connsiteY2002" fmla="*/ 5100126 h 8372980"/>
              <a:gd name="connsiteX2003" fmla="*/ 1979115 w 8523541"/>
              <a:gd name="connsiteY2003" fmla="*/ 5120994 h 8372980"/>
              <a:gd name="connsiteX2004" fmla="*/ 2001603 w 8523541"/>
              <a:gd name="connsiteY2004" fmla="*/ 5148272 h 8372980"/>
              <a:gd name="connsiteX2005" fmla="*/ 2038608 w 8523541"/>
              <a:gd name="connsiteY2005" fmla="*/ 5131081 h 8372980"/>
              <a:gd name="connsiteX2006" fmla="*/ 2049837 w 8523541"/>
              <a:gd name="connsiteY2006" fmla="*/ 5101548 h 8372980"/>
              <a:gd name="connsiteX2007" fmla="*/ 2049855 w 8523541"/>
              <a:gd name="connsiteY2007" fmla="*/ 5098111 h 8372980"/>
              <a:gd name="connsiteX2008" fmla="*/ 2034557 w 8523541"/>
              <a:gd name="connsiteY2008" fmla="*/ 5082813 h 8372980"/>
              <a:gd name="connsiteX2009" fmla="*/ 2018795 w 8523541"/>
              <a:gd name="connsiteY2009" fmla="*/ 5082813 h 8372980"/>
              <a:gd name="connsiteX2010" fmla="*/ 2003034 w 8523541"/>
              <a:gd name="connsiteY2010" fmla="*/ 5098582 h 8372980"/>
              <a:gd name="connsiteX2011" fmla="*/ 1983330 w 8523541"/>
              <a:gd name="connsiteY2011" fmla="*/ 5098581 h 8372980"/>
              <a:gd name="connsiteX2012" fmla="*/ 1971505 w 8523541"/>
              <a:gd name="connsiteY2012" fmla="*/ 5074933 h 8372980"/>
              <a:gd name="connsiteX2013" fmla="*/ 1932094 w 8523541"/>
              <a:gd name="connsiteY2013" fmla="*/ 4996110 h 8372980"/>
              <a:gd name="connsiteX2014" fmla="*/ 1906477 w 8523541"/>
              <a:gd name="connsiteY2014" fmla="*/ 4931084 h 8372980"/>
              <a:gd name="connsiteX2015" fmla="*/ 1908315 w 8523541"/>
              <a:gd name="connsiteY2015" fmla="*/ 4881342 h 8372980"/>
              <a:gd name="connsiteX2016" fmla="*/ 1903374 w 8523541"/>
              <a:gd name="connsiteY2016" fmla="*/ 4884711 h 8372980"/>
              <a:gd name="connsiteX2017" fmla="*/ 1881185 w 8523541"/>
              <a:gd name="connsiteY2017" fmla="*/ 4890873 h 8372980"/>
              <a:gd name="connsiteX2018" fmla="*/ 1861469 w 8523541"/>
              <a:gd name="connsiteY2018" fmla="*/ 4871155 h 8372980"/>
              <a:gd name="connsiteX2019" fmla="*/ 1849141 w 8523541"/>
              <a:gd name="connsiteY2019" fmla="*/ 4792270 h 8372980"/>
              <a:gd name="connsiteX2020" fmla="*/ 1853922 w 8523541"/>
              <a:gd name="connsiteY2020" fmla="*/ 4783952 h 8372980"/>
              <a:gd name="connsiteX2021" fmla="*/ 1853271 w 8523541"/>
              <a:gd name="connsiteY2021" fmla="*/ 4783300 h 8372980"/>
              <a:gd name="connsiteX2022" fmla="*/ 1854297 w 8523541"/>
              <a:gd name="connsiteY2022" fmla="*/ 4783300 h 8372980"/>
              <a:gd name="connsiteX2023" fmla="*/ 1863312 w 8523541"/>
              <a:gd name="connsiteY2023" fmla="*/ 4767619 h 8372980"/>
              <a:gd name="connsiteX2024" fmla="*/ 1891046 w 8523541"/>
              <a:gd name="connsiteY2024" fmla="*/ 4752829 h 8372980"/>
              <a:gd name="connsiteX2025" fmla="*/ 1909683 w 8523541"/>
              <a:gd name="connsiteY2025" fmla="*/ 4739097 h 8372980"/>
              <a:gd name="connsiteX2026" fmla="*/ 1901736 w 8523541"/>
              <a:gd name="connsiteY2026" fmla="*/ 4739390 h 8372980"/>
              <a:gd name="connsiteX2027" fmla="*/ 1834475 w 8523541"/>
              <a:gd name="connsiteY2027" fmla="*/ 4711497 h 8372980"/>
              <a:gd name="connsiteX2028" fmla="*/ 1815233 w 8523541"/>
              <a:gd name="connsiteY2028" fmla="*/ 4691777 h 8372980"/>
              <a:gd name="connsiteX2029" fmla="*/ 1812164 w 8523541"/>
              <a:gd name="connsiteY2029" fmla="*/ 4693665 h 8372980"/>
              <a:gd name="connsiteX2030" fmla="*/ 1789894 w 8523541"/>
              <a:gd name="connsiteY2030" fmla="*/ 4707703 h 8372980"/>
              <a:gd name="connsiteX2031" fmla="*/ 1801053 w 8523541"/>
              <a:gd name="connsiteY2031" fmla="*/ 4741916 h 8372980"/>
              <a:gd name="connsiteX2032" fmla="*/ 1805978 w 8523541"/>
              <a:gd name="connsiteY2032" fmla="*/ 4767532 h 8372980"/>
              <a:gd name="connsiteX2033" fmla="*/ 1829628 w 8523541"/>
              <a:gd name="connsiteY2033" fmla="*/ 4818767 h 8372980"/>
              <a:gd name="connsiteX2034" fmla="*/ 1861151 w 8523541"/>
              <a:gd name="connsiteY2034" fmla="*/ 4889702 h 8372980"/>
              <a:gd name="connsiteX2035" fmla="*/ 1845389 w 8523541"/>
              <a:gd name="connsiteY2035" fmla="*/ 4925176 h 8372980"/>
              <a:gd name="connsiteX2036" fmla="*/ 1805978 w 8523541"/>
              <a:gd name="connsiteY2036" fmla="*/ 4846353 h 8372980"/>
              <a:gd name="connsiteX2037" fmla="*/ 1766569 w 8523541"/>
              <a:gd name="connsiteY2037" fmla="*/ 4751769 h 8372980"/>
              <a:gd name="connsiteX2038" fmla="*/ 1746863 w 8523541"/>
              <a:gd name="connsiteY2038" fmla="*/ 4755713 h 8372980"/>
              <a:gd name="connsiteX2039" fmla="*/ 1731334 w 8523541"/>
              <a:gd name="connsiteY2039" fmla="*/ 4744618 h 8372980"/>
              <a:gd name="connsiteX2040" fmla="*/ 1727115 w 8523541"/>
              <a:gd name="connsiteY2040" fmla="*/ 4747278 h 8372980"/>
              <a:gd name="connsiteX2041" fmla="*/ 1575511 w 8523541"/>
              <a:gd name="connsiteY2041" fmla="*/ 4782407 h 8372980"/>
              <a:gd name="connsiteX2042" fmla="*/ 1545924 w 8523541"/>
              <a:gd name="connsiteY2042" fmla="*/ 4733102 h 8372980"/>
              <a:gd name="connsiteX2043" fmla="*/ 1610023 w 8523541"/>
              <a:gd name="connsiteY2043" fmla="*/ 4634502 h 8372980"/>
              <a:gd name="connsiteX2044" fmla="*/ 1623444 w 8523541"/>
              <a:gd name="connsiteY2044" fmla="*/ 4621901 h 8372980"/>
              <a:gd name="connsiteX2045" fmla="*/ 1615334 w 8523541"/>
              <a:gd name="connsiteY2045" fmla="*/ 4597574 h 8372980"/>
              <a:gd name="connsiteX2046" fmla="*/ 1598960 w 8523541"/>
              <a:gd name="connsiteY2046" fmla="*/ 4510120 h 8372980"/>
              <a:gd name="connsiteX2047" fmla="*/ 1588359 w 8523541"/>
              <a:gd name="connsiteY2047" fmla="*/ 4511534 h 8372980"/>
              <a:gd name="connsiteX2048" fmla="*/ 1561969 w 8523541"/>
              <a:gd name="connsiteY2048" fmla="*/ 4492319 h 8372980"/>
              <a:gd name="connsiteX2049" fmla="*/ 1543933 w 8523541"/>
              <a:gd name="connsiteY2049" fmla="*/ 4463101 h 8372980"/>
              <a:gd name="connsiteX2050" fmla="*/ 1542052 w 8523541"/>
              <a:gd name="connsiteY2050" fmla="*/ 4407762 h 8372980"/>
              <a:gd name="connsiteX2051" fmla="*/ 1552960 w 8523541"/>
              <a:gd name="connsiteY2051" fmla="*/ 4357440 h 8372980"/>
              <a:gd name="connsiteX2052" fmla="*/ 1553805 w 8523541"/>
              <a:gd name="connsiteY2052" fmla="*/ 4356790 h 8372980"/>
              <a:gd name="connsiteX2053" fmla="*/ 1531133 w 8523541"/>
              <a:gd name="connsiteY2053" fmla="*/ 4343610 h 8372980"/>
              <a:gd name="connsiteX2054" fmla="*/ 1417738 w 8523541"/>
              <a:gd name="connsiteY2054" fmla="*/ 4318958 h 8372980"/>
              <a:gd name="connsiteX2055" fmla="*/ 1348716 w 8523541"/>
              <a:gd name="connsiteY2055" fmla="*/ 4338676 h 8372980"/>
              <a:gd name="connsiteX2056" fmla="*/ 974009 w 8523541"/>
              <a:gd name="connsiteY2056" fmla="*/ 4555611 h 8372980"/>
              <a:gd name="connsiteX2057" fmla="*/ 835956 w 8523541"/>
              <a:gd name="connsiteY2057" fmla="*/ 4654220 h 8372980"/>
              <a:gd name="connsiteX2058" fmla="*/ 826095 w 8523541"/>
              <a:gd name="connsiteY2058" fmla="*/ 4624634 h 8372980"/>
              <a:gd name="connsiteX2059" fmla="*/ 870476 w 8523541"/>
              <a:gd name="connsiteY2059" fmla="*/ 4555612 h 8372980"/>
              <a:gd name="connsiteX2060" fmla="*/ 934564 w 8523541"/>
              <a:gd name="connsiteY2060" fmla="*/ 4506307 h 8372980"/>
              <a:gd name="connsiteX2061" fmla="*/ 1107129 w 8523541"/>
              <a:gd name="connsiteY2061" fmla="*/ 4397839 h 8372980"/>
              <a:gd name="connsiteX2062" fmla="*/ 1299412 w 8523541"/>
              <a:gd name="connsiteY2062" fmla="*/ 4259795 h 8372980"/>
              <a:gd name="connsiteX2063" fmla="*/ 1259966 w 8523541"/>
              <a:gd name="connsiteY2063" fmla="*/ 4161187 h 8372980"/>
              <a:gd name="connsiteX2064" fmla="*/ 1131783 w 8523541"/>
              <a:gd name="connsiteY2064" fmla="*/ 3973838 h 8372980"/>
              <a:gd name="connsiteX2065" fmla="*/ 1141640 w 8523541"/>
              <a:gd name="connsiteY2065" fmla="*/ 3894947 h 8372980"/>
              <a:gd name="connsiteX2066" fmla="*/ 1141640 w 8523541"/>
              <a:gd name="connsiteY2066" fmla="*/ 3821000 h 8372980"/>
              <a:gd name="connsiteX2067" fmla="*/ 1023313 w 8523541"/>
              <a:gd name="connsiteY2067" fmla="*/ 3737184 h 8372980"/>
              <a:gd name="connsiteX2068" fmla="*/ 796519 w 8523541"/>
              <a:gd name="connsiteY2068" fmla="*/ 3648434 h 8372980"/>
              <a:gd name="connsiteX2069" fmla="*/ 638748 w 8523541"/>
              <a:gd name="connsiteY2069" fmla="*/ 3608989 h 8372980"/>
              <a:gd name="connsiteX2070" fmla="*/ 628888 w 8523541"/>
              <a:gd name="connsiteY2070" fmla="*/ 3579411 h 8372980"/>
              <a:gd name="connsiteX2071" fmla="*/ 678192 w 8523541"/>
              <a:gd name="connsiteY2071" fmla="*/ 3539967 h 8372980"/>
              <a:gd name="connsiteX2072" fmla="*/ 762008 w 8523541"/>
              <a:gd name="connsiteY2072" fmla="*/ 3564619 h 8372980"/>
              <a:gd name="connsiteX2073" fmla="*/ 835956 w 8523541"/>
              <a:gd name="connsiteY2073" fmla="*/ 3589271 h 8372980"/>
              <a:gd name="connsiteX2074" fmla="*/ 1072619 w 8523541"/>
              <a:gd name="connsiteY2074" fmla="*/ 3668153 h 8372980"/>
              <a:gd name="connsiteX2075" fmla="*/ 1210662 w 8523541"/>
              <a:gd name="connsiteY2075" fmla="*/ 3658294 h 8372980"/>
              <a:gd name="connsiteX2076" fmla="*/ 1314196 w 8523541"/>
              <a:gd name="connsiteY2076" fmla="*/ 3589272 h 8372980"/>
              <a:gd name="connsiteX2077" fmla="*/ 1462109 w 8523541"/>
              <a:gd name="connsiteY2077" fmla="*/ 3490663 h 8372980"/>
              <a:gd name="connsiteX2078" fmla="*/ 1526206 w 8523541"/>
              <a:gd name="connsiteY2078" fmla="*/ 3401922 h 8372980"/>
              <a:gd name="connsiteX2079" fmla="*/ 1516348 w 8523541"/>
              <a:gd name="connsiteY2079" fmla="*/ 3357543 h 8372980"/>
              <a:gd name="connsiteX2080" fmla="*/ 1486760 w 8523541"/>
              <a:gd name="connsiteY2080" fmla="*/ 3313173 h 8372980"/>
              <a:gd name="connsiteX2081" fmla="*/ 1457184 w 8523541"/>
              <a:gd name="connsiteY2081" fmla="*/ 3268803 h 8372980"/>
              <a:gd name="connsiteX2082" fmla="*/ 1447316 w 8523541"/>
              <a:gd name="connsiteY2082" fmla="*/ 3229358 h 8372980"/>
              <a:gd name="connsiteX2083" fmla="*/ 1461290 w 8523541"/>
              <a:gd name="connsiteY2083" fmla="*/ 3211894 h 8372980"/>
              <a:gd name="connsiteX2084" fmla="*/ 1451286 w 8523541"/>
              <a:gd name="connsiteY2084" fmla="*/ 3206892 h 8372980"/>
              <a:gd name="connsiteX2085" fmla="*/ 1459166 w 8523541"/>
              <a:gd name="connsiteY2085" fmla="*/ 3159592 h 8372980"/>
              <a:gd name="connsiteX2086" fmla="*/ 1488725 w 8523541"/>
              <a:gd name="connsiteY2086" fmla="*/ 3128070 h 8372980"/>
              <a:gd name="connsiteX2087" fmla="*/ 1498578 w 8523541"/>
              <a:gd name="connsiteY2087" fmla="*/ 3159593 h 8372980"/>
              <a:gd name="connsiteX2088" fmla="*/ 1485195 w 8523541"/>
              <a:gd name="connsiteY2088" fmla="*/ 3199757 h 8372980"/>
              <a:gd name="connsiteX2089" fmla="*/ 1494156 w 8523541"/>
              <a:gd name="connsiteY2089" fmla="*/ 3197311 h 8372980"/>
              <a:gd name="connsiteX2090" fmla="*/ 1536065 w 8523541"/>
              <a:gd name="connsiteY2090" fmla="*/ 3194846 h 8372980"/>
              <a:gd name="connsiteX2091" fmla="*/ 1683979 w 8523541"/>
              <a:gd name="connsiteY2091" fmla="*/ 3165259 h 8372980"/>
              <a:gd name="connsiteX2092" fmla="*/ 1719342 w 8523541"/>
              <a:gd name="connsiteY2092" fmla="*/ 3146218 h 8372980"/>
              <a:gd name="connsiteX2093" fmla="*/ 1719275 w 8523541"/>
              <a:gd name="connsiteY2093" fmla="*/ 3143831 h 8372980"/>
              <a:gd name="connsiteX2094" fmla="*/ 1719275 w 8523541"/>
              <a:gd name="connsiteY2094" fmla="*/ 3120190 h 8372980"/>
              <a:gd name="connsiteX2095" fmla="*/ 1727158 w 8523541"/>
              <a:gd name="connsiteY2095" fmla="*/ 3120189 h 8372980"/>
              <a:gd name="connsiteX2096" fmla="*/ 1735044 w 8523541"/>
              <a:gd name="connsiteY2096" fmla="*/ 3124125 h 8372980"/>
              <a:gd name="connsiteX2097" fmla="*/ 1735044 w 8523541"/>
              <a:gd name="connsiteY2097" fmla="*/ 3105950 h 8372980"/>
              <a:gd name="connsiteX2098" fmla="*/ 1714271 w 8523541"/>
              <a:gd name="connsiteY2098" fmla="*/ 3119421 h 8372980"/>
              <a:gd name="connsiteX2099" fmla="*/ 1695330 w 8523541"/>
              <a:gd name="connsiteY2099" fmla="*/ 3115127 h 8372980"/>
              <a:gd name="connsiteX2100" fmla="*/ 1684896 w 8523541"/>
              <a:gd name="connsiteY2100" fmla="*/ 3090854 h 8372980"/>
              <a:gd name="connsiteX2101" fmla="*/ 1700811 w 8523541"/>
              <a:gd name="connsiteY2101" fmla="*/ 3064584 h 8372980"/>
              <a:gd name="connsiteX2102" fmla="*/ 1735520 w 8523541"/>
              <a:gd name="connsiteY2102" fmla="*/ 3078428 h 8372980"/>
              <a:gd name="connsiteX2103" fmla="*/ 1736161 w 8523541"/>
              <a:gd name="connsiteY2103" fmla="*/ 3096606 h 8372980"/>
              <a:gd name="connsiteX2104" fmla="*/ 1742926 w 8523541"/>
              <a:gd name="connsiteY2104" fmla="*/ 3049247 h 8372980"/>
              <a:gd name="connsiteX2105" fmla="*/ 1757238 w 8523541"/>
              <a:gd name="connsiteY2105" fmla="*/ 2999143 h 8372980"/>
              <a:gd name="connsiteX2106" fmla="*/ 1744380 w 8523541"/>
              <a:gd name="connsiteY2106" fmla="*/ 2977859 h 8372980"/>
              <a:gd name="connsiteX2107" fmla="*/ 1720217 w 8523541"/>
              <a:gd name="connsiteY2107" fmla="*/ 2961427 h 8372980"/>
              <a:gd name="connsiteX2108" fmla="*/ 1665533 w 8523541"/>
              <a:gd name="connsiteY2108" fmla="*/ 2939070 h 8372980"/>
              <a:gd name="connsiteX2109" fmla="*/ 1603372 w 8523541"/>
              <a:gd name="connsiteY2109" fmla="*/ 2940909 h 8372980"/>
              <a:gd name="connsiteX2110" fmla="*/ 1545197 w 8523541"/>
              <a:gd name="connsiteY2110" fmla="*/ 2995442 h 8372980"/>
              <a:gd name="connsiteX2111" fmla="*/ 1504787 w 8523541"/>
              <a:gd name="connsiteY2111" fmla="*/ 3022131 h 8372980"/>
              <a:gd name="connsiteX2112" fmla="*/ 1478061 w 8523541"/>
              <a:gd name="connsiteY2112" fmla="*/ 3033617 h 8372980"/>
              <a:gd name="connsiteX2113" fmla="*/ 1474935 w 8523541"/>
              <a:gd name="connsiteY2113" fmla="*/ 3049248 h 8372980"/>
              <a:gd name="connsiteX2114" fmla="*/ 1457197 w 8523541"/>
              <a:gd name="connsiteY2114" fmla="*/ 3055162 h 8372980"/>
              <a:gd name="connsiteX2115" fmla="*/ 1453366 w 8523541"/>
              <a:gd name="connsiteY2115" fmla="*/ 3036009 h 8372980"/>
              <a:gd name="connsiteX2116" fmla="*/ 1414650 w 8523541"/>
              <a:gd name="connsiteY2116" fmla="*/ 3037548 h 8372980"/>
              <a:gd name="connsiteX2117" fmla="*/ 1370251 w 8523541"/>
              <a:gd name="connsiteY2117" fmla="*/ 3011547 h 8372980"/>
              <a:gd name="connsiteX2118" fmla="*/ 1344541 w 8523541"/>
              <a:gd name="connsiteY2118" fmla="*/ 2988786 h 8372980"/>
              <a:gd name="connsiteX2119" fmla="*/ 1325118 w 8523541"/>
              <a:gd name="connsiteY2119" fmla="*/ 2973427 h 8372980"/>
              <a:gd name="connsiteX2120" fmla="*/ 1326305 w 8523541"/>
              <a:gd name="connsiteY2120" fmla="*/ 2941830 h 8372980"/>
              <a:gd name="connsiteX2121" fmla="*/ 1308627 w 8523541"/>
              <a:gd name="connsiteY2121" fmla="*/ 2888025 h 8372980"/>
              <a:gd name="connsiteX2122" fmla="*/ 1283470 w 8523541"/>
              <a:gd name="connsiteY2122" fmla="*/ 2858421 h 8372980"/>
              <a:gd name="connsiteX2123" fmla="*/ 1280404 w 8523541"/>
              <a:gd name="connsiteY2123" fmla="*/ 2836810 h 8372980"/>
              <a:gd name="connsiteX2124" fmla="*/ 1303678 w 8523541"/>
              <a:gd name="connsiteY2124" fmla="*/ 2813207 h 8372980"/>
              <a:gd name="connsiteX2125" fmla="*/ 1324923 w 8523541"/>
              <a:gd name="connsiteY2125" fmla="*/ 2772214 h 8372980"/>
              <a:gd name="connsiteX2126" fmla="*/ 1319746 w 8523541"/>
              <a:gd name="connsiteY2126" fmla="*/ 2751122 h 8372980"/>
              <a:gd name="connsiteX2127" fmla="*/ 1331884 w 8523541"/>
              <a:gd name="connsiteY2127" fmla="*/ 2745908 h 8372980"/>
              <a:gd name="connsiteX2128" fmla="*/ 1352459 w 8523541"/>
              <a:gd name="connsiteY2128" fmla="*/ 2738621 h 8372980"/>
              <a:gd name="connsiteX2129" fmla="*/ 1290603 w 8523541"/>
              <a:gd name="connsiteY2129" fmla="*/ 2668829 h 8372980"/>
              <a:gd name="connsiteX2130" fmla="*/ 1260193 w 8523541"/>
              <a:gd name="connsiteY2130" fmla="*/ 2636039 h 8372980"/>
              <a:gd name="connsiteX2131" fmla="*/ 1322759 w 8523541"/>
              <a:gd name="connsiteY2131" fmla="*/ 2663174 h 8372980"/>
              <a:gd name="connsiteX2132" fmla="*/ 1381105 w 8523541"/>
              <a:gd name="connsiteY2132" fmla="*/ 2691341 h 8372980"/>
              <a:gd name="connsiteX2133" fmla="*/ 1401085 w 8523541"/>
              <a:gd name="connsiteY2133" fmla="*/ 2699852 h 8372980"/>
              <a:gd name="connsiteX2134" fmla="*/ 1486332 w 8523541"/>
              <a:gd name="connsiteY2134" fmla="*/ 2719181 h 8372980"/>
              <a:gd name="connsiteX2135" fmla="*/ 1491666 w 8523541"/>
              <a:gd name="connsiteY2135" fmla="*/ 2704454 h 8372980"/>
              <a:gd name="connsiteX2136" fmla="*/ 1503592 w 8523541"/>
              <a:gd name="connsiteY2136" fmla="*/ 2625494 h 8372980"/>
              <a:gd name="connsiteX2137" fmla="*/ 1592096 w 8523541"/>
              <a:gd name="connsiteY2137" fmla="*/ 2621658 h 8372980"/>
              <a:gd name="connsiteX2138" fmla="*/ 1615818 w 8523541"/>
              <a:gd name="connsiteY2138" fmla="*/ 2618073 h 8372980"/>
              <a:gd name="connsiteX2139" fmla="*/ 1619635 w 8523541"/>
              <a:gd name="connsiteY2139" fmla="*/ 2588069 h 8372980"/>
              <a:gd name="connsiteX2140" fmla="*/ 1696175 w 8523541"/>
              <a:gd name="connsiteY2140" fmla="*/ 2426162 h 8372980"/>
              <a:gd name="connsiteX2141" fmla="*/ 1733416 w 8523541"/>
              <a:gd name="connsiteY2141" fmla="*/ 2340989 h 8372980"/>
              <a:gd name="connsiteX2142" fmla="*/ 1708334 w 8523541"/>
              <a:gd name="connsiteY2142" fmla="*/ 2293477 h 8372980"/>
              <a:gd name="connsiteX2143" fmla="*/ 1694951 w 8523541"/>
              <a:gd name="connsiteY2143" fmla="*/ 2220729 h 8372980"/>
              <a:gd name="connsiteX2144" fmla="*/ 1713971 w 8523541"/>
              <a:gd name="connsiteY2144" fmla="*/ 2207117 h 8372980"/>
              <a:gd name="connsiteX2145" fmla="*/ 1755370 w 8523541"/>
              <a:gd name="connsiteY2145" fmla="*/ 2257335 h 8372980"/>
              <a:gd name="connsiteX2146" fmla="*/ 1793582 w 8523541"/>
              <a:gd name="connsiteY2146" fmla="*/ 2312801 h 8372980"/>
              <a:gd name="connsiteX2147" fmla="*/ 1817379 w 8523541"/>
              <a:gd name="connsiteY2147" fmla="*/ 2291312 h 8372980"/>
              <a:gd name="connsiteX2148" fmla="*/ 1818088 w 8523541"/>
              <a:gd name="connsiteY2148" fmla="*/ 2248646 h 8372980"/>
              <a:gd name="connsiteX2149" fmla="*/ 1794042 w 8523541"/>
              <a:gd name="connsiteY2149" fmla="*/ 2205351 h 8372980"/>
              <a:gd name="connsiteX2150" fmla="*/ 1695567 w 8523541"/>
              <a:gd name="connsiteY2150" fmla="*/ 2077458 h 8372980"/>
              <a:gd name="connsiteX2151" fmla="*/ 1661053 w 8523541"/>
              <a:gd name="connsiteY2151" fmla="*/ 2018840 h 8372980"/>
              <a:gd name="connsiteX2152" fmla="*/ 1604374 w 8523541"/>
              <a:gd name="connsiteY2152" fmla="*/ 1970139 h 8372980"/>
              <a:gd name="connsiteX2153" fmla="*/ 1557131 w 8523541"/>
              <a:gd name="connsiteY2153" fmla="*/ 1932542 h 8372980"/>
              <a:gd name="connsiteX2154" fmla="*/ 1532492 w 8523541"/>
              <a:gd name="connsiteY2154" fmla="*/ 1905046 h 8372980"/>
              <a:gd name="connsiteX2155" fmla="*/ 1506814 w 8523541"/>
              <a:gd name="connsiteY2155" fmla="*/ 1873329 h 8372980"/>
              <a:gd name="connsiteX2156" fmla="*/ 1498533 w 8523541"/>
              <a:gd name="connsiteY2156" fmla="*/ 1839588 h 8372980"/>
              <a:gd name="connsiteX2157" fmla="*/ 1518665 w 8523541"/>
              <a:gd name="connsiteY2157" fmla="*/ 1812284 h 8372980"/>
              <a:gd name="connsiteX2158" fmla="*/ 1619444 w 8523541"/>
              <a:gd name="connsiteY2158" fmla="*/ 1894885 h 8372980"/>
              <a:gd name="connsiteX2159" fmla="*/ 1793853 w 8523541"/>
              <a:gd name="connsiteY2159" fmla="*/ 2004140 h 8372980"/>
              <a:gd name="connsiteX2160" fmla="*/ 1831972 w 8523541"/>
              <a:gd name="connsiteY2160" fmla="*/ 1959002 h 8372980"/>
              <a:gd name="connsiteX2161" fmla="*/ 1847964 w 8523541"/>
              <a:gd name="connsiteY2161" fmla="*/ 1914827 h 8372980"/>
              <a:gd name="connsiteX2162" fmla="*/ 1906311 w 8523541"/>
              <a:gd name="connsiteY2162" fmla="*/ 1942994 h 8372980"/>
              <a:gd name="connsiteX2163" fmla="*/ 1965617 w 8523541"/>
              <a:gd name="connsiteY2163" fmla="*/ 1993288 h 8372980"/>
              <a:gd name="connsiteX2164" fmla="*/ 2037093 w 8523541"/>
              <a:gd name="connsiteY2164" fmla="*/ 2029412 h 8372980"/>
              <a:gd name="connsiteX2165" fmla="*/ 2160465 w 8523541"/>
              <a:gd name="connsiteY2165" fmla="*/ 2003603 h 8372980"/>
              <a:gd name="connsiteX2166" fmla="*/ 2153521 w 8523541"/>
              <a:gd name="connsiteY2166" fmla="*/ 1902441 h 8372980"/>
              <a:gd name="connsiteX2167" fmla="*/ 2110843 w 8523541"/>
              <a:gd name="connsiteY2167" fmla="*/ 1783216 h 8372980"/>
              <a:gd name="connsiteX2168" fmla="*/ 2068084 w 8523541"/>
              <a:gd name="connsiteY2168" fmla="*/ 1681897 h 8372980"/>
              <a:gd name="connsiteX2169" fmla="*/ 2054624 w 8523541"/>
              <a:gd name="connsiteY2169" fmla="*/ 1627065 h 8372980"/>
              <a:gd name="connsiteX2170" fmla="*/ 2042431 w 8523541"/>
              <a:gd name="connsiteY2170" fmla="*/ 1522715 h 8372980"/>
              <a:gd name="connsiteX2171" fmla="*/ 2090555 w 8523541"/>
              <a:gd name="connsiteY2171" fmla="*/ 1600349 h 8372980"/>
              <a:gd name="connsiteX2172" fmla="*/ 2134467 w 8523541"/>
              <a:gd name="connsiteY2172" fmla="*/ 1679023 h 8372980"/>
              <a:gd name="connsiteX2173" fmla="*/ 2184549 w 8523541"/>
              <a:gd name="connsiteY2173" fmla="*/ 1791960 h 8372980"/>
              <a:gd name="connsiteX2174" fmla="*/ 2274590 w 8523541"/>
              <a:gd name="connsiteY2174" fmla="*/ 1921922 h 8372980"/>
              <a:gd name="connsiteX2175" fmla="*/ 2302045 w 8523541"/>
              <a:gd name="connsiteY2175" fmla="*/ 1906236 h 8372980"/>
              <a:gd name="connsiteX2176" fmla="*/ 2328467 w 8523541"/>
              <a:gd name="connsiteY2176" fmla="*/ 1886335 h 8372980"/>
              <a:gd name="connsiteX2177" fmla="*/ 2339453 w 8523541"/>
              <a:gd name="connsiteY2177" fmla="*/ 1903764 h 8372980"/>
              <a:gd name="connsiteX2178" fmla="*/ 2333567 w 8523541"/>
              <a:gd name="connsiteY2178" fmla="*/ 1925338 h 8372980"/>
              <a:gd name="connsiteX2179" fmla="*/ 2335522 w 8523541"/>
              <a:gd name="connsiteY2179" fmla="*/ 1960635 h 8372980"/>
              <a:gd name="connsiteX2180" fmla="*/ 2375520 w 8523541"/>
              <a:gd name="connsiteY2180" fmla="*/ 1968710 h 8372980"/>
              <a:gd name="connsiteX2181" fmla="*/ 2431071 w 8523541"/>
              <a:gd name="connsiteY2181" fmla="*/ 1912587 h 8372980"/>
              <a:gd name="connsiteX2182" fmla="*/ 2472048 w 8523541"/>
              <a:gd name="connsiteY2182" fmla="*/ 1815315 h 8372980"/>
              <a:gd name="connsiteX2183" fmla="*/ 2491298 w 8523541"/>
              <a:gd name="connsiteY2183" fmla="*/ 1747979 h 8372980"/>
              <a:gd name="connsiteX2184" fmla="*/ 2497143 w 8523541"/>
              <a:gd name="connsiteY2184" fmla="*/ 1735358 h 8372980"/>
              <a:gd name="connsiteX2185" fmla="*/ 2502995 w 8523541"/>
              <a:gd name="connsiteY2185" fmla="*/ 1722745 h 8372980"/>
              <a:gd name="connsiteX2186" fmla="*/ 2505140 w 8523541"/>
              <a:gd name="connsiteY2186" fmla="*/ 1713271 h 8372980"/>
              <a:gd name="connsiteX2187" fmla="*/ 2518542 w 8523541"/>
              <a:gd name="connsiteY2187" fmla="*/ 1658545 h 8372980"/>
              <a:gd name="connsiteX2188" fmla="*/ 2530911 w 8523541"/>
              <a:gd name="connsiteY2188" fmla="*/ 1599603 h 8372980"/>
              <a:gd name="connsiteX2189" fmla="*/ 2497318 w 8523541"/>
              <a:gd name="connsiteY2189" fmla="*/ 1572075 h 8372980"/>
              <a:gd name="connsiteX2190" fmla="*/ 2459659 w 8523541"/>
              <a:gd name="connsiteY2190" fmla="*/ 1509753 h 8372980"/>
              <a:gd name="connsiteX2191" fmla="*/ 2515037 w 8523541"/>
              <a:gd name="connsiteY2191" fmla="*/ 1370936 h 8372980"/>
              <a:gd name="connsiteX2192" fmla="*/ 2579270 w 8523541"/>
              <a:gd name="connsiteY2192" fmla="*/ 1377533 h 8372980"/>
              <a:gd name="connsiteX2193" fmla="*/ 2668431 w 8523541"/>
              <a:gd name="connsiteY2193" fmla="*/ 1467459 h 8372980"/>
              <a:gd name="connsiteX2194" fmla="*/ 2615278 w 8523541"/>
              <a:gd name="connsiteY2194" fmla="*/ 1578895 h 8372980"/>
              <a:gd name="connsiteX2195" fmla="*/ 2561244 w 8523541"/>
              <a:gd name="connsiteY2195" fmla="*/ 1650302 h 8372980"/>
              <a:gd name="connsiteX2196" fmla="*/ 2527075 w 8523541"/>
              <a:gd name="connsiteY2196" fmla="*/ 1757084 h 8372980"/>
              <a:gd name="connsiteX2197" fmla="*/ 2496089 w 8523541"/>
              <a:gd name="connsiteY2197" fmla="*/ 1858608 h 8372980"/>
              <a:gd name="connsiteX2198" fmla="*/ 2474692 w 8523541"/>
              <a:gd name="connsiteY2198" fmla="*/ 1935423 h 8372980"/>
              <a:gd name="connsiteX2199" fmla="*/ 2503029 w 8523541"/>
              <a:gd name="connsiteY2199" fmla="*/ 1959776 h 8372980"/>
              <a:gd name="connsiteX2200" fmla="*/ 2530407 w 8523541"/>
              <a:gd name="connsiteY2200" fmla="*/ 1961998 h 8372980"/>
              <a:gd name="connsiteX2201" fmla="*/ 2558903 w 8523541"/>
              <a:gd name="connsiteY2201" fmla="*/ 1950528 h 8372980"/>
              <a:gd name="connsiteX2202" fmla="*/ 2590578 w 8523541"/>
              <a:gd name="connsiteY2202" fmla="*/ 1933810 h 8372980"/>
              <a:gd name="connsiteX2203" fmla="*/ 2621232 w 8523541"/>
              <a:gd name="connsiteY2203" fmla="*/ 1940264 h 8372980"/>
              <a:gd name="connsiteX2204" fmla="*/ 2653909 w 8523541"/>
              <a:gd name="connsiteY2204" fmla="*/ 1973879 h 8372980"/>
              <a:gd name="connsiteX2205" fmla="*/ 2692706 w 8523541"/>
              <a:gd name="connsiteY2205" fmla="*/ 1945766 h 8372980"/>
              <a:gd name="connsiteX2206" fmla="*/ 2806995 w 8523541"/>
              <a:gd name="connsiteY2206" fmla="*/ 1874824 h 8372980"/>
              <a:gd name="connsiteX2207" fmla="*/ 2893700 w 8523541"/>
              <a:gd name="connsiteY2207" fmla="*/ 1835413 h 8372980"/>
              <a:gd name="connsiteX2208" fmla="*/ 2933110 w 8523541"/>
              <a:gd name="connsiteY2208" fmla="*/ 1788121 h 8372980"/>
              <a:gd name="connsiteX2209" fmla="*/ 2956760 w 8523541"/>
              <a:gd name="connsiteY2209" fmla="*/ 1772361 h 8372980"/>
              <a:gd name="connsiteX2210" fmla="*/ 3019812 w 8523541"/>
              <a:gd name="connsiteY2210" fmla="*/ 1725068 h 8372980"/>
              <a:gd name="connsiteX2211" fmla="*/ 3027693 w 8523541"/>
              <a:gd name="connsiteY2211" fmla="*/ 1709299 h 8372980"/>
              <a:gd name="connsiteX2212" fmla="*/ 3039467 w 8523541"/>
              <a:gd name="connsiteY2212" fmla="*/ 1714794 h 8372980"/>
              <a:gd name="connsiteX2213" fmla="*/ 3027484 w 8523541"/>
              <a:gd name="connsiteY2213" fmla="*/ 1681241 h 8372980"/>
              <a:gd name="connsiteX2214" fmla="*/ 3015158 w 8523541"/>
              <a:gd name="connsiteY2214" fmla="*/ 1607288 h 8372980"/>
              <a:gd name="connsiteX2215" fmla="*/ 3017941 w 8523541"/>
              <a:gd name="connsiteY2215" fmla="*/ 1577437 h 8372980"/>
              <a:gd name="connsiteX2216" fmla="*/ 3011932 w 8523541"/>
              <a:gd name="connsiteY2216" fmla="*/ 1567424 h 8372980"/>
              <a:gd name="connsiteX2217" fmla="*/ 2992716 w 8523541"/>
              <a:gd name="connsiteY2217" fmla="*/ 1539346 h 8372980"/>
              <a:gd name="connsiteX2218" fmla="*/ 3023026 w 8523541"/>
              <a:gd name="connsiteY2218" fmla="*/ 1531331 h 8372980"/>
              <a:gd name="connsiteX2219" fmla="*/ 3042274 w 8523541"/>
              <a:gd name="connsiteY2219" fmla="*/ 1474171 h 8372980"/>
              <a:gd name="connsiteX2220" fmla="*/ 3123624 w 8523541"/>
              <a:gd name="connsiteY2220" fmla="*/ 1390353 h 8372980"/>
              <a:gd name="connsiteX2221" fmla="*/ 3187723 w 8523541"/>
              <a:gd name="connsiteY2221" fmla="*/ 1345982 h 8372980"/>
              <a:gd name="connsiteX2222" fmla="*/ 3232091 w 8523541"/>
              <a:gd name="connsiteY2222" fmla="*/ 1311471 h 8372980"/>
              <a:gd name="connsiteX2223" fmla="*/ 3301115 w 8523541"/>
              <a:gd name="connsiteY2223" fmla="*/ 1331189 h 8372980"/>
              <a:gd name="connsiteX2224" fmla="*/ 3314249 w 8523541"/>
              <a:gd name="connsiteY2224" fmla="*/ 1333817 h 8372980"/>
              <a:gd name="connsiteX2225" fmla="*/ 3342938 w 8523541"/>
              <a:gd name="connsiteY2225" fmla="*/ 1309440 h 8372980"/>
              <a:gd name="connsiteX2226" fmla="*/ 3377425 w 8523541"/>
              <a:gd name="connsiteY2226" fmla="*/ 1313274 h 8372980"/>
              <a:gd name="connsiteX2227" fmla="*/ 3389969 w 8523541"/>
              <a:gd name="connsiteY2227" fmla="*/ 1334442 h 8372980"/>
              <a:gd name="connsiteX2228" fmla="*/ 3429310 w 8523541"/>
              <a:gd name="connsiteY2228" fmla="*/ 1321330 h 8372980"/>
              <a:gd name="connsiteX2229" fmla="*/ 3508191 w 8523541"/>
              <a:gd name="connsiteY2229" fmla="*/ 1281884 h 8372980"/>
              <a:gd name="connsiteX2230" fmla="*/ 3510322 w 8523541"/>
              <a:gd name="connsiteY2230" fmla="*/ 1281594 h 8372980"/>
              <a:gd name="connsiteX2231" fmla="*/ 3496678 w 8523541"/>
              <a:gd name="connsiteY2231" fmla="*/ 1271848 h 8372980"/>
              <a:gd name="connsiteX2232" fmla="*/ 3508502 w 8523541"/>
              <a:gd name="connsiteY2232" fmla="*/ 1244262 h 8372980"/>
              <a:gd name="connsiteX2233" fmla="*/ 3563675 w 8523541"/>
              <a:gd name="connsiteY2233" fmla="*/ 1244262 h 8372980"/>
              <a:gd name="connsiteX2234" fmla="*/ 3548114 w 8523541"/>
              <a:gd name="connsiteY2234" fmla="*/ 1283171 h 8372980"/>
              <a:gd name="connsiteX2235" fmla="*/ 3557496 w 8523541"/>
              <a:gd name="connsiteY2235" fmla="*/ 1286819 h 8372980"/>
              <a:gd name="connsiteX2236" fmla="*/ 3577219 w 8523541"/>
              <a:gd name="connsiteY2236" fmla="*/ 1310236 h 8372980"/>
              <a:gd name="connsiteX2237" fmla="*/ 3591730 w 8523541"/>
              <a:gd name="connsiteY2237" fmla="*/ 1340166 h 8372980"/>
              <a:gd name="connsiteX2238" fmla="*/ 3609308 w 8523541"/>
              <a:gd name="connsiteY2238" fmla="*/ 1346923 h 8372980"/>
              <a:gd name="connsiteX2239" fmla="*/ 3645259 w 8523541"/>
              <a:gd name="connsiteY2239" fmla="*/ 1377235 h 8372980"/>
              <a:gd name="connsiteX2240" fmla="*/ 3664070 w 8523541"/>
              <a:gd name="connsiteY2240" fmla="*/ 1416665 h 8372980"/>
              <a:gd name="connsiteX2241" fmla="*/ 3675822 w 8523541"/>
              <a:gd name="connsiteY2241" fmla="*/ 1419929 h 8372980"/>
              <a:gd name="connsiteX2242" fmla="*/ 3725126 w 8523541"/>
              <a:gd name="connsiteY2242" fmla="*/ 1419930 h 8372980"/>
              <a:gd name="connsiteX2243" fmla="*/ 3730051 w 8523541"/>
              <a:gd name="connsiteY2243" fmla="*/ 1449516 h 8372980"/>
              <a:gd name="connsiteX2244" fmla="*/ 3734985 w 8523541"/>
              <a:gd name="connsiteY2244" fmla="*/ 1498820 h 8372980"/>
              <a:gd name="connsiteX2245" fmla="*/ 3806473 w 8523541"/>
              <a:gd name="connsiteY2245" fmla="*/ 1508679 h 8372980"/>
              <a:gd name="connsiteX2246" fmla="*/ 3846536 w 8523541"/>
              <a:gd name="connsiteY2246" fmla="*/ 1478514 h 8372980"/>
              <a:gd name="connsiteX2247" fmla="*/ 3848408 w 8523541"/>
              <a:gd name="connsiteY2247" fmla="*/ 1446184 h 8372980"/>
              <a:gd name="connsiteX2248" fmla="*/ 3872282 w 8523541"/>
              <a:gd name="connsiteY2248" fmla="*/ 1406781 h 8372980"/>
              <a:gd name="connsiteX2249" fmla="*/ 3916727 w 8523541"/>
              <a:gd name="connsiteY2249" fmla="*/ 1360089 h 8372980"/>
              <a:gd name="connsiteX2250" fmla="*/ 3948994 w 8523541"/>
              <a:gd name="connsiteY2250" fmla="*/ 1327568 h 8372980"/>
              <a:gd name="connsiteX2251" fmla="*/ 3966172 w 8523541"/>
              <a:gd name="connsiteY2251" fmla="*/ 1314270 h 8372980"/>
              <a:gd name="connsiteX2252" fmla="*/ 3957778 w 8523541"/>
              <a:gd name="connsiteY2252" fmla="*/ 1315203 h 8372980"/>
              <a:gd name="connsiteX2253" fmla="*/ 3910485 w 8523541"/>
              <a:gd name="connsiteY2253" fmla="*/ 1299435 h 8372980"/>
              <a:gd name="connsiteX2254" fmla="*/ 3926246 w 8523541"/>
              <a:gd name="connsiteY2254" fmla="*/ 1256086 h 8372980"/>
              <a:gd name="connsiteX2255" fmla="*/ 3949898 w 8523541"/>
              <a:gd name="connsiteY2255" fmla="*/ 1236381 h 8372980"/>
              <a:gd name="connsiteX2256" fmla="*/ 3985363 w 8523541"/>
              <a:gd name="connsiteY2256" fmla="*/ 1220611 h 8372980"/>
              <a:gd name="connsiteX2257" fmla="*/ 4009996 w 8523541"/>
              <a:gd name="connsiteY2257" fmla="*/ 1210760 h 8372980"/>
              <a:gd name="connsiteX2258" fmla="*/ 4028719 w 8523541"/>
              <a:gd name="connsiteY2258" fmla="*/ 1228501 h 8372980"/>
              <a:gd name="connsiteX2259" fmla="*/ 4044482 w 8523541"/>
              <a:gd name="connsiteY2259" fmla="*/ 1244262 h 8372980"/>
              <a:gd name="connsiteX2260" fmla="*/ 4044480 w 8523541"/>
              <a:gd name="connsiteY2260" fmla="*/ 1267912 h 8372980"/>
              <a:gd name="connsiteX2261" fmla="*/ 4005070 w 8523541"/>
              <a:gd name="connsiteY2261" fmla="*/ 1299434 h 8372980"/>
              <a:gd name="connsiteX2262" fmla="*/ 3999372 w 8523541"/>
              <a:gd name="connsiteY2262" fmla="*/ 1305132 h 8372980"/>
              <a:gd name="connsiteX2263" fmla="*/ 4013606 w 8523541"/>
              <a:gd name="connsiteY2263" fmla="*/ 1308360 h 8372980"/>
              <a:gd name="connsiteX2264" fmla="*/ 4005908 w 8523541"/>
              <a:gd name="connsiteY2264" fmla="*/ 1329626 h 8372980"/>
              <a:gd name="connsiteX2265" fmla="*/ 4011084 w 8523541"/>
              <a:gd name="connsiteY2265" fmla="*/ 1350907 h 8372980"/>
              <a:gd name="connsiteX2266" fmla="*/ 3987664 w 8523541"/>
              <a:gd name="connsiteY2266" fmla="*/ 1396516 h 8372980"/>
              <a:gd name="connsiteX2267" fmla="*/ 3951406 w 8523541"/>
              <a:gd name="connsiteY2267" fmla="*/ 1436586 h 8372980"/>
              <a:gd name="connsiteX2268" fmla="*/ 3932919 w 8523541"/>
              <a:gd name="connsiteY2268" fmla="*/ 1472263 h 8372980"/>
              <a:gd name="connsiteX2269" fmla="*/ 3967446 w 8523541"/>
              <a:gd name="connsiteY2269" fmla="*/ 1486186 h 8372980"/>
              <a:gd name="connsiteX2270" fmla="*/ 4122752 w 8523541"/>
              <a:gd name="connsiteY2270" fmla="*/ 1458578 h 8372980"/>
              <a:gd name="connsiteX2271" fmla="*/ 4124439 w 8523541"/>
              <a:gd name="connsiteY2271" fmla="*/ 1455956 h 8372980"/>
              <a:gd name="connsiteX2272" fmla="*/ 4095715 w 8523541"/>
              <a:gd name="connsiteY2272" fmla="*/ 1451167 h 8372980"/>
              <a:gd name="connsiteX2273" fmla="*/ 4083893 w 8523541"/>
              <a:gd name="connsiteY2273" fmla="*/ 1433429 h 8372980"/>
              <a:gd name="connsiteX2274" fmla="*/ 4107534 w 8523541"/>
              <a:gd name="connsiteY2274" fmla="*/ 1417667 h 8372980"/>
              <a:gd name="connsiteX2275" fmla="*/ 4138617 w 8523541"/>
              <a:gd name="connsiteY2275" fmla="*/ 1413351 h 8372980"/>
              <a:gd name="connsiteX2276" fmla="*/ 4140010 w 8523541"/>
              <a:gd name="connsiteY2276" fmla="*/ 1404508 h 8372980"/>
              <a:gd name="connsiteX2277" fmla="*/ 4122059 w 8523541"/>
              <a:gd name="connsiteY2277" fmla="*/ 1370499 h 8372980"/>
              <a:gd name="connsiteX2278" fmla="*/ 4113447 w 8523541"/>
              <a:gd name="connsiteY2278" fmla="*/ 1371359 h 8372980"/>
              <a:gd name="connsiteX2279" fmla="*/ 4099652 w 8523541"/>
              <a:gd name="connsiteY2279" fmla="*/ 1358551 h 8372980"/>
              <a:gd name="connsiteX2280" fmla="*/ 4099654 w 8523541"/>
              <a:gd name="connsiteY2280" fmla="*/ 1338845 h 8372980"/>
              <a:gd name="connsiteX2281" fmla="*/ 4108129 w 8523541"/>
              <a:gd name="connsiteY2281" fmla="*/ 1342480 h 8372980"/>
              <a:gd name="connsiteX2282" fmla="*/ 4093791 w 8523541"/>
              <a:gd name="connsiteY2282" fmla="*/ 1311867 h 8372980"/>
              <a:gd name="connsiteX2283" fmla="*/ 4101546 w 8523541"/>
              <a:gd name="connsiteY2283" fmla="*/ 1284248 h 8372980"/>
              <a:gd name="connsiteX2284" fmla="*/ 4120567 w 8523541"/>
              <a:gd name="connsiteY2284" fmla="*/ 1270635 h 8372980"/>
              <a:gd name="connsiteX2285" fmla="*/ 4161967 w 8523541"/>
              <a:gd name="connsiteY2285" fmla="*/ 1320853 h 8372980"/>
              <a:gd name="connsiteX2286" fmla="*/ 4200176 w 8523541"/>
              <a:gd name="connsiteY2286" fmla="*/ 1376321 h 8372980"/>
              <a:gd name="connsiteX2287" fmla="*/ 4223976 w 8523541"/>
              <a:gd name="connsiteY2287" fmla="*/ 1354831 h 8372980"/>
              <a:gd name="connsiteX2288" fmla="*/ 4224685 w 8523541"/>
              <a:gd name="connsiteY2288" fmla="*/ 1312164 h 8372980"/>
              <a:gd name="connsiteX2289" fmla="*/ 4200637 w 8523541"/>
              <a:gd name="connsiteY2289" fmla="*/ 1268869 h 8372980"/>
              <a:gd name="connsiteX2290" fmla="*/ 4102162 w 8523541"/>
              <a:gd name="connsiteY2290" fmla="*/ 1140977 h 8372980"/>
              <a:gd name="connsiteX2291" fmla="*/ 4067651 w 8523541"/>
              <a:gd name="connsiteY2291" fmla="*/ 1082360 h 8372980"/>
              <a:gd name="connsiteX2292" fmla="*/ 4010971 w 8523541"/>
              <a:gd name="connsiteY2292" fmla="*/ 1033659 h 8372980"/>
              <a:gd name="connsiteX2293" fmla="*/ 3963727 w 8523541"/>
              <a:gd name="connsiteY2293" fmla="*/ 996062 h 8372980"/>
              <a:gd name="connsiteX2294" fmla="*/ 3939087 w 8523541"/>
              <a:gd name="connsiteY2294" fmla="*/ 968565 h 8372980"/>
              <a:gd name="connsiteX2295" fmla="*/ 3913411 w 8523541"/>
              <a:gd name="connsiteY2295" fmla="*/ 936847 h 8372980"/>
              <a:gd name="connsiteX2296" fmla="*/ 3905130 w 8523541"/>
              <a:gd name="connsiteY2296" fmla="*/ 903106 h 8372980"/>
              <a:gd name="connsiteX2297" fmla="*/ 3925262 w 8523541"/>
              <a:gd name="connsiteY2297" fmla="*/ 875802 h 8372980"/>
              <a:gd name="connsiteX2298" fmla="*/ 4026039 w 8523541"/>
              <a:gd name="connsiteY2298" fmla="*/ 958405 h 8372980"/>
              <a:gd name="connsiteX2299" fmla="*/ 4200447 w 8523541"/>
              <a:gd name="connsiteY2299" fmla="*/ 1067660 h 8372980"/>
              <a:gd name="connsiteX2300" fmla="*/ 4238567 w 8523541"/>
              <a:gd name="connsiteY2300" fmla="*/ 1022522 h 8372980"/>
              <a:gd name="connsiteX2301" fmla="*/ 4254557 w 8523541"/>
              <a:gd name="connsiteY2301" fmla="*/ 978347 h 8372980"/>
              <a:gd name="connsiteX2302" fmla="*/ 4312907 w 8523541"/>
              <a:gd name="connsiteY2302" fmla="*/ 1006512 h 8372980"/>
              <a:gd name="connsiteX2303" fmla="*/ 4372210 w 8523541"/>
              <a:gd name="connsiteY2303" fmla="*/ 1056807 h 8372980"/>
              <a:gd name="connsiteX2304" fmla="*/ 4405515 w 8523541"/>
              <a:gd name="connsiteY2304" fmla="*/ 1073638 h 8372980"/>
              <a:gd name="connsiteX2305" fmla="*/ 4420292 w 8523541"/>
              <a:gd name="connsiteY2305" fmla="*/ 1050167 h 8372980"/>
              <a:gd name="connsiteX2306" fmla="*/ 4512739 w 8523541"/>
              <a:gd name="connsiteY2306" fmla="*/ 979904 h 8372980"/>
              <a:gd name="connsiteX2307" fmla="*/ 4560772 w 8523541"/>
              <a:gd name="connsiteY2307" fmla="*/ 969649 h 8372980"/>
              <a:gd name="connsiteX2308" fmla="*/ 4560118 w 8523541"/>
              <a:gd name="connsiteY2308" fmla="*/ 965959 h 8372980"/>
              <a:gd name="connsiteX2309" fmla="*/ 4517438 w 8523541"/>
              <a:gd name="connsiteY2309" fmla="*/ 846734 h 8372980"/>
              <a:gd name="connsiteX2310" fmla="*/ 4474680 w 8523541"/>
              <a:gd name="connsiteY2310" fmla="*/ 745416 h 8372980"/>
              <a:gd name="connsiteX2311" fmla="*/ 4461220 w 8523541"/>
              <a:gd name="connsiteY2311" fmla="*/ 690582 h 8372980"/>
              <a:gd name="connsiteX2312" fmla="*/ 4449028 w 8523541"/>
              <a:gd name="connsiteY2312" fmla="*/ 586233 h 8372980"/>
              <a:gd name="connsiteX2313" fmla="*/ 4497151 w 8523541"/>
              <a:gd name="connsiteY2313" fmla="*/ 663867 h 8372980"/>
              <a:gd name="connsiteX2314" fmla="*/ 4541062 w 8523541"/>
              <a:gd name="connsiteY2314" fmla="*/ 742541 h 8372980"/>
              <a:gd name="connsiteX2315" fmla="*/ 4591144 w 8523541"/>
              <a:gd name="connsiteY2315" fmla="*/ 855477 h 8372980"/>
              <a:gd name="connsiteX2316" fmla="*/ 4637583 w 8523541"/>
              <a:gd name="connsiteY2316" fmla="*/ 958127 h 8372980"/>
              <a:gd name="connsiteX2317" fmla="*/ 4638871 w 8523541"/>
              <a:gd name="connsiteY2317" fmla="*/ 959470 h 8372980"/>
              <a:gd name="connsiteX2318" fmla="*/ 4703788 w 8523541"/>
              <a:gd name="connsiteY2318" fmla="*/ 971275 h 8372980"/>
              <a:gd name="connsiteX2319" fmla="*/ 4704942 w 8523541"/>
              <a:gd name="connsiteY2319" fmla="*/ 971868 h 8372980"/>
              <a:gd name="connsiteX2320" fmla="*/ 4708642 w 8523541"/>
              <a:gd name="connsiteY2320" fmla="*/ 969754 h 8372980"/>
              <a:gd name="connsiteX2321" fmla="*/ 4735062 w 8523541"/>
              <a:gd name="connsiteY2321" fmla="*/ 949855 h 8372980"/>
              <a:gd name="connsiteX2322" fmla="*/ 4746050 w 8523541"/>
              <a:gd name="connsiteY2322" fmla="*/ 967282 h 8372980"/>
              <a:gd name="connsiteX2323" fmla="*/ 4740164 w 8523541"/>
              <a:gd name="connsiteY2323" fmla="*/ 988856 h 8372980"/>
              <a:gd name="connsiteX2324" fmla="*/ 4739869 w 8523541"/>
              <a:gd name="connsiteY2324" fmla="*/ 989828 h 8372980"/>
              <a:gd name="connsiteX2325" fmla="*/ 4790075 w 8523541"/>
              <a:gd name="connsiteY2325" fmla="*/ 1015645 h 8372980"/>
              <a:gd name="connsiteX2326" fmla="*/ 4796855 w 8523541"/>
              <a:gd name="connsiteY2326" fmla="*/ 1022712 h 8372980"/>
              <a:gd name="connsiteX2327" fmla="*/ 4808659 w 8523541"/>
              <a:gd name="connsiteY2327" fmla="*/ 1015090 h 8372980"/>
              <a:gd name="connsiteX2328" fmla="*/ 4837667 w 8523541"/>
              <a:gd name="connsiteY2328" fmla="*/ 976106 h 8372980"/>
              <a:gd name="connsiteX2329" fmla="*/ 4861810 w 8523541"/>
              <a:gd name="connsiteY2329" fmla="*/ 918791 h 8372980"/>
              <a:gd name="connsiteX2330" fmla="*/ 4859098 w 8523541"/>
              <a:gd name="connsiteY2330" fmla="*/ 917047 h 8372980"/>
              <a:gd name="connsiteX2331" fmla="*/ 4864032 w 8523541"/>
              <a:gd name="connsiteY2331" fmla="*/ 783926 h 8372980"/>
              <a:gd name="connsiteX2332" fmla="*/ 4893302 w 8523541"/>
              <a:gd name="connsiteY2332" fmla="*/ 755267 h 8372980"/>
              <a:gd name="connsiteX2333" fmla="*/ 4918581 w 8523541"/>
              <a:gd name="connsiteY2333" fmla="*/ 746225 h 8372980"/>
              <a:gd name="connsiteX2334" fmla="*/ 4925139 w 8523541"/>
              <a:gd name="connsiteY2334" fmla="*/ 722064 h 8372980"/>
              <a:gd name="connsiteX2335" fmla="*/ 4937506 w 8523541"/>
              <a:gd name="connsiteY2335" fmla="*/ 663121 h 8372980"/>
              <a:gd name="connsiteX2336" fmla="*/ 4903915 w 8523541"/>
              <a:gd name="connsiteY2336" fmla="*/ 635593 h 8372980"/>
              <a:gd name="connsiteX2337" fmla="*/ 4866254 w 8523541"/>
              <a:gd name="connsiteY2337" fmla="*/ 573273 h 8372980"/>
              <a:gd name="connsiteX2338" fmla="*/ 4921634 w 8523541"/>
              <a:gd name="connsiteY2338" fmla="*/ 434454 h 8372980"/>
              <a:gd name="connsiteX2339" fmla="*/ 4950345 w 8523541"/>
              <a:gd name="connsiteY2339" fmla="*/ 432997 h 8372980"/>
              <a:gd name="connsiteX2340" fmla="*/ 6410822 w 8523541"/>
              <a:gd name="connsiteY2340" fmla="*/ 363278 h 8372980"/>
              <a:gd name="connsiteX2341" fmla="*/ 6402877 w 8523541"/>
              <a:gd name="connsiteY2341" fmla="*/ 419739 h 8372980"/>
              <a:gd name="connsiteX2342" fmla="*/ 6359348 w 8523541"/>
              <a:gd name="connsiteY2342" fmla="*/ 497506 h 8372980"/>
              <a:gd name="connsiteX2343" fmla="*/ 6319008 w 8523541"/>
              <a:gd name="connsiteY2343" fmla="*/ 570026 h 8372980"/>
              <a:gd name="connsiteX2344" fmla="*/ 6284146 w 8523541"/>
              <a:gd name="connsiteY2344" fmla="*/ 591996 h 8372980"/>
              <a:gd name="connsiteX2345" fmla="*/ 6251588 w 8523541"/>
              <a:gd name="connsiteY2345" fmla="*/ 568679 h 8372980"/>
              <a:gd name="connsiteX2346" fmla="*/ 6255005 w 8523541"/>
              <a:gd name="connsiteY2346" fmla="*/ 509703 h 8372980"/>
              <a:gd name="connsiteX2347" fmla="*/ 6278875 w 8523541"/>
              <a:gd name="connsiteY2347" fmla="*/ 470300 h 8372980"/>
              <a:gd name="connsiteX2348" fmla="*/ 6323322 w 8523541"/>
              <a:gd name="connsiteY2348" fmla="*/ 423607 h 8372980"/>
              <a:gd name="connsiteX2349" fmla="*/ 6355591 w 8523541"/>
              <a:gd name="connsiteY2349" fmla="*/ 391086 h 8372980"/>
              <a:gd name="connsiteX2350" fmla="*/ 6389416 w 8523541"/>
              <a:gd name="connsiteY2350" fmla="*/ 364897 h 8372980"/>
              <a:gd name="connsiteX2351" fmla="*/ 6410822 w 8523541"/>
              <a:gd name="connsiteY2351" fmla="*/ 363278 h 8372980"/>
              <a:gd name="connsiteX2352" fmla="*/ 4294790 w 8523541"/>
              <a:gd name="connsiteY2352" fmla="*/ 194733 h 8372980"/>
              <a:gd name="connsiteX2353" fmla="*/ 4308482 w 8523541"/>
              <a:gd name="connsiteY2353" fmla="*/ 195848 h 8372980"/>
              <a:gd name="connsiteX2354" fmla="*/ 4363585 w 8523541"/>
              <a:gd name="connsiteY2354" fmla="*/ 365694 h 8372980"/>
              <a:gd name="connsiteX2355" fmla="*/ 4293677 w 8523541"/>
              <a:gd name="connsiteY2355" fmla="*/ 208426 h 8372980"/>
              <a:gd name="connsiteX2356" fmla="*/ 4294790 w 8523541"/>
              <a:gd name="connsiteY2356" fmla="*/ 194733 h 8372980"/>
              <a:gd name="connsiteX2357" fmla="*/ 4889268 w 8523541"/>
              <a:gd name="connsiteY2357" fmla="*/ 120378 h 8372980"/>
              <a:gd name="connsiteX2358" fmla="*/ 4925010 w 8523541"/>
              <a:gd name="connsiteY2358" fmla="*/ 138441 h 8372980"/>
              <a:gd name="connsiteX2359" fmla="*/ 4968957 w 8523541"/>
              <a:gd name="connsiteY2359" fmla="*/ 208162 h 8372980"/>
              <a:gd name="connsiteX2360" fmla="*/ 4944221 w 8523541"/>
              <a:gd name="connsiteY2360" fmla="*/ 326039 h 8372980"/>
              <a:gd name="connsiteX2361" fmla="*/ 4905144 w 8523541"/>
              <a:gd name="connsiteY2361" fmla="*/ 349051 h 8372980"/>
              <a:gd name="connsiteX2362" fmla="*/ 4807314 w 8523541"/>
              <a:gd name="connsiteY2362" fmla="*/ 314921 h 8372980"/>
              <a:gd name="connsiteX2363" fmla="*/ 4800067 w 8523541"/>
              <a:gd name="connsiteY2363" fmla="*/ 285390 h 8372980"/>
              <a:gd name="connsiteX2364" fmla="*/ 4786455 w 8523541"/>
              <a:gd name="connsiteY2364" fmla="*/ 266368 h 8372980"/>
              <a:gd name="connsiteX2365" fmla="*/ 4776579 w 8523541"/>
              <a:gd name="connsiteY2365" fmla="*/ 235252 h 8372980"/>
              <a:gd name="connsiteX2366" fmla="*/ 4779361 w 8523541"/>
              <a:gd name="connsiteY2366" fmla="*/ 201030 h 8372980"/>
              <a:gd name="connsiteX2367" fmla="*/ 4810633 w 8523541"/>
              <a:gd name="connsiteY2367" fmla="*/ 155335 h 8372980"/>
              <a:gd name="connsiteX2368" fmla="*/ 4849232 w 8523541"/>
              <a:gd name="connsiteY2368" fmla="*/ 121259 h 8372980"/>
              <a:gd name="connsiteX2369" fmla="*/ 4889268 w 8523541"/>
              <a:gd name="connsiteY2369" fmla="*/ 120378 h 8372980"/>
              <a:gd name="connsiteX2370" fmla="*/ 3232093 w 8523541"/>
              <a:gd name="connsiteY2370" fmla="*/ 1 h 8372980"/>
              <a:gd name="connsiteX2371" fmla="*/ 3320841 w 8523541"/>
              <a:gd name="connsiteY2371" fmla="*/ 78891 h 8372980"/>
              <a:gd name="connsiteX2372" fmla="*/ 3281397 w 8523541"/>
              <a:gd name="connsiteY2372" fmla="*/ 157772 h 8372980"/>
              <a:gd name="connsiteX2373" fmla="*/ 3202507 w 8523541"/>
              <a:gd name="connsiteY2373" fmla="*/ 197217 h 8372980"/>
              <a:gd name="connsiteX2374" fmla="*/ 3113765 w 8523541"/>
              <a:gd name="connsiteY2374" fmla="*/ 108468 h 8372980"/>
              <a:gd name="connsiteX2375" fmla="*/ 3153212 w 8523541"/>
              <a:gd name="connsiteY2375" fmla="*/ 29586 h 8372980"/>
              <a:gd name="connsiteX2376" fmla="*/ 3232093 w 8523541"/>
              <a:gd name="connsiteY2376" fmla="*/ 1 h 83729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</a:cxnLst>
            <a:rect l="l" t="t" r="r" b="b"/>
            <a:pathLst>
              <a:path w="8523541" h="8372980">
                <a:moveTo>
                  <a:pt x="5586710" y="8091595"/>
                </a:moveTo>
                <a:cubicBezTo>
                  <a:pt x="5609912" y="8091596"/>
                  <a:pt x="5635050" y="8099332"/>
                  <a:pt x="5662124" y="8114804"/>
                </a:cubicBezTo>
                <a:cubicBezTo>
                  <a:pt x="5677596" y="8122541"/>
                  <a:pt x="5692100" y="8137044"/>
                  <a:pt x="5705635" y="8158317"/>
                </a:cubicBezTo>
                <a:cubicBezTo>
                  <a:pt x="5719174" y="8179589"/>
                  <a:pt x="5734646" y="8203760"/>
                  <a:pt x="5752054" y="8230840"/>
                </a:cubicBezTo>
                <a:cubicBezTo>
                  <a:pt x="5769455" y="8257913"/>
                  <a:pt x="5780095" y="8275315"/>
                  <a:pt x="5783964" y="8283050"/>
                </a:cubicBezTo>
                <a:cubicBezTo>
                  <a:pt x="5799433" y="8306260"/>
                  <a:pt x="5807169" y="8323663"/>
                  <a:pt x="5807169" y="8335268"/>
                </a:cubicBezTo>
                <a:cubicBezTo>
                  <a:pt x="5807169" y="8385551"/>
                  <a:pt x="5782026" y="8385551"/>
                  <a:pt x="5731743" y="8335268"/>
                </a:cubicBezTo>
                <a:cubicBezTo>
                  <a:pt x="5696939" y="8300459"/>
                  <a:pt x="5667930" y="8273385"/>
                  <a:pt x="5644721" y="8254043"/>
                </a:cubicBezTo>
                <a:cubicBezTo>
                  <a:pt x="5594440" y="8211497"/>
                  <a:pt x="5567367" y="8186358"/>
                  <a:pt x="5563496" y="8178621"/>
                </a:cubicBezTo>
                <a:cubicBezTo>
                  <a:pt x="5551895" y="8155414"/>
                  <a:pt x="5546093" y="8138012"/>
                  <a:pt x="5546093" y="8126405"/>
                </a:cubicBezTo>
                <a:cubicBezTo>
                  <a:pt x="5546093" y="8103204"/>
                  <a:pt x="5559630" y="8091596"/>
                  <a:pt x="5586710" y="8091595"/>
                </a:cubicBezTo>
                <a:close/>
                <a:moveTo>
                  <a:pt x="5105619" y="7661708"/>
                </a:moveTo>
                <a:cubicBezTo>
                  <a:pt x="5145055" y="7661707"/>
                  <a:pt x="5187780" y="7674857"/>
                  <a:pt x="5233795" y="7701153"/>
                </a:cubicBezTo>
                <a:cubicBezTo>
                  <a:pt x="5260091" y="7714303"/>
                  <a:pt x="5284743" y="7738954"/>
                  <a:pt x="5307752" y="7775110"/>
                </a:cubicBezTo>
                <a:cubicBezTo>
                  <a:pt x="5330759" y="7811267"/>
                  <a:pt x="5357056" y="7852346"/>
                  <a:pt x="5386642" y="7898370"/>
                </a:cubicBezTo>
                <a:cubicBezTo>
                  <a:pt x="5416219" y="7944385"/>
                  <a:pt x="5434301" y="7973961"/>
                  <a:pt x="5440882" y="7987111"/>
                </a:cubicBezTo>
                <a:cubicBezTo>
                  <a:pt x="5467167" y="8026557"/>
                  <a:pt x="5480316" y="8056133"/>
                  <a:pt x="5480316" y="8075861"/>
                </a:cubicBezTo>
                <a:cubicBezTo>
                  <a:pt x="5480316" y="8161320"/>
                  <a:pt x="5437581" y="8161321"/>
                  <a:pt x="5352122" y="8075861"/>
                </a:cubicBezTo>
                <a:cubicBezTo>
                  <a:pt x="5292968" y="8016698"/>
                  <a:pt x="5243662" y="7970683"/>
                  <a:pt x="5204218" y="7937806"/>
                </a:cubicBezTo>
                <a:cubicBezTo>
                  <a:pt x="5118758" y="7865495"/>
                  <a:pt x="5072742" y="7822770"/>
                  <a:pt x="5066165" y="7809621"/>
                </a:cubicBezTo>
                <a:cubicBezTo>
                  <a:pt x="5046447" y="7770176"/>
                  <a:pt x="5036586" y="7740599"/>
                  <a:pt x="5036586" y="7720872"/>
                </a:cubicBezTo>
                <a:cubicBezTo>
                  <a:pt x="5036586" y="7681436"/>
                  <a:pt x="5059595" y="7661707"/>
                  <a:pt x="5105619" y="7661708"/>
                </a:cubicBezTo>
                <a:close/>
                <a:moveTo>
                  <a:pt x="5261815" y="7610063"/>
                </a:moveTo>
                <a:cubicBezTo>
                  <a:pt x="5265683" y="7610062"/>
                  <a:pt x="5267617" y="7611998"/>
                  <a:pt x="5267617" y="7615863"/>
                </a:cubicBezTo>
                <a:cubicBezTo>
                  <a:pt x="5267617" y="7619735"/>
                  <a:pt x="5265682" y="7621664"/>
                  <a:pt x="5261817" y="7621664"/>
                </a:cubicBezTo>
                <a:cubicBezTo>
                  <a:pt x="5257944" y="7621664"/>
                  <a:pt x="5256009" y="7619733"/>
                  <a:pt x="5256011" y="7615863"/>
                </a:cubicBezTo>
                <a:cubicBezTo>
                  <a:pt x="5256011" y="7611998"/>
                  <a:pt x="5257946" y="7610062"/>
                  <a:pt x="5261815" y="7610063"/>
                </a:cubicBezTo>
                <a:close/>
                <a:moveTo>
                  <a:pt x="5157381" y="7494027"/>
                </a:moveTo>
                <a:cubicBezTo>
                  <a:pt x="5168989" y="7494027"/>
                  <a:pt x="5174790" y="7499833"/>
                  <a:pt x="5174789" y="7511435"/>
                </a:cubicBezTo>
                <a:cubicBezTo>
                  <a:pt x="5174790" y="7515300"/>
                  <a:pt x="5172853" y="7519170"/>
                  <a:pt x="5168989" y="7523035"/>
                </a:cubicBezTo>
                <a:cubicBezTo>
                  <a:pt x="5157381" y="7523035"/>
                  <a:pt x="5151581" y="7517235"/>
                  <a:pt x="5151582" y="7505633"/>
                </a:cubicBezTo>
                <a:cubicBezTo>
                  <a:pt x="5151581" y="7501763"/>
                  <a:pt x="5153517" y="7497898"/>
                  <a:pt x="5157381" y="7494027"/>
                </a:cubicBezTo>
                <a:close/>
                <a:moveTo>
                  <a:pt x="5116771" y="7453416"/>
                </a:moveTo>
                <a:cubicBezTo>
                  <a:pt x="5124508" y="7453415"/>
                  <a:pt x="5128372" y="7457287"/>
                  <a:pt x="5128372" y="7465024"/>
                </a:cubicBezTo>
                <a:lnTo>
                  <a:pt x="5128372" y="7470823"/>
                </a:lnTo>
                <a:cubicBezTo>
                  <a:pt x="5124508" y="7466953"/>
                  <a:pt x="5120642" y="7461152"/>
                  <a:pt x="5116771" y="7453416"/>
                </a:cubicBezTo>
                <a:close/>
                <a:moveTo>
                  <a:pt x="4414774" y="7401205"/>
                </a:moveTo>
                <a:cubicBezTo>
                  <a:pt x="4437981" y="7447616"/>
                  <a:pt x="4449582" y="7476624"/>
                  <a:pt x="4449584" y="7488226"/>
                </a:cubicBezTo>
                <a:cubicBezTo>
                  <a:pt x="4449582" y="7515299"/>
                  <a:pt x="4443782" y="7509499"/>
                  <a:pt x="4432181" y="7470824"/>
                </a:cubicBezTo>
                <a:cubicBezTo>
                  <a:pt x="4424444" y="7447615"/>
                  <a:pt x="4418644" y="7424408"/>
                  <a:pt x="4414774" y="7401205"/>
                </a:cubicBezTo>
                <a:close/>
                <a:moveTo>
                  <a:pt x="5015969" y="7337744"/>
                </a:moveTo>
                <a:cubicBezTo>
                  <a:pt x="5023220" y="7338473"/>
                  <a:pt x="5041352" y="7357691"/>
                  <a:pt x="5070361" y="7395399"/>
                </a:cubicBezTo>
                <a:cubicBezTo>
                  <a:pt x="5074225" y="7407006"/>
                  <a:pt x="5076161" y="7412806"/>
                  <a:pt x="5076161" y="7412806"/>
                </a:cubicBezTo>
                <a:lnTo>
                  <a:pt x="5058753" y="7395398"/>
                </a:lnTo>
                <a:cubicBezTo>
                  <a:pt x="5047152" y="7387668"/>
                  <a:pt x="5036518" y="7377996"/>
                  <a:pt x="5026847" y="7366395"/>
                </a:cubicBezTo>
                <a:cubicBezTo>
                  <a:pt x="5017175" y="7354789"/>
                  <a:pt x="5012343" y="7347051"/>
                  <a:pt x="5012343" y="7343188"/>
                </a:cubicBezTo>
                <a:cubicBezTo>
                  <a:pt x="5012343" y="7339316"/>
                  <a:pt x="5013550" y="7337506"/>
                  <a:pt x="5015969" y="7337744"/>
                </a:cubicBezTo>
                <a:close/>
                <a:moveTo>
                  <a:pt x="4855702" y="7151731"/>
                </a:moveTo>
                <a:cubicBezTo>
                  <a:pt x="4886642" y="7167203"/>
                  <a:pt x="4902112" y="7180741"/>
                  <a:pt x="4902112" y="7192341"/>
                </a:cubicBezTo>
                <a:cubicBezTo>
                  <a:pt x="4902112" y="7192341"/>
                  <a:pt x="4927250" y="7227150"/>
                  <a:pt x="4977533" y="7296770"/>
                </a:cubicBezTo>
                <a:cubicBezTo>
                  <a:pt x="4973662" y="7296771"/>
                  <a:pt x="4962062" y="7289040"/>
                  <a:pt x="4942724" y="7273568"/>
                </a:cubicBezTo>
                <a:cubicBezTo>
                  <a:pt x="4907913" y="7238758"/>
                  <a:pt x="4878905" y="7198147"/>
                  <a:pt x="4855702" y="7151731"/>
                </a:cubicBezTo>
                <a:close/>
                <a:moveTo>
                  <a:pt x="2746665" y="7128064"/>
                </a:moveTo>
                <a:cubicBezTo>
                  <a:pt x="2757023" y="7127521"/>
                  <a:pt x="2767044" y="7128229"/>
                  <a:pt x="2776728" y="7130188"/>
                </a:cubicBezTo>
                <a:cubicBezTo>
                  <a:pt x="2796096" y="7134107"/>
                  <a:pt x="2814112" y="7143028"/>
                  <a:pt x="2830779" y="7156952"/>
                </a:cubicBezTo>
                <a:cubicBezTo>
                  <a:pt x="2861890" y="7182943"/>
                  <a:pt x="2880849" y="7216704"/>
                  <a:pt x="2887655" y="7258239"/>
                </a:cubicBezTo>
                <a:cubicBezTo>
                  <a:pt x="2894463" y="7299772"/>
                  <a:pt x="2886726" y="7333871"/>
                  <a:pt x="2864448" y="7360537"/>
                </a:cubicBezTo>
                <a:cubicBezTo>
                  <a:pt x="2855164" y="7371650"/>
                  <a:pt x="2847554" y="7378498"/>
                  <a:pt x="2841620" y="7381088"/>
                </a:cubicBezTo>
                <a:cubicBezTo>
                  <a:pt x="2771494" y="7424379"/>
                  <a:pt x="2703095" y="7418171"/>
                  <a:pt x="2636432" y="7362476"/>
                </a:cubicBezTo>
                <a:cubicBezTo>
                  <a:pt x="2618653" y="7347622"/>
                  <a:pt x="2603943" y="7326841"/>
                  <a:pt x="2592296" y="7300134"/>
                </a:cubicBezTo>
                <a:cubicBezTo>
                  <a:pt x="2580653" y="7273424"/>
                  <a:pt x="2577248" y="7252658"/>
                  <a:pt x="2582085" y="7237834"/>
                </a:cubicBezTo>
                <a:cubicBezTo>
                  <a:pt x="2583212" y="7227452"/>
                  <a:pt x="2590274" y="7214486"/>
                  <a:pt x="2603269" y="7198932"/>
                </a:cubicBezTo>
                <a:cubicBezTo>
                  <a:pt x="2629260" y="7167822"/>
                  <a:pt x="2666364" y="7145991"/>
                  <a:pt x="2714576" y="7133446"/>
                </a:cubicBezTo>
                <a:cubicBezTo>
                  <a:pt x="2725610" y="7130401"/>
                  <a:pt x="2736306" y="7128607"/>
                  <a:pt x="2746665" y="7128064"/>
                </a:cubicBezTo>
                <a:close/>
                <a:moveTo>
                  <a:pt x="5261815" y="7111122"/>
                </a:moveTo>
                <a:cubicBezTo>
                  <a:pt x="5265681" y="7111122"/>
                  <a:pt x="5267617" y="7113055"/>
                  <a:pt x="5267617" y="7116922"/>
                </a:cubicBezTo>
                <a:cubicBezTo>
                  <a:pt x="5267617" y="7120792"/>
                  <a:pt x="5265682" y="7122722"/>
                  <a:pt x="5261817" y="7122721"/>
                </a:cubicBezTo>
                <a:cubicBezTo>
                  <a:pt x="5257944" y="7122723"/>
                  <a:pt x="5256009" y="7120792"/>
                  <a:pt x="5256009" y="7116921"/>
                </a:cubicBezTo>
                <a:cubicBezTo>
                  <a:pt x="5256011" y="7113055"/>
                  <a:pt x="5257946" y="7111121"/>
                  <a:pt x="5261815" y="7111122"/>
                </a:cubicBezTo>
                <a:close/>
                <a:moveTo>
                  <a:pt x="5388686" y="7091812"/>
                </a:moveTo>
                <a:cubicBezTo>
                  <a:pt x="5410097" y="7094010"/>
                  <a:pt x="5432372" y="7099723"/>
                  <a:pt x="5455507" y="7108952"/>
                </a:cubicBezTo>
                <a:cubicBezTo>
                  <a:pt x="5498280" y="7125288"/>
                  <a:pt x="5524840" y="7154551"/>
                  <a:pt x="5535194" y="7196735"/>
                </a:cubicBezTo>
                <a:cubicBezTo>
                  <a:pt x="5544857" y="7236105"/>
                  <a:pt x="5540130" y="7274534"/>
                  <a:pt x="5521005" y="7312027"/>
                </a:cubicBezTo>
                <a:lnTo>
                  <a:pt x="5500989" y="7338555"/>
                </a:lnTo>
                <a:lnTo>
                  <a:pt x="5505483" y="7343187"/>
                </a:lnTo>
                <a:cubicBezTo>
                  <a:pt x="5520950" y="7358659"/>
                  <a:pt x="5522886" y="7366395"/>
                  <a:pt x="5511283" y="7366395"/>
                </a:cubicBezTo>
                <a:lnTo>
                  <a:pt x="5489908" y="7353239"/>
                </a:lnTo>
                <a:lnTo>
                  <a:pt x="5486835" y="7357312"/>
                </a:lnTo>
                <a:cubicBezTo>
                  <a:pt x="5473619" y="7368756"/>
                  <a:pt x="5458575" y="7376548"/>
                  <a:pt x="5441700" y="7380689"/>
                </a:cubicBezTo>
                <a:cubicBezTo>
                  <a:pt x="5427636" y="7384141"/>
                  <a:pt x="5417448" y="7385151"/>
                  <a:pt x="5411133" y="7383721"/>
                </a:cubicBezTo>
                <a:cubicBezTo>
                  <a:pt x="5328994" y="7377048"/>
                  <a:pt x="5277569" y="7331524"/>
                  <a:pt x="5256863" y="7247160"/>
                </a:cubicBezTo>
                <a:cubicBezTo>
                  <a:pt x="5251340" y="7224661"/>
                  <a:pt x="5251802" y="7199204"/>
                  <a:pt x="5258244" y="7170789"/>
                </a:cubicBezTo>
                <a:cubicBezTo>
                  <a:pt x="5264688" y="7142373"/>
                  <a:pt x="5274248" y="7123627"/>
                  <a:pt x="5286926" y="7114551"/>
                </a:cubicBezTo>
                <a:cubicBezTo>
                  <a:pt x="5293986" y="7106855"/>
                  <a:pt x="5307355" y="7100593"/>
                  <a:pt x="5327041" y="7095761"/>
                </a:cubicBezTo>
                <a:cubicBezTo>
                  <a:pt x="5346725" y="7090930"/>
                  <a:pt x="5367274" y="7089613"/>
                  <a:pt x="5388686" y="7091812"/>
                </a:cubicBezTo>
                <a:close/>
                <a:moveTo>
                  <a:pt x="6281910" y="7088925"/>
                </a:moveTo>
                <a:cubicBezTo>
                  <a:pt x="6292005" y="7089055"/>
                  <a:pt x="6302571" y="7091867"/>
                  <a:pt x="6313608" y="7097355"/>
                </a:cubicBezTo>
                <a:cubicBezTo>
                  <a:pt x="6335689" y="7108339"/>
                  <a:pt x="6349140" y="7123671"/>
                  <a:pt x="6353971" y="7143355"/>
                </a:cubicBezTo>
                <a:cubicBezTo>
                  <a:pt x="6357424" y="7157419"/>
                  <a:pt x="6352781" y="7174958"/>
                  <a:pt x="6340051" y="7195969"/>
                </a:cubicBezTo>
                <a:cubicBezTo>
                  <a:pt x="6328058" y="7207860"/>
                  <a:pt x="6316439" y="7215183"/>
                  <a:pt x="6305190" y="7217945"/>
                </a:cubicBezTo>
                <a:cubicBezTo>
                  <a:pt x="6285506" y="7222776"/>
                  <a:pt x="6266733" y="7219183"/>
                  <a:pt x="6248876" y="7207166"/>
                </a:cubicBezTo>
                <a:cubicBezTo>
                  <a:pt x="6231021" y="7195150"/>
                  <a:pt x="6220019" y="7180710"/>
                  <a:pt x="6215876" y="7163835"/>
                </a:cubicBezTo>
                <a:cubicBezTo>
                  <a:pt x="6208974" y="7135709"/>
                  <a:pt x="6221362" y="7113291"/>
                  <a:pt x="6253038" y="7096573"/>
                </a:cubicBezTo>
                <a:cubicBezTo>
                  <a:pt x="6262190" y="7091342"/>
                  <a:pt x="6271813" y="7088794"/>
                  <a:pt x="6281910" y="7088925"/>
                </a:cubicBezTo>
                <a:close/>
                <a:moveTo>
                  <a:pt x="4641038" y="7070510"/>
                </a:moveTo>
                <a:cubicBezTo>
                  <a:pt x="4625566" y="7070510"/>
                  <a:pt x="4627500" y="7107250"/>
                  <a:pt x="4646838" y="7180740"/>
                </a:cubicBezTo>
                <a:cubicBezTo>
                  <a:pt x="4654575" y="7207814"/>
                  <a:pt x="4660375" y="7211685"/>
                  <a:pt x="4664241" y="7192341"/>
                </a:cubicBezTo>
                <a:cubicBezTo>
                  <a:pt x="4664241" y="7180740"/>
                  <a:pt x="4661345" y="7168171"/>
                  <a:pt x="4655543" y="7154634"/>
                </a:cubicBezTo>
                <a:cubicBezTo>
                  <a:pt x="4649737" y="7141092"/>
                  <a:pt x="4646840" y="7126593"/>
                  <a:pt x="4646838" y="7111122"/>
                </a:cubicBezTo>
                <a:cubicBezTo>
                  <a:pt x="4646840" y="7084047"/>
                  <a:pt x="4644903" y="7070510"/>
                  <a:pt x="4641038" y="7070510"/>
                </a:cubicBezTo>
                <a:close/>
                <a:moveTo>
                  <a:pt x="6143104" y="6999443"/>
                </a:moveTo>
                <a:cubicBezTo>
                  <a:pt x="6150664" y="6996842"/>
                  <a:pt x="6160057" y="6997145"/>
                  <a:pt x="6171281" y="7000354"/>
                </a:cubicBezTo>
                <a:cubicBezTo>
                  <a:pt x="6193725" y="7006768"/>
                  <a:pt x="6202802" y="7019452"/>
                  <a:pt x="6198509" y="7038397"/>
                </a:cubicBezTo>
                <a:cubicBezTo>
                  <a:pt x="6193520" y="7054528"/>
                  <a:pt x="6183825" y="7063618"/>
                  <a:pt x="6169418" y="7065662"/>
                </a:cubicBezTo>
                <a:cubicBezTo>
                  <a:pt x="6155014" y="7067706"/>
                  <a:pt x="6143444" y="7063089"/>
                  <a:pt x="6134714" y="7051817"/>
                </a:cubicBezTo>
                <a:cubicBezTo>
                  <a:pt x="6130346" y="7046180"/>
                  <a:pt x="6127434" y="7040373"/>
                  <a:pt x="6125967" y="7034396"/>
                </a:cubicBezTo>
                <a:cubicBezTo>
                  <a:pt x="6124499" y="7028420"/>
                  <a:pt x="6124480" y="7022277"/>
                  <a:pt x="6125912" y="7015961"/>
                </a:cubicBezTo>
                <a:cubicBezTo>
                  <a:pt x="6129812" y="7007551"/>
                  <a:pt x="6135544" y="7002045"/>
                  <a:pt x="6143104" y="6999443"/>
                </a:cubicBezTo>
                <a:close/>
                <a:moveTo>
                  <a:pt x="6857181" y="6979593"/>
                </a:moveTo>
                <a:cubicBezTo>
                  <a:pt x="6860707" y="6975744"/>
                  <a:pt x="6865975" y="6975942"/>
                  <a:pt x="6872980" y="6980187"/>
                </a:cubicBezTo>
                <a:cubicBezTo>
                  <a:pt x="6879984" y="6984432"/>
                  <a:pt x="6895358" y="7001528"/>
                  <a:pt x="6919109" y="7031477"/>
                </a:cubicBezTo>
                <a:cubicBezTo>
                  <a:pt x="6942860" y="7061430"/>
                  <a:pt x="6955427" y="7079217"/>
                  <a:pt x="6956808" y="7084841"/>
                </a:cubicBezTo>
                <a:cubicBezTo>
                  <a:pt x="6960259" y="7098902"/>
                  <a:pt x="6956386" y="7101340"/>
                  <a:pt x="6945187" y="7092166"/>
                </a:cubicBezTo>
                <a:cubicBezTo>
                  <a:pt x="6941684" y="7090040"/>
                  <a:pt x="6939587" y="7087576"/>
                  <a:pt x="6938897" y="7084765"/>
                </a:cubicBezTo>
                <a:lnTo>
                  <a:pt x="6899016" y="7049828"/>
                </a:lnTo>
                <a:cubicBezTo>
                  <a:pt x="6872429" y="7026536"/>
                  <a:pt x="6857410" y="7007859"/>
                  <a:pt x="6853958" y="6993800"/>
                </a:cubicBezTo>
                <a:cubicBezTo>
                  <a:pt x="6852578" y="6988175"/>
                  <a:pt x="6853649" y="6983439"/>
                  <a:pt x="6857181" y="6979593"/>
                </a:cubicBezTo>
                <a:close/>
                <a:moveTo>
                  <a:pt x="1445170" y="6938876"/>
                </a:moveTo>
                <a:cubicBezTo>
                  <a:pt x="1461486" y="6937413"/>
                  <a:pt x="1474088" y="6940396"/>
                  <a:pt x="1482978" y="6947822"/>
                </a:cubicBezTo>
                <a:cubicBezTo>
                  <a:pt x="1502974" y="6964529"/>
                  <a:pt x="1504621" y="6982887"/>
                  <a:pt x="1487912" y="7002886"/>
                </a:cubicBezTo>
                <a:cubicBezTo>
                  <a:pt x="1480485" y="7011776"/>
                  <a:pt x="1468615" y="7016949"/>
                  <a:pt x="1452299" y="7018411"/>
                </a:cubicBezTo>
                <a:cubicBezTo>
                  <a:pt x="1440066" y="7019508"/>
                  <a:pt x="1428388" y="7015417"/>
                  <a:pt x="1417279" y="7006135"/>
                </a:cubicBezTo>
                <a:cubicBezTo>
                  <a:pt x="1397278" y="6989426"/>
                  <a:pt x="1394704" y="6972181"/>
                  <a:pt x="1409558" y="6954403"/>
                </a:cubicBezTo>
                <a:cubicBezTo>
                  <a:pt x="1416984" y="6945512"/>
                  <a:pt x="1428855" y="6940340"/>
                  <a:pt x="1445170" y="6938876"/>
                </a:cubicBezTo>
                <a:close/>
                <a:moveTo>
                  <a:pt x="4925321" y="6858751"/>
                </a:moveTo>
                <a:cubicBezTo>
                  <a:pt x="4925321" y="6856815"/>
                  <a:pt x="4933052" y="6861647"/>
                  <a:pt x="4948524" y="6873254"/>
                </a:cubicBezTo>
                <a:cubicBezTo>
                  <a:pt x="4963996" y="6888722"/>
                  <a:pt x="4971731" y="6902264"/>
                  <a:pt x="4971733" y="6913865"/>
                </a:cubicBezTo>
                <a:cubicBezTo>
                  <a:pt x="4971733" y="6925466"/>
                  <a:pt x="4962062" y="6917730"/>
                  <a:pt x="4942724" y="6890657"/>
                </a:cubicBezTo>
                <a:cubicBezTo>
                  <a:pt x="4934987" y="6875184"/>
                  <a:pt x="4931116" y="6867447"/>
                  <a:pt x="4931116" y="6867447"/>
                </a:cubicBezTo>
                <a:cubicBezTo>
                  <a:pt x="4927252" y="6863583"/>
                  <a:pt x="4925321" y="6860680"/>
                  <a:pt x="4925321" y="6858751"/>
                </a:cubicBezTo>
                <a:close/>
                <a:moveTo>
                  <a:pt x="3804077" y="6852333"/>
                </a:moveTo>
                <a:cubicBezTo>
                  <a:pt x="3832977" y="6854963"/>
                  <a:pt x="3847433" y="6861527"/>
                  <a:pt x="3847433" y="6872038"/>
                </a:cubicBezTo>
                <a:cubicBezTo>
                  <a:pt x="3847431" y="6903568"/>
                  <a:pt x="3815901" y="6906190"/>
                  <a:pt x="3752840" y="6879919"/>
                </a:cubicBezTo>
                <a:cubicBezTo>
                  <a:pt x="3742331" y="6874660"/>
                  <a:pt x="3734449" y="6872039"/>
                  <a:pt x="3729199" y="6872038"/>
                </a:cubicBezTo>
                <a:lnTo>
                  <a:pt x="3713438" y="6872038"/>
                </a:lnTo>
                <a:cubicBezTo>
                  <a:pt x="3718688" y="6872038"/>
                  <a:pt x="3723940" y="6869409"/>
                  <a:pt x="3729199" y="6864158"/>
                </a:cubicBezTo>
                <a:cubicBezTo>
                  <a:pt x="3750220" y="6853647"/>
                  <a:pt x="3775175" y="6849703"/>
                  <a:pt x="3804077" y="6852333"/>
                </a:cubicBezTo>
                <a:close/>
                <a:moveTo>
                  <a:pt x="3374507" y="6793216"/>
                </a:moveTo>
                <a:cubicBezTo>
                  <a:pt x="3379758" y="6793215"/>
                  <a:pt x="3385017" y="6793216"/>
                  <a:pt x="3390267" y="6793216"/>
                </a:cubicBezTo>
                <a:cubicBezTo>
                  <a:pt x="3395526" y="6793216"/>
                  <a:pt x="3395526" y="6795846"/>
                  <a:pt x="3390267" y="6801097"/>
                </a:cubicBezTo>
                <a:cubicBezTo>
                  <a:pt x="3385015" y="6806355"/>
                  <a:pt x="3378450" y="6806355"/>
                  <a:pt x="3370561" y="6801097"/>
                </a:cubicBezTo>
                <a:cubicBezTo>
                  <a:pt x="3362681" y="6795845"/>
                  <a:pt x="3363996" y="6793216"/>
                  <a:pt x="3374507" y="6793216"/>
                </a:cubicBezTo>
                <a:close/>
                <a:moveTo>
                  <a:pt x="4878905" y="6786227"/>
                </a:moveTo>
                <a:cubicBezTo>
                  <a:pt x="4882776" y="6786227"/>
                  <a:pt x="4884704" y="6788163"/>
                  <a:pt x="4884706" y="6792029"/>
                </a:cubicBezTo>
                <a:cubicBezTo>
                  <a:pt x="4884706" y="6795899"/>
                  <a:pt x="4882776" y="6797829"/>
                  <a:pt x="4878904" y="6797829"/>
                </a:cubicBezTo>
                <a:cubicBezTo>
                  <a:pt x="4875034" y="6797828"/>
                  <a:pt x="4873103" y="6795900"/>
                  <a:pt x="4873105" y="6792028"/>
                </a:cubicBezTo>
                <a:cubicBezTo>
                  <a:pt x="4873105" y="6788163"/>
                  <a:pt x="4875034" y="6786228"/>
                  <a:pt x="4878905" y="6786227"/>
                </a:cubicBezTo>
                <a:close/>
                <a:moveTo>
                  <a:pt x="6053585" y="6778226"/>
                </a:moveTo>
                <a:cubicBezTo>
                  <a:pt x="6065779" y="6780823"/>
                  <a:pt x="6078441" y="6786101"/>
                  <a:pt x="6091571" y="6794056"/>
                </a:cubicBezTo>
                <a:cubicBezTo>
                  <a:pt x="6117841" y="6809972"/>
                  <a:pt x="6134081" y="6830587"/>
                  <a:pt x="6140294" y="6855896"/>
                </a:cubicBezTo>
                <a:cubicBezTo>
                  <a:pt x="6145816" y="6878392"/>
                  <a:pt x="6142213" y="6900151"/>
                  <a:pt x="6129481" y="6921167"/>
                </a:cubicBezTo>
                <a:cubicBezTo>
                  <a:pt x="6118870" y="6938674"/>
                  <a:pt x="6103722" y="6949847"/>
                  <a:pt x="6084037" y="6954679"/>
                </a:cubicBezTo>
                <a:cubicBezTo>
                  <a:pt x="6044666" y="6964342"/>
                  <a:pt x="6008556" y="6950848"/>
                  <a:pt x="5975704" y="6914187"/>
                </a:cubicBezTo>
                <a:cubicBezTo>
                  <a:pt x="5964507" y="6905007"/>
                  <a:pt x="5957522" y="6894793"/>
                  <a:pt x="5954764" y="6883543"/>
                </a:cubicBezTo>
                <a:cubicBezTo>
                  <a:pt x="5953383" y="6877923"/>
                  <a:pt x="5955900" y="6863886"/>
                  <a:pt x="5962319" y="6841439"/>
                </a:cubicBezTo>
                <a:cubicBezTo>
                  <a:pt x="5968737" y="6818993"/>
                  <a:pt x="5975818" y="6805329"/>
                  <a:pt x="5983562" y="6800443"/>
                </a:cubicBezTo>
                <a:cubicBezTo>
                  <a:pt x="5995556" y="6788556"/>
                  <a:pt x="6007175" y="6781233"/>
                  <a:pt x="6018424" y="6778470"/>
                </a:cubicBezTo>
                <a:cubicBezTo>
                  <a:pt x="6029673" y="6775711"/>
                  <a:pt x="6041395" y="6775628"/>
                  <a:pt x="6053585" y="6778226"/>
                </a:cubicBezTo>
                <a:close/>
                <a:moveTo>
                  <a:pt x="3798166" y="6704543"/>
                </a:moveTo>
                <a:cubicBezTo>
                  <a:pt x="3804733" y="6705855"/>
                  <a:pt x="3810646" y="6709138"/>
                  <a:pt x="3815903" y="6714394"/>
                </a:cubicBezTo>
                <a:cubicBezTo>
                  <a:pt x="3810642" y="6719652"/>
                  <a:pt x="3802762" y="6724904"/>
                  <a:pt x="3792251" y="6730163"/>
                </a:cubicBezTo>
                <a:cubicBezTo>
                  <a:pt x="3771240" y="6730164"/>
                  <a:pt x="3760729" y="6727533"/>
                  <a:pt x="3760729" y="6722282"/>
                </a:cubicBezTo>
                <a:lnTo>
                  <a:pt x="3776492" y="6706513"/>
                </a:lnTo>
                <a:cubicBezTo>
                  <a:pt x="3784372" y="6703888"/>
                  <a:pt x="3791596" y="6703230"/>
                  <a:pt x="3798166" y="6704543"/>
                </a:cubicBezTo>
                <a:close/>
                <a:moveTo>
                  <a:pt x="1596628" y="6676293"/>
                </a:moveTo>
                <a:cubicBezTo>
                  <a:pt x="1607472" y="6676862"/>
                  <a:pt x="1619562" y="6682717"/>
                  <a:pt x="1632894" y="6693855"/>
                </a:cubicBezTo>
                <a:cubicBezTo>
                  <a:pt x="1657339" y="6714276"/>
                  <a:pt x="1661208" y="6734493"/>
                  <a:pt x="1644498" y="6754491"/>
                </a:cubicBezTo>
                <a:cubicBezTo>
                  <a:pt x="1638930" y="6761158"/>
                  <a:pt x="1633176" y="6765786"/>
                  <a:pt x="1627240" y="6768372"/>
                </a:cubicBezTo>
                <a:cubicBezTo>
                  <a:pt x="1613510" y="6775768"/>
                  <a:pt x="1598497" y="6774548"/>
                  <a:pt x="1582200" y="6764703"/>
                </a:cubicBezTo>
                <a:cubicBezTo>
                  <a:pt x="1565899" y="6754854"/>
                  <a:pt x="1557015" y="6741775"/>
                  <a:pt x="1555553" y="6725460"/>
                </a:cubicBezTo>
                <a:cubicBezTo>
                  <a:pt x="1558169" y="6708779"/>
                  <a:pt x="1562260" y="6697103"/>
                  <a:pt x="1567829" y="6690438"/>
                </a:cubicBezTo>
                <a:cubicBezTo>
                  <a:pt x="1576183" y="6680438"/>
                  <a:pt x="1585783" y="6675722"/>
                  <a:pt x="1596628" y="6676293"/>
                </a:cubicBezTo>
                <a:close/>
                <a:moveTo>
                  <a:pt x="3918365" y="6674982"/>
                </a:moveTo>
                <a:cubicBezTo>
                  <a:pt x="3928876" y="6674982"/>
                  <a:pt x="3936757" y="6680241"/>
                  <a:pt x="3942015" y="6690751"/>
                </a:cubicBezTo>
                <a:cubicBezTo>
                  <a:pt x="3920996" y="6696011"/>
                  <a:pt x="3902605" y="6696011"/>
                  <a:pt x="3886837" y="6690752"/>
                </a:cubicBezTo>
                <a:lnTo>
                  <a:pt x="3878955" y="6682871"/>
                </a:lnTo>
                <a:close/>
                <a:moveTo>
                  <a:pt x="5171612" y="6659221"/>
                </a:moveTo>
                <a:cubicBezTo>
                  <a:pt x="5176864" y="6659221"/>
                  <a:pt x="5179493" y="6661851"/>
                  <a:pt x="5179493" y="6667109"/>
                </a:cubicBezTo>
                <a:cubicBezTo>
                  <a:pt x="5179493" y="6672362"/>
                  <a:pt x="5176865" y="6674982"/>
                  <a:pt x="5171612" y="6674983"/>
                </a:cubicBezTo>
                <a:cubicBezTo>
                  <a:pt x="5166354" y="6674982"/>
                  <a:pt x="5163730" y="6672360"/>
                  <a:pt x="5163732" y="6667109"/>
                </a:cubicBezTo>
                <a:cubicBezTo>
                  <a:pt x="5163732" y="6661851"/>
                  <a:pt x="5166352" y="6659221"/>
                  <a:pt x="5171612" y="6659221"/>
                </a:cubicBezTo>
                <a:close/>
                <a:moveTo>
                  <a:pt x="3839544" y="6659221"/>
                </a:moveTo>
                <a:cubicBezTo>
                  <a:pt x="3850054" y="6659221"/>
                  <a:pt x="3855313" y="6660537"/>
                  <a:pt x="3855314" y="6663166"/>
                </a:cubicBezTo>
                <a:cubicBezTo>
                  <a:pt x="3855314" y="6665795"/>
                  <a:pt x="3847433" y="6669731"/>
                  <a:pt x="3831663" y="6674983"/>
                </a:cubicBezTo>
                <a:lnTo>
                  <a:pt x="3815901" y="6674983"/>
                </a:lnTo>
                <a:cubicBezTo>
                  <a:pt x="3826411" y="6664480"/>
                  <a:pt x="3834292" y="6659222"/>
                  <a:pt x="3839544" y="6659221"/>
                </a:cubicBezTo>
                <a:close/>
                <a:moveTo>
                  <a:pt x="4745977" y="6659220"/>
                </a:moveTo>
                <a:cubicBezTo>
                  <a:pt x="4751236" y="6659221"/>
                  <a:pt x="4753867" y="6661851"/>
                  <a:pt x="4753867" y="6667110"/>
                </a:cubicBezTo>
                <a:cubicBezTo>
                  <a:pt x="4753867" y="6672360"/>
                  <a:pt x="4751236" y="6674983"/>
                  <a:pt x="4745977" y="6674982"/>
                </a:cubicBezTo>
                <a:cubicBezTo>
                  <a:pt x="4740727" y="6674982"/>
                  <a:pt x="4738097" y="6672361"/>
                  <a:pt x="4738097" y="6667110"/>
                </a:cubicBezTo>
                <a:cubicBezTo>
                  <a:pt x="4738097" y="6661851"/>
                  <a:pt x="4740727" y="6659221"/>
                  <a:pt x="4745977" y="6659220"/>
                </a:cubicBezTo>
                <a:close/>
                <a:moveTo>
                  <a:pt x="5195254" y="6643459"/>
                </a:moveTo>
                <a:cubicBezTo>
                  <a:pt x="5200513" y="6643460"/>
                  <a:pt x="5203143" y="6646090"/>
                  <a:pt x="5203143" y="6651340"/>
                </a:cubicBezTo>
                <a:cubicBezTo>
                  <a:pt x="5203141" y="6656591"/>
                  <a:pt x="5200513" y="6659220"/>
                  <a:pt x="5195254" y="6659221"/>
                </a:cubicBezTo>
                <a:cubicBezTo>
                  <a:pt x="5190002" y="6659222"/>
                  <a:pt x="5187373" y="6656592"/>
                  <a:pt x="5187373" y="6651341"/>
                </a:cubicBezTo>
                <a:cubicBezTo>
                  <a:pt x="5187374" y="6646089"/>
                  <a:pt x="5190002" y="6643460"/>
                  <a:pt x="5195254" y="6643459"/>
                </a:cubicBezTo>
                <a:close/>
                <a:moveTo>
                  <a:pt x="6870736" y="6643066"/>
                </a:moveTo>
                <a:cubicBezTo>
                  <a:pt x="6879863" y="6643808"/>
                  <a:pt x="6888448" y="6648411"/>
                  <a:pt x="6896489" y="6656874"/>
                </a:cubicBezTo>
                <a:cubicBezTo>
                  <a:pt x="6909756" y="6674489"/>
                  <a:pt x="6910569" y="6689941"/>
                  <a:pt x="6898922" y="6703237"/>
                </a:cubicBezTo>
                <a:cubicBezTo>
                  <a:pt x="6887276" y="6716531"/>
                  <a:pt x="6870947" y="6716812"/>
                  <a:pt x="6849932" y="6704080"/>
                </a:cubicBezTo>
                <a:cubicBezTo>
                  <a:pt x="6836268" y="6696994"/>
                  <a:pt x="6828752" y="6689150"/>
                  <a:pt x="6827382" y="6680542"/>
                </a:cubicBezTo>
                <a:cubicBezTo>
                  <a:pt x="6826014" y="6671935"/>
                  <a:pt x="6830796" y="6662563"/>
                  <a:pt x="6841729" y="6652425"/>
                </a:cubicBezTo>
                <a:cubicBezTo>
                  <a:pt x="6851940" y="6645444"/>
                  <a:pt x="6861610" y="6642325"/>
                  <a:pt x="6870736" y="6643066"/>
                </a:cubicBezTo>
                <a:close/>
                <a:moveTo>
                  <a:pt x="4649014" y="6639737"/>
                </a:moveTo>
                <a:cubicBezTo>
                  <a:pt x="4650464" y="6638769"/>
                  <a:pt x="4652640" y="6639253"/>
                  <a:pt x="4655543" y="6641189"/>
                </a:cubicBezTo>
                <a:cubicBezTo>
                  <a:pt x="4661343" y="6645054"/>
                  <a:pt x="4670048" y="6654725"/>
                  <a:pt x="4681649" y="6670197"/>
                </a:cubicBezTo>
                <a:cubicBezTo>
                  <a:pt x="4697119" y="6689536"/>
                  <a:pt x="4695186" y="6699200"/>
                  <a:pt x="4675847" y="6699200"/>
                </a:cubicBezTo>
                <a:cubicBezTo>
                  <a:pt x="4656511" y="6699200"/>
                  <a:pt x="4646840" y="6681799"/>
                  <a:pt x="4646840" y="6646989"/>
                </a:cubicBezTo>
                <a:cubicBezTo>
                  <a:pt x="4646838" y="6643122"/>
                  <a:pt x="4647563" y="6640704"/>
                  <a:pt x="4649014" y="6639737"/>
                </a:cubicBezTo>
                <a:close/>
                <a:moveTo>
                  <a:pt x="5226784" y="6635579"/>
                </a:moveTo>
                <a:cubicBezTo>
                  <a:pt x="5232045" y="6635579"/>
                  <a:pt x="5234665" y="6638201"/>
                  <a:pt x="5234666" y="6643460"/>
                </a:cubicBezTo>
                <a:lnTo>
                  <a:pt x="5226784" y="6643460"/>
                </a:lnTo>
                <a:lnTo>
                  <a:pt x="5218904" y="6643460"/>
                </a:lnTo>
                <a:cubicBezTo>
                  <a:pt x="5218904" y="6638202"/>
                  <a:pt x="5221534" y="6635579"/>
                  <a:pt x="5226784" y="6635579"/>
                </a:cubicBezTo>
                <a:close/>
                <a:moveTo>
                  <a:pt x="4749818" y="6620878"/>
                </a:moveTo>
                <a:cubicBezTo>
                  <a:pt x="4752720" y="6620877"/>
                  <a:pt x="4757074" y="6623781"/>
                  <a:pt x="4762869" y="6629581"/>
                </a:cubicBezTo>
                <a:cubicBezTo>
                  <a:pt x="4778341" y="6641189"/>
                  <a:pt x="4796717" y="6662462"/>
                  <a:pt x="4817984" y="6693399"/>
                </a:cubicBezTo>
                <a:cubicBezTo>
                  <a:pt x="4839262" y="6724344"/>
                  <a:pt x="4847960" y="6741747"/>
                  <a:pt x="4844094" y="6745618"/>
                </a:cubicBezTo>
                <a:cubicBezTo>
                  <a:pt x="4844094" y="6749483"/>
                  <a:pt x="4835392" y="6742715"/>
                  <a:pt x="4817984" y="6725312"/>
                </a:cubicBezTo>
                <a:cubicBezTo>
                  <a:pt x="4800581" y="6707905"/>
                  <a:pt x="4784148" y="6688567"/>
                  <a:pt x="4768676" y="6667293"/>
                </a:cubicBezTo>
                <a:cubicBezTo>
                  <a:pt x="4753203" y="6646022"/>
                  <a:pt x="4745466" y="6633452"/>
                  <a:pt x="4745466" y="6629582"/>
                </a:cubicBezTo>
                <a:cubicBezTo>
                  <a:pt x="4745466" y="6623781"/>
                  <a:pt x="4746918" y="6620878"/>
                  <a:pt x="4749818" y="6620878"/>
                </a:cubicBezTo>
                <a:close/>
                <a:moveTo>
                  <a:pt x="5250434" y="6619810"/>
                </a:moveTo>
                <a:cubicBezTo>
                  <a:pt x="5255686" y="6619809"/>
                  <a:pt x="5258317" y="6622440"/>
                  <a:pt x="5258315" y="6627691"/>
                </a:cubicBezTo>
                <a:cubicBezTo>
                  <a:pt x="5258315" y="6632950"/>
                  <a:pt x="5255686" y="6635579"/>
                  <a:pt x="5250434" y="6635580"/>
                </a:cubicBezTo>
                <a:cubicBezTo>
                  <a:pt x="5245175" y="6635579"/>
                  <a:pt x="5242554" y="6632950"/>
                  <a:pt x="5242554" y="6627692"/>
                </a:cubicBezTo>
                <a:cubicBezTo>
                  <a:pt x="5242552" y="6622439"/>
                  <a:pt x="5245176" y="6619809"/>
                  <a:pt x="5250434" y="6619810"/>
                </a:cubicBezTo>
                <a:close/>
                <a:moveTo>
                  <a:pt x="3254393" y="6619423"/>
                </a:moveTo>
                <a:cubicBezTo>
                  <a:pt x="3261804" y="6621842"/>
                  <a:pt x="3267453" y="6627503"/>
                  <a:pt x="3271336" y="6636405"/>
                </a:cubicBezTo>
                <a:cubicBezTo>
                  <a:pt x="3276874" y="6652358"/>
                  <a:pt x="3274448" y="6665425"/>
                  <a:pt x="3264053" y="6675605"/>
                </a:cubicBezTo>
                <a:cubicBezTo>
                  <a:pt x="3253660" y="6685786"/>
                  <a:pt x="3241606" y="6688923"/>
                  <a:pt x="3227895" y="6685013"/>
                </a:cubicBezTo>
                <a:cubicBezTo>
                  <a:pt x="3221034" y="6683061"/>
                  <a:pt x="3215248" y="6680108"/>
                  <a:pt x="3210526" y="6676162"/>
                </a:cubicBezTo>
                <a:cubicBezTo>
                  <a:pt x="3205803" y="6672217"/>
                  <a:pt x="3202148" y="6667279"/>
                  <a:pt x="3199560" y="6661342"/>
                </a:cubicBezTo>
                <a:cubicBezTo>
                  <a:pt x="3195878" y="6643172"/>
                  <a:pt x="3204976" y="6630020"/>
                  <a:pt x="3226861" y="6621893"/>
                </a:cubicBezTo>
                <a:cubicBezTo>
                  <a:pt x="3237803" y="6617826"/>
                  <a:pt x="3246979" y="6617004"/>
                  <a:pt x="3254393" y="6619423"/>
                </a:cubicBezTo>
                <a:close/>
                <a:moveTo>
                  <a:pt x="5274077" y="6604050"/>
                </a:moveTo>
                <a:cubicBezTo>
                  <a:pt x="5279334" y="6604049"/>
                  <a:pt x="5281958" y="6606679"/>
                  <a:pt x="5281958" y="6611929"/>
                </a:cubicBezTo>
                <a:cubicBezTo>
                  <a:pt x="5281958" y="6617188"/>
                  <a:pt x="5279336" y="6619810"/>
                  <a:pt x="5274077" y="6619809"/>
                </a:cubicBezTo>
                <a:lnTo>
                  <a:pt x="5274077" y="6611929"/>
                </a:lnTo>
                <a:close/>
                <a:moveTo>
                  <a:pt x="4958796" y="6604049"/>
                </a:moveTo>
                <a:cubicBezTo>
                  <a:pt x="4974564" y="6604048"/>
                  <a:pt x="4974564" y="6611930"/>
                  <a:pt x="4958794" y="6627692"/>
                </a:cubicBezTo>
                <a:cubicBezTo>
                  <a:pt x="4937776" y="6648711"/>
                  <a:pt x="4908874" y="6659220"/>
                  <a:pt x="4872092" y="6659221"/>
                </a:cubicBezTo>
                <a:cubicBezTo>
                  <a:pt x="4798529" y="6669731"/>
                  <a:pt x="4806409" y="6659222"/>
                  <a:pt x="4895742" y="6627692"/>
                </a:cubicBezTo>
                <a:cubicBezTo>
                  <a:pt x="4937774" y="6611930"/>
                  <a:pt x="4958796" y="6604049"/>
                  <a:pt x="4958796" y="6604049"/>
                </a:cubicBezTo>
                <a:close/>
                <a:moveTo>
                  <a:pt x="4840568" y="6604048"/>
                </a:moveTo>
                <a:lnTo>
                  <a:pt x="4840569" y="6611930"/>
                </a:lnTo>
                <a:lnTo>
                  <a:pt x="4840568" y="6619810"/>
                </a:lnTo>
                <a:cubicBezTo>
                  <a:pt x="4835310" y="6619809"/>
                  <a:pt x="4832681" y="6617189"/>
                  <a:pt x="4832681" y="6611930"/>
                </a:cubicBezTo>
                <a:cubicBezTo>
                  <a:pt x="4832679" y="6606678"/>
                  <a:pt x="4835310" y="6604049"/>
                  <a:pt x="4840568" y="6604048"/>
                </a:cubicBezTo>
                <a:close/>
                <a:moveTo>
                  <a:pt x="3626734" y="6596168"/>
                </a:moveTo>
                <a:lnTo>
                  <a:pt x="3626734" y="6604048"/>
                </a:lnTo>
                <a:lnTo>
                  <a:pt x="3618847" y="6604048"/>
                </a:lnTo>
                <a:cubicBezTo>
                  <a:pt x="3618847" y="6598798"/>
                  <a:pt x="3621475" y="6596167"/>
                  <a:pt x="3626734" y="6596168"/>
                </a:cubicBezTo>
                <a:close/>
                <a:moveTo>
                  <a:pt x="4887861" y="6596167"/>
                </a:moveTo>
                <a:cubicBezTo>
                  <a:pt x="4893112" y="6596168"/>
                  <a:pt x="4895742" y="6598798"/>
                  <a:pt x="4895742" y="6604049"/>
                </a:cubicBezTo>
                <a:lnTo>
                  <a:pt x="4887862" y="6604049"/>
                </a:lnTo>
                <a:close/>
                <a:moveTo>
                  <a:pt x="2834587" y="6561189"/>
                </a:moveTo>
                <a:cubicBezTo>
                  <a:pt x="2842469" y="6562175"/>
                  <a:pt x="2862174" y="6576463"/>
                  <a:pt x="2893699" y="6604049"/>
                </a:cubicBezTo>
                <a:cubicBezTo>
                  <a:pt x="2888447" y="6609307"/>
                  <a:pt x="2876624" y="6606679"/>
                  <a:pt x="2858233" y="6596168"/>
                </a:cubicBezTo>
                <a:cubicBezTo>
                  <a:pt x="2839839" y="6585657"/>
                  <a:pt x="2830645" y="6575147"/>
                  <a:pt x="2830646" y="6564638"/>
                </a:cubicBezTo>
                <a:cubicBezTo>
                  <a:pt x="2830645" y="6562010"/>
                  <a:pt x="2831959" y="6560861"/>
                  <a:pt x="2834587" y="6561189"/>
                </a:cubicBezTo>
                <a:close/>
                <a:moveTo>
                  <a:pt x="5486894" y="6517345"/>
                </a:moveTo>
                <a:cubicBezTo>
                  <a:pt x="5465874" y="6533116"/>
                  <a:pt x="5452742" y="6535736"/>
                  <a:pt x="5447483" y="6525226"/>
                </a:cubicBezTo>
                <a:cubicBezTo>
                  <a:pt x="5447481" y="6519975"/>
                  <a:pt x="5452740" y="6517345"/>
                  <a:pt x="5463244" y="6517346"/>
                </a:cubicBezTo>
                <a:close/>
                <a:moveTo>
                  <a:pt x="5392310" y="6501584"/>
                </a:moveTo>
                <a:lnTo>
                  <a:pt x="5368660" y="6525226"/>
                </a:lnTo>
                <a:lnTo>
                  <a:pt x="5368660" y="6517346"/>
                </a:lnTo>
                <a:close/>
                <a:moveTo>
                  <a:pt x="4734907" y="6489005"/>
                </a:moveTo>
                <a:lnTo>
                  <a:pt x="4714456" y="6509464"/>
                </a:lnTo>
                <a:lnTo>
                  <a:pt x="4722336" y="6517345"/>
                </a:lnTo>
                <a:lnTo>
                  <a:pt x="4745979" y="6493703"/>
                </a:lnTo>
                <a:lnTo>
                  <a:pt x="4741468" y="6489191"/>
                </a:lnTo>
                <a:close/>
                <a:moveTo>
                  <a:pt x="5415951" y="6485815"/>
                </a:moveTo>
                <a:cubicBezTo>
                  <a:pt x="5426462" y="6485815"/>
                  <a:pt x="5426462" y="6488445"/>
                  <a:pt x="5415953" y="6493704"/>
                </a:cubicBezTo>
                <a:lnTo>
                  <a:pt x="5392310" y="6501576"/>
                </a:lnTo>
                <a:close/>
                <a:moveTo>
                  <a:pt x="3164520" y="6480188"/>
                </a:moveTo>
                <a:cubicBezTo>
                  <a:pt x="3176122" y="6481156"/>
                  <a:pt x="3186753" y="6490343"/>
                  <a:pt x="3196426" y="6507752"/>
                </a:cubicBezTo>
                <a:cubicBezTo>
                  <a:pt x="3208032" y="6538690"/>
                  <a:pt x="3200297" y="6561897"/>
                  <a:pt x="3173218" y="6577371"/>
                </a:cubicBezTo>
                <a:lnTo>
                  <a:pt x="3156163" y="6580155"/>
                </a:lnTo>
                <a:lnTo>
                  <a:pt x="3158140" y="6584439"/>
                </a:lnTo>
                <a:cubicBezTo>
                  <a:pt x="3168000" y="6609091"/>
                  <a:pt x="3172930" y="6626346"/>
                  <a:pt x="3172930" y="6636204"/>
                </a:cubicBezTo>
                <a:cubicBezTo>
                  <a:pt x="3172928" y="6682219"/>
                  <a:pt x="3163071" y="6672361"/>
                  <a:pt x="3143353" y="6606627"/>
                </a:cubicBezTo>
                <a:lnTo>
                  <a:pt x="3141361" y="6598668"/>
                </a:lnTo>
                <a:lnTo>
                  <a:pt x="3129519" y="6636783"/>
                </a:lnTo>
                <a:cubicBezTo>
                  <a:pt x="3103525" y="6667895"/>
                  <a:pt x="3066440" y="6678416"/>
                  <a:pt x="3018254" y="6668347"/>
                </a:cubicBezTo>
                <a:cubicBezTo>
                  <a:pt x="3003795" y="6667584"/>
                  <a:pt x="2992119" y="6663494"/>
                  <a:pt x="2983229" y="6656066"/>
                </a:cubicBezTo>
                <a:cubicBezTo>
                  <a:pt x="2978789" y="6652357"/>
                  <a:pt x="2972499" y="6639556"/>
                  <a:pt x="2964371" y="6617671"/>
                </a:cubicBezTo>
                <a:cubicBezTo>
                  <a:pt x="2956243" y="6595785"/>
                  <a:pt x="2953851" y="6580581"/>
                  <a:pt x="2957196" y="6572058"/>
                </a:cubicBezTo>
                <a:cubicBezTo>
                  <a:pt x="2959816" y="6555375"/>
                  <a:pt x="2964836" y="6542594"/>
                  <a:pt x="2972264" y="6533704"/>
                </a:cubicBezTo>
                <a:cubicBezTo>
                  <a:pt x="2987116" y="6515926"/>
                  <a:pt x="3009838" y="6505665"/>
                  <a:pt x="3040423" y="6502924"/>
                </a:cubicBezTo>
                <a:cubicBezTo>
                  <a:pt x="3055720" y="6501552"/>
                  <a:pt x="3069693" y="6502613"/>
                  <a:pt x="3082341" y="6506104"/>
                </a:cubicBezTo>
                <a:lnTo>
                  <a:pt x="3113809" y="6522564"/>
                </a:lnTo>
                <a:lnTo>
                  <a:pt x="3119910" y="6512881"/>
                </a:lnTo>
                <a:lnTo>
                  <a:pt x="3113765" y="6488301"/>
                </a:lnTo>
                <a:lnTo>
                  <a:pt x="3122913" y="6508119"/>
                </a:lnTo>
                <a:lnTo>
                  <a:pt x="3126807" y="6501944"/>
                </a:lnTo>
                <a:cubicBezTo>
                  <a:pt x="3140350" y="6486478"/>
                  <a:pt x="3152919" y="6479225"/>
                  <a:pt x="3164520" y="6480188"/>
                </a:cubicBezTo>
                <a:close/>
                <a:moveTo>
                  <a:pt x="3744961" y="6462173"/>
                </a:moveTo>
                <a:lnTo>
                  <a:pt x="3729199" y="6462174"/>
                </a:lnTo>
                <a:cubicBezTo>
                  <a:pt x="3729199" y="6467424"/>
                  <a:pt x="3737081" y="6472683"/>
                  <a:pt x="3752840" y="6477935"/>
                </a:cubicBezTo>
                <a:lnTo>
                  <a:pt x="3800133" y="6485815"/>
                </a:lnTo>
                <a:lnTo>
                  <a:pt x="3792251" y="6477934"/>
                </a:lnTo>
                <a:cubicBezTo>
                  <a:pt x="3781742" y="6467424"/>
                  <a:pt x="3765981" y="6462172"/>
                  <a:pt x="3744961" y="6462173"/>
                </a:cubicBezTo>
                <a:close/>
                <a:moveTo>
                  <a:pt x="5526305" y="6422761"/>
                </a:moveTo>
                <a:lnTo>
                  <a:pt x="5534185" y="6422761"/>
                </a:lnTo>
                <a:cubicBezTo>
                  <a:pt x="5523674" y="6438523"/>
                  <a:pt x="5515794" y="6443782"/>
                  <a:pt x="5510537" y="6438523"/>
                </a:cubicBezTo>
                <a:cubicBezTo>
                  <a:pt x="5510537" y="6428012"/>
                  <a:pt x="5515794" y="6422761"/>
                  <a:pt x="5526305" y="6422761"/>
                </a:cubicBezTo>
                <a:close/>
                <a:moveTo>
                  <a:pt x="1637001" y="6412876"/>
                </a:moveTo>
                <a:cubicBezTo>
                  <a:pt x="1643028" y="6411307"/>
                  <a:pt x="1648820" y="6412845"/>
                  <a:pt x="1654374" y="6417485"/>
                </a:cubicBezTo>
                <a:cubicBezTo>
                  <a:pt x="1663263" y="6424911"/>
                  <a:pt x="1658802" y="6432508"/>
                  <a:pt x="1640998" y="6440269"/>
                </a:cubicBezTo>
                <a:cubicBezTo>
                  <a:pt x="1630981" y="6443226"/>
                  <a:pt x="1624076" y="6443586"/>
                  <a:pt x="1620279" y="6441358"/>
                </a:cubicBezTo>
                <a:cubicBezTo>
                  <a:pt x="1616482" y="6439130"/>
                  <a:pt x="1615793" y="6434306"/>
                  <a:pt x="1618212" y="6426896"/>
                </a:cubicBezTo>
                <a:cubicBezTo>
                  <a:pt x="1624710" y="6419118"/>
                  <a:pt x="1630973" y="6414444"/>
                  <a:pt x="1637001" y="6412876"/>
                </a:cubicBezTo>
                <a:close/>
                <a:moveTo>
                  <a:pt x="2161453" y="6398239"/>
                </a:moveTo>
                <a:cubicBezTo>
                  <a:pt x="2167480" y="6396670"/>
                  <a:pt x="2173825" y="6398673"/>
                  <a:pt x="2180494" y="6404243"/>
                </a:cubicBezTo>
                <a:cubicBezTo>
                  <a:pt x="2200128" y="6416875"/>
                  <a:pt x="2202516" y="6432077"/>
                  <a:pt x="2187662" y="6449857"/>
                </a:cubicBezTo>
                <a:cubicBezTo>
                  <a:pt x="2183949" y="6454300"/>
                  <a:pt x="2178018" y="6456886"/>
                  <a:pt x="2169859" y="6457617"/>
                </a:cubicBezTo>
                <a:cubicBezTo>
                  <a:pt x="2165780" y="6457987"/>
                  <a:pt x="2158182" y="6453527"/>
                  <a:pt x="2147072" y="6444244"/>
                </a:cubicBezTo>
                <a:cubicBezTo>
                  <a:pt x="2135958" y="6434960"/>
                  <a:pt x="2135047" y="6424763"/>
                  <a:pt x="2144330" y="6413654"/>
                </a:cubicBezTo>
                <a:cubicBezTo>
                  <a:pt x="2149718" y="6404946"/>
                  <a:pt x="2155425" y="6399807"/>
                  <a:pt x="2161453" y="6398239"/>
                </a:cubicBezTo>
                <a:close/>
                <a:moveTo>
                  <a:pt x="1603234" y="6397402"/>
                </a:moveTo>
                <a:cubicBezTo>
                  <a:pt x="1611393" y="6396670"/>
                  <a:pt x="1615655" y="6398344"/>
                  <a:pt x="1616018" y="6402423"/>
                </a:cubicBezTo>
                <a:cubicBezTo>
                  <a:pt x="1612304" y="6406866"/>
                  <a:pt x="1609340" y="6408162"/>
                  <a:pt x="1607116" y="6406303"/>
                </a:cubicBezTo>
                <a:cubicBezTo>
                  <a:pt x="1604896" y="6404448"/>
                  <a:pt x="1603599" y="6401481"/>
                  <a:pt x="1603234" y="6397402"/>
                </a:cubicBezTo>
                <a:close/>
                <a:moveTo>
                  <a:pt x="3563648" y="6393841"/>
                </a:moveTo>
                <a:lnTo>
                  <a:pt x="3559030" y="6396065"/>
                </a:lnTo>
                <a:lnTo>
                  <a:pt x="3547912" y="6398641"/>
                </a:lnTo>
                <a:lnTo>
                  <a:pt x="3547912" y="6399112"/>
                </a:lnTo>
                <a:lnTo>
                  <a:pt x="3547079" y="6398835"/>
                </a:lnTo>
                <a:lnTo>
                  <a:pt x="3529298" y="6402954"/>
                </a:lnTo>
                <a:lnTo>
                  <a:pt x="3518559" y="6399972"/>
                </a:lnTo>
                <a:lnTo>
                  <a:pt x="3517259" y="6408990"/>
                </a:lnTo>
                <a:lnTo>
                  <a:pt x="3551852" y="6416849"/>
                </a:lnTo>
                <a:cubicBezTo>
                  <a:pt x="3562362" y="6415535"/>
                  <a:pt x="3568930" y="6409623"/>
                  <a:pt x="3571553" y="6399112"/>
                </a:cubicBezTo>
                <a:close/>
                <a:moveTo>
                  <a:pt x="1433107" y="6357144"/>
                </a:moveTo>
                <a:cubicBezTo>
                  <a:pt x="1440138" y="6366796"/>
                  <a:pt x="1428273" y="6371970"/>
                  <a:pt x="1397496" y="6372676"/>
                </a:cubicBezTo>
                <a:cubicBezTo>
                  <a:pt x="1397130" y="6368594"/>
                  <a:pt x="1402420" y="6364521"/>
                  <a:pt x="1413363" y="6360458"/>
                </a:cubicBezTo>
                <a:cubicBezTo>
                  <a:pt x="1424305" y="6356393"/>
                  <a:pt x="1430888" y="6355288"/>
                  <a:pt x="1433107" y="6357144"/>
                </a:cubicBezTo>
                <a:close/>
                <a:moveTo>
                  <a:pt x="3216675" y="6288580"/>
                </a:moveTo>
                <a:lnTo>
                  <a:pt x="3203066" y="6304864"/>
                </a:lnTo>
                <a:cubicBezTo>
                  <a:pt x="3202788" y="6307460"/>
                  <a:pt x="3204010" y="6313905"/>
                  <a:pt x="3206730" y="6324196"/>
                </a:cubicBezTo>
                <a:lnTo>
                  <a:pt x="3211496" y="6340157"/>
                </a:lnTo>
                <a:lnTo>
                  <a:pt x="3214399" y="6340986"/>
                </a:lnTo>
                <a:cubicBezTo>
                  <a:pt x="3252826" y="6350838"/>
                  <a:pt x="3272040" y="6351821"/>
                  <a:pt x="3272042" y="6343939"/>
                </a:cubicBezTo>
                <a:close/>
                <a:moveTo>
                  <a:pt x="3230698" y="6273577"/>
                </a:moveTo>
                <a:lnTo>
                  <a:pt x="3223953" y="6279867"/>
                </a:lnTo>
                <a:lnTo>
                  <a:pt x="3220380" y="6284143"/>
                </a:lnTo>
                <a:lnTo>
                  <a:pt x="3236566" y="6288767"/>
                </a:lnTo>
                <a:lnTo>
                  <a:pt x="3262631" y="6296211"/>
                </a:lnTo>
                <a:lnTo>
                  <a:pt x="3256747" y="6281232"/>
                </a:lnTo>
                <a:lnTo>
                  <a:pt x="3256272" y="6280887"/>
                </a:lnTo>
                <a:close/>
                <a:moveTo>
                  <a:pt x="1073502" y="6189718"/>
                </a:moveTo>
                <a:cubicBezTo>
                  <a:pt x="1084254" y="6189267"/>
                  <a:pt x="1095739" y="6194148"/>
                  <a:pt x="1107960" y="6204358"/>
                </a:cubicBezTo>
                <a:cubicBezTo>
                  <a:pt x="1119074" y="6213642"/>
                  <a:pt x="1125178" y="6224401"/>
                  <a:pt x="1126275" y="6236636"/>
                </a:cubicBezTo>
                <a:cubicBezTo>
                  <a:pt x="1126248" y="6259254"/>
                  <a:pt x="1113162" y="6273790"/>
                  <a:pt x="1087012" y="6280243"/>
                </a:cubicBezTo>
                <a:cubicBezTo>
                  <a:pt x="1073940" y="6283471"/>
                  <a:pt x="1063025" y="6282139"/>
                  <a:pt x="1054275" y="6276240"/>
                </a:cubicBezTo>
                <a:cubicBezTo>
                  <a:pt x="1045523" y="6270343"/>
                  <a:pt x="1038934" y="6259884"/>
                  <a:pt x="1034501" y="6244863"/>
                </a:cubicBezTo>
                <a:cubicBezTo>
                  <a:pt x="1031181" y="6230770"/>
                  <a:pt x="1034166" y="6218171"/>
                  <a:pt x="1043448" y="6207061"/>
                </a:cubicBezTo>
                <a:cubicBezTo>
                  <a:pt x="1052731" y="6195948"/>
                  <a:pt x="1062749" y="6190167"/>
                  <a:pt x="1073502" y="6189718"/>
                </a:cubicBezTo>
                <a:close/>
                <a:moveTo>
                  <a:pt x="1101930" y="6137060"/>
                </a:moveTo>
                <a:cubicBezTo>
                  <a:pt x="1108595" y="6142629"/>
                  <a:pt x="1106740" y="6144850"/>
                  <a:pt x="1096361" y="6143725"/>
                </a:cubicBezTo>
                <a:lnTo>
                  <a:pt x="1086909" y="6141494"/>
                </a:lnTo>
                <a:cubicBezTo>
                  <a:pt x="1086543" y="6137410"/>
                  <a:pt x="1091551" y="6135935"/>
                  <a:pt x="1101930" y="6137060"/>
                </a:cubicBezTo>
                <a:close/>
                <a:moveTo>
                  <a:pt x="1280239" y="6079442"/>
                </a:moveTo>
                <a:cubicBezTo>
                  <a:pt x="1313799" y="6075408"/>
                  <a:pt x="1342803" y="6083601"/>
                  <a:pt x="1367248" y="6104023"/>
                </a:cubicBezTo>
                <a:cubicBezTo>
                  <a:pt x="1376137" y="6111450"/>
                  <a:pt x="1385387" y="6122957"/>
                  <a:pt x="1395012" y="6138538"/>
                </a:cubicBezTo>
                <a:cubicBezTo>
                  <a:pt x="1430171" y="6186782"/>
                  <a:pt x="1431969" y="6229791"/>
                  <a:pt x="1400408" y="6267566"/>
                </a:cubicBezTo>
                <a:cubicBezTo>
                  <a:pt x="1378128" y="6294235"/>
                  <a:pt x="1348726" y="6310233"/>
                  <a:pt x="1312206" y="6315563"/>
                </a:cubicBezTo>
                <a:cubicBezTo>
                  <a:pt x="1275676" y="6320894"/>
                  <a:pt x="1244080" y="6312421"/>
                  <a:pt x="1217411" y="6290141"/>
                </a:cubicBezTo>
                <a:cubicBezTo>
                  <a:pt x="1199637" y="6275289"/>
                  <a:pt x="1186321" y="6252841"/>
                  <a:pt x="1177453" y="6222798"/>
                </a:cubicBezTo>
                <a:cubicBezTo>
                  <a:pt x="1167863" y="6184597"/>
                  <a:pt x="1176996" y="6148832"/>
                  <a:pt x="1204844" y="6115502"/>
                </a:cubicBezTo>
                <a:cubicBezTo>
                  <a:pt x="1221552" y="6095503"/>
                  <a:pt x="1246685" y="6083479"/>
                  <a:pt x="1280239" y="6079442"/>
                </a:cubicBezTo>
                <a:close/>
                <a:moveTo>
                  <a:pt x="1667164" y="5975377"/>
                </a:moveTo>
                <a:cubicBezTo>
                  <a:pt x="1695715" y="5972817"/>
                  <a:pt x="1712577" y="5977474"/>
                  <a:pt x="1717752" y="5989346"/>
                </a:cubicBezTo>
                <a:cubicBezTo>
                  <a:pt x="1722931" y="6001214"/>
                  <a:pt x="1723660" y="6009370"/>
                  <a:pt x="1719946" y="6013815"/>
                </a:cubicBezTo>
                <a:cubicBezTo>
                  <a:pt x="1716232" y="6018258"/>
                  <a:pt x="1715112" y="6028641"/>
                  <a:pt x="1716571" y="6044954"/>
                </a:cubicBezTo>
                <a:cubicBezTo>
                  <a:pt x="1717669" y="6057194"/>
                  <a:pt x="1711720" y="6071089"/>
                  <a:pt x="1698724" y="6086643"/>
                </a:cubicBezTo>
                <a:cubicBezTo>
                  <a:pt x="1680156" y="6108868"/>
                  <a:pt x="1655304" y="6118286"/>
                  <a:pt x="1624164" y="6114913"/>
                </a:cubicBezTo>
                <a:cubicBezTo>
                  <a:pt x="1608597" y="6113224"/>
                  <a:pt x="1597295" y="6110384"/>
                  <a:pt x="1590253" y="6106389"/>
                </a:cubicBezTo>
                <a:cubicBezTo>
                  <a:pt x="1583215" y="6102393"/>
                  <a:pt x="1580440" y="6097247"/>
                  <a:pt x="1581933" y="6090946"/>
                </a:cubicBezTo>
                <a:cubicBezTo>
                  <a:pt x="1585646" y="6086503"/>
                  <a:pt x="1585285" y="6076771"/>
                  <a:pt x="1580855" y="6061746"/>
                </a:cubicBezTo>
                <a:cubicBezTo>
                  <a:pt x="1576426" y="6046729"/>
                  <a:pt x="1574025" y="6037177"/>
                  <a:pt x="1573661" y="6033100"/>
                </a:cubicBezTo>
                <a:cubicBezTo>
                  <a:pt x="1580749" y="5997516"/>
                  <a:pt x="1611918" y="5978274"/>
                  <a:pt x="1667164" y="5975377"/>
                </a:cubicBezTo>
                <a:close/>
                <a:moveTo>
                  <a:pt x="802186" y="5682878"/>
                </a:moveTo>
                <a:cubicBezTo>
                  <a:pt x="804778" y="5688815"/>
                  <a:pt x="799951" y="5692331"/>
                  <a:pt x="787718" y="5693428"/>
                </a:cubicBezTo>
                <a:cubicBezTo>
                  <a:pt x="787350" y="5689348"/>
                  <a:pt x="788095" y="5686195"/>
                  <a:pt x="789949" y="5683975"/>
                </a:cubicBezTo>
                <a:cubicBezTo>
                  <a:pt x="793663" y="5679530"/>
                  <a:pt x="797743" y="5679168"/>
                  <a:pt x="802186" y="5682878"/>
                </a:cubicBezTo>
                <a:close/>
                <a:moveTo>
                  <a:pt x="959663" y="5612100"/>
                </a:moveTo>
                <a:cubicBezTo>
                  <a:pt x="968187" y="5612622"/>
                  <a:pt x="980049" y="5614513"/>
                  <a:pt x="995246" y="5617775"/>
                </a:cubicBezTo>
                <a:cubicBezTo>
                  <a:pt x="1025645" y="5624302"/>
                  <a:pt x="1044171" y="5630352"/>
                  <a:pt x="1050837" y="5635920"/>
                </a:cubicBezTo>
                <a:cubicBezTo>
                  <a:pt x="1055281" y="5639633"/>
                  <a:pt x="1048235" y="5641293"/>
                  <a:pt x="1029694" y="5640898"/>
                </a:cubicBezTo>
                <a:cubicBezTo>
                  <a:pt x="1023398" y="5639408"/>
                  <a:pt x="1011907" y="5637355"/>
                  <a:pt x="995225" y="5634735"/>
                </a:cubicBezTo>
                <a:cubicBezTo>
                  <a:pt x="970388" y="5632850"/>
                  <a:pt x="954636" y="5629125"/>
                  <a:pt x="947967" y="5623553"/>
                </a:cubicBezTo>
                <a:cubicBezTo>
                  <a:pt x="943526" y="5619843"/>
                  <a:pt x="942230" y="5616872"/>
                  <a:pt x="944086" y="5614653"/>
                </a:cubicBezTo>
                <a:cubicBezTo>
                  <a:pt x="945942" y="5612429"/>
                  <a:pt x="951134" y="5611580"/>
                  <a:pt x="959663" y="5612100"/>
                </a:cubicBezTo>
                <a:close/>
                <a:moveTo>
                  <a:pt x="765059" y="5578279"/>
                </a:moveTo>
                <a:cubicBezTo>
                  <a:pt x="766914" y="5576058"/>
                  <a:pt x="784706" y="5579604"/>
                  <a:pt x="818435" y="5588912"/>
                </a:cubicBezTo>
                <a:cubicBezTo>
                  <a:pt x="837335" y="5593384"/>
                  <a:pt x="849938" y="5596366"/>
                  <a:pt x="856242" y="5597862"/>
                </a:cubicBezTo>
                <a:lnTo>
                  <a:pt x="853457" y="5601194"/>
                </a:lnTo>
                <a:cubicBezTo>
                  <a:pt x="845295" y="5601923"/>
                  <a:pt x="830838" y="5601161"/>
                  <a:pt x="810080" y="5598914"/>
                </a:cubicBezTo>
                <a:cubicBezTo>
                  <a:pt x="792289" y="5595367"/>
                  <a:pt x="779640" y="5591876"/>
                  <a:pt x="772136" y="5588439"/>
                </a:cubicBezTo>
                <a:cubicBezTo>
                  <a:pt x="764632" y="5584997"/>
                  <a:pt x="762273" y="5581614"/>
                  <a:pt x="765059" y="5578279"/>
                </a:cubicBezTo>
                <a:close/>
                <a:moveTo>
                  <a:pt x="7330979" y="5566286"/>
                </a:moveTo>
                <a:cubicBezTo>
                  <a:pt x="7350663" y="5561455"/>
                  <a:pt x="7347482" y="5566707"/>
                  <a:pt x="7321432" y="5582046"/>
                </a:cubicBezTo>
                <a:cubicBezTo>
                  <a:pt x="7305939" y="5591812"/>
                  <a:pt x="7290098" y="5600172"/>
                  <a:pt x="7273920" y="5607126"/>
                </a:cubicBezTo>
                <a:cubicBezTo>
                  <a:pt x="7303522" y="5581970"/>
                  <a:pt x="7322544" y="5568357"/>
                  <a:pt x="7330979" y="5566286"/>
                </a:cubicBezTo>
                <a:close/>
                <a:moveTo>
                  <a:pt x="6708788" y="5532278"/>
                </a:moveTo>
                <a:cubicBezTo>
                  <a:pt x="6712475" y="5532119"/>
                  <a:pt x="6715181" y="5535554"/>
                  <a:pt x="6716907" y="5542583"/>
                </a:cubicBezTo>
                <a:cubicBezTo>
                  <a:pt x="6720358" y="5556644"/>
                  <a:pt x="6709431" y="5566781"/>
                  <a:pt x="6684122" y="5572994"/>
                </a:cubicBezTo>
                <a:cubicBezTo>
                  <a:pt x="6678496" y="5574374"/>
                  <a:pt x="6676572" y="5572613"/>
                  <a:pt x="6678351" y="5567700"/>
                </a:cubicBezTo>
                <a:cubicBezTo>
                  <a:pt x="6680125" y="5562793"/>
                  <a:pt x="6685604" y="5554738"/>
                  <a:pt x="6694784" y="5543542"/>
                </a:cubicBezTo>
                <a:cubicBezTo>
                  <a:pt x="6700433" y="5536192"/>
                  <a:pt x="6705102" y="5532438"/>
                  <a:pt x="6708788" y="5532278"/>
                </a:cubicBezTo>
                <a:close/>
                <a:moveTo>
                  <a:pt x="7077537" y="5463016"/>
                </a:moveTo>
                <a:cubicBezTo>
                  <a:pt x="7069101" y="5465087"/>
                  <a:pt x="7060480" y="5469436"/>
                  <a:pt x="7051673" y="5476070"/>
                </a:cubicBezTo>
                <a:cubicBezTo>
                  <a:pt x="7042860" y="5482708"/>
                  <a:pt x="7032835" y="5487402"/>
                  <a:pt x="7021587" y="5490163"/>
                </a:cubicBezTo>
                <a:cubicBezTo>
                  <a:pt x="7001901" y="5494995"/>
                  <a:pt x="6992405" y="5498819"/>
                  <a:pt x="6993095" y="5501629"/>
                </a:cubicBezTo>
                <a:cubicBezTo>
                  <a:pt x="6995856" y="5512878"/>
                  <a:pt x="7022223" y="5504915"/>
                  <a:pt x="7072206" y="5477739"/>
                </a:cubicBezTo>
                <a:cubicBezTo>
                  <a:pt x="7090510" y="5467282"/>
                  <a:pt x="7092289" y="5462374"/>
                  <a:pt x="7077537" y="5463016"/>
                </a:cubicBezTo>
                <a:close/>
                <a:moveTo>
                  <a:pt x="7413496" y="5444361"/>
                </a:moveTo>
                <a:cubicBezTo>
                  <a:pt x="7436699" y="5444360"/>
                  <a:pt x="7461837" y="5452096"/>
                  <a:pt x="7488911" y="5467569"/>
                </a:cubicBezTo>
                <a:cubicBezTo>
                  <a:pt x="7504381" y="5475305"/>
                  <a:pt x="7518886" y="5489810"/>
                  <a:pt x="7532422" y="5511083"/>
                </a:cubicBezTo>
                <a:cubicBezTo>
                  <a:pt x="7545960" y="5532356"/>
                  <a:pt x="7561432" y="5556526"/>
                  <a:pt x="7578839" y="5583605"/>
                </a:cubicBezTo>
                <a:cubicBezTo>
                  <a:pt x="7596241" y="5610679"/>
                  <a:pt x="7606881" y="5628079"/>
                  <a:pt x="7610752" y="5635816"/>
                </a:cubicBezTo>
                <a:cubicBezTo>
                  <a:pt x="7626218" y="5659024"/>
                  <a:pt x="7633954" y="5676427"/>
                  <a:pt x="7633955" y="5688034"/>
                </a:cubicBezTo>
                <a:cubicBezTo>
                  <a:pt x="7633955" y="5738315"/>
                  <a:pt x="7608811" y="5738316"/>
                  <a:pt x="7558529" y="5688033"/>
                </a:cubicBezTo>
                <a:cubicBezTo>
                  <a:pt x="7523724" y="5653223"/>
                  <a:pt x="7494716" y="5626150"/>
                  <a:pt x="7471507" y="5606808"/>
                </a:cubicBezTo>
                <a:cubicBezTo>
                  <a:pt x="7421226" y="5564263"/>
                  <a:pt x="7394152" y="5539123"/>
                  <a:pt x="7390282" y="5531388"/>
                </a:cubicBezTo>
                <a:cubicBezTo>
                  <a:pt x="7378680" y="5508178"/>
                  <a:pt x="7372879" y="5490778"/>
                  <a:pt x="7372880" y="5479170"/>
                </a:cubicBezTo>
                <a:cubicBezTo>
                  <a:pt x="7372880" y="5455968"/>
                  <a:pt x="7386416" y="5444360"/>
                  <a:pt x="7413496" y="5444361"/>
                </a:cubicBezTo>
                <a:close/>
                <a:moveTo>
                  <a:pt x="6720630" y="5411969"/>
                </a:moveTo>
                <a:cubicBezTo>
                  <a:pt x="6723441" y="5411279"/>
                  <a:pt x="6720074" y="5418816"/>
                  <a:pt x="6710526" y="5434578"/>
                </a:cubicBezTo>
                <a:cubicBezTo>
                  <a:pt x="6700976" y="5450338"/>
                  <a:pt x="6689847" y="5465737"/>
                  <a:pt x="6677142" y="5480783"/>
                </a:cubicBezTo>
                <a:cubicBezTo>
                  <a:pt x="6664436" y="5495830"/>
                  <a:pt x="6656677" y="5503698"/>
                  <a:pt x="6653864" y="5504389"/>
                </a:cubicBezTo>
                <a:cubicBezTo>
                  <a:pt x="6649646" y="5505424"/>
                  <a:pt x="6647276" y="5504887"/>
                  <a:pt x="6646759" y="5502780"/>
                </a:cubicBezTo>
                <a:cubicBezTo>
                  <a:pt x="6646241" y="5500668"/>
                  <a:pt x="6647576" y="5496985"/>
                  <a:pt x="6650757" y="5491735"/>
                </a:cubicBezTo>
                <a:cubicBezTo>
                  <a:pt x="6656436" y="5478416"/>
                  <a:pt x="6668623" y="5461257"/>
                  <a:pt x="6687324" y="5440273"/>
                </a:cubicBezTo>
                <a:cubicBezTo>
                  <a:pt x="6706026" y="5419279"/>
                  <a:pt x="6717125" y="5409849"/>
                  <a:pt x="6720630" y="5411969"/>
                </a:cubicBezTo>
                <a:close/>
                <a:moveTo>
                  <a:pt x="1856410" y="5403354"/>
                </a:moveTo>
                <a:cubicBezTo>
                  <a:pt x="1850108" y="5401863"/>
                  <a:pt x="1843992" y="5402410"/>
                  <a:pt x="1838058" y="5405000"/>
                </a:cubicBezTo>
                <a:cubicBezTo>
                  <a:pt x="1837311" y="5408153"/>
                  <a:pt x="1837492" y="5410192"/>
                  <a:pt x="1838603" y="5411120"/>
                </a:cubicBezTo>
                <a:cubicBezTo>
                  <a:pt x="1839712" y="5412047"/>
                  <a:pt x="1841754" y="5411862"/>
                  <a:pt x="1844723" y="5410568"/>
                </a:cubicBezTo>
                <a:cubicBezTo>
                  <a:pt x="1856956" y="5409472"/>
                  <a:pt x="1860854" y="5407067"/>
                  <a:pt x="1856410" y="5403354"/>
                </a:cubicBezTo>
                <a:close/>
                <a:moveTo>
                  <a:pt x="6747129" y="5374160"/>
                </a:moveTo>
                <a:cubicBezTo>
                  <a:pt x="6749943" y="5373469"/>
                  <a:pt x="6751690" y="5374528"/>
                  <a:pt x="6752381" y="5377342"/>
                </a:cubicBezTo>
                <a:cubicBezTo>
                  <a:pt x="6753072" y="5380156"/>
                  <a:pt x="6752013" y="5381903"/>
                  <a:pt x="6749198" y="5382594"/>
                </a:cubicBezTo>
                <a:cubicBezTo>
                  <a:pt x="6746388" y="5383284"/>
                  <a:pt x="6744637" y="5382226"/>
                  <a:pt x="6743946" y="5379412"/>
                </a:cubicBezTo>
                <a:cubicBezTo>
                  <a:pt x="6743254" y="5376598"/>
                  <a:pt x="6744317" y="5374848"/>
                  <a:pt x="6747129" y="5374160"/>
                </a:cubicBezTo>
                <a:close/>
                <a:moveTo>
                  <a:pt x="6820183" y="5289139"/>
                </a:moveTo>
                <a:cubicBezTo>
                  <a:pt x="6828618" y="5287069"/>
                  <a:pt x="6824719" y="5295481"/>
                  <a:pt x="6808486" y="5314373"/>
                </a:cubicBezTo>
                <a:cubicBezTo>
                  <a:pt x="6798616" y="5322758"/>
                  <a:pt x="6793682" y="5326955"/>
                  <a:pt x="6793682" y="5326955"/>
                </a:cubicBezTo>
                <a:cubicBezTo>
                  <a:pt x="6791562" y="5330454"/>
                  <a:pt x="6789795" y="5332377"/>
                  <a:pt x="6788391" y="5332721"/>
                </a:cubicBezTo>
                <a:cubicBezTo>
                  <a:pt x="6786985" y="5333065"/>
                  <a:pt x="6789118" y="5326582"/>
                  <a:pt x="6794797" y="5313262"/>
                </a:cubicBezTo>
                <a:cubicBezTo>
                  <a:pt x="6803282" y="5299252"/>
                  <a:pt x="6811748" y="5291210"/>
                  <a:pt x="6820183" y="5289139"/>
                </a:cubicBezTo>
                <a:close/>
                <a:moveTo>
                  <a:pt x="1671983" y="5271980"/>
                </a:moveTo>
                <a:cubicBezTo>
                  <a:pt x="1687753" y="5271981"/>
                  <a:pt x="1695633" y="5279869"/>
                  <a:pt x="1695633" y="5295631"/>
                </a:cubicBezTo>
                <a:cubicBezTo>
                  <a:pt x="1690374" y="5316651"/>
                  <a:pt x="1677242" y="5314020"/>
                  <a:pt x="1656222" y="5287750"/>
                </a:cubicBezTo>
                <a:cubicBezTo>
                  <a:pt x="1656222" y="5277239"/>
                  <a:pt x="1661474" y="5271982"/>
                  <a:pt x="1671983" y="5271980"/>
                </a:cubicBezTo>
                <a:close/>
                <a:moveTo>
                  <a:pt x="7097554" y="5216587"/>
                </a:moveTo>
                <a:cubicBezTo>
                  <a:pt x="7098245" y="5219402"/>
                  <a:pt x="7094695" y="5229217"/>
                  <a:pt x="7086896" y="5246038"/>
                </a:cubicBezTo>
                <a:cubicBezTo>
                  <a:pt x="7067799" y="5277560"/>
                  <a:pt x="7043448" y="5305900"/>
                  <a:pt x="7013840" y="5331054"/>
                </a:cubicBezTo>
                <a:cubicBezTo>
                  <a:pt x="7019569" y="5305797"/>
                  <a:pt x="7026649" y="5292131"/>
                  <a:pt x="7035084" y="5290061"/>
                </a:cubicBezTo>
                <a:cubicBezTo>
                  <a:pt x="7035084" y="5290061"/>
                  <a:pt x="7055908" y="5265571"/>
                  <a:pt x="7097554" y="5216587"/>
                </a:cubicBezTo>
                <a:close/>
                <a:moveTo>
                  <a:pt x="6594722" y="5211374"/>
                </a:moveTo>
                <a:lnTo>
                  <a:pt x="6582494" y="5216807"/>
                </a:lnTo>
                <a:lnTo>
                  <a:pt x="6558758" y="5229114"/>
                </a:lnTo>
                <a:lnTo>
                  <a:pt x="6595240" y="5212023"/>
                </a:lnTo>
                <a:close/>
                <a:moveTo>
                  <a:pt x="2017976" y="5176103"/>
                </a:moveTo>
                <a:lnTo>
                  <a:pt x="2015736" y="5185549"/>
                </a:lnTo>
                <a:cubicBezTo>
                  <a:pt x="2019815" y="5185187"/>
                  <a:pt x="2023714" y="5182781"/>
                  <a:pt x="2027427" y="5178335"/>
                </a:cubicBezTo>
                <a:cubicBezTo>
                  <a:pt x="2022983" y="5174622"/>
                  <a:pt x="2019833" y="5173878"/>
                  <a:pt x="2017976" y="5176103"/>
                </a:cubicBezTo>
                <a:close/>
                <a:moveTo>
                  <a:pt x="1955831" y="5170876"/>
                </a:moveTo>
                <a:cubicBezTo>
                  <a:pt x="1953701" y="5170038"/>
                  <a:pt x="1948648" y="5171003"/>
                  <a:pt x="1940673" y="5173773"/>
                </a:cubicBezTo>
                <a:lnTo>
                  <a:pt x="1931021" y="5179734"/>
                </a:lnTo>
                <a:lnTo>
                  <a:pt x="1934732" y="5185302"/>
                </a:lnTo>
                <a:lnTo>
                  <a:pt x="1953459" y="5178797"/>
                </a:lnTo>
                <a:cubicBezTo>
                  <a:pt x="1957171" y="5174353"/>
                  <a:pt x="1957962" y="5171712"/>
                  <a:pt x="1955831" y="5170876"/>
                </a:cubicBezTo>
                <a:close/>
                <a:moveTo>
                  <a:pt x="6557251" y="5156405"/>
                </a:moveTo>
                <a:lnTo>
                  <a:pt x="6542100" y="5174444"/>
                </a:lnTo>
                <a:cubicBezTo>
                  <a:pt x="6537502" y="5181670"/>
                  <a:pt x="6535203" y="5187911"/>
                  <a:pt x="6535203" y="5193165"/>
                </a:cubicBezTo>
                <a:cubicBezTo>
                  <a:pt x="6537833" y="5203677"/>
                  <a:pt x="6545059" y="5204988"/>
                  <a:pt x="6556881" y="5197105"/>
                </a:cubicBezTo>
                <a:lnTo>
                  <a:pt x="6572362" y="5183425"/>
                </a:lnTo>
                <a:lnTo>
                  <a:pt x="6572255" y="5183291"/>
                </a:lnTo>
                <a:close/>
                <a:moveTo>
                  <a:pt x="7164321" y="5124168"/>
                </a:moveTo>
                <a:lnTo>
                  <a:pt x="7154771" y="5139931"/>
                </a:lnTo>
                <a:cubicBezTo>
                  <a:pt x="7151221" y="5149745"/>
                  <a:pt x="7146085" y="5159203"/>
                  <a:pt x="7139377" y="5168306"/>
                </a:cubicBezTo>
                <a:cubicBezTo>
                  <a:pt x="7132662" y="5177409"/>
                  <a:pt x="7127900" y="5182303"/>
                  <a:pt x="7125090" y="5182993"/>
                </a:cubicBezTo>
                <a:cubicBezTo>
                  <a:pt x="7122276" y="5183685"/>
                  <a:pt x="7120745" y="5183130"/>
                  <a:pt x="7120486" y="5181329"/>
                </a:cubicBezTo>
                <a:cubicBezTo>
                  <a:pt x="7119723" y="5175925"/>
                  <a:pt x="7130460" y="5159313"/>
                  <a:pt x="7152700" y="5131492"/>
                </a:cubicBezTo>
                <a:cubicBezTo>
                  <a:pt x="7160449" y="5126609"/>
                  <a:pt x="7164321" y="5124168"/>
                  <a:pt x="7164321" y="5124168"/>
                </a:cubicBezTo>
                <a:close/>
                <a:moveTo>
                  <a:pt x="7197188" y="5075851"/>
                </a:moveTo>
                <a:cubicBezTo>
                  <a:pt x="7195063" y="5079351"/>
                  <a:pt x="7191534" y="5083198"/>
                  <a:pt x="7186601" y="5087392"/>
                </a:cubicBezTo>
                <a:cubicBezTo>
                  <a:pt x="7185219" y="5081767"/>
                  <a:pt x="7187345" y="5078267"/>
                  <a:pt x="7192970" y="5076886"/>
                </a:cubicBezTo>
                <a:close/>
                <a:moveTo>
                  <a:pt x="7956897" y="5055226"/>
                </a:moveTo>
                <a:cubicBezTo>
                  <a:pt x="7968722" y="5057856"/>
                  <a:pt x="7981204" y="5064422"/>
                  <a:pt x="7994336" y="5074932"/>
                </a:cubicBezTo>
                <a:cubicBezTo>
                  <a:pt x="8020615" y="5090693"/>
                  <a:pt x="8012727" y="5095953"/>
                  <a:pt x="7970694" y="5090693"/>
                </a:cubicBezTo>
                <a:cubicBezTo>
                  <a:pt x="7939163" y="5090693"/>
                  <a:pt x="7920773" y="5085442"/>
                  <a:pt x="7915521" y="5074932"/>
                </a:cubicBezTo>
                <a:cubicBezTo>
                  <a:pt x="7910263" y="5064422"/>
                  <a:pt x="7912892" y="5059170"/>
                  <a:pt x="7923403" y="5059170"/>
                </a:cubicBezTo>
                <a:cubicBezTo>
                  <a:pt x="7933911" y="5053912"/>
                  <a:pt x="7945071" y="5052597"/>
                  <a:pt x="7956897" y="5055226"/>
                </a:cubicBezTo>
                <a:close/>
                <a:moveTo>
                  <a:pt x="6915019" y="5037767"/>
                </a:moveTo>
                <a:cubicBezTo>
                  <a:pt x="6917834" y="5037076"/>
                  <a:pt x="6919581" y="5038138"/>
                  <a:pt x="6920271" y="5040949"/>
                </a:cubicBezTo>
                <a:cubicBezTo>
                  <a:pt x="6920962" y="5043763"/>
                  <a:pt x="6919905" y="5045515"/>
                  <a:pt x="6917091" y="5046206"/>
                </a:cubicBezTo>
                <a:cubicBezTo>
                  <a:pt x="6914279" y="5046896"/>
                  <a:pt x="6912528" y="5045833"/>
                  <a:pt x="6911837" y="5043019"/>
                </a:cubicBezTo>
                <a:cubicBezTo>
                  <a:pt x="6911148" y="5040208"/>
                  <a:pt x="6912209" y="5038457"/>
                  <a:pt x="6915019" y="5037767"/>
                </a:cubicBezTo>
                <a:close/>
                <a:moveTo>
                  <a:pt x="6645557" y="5035520"/>
                </a:moveTo>
                <a:cubicBezTo>
                  <a:pt x="6637668" y="5032899"/>
                  <a:pt x="6630444" y="5032898"/>
                  <a:pt x="6623879" y="5035521"/>
                </a:cubicBezTo>
                <a:cubicBezTo>
                  <a:pt x="6617313" y="5038149"/>
                  <a:pt x="6611396" y="5043401"/>
                  <a:pt x="6606146" y="5051283"/>
                </a:cubicBezTo>
                <a:cubicBezTo>
                  <a:pt x="6600887" y="5061793"/>
                  <a:pt x="6603516" y="5064421"/>
                  <a:pt x="6614026" y="5059171"/>
                </a:cubicBezTo>
                <a:close/>
                <a:moveTo>
                  <a:pt x="7218430" y="5034854"/>
                </a:moveTo>
                <a:cubicBezTo>
                  <a:pt x="7221242" y="5034165"/>
                  <a:pt x="7224401" y="5034881"/>
                  <a:pt x="7227901" y="5037002"/>
                </a:cubicBezTo>
                <a:cubicBezTo>
                  <a:pt x="7229973" y="5045441"/>
                  <a:pt x="7226791" y="5050693"/>
                  <a:pt x="7218355" y="5052764"/>
                </a:cubicBezTo>
                <a:cubicBezTo>
                  <a:pt x="7215541" y="5053455"/>
                  <a:pt x="7212385" y="5052737"/>
                  <a:pt x="7208881" y="5050618"/>
                </a:cubicBezTo>
                <a:cubicBezTo>
                  <a:pt x="7206810" y="5042179"/>
                  <a:pt x="7209996" y="5036924"/>
                  <a:pt x="7218430" y="5034854"/>
                </a:cubicBezTo>
                <a:close/>
                <a:moveTo>
                  <a:pt x="7088602" y="4962827"/>
                </a:moveTo>
                <a:cubicBezTo>
                  <a:pt x="7092468" y="4962827"/>
                  <a:pt x="7094403" y="4964763"/>
                  <a:pt x="7094403" y="4968628"/>
                </a:cubicBezTo>
                <a:cubicBezTo>
                  <a:pt x="7094403" y="4972499"/>
                  <a:pt x="7092468" y="4974429"/>
                  <a:pt x="7088603" y="4974429"/>
                </a:cubicBezTo>
                <a:cubicBezTo>
                  <a:pt x="7084733" y="4974428"/>
                  <a:pt x="7082797" y="4972498"/>
                  <a:pt x="7082796" y="4968628"/>
                </a:cubicBezTo>
                <a:cubicBezTo>
                  <a:pt x="7082797" y="4964763"/>
                  <a:pt x="7084732" y="4962827"/>
                  <a:pt x="7088602" y="4962827"/>
                </a:cubicBezTo>
                <a:close/>
                <a:moveTo>
                  <a:pt x="7277793" y="4948724"/>
                </a:moveTo>
                <a:cubicBezTo>
                  <a:pt x="7280609" y="4948033"/>
                  <a:pt x="7282357" y="4949095"/>
                  <a:pt x="7283047" y="4951906"/>
                </a:cubicBezTo>
                <a:cubicBezTo>
                  <a:pt x="7283738" y="4954720"/>
                  <a:pt x="7282680" y="4956472"/>
                  <a:pt x="7279866" y="4957163"/>
                </a:cubicBezTo>
                <a:cubicBezTo>
                  <a:pt x="7277055" y="4957853"/>
                  <a:pt x="7275302" y="4956791"/>
                  <a:pt x="7274611" y="4953977"/>
                </a:cubicBezTo>
                <a:cubicBezTo>
                  <a:pt x="7273921" y="4951166"/>
                  <a:pt x="7274983" y="4949414"/>
                  <a:pt x="7277793" y="4948724"/>
                </a:cubicBezTo>
                <a:close/>
                <a:moveTo>
                  <a:pt x="3651170" y="4937713"/>
                </a:moveTo>
                <a:cubicBezTo>
                  <a:pt x="3615017" y="4942645"/>
                  <a:pt x="3593652" y="4959901"/>
                  <a:pt x="3587073" y="4989482"/>
                </a:cubicBezTo>
                <a:lnTo>
                  <a:pt x="3585168" y="4992747"/>
                </a:lnTo>
                <a:lnTo>
                  <a:pt x="3618847" y="5019760"/>
                </a:lnTo>
                <a:lnTo>
                  <a:pt x="3721336" y="5078951"/>
                </a:lnTo>
                <a:lnTo>
                  <a:pt x="3724376" y="5074740"/>
                </a:lnTo>
                <a:cubicBezTo>
                  <a:pt x="3724376" y="5051538"/>
                  <a:pt x="3747585" y="5017696"/>
                  <a:pt x="3793995" y="4973215"/>
                </a:cubicBezTo>
                <a:lnTo>
                  <a:pt x="3807847" y="4961507"/>
                </a:lnTo>
                <a:lnTo>
                  <a:pt x="3804008" y="4959895"/>
                </a:lnTo>
                <a:cubicBezTo>
                  <a:pt x="3738269" y="4940178"/>
                  <a:pt x="3687326" y="4932784"/>
                  <a:pt x="3651170" y="4937713"/>
                </a:cubicBezTo>
                <a:close/>
                <a:moveTo>
                  <a:pt x="988802" y="4922917"/>
                </a:moveTo>
                <a:cubicBezTo>
                  <a:pt x="1008521" y="4924562"/>
                  <a:pt x="1026593" y="4940178"/>
                  <a:pt x="1043032" y="4969765"/>
                </a:cubicBezTo>
                <a:cubicBezTo>
                  <a:pt x="1062759" y="5022348"/>
                  <a:pt x="1049611" y="5061793"/>
                  <a:pt x="1003586" y="5088090"/>
                </a:cubicBezTo>
                <a:cubicBezTo>
                  <a:pt x="957571" y="5107808"/>
                  <a:pt x="923060" y="5101239"/>
                  <a:pt x="900053" y="5068363"/>
                </a:cubicBezTo>
                <a:cubicBezTo>
                  <a:pt x="877045" y="5035497"/>
                  <a:pt x="885260" y="4999342"/>
                  <a:pt x="924705" y="4959896"/>
                </a:cubicBezTo>
                <a:cubicBezTo>
                  <a:pt x="947721" y="4933608"/>
                  <a:pt x="969084" y="4921282"/>
                  <a:pt x="988802" y="4922917"/>
                </a:cubicBezTo>
                <a:close/>
                <a:moveTo>
                  <a:pt x="1424350" y="4917867"/>
                </a:moveTo>
                <a:cubicBezTo>
                  <a:pt x="1428423" y="4917499"/>
                  <a:pt x="1431202" y="4919822"/>
                  <a:pt x="1432680" y="4924826"/>
                </a:cubicBezTo>
                <a:cubicBezTo>
                  <a:pt x="1434157" y="4929831"/>
                  <a:pt x="1432676" y="4930482"/>
                  <a:pt x="1428230" y="4926768"/>
                </a:cubicBezTo>
                <a:cubicBezTo>
                  <a:pt x="1421565" y="4921200"/>
                  <a:pt x="1420271" y="4918229"/>
                  <a:pt x="1424350" y="4917867"/>
                </a:cubicBezTo>
                <a:close/>
                <a:moveTo>
                  <a:pt x="1939975" y="4869996"/>
                </a:moveTo>
                <a:cubicBezTo>
                  <a:pt x="1939975" y="4880507"/>
                  <a:pt x="1943917" y="4894961"/>
                  <a:pt x="1951798" y="4913352"/>
                </a:cubicBezTo>
                <a:cubicBezTo>
                  <a:pt x="1959680" y="4931742"/>
                  <a:pt x="1967560" y="4947504"/>
                  <a:pt x="1975442" y="4960643"/>
                </a:cubicBezTo>
                <a:cubicBezTo>
                  <a:pt x="1983330" y="4973782"/>
                  <a:pt x="1989896" y="4980349"/>
                  <a:pt x="1995146" y="4980348"/>
                </a:cubicBezTo>
                <a:cubicBezTo>
                  <a:pt x="2016165" y="4969838"/>
                  <a:pt x="2018795" y="4956698"/>
                  <a:pt x="2003035" y="4940937"/>
                </a:cubicBezTo>
                <a:cubicBezTo>
                  <a:pt x="1987266" y="4940937"/>
                  <a:pt x="1984643" y="4946189"/>
                  <a:pt x="1995146" y="4956699"/>
                </a:cubicBezTo>
                <a:lnTo>
                  <a:pt x="1995146" y="4964587"/>
                </a:lnTo>
                <a:cubicBezTo>
                  <a:pt x="1984643" y="4954077"/>
                  <a:pt x="1979385" y="4943567"/>
                  <a:pt x="1979385" y="4933057"/>
                </a:cubicBezTo>
                <a:lnTo>
                  <a:pt x="1979385" y="4917288"/>
                </a:lnTo>
                <a:lnTo>
                  <a:pt x="1971505" y="4917288"/>
                </a:lnTo>
                <a:cubicBezTo>
                  <a:pt x="1966246" y="4917287"/>
                  <a:pt x="1963625" y="4914667"/>
                  <a:pt x="1963623" y="4909407"/>
                </a:cubicBezTo>
                <a:cubicBezTo>
                  <a:pt x="1963625" y="4904156"/>
                  <a:pt x="1966245" y="4901525"/>
                  <a:pt x="1971505" y="4901526"/>
                </a:cubicBezTo>
                <a:lnTo>
                  <a:pt x="1979384" y="4901526"/>
                </a:lnTo>
                <a:cubicBezTo>
                  <a:pt x="1979384" y="4896274"/>
                  <a:pt x="1978070" y="4893646"/>
                  <a:pt x="1975440" y="4893645"/>
                </a:cubicBezTo>
                <a:cubicBezTo>
                  <a:pt x="1972819" y="4893645"/>
                  <a:pt x="1971505" y="4891015"/>
                  <a:pt x="1971505" y="4885764"/>
                </a:cubicBezTo>
                <a:cubicBezTo>
                  <a:pt x="1960994" y="4869995"/>
                  <a:pt x="1950482" y="4864744"/>
                  <a:pt x="1939975" y="4869996"/>
                </a:cubicBezTo>
                <a:close/>
                <a:moveTo>
                  <a:pt x="6984170" y="4846791"/>
                </a:moveTo>
                <a:cubicBezTo>
                  <a:pt x="6995776" y="4846791"/>
                  <a:pt x="7001576" y="4852598"/>
                  <a:pt x="7001578" y="4864199"/>
                </a:cubicBezTo>
                <a:cubicBezTo>
                  <a:pt x="7001576" y="4868064"/>
                  <a:pt x="6999641" y="4871935"/>
                  <a:pt x="6995776" y="4875800"/>
                </a:cubicBezTo>
                <a:cubicBezTo>
                  <a:pt x="6984168" y="4875800"/>
                  <a:pt x="6978369" y="4869999"/>
                  <a:pt x="6978369" y="4858398"/>
                </a:cubicBezTo>
                <a:cubicBezTo>
                  <a:pt x="6978369" y="4854528"/>
                  <a:pt x="6980304" y="4850662"/>
                  <a:pt x="6984170" y="4846791"/>
                </a:cubicBezTo>
                <a:close/>
                <a:moveTo>
                  <a:pt x="1754752" y="4846353"/>
                </a:moveTo>
                <a:cubicBezTo>
                  <a:pt x="1757372" y="4846354"/>
                  <a:pt x="1761317" y="4851605"/>
                  <a:pt x="1766567" y="4862115"/>
                </a:cubicBezTo>
                <a:cubicBezTo>
                  <a:pt x="1771826" y="4872626"/>
                  <a:pt x="1774456" y="4880506"/>
                  <a:pt x="1774456" y="4885764"/>
                </a:cubicBezTo>
                <a:cubicBezTo>
                  <a:pt x="1774456" y="4906785"/>
                  <a:pt x="1788903" y="4938307"/>
                  <a:pt x="1817804" y="4980349"/>
                </a:cubicBezTo>
                <a:cubicBezTo>
                  <a:pt x="1846704" y="5022381"/>
                  <a:pt x="1869040" y="5046032"/>
                  <a:pt x="1884801" y="5051282"/>
                </a:cubicBezTo>
                <a:cubicBezTo>
                  <a:pt x="1905820" y="5061792"/>
                  <a:pt x="1916331" y="5074933"/>
                  <a:pt x="1916331" y="5090694"/>
                </a:cubicBezTo>
                <a:cubicBezTo>
                  <a:pt x="1916331" y="5111715"/>
                  <a:pt x="1908442" y="5111713"/>
                  <a:pt x="1892681" y="5090693"/>
                </a:cubicBezTo>
                <a:cubicBezTo>
                  <a:pt x="1882171" y="5085442"/>
                  <a:pt x="1874290" y="5082813"/>
                  <a:pt x="1869039" y="5082812"/>
                </a:cubicBezTo>
                <a:cubicBezTo>
                  <a:pt x="1869039" y="5093323"/>
                  <a:pt x="1863781" y="5098582"/>
                  <a:pt x="1853270" y="5098582"/>
                </a:cubicBezTo>
                <a:cubicBezTo>
                  <a:pt x="1842760" y="5098582"/>
                  <a:pt x="1823053" y="5064421"/>
                  <a:pt x="1794154" y="4996111"/>
                </a:cubicBezTo>
                <a:cubicBezTo>
                  <a:pt x="1765252" y="4927805"/>
                  <a:pt x="1750806" y="4883134"/>
                  <a:pt x="1750806" y="4862115"/>
                </a:cubicBezTo>
                <a:cubicBezTo>
                  <a:pt x="1750806" y="4851604"/>
                  <a:pt x="1752121" y="4846354"/>
                  <a:pt x="1754752" y="4846353"/>
                </a:cubicBezTo>
                <a:close/>
                <a:moveTo>
                  <a:pt x="4929035" y="4836465"/>
                </a:moveTo>
                <a:cubicBezTo>
                  <a:pt x="4934660" y="4835084"/>
                  <a:pt x="4947781" y="4846029"/>
                  <a:pt x="4968400" y="4869290"/>
                </a:cubicBezTo>
                <a:cubicBezTo>
                  <a:pt x="4989020" y="4892559"/>
                  <a:pt x="5000363" y="4908408"/>
                  <a:pt x="5002432" y="4916844"/>
                </a:cubicBezTo>
                <a:cubicBezTo>
                  <a:pt x="5003813" y="4922470"/>
                  <a:pt x="4997153" y="4919631"/>
                  <a:pt x="4982453" y="4908328"/>
                </a:cubicBezTo>
                <a:cubicBezTo>
                  <a:pt x="4978262" y="4903398"/>
                  <a:pt x="4970222" y="4894936"/>
                  <a:pt x="4958335" y="4882942"/>
                </a:cubicBezTo>
                <a:cubicBezTo>
                  <a:pt x="4939442" y="4866709"/>
                  <a:pt x="4928960" y="4854374"/>
                  <a:pt x="4926889" y="4845934"/>
                </a:cubicBezTo>
                <a:cubicBezTo>
                  <a:pt x="4925509" y="4840314"/>
                  <a:pt x="4926225" y="4837155"/>
                  <a:pt x="4929035" y="4836465"/>
                </a:cubicBezTo>
                <a:close/>
                <a:moveTo>
                  <a:pt x="283768" y="4811992"/>
                </a:moveTo>
                <a:cubicBezTo>
                  <a:pt x="296917" y="4811992"/>
                  <a:pt x="306775" y="4816917"/>
                  <a:pt x="313344" y="4826786"/>
                </a:cubicBezTo>
                <a:cubicBezTo>
                  <a:pt x="319923" y="4836644"/>
                  <a:pt x="316633" y="4848147"/>
                  <a:pt x="303485" y="4861297"/>
                </a:cubicBezTo>
                <a:cubicBezTo>
                  <a:pt x="290337" y="4874445"/>
                  <a:pt x="244322" y="4899088"/>
                  <a:pt x="165441" y="4935243"/>
                </a:cubicBezTo>
                <a:cubicBezTo>
                  <a:pt x="86550" y="4971399"/>
                  <a:pt x="40536" y="4989482"/>
                  <a:pt x="27387" y="4989482"/>
                </a:cubicBezTo>
                <a:cubicBezTo>
                  <a:pt x="-5481" y="4989481"/>
                  <a:pt x="-8760" y="4979624"/>
                  <a:pt x="17529" y="4959896"/>
                </a:cubicBezTo>
                <a:cubicBezTo>
                  <a:pt x="24107" y="4953325"/>
                  <a:pt x="30676" y="4950036"/>
                  <a:pt x="37246" y="4950036"/>
                </a:cubicBezTo>
                <a:lnTo>
                  <a:pt x="135855" y="4881015"/>
                </a:lnTo>
                <a:cubicBezTo>
                  <a:pt x="201597" y="4834999"/>
                  <a:pt x="250901" y="4811993"/>
                  <a:pt x="283768" y="4811992"/>
                </a:cubicBezTo>
                <a:close/>
                <a:moveTo>
                  <a:pt x="7047410" y="4811840"/>
                </a:moveTo>
                <a:cubicBezTo>
                  <a:pt x="7050049" y="4810447"/>
                  <a:pt x="7051888" y="4811859"/>
                  <a:pt x="7052923" y="4816076"/>
                </a:cubicBezTo>
                <a:cubicBezTo>
                  <a:pt x="7054302" y="4821697"/>
                  <a:pt x="7050922" y="4832220"/>
                  <a:pt x="7042777" y="4847635"/>
                </a:cubicBezTo>
                <a:cubicBezTo>
                  <a:pt x="7034634" y="4863053"/>
                  <a:pt x="7027035" y="4874608"/>
                  <a:pt x="7019983" y="4882307"/>
                </a:cubicBezTo>
                <a:cubicBezTo>
                  <a:pt x="7015047" y="4886498"/>
                  <a:pt x="7011173" y="4888935"/>
                  <a:pt x="7008359" y="4889626"/>
                </a:cubicBezTo>
                <a:cubicBezTo>
                  <a:pt x="7000663" y="4882572"/>
                  <a:pt x="7010238" y="4860844"/>
                  <a:pt x="7037083" y="4824436"/>
                </a:cubicBezTo>
                <a:cubicBezTo>
                  <a:pt x="7041328" y="4817433"/>
                  <a:pt x="7044770" y="4813234"/>
                  <a:pt x="7047410" y="4811840"/>
                </a:cubicBezTo>
                <a:close/>
                <a:moveTo>
                  <a:pt x="1687753" y="4806942"/>
                </a:moveTo>
                <a:cubicBezTo>
                  <a:pt x="1693004" y="4806942"/>
                  <a:pt x="1695634" y="4809572"/>
                  <a:pt x="1695633" y="4814824"/>
                </a:cubicBezTo>
                <a:cubicBezTo>
                  <a:pt x="1695634" y="4820083"/>
                  <a:pt x="1693004" y="4822704"/>
                  <a:pt x="1687753" y="4822704"/>
                </a:cubicBezTo>
                <a:cubicBezTo>
                  <a:pt x="1682493" y="4822703"/>
                  <a:pt x="1679865" y="4820082"/>
                  <a:pt x="1679863" y="4814823"/>
                </a:cubicBezTo>
                <a:cubicBezTo>
                  <a:pt x="1679865" y="4809572"/>
                  <a:pt x="1682494" y="4806941"/>
                  <a:pt x="1687753" y="4806942"/>
                </a:cubicBezTo>
                <a:close/>
                <a:moveTo>
                  <a:pt x="6943560" y="4806180"/>
                </a:moveTo>
                <a:cubicBezTo>
                  <a:pt x="6951295" y="4806181"/>
                  <a:pt x="6955159" y="4810052"/>
                  <a:pt x="6955161" y="4817788"/>
                </a:cubicBezTo>
                <a:lnTo>
                  <a:pt x="6955161" y="4823589"/>
                </a:lnTo>
                <a:cubicBezTo>
                  <a:pt x="6951295" y="4819717"/>
                  <a:pt x="6947429" y="4813916"/>
                  <a:pt x="6943560" y="4806180"/>
                </a:cubicBezTo>
                <a:close/>
                <a:moveTo>
                  <a:pt x="1161524" y="4737905"/>
                </a:moveTo>
                <a:lnTo>
                  <a:pt x="1306543" y="4842085"/>
                </a:lnTo>
                <a:cubicBezTo>
                  <a:pt x="1231324" y="4805656"/>
                  <a:pt x="1181494" y="4777230"/>
                  <a:pt x="1157049" y="4756807"/>
                </a:cubicBezTo>
                <a:cubicBezTo>
                  <a:pt x="1150751" y="4755316"/>
                  <a:pt x="1148344" y="4751422"/>
                  <a:pt x="1149833" y="4745120"/>
                </a:cubicBezTo>
                <a:cubicBezTo>
                  <a:pt x="1151326" y="4738819"/>
                  <a:pt x="1155218" y="4736413"/>
                  <a:pt x="1161524" y="4737905"/>
                </a:cubicBezTo>
                <a:close/>
                <a:moveTo>
                  <a:pt x="7268089" y="4637208"/>
                </a:moveTo>
                <a:cubicBezTo>
                  <a:pt x="7281867" y="4641559"/>
                  <a:pt x="7303259" y="4661139"/>
                  <a:pt x="7332268" y="4695952"/>
                </a:cubicBezTo>
                <a:cubicBezTo>
                  <a:pt x="7347735" y="4711424"/>
                  <a:pt x="7349672" y="4719160"/>
                  <a:pt x="7338070" y="4719159"/>
                </a:cubicBezTo>
                <a:cubicBezTo>
                  <a:pt x="7330339" y="4719160"/>
                  <a:pt x="7317765" y="4711424"/>
                  <a:pt x="7300364" y="4695952"/>
                </a:cubicBezTo>
                <a:cubicBezTo>
                  <a:pt x="7282956" y="4680479"/>
                  <a:pt x="7270387" y="4666943"/>
                  <a:pt x="7262644" y="4655342"/>
                </a:cubicBezTo>
                <a:cubicBezTo>
                  <a:pt x="7258780" y="4647605"/>
                  <a:pt x="7256851" y="4641805"/>
                  <a:pt x="7256849" y="4637934"/>
                </a:cubicBezTo>
                <a:cubicBezTo>
                  <a:pt x="7259750" y="4636000"/>
                  <a:pt x="7263496" y="4635758"/>
                  <a:pt x="7268089" y="4637208"/>
                </a:cubicBezTo>
                <a:close/>
                <a:moveTo>
                  <a:pt x="1390204" y="4629598"/>
                </a:moveTo>
                <a:cubicBezTo>
                  <a:pt x="1391517" y="4629598"/>
                  <a:pt x="1393488" y="4630910"/>
                  <a:pt x="1396114" y="4633536"/>
                </a:cubicBezTo>
                <a:cubicBezTo>
                  <a:pt x="1401371" y="4638795"/>
                  <a:pt x="1401371" y="4645361"/>
                  <a:pt x="1396114" y="4653242"/>
                </a:cubicBezTo>
                <a:cubicBezTo>
                  <a:pt x="1390862" y="4661122"/>
                  <a:pt x="1388233" y="4659807"/>
                  <a:pt x="1388234" y="4649298"/>
                </a:cubicBezTo>
                <a:cubicBezTo>
                  <a:pt x="1388233" y="4644046"/>
                  <a:pt x="1388232" y="4638795"/>
                  <a:pt x="1388233" y="4633536"/>
                </a:cubicBezTo>
                <a:cubicBezTo>
                  <a:pt x="1388233" y="4630911"/>
                  <a:pt x="1388890" y="4629598"/>
                  <a:pt x="1390204" y="4629598"/>
                </a:cubicBezTo>
                <a:close/>
                <a:moveTo>
                  <a:pt x="6764900" y="4619878"/>
                </a:moveTo>
                <a:lnTo>
                  <a:pt x="6752227" y="4652566"/>
                </a:lnTo>
                <a:lnTo>
                  <a:pt x="6788450" y="4698072"/>
                </a:lnTo>
                <a:lnTo>
                  <a:pt x="6789400" y="4684771"/>
                </a:lnTo>
                <a:lnTo>
                  <a:pt x="6794241" y="4642817"/>
                </a:lnTo>
                <a:lnTo>
                  <a:pt x="6769512" y="4626332"/>
                </a:lnTo>
                <a:close/>
                <a:moveTo>
                  <a:pt x="1553759" y="4609894"/>
                </a:moveTo>
                <a:lnTo>
                  <a:pt x="1561638" y="4609894"/>
                </a:lnTo>
                <a:cubicBezTo>
                  <a:pt x="1561639" y="4615146"/>
                  <a:pt x="1559009" y="4617775"/>
                  <a:pt x="1553759" y="4617776"/>
                </a:cubicBezTo>
                <a:close/>
                <a:moveTo>
                  <a:pt x="6796448" y="4605143"/>
                </a:moveTo>
                <a:lnTo>
                  <a:pt x="6778584" y="4607964"/>
                </a:lnTo>
                <a:lnTo>
                  <a:pt x="6773528" y="4606900"/>
                </a:lnTo>
                <a:lnTo>
                  <a:pt x="6794963" y="4636577"/>
                </a:lnTo>
                <a:lnTo>
                  <a:pt x="6795313" y="4633536"/>
                </a:lnTo>
                <a:close/>
                <a:moveTo>
                  <a:pt x="6703325" y="4583741"/>
                </a:moveTo>
                <a:lnTo>
                  <a:pt x="6700728" y="4594125"/>
                </a:lnTo>
                <a:lnTo>
                  <a:pt x="6696110" y="4606824"/>
                </a:lnTo>
                <a:lnTo>
                  <a:pt x="6708609" y="4612748"/>
                </a:lnTo>
                <a:lnTo>
                  <a:pt x="6708609" y="4588168"/>
                </a:lnTo>
                <a:close/>
                <a:moveTo>
                  <a:pt x="6679046" y="4563416"/>
                </a:moveTo>
                <a:lnTo>
                  <a:pt x="6675111" y="4590187"/>
                </a:lnTo>
                <a:lnTo>
                  <a:pt x="6675813" y="4600015"/>
                </a:lnTo>
                <a:lnTo>
                  <a:pt x="6684959" y="4602470"/>
                </a:lnTo>
                <a:lnTo>
                  <a:pt x="6684959" y="4594126"/>
                </a:lnTo>
                <a:lnTo>
                  <a:pt x="6691678" y="4573990"/>
                </a:lnTo>
                <a:close/>
                <a:moveTo>
                  <a:pt x="1637383" y="4538543"/>
                </a:moveTo>
                <a:lnTo>
                  <a:pt x="1647824" y="4599011"/>
                </a:lnTo>
                <a:lnTo>
                  <a:pt x="1670417" y="4577799"/>
                </a:lnTo>
                <a:lnTo>
                  <a:pt x="1702336" y="4558498"/>
                </a:lnTo>
                <a:lnTo>
                  <a:pt x="1690008" y="4539131"/>
                </a:lnTo>
                <a:lnTo>
                  <a:pt x="1685924" y="4542107"/>
                </a:lnTo>
                <a:lnTo>
                  <a:pt x="1679865" y="4541662"/>
                </a:lnTo>
                <a:lnTo>
                  <a:pt x="1679863" y="4554714"/>
                </a:lnTo>
                <a:lnTo>
                  <a:pt x="1671984" y="4562595"/>
                </a:lnTo>
                <a:lnTo>
                  <a:pt x="1664634" y="4540544"/>
                </a:lnTo>
                <a:close/>
                <a:moveTo>
                  <a:pt x="1741488" y="4487901"/>
                </a:moveTo>
                <a:lnTo>
                  <a:pt x="1736526" y="4499494"/>
                </a:lnTo>
                <a:lnTo>
                  <a:pt x="1742925" y="4516294"/>
                </a:lnTo>
                <a:cubicBezTo>
                  <a:pt x="1745554" y="4520893"/>
                  <a:pt x="1748181" y="4523190"/>
                  <a:pt x="1750806" y="4523190"/>
                </a:cubicBezTo>
                <a:lnTo>
                  <a:pt x="1756236" y="4523191"/>
                </a:lnTo>
                <a:lnTo>
                  <a:pt x="1762859" y="4518637"/>
                </a:lnTo>
                <a:cubicBezTo>
                  <a:pt x="1769434" y="4510419"/>
                  <a:pt x="1769434" y="4503023"/>
                  <a:pt x="1762860" y="4496449"/>
                </a:cubicBezTo>
                <a:close/>
                <a:moveTo>
                  <a:pt x="7088603" y="4463886"/>
                </a:moveTo>
                <a:cubicBezTo>
                  <a:pt x="7092468" y="4463886"/>
                  <a:pt x="7094403" y="4465822"/>
                  <a:pt x="7094403" y="4469687"/>
                </a:cubicBezTo>
                <a:cubicBezTo>
                  <a:pt x="7094403" y="4473557"/>
                  <a:pt x="7092468" y="4475487"/>
                  <a:pt x="7088603" y="4475488"/>
                </a:cubicBezTo>
                <a:cubicBezTo>
                  <a:pt x="7084733" y="4475487"/>
                  <a:pt x="7082796" y="4473557"/>
                  <a:pt x="7082797" y="4469687"/>
                </a:cubicBezTo>
                <a:cubicBezTo>
                  <a:pt x="7082797" y="4465820"/>
                  <a:pt x="7084732" y="4463886"/>
                  <a:pt x="7088603" y="4463886"/>
                </a:cubicBezTo>
                <a:close/>
                <a:moveTo>
                  <a:pt x="4884813" y="4454052"/>
                </a:moveTo>
                <a:lnTo>
                  <a:pt x="4846268" y="4495304"/>
                </a:lnTo>
                <a:cubicBezTo>
                  <a:pt x="4837083" y="4506422"/>
                  <a:pt x="4832488" y="4513916"/>
                  <a:pt x="4832488" y="4517781"/>
                </a:cubicBezTo>
                <a:cubicBezTo>
                  <a:pt x="4832488" y="4525517"/>
                  <a:pt x="4826693" y="4533253"/>
                  <a:pt x="4815087" y="4540990"/>
                </a:cubicBezTo>
                <a:lnTo>
                  <a:pt x="4803023" y="4554298"/>
                </a:lnTo>
                <a:lnTo>
                  <a:pt x="4819660" y="4585198"/>
                </a:lnTo>
                <a:cubicBezTo>
                  <a:pt x="4832801" y="4604916"/>
                  <a:pt x="4839378" y="4631213"/>
                  <a:pt x="4839380" y="4664079"/>
                </a:cubicBezTo>
                <a:lnTo>
                  <a:pt x="4836223" y="4677717"/>
                </a:lnTo>
                <a:lnTo>
                  <a:pt x="4878905" y="4697635"/>
                </a:lnTo>
                <a:lnTo>
                  <a:pt x="4866240" y="4768568"/>
                </a:lnTo>
                <a:lnTo>
                  <a:pt x="4868214" y="4770894"/>
                </a:lnTo>
                <a:lnTo>
                  <a:pt x="4865715" y="4771507"/>
                </a:lnTo>
                <a:lnTo>
                  <a:pt x="4864403" y="4778856"/>
                </a:lnTo>
                <a:cubicBezTo>
                  <a:pt x="4860534" y="4798194"/>
                  <a:pt x="4857635" y="4809798"/>
                  <a:pt x="4855702" y="4813664"/>
                </a:cubicBezTo>
                <a:cubicBezTo>
                  <a:pt x="4847962" y="4825271"/>
                  <a:pt x="4846993" y="4835905"/>
                  <a:pt x="4852799" y="4845577"/>
                </a:cubicBezTo>
                <a:cubicBezTo>
                  <a:pt x="4858600" y="4855249"/>
                  <a:pt x="4871168" y="4860082"/>
                  <a:pt x="4890506" y="4860082"/>
                </a:cubicBezTo>
                <a:cubicBezTo>
                  <a:pt x="4905980" y="4860082"/>
                  <a:pt x="4929185" y="4872651"/>
                  <a:pt x="4960127" y="4897792"/>
                </a:cubicBezTo>
                <a:lnTo>
                  <a:pt x="5004375" y="4937737"/>
                </a:lnTo>
                <a:lnTo>
                  <a:pt x="5044369" y="4900894"/>
                </a:lnTo>
                <a:lnTo>
                  <a:pt x="5041175" y="4898977"/>
                </a:lnTo>
                <a:cubicBezTo>
                  <a:pt x="5026698" y="4896084"/>
                  <a:pt x="5019456" y="4883051"/>
                  <a:pt x="5019458" y="4859888"/>
                </a:cubicBezTo>
                <a:lnTo>
                  <a:pt x="5020566" y="4855007"/>
                </a:lnTo>
                <a:lnTo>
                  <a:pt x="5000742" y="4825272"/>
                </a:lnTo>
                <a:cubicBezTo>
                  <a:pt x="4989134" y="4813666"/>
                  <a:pt x="4983334" y="4794328"/>
                  <a:pt x="4983332" y="4767255"/>
                </a:cubicBezTo>
                <a:cubicBezTo>
                  <a:pt x="4983334" y="4747913"/>
                  <a:pt x="4987685" y="4730509"/>
                  <a:pt x="4996389" y="4715039"/>
                </a:cubicBezTo>
                <a:lnTo>
                  <a:pt x="5007641" y="4703371"/>
                </a:lnTo>
                <a:lnTo>
                  <a:pt x="4962994" y="4653570"/>
                </a:lnTo>
                <a:cubicBezTo>
                  <a:pt x="4939825" y="4631852"/>
                  <a:pt x="4925346" y="4616649"/>
                  <a:pt x="4919556" y="4607965"/>
                </a:cubicBezTo>
                <a:cubicBezTo>
                  <a:pt x="4902180" y="4584797"/>
                  <a:pt x="4893495" y="4554393"/>
                  <a:pt x="4893495" y="4516749"/>
                </a:cubicBezTo>
                <a:close/>
                <a:moveTo>
                  <a:pt x="7725983" y="4426414"/>
                </a:moveTo>
                <a:cubicBezTo>
                  <a:pt x="7741376" y="4429904"/>
                  <a:pt x="7738727" y="4448725"/>
                  <a:pt x="7718037" y="4482875"/>
                </a:cubicBezTo>
                <a:cubicBezTo>
                  <a:pt x="7698939" y="4514392"/>
                  <a:pt x="7684431" y="4540316"/>
                  <a:pt x="7674509" y="4560643"/>
                </a:cubicBezTo>
                <a:cubicBezTo>
                  <a:pt x="7652547" y="4604794"/>
                  <a:pt x="7639103" y="4628966"/>
                  <a:pt x="7634167" y="4633161"/>
                </a:cubicBezTo>
                <a:cubicBezTo>
                  <a:pt x="7619364" y="4645737"/>
                  <a:pt x="7607746" y="4653062"/>
                  <a:pt x="7599307" y="4655133"/>
                </a:cubicBezTo>
                <a:cubicBezTo>
                  <a:pt x="7582436" y="4659274"/>
                  <a:pt x="7571582" y="4651503"/>
                  <a:pt x="7566749" y="4631814"/>
                </a:cubicBezTo>
                <a:cubicBezTo>
                  <a:pt x="7562608" y="4614943"/>
                  <a:pt x="7563747" y="4595284"/>
                  <a:pt x="7570165" y="4572838"/>
                </a:cubicBezTo>
                <a:cubicBezTo>
                  <a:pt x="7573027" y="4560208"/>
                  <a:pt x="7580985" y="4547073"/>
                  <a:pt x="7594037" y="4533435"/>
                </a:cubicBezTo>
                <a:cubicBezTo>
                  <a:pt x="7607088" y="4519796"/>
                  <a:pt x="7621901" y="4504232"/>
                  <a:pt x="7638484" y="4486743"/>
                </a:cubicBezTo>
                <a:cubicBezTo>
                  <a:pt x="7655062" y="4469259"/>
                  <a:pt x="7665817" y="4458418"/>
                  <a:pt x="7670752" y="4454223"/>
                </a:cubicBezTo>
                <a:cubicBezTo>
                  <a:pt x="7684865" y="4438836"/>
                  <a:pt x="7696137" y="4430105"/>
                  <a:pt x="7704576" y="4428034"/>
                </a:cubicBezTo>
                <a:cubicBezTo>
                  <a:pt x="7713717" y="4425790"/>
                  <a:pt x="7720851" y="4425250"/>
                  <a:pt x="7725983" y="4426414"/>
                </a:cubicBezTo>
                <a:close/>
                <a:moveTo>
                  <a:pt x="4860952" y="4416654"/>
                </a:moveTo>
                <a:lnTo>
                  <a:pt x="4846765" y="4420030"/>
                </a:lnTo>
                <a:cubicBezTo>
                  <a:pt x="4835262" y="4428246"/>
                  <a:pt x="4829510" y="4440569"/>
                  <a:pt x="4829510" y="4457002"/>
                </a:cubicBezTo>
                <a:lnTo>
                  <a:pt x="4825519" y="4468974"/>
                </a:lnTo>
                <a:lnTo>
                  <a:pt x="4853158" y="4448164"/>
                </a:lnTo>
                <a:lnTo>
                  <a:pt x="4870615" y="4429180"/>
                </a:lnTo>
                <a:close/>
                <a:moveTo>
                  <a:pt x="6568707" y="3908390"/>
                </a:moveTo>
                <a:cubicBezTo>
                  <a:pt x="6567392" y="3911019"/>
                  <a:pt x="6566733" y="3916270"/>
                  <a:pt x="6566733" y="3924158"/>
                </a:cubicBezTo>
                <a:cubicBezTo>
                  <a:pt x="6566733" y="3939919"/>
                  <a:pt x="6569364" y="3945170"/>
                  <a:pt x="6574616" y="3939919"/>
                </a:cubicBezTo>
                <a:lnTo>
                  <a:pt x="6574614" y="3908390"/>
                </a:lnTo>
                <a:cubicBezTo>
                  <a:pt x="6571985" y="3905760"/>
                  <a:pt x="6570022" y="3905759"/>
                  <a:pt x="6568707" y="3908390"/>
                </a:cubicBezTo>
                <a:close/>
                <a:moveTo>
                  <a:pt x="6568167" y="3843171"/>
                </a:moveTo>
                <a:lnTo>
                  <a:pt x="6568705" y="3851244"/>
                </a:lnTo>
                <a:cubicBezTo>
                  <a:pt x="6570018" y="3857813"/>
                  <a:pt x="6571988" y="3861097"/>
                  <a:pt x="6574614" y="3861097"/>
                </a:cubicBezTo>
                <a:lnTo>
                  <a:pt x="6589452" y="3846260"/>
                </a:lnTo>
                <a:close/>
                <a:moveTo>
                  <a:pt x="7483116" y="3802498"/>
                </a:moveTo>
                <a:cubicBezTo>
                  <a:pt x="7521790" y="3802498"/>
                  <a:pt x="7555632" y="3815067"/>
                  <a:pt x="7584640" y="3840205"/>
                </a:cubicBezTo>
                <a:cubicBezTo>
                  <a:pt x="7613649" y="3865349"/>
                  <a:pt x="7628148" y="3895325"/>
                  <a:pt x="7628148" y="3930135"/>
                </a:cubicBezTo>
                <a:cubicBezTo>
                  <a:pt x="7628148" y="3957208"/>
                  <a:pt x="7614611" y="3980416"/>
                  <a:pt x="7587538" y="3999755"/>
                </a:cubicBezTo>
                <a:cubicBezTo>
                  <a:pt x="7560465" y="4019091"/>
                  <a:pt x="7531461" y="4028763"/>
                  <a:pt x="7500516" y="4028764"/>
                </a:cubicBezTo>
                <a:cubicBezTo>
                  <a:pt x="7442504" y="4028763"/>
                  <a:pt x="7399959" y="4003618"/>
                  <a:pt x="7372879" y="3953338"/>
                </a:cubicBezTo>
                <a:cubicBezTo>
                  <a:pt x="7365144" y="3937870"/>
                  <a:pt x="7361273" y="3924334"/>
                  <a:pt x="7361273" y="3912728"/>
                </a:cubicBezTo>
                <a:cubicBezTo>
                  <a:pt x="7361271" y="3885654"/>
                  <a:pt x="7373848" y="3860516"/>
                  <a:pt x="7398991" y="3837308"/>
                </a:cubicBezTo>
                <a:cubicBezTo>
                  <a:pt x="7424129" y="3814099"/>
                  <a:pt x="7452171" y="3802498"/>
                  <a:pt x="7483116" y="3802498"/>
                </a:cubicBezTo>
                <a:close/>
                <a:moveTo>
                  <a:pt x="8285913" y="3633523"/>
                </a:moveTo>
                <a:cubicBezTo>
                  <a:pt x="8293163" y="3633040"/>
                  <a:pt x="8303076" y="3634247"/>
                  <a:pt x="8315648" y="3637147"/>
                </a:cubicBezTo>
                <a:cubicBezTo>
                  <a:pt x="8340791" y="3642950"/>
                  <a:pt x="8355295" y="3647787"/>
                  <a:pt x="8359155" y="3651654"/>
                </a:cubicBezTo>
                <a:cubicBezTo>
                  <a:pt x="8370762" y="3659388"/>
                  <a:pt x="8387202" y="3677763"/>
                  <a:pt x="8408474" y="3706767"/>
                </a:cubicBezTo>
                <a:cubicBezTo>
                  <a:pt x="8429742" y="3735775"/>
                  <a:pt x="8440386" y="3756081"/>
                  <a:pt x="8440387" y="3767688"/>
                </a:cubicBezTo>
                <a:cubicBezTo>
                  <a:pt x="8440387" y="3806362"/>
                  <a:pt x="8424915" y="3837307"/>
                  <a:pt x="8393972" y="3860516"/>
                </a:cubicBezTo>
                <a:cubicBezTo>
                  <a:pt x="8363026" y="3883718"/>
                  <a:pt x="8328217" y="3895326"/>
                  <a:pt x="8289536" y="3895326"/>
                </a:cubicBezTo>
                <a:cubicBezTo>
                  <a:pt x="8227659" y="3895325"/>
                  <a:pt x="8179307" y="3872116"/>
                  <a:pt x="8144504" y="3825707"/>
                </a:cubicBezTo>
                <a:cubicBezTo>
                  <a:pt x="8132895" y="3806362"/>
                  <a:pt x="8127095" y="3787026"/>
                  <a:pt x="8127095" y="3767688"/>
                </a:cubicBezTo>
                <a:cubicBezTo>
                  <a:pt x="8127094" y="3705805"/>
                  <a:pt x="8152233" y="3667125"/>
                  <a:pt x="8202515" y="3651653"/>
                </a:cubicBezTo>
                <a:cubicBezTo>
                  <a:pt x="8229589" y="3643917"/>
                  <a:pt x="8243131" y="3643916"/>
                  <a:pt x="8243131" y="3651653"/>
                </a:cubicBezTo>
                <a:cubicBezTo>
                  <a:pt x="8250861" y="3663260"/>
                  <a:pt x="8260527" y="3659388"/>
                  <a:pt x="8272140" y="3640051"/>
                </a:cubicBezTo>
                <a:cubicBezTo>
                  <a:pt x="8274071" y="3636183"/>
                  <a:pt x="8278661" y="3634007"/>
                  <a:pt x="8285913" y="3633523"/>
                </a:cubicBezTo>
                <a:close/>
                <a:moveTo>
                  <a:pt x="4819651" y="3392054"/>
                </a:moveTo>
                <a:cubicBezTo>
                  <a:pt x="4816371" y="3392053"/>
                  <a:pt x="4813082" y="3395344"/>
                  <a:pt x="4809792" y="3401922"/>
                </a:cubicBezTo>
                <a:lnTo>
                  <a:pt x="4795242" y="3420629"/>
                </a:lnTo>
                <a:lnTo>
                  <a:pt x="4823954" y="3396361"/>
                </a:lnTo>
                <a:close/>
                <a:moveTo>
                  <a:pt x="7256851" y="3315158"/>
                </a:moveTo>
                <a:cubicBezTo>
                  <a:pt x="7252979" y="3319023"/>
                  <a:pt x="7251043" y="3324829"/>
                  <a:pt x="7251044" y="3332566"/>
                </a:cubicBezTo>
                <a:cubicBezTo>
                  <a:pt x="7258779" y="3332565"/>
                  <a:pt x="7262645" y="3330631"/>
                  <a:pt x="7262646" y="3326759"/>
                </a:cubicBezTo>
                <a:close/>
                <a:moveTo>
                  <a:pt x="254181" y="3313172"/>
                </a:moveTo>
                <a:cubicBezTo>
                  <a:pt x="319924" y="3313172"/>
                  <a:pt x="362648" y="3352618"/>
                  <a:pt x="382367" y="3431499"/>
                </a:cubicBezTo>
                <a:cubicBezTo>
                  <a:pt x="395525" y="3477515"/>
                  <a:pt x="384011" y="3521893"/>
                  <a:pt x="347865" y="3564620"/>
                </a:cubicBezTo>
                <a:cubicBezTo>
                  <a:pt x="311700" y="3607354"/>
                  <a:pt x="270619" y="3628716"/>
                  <a:pt x="224605" y="3628716"/>
                </a:cubicBezTo>
                <a:cubicBezTo>
                  <a:pt x="191728" y="3628717"/>
                  <a:pt x="155572" y="3608989"/>
                  <a:pt x="116137" y="3569553"/>
                </a:cubicBezTo>
                <a:cubicBezTo>
                  <a:pt x="96408" y="3536678"/>
                  <a:pt x="86550" y="3507100"/>
                  <a:pt x="86550" y="3480805"/>
                </a:cubicBezTo>
                <a:cubicBezTo>
                  <a:pt x="86550" y="3434788"/>
                  <a:pt x="104634" y="3395344"/>
                  <a:pt x="140788" y="3362477"/>
                </a:cubicBezTo>
                <a:cubicBezTo>
                  <a:pt x="176945" y="3329611"/>
                  <a:pt x="214735" y="3313173"/>
                  <a:pt x="254181" y="3313172"/>
                </a:cubicBezTo>
                <a:close/>
                <a:moveTo>
                  <a:pt x="5080517" y="3233846"/>
                </a:moveTo>
                <a:lnTo>
                  <a:pt x="5046445" y="3254010"/>
                </a:lnTo>
                <a:cubicBezTo>
                  <a:pt x="5023438" y="3267158"/>
                  <a:pt x="5002073" y="3285236"/>
                  <a:pt x="4982353" y="3308244"/>
                </a:cubicBezTo>
                <a:lnTo>
                  <a:pt x="4941363" y="3371587"/>
                </a:lnTo>
                <a:lnTo>
                  <a:pt x="5002080" y="3365711"/>
                </a:lnTo>
                <a:cubicBezTo>
                  <a:pt x="5025249" y="3365710"/>
                  <a:pt x="5044069" y="3367158"/>
                  <a:pt x="5058551" y="3370057"/>
                </a:cubicBezTo>
                <a:cubicBezTo>
                  <a:pt x="5064337" y="3370057"/>
                  <a:pt x="5074473" y="3370781"/>
                  <a:pt x="5088954" y="3372225"/>
                </a:cubicBezTo>
                <a:cubicBezTo>
                  <a:pt x="5103432" y="3373676"/>
                  <a:pt x="5116461" y="3375849"/>
                  <a:pt x="5128043" y="3378742"/>
                </a:cubicBezTo>
                <a:lnTo>
                  <a:pt x="5141075" y="3378743"/>
                </a:lnTo>
                <a:lnTo>
                  <a:pt x="5144885" y="3380646"/>
                </a:lnTo>
                <a:lnTo>
                  <a:pt x="5094284" y="3345617"/>
                </a:lnTo>
                <a:lnTo>
                  <a:pt x="5093632" y="3343162"/>
                </a:lnTo>
                <a:lnTo>
                  <a:pt x="5071579" y="3338565"/>
                </a:lnTo>
                <a:cubicBezTo>
                  <a:pt x="5065788" y="3333497"/>
                  <a:pt x="5062894" y="3325171"/>
                  <a:pt x="5062894" y="3313587"/>
                </a:cubicBezTo>
                <a:cubicBezTo>
                  <a:pt x="5062894" y="3307796"/>
                  <a:pt x="5065786" y="3302009"/>
                  <a:pt x="5071578" y="3296216"/>
                </a:cubicBezTo>
                <a:lnTo>
                  <a:pt x="5080774" y="3294683"/>
                </a:lnTo>
                <a:lnTo>
                  <a:pt x="5075431" y="3274547"/>
                </a:lnTo>
                <a:close/>
                <a:moveTo>
                  <a:pt x="7355478" y="3228131"/>
                </a:moveTo>
                <a:cubicBezTo>
                  <a:pt x="7351607" y="3232002"/>
                  <a:pt x="7347736" y="3235867"/>
                  <a:pt x="7343877" y="3239738"/>
                </a:cubicBezTo>
                <a:cubicBezTo>
                  <a:pt x="7332269" y="3251339"/>
                  <a:pt x="7326469" y="3261012"/>
                  <a:pt x="7326469" y="3268747"/>
                </a:cubicBezTo>
                <a:cubicBezTo>
                  <a:pt x="7326468" y="3284213"/>
                  <a:pt x="7332269" y="3282284"/>
                  <a:pt x="7343876" y="3262947"/>
                </a:cubicBezTo>
                <a:close/>
                <a:moveTo>
                  <a:pt x="588214" y="3184987"/>
                </a:moveTo>
                <a:cubicBezTo>
                  <a:pt x="602185" y="3184988"/>
                  <a:pt x="615740" y="3188267"/>
                  <a:pt x="628889" y="3194846"/>
                </a:cubicBezTo>
                <a:cubicBezTo>
                  <a:pt x="661754" y="3221144"/>
                  <a:pt x="665044" y="3257300"/>
                  <a:pt x="638747" y="3303314"/>
                </a:cubicBezTo>
                <a:cubicBezTo>
                  <a:pt x="612460" y="3349328"/>
                  <a:pt x="579585" y="3362477"/>
                  <a:pt x="540139" y="3342759"/>
                </a:cubicBezTo>
                <a:cubicBezTo>
                  <a:pt x="507272" y="3323032"/>
                  <a:pt x="492479" y="3296734"/>
                  <a:pt x="495769" y="3263869"/>
                </a:cubicBezTo>
                <a:cubicBezTo>
                  <a:pt x="499058" y="3231003"/>
                  <a:pt x="515497" y="3207995"/>
                  <a:pt x="545073" y="3194846"/>
                </a:cubicBezTo>
                <a:cubicBezTo>
                  <a:pt x="559867" y="3188268"/>
                  <a:pt x="574243" y="3184987"/>
                  <a:pt x="588214" y="3184987"/>
                </a:cubicBezTo>
                <a:close/>
                <a:moveTo>
                  <a:pt x="1388233" y="3143830"/>
                </a:moveTo>
                <a:cubicBezTo>
                  <a:pt x="1430273" y="3143832"/>
                  <a:pt x="1435525" y="3170110"/>
                  <a:pt x="1403994" y="3222653"/>
                </a:cubicBezTo>
                <a:cubicBezTo>
                  <a:pt x="1382974" y="3243674"/>
                  <a:pt x="1367212" y="3222654"/>
                  <a:pt x="1356703" y="3159593"/>
                </a:cubicBezTo>
                <a:cubicBezTo>
                  <a:pt x="1367212" y="3149082"/>
                  <a:pt x="1377722" y="3143830"/>
                  <a:pt x="1388233" y="3143830"/>
                </a:cubicBezTo>
                <a:close/>
                <a:moveTo>
                  <a:pt x="8080678" y="3077291"/>
                </a:moveTo>
                <a:cubicBezTo>
                  <a:pt x="8092279" y="3077292"/>
                  <a:pt x="8096150" y="3079226"/>
                  <a:pt x="8092279" y="3083091"/>
                </a:cubicBezTo>
                <a:cubicBezTo>
                  <a:pt x="8088421" y="3086957"/>
                  <a:pt x="8083582" y="3086957"/>
                  <a:pt x="8077780" y="3083091"/>
                </a:cubicBezTo>
                <a:cubicBezTo>
                  <a:pt x="8071981" y="3079226"/>
                  <a:pt x="8072943" y="3077291"/>
                  <a:pt x="8080678" y="3077291"/>
                </a:cubicBezTo>
                <a:close/>
                <a:moveTo>
                  <a:pt x="1506468" y="3057128"/>
                </a:moveTo>
                <a:cubicBezTo>
                  <a:pt x="1527479" y="3057127"/>
                  <a:pt x="1524857" y="3070267"/>
                  <a:pt x="1498578" y="3096539"/>
                </a:cubicBezTo>
                <a:lnTo>
                  <a:pt x="1498578" y="3080778"/>
                </a:lnTo>
                <a:cubicBezTo>
                  <a:pt x="1498577" y="3065017"/>
                  <a:pt x="1501209" y="3057128"/>
                  <a:pt x="1506468" y="3057128"/>
                </a:cubicBezTo>
                <a:close/>
                <a:moveTo>
                  <a:pt x="8514353" y="3017823"/>
                </a:moveTo>
                <a:cubicBezTo>
                  <a:pt x="8517253" y="3018790"/>
                  <a:pt x="8519672" y="3021206"/>
                  <a:pt x="8521608" y="3025074"/>
                </a:cubicBezTo>
                <a:cubicBezTo>
                  <a:pt x="8525474" y="3032810"/>
                  <a:pt x="8523544" y="3038610"/>
                  <a:pt x="8515801" y="3042481"/>
                </a:cubicBezTo>
                <a:lnTo>
                  <a:pt x="8277935" y="3059884"/>
                </a:lnTo>
                <a:cubicBezTo>
                  <a:pt x="8386235" y="3032810"/>
                  <a:pt x="8461654" y="3019273"/>
                  <a:pt x="8504201" y="3019273"/>
                </a:cubicBezTo>
                <a:cubicBezTo>
                  <a:pt x="8508068" y="3017341"/>
                  <a:pt x="8511452" y="3016857"/>
                  <a:pt x="8514353" y="3017823"/>
                </a:cubicBezTo>
                <a:close/>
                <a:moveTo>
                  <a:pt x="7245243" y="2932247"/>
                </a:moveTo>
                <a:cubicBezTo>
                  <a:pt x="7243314" y="2932246"/>
                  <a:pt x="7241377" y="2934183"/>
                  <a:pt x="7239443" y="2938053"/>
                </a:cubicBezTo>
                <a:cubicBezTo>
                  <a:pt x="7227842" y="2949654"/>
                  <a:pt x="7225906" y="2955455"/>
                  <a:pt x="7233641" y="2955454"/>
                </a:cubicBezTo>
                <a:cubicBezTo>
                  <a:pt x="7241378" y="2951590"/>
                  <a:pt x="7247178" y="2945789"/>
                  <a:pt x="7251042" y="2938053"/>
                </a:cubicBezTo>
                <a:cubicBezTo>
                  <a:pt x="7249109" y="2934181"/>
                  <a:pt x="7247179" y="2932246"/>
                  <a:pt x="7245243" y="2932247"/>
                </a:cubicBezTo>
                <a:close/>
                <a:moveTo>
                  <a:pt x="1013454" y="2889161"/>
                </a:moveTo>
                <a:cubicBezTo>
                  <a:pt x="1026593" y="2889161"/>
                  <a:pt x="1056180" y="2902309"/>
                  <a:pt x="1102195" y="2928607"/>
                </a:cubicBezTo>
                <a:cubicBezTo>
                  <a:pt x="1148209" y="2954904"/>
                  <a:pt x="1174507" y="2977911"/>
                  <a:pt x="1181085" y="2997628"/>
                </a:cubicBezTo>
                <a:cubicBezTo>
                  <a:pt x="1200805" y="3030504"/>
                  <a:pt x="1210663" y="3060082"/>
                  <a:pt x="1210663" y="3086379"/>
                </a:cubicBezTo>
                <a:cubicBezTo>
                  <a:pt x="1210662" y="3138972"/>
                  <a:pt x="1186010" y="3189922"/>
                  <a:pt x="1136717" y="3239217"/>
                </a:cubicBezTo>
                <a:cubicBezTo>
                  <a:pt x="1087412" y="3288520"/>
                  <a:pt x="1033173" y="3313173"/>
                  <a:pt x="974011" y="3313173"/>
                </a:cubicBezTo>
                <a:cubicBezTo>
                  <a:pt x="921425" y="3313172"/>
                  <a:pt x="875401" y="3293454"/>
                  <a:pt x="835954" y="3254010"/>
                </a:cubicBezTo>
                <a:cubicBezTo>
                  <a:pt x="819527" y="3237577"/>
                  <a:pt x="807204" y="3219498"/>
                  <a:pt x="798987" y="3199777"/>
                </a:cubicBezTo>
                <a:lnTo>
                  <a:pt x="787961" y="3142441"/>
                </a:lnTo>
                <a:lnTo>
                  <a:pt x="785017" y="3141773"/>
                </a:lnTo>
                <a:cubicBezTo>
                  <a:pt x="774511" y="3135407"/>
                  <a:pt x="767530" y="3125195"/>
                  <a:pt x="764077" y="3111134"/>
                </a:cubicBezTo>
                <a:cubicBezTo>
                  <a:pt x="757866" y="3085824"/>
                  <a:pt x="766008" y="3070407"/>
                  <a:pt x="788507" y="3064884"/>
                </a:cubicBezTo>
                <a:lnTo>
                  <a:pt x="797543" y="3066933"/>
                </a:lnTo>
                <a:lnTo>
                  <a:pt x="823633" y="3012428"/>
                </a:lnTo>
                <a:cubicBezTo>
                  <a:pt x="848283" y="2976271"/>
                  <a:pt x="885260" y="2945045"/>
                  <a:pt x="934564" y="2918749"/>
                </a:cubicBezTo>
                <a:cubicBezTo>
                  <a:pt x="960860" y="2899030"/>
                  <a:pt x="987157" y="2889162"/>
                  <a:pt x="1013454" y="2889161"/>
                </a:cubicBezTo>
                <a:close/>
                <a:moveTo>
                  <a:pt x="1292570" y="2763384"/>
                </a:moveTo>
                <a:cubicBezTo>
                  <a:pt x="1298354" y="2765692"/>
                  <a:pt x="1302109" y="2770361"/>
                  <a:pt x="1303835" y="2777390"/>
                </a:cubicBezTo>
                <a:cubicBezTo>
                  <a:pt x="1306596" y="2788640"/>
                  <a:pt x="1298500" y="2792115"/>
                  <a:pt x="1279561" y="2787821"/>
                </a:cubicBezTo>
                <a:cubicBezTo>
                  <a:pt x="1269740" y="2784266"/>
                  <a:pt x="1263963" y="2780467"/>
                  <a:pt x="1262224" y="2776422"/>
                </a:cubicBezTo>
                <a:cubicBezTo>
                  <a:pt x="1260485" y="2772378"/>
                  <a:pt x="1262789" y="2768082"/>
                  <a:pt x="1269127" y="2763547"/>
                </a:cubicBezTo>
                <a:cubicBezTo>
                  <a:pt x="1278970" y="2761130"/>
                  <a:pt x="1286784" y="2761077"/>
                  <a:pt x="1292570" y="2763384"/>
                </a:cubicBezTo>
                <a:close/>
                <a:moveTo>
                  <a:pt x="1274535" y="2730913"/>
                </a:moveTo>
                <a:cubicBezTo>
                  <a:pt x="1281541" y="2735157"/>
                  <a:pt x="1283984" y="2739029"/>
                  <a:pt x="1281858" y="2742531"/>
                </a:cubicBezTo>
                <a:cubicBezTo>
                  <a:pt x="1276233" y="2743912"/>
                  <a:pt x="1273079" y="2743198"/>
                  <a:pt x="1272389" y="2740383"/>
                </a:cubicBezTo>
                <a:cubicBezTo>
                  <a:pt x="1271699" y="2737573"/>
                  <a:pt x="1272411" y="2734415"/>
                  <a:pt x="1274535" y="2730913"/>
                </a:cubicBezTo>
                <a:close/>
                <a:moveTo>
                  <a:pt x="1143462" y="2588659"/>
                </a:moveTo>
                <a:cubicBezTo>
                  <a:pt x="1154686" y="2591868"/>
                  <a:pt x="1160643" y="2594877"/>
                  <a:pt x="1161332" y="2597688"/>
                </a:cubicBezTo>
                <a:cubicBezTo>
                  <a:pt x="1161279" y="2609627"/>
                  <a:pt x="1148653" y="2606767"/>
                  <a:pt x="1123444" y="2589101"/>
                </a:cubicBezTo>
                <a:cubicBezTo>
                  <a:pt x="1125566" y="2585594"/>
                  <a:pt x="1132242" y="2585449"/>
                  <a:pt x="1143462" y="2588659"/>
                </a:cubicBezTo>
                <a:close/>
                <a:moveTo>
                  <a:pt x="1514022" y="2403785"/>
                </a:moveTo>
                <a:cubicBezTo>
                  <a:pt x="1532278" y="2405268"/>
                  <a:pt x="1552959" y="2413608"/>
                  <a:pt x="1576071" y="2428807"/>
                </a:cubicBezTo>
                <a:cubicBezTo>
                  <a:pt x="1600589" y="2443659"/>
                  <a:pt x="1611412" y="2457402"/>
                  <a:pt x="1608551" y="2470032"/>
                </a:cubicBezTo>
                <a:cubicBezTo>
                  <a:pt x="1605689" y="2482661"/>
                  <a:pt x="1601444" y="2489663"/>
                  <a:pt x="1595821" y="2491044"/>
                </a:cubicBezTo>
                <a:cubicBezTo>
                  <a:pt x="1590195" y="2492424"/>
                  <a:pt x="1583140" y="2500123"/>
                  <a:pt x="1574650" y="2514130"/>
                </a:cubicBezTo>
                <a:cubicBezTo>
                  <a:pt x="1568284" y="2524640"/>
                  <a:pt x="1555259" y="2532310"/>
                  <a:pt x="1535574" y="2537141"/>
                </a:cubicBezTo>
                <a:cubicBezTo>
                  <a:pt x="1507449" y="2544045"/>
                  <a:pt x="1481848" y="2536908"/>
                  <a:pt x="1458761" y="2515740"/>
                </a:cubicBezTo>
                <a:cubicBezTo>
                  <a:pt x="1447219" y="2505158"/>
                  <a:pt x="1439796" y="2496172"/>
                  <a:pt x="1436491" y="2488782"/>
                </a:cubicBezTo>
                <a:cubicBezTo>
                  <a:pt x="1433190" y="2481394"/>
                  <a:pt x="1434003" y="2475603"/>
                  <a:pt x="1438937" y="2471414"/>
                </a:cubicBezTo>
                <a:cubicBezTo>
                  <a:pt x="1444562" y="2470033"/>
                  <a:pt x="1450038" y="2461979"/>
                  <a:pt x="1455369" y="2447251"/>
                </a:cubicBezTo>
                <a:cubicBezTo>
                  <a:pt x="1460700" y="2432527"/>
                  <a:pt x="1464426" y="2423411"/>
                  <a:pt x="1466546" y="2419911"/>
                </a:cubicBezTo>
                <a:cubicBezTo>
                  <a:pt x="1479942" y="2407677"/>
                  <a:pt x="1495768" y="2402302"/>
                  <a:pt x="1514022" y="2403785"/>
                </a:cubicBezTo>
                <a:close/>
                <a:moveTo>
                  <a:pt x="1160117" y="2267027"/>
                </a:moveTo>
                <a:cubicBezTo>
                  <a:pt x="1173802" y="2269632"/>
                  <a:pt x="1187999" y="2275089"/>
                  <a:pt x="1202710" y="2283403"/>
                </a:cubicBezTo>
                <a:cubicBezTo>
                  <a:pt x="1232136" y="2300036"/>
                  <a:pt x="1250647" y="2323820"/>
                  <a:pt x="1258239" y="2354753"/>
                </a:cubicBezTo>
                <a:cubicBezTo>
                  <a:pt x="1261001" y="2366003"/>
                  <a:pt x="1261638" y="2380755"/>
                  <a:pt x="1260159" y="2399008"/>
                </a:cubicBezTo>
                <a:cubicBezTo>
                  <a:pt x="1259900" y="2458704"/>
                  <a:pt x="1235867" y="2494417"/>
                  <a:pt x="1188063" y="2506151"/>
                </a:cubicBezTo>
                <a:cubicBezTo>
                  <a:pt x="1154313" y="2514434"/>
                  <a:pt x="1121148" y="2509903"/>
                  <a:pt x="1088569" y="2492561"/>
                </a:cubicBezTo>
                <a:cubicBezTo>
                  <a:pt x="1055984" y="2475212"/>
                  <a:pt x="1035549" y="2449667"/>
                  <a:pt x="1027265" y="2415918"/>
                </a:cubicBezTo>
                <a:cubicBezTo>
                  <a:pt x="1021745" y="2393423"/>
                  <a:pt x="1024316" y="2367449"/>
                  <a:pt x="1034973" y="2337994"/>
                </a:cubicBezTo>
                <a:cubicBezTo>
                  <a:pt x="1049881" y="2301537"/>
                  <a:pt x="1078427" y="2278135"/>
                  <a:pt x="1120607" y="2267781"/>
                </a:cubicBezTo>
                <a:cubicBezTo>
                  <a:pt x="1133262" y="2264675"/>
                  <a:pt x="1146433" y="2264425"/>
                  <a:pt x="1160117" y="2267027"/>
                </a:cubicBezTo>
                <a:close/>
                <a:moveTo>
                  <a:pt x="936342" y="2245922"/>
                </a:moveTo>
                <a:cubicBezTo>
                  <a:pt x="964468" y="2239018"/>
                  <a:pt x="982323" y="2251035"/>
                  <a:pt x="989915" y="2281965"/>
                </a:cubicBezTo>
                <a:cubicBezTo>
                  <a:pt x="993367" y="2296029"/>
                  <a:pt x="991911" y="2308314"/>
                  <a:pt x="985546" y="2318819"/>
                </a:cubicBezTo>
                <a:cubicBezTo>
                  <a:pt x="972124" y="2337025"/>
                  <a:pt x="952969" y="2340981"/>
                  <a:pt x="928081" y="2330686"/>
                </a:cubicBezTo>
                <a:cubicBezTo>
                  <a:pt x="915635" y="2325543"/>
                  <a:pt x="907633" y="2318003"/>
                  <a:pt x="904080" y="2308066"/>
                </a:cubicBezTo>
                <a:cubicBezTo>
                  <a:pt x="900523" y="2298132"/>
                  <a:pt x="901409" y="2285801"/>
                  <a:pt x="906739" y="2271074"/>
                </a:cubicBezTo>
                <a:cubicBezTo>
                  <a:pt x="912413" y="2257754"/>
                  <a:pt x="922283" y="2249373"/>
                  <a:pt x="936342" y="2245922"/>
                </a:cubicBezTo>
                <a:close/>
                <a:moveTo>
                  <a:pt x="1015476" y="2217553"/>
                </a:moveTo>
                <a:cubicBezTo>
                  <a:pt x="1017930" y="2218442"/>
                  <a:pt x="1021081" y="2220651"/>
                  <a:pt x="1024929" y="2224178"/>
                </a:cubicBezTo>
                <a:cubicBezTo>
                  <a:pt x="1026999" y="2232613"/>
                  <a:pt x="1024189" y="2233303"/>
                  <a:pt x="1016495" y="2226248"/>
                </a:cubicBezTo>
                <a:lnTo>
                  <a:pt x="1010202" y="2218849"/>
                </a:lnTo>
                <a:cubicBezTo>
                  <a:pt x="1011264" y="2217096"/>
                  <a:pt x="1013021" y="2216665"/>
                  <a:pt x="1015476" y="2217553"/>
                </a:cubicBezTo>
                <a:close/>
                <a:moveTo>
                  <a:pt x="5762765" y="2182224"/>
                </a:moveTo>
                <a:cubicBezTo>
                  <a:pt x="5752254" y="2182224"/>
                  <a:pt x="5752254" y="2187476"/>
                  <a:pt x="5762764" y="2197986"/>
                </a:cubicBezTo>
                <a:cubicBezTo>
                  <a:pt x="5773275" y="2208497"/>
                  <a:pt x="5778527" y="2208496"/>
                  <a:pt x="5778525" y="2197986"/>
                </a:cubicBezTo>
                <a:close/>
                <a:moveTo>
                  <a:pt x="5676061" y="2115228"/>
                </a:moveTo>
                <a:cubicBezTo>
                  <a:pt x="5670809" y="2112598"/>
                  <a:pt x="5668180" y="2113913"/>
                  <a:pt x="5668180" y="2119164"/>
                </a:cubicBezTo>
                <a:cubicBezTo>
                  <a:pt x="5668182" y="2140184"/>
                  <a:pt x="5681321" y="2155953"/>
                  <a:pt x="5707591" y="2166462"/>
                </a:cubicBezTo>
                <a:cubicBezTo>
                  <a:pt x="5712843" y="2166463"/>
                  <a:pt x="5715474" y="2166464"/>
                  <a:pt x="5715474" y="2166464"/>
                </a:cubicBezTo>
                <a:cubicBezTo>
                  <a:pt x="5720725" y="2161204"/>
                  <a:pt x="5715473" y="2150693"/>
                  <a:pt x="5699711" y="2134932"/>
                </a:cubicBezTo>
                <a:cubicBezTo>
                  <a:pt x="5689200" y="2124423"/>
                  <a:pt x="5681313" y="2117856"/>
                  <a:pt x="5676061" y="2115228"/>
                </a:cubicBezTo>
                <a:close/>
                <a:moveTo>
                  <a:pt x="2051670" y="2070561"/>
                </a:moveTo>
                <a:cubicBezTo>
                  <a:pt x="2049202" y="2072658"/>
                  <a:pt x="2048137" y="2074407"/>
                  <a:pt x="2048483" y="2075815"/>
                </a:cubicBezTo>
                <a:cubicBezTo>
                  <a:pt x="2048827" y="2077218"/>
                  <a:pt x="2050581" y="2078278"/>
                  <a:pt x="2053741" y="2078995"/>
                </a:cubicBezTo>
                <a:cubicBezTo>
                  <a:pt x="2064246" y="2085361"/>
                  <a:pt x="2068809" y="2085732"/>
                  <a:pt x="2067428" y="2080107"/>
                </a:cubicBezTo>
                <a:cubicBezTo>
                  <a:pt x="2063237" y="2075173"/>
                  <a:pt x="2057984" y="2071990"/>
                  <a:pt x="2051670" y="2070561"/>
                </a:cubicBezTo>
                <a:close/>
                <a:moveTo>
                  <a:pt x="2893699" y="2048229"/>
                </a:moveTo>
                <a:cubicBezTo>
                  <a:pt x="2888448" y="2048230"/>
                  <a:pt x="2885817" y="2050852"/>
                  <a:pt x="2885819" y="2056111"/>
                </a:cubicBezTo>
                <a:lnTo>
                  <a:pt x="2892527" y="2069528"/>
                </a:lnTo>
                <a:lnTo>
                  <a:pt x="2908084" y="2055419"/>
                </a:lnTo>
                <a:close/>
                <a:moveTo>
                  <a:pt x="6091844" y="2008819"/>
                </a:moveTo>
                <a:cubicBezTo>
                  <a:pt x="6098409" y="2006189"/>
                  <a:pt x="6106946" y="2006189"/>
                  <a:pt x="6117457" y="2008819"/>
                </a:cubicBezTo>
                <a:cubicBezTo>
                  <a:pt x="6122707" y="2008818"/>
                  <a:pt x="6125339" y="2014069"/>
                  <a:pt x="6125339" y="2024580"/>
                </a:cubicBezTo>
                <a:cubicBezTo>
                  <a:pt x="6125339" y="2035091"/>
                  <a:pt x="6117457" y="2040349"/>
                  <a:pt x="6101696" y="2040349"/>
                </a:cubicBezTo>
                <a:lnTo>
                  <a:pt x="6078046" y="2024580"/>
                </a:lnTo>
                <a:cubicBezTo>
                  <a:pt x="6080676" y="2016700"/>
                  <a:pt x="6085270" y="2011449"/>
                  <a:pt x="6091844" y="2008819"/>
                </a:cubicBezTo>
                <a:close/>
                <a:moveTo>
                  <a:pt x="6904399" y="2006886"/>
                </a:moveTo>
                <a:cubicBezTo>
                  <a:pt x="6915033" y="2004956"/>
                  <a:pt x="6922284" y="2007854"/>
                  <a:pt x="6926151" y="2015590"/>
                </a:cubicBezTo>
                <a:cubicBezTo>
                  <a:pt x="6926152" y="2023327"/>
                  <a:pt x="6934855" y="2032991"/>
                  <a:pt x="6952263" y="2044599"/>
                </a:cubicBezTo>
                <a:cubicBezTo>
                  <a:pt x="6969664" y="2056201"/>
                  <a:pt x="6980304" y="2063936"/>
                  <a:pt x="6984168" y="2067802"/>
                </a:cubicBezTo>
                <a:cubicBezTo>
                  <a:pt x="7007377" y="2110347"/>
                  <a:pt x="6991905" y="2156764"/>
                  <a:pt x="6937758" y="2207046"/>
                </a:cubicBezTo>
                <a:cubicBezTo>
                  <a:pt x="6910685" y="2234119"/>
                  <a:pt x="6889411" y="2243785"/>
                  <a:pt x="6873939" y="2236049"/>
                </a:cubicBezTo>
                <a:cubicBezTo>
                  <a:pt x="6858467" y="2228319"/>
                  <a:pt x="6850736" y="2220582"/>
                  <a:pt x="6850737" y="2212847"/>
                </a:cubicBezTo>
                <a:cubicBezTo>
                  <a:pt x="6850738" y="2205110"/>
                  <a:pt x="6842995" y="2193509"/>
                  <a:pt x="6827529" y="2178036"/>
                </a:cubicBezTo>
                <a:cubicBezTo>
                  <a:pt x="6815921" y="2166430"/>
                  <a:pt x="6810121" y="2147092"/>
                  <a:pt x="6810122" y="2120019"/>
                </a:cubicBezTo>
                <a:cubicBezTo>
                  <a:pt x="6810121" y="2081339"/>
                  <a:pt x="6827529" y="2050400"/>
                  <a:pt x="6862338" y="2027192"/>
                </a:cubicBezTo>
                <a:cubicBezTo>
                  <a:pt x="6879739" y="2015590"/>
                  <a:pt x="6893761" y="2008822"/>
                  <a:pt x="6904399" y="2006886"/>
                </a:cubicBezTo>
                <a:close/>
                <a:moveTo>
                  <a:pt x="5791830" y="1993056"/>
                </a:moveTo>
                <a:cubicBezTo>
                  <a:pt x="5788873" y="1991743"/>
                  <a:pt x="5786410" y="1991743"/>
                  <a:pt x="5784443" y="1993058"/>
                </a:cubicBezTo>
                <a:cubicBezTo>
                  <a:pt x="5780497" y="1995679"/>
                  <a:pt x="5778527" y="2003560"/>
                  <a:pt x="5778525" y="2016699"/>
                </a:cubicBezTo>
                <a:cubicBezTo>
                  <a:pt x="5778525" y="2037719"/>
                  <a:pt x="5783784" y="2048229"/>
                  <a:pt x="5794295" y="2048230"/>
                </a:cubicBezTo>
                <a:cubicBezTo>
                  <a:pt x="5810058" y="2048229"/>
                  <a:pt x="5817936" y="2053481"/>
                  <a:pt x="5817936" y="2063991"/>
                </a:cubicBezTo>
                <a:cubicBezTo>
                  <a:pt x="5817938" y="2074502"/>
                  <a:pt x="5820567" y="2077130"/>
                  <a:pt x="5825819" y="2071872"/>
                </a:cubicBezTo>
                <a:cubicBezTo>
                  <a:pt x="5836328" y="2061370"/>
                  <a:pt x="5828447" y="2037720"/>
                  <a:pt x="5802175" y="2000938"/>
                </a:cubicBezTo>
                <a:cubicBezTo>
                  <a:pt x="5798234" y="1996997"/>
                  <a:pt x="5794786" y="1994370"/>
                  <a:pt x="5791830" y="1993056"/>
                </a:cubicBezTo>
                <a:close/>
                <a:moveTo>
                  <a:pt x="2332225" y="1992755"/>
                </a:moveTo>
                <a:lnTo>
                  <a:pt x="2324823" y="1999040"/>
                </a:lnTo>
                <a:cubicBezTo>
                  <a:pt x="2328326" y="2001164"/>
                  <a:pt x="2332892" y="2001536"/>
                  <a:pt x="2338517" y="2000155"/>
                </a:cubicBezTo>
                <a:cubicBezTo>
                  <a:pt x="2337136" y="1994530"/>
                  <a:pt x="2335039" y="1992065"/>
                  <a:pt x="2332225" y="1992755"/>
                </a:cubicBezTo>
                <a:close/>
                <a:moveTo>
                  <a:pt x="2700594" y="1989113"/>
                </a:moveTo>
                <a:cubicBezTo>
                  <a:pt x="2696650" y="1990428"/>
                  <a:pt x="2691725" y="1994040"/>
                  <a:pt x="2685813" y="1999950"/>
                </a:cubicBezTo>
                <a:lnTo>
                  <a:pt x="2683291" y="2002950"/>
                </a:lnTo>
                <a:lnTo>
                  <a:pt x="2688104" y="2007709"/>
                </a:lnTo>
                <a:lnTo>
                  <a:pt x="2710957" y="2011545"/>
                </a:lnTo>
                <a:lnTo>
                  <a:pt x="2712411" y="2008819"/>
                </a:lnTo>
                <a:cubicBezTo>
                  <a:pt x="2712411" y="1993058"/>
                  <a:pt x="2708475" y="1986484"/>
                  <a:pt x="2700594" y="1989113"/>
                </a:cubicBezTo>
                <a:close/>
                <a:moveTo>
                  <a:pt x="2983534" y="1963350"/>
                </a:moveTo>
                <a:lnTo>
                  <a:pt x="2948878" y="1985168"/>
                </a:lnTo>
                <a:cubicBezTo>
                  <a:pt x="2927860" y="2000937"/>
                  <a:pt x="2925228" y="2008819"/>
                  <a:pt x="2940989" y="2008819"/>
                </a:cubicBezTo>
                <a:cubicBezTo>
                  <a:pt x="2943621" y="2008819"/>
                  <a:pt x="2948546" y="2007178"/>
                  <a:pt x="2955772" y="2003894"/>
                </a:cubicBezTo>
                <a:lnTo>
                  <a:pt x="2968748" y="1997182"/>
                </a:lnTo>
                <a:lnTo>
                  <a:pt x="2971685" y="1992332"/>
                </a:lnTo>
                <a:cubicBezTo>
                  <a:pt x="2975928" y="1985332"/>
                  <a:pt x="2979652" y="1976215"/>
                  <a:pt x="2982862" y="1964992"/>
                </a:cubicBezTo>
                <a:close/>
                <a:moveTo>
                  <a:pt x="7976255" y="1951772"/>
                </a:moveTo>
                <a:cubicBezTo>
                  <a:pt x="7983986" y="1951772"/>
                  <a:pt x="7987858" y="1953706"/>
                  <a:pt x="7987857" y="1957571"/>
                </a:cubicBezTo>
                <a:cubicBezTo>
                  <a:pt x="7987856" y="1965309"/>
                  <a:pt x="7969481" y="1978845"/>
                  <a:pt x="7932741" y="1998183"/>
                </a:cubicBezTo>
                <a:cubicBezTo>
                  <a:pt x="7895992" y="2017525"/>
                  <a:pt x="7871820" y="2027192"/>
                  <a:pt x="7860220" y="2027191"/>
                </a:cubicBezTo>
                <a:cubicBezTo>
                  <a:pt x="7852483" y="2027192"/>
                  <a:pt x="7858285" y="2019455"/>
                  <a:pt x="7877627" y="2003983"/>
                </a:cubicBezTo>
                <a:cubicBezTo>
                  <a:pt x="7885359" y="2000118"/>
                  <a:pt x="7898894" y="1992381"/>
                  <a:pt x="7918238" y="1980780"/>
                </a:cubicBezTo>
                <a:cubicBezTo>
                  <a:pt x="7945311" y="1961443"/>
                  <a:pt x="7964649" y="1951772"/>
                  <a:pt x="7976255" y="1951772"/>
                </a:cubicBezTo>
                <a:close/>
                <a:moveTo>
                  <a:pt x="2243946" y="1942859"/>
                </a:moveTo>
                <a:cubicBezTo>
                  <a:pt x="2247451" y="1944983"/>
                  <a:pt x="2250952" y="1947107"/>
                  <a:pt x="2254455" y="1949222"/>
                </a:cubicBezTo>
                <a:cubicBezTo>
                  <a:pt x="2264961" y="1955591"/>
                  <a:pt x="2273029" y="1958084"/>
                  <a:pt x="2278655" y="1956703"/>
                </a:cubicBezTo>
                <a:cubicBezTo>
                  <a:pt x="2289901" y="1953943"/>
                  <a:pt x="2287461" y="1950069"/>
                  <a:pt x="2271329" y="1945081"/>
                </a:cubicBezTo>
                <a:close/>
                <a:moveTo>
                  <a:pt x="5786415" y="1874825"/>
                </a:moveTo>
                <a:cubicBezTo>
                  <a:pt x="5791665" y="1874824"/>
                  <a:pt x="5794295" y="1877452"/>
                  <a:pt x="5794295" y="1882704"/>
                </a:cubicBezTo>
                <a:lnTo>
                  <a:pt x="5786413" y="1882705"/>
                </a:lnTo>
                <a:lnTo>
                  <a:pt x="5778525" y="1882704"/>
                </a:lnTo>
                <a:cubicBezTo>
                  <a:pt x="5778525" y="1877453"/>
                  <a:pt x="5781154" y="1874824"/>
                  <a:pt x="5786415" y="1874825"/>
                </a:cubicBezTo>
                <a:close/>
                <a:moveTo>
                  <a:pt x="2877937" y="1874825"/>
                </a:moveTo>
                <a:cubicBezTo>
                  <a:pt x="2862176" y="1874823"/>
                  <a:pt x="2854287" y="1882704"/>
                  <a:pt x="2854287" y="1898473"/>
                </a:cubicBezTo>
                <a:cubicBezTo>
                  <a:pt x="2854287" y="1935255"/>
                  <a:pt x="2870057" y="1943137"/>
                  <a:pt x="2901587" y="1922116"/>
                </a:cubicBezTo>
                <a:cubicBezTo>
                  <a:pt x="2917348" y="1911605"/>
                  <a:pt x="2922600" y="1901096"/>
                  <a:pt x="2917348" y="1890585"/>
                </a:cubicBezTo>
                <a:cubicBezTo>
                  <a:pt x="2906839" y="1880076"/>
                  <a:pt x="2893699" y="1874825"/>
                  <a:pt x="2877937" y="1874825"/>
                </a:cubicBezTo>
                <a:close/>
                <a:moveTo>
                  <a:pt x="8186560" y="1837187"/>
                </a:moveTo>
                <a:cubicBezTo>
                  <a:pt x="8197198" y="1834291"/>
                  <a:pt x="8202515" y="1835736"/>
                  <a:pt x="8202515" y="1841542"/>
                </a:cubicBezTo>
                <a:cubicBezTo>
                  <a:pt x="8202515" y="1845408"/>
                  <a:pt x="8181241" y="1857009"/>
                  <a:pt x="8138696" y="1876351"/>
                </a:cubicBezTo>
                <a:cubicBezTo>
                  <a:pt x="8115493" y="1887952"/>
                  <a:pt x="8100021" y="1895689"/>
                  <a:pt x="8092280" y="1899555"/>
                </a:cubicBezTo>
                <a:lnTo>
                  <a:pt x="8092279" y="1893754"/>
                </a:lnTo>
                <a:cubicBezTo>
                  <a:pt x="8100021" y="1886018"/>
                  <a:pt x="8115494" y="1874417"/>
                  <a:pt x="8138697" y="1858944"/>
                </a:cubicBezTo>
                <a:cubicBezTo>
                  <a:pt x="8159969" y="1847343"/>
                  <a:pt x="8175925" y="1840090"/>
                  <a:pt x="8186560" y="1837187"/>
                </a:cubicBezTo>
                <a:close/>
                <a:moveTo>
                  <a:pt x="2554775" y="1819651"/>
                </a:moveTo>
                <a:lnTo>
                  <a:pt x="2515364" y="1859062"/>
                </a:lnTo>
                <a:cubicBezTo>
                  <a:pt x="2504854" y="1859062"/>
                  <a:pt x="2507483" y="1851182"/>
                  <a:pt x="2523244" y="1835412"/>
                </a:cubicBezTo>
                <a:cubicBezTo>
                  <a:pt x="2533755" y="1827532"/>
                  <a:pt x="2541634" y="1822281"/>
                  <a:pt x="2546893" y="1819652"/>
                </a:cubicBezTo>
                <a:cubicBezTo>
                  <a:pt x="2552144" y="1817022"/>
                  <a:pt x="2554774" y="1817022"/>
                  <a:pt x="2554775" y="1819651"/>
                </a:cubicBezTo>
                <a:close/>
                <a:moveTo>
                  <a:pt x="2454275" y="1788122"/>
                </a:moveTo>
                <a:cubicBezTo>
                  <a:pt x="2463469" y="1785492"/>
                  <a:pt x="2468071" y="1790750"/>
                  <a:pt x="2468073" y="1803882"/>
                </a:cubicBezTo>
                <a:cubicBezTo>
                  <a:pt x="2468071" y="1830161"/>
                  <a:pt x="2447051" y="1848552"/>
                  <a:pt x="2405012" y="1859063"/>
                </a:cubicBezTo>
                <a:lnTo>
                  <a:pt x="2389249" y="1851182"/>
                </a:lnTo>
                <a:cubicBezTo>
                  <a:pt x="2394508" y="1840671"/>
                  <a:pt x="2402389" y="1830162"/>
                  <a:pt x="2412900" y="1819652"/>
                </a:cubicBezTo>
                <a:cubicBezTo>
                  <a:pt x="2431289" y="1801261"/>
                  <a:pt x="2445079" y="1790751"/>
                  <a:pt x="2454275" y="1788122"/>
                </a:cubicBezTo>
                <a:close/>
                <a:moveTo>
                  <a:pt x="3737081" y="1764473"/>
                </a:moveTo>
                <a:cubicBezTo>
                  <a:pt x="3726570" y="1764473"/>
                  <a:pt x="3718688" y="1769730"/>
                  <a:pt x="3713438" y="1780241"/>
                </a:cubicBezTo>
                <a:cubicBezTo>
                  <a:pt x="3708179" y="1790750"/>
                  <a:pt x="3713438" y="1796001"/>
                  <a:pt x="3729199" y="1796001"/>
                </a:cubicBezTo>
                <a:cubicBezTo>
                  <a:pt x="3744961" y="1796000"/>
                  <a:pt x="3752842" y="1790750"/>
                  <a:pt x="3752842" y="1780242"/>
                </a:cubicBezTo>
                <a:cubicBezTo>
                  <a:pt x="3752840" y="1769731"/>
                  <a:pt x="3747590" y="1764472"/>
                  <a:pt x="3737081" y="1764473"/>
                </a:cubicBezTo>
                <a:close/>
                <a:moveTo>
                  <a:pt x="5739115" y="1756590"/>
                </a:moveTo>
                <a:lnTo>
                  <a:pt x="5747002" y="1756592"/>
                </a:lnTo>
                <a:lnTo>
                  <a:pt x="5754884" y="1756592"/>
                </a:lnTo>
                <a:cubicBezTo>
                  <a:pt x="5754884" y="1761850"/>
                  <a:pt x="5752256" y="1764472"/>
                  <a:pt x="5747002" y="1764472"/>
                </a:cubicBezTo>
                <a:cubicBezTo>
                  <a:pt x="5741745" y="1764472"/>
                  <a:pt x="5739115" y="1761851"/>
                  <a:pt x="5739115" y="1756590"/>
                </a:cubicBezTo>
                <a:close/>
                <a:moveTo>
                  <a:pt x="8080679" y="1742915"/>
                </a:moveTo>
                <a:cubicBezTo>
                  <a:pt x="8084549" y="1746779"/>
                  <a:pt x="8086485" y="1750652"/>
                  <a:pt x="8086485" y="1754517"/>
                </a:cubicBezTo>
                <a:cubicBezTo>
                  <a:pt x="8086484" y="1762252"/>
                  <a:pt x="8082614" y="1766118"/>
                  <a:pt x="8074883" y="1766118"/>
                </a:cubicBezTo>
                <a:cubicBezTo>
                  <a:pt x="8067143" y="1762253"/>
                  <a:pt x="8069077" y="1754516"/>
                  <a:pt x="8080679" y="1742915"/>
                </a:cubicBezTo>
                <a:close/>
                <a:moveTo>
                  <a:pt x="6062099" y="1725613"/>
                </a:moveTo>
                <a:cubicBezTo>
                  <a:pt x="6075238" y="1725614"/>
                  <a:pt x="6081819" y="1728904"/>
                  <a:pt x="6081819" y="1735473"/>
                </a:cubicBezTo>
                <a:cubicBezTo>
                  <a:pt x="6081819" y="1748622"/>
                  <a:pt x="6050586" y="1771629"/>
                  <a:pt x="5988144" y="1804495"/>
                </a:cubicBezTo>
                <a:cubicBezTo>
                  <a:pt x="5925680" y="1837370"/>
                  <a:pt x="5884600" y="1853799"/>
                  <a:pt x="5864882" y="1853799"/>
                </a:cubicBezTo>
                <a:cubicBezTo>
                  <a:pt x="5851734" y="1853798"/>
                  <a:pt x="5861593" y="1840650"/>
                  <a:pt x="5894468" y="1814353"/>
                </a:cubicBezTo>
                <a:cubicBezTo>
                  <a:pt x="5901039" y="1811068"/>
                  <a:pt x="5910074" y="1806140"/>
                  <a:pt x="5921578" y="1799567"/>
                </a:cubicBezTo>
                <a:lnTo>
                  <a:pt x="5930007" y="1794610"/>
                </a:lnTo>
                <a:lnTo>
                  <a:pt x="5912520" y="1772361"/>
                </a:lnTo>
                <a:cubicBezTo>
                  <a:pt x="5912521" y="1764472"/>
                  <a:pt x="5914492" y="1760536"/>
                  <a:pt x="5918436" y="1760536"/>
                </a:cubicBezTo>
                <a:cubicBezTo>
                  <a:pt x="5922375" y="1760535"/>
                  <a:pt x="5928290" y="1764472"/>
                  <a:pt x="5936170" y="1772360"/>
                </a:cubicBezTo>
                <a:lnTo>
                  <a:pt x="5947901" y="1784088"/>
                </a:lnTo>
                <a:lnTo>
                  <a:pt x="5963491" y="1774919"/>
                </a:lnTo>
                <a:cubicBezTo>
                  <a:pt x="6009506" y="1742052"/>
                  <a:pt x="6042372" y="1725614"/>
                  <a:pt x="6062099" y="1725613"/>
                </a:cubicBezTo>
                <a:close/>
                <a:moveTo>
                  <a:pt x="5774584" y="1723095"/>
                </a:moveTo>
                <a:cubicBezTo>
                  <a:pt x="5779841" y="1724409"/>
                  <a:pt x="5786410" y="1727694"/>
                  <a:pt x="5794295" y="1732949"/>
                </a:cubicBezTo>
                <a:cubicBezTo>
                  <a:pt x="5799547" y="1738201"/>
                  <a:pt x="5802175" y="1742144"/>
                  <a:pt x="5802175" y="1744775"/>
                </a:cubicBezTo>
                <a:cubicBezTo>
                  <a:pt x="5802176" y="1747396"/>
                  <a:pt x="5796917" y="1746080"/>
                  <a:pt x="5786413" y="1740829"/>
                </a:cubicBezTo>
                <a:lnTo>
                  <a:pt x="5762764" y="1725069"/>
                </a:lnTo>
                <a:cubicBezTo>
                  <a:pt x="5765389" y="1722439"/>
                  <a:pt x="5769330" y="1721781"/>
                  <a:pt x="5774584" y="1723095"/>
                </a:cubicBezTo>
                <a:close/>
                <a:moveTo>
                  <a:pt x="6630273" y="1713907"/>
                </a:moveTo>
                <a:cubicBezTo>
                  <a:pt x="6634138" y="1713907"/>
                  <a:pt x="6638010" y="1715837"/>
                  <a:pt x="6641874" y="1719707"/>
                </a:cubicBezTo>
                <a:cubicBezTo>
                  <a:pt x="6634138" y="1727442"/>
                  <a:pt x="6628336" y="1729379"/>
                  <a:pt x="6624472" y="1725507"/>
                </a:cubicBezTo>
                <a:cubicBezTo>
                  <a:pt x="6624472" y="1717771"/>
                  <a:pt x="6626402" y="1713906"/>
                  <a:pt x="6630273" y="1713907"/>
                </a:cubicBezTo>
                <a:close/>
                <a:moveTo>
                  <a:pt x="1207279" y="1709810"/>
                </a:moveTo>
                <a:cubicBezTo>
                  <a:pt x="1212903" y="1708429"/>
                  <a:pt x="1226024" y="1719374"/>
                  <a:pt x="1246642" y="1742636"/>
                </a:cubicBezTo>
                <a:cubicBezTo>
                  <a:pt x="1267264" y="1765906"/>
                  <a:pt x="1278605" y="1781755"/>
                  <a:pt x="1280676" y="1790190"/>
                </a:cubicBezTo>
                <a:cubicBezTo>
                  <a:pt x="1282057" y="1795815"/>
                  <a:pt x="1275396" y="1792977"/>
                  <a:pt x="1260694" y="1781676"/>
                </a:cubicBezTo>
                <a:cubicBezTo>
                  <a:pt x="1256505" y="1776743"/>
                  <a:pt x="1248464" y="1768281"/>
                  <a:pt x="1236576" y="1756288"/>
                </a:cubicBezTo>
                <a:cubicBezTo>
                  <a:pt x="1217685" y="1740054"/>
                  <a:pt x="1207202" y="1727721"/>
                  <a:pt x="1205130" y="1719280"/>
                </a:cubicBezTo>
                <a:cubicBezTo>
                  <a:pt x="1203751" y="1713660"/>
                  <a:pt x="1204467" y="1710500"/>
                  <a:pt x="1207279" y="1709810"/>
                </a:cubicBezTo>
                <a:close/>
                <a:moveTo>
                  <a:pt x="2925230" y="1693539"/>
                </a:moveTo>
                <a:cubicBezTo>
                  <a:pt x="2930489" y="1698790"/>
                  <a:pt x="2931795" y="1707985"/>
                  <a:pt x="2929174" y="1721125"/>
                </a:cubicBezTo>
                <a:cubicBezTo>
                  <a:pt x="2926543" y="1734265"/>
                  <a:pt x="2919978" y="1740830"/>
                  <a:pt x="2909467" y="1740830"/>
                </a:cubicBezTo>
                <a:cubicBezTo>
                  <a:pt x="2883189" y="1740830"/>
                  <a:pt x="2880568" y="1730320"/>
                  <a:pt x="2901587" y="1709299"/>
                </a:cubicBezTo>
                <a:cubicBezTo>
                  <a:pt x="2912089" y="1698788"/>
                  <a:pt x="2919978" y="1693539"/>
                  <a:pt x="2925230" y="1693539"/>
                </a:cubicBezTo>
                <a:close/>
                <a:moveTo>
                  <a:pt x="6586760" y="1689246"/>
                </a:moveTo>
                <a:cubicBezTo>
                  <a:pt x="6592559" y="1688279"/>
                  <a:pt x="6597398" y="1692634"/>
                  <a:pt x="6601264" y="1702300"/>
                </a:cubicBezTo>
                <a:cubicBezTo>
                  <a:pt x="6601262" y="1729378"/>
                  <a:pt x="6591592" y="1742915"/>
                  <a:pt x="6572256" y="1742915"/>
                </a:cubicBezTo>
                <a:cubicBezTo>
                  <a:pt x="6556781" y="1742916"/>
                  <a:pt x="6554853" y="1731308"/>
                  <a:pt x="6566454" y="1708106"/>
                </a:cubicBezTo>
                <a:cubicBezTo>
                  <a:pt x="6574191" y="1696498"/>
                  <a:pt x="6580958" y="1690214"/>
                  <a:pt x="6586760" y="1689246"/>
                </a:cubicBezTo>
                <a:close/>
                <a:moveTo>
                  <a:pt x="1042035" y="1674337"/>
                </a:moveTo>
                <a:cubicBezTo>
                  <a:pt x="1047660" y="1672957"/>
                  <a:pt x="1051161" y="1675081"/>
                  <a:pt x="1052541" y="1680701"/>
                </a:cubicBezTo>
                <a:cubicBezTo>
                  <a:pt x="1051112" y="1687020"/>
                  <a:pt x="1045141" y="1686994"/>
                  <a:pt x="1034637" y="1680629"/>
                </a:cubicBezTo>
                <a:cubicBezTo>
                  <a:pt x="1036756" y="1677126"/>
                  <a:pt x="1039225" y="1675027"/>
                  <a:pt x="1042035" y="1674337"/>
                </a:cubicBezTo>
                <a:close/>
                <a:moveTo>
                  <a:pt x="2617828" y="1622597"/>
                </a:moveTo>
                <a:lnTo>
                  <a:pt x="2625709" y="1622597"/>
                </a:lnTo>
                <a:lnTo>
                  <a:pt x="2633596" y="1622597"/>
                </a:lnTo>
                <a:cubicBezTo>
                  <a:pt x="2633597" y="1627855"/>
                  <a:pt x="2630968" y="1630485"/>
                  <a:pt x="2625709" y="1630485"/>
                </a:cubicBezTo>
                <a:cubicBezTo>
                  <a:pt x="2620459" y="1630485"/>
                  <a:pt x="2617827" y="1627855"/>
                  <a:pt x="2617828" y="1622597"/>
                </a:cubicBezTo>
                <a:close/>
                <a:moveTo>
                  <a:pt x="2705705" y="1619322"/>
                </a:moveTo>
                <a:cubicBezTo>
                  <a:pt x="2725391" y="1614490"/>
                  <a:pt x="2744679" y="1620191"/>
                  <a:pt x="2763572" y="1636423"/>
                </a:cubicBezTo>
                <a:cubicBezTo>
                  <a:pt x="2782463" y="1652657"/>
                  <a:pt x="2794670" y="1672020"/>
                  <a:pt x="2800194" y="1694519"/>
                </a:cubicBezTo>
                <a:cubicBezTo>
                  <a:pt x="2810548" y="1736699"/>
                  <a:pt x="2799857" y="1772121"/>
                  <a:pt x="2768130" y="1800784"/>
                </a:cubicBezTo>
                <a:cubicBezTo>
                  <a:pt x="2758266" y="1809169"/>
                  <a:pt x="2749114" y="1814399"/>
                  <a:pt x="2740675" y="1816470"/>
                </a:cubicBezTo>
                <a:cubicBezTo>
                  <a:pt x="2720990" y="1821301"/>
                  <a:pt x="2700468" y="1816645"/>
                  <a:pt x="2679107" y="1802505"/>
                </a:cubicBezTo>
                <a:cubicBezTo>
                  <a:pt x="2657746" y="1788371"/>
                  <a:pt x="2644305" y="1770051"/>
                  <a:pt x="2638783" y="1747553"/>
                </a:cubicBezTo>
                <a:cubicBezTo>
                  <a:pt x="2631881" y="1719432"/>
                  <a:pt x="2634982" y="1692583"/>
                  <a:pt x="2648081" y="1667004"/>
                </a:cubicBezTo>
                <a:cubicBezTo>
                  <a:pt x="2661186" y="1641425"/>
                  <a:pt x="2680394" y="1625534"/>
                  <a:pt x="2705705" y="1619322"/>
                </a:cubicBezTo>
                <a:close/>
                <a:moveTo>
                  <a:pt x="2649357" y="1606834"/>
                </a:moveTo>
                <a:cubicBezTo>
                  <a:pt x="2654609" y="1606833"/>
                  <a:pt x="2657238" y="1609464"/>
                  <a:pt x="2657239" y="1614716"/>
                </a:cubicBezTo>
                <a:cubicBezTo>
                  <a:pt x="2657238" y="1619975"/>
                  <a:pt x="2654611" y="1622597"/>
                  <a:pt x="2649357" y="1622596"/>
                </a:cubicBezTo>
                <a:cubicBezTo>
                  <a:pt x="2644100" y="1622597"/>
                  <a:pt x="2641476" y="1619974"/>
                  <a:pt x="2641478" y="1614716"/>
                </a:cubicBezTo>
                <a:cubicBezTo>
                  <a:pt x="2641477" y="1609464"/>
                  <a:pt x="2644100" y="1606835"/>
                  <a:pt x="2649357" y="1606834"/>
                </a:cubicBezTo>
                <a:close/>
                <a:moveTo>
                  <a:pt x="2806995" y="1591074"/>
                </a:moveTo>
                <a:cubicBezTo>
                  <a:pt x="2812254" y="1591073"/>
                  <a:pt x="2814883" y="1593695"/>
                  <a:pt x="2814884" y="1598955"/>
                </a:cubicBezTo>
                <a:cubicBezTo>
                  <a:pt x="2814883" y="1604206"/>
                  <a:pt x="2812255" y="1606835"/>
                  <a:pt x="2806995" y="1606834"/>
                </a:cubicBezTo>
                <a:lnTo>
                  <a:pt x="2806995" y="1598954"/>
                </a:lnTo>
                <a:close/>
                <a:moveTo>
                  <a:pt x="2680888" y="1591073"/>
                </a:moveTo>
                <a:lnTo>
                  <a:pt x="2680889" y="1598955"/>
                </a:lnTo>
                <a:lnTo>
                  <a:pt x="2680889" y="1606835"/>
                </a:lnTo>
                <a:cubicBezTo>
                  <a:pt x="2675630" y="1606834"/>
                  <a:pt x="2673000" y="1604206"/>
                  <a:pt x="2673001" y="1598954"/>
                </a:cubicBezTo>
                <a:cubicBezTo>
                  <a:pt x="2673000" y="1593695"/>
                  <a:pt x="2675630" y="1591074"/>
                  <a:pt x="2680888" y="1591073"/>
                </a:cubicBezTo>
                <a:close/>
                <a:moveTo>
                  <a:pt x="5778525" y="1583185"/>
                </a:moveTo>
                <a:cubicBezTo>
                  <a:pt x="5783786" y="1583185"/>
                  <a:pt x="5791667" y="1587129"/>
                  <a:pt x="5802176" y="1595010"/>
                </a:cubicBezTo>
                <a:cubicBezTo>
                  <a:pt x="5812686" y="1602891"/>
                  <a:pt x="5820567" y="1612094"/>
                  <a:pt x="5825818" y="1622596"/>
                </a:cubicBezTo>
                <a:lnTo>
                  <a:pt x="5833706" y="1638366"/>
                </a:lnTo>
                <a:cubicBezTo>
                  <a:pt x="5828447" y="1643617"/>
                  <a:pt x="5815315" y="1638365"/>
                  <a:pt x="5794295" y="1622597"/>
                </a:cubicBezTo>
                <a:cubicBezTo>
                  <a:pt x="5773276" y="1606835"/>
                  <a:pt x="5762764" y="1596324"/>
                  <a:pt x="5762764" y="1591073"/>
                </a:cubicBezTo>
                <a:cubicBezTo>
                  <a:pt x="5762765" y="1585814"/>
                  <a:pt x="5768016" y="1583184"/>
                  <a:pt x="5778525" y="1583185"/>
                </a:cubicBezTo>
                <a:close/>
                <a:moveTo>
                  <a:pt x="1084605" y="1574441"/>
                </a:moveTo>
                <a:cubicBezTo>
                  <a:pt x="1087415" y="1573751"/>
                  <a:pt x="1099646" y="1587148"/>
                  <a:pt x="1121304" y="1614631"/>
                </a:cubicBezTo>
                <a:cubicBezTo>
                  <a:pt x="1133880" y="1629431"/>
                  <a:pt x="1142265" y="1639301"/>
                  <a:pt x="1146458" y="1644239"/>
                </a:cubicBezTo>
                <a:lnTo>
                  <a:pt x="1142240" y="1645274"/>
                </a:lnTo>
                <a:cubicBezTo>
                  <a:pt x="1135234" y="1641026"/>
                  <a:pt x="1124037" y="1631847"/>
                  <a:pt x="1108647" y="1617737"/>
                </a:cubicBezTo>
                <a:cubicBezTo>
                  <a:pt x="1096416" y="1604341"/>
                  <a:pt x="1088295" y="1594034"/>
                  <a:pt x="1084285" y="1586820"/>
                </a:cubicBezTo>
                <a:cubicBezTo>
                  <a:pt x="1080280" y="1579602"/>
                  <a:pt x="1080383" y="1575477"/>
                  <a:pt x="1084605" y="1574441"/>
                </a:cubicBezTo>
                <a:close/>
                <a:moveTo>
                  <a:pt x="6873939" y="1568861"/>
                </a:moveTo>
                <a:cubicBezTo>
                  <a:pt x="6877812" y="1572733"/>
                  <a:pt x="6875875" y="1581436"/>
                  <a:pt x="6868139" y="1594972"/>
                </a:cubicBezTo>
                <a:cubicBezTo>
                  <a:pt x="6860402" y="1608511"/>
                  <a:pt x="6854603" y="1615277"/>
                  <a:pt x="6850738" y="1615278"/>
                </a:cubicBezTo>
                <a:cubicBezTo>
                  <a:pt x="6835264" y="1611407"/>
                  <a:pt x="6842995" y="1595941"/>
                  <a:pt x="6873939" y="1568861"/>
                </a:cubicBezTo>
                <a:close/>
                <a:moveTo>
                  <a:pt x="7390281" y="1539853"/>
                </a:moveTo>
                <a:cubicBezTo>
                  <a:pt x="7394152" y="1543723"/>
                  <a:pt x="7390281" y="1549524"/>
                  <a:pt x="7378680" y="1557259"/>
                </a:cubicBezTo>
                <a:cubicBezTo>
                  <a:pt x="7367079" y="1557260"/>
                  <a:pt x="7367079" y="1553395"/>
                  <a:pt x="7378681" y="1545659"/>
                </a:cubicBezTo>
                <a:close/>
                <a:moveTo>
                  <a:pt x="6439878" y="1529018"/>
                </a:moveTo>
                <a:cubicBezTo>
                  <a:pt x="6444398" y="1530250"/>
                  <a:pt x="6446656" y="1533331"/>
                  <a:pt x="6446656" y="1538265"/>
                </a:cubicBezTo>
                <a:cubicBezTo>
                  <a:pt x="6446657" y="1544834"/>
                  <a:pt x="6410499" y="1564552"/>
                  <a:pt x="6338190" y="1597428"/>
                </a:cubicBezTo>
                <a:cubicBezTo>
                  <a:pt x="6298752" y="1617146"/>
                  <a:pt x="6272456" y="1630296"/>
                  <a:pt x="6259298" y="1636865"/>
                </a:cubicBezTo>
                <a:lnTo>
                  <a:pt x="6259298" y="1627006"/>
                </a:lnTo>
                <a:cubicBezTo>
                  <a:pt x="6272455" y="1613857"/>
                  <a:pt x="6298752" y="1594139"/>
                  <a:pt x="6338190" y="1567842"/>
                </a:cubicBezTo>
                <a:cubicBezTo>
                  <a:pt x="6374345" y="1548124"/>
                  <a:pt x="6401464" y="1535797"/>
                  <a:pt x="6419538" y="1530864"/>
                </a:cubicBezTo>
                <a:cubicBezTo>
                  <a:pt x="6428579" y="1528402"/>
                  <a:pt x="6435359" y="1527784"/>
                  <a:pt x="6439878" y="1529018"/>
                </a:cubicBezTo>
                <a:close/>
                <a:moveTo>
                  <a:pt x="6015819" y="1503152"/>
                </a:moveTo>
                <a:cubicBezTo>
                  <a:pt x="6035503" y="1498320"/>
                  <a:pt x="6032320" y="1503572"/>
                  <a:pt x="6006271" y="1518911"/>
                </a:cubicBezTo>
                <a:cubicBezTo>
                  <a:pt x="5990778" y="1528676"/>
                  <a:pt x="5974938" y="1537037"/>
                  <a:pt x="5958758" y="1543992"/>
                </a:cubicBezTo>
                <a:cubicBezTo>
                  <a:pt x="5988362" y="1518834"/>
                  <a:pt x="6007382" y="1505222"/>
                  <a:pt x="6015819" y="1503152"/>
                </a:cubicBezTo>
                <a:close/>
                <a:moveTo>
                  <a:pt x="7129213" y="1499242"/>
                </a:moveTo>
                <a:cubicBezTo>
                  <a:pt x="7160153" y="1499241"/>
                  <a:pt x="7193026" y="1510848"/>
                  <a:pt x="7227840" y="1534052"/>
                </a:cubicBezTo>
                <a:cubicBezTo>
                  <a:pt x="7270387" y="1564996"/>
                  <a:pt x="7291654" y="1609477"/>
                  <a:pt x="7291654" y="1667490"/>
                </a:cubicBezTo>
                <a:cubicBezTo>
                  <a:pt x="7291654" y="1702299"/>
                  <a:pt x="7276187" y="1736147"/>
                  <a:pt x="7245249" y="1769022"/>
                </a:cubicBezTo>
                <a:cubicBezTo>
                  <a:pt x="7214304" y="1801894"/>
                  <a:pt x="7177559" y="1818333"/>
                  <a:pt x="7135015" y="1818334"/>
                </a:cubicBezTo>
                <a:cubicBezTo>
                  <a:pt x="7119541" y="1818335"/>
                  <a:pt x="7100203" y="1814463"/>
                  <a:pt x="7076996" y="1806732"/>
                </a:cubicBezTo>
                <a:cubicBezTo>
                  <a:pt x="6999641" y="1787390"/>
                  <a:pt x="6960966" y="1744845"/>
                  <a:pt x="6960966" y="1679097"/>
                </a:cubicBezTo>
                <a:cubicBezTo>
                  <a:pt x="6960968" y="1632681"/>
                  <a:pt x="6977406" y="1591102"/>
                  <a:pt x="7010274" y="1554362"/>
                </a:cubicBezTo>
                <a:cubicBezTo>
                  <a:pt x="7043154" y="1517617"/>
                  <a:pt x="7082797" y="1499242"/>
                  <a:pt x="7129213" y="1499242"/>
                </a:cubicBezTo>
                <a:close/>
                <a:moveTo>
                  <a:pt x="5393627" y="1469143"/>
                </a:moveTo>
                <a:cubicBezTo>
                  <a:pt x="5397314" y="1468982"/>
                  <a:pt x="5400020" y="1472418"/>
                  <a:pt x="5401746" y="1479449"/>
                </a:cubicBezTo>
                <a:cubicBezTo>
                  <a:pt x="5405197" y="1493508"/>
                  <a:pt x="5394268" y="1503647"/>
                  <a:pt x="5368960" y="1509859"/>
                </a:cubicBezTo>
                <a:cubicBezTo>
                  <a:pt x="5363335" y="1511239"/>
                  <a:pt x="5361411" y="1509478"/>
                  <a:pt x="5363189" y="1504565"/>
                </a:cubicBezTo>
                <a:cubicBezTo>
                  <a:pt x="5364964" y="1499658"/>
                  <a:pt x="5370443" y="1491603"/>
                  <a:pt x="5379623" y="1480407"/>
                </a:cubicBezTo>
                <a:cubicBezTo>
                  <a:pt x="5385272" y="1473057"/>
                  <a:pt x="5389940" y="1469301"/>
                  <a:pt x="5393627" y="1469143"/>
                </a:cubicBezTo>
                <a:close/>
                <a:moveTo>
                  <a:pt x="5479013" y="1433428"/>
                </a:moveTo>
                <a:cubicBezTo>
                  <a:pt x="5484264" y="1433429"/>
                  <a:pt x="5486894" y="1436059"/>
                  <a:pt x="5486894" y="1441310"/>
                </a:cubicBezTo>
                <a:cubicBezTo>
                  <a:pt x="5486894" y="1446569"/>
                  <a:pt x="5484264" y="1449197"/>
                  <a:pt x="5479013" y="1449198"/>
                </a:cubicBezTo>
                <a:cubicBezTo>
                  <a:pt x="5473755" y="1449199"/>
                  <a:pt x="5471133" y="1446569"/>
                  <a:pt x="5471133" y="1441310"/>
                </a:cubicBezTo>
                <a:cubicBezTo>
                  <a:pt x="5471131" y="1436058"/>
                  <a:pt x="5473753" y="1433429"/>
                  <a:pt x="5479013" y="1433428"/>
                </a:cubicBezTo>
                <a:close/>
                <a:moveTo>
                  <a:pt x="2006997" y="1433020"/>
                </a:moveTo>
                <a:cubicBezTo>
                  <a:pt x="2010496" y="1435137"/>
                  <a:pt x="2011361" y="1438655"/>
                  <a:pt x="2009585" y="1443564"/>
                </a:cubicBezTo>
                <a:cubicBezTo>
                  <a:pt x="2007808" y="1448471"/>
                  <a:pt x="2006232" y="1448117"/>
                  <a:pt x="2004850" y="1442492"/>
                </a:cubicBezTo>
                <a:cubicBezTo>
                  <a:pt x="2002781" y="1434056"/>
                  <a:pt x="2003495" y="1430897"/>
                  <a:pt x="2006997" y="1433020"/>
                </a:cubicBezTo>
                <a:close/>
                <a:moveTo>
                  <a:pt x="5439603" y="1417668"/>
                </a:moveTo>
                <a:cubicBezTo>
                  <a:pt x="5444853" y="1417667"/>
                  <a:pt x="5447483" y="1420289"/>
                  <a:pt x="5447483" y="1425548"/>
                </a:cubicBezTo>
                <a:cubicBezTo>
                  <a:pt x="5447484" y="1430808"/>
                  <a:pt x="5444853" y="1433429"/>
                  <a:pt x="5439603" y="1433429"/>
                </a:cubicBezTo>
                <a:cubicBezTo>
                  <a:pt x="5434344" y="1433428"/>
                  <a:pt x="5431722" y="1430807"/>
                  <a:pt x="5431721" y="1425548"/>
                </a:cubicBezTo>
                <a:cubicBezTo>
                  <a:pt x="5431722" y="1420289"/>
                  <a:pt x="5434344" y="1417667"/>
                  <a:pt x="5439603" y="1417668"/>
                </a:cubicBezTo>
                <a:close/>
                <a:moveTo>
                  <a:pt x="5313488" y="1417667"/>
                </a:moveTo>
                <a:cubicBezTo>
                  <a:pt x="5308238" y="1422918"/>
                  <a:pt x="5313488" y="1433429"/>
                  <a:pt x="5329249" y="1449198"/>
                </a:cubicBezTo>
                <a:lnTo>
                  <a:pt x="5305606" y="1425548"/>
                </a:lnTo>
                <a:close/>
                <a:moveTo>
                  <a:pt x="5408072" y="1409787"/>
                </a:moveTo>
                <a:lnTo>
                  <a:pt x="5415953" y="1409787"/>
                </a:lnTo>
                <a:cubicBezTo>
                  <a:pt x="5415953" y="1415039"/>
                  <a:pt x="5413331" y="1417668"/>
                  <a:pt x="5408072" y="1417667"/>
                </a:cubicBezTo>
                <a:close/>
                <a:moveTo>
                  <a:pt x="5762376" y="1399880"/>
                </a:moveTo>
                <a:cubicBezTo>
                  <a:pt x="5753939" y="1401951"/>
                  <a:pt x="5745318" y="1406301"/>
                  <a:pt x="5736511" y="1412934"/>
                </a:cubicBezTo>
                <a:cubicBezTo>
                  <a:pt x="5727700" y="1419572"/>
                  <a:pt x="5717675" y="1424267"/>
                  <a:pt x="5706426" y="1427028"/>
                </a:cubicBezTo>
                <a:cubicBezTo>
                  <a:pt x="5686742" y="1431858"/>
                  <a:pt x="5677244" y="1435682"/>
                  <a:pt x="5677934" y="1438493"/>
                </a:cubicBezTo>
                <a:cubicBezTo>
                  <a:pt x="5680695" y="1449743"/>
                  <a:pt x="5707062" y="1441778"/>
                  <a:pt x="5757045" y="1414603"/>
                </a:cubicBezTo>
                <a:cubicBezTo>
                  <a:pt x="5775350" y="1404147"/>
                  <a:pt x="5777130" y="1399239"/>
                  <a:pt x="5762376" y="1399880"/>
                </a:cubicBezTo>
                <a:close/>
                <a:moveTo>
                  <a:pt x="7308339" y="1373786"/>
                </a:moveTo>
                <a:cubicBezTo>
                  <a:pt x="7322360" y="1372335"/>
                  <a:pt x="7338070" y="1377411"/>
                  <a:pt x="7355478" y="1389012"/>
                </a:cubicBezTo>
                <a:cubicBezTo>
                  <a:pt x="7370950" y="1400613"/>
                  <a:pt x="7378681" y="1416085"/>
                  <a:pt x="7378681" y="1435424"/>
                </a:cubicBezTo>
                <a:cubicBezTo>
                  <a:pt x="7378680" y="1474104"/>
                  <a:pt x="7357408" y="1493442"/>
                  <a:pt x="7314868" y="1493442"/>
                </a:cubicBezTo>
                <a:cubicBezTo>
                  <a:pt x="7295525" y="1493442"/>
                  <a:pt x="7280053" y="1487641"/>
                  <a:pt x="7268452" y="1476040"/>
                </a:cubicBezTo>
                <a:cubicBezTo>
                  <a:pt x="7249109" y="1452831"/>
                  <a:pt x="7250077" y="1426725"/>
                  <a:pt x="7271354" y="1397716"/>
                </a:cubicBezTo>
                <a:cubicBezTo>
                  <a:pt x="7281988" y="1383213"/>
                  <a:pt x="7294319" y="1375231"/>
                  <a:pt x="7308339" y="1373786"/>
                </a:cubicBezTo>
                <a:close/>
                <a:moveTo>
                  <a:pt x="6239580" y="1370635"/>
                </a:moveTo>
                <a:cubicBezTo>
                  <a:pt x="6246159" y="1377204"/>
                  <a:pt x="6249450" y="1383783"/>
                  <a:pt x="6249449" y="1390353"/>
                </a:cubicBezTo>
                <a:cubicBezTo>
                  <a:pt x="6249449" y="1403502"/>
                  <a:pt x="6242870" y="1410071"/>
                  <a:pt x="6229730" y="1410070"/>
                </a:cubicBezTo>
                <a:cubicBezTo>
                  <a:pt x="6216573" y="1403501"/>
                  <a:pt x="6219862" y="1390353"/>
                  <a:pt x="6239580" y="1370635"/>
                </a:cubicBezTo>
                <a:close/>
                <a:moveTo>
                  <a:pt x="5405469" y="1348834"/>
                </a:moveTo>
                <a:cubicBezTo>
                  <a:pt x="5408279" y="1348143"/>
                  <a:pt x="5404911" y="1355680"/>
                  <a:pt x="5395365" y="1371443"/>
                </a:cubicBezTo>
                <a:cubicBezTo>
                  <a:pt x="5385813" y="1387201"/>
                  <a:pt x="5374686" y="1402602"/>
                  <a:pt x="5361979" y="1417648"/>
                </a:cubicBezTo>
                <a:cubicBezTo>
                  <a:pt x="5349275" y="1432695"/>
                  <a:pt x="5341516" y="1440562"/>
                  <a:pt x="5338701" y="1441254"/>
                </a:cubicBezTo>
                <a:cubicBezTo>
                  <a:pt x="5334485" y="1442289"/>
                  <a:pt x="5332113" y="1441750"/>
                  <a:pt x="5331597" y="1439645"/>
                </a:cubicBezTo>
                <a:cubicBezTo>
                  <a:pt x="5331078" y="1437534"/>
                  <a:pt x="5332413" y="1433848"/>
                  <a:pt x="5335596" y="1428601"/>
                </a:cubicBezTo>
                <a:cubicBezTo>
                  <a:pt x="5341273" y="1415279"/>
                  <a:pt x="5353462" y="1398122"/>
                  <a:pt x="5372162" y="1377138"/>
                </a:cubicBezTo>
                <a:cubicBezTo>
                  <a:pt x="5390863" y="1356144"/>
                  <a:pt x="5401964" y="1346714"/>
                  <a:pt x="5405469" y="1348834"/>
                </a:cubicBezTo>
                <a:close/>
                <a:moveTo>
                  <a:pt x="6348887" y="1325194"/>
                </a:moveTo>
                <a:cubicBezTo>
                  <a:pt x="6374030" y="1321329"/>
                  <a:pt x="6394336" y="1327129"/>
                  <a:pt x="6409808" y="1342602"/>
                </a:cubicBezTo>
                <a:cubicBezTo>
                  <a:pt x="6421409" y="1361939"/>
                  <a:pt x="6427214" y="1377412"/>
                  <a:pt x="6427216" y="1389014"/>
                </a:cubicBezTo>
                <a:cubicBezTo>
                  <a:pt x="6427216" y="1423823"/>
                  <a:pt x="6404007" y="1441230"/>
                  <a:pt x="6357597" y="1441230"/>
                </a:cubicBezTo>
                <a:cubicBezTo>
                  <a:pt x="6315051" y="1441230"/>
                  <a:pt x="6293773" y="1423823"/>
                  <a:pt x="6293773" y="1389013"/>
                </a:cubicBezTo>
                <a:cubicBezTo>
                  <a:pt x="6293772" y="1377412"/>
                  <a:pt x="6295708" y="1367740"/>
                  <a:pt x="6299579" y="1360004"/>
                </a:cubicBezTo>
                <a:cubicBezTo>
                  <a:pt x="6307314" y="1340666"/>
                  <a:pt x="6323747" y="1329059"/>
                  <a:pt x="6348887" y="1325194"/>
                </a:cubicBezTo>
                <a:close/>
                <a:moveTo>
                  <a:pt x="3774432" y="1321331"/>
                </a:moveTo>
                <a:cubicBezTo>
                  <a:pt x="3780999" y="1321330"/>
                  <a:pt x="3787578" y="1324610"/>
                  <a:pt x="3794148" y="1331189"/>
                </a:cubicBezTo>
                <a:lnTo>
                  <a:pt x="3781240" y="1340411"/>
                </a:lnTo>
                <a:lnTo>
                  <a:pt x="3784370" y="1338846"/>
                </a:lnTo>
                <a:cubicBezTo>
                  <a:pt x="3792253" y="1341475"/>
                  <a:pt x="3802762" y="1349355"/>
                  <a:pt x="3815903" y="1362494"/>
                </a:cubicBezTo>
                <a:cubicBezTo>
                  <a:pt x="3831663" y="1378256"/>
                  <a:pt x="3826411" y="1383507"/>
                  <a:pt x="3800131" y="1378257"/>
                </a:cubicBezTo>
                <a:cubicBezTo>
                  <a:pt x="3779120" y="1378256"/>
                  <a:pt x="3768610" y="1367746"/>
                  <a:pt x="3768610" y="1346726"/>
                </a:cubicBezTo>
                <a:lnTo>
                  <a:pt x="3775563" y="1343250"/>
                </a:lnTo>
                <a:lnTo>
                  <a:pt x="3764571" y="1341048"/>
                </a:lnTo>
                <a:cubicBezTo>
                  <a:pt x="3764571" y="1327900"/>
                  <a:pt x="3767851" y="1321330"/>
                  <a:pt x="3774432" y="1321331"/>
                </a:cubicBezTo>
                <a:close/>
                <a:moveTo>
                  <a:pt x="5431966" y="1311023"/>
                </a:moveTo>
                <a:cubicBezTo>
                  <a:pt x="5434780" y="1310333"/>
                  <a:pt x="5436527" y="1311391"/>
                  <a:pt x="5437218" y="1314205"/>
                </a:cubicBezTo>
                <a:cubicBezTo>
                  <a:pt x="5437910" y="1317021"/>
                  <a:pt x="5436850" y="1318769"/>
                  <a:pt x="5434037" y="1319459"/>
                </a:cubicBezTo>
                <a:cubicBezTo>
                  <a:pt x="5431225" y="1320149"/>
                  <a:pt x="5429474" y="1319091"/>
                  <a:pt x="5428783" y="1316276"/>
                </a:cubicBezTo>
                <a:cubicBezTo>
                  <a:pt x="5428093" y="1313461"/>
                  <a:pt x="5429155" y="1311713"/>
                  <a:pt x="5431966" y="1311023"/>
                </a:cubicBezTo>
                <a:close/>
                <a:moveTo>
                  <a:pt x="3839542" y="1299435"/>
                </a:moveTo>
                <a:cubicBezTo>
                  <a:pt x="3850054" y="1299435"/>
                  <a:pt x="3855314" y="1304693"/>
                  <a:pt x="3855313" y="1315202"/>
                </a:cubicBezTo>
                <a:cubicBezTo>
                  <a:pt x="3855314" y="1320455"/>
                  <a:pt x="3850055" y="1323085"/>
                  <a:pt x="3839544" y="1323085"/>
                </a:cubicBezTo>
                <a:cubicBezTo>
                  <a:pt x="3823783" y="1323085"/>
                  <a:pt x="3815903" y="1320454"/>
                  <a:pt x="3815903" y="1315203"/>
                </a:cubicBezTo>
                <a:cubicBezTo>
                  <a:pt x="3815903" y="1304692"/>
                  <a:pt x="3823783" y="1299435"/>
                  <a:pt x="3839542" y="1299435"/>
                </a:cubicBezTo>
                <a:close/>
                <a:moveTo>
                  <a:pt x="3422072" y="1281073"/>
                </a:moveTo>
                <a:cubicBezTo>
                  <a:pt x="3424526" y="1281961"/>
                  <a:pt x="3427677" y="1284169"/>
                  <a:pt x="3431525" y="1287697"/>
                </a:cubicBezTo>
                <a:cubicBezTo>
                  <a:pt x="3433597" y="1296132"/>
                  <a:pt x="3430785" y="1296822"/>
                  <a:pt x="3423090" y="1289767"/>
                </a:cubicBezTo>
                <a:lnTo>
                  <a:pt x="3416798" y="1282368"/>
                </a:lnTo>
                <a:cubicBezTo>
                  <a:pt x="3417859" y="1280616"/>
                  <a:pt x="3419617" y="1280185"/>
                  <a:pt x="3422072" y="1281073"/>
                </a:cubicBezTo>
                <a:close/>
                <a:moveTo>
                  <a:pt x="3700474" y="1279417"/>
                </a:moveTo>
                <a:cubicBezTo>
                  <a:pt x="3710333" y="1277772"/>
                  <a:pt x="3718556" y="1285174"/>
                  <a:pt x="3725126" y="1301603"/>
                </a:cubicBezTo>
                <a:cubicBezTo>
                  <a:pt x="3725126" y="1347628"/>
                  <a:pt x="3708688" y="1370635"/>
                  <a:pt x="3675822" y="1370634"/>
                </a:cubicBezTo>
                <a:cubicBezTo>
                  <a:pt x="3649525" y="1370634"/>
                  <a:pt x="3646245" y="1350908"/>
                  <a:pt x="3665963" y="1311470"/>
                </a:cubicBezTo>
                <a:cubicBezTo>
                  <a:pt x="3679111" y="1291744"/>
                  <a:pt x="3690615" y="1281062"/>
                  <a:pt x="3700474" y="1279417"/>
                </a:cubicBezTo>
                <a:close/>
                <a:moveTo>
                  <a:pt x="5505022" y="1226003"/>
                </a:moveTo>
                <a:cubicBezTo>
                  <a:pt x="5513456" y="1223932"/>
                  <a:pt x="5509558" y="1232346"/>
                  <a:pt x="5493323" y="1251237"/>
                </a:cubicBezTo>
                <a:cubicBezTo>
                  <a:pt x="5483453" y="1259623"/>
                  <a:pt x="5478519" y="1263820"/>
                  <a:pt x="5478519" y="1263820"/>
                </a:cubicBezTo>
                <a:cubicBezTo>
                  <a:pt x="5476401" y="1267319"/>
                  <a:pt x="5474632" y="1269240"/>
                  <a:pt x="5473230" y="1269585"/>
                </a:cubicBezTo>
                <a:cubicBezTo>
                  <a:pt x="5471824" y="1269930"/>
                  <a:pt x="5473957" y="1263447"/>
                  <a:pt x="5479636" y="1250125"/>
                </a:cubicBezTo>
                <a:cubicBezTo>
                  <a:pt x="5488119" y="1236115"/>
                  <a:pt x="5496585" y="1228073"/>
                  <a:pt x="5505022" y="1226003"/>
                </a:cubicBezTo>
                <a:close/>
                <a:moveTo>
                  <a:pt x="3798657" y="1221601"/>
                </a:moveTo>
                <a:cubicBezTo>
                  <a:pt x="3802927" y="1220944"/>
                  <a:pt x="3806703" y="1221930"/>
                  <a:pt x="3809985" y="1224555"/>
                </a:cubicBezTo>
                <a:cubicBezTo>
                  <a:pt x="3816559" y="1229816"/>
                  <a:pt x="3821153" y="1241633"/>
                  <a:pt x="3823781" y="1260023"/>
                </a:cubicBezTo>
                <a:cubicBezTo>
                  <a:pt x="3829033" y="1275793"/>
                  <a:pt x="3826412" y="1284987"/>
                  <a:pt x="3815901" y="1287610"/>
                </a:cubicBezTo>
                <a:cubicBezTo>
                  <a:pt x="3805392" y="1290239"/>
                  <a:pt x="3792253" y="1286302"/>
                  <a:pt x="3776492" y="1275793"/>
                </a:cubicBezTo>
                <a:cubicBezTo>
                  <a:pt x="3760729" y="1265282"/>
                  <a:pt x="3763351" y="1249512"/>
                  <a:pt x="3784372" y="1228500"/>
                </a:cubicBezTo>
                <a:cubicBezTo>
                  <a:pt x="3789626" y="1224556"/>
                  <a:pt x="3794388" y="1222257"/>
                  <a:pt x="3798657" y="1221601"/>
                </a:cubicBezTo>
                <a:close/>
                <a:moveTo>
                  <a:pt x="3902605" y="1204851"/>
                </a:moveTo>
                <a:cubicBezTo>
                  <a:pt x="3918367" y="1204851"/>
                  <a:pt x="3926248" y="1210109"/>
                  <a:pt x="3926246" y="1220612"/>
                </a:cubicBezTo>
                <a:cubicBezTo>
                  <a:pt x="3926246" y="1231121"/>
                  <a:pt x="3915737" y="1236381"/>
                  <a:pt x="3894724" y="1236381"/>
                </a:cubicBezTo>
                <a:cubicBezTo>
                  <a:pt x="3873703" y="1231121"/>
                  <a:pt x="3876326" y="1220612"/>
                  <a:pt x="3902605" y="1204851"/>
                </a:cubicBezTo>
                <a:close/>
                <a:moveTo>
                  <a:pt x="3358744" y="1189089"/>
                </a:moveTo>
                <a:cubicBezTo>
                  <a:pt x="3363996" y="1189089"/>
                  <a:pt x="3366626" y="1191710"/>
                  <a:pt x="3366624" y="1196969"/>
                </a:cubicBezTo>
                <a:cubicBezTo>
                  <a:pt x="3366626" y="1202221"/>
                  <a:pt x="3363996" y="1204850"/>
                  <a:pt x="3358746" y="1204851"/>
                </a:cubicBezTo>
                <a:cubicBezTo>
                  <a:pt x="3353487" y="1204851"/>
                  <a:pt x="3350864" y="1202222"/>
                  <a:pt x="3350863" y="1196969"/>
                </a:cubicBezTo>
                <a:cubicBezTo>
                  <a:pt x="3350864" y="1191711"/>
                  <a:pt x="3353485" y="1189089"/>
                  <a:pt x="3358744" y="1189089"/>
                </a:cubicBezTo>
                <a:close/>
                <a:moveTo>
                  <a:pt x="589442" y="1153700"/>
                </a:moveTo>
                <a:cubicBezTo>
                  <a:pt x="642036" y="1153699"/>
                  <a:pt x="697911" y="1168492"/>
                  <a:pt x="757075" y="1198069"/>
                </a:cubicBezTo>
                <a:cubicBezTo>
                  <a:pt x="816238" y="1227656"/>
                  <a:pt x="852394" y="1258877"/>
                  <a:pt x="865542" y="1291743"/>
                </a:cubicBezTo>
                <a:cubicBezTo>
                  <a:pt x="878689" y="1311470"/>
                  <a:pt x="885260" y="1344338"/>
                  <a:pt x="885260" y="1390353"/>
                </a:cubicBezTo>
                <a:cubicBezTo>
                  <a:pt x="885260" y="1482381"/>
                  <a:pt x="852392" y="1574421"/>
                  <a:pt x="786661" y="1666451"/>
                </a:cubicBezTo>
                <a:cubicBezTo>
                  <a:pt x="727498" y="1751911"/>
                  <a:pt x="648606" y="1794636"/>
                  <a:pt x="549997" y="1794636"/>
                </a:cubicBezTo>
                <a:cubicBezTo>
                  <a:pt x="457969" y="1794635"/>
                  <a:pt x="375798" y="1763416"/>
                  <a:pt x="303486" y="1700963"/>
                </a:cubicBezTo>
                <a:cubicBezTo>
                  <a:pt x="231174" y="1638508"/>
                  <a:pt x="195018" y="1567842"/>
                  <a:pt x="195018" y="1488960"/>
                </a:cubicBezTo>
                <a:cubicBezTo>
                  <a:pt x="195018" y="1456084"/>
                  <a:pt x="198307" y="1433077"/>
                  <a:pt x="204876" y="1419929"/>
                </a:cubicBezTo>
                <a:cubicBezTo>
                  <a:pt x="264041" y="1242439"/>
                  <a:pt x="392236" y="1153699"/>
                  <a:pt x="589442" y="1153700"/>
                </a:cubicBezTo>
                <a:close/>
                <a:moveTo>
                  <a:pt x="5782392" y="1153451"/>
                </a:moveTo>
                <a:cubicBezTo>
                  <a:pt x="5783084" y="1156267"/>
                  <a:pt x="5779534" y="1166081"/>
                  <a:pt x="5771735" y="1182901"/>
                </a:cubicBezTo>
                <a:cubicBezTo>
                  <a:pt x="5752638" y="1214425"/>
                  <a:pt x="5728288" y="1242765"/>
                  <a:pt x="5698679" y="1267917"/>
                </a:cubicBezTo>
                <a:cubicBezTo>
                  <a:pt x="5704408" y="1242662"/>
                  <a:pt x="5711487" y="1228996"/>
                  <a:pt x="5719922" y="1226926"/>
                </a:cubicBezTo>
                <a:cubicBezTo>
                  <a:pt x="5719922" y="1226926"/>
                  <a:pt x="5740748" y="1202435"/>
                  <a:pt x="5782392" y="1153451"/>
                </a:cubicBezTo>
                <a:close/>
                <a:moveTo>
                  <a:pt x="1888193" y="1131215"/>
                </a:moveTo>
                <a:cubicBezTo>
                  <a:pt x="1893129" y="1127023"/>
                  <a:pt x="1897689" y="1127391"/>
                  <a:pt x="1901887" y="1132330"/>
                </a:cubicBezTo>
                <a:lnTo>
                  <a:pt x="1956989" y="1302174"/>
                </a:lnTo>
                <a:cubicBezTo>
                  <a:pt x="1917977" y="1228263"/>
                  <a:pt x="1894676" y="1175841"/>
                  <a:pt x="1887084" y="1144908"/>
                </a:cubicBezTo>
                <a:cubicBezTo>
                  <a:pt x="1882891" y="1139973"/>
                  <a:pt x="1883258" y="1135409"/>
                  <a:pt x="1888193" y="1131215"/>
                </a:cubicBezTo>
                <a:close/>
                <a:moveTo>
                  <a:pt x="5849160" y="1061032"/>
                </a:moveTo>
                <a:lnTo>
                  <a:pt x="5839610" y="1076795"/>
                </a:lnTo>
                <a:cubicBezTo>
                  <a:pt x="5836059" y="1086610"/>
                  <a:pt x="5830925" y="1096069"/>
                  <a:pt x="5824217" y="1105170"/>
                </a:cubicBezTo>
                <a:cubicBezTo>
                  <a:pt x="5817504" y="1114274"/>
                  <a:pt x="5812741" y="1119168"/>
                  <a:pt x="5809929" y="1119858"/>
                </a:cubicBezTo>
                <a:cubicBezTo>
                  <a:pt x="5807116" y="1120549"/>
                  <a:pt x="5805583" y="1119995"/>
                  <a:pt x="5805326" y="1118192"/>
                </a:cubicBezTo>
                <a:cubicBezTo>
                  <a:pt x="5804561" y="1112790"/>
                  <a:pt x="5815299" y="1096177"/>
                  <a:pt x="5837538" y="1068357"/>
                </a:cubicBezTo>
                <a:cubicBezTo>
                  <a:pt x="5845287" y="1063475"/>
                  <a:pt x="5849160" y="1061032"/>
                  <a:pt x="5849160" y="1061032"/>
                </a:cubicBezTo>
                <a:close/>
                <a:moveTo>
                  <a:pt x="2482671" y="1056860"/>
                </a:moveTo>
                <a:cubicBezTo>
                  <a:pt x="2495301" y="1059722"/>
                  <a:pt x="2507214" y="1065744"/>
                  <a:pt x="2518413" y="1074923"/>
                </a:cubicBezTo>
                <a:cubicBezTo>
                  <a:pt x="2540806" y="1093281"/>
                  <a:pt x="2555458" y="1116521"/>
                  <a:pt x="2562362" y="1144644"/>
                </a:cubicBezTo>
                <a:cubicBezTo>
                  <a:pt x="2573404" y="1189635"/>
                  <a:pt x="2565159" y="1228933"/>
                  <a:pt x="2537624" y="1262521"/>
                </a:cubicBezTo>
                <a:cubicBezTo>
                  <a:pt x="2525632" y="1274412"/>
                  <a:pt x="2512607" y="1282080"/>
                  <a:pt x="2498547" y="1285533"/>
                </a:cubicBezTo>
                <a:cubicBezTo>
                  <a:pt x="2453552" y="1296575"/>
                  <a:pt x="2420943" y="1285202"/>
                  <a:pt x="2400719" y="1251403"/>
                </a:cubicBezTo>
                <a:cubicBezTo>
                  <a:pt x="2390263" y="1233099"/>
                  <a:pt x="2387846" y="1223252"/>
                  <a:pt x="2393472" y="1221872"/>
                </a:cubicBezTo>
                <a:cubicBezTo>
                  <a:pt x="2400531" y="1214180"/>
                  <a:pt x="2395991" y="1207842"/>
                  <a:pt x="2379858" y="1202850"/>
                </a:cubicBezTo>
                <a:cubicBezTo>
                  <a:pt x="2373545" y="1201424"/>
                  <a:pt x="2370253" y="1191051"/>
                  <a:pt x="2369983" y="1171734"/>
                </a:cubicBezTo>
                <a:cubicBezTo>
                  <a:pt x="2369713" y="1152417"/>
                  <a:pt x="2370643" y="1141008"/>
                  <a:pt x="2372764" y="1137511"/>
                </a:cubicBezTo>
                <a:cubicBezTo>
                  <a:pt x="2376319" y="1127692"/>
                  <a:pt x="2386744" y="1112458"/>
                  <a:pt x="2404036" y="1091816"/>
                </a:cubicBezTo>
                <a:cubicBezTo>
                  <a:pt x="2421333" y="1071176"/>
                  <a:pt x="2434198" y="1059812"/>
                  <a:pt x="2442637" y="1057741"/>
                </a:cubicBezTo>
                <a:cubicBezTo>
                  <a:pt x="2456697" y="1054289"/>
                  <a:pt x="2470041" y="1053996"/>
                  <a:pt x="2482671" y="1056860"/>
                </a:cubicBezTo>
                <a:close/>
                <a:moveTo>
                  <a:pt x="5882026" y="1012715"/>
                </a:moveTo>
                <a:cubicBezTo>
                  <a:pt x="5879902" y="1016216"/>
                  <a:pt x="5876372" y="1020063"/>
                  <a:pt x="5871440" y="1024257"/>
                </a:cubicBezTo>
                <a:cubicBezTo>
                  <a:pt x="5870059" y="1018632"/>
                  <a:pt x="5872183" y="1015130"/>
                  <a:pt x="5877808" y="1013750"/>
                </a:cubicBezTo>
                <a:close/>
                <a:moveTo>
                  <a:pt x="5599858" y="974630"/>
                </a:moveTo>
                <a:cubicBezTo>
                  <a:pt x="5602671" y="973940"/>
                  <a:pt x="5604420" y="975003"/>
                  <a:pt x="5605110" y="977814"/>
                </a:cubicBezTo>
                <a:cubicBezTo>
                  <a:pt x="5605801" y="980628"/>
                  <a:pt x="5604742" y="982379"/>
                  <a:pt x="5601928" y="983070"/>
                </a:cubicBezTo>
                <a:cubicBezTo>
                  <a:pt x="5599118" y="983760"/>
                  <a:pt x="5597366" y="982699"/>
                  <a:pt x="5596676" y="979884"/>
                </a:cubicBezTo>
                <a:cubicBezTo>
                  <a:pt x="5595985" y="977074"/>
                  <a:pt x="5597048" y="975320"/>
                  <a:pt x="5599858" y="974630"/>
                </a:cubicBezTo>
                <a:close/>
                <a:moveTo>
                  <a:pt x="5903271" y="971719"/>
                </a:moveTo>
                <a:cubicBezTo>
                  <a:pt x="5906080" y="971029"/>
                  <a:pt x="5909242" y="971746"/>
                  <a:pt x="5912741" y="973867"/>
                </a:cubicBezTo>
                <a:cubicBezTo>
                  <a:pt x="5914812" y="982305"/>
                  <a:pt x="5911630" y="987558"/>
                  <a:pt x="5903193" y="989629"/>
                </a:cubicBezTo>
                <a:cubicBezTo>
                  <a:pt x="5900381" y="990320"/>
                  <a:pt x="5897223" y="989602"/>
                  <a:pt x="5893720" y="987483"/>
                </a:cubicBezTo>
                <a:cubicBezTo>
                  <a:pt x="5891649" y="979042"/>
                  <a:pt x="5894835" y="973789"/>
                  <a:pt x="5903271" y="971719"/>
                </a:cubicBezTo>
                <a:close/>
                <a:moveTo>
                  <a:pt x="6311180" y="936482"/>
                </a:moveTo>
                <a:cubicBezTo>
                  <a:pt x="6345991" y="936482"/>
                  <a:pt x="6363396" y="951955"/>
                  <a:pt x="6363396" y="982898"/>
                </a:cubicBezTo>
                <a:cubicBezTo>
                  <a:pt x="6363396" y="998371"/>
                  <a:pt x="6355661" y="1013837"/>
                  <a:pt x="6340189" y="1029311"/>
                </a:cubicBezTo>
                <a:cubicBezTo>
                  <a:pt x="6324715" y="1044782"/>
                  <a:pt x="6309243" y="1052518"/>
                  <a:pt x="6293772" y="1052518"/>
                </a:cubicBezTo>
                <a:cubicBezTo>
                  <a:pt x="6258969" y="1052518"/>
                  <a:pt x="6241561" y="1035110"/>
                  <a:pt x="6241561" y="1000301"/>
                </a:cubicBezTo>
                <a:cubicBezTo>
                  <a:pt x="6241561" y="984828"/>
                  <a:pt x="6249296" y="969363"/>
                  <a:pt x="6264768" y="953889"/>
                </a:cubicBezTo>
                <a:cubicBezTo>
                  <a:pt x="6276370" y="942288"/>
                  <a:pt x="6291842" y="936482"/>
                  <a:pt x="6311180" y="936482"/>
                </a:cubicBezTo>
                <a:close/>
                <a:moveTo>
                  <a:pt x="5962633" y="885587"/>
                </a:moveTo>
                <a:cubicBezTo>
                  <a:pt x="5965447" y="884897"/>
                  <a:pt x="5967197" y="885960"/>
                  <a:pt x="5967885" y="888770"/>
                </a:cubicBezTo>
                <a:cubicBezTo>
                  <a:pt x="5968576" y="891585"/>
                  <a:pt x="5967519" y="893336"/>
                  <a:pt x="5964705" y="894027"/>
                </a:cubicBezTo>
                <a:cubicBezTo>
                  <a:pt x="5961894" y="894717"/>
                  <a:pt x="5960143" y="893656"/>
                  <a:pt x="5959450" y="890840"/>
                </a:cubicBezTo>
                <a:cubicBezTo>
                  <a:pt x="5958762" y="888031"/>
                  <a:pt x="5959823" y="886277"/>
                  <a:pt x="5962633" y="885587"/>
                </a:cubicBezTo>
                <a:close/>
                <a:moveTo>
                  <a:pt x="3613872" y="773328"/>
                </a:moveTo>
                <a:cubicBezTo>
                  <a:pt x="3619499" y="771948"/>
                  <a:pt x="3632620" y="782892"/>
                  <a:pt x="3653237" y="806155"/>
                </a:cubicBezTo>
                <a:cubicBezTo>
                  <a:pt x="3673861" y="829424"/>
                  <a:pt x="3685201" y="845274"/>
                  <a:pt x="3687271" y="853708"/>
                </a:cubicBezTo>
                <a:cubicBezTo>
                  <a:pt x="3688652" y="859333"/>
                  <a:pt x="3681992" y="856496"/>
                  <a:pt x="3667290" y="845193"/>
                </a:cubicBezTo>
                <a:cubicBezTo>
                  <a:pt x="3663101" y="840263"/>
                  <a:pt x="3655059" y="831801"/>
                  <a:pt x="3643172" y="819806"/>
                </a:cubicBezTo>
                <a:cubicBezTo>
                  <a:pt x="3624281" y="803572"/>
                  <a:pt x="3613797" y="791238"/>
                  <a:pt x="3611727" y="782800"/>
                </a:cubicBezTo>
                <a:cubicBezTo>
                  <a:pt x="3610346" y="777178"/>
                  <a:pt x="3611062" y="774018"/>
                  <a:pt x="3613872" y="773328"/>
                </a:cubicBezTo>
                <a:close/>
                <a:moveTo>
                  <a:pt x="5732250" y="748705"/>
                </a:moveTo>
                <a:cubicBezTo>
                  <a:pt x="5734889" y="747310"/>
                  <a:pt x="5736727" y="748723"/>
                  <a:pt x="5737761" y="752940"/>
                </a:cubicBezTo>
                <a:cubicBezTo>
                  <a:pt x="5739142" y="758562"/>
                  <a:pt x="5735761" y="769085"/>
                  <a:pt x="5727616" y="784499"/>
                </a:cubicBezTo>
                <a:cubicBezTo>
                  <a:pt x="5719472" y="799918"/>
                  <a:pt x="5711875" y="811471"/>
                  <a:pt x="5704820" y="819172"/>
                </a:cubicBezTo>
                <a:cubicBezTo>
                  <a:pt x="5699886" y="823362"/>
                  <a:pt x="5696013" y="825800"/>
                  <a:pt x="5693196" y="826491"/>
                </a:cubicBezTo>
                <a:cubicBezTo>
                  <a:pt x="5685502" y="819437"/>
                  <a:pt x="5695076" y="797708"/>
                  <a:pt x="5721923" y="761301"/>
                </a:cubicBezTo>
                <a:cubicBezTo>
                  <a:pt x="5726166" y="754296"/>
                  <a:pt x="5729610" y="750097"/>
                  <a:pt x="5732250" y="748705"/>
                </a:cubicBezTo>
                <a:close/>
                <a:moveTo>
                  <a:pt x="3448632" y="737855"/>
                </a:moveTo>
                <a:cubicBezTo>
                  <a:pt x="3454257" y="736474"/>
                  <a:pt x="3457756" y="738599"/>
                  <a:pt x="3459137" y="744219"/>
                </a:cubicBezTo>
                <a:cubicBezTo>
                  <a:pt x="3457708" y="750539"/>
                  <a:pt x="3451738" y="750511"/>
                  <a:pt x="3441232" y="744148"/>
                </a:cubicBezTo>
                <a:cubicBezTo>
                  <a:pt x="3443351" y="740644"/>
                  <a:pt x="3445820" y="738545"/>
                  <a:pt x="3448632" y="737855"/>
                </a:cubicBezTo>
                <a:close/>
                <a:moveTo>
                  <a:pt x="5112300" y="682839"/>
                </a:moveTo>
                <a:cubicBezTo>
                  <a:pt x="5131984" y="678008"/>
                  <a:pt x="5151275" y="683708"/>
                  <a:pt x="5170168" y="699944"/>
                </a:cubicBezTo>
                <a:cubicBezTo>
                  <a:pt x="5189059" y="716177"/>
                  <a:pt x="5201267" y="735539"/>
                  <a:pt x="5206789" y="758039"/>
                </a:cubicBezTo>
                <a:cubicBezTo>
                  <a:pt x="5217143" y="800217"/>
                  <a:pt x="5206453" y="835639"/>
                  <a:pt x="5174727" y="864301"/>
                </a:cubicBezTo>
                <a:cubicBezTo>
                  <a:pt x="5164863" y="872687"/>
                  <a:pt x="5155711" y="877917"/>
                  <a:pt x="5147272" y="879988"/>
                </a:cubicBezTo>
                <a:cubicBezTo>
                  <a:pt x="5127586" y="884820"/>
                  <a:pt x="5107064" y="880164"/>
                  <a:pt x="5085702" y="866024"/>
                </a:cubicBezTo>
                <a:cubicBezTo>
                  <a:pt x="5064343" y="851888"/>
                  <a:pt x="5050902" y="833569"/>
                  <a:pt x="5045380" y="811070"/>
                </a:cubicBezTo>
                <a:cubicBezTo>
                  <a:pt x="5038478" y="782950"/>
                  <a:pt x="5041577" y="756101"/>
                  <a:pt x="5054678" y="730523"/>
                </a:cubicBezTo>
                <a:cubicBezTo>
                  <a:pt x="5067783" y="704944"/>
                  <a:pt x="5086991" y="689052"/>
                  <a:pt x="5112300" y="682839"/>
                </a:cubicBezTo>
                <a:close/>
                <a:moveTo>
                  <a:pt x="3296181" y="660665"/>
                </a:moveTo>
                <a:cubicBezTo>
                  <a:pt x="3338915" y="654096"/>
                  <a:pt x="3373427" y="663954"/>
                  <a:pt x="3399724" y="690252"/>
                </a:cubicBezTo>
                <a:cubicBezTo>
                  <a:pt x="3419442" y="723118"/>
                  <a:pt x="3429310" y="749415"/>
                  <a:pt x="3429310" y="769132"/>
                </a:cubicBezTo>
                <a:cubicBezTo>
                  <a:pt x="3429310" y="828297"/>
                  <a:pt x="3389863" y="857882"/>
                  <a:pt x="3310984" y="857882"/>
                </a:cubicBezTo>
                <a:cubicBezTo>
                  <a:pt x="3238672" y="857882"/>
                  <a:pt x="3202507" y="828296"/>
                  <a:pt x="3202507" y="769134"/>
                </a:cubicBezTo>
                <a:cubicBezTo>
                  <a:pt x="3202507" y="749415"/>
                  <a:pt x="3205796" y="732976"/>
                  <a:pt x="3212375" y="719829"/>
                </a:cubicBezTo>
                <a:cubicBezTo>
                  <a:pt x="3225523" y="686962"/>
                  <a:pt x="3253455" y="667236"/>
                  <a:pt x="3296181" y="660665"/>
                </a:cubicBezTo>
                <a:close/>
                <a:moveTo>
                  <a:pt x="3491199" y="637960"/>
                </a:moveTo>
                <a:cubicBezTo>
                  <a:pt x="3494011" y="637270"/>
                  <a:pt x="3506242" y="650667"/>
                  <a:pt x="3527899" y="678149"/>
                </a:cubicBezTo>
                <a:cubicBezTo>
                  <a:pt x="3540475" y="692949"/>
                  <a:pt x="3548862" y="702819"/>
                  <a:pt x="3553055" y="707758"/>
                </a:cubicBezTo>
                <a:lnTo>
                  <a:pt x="3548835" y="708794"/>
                </a:lnTo>
                <a:cubicBezTo>
                  <a:pt x="3541829" y="704545"/>
                  <a:pt x="3530634" y="695365"/>
                  <a:pt x="3515242" y="681256"/>
                </a:cubicBezTo>
                <a:cubicBezTo>
                  <a:pt x="3503011" y="667859"/>
                  <a:pt x="3494890" y="657552"/>
                  <a:pt x="3490881" y="650338"/>
                </a:cubicBezTo>
                <a:cubicBezTo>
                  <a:pt x="3486876" y="643120"/>
                  <a:pt x="3486980" y="638996"/>
                  <a:pt x="3491199" y="637960"/>
                </a:cubicBezTo>
                <a:close/>
                <a:moveTo>
                  <a:pt x="4413593" y="496539"/>
                </a:moveTo>
                <a:cubicBezTo>
                  <a:pt x="4417091" y="498656"/>
                  <a:pt x="4417956" y="502175"/>
                  <a:pt x="4416182" y="507082"/>
                </a:cubicBezTo>
                <a:cubicBezTo>
                  <a:pt x="4414406" y="511989"/>
                  <a:pt x="4412825" y="511635"/>
                  <a:pt x="4411446" y="506010"/>
                </a:cubicBezTo>
                <a:cubicBezTo>
                  <a:pt x="4409374" y="497576"/>
                  <a:pt x="4410092" y="494415"/>
                  <a:pt x="4413593" y="496539"/>
                </a:cubicBezTo>
                <a:close/>
                <a:moveTo>
                  <a:pt x="4950345" y="432997"/>
                </a:moveTo>
                <a:cubicBezTo>
                  <a:pt x="4961050" y="434096"/>
                  <a:pt x="4972890" y="436781"/>
                  <a:pt x="4985865" y="441052"/>
                </a:cubicBezTo>
                <a:cubicBezTo>
                  <a:pt x="5034260" y="456003"/>
                  <a:pt x="5063982" y="485982"/>
                  <a:pt x="5075027" y="530977"/>
                </a:cubicBezTo>
                <a:cubicBezTo>
                  <a:pt x="5087451" y="581596"/>
                  <a:pt x="5069734" y="618743"/>
                  <a:pt x="5021875" y="642413"/>
                </a:cubicBezTo>
                <a:cubicBezTo>
                  <a:pt x="5000756" y="653566"/>
                  <a:pt x="4982744" y="677364"/>
                  <a:pt x="4967842" y="713820"/>
                </a:cubicBezTo>
                <a:lnTo>
                  <a:pt x="4957240" y="746952"/>
                </a:lnTo>
                <a:lnTo>
                  <a:pt x="4964793" y="747873"/>
                </a:lnTo>
                <a:cubicBezTo>
                  <a:pt x="4978144" y="752188"/>
                  <a:pt x="4992217" y="759274"/>
                  <a:pt x="5007009" y="769133"/>
                </a:cubicBezTo>
                <a:cubicBezTo>
                  <a:pt x="5033306" y="788852"/>
                  <a:pt x="5046447" y="815148"/>
                  <a:pt x="5046445" y="848014"/>
                </a:cubicBezTo>
                <a:cubicBezTo>
                  <a:pt x="5046447" y="913757"/>
                  <a:pt x="5010290" y="946622"/>
                  <a:pt x="4937988" y="946624"/>
                </a:cubicBezTo>
                <a:lnTo>
                  <a:pt x="4897030" y="939798"/>
                </a:lnTo>
                <a:lnTo>
                  <a:pt x="4885601" y="975517"/>
                </a:lnTo>
                <a:cubicBezTo>
                  <a:pt x="4882035" y="988320"/>
                  <a:pt x="4880597" y="996128"/>
                  <a:pt x="4881288" y="998943"/>
                </a:cubicBezTo>
                <a:cubicBezTo>
                  <a:pt x="4886120" y="1018628"/>
                  <a:pt x="4895563" y="1026745"/>
                  <a:pt x="4909624" y="1023294"/>
                </a:cubicBezTo>
                <a:cubicBezTo>
                  <a:pt x="4915249" y="1021913"/>
                  <a:pt x="4924378" y="1022653"/>
                  <a:pt x="4937004" y="1025518"/>
                </a:cubicBezTo>
                <a:cubicBezTo>
                  <a:pt x="4949632" y="1028378"/>
                  <a:pt x="4959132" y="1024558"/>
                  <a:pt x="4965500" y="1014047"/>
                </a:cubicBezTo>
                <a:cubicBezTo>
                  <a:pt x="4972555" y="1006357"/>
                  <a:pt x="4983114" y="1000780"/>
                  <a:pt x="4997173" y="997329"/>
                </a:cubicBezTo>
                <a:cubicBezTo>
                  <a:pt x="5007016" y="994913"/>
                  <a:pt x="5017236" y="997064"/>
                  <a:pt x="5027829" y="1003782"/>
                </a:cubicBezTo>
                <a:lnTo>
                  <a:pt x="5054578" y="1031302"/>
                </a:lnTo>
                <a:lnTo>
                  <a:pt x="5066165" y="1025503"/>
                </a:lnTo>
                <a:cubicBezTo>
                  <a:pt x="5069454" y="1028794"/>
                  <a:pt x="5069453" y="1032903"/>
                  <a:pt x="5066165" y="1037835"/>
                </a:cubicBezTo>
                <a:lnTo>
                  <a:pt x="5063392" y="1040262"/>
                </a:lnTo>
                <a:lnTo>
                  <a:pt x="5094699" y="1071229"/>
                </a:lnTo>
                <a:cubicBezTo>
                  <a:pt x="5105998" y="1077773"/>
                  <a:pt x="5117270" y="1079667"/>
                  <a:pt x="5128520" y="1076904"/>
                </a:cubicBezTo>
                <a:cubicBezTo>
                  <a:pt x="5134140" y="1075526"/>
                  <a:pt x="5143320" y="1064328"/>
                  <a:pt x="5156050" y="1043309"/>
                </a:cubicBezTo>
                <a:cubicBezTo>
                  <a:pt x="5168785" y="1022296"/>
                  <a:pt x="5182182" y="1010064"/>
                  <a:pt x="5196242" y="1006613"/>
                </a:cubicBezTo>
                <a:cubicBezTo>
                  <a:pt x="5213116" y="1002471"/>
                  <a:pt x="5223276" y="1007429"/>
                  <a:pt x="5226728" y="1021493"/>
                </a:cubicBezTo>
                <a:cubicBezTo>
                  <a:pt x="5232300" y="1032053"/>
                  <a:pt x="5224849" y="1050276"/>
                  <a:pt x="5204372" y="1076173"/>
                </a:cubicBezTo>
                <a:cubicBezTo>
                  <a:pt x="5183200" y="1099261"/>
                  <a:pt x="5172751" y="1120464"/>
                  <a:pt x="5173021" y="1139776"/>
                </a:cubicBezTo>
                <a:cubicBezTo>
                  <a:pt x="5173289" y="1159092"/>
                  <a:pt x="5184298" y="1170552"/>
                  <a:pt x="5206058" y="1174154"/>
                </a:cubicBezTo>
                <a:cubicBezTo>
                  <a:pt x="5209558" y="1176280"/>
                  <a:pt x="5216937" y="1175962"/>
                  <a:pt x="5228188" y="1173200"/>
                </a:cubicBezTo>
                <a:cubicBezTo>
                  <a:pt x="5264743" y="1164228"/>
                  <a:pt x="5301721" y="1138747"/>
                  <a:pt x="5339128" y="1096768"/>
                </a:cubicBezTo>
                <a:cubicBezTo>
                  <a:pt x="5354671" y="1075066"/>
                  <a:pt x="5366661" y="1063178"/>
                  <a:pt x="5375095" y="1061108"/>
                </a:cubicBezTo>
                <a:lnTo>
                  <a:pt x="5378282" y="1055852"/>
                </a:lnTo>
                <a:cubicBezTo>
                  <a:pt x="5382523" y="1048850"/>
                  <a:pt x="5386249" y="1039734"/>
                  <a:pt x="5389459" y="1028511"/>
                </a:cubicBezTo>
                <a:cubicBezTo>
                  <a:pt x="5392668" y="1017288"/>
                  <a:pt x="5396394" y="1008171"/>
                  <a:pt x="5400640" y="1001170"/>
                </a:cubicBezTo>
                <a:cubicBezTo>
                  <a:pt x="5415546" y="964713"/>
                  <a:pt x="5431087" y="943007"/>
                  <a:pt x="5447270" y="936056"/>
                </a:cubicBezTo>
                <a:cubicBezTo>
                  <a:pt x="5466267" y="928409"/>
                  <a:pt x="5482412" y="930409"/>
                  <a:pt x="5495706" y="942054"/>
                </a:cubicBezTo>
                <a:cubicBezTo>
                  <a:pt x="5509000" y="953703"/>
                  <a:pt x="5512782" y="972152"/>
                  <a:pt x="5507053" y="997409"/>
                </a:cubicBezTo>
                <a:cubicBezTo>
                  <a:pt x="5499152" y="1038111"/>
                  <a:pt x="5446207" y="1101796"/>
                  <a:pt x="5348215" y="1188459"/>
                </a:cubicBezTo>
                <a:cubicBezTo>
                  <a:pt x="5274893" y="1254162"/>
                  <a:pt x="5236300" y="1327739"/>
                  <a:pt x="5232438" y="1409194"/>
                </a:cubicBezTo>
                <a:cubicBezTo>
                  <a:pt x="5229372" y="1469579"/>
                  <a:pt x="5241182" y="1499476"/>
                  <a:pt x="5267873" y="1498892"/>
                </a:cubicBezTo>
                <a:cubicBezTo>
                  <a:pt x="5280502" y="1501751"/>
                  <a:pt x="5287164" y="1504592"/>
                  <a:pt x="5287853" y="1507403"/>
                </a:cubicBezTo>
                <a:cubicBezTo>
                  <a:pt x="5289926" y="1515842"/>
                  <a:pt x="5297621" y="1522898"/>
                  <a:pt x="5310937" y="1528572"/>
                </a:cubicBezTo>
                <a:cubicBezTo>
                  <a:pt x="5324256" y="1534245"/>
                  <a:pt x="5335135" y="1536051"/>
                  <a:pt x="5343574" y="1533979"/>
                </a:cubicBezTo>
                <a:cubicBezTo>
                  <a:pt x="5352009" y="1531909"/>
                  <a:pt x="5376022" y="1541668"/>
                  <a:pt x="5415610" y="1563259"/>
                </a:cubicBezTo>
                <a:cubicBezTo>
                  <a:pt x="5455198" y="1584853"/>
                  <a:pt x="5476027" y="1599864"/>
                  <a:pt x="5478098" y="1608300"/>
                </a:cubicBezTo>
                <a:cubicBezTo>
                  <a:pt x="5479479" y="1613925"/>
                  <a:pt x="5484384" y="1615699"/>
                  <a:pt x="5492825" y="1613628"/>
                </a:cubicBezTo>
                <a:cubicBezTo>
                  <a:pt x="5495635" y="1612938"/>
                  <a:pt x="5498127" y="1604875"/>
                  <a:pt x="5500301" y="1589430"/>
                </a:cubicBezTo>
                <a:cubicBezTo>
                  <a:pt x="5502475" y="1573990"/>
                  <a:pt x="5504304" y="1557142"/>
                  <a:pt x="5505785" y="1538891"/>
                </a:cubicBezTo>
                <a:lnTo>
                  <a:pt x="5508665" y="1521509"/>
                </a:lnTo>
                <a:lnTo>
                  <a:pt x="5494774" y="1512252"/>
                </a:lnTo>
                <a:cubicBezTo>
                  <a:pt x="5494774" y="1504371"/>
                  <a:pt x="5496746" y="1499769"/>
                  <a:pt x="5500683" y="1498462"/>
                </a:cubicBezTo>
                <a:lnTo>
                  <a:pt x="5513938" y="1502876"/>
                </a:lnTo>
                <a:lnTo>
                  <a:pt x="5546404" y="1462949"/>
                </a:lnTo>
                <a:cubicBezTo>
                  <a:pt x="5561023" y="1452653"/>
                  <a:pt x="5578519" y="1446495"/>
                  <a:pt x="5598893" y="1444473"/>
                </a:cubicBezTo>
                <a:cubicBezTo>
                  <a:pt x="5610833" y="1444527"/>
                  <a:pt x="5619985" y="1439297"/>
                  <a:pt x="5626355" y="1428790"/>
                </a:cubicBezTo>
                <a:cubicBezTo>
                  <a:pt x="5627786" y="1422480"/>
                  <a:pt x="5646422" y="1416413"/>
                  <a:pt x="5682264" y="1410596"/>
                </a:cubicBezTo>
                <a:cubicBezTo>
                  <a:pt x="5718109" y="1404776"/>
                  <a:pt x="5738499" y="1399773"/>
                  <a:pt x="5743433" y="1395582"/>
                </a:cubicBezTo>
                <a:lnTo>
                  <a:pt x="5764527" y="1390405"/>
                </a:lnTo>
                <a:cubicBezTo>
                  <a:pt x="5770147" y="1389025"/>
                  <a:pt x="5793507" y="1387016"/>
                  <a:pt x="5834605" y="1384386"/>
                </a:cubicBezTo>
                <a:cubicBezTo>
                  <a:pt x="5875704" y="1381753"/>
                  <a:pt x="5910312" y="1376985"/>
                  <a:pt x="5938435" y="1370082"/>
                </a:cubicBezTo>
                <a:cubicBezTo>
                  <a:pt x="5955307" y="1365941"/>
                  <a:pt x="5976431" y="1351806"/>
                  <a:pt x="6001825" y="1327689"/>
                </a:cubicBezTo>
                <a:cubicBezTo>
                  <a:pt x="6027209" y="1303567"/>
                  <a:pt x="6045527" y="1290126"/>
                  <a:pt x="6056776" y="1287365"/>
                </a:cubicBezTo>
                <a:cubicBezTo>
                  <a:pt x="6062401" y="1285985"/>
                  <a:pt x="6067510" y="1282498"/>
                  <a:pt x="6072097" y="1276896"/>
                </a:cubicBezTo>
                <a:cubicBezTo>
                  <a:pt x="6076688" y="1271297"/>
                  <a:pt x="6081792" y="1267811"/>
                  <a:pt x="6087416" y="1266431"/>
                </a:cubicBezTo>
                <a:cubicBezTo>
                  <a:pt x="6112725" y="1260219"/>
                  <a:pt x="6144798" y="1232962"/>
                  <a:pt x="6183634" y="1184669"/>
                </a:cubicBezTo>
                <a:cubicBezTo>
                  <a:pt x="6215410" y="1144071"/>
                  <a:pt x="6236157" y="1137486"/>
                  <a:pt x="6245871" y="1164920"/>
                </a:cubicBezTo>
                <a:cubicBezTo>
                  <a:pt x="6251447" y="1175480"/>
                  <a:pt x="6240121" y="1196151"/>
                  <a:pt x="6211898" y="1226929"/>
                </a:cubicBezTo>
                <a:cubicBezTo>
                  <a:pt x="6178044" y="1259089"/>
                  <a:pt x="6159714" y="1275515"/>
                  <a:pt x="6156904" y="1276205"/>
                </a:cubicBezTo>
                <a:cubicBezTo>
                  <a:pt x="6151279" y="1277585"/>
                  <a:pt x="6139289" y="1289475"/>
                  <a:pt x="6120933" y="1311873"/>
                </a:cubicBezTo>
                <a:cubicBezTo>
                  <a:pt x="6049630" y="1397951"/>
                  <a:pt x="5984452" y="1448233"/>
                  <a:pt x="5925394" y="1462730"/>
                </a:cubicBezTo>
                <a:cubicBezTo>
                  <a:pt x="5908518" y="1466872"/>
                  <a:pt x="5885108" y="1480820"/>
                  <a:pt x="5855159" y="1504569"/>
                </a:cubicBezTo>
                <a:cubicBezTo>
                  <a:pt x="5825210" y="1528319"/>
                  <a:pt x="5803547" y="1543326"/>
                  <a:pt x="5790177" y="1549588"/>
                </a:cubicBezTo>
                <a:cubicBezTo>
                  <a:pt x="5769060" y="1560738"/>
                  <a:pt x="5744164" y="1592933"/>
                  <a:pt x="5715492" y="1646188"/>
                </a:cubicBezTo>
                <a:cubicBezTo>
                  <a:pt x="5686823" y="1699443"/>
                  <a:pt x="5674902" y="1735912"/>
                  <a:pt x="5679736" y="1755598"/>
                </a:cubicBezTo>
                <a:cubicBezTo>
                  <a:pt x="5683186" y="1769658"/>
                  <a:pt x="5678519" y="1793161"/>
                  <a:pt x="5665734" y="1826117"/>
                </a:cubicBezTo>
                <a:cubicBezTo>
                  <a:pt x="5666054" y="1833492"/>
                  <a:pt x="5663482" y="1839715"/>
                  <a:pt x="5658017" y="1844783"/>
                </a:cubicBezTo>
                <a:lnTo>
                  <a:pt x="5641615" y="1852468"/>
                </a:lnTo>
                <a:lnTo>
                  <a:pt x="5794295" y="1961527"/>
                </a:lnTo>
                <a:cubicBezTo>
                  <a:pt x="5804804" y="1951016"/>
                  <a:pt x="5823195" y="1961527"/>
                  <a:pt x="5849467" y="1993057"/>
                </a:cubicBezTo>
                <a:cubicBezTo>
                  <a:pt x="5875738" y="2024580"/>
                  <a:pt x="5888879" y="2048231"/>
                  <a:pt x="5888879" y="2063991"/>
                </a:cubicBezTo>
                <a:cubicBezTo>
                  <a:pt x="5888879" y="2074502"/>
                  <a:pt x="5899388" y="2079752"/>
                  <a:pt x="5920403" y="2079753"/>
                </a:cubicBezTo>
                <a:cubicBezTo>
                  <a:pt x="5936166" y="2082383"/>
                  <a:pt x="5959158" y="2096177"/>
                  <a:pt x="5989374" y="2121139"/>
                </a:cubicBezTo>
                <a:lnTo>
                  <a:pt x="6013161" y="2142616"/>
                </a:lnTo>
                <a:lnTo>
                  <a:pt x="6044305" y="2137421"/>
                </a:lnTo>
                <a:lnTo>
                  <a:pt x="6051354" y="2139772"/>
                </a:lnTo>
                <a:lnTo>
                  <a:pt x="6046516" y="2134932"/>
                </a:lnTo>
                <a:cubicBezTo>
                  <a:pt x="6046516" y="2129674"/>
                  <a:pt x="6049146" y="2127052"/>
                  <a:pt x="6054396" y="2127053"/>
                </a:cubicBezTo>
                <a:lnTo>
                  <a:pt x="6054396" y="2134933"/>
                </a:lnTo>
                <a:lnTo>
                  <a:pt x="6054396" y="2140785"/>
                </a:lnTo>
                <a:lnTo>
                  <a:pt x="6066061" y="2144674"/>
                </a:lnTo>
                <a:cubicBezTo>
                  <a:pt x="6070897" y="2149509"/>
                  <a:pt x="6073314" y="2156761"/>
                  <a:pt x="6073312" y="2166430"/>
                </a:cubicBezTo>
                <a:lnTo>
                  <a:pt x="6069041" y="2196341"/>
                </a:lnTo>
                <a:lnTo>
                  <a:pt x="6101696" y="2229516"/>
                </a:lnTo>
                <a:lnTo>
                  <a:pt x="6130875" y="2263388"/>
                </a:lnTo>
                <a:lnTo>
                  <a:pt x="6171942" y="2250560"/>
                </a:lnTo>
                <a:cubicBezTo>
                  <a:pt x="6191278" y="2240887"/>
                  <a:pt x="6200949" y="2232184"/>
                  <a:pt x="6200949" y="2224447"/>
                </a:cubicBezTo>
                <a:cubicBezTo>
                  <a:pt x="6200951" y="2216712"/>
                  <a:pt x="6216423" y="2195440"/>
                  <a:pt x="6247361" y="2160629"/>
                </a:cubicBezTo>
                <a:cubicBezTo>
                  <a:pt x="6262833" y="2143225"/>
                  <a:pt x="6272019" y="2127754"/>
                  <a:pt x="6274920" y="2114217"/>
                </a:cubicBezTo>
                <a:lnTo>
                  <a:pt x="6265945" y="2083446"/>
                </a:lnTo>
                <a:lnTo>
                  <a:pt x="6259332" y="2071872"/>
                </a:lnTo>
                <a:lnTo>
                  <a:pt x="6259391" y="2071815"/>
                </a:lnTo>
                <a:lnTo>
                  <a:pt x="6240112" y="2044597"/>
                </a:lnTo>
                <a:cubicBezTo>
                  <a:pt x="6231409" y="2029126"/>
                  <a:pt x="6222223" y="2009787"/>
                  <a:pt x="6212552" y="1986582"/>
                </a:cubicBezTo>
                <a:cubicBezTo>
                  <a:pt x="6193214" y="1940170"/>
                  <a:pt x="6183544" y="1905355"/>
                  <a:pt x="6183543" y="1882152"/>
                </a:cubicBezTo>
                <a:cubicBezTo>
                  <a:pt x="6183543" y="1820269"/>
                  <a:pt x="6204815" y="1777725"/>
                  <a:pt x="6247361" y="1754516"/>
                </a:cubicBezTo>
                <a:cubicBezTo>
                  <a:pt x="6258967" y="1750651"/>
                  <a:pt x="6271536" y="1741948"/>
                  <a:pt x="6285074" y="1728411"/>
                </a:cubicBezTo>
                <a:cubicBezTo>
                  <a:pt x="6298611" y="1714874"/>
                  <a:pt x="6307314" y="1708107"/>
                  <a:pt x="6311180" y="1708106"/>
                </a:cubicBezTo>
                <a:cubicBezTo>
                  <a:pt x="6315051" y="1708105"/>
                  <a:pt x="6328588" y="1711971"/>
                  <a:pt x="6351790" y="1719708"/>
                </a:cubicBezTo>
                <a:cubicBezTo>
                  <a:pt x="6374998" y="1731308"/>
                  <a:pt x="6400142" y="1729379"/>
                  <a:pt x="6427216" y="1713907"/>
                </a:cubicBezTo>
                <a:cubicBezTo>
                  <a:pt x="6446552" y="1702298"/>
                  <a:pt x="6462026" y="1694563"/>
                  <a:pt x="6473627" y="1690698"/>
                </a:cubicBezTo>
                <a:cubicBezTo>
                  <a:pt x="6485234" y="1686832"/>
                  <a:pt x="6494899" y="1687801"/>
                  <a:pt x="6502636" y="1693601"/>
                </a:cubicBezTo>
                <a:cubicBezTo>
                  <a:pt x="6510371" y="1699401"/>
                  <a:pt x="6518107" y="1711970"/>
                  <a:pt x="6525844" y="1731307"/>
                </a:cubicBezTo>
                <a:cubicBezTo>
                  <a:pt x="6537445" y="1762252"/>
                  <a:pt x="6552917" y="1775789"/>
                  <a:pt x="6572255" y="1771919"/>
                </a:cubicBezTo>
                <a:cubicBezTo>
                  <a:pt x="6587726" y="1768054"/>
                  <a:pt x="6597398" y="1768052"/>
                  <a:pt x="6601264" y="1771918"/>
                </a:cubicBezTo>
                <a:cubicBezTo>
                  <a:pt x="6605129" y="1775790"/>
                  <a:pt x="6606096" y="1781590"/>
                  <a:pt x="6604161" y="1789325"/>
                </a:cubicBezTo>
                <a:cubicBezTo>
                  <a:pt x="6602230" y="1797061"/>
                  <a:pt x="6603193" y="1806732"/>
                  <a:pt x="6607064" y="1818334"/>
                </a:cubicBezTo>
                <a:cubicBezTo>
                  <a:pt x="6626400" y="1845407"/>
                  <a:pt x="6663147" y="1826070"/>
                  <a:pt x="6717293" y="1760317"/>
                </a:cubicBezTo>
                <a:cubicBezTo>
                  <a:pt x="6752109" y="1713906"/>
                  <a:pt x="6769511" y="1704236"/>
                  <a:pt x="6769512" y="1731307"/>
                </a:cubicBezTo>
                <a:cubicBezTo>
                  <a:pt x="6769511" y="1742915"/>
                  <a:pt x="6751141" y="1767085"/>
                  <a:pt x="6714390" y="1803830"/>
                </a:cubicBezTo>
                <a:cubicBezTo>
                  <a:pt x="6677651" y="1840575"/>
                  <a:pt x="6659275" y="1862815"/>
                  <a:pt x="6659276" y="1870545"/>
                </a:cubicBezTo>
                <a:cubicBezTo>
                  <a:pt x="6659276" y="1878282"/>
                  <a:pt x="6653481" y="1886017"/>
                  <a:pt x="6641874" y="1893754"/>
                </a:cubicBezTo>
                <a:cubicBezTo>
                  <a:pt x="6603193" y="1920827"/>
                  <a:pt x="6585790" y="1955637"/>
                  <a:pt x="6589657" y="1998183"/>
                </a:cubicBezTo>
                <a:cubicBezTo>
                  <a:pt x="6593527" y="2005918"/>
                  <a:pt x="6599327" y="2009790"/>
                  <a:pt x="6607064" y="2009788"/>
                </a:cubicBezTo>
                <a:cubicBezTo>
                  <a:pt x="6618667" y="2009790"/>
                  <a:pt x="6651545" y="2023326"/>
                  <a:pt x="6705692" y="2050399"/>
                </a:cubicBezTo>
                <a:cubicBezTo>
                  <a:pt x="6694091" y="2120018"/>
                  <a:pt x="6686354" y="2158695"/>
                  <a:pt x="6682489" y="2166431"/>
                </a:cubicBezTo>
                <a:cubicBezTo>
                  <a:pt x="6674748" y="2178036"/>
                  <a:pt x="6673780" y="2188671"/>
                  <a:pt x="6679586" y="2198342"/>
                </a:cubicBezTo>
                <a:cubicBezTo>
                  <a:pt x="6685388" y="2208013"/>
                  <a:pt x="6697957" y="2212846"/>
                  <a:pt x="6717293" y="2212846"/>
                </a:cubicBezTo>
                <a:cubicBezTo>
                  <a:pt x="6748238" y="2212846"/>
                  <a:pt x="6810122" y="2263128"/>
                  <a:pt x="6902948" y="2363687"/>
                </a:cubicBezTo>
                <a:cubicBezTo>
                  <a:pt x="6941623" y="2413968"/>
                  <a:pt x="6974502" y="2439111"/>
                  <a:pt x="7001578" y="2439112"/>
                </a:cubicBezTo>
                <a:cubicBezTo>
                  <a:pt x="7017048" y="2439112"/>
                  <a:pt x="7040251" y="2433305"/>
                  <a:pt x="7071195" y="2421703"/>
                </a:cubicBezTo>
                <a:cubicBezTo>
                  <a:pt x="7125342" y="2402367"/>
                  <a:pt x="7158222" y="2404302"/>
                  <a:pt x="7169822" y="2427504"/>
                </a:cubicBezTo>
                <a:cubicBezTo>
                  <a:pt x="7177559" y="2442976"/>
                  <a:pt x="7181425" y="2452649"/>
                  <a:pt x="7181424" y="2456514"/>
                </a:cubicBezTo>
                <a:cubicBezTo>
                  <a:pt x="7181424" y="2471986"/>
                  <a:pt x="7155319" y="2484555"/>
                  <a:pt x="7103101" y="2494227"/>
                </a:cubicBezTo>
                <a:cubicBezTo>
                  <a:pt x="7050890" y="2503898"/>
                  <a:pt x="7022850" y="2514530"/>
                  <a:pt x="7018984" y="2526132"/>
                </a:cubicBezTo>
                <a:cubicBezTo>
                  <a:pt x="7018985" y="2541605"/>
                  <a:pt x="7025752" y="2554175"/>
                  <a:pt x="7039283" y="2563846"/>
                </a:cubicBezTo>
                <a:cubicBezTo>
                  <a:pt x="7052825" y="2573517"/>
                  <a:pt x="7071194" y="2578350"/>
                  <a:pt x="7094403" y="2578351"/>
                </a:cubicBezTo>
                <a:cubicBezTo>
                  <a:pt x="7117611" y="2578349"/>
                  <a:pt x="7138879" y="2572550"/>
                  <a:pt x="7158221" y="2560942"/>
                </a:cubicBezTo>
                <a:cubicBezTo>
                  <a:pt x="7231712" y="2514532"/>
                  <a:pt x="7297460" y="2485522"/>
                  <a:pt x="7355478" y="2473921"/>
                </a:cubicBezTo>
                <a:cubicBezTo>
                  <a:pt x="7390280" y="2470050"/>
                  <a:pt x="7419291" y="2461352"/>
                  <a:pt x="7442505" y="2447816"/>
                </a:cubicBezTo>
                <a:cubicBezTo>
                  <a:pt x="7465707" y="2434272"/>
                  <a:pt x="7492781" y="2414936"/>
                  <a:pt x="7523725" y="2389797"/>
                </a:cubicBezTo>
                <a:cubicBezTo>
                  <a:pt x="7554669" y="2364654"/>
                  <a:pt x="7575937" y="2348213"/>
                  <a:pt x="7587537" y="2340482"/>
                </a:cubicBezTo>
                <a:cubicBezTo>
                  <a:pt x="7595280" y="2336612"/>
                  <a:pt x="7609784" y="2328877"/>
                  <a:pt x="7631051" y="2317275"/>
                </a:cubicBezTo>
                <a:cubicBezTo>
                  <a:pt x="7652325" y="2305674"/>
                  <a:pt x="7668764" y="2297937"/>
                  <a:pt x="7680371" y="2294067"/>
                </a:cubicBezTo>
                <a:cubicBezTo>
                  <a:pt x="7691972" y="2290201"/>
                  <a:pt x="7707439" y="2290203"/>
                  <a:pt x="7726777" y="2294068"/>
                </a:cubicBezTo>
                <a:cubicBezTo>
                  <a:pt x="7746120" y="2305674"/>
                  <a:pt x="7755785" y="2317274"/>
                  <a:pt x="7755785" y="2328876"/>
                </a:cubicBezTo>
                <a:cubicBezTo>
                  <a:pt x="7755786" y="2359820"/>
                  <a:pt x="7709379" y="2394630"/>
                  <a:pt x="7616546" y="2433306"/>
                </a:cubicBezTo>
                <a:cubicBezTo>
                  <a:pt x="7485044" y="2495195"/>
                  <a:pt x="7419291" y="2559012"/>
                  <a:pt x="7419291" y="2624760"/>
                </a:cubicBezTo>
                <a:cubicBezTo>
                  <a:pt x="7419291" y="2667307"/>
                  <a:pt x="7434763" y="2688579"/>
                  <a:pt x="7465706" y="2688579"/>
                </a:cubicBezTo>
                <a:cubicBezTo>
                  <a:pt x="7500516" y="2688579"/>
                  <a:pt x="7517919" y="2700181"/>
                  <a:pt x="7517919" y="2723389"/>
                </a:cubicBezTo>
                <a:cubicBezTo>
                  <a:pt x="7517919" y="2734989"/>
                  <a:pt x="7499549" y="2757237"/>
                  <a:pt x="7462804" y="2790111"/>
                </a:cubicBezTo>
                <a:cubicBezTo>
                  <a:pt x="7426064" y="2822985"/>
                  <a:pt x="7398023" y="2843290"/>
                  <a:pt x="7378680" y="2851026"/>
                </a:cubicBezTo>
                <a:cubicBezTo>
                  <a:pt x="7351608" y="2866498"/>
                  <a:pt x="7328399" y="2893572"/>
                  <a:pt x="7309062" y="2932247"/>
                </a:cubicBezTo>
                <a:cubicBezTo>
                  <a:pt x="7270387" y="3009608"/>
                  <a:pt x="7268451" y="3065689"/>
                  <a:pt x="7303261" y="3100499"/>
                </a:cubicBezTo>
                <a:cubicBezTo>
                  <a:pt x="7318727" y="3115966"/>
                  <a:pt x="7363207" y="3123702"/>
                  <a:pt x="7436699" y="3123702"/>
                </a:cubicBezTo>
                <a:cubicBezTo>
                  <a:pt x="7514053" y="3123702"/>
                  <a:pt x="7570135" y="3117902"/>
                  <a:pt x="7604945" y="3106300"/>
                </a:cubicBezTo>
                <a:cubicBezTo>
                  <a:pt x="7655228" y="3090828"/>
                  <a:pt x="7703574" y="3083092"/>
                  <a:pt x="7749990" y="3083091"/>
                </a:cubicBezTo>
                <a:lnTo>
                  <a:pt x="7825404" y="3083092"/>
                </a:lnTo>
                <a:cubicBezTo>
                  <a:pt x="7918238" y="3090828"/>
                  <a:pt x="7964648" y="3096628"/>
                  <a:pt x="7964648" y="3100500"/>
                </a:cubicBezTo>
                <a:cubicBezTo>
                  <a:pt x="7956912" y="3108231"/>
                  <a:pt x="7918238" y="3120804"/>
                  <a:pt x="7848619" y="3138207"/>
                </a:cubicBezTo>
                <a:cubicBezTo>
                  <a:pt x="7779000" y="3155614"/>
                  <a:pt x="7740320" y="3166248"/>
                  <a:pt x="7732582" y="3170119"/>
                </a:cubicBezTo>
                <a:cubicBezTo>
                  <a:pt x="7713239" y="3185586"/>
                  <a:pt x="7659093" y="3195256"/>
                  <a:pt x="7570136" y="3199128"/>
                </a:cubicBezTo>
                <a:cubicBezTo>
                  <a:pt x="7438634" y="3210729"/>
                  <a:pt x="7372879" y="3235867"/>
                  <a:pt x="7372879" y="3274548"/>
                </a:cubicBezTo>
                <a:cubicBezTo>
                  <a:pt x="7372879" y="3290020"/>
                  <a:pt x="7376745" y="3303556"/>
                  <a:pt x="7384488" y="3315158"/>
                </a:cubicBezTo>
                <a:cubicBezTo>
                  <a:pt x="7399959" y="3338367"/>
                  <a:pt x="7405754" y="3351903"/>
                  <a:pt x="7401889" y="3355768"/>
                </a:cubicBezTo>
                <a:cubicBezTo>
                  <a:pt x="7398023" y="3363505"/>
                  <a:pt x="7389313" y="3366407"/>
                  <a:pt x="7375782" y="3364473"/>
                </a:cubicBezTo>
                <a:cubicBezTo>
                  <a:pt x="7362241" y="3362536"/>
                  <a:pt x="7353542" y="3357703"/>
                  <a:pt x="7349671" y="3349968"/>
                </a:cubicBezTo>
                <a:cubicBezTo>
                  <a:pt x="7334200" y="3334495"/>
                  <a:pt x="7318728" y="3331597"/>
                  <a:pt x="7303260" y="3341263"/>
                </a:cubicBezTo>
                <a:cubicBezTo>
                  <a:pt x="7287789" y="3350934"/>
                  <a:pt x="7280053" y="3367376"/>
                  <a:pt x="7280052" y="3390577"/>
                </a:cubicBezTo>
                <a:cubicBezTo>
                  <a:pt x="7280053" y="3413785"/>
                  <a:pt x="7298428" y="3443762"/>
                  <a:pt x="7335167" y="3480507"/>
                </a:cubicBezTo>
                <a:cubicBezTo>
                  <a:pt x="7371912" y="3517247"/>
                  <a:pt x="7409624" y="3545288"/>
                  <a:pt x="7448300" y="3564631"/>
                </a:cubicBezTo>
                <a:cubicBezTo>
                  <a:pt x="7467643" y="3572367"/>
                  <a:pt x="7494716" y="3587834"/>
                  <a:pt x="7529519" y="3611042"/>
                </a:cubicBezTo>
                <a:cubicBezTo>
                  <a:pt x="7533390" y="3614908"/>
                  <a:pt x="7538228" y="3618778"/>
                  <a:pt x="7544030" y="3622644"/>
                </a:cubicBezTo>
                <a:cubicBezTo>
                  <a:pt x="7549831" y="3626514"/>
                  <a:pt x="7554670" y="3630379"/>
                  <a:pt x="7558529" y="3634250"/>
                </a:cubicBezTo>
                <a:lnTo>
                  <a:pt x="7570136" y="3640051"/>
                </a:lnTo>
                <a:cubicBezTo>
                  <a:pt x="7574001" y="3640051"/>
                  <a:pt x="7596241" y="3651652"/>
                  <a:pt x="7636858" y="3674860"/>
                </a:cubicBezTo>
                <a:cubicBezTo>
                  <a:pt x="7677468" y="3698069"/>
                  <a:pt x="7701638" y="3709670"/>
                  <a:pt x="7709379" y="3709671"/>
                </a:cubicBezTo>
                <a:cubicBezTo>
                  <a:pt x="7717110" y="3709669"/>
                  <a:pt x="7732582" y="3698070"/>
                  <a:pt x="7755785" y="3674860"/>
                </a:cubicBezTo>
                <a:cubicBezTo>
                  <a:pt x="7779001" y="3655524"/>
                  <a:pt x="7809937" y="3645851"/>
                  <a:pt x="7848618" y="3645851"/>
                </a:cubicBezTo>
                <a:cubicBezTo>
                  <a:pt x="7956913" y="3645851"/>
                  <a:pt x="8011059" y="3684531"/>
                  <a:pt x="8011058" y="3761888"/>
                </a:cubicBezTo>
                <a:cubicBezTo>
                  <a:pt x="8011058" y="3785091"/>
                  <a:pt x="8001393" y="3812164"/>
                  <a:pt x="7982051" y="3843109"/>
                </a:cubicBezTo>
                <a:cubicBezTo>
                  <a:pt x="7947246" y="3901125"/>
                  <a:pt x="7898894" y="3930136"/>
                  <a:pt x="7837011" y="3930135"/>
                </a:cubicBezTo>
                <a:cubicBezTo>
                  <a:pt x="7767391" y="3930135"/>
                  <a:pt x="7724846" y="3895326"/>
                  <a:pt x="7709380" y="3825707"/>
                </a:cubicBezTo>
                <a:cubicBezTo>
                  <a:pt x="7701637" y="3794761"/>
                  <a:pt x="7676500" y="3763818"/>
                  <a:pt x="7633955" y="3732879"/>
                </a:cubicBezTo>
                <a:cubicBezTo>
                  <a:pt x="7599145" y="3709671"/>
                  <a:pt x="7556600" y="3683564"/>
                  <a:pt x="7506317" y="3654555"/>
                </a:cubicBezTo>
                <a:cubicBezTo>
                  <a:pt x="7456036" y="3625547"/>
                  <a:pt x="7415425" y="3601370"/>
                  <a:pt x="7384488" y="3582033"/>
                </a:cubicBezTo>
                <a:cubicBezTo>
                  <a:pt x="7330339" y="3547224"/>
                  <a:pt x="7299396" y="3529822"/>
                  <a:pt x="7291654" y="3529821"/>
                </a:cubicBezTo>
                <a:cubicBezTo>
                  <a:pt x="7264581" y="3529822"/>
                  <a:pt x="7251044" y="3539487"/>
                  <a:pt x="7251044" y="3558826"/>
                </a:cubicBezTo>
                <a:cubicBezTo>
                  <a:pt x="7251042" y="3566561"/>
                  <a:pt x="7247178" y="3578169"/>
                  <a:pt x="7239442" y="3593634"/>
                </a:cubicBezTo>
                <a:cubicBezTo>
                  <a:pt x="7231712" y="3609107"/>
                  <a:pt x="7233641" y="3622644"/>
                  <a:pt x="7245249" y="3634249"/>
                </a:cubicBezTo>
                <a:cubicBezTo>
                  <a:pt x="7252979" y="3645852"/>
                  <a:pt x="7256850" y="3661324"/>
                  <a:pt x="7256850" y="3680661"/>
                </a:cubicBezTo>
                <a:cubicBezTo>
                  <a:pt x="7256850" y="3707736"/>
                  <a:pt x="7232674" y="3730943"/>
                  <a:pt x="7184328" y="3750281"/>
                </a:cubicBezTo>
                <a:cubicBezTo>
                  <a:pt x="7135980" y="3769624"/>
                  <a:pt x="7111805" y="3794761"/>
                  <a:pt x="7111805" y="3825706"/>
                </a:cubicBezTo>
                <a:cubicBezTo>
                  <a:pt x="7111805" y="3833436"/>
                  <a:pt x="7123407" y="3848909"/>
                  <a:pt x="7146621" y="3872118"/>
                </a:cubicBezTo>
                <a:cubicBezTo>
                  <a:pt x="7169824" y="3895325"/>
                  <a:pt x="7181424" y="3916598"/>
                  <a:pt x="7181424" y="3935936"/>
                </a:cubicBezTo>
                <a:cubicBezTo>
                  <a:pt x="7181423" y="3959145"/>
                  <a:pt x="7171758" y="3970745"/>
                  <a:pt x="7152414" y="3970744"/>
                </a:cubicBezTo>
                <a:cubicBezTo>
                  <a:pt x="7136943" y="3974610"/>
                  <a:pt x="7115675" y="3959144"/>
                  <a:pt x="7088602" y="3924334"/>
                </a:cubicBezTo>
                <a:cubicBezTo>
                  <a:pt x="7065394" y="3889519"/>
                  <a:pt x="7041219" y="3869214"/>
                  <a:pt x="7016082" y="3863413"/>
                </a:cubicBezTo>
                <a:cubicBezTo>
                  <a:pt x="7003509" y="3860513"/>
                  <a:pt x="6992632" y="3861722"/>
                  <a:pt x="6983446" y="3867039"/>
                </a:cubicBezTo>
                <a:lnTo>
                  <a:pt x="6964880" y="3890400"/>
                </a:lnTo>
                <a:lnTo>
                  <a:pt x="6960836" y="3900509"/>
                </a:lnTo>
                <a:lnTo>
                  <a:pt x="6959598" y="3902162"/>
                </a:lnTo>
                <a:lnTo>
                  <a:pt x="6955159" y="3924334"/>
                </a:lnTo>
                <a:cubicBezTo>
                  <a:pt x="6955159" y="3974611"/>
                  <a:pt x="6976438" y="4030693"/>
                  <a:pt x="7018985" y="4092581"/>
                </a:cubicBezTo>
                <a:cubicBezTo>
                  <a:pt x="7042187" y="4119655"/>
                  <a:pt x="7053788" y="4138992"/>
                  <a:pt x="7053787" y="4150594"/>
                </a:cubicBezTo>
                <a:lnTo>
                  <a:pt x="7059594" y="4156400"/>
                </a:lnTo>
                <a:cubicBezTo>
                  <a:pt x="7067323" y="4164130"/>
                  <a:pt x="7077963" y="4171867"/>
                  <a:pt x="7091499" y="4179602"/>
                </a:cubicBezTo>
                <a:cubicBezTo>
                  <a:pt x="7105036" y="4187339"/>
                  <a:pt x="7115677" y="4195076"/>
                  <a:pt x="7123406" y="4202811"/>
                </a:cubicBezTo>
                <a:cubicBezTo>
                  <a:pt x="7165953" y="4233755"/>
                  <a:pt x="7189162" y="4260829"/>
                  <a:pt x="7193026" y="4284031"/>
                </a:cubicBezTo>
                <a:cubicBezTo>
                  <a:pt x="7196897" y="4311111"/>
                  <a:pt x="7189160" y="4331416"/>
                  <a:pt x="7169824" y="4344953"/>
                </a:cubicBezTo>
                <a:cubicBezTo>
                  <a:pt x="7150480" y="4358490"/>
                  <a:pt x="7125342" y="4357522"/>
                  <a:pt x="7094403" y="4342049"/>
                </a:cubicBezTo>
                <a:cubicBezTo>
                  <a:pt x="7056693" y="4324644"/>
                  <a:pt x="7010278" y="4270254"/>
                  <a:pt x="6955164" y="4178879"/>
                </a:cubicBezTo>
                <a:lnTo>
                  <a:pt x="6926782" y="4128143"/>
                </a:lnTo>
                <a:lnTo>
                  <a:pt x="6913547" y="4136967"/>
                </a:lnTo>
                <a:cubicBezTo>
                  <a:pt x="6903036" y="4136969"/>
                  <a:pt x="6897777" y="4129086"/>
                  <a:pt x="6897777" y="4113326"/>
                </a:cubicBezTo>
                <a:lnTo>
                  <a:pt x="6911060" y="4100043"/>
                </a:lnTo>
                <a:lnTo>
                  <a:pt x="6897148" y="4075173"/>
                </a:lnTo>
                <a:cubicBezTo>
                  <a:pt x="6881678" y="4046166"/>
                  <a:pt x="6864877" y="4019817"/>
                  <a:pt x="6846748" y="3996128"/>
                </a:cubicBezTo>
                <a:lnTo>
                  <a:pt x="6840652" y="3989542"/>
                </a:lnTo>
                <a:lnTo>
                  <a:pt x="6842604" y="4026622"/>
                </a:lnTo>
                <a:cubicBezTo>
                  <a:pt x="6842604" y="4047636"/>
                  <a:pt x="6839976" y="4063405"/>
                  <a:pt x="6834724" y="4073915"/>
                </a:cubicBezTo>
                <a:cubicBezTo>
                  <a:pt x="6829465" y="4058146"/>
                  <a:pt x="6824213" y="4042383"/>
                  <a:pt x="6818954" y="4026622"/>
                </a:cubicBezTo>
                <a:cubicBezTo>
                  <a:pt x="6818954" y="4008231"/>
                  <a:pt x="6820269" y="3994439"/>
                  <a:pt x="6822898" y="3985243"/>
                </a:cubicBezTo>
                <a:lnTo>
                  <a:pt x="6828962" y="3978172"/>
                </a:lnTo>
                <a:lnTo>
                  <a:pt x="6769898" y="3982492"/>
                </a:lnTo>
                <a:lnTo>
                  <a:pt x="6823224" y="3970705"/>
                </a:lnTo>
                <a:lnTo>
                  <a:pt x="6788368" y="3933035"/>
                </a:lnTo>
                <a:cubicBezTo>
                  <a:pt x="6767578" y="3914663"/>
                  <a:pt x="6745459" y="3898950"/>
                  <a:pt x="6722011" y="3885895"/>
                </a:cubicBezTo>
                <a:lnTo>
                  <a:pt x="6700297" y="3876786"/>
                </a:lnTo>
                <a:lnTo>
                  <a:pt x="6708609" y="3924157"/>
                </a:lnTo>
                <a:cubicBezTo>
                  <a:pt x="6729630" y="4013483"/>
                  <a:pt x="6734881" y="4068656"/>
                  <a:pt x="6724371" y="4089676"/>
                </a:cubicBezTo>
                <a:cubicBezTo>
                  <a:pt x="6713861" y="4121207"/>
                  <a:pt x="6721750" y="4139597"/>
                  <a:pt x="6748020" y="4144848"/>
                </a:cubicBezTo>
                <a:cubicBezTo>
                  <a:pt x="6758531" y="4139598"/>
                  <a:pt x="6763782" y="4144849"/>
                  <a:pt x="6763782" y="4160617"/>
                </a:cubicBezTo>
                <a:cubicBezTo>
                  <a:pt x="6763782" y="4171128"/>
                  <a:pt x="6763782" y="4181638"/>
                  <a:pt x="6763780" y="4192147"/>
                </a:cubicBezTo>
                <a:cubicBezTo>
                  <a:pt x="6763782" y="4207909"/>
                  <a:pt x="6769041" y="4209224"/>
                  <a:pt x="6779552" y="4196084"/>
                </a:cubicBezTo>
                <a:cubicBezTo>
                  <a:pt x="6790054" y="4182944"/>
                  <a:pt x="6795313" y="4171127"/>
                  <a:pt x="6795313" y="4160618"/>
                </a:cubicBezTo>
                <a:cubicBezTo>
                  <a:pt x="6795313" y="4134346"/>
                  <a:pt x="6800565" y="4115956"/>
                  <a:pt x="6811074" y="4105445"/>
                </a:cubicBezTo>
                <a:cubicBezTo>
                  <a:pt x="6816334" y="4100185"/>
                  <a:pt x="6821584" y="4102816"/>
                  <a:pt x="6826841" y="4113326"/>
                </a:cubicBezTo>
                <a:cubicBezTo>
                  <a:pt x="6895147" y="4181639"/>
                  <a:pt x="6929308" y="4247321"/>
                  <a:pt x="6929308" y="4310374"/>
                </a:cubicBezTo>
                <a:cubicBezTo>
                  <a:pt x="6929306" y="4420719"/>
                  <a:pt x="6918797" y="4475898"/>
                  <a:pt x="6897777" y="4475900"/>
                </a:cubicBezTo>
                <a:cubicBezTo>
                  <a:pt x="6892521" y="4475900"/>
                  <a:pt x="6889238" y="4480496"/>
                  <a:pt x="6887925" y="4489692"/>
                </a:cubicBezTo>
                <a:lnTo>
                  <a:pt x="6888755" y="4507126"/>
                </a:lnTo>
                <a:lnTo>
                  <a:pt x="6891521" y="4512406"/>
                </a:lnTo>
                <a:lnTo>
                  <a:pt x="6889450" y="4521724"/>
                </a:lnTo>
                <a:lnTo>
                  <a:pt x="6889897" y="4531072"/>
                </a:lnTo>
                <a:cubicBezTo>
                  <a:pt x="6895147" y="4573104"/>
                  <a:pt x="6889897" y="4602005"/>
                  <a:pt x="6874136" y="4617775"/>
                </a:cubicBezTo>
                <a:cubicBezTo>
                  <a:pt x="6853113" y="4633536"/>
                  <a:pt x="6850486" y="4644047"/>
                  <a:pt x="6866252" y="4649297"/>
                </a:cubicBezTo>
                <a:cubicBezTo>
                  <a:pt x="6882015" y="4659808"/>
                  <a:pt x="6884645" y="4672947"/>
                  <a:pt x="6874136" y="4688708"/>
                </a:cubicBezTo>
                <a:lnTo>
                  <a:pt x="6850498" y="4696592"/>
                </a:lnTo>
                <a:lnTo>
                  <a:pt x="6861795" y="4705469"/>
                </a:lnTo>
                <a:cubicBezTo>
                  <a:pt x="6870859" y="4715078"/>
                  <a:pt x="6882642" y="4729310"/>
                  <a:pt x="6897148" y="4748164"/>
                </a:cubicBezTo>
                <a:cubicBezTo>
                  <a:pt x="6901013" y="4759770"/>
                  <a:pt x="6902948" y="4765570"/>
                  <a:pt x="6902948" y="4765570"/>
                </a:cubicBezTo>
                <a:lnTo>
                  <a:pt x="6885540" y="4748162"/>
                </a:lnTo>
                <a:cubicBezTo>
                  <a:pt x="6873939" y="4740433"/>
                  <a:pt x="6863307" y="4730761"/>
                  <a:pt x="6853633" y="4719161"/>
                </a:cubicBezTo>
                <a:lnTo>
                  <a:pt x="6841422" y="4699616"/>
                </a:lnTo>
                <a:lnTo>
                  <a:pt x="6838663" y="4700535"/>
                </a:lnTo>
                <a:cubicBezTo>
                  <a:pt x="6836037" y="4705789"/>
                  <a:pt x="6834724" y="4714983"/>
                  <a:pt x="6834724" y="4728120"/>
                </a:cubicBezTo>
                <a:lnTo>
                  <a:pt x="6836731" y="4770301"/>
                </a:lnTo>
                <a:lnTo>
                  <a:pt x="6837386" y="4771312"/>
                </a:lnTo>
                <a:cubicBezTo>
                  <a:pt x="6846427" y="4788569"/>
                  <a:pt x="6850950" y="4802128"/>
                  <a:pt x="6850950" y="4811992"/>
                </a:cubicBezTo>
                <a:cubicBezTo>
                  <a:pt x="6850950" y="4877725"/>
                  <a:pt x="6824653" y="4930319"/>
                  <a:pt x="6772060" y="4969764"/>
                </a:cubicBezTo>
                <a:lnTo>
                  <a:pt x="6688966" y="5013750"/>
                </a:lnTo>
                <a:lnTo>
                  <a:pt x="6677080" y="5031577"/>
                </a:lnTo>
                <a:cubicBezTo>
                  <a:pt x="6661318" y="5044716"/>
                  <a:pt x="6653437" y="5059170"/>
                  <a:pt x="6653437" y="5074932"/>
                </a:cubicBezTo>
                <a:cubicBezTo>
                  <a:pt x="6653437" y="5101204"/>
                  <a:pt x="6648178" y="5114344"/>
                  <a:pt x="6637668" y="5114343"/>
                </a:cubicBezTo>
                <a:lnTo>
                  <a:pt x="6621907" y="5114344"/>
                </a:lnTo>
                <a:lnTo>
                  <a:pt x="6610158" y="5120217"/>
                </a:lnTo>
                <a:lnTo>
                  <a:pt x="6636073" y="5160084"/>
                </a:lnTo>
                <a:lnTo>
                  <a:pt x="6642926" y="5170209"/>
                </a:lnTo>
                <a:lnTo>
                  <a:pt x="6654289" y="5159902"/>
                </a:lnTo>
                <a:cubicBezTo>
                  <a:pt x="6669832" y="5138201"/>
                  <a:pt x="6681824" y="5126315"/>
                  <a:pt x="6690258" y="5124245"/>
                </a:cubicBezTo>
                <a:lnTo>
                  <a:pt x="6693443" y="5118986"/>
                </a:lnTo>
                <a:cubicBezTo>
                  <a:pt x="6697684" y="5111987"/>
                  <a:pt x="6701410" y="5102869"/>
                  <a:pt x="6704620" y="5091646"/>
                </a:cubicBezTo>
                <a:cubicBezTo>
                  <a:pt x="6707829" y="5080423"/>
                  <a:pt x="6711555" y="5071307"/>
                  <a:pt x="6715799" y="5064305"/>
                </a:cubicBezTo>
                <a:cubicBezTo>
                  <a:pt x="6730707" y="5027848"/>
                  <a:pt x="6746252" y="5006142"/>
                  <a:pt x="6762429" y="4999191"/>
                </a:cubicBezTo>
                <a:cubicBezTo>
                  <a:pt x="6781428" y="4991544"/>
                  <a:pt x="6797573" y="4993546"/>
                  <a:pt x="6810865" y="5005189"/>
                </a:cubicBezTo>
                <a:cubicBezTo>
                  <a:pt x="6824160" y="5016838"/>
                  <a:pt x="6827945" y="5035288"/>
                  <a:pt x="6822216" y="5060545"/>
                </a:cubicBezTo>
                <a:cubicBezTo>
                  <a:pt x="6814313" y="5101247"/>
                  <a:pt x="6761370" y="5164930"/>
                  <a:pt x="6663374" y="5251596"/>
                </a:cubicBezTo>
                <a:cubicBezTo>
                  <a:pt x="6590056" y="5317297"/>
                  <a:pt x="6551461" y="5390874"/>
                  <a:pt x="6547601" y="5472331"/>
                </a:cubicBezTo>
                <a:cubicBezTo>
                  <a:pt x="6544535" y="5532714"/>
                  <a:pt x="6556343" y="5562611"/>
                  <a:pt x="6583035" y="5562027"/>
                </a:cubicBezTo>
                <a:cubicBezTo>
                  <a:pt x="6595665" y="5564887"/>
                  <a:pt x="6602327" y="5567728"/>
                  <a:pt x="6603016" y="5570538"/>
                </a:cubicBezTo>
                <a:cubicBezTo>
                  <a:pt x="6605088" y="5578977"/>
                  <a:pt x="6612782" y="5586032"/>
                  <a:pt x="6626098" y="5591707"/>
                </a:cubicBezTo>
                <a:cubicBezTo>
                  <a:pt x="6639419" y="5597381"/>
                  <a:pt x="6650298" y="5599187"/>
                  <a:pt x="6658737" y="5597116"/>
                </a:cubicBezTo>
                <a:cubicBezTo>
                  <a:pt x="6667172" y="5595046"/>
                  <a:pt x="6691183" y="5604805"/>
                  <a:pt x="6730773" y="5626393"/>
                </a:cubicBezTo>
                <a:cubicBezTo>
                  <a:pt x="6770359" y="5647988"/>
                  <a:pt x="6791190" y="5663000"/>
                  <a:pt x="6793259" y="5671435"/>
                </a:cubicBezTo>
                <a:cubicBezTo>
                  <a:pt x="6794640" y="5677060"/>
                  <a:pt x="6799547" y="5678836"/>
                  <a:pt x="6807986" y="5676764"/>
                </a:cubicBezTo>
                <a:cubicBezTo>
                  <a:pt x="6810798" y="5676075"/>
                  <a:pt x="6813290" y="5668011"/>
                  <a:pt x="6815463" y="5652566"/>
                </a:cubicBezTo>
                <a:cubicBezTo>
                  <a:pt x="6817636" y="5637125"/>
                  <a:pt x="6819465" y="5620277"/>
                  <a:pt x="6820950" y="5602026"/>
                </a:cubicBezTo>
                <a:cubicBezTo>
                  <a:pt x="6822432" y="5583772"/>
                  <a:pt x="6824231" y="5572890"/>
                  <a:pt x="6826353" y="5569389"/>
                </a:cubicBezTo>
                <a:cubicBezTo>
                  <a:pt x="6844069" y="5532243"/>
                  <a:pt x="6873307" y="5511652"/>
                  <a:pt x="6914054" y="5507609"/>
                </a:cubicBezTo>
                <a:cubicBezTo>
                  <a:pt x="6925996" y="5507662"/>
                  <a:pt x="6935148" y="5502432"/>
                  <a:pt x="6941518" y="5491926"/>
                </a:cubicBezTo>
                <a:cubicBezTo>
                  <a:pt x="6942947" y="5485615"/>
                  <a:pt x="6961583" y="5479550"/>
                  <a:pt x="6997423" y="5473731"/>
                </a:cubicBezTo>
                <a:cubicBezTo>
                  <a:pt x="7033270" y="5467913"/>
                  <a:pt x="7053659" y="5462908"/>
                  <a:pt x="7058593" y="5458717"/>
                </a:cubicBezTo>
                <a:lnTo>
                  <a:pt x="7079687" y="5453539"/>
                </a:lnTo>
                <a:cubicBezTo>
                  <a:pt x="7085307" y="5452160"/>
                  <a:pt x="7108669" y="5450153"/>
                  <a:pt x="7149765" y="5447520"/>
                </a:cubicBezTo>
                <a:cubicBezTo>
                  <a:pt x="7190865" y="5444889"/>
                  <a:pt x="7225472" y="5440120"/>
                  <a:pt x="7253597" y="5433217"/>
                </a:cubicBezTo>
                <a:cubicBezTo>
                  <a:pt x="7270467" y="5429076"/>
                  <a:pt x="7291593" y="5414943"/>
                  <a:pt x="7316984" y="5390824"/>
                </a:cubicBezTo>
                <a:cubicBezTo>
                  <a:pt x="7342368" y="5366702"/>
                  <a:pt x="7360688" y="5353262"/>
                  <a:pt x="7371937" y="5350501"/>
                </a:cubicBezTo>
                <a:cubicBezTo>
                  <a:pt x="7377562" y="5349121"/>
                  <a:pt x="7382670" y="5345633"/>
                  <a:pt x="7387259" y="5340031"/>
                </a:cubicBezTo>
                <a:cubicBezTo>
                  <a:pt x="7391849" y="5334433"/>
                  <a:pt x="7396952" y="5330946"/>
                  <a:pt x="7402577" y="5329565"/>
                </a:cubicBezTo>
                <a:cubicBezTo>
                  <a:pt x="7427886" y="5323353"/>
                  <a:pt x="7459959" y="5296098"/>
                  <a:pt x="7498794" y="5247804"/>
                </a:cubicBezTo>
                <a:cubicBezTo>
                  <a:pt x="7530571" y="5207206"/>
                  <a:pt x="7551318" y="5200623"/>
                  <a:pt x="7561032" y="5228057"/>
                </a:cubicBezTo>
                <a:cubicBezTo>
                  <a:pt x="7566607" y="5238614"/>
                  <a:pt x="7555282" y="5259286"/>
                  <a:pt x="7527058" y="5290064"/>
                </a:cubicBezTo>
                <a:cubicBezTo>
                  <a:pt x="7493206" y="5322224"/>
                  <a:pt x="7474874" y="5338651"/>
                  <a:pt x="7472064" y="5339339"/>
                </a:cubicBezTo>
                <a:cubicBezTo>
                  <a:pt x="7466440" y="5340721"/>
                  <a:pt x="7454451" y="5352612"/>
                  <a:pt x="7436093" y="5375007"/>
                </a:cubicBezTo>
                <a:cubicBezTo>
                  <a:pt x="7364790" y="5461085"/>
                  <a:pt x="7299613" y="5511369"/>
                  <a:pt x="7240555" y="5525865"/>
                </a:cubicBezTo>
                <a:cubicBezTo>
                  <a:pt x="7223678" y="5530007"/>
                  <a:pt x="7200269" y="5543954"/>
                  <a:pt x="7170320" y="5567704"/>
                </a:cubicBezTo>
                <a:cubicBezTo>
                  <a:pt x="7140371" y="5591454"/>
                  <a:pt x="7118708" y="5606462"/>
                  <a:pt x="7105338" y="5612722"/>
                </a:cubicBezTo>
                <a:cubicBezTo>
                  <a:pt x="7084219" y="5623875"/>
                  <a:pt x="7059325" y="5656068"/>
                  <a:pt x="7030654" y="5709324"/>
                </a:cubicBezTo>
                <a:cubicBezTo>
                  <a:pt x="7001984" y="5762579"/>
                  <a:pt x="6990065" y="5799049"/>
                  <a:pt x="6994897" y="5818733"/>
                </a:cubicBezTo>
                <a:cubicBezTo>
                  <a:pt x="6998346" y="5832794"/>
                  <a:pt x="6993680" y="5856296"/>
                  <a:pt x="6980895" y="5889254"/>
                </a:cubicBezTo>
                <a:cubicBezTo>
                  <a:pt x="6981537" y="5904005"/>
                  <a:pt x="6970604" y="5914143"/>
                  <a:pt x="6948110" y="5919664"/>
                </a:cubicBezTo>
                <a:cubicBezTo>
                  <a:pt x="6936861" y="5922425"/>
                  <a:pt x="6920530" y="5922707"/>
                  <a:pt x="6899120" y="5920507"/>
                </a:cubicBezTo>
                <a:cubicBezTo>
                  <a:pt x="6877708" y="5918306"/>
                  <a:pt x="6862785" y="5918244"/>
                  <a:pt x="6854346" y="5920315"/>
                </a:cubicBezTo>
                <a:cubicBezTo>
                  <a:pt x="6840285" y="5923766"/>
                  <a:pt x="6825139" y="5934939"/>
                  <a:pt x="6808904" y="5953832"/>
                </a:cubicBezTo>
                <a:cubicBezTo>
                  <a:pt x="6792669" y="5972723"/>
                  <a:pt x="6776769" y="5996010"/>
                  <a:pt x="6761197" y="6023681"/>
                </a:cubicBezTo>
                <a:cubicBezTo>
                  <a:pt x="6745627" y="6051358"/>
                  <a:pt x="6734317" y="6069041"/>
                  <a:pt x="6727261" y="6076737"/>
                </a:cubicBezTo>
                <a:cubicBezTo>
                  <a:pt x="6708904" y="6099135"/>
                  <a:pt x="6681447" y="6114816"/>
                  <a:pt x="6644887" y="6123790"/>
                </a:cubicBezTo>
                <a:cubicBezTo>
                  <a:pt x="6588643" y="6137595"/>
                  <a:pt x="6556597" y="6158879"/>
                  <a:pt x="6548751" y="6187641"/>
                </a:cubicBezTo>
                <a:cubicBezTo>
                  <a:pt x="6544401" y="6218522"/>
                  <a:pt x="6561886" y="6235102"/>
                  <a:pt x="6601207" y="6237377"/>
                </a:cubicBezTo>
                <a:cubicBezTo>
                  <a:pt x="6610333" y="6238121"/>
                  <a:pt x="6631720" y="6246287"/>
                  <a:pt x="6665361" y="6261885"/>
                </a:cubicBezTo>
                <a:cubicBezTo>
                  <a:pt x="6699007" y="6277476"/>
                  <a:pt x="6717209" y="6290900"/>
                  <a:pt x="6719971" y="6302150"/>
                </a:cubicBezTo>
                <a:lnTo>
                  <a:pt x="6713607" y="6312656"/>
                </a:lnTo>
                <a:cubicBezTo>
                  <a:pt x="6688244" y="6330808"/>
                  <a:pt x="6670339" y="6330731"/>
                  <a:pt x="6659882" y="6312428"/>
                </a:cubicBezTo>
                <a:cubicBezTo>
                  <a:pt x="6654996" y="6304679"/>
                  <a:pt x="6646759" y="6301482"/>
                  <a:pt x="6635166" y="6302841"/>
                </a:cubicBezTo>
                <a:cubicBezTo>
                  <a:pt x="6623570" y="6304195"/>
                  <a:pt x="6617057" y="6308032"/>
                  <a:pt x="6615626" y="6314342"/>
                </a:cubicBezTo>
                <a:cubicBezTo>
                  <a:pt x="6611382" y="6321348"/>
                  <a:pt x="6620458" y="6334032"/>
                  <a:pt x="6642856" y="6352384"/>
                </a:cubicBezTo>
                <a:cubicBezTo>
                  <a:pt x="6692526" y="6396846"/>
                  <a:pt x="6713465" y="6427485"/>
                  <a:pt x="6705665" y="6444306"/>
                </a:cubicBezTo>
                <a:cubicBezTo>
                  <a:pt x="6702114" y="6454125"/>
                  <a:pt x="6696119" y="6460068"/>
                  <a:pt x="6687680" y="6462139"/>
                </a:cubicBezTo>
                <a:cubicBezTo>
                  <a:pt x="6679245" y="6464210"/>
                  <a:pt x="6662942" y="6458522"/>
                  <a:pt x="6638771" y="6445072"/>
                </a:cubicBezTo>
                <a:lnTo>
                  <a:pt x="6611637" y="6423753"/>
                </a:lnTo>
                <a:lnTo>
                  <a:pt x="6601998" y="6467137"/>
                </a:lnTo>
                <a:cubicBezTo>
                  <a:pt x="6594261" y="6482609"/>
                  <a:pt x="6582655" y="6496146"/>
                  <a:pt x="6567185" y="6507751"/>
                </a:cubicBezTo>
                <a:lnTo>
                  <a:pt x="6523190" y="6531041"/>
                </a:lnTo>
                <a:lnTo>
                  <a:pt x="6523972" y="6560463"/>
                </a:lnTo>
                <a:cubicBezTo>
                  <a:pt x="6526043" y="6568897"/>
                  <a:pt x="6531270" y="6578050"/>
                  <a:pt x="6539653" y="6587919"/>
                </a:cubicBezTo>
                <a:cubicBezTo>
                  <a:pt x="6608123" y="6672492"/>
                  <a:pt x="6652168" y="6718330"/>
                  <a:pt x="6671803" y="6725439"/>
                </a:cubicBezTo>
                <a:cubicBezTo>
                  <a:pt x="6705449" y="6741029"/>
                  <a:pt x="6724342" y="6757269"/>
                  <a:pt x="6728483" y="6774143"/>
                </a:cubicBezTo>
                <a:cubicBezTo>
                  <a:pt x="6729174" y="6776954"/>
                  <a:pt x="6725301" y="6779395"/>
                  <a:pt x="6716862" y="6781466"/>
                </a:cubicBezTo>
                <a:cubicBezTo>
                  <a:pt x="6711237" y="6782847"/>
                  <a:pt x="6699842" y="6778936"/>
                  <a:pt x="6682674" y="6769729"/>
                </a:cubicBezTo>
                <a:cubicBezTo>
                  <a:pt x="6665509" y="6760528"/>
                  <a:pt x="6656234" y="6753111"/>
                  <a:pt x="6654853" y="6747491"/>
                </a:cubicBezTo>
                <a:cubicBezTo>
                  <a:pt x="6654162" y="6744675"/>
                  <a:pt x="6632654" y="6723866"/>
                  <a:pt x="6590331" y="6685057"/>
                </a:cubicBezTo>
                <a:cubicBezTo>
                  <a:pt x="6548008" y="6646248"/>
                  <a:pt x="6521593" y="6623663"/>
                  <a:pt x="6511085" y="6617294"/>
                </a:cubicBezTo>
                <a:cubicBezTo>
                  <a:pt x="6486571" y="6602441"/>
                  <a:pt x="6473891" y="6611517"/>
                  <a:pt x="6473044" y="6644522"/>
                </a:cubicBezTo>
                <a:cubicBezTo>
                  <a:pt x="6470768" y="6683843"/>
                  <a:pt x="6448542" y="6708678"/>
                  <a:pt x="6406358" y="6719031"/>
                </a:cubicBezTo>
                <a:cubicBezTo>
                  <a:pt x="6392296" y="6722483"/>
                  <a:pt x="6380702" y="6723841"/>
                  <a:pt x="6371572" y="6723098"/>
                </a:cubicBezTo>
                <a:cubicBezTo>
                  <a:pt x="6354012" y="6724428"/>
                  <a:pt x="6343467" y="6727016"/>
                  <a:pt x="6339939" y="6730863"/>
                </a:cubicBezTo>
                <a:cubicBezTo>
                  <a:pt x="6336413" y="6734712"/>
                  <a:pt x="6328601" y="6754521"/>
                  <a:pt x="6316507" y="6790282"/>
                </a:cubicBezTo>
                <a:cubicBezTo>
                  <a:pt x="6305844" y="6819734"/>
                  <a:pt x="6301126" y="6855183"/>
                  <a:pt x="6302353" y="6896622"/>
                </a:cubicBezTo>
                <a:cubicBezTo>
                  <a:pt x="6303582" y="6938063"/>
                  <a:pt x="6303480" y="6961942"/>
                  <a:pt x="6302046" y="6968258"/>
                </a:cubicBezTo>
                <a:cubicBezTo>
                  <a:pt x="6300617" y="6974573"/>
                  <a:pt x="6296744" y="6977016"/>
                  <a:pt x="6290429" y="6975581"/>
                </a:cubicBezTo>
                <a:cubicBezTo>
                  <a:pt x="6277798" y="6972719"/>
                  <a:pt x="6270449" y="6967069"/>
                  <a:pt x="6268376" y="6958631"/>
                </a:cubicBezTo>
                <a:cubicBezTo>
                  <a:pt x="6266306" y="6950196"/>
                  <a:pt x="6266892" y="6937378"/>
                  <a:pt x="6270122" y="6920186"/>
                </a:cubicBezTo>
                <a:cubicBezTo>
                  <a:pt x="6273359" y="6902993"/>
                  <a:pt x="6274284" y="6891586"/>
                  <a:pt x="6272903" y="6885964"/>
                </a:cubicBezTo>
                <a:cubicBezTo>
                  <a:pt x="6267381" y="6863465"/>
                  <a:pt x="6270349" y="6826958"/>
                  <a:pt x="6281799" y="6776438"/>
                </a:cubicBezTo>
                <a:cubicBezTo>
                  <a:pt x="6286837" y="6748368"/>
                  <a:pt x="6280597" y="6729029"/>
                  <a:pt x="6263087" y="6718418"/>
                </a:cubicBezTo>
                <a:cubicBezTo>
                  <a:pt x="6256081" y="6714176"/>
                  <a:pt x="6242615" y="6701826"/>
                  <a:pt x="6222688" y="6681376"/>
                </a:cubicBezTo>
                <a:cubicBezTo>
                  <a:pt x="6202761" y="6660920"/>
                  <a:pt x="6183523" y="6643279"/>
                  <a:pt x="6164973" y="6628453"/>
                </a:cubicBezTo>
                <a:cubicBezTo>
                  <a:pt x="6146425" y="6613626"/>
                  <a:pt x="6131525" y="6607591"/>
                  <a:pt x="6120280" y="6610351"/>
                </a:cubicBezTo>
                <a:cubicBezTo>
                  <a:pt x="6114656" y="6611731"/>
                  <a:pt x="6108672" y="6614691"/>
                  <a:pt x="6102330" y="6619228"/>
                </a:cubicBezTo>
                <a:cubicBezTo>
                  <a:pt x="6095992" y="6623767"/>
                  <a:pt x="6090699" y="6629538"/>
                  <a:pt x="6086455" y="6636544"/>
                </a:cubicBezTo>
                <a:cubicBezTo>
                  <a:pt x="6082210" y="6643549"/>
                  <a:pt x="6076921" y="6649319"/>
                  <a:pt x="6070579" y="6653856"/>
                </a:cubicBezTo>
                <a:cubicBezTo>
                  <a:pt x="6064237" y="6658396"/>
                  <a:pt x="6058958" y="6661184"/>
                  <a:pt x="6054741" y="6662219"/>
                </a:cubicBezTo>
                <a:cubicBezTo>
                  <a:pt x="6050523" y="6663254"/>
                  <a:pt x="6046318" y="6661303"/>
                  <a:pt x="6042124" y="6656369"/>
                </a:cubicBezTo>
                <a:cubicBezTo>
                  <a:pt x="6037934" y="6651438"/>
                  <a:pt x="6034110" y="6641937"/>
                  <a:pt x="6030659" y="6627877"/>
                </a:cubicBezTo>
                <a:lnTo>
                  <a:pt x="6006773" y="6576893"/>
                </a:lnTo>
                <a:lnTo>
                  <a:pt x="5963087" y="6570844"/>
                </a:lnTo>
                <a:cubicBezTo>
                  <a:pt x="5935046" y="6562140"/>
                  <a:pt x="5913772" y="6544736"/>
                  <a:pt x="5899270" y="6518630"/>
                </a:cubicBezTo>
                <a:lnTo>
                  <a:pt x="5886285" y="6483052"/>
                </a:lnTo>
                <a:lnTo>
                  <a:pt x="5878528" y="6481846"/>
                </a:lnTo>
                <a:cubicBezTo>
                  <a:pt x="5841974" y="6490819"/>
                  <a:pt x="5825419" y="6502339"/>
                  <a:pt x="5828869" y="6516398"/>
                </a:cubicBezTo>
                <a:cubicBezTo>
                  <a:pt x="5830250" y="6522019"/>
                  <a:pt x="5825315" y="6526213"/>
                  <a:pt x="5814065" y="6528975"/>
                </a:cubicBezTo>
                <a:lnTo>
                  <a:pt x="5794291" y="6545779"/>
                </a:lnTo>
                <a:lnTo>
                  <a:pt x="5801362" y="6577370"/>
                </a:lnTo>
                <a:cubicBezTo>
                  <a:pt x="5801362" y="6604444"/>
                  <a:pt x="5787823" y="6627652"/>
                  <a:pt x="5760752" y="6646989"/>
                </a:cubicBezTo>
                <a:cubicBezTo>
                  <a:pt x="5733679" y="6666326"/>
                  <a:pt x="5704674" y="6675999"/>
                  <a:pt x="5673730" y="6675998"/>
                </a:cubicBezTo>
                <a:cubicBezTo>
                  <a:pt x="5615719" y="6675999"/>
                  <a:pt x="5573171" y="6650854"/>
                  <a:pt x="5546093" y="6600573"/>
                </a:cubicBezTo>
                <a:cubicBezTo>
                  <a:pt x="5538358" y="6585106"/>
                  <a:pt x="5534487" y="6571569"/>
                  <a:pt x="5534487" y="6559963"/>
                </a:cubicBezTo>
                <a:cubicBezTo>
                  <a:pt x="5534487" y="6532890"/>
                  <a:pt x="5547061" y="6507752"/>
                  <a:pt x="5572206" y="6484542"/>
                </a:cubicBezTo>
                <a:lnTo>
                  <a:pt x="5591748" y="6471750"/>
                </a:lnTo>
                <a:lnTo>
                  <a:pt x="5571026" y="6456691"/>
                </a:lnTo>
                <a:cubicBezTo>
                  <a:pt x="5559130" y="6446193"/>
                  <a:pt x="5551445" y="6436899"/>
                  <a:pt x="5547969" y="6428808"/>
                </a:cubicBezTo>
                <a:cubicBezTo>
                  <a:pt x="5543136" y="6409119"/>
                  <a:pt x="5534992" y="6385035"/>
                  <a:pt x="5523522" y="6356540"/>
                </a:cubicBezTo>
                <a:lnTo>
                  <a:pt x="5520682" y="6348439"/>
                </a:lnTo>
                <a:lnTo>
                  <a:pt x="5506598" y="6359708"/>
                </a:lnTo>
                <a:cubicBezTo>
                  <a:pt x="5482950" y="6375471"/>
                  <a:pt x="5450112" y="6391233"/>
                  <a:pt x="5408072" y="6407000"/>
                </a:cubicBezTo>
                <a:cubicBezTo>
                  <a:pt x="5387051" y="6412251"/>
                  <a:pt x="5389681" y="6406999"/>
                  <a:pt x="5415953" y="6391231"/>
                </a:cubicBezTo>
                <a:cubicBezTo>
                  <a:pt x="5447483" y="6367586"/>
                  <a:pt x="5471129" y="6348536"/>
                  <a:pt x="5486890" y="6334087"/>
                </a:cubicBezTo>
                <a:lnTo>
                  <a:pt x="5506887" y="6309090"/>
                </a:lnTo>
                <a:lnTo>
                  <a:pt x="5504458" y="6302165"/>
                </a:lnTo>
                <a:lnTo>
                  <a:pt x="5492807" y="6297632"/>
                </a:lnTo>
                <a:cubicBezTo>
                  <a:pt x="5486238" y="6298289"/>
                  <a:pt x="5479013" y="6301903"/>
                  <a:pt x="5471133" y="6308471"/>
                </a:cubicBezTo>
                <a:cubicBezTo>
                  <a:pt x="5455364" y="6321604"/>
                  <a:pt x="5440916" y="6337373"/>
                  <a:pt x="5427777" y="6355765"/>
                </a:cubicBezTo>
                <a:cubicBezTo>
                  <a:pt x="5414638" y="6374155"/>
                  <a:pt x="5402821" y="6383350"/>
                  <a:pt x="5392310" y="6383350"/>
                </a:cubicBezTo>
                <a:lnTo>
                  <a:pt x="5375902" y="6386745"/>
                </a:lnTo>
                <a:lnTo>
                  <a:pt x="5357542" y="6397515"/>
                </a:lnTo>
                <a:cubicBezTo>
                  <a:pt x="5333367" y="6407187"/>
                  <a:pt x="5315237" y="6418308"/>
                  <a:pt x="5303150" y="6430877"/>
                </a:cubicBezTo>
                <a:lnTo>
                  <a:pt x="5295960" y="6447559"/>
                </a:lnTo>
                <a:lnTo>
                  <a:pt x="5376540" y="6422762"/>
                </a:lnTo>
                <a:lnTo>
                  <a:pt x="5360779" y="6438524"/>
                </a:lnTo>
                <a:cubicBezTo>
                  <a:pt x="5345019" y="6454292"/>
                  <a:pt x="5342390" y="6462173"/>
                  <a:pt x="5352899" y="6462172"/>
                </a:cubicBezTo>
                <a:cubicBezTo>
                  <a:pt x="5376547" y="6462174"/>
                  <a:pt x="5373589" y="6471038"/>
                  <a:pt x="5344032" y="6488772"/>
                </a:cubicBezTo>
                <a:lnTo>
                  <a:pt x="5309195" y="6507533"/>
                </a:lnTo>
                <a:lnTo>
                  <a:pt x="5319835" y="6519352"/>
                </a:lnTo>
                <a:cubicBezTo>
                  <a:pt x="5343037" y="6542560"/>
                  <a:pt x="5354637" y="6563834"/>
                  <a:pt x="5354637" y="6583172"/>
                </a:cubicBezTo>
                <a:cubicBezTo>
                  <a:pt x="5354637" y="6606379"/>
                  <a:pt x="5344971" y="6617980"/>
                  <a:pt x="5325628" y="6617980"/>
                </a:cubicBezTo>
                <a:cubicBezTo>
                  <a:pt x="5310156" y="6621845"/>
                  <a:pt x="5288889" y="6606379"/>
                  <a:pt x="5261815" y="6571570"/>
                </a:cubicBezTo>
                <a:lnTo>
                  <a:pt x="5229892" y="6534434"/>
                </a:lnTo>
                <a:lnTo>
                  <a:pt x="5226789" y="6535081"/>
                </a:lnTo>
                <a:cubicBezTo>
                  <a:pt x="5216278" y="6536397"/>
                  <a:pt x="5211024" y="6535741"/>
                  <a:pt x="5211024" y="6533115"/>
                </a:cubicBezTo>
                <a:lnTo>
                  <a:pt x="5211023" y="6522152"/>
                </a:lnTo>
                <a:lnTo>
                  <a:pt x="5201944" y="6517346"/>
                </a:lnTo>
                <a:lnTo>
                  <a:pt x="5195254" y="6517345"/>
                </a:lnTo>
                <a:cubicBezTo>
                  <a:pt x="5176864" y="6527856"/>
                  <a:pt x="5162412" y="6535738"/>
                  <a:pt x="5151904" y="6540993"/>
                </a:cubicBezTo>
                <a:lnTo>
                  <a:pt x="5132977" y="6548566"/>
                </a:lnTo>
                <a:lnTo>
                  <a:pt x="5128372" y="6571570"/>
                </a:lnTo>
                <a:cubicBezTo>
                  <a:pt x="5128372" y="6621846"/>
                  <a:pt x="5149651" y="6677928"/>
                  <a:pt x="5192196" y="6739817"/>
                </a:cubicBezTo>
                <a:lnTo>
                  <a:pt x="5194959" y="6743500"/>
                </a:lnTo>
                <a:lnTo>
                  <a:pt x="5203143" y="6738043"/>
                </a:lnTo>
                <a:lnTo>
                  <a:pt x="5226784" y="6730163"/>
                </a:lnTo>
                <a:lnTo>
                  <a:pt x="5196844" y="6746014"/>
                </a:lnTo>
                <a:lnTo>
                  <a:pt x="5218300" y="6774625"/>
                </a:lnTo>
                <a:cubicBezTo>
                  <a:pt x="5224101" y="6784294"/>
                  <a:pt x="5227000" y="6792029"/>
                  <a:pt x="5227000" y="6797828"/>
                </a:cubicBezTo>
                <a:lnTo>
                  <a:pt x="5232806" y="6803636"/>
                </a:lnTo>
                <a:cubicBezTo>
                  <a:pt x="5240537" y="6811366"/>
                  <a:pt x="5251177" y="6819102"/>
                  <a:pt x="5264713" y="6826838"/>
                </a:cubicBezTo>
                <a:cubicBezTo>
                  <a:pt x="5278250" y="6834575"/>
                  <a:pt x="5288888" y="6842310"/>
                  <a:pt x="5296619" y="6850047"/>
                </a:cubicBezTo>
                <a:cubicBezTo>
                  <a:pt x="5339167" y="6880990"/>
                  <a:pt x="5362374" y="6908064"/>
                  <a:pt x="5366238" y="6931266"/>
                </a:cubicBezTo>
                <a:cubicBezTo>
                  <a:pt x="5370111" y="6958345"/>
                  <a:pt x="5362374" y="6978651"/>
                  <a:pt x="5343038" y="6992188"/>
                </a:cubicBezTo>
                <a:cubicBezTo>
                  <a:pt x="5323694" y="7005724"/>
                  <a:pt x="5298556" y="7004757"/>
                  <a:pt x="5267617" y="6989284"/>
                </a:cubicBezTo>
                <a:cubicBezTo>
                  <a:pt x="5217334" y="6966076"/>
                  <a:pt x="5151581" y="6877120"/>
                  <a:pt x="5070359" y="6722409"/>
                </a:cubicBezTo>
                <a:cubicBezTo>
                  <a:pt x="5039419" y="6664394"/>
                  <a:pt x="5003159" y="6617014"/>
                  <a:pt x="4961581" y="6580271"/>
                </a:cubicBezTo>
                <a:lnTo>
                  <a:pt x="4950811" y="6572620"/>
                </a:lnTo>
                <a:lnTo>
                  <a:pt x="4943033" y="6580406"/>
                </a:lnTo>
                <a:cubicBezTo>
                  <a:pt x="4937774" y="6580407"/>
                  <a:pt x="4935153" y="6577778"/>
                  <a:pt x="4935153" y="6572518"/>
                </a:cubicBezTo>
                <a:lnTo>
                  <a:pt x="4941597" y="6566074"/>
                </a:lnTo>
                <a:lnTo>
                  <a:pt x="4921094" y="6551508"/>
                </a:lnTo>
                <a:lnTo>
                  <a:pt x="4893770" y="6554785"/>
                </a:lnTo>
                <a:cubicBezTo>
                  <a:pt x="4871438" y="6556100"/>
                  <a:pt x="4843195" y="6556757"/>
                  <a:pt x="4809040" y="6556756"/>
                </a:cubicBezTo>
                <a:cubicBezTo>
                  <a:pt x="4766999" y="6556757"/>
                  <a:pt x="4732845" y="6562008"/>
                  <a:pt x="4706573" y="6572519"/>
                </a:cubicBezTo>
                <a:lnTo>
                  <a:pt x="4632877" y="6584805"/>
                </a:lnTo>
                <a:lnTo>
                  <a:pt x="4623631" y="6606380"/>
                </a:lnTo>
                <a:cubicBezTo>
                  <a:pt x="4623631" y="6617981"/>
                  <a:pt x="4603325" y="6646022"/>
                  <a:pt x="4562715" y="6690503"/>
                </a:cubicBezTo>
                <a:lnTo>
                  <a:pt x="4561460" y="6691758"/>
                </a:lnTo>
                <a:lnTo>
                  <a:pt x="4556810" y="6704544"/>
                </a:lnTo>
                <a:lnTo>
                  <a:pt x="4547933" y="6705283"/>
                </a:lnTo>
                <a:lnTo>
                  <a:pt x="4512673" y="6740539"/>
                </a:lnTo>
                <a:cubicBezTo>
                  <a:pt x="4499620" y="6751660"/>
                  <a:pt x="4490193" y="6757219"/>
                  <a:pt x="4484393" y="6757219"/>
                </a:cubicBezTo>
                <a:cubicBezTo>
                  <a:pt x="4476656" y="6757218"/>
                  <a:pt x="4472791" y="6763019"/>
                  <a:pt x="4472791" y="6774626"/>
                </a:cubicBezTo>
                <a:cubicBezTo>
                  <a:pt x="4472791" y="6778492"/>
                  <a:pt x="4482457" y="6784293"/>
                  <a:pt x="4501800" y="6792028"/>
                </a:cubicBezTo>
                <a:cubicBezTo>
                  <a:pt x="4521137" y="6799765"/>
                  <a:pt x="4542411" y="6807501"/>
                  <a:pt x="4565613" y="6815237"/>
                </a:cubicBezTo>
                <a:cubicBezTo>
                  <a:pt x="4588822" y="6822972"/>
                  <a:pt x="4602362" y="6828773"/>
                  <a:pt x="4606230" y="6832638"/>
                </a:cubicBezTo>
                <a:lnTo>
                  <a:pt x="4608486" y="6835625"/>
                </a:lnTo>
                <a:lnTo>
                  <a:pt x="4611982" y="6832627"/>
                </a:lnTo>
                <a:cubicBezTo>
                  <a:pt x="4635632" y="6816866"/>
                  <a:pt x="4653365" y="6807670"/>
                  <a:pt x="4665191" y="6805041"/>
                </a:cubicBezTo>
                <a:cubicBezTo>
                  <a:pt x="4677017" y="6802410"/>
                  <a:pt x="4682925" y="6806356"/>
                  <a:pt x="4682925" y="6816865"/>
                </a:cubicBezTo>
                <a:cubicBezTo>
                  <a:pt x="4682925" y="6827376"/>
                  <a:pt x="4672414" y="6837879"/>
                  <a:pt x="4651395" y="6848389"/>
                </a:cubicBezTo>
                <a:lnTo>
                  <a:pt x="4624047" y="6856205"/>
                </a:lnTo>
                <a:lnTo>
                  <a:pt x="4651191" y="6892105"/>
                </a:lnTo>
                <a:cubicBezTo>
                  <a:pt x="4659893" y="6914346"/>
                  <a:pt x="4662310" y="6939003"/>
                  <a:pt x="4658446" y="6966076"/>
                </a:cubicBezTo>
                <a:cubicBezTo>
                  <a:pt x="4654575" y="6981549"/>
                  <a:pt x="4658446" y="6995084"/>
                  <a:pt x="4670047" y="7006693"/>
                </a:cubicBezTo>
                <a:cubicBezTo>
                  <a:pt x="4677778" y="7010557"/>
                  <a:pt x="4679713" y="7036662"/>
                  <a:pt x="4675847" y="7085009"/>
                </a:cubicBezTo>
                <a:cubicBezTo>
                  <a:pt x="4671983" y="7133361"/>
                  <a:pt x="4671983" y="7161403"/>
                  <a:pt x="4675847" y="7169139"/>
                </a:cubicBezTo>
                <a:lnTo>
                  <a:pt x="4675847" y="7198148"/>
                </a:lnTo>
                <a:cubicBezTo>
                  <a:pt x="4675847" y="7205878"/>
                  <a:pt x="4671015" y="7236822"/>
                  <a:pt x="4661343" y="7290969"/>
                </a:cubicBezTo>
                <a:cubicBezTo>
                  <a:pt x="4651672" y="7345122"/>
                  <a:pt x="4646840" y="7391533"/>
                  <a:pt x="4646840" y="7430214"/>
                </a:cubicBezTo>
                <a:cubicBezTo>
                  <a:pt x="4646838" y="7453416"/>
                  <a:pt x="4658446" y="7485322"/>
                  <a:pt x="4681649" y="7525939"/>
                </a:cubicBezTo>
                <a:cubicBezTo>
                  <a:pt x="4704856" y="7566548"/>
                  <a:pt x="4716457" y="7594590"/>
                  <a:pt x="4716459" y="7610063"/>
                </a:cubicBezTo>
                <a:cubicBezTo>
                  <a:pt x="4716459" y="7617798"/>
                  <a:pt x="4719356" y="7625535"/>
                  <a:pt x="4725162" y="7633270"/>
                </a:cubicBezTo>
                <a:cubicBezTo>
                  <a:pt x="4730962" y="7641006"/>
                  <a:pt x="4733860" y="7648737"/>
                  <a:pt x="4733860" y="7656473"/>
                </a:cubicBezTo>
                <a:cubicBezTo>
                  <a:pt x="4733860" y="7691283"/>
                  <a:pt x="4759003" y="7741564"/>
                  <a:pt x="4809286" y="7807317"/>
                </a:cubicBezTo>
                <a:cubicBezTo>
                  <a:pt x="4851833" y="7861466"/>
                  <a:pt x="4853767" y="7890475"/>
                  <a:pt x="4815085" y="7894339"/>
                </a:cubicBezTo>
                <a:cubicBezTo>
                  <a:pt x="4799613" y="7898211"/>
                  <a:pt x="4776406" y="7876938"/>
                  <a:pt x="4745466" y="7830526"/>
                </a:cubicBezTo>
                <a:cubicBezTo>
                  <a:pt x="4714528" y="7776374"/>
                  <a:pt x="4699057" y="7747364"/>
                  <a:pt x="4699056" y="7743499"/>
                </a:cubicBezTo>
                <a:cubicBezTo>
                  <a:pt x="4699056" y="7735764"/>
                  <a:pt x="4687450" y="7716426"/>
                  <a:pt x="4664241" y="7685482"/>
                </a:cubicBezTo>
                <a:cubicBezTo>
                  <a:pt x="4575284" y="7565581"/>
                  <a:pt x="4530809" y="7465024"/>
                  <a:pt x="4530809" y="7383797"/>
                </a:cubicBezTo>
                <a:cubicBezTo>
                  <a:pt x="4530809" y="7360589"/>
                  <a:pt x="4520171" y="7325779"/>
                  <a:pt x="4498897" y="7279368"/>
                </a:cubicBezTo>
                <a:cubicBezTo>
                  <a:pt x="4477625" y="7232957"/>
                  <a:pt x="4465055" y="7200078"/>
                  <a:pt x="4461190" y="7180741"/>
                </a:cubicBezTo>
                <a:cubicBezTo>
                  <a:pt x="4453448" y="7149795"/>
                  <a:pt x="4419612" y="7107250"/>
                  <a:pt x="4359659" y="7053102"/>
                </a:cubicBezTo>
                <a:cubicBezTo>
                  <a:pt x="4299704" y="6998956"/>
                  <a:pt x="4256192" y="6971882"/>
                  <a:pt x="4229119" y="6971883"/>
                </a:cubicBezTo>
                <a:cubicBezTo>
                  <a:pt x="4209781" y="6971883"/>
                  <a:pt x="4180777" y="6958346"/>
                  <a:pt x="4142097" y="6931267"/>
                </a:cubicBezTo>
                <a:cubicBezTo>
                  <a:pt x="4122761" y="6927402"/>
                  <a:pt x="4113088" y="6909993"/>
                  <a:pt x="4113088" y="6879054"/>
                </a:cubicBezTo>
                <a:cubicBezTo>
                  <a:pt x="4113088" y="6863583"/>
                  <a:pt x="4117922" y="6842310"/>
                  <a:pt x="4127593" y="6815236"/>
                </a:cubicBezTo>
                <a:cubicBezTo>
                  <a:pt x="4137265" y="6788163"/>
                  <a:pt x="4142099" y="6768826"/>
                  <a:pt x="4142097" y="6757219"/>
                </a:cubicBezTo>
                <a:cubicBezTo>
                  <a:pt x="4142097" y="6737881"/>
                  <a:pt x="4132425" y="6714673"/>
                  <a:pt x="4113088" y="6687600"/>
                </a:cubicBezTo>
                <a:lnTo>
                  <a:pt x="4059873" y="6628244"/>
                </a:lnTo>
                <a:lnTo>
                  <a:pt x="4052362" y="6639516"/>
                </a:lnTo>
                <a:cubicBezTo>
                  <a:pt x="4047106" y="6642146"/>
                  <a:pt x="4039224" y="6643461"/>
                  <a:pt x="4028719" y="6643459"/>
                </a:cubicBezTo>
                <a:cubicBezTo>
                  <a:pt x="4007698" y="6643461"/>
                  <a:pt x="3989308" y="6638200"/>
                  <a:pt x="3973539" y="6627691"/>
                </a:cubicBezTo>
                <a:cubicBezTo>
                  <a:pt x="3942015" y="6611930"/>
                  <a:pt x="3926248" y="6611929"/>
                  <a:pt x="3926248" y="6627690"/>
                </a:cubicBezTo>
                <a:cubicBezTo>
                  <a:pt x="3931505" y="6638201"/>
                  <a:pt x="3926246" y="6643460"/>
                  <a:pt x="3910485" y="6643459"/>
                </a:cubicBezTo>
                <a:cubicBezTo>
                  <a:pt x="3894724" y="6643460"/>
                  <a:pt x="3860565" y="6640830"/>
                  <a:pt x="3808020" y="6635580"/>
                </a:cubicBezTo>
                <a:cubicBezTo>
                  <a:pt x="3802762" y="6635579"/>
                  <a:pt x="3797512" y="6632950"/>
                  <a:pt x="3792253" y="6627691"/>
                </a:cubicBezTo>
                <a:cubicBezTo>
                  <a:pt x="3787001" y="6622440"/>
                  <a:pt x="3787001" y="6617188"/>
                  <a:pt x="3792251" y="6611929"/>
                </a:cubicBezTo>
                <a:cubicBezTo>
                  <a:pt x="3797511" y="6601419"/>
                  <a:pt x="3796196" y="6594853"/>
                  <a:pt x="3788316" y="6592224"/>
                </a:cubicBezTo>
                <a:cubicBezTo>
                  <a:pt x="3780436" y="6589601"/>
                  <a:pt x="3752840" y="6583028"/>
                  <a:pt x="3705549" y="6572519"/>
                </a:cubicBezTo>
                <a:cubicBezTo>
                  <a:pt x="3674027" y="6567267"/>
                  <a:pt x="3658258" y="6569896"/>
                  <a:pt x="3658258" y="6580406"/>
                </a:cubicBezTo>
                <a:cubicBezTo>
                  <a:pt x="3658257" y="6590909"/>
                  <a:pt x="3666138" y="6596167"/>
                  <a:pt x="3681908" y="6596168"/>
                </a:cubicBezTo>
                <a:cubicBezTo>
                  <a:pt x="3692418" y="6596169"/>
                  <a:pt x="3692417" y="6598798"/>
                  <a:pt x="3681906" y="6604049"/>
                </a:cubicBezTo>
                <a:cubicBezTo>
                  <a:pt x="3676647" y="6609306"/>
                  <a:pt x="3670081" y="6607992"/>
                  <a:pt x="3662201" y="6600104"/>
                </a:cubicBezTo>
                <a:cubicBezTo>
                  <a:pt x="3654321" y="6592224"/>
                  <a:pt x="3643810" y="6585657"/>
                  <a:pt x="3630669" y="6580406"/>
                </a:cubicBezTo>
                <a:cubicBezTo>
                  <a:pt x="3617539" y="6575148"/>
                  <a:pt x="3605714" y="6572518"/>
                  <a:pt x="3595204" y="6572518"/>
                </a:cubicBezTo>
                <a:cubicBezTo>
                  <a:pt x="3563673" y="6583029"/>
                  <a:pt x="3547912" y="6583028"/>
                  <a:pt x="3547912" y="6572519"/>
                </a:cubicBezTo>
                <a:cubicBezTo>
                  <a:pt x="3547913" y="6569892"/>
                  <a:pt x="3541345" y="6564639"/>
                  <a:pt x="3528208" y="6556758"/>
                </a:cubicBezTo>
                <a:lnTo>
                  <a:pt x="3510203" y="6547154"/>
                </a:lnTo>
                <a:lnTo>
                  <a:pt x="3522984" y="6607855"/>
                </a:lnTo>
                <a:cubicBezTo>
                  <a:pt x="3532845" y="6634971"/>
                  <a:pt x="3547637" y="6665786"/>
                  <a:pt x="3567355" y="6700302"/>
                </a:cubicBezTo>
                <a:cubicBezTo>
                  <a:pt x="3606798" y="6769324"/>
                  <a:pt x="3626516" y="6816984"/>
                  <a:pt x="3626516" y="6843281"/>
                </a:cubicBezTo>
                <a:cubicBezTo>
                  <a:pt x="3626516" y="6856429"/>
                  <a:pt x="3631443" y="6869578"/>
                  <a:pt x="3641311" y="6882726"/>
                </a:cubicBezTo>
                <a:lnTo>
                  <a:pt x="3647890" y="6900278"/>
                </a:lnTo>
                <a:lnTo>
                  <a:pt x="3681905" y="6907507"/>
                </a:lnTo>
                <a:cubicBezTo>
                  <a:pt x="3723942" y="6918016"/>
                  <a:pt x="3744960" y="6927210"/>
                  <a:pt x="3744960" y="6935090"/>
                </a:cubicBezTo>
                <a:cubicBezTo>
                  <a:pt x="3744960" y="6945601"/>
                  <a:pt x="3737079" y="6950860"/>
                  <a:pt x="3721318" y="6950861"/>
                </a:cubicBezTo>
                <a:lnTo>
                  <a:pt x="3659416" y="6942605"/>
                </a:lnTo>
                <a:lnTo>
                  <a:pt x="3664107" y="6971465"/>
                </a:lnTo>
                <a:cubicBezTo>
                  <a:pt x="3680131" y="7025700"/>
                  <a:pt x="3720194" y="7094725"/>
                  <a:pt x="3784290" y="7178543"/>
                </a:cubicBezTo>
                <a:cubicBezTo>
                  <a:pt x="3856601" y="7270573"/>
                  <a:pt x="3859891" y="7319877"/>
                  <a:pt x="3794149" y="7326447"/>
                </a:cubicBezTo>
                <a:cubicBezTo>
                  <a:pt x="3767851" y="7333025"/>
                  <a:pt x="3728406" y="7296870"/>
                  <a:pt x="3675822" y="7217988"/>
                </a:cubicBezTo>
                <a:cubicBezTo>
                  <a:pt x="3623238" y="7125948"/>
                  <a:pt x="3596939" y="7076645"/>
                  <a:pt x="3596941" y="7070075"/>
                </a:cubicBezTo>
                <a:cubicBezTo>
                  <a:pt x="3596941" y="7056926"/>
                  <a:pt x="3577212" y="7024061"/>
                  <a:pt x="3537767" y="6971466"/>
                </a:cubicBezTo>
                <a:lnTo>
                  <a:pt x="3488932" y="6899272"/>
                </a:lnTo>
                <a:lnTo>
                  <a:pt x="3427709" y="6885832"/>
                </a:lnTo>
                <a:cubicBezTo>
                  <a:pt x="3405376" y="6879264"/>
                  <a:pt x="3387641" y="6872038"/>
                  <a:pt x="3374506" y="6864157"/>
                </a:cubicBezTo>
                <a:cubicBezTo>
                  <a:pt x="3316704" y="6843137"/>
                  <a:pt x="3311452" y="6832627"/>
                  <a:pt x="3358744" y="6832627"/>
                </a:cubicBezTo>
                <a:cubicBezTo>
                  <a:pt x="3379757" y="6832626"/>
                  <a:pt x="3400778" y="6837878"/>
                  <a:pt x="3421798" y="6848389"/>
                </a:cubicBezTo>
                <a:lnTo>
                  <a:pt x="3464036" y="6862469"/>
                </a:lnTo>
                <a:lnTo>
                  <a:pt x="3438549" y="6824789"/>
                </a:lnTo>
                <a:lnTo>
                  <a:pt x="3392080" y="6736700"/>
                </a:lnTo>
                <a:lnTo>
                  <a:pt x="3359645" y="6727168"/>
                </a:lnTo>
                <a:cubicBezTo>
                  <a:pt x="3337422" y="6708601"/>
                  <a:pt x="3334119" y="6683202"/>
                  <a:pt x="3349730" y="6650967"/>
                </a:cubicBezTo>
                <a:lnTo>
                  <a:pt x="3353085" y="6648565"/>
                </a:lnTo>
                <a:lnTo>
                  <a:pt x="3341416" y="6615077"/>
                </a:lnTo>
                <a:lnTo>
                  <a:pt x="3327215" y="6619810"/>
                </a:lnTo>
                <a:lnTo>
                  <a:pt x="3311453" y="6604049"/>
                </a:lnTo>
                <a:cubicBezTo>
                  <a:pt x="3314074" y="6596168"/>
                  <a:pt x="3318018" y="6590908"/>
                  <a:pt x="3323270" y="6588287"/>
                </a:cubicBezTo>
                <a:lnTo>
                  <a:pt x="3332081" y="6588287"/>
                </a:lnTo>
                <a:lnTo>
                  <a:pt x="3325155" y="6568416"/>
                </a:lnTo>
                <a:lnTo>
                  <a:pt x="3311578" y="6463318"/>
                </a:lnTo>
                <a:lnTo>
                  <a:pt x="3303565" y="6462173"/>
                </a:lnTo>
                <a:cubicBezTo>
                  <a:pt x="3295683" y="6462173"/>
                  <a:pt x="3285174" y="6460366"/>
                  <a:pt x="3272039" y="6456753"/>
                </a:cubicBezTo>
                <a:lnTo>
                  <a:pt x="3267294" y="6455122"/>
                </a:lnTo>
                <a:lnTo>
                  <a:pt x="3270997" y="6460668"/>
                </a:lnTo>
                <a:cubicBezTo>
                  <a:pt x="3296539" y="6493325"/>
                  <a:pt x="3310603" y="6512622"/>
                  <a:pt x="3313190" y="6518561"/>
                </a:cubicBezTo>
                <a:cubicBezTo>
                  <a:pt x="3315780" y="6524496"/>
                  <a:pt x="3314106" y="6528756"/>
                  <a:pt x="3308170" y="6531344"/>
                </a:cubicBezTo>
                <a:cubicBezTo>
                  <a:pt x="3296298" y="6536520"/>
                  <a:pt x="3287032" y="6536324"/>
                  <a:pt x="3280363" y="6530752"/>
                </a:cubicBezTo>
                <a:cubicBezTo>
                  <a:pt x="3273698" y="6525183"/>
                  <a:pt x="3266574" y="6514513"/>
                  <a:pt x="3258992" y="6498748"/>
                </a:cubicBezTo>
                <a:cubicBezTo>
                  <a:pt x="3251411" y="6482980"/>
                  <a:pt x="3245398" y="6473242"/>
                  <a:pt x="3240957" y="6469531"/>
                </a:cubicBezTo>
                <a:lnTo>
                  <a:pt x="3213831" y="6435806"/>
                </a:lnTo>
                <a:lnTo>
                  <a:pt x="3161690" y="6413403"/>
                </a:lnTo>
                <a:cubicBezTo>
                  <a:pt x="3138045" y="6402566"/>
                  <a:pt x="3111773" y="6389921"/>
                  <a:pt x="3082873" y="6375470"/>
                </a:cubicBezTo>
                <a:cubicBezTo>
                  <a:pt x="3053973" y="6361020"/>
                  <a:pt x="3027699" y="6347391"/>
                  <a:pt x="3004052" y="6334583"/>
                </a:cubicBezTo>
                <a:lnTo>
                  <a:pt x="2990517" y="6326862"/>
                </a:lnTo>
                <a:lnTo>
                  <a:pt x="2971965" y="6328282"/>
                </a:lnTo>
                <a:cubicBezTo>
                  <a:pt x="2964175" y="6330265"/>
                  <a:pt x="2958425" y="6333477"/>
                  <a:pt x="2954712" y="6337920"/>
                </a:cubicBezTo>
                <a:cubicBezTo>
                  <a:pt x="2950999" y="6342366"/>
                  <a:pt x="2947933" y="6348296"/>
                  <a:pt x="2945511" y="6355708"/>
                </a:cubicBezTo>
                <a:cubicBezTo>
                  <a:pt x="2943096" y="6363118"/>
                  <a:pt x="2942251" y="6370904"/>
                  <a:pt x="2942981" y="6379063"/>
                </a:cubicBezTo>
                <a:cubicBezTo>
                  <a:pt x="2943714" y="6387221"/>
                  <a:pt x="2942871" y="6395003"/>
                  <a:pt x="2940448" y="6402415"/>
                </a:cubicBezTo>
                <a:cubicBezTo>
                  <a:pt x="2938029" y="6409829"/>
                  <a:pt x="2935428" y="6415202"/>
                  <a:pt x="2932645" y="6418537"/>
                </a:cubicBezTo>
                <a:cubicBezTo>
                  <a:pt x="2929860" y="6421869"/>
                  <a:pt x="2925316" y="6422787"/>
                  <a:pt x="2919013" y="6421297"/>
                </a:cubicBezTo>
                <a:cubicBezTo>
                  <a:pt x="2912718" y="6419808"/>
                  <a:pt x="2904006" y="6414419"/>
                  <a:pt x="2892896" y="6405137"/>
                </a:cubicBezTo>
                <a:cubicBezTo>
                  <a:pt x="2879563" y="6393996"/>
                  <a:pt x="2860111" y="6383404"/>
                  <a:pt x="2834540" y="6373364"/>
                </a:cubicBezTo>
                <a:cubicBezTo>
                  <a:pt x="2802306" y="6357753"/>
                  <a:pt x="2771715" y="6360495"/>
                  <a:pt x="2742772" y="6381591"/>
                </a:cubicBezTo>
                <a:cubicBezTo>
                  <a:pt x="2735344" y="6390480"/>
                  <a:pt x="2724962" y="6389355"/>
                  <a:pt x="2711631" y="6378216"/>
                </a:cubicBezTo>
                <a:cubicBezTo>
                  <a:pt x="2700521" y="6368935"/>
                  <a:pt x="2691251" y="6368737"/>
                  <a:pt x="2683824" y="6377626"/>
                </a:cubicBezTo>
                <a:cubicBezTo>
                  <a:pt x="2659692" y="6406512"/>
                  <a:pt x="2653180" y="6425600"/>
                  <a:pt x="2664288" y="6434884"/>
                </a:cubicBezTo>
                <a:cubicBezTo>
                  <a:pt x="2668731" y="6438594"/>
                  <a:pt x="2667240" y="6444898"/>
                  <a:pt x="2659814" y="6453785"/>
                </a:cubicBezTo>
                <a:lnTo>
                  <a:pt x="2658751" y="6458280"/>
                </a:lnTo>
                <a:lnTo>
                  <a:pt x="2662674" y="6455534"/>
                </a:lnTo>
                <a:cubicBezTo>
                  <a:pt x="2701355" y="6428461"/>
                  <a:pt x="2730363" y="6414923"/>
                  <a:pt x="2749702" y="6414923"/>
                </a:cubicBezTo>
                <a:cubicBezTo>
                  <a:pt x="2757438" y="6414923"/>
                  <a:pt x="2763238" y="6417821"/>
                  <a:pt x="2767103" y="6423627"/>
                </a:cubicBezTo>
                <a:cubicBezTo>
                  <a:pt x="2770973" y="6429428"/>
                  <a:pt x="2769038" y="6436197"/>
                  <a:pt x="2761303" y="6443933"/>
                </a:cubicBezTo>
                <a:cubicBezTo>
                  <a:pt x="2753567" y="6451668"/>
                  <a:pt x="2726492" y="6466167"/>
                  <a:pt x="2680083" y="6487440"/>
                </a:cubicBezTo>
                <a:lnTo>
                  <a:pt x="2648618" y="6501102"/>
                </a:lnTo>
                <a:lnTo>
                  <a:pt x="2646397" y="6510495"/>
                </a:lnTo>
                <a:lnTo>
                  <a:pt x="2628638" y="6509778"/>
                </a:lnTo>
                <a:lnTo>
                  <a:pt x="2624964" y="6511373"/>
                </a:lnTo>
                <a:cubicBezTo>
                  <a:pt x="2611427" y="6516692"/>
                  <a:pt x="2602724" y="6519352"/>
                  <a:pt x="2598856" y="6519351"/>
                </a:cubicBezTo>
                <a:cubicBezTo>
                  <a:pt x="2589188" y="6519352"/>
                  <a:pt x="2583870" y="6517903"/>
                  <a:pt x="2582904" y="6515001"/>
                </a:cubicBezTo>
                <a:lnTo>
                  <a:pt x="2586866" y="6509907"/>
                </a:lnTo>
                <a:lnTo>
                  <a:pt x="2569647" y="6514291"/>
                </a:lnTo>
                <a:cubicBezTo>
                  <a:pt x="2558509" y="6527622"/>
                  <a:pt x="2528930" y="6535926"/>
                  <a:pt x="2480914" y="6539204"/>
                </a:cubicBezTo>
                <a:cubicBezTo>
                  <a:pt x="2432894" y="6542480"/>
                  <a:pt x="2401289" y="6539661"/>
                  <a:pt x="2386105" y="6530744"/>
                </a:cubicBezTo>
                <a:cubicBezTo>
                  <a:pt x="2370544" y="6517746"/>
                  <a:pt x="2349714" y="6503170"/>
                  <a:pt x="2323590" y="6487009"/>
                </a:cubicBezTo>
                <a:cubicBezTo>
                  <a:pt x="2297474" y="6470849"/>
                  <a:pt x="2278857" y="6458128"/>
                  <a:pt x="2267748" y="6448846"/>
                </a:cubicBezTo>
                <a:cubicBezTo>
                  <a:pt x="2249970" y="6433992"/>
                  <a:pt x="2236456" y="6420814"/>
                  <a:pt x="2227199" y="6409305"/>
                </a:cubicBezTo>
                <a:cubicBezTo>
                  <a:pt x="2222758" y="6405594"/>
                  <a:pt x="2215445" y="6398540"/>
                  <a:pt x="2205257" y="6388146"/>
                </a:cubicBezTo>
                <a:cubicBezTo>
                  <a:pt x="2195078" y="6377753"/>
                  <a:pt x="2186473" y="6367731"/>
                  <a:pt x="2179438" y="6358083"/>
                </a:cubicBezTo>
                <a:lnTo>
                  <a:pt x="2169438" y="6349728"/>
                </a:lnTo>
                <a:cubicBezTo>
                  <a:pt x="2173150" y="6345284"/>
                  <a:pt x="2170560" y="6339349"/>
                  <a:pt x="2161676" y="6331925"/>
                </a:cubicBezTo>
                <a:cubicBezTo>
                  <a:pt x="2155005" y="6326353"/>
                  <a:pt x="2143796" y="6321704"/>
                  <a:pt x="2128047" y="6317974"/>
                </a:cubicBezTo>
                <a:cubicBezTo>
                  <a:pt x="2112295" y="6314249"/>
                  <a:pt x="2102559" y="6314607"/>
                  <a:pt x="2098846" y="6319052"/>
                </a:cubicBezTo>
                <a:cubicBezTo>
                  <a:pt x="2095133" y="6323498"/>
                  <a:pt x="2076031" y="6328293"/>
                  <a:pt x="2041549" y="6333441"/>
                </a:cubicBezTo>
                <a:cubicBezTo>
                  <a:pt x="2007059" y="6338588"/>
                  <a:pt x="1990731" y="6351359"/>
                  <a:pt x="1992559" y="6371751"/>
                </a:cubicBezTo>
                <a:cubicBezTo>
                  <a:pt x="1994021" y="6388066"/>
                  <a:pt x="1989166" y="6414198"/>
                  <a:pt x="1978002" y="6450148"/>
                </a:cubicBezTo>
                <a:cubicBezTo>
                  <a:pt x="1966834" y="6486096"/>
                  <a:pt x="1955681" y="6510742"/>
                  <a:pt x="1944543" y="6524072"/>
                </a:cubicBezTo>
                <a:cubicBezTo>
                  <a:pt x="1914839" y="6559628"/>
                  <a:pt x="1882193" y="6573860"/>
                  <a:pt x="1846609" y="6566771"/>
                </a:cubicBezTo>
                <a:cubicBezTo>
                  <a:pt x="1838085" y="6563420"/>
                  <a:pt x="1826686" y="6562389"/>
                  <a:pt x="1812409" y="6563667"/>
                </a:cubicBezTo>
                <a:cubicBezTo>
                  <a:pt x="1798135" y="6564949"/>
                  <a:pt x="1789885" y="6564659"/>
                  <a:pt x="1787664" y="6562803"/>
                </a:cubicBezTo>
                <a:cubicBezTo>
                  <a:pt x="1785441" y="6560945"/>
                  <a:pt x="1779518" y="6552228"/>
                  <a:pt x="1769901" y="6536645"/>
                </a:cubicBezTo>
                <a:cubicBezTo>
                  <a:pt x="1762135" y="6518839"/>
                  <a:pt x="1746762" y="6507879"/>
                  <a:pt x="1723781" y="6503773"/>
                </a:cubicBezTo>
                <a:cubicBezTo>
                  <a:pt x="1707099" y="6501159"/>
                  <a:pt x="1694497" y="6498176"/>
                  <a:pt x="1685976" y="6494829"/>
                </a:cubicBezTo>
                <a:cubicBezTo>
                  <a:pt x="1677452" y="6491478"/>
                  <a:pt x="1672364" y="6486283"/>
                  <a:pt x="1670702" y="6479237"/>
                </a:cubicBezTo>
                <a:cubicBezTo>
                  <a:pt x="1669042" y="6472191"/>
                  <a:pt x="1670630" y="6461256"/>
                  <a:pt x="1675469" y="6446432"/>
                </a:cubicBezTo>
                <a:cubicBezTo>
                  <a:pt x="1683656" y="6423084"/>
                  <a:pt x="1681265" y="6407880"/>
                  <a:pt x="1668296" y="6400822"/>
                </a:cubicBezTo>
                <a:cubicBezTo>
                  <a:pt x="1657553" y="6395615"/>
                  <a:pt x="1651994" y="6390974"/>
                  <a:pt x="1651629" y="6386897"/>
                </a:cubicBezTo>
                <a:cubicBezTo>
                  <a:pt x="1651268" y="6382818"/>
                  <a:pt x="1653495" y="6379021"/>
                  <a:pt x="1658319" y="6375505"/>
                </a:cubicBezTo>
                <a:cubicBezTo>
                  <a:pt x="1663143" y="6371986"/>
                  <a:pt x="1667233" y="6365968"/>
                  <a:pt x="1670577" y="6357445"/>
                </a:cubicBezTo>
                <a:cubicBezTo>
                  <a:pt x="1672461" y="6332607"/>
                  <a:pt x="1642068" y="6326079"/>
                  <a:pt x="1579397" y="6337868"/>
                </a:cubicBezTo>
                <a:cubicBezTo>
                  <a:pt x="1537117" y="6347820"/>
                  <a:pt x="1522475" y="6345024"/>
                  <a:pt x="1535470" y="6329469"/>
                </a:cubicBezTo>
                <a:cubicBezTo>
                  <a:pt x="1541043" y="6322801"/>
                  <a:pt x="1563198" y="6317731"/>
                  <a:pt x="1601952" y="6314260"/>
                </a:cubicBezTo>
                <a:cubicBezTo>
                  <a:pt x="1640698" y="6310784"/>
                  <a:pt x="1661931" y="6306827"/>
                  <a:pt x="1665642" y="6302385"/>
                </a:cubicBezTo>
                <a:cubicBezTo>
                  <a:pt x="1669356" y="6297940"/>
                  <a:pt x="1676397" y="6296277"/>
                  <a:pt x="1686780" y="6297404"/>
                </a:cubicBezTo>
                <a:cubicBezTo>
                  <a:pt x="1721998" y="6300416"/>
                  <a:pt x="1748705" y="6288768"/>
                  <a:pt x="1766907" y="6262470"/>
                </a:cubicBezTo>
                <a:cubicBezTo>
                  <a:pt x="1768398" y="6256166"/>
                  <a:pt x="1766923" y="6251158"/>
                  <a:pt x="1762477" y="6247445"/>
                </a:cubicBezTo>
                <a:cubicBezTo>
                  <a:pt x="1755812" y="6241876"/>
                  <a:pt x="1743418" y="6218316"/>
                  <a:pt x="1725305" y="6176771"/>
                </a:cubicBezTo>
                <a:cubicBezTo>
                  <a:pt x="1765388" y="6142339"/>
                  <a:pt x="1788397" y="6123832"/>
                  <a:pt x="1794330" y="6121243"/>
                </a:cubicBezTo>
                <a:cubicBezTo>
                  <a:pt x="1804351" y="6118291"/>
                  <a:pt x="1810012" y="6112646"/>
                  <a:pt x="1811318" y="6104302"/>
                </a:cubicBezTo>
                <a:cubicBezTo>
                  <a:pt x="1812626" y="6095961"/>
                  <a:pt x="1807725" y="6087150"/>
                  <a:pt x="1796616" y="6077868"/>
                </a:cubicBezTo>
                <a:cubicBezTo>
                  <a:pt x="1778836" y="6063015"/>
                  <a:pt x="1767418" y="6004422"/>
                  <a:pt x="1762353" y="5902087"/>
                </a:cubicBezTo>
                <a:cubicBezTo>
                  <a:pt x="1764268" y="5854635"/>
                  <a:pt x="1757447" y="5824406"/>
                  <a:pt x="1741892" y="5811410"/>
                </a:cubicBezTo>
                <a:cubicBezTo>
                  <a:pt x="1733003" y="5803984"/>
                  <a:pt x="1716884" y="5796182"/>
                  <a:pt x="1693536" y="5787994"/>
                </a:cubicBezTo>
                <a:cubicBezTo>
                  <a:pt x="1653144" y="5773114"/>
                  <a:pt x="1635182" y="5756219"/>
                  <a:pt x="1639654" y="5737320"/>
                </a:cubicBezTo>
                <a:cubicBezTo>
                  <a:pt x="1642637" y="5724716"/>
                  <a:pt x="1645057" y="5717304"/>
                  <a:pt x="1646913" y="5715083"/>
                </a:cubicBezTo>
                <a:cubicBezTo>
                  <a:pt x="1654341" y="5706194"/>
                  <a:pt x="1675372" y="5711503"/>
                  <a:pt x="1710016" y="5731010"/>
                </a:cubicBezTo>
                <a:cubicBezTo>
                  <a:pt x="1744657" y="5750517"/>
                  <a:pt x="1765872" y="5757867"/>
                  <a:pt x="1773661" y="5753057"/>
                </a:cubicBezTo>
                <a:cubicBezTo>
                  <a:pt x="1781088" y="5744168"/>
                  <a:pt x="1783232" y="5733698"/>
                  <a:pt x="1780101" y="5721646"/>
                </a:cubicBezTo>
                <a:cubicBezTo>
                  <a:pt x="1776961" y="5709588"/>
                  <a:pt x="1768728" y="5697995"/>
                  <a:pt x="1755394" y="5686853"/>
                </a:cubicBezTo>
                <a:cubicBezTo>
                  <a:pt x="1742060" y="5675714"/>
                  <a:pt x="1727056" y="5668838"/>
                  <a:pt x="1710371" y="5666221"/>
                </a:cubicBezTo>
                <a:cubicBezTo>
                  <a:pt x="1645872" y="5657611"/>
                  <a:pt x="1594170" y="5642718"/>
                  <a:pt x="1555267" y="5621535"/>
                </a:cubicBezTo>
                <a:cubicBezTo>
                  <a:pt x="1533412" y="5607052"/>
                  <a:pt x="1512572" y="5598125"/>
                  <a:pt x="1492736" y="5594760"/>
                </a:cubicBezTo>
                <a:cubicBezTo>
                  <a:pt x="1472904" y="5591403"/>
                  <a:pt x="1448067" y="5589517"/>
                  <a:pt x="1418222" y="5589108"/>
                </a:cubicBezTo>
                <a:cubicBezTo>
                  <a:pt x="1388373" y="5588699"/>
                  <a:pt x="1368263" y="5587936"/>
                  <a:pt x="1357887" y="5586809"/>
                </a:cubicBezTo>
                <a:cubicBezTo>
                  <a:pt x="1351583" y="5585317"/>
                  <a:pt x="1339534" y="5582800"/>
                  <a:pt x="1321748" y="5579256"/>
                </a:cubicBezTo>
                <a:cubicBezTo>
                  <a:pt x="1303956" y="5575711"/>
                  <a:pt x="1290798" y="5572264"/>
                  <a:pt x="1282270" y="5568917"/>
                </a:cubicBezTo>
                <a:cubicBezTo>
                  <a:pt x="1273749" y="5565568"/>
                  <a:pt x="1264863" y="5558145"/>
                  <a:pt x="1255609" y="5546641"/>
                </a:cubicBezTo>
                <a:cubicBezTo>
                  <a:pt x="1250067" y="5530688"/>
                  <a:pt x="1250081" y="5519383"/>
                  <a:pt x="1255650" y="5512718"/>
                </a:cubicBezTo>
                <a:cubicBezTo>
                  <a:pt x="1270504" y="5494940"/>
                  <a:pt x="1313874" y="5497214"/>
                  <a:pt x="1385776" y="5519554"/>
                </a:cubicBezTo>
                <a:cubicBezTo>
                  <a:pt x="1491039" y="5547119"/>
                  <a:pt x="1559449" y="5542015"/>
                  <a:pt x="1591008" y="5504240"/>
                </a:cubicBezTo>
                <a:cubicBezTo>
                  <a:pt x="1611431" y="5479795"/>
                  <a:pt x="1612753" y="5460146"/>
                  <a:pt x="1594974" y="5445293"/>
                </a:cubicBezTo>
                <a:cubicBezTo>
                  <a:pt x="1574974" y="5428584"/>
                  <a:pt x="1570545" y="5413565"/>
                  <a:pt x="1581684" y="5400231"/>
                </a:cubicBezTo>
                <a:cubicBezTo>
                  <a:pt x="1587254" y="5393566"/>
                  <a:pt x="1608486" y="5389601"/>
                  <a:pt x="1645379" y="5388352"/>
                </a:cubicBezTo>
                <a:cubicBezTo>
                  <a:pt x="1682267" y="5387100"/>
                  <a:pt x="1708124" y="5388894"/>
                  <a:pt x="1722952" y="5393734"/>
                </a:cubicBezTo>
                <a:cubicBezTo>
                  <a:pt x="1745932" y="5397840"/>
                  <a:pt x="1772264" y="5393425"/>
                  <a:pt x="1801936" y="5380486"/>
                </a:cubicBezTo>
                <a:cubicBezTo>
                  <a:pt x="1831615" y="5367544"/>
                  <a:pt x="1853460" y="5353251"/>
                  <a:pt x="1867477" y="5337604"/>
                </a:cubicBezTo>
                <a:lnTo>
                  <a:pt x="1885239" y="5288782"/>
                </a:lnTo>
                <a:lnTo>
                  <a:pt x="1884802" y="5287750"/>
                </a:lnTo>
                <a:lnTo>
                  <a:pt x="1881592" y="5278580"/>
                </a:lnTo>
                <a:lnTo>
                  <a:pt x="1869719" y="5257129"/>
                </a:lnTo>
                <a:lnTo>
                  <a:pt x="1867103" y="5253640"/>
                </a:lnTo>
                <a:lnTo>
                  <a:pt x="1820504" y="5209221"/>
                </a:lnTo>
                <a:cubicBezTo>
                  <a:pt x="1776060" y="5172089"/>
                  <a:pt x="1741054" y="5148502"/>
                  <a:pt x="1715485" y="5138458"/>
                </a:cubicBezTo>
                <a:cubicBezTo>
                  <a:pt x="1679169" y="5123211"/>
                  <a:pt x="1647680" y="5104450"/>
                  <a:pt x="1621011" y="5082170"/>
                </a:cubicBezTo>
                <a:lnTo>
                  <a:pt x="1577684" y="5045970"/>
                </a:lnTo>
                <a:cubicBezTo>
                  <a:pt x="1528058" y="4996963"/>
                  <a:pt x="1504178" y="4971353"/>
                  <a:pt x="1506035" y="4969129"/>
                </a:cubicBezTo>
                <a:cubicBezTo>
                  <a:pt x="1514191" y="4968401"/>
                  <a:pt x="1542448" y="4979741"/>
                  <a:pt x="1590800" y="5003161"/>
                </a:cubicBezTo>
                <a:cubicBezTo>
                  <a:pt x="1639155" y="5026577"/>
                  <a:pt x="1666483" y="5039034"/>
                  <a:pt x="1672785" y="5040525"/>
                </a:cubicBezTo>
                <a:cubicBezTo>
                  <a:pt x="1691323" y="5040923"/>
                  <a:pt x="1727076" y="5061357"/>
                  <a:pt x="1780044" y="5101834"/>
                </a:cubicBezTo>
                <a:lnTo>
                  <a:pt x="1783230" y="5103861"/>
                </a:lnTo>
                <a:lnTo>
                  <a:pt x="1774456" y="5090694"/>
                </a:lnTo>
                <a:cubicBezTo>
                  <a:pt x="1748176" y="5048660"/>
                  <a:pt x="1724535" y="4975097"/>
                  <a:pt x="1703515" y="4869995"/>
                </a:cubicBezTo>
                <a:cubicBezTo>
                  <a:pt x="1703515" y="4867370"/>
                  <a:pt x="1704499" y="4867041"/>
                  <a:pt x="1706471" y="4869012"/>
                </a:cubicBezTo>
                <a:cubicBezTo>
                  <a:pt x="1708442" y="4870981"/>
                  <a:pt x="1711400" y="4875251"/>
                  <a:pt x="1715341" y="4881821"/>
                </a:cubicBezTo>
                <a:cubicBezTo>
                  <a:pt x="1723220" y="4894960"/>
                  <a:pt x="1737665" y="4922547"/>
                  <a:pt x="1758686" y="4964588"/>
                </a:cubicBezTo>
                <a:cubicBezTo>
                  <a:pt x="1795469" y="5032899"/>
                  <a:pt x="1813858" y="5082812"/>
                  <a:pt x="1813860" y="5114343"/>
                </a:cubicBezTo>
                <a:lnTo>
                  <a:pt x="1809837" y="5120782"/>
                </a:lnTo>
                <a:lnTo>
                  <a:pt x="1835021" y="5136801"/>
                </a:lnTo>
                <a:cubicBezTo>
                  <a:pt x="1851393" y="5145997"/>
                  <a:pt x="1865808" y="5152736"/>
                  <a:pt x="1878270" y="5157015"/>
                </a:cubicBezTo>
                <a:lnTo>
                  <a:pt x="1908443" y="5162244"/>
                </a:lnTo>
                <a:lnTo>
                  <a:pt x="1908443" y="5161635"/>
                </a:lnTo>
                <a:cubicBezTo>
                  <a:pt x="1908443" y="5153755"/>
                  <a:pt x="1911072" y="5152439"/>
                  <a:pt x="1916330" y="5157691"/>
                </a:cubicBezTo>
                <a:lnTo>
                  <a:pt x="1917201" y="5158997"/>
                </a:lnTo>
                <a:lnTo>
                  <a:pt x="1929577" y="5153186"/>
                </a:lnTo>
                <a:cubicBezTo>
                  <a:pt x="1937006" y="5144297"/>
                  <a:pt x="1941282" y="5134664"/>
                  <a:pt x="1942403" y="5124283"/>
                </a:cubicBezTo>
                <a:cubicBezTo>
                  <a:pt x="1944654" y="5103522"/>
                  <a:pt x="1947821" y="5092962"/>
                  <a:pt x="1951898" y="5092597"/>
                </a:cubicBezTo>
                <a:cubicBezTo>
                  <a:pt x="1957832" y="5090008"/>
                  <a:pt x="1964229" y="5092520"/>
                  <a:pt x="1971074" y="5100126"/>
                </a:cubicBezTo>
                <a:cubicBezTo>
                  <a:pt x="1977927" y="5107740"/>
                  <a:pt x="1980604" y="5114692"/>
                  <a:pt x="1979115" y="5120994"/>
                </a:cubicBezTo>
                <a:cubicBezTo>
                  <a:pt x="1980578" y="5137311"/>
                  <a:pt x="1988077" y="5146403"/>
                  <a:pt x="2001603" y="5148272"/>
                </a:cubicBezTo>
                <a:cubicBezTo>
                  <a:pt x="2015133" y="5150143"/>
                  <a:pt x="2027469" y="5144411"/>
                  <a:pt x="2038608" y="5131081"/>
                </a:cubicBezTo>
                <a:cubicBezTo>
                  <a:pt x="2044178" y="5124413"/>
                  <a:pt x="2047919" y="5114569"/>
                  <a:pt x="2049837" y="5101548"/>
                </a:cubicBezTo>
                <a:lnTo>
                  <a:pt x="2049855" y="5098111"/>
                </a:lnTo>
                <a:lnTo>
                  <a:pt x="2034557" y="5082813"/>
                </a:lnTo>
                <a:lnTo>
                  <a:pt x="2018795" y="5082813"/>
                </a:lnTo>
                <a:cubicBezTo>
                  <a:pt x="2008286" y="5088072"/>
                  <a:pt x="2003035" y="5093323"/>
                  <a:pt x="2003034" y="5098582"/>
                </a:cubicBezTo>
                <a:cubicBezTo>
                  <a:pt x="2003034" y="5109093"/>
                  <a:pt x="1996460" y="5109092"/>
                  <a:pt x="1983330" y="5098581"/>
                </a:cubicBezTo>
                <a:cubicBezTo>
                  <a:pt x="1970190" y="5088071"/>
                  <a:pt x="1966245" y="5080191"/>
                  <a:pt x="1971505" y="5074933"/>
                </a:cubicBezTo>
                <a:cubicBezTo>
                  <a:pt x="1976756" y="5069682"/>
                  <a:pt x="1963623" y="5043402"/>
                  <a:pt x="1932094" y="4996110"/>
                </a:cubicBezTo>
                <a:cubicBezTo>
                  <a:pt x="1918957" y="4972464"/>
                  <a:pt x="1910419" y="4950787"/>
                  <a:pt x="1906477" y="4931084"/>
                </a:cubicBezTo>
                <a:lnTo>
                  <a:pt x="1908315" y="4881342"/>
                </a:lnTo>
                <a:lnTo>
                  <a:pt x="1903374" y="4884711"/>
                </a:lnTo>
                <a:cubicBezTo>
                  <a:pt x="1895156" y="4888820"/>
                  <a:pt x="1887761" y="4890874"/>
                  <a:pt x="1881185" y="4890873"/>
                </a:cubicBezTo>
                <a:lnTo>
                  <a:pt x="1861469" y="4871155"/>
                </a:lnTo>
                <a:cubicBezTo>
                  <a:pt x="1848321" y="4838285"/>
                  <a:pt x="1844210" y="4811989"/>
                  <a:pt x="1849141" y="4792270"/>
                </a:cubicBezTo>
                <a:lnTo>
                  <a:pt x="1853922" y="4783952"/>
                </a:lnTo>
                <a:lnTo>
                  <a:pt x="1853271" y="4783300"/>
                </a:lnTo>
                <a:lnTo>
                  <a:pt x="1854297" y="4783300"/>
                </a:lnTo>
                <a:lnTo>
                  <a:pt x="1863312" y="4767619"/>
                </a:lnTo>
                <a:cubicBezTo>
                  <a:pt x="1870297" y="4761046"/>
                  <a:pt x="1879542" y="4756115"/>
                  <a:pt x="1891046" y="4752829"/>
                </a:cubicBezTo>
                <a:lnTo>
                  <a:pt x="1909683" y="4739097"/>
                </a:lnTo>
                <a:lnTo>
                  <a:pt x="1901736" y="4739390"/>
                </a:lnTo>
                <a:cubicBezTo>
                  <a:pt x="1879116" y="4739357"/>
                  <a:pt x="1856699" y="4730064"/>
                  <a:pt x="1834475" y="4711497"/>
                </a:cubicBezTo>
                <a:lnTo>
                  <a:pt x="1815233" y="4691777"/>
                </a:lnTo>
                <a:lnTo>
                  <a:pt x="1812164" y="4693665"/>
                </a:lnTo>
                <a:lnTo>
                  <a:pt x="1789894" y="4707703"/>
                </a:lnTo>
                <a:lnTo>
                  <a:pt x="1801053" y="4741916"/>
                </a:lnTo>
                <a:cubicBezTo>
                  <a:pt x="1804337" y="4753738"/>
                  <a:pt x="1805978" y="4762276"/>
                  <a:pt x="1805978" y="4767532"/>
                </a:cubicBezTo>
                <a:cubicBezTo>
                  <a:pt x="1805978" y="4772782"/>
                  <a:pt x="1813858" y="4789867"/>
                  <a:pt x="1829628" y="4818767"/>
                </a:cubicBezTo>
                <a:cubicBezTo>
                  <a:pt x="1845389" y="4847668"/>
                  <a:pt x="1855900" y="4871310"/>
                  <a:pt x="1861151" y="4889702"/>
                </a:cubicBezTo>
                <a:cubicBezTo>
                  <a:pt x="1866410" y="4908100"/>
                  <a:pt x="1861152" y="4919916"/>
                  <a:pt x="1845389" y="4925176"/>
                </a:cubicBezTo>
                <a:cubicBezTo>
                  <a:pt x="1840139" y="4925176"/>
                  <a:pt x="1827000" y="4898896"/>
                  <a:pt x="1805978" y="4846353"/>
                </a:cubicBezTo>
                <a:lnTo>
                  <a:pt x="1766569" y="4751769"/>
                </a:lnTo>
                <a:cubicBezTo>
                  <a:pt x="1761317" y="4757020"/>
                  <a:pt x="1754750" y="4758335"/>
                  <a:pt x="1746863" y="4755713"/>
                </a:cubicBezTo>
                <a:lnTo>
                  <a:pt x="1731334" y="4744618"/>
                </a:lnTo>
                <a:lnTo>
                  <a:pt x="1727115" y="4747278"/>
                </a:lnTo>
                <a:cubicBezTo>
                  <a:pt x="1650693" y="4790417"/>
                  <a:pt x="1600160" y="4802128"/>
                  <a:pt x="1575511" y="4782407"/>
                </a:cubicBezTo>
                <a:cubicBezTo>
                  <a:pt x="1555783" y="4769257"/>
                  <a:pt x="1545924" y="4752829"/>
                  <a:pt x="1545924" y="4733102"/>
                </a:cubicBezTo>
                <a:cubicBezTo>
                  <a:pt x="1545924" y="4713383"/>
                  <a:pt x="1567286" y="4680517"/>
                  <a:pt x="1610023" y="4634502"/>
                </a:cubicBezTo>
                <a:lnTo>
                  <a:pt x="1623444" y="4621901"/>
                </a:lnTo>
                <a:lnTo>
                  <a:pt x="1615334" y="4597574"/>
                </a:lnTo>
                <a:lnTo>
                  <a:pt x="1598960" y="4510120"/>
                </a:lnTo>
                <a:lnTo>
                  <a:pt x="1588359" y="4511534"/>
                </a:lnTo>
                <a:cubicBezTo>
                  <a:pt x="1582428" y="4514127"/>
                  <a:pt x="1573630" y="4507721"/>
                  <a:pt x="1561969" y="4492319"/>
                </a:cubicBezTo>
                <a:cubicBezTo>
                  <a:pt x="1550306" y="4476917"/>
                  <a:pt x="1544295" y="4467175"/>
                  <a:pt x="1543933" y="4463101"/>
                </a:cubicBezTo>
                <a:cubicBezTo>
                  <a:pt x="1540977" y="4453085"/>
                  <a:pt x="1540352" y="4434636"/>
                  <a:pt x="1542052" y="4407762"/>
                </a:cubicBezTo>
                <a:cubicBezTo>
                  <a:pt x="1543757" y="4380886"/>
                  <a:pt x="1547388" y="4364110"/>
                  <a:pt x="1552960" y="4357440"/>
                </a:cubicBezTo>
                <a:lnTo>
                  <a:pt x="1553805" y="4356790"/>
                </a:lnTo>
                <a:lnTo>
                  <a:pt x="1531133" y="4343610"/>
                </a:lnTo>
                <a:cubicBezTo>
                  <a:pt x="1494978" y="4327175"/>
                  <a:pt x="1457180" y="4318958"/>
                  <a:pt x="1417738" y="4318958"/>
                </a:cubicBezTo>
                <a:cubicBezTo>
                  <a:pt x="1398022" y="4318959"/>
                  <a:pt x="1375013" y="4325527"/>
                  <a:pt x="1348716" y="4338676"/>
                </a:cubicBezTo>
                <a:cubicBezTo>
                  <a:pt x="1125203" y="4443864"/>
                  <a:pt x="1000306" y="4516165"/>
                  <a:pt x="974009" y="4555611"/>
                </a:cubicBezTo>
                <a:cubicBezTo>
                  <a:pt x="921425" y="4621354"/>
                  <a:pt x="875401" y="4654219"/>
                  <a:pt x="835956" y="4654220"/>
                </a:cubicBezTo>
                <a:cubicBezTo>
                  <a:pt x="829385" y="4654220"/>
                  <a:pt x="826096" y="4644362"/>
                  <a:pt x="826095" y="4624634"/>
                </a:cubicBezTo>
                <a:cubicBezTo>
                  <a:pt x="826095" y="4611484"/>
                  <a:pt x="840890" y="4588477"/>
                  <a:pt x="870476" y="4555612"/>
                </a:cubicBezTo>
                <a:cubicBezTo>
                  <a:pt x="900053" y="4522745"/>
                  <a:pt x="921425" y="4506307"/>
                  <a:pt x="934564" y="4506307"/>
                </a:cubicBezTo>
                <a:cubicBezTo>
                  <a:pt x="941142" y="4506307"/>
                  <a:pt x="998661" y="4470151"/>
                  <a:pt x="1107129" y="4397839"/>
                </a:cubicBezTo>
                <a:cubicBezTo>
                  <a:pt x="1215596" y="4325528"/>
                  <a:pt x="1279684" y="4279514"/>
                  <a:pt x="1299412" y="4259795"/>
                </a:cubicBezTo>
                <a:cubicBezTo>
                  <a:pt x="1345427" y="4213781"/>
                  <a:pt x="1332278" y="4180914"/>
                  <a:pt x="1259966" y="4161187"/>
                </a:cubicBezTo>
                <a:cubicBezTo>
                  <a:pt x="1174506" y="4134890"/>
                  <a:pt x="1131783" y="4072447"/>
                  <a:pt x="1131783" y="3973838"/>
                </a:cubicBezTo>
                <a:cubicBezTo>
                  <a:pt x="1131781" y="3940971"/>
                  <a:pt x="1135061" y="3914674"/>
                  <a:pt x="1141640" y="3894947"/>
                </a:cubicBezTo>
                <a:cubicBezTo>
                  <a:pt x="1148209" y="3855511"/>
                  <a:pt x="1148209" y="3830858"/>
                  <a:pt x="1141640" y="3821000"/>
                </a:cubicBezTo>
                <a:cubicBezTo>
                  <a:pt x="1135062" y="3811140"/>
                  <a:pt x="1095616" y="3783199"/>
                  <a:pt x="1023313" y="3737184"/>
                </a:cubicBezTo>
                <a:cubicBezTo>
                  <a:pt x="964152" y="3697738"/>
                  <a:pt x="888550" y="3668153"/>
                  <a:pt x="796519" y="3648434"/>
                </a:cubicBezTo>
                <a:cubicBezTo>
                  <a:pt x="704490" y="3628717"/>
                  <a:pt x="651895" y="3615568"/>
                  <a:pt x="638748" y="3608989"/>
                </a:cubicBezTo>
                <a:cubicBezTo>
                  <a:pt x="625600" y="3602420"/>
                  <a:pt x="622308" y="3592560"/>
                  <a:pt x="628888" y="3579411"/>
                </a:cubicBezTo>
                <a:cubicBezTo>
                  <a:pt x="642036" y="3553116"/>
                  <a:pt x="658465" y="3539967"/>
                  <a:pt x="678192" y="3539967"/>
                </a:cubicBezTo>
                <a:cubicBezTo>
                  <a:pt x="697911" y="3539967"/>
                  <a:pt x="725852" y="3548190"/>
                  <a:pt x="762008" y="3564619"/>
                </a:cubicBezTo>
                <a:cubicBezTo>
                  <a:pt x="798163" y="3581057"/>
                  <a:pt x="822817" y="3589272"/>
                  <a:pt x="835956" y="3589271"/>
                </a:cubicBezTo>
                <a:cubicBezTo>
                  <a:pt x="888549" y="3589271"/>
                  <a:pt x="967430" y="3615569"/>
                  <a:pt x="1072619" y="3668153"/>
                </a:cubicBezTo>
                <a:cubicBezTo>
                  <a:pt x="1131783" y="3694450"/>
                  <a:pt x="1177795" y="3691159"/>
                  <a:pt x="1210662" y="3658294"/>
                </a:cubicBezTo>
                <a:cubicBezTo>
                  <a:pt x="1223812" y="3645146"/>
                  <a:pt x="1258321" y="3622138"/>
                  <a:pt x="1314196" y="3589272"/>
                </a:cubicBezTo>
                <a:cubicBezTo>
                  <a:pt x="1370079" y="3556404"/>
                  <a:pt x="1419383" y="3523539"/>
                  <a:pt x="1462109" y="3490663"/>
                </a:cubicBezTo>
                <a:cubicBezTo>
                  <a:pt x="1504834" y="3457797"/>
                  <a:pt x="1526207" y="3428209"/>
                  <a:pt x="1526206" y="3401922"/>
                </a:cubicBezTo>
                <a:cubicBezTo>
                  <a:pt x="1526206" y="3388775"/>
                  <a:pt x="1522917" y="3373980"/>
                  <a:pt x="1516348" y="3357543"/>
                </a:cubicBezTo>
                <a:cubicBezTo>
                  <a:pt x="1509769" y="3341115"/>
                  <a:pt x="1499908" y="3326322"/>
                  <a:pt x="1486760" y="3313173"/>
                </a:cubicBezTo>
                <a:cubicBezTo>
                  <a:pt x="1473613" y="3300024"/>
                  <a:pt x="1463754" y="3285241"/>
                  <a:pt x="1457184" y="3268803"/>
                </a:cubicBezTo>
                <a:cubicBezTo>
                  <a:pt x="1450606" y="3252365"/>
                  <a:pt x="1447315" y="3239216"/>
                  <a:pt x="1447316" y="3229358"/>
                </a:cubicBezTo>
                <a:lnTo>
                  <a:pt x="1461290" y="3211894"/>
                </a:lnTo>
                <a:lnTo>
                  <a:pt x="1451286" y="3206892"/>
                </a:lnTo>
                <a:cubicBezTo>
                  <a:pt x="1435524" y="3201633"/>
                  <a:pt x="1438153" y="3185872"/>
                  <a:pt x="1459166" y="3159592"/>
                </a:cubicBezTo>
                <a:cubicBezTo>
                  <a:pt x="1472307" y="3138579"/>
                  <a:pt x="1482159" y="3128070"/>
                  <a:pt x="1488725" y="3128070"/>
                </a:cubicBezTo>
                <a:cubicBezTo>
                  <a:pt x="1495298" y="3128069"/>
                  <a:pt x="1498576" y="3138579"/>
                  <a:pt x="1498578" y="3159593"/>
                </a:cubicBezTo>
                <a:lnTo>
                  <a:pt x="1485195" y="3199757"/>
                </a:lnTo>
                <a:lnTo>
                  <a:pt x="1494156" y="3197311"/>
                </a:lnTo>
                <a:cubicBezTo>
                  <a:pt x="1505661" y="3195669"/>
                  <a:pt x="1519632" y="3194846"/>
                  <a:pt x="1536065" y="3194846"/>
                </a:cubicBezTo>
                <a:cubicBezTo>
                  <a:pt x="1575511" y="3194846"/>
                  <a:pt x="1624816" y="3184986"/>
                  <a:pt x="1683979" y="3165259"/>
                </a:cubicBezTo>
                <a:lnTo>
                  <a:pt x="1719342" y="3146218"/>
                </a:lnTo>
                <a:lnTo>
                  <a:pt x="1719275" y="3143831"/>
                </a:lnTo>
                <a:cubicBezTo>
                  <a:pt x="1719275" y="3133320"/>
                  <a:pt x="1719275" y="3125440"/>
                  <a:pt x="1719275" y="3120190"/>
                </a:cubicBezTo>
                <a:cubicBezTo>
                  <a:pt x="1719276" y="3114930"/>
                  <a:pt x="1721906" y="3114931"/>
                  <a:pt x="1727158" y="3120189"/>
                </a:cubicBezTo>
                <a:cubicBezTo>
                  <a:pt x="1732417" y="3125440"/>
                  <a:pt x="1735045" y="3126756"/>
                  <a:pt x="1735044" y="3124125"/>
                </a:cubicBezTo>
                <a:lnTo>
                  <a:pt x="1735044" y="3105950"/>
                </a:lnTo>
                <a:lnTo>
                  <a:pt x="1714271" y="3119421"/>
                </a:lnTo>
                <a:cubicBezTo>
                  <a:pt x="1708646" y="3120801"/>
                  <a:pt x="1702336" y="3119372"/>
                  <a:pt x="1695330" y="3115127"/>
                </a:cubicBezTo>
                <a:cubicBezTo>
                  <a:pt x="1691826" y="3113007"/>
                  <a:pt x="1688347" y="3104914"/>
                  <a:pt x="1684896" y="3090854"/>
                </a:cubicBezTo>
                <a:cubicBezTo>
                  <a:pt x="1681444" y="3076790"/>
                  <a:pt x="1686752" y="3068035"/>
                  <a:pt x="1700811" y="3064584"/>
                </a:cubicBezTo>
                <a:cubicBezTo>
                  <a:pt x="1719809" y="3056936"/>
                  <a:pt x="1731379" y="3061553"/>
                  <a:pt x="1735520" y="3078428"/>
                </a:cubicBezTo>
                <a:lnTo>
                  <a:pt x="1736161" y="3096606"/>
                </a:lnTo>
                <a:lnTo>
                  <a:pt x="1742926" y="3049247"/>
                </a:lnTo>
                <a:lnTo>
                  <a:pt x="1757238" y="2999143"/>
                </a:lnTo>
                <a:lnTo>
                  <a:pt x="1744380" y="2977859"/>
                </a:lnTo>
                <a:cubicBezTo>
                  <a:pt x="1733898" y="2965524"/>
                  <a:pt x="1725843" y="2960046"/>
                  <a:pt x="1720217" y="2961427"/>
                </a:cubicBezTo>
                <a:cubicBezTo>
                  <a:pt x="1714592" y="2962807"/>
                  <a:pt x="1696364" y="2955354"/>
                  <a:pt x="1665533" y="2939070"/>
                </a:cubicBezTo>
                <a:cubicBezTo>
                  <a:pt x="1634701" y="2922784"/>
                  <a:pt x="1613981" y="2923398"/>
                  <a:pt x="1603372" y="2940909"/>
                </a:cubicBezTo>
                <a:cubicBezTo>
                  <a:pt x="1594885" y="2954920"/>
                  <a:pt x="1575489" y="2973095"/>
                  <a:pt x="1545197" y="2995442"/>
                </a:cubicBezTo>
                <a:cubicBezTo>
                  <a:pt x="1530050" y="3006614"/>
                  <a:pt x="1516579" y="3015510"/>
                  <a:pt x="1504787" y="3022131"/>
                </a:cubicBezTo>
                <a:lnTo>
                  <a:pt x="1478061" y="3033617"/>
                </a:lnTo>
                <a:lnTo>
                  <a:pt x="1474935" y="3049248"/>
                </a:lnTo>
                <a:cubicBezTo>
                  <a:pt x="1467051" y="3057132"/>
                  <a:pt x="1461138" y="3059102"/>
                  <a:pt x="1457197" y="3055162"/>
                </a:cubicBezTo>
                <a:lnTo>
                  <a:pt x="1453366" y="3036009"/>
                </a:lnTo>
                <a:lnTo>
                  <a:pt x="1414650" y="3037548"/>
                </a:lnTo>
                <a:cubicBezTo>
                  <a:pt x="1397286" y="3033611"/>
                  <a:pt x="1382485" y="3024943"/>
                  <a:pt x="1370251" y="3011547"/>
                </a:cubicBezTo>
                <a:cubicBezTo>
                  <a:pt x="1365370" y="3003797"/>
                  <a:pt x="1356798" y="2996212"/>
                  <a:pt x="1344541" y="2988786"/>
                </a:cubicBezTo>
                <a:cubicBezTo>
                  <a:pt x="1332283" y="2981359"/>
                  <a:pt x="1325807" y="2976238"/>
                  <a:pt x="1325118" y="2973427"/>
                </a:cubicBezTo>
                <a:cubicBezTo>
                  <a:pt x="1324427" y="2970613"/>
                  <a:pt x="1324820" y="2960082"/>
                  <a:pt x="1326305" y="2941830"/>
                </a:cubicBezTo>
                <a:cubicBezTo>
                  <a:pt x="1330598" y="2922884"/>
                  <a:pt x="1324708" y="2904947"/>
                  <a:pt x="1308627" y="2888025"/>
                </a:cubicBezTo>
                <a:cubicBezTo>
                  <a:pt x="1296737" y="2876036"/>
                  <a:pt x="1288350" y="2866167"/>
                  <a:pt x="1283470" y="2858421"/>
                </a:cubicBezTo>
                <a:cubicBezTo>
                  <a:pt x="1278588" y="2850671"/>
                  <a:pt x="1277566" y="2843471"/>
                  <a:pt x="1280404" y="2836810"/>
                </a:cubicBezTo>
                <a:cubicBezTo>
                  <a:pt x="1283240" y="2830152"/>
                  <a:pt x="1290998" y="2822284"/>
                  <a:pt x="1303678" y="2813207"/>
                </a:cubicBezTo>
                <a:cubicBezTo>
                  <a:pt x="1324107" y="2799249"/>
                  <a:pt x="1331188" y="2785583"/>
                  <a:pt x="1324923" y="2772214"/>
                </a:cubicBezTo>
                <a:cubicBezTo>
                  <a:pt x="1319350" y="2761654"/>
                  <a:pt x="1317625" y="2754623"/>
                  <a:pt x="1319746" y="2751122"/>
                </a:cubicBezTo>
                <a:cubicBezTo>
                  <a:pt x="1321870" y="2747622"/>
                  <a:pt x="1325914" y="2745883"/>
                  <a:pt x="1331884" y="2745908"/>
                </a:cubicBezTo>
                <a:cubicBezTo>
                  <a:pt x="1337854" y="2745932"/>
                  <a:pt x="1344715" y="2743506"/>
                  <a:pt x="1352459" y="2738621"/>
                </a:cubicBezTo>
                <a:cubicBezTo>
                  <a:pt x="1368693" y="2719730"/>
                  <a:pt x="1348075" y="2696464"/>
                  <a:pt x="1290603" y="2668829"/>
                </a:cubicBezTo>
                <a:cubicBezTo>
                  <a:pt x="1250645" y="2651798"/>
                  <a:pt x="1240507" y="2640871"/>
                  <a:pt x="1260193" y="2636039"/>
                </a:cubicBezTo>
                <a:cubicBezTo>
                  <a:pt x="1268632" y="2633968"/>
                  <a:pt x="1289483" y="2643010"/>
                  <a:pt x="1322759" y="2663174"/>
                </a:cubicBezTo>
                <a:cubicBezTo>
                  <a:pt x="1356033" y="2683329"/>
                  <a:pt x="1375485" y="2692720"/>
                  <a:pt x="1381105" y="2691341"/>
                </a:cubicBezTo>
                <a:cubicBezTo>
                  <a:pt x="1386729" y="2689960"/>
                  <a:pt x="1393388" y="2692793"/>
                  <a:pt x="1401085" y="2699852"/>
                </a:cubicBezTo>
                <a:cubicBezTo>
                  <a:pt x="1427672" y="2723144"/>
                  <a:pt x="1456087" y="2729585"/>
                  <a:pt x="1486332" y="2719181"/>
                </a:cubicBezTo>
                <a:cubicBezTo>
                  <a:pt x="1491267" y="2714987"/>
                  <a:pt x="1493047" y="2710079"/>
                  <a:pt x="1491666" y="2704454"/>
                </a:cubicBezTo>
                <a:cubicBezTo>
                  <a:pt x="1489594" y="2696019"/>
                  <a:pt x="1493568" y="2669695"/>
                  <a:pt x="1503592" y="2625494"/>
                </a:cubicBezTo>
                <a:cubicBezTo>
                  <a:pt x="1556281" y="2621506"/>
                  <a:pt x="1585781" y="2620228"/>
                  <a:pt x="1592096" y="2621658"/>
                </a:cubicBezTo>
                <a:cubicBezTo>
                  <a:pt x="1601916" y="2625216"/>
                  <a:pt x="1609821" y="2624021"/>
                  <a:pt x="1615818" y="2618073"/>
                </a:cubicBezTo>
                <a:cubicBezTo>
                  <a:pt x="1621814" y="2612130"/>
                  <a:pt x="1623086" y="2602129"/>
                  <a:pt x="1619635" y="2588069"/>
                </a:cubicBezTo>
                <a:cubicBezTo>
                  <a:pt x="1614112" y="2565569"/>
                  <a:pt x="1639627" y="2511602"/>
                  <a:pt x="1696175" y="2426162"/>
                </a:cubicBezTo>
                <a:cubicBezTo>
                  <a:pt x="1725832" y="2389068"/>
                  <a:pt x="1738247" y="2360674"/>
                  <a:pt x="1733416" y="2340989"/>
                </a:cubicBezTo>
                <a:cubicBezTo>
                  <a:pt x="1730654" y="2329739"/>
                  <a:pt x="1722292" y="2313905"/>
                  <a:pt x="1708334" y="2293477"/>
                </a:cubicBezTo>
                <a:cubicBezTo>
                  <a:pt x="1684611" y="2257557"/>
                  <a:pt x="1680149" y="2233306"/>
                  <a:pt x="1694951" y="2220729"/>
                </a:cubicBezTo>
                <a:cubicBezTo>
                  <a:pt x="1704819" y="2212343"/>
                  <a:pt x="1711162" y="2207807"/>
                  <a:pt x="1713971" y="2207117"/>
                </a:cubicBezTo>
                <a:cubicBezTo>
                  <a:pt x="1725221" y="2204356"/>
                  <a:pt x="1739018" y="2221094"/>
                  <a:pt x="1755370" y="2257335"/>
                </a:cubicBezTo>
                <a:cubicBezTo>
                  <a:pt x="1771719" y="2293572"/>
                  <a:pt x="1784456" y="2312062"/>
                  <a:pt x="1793582" y="2312801"/>
                </a:cubicBezTo>
                <a:cubicBezTo>
                  <a:pt x="1804830" y="2310040"/>
                  <a:pt x="1812763" y="2302876"/>
                  <a:pt x="1817379" y="2291312"/>
                </a:cubicBezTo>
                <a:cubicBezTo>
                  <a:pt x="1821995" y="2279739"/>
                  <a:pt x="1822231" y="2265521"/>
                  <a:pt x="1818088" y="2248646"/>
                </a:cubicBezTo>
                <a:cubicBezTo>
                  <a:pt x="1813946" y="2231771"/>
                  <a:pt x="1805934" y="2217344"/>
                  <a:pt x="1794042" y="2205351"/>
                </a:cubicBezTo>
                <a:cubicBezTo>
                  <a:pt x="1747181" y="2160199"/>
                  <a:pt x="1714355" y="2117571"/>
                  <a:pt x="1695567" y="2077458"/>
                </a:cubicBezTo>
                <a:cubicBezTo>
                  <a:pt x="1686542" y="2052842"/>
                  <a:pt x="1675038" y="2033302"/>
                  <a:pt x="1661053" y="2018840"/>
                </a:cubicBezTo>
                <a:cubicBezTo>
                  <a:pt x="1647069" y="2004386"/>
                  <a:pt x="1628176" y="1988153"/>
                  <a:pt x="1604374" y="1970139"/>
                </a:cubicBezTo>
                <a:cubicBezTo>
                  <a:pt x="1580570" y="1952128"/>
                  <a:pt x="1564823" y="1939599"/>
                  <a:pt x="1557131" y="1932542"/>
                </a:cubicBezTo>
                <a:cubicBezTo>
                  <a:pt x="1552934" y="1927605"/>
                  <a:pt x="1544721" y="1918439"/>
                  <a:pt x="1532492" y="1905046"/>
                </a:cubicBezTo>
                <a:cubicBezTo>
                  <a:pt x="1520259" y="1891649"/>
                  <a:pt x="1511702" y="1881077"/>
                  <a:pt x="1506814" y="1873329"/>
                </a:cubicBezTo>
                <a:cubicBezTo>
                  <a:pt x="1501934" y="1865583"/>
                  <a:pt x="1499174" y="1854337"/>
                  <a:pt x="1498533" y="1839588"/>
                </a:cubicBezTo>
                <a:cubicBezTo>
                  <a:pt x="1503521" y="1823452"/>
                  <a:pt x="1510232" y="1814354"/>
                  <a:pt x="1518665" y="1812284"/>
                </a:cubicBezTo>
                <a:cubicBezTo>
                  <a:pt x="1541165" y="1806761"/>
                  <a:pt x="1574758" y="1834290"/>
                  <a:pt x="1619444" y="1894885"/>
                </a:cubicBezTo>
                <a:cubicBezTo>
                  <a:pt x="1687911" y="1979455"/>
                  <a:pt x="1746049" y="2015873"/>
                  <a:pt x="1793853" y="2004140"/>
                </a:cubicBezTo>
                <a:cubicBezTo>
                  <a:pt x="1824789" y="1996549"/>
                  <a:pt x="1837494" y="1981502"/>
                  <a:pt x="1831972" y="1959002"/>
                </a:cubicBezTo>
                <a:cubicBezTo>
                  <a:pt x="1825759" y="1933692"/>
                  <a:pt x="1831088" y="1918969"/>
                  <a:pt x="1847964" y="1914827"/>
                </a:cubicBezTo>
                <a:cubicBezTo>
                  <a:pt x="1856397" y="1912757"/>
                  <a:pt x="1875853" y="1922144"/>
                  <a:pt x="1906311" y="1942994"/>
                </a:cubicBezTo>
                <a:cubicBezTo>
                  <a:pt x="1936772" y="1963840"/>
                  <a:pt x="1956538" y="1980605"/>
                  <a:pt x="1965617" y="1993288"/>
                </a:cubicBezTo>
                <a:cubicBezTo>
                  <a:pt x="1981696" y="2010212"/>
                  <a:pt x="2005524" y="2022255"/>
                  <a:pt x="2037093" y="2029412"/>
                </a:cubicBezTo>
                <a:cubicBezTo>
                  <a:pt x="2100246" y="2043727"/>
                  <a:pt x="2141367" y="2035125"/>
                  <a:pt x="2160465" y="2003603"/>
                </a:cubicBezTo>
                <a:cubicBezTo>
                  <a:pt x="2168949" y="1989598"/>
                  <a:pt x="2166637" y="1955876"/>
                  <a:pt x="2153521" y="1902441"/>
                </a:cubicBezTo>
                <a:cubicBezTo>
                  <a:pt x="2139716" y="1846197"/>
                  <a:pt x="2125491" y="1806455"/>
                  <a:pt x="2110843" y="1783216"/>
                </a:cubicBezTo>
                <a:cubicBezTo>
                  <a:pt x="2090621" y="1749418"/>
                  <a:pt x="2076367" y="1715646"/>
                  <a:pt x="2068084" y="1681897"/>
                </a:cubicBezTo>
                <a:lnTo>
                  <a:pt x="2054624" y="1627065"/>
                </a:lnTo>
                <a:cubicBezTo>
                  <a:pt x="2043682" y="1558185"/>
                  <a:pt x="2039618" y="1523406"/>
                  <a:pt x="2042431" y="1522715"/>
                </a:cubicBezTo>
                <a:cubicBezTo>
                  <a:pt x="2049434" y="1526959"/>
                  <a:pt x="2065478" y="1552835"/>
                  <a:pt x="2090555" y="1600349"/>
                </a:cubicBezTo>
                <a:cubicBezTo>
                  <a:pt x="2115637" y="1647863"/>
                  <a:pt x="2130270" y="1674089"/>
                  <a:pt x="2134467" y="1679023"/>
                </a:cubicBezTo>
                <a:cubicBezTo>
                  <a:pt x="2149164" y="1690327"/>
                  <a:pt x="2165860" y="1727970"/>
                  <a:pt x="2184549" y="1791960"/>
                </a:cubicBezTo>
                <a:cubicBezTo>
                  <a:pt x="2216452" y="1885502"/>
                  <a:pt x="2246467" y="1928825"/>
                  <a:pt x="2274590" y="1921922"/>
                </a:cubicBezTo>
                <a:cubicBezTo>
                  <a:pt x="2285839" y="1919161"/>
                  <a:pt x="2294991" y="1913935"/>
                  <a:pt x="2302045" y="1906236"/>
                </a:cubicBezTo>
                <a:cubicBezTo>
                  <a:pt x="2316159" y="1890844"/>
                  <a:pt x="2324967" y="1884216"/>
                  <a:pt x="2328467" y="1886335"/>
                </a:cubicBezTo>
                <a:cubicBezTo>
                  <a:pt x="2334782" y="1887765"/>
                  <a:pt x="2338446" y="1893580"/>
                  <a:pt x="2339453" y="1903764"/>
                </a:cubicBezTo>
                <a:cubicBezTo>
                  <a:pt x="2340464" y="1913955"/>
                  <a:pt x="2338501" y="1921142"/>
                  <a:pt x="2333567" y="1925338"/>
                </a:cubicBezTo>
                <a:cubicBezTo>
                  <a:pt x="2325080" y="1939348"/>
                  <a:pt x="2325734" y="1951115"/>
                  <a:pt x="2335522" y="1960635"/>
                </a:cubicBezTo>
                <a:cubicBezTo>
                  <a:pt x="2345315" y="1970159"/>
                  <a:pt x="2358650" y="1972850"/>
                  <a:pt x="2375520" y="1968710"/>
                </a:cubicBezTo>
                <a:cubicBezTo>
                  <a:pt x="2392394" y="1964568"/>
                  <a:pt x="2410910" y="1945858"/>
                  <a:pt x="2431071" y="1912587"/>
                </a:cubicBezTo>
                <a:cubicBezTo>
                  <a:pt x="2451226" y="1879313"/>
                  <a:pt x="2464884" y="1846888"/>
                  <a:pt x="2472048" y="1815315"/>
                </a:cubicBezTo>
                <a:cubicBezTo>
                  <a:pt x="2474220" y="1799872"/>
                  <a:pt x="2480633" y="1777426"/>
                  <a:pt x="2491298" y="1747979"/>
                </a:cubicBezTo>
                <a:cubicBezTo>
                  <a:pt x="2493416" y="1744476"/>
                  <a:pt x="2495366" y="1740267"/>
                  <a:pt x="2497143" y="1735358"/>
                </a:cubicBezTo>
                <a:cubicBezTo>
                  <a:pt x="2498921" y="1730450"/>
                  <a:pt x="2500868" y="1726242"/>
                  <a:pt x="2502995" y="1722745"/>
                </a:cubicBezTo>
                <a:lnTo>
                  <a:pt x="2505140" y="1713271"/>
                </a:lnTo>
                <a:cubicBezTo>
                  <a:pt x="2504451" y="1710460"/>
                  <a:pt x="2508917" y="1692220"/>
                  <a:pt x="2518542" y="1658545"/>
                </a:cubicBezTo>
                <a:cubicBezTo>
                  <a:pt x="2528170" y="1624876"/>
                  <a:pt x="2532292" y="1605231"/>
                  <a:pt x="2530911" y="1599603"/>
                </a:cubicBezTo>
                <a:cubicBezTo>
                  <a:pt x="2529532" y="1593983"/>
                  <a:pt x="2518335" y="1584803"/>
                  <a:pt x="2497318" y="1572075"/>
                </a:cubicBezTo>
                <a:cubicBezTo>
                  <a:pt x="2479115" y="1558648"/>
                  <a:pt x="2466562" y="1537878"/>
                  <a:pt x="2459659" y="1509753"/>
                </a:cubicBezTo>
                <a:cubicBezTo>
                  <a:pt x="2440334" y="1431015"/>
                  <a:pt x="2458793" y="1384741"/>
                  <a:pt x="2515037" y="1370936"/>
                </a:cubicBezTo>
                <a:cubicBezTo>
                  <a:pt x="2531908" y="1366795"/>
                  <a:pt x="2553318" y="1368992"/>
                  <a:pt x="2579270" y="1377533"/>
                </a:cubicBezTo>
                <a:cubicBezTo>
                  <a:pt x="2627667" y="1392484"/>
                  <a:pt x="2657385" y="1422464"/>
                  <a:pt x="2668431" y="1467459"/>
                </a:cubicBezTo>
                <a:cubicBezTo>
                  <a:pt x="2680854" y="1518079"/>
                  <a:pt x="2663137" y="1555225"/>
                  <a:pt x="2615278" y="1578895"/>
                </a:cubicBezTo>
                <a:cubicBezTo>
                  <a:pt x="2594161" y="1590046"/>
                  <a:pt x="2576147" y="1613846"/>
                  <a:pt x="2561244" y="1650302"/>
                </a:cubicBezTo>
                <a:cubicBezTo>
                  <a:pt x="2550583" y="1679754"/>
                  <a:pt x="2539194" y="1715348"/>
                  <a:pt x="2527075" y="1757084"/>
                </a:cubicBezTo>
                <a:cubicBezTo>
                  <a:pt x="2514958" y="1798821"/>
                  <a:pt x="2504626" y="1832662"/>
                  <a:pt x="2496089" y="1858608"/>
                </a:cubicBezTo>
                <a:cubicBezTo>
                  <a:pt x="2480440" y="1904190"/>
                  <a:pt x="2473311" y="1929796"/>
                  <a:pt x="2474692" y="1935423"/>
                </a:cubicBezTo>
                <a:cubicBezTo>
                  <a:pt x="2479524" y="1955110"/>
                  <a:pt x="2488968" y="1963227"/>
                  <a:pt x="2503029" y="1959776"/>
                </a:cubicBezTo>
                <a:cubicBezTo>
                  <a:pt x="2508653" y="1958396"/>
                  <a:pt x="2517781" y="1959133"/>
                  <a:pt x="2530407" y="1961998"/>
                </a:cubicBezTo>
                <a:cubicBezTo>
                  <a:pt x="2543037" y="1964858"/>
                  <a:pt x="2552535" y="1961038"/>
                  <a:pt x="2558903" y="1950528"/>
                </a:cubicBezTo>
                <a:cubicBezTo>
                  <a:pt x="2565958" y="1942838"/>
                  <a:pt x="2576517" y="1937262"/>
                  <a:pt x="2590578" y="1933810"/>
                </a:cubicBezTo>
                <a:cubicBezTo>
                  <a:pt x="2600421" y="1931395"/>
                  <a:pt x="2610639" y="1933546"/>
                  <a:pt x="2621232" y="1940264"/>
                </a:cubicBezTo>
                <a:lnTo>
                  <a:pt x="2653909" y="1973879"/>
                </a:lnTo>
                <a:lnTo>
                  <a:pt x="2692706" y="1945766"/>
                </a:lnTo>
                <a:cubicBezTo>
                  <a:pt x="2747887" y="1903725"/>
                  <a:pt x="2785982" y="1880074"/>
                  <a:pt x="2806995" y="1874824"/>
                </a:cubicBezTo>
                <a:cubicBezTo>
                  <a:pt x="2833274" y="1869564"/>
                  <a:pt x="2862176" y="1856433"/>
                  <a:pt x="2893700" y="1835413"/>
                </a:cubicBezTo>
                <a:cubicBezTo>
                  <a:pt x="2925230" y="1814392"/>
                  <a:pt x="2938370" y="1798631"/>
                  <a:pt x="2933110" y="1788121"/>
                </a:cubicBezTo>
                <a:cubicBezTo>
                  <a:pt x="2933110" y="1777611"/>
                  <a:pt x="2940991" y="1772361"/>
                  <a:pt x="2956760" y="1772361"/>
                </a:cubicBezTo>
                <a:cubicBezTo>
                  <a:pt x="2998793" y="1767101"/>
                  <a:pt x="3019812" y="1751340"/>
                  <a:pt x="3019812" y="1725068"/>
                </a:cubicBezTo>
                <a:cubicBezTo>
                  <a:pt x="3019814" y="1709299"/>
                  <a:pt x="3022443" y="1704047"/>
                  <a:pt x="3027693" y="1709299"/>
                </a:cubicBezTo>
                <a:lnTo>
                  <a:pt x="3039467" y="1714794"/>
                </a:lnTo>
                <a:lnTo>
                  <a:pt x="3027484" y="1681241"/>
                </a:lnTo>
                <a:cubicBezTo>
                  <a:pt x="3019267" y="1651657"/>
                  <a:pt x="3015157" y="1627005"/>
                  <a:pt x="3015158" y="1607288"/>
                </a:cubicBezTo>
                <a:lnTo>
                  <a:pt x="3017941" y="1577437"/>
                </a:lnTo>
                <a:lnTo>
                  <a:pt x="3011932" y="1567424"/>
                </a:lnTo>
                <a:cubicBezTo>
                  <a:pt x="2968580" y="1559542"/>
                  <a:pt x="2962176" y="1550185"/>
                  <a:pt x="2992716" y="1539346"/>
                </a:cubicBezTo>
                <a:lnTo>
                  <a:pt x="3023026" y="1531331"/>
                </a:lnTo>
                <a:lnTo>
                  <a:pt x="3042274" y="1474171"/>
                </a:lnTo>
                <a:cubicBezTo>
                  <a:pt x="3060352" y="1438014"/>
                  <a:pt x="3087469" y="1410074"/>
                  <a:pt x="3123624" y="1390353"/>
                </a:cubicBezTo>
                <a:cubicBezTo>
                  <a:pt x="3143353" y="1383783"/>
                  <a:pt x="3164716" y="1368990"/>
                  <a:pt x="3187723" y="1345982"/>
                </a:cubicBezTo>
                <a:cubicBezTo>
                  <a:pt x="3210730" y="1322975"/>
                  <a:pt x="3225523" y="1311471"/>
                  <a:pt x="3232091" y="1311471"/>
                </a:cubicBezTo>
                <a:cubicBezTo>
                  <a:pt x="3238672" y="1311471"/>
                  <a:pt x="3261679" y="1318040"/>
                  <a:pt x="3301115" y="1331189"/>
                </a:cubicBezTo>
                <a:lnTo>
                  <a:pt x="3314249" y="1333817"/>
                </a:lnTo>
                <a:lnTo>
                  <a:pt x="3342938" y="1309440"/>
                </a:lnTo>
                <a:cubicBezTo>
                  <a:pt x="3357002" y="1305988"/>
                  <a:pt x="3368496" y="1307267"/>
                  <a:pt x="3377425" y="1313274"/>
                </a:cubicBezTo>
                <a:lnTo>
                  <a:pt x="3389969" y="1334442"/>
                </a:lnTo>
                <a:lnTo>
                  <a:pt x="3429310" y="1321330"/>
                </a:lnTo>
                <a:cubicBezTo>
                  <a:pt x="3462176" y="1301602"/>
                  <a:pt x="3488473" y="1288454"/>
                  <a:pt x="3508191" y="1281884"/>
                </a:cubicBezTo>
                <a:lnTo>
                  <a:pt x="3510322" y="1281594"/>
                </a:lnTo>
                <a:lnTo>
                  <a:pt x="3496678" y="1271848"/>
                </a:lnTo>
                <a:cubicBezTo>
                  <a:pt x="3494050" y="1263967"/>
                  <a:pt x="3497991" y="1254771"/>
                  <a:pt x="3508502" y="1244262"/>
                </a:cubicBezTo>
                <a:lnTo>
                  <a:pt x="3563675" y="1244262"/>
                </a:lnTo>
                <a:lnTo>
                  <a:pt x="3548114" y="1283171"/>
                </a:lnTo>
                <a:lnTo>
                  <a:pt x="3557496" y="1286819"/>
                </a:lnTo>
                <a:cubicBezTo>
                  <a:pt x="3564070" y="1291749"/>
                  <a:pt x="3570643" y="1299554"/>
                  <a:pt x="3577219" y="1310236"/>
                </a:cubicBezTo>
                <a:lnTo>
                  <a:pt x="3591730" y="1340166"/>
                </a:lnTo>
                <a:lnTo>
                  <a:pt x="3609308" y="1346923"/>
                </a:lnTo>
                <a:cubicBezTo>
                  <a:pt x="3624020" y="1355239"/>
                  <a:pt x="3636005" y="1365343"/>
                  <a:pt x="3645259" y="1377235"/>
                </a:cubicBezTo>
                <a:lnTo>
                  <a:pt x="3664070" y="1416665"/>
                </a:lnTo>
                <a:lnTo>
                  <a:pt x="3675822" y="1419929"/>
                </a:lnTo>
                <a:cubicBezTo>
                  <a:pt x="3702119" y="1413361"/>
                  <a:pt x="3718556" y="1413361"/>
                  <a:pt x="3725126" y="1419930"/>
                </a:cubicBezTo>
                <a:cubicBezTo>
                  <a:pt x="3731697" y="1426508"/>
                  <a:pt x="3733340" y="1436367"/>
                  <a:pt x="3730051" y="1449516"/>
                </a:cubicBezTo>
                <a:cubicBezTo>
                  <a:pt x="3726772" y="1462664"/>
                  <a:pt x="3728406" y="1479103"/>
                  <a:pt x="3734985" y="1498820"/>
                </a:cubicBezTo>
                <a:cubicBezTo>
                  <a:pt x="3751418" y="1521827"/>
                  <a:pt x="3775249" y="1525115"/>
                  <a:pt x="3806473" y="1508679"/>
                </a:cubicBezTo>
                <a:lnTo>
                  <a:pt x="3846536" y="1478514"/>
                </a:lnTo>
                <a:lnTo>
                  <a:pt x="3848408" y="1446184"/>
                </a:lnTo>
                <a:cubicBezTo>
                  <a:pt x="3851272" y="1433554"/>
                  <a:pt x="3859230" y="1420420"/>
                  <a:pt x="3872282" y="1406781"/>
                </a:cubicBezTo>
                <a:cubicBezTo>
                  <a:pt x="3885331" y="1393141"/>
                  <a:pt x="3900145" y="1377579"/>
                  <a:pt x="3916727" y="1360089"/>
                </a:cubicBezTo>
                <a:cubicBezTo>
                  <a:pt x="3933308" y="1342605"/>
                  <a:pt x="3944060" y="1331763"/>
                  <a:pt x="3948994" y="1327568"/>
                </a:cubicBezTo>
                <a:lnTo>
                  <a:pt x="3966172" y="1314270"/>
                </a:lnTo>
                <a:lnTo>
                  <a:pt x="3957778" y="1315203"/>
                </a:lnTo>
                <a:cubicBezTo>
                  <a:pt x="3926248" y="1315203"/>
                  <a:pt x="3910485" y="1309944"/>
                  <a:pt x="3910485" y="1299435"/>
                </a:cubicBezTo>
                <a:cubicBezTo>
                  <a:pt x="3910485" y="1288923"/>
                  <a:pt x="3915737" y="1274478"/>
                  <a:pt x="3926246" y="1256086"/>
                </a:cubicBezTo>
                <a:cubicBezTo>
                  <a:pt x="3936757" y="1237695"/>
                  <a:pt x="3944637" y="1231121"/>
                  <a:pt x="3949898" y="1236381"/>
                </a:cubicBezTo>
                <a:cubicBezTo>
                  <a:pt x="3955148" y="1241633"/>
                  <a:pt x="3966974" y="1236381"/>
                  <a:pt x="3985363" y="1220611"/>
                </a:cubicBezTo>
                <a:cubicBezTo>
                  <a:pt x="3994559" y="1212731"/>
                  <a:pt x="4002773" y="1209451"/>
                  <a:pt x="4009996" y="1210760"/>
                </a:cubicBezTo>
                <a:cubicBezTo>
                  <a:pt x="4017220" y="1212074"/>
                  <a:pt x="4023460" y="1217991"/>
                  <a:pt x="4028719" y="1228501"/>
                </a:cubicBezTo>
                <a:cubicBezTo>
                  <a:pt x="4033971" y="1233752"/>
                  <a:pt x="4039221" y="1239003"/>
                  <a:pt x="4044482" y="1244262"/>
                </a:cubicBezTo>
                <a:cubicBezTo>
                  <a:pt x="4065502" y="1254772"/>
                  <a:pt x="4065500" y="1262652"/>
                  <a:pt x="4044480" y="1267912"/>
                </a:cubicBezTo>
                <a:cubicBezTo>
                  <a:pt x="4018209" y="1278413"/>
                  <a:pt x="4005070" y="1288924"/>
                  <a:pt x="4005070" y="1299434"/>
                </a:cubicBezTo>
                <a:lnTo>
                  <a:pt x="3999372" y="1305132"/>
                </a:lnTo>
                <a:lnTo>
                  <a:pt x="4013606" y="1308360"/>
                </a:lnTo>
                <a:lnTo>
                  <a:pt x="4005908" y="1329626"/>
                </a:lnTo>
                <a:lnTo>
                  <a:pt x="4011084" y="1350907"/>
                </a:lnTo>
                <a:cubicBezTo>
                  <a:pt x="4011084" y="1360772"/>
                  <a:pt x="4003279" y="1375973"/>
                  <a:pt x="3987664" y="1396516"/>
                </a:cubicBezTo>
                <a:lnTo>
                  <a:pt x="3951406" y="1436586"/>
                </a:lnTo>
                <a:lnTo>
                  <a:pt x="3932919" y="1472263"/>
                </a:lnTo>
                <a:lnTo>
                  <a:pt x="3967446" y="1486186"/>
                </a:lnTo>
                <a:lnTo>
                  <a:pt x="4122752" y="1458578"/>
                </a:lnTo>
                <a:lnTo>
                  <a:pt x="4124439" y="1455956"/>
                </a:lnTo>
                <a:lnTo>
                  <a:pt x="4095715" y="1451167"/>
                </a:lnTo>
                <a:cubicBezTo>
                  <a:pt x="4087832" y="1447227"/>
                  <a:pt x="4083891" y="1441314"/>
                  <a:pt x="4083893" y="1433429"/>
                </a:cubicBezTo>
                <a:cubicBezTo>
                  <a:pt x="4083891" y="1428179"/>
                  <a:pt x="4091773" y="1422918"/>
                  <a:pt x="4107534" y="1417667"/>
                </a:cubicBezTo>
                <a:lnTo>
                  <a:pt x="4138617" y="1413351"/>
                </a:lnTo>
                <a:lnTo>
                  <a:pt x="4140010" y="1404508"/>
                </a:lnTo>
                <a:lnTo>
                  <a:pt x="4122059" y="1370499"/>
                </a:lnTo>
                <a:lnTo>
                  <a:pt x="4113447" y="1371359"/>
                </a:lnTo>
                <a:cubicBezTo>
                  <a:pt x="4109506" y="1369389"/>
                  <a:pt x="4104908" y="1365121"/>
                  <a:pt x="4099652" y="1358551"/>
                </a:cubicBezTo>
                <a:cubicBezTo>
                  <a:pt x="4089143" y="1345412"/>
                  <a:pt x="4089143" y="1338846"/>
                  <a:pt x="4099654" y="1338845"/>
                </a:cubicBezTo>
                <a:lnTo>
                  <a:pt x="4108129" y="1342480"/>
                </a:lnTo>
                <a:lnTo>
                  <a:pt x="4093791" y="1311867"/>
                </a:lnTo>
                <a:cubicBezTo>
                  <a:pt x="4091562" y="1299744"/>
                  <a:pt x="4094147" y="1290536"/>
                  <a:pt x="4101546" y="1284248"/>
                </a:cubicBezTo>
                <a:cubicBezTo>
                  <a:pt x="4111416" y="1275862"/>
                  <a:pt x="4117757" y="1271325"/>
                  <a:pt x="4120567" y="1270635"/>
                </a:cubicBezTo>
                <a:cubicBezTo>
                  <a:pt x="4131818" y="1267874"/>
                  <a:pt x="4145616" y="1284613"/>
                  <a:pt x="4161967" y="1320853"/>
                </a:cubicBezTo>
                <a:cubicBezTo>
                  <a:pt x="4178316" y="1357090"/>
                  <a:pt x="4191053" y="1375580"/>
                  <a:pt x="4200176" y="1376321"/>
                </a:cubicBezTo>
                <a:cubicBezTo>
                  <a:pt x="4211427" y="1373560"/>
                  <a:pt x="4219358" y="1366396"/>
                  <a:pt x="4223976" y="1354831"/>
                </a:cubicBezTo>
                <a:cubicBezTo>
                  <a:pt x="4228590" y="1343257"/>
                  <a:pt x="4228826" y="1329039"/>
                  <a:pt x="4224685" y="1312164"/>
                </a:cubicBezTo>
                <a:cubicBezTo>
                  <a:pt x="4220542" y="1295291"/>
                  <a:pt x="4212529" y="1280862"/>
                  <a:pt x="4200637" y="1268869"/>
                </a:cubicBezTo>
                <a:cubicBezTo>
                  <a:pt x="4153778" y="1223718"/>
                  <a:pt x="4120953" y="1181091"/>
                  <a:pt x="4102162" y="1140977"/>
                </a:cubicBezTo>
                <a:cubicBezTo>
                  <a:pt x="4093137" y="1116362"/>
                  <a:pt x="4081635" y="1096822"/>
                  <a:pt x="4067651" y="1082360"/>
                </a:cubicBezTo>
                <a:cubicBezTo>
                  <a:pt x="4053662" y="1067906"/>
                  <a:pt x="4034771" y="1051671"/>
                  <a:pt x="4010971" y="1033659"/>
                </a:cubicBezTo>
                <a:cubicBezTo>
                  <a:pt x="3987167" y="1015646"/>
                  <a:pt x="3971417" y="1003117"/>
                  <a:pt x="3963727" y="996062"/>
                </a:cubicBezTo>
                <a:cubicBezTo>
                  <a:pt x="3959530" y="991123"/>
                  <a:pt x="3951318" y="981958"/>
                  <a:pt x="3939087" y="968565"/>
                </a:cubicBezTo>
                <a:cubicBezTo>
                  <a:pt x="3926856" y="955169"/>
                  <a:pt x="3918297" y="944595"/>
                  <a:pt x="3913411" y="936847"/>
                </a:cubicBezTo>
                <a:cubicBezTo>
                  <a:pt x="3908529" y="929101"/>
                  <a:pt x="3905769" y="917855"/>
                  <a:pt x="3905130" y="903106"/>
                </a:cubicBezTo>
                <a:cubicBezTo>
                  <a:pt x="3910117" y="886970"/>
                  <a:pt x="3916827" y="877872"/>
                  <a:pt x="3925262" y="875802"/>
                </a:cubicBezTo>
                <a:cubicBezTo>
                  <a:pt x="3947760" y="870279"/>
                  <a:pt x="3981353" y="897807"/>
                  <a:pt x="4026039" y="958405"/>
                </a:cubicBezTo>
                <a:cubicBezTo>
                  <a:pt x="4094506" y="1042973"/>
                  <a:pt x="4152642" y="1079394"/>
                  <a:pt x="4200447" y="1067660"/>
                </a:cubicBezTo>
                <a:cubicBezTo>
                  <a:pt x="4231382" y="1060067"/>
                  <a:pt x="4244089" y="1045020"/>
                  <a:pt x="4238567" y="1022522"/>
                </a:cubicBezTo>
                <a:cubicBezTo>
                  <a:pt x="4232354" y="997212"/>
                  <a:pt x="4237685" y="982489"/>
                  <a:pt x="4254557" y="978347"/>
                </a:cubicBezTo>
                <a:cubicBezTo>
                  <a:pt x="4262994" y="976276"/>
                  <a:pt x="4282446" y="985662"/>
                  <a:pt x="4312907" y="1006512"/>
                </a:cubicBezTo>
                <a:cubicBezTo>
                  <a:pt x="4343365" y="1027358"/>
                  <a:pt x="4363133" y="1044123"/>
                  <a:pt x="4372210" y="1056807"/>
                </a:cubicBezTo>
                <a:lnTo>
                  <a:pt x="4405515" y="1073638"/>
                </a:lnTo>
                <a:lnTo>
                  <a:pt x="4420292" y="1050167"/>
                </a:lnTo>
                <a:cubicBezTo>
                  <a:pt x="4448233" y="1018941"/>
                  <a:pt x="4479048" y="995518"/>
                  <a:pt x="4512739" y="979904"/>
                </a:cubicBezTo>
                <a:lnTo>
                  <a:pt x="4560772" y="969649"/>
                </a:lnTo>
                <a:lnTo>
                  <a:pt x="4560118" y="965959"/>
                </a:lnTo>
                <a:cubicBezTo>
                  <a:pt x="4546313" y="909715"/>
                  <a:pt x="4532086" y="869973"/>
                  <a:pt x="4517438" y="846734"/>
                </a:cubicBezTo>
                <a:cubicBezTo>
                  <a:pt x="4497214" y="812936"/>
                  <a:pt x="4482964" y="779165"/>
                  <a:pt x="4474680" y="745416"/>
                </a:cubicBezTo>
                <a:lnTo>
                  <a:pt x="4461220" y="690582"/>
                </a:lnTo>
                <a:cubicBezTo>
                  <a:pt x="4450277" y="621703"/>
                  <a:pt x="4446213" y="586923"/>
                  <a:pt x="4449028" y="586233"/>
                </a:cubicBezTo>
                <a:cubicBezTo>
                  <a:pt x="4456029" y="590478"/>
                  <a:pt x="4472074" y="616354"/>
                  <a:pt x="4497151" y="663867"/>
                </a:cubicBezTo>
                <a:cubicBezTo>
                  <a:pt x="4522232" y="711381"/>
                  <a:pt x="4536866" y="737607"/>
                  <a:pt x="4541062" y="742541"/>
                </a:cubicBezTo>
                <a:cubicBezTo>
                  <a:pt x="4555759" y="753845"/>
                  <a:pt x="4572456" y="791490"/>
                  <a:pt x="4591144" y="855477"/>
                </a:cubicBezTo>
                <a:cubicBezTo>
                  <a:pt x="4607096" y="902251"/>
                  <a:pt x="4622575" y="936467"/>
                  <a:pt x="4637583" y="958127"/>
                </a:cubicBezTo>
                <a:lnTo>
                  <a:pt x="4638871" y="959470"/>
                </a:lnTo>
                <a:lnTo>
                  <a:pt x="4703788" y="971275"/>
                </a:lnTo>
                <a:lnTo>
                  <a:pt x="4704942" y="971868"/>
                </a:lnTo>
                <a:lnTo>
                  <a:pt x="4708642" y="969754"/>
                </a:lnTo>
                <a:cubicBezTo>
                  <a:pt x="4722756" y="954363"/>
                  <a:pt x="4731561" y="947734"/>
                  <a:pt x="4735062" y="949855"/>
                </a:cubicBezTo>
                <a:cubicBezTo>
                  <a:pt x="4741377" y="951284"/>
                  <a:pt x="4745043" y="957097"/>
                  <a:pt x="4746050" y="967282"/>
                </a:cubicBezTo>
                <a:cubicBezTo>
                  <a:pt x="4747060" y="977475"/>
                  <a:pt x="4745098" y="984661"/>
                  <a:pt x="4740164" y="988856"/>
                </a:cubicBezTo>
                <a:lnTo>
                  <a:pt x="4739869" y="989828"/>
                </a:lnTo>
                <a:lnTo>
                  <a:pt x="4790075" y="1015645"/>
                </a:lnTo>
                <a:lnTo>
                  <a:pt x="4796855" y="1022712"/>
                </a:lnTo>
                <a:lnTo>
                  <a:pt x="4808659" y="1015090"/>
                </a:lnTo>
                <a:cubicBezTo>
                  <a:pt x="4817918" y="1005736"/>
                  <a:pt x="4827586" y="992740"/>
                  <a:pt x="4837667" y="976106"/>
                </a:cubicBezTo>
                <a:lnTo>
                  <a:pt x="4861810" y="918791"/>
                </a:lnTo>
                <a:lnTo>
                  <a:pt x="4859098" y="917047"/>
                </a:lnTo>
                <a:cubicBezTo>
                  <a:pt x="4826221" y="877601"/>
                  <a:pt x="4827866" y="833230"/>
                  <a:pt x="4864032" y="783926"/>
                </a:cubicBezTo>
                <a:cubicBezTo>
                  <a:pt x="4873069" y="771601"/>
                  <a:pt x="4882825" y="762046"/>
                  <a:pt x="4893302" y="755267"/>
                </a:cubicBezTo>
                <a:lnTo>
                  <a:pt x="4918581" y="746225"/>
                </a:lnTo>
                <a:lnTo>
                  <a:pt x="4925139" y="722064"/>
                </a:lnTo>
                <a:cubicBezTo>
                  <a:pt x="4934766" y="688394"/>
                  <a:pt x="4938887" y="668751"/>
                  <a:pt x="4937506" y="663121"/>
                </a:cubicBezTo>
                <a:cubicBezTo>
                  <a:pt x="4936127" y="657501"/>
                  <a:pt x="4924930" y="648321"/>
                  <a:pt x="4903915" y="635593"/>
                </a:cubicBezTo>
                <a:cubicBezTo>
                  <a:pt x="4885711" y="622165"/>
                  <a:pt x="4873158" y="601396"/>
                  <a:pt x="4866254" y="573273"/>
                </a:cubicBezTo>
                <a:cubicBezTo>
                  <a:pt x="4846929" y="494533"/>
                  <a:pt x="4865390" y="448259"/>
                  <a:pt x="4921634" y="434454"/>
                </a:cubicBezTo>
                <a:cubicBezTo>
                  <a:pt x="4930069" y="432384"/>
                  <a:pt x="4939640" y="431897"/>
                  <a:pt x="4950345" y="432997"/>
                </a:cubicBezTo>
                <a:close/>
                <a:moveTo>
                  <a:pt x="6410822" y="363278"/>
                </a:moveTo>
                <a:cubicBezTo>
                  <a:pt x="6426214" y="366768"/>
                  <a:pt x="6423565" y="385590"/>
                  <a:pt x="6402877" y="419739"/>
                </a:cubicBezTo>
                <a:cubicBezTo>
                  <a:pt x="6383779" y="451257"/>
                  <a:pt x="6369271" y="477181"/>
                  <a:pt x="6359348" y="497506"/>
                </a:cubicBezTo>
                <a:cubicBezTo>
                  <a:pt x="6337388" y="541659"/>
                  <a:pt x="6323942" y="565830"/>
                  <a:pt x="6319008" y="570026"/>
                </a:cubicBezTo>
                <a:cubicBezTo>
                  <a:pt x="6304202" y="582602"/>
                  <a:pt x="6292585" y="589925"/>
                  <a:pt x="6284146" y="591996"/>
                </a:cubicBezTo>
                <a:cubicBezTo>
                  <a:pt x="6267276" y="596139"/>
                  <a:pt x="6256420" y="588367"/>
                  <a:pt x="6251588" y="568679"/>
                </a:cubicBezTo>
                <a:cubicBezTo>
                  <a:pt x="6247447" y="551808"/>
                  <a:pt x="6248587" y="532149"/>
                  <a:pt x="6255005" y="509703"/>
                </a:cubicBezTo>
                <a:cubicBezTo>
                  <a:pt x="6257867" y="497073"/>
                  <a:pt x="6265825" y="483939"/>
                  <a:pt x="6278875" y="470300"/>
                </a:cubicBezTo>
                <a:cubicBezTo>
                  <a:pt x="6291928" y="456661"/>
                  <a:pt x="6306741" y="441097"/>
                  <a:pt x="6323322" y="423607"/>
                </a:cubicBezTo>
                <a:cubicBezTo>
                  <a:pt x="6339903" y="406123"/>
                  <a:pt x="6350657" y="395281"/>
                  <a:pt x="6355591" y="391086"/>
                </a:cubicBezTo>
                <a:cubicBezTo>
                  <a:pt x="6369704" y="375699"/>
                  <a:pt x="6380977" y="366969"/>
                  <a:pt x="6389416" y="364897"/>
                </a:cubicBezTo>
                <a:cubicBezTo>
                  <a:pt x="6398556" y="362654"/>
                  <a:pt x="6405690" y="362114"/>
                  <a:pt x="6410822" y="363278"/>
                </a:cubicBezTo>
                <a:close/>
                <a:moveTo>
                  <a:pt x="4294790" y="194733"/>
                </a:moveTo>
                <a:cubicBezTo>
                  <a:pt x="4299724" y="190543"/>
                  <a:pt x="4304286" y="190911"/>
                  <a:pt x="4308482" y="195848"/>
                </a:cubicBezTo>
                <a:lnTo>
                  <a:pt x="4363585" y="365694"/>
                </a:lnTo>
                <a:cubicBezTo>
                  <a:pt x="4324574" y="291781"/>
                  <a:pt x="4301271" y="239361"/>
                  <a:pt x="4293677" y="208426"/>
                </a:cubicBezTo>
                <a:cubicBezTo>
                  <a:pt x="4289488" y="203491"/>
                  <a:pt x="4289856" y="198929"/>
                  <a:pt x="4294790" y="194733"/>
                </a:cubicBezTo>
                <a:close/>
                <a:moveTo>
                  <a:pt x="4889268" y="120378"/>
                </a:moveTo>
                <a:cubicBezTo>
                  <a:pt x="4901896" y="123242"/>
                  <a:pt x="4913811" y="129262"/>
                  <a:pt x="4925010" y="138441"/>
                </a:cubicBezTo>
                <a:cubicBezTo>
                  <a:pt x="4947404" y="156801"/>
                  <a:pt x="4962054" y="180039"/>
                  <a:pt x="4968957" y="208162"/>
                </a:cubicBezTo>
                <a:cubicBezTo>
                  <a:pt x="4980000" y="253153"/>
                  <a:pt x="4971754" y="292452"/>
                  <a:pt x="4944221" y="326039"/>
                </a:cubicBezTo>
                <a:cubicBezTo>
                  <a:pt x="4932229" y="337931"/>
                  <a:pt x="4919203" y="345600"/>
                  <a:pt x="4905144" y="349051"/>
                </a:cubicBezTo>
                <a:cubicBezTo>
                  <a:pt x="4860148" y="360093"/>
                  <a:pt x="4827538" y="348720"/>
                  <a:pt x="4807314" y="314921"/>
                </a:cubicBezTo>
                <a:cubicBezTo>
                  <a:pt x="4796860" y="296617"/>
                  <a:pt x="4794443" y="286770"/>
                  <a:pt x="4800067" y="285390"/>
                </a:cubicBezTo>
                <a:cubicBezTo>
                  <a:pt x="4807127" y="277698"/>
                  <a:pt x="4802586" y="271361"/>
                  <a:pt x="4786455" y="266368"/>
                </a:cubicBezTo>
                <a:cubicBezTo>
                  <a:pt x="4780140" y="264942"/>
                  <a:pt x="4776849" y="254570"/>
                  <a:pt x="4776579" y="235252"/>
                </a:cubicBezTo>
                <a:cubicBezTo>
                  <a:pt x="4776310" y="215935"/>
                  <a:pt x="4777239" y="204526"/>
                  <a:pt x="4779361" y="201030"/>
                </a:cubicBezTo>
                <a:cubicBezTo>
                  <a:pt x="4782914" y="191210"/>
                  <a:pt x="4793341" y="175977"/>
                  <a:pt x="4810633" y="155335"/>
                </a:cubicBezTo>
                <a:cubicBezTo>
                  <a:pt x="4827929" y="134694"/>
                  <a:pt x="4840793" y="123330"/>
                  <a:pt x="4849232" y="121259"/>
                </a:cubicBezTo>
                <a:cubicBezTo>
                  <a:pt x="4863292" y="117808"/>
                  <a:pt x="4876637" y="117514"/>
                  <a:pt x="4889268" y="120378"/>
                </a:cubicBezTo>
                <a:close/>
                <a:moveTo>
                  <a:pt x="3232093" y="1"/>
                </a:moveTo>
                <a:cubicBezTo>
                  <a:pt x="3291255" y="0"/>
                  <a:pt x="3320843" y="26298"/>
                  <a:pt x="3320841" y="78891"/>
                </a:cubicBezTo>
                <a:cubicBezTo>
                  <a:pt x="3320843" y="105188"/>
                  <a:pt x="3307693" y="131475"/>
                  <a:pt x="3281397" y="157772"/>
                </a:cubicBezTo>
                <a:cubicBezTo>
                  <a:pt x="3255100" y="184069"/>
                  <a:pt x="3228804" y="197217"/>
                  <a:pt x="3202507" y="197217"/>
                </a:cubicBezTo>
                <a:cubicBezTo>
                  <a:pt x="3143353" y="197216"/>
                  <a:pt x="3113765" y="167631"/>
                  <a:pt x="3113765" y="108468"/>
                </a:cubicBezTo>
                <a:cubicBezTo>
                  <a:pt x="3113765" y="82171"/>
                  <a:pt x="3126914" y="55884"/>
                  <a:pt x="3153212" y="29586"/>
                </a:cubicBezTo>
                <a:cubicBezTo>
                  <a:pt x="3172930" y="9869"/>
                  <a:pt x="3199227" y="0"/>
                  <a:pt x="3232093" y="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70029158"/>
      </p:ext>
    </p:extLst>
  </p:cSld>
  <p:clrMapOvr>
    <a:masterClrMapping/>
  </p:clrMapOvr>
</p:sldLayout>
</file>

<file path=ppt/slideLayouts/slideLayout20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10941" y="951715"/>
            <a:ext cx="8880260" cy="8810536"/>
          </a:xfrm>
          <a:custGeom>
            <a:avLst/>
            <a:gdLst>
              <a:gd name="connsiteX0" fmla="*/ 7103072 w 8880260"/>
              <a:gd name="connsiteY0" fmla="*/ 8692873 h 8810536"/>
              <a:gd name="connsiteX1" fmla="*/ 7115516 w 8880260"/>
              <a:gd name="connsiteY1" fmla="*/ 8711452 h 8810536"/>
              <a:gd name="connsiteX2" fmla="*/ 7099200 w 8880260"/>
              <a:gd name="connsiteY2" fmla="*/ 8712992 h 8810536"/>
              <a:gd name="connsiteX3" fmla="*/ 7090836 w 8880260"/>
              <a:gd name="connsiteY3" fmla="*/ 8694030 h 8810536"/>
              <a:gd name="connsiteX4" fmla="*/ 7103072 w 8880260"/>
              <a:gd name="connsiteY4" fmla="*/ 8692873 h 8810536"/>
              <a:gd name="connsiteX5" fmla="*/ 6925736 w 8880260"/>
              <a:gd name="connsiteY5" fmla="*/ 8653573 h 8810536"/>
              <a:gd name="connsiteX6" fmla="*/ 6932567 w 8880260"/>
              <a:gd name="connsiteY6" fmla="*/ 8656224 h 8810536"/>
              <a:gd name="connsiteX7" fmla="*/ 6952364 w 8880260"/>
              <a:gd name="connsiteY7" fmla="*/ 8726788 h 8810536"/>
              <a:gd name="connsiteX8" fmla="*/ 6956127 w 8880260"/>
              <a:gd name="connsiteY8" fmla="*/ 8793095 h 8810536"/>
              <a:gd name="connsiteX9" fmla="*/ 6943711 w 8880260"/>
              <a:gd name="connsiteY9" fmla="*/ 8809898 h 8810536"/>
              <a:gd name="connsiteX10" fmla="*/ 6931862 w 8880260"/>
              <a:gd name="connsiteY10" fmla="*/ 8718837 h 8810536"/>
              <a:gd name="connsiteX11" fmla="*/ 6925736 w 8880260"/>
              <a:gd name="connsiteY11" fmla="*/ 8653573 h 8810536"/>
              <a:gd name="connsiteX12" fmla="*/ 5474377 w 8880260"/>
              <a:gd name="connsiteY12" fmla="*/ 8342273 h 8810536"/>
              <a:gd name="connsiteX13" fmla="*/ 5418864 w 8880260"/>
              <a:gd name="connsiteY13" fmla="*/ 8627301 h 8810536"/>
              <a:gd name="connsiteX14" fmla="*/ 5404082 w 8880260"/>
              <a:gd name="connsiteY14" fmla="*/ 8645154 h 8810536"/>
              <a:gd name="connsiteX15" fmla="*/ 5386233 w 8880260"/>
              <a:gd name="connsiteY15" fmla="*/ 8630367 h 8810536"/>
              <a:gd name="connsiteX16" fmla="*/ 6881400 w 8880260"/>
              <a:gd name="connsiteY16" fmla="*/ 8321972 h 8810536"/>
              <a:gd name="connsiteX17" fmla="*/ 6900783 w 8880260"/>
              <a:gd name="connsiteY17" fmla="*/ 8353074 h 8810536"/>
              <a:gd name="connsiteX18" fmla="*/ 6909562 w 8880260"/>
              <a:gd name="connsiteY18" fmla="*/ 8411499 h 8810536"/>
              <a:gd name="connsiteX19" fmla="*/ 6917228 w 8880260"/>
              <a:gd name="connsiteY19" fmla="*/ 8493078 h 8810536"/>
              <a:gd name="connsiteX20" fmla="*/ 6905098 w 8880260"/>
              <a:gd name="connsiteY20" fmla="*/ 8504092 h 8810536"/>
              <a:gd name="connsiteX21" fmla="*/ 6882442 w 8880260"/>
              <a:gd name="connsiteY21" fmla="*/ 8420634 h 8810536"/>
              <a:gd name="connsiteX22" fmla="*/ 6881400 w 8880260"/>
              <a:gd name="connsiteY22" fmla="*/ 8321972 h 8810536"/>
              <a:gd name="connsiteX23" fmla="*/ 5545239 w 8880260"/>
              <a:gd name="connsiteY23" fmla="*/ 8093659 h 8810536"/>
              <a:gd name="connsiteX24" fmla="*/ 5543969 w 8880260"/>
              <a:gd name="connsiteY24" fmla="*/ 8102007 h 8810536"/>
              <a:gd name="connsiteX25" fmla="*/ 5531839 w 8880260"/>
              <a:gd name="connsiteY25" fmla="*/ 8113020 h 8810536"/>
              <a:gd name="connsiteX26" fmla="*/ 5538459 w 8880260"/>
              <a:gd name="connsiteY26" fmla="*/ 8095944 h 8810536"/>
              <a:gd name="connsiteX27" fmla="*/ 5545239 w 8880260"/>
              <a:gd name="connsiteY27" fmla="*/ 8093659 h 8810536"/>
              <a:gd name="connsiteX28" fmla="*/ 7662178 w 8880260"/>
              <a:gd name="connsiteY28" fmla="*/ 7960552 h 8810536"/>
              <a:gd name="connsiteX29" fmla="*/ 7668453 w 8880260"/>
              <a:gd name="connsiteY29" fmla="*/ 7974774 h 8810536"/>
              <a:gd name="connsiteX30" fmla="*/ 7669991 w 8880260"/>
              <a:gd name="connsiteY30" fmla="*/ 7991090 h 8810536"/>
              <a:gd name="connsiteX31" fmla="*/ 7654789 w 8880260"/>
              <a:gd name="connsiteY31" fmla="*/ 7969475 h 8810536"/>
              <a:gd name="connsiteX32" fmla="*/ 7662178 w 8880260"/>
              <a:gd name="connsiteY32" fmla="*/ 7960552 h 8810536"/>
              <a:gd name="connsiteX33" fmla="*/ 7826819 w 8880260"/>
              <a:gd name="connsiteY33" fmla="*/ 7872346 h 8810536"/>
              <a:gd name="connsiteX34" fmla="*/ 7891707 w 8880260"/>
              <a:gd name="connsiteY34" fmla="*/ 7915940 h 8810536"/>
              <a:gd name="connsiteX35" fmla="*/ 7903003 w 8880260"/>
              <a:gd name="connsiteY35" fmla="*/ 7970429 h 8810536"/>
              <a:gd name="connsiteX36" fmla="*/ 7863539 w 8880260"/>
              <a:gd name="connsiteY36" fmla="*/ 8018992 h 8810536"/>
              <a:gd name="connsiteX37" fmla="*/ 7798281 w 8880260"/>
              <a:gd name="connsiteY37" fmla="*/ 8025121 h 8810536"/>
              <a:gd name="connsiteX38" fmla="*/ 7759097 w 8880260"/>
              <a:gd name="connsiteY38" fmla="*/ 7923468 h 8810536"/>
              <a:gd name="connsiteX39" fmla="*/ 7800791 w 8880260"/>
              <a:gd name="connsiteY39" fmla="*/ 7876749 h 8810536"/>
              <a:gd name="connsiteX40" fmla="*/ 7826819 w 8880260"/>
              <a:gd name="connsiteY40" fmla="*/ 7872346 h 8810536"/>
              <a:gd name="connsiteX41" fmla="*/ 4673511 w 8880260"/>
              <a:gd name="connsiteY41" fmla="*/ 7833227 h 8810536"/>
              <a:gd name="connsiteX42" fmla="*/ 4709660 w 8880260"/>
              <a:gd name="connsiteY42" fmla="*/ 7841351 h 8810536"/>
              <a:gd name="connsiteX43" fmla="*/ 4811874 w 8880260"/>
              <a:gd name="connsiteY43" fmla="*/ 7983172 h 8810536"/>
              <a:gd name="connsiteX44" fmla="*/ 4793324 w 8880260"/>
              <a:gd name="connsiteY44" fmla="*/ 8031008 h 8810536"/>
              <a:gd name="connsiteX45" fmla="*/ 4793738 w 8880260"/>
              <a:gd name="connsiteY45" fmla="*/ 8070471 h 8810536"/>
              <a:gd name="connsiteX46" fmla="*/ 4777286 w 8880260"/>
              <a:gd name="connsiteY46" fmla="*/ 8123038 h 8810536"/>
              <a:gd name="connsiteX47" fmla="*/ 4740332 w 8880260"/>
              <a:gd name="connsiteY47" fmla="*/ 8167653 h 8810536"/>
              <a:gd name="connsiteX48" fmla="*/ 4652896 w 8880260"/>
              <a:gd name="connsiteY48" fmla="*/ 8200568 h 8810536"/>
              <a:gd name="connsiteX49" fmla="*/ 4566572 w 8880260"/>
              <a:gd name="connsiteY49" fmla="*/ 8210326 h 8810536"/>
              <a:gd name="connsiteX50" fmla="*/ 4478446 w 8880260"/>
              <a:gd name="connsiteY50" fmla="*/ 8113264 h 8810536"/>
              <a:gd name="connsiteX51" fmla="*/ 4485146 w 8880260"/>
              <a:gd name="connsiteY51" fmla="*/ 7974368 h 8810536"/>
              <a:gd name="connsiteX52" fmla="*/ 4633379 w 8880260"/>
              <a:gd name="connsiteY52" fmla="*/ 7835354 h 8810536"/>
              <a:gd name="connsiteX53" fmla="*/ 4673511 w 8880260"/>
              <a:gd name="connsiteY53" fmla="*/ 7833227 h 8810536"/>
              <a:gd name="connsiteX54" fmla="*/ 7645816 w 8880260"/>
              <a:gd name="connsiteY54" fmla="*/ 7409875 h 8810536"/>
              <a:gd name="connsiteX55" fmla="*/ 7702079 w 8880260"/>
              <a:gd name="connsiteY55" fmla="*/ 7421869 h 8810536"/>
              <a:gd name="connsiteX56" fmla="*/ 7826463 w 8880260"/>
              <a:gd name="connsiteY56" fmla="*/ 7536912 h 8810536"/>
              <a:gd name="connsiteX57" fmla="*/ 7837059 w 8880260"/>
              <a:gd name="connsiteY57" fmla="*/ 7702165 h 8810536"/>
              <a:gd name="connsiteX58" fmla="*/ 7751015 w 8880260"/>
              <a:gd name="connsiteY58" fmla="*/ 7802425 h 8810536"/>
              <a:gd name="connsiteX59" fmla="*/ 7564717 w 8880260"/>
              <a:gd name="connsiteY59" fmla="*/ 7816635 h 8810536"/>
              <a:gd name="connsiteX60" fmla="*/ 7466333 w 8880260"/>
              <a:gd name="connsiteY60" fmla="*/ 7715611 h 8810536"/>
              <a:gd name="connsiteX61" fmla="*/ 7458601 w 8880260"/>
              <a:gd name="connsiteY61" fmla="*/ 7563260 h 8810536"/>
              <a:gd name="connsiteX62" fmla="*/ 7498763 w 8880260"/>
              <a:gd name="connsiteY62" fmla="*/ 7500227 h 8810536"/>
              <a:gd name="connsiteX63" fmla="*/ 7645816 w 8880260"/>
              <a:gd name="connsiteY63" fmla="*/ 7409875 h 8810536"/>
              <a:gd name="connsiteX64" fmla="*/ 3022807 w 8880260"/>
              <a:gd name="connsiteY64" fmla="*/ 7362310 h 8810536"/>
              <a:gd name="connsiteX65" fmla="*/ 3010568 w 8880260"/>
              <a:gd name="connsiteY65" fmla="*/ 7375569 h 8810536"/>
              <a:gd name="connsiteX66" fmla="*/ 3035039 w 8880260"/>
              <a:gd name="connsiteY66" fmla="*/ 7362310 h 8810536"/>
              <a:gd name="connsiteX67" fmla="*/ 6740084 w 8880260"/>
              <a:gd name="connsiteY67" fmla="*/ 7362307 h 8810536"/>
              <a:gd name="connsiteX68" fmla="*/ 6726817 w 8880260"/>
              <a:gd name="connsiteY68" fmla="*/ 7375565 h 8810536"/>
              <a:gd name="connsiteX69" fmla="*/ 6753342 w 8880260"/>
              <a:gd name="connsiteY69" fmla="*/ 7362307 h 8810536"/>
              <a:gd name="connsiteX70" fmla="*/ 3132914 w 8880260"/>
              <a:gd name="connsiteY70" fmla="*/ 7329157 h 8810536"/>
              <a:gd name="connsiteX71" fmla="*/ 3090096 w 8880260"/>
              <a:gd name="connsiteY71" fmla="*/ 7342416 h 8810536"/>
              <a:gd name="connsiteX72" fmla="*/ 3074808 w 8880260"/>
              <a:gd name="connsiteY72" fmla="*/ 7352367 h 8810536"/>
              <a:gd name="connsiteX73" fmla="*/ 3077864 w 8880260"/>
              <a:gd name="connsiteY73" fmla="*/ 7355681 h 8810536"/>
              <a:gd name="connsiteX74" fmla="*/ 3114567 w 8880260"/>
              <a:gd name="connsiteY74" fmla="*/ 7342416 h 8810536"/>
              <a:gd name="connsiteX75" fmla="*/ 3132914 w 8880260"/>
              <a:gd name="connsiteY75" fmla="*/ 7329157 h 8810536"/>
              <a:gd name="connsiteX76" fmla="*/ 5042446 w 8880260"/>
              <a:gd name="connsiteY76" fmla="*/ 7329155 h 8810536"/>
              <a:gd name="connsiteX77" fmla="*/ 5003152 w 8880260"/>
              <a:gd name="connsiteY77" fmla="*/ 7340381 h 8810536"/>
              <a:gd name="connsiteX78" fmla="*/ 4989953 w 8880260"/>
              <a:gd name="connsiteY78" fmla="*/ 7351675 h 8810536"/>
              <a:gd name="connsiteX79" fmla="*/ 4987962 w 8880260"/>
              <a:gd name="connsiteY79" fmla="*/ 7353951 h 8810536"/>
              <a:gd name="connsiteX80" fmla="*/ 5022558 w 8880260"/>
              <a:gd name="connsiteY80" fmla="*/ 7342415 h 8810536"/>
              <a:gd name="connsiteX81" fmla="*/ 5042446 w 8880260"/>
              <a:gd name="connsiteY81" fmla="*/ 7329155 h 8810536"/>
              <a:gd name="connsiteX82" fmla="*/ 6859432 w 8880260"/>
              <a:gd name="connsiteY82" fmla="*/ 7329154 h 8810536"/>
              <a:gd name="connsiteX83" fmla="*/ 6813019 w 8880260"/>
              <a:gd name="connsiteY83" fmla="*/ 7342413 h 8810536"/>
              <a:gd name="connsiteX84" fmla="*/ 6796446 w 8880260"/>
              <a:gd name="connsiteY84" fmla="*/ 7352365 h 8810536"/>
              <a:gd name="connsiteX85" fmla="*/ 6799761 w 8880260"/>
              <a:gd name="connsiteY85" fmla="*/ 7355678 h 8810536"/>
              <a:gd name="connsiteX86" fmla="*/ 6839544 w 8880260"/>
              <a:gd name="connsiteY86" fmla="*/ 7342413 h 8810536"/>
              <a:gd name="connsiteX87" fmla="*/ 6859432 w 8880260"/>
              <a:gd name="connsiteY87" fmla="*/ 7329154 h 8810536"/>
              <a:gd name="connsiteX88" fmla="*/ 7836879 w 8880260"/>
              <a:gd name="connsiteY88" fmla="*/ 7314973 h 8810536"/>
              <a:gd name="connsiteX89" fmla="*/ 7871655 w 8880260"/>
              <a:gd name="connsiteY89" fmla="*/ 7369722 h 8810536"/>
              <a:gd name="connsiteX90" fmla="*/ 7843551 w 8880260"/>
              <a:gd name="connsiteY90" fmla="*/ 7350966 h 8810536"/>
              <a:gd name="connsiteX91" fmla="*/ 7827587 w 8880260"/>
              <a:gd name="connsiteY91" fmla="*/ 7321196 h 8810536"/>
              <a:gd name="connsiteX92" fmla="*/ 7836879 w 8880260"/>
              <a:gd name="connsiteY92" fmla="*/ 7314973 h 8810536"/>
              <a:gd name="connsiteX93" fmla="*/ 2882109 w 8880260"/>
              <a:gd name="connsiteY93" fmla="*/ 7242965 h 8810536"/>
              <a:gd name="connsiteX94" fmla="*/ 2888225 w 8880260"/>
              <a:gd name="connsiteY94" fmla="*/ 7249593 h 8810536"/>
              <a:gd name="connsiteX95" fmla="*/ 2882109 w 8880260"/>
              <a:gd name="connsiteY95" fmla="*/ 7256222 h 8810536"/>
              <a:gd name="connsiteX96" fmla="*/ 2875992 w 8880260"/>
              <a:gd name="connsiteY96" fmla="*/ 7249592 h 8810536"/>
              <a:gd name="connsiteX97" fmla="*/ 2882109 w 8880260"/>
              <a:gd name="connsiteY97" fmla="*/ 7242965 h 8810536"/>
              <a:gd name="connsiteX98" fmla="*/ 4770590 w 8880260"/>
              <a:gd name="connsiteY98" fmla="*/ 7242961 h 8810536"/>
              <a:gd name="connsiteX99" fmla="*/ 4777219 w 8880260"/>
              <a:gd name="connsiteY99" fmla="*/ 7249592 h 8810536"/>
              <a:gd name="connsiteX100" fmla="*/ 4770590 w 8880260"/>
              <a:gd name="connsiteY100" fmla="*/ 7256219 h 8810536"/>
              <a:gd name="connsiteX101" fmla="*/ 4763961 w 8880260"/>
              <a:gd name="connsiteY101" fmla="*/ 7249592 h 8810536"/>
              <a:gd name="connsiteX102" fmla="*/ 4770590 w 8880260"/>
              <a:gd name="connsiteY102" fmla="*/ 7242961 h 8810536"/>
              <a:gd name="connsiteX103" fmla="*/ 6587576 w 8880260"/>
              <a:gd name="connsiteY103" fmla="*/ 7242960 h 8810536"/>
              <a:gd name="connsiteX104" fmla="*/ 6594205 w 8880260"/>
              <a:gd name="connsiteY104" fmla="*/ 7249590 h 8810536"/>
              <a:gd name="connsiteX105" fmla="*/ 6587576 w 8880260"/>
              <a:gd name="connsiteY105" fmla="*/ 7256218 h 8810536"/>
              <a:gd name="connsiteX106" fmla="*/ 6580946 w 8880260"/>
              <a:gd name="connsiteY106" fmla="*/ 7249590 h 8810536"/>
              <a:gd name="connsiteX107" fmla="*/ 6587576 w 8880260"/>
              <a:gd name="connsiteY107" fmla="*/ 7242960 h 8810536"/>
              <a:gd name="connsiteX108" fmla="*/ 3431131 w 8880260"/>
              <a:gd name="connsiteY108" fmla="*/ 7208151 h 8810536"/>
              <a:gd name="connsiteX109" fmla="*/ 3426543 w 8880260"/>
              <a:gd name="connsiteY109" fmla="*/ 7223068 h 8810536"/>
              <a:gd name="connsiteX110" fmla="*/ 3337843 w 8880260"/>
              <a:gd name="connsiteY110" fmla="*/ 7276110 h 8810536"/>
              <a:gd name="connsiteX111" fmla="*/ 3249143 w 8880260"/>
              <a:gd name="connsiteY111" fmla="*/ 7309270 h 8810536"/>
              <a:gd name="connsiteX112" fmla="*/ 3279729 w 8880260"/>
              <a:gd name="connsiteY112" fmla="*/ 7276110 h 8810536"/>
              <a:gd name="connsiteX113" fmla="*/ 3304199 w 8880260"/>
              <a:gd name="connsiteY113" fmla="*/ 7262852 h 8810536"/>
              <a:gd name="connsiteX114" fmla="*/ 3395958 w 8880260"/>
              <a:gd name="connsiteY114" fmla="*/ 7216441 h 8810536"/>
              <a:gd name="connsiteX115" fmla="*/ 3431131 w 8880260"/>
              <a:gd name="connsiteY115" fmla="*/ 7208151 h 8810536"/>
              <a:gd name="connsiteX116" fmla="*/ 5365690 w 8880260"/>
              <a:gd name="connsiteY116" fmla="*/ 7208148 h 8810536"/>
              <a:gd name="connsiteX117" fmla="*/ 5360719 w 8880260"/>
              <a:gd name="connsiteY117" fmla="*/ 7223067 h 8810536"/>
              <a:gd name="connsiteX118" fmla="*/ 5264573 w 8880260"/>
              <a:gd name="connsiteY118" fmla="*/ 7276108 h 8810536"/>
              <a:gd name="connsiteX119" fmla="*/ 5168428 w 8880260"/>
              <a:gd name="connsiteY119" fmla="*/ 7309269 h 8810536"/>
              <a:gd name="connsiteX120" fmla="*/ 5201582 w 8880260"/>
              <a:gd name="connsiteY120" fmla="*/ 7276107 h 8810536"/>
              <a:gd name="connsiteX121" fmla="*/ 5228106 w 8880260"/>
              <a:gd name="connsiteY121" fmla="*/ 7262851 h 8810536"/>
              <a:gd name="connsiteX122" fmla="*/ 5327565 w 8880260"/>
              <a:gd name="connsiteY122" fmla="*/ 7216438 h 8810536"/>
              <a:gd name="connsiteX123" fmla="*/ 5365690 w 8880260"/>
              <a:gd name="connsiteY123" fmla="*/ 7208148 h 8810536"/>
              <a:gd name="connsiteX124" fmla="*/ 3148208 w 8880260"/>
              <a:gd name="connsiteY124" fmla="*/ 7171680 h 8810536"/>
              <a:gd name="connsiteX125" fmla="*/ 3157384 w 8880260"/>
              <a:gd name="connsiteY125" fmla="*/ 7176649 h 8810536"/>
              <a:gd name="connsiteX126" fmla="*/ 3145152 w 8880260"/>
              <a:gd name="connsiteY126" fmla="*/ 7183287 h 8810536"/>
              <a:gd name="connsiteX127" fmla="*/ 3132914 w 8880260"/>
              <a:gd name="connsiteY127" fmla="*/ 7183287 h 8810536"/>
              <a:gd name="connsiteX128" fmla="*/ 3148208 w 8880260"/>
              <a:gd name="connsiteY128" fmla="*/ 7171680 h 8810536"/>
              <a:gd name="connsiteX129" fmla="*/ 5059023 w 8880260"/>
              <a:gd name="connsiteY129" fmla="*/ 7171679 h 8810536"/>
              <a:gd name="connsiteX130" fmla="*/ 5068969 w 8880260"/>
              <a:gd name="connsiteY130" fmla="*/ 7176648 h 8810536"/>
              <a:gd name="connsiteX131" fmla="*/ 5055711 w 8880260"/>
              <a:gd name="connsiteY131" fmla="*/ 7183286 h 8810536"/>
              <a:gd name="connsiteX132" fmla="*/ 5042446 w 8880260"/>
              <a:gd name="connsiteY132" fmla="*/ 7183285 h 8810536"/>
              <a:gd name="connsiteX133" fmla="*/ 5059023 w 8880260"/>
              <a:gd name="connsiteY133" fmla="*/ 7171679 h 8810536"/>
              <a:gd name="connsiteX134" fmla="*/ 6876009 w 8880260"/>
              <a:gd name="connsiteY134" fmla="*/ 7171678 h 8810536"/>
              <a:gd name="connsiteX135" fmla="*/ 6885955 w 8880260"/>
              <a:gd name="connsiteY135" fmla="*/ 7176646 h 8810536"/>
              <a:gd name="connsiteX136" fmla="*/ 6872697 w 8880260"/>
              <a:gd name="connsiteY136" fmla="*/ 7183284 h 8810536"/>
              <a:gd name="connsiteX137" fmla="*/ 6859431 w 8880260"/>
              <a:gd name="connsiteY137" fmla="*/ 7183285 h 8810536"/>
              <a:gd name="connsiteX138" fmla="*/ 6876009 w 8880260"/>
              <a:gd name="connsiteY138" fmla="*/ 7171678 h 8810536"/>
              <a:gd name="connsiteX139" fmla="*/ 3194086 w 8880260"/>
              <a:gd name="connsiteY139" fmla="*/ 7150134 h 8810536"/>
              <a:gd name="connsiteX140" fmla="*/ 3200210 w 8880260"/>
              <a:gd name="connsiteY140" fmla="*/ 7156762 h 8810536"/>
              <a:gd name="connsiteX141" fmla="*/ 3194086 w 8880260"/>
              <a:gd name="connsiteY141" fmla="*/ 7163391 h 8810536"/>
              <a:gd name="connsiteX142" fmla="*/ 3187971 w 8880260"/>
              <a:gd name="connsiteY142" fmla="*/ 7156763 h 8810536"/>
              <a:gd name="connsiteX143" fmla="*/ 3194086 w 8880260"/>
              <a:gd name="connsiteY143" fmla="*/ 7150134 h 8810536"/>
              <a:gd name="connsiteX144" fmla="*/ 5108750 w 8880260"/>
              <a:gd name="connsiteY144" fmla="*/ 7150132 h 8810536"/>
              <a:gd name="connsiteX145" fmla="*/ 5115388 w 8880260"/>
              <a:gd name="connsiteY145" fmla="*/ 7156761 h 8810536"/>
              <a:gd name="connsiteX146" fmla="*/ 5108750 w 8880260"/>
              <a:gd name="connsiteY146" fmla="*/ 7163390 h 8810536"/>
              <a:gd name="connsiteX147" fmla="*/ 5102121 w 8880260"/>
              <a:gd name="connsiteY147" fmla="*/ 7156761 h 8810536"/>
              <a:gd name="connsiteX148" fmla="*/ 5108750 w 8880260"/>
              <a:gd name="connsiteY148" fmla="*/ 7150132 h 8810536"/>
              <a:gd name="connsiteX149" fmla="*/ 6925736 w 8880260"/>
              <a:gd name="connsiteY149" fmla="*/ 7150130 h 8810536"/>
              <a:gd name="connsiteX150" fmla="*/ 6932374 w 8880260"/>
              <a:gd name="connsiteY150" fmla="*/ 7156759 h 8810536"/>
              <a:gd name="connsiteX151" fmla="*/ 6925736 w 8880260"/>
              <a:gd name="connsiteY151" fmla="*/ 7163388 h 8810536"/>
              <a:gd name="connsiteX152" fmla="*/ 6919107 w 8880260"/>
              <a:gd name="connsiteY152" fmla="*/ 7156759 h 8810536"/>
              <a:gd name="connsiteX153" fmla="*/ 6925736 w 8880260"/>
              <a:gd name="connsiteY153" fmla="*/ 7150130 h 8810536"/>
              <a:gd name="connsiteX154" fmla="*/ 6680677 w 8880260"/>
              <a:gd name="connsiteY154" fmla="*/ 7114365 h 8810536"/>
              <a:gd name="connsiteX155" fmla="*/ 6675556 w 8880260"/>
              <a:gd name="connsiteY155" fmla="*/ 7118634 h 8810536"/>
              <a:gd name="connsiteX156" fmla="*/ 6595781 w 8880260"/>
              <a:gd name="connsiteY156" fmla="*/ 7178725 h 8810536"/>
              <a:gd name="connsiteX157" fmla="*/ 6579897 w 8880260"/>
              <a:gd name="connsiteY157" fmla="*/ 7188994 h 8810536"/>
              <a:gd name="connsiteX158" fmla="*/ 6573403 w 8880260"/>
              <a:gd name="connsiteY158" fmla="*/ 7251423 h 8810536"/>
              <a:gd name="connsiteX159" fmla="*/ 6582047 w 8880260"/>
              <a:gd name="connsiteY159" fmla="*/ 7319422 h 8810536"/>
              <a:gd name="connsiteX160" fmla="*/ 6610786 w 8880260"/>
              <a:gd name="connsiteY160" fmla="*/ 7312581 h 8810536"/>
              <a:gd name="connsiteX161" fmla="*/ 6667149 w 8880260"/>
              <a:gd name="connsiteY161" fmla="*/ 7296001 h 8810536"/>
              <a:gd name="connsiteX162" fmla="*/ 6670792 w 8880260"/>
              <a:gd name="connsiteY162" fmla="*/ 7295480 h 8810536"/>
              <a:gd name="connsiteX163" fmla="*/ 6669967 w 8880260"/>
              <a:gd name="connsiteY163" fmla="*/ 7293780 h 8810536"/>
              <a:gd name="connsiteX164" fmla="*/ 6677152 w 8880260"/>
              <a:gd name="connsiteY164" fmla="*/ 7216976 h 8810536"/>
              <a:gd name="connsiteX165" fmla="*/ 6678247 w 8880260"/>
              <a:gd name="connsiteY165" fmla="*/ 7208048 h 8810536"/>
              <a:gd name="connsiteX166" fmla="*/ 6637309 w 8880260"/>
              <a:gd name="connsiteY166" fmla="*/ 7199855 h 8810536"/>
              <a:gd name="connsiteX167" fmla="*/ 6594205 w 8880260"/>
              <a:gd name="connsiteY167" fmla="*/ 7196541 h 8810536"/>
              <a:gd name="connsiteX168" fmla="*/ 6600842 w 8880260"/>
              <a:gd name="connsiteY168" fmla="*/ 7183284 h 8810536"/>
              <a:gd name="connsiteX169" fmla="*/ 6627359 w 8880260"/>
              <a:gd name="connsiteY169" fmla="*/ 7170017 h 8810536"/>
              <a:gd name="connsiteX170" fmla="*/ 6640624 w 8880260"/>
              <a:gd name="connsiteY170" fmla="*/ 7156759 h 8810536"/>
              <a:gd name="connsiteX171" fmla="*/ 6647253 w 8880260"/>
              <a:gd name="connsiteY171" fmla="*/ 7143501 h 8810536"/>
              <a:gd name="connsiteX172" fmla="*/ 6653882 w 8880260"/>
              <a:gd name="connsiteY172" fmla="*/ 7150130 h 8810536"/>
              <a:gd name="connsiteX173" fmla="*/ 6667149 w 8880260"/>
              <a:gd name="connsiteY173" fmla="*/ 7163388 h 8810536"/>
              <a:gd name="connsiteX174" fmla="*/ 6684623 w 8880260"/>
              <a:gd name="connsiteY174" fmla="*/ 7156107 h 8810536"/>
              <a:gd name="connsiteX175" fmla="*/ 6686705 w 8880260"/>
              <a:gd name="connsiteY175" fmla="*/ 7139135 h 8810536"/>
              <a:gd name="connsiteX176" fmla="*/ 3347018 w 8880260"/>
              <a:gd name="connsiteY176" fmla="*/ 7077190 h 8810536"/>
              <a:gd name="connsiteX177" fmla="*/ 3334784 w 8880260"/>
              <a:gd name="connsiteY177" fmla="*/ 7097086 h 8810536"/>
              <a:gd name="connsiteX178" fmla="*/ 3310315 w 8880260"/>
              <a:gd name="connsiteY178" fmla="*/ 7110351 h 8810536"/>
              <a:gd name="connsiteX179" fmla="*/ 3305732 w 8880260"/>
              <a:gd name="connsiteY179" fmla="*/ 7105375 h 8810536"/>
              <a:gd name="connsiteX180" fmla="*/ 3316431 w 8880260"/>
              <a:gd name="connsiteY180" fmla="*/ 7090457 h 8810536"/>
              <a:gd name="connsiteX181" fmla="*/ 3347018 w 8880260"/>
              <a:gd name="connsiteY181" fmla="*/ 7077190 h 8810536"/>
              <a:gd name="connsiteX182" fmla="*/ 5243066 w 8880260"/>
              <a:gd name="connsiteY182" fmla="*/ 7070281 h 8810536"/>
              <a:gd name="connsiteX183" fmla="*/ 5214847 w 8880260"/>
              <a:gd name="connsiteY183" fmla="*/ 7083825 h 8810536"/>
              <a:gd name="connsiteX184" fmla="*/ 5175057 w 8880260"/>
              <a:gd name="connsiteY184" fmla="*/ 7103712 h 8810536"/>
              <a:gd name="connsiteX185" fmla="*/ 5095494 w 8880260"/>
              <a:gd name="connsiteY185" fmla="*/ 7123609 h 8810536"/>
              <a:gd name="connsiteX186" fmla="*/ 5049082 w 8880260"/>
              <a:gd name="connsiteY186" fmla="*/ 7143503 h 8810536"/>
              <a:gd name="connsiteX187" fmla="*/ 4999348 w 8880260"/>
              <a:gd name="connsiteY187" fmla="*/ 7166705 h 8810536"/>
              <a:gd name="connsiteX188" fmla="*/ 4982776 w 8880260"/>
              <a:gd name="connsiteY188" fmla="*/ 7196542 h 8810536"/>
              <a:gd name="connsiteX189" fmla="*/ 4936356 w 8880260"/>
              <a:gd name="connsiteY189" fmla="*/ 7223068 h 8810536"/>
              <a:gd name="connsiteX190" fmla="*/ 4870049 w 8880260"/>
              <a:gd name="connsiteY190" fmla="*/ 7209809 h 8810536"/>
              <a:gd name="connsiteX191" fmla="*/ 4820324 w 8880260"/>
              <a:gd name="connsiteY191" fmla="*/ 7199857 h 8810536"/>
              <a:gd name="connsiteX192" fmla="*/ 4777219 w 8880260"/>
              <a:gd name="connsiteY192" fmla="*/ 7196542 h 8810536"/>
              <a:gd name="connsiteX193" fmla="*/ 4782962 w 8880260"/>
              <a:gd name="connsiteY193" fmla="*/ 7185071 h 8810536"/>
              <a:gd name="connsiteX194" fmla="*/ 4771627 w 8880260"/>
              <a:gd name="connsiteY194" fmla="*/ 7183360 h 8810536"/>
              <a:gd name="connsiteX195" fmla="*/ 4710212 w 8880260"/>
              <a:gd name="connsiteY195" fmla="*/ 7223069 h 8810536"/>
              <a:gd name="connsiteX196" fmla="*/ 4425090 w 8880260"/>
              <a:gd name="connsiteY196" fmla="*/ 7395464 h 8810536"/>
              <a:gd name="connsiteX197" fmla="*/ 4410826 w 8880260"/>
              <a:gd name="connsiteY197" fmla="*/ 7404243 h 8810536"/>
              <a:gd name="connsiteX198" fmla="*/ 4439891 w 8880260"/>
              <a:gd name="connsiteY198" fmla="*/ 7397948 h 8810536"/>
              <a:gd name="connsiteX199" fmla="*/ 4548469 w 8880260"/>
              <a:gd name="connsiteY199" fmla="*/ 7372252 h 8810536"/>
              <a:gd name="connsiteX200" fmla="*/ 4724179 w 8880260"/>
              <a:gd name="connsiteY200" fmla="*/ 7329155 h 8810536"/>
              <a:gd name="connsiteX201" fmla="*/ 4793801 w 8880260"/>
              <a:gd name="connsiteY201" fmla="*/ 7312583 h 8810536"/>
              <a:gd name="connsiteX202" fmla="*/ 4850163 w 8880260"/>
              <a:gd name="connsiteY202" fmla="*/ 7296002 h 8810536"/>
              <a:gd name="connsiteX203" fmla="*/ 4896573 w 8880260"/>
              <a:gd name="connsiteY203" fmla="*/ 7289373 h 8810536"/>
              <a:gd name="connsiteX204" fmla="*/ 4933041 w 8880260"/>
              <a:gd name="connsiteY204" fmla="*/ 7269478 h 8810536"/>
              <a:gd name="connsiteX205" fmla="*/ 4976138 w 8880260"/>
              <a:gd name="connsiteY205" fmla="*/ 7262850 h 8810536"/>
              <a:gd name="connsiteX206" fmla="*/ 4991889 w 8880260"/>
              <a:gd name="connsiteY206" fmla="*/ 7262851 h 8810536"/>
              <a:gd name="connsiteX207" fmla="*/ 5003724 w 8880260"/>
              <a:gd name="connsiteY207" fmla="*/ 7255275 h 8810536"/>
              <a:gd name="connsiteX208" fmla="*/ 5126427 w 8880260"/>
              <a:gd name="connsiteY208" fmla="*/ 7161908 h 8810536"/>
              <a:gd name="connsiteX209" fmla="*/ 5204540 w 8880260"/>
              <a:gd name="connsiteY209" fmla="*/ 7099840 h 8810536"/>
              <a:gd name="connsiteX210" fmla="*/ 5382888 w 8880260"/>
              <a:gd name="connsiteY210" fmla="*/ 7053890 h 8810536"/>
              <a:gd name="connsiteX211" fmla="*/ 5326853 w 8880260"/>
              <a:gd name="connsiteY211" fmla="*/ 7083407 h 8810536"/>
              <a:gd name="connsiteX212" fmla="*/ 5310729 w 8880260"/>
              <a:gd name="connsiteY212" fmla="*/ 7095553 h 8810536"/>
              <a:gd name="connsiteX213" fmla="*/ 5360719 w 8880260"/>
              <a:gd name="connsiteY213" fmla="*/ 7070559 h 8810536"/>
              <a:gd name="connsiteX214" fmla="*/ 5380613 w 8880260"/>
              <a:gd name="connsiteY214" fmla="*/ 7057302 h 8810536"/>
              <a:gd name="connsiteX215" fmla="*/ 7131918 w 8880260"/>
              <a:gd name="connsiteY215" fmla="*/ 7035784 h 8810536"/>
              <a:gd name="connsiteX216" fmla="*/ 7031833 w 8880260"/>
              <a:gd name="connsiteY216" fmla="*/ 7083823 h 8810536"/>
              <a:gd name="connsiteX217" fmla="*/ 6992043 w 8880260"/>
              <a:gd name="connsiteY217" fmla="*/ 7103711 h 8810536"/>
              <a:gd name="connsiteX218" fmla="*/ 6912479 w 8880260"/>
              <a:gd name="connsiteY218" fmla="*/ 7123607 h 8810536"/>
              <a:gd name="connsiteX219" fmla="*/ 6866068 w 8880260"/>
              <a:gd name="connsiteY219" fmla="*/ 7143501 h 8810536"/>
              <a:gd name="connsiteX220" fmla="*/ 6816334 w 8880260"/>
              <a:gd name="connsiteY220" fmla="*/ 7166703 h 8810536"/>
              <a:gd name="connsiteX221" fmla="*/ 6799761 w 8880260"/>
              <a:gd name="connsiteY221" fmla="*/ 7196542 h 8810536"/>
              <a:gd name="connsiteX222" fmla="*/ 6788157 w 8880260"/>
              <a:gd name="connsiteY222" fmla="*/ 7213120 h 8810536"/>
              <a:gd name="connsiteX223" fmla="*/ 6776787 w 8880260"/>
              <a:gd name="connsiteY223" fmla="*/ 7216368 h 8810536"/>
              <a:gd name="connsiteX224" fmla="*/ 6773014 w 8880260"/>
              <a:gd name="connsiteY224" fmla="*/ 7258020 h 8810536"/>
              <a:gd name="connsiteX225" fmla="*/ 6793123 w 8880260"/>
              <a:gd name="connsiteY225" fmla="*/ 7262848 h 8810536"/>
              <a:gd name="connsiteX226" fmla="*/ 6829591 w 8880260"/>
              <a:gd name="connsiteY226" fmla="*/ 7249590 h 8810536"/>
              <a:gd name="connsiteX227" fmla="*/ 6866068 w 8880260"/>
              <a:gd name="connsiteY227" fmla="*/ 7229694 h 8810536"/>
              <a:gd name="connsiteX228" fmla="*/ 6905851 w 8880260"/>
              <a:gd name="connsiteY228" fmla="*/ 7216436 h 8810536"/>
              <a:gd name="connsiteX229" fmla="*/ 6932374 w 8880260"/>
              <a:gd name="connsiteY229" fmla="*/ 7203171 h 8810536"/>
              <a:gd name="connsiteX230" fmla="*/ 6952261 w 8880260"/>
              <a:gd name="connsiteY230" fmla="*/ 7196541 h 8810536"/>
              <a:gd name="connsiteX231" fmla="*/ 7058349 w 8880260"/>
              <a:gd name="connsiteY231" fmla="*/ 7130234 h 8810536"/>
              <a:gd name="connsiteX232" fmla="*/ 7080980 w 8880260"/>
              <a:gd name="connsiteY232" fmla="*/ 7118919 h 8810536"/>
              <a:gd name="connsiteX233" fmla="*/ 7075147 w 8880260"/>
              <a:gd name="connsiteY233" fmla="*/ 7098630 h 8810536"/>
              <a:gd name="connsiteX234" fmla="*/ 7051720 w 8880260"/>
              <a:gd name="connsiteY234" fmla="*/ 7110348 h 8810536"/>
              <a:gd name="connsiteX235" fmla="*/ 7046752 w 8880260"/>
              <a:gd name="connsiteY235" fmla="*/ 7105372 h 8810536"/>
              <a:gd name="connsiteX236" fmla="*/ 7058349 w 8880260"/>
              <a:gd name="connsiteY236" fmla="*/ 7090453 h 8810536"/>
              <a:gd name="connsiteX237" fmla="*/ 7080419 w 8880260"/>
              <a:gd name="connsiteY237" fmla="*/ 7081622 h 8810536"/>
              <a:gd name="connsiteX238" fmla="*/ 7085881 w 8880260"/>
              <a:gd name="connsiteY238" fmla="*/ 7065000 h 8810536"/>
              <a:gd name="connsiteX239" fmla="*/ 7107492 w 8880260"/>
              <a:gd name="connsiteY239" fmla="*/ 7049801 h 8810536"/>
              <a:gd name="connsiteX240" fmla="*/ 7118941 w 8880260"/>
              <a:gd name="connsiteY240" fmla="*/ 7048727 h 8810536"/>
              <a:gd name="connsiteX241" fmla="*/ 7118027 w 8880260"/>
              <a:gd name="connsiteY241" fmla="*/ 7047356 h 8810536"/>
              <a:gd name="connsiteX242" fmla="*/ 7801107 w 8880260"/>
              <a:gd name="connsiteY242" fmla="*/ 7004369 h 8810536"/>
              <a:gd name="connsiteX243" fmla="*/ 7812119 w 8880260"/>
              <a:gd name="connsiteY243" fmla="*/ 7016500 h 8810536"/>
              <a:gd name="connsiteX244" fmla="*/ 7799991 w 8880260"/>
              <a:gd name="connsiteY244" fmla="*/ 7027514 h 8810536"/>
              <a:gd name="connsiteX245" fmla="*/ 7801107 w 8880260"/>
              <a:gd name="connsiteY245" fmla="*/ 7004369 h 8810536"/>
              <a:gd name="connsiteX246" fmla="*/ 3444898 w 8880260"/>
              <a:gd name="connsiteY246" fmla="*/ 7004254 h 8810536"/>
              <a:gd name="connsiteX247" fmla="*/ 3391841 w 8880260"/>
              <a:gd name="connsiteY247" fmla="*/ 7031862 h 8810536"/>
              <a:gd name="connsiteX248" fmla="*/ 3402073 w 8880260"/>
              <a:gd name="connsiteY248" fmla="*/ 7037408 h 8810536"/>
              <a:gd name="connsiteX249" fmla="*/ 3389842 w 8880260"/>
              <a:gd name="connsiteY249" fmla="*/ 7057302 h 8810536"/>
              <a:gd name="connsiteX250" fmla="*/ 3377603 w 8880260"/>
              <a:gd name="connsiteY250" fmla="*/ 7057303 h 8810536"/>
              <a:gd name="connsiteX251" fmla="*/ 3371487 w 8880260"/>
              <a:gd name="connsiteY251" fmla="*/ 7047359 h 8810536"/>
              <a:gd name="connsiteX252" fmla="*/ 3384302 w 8880260"/>
              <a:gd name="connsiteY252" fmla="*/ 7035787 h 8810536"/>
              <a:gd name="connsiteX253" fmla="*/ 3291968 w 8880260"/>
              <a:gd name="connsiteY253" fmla="*/ 7083827 h 8810536"/>
              <a:gd name="connsiteX254" fmla="*/ 3255259 w 8880260"/>
              <a:gd name="connsiteY254" fmla="*/ 7103714 h 8810536"/>
              <a:gd name="connsiteX255" fmla="*/ 3181854 w 8880260"/>
              <a:gd name="connsiteY255" fmla="*/ 7123609 h 8810536"/>
              <a:gd name="connsiteX256" fmla="*/ 3139036 w 8880260"/>
              <a:gd name="connsiteY256" fmla="*/ 7143505 h 8810536"/>
              <a:gd name="connsiteX257" fmla="*/ 3093154 w 8880260"/>
              <a:gd name="connsiteY257" fmla="*/ 7166705 h 8810536"/>
              <a:gd name="connsiteX258" fmla="*/ 3077864 w 8880260"/>
              <a:gd name="connsiteY258" fmla="*/ 7196545 h 8810536"/>
              <a:gd name="connsiteX259" fmla="*/ 3035039 w 8880260"/>
              <a:gd name="connsiteY259" fmla="*/ 7223069 h 8810536"/>
              <a:gd name="connsiteX260" fmla="*/ 2973867 w 8880260"/>
              <a:gd name="connsiteY260" fmla="*/ 7209810 h 8810536"/>
              <a:gd name="connsiteX261" fmla="*/ 2928841 w 8880260"/>
              <a:gd name="connsiteY261" fmla="*/ 7200044 h 8810536"/>
              <a:gd name="connsiteX262" fmla="*/ 2893226 w 8880260"/>
              <a:gd name="connsiteY262" fmla="*/ 7223071 h 8810536"/>
              <a:gd name="connsiteX263" fmla="*/ 2732430 w 8880260"/>
              <a:gd name="connsiteY263" fmla="*/ 7325845 h 8810536"/>
              <a:gd name="connsiteX264" fmla="*/ 2626197 w 8880260"/>
              <a:gd name="connsiteY264" fmla="*/ 7385335 h 8810536"/>
              <a:gd name="connsiteX265" fmla="*/ 2677186 w 8880260"/>
              <a:gd name="connsiteY265" fmla="*/ 7372255 h 8810536"/>
              <a:gd name="connsiteX266" fmla="*/ 2839290 w 8880260"/>
              <a:gd name="connsiteY266" fmla="*/ 7329158 h 8810536"/>
              <a:gd name="connsiteX267" fmla="*/ 2903520 w 8880260"/>
              <a:gd name="connsiteY267" fmla="*/ 7312585 h 8810536"/>
              <a:gd name="connsiteX268" fmla="*/ 2955520 w 8880260"/>
              <a:gd name="connsiteY268" fmla="*/ 7296004 h 8810536"/>
              <a:gd name="connsiteX269" fmla="*/ 2998337 w 8880260"/>
              <a:gd name="connsiteY269" fmla="*/ 7289375 h 8810536"/>
              <a:gd name="connsiteX270" fmla="*/ 3031981 w 8880260"/>
              <a:gd name="connsiteY270" fmla="*/ 7269480 h 8810536"/>
              <a:gd name="connsiteX271" fmla="*/ 3071742 w 8880260"/>
              <a:gd name="connsiteY271" fmla="*/ 7262852 h 8810536"/>
              <a:gd name="connsiteX272" fmla="*/ 3105385 w 8880260"/>
              <a:gd name="connsiteY272" fmla="*/ 7249594 h 8810536"/>
              <a:gd name="connsiteX273" fmla="*/ 3139036 w 8880260"/>
              <a:gd name="connsiteY273" fmla="*/ 7229698 h 8810536"/>
              <a:gd name="connsiteX274" fmla="*/ 3175739 w 8880260"/>
              <a:gd name="connsiteY274" fmla="*/ 7216440 h 8810536"/>
              <a:gd name="connsiteX275" fmla="*/ 3200209 w 8880260"/>
              <a:gd name="connsiteY275" fmla="*/ 7203174 h 8810536"/>
              <a:gd name="connsiteX276" fmla="*/ 3218556 w 8880260"/>
              <a:gd name="connsiteY276" fmla="*/ 7196544 h 8810536"/>
              <a:gd name="connsiteX277" fmla="*/ 3316431 w 8880260"/>
              <a:gd name="connsiteY277" fmla="*/ 7130238 h 8810536"/>
              <a:gd name="connsiteX278" fmla="*/ 3426543 w 8880260"/>
              <a:gd name="connsiteY278" fmla="*/ 7070562 h 8810536"/>
              <a:gd name="connsiteX279" fmla="*/ 3444898 w 8880260"/>
              <a:gd name="connsiteY279" fmla="*/ 7057304 h 8810536"/>
              <a:gd name="connsiteX280" fmla="*/ 3457130 w 8880260"/>
              <a:gd name="connsiteY280" fmla="*/ 7017521 h 8810536"/>
              <a:gd name="connsiteX281" fmla="*/ 3444898 w 8880260"/>
              <a:gd name="connsiteY281" fmla="*/ 7004254 h 8810536"/>
              <a:gd name="connsiteX282" fmla="*/ 7197600 w 8880260"/>
              <a:gd name="connsiteY282" fmla="*/ 7004250 h 8810536"/>
              <a:gd name="connsiteX283" fmla="*/ 7140090 w 8880260"/>
              <a:gd name="connsiteY283" fmla="*/ 7031859 h 8810536"/>
              <a:gd name="connsiteX284" fmla="*/ 7151180 w 8880260"/>
              <a:gd name="connsiteY284" fmla="*/ 7037405 h 8810536"/>
              <a:gd name="connsiteX285" fmla="*/ 7147428 w 8880260"/>
              <a:gd name="connsiteY285" fmla="*/ 7043035 h 8810536"/>
              <a:gd name="connsiteX286" fmla="*/ 7175403 w 8880260"/>
              <a:gd name="connsiteY286" fmla="*/ 7036835 h 8810536"/>
              <a:gd name="connsiteX287" fmla="*/ 7208700 w 8880260"/>
              <a:gd name="connsiteY287" fmla="*/ 7032058 h 8810536"/>
              <a:gd name="connsiteX288" fmla="*/ 7213605 w 8880260"/>
              <a:gd name="connsiteY288" fmla="*/ 7033288 h 8810536"/>
              <a:gd name="connsiteX289" fmla="*/ 7217488 w 8880260"/>
              <a:gd name="connsiteY289" fmla="*/ 7027463 h 8810536"/>
              <a:gd name="connsiteX290" fmla="*/ 7210857 w 8880260"/>
              <a:gd name="connsiteY290" fmla="*/ 7017517 h 8810536"/>
              <a:gd name="connsiteX291" fmla="*/ 7197600 w 8880260"/>
              <a:gd name="connsiteY291" fmla="*/ 7004250 h 8810536"/>
              <a:gd name="connsiteX292" fmla="*/ 3499948 w 8880260"/>
              <a:gd name="connsiteY292" fmla="*/ 6957843 h 8810536"/>
              <a:gd name="connsiteX293" fmla="*/ 3506071 w 8880260"/>
              <a:gd name="connsiteY293" fmla="*/ 6964474 h 8810536"/>
              <a:gd name="connsiteX294" fmla="*/ 3506070 w 8880260"/>
              <a:gd name="connsiteY294" fmla="*/ 6990996 h 8810536"/>
              <a:gd name="connsiteX295" fmla="*/ 3493832 w 8880260"/>
              <a:gd name="connsiteY295" fmla="*/ 7017520 h 8810536"/>
              <a:gd name="connsiteX296" fmla="*/ 3524419 w 8880260"/>
              <a:gd name="connsiteY296" fmla="*/ 7004254 h 8810536"/>
              <a:gd name="connsiteX297" fmla="*/ 3518303 w 8880260"/>
              <a:gd name="connsiteY297" fmla="*/ 6971101 h 8810536"/>
              <a:gd name="connsiteX298" fmla="*/ 3499948 w 8880260"/>
              <a:gd name="connsiteY298" fmla="*/ 6957843 h 8810536"/>
              <a:gd name="connsiteX299" fmla="*/ 7257268 w 8880260"/>
              <a:gd name="connsiteY299" fmla="*/ 6957840 h 8810536"/>
              <a:gd name="connsiteX300" fmla="*/ 7263906 w 8880260"/>
              <a:gd name="connsiteY300" fmla="*/ 6964469 h 8810536"/>
              <a:gd name="connsiteX301" fmla="*/ 7263905 w 8880260"/>
              <a:gd name="connsiteY301" fmla="*/ 6990994 h 8810536"/>
              <a:gd name="connsiteX302" fmla="*/ 7250641 w 8880260"/>
              <a:gd name="connsiteY302" fmla="*/ 7017518 h 8810536"/>
              <a:gd name="connsiteX303" fmla="*/ 7283793 w 8880260"/>
              <a:gd name="connsiteY303" fmla="*/ 7004251 h 8810536"/>
              <a:gd name="connsiteX304" fmla="*/ 7277164 w 8880260"/>
              <a:gd name="connsiteY304" fmla="*/ 6971098 h 8810536"/>
              <a:gd name="connsiteX305" fmla="*/ 7257268 w 8880260"/>
              <a:gd name="connsiteY305" fmla="*/ 6957840 h 8810536"/>
              <a:gd name="connsiteX306" fmla="*/ 3284319 w 8880260"/>
              <a:gd name="connsiteY306" fmla="*/ 6931320 h 8810536"/>
              <a:gd name="connsiteX307" fmla="*/ 3243026 w 8880260"/>
              <a:gd name="connsiteY307" fmla="*/ 6957843 h 8810536"/>
              <a:gd name="connsiteX308" fmla="*/ 3206325 w 8880260"/>
              <a:gd name="connsiteY308" fmla="*/ 6984367 h 8810536"/>
              <a:gd name="connsiteX309" fmla="*/ 3191922 w 8880260"/>
              <a:gd name="connsiteY309" fmla="*/ 6989568 h 8810536"/>
              <a:gd name="connsiteX310" fmla="*/ 3132548 w 8880260"/>
              <a:gd name="connsiteY310" fmla="*/ 7042800 h 8810536"/>
              <a:gd name="connsiteX311" fmla="*/ 3078178 w 8880260"/>
              <a:gd name="connsiteY311" fmla="*/ 7088130 h 8810536"/>
              <a:gd name="connsiteX312" fmla="*/ 3078626 w 8880260"/>
              <a:gd name="connsiteY312" fmla="*/ 7087967 h 8810536"/>
              <a:gd name="connsiteX313" fmla="*/ 3129856 w 8880260"/>
              <a:gd name="connsiteY313" fmla="*/ 7060617 h 8810536"/>
              <a:gd name="connsiteX314" fmla="*/ 3194086 w 8880260"/>
              <a:gd name="connsiteY314" fmla="*/ 7017521 h 8810536"/>
              <a:gd name="connsiteX315" fmla="*/ 3212441 w 8880260"/>
              <a:gd name="connsiteY315" fmla="*/ 7004255 h 8810536"/>
              <a:gd name="connsiteX316" fmla="*/ 3230795 w 8880260"/>
              <a:gd name="connsiteY316" fmla="*/ 6994311 h 8810536"/>
              <a:gd name="connsiteX317" fmla="*/ 3255258 w 8880260"/>
              <a:gd name="connsiteY317" fmla="*/ 6974417 h 8810536"/>
              <a:gd name="connsiteX318" fmla="*/ 3273613 w 8880260"/>
              <a:gd name="connsiteY318" fmla="*/ 6971102 h 8810536"/>
              <a:gd name="connsiteX319" fmla="*/ 3285844 w 8880260"/>
              <a:gd name="connsiteY319" fmla="*/ 6957844 h 8810536"/>
              <a:gd name="connsiteX320" fmla="*/ 3291968 w 8880260"/>
              <a:gd name="connsiteY320" fmla="*/ 6937948 h 8810536"/>
              <a:gd name="connsiteX321" fmla="*/ 3298084 w 8880260"/>
              <a:gd name="connsiteY321" fmla="*/ 6931320 h 8810536"/>
              <a:gd name="connsiteX322" fmla="*/ 3284319 w 8880260"/>
              <a:gd name="connsiteY322" fmla="*/ 6931320 h 8810536"/>
              <a:gd name="connsiteX323" fmla="*/ 5206556 w 8880260"/>
              <a:gd name="connsiteY323" fmla="*/ 6931318 h 8810536"/>
              <a:gd name="connsiteX324" fmla="*/ 5161799 w 8880260"/>
              <a:gd name="connsiteY324" fmla="*/ 6957842 h 8810536"/>
              <a:gd name="connsiteX325" fmla="*/ 5122017 w 8880260"/>
              <a:gd name="connsiteY325" fmla="*/ 6984367 h 8810536"/>
              <a:gd name="connsiteX326" fmla="*/ 5068969 w 8880260"/>
              <a:gd name="connsiteY326" fmla="*/ 7010882 h 8810536"/>
              <a:gd name="connsiteX327" fmla="*/ 5019243 w 8880260"/>
              <a:gd name="connsiteY327" fmla="*/ 7030778 h 8810536"/>
              <a:gd name="connsiteX328" fmla="*/ 4990232 w 8880260"/>
              <a:gd name="connsiteY328" fmla="*/ 7037409 h 8810536"/>
              <a:gd name="connsiteX329" fmla="*/ 4964752 w 8880260"/>
              <a:gd name="connsiteY329" fmla="*/ 7055939 h 8810536"/>
              <a:gd name="connsiteX330" fmla="*/ 4962786 w 8880260"/>
              <a:gd name="connsiteY330" fmla="*/ 7067012 h 8810536"/>
              <a:gd name="connsiteX331" fmla="*/ 4935197 w 8880260"/>
              <a:gd name="connsiteY331" fmla="*/ 7112876 h 8810536"/>
              <a:gd name="connsiteX332" fmla="*/ 4956251 w 8880260"/>
              <a:gd name="connsiteY332" fmla="*/ 7097084 h 8810536"/>
              <a:gd name="connsiteX333" fmla="*/ 5039130 w 8880260"/>
              <a:gd name="connsiteY333" fmla="*/ 7060615 h 8810536"/>
              <a:gd name="connsiteX334" fmla="*/ 5108750 w 8880260"/>
              <a:gd name="connsiteY334" fmla="*/ 7017519 h 8810536"/>
              <a:gd name="connsiteX335" fmla="*/ 5128646 w 8880260"/>
              <a:gd name="connsiteY335" fmla="*/ 7004252 h 8810536"/>
              <a:gd name="connsiteX336" fmla="*/ 5148541 w 8880260"/>
              <a:gd name="connsiteY336" fmla="*/ 6994309 h 8810536"/>
              <a:gd name="connsiteX337" fmla="*/ 5175057 w 8880260"/>
              <a:gd name="connsiteY337" fmla="*/ 6974416 h 8810536"/>
              <a:gd name="connsiteX338" fmla="*/ 5194953 w 8880260"/>
              <a:gd name="connsiteY338" fmla="*/ 6971100 h 8810536"/>
              <a:gd name="connsiteX339" fmla="*/ 5208211 w 8880260"/>
              <a:gd name="connsiteY339" fmla="*/ 6957842 h 8810536"/>
              <a:gd name="connsiteX340" fmla="*/ 5214847 w 8880260"/>
              <a:gd name="connsiteY340" fmla="*/ 6937947 h 8810536"/>
              <a:gd name="connsiteX341" fmla="*/ 5221478 w 8880260"/>
              <a:gd name="connsiteY341" fmla="*/ 6931318 h 8810536"/>
              <a:gd name="connsiteX342" fmla="*/ 5206556 w 8880260"/>
              <a:gd name="connsiteY342" fmla="*/ 6931318 h 8810536"/>
              <a:gd name="connsiteX343" fmla="*/ 7820667 w 8880260"/>
              <a:gd name="connsiteY343" fmla="*/ 6923523 h 8810536"/>
              <a:gd name="connsiteX344" fmla="*/ 7848099 w 8880260"/>
              <a:gd name="connsiteY344" fmla="*/ 6943988 h 8810536"/>
              <a:gd name="connsiteX345" fmla="*/ 7861035 w 8880260"/>
              <a:gd name="connsiteY345" fmla="*/ 6976516 h 8810536"/>
              <a:gd name="connsiteX346" fmla="*/ 7839039 w 8880260"/>
              <a:gd name="connsiteY346" fmla="*/ 6987637 h 8810536"/>
              <a:gd name="connsiteX347" fmla="*/ 7804453 w 8880260"/>
              <a:gd name="connsiteY347" fmla="*/ 6934921 h 8810536"/>
              <a:gd name="connsiteX348" fmla="*/ 7820667 w 8880260"/>
              <a:gd name="connsiteY348" fmla="*/ 6923523 h 8810536"/>
              <a:gd name="connsiteX349" fmla="*/ 7319625 w 8880260"/>
              <a:gd name="connsiteY349" fmla="*/ 6914067 h 8810536"/>
              <a:gd name="connsiteX350" fmla="*/ 7310317 w 8880260"/>
              <a:gd name="connsiteY350" fmla="*/ 6918059 h 8810536"/>
              <a:gd name="connsiteX351" fmla="*/ 7290422 w 8880260"/>
              <a:gd name="connsiteY351" fmla="*/ 6932969 h 8810536"/>
              <a:gd name="connsiteX352" fmla="*/ 7297059 w 8880260"/>
              <a:gd name="connsiteY352" fmla="*/ 6937946 h 8810536"/>
              <a:gd name="connsiteX353" fmla="*/ 7310318 w 8880260"/>
              <a:gd name="connsiteY353" fmla="*/ 6964469 h 8810536"/>
              <a:gd name="connsiteX354" fmla="*/ 7336841 w 8880260"/>
              <a:gd name="connsiteY354" fmla="*/ 6971098 h 8810536"/>
              <a:gd name="connsiteX355" fmla="*/ 7353414 w 8880260"/>
              <a:gd name="connsiteY355" fmla="*/ 6934630 h 8810536"/>
              <a:gd name="connsiteX356" fmla="*/ 7353414 w 8880260"/>
              <a:gd name="connsiteY356" fmla="*/ 6934628 h 8810536"/>
              <a:gd name="connsiteX357" fmla="*/ 7431577 w 8880260"/>
              <a:gd name="connsiteY357" fmla="*/ 6903513 h 8810536"/>
              <a:gd name="connsiteX358" fmla="*/ 7406763 w 8880260"/>
              <a:gd name="connsiteY358" fmla="*/ 6927299 h 8810536"/>
              <a:gd name="connsiteX359" fmla="*/ 7409776 w 8880260"/>
              <a:gd name="connsiteY359" fmla="*/ 6931316 h 8810536"/>
              <a:gd name="connsiteX360" fmla="*/ 7429668 w 8880260"/>
              <a:gd name="connsiteY360" fmla="*/ 6916395 h 8810536"/>
              <a:gd name="connsiteX361" fmla="*/ 3591707 w 8880260"/>
              <a:gd name="connsiteY361" fmla="*/ 6898166 h 8810536"/>
              <a:gd name="connsiteX362" fmla="*/ 3548888 w 8880260"/>
              <a:gd name="connsiteY362" fmla="*/ 6918061 h 8810536"/>
              <a:gd name="connsiteX363" fmla="*/ 3530534 w 8880260"/>
              <a:gd name="connsiteY363" fmla="*/ 6932973 h 8810536"/>
              <a:gd name="connsiteX364" fmla="*/ 3536657 w 8880260"/>
              <a:gd name="connsiteY364" fmla="*/ 6937949 h 8810536"/>
              <a:gd name="connsiteX365" fmla="*/ 3548888 w 8880260"/>
              <a:gd name="connsiteY365" fmla="*/ 6964472 h 8810536"/>
              <a:gd name="connsiteX366" fmla="*/ 3555008 w 8880260"/>
              <a:gd name="connsiteY366" fmla="*/ 6979393 h 8810536"/>
              <a:gd name="connsiteX367" fmla="*/ 3569750 w 8880260"/>
              <a:gd name="connsiteY367" fmla="*/ 6972733 h 8810536"/>
              <a:gd name="connsiteX368" fmla="*/ 3576370 w 8880260"/>
              <a:gd name="connsiteY368" fmla="*/ 6954528 h 8810536"/>
              <a:gd name="connsiteX369" fmla="*/ 3586067 w 8880260"/>
              <a:gd name="connsiteY369" fmla="*/ 6940793 h 8810536"/>
              <a:gd name="connsiteX370" fmla="*/ 3588649 w 8880260"/>
              <a:gd name="connsiteY370" fmla="*/ 6934634 h 8810536"/>
              <a:gd name="connsiteX371" fmla="*/ 3591707 w 8880260"/>
              <a:gd name="connsiteY371" fmla="*/ 6898166 h 8810536"/>
              <a:gd name="connsiteX372" fmla="*/ 8801699 w 8880260"/>
              <a:gd name="connsiteY372" fmla="*/ 6878032 h 8810536"/>
              <a:gd name="connsiteX373" fmla="*/ 8830095 w 8880260"/>
              <a:gd name="connsiteY373" fmla="*/ 6884621 h 8810536"/>
              <a:gd name="connsiteX374" fmla="*/ 8874155 w 8880260"/>
              <a:gd name="connsiteY374" fmla="*/ 6933152 h 8810536"/>
              <a:gd name="connsiteX375" fmla="*/ 8873459 w 8880260"/>
              <a:gd name="connsiteY375" fmla="*/ 6995762 h 8810536"/>
              <a:gd name="connsiteX376" fmla="*/ 8794943 w 8880260"/>
              <a:gd name="connsiteY376" fmla="*/ 7036061 h 8810536"/>
              <a:gd name="connsiteX377" fmla="*/ 8750883 w 8880260"/>
              <a:gd name="connsiteY377" fmla="*/ 6987530 h 8810536"/>
              <a:gd name="connsiteX378" fmla="*/ 8744751 w 8880260"/>
              <a:gd name="connsiteY378" fmla="*/ 6922265 h 8810536"/>
              <a:gd name="connsiteX379" fmla="*/ 8778011 w 8880260"/>
              <a:gd name="connsiteY379" fmla="*/ 6882109 h 8810536"/>
              <a:gd name="connsiteX380" fmla="*/ 8801699 w 8880260"/>
              <a:gd name="connsiteY380" fmla="*/ 6878032 h 8810536"/>
              <a:gd name="connsiteX381" fmla="*/ 4151856 w 8880260"/>
              <a:gd name="connsiteY381" fmla="*/ 6854614 h 8810536"/>
              <a:gd name="connsiteX382" fmla="*/ 4114157 w 8880260"/>
              <a:gd name="connsiteY382" fmla="*/ 6858384 h 8810536"/>
              <a:gd name="connsiteX383" fmla="*/ 4108310 w 8880260"/>
              <a:gd name="connsiteY383" fmla="*/ 6857768 h 8810536"/>
              <a:gd name="connsiteX384" fmla="*/ 4057090 w 8880260"/>
              <a:gd name="connsiteY384" fmla="*/ 6911426 h 8810536"/>
              <a:gd name="connsiteX385" fmla="*/ 4033882 w 8880260"/>
              <a:gd name="connsiteY385" fmla="*/ 6944577 h 8810536"/>
              <a:gd name="connsiteX386" fmla="*/ 4040511 w 8880260"/>
              <a:gd name="connsiteY386" fmla="*/ 6944577 h 8810536"/>
              <a:gd name="connsiteX387" fmla="*/ 4067034 w 8880260"/>
              <a:gd name="connsiteY387" fmla="*/ 6928005 h 8810536"/>
              <a:gd name="connsiteX388" fmla="*/ 4106817 w 8880260"/>
              <a:gd name="connsiteY388" fmla="*/ 6898166 h 8810536"/>
              <a:gd name="connsiteX389" fmla="*/ 4122654 w 8880260"/>
              <a:gd name="connsiteY389" fmla="*/ 6842740 h 8810536"/>
              <a:gd name="connsiteX390" fmla="*/ 4120378 w 8880260"/>
              <a:gd name="connsiteY390" fmla="*/ 6845125 h 8810536"/>
              <a:gd name="connsiteX391" fmla="*/ 4127423 w 8880260"/>
              <a:gd name="connsiteY391" fmla="*/ 6845124 h 8810536"/>
              <a:gd name="connsiteX392" fmla="*/ 3706513 w 8880260"/>
              <a:gd name="connsiteY392" fmla="*/ 6799863 h 8810536"/>
              <a:gd name="connsiteX393" fmla="*/ 3610060 w 8880260"/>
              <a:gd name="connsiteY393" fmla="*/ 6878272 h 8810536"/>
              <a:gd name="connsiteX394" fmla="*/ 3622293 w 8880260"/>
              <a:gd name="connsiteY394" fmla="*/ 6878271 h 8810536"/>
              <a:gd name="connsiteX395" fmla="*/ 3629717 w 8880260"/>
              <a:gd name="connsiteY395" fmla="*/ 6883635 h 8810536"/>
              <a:gd name="connsiteX396" fmla="*/ 3662569 w 8880260"/>
              <a:gd name="connsiteY396" fmla="*/ 6848438 h 8810536"/>
              <a:gd name="connsiteX397" fmla="*/ 3695721 w 8880260"/>
              <a:gd name="connsiteY397" fmla="*/ 6831860 h 8810536"/>
              <a:gd name="connsiteX398" fmla="*/ 3702350 w 8880260"/>
              <a:gd name="connsiteY398" fmla="*/ 6818602 h 8810536"/>
              <a:gd name="connsiteX399" fmla="*/ 8319721 w 8880260"/>
              <a:gd name="connsiteY399" fmla="*/ 6762843 h 8810536"/>
              <a:gd name="connsiteX400" fmla="*/ 8348447 w 8880260"/>
              <a:gd name="connsiteY400" fmla="*/ 6768579 h 8810536"/>
              <a:gd name="connsiteX401" fmla="*/ 8379959 w 8880260"/>
              <a:gd name="connsiteY401" fmla="*/ 6788665 h 8810536"/>
              <a:gd name="connsiteX402" fmla="*/ 8398435 w 8880260"/>
              <a:gd name="connsiteY402" fmla="*/ 6862637 h 8810536"/>
              <a:gd name="connsiteX403" fmla="*/ 8350111 w 8880260"/>
              <a:gd name="connsiteY403" fmla="*/ 6926435 h 8810536"/>
              <a:gd name="connsiteX404" fmla="*/ 8287503 w 8880260"/>
              <a:gd name="connsiteY404" fmla="*/ 6925740 h 8810536"/>
              <a:gd name="connsiteX405" fmla="*/ 8257799 w 8880260"/>
              <a:gd name="connsiteY405" fmla="*/ 6819898 h 8810536"/>
              <a:gd name="connsiteX406" fmla="*/ 8319721 w 8880260"/>
              <a:gd name="connsiteY406" fmla="*/ 6762843 h 8810536"/>
              <a:gd name="connsiteX407" fmla="*/ 3797329 w 8880260"/>
              <a:gd name="connsiteY407" fmla="*/ 6726030 h 8810536"/>
              <a:gd name="connsiteX408" fmla="*/ 3795041 w 8880260"/>
              <a:gd name="connsiteY408" fmla="*/ 6727889 h 8810536"/>
              <a:gd name="connsiteX409" fmla="*/ 3795181 w 8880260"/>
              <a:gd name="connsiteY409" fmla="*/ 6727841 h 8810536"/>
              <a:gd name="connsiteX410" fmla="*/ 4251039 w 8880260"/>
              <a:gd name="connsiteY410" fmla="*/ 6709630 h 8810536"/>
              <a:gd name="connsiteX411" fmla="*/ 4239019 w 8880260"/>
              <a:gd name="connsiteY411" fmla="*/ 6722866 h 8810536"/>
              <a:gd name="connsiteX412" fmla="*/ 4177576 w 8880260"/>
              <a:gd name="connsiteY412" fmla="*/ 6786123 h 8810536"/>
              <a:gd name="connsiteX413" fmla="*/ 4237185 w 8880260"/>
              <a:gd name="connsiteY413" fmla="*/ 6772098 h 8810536"/>
              <a:gd name="connsiteX414" fmla="*/ 4257666 w 8880260"/>
              <a:gd name="connsiteY414" fmla="*/ 6752293 h 8810536"/>
              <a:gd name="connsiteX415" fmla="*/ 4260149 w 8880260"/>
              <a:gd name="connsiteY415" fmla="*/ 6749028 h 8810536"/>
              <a:gd name="connsiteX416" fmla="*/ 4256576 w 8880260"/>
              <a:gd name="connsiteY416" fmla="*/ 6742305 h 8810536"/>
              <a:gd name="connsiteX417" fmla="*/ 1891226 w 8880260"/>
              <a:gd name="connsiteY417" fmla="*/ 6689882 h 8810536"/>
              <a:gd name="connsiteX418" fmla="*/ 1887439 w 8880260"/>
              <a:gd name="connsiteY418" fmla="*/ 6693655 h 8810536"/>
              <a:gd name="connsiteX419" fmla="*/ 1779276 w 8880260"/>
              <a:gd name="connsiteY419" fmla="*/ 6778814 h 8810536"/>
              <a:gd name="connsiteX420" fmla="*/ 1765476 w 8880260"/>
              <a:gd name="connsiteY420" fmla="*/ 6783417 h 8810536"/>
              <a:gd name="connsiteX421" fmla="*/ 1712810 w 8880260"/>
              <a:gd name="connsiteY421" fmla="*/ 6838491 h 8810536"/>
              <a:gd name="connsiteX422" fmla="*/ 1619980 w 8880260"/>
              <a:gd name="connsiteY422" fmla="*/ 6944579 h 8810536"/>
              <a:gd name="connsiteX423" fmla="*/ 1626609 w 8880260"/>
              <a:gd name="connsiteY423" fmla="*/ 6944579 h 8810536"/>
              <a:gd name="connsiteX424" fmla="*/ 1653133 w 8880260"/>
              <a:gd name="connsiteY424" fmla="*/ 6928007 h 8810536"/>
              <a:gd name="connsiteX425" fmla="*/ 1692915 w 8880260"/>
              <a:gd name="connsiteY425" fmla="*/ 6898168 h 8810536"/>
              <a:gd name="connsiteX426" fmla="*/ 1843765 w 8880260"/>
              <a:gd name="connsiteY426" fmla="*/ 6752295 h 8810536"/>
              <a:gd name="connsiteX427" fmla="*/ 3928159 w 8880260"/>
              <a:gd name="connsiteY427" fmla="*/ 6569953 h 8810536"/>
              <a:gd name="connsiteX428" fmla="*/ 3915922 w 8880260"/>
              <a:gd name="connsiteY428" fmla="*/ 6586530 h 8810536"/>
              <a:gd name="connsiteX429" fmla="*/ 3882279 w 8880260"/>
              <a:gd name="connsiteY429" fmla="*/ 6636256 h 8810536"/>
              <a:gd name="connsiteX430" fmla="*/ 3866790 w 8880260"/>
              <a:gd name="connsiteY430" fmla="*/ 6664238 h 8810536"/>
              <a:gd name="connsiteX431" fmla="*/ 3901269 w 8880260"/>
              <a:gd name="connsiteY431" fmla="*/ 6631698 h 8810536"/>
              <a:gd name="connsiteX432" fmla="*/ 3934833 w 8880260"/>
              <a:gd name="connsiteY432" fmla="*/ 6598584 h 8810536"/>
              <a:gd name="connsiteX433" fmla="*/ 3940393 w 8880260"/>
              <a:gd name="connsiteY433" fmla="*/ 6586530 h 8810536"/>
              <a:gd name="connsiteX434" fmla="*/ 3928159 w 8880260"/>
              <a:gd name="connsiteY434" fmla="*/ 6569953 h 8810536"/>
              <a:gd name="connsiteX435" fmla="*/ 1500632 w 8880260"/>
              <a:gd name="connsiteY435" fmla="*/ 6540113 h 8810536"/>
              <a:gd name="connsiteX436" fmla="*/ 1507262 w 8880260"/>
              <a:gd name="connsiteY436" fmla="*/ 6546740 h 8810536"/>
              <a:gd name="connsiteX437" fmla="*/ 1500633 w 8880260"/>
              <a:gd name="connsiteY437" fmla="*/ 6546740 h 8810536"/>
              <a:gd name="connsiteX438" fmla="*/ 1493996 w 8880260"/>
              <a:gd name="connsiteY438" fmla="*/ 6546741 h 8810536"/>
              <a:gd name="connsiteX439" fmla="*/ 1500632 w 8880260"/>
              <a:gd name="connsiteY439" fmla="*/ 6540113 h 8810536"/>
              <a:gd name="connsiteX440" fmla="*/ 1566938 w 8880260"/>
              <a:gd name="connsiteY440" fmla="*/ 6460548 h 8810536"/>
              <a:gd name="connsiteX441" fmla="*/ 1573568 w 8880260"/>
              <a:gd name="connsiteY441" fmla="*/ 6467176 h 8810536"/>
              <a:gd name="connsiteX442" fmla="*/ 1566939 w 8880260"/>
              <a:gd name="connsiteY442" fmla="*/ 6473805 h 8810536"/>
              <a:gd name="connsiteX443" fmla="*/ 1560303 w 8880260"/>
              <a:gd name="connsiteY443" fmla="*/ 6467176 h 8810536"/>
              <a:gd name="connsiteX444" fmla="*/ 1566938 w 8880260"/>
              <a:gd name="connsiteY444" fmla="*/ 6460548 h 8810536"/>
              <a:gd name="connsiteX445" fmla="*/ 4467398 w 8880260"/>
              <a:gd name="connsiteY445" fmla="*/ 6450956 h 8810536"/>
              <a:gd name="connsiteX446" fmla="*/ 4337235 w 8880260"/>
              <a:gd name="connsiteY446" fmla="*/ 6614705 h 8810536"/>
              <a:gd name="connsiteX447" fmla="*/ 4275370 w 8880260"/>
              <a:gd name="connsiteY447" fmla="*/ 6682834 h 8810536"/>
              <a:gd name="connsiteX448" fmla="*/ 4282418 w 8880260"/>
              <a:gd name="connsiteY448" fmla="*/ 6719743 h 8810536"/>
              <a:gd name="connsiteX449" fmla="*/ 4378680 w 8880260"/>
              <a:gd name="connsiteY449" fmla="*/ 6593159 h 8810536"/>
              <a:gd name="connsiteX450" fmla="*/ 4471505 w 8880260"/>
              <a:gd name="connsiteY450" fmla="*/ 6483338 h 8810536"/>
              <a:gd name="connsiteX451" fmla="*/ 4479968 w 8880260"/>
              <a:gd name="connsiteY451" fmla="*/ 6472601 h 8810536"/>
              <a:gd name="connsiteX452" fmla="*/ 2068182 w 8880260"/>
              <a:gd name="connsiteY452" fmla="*/ 6446291 h 8810536"/>
              <a:gd name="connsiteX453" fmla="*/ 2055305 w 8880260"/>
              <a:gd name="connsiteY453" fmla="*/ 6450307 h 8810536"/>
              <a:gd name="connsiteX454" fmla="*/ 2012590 w 8880260"/>
              <a:gd name="connsiteY454" fmla="*/ 6507176 h 8810536"/>
              <a:gd name="connsiteX455" fmla="*/ 1646503 w 8880260"/>
              <a:gd name="connsiteY455" fmla="*/ 6361088 h 8810536"/>
              <a:gd name="connsiteX456" fmla="*/ 1653132 w 8880260"/>
              <a:gd name="connsiteY456" fmla="*/ 6367717 h 8810536"/>
              <a:gd name="connsiteX457" fmla="*/ 1646503 w 8880260"/>
              <a:gd name="connsiteY457" fmla="*/ 6367717 h 8810536"/>
              <a:gd name="connsiteX458" fmla="*/ 1639875 w 8880260"/>
              <a:gd name="connsiteY458" fmla="*/ 6367718 h 8810536"/>
              <a:gd name="connsiteX459" fmla="*/ 1646503 w 8880260"/>
              <a:gd name="connsiteY459" fmla="*/ 6361088 h 8810536"/>
              <a:gd name="connsiteX460" fmla="*/ 2173639 w 8880260"/>
              <a:gd name="connsiteY460" fmla="*/ 6300580 h 8810536"/>
              <a:gd name="connsiteX461" fmla="*/ 2163696 w 8880260"/>
              <a:gd name="connsiteY461" fmla="*/ 6311355 h 8810536"/>
              <a:gd name="connsiteX462" fmla="*/ 2153702 w 8880260"/>
              <a:gd name="connsiteY462" fmla="*/ 6324077 h 8810536"/>
              <a:gd name="connsiteX463" fmla="*/ 2157712 w 8880260"/>
              <a:gd name="connsiteY463" fmla="*/ 6332200 h 8810536"/>
              <a:gd name="connsiteX464" fmla="*/ 2157789 w 8880260"/>
              <a:gd name="connsiteY464" fmla="*/ 6333246 h 8810536"/>
              <a:gd name="connsiteX465" fmla="*/ 2176892 w 8880260"/>
              <a:gd name="connsiteY465" fmla="*/ 6308194 h 8810536"/>
              <a:gd name="connsiteX466" fmla="*/ 2176953 w 8880260"/>
              <a:gd name="connsiteY466" fmla="*/ 6308040 h 8810536"/>
              <a:gd name="connsiteX467" fmla="*/ 2176954 w 8880260"/>
              <a:gd name="connsiteY467" fmla="*/ 6301411 h 8810536"/>
              <a:gd name="connsiteX468" fmla="*/ 2173639 w 8880260"/>
              <a:gd name="connsiteY468" fmla="*/ 6300580 h 8810536"/>
              <a:gd name="connsiteX469" fmla="*/ 4587541 w 8880260"/>
              <a:gd name="connsiteY469" fmla="*/ 6300579 h 8810536"/>
              <a:gd name="connsiteX470" fmla="*/ 4577597 w 8880260"/>
              <a:gd name="connsiteY470" fmla="*/ 6311353 h 8810536"/>
              <a:gd name="connsiteX471" fmla="*/ 4566247 w 8880260"/>
              <a:gd name="connsiteY471" fmla="*/ 6325802 h 8810536"/>
              <a:gd name="connsiteX472" fmla="*/ 4586536 w 8880260"/>
              <a:gd name="connsiteY472" fmla="*/ 6318705 h 8810536"/>
              <a:gd name="connsiteX473" fmla="*/ 4590857 w 8880260"/>
              <a:gd name="connsiteY473" fmla="*/ 6308038 h 8810536"/>
              <a:gd name="connsiteX474" fmla="*/ 4590857 w 8880260"/>
              <a:gd name="connsiteY474" fmla="*/ 6301409 h 8810536"/>
              <a:gd name="connsiteX475" fmla="*/ 4587541 w 8880260"/>
              <a:gd name="connsiteY475" fmla="*/ 6300579 h 8810536"/>
              <a:gd name="connsiteX476" fmla="*/ 1745964 w 8880260"/>
              <a:gd name="connsiteY476" fmla="*/ 6215209 h 8810536"/>
              <a:gd name="connsiteX477" fmla="*/ 1752593 w 8880260"/>
              <a:gd name="connsiteY477" fmla="*/ 6221847 h 8810536"/>
              <a:gd name="connsiteX478" fmla="*/ 1745964 w 8880260"/>
              <a:gd name="connsiteY478" fmla="*/ 6221847 h 8810536"/>
              <a:gd name="connsiteX479" fmla="*/ 1739334 w 8880260"/>
              <a:gd name="connsiteY479" fmla="*/ 6221846 h 8810536"/>
              <a:gd name="connsiteX480" fmla="*/ 1745964 w 8880260"/>
              <a:gd name="connsiteY480" fmla="*/ 6215209 h 8810536"/>
              <a:gd name="connsiteX481" fmla="*/ 7499109 w 8880260"/>
              <a:gd name="connsiteY481" fmla="*/ 6108557 h 8810536"/>
              <a:gd name="connsiteX482" fmla="*/ 7455483 w 8880260"/>
              <a:gd name="connsiteY482" fmla="*/ 6201947 h 8810536"/>
              <a:gd name="connsiteX483" fmla="*/ 7409677 w 8880260"/>
              <a:gd name="connsiteY483" fmla="*/ 6280899 h 8810536"/>
              <a:gd name="connsiteX484" fmla="*/ 7420786 w 8880260"/>
              <a:gd name="connsiteY484" fmla="*/ 6293799 h 8810536"/>
              <a:gd name="connsiteX485" fmla="*/ 7449559 w 8880260"/>
              <a:gd name="connsiteY485" fmla="*/ 6241729 h 8810536"/>
              <a:gd name="connsiteX486" fmla="*/ 7476082 w 8880260"/>
              <a:gd name="connsiteY486" fmla="*/ 6195318 h 8810536"/>
              <a:gd name="connsiteX487" fmla="*/ 7492655 w 8880260"/>
              <a:gd name="connsiteY487" fmla="*/ 6138954 h 8810536"/>
              <a:gd name="connsiteX488" fmla="*/ 7499416 w 8880260"/>
              <a:gd name="connsiteY488" fmla="*/ 6123445 h 8810536"/>
              <a:gd name="connsiteX489" fmla="*/ 8175613 w 8880260"/>
              <a:gd name="connsiteY489" fmla="*/ 6092543 h 8810536"/>
              <a:gd name="connsiteX490" fmla="*/ 8165671 w 8880260"/>
              <a:gd name="connsiteY490" fmla="*/ 6102487 h 8810536"/>
              <a:gd name="connsiteX491" fmla="*/ 8172299 w 8880260"/>
              <a:gd name="connsiteY491" fmla="*/ 6109116 h 8810536"/>
              <a:gd name="connsiteX492" fmla="*/ 8185555 w 8880260"/>
              <a:gd name="connsiteY492" fmla="*/ 6095857 h 8810536"/>
              <a:gd name="connsiteX493" fmla="*/ 8175613 w 8880260"/>
              <a:gd name="connsiteY493" fmla="*/ 6092543 h 8810536"/>
              <a:gd name="connsiteX494" fmla="*/ 3875266 w 8880260"/>
              <a:gd name="connsiteY494" fmla="*/ 6086878 h 8810536"/>
              <a:gd name="connsiteX495" fmla="*/ 3821511 w 8880260"/>
              <a:gd name="connsiteY495" fmla="*/ 6201951 h 8810536"/>
              <a:gd name="connsiteX496" fmla="*/ 3815393 w 8880260"/>
              <a:gd name="connsiteY496" fmla="*/ 6212495 h 8810536"/>
              <a:gd name="connsiteX497" fmla="*/ 3836396 w 8880260"/>
              <a:gd name="connsiteY497" fmla="*/ 6192005 h 8810536"/>
              <a:gd name="connsiteX498" fmla="*/ 3860866 w 8880260"/>
              <a:gd name="connsiteY498" fmla="*/ 6142272 h 8810536"/>
              <a:gd name="connsiteX499" fmla="*/ 3866985 w 8880260"/>
              <a:gd name="connsiteY499" fmla="*/ 6122380 h 8810536"/>
              <a:gd name="connsiteX500" fmla="*/ 3878816 w 8880260"/>
              <a:gd name="connsiteY500" fmla="*/ 6118105 h 8810536"/>
              <a:gd name="connsiteX501" fmla="*/ 3878371 w 8880260"/>
              <a:gd name="connsiteY501" fmla="*/ 6111235 h 8810536"/>
              <a:gd name="connsiteX502" fmla="*/ 4331898 w 8880260"/>
              <a:gd name="connsiteY502" fmla="*/ 6049442 h 8810536"/>
              <a:gd name="connsiteX503" fmla="*/ 4313543 w 8880260"/>
              <a:gd name="connsiteY503" fmla="*/ 6062708 h 8810536"/>
              <a:gd name="connsiteX504" fmla="*/ 4323040 w 8880260"/>
              <a:gd name="connsiteY504" fmla="*/ 6073001 h 8810536"/>
              <a:gd name="connsiteX505" fmla="*/ 4325633 w 8880260"/>
              <a:gd name="connsiteY505" fmla="*/ 6070167 h 8810536"/>
              <a:gd name="connsiteX506" fmla="*/ 4332211 w 8880260"/>
              <a:gd name="connsiteY506" fmla="*/ 6065508 h 8810536"/>
              <a:gd name="connsiteX507" fmla="*/ 4338014 w 8880260"/>
              <a:gd name="connsiteY507" fmla="*/ 6056079 h 8810536"/>
              <a:gd name="connsiteX508" fmla="*/ 8159041 w 8880260"/>
              <a:gd name="connsiteY508" fmla="*/ 6049438 h 8810536"/>
              <a:gd name="connsiteX509" fmla="*/ 8139147 w 8880260"/>
              <a:gd name="connsiteY509" fmla="*/ 6062703 h 8810536"/>
              <a:gd name="connsiteX510" fmla="*/ 8152403 w 8880260"/>
              <a:gd name="connsiteY510" fmla="*/ 6075963 h 8810536"/>
              <a:gd name="connsiteX511" fmla="*/ 8165671 w 8880260"/>
              <a:gd name="connsiteY511" fmla="*/ 6056076 h 8810536"/>
              <a:gd name="connsiteX512" fmla="*/ 3949698 w 8880260"/>
              <a:gd name="connsiteY512" fmla="*/ 5934545 h 8810536"/>
              <a:gd name="connsiteX513" fmla="*/ 3956975 w 8880260"/>
              <a:gd name="connsiteY513" fmla="*/ 5963001 h 8810536"/>
              <a:gd name="connsiteX514" fmla="*/ 3958741 w 8880260"/>
              <a:gd name="connsiteY514" fmla="*/ 5956620 h 8810536"/>
              <a:gd name="connsiteX515" fmla="*/ 3958741 w 8880260"/>
              <a:gd name="connsiteY515" fmla="*/ 5936724 h 8810536"/>
              <a:gd name="connsiteX516" fmla="*/ 7739651 w 8880260"/>
              <a:gd name="connsiteY516" fmla="*/ 5933404 h 8810536"/>
              <a:gd name="connsiteX517" fmla="*/ 7721413 w 8880260"/>
              <a:gd name="connsiteY517" fmla="*/ 5949979 h 8810536"/>
              <a:gd name="connsiteX518" fmla="*/ 7621953 w 8880260"/>
              <a:gd name="connsiteY518" fmla="*/ 6075962 h 8810536"/>
              <a:gd name="connsiteX519" fmla="*/ 7600405 w 8880260"/>
              <a:gd name="connsiteY519" fmla="*/ 6102488 h 8810536"/>
              <a:gd name="connsiteX520" fmla="*/ 7590002 w 8880260"/>
              <a:gd name="connsiteY520" fmla="*/ 6090603 h 8810536"/>
              <a:gd name="connsiteX521" fmla="*/ 7589845 w 8880260"/>
              <a:gd name="connsiteY521" fmla="*/ 6104957 h 8810536"/>
              <a:gd name="connsiteX522" fmla="*/ 7582171 w 8880260"/>
              <a:gd name="connsiteY522" fmla="*/ 6129124 h 8810536"/>
              <a:gd name="connsiteX523" fmla="*/ 7582171 w 8880260"/>
              <a:gd name="connsiteY523" fmla="*/ 6148899 h 8810536"/>
              <a:gd name="connsiteX524" fmla="*/ 7568914 w 8880260"/>
              <a:gd name="connsiteY524" fmla="*/ 6168793 h 8810536"/>
              <a:gd name="connsiteX525" fmla="*/ 7502607 w 8880260"/>
              <a:gd name="connsiteY525" fmla="*/ 6241728 h 8810536"/>
              <a:gd name="connsiteX526" fmla="*/ 7439617 w 8880260"/>
              <a:gd name="connsiteY526" fmla="*/ 6317984 h 8810536"/>
              <a:gd name="connsiteX527" fmla="*/ 7438557 w 8880260"/>
              <a:gd name="connsiteY527" fmla="*/ 6321548 h 8810536"/>
              <a:gd name="connsiteX528" fmla="*/ 7460881 w 8880260"/>
              <a:gd name="connsiteY528" fmla="*/ 6361499 h 8810536"/>
              <a:gd name="connsiteX529" fmla="*/ 7469648 w 8880260"/>
              <a:gd name="connsiteY529" fmla="*/ 6375566 h 8810536"/>
              <a:gd name="connsiteX530" fmla="*/ 7476083 w 8880260"/>
              <a:gd name="connsiteY530" fmla="*/ 6361083 h 8810536"/>
              <a:gd name="connsiteX531" fmla="*/ 7482712 w 8880260"/>
              <a:gd name="connsiteY531" fmla="*/ 6341187 h 8810536"/>
              <a:gd name="connsiteX532" fmla="*/ 7499292 w 8880260"/>
              <a:gd name="connsiteY532" fmla="*/ 6321301 h 8810536"/>
              <a:gd name="connsiteX533" fmla="*/ 7515865 w 8880260"/>
              <a:gd name="connsiteY533" fmla="*/ 6314664 h 8810536"/>
              <a:gd name="connsiteX534" fmla="*/ 7532445 w 8880260"/>
              <a:gd name="connsiteY534" fmla="*/ 6298091 h 8810536"/>
              <a:gd name="connsiteX535" fmla="*/ 7535759 w 8880260"/>
              <a:gd name="connsiteY535" fmla="*/ 6281511 h 8810536"/>
              <a:gd name="connsiteX536" fmla="*/ 7555647 w 8880260"/>
              <a:gd name="connsiteY536" fmla="*/ 6254994 h 8810536"/>
              <a:gd name="connsiteX537" fmla="*/ 7575541 w 8880260"/>
              <a:gd name="connsiteY537" fmla="*/ 6221841 h 8810536"/>
              <a:gd name="connsiteX538" fmla="*/ 7621953 w 8880260"/>
              <a:gd name="connsiteY538" fmla="*/ 6192002 h 8810536"/>
              <a:gd name="connsiteX539" fmla="*/ 7648478 w 8880260"/>
              <a:gd name="connsiteY539" fmla="*/ 6142268 h 8810536"/>
              <a:gd name="connsiteX540" fmla="*/ 7675003 w 8880260"/>
              <a:gd name="connsiteY540" fmla="*/ 6115745 h 8810536"/>
              <a:gd name="connsiteX541" fmla="*/ 7694897 w 8880260"/>
              <a:gd name="connsiteY541" fmla="*/ 6095858 h 8810536"/>
              <a:gd name="connsiteX542" fmla="*/ 7721413 w 8880260"/>
              <a:gd name="connsiteY542" fmla="*/ 6059390 h 8810536"/>
              <a:gd name="connsiteX543" fmla="*/ 7747935 w 8880260"/>
              <a:gd name="connsiteY543" fmla="*/ 6009657 h 8810536"/>
              <a:gd name="connsiteX544" fmla="*/ 7754567 w 8880260"/>
              <a:gd name="connsiteY544" fmla="*/ 5956616 h 8810536"/>
              <a:gd name="connsiteX545" fmla="*/ 7754567 w 8880260"/>
              <a:gd name="connsiteY545" fmla="*/ 5936721 h 8810536"/>
              <a:gd name="connsiteX546" fmla="*/ 7739651 w 8880260"/>
              <a:gd name="connsiteY546" fmla="*/ 5933404 h 8810536"/>
              <a:gd name="connsiteX547" fmla="*/ 2024447 w 8880260"/>
              <a:gd name="connsiteY547" fmla="*/ 5863790 h 8810536"/>
              <a:gd name="connsiteX548" fmla="*/ 2031085 w 8880260"/>
              <a:gd name="connsiteY548" fmla="*/ 5870419 h 8810536"/>
              <a:gd name="connsiteX549" fmla="*/ 2024447 w 8880260"/>
              <a:gd name="connsiteY549" fmla="*/ 5877048 h 8810536"/>
              <a:gd name="connsiteX550" fmla="*/ 2024447 w 8880260"/>
              <a:gd name="connsiteY550" fmla="*/ 5870419 h 8810536"/>
              <a:gd name="connsiteX551" fmla="*/ 1971407 w 8880260"/>
              <a:gd name="connsiteY551" fmla="*/ 5824000 h 8810536"/>
              <a:gd name="connsiteX552" fmla="*/ 1971407 w 8880260"/>
              <a:gd name="connsiteY552" fmla="*/ 5840580 h 8810536"/>
              <a:gd name="connsiteX553" fmla="*/ 1964776 w 8880260"/>
              <a:gd name="connsiteY553" fmla="*/ 5837266 h 8810536"/>
              <a:gd name="connsiteX554" fmla="*/ 1971407 w 8880260"/>
              <a:gd name="connsiteY554" fmla="*/ 5824000 h 8810536"/>
              <a:gd name="connsiteX555" fmla="*/ 7688263 w 8880260"/>
              <a:gd name="connsiteY555" fmla="*/ 5736145 h 8810536"/>
              <a:gd name="connsiteX556" fmla="*/ 7694897 w 8880260"/>
              <a:gd name="connsiteY556" fmla="*/ 5737803 h 8810536"/>
              <a:gd name="connsiteX557" fmla="*/ 7681631 w 8880260"/>
              <a:gd name="connsiteY557" fmla="*/ 5770955 h 8810536"/>
              <a:gd name="connsiteX558" fmla="*/ 7681631 w 8880260"/>
              <a:gd name="connsiteY558" fmla="*/ 5744432 h 8810536"/>
              <a:gd name="connsiteX559" fmla="*/ 7688263 w 8880260"/>
              <a:gd name="connsiteY559" fmla="*/ 5736145 h 8810536"/>
              <a:gd name="connsiteX560" fmla="*/ 4246255 w 8880260"/>
              <a:gd name="connsiteY560" fmla="*/ 5698023 h 8810536"/>
              <a:gd name="connsiteX561" fmla="*/ 4240140 w 8880260"/>
              <a:gd name="connsiteY561" fmla="*/ 5724547 h 8810536"/>
              <a:gd name="connsiteX562" fmla="*/ 4258486 w 8880260"/>
              <a:gd name="connsiteY562" fmla="*/ 5751064 h 8810536"/>
              <a:gd name="connsiteX563" fmla="*/ 4276842 w 8880260"/>
              <a:gd name="connsiteY563" fmla="*/ 5770958 h 8810536"/>
              <a:gd name="connsiteX564" fmla="*/ 4289073 w 8880260"/>
              <a:gd name="connsiteY564" fmla="*/ 5784217 h 8810536"/>
              <a:gd name="connsiteX565" fmla="*/ 4301312 w 8880260"/>
              <a:gd name="connsiteY565" fmla="*/ 5770958 h 8810536"/>
              <a:gd name="connsiteX566" fmla="*/ 4295190 w 8880260"/>
              <a:gd name="connsiteY566" fmla="*/ 5751064 h 8810536"/>
              <a:gd name="connsiteX567" fmla="*/ 4246255 w 8880260"/>
              <a:gd name="connsiteY567" fmla="*/ 5698023 h 8810536"/>
              <a:gd name="connsiteX568" fmla="*/ 8066211 w 8880260"/>
              <a:gd name="connsiteY568" fmla="*/ 5698019 h 8810536"/>
              <a:gd name="connsiteX569" fmla="*/ 8059581 w 8880260"/>
              <a:gd name="connsiteY569" fmla="*/ 5724544 h 8810536"/>
              <a:gd name="connsiteX570" fmla="*/ 8079467 w 8880260"/>
              <a:gd name="connsiteY570" fmla="*/ 5751060 h 8810536"/>
              <a:gd name="connsiteX571" fmla="*/ 8099363 w 8880260"/>
              <a:gd name="connsiteY571" fmla="*/ 5770955 h 8810536"/>
              <a:gd name="connsiteX572" fmla="*/ 8112623 w 8880260"/>
              <a:gd name="connsiteY572" fmla="*/ 5784213 h 8810536"/>
              <a:gd name="connsiteX573" fmla="*/ 8125887 w 8880260"/>
              <a:gd name="connsiteY573" fmla="*/ 5770954 h 8810536"/>
              <a:gd name="connsiteX574" fmla="*/ 8119251 w 8880260"/>
              <a:gd name="connsiteY574" fmla="*/ 5751059 h 8810536"/>
              <a:gd name="connsiteX575" fmla="*/ 8066211 w 8880260"/>
              <a:gd name="connsiteY575" fmla="*/ 5698019 h 8810536"/>
              <a:gd name="connsiteX576" fmla="*/ 4307428 w 8880260"/>
              <a:gd name="connsiteY576" fmla="*/ 5691394 h 8810536"/>
              <a:gd name="connsiteX577" fmla="*/ 4295190 w 8880260"/>
              <a:gd name="connsiteY577" fmla="*/ 5711281 h 8810536"/>
              <a:gd name="connsiteX578" fmla="*/ 4301312 w 8880260"/>
              <a:gd name="connsiteY578" fmla="*/ 5724547 h 8810536"/>
              <a:gd name="connsiteX579" fmla="*/ 4313544 w 8880260"/>
              <a:gd name="connsiteY579" fmla="*/ 5704652 h 8810536"/>
              <a:gd name="connsiteX580" fmla="*/ 4307428 w 8880260"/>
              <a:gd name="connsiteY580" fmla="*/ 5691394 h 8810536"/>
              <a:gd name="connsiteX581" fmla="*/ 8132517 w 8880260"/>
              <a:gd name="connsiteY581" fmla="*/ 5691390 h 8810536"/>
              <a:gd name="connsiteX582" fmla="*/ 8119251 w 8880260"/>
              <a:gd name="connsiteY582" fmla="*/ 5711278 h 8810536"/>
              <a:gd name="connsiteX583" fmla="*/ 8125887 w 8880260"/>
              <a:gd name="connsiteY583" fmla="*/ 5724544 h 8810536"/>
              <a:gd name="connsiteX584" fmla="*/ 8139147 w 8880260"/>
              <a:gd name="connsiteY584" fmla="*/ 5704648 h 8810536"/>
              <a:gd name="connsiteX585" fmla="*/ 8132517 w 8880260"/>
              <a:gd name="connsiteY585" fmla="*/ 5691390 h 8810536"/>
              <a:gd name="connsiteX586" fmla="*/ 4778641 w 8880260"/>
              <a:gd name="connsiteY586" fmla="*/ 5647132 h 8810536"/>
              <a:gd name="connsiteX587" fmla="*/ 4757295 w 8880260"/>
              <a:gd name="connsiteY587" fmla="*/ 5651052 h 8810536"/>
              <a:gd name="connsiteX588" fmla="*/ 4750834 w 8880260"/>
              <a:gd name="connsiteY588" fmla="*/ 5650676 h 8810536"/>
              <a:gd name="connsiteX589" fmla="*/ 4743365 w 8880260"/>
              <a:gd name="connsiteY589" fmla="*/ 5664871 h 8810536"/>
              <a:gd name="connsiteX590" fmla="*/ 4740049 w 8880260"/>
              <a:gd name="connsiteY590" fmla="*/ 5674814 h 8810536"/>
              <a:gd name="connsiteX591" fmla="*/ 4749993 w 8880260"/>
              <a:gd name="connsiteY591" fmla="*/ 5671498 h 8810536"/>
              <a:gd name="connsiteX592" fmla="*/ 4773197 w 8880260"/>
              <a:gd name="connsiteY592" fmla="*/ 5655752 h 8810536"/>
              <a:gd name="connsiteX593" fmla="*/ 2409362 w 8880260"/>
              <a:gd name="connsiteY593" fmla="*/ 5566022 h 8810536"/>
              <a:gd name="connsiteX594" fmla="*/ 2406866 w 8880260"/>
              <a:gd name="connsiteY594" fmla="*/ 5568103 h 8810536"/>
              <a:gd name="connsiteX595" fmla="*/ 2358700 w 8880260"/>
              <a:gd name="connsiteY595" fmla="*/ 5609319 h 8810536"/>
              <a:gd name="connsiteX596" fmla="*/ 2334424 w 8880260"/>
              <a:gd name="connsiteY596" fmla="*/ 5655445 h 8810536"/>
              <a:gd name="connsiteX597" fmla="*/ 2335048 w 8880260"/>
              <a:gd name="connsiteY597" fmla="*/ 5662085 h 8810536"/>
              <a:gd name="connsiteX598" fmla="*/ 2338105 w 8880260"/>
              <a:gd name="connsiteY598" fmla="*/ 5670134 h 8810536"/>
              <a:gd name="connsiteX599" fmla="*/ 2359294 w 8880260"/>
              <a:gd name="connsiteY599" fmla="*/ 5655753 h 8810536"/>
              <a:gd name="connsiteX600" fmla="*/ 2389131 w 8880260"/>
              <a:gd name="connsiteY600" fmla="*/ 5608509 h 8810536"/>
              <a:gd name="connsiteX601" fmla="*/ 4934126 w 8880260"/>
              <a:gd name="connsiteY601" fmla="*/ 5160156 h 8810536"/>
              <a:gd name="connsiteX602" fmla="*/ 4929017 w 8880260"/>
              <a:gd name="connsiteY602" fmla="*/ 5174201 h 8810536"/>
              <a:gd name="connsiteX603" fmla="*/ 4935650 w 8880260"/>
              <a:gd name="connsiteY603" fmla="*/ 5194094 h 8810536"/>
              <a:gd name="connsiteX604" fmla="*/ 4952667 w 8880260"/>
              <a:gd name="connsiteY604" fmla="*/ 5199767 h 8810536"/>
              <a:gd name="connsiteX605" fmla="*/ 4953575 w 8880260"/>
              <a:gd name="connsiteY605" fmla="*/ 5198963 h 8810536"/>
              <a:gd name="connsiteX606" fmla="*/ 7946855 w 8880260"/>
              <a:gd name="connsiteY606" fmla="*/ 5087996 h 8810536"/>
              <a:gd name="connsiteX607" fmla="*/ 7946855 w 8880260"/>
              <a:gd name="connsiteY607" fmla="*/ 5114520 h 8810536"/>
              <a:gd name="connsiteX608" fmla="*/ 7940227 w 8880260"/>
              <a:gd name="connsiteY608" fmla="*/ 5101263 h 8810536"/>
              <a:gd name="connsiteX609" fmla="*/ 7946855 w 8880260"/>
              <a:gd name="connsiteY609" fmla="*/ 5087996 h 8810536"/>
              <a:gd name="connsiteX610" fmla="*/ 2542131 w 8880260"/>
              <a:gd name="connsiteY610" fmla="*/ 5084311 h 8810536"/>
              <a:gd name="connsiteX611" fmla="*/ 2541639 w 8880260"/>
              <a:gd name="connsiteY611" fmla="*/ 5094639 h 8810536"/>
              <a:gd name="connsiteX612" fmla="*/ 2528382 w 8880260"/>
              <a:gd name="connsiteY612" fmla="*/ 5137735 h 8810536"/>
              <a:gd name="connsiteX613" fmla="*/ 2515116 w 8880260"/>
              <a:gd name="connsiteY613" fmla="*/ 5174204 h 8810536"/>
              <a:gd name="connsiteX614" fmla="*/ 2541639 w 8880260"/>
              <a:gd name="connsiteY614" fmla="*/ 5200726 h 8810536"/>
              <a:gd name="connsiteX615" fmla="*/ 2568162 w 8880260"/>
              <a:gd name="connsiteY615" fmla="*/ 5187461 h 8810536"/>
              <a:gd name="connsiteX616" fmla="*/ 2566503 w 8880260"/>
              <a:gd name="connsiteY616" fmla="*/ 5159283 h 8810536"/>
              <a:gd name="connsiteX617" fmla="*/ 2572572 w 8880260"/>
              <a:gd name="connsiteY617" fmla="*/ 5116813 h 8810536"/>
              <a:gd name="connsiteX618" fmla="*/ 7971721 w 8880260"/>
              <a:gd name="connsiteY618" fmla="*/ 4973622 h 8810536"/>
              <a:gd name="connsiteX619" fmla="*/ 7980011 w 8880260"/>
              <a:gd name="connsiteY619" fmla="*/ 4975279 h 8810536"/>
              <a:gd name="connsiteX620" fmla="*/ 7970067 w 8880260"/>
              <a:gd name="connsiteY620" fmla="*/ 5021691 h 8810536"/>
              <a:gd name="connsiteX621" fmla="*/ 7953483 w 8880260"/>
              <a:gd name="connsiteY621" fmla="*/ 5015062 h 8810536"/>
              <a:gd name="connsiteX622" fmla="*/ 7960123 w 8880260"/>
              <a:gd name="connsiteY622" fmla="*/ 4981908 h 8810536"/>
              <a:gd name="connsiteX623" fmla="*/ 7971721 w 8880260"/>
              <a:gd name="connsiteY623" fmla="*/ 4973622 h 8810536"/>
              <a:gd name="connsiteX624" fmla="*/ 8006533 w 8880260"/>
              <a:gd name="connsiteY624" fmla="*/ 4962021 h 8810536"/>
              <a:gd name="connsiteX625" fmla="*/ 7999903 w 8880260"/>
              <a:gd name="connsiteY625" fmla="*/ 4975279 h 8810536"/>
              <a:gd name="connsiteX626" fmla="*/ 7994929 w 8880260"/>
              <a:gd name="connsiteY626" fmla="*/ 4965335 h 8810536"/>
              <a:gd name="connsiteX627" fmla="*/ 8006533 w 8880260"/>
              <a:gd name="connsiteY627" fmla="*/ 4962021 h 8810536"/>
              <a:gd name="connsiteX628" fmla="*/ 2395768 w 8880260"/>
              <a:gd name="connsiteY628" fmla="*/ 4935503 h 8810536"/>
              <a:gd name="connsiteX629" fmla="*/ 2402397 w 8880260"/>
              <a:gd name="connsiteY629" fmla="*/ 4942130 h 8810536"/>
              <a:gd name="connsiteX630" fmla="*/ 2395768 w 8880260"/>
              <a:gd name="connsiteY630" fmla="*/ 4948760 h 8810536"/>
              <a:gd name="connsiteX631" fmla="*/ 2389131 w 8880260"/>
              <a:gd name="connsiteY631" fmla="*/ 4942130 h 8810536"/>
              <a:gd name="connsiteX632" fmla="*/ 2395768 w 8880260"/>
              <a:gd name="connsiteY632" fmla="*/ 4935503 h 8810536"/>
              <a:gd name="connsiteX633" fmla="*/ 6995886 w 8880260"/>
              <a:gd name="connsiteY633" fmla="*/ 4855926 h 8810536"/>
              <a:gd name="connsiteX634" fmla="*/ 6991856 w 8880260"/>
              <a:gd name="connsiteY634" fmla="*/ 4881626 h 8810536"/>
              <a:gd name="connsiteX635" fmla="*/ 6985223 w 8880260"/>
              <a:gd name="connsiteY635" fmla="*/ 4895716 h 8810536"/>
              <a:gd name="connsiteX636" fmla="*/ 6983618 w 8880260"/>
              <a:gd name="connsiteY636" fmla="*/ 4900899 h 8810536"/>
              <a:gd name="connsiteX637" fmla="*/ 6994428 w 8880260"/>
              <a:gd name="connsiteY637" fmla="*/ 4902548 h 8810536"/>
              <a:gd name="connsiteX638" fmla="*/ 7001285 w 8880260"/>
              <a:gd name="connsiteY638" fmla="*/ 4890738 h 8810536"/>
              <a:gd name="connsiteX639" fmla="*/ 6997970 w 8880260"/>
              <a:gd name="connsiteY639" fmla="*/ 4855926 h 8810536"/>
              <a:gd name="connsiteX640" fmla="*/ 7856929 w 8880260"/>
              <a:gd name="connsiteY640" fmla="*/ 4701507 h 8810536"/>
              <a:gd name="connsiteX641" fmla="*/ 7856637 w 8880260"/>
              <a:gd name="connsiteY641" fmla="*/ 4708395 h 8810536"/>
              <a:gd name="connsiteX642" fmla="*/ 7846687 w 8880260"/>
              <a:gd name="connsiteY642" fmla="*/ 4743209 h 8810536"/>
              <a:gd name="connsiteX643" fmla="*/ 7840887 w 8880260"/>
              <a:gd name="connsiteY643" fmla="*/ 4763101 h 8810536"/>
              <a:gd name="connsiteX644" fmla="*/ 7839231 w 8880260"/>
              <a:gd name="connsiteY644" fmla="*/ 4776360 h 8810536"/>
              <a:gd name="connsiteX645" fmla="*/ 7840767 w 8880260"/>
              <a:gd name="connsiteY645" fmla="*/ 4776360 h 8810536"/>
              <a:gd name="connsiteX646" fmla="*/ 7847397 w 8880260"/>
              <a:gd name="connsiteY646" fmla="*/ 4789625 h 8810536"/>
              <a:gd name="connsiteX647" fmla="*/ 7838327 w 8880260"/>
              <a:gd name="connsiteY647" fmla="*/ 4783577 h 8810536"/>
              <a:gd name="connsiteX648" fmla="*/ 7836743 w 8880260"/>
              <a:gd name="connsiteY648" fmla="*/ 4796253 h 8810536"/>
              <a:gd name="connsiteX649" fmla="*/ 7833429 w 8880260"/>
              <a:gd name="connsiteY649" fmla="*/ 4902345 h 8810536"/>
              <a:gd name="connsiteX650" fmla="*/ 7826799 w 8880260"/>
              <a:gd name="connsiteY650" fmla="*/ 5028328 h 8810536"/>
              <a:gd name="connsiteX651" fmla="*/ 7806903 w 8880260"/>
              <a:gd name="connsiteY651" fmla="*/ 5134418 h 8810536"/>
              <a:gd name="connsiteX652" fmla="*/ 7787017 w 8880260"/>
              <a:gd name="connsiteY652" fmla="*/ 5247135 h 8810536"/>
              <a:gd name="connsiteX653" fmla="*/ 7769843 w 8880260"/>
              <a:gd name="connsiteY653" fmla="*/ 5336964 h 8810536"/>
              <a:gd name="connsiteX654" fmla="*/ 7781091 w 8880260"/>
              <a:gd name="connsiteY654" fmla="*/ 5339965 h 8810536"/>
              <a:gd name="connsiteX655" fmla="*/ 7787719 w 8880260"/>
              <a:gd name="connsiteY655" fmla="*/ 5286915 h 8810536"/>
              <a:gd name="connsiteX656" fmla="*/ 7800985 w 8880260"/>
              <a:gd name="connsiteY656" fmla="*/ 5253762 h 8810536"/>
              <a:gd name="connsiteX657" fmla="*/ 7800985 w 8880260"/>
              <a:gd name="connsiteY657" fmla="*/ 5227246 h 8810536"/>
              <a:gd name="connsiteX658" fmla="*/ 7797671 w 8880260"/>
              <a:gd name="connsiteY658" fmla="*/ 5200722 h 8810536"/>
              <a:gd name="connsiteX659" fmla="*/ 7807615 w 8880260"/>
              <a:gd name="connsiteY659" fmla="*/ 5167569 h 8810536"/>
              <a:gd name="connsiteX660" fmla="*/ 7814243 w 8880260"/>
              <a:gd name="connsiteY660" fmla="*/ 5134415 h 8810536"/>
              <a:gd name="connsiteX661" fmla="*/ 7830823 w 8880260"/>
              <a:gd name="connsiteY661" fmla="*/ 5094634 h 8810536"/>
              <a:gd name="connsiteX662" fmla="*/ 7847397 w 8880260"/>
              <a:gd name="connsiteY662" fmla="*/ 5041586 h 8810536"/>
              <a:gd name="connsiteX663" fmla="*/ 7850711 w 8880260"/>
              <a:gd name="connsiteY663" fmla="*/ 4962021 h 8810536"/>
              <a:gd name="connsiteX664" fmla="*/ 7867291 w 8880260"/>
              <a:gd name="connsiteY664" fmla="*/ 4955385 h 8810536"/>
              <a:gd name="connsiteX665" fmla="*/ 7873919 w 8880260"/>
              <a:gd name="connsiteY665" fmla="*/ 4955385 h 8810536"/>
              <a:gd name="connsiteX666" fmla="*/ 7887179 w 8880260"/>
              <a:gd name="connsiteY666" fmla="*/ 4928868 h 8810536"/>
              <a:gd name="connsiteX667" fmla="*/ 7880549 w 8880260"/>
              <a:gd name="connsiteY667" fmla="*/ 4889078 h 8810536"/>
              <a:gd name="connsiteX668" fmla="*/ 7887179 w 8880260"/>
              <a:gd name="connsiteY668" fmla="*/ 4836037 h 8810536"/>
              <a:gd name="connsiteX669" fmla="*/ 7883865 w 8880260"/>
              <a:gd name="connsiteY669" fmla="*/ 4782988 h 8810536"/>
              <a:gd name="connsiteX670" fmla="*/ 7867291 w 8880260"/>
              <a:gd name="connsiteY670" fmla="*/ 4736578 h 8810536"/>
              <a:gd name="connsiteX671" fmla="*/ 7857339 w 8880260"/>
              <a:gd name="connsiteY671" fmla="*/ 4703424 h 8810536"/>
              <a:gd name="connsiteX672" fmla="*/ 1423029 w 8880260"/>
              <a:gd name="connsiteY672" fmla="*/ 4679568 h 8810536"/>
              <a:gd name="connsiteX673" fmla="*/ 1446178 w 8880260"/>
              <a:gd name="connsiteY673" fmla="*/ 4680693 h 8810536"/>
              <a:gd name="connsiteX674" fmla="*/ 1343402 w 8880260"/>
              <a:gd name="connsiteY674" fmla="*/ 4743019 h 8810536"/>
              <a:gd name="connsiteX675" fmla="*/ 1313419 w 8880260"/>
              <a:gd name="connsiteY675" fmla="*/ 4739251 h 8810536"/>
              <a:gd name="connsiteX676" fmla="*/ 1357974 w 8880260"/>
              <a:gd name="connsiteY676" fmla="*/ 4705442 h 8810536"/>
              <a:gd name="connsiteX677" fmla="*/ 1423029 w 8880260"/>
              <a:gd name="connsiteY677" fmla="*/ 4679568 h 8810536"/>
              <a:gd name="connsiteX678" fmla="*/ 5035105 w 8880260"/>
              <a:gd name="connsiteY678" fmla="*/ 4617226 h 8810536"/>
              <a:gd name="connsiteX679" fmla="*/ 5041743 w 8880260"/>
              <a:gd name="connsiteY679" fmla="*/ 4623855 h 8810536"/>
              <a:gd name="connsiteX680" fmla="*/ 5035105 w 8880260"/>
              <a:gd name="connsiteY680" fmla="*/ 4630493 h 8810536"/>
              <a:gd name="connsiteX681" fmla="*/ 5028478 w 8880260"/>
              <a:gd name="connsiteY681" fmla="*/ 4623855 h 8810536"/>
              <a:gd name="connsiteX682" fmla="*/ 5035105 w 8880260"/>
              <a:gd name="connsiteY682" fmla="*/ 4617226 h 8810536"/>
              <a:gd name="connsiteX683" fmla="*/ 1723823 w 8880260"/>
              <a:gd name="connsiteY683" fmla="*/ 4552546 h 8810536"/>
              <a:gd name="connsiteX684" fmla="*/ 1728004 w 8880260"/>
              <a:gd name="connsiteY684" fmla="*/ 4562034 h 8810536"/>
              <a:gd name="connsiteX685" fmla="*/ 1718522 w 8880260"/>
              <a:gd name="connsiteY685" fmla="*/ 4566216 h 8810536"/>
              <a:gd name="connsiteX686" fmla="*/ 1714341 w 8880260"/>
              <a:gd name="connsiteY686" fmla="*/ 4556735 h 8810536"/>
              <a:gd name="connsiteX687" fmla="*/ 1723823 w 8880260"/>
              <a:gd name="connsiteY687" fmla="*/ 4552546 h 8810536"/>
              <a:gd name="connsiteX688" fmla="*/ 6053620 w 8880260"/>
              <a:gd name="connsiteY688" fmla="*/ 4491248 h 8810536"/>
              <a:gd name="connsiteX689" fmla="*/ 6056934 w 8880260"/>
              <a:gd name="connsiteY689" fmla="*/ 4504507 h 8810536"/>
              <a:gd name="connsiteX690" fmla="*/ 6043678 w 8880260"/>
              <a:gd name="connsiteY690" fmla="*/ 4524395 h 8810536"/>
              <a:gd name="connsiteX691" fmla="*/ 6030411 w 8880260"/>
              <a:gd name="connsiteY691" fmla="*/ 4504507 h 8810536"/>
              <a:gd name="connsiteX692" fmla="*/ 6043676 w 8880260"/>
              <a:gd name="connsiteY692" fmla="*/ 4491249 h 8810536"/>
              <a:gd name="connsiteX693" fmla="*/ 6053620 w 8880260"/>
              <a:gd name="connsiteY693" fmla="*/ 4491248 h 8810536"/>
              <a:gd name="connsiteX694" fmla="*/ 7870605 w 8880260"/>
              <a:gd name="connsiteY694" fmla="*/ 4491246 h 8810536"/>
              <a:gd name="connsiteX695" fmla="*/ 7873919 w 8880260"/>
              <a:gd name="connsiteY695" fmla="*/ 4504505 h 8810536"/>
              <a:gd name="connsiteX696" fmla="*/ 7860663 w 8880260"/>
              <a:gd name="connsiteY696" fmla="*/ 4524393 h 8810536"/>
              <a:gd name="connsiteX697" fmla="*/ 7847397 w 8880260"/>
              <a:gd name="connsiteY697" fmla="*/ 4504506 h 8810536"/>
              <a:gd name="connsiteX698" fmla="*/ 7860663 w 8880260"/>
              <a:gd name="connsiteY698" fmla="*/ 4491247 h 8810536"/>
              <a:gd name="connsiteX699" fmla="*/ 7870605 w 8880260"/>
              <a:gd name="connsiteY699" fmla="*/ 4491246 h 8810536"/>
              <a:gd name="connsiteX700" fmla="*/ 5048372 w 8880260"/>
              <a:gd name="connsiteY700" fmla="*/ 4484613 h 8810536"/>
              <a:gd name="connsiteX701" fmla="*/ 5055001 w 8880260"/>
              <a:gd name="connsiteY701" fmla="*/ 4491242 h 8810536"/>
              <a:gd name="connsiteX702" fmla="*/ 5048372 w 8880260"/>
              <a:gd name="connsiteY702" fmla="*/ 4497871 h 8810536"/>
              <a:gd name="connsiteX703" fmla="*/ 5041743 w 8880260"/>
              <a:gd name="connsiteY703" fmla="*/ 4491242 h 8810536"/>
              <a:gd name="connsiteX704" fmla="*/ 5048372 w 8880260"/>
              <a:gd name="connsiteY704" fmla="*/ 4484613 h 8810536"/>
              <a:gd name="connsiteX705" fmla="*/ 374814 w 8880260"/>
              <a:gd name="connsiteY705" fmla="*/ 4428317 h 8810536"/>
              <a:gd name="connsiteX706" fmla="*/ 402428 w 8880260"/>
              <a:gd name="connsiteY706" fmla="*/ 4433131 h 8810536"/>
              <a:gd name="connsiteX707" fmla="*/ 424873 w 8880260"/>
              <a:gd name="connsiteY707" fmla="*/ 4496865 h 8810536"/>
              <a:gd name="connsiteX708" fmla="*/ 363096 w 8880260"/>
              <a:gd name="connsiteY708" fmla="*/ 4575083 h 8810536"/>
              <a:gd name="connsiteX709" fmla="*/ 291975 w 8880260"/>
              <a:gd name="connsiteY709" fmla="*/ 4606456 h 8810536"/>
              <a:gd name="connsiteX710" fmla="*/ 185364 w 8880260"/>
              <a:gd name="connsiteY710" fmla="*/ 4628000 h 8810536"/>
              <a:gd name="connsiteX711" fmla="*/ 109296 w 8880260"/>
              <a:gd name="connsiteY711" fmla="*/ 4641738 h 8810536"/>
              <a:gd name="connsiteX712" fmla="*/ 37202 w 8880260"/>
              <a:gd name="connsiteY712" fmla="*/ 4645215 h 8810536"/>
              <a:gd name="connsiteX713" fmla="*/ 71651 w 8880260"/>
              <a:gd name="connsiteY713" fmla="*/ 4556385 h 8810536"/>
              <a:gd name="connsiteX714" fmla="*/ 207059 w 8880260"/>
              <a:gd name="connsiteY714" fmla="*/ 4490994 h 8810536"/>
              <a:gd name="connsiteX715" fmla="*/ 332981 w 8880260"/>
              <a:gd name="connsiteY715" fmla="*/ 4429777 h 8810536"/>
              <a:gd name="connsiteX716" fmla="*/ 374814 w 8880260"/>
              <a:gd name="connsiteY716" fmla="*/ 4428317 h 8810536"/>
              <a:gd name="connsiteX717" fmla="*/ 2249891 w 8880260"/>
              <a:gd name="connsiteY717" fmla="*/ 4418309 h 8810536"/>
              <a:gd name="connsiteX718" fmla="*/ 2256518 w 8880260"/>
              <a:gd name="connsiteY718" fmla="*/ 4424946 h 8810536"/>
              <a:gd name="connsiteX719" fmla="*/ 2249890 w 8880260"/>
              <a:gd name="connsiteY719" fmla="*/ 4431575 h 8810536"/>
              <a:gd name="connsiteX720" fmla="*/ 2243261 w 8880260"/>
              <a:gd name="connsiteY720" fmla="*/ 4424947 h 8810536"/>
              <a:gd name="connsiteX721" fmla="*/ 2249891 w 8880260"/>
              <a:gd name="connsiteY721" fmla="*/ 4418309 h 8810536"/>
              <a:gd name="connsiteX722" fmla="*/ 6050305 w 8880260"/>
              <a:gd name="connsiteY722" fmla="*/ 4391790 h 8810536"/>
              <a:gd name="connsiteX723" fmla="*/ 6056934 w 8880260"/>
              <a:gd name="connsiteY723" fmla="*/ 4398419 h 8810536"/>
              <a:gd name="connsiteX724" fmla="*/ 6050306 w 8880260"/>
              <a:gd name="connsiteY724" fmla="*/ 4405047 h 8810536"/>
              <a:gd name="connsiteX725" fmla="*/ 6043677 w 8880260"/>
              <a:gd name="connsiteY725" fmla="*/ 4398420 h 8810536"/>
              <a:gd name="connsiteX726" fmla="*/ 6050305 w 8880260"/>
              <a:gd name="connsiteY726" fmla="*/ 4391790 h 8810536"/>
              <a:gd name="connsiteX727" fmla="*/ 7867291 w 8880260"/>
              <a:gd name="connsiteY727" fmla="*/ 4391788 h 8810536"/>
              <a:gd name="connsiteX728" fmla="*/ 7873919 w 8880260"/>
              <a:gd name="connsiteY728" fmla="*/ 4398418 h 8810536"/>
              <a:gd name="connsiteX729" fmla="*/ 7867291 w 8880260"/>
              <a:gd name="connsiteY729" fmla="*/ 4405046 h 8810536"/>
              <a:gd name="connsiteX730" fmla="*/ 7860663 w 8880260"/>
              <a:gd name="connsiteY730" fmla="*/ 4398418 h 8810536"/>
              <a:gd name="connsiteX731" fmla="*/ 7867291 w 8880260"/>
              <a:gd name="connsiteY731" fmla="*/ 4391788 h 8810536"/>
              <a:gd name="connsiteX732" fmla="*/ 5041743 w 8880260"/>
              <a:gd name="connsiteY732" fmla="*/ 4365267 h 8810536"/>
              <a:gd name="connsiteX733" fmla="*/ 5055001 w 8880260"/>
              <a:gd name="connsiteY733" fmla="*/ 4385154 h 8810536"/>
              <a:gd name="connsiteX734" fmla="*/ 5041742 w 8880260"/>
              <a:gd name="connsiteY734" fmla="*/ 4398412 h 8810536"/>
              <a:gd name="connsiteX735" fmla="*/ 5028477 w 8880260"/>
              <a:gd name="connsiteY735" fmla="*/ 4385155 h 8810536"/>
              <a:gd name="connsiteX736" fmla="*/ 5041743 w 8880260"/>
              <a:gd name="connsiteY736" fmla="*/ 4365267 h 8810536"/>
              <a:gd name="connsiteX737" fmla="*/ 1136201 w 8880260"/>
              <a:gd name="connsiteY737" fmla="*/ 4324667 h 8810536"/>
              <a:gd name="connsiteX738" fmla="*/ 1140381 w 8880260"/>
              <a:gd name="connsiteY738" fmla="*/ 4334154 h 8810536"/>
              <a:gd name="connsiteX739" fmla="*/ 1130900 w 8880260"/>
              <a:gd name="connsiteY739" fmla="*/ 4338336 h 8810536"/>
              <a:gd name="connsiteX740" fmla="*/ 1126718 w 8880260"/>
              <a:gd name="connsiteY740" fmla="*/ 4328855 h 8810536"/>
              <a:gd name="connsiteX741" fmla="*/ 1136201 w 8880260"/>
              <a:gd name="connsiteY741" fmla="*/ 4324667 h 8810536"/>
              <a:gd name="connsiteX742" fmla="*/ 2236632 w 8880260"/>
              <a:gd name="connsiteY742" fmla="*/ 4305592 h 8810536"/>
              <a:gd name="connsiteX743" fmla="*/ 2243261 w 8880260"/>
              <a:gd name="connsiteY743" fmla="*/ 4312221 h 8810536"/>
              <a:gd name="connsiteX744" fmla="*/ 2256519 w 8880260"/>
              <a:gd name="connsiteY744" fmla="*/ 4345373 h 8810536"/>
              <a:gd name="connsiteX745" fmla="*/ 2256519 w 8880260"/>
              <a:gd name="connsiteY745" fmla="*/ 4371898 h 8810536"/>
              <a:gd name="connsiteX746" fmla="*/ 2230002 w 8880260"/>
              <a:gd name="connsiteY746" fmla="*/ 4355318 h 8810536"/>
              <a:gd name="connsiteX747" fmla="*/ 2236632 w 8880260"/>
              <a:gd name="connsiteY747" fmla="*/ 4305592 h 8810536"/>
              <a:gd name="connsiteX748" fmla="*/ 7123953 w 8880260"/>
              <a:gd name="connsiteY748" fmla="*/ 4292323 h 8810536"/>
              <a:gd name="connsiteX749" fmla="*/ 7090801 w 8880260"/>
              <a:gd name="connsiteY749" fmla="*/ 4298952 h 8810536"/>
              <a:gd name="connsiteX750" fmla="*/ 7087784 w 8880260"/>
              <a:gd name="connsiteY750" fmla="*/ 4299454 h 8810536"/>
              <a:gd name="connsiteX751" fmla="*/ 7067158 w 8880260"/>
              <a:gd name="connsiteY751" fmla="*/ 4326251 h 8810536"/>
              <a:gd name="connsiteX752" fmla="*/ 7031635 w 8880260"/>
              <a:gd name="connsiteY752" fmla="*/ 4369141 h 8810536"/>
              <a:gd name="connsiteX753" fmla="*/ 7031635 w 8880260"/>
              <a:gd name="connsiteY753" fmla="*/ 4391790 h 8810536"/>
              <a:gd name="connsiteX754" fmla="*/ 7031635 w 8880260"/>
              <a:gd name="connsiteY754" fmla="*/ 4544289 h 8810536"/>
              <a:gd name="connsiteX755" fmla="*/ 7021691 w 8880260"/>
              <a:gd name="connsiteY755" fmla="*/ 4597337 h 8810536"/>
              <a:gd name="connsiteX756" fmla="*/ 7011748 w 8880260"/>
              <a:gd name="connsiteY756" fmla="*/ 4670274 h 8810536"/>
              <a:gd name="connsiteX757" fmla="*/ 7005116 w 8880260"/>
              <a:gd name="connsiteY757" fmla="*/ 4768903 h 8810536"/>
              <a:gd name="connsiteX758" fmla="*/ 7002755 w 8880260"/>
              <a:gd name="connsiteY758" fmla="*/ 4793996 h 8810536"/>
              <a:gd name="connsiteX759" fmla="*/ 7007916 w 8880260"/>
              <a:gd name="connsiteY759" fmla="*/ 4785480 h 8810536"/>
              <a:gd name="connsiteX760" fmla="*/ 7017857 w 8880260"/>
              <a:gd name="connsiteY760" fmla="*/ 4776362 h 8810536"/>
              <a:gd name="connsiteX761" fmla="*/ 7034437 w 8880260"/>
              <a:gd name="connsiteY761" fmla="*/ 4726636 h 8810536"/>
              <a:gd name="connsiteX762" fmla="*/ 7057647 w 8880260"/>
              <a:gd name="connsiteY762" fmla="*/ 4676903 h 8810536"/>
              <a:gd name="connsiteX763" fmla="*/ 7090800 w 8880260"/>
              <a:gd name="connsiteY763" fmla="*/ 4663644 h 8810536"/>
              <a:gd name="connsiteX764" fmla="*/ 7094116 w 8880260"/>
              <a:gd name="connsiteY764" fmla="*/ 4647063 h 8810536"/>
              <a:gd name="connsiteX765" fmla="*/ 7070906 w 8880260"/>
              <a:gd name="connsiteY765" fmla="*/ 4650378 h 8810536"/>
              <a:gd name="connsiteX766" fmla="*/ 7044382 w 8880260"/>
              <a:gd name="connsiteY766" fmla="*/ 4650378 h 8810536"/>
              <a:gd name="connsiteX767" fmla="*/ 7057648 w 8880260"/>
              <a:gd name="connsiteY767" fmla="*/ 4630491 h 8810536"/>
              <a:gd name="connsiteX768" fmla="*/ 7080849 w 8880260"/>
              <a:gd name="connsiteY768" fmla="*/ 4597329 h 8810536"/>
              <a:gd name="connsiteX769" fmla="*/ 7070906 w 8880260"/>
              <a:gd name="connsiteY769" fmla="*/ 4550918 h 8810536"/>
              <a:gd name="connsiteX770" fmla="*/ 7064277 w 8880260"/>
              <a:gd name="connsiteY770" fmla="*/ 4544289 h 8810536"/>
              <a:gd name="connsiteX771" fmla="*/ 7064277 w 8880260"/>
              <a:gd name="connsiteY771" fmla="*/ 4564184 h 8810536"/>
              <a:gd name="connsiteX772" fmla="*/ 7057647 w 8880260"/>
              <a:gd name="connsiteY772" fmla="*/ 4597330 h 8810536"/>
              <a:gd name="connsiteX773" fmla="*/ 7044381 w 8880260"/>
              <a:gd name="connsiteY773" fmla="*/ 4570813 h 8810536"/>
              <a:gd name="connsiteX774" fmla="*/ 7051011 w 8880260"/>
              <a:gd name="connsiteY774" fmla="*/ 4514450 h 8810536"/>
              <a:gd name="connsiteX775" fmla="*/ 7051010 w 8880260"/>
              <a:gd name="connsiteY775" fmla="*/ 4471353 h 8810536"/>
              <a:gd name="connsiteX776" fmla="*/ 7057647 w 8880260"/>
              <a:gd name="connsiteY776" fmla="*/ 4434887 h 8810536"/>
              <a:gd name="connsiteX777" fmla="*/ 7057647 w 8880260"/>
              <a:gd name="connsiteY777" fmla="*/ 4398410 h 8810536"/>
              <a:gd name="connsiteX778" fmla="*/ 7104058 w 8880260"/>
              <a:gd name="connsiteY778" fmla="*/ 4318846 h 8810536"/>
              <a:gd name="connsiteX779" fmla="*/ 7123953 w 8880260"/>
              <a:gd name="connsiteY779" fmla="*/ 4292323 h 8810536"/>
              <a:gd name="connsiteX780" fmla="*/ 2178916 w 8880260"/>
              <a:gd name="connsiteY780" fmla="*/ 4280995 h 8810536"/>
              <a:gd name="connsiteX781" fmla="*/ 2151236 w 8880260"/>
              <a:gd name="connsiteY781" fmla="*/ 4301698 h 8810536"/>
              <a:gd name="connsiteX782" fmla="*/ 2092808 w 8880260"/>
              <a:gd name="connsiteY782" fmla="*/ 4310484 h 8810536"/>
              <a:gd name="connsiteX783" fmla="*/ 2133391 w 8880260"/>
              <a:gd name="connsiteY783" fmla="*/ 4286918 h 8810536"/>
              <a:gd name="connsiteX784" fmla="*/ 2166026 w 8880260"/>
              <a:gd name="connsiteY784" fmla="*/ 4283848 h 8810536"/>
              <a:gd name="connsiteX785" fmla="*/ 2178916 w 8880260"/>
              <a:gd name="connsiteY785" fmla="*/ 4280995 h 8810536"/>
              <a:gd name="connsiteX786" fmla="*/ 6037040 w 8880260"/>
              <a:gd name="connsiteY786" fmla="*/ 4259169 h 8810536"/>
              <a:gd name="connsiteX787" fmla="*/ 6043677 w 8880260"/>
              <a:gd name="connsiteY787" fmla="*/ 4265807 h 8810536"/>
              <a:gd name="connsiteX788" fmla="*/ 6037040 w 8880260"/>
              <a:gd name="connsiteY788" fmla="*/ 4272435 h 8810536"/>
              <a:gd name="connsiteX789" fmla="*/ 6030411 w 8880260"/>
              <a:gd name="connsiteY789" fmla="*/ 4265806 h 8810536"/>
              <a:gd name="connsiteX790" fmla="*/ 6037040 w 8880260"/>
              <a:gd name="connsiteY790" fmla="*/ 4259169 h 8810536"/>
              <a:gd name="connsiteX791" fmla="*/ 7854027 w 8880260"/>
              <a:gd name="connsiteY791" fmla="*/ 4259168 h 8810536"/>
              <a:gd name="connsiteX792" fmla="*/ 7860663 w 8880260"/>
              <a:gd name="connsiteY792" fmla="*/ 4265805 h 8810536"/>
              <a:gd name="connsiteX793" fmla="*/ 7854025 w 8880260"/>
              <a:gd name="connsiteY793" fmla="*/ 4272434 h 8810536"/>
              <a:gd name="connsiteX794" fmla="*/ 7847397 w 8880260"/>
              <a:gd name="connsiteY794" fmla="*/ 4265805 h 8810536"/>
              <a:gd name="connsiteX795" fmla="*/ 7854027 w 8880260"/>
              <a:gd name="connsiteY795" fmla="*/ 4259168 h 8810536"/>
              <a:gd name="connsiteX796" fmla="*/ 2243261 w 8880260"/>
              <a:gd name="connsiteY796" fmla="*/ 4252543 h 8810536"/>
              <a:gd name="connsiteX797" fmla="*/ 2243261 w 8880260"/>
              <a:gd name="connsiteY797" fmla="*/ 4259173 h 8810536"/>
              <a:gd name="connsiteX798" fmla="*/ 2236632 w 8880260"/>
              <a:gd name="connsiteY798" fmla="*/ 4252544 h 8810536"/>
              <a:gd name="connsiteX799" fmla="*/ 1296360 w 8880260"/>
              <a:gd name="connsiteY799" fmla="*/ 4251185 h 8810536"/>
              <a:gd name="connsiteX800" fmla="*/ 1313718 w 8880260"/>
              <a:gd name="connsiteY800" fmla="*/ 4252022 h 8810536"/>
              <a:gd name="connsiteX801" fmla="*/ 1324739 w 8880260"/>
              <a:gd name="connsiteY801" fmla="*/ 4264155 h 8810536"/>
              <a:gd name="connsiteX802" fmla="*/ 1296286 w 8880260"/>
              <a:gd name="connsiteY802" fmla="*/ 4276706 h 8810536"/>
              <a:gd name="connsiteX803" fmla="*/ 1285273 w 8880260"/>
              <a:gd name="connsiteY803" fmla="*/ 4264575 h 8810536"/>
              <a:gd name="connsiteX804" fmla="*/ 1296360 w 8880260"/>
              <a:gd name="connsiteY804" fmla="*/ 4251185 h 8810536"/>
              <a:gd name="connsiteX805" fmla="*/ 2281347 w 8880260"/>
              <a:gd name="connsiteY805" fmla="*/ 4249971 h 8810536"/>
              <a:gd name="connsiteX806" fmla="*/ 2285529 w 8880260"/>
              <a:gd name="connsiteY806" fmla="*/ 4259452 h 8810536"/>
              <a:gd name="connsiteX807" fmla="*/ 2276048 w 8880260"/>
              <a:gd name="connsiteY807" fmla="*/ 4263634 h 8810536"/>
              <a:gd name="connsiteX808" fmla="*/ 2271866 w 8880260"/>
              <a:gd name="connsiteY808" fmla="*/ 4254153 h 8810536"/>
              <a:gd name="connsiteX809" fmla="*/ 2281347 w 8880260"/>
              <a:gd name="connsiteY809" fmla="*/ 4249971 h 8810536"/>
              <a:gd name="connsiteX810" fmla="*/ 1391115 w 8880260"/>
              <a:gd name="connsiteY810" fmla="*/ 4234874 h 8810536"/>
              <a:gd name="connsiteX811" fmla="*/ 1372146 w 8880260"/>
              <a:gd name="connsiteY811" fmla="*/ 4243236 h 8810536"/>
              <a:gd name="connsiteX812" fmla="*/ 1365315 w 8880260"/>
              <a:gd name="connsiteY812" fmla="*/ 4240587 h 8810536"/>
              <a:gd name="connsiteX813" fmla="*/ 1391115 w 8880260"/>
              <a:gd name="connsiteY813" fmla="*/ 4234874 h 8810536"/>
              <a:gd name="connsiteX814" fmla="*/ 7041646 w 8880260"/>
              <a:gd name="connsiteY814" fmla="*/ 4182720 h 8810536"/>
              <a:gd name="connsiteX815" fmla="*/ 7044901 w 8880260"/>
              <a:gd name="connsiteY815" fmla="*/ 4259169 h 8810536"/>
              <a:gd name="connsiteX816" fmla="*/ 7044815 w 8880260"/>
              <a:gd name="connsiteY816" fmla="*/ 4260910 h 8810536"/>
              <a:gd name="connsiteX817" fmla="*/ 7046033 w 8880260"/>
              <a:gd name="connsiteY817" fmla="*/ 4259106 h 8810536"/>
              <a:gd name="connsiteX818" fmla="*/ 7057648 w 8880260"/>
              <a:gd name="connsiteY818" fmla="*/ 4244187 h 8810536"/>
              <a:gd name="connsiteX819" fmla="*/ 7057647 w 8880260"/>
              <a:gd name="connsiteY819" fmla="*/ 4232653 h 8810536"/>
              <a:gd name="connsiteX820" fmla="*/ 7044382 w 8880260"/>
              <a:gd name="connsiteY820" fmla="*/ 4206130 h 8810536"/>
              <a:gd name="connsiteX821" fmla="*/ 7046041 w 8880260"/>
              <a:gd name="connsiteY821" fmla="*/ 4186237 h 8810536"/>
              <a:gd name="connsiteX822" fmla="*/ 4994056 w 8880260"/>
              <a:gd name="connsiteY822" fmla="*/ 4171458 h 8810536"/>
              <a:gd name="connsiteX823" fmla="*/ 5001958 w 8880260"/>
              <a:gd name="connsiteY823" fmla="*/ 4267461 h 8810536"/>
              <a:gd name="connsiteX824" fmla="*/ 5008590 w 8880260"/>
              <a:gd name="connsiteY824" fmla="*/ 4511138 h 8810536"/>
              <a:gd name="connsiteX825" fmla="*/ 5006932 w 8880260"/>
              <a:gd name="connsiteY825" fmla="*/ 4634219 h 8810536"/>
              <a:gd name="connsiteX826" fmla="*/ 5005375 w 8880260"/>
              <a:gd name="connsiteY826" fmla="*/ 4664697 h 8810536"/>
              <a:gd name="connsiteX827" fmla="*/ 5045739 w 8880260"/>
              <a:gd name="connsiteY827" fmla="*/ 4661724 h 8810536"/>
              <a:gd name="connsiteX828" fmla="*/ 5056549 w 8880260"/>
              <a:gd name="connsiteY828" fmla="*/ 4662014 h 8810536"/>
              <a:gd name="connsiteX829" fmla="*/ 5058315 w 8880260"/>
              <a:gd name="connsiteY829" fmla="*/ 4617226 h 8810536"/>
              <a:gd name="connsiteX830" fmla="*/ 5068258 w 8880260"/>
              <a:gd name="connsiteY830" fmla="*/ 4474670 h 8810536"/>
              <a:gd name="connsiteX831" fmla="*/ 5088154 w 8880260"/>
              <a:gd name="connsiteY831" fmla="*/ 4398413 h 8810536"/>
              <a:gd name="connsiteX832" fmla="*/ 5081525 w 8880260"/>
              <a:gd name="connsiteY832" fmla="*/ 4335428 h 8810536"/>
              <a:gd name="connsiteX833" fmla="*/ 5081525 w 8880260"/>
              <a:gd name="connsiteY833" fmla="*/ 4265809 h 8810536"/>
              <a:gd name="connsiteX834" fmla="*/ 5078210 w 8880260"/>
              <a:gd name="connsiteY834" fmla="*/ 4219389 h 8810536"/>
              <a:gd name="connsiteX835" fmla="*/ 5041742 w 8880260"/>
              <a:gd name="connsiteY835" fmla="*/ 4239283 h 8810536"/>
              <a:gd name="connsiteX836" fmla="*/ 5038421 w 8880260"/>
              <a:gd name="connsiteY836" fmla="*/ 4252541 h 8810536"/>
              <a:gd name="connsiteX837" fmla="*/ 5028478 w 8880260"/>
              <a:gd name="connsiteY837" fmla="*/ 4232655 h 8810536"/>
              <a:gd name="connsiteX838" fmla="*/ 5038421 w 8880260"/>
              <a:gd name="connsiteY838" fmla="*/ 4186235 h 8810536"/>
              <a:gd name="connsiteX839" fmla="*/ 5040305 w 8880260"/>
              <a:gd name="connsiteY839" fmla="*/ 4179956 h 8810536"/>
              <a:gd name="connsiteX840" fmla="*/ 5004147 w 8880260"/>
              <a:gd name="connsiteY840" fmla="*/ 4183353 h 8810536"/>
              <a:gd name="connsiteX841" fmla="*/ 1568632 w 8880260"/>
              <a:gd name="connsiteY841" fmla="*/ 4162229 h 8810536"/>
              <a:gd name="connsiteX842" fmla="*/ 1573384 w 8880260"/>
              <a:gd name="connsiteY842" fmla="*/ 4168984 h 8810536"/>
              <a:gd name="connsiteX843" fmla="*/ 1480643 w 8880260"/>
              <a:gd name="connsiteY843" fmla="*/ 4206711 h 8810536"/>
              <a:gd name="connsiteX844" fmla="*/ 1457491 w 8880260"/>
              <a:gd name="connsiteY844" fmla="*/ 4205594 h 8810536"/>
              <a:gd name="connsiteX845" fmla="*/ 1485944 w 8880260"/>
              <a:gd name="connsiteY845" fmla="*/ 4193043 h 8810536"/>
              <a:gd name="connsiteX846" fmla="*/ 1534674 w 8880260"/>
              <a:gd name="connsiteY846" fmla="*/ 4168710 h 8810536"/>
              <a:gd name="connsiteX847" fmla="*/ 1568632 w 8880260"/>
              <a:gd name="connsiteY847" fmla="*/ 4162229 h 8810536"/>
              <a:gd name="connsiteX848" fmla="*/ 2236632 w 8880260"/>
              <a:gd name="connsiteY848" fmla="*/ 4146455 h 8810536"/>
              <a:gd name="connsiteX849" fmla="*/ 2243261 w 8880260"/>
              <a:gd name="connsiteY849" fmla="*/ 4159713 h 8810536"/>
              <a:gd name="connsiteX850" fmla="*/ 2243261 w 8880260"/>
              <a:gd name="connsiteY850" fmla="*/ 4186237 h 8810536"/>
              <a:gd name="connsiteX851" fmla="*/ 2243261 w 8880260"/>
              <a:gd name="connsiteY851" fmla="*/ 4206132 h 8810536"/>
              <a:gd name="connsiteX852" fmla="*/ 2216737 w 8880260"/>
              <a:gd name="connsiteY852" fmla="*/ 4189551 h 8810536"/>
              <a:gd name="connsiteX853" fmla="*/ 2216736 w 8880260"/>
              <a:gd name="connsiteY853" fmla="*/ 4159712 h 8810536"/>
              <a:gd name="connsiteX854" fmla="*/ 2236632 w 8880260"/>
              <a:gd name="connsiteY854" fmla="*/ 4146455 h 8810536"/>
              <a:gd name="connsiteX855" fmla="*/ 6049043 w 8880260"/>
              <a:gd name="connsiteY855" fmla="*/ 4126878 h 8810536"/>
              <a:gd name="connsiteX856" fmla="*/ 6017961 w 8880260"/>
              <a:gd name="connsiteY856" fmla="*/ 4143391 h 8810536"/>
              <a:gd name="connsiteX857" fmla="*/ 6004424 w 8880260"/>
              <a:gd name="connsiteY857" fmla="*/ 4139224 h 8810536"/>
              <a:gd name="connsiteX858" fmla="*/ 6009814 w 8880260"/>
              <a:gd name="connsiteY858" fmla="*/ 4219389 h 8810536"/>
              <a:gd name="connsiteX859" fmla="*/ 6019757 w 8880260"/>
              <a:gd name="connsiteY859" fmla="*/ 4292324 h 8810536"/>
              <a:gd name="connsiteX860" fmla="*/ 6029702 w 8880260"/>
              <a:gd name="connsiteY860" fmla="*/ 4345372 h 8810536"/>
              <a:gd name="connsiteX861" fmla="*/ 6029701 w 8880260"/>
              <a:gd name="connsiteY861" fmla="*/ 4497871 h 8810536"/>
              <a:gd name="connsiteX862" fmla="*/ 6029701 w 8880260"/>
              <a:gd name="connsiteY862" fmla="*/ 4531034 h 8810536"/>
              <a:gd name="connsiteX863" fmla="*/ 6037903 w 8880260"/>
              <a:gd name="connsiteY863" fmla="*/ 4556995 h 8810536"/>
              <a:gd name="connsiteX864" fmla="*/ 6046815 w 8880260"/>
              <a:gd name="connsiteY864" fmla="*/ 4555462 h 8810536"/>
              <a:gd name="connsiteX865" fmla="*/ 6069838 w 8880260"/>
              <a:gd name="connsiteY865" fmla="*/ 4577162 h 8810536"/>
              <a:gd name="connsiteX866" fmla="*/ 6078033 w 8880260"/>
              <a:gd name="connsiteY866" fmla="*/ 4591528 h 8810536"/>
              <a:gd name="connsiteX867" fmla="*/ 6083460 w 8880260"/>
              <a:gd name="connsiteY867" fmla="*/ 4554234 h 8810536"/>
              <a:gd name="connsiteX868" fmla="*/ 6090088 w 8880260"/>
              <a:gd name="connsiteY868" fmla="*/ 4491249 h 8810536"/>
              <a:gd name="connsiteX869" fmla="*/ 6070193 w 8880260"/>
              <a:gd name="connsiteY869" fmla="*/ 4414992 h 8810536"/>
              <a:gd name="connsiteX870" fmla="*/ 6060250 w 8880260"/>
              <a:gd name="connsiteY870" fmla="*/ 4272435 h 8810536"/>
              <a:gd name="connsiteX871" fmla="*/ 6056934 w 8880260"/>
              <a:gd name="connsiteY871" fmla="*/ 4179604 h 8810536"/>
              <a:gd name="connsiteX872" fmla="*/ 6050306 w 8880260"/>
              <a:gd name="connsiteY872" fmla="*/ 4133194 h 8810536"/>
              <a:gd name="connsiteX873" fmla="*/ 7840767 w 8880260"/>
              <a:gd name="connsiteY873" fmla="*/ 4113297 h 8810536"/>
              <a:gd name="connsiteX874" fmla="*/ 7847397 w 8880260"/>
              <a:gd name="connsiteY874" fmla="*/ 4113297 h 8810536"/>
              <a:gd name="connsiteX875" fmla="*/ 7840767 w 8880260"/>
              <a:gd name="connsiteY875" fmla="*/ 4126555 h 8810536"/>
              <a:gd name="connsiteX876" fmla="*/ 7840767 w 8880260"/>
              <a:gd name="connsiteY876" fmla="*/ 4113297 h 8810536"/>
              <a:gd name="connsiteX877" fmla="*/ 5116304 w 8880260"/>
              <a:gd name="connsiteY877" fmla="*/ 4105723 h 8810536"/>
              <a:gd name="connsiteX878" fmla="*/ 5121305 w 8880260"/>
              <a:gd name="connsiteY878" fmla="*/ 4148110 h 8810536"/>
              <a:gd name="connsiteX879" fmla="*/ 5134565 w 8880260"/>
              <a:gd name="connsiteY879" fmla="*/ 4511138 h 8810536"/>
              <a:gd name="connsiteX880" fmla="*/ 5129813 w 8880260"/>
              <a:gd name="connsiteY880" fmla="*/ 4664421 h 8810536"/>
              <a:gd name="connsiteX881" fmla="*/ 5181976 w 8880260"/>
              <a:gd name="connsiteY881" fmla="*/ 4675254 h 8810536"/>
              <a:gd name="connsiteX882" fmla="*/ 5224421 w 8880260"/>
              <a:gd name="connsiteY882" fmla="*/ 4702513 h 8810536"/>
              <a:gd name="connsiteX883" fmla="*/ 5228226 w 8880260"/>
              <a:gd name="connsiteY883" fmla="*/ 4689339 h 8810536"/>
              <a:gd name="connsiteX884" fmla="*/ 5240661 w 8880260"/>
              <a:gd name="connsiteY884" fmla="*/ 4676904 h 8810536"/>
              <a:gd name="connsiteX885" fmla="*/ 5273814 w 8880260"/>
              <a:gd name="connsiteY885" fmla="*/ 4663646 h 8810536"/>
              <a:gd name="connsiteX886" fmla="*/ 5277130 w 8880260"/>
              <a:gd name="connsiteY886" fmla="*/ 4647065 h 8810536"/>
              <a:gd name="connsiteX887" fmla="*/ 5253920 w 8880260"/>
              <a:gd name="connsiteY887" fmla="*/ 4650380 h 8810536"/>
              <a:gd name="connsiteX888" fmla="*/ 5227396 w 8880260"/>
              <a:gd name="connsiteY888" fmla="*/ 4650380 h 8810536"/>
              <a:gd name="connsiteX889" fmla="*/ 5240662 w 8880260"/>
              <a:gd name="connsiteY889" fmla="*/ 4630492 h 8810536"/>
              <a:gd name="connsiteX890" fmla="*/ 5263863 w 8880260"/>
              <a:gd name="connsiteY890" fmla="*/ 4597331 h 8810536"/>
              <a:gd name="connsiteX891" fmla="*/ 5253920 w 8880260"/>
              <a:gd name="connsiteY891" fmla="*/ 4550920 h 8810536"/>
              <a:gd name="connsiteX892" fmla="*/ 5247291 w 8880260"/>
              <a:gd name="connsiteY892" fmla="*/ 4544290 h 8810536"/>
              <a:gd name="connsiteX893" fmla="*/ 5247291 w 8880260"/>
              <a:gd name="connsiteY893" fmla="*/ 4564186 h 8810536"/>
              <a:gd name="connsiteX894" fmla="*/ 5240662 w 8880260"/>
              <a:gd name="connsiteY894" fmla="*/ 4597331 h 8810536"/>
              <a:gd name="connsiteX895" fmla="*/ 5227395 w 8880260"/>
              <a:gd name="connsiteY895" fmla="*/ 4570815 h 8810536"/>
              <a:gd name="connsiteX896" fmla="*/ 5234025 w 8880260"/>
              <a:gd name="connsiteY896" fmla="*/ 4514452 h 8810536"/>
              <a:gd name="connsiteX897" fmla="*/ 5234024 w 8880260"/>
              <a:gd name="connsiteY897" fmla="*/ 4471355 h 8810536"/>
              <a:gd name="connsiteX898" fmla="*/ 5240661 w 8880260"/>
              <a:gd name="connsiteY898" fmla="*/ 4434888 h 8810536"/>
              <a:gd name="connsiteX899" fmla="*/ 5240662 w 8880260"/>
              <a:gd name="connsiteY899" fmla="*/ 4398413 h 8810536"/>
              <a:gd name="connsiteX900" fmla="*/ 5251850 w 8880260"/>
              <a:gd name="connsiteY900" fmla="*/ 4343715 h 8810536"/>
              <a:gd name="connsiteX901" fmla="*/ 5286383 w 8880260"/>
              <a:gd name="connsiteY901" fmla="*/ 4319335 h 8810536"/>
              <a:gd name="connsiteX902" fmla="*/ 5285066 w 8880260"/>
              <a:gd name="connsiteY902" fmla="*/ 4308998 h 8810536"/>
              <a:gd name="connsiteX903" fmla="*/ 5281644 w 8880260"/>
              <a:gd name="connsiteY903" fmla="*/ 4297388 h 8810536"/>
              <a:gd name="connsiteX904" fmla="*/ 5273815 w 8880260"/>
              <a:gd name="connsiteY904" fmla="*/ 4298954 h 8810536"/>
              <a:gd name="connsiteX905" fmla="*/ 5234026 w 8880260"/>
              <a:gd name="connsiteY905" fmla="*/ 4292323 h 8810536"/>
              <a:gd name="connsiteX906" fmla="*/ 5240662 w 8880260"/>
              <a:gd name="connsiteY906" fmla="*/ 4245912 h 8810536"/>
              <a:gd name="connsiteX907" fmla="*/ 5240662 w 8880260"/>
              <a:gd name="connsiteY907" fmla="*/ 4232654 h 8810536"/>
              <a:gd name="connsiteX908" fmla="*/ 5227396 w 8880260"/>
              <a:gd name="connsiteY908" fmla="*/ 4206131 h 8810536"/>
              <a:gd name="connsiteX909" fmla="*/ 5220767 w 8880260"/>
              <a:gd name="connsiteY909" fmla="*/ 4179607 h 8810536"/>
              <a:gd name="connsiteX910" fmla="*/ 5200872 w 8880260"/>
              <a:gd name="connsiteY910" fmla="*/ 4206130 h 8810536"/>
              <a:gd name="connsiteX911" fmla="*/ 5187614 w 8880260"/>
              <a:gd name="connsiteY911" fmla="*/ 4226017 h 8810536"/>
              <a:gd name="connsiteX912" fmla="*/ 5187614 w 8880260"/>
              <a:gd name="connsiteY912" fmla="*/ 4179606 h 8810536"/>
              <a:gd name="connsiteX913" fmla="*/ 5220768 w 8880260"/>
              <a:gd name="connsiteY913" fmla="*/ 4166349 h 8810536"/>
              <a:gd name="connsiteX914" fmla="*/ 5225469 w 8880260"/>
              <a:gd name="connsiteY914" fmla="*/ 4162429 h 8810536"/>
              <a:gd name="connsiteX915" fmla="*/ 5217369 w 8880260"/>
              <a:gd name="connsiteY915" fmla="*/ 4149116 h 8810536"/>
              <a:gd name="connsiteX916" fmla="*/ 5165351 w 8880260"/>
              <a:gd name="connsiteY916" fmla="*/ 4112240 h 8810536"/>
              <a:gd name="connsiteX917" fmla="*/ 2614574 w 8880260"/>
              <a:gd name="connsiteY917" fmla="*/ 4100035 h 8810536"/>
              <a:gd name="connsiteX918" fmla="*/ 2607945 w 8880260"/>
              <a:gd name="connsiteY918" fmla="*/ 4113302 h 8810536"/>
              <a:gd name="connsiteX919" fmla="*/ 2594687 w 8880260"/>
              <a:gd name="connsiteY919" fmla="*/ 4113301 h 8810536"/>
              <a:gd name="connsiteX920" fmla="*/ 2614574 w 8880260"/>
              <a:gd name="connsiteY920" fmla="*/ 4100035 h 8810536"/>
              <a:gd name="connsiteX921" fmla="*/ 2442181 w 8880260"/>
              <a:gd name="connsiteY921" fmla="*/ 4073519 h 8810536"/>
              <a:gd name="connsiteX922" fmla="*/ 2448810 w 8880260"/>
              <a:gd name="connsiteY922" fmla="*/ 4073519 h 8810536"/>
              <a:gd name="connsiteX923" fmla="*/ 2442180 w 8880260"/>
              <a:gd name="connsiteY923" fmla="*/ 4080148 h 8810536"/>
              <a:gd name="connsiteX924" fmla="*/ 2435551 w 8880260"/>
              <a:gd name="connsiteY924" fmla="*/ 4073521 h 8810536"/>
              <a:gd name="connsiteX925" fmla="*/ 7834139 w 8880260"/>
              <a:gd name="connsiteY925" fmla="*/ 4066886 h 8810536"/>
              <a:gd name="connsiteX926" fmla="*/ 7840767 w 8880260"/>
              <a:gd name="connsiteY926" fmla="*/ 4073514 h 8810536"/>
              <a:gd name="connsiteX927" fmla="*/ 7834139 w 8880260"/>
              <a:gd name="connsiteY927" fmla="*/ 4080144 h 8810536"/>
              <a:gd name="connsiteX928" fmla="*/ 7827511 w 8880260"/>
              <a:gd name="connsiteY928" fmla="*/ 4073514 h 8810536"/>
              <a:gd name="connsiteX929" fmla="*/ 7834139 w 8880260"/>
              <a:gd name="connsiteY929" fmla="*/ 4066886 h 8810536"/>
              <a:gd name="connsiteX930" fmla="*/ 1865660 w 8880260"/>
              <a:gd name="connsiteY930" fmla="*/ 4065190 h 8810536"/>
              <a:gd name="connsiteX931" fmla="*/ 1796632 w 8880260"/>
              <a:gd name="connsiteY931" fmla="*/ 4101302 h 8810536"/>
              <a:gd name="connsiteX932" fmla="*/ 1639198 w 8880260"/>
              <a:gd name="connsiteY932" fmla="*/ 4142432 h 8810536"/>
              <a:gd name="connsiteX933" fmla="*/ 1682422 w 8880260"/>
              <a:gd name="connsiteY933" fmla="*/ 4112033 h 8810536"/>
              <a:gd name="connsiteX934" fmla="*/ 1865660 w 8880260"/>
              <a:gd name="connsiteY934" fmla="*/ 4065190 h 8810536"/>
              <a:gd name="connsiteX935" fmla="*/ 7018038 w 8880260"/>
              <a:gd name="connsiteY935" fmla="*/ 3972680 h 8810536"/>
              <a:gd name="connsiteX936" fmla="*/ 7018377 w 8880260"/>
              <a:gd name="connsiteY936" fmla="*/ 3987315 h 8810536"/>
              <a:gd name="connsiteX937" fmla="*/ 7031635 w 8880260"/>
              <a:gd name="connsiteY937" fmla="*/ 4146451 h 8810536"/>
              <a:gd name="connsiteX938" fmla="*/ 7037336 w 8880260"/>
              <a:gd name="connsiteY938" fmla="*/ 4166402 h 8810536"/>
              <a:gd name="connsiteX939" fmla="*/ 7037753 w 8880260"/>
              <a:gd name="connsiteY939" fmla="*/ 4166347 h 8810536"/>
              <a:gd name="connsiteX940" fmla="*/ 7064276 w 8880260"/>
              <a:gd name="connsiteY940" fmla="*/ 4113298 h 8810536"/>
              <a:gd name="connsiteX941" fmla="*/ 7057647 w 8880260"/>
              <a:gd name="connsiteY941" fmla="*/ 4060250 h 8810536"/>
              <a:gd name="connsiteX942" fmla="*/ 7037753 w 8880260"/>
              <a:gd name="connsiteY942" fmla="*/ 4073517 h 8810536"/>
              <a:gd name="connsiteX943" fmla="*/ 7024493 w 8880260"/>
              <a:gd name="connsiteY943" fmla="*/ 4080145 h 8810536"/>
              <a:gd name="connsiteX944" fmla="*/ 7031124 w 8880260"/>
              <a:gd name="connsiteY944" fmla="*/ 4040363 h 8810536"/>
              <a:gd name="connsiteX945" fmla="*/ 7031124 w 8880260"/>
              <a:gd name="connsiteY945" fmla="*/ 3993944 h 8810536"/>
              <a:gd name="connsiteX946" fmla="*/ 2539642 w 8880260"/>
              <a:gd name="connsiteY946" fmla="*/ 3923896 h 8810536"/>
              <a:gd name="connsiteX947" fmla="*/ 2548268 w 8880260"/>
              <a:gd name="connsiteY947" fmla="*/ 3980689 h 8810536"/>
              <a:gd name="connsiteX948" fmla="*/ 2554898 w 8880260"/>
              <a:gd name="connsiteY948" fmla="*/ 4017157 h 8810536"/>
              <a:gd name="connsiteX949" fmla="*/ 2564849 w 8880260"/>
              <a:gd name="connsiteY949" fmla="*/ 4056939 h 8810536"/>
              <a:gd name="connsiteX950" fmla="*/ 2568163 w 8880260"/>
              <a:gd name="connsiteY950" fmla="*/ 4080150 h 8810536"/>
              <a:gd name="connsiteX951" fmla="*/ 2588055 w 8880260"/>
              <a:gd name="connsiteY951" fmla="*/ 4267463 h 8810536"/>
              <a:gd name="connsiteX952" fmla="*/ 2592802 w 8880260"/>
              <a:gd name="connsiteY952" fmla="*/ 4377005 h 8810536"/>
              <a:gd name="connsiteX953" fmla="*/ 2646839 w 8880260"/>
              <a:gd name="connsiteY953" fmla="*/ 4320961 h 8810536"/>
              <a:gd name="connsiteX954" fmla="*/ 2662232 w 8880260"/>
              <a:gd name="connsiteY954" fmla="*/ 4298377 h 8810536"/>
              <a:gd name="connsiteX955" fmla="*/ 2660991 w 8880260"/>
              <a:gd name="connsiteY955" fmla="*/ 4289843 h 8810536"/>
              <a:gd name="connsiteX956" fmla="*/ 2667622 w 8880260"/>
              <a:gd name="connsiteY956" fmla="*/ 4265810 h 8810536"/>
              <a:gd name="connsiteX957" fmla="*/ 2664308 w 8880260"/>
              <a:gd name="connsiteY957" fmla="*/ 4219390 h 8810536"/>
              <a:gd name="connsiteX958" fmla="*/ 2627841 w 8880260"/>
              <a:gd name="connsiteY958" fmla="*/ 4239285 h 8810536"/>
              <a:gd name="connsiteX959" fmla="*/ 2624519 w 8880260"/>
              <a:gd name="connsiteY959" fmla="*/ 4252543 h 8810536"/>
              <a:gd name="connsiteX960" fmla="*/ 2614574 w 8880260"/>
              <a:gd name="connsiteY960" fmla="*/ 4232656 h 8810536"/>
              <a:gd name="connsiteX961" fmla="*/ 2624519 w 8880260"/>
              <a:gd name="connsiteY961" fmla="*/ 4186237 h 8810536"/>
              <a:gd name="connsiteX962" fmla="*/ 2634470 w 8880260"/>
              <a:gd name="connsiteY962" fmla="*/ 4153083 h 8810536"/>
              <a:gd name="connsiteX963" fmla="*/ 2651042 w 8880260"/>
              <a:gd name="connsiteY963" fmla="*/ 4106672 h 8810536"/>
              <a:gd name="connsiteX964" fmla="*/ 2658108 w 8880260"/>
              <a:gd name="connsiteY964" fmla="*/ 4089721 h 8810536"/>
              <a:gd name="connsiteX965" fmla="*/ 2653819 w 8880260"/>
              <a:gd name="connsiteY965" fmla="*/ 4079999 h 8810536"/>
              <a:gd name="connsiteX966" fmla="*/ 2613934 w 8880260"/>
              <a:gd name="connsiteY966" fmla="*/ 4040946 h 8810536"/>
              <a:gd name="connsiteX967" fmla="*/ 2542680 w 8880260"/>
              <a:gd name="connsiteY967" fmla="*/ 3930783 h 8810536"/>
              <a:gd name="connsiteX968" fmla="*/ 5965048 w 8880260"/>
              <a:gd name="connsiteY968" fmla="*/ 3844750 h 8810536"/>
              <a:gd name="connsiteX969" fmla="*/ 5970734 w 8880260"/>
              <a:gd name="connsiteY969" fmla="*/ 3864645 h 8810536"/>
              <a:gd name="connsiteX970" fmla="*/ 5970734 w 8880260"/>
              <a:gd name="connsiteY970" fmla="*/ 3887855 h 8810536"/>
              <a:gd name="connsiteX971" fmla="*/ 5970733 w 8880260"/>
              <a:gd name="connsiteY971" fmla="*/ 3921009 h 8810536"/>
              <a:gd name="connsiteX972" fmla="*/ 5978040 w 8880260"/>
              <a:gd name="connsiteY972" fmla="*/ 3976988 h 8810536"/>
              <a:gd name="connsiteX973" fmla="*/ 5983289 w 8880260"/>
              <a:gd name="connsiteY973" fmla="*/ 3993945 h 8810536"/>
              <a:gd name="connsiteX974" fmla="*/ 5989921 w 8880260"/>
              <a:gd name="connsiteY974" fmla="*/ 4008037 h 8810536"/>
              <a:gd name="connsiteX975" fmla="*/ 5991543 w 8880260"/>
              <a:gd name="connsiteY975" fmla="*/ 4018377 h 8810536"/>
              <a:gd name="connsiteX976" fmla="*/ 6026911 w 8880260"/>
              <a:gd name="connsiteY976" fmla="*/ 4024043 h 8810536"/>
              <a:gd name="connsiteX977" fmla="*/ 6035275 w 8880260"/>
              <a:gd name="connsiteY977" fmla="*/ 4035316 h 8810536"/>
              <a:gd name="connsiteX978" fmla="*/ 6030411 w 8880260"/>
              <a:gd name="connsiteY978" fmla="*/ 3984830 h 8810536"/>
              <a:gd name="connsiteX979" fmla="*/ 6010523 w 8880260"/>
              <a:gd name="connsiteY979" fmla="*/ 3867969 h 8810536"/>
              <a:gd name="connsiteX980" fmla="*/ 6005230 w 8880260"/>
              <a:gd name="connsiteY980" fmla="*/ 3853144 h 8810536"/>
              <a:gd name="connsiteX981" fmla="*/ 5976963 w 8880260"/>
              <a:gd name="connsiteY981" fmla="*/ 3851210 h 8810536"/>
              <a:gd name="connsiteX982" fmla="*/ 1926887 w 8880260"/>
              <a:gd name="connsiteY982" fmla="*/ 3805954 h 8810536"/>
              <a:gd name="connsiteX983" fmla="*/ 1905275 w 8880260"/>
              <a:gd name="connsiteY983" fmla="*/ 3821150 h 8810536"/>
              <a:gd name="connsiteX984" fmla="*/ 1953658 w 8880260"/>
              <a:gd name="connsiteY984" fmla="*/ 3828129 h 8810536"/>
              <a:gd name="connsiteX985" fmla="*/ 2008881 w 8880260"/>
              <a:gd name="connsiteY985" fmla="*/ 3837751 h 8810536"/>
              <a:gd name="connsiteX986" fmla="*/ 2059358 w 8880260"/>
              <a:gd name="connsiteY986" fmla="*/ 3849468 h 8810536"/>
              <a:gd name="connsiteX987" fmla="*/ 1926887 w 8880260"/>
              <a:gd name="connsiteY987" fmla="*/ 3805954 h 8810536"/>
              <a:gd name="connsiteX988" fmla="*/ 6156394 w 8880260"/>
              <a:gd name="connsiteY988" fmla="*/ 3795025 h 8810536"/>
              <a:gd name="connsiteX989" fmla="*/ 6123242 w 8880260"/>
              <a:gd name="connsiteY989" fmla="*/ 3808290 h 8810536"/>
              <a:gd name="connsiteX990" fmla="*/ 6090088 w 8880260"/>
              <a:gd name="connsiteY990" fmla="*/ 3834815 h 8810536"/>
              <a:gd name="connsiteX991" fmla="*/ 6109982 w 8880260"/>
              <a:gd name="connsiteY991" fmla="*/ 3987314 h 8810536"/>
              <a:gd name="connsiteX992" fmla="*/ 6136499 w 8880260"/>
              <a:gd name="connsiteY992" fmla="*/ 4378524 h 8810536"/>
              <a:gd name="connsiteX993" fmla="*/ 6133185 w 8880260"/>
              <a:gd name="connsiteY993" fmla="*/ 4573712 h 8810536"/>
              <a:gd name="connsiteX994" fmla="*/ 6125243 w 8880260"/>
              <a:gd name="connsiteY994" fmla="*/ 4707742 h 8810536"/>
              <a:gd name="connsiteX995" fmla="*/ 6128941 w 8880260"/>
              <a:gd name="connsiteY995" fmla="*/ 4728795 h 8810536"/>
              <a:gd name="connsiteX996" fmla="*/ 6152506 w 8880260"/>
              <a:gd name="connsiteY996" fmla="*/ 4769378 h 8810536"/>
              <a:gd name="connsiteX997" fmla="*/ 6179418 w 8880260"/>
              <a:gd name="connsiteY997" fmla="*/ 4740513 h 8810536"/>
              <a:gd name="connsiteX998" fmla="*/ 6197619 w 8880260"/>
              <a:gd name="connsiteY998" fmla="*/ 4723988 h 8810536"/>
              <a:gd name="connsiteX999" fmla="*/ 6203906 w 8880260"/>
              <a:gd name="connsiteY999" fmla="*/ 4720809 h 8810536"/>
              <a:gd name="connsiteX1000" fmla="*/ 6197836 w 8880260"/>
              <a:gd name="connsiteY1000" fmla="*/ 4720001 h 8810536"/>
              <a:gd name="connsiteX1001" fmla="*/ 6189547 w 8880260"/>
              <a:gd name="connsiteY1001" fmla="*/ 4710055 h 8810536"/>
              <a:gd name="connsiteX1002" fmla="*/ 6189547 w 8880260"/>
              <a:gd name="connsiteY1002" fmla="*/ 4663645 h 8810536"/>
              <a:gd name="connsiteX1003" fmla="*/ 6202807 w 8880260"/>
              <a:gd name="connsiteY1003" fmla="*/ 4683531 h 8810536"/>
              <a:gd name="connsiteX1004" fmla="*/ 6222701 w 8880260"/>
              <a:gd name="connsiteY1004" fmla="*/ 4710055 h 8810536"/>
              <a:gd name="connsiteX1005" fmla="*/ 6229330 w 8880260"/>
              <a:gd name="connsiteY1005" fmla="*/ 4683531 h 8810536"/>
              <a:gd name="connsiteX1006" fmla="*/ 6242595 w 8880260"/>
              <a:gd name="connsiteY1006" fmla="*/ 4657007 h 8810536"/>
              <a:gd name="connsiteX1007" fmla="*/ 6242595 w 8880260"/>
              <a:gd name="connsiteY1007" fmla="*/ 4643749 h 8810536"/>
              <a:gd name="connsiteX1008" fmla="*/ 6235959 w 8880260"/>
              <a:gd name="connsiteY1008" fmla="*/ 4597339 h 8810536"/>
              <a:gd name="connsiteX1009" fmla="*/ 6275749 w 8880260"/>
              <a:gd name="connsiteY1009" fmla="*/ 4590709 h 8810536"/>
              <a:gd name="connsiteX1010" fmla="*/ 6308901 w 8880260"/>
              <a:gd name="connsiteY1010" fmla="*/ 4597338 h 8810536"/>
              <a:gd name="connsiteX1011" fmla="*/ 6289007 w 8880260"/>
              <a:gd name="connsiteY1011" fmla="*/ 4570814 h 8810536"/>
              <a:gd name="connsiteX1012" fmla="*/ 6242595 w 8880260"/>
              <a:gd name="connsiteY1012" fmla="*/ 4491249 h 8810536"/>
              <a:gd name="connsiteX1013" fmla="*/ 6242595 w 8880260"/>
              <a:gd name="connsiteY1013" fmla="*/ 4454774 h 8810536"/>
              <a:gd name="connsiteX1014" fmla="*/ 6235959 w 8880260"/>
              <a:gd name="connsiteY1014" fmla="*/ 4418305 h 8810536"/>
              <a:gd name="connsiteX1015" fmla="*/ 6235959 w 8880260"/>
              <a:gd name="connsiteY1015" fmla="*/ 4375208 h 8810536"/>
              <a:gd name="connsiteX1016" fmla="*/ 6229330 w 8880260"/>
              <a:gd name="connsiteY1016" fmla="*/ 4318847 h 8810536"/>
              <a:gd name="connsiteX1017" fmla="*/ 6242595 w 8880260"/>
              <a:gd name="connsiteY1017" fmla="*/ 4292330 h 8810536"/>
              <a:gd name="connsiteX1018" fmla="*/ 6249226 w 8880260"/>
              <a:gd name="connsiteY1018" fmla="*/ 4325476 h 8810536"/>
              <a:gd name="connsiteX1019" fmla="*/ 6249225 w 8880260"/>
              <a:gd name="connsiteY1019" fmla="*/ 4345372 h 8810536"/>
              <a:gd name="connsiteX1020" fmla="*/ 6255855 w 8880260"/>
              <a:gd name="connsiteY1020" fmla="*/ 4338741 h 8810536"/>
              <a:gd name="connsiteX1021" fmla="*/ 6261695 w 8880260"/>
              <a:gd name="connsiteY1021" fmla="*/ 4311478 h 8810536"/>
              <a:gd name="connsiteX1022" fmla="*/ 6252680 w 8880260"/>
              <a:gd name="connsiteY1022" fmla="*/ 4298104 h 8810536"/>
              <a:gd name="connsiteX1023" fmla="*/ 6242309 w 8880260"/>
              <a:gd name="connsiteY1023" fmla="*/ 4259068 h 8810536"/>
              <a:gd name="connsiteX1024" fmla="*/ 6219385 w 8880260"/>
              <a:gd name="connsiteY1024" fmla="*/ 4250884 h 8810536"/>
              <a:gd name="connsiteX1025" fmla="*/ 6229330 w 8880260"/>
              <a:gd name="connsiteY1025" fmla="*/ 4239282 h 8810536"/>
              <a:gd name="connsiteX1026" fmla="*/ 6237053 w 8880260"/>
              <a:gd name="connsiteY1026" fmla="*/ 4239281 h 8810536"/>
              <a:gd name="connsiteX1027" fmla="*/ 6232307 w 8880260"/>
              <a:gd name="connsiteY1027" fmla="*/ 4221421 h 8810536"/>
              <a:gd name="connsiteX1028" fmla="*/ 6235021 w 8880260"/>
              <a:gd name="connsiteY1028" fmla="*/ 4205184 h 8810536"/>
              <a:gd name="connsiteX1029" fmla="*/ 6230162 w 8880260"/>
              <a:gd name="connsiteY1029" fmla="*/ 4200324 h 8810536"/>
              <a:gd name="connsiteX1030" fmla="*/ 6219386 w 8880260"/>
              <a:gd name="connsiteY1030" fmla="*/ 4163024 h 8810536"/>
              <a:gd name="connsiteX1031" fmla="*/ 6202806 w 8880260"/>
              <a:gd name="connsiteY1031" fmla="*/ 4113299 h 8810536"/>
              <a:gd name="connsiteX1032" fmla="*/ 6176289 w 8880260"/>
              <a:gd name="connsiteY1032" fmla="*/ 4076831 h 8810536"/>
              <a:gd name="connsiteX1033" fmla="*/ 6163024 w 8880260"/>
              <a:gd name="connsiteY1033" fmla="*/ 4033734 h 8810536"/>
              <a:gd name="connsiteX1034" fmla="*/ 6182918 w 8880260"/>
              <a:gd name="connsiteY1034" fmla="*/ 4033734 h 8810536"/>
              <a:gd name="connsiteX1035" fmla="*/ 6156394 w 8880260"/>
              <a:gd name="connsiteY1035" fmla="*/ 3947533 h 8810536"/>
              <a:gd name="connsiteX1036" fmla="*/ 6153081 w 8880260"/>
              <a:gd name="connsiteY1036" fmla="*/ 3907750 h 8810536"/>
              <a:gd name="connsiteX1037" fmla="*/ 6169653 w 8880260"/>
              <a:gd name="connsiteY1037" fmla="*/ 3867967 h 8810536"/>
              <a:gd name="connsiteX1038" fmla="*/ 7973379 w 8880260"/>
              <a:gd name="connsiteY1038" fmla="*/ 3795023 h 8810536"/>
              <a:gd name="connsiteX1039" fmla="*/ 7940227 w 8880260"/>
              <a:gd name="connsiteY1039" fmla="*/ 3808289 h 8810536"/>
              <a:gd name="connsiteX1040" fmla="*/ 7907075 w 8880260"/>
              <a:gd name="connsiteY1040" fmla="*/ 3834813 h 8810536"/>
              <a:gd name="connsiteX1041" fmla="*/ 7926967 w 8880260"/>
              <a:gd name="connsiteY1041" fmla="*/ 3987313 h 8810536"/>
              <a:gd name="connsiteX1042" fmla="*/ 7953485 w 8880260"/>
              <a:gd name="connsiteY1042" fmla="*/ 4378522 h 8810536"/>
              <a:gd name="connsiteX1043" fmla="*/ 7900445 w 8880260"/>
              <a:gd name="connsiteY1043" fmla="*/ 4995175 h 8810536"/>
              <a:gd name="connsiteX1044" fmla="*/ 7850711 w 8880260"/>
              <a:gd name="connsiteY1044" fmla="*/ 5180826 h 8810536"/>
              <a:gd name="connsiteX1045" fmla="*/ 7800985 w 8880260"/>
              <a:gd name="connsiteY1045" fmla="*/ 5366488 h 8810536"/>
              <a:gd name="connsiteX1046" fmla="*/ 7745659 w 8880260"/>
              <a:gd name="connsiteY1046" fmla="*/ 5500135 h 8810536"/>
              <a:gd name="connsiteX1047" fmla="*/ 7715995 w 8880260"/>
              <a:gd name="connsiteY1047" fmla="*/ 5559645 h 8810536"/>
              <a:gd name="connsiteX1048" fmla="*/ 7703715 w 8880260"/>
              <a:gd name="connsiteY1048" fmla="*/ 5600219 h 8810536"/>
              <a:gd name="connsiteX1049" fmla="*/ 7674291 w 8880260"/>
              <a:gd name="connsiteY1049" fmla="*/ 5671498 h 8810536"/>
              <a:gd name="connsiteX1050" fmla="*/ 7647767 w 8880260"/>
              <a:gd name="connsiteY1050" fmla="*/ 5737804 h 8810536"/>
              <a:gd name="connsiteX1051" fmla="*/ 7561570 w 8880260"/>
              <a:gd name="connsiteY1051" fmla="*/ 5974848 h 8810536"/>
              <a:gd name="connsiteX1052" fmla="*/ 7511864 w 8880260"/>
              <a:gd name="connsiteY1052" fmla="*/ 6081251 h 8810536"/>
              <a:gd name="connsiteX1053" fmla="*/ 7523399 w 8880260"/>
              <a:gd name="connsiteY1053" fmla="*/ 6063470 h 8810536"/>
              <a:gd name="connsiteX1054" fmla="*/ 7567988 w 8880260"/>
              <a:gd name="connsiteY1054" fmla="*/ 6065042 h 8810536"/>
              <a:gd name="connsiteX1055" fmla="*/ 7589061 w 8880260"/>
              <a:gd name="connsiteY1055" fmla="*/ 6088250 h 8810536"/>
              <a:gd name="connsiteX1056" fmla="*/ 7602067 w 8880260"/>
              <a:gd name="connsiteY1056" fmla="*/ 6039494 h 8810536"/>
              <a:gd name="connsiteX1057" fmla="*/ 7628590 w 8880260"/>
              <a:gd name="connsiteY1057" fmla="*/ 6009657 h 8810536"/>
              <a:gd name="connsiteX1058" fmla="*/ 7635218 w 8880260"/>
              <a:gd name="connsiteY1058" fmla="*/ 5989769 h 8810536"/>
              <a:gd name="connsiteX1059" fmla="*/ 7648477 w 8880260"/>
              <a:gd name="connsiteY1059" fmla="*/ 5953293 h 8810536"/>
              <a:gd name="connsiteX1060" fmla="*/ 7668373 w 8880260"/>
              <a:gd name="connsiteY1060" fmla="*/ 5913512 h 8810536"/>
              <a:gd name="connsiteX1061" fmla="*/ 7668373 w 8880260"/>
              <a:gd name="connsiteY1061" fmla="*/ 5883680 h 8810536"/>
              <a:gd name="connsiteX1062" fmla="*/ 7658420 w 8880260"/>
              <a:gd name="connsiteY1062" fmla="*/ 5860472 h 8810536"/>
              <a:gd name="connsiteX1063" fmla="*/ 7675001 w 8880260"/>
              <a:gd name="connsiteY1063" fmla="*/ 5857157 h 8810536"/>
              <a:gd name="connsiteX1064" fmla="*/ 7704839 w 8880260"/>
              <a:gd name="connsiteY1064" fmla="*/ 5847205 h 8810536"/>
              <a:gd name="connsiteX1065" fmla="*/ 7714783 w 8880260"/>
              <a:gd name="connsiteY1065" fmla="*/ 5810738 h 8810536"/>
              <a:gd name="connsiteX1066" fmla="*/ 7721413 w 8880260"/>
              <a:gd name="connsiteY1066" fmla="*/ 5774269 h 8810536"/>
              <a:gd name="connsiteX1067" fmla="*/ 7767833 w 8880260"/>
              <a:gd name="connsiteY1067" fmla="*/ 5757697 h 8810536"/>
              <a:gd name="connsiteX1068" fmla="*/ 7807615 w 8880260"/>
              <a:gd name="connsiteY1068" fmla="*/ 5754375 h 8810536"/>
              <a:gd name="connsiteX1069" fmla="*/ 7814243 w 8880260"/>
              <a:gd name="connsiteY1069" fmla="*/ 5724544 h 8810536"/>
              <a:gd name="connsiteX1070" fmla="*/ 7800987 w 8880260"/>
              <a:gd name="connsiteY1070" fmla="*/ 5688077 h 8810536"/>
              <a:gd name="connsiteX1071" fmla="*/ 7784405 w 8880260"/>
              <a:gd name="connsiteY1071" fmla="*/ 5641657 h 8810536"/>
              <a:gd name="connsiteX1072" fmla="*/ 7794355 w 8880260"/>
              <a:gd name="connsiteY1072" fmla="*/ 5618455 h 8810536"/>
              <a:gd name="connsiteX1073" fmla="*/ 7807615 w 8880260"/>
              <a:gd name="connsiteY1073" fmla="*/ 5638342 h 8810536"/>
              <a:gd name="connsiteX1074" fmla="*/ 7820871 w 8880260"/>
              <a:gd name="connsiteY1074" fmla="*/ 5658238 h 8810536"/>
              <a:gd name="connsiteX1075" fmla="*/ 7834139 w 8880260"/>
              <a:gd name="connsiteY1075" fmla="*/ 5631713 h 8810536"/>
              <a:gd name="connsiteX1076" fmla="*/ 7840767 w 8880260"/>
              <a:gd name="connsiteY1076" fmla="*/ 5605190 h 8810536"/>
              <a:gd name="connsiteX1077" fmla="*/ 7820871 w 8880260"/>
              <a:gd name="connsiteY1077" fmla="*/ 5532254 h 8810536"/>
              <a:gd name="connsiteX1078" fmla="*/ 7807615 w 8880260"/>
              <a:gd name="connsiteY1078" fmla="*/ 5518996 h 8810536"/>
              <a:gd name="connsiteX1079" fmla="*/ 7820871 w 8880260"/>
              <a:gd name="connsiteY1079" fmla="*/ 5518996 h 8810536"/>
              <a:gd name="connsiteX1080" fmla="*/ 7840767 w 8880260"/>
              <a:gd name="connsiteY1080" fmla="*/ 5505730 h 8810536"/>
              <a:gd name="connsiteX1081" fmla="*/ 7847397 w 8880260"/>
              <a:gd name="connsiteY1081" fmla="*/ 5512359 h 8810536"/>
              <a:gd name="connsiteX1082" fmla="*/ 7854023 w 8880260"/>
              <a:gd name="connsiteY1082" fmla="*/ 5538883 h 8810536"/>
              <a:gd name="connsiteX1083" fmla="*/ 7887179 w 8880260"/>
              <a:gd name="connsiteY1083" fmla="*/ 5465948 h 8810536"/>
              <a:gd name="connsiteX1084" fmla="*/ 7890493 w 8880260"/>
              <a:gd name="connsiteY1084" fmla="*/ 5436109 h 8810536"/>
              <a:gd name="connsiteX1085" fmla="*/ 7893815 w 8880260"/>
              <a:gd name="connsiteY1085" fmla="*/ 5406271 h 8810536"/>
              <a:gd name="connsiteX1086" fmla="*/ 7900445 w 8880260"/>
              <a:gd name="connsiteY1086" fmla="*/ 5393013 h 8810536"/>
              <a:gd name="connsiteX1087" fmla="*/ 7933597 w 8880260"/>
              <a:gd name="connsiteY1087" fmla="*/ 5313439 h 8810536"/>
              <a:gd name="connsiteX1088" fmla="*/ 7953485 w 8880260"/>
              <a:gd name="connsiteY1088" fmla="*/ 5227246 h 8810536"/>
              <a:gd name="connsiteX1089" fmla="*/ 7960123 w 8880260"/>
              <a:gd name="connsiteY1089" fmla="*/ 5194094 h 8810536"/>
              <a:gd name="connsiteX1090" fmla="*/ 8006533 w 8880260"/>
              <a:gd name="connsiteY1090" fmla="*/ 5180827 h 8810536"/>
              <a:gd name="connsiteX1091" fmla="*/ 7993275 w 8880260"/>
              <a:gd name="connsiteY1091" fmla="*/ 5167569 h 8810536"/>
              <a:gd name="connsiteX1092" fmla="*/ 7986639 w 8880260"/>
              <a:gd name="connsiteY1092" fmla="*/ 5134415 h 8810536"/>
              <a:gd name="connsiteX1093" fmla="*/ 7999903 w 8880260"/>
              <a:gd name="connsiteY1093" fmla="*/ 5101262 h 8810536"/>
              <a:gd name="connsiteX1094" fmla="*/ 8013163 w 8880260"/>
              <a:gd name="connsiteY1094" fmla="*/ 5061481 h 8810536"/>
              <a:gd name="connsiteX1095" fmla="*/ 8026427 w 8880260"/>
              <a:gd name="connsiteY1095" fmla="*/ 5005117 h 8810536"/>
              <a:gd name="connsiteX1096" fmla="*/ 8033057 w 8880260"/>
              <a:gd name="connsiteY1096" fmla="*/ 4955385 h 8810536"/>
              <a:gd name="connsiteX1097" fmla="*/ 8033059 w 8880260"/>
              <a:gd name="connsiteY1097" fmla="*/ 4895715 h 8810536"/>
              <a:gd name="connsiteX1098" fmla="*/ 8033059 w 8880260"/>
              <a:gd name="connsiteY1098" fmla="*/ 4849295 h 8810536"/>
              <a:gd name="connsiteX1099" fmla="*/ 8026427 w 8880260"/>
              <a:gd name="connsiteY1099" fmla="*/ 4809514 h 8810536"/>
              <a:gd name="connsiteX1100" fmla="*/ 8039687 w 8880260"/>
              <a:gd name="connsiteY1100" fmla="*/ 4816142 h 8810536"/>
              <a:gd name="connsiteX1101" fmla="*/ 8059581 w 8880260"/>
              <a:gd name="connsiteY1101" fmla="*/ 4829408 h 8810536"/>
              <a:gd name="connsiteX1102" fmla="*/ 8066211 w 8880260"/>
              <a:gd name="connsiteY1102" fmla="*/ 4776360 h 8810536"/>
              <a:gd name="connsiteX1103" fmla="*/ 8039687 w 8880260"/>
              <a:gd name="connsiteY1103" fmla="*/ 4723312 h 8810536"/>
              <a:gd name="connsiteX1104" fmla="*/ 8006533 w 8880260"/>
              <a:gd name="connsiteY1104" fmla="*/ 4710053 h 8810536"/>
              <a:gd name="connsiteX1105" fmla="*/ 8006533 w 8880260"/>
              <a:gd name="connsiteY1105" fmla="*/ 4663643 h 8810536"/>
              <a:gd name="connsiteX1106" fmla="*/ 8019793 w 8880260"/>
              <a:gd name="connsiteY1106" fmla="*/ 4683529 h 8810536"/>
              <a:gd name="connsiteX1107" fmla="*/ 8039687 w 8880260"/>
              <a:gd name="connsiteY1107" fmla="*/ 4710054 h 8810536"/>
              <a:gd name="connsiteX1108" fmla="*/ 8046315 w 8880260"/>
              <a:gd name="connsiteY1108" fmla="*/ 4683529 h 8810536"/>
              <a:gd name="connsiteX1109" fmla="*/ 8059581 w 8880260"/>
              <a:gd name="connsiteY1109" fmla="*/ 4657005 h 8810536"/>
              <a:gd name="connsiteX1110" fmla="*/ 8059581 w 8880260"/>
              <a:gd name="connsiteY1110" fmla="*/ 4643747 h 8810536"/>
              <a:gd name="connsiteX1111" fmla="*/ 8052945 w 8880260"/>
              <a:gd name="connsiteY1111" fmla="*/ 4597337 h 8810536"/>
              <a:gd name="connsiteX1112" fmla="*/ 8092735 w 8880260"/>
              <a:gd name="connsiteY1112" fmla="*/ 4590708 h 8810536"/>
              <a:gd name="connsiteX1113" fmla="*/ 8125887 w 8880260"/>
              <a:gd name="connsiteY1113" fmla="*/ 4597336 h 8810536"/>
              <a:gd name="connsiteX1114" fmla="*/ 8105993 w 8880260"/>
              <a:gd name="connsiteY1114" fmla="*/ 4570812 h 8810536"/>
              <a:gd name="connsiteX1115" fmla="*/ 8059581 w 8880260"/>
              <a:gd name="connsiteY1115" fmla="*/ 4491247 h 8810536"/>
              <a:gd name="connsiteX1116" fmla="*/ 8059581 w 8880260"/>
              <a:gd name="connsiteY1116" fmla="*/ 4454773 h 8810536"/>
              <a:gd name="connsiteX1117" fmla="*/ 8052943 w 8880260"/>
              <a:gd name="connsiteY1117" fmla="*/ 4418305 h 8810536"/>
              <a:gd name="connsiteX1118" fmla="*/ 8052943 w 8880260"/>
              <a:gd name="connsiteY1118" fmla="*/ 4375208 h 8810536"/>
              <a:gd name="connsiteX1119" fmla="*/ 8046315 w 8880260"/>
              <a:gd name="connsiteY1119" fmla="*/ 4318845 h 8810536"/>
              <a:gd name="connsiteX1120" fmla="*/ 8059581 w 8880260"/>
              <a:gd name="connsiteY1120" fmla="*/ 4292328 h 8810536"/>
              <a:gd name="connsiteX1121" fmla="*/ 8066211 w 8880260"/>
              <a:gd name="connsiteY1121" fmla="*/ 4325474 h 8810536"/>
              <a:gd name="connsiteX1122" fmla="*/ 8066211 w 8880260"/>
              <a:gd name="connsiteY1122" fmla="*/ 4345370 h 8810536"/>
              <a:gd name="connsiteX1123" fmla="*/ 8072839 w 8880260"/>
              <a:gd name="connsiteY1123" fmla="*/ 4338741 h 8810536"/>
              <a:gd name="connsiteX1124" fmla="*/ 8082783 w 8880260"/>
              <a:gd name="connsiteY1124" fmla="*/ 4292329 h 8810536"/>
              <a:gd name="connsiteX1125" fmla="*/ 8059581 w 8880260"/>
              <a:gd name="connsiteY1125" fmla="*/ 4259167 h 8810536"/>
              <a:gd name="connsiteX1126" fmla="*/ 8046315 w 8880260"/>
              <a:gd name="connsiteY1126" fmla="*/ 4239280 h 8810536"/>
              <a:gd name="connsiteX1127" fmla="*/ 8072841 w 8880260"/>
              <a:gd name="connsiteY1127" fmla="*/ 4239281 h 8810536"/>
              <a:gd name="connsiteX1128" fmla="*/ 8096049 w 8880260"/>
              <a:gd name="connsiteY1128" fmla="*/ 4242595 h 8810536"/>
              <a:gd name="connsiteX1129" fmla="*/ 8092735 w 8880260"/>
              <a:gd name="connsiteY1129" fmla="*/ 4226015 h 8810536"/>
              <a:gd name="connsiteX1130" fmla="*/ 8059581 w 8880260"/>
              <a:gd name="connsiteY1130" fmla="*/ 4212756 h 8810536"/>
              <a:gd name="connsiteX1131" fmla="*/ 8036371 w 8880260"/>
              <a:gd name="connsiteY1131" fmla="*/ 4163023 h 8810536"/>
              <a:gd name="connsiteX1132" fmla="*/ 8019791 w 8880260"/>
              <a:gd name="connsiteY1132" fmla="*/ 4113297 h 8810536"/>
              <a:gd name="connsiteX1133" fmla="*/ 7993275 w 8880260"/>
              <a:gd name="connsiteY1133" fmla="*/ 4076829 h 8810536"/>
              <a:gd name="connsiteX1134" fmla="*/ 7980009 w 8880260"/>
              <a:gd name="connsiteY1134" fmla="*/ 4033732 h 8810536"/>
              <a:gd name="connsiteX1135" fmla="*/ 7999903 w 8880260"/>
              <a:gd name="connsiteY1135" fmla="*/ 4033732 h 8810536"/>
              <a:gd name="connsiteX1136" fmla="*/ 7973379 w 8880260"/>
              <a:gd name="connsiteY1136" fmla="*/ 3947532 h 8810536"/>
              <a:gd name="connsiteX1137" fmla="*/ 7970067 w 8880260"/>
              <a:gd name="connsiteY1137" fmla="*/ 3907750 h 8810536"/>
              <a:gd name="connsiteX1138" fmla="*/ 7986639 w 8880260"/>
              <a:gd name="connsiteY1138" fmla="*/ 3867966 h 8810536"/>
              <a:gd name="connsiteX1139" fmla="*/ 6998093 w 8880260"/>
              <a:gd name="connsiteY1139" fmla="*/ 3788518 h 8810536"/>
              <a:gd name="connsiteX1140" fmla="*/ 7011747 w 8880260"/>
              <a:gd name="connsiteY1140" fmla="*/ 3861331 h 8810536"/>
              <a:gd name="connsiteX1141" fmla="*/ 7016721 w 8880260"/>
              <a:gd name="connsiteY1141" fmla="*/ 3916038 h 8810536"/>
              <a:gd name="connsiteX1142" fmla="*/ 7018019 w 8880260"/>
              <a:gd name="connsiteY1142" fmla="*/ 3971948 h 8810536"/>
              <a:gd name="connsiteX1143" fmla="*/ 7031124 w 8880260"/>
              <a:gd name="connsiteY1143" fmla="*/ 3934275 h 8810536"/>
              <a:gd name="connsiteX1144" fmla="*/ 7024494 w 8880260"/>
              <a:gd name="connsiteY1144" fmla="*/ 3884540 h 8810536"/>
              <a:gd name="connsiteX1145" fmla="*/ 7011228 w 8880260"/>
              <a:gd name="connsiteY1145" fmla="*/ 3828177 h 8810536"/>
              <a:gd name="connsiteX1146" fmla="*/ 7007912 w 8880260"/>
              <a:gd name="connsiteY1146" fmla="*/ 3798344 h 8810536"/>
              <a:gd name="connsiteX1147" fmla="*/ 6981719 w 8880260"/>
              <a:gd name="connsiteY1147" fmla="*/ 3697808 h 8810536"/>
              <a:gd name="connsiteX1148" fmla="*/ 6987215 w 8880260"/>
              <a:gd name="connsiteY1148" fmla="*/ 3728961 h 8810536"/>
              <a:gd name="connsiteX1149" fmla="*/ 6991341 w 8880260"/>
              <a:gd name="connsiteY1149" fmla="*/ 3722089 h 8810536"/>
              <a:gd name="connsiteX1150" fmla="*/ 7004599 w 8880260"/>
              <a:gd name="connsiteY1150" fmla="*/ 3708831 h 8810536"/>
              <a:gd name="connsiteX1151" fmla="*/ 6992996 w 8880260"/>
              <a:gd name="connsiteY1151" fmla="*/ 3698882 h 8810536"/>
              <a:gd name="connsiteX1152" fmla="*/ 7774461 w 8880260"/>
              <a:gd name="connsiteY1152" fmla="*/ 3688934 h 8810536"/>
              <a:gd name="connsiteX1153" fmla="*/ 7754569 w 8880260"/>
              <a:gd name="connsiteY1153" fmla="*/ 3695566 h 8810536"/>
              <a:gd name="connsiteX1154" fmla="*/ 7753863 w 8880260"/>
              <a:gd name="connsiteY1154" fmla="*/ 3697680 h 8810536"/>
              <a:gd name="connsiteX1155" fmla="*/ 7753865 w 8880260"/>
              <a:gd name="connsiteY1155" fmla="*/ 3715460 h 8810536"/>
              <a:gd name="connsiteX1156" fmla="*/ 7757849 w 8880260"/>
              <a:gd name="connsiteY1156" fmla="*/ 3742705 h 8810536"/>
              <a:gd name="connsiteX1157" fmla="*/ 7761203 w 8880260"/>
              <a:gd name="connsiteY1157" fmla="*/ 3751926 h 8810536"/>
              <a:gd name="connsiteX1158" fmla="*/ 7774461 w 8880260"/>
              <a:gd name="connsiteY1158" fmla="*/ 3795023 h 8810536"/>
              <a:gd name="connsiteX1159" fmla="*/ 7781091 w 8880260"/>
              <a:gd name="connsiteY1159" fmla="*/ 3841442 h 8810536"/>
              <a:gd name="connsiteX1160" fmla="*/ 7787719 w 8880260"/>
              <a:gd name="connsiteY1160" fmla="*/ 3864644 h 8810536"/>
              <a:gd name="connsiteX1161" fmla="*/ 7787719 w 8880260"/>
              <a:gd name="connsiteY1161" fmla="*/ 3887853 h 8810536"/>
              <a:gd name="connsiteX1162" fmla="*/ 7787719 w 8880260"/>
              <a:gd name="connsiteY1162" fmla="*/ 3921007 h 8810536"/>
              <a:gd name="connsiteX1163" fmla="*/ 7795025 w 8880260"/>
              <a:gd name="connsiteY1163" fmla="*/ 3976987 h 8810536"/>
              <a:gd name="connsiteX1164" fmla="*/ 7800275 w 8880260"/>
              <a:gd name="connsiteY1164" fmla="*/ 3993943 h 8810536"/>
              <a:gd name="connsiteX1165" fmla="*/ 7826799 w 8880260"/>
              <a:gd name="connsiteY1165" fmla="*/ 4219388 h 8810536"/>
              <a:gd name="connsiteX1166" fmla="*/ 7836743 w 8880260"/>
              <a:gd name="connsiteY1166" fmla="*/ 4292322 h 8810536"/>
              <a:gd name="connsiteX1167" fmla="*/ 7846687 w 8880260"/>
              <a:gd name="connsiteY1167" fmla="*/ 4345370 h 8810536"/>
              <a:gd name="connsiteX1168" fmla="*/ 7846687 w 8880260"/>
              <a:gd name="connsiteY1168" fmla="*/ 4497870 h 8810536"/>
              <a:gd name="connsiteX1169" fmla="*/ 7846687 w 8880260"/>
              <a:gd name="connsiteY1169" fmla="*/ 4531032 h 8810536"/>
              <a:gd name="connsiteX1170" fmla="*/ 7859953 w 8880260"/>
              <a:gd name="connsiteY1170" fmla="*/ 4630490 h 8810536"/>
              <a:gd name="connsiteX1171" fmla="*/ 7859331 w 8880260"/>
              <a:gd name="connsiteY1171" fmla="*/ 4645066 h 8810536"/>
              <a:gd name="connsiteX1172" fmla="*/ 7860663 w 8880260"/>
              <a:gd name="connsiteY1172" fmla="*/ 4650376 h 8810536"/>
              <a:gd name="connsiteX1173" fmla="*/ 7897131 w 8880260"/>
              <a:gd name="connsiteY1173" fmla="*/ 4670271 h 8810536"/>
              <a:gd name="connsiteX1174" fmla="*/ 7900445 w 8880260"/>
              <a:gd name="connsiteY1174" fmla="*/ 4623852 h 8810536"/>
              <a:gd name="connsiteX1175" fmla="*/ 7900447 w 8880260"/>
              <a:gd name="connsiteY1175" fmla="*/ 4554232 h 8810536"/>
              <a:gd name="connsiteX1176" fmla="*/ 7907075 w 8880260"/>
              <a:gd name="connsiteY1176" fmla="*/ 4491247 h 8810536"/>
              <a:gd name="connsiteX1177" fmla="*/ 7887179 w 8880260"/>
              <a:gd name="connsiteY1177" fmla="*/ 4414990 h 8810536"/>
              <a:gd name="connsiteX1178" fmla="*/ 7877235 w 8880260"/>
              <a:gd name="connsiteY1178" fmla="*/ 4272433 h 8810536"/>
              <a:gd name="connsiteX1179" fmla="*/ 7873919 w 8880260"/>
              <a:gd name="connsiteY1179" fmla="*/ 4179603 h 8810536"/>
              <a:gd name="connsiteX1180" fmla="*/ 7867291 w 8880260"/>
              <a:gd name="connsiteY1180" fmla="*/ 4133193 h 8810536"/>
              <a:gd name="connsiteX1181" fmla="*/ 7857339 w 8880260"/>
              <a:gd name="connsiteY1181" fmla="*/ 4083457 h 8810536"/>
              <a:gd name="connsiteX1182" fmla="*/ 7854027 w 8880260"/>
              <a:gd name="connsiteY1182" fmla="*/ 4053620 h 8810536"/>
              <a:gd name="connsiteX1183" fmla="*/ 7827509 w 8880260"/>
              <a:gd name="connsiteY1183" fmla="*/ 3867967 h 8810536"/>
              <a:gd name="connsiteX1184" fmla="*/ 7807615 w 8880260"/>
              <a:gd name="connsiteY1184" fmla="*/ 3788394 h 8810536"/>
              <a:gd name="connsiteX1185" fmla="*/ 7800985 w 8880260"/>
              <a:gd name="connsiteY1185" fmla="*/ 3702200 h 8810536"/>
              <a:gd name="connsiteX1186" fmla="*/ 7774461 w 8880260"/>
              <a:gd name="connsiteY1186" fmla="*/ 3688934 h 8810536"/>
              <a:gd name="connsiteX1187" fmla="*/ 1652905 w 8880260"/>
              <a:gd name="connsiteY1187" fmla="*/ 3419188 h 8810536"/>
              <a:gd name="connsiteX1188" fmla="*/ 1683284 w 8880260"/>
              <a:gd name="connsiteY1188" fmla="*/ 3420654 h 8810536"/>
              <a:gd name="connsiteX1189" fmla="*/ 1773228 w 8880260"/>
              <a:gd name="connsiteY1189" fmla="*/ 3431949 h 8810536"/>
              <a:gd name="connsiteX1190" fmla="*/ 1654842 w 8880260"/>
              <a:gd name="connsiteY1190" fmla="*/ 3433201 h 8810536"/>
              <a:gd name="connsiteX1191" fmla="*/ 1652905 w 8880260"/>
              <a:gd name="connsiteY1191" fmla="*/ 3419188 h 8810536"/>
              <a:gd name="connsiteX1192" fmla="*/ 1984665 w 8880260"/>
              <a:gd name="connsiteY1192" fmla="*/ 3417085 h 8810536"/>
              <a:gd name="connsiteX1193" fmla="*/ 1991294 w 8880260"/>
              <a:gd name="connsiteY1193" fmla="*/ 3423714 h 8810536"/>
              <a:gd name="connsiteX1194" fmla="*/ 1984665 w 8880260"/>
              <a:gd name="connsiteY1194" fmla="*/ 3430343 h 8810536"/>
              <a:gd name="connsiteX1195" fmla="*/ 1978036 w 8880260"/>
              <a:gd name="connsiteY1195" fmla="*/ 3423714 h 8810536"/>
              <a:gd name="connsiteX1196" fmla="*/ 1984665 w 8880260"/>
              <a:gd name="connsiteY1196" fmla="*/ 3417085 h 8810536"/>
              <a:gd name="connsiteX1197" fmla="*/ 2621203 w 8880260"/>
              <a:gd name="connsiteY1197" fmla="*/ 3350778 h 8810536"/>
              <a:gd name="connsiteX1198" fmla="*/ 2614574 w 8880260"/>
              <a:gd name="connsiteY1198" fmla="*/ 3377303 h 8810536"/>
              <a:gd name="connsiteX1199" fmla="*/ 2614552 w 8880260"/>
              <a:gd name="connsiteY1199" fmla="*/ 3377327 h 8810536"/>
              <a:gd name="connsiteX1200" fmla="*/ 2630536 w 8880260"/>
              <a:gd name="connsiteY1200" fmla="*/ 3390064 h 8810536"/>
              <a:gd name="connsiteX1201" fmla="*/ 2649865 w 8880260"/>
              <a:gd name="connsiteY1201" fmla="*/ 3401258 h 8810536"/>
              <a:gd name="connsiteX1202" fmla="*/ 2646068 w 8880260"/>
              <a:gd name="connsiteY1202" fmla="*/ 3382274 h 8810536"/>
              <a:gd name="connsiteX1203" fmla="*/ 2621203 w 8880260"/>
              <a:gd name="connsiteY1203" fmla="*/ 3350778 h 8810536"/>
              <a:gd name="connsiteX1204" fmla="*/ 2355978 w 8880260"/>
              <a:gd name="connsiteY1204" fmla="*/ 3264578 h 8810536"/>
              <a:gd name="connsiteX1205" fmla="*/ 2355979 w 8880260"/>
              <a:gd name="connsiteY1205" fmla="*/ 3281158 h 8810536"/>
              <a:gd name="connsiteX1206" fmla="*/ 2349349 w 8880260"/>
              <a:gd name="connsiteY1206" fmla="*/ 3277843 h 8810536"/>
              <a:gd name="connsiteX1207" fmla="*/ 2355978 w 8880260"/>
              <a:gd name="connsiteY1207" fmla="*/ 3264578 h 8810536"/>
              <a:gd name="connsiteX1208" fmla="*/ 2515274 w 8880260"/>
              <a:gd name="connsiteY1208" fmla="*/ 3251320 h 8810536"/>
              <a:gd name="connsiteX1209" fmla="*/ 2515274 w 8880260"/>
              <a:gd name="connsiteY1209" fmla="*/ 3257949 h 8810536"/>
              <a:gd name="connsiteX1210" fmla="*/ 2515274 w 8880260"/>
              <a:gd name="connsiteY1210" fmla="*/ 3264578 h 8810536"/>
              <a:gd name="connsiteX1211" fmla="*/ 2508645 w 8880260"/>
              <a:gd name="connsiteY1211" fmla="*/ 3257949 h 8810536"/>
              <a:gd name="connsiteX1212" fmla="*/ 2515274 w 8880260"/>
              <a:gd name="connsiteY1212" fmla="*/ 3251320 h 8810536"/>
              <a:gd name="connsiteX1213" fmla="*/ 1918358 w 8880260"/>
              <a:gd name="connsiteY1213" fmla="*/ 3251320 h 8810536"/>
              <a:gd name="connsiteX1214" fmla="*/ 1918358 w 8880260"/>
              <a:gd name="connsiteY1214" fmla="*/ 3257949 h 8810536"/>
              <a:gd name="connsiteX1215" fmla="*/ 1918358 w 8880260"/>
              <a:gd name="connsiteY1215" fmla="*/ 3264578 h 8810536"/>
              <a:gd name="connsiteX1216" fmla="*/ 1911729 w 8880260"/>
              <a:gd name="connsiteY1216" fmla="*/ 3257949 h 8810536"/>
              <a:gd name="connsiteX1217" fmla="*/ 1918358 w 8880260"/>
              <a:gd name="connsiteY1217" fmla="*/ 3251320 h 8810536"/>
              <a:gd name="connsiteX1218" fmla="*/ 7582066 w 8880260"/>
              <a:gd name="connsiteY1218" fmla="*/ 3227087 h 8810536"/>
              <a:gd name="connsiteX1219" fmla="*/ 7599697 w 8880260"/>
              <a:gd name="connsiteY1219" fmla="*/ 3281153 h 8810536"/>
              <a:gd name="connsiteX1220" fmla="*/ 7607985 w 8880260"/>
              <a:gd name="connsiteY1220" fmla="*/ 3310993 h 8810536"/>
              <a:gd name="connsiteX1221" fmla="*/ 7627881 w 8880260"/>
              <a:gd name="connsiteY1221" fmla="*/ 3337518 h 8810536"/>
              <a:gd name="connsiteX1222" fmla="*/ 7643626 w 8880260"/>
              <a:gd name="connsiteY1222" fmla="*/ 3362377 h 8810536"/>
              <a:gd name="connsiteX1223" fmla="*/ 7648368 w 8880260"/>
              <a:gd name="connsiteY1223" fmla="*/ 3373380 h 8810536"/>
              <a:gd name="connsiteX1224" fmla="*/ 7651795 w 8880260"/>
              <a:gd name="connsiteY1224" fmla="*/ 3377297 h 8810536"/>
              <a:gd name="connsiteX1225" fmla="*/ 7655107 w 8880260"/>
              <a:gd name="connsiteY1225" fmla="*/ 3364040 h 8810536"/>
              <a:gd name="connsiteX1226" fmla="*/ 7621953 w 8880260"/>
              <a:gd name="connsiteY1226" fmla="*/ 3281153 h 8810536"/>
              <a:gd name="connsiteX1227" fmla="*/ 7592117 w 8880260"/>
              <a:gd name="connsiteY1227" fmla="*/ 3233909 h 8810536"/>
              <a:gd name="connsiteX1228" fmla="*/ 2382503 w 8880260"/>
              <a:gd name="connsiteY1228" fmla="*/ 3218166 h 8810536"/>
              <a:gd name="connsiteX1229" fmla="*/ 2389132 w 8880260"/>
              <a:gd name="connsiteY1229" fmla="*/ 3218166 h 8810536"/>
              <a:gd name="connsiteX1230" fmla="*/ 2389131 w 8880260"/>
              <a:gd name="connsiteY1230" fmla="*/ 3234746 h 8810536"/>
              <a:gd name="connsiteX1231" fmla="*/ 2382503 w 8880260"/>
              <a:gd name="connsiteY1231" fmla="*/ 3231424 h 8810536"/>
              <a:gd name="connsiteX1232" fmla="*/ 2382503 w 8880260"/>
              <a:gd name="connsiteY1232" fmla="*/ 3218166 h 8810536"/>
              <a:gd name="connsiteX1233" fmla="*/ 2336091 w 8880260"/>
              <a:gd name="connsiteY1233" fmla="*/ 3218165 h 8810536"/>
              <a:gd name="connsiteX1234" fmla="*/ 2342720 w 8880260"/>
              <a:gd name="connsiteY1234" fmla="*/ 3218165 h 8810536"/>
              <a:gd name="connsiteX1235" fmla="*/ 2342720 w 8880260"/>
              <a:gd name="connsiteY1235" fmla="*/ 3234748 h 8810536"/>
              <a:gd name="connsiteX1236" fmla="*/ 2336091 w 8880260"/>
              <a:gd name="connsiteY1236" fmla="*/ 3231424 h 8810536"/>
              <a:gd name="connsiteX1237" fmla="*/ 2336091 w 8880260"/>
              <a:gd name="connsiteY1237" fmla="*/ 3218165 h 8810536"/>
              <a:gd name="connsiteX1238" fmla="*/ 2302939 w 8880260"/>
              <a:gd name="connsiteY1238" fmla="*/ 3211537 h 8810536"/>
              <a:gd name="connsiteX1239" fmla="*/ 2322826 w 8880260"/>
              <a:gd name="connsiteY1239" fmla="*/ 3218166 h 8810536"/>
              <a:gd name="connsiteX1240" fmla="*/ 2322825 w 8880260"/>
              <a:gd name="connsiteY1240" fmla="*/ 3224795 h 8810536"/>
              <a:gd name="connsiteX1241" fmla="*/ 2893066 w 8880260"/>
              <a:gd name="connsiteY1241" fmla="*/ 3165117 h 8810536"/>
              <a:gd name="connsiteX1242" fmla="*/ 2886429 w 8880260"/>
              <a:gd name="connsiteY1242" fmla="*/ 3178384 h 8810536"/>
              <a:gd name="connsiteX1243" fmla="*/ 2899695 w 8880260"/>
              <a:gd name="connsiteY1243" fmla="*/ 3198271 h 8810536"/>
              <a:gd name="connsiteX1244" fmla="*/ 2906324 w 8880260"/>
              <a:gd name="connsiteY1244" fmla="*/ 3185013 h 8810536"/>
              <a:gd name="connsiteX1245" fmla="*/ 7123954 w 8880260"/>
              <a:gd name="connsiteY1245" fmla="*/ 3165114 h 8810536"/>
              <a:gd name="connsiteX1246" fmla="*/ 7117317 w 8880260"/>
              <a:gd name="connsiteY1246" fmla="*/ 3178381 h 8810536"/>
              <a:gd name="connsiteX1247" fmla="*/ 7130582 w 8880260"/>
              <a:gd name="connsiteY1247" fmla="*/ 3198267 h 8810536"/>
              <a:gd name="connsiteX1248" fmla="*/ 7137212 w 8880260"/>
              <a:gd name="connsiteY1248" fmla="*/ 3185009 h 8810536"/>
              <a:gd name="connsiteX1249" fmla="*/ 2448809 w 8880260"/>
              <a:gd name="connsiteY1249" fmla="*/ 3118707 h 8810536"/>
              <a:gd name="connsiteX1250" fmla="*/ 2462076 w 8880260"/>
              <a:gd name="connsiteY1250" fmla="*/ 3151860 h 8810536"/>
              <a:gd name="connsiteX1251" fmla="*/ 2448809 w 8880260"/>
              <a:gd name="connsiteY1251" fmla="*/ 3145231 h 8810536"/>
              <a:gd name="connsiteX1252" fmla="*/ 2879799 w 8880260"/>
              <a:gd name="connsiteY1252" fmla="*/ 3105449 h 8810536"/>
              <a:gd name="connsiteX1253" fmla="*/ 2866541 w 8880260"/>
              <a:gd name="connsiteY1253" fmla="*/ 3118707 h 8810536"/>
              <a:gd name="connsiteX1254" fmla="*/ 2846647 w 8880260"/>
              <a:gd name="connsiteY1254" fmla="*/ 3138601 h 8810536"/>
              <a:gd name="connsiteX1255" fmla="*/ 2831731 w 8880260"/>
              <a:gd name="connsiteY1255" fmla="*/ 3145229 h 8810536"/>
              <a:gd name="connsiteX1256" fmla="*/ 2831155 w 8880260"/>
              <a:gd name="connsiteY1256" fmla="*/ 3147534 h 8810536"/>
              <a:gd name="connsiteX1257" fmla="*/ 2848062 w 8880260"/>
              <a:gd name="connsiteY1257" fmla="*/ 3172080 h 8810536"/>
              <a:gd name="connsiteX1258" fmla="*/ 2863225 w 8880260"/>
              <a:gd name="connsiteY1258" fmla="*/ 3151862 h 8810536"/>
              <a:gd name="connsiteX1259" fmla="*/ 2886429 w 8880260"/>
              <a:gd name="connsiteY1259" fmla="*/ 3138601 h 8810536"/>
              <a:gd name="connsiteX1260" fmla="*/ 2893066 w 8880260"/>
              <a:gd name="connsiteY1260" fmla="*/ 3118707 h 8810536"/>
              <a:gd name="connsiteX1261" fmla="*/ 7110688 w 8880260"/>
              <a:gd name="connsiteY1261" fmla="*/ 3105445 h 8810536"/>
              <a:gd name="connsiteX1262" fmla="*/ 7097430 w 8880260"/>
              <a:gd name="connsiteY1262" fmla="*/ 3118703 h 8810536"/>
              <a:gd name="connsiteX1263" fmla="*/ 7077535 w 8880260"/>
              <a:gd name="connsiteY1263" fmla="*/ 3138598 h 8810536"/>
              <a:gd name="connsiteX1264" fmla="*/ 7057647 w 8880260"/>
              <a:gd name="connsiteY1264" fmla="*/ 3165114 h 8810536"/>
              <a:gd name="connsiteX1265" fmla="*/ 7064278 w 8880260"/>
              <a:gd name="connsiteY1265" fmla="*/ 3191639 h 8810536"/>
              <a:gd name="connsiteX1266" fmla="*/ 7117318 w 8880260"/>
              <a:gd name="connsiteY1266" fmla="*/ 3138598 h 8810536"/>
              <a:gd name="connsiteX1267" fmla="*/ 7122452 w 8880260"/>
              <a:gd name="connsiteY1267" fmla="*/ 3123204 h 8810536"/>
              <a:gd name="connsiteX1268" fmla="*/ 7116641 w 8880260"/>
              <a:gd name="connsiteY1268" fmla="*/ 3111395 h 8810536"/>
              <a:gd name="connsiteX1269" fmla="*/ 2382662 w 8880260"/>
              <a:gd name="connsiteY1269" fmla="*/ 3085553 h 8810536"/>
              <a:gd name="connsiteX1270" fmla="*/ 2395928 w 8880260"/>
              <a:gd name="connsiteY1270" fmla="*/ 3085553 h 8810536"/>
              <a:gd name="connsiteX1271" fmla="*/ 2402557 w 8880260"/>
              <a:gd name="connsiteY1271" fmla="*/ 3092182 h 8810536"/>
              <a:gd name="connsiteX1272" fmla="*/ 2382662 w 8880260"/>
              <a:gd name="connsiteY1272" fmla="*/ 3085553 h 8810536"/>
              <a:gd name="connsiteX1273" fmla="*/ 1785746 w 8880260"/>
              <a:gd name="connsiteY1273" fmla="*/ 3085553 h 8810536"/>
              <a:gd name="connsiteX1274" fmla="*/ 1799013 w 8880260"/>
              <a:gd name="connsiteY1274" fmla="*/ 3085553 h 8810536"/>
              <a:gd name="connsiteX1275" fmla="*/ 1805640 w 8880260"/>
              <a:gd name="connsiteY1275" fmla="*/ 3092182 h 8810536"/>
              <a:gd name="connsiteX1276" fmla="*/ 1785746 w 8880260"/>
              <a:gd name="connsiteY1276" fmla="*/ 3085553 h 8810536"/>
              <a:gd name="connsiteX1277" fmla="*/ 2077494 w 8880260"/>
              <a:gd name="connsiteY1277" fmla="*/ 3059029 h 8810536"/>
              <a:gd name="connsiteX1278" fmla="*/ 2090753 w 8880260"/>
              <a:gd name="connsiteY1278" fmla="*/ 3078924 h 8810536"/>
              <a:gd name="connsiteX1279" fmla="*/ 2084123 w 8880260"/>
              <a:gd name="connsiteY1279" fmla="*/ 3085553 h 8810536"/>
              <a:gd name="connsiteX1280" fmla="*/ 2077494 w 8880260"/>
              <a:gd name="connsiteY1280" fmla="*/ 3059029 h 8810536"/>
              <a:gd name="connsiteX1281" fmla="*/ 2229999 w 8880260"/>
              <a:gd name="connsiteY1281" fmla="*/ 3032510 h 8810536"/>
              <a:gd name="connsiteX1282" fmla="*/ 2236632 w 8880260"/>
              <a:gd name="connsiteY1282" fmla="*/ 3039143 h 8810536"/>
              <a:gd name="connsiteX1283" fmla="*/ 2243261 w 8880260"/>
              <a:gd name="connsiteY1283" fmla="*/ 3052401 h 8810536"/>
              <a:gd name="connsiteX1284" fmla="*/ 2243261 w 8880260"/>
              <a:gd name="connsiteY1284" fmla="*/ 3085553 h 8810536"/>
              <a:gd name="connsiteX1285" fmla="*/ 2216736 w 8880260"/>
              <a:gd name="connsiteY1285" fmla="*/ 3059029 h 8810536"/>
              <a:gd name="connsiteX1286" fmla="*/ 2223365 w 8880260"/>
              <a:gd name="connsiteY1286" fmla="*/ 3039143 h 8810536"/>
              <a:gd name="connsiteX1287" fmla="*/ 2229999 w 8880260"/>
              <a:gd name="connsiteY1287" fmla="*/ 3032510 h 8810536"/>
              <a:gd name="connsiteX1288" fmla="*/ 2283044 w 8880260"/>
              <a:gd name="connsiteY1288" fmla="*/ 3025876 h 8810536"/>
              <a:gd name="connsiteX1289" fmla="*/ 2289672 w 8880260"/>
              <a:gd name="connsiteY1289" fmla="*/ 3032505 h 8810536"/>
              <a:gd name="connsiteX1290" fmla="*/ 2283042 w 8880260"/>
              <a:gd name="connsiteY1290" fmla="*/ 3039142 h 8810536"/>
              <a:gd name="connsiteX1291" fmla="*/ 2283044 w 8880260"/>
              <a:gd name="connsiteY1291" fmla="*/ 3032505 h 8810536"/>
              <a:gd name="connsiteX1292" fmla="*/ 2130544 w 8880260"/>
              <a:gd name="connsiteY1292" fmla="*/ 3005982 h 8810536"/>
              <a:gd name="connsiteX1293" fmla="*/ 2143801 w 8880260"/>
              <a:gd name="connsiteY1293" fmla="*/ 3019246 h 8810536"/>
              <a:gd name="connsiteX1294" fmla="*/ 2143801 w 8880260"/>
              <a:gd name="connsiteY1294" fmla="*/ 3052400 h 8810536"/>
              <a:gd name="connsiteX1295" fmla="*/ 2123906 w 8880260"/>
              <a:gd name="connsiteY1295" fmla="*/ 3045772 h 8810536"/>
              <a:gd name="connsiteX1296" fmla="*/ 2097390 w 8880260"/>
              <a:gd name="connsiteY1296" fmla="*/ 3005981 h 8810536"/>
              <a:gd name="connsiteX1297" fmla="*/ 2097390 w 8880260"/>
              <a:gd name="connsiteY1297" fmla="*/ 3012618 h 8810536"/>
              <a:gd name="connsiteX1298" fmla="*/ 2090753 w 8880260"/>
              <a:gd name="connsiteY1298" fmla="*/ 3012618 h 8810536"/>
              <a:gd name="connsiteX1299" fmla="*/ 2097390 w 8880260"/>
              <a:gd name="connsiteY1299" fmla="*/ 3005981 h 8810536"/>
              <a:gd name="connsiteX1300" fmla="*/ 2104020 w 8880260"/>
              <a:gd name="connsiteY1300" fmla="*/ 2959570 h 8810536"/>
              <a:gd name="connsiteX1301" fmla="*/ 2110648 w 8880260"/>
              <a:gd name="connsiteY1301" fmla="*/ 2966199 h 8810536"/>
              <a:gd name="connsiteX1302" fmla="*/ 2104019 w 8880260"/>
              <a:gd name="connsiteY1302" fmla="*/ 2972828 h 8810536"/>
              <a:gd name="connsiteX1303" fmla="*/ 2097390 w 8880260"/>
              <a:gd name="connsiteY1303" fmla="*/ 2966199 h 8810536"/>
              <a:gd name="connsiteX1304" fmla="*/ 2104020 w 8880260"/>
              <a:gd name="connsiteY1304" fmla="*/ 2959570 h 8810536"/>
              <a:gd name="connsiteX1305" fmla="*/ 2203479 w 8880260"/>
              <a:gd name="connsiteY1305" fmla="*/ 2866740 h 8810536"/>
              <a:gd name="connsiteX1306" fmla="*/ 2210108 w 8880260"/>
              <a:gd name="connsiteY1306" fmla="*/ 2873369 h 8810536"/>
              <a:gd name="connsiteX1307" fmla="*/ 2216736 w 8880260"/>
              <a:gd name="connsiteY1307" fmla="*/ 2886634 h 8810536"/>
              <a:gd name="connsiteX1308" fmla="*/ 2157060 w 8880260"/>
              <a:gd name="connsiteY1308" fmla="*/ 2860111 h 8810536"/>
              <a:gd name="connsiteX1309" fmla="*/ 2170325 w 8880260"/>
              <a:gd name="connsiteY1309" fmla="*/ 2866740 h 8810536"/>
              <a:gd name="connsiteX1310" fmla="*/ 2157059 w 8880260"/>
              <a:gd name="connsiteY1310" fmla="*/ 2880005 h 8810536"/>
              <a:gd name="connsiteX1311" fmla="*/ 2143802 w 8880260"/>
              <a:gd name="connsiteY1311" fmla="*/ 2866740 h 8810536"/>
              <a:gd name="connsiteX1312" fmla="*/ 2157060 w 8880260"/>
              <a:gd name="connsiteY1312" fmla="*/ 2860111 h 8810536"/>
              <a:gd name="connsiteX1313" fmla="*/ 2269784 w 8880260"/>
              <a:gd name="connsiteY1313" fmla="*/ 2833585 h 8810536"/>
              <a:gd name="connsiteX1314" fmla="*/ 2286358 w 8880260"/>
              <a:gd name="connsiteY1314" fmla="*/ 2846852 h 8810536"/>
              <a:gd name="connsiteX1315" fmla="*/ 2289671 w 8880260"/>
              <a:gd name="connsiteY1315" fmla="*/ 2866740 h 8810536"/>
              <a:gd name="connsiteX1316" fmla="*/ 2263155 w 8880260"/>
              <a:gd name="connsiteY1316" fmla="*/ 2853481 h 8810536"/>
              <a:gd name="connsiteX1317" fmla="*/ 2269784 w 8880260"/>
              <a:gd name="connsiteY1317" fmla="*/ 2833585 h 8810536"/>
              <a:gd name="connsiteX1318" fmla="*/ 7144622 w 8880260"/>
              <a:gd name="connsiteY1318" fmla="*/ 2819542 h 8810536"/>
              <a:gd name="connsiteX1319" fmla="*/ 7137211 w 8880260"/>
              <a:gd name="connsiteY1319" fmla="*/ 2826954 h 8810536"/>
              <a:gd name="connsiteX1320" fmla="*/ 7157108 w 8880260"/>
              <a:gd name="connsiteY1320" fmla="*/ 2840220 h 8810536"/>
              <a:gd name="connsiteX1321" fmla="*/ 7163737 w 8880260"/>
              <a:gd name="connsiteY1321" fmla="*/ 2833582 h 8810536"/>
              <a:gd name="connsiteX1322" fmla="*/ 7163099 w 8880260"/>
              <a:gd name="connsiteY1322" fmla="*/ 2832628 h 8810536"/>
              <a:gd name="connsiteX1323" fmla="*/ 2143961 w 8880260"/>
              <a:gd name="connsiteY1323" fmla="*/ 2813699 h 8810536"/>
              <a:gd name="connsiteX1324" fmla="*/ 2157219 w 8880260"/>
              <a:gd name="connsiteY1324" fmla="*/ 2826957 h 8810536"/>
              <a:gd name="connsiteX1325" fmla="*/ 2143961 w 8880260"/>
              <a:gd name="connsiteY1325" fmla="*/ 2820328 h 8810536"/>
              <a:gd name="connsiteX1326" fmla="*/ 2143961 w 8880260"/>
              <a:gd name="connsiteY1326" fmla="*/ 2813699 h 8810536"/>
              <a:gd name="connsiteX1327" fmla="*/ 2919583 w 8880260"/>
              <a:gd name="connsiteY1327" fmla="*/ 2813698 h 8810536"/>
              <a:gd name="connsiteX1328" fmla="*/ 2906323 w 8880260"/>
              <a:gd name="connsiteY1328" fmla="*/ 2826958 h 8810536"/>
              <a:gd name="connsiteX1329" fmla="*/ 2926220 w 8880260"/>
              <a:gd name="connsiteY1329" fmla="*/ 2840223 h 8810536"/>
              <a:gd name="connsiteX1330" fmla="*/ 2932849 w 8880260"/>
              <a:gd name="connsiteY1330" fmla="*/ 2833586 h 8810536"/>
              <a:gd name="connsiteX1331" fmla="*/ 2919583 w 8880260"/>
              <a:gd name="connsiteY1331" fmla="*/ 2813698 h 8810536"/>
              <a:gd name="connsiteX1332" fmla="*/ 1547044 w 8880260"/>
              <a:gd name="connsiteY1332" fmla="*/ 2813698 h 8810536"/>
              <a:gd name="connsiteX1333" fmla="*/ 1560303 w 8880260"/>
              <a:gd name="connsiteY1333" fmla="*/ 2826957 h 8810536"/>
              <a:gd name="connsiteX1334" fmla="*/ 1547044 w 8880260"/>
              <a:gd name="connsiteY1334" fmla="*/ 2820328 h 8810536"/>
              <a:gd name="connsiteX1335" fmla="*/ 1547044 w 8880260"/>
              <a:gd name="connsiteY1335" fmla="*/ 2813698 h 8810536"/>
              <a:gd name="connsiteX1336" fmla="*/ 6687384 w 8880260"/>
              <a:gd name="connsiteY1336" fmla="*/ 2788223 h 8810536"/>
              <a:gd name="connsiteX1337" fmla="*/ 6746520 w 8880260"/>
              <a:gd name="connsiteY1337" fmla="*/ 2914813 h 8810536"/>
              <a:gd name="connsiteX1338" fmla="*/ 6750206 w 8880260"/>
              <a:gd name="connsiteY1338" fmla="*/ 2924948 h 8810536"/>
              <a:gd name="connsiteX1339" fmla="*/ 6747663 w 8880260"/>
              <a:gd name="connsiteY1339" fmla="*/ 2916469 h 8810536"/>
              <a:gd name="connsiteX1340" fmla="*/ 6746003 w 8880260"/>
              <a:gd name="connsiteY1340" fmla="*/ 2880001 h 8810536"/>
              <a:gd name="connsiteX1341" fmla="*/ 6719480 w 8880260"/>
              <a:gd name="connsiteY1341" fmla="*/ 2830269 h 8810536"/>
              <a:gd name="connsiteX1342" fmla="*/ 6692963 w 8880260"/>
              <a:gd name="connsiteY1342" fmla="*/ 2793801 h 8810536"/>
              <a:gd name="connsiteX1343" fmla="*/ 2939476 w 8880260"/>
              <a:gd name="connsiteY1343" fmla="*/ 2780546 h 8810536"/>
              <a:gd name="connsiteX1344" fmla="*/ 2932849 w 8880260"/>
              <a:gd name="connsiteY1344" fmla="*/ 2787175 h 8810536"/>
              <a:gd name="connsiteX1345" fmla="*/ 2942791 w 8880260"/>
              <a:gd name="connsiteY1345" fmla="*/ 2797118 h 8810536"/>
              <a:gd name="connsiteX1346" fmla="*/ 2952735 w 8880260"/>
              <a:gd name="connsiteY1346" fmla="*/ 2793804 h 8810536"/>
              <a:gd name="connsiteX1347" fmla="*/ 2939476 w 8880260"/>
              <a:gd name="connsiteY1347" fmla="*/ 2780546 h 8810536"/>
              <a:gd name="connsiteX1348" fmla="*/ 2395928 w 8880260"/>
              <a:gd name="connsiteY1348" fmla="*/ 2767280 h 8810536"/>
              <a:gd name="connsiteX1349" fmla="*/ 2402557 w 8880260"/>
              <a:gd name="connsiteY1349" fmla="*/ 2793805 h 8810536"/>
              <a:gd name="connsiteX1350" fmla="*/ 2395928 w 8880260"/>
              <a:gd name="connsiteY1350" fmla="*/ 2800434 h 8810536"/>
              <a:gd name="connsiteX1351" fmla="*/ 2385977 w 8880260"/>
              <a:gd name="connsiteY1351" fmla="*/ 2775570 h 8810536"/>
              <a:gd name="connsiteX1352" fmla="*/ 2395928 w 8880260"/>
              <a:gd name="connsiteY1352" fmla="*/ 2767280 h 8810536"/>
              <a:gd name="connsiteX1353" fmla="*/ 2031242 w 8880260"/>
              <a:gd name="connsiteY1353" fmla="*/ 2720869 h 8810536"/>
              <a:gd name="connsiteX1354" fmla="*/ 2037872 w 8880260"/>
              <a:gd name="connsiteY1354" fmla="*/ 2727498 h 8810536"/>
              <a:gd name="connsiteX1355" fmla="*/ 2031242 w 8880260"/>
              <a:gd name="connsiteY1355" fmla="*/ 2734127 h 8810536"/>
              <a:gd name="connsiteX1356" fmla="*/ 2024607 w 8880260"/>
              <a:gd name="connsiteY1356" fmla="*/ 2727497 h 8810536"/>
              <a:gd name="connsiteX1357" fmla="*/ 2031242 w 8880260"/>
              <a:gd name="connsiteY1357" fmla="*/ 2720869 h 8810536"/>
              <a:gd name="connsiteX1358" fmla="*/ 1434326 w 8880260"/>
              <a:gd name="connsiteY1358" fmla="*/ 2720869 h 8810536"/>
              <a:gd name="connsiteX1359" fmla="*/ 1440956 w 8880260"/>
              <a:gd name="connsiteY1359" fmla="*/ 2727498 h 8810536"/>
              <a:gd name="connsiteX1360" fmla="*/ 1434327 w 8880260"/>
              <a:gd name="connsiteY1360" fmla="*/ 2734127 h 8810536"/>
              <a:gd name="connsiteX1361" fmla="*/ 1427690 w 8880260"/>
              <a:gd name="connsiteY1361" fmla="*/ 2727499 h 8810536"/>
              <a:gd name="connsiteX1362" fmla="*/ 1434326 w 8880260"/>
              <a:gd name="connsiteY1362" fmla="*/ 2720869 h 8810536"/>
              <a:gd name="connsiteX1363" fmla="*/ 1968919 w 8880260"/>
              <a:gd name="connsiteY1363" fmla="*/ 2701807 h 8810536"/>
              <a:gd name="connsiteX1364" fmla="*/ 1974719 w 8880260"/>
              <a:gd name="connsiteY1364" fmla="*/ 2704292 h 8810536"/>
              <a:gd name="connsiteX1365" fmla="*/ 1991294 w 8880260"/>
              <a:gd name="connsiteY1365" fmla="*/ 2734127 h 8810536"/>
              <a:gd name="connsiteX1366" fmla="*/ 1997930 w 8880260"/>
              <a:gd name="connsiteY1366" fmla="*/ 2754021 h 8810536"/>
              <a:gd name="connsiteX1367" fmla="*/ 1971407 w 8880260"/>
              <a:gd name="connsiteY1367" fmla="*/ 2740763 h 8810536"/>
              <a:gd name="connsiteX1368" fmla="*/ 1964778 w 8880260"/>
              <a:gd name="connsiteY1368" fmla="*/ 2707611 h 8810536"/>
              <a:gd name="connsiteX1369" fmla="*/ 1968919 w 8880260"/>
              <a:gd name="connsiteY1369" fmla="*/ 2701807 h 8810536"/>
              <a:gd name="connsiteX1370" fmla="*/ 2130544 w 8880260"/>
              <a:gd name="connsiteY1370" fmla="*/ 2667821 h 8810536"/>
              <a:gd name="connsiteX1371" fmla="*/ 2150431 w 8880260"/>
              <a:gd name="connsiteY1371" fmla="*/ 2687717 h 8810536"/>
              <a:gd name="connsiteX1372" fmla="*/ 2150430 w 8880260"/>
              <a:gd name="connsiteY1372" fmla="*/ 2707611 h 8810536"/>
              <a:gd name="connsiteX1373" fmla="*/ 2130544 w 8880260"/>
              <a:gd name="connsiteY1373" fmla="*/ 2667821 h 8810536"/>
              <a:gd name="connsiteX1374" fmla="*/ 2157219 w 8880260"/>
              <a:gd name="connsiteY1374" fmla="*/ 2647934 h 8810536"/>
              <a:gd name="connsiteX1375" fmla="*/ 2163855 w 8880260"/>
              <a:gd name="connsiteY1375" fmla="*/ 2647934 h 8810536"/>
              <a:gd name="connsiteX1376" fmla="*/ 2170484 w 8880260"/>
              <a:gd name="connsiteY1376" fmla="*/ 2647934 h 8810536"/>
              <a:gd name="connsiteX1377" fmla="*/ 2163856 w 8880260"/>
              <a:gd name="connsiteY1377" fmla="*/ 2654563 h 8810536"/>
              <a:gd name="connsiteX1378" fmla="*/ 2157219 w 8880260"/>
              <a:gd name="connsiteY1378" fmla="*/ 2647934 h 8810536"/>
              <a:gd name="connsiteX1379" fmla="*/ 1560304 w 8880260"/>
              <a:gd name="connsiteY1379" fmla="*/ 2647934 h 8810536"/>
              <a:gd name="connsiteX1380" fmla="*/ 1566939 w 8880260"/>
              <a:gd name="connsiteY1380" fmla="*/ 2647934 h 8810536"/>
              <a:gd name="connsiteX1381" fmla="*/ 1573568 w 8880260"/>
              <a:gd name="connsiteY1381" fmla="*/ 2647934 h 8810536"/>
              <a:gd name="connsiteX1382" fmla="*/ 1566940 w 8880260"/>
              <a:gd name="connsiteY1382" fmla="*/ 2654563 h 8810536"/>
              <a:gd name="connsiteX1383" fmla="*/ 1560304 w 8880260"/>
              <a:gd name="connsiteY1383" fmla="*/ 2647934 h 8810536"/>
              <a:gd name="connsiteX1384" fmla="*/ 1295080 w 8880260"/>
              <a:gd name="connsiteY1384" fmla="*/ 2611464 h 8810536"/>
              <a:gd name="connsiteX1385" fmla="*/ 1314972 w 8880260"/>
              <a:gd name="connsiteY1385" fmla="*/ 2628039 h 8810536"/>
              <a:gd name="connsiteX1386" fmla="*/ 1308342 w 8880260"/>
              <a:gd name="connsiteY1386" fmla="*/ 2634669 h 8810536"/>
              <a:gd name="connsiteX1387" fmla="*/ 1288449 w 8880260"/>
              <a:gd name="connsiteY1387" fmla="*/ 2614782 h 8810536"/>
              <a:gd name="connsiteX1388" fmla="*/ 1295080 w 8880260"/>
              <a:gd name="connsiteY1388" fmla="*/ 2611464 h 8810536"/>
              <a:gd name="connsiteX1389" fmla="*/ 1891996 w 8880260"/>
              <a:gd name="connsiteY1389" fmla="*/ 2611462 h 8810536"/>
              <a:gd name="connsiteX1390" fmla="*/ 1911888 w 8880260"/>
              <a:gd name="connsiteY1390" fmla="*/ 2628038 h 8810536"/>
              <a:gd name="connsiteX1391" fmla="*/ 1905260 w 8880260"/>
              <a:gd name="connsiteY1391" fmla="*/ 2634669 h 8810536"/>
              <a:gd name="connsiteX1392" fmla="*/ 1885364 w 8880260"/>
              <a:gd name="connsiteY1392" fmla="*/ 2614781 h 8810536"/>
              <a:gd name="connsiteX1393" fmla="*/ 1891996 w 8880260"/>
              <a:gd name="connsiteY1393" fmla="*/ 2611462 h 8810536"/>
              <a:gd name="connsiteX1394" fmla="*/ 2225488 w 8880260"/>
              <a:gd name="connsiteY1394" fmla="*/ 2599396 h 8810536"/>
              <a:gd name="connsiteX1395" fmla="*/ 2230831 w 8880260"/>
              <a:gd name="connsiteY1395" fmla="*/ 2607319 h 8810536"/>
              <a:gd name="connsiteX1396" fmla="*/ 2269784 w 8880260"/>
              <a:gd name="connsiteY1396" fmla="*/ 2647933 h 8810536"/>
              <a:gd name="connsiteX1397" fmla="*/ 2269799 w 8880260"/>
              <a:gd name="connsiteY1397" fmla="*/ 2647948 h 8810536"/>
              <a:gd name="connsiteX1398" fmla="*/ 2260001 w 8880260"/>
              <a:gd name="connsiteY1398" fmla="*/ 2634668 h 8810536"/>
              <a:gd name="connsiteX1399" fmla="*/ 2232646 w 8880260"/>
              <a:gd name="connsiteY1399" fmla="*/ 2601516 h 8810536"/>
              <a:gd name="connsiteX1400" fmla="*/ 1845423 w 8880260"/>
              <a:gd name="connsiteY1400" fmla="*/ 2591572 h 8810536"/>
              <a:gd name="connsiteX1401" fmla="*/ 1865318 w 8880260"/>
              <a:gd name="connsiteY1401" fmla="*/ 2608152 h 8810536"/>
              <a:gd name="connsiteX1402" fmla="*/ 1898472 w 8880260"/>
              <a:gd name="connsiteY1402" fmla="*/ 2634669 h 8810536"/>
              <a:gd name="connsiteX1403" fmla="*/ 1911729 w 8880260"/>
              <a:gd name="connsiteY1403" fmla="*/ 2647934 h 8810536"/>
              <a:gd name="connsiteX1404" fmla="*/ 1871948 w 8880260"/>
              <a:gd name="connsiteY1404" fmla="*/ 2641305 h 8810536"/>
              <a:gd name="connsiteX1405" fmla="*/ 1852052 w 8880260"/>
              <a:gd name="connsiteY1405" fmla="*/ 2614781 h 8810536"/>
              <a:gd name="connsiteX1406" fmla="*/ 1845423 w 8880260"/>
              <a:gd name="connsiteY1406" fmla="*/ 2591572 h 8810536"/>
              <a:gd name="connsiteX1407" fmla="*/ 2143802 w 8880260"/>
              <a:gd name="connsiteY1407" fmla="*/ 2555104 h 8810536"/>
              <a:gd name="connsiteX1408" fmla="*/ 2153745 w 8880260"/>
              <a:gd name="connsiteY1408" fmla="*/ 2565048 h 8810536"/>
              <a:gd name="connsiteX1409" fmla="*/ 2147116 w 8880260"/>
              <a:gd name="connsiteY1409" fmla="*/ 2584942 h 8810536"/>
              <a:gd name="connsiteX1410" fmla="*/ 2150430 w 8880260"/>
              <a:gd name="connsiteY1410" fmla="*/ 2608152 h 8810536"/>
              <a:gd name="connsiteX1411" fmla="*/ 2150431 w 8880260"/>
              <a:gd name="connsiteY1411" fmla="*/ 2621411 h 8810536"/>
              <a:gd name="connsiteX1412" fmla="*/ 2117277 w 8880260"/>
              <a:gd name="connsiteY1412" fmla="*/ 2614781 h 8810536"/>
              <a:gd name="connsiteX1413" fmla="*/ 2105672 w 8880260"/>
              <a:gd name="connsiteY1413" fmla="*/ 2594886 h 8810536"/>
              <a:gd name="connsiteX1414" fmla="*/ 2123906 w 8880260"/>
              <a:gd name="connsiteY1414" fmla="*/ 2588256 h 8810536"/>
              <a:gd name="connsiteX1415" fmla="*/ 2137172 w 8880260"/>
              <a:gd name="connsiteY1415" fmla="*/ 2574998 h 8810536"/>
              <a:gd name="connsiteX1416" fmla="*/ 2143802 w 8880260"/>
              <a:gd name="connsiteY1416" fmla="*/ 2555104 h 8810536"/>
              <a:gd name="connsiteX1417" fmla="*/ 1407803 w 8880260"/>
              <a:gd name="connsiteY1417" fmla="*/ 2429121 h 8810536"/>
              <a:gd name="connsiteX1418" fmla="*/ 1414433 w 8880260"/>
              <a:gd name="connsiteY1418" fmla="*/ 2435749 h 8810536"/>
              <a:gd name="connsiteX1419" fmla="*/ 1407804 w 8880260"/>
              <a:gd name="connsiteY1419" fmla="*/ 2442386 h 8810536"/>
              <a:gd name="connsiteX1420" fmla="*/ 1407803 w 8880260"/>
              <a:gd name="connsiteY1420" fmla="*/ 2435748 h 8810536"/>
              <a:gd name="connsiteX1421" fmla="*/ 1898470 w 8880260"/>
              <a:gd name="connsiteY1421" fmla="*/ 2429120 h 8810536"/>
              <a:gd name="connsiteX1422" fmla="*/ 1924987 w 8880260"/>
              <a:gd name="connsiteY1422" fmla="*/ 2449015 h 8810536"/>
              <a:gd name="connsiteX1423" fmla="*/ 1918358 w 8880260"/>
              <a:gd name="connsiteY1423" fmla="*/ 2475540 h 8810536"/>
              <a:gd name="connsiteX1424" fmla="*/ 1885206 w 8880260"/>
              <a:gd name="connsiteY1424" fmla="*/ 2455644 h 8810536"/>
              <a:gd name="connsiteX1425" fmla="*/ 1898470 w 8880260"/>
              <a:gd name="connsiteY1425" fmla="*/ 2429120 h 8810536"/>
              <a:gd name="connsiteX1426" fmla="*/ 2057789 w 8880260"/>
              <a:gd name="connsiteY1426" fmla="*/ 2343026 h 8810536"/>
              <a:gd name="connsiteX1427" fmla="*/ 2061076 w 8880260"/>
              <a:gd name="connsiteY1427" fmla="*/ 2354527 h 8810536"/>
              <a:gd name="connsiteX1428" fmla="*/ 2070513 w 8880260"/>
              <a:gd name="connsiteY1428" fmla="*/ 2349812 h 8810536"/>
              <a:gd name="connsiteX1429" fmla="*/ 2498709 w 8880260"/>
              <a:gd name="connsiteY1429" fmla="*/ 2307073 h 8810536"/>
              <a:gd name="connsiteX1430" fmla="*/ 2485659 w 8880260"/>
              <a:gd name="connsiteY1430" fmla="*/ 2316042 h 8810536"/>
              <a:gd name="connsiteX1431" fmla="*/ 2488596 w 8880260"/>
              <a:gd name="connsiteY1431" fmla="*/ 2319712 h 8810536"/>
              <a:gd name="connsiteX1432" fmla="*/ 1706180 w 8880260"/>
              <a:gd name="connsiteY1432" fmla="*/ 2289880 h 8810536"/>
              <a:gd name="connsiteX1433" fmla="*/ 1719439 w 8880260"/>
              <a:gd name="connsiteY1433" fmla="*/ 2296508 h 8810536"/>
              <a:gd name="connsiteX1434" fmla="*/ 1739335 w 8880260"/>
              <a:gd name="connsiteY1434" fmla="*/ 2303136 h 8810536"/>
              <a:gd name="connsiteX1435" fmla="*/ 1745964 w 8880260"/>
              <a:gd name="connsiteY1435" fmla="*/ 2309773 h 8810536"/>
              <a:gd name="connsiteX1436" fmla="*/ 1752593 w 8880260"/>
              <a:gd name="connsiteY1436" fmla="*/ 2329661 h 8810536"/>
              <a:gd name="connsiteX1437" fmla="*/ 1808955 w 8880260"/>
              <a:gd name="connsiteY1437" fmla="*/ 2369442 h 8810536"/>
              <a:gd name="connsiteX1438" fmla="*/ 1852052 w 8880260"/>
              <a:gd name="connsiteY1438" fmla="*/ 2422490 h 8810536"/>
              <a:gd name="connsiteX1439" fmla="*/ 1838794 w 8880260"/>
              <a:gd name="connsiteY1439" fmla="*/ 2415861 h 8810536"/>
              <a:gd name="connsiteX1440" fmla="*/ 1818898 w 8880260"/>
              <a:gd name="connsiteY1440" fmla="*/ 2399282 h 8810536"/>
              <a:gd name="connsiteX1441" fmla="*/ 1799012 w 8880260"/>
              <a:gd name="connsiteY1441" fmla="*/ 2389338 h 8810536"/>
              <a:gd name="connsiteX1442" fmla="*/ 1785746 w 8880260"/>
              <a:gd name="connsiteY1442" fmla="*/ 2376079 h 8810536"/>
              <a:gd name="connsiteX1443" fmla="*/ 1759222 w 8880260"/>
              <a:gd name="connsiteY1443" fmla="*/ 2356185 h 8810536"/>
              <a:gd name="connsiteX1444" fmla="*/ 1709496 w 8880260"/>
              <a:gd name="connsiteY1444" fmla="*/ 2319717 h 8810536"/>
              <a:gd name="connsiteX1445" fmla="*/ 1692916 w 8880260"/>
              <a:gd name="connsiteY1445" fmla="*/ 2296507 h 8810536"/>
              <a:gd name="connsiteX1446" fmla="*/ 1706180 w 8880260"/>
              <a:gd name="connsiteY1446" fmla="*/ 2289880 h 8810536"/>
              <a:gd name="connsiteX1447" fmla="*/ 1619979 w 8880260"/>
              <a:gd name="connsiteY1447" fmla="*/ 2243467 h 8810536"/>
              <a:gd name="connsiteX1448" fmla="*/ 1653133 w 8880260"/>
              <a:gd name="connsiteY1448" fmla="*/ 2263354 h 8810536"/>
              <a:gd name="connsiteX1449" fmla="*/ 1646504 w 8880260"/>
              <a:gd name="connsiteY1449" fmla="*/ 2276621 h 8810536"/>
              <a:gd name="connsiteX1450" fmla="*/ 1619979 w 8880260"/>
              <a:gd name="connsiteY1450" fmla="*/ 2276620 h 8810536"/>
              <a:gd name="connsiteX1451" fmla="*/ 1606722 w 8880260"/>
              <a:gd name="connsiteY1451" fmla="*/ 2250096 h 8810536"/>
              <a:gd name="connsiteX1452" fmla="*/ 1619979 w 8880260"/>
              <a:gd name="connsiteY1452" fmla="*/ 2243467 h 8810536"/>
              <a:gd name="connsiteX1453" fmla="*/ 1487367 w 8880260"/>
              <a:gd name="connsiteY1453" fmla="*/ 2230202 h 8810536"/>
              <a:gd name="connsiteX1454" fmla="*/ 1500633 w 8880260"/>
              <a:gd name="connsiteY1454" fmla="*/ 2236829 h 8810536"/>
              <a:gd name="connsiteX1455" fmla="*/ 1487368 w 8880260"/>
              <a:gd name="connsiteY1455" fmla="*/ 2236830 h 8810536"/>
              <a:gd name="connsiteX1456" fmla="*/ 6630721 w 8880260"/>
              <a:gd name="connsiteY1456" fmla="*/ 2175843 h 8810536"/>
              <a:gd name="connsiteX1457" fmla="*/ 6629971 w 8880260"/>
              <a:gd name="connsiteY1457" fmla="*/ 2187100 h 8810536"/>
              <a:gd name="connsiteX1458" fmla="*/ 6669754 w 8880260"/>
              <a:gd name="connsiteY1458" fmla="*/ 2253407 h 8810536"/>
              <a:gd name="connsiteX1459" fmla="*/ 6706221 w 8880260"/>
              <a:gd name="connsiteY1459" fmla="*/ 2303133 h 8810536"/>
              <a:gd name="connsiteX1460" fmla="*/ 6732746 w 8880260"/>
              <a:gd name="connsiteY1460" fmla="*/ 2303132 h 8810536"/>
              <a:gd name="connsiteX1461" fmla="*/ 6726115 w 8880260"/>
              <a:gd name="connsiteY1461" fmla="*/ 2289875 h 8810536"/>
              <a:gd name="connsiteX1462" fmla="*/ 6716165 w 8880260"/>
              <a:gd name="connsiteY1462" fmla="*/ 2263351 h 8810536"/>
              <a:gd name="connsiteX1463" fmla="*/ 6720445 w 8880260"/>
              <a:gd name="connsiteY1463" fmla="*/ 2258217 h 8810536"/>
              <a:gd name="connsiteX1464" fmla="*/ 6720190 w 8880260"/>
              <a:gd name="connsiteY1464" fmla="*/ 2257964 h 8810536"/>
              <a:gd name="connsiteX1465" fmla="*/ 6653885 w 8880260"/>
              <a:gd name="connsiteY1465" fmla="*/ 2195387 h 8810536"/>
              <a:gd name="connsiteX1466" fmla="*/ 2400992 w 8880260"/>
              <a:gd name="connsiteY1466" fmla="*/ 2158473 h 8810536"/>
              <a:gd name="connsiteX1467" fmla="*/ 2399083 w 8880260"/>
              <a:gd name="connsiteY1467" fmla="*/ 2187104 h 8810536"/>
              <a:gd name="connsiteX1468" fmla="*/ 2435371 w 8880260"/>
              <a:gd name="connsiteY1468" fmla="*/ 2247589 h 8810536"/>
              <a:gd name="connsiteX1469" fmla="*/ 2469690 w 8880260"/>
              <a:gd name="connsiteY1469" fmla="*/ 2274132 h 8810536"/>
              <a:gd name="connsiteX1470" fmla="*/ 2488750 w 8880260"/>
              <a:gd name="connsiteY1470" fmla="*/ 2289879 h 8810536"/>
              <a:gd name="connsiteX1471" fmla="*/ 2501232 w 8880260"/>
              <a:gd name="connsiteY1471" fmla="*/ 2303919 h 8810536"/>
              <a:gd name="connsiteX1472" fmla="*/ 2501857 w 8880260"/>
              <a:gd name="connsiteY1472" fmla="*/ 2303137 h 8810536"/>
              <a:gd name="connsiteX1473" fmla="*/ 2495227 w 8880260"/>
              <a:gd name="connsiteY1473" fmla="*/ 2289878 h 8810536"/>
              <a:gd name="connsiteX1474" fmla="*/ 2485277 w 8880260"/>
              <a:gd name="connsiteY1474" fmla="*/ 2263353 h 8810536"/>
              <a:gd name="connsiteX1475" fmla="*/ 2501857 w 8880260"/>
              <a:gd name="connsiteY1475" fmla="*/ 2243467 h 8810536"/>
              <a:gd name="connsiteX1476" fmla="*/ 2512053 w 8880260"/>
              <a:gd name="connsiteY1476" fmla="*/ 2233265 h 8810536"/>
              <a:gd name="connsiteX1477" fmla="*/ 2482121 w 8880260"/>
              <a:gd name="connsiteY1477" fmla="*/ 2216943 h 8810536"/>
              <a:gd name="connsiteX1478" fmla="*/ 2458911 w 8880260"/>
              <a:gd name="connsiteY1478" fmla="*/ 2197049 h 8810536"/>
              <a:gd name="connsiteX1479" fmla="*/ 2429081 w 8880260"/>
              <a:gd name="connsiteY1479" fmla="*/ 2177160 h 8810536"/>
              <a:gd name="connsiteX1480" fmla="*/ 2414160 w 8880260"/>
              <a:gd name="connsiteY1480" fmla="*/ 2168871 h 8810536"/>
              <a:gd name="connsiteX1481" fmla="*/ 1348126 w 8880260"/>
              <a:gd name="connsiteY1481" fmla="*/ 2150636 h 8810536"/>
              <a:gd name="connsiteX1482" fmla="*/ 1374649 w 8880260"/>
              <a:gd name="connsiteY1482" fmla="*/ 2170531 h 8810536"/>
              <a:gd name="connsiteX1483" fmla="*/ 1414432 w 8880260"/>
              <a:gd name="connsiteY1483" fmla="*/ 2197048 h 8810536"/>
              <a:gd name="connsiteX1484" fmla="*/ 1427690 w 8880260"/>
              <a:gd name="connsiteY1484" fmla="*/ 2203679 h 8810536"/>
              <a:gd name="connsiteX1485" fmla="*/ 1427690 w 8880260"/>
              <a:gd name="connsiteY1485" fmla="*/ 2223573 h 8810536"/>
              <a:gd name="connsiteX1486" fmla="*/ 1427690 w 8880260"/>
              <a:gd name="connsiteY1486" fmla="*/ 2230202 h 8810536"/>
              <a:gd name="connsiteX1487" fmla="*/ 1434327 w 8880260"/>
              <a:gd name="connsiteY1487" fmla="*/ 2243467 h 8810536"/>
              <a:gd name="connsiteX1488" fmla="*/ 1447584 w 8880260"/>
              <a:gd name="connsiteY1488" fmla="*/ 2263354 h 8810536"/>
              <a:gd name="connsiteX1489" fmla="*/ 1520520 w 8880260"/>
              <a:gd name="connsiteY1489" fmla="*/ 2269983 h 8810536"/>
              <a:gd name="connsiteX1490" fmla="*/ 1593455 w 8880260"/>
              <a:gd name="connsiteY1490" fmla="*/ 2289879 h 8810536"/>
              <a:gd name="connsiteX1491" fmla="*/ 1606723 w 8880260"/>
              <a:gd name="connsiteY1491" fmla="*/ 2303136 h 8810536"/>
              <a:gd name="connsiteX1492" fmla="*/ 1639874 w 8880260"/>
              <a:gd name="connsiteY1492" fmla="*/ 2342927 h 8810536"/>
              <a:gd name="connsiteX1493" fmla="*/ 1653133 w 8880260"/>
              <a:gd name="connsiteY1493" fmla="*/ 2356185 h 8810536"/>
              <a:gd name="connsiteX1494" fmla="*/ 1799012 w 8880260"/>
              <a:gd name="connsiteY1494" fmla="*/ 2442386 h 8810536"/>
              <a:gd name="connsiteX1495" fmla="*/ 1818899 w 8880260"/>
              <a:gd name="connsiteY1495" fmla="*/ 2468902 h 8810536"/>
              <a:gd name="connsiteX1496" fmla="*/ 1799012 w 8880260"/>
              <a:gd name="connsiteY1496" fmla="*/ 2475540 h 8810536"/>
              <a:gd name="connsiteX1497" fmla="*/ 1779116 w 8880260"/>
              <a:gd name="connsiteY1497" fmla="*/ 2462273 h 8810536"/>
              <a:gd name="connsiteX1498" fmla="*/ 1712810 w 8880260"/>
              <a:gd name="connsiteY1498" fmla="*/ 2449015 h 8810536"/>
              <a:gd name="connsiteX1499" fmla="*/ 1755907 w 8880260"/>
              <a:gd name="connsiteY1499" fmla="*/ 2498742 h 8810536"/>
              <a:gd name="connsiteX1500" fmla="*/ 1799012 w 8880260"/>
              <a:gd name="connsiteY1500" fmla="*/ 2548475 h 8810536"/>
              <a:gd name="connsiteX1501" fmla="*/ 1755907 w 8880260"/>
              <a:gd name="connsiteY1501" fmla="*/ 2531894 h 8810536"/>
              <a:gd name="connsiteX1502" fmla="*/ 1712810 w 8880260"/>
              <a:gd name="connsiteY1502" fmla="*/ 2495425 h 8810536"/>
              <a:gd name="connsiteX1503" fmla="*/ 1699552 w 8880260"/>
              <a:gd name="connsiteY1503" fmla="*/ 2482167 h 8810536"/>
              <a:gd name="connsiteX1504" fmla="*/ 1586826 w 8880260"/>
              <a:gd name="connsiteY1504" fmla="*/ 2395967 h 8810536"/>
              <a:gd name="connsiteX1505" fmla="*/ 1321601 w 8880260"/>
              <a:gd name="connsiteY1505" fmla="*/ 2216943 h 8810536"/>
              <a:gd name="connsiteX1506" fmla="*/ 1278504 w 8880260"/>
              <a:gd name="connsiteY1506" fmla="*/ 2183790 h 8810536"/>
              <a:gd name="connsiteX1507" fmla="*/ 1268562 w 8880260"/>
              <a:gd name="connsiteY1507" fmla="*/ 2163896 h 8810536"/>
              <a:gd name="connsiteX1508" fmla="*/ 1295078 w 8880260"/>
              <a:gd name="connsiteY1508" fmla="*/ 2177161 h 8810536"/>
              <a:gd name="connsiteX1509" fmla="*/ 1341497 w 8880260"/>
              <a:gd name="connsiteY1509" fmla="*/ 2177160 h 8810536"/>
              <a:gd name="connsiteX1510" fmla="*/ 1348126 w 8880260"/>
              <a:gd name="connsiteY1510" fmla="*/ 2150636 h 8810536"/>
              <a:gd name="connsiteX1511" fmla="*/ 1434327 w 8880260"/>
              <a:gd name="connsiteY1511" fmla="*/ 2150635 h 8810536"/>
              <a:gd name="connsiteX1512" fmla="*/ 1440955 w 8880260"/>
              <a:gd name="connsiteY1512" fmla="*/ 2157266 h 8810536"/>
              <a:gd name="connsiteX1513" fmla="*/ 1434328 w 8880260"/>
              <a:gd name="connsiteY1513" fmla="*/ 2163896 h 8810536"/>
              <a:gd name="connsiteX1514" fmla="*/ 1427690 w 8880260"/>
              <a:gd name="connsiteY1514" fmla="*/ 2157267 h 8810536"/>
              <a:gd name="connsiteX1515" fmla="*/ 1434327 w 8880260"/>
              <a:gd name="connsiteY1515" fmla="*/ 2150635 h 8810536"/>
              <a:gd name="connsiteX1516" fmla="*/ 3292534 w 8880260"/>
              <a:gd name="connsiteY1516" fmla="*/ 2140552 h 8810536"/>
              <a:gd name="connsiteX1517" fmla="*/ 3316053 w 8880260"/>
              <a:gd name="connsiteY1517" fmla="*/ 2166798 h 8810536"/>
              <a:gd name="connsiteX1518" fmla="*/ 3548889 w 8880260"/>
              <a:gd name="connsiteY1518" fmla="*/ 2468900 h 8810536"/>
              <a:gd name="connsiteX1519" fmla="*/ 3594772 w 8880260"/>
              <a:gd name="connsiteY1519" fmla="*/ 2531893 h 8810536"/>
              <a:gd name="connsiteX1520" fmla="*/ 3628415 w 8880260"/>
              <a:gd name="connsiteY1520" fmla="*/ 2578310 h 8810536"/>
              <a:gd name="connsiteX1521" fmla="*/ 3640647 w 8880260"/>
              <a:gd name="connsiteY1521" fmla="*/ 2588255 h 8810536"/>
              <a:gd name="connsiteX1522" fmla="*/ 3640648 w 8880260"/>
              <a:gd name="connsiteY1522" fmla="*/ 2581626 h 8810536"/>
              <a:gd name="connsiteX1523" fmla="*/ 3444898 w 8880260"/>
              <a:gd name="connsiteY1523" fmla="*/ 2296506 h 8810536"/>
              <a:gd name="connsiteX1524" fmla="*/ 3354350 w 8880260"/>
              <a:gd name="connsiteY1524" fmla="*/ 2167438 h 8810536"/>
              <a:gd name="connsiteX1525" fmla="*/ 3349674 w 8880260"/>
              <a:gd name="connsiteY1525" fmla="*/ 2166184 h 8810536"/>
              <a:gd name="connsiteX1526" fmla="*/ 3315508 w 8880260"/>
              <a:gd name="connsiteY1526" fmla="*/ 2152934 h 8810536"/>
              <a:gd name="connsiteX1527" fmla="*/ 1228771 w 8880260"/>
              <a:gd name="connsiteY1527" fmla="*/ 2137371 h 8810536"/>
              <a:gd name="connsiteX1528" fmla="*/ 1248665 w 8880260"/>
              <a:gd name="connsiteY1528" fmla="*/ 2157266 h 8810536"/>
              <a:gd name="connsiteX1529" fmla="*/ 1215513 w 8880260"/>
              <a:gd name="connsiteY1529" fmla="*/ 2144000 h 8810536"/>
              <a:gd name="connsiteX1530" fmla="*/ 1228771 w 8880260"/>
              <a:gd name="connsiteY1530" fmla="*/ 2137371 h 8810536"/>
              <a:gd name="connsiteX1531" fmla="*/ 1202250 w 8880260"/>
              <a:gd name="connsiteY1531" fmla="*/ 2095932 h 8810536"/>
              <a:gd name="connsiteX1532" fmla="*/ 1222143 w 8880260"/>
              <a:gd name="connsiteY1532" fmla="*/ 2104217 h 8810536"/>
              <a:gd name="connsiteX1533" fmla="*/ 1235408 w 8880260"/>
              <a:gd name="connsiteY1533" fmla="*/ 2117483 h 8810536"/>
              <a:gd name="connsiteX1534" fmla="*/ 1195618 w 8880260"/>
              <a:gd name="connsiteY1534" fmla="*/ 2097588 h 8810536"/>
              <a:gd name="connsiteX1535" fmla="*/ 1202250 w 8880260"/>
              <a:gd name="connsiteY1535" fmla="*/ 2095932 h 8810536"/>
              <a:gd name="connsiteX1536" fmla="*/ 685063 w 8880260"/>
              <a:gd name="connsiteY1536" fmla="*/ 2044540 h 8810536"/>
              <a:gd name="connsiteX1537" fmla="*/ 698321 w 8880260"/>
              <a:gd name="connsiteY1537" fmla="*/ 2051177 h 8810536"/>
              <a:gd name="connsiteX1538" fmla="*/ 711587 w 8880260"/>
              <a:gd name="connsiteY1538" fmla="*/ 2044540 h 8810536"/>
              <a:gd name="connsiteX1539" fmla="*/ 1281978 w 8880260"/>
              <a:gd name="connsiteY1539" fmla="*/ 2044539 h 8810536"/>
              <a:gd name="connsiteX1540" fmla="*/ 1295237 w 8880260"/>
              <a:gd name="connsiteY1540" fmla="*/ 2051176 h 8810536"/>
              <a:gd name="connsiteX1541" fmla="*/ 1308503 w 8880260"/>
              <a:gd name="connsiteY1541" fmla="*/ 2044540 h 8810536"/>
              <a:gd name="connsiteX1542" fmla="*/ 698321 w 8880260"/>
              <a:gd name="connsiteY1542" fmla="*/ 2031282 h 8810536"/>
              <a:gd name="connsiteX1543" fmla="*/ 764627 w 8880260"/>
              <a:gd name="connsiteY1543" fmla="*/ 2037911 h 8810536"/>
              <a:gd name="connsiteX1544" fmla="*/ 930392 w 8880260"/>
              <a:gd name="connsiteY1544" fmla="*/ 2077701 h 8810536"/>
              <a:gd name="connsiteX1545" fmla="*/ 910505 w 8880260"/>
              <a:gd name="connsiteY1545" fmla="*/ 2077700 h 8810536"/>
              <a:gd name="connsiteX1546" fmla="*/ 963546 w 8880260"/>
              <a:gd name="connsiteY1546" fmla="*/ 2104217 h 8810536"/>
              <a:gd name="connsiteX1547" fmla="*/ 1096158 w 8880260"/>
              <a:gd name="connsiteY1547" fmla="*/ 2153951 h 8810536"/>
              <a:gd name="connsiteX1548" fmla="*/ 1248665 w 8880260"/>
              <a:gd name="connsiteY1548" fmla="*/ 2223573 h 8810536"/>
              <a:gd name="connsiteX1549" fmla="*/ 1301714 w 8880260"/>
              <a:gd name="connsiteY1549" fmla="*/ 2250096 h 8810536"/>
              <a:gd name="connsiteX1550" fmla="*/ 1387908 w 8880260"/>
              <a:gd name="connsiteY1550" fmla="*/ 2293193 h 8810536"/>
              <a:gd name="connsiteX1551" fmla="*/ 1427690 w 8880260"/>
              <a:gd name="connsiteY1551" fmla="*/ 2323032 h 8810536"/>
              <a:gd name="connsiteX1552" fmla="*/ 1440956 w 8880260"/>
              <a:gd name="connsiteY1552" fmla="*/ 2329661 h 8810536"/>
              <a:gd name="connsiteX1553" fmla="*/ 1460843 w 8880260"/>
              <a:gd name="connsiteY1553" fmla="*/ 2342925 h 8810536"/>
              <a:gd name="connsiteX1554" fmla="*/ 1474110 w 8880260"/>
              <a:gd name="connsiteY1554" fmla="*/ 2349555 h 8810536"/>
              <a:gd name="connsiteX1555" fmla="*/ 1560303 w 8880260"/>
              <a:gd name="connsiteY1555" fmla="*/ 2399281 h 8810536"/>
              <a:gd name="connsiteX1556" fmla="*/ 1626609 w 8880260"/>
              <a:gd name="connsiteY1556" fmla="*/ 2475540 h 8810536"/>
              <a:gd name="connsiteX1557" fmla="*/ 1646503 w 8880260"/>
              <a:gd name="connsiteY1557" fmla="*/ 2488798 h 8810536"/>
              <a:gd name="connsiteX1558" fmla="*/ 1673028 w 8880260"/>
              <a:gd name="connsiteY1558" fmla="*/ 2502056 h 8810536"/>
              <a:gd name="connsiteX1559" fmla="*/ 1702867 w 8880260"/>
              <a:gd name="connsiteY1559" fmla="*/ 2528580 h 8810536"/>
              <a:gd name="connsiteX1560" fmla="*/ 1732705 w 8880260"/>
              <a:gd name="connsiteY1560" fmla="*/ 2548475 h 8810536"/>
              <a:gd name="connsiteX1561" fmla="*/ 1755907 w 8880260"/>
              <a:gd name="connsiteY1561" fmla="*/ 2581627 h 8810536"/>
              <a:gd name="connsiteX1562" fmla="*/ 1792375 w 8880260"/>
              <a:gd name="connsiteY1562" fmla="*/ 2601515 h 8810536"/>
              <a:gd name="connsiteX1563" fmla="*/ 1805641 w 8880260"/>
              <a:gd name="connsiteY1563" fmla="*/ 2621411 h 8810536"/>
              <a:gd name="connsiteX1564" fmla="*/ 1818900 w 8880260"/>
              <a:gd name="connsiteY1564" fmla="*/ 2647934 h 8810536"/>
              <a:gd name="connsiteX1565" fmla="*/ 1845423 w 8880260"/>
              <a:gd name="connsiteY1565" fmla="*/ 2674457 h 8810536"/>
              <a:gd name="connsiteX1566" fmla="*/ 1871948 w 8880260"/>
              <a:gd name="connsiteY1566" fmla="*/ 2700973 h 8810536"/>
              <a:gd name="connsiteX1567" fmla="*/ 1885205 w 8880260"/>
              <a:gd name="connsiteY1567" fmla="*/ 2704289 h 8810536"/>
              <a:gd name="connsiteX1568" fmla="*/ 1885204 w 8880260"/>
              <a:gd name="connsiteY1568" fmla="*/ 2714240 h 8810536"/>
              <a:gd name="connsiteX1569" fmla="*/ 1891833 w 8880260"/>
              <a:gd name="connsiteY1569" fmla="*/ 2727498 h 8810536"/>
              <a:gd name="connsiteX1570" fmla="*/ 1924988 w 8880260"/>
              <a:gd name="connsiteY1570" fmla="*/ 2747393 h 8810536"/>
              <a:gd name="connsiteX1571" fmla="*/ 2017817 w 8880260"/>
              <a:gd name="connsiteY1571" fmla="*/ 2826957 h 8810536"/>
              <a:gd name="connsiteX1572" fmla="*/ 2070867 w 8880260"/>
              <a:gd name="connsiteY1572" fmla="*/ 2939683 h 8810536"/>
              <a:gd name="connsiteX1573" fmla="*/ 2050971 w 8880260"/>
              <a:gd name="connsiteY1573" fmla="*/ 2986095 h 8810536"/>
              <a:gd name="connsiteX1574" fmla="*/ 2047657 w 8880260"/>
              <a:gd name="connsiteY1574" fmla="*/ 3005981 h 8810536"/>
              <a:gd name="connsiteX1575" fmla="*/ 2050970 w 8880260"/>
              <a:gd name="connsiteY1575" fmla="*/ 3029191 h 8810536"/>
              <a:gd name="connsiteX1576" fmla="*/ 2044342 w 8880260"/>
              <a:gd name="connsiteY1576" fmla="*/ 3039143 h 8810536"/>
              <a:gd name="connsiteX1577" fmla="*/ 1997931 w 8880260"/>
              <a:gd name="connsiteY1577" fmla="*/ 3002666 h 8810536"/>
              <a:gd name="connsiteX1578" fmla="*/ 1958140 w 8880260"/>
              <a:gd name="connsiteY1578" fmla="*/ 2939682 h 8810536"/>
              <a:gd name="connsiteX1579" fmla="*/ 1938252 w 8880260"/>
              <a:gd name="connsiteY1579" fmla="*/ 2906521 h 8810536"/>
              <a:gd name="connsiteX1580" fmla="*/ 1872362 w 8880260"/>
              <a:gd name="connsiteY1580" fmla="*/ 2843121 h 8810536"/>
              <a:gd name="connsiteX1581" fmla="*/ 1848169 w 8880260"/>
              <a:gd name="connsiteY1581" fmla="*/ 2807578 h 8810536"/>
              <a:gd name="connsiteX1582" fmla="*/ 1847245 w 8880260"/>
              <a:gd name="connsiteY1582" fmla="*/ 2817629 h 8810536"/>
              <a:gd name="connsiteX1583" fmla="*/ 1785468 w 8880260"/>
              <a:gd name="connsiteY1583" fmla="*/ 2895848 h 8810536"/>
              <a:gd name="connsiteX1584" fmla="*/ 1714346 w 8880260"/>
              <a:gd name="connsiteY1584" fmla="*/ 2927222 h 8810536"/>
              <a:gd name="connsiteX1585" fmla="*/ 1607736 w 8880260"/>
              <a:gd name="connsiteY1585" fmla="*/ 2948765 h 8810536"/>
              <a:gd name="connsiteX1586" fmla="*/ 1531668 w 8880260"/>
              <a:gd name="connsiteY1586" fmla="*/ 2962502 h 8810536"/>
              <a:gd name="connsiteX1587" fmla="*/ 1459574 w 8880260"/>
              <a:gd name="connsiteY1587" fmla="*/ 2965980 h 8810536"/>
              <a:gd name="connsiteX1588" fmla="*/ 1494022 w 8880260"/>
              <a:gd name="connsiteY1588" fmla="*/ 2877149 h 8810536"/>
              <a:gd name="connsiteX1589" fmla="*/ 1629429 w 8880260"/>
              <a:gd name="connsiteY1589" fmla="*/ 2811759 h 8810536"/>
              <a:gd name="connsiteX1590" fmla="*/ 1755352 w 8880260"/>
              <a:gd name="connsiteY1590" fmla="*/ 2750542 h 8810536"/>
              <a:gd name="connsiteX1591" fmla="*/ 1793823 w 8880260"/>
              <a:gd name="connsiteY1591" fmla="*/ 2749199 h 8810536"/>
              <a:gd name="connsiteX1592" fmla="*/ 1792374 w 8880260"/>
              <a:gd name="connsiteY1592" fmla="*/ 2727498 h 8810536"/>
              <a:gd name="connsiteX1593" fmla="*/ 1752593 w 8880260"/>
              <a:gd name="connsiteY1593" fmla="*/ 2720870 h 8810536"/>
              <a:gd name="connsiteX1594" fmla="*/ 1719439 w 8880260"/>
              <a:gd name="connsiteY1594" fmla="*/ 2707611 h 8810536"/>
              <a:gd name="connsiteX1595" fmla="*/ 1706181 w 8880260"/>
              <a:gd name="connsiteY1595" fmla="*/ 2681088 h 8810536"/>
              <a:gd name="connsiteX1596" fmla="*/ 1663086 w 8880260"/>
              <a:gd name="connsiteY1596" fmla="*/ 2634668 h 8810536"/>
              <a:gd name="connsiteX1597" fmla="*/ 1613351 w 8880260"/>
              <a:gd name="connsiteY1597" fmla="*/ 2594886 h 8810536"/>
              <a:gd name="connsiteX1598" fmla="*/ 1606722 w 8880260"/>
              <a:gd name="connsiteY1598" fmla="*/ 2581628 h 8810536"/>
              <a:gd name="connsiteX1599" fmla="*/ 1600093 w 8880260"/>
              <a:gd name="connsiteY1599" fmla="*/ 2568361 h 8810536"/>
              <a:gd name="connsiteX1600" fmla="*/ 1560303 w 8880260"/>
              <a:gd name="connsiteY1600" fmla="*/ 2541847 h 8810536"/>
              <a:gd name="connsiteX1601" fmla="*/ 1520520 w 8880260"/>
              <a:gd name="connsiteY1601" fmla="*/ 2515321 h 8810536"/>
              <a:gd name="connsiteX1602" fmla="*/ 1500633 w 8880260"/>
              <a:gd name="connsiteY1602" fmla="*/ 2488798 h 8810536"/>
              <a:gd name="connsiteX1603" fmla="*/ 1503947 w 8880260"/>
              <a:gd name="connsiteY1603" fmla="*/ 2468903 h 8810536"/>
              <a:gd name="connsiteX1604" fmla="*/ 1487368 w 8880260"/>
              <a:gd name="connsiteY1604" fmla="*/ 2468903 h 8810536"/>
              <a:gd name="connsiteX1605" fmla="*/ 1431004 w 8880260"/>
              <a:gd name="connsiteY1605" fmla="*/ 2435749 h 8810536"/>
              <a:gd name="connsiteX1606" fmla="*/ 1394536 w 8880260"/>
              <a:gd name="connsiteY1606" fmla="*/ 2382708 h 8810536"/>
              <a:gd name="connsiteX1607" fmla="*/ 1377963 w 8880260"/>
              <a:gd name="connsiteY1607" fmla="*/ 2382707 h 8810536"/>
              <a:gd name="connsiteX1608" fmla="*/ 1361383 w 8880260"/>
              <a:gd name="connsiteY1608" fmla="*/ 2376080 h 8810536"/>
              <a:gd name="connsiteX1609" fmla="*/ 1341497 w 8880260"/>
              <a:gd name="connsiteY1609" fmla="*/ 2362813 h 8810536"/>
              <a:gd name="connsiteX1610" fmla="*/ 1298399 w 8880260"/>
              <a:gd name="connsiteY1610" fmla="*/ 2339612 h 8810536"/>
              <a:gd name="connsiteX1611" fmla="*/ 1255295 w 8880260"/>
              <a:gd name="connsiteY1611" fmla="*/ 2316402 h 8810536"/>
              <a:gd name="connsiteX1612" fmla="*/ 1248665 w 8880260"/>
              <a:gd name="connsiteY1612" fmla="*/ 2309773 h 8810536"/>
              <a:gd name="connsiteX1613" fmla="*/ 1222143 w 8880260"/>
              <a:gd name="connsiteY1613" fmla="*/ 2296507 h 8810536"/>
              <a:gd name="connsiteX1614" fmla="*/ 1152520 w 8880260"/>
              <a:gd name="connsiteY1614" fmla="*/ 2269984 h 8810536"/>
              <a:gd name="connsiteX1615" fmla="*/ 1089530 w 8880260"/>
              <a:gd name="connsiteY1615" fmla="*/ 2243467 h 8810536"/>
              <a:gd name="connsiteX1616" fmla="*/ 1056375 w 8880260"/>
              <a:gd name="connsiteY1616" fmla="*/ 2220257 h 8810536"/>
              <a:gd name="connsiteX1617" fmla="*/ 1016594 w 8880260"/>
              <a:gd name="connsiteY1617" fmla="*/ 2197048 h 8810536"/>
              <a:gd name="connsiteX1618" fmla="*/ 970182 w 8880260"/>
              <a:gd name="connsiteY1618" fmla="*/ 2177160 h 8810536"/>
              <a:gd name="connsiteX1619" fmla="*/ 645279 w 8880260"/>
              <a:gd name="connsiteY1619" fmla="*/ 2084331 h 8810536"/>
              <a:gd name="connsiteX1620" fmla="*/ 572345 w 8880260"/>
              <a:gd name="connsiteY1620" fmla="*/ 2074387 h 8810536"/>
              <a:gd name="connsiteX1621" fmla="*/ 506038 w 8880260"/>
              <a:gd name="connsiteY1621" fmla="*/ 2064435 h 8810536"/>
              <a:gd name="connsiteX1622" fmla="*/ 472886 w 8880260"/>
              <a:gd name="connsiteY1622" fmla="*/ 2057807 h 8810536"/>
              <a:gd name="connsiteX1623" fmla="*/ 431441 w 8880260"/>
              <a:gd name="connsiteY1623" fmla="*/ 2047854 h 8810536"/>
              <a:gd name="connsiteX1624" fmla="*/ 466248 w 8880260"/>
              <a:gd name="connsiteY1624" fmla="*/ 2044540 h 8810536"/>
              <a:gd name="connsiteX1625" fmla="*/ 519297 w 8880260"/>
              <a:gd name="connsiteY1625" fmla="*/ 2044540 h 8810536"/>
              <a:gd name="connsiteX1626" fmla="*/ 565708 w 8880260"/>
              <a:gd name="connsiteY1626" fmla="*/ 2044540 h 8810536"/>
              <a:gd name="connsiteX1627" fmla="*/ 635336 w 8880260"/>
              <a:gd name="connsiteY1627" fmla="*/ 2037911 h 8810536"/>
              <a:gd name="connsiteX1628" fmla="*/ 698321 w 8880260"/>
              <a:gd name="connsiteY1628" fmla="*/ 2031282 h 8810536"/>
              <a:gd name="connsiteX1629" fmla="*/ 976811 w 8880260"/>
              <a:gd name="connsiteY1629" fmla="*/ 2031281 h 8810536"/>
              <a:gd name="connsiteX1630" fmla="*/ 1003337 w 8880260"/>
              <a:gd name="connsiteY1630" fmla="*/ 2031282 h 8810536"/>
              <a:gd name="connsiteX1631" fmla="*/ 990069 w 8880260"/>
              <a:gd name="connsiteY1631" fmla="*/ 2037910 h 8810536"/>
              <a:gd name="connsiteX1632" fmla="*/ 976811 w 8880260"/>
              <a:gd name="connsiteY1632" fmla="*/ 2031281 h 8810536"/>
              <a:gd name="connsiteX1633" fmla="*/ 2740718 w 8880260"/>
              <a:gd name="connsiteY1633" fmla="*/ 2011394 h 8810536"/>
              <a:gd name="connsiteX1634" fmla="*/ 2821057 w 8880260"/>
              <a:gd name="connsiteY1634" fmla="*/ 2071646 h 8810536"/>
              <a:gd name="connsiteX1635" fmla="*/ 2820937 w 8880260"/>
              <a:gd name="connsiteY1635" fmla="*/ 2071062 h 8810536"/>
              <a:gd name="connsiteX1636" fmla="*/ 2814820 w 8880260"/>
              <a:gd name="connsiteY1636" fmla="*/ 2057804 h 8810536"/>
              <a:gd name="connsiteX1637" fmla="*/ 2784236 w 8880260"/>
              <a:gd name="connsiteY1637" fmla="*/ 2041228 h 8810536"/>
              <a:gd name="connsiteX1638" fmla="*/ 2759103 w 8880260"/>
              <a:gd name="connsiteY1638" fmla="*/ 2012040 h 8810536"/>
              <a:gd name="connsiteX1639" fmla="*/ 2749226 w 8880260"/>
              <a:gd name="connsiteY1639" fmla="*/ 2011928 h 8810536"/>
              <a:gd name="connsiteX1640" fmla="*/ 2742786 w 8880260"/>
              <a:gd name="connsiteY1640" fmla="*/ 2011395 h 8810536"/>
              <a:gd name="connsiteX1641" fmla="*/ 2157128 w 8880260"/>
              <a:gd name="connsiteY1641" fmla="*/ 2011349 h 8810536"/>
              <a:gd name="connsiteX1642" fmla="*/ 2157060 w 8880260"/>
              <a:gd name="connsiteY1642" fmla="*/ 2011394 h 8810536"/>
              <a:gd name="connsiteX1643" fmla="*/ 2143802 w 8880260"/>
              <a:gd name="connsiteY1643" fmla="*/ 2011395 h 8810536"/>
              <a:gd name="connsiteX1644" fmla="*/ 2161697 w 8880260"/>
              <a:gd name="connsiteY1644" fmla="*/ 2024816 h 8810536"/>
              <a:gd name="connsiteX1645" fmla="*/ 2162195 w 8880260"/>
              <a:gd name="connsiteY1645" fmla="*/ 2026309 h 8810536"/>
              <a:gd name="connsiteX1646" fmla="*/ 2164882 w 8880260"/>
              <a:gd name="connsiteY1646" fmla="*/ 2027205 h 8810536"/>
              <a:gd name="connsiteX1647" fmla="*/ 2249890 w 8880260"/>
              <a:gd name="connsiteY1647" fmla="*/ 2090958 h 8810536"/>
              <a:gd name="connsiteX1648" fmla="*/ 2355979 w 8880260"/>
              <a:gd name="connsiteY1648" fmla="*/ 2170532 h 8810536"/>
              <a:gd name="connsiteX1649" fmla="*/ 2355979 w 8880260"/>
              <a:gd name="connsiteY1649" fmla="*/ 2130742 h 8810536"/>
              <a:gd name="connsiteX1650" fmla="*/ 2354481 w 8880260"/>
              <a:gd name="connsiteY1650" fmla="*/ 2121757 h 8810536"/>
              <a:gd name="connsiteX1651" fmla="*/ 2351168 w 8880260"/>
              <a:gd name="connsiteY1651" fmla="*/ 2119141 h 8810536"/>
              <a:gd name="connsiteX1652" fmla="*/ 2336251 w 8880260"/>
              <a:gd name="connsiteY1652" fmla="*/ 2110854 h 8810536"/>
              <a:gd name="connsiteX1653" fmla="*/ 2316355 w 8880260"/>
              <a:gd name="connsiteY1653" fmla="*/ 2104216 h 8810536"/>
              <a:gd name="connsiteX1654" fmla="*/ 2277235 w 8880260"/>
              <a:gd name="connsiteY1654" fmla="*/ 2081867 h 8810536"/>
              <a:gd name="connsiteX1655" fmla="*/ 2276414 w 8880260"/>
              <a:gd name="connsiteY1655" fmla="*/ 2084331 h 8810536"/>
              <a:gd name="connsiteX1656" fmla="*/ 2263153 w 8880260"/>
              <a:gd name="connsiteY1656" fmla="*/ 2079359 h 8810536"/>
              <a:gd name="connsiteX1657" fmla="*/ 2260042 w 8880260"/>
              <a:gd name="connsiteY1657" fmla="*/ 2072748 h 8810536"/>
              <a:gd name="connsiteX1658" fmla="*/ 2243421 w 8880260"/>
              <a:gd name="connsiteY1658" fmla="*/ 2064435 h 8810536"/>
              <a:gd name="connsiteX1659" fmla="*/ 2216896 w 8880260"/>
              <a:gd name="connsiteY1659" fmla="*/ 2047862 h 8810536"/>
              <a:gd name="connsiteX1660" fmla="*/ 2177115 w 8880260"/>
              <a:gd name="connsiteY1660" fmla="*/ 2031282 h 8810536"/>
              <a:gd name="connsiteX1661" fmla="*/ 2164882 w 8880260"/>
              <a:gd name="connsiteY1661" fmla="*/ 2027205 h 8810536"/>
              <a:gd name="connsiteX1662" fmla="*/ 2161697 w 8880260"/>
              <a:gd name="connsiteY1662" fmla="*/ 2024816 h 8810536"/>
              <a:gd name="connsiteX1663" fmla="*/ 2157219 w 8880260"/>
              <a:gd name="connsiteY1663" fmla="*/ 2011394 h 8810536"/>
              <a:gd name="connsiteX1664" fmla="*/ 1374649 w 8880260"/>
              <a:gd name="connsiteY1664" fmla="*/ 1991499 h 8810536"/>
              <a:gd name="connsiteX1665" fmla="*/ 1381278 w 8880260"/>
              <a:gd name="connsiteY1665" fmla="*/ 1998129 h 8810536"/>
              <a:gd name="connsiteX1666" fmla="*/ 1374649 w 8880260"/>
              <a:gd name="connsiteY1666" fmla="*/ 2004758 h 8810536"/>
              <a:gd name="connsiteX1667" fmla="*/ 1368020 w 8880260"/>
              <a:gd name="connsiteY1667" fmla="*/ 1998128 h 8810536"/>
              <a:gd name="connsiteX1668" fmla="*/ 1374649 w 8880260"/>
              <a:gd name="connsiteY1668" fmla="*/ 1991499 h 8810536"/>
              <a:gd name="connsiteX1669" fmla="*/ 2062785 w 8880260"/>
              <a:gd name="connsiteY1669" fmla="*/ 1960580 h 8810536"/>
              <a:gd name="connsiteX1670" fmla="*/ 2077495 w 8880260"/>
              <a:gd name="connsiteY1670" fmla="*/ 1971605 h 8810536"/>
              <a:gd name="connsiteX1671" fmla="*/ 2105789 w 8880260"/>
              <a:gd name="connsiteY1671" fmla="*/ 1983734 h 8810536"/>
              <a:gd name="connsiteX1672" fmla="*/ 2087599 w 8880260"/>
              <a:gd name="connsiteY1672" fmla="*/ 1971605 h 8810536"/>
              <a:gd name="connsiteX1673" fmla="*/ 6407841 w 8880260"/>
              <a:gd name="connsiteY1673" fmla="*/ 1958343 h 8810536"/>
              <a:gd name="connsiteX1674" fmla="*/ 6401213 w 8880260"/>
              <a:gd name="connsiteY1674" fmla="*/ 1984867 h 8810536"/>
              <a:gd name="connsiteX1675" fmla="*/ 6387948 w 8880260"/>
              <a:gd name="connsiteY1675" fmla="*/ 2011390 h 8810536"/>
              <a:gd name="connsiteX1676" fmla="*/ 6374689 w 8880260"/>
              <a:gd name="connsiteY1676" fmla="*/ 2011392 h 8810536"/>
              <a:gd name="connsiteX1677" fmla="*/ 6480778 w 8880260"/>
              <a:gd name="connsiteY1677" fmla="*/ 2090954 h 8810536"/>
              <a:gd name="connsiteX1678" fmla="*/ 6586867 w 8880260"/>
              <a:gd name="connsiteY1678" fmla="*/ 2170528 h 8810536"/>
              <a:gd name="connsiteX1679" fmla="*/ 6586865 w 8880260"/>
              <a:gd name="connsiteY1679" fmla="*/ 2142016 h 8810536"/>
              <a:gd name="connsiteX1680" fmla="*/ 6582604 w 8880260"/>
              <a:gd name="connsiteY1680" fmla="*/ 2137367 h 8810536"/>
              <a:gd name="connsiteX1681" fmla="*/ 6567689 w 8880260"/>
              <a:gd name="connsiteY1681" fmla="*/ 2130736 h 8810536"/>
              <a:gd name="connsiteX1682" fmla="*/ 6554424 w 8880260"/>
              <a:gd name="connsiteY1682" fmla="*/ 2117478 h 8810536"/>
              <a:gd name="connsiteX1683" fmla="*/ 6527899 w 8880260"/>
              <a:gd name="connsiteY1683" fmla="*/ 2100898 h 8810536"/>
              <a:gd name="connsiteX1684" fmla="*/ 6521347 w 8880260"/>
              <a:gd name="connsiteY1684" fmla="*/ 2071405 h 8810536"/>
              <a:gd name="connsiteX1685" fmla="*/ 6520561 w 8880260"/>
              <a:gd name="connsiteY1685" fmla="*/ 2071068 h 8810536"/>
              <a:gd name="connsiteX1686" fmla="*/ 6513931 w 8880260"/>
              <a:gd name="connsiteY1686" fmla="*/ 2064431 h 8810536"/>
              <a:gd name="connsiteX1687" fmla="*/ 6507302 w 8880260"/>
              <a:gd name="connsiteY1687" fmla="*/ 2084327 h 8810536"/>
              <a:gd name="connsiteX1688" fmla="*/ 6480777 w 8880260"/>
              <a:gd name="connsiteY1688" fmla="*/ 2051173 h 8810536"/>
              <a:gd name="connsiteX1689" fmla="*/ 6440996 w 8880260"/>
              <a:gd name="connsiteY1689" fmla="*/ 2031277 h 8810536"/>
              <a:gd name="connsiteX1690" fmla="*/ 6434366 w 8880260"/>
              <a:gd name="connsiteY1690" fmla="*/ 2018020 h 8810536"/>
              <a:gd name="connsiteX1691" fmla="*/ 6429204 w 8880260"/>
              <a:gd name="connsiteY1691" fmla="*/ 1983174 h 8810536"/>
              <a:gd name="connsiteX1692" fmla="*/ 6415986 w 8880260"/>
              <a:gd name="connsiteY1692" fmla="*/ 1964451 h 8810536"/>
              <a:gd name="connsiteX1693" fmla="*/ 877353 w 8880260"/>
              <a:gd name="connsiteY1693" fmla="*/ 1951719 h 8810536"/>
              <a:gd name="connsiteX1694" fmla="*/ 897239 w 8880260"/>
              <a:gd name="connsiteY1694" fmla="*/ 1951719 h 8810536"/>
              <a:gd name="connsiteX1695" fmla="*/ 923763 w 8880260"/>
              <a:gd name="connsiteY1695" fmla="*/ 1958347 h 8810536"/>
              <a:gd name="connsiteX1696" fmla="*/ 877353 w 8880260"/>
              <a:gd name="connsiteY1696" fmla="*/ 1951719 h 8810536"/>
              <a:gd name="connsiteX1697" fmla="*/ 6852802 w 8880260"/>
              <a:gd name="connsiteY1697" fmla="*/ 1945082 h 8810536"/>
              <a:gd name="connsiteX1698" fmla="*/ 6945633 w 8880260"/>
              <a:gd name="connsiteY1698" fmla="*/ 2051172 h 8810536"/>
              <a:gd name="connsiteX1699" fmla="*/ 7310317 w 8880260"/>
              <a:gd name="connsiteY1699" fmla="*/ 2468897 h 8810536"/>
              <a:gd name="connsiteX1700" fmla="*/ 7360050 w 8880260"/>
              <a:gd name="connsiteY1700" fmla="*/ 2531888 h 8810536"/>
              <a:gd name="connsiteX1701" fmla="*/ 7396518 w 8880260"/>
              <a:gd name="connsiteY1701" fmla="*/ 2578308 h 8810536"/>
              <a:gd name="connsiteX1702" fmla="*/ 7409777 w 8880260"/>
              <a:gd name="connsiteY1702" fmla="*/ 2588252 h 8810536"/>
              <a:gd name="connsiteX1703" fmla="*/ 7409777 w 8880260"/>
              <a:gd name="connsiteY1703" fmla="*/ 2581622 h 8810536"/>
              <a:gd name="connsiteX1704" fmla="*/ 7197599 w 8880260"/>
              <a:gd name="connsiteY1704" fmla="*/ 2296503 h 8810536"/>
              <a:gd name="connsiteX1705" fmla="*/ 6925737 w 8880260"/>
              <a:gd name="connsiteY1705" fmla="*/ 1991494 h 8810536"/>
              <a:gd name="connsiteX1706" fmla="*/ 6885954 w 8880260"/>
              <a:gd name="connsiteY1706" fmla="*/ 1961656 h 8810536"/>
              <a:gd name="connsiteX1707" fmla="*/ 6859431 w 8880260"/>
              <a:gd name="connsiteY1707" fmla="*/ 1945082 h 8810536"/>
              <a:gd name="connsiteX1708" fmla="*/ 6852802 w 8880260"/>
              <a:gd name="connsiteY1708" fmla="*/ 1945082 h 8810536"/>
              <a:gd name="connsiteX1709" fmla="*/ 1283477 w 8880260"/>
              <a:gd name="connsiteY1709" fmla="*/ 1941770 h 8810536"/>
              <a:gd name="connsiteX1710" fmla="*/ 1328231 w 8880260"/>
              <a:gd name="connsiteY1710" fmla="*/ 1964975 h 8810536"/>
              <a:gd name="connsiteX1711" fmla="*/ 1341497 w 8880260"/>
              <a:gd name="connsiteY1711" fmla="*/ 1978241 h 8810536"/>
              <a:gd name="connsiteX1712" fmla="*/ 1314971 w 8880260"/>
              <a:gd name="connsiteY1712" fmla="*/ 1971605 h 8810536"/>
              <a:gd name="connsiteX1713" fmla="*/ 1275191 w 8880260"/>
              <a:gd name="connsiteY1713" fmla="*/ 1958348 h 8810536"/>
              <a:gd name="connsiteX1714" fmla="*/ 1268561 w 8880260"/>
              <a:gd name="connsiteY1714" fmla="*/ 1951718 h 8810536"/>
              <a:gd name="connsiteX1715" fmla="*/ 1283477 w 8880260"/>
              <a:gd name="connsiteY1715" fmla="*/ 1941770 h 8810536"/>
              <a:gd name="connsiteX1716" fmla="*/ 2389292 w 8880260"/>
              <a:gd name="connsiteY1716" fmla="*/ 1918563 h 8810536"/>
              <a:gd name="connsiteX1717" fmla="*/ 2386726 w 8880260"/>
              <a:gd name="connsiteY1717" fmla="*/ 1918564 h 8810536"/>
              <a:gd name="connsiteX1718" fmla="*/ 2389292 w 8880260"/>
              <a:gd name="connsiteY1718" fmla="*/ 1920510 h 8810536"/>
              <a:gd name="connsiteX1719" fmla="*/ 2681044 w 8880260"/>
              <a:gd name="connsiteY1719" fmla="*/ 1910274 h 8810536"/>
              <a:gd name="connsiteX1720" fmla="*/ 2674411 w 8880260"/>
              <a:gd name="connsiteY1720" fmla="*/ 1925193 h 8810536"/>
              <a:gd name="connsiteX1721" fmla="*/ 2673475 w 8880260"/>
              <a:gd name="connsiteY1721" fmla="*/ 1930810 h 8810536"/>
              <a:gd name="connsiteX1722" fmla="*/ 2690517 w 8880260"/>
              <a:gd name="connsiteY1722" fmla="*/ 1930213 h 8810536"/>
              <a:gd name="connsiteX1723" fmla="*/ 2702124 w 8880260"/>
              <a:gd name="connsiteY1723" fmla="*/ 1927425 h 8810536"/>
              <a:gd name="connsiteX1724" fmla="*/ 2698860 w 8880260"/>
              <a:gd name="connsiteY1724" fmla="*/ 1917699 h 8810536"/>
              <a:gd name="connsiteX1725" fmla="*/ 6315016 w 8880260"/>
              <a:gd name="connsiteY1725" fmla="*/ 1910271 h 8810536"/>
              <a:gd name="connsiteX1726" fmla="*/ 6308383 w 8880260"/>
              <a:gd name="connsiteY1726" fmla="*/ 1925190 h 8810536"/>
              <a:gd name="connsiteX1727" fmla="*/ 6295125 w 8880260"/>
              <a:gd name="connsiteY1727" fmla="*/ 1951714 h 8810536"/>
              <a:gd name="connsiteX1728" fmla="*/ 6288488 w 8880260"/>
              <a:gd name="connsiteY1728" fmla="*/ 1956690 h 8810536"/>
              <a:gd name="connsiteX1729" fmla="*/ 6308383 w 8880260"/>
              <a:gd name="connsiteY1729" fmla="*/ 1971600 h 8810536"/>
              <a:gd name="connsiteX1730" fmla="*/ 6354794 w 8880260"/>
              <a:gd name="connsiteY1730" fmla="*/ 1991496 h 8810536"/>
              <a:gd name="connsiteX1731" fmla="*/ 6351479 w 8880260"/>
              <a:gd name="connsiteY1731" fmla="*/ 1955029 h 8810536"/>
              <a:gd name="connsiteX1732" fmla="*/ 6334906 w 8880260"/>
              <a:gd name="connsiteY1732" fmla="*/ 1918560 h 8810536"/>
              <a:gd name="connsiteX1733" fmla="*/ 6315016 w 8880260"/>
              <a:gd name="connsiteY1733" fmla="*/ 1910271 h 8810536"/>
              <a:gd name="connsiteX1734" fmla="*/ 2614734 w 8880260"/>
              <a:gd name="connsiteY1734" fmla="*/ 1872145 h 8810536"/>
              <a:gd name="connsiteX1735" fmla="*/ 2628001 w 8880260"/>
              <a:gd name="connsiteY1735" fmla="*/ 1898670 h 8810536"/>
              <a:gd name="connsiteX1736" fmla="*/ 2628001 w 8880260"/>
              <a:gd name="connsiteY1736" fmla="*/ 1925193 h 8810536"/>
              <a:gd name="connsiteX1737" fmla="*/ 2621363 w 8880260"/>
              <a:gd name="connsiteY1737" fmla="*/ 1931822 h 8810536"/>
              <a:gd name="connsiteX1738" fmla="*/ 2641258 w 8880260"/>
              <a:gd name="connsiteY1738" fmla="*/ 1918564 h 8810536"/>
              <a:gd name="connsiteX1739" fmla="*/ 2647886 w 8880260"/>
              <a:gd name="connsiteY1739" fmla="*/ 1885411 h 8810536"/>
              <a:gd name="connsiteX1740" fmla="*/ 2614734 w 8880260"/>
              <a:gd name="connsiteY1740" fmla="*/ 1872145 h 8810536"/>
              <a:gd name="connsiteX1741" fmla="*/ 6248706 w 8880260"/>
              <a:gd name="connsiteY1741" fmla="*/ 1872142 h 8810536"/>
              <a:gd name="connsiteX1742" fmla="*/ 6261973 w 8880260"/>
              <a:gd name="connsiteY1742" fmla="*/ 1898665 h 8810536"/>
              <a:gd name="connsiteX1743" fmla="*/ 6261972 w 8880260"/>
              <a:gd name="connsiteY1743" fmla="*/ 1925190 h 8810536"/>
              <a:gd name="connsiteX1744" fmla="*/ 6255335 w 8880260"/>
              <a:gd name="connsiteY1744" fmla="*/ 1931819 h 8810536"/>
              <a:gd name="connsiteX1745" fmla="*/ 6275229 w 8880260"/>
              <a:gd name="connsiteY1745" fmla="*/ 1918560 h 8810536"/>
              <a:gd name="connsiteX1746" fmla="*/ 6281858 w 8880260"/>
              <a:gd name="connsiteY1746" fmla="*/ 1885406 h 8810536"/>
              <a:gd name="connsiteX1747" fmla="*/ 6248706 w 8880260"/>
              <a:gd name="connsiteY1747" fmla="*/ 1872142 h 8810536"/>
              <a:gd name="connsiteX1748" fmla="*/ 1009966 w 8880260"/>
              <a:gd name="connsiteY1748" fmla="*/ 1852258 h 8810536"/>
              <a:gd name="connsiteX1749" fmla="*/ 1043118 w 8880260"/>
              <a:gd name="connsiteY1749" fmla="*/ 1855573 h 8810536"/>
              <a:gd name="connsiteX1750" fmla="*/ 1089530 w 8880260"/>
              <a:gd name="connsiteY1750" fmla="*/ 1865516 h 8810536"/>
              <a:gd name="connsiteX1751" fmla="*/ 1109424 w 8880260"/>
              <a:gd name="connsiteY1751" fmla="*/ 1878781 h 8810536"/>
              <a:gd name="connsiteX1752" fmla="*/ 1082901 w 8880260"/>
              <a:gd name="connsiteY1752" fmla="*/ 1878782 h 8810536"/>
              <a:gd name="connsiteX1753" fmla="*/ 1029852 w 8880260"/>
              <a:gd name="connsiteY1753" fmla="*/ 1865517 h 8810536"/>
              <a:gd name="connsiteX1754" fmla="*/ 2143802 w 8880260"/>
              <a:gd name="connsiteY1754" fmla="*/ 1799210 h 8810536"/>
              <a:gd name="connsiteX1755" fmla="*/ 2183583 w 8880260"/>
              <a:gd name="connsiteY1755" fmla="*/ 1832363 h 8810536"/>
              <a:gd name="connsiteX1756" fmla="*/ 2253205 w 8880260"/>
              <a:gd name="connsiteY1756" fmla="*/ 1852259 h 8810536"/>
              <a:gd name="connsiteX1757" fmla="*/ 2261017 w 8880260"/>
              <a:gd name="connsiteY1757" fmla="*/ 1851718 h 8810536"/>
              <a:gd name="connsiteX1758" fmla="*/ 2220211 w 8880260"/>
              <a:gd name="connsiteY1758" fmla="*/ 1829048 h 8810536"/>
              <a:gd name="connsiteX1759" fmla="*/ 2170445 w 8880260"/>
              <a:gd name="connsiteY1759" fmla="*/ 1804537 h 8810536"/>
              <a:gd name="connsiteX1760" fmla="*/ 6374689 w 8880260"/>
              <a:gd name="connsiteY1760" fmla="*/ 1799206 h 8810536"/>
              <a:gd name="connsiteX1761" fmla="*/ 6414470 w 8880260"/>
              <a:gd name="connsiteY1761" fmla="*/ 1832360 h 8810536"/>
              <a:gd name="connsiteX1762" fmla="*/ 6432667 w 8880260"/>
              <a:gd name="connsiteY1762" fmla="*/ 1842013 h 8810536"/>
              <a:gd name="connsiteX1763" fmla="*/ 6421811 w 8880260"/>
              <a:gd name="connsiteY1763" fmla="*/ 1825728 h 8810536"/>
              <a:gd name="connsiteX1764" fmla="*/ 6410669 w 8880260"/>
              <a:gd name="connsiteY1764" fmla="*/ 1807155 h 8810536"/>
              <a:gd name="connsiteX1765" fmla="*/ 6407843 w 8880260"/>
              <a:gd name="connsiteY1765" fmla="*/ 1805835 h 8810536"/>
              <a:gd name="connsiteX1766" fmla="*/ 2415814 w 8880260"/>
              <a:gd name="connsiteY1766" fmla="*/ 1779316 h 8810536"/>
              <a:gd name="connsiteX1767" fmla="*/ 2442340 w 8880260"/>
              <a:gd name="connsiteY1767" fmla="*/ 1792581 h 8810536"/>
              <a:gd name="connsiteX1768" fmla="*/ 2455598 w 8880260"/>
              <a:gd name="connsiteY1768" fmla="*/ 1812477 h 8810536"/>
              <a:gd name="connsiteX1769" fmla="*/ 2422444 w 8880260"/>
              <a:gd name="connsiteY1769" fmla="*/ 1799210 h 8810536"/>
              <a:gd name="connsiteX1770" fmla="*/ 2410847 w 8880260"/>
              <a:gd name="connsiteY1770" fmla="*/ 1784289 h 8810536"/>
              <a:gd name="connsiteX1771" fmla="*/ 2415814 w 8880260"/>
              <a:gd name="connsiteY1771" fmla="*/ 1779316 h 8810536"/>
              <a:gd name="connsiteX1772" fmla="*/ 6049787 w 8880260"/>
              <a:gd name="connsiteY1772" fmla="*/ 1779310 h 8810536"/>
              <a:gd name="connsiteX1773" fmla="*/ 6076310 w 8880260"/>
              <a:gd name="connsiteY1773" fmla="*/ 1792577 h 8810536"/>
              <a:gd name="connsiteX1774" fmla="*/ 6089570 w 8880260"/>
              <a:gd name="connsiteY1774" fmla="*/ 1812472 h 8810536"/>
              <a:gd name="connsiteX1775" fmla="*/ 6056416 w 8880260"/>
              <a:gd name="connsiteY1775" fmla="*/ 1799206 h 8810536"/>
              <a:gd name="connsiteX1776" fmla="*/ 6044818 w 8880260"/>
              <a:gd name="connsiteY1776" fmla="*/ 1784286 h 8810536"/>
              <a:gd name="connsiteX1777" fmla="*/ 6049787 w 8880260"/>
              <a:gd name="connsiteY1777" fmla="*/ 1779310 h 8810536"/>
              <a:gd name="connsiteX1778" fmla="*/ 2028525 w 8880260"/>
              <a:gd name="connsiteY1778" fmla="*/ 1728992 h 8810536"/>
              <a:gd name="connsiteX1779" fmla="*/ 2017977 w 8880260"/>
              <a:gd name="connsiteY1779" fmla="*/ 1739533 h 8810536"/>
              <a:gd name="connsiteX1780" fmla="*/ 2016035 w 8880260"/>
              <a:gd name="connsiteY1780" fmla="*/ 1741475 h 8810536"/>
              <a:gd name="connsiteX1781" fmla="*/ 2036055 w 8880260"/>
              <a:gd name="connsiteY1781" fmla="*/ 1749483 h 8810536"/>
              <a:gd name="connsiteX1782" fmla="*/ 2064237 w 8880260"/>
              <a:gd name="connsiteY1782" fmla="*/ 1752799 h 8810536"/>
              <a:gd name="connsiteX1783" fmla="*/ 2289832 w 8880260"/>
              <a:gd name="connsiteY1783" fmla="*/ 1726275 h 8810536"/>
              <a:gd name="connsiteX1784" fmla="*/ 2296469 w 8880260"/>
              <a:gd name="connsiteY1784" fmla="*/ 1732904 h 8810536"/>
              <a:gd name="connsiteX1785" fmla="*/ 2289831 w 8880260"/>
              <a:gd name="connsiteY1785" fmla="*/ 1739533 h 8810536"/>
              <a:gd name="connsiteX1786" fmla="*/ 2283202 w 8880260"/>
              <a:gd name="connsiteY1786" fmla="*/ 1732903 h 8810536"/>
              <a:gd name="connsiteX1787" fmla="*/ 2289832 w 8880260"/>
              <a:gd name="connsiteY1787" fmla="*/ 1726275 h 8810536"/>
              <a:gd name="connsiteX1788" fmla="*/ 1692916 w 8880260"/>
              <a:gd name="connsiteY1788" fmla="*/ 1726275 h 8810536"/>
              <a:gd name="connsiteX1789" fmla="*/ 1699551 w 8880260"/>
              <a:gd name="connsiteY1789" fmla="*/ 1732903 h 8810536"/>
              <a:gd name="connsiteX1790" fmla="*/ 1692915 w 8880260"/>
              <a:gd name="connsiteY1790" fmla="*/ 1739533 h 8810536"/>
              <a:gd name="connsiteX1791" fmla="*/ 1686287 w 8880260"/>
              <a:gd name="connsiteY1791" fmla="*/ 1732904 h 8810536"/>
              <a:gd name="connsiteX1792" fmla="*/ 1692916 w 8880260"/>
              <a:gd name="connsiteY1792" fmla="*/ 1726275 h 8810536"/>
              <a:gd name="connsiteX1793" fmla="*/ 5923803 w 8880260"/>
              <a:gd name="connsiteY1793" fmla="*/ 1726271 h 8810536"/>
              <a:gd name="connsiteX1794" fmla="*/ 5930441 w 8880260"/>
              <a:gd name="connsiteY1794" fmla="*/ 1732900 h 8810536"/>
              <a:gd name="connsiteX1795" fmla="*/ 5923803 w 8880260"/>
              <a:gd name="connsiteY1795" fmla="*/ 1739529 h 8810536"/>
              <a:gd name="connsiteX1796" fmla="*/ 5917174 w 8880260"/>
              <a:gd name="connsiteY1796" fmla="*/ 1732900 h 8810536"/>
              <a:gd name="connsiteX1797" fmla="*/ 5923803 w 8880260"/>
              <a:gd name="connsiteY1797" fmla="*/ 1726271 h 8810536"/>
              <a:gd name="connsiteX1798" fmla="*/ 1238722 w 8880260"/>
              <a:gd name="connsiteY1798" fmla="*/ 1716331 h 8810536"/>
              <a:gd name="connsiteX1799" fmla="*/ 1255295 w 8880260"/>
              <a:gd name="connsiteY1799" fmla="*/ 1719645 h 8810536"/>
              <a:gd name="connsiteX1800" fmla="*/ 1268562 w 8880260"/>
              <a:gd name="connsiteY1800" fmla="*/ 1732904 h 8810536"/>
              <a:gd name="connsiteX1801" fmla="*/ 1242036 w 8880260"/>
              <a:gd name="connsiteY1801" fmla="*/ 1726274 h 8810536"/>
              <a:gd name="connsiteX1802" fmla="*/ 1238722 w 8880260"/>
              <a:gd name="connsiteY1802" fmla="*/ 1716331 h 8810536"/>
              <a:gd name="connsiteX1803" fmla="*/ 2223525 w 8880260"/>
              <a:gd name="connsiteY1803" fmla="*/ 1706379 h 8810536"/>
              <a:gd name="connsiteX1804" fmla="*/ 2236792 w 8880260"/>
              <a:gd name="connsiteY1804" fmla="*/ 1706379 h 8810536"/>
              <a:gd name="connsiteX1805" fmla="*/ 2250048 w 8880260"/>
              <a:gd name="connsiteY1805" fmla="*/ 1713016 h 8810536"/>
              <a:gd name="connsiteX1806" fmla="*/ 2223525 w 8880260"/>
              <a:gd name="connsiteY1806" fmla="*/ 1706379 h 8810536"/>
              <a:gd name="connsiteX1807" fmla="*/ 1639874 w 8880260"/>
              <a:gd name="connsiteY1807" fmla="*/ 1706378 h 8810536"/>
              <a:gd name="connsiteX1808" fmla="*/ 1653132 w 8880260"/>
              <a:gd name="connsiteY1808" fmla="*/ 1713016 h 8810536"/>
              <a:gd name="connsiteX1809" fmla="*/ 1626610 w 8880260"/>
              <a:gd name="connsiteY1809" fmla="*/ 1706379 h 8810536"/>
              <a:gd name="connsiteX1810" fmla="*/ 5883933 w 8880260"/>
              <a:gd name="connsiteY1810" fmla="*/ 1666563 h 8810536"/>
              <a:gd name="connsiteX1811" fmla="*/ 5892519 w 8880260"/>
              <a:gd name="connsiteY1811" fmla="*/ 1735459 h 8810536"/>
              <a:gd name="connsiteX1812" fmla="*/ 5922584 w 8880260"/>
              <a:gd name="connsiteY1812" fmla="*/ 1770656 h 8810536"/>
              <a:gd name="connsiteX1813" fmla="*/ 5966906 w 8880260"/>
              <a:gd name="connsiteY1813" fmla="*/ 1787601 h 8810536"/>
              <a:gd name="connsiteX1814" fmla="*/ 5990110 w 8880260"/>
              <a:gd name="connsiteY1814" fmla="*/ 1785948 h 8810536"/>
              <a:gd name="connsiteX1815" fmla="*/ 6029899 w 8880260"/>
              <a:gd name="connsiteY1815" fmla="*/ 1805835 h 8810536"/>
              <a:gd name="connsiteX1816" fmla="*/ 6129983 w 8880260"/>
              <a:gd name="connsiteY1816" fmla="*/ 1853876 h 8810536"/>
              <a:gd name="connsiteX1817" fmla="*/ 6116092 w 8880260"/>
              <a:gd name="connsiteY1817" fmla="*/ 1842303 h 8810536"/>
              <a:gd name="connsiteX1818" fmla="*/ 6122723 w 8880260"/>
              <a:gd name="connsiteY1818" fmla="*/ 1832359 h 8810536"/>
              <a:gd name="connsiteX1819" fmla="*/ 6135988 w 8880260"/>
              <a:gd name="connsiteY1819" fmla="*/ 1832360 h 8810536"/>
              <a:gd name="connsiteX1820" fmla="*/ 6149245 w 8880260"/>
              <a:gd name="connsiteY1820" fmla="*/ 1852254 h 8810536"/>
              <a:gd name="connsiteX1821" fmla="*/ 6138155 w 8880260"/>
              <a:gd name="connsiteY1821" fmla="*/ 1857799 h 8810536"/>
              <a:gd name="connsiteX1822" fmla="*/ 6190191 w 8880260"/>
              <a:gd name="connsiteY1822" fmla="*/ 1882780 h 8810536"/>
              <a:gd name="connsiteX1823" fmla="*/ 6199131 w 8880260"/>
              <a:gd name="connsiteY1823" fmla="*/ 1881939 h 8810536"/>
              <a:gd name="connsiteX1824" fmla="*/ 6208924 w 8880260"/>
              <a:gd name="connsiteY1824" fmla="*/ 1872142 h 8810536"/>
              <a:gd name="connsiteX1825" fmla="*/ 6195666 w 8880260"/>
              <a:gd name="connsiteY1825" fmla="*/ 1832360 h 8810536"/>
              <a:gd name="connsiteX1826" fmla="*/ 6175770 w 8880260"/>
              <a:gd name="connsiteY1826" fmla="*/ 1819102 h 8810536"/>
              <a:gd name="connsiteX1827" fmla="*/ 6056415 w 8880260"/>
              <a:gd name="connsiteY1827" fmla="*/ 1759425 h 8810536"/>
              <a:gd name="connsiteX1828" fmla="*/ 5950328 w 8880260"/>
              <a:gd name="connsiteY1828" fmla="*/ 1693117 h 8810536"/>
              <a:gd name="connsiteX1829" fmla="*/ 5930440 w 8880260"/>
              <a:gd name="connsiteY1829" fmla="*/ 1686487 h 8810536"/>
              <a:gd name="connsiteX1830" fmla="*/ 5903916 w 8880260"/>
              <a:gd name="connsiteY1830" fmla="*/ 1673222 h 8810536"/>
              <a:gd name="connsiteX1831" fmla="*/ 1951671 w 8880260"/>
              <a:gd name="connsiteY1831" fmla="*/ 1633443 h 8810536"/>
              <a:gd name="connsiteX1832" fmla="*/ 1958300 w 8880260"/>
              <a:gd name="connsiteY1832" fmla="*/ 1640072 h 8810536"/>
              <a:gd name="connsiteX1833" fmla="*/ 1951671 w 8880260"/>
              <a:gd name="connsiteY1833" fmla="*/ 1646702 h 8810536"/>
              <a:gd name="connsiteX1834" fmla="*/ 1945042 w 8880260"/>
              <a:gd name="connsiteY1834" fmla="*/ 1640072 h 8810536"/>
              <a:gd name="connsiteX1835" fmla="*/ 1951671 w 8880260"/>
              <a:gd name="connsiteY1835" fmla="*/ 1633443 h 8810536"/>
              <a:gd name="connsiteX1836" fmla="*/ 1354755 w 8880260"/>
              <a:gd name="connsiteY1836" fmla="*/ 1633443 h 8810536"/>
              <a:gd name="connsiteX1837" fmla="*/ 1361383 w 8880260"/>
              <a:gd name="connsiteY1837" fmla="*/ 1640074 h 8810536"/>
              <a:gd name="connsiteX1838" fmla="*/ 1354755 w 8880260"/>
              <a:gd name="connsiteY1838" fmla="*/ 1646702 h 8810536"/>
              <a:gd name="connsiteX1839" fmla="*/ 1348125 w 8880260"/>
              <a:gd name="connsiteY1839" fmla="*/ 1640074 h 8810536"/>
              <a:gd name="connsiteX1840" fmla="*/ 1354755 w 8880260"/>
              <a:gd name="connsiteY1840" fmla="*/ 1633443 h 8810536"/>
              <a:gd name="connsiteX1841" fmla="*/ 3768657 w 8880260"/>
              <a:gd name="connsiteY1841" fmla="*/ 1633441 h 8810536"/>
              <a:gd name="connsiteX1842" fmla="*/ 3775286 w 8880260"/>
              <a:gd name="connsiteY1842" fmla="*/ 1640071 h 8810536"/>
              <a:gd name="connsiteX1843" fmla="*/ 3768657 w 8880260"/>
              <a:gd name="connsiteY1843" fmla="*/ 1646700 h 8810536"/>
              <a:gd name="connsiteX1844" fmla="*/ 3762028 w 8880260"/>
              <a:gd name="connsiteY1844" fmla="*/ 1640071 h 8810536"/>
              <a:gd name="connsiteX1845" fmla="*/ 3768657 w 8880260"/>
              <a:gd name="connsiteY1845" fmla="*/ 1633441 h 8810536"/>
              <a:gd name="connsiteX1846" fmla="*/ 895379 w 8880260"/>
              <a:gd name="connsiteY1846" fmla="*/ 1592003 h 8810536"/>
              <a:gd name="connsiteX1847" fmla="*/ 1026537 w 8880260"/>
              <a:gd name="connsiteY1847" fmla="*/ 1606919 h 8810536"/>
              <a:gd name="connsiteX1848" fmla="*/ 1228771 w 8880260"/>
              <a:gd name="connsiteY1848" fmla="*/ 1646702 h 8810536"/>
              <a:gd name="connsiteX1849" fmla="*/ 1334867 w 8880260"/>
              <a:gd name="connsiteY1849" fmla="*/ 1693122 h 8810536"/>
              <a:gd name="connsiteX1850" fmla="*/ 1314972 w 8880260"/>
              <a:gd name="connsiteY1850" fmla="*/ 1686491 h 8810536"/>
              <a:gd name="connsiteX1851" fmla="*/ 1222142 w 8880260"/>
              <a:gd name="connsiteY1851" fmla="*/ 1679855 h 8810536"/>
              <a:gd name="connsiteX1852" fmla="*/ 1202254 w 8880260"/>
              <a:gd name="connsiteY1852" fmla="*/ 1693122 h 8810536"/>
              <a:gd name="connsiteX1853" fmla="*/ 1185674 w 8880260"/>
              <a:gd name="connsiteY1853" fmla="*/ 1696435 h 8810536"/>
              <a:gd name="connsiteX1854" fmla="*/ 1188989 w 8880260"/>
              <a:gd name="connsiteY1854" fmla="*/ 1706379 h 8810536"/>
              <a:gd name="connsiteX1855" fmla="*/ 1162465 w 8880260"/>
              <a:gd name="connsiteY1855" fmla="*/ 1713017 h 8810536"/>
              <a:gd name="connsiteX1856" fmla="*/ 1129312 w 8880260"/>
              <a:gd name="connsiteY1856" fmla="*/ 1703064 h 8810536"/>
              <a:gd name="connsiteX1857" fmla="*/ 1142578 w 8880260"/>
              <a:gd name="connsiteY1857" fmla="*/ 1686492 h 8810536"/>
              <a:gd name="connsiteX1858" fmla="*/ 1122682 w 8880260"/>
              <a:gd name="connsiteY1858" fmla="*/ 1686492 h 8810536"/>
              <a:gd name="connsiteX1859" fmla="*/ 897240 w 8880260"/>
              <a:gd name="connsiteY1859" fmla="*/ 1613556 h 8810536"/>
              <a:gd name="connsiteX1860" fmla="*/ 883981 w 8880260"/>
              <a:gd name="connsiteY1860" fmla="*/ 1593662 h 8810536"/>
              <a:gd name="connsiteX1861" fmla="*/ 895379 w 8880260"/>
              <a:gd name="connsiteY1861" fmla="*/ 1592003 h 8810536"/>
              <a:gd name="connsiteX1862" fmla="*/ 1752593 w 8880260"/>
              <a:gd name="connsiteY1862" fmla="*/ 1580397 h 8810536"/>
              <a:gd name="connsiteX1863" fmla="*/ 1848738 w 8880260"/>
              <a:gd name="connsiteY1863" fmla="*/ 1613556 h 8810536"/>
              <a:gd name="connsiteX1864" fmla="*/ 1944883 w 8880260"/>
              <a:gd name="connsiteY1864" fmla="*/ 1666597 h 8810536"/>
              <a:gd name="connsiteX1865" fmla="*/ 1911729 w 8880260"/>
              <a:gd name="connsiteY1865" fmla="*/ 1673226 h 8810536"/>
              <a:gd name="connsiteX1866" fmla="*/ 1812269 w 8880260"/>
              <a:gd name="connsiteY1866" fmla="*/ 1626816 h 8810536"/>
              <a:gd name="connsiteX1867" fmla="*/ 1785745 w 8880260"/>
              <a:gd name="connsiteY1867" fmla="*/ 1613557 h 8810536"/>
              <a:gd name="connsiteX1868" fmla="*/ 1752593 w 8880260"/>
              <a:gd name="connsiteY1868" fmla="*/ 1580397 h 8810536"/>
              <a:gd name="connsiteX1869" fmla="*/ 2349509 w 8880260"/>
              <a:gd name="connsiteY1869" fmla="*/ 1580395 h 8810536"/>
              <a:gd name="connsiteX1870" fmla="*/ 2445654 w 8880260"/>
              <a:gd name="connsiteY1870" fmla="*/ 1613556 h 8810536"/>
              <a:gd name="connsiteX1871" fmla="*/ 2541799 w 8880260"/>
              <a:gd name="connsiteY1871" fmla="*/ 1666597 h 8810536"/>
              <a:gd name="connsiteX1872" fmla="*/ 2508646 w 8880260"/>
              <a:gd name="connsiteY1872" fmla="*/ 1673226 h 8810536"/>
              <a:gd name="connsiteX1873" fmla="*/ 2409186 w 8880260"/>
              <a:gd name="connsiteY1873" fmla="*/ 1626814 h 8810536"/>
              <a:gd name="connsiteX1874" fmla="*/ 2382661 w 8880260"/>
              <a:gd name="connsiteY1874" fmla="*/ 1613557 h 8810536"/>
              <a:gd name="connsiteX1875" fmla="*/ 2349509 w 8880260"/>
              <a:gd name="connsiteY1875" fmla="*/ 1580395 h 8810536"/>
              <a:gd name="connsiteX1876" fmla="*/ 5983480 w 8880260"/>
              <a:gd name="connsiteY1876" fmla="*/ 1580393 h 8810536"/>
              <a:gd name="connsiteX1877" fmla="*/ 6079626 w 8880260"/>
              <a:gd name="connsiteY1877" fmla="*/ 1613553 h 8810536"/>
              <a:gd name="connsiteX1878" fmla="*/ 6175770 w 8880260"/>
              <a:gd name="connsiteY1878" fmla="*/ 1666593 h 8810536"/>
              <a:gd name="connsiteX1879" fmla="*/ 6142618 w 8880260"/>
              <a:gd name="connsiteY1879" fmla="*/ 1673223 h 8810536"/>
              <a:gd name="connsiteX1880" fmla="*/ 6043158 w 8880260"/>
              <a:gd name="connsiteY1880" fmla="*/ 1626811 h 8810536"/>
              <a:gd name="connsiteX1881" fmla="*/ 6016633 w 8880260"/>
              <a:gd name="connsiteY1881" fmla="*/ 1613552 h 8810536"/>
              <a:gd name="connsiteX1882" fmla="*/ 5983480 w 8880260"/>
              <a:gd name="connsiteY1882" fmla="*/ 1580393 h 8810536"/>
              <a:gd name="connsiteX1883" fmla="*/ 1566940 w 8880260"/>
              <a:gd name="connsiteY1883" fmla="*/ 1533986 h 8810536"/>
              <a:gd name="connsiteX1884" fmla="*/ 1563626 w 8880260"/>
              <a:gd name="connsiteY1884" fmla="*/ 1537299 h 8810536"/>
              <a:gd name="connsiteX1885" fmla="*/ 1580197 w 8880260"/>
              <a:gd name="connsiteY1885" fmla="*/ 1547249 h 8810536"/>
              <a:gd name="connsiteX1886" fmla="*/ 1626609 w 8880260"/>
              <a:gd name="connsiteY1886" fmla="*/ 1560510 h 8810536"/>
              <a:gd name="connsiteX1887" fmla="*/ 1606723 w 8880260"/>
              <a:gd name="connsiteY1887" fmla="*/ 1547250 h 8810536"/>
              <a:gd name="connsiteX1888" fmla="*/ 1566940 w 8880260"/>
              <a:gd name="connsiteY1888" fmla="*/ 1533986 h 8810536"/>
              <a:gd name="connsiteX1889" fmla="*/ 2163856 w 8880260"/>
              <a:gd name="connsiteY1889" fmla="*/ 1533985 h 8810536"/>
              <a:gd name="connsiteX1890" fmla="*/ 2160542 w 8880260"/>
              <a:gd name="connsiteY1890" fmla="*/ 1537299 h 8810536"/>
              <a:gd name="connsiteX1891" fmla="*/ 2177115 w 8880260"/>
              <a:gd name="connsiteY1891" fmla="*/ 1547250 h 8810536"/>
              <a:gd name="connsiteX1892" fmla="*/ 2223525 w 8880260"/>
              <a:gd name="connsiteY1892" fmla="*/ 1560510 h 8810536"/>
              <a:gd name="connsiteX1893" fmla="*/ 2203638 w 8880260"/>
              <a:gd name="connsiteY1893" fmla="*/ 1547250 h 8810536"/>
              <a:gd name="connsiteX1894" fmla="*/ 2163856 w 8880260"/>
              <a:gd name="connsiteY1894" fmla="*/ 1533985 h 8810536"/>
              <a:gd name="connsiteX1895" fmla="*/ 3980842 w 8880260"/>
              <a:gd name="connsiteY1895" fmla="*/ 1533983 h 8810536"/>
              <a:gd name="connsiteX1896" fmla="*/ 3977527 w 8880260"/>
              <a:gd name="connsiteY1896" fmla="*/ 1537297 h 8810536"/>
              <a:gd name="connsiteX1897" fmla="*/ 3994099 w 8880260"/>
              <a:gd name="connsiteY1897" fmla="*/ 1547249 h 8810536"/>
              <a:gd name="connsiteX1898" fmla="*/ 4040511 w 8880260"/>
              <a:gd name="connsiteY1898" fmla="*/ 1560506 h 8810536"/>
              <a:gd name="connsiteX1899" fmla="*/ 4020624 w 8880260"/>
              <a:gd name="connsiteY1899" fmla="*/ 1547249 h 8810536"/>
              <a:gd name="connsiteX1900" fmla="*/ 3980842 w 8880260"/>
              <a:gd name="connsiteY1900" fmla="*/ 1533983 h 8810536"/>
              <a:gd name="connsiteX1901" fmla="*/ 2090913 w 8880260"/>
              <a:gd name="connsiteY1901" fmla="*/ 1514097 h 8810536"/>
              <a:gd name="connsiteX1902" fmla="*/ 2104179 w 8880260"/>
              <a:gd name="connsiteY1902" fmla="*/ 1527355 h 8810536"/>
              <a:gd name="connsiteX1903" fmla="*/ 2117437 w 8880260"/>
              <a:gd name="connsiteY1903" fmla="*/ 1527356 h 8810536"/>
              <a:gd name="connsiteX1904" fmla="*/ 2090913 w 8880260"/>
              <a:gd name="connsiteY1904" fmla="*/ 1514097 h 8810536"/>
              <a:gd name="connsiteX1905" fmla="*/ 1493996 w 8880260"/>
              <a:gd name="connsiteY1905" fmla="*/ 1514097 h 8810536"/>
              <a:gd name="connsiteX1906" fmla="*/ 1507262 w 8880260"/>
              <a:gd name="connsiteY1906" fmla="*/ 1527355 h 8810536"/>
              <a:gd name="connsiteX1907" fmla="*/ 1520520 w 8880260"/>
              <a:gd name="connsiteY1907" fmla="*/ 1527355 h 8810536"/>
              <a:gd name="connsiteX1908" fmla="*/ 1493996 w 8880260"/>
              <a:gd name="connsiteY1908" fmla="*/ 1514097 h 8810536"/>
              <a:gd name="connsiteX1909" fmla="*/ 3907898 w 8880260"/>
              <a:gd name="connsiteY1909" fmla="*/ 1514096 h 8810536"/>
              <a:gd name="connsiteX1910" fmla="*/ 3921165 w 8880260"/>
              <a:gd name="connsiteY1910" fmla="*/ 1527354 h 8810536"/>
              <a:gd name="connsiteX1911" fmla="*/ 3934423 w 8880260"/>
              <a:gd name="connsiteY1911" fmla="*/ 1527354 h 8810536"/>
              <a:gd name="connsiteX1912" fmla="*/ 3907898 w 8880260"/>
              <a:gd name="connsiteY1912" fmla="*/ 1514096 h 8810536"/>
              <a:gd name="connsiteX1913" fmla="*/ 3512801 w 8880260"/>
              <a:gd name="connsiteY1913" fmla="*/ 1509426 h 8810536"/>
              <a:gd name="connsiteX1914" fmla="*/ 3602416 w 8880260"/>
              <a:gd name="connsiteY1914" fmla="*/ 1563822 h 8810536"/>
              <a:gd name="connsiteX1915" fmla="*/ 3750761 w 8880260"/>
              <a:gd name="connsiteY1915" fmla="*/ 1666596 h 8810536"/>
              <a:gd name="connsiteX1916" fmla="*/ 3784671 w 8880260"/>
              <a:gd name="connsiteY1916" fmla="*/ 1690360 h 8810536"/>
              <a:gd name="connsiteX1917" fmla="*/ 3789379 w 8880260"/>
              <a:gd name="connsiteY1917" fmla="*/ 1688976 h 8810536"/>
              <a:gd name="connsiteX1918" fmla="*/ 3817503 w 8880260"/>
              <a:gd name="connsiteY1918" fmla="*/ 1689779 h 8810536"/>
              <a:gd name="connsiteX1919" fmla="*/ 3873603 w 8880260"/>
              <a:gd name="connsiteY1919" fmla="*/ 1646205 h 8810536"/>
              <a:gd name="connsiteX1920" fmla="*/ 3948344 w 8880260"/>
              <a:gd name="connsiteY1920" fmla="*/ 1635887 h 8810536"/>
              <a:gd name="connsiteX1921" fmla="*/ 4016881 w 8880260"/>
              <a:gd name="connsiteY1921" fmla="*/ 1682117 h 8810536"/>
              <a:gd name="connsiteX1922" fmla="*/ 4047322 w 8880260"/>
              <a:gd name="connsiteY1922" fmla="*/ 1706378 h 8810536"/>
              <a:gd name="connsiteX1923" fmla="*/ 4053778 w 8880260"/>
              <a:gd name="connsiteY1923" fmla="*/ 1706377 h 8810536"/>
              <a:gd name="connsiteX1924" fmla="*/ 4067034 w 8880260"/>
              <a:gd name="connsiteY1924" fmla="*/ 1713014 h 8810536"/>
              <a:gd name="connsiteX1925" fmla="*/ 4061479 w 8880260"/>
              <a:gd name="connsiteY1925" fmla="*/ 1715793 h 8810536"/>
              <a:gd name="connsiteX1926" fmla="*/ 4078587 w 8880260"/>
              <a:gd name="connsiteY1926" fmla="*/ 1725698 h 8810536"/>
              <a:gd name="connsiteX1927" fmla="*/ 4103689 w 8880260"/>
              <a:gd name="connsiteY1927" fmla="*/ 1729402 h 8810536"/>
              <a:gd name="connsiteX1928" fmla="*/ 4106817 w 8880260"/>
              <a:gd name="connsiteY1928" fmla="*/ 1726272 h 8810536"/>
              <a:gd name="connsiteX1929" fmla="*/ 4111034 w 8880260"/>
              <a:gd name="connsiteY1929" fmla="*/ 1730484 h 8810536"/>
              <a:gd name="connsiteX1930" fmla="*/ 4119480 w 8880260"/>
              <a:gd name="connsiteY1930" fmla="*/ 1731730 h 8810536"/>
              <a:gd name="connsiteX1931" fmla="*/ 4168167 w 8880260"/>
              <a:gd name="connsiteY1931" fmla="*/ 1724206 h 8810536"/>
              <a:gd name="connsiteX1932" fmla="*/ 4159866 w 8880260"/>
              <a:gd name="connsiteY1932" fmla="*/ 1719638 h 8810536"/>
              <a:gd name="connsiteX1933" fmla="*/ 4133342 w 8880260"/>
              <a:gd name="connsiteY1933" fmla="*/ 1693119 h 8810536"/>
              <a:gd name="connsiteX1934" fmla="*/ 4113454 w 8880260"/>
              <a:gd name="connsiteY1934" fmla="*/ 1686489 h 8810536"/>
              <a:gd name="connsiteX1935" fmla="*/ 4086931 w 8880260"/>
              <a:gd name="connsiteY1935" fmla="*/ 1673225 h 8810536"/>
              <a:gd name="connsiteX1936" fmla="*/ 4047147 w 8880260"/>
              <a:gd name="connsiteY1936" fmla="*/ 1659966 h 8810536"/>
              <a:gd name="connsiteX1937" fmla="*/ 4010672 w 8880260"/>
              <a:gd name="connsiteY1937" fmla="*/ 1640071 h 8810536"/>
              <a:gd name="connsiteX1938" fmla="*/ 3974204 w 8880260"/>
              <a:gd name="connsiteY1938" fmla="*/ 1626814 h 8810536"/>
              <a:gd name="connsiteX1939" fmla="*/ 3931108 w 8880260"/>
              <a:gd name="connsiteY1939" fmla="*/ 1620184 h 8810536"/>
              <a:gd name="connsiteX1940" fmla="*/ 3894640 w 8880260"/>
              <a:gd name="connsiteY1940" fmla="*/ 1600289 h 8810536"/>
              <a:gd name="connsiteX1941" fmla="*/ 3848229 w 8880260"/>
              <a:gd name="connsiteY1941" fmla="*/ 1593660 h 8810536"/>
              <a:gd name="connsiteX1942" fmla="*/ 3791867 w 8880260"/>
              <a:gd name="connsiteY1942" fmla="*/ 1577079 h 8810536"/>
              <a:gd name="connsiteX1943" fmla="*/ 3722246 w 8880260"/>
              <a:gd name="connsiteY1943" fmla="*/ 1560506 h 8810536"/>
              <a:gd name="connsiteX1944" fmla="*/ 3546536 w 8880260"/>
              <a:gd name="connsiteY1944" fmla="*/ 1517410 h 8810536"/>
              <a:gd name="connsiteX1945" fmla="*/ 6096382 w 8880260"/>
              <a:gd name="connsiteY1945" fmla="*/ 1032409 h 8810536"/>
              <a:gd name="connsiteX1946" fmla="*/ 6144107 w 8880260"/>
              <a:gd name="connsiteY1946" fmla="*/ 1041091 h 8810536"/>
              <a:gd name="connsiteX1947" fmla="*/ 6254686 w 8880260"/>
              <a:gd name="connsiteY1947" fmla="*/ 1201875 h 8810536"/>
              <a:gd name="connsiteX1948" fmla="*/ 6253988 w 8880260"/>
              <a:gd name="connsiteY1948" fmla="*/ 1264493 h 8810536"/>
              <a:gd name="connsiteX1949" fmla="*/ 6202808 w 8880260"/>
              <a:gd name="connsiteY1949" fmla="*/ 1315384 h 8810536"/>
              <a:gd name="connsiteX1950" fmla="*/ 6133781 w 8880260"/>
              <a:gd name="connsiteY1950" fmla="*/ 1351502 h 8810536"/>
              <a:gd name="connsiteX1951" fmla="*/ 6064334 w 8880260"/>
              <a:gd name="connsiteY1951" fmla="*/ 1348149 h 8810536"/>
              <a:gd name="connsiteX1952" fmla="*/ 5978298 w 8880260"/>
              <a:gd name="connsiteY1952" fmla="*/ 1255836 h 8810536"/>
              <a:gd name="connsiteX1953" fmla="*/ 5970773 w 8880260"/>
              <a:gd name="connsiteY1953" fmla="*/ 1123218 h 8810536"/>
              <a:gd name="connsiteX1954" fmla="*/ 6048868 w 8880260"/>
              <a:gd name="connsiteY1954" fmla="*/ 1043452 h 8810536"/>
              <a:gd name="connsiteX1955" fmla="*/ 6096382 w 8880260"/>
              <a:gd name="connsiteY1955" fmla="*/ 1032409 h 8810536"/>
              <a:gd name="connsiteX1956" fmla="*/ 6100385 w 8880260"/>
              <a:gd name="connsiteY1956" fmla="*/ 799128 h 8810536"/>
              <a:gd name="connsiteX1957" fmla="*/ 6133452 w 8880260"/>
              <a:gd name="connsiteY1957" fmla="*/ 805074 h 8810536"/>
              <a:gd name="connsiteX1958" fmla="*/ 6168031 w 8880260"/>
              <a:gd name="connsiteY1958" fmla="*/ 857787 h 8810536"/>
              <a:gd name="connsiteX1959" fmla="*/ 6163269 w 8880260"/>
              <a:gd name="connsiteY1959" fmla="*/ 890331 h 8810536"/>
              <a:gd name="connsiteX1960" fmla="*/ 6145508 w 8880260"/>
              <a:gd name="connsiteY1960" fmla="*/ 915866 h 8810536"/>
              <a:gd name="connsiteX1961" fmla="*/ 6067697 w 8880260"/>
              <a:gd name="connsiteY1961" fmla="*/ 893550 h 8810536"/>
              <a:gd name="connsiteX1962" fmla="*/ 6066861 w 8880260"/>
              <a:gd name="connsiteY1962" fmla="*/ 814620 h 8810536"/>
              <a:gd name="connsiteX1963" fmla="*/ 6100385 w 8880260"/>
              <a:gd name="connsiteY1963" fmla="*/ 799128 h 8810536"/>
              <a:gd name="connsiteX1964" fmla="*/ 5078606 w 8880260"/>
              <a:gd name="connsiteY1964" fmla="*/ 667185 h 8810536"/>
              <a:gd name="connsiteX1965" fmla="*/ 5101757 w 8880260"/>
              <a:gd name="connsiteY1965" fmla="*/ 668304 h 8810536"/>
              <a:gd name="connsiteX1966" fmla="*/ 5137659 w 8880260"/>
              <a:gd name="connsiteY1966" fmla="*/ 717605 h 8810536"/>
              <a:gd name="connsiteX1967" fmla="*/ 5154603 w 8880260"/>
              <a:gd name="connsiteY1967" fmla="*/ 775263 h 8810536"/>
              <a:gd name="connsiteX1968" fmla="*/ 5183392 w 8880260"/>
              <a:gd name="connsiteY1968" fmla="*/ 923989 h 8810536"/>
              <a:gd name="connsiteX1969" fmla="*/ 5227378 w 8880260"/>
              <a:gd name="connsiteY1969" fmla="*/ 1094323 h 8810536"/>
              <a:gd name="connsiteX1970" fmla="*/ 5306308 w 8880260"/>
              <a:gd name="connsiteY1970" fmla="*/ 1093490 h 8810536"/>
              <a:gd name="connsiteX1971" fmla="*/ 5470574 w 8880260"/>
              <a:gd name="connsiteY1971" fmla="*/ 1055009 h 8810536"/>
              <a:gd name="connsiteX1972" fmla="*/ 5522592 w 8880260"/>
              <a:gd name="connsiteY1972" fmla="*/ 1083040 h 8810536"/>
              <a:gd name="connsiteX1973" fmla="*/ 5573834 w 8880260"/>
              <a:gd name="connsiteY1973" fmla="*/ 1102912 h 8810536"/>
              <a:gd name="connsiteX1974" fmla="*/ 5663710 w 8880260"/>
              <a:gd name="connsiteY1974" fmla="*/ 1043442 h 8810536"/>
              <a:gd name="connsiteX1975" fmla="*/ 5786152 w 8880260"/>
              <a:gd name="connsiteY1975" fmla="*/ 910135 h 8810536"/>
              <a:gd name="connsiteX1976" fmla="*/ 5855882 w 8880260"/>
              <a:gd name="connsiteY1976" fmla="*/ 811408 h 8810536"/>
              <a:gd name="connsiteX1977" fmla="*/ 5879027 w 8880260"/>
              <a:gd name="connsiteY1977" fmla="*/ 812525 h 8810536"/>
              <a:gd name="connsiteX1978" fmla="*/ 5893110 w 8880260"/>
              <a:gd name="connsiteY1978" fmla="*/ 857290 h 8810536"/>
              <a:gd name="connsiteX1979" fmla="*/ 5853505 w 8880260"/>
              <a:gd name="connsiteY1979" fmla="*/ 908744 h 8810536"/>
              <a:gd name="connsiteX1980" fmla="*/ 5816551 w 8880260"/>
              <a:gd name="connsiteY1980" fmla="*/ 953360 h 8810536"/>
              <a:gd name="connsiteX1981" fmla="*/ 5698295 w 8880260"/>
              <a:gd name="connsiteY1981" fmla="*/ 1096157 h 8810536"/>
              <a:gd name="connsiteX1982" fmla="*/ 5668031 w 8880260"/>
              <a:gd name="connsiteY1982" fmla="*/ 1194462 h 8810536"/>
              <a:gd name="connsiteX1983" fmla="*/ 5688037 w 8880260"/>
              <a:gd name="connsiteY1983" fmla="*/ 1284753 h 8810536"/>
              <a:gd name="connsiteX1984" fmla="*/ 5716620 w 8880260"/>
              <a:gd name="connsiteY1984" fmla="*/ 1413745 h 8810536"/>
              <a:gd name="connsiteX1985" fmla="*/ 5760887 w 8880260"/>
              <a:gd name="connsiteY1985" fmla="*/ 1482007 h 8810536"/>
              <a:gd name="connsiteX1986" fmla="*/ 5794290 w 8880260"/>
              <a:gd name="connsiteY1986" fmla="*/ 1487102 h 8810536"/>
              <a:gd name="connsiteX1987" fmla="*/ 5832986 w 8880260"/>
              <a:gd name="connsiteY1987" fmla="*/ 1478523 h 8810536"/>
              <a:gd name="connsiteX1988" fmla="*/ 5871679 w 8880260"/>
              <a:gd name="connsiteY1988" fmla="*/ 1469951 h 8810536"/>
              <a:gd name="connsiteX1989" fmla="*/ 5901665 w 8880260"/>
              <a:gd name="connsiteY1989" fmla="*/ 1473712 h 8810536"/>
              <a:gd name="connsiteX1990" fmla="*/ 5913446 w 8880260"/>
              <a:gd name="connsiteY1990" fmla="*/ 1494007 h 8810536"/>
              <a:gd name="connsiteX1991" fmla="*/ 5901730 w 8880260"/>
              <a:gd name="connsiteY1991" fmla="*/ 1544485 h 8810536"/>
              <a:gd name="connsiteX1992" fmla="*/ 5890974 w 8880260"/>
              <a:gd name="connsiteY1992" fmla="*/ 1585028 h 8810536"/>
              <a:gd name="connsiteX1993" fmla="*/ 5903914 w 8880260"/>
              <a:gd name="connsiteY1993" fmla="*/ 1593657 h 8810536"/>
              <a:gd name="connsiteX1994" fmla="*/ 5937070 w 8880260"/>
              <a:gd name="connsiteY1994" fmla="*/ 1606917 h 8810536"/>
              <a:gd name="connsiteX1995" fmla="*/ 5970223 w 8880260"/>
              <a:gd name="connsiteY1995" fmla="*/ 1620181 h 8810536"/>
              <a:gd name="connsiteX1996" fmla="*/ 5990109 w 8880260"/>
              <a:gd name="connsiteY1996" fmla="*/ 1626812 h 8810536"/>
              <a:gd name="connsiteX1997" fmla="*/ 6003376 w 8880260"/>
              <a:gd name="connsiteY1997" fmla="*/ 1633440 h 8810536"/>
              <a:gd name="connsiteX1998" fmla="*/ 6208924 w 8880260"/>
              <a:gd name="connsiteY1998" fmla="*/ 1726271 h 8810536"/>
              <a:gd name="connsiteX1999" fmla="*/ 6295125 w 8880260"/>
              <a:gd name="connsiteY1999" fmla="*/ 1752794 h 8810536"/>
              <a:gd name="connsiteX2000" fmla="*/ 6255335 w 8880260"/>
              <a:gd name="connsiteY2000" fmla="*/ 1726271 h 8810536"/>
              <a:gd name="connsiteX2001" fmla="*/ 6202294 w 8880260"/>
              <a:gd name="connsiteY2001" fmla="*/ 1686489 h 8810536"/>
              <a:gd name="connsiteX2002" fmla="*/ 6222181 w 8880260"/>
              <a:gd name="connsiteY2002" fmla="*/ 1686488 h 8810536"/>
              <a:gd name="connsiteX2003" fmla="*/ 6315012 w 8880260"/>
              <a:gd name="connsiteY2003" fmla="*/ 1732900 h 8810536"/>
              <a:gd name="connsiteX2004" fmla="*/ 6384564 w 8880260"/>
              <a:gd name="connsiteY2004" fmla="*/ 1770836 h 8810536"/>
              <a:gd name="connsiteX2005" fmla="*/ 6400262 w 8880260"/>
              <a:gd name="connsiteY2005" fmla="*/ 1759421 h 8810536"/>
              <a:gd name="connsiteX2006" fmla="*/ 6441707 w 8880260"/>
              <a:gd name="connsiteY2006" fmla="*/ 1759422 h 8810536"/>
              <a:gd name="connsiteX2007" fmla="*/ 6474859 w 8880260"/>
              <a:gd name="connsiteY2007" fmla="*/ 1766051 h 8810536"/>
              <a:gd name="connsiteX2008" fmla="*/ 6474859 w 8880260"/>
              <a:gd name="connsiteY2008" fmla="*/ 1752793 h 8810536"/>
              <a:gd name="connsiteX2009" fmla="*/ 6647254 w 8880260"/>
              <a:gd name="connsiteY2009" fmla="*/ 1819099 h 8810536"/>
              <a:gd name="connsiteX2010" fmla="*/ 6736769 w 8880260"/>
              <a:gd name="connsiteY2010" fmla="*/ 1872139 h 8810536"/>
              <a:gd name="connsiteX2011" fmla="*/ 6706931 w 8880260"/>
              <a:gd name="connsiteY2011" fmla="*/ 1825728 h 8810536"/>
              <a:gd name="connsiteX2012" fmla="*/ 6600843 w 8880260"/>
              <a:gd name="connsiteY2012" fmla="*/ 1726269 h 8810536"/>
              <a:gd name="connsiteX2013" fmla="*/ 6564375 w 8880260"/>
              <a:gd name="connsiteY2013" fmla="*/ 1686487 h 8810536"/>
              <a:gd name="connsiteX2014" fmla="*/ 6527899 w 8880260"/>
              <a:gd name="connsiteY2014" fmla="*/ 1653334 h 8810536"/>
              <a:gd name="connsiteX2015" fmla="*/ 6501382 w 8880260"/>
              <a:gd name="connsiteY2015" fmla="*/ 1633439 h 8810536"/>
              <a:gd name="connsiteX2016" fmla="*/ 6481488 w 8880260"/>
              <a:gd name="connsiteY2016" fmla="*/ 1600286 h 8810536"/>
              <a:gd name="connsiteX2017" fmla="*/ 6488117 w 8880260"/>
              <a:gd name="connsiteY2017" fmla="*/ 1587028 h 8810536"/>
              <a:gd name="connsiteX2018" fmla="*/ 6514641 w 8880260"/>
              <a:gd name="connsiteY2018" fmla="*/ 1587027 h 8810536"/>
              <a:gd name="connsiteX2019" fmla="*/ 6567690 w 8880260"/>
              <a:gd name="connsiteY2019" fmla="*/ 1567132 h 8810536"/>
              <a:gd name="connsiteX2020" fmla="*/ 6547795 w 8880260"/>
              <a:gd name="connsiteY2020" fmla="*/ 1547245 h 8810536"/>
              <a:gd name="connsiteX2021" fmla="*/ 6567690 w 8880260"/>
              <a:gd name="connsiteY2021" fmla="*/ 1533980 h 8810536"/>
              <a:gd name="connsiteX2022" fmla="*/ 6693666 w 8880260"/>
              <a:gd name="connsiteY2022" fmla="*/ 1494197 h 8810536"/>
              <a:gd name="connsiteX2023" fmla="*/ 6733456 w 8880260"/>
              <a:gd name="connsiteY2023" fmla="*/ 1451100 h 8810536"/>
              <a:gd name="connsiteX2024" fmla="*/ 6939003 w 8880260"/>
              <a:gd name="connsiteY2024" fmla="*/ 1441148 h 8810536"/>
              <a:gd name="connsiteX2025" fmla="*/ 7157809 w 8880260"/>
              <a:gd name="connsiteY2025" fmla="*/ 1441148 h 8810536"/>
              <a:gd name="connsiteX2026" fmla="*/ 7176635 w 8880260"/>
              <a:gd name="connsiteY2026" fmla="*/ 1452734 h 8810536"/>
              <a:gd name="connsiteX2027" fmla="*/ 7162198 w 8880260"/>
              <a:gd name="connsiteY2027" fmla="*/ 1435907 h 8810536"/>
              <a:gd name="connsiteX2028" fmla="*/ 7136970 w 8880260"/>
              <a:gd name="connsiteY2028" fmla="*/ 1237466 h 8810536"/>
              <a:gd name="connsiteX2029" fmla="*/ 7268124 w 8880260"/>
              <a:gd name="connsiteY2029" fmla="*/ 1091820 h 8810536"/>
              <a:gd name="connsiteX2030" fmla="*/ 7444175 w 8880260"/>
              <a:gd name="connsiteY2030" fmla="*/ 1073628 h 8810536"/>
              <a:gd name="connsiteX2031" fmla="*/ 7489362 w 8880260"/>
              <a:gd name="connsiteY2031" fmla="*/ 1099010 h 8810536"/>
              <a:gd name="connsiteX2032" fmla="*/ 7570500 w 8880260"/>
              <a:gd name="connsiteY2032" fmla="*/ 1437033 h 8810536"/>
              <a:gd name="connsiteX2033" fmla="*/ 7494708 w 8880260"/>
              <a:gd name="connsiteY2033" fmla="*/ 1541269 h 8810536"/>
              <a:gd name="connsiteX2034" fmla="*/ 7443894 w 8880260"/>
              <a:gd name="connsiteY2034" fmla="*/ 1578552 h 8810536"/>
              <a:gd name="connsiteX2035" fmla="*/ 7407925 w 8880260"/>
              <a:gd name="connsiteY2035" fmla="*/ 1589121 h 8810536"/>
              <a:gd name="connsiteX2036" fmla="*/ 7529131 w 8880260"/>
              <a:gd name="connsiteY2036" fmla="*/ 1666592 h 8810536"/>
              <a:gd name="connsiteX2037" fmla="*/ 7870607 w 8880260"/>
              <a:gd name="connsiteY2037" fmla="*/ 1938445 h 8810536"/>
              <a:gd name="connsiteX2038" fmla="*/ 8185557 w 8880260"/>
              <a:gd name="connsiteY2038" fmla="*/ 2263348 h 8810536"/>
              <a:gd name="connsiteX2039" fmla="*/ 8649703 w 8880260"/>
              <a:gd name="connsiteY2039" fmla="*/ 3151856 h 8810536"/>
              <a:gd name="connsiteX2040" fmla="*/ 8676227 w 8880260"/>
              <a:gd name="connsiteY2040" fmla="*/ 3218162 h 8810536"/>
              <a:gd name="connsiteX2041" fmla="*/ 8788951 w 8880260"/>
              <a:gd name="connsiteY2041" fmla="*/ 3642522 h 8810536"/>
              <a:gd name="connsiteX2042" fmla="*/ 8808839 w 8880260"/>
              <a:gd name="connsiteY2042" fmla="*/ 3755242 h 8810536"/>
              <a:gd name="connsiteX2043" fmla="*/ 8828735 w 8880260"/>
              <a:gd name="connsiteY2043" fmla="*/ 3861329 h 8810536"/>
              <a:gd name="connsiteX2044" fmla="*/ 8835363 w 8880260"/>
              <a:gd name="connsiteY2044" fmla="*/ 3987313 h 8810536"/>
              <a:gd name="connsiteX2045" fmla="*/ 8848619 w 8880260"/>
              <a:gd name="connsiteY2045" fmla="*/ 4146450 h 8810536"/>
              <a:gd name="connsiteX2046" fmla="*/ 8861887 w 8880260"/>
              <a:gd name="connsiteY2046" fmla="*/ 4259167 h 8810536"/>
              <a:gd name="connsiteX2047" fmla="*/ 8848619 w 8880260"/>
              <a:gd name="connsiteY2047" fmla="*/ 4358626 h 8810536"/>
              <a:gd name="connsiteX2048" fmla="*/ 8848619 w 8880260"/>
              <a:gd name="connsiteY2048" fmla="*/ 4391789 h 8810536"/>
              <a:gd name="connsiteX2049" fmla="*/ 8848623 w 8880260"/>
              <a:gd name="connsiteY2049" fmla="*/ 4544287 h 8810536"/>
              <a:gd name="connsiteX2050" fmla="*/ 8838675 w 8880260"/>
              <a:gd name="connsiteY2050" fmla="*/ 4597336 h 8810536"/>
              <a:gd name="connsiteX2051" fmla="*/ 8828735 w 8880260"/>
              <a:gd name="connsiteY2051" fmla="*/ 4670272 h 8810536"/>
              <a:gd name="connsiteX2052" fmla="*/ 8802207 w 8880260"/>
              <a:gd name="connsiteY2052" fmla="*/ 4895714 h 8810536"/>
              <a:gd name="connsiteX2053" fmla="*/ 8755799 w 8880260"/>
              <a:gd name="connsiteY2053" fmla="*/ 5174198 h 8810536"/>
              <a:gd name="connsiteX2054" fmla="*/ 8755799 w 8880260"/>
              <a:gd name="connsiteY2054" fmla="*/ 5207352 h 8810536"/>
              <a:gd name="connsiteX2055" fmla="*/ 8742531 w 8880260"/>
              <a:gd name="connsiteY2055" fmla="*/ 5260400 h 8810536"/>
              <a:gd name="connsiteX2056" fmla="*/ 8729275 w 8880260"/>
              <a:gd name="connsiteY2056" fmla="*/ 5286916 h 8810536"/>
              <a:gd name="connsiteX2057" fmla="*/ 8716007 w 8880260"/>
              <a:gd name="connsiteY2057" fmla="*/ 5300182 h 8810536"/>
              <a:gd name="connsiteX2058" fmla="*/ 8702751 w 8880260"/>
              <a:gd name="connsiteY2058" fmla="*/ 5333335 h 8810536"/>
              <a:gd name="connsiteX2059" fmla="*/ 8696119 w 8880260"/>
              <a:gd name="connsiteY2059" fmla="*/ 5346593 h 8810536"/>
              <a:gd name="connsiteX2060" fmla="*/ 8689491 w 8880260"/>
              <a:gd name="connsiteY2060" fmla="*/ 5353222 h 8810536"/>
              <a:gd name="connsiteX2061" fmla="*/ 8686171 w 8880260"/>
              <a:gd name="connsiteY2061" fmla="*/ 5379747 h 8810536"/>
              <a:gd name="connsiteX2062" fmla="*/ 8682855 w 8880260"/>
              <a:gd name="connsiteY2062" fmla="*/ 5399642 h 8810536"/>
              <a:gd name="connsiteX2063" fmla="*/ 8666283 w 8880260"/>
              <a:gd name="connsiteY2063" fmla="*/ 5479205 h 8810536"/>
              <a:gd name="connsiteX2064" fmla="*/ 8629815 w 8880260"/>
              <a:gd name="connsiteY2064" fmla="*/ 5552141 h 8810536"/>
              <a:gd name="connsiteX2065" fmla="*/ 8609919 w 8880260"/>
              <a:gd name="connsiteY2065" fmla="*/ 5578665 h 8810536"/>
              <a:gd name="connsiteX2066" fmla="*/ 8576767 w 8880260"/>
              <a:gd name="connsiteY2066" fmla="*/ 5684754 h 8810536"/>
              <a:gd name="connsiteX2067" fmla="*/ 8550243 w 8880260"/>
              <a:gd name="connsiteY2067" fmla="*/ 5737802 h 8810536"/>
              <a:gd name="connsiteX2068" fmla="*/ 8530355 w 8880260"/>
              <a:gd name="connsiteY2068" fmla="*/ 5797479 h 8810536"/>
              <a:gd name="connsiteX2069" fmla="*/ 8503831 w 8880260"/>
              <a:gd name="connsiteY2069" fmla="*/ 5850519 h 8810536"/>
              <a:gd name="connsiteX2070" fmla="*/ 8454095 w 8880260"/>
              <a:gd name="connsiteY2070" fmla="*/ 5956617 h 8810536"/>
              <a:gd name="connsiteX2071" fmla="*/ 8384475 w 8880260"/>
              <a:gd name="connsiteY2071" fmla="*/ 6069335 h 8810536"/>
              <a:gd name="connsiteX2072" fmla="*/ 8338067 w 8880260"/>
              <a:gd name="connsiteY2072" fmla="*/ 6145583 h 8810536"/>
              <a:gd name="connsiteX2073" fmla="*/ 8298283 w 8880260"/>
              <a:gd name="connsiteY2073" fmla="*/ 6221841 h 8810536"/>
              <a:gd name="connsiteX2074" fmla="*/ 8251863 w 8880260"/>
              <a:gd name="connsiteY2074" fmla="*/ 6294777 h 8810536"/>
              <a:gd name="connsiteX2075" fmla="*/ 8238605 w 8880260"/>
              <a:gd name="connsiteY2075" fmla="*/ 6311350 h 8810536"/>
              <a:gd name="connsiteX2076" fmla="*/ 8215397 w 8880260"/>
              <a:gd name="connsiteY2076" fmla="*/ 6327930 h 8810536"/>
              <a:gd name="connsiteX2077" fmla="*/ 8212081 w 8880260"/>
              <a:gd name="connsiteY2077" fmla="*/ 6341189 h 8810536"/>
              <a:gd name="connsiteX2078" fmla="*/ 8208767 w 8880260"/>
              <a:gd name="connsiteY2078" fmla="*/ 6357768 h 8810536"/>
              <a:gd name="connsiteX2079" fmla="*/ 8185557 w 8880260"/>
              <a:gd name="connsiteY2079" fmla="*/ 6377656 h 8810536"/>
              <a:gd name="connsiteX2080" fmla="*/ 8172299 w 8880260"/>
              <a:gd name="connsiteY2080" fmla="*/ 6394237 h 8810536"/>
              <a:gd name="connsiteX2081" fmla="*/ 8112623 w 8880260"/>
              <a:gd name="connsiteY2081" fmla="*/ 6473800 h 8810536"/>
              <a:gd name="connsiteX2082" fmla="*/ 8019791 w 8880260"/>
              <a:gd name="connsiteY2082" fmla="*/ 6586527 h 8810536"/>
              <a:gd name="connsiteX2083" fmla="*/ 7993275 w 8880260"/>
              <a:gd name="connsiteY2083" fmla="*/ 6619679 h 8810536"/>
              <a:gd name="connsiteX2084" fmla="*/ 7971719 w 8880260"/>
              <a:gd name="connsiteY2084" fmla="*/ 6639567 h 8810536"/>
              <a:gd name="connsiteX2085" fmla="*/ 7964427 w 8880260"/>
              <a:gd name="connsiteY2085" fmla="*/ 6643736 h 8810536"/>
              <a:gd name="connsiteX2086" fmla="*/ 7955311 w 8880260"/>
              <a:gd name="connsiteY2086" fmla="*/ 6657393 h 8810536"/>
              <a:gd name="connsiteX2087" fmla="*/ 7932479 w 8880260"/>
              <a:gd name="connsiteY2087" fmla="*/ 6685872 h 8810536"/>
              <a:gd name="connsiteX2088" fmla="*/ 7904863 w 8880260"/>
              <a:gd name="connsiteY2088" fmla="*/ 6777352 h 8810536"/>
              <a:gd name="connsiteX2089" fmla="*/ 7910999 w 8880260"/>
              <a:gd name="connsiteY2089" fmla="*/ 6842612 h 8810536"/>
              <a:gd name="connsiteX2090" fmla="*/ 7894329 w 8880260"/>
              <a:gd name="connsiteY2090" fmla="*/ 6875451 h 8810536"/>
              <a:gd name="connsiteX2091" fmla="*/ 7839321 w 8880260"/>
              <a:gd name="connsiteY2091" fmla="*/ 6885563 h 8810536"/>
              <a:gd name="connsiteX2092" fmla="*/ 7770295 w 8880260"/>
              <a:gd name="connsiteY2092" fmla="*/ 6921675 h 8810536"/>
              <a:gd name="connsiteX2093" fmla="*/ 7757047 w 8880260"/>
              <a:gd name="connsiteY2093" fmla="*/ 6955840 h 8810536"/>
              <a:gd name="connsiteX2094" fmla="*/ 7735221 w 8880260"/>
              <a:gd name="connsiteY2094" fmla="*/ 6951301 h 8810536"/>
              <a:gd name="connsiteX2095" fmla="*/ 7699731 w 8880260"/>
              <a:gd name="connsiteY2095" fmla="*/ 6941472 h 8810536"/>
              <a:gd name="connsiteX2096" fmla="*/ 7717715 w 8880260"/>
              <a:gd name="connsiteY2096" fmla="*/ 7097792 h 8810536"/>
              <a:gd name="connsiteX2097" fmla="*/ 7728031 w 8880260"/>
              <a:gd name="connsiteY2097" fmla="*/ 7172540 h 8810536"/>
              <a:gd name="connsiteX2098" fmla="*/ 7667795 w 8880260"/>
              <a:gd name="connsiteY2098" fmla="*/ 7074498 h 8810536"/>
              <a:gd name="connsiteX2099" fmla="*/ 7614393 w 8880260"/>
              <a:gd name="connsiteY2099" fmla="*/ 6979117 h 8810536"/>
              <a:gd name="connsiteX2100" fmla="*/ 7612365 w 8880260"/>
              <a:gd name="connsiteY2100" fmla="*/ 6975866 h 8810536"/>
              <a:gd name="connsiteX2101" fmla="*/ 7588799 w 8880260"/>
              <a:gd name="connsiteY2101" fmla="*/ 6984365 h 8810536"/>
              <a:gd name="connsiteX2102" fmla="*/ 7535760 w 8880260"/>
              <a:gd name="connsiteY2102" fmla="*/ 7017517 h 8810536"/>
              <a:gd name="connsiteX2103" fmla="*/ 7486026 w 8880260"/>
              <a:gd name="connsiteY2103" fmla="*/ 7037404 h 8810536"/>
              <a:gd name="connsiteX2104" fmla="*/ 7416405 w 8880260"/>
              <a:gd name="connsiteY2104" fmla="*/ 7057300 h 8810536"/>
              <a:gd name="connsiteX2105" fmla="*/ 7376624 w 8880260"/>
              <a:gd name="connsiteY2105" fmla="*/ 7090453 h 8810536"/>
              <a:gd name="connsiteX2106" fmla="*/ 7409776 w 8880260"/>
              <a:gd name="connsiteY2106" fmla="*/ 7083824 h 8810536"/>
              <a:gd name="connsiteX2107" fmla="*/ 7442930 w 8880260"/>
              <a:gd name="connsiteY2107" fmla="*/ 7077188 h 8810536"/>
              <a:gd name="connsiteX2108" fmla="*/ 7429672 w 8880260"/>
              <a:gd name="connsiteY2108" fmla="*/ 7090453 h 8810536"/>
              <a:gd name="connsiteX2109" fmla="*/ 7389881 w 8880260"/>
              <a:gd name="connsiteY2109" fmla="*/ 7116976 h 8810536"/>
              <a:gd name="connsiteX2110" fmla="*/ 7336793 w 8880260"/>
              <a:gd name="connsiteY2110" fmla="*/ 7145933 h 8810536"/>
              <a:gd name="connsiteX2111" fmla="*/ 7337160 w 8880260"/>
              <a:gd name="connsiteY2111" fmla="*/ 7146726 h 8810536"/>
              <a:gd name="connsiteX2112" fmla="*/ 7341863 w 8880260"/>
              <a:gd name="connsiteY2112" fmla="*/ 7205539 h 8810536"/>
              <a:gd name="connsiteX2113" fmla="*/ 7321678 w 8880260"/>
              <a:gd name="connsiteY2113" fmla="*/ 7227181 h 8810536"/>
              <a:gd name="connsiteX2114" fmla="*/ 7275587 w 8880260"/>
              <a:gd name="connsiteY2114" fmla="*/ 7244683 h 8810536"/>
              <a:gd name="connsiteX2115" fmla="*/ 7233688 w 8880260"/>
              <a:gd name="connsiteY2115" fmla="*/ 7271664 h 8810536"/>
              <a:gd name="connsiteX2116" fmla="*/ 7152459 w 8880260"/>
              <a:gd name="connsiteY2116" fmla="*/ 7248024 h 8810536"/>
              <a:gd name="connsiteX2117" fmla="*/ 7148260 w 8880260"/>
              <a:gd name="connsiteY2117" fmla="*/ 7243171 h 8810536"/>
              <a:gd name="connsiteX2118" fmla="*/ 7143722 w 8880260"/>
              <a:gd name="connsiteY2118" fmla="*/ 7246270 h 8810536"/>
              <a:gd name="connsiteX2119" fmla="*/ 7081558 w 8880260"/>
              <a:gd name="connsiteY2119" fmla="*/ 7276106 h 8810536"/>
              <a:gd name="connsiteX2120" fmla="*/ 6985414 w 8880260"/>
              <a:gd name="connsiteY2120" fmla="*/ 7309267 h 8810536"/>
              <a:gd name="connsiteX2121" fmla="*/ 7018567 w 8880260"/>
              <a:gd name="connsiteY2121" fmla="*/ 7276106 h 8810536"/>
              <a:gd name="connsiteX2122" fmla="*/ 7045092 w 8880260"/>
              <a:gd name="connsiteY2122" fmla="*/ 7262848 h 8810536"/>
              <a:gd name="connsiteX2123" fmla="*/ 7066639 w 8880260"/>
              <a:gd name="connsiteY2123" fmla="*/ 7251244 h 8810536"/>
              <a:gd name="connsiteX2124" fmla="*/ 7130550 w 8880260"/>
              <a:gd name="connsiteY2124" fmla="*/ 7222692 h 8810536"/>
              <a:gd name="connsiteX2125" fmla="*/ 7119216 w 8880260"/>
              <a:gd name="connsiteY2125" fmla="*/ 7209588 h 8810536"/>
              <a:gd name="connsiteX2126" fmla="*/ 7117716 w 8880260"/>
              <a:gd name="connsiteY2126" fmla="*/ 7206609 h 8810536"/>
              <a:gd name="connsiteX2127" fmla="*/ 7060012 w 8880260"/>
              <a:gd name="connsiteY2127" fmla="*/ 7233009 h 8810536"/>
              <a:gd name="connsiteX2128" fmla="*/ 7005310 w 8880260"/>
              <a:gd name="connsiteY2128" fmla="*/ 7256218 h 8810536"/>
              <a:gd name="connsiteX2129" fmla="*/ 6992042 w 8880260"/>
              <a:gd name="connsiteY2129" fmla="*/ 7262848 h 8810536"/>
              <a:gd name="connsiteX2130" fmla="*/ 6972157 w 8880260"/>
              <a:gd name="connsiteY2130" fmla="*/ 7269478 h 8810536"/>
              <a:gd name="connsiteX2131" fmla="*/ 6939003 w 8880260"/>
              <a:gd name="connsiteY2131" fmla="*/ 7282742 h 8810536"/>
              <a:gd name="connsiteX2132" fmla="*/ 6885955 w 8880260"/>
              <a:gd name="connsiteY2132" fmla="*/ 7309268 h 8810536"/>
              <a:gd name="connsiteX2133" fmla="*/ 6879326 w 8880260"/>
              <a:gd name="connsiteY2133" fmla="*/ 7335783 h 8810536"/>
              <a:gd name="connsiteX2134" fmla="*/ 6872697 w 8880260"/>
              <a:gd name="connsiteY2134" fmla="*/ 7362307 h 8810536"/>
              <a:gd name="connsiteX2135" fmla="*/ 6786496 w 8880260"/>
              <a:gd name="connsiteY2135" fmla="*/ 7388833 h 8810536"/>
              <a:gd name="connsiteX2136" fmla="*/ 6622389 w 8880260"/>
              <a:gd name="connsiteY2136" fmla="*/ 7433589 h 8810536"/>
              <a:gd name="connsiteX2137" fmla="*/ 6590388 w 8880260"/>
              <a:gd name="connsiteY2137" fmla="*/ 7436825 h 8810536"/>
              <a:gd name="connsiteX2138" fmla="*/ 6585798 w 8880260"/>
              <a:gd name="connsiteY2138" fmla="*/ 7523485 h 8810536"/>
              <a:gd name="connsiteX2139" fmla="*/ 6576797 w 8880260"/>
              <a:gd name="connsiteY2139" fmla="*/ 7637903 h 8810536"/>
              <a:gd name="connsiteX2140" fmla="*/ 6608032 w 8880260"/>
              <a:gd name="connsiteY2140" fmla="*/ 7760057 h 8810536"/>
              <a:gd name="connsiteX2141" fmla="*/ 6636966 w 8880260"/>
              <a:gd name="connsiteY2141" fmla="*/ 7857736 h 8810536"/>
              <a:gd name="connsiteX2142" fmla="*/ 6644425 w 8880260"/>
              <a:gd name="connsiteY2142" fmla="*/ 7919583 h 8810536"/>
              <a:gd name="connsiteX2143" fmla="*/ 6649232 w 8880260"/>
              <a:gd name="connsiteY2143" fmla="*/ 7988268 h 8810536"/>
              <a:gd name="connsiteX2144" fmla="*/ 6628039 w 8880260"/>
              <a:gd name="connsiteY2144" fmla="*/ 8042922 h 8810536"/>
              <a:gd name="connsiteX2145" fmla="*/ 6573792 w 8880260"/>
              <a:gd name="connsiteY2145" fmla="*/ 8061188 h 8810536"/>
              <a:gd name="connsiteX2146" fmla="*/ 6514396 w 8880260"/>
              <a:gd name="connsiteY2146" fmla="*/ 7849506 h 8810536"/>
              <a:gd name="connsiteX2147" fmla="*/ 6379004 w 8880260"/>
              <a:gd name="connsiteY2147" fmla="*/ 7529747 h 8810536"/>
              <a:gd name="connsiteX2148" fmla="*/ 6282643 w 8880260"/>
              <a:gd name="connsiteY2148" fmla="*/ 7555266 h 8810536"/>
              <a:gd name="connsiteX2149" fmla="*/ 6217800 w 8880260"/>
              <a:gd name="connsiteY2149" fmla="*/ 7600859 h 8810536"/>
              <a:gd name="connsiteX2150" fmla="*/ 6164391 w 8880260"/>
              <a:gd name="connsiteY2150" fmla="*/ 7505474 h 8810536"/>
              <a:gd name="connsiteX2151" fmla="*/ 6145677 w 8880260"/>
              <a:gd name="connsiteY2151" fmla="*/ 7448510 h 8810536"/>
              <a:gd name="connsiteX2152" fmla="*/ 5937068 w 8880260"/>
              <a:gd name="connsiteY2152" fmla="*/ 7448510 h 8810536"/>
              <a:gd name="connsiteX2153" fmla="*/ 5759284 w 8880260"/>
              <a:gd name="connsiteY2153" fmla="*/ 7442910 h 8810536"/>
              <a:gd name="connsiteX2154" fmla="*/ 5743454 w 8880260"/>
              <a:gd name="connsiteY2154" fmla="*/ 7440428 h 8810536"/>
              <a:gd name="connsiteX2155" fmla="*/ 5742846 w 8880260"/>
              <a:gd name="connsiteY2155" fmla="*/ 7442222 h 8810536"/>
              <a:gd name="connsiteX2156" fmla="*/ 5727083 w 8880260"/>
              <a:gd name="connsiteY2156" fmla="*/ 7528469 h 8810536"/>
              <a:gd name="connsiteX2157" fmla="*/ 5688170 w 8880260"/>
              <a:gd name="connsiteY2157" fmla="*/ 7709892 h 8810536"/>
              <a:gd name="connsiteX2158" fmla="*/ 5653726 w 8880260"/>
              <a:gd name="connsiteY2158" fmla="*/ 7798711 h 8810536"/>
              <a:gd name="connsiteX2159" fmla="*/ 5569629 w 8880260"/>
              <a:gd name="connsiteY2159" fmla="*/ 7954753 h 8810536"/>
              <a:gd name="connsiteX2160" fmla="*/ 5578213 w 8880260"/>
              <a:gd name="connsiteY2160" fmla="*/ 7800878 h 8810536"/>
              <a:gd name="connsiteX2161" fmla="*/ 5593626 w 8880260"/>
              <a:gd name="connsiteY2161" fmla="*/ 7649644 h 8810536"/>
              <a:gd name="connsiteX2162" fmla="*/ 5633655 w 8880260"/>
              <a:gd name="connsiteY2162" fmla="*/ 7445075 h 8810536"/>
              <a:gd name="connsiteX2163" fmla="*/ 5653450 w 8880260"/>
              <a:gd name="connsiteY2163" fmla="*/ 7364338 h 8810536"/>
              <a:gd name="connsiteX2164" fmla="*/ 5620871 w 8880260"/>
              <a:gd name="connsiteY2164" fmla="*/ 7358166 h 8810536"/>
              <a:gd name="connsiteX2165" fmla="*/ 5565755 w 8880260"/>
              <a:gd name="connsiteY2165" fmla="*/ 7355680 h 8810536"/>
              <a:gd name="connsiteX2166" fmla="*/ 5545860 w 8880260"/>
              <a:gd name="connsiteY2166" fmla="*/ 7342415 h 8810536"/>
              <a:gd name="connsiteX2167" fmla="*/ 5565755 w 8880260"/>
              <a:gd name="connsiteY2167" fmla="*/ 7322527 h 8810536"/>
              <a:gd name="connsiteX2168" fmla="*/ 5512707 w 8880260"/>
              <a:gd name="connsiteY2168" fmla="*/ 7302632 h 8810536"/>
              <a:gd name="connsiteX2169" fmla="*/ 5486183 w 8880260"/>
              <a:gd name="connsiteY2169" fmla="*/ 7302632 h 8810536"/>
              <a:gd name="connsiteX2170" fmla="*/ 5479555 w 8880260"/>
              <a:gd name="connsiteY2170" fmla="*/ 7289374 h 8810536"/>
              <a:gd name="connsiteX2171" fmla="*/ 5499449 w 8880260"/>
              <a:gd name="connsiteY2171" fmla="*/ 7256221 h 8810536"/>
              <a:gd name="connsiteX2172" fmla="*/ 5525965 w 8880260"/>
              <a:gd name="connsiteY2172" fmla="*/ 7236326 h 8810536"/>
              <a:gd name="connsiteX2173" fmla="*/ 5562441 w 8880260"/>
              <a:gd name="connsiteY2173" fmla="*/ 7203172 h 8810536"/>
              <a:gd name="connsiteX2174" fmla="*/ 5583157 w 8880260"/>
              <a:gd name="connsiteY2174" fmla="*/ 7176651 h 8810536"/>
              <a:gd name="connsiteX2175" fmla="*/ 5586467 w 8880260"/>
              <a:gd name="connsiteY2175" fmla="*/ 7173863 h 8810536"/>
              <a:gd name="connsiteX2176" fmla="*/ 5581793 w 8880260"/>
              <a:gd name="connsiteY2176" fmla="*/ 7173435 h 8810536"/>
              <a:gd name="connsiteX2177" fmla="*/ 5526017 w 8880260"/>
              <a:gd name="connsiteY2177" fmla="*/ 7175382 h 8810536"/>
              <a:gd name="connsiteX2178" fmla="*/ 5527640 w 8880260"/>
              <a:gd name="connsiteY2178" fmla="*/ 7141664 h 8810536"/>
              <a:gd name="connsiteX2179" fmla="*/ 5499959 w 8880260"/>
              <a:gd name="connsiteY2179" fmla="*/ 7156761 h 8810536"/>
              <a:gd name="connsiteX2180" fmla="*/ 5407129 w 8880260"/>
              <a:gd name="connsiteY2180" fmla="*/ 7203173 h 8810536"/>
              <a:gd name="connsiteX2181" fmla="*/ 5387242 w 8880260"/>
              <a:gd name="connsiteY2181" fmla="*/ 7203173 h 8810536"/>
              <a:gd name="connsiteX2182" fmla="*/ 5440282 w 8880260"/>
              <a:gd name="connsiteY2182" fmla="*/ 7163390 h 8810536"/>
              <a:gd name="connsiteX2183" fmla="*/ 5474780 w 8880260"/>
              <a:gd name="connsiteY2183" fmla="*/ 7140394 h 8810536"/>
              <a:gd name="connsiteX2184" fmla="*/ 5473341 w 8880260"/>
              <a:gd name="connsiteY2184" fmla="*/ 7137658 h 8810536"/>
              <a:gd name="connsiteX2185" fmla="*/ 5451891 w 8880260"/>
              <a:gd name="connsiteY2185" fmla="*/ 7140181 h 8810536"/>
              <a:gd name="connsiteX2186" fmla="*/ 5393872 w 8880260"/>
              <a:gd name="connsiteY2186" fmla="*/ 7163390 h 8810536"/>
              <a:gd name="connsiteX2187" fmla="*/ 5188324 w 8880260"/>
              <a:gd name="connsiteY2187" fmla="*/ 7256220 h 8810536"/>
              <a:gd name="connsiteX2188" fmla="*/ 5175057 w 8880260"/>
              <a:gd name="connsiteY2188" fmla="*/ 7262850 h 8810536"/>
              <a:gd name="connsiteX2189" fmla="*/ 5155171 w 8880260"/>
              <a:gd name="connsiteY2189" fmla="*/ 7269479 h 8810536"/>
              <a:gd name="connsiteX2190" fmla="*/ 5122017 w 8880260"/>
              <a:gd name="connsiteY2190" fmla="*/ 7282744 h 8810536"/>
              <a:gd name="connsiteX2191" fmla="*/ 5068969 w 8880260"/>
              <a:gd name="connsiteY2191" fmla="*/ 7309269 h 8810536"/>
              <a:gd name="connsiteX2192" fmla="*/ 5062340 w 8880260"/>
              <a:gd name="connsiteY2192" fmla="*/ 7335784 h 8810536"/>
              <a:gd name="connsiteX2193" fmla="*/ 5055711 w 8880260"/>
              <a:gd name="connsiteY2193" fmla="*/ 7362309 h 8810536"/>
              <a:gd name="connsiteX2194" fmla="*/ 5030845 w 8880260"/>
              <a:gd name="connsiteY2194" fmla="*/ 7368941 h 8810536"/>
              <a:gd name="connsiteX2195" fmla="*/ 4969976 w 8880260"/>
              <a:gd name="connsiteY2195" fmla="*/ 7388682 h 8810536"/>
              <a:gd name="connsiteX2196" fmla="*/ 4971074 w 8880260"/>
              <a:gd name="connsiteY2196" fmla="*/ 7400358 h 8810536"/>
              <a:gd name="connsiteX2197" fmla="*/ 4988574 w 8880260"/>
              <a:gd name="connsiteY2197" fmla="*/ 7446441 h 8810536"/>
              <a:gd name="connsiteX2198" fmla="*/ 4980340 w 8880260"/>
              <a:gd name="connsiteY2198" fmla="*/ 7569024 h 8810536"/>
              <a:gd name="connsiteX2199" fmla="*/ 4769489 w 8880260"/>
              <a:gd name="connsiteY2199" fmla="*/ 7707339 h 8810536"/>
              <a:gd name="connsiteX2200" fmla="*/ 4687081 w 8880260"/>
              <a:gd name="connsiteY2200" fmla="*/ 7636079 h 8810536"/>
              <a:gd name="connsiteX2201" fmla="*/ 4637197 w 8880260"/>
              <a:gd name="connsiteY2201" fmla="*/ 7479671 h 8810536"/>
              <a:gd name="connsiteX2202" fmla="*/ 4645042 w 8880260"/>
              <a:gd name="connsiteY2202" fmla="*/ 7448511 h 8810536"/>
              <a:gd name="connsiteX2203" fmla="*/ 4551783 w 8880260"/>
              <a:gd name="connsiteY2203" fmla="*/ 7448511 h 8810536"/>
              <a:gd name="connsiteX2204" fmla="*/ 4379386 w 8880260"/>
              <a:gd name="connsiteY2204" fmla="*/ 7436905 h 8810536"/>
              <a:gd name="connsiteX2205" fmla="*/ 4360265 w 8880260"/>
              <a:gd name="connsiteY2205" fmla="*/ 7435357 h 8810536"/>
              <a:gd name="connsiteX2206" fmla="*/ 4338888 w 8880260"/>
              <a:gd name="connsiteY2206" fmla="*/ 7448512 h 8810536"/>
              <a:gd name="connsiteX2207" fmla="*/ 4120082 w 8880260"/>
              <a:gd name="connsiteY2207" fmla="*/ 7448512 h 8810536"/>
              <a:gd name="connsiteX2208" fmla="*/ 3914535 w 8880260"/>
              <a:gd name="connsiteY2208" fmla="*/ 7438559 h 8810536"/>
              <a:gd name="connsiteX2209" fmla="*/ 3874746 w 8880260"/>
              <a:gd name="connsiteY2209" fmla="*/ 7395464 h 8810536"/>
              <a:gd name="connsiteX2210" fmla="*/ 3748769 w 8880260"/>
              <a:gd name="connsiteY2210" fmla="*/ 7355681 h 8810536"/>
              <a:gd name="connsiteX2211" fmla="*/ 3728874 w 8880260"/>
              <a:gd name="connsiteY2211" fmla="*/ 7342417 h 8810536"/>
              <a:gd name="connsiteX2212" fmla="*/ 3748769 w 8880260"/>
              <a:gd name="connsiteY2212" fmla="*/ 7322527 h 8810536"/>
              <a:gd name="connsiteX2213" fmla="*/ 3695721 w 8880260"/>
              <a:gd name="connsiteY2213" fmla="*/ 7302634 h 8810536"/>
              <a:gd name="connsiteX2214" fmla="*/ 3669198 w 8880260"/>
              <a:gd name="connsiteY2214" fmla="*/ 7302634 h 8810536"/>
              <a:gd name="connsiteX2215" fmla="*/ 3662569 w 8880260"/>
              <a:gd name="connsiteY2215" fmla="*/ 7289376 h 8810536"/>
              <a:gd name="connsiteX2216" fmla="*/ 3682463 w 8880260"/>
              <a:gd name="connsiteY2216" fmla="*/ 7256223 h 8810536"/>
              <a:gd name="connsiteX2217" fmla="*/ 3708979 w 8880260"/>
              <a:gd name="connsiteY2217" fmla="*/ 7236327 h 8810536"/>
              <a:gd name="connsiteX2218" fmla="*/ 3745455 w 8880260"/>
              <a:gd name="connsiteY2218" fmla="*/ 7203174 h 8810536"/>
              <a:gd name="connsiteX2219" fmla="*/ 3781922 w 8880260"/>
              <a:gd name="connsiteY2219" fmla="*/ 7163391 h 8810536"/>
              <a:gd name="connsiteX2220" fmla="*/ 3888011 w 8880260"/>
              <a:gd name="connsiteY2220" fmla="*/ 7063931 h 8810536"/>
              <a:gd name="connsiteX2221" fmla="*/ 3917849 w 8880260"/>
              <a:gd name="connsiteY2221" fmla="*/ 7017522 h 8810536"/>
              <a:gd name="connsiteX2222" fmla="*/ 3828334 w 8880260"/>
              <a:gd name="connsiteY2222" fmla="*/ 7070560 h 8810536"/>
              <a:gd name="connsiteX2223" fmla="*/ 3655937 w 8880260"/>
              <a:gd name="connsiteY2223" fmla="*/ 7136868 h 8810536"/>
              <a:gd name="connsiteX2224" fmla="*/ 3655938 w 8880260"/>
              <a:gd name="connsiteY2224" fmla="*/ 7123609 h 8810536"/>
              <a:gd name="connsiteX2225" fmla="*/ 3622785 w 8880260"/>
              <a:gd name="connsiteY2225" fmla="*/ 7130239 h 8810536"/>
              <a:gd name="connsiteX2226" fmla="*/ 3599866 w 8880260"/>
              <a:gd name="connsiteY2226" fmla="*/ 7130240 h 8810536"/>
              <a:gd name="connsiteX2227" fmla="*/ 3555005 w 8880260"/>
              <a:gd name="connsiteY2227" fmla="*/ 7156763 h 8810536"/>
              <a:gd name="connsiteX2228" fmla="*/ 3469361 w 8880260"/>
              <a:gd name="connsiteY2228" fmla="*/ 7203175 h 8810536"/>
              <a:gd name="connsiteX2229" fmla="*/ 3451015 w 8880260"/>
              <a:gd name="connsiteY2229" fmla="*/ 7203174 h 8810536"/>
              <a:gd name="connsiteX2230" fmla="*/ 3499949 w 8880260"/>
              <a:gd name="connsiteY2230" fmla="*/ 7163391 h 8810536"/>
              <a:gd name="connsiteX2231" fmla="*/ 3536657 w 8880260"/>
              <a:gd name="connsiteY2231" fmla="*/ 7136868 h 8810536"/>
              <a:gd name="connsiteX2232" fmla="*/ 3457130 w 8880260"/>
              <a:gd name="connsiteY2232" fmla="*/ 7163392 h 8810536"/>
              <a:gd name="connsiteX2233" fmla="*/ 3267498 w 8880260"/>
              <a:gd name="connsiteY2233" fmla="*/ 7256222 h 8810536"/>
              <a:gd name="connsiteX2234" fmla="*/ 3255259 w 8880260"/>
              <a:gd name="connsiteY2234" fmla="*/ 7262852 h 8810536"/>
              <a:gd name="connsiteX2235" fmla="*/ 3236911 w 8880260"/>
              <a:gd name="connsiteY2235" fmla="*/ 7269480 h 8810536"/>
              <a:gd name="connsiteX2236" fmla="*/ 3206325 w 8880260"/>
              <a:gd name="connsiteY2236" fmla="*/ 7282746 h 8810536"/>
              <a:gd name="connsiteX2237" fmla="*/ 3157384 w 8880260"/>
              <a:gd name="connsiteY2237" fmla="*/ 7309271 h 8810536"/>
              <a:gd name="connsiteX2238" fmla="*/ 3151268 w 8880260"/>
              <a:gd name="connsiteY2238" fmla="*/ 7335786 h 8810536"/>
              <a:gd name="connsiteX2239" fmla="*/ 3145153 w 8880260"/>
              <a:gd name="connsiteY2239" fmla="*/ 7362310 h 8810536"/>
              <a:gd name="connsiteX2240" fmla="*/ 3065625 w 8880260"/>
              <a:gd name="connsiteY2240" fmla="*/ 7388836 h 8810536"/>
              <a:gd name="connsiteX2241" fmla="*/ 2778118 w 8880260"/>
              <a:gd name="connsiteY2241" fmla="*/ 7448512 h 8810536"/>
              <a:gd name="connsiteX2242" fmla="*/ 2680244 w 8880260"/>
              <a:gd name="connsiteY2242" fmla="*/ 7448511 h 8810536"/>
              <a:gd name="connsiteX2243" fmla="*/ 2591541 w 8880260"/>
              <a:gd name="connsiteY2243" fmla="*/ 7442294 h 8810536"/>
              <a:gd name="connsiteX2244" fmla="*/ 2538598 w 8880260"/>
              <a:gd name="connsiteY2244" fmla="*/ 7438239 h 8810536"/>
              <a:gd name="connsiteX2245" fmla="*/ 2521903 w 8880260"/>
              <a:gd name="connsiteY2245" fmla="*/ 7448512 h 8810536"/>
              <a:gd name="connsiteX2246" fmla="*/ 2303098 w 8880260"/>
              <a:gd name="connsiteY2246" fmla="*/ 7448513 h 8810536"/>
              <a:gd name="connsiteX2247" fmla="*/ 2097549 w 8880260"/>
              <a:gd name="connsiteY2247" fmla="*/ 7438561 h 8810536"/>
              <a:gd name="connsiteX2248" fmla="*/ 2057759 w 8880260"/>
              <a:gd name="connsiteY2248" fmla="*/ 7395465 h 8810536"/>
              <a:gd name="connsiteX2249" fmla="*/ 2049885 w 8880260"/>
              <a:gd name="connsiteY2249" fmla="*/ 7378060 h 8810536"/>
              <a:gd name="connsiteX2250" fmla="*/ 2045960 w 8880260"/>
              <a:gd name="connsiteY2250" fmla="*/ 7375993 h 8810536"/>
              <a:gd name="connsiteX2251" fmla="*/ 2011188 w 8880260"/>
              <a:gd name="connsiteY2251" fmla="*/ 7395466 h 8810536"/>
              <a:gd name="connsiteX2252" fmla="*/ 1924987 w 8880260"/>
              <a:gd name="connsiteY2252" fmla="*/ 7448513 h 8810536"/>
              <a:gd name="connsiteX2253" fmla="*/ 1706181 w 8880260"/>
              <a:gd name="connsiteY2253" fmla="*/ 7448514 h 8810536"/>
              <a:gd name="connsiteX2254" fmla="*/ 1500633 w 8880260"/>
              <a:gd name="connsiteY2254" fmla="*/ 7438561 h 8810536"/>
              <a:gd name="connsiteX2255" fmla="*/ 1460843 w 8880260"/>
              <a:gd name="connsiteY2255" fmla="*/ 7395465 h 8810536"/>
              <a:gd name="connsiteX2256" fmla="*/ 1334868 w 8880260"/>
              <a:gd name="connsiteY2256" fmla="*/ 7355683 h 8810536"/>
              <a:gd name="connsiteX2257" fmla="*/ 1314971 w 8880260"/>
              <a:gd name="connsiteY2257" fmla="*/ 7342418 h 8810536"/>
              <a:gd name="connsiteX2258" fmla="*/ 1334867 w 8880260"/>
              <a:gd name="connsiteY2258" fmla="*/ 7322531 h 8810536"/>
              <a:gd name="connsiteX2259" fmla="*/ 1281819 w 8880260"/>
              <a:gd name="connsiteY2259" fmla="*/ 7302635 h 8810536"/>
              <a:gd name="connsiteX2260" fmla="*/ 1255294 w 8880260"/>
              <a:gd name="connsiteY2260" fmla="*/ 7302635 h 8810536"/>
              <a:gd name="connsiteX2261" fmla="*/ 1248665 w 8880260"/>
              <a:gd name="connsiteY2261" fmla="*/ 7289377 h 8810536"/>
              <a:gd name="connsiteX2262" fmla="*/ 1268561 w 8880260"/>
              <a:gd name="connsiteY2262" fmla="*/ 7256225 h 8810536"/>
              <a:gd name="connsiteX2263" fmla="*/ 1295077 w 8880260"/>
              <a:gd name="connsiteY2263" fmla="*/ 7236329 h 8810536"/>
              <a:gd name="connsiteX2264" fmla="*/ 1331552 w 8880260"/>
              <a:gd name="connsiteY2264" fmla="*/ 7203176 h 8810536"/>
              <a:gd name="connsiteX2265" fmla="*/ 1368020 w 8880260"/>
              <a:gd name="connsiteY2265" fmla="*/ 7163393 h 8810536"/>
              <a:gd name="connsiteX2266" fmla="*/ 1474110 w 8880260"/>
              <a:gd name="connsiteY2266" fmla="*/ 7063933 h 8810536"/>
              <a:gd name="connsiteX2267" fmla="*/ 1503948 w 8880260"/>
              <a:gd name="connsiteY2267" fmla="*/ 7017523 h 8810536"/>
              <a:gd name="connsiteX2268" fmla="*/ 1414432 w 8880260"/>
              <a:gd name="connsiteY2268" fmla="*/ 7070562 h 8810536"/>
              <a:gd name="connsiteX2269" fmla="*/ 1242036 w 8880260"/>
              <a:gd name="connsiteY2269" fmla="*/ 7136870 h 8810536"/>
              <a:gd name="connsiteX2270" fmla="*/ 1242037 w 8880260"/>
              <a:gd name="connsiteY2270" fmla="*/ 7123610 h 8810536"/>
              <a:gd name="connsiteX2271" fmla="*/ 1208884 w 8880260"/>
              <a:gd name="connsiteY2271" fmla="*/ 7130241 h 8810536"/>
              <a:gd name="connsiteX2272" fmla="*/ 1149207 w 8880260"/>
              <a:gd name="connsiteY2272" fmla="*/ 7116982 h 8810536"/>
              <a:gd name="connsiteX2273" fmla="*/ 1169101 w 8880260"/>
              <a:gd name="connsiteY2273" fmla="*/ 7097087 h 8810536"/>
              <a:gd name="connsiteX2274" fmla="*/ 1188988 w 8880260"/>
              <a:gd name="connsiteY2274" fmla="*/ 7063933 h 8810536"/>
              <a:gd name="connsiteX2275" fmla="*/ 1222141 w 8880260"/>
              <a:gd name="connsiteY2275" fmla="*/ 7014200 h 8810536"/>
              <a:gd name="connsiteX2276" fmla="*/ 1228770 w 8880260"/>
              <a:gd name="connsiteY2276" fmla="*/ 6984368 h 8810536"/>
              <a:gd name="connsiteX2277" fmla="*/ 1185673 w 8880260"/>
              <a:gd name="connsiteY2277" fmla="*/ 6987685 h 8810536"/>
              <a:gd name="connsiteX2278" fmla="*/ 1149206 w 8880260"/>
              <a:gd name="connsiteY2278" fmla="*/ 6997629 h 8810536"/>
              <a:gd name="connsiteX2279" fmla="*/ 1149207 w 8880260"/>
              <a:gd name="connsiteY2279" fmla="*/ 6990998 h 8810536"/>
              <a:gd name="connsiteX2280" fmla="*/ 1202254 w 8880260"/>
              <a:gd name="connsiteY2280" fmla="*/ 6898168 h 8810536"/>
              <a:gd name="connsiteX2281" fmla="*/ 1281819 w 8880260"/>
              <a:gd name="connsiteY2281" fmla="*/ 6831862 h 8810536"/>
              <a:gd name="connsiteX2282" fmla="*/ 1288448 w 8880260"/>
              <a:gd name="connsiteY2282" fmla="*/ 6818604 h 8810536"/>
              <a:gd name="connsiteX2283" fmla="*/ 1295077 w 8880260"/>
              <a:gd name="connsiteY2283" fmla="*/ 6788765 h 8810536"/>
              <a:gd name="connsiteX2284" fmla="*/ 1321601 w 8880260"/>
              <a:gd name="connsiteY2284" fmla="*/ 6772184 h 8810536"/>
              <a:gd name="connsiteX2285" fmla="*/ 1334867 w 8880260"/>
              <a:gd name="connsiteY2285" fmla="*/ 6758926 h 8810536"/>
              <a:gd name="connsiteX2286" fmla="*/ 1368020 w 8880260"/>
              <a:gd name="connsiteY2286" fmla="*/ 6732401 h 8810536"/>
              <a:gd name="connsiteX2287" fmla="*/ 1580197 w 8880260"/>
              <a:gd name="connsiteY2287" fmla="*/ 6540112 h 8810536"/>
              <a:gd name="connsiteX2288" fmla="*/ 1639876 w 8880260"/>
              <a:gd name="connsiteY2288" fmla="*/ 6493701 h 8810536"/>
              <a:gd name="connsiteX2289" fmla="*/ 1666399 w 8880260"/>
              <a:gd name="connsiteY2289" fmla="*/ 6467176 h 8810536"/>
              <a:gd name="connsiteX2290" fmla="*/ 1692915 w 8880260"/>
              <a:gd name="connsiteY2290" fmla="*/ 6414128 h 8810536"/>
              <a:gd name="connsiteX2291" fmla="*/ 1699551 w 8880260"/>
              <a:gd name="connsiteY2291" fmla="*/ 6380975 h 8810536"/>
              <a:gd name="connsiteX2292" fmla="*/ 1719439 w 8880260"/>
              <a:gd name="connsiteY2292" fmla="*/ 6354459 h 8810536"/>
              <a:gd name="connsiteX2293" fmla="*/ 1812270 w 8880260"/>
              <a:gd name="connsiteY2293" fmla="*/ 6201951 h 8810536"/>
              <a:gd name="connsiteX2294" fmla="*/ 1931624 w 8880260"/>
              <a:gd name="connsiteY2294" fmla="*/ 6056081 h 8810536"/>
              <a:gd name="connsiteX2295" fmla="*/ 2014503 w 8880260"/>
              <a:gd name="connsiteY2295" fmla="*/ 5953299 h 8810536"/>
              <a:gd name="connsiteX2296" fmla="*/ 2033774 w 8880260"/>
              <a:gd name="connsiteY2296" fmla="*/ 5907923 h 8810536"/>
              <a:gd name="connsiteX2297" fmla="*/ 2043558 w 8880260"/>
              <a:gd name="connsiteY2297" fmla="*/ 5885737 h 8810536"/>
              <a:gd name="connsiteX2298" fmla="*/ 2019296 w 8880260"/>
              <a:gd name="connsiteY2298" fmla="*/ 5846685 h 8810536"/>
              <a:gd name="connsiteX2299" fmla="*/ 2014805 w 8880260"/>
              <a:gd name="connsiteY2299" fmla="*/ 5687242 h 8810536"/>
              <a:gd name="connsiteX2300" fmla="*/ 2196087 w 8880260"/>
              <a:gd name="connsiteY2300" fmla="*/ 5584621 h 8810536"/>
              <a:gd name="connsiteX2301" fmla="*/ 2207070 w 8880260"/>
              <a:gd name="connsiteY2301" fmla="*/ 5583315 h 8810536"/>
              <a:gd name="connsiteX2302" fmla="*/ 2220052 w 8880260"/>
              <a:gd name="connsiteY2302" fmla="*/ 5552147 h 8810536"/>
              <a:gd name="connsiteX2303" fmla="*/ 2236632 w 8880260"/>
              <a:gd name="connsiteY2303" fmla="*/ 5518993 h 8810536"/>
              <a:gd name="connsiteX2304" fmla="*/ 2243261 w 8880260"/>
              <a:gd name="connsiteY2304" fmla="*/ 5492477 h 8810536"/>
              <a:gd name="connsiteX2305" fmla="*/ 2223366 w 8880260"/>
              <a:gd name="connsiteY2305" fmla="*/ 5499106 h 8810536"/>
              <a:gd name="connsiteX2306" fmla="*/ 2200164 w 8880260"/>
              <a:gd name="connsiteY2306" fmla="*/ 5509049 h 8810536"/>
              <a:gd name="connsiteX2307" fmla="*/ 2210108 w 8880260"/>
              <a:gd name="connsiteY2307" fmla="*/ 5492477 h 8810536"/>
              <a:gd name="connsiteX2308" fmla="*/ 2243262 w 8880260"/>
              <a:gd name="connsiteY2308" fmla="*/ 5472581 h 8810536"/>
              <a:gd name="connsiteX2309" fmla="*/ 2249889 w 8880260"/>
              <a:gd name="connsiteY2309" fmla="*/ 5439428 h 8810536"/>
              <a:gd name="connsiteX2310" fmla="*/ 2248677 w 8880260"/>
              <a:gd name="connsiteY2310" fmla="*/ 5421227 h 8810536"/>
              <a:gd name="connsiteX2311" fmla="*/ 2235982 w 8880260"/>
              <a:gd name="connsiteY2311" fmla="*/ 5431089 h 8810536"/>
              <a:gd name="connsiteX2312" fmla="*/ 2110198 w 8880260"/>
              <a:gd name="connsiteY2312" fmla="*/ 5441256 h 8810536"/>
              <a:gd name="connsiteX2313" fmla="*/ 2081527 w 8880260"/>
              <a:gd name="connsiteY2313" fmla="*/ 5420222 h 8810536"/>
              <a:gd name="connsiteX2314" fmla="*/ 2070866 w 8880260"/>
              <a:gd name="connsiteY2314" fmla="*/ 5459324 h 8810536"/>
              <a:gd name="connsiteX2315" fmla="*/ 2057599 w 8880260"/>
              <a:gd name="connsiteY2315" fmla="*/ 5499106 h 8810536"/>
              <a:gd name="connsiteX2316" fmla="*/ 2027761 w 8880260"/>
              <a:gd name="connsiteY2316" fmla="*/ 5575356 h 8810536"/>
              <a:gd name="connsiteX2317" fmla="*/ 2004560 w 8880260"/>
              <a:gd name="connsiteY2317" fmla="*/ 5611823 h 8810536"/>
              <a:gd name="connsiteX2318" fmla="*/ 1991294 w 8880260"/>
              <a:gd name="connsiteY2318" fmla="*/ 5638348 h 8810536"/>
              <a:gd name="connsiteX2319" fmla="*/ 1964777 w 8880260"/>
              <a:gd name="connsiteY2319" fmla="*/ 5694711 h 8810536"/>
              <a:gd name="connsiteX2320" fmla="*/ 1931624 w 8880260"/>
              <a:gd name="connsiteY2320" fmla="*/ 5744435 h 8810536"/>
              <a:gd name="connsiteX2321" fmla="*/ 1858681 w 8880260"/>
              <a:gd name="connsiteY2321" fmla="*/ 5880364 h 8810536"/>
              <a:gd name="connsiteX2322" fmla="*/ 1785745 w 8880260"/>
              <a:gd name="connsiteY2322" fmla="*/ 6022927 h 8810536"/>
              <a:gd name="connsiteX2323" fmla="*/ 1765857 w 8880260"/>
              <a:gd name="connsiteY2323" fmla="*/ 6049443 h 8810536"/>
              <a:gd name="connsiteX2324" fmla="*/ 1745964 w 8880260"/>
              <a:gd name="connsiteY2324" fmla="*/ 6082596 h 8810536"/>
              <a:gd name="connsiteX2325" fmla="*/ 1547044 w 8880260"/>
              <a:gd name="connsiteY2325" fmla="*/ 6407501 h 8810536"/>
              <a:gd name="connsiteX2326" fmla="*/ 1348124 w 8880260"/>
              <a:gd name="connsiteY2326" fmla="*/ 6636258 h 8810536"/>
              <a:gd name="connsiteX2327" fmla="*/ 1182359 w 8880260"/>
              <a:gd name="connsiteY2327" fmla="*/ 6778813 h 8810536"/>
              <a:gd name="connsiteX2328" fmla="*/ 1162464 w 8880260"/>
              <a:gd name="connsiteY2328" fmla="*/ 6785451 h 8810536"/>
              <a:gd name="connsiteX2329" fmla="*/ 1142577 w 8880260"/>
              <a:gd name="connsiteY2329" fmla="*/ 6778814 h 8810536"/>
              <a:gd name="connsiteX2330" fmla="*/ 1182359 w 8880260"/>
              <a:gd name="connsiteY2330" fmla="*/ 6745660 h 8810536"/>
              <a:gd name="connsiteX2331" fmla="*/ 1255295 w 8880260"/>
              <a:gd name="connsiteY2331" fmla="*/ 6689305 h 8810536"/>
              <a:gd name="connsiteX2332" fmla="*/ 1288449 w 8880260"/>
              <a:gd name="connsiteY2332" fmla="*/ 6652837 h 8810536"/>
              <a:gd name="connsiteX2333" fmla="*/ 1361384 w 8880260"/>
              <a:gd name="connsiteY2333" fmla="*/ 6566637 h 8810536"/>
              <a:gd name="connsiteX2334" fmla="*/ 1818899 w 8880260"/>
              <a:gd name="connsiteY2334" fmla="*/ 5910202 h 8810536"/>
              <a:gd name="connsiteX2335" fmla="*/ 2031496 w 8880260"/>
              <a:gd name="connsiteY2335" fmla="*/ 5458907 h 8810536"/>
              <a:gd name="connsiteX2336" fmla="*/ 2058812 w 8880260"/>
              <a:gd name="connsiteY2336" fmla="*/ 5387334 h 8810536"/>
              <a:gd name="connsiteX2337" fmla="*/ 2046753 w 8880260"/>
              <a:gd name="connsiteY2337" fmla="*/ 5361631 h 8810536"/>
              <a:gd name="connsiteX2338" fmla="*/ 2052332 w 8880260"/>
              <a:gd name="connsiteY2338" fmla="*/ 5245894 h 8810536"/>
              <a:gd name="connsiteX2339" fmla="*/ 2108987 w 8880260"/>
              <a:gd name="connsiteY2339" fmla="*/ 5165683 h 8810536"/>
              <a:gd name="connsiteX2340" fmla="*/ 2146614 w 8880260"/>
              <a:gd name="connsiteY2340" fmla="*/ 5150851 h 8810536"/>
              <a:gd name="connsiteX2341" fmla="*/ 2156646 w 8880260"/>
              <a:gd name="connsiteY2341" fmla="*/ 5108309 h 8810536"/>
              <a:gd name="connsiteX2342" fmla="*/ 2210107 w 8880260"/>
              <a:gd name="connsiteY2342" fmla="*/ 4816148 h 8810536"/>
              <a:gd name="connsiteX2343" fmla="*/ 2236632 w 8880260"/>
              <a:gd name="connsiteY2343" fmla="*/ 4703430 h 8810536"/>
              <a:gd name="connsiteX2344" fmla="*/ 2249889 w 8880260"/>
              <a:gd name="connsiteY2344" fmla="*/ 4759793 h 8810536"/>
              <a:gd name="connsiteX2345" fmla="*/ 2243261 w 8880260"/>
              <a:gd name="connsiteY2345" fmla="*/ 4816148 h 8810536"/>
              <a:gd name="connsiteX2346" fmla="*/ 2230003 w 8880260"/>
              <a:gd name="connsiteY2346" fmla="*/ 4882453 h 8810536"/>
              <a:gd name="connsiteX2347" fmla="*/ 2210107 w 8880260"/>
              <a:gd name="connsiteY2347" fmla="*/ 4981913 h 8810536"/>
              <a:gd name="connsiteX2348" fmla="*/ 2196850 w 8880260"/>
              <a:gd name="connsiteY2348" fmla="*/ 5061485 h 8810536"/>
              <a:gd name="connsiteX2349" fmla="*/ 2185243 w 8880260"/>
              <a:gd name="connsiteY2349" fmla="*/ 5117845 h 8810536"/>
              <a:gd name="connsiteX2350" fmla="*/ 2177851 w 8880260"/>
              <a:gd name="connsiteY2350" fmla="*/ 5138536 h 8810536"/>
              <a:gd name="connsiteX2351" fmla="*/ 2199460 w 8880260"/>
              <a:gd name="connsiteY2351" fmla="*/ 5130019 h 8810536"/>
              <a:gd name="connsiteX2352" fmla="*/ 2252590 w 8880260"/>
              <a:gd name="connsiteY2352" fmla="*/ 5134896 h 8810536"/>
              <a:gd name="connsiteX2353" fmla="*/ 2324187 w 8880260"/>
              <a:gd name="connsiteY2353" fmla="*/ 5213766 h 8810536"/>
              <a:gd name="connsiteX2354" fmla="*/ 2326869 w 8880260"/>
              <a:gd name="connsiteY2354" fmla="*/ 5226375 h 8810536"/>
              <a:gd name="connsiteX2355" fmla="*/ 2336091 w 8880260"/>
              <a:gd name="connsiteY2355" fmla="*/ 5194099 h 8810536"/>
              <a:gd name="connsiteX2356" fmla="*/ 2355979 w 8880260"/>
              <a:gd name="connsiteY2356" fmla="*/ 5150994 h 8810536"/>
              <a:gd name="connsiteX2357" fmla="*/ 2375873 w 8880260"/>
              <a:gd name="connsiteY2357" fmla="*/ 5051535 h 8810536"/>
              <a:gd name="connsiteX2358" fmla="*/ 2422285 w 8880260"/>
              <a:gd name="connsiteY2358" fmla="*/ 4962026 h 8810536"/>
              <a:gd name="connsiteX2359" fmla="*/ 2435551 w 8880260"/>
              <a:gd name="connsiteY2359" fmla="*/ 4902349 h 8810536"/>
              <a:gd name="connsiteX2360" fmla="*/ 2437445 w 8880260"/>
              <a:gd name="connsiteY2360" fmla="*/ 4885832 h 8810536"/>
              <a:gd name="connsiteX2361" fmla="*/ 2398455 w 8880260"/>
              <a:gd name="connsiteY2361" fmla="*/ 4900640 h 8810536"/>
              <a:gd name="connsiteX2362" fmla="*/ 2307398 w 8880260"/>
              <a:gd name="connsiteY2362" fmla="*/ 4912482 h 8810536"/>
              <a:gd name="connsiteX2363" fmla="*/ 2279649 w 8880260"/>
              <a:gd name="connsiteY2363" fmla="*/ 4862420 h 8810536"/>
              <a:gd name="connsiteX2364" fmla="*/ 2363455 w 8880260"/>
              <a:gd name="connsiteY2364" fmla="*/ 4808461 h 8810536"/>
              <a:gd name="connsiteX2365" fmla="*/ 2428375 w 8880260"/>
              <a:gd name="connsiteY2365" fmla="*/ 4785489 h 8810536"/>
              <a:gd name="connsiteX2366" fmla="*/ 2450968 w 8880260"/>
              <a:gd name="connsiteY2366" fmla="*/ 4765914 h 8810536"/>
              <a:gd name="connsiteX2367" fmla="*/ 2459070 w 8880260"/>
              <a:gd name="connsiteY2367" fmla="*/ 4676782 h 8810536"/>
              <a:gd name="connsiteX2368" fmla="*/ 2455915 w 8880260"/>
              <a:gd name="connsiteY2368" fmla="*/ 4671387 h 8810536"/>
              <a:gd name="connsiteX2369" fmla="*/ 2424402 w 8880260"/>
              <a:gd name="connsiteY2369" fmla="*/ 4651300 h 8810536"/>
              <a:gd name="connsiteX2370" fmla="*/ 2323166 w 8880260"/>
              <a:gd name="connsiteY2370" fmla="*/ 4633660 h 8810536"/>
              <a:gd name="connsiteX2371" fmla="*/ 2262769 w 8880260"/>
              <a:gd name="connsiteY2371" fmla="*/ 4641309 h 8810536"/>
              <a:gd name="connsiteX2372" fmla="*/ 2263155 w 8880260"/>
              <a:gd name="connsiteY2372" fmla="*/ 4643752 h 8810536"/>
              <a:gd name="connsiteX2373" fmla="*/ 2249890 w 8880260"/>
              <a:gd name="connsiteY2373" fmla="*/ 4670276 h 8810536"/>
              <a:gd name="connsiteX2374" fmla="*/ 2244088 w 8880260"/>
              <a:gd name="connsiteY2374" fmla="*/ 4657842 h 8810536"/>
              <a:gd name="connsiteX2375" fmla="*/ 2242535 w 8880260"/>
              <a:gd name="connsiteY2375" fmla="*/ 4643871 h 8810536"/>
              <a:gd name="connsiteX2376" fmla="*/ 2197100 w 8880260"/>
              <a:gd name="connsiteY2376" fmla="*/ 4649624 h 8810536"/>
              <a:gd name="connsiteX2377" fmla="*/ 2112881 w 8880260"/>
              <a:gd name="connsiteY2377" fmla="*/ 4664120 h 8810536"/>
              <a:gd name="connsiteX2378" fmla="*/ 2103390 w 8880260"/>
              <a:gd name="connsiteY2378" fmla="*/ 4668305 h 8810536"/>
              <a:gd name="connsiteX2379" fmla="*/ 2061492 w 8880260"/>
              <a:gd name="connsiteY2379" fmla="*/ 4695285 h 8810536"/>
              <a:gd name="connsiteX2380" fmla="*/ 2019585 w 8880260"/>
              <a:gd name="connsiteY2380" fmla="*/ 4722264 h 8810536"/>
              <a:gd name="connsiteX2381" fmla="*/ 1892132 w 8880260"/>
              <a:gd name="connsiteY2381" fmla="*/ 4767162 h 8810536"/>
              <a:gd name="connsiteX2382" fmla="*/ 1830980 w 8880260"/>
              <a:gd name="connsiteY2382" fmla="*/ 4712010 h 8810536"/>
              <a:gd name="connsiteX2383" fmla="*/ 1868846 w 8880260"/>
              <a:gd name="connsiteY2383" fmla="*/ 4624511 h 8810536"/>
              <a:gd name="connsiteX2384" fmla="*/ 2124614 w 8880260"/>
              <a:gd name="connsiteY2384" fmla="*/ 4535046 h 8810536"/>
              <a:gd name="connsiteX2385" fmla="*/ 2236714 w 8880260"/>
              <a:gd name="connsiteY2385" fmla="*/ 4519237 h 8810536"/>
              <a:gd name="connsiteX2386" fmla="*/ 2238287 w 8880260"/>
              <a:gd name="connsiteY2386" fmla="*/ 4483788 h 8810536"/>
              <a:gd name="connsiteX2387" fmla="*/ 2243261 w 8880260"/>
              <a:gd name="connsiteY2387" fmla="*/ 4471357 h 8810536"/>
              <a:gd name="connsiteX2388" fmla="*/ 2256519 w 8880260"/>
              <a:gd name="connsiteY2388" fmla="*/ 4507825 h 8810536"/>
              <a:gd name="connsiteX2389" fmla="*/ 2256125 w 8880260"/>
              <a:gd name="connsiteY2389" fmla="*/ 4516500 h 8810536"/>
              <a:gd name="connsiteX2390" fmla="*/ 2273248 w 8880260"/>
              <a:gd name="connsiteY2390" fmla="*/ 4514083 h 8810536"/>
              <a:gd name="connsiteX2391" fmla="*/ 2389364 w 8880260"/>
              <a:gd name="connsiteY2391" fmla="*/ 4490827 h 8810536"/>
              <a:gd name="connsiteX2392" fmla="*/ 2466841 w 8880260"/>
              <a:gd name="connsiteY2392" fmla="*/ 4460181 h 8810536"/>
              <a:gd name="connsiteX2393" fmla="*/ 2462074 w 8880260"/>
              <a:gd name="connsiteY2393" fmla="*/ 4431575 h 8810536"/>
              <a:gd name="connsiteX2394" fmla="*/ 2462074 w 8880260"/>
              <a:gd name="connsiteY2394" fmla="*/ 4398414 h 8810536"/>
              <a:gd name="connsiteX2395" fmla="*/ 2462074 w 8880260"/>
              <a:gd name="connsiteY2395" fmla="*/ 4345375 h 8810536"/>
              <a:gd name="connsiteX2396" fmla="*/ 2468704 w 8880260"/>
              <a:gd name="connsiteY2396" fmla="*/ 4312221 h 8810536"/>
              <a:gd name="connsiteX2397" fmla="*/ 2457098 w 8880260"/>
              <a:gd name="connsiteY2397" fmla="*/ 4274925 h 8810536"/>
              <a:gd name="connsiteX2398" fmla="*/ 2449691 w 8880260"/>
              <a:gd name="connsiteY2398" fmla="*/ 4222349 h 8810536"/>
              <a:gd name="connsiteX2399" fmla="*/ 2422680 w 8880260"/>
              <a:gd name="connsiteY2399" fmla="*/ 4230099 h 8810536"/>
              <a:gd name="connsiteX2400" fmla="*/ 2349255 w 8880260"/>
              <a:gd name="connsiteY2400" fmla="*/ 4237003 h 8810536"/>
              <a:gd name="connsiteX2401" fmla="*/ 2385095 w 8880260"/>
              <a:gd name="connsiteY2401" fmla="*/ 4215524 h 8810536"/>
              <a:gd name="connsiteX2402" fmla="*/ 2448138 w 8880260"/>
              <a:gd name="connsiteY2402" fmla="*/ 4193614 h 8810536"/>
              <a:gd name="connsiteX2403" fmla="*/ 2447152 w 8880260"/>
              <a:gd name="connsiteY2403" fmla="*/ 4160546 h 8810536"/>
              <a:gd name="connsiteX2404" fmla="*/ 2455438 w 8880260"/>
              <a:gd name="connsiteY2404" fmla="*/ 4133189 h 8810536"/>
              <a:gd name="connsiteX2405" fmla="*/ 2452123 w 8880260"/>
              <a:gd name="connsiteY2405" fmla="*/ 4040366 h 8810536"/>
              <a:gd name="connsiteX2406" fmla="*/ 2428922 w 8880260"/>
              <a:gd name="connsiteY2406" fmla="*/ 3947537 h 8810536"/>
              <a:gd name="connsiteX2407" fmla="*/ 2402398 w 8880260"/>
              <a:gd name="connsiteY2407" fmla="*/ 3891173 h 8810536"/>
              <a:gd name="connsiteX2408" fmla="*/ 2399228 w 8880260"/>
              <a:gd name="connsiteY2408" fmla="*/ 3871769 h 8810536"/>
              <a:gd name="connsiteX2409" fmla="*/ 2394453 w 8880260"/>
              <a:gd name="connsiteY2409" fmla="*/ 3877225 h 8810536"/>
              <a:gd name="connsiteX2410" fmla="*/ 2355407 w 8880260"/>
              <a:gd name="connsiteY2410" fmla="*/ 3917113 h 8810536"/>
              <a:gd name="connsiteX2411" fmla="*/ 2174404 w 8880260"/>
              <a:gd name="connsiteY2411" fmla="*/ 3917667 h 8810536"/>
              <a:gd name="connsiteX2412" fmla="*/ 2121271 w 8880260"/>
              <a:gd name="connsiteY2412" fmla="*/ 3912780 h 8810536"/>
              <a:gd name="connsiteX2413" fmla="*/ 2026383 w 8880260"/>
              <a:gd name="connsiteY2413" fmla="*/ 3883842 h 8810536"/>
              <a:gd name="connsiteX2414" fmla="*/ 1927301 w 8880260"/>
              <a:gd name="connsiteY2414" fmla="*/ 3845418 h 8810536"/>
              <a:gd name="connsiteX2415" fmla="*/ 1893136 w 8880260"/>
              <a:gd name="connsiteY2415" fmla="*/ 3832169 h 8810536"/>
              <a:gd name="connsiteX2416" fmla="*/ 1790441 w 8880260"/>
              <a:gd name="connsiteY2416" fmla="*/ 3772692 h 8810536"/>
              <a:gd name="connsiteX2417" fmla="*/ 1633072 w 8880260"/>
              <a:gd name="connsiteY2417" fmla="*/ 3692013 h 8810536"/>
              <a:gd name="connsiteX2418" fmla="*/ 1504435 w 8880260"/>
              <a:gd name="connsiteY2418" fmla="*/ 3689290 h 8810536"/>
              <a:gd name="connsiteX2419" fmla="*/ 1389460 w 8880260"/>
              <a:gd name="connsiteY2419" fmla="*/ 3691865 h 8810536"/>
              <a:gd name="connsiteX2420" fmla="*/ 1358151 w 8880260"/>
              <a:gd name="connsiteY2420" fmla="*/ 3691515 h 8810536"/>
              <a:gd name="connsiteX2421" fmla="*/ 1326853 w 8880260"/>
              <a:gd name="connsiteY2421" fmla="*/ 3691162 h 8810536"/>
              <a:gd name="connsiteX2422" fmla="*/ 1114747 w 8880260"/>
              <a:gd name="connsiteY2422" fmla="*/ 3711099 h 8810536"/>
              <a:gd name="connsiteX2423" fmla="*/ 1009610 w 8880260"/>
              <a:gd name="connsiteY2423" fmla="*/ 3678186 h 8810536"/>
              <a:gd name="connsiteX2424" fmla="*/ 1116563 w 8880260"/>
              <a:gd name="connsiteY2424" fmla="*/ 3625338 h 8810536"/>
              <a:gd name="connsiteX2425" fmla="*/ 1240253 w 8880260"/>
              <a:gd name="connsiteY2425" fmla="*/ 3610425 h 8810536"/>
              <a:gd name="connsiteX2426" fmla="*/ 1324485 w 8880260"/>
              <a:gd name="connsiteY2426" fmla="*/ 3595919 h 8810536"/>
              <a:gd name="connsiteX2427" fmla="*/ 1740733 w 8880260"/>
              <a:gd name="connsiteY2427" fmla="*/ 3576560 h 8810536"/>
              <a:gd name="connsiteX2428" fmla="*/ 1878297 w 8880260"/>
              <a:gd name="connsiteY2428" fmla="*/ 3586670 h 8810536"/>
              <a:gd name="connsiteX2429" fmla="*/ 2011677 w 8880260"/>
              <a:gd name="connsiteY2429" fmla="*/ 3587308 h 8810536"/>
              <a:gd name="connsiteX2430" fmla="*/ 2208372 w 8880260"/>
              <a:gd name="connsiteY2430" fmla="*/ 3526025 h 8810536"/>
              <a:gd name="connsiteX2431" fmla="*/ 2269352 w 8880260"/>
              <a:gd name="connsiteY2431" fmla="*/ 3492928 h 8810536"/>
              <a:gd name="connsiteX2432" fmla="*/ 2275494 w 8880260"/>
              <a:gd name="connsiteY2432" fmla="*/ 3488877 h 8810536"/>
              <a:gd name="connsiteX2433" fmla="*/ 2259834 w 8880260"/>
              <a:gd name="connsiteY2433" fmla="*/ 3433658 h 8810536"/>
              <a:gd name="connsiteX2434" fmla="*/ 2236632 w 8880260"/>
              <a:gd name="connsiteY2434" fmla="*/ 3357408 h 8810536"/>
              <a:gd name="connsiteX2435" fmla="*/ 2110648 w 8880260"/>
              <a:gd name="connsiteY2435" fmla="*/ 3131965 h 8810536"/>
              <a:gd name="connsiteX2436" fmla="*/ 2117277 w 8880260"/>
              <a:gd name="connsiteY2436" fmla="*/ 3118707 h 8810536"/>
              <a:gd name="connsiteX2437" fmla="*/ 2137172 w 8880260"/>
              <a:gd name="connsiteY2437" fmla="*/ 3145230 h 8810536"/>
              <a:gd name="connsiteX2438" fmla="*/ 2157060 w 8880260"/>
              <a:gd name="connsiteY2438" fmla="*/ 3175069 h 8810536"/>
              <a:gd name="connsiteX2439" fmla="*/ 2176955 w 8880260"/>
              <a:gd name="connsiteY2439" fmla="*/ 3218166 h 8810536"/>
              <a:gd name="connsiteX2440" fmla="*/ 2203480 w 8880260"/>
              <a:gd name="connsiteY2440" fmla="*/ 3224795 h 8810536"/>
              <a:gd name="connsiteX2441" fmla="*/ 2190213 w 8880260"/>
              <a:gd name="connsiteY2441" fmla="*/ 3171747 h 8810536"/>
              <a:gd name="connsiteX2442" fmla="*/ 2167012 w 8880260"/>
              <a:gd name="connsiteY2442" fmla="*/ 3135287 h 8810536"/>
              <a:gd name="connsiteX2443" fmla="*/ 2163696 w 8880260"/>
              <a:gd name="connsiteY2443" fmla="*/ 3092182 h 8810536"/>
              <a:gd name="connsiteX2444" fmla="*/ 2203478 w 8880260"/>
              <a:gd name="connsiteY2444" fmla="*/ 3105449 h 8810536"/>
              <a:gd name="connsiteX2445" fmla="*/ 2210107 w 8880260"/>
              <a:gd name="connsiteY2445" fmla="*/ 3125336 h 8810536"/>
              <a:gd name="connsiteX2446" fmla="*/ 2253205 w 8880260"/>
              <a:gd name="connsiteY2446" fmla="*/ 3175070 h 8810536"/>
              <a:gd name="connsiteX2447" fmla="*/ 2276413 w 8880260"/>
              <a:gd name="connsiteY2447" fmla="*/ 3238061 h 8810536"/>
              <a:gd name="connsiteX2448" fmla="*/ 2289671 w 8880260"/>
              <a:gd name="connsiteY2448" fmla="*/ 3264578 h 8810536"/>
              <a:gd name="connsiteX2449" fmla="*/ 2302938 w 8880260"/>
              <a:gd name="connsiteY2449" fmla="*/ 3277844 h 8810536"/>
              <a:gd name="connsiteX2450" fmla="*/ 2319510 w 8880260"/>
              <a:gd name="connsiteY2450" fmla="*/ 3297731 h 8810536"/>
              <a:gd name="connsiteX2451" fmla="*/ 2316196 w 8880260"/>
              <a:gd name="connsiteY2451" fmla="*/ 3330884 h 8810536"/>
              <a:gd name="connsiteX2452" fmla="*/ 2319510 w 8880260"/>
              <a:gd name="connsiteY2452" fmla="*/ 3357408 h 8810536"/>
              <a:gd name="connsiteX2453" fmla="*/ 2349348 w 8880260"/>
              <a:gd name="connsiteY2453" fmla="*/ 3383932 h 8810536"/>
              <a:gd name="connsiteX2454" fmla="*/ 2368425 w 8880260"/>
              <a:gd name="connsiteY2454" fmla="*/ 3403008 h 8810536"/>
              <a:gd name="connsiteX2455" fmla="*/ 2392168 w 8880260"/>
              <a:gd name="connsiteY2455" fmla="*/ 3371316 h 8810536"/>
              <a:gd name="connsiteX2456" fmla="*/ 2396543 w 8880260"/>
              <a:gd name="connsiteY2456" fmla="*/ 3367917 h 8810536"/>
              <a:gd name="connsiteX2457" fmla="*/ 2395767 w 8880260"/>
              <a:gd name="connsiteY2457" fmla="*/ 3364038 h 8810536"/>
              <a:gd name="connsiteX2458" fmla="*/ 2398291 w 8880260"/>
              <a:gd name="connsiteY2458" fmla="*/ 3366560 h 8810536"/>
              <a:gd name="connsiteX2459" fmla="*/ 2451230 w 8880260"/>
              <a:gd name="connsiteY2459" fmla="*/ 3325442 h 8810536"/>
              <a:gd name="connsiteX2460" fmla="*/ 2455398 w 8880260"/>
              <a:gd name="connsiteY2460" fmla="*/ 3322781 h 8810536"/>
              <a:gd name="connsiteX2461" fmla="*/ 2455442 w 8880260"/>
              <a:gd name="connsiteY2461" fmla="*/ 3322598 h 8810536"/>
              <a:gd name="connsiteX2462" fmla="*/ 2448809 w 8880260"/>
              <a:gd name="connsiteY2462" fmla="*/ 3304368 h 8810536"/>
              <a:gd name="connsiteX2463" fmla="*/ 2435551 w 8880260"/>
              <a:gd name="connsiteY2463" fmla="*/ 3304368 h 8810536"/>
              <a:gd name="connsiteX2464" fmla="*/ 2422284 w 8880260"/>
              <a:gd name="connsiteY2464" fmla="*/ 3317626 h 8810536"/>
              <a:gd name="connsiteX2465" fmla="*/ 2415656 w 8880260"/>
              <a:gd name="connsiteY2465" fmla="*/ 3257949 h 8810536"/>
              <a:gd name="connsiteX2466" fmla="*/ 2402397 w 8880260"/>
              <a:gd name="connsiteY2466" fmla="*/ 3224794 h 8810536"/>
              <a:gd name="connsiteX2467" fmla="*/ 2389132 w 8880260"/>
              <a:gd name="connsiteY2467" fmla="*/ 3204908 h 8810536"/>
              <a:gd name="connsiteX2468" fmla="*/ 2382502 w 8880260"/>
              <a:gd name="connsiteY2468" fmla="*/ 3191643 h 8810536"/>
              <a:gd name="connsiteX2469" fmla="*/ 2369245 w 8880260"/>
              <a:gd name="connsiteY2469" fmla="*/ 3178384 h 8810536"/>
              <a:gd name="connsiteX2470" fmla="*/ 2342720 w 8880260"/>
              <a:gd name="connsiteY2470" fmla="*/ 3145230 h 8810536"/>
              <a:gd name="connsiteX2471" fmla="*/ 2342719 w 8880260"/>
              <a:gd name="connsiteY2471" fmla="*/ 3131965 h 8810536"/>
              <a:gd name="connsiteX2472" fmla="*/ 2375874 w 8880260"/>
              <a:gd name="connsiteY2472" fmla="*/ 3151859 h 8810536"/>
              <a:gd name="connsiteX2473" fmla="*/ 2443631 w 8880260"/>
              <a:gd name="connsiteY2473" fmla="*/ 3254427 h 8810536"/>
              <a:gd name="connsiteX2474" fmla="*/ 2473525 w 8880260"/>
              <a:gd name="connsiteY2474" fmla="*/ 3311209 h 8810536"/>
              <a:gd name="connsiteX2475" fmla="*/ 2479955 w 8880260"/>
              <a:gd name="connsiteY2475" fmla="*/ 3307105 h 8810536"/>
              <a:gd name="connsiteX2476" fmla="*/ 2525971 w 8880260"/>
              <a:gd name="connsiteY2476" fmla="*/ 3315123 h 8810536"/>
              <a:gd name="connsiteX2477" fmla="*/ 2556773 w 8880260"/>
              <a:gd name="connsiteY2477" fmla="*/ 3331979 h 8810536"/>
              <a:gd name="connsiteX2478" fmla="*/ 2588494 w 8880260"/>
              <a:gd name="connsiteY2478" fmla="*/ 3356670 h 8810536"/>
              <a:gd name="connsiteX2479" fmla="*/ 2612916 w 8880260"/>
              <a:gd name="connsiteY2479" fmla="*/ 3315968 h 8810536"/>
              <a:gd name="connsiteX2480" fmla="*/ 2607945 w 8880260"/>
              <a:gd name="connsiteY2480" fmla="*/ 3284472 h 8810536"/>
              <a:gd name="connsiteX2481" fmla="*/ 2601316 w 8880260"/>
              <a:gd name="connsiteY2481" fmla="*/ 3257948 h 8810536"/>
              <a:gd name="connsiteX2482" fmla="*/ 2588051 w 8880260"/>
              <a:gd name="connsiteY2482" fmla="*/ 3231424 h 8810536"/>
              <a:gd name="connsiteX2483" fmla="*/ 2574793 w 8880260"/>
              <a:gd name="connsiteY2483" fmla="*/ 3251320 h 8810536"/>
              <a:gd name="connsiteX2484" fmla="*/ 2561534 w 8880260"/>
              <a:gd name="connsiteY2484" fmla="*/ 3271207 h 8810536"/>
              <a:gd name="connsiteX2485" fmla="*/ 2551582 w 8880260"/>
              <a:gd name="connsiteY2485" fmla="*/ 3248005 h 8810536"/>
              <a:gd name="connsiteX2486" fmla="*/ 2568163 w 8880260"/>
              <a:gd name="connsiteY2486" fmla="*/ 3201585 h 8810536"/>
              <a:gd name="connsiteX2487" fmla="*/ 2581422 w 8880260"/>
              <a:gd name="connsiteY2487" fmla="*/ 3165118 h 8810536"/>
              <a:gd name="connsiteX2488" fmla="*/ 2574792 w 8880260"/>
              <a:gd name="connsiteY2488" fmla="*/ 3135287 h 8810536"/>
              <a:gd name="connsiteX2489" fmla="*/ 2535011 w 8880260"/>
              <a:gd name="connsiteY2489" fmla="*/ 3131965 h 8810536"/>
              <a:gd name="connsiteX2490" fmla="*/ 2488592 w 8880260"/>
              <a:gd name="connsiteY2490" fmla="*/ 3115392 h 8810536"/>
              <a:gd name="connsiteX2491" fmla="*/ 2481962 w 8880260"/>
              <a:gd name="connsiteY2491" fmla="*/ 3078924 h 8810536"/>
              <a:gd name="connsiteX2492" fmla="*/ 2472018 w 8880260"/>
              <a:gd name="connsiteY2492" fmla="*/ 3042457 h 8810536"/>
              <a:gd name="connsiteX2493" fmla="*/ 2442180 w 8880260"/>
              <a:gd name="connsiteY2493" fmla="*/ 3032505 h 8810536"/>
              <a:gd name="connsiteX2494" fmla="*/ 2425599 w 8880260"/>
              <a:gd name="connsiteY2494" fmla="*/ 3029190 h 8810536"/>
              <a:gd name="connsiteX2495" fmla="*/ 2435551 w 8880260"/>
              <a:gd name="connsiteY2495" fmla="*/ 3005981 h 8810536"/>
              <a:gd name="connsiteX2496" fmla="*/ 2435550 w 8880260"/>
              <a:gd name="connsiteY2496" fmla="*/ 2976149 h 8810536"/>
              <a:gd name="connsiteX2497" fmla="*/ 2415656 w 8880260"/>
              <a:gd name="connsiteY2497" fmla="*/ 2936368 h 8810536"/>
              <a:gd name="connsiteX2498" fmla="*/ 2402398 w 8880260"/>
              <a:gd name="connsiteY2498" fmla="*/ 2899892 h 8810536"/>
              <a:gd name="connsiteX2499" fmla="*/ 2395768 w 8880260"/>
              <a:gd name="connsiteY2499" fmla="*/ 2880004 h 8810536"/>
              <a:gd name="connsiteX2500" fmla="*/ 2369245 w 8880260"/>
              <a:gd name="connsiteY2500" fmla="*/ 2850167 h 8810536"/>
              <a:gd name="connsiteX2501" fmla="*/ 2355978 w 8880260"/>
              <a:gd name="connsiteY2501" fmla="*/ 2800433 h 8810536"/>
              <a:gd name="connsiteX2502" fmla="*/ 2389132 w 8880260"/>
              <a:gd name="connsiteY2502" fmla="*/ 2813699 h 8810536"/>
              <a:gd name="connsiteX2503" fmla="*/ 2488591 w 8880260"/>
              <a:gd name="connsiteY2503" fmla="*/ 2939682 h 8810536"/>
              <a:gd name="connsiteX2504" fmla="*/ 2521744 w 8880260"/>
              <a:gd name="connsiteY2504" fmla="*/ 2952941 h 8810536"/>
              <a:gd name="connsiteX2505" fmla="*/ 2521744 w 8880260"/>
              <a:gd name="connsiteY2505" fmla="*/ 2933046 h 8810536"/>
              <a:gd name="connsiteX2506" fmla="*/ 2516775 w 8880260"/>
              <a:gd name="connsiteY2506" fmla="*/ 2916472 h 8810536"/>
              <a:gd name="connsiteX2507" fmla="*/ 2515863 w 8880260"/>
              <a:gd name="connsiteY2507" fmla="*/ 2896452 h 8810536"/>
              <a:gd name="connsiteX2508" fmla="*/ 2497044 w 8880260"/>
              <a:gd name="connsiteY2508" fmla="*/ 2878345 h 8810536"/>
              <a:gd name="connsiteX2509" fmla="*/ 2435709 w 8880260"/>
              <a:gd name="connsiteY2509" fmla="*/ 2793804 h 8810536"/>
              <a:gd name="connsiteX2510" fmla="*/ 2395928 w 8880260"/>
              <a:gd name="connsiteY2510" fmla="*/ 2760651 h 8810536"/>
              <a:gd name="connsiteX2511" fmla="*/ 2389290 w 8880260"/>
              <a:gd name="connsiteY2511" fmla="*/ 2727498 h 8810536"/>
              <a:gd name="connsiteX2512" fmla="*/ 2349509 w 8880260"/>
              <a:gd name="connsiteY2512" fmla="*/ 2720869 h 8810536"/>
              <a:gd name="connsiteX2513" fmla="*/ 2336092 w 8880260"/>
              <a:gd name="connsiteY2513" fmla="*/ 2720869 h 8810536"/>
              <a:gd name="connsiteX2514" fmla="*/ 2349349 w 8880260"/>
              <a:gd name="connsiteY2514" fmla="*/ 2740763 h 8810536"/>
              <a:gd name="connsiteX2515" fmla="*/ 2349349 w 8880260"/>
              <a:gd name="connsiteY2515" fmla="*/ 2760650 h 8810536"/>
              <a:gd name="connsiteX2516" fmla="*/ 2309567 w 8880260"/>
              <a:gd name="connsiteY2516" fmla="*/ 2767280 h 8810536"/>
              <a:gd name="connsiteX2517" fmla="*/ 2312882 w 8880260"/>
              <a:gd name="connsiteY2517" fmla="*/ 2757336 h 8810536"/>
              <a:gd name="connsiteX2518" fmla="*/ 2302938 w 8880260"/>
              <a:gd name="connsiteY2518" fmla="*/ 2760651 h 8810536"/>
              <a:gd name="connsiteX2519" fmla="*/ 2289671 w 8880260"/>
              <a:gd name="connsiteY2519" fmla="*/ 2780546 h 8810536"/>
              <a:gd name="connsiteX2520" fmla="*/ 2283044 w 8880260"/>
              <a:gd name="connsiteY2520" fmla="*/ 2793805 h 8810536"/>
              <a:gd name="connsiteX2521" fmla="*/ 2259834 w 8880260"/>
              <a:gd name="connsiteY2521" fmla="*/ 2750707 h 8810536"/>
              <a:gd name="connsiteX2522" fmla="*/ 2243260 w 8880260"/>
              <a:gd name="connsiteY2522" fmla="*/ 2694346 h 8810536"/>
              <a:gd name="connsiteX2523" fmla="*/ 2216736 w 8880260"/>
              <a:gd name="connsiteY2523" fmla="*/ 2647934 h 8810536"/>
              <a:gd name="connsiteX2524" fmla="*/ 2181929 w 8880260"/>
              <a:gd name="connsiteY2524" fmla="*/ 2584942 h 8810536"/>
              <a:gd name="connsiteX2525" fmla="*/ 2178979 w 8880260"/>
              <a:gd name="connsiteY2525" fmla="*/ 2560489 h 8810536"/>
              <a:gd name="connsiteX2526" fmla="*/ 2157219 w 8880260"/>
              <a:gd name="connsiteY2526" fmla="*/ 2541845 h 8810536"/>
              <a:gd name="connsiteX2527" fmla="*/ 2134015 w 8880260"/>
              <a:gd name="connsiteY2527" fmla="*/ 2521950 h 8810536"/>
              <a:gd name="connsiteX2528" fmla="*/ 2130119 w 8880260"/>
              <a:gd name="connsiteY2528" fmla="*/ 2520392 h 8810536"/>
              <a:gd name="connsiteX2529" fmla="*/ 2117277 w 8880260"/>
              <a:gd name="connsiteY2529" fmla="*/ 2535208 h 8810536"/>
              <a:gd name="connsiteX2530" fmla="*/ 2097390 w 8880260"/>
              <a:gd name="connsiteY2530" fmla="*/ 2568361 h 8810536"/>
              <a:gd name="connsiteX2531" fmla="*/ 2090753 w 8880260"/>
              <a:gd name="connsiteY2531" fmla="*/ 2574998 h 8810536"/>
              <a:gd name="connsiteX2532" fmla="*/ 2077495 w 8880260"/>
              <a:gd name="connsiteY2532" fmla="*/ 2541846 h 8810536"/>
              <a:gd name="connsiteX2533" fmla="*/ 2057600 w 8880260"/>
              <a:gd name="connsiteY2533" fmla="*/ 2492112 h 8810536"/>
              <a:gd name="connsiteX2534" fmla="*/ 2017817 w 8880260"/>
              <a:gd name="connsiteY2534" fmla="*/ 2482167 h 8810536"/>
              <a:gd name="connsiteX2535" fmla="*/ 1991294 w 8880260"/>
              <a:gd name="connsiteY2535" fmla="*/ 2495425 h 8810536"/>
              <a:gd name="connsiteX2536" fmla="*/ 2004560 w 8880260"/>
              <a:gd name="connsiteY2536" fmla="*/ 2475540 h 8810536"/>
              <a:gd name="connsiteX2537" fmla="*/ 2021136 w 8880260"/>
              <a:gd name="connsiteY2537" fmla="*/ 2440724 h 8810536"/>
              <a:gd name="connsiteX2538" fmla="*/ 2005091 w 8880260"/>
              <a:gd name="connsiteY2538" fmla="*/ 2429492 h 8810536"/>
              <a:gd name="connsiteX2539" fmla="*/ 2011348 w 8880260"/>
              <a:gd name="connsiteY2539" fmla="*/ 2435748 h 8810536"/>
              <a:gd name="connsiteX2540" fmla="*/ 2004719 w 8880260"/>
              <a:gd name="connsiteY2540" fmla="*/ 2442386 h 8810536"/>
              <a:gd name="connsiteX2541" fmla="*/ 2004719 w 8880260"/>
              <a:gd name="connsiteY2541" fmla="*/ 2435748 h 8810536"/>
              <a:gd name="connsiteX2542" fmla="*/ 2004719 w 8880260"/>
              <a:gd name="connsiteY2542" fmla="*/ 2429232 h 8810536"/>
              <a:gd name="connsiteX2543" fmla="*/ 2004560 w 8880260"/>
              <a:gd name="connsiteY2543" fmla="*/ 2429121 h 8810536"/>
              <a:gd name="connsiteX2544" fmla="*/ 1968093 w 8880260"/>
              <a:gd name="connsiteY2544" fmla="*/ 2415862 h 8810536"/>
              <a:gd name="connsiteX2545" fmla="*/ 1951512 w 8880260"/>
              <a:gd name="connsiteY2545" fmla="*/ 2395967 h 8810536"/>
              <a:gd name="connsiteX2546" fmla="*/ 1921673 w 8880260"/>
              <a:gd name="connsiteY2546" fmla="*/ 2369443 h 8810536"/>
              <a:gd name="connsiteX2547" fmla="*/ 1897640 w 8880260"/>
              <a:gd name="connsiteY2547" fmla="*/ 2351208 h 8810536"/>
              <a:gd name="connsiteX2548" fmla="*/ 1898199 w 8880260"/>
              <a:gd name="connsiteY2548" fmla="*/ 2341165 h 8810536"/>
              <a:gd name="connsiteX2549" fmla="*/ 1895315 w 8880260"/>
              <a:gd name="connsiteY2549" fmla="*/ 2339612 h 8810536"/>
              <a:gd name="connsiteX2550" fmla="*/ 1869896 w 8880260"/>
              <a:gd name="connsiteY2550" fmla="*/ 2325925 h 8810536"/>
              <a:gd name="connsiteX2551" fmla="*/ 1833819 w 8880260"/>
              <a:gd name="connsiteY2551" fmla="*/ 2337951 h 8810536"/>
              <a:gd name="connsiteX2552" fmla="*/ 1818899 w 8880260"/>
              <a:gd name="connsiteY2552" fmla="*/ 2316403 h 8810536"/>
              <a:gd name="connsiteX2553" fmla="*/ 1848738 w 8880260"/>
              <a:gd name="connsiteY2553" fmla="*/ 2316403 h 8810536"/>
              <a:gd name="connsiteX2554" fmla="*/ 1852765 w 8880260"/>
              <a:gd name="connsiteY2554" fmla="*/ 2316701 h 8810536"/>
              <a:gd name="connsiteX2555" fmla="*/ 1852212 w 8880260"/>
              <a:gd name="connsiteY2555" fmla="*/ 2316403 h 8810536"/>
              <a:gd name="connsiteX2556" fmla="*/ 1845582 w 8880260"/>
              <a:gd name="connsiteY2556" fmla="*/ 2309773 h 8810536"/>
              <a:gd name="connsiteX2557" fmla="*/ 1819058 w 8880260"/>
              <a:gd name="connsiteY2557" fmla="*/ 2296507 h 8810536"/>
              <a:gd name="connsiteX2558" fmla="*/ 1795025 w 8880260"/>
              <a:gd name="connsiteY2558" fmla="*/ 2289879 h 8810536"/>
              <a:gd name="connsiteX2559" fmla="*/ 1789230 w 8880260"/>
              <a:gd name="connsiteY2559" fmla="*/ 2287349 h 8810536"/>
              <a:gd name="connsiteX2560" fmla="*/ 1779116 w 8880260"/>
              <a:gd name="connsiteY2560" fmla="*/ 2289877 h 8810536"/>
              <a:gd name="connsiteX2561" fmla="*/ 1765858 w 8880260"/>
              <a:gd name="connsiteY2561" fmla="*/ 2283250 h 8810536"/>
              <a:gd name="connsiteX2562" fmla="*/ 1765858 w 8880260"/>
              <a:gd name="connsiteY2562" fmla="*/ 2277150 h 8810536"/>
              <a:gd name="connsiteX2563" fmla="*/ 1749438 w 8880260"/>
              <a:gd name="connsiteY2563" fmla="*/ 2269983 h 8810536"/>
              <a:gd name="connsiteX2564" fmla="*/ 1686445 w 8880260"/>
              <a:gd name="connsiteY2564" fmla="*/ 2243467 h 8810536"/>
              <a:gd name="connsiteX2565" fmla="*/ 1653292 w 8880260"/>
              <a:gd name="connsiteY2565" fmla="*/ 2220257 h 8810536"/>
              <a:gd name="connsiteX2566" fmla="*/ 1613510 w 8880260"/>
              <a:gd name="connsiteY2566" fmla="*/ 2197048 h 8810536"/>
              <a:gd name="connsiteX2567" fmla="*/ 1567098 w 8880260"/>
              <a:gd name="connsiteY2567" fmla="*/ 2177160 h 8810536"/>
              <a:gd name="connsiteX2568" fmla="*/ 1242196 w 8880260"/>
              <a:gd name="connsiteY2568" fmla="*/ 2084330 h 8810536"/>
              <a:gd name="connsiteX2569" fmla="*/ 1169261 w 8880260"/>
              <a:gd name="connsiteY2569" fmla="*/ 2074387 h 8810536"/>
              <a:gd name="connsiteX2570" fmla="*/ 1120111 w 8880260"/>
              <a:gd name="connsiteY2570" fmla="*/ 2067010 h 8810536"/>
              <a:gd name="connsiteX2571" fmla="*/ 1116053 w 8880260"/>
              <a:gd name="connsiteY2571" fmla="*/ 2071073 h 8810536"/>
              <a:gd name="connsiteX2572" fmla="*/ 1116052 w 8880260"/>
              <a:gd name="connsiteY2572" fmla="*/ 2066401 h 8810536"/>
              <a:gd name="connsiteX2573" fmla="*/ 1102955 w 8880260"/>
              <a:gd name="connsiteY2573" fmla="*/ 2064435 h 8810536"/>
              <a:gd name="connsiteX2574" fmla="*/ 1069801 w 8880260"/>
              <a:gd name="connsiteY2574" fmla="*/ 2057806 h 8810536"/>
              <a:gd name="connsiteX2575" fmla="*/ 1028358 w 8880260"/>
              <a:gd name="connsiteY2575" fmla="*/ 2047855 h 8810536"/>
              <a:gd name="connsiteX2576" fmla="*/ 1063165 w 8880260"/>
              <a:gd name="connsiteY2576" fmla="*/ 2044540 h 8810536"/>
              <a:gd name="connsiteX2577" fmla="*/ 1116212 w 8880260"/>
              <a:gd name="connsiteY2577" fmla="*/ 2044539 h 8810536"/>
              <a:gd name="connsiteX2578" fmla="*/ 1162624 w 8880260"/>
              <a:gd name="connsiteY2578" fmla="*/ 2044540 h 8810536"/>
              <a:gd name="connsiteX2579" fmla="*/ 1210234 w 8880260"/>
              <a:gd name="connsiteY2579" fmla="*/ 2040007 h 8810536"/>
              <a:gd name="connsiteX2580" fmla="*/ 1210542 w 8880260"/>
              <a:gd name="connsiteY2580" fmla="*/ 2039573 h 8810536"/>
              <a:gd name="connsiteX2581" fmla="*/ 1211031 w 8880260"/>
              <a:gd name="connsiteY2581" fmla="*/ 2039932 h 8810536"/>
              <a:gd name="connsiteX2582" fmla="*/ 1232252 w 8880260"/>
              <a:gd name="connsiteY2582" fmla="*/ 2037911 h 8810536"/>
              <a:gd name="connsiteX2583" fmla="*/ 1295237 w 8880260"/>
              <a:gd name="connsiteY2583" fmla="*/ 2031282 h 8810536"/>
              <a:gd name="connsiteX2584" fmla="*/ 1361543 w 8880260"/>
              <a:gd name="connsiteY2584" fmla="*/ 2037910 h 8810536"/>
              <a:gd name="connsiteX2585" fmla="*/ 1466731 w 8880260"/>
              <a:gd name="connsiteY2585" fmla="*/ 2063161 h 8810536"/>
              <a:gd name="connsiteX2586" fmla="*/ 1440955 w 8880260"/>
              <a:gd name="connsiteY2586" fmla="*/ 2044539 h 8810536"/>
              <a:gd name="connsiteX2587" fmla="*/ 1401174 w 8880260"/>
              <a:gd name="connsiteY2587" fmla="*/ 2018023 h 8810536"/>
              <a:gd name="connsiteX2588" fmla="*/ 1467480 w 8880260"/>
              <a:gd name="connsiteY2588" fmla="*/ 2031281 h 8810536"/>
              <a:gd name="connsiteX2589" fmla="*/ 1480739 w 8880260"/>
              <a:gd name="connsiteY2589" fmla="*/ 2037910 h 8810536"/>
              <a:gd name="connsiteX2590" fmla="*/ 1560303 w 8880260"/>
              <a:gd name="connsiteY2590" fmla="*/ 2084331 h 8810536"/>
              <a:gd name="connsiteX2591" fmla="*/ 1571909 w 8880260"/>
              <a:gd name="connsiteY2591" fmla="*/ 2102562 h 8810536"/>
              <a:gd name="connsiteX2592" fmla="*/ 1570046 w 8880260"/>
              <a:gd name="connsiteY2592" fmla="*/ 2108154 h 8810536"/>
              <a:gd name="connsiteX2593" fmla="*/ 1595317 w 8880260"/>
              <a:gd name="connsiteY2593" fmla="*/ 2118533 h 8810536"/>
              <a:gd name="connsiteX2594" fmla="*/ 1600093 w 8880260"/>
              <a:gd name="connsiteY2594" fmla="*/ 2104217 h 8810536"/>
              <a:gd name="connsiteX2595" fmla="*/ 1676341 w 8880260"/>
              <a:gd name="connsiteY2595" fmla="*/ 2144000 h 8810536"/>
              <a:gd name="connsiteX2596" fmla="*/ 1686609 w 8880260"/>
              <a:gd name="connsiteY2596" fmla="*/ 2151651 h 8810536"/>
              <a:gd name="connsiteX2597" fmla="*/ 1693073 w 8880260"/>
              <a:gd name="connsiteY2597" fmla="*/ 2153951 h 8810536"/>
              <a:gd name="connsiteX2598" fmla="*/ 1845581 w 8880260"/>
              <a:gd name="connsiteY2598" fmla="*/ 2223573 h 8810536"/>
              <a:gd name="connsiteX2599" fmla="*/ 1898631 w 8880260"/>
              <a:gd name="connsiteY2599" fmla="*/ 2250096 h 8810536"/>
              <a:gd name="connsiteX2600" fmla="*/ 1946959 w 8880260"/>
              <a:gd name="connsiteY2600" fmla="*/ 2274261 h 8810536"/>
              <a:gd name="connsiteX2601" fmla="*/ 1944883 w 8880260"/>
              <a:gd name="connsiteY2601" fmla="*/ 2269983 h 8810536"/>
              <a:gd name="connsiteX2602" fmla="*/ 1921673 w 8880260"/>
              <a:gd name="connsiteY2602" fmla="*/ 2236830 h 8810536"/>
              <a:gd name="connsiteX2603" fmla="*/ 1885205 w 8880260"/>
              <a:gd name="connsiteY2603" fmla="*/ 2216943 h 8810536"/>
              <a:gd name="connsiteX2604" fmla="*/ 1861996 w 8880260"/>
              <a:gd name="connsiteY2604" fmla="*/ 2197049 h 8810536"/>
              <a:gd name="connsiteX2605" fmla="*/ 1832165 w 8880260"/>
              <a:gd name="connsiteY2605" fmla="*/ 2177160 h 8810536"/>
              <a:gd name="connsiteX2606" fmla="*/ 1785745 w 8880260"/>
              <a:gd name="connsiteY2606" fmla="*/ 2143999 h 8810536"/>
              <a:gd name="connsiteX2607" fmla="*/ 1739335 w 8880260"/>
              <a:gd name="connsiteY2607" fmla="*/ 2110854 h 8810536"/>
              <a:gd name="connsiteX2608" fmla="*/ 1719439 w 8880260"/>
              <a:gd name="connsiteY2608" fmla="*/ 2104216 h 8810536"/>
              <a:gd name="connsiteX2609" fmla="*/ 1673028 w 8880260"/>
              <a:gd name="connsiteY2609" fmla="*/ 2077702 h 8810536"/>
              <a:gd name="connsiteX2610" fmla="*/ 1646504 w 8880260"/>
              <a:gd name="connsiteY2610" fmla="*/ 2064435 h 8810536"/>
              <a:gd name="connsiteX2611" fmla="*/ 1619980 w 8880260"/>
              <a:gd name="connsiteY2611" fmla="*/ 2047862 h 8810536"/>
              <a:gd name="connsiteX2612" fmla="*/ 1594001 w 8880260"/>
              <a:gd name="connsiteY2612" fmla="*/ 2037036 h 8810536"/>
              <a:gd name="connsiteX2613" fmla="*/ 1586987 w 8880260"/>
              <a:gd name="connsiteY2613" fmla="*/ 2037911 h 8810536"/>
              <a:gd name="connsiteX2614" fmla="*/ 1573729 w 8880260"/>
              <a:gd name="connsiteY2614" fmla="*/ 2031282 h 8810536"/>
              <a:gd name="connsiteX2615" fmla="*/ 1580197 w 8880260"/>
              <a:gd name="connsiteY2615" fmla="*/ 2031281 h 8810536"/>
              <a:gd name="connsiteX2616" fmla="*/ 1560304 w 8880260"/>
              <a:gd name="connsiteY2616" fmla="*/ 2011394 h 8810536"/>
              <a:gd name="connsiteX2617" fmla="*/ 1547045 w 8880260"/>
              <a:gd name="connsiteY2617" fmla="*/ 2004758 h 8810536"/>
              <a:gd name="connsiteX2618" fmla="*/ 1520520 w 8880260"/>
              <a:gd name="connsiteY2618" fmla="*/ 1991500 h 8810536"/>
              <a:gd name="connsiteX2619" fmla="*/ 1490681 w 8880260"/>
              <a:gd name="connsiteY2619" fmla="*/ 1971605 h 8810536"/>
              <a:gd name="connsiteX2620" fmla="*/ 1460843 w 8880260"/>
              <a:gd name="connsiteY2620" fmla="*/ 1958347 h 8810536"/>
              <a:gd name="connsiteX2621" fmla="*/ 1407803 w 8880260"/>
              <a:gd name="connsiteY2621" fmla="*/ 1938452 h 8810536"/>
              <a:gd name="connsiteX2622" fmla="*/ 1361383 w 8880260"/>
              <a:gd name="connsiteY2622" fmla="*/ 1911935 h 8810536"/>
              <a:gd name="connsiteX2623" fmla="*/ 1334867 w 8880260"/>
              <a:gd name="connsiteY2623" fmla="*/ 1898670 h 8810536"/>
              <a:gd name="connsiteX2624" fmla="*/ 1305029 w 8880260"/>
              <a:gd name="connsiteY2624" fmla="*/ 1885411 h 8810536"/>
              <a:gd name="connsiteX2625" fmla="*/ 1275191 w 8880260"/>
              <a:gd name="connsiteY2625" fmla="*/ 1878782 h 8810536"/>
              <a:gd name="connsiteX2626" fmla="*/ 1155835 w 8880260"/>
              <a:gd name="connsiteY2626" fmla="*/ 1845622 h 8810536"/>
              <a:gd name="connsiteX2627" fmla="*/ 910505 w 8880260"/>
              <a:gd name="connsiteY2627" fmla="*/ 1772685 h 8810536"/>
              <a:gd name="connsiteX2628" fmla="*/ 1235407 w 8880260"/>
              <a:gd name="connsiteY2628" fmla="*/ 1825734 h 8810536"/>
              <a:gd name="connsiteX2629" fmla="*/ 1149207 w 8880260"/>
              <a:gd name="connsiteY2629" fmla="*/ 1792581 h 8810536"/>
              <a:gd name="connsiteX2630" fmla="*/ 1082900 w 8880260"/>
              <a:gd name="connsiteY2630" fmla="*/ 1766056 h 8810536"/>
              <a:gd name="connsiteX2631" fmla="*/ 1102795 w 8880260"/>
              <a:gd name="connsiteY2631" fmla="*/ 1759427 h 8810536"/>
              <a:gd name="connsiteX2632" fmla="*/ 1129312 w 8880260"/>
              <a:gd name="connsiteY2632" fmla="*/ 1752798 h 8810536"/>
              <a:gd name="connsiteX2633" fmla="*/ 1116052 w 8880260"/>
              <a:gd name="connsiteY2633" fmla="*/ 1746161 h 8810536"/>
              <a:gd name="connsiteX2634" fmla="*/ 1175730 w 8880260"/>
              <a:gd name="connsiteY2634" fmla="*/ 1746161 h 8810536"/>
              <a:gd name="connsiteX2635" fmla="*/ 1334867 w 8880260"/>
              <a:gd name="connsiteY2635" fmla="*/ 1779316 h 8810536"/>
              <a:gd name="connsiteX2636" fmla="*/ 1414432 w 8880260"/>
              <a:gd name="connsiteY2636" fmla="*/ 1799210 h 8810536"/>
              <a:gd name="connsiteX2637" fmla="*/ 1477423 w 8880260"/>
              <a:gd name="connsiteY2637" fmla="*/ 1812476 h 8810536"/>
              <a:gd name="connsiteX2638" fmla="*/ 1547044 w 8880260"/>
              <a:gd name="connsiteY2638" fmla="*/ 1832364 h 8810536"/>
              <a:gd name="connsiteX2639" fmla="*/ 1603407 w 8880260"/>
              <a:gd name="connsiteY2639" fmla="*/ 1858887 h 8810536"/>
              <a:gd name="connsiteX2640" fmla="*/ 1621857 w 8880260"/>
              <a:gd name="connsiteY2640" fmla="*/ 1862242 h 8810536"/>
              <a:gd name="connsiteX2641" fmla="*/ 1626768 w 8880260"/>
              <a:gd name="connsiteY2641" fmla="*/ 1865516 h 8810536"/>
              <a:gd name="connsiteX2642" fmla="*/ 1637123 w 8880260"/>
              <a:gd name="connsiteY2642" fmla="*/ 1868106 h 8810536"/>
              <a:gd name="connsiteX2643" fmla="*/ 1653133 w 8880260"/>
              <a:gd name="connsiteY2643" fmla="*/ 1878781 h 8810536"/>
              <a:gd name="connsiteX2644" fmla="*/ 1706181 w 8880260"/>
              <a:gd name="connsiteY2644" fmla="*/ 1905297 h 8810536"/>
              <a:gd name="connsiteX2645" fmla="*/ 1745964 w 8880260"/>
              <a:gd name="connsiteY2645" fmla="*/ 1931823 h 8810536"/>
              <a:gd name="connsiteX2646" fmla="*/ 1805641 w 8880260"/>
              <a:gd name="connsiteY2646" fmla="*/ 1958347 h 8810536"/>
              <a:gd name="connsiteX2647" fmla="*/ 1799012 w 8880260"/>
              <a:gd name="connsiteY2647" fmla="*/ 1951718 h 8810536"/>
              <a:gd name="connsiteX2648" fmla="*/ 1792374 w 8880260"/>
              <a:gd name="connsiteY2648" fmla="*/ 1931822 h 8810536"/>
              <a:gd name="connsiteX2649" fmla="*/ 1779116 w 8880260"/>
              <a:gd name="connsiteY2649" fmla="*/ 1918564 h 8810536"/>
              <a:gd name="connsiteX2650" fmla="*/ 1759221 w 8880260"/>
              <a:gd name="connsiteY2650" fmla="*/ 1915250 h 8810536"/>
              <a:gd name="connsiteX2651" fmla="*/ 1732705 w 8880260"/>
              <a:gd name="connsiteY2651" fmla="*/ 1895354 h 8810536"/>
              <a:gd name="connsiteX2652" fmla="*/ 1712810 w 8880260"/>
              <a:gd name="connsiteY2652" fmla="*/ 1885411 h 8810536"/>
              <a:gd name="connsiteX2653" fmla="*/ 1704356 w 8880260"/>
              <a:gd name="connsiteY2653" fmla="*/ 1879773 h 8810536"/>
              <a:gd name="connsiteX2654" fmla="*/ 1699707 w 8880260"/>
              <a:gd name="connsiteY2654" fmla="*/ 1882093 h 8810536"/>
              <a:gd name="connsiteX2655" fmla="*/ 1679817 w 8880260"/>
              <a:gd name="connsiteY2655" fmla="*/ 1878782 h 8810536"/>
              <a:gd name="connsiteX2656" fmla="*/ 1637123 w 8880260"/>
              <a:gd name="connsiteY2656" fmla="*/ 1868106 h 8810536"/>
              <a:gd name="connsiteX2657" fmla="*/ 1630756 w 8880260"/>
              <a:gd name="connsiteY2657" fmla="*/ 1863860 h 8810536"/>
              <a:gd name="connsiteX2658" fmla="*/ 1621857 w 8880260"/>
              <a:gd name="connsiteY2658" fmla="*/ 1862242 h 8810536"/>
              <a:gd name="connsiteX2659" fmla="*/ 1606881 w 8880260"/>
              <a:gd name="connsiteY2659" fmla="*/ 1852258 h 8810536"/>
              <a:gd name="connsiteX2660" fmla="*/ 1640034 w 8880260"/>
              <a:gd name="connsiteY2660" fmla="*/ 1855573 h 8810536"/>
              <a:gd name="connsiteX2661" fmla="*/ 1684108 w 8880260"/>
              <a:gd name="connsiteY2661" fmla="*/ 1865016 h 8810536"/>
              <a:gd name="connsiteX2662" fmla="*/ 1675512 w 8880260"/>
              <a:gd name="connsiteY2662" fmla="*/ 1858058 h 8810536"/>
              <a:gd name="connsiteX2663" fmla="*/ 1623295 w 8880260"/>
              <a:gd name="connsiteY2663" fmla="*/ 1829048 h 8810536"/>
              <a:gd name="connsiteX2664" fmla="*/ 1540416 w 8880260"/>
              <a:gd name="connsiteY2664" fmla="*/ 1792581 h 8810536"/>
              <a:gd name="connsiteX2665" fmla="*/ 1520523 w 8880260"/>
              <a:gd name="connsiteY2665" fmla="*/ 1787608 h 8810536"/>
              <a:gd name="connsiteX2666" fmla="*/ 1514877 w 8880260"/>
              <a:gd name="connsiteY2666" fmla="*/ 1774901 h 8810536"/>
              <a:gd name="connsiteX2667" fmla="*/ 1507423 w 8880260"/>
              <a:gd name="connsiteY2667" fmla="*/ 1772685 h 8810536"/>
              <a:gd name="connsiteX2668" fmla="*/ 1514223 w 8880260"/>
              <a:gd name="connsiteY2668" fmla="*/ 1773430 h 8810536"/>
              <a:gd name="connsiteX2669" fmla="*/ 1513891 w 8880260"/>
              <a:gd name="connsiteY2669" fmla="*/ 1772685 h 8810536"/>
              <a:gd name="connsiteX2670" fmla="*/ 1434326 w 8880260"/>
              <a:gd name="connsiteY2670" fmla="*/ 1726274 h 8810536"/>
              <a:gd name="connsiteX2671" fmla="*/ 1421061 w 8880260"/>
              <a:gd name="connsiteY2671" fmla="*/ 1739533 h 8810536"/>
              <a:gd name="connsiteX2672" fmla="*/ 1414432 w 8880260"/>
              <a:gd name="connsiteY2672" fmla="*/ 1746162 h 8810536"/>
              <a:gd name="connsiteX2673" fmla="*/ 1407803 w 8880260"/>
              <a:gd name="connsiteY2673" fmla="*/ 1732903 h 8810536"/>
              <a:gd name="connsiteX2674" fmla="*/ 1394537 w 8880260"/>
              <a:gd name="connsiteY2674" fmla="*/ 1719645 h 8810536"/>
              <a:gd name="connsiteX2675" fmla="*/ 1368020 w 8880260"/>
              <a:gd name="connsiteY2675" fmla="*/ 1706378 h 8810536"/>
              <a:gd name="connsiteX2676" fmla="*/ 1361384 w 8880260"/>
              <a:gd name="connsiteY2676" fmla="*/ 1693122 h 8810536"/>
              <a:gd name="connsiteX2677" fmla="*/ 1404488 w 8880260"/>
              <a:gd name="connsiteY2677" fmla="*/ 1689807 h 8810536"/>
              <a:gd name="connsiteX2678" fmla="*/ 1454214 w 8880260"/>
              <a:gd name="connsiteY2678" fmla="*/ 1679855 h 8810536"/>
              <a:gd name="connsiteX2679" fmla="*/ 1520520 w 8880260"/>
              <a:gd name="connsiteY2679" fmla="*/ 1666597 h 8810536"/>
              <a:gd name="connsiteX2680" fmla="*/ 1566938 w 8880260"/>
              <a:gd name="connsiteY2680" fmla="*/ 1693121 h 8810536"/>
              <a:gd name="connsiteX2681" fmla="*/ 1583512 w 8880260"/>
              <a:gd name="connsiteY2681" fmla="*/ 1722960 h 8810536"/>
              <a:gd name="connsiteX2682" fmla="*/ 1633245 w 8880260"/>
              <a:gd name="connsiteY2682" fmla="*/ 1746161 h 8810536"/>
              <a:gd name="connsiteX2683" fmla="*/ 1679657 w 8880260"/>
              <a:gd name="connsiteY2683" fmla="*/ 1766058 h 8810536"/>
              <a:gd name="connsiteX2684" fmla="*/ 1683278 w 8880260"/>
              <a:gd name="connsiteY2684" fmla="*/ 1767441 h 8810536"/>
              <a:gd name="connsiteX2685" fmla="*/ 1679816 w 8880260"/>
              <a:gd name="connsiteY2685" fmla="*/ 1766056 h 8810536"/>
              <a:gd name="connsiteX2686" fmla="*/ 1699711 w 8880260"/>
              <a:gd name="connsiteY2686" fmla="*/ 1759427 h 8810536"/>
              <a:gd name="connsiteX2687" fmla="*/ 1726229 w 8880260"/>
              <a:gd name="connsiteY2687" fmla="*/ 1752798 h 8810536"/>
              <a:gd name="connsiteX2688" fmla="*/ 1712971 w 8880260"/>
              <a:gd name="connsiteY2688" fmla="*/ 1746161 h 8810536"/>
              <a:gd name="connsiteX2689" fmla="*/ 1772648 w 8880260"/>
              <a:gd name="connsiteY2689" fmla="*/ 1746161 h 8810536"/>
              <a:gd name="connsiteX2690" fmla="*/ 1814478 w 8880260"/>
              <a:gd name="connsiteY2690" fmla="*/ 1754296 h 8810536"/>
              <a:gd name="connsiteX2691" fmla="*/ 1779116 w 8880260"/>
              <a:gd name="connsiteY2691" fmla="*/ 1737876 h 8810536"/>
              <a:gd name="connsiteX2692" fmla="*/ 1719438 w 8880260"/>
              <a:gd name="connsiteY2692" fmla="*/ 1693121 h 8810536"/>
              <a:gd name="connsiteX2693" fmla="*/ 1699552 w 8880260"/>
              <a:gd name="connsiteY2693" fmla="*/ 1686491 h 8810536"/>
              <a:gd name="connsiteX2694" fmla="*/ 1690733 w 8880260"/>
              <a:gd name="connsiteY2694" fmla="*/ 1682080 h 8810536"/>
              <a:gd name="connsiteX2695" fmla="*/ 1600247 w 8880260"/>
              <a:gd name="connsiteY2695" fmla="*/ 1668256 h 8810536"/>
              <a:gd name="connsiteX2696" fmla="*/ 1494156 w 8880260"/>
              <a:gd name="connsiteY2696" fmla="*/ 1613556 h 8810536"/>
              <a:gd name="connsiteX2697" fmla="*/ 1487930 w 8880260"/>
              <a:gd name="connsiteY2697" fmla="*/ 1604214 h 8810536"/>
              <a:gd name="connsiteX2698" fmla="*/ 1480739 w 8880260"/>
              <a:gd name="connsiteY2698" fmla="*/ 1600291 h 8810536"/>
              <a:gd name="connsiteX2699" fmla="*/ 1434326 w 8880260"/>
              <a:gd name="connsiteY2699" fmla="*/ 1593661 h 8810536"/>
              <a:gd name="connsiteX2700" fmla="*/ 1377964 w 8880260"/>
              <a:gd name="connsiteY2700" fmla="*/ 1577080 h 8810536"/>
              <a:gd name="connsiteX2701" fmla="*/ 1308342 w 8880260"/>
              <a:gd name="connsiteY2701" fmla="*/ 1560509 h 8810536"/>
              <a:gd name="connsiteX2702" fmla="*/ 1132634 w 8880260"/>
              <a:gd name="connsiteY2702" fmla="*/ 1517411 h 8810536"/>
              <a:gd name="connsiteX2703" fmla="*/ 943659 w 8880260"/>
              <a:gd name="connsiteY2703" fmla="*/ 1474307 h 8810536"/>
              <a:gd name="connsiteX2704" fmla="*/ 870724 w 8880260"/>
              <a:gd name="connsiteY2704" fmla="*/ 1461049 h 8810536"/>
              <a:gd name="connsiteX2705" fmla="*/ 1135948 w 8880260"/>
              <a:gd name="connsiteY2705" fmla="*/ 1441153 h 8810536"/>
              <a:gd name="connsiteX2706" fmla="*/ 1242037 w 8880260"/>
              <a:gd name="connsiteY2706" fmla="*/ 1441153 h 8810536"/>
              <a:gd name="connsiteX2707" fmla="*/ 1553674 w 8880260"/>
              <a:gd name="connsiteY2707" fmla="*/ 1500832 h 8810536"/>
              <a:gd name="connsiteX2708" fmla="*/ 1639875 w 8880260"/>
              <a:gd name="connsiteY2708" fmla="*/ 1527355 h 8810536"/>
              <a:gd name="connsiteX2709" fmla="*/ 1646504 w 8880260"/>
              <a:gd name="connsiteY2709" fmla="*/ 1553880 h 8810536"/>
              <a:gd name="connsiteX2710" fmla="*/ 1653132 w 8880260"/>
              <a:gd name="connsiteY2710" fmla="*/ 1580396 h 8810536"/>
              <a:gd name="connsiteX2711" fmla="*/ 1706181 w 8880260"/>
              <a:gd name="connsiteY2711" fmla="*/ 1606920 h 8810536"/>
              <a:gd name="connsiteX2712" fmla="*/ 1739335 w 8880260"/>
              <a:gd name="connsiteY2712" fmla="*/ 1620185 h 8810536"/>
              <a:gd name="connsiteX2713" fmla="*/ 1759222 w 8880260"/>
              <a:gd name="connsiteY2713" fmla="*/ 1626814 h 8810536"/>
              <a:gd name="connsiteX2714" fmla="*/ 1772487 w 8880260"/>
              <a:gd name="connsiteY2714" fmla="*/ 1633443 h 8810536"/>
              <a:gd name="connsiteX2715" fmla="*/ 1776881 w 8880260"/>
              <a:gd name="connsiteY2715" fmla="*/ 1635106 h 8810536"/>
              <a:gd name="connsiteX2716" fmla="*/ 1825687 w 8880260"/>
              <a:gd name="connsiteY2716" fmla="*/ 1646702 h 8810536"/>
              <a:gd name="connsiteX2717" fmla="*/ 1931783 w 8880260"/>
              <a:gd name="connsiteY2717" fmla="*/ 1693120 h 8810536"/>
              <a:gd name="connsiteX2718" fmla="*/ 1911888 w 8880260"/>
              <a:gd name="connsiteY2718" fmla="*/ 1686491 h 8810536"/>
              <a:gd name="connsiteX2719" fmla="*/ 1875238 w 8880260"/>
              <a:gd name="connsiteY2719" fmla="*/ 1678636 h 8810536"/>
              <a:gd name="connsiteX2720" fmla="*/ 1890596 w 8880260"/>
              <a:gd name="connsiteY2720" fmla="*/ 1685663 h 8810536"/>
              <a:gd name="connsiteX2721" fmla="*/ 1978035 w 8880260"/>
              <a:gd name="connsiteY2721" fmla="*/ 1726274 h 8810536"/>
              <a:gd name="connsiteX2722" fmla="*/ 2007247 w 8880260"/>
              <a:gd name="connsiteY2722" fmla="*/ 1737959 h 8810536"/>
              <a:gd name="connsiteX2723" fmla="*/ 2004719 w 8880260"/>
              <a:gd name="connsiteY2723" fmla="*/ 1732903 h 8810536"/>
              <a:gd name="connsiteX2724" fmla="*/ 1991452 w 8880260"/>
              <a:gd name="connsiteY2724" fmla="*/ 1719645 h 8810536"/>
              <a:gd name="connsiteX2725" fmla="*/ 1964938 w 8880260"/>
              <a:gd name="connsiteY2725" fmla="*/ 1706379 h 8810536"/>
              <a:gd name="connsiteX2726" fmla="*/ 1958300 w 8880260"/>
              <a:gd name="connsiteY2726" fmla="*/ 1693121 h 8810536"/>
              <a:gd name="connsiteX2727" fmla="*/ 1972393 w 8880260"/>
              <a:gd name="connsiteY2727" fmla="*/ 1688978 h 8810536"/>
              <a:gd name="connsiteX2728" fmla="*/ 1973504 w 8880260"/>
              <a:gd name="connsiteY2728" fmla="*/ 1689009 h 8810536"/>
              <a:gd name="connsiteX2729" fmla="*/ 1971407 w 8880260"/>
              <a:gd name="connsiteY2729" fmla="*/ 1686491 h 8810536"/>
              <a:gd name="connsiteX2730" fmla="*/ 1991294 w 8880260"/>
              <a:gd name="connsiteY2730" fmla="*/ 1686491 h 8810536"/>
              <a:gd name="connsiteX2731" fmla="*/ 1997713 w 8880260"/>
              <a:gd name="connsiteY2731" fmla="*/ 1689702 h 8810536"/>
              <a:gd name="connsiteX2732" fmla="*/ 2001404 w 8880260"/>
              <a:gd name="connsiteY2732" fmla="*/ 1689807 h 8810536"/>
              <a:gd name="connsiteX2733" fmla="*/ 2051131 w 8880260"/>
              <a:gd name="connsiteY2733" fmla="*/ 1679855 h 8810536"/>
              <a:gd name="connsiteX2734" fmla="*/ 2117437 w 8880260"/>
              <a:gd name="connsiteY2734" fmla="*/ 1666597 h 8810536"/>
              <a:gd name="connsiteX2735" fmla="*/ 2163857 w 8880260"/>
              <a:gd name="connsiteY2735" fmla="*/ 1693121 h 8810536"/>
              <a:gd name="connsiteX2736" fmla="*/ 2180429 w 8880260"/>
              <a:gd name="connsiteY2736" fmla="*/ 1722960 h 8810536"/>
              <a:gd name="connsiteX2737" fmla="*/ 2230162 w 8880260"/>
              <a:gd name="connsiteY2737" fmla="*/ 1746162 h 8810536"/>
              <a:gd name="connsiteX2738" fmla="*/ 2276574 w 8880260"/>
              <a:gd name="connsiteY2738" fmla="*/ 1766056 h 8810536"/>
              <a:gd name="connsiteX2739" fmla="*/ 2356138 w 8880260"/>
              <a:gd name="connsiteY2739" fmla="*/ 1785952 h 8810536"/>
              <a:gd name="connsiteX2740" fmla="*/ 2395928 w 8880260"/>
              <a:gd name="connsiteY2740" fmla="*/ 1805838 h 8810536"/>
              <a:gd name="connsiteX2741" fmla="*/ 2496013 w 8880260"/>
              <a:gd name="connsiteY2741" fmla="*/ 1853880 h 8810536"/>
              <a:gd name="connsiteX2742" fmla="*/ 2482122 w 8880260"/>
              <a:gd name="connsiteY2742" fmla="*/ 1842307 h 8810536"/>
              <a:gd name="connsiteX2743" fmla="*/ 2488750 w 8880260"/>
              <a:gd name="connsiteY2743" fmla="*/ 1832362 h 8810536"/>
              <a:gd name="connsiteX2744" fmla="*/ 2502017 w 8880260"/>
              <a:gd name="connsiteY2744" fmla="*/ 1832364 h 8810536"/>
              <a:gd name="connsiteX2745" fmla="*/ 2515275 w 8880260"/>
              <a:gd name="connsiteY2745" fmla="*/ 1852258 h 8810536"/>
              <a:gd name="connsiteX2746" fmla="*/ 2504183 w 8880260"/>
              <a:gd name="connsiteY2746" fmla="*/ 1857802 h 8810536"/>
              <a:gd name="connsiteX2747" fmla="*/ 2561694 w 8880260"/>
              <a:gd name="connsiteY2747" fmla="*/ 1885412 h 8810536"/>
              <a:gd name="connsiteX2748" fmla="*/ 2574953 w 8880260"/>
              <a:gd name="connsiteY2748" fmla="*/ 1872145 h 8810536"/>
              <a:gd name="connsiteX2749" fmla="*/ 2561694 w 8880260"/>
              <a:gd name="connsiteY2749" fmla="*/ 1832364 h 8810536"/>
              <a:gd name="connsiteX2750" fmla="*/ 2541798 w 8880260"/>
              <a:gd name="connsiteY2750" fmla="*/ 1819105 h 8810536"/>
              <a:gd name="connsiteX2751" fmla="*/ 2422444 w 8880260"/>
              <a:gd name="connsiteY2751" fmla="*/ 1759427 h 8810536"/>
              <a:gd name="connsiteX2752" fmla="*/ 2316355 w 8880260"/>
              <a:gd name="connsiteY2752" fmla="*/ 1693120 h 8810536"/>
              <a:gd name="connsiteX2753" fmla="*/ 2296468 w 8880260"/>
              <a:gd name="connsiteY2753" fmla="*/ 1686491 h 8810536"/>
              <a:gd name="connsiteX2754" fmla="*/ 2269944 w 8880260"/>
              <a:gd name="connsiteY2754" fmla="*/ 1673226 h 8810536"/>
              <a:gd name="connsiteX2755" fmla="*/ 2230163 w 8880260"/>
              <a:gd name="connsiteY2755" fmla="*/ 1659968 h 8810536"/>
              <a:gd name="connsiteX2756" fmla="*/ 2193686 w 8880260"/>
              <a:gd name="connsiteY2756" fmla="*/ 1640073 h 8810536"/>
              <a:gd name="connsiteX2757" fmla="*/ 2157219 w 8880260"/>
              <a:gd name="connsiteY2757" fmla="*/ 1626814 h 8810536"/>
              <a:gd name="connsiteX2758" fmla="*/ 2114122 w 8880260"/>
              <a:gd name="connsiteY2758" fmla="*/ 1620186 h 8810536"/>
              <a:gd name="connsiteX2759" fmla="*/ 2077654 w 8880260"/>
              <a:gd name="connsiteY2759" fmla="*/ 1600291 h 8810536"/>
              <a:gd name="connsiteX2760" fmla="*/ 2031244 w 8880260"/>
              <a:gd name="connsiteY2760" fmla="*/ 1593662 h 8810536"/>
              <a:gd name="connsiteX2761" fmla="*/ 1974881 w 8880260"/>
              <a:gd name="connsiteY2761" fmla="*/ 1577081 h 8810536"/>
              <a:gd name="connsiteX2762" fmla="*/ 1905259 w 8880260"/>
              <a:gd name="connsiteY2762" fmla="*/ 1560510 h 8810536"/>
              <a:gd name="connsiteX2763" fmla="*/ 1729550 w 8880260"/>
              <a:gd name="connsiteY2763" fmla="*/ 1517411 h 8810536"/>
              <a:gd name="connsiteX2764" fmla="*/ 1540574 w 8880260"/>
              <a:gd name="connsiteY2764" fmla="*/ 1474307 h 8810536"/>
              <a:gd name="connsiteX2765" fmla="*/ 1467639 w 8880260"/>
              <a:gd name="connsiteY2765" fmla="*/ 1461049 h 8810536"/>
              <a:gd name="connsiteX2766" fmla="*/ 1732864 w 8880260"/>
              <a:gd name="connsiteY2766" fmla="*/ 1441153 h 8810536"/>
              <a:gd name="connsiteX2767" fmla="*/ 1838953 w 8880260"/>
              <a:gd name="connsiteY2767" fmla="*/ 1441153 h 8810536"/>
              <a:gd name="connsiteX2768" fmla="*/ 2150589 w 8880260"/>
              <a:gd name="connsiteY2768" fmla="*/ 1500832 h 8810536"/>
              <a:gd name="connsiteX2769" fmla="*/ 2236792 w 8880260"/>
              <a:gd name="connsiteY2769" fmla="*/ 1527355 h 8810536"/>
              <a:gd name="connsiteX2770" fmla="*/ 2243421 w 8880260"/>
              <a:gd name="connsiteY2770" fmla="*/ 1553879 h 8810536"/>
              <a:gd name="connsiteX2771" fmla="*/ 2250050 w 8880260"/>
              <a:gd name="connsiteY2771" fmla="*/ 1580395 h 8810536"/>
              <a:gd name="connsiteX2772" fmla="*/ 2303098 w 8880260"/>
              <a:gd name="connsiteY2772" fmla="*/ 1606920 h 8810536"/>
              <a:gd name="connsiteX2773" fmla="*/ 2336251 w 8880260"/>
              <a:gd name="connsiteY2773" fmla="*/ 1620185 h 8810536"/>
              <a:gd name="connsiteX2774" fmla="*/ 2356138 w 8880260"/>
              <a:gd name="connsiteY2774" fmla="*/ 1626814 h 8810536"/>
              <a:gd name="connsiteX2775" fmla="*/ 2369405 w 8880260"/>
              <a:gd name="connsiteY2775" fmla="*/ 1633443 h 8810536"/>
              <a:gd name="connsiteX2776" fmla="*/ 2574953 w 8880260"/>
              <a:gd name="connsiteY2776" fmla="*/ 1726275 h 8810536"/>
              <a:gd name="connsiteX2777" fmla="*/ 2661153 w 8880260"/>
              <a:gd name="connsiteY2777" fmla="*/ 1752799 h 8810536"/>
              <a:gd name="connsiteX2778" fmla="*/ 2621363 w 8880260"/>
              <a:gd name="connsiteY2778" fmla="*/ 1726274 h 8810536"/>
              <a:gd name="connsiteX2779" fmla="*/ 2568324 w 8880260"/>
              <a:gd name="connsiteY2779" fmla="*/ 1686491 h 8810536"/>
              <a:gd name="connsiteX2780" fmla="*/ 2588209 w 8880260"/>
              <a:gd name="connsiteY2780" fmla="*/ 1686491 h 8810536"/>
              <a:gd name="connsiteX2781" fmla="*/ 2681040 w 8880260"/>
              <a:gd name="connsiteY2781" fmla="*/ 1732903 h 8810536"/>
              <a:gd name="connsiteX2782" fmla="*/ 2729665 w 8880260"/>
              <a:gd name="connsiteY2782" fmla="*/ 1759426 h 8810536"/>
              <a:gd name="connsiteX2783" fmla="*/ 2747532 w 8880260"/>
              <a:gd name="connsiteY2783" fmla="*/ 1759425 h 8810536"/>
              <a:gd name="connsiteX2784" fmla="*/ 2778118 w 8880260"/>
              <a:gd name="connsiteY2784" fmla="*/ 1766054 h 8810536"/>
              <a:gd name="connsiteX2785" fmla="*/ 2778119 w 8880260"/>
              <a:gd name="connsiteY2785" fmla="*/ 1752796 h 8810536"/>
              <a:gd name="connsiteX2786" fmla="*/ 2937165 w 8880260"/>
              <a:gd name="connsiteY2786" fmla="*/ 1819103 h 8810536"/>
              <a:gd name="connsiteX2787" fmla="*/ 3019750 w 8880260"/>
              <a:gd name="connsiteY2787" fmla="*/ 1872143 h 8810536"/>
              <a:gd name="connsiteX2788" fmla="*/ 2992222 w 8880260"/>
              <a:gd name="connsiteY2788" fmla="*/ 1825733 h 8810536"/>
              <a:gd name="connsiteX2789" fmla="*/ 2894348 w 8880260"/>
              <a:gd name="connsiteY2789" fmla="*/ 1726272 h 8810536"/>
              <a:gd name="connsiteX2790" fmla="*/ 2860703 w 8880260"/>
              <a:gd name="connsiteY2790" fmla="*/ 1686489 h 8810536"/>
              <a:gd name="connsiteX2791" fmla="*/ 2827052 w 8880260"/>
              <a:gd name="connsiteY2791" fmla="*/ 1653337 h 8810536"/>
              <a:gd name="connsiteX2792" fmla="*/ 2802588 w 8880260"/>
              <a:gd name="connsiteY2792" fmla="*/ 1633443 h 8810536"/>
              <a:gd name="connsiteX2793" fmla="*/ 2784234 w 8880260"/>
              <a:gd name="connsiteY2793" fmla="*/ 1600288 h 8810536"/>
              <a:gd name="connsiteX2794" fmla="*/ 2790350 w 8880260"/>
              <a:gd name="connsiteY2794" fmla="*/ 1587031 h 8810536"/>
              <a:gd name="connsiteX2795" fmla="*/ 2814820 w 8880260"/>
              <a:gd name="connsiteY2795" fmla="*/ 1587031 h 8810536"/>
              <a:gd name="connsiteX2796" fmla="*/ 2863762 w 8880260"/>
              <a:gd name="connsiteY2796" fmla="*/ 1567136 h 8810536"/>
              <a:gd name="connsiteX2797" fmla="*/ 2845407 w 8880260"/>
              <a:gd name="connsiteY2797" fmla="*/ 1547250 h 8810536"/>
              <a:gd name="connsiteX2798" fmla="*/ 2863762 w 8880260"/>
              <a:gd name="connsiteY2798" fmla="*/ 1533984 h 8810536"/>
              <a:gd name="connsiteX2799" fmla="*/ 2979984 w 8880260"/>
              <a:gd name="connsiteY2799" fmla="*/ 1494200 h 8810536"/>
              <a:gd name="connsiteX2800" fmla="*/ 3016692 w 8880260"/>
              <a:gd name="connsiteY2800" fmla="*/ 1451103 h 8810536"/>
              <a:gd name="connsiteX2801" fmla="*/ 3206326 w 8880260"/>
              <a:gd name="connsiteY2801" fmla="*/ 1441152 h 8810536"/>
              <a:gd name="connsiteX2802" fmla="*/ 3408190 w 8880260"/>
              <a:gd name="connsiteY2802" fmla="*/ 1441153 h 8810536"/>
              <a:gd name="connsiteX2803" fmla="*/ 3420977 w 8880260"/>
              <a:gd name="connsiteY2803" fmla="*/ 1449682 h 8810536"/>
              <a:gd name="connsiteX2804" fmla="*/ 3453704 w 8880260"/>
              <a:gd name="connsiteY2804" fmla="*/ 1447371 h 8810536"/>
              <a:gd name="connsiteX2805" fmla="*/ 3549850 w 8880260"/>
              <a:gd name="connsiteY2805" fmla="*/ 1441151 h 8810536"/>
              <a:gd name="connsiteX2806" fmla="*/ 3655938 w 8880260"/>
              <a:gd name="connsiteY2806" fmla="*/ 1441151 h 8810536"/>
              <a:gd name="connsiteX2807" fmla="*/ 3967576 w 8880260"/>
              <a:gd name="connsiteY2807" fmla="*/ 1500829 h 8810536"/>
              <a:gd name="connsiteX2808" fmla="*/ 4053778 w 8880260"/>
              <a:gd name="connsiteY2808" fmla="*/ 1527354 h 8810536"/>
              <a:gd name="connsiteX2809" fmla="*/ 4060407 w 8880260"/>
              <a:gd name="connsiteY2809" fmla="*/ 1553877 h 8810536"/>
              <a:gd name="connsiteX2810" fmla="*/ 4067035 w 8880260"/>
              <a:gd name="connsiteY2810" fmla="*/ 1580395 h 8810536"/>
              <a:gd name="connsiteX2811" fmla="*/ 4120084 w 8880260"/>
              <a:gd name="connsiteY2811" fmla="*/ 1606918 h 8810536"/>
              <a:gd name="connsiteX2812" fmla="*/ 4153237 w 8880260"/>
              <a:gd name="connsiteY2812" fmla="*/ 1620183 h 8810536"/>
              <a:gd name="connsiteX2813" fmla="*/ 4173123 w 8880260"/>
              <a:gd name="connsiteY2813" fmla="*/ 1626814 h 8810536"/>
              <a:gd name="connsiteX2814" fmla="*/ 4186390 w 8880260"/>
              <a:gd name="connsiteY2814" fmla="*/ 1633441 h 8810536"/>
              <a:gd name="connsiteX2815" fmla="*/ 4241093 w 8880260"/>
              <a:gd name="connsiteY2815" fmla="*/ 1656650 h 8810536"/>
              <a:gd name="connsiteX2816" fmla="*/ 4290538 w 8880260"/>
              <a:gd name="connsiteY2816" fmla="*/ 1679274 h 8810536"/>
              <a:gd name="connsiteX2817" fmla="*/ 4307349 w 8880260"/>
              <a:gd name="connsiteY2817" fmla="*/ 1672927 h 8810536"/>
              <a:gd name="connsiteX2818" fmla="*/ 4316041 w 8880260"/>
              <a:gd name="connsiteY2818" fmla="*/ 1668991 h 8810536"/>
              <a:gd name="connsiteX2819" fmla="*/ 4279631 w 8880260"/>
              <a:gd name="connsiteY2819" fmla="*/ 1652921 h 8810536"/>
              <a:gd name="connsiteX2820" fmla="*/ 4226171 w 8880260"/>
              <a:gd name="connsiteY2820" fmla="*/ 1626814 h 8810536"/>
              <a:gd name="connsiteX2821" fmla="*/ 4199647 w 8880260"/>
              <a:gd name="connsiteY2821" fmla="*/ 1613555 h 8810536"/>
              <a:gd name="connsiteX2822" fmla="*/ 4166494 w 8880260"/>
              <a:gd name="connsiteY2822" fmla="*/ 1580395 h 8810536"/>
              <a:gd name="connsiteX2823" fmla="*/ 4262640 w 8880260"/>
              <a:gd name="connsiteY2823" fmla="*/ 1613555 h 8810536"/>
              <a:gd name="connsiteX2824" fmla="*/ 4324804 w 8880260"/>
              <a:gd name="connsiteY2824" fmla="*/ 1643391 h 8810536"/>
              <a:gd name="connsiteX2825" fmla="*/ 4343852 w 8880260"/>
              <a:gd name="connsiteY2825" fmla="*/ 1656399 h 8810536"/>
              <a:gd name="connsiteX2826" fmla="*/ 4368133 w 8880260"/>
              <a:gd name="connsiteY2826" fmla="*/ 1645404 h 8810536"/>
              <a:gd name="connsiteX2827" fmla="*/ 4405591 w 8880260"/>
              <a:gd name="connsiteY2827" fmla="*/ 1632420 h 8810536"/>
              <a:gd name="connsiteX2828" fmla="*/ 4564980 w 8880260"/>
              <a:gd name="connsiteY2828" fmla="*/ 1647068 h 8810536"/>
              <a:gd name="connsiteX2829" fmla="*/ 4725727 w 8880260"/>
              <a:gd name="connsiteY2829" fmla="*/ 1669609 h 8810536"/>
              <a:gd name="connsiteX2830" fmla="*/ 4731011 w 8880260"/>
              <a:gd name="connsiteY2830" fmla="*/ 1666838 h 8810536"/>
              <a:gd name="connsiteX2831" fmla="*/ 4726665 w 8880260"/>
              <a:gd name="connsiteY2831" fmla="*/ 1661624 h 8810536"/>
              <a:gd name="connsiteX2832" fmla="*/ 4710913 w 8880260"/>
              <a:gd name="connsiteY2832" fmla="*/ 1653336 h 8810536"/>
              <a:gd name="connsiteX2833" fmla="*/ 4684396 w 8880260"/>
              <a:gd name="connsiteY2833" fmla="*/ 1633439 h 8810536"/>
              <a:gd name="connsiteX2834" fmla="*/ 4664502 w 8880260"/>
              <a:gd name="connsiteY2834" fmla="*/ 1600288 h 8810536"/>
              <a:gd name="connsiteX2835" fmla="*/ 4671131 w 8880260"/>
              <a:gd name="connsiteY2835" fmla="*/ 1587029 h 8810536"/>
              <a:gd name="connsiteX2836" fmla="*/ 4697655 w 8880260"/>
              <a:gd name="connsiteY2836" fmla="*/ 1587029 h 8810536"/>
              <a:gd name="connsiteX2837" fmla="*/ 4750705 w 8880260"/>
              <a:gd name="connsiteY2837" fmla="*/ 1567134 h 8810536"/>
              <a:gd name="connsiteX2838" fmla="*/ 4730809 w 8880260"/>
              <a:gd name="connsiteY2838" fmla="*/ 1547246 h 8810536"/>
              <a:gd name="connsiteX2839" fmla="*/ 4725838 w 8880260"/>
              <a:gd name="connsiteY2839" fmla="*/ 1537298 h 8810536"/>
              <a:gd name="connsiteX2840" fmla="*/ 4738566 w 8880260"/>
              <a:gd name="connsiteY2840" fmla="*/ 1535601 h 8810536"/>
              <a:gd name="connsiteX2841" fmla="*/ 4735252 w 8880260"/>
              <a:gd name="connsiteY2841" fmla="*/ 1532310 h 8810536"/>
              <a:gd name="connsiteX2842" fmla="*/ 4670276 w 8880260"/>
              <a:gd name="connsiteY2842" fmla="*/ 1436365 h 8810536"/>
              <a:gd name="connsiteX2843" fmla="*/ 4633743 w 8880260"/>
              <a:gd name="connsiteY2843" fmla="*/ 1327874 h 8810536"/>
              <a:gd name="connsiteX2844" fmla="*/ 4652704 w 8880260"/>
              <a:gd name="connsiteY2844" fmla="*/ 1319509 h 8810536"/>
              <a:gd name="connsiteX2845" fmla="*/ 4726750 w 8880260"/>
              <a:gd name="connsiteY2845" fmla="*/ 1371801 h 8810536"/>
              <a:gd name="connsiteX2846" fmla="*/ 4751641 w 8880260"/>
              <a:gd name="connsiteY2846" fmla="*/ 1408964 h 8810536"/>
              <a:gd name="connsiteX2847" fmla="*/ 4789779 w 8880260"/>
              <a:gd name="connsiteY2847" fmla="*/ 1411970 h 8810536"/>
              <a:gd name="connsiteX2848" fmla="*/ 4788944 w 8880260"/>
              <a:gd name="connsiteY2848" fmla="*/ 1333039 h 8810536"/>
              <a:gd name="connsiteX2849" fmla="*/ 4791046 w 8880260"/>
              <a:gd name="connsiteY2849" fmla="*/ 1145207 h 8810536"/>
              <a:gd name="connsiteX2850" fmla="*/ 4833162 w 8880260"/>
              <a:gd name="connsiteY2850" fmla="*/ 1137954 h 8810536"/>
              <a:gd name="connsiteX2851" fmla="*/ 4884260 w 8880260"/>
              <a:gd name="connsiteY2851" fmla="*/ 1208866 h 8810536"/>
              <a:gd name="connsiteX2852" fmla="*/ 4915288 w 8880260"/>
              <a:gd name="connsiteY2852" fmla="*/ 1311289 h 8810536"/>
              <a:gd name="connsiteX2853" fmla="*/ 4938853 w 8880260"/>
              <a:gd name="connsiteY2853" fmla="*/ 1351871 h 8810536"/>
              <a:gd name="connsiteX2854" fmla="*/ 4965765 w 8880260"/>
              <a:gd name="connsiteY2854" fmla="*/ 1323005 h 8810536"/>
              <a:gd name="connsiteX2855" fmla="*/ 5027959 w 8880260"/>
              <a:gd name="connsiteY2855" fmla="*/ 1284243 h 8810536"/>
              <a:gd name="connsiteX2856" fmla="*/ 5154585 w 8880260"/>
              <a:gd name="connsiteY2856" fmla="*/ 1160418 h 8810536"/>
              <a:gd name="connsiteX2857" fmla="*/ 5159469 w 8880260"/>
              <a:gd name="connsiteY2857" fmla="*/ 1107292 h 8810536"/>
              <a:gd name="connsiteX2858" fmla="*/ 5109837 w 8880260"/>
              <a:gd name="connsiteY2858" fmla="*/ 789347 h 8810536"/>
              <a:gd name="connsiteX2859" fmla="*/ 5078606 w 8880260"/>
              <a:gd name="connsiteY2859" fmla="*/ 667185 h 8810536"/>
              <a:gd name="connsiteX2860" fmla="*/ 4794977 w 8880260"/>
              <a:gd name="connsiteY2860" fmla="*/ 599201 h 8810536"/>
              <a:gd name="connsiteX2861" fmla="*/ 4842942 w 8880260"/>
              <a:gd name="connsiteY2861" fmla="*/ 646542 h 8810536"/>
              <a:gd name="connsiteX2862" fmla="*/ 4851342 w 8880260"/>
              <a:gd name="connsiteY2862" fmla="*/ 700896 h 8810536"/>
              <a:gd name="connsiteX2863" fmla="*/ 4804308 w 8880260"/>
              <a:gd name="connsiteY2863" fmla="*/ 725884 h 8810536"/>
              <a:gd name="connsiteX2864" fmla="*/ 4732914 w 8880260"/>
              <a:gd name="connsiteY2864" fmla="*/ 666753 h 8810536"/>
              <a:gd name="connsiteX2865" fmla="*/ 4774405 w 8880260"/>
              <a:gd name="connsiteY2865" fmla="*/ 600312 h 8810536"/>
              <a:gd name="connsiteX2866" fmla="*/ 4794977 w 8880260"/>
              <a:gd name="connsiteY2866" fmla="*/ 599201 h 8810536"/>
              <a:gd name="connsiteX2867" fmla="*/ 6062068 w 8880260"/>
              <a:gd name="connsiteY2867" fmla="*/ 457079 h 8810536"/>
              <a:gd name="connsiteX2868" fmla="*/ 6093094 w 8880260"/>
              <a:gd name="connsiteY2868" fmla="*/ 463216 h 8810536"/>
              <a:gd name="connsiteX2869" fmla="*/ 6160512 w 8880260"/>
              <a:gd name="connsiteY2869" fmla="*/ 532596 h 8810536"/>
              <a:gd name="connsiteX2870" fmla="*/ 6164207 w 8880260"/>
              <a:gd name="connsiteY2870" fmla="*/ 624419 h 8810536"/>
              <a:gd name="connsiteX2871" fmla="*/ 6047767 w 8880260"/>
              <a:gd name="connsiteY2871" fmla="*/ 681448 h 8810536"/>
              <a:gd name="connsiteX2872" fmla="*/ 5964794 w 8880260"/>
              <a:gd name="connsiteY2872" fmla="*/ 621768 h 8810536"/>
              <a:gd name="connsiteX2873" fmla="*/ 5953502 w 8880260"/>
              <a:gd name="connsiteY2873" fmla="*/ 519131 h 8810536"/>
              <a:gd name="connsiteX2874" fmla="*/ 6023645 w 8880260"/>
              <a:gd name="connsiteY2874" fmla="*/ 459867 h 8810536"/>
              <a:gd name="connsiteX2875" fmla="*/ 6062068 w 8880260"/>
              <a:gd name="connsiteY2875" fmla="*/ 457079 h 8810536"/>
              <a:gd name="connsiteX2876" fmla="*/ 5075980 w 8880260"/>
              <a:gd name="connsiteY2876" fmla="*/ 5 h 8810536"/>
              <a:gd name="connsiteX2877" fmla="*/ 5086720 w 8880260"/>
              <a:gd name="connsiteY2877" fmla="*/ 17922 h 8810536"/>
              <a:gd name="connsiteX2878" fmla="*/ 5088253 w 8880260"/>
              <a:gd name="connsiteY2878" fmla="*/ 34236 h 8810536"/>
              <a:gd name="connsiteX2879" fmla="*/ 5109583 w 8880260"/>
              <a:gd name="connsiteY2879" fmla="*/ 121112 h 8810536"/>
              <a:gd name="connsiteX2880" fmla="*/ 5117664 w 8880260"/>
              <a:gd name="connsiteY2880" fmla="*/ 242155 h 8810536"/>
              <a:gd name="connsiteX2881" fmla="*/ 5099465 w 8880260"/>
              <a:gd name="connsiteY2881" fmla="*/ 258675 h 8810536"/>
              <a:gd name="connsiteX2882" fmla="*/ 5078200 w 8880260"/>
              <a:gd name="connsiteY2882" fmla="*/ 242569 h 8810536"/>
              <a:gd name="connsiteX2883" fmla="*/ 5064055 w 8880260"/>
              <a:gd name="connsiteY2883" fmla="*/ 127042 h 8810536"/>
              <a:gd name="connsiteX2884" fmla="*/ 5063571 w 8880260"/>
              <a:gd name="connsiteY2884" fmla="*/ 16803 h 8810536"/>
              <a:gd name="connsiteX2885" fmla="*/ 5075980 w 8880260"/>
              <a:gd name="connsiteY2885" fmla="*/ 5 h 8810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  <a:cxn ang="0">
                <a:pos x="connsiteX1978" y="connsiteY1978"/>
              </a:cxn>
              <a:cxn ang="0">
                <a:pos x="connsiteX1979" y="connsiteY1979"/>
              </a:cxn>
              <a:cxn ang="0">
                <a:pos x="connsiteX1980" y="connsiteY1980"/>
              </a:cxn>
              <a:cxn ang="0">
                <a:pos x="connsiteX1981" y="connsiteY1981"/>
              </a:cxn>
              <a:cxn ang="0">
                <a:pos x="connsiteX1982" y="connsiteY1982"/>
              </a:cxn>
              <a:cxn ang="0">
                <a:pos x="connsiteX1983" y="connsiteY1983"/>
              </a:cxn>
              <a:cxn ang="0">
                <a:pos x="connsiteX1984" y="connsiteY1984"/>
              </a:cxn>
              <a:cxn ang="0">
                <a:pos x="connsiteX1985" y="connsiteY1985"/>
              </a:cxn>
              <a:cxn ang="0">
                <a:pos x="connsiteX1986" y="connsiteY1986"/>
              </a:cxn>
              <a:cxn ang="0">
                <a:pos x="connsiteX1987" y="connsiteY1987"/>
              </a:cxn>
              <a:cxn ang="0">
                <a:pos x="connsiteX1988" y="connsiteY1988"/>
              </a:cxn>
              <a:cxn ang="0">
                <a:pos x="connsiteX1989" y="connsiteY1989"/>
              </a:cxn>
              <a:cxn ang="0">
                <a:pos x="connsiteX1990" y="connsiteY1990"/>
              </a:cxn>
              <a:cxn ang="0">
                <a:pos x="connsiteX1991" y="connsiteY1991"/>
              </a:cxn>
              <a:cxn ang="0">
                <a:pos x="connsiteX1992" y="connsiteY1992"/>
              </a:cxn>
              <a:cxn ang="0">
                <a:pos x="connsiteX1993" y="connsiteY1993"/>
              </a:cxn>
              <a:cxn ang="0">
                <a:pos x="connsiteX1994" y="connsiteY1994"/>
              </a:cxn>
              <a:cxn ang="0">
                <a:pos x="connsiteX1995" y="connsiteY1995"/>
              </a:cxn>
              <a:cxn ang="0">
                <a:pos x="connsiteX1996" y="connsiteY1996"/>
              </a:cxn>
              <a:cxn ang="0">
                <a:pos x="connsiteX1997" y="connsiteY1997"/>
              </a:cxn>
              <a:cxn ang="0">
                <a:pos x="connsiteX1998" y="connsiteY1998"/>
              </a:cxn>
              <a:cxn ang="0">
                <a:pos x="connsiteX1999" y="connsiteY1999"/>
              </a:cxn>
              <a:cxn ang="0">
                <a:pos x="connsiteX2000" y="connsiteY2000"/>
              </a:cxn>
              <a:cxn ang="0">
                <a:pos x="connsiteX2001" y="connsiteY2001"/>
              </a:cxn>
              <a:cxn ang="0">
                <a:pos x="connsiteX2002" y="connsiteY2002"/>
              </a:cxn>
              <a:cxn ang="0">
                <a:pos x="connsiteX2003" y="connsiteY2003"/>
              </a:cxn>
              <a:cxn ang="0">
                <a:pos x="connsiteX2004" y="connsiteY2004"/>
              </a:cxn>
              <a:cxn ang="0">
                <a:pos x="connsiteX2005" y="connsiteY2005"/>
              </a:cxn>
              <a:cxn ang="0">
                <a:pos x="connsiteX2006" y="connsiteY2006"/>
              </a:cxn>
              <a:cxn ang="0">
                <a:pos x="connsiteX2007" y="connsiteY2007"/>
              </a:cxn>
              <a:cxn ang="0">
                <a:pos x="connsiteX2008" y="connsiteY2008"/>
              </a:cxn>
              <a:cxn ang="0">
                <a:pos x="connsiteX2009" y="connsiteY2009"/>
              </a:cxn>
              <a:cxn ang="0">
                <a:pos x="connsiteX2010" y="connsiteY2010"/>
              </a:cxn>
              <a:cxn ang="0">
                <a:pos x="connsiteX2011" y="connsiteY2011"/>
              </a:cxn>
              <a:cxn ang="0">
                <a:pos x="connsiteX2012" y="connsiteY2012"/>
              </a:cxn>
              <a:cxn ang="0">
                <a:pos x="connsiteX2013" y="connsiteY2013"/>
              </a:cxn>
              <a:cxn ang="0">
                <a:pos x="connsiteX2014" y="connsiteY2014"/>
              </a:cxn>
              <a:cxn ang="0">
                <a:pos x="connsiteX2015" y="connsiteY2015"/>
              </a:cxn>
              <a:cxn ang="0">
                <a:pos x="connsiteX2016" y="connsiteY2016"/>
              </a:cxn>
              <a:cxn ang="0">
                <a:pos x="connsiteX2017" y="connsiteY2017"/>
              </a:cxn>
              <a:cxn ang="0">
                <a:pos x="connsiteX2018" y="connsiteY2018"/>
              </a:cxn>
              <a:cxn ang="0">
                <a:pos x="connsiteX2019" y="connsiteY2019"/>
              </a:cxn>
              <a:cxn ang="0">
                <a:pos x="connsiteX2020" y="connsiteY2020"/>
              </a:cxn>
              <a:cxn ang="0">
                <a:pos x="connsiteX2021" y="connsiteY2021"/>
              </a:cxn>
              <a:cxn ang="0">
                <a:pos x="connsiteX2022" y="connsiteY2022"/>
              </a:cxn>
              <a:cxn ang="0">
                <a:pos x="connsiteX2023" y="connsiteY2023"/>
              </a:cxn>
              <a:cxn ang="0">
                <a:pos x="connsiteX2024" y="connsiteY2024"/>
              </a:cxn>
              <a:cxn ang="0">
                <a:pos x="connsiteX2025" y="connsiteY2025"/>
              </a:cxn>
              <a:cxn ang="0">
                <a:pos x="connsiteX2026" y="connsiteY2026"/>
              </a:cxn>
              <a:cxn ang="0">
                <a:pos x="connsiteX2027" y="connsiteY2027"/>
              </a:cxn>
              <a:cxn ang="0">
                <a:pos x="connsiteX2028" y="connsiteY2028"/>
              </a:cxn>
              <a:cxn ang="0">
                <a:pos x="connsiteX2029" y="connsiteY2029"/>
              </a:cxn>
              <a:cxn ang="0">
                <a:pos x="connsiteX2030" y="connsiteY2030"/>
              </a:cxn>
              <a:cxn ang="0">
                <a:pos x="connsiteX2031" y="connsiteY2031"/>
              </a:cxn>
              <a:cxn ang="0">
                <a:pos x="connsiteX2032" y="connsiteY2032"/>
              </a:cxn>
              <a:cxn ang="0">
                <a:pos x="connsiteX2033" y="connsiteY2033"/>
              </a:cxn>
              <a:cxn ang="0">
                <a:pos x="connsiteX2034" y="connsiteY2034"/>
              </a:cxn>
              <a:cxn ang="0">
                <a:pos x="connsiteX2035" y="connsiteY2035"/>
              </a:cxn>
              <a:cxn ang="0">
                <a:pos x="connsiteX2036" y="connsiteY2036"/>
              </a:cxn>
              <a:cxn ang="0">
                <a:pos x="connsiteX2037" y="connsiteY2037"/>
              </a:cxn>
              <a:cxn ang="0">
                <a:pos x="connsiteX2038" y="connsiteY2038"/>
              </a:cxn>
              <a:cxn ang="0">
                <a:pos x="connsiteX2039" y="connsiteY2039"/>
              </a:cxn>
              <a:cxn ang="0">
                <a:pos x="connsiteX2040" y="connsiteY2040"/>
              </a:cxn>
              <a:cxn ang="0">
                <a:pos x="connsiteX2041" y="connsiteY2041"/>
              </a:cxn>
              <a:cxn ang="0">
                <a:pos x="connsiteX2042" y="connsiteY2042"/>
              </a:cxn>
              <a:cxn ang="0">
                <a:pos x="connsiteX2043" y="connsiteY2043"/>
              </a:cxn>
              <a:cxn ang="0">
                <a:pos x="connsiteX2044" y="connsiteY2044"/>
              </a:cxn>
              <a:cxn ang="0">
                <a:pos x="connsiteX2045" y="connsiteY2045"/>
              </a:cxn>
              <a:cxn ang="0">
                <a:pos x="connsiteX2046" y="connsiteY2046"/>
              </a:cxn>
              <a:cxn ang="0">
                <a:pos x="connsiteX2047" y="connsiteY2047"/>
              </a:cxn>
              <a:cxn ang="0">
                <a:pos x="connsiteX2048" y="connsiteY2048"/>
              </a:cxn>
              <a:cxn ang="0">
                <a:pos x="connsiteX2049" y="connsiteY2049"/>
              </a:cxn>
              <a:cxn ang="0">
                <a:pos x="connsiteX2050" y="connsiteY2050"/>
              </a:cxn>
              <a:cxn ang="0">
                <a:pos x="connsiteX2051" y="connsiteY2051"/>
              </a:cxn>
              <a:cxn ang="0">
                <a:pos x="connsiteX2052" y="connsiteY2052"/>
              </a:cxn>
              <a:cxn ang="0">
                <a:pos x="connsiteX2053" y="connsiteY2053"/>
              </a:cxn>
              <a:cxn ang="0">
                <a:pos x="connsiteX2054" y="connsiteY2054"/>
              </a:cxn>
              <a:cxn ang="0">
                <a:pos x="connsiteX2055" y="connsiteY2055"/>
              </a:cxn>
              <a:cxn ang="0">
                <a:pos x="connsiteX2056" y="connsiteY2056"/>
              </a:cxn>
              <a:cxn ang="0">
                <a:pos x="connsiteX2057" y="connsiteY2057"/>
              </a:cxn>
              <a:cxn ang="0">
                <a:pos x="connsiteX2058" y="connsiteY2058"/>
              </a:cxn>
              <a:cxn ang="0">
                <a:pos x="connsiteX2059" y="connsiteY2059"/>
              </a:cxn>
              <a:cxn ang="0">
                <a:pos x="connsiteX2060" y="connsiteY2060"/>
              </a:cxn>
              <a:cxn ang="0">
                <a:pos x="connsiteX2061" y="connsiteY2061"/>
              </a:cxn>
              <a:cxn ang="0">
                <a:pos x="connsiteX2062" y="connsiteY2062"/>
              </a:cxn>
              <a:cxn ang="0">
                <a:pos x="connsiteX2063" y="connsiteY2063"/>
              </a:cxn>
              <a:cxn ang="0">
                <a:pos x="connsiteX2064" y="connsiteY2064"/>
              </a:cxn>
              <a:cxn ang="0">
                <a:pos x="connsiteX2065" y="connsiteY2065"/>
              </a:cxn>
              <a:cxn ang="0">
                <a:pos x="connsiteX2066" y="connsiteY2066"/>
              </a:cxn>
              <a:cxn ang="0">
                <a:pos x="connsiteX2067" y="connsiteY2067"/>
              </a:cxn>
              <a:cxn ang="0">
                <a:pos x="connsiteX2068" y="connsiteY2068"/>
              </a:cxn>
              <a:cxn ang="0">
                <a:pos x="connsiteX2069" y="connsiteY2069"/>
              </a:cxn>
              <a:cxn ang="0">
                <a:pos x="connsiteX2070" y="connsiteY2070"/>
              </a:cxn>
              <a:cxn ang="0">
                <a:pos x="connsiteX2071" y="connsiteY2071"/>
              </a:cxn>
              <a:cxn ang="0">
                <a:pos x="connsiteX2072" y="connsiteY2072"/>
              </a:cxn>
              <a:cxn ang="0">
                <a:pos x="connsiteX2073" y="connsiteY2073"/>
              </a:cxn>
              <a:cxn ang="0">
                <a:pos x="connsiteX2074" y="connsiteY2074"/>
              </a:cxn>
              <a:cxn ang="0">
                <a:pos x="connsiteX2075" y="connsiteY2075"/>
              </a:cxn>
              <a:cxn ang="0">
                <a:pos x="connsiteX2076" y="connsiteY2076"/>
              </a:cxn>
              <a:cxn ang="0">
                <a:pos x="connsiteX2077" y="connsiteY2077"/>
              </a:cxn>
              <a:cxn ang="0">
                <a:pos x="connsiteX2078" y="connsiteY2078"/>
              </a:cxn>
              <a:cxn ang="0">
                <a:pos x="connsiteX2079" y="connsiteY2079"/>
              </a:cxn>
              <a:cxn ang="0">
                <a:pos x="connsiteX2080" y="connsiteY2080"/>
              </a:cxn>
              <a:cxn ang="0">
                <a:pos x="connsiteX2081" y="connsiteY2081"/>
              </a:cxn>
              <a:cxn ang="0">
                <a:pos x="connsiteX2082" y="connsiteY2082"/>
              </a:cxn>
              <a:cxn ang="0">
                <a:pos x="connsiteX2083" y="connsiteY2083"/>
              </a:cxn>
              <a:cxn ang="0">
                <a:pos x="connsiteX2084" y="connsiteY2084"/>
              </a:cxn>
              <a:cxn ang="0">
                <a:pos x="connsiteX2085" y="connsiteY2085"/>
              </a:cxn>
              <a:cxn ang="0">
                <a:pos x="connsiteX2086" y="connsiteY2086"/>
              </a:cxn>
              <a:cxn ang="0">
                <a:pos x="connsiteX2087" y="connsiteY2087"/>
              </a:cxn>
              <a:cxn ang="0">
                <a:pos x="connsiteX2088" y="connsiteY2088"/>
              </a:cxn>
              <a:cxn ang="0">
                <a:pos x="connsiteX2089" y="connsiteY2089"/>
              </a:cxn>
              <a:cxn ang="0">
                <a:pos x="connsiteX2090" y="connsiteY2090"/>
              </a:cxn>
              <a:cxn ang="0">
                <a:pos x="connsiteX2091" y="connsiteY2091"/>
              </a:cxn>
              <a:cxn ang="0">
                <a:pos x="connsiteX2092" y="connsiteY2092"/>
              </a:cxn>
              <a:cxn ang="0">
                <a:pos x="connsiteX2093" y="connsiteY2093"/>
              </a:cxn>
              <a:cxn ang="0">
                <a:pos x="connsiteX2094" y="connsiteY2094"/>
              </a:cxn>
              <a:cxn ang="0">
                <a:pos x="connsiteX2095" y="connsiteY2095"/>
              </a:cxn>
              <a:cxn ang="0">
                <a:pos x="connsiteX2096" y="connsiteY2096"/>
              </a:cxn>
              <a:cxn ang="0">
                <a:pos x="connsiteX2097" y="connsiteY2097"/>
              </a:cxn>
              <a:cxn ang="0">
                <a:pos x="connsiteX2098" y="connsiteY2098"/>
              </a:cxn>
              <a:cxn ang="0">
                <a:pos x="connsiteX2099" y="connsiteY2099"/>
              </a:cxn>
              <a:cxn ang="0">
                <a:pos x="connsiteX2100" y="connsiteY2100"/>
              </a:cxn>
              <a:cxn ang="0">
                <a:pos x="connsiteX2101" y="connsiteY2101"/>
              </a:cxn>
              <a:cxn ang="0">
                <a:pos x="connsiteX2102" y="connsiteY2102"/>
              </a:cxn>
              <a:cxn ang="0">
                <a:pos x="connsiteX2103" y="connsiteY2103"/>
              </a:cxn>
              <a:cxn ang="0">
                <a:pos x="connsiteX2104" y="connsiteY2104"/>
              </a:cxn>
              <a:cxn ang="0">
                <a:pos x="connsiteX2105" y="connsiteY2105"/>
              </a:cxn>
              <a:cxn ang="0">
                <a:pos x="connsiteX2106" y="connsiteY2106"/>
              </a:cxn>
              <a:cxn ang="0">
                <a:pos x="connsiteX2107" y="connsiteY2107"/>
              </a:cxn>
              <a:cxn ang="0">
                <a:pos x="connsiteX2108" y="connsiteY2108"/>
              </a:cxn>
              <a:cxn ang="0">
                <a:pos x="connsiteX2109" y="connsiteY2109"/>
              </a:cxn>
              <a:cxn ang="0">
                <a:pos x="connsiteX2110" y="connsiteY2110"/>
              </a:cxn>
              <a:cxn ang="0">
                <a:pos x="connsiteX2111" y="connsiteY2111"/>
              </a:cxn>
              <a:cxn ang="0">
                <a:pos x="connsiteX2112" y="connsiteY2112"/>
              </a:cxn>
              <a:cxn ang="0">
                <a:pos x="connsiteX2113" y="connsiteY2113"/>
              </a:cxn>
              <a:cxn ang="0">
                <a:pos x="connsiteX2114" y="connsiteY2114"/>
              </a:cxn>
              <a:cxn ang="0">
                <a:pos x="connsiteX2115" y="connsiteY2115"/>
              </a:cxn>
              <a:cxn ang="0">
                <a:pos x="connsiteX2116" y="connsiteY2116"/>
              </a:cxn>
              <a:cxn ang="0">
                <a:pos x="connsiteX2117" y="connsiteY2117"/>
              </a:cxn>
              <a:cxn ang="0">
                <a:pos x="connsiteX2118" y="connsiteY2118"/>
              </a:cxn>
              <a:cxn ang="0">
                <a:pos x="connsiteX2119" y="connsiteY2119"/>
              </a:cxn>
              <a:cxn ang="0">
                <a:pos x="connsiteX2120" y="connsiteY2120"/>
              </a:cxn>
              <a:cxn ang="0">
                <a:pos x="connsiteX2121" y="connsiteY2121"/>
              </a:cxn>
              <a:cxn ang="0">
                <a:pos x="connsiteX2122" y="connsiteY2122"/>
              </a:cxn>
              <a:cxn ang="0">
                <a:pos x="connsiteX2123" y="connsiteY2123"/>
              </a:cxn>
              <a:cxn ang="0">
                <a:pos x="connsiteX2124" y="connsiteY2124"/>
              </a:cxn>
              <a:cxn ang="0">
                <a:pos x="connsiteX2125" y="connsiteY2125"/>
              </a:cxn>
              <a:cxn ang="0">
                <a:pos x="connsiteX2126" y="connsiteY2126"/>
              </a:cxn>
              <a:cxn ang="0">
                <a:pos x="connsiteX2127" y="connsiteY2127"/>
              </a:cxn>
              <a:cxn ang="0">
                <a:pos x="connsiteX2128" y="connsiteY2128"/>
              </a:cxn>
              <a:cxn ang="0">
                <a:pos x="connsiteX2129" y="connsiteY2129"/>
              </a:cxn>
              <a:cxn ang="0">
                <a:pos x="connsiteX2130" y="connsiteY2130"/>
              </a:cxn>
              <a:cxn ang="0">
                <a:pos x="connsiteX2131" y="connsiteY2131"/>
              </a:cxn>
              <a:cxn ang="0">
                <a:pos x="connsiteX2132" y="connsiteY2132"/>
              </a:cxn>
              <a:cxn ang="0">
                <a:pos x="connsiteX2133" y="connsiteY2133"/>
              </a:cxn>
              <a:cxn ang="0">
                <a:pos x="connsiteX2134" y="connsiteY2134"/>
              </a:cxn>
              <a:cxn ang="0">
                <a:pos x="connsiteX2135" y="connsiteY2135"/>
              </a:cxn>
              <a:cxn ang="0">
                <a:pos x="connsiteX2136" y="connsiteY2136"/>
              </a:cxn>
              <a:cxn ang="0">
                <a:pos x="connsiteX2137" y="connsiteY2137"/>
              </a:cxn>
              <a:cxn ang="0">
                <a:pos x="connsiteX2138" y="connsiteY2138"/>
              </a:cxn>
              <a:cxn ang="0">
                <a:pos x="connsiteX2139" y="connsiteY2139"/>
              </a:cxn>
              <a:cxn ang="0">
                <a:pos x="connsiteX2140" y="connsiteY2140"/>
              </a:cxn>
              <a:cxn ang="0">
                <a:pos x="connsiteX2141" y="connsiteY2141"/>
              </a:cxn>
              <a:cxn ang="0">
                <a:pos x="connsiteX2142" y="connsiteY2142"/>
              </a:cxn>
              <a:cxn ang="0">
                <a:pos x="connsiteX2143" y="connsiteY2143"/>
              </a:cxn>
              <a:cxn ang="0">
                <a:pos x="connsiteX2144" y="connsiteY2144"/>
              </a:cxn>
              <a:cxn ang="0">
                <a:pos x="connsiteX2145" y="connsiteY2145"/>
              </a:cxn>
              <a:cxn ang="0">
                <a:pos x="connsiteX2146" y="connsiteY2146"/>
              </a:cxn>
              <a:cxn ang="0">
                <a:pos x="connsiteX2147" y="connsiteY2147"/>
              </a:cxn>
              <a:cxn ang="0">
                <a:pos x="connsiteX2148" y="connsiteY2148"/>
              </a:cxn>
              <a:cxn ang="0">
                <a:pos x="connsiteX2149" y="connsiteY2149"/>
              </a:cxn>
              <a:cxn ang="0">
                <a:pos x="connsiteX2150" y="connsiteY2150"/>
              </a:cxn>
              <a:cxn ang="0">
                <a:pos x="connsiteX2151" y="connsiteY2151"/>
              </a:cxn>
              <a:cxn ang="0">
                <a:pos x="connsiteX2152" y="connsiteY2152"/>
              </a:cxn>
              <a:cxn ang="0">
                <a:pos x="connsiteX2153" y="connsiteY2153"/>
              </a:cxn>
              <a:cxn ang="0">
                <a:pos x="connsiteX2154" y="connsiteY2154"/>
              </a:cxn>
              <a:cxn ang="0">
                <a:pos x="connsiteX2155" y="connsiteY2155"/>
              </a:cxn>
              <a:cxn ang="0">
                <a:pos x="connsiteX2156" y="connsiteY2156"/>
              </a:cxn>
              <a:cxn ang="0">
                <a:pos x="connsiteX2157" y="connsiteY2157"/>
              </a:cxn>
              <a:cxn ang="0">
                <a:pos x="connsiteX2158" y="connsiteY2158"/>
              </a:cxn>
              <a:cxn ang="0">
                <a:pos x="connsiteX2159" y="connsiteY2159"/>
              </a:cxn>
              <a:cxn ang="0">
                <a:pos x="connsiteX2160" y="connsiteY2160"/>
              </a:cxn>
              <a:cxn ang="0">
                <a:pos x="connsiteX2161" y="connsiteY2161"/>
              </a:cxn>
              <a:cxn ang="0">
                <a:pos x="connsiteX2162" y="connsiteY2162"/>
              </a:cxn>
              <a:cxn ang="0">
                <a:pos x="connsiteX2163" y="connsiteY2163"/>
              </a:cxn>
              <a:cxn ang="0">
                <a:pos x="connsiteX2164" y="connsiteY2164"/>
              </a:cxn>
              <a:cxn ang="0">
                <a:pos x="connsiteX2165" y="connsiteY2165"/>
              </a:cxn>
              <a:cxn ang="0">
                <a:pos x="connsiteX2166" y="connsiteY2166"/>
              </a:cxn>
              <a:cxn ang="0">
                <a:pos x="connsiteX2167" y="connsiteY2167"/>
              </a:cxn>
              <a:cxn ang="0">
                <a:pos x="connsiteX2168" y="connsiteY2168"/>
              </a:cxn>
              <a:cxn ang="0">
                <a:pos x="connsiteX2169" y="connsiteY2169"/>
              </a:cxn>
              <a:cxn ang="0">
                <a:pos x="connsiteX2170" y="connsiteY2170"/>
              </a:cxn>
              <a:cxn ang="0">
                <a:pos x="connsiteX2171" y="connsiteY2171"/>
              </a:cxn>
              <a:cxn ang="0">
                <a:pos x="connsiteX2172" y="connsiteY2172"/>
              </a:cxn>
              <a:cxn ang="0">
                <a:pos x="connsiteX2173" y="connsiteY2173"/>
              </a:cxn>
              <a:cxn ang="0">
                <a:pos x="connsiteX2174" y="connsiteY2174"/>
              </a:cxn>
              <a:cxn ang="0">
                <a:pos x="connsiteX2175" y="connsiteY2175"/>
              </a:cxn>
              <a:cxn ang="0">
                <a:pos x="connsiteX2176" y="connsiteY2176"/>
              </a:cxn>
              <a:cxn ang="0">
                <a:pos x="connsiteX2177" y="connsiteY2177"/>
              </a:cxn>
              <a:cxn ang="0">
                <a:pos x="connsiteX2178" y="connsiteY2178"/>
              </a:cxn>
              <a:cxn ang="0">
                <a:pos x="connsiteX2179" y="connsiteY2179"/>
              </a:cxn>
              <a:cxn ang="0">
                <a:pos x="connsiteX2180" y="connsiteY2180"/>
              </a:cxn>
              <a:cxn ang="0">
                <a:pos x="connsiteX2181" y="connsiteY2181"/>
              </a:cxn>
              <a:cxn ang="0">
                <a:pos x="connsiteX2182" y="connsiteY2182"/>
              </a:cxn>
              <a:cxn ang="0">
                <a:pos x="connsiteX2183" y="connsiteY2183"/>
              </a:cxn>
              <a:cxn ang="0">
                <a:pos x="connsiteX2184" y="connsiteY2184"/>
              </a:cxn>
              <a:cxn ang="0">
                <a:pos x="connsiteX2185" y="connsiteY2185"/>
              </a:cxn>
              <a:cxn ang="0">
                <a:pos x="connsiteX2186" y="connsiteY2186"/>
              </a:cxn>
              <a:cxn ang="0">
                <a:pos x="connsiteX2187" y="connsiteY2187"/>
              </a:cxn>
              <a:cxn ang="0">
                <a:pos x="connsiteX2188" y="connsiteY2188"/>
              </a:cxn>
              <a:cxn ang="0">
                <a:pos x="connsiteX2189" y="connsiteY2189"/>
              </a:cxn>
              <a:cxn ang="0">
                <a:pos x="connsiteX2190" y="connsiteY2190"/>
              </a:cxn>
              <a:cxn ang="0">
                <a:pos x="connsiteX2191" y="connsiteY2191"/>
              </a:cxn>
              <a:cxn ang="0">
                <a:pos x="connsiteX2192" y="connsiteY2192"/>
              </a:cxn>
              <a:cxn ang="0">
                <a:pos x="connsiteX2193" y="connsiteY2193"/>
              </a:cxn>
              <a:cxn ang="0">
                <a:pos x="connsiteX2194" y="connsiteY2194"/>
              </a:cxn>
              <a:cxn ang="0">
                <a:pos x="connsiteX2195" y="connsiteY2195"/>
              </a:cxn>
              <a:cxn ang="0">
                <a:pos x="connsiteX2196" y="connsiteY2196"/>
              </a:cxn>
              <a:cxn ang="0">
                <a:pos x="connsiteX2197" y="connsiteY2197"/>
              </a:cxn>
              <a:cxn ang="0">
                <a:pos x="connsiteX2198" y="connsiteY2198"/>
              </a:cxn>
              <a:cxn ang="0">
                <a:pos x="connsiteX2199" y="connsiteY2199"/>
              </a:cxn>
              <a:cxn ang="0">
                <a:pos x="connsiteX2200" y="connsiteY2200"/>
              </a:cxn>
              <a:cxn ang="0">
                <a:pos x="connsiteX2201" y="connsiteY2201"/>
              </a:cxn>
              <a:cxn ang="0">
                <a:pos x="connsiteX2202" y="connsiteY2202"/>
              </a:cxn>
              <a:cxn ang="0">
                <a:pos x="connsiteX2203" y="connsiteY2203"/>
              </a:cxn>
              <a:cxn ang="0">
                <a:pos x="connsiteX2204" y="connsiteY2204"/>
              </a:cxn>
              <a:cxn ang="0">
                <a:pos x="connsiteX2205" y="connsiteY2205"/>
              </a:cxn>
              <a:cxn ang="0">
                <a:pos x="connsiteX2206" y="connsiteY2206"/>
              </a:cxn>
              <a:cxn ang="0">
                <a:pos x="connsiteX2207" y="connsiteY2207"/>
              </a:cxn>
              <a:cxn ang="0">
                <a:pos x="connsiteX2208" y="connsiteY2208"/>
              </a:cxn>
              <a:cxn ang="0">
                <a:pos x="connsiteX2209" y="connsiteY2209"/>
              </a:cxn>
              <a:cxn ang="0">
                <a:pos x="connsiteX2210" y="connsiteY2210"/>
              </a:cxn>
              <a:cxn ang="0">
                <a:pos x="connsiteX2211" y="connsiteY2211"/>
              </a:cxn>
              <a:cxn ang="0">
                <a:pos x="connsiteX2212" y="connsiteY2212"/>
              </a:cxn>
              <a:cxn ang="0">
                <a:pos x="connsiteX2213" y="connsiteY2213"/>
              </a:cxn>
              <a:cxn ang="0">
                <a:pos x="connsiteX2214" y="connsiteY2214"/>
              </a:cxn>
              <a:cxn ang="0">
                <a:pos x="connsiteX2215" y="connsiteY2215"/>
              </a:cxn>
              <a:cxn ang="0">
                <a:pos x="connsiteX2216" y="connsiteY2216"/>
              </a:cxn>
              <a:cxn ang="0">
                <a:pos x="connsiteX2217" y="connsiteY2217"/>
              </a:cxn>
              <a:cxn ang="0">
                <a:pos x="connsiteX2218" y="connsiteY2218"/>
              </a:cxn>
              <a:cxn ang="0">
                <a:pos x="connsiteX2219" y="connsiteY2219"/>
              </a:cxn>
              <a:cxn ang="0">
                <a:pos x="connsiteX2220" y="connsiteY2220"/>
              </a:cxn>
              <a:cxn ang="0">
                <a:pos x="connsiteX2221" y="connsiteY2221"/>
              </a:cxn>
              <a:cxn ang="0">
                <a:pos x="connsiteX2222" y="connsiteY2222"/>
              </a:cxn>
              <a:cxn ang="0">
                <a:pos x="connsiteX2223" y="connsiteY2223"/>
              </a:cxn>
              <a:cxn ang="0">
                <a:pos x="connsiteX2224" y="connsiteY2224"/>
              </a:cxn>
              <a:cxn ang="0">
                <a:pos x="connsiteX2225" y="connsiteY2225"/>
              </a:cxn>
              <a:cxn ang="0">
                <a:pos x="connsiteX2226" y="connsiteY2226"/>
              </a:cxn>
              <a:cxn ang="0">
                <a:pos x="connsiteX2227" y="connsiteY2227"/>
              </a:cxn>
              <a:cxn ang="0">
                <a:pos x="connsiteX2228" y="connsiteY2228"/>
              </a:cxn>
              <a:cxn ang="0">
                <a:pos x="connsiteX2229" y="connsiteY2229"/>
              </a:cxn>
              <a:cxn ang="0">
                <a:pos x="connsiteX2230" y="connsiteY2230"/>
              </a:cxn>
              <a:cxn ang="0">
                <a:pos x="connsiteX2231" y="connsiteY2231"/>
              </a:cxn>
              <a:cxn ang="0">
                <a:pos x="connsiteX2232" y="connsiteY2232"/>
              </a:cxn>
              <a:cxn ang="0">
                <a:pos x="connsiteX2233" y="connsiteY2233"/>
              </a:cxn>
              <a:cxn ang="0">
                <a:pos x="connsiteX2234" y="connsiteY2234"/>
              </a:cxn>
              <a:cxn ang="0">
                <a:pos x="connsiteX2235" y="connsiteY2235"/>
              </a:cxn>
              <a:cxn ang="0">
                <a:pos x="connsiteX2236" y="connsiteY2236"/>
              </a:cxn>
              <a:cxn ang="0">
                <a:pos x="connsiteX2237" y="connsiteY2237"/>
              </a:cxn>
              <a:cxn ang="0">
                <a:pos x="connsiteX2238" y="connsiteY2238"/>
              </a:cxn>
              <a:cxn ang="0">
                <a:pos x="connsiteX2239" y="connsiteY2239"/>
              </a:cxn>
              <a:cxn ang="0">
                <a:pos x="connsiteX2240" y="connsiteY2240"/>
              </a:cxn>
              <a:cxn ang="0">
                <a:pos x="connsiteX2241" y="connsiteY2241"/>
              </a:cxn>
              <a:cxn ang="0">
                <a:pos x="connsiteX2242" y="connsiteY2242"/>
              </a:cxn>
              <a:cxn ang="0">
                <a:pos x="connsiteX2243" y="connsiteY2243"/>
              </a:cxn>
              <a:cxn ang="0">
                <a:pos x="connsiteX2244" y="connsiteY2244"/>
              </a:cxn>
              <a:cxn ang="0">
                <a:pos x="connsiteX2245" y="connsiteY2245"/>
              </a:cxn>
              <a:cxn ang="0">
                <a:pos x="connsiteX2246" y="connsiteY2246"/>
              </a:cxn>
              <a:cxn ang="0">
                <a:pos x="connsiteX2247" y="connsiteY2247"/>
              </a:cxn>
              <a:cxn ang="0">
                <a:pos x="connsiteX2248" y="connsiteY2248"/>
              </a:cxn>
              <a:cxn ang="0">
                <a:pos x="connsiteX2249" y="connsiteY2249"/>
              </a:cxn>
              <a:cxn ang="0">
                <a:pos x="connsiteX2250" y="connsiteY2250"/>
              </a:cxn>
              <a:cxn ang="0">
                <a:pos x="connsiteX2251" y="connsiteY2251"/>
              </a:cxn>
              <a:cxn ang="0">
                <a:pos x="connsiteX2252" y="connsiteY2252"/>
              </a:cxn>
              <a:cxn ang="0">
                <a:pos x="connsiteX2253" y="connsiteY2253"/>
              </a:cxn>
              <a:cxn ang="0">
                <a:pos x="connsiteX2254" y="connsiteY2254"/>
              </a:cxn>
              <a:cxn ang="0">
                <a:pos x="connsiteX2255" y="connsiteY2255"/>
              </a:cxn>
              <a:cxn ang="0">
                <a:pos x="connsiteX2256" y="connsiteY2256"/>
              </a:cxn>
              <a:cxn ang="0">
                <a:pos x="connsiteX2257" y="connsiteY2257"/>
              </a:cxn>
              <a:cxn ang="0">
                <a:pos x="connsiteX2258" y="connsiteY2258"/>
              </a:cxn>
              <a:cxn ang="0">
                <a:pos x="connsiteX2259" y="connsiteY2259"/>
              </a:cxn>
              <a:cxn ang="0">
                <a:pos x="connsiteX2260" y="connsiteY2260"/>
              </a:cxn>
              <a:cxn ang="0">
                <a:pos x="connsiteX2261" y="connsiteY2261"/>
              </a:cxn>
              <a:cxn ang="0">
                <a:pos x="connsiteX2262" y="connsiteY2262"/>
              </a:cxn>
              <a:cxn ang="0">
                <a:pos x="connsiteX2263" y="connsiteY2263"/>
              </a:cxn>
              <a:cxn ang="0">
                <a:pos x="connsiteX2264" y="connsiteY2264"/>
              </a:cxn>
              <a:cxn ang="0">
                <a:pos x="connsiteX2265" y="connsiteY2265"/>
              </a:cxn>
              <a:cxn ang="0">
                <a:pos x="connsiteX2266" y="connsiteY2266"/>
              </a:cxn>
              <a:cxn ang="0">
                <a:pos x="connsiteX2267" y="connsiteY2267"/>
              </a:cxn>
              <a:cxn ang="0">
                <a:pos x="connsiteX2268" y="connsiteY2268"/>
              </a:cxn>
              <a:cxn ang="0">
                <a:pos x="connsiteX2269" y="connsiteY2269"/>
              </a:cxn>
              <a:cxn ang="0">
                <a:pos x="connsiteX2270" y="connsiteY2270"/>
              </a:cxn>
              <a:cxn ang="0">
                <a:pos x="connsiteX2271" y="connsiteY2271"/>
              </a:cxn>
              <a:cxn ang="0">
                <a:pos x="connsiteX2272" y="connsiteY2272"/>
              </a:cxn>
              <a:cxn ang="0">
                <a:pos x="connsiteX2273" y="connsiteY2273"/>
              </a:cxn>
              <a:cxn ang="0">
                <a:pos x="connsiteX2274" y="connsiteY2274"/>
              </a:cxn>
              <a:cxn ang="0">
                <a:pos x="connsiteX2275" y="connsiteY2275"/>
              </a:cxn>
              <a:cxn ang="0">
                <a:pos x="connsiteX2276" y="connsiteY2276"/>
              </a:cxn>
              <a:cxn ang="0">
                <a:pos x="connsiteX2277" y="connsiteY2277"/>
              </a:cxn>
              <a:cxn ang="0">
                <a:pos x="connsiteX2278" y="connsiteY2278"/>
              </a:cxn>
              <a:cxn ang="0">
                <a:pos x="connsiteX2279" y="connsiteY2279"/>
              </a:cxn>
              <a:cxn ang="0">
                <a:pos x="connsiteX2280" y="connsiteY2280"/>
              </a:cxn>
              <a:cxn ang="0">
                <a:pos x="connsiteX2281" y="connsiteY2281"/>
              </a:cxn>
              <a:cxn ang="0">
                <a:pos x="connsiteX2282" y="connsiteY2282"/>
              </a:cxn>
              <a:cxn ang="0">
                <a:pos x="connsiteX2283" y="connsiteY2283"/>
              </a:cxn>
              <a:cxn ang="0">
                <a:pos x="connsiteX2284" y="connsiteY2284"/>
              </a:cxn>
              <a:cxn ang="0">
                <a:pos x="connsiteX2285" y="connsiteY2285"/>
              </a:cxn>
              <a:cxn ang="0">
                <a:pos x="connsiteX2286" y="connsiteY2286"/>
              </a:cxn>
              <a:cxn ang="0">
                <a:pos x="connsiteX2287" y="connsiteY2287"/>
              </a:cxn>
              <a:cxn ang="0">
                <a:pos x="connsiteX2288" y="connsiteY2288"/>
              </a:cxn>
              <a:cxn ang="0">
                <a:pos x="connsiteX2289" y="connsiteY2289"/>
              </a:cxn>
              <a:cxn ang="0">
                <a:pos x="connsiteX2290" y="connsiteY2290"/>
              </a:cxn>
              <a:cxn ang="0">
                <a:pos x="connsiteX2291" y="connsiteY2291"/>
              </a:cxn>
              <a:cxn ang="0">
                <a:pos x="connsiteX2292" y="connsiteY2292"/>
              </a:cxn>
              <a:cxn ang="0">
                <a:pos x="connsiteX2293" y="connsiteY2293"/>
              </a:cxn>
              <a:cxn ang="0">
                <a:pos x="connsiteX2294" y="connsiteY2294"/>
              </a:cxn>
              <a:cxn ang="0">
                <a:pos x="connsiteX2295" y="connsiteY2295"/>
              </a:cxn>
              <a:cxn ang="0">
                <a:pos x="connsiteX2296" y="connsiteY2296"/>
              </a:cxn>
              <a:cxn ang="0">
                <a:pos x="connsiteX2297" y="connsiteY2297"/>
              </a:cxn>
              <a:cxn ang="0">
                <a:pos x="connsiteX2298" y="connsiteY2298"/>
              </a:cxn>
              <a:cxn ang="0">
                <a:pos x="connsiteX2299" y="connsiteY2299"/>
              </a:cxn>
              <a:cxn ang="0">
                <a:pos x="connsiteX2300" y="connsiteY2300"/>
              </a:cxn>
              <a:cxn ang="0">
                <a:pos x="connsiteX2301" y="connsiteY2301"/>
              </a:cxn>
              <a:cxn ang="0">
                <a:pos x="connsiteX2302" y="connsiteY2302"/>
              </a:cxn>
              <a:cxn ang="0">
                <a:pos x="connsiteX2303" y="connsiteY2303"/>
              </a:cxn>
              <a:cxn ang="0">
                <a:pos x="connsiteX2304" y="connsiteY2304"/>
              </a:cxn>
              <a:cxn ang="0">
                <a:pos x="connsiteX2305" y="connsiteY2305"/>
              </a:cxn>
              <a:cxn ang="0">
                <a:pos x="connsiteX2306" y="connsiteY2306"/>
              </a:cxn>
              <a:cxn ang="0">
                <a:pos x="connsiteX2307" y="connsiteY2307"/>
              </a:cxn>
              <a:cxn ang="0">
                <a:pos x="connsiteX2308" y="connsiteY2308"/>
              </a:cxn>
              <a:cxn ang="0">
                <a:pos x="connsiteX2309" y="connsiteY2309"/>
              </a:cxn>
              <a:cxn ang="0">
                <a:pos x="connsiteX2310" y="connsiteY2310"/>
              </a:cxn>
              <a:cxn ang="0">
                <a:pos x="connsiteX2311" y="connsiteY2311"/>
              </a:cxn>
              <a:cxn ang="0">
                <a:pos x="connsiteX2312" y="connsiteY2312"/>
              </a:cxn>
              <a:cxn ang="0">
                <a:pos x="connsiteX2313" y="connsiteY2313"/>
              </a:cxn>
              <a:cxn ang="0">
                <a:pos x="connsiteX2314" y="connsiteY2314"/>
              </a:cxn>
              <a:cxn ang="0">
                <a:pos x="connsiteX2315" y="connsiteY2315"/>
              </a:cxn>
              <a:cxn ang="0">
                <a:pos x="connsiteX2316" y="connsiteY2316"/>
              </a:cxn>
              <a:cxn ang="0">
                <a:pos x="connsiteX2317" y="connsiteY2317"/>
              </a:cxn>
              <a:cxn ang="0">
                <a:pos x="connsiteX2318" y="connsiteY2318"/>
              </a:cxn>
              <a:cxn ang="0">
                <a:pos x="connsiteX2319" y="connsiteY2319"/>
              </a:cxn>
              <a:cxn ang="0">
                <a:pos x="connsiteX2320" y="connsiteY2320"/>
              </a:cxn>
              <a:cxn ang="0">
                <a:pos x="connsiteX2321" y="connsiteY2321"/>
              </a:cxn>
              <a:cxn ang="0">
                <a:pos x="connsiteX2322" y="connsiteY2322"/>
              </a:cxn>
              <a:cxn ang="0">
                <a:pos x="connsiteX2323" y="connsiteY2323"/>
              </a:cxn>
              <a:cxn ang="0">
                <a:pos x="connsiteX2324" y="connsiteY2324"/>
              </a:cxn>
              <a:cxn ang="0">
                <a:pos x="connsiteX2325" y="connsiteY2325"/>
              </a:cxn>
              <a:cxn ang="0">
                <a:pos x="connsiteX2326" y="connsiteY2326"/>
              </a:cxn>
              <a:cxn ang="0">
                <a:pos x="connsiteX2327" y="connsiteY2327"/>
              </a:cxn>
              <a:cxn ang="0">
                <a:pos x="connsiteX2328" y="connsiteY2328"/>
              </a:cxn>
              <a:cxn ang="0">
                <a:pos x="connsiteX2329" y="connsiteY2329"/>
              </a:cxn>
              <a:cxn ang="0">
                <a:pos x="connsiteX2330" y="connsiteY2330"/>
              </a:cxn>
              <a:cxn ang="0">
                <a:pos x="connsiteX2331" y="connsiteY2331"/>
              </a:cxn>
              <a:cxn ang="0">
                <a:pos x="connsiteX2332" y="connsiteY2332"/>
              </a:cxn>
              <a:cxn ang="0">
                <a:pos x="connsiteX2333" y="connsiteY2333"/>
              </a:cxn>
              <a:cxn ang="0">
                <a:pos x="connsiteX2334" y="connsiteY2334"/>
              </a:cxn>
              <a:cxn ang="0">
                <a:pos x="connsiteX2335" y="connsiteY2335"/>
              </a:cxn>
              <a:cxn ang="0">
                <a:pos x="connsiteX2336" y="connsiteY2336"/>
              </a:cxn>
              <a:cxn ang="0">
                <a:pos x="connsiteX2337" y="connsiteY2337"/>
              </a:cxn>
              <a:cxn ang="0">
                <a:pos x="connsiteX2338" y="connsiteY2338"/>
              </a:cxn>
              <a:cxn ang="0">
                <a:pos x="connsiteX2339" y="connsiteY2339"/>
              </a:cxn>
              <a:cxn ang="0">
                <a:pos x="connsiteX2340" y="connsiteY2340"/>
              </a:cxn>
              <a:cxn ang="0">
                <a:pos x="connsiteX2341" y="connsiteY2341"/>
              </a:cxn>
              <a:cxn ang="0">
                <a:pos x="connsiteX2342" y="connsiteY2342"/>
              </a:cxn>
              <a:cxn ang="0">
                <a:pos x="connsiteX2343" y="connsiteY2343"/>
              </a:cxn>
              <a:cxn ang="0">
                <a:pos x="connsiteX2344" y="connsiteY2344"/>
              </a:cxn>
              <a:cxn ang="0">
                <a:pos x="connsiteX2345" y="connsiteY2345"/>
              </a:cxn>
              <a:cxn ang="0">
                <a:pos x="connsiteX2346" y="connsiteY2346"/>
              </a:cxn>
              <a:cxn ang="0">
                <a:pos x="connsiteX2347" y="connsiteY2347"/>
              </a:cxn>
              <a:cxn ang="0">
                <a:pos x="connsiteX2348" y="connsiteY2348"/>
              </a:cxn>
              <a:cxn ang="0">
                <a:pos x="connsiteX2349" y="connsiteY2349"/>
              </a:cxn>
              <a:cxn ang="0">
                <a:pos x="connsiteX2350" y="connsiteY2350"/>
              </a:cxn>
              <a:cxn ang="0">
                <a:pos x="connsiteX2351" y="connsiteY2351"/>
              </a:cxn>
              <a:cxn ang="0">
                <a:pos x="connsiteX2352" y="connsiteY2352"/>
              </a:cxn>
              <a:cxn ang="0">
                <a:pos x="connsiteX2353" y="connsiteY2353"/>
              </a:cxn>
              <a:cxn ang="0">
                <a:pos x="connsiteX2354" y="connsiteY2354"/>
              </a:cxn>
              <a:cxn ang="0">
                <a:pos x="connsiteX2355" y="connsiteY2355"/>
              </a:cxn>
              <a:cxn ang="0">
                <a:pos x="connsiteX2356" y="connsiteY2356"/>
              </a:cxn>
              <a:cxn ang="0">
                <a:pos x="connsiteX2357" y="connsiteY2357"/>
              </a:cxn>
              <a:cxn ang="0">
                <a:pos x="connsiteX2358" y="connsiteY2358"/>
              </a:cxn>
              <a:cxn ang="0">
                <a:pos x="connsiteX2359" y="connsiteY2359"/>
              </a:cxn>
              <a:cxn ang="0">
                <a:pos x="connsiteX2360" y="connsiteY2360"/>
              </a:cxn>
              <a:cxn ang="0">
                <a:pos x="connsiteX2361" y="connsiteY2361"/>
              </a:cxn>
              <a:cxn ang="0">
                <a:pos x="connsiteX2362" y="connsiteY2362"/>
              </a:cxn>
              <a:cxn ang="0">
                <a:pos x="connsiteX2363" y="connsiteY2363"/>
              </a:cxn>
              <a:cxn ang="0">
                <a:pos x="connsiteX2364" y="connsiteY2364"/>
              </a:cxn>
              <a:cxn ang="0">
                <a:pos x="connsiteX2365" y="connsiteY2365"/>
              </a:cxn>
              <a:cxn ang="0">
                <a:pos x="connsiteX2366" y="connsiteY2366"/>
              </a:cxn>
              <a:cxn ang="0">
                <a:pos x="connsiteX2367" y="connsiteY2367"/>
              </a:cxn>
              <a:cxn ang="0">
                <a:pos x="connsiteX2368" y="connsiteY2368"/>
              </a:cxn>
              <a:cxn ang="0">
                <a:pos x="connsiteX2369" y="connsiteY2369"/>
              </a:cxn>
              <a:cxn ang="0">
                <a:pos x="connsiteX2370" y="connsiteY2370"/>
              </a:cxn>
              <a:cxn ang="0">
                <a:pos x="connsiteX2371" y="connsiteY2371"/>
              </a:cxn>
              <a:cxn ang="0">
                <a:pos x="connsiteX2372" y="connsiteY2372"/>
              </a:cxn>
              <a:cxn ang="0">
                <a:pos x="connsiteX2373" y="connsiteY2373"/>
              </a:cxn>
              <a:cxn ang="0">
                <a:pos x="connsiteX2374" y="connsiteY2374"/>
              </a:cxn>
              <a:cxn ang="0">
                <a:pos x="connsiteX2375" y="connsiteY2375"/>
              </a:cxn>
              <a:cxn ang="0">
                <a:pos x="connsiteX2376" y="connsiteY2376"/>
              </a:cxn>
              <a:cxn ang="0">
                <a:pos x="connsiteX2377" y="connsiteY2377"/>
              </a:cxn>
              <a:cxn ang="0">
                <a:pos x="connsiteX2378" y="connsiteY2378"/>
              </a:cxn>
              <a:cxn ang="0">
                <a:pos x="connsiteX2379" y="connsiteY2379"/>
              </a:cxn>
              <a:cxn ang="0">
                <a:pos x="connsiteX2380" y="connsiteY2380"/>
              </a:cxn>
              <a:cxn ang="0">
                <a:pos x="connsiteX2381" y="connsiteY2381"/>
              </a:cxn>
              <a:cxn ang="0">
                <a:pos x="connsiteX2382" y="connsiteY2382"/>
              </a:cxn>
              <a:cxn ang="0">
                <a:pos x="connsiteX2383" y="connsiteY2383"/>
              </a:cxn>
              <a:cxn ang="0">
                <a:pos x="connsiteX2384" y="connsiteY2384"/>
              </a:cxn>
              <a:cxn ang="0">
                <a:pos x="connsiteX2385" y="connsiteY2385"/>
              </a:cxn>
              <a:cxn ang="0">
                <a:pos x="connsiteX2386" y="connsiteY2386"/>
              </a:cxn>
              <a:cxn ang="0">
                <a:pos x="connsiteX2387" y="connsiteY2387"/>
              </a:cxn>
              <a:cxn ang="0">
                <a:pos x="connsiteX2388" y="connsiteY2388"/>
              </a:cxn>
              <a:cxn ang="0">
                <a:pos x="connsiteX2389" y="connsiteY2389"/>
              </a:cxn>
              <a:cxn ang="0">
                <a:pos x="connsiteX2390" y="connsiteY2390"/>
              </a:cxn>
              <a:cxn ang="0">
                <a:pos x="connsiteX2391" y="connsiteY2391"/>
              </a:cxn>
              <a:cxn ang="0">
                <a:pos x="connsiteX2392" y="connsiteY2392"/>
              </a:cxn>
              <a:cxn ang="0">
                <a:pos x="connsiteX2393" y="connsiteY2393"/>
              </a:cxn>
              <a:cxn ang="0">
                <a:pos x="connsiteX2394" y="connsiteY2394"/>
              </a:cxn>
              <a:cxn ang="0">
                <a:pos x="connsiteX2395" y="connsiteY2395"/>
              </a:cxn>
              <a:cxn ang="0">
                <a:pos x="connsiteX2396" y="connsiteY2396"/>
              </a:cxn>
              <a:cxn ang="0">
                <a:pos x="connsiteX2397" y="connsiteY2397"/>
              </a:cxn>
              <a:cxn ang="0">
                <a:pos x="connsiteX2398" y="connsiteY2398"/>
              </a:cxn>
              <a:cxn ang="0">
                <a:pos x="connsiteX2399" y="connsiteY2399"/>
              </a:cxn>
              <a:cxn ang="0">
                <a:pos x="connsiteX2400" y="connsiteY2400"/>
              </a:cxn>
              <a:cxn ang="0">
                <a:pos x="connsiteX2401" y="connsiteY2401"/>
              </a:cxn>
              <a:cxn ang="0">
                <a:pos x="connsiteX2402" y="connsiteY2402"/>
              </a:cxn>
              <a:cxn ang="0">
                <a:pos x="connsiteX2403" y="connsiteY2403"/>
              </a:cxn>
              <a:cxn ang="0">
                <a:pos x="connsiteX2404" y="connsiteY2404"/>
              </a:cxn>
              <a:cxn ang="0">
                <a:pos x="connsiteX2405" y="connsiteY2405"/>
              </a:cxn>
              <a:cxn ang="0">
                <a:pos x="connsiteX2406" y="connsiteY2406"/>
              </a:cxn>
              <a:cxn ang="0">
                <a:pos x="connsiteX2407" y="connsiteY2407"/>
              </a:cxn>
              <a:cxn ang="0">
                <a:pos x="connsiteX2408" y="connsiteY2408"/>
              </a:cxn>
              <a:cxn ang="0">
                <a:pos x="connsiteX2409" y="connsiteY2409"/>
              </a:cxn>
              <a:cxn ang="0">
                <a:pos x="connsiteX2410" y="connsiteY2410"/>
              </a:cxn>
              <a:cxn ang="0">
                <a:pos x="connsiteX2411" y="connsiteY2411"/>
              </a:cxn>
              <a:cxn ang="0">
                <a:pos x="connsiteX2412" y="connsiteY2412"/>
              </a:cxn>
              <a:cxn ang="0">
                <a:pos x="connsiteX2413" y="connsiteY2413"/>
              </a:cxn>
              <a:cxn ang="0">
                <a:pos x="connsiteX2414" y="connsiteY2414"/>
              </a:cxn>
              <a:cxn ang="0">
                <a:pos x="connsiteX2415" y="connsiteY2415"/>
              </a:cxn>
              <a:cxn ang="0">
                <a:pos x="connsiteX2416" y="connsiteY2416"/>
              </a:cxn>
              <a:cxn ang="0">
                <a:pos x="connsiteX2417" y="connsiteY2417"/>
              </a:cxn>
              <a:cxn ang="0">
                <a:pos x="connsiteX2418" y="connsiteY2418"/>
              </a:cxn>
              <a:cxn ang="0">
                <a:pos x="connsiteX2419" y="connsiteY2419"/>
              </a:cxn>
              <a:cxn ang="0">
                <a:pos x="connsiteX2420" y="connsiteY2420"/>
              </a:cxn>
              <a:cxn ang="0">
                <a:pos x="connsiteX2421" y="connsiteY2421"/>
              </a:cxn>
              <a:cxn ang="0">
                <a:pos x="connsiteX2422" y="connsiteY2422"/>
              </a:cxn>
              <a:cxn ang="0">
                <a:pos x="connsiteX2423" y="connsiteY2423"/>
              </a:cxn>
              <a:cxn ang="0">
                <a:pos x="connsiteX2424" y="connsiteY2424"/>
              </a:cxn>
              <a:cxn ang="0">
                <a:pos x="connsiteX2425" y="connsiteY2425"/>
              </a:cxn>
              <a:cxn ang="0">
                <a:pos x="connsiteX2426" y="connsiteY2426"/>
              </a:cxn>
              <a:cxn ang="0">
                <a:pos x="connsiteX2427" y="connsiteY2427"/>
              </a:cxn>
              <a:cxn ang="0">
                <a:pos x="connsiteX2428" y="connsiteY2428"/>
              </a:cxn>
              <a:cxn ang="0">
                <a:pos x="connsiteX2429" y="connsiteY2429"/>
              </a:cxn>
              <a:cxn ang="0">
                <a:pos x="connsiteX2430" y="connsiteY2430"/>
              </a:cxn>
              <a:cxn ang="0">
                <a:pos x="connsiteX2431" y="connsiteY2431"/>
              </a:cxn>
              <a:cxn ang="0">
                <a:pos x="connsiteX2432" y="connsiteY2432"/>
              </a:cxn>
              <a:cxn ang="0">
                <a:pos x="connsiteX2433" y="connsiteY2433"/>
              </a:cxn>
              <a:cxn ang="0">
                <a:pos x="connsiteX2434" y="connsiteY2434"/>
              </a:cxn>
              <a:cxn ang="0">
                <a:pos x="connsiteX2435" y="connsiteY2435"/>
              </a:cxn>
              <a:cxn ang="0">
                <a:pos x="connsiteX2436" y="connsiteY2436"/>
              </a:cxn>
              <a:cxn ang="0">
                <a:pos x="connsiteX2437" y="connsiteY2437"/>
              </a:cxn>
              <a:cxn ang="0">
                <a:pos x="connsiteX2438" y="connsiteY2438"/>
              </a:cxn>
              <a:cxn ang="0">
                <a:pos x="connsiteX2439" y="connsiteY2439"/>
              </a:cxn>
              <a:cxn ang="0">
                <a:pos x="connsiteX2440" y="connsiteY2440"/>
              </a:cxn>
              <a:cxn ang="0">
                <a:pos x="connsiteX2441" y="connsiteY2441"/>
              </a:cxn>
              <a:cxn ang="0">
                <a:pos x="connsiteX2442" y="connsiteY2442"/>
              </a:cxn>
              <a:cxn ang="0">
                <a:pos x="connsiteX2443" y="connsiteY2443"/>
              </a:cxn>
              <a:cxn ang="0">
                <a:pos x="connsiteX2444" y="connsiteY2444"/>
              </a:cxn>
              <a:cxn ang="0">
                <a:pos x="connsiteX2445" y="connsiteY2445"/>
              </a:cxn>
              <a:cxn ang="0">
                <a:pos x="connsiteX2446" y="connsiteY2446"/>
              </a:cxn>
              <a:cxn ang="0">
                <a:pos x="connsiteX2447" y="connsiteY2447"/>
              </a:cxn>
              <a:cxn ang="0">
                <a:pos x="connsiteX2448" y="connsiteY2448"/>
              </a:cxn>
              <a:cxn ang="0">
                <a:pos x="connsiteX2449" y="connsiteY2449"/>
              </a:cxn>
              <a:cxn ang="0">
                <a:pos x="connsiteX2450" y="connsiteY2450"/>
              </a:cxn>
              <a:cxn ang="0">
                <a:pos x="connsiteX2451" y="connsiteY2451"/>
              </a:cxn>
              <a:cxn ang="0">
                <a:pos x="connsiteX2452" y="connsiteY2452"/>
              </a:cxn>
              <a:cxn ang="0">
                <a:pos x="connsiteX2453" y="connsiteY2453"/>
              </a:cxn>
              <a:cxn ang="0">
                <a:pos x="connsiteX2454" y="connsiteY2454"/>
              </a:cxn>
              <a:cxn ang="0">
                <a:pos x="connsiteX2455" y="connsiteY2455"/>
              </a:cxn>
              <a:cxn ang="0">
                <a:pos x="connsiteX2456" y="connsiteY2456"/>
              </a:cxn>
              <a:cxn ang="0">
                <a:pos x="connsiteX2457" y="connsiteY2457"/>
              </a:cxn>
              <a:cxn ang="0">
                <a:pos x="connsiteX2458" y="connsiteY2458"/>
              </a:cxn>
              <a:cxn ang="0">
                <a:pos x="connsiteX2459" y="connsiteY2459"/>
              </a:cxn>
              <a:cxn ang="0">
                <a:pos x="connsiteX2460" y="connsiteY2460"/>
              </a:cxn>
              <a:cxn ang="0">
                <a:pos x="connsiteX2461" y="connsiteY2461"/>
              </a:cxn>
              <a:cxn ang="0">
                <a:pos x="connsiteX2462" y="connsiteY2462"/>
              </a:cxn>
              <a:cxn ang="0">
                <a:pos x="connsiteX2463" y="connsiteY2463"/>
              </a:cxn>
              <a:cxn ang="0">
                <a:pos x="connsiteX2464" y="connsiteY2464"/>
              </a:cxn>
              <a:cxn ang="0">
                <a:pos x="connsiteX2465" y="connsiteY2465"/>
              </a:cxn>
              <a:cxn ang="0">
                <a:pos x="connsiteX2466" y="connsiteY2466"/>
              </a:cxn>
              <a:cxn ang="0">
                <a:pos x="connsiteX2467" y="connsiteY2467"/>
              </a:cxn>
              <a:cxn ang="0">
                <a:pos x="connsiteX2468" y="connsiteY2468"/>
              </a:cxn>
              <a:cxn ang="0">
                <a:pos x="connsiteX2469" y="connsiteY2469"/>
              </a:cxn>
              <a:cxn ang="0">
                <a:pos x="connsiteX2470" y="connsiteY2470"/>
              </a:cxn>
              <a:cxn ang="0">
                <a:pos x="connsiteX2471" y="connsiteY2471"/>
              </a:cxn>
              <a:cxn ang="0">
                <a:pos x="connsiteX2472" y="connsiteY2472"/>
              </a:cxn>
              <a:cxn ang="0">
                <a:pos x="connsiteX2473" y="connsiteY2473"/>
              </a:cxn>
              <a:cxn ang="0">
                <a:pos x="connsiteX2474" y="connsiteY2474"/>
              </a:cxn>
              <a:cxn ang="0">
                <a:pos x="connsiteX2475" y="connsiteY2475"/>
              </a:cxn>
              <a:cxn ang="0">
                <a:pos x="connsiteX2476" y="connsiteY2476"/>
              </a:cxn>
              <a:cxn ang="0">
                <a:pos x="connsiteX2477" y="connsiteY2477"/>
              </a:cxn>
              <a:cxn ang="0">
                <a:pos x="connsiteX2478" y="connsiteY2478"/>
              </a:cxn>
              <a:cxn ang="0">
                <a:pos x="connsiteX2479" y="connsiteY2479"/>
              </a:cxn>
              <a:cxn ang="0">
                <a:pos x="connsiteX2480" y="connsiteY2480"/>
              </a:cxn>
              <a:cxn ang="0">
                <a:pos x="connsiteX2481" y="connsiteY2481"/>
              </a:cxn>
              <a:cxn ang="0">
                <a:pos x="connsiteX2482" y="connsiteY2482"/>
              </a:cxn>
              <a:cxn ang="0">
                <a:pos x="connsiteX2483" y="connsiteY2483"/>
              </a:cxn>
              <a:cxn ang="0">
                <a:pos x="connsiteX2484" y="connsiteY2484"/>
              </a:cxn>
              <a:cxn ang="0">
                <a:pos x="connsiteX2485" y="connsiteY2485"/>
              </a:cxn>
              <a:cxn ang="0">
                <a:pos x="connsiteX2486" y="connsiteY2486"/>
              </a:cxn>
              <a:cxn ang="0">
                <a:pos x="connsiteX2487" y="connsiteY2487"/>
              </a:cxn>
              <a:cxn ang="0">
                <a:pos x="connsiteX2488" y="connsiteY2488"/>
              </a:cxn>
              <a:cxn ang="0">
                <a:pos x="connsiteX2489" y="connsiteY2489"/>
              </a:cxn>
              <a:cxn ang="0">
                <a:pos x="connsiteX2490" y="connsiteY2490"/>
              </a:cxn>
              <a:cxn ang="0">
                <a:pos x="connsiteX2491" y="connsiteY2491"/>
              </a:cxn>
              <a:cxn ang="0">
                <a:pos x="connsiteX2492" y="connsiteY2492"/>
              </a:cxn>
              <a:cxn ang="0">
                <a:pos x="connsiteX2493" y="connsiteY2493"/>
              </a:cxn>
              <a:cxn ang="0">
                <a:pos x="connsiteX2494" y="connsiteY2494"/>
              </a:cxn>
              <a:cxn ang="0">
                <a:pos x="connsiteX2495" y="connsiteY2495"/>
              </a:cxn>
              <a:cxn ang="0">
                <a:pos x="connsiteX2496" y="connsiteY2496"/>
              </a:cxn>
              <a:cxn ang="0">
                <a:pos x="connsiteX2497" y="connsiteY2497"/>
              </a:cxn>
              <a:cxn ang="0">
                <a:pos x="connsiteX2498" y="connsiteY2498"/>
              </a:cxn>
              <a:cxn ang="0">
                <a:pos x="connsiteX2499" y="connsiteY2499"/>
              </a:cxn>
              <a:cxn ang="0">
                <a:pos x="connsiteX2500" y="connsiteY2500"/>
              </a:cxn>
              <a:cxn ang="0">
                <a:pos x="connsiteX2501" y="connsiteY2501"/>
              </a:cxn>
              <a:cxn ang="0">
                <a:pos x="connsiteX2502" y="connsiteY2502"/>
              </a:cxn>
              <a:cxn ang="0">
                <a:pos x="connsiteX2503" y="connsiteY2503"/>
              </a:cxn>
              <a:cxn ang="0">
                <a:pos x="connsiteX2504" y="connsiteY2504"/>
              </a:cxn>
              <a:cxn ang="0">
                <a:pos x="connsiteX2505" y="connsiteY2505"/>
              </a:cxn>
              <a:cxn ang="0">
                <a:pos x="connsiteX2506" y="connsiteY2506"/>
              </a:cxn>
              <a:cxn ang="0">
                <a:pos x="connsiteX2507" y="connsiteY2507"/>
              </a:cxn>
              <a:cxn ang="0">
                <a:pos x="connsiteX2508" y="connsiteY2508"/>
              </a:cxn>
              <a:cxn ang="0">
                <a:pos x="connsiteX2509" y="connsiteY2509"/>
              </a:cxn>
              <a:cxn ang="0">
                <a:pos x="connsiteX2510" y="connsiteY2510"/>
              </a:cxn>
              <a:cxn ang="0">
                <a:pos x="connsiteX2511" y="connsiteY2511"/>
              </a:cxn>
              <a:cxn ang="0">
                <a:pos x="connsiteX2512" y="connsiteY2512"/>
              </a:cxn>
              <a:cxn ang="0">
                <a:pos x="connsiteX2513" y="connsiteY2513"/>
              </a:cxn>
              <a:cxn ang="0">
                <a:pos x="connsiteX2514" y="connsiteY2514"/>
              </a:cxn>
              <a:cxn ang="0">
                <a:pos x="connsiteX2515" y="connsiteY2515"/>
              </a:cxn>
              <a:cxn ang="0">
                <a:pos x="connsiteX2516" y="connsiteY2516"/>
              </a:cxn>
              <a:cxn ang="0">
                <a:pos x="connsiteX2517" y="connsiteY2517"/>
              </a:cxn>
              <a:cxn ang="0">
                <a:pos x="connsiteX2518" y="connsiteY2518"/>
              </a:cxn>
              <a:cxn ang="0">
                <a:pos x="connsiteX2519" y="connsiteY2519"/>
              </a:cxn>
              <a:cxn ang="0">
                <a:pos x="connsiteX2520" y="connsiteY2520"/>
              </a:cxn>
              <a:cxn ang="0">
                <a:pos x="connsiteX2521" y="connsiteY2521"/>
              </a:cxn>
              <a:cxn ang="0">
                <a:pos x="connsiteX2522" y="connsiteY2522"/>
              </a:cxn>
              <a:cxn ang="0">
                <a:pos x="connsiteX2523" y="connsiteY2523"/>
              </a:cxn>
              <a:cxn ang="0">
                <a:pos x="connsiteX2524" y="connsiteY2524"/>
              </a:cxn>
              <a:cxn ang="0">
                <a:pos x="connsiteX2525" y="connsiteY2525"/>
              </a:cxn>
              <a:cxn ang="0">
                <a:pos x="connsiteX2526" y="connsiteY2526"/>
              </a:cxn>
              <a:cxn ang="0">
                <a:pos x="connsiteX2527" y="connsiteY2527"/>
              </a:cxn>
              <a:cxn ang="0">
                <a:pos x="connsiteX2528" y="connsiteY2528"/>
              </a:cxn>
              <a:cxn ang="0">
                <a:pos x="connsiteX2529" y="connsiteY2529"/>
              </a:cxn>
              <a:cxn ang="0">
                <a:pos x="connsiteX2530" y="connsiteY2530"/>
              </a:cxn>
              <a:cxn ang="0">
                <a:pos x="connsiteX2531" y="connsiteY2531"/>
              </a:cxn>
              <a:cxn ang="0">
                <a:pos x="connsiteX2532" y="connsiteY2532"/>
              </a:cxn>
              <a:cxn ang="0">
                <a:pos x="connsiteX2533" y="connsiteY2533"/>
              </a:cxn>
              <a:cxn ang="0">
                <a:pos x="connsiteX2534" y="connsiteY2534"/>
              </a:cxn>
              <a:cxn ang="0">
                <a:pos x="connsiteX2535" y="connsiteY2535"/>
              </a:cxn>
              <a:cxn ang="0">
                <a:pos x="connsiteX2536" y="connsiteY2536"/>
              </a:cxn>
              <a:cxn ang="0">
                <a:pos x="connsiteX2537" y="connsiteY2537"/>
              </a:cxn>
              <a:cxn ang="0">
                <a:pos x="connsiteX2538" y="connsiteY2538"/>
              </a:cxn>
              <a:cxn ang="0">
                <a:pos x="connsiteX2539" y="connsiteY2539"/>
              </a:cxn>
              <a:cxn ang="0">
                <a:pos x="connsiteX2540" y="connsiteY2540"/>
              </a:cxn>
              <a:cxn ang="0">
                <a:pos x="connsiteX2541" y="connsiteY2541"/>
              </a:cxn>
              <a:cxn ang="0">
                <a:pos x="connsiteX2542" y="connsiteY2542"/>
              </a:cxn>
              <a:cxn ang="0">
                <a:pos x="connsiteX2543" y="connsiteY2543"/>
              </a:cxn>
              <a:cxn ang="0">
                <a:pos x="connsiteX2544" y="connsiteY2544"/>
              </a:cxn>
              <a:cxn ang="0">
                <a:pos x="connsiteX2545" y="connsiteY2545"/>
              </a:cxn>
              <a:cxn ang="0">
                <a:pos x="connsiteX2546" y="connsiteY2546"/>
              </a:cxn>
              <a:cxn ang="0">
                <a:pos x="connsiteX2547" y="connsiteY2547"/>
              </a:cxn>
              <a:cxn ang="0">
                <a:pos x="connsiteX2548" y="connsiteY2548"/>
              </a:cxn>
              <a:cxn ang="0">
                <a:pos x="connsiteX2549" y="connsiteY2549"/>
              </a:cxn>
              <a:cxn ang="0">
                <a:pos x="connsiteX2550" y="connsiteY2550"/>
              </a:cxn>
              <a:cxn ang="0">
                <a:pos x="connsiteX2551" y="connsiteY2551"/>
              </a:cxn>
              <a:cxn ang="0">
                <a:pos x="connsiteX2552" y="connsiteY2552"/>
              </a:cxn>
              <a:cxn ang="0">
                <a:pos x="connsiteX2553" y="connsiteY2553"/>
              </a:cxn>
              <a:cxn ang="0">
                <a:pos x="connsiteX2554" y="connsiteY2554"/>
              </a:cxn>
              <a:cxn ang="0">
                <a:pos x="connsiteX2555" y="connsiteY2555"/>
              </a:cxn>
              <a:cxn ang="0">
                <a:pos x="connsiteX2556" y="connsiteY2556"/>
              </a:cxn>
              <a:cxn ang="0">
                <a:pos x="connsiteX2557" y="connsiteY2557"/>
              </a:cxn>
              <a:cxn ang="0">
                <a:pos x="connsiteX2558" y="connsiteY2558"/>
              </a:cxn>
              <a:cxn ang="0">
                <a:pos x="connsiteX2559" y="connsiteY2559"/>
              </a:cxn>
              <a:cxn ang="0">
                <a:pos x="connsiteX2560" y="connsiteY2560"/>
              </a:cxn>
              <a:cxn ang="0">
                <a:pos x="connsiteX2561" y="connsiteY2561"/>
              </a:cxn>
              <a:cxn ang="0">
                <a:pos x="connsiteX2562" y="connsiteY2562"/>
              </a:cxn>
              <a:cxn ang="0">
                <a:pos x="connsiteX2563" y="connsiteY2563"/>
              </a:cxn>
              <a:cxn ang="0">
                <a:pos x="connsiteX2564" y="connsiteY2564"/>
              </a:cxn>
              <a:cxn ang="0">
                <a:pos x="connsiteX2565" y="connsiteY2565"/>
              </a:cxn>
              <a:cxn ang="0">
                <a:pos x="connsiteX2566" y="connsiteY2566"/>
              </a:cxn>
              <a:cxn ang="0">
                <a:pos x="connsiteX2567" y="connsiteY2567"/>
              </a:cxn>
              <a:cxn ang="0">
                <a:pos x="connsiteX2568" y="connsiteY2568"/>
              </a:cxn>
              <a:cxn ang="0">
                <a:pos x="connsiteX2569" y="connsiteY2569"/>
              </a:cxn>
              <a:cxn ang="0">
                <a:pos x="connsiteX2570" y="connsiteY2570"/>
              </a:cxn>
              <a:cxn ang="0">
                <a:pos x="connsiteX2571" y="connsiteY2571"/>
              </a:cxn>
              <a:cxn ang="0">
                <a:pos x="connsiteX2572" y="connsiteY2572"/>
              </a:cxn>
              <a:cxn ang="0">
                <a:pos x="connsiteX2573" y="connsiteY2573"/>
              </a:cxn>
              <a:cxn ang="0">
                <a:pos x="connsiteX2574" y="connsiteY2574"/>
              </a:cxn>
              <a:cxn ang="0">
                <a:pos x="connsiteX2575" y="connsiteY2575"/>
              </a:cxn>
              <a:cxn ang="0">
                <a:pos x="connsiteX2576" y="connsiteY2576"/>
              </a:cxn>
              <a:cxn ang="0">
                <a:pos x="connsiteX2577" y="connsiteY2577"/>
              </a:cxn>
              <a:cxn ang="0">
                <a:pos x="connsiteX2578" y="connsiteY2578"/>
              </a:cxn>
              <a:cxn ang="0">
                <a:pos x="connsiteX2579" y="connsiteY2579"/>
              </a:cxn>
              <a:cxn ang="0">
                <a:pos x="connsiteX2580" y="connsiteY2580"/>
              </a:cxn>
              <a:cxn ang="0">
                <a:pos x="connsiteX2581" y="connsiteY2581"/>
              </a:cxn>
              <a:cxn ang="0">
                <a:pos x="connsiteX2582" y="connsiteY2582"/>
              </a:cxn>
              <a:cxn ang="0">
                <a:pos x="connsiteX2583" y="connsiteY2583"/>
              </a:cxn>
              <a:cxn ang="0">
                <a:pos x="connsiteX2584" y="connsiteY2584"/>
              </a:cxn>
              <a:cxn ang="0">
                <a:pos x="connsiteX2585" y="connsiteY2585"/>
              </a:cxn>
              <a:cxn ang="0">
                <a:pos x="connsiteX2586" y="connsiteY2586"/>
              </a:cxn>
              <a:cxn ang="0">
                <a:pos x="connsiteX2587" y="connsiteY2587"/>
              </a:cxn>
              <a:cxn ang="0">
                <a:pos x="connsiteX2588" y="connsiteY2588"/>
              </a:cxn>
              <a:cxn ang="0">
                <a:pos x="connsiteX2589" y="connsiteY2589"/>
              </a:cxn>
              <a:cxn ang="0">
                <a:pos x="connsiteX2590" y="connsiteY2590"/>
              </a:cxn>
              <a:cxn ang="0">
                <a:pos x="connsiteX2591" y="connsiteY2591"/>
              </a:cxn>
              <a:cxn ang="0">
                <a:pos x="connsiteX2592" y="connsiteY2592"/>
              </a:cxn>
              <a:cxn ang="0">
                <a:pos x="connsiteX2593" y="connsiteY2593"/>
              </a:cxn>
              <a:cxn ang="0">
                <a:pos x="connsiteX2594" y="connsiteY2594"/>
              </a:cxn>
              <a:cxn ang="0">
                <a:pos x="connsiteX2595" y="connsiteY2595"/>
              </a:cxn>
              <a:cxn ang="0">
                <a:pos x="connsiteX2596" y="connsiteY2596"/>
              </a:cxn>
              <a:cxn ang="0">
                <a:pos x="connsiteX2597" y="connsiteY2597"/>
              </a:cxn>
              <a:cxn ang="0">
                <a:pos x="connsiteX2598" y="connsiteY2598"/>
              </a:cxn>
              <a:cxn ang="0">
                <a:pos x="connsiteX2599" y="connsiteY2599"/>
              </a:cxn>
              <a:cxn ang="0">
                <a:pos x="connsiteX2600" y="connsiteY2600"/>
              </a:cxn>
              <a:cxn ang="0">
                <a:pos x="connsiteX2601" y="connsiteY2601"/>
              </a:cxn>
              <a:cxn ang="0">
                <a:pos x="connsiteX2602" y="connsiteY2602"/>
              </a:cxn>
              <a:cxn ang="0">
                <a:pos x="connsiteX2603" y="connsiteY2603"/>
              </a:cxn>
              <a:cxn ang="0">
                <a:pos x="connsiteX2604" y="connsiteY2604"/>
              </a:cxn>
              <a:cxn ang="0">
                <a:pos x="connsiteX2605" y="connsiteY2605"/>
              </a:cxn>
              <a:cxn ang="0">
                <a:pos x="connsiteX2606" y="connsiteY2606"/>
              </a:cxn>
              <a:cxn ang="0">
                <a:pos x="connsiteX2607" y="connsiteY2607"/>
              </a:cxn>
              <a:cxn ang="0">
                <a:pos x="connsiteX2608" y="connsiteY2608"/>
              </a:cxn>
              <a:cxn ang="0">
                <a:pos x="connsiteX2609" y="connsiteY2609"/>
              </a:cxn>
              <a:cxn ang="0">
                <a:pos x="connsiteX2610" y="connsiteY2610"/>
              </a:cxn>
              <a:cxn ang="0">
                <a:pos x="connsiteX2611" y="connsiteY2611"/>
              </a:cxn>
              <a:cxn ang="0">
                <a:pos x="connsiteX2612" y="connsiteY2612"/>
              </a:cxn>
              <a:cxn ang="0">
                <a:pos x="connsiteX2613" y="connsiteY2613"/>
              </a:cxn>
              <a:cxn ang="0">
                <a:pos x="connsiteX2614" y="connsiteY2614"/>
              </a:cxn>
              <a:cxn ang="0">
                <a:pos x="connsiteX2615" y="connsiteY2615"/>
              </a:cxn>
              <a:cxn ang="0">
                <a:pos x="connsiteX2616" y="connsiteY2616"/>
              </a:cxn>
              <a:cxn ang="0">
                <a:pos x="connsiteX2617" y="connsiteY2617"/>
              </a:cxn>
              <a:cxn ang="0">
                <a:pos x="connsiteX2618" y="connsiteY2618"/>
              </a:cxn>
              <a:cxn ang="0">
                <a:pos x="connsiteX2619" y="connsiteY2619"/>
              </a:cxn>
              <a:cxn ang="0">
                <a:pos x="connsiteX2620" y="connsiteY2620"/>
              </a:cxn>
              <a:cxn ang="0">
                <a:pos x="connsiteX2621" y="connsiteY2621"/>
              </a:cxn>
              <a:cxn ang="0">
                <a:pos x="connsiteX2622" y="connsiteY2622"/>
              </a:cxn>
              <a:cxn ang="0">
                <a:pos x="connsiteX2623" y="connsiteY2623"/>
              </a:cxn>
              <a:cxn ang="0">
                <a:pos x="connsiteX2624" y="connsiteY2624"/>
              </a:cxn>
              <a:cxn ang="0">
                <a:pos x="connsiteX2625" y="connsiteY2625"/>
              </a:cxn>
              <a:cxn ang="0">
                <a:pos x="connsiteX2626" y="connsiteY2626"/>
              </a:cxn>
              <a:cxn ang="0">
                <a:pos x="connsiteX2627" y="connsiteY2627"/>
              </a:cxn>
              <a:cxn ang="0">
                <a:pos x="connsiteX2628" y="connsiteY2628"/>
              </a:cxn>
              <a:cxn ang="0">
                <a:pos x="connsiteX2629" y="connsiteY2629"/>
              </a:cxn>
              <a:cxn ang="0">
                <a:pos x="connsiteX2630" y="connsiteY2630"/>
              </a:cxn>
              <a:cxn ang="0">
                <a:pos x="connsiteX2631" y="connsiteY2631"/>
              </a:cxn>
              <a:cxn ang="0">
                <a:pos x="connsiteX2632" y="connsiteY2632"/>
              </a:cxn>
              <a:cxn ang="0">
                <a:pos x="connsiteX2633" y="connsiteY2633"/>
              </a:cxn>
              <a:cxn ang="0">
                <a:pos x="connsiteX2634" y="connsiteY2634"/>
              </a:cxn>
              <a:cxn ang="0">
                <a:pos x="connsiteX2635" y="connsiteY2635"/>
              </a:cxn>
              <a:cxn ang="0">
                <a:pos x="connsiteX2636" y="connsiteY2636"/>
              </a:cxn>
              <a:cxn ang="0">
                <a:pos x="connsiteX2637" y="connsiteY2637"/>
              </a:cxn>
              <a:cxn ang="0">
                <a:pos x="connsiteX2638" y="connsiteY2638"/>
              </a:cxn>
              <a:cxn ang="0">
                <a:pos x="connsiteX2639" y="connsiteY2639"/>
              </a:cxn>
              <a:cxn ang="0">
                <a:pos x="connsiteX2640" y="connsiteY2640"/>
              </a:cxn>
              <a:cxn ang="0">
                <a:pos x="connsiteX2641" y="connsiteY2641"/>
              </a:cxn>
              <a:cxn ang="0">
                <a:pos x="connsiteX2642" y="connsiteY2642"/>
              </a:cxn>
              <a:cxn ang="0">
                <a:pos x="connsiteX2643" y="connsiteY2643"/>
              </a:cxn>
              <a:cxn ang="0">
                <a:pos x="connsiteX2644" y="connsiteY2644"/>
              </a:cxn>
              <a:cxn ang="0">
                <a:pos x="connsiteX2645" y="connsiteY2645"/>
              </a:cxn>
              <a:cxn ang="0">
                <a:pos x="connsiteX2646" y="connsiteY2646"/>
              </a:cxn>
              <a:cxn ang="0">
                <a:pos x="connsiteX2647" y="connsiteY2647"/>
              </a:cxn>
              <a:cxn ang="0">
                <a:pos x="connsiteX2648" y="connsiteY2648"/>
              </a:cxn>
              <a:cxn ang="0">
                <a:pos x="connsiteX2649" y="connsiteY2649"/>
              </a:cxn>
              <a:cxn ang="0">
                <a:pos x="connsiteX2650" y="connsiteY2650"/>
              </a:cxn>
              <a:cxn ang="0">
                <a:pos x="connsiteX2651" y="connsiteY2651"/>
              </a:cxn>
              <a:cxn ang="0">
                <a:pos x="connsiteX2652" y="connsiteY2652"/>
              </a:cxn>
              <a:cxn ang="0">
                <a:pos x="connsiteX2653" y="connsiteY2653"/>
              </a:cxn>
              <a:cxn ang="0">
                <a:pos x="connsiteX2654" y="connsiteY2654"/>
              </a:cxn>
              <a:cxn ang="0">
                <a:pos x="connsiteX2655" y="connsiteY2655"/>
              </a:cxn>
              <a:cxn ang="0">
                <a:pos x="connsiteX2656" y="connsiteY2656"/>
              </a:cxn>
              <a:cxn ang="0">
                <a:pos x="connsiteX2657" y="connsiteY2657"/>
              </a:cxn>
              <a:cxn ang="0">
                <a:pos x="connsiteX2658" y="connsiteY2658"/>
              </a:cxn>
              <a:cxn ang="0">
                <a:pos x="connsiteX2659" y="connsiteY2659"/>
              </a:cxn>
              <a:cxn ang="0">
                <a:pos x="connsiteX2660" y="connsiteY2660"/>
              </a:cxn>
              <a:cxn ang="0">
                <a:pos x="connsiteX2661" y="connsiteY2661"/>
              </a:cxn>
              <a:cxn ang="0">
                <a:pos x="connsiteX2662" y="connsiteY2662"/>
              </a:cxn>
              <a:cxn ang="0">
                <a:pos x="connsiteX2663" y="connsiteY2663"/>
              </a:cxn>
              <a:cxn ang="0">
                <a:pos x="connsiteX2664" y="connsiteY2664"/>
              </a:cxn>
              <a:cxn ang="0">
                <a:pos x="connsiteX2665" y="connsiteY2665"/>
              </a:cxn>
              <a:cxn ang="0">
                <a:pos x="connsiteX2666" y="connsiteY2666"/>
              </a:cxn>
              <a:cxn ang="0">
                <a:pos x="connsiteX2667" y="connsiteY2667"/>
              </a:cxn>
              <a:cxn ang="0">
                <a:pos x="connsiteX2668" y="connsiteY2668"/>
              </a:cxn>
              <a:cxn ang="0">
                <a:pos x="connsiteX2669" y="connsiteY2669"/>
              </a:cxn>
              <a:cxn ang="0">
                <a:pos x="connsiteX2670" y="connsiteY2670"/>
              </a:cxn>
              <a:cxn ang="0">
                <a:pos x="connsiteX2671" y="connsiteY2671"/>
              </a:cxn>
              <a:cxn ang="0">
                <a:pos x="connsiteX2672" y="connsiteY2672"/>
              </a:cxn>
              <a:cxn ang="0">
                <a:pos x="connsiteX2673" y="connsiteY2673"/>
              </a:cxn>
              <a:cxn ang="0">
                <a:pos x="connsiteX2674" y="connsiteY2674"/>
              </a:cxn>
              <a:cxn ang="0">
                <a:pos x="connsiteX2675" y="connsiteY2675"/>
              </a:cxn>
              <a:cxn ang="0">
                <a:pos x="connsiteX2676" y="connsiteY2676"/>
              </a:cxn>
              <a:cxn ang="0">
                <a:pos x="connsiteX2677" y="connsiteY2677"/>
              </a:cxn>
              <a:cxn ang="0">
                <a:pos x="connsiteX2678" y="connsiteY2678"/>
              </a:cxn>
              <a:cxn ang="0">
                <a:pos x="connsiteX2679" y="connsiteY2679"/>
              </a:cxn>
              <a:cxn ang="0">
                <a:pos x="connsiteX2680" y="connsiteY2680"/>
              </a:cxn>
              <a:cxn ang="0">
                <a:pos x="connsiteX2681" y="connsiteY2681"/>
              </a:cxn>
              <a:cxn ang="0">
                <a:pos x="connsiteX2682" y="connsiteY2682"/>
              </a:cxn>
              <a:cxn ang="0">
                <a:pos x="connsiteX2683" y="connsiteY2683"/>
              </a:cxn>
              <a:cxn ang="0">
                <a:pos x="connsiteX2684" y="connsiteY2684"/>
              </a:cxn>
              <a:cxn ang="0">
                <a:pos x="connsiteX2685" y="connsiteY2685"/>
              </a:cxn>
              <a:cxn ang="0">
                <a:pos x="connsiteX2686" y="connsiteY2686"/>
              </a:cxn>
              <a:cxn ang="0">
                <a:pos x="connsiteX2687" y="connsiteY2687"/>
              </a:cxn>
              <a:cxn ang="0">
                <a:pos x="connsiteX2688" y="connsiteY2688"/>
              </a:cxn>
              <a:cxn ang="0">
                <a:pos x="connsiteX2689" y="connsiteY2689"/>
              </a:cxn>
              <a:cxn ang="0">
                <a:pos x="connsiteX2690" y="connsiteY2690"/>
              </a:cxn>
              <a:cxn ang="0">
                <a:pos x="connsiteX2691" y="connsiteY2691"/>
              </a:cxn>
              <a:cxn ang="0">
                <a:pos x="connsiteX2692" y="connsiteY2692"/>
              </a:cxn>
              <a:cxn ang="0">
                <a:pos x="connsiteX2693" y="connsiteY2693"/>
              </a:cxn>
              <a:cxn ang="0">
                <a:pos x="connsiteX2694" y="connsiteY2694"/>
              </a:cxn>
              <a:cxn ang="0">
                <a:pos x="connsiteX2695" y="connsiteY2695"/>
              </a:cxn>
              <a:cxn ang="0">
                <a:pos x="connsiteX2696" y="connsiteY2696"/>
              </a:cxn>
              <a:cxn ang="0">
                <a:pos x="connsiteX2697" y="connsiteY2697"/>
              </a:cxn>
              <a:cxn ang="0">
                <a:pos x="connsiteX2698" y="connsiteY2698"/>
              </a:cxn>
              <a:cxn ang="0">
                <a:pos x="connsiteX2699" y="connsiteY2699"/>
              </a:cxn>
              <a:cxn ang="0">
                <a:pos x="connsiteX2700" y="connsiteY2700"/>
              </a:cxn>
              <a:cxn ang="0">
                <a:pos x="connsiteX2701" y="connsiteY2701"/>
              </a:cxn>
              <a:cxn ang="0">
                <a:pos x="connsiteX2702" y="connsiteY2702"/>
              </a:cxn>
              <a:cxn ang="0">
                <a:pos x="connsiteX2703" y="connsiteY2703"/>
              </a:cxn>
              <a:cxn ang="0">
                <a:pos x="connsiteX2704" y="connsiteY2704"/>
              </a:cxn>
              <a:cxn ang="0">
                <a:pos x="connsiteX2705" y="connsiteY2705"/>
              </a:cxn>
              <a:cxn ang="0">
                <a:pos x="connsiteX2706" y="connsiteY2706"/>
              </a:cxn>
              <a:cxn ang="0">
                <a:pos x="connsiteX2707" y="connsiteY2707"/>
              </a:cxn>
              <a:cxn ang="0">
                <a:pos x="connsiteX2708" y="connsiteY2708"/>
              </a:cxn>
              <a:cxn ang="0">
                <a:pos x="connsiteX2709" y="connsiteY2709"/>
              </a:cxn>
              <a:cxn ang="0">
                <a:pos x="connsiteX2710" y="connsiteY2710"/>
              </a:cxn>
              <a:cxn ang="0">
                <a:pos x="connsiteX2711" y="connsiteY2711"/>
              </a:cxn>
              <a:cxn ang="0">
                <a:pos x="connsiteX2712" y="connsiteY2712"/>
              </a:cxn>
              <a:cxn ang="0">
                <a:pos x="connsiteX2713" y="connsiteY2713"/>
              </a:cxn>
              <a:cxn ang="0">
                <a:pos x="connsiteX2714" y="connsiteY2714"/>
              </a:cxn>
              <a:cxn ang="0">
                <a:pos x="connsiteX2715" y="connsiteY2715"/>
              </a:cxn>
              <a:cxn ang="0">
                <a:pos x="connsiteX2716" y="connsiteY2716"/>
              </a:cxn>
              <a:cxn ang="0">
                <a:pos x="connsiteX2717" y="connsiteY2717"/>
              </a:cxn>
              <a:cxn ang="0">
                <a:pos x="connsiteX2718" y="connsiteY2718"/>
              </a:cxn>
              <a:cxn ang="0">
                <a:pos x="connsiteX2719" y="connsiteY2719"/>
              </a:cxn>
              <a:cxn ang="0">
                <a:pos x="connsiteX2720" y="connsiteY2720"/>
              </a:cxn>
              <a:cxn ang="0">
                <a:pos x="connsiteX2721" y="connsiteY2721"/>
              </a:cxn>
              <a:cxn ang="0">
                <a:pos x="connsiteX2722" y="connsiteY2722"/>
              </a:cxn>
              <a:cxn ang="0">
                <a:pos x="connsiteX2723" y="connsiteY2723"/>
              </a:cxn>
              <a:cxn ang="0">
                <a:pos x="connsiteX2724" y="connsiteY2724"/>
              </a:cxn>
              <a:cxn ang="0">
                <a:pos x="connsiteX2725" y="connsiteY2725"/>
              </a:cxn>
              <a:cxn ang="0">
                <a:pos x="connsiteX2726" y="connsiteY2726"/>
              </a:cxn>
              <a:cxn ang="0">
                <a:pos x="connsiteX2727" y="connsiteY2727"/>
              </a:cxn>
              <a:cxn ang="0">
                <a:pos x="connsiteX2728" y="connsiteY2728"/>
              </a:cxn>
              <a:cxn ang="0">
                <a:pos x="connsiteX2729" y="connsiteY2729"/>
              </a:cxn>
              <a:cxn ang="0">
                <a:pos x="connsiteX2730" y="connsiteY2730"/>
              </a:cxn>
              <a:cxn ang="0">
                <a:pos x="connsiteX2731" y="connsiteY2731"/>
              </a:cxn>
              <a:cxn ang="0">
                <a:pos x="connsiteX2732" y="connsiteY2732"/>
              </a:cxn>
              <a:cxn ang="0">
                <a:pos x="connsiteX2733" y="connsiteY2733"/>
              </a:cxn>
              <a:cxn ang="0">
                <a:pos x="connsiteX2734" y="connsiteY2734"/>
              </a:cxn>
              <a:cxn ang="0">
                <a:pos x="connsiteX2735" y="connsiteY2735"/>
              </a:cxn>
              <a:cxn ang="0">
                <a:pos x="connsiteX2736" y="connsiteY2736"/>
              </a:cxn>
              <a:cxn ang="0">
                <a:pos x="connsiteX2737" y="connsiteY2737"/>
              </a:cxn>
              <a:cxn ang="0">
                <a:pos x="connsiteX2738" y="connsiteY2738"/>
              </a:cxn>
              <a:cxn ang="0">
                <a:pos x="connsiteX2739" y="connsiteY2739"/>
              </a:cxn>
              <a:cxn ang="0">
                <a:pos x="connsiteX2740" y="connsiteY2740"/>
              </a:cxn>
              <a:cxn ang="0">
                <a:pos x="connsiteX2741" y="connsiteY2741"/>
              </a:cxn>
              <a:cxn ang="0">
                <a:pos x="connsiteX2742" y="connsiteY2742"/>
              </a:cxn>
              <a:cxn ang="0">
                <a:pos x="connsiteX2743" y="connsiteY2743"/>
              </a:cxn>
              <a:cxn ang="0">
                <a:pos x="connsiteX2744" y="connsiteY2744"/>
              </a:cxn>
              <a:cxn ang="0">
                <a:pos x="connsiteX2745" y="connsiteY2745"/>
              </a:cxn>
              <a:cxn ang="0">
                <a:pos x="connsiteX2746" y="connsiteY2746"/>
              </a:cxn>
              <a:cxn ang="0">
                <a:pos x="connsiteX2747" y="connsiteY2747"/>
              </a:cxn>
              <a:cxn ang="0">
                <a:pos x="connsiteX2748" y="connsiteY2748"/>
              </a:cxn>
              <a:cxn ang="0">
                <a:pos x="connsiteX2749" y="connsiteY2749"/>
              </a:cxn>
              <a:cxn ang="0">
                <a:pos x="connsiteX2750" y="connsiteY2750"/>
              </a:cxn>
              <a:cxn ang="0">
                <a:pos x="connsiteX2751" y="connsiteY2751"/>
              </a:cxn>
              <a:cxn ang="0">
                <a:pos x="connsiteX2752" y="connsiteY2752"/>
              </a:cxn>
              <a:cxn ang="0">
                <a:pos x="connsiteX2753" y="connsiteY2753"/>
              </a:cxn>
              <a:cxn ang="0">
                <a:pos x="connsiteX2754" y="connsiteY2754"/>
              </a:cxn>
              <a:cxn ang="0">
                <a:pos x="connsiteX2755" y="connsiteY2755"/>
              </a:cxn>
              <a:cxn ang="0">
                <a:pos x="connsiteX2756" y="connsiteY2756"/>
              </a:cxn>
              <a:cxn ang="0">
                <a:pos x="connsiteX2757" y="connsiteY2757"/>
              </a:cxn>
              <a:cxn ang="0">
                <a:pos x="connsiteX2758" y="connsiteY2758"/>
              </a:cxn>
              <a:cxn ang="0">
                <a:pos x="connsiteX2759" y="connsiteY2759"/>
              </a:cxn>
              <a:cxn ang="0">
                <a:pos x="connsiteX2760" y="connsiteY2760"/>
              </a:cxn>
              <a:cxn ang="0">
                <a:pos x="connsiteX2761" y="connsiteY2761"/>
              </a:cxn>
              <a:cxn ang="0">
                <a:pos x="connsiteX2762" y="connsiteY2762"/>
              </a:cxn>
              <a:cxn ang="0">
                <a:pos x="connsiteX2763" y="connsiteY2763"/>
              </a:cxn>
              <a:cxn ang="0">
                <a:pos x="connsiteX2764" y="connsiteY2764"/>
              </a:cxn>
              <a:cxn ang="0">
                <a:pos x="connsiteX2765" y="connsiteY2765"/>
              </a:cxn>
              <a:cxn ang="0">
                <a:pos x="connsiteX2766" y="connsiteY2766"/>
              </a:cxn>
              <a:cxn ang="0">
                <a:pos x="connsiteX2767" y="connsiteY2767"/>
              </a:cxn>
              <a:cxn ang="0">
                <a:pos x="connsiteX2768" y="connsiteY2768"/>
              </a:cxn>
              <a:cxn ang="0">
                <a:pos x="connsiteX2769" y="connsiteY2769"/>
              </a:cxn>
              <a:cxn ang="0">
                <a:pos x="connsiteX2770" y="connsiteY2770"/>
              </a:cxn>
              <a:cxn ang="0">
                <a:pos x="connsiteX2771" y="connsiteY2771"/>
              </a:cxn>
              <a:cxn ang="0">
                <a:pos x="connsiteX2772" y="connsiteY2772"/>
              </a:cxn>
              <a:cxn ang="0">
                <a:pos x="connsiteX2773" y="connsiteY2773"/>
              </a:cxn>
              <a:cxn ang="0">
                <a:pos x="connsiteX2774" y="connsiteY2774"/>
              </a:cxn>
              <a:cxn ang="0">
                <a:pos x="connsiteX2775" y="connsiteY2775"/>
              </a:cxn>
              <a:cxn ang="0">
                <a:pos x="connsiteX2776" y="connsiteY2776"/>
              </a:cxn>
              <a:cxn ang="0">
                <a:pos x="connsiteX2777" y="connsiteY2777"/>
              </a:cxn>
              <a:cxn ang="0">
                <a:pos x="connsiteX2778" y="connsiteY2778"/>
              </a:cxn>
              <a:cxn ang="0">
                <a:pos x="connsiteX2779" y="connsiteY2779"/>
              </a:cxn>
              <a:cxn ang="0">
                <a:pos x="connsiteX2780" y="connsiteY2780"/>
              </a:cxn>
              <a:cxn ang="0">
                <a:pos x="connsiteX2781" y="connsiteY2781"/>
              </a:cxn>
              <a:cxn ang="0">
                <a:pos x="connsiteX2782" y="connsiteY2782"/>
              </a:cxn>
              <a:cxn ang="0">
                <a:pos x="connsiteX2783" y="connsiteY2783"/>
              </a:cxn>
              <a:cxn ang="0">
                <a:pos x="connsiteX2784" y="connsiteY2784"/>
              </a:cxn>
              <a:cxn ang="0">
                <a:pos x="connsiteX2785" y="connsiteY2785"/>
              </a:cxn>
              <a:cxn ang="0">
                <a:pos x="connsiteX2786" y="connsiteY2786"/>
              </a:cxn>
              <a:cxn ang="0">
                <a:pos x="connsiteX2787" y="connsiteY2787"/>
              </a:cxn>
              <a:cxn ang="0">
                <a:pos x="connsiteX2788" y="connsiteY2788"/>
              </a:cxn>
              <a:cxn ang="0">
                <a:pos x="connsiteX2789" y="connsiteY2789"/>
              </a:cxn>
              <a:cxn ang="0">
                <a:pos x="connsiteX2790" y="connsiteY2790"/>
              </a:cxn>
              <a:cxn ang="0">
                <a:pos x="connsiteX2791" y="connsiteY2791"/>
              </a:cxn>
              <a:cxn ang="0">
                <a:pos x="connsiteX2792" y="connsiteY2792"/>
              </a:cxn>
              <a:cxn ang="0">
                <a:pos x="connsiteX2793" y="connsiteY2793"/>
              </a:cxn>
              <a:cxn ang="0">
                <a:pos x="connsiteX2794" y="connsiteY2794"/>
              </a:cxn>
              <a:cxn ang="0">
                <a:pos x="connsiteX2795" y="connsiteY2795"/>
              </a:cxn>
              <a:cxn ang="0">
                <a:pos x="connsiteX2796" y="connsiteY2796"/>
              </a:cxn>
              <a:cxn ang="0">
                <a:pos x="connsiteX2797" y="connsiteY2797"/>
              </a:cxn>
              <a:cxn ang="0">
                <a:pos x="connsiteX2798" y="connsiteY2798"/>
              </a:cxn>
              <a:cxn ang="0">
                <a:pos x="connsiteX2799" y="connsiteY2799"/>
              </a:cxn>
              <a:cxn ang="0">
                <a:pos x="connsiteX2800" y="connsiteY2800"/>
              </a:cxn>
              <a:cxn ang="0">
                <a:pos x="connsiteX2801" y="connsiteY2801"/>
              </a:cxn>
              <a:cxn ang="0">
                <a:pos x="connsiteX2802" y="connsiteY2802"/>
              </a:cxn>
              <a:cxn ang="0">
                <a:pos x="connsiteX2803" y="connsiteY2803"/>
              </a:cxn>
              <a:cxn ang="0">
                <a:pos x="connsiteX2804" y="connsiteY2804"/>
              </a:cxn>
              <a:cxn ang="0">
                <a:pos x="connsiteX2805" y="connsiteY2805"/>
              </a:cxn>
              <a:cxn ang="0">
                <a:pos x="connsiteX2806" y="connsiteY2806"/>
              </a:cxn>
              <a:cxn ang="0">
                <a:pos x="connsiteX2807" y="connsiteY2807"/>
              </a:cxn>
              <a:cxn ang="0">
                <a:pos x="connsiteX2808" y="connsiteY2808"/>
              </a:cxn>
              <a:cxn ang="0">
                <a:pos x="connsiteX2809" y="connsiteY2809"/>
              </a:cxn>
              <a:cxn ang="0">
                <a:pos x="connsiteX2810" y="connsiteY2810"/>
              </a:cxn>
              <a:cxn ang="0">
                <a:pos x="connsiteX2811" y="connsiteY2811"/>
              </a:cxn>
              <a:cxn ang="0">
                <a:pos x="connsiteX2812" y="connsiteY2812"/>
              </a:cxn>
              <a:cxn ang="0">
                <a:pos x="connsiteX2813" y="connsiteY2813"/>
              </a:cxn>
              <a:cxn ang="0">
                <a:pos x="connsiteX2814" y="connsiteY2814"/>
              </a:cxn>
              <a:cxn ang="0">
                <a:pos x="connsiteX2815" y="connsiteY2815"/>
              </a:cxn>
              <a:cxn ang="0">
                <a:pos x="connsiteX2816" y="connsiteY2816"/>
              </a:cxn>
              <a:cxn ang="0">
                <a:pos x="connsiteX2817" y="connsiteY2817"/>
              </a:cxn>
              <a:cxn ang="0">
                <a:pos x="connsiteX2818" y="connsiteY2818"/>
              </a:cxn>
              <a:cxn ang="0">
                <a:pos x="connsiteX2819" y="connsiteY2819"/>
              </a:cxn>
              <a:cxn ang="0">
                <a:pos x="connsiteX2820" y="connsiteY2820"/>
              </a:cxn>
              <a:cxn ang="0">
                <a:pos x="connsiteX2821" y="connsiteY2821"/>
              </a:cxn>
              <a:cxn ang="0">
                <a:pos x="connsiteX2822" y="connsiteY2822"/>
              </a:cxn>
              <a:cxn ang="0">
                <a:pos x="connsiteX2823" y="connsiteY2823"/>
              </a:cxn>
              <a:cxn ang="0">
                <a:pos x="connsiteX2824" y="connsiteY2824"/>
              </a:cxn>
              <a:cxn ang="0">
                <a:pos x="connsiteX2825" y="connsiteY2825"/>
              </a:cxn>
              <a:cxn ang="0">
                <a:pos x="connsiteX2826" y="connsiteY2826"/>
              </a:cxn>
              <a:cxn ang="0">
                <a:pos x="connsiteX2827" y="connsiteY2827"/>
              </a:cxn>
              <a:cxn ang="0">
                <a:pos x="connsiteX2828" y="connsiteY2828"/>
              </a:cxn>
              <a:cxn ang="0">
                <a:pos x="connsiteX2829" y="connsiteY2829"/>
              </a:cxn>
              <a:cxn ang="0">
                <a:pos x="connsiteX2830" y="connsiteY2830"/>
              </a:cxn>
              <a:cxn ang="0">
                <a:pos x="connsiteX2831" y="connsiteY2831"/>
              </a:cxn>
              <a:cxn ang="0">
                <a:pos x="connsiteX2832" y="connsiteY2832"/>
              </a:cxn>
              <a:cxn ang="0">
                <a:pos x="connsiteX2833" y="connsiteY2833"/>
              </a:cxn>
              <a:cxn ang="0">
                <a:pos x="connsiteX2834" y="connsiteY2834"/>
              </a:cxn>
              <a:cxn ang="0">
                <a:pos x="connsiteX2835" y="connsiteY2835"/>
              </a:cxn>
              <a:cxn ang="0">
                <a:pos x="connsiteX2836" y="connsiteY2836"/>
              </a:cxn>
              <a:cxn ang="0">
                <a:pos x="connsiteX2837" y="connsiteY2837"/>
              </a:cxn>
              <a:cxn ang="0">
                <a:pos x="connsiteX2838" y="connsiteY2838"/>
              </a:cxn>
              <a:cxn ang="0">
                <a:pos x="connsiteX2839" y="connsiteY2839"/>
              </a:cxn>
              <a:cxn ang="0">
                <a:pos x="connsiteX2840" y="connsiteY2840"/>
              </a:cxn>
              <a:cxn ang="0">
                <a:pos x="connsiteX2841" y="connsiteY2841"/>
              </a:cxn>
              <a:cxn ang="0">
                <a:pos x="connsiteX2842" y="connsiteY2842"/>
              </a:cxn>
              <a:cxn ang="0">
                <a:pos x="connsiteX2843" y="connsiteY2843"/>
              </a:cxn>
              <a:cxn ang="0">
                <a:pos x="connsiteX2844" y="connsiteY2844"/>
              </a:cxn>
              <a:cxn ang="0">
                <a:pos x="connsiteX2845" y="connsiteY2845"/>
              </a:cxn>
              <a:cxn ang="0">
                <a:pos x="connsiteX2846" y="connsiteY2846"/>
              </a:cxn>
              <a:cxn ang="0">
                <a:pos x="connsiteX2847" y="connsiteY2847"/>
              </a:cxn>
              <a:cxn ang="0">
                <a:pos x="connsiteX2848" y="connsiteY2848"/>
              </a:cxn>
              <a:cxn ang="0">
                <a:pos x="connsiteX2849" y="connsiteY2849"/>
              </a:cxn>
              <a:cxn ang="0">
                <a:pos x="connsiteX2850" y="connsiteY2850"/>
              </a:cxn>
              <a:cxn ang="0">
                <a:pos x="connsiteX2851" y="connsiteY2851"/>
              </a:cxn>
              <a:cxn ang="0">
                <a:pos x="connsiteX2852" y="connsiteY2852"/>
              </a:cxn>
              <a:cxn ang="0">
                <a:pos x="connsiteX2853" y="connsiteY2853"/>
              </a:cxn>
              <a:cxn ang="0">
                <a:pos x="connsiteX2854" y="connsiteY2854"/>
              </a:cxn>
              <a:cxn ang="0">
                <a:pos x="connsiteX2855" y="connsiteY2855"/>
              </a:cxn>
              <a:cxn ang="0">
                <a:pos x="connsiteX2856" y="connsiteY2856"/>
              </a:cxn>
              <a:cxn ang="0">
                <a:pos x="connsiteX2857" y="connsiteY2857"/>
              </a:cxn>
              <a:cxn ang="0">
                <a:pos x="connsiteX2858" y="connsiteY2858"/>
              </a:cxn>
              <a:cxn ang="0">
                <a:pos x="connsiteX2859" y="connsiteY2859"/>
              </a:cxn>
              <a:cxn ang="0">
                <a:pos x="connsiteX2860" y="connsiteY2860"/>
              </a:cxn>
              <a:cxn ang="0">
                <a:pos x="connsiteX2861" y="connsiteY2861"/>
              </a:cxn>
              <a:cxn ang="0">
                <a:pos x="connsiteX2862" y="connsiteY2862"/>
              </a:cxn>
              <a:cxn ang="0">
                <a:pos x="connsiteX2863" y="connsiteY2863"/>
              </a:cxn>
              <a:cxn ang="0">
                <a:pos x="connsiteX2864" y="connsiteY2864"/>
              </a:cxn>
              <a:cxn ang="0">
                <a:pos x="connsiteX2865" y="connsiteY2865"/>
              </a:cxn>
              <a:cxn ang="0">
                <a:pos x="connsiteX2866" y="connsiteY2866"/>
              </a:cxn>
              <a:cxn ang="0">
                <a:pos x="connsiteX2867" y="connsiteY2867"/>
              </a:cxn>
              <a:cxn ang="0">
                <a:pos x="connsiteX2868" y="connsiteY2868"/>
              </a:cxn>
              <a:cxn ang="0">
                <a:pos x="connsiteX2869" y="connsiteY2869"/>
              </a:cxn>
              <a:cxn ang="0">
                <a:pos x="connsiteX2870" y="connsiteY2870"/>
              </a:cxn>
              <a:cxn ang="0">
                <a:pos x="connsiteX2871" y="connsiteY2871"/>
              </a:cxn>
              <a:cxn ang="0">
                <a:pos x="connsiteX2872" y="connsiteY2872"/>
              </a:cxn>
              <a:cxn ang="0">
                <a:pos x="connsiteX2873" y="connsiteY2873"/>
              </a:cxn>
              <a:cxn ang="0">
                <a:pos x="connsiteX2874" y="connsiteY2874"/>
              </a:cxn>
              <a:cxn ang="0">
                <a:pos x="connsiteX2875" y="connsiteY2875"/>
              </a:cxn>
              <a:cxn ang="0">
                <a:pos x="connsiteX2876" y="connsiteY2876"/>
              </a:cxn>
              <a:cxn ang="0">
                <a:pos x="connsiteX2877" y="connsiteY2877"/>
              </a:cxn>
              <a:cxn ang="0">
                <a:pos x="connsiteX2878" y="connsiteY2878"/>
              </a:cxn>
              <a:cxn ang="0">
                <a:pos x="connsiteX2879" y="connsiteY2879"/>
              </a:cxn>
              <a:cxn ang="0">
                <a:pos x="connsiteX2880" y="connsiteY2880"/>
              </a:cxn>
              <a:cxn ang="0">
                <a:pos x="connsiteX2881" y="connsiteY2881"/>
              </a:cxn>
              <a:cxn ang="0">
                <a:pos x="connsiteX2882" y="connsiteY2882"/>
              </a:cxn>
              <a:cxn ang="0">
                <a:pos x="connsiteX2883" y="connsiteY2883"/>
              </a:cxn>
              <a:cxn ang="0">
                <a:pos x="connsiteX2884" y="connsiteY2884"/>
              </a:cxn>
              <a:cxn ang="0">
                <a:pos x="connsiteX2885" y="connsiteY2885"/>
              </a:cxn>
            </a:cxnLst>
            <a:rect l="l" t="t" r="r" b="b"/>
            <a:pathLst>
              <a:path w="8880260" h="8810536">
                <a:moveTo>
                  <a:pt x="7103072" y="8692873"/>
                </a:moveTo>
                <a:cubicBezTo>
                  <a:pt x="7107185" y="8695778"/>
                  <a:pt x="7111333" y="8701971"/>
                  <a:pt x="7115516" y="8711452"/>
                </a:cubicBezTo>
                <a:cubicBezTo>
                  <a:pt x="7109195" y="8714246"/>
                  <a:pt x="7103753" y="8714757"/>
                  <a:pt x="7099200" y="8712992"/>
                </a:cubicBezTo>
                <a:cubicBezTo>
                  <a:pt x="7090090" y="8709459"/>
                  <a:pt x="7087305" y="8703135"/>
                  <a:pt x="7090836" y="8694030"/>
                </a:cubicBezTo>
                <a:cubicBezTo>
                  <a:pt x="7094880" y="8690353"/>
                  <a:pt x="7098958" y="8689969"/>
                  <a:pt x="7103072" y="8692873"/>
                </a:cubicBezTo>
                <a:close/>
                <a:moveTo>
                  <a:pt x="6925736" y="8653573"/>
                </a:moveTo>
                <a:lnTo>
                  <a:pt x="6932567" y="8656224"/>
                </a:lnTo>
                <a:cubicBezTo>
                  <a:pt x="6938142" y="8668873"/>
                  <a:pt x="6944738" y="8692395"/>
                  <a:pt x="6952364" y="8726788"/>
                </a:cubicBezTo>
                <a:cubicBezTo>
                  <a:pt x="6956311" y="8757141"/>
                  <a:pt x="6957566" y="8779245"/>
                  <a:pt x="6956127" y="8793095"/>
                </a:cubicBezTo>
                <a:cubicBezTo>
                  <a:pt x="6954681" y="8806948"/>
                  <a:pt x="6950549" y="8812549"/>
                  <a:pt x="6943711" y="8809898"/>
                </a:cubicBezTo>
                <a:cubicBezTo>
                  <a:pt x="6939159" y="8808132"/>
                  <a:pt x="6935212" y="8777779"/>
                  <a:pt x="6931862" y="8718837"/>
                </a:cubicBezTo>
                <a:cubicBezTo>
                  <a:pt x="6928796" y="8686213"/>
                  <a:pt x="6926752" y="8664456"/>
                  <a:pt x="6925736" y="8653573"/>
                </a:cubicBezTo>
                <a:close/>
                <a:moveTo>
                  <a:pt x="5474377" y="8342273"/>
                </a:moveTo>
                <a:cubicBezTo>
                  <a:pt x="5456800" y="8482187"/>
                  <a:pt x="5438296" y="8577194"/>
                  <a:pt x="5418864" y="8627301"/>
                </a:cubicBezTo>
                <a:cubicBezTo>
                  <a:pt x="5419883" y="8638179"/>
                  <a:pt x="5414960" y="8644129"/>
                  <a:pt x="5404082" y="8645154"/>
                </a:cubicBezTo>
                <a:cubicBezTo>
                  <a:pt x="5393206" y="8646174"/>
                  <a:pt x="5387255" y="8641253"/>
                  <a:pt x="5386233" y="8630367"/>
                </a:cubicBezTo>
                <a:close/>
                <a:moveTo>
                  <a:pt x="6881400" y="8321972"/>
                </a:moveTo>
                <a:cubicBezTo>
                  <a:pt x="6884934" y="8312861"/>
                  <a:pt x="6891395" y="8323226"/>
                  <a:pt x="6900783" y="8353074"/>
                </a:cubicBezTo>
                <a:cubicBezTo>
                  <a:pt x="6901805" y="8363944"/>
                  <a:pt x="6904733" y="8383419"/>
                  <a:pt x="6909562" y="8411499"/>
                </a:cubicBezTo>
                <a:cubicBezTo>
                  <a:pt x="6919972" y="8452217"/>
                  <a:pt x="6922530" y="8479408"/>
                  <a:pt x="6917228" y="8493078"/>
                </a:cubicBezTo>
                <a:cubicBezTo>
                  <a:pt x="6913698" y="8502183"/>
                  <a:pt x="6909651" y="8505857"/>
                  <a:pt x="6905098" y="8504092"/>
                </a:cubicBezTo>
                <a:cubicBezTo>
                  <a:pt x="6895988" y="8500559"/>
                  <a:pt x="6888438" y="8472736"/>
                  <a:pt x="6882442" y="8420634"/>
                </a:cubicBezTo>
                <a:cubicBezTo>
                  <a:pt x="6876446" y="8368516"/>
                  <a:pt x="6876102" y="8335635"/>
                  <a:pt x="6881400" y="8321972"/>
                </a:cubicBezTo>
                <a:close/>
                <a:moveTo>
                  <a:pt x="5545239" y="8093659"/>
                </a:moveTo>
                <a:cubicBezTo>
                  <a:pt x="5546158" y="8094669"/>
                  <a:pt x="5545736" y="8097452"/>
                  <a:pt x="5543969" y="8102007"/>
                </a:cubicBezTo>
                <a:cubicBezTo>
                  <a:pt x="5538668" y="8115671"/>
                  <a:pt x="5534621" y="8119345"/>
                  <a:pt x="5531839" y="8113020"/>
                </a:cubicBezTo>
                <a:cubicBezTo>
                  <a:pt x="5529047" y="8106709"/>
                  <a:pt x="5531257" y="8101011"/>
                  <a:pt x="5538459" y="8095944"/>
                </a:cubicBezTo>
                <a:cubicBezTo>
                  <a:pt x="5542060" y="8093411"/>
                  <a:pt x="5544320" y="8092649"/>
                  <a:pt x="5545239" y="8093659"/>
                </a:cubicBezTo>
                <a:close/>
                <a:moveTo>
                  <a:pt x="7662178" y="7960552"/>
                </a:moveTo>
                <a:cubicBezTo>
                  <a:pt x="7664455" y="7961435"/>
                  <a:pt x="7666547" y="7966175"/>
                  <a:pt x="7668453" y="7974774"/>
                </a:cubicBezTo>
                <a:lnTo>
                  <a:pt x="7669991" y="7991090"/>
                </a:lnTo>
                <a:cubicBezTo>
                  <a:pt x="7663666" y="7993879"/>
                  <a:pt x="7658603" y="7986671"/>
                  <a:pt x="7654789" y="7969475"/>
                </a:cubicBezTo>
                <a:cubicBezTo>
                  <a:pt x="7657438" y="7962643"/>
                  <a:pt x="7659902" y="7959669"/>
                  <a:pt x="7662178" y="7960552"/>
                </a:cubicBezTo>
                <a:close/>
                <a:moveTo>
                  <a:pt x="7826819" y="7872346"/>
                </a:moveTo>
                <a:cubicBezTo>
                  <a:pt x="7851743" y="7872677"/>
                  <a:pt x="7873373" y="7887208"/>
                  <a:pt x="7891707" y="7915940"/>
                </a:cubicBezTo>
                <a:cubicBezTo>
                  <a:pt x="7903935" y="7935088"/>
                  <a:pt x="7907703" y="7953256"/>
                  <a:pt x="7903003" y="7970429"/>
                </a:cubicBezTo>
                <a:cubicBezTo>
                  <a:pt x="7898307" y="7987604"/>
                  <a:pt x="7885151" y="8003788"/>
                  <a:pt x="7863539" y="8018992"/>
                </a:cubicBezTo>
                <a:cubicBezTo>
                  <a:pt x="7842807" y="8031914"/>
                  <a:pt x="7821055" y="8033953"/>
                  <a:pt x="7798281" y="8025121"/>
                </a:cubicBezTo>
                <a:cubicBezTo>
                  <a:pt x="7752727" y="8007455"/>
                  <a:pt x="7739667" y="7973569"/>
                  <a:pt x="7759097" y="7923468"/>
                </a:cubicBezTo>
                <a:cubicBezTo>
                  <a:pt x="7767931" y="7900687"/>
                  <a:pt x="7781831" y="7885113"/>
                  <a:pt x="7800791" y="7876749"/>
                </a:cubicBezTo>
                <a:cubicBezTo>
                  <a:pt x="7809835" y="7873704"/>
                  <a:pt x="7818509" y="7872236"/>
                  <a:pt x="7826819" y="7872346"/>
                </a:cubicBezTo>
                <a:close/>
                <a:moveTo>
                  <a:pt x="4673511" y="7833227"/>
                </a:moveTo>
                <a:cubicBezTo>
                  <a:pt x="4686224" y="7834227"/>
                  <a:pt x="4698273" y="7836935"/>
                  <a:pt x="4709660" y="7841351"/>
                </a:cubicBezTo>
                <a:cubicBezTo>
                  <a:pt x="4782543" y="7869615"/>
                  <a:pt x="4816616" y="7916887"/>
                  <a:pt x="4811874" y="7983172"/>
                </a:cubicBezTo>
                <a:cubicBezTo>
                  <a:pt x="4808622" y="8018590"/>
                  <a:pt x="4802436" y="8034541"/>
                  <a:pt x="4793324" y="8031008"/>
                </a:cubicBezTo>
                <a:cubicBezTo>
                  <a:pt x="4776123" y="8034810"/>
                  <a:pt x="4776268" y="8047962"/>
                  <a:pt x="4793738" y="8070471"/>
                </a:cubicBezTo>
                <a:cubicBezTo>
                  <a:pt x="4801086" y="8078550"/>
                  <a:pt x="4795601" y="8096074"/>
                  <a:pt x="4777286" y="8123038"/>
                </a:cubicBezTo>
                <a:cubicBezTo>
                  <a:pt x="4758971" y="8150001"/>
                  <a:pt x="4746647" y="8164874"/>
                  <a:pt x="4740332" y="8167653"/>
                </a:cubicBezTo>
                <a:cubicBezTo>
                  <a:pt x="4725921" y="8177790"/>
                  <a:pt x="4696770" y="8188760"/>
                  <a:pt x="4652896" y="8200568"/>
                </a:cubicBezTo>
                <a:cubicBezTo>
                  <a:pt x="4609018" y="8212364"/>
                  <a:pt x="4580241" y="8215629"/>
                  <a:pt x="4566572" y="8210326"/>
                </a:cubicBezTo>
                <a:cubicBezTo>
                  <a:pt x="4521022" y="8192664"/>
                  <a:pt x="4491646" y="8160309"/>
                  <a:pt x="4478446" y="8113264"/>
                </a:cubicBezTo>
                <a:cubicBezTo>
                  <a:pt x="4465251" y="8066222"/>
                  <a:pt x="4467481" y="8019923"/>
                  <a:pt x="4485146" y="7974368"/>
                </a:cubicBezTo>
                <a:cubicBezTo>
                  <a:pt x="4513408" y="7901493"/>
                  <a:pt x="4562824" y="7855146"/>
                  <a:pt x="4633379" y="7835354"/>
                </a:cubicBezTo>
                <a:cubicBezTo>
                  <a:pt x="4647421" y="7832937"/>
                  <a:pt x="4660798" y="7832228"/>
                  <a:pt x="4673511" y="7833227"/>
                </a:cubicBezTo>
                <a:close/>
                <a:moveTo>
                  <a:pt x="7645816" y="7409875"/>
                </a:moveTo>
                <a:cubicBezTo>
                  <a:pt x="7663966" y="7410365"/>
                  <a:pt x="7682723" y="7414362"/>
                  <a:pt x="7702079" y="7421869"/>
                </a:cubicBezTo>
                <a:cubicBezTo>
                  <a:pt x="7756747" y="7443069"/>
                  <a:pt x="7798205" y="7481422"/>
                  <a:pt x="7826463" y="7536912"/>
                </a:cubicBezTo>
                <a:cubicBezTo>
                  <a:pt x="7854723" y="7592417"/>
                  <a:pt x="7858259" y="7647498"/>
                  <a:pt x="7837059" y="7702165"/>
                </a:cubicBezTo>
                <a:cubicBezTo>
                  <a:pt x="7822927" y="7738603"/>
                  <a:pt x="7794243" y="7772018"/>
                  <a:pt x="7751015" y="7802425"/>
                </a:cubicBezTo>
                <a:cubicBezTo>
                  <a:pt x="7695139" y="7838399"/>
                  <a:pt x="7633040" y="7843130"/>
                  <a:pt x="7564717" y="7816635"/>
                </a:cubicBezTo>
                <a:cubicBezTo>
                  <a:pt x="7523720" y="7800736"/>
                  <a:pt x="7490920" y="7767062"/>
                  <a:pt x="7466333" y="7715611"/>
                </a:cubicBezTo>
                <a:cubicBezTo>
                  <a:pt x="7441749" y="7664152"/>
                  <a:pt x="7439169" y="7613367"/>
                  <a:pt x="7458601" y="7563260"/>
                </a:cubicBezTo>
                <a:cubicBezTo>
                  <a:pt x="7465668" y="7545037"/>
                  <a:pt x="7479058" y="7524030"/>
                  <a:pt x="7498763" y="7500227"/>
                </a:cubicBezTo>
                <a:cubicBezTo>
                  <a:pt x="7542347" y="7438526"/>
                  <a:pt x="7591364" y="7408409"/>
                  <a:pt x="7645816" y="7409875"/>
                </a:cubicBezTo>
                <a:close/>
                <a:moveTo>
                  <a:pt x="3022807" y="7362310"/>
                </a:moveTo>
                <a:cubicBezTo>
                  <a:pt x="3010569" y="7366731"/>
                  <a:pt x="3006497" y="7371155"/>
                  <a:pt x="3010568" y="7375569"/>
                </a:cubicBezTo>
                <a:cubicBezTo>
                  <a:pt x="3018728" y="7375570"/>
                  <a:pt x="3026888" y="7371155"/>
                  <a:pt x="3035039" y="7362310"/>
                </a:cubicBezTo>
                <a:close/>
                <a:moveTo>
                  <a:pt x="6740084" y="7362307"/>
                </a:moveTo>
                <a:cubicBezTo>
                  <a:pt x="6726817" y="7366729"/>
                  <a:pt x="6722404" y="7371152"/>
                  <a:pt x="6726817" y="7375565"/>
                </a:cubicBezTo>
                <a:cubicBezTo>
                  <a:pt x="6735662" y="7375565"/>
                  <a:pt x="6744506" y="7371152"/>
                  <a:pt x="6753342" y="7362307"/>
                </a:cubicBezTo>
                <a:close/>
                <a:moveTo>
                  <a:pt x="3132914" y="7329157"/>
                </a:moveTo>
                <a:lnTo>
                  <a:pt x="3090096" y="7342416"/>
                </a:lnTo>
                <a:cubicBezTo>
                  <a:pt x="3081936" y="7346837"/>
                  <a:pt x="3076843" y="7350153"/>
                  <a:pt x="3074808" y="7352367"/>
                </a:cubicBezTo>
                <a:cubicBezTo>
                  <a:pt x="3072763" y="7354574"/>
                  <a:pt x="3073785" y="7355682"/>
                  <a:pt x="3077864" y="7355681"/>
                </a:cubicBezTo>
                <a:cubicBezTo>
                  <a:pt x="3086016" y="7355682"/>
                  <a:pt x="3098255" y="7351260"/>
                  <a:pt x="3114567" y="7342416"/>
                </a:cubicBezTo>
                <a:cubicBezTo>
                  <a:pt x="3126797" y="7333580"/>
                  <a:pt x="3132914" y="7329157"/>
                  <a:pt x="3132914" y="7329157"/>
                </a:cubicBezTo>
                <a:close/>
                <a:moveTo>
                  <a:pt x="5042446" y="7329155"/>
                </a:moveTo>
                <a:lnTo>
                  <a:pt x="5003152" y="7340381"/>
                </a:lnTo>
                <a:lnTo>
                  <a:pt x="4989953" y="7351675"/>
                </a:lnTo>
                <a:lnTo>
                  <a:pt x="4987962" y="7353951"/>
                </a:lnTo>
                <a:lnTo>
                  <a:pt x="5022558" y="7342415"/>
                </a:lnTo>
                <a:cubicBezTo>
                  <a:pt x="5035815" y="7333577"/>
                  <a:pt x="5042446" y="7329155"/>
                  <a:pt x="5042446" y="7329155"/>
                </a:cubicBezTo>
                <a:close/>
                <a:moveTo>
                  <a:pt x="6859432" y="7329154"/>
                </a:moveTo>
                <a:lnTo>
                  <a:pt x="6813019" y="7342413"/>
                </a:lnTo>
                <a:cubicBezTo>
                  <a:pt x="6804175" y="7346834"/>
                  <a:pt x="6798653" y="7350150"/>
                  <a:pt x="6796446" y="7352365"/>
                </a:cubicBezTo>
                <a:cubicBezTo>
                  <a:pt x="6794231" y="7354571"/>
                  <a:pt x="6795339" y="7355678"/>
                  <a:pt x="6799761" y="7355678"/>
                </a:cubicBezTo>
                <a:cubicBezTo>
                  <a:pt x="6808597" y="7355678"/>
                  <a:pt x="6821863" y="7351255"/>
                  <a:pt x="6839544" y="7342413"/>
                </a:cubicBezTo>
                <a:cubicBezTo>
                  <a:pt x="6852801" y="7333575"/>
                  <a:pt x="6859432" y="7329154"/>
                  <a:pt x="6859432" y="7329154"/>
                </a:cubicBezTo>
                <a:close/>
                <a:moveTo>
                  <a:pt x="7836879" y="7314973"/>
                </a:moveTo>
                <a:cubicBezTo>
                  <a:pt x="7846747" y="7314867"/>
                  <a:pt x="7858335" y="7333114"/>
                  <a:pt x="7871655" y="7369722"/>
                </a:cubicBezTo>
                <a:cubicBezTo>
                  <a:pt x="7865329" y="7372513"/>
                  <a:pt x="7855963" y="7366259"/>
                  <a:pt x="7843551" y="7350966"/>
                </a:cubicBezTo>
                <a:cubicBezTo>
                  <a:pt x="7831143" y="7335670"/>
                  <a:pt x="7825821" y="7325748"/>
                  <a:pt x="7827587" y="7321196"/>
                </a:cubicBezTo>
                <a:cubicBezTo>
                  <a:pt x="7830491" y="7317082"/>
                  <a:pt x="7833591" y="7315009"/>
                  <a:pt x="7836879" y="7314973"/>
                </a:cubicBezTo>
                <a:close/>
                <a:moveTo>
                  <a:pt x="2882109" y="7242965"/>
                </a:moveTo>
                <a:cubicBezTo>
                  <a:pt x="2886188" y="7242963"/>
                  <a:pt x="2888224" y="7245170"/>
                  <a:pt x="2888225" y="7249593"/>
                </a:cubicBezTo>
                <a:cubicBezTo>
                  <a:pt x="2888225" y="7254007"/>
                  <a:pt x="2886188" y="7256221"/>
                  <a:pt x="2882109" y="7256222"/>
                </a:cubicBezTo>
                <a:cubicBezTo>
                  <a:pt x="2878028" y="7256222"/>
                  <a:pt x="2875992" y="7254007"/>
                  <a:pt x="2875992" y="7249592"/>
                </a:cubicBezTo>
                <a:cubicBezTo>
                  <a:pt x="2875992" y="7245170"/>
                  <a:pt x="2878028" y="7242964"/>
                  <a:pt x="2882109" y="7242965"/>
                </a:cubicBezTo>
                <a:close/>
                <a:moveTo>
                  <a:pt x="4770590" y="7242961"/>
                </a:moveTo>
                <a:cubicBezTo>
                  <a:pt x="4775012" y="7242961"/>
                  <a:pt x="4777219" y="7245170"/>
                  <a:pt x="4777219" y="7249592"/>
                </a:cubicBezTo>
                <a:cubicBezTo>
                  <a:pt x="4777218" y="7254006"/>
                  <a:pt x="4775012" y="7256220"/>
                  <a:pt x="4770590" y="7256219"/>
                </a:cubicBezTo>
                <a:cubicBezTo>
                  <a:pt x="4766169" y="7256220"/>
                  <a:pt x="4763962" y="7254006"/>
                  <a:pt x="4763961" y="7249592"/>
                </a:cubicBezTo>
                <a:cubicBezTo>
                  <a:pt x="4763960" y="7245170"/>
                  <a:pt x="4766169" y="7242962"/>
                  <a:pt x="4770590" y="7242961"/>
                </a:cubicBezTo>
                <a:close/>
                <a:moveTo>
                  <a:pt x="6587576" y="7242960"/>
                </a:moveTo>
                <a:cubicBezTo>
                  <a:pt x="6591998" y="7242960"/>
                  <a:pt x="6594205" y="7245168"/>
                  <a:pt x="6594205" y="7249590"/>
                </a:cubicBezTo>
                <a:cubicBezTo>
                  <a:pt x="6594204" y="7254004"/>
                  <a:pt x="6591998" y="7256218"/>
                  <a:pt x="6587576" y="7256218"/>
                </a:cubicBezTo>
                <a:cubicBezTo>
                  <a:pt x="6583155" y="7256218"/>
                  <a:pt x="6580948" y="7254004"/>
                  <a:pt x="6580946" y="7249590"/>
                </a:cubicBezTo>
                <a:cubicBezTo>
                  <a:pt x="6580946" y="7245168"/>
                  <a:pt x="6583155" y="7242960"/>
                  <a:pt x="6587576" y="7242960"/>
                </a:cubicBezTo>
                <a:close/>
                <a:moveTo>
                  <a:pt x="3431131" y="7208151"/>
                </a:moveTo>
                <a:cubicBezTo>
                  <a:pt x="3436228" y="7209255"/>
                  <a:pt x="3434699" y="7214229"/>
                  <a:pt x="3426543" y="7223068"/>
                </a:cubicBezTo>
                <a:cubicBezTo>
                  <a:pt x="3414311" y="7236327"/>
                  <a:pt x="3384741" y="7254008"/>
                  <a:pt x="3337843" y="7276110"/>
                </a:cubicBezTo>
                <a:cubicBezTo>
                  <a:pt x="3290946" y="7298212"/>
                  <a:pt x="3261381" y="7309271"/>
                  <a:pt x="3249143" y="7309270"/>
                </a:cubicBezTo>
                <a:cubicBezTo>
                  <a:pt x="3273613" y="7291582"/>
                  <a:pt x="3283808" y="7280532"/>
                  <a:pt x="3279729" y="7276110"/>
                </a:cubicBezTo>
                <a:cubicBezTo>
                  <a:pt x="3279729" y="7267273"/>
                  <a:pt x="3287889" y="7262852"/>
                  <a:pt x="3304199" y="7262852"/>
                </a:cubicBezTo>
                <a:cubicBezTo>
                  <a:pt x="3300120" y="7262852"/>
                  <a:pt x="3330705" y="7247379"/>
                  <a:pt x="3395958" y="7216441"/>
                </a:cubicBezTo>
                <a:cubicBezTo>
                  <a:pt x="3414308" y="7209807"/>
                  <a:pt x="3426033" y="7207043"/>
                  <a:pt x="3431131" y="7208151"/>
                </a:cubicBezTo>
                <a:close/>
                <a:moveTo>
                  <a:pt x="5365690" y="7208148"/>
                </a:moveTo>
                <a:cubicBezTo>
                  <a:pt x="5371216" y="7209255"/>
                  <a:pt x="5369558" y="7214228"/>
                  <a:pt x="5360719" y="7223067"/>
                </a:cubicBezTo>
                <a:cubicBezTo>
                  <a:pt x="5347459" y="7236325"/>
                  <a:pt x="5315407" y="7254005"/>
                  <a:pt x="5264573" y="7276108"/>
                </a:cubicBezTo>
                <a:cubicBezTo>
                  <a:pt x="5213740" y="7298209"/>
                  <a:pt x="5181694" y="7309269"/>
                  <a:pt x="5168428" y="7309269"/>
                </a:cubicBezTo>
                <a:cubicBezTo>
                  <a:pt x="5194953" y="7291580"/>
                  <a:pt x="5206003" y="7280531"/>
                  <a:pt x="5201582" y="7276107"/>
                </a:cubicBezTo>
                <a:cubicBezTo>
                  <a:pt x="5201582" y="7267271"/>
                  <a:pt x="5210426" y="7262850"/>
                  <a:pt x="5228106" y="7262851"/>
                </a:cubicBezTo>
                <a:cubicBezTo>
                  <a:pt x="5223682" y="7262850"/>
                  <a:pt x="5256836" y="7247377"/>
                  <a:pt x="5327565" y="7216438"/>
                </a:cubicBezTo>
                <a:cubicBezTo>
                  <a:pt x="5347456" y="7209806"/>
                  <a:pt x="5360165" y="7207042"/>
                  <a:pt x="5365690" y="7208148"/>
                </a:cubicBezTo>
                <a:close/>
                <a:moveTo>
                  <a:pt x="3148208" y="7171680"/>
                </a:moveTo>
                <a:cubicBezTo>
                  <a:pt x="3152286" y="7170575"/>
                  <a:pt x="3155345" y="7172232"/>
                  <a:pt x="3157384" y="7176649"/>
                </a:cubicBezTo>
                <a:cubicBezTo>
                  <a:pt x="3157384" y="7181071"/>
                  <a:pt x="3153305" y="7183287"/>
                  <a:pt x="3145152" y="7183287"/>
                </a:cubicBezTo>
                <a:lnTo>
                  <a:pt x="3132914" y="7183287"/>
                </a:lnTo>
                <a:cubicBezTo>
                  <a:pt x="3139034" y="7176654"/>
                  <a:pt x="3144131" y="7172786"/>
                  <a:pt x="3148208" y="7171680"/>
                </a:cubicBezTo>
                <a:close/>
                <a:moveTo>
                  <a:pt x="5059023" y="7171679"/>
                </a:moveTo>
                <a:cubicBezTo>
                  <a:pt x="5063443" y="7170573"/>
                  <a:pt x="5066759" y="7172230"/>
                  <a:pt x="5068969" y="7176648"/>
                </a:cubicBezTo>
                <a:cubicBezTo>
                  <a:pt x="5068969" y="7181070"/>
                  <a:pt x="5064547" y="7183284"/>
                  <a:pt x="5055711" y="7183286"/>
                </a:cubicBezTo>
                <a:lnTo>
                  <a:pt x="5042446" y="7183285"/>
                </a:lnTo>
                <a:cubicBezTo>
                  <a:pt x="5049078" y="7176652"/>
                  <a:pt x="5054603" y="7172783"/>
                  <a:pt x="5059023" y="7171679"/>
                </a:cubicBezTo>
                <a:close/>
                <a:moveTo>
                  <a:pt x="6876009" y="7171678"/>
                </a:moveTo>
                <a:cubicBezTo>
                  <a:pt x="6880429" y="7170572"/>
                  <a:pt x="6883743" y="7172227"/>
                  <a:pt x="6885955" y="7176646"/>
                </a:cubicBezTo>
                <a:cubicBezTo>
                  <a:pt x="6885955" y="7181069"/>
                  <a:pt x="6881532" y="7183284"/>
                  <a:pt x="6872697" y="7183284"/>
                </a:cubicBezTo>
                <a:lnTo>
                  <a:pt x="6859431" y="7183285"/>
                </a:lnTo>
                <a:cubicBezTo>
                  <a:pt x="6866064" y="7176650"/>
                  <a:pt x="6871589" y="7172782"/>
                  <a:pt x="6876009" y="7171678"/>
                </a:cubicBezTo>
                <a:close/>
                <a:moveTo>
                  <a:pt x="3194086" y="7150134"/>
                </a:moveTo>
                <a:cubicBezTo>
                  <a:pt x="3198165" y="7150133"/>
                  <a:pt x="3200209" y="7152341"/>
                  <a:pt x="3200210" y="7156762"/>
                </a:cubicBezTo>
                <a:cubicBezTo>
                  <a:pt x="3200210" y="7161184"/>
                  <a:pt x="3198167" y="7163391"/>
                  <a:pt x="3194086" y="7163391"/>
                </a:cubicBezTo>
                <a:cubicBezTo>
                  <a:pt x="3190014" y="7163392"/>
                  <a:pt x="3187971" y="7161185"/>
                  <a:pt x="3187971" y="7156763"/>
                </a:cubicBezTo>
                <a:cubicBezTo>
                  <a:pt x="3187971" y="7152340"/>
                  <a:pt x="3190014" y="7150133"/>
                  <a:pt x="3194086" y="7150134"/>
                </a:cubicBezTo>
                <a:close/>
                <a:moveTo>
                  <a:pt x="5108750" y="7150132"/>
                </a:moveTo>
                <a:cubicBezTo>
                  <a:pt x="5113173" y="7150132"/>
                  <a:pt x="5115388" y="7152339"/>
                  <a:pt x="5115388" y="7156761"/>
                </a:cubicBezTo>
                <a:cubicBezTo>
                  <a:pt x="5115388" y="7161183"/>
                  <a:pt x="5113173" y="7163390"/>
                  <a:pt x="5108750" y="7163390"/>
                </a:cubicBezTo>
                <a:cubicBezTo>
                  <a:pt x="5104337" y="7163390"/>
                  <a:pt x="5102121" y="7161183"/>
                  <a:pt x="5102121" y="7156761"/>
                </a:cubicBezTo>
                <a:cubicBezTo>
                  <a:pt x="5102123" y="7152339"/>
                  <a:pt x="5104337" y="7150132"/>
                  <a:pt x="5108750" y="7150132"/>
                </a:cubicBezTo>
                <a:close/>
                <a:moveTo>
                  <a:pt x="6925736" y="7150130"/>
                </a:moveTo>
                <a:cubicBezTo>
                  <a:pt x="6930159" y="7150130"/>
                  <a:pt x="6932374" y="7152337"/>
                  <a:pt x="6932374" y="7156759"/>
                </a:cubicBezTo>
                <a:cubicBezTo>
                  <a:pt x="6932374" y="7161181"/>
                  <a:pt x="6930159" y="7163388"/>
                  <a:pt x="6925736" y="7163388"/>
                </a:cubicBezTo>
                <a:cubicBezTo>
                  <a:pt x="6921323" y="7163388"/>
                  <a:pt x="6919107" y="7161181"/>
                  <a:pt x="6919107" y="7156759"/>
                </a:cubicBezTo>
                <a:cubicBezTo>
                  <a:pt x="6919109" y="7152337"/>
                  <a:pt x="6921323" y="7150130"/>
                  <a:pt x="6925736" y="7150130"/>
                </a:cubicBezTo>
                <a:close/>
                <a:moveTo>
                  <a:pt x="6680677" y="7114365"/>
                </a:moveTo>
                <a:lnTo>
                  <a:pt x="6675556" y="7118634"/>
                </a:lnTo>
                <a:cubicBezTo>
                  <a:pt x="6647098" y="7141288"/>
                  <a:pt x="6620507" y="7161319"/>
                  <a:pt x="6595781" y="7178725"/>
                </a:cubicBezTo>
                <a:lnTo>
                  <a:pt x="6579897" y="7188994"/>
                </a:lnTo>
                <a:lnTo>
                  <a:pt x="6573403" y="7251423"/>
                </a:lnTo>
                <a:lnTo>
                  <a:pt x="6582047" y="7319422"/>
                </a:lnTo>
                <a:lnTo>
                  <a:pt x="6610786" y="7312581"/>
                </a:lnTo>
                <a:cubicBezTo>
                  <a:pt x="6635095" y="7305945"/>
                  <a:pt x="6653883" y="7300424"/>
                  <a:pt x="6667149" y="7296001"/>
                </a:cubicBezTo>
                <a:lnTo>
                  <a:pt x="6670792" y="7295480"/>
                </a:lnTo>
                <a:lnTo>
                  <a:pt x="6669967" y="7293780"/>
                </a:lnTo>
                <a:cubicBezTo>
                  <a:pt x="6668528" y="7275535"/>
                  <a:pt x="6670923" y="7249935"/>
                  <a:pt x="6677152" y="7216976"/>
                </a:cubicBezTo>
                <a:lnTo>
                  <a:pt x="6678247" y="7208048"/>
                </a:lnTo>
                <a:lnTo>
                  <a:pt x="6637309" y="7199855"/>
                </a:lnTo>
                <a:cubicBezTo>
                  <a:pt x="6612993" y="7202062"/>
                  <a:pt x="6598627" y="7200963"/>
                  <a:pt x="6594205" y="7196541"/>
                </a:cubicBezTo>
                <a:cubicBezTo>
                  <a:pt x="6589791" y="7192118"/>
                  <a:pt x="6591999" y="7187698"/>
                  <a:pt x="6600842" y="7183284"/>
                </a:cubicBezTo>
                <a:cubicBezTo>
                  <a:pt x="6609678" y="7178862"/>
                  <a:pt x="6618523" y="7174440"/>
                  <a:pt x="6627359" y="7170017"/>
                </a:cubicBezTo>
                <a:cubicBezTo>
                  <a:pt x="6636203" y="7165596"/>
                  <a:pt x="6640624" y="7161181"/>
                  <a:pt x="6640624" y="7156759"/>
                </a:cubicBezTo>
                <a:cubicBezTo>
                  <a:pt x="6640624" y="7147914"/>
                  <a:pt x="6642831" y="7143501"/>
                  <a:pt x="6647253" y="7143501"/>
                </a:cubicBezTo>
                <a:cubicBezTo>
                  <a:pt x="6656097" y="7143501"/>
                  <a:pt x="6658304" y="7145708"/>
                  <a:pt x="6653882" y="7150130"/>
                </a:cubicBezTo>
                <a:cubicBezTo>
                  <a:pt x="6658304" y="7154545"/>
                  <a:pt x="6662726" y="7158966"/>
                  <a:pt x="6667149" y="7163388"/>
                </a:cubicBezTo>
                <a:lnTo>
                  <a:pt x="6684623" y="7156107"/>
                </a:lnTo>
                <a:lnTo>
                  <a:pt x="6686705" y="7139135"/>
                </a:lnTo>
                <a:close/>
                <a:moveTo>
                  <a:pt x="3347018" y="7077190"/>
                </a:moveTo>
                <a:cubicBezTo>
                  <a:pt x="3351096" y="7081613"/>
                  <a:pt x="3347018" y="7088242"/>
                  <a:pt x="3334784" y="7097086"/>
                </a:cubicBezTo>
                <a:cubicBezTo>
                  <a:pt x="3326627" y="7105930"/>
                  <a:pt x="3318474" y="7110350"/>
                  <a:pt x="3310315" y="7110351"/>
                </a:cubicBezTo>
                <a:cubicBezTo>
                  <a:pt x="3306236" y="7110351"/>
                  <a:pt x="3304710" y="7108691"/>
                  <a:pt x="3305732" y="7105375"/>
                </a:cubicBezTo>
                <a:cubicBezTo>
                  <a:pt x="3306746" y="7102062"/>
                  <a:pt x="3310315" y="7097085"/>
                  <a:pt x="3316431" y="7090457"/>
                </a:cubicBezTo>
                <a:cubicBezTo>
                  <a:pt x="3324590" y="7081613"/>
                  <a:pt x="3334786" y="7077190"/>
                  <a:pt x="3347018" y="7077190"/>
                </a:cubicBezTo>
                <a:close/>
                <a:moveTo>
                  <a:pt x="5243066" y="7070281"/>
                </a:moveTo>
                <a:lnTo>
                  <a:pt x="5214847" y="7083825"/>
                </a:lnTo>
                <a:cubicBezTo>
                  <a:pt x="5188323" y="7110350"/>
                  <a:pt x="5175057" y="7116978"/>
                  <a:pt x="5175057" y="7103712"/>
                </a:cubicBezTo>
                <a:cubicBezTo>
                  <a:pt x="5170643" y="7094877"/>
                  <a:pt x="5144118" y="7101505"/>
                  <a:pt x="5095494" y="7123609"/>
                </a:cubicBezTo>
                <a:cubicBezTo>
                  <a:pt x="5086650" y="7128030"/>
                  <a:pt x="5071185" y="7134659"/>
                  <a:pt x="5049082" y="7143503"/>
                </a:cubicBezTo>
                <a:cubicBezTo>
                  <a:pt x="5026979" y="7152339"/>
                  <a:pt x="5010399" y="7160076"/>
                  <a:pt x="4999348" y="7166705"/>
                </a:cubicBezTo>
                <a:cubicBezTo>
                  <a:pt x="4988297" y="7173334"/>
                  <a:pt x="4982775" y="7183286"/>
                  <a:pt x="4982776" y="7196542"/>
                </a:cubicBezTo>
                <a:cubicBezTo>
                  <a:pt x="4982776" y="7209809"/>
                  <a:pt x="4967302" y="7218645"/>
                  <a:pt x="4936356" y="7223068"/>
                </a:cubicBezTo>
                <a:cubicBezTo>
                  <a:pt x="4905418" y="7231903"/>
                  <a:pt x="4883317" y="7227490"/>
                  <a:pt x="4870049" y="7209809"/>
                </a:cubicBezTo>
                <a:cubicBezTo>
                  <a:pt x="4861214" y="7200966"/>
                  <a:pt x="4844633" y="7197650"/>
                  <a:pt x="4820324" y="7199857"/>
                </a:cubicBezTo>
                <a:cubicBezTo>
                  <a:pt x="4796007" y="7202064"/>
                  <a:pt x="4781641" y="7200965"/>
                  <a:pt x="4777219" y="7196542"/>
                </a:cubicBezTo>
                <a:lnTo>
                  <a:pt x="4782962" y="7185071"/>
                </a:lnTo>
                <a:lnTo>
                  <a:pt x="4771627" y="7183360"/>
                </a:lnTo>
                <a:lnTo>
                  <a:pt x="4710212" y="7223069"/>
                </a:lnTo>
                <a:cubicBezTo>
                  <a:pt x="4590857" y="7302633"/>
                  <a:pt x="4495819" y="7360104"/>
                  <a:pt x="4425090" y="7395464"/>
                </a:cubicBezTo>
                <a:lnTo>
                  <a:pt x="4410826" y="7404243"/>
                </a:lnTo>
                <a:lnTo>
                  <a:pt x="4439891" y="7397948"/>
                </a:lnTo>
                <a:cubicBezTo>
                  <a:pt x="4471388" y="7390766"/>
                  <a:pt x="4507580" y="7382200"/>
                  <a:pt x="4548469" y="7372252"/>
                </a:cubicBezTo>
                <a:cubicBezTo>
                  <a:pt x="4630242" y="7352366"/>
                  <a:pt x="4688810" y="7337999"/>
                  <a:pt x="4724179" y="7329155"/>
                </a:cubicBezTo>
                <a:cubicBezTo>
                  <a:pt x="4746282" y="7324735"/>
                  <a:pt x="4769482" y="7319213"/>
                  <a:pt x="4793801" y="7312583"/>
                </a:cubicBezTo>
                <a:cubicBezTo>
                  <a:pt x="4818109" y="7305947"/>
                  <a:pt x="4836897" y="7300425"/>
                  <a:pt x="4850163" y="7296002"/>
                </a:cubicBezTo>
                <a:cubicBezTo>
                  <a:pt x="4863421" y="7291580"/>
                  <a:pt x="4878893" y="7289373"/>
                  <a:pt x="4896573" y="7289373"/>
                </a:cubicBezTo>
                <a:cubicBezTo>
                  <a:pt x="4905418" y="7289374"/>
                  <a:pt x="4917568" y="7282744"/>
                  <a:pt x="4933041" y="7269478"/>
                </a:cubicBezTo>
                <a:cubicBezTo>
                  <a:pt x="4948515" y="7256221"/>
                  <a:pt x="4962881" y="7254006"/>
                  <a:pt x="4976138" y="7262850"/>
                </a:cubicBezTo>
                <a:cubicBezTo>
                  <a:pt x="4980560" y="7265061"/>
                  <a:pt x="4985811" y="7265061"/>
                  <a:pt x="4991889" y="7262851"/>
                </a:cubicBezTo>
                <a:lnTo>
                  <a:pt x="5003724" y="7255275"/>
                </a:lnTo>
                <a:lnTo>
                  <a:pt x="5126427" y="7161908"/>
                </a:lnTo>
                <a:cubicBezTo>
                  <a:pt x="5154992" y="7138922"/>
                  <a:pt x="5181030" y="7118234"/>
                  <a:pt x="5204540" y="7099840"/>
                </a:cubicBezTo>
                <a:close/>
                <a:moveTo>
                  <a:pt x="5382888" y="7053890"/>
                </a:moveTo>
                <a:lnTo>
                  <a:pt x="5326853" y="7083407"/>
                </a:lnTo>
                <a:lnTo>
                  <a:pt x="5310729" y="7095553"/>
                </a:lnTo>
                <a:lnTo>
                  <a:pt x="5360719" y="7070559"/>
                </a:lnTo>
                <a:cubicBezTo>
                  <a:pt x="5365139" y="7066138"/>
                  <a:pt x="5371769" y="7061724"/>
                  <a:pt x="5380613" y="7057302"/>
                </a:cubicBezTo>
                <a:close/>
                <a:moveTo>
                  <a:pt x="7131918" y="7035784"/>
                </a:moveTo>
                <a:lnTo>
                  <a:pt x="7031833" y="7083823"/>
                </a:lnTo>
                <a:cubicBezTo>
                  <a:pt x="7005309" y="7110348"/>
                  <a:pt x="6992042" y="7116978"/>
                  <a:pt x="6992043" y="7103711"/>
                </a:cubicBezTo>
                <a:cubicBezTo>
                  <a:pt x="6987629" y="7094875"/>
                  <a:pt x="6961104" y="7101504"/>
                  <a:pt x="6912479" y="7123607"/>
                </a:cubicBezTo>
                <a:cubicBezTo>
                  <a:pt x="6903635" y="7128028"/>
                  <a:pt x="6888170" y="7134657"/>
                  <a:pt x="6866068" y="7143501"/>
                </a:cubicBezTo>
                <a:cubicBezTo>
                  <a:pt x="6843965" y="7152337"/>
                  <a:pt x="6827385" y="7160074"/>
                  <a:pt x="6816334" y="7166703"/>
                </a:cubicBezTo>
                <a:cubicBezTo>
                  <a:pt x="6805282" y="7173332"/>
                  <a:pt x="6799761" y="7183284"/>
                  <a:pt x="6799761" y="7196542"/>
                </a:cubicBezTo>
                <a:cubicBezTo>
                  <a:pt x="6799761" y="7203175"/>
                  <a:pt x="6795893" y="7208700"/>
                  <a:pt x="6788157" y="7213120"/>
                </a:cubicBezTo>
                <a:lnTo>
                  <a:pt x="6776787" y="7216368"/>
                </a:lnTo>
                <a:lnTo>
                  <a:pt x="6773014" y="7258020"/>
                </a:lnTo>
                <a:lnTo>
                  <a:pt x="6793123" y="7262848"/>
                </a:lnTo>
                <a:cubicBezTo>
                  <a:pt x="6801968" y="7267269"/>
                  <a:pt x="6814126" y="7262848"/>
                  <a:pt x="6829591" y="7249590"/>
                </a:cubicBezTo>
                <a:cubicBezTo>
                  <a:pt x="6845065" y="7236323"/>
                  <a:pt x="6857223" y="7229694"/>
                  <a:pt x="6866068" y="7229694"/>
                </a:cubicBezTo>
                <a:cubicBezTo>
                  <a:pt x="6879326" y="7229694"/>
                  <a:pt x="6892584" y="7225272"/>
                  <a:pt x="6905851" y="7216436"/>
                </a:cubicBezTo>
                <a:cubicBezTo>
                  <a:pt x="6919107" y="7207592"/>
                  <a:pt x="6927951" y="7203171"/>
                  <a:pt x="6932374" y="7203171"/>
                </a:cubicBezTo>
                <a:cubicBezTo>
                  <a:pt x="6945632" y="7207592"/>
                  <a:pt x="6952261" y="7205385"/>
                  <a:pt x="6952261" y="7196541"/>
                </a:cubicBezTo>
                <a:cubicBezTo>
                  <a:pt x="6952261" y="7183284"/>
                  <a:pt x="6987629" y="7161181"/>
                  <a:pt x="7058349" y="7130234"/>
                </a:cubicBezTo>
                <a:lnTo>
                  <a:pt x="7080980" y="7118919"/>
                </a:lnTo>
                <a:lnTo>
                  <a:pt x="7075147" y="7098630"/>
                </a:lnTo>
                <a:lnTo>
                  <a:pt x="7051720" y="7110348"/>
                </a:lnTo>
                <a:cubicBezTo>
                  <a:pt x="7047300" y="7110348"/>
                  <a:pt x="7045645" y="7108686"/>
                  <a:pt x="7046752" y="7105372"/>
                </a:cubicBezTo>
                <a:cubicBezTo>
                  <a:pt x="7047853" y="7102057"/>
                  <a:pt x="7051721" y="7097082"/>
                  <a:pt x="7058349" y="7090453"/>
                </a:cubicBezTo>
                <a:lnTo>
                  <a:pt x="7080419" y="7081622"/>
                </a:lnTo>
                <a:lnTo>
                  <a:pt x="7085881" y="7065000"/>
                </a:lnTo>
                <a:cubicBezTo>
                  <a:pt x="7093967" y="7057653"/>
                  <a:pt x="7101170" y="7052588"/>
                  <a:pt x="7107492" y="7049801"/>
                </a:cubicBezTo>
                <a:lnTo>
                  <a:pt x="7118941" y="7048727"/>
                </a:lnTo>
                <a:lnTo>
                  <a:pt x="7118027" y="7047356"/>
                </a:lnTo>
                <a:close/>
                <a:moveTo>
                  <a:pt x="7801107" y="7004369"/>
                </a:moveTo>
                <a:cubicBezTo>
                  <a:pt x="7810217" y="7007904"/>
                  <a:pt x="7813887" y="7011941"/>
                  <a:pt x="7812119" y="7016500"/>
                </a:cubicBezTo>
                <a:cubicBezTo>
                  <a:pt x="7810355" y="7021052"/>
                  <a:pt x="7806315" y="7024730"/>
                  <a:pt x="7799991" y="7027514"/>
                </a:cubicBezTo>
                <a:cubicBezTo>
                  <a:pt x="7794411" y="7014870"/>
                  <a:pt x="7794783" y="7007153"/>
                  <a:pt x="7801107" y="7004369"/>
                </a:cubicBezTo>
                <a:close/>
                <a:moveTo>
                  <a:pt x="3444898" y="7004254"/>
                </a:moveTo>
                <a:lnTo>
                  <a:pt x="3391841" y="7031862"/>
                </a:lnTo>
                <a:lnTo>
                  <a:pt x="3402073" y="7037408"/>
                </a:lnTo>
                <a:cubicBezTo>
                  <a:pt x="3402073" y="7041831"/>
                  <a:pt x="3397994" y="7048459"/>
                  <a:pt x="3389842" y="7057302"/>
                </a:cubicBezTo>
                <a:cubicBezTo>
                  <a:pt x="3381683" y="7057304"/>
                  <a:pt x="3377603" y="7057303"/>
                  <a:pt x="3377603" y="7057303"/>
                </a:cubicBezTo>
                <a:cubicBezTo>
                  <a:pt x="3371488" y="7055088"/>
                  <a:pt x="3369451" y="7051774"/>
                  <a:pt x="3371487" y="7047359"/>
                </a:cubicBezTo>
                <a:lnTo>
                  <a:pt x="3384302" y="7035787"/>
                </a:lnTo>
                <a:lnTo>
                  <a:pt x="3291968" y="7083827"/>
                </a:lnTo>
                <a:cubicBezTo>
                  <a:pt x="3267498" y="7110351"/>
                  <a:pt x="3255258" y="7116981"/>
                  <a:pt x="3255259" y="7103714"/>
                </a:cubicBezTo>
                <a:cubicBezTo>
                  <a:pt x="3251186" y="7094879"/>
                  <a:pt x="3226716" y="7101507"/>
                  <a:pt x="3181854" y="7123609"/>
                </a:cubicBezTo>
                <a:cubicBezTo>
                  <a:pt x="3173695" y="7128032"/>
                  <a:pt x="3159427" y="7134661"/>
                  <a:pt x="3139036" y="7143505"/>
                </a:cubicBezTo>
                <a:cubicBezTo>
                  <a:pt x="3118646" y="7152342"/>
                  <a:pt x="3103349" y="7160078"/>
                  <a:pt x="3093154" y="7166705"/>
                </a:cubicBezTo>
                <a:cubicBezTo>
                  <a:pt x="3082958" y="7173335"/>
                  <a:pt x="3077864" y="7183287"/>
                  <a:pt x="3077864" y="7196545"/>
                </a:cubicBezTo>
                <a:cubicBezTo>
                  <a:pt x="3077864" y="7209810"/>
                  <a:pt x="3063589" y="7218648"/>
                  <a:pt x="3035039" y="7223069"/>
                </a:cubicBezTo>
                <a:cubicBezTo>
                  <a:pt x="3006496" y="7231906"/>
                  <a:pt x="2986105" y="7227491"/>
                  <a:pt x="2973867" y="7209810"/>
                </a:cubicBezTo>
                <a:lnTo>
                  <a:pt x="2928841" y="7200044"/>
                </a:lnTo>
                <a:lnTo>
                  <a:pt x="2893226" y="7223071"/>
                </a:lnTo>
                <a:cubicBezTo>
                  <a:pt x="2833548" y="7262853"/>
                  <a:pt x="2779950" y="7297111"/>
                  <a:pt x="2732430" y="7325845"/>
                </a:cubicBezTo>
                <a:lnTo>
                  <a:pt x="2626197" y="7385335"/>
                </a:lnTo>
                <a:lnTo>
                  <a:pt x="2677186" y="7372255"/>
                </a:lnTo>
                <a:cubicBezTo>
                  <a:pt x="2752626" y="7352367"/>
                  <a:pt x="2806660" y="7338002"/>
                  <a:pt x="2839290" y="7329158"/>
                </a:cubicBezTo>
                <a:cubicBezTo>
                  <a:pt x="2859681" y="7324736"/>
                  <a:pt x="2881087" y="7319213"/>
                  <a:pt x="2903520" y="7312585"/>
                </a:cubicBezTo>
                <a:cubicBezTo>
                  <a:pt x="2925948" y="7305947"/>
                  <a:pt x="2943280" y="7300427"/>
                  <a:pt x="2955520" y="7296004"/>
                </a:cubicBezTo>
                <a:cubicBezTo>
                  <a:pt x="2967750" y="7291582"/>
                  <a:pt x="2982026" y="7289375"/>
                  <a:pt x="2998337" y="7289375"/>
                </a:cubicBezTo>
                <a:cubicBezTo>
                  <a:pt x="3006497" y="7289375"/>
                  <a:pt x="3017707" y="7282746"/>
                  <a:pt x="3031981" y="7269480"/>
                </a:cubicBezTo>
                <a:cubicBezTo>
                  <a:pt x="3046256" y="7256222"/>
                  <a:pt x="3059509" y="7254007"/>
                  <a:pt x="3071742" y="7262852"/>
                </a:cubicBezTo>
                <a:cubicBezTo>
                  <a:pt x="3079900" y="7267272"/>
                  <a:pt x="3091117" y="7262851"/>
                  <a:pt x="3105385" y="7249594"/>
                </a:cubicBezTo>
                <a:cubicBezTo>
                  <a:pt x="3119661" y="7236327"/>
                  <a:pt x="3130878" y="7229697"/>
                  <a:pt x="3139036" y="7229698"/>
                </a:cubicBezTo>
                <a:cubicBezTo>
                  <a:pt x="3151268" y="7229698"/>
                  <a:pt x="3163499" y="7225276"/>
                  <a:pt x="3175739" y="7216440"/>
                </a:cubicBezTo>
                <a:cubicBezTo>
                  <a:pt x="3187971" y="7207596"/>
                  <a:pt x="3196130" y="7203174"/>
                  <a:pt x="3200209" y="7203174"/>
                </a:cubicBezTo>
                <a:cubicBezTo>
                  <a:pt x="3212441" y="7207595"/>
                  <a:pt x="3218556" y="7205389"/>
                  <a:pt x="3218556" y="7196544"/>
                </a:cubicBezTo>
                <a:cubicBezTo>
                  <a:pt x="3218556" y="7183287"/>
                  <a:pt x="3251186" y="7161183"/>
                  <a:pt x="3316431" y="7130238"/>
                </a:cubicBezTo>
                <a:lnTo>
                  <a:pt x="3426543" y="7070562"/>
                </a:lnTo>
                <a:cubicBezTo>
                  <a:pt x="3430623" y="7066140"/>
                  <a:pt x="3436739" y="7061725"/>
                  <a:pt x="3444898" y="7057304"/>
                </a:cubicBezTo>
                <a:cubicBezTo>
                  <a:pt x="3465289" y="7030780"/>
                  <a:pt x="3469361" y="7017521"/>
                  <a:pt x="3457130" y="7017521"/>
                </a:cubicBezTo>
                <a:cubicBezTo>
                  <a:pt x="3448971" y="7017520"/>
                  <a:pt x="3444899" y="7013099"/>
                  <a:pt x="3444898" y="7004254"/>
                </a:cubicBezTo>
                <a:close/>
                <a:moveTo>
                  <a:pt x="7197600" y="7004250"/>
                </a:moveTo>
                <a:lnTo>
                  <a:pt x="7140090" y="7031859"/>
                </a:lnTo>
                <a:lnTo>
                  <a:pt x="7151180" y="7037405"/>
                </a:lnTo>
                <a:lnTo>
                  <a:pt x="7147428" y="7043035"/>
                </a:lnTo>
                <a:lnTo>
                  <a:pt x="7175403" y="7036835"/>
                </a:lnTo>
                <a:cubicBezTo>
                  <a:pt x="7184888" y="7032651"/>
                  <a:pt x="7195986" y="7031059"/>
                  <a:pt x="7208700" y="7032058"/>
                </a:cubicBezTo>
                <a:lnTo>
                  <a:pt x="7213605" y="7033288"/>
                </a:lnTo>
                <a:lnTo>
                  <a:pt x="7217488" y="7027463"/>
                </a:lnTo>
                <a:cubicBezTo>
                  <a:pt x="7219697" y="7020832"/>
                  <a:pt x="7217487" y="7017517"/>
                  <a:pt x="7210857" y="7017517"/>
                </a:cubicBezTo>
                <a:cubicBezTo>
                  <a:pt x="7202013" y="7017517"/>
                  <a:pt x="7197599" y="7013096"/>
                  <a:pt x="7197600" y="7004250"/>
                </a:cubicBezTo>
                <a:close/>
                <a:moveTo>
                  <a:pt x="3499948" y="6957843"/>
                </a:moveTo>
                <a:lnTo>
                  <a:pt x="3506071" y="6964474"/>
                </a:lnTo>
                <a:cubicBezTo>
                  <a:pt x="3514222" y="6977731"/>
                  <a:pt x="3514223" y="6986574"/>
                  <a:pt x="3506070" y="6990996"/>
                </a:cubicBezTo>
                <a:cubicBezTo>
                  <a:pt x="3493832" y="7004254"/>
                  <a:pt x="3489752" y="7013100"/>
                  <a:pt x="3493832" y="7017520"/>
                </a:cubicBezTo>
                <a:cubicBezTo>
                  <a:pt x="3497912" y="7017521"/>
                  <a:pt x="3508107" y="7013100"/>
                  <a:pt x="3524419" y="7004254"/>
                </a:cubicBezTo>
                <a:cubicBezTo>
                  <a:pt x="3536657" y="6995419"/>
                  <a:pt x="3534614" y="6984368"/>
                  <a:pt x="3518303" y="6971101"/>
                </a:cubicBezTo>
                <a:cubicBezTo>
                  <a:pt x="3510144" y="6962266"/>
                  <a:pt x="3504027" y="6957843"/>
                  <a:pt x="3499948" y="6957843"/>
                </a:cubicBezTo>
                <a:close/>
                <a:moveTo>
                  <a:pt x="7257268" y="6957840"/>
                </a:moveTo>
                <a:lnTo>
                  <a:pt x="7263906" y="6964469"/>
                </a:lnTo>
                <a:cubicBezTo>
                  <a:pt x="7272741" y="6977727"/>
                  <a:pt x="7272741" y="6986572"/>
                  <a:pt x="7263905" y="6990994"/>
                </a:cubicBezTo>
                <a:cubicBezTo>
                  <a:pt x="7250640" y="7004251"/>
                  <a:pt x="7246218" y="7013095"/>
                  <a:pt x="7250641" y="7017518"/>
                </a:cubicBezTo>
                <a:cubicBezTo>
                  <a:pt x="7255061" y="7017517"/>
                  <a:pt x="7266113" y="7013095"/>
                  <a:pt x="7283793" y="7004251"/>
                </a:cubicBezTo>
                <a:cubicBezTo>
                  <a:pt x="7297059" y="6995416"/>
                  <a:pt x="7294844" y="6984365"/>
                  <a:pt x="7277164" y="6971098"/>
                </a:cubicBezTo>
                <a:cubicBezTo>
                  <a:pt x="7268319" y="6962262"/>
                  <a:pt x="7261690" y="6957840"/>
                  <a:pt x="7257268" y="6957840"/>
                </a:cubicBezTo>
                <a:close/>
                <a:moveTo>
                  <a:pt x="3284319" y="6931320"/>
                </a:moveTo>
                <a:cubicBezTo>
                  <a:pt x="3275142" y="6935739"/>
                  <a:pt x="3261377" y="6944582"/>
                  <a:pt x="3243026" y="6957843"/>
                </a:cubicBezTo>
                <a:cubicBezTo>
                  <a:pt x="3222637" y="6975523"/>
                  <a:pt x="3210405" y="6984367"/>
                  <a:pt x="3206325" y="6984367"/>
                </a:cubicBezTo>
                <a:lnTo>
                  <a:pt x="3191922" y="6989568"/>
                </a:lnTo>
                <a:lnTo>
                  <a:pt x="3132548" y="7042800"/>
                </a:lnTo>
                <a:lnTo>
                  <a:pt x="3078178" y="7088130"/>
                </a:lnTo>
                <a:lnTo>
                  <a:pt x="3078626" y="7087967"/>
                </a:lnTo>
                <a:cubicBezTo>
                  <a:pt x="3091369" y="7081890"/>
                  <a:pt x="3108447" y="7072773"/>
                  <a:pt x="3129856" y="7060617"/>
                </a:cubicBezTo>
                <a:cubicBezTo>
                  <a:pt x="3172681" y="7036309"/>
                  <a:pt x="3194085" y="7021935"/>
                  <a:pt x="3194086" y="7017521"/>
                </a:cubicBezTo>
                <a:cubicBezTo>
                  <a:pt x="3194086" y="7008677"/>
                  <a:pt x="3200209" y="7004255"/>
                  <a:pt x="3212441" y="7004255"/>
                </a:cubicBezTo>
                <a:cubicBezTo>
                  <a:pt x="3216520" y="7004254"/>
                  <a:pt x="3222635" y="7000941"/>
                  <a:pt x="3230795" y="6994311"/>
                </a:cubicBezTo>
                <a:cubicBezTo>
                  <a:pt x="3238948" y="6987683"/>
                  <a:pt x="3247106" y="6981053"/>
                  <a:pt x="3255258" y="6974417"/>
                </a:cubicBezTo>
                <a:cubicBezTo>
                  <a:pt x="3263418" y="6967787"/>
                  <a:pt x="3269533" y="6966680"/>
                  <a:pt x="3273613" y="6971102"/>
                </a:cubicBezTo>
                <a:cubicBezTo>
                  <a:pt x="3285844" y="6975524"/>
                  <a:pt x="3289924" y="6971102"/>
                  <a:pt x="3285844" y="6957844"/>
                </a:cubicBezTo>
                <a:cubicBezTo>
                  <a:pt x="3285845" y="6944585"/>
                  <a:pt x="3287889" y="6937948"/>
                  <a:pt x="3291968" y="6937948"/>
                </a:cubicBezTo>
                <a:cubicBezTo>
                  <a:pt x="3296040" y="6937949"/>
                  <a:pt x="3298084" y="6935742"/>
                  <a:pt x="3298084" y="6931320"/>
                </a:cubicBezTo>
                <a:cubicBezTo>
                  <a:pt x="3298084" y="6926898"/>
                  <a:pt x="3293495" y="6926898"/>
                  <a:pt x="3284319" y="6931320"/>
                </a:cubicBezTo>
                <a:close/>
                <a:moveTo>
                  <a:pt x="5206556" y="6931318"/>
                </a:moveTo>
                <a:cubicBezTo>
                  <a:pt x="5196610" y="6935738"/>
                  <a:pt x="5181689" y="6944580"/>
                  <a:pt x="5161799" y="6957842"/>
                </a:cubicBezTo>
                <a:cubicBezTo>
                  <a:pt x="5139697" y="6975522"/>
                  <a:pt x="5126440" y="6984365"/>
                  <a:pt x="5122017" y="6984367"/>
                </a:cubicBezTo>
                <a:cubicBezTo>
                  <a:pt x="5113173" y="6984365"/>
                  <a:pt x="5095493" y="6993203"/>
                  <a:pt x="5068969" y="7010882"/>
                </a:cubicBezTo>
                <a:cubicBezTo>
                  <a:pt x="5055711" y="7024148"/>
                  <a:pt x="5039130" y="7030778"/>
                  <a:pt x="5019243" y="7030778"/>
                </a:cubicBezTo>
                <a:cubicBezTo>
                  <a:pt x="5009295" y="7030777"/>
                  <a:pt x="4999623" y="7032989"/>
                  <a:pt x="4990232" y="7037409"/>
                </a:cubicBezTo>
                <a:lnTo>
                  <a:pt x="4964752" y="7055939"/>
                </a:lnTo>
                <a:lnTo>
                  <a:pt x="4962786" y="7067012"/>
                </a:lnTo>
                <a:lnTo>
                  <a:pt x="4935197" y="7112876"/>
                </a:lnTo>
                <a:lnTo>
                  <a:pt x="4956251" y="7097084"/>
                </a:lnTo>
                <a:cubicBezTo>
                  <a:pt x="4965086" y="7097083"/>
                  <a:pt x="4992718" y="7084926"/>
                  <a:pt x="5039130" y="7060615"/>
                </a:cubicBezTo>
                <a:cubicBezTo>
                  <a:pt x="5085550" y="7036307"/>
                  <a:pt x="5108750" y="7021933"/>
                  <a:pt x="5108750" y="7017519"/>
                </a:cubicBezTo>
                <a:cubicBezTo>
                  <a:pt x="5108751" y="7008674"/>
                  <a:pt x="5115388" y="7004252"/>
                  <a:pt x="5128646" y="7004252"/>
                </a:cubicBezTo>
                <a:cubicBezTo>
                  <a:pt x="5133069" y="7004252"/>
                  <a:pt x="5139697" y="7000939"/>
                  <a:pt x="5148541" y="6994309"/>
                </a:cubicBezTo>
                <a:cubicBezTo>
                  <a:pt x="5157377" y="6987681"/>
                  <a:pt x="5166222" y="6981052"/>
                  <a:pt x="5175057" y="6974416"/>
                </a:cubicBezTo>
                <a:cubicBezTo>
                  <a:pt x="5183901" y="6967784"/>
                  <a:pt x="5190530" y="6966678"/>
                  <a:pt x="5194953" y="6971100"/>
                </a:cubicBezTo>
                <a:cubicBezTo>
                  <a:pt x="5208211" y="6975522"/>
                  <a:pt x="5212633" y="6971100"/>
                  <a:pt x="5208211" y="6957842"/>
                </a:cubicBezTo>
                <a:cubicBezTo>
                  <a:pt x="5208211" y="6944584"/>
                  <a:pt x="5210426" y="6937946"/>
                  <a:pt x="5214847" y="6937947"/>
                </a:cubicBezTo>
                <a:cubicBezTo>
                  <a:pt x="5219262" y="6937946"/>
                  <a:pt x="5221477" y="6935741"/>
                  <a:pt x="5221478" y="6931318"/>
                </a:cubicBezTo>
                <a:cubicBezTo>
                  <a:pt x="5221477" y="6926897"/>
                  <a:pt x="5216503" y="6926896"/>
                  <a:pt x="5206556" y="6931318"/>
                </a:cubicBezTo>
                <a:close/>
                <a:moveTo>
                  <a:pt x="7820667" y="6923523"/>
                </a:moveTo>
                <a:cubicBezTo>
                  <a:pt x="7827939" y="6925036"/>
                  <a:pt x="7837085" y="6931858"/>
                  <a:pt x="7848099" y="6943988"/>
                </a:cubicBezTo>
                <a:cubicBezTo>
                  <a:pt x="7858235" y="6958400"/>
                  <a:pt x="7862545" y="6969242"/>
                  <a:pt x="7861035" y="6976516"/>
                </a:cubicBezTo>
                <a:cubicBezTo>
                  <a:pt x="7859527" y="6983789"/>
                  <a:pt x="7852187" y="6987499"/>
                  <a:pt x="7839039" y="6987637"/>
                </a:cubicBezTo>
                <a:cubicBezTo>
                  <a:pt x="7807147" y="6975269"/>
                  <a:pt x="7795623" y="6957695"/>
                  <a:pt x="7804453" y="6934921"/>
                </a:cubicBezTo>
                <a:cubicBezTo>
                  <a:pt x="7807987" y="6925810"/>
                  <a:pt x="7813391" y="6922011"/>
                  <a:pt x="7820667" y="6923523"/>
                </a:cubicBezTo>
                <a:close/>
                <a:moveTo>
                  <a:pt x="7319625" y="6914067"/>
                </a:moveTo>
                <a:lnTo>
                  <a:pt x="7310317" y="6918059"/>
                </a:lnTo>
                <a:cubicBezTo>
                  <a:pt x="7299266" y="6924688"/>
                  <a:pt x="7292637" y="6929655"/>
                  <a:pt x="7290422" y="6932969"/>
                </a:cubicBezTo>
                <a:cubicBezTo>
                  <a:pt x="7288215" y="6936293"/>
                  <a:pt x="7290421" y="6937946"/>
                  <a:pt x="7297059" y="6937946"/>
                </a:cubicBezTo>
                <a:cubicBezTo>
                  <a:pt x="7305893" y="6937945"/>
                  <a:pt x="7310318" y="6946789"/>
                  <a:pt x="7310318" y="6964469"/>
                </a:cubicBezTo>
                <a:cubicBezTo>
                  <a:pt x="7310317" y="6982150"/>
                  <a:pt x="7319161" y="6984365"/>
                  <a:pt x="7336841" y="6971098"/>
                </a:cubicBezTo>
                <a:cubicBezTo>
                  <a:pt x="7350099" y="6966676"/>
                  <a:pt x="7355629" y="6954526"/>
                  <a:pt x="7353414" y="6934630"/>
                </a:cubicBezTo>
                <a:lnTo>
                  <a:pt x="7353414" y="6934628"/>
                </a:lnTo>
                <a:close/>
                <a:moveTo>
                  <a:pt x="7431577" y="6903513"/>
                </a:moveTo>
                <a:lnTo>
                  <a:pt x="7406763" y="6927299"/>
                </a:lnTo>
                <a:lnTo>
                  <a:pt x="7409776" y="6931316"/>
                </a:lnTo>
                <a:cubicBezTo>
                  <a:pt x="7418615" y="6931316"/>
                  <a:pt x="7425249" y="6926342"/>
                  <a:pt x="7429668" y="6916395"/>
                </a:cubicBezTo>
                <a:close/>
                <a:moveTo>
                  <a:pt x="3591707" y="6898166"/>
                </a:moveTo>
                <a:cubicBezTo>
                  <a:pt x="3591707" y="6898166"/>
                  <a:pt x="3577438" y="6904796"/>
                  <a:pt x="3548888" y="6918061"/>
                </a:cubicBezTo>
                <a:cubicBezTo>
                  <a:pt x="3538692" y="6924691"/>
                  <a:pt x="3532578" y="6929659"/>
                  <a:pt x="3530534" y="6932973"/>
                </a:cubicBezTo>
                <a:cubicBezTo>
                  <a:pt x="3528498" y="6936294"/>
                  <a:pt x="3530533" y="6937948"/>
                  <a:pt x="3536657" y="6937949"/>
                </a:cubicBezTo>
                <a:cubicBezTo>
                  <a:pt x="3544809" y="6937949"/>
                  <a:pt x="3548889" y="6946792"/>
                  <a:pt x="3548888" y="6964472"/>
                </a:cubicBezTo>
                <a:cubicBezTo>
                  <a:pt x="3548888" y="6973313"/>
                  <a:pt x="3550929" y="6978286"/>
                  <a:pt x="3555008" y="6979393"/>
                </a:cubicBezTo>
                <a:lnTo>
                  <a:pt x="3569750" y="6972733"/>
                </a:lnTo>
                <a:lnTo>
                  <a:pt x="3576370" y="6954528"/>
                </a:lnTo>
                <a:lnTo>
                  <a:pt x="3586067" y="6940793"/>
                </a:lnTo>
                <a:lnTo>
                  <a:pt x="3588649" y="6934634"/>
                </a:lnTo>
                <a:cubicBezTo>
                  <a:pt x="3586612" y="6914739"/>
                  <a:pt x="3587634" y="6902589"/>
                  <a:pt x="3591707" y="6898166"/>
                </a:cubicBezTo>
                <a:close/>
                <a:moveTo>
                  <a:pt x="8801699" y="6878032"/>
                </a:moveTo>
                <a:cubicBezTo>
                  <a:pt x="8810379" y="6878450"/>
                  <a:pt x="8819847" y="6880646"/>
                  <a:pt x="8830095" y="6884621"/>
                </a:cubicBezTo>
                <a:cubicBezTo>
                  <a:pt x="8848319" y="6891688"/>
                  <a:pt x="8862999" y="6907862"/>
                  <a:pt x="8874155" y="6933152"/>
                </a:cubicBezTo>
                <a:cubicBezTo>
                  <a:pt x="8882519" y="6952114"/>
                  <a:pt x="8882291" y="6972988"/>
                  <a:pt x="8873459" y="6995762"/>
                </a:cubicBezTo>
                <a:cubicBezTo>
                  <a:pt x="8857563" y="7036759"/>
                  <a:pt x="8831387" y="7050194"/>
                  <a:pt x="8794943" y="7036061"/>
                </a:cubicBezTo>
                <a:cubicBezTo>
                  <a:pt x="8776723" y="7028994"/>
                  <a:pt x="8762039" y="7012819"/>
                  <a:pt x="8750883" y="6987530"/>
                </a:cubicBezTo>
                <a:cubicBezTo>
                  <a:pt x="8739727" y="6962240"/>
                  <a:pt x="8737683" y="6940486"/>
                  <a:pt x="8744751" y="6922265"/>
                </a:cubicBezTo>
                <a:cubicBezTo>
                  <a:pt x="8752699" y="6901769"/>
                  <a:pt x="8763787" y="6888384"/>
                  <a:pt x="8778011" y="6882109"/>
                </a:cubicBezTo>
                <a:cubicBezTo>
                  <a:pt x="8785123" y="6878972"/>
                  <a:pt x="8793019" y="6877613"/>
                  <a:pt x="8801699" y="6878032"/>
                </a:cubicBezTo>
                <a:close/>
                <a:moveTo>
                  <a:pt x="4151856" y="6854614"/>
                </a:moveTo>
                <a:lnTo>
                  <a:pt x="4114157" y="6858384"/>
                </a:lnTo>
                <a:lnTo>
                  <a:pt x="4108310" y="6857768"/>
                </a:lnTo>
                <a:lnTo>
                  <a:pt x="4057090" y="6911426"/>
                </a:lnTo>
                <a:cubicBezTo>
                  <a:pt x="4041618" y="6929107"/>
                  <a:pt x="4033882" y="6940158"/>
                  <a:pt x="4033882" y="6944577"/>
                </a:cubicBezTo>
                <a:cubicBezTo>
                  <a:pt x="4033882" y="6948999"/>
                  <a:pt x="4036097" y="6948999"/>
                  <a:pt x="4040511" y="6944577"/>
                </a:cubicBezTo>
                <a:cubicBezTo>
                  <a:pt x="4044933" y="6940164"/>
                  <a:pt x="4053777" y="6934634"/>
                  <a:pt x="4067034" y="6928005"/>
                </a:cubicBezTo>
                <a:cubicBezTo>
                  <a:pt x="4080300" y="6921375"/>
                  <a:pt x="4093559" y="6911425"/>
                  <a:pt x="4106817" y="6898166"/>
                </a:cubicBezTo>
                <a:close/>
                <a:moveTo>
                  <a:pt x="4122654" y="6842740"/>
                </a:moveTo>
                <a:lnTo>
                  <a:pt x="4120378" y="6845125"/>
                </a:lnTo>
                <a:lnTo>
                  <a:pt x="4127423" y="6845124"/>
                </a:lnTo>
                <a:close/>
                <a:moveTo>
                  <a:pt x="3706513" y="6799863"/>
                </a:moveTo>
                <a:lnTo>
                  <a:pt x="3610060" y="6878272"/>
                </a:lnTo>
                <a:lnTo>
                  <a:pt x="3622293" y="6878271"/>
                </a:lnTo>
                <a:lnTo>
                  <a:pt x="3629717" y="6883635"/>
                </a:lnTo>
                <a:lnTo>
                  <a:pt x="3662569" y="6848438"/>
                </a:lnTo>
                <a:cubicBezTo>
                  <a:pt x="3675829" y="6837386"/>
                  <a:pt x="3686882" y="6831860"/>
                  <a:pt x="3695721" y="6831860"/>
                </a:cubicBezTo>
                <a:cubicBezTo>
                  <a:pt x="3700143" y="6831860"/>
                  <a:pt x="3702350" y="6827438"/>
                  <a:pt x="3702350" y="6818602"/>
                </a:cubicBezTo>
                <a:close/>
                <a:moveTo>
                  <a:pt x="8319721" y="6762843"/>
                </a:moveTo>
                <a:cubicBezTo>
                  <a:pt x="8328623" y="6762691"/>
                  <a:pt x="8338199" y="6764604"/>
                  <a:pt x="8348447" y="6768579"/>
                </a:cubicBezTo>
                <a:cubicBezTo>
                  <a:pt x="8362111" y="6773878"/>
                  <a:pt x="8372619" y="6780574"/>
                  <a:pt x="8379959" y="6788665"/>
                </a:cubicBezTo>
                <a:cubicBezTo>
                  <a:pt x="8399203" y="6806610"/>
                  <a:pt x="8405367" y="6831264"/>
                  <a:pt x="8398435" y="6862637"/>
                </a:cubicBezTo>
                <a:cubicBezTo>
                  <a:pt x="8391507" y="6894015"/>
                  <a:pt x="8375399" y="6915278"/>
                  <a:pt x="8350111" y="6926435"/>
                </a:cubicBezTo>
                <a:cubicBezTo>
                  <a:pt x="8322039" y="6931266"/>
                  <a:pt x="8301165" y="6931039"/>
                  <a:pt x="8287503" y="6925740"/>
                </a:cubicBezTo>
                <a:cubicBezTo>
                  <a:pt x="8246503" y="6909841"/>
                  <a:pt x="8236603" y="6874557"/>
                  <a:pt x="8257799" y="6819898"/>
                </a:cubicBezTo>
                <a:cubicBezTo>
                  <a:pt x="8272373" y="6782315"/>
                  <a:pt x="8293015" y="6763297"/>
                  <a:pt x="8319721" y="6762843"/>
                </a:cubicBezTo>
                <a:close/>
                <a:moveTo>
                  <a:pt x="3797329" y="6726030"/>
                </a:moveTo>
                <a:lnTo>
                  <a:pt x="3795041" y="6727889"/>
                </a:lnTo>
                <a:lnTo>
                  <a:pt x="3795181" y="6727841"/>
                </a:lnTo>
                <a:close/>
                <a:moveTo>
                  <a:pt x="4251039" y="6709630"/>
                </a:moveTo>
                <a:lnTo>
                  <a:pt x="4239019" y="6722866"/>
                </a:lnTo>
                <a:lnTo>
                  <a:pt x="4177576" y="6786123"/>
                </a:lnTo>
                <a:lnTo>
                  <a:pt x="4237185" y="6772098"/>
                </a:lnTo>
                <a:lnTo>
                  <a:pt x="4257666" y="6752293"/>
                </a:lnTo>
                <a:lnTo>
                  <a:pt x="4260149" y="6749028"/>
                </a:lnTo>
                <a:lnTo>
                  <a:pt x="4256576" y="6742305"/>
                </a:lnTo>
                <a:close/>
                <a:moveTo>
                  <a:pt x="1891226" y="6689882"/>
                </a:moveTo>
                <a:lnTo>
                  <a:pt x="1887439" y="6693655"/>
                </a:lnTo>
                <a:cubicBezTo>
                  <a:pt x="1835223" y="6743800"/>
                  <a:pt x="1799168" y="6772185"/>
                  <a:pt x="1779276" y="6778814"/>
                </a:cubicBezTo>
                <a:lnTo>
                  <a:pt x="1765476" y="6783417"/>
                </a:lnTo>
                <a:lnTo>
                  <a:pt x="1712810" y="6838491"/>
                </a:lnTo>
                <a:cubicBezTo>
                  <a:pt x="1650925" y="6900375"/>
                  <a:pt x="1619980" y="6935743"/>
                  <a:pt x="1619980" y="6944579"/>
                </a:cubicBezTo>
                <a:cubicBezTo>
                  <a:pt x="1619980" y="6949001"/>
                  <a:pt x="1622195" y="6949001"/>
                  <a:pt x="1626609" y="6944579"/>
                </a:cubicBezTo>
                <a:cubicBezTo>
                  <a:pt x="1631031" y="6940165"/>
                  <a:pt x="1639875" y="6934636"/>
                  <a:pt x="1653133" y="6928007"/>
                </a:cubicBezTo>
                <a:cubicBezTo>
                  <a:pt x="1666398" y="6921378"/>
                  <a:pt x="1679657" y="6911426"/>
                  <a:pt x="1692915" y="6898168"/>
                </a:cubicBezTo>
                <a:cubicBezTo>
                  <a:pt x="1748170" y="6851752"/>
                  <a:pt x="1798454" y="6803129"/>
                  <a:pt x="1843765" y="6752295"/>
                </a:cubicBezTo>
                <a:close/>
                <a:moveTo>
                  <a:pt x="3928159" y="6569953"/>
                </a:moveTo>
                <a:cubicBezTo>
                  <a:pt x="3924080" y="6569953"/>
                  <a:pt x="3920003" y="6575478"/>
                  <a:pt x="3915922" y="6586530"/>
                </a:cubicBezTo>
                <a:cubicBezTo>
                  <a:pt x="3911843" y="6590944"/>
                  <a:pt x="3900625" y="6607525"/>
                  <a:pt x="3882279" y="6636256"/>
                </a:cubicBezTo>
                <a:lnTo>
                  <a:pt x="3866790" y="6664238"/>
                </a:lnTo>
                <a:lnTo>
                  <a:pt x="3901269" y="6631698"/>
                </a:lnTo>
                <a:lnTo>
                  <a:pt x="3934833" y="6598584"/>
                </a:lnTo>
                <a:lnTo>
                  <a:pt x="3940393" y="6586530"/>
                </a:lnTo>
                <a:cubicBezTo>
                  <a:pt x="3936314" y="6575478"/>
                  <a:pt x="3932236" y="6569953"/>
                  <a:pt x="3928159" y="6569953"/>
                </a:cubicBezTo>
                <a:close/>
                <a:moveTo>
                  <a:pt x="1500632" y="6540113"/>
                </a:moveTo>
                <a:cubicBezTo>
                  <a:pt x="1505048" y="6540112"/>
                  <a:pt x="1507262" y="6542327"/>
                  <a:pt x="1507262" y="6546740"/>
                </a:cubicBezTo>
                <a:lnTo>
                  <a:pt x="1500633" y="6546740"/>
                </a:lnTo>
                <a:lnTo>
                  <a:pt x="1493996" y="6546741"/>
                </a:lnTo>
                <a:cubicBezTo>
                  <a:pt x="1493996" y="6542327"/>
                  <a:pt x="1496211" y="6540113"/>
                  <a:pt x="1500632" y="6540113"/>
                </a:cubicBezTo>
                <a:close/>
                <a:moveTo>
                  <a:pt x="1566938" y="6460548"/>
                </a:moveTo>
                <a:cubicBezTo>
                  <a:pt x="1571354" y="6460548"/>
                  <a:pt x="1573567" y="6462755"/>
                  <a:pt x="1573568" y="6467176"/>
                </a:cubicBezTo>
                <a:cubicBezTo>
                  <a:pt x="1573568" y="6471600"/>
                  <a:pt x="1571354" y="6473806"/>
                  <a:pt x="1566939" y="6473805"/>
                </a:cubicBezTo>
                <a:cubicBezTo>
                  <a:pt x="1562517" y="6473805"/>
                  <a:pt x="1560303" y="6471599"/>
                  <a:pt x="1560303" y="6467176"/>
                </a:cubicBezTo>
                <a:cubicBezTo>
                  <a:pt x="1560302" y="6462756"/>
                  <a:pt x="1562516" y="6460548"/>
                  <a:pt x="1566938" y="6460548"/>
                </a:cubicBezTo>
                <a:close/>
                <a:moveTo>
                  <a:pt x="4467398" y="6450956"/>
                </a:moveTo>
                <a:lnTo>
                  <a:pt x="4337235" y="6614705"/>
                </a:lnTo>
                <a:lnTo>
                  <a:pt x="4275370" y="6682834"/>
                </a:lnTo>
                <a:lnTo>
                  <a:pt x="4282418" y="6719743"/>
                </a:lnTo>
                <a:lnTo>
                  <a:pt x="4378680" y="6593159"/>
                </a:lnTo>
                <a:cubicBezTo>
                  <a:pt x="4414042" y="6552269"/>
                  <a:pt x="4444984" y="6515663"/>
                  <a:pt x="4471505" y="6483338"/>
                </a:cubicBezTo>
                <a:lnTo>
                  <a:pt x="4479968" y="6472601"/>
                </a:lnTo>
                <a:close/>
                <a:moveTo>
                  <a:pt x="2068182" y="6446291"/>
                </a:moveTo>
                <a:lnTo>
                  <a:pt x="2055305" y="6450307"/>
                </a:lnTo>
                <a:lnTo>
                  <a:pt x="2012590" y="6507176"/>
                </a:lnTo>
                <a:close/>
                <a:moveTo>
                  <a:pt x="1646503" y="6361088"/>
                </a:moveTo>
                <a:cubicBezTo>
                  <a:pt x="1650925" y="6361088"/>
                  <a:pt x="1653132" y="6363295"/>
                  <a:pt x="1653132" y="6367717"/>
                </a:cubicBezTo>
                <a:lnTo>
                  <a:pt x="1646503" y="6367717"/>
                </a:lnTo>
                <a:lnTo>
                  <a:pt x="1639875" y="6367718"/>
                </a:lnTo>
                <a:cubicBezTo>
                  <a:pt x="1639874" y="6363295"/>
                  <a:pt x="1642082" y="6361089"/>
                  <a:pt x="1646503" y="6361088"/>
                </a:cubicBezTo>
                <a:close/>
                <a:moveTo>
                  <a:pt x="2173639" y="6300580"/>
                </a:moveTo>
                <a:cubicBezTo>
                  <a:pt x="2171428" y="6302238"/>
                  <a:pt x="2168114" y="6305829"/>
                  <a:pt x="2163696" y="6311355"/>
                </a:cubicBezTo>
                <a:lnTo>
                  <a:pt x="2153702" y="6324077"/>
                </a:lnTo>
                <a:lnTo>
                  <a:pt x="2157712" y="6332200"/>
                </a:lnTo>
                <a:lnTo>
                  <a:pt x="2157789" y="6333246"/>
                </a:lnTo>
                <a:lnTo>
                  <a:pt x="2176892" y="6308194"/>
                </a:lnTo>
                <a:lnTo>
                  <a:pt x="2176953" y="6308040"/>
                </a:lnTo>
                <a:lnTo>
                  <a:pt x="2176954" y="6301411"/>
                </a:lnTo>
                <a:cubicBezTo>
                  <a:pt x="2176954" y="6299199"/>
                  <a:pt x="2175848" y="6298923"/>
                  <a:pt x="2173639" y="6300580"/>
                </a:cubicBezTo>
                <a:close/>
                <a:moveTo>
                  <a:pt x="4587541" y="6300579"/>
                </a:moveTo>
                <a:cubicBezTo>
                  <a:pt x="4585331" y="6302237"/>
                  <a:pt x="4582016" y="6305828"/>
                  <a:pt x="4577597" y="6311353"/>
                </a:cubicBezTo>
                <a:lnTo>
                  <a:pt x="4566247" y="6325802"/>
                </a:lnTo>
                <a:lnTo>
                  <a:pt x="4586536" y="6318705"/>
                </a:lnTo>
                <a:lnTo>
                  <a:pt x="4590857" y="6308038"/>
                </a:lnTo>
                <a:lnTo>
                  <a:pt x="4590857" y="6301409"/>
                </a:lnTo>
                <a:cubicBezTo>
                  <a:pt x="4590857" y="6299198"/>
                  <a:pt x="4589752" y="6298922"/>
                  <a:pt x="4587541" y="6300579"/>
                </a:cubicBezTo>
                <a:close/>
                <a:moveTo>
                  <a:pt x="1745964" y="6215209"/>
                </a:moveTo>
                <a:cubicBezTo>
                  <a:pt x="1750386" y="6215209"/>
                  <a:pt x="1752593" y="6217424"/>
                  <a:pt x="1752593" y="6221847"/>
                </a:cubicBezTo>
                <a:lnTo>
                  <a:pt x="1745964" y="6221847"/>
                </a:lnTo>
                <a:lnTo>
                  <a:pt x="1739334" y="6221846"/>
                </a:lnTo>
                <a:cubicBezTo>
                  <a:pt x="1739334" y="6217424"/>
                  <a:pt x="1741541" y="6215209"/>
                  <a:pt x="1745964" y="6215209"/>
                </a:cubicBezTo>
                <a:close/>
                <a:moveTo>
                  <a:pt x="7499109" y="6108557"/>
                </a:moveTo>
                <a:lnTo>
                  <a:pt x="7455483" y="6201947"/>
                </a:lnTo>
                <a:lnTo>
                  <a:pt x="7409677" y="6280899"/>
                </a:lnTo>
                <a:lnTo>
                  <a:pt x="7420786" y="6293799"/>
                </a:lnTo>
                <a:lnTo>
                  <a:pt x="7449559" y="6241729"/>
                </a:lnTo>
                <a:cubicBezTo>
                  <a:pt x="7467238" y="6224048"/>
                  <a:pt x="7476083" y="6208575"/>
                  <a:pt x="7476082" y="6195318"/>
                </a:cubicBezTo>
                <a:cubicBezTo>
                  <a:pt x="7476082" y="6186473"/>
                  <a:pt x="7481604" y="6167685"/>
                  <a:pt x="7492655" y="6138954"/>
                </a:cubicBezTo>
                <a:lnTo>
                  <a:pt x="7499416" y="6123445"/>
                </a:lnTo>
                <a:close/>
                <a:moveTo>
                  <a:pt x="8175613" y="6092543"/>
                </a:moveTo>
                <a:cubicBezTo>
                  <a:pt x="8173407" y="6094751"/>
                  <a:pt x="8170091" y="6098064"/>
                  <a:pt x="8165671" y="6102487"/>
                </a:cubicBezTo>
                <a:lnTo>
                  <a:pt x="8172299" y="6109116"/>
                </a:lnTo>
                <a:cubicBezTo>
                  <a:pt x="8181143" y="6109116"/>
                  <a:pt x="8185557" y="6104695"/>
                  <a:pt x="8185555" y="6095857"/>
                </a:cubicBezTo>
                <a:cubicBezTo>
                  <a:pt x="8181143" y="6091435"/>
                  <a:pt x="8177827" y="6090336"/>
                  <a:pt x="8175613" y="6092543"/>
                </a:cubicBezTo>
                <a:close/>
                <a:moveTo>
                  <a:pt x="3875266" y="6086878"/>
                </a:moveTo>
                <a:lnTo>
                  <a:pt x="3821511" y="6201951"/>
                </a:lnTo>
                <a:lnTo>
                  <a:pt x="3815393" y="6212495"/>
                </a:lnTo>
                <a:lnTo>
                  <a:pt x="3836396" y="6192005"/>
                </a:lnTo>
                <a:cubicBezTo>
                  <a:pt x="3852714" y="6172111"/>
                  <a:pt x="3860866" y="6155538"/>
                  <a:pt x="3860866" y="6142272"/>
                </a:cubicBezTo>
                <a:cubicBezTo>
                  <a:pt x="3860867" y="6133433"/>
                  <a:pt x="3862906" y="6126802"/>
                  <a:pt x="3866985" y="6122380"/>
                </a:cubicBezTo>
                <a:lnTo>
                  <a:pt x="3878816" y="6118105"/>
                </a:lnTo>
                <a:lnTo>
                  <a:pt x="3878371" y="6111235"/>
                </a:lnTo>
                <a:close/>
                <a:moveTo>
                  <a:pt x="4331898" y="6049442"/>
                </a:moveTo>
                <a:lnTo>
                  <a:pt x="4313543" y="6062708"/>
                </a:lnTo>
                <a:lnTo>
                  <a:pt x="4323040" y="6073001"/>
                </a:lnTo>
                <a:lnTo>
                  <a:pt x="4325633" y="6070167"/>
                </a:lnTo>
                <a:lnTo>
                  <a:pt x="4332211" y="6065508"/>
                </a:lnTo>
                <a:lnTo>
                  <a:pt x="4338014" y="6056079"/>
                </a:lnTo>
                <a:close/>
                <a:moveTo>
                  <a:pt x="8159041" y="6049438"/>
                </a:moveTo>
                <a:lnTo>
                  <a:pt x="8139147" y="6062703"/>
                </a:lnTo>
                <a:cubicBezTo>
                  <a:pt x="8139145" y="6071541"/>
                  <a:pt x="8143567" y="6075963"/>
                  <a:pt x="8152403" y="6075963"/>
                </a:cubicBezTo>
                <a:cubicBezTo>
                  <a:pt x="8161247" y="6075963"/>
                  <a:pt x="8165671" y="6069334"/>
                  <a:pt x="8165671" y="6056076"/>
                </a:cubicBezTo>
                <a:close/>
                <a:moveTo>
                  <a:pt x="3949698" y="5934545"/>
                </a:moveTo>
                <a:lnTo>
                  <a:pt x="3956975" y="5963001"/>
                </a:lnTo>
                <a:lnTo>
                  <a:pt x="3958741" y="5956620"/>
                </a:lnTo>
                <a:cubicBezTo>
                  <a:pt x="3966900" y="5947776"/>
                  <a:pt x="3966900" y="5941147"/>
                  <a:pt x="3958741" y="5936724"/>
                </a:cubicBezTo>
                <a:close/>
                <a:moveTo>
                  <a:pt x="7739651" y="5933404"/>
                </a:moveTo>
                <a:cubicBezTo>
                  <a:pt x="7734123" y="5935613"/>
                  <a:pt x="7728047" y="5941139"/>
                  <a:pt x="7721413" y="5949979"/>
                </a:cubicBezTo>
                <a:cubicBezTo>
                  <a:pt x="7655106" y="6016293"/>
                  <a:pt x="7621953" y="6058283"/>
                  <a:pt x="7621953" y="6075962"/>
                </a:cubicBezTo>
                <a:cubicBezTo>
                  <a:pt x="7613114" y="6091435"/>
                  <a:pt x="7605931" y="6100277"/>
                  <a:pt x="7600405" y="6102488"/>
                </a:cubicBezTo>
                <a:lnTo>
                  <a:pt x="7590002" y="6090603"/>
                </a:lnTo>
                <a:lnTo>
                  <a:pt x="7589845" y="6104957"/>
                </a:lnTo>
                <a:lnTo>
                  <a:pt x="7582171" y="6129124"/>
                </a:lnTo>
                <a:lnTo>
                  <a:pt x="7582171" y="6148899"/>
                </a:lnTo>
                <a:cubicBezTo>
                  <a:pt x="7573334" y="6157741"/>
                  <a:pt x="7568914" y="6164371"/>
                  <a:pt x="7568914" y="6168793"/>
                </a:cubicBezTo>
                <a:cubicBezTo>
                  <a:pt x="7568914" y="6182051"/>
                  <a:pt x="7546811" y="6206368"/>
                  <a:pt x="7502607" y="6241728"/>
                </a:cubicBezTo>
                <a:cubicBezTo>
                  <a:pt x="7471664" y="6270463"/>
                  <a:pt x="7450668" y="6295882"/>
                  <a:pt x="7439617" y="6317984"/>
                </a:cubicBezTo>
                <a:lnTo>
                  <a:pt x="7438557" y="6321548"/>
                </a:lnTo>
                <a:lnTo>
                  <a:pt x="7460881" y="6361499"/>
                </a:lnTo>
                <a:lnTo>
                  <a:pt x="7469648" y="6375566"/>
                </a:lnTo>
                <a:lnTo>
                  <a:pt x="7476083" y="6361083"/>
                </a:lnTo>
                <a:cubicBezTo>
                  <a:pt x="7476083" y="6356661"/>
                  <a:pt x="7478290" y="6350032"/>
                  <a:pt x="7482712" y="6341187"/>
                </a:cubicBezTo>
                <a:cubicBezTo>
                  <a:pt x="7487134" y="6332351"/>
                  <a:pt x="7492656" y="6325715"/>
                  <a:pt x="7499292" y="6321301"/>
                </a:cubicBezTo>
                <a:cubicBezTo>
                  <a:pt x="7505921" y="6316878"/>
                  <a:pt x="7511443" y="6314664"/>
                  <a:pt x="7515865" y="6314664"/>
                </a:cubicBezTo>
                <a:cubicBezTo>
                  <a:pt x="7529131" y="6314664"/>
                  <a:pt x="7534652" y="6309142"/>
                  <a:pt x="7532445" y="6298091"/>
                </a:cubicBezTo>
                <a:cubicBezTo>
                  <a:pt x="7530230" y="6287040"/>
                  <a:pt x="7531339" y="6281512"/>
                  <a:pt x="7535759" y="6281511"/>
                </a:cubicBezTo>
                <a:cubicBezTo>
                  <a:pt x="7549018" y="6281510"/>
                  <a:pt x="7555647" y="6272674"/>
                  <a:pt x="7555647" y="6254994"/>
                </a:cubicBezTo>
                <a:cubicBezTo>
                  <a:pt x="7555647" y="6232892"/>
                  <a:pt x="7562285" y="6221841"/>
                  <a:pt x="7575541" y="6221841"/>
                </a:cubicBezTo>
                <a:cubicBezTo>
                  <a:pt x="7588799" y="6221841"/>
                  <a:pt x="7604272" y="6211890"/>
                  <a:pt x="7621953" y="6192002"/>
                </a:cubicBezTo>
                <a:cubicBezTo>
                  <a:pt x="7639641" y="6172108"/>
                  <a:pt x="7648478" y="6155535"/>
                  <a:pt x="7648478" y="6142268"/>
                </a:cubicBezTo>
                <a:cubicBezTo>
                  <a:pt x="7648478" y="6124590"/>
                  <a:pt x="7657322" y="6115745"/>
                  <a:pt x="7675003" y="6115745"/>
                </a:cubicBezTo>
                <a:cubicBezTo>
                  <a:pt x="7688259" y="6115745"/>
                  <a:pt x="7694897" y="6109116"/>
                  <a:pt x="7694897" y="6095858"/>
                </a:cubicBezTo>
                <a:cubicBezTo>
                  <a:pt x="7694897" y="6082591"/>
                  <a:pt x="7703731" y="6070441"/>
                  <a:pt x="7721413" y="6059390"/>
                </a:cubicBezTo>
                <a:cubicBezTo>
                  <a:pt x="7739101" y="6048340"/>
                  <a:pt x="7747937" y="6031758"/>
                  <a:pt x="7747935" y="6009657"/>
                </a:cubicBezTo>
                <a:cubicBezTo>
                  <a:pt x="7747937" y="5978718"/>
                  <a:pt x="7750151" y="5961029"/>
                  <a:pt x="7754567" y="5956616"/>
                </a:cubicBezTo>
                <a:cubicBezTo>
                  <a:pt x="7763411" y="5947773"/>
                  <a:pt x="7763411" y="5941143"/>
                  <a:pt x="7754567" y="5936721"/>
                </a:cubicBezTo>
                <a:cubicBezTo>
                  <a:pt x="7750147" y="5932299"/>
                  <a:pt x="7745177" y="5931193"/>
                  <a:pt x="7739651" y="5933404"/>
                </a:cubicBezTo>
                <a:close/>
                <a:moveTo>
                  <a:pt x="2024447" y="5863790"/>
                </a:moveTo>
                <a:cubicBezTo>
                  <a:pt x="2028869" y="5863790"/>
                  <a:pt x="2031084" y="5865999"/>
                  <a:pt x="2031085" y="5870419"/>
                </a:cubicBezTo>
                <a:cubicBezTo>
                  <a:pt x="2031084" y="5874841"/>
                  <a:pt x="2028869" y="5877048"/>
                  <a:pt x="2024447" y="5877048"/>
                </a:cubicBezTo>
                <a:lnTo>
                  <a:pt x="2024447" y="5870419"/>
                </a:lnTo>
                <a:close/>
                <a:moveTo>
                  <a:pt x="1971407" y="5824000"/>
                </a:moveTo>
                <a:cubicBezTo>
                  <a:pt x="1975828" y="5828422"/>
                  <a:pt x="1975829" y="5833953"/>
                  <a:pt x="1971407" y="5840580"/>
                </a:cubicBezTo>
                <a:cubicBezTo>
                  <a:pt x="1966984" y="5847209"/>
                  <a:pt x="1964777" y="5846111"/>
                  <a:pt x="1964776" y="5837266"/>
                </a:cubicBezTo>
                <a:cubicBezTo>
                  <a:pt x="1964777" y="5823999"/>
                  <a:pt x="1966985" y="5819587"/>
                  <a:pt x="1971407" y="5824000"/>
                </a:cubicBezTo>
                <a:close/>
                <a:moveTo>
                  <a:pt x="7688263" y="5736145"/>
                </a:moveTo>
                <a:cubicBezTo>
                  <a:pt x="7690475" y="5735040"/>
                  <a:pt x="7692687" y="5735591"/>
                  <a:pt x="7694897" y="5737803"/>
                </a:cubicBezTo>
                <a:cubicBezTo>
                  <a:pt x="7703733" y="5746646"/>
                  <a:pt x="7699311" y="5757697"/>
                  <a:pt x="7681631" y="5770955"/>
                </a:cubicBezTo>
                <a:lnTo>
                  <a:pt x="7681631" y="5744432"/>
                </a:lnTo>
                <a:cubicBezTo>
                  <a:pt x="7683841" y="5740014"/>
                  <a:pt x="7686051" y="5737251"/>
                  <a:pt x="7688263" y="5736145"/>
                </a:cubicBezTo>
                <a:close/>
                <a:moveTo>
                  <a:pt x="4246255" y="5698023"/>
                </a:moveTo>
                <a:lnTo>
                  <a:pt x="4240140" y="5724547"/>
                </a:lnTo>
                <a:cubicBezTo>
                  <a:pt x="4240140" y="5742227"/>
                  <a:pt x="4246254" y="5751064"/>
                  <a:pt x="4258486" y="5751064"/>
                </a:cubicBezTo>
                <a:cubicBezTo>
                  <a:pt x="4270725" y="5751063"/>
                  <a:pt x="4276842" y="5757701"/>
                  <a:pt x="4276842" y="5770958"/>
                </a:cubicBezTo>
                <a:cubicBezTo>
                  <a:pt x="4276842" y="5779803"/>
                  <a:pt x="4280920" y="5784217"/>
                  <a:pt x="4289073" y="5784217"/>
                </a:cubicBezTo>
                <a:lnTo>
                  <a:pt x="4301312" y="5770958"/>
                </a:lnTo>
                <a:lnTo>
                  <a:pt x="4295190" y="5751064"/>
                </a:lnTo>
                <a:cubicBezTo>
                  <a:pt x="4282957" y="5751063"/>
                  <a:pt x="4266646" y="5733383"/>
                  <a:pt x="4246255" y="5698023"/>
                </a:cubicBezTo>
                <a:close/>
                <a:moveTo>
                  <a:pt x="8066211" y="5698019"/>
                </a:moveTo>
                <a:lnTo>
                  <a:pt x="8059581" y="5724544"/>
                </a:lnTo>
                <a:cubicBezTo>
                  <a:pt x="8059581" y="5742224"/>
                  <a:pt x="8066211" y="5751061"/>
                  <a:pt x="8079467" y="5751060"/>
                </a:cubicBezTo>
                <a:cubicBezTo>
                  <a:pt x="8092735" y="5751061"/>
                  <a:pt x="8099363" y="5757697"/>
                  <a:pt x="8099363" y="5770955"/>
                </a:cubicBezTo>
                <a:cubicBezTo>
                  <a:pt x="8099363" y="5779799"/>
                  <a:pt x="8103787" y="5784213"/>
                  <a:pt x="8112623" y="5784213"/>
                </a:cubicBezTo>
                <a:lnTo>
                  <a:pt x="8125887" y="5770954"/>
                </a:lnTo>
                <a:lnTo>
                  <a:pt x="8119251" y="5751059"/>
                </a:lnTo>
                <a:cubicBezTo>
                  <a:pt x="8105993" y="5751061"/>
                  <a:pt x="8088313" y="5733380"/>
                  <a:pt x="8066211" y="5698019"/>
                </a:cubicBezTo>
                <a:close/>
                <a:moveTo>
                  <a:pt x="4307428" y="5691394"/>
                </a:moveTo>
                <a:cubicBezTo>
                  <a:pt x="4299269" y="5691394"/>
                  <a:pt x="4295188" y="5698022"/>
                  <a:pt x="4295190" y="5711281"/>
                </a:cubicBezTo>
                <a:cubicBezTo>
                  <a:pt x="4295190" y="5720126"/>
                  <a:pt x="4297233" y="5724547"/>
                  <a:pt x="4301312" y="5724547"/>
                </a:cubicBezTo>
                <a:lnTo>
                  <a:pt x="4313544" y="5704652"/>
                </a:lnTo>
                <a:cubicBezTo>
                  <a:pt x="4313543" y="5695809"/>
                  <a:pt x="4311507" y="5691395"/>
                  <a:pt x="4307428" y="5691394"/>
                </a:cubicBezTo>
                <a:close/>
                <a:moveTo>
                  <a:pt x="8132517" y="5691390"/>
                </a:moveTo>
                <a:cubicBezTo>
                  <a:pt x="8123671" y="5691390"/>
                  <a:pt x="8119251" y="5698020"/>
                  <a:pt x="8119251" y="5711278"/>
                </a:cubicBezTo>
                <a:cubicBezTo>
                  <a:pt x="8119251" y="5720123"/>
                  <a:pt x="8121465" y="5724544"/>
                  <a:pt x="8125887" y="5724544"/>
                </a:cubicBezTo>
                <a:lnTo>
                  <a:pt x="8139147" y="5704648"/>
                </a:lnTo>
                <a:cubicBezTo>
                  <a:pt x="8139147" y="5695804"/>
                  <a:pt x="8136939" y="5691390"/>
                  <a:pt x="8132517" y="5691390"/>
                </a:cubicBezTo>
                <a:close/>
                <a:moveTo>
                  <a:pt x="4778641" y="5647132"/>
                </a:moveTo>
                <a:lnTo>
                  <a:pt x="4757295" y="5651052"/>
                </a:lnTo>
                <a:lnTo>
                  <a:pt x="4750834" y="5650676"/>
                </a:lnTo>
                <a:lnTo>
                  <a:pt x="4743365" y="5664871"/>
                </a:lnTo>
                <a:cubicBezTo>
                  <a:pt x="4738941" y="5669292"/>
                  <a:pt x="4737836" y="5672606"/>
                  <a:pt x="4740049" y="5674814"/>
                </a:cubicBezTo>
                <a:cubicBezTo>
                  <a:pt x="4742258" y="5677029"/>
                  <a:pt x="4745572" y="5675921"/>
                  <a:pt x="4749993" y="5671498"/>
                </a:cubicBezTo>
                <a:cubicBezTo>
                  <a:pt x="4756622" y="5671498"/>
                  <a:pt x="4764357" y="5666251"/>
                  <a:pt x="4773197" y="5655752"/>
                </a:cubicBezTo>
                <a:close/>
                <a:moveTo>
                  <a:pt x="2409362" y="5566022"/>
                </a:moveTo>
                <a:lnTo>
                  <a:pt x="2406866" y="5568103"/>
                </a:lnTo>
                <a:lnTo>
                  <a:pt x="2358700" y="5609319"/>
                </a:lnTo>
                <a:lnTo>
                  <a:pt x="2334424" y="5655445"/>
                </a:lnTo>
                <a:lnTo>
                  <a:pt x="2335048" y="5662085"/>
                </a:lnTo>
                <a:lnTo>
                  <a:pt x="2338105" y="5670134"/>
                </a:lnTo>
                <a:lnTo>
                  <a:pt x="2359294" y="5655753"/>
                </a:lnTo>
                <a:cubicBezTo>
                  <a:pt x="2368134" y="5645255"/>
                  <a:pt x="2378081" y="5629508"/>
                  <a:pt x="2389131" y="5608509"/>
                </a:cubicBezTo>
                <a:close/>
                <a:moveTo>
                  <a:pt x="4934126" y="5160156"/>
                </a:moveTo>
                <a:lnTo>
                  <a:pt x="4929017" y="5174201"/>
                </a:lnTo>
                <a:cubicBezTo>
                  <a:pt x="4929018" y="5183041"/>
                  <a:pt x="4931229" y="5189672"/>
                  <a:pt x="4935650" y="5194094"/>
                </a:cubicBezTo>
                <a:lnTo>
                  <a:pt x="4952667" y="5199767"/>
                </a:lnTo>
                <a:lnTo>
                  <a:pt x="4953575" y="5198963"/>
                </a:lnTo>
                <a:close/>
                <a:moveTo>
                  <a:pt x="7946855" y="5087996"/>
                </a:moveTo>
                <a:lnTo>
                  <a:pt x="7946855" y="5114520"/>
                </a:lnTo>
                <a:cubicBezTo>
                  <a:pt x="7942433" y="5118943"/>
                  <a:pt x="7940227" y="5114521"/>
                  <a:pt x="7940227" y="5101263"/>
                </a:cubicBezTo>
                <a:cubicBezTo>
                  <a:pt x="7940227" y="5087996"/>
                  <a:pt x="7942435" y="5083582"/>
                  <a:pt x="7946855" y="5087996"/>
                </a:cubicBezTo>
                <a:close/>
                <a:moveTo>
                  <a:pt x="2542131" y="5084311"/>
                </a:moveTo>
                <a:lnTo>
                  <a:pt x="2541639" y="5094639"/>
                </a:lnTo>
                <a:cubicBezTo>
                  <a:pt x="2541639" y="5112319"/>
                  <a:pt x="2537218" y="5126685"/>
                  <a:pt x="2528382" y="5137735"/>
                </a:cubicBezTo>
                <a:cubicBezTo>
                  <a:pt x="2519537" y="5148787"/>
                  <a:pt x="2515115" y="5160945"/>
                  <a:pt x="2515116" y="5174204"/>
                </a:cubicBezTo>
                <a:cubicBezTo>
                  <a:pt x="2515116" y="5191884"/>
                  <a:pt x="2523958" y="5200728"/>
                  <a:pt x="2541639" y="5200726"/>
                </a:cubicBezTo>
                <a:cubicBezTo>
                  <a:pt x="2559320" y="5200727"/>
                  <a:pt x="2568162" y="5196306"/>
                  <a:pt x="2568162" y="5187461"/>
                </a:cubicBezTo>
                <a:cubicBezTo>
                  <a:pt x="2565952" y="5183042"/>
                  <a:pt x="2565398" y="5173650"/>
                  <a:pt x="2566503" y="5159283"/>
                </a:cubicBezTo>
                <a:lnTo>
                  <a:pt x="2572572" y="5116813"/>
                </a:lnTo>
                <a:close/>
                <a:moveTo>
                  <a:pt x="7971721" y="4973622"/>
                </a:moveTo>
                <a:cubicBezTo>
                  <a:pt x="7975035" y="4972516"/>
                  <a:pt x="7977799" y="4973068"/>
                  <a:pt x="7980011" y="4975279"/>
                </a:cubicBezTo>
                <a:cubicBezTo>
                  <a:pt x="7984431" y="4984123"/>
                  <a:pt x="7981115" y="4999589"/>
                  <a:pt x="7970067" y="5021691"/>
                </a:cubicBezTo>
                <a:cubicBezTo>
                  <a:pt x="7959015" y="5043800"/>
                  <a:pt x="7953485" y="5041585"/>
                  <a:pt x="7953483" y="5015062"/>
                </a:cubicBezTo>
                <a:cubicBezTo>
                  <a:pt x="7953485" y="4997382"/>
                  <a:pt x="7955699" y="4986330"/>
                  <a:pt x="7960123" y="4981908"/>
                </a:cubicBezTo>
                <a:cubicBezTo>
                  <a:pt x="7964539" y="4977490"/>
                  <a:pt x="7968407" y="4974727"/>
                  <a:pt x="7971721" y="4973622"/>
                </a:cubicBezTo>
                <a:close/>
                <a:moveTo>
                  <a:pt x="8006533" y="4962021"/>
                </a:moveTo>
                <a:cubicBezTo>
                  <a:pt x="8002111" y="4970857"/>
                  <a:pt x="7999903" y="4975279"/>
                  <a:pt x="7999903" y="4975279"/>
                </a:cubicBezTo>
                <a:cubicBezTo>
                  <a:pt x="7995483" y="4970856"/>
                  <a:pt x="7993819" y="4967543"/>
                  <a:pt x="7994929" y="4965335"/>
                </a:cubicBezTo>
                <a:cubicBezTo>
                  <a:pt x="7996035" y="4963120"/>
                  <a:pt x="7999903" y="4962021"/>
                  <a:pt x="8006533" y="4962021"/>
                </a:cubicBezTo>
                <a:close/>
                <a:moveTo>
                  <a:pt x="2395768" y="4935503"/>
                </a:moveTo>
                <a:cubicBezTo>
                  <a:pt x="2400182" y="4935501"/>
                  <a:pt x="2402397" y="4937709"/>
                  <a:pt x="2402397" y="4942130"/>
                </a:cubicBezTo>
                <a:cubicBezTo>
                  <a:pt x="2402397" y="4946553"/>
                  <a:pt x="2400183" y="4948760"/>
                  <a:pt x="2395768" y="4948760"/>
                </a:cubicBezTo>
                <a:cubicBezTo>
                  <a:pt x="2391345" y="4948760"/>
                  <a:pt x="2389131" y="4946552"/>
                  <a:pt x="2389131" y="4942130"/>
                </a:cubicBezTo>
                <a:cubicBezTo>
                  <a:pt x="2389130" y="4937709"/>
                  <a:pt x="2391345" y="4935502"/>
                  <a:pt x="2395768" y="4935503"/>
                </a:cubicBezTo>
                <a:close/>
                <a:moveTo>
                  <a:pt x="6995886" y="4855926"/>
                </a:moveTo>
                <a:lnTo>
                  <a:pt x="6991856" y="4881626"/>
                </a:lnTo>
                <a:cubicBezTo>
                  <a:pt x="6989645" y="4891020"/>
                  <a:pt x="6987435" y="4895716"/>
                  <a:pt x="6985223" y="4895716"/>
                </a:cubicBezTo>
                <a:lnTo>
                  <a:pt x="6983618" y="4900899"/>
                </a:lnTo>
                <a:lnTo>
                  <a:pt x="6994428" y="4902548"/>
                </a:lnTo>
                <a:lnTo>
                  <a:pt x="7001285" y="4890738"/>
                </a:lnTo>
                <a:cubicBezTo>
                  <a:pt x="7005705" y="4876372"/>
                  <a:pt x="7004599" y="4864765"/>
                  <a:pt x="6997970" y="4855926"/>
                </a:cubicBezTo>
                <a:close/>
                <a:moveTo>
                  <a:pt x="7856929" y="4701507"/>
                </a:moveTo>
                <a:lnTo>
                  <a:pt x="7856637" y="4708395"/>
                </a:lnTo>
                <a:cubicBezTo>
                  <a:pt x="7854423" y="4727182"/>
                  <a:pt x="7851107" y="4738786"/>
                  <a:pt x="7846687" y="4743209"/>
                </a:cubicBezTo>
                <a:cubicBezTo>
                  <a:pt x="7844479" y="4747629"/>
                  <a:pt x="7842545" y="4754260"/>
                  <a:pt x="7840887" y="4763101"/>
                </a:cubicBezTo>
                <a:lnTo>
                  <a:pt x="7839231" y="4776360"/>
                </a:lnTo>
                <a:lnTo>
                  <a:pt x="7840767" y="4776360"/>
                </a:lnTo>
                <a:cubicBezTo>
                  <a:pt x="7845191" y="4776360"/>
                  <a:pt x="7847397" y="4780782"/>
                  <a:pt x="7847397" y="4789625"/>
                </a:cubicBezTo>
                <a:lnTo>
                  <a:pt x="7838327" y="4783577"/>
                </a:lnTo>
                <a:lnTo>
                  <a:pt x="7836743" y="4796253"/>
                </a:lnTo>
                <a:cubicBezTo>
                  <a:pt x="7834535" y="4822777"/>
                  <a:pt x="7833429" y="4858141"/>
                  <a:pt x="7833429" y="4902345"/>
                </a:cubicBezTo>
                <a:cubicBezTo>
                  <a:pt x="7833429" y="4955386"/>
                  <a:pt x="7831223" y="4997383"/>
                  <a:pt x="7826799" y="5028328"/>
                </a:cubicBezTo>
                <a:cubicBezTo>
                  <a:pt x="7822379" y="5059267"/>
                  <a:pt x="7815749" y="5094635"/>
                  <a:pt x="7806903" y="5134418"/>
                </a:cubicBezTo>
                <a:cubicBezTo>
                  <a:pt x="7798069" y="5174199"/>
                  <a:pt x="7791431" y="5211774"/>
                  <a:pt x="7787017" y="5247135"/>
                </a:cubicBezTo>
                <a:lnTo>
                  <a:pt x="7769843" y="5336964"/>
                </a:lnTo>
                <a:lnTo>
                  <a:pt x="7781091" y="5339965"/>
                </a:lnTo>
                <a:cubicBezTo>
                  <a:pt x="7785511" y="5339964"/>
                  <a:pt x="7787719" y="5322284"/>
                  <a:pt x="7787719" y="5286915"/>
                </a:cubicBezTo>
                <a:cubicBezTo>
                  <a:pt x="7787719" y="5260400"/>
                  <a:pt x="7792139" y="5249349"/>
                  <a:pt x="7800985" y="5253762"/>
                </a:cubicBezTo>
                <a:cubicBezTo>
                  <a:pt x="7809821" y="5249349"/>
                  <a:pt x="7809821" y="5240504"/>
                  <a:pt x="7800985" y="5227246"/>
                </a:cubicBezTo>
                <a:cubicBezTo>
                  <a:pt x="7796563" y="5218402"/>
                  <a:pt x="7795455" y="5209558"/>
                  <a:pt x="7797671" y="5200722"/>
                </a:cubicBezTo>
                <a:cubicBezTo>
                  <a:pt x="7799877" y="5191879"/>
                  <a:pt x="7803191" y="5180827"/>
                  <a:pt x="7807615" y="5167569"/>
                </a:cubicBezTo>
                <a:cubicBezTo>
                  <a:pt x="7812035" y="5154303"/>
                  <a:pt x="7814243" y="5143259"/>
                  <a:pt x="7814243" y="5134415"/>
                </a:cubicBezTo>
                <a:cubicBezTo>
                  <a:pt x="7814243" y="5121150"/>
                  <a:pt x="7819773" y="5107893"/>
                  <a:pt x="7830823" y="5094634"/>
                </a:cubicBezTo>
                <a:cubicBezTo>
                  <a:pt x="7841875" y="5081367"/>
                  <a:pt x="7847397" y="5063688"/>
                  <a:pt x="7847397" y="5041586"/>
                </a:cubicBezTo>
                <a:cubicBezTo>
                  <a:pt x="7847397" y="4997382"/>
                  <a:pt x="7848503" y="4970857"/>
                  <a:pt x="7850711" y="4962021"/>
                </a:cubicBezTo>
                <a:cubicBezTo>
                  <a:pt x="7852927" y="4953177"/>
                  <a:pt x="7858447" y="4950970"/>
                  <a:pt x="7867291" y="4955385"/>
                </a:cubicBezTo>
                <a:lnTo>
                  <a:pt x="7873919" y="4955385"/>
                </a:lnTo>
                <a:lnTo>
                  <a:pt x="7887179" y="4928868"/>
                </a:lnTo>
                <a:cubicBezTo>
                  <a:pt x="7882765" y="4928868"/>
                  <a:pt x="7880549" y="4915602"/>
                  <a:pt x="7880549" y="4889078"/>
                </a:cubicBezTo>
                <a:cubicBezTo>
                  <a:pt x="7880551" y="4862560"/>
                  <a:pt x="7882765" y="4844873"/>
                  <a:pt x="7887179" y="4836037"/>
                </a:cubicBezTo>
                <a:cubicBezTo>
                  <a:pt x="7900445" y="4822772"/>
                  <a:pt x="7899339" y="4805091"/>
                  <a:pt x="7883865" y="4782988"/>
                </a:cubicBezTo>
                <a:cubicBezTo>
                  <a:pt x="7868391" y="4760887"/>
                  <a:pt x="7862871" y="4745415"/>
                  <a:pt x="7867291" y="4736578"/>
                </a:cubicBezTo>
                <a:cubicBezTo>
                  <a:pt x="7871713" y="4727734"/>
                  <a:pt x="7868391" y="4716682"/>
                  <a:pt x="7857339" y="4703424"/>
                </a:cubicBezTo>
                <a:close/>
                <a:moveTo>
                  <a:pt x="1423029" y="4679568"/>
                </a:moveTo>
                <a:cubicBezTo>
                  <a:pt x="1433905" y="4678549"/>
                  <a:pt x="1441618" y="4678925"/>
                  <a:pt x="1446178" y="4680693"/>
                </a:cubicBezTo>
                <a:cubicBezTo>
                  <a:pt x="1449990" y="4697889"/>
                  <a:pt x="1415735" y="4718664"/>
                  <a:pt x="1343402" y="4743019"/>
                </a:cubicBezTo>
                <a:cubicBezTo>
                  <a:pt x="1318115" y="4754168"/>
                  <a:pt x="1308120" y="4752914"/>
                  <a:pt x="1313419" y="4739251"/>
                </a:cubicBezTo>
                <a:cubicBezTo>
                  <a:pt x="1316950" y="4730146"/>
                  <a:pt x="1331804" y="4718870"/>
                  <a:pt x="1357974" y="4705442"/>
                </a:cubicBezTo>
                <a:cubicBezTo>
                  <a:pt x="1384146" y="4692006"/>
                  <a:pt x="1405830" y="4683386"/>
                  <a:pt x="1423029" y="4679568"/>
                </a:cubicBezTo>
                <a:close/>
                <a:moveTo>
                  <a:pt x="5035105" y="4617226"/>
                </a:moveTo>
                <a:cubicBezTo>
                  <a:pt x="5039527" y="4617225"/>
                  <a:pt x="5041743" y="4619441"/>
                  <a:pt x="5041743" y="4623855"/>
                </a:cubicBezTo>
                <a:cubicBezTo>
                  <a:pt x="5041743" y="4628277"/>
                  <a:pt x="5039528" y="4630493"/>
                  <a:pt x="5035105" y="4630493"/>
                </a:cubicBezTo>
                <a:cubicBezTo>
                  <a:pt x="5030691" y="4630492"/>
                  <a:pt x="5028477" y="4628277"/>
                  <a:pt x="5028478" y="4623855"/>
                </a:cubicBezTo>
                <a:cubicBezTo>
                  <a:pt x="5028478" y="4619442"/>
                  <a:pt x="5030691" y="4617227"/>
                  <a:pt x="5035105" y="4617226"/>
                </a:cubicBezTo>
                <a:close/>
                <a:moveTo>
                  <a:pt x="1723823" y="4552546"/>
                </a:moveTo>
                <a:cubicBezTo>
                  <a:pt x="1728376" y="4554312"/>
                  <a:pt x="1729772" y="4557475"/>
                  <a:pt x="1728004" y="4562034"/>
                </a:cubicBezTo>
                <a:cubicBezTo>
                  <a:pt x="1726239" y="4566586"/>
                  <a:pt x="1723075" y="4567981"/>
                  <a:pt x="1718522" y="4566216"/>
                </a:cubicBezTo>
                <a:cubicBezTo>
                  <a:pt x="1713964" y="4564448"/>
                  <a:pt x="1712574" y="4561287"/>
                  <a:pt x="1714341" y="4556735"/>
                </a:cubicBezTo>
                <a:cubicBezTo>
                  <a:pt x="1716108" y="4552176"/>
                  <a:pt x="1719265" y="4550779"/>
                  <a:pt x="1723823" y="4552546"/>
                </a:cubicBezTo>
                <a:close/>
                <a:moveTo>
                  <a:pt x="6053620" y="4491248"/>
                </a:moveTo>
                <a:cubicBezTo>
                  <a:pt x="6055830" y="4493458"/>
                  <a:pt x="6056934" y="4497878"/>
                  <a:pt x="6056934" y="4504507"/>
                </a:cubicBezTo>
                <a:cubicBezTo>
                  <a:pt x="6052512" y="4508929"/>
                  <a:pt x="6048091" y="4515559"/>
                  <a:pt x="6043678" y="4524395"/>
                </a:cubicBezTo>
                <a:cubicBezTo>
                  <a:pt x="6034833" y="4519981"/>
                  <a:pt x="6030411" y="4513343"/>
                  <a:pt x="6030411" y="4504507"/>
                </a:cubicBezTo>
                <a:cubicBezTo>
                  <a:pt x="6030411" y="4500085"/>
                  <a:pt x="6034833" y="4495663"/>
                  <a:pt x="6043676" y="4491249"/>
                </a:cubicBezTo>
                <a:cubicBezTo>
                  <a:pt x="6048095" y="4489039"/>
                  <a:pt x="6051409" y="4489038"/>
                  <a:pt x="6053620" y="4491248"/>
                </a:cubicBezTo>
                <a:close/>
                <a:moveTo>
                  <a:pt x="7870605" y="4491246"/>
                </a:moveTo>
                <a:cubicBezTo>
                  <a:pt x="7872815" y="4493457"/>
                  <a:pt x="7873919" y="4497876"/>
                  <a:pt x="7873919" y="4504505"/>
                </a:cubicBezTo>
                <a:cubicBezTo>
                  <a:pt x="7869499" y="4508928"/>
                  <a:pt x="7865077" y="4515557"/>
                  <a:pt x="7860663" y="4524393"/>
                </a:cubicBezTo>
                <a:cubicBezTo>
                  <a:pt x="7851819" y="4519979"/>
                  <a:pt x="7847397" y="4513342"/>
                  <a:pt x="7847397" y="4504506"/>
                </a:cubicBezTo>
                <a:cubicBezTo>
                  <a:pt x="7847397" y="4500084"/>
                  <a:pt x="7851819" y="4495661"/>
                  <a:pt x="7860663" y="4491247"/>
                </a:cubicBezTo>
                <a:cubicBezTo>
                  <a:pt x="7865081" y="4489037"/>
                  <a:pt x="7868395" y="4489036"/>
                  <a:pt x="7870605" y="4491246"/>
                </a:cubicBezTo>
                <a:close/>
                <a:moveTo>
                  <a:pt x="5048372" y="4484613"/>
                </a:moveTo>
                <a:cubicBezTo>
                  <a:pt x="5052794" y="4484615"/>
                  <a:pt x="5055001" y="4486829"/>
                  <a:pt x="5055001" y="4491242"/>
                </a:cubicBezTo>
                <a:cubicBezTo>
                  <a:pt x="5055001" y="4495665"/>
                  <a:pt x="5052794" y="4497871"/>
                  <a:pt x="5048372" y="4497871"/>
                </a:cubicBezTo>
                <a:cubicBezTo>
                  <a:pt x="5043951" y="4497872"/>
                  <a:pt x="5041743" y="4495665"/>
                  <a:pt x="5041743" y="4491242"/>
                </a:cubicBezTo>
                <a:cubicBezTo>
                  <a:pt x="5041743" y="4486828"/>
                  <a:pt x="5043951" y="4484614"/>
                  <a:pt x="5048372" y="4484613"/>
                </a:cubicBezTo>
                <a:close/>
                <a:moveTo>
                  <a:pt x="374814" y="4428317"/>
                </a:moveTo>
                <a:cubicBezTo>
                  <a:pt x="386388" y="4428875"/>
                  <a:pt x="395592" y="4430480"/>
                  <a:pt x="402428" y="4433131"/>
                </a:cubicBezTo>
                <a:cubicBezTo>
                  <a:pt x="429754" y="4443728"/>
                  <a:pt x="437242" y="4464972"/>
                  <a:pt x="424873" y="4496865"/>
                </a:cubicBezTo>
                <a:cubicBezTo>
                  <a:pt x="414276" y="4524191"/>
                  <a:pt x="393683" y="4550263"/>
                  <a:pt x="363096" y="4575083"/>
                </a:cubicBezTo>
                <a:cubicBezTo>
                  <a:pt x="346918" y="4589772"/>
                  <a:pt x="323211" y="4600230"/>
                  <a:pt x="291975" y="4606456"/>
                </a:cubicBezTo>
                <a:cubicBezTo>
                  <a:pt x="260740" y="4612683"/>
                  <a:pt x="225207" y="4619865"/>
                  <a:pt x="185364" y="4628000"/>
                </a:cubicBezTo>
                <a:cubicBezTo>
                  <a:pt x="145530" y="4636130"/>
                  <a:pt x="120177" y="4640711"/>
                  <a:pt x="109296" y="4641738"/>
                </a:cubicBezTo>
                <a:cubicBezTo>
                  <a:pt x="74900" y="4649354"/>
                  <a:pt x="50872" y="4650517"/>
                  <a:pt x="37202" y="4645215"/>
                </a:cubicBezTo>
                <a:cubicBezTo>
                  <a:pt x="-22018" y="4622250"/>
                  <a:pt x="-10534" y="4592637"/>
                  <a:pt x="71651" y="4556385"/>
                </a:cubicBezTo>
                <a:cubicBezTo>
                  <a:pt x="128543" y="4531294"/>
                  <a:pt x="173676" y="4509493"/>
                  <a:pt x="207059" y="4490994"/>
                </a:cubicBezTo>
                <a:cubicBezTo>
                  <a:pt x="280131" y="4451206"/>
                  <a:pt x="322102" y="4430803"/>
                  <a:pt x="332981" y="4429777"/>
                </a:cubicBezTo>
                <a:cubicBezTo>
                  <a:pt x="349296" y="4428244"/>
                  <a:pt x="363240" y="4427758"/>
                  <a:pt x="374814" y="4428317"/>
                </a:cubicBezTo>
                <a:close/>
                <a:moveTo>
                  <a:pt x="2249891" y="4418309"/>
                </a:moveTo>
                <a:cubicBezTo>
                  <a:pt x="2254311" y="4418308"/>
                  <a:pt x="2256519" y="4420525"/>
                  <a:pt x="2256518" y="4424946"/>
                </a:cubicBezTo>
                <a:cubicBezTo>
                  <a:pt x="2256519" y="4429360"/>
                  <a:pt x="2254311" y="4431575"/>
                  <a:pt x="2249890" y="4431575"/>
                </a:cubicBezTo>
                <a:cubicBezTo>
                  <a:pt x="2245468" y="4431576"/>
                  <a:pt x="2243261" y="4429360"/>
                  <a:pt x="2243261" y="4424947"/>
                </a:cubicBezTo>
                <a:cubicBezTo>
                  <a:pt x="2243261" y="4420524"/>
                  <a:pt x="2245468" y="4418309"/>
                  <a:pt x="2249891" y="4418309"/>
                </a:cubicBezTo>
                <a:close/>
                <a:moveTo>
                  <a:pt x="6050305" y="4391790"/>
                </a:moveTo>
                <a:cubicBezTo>
                  <a:pt x="6054727" y="4391790"/>
                  <a:pt x="6056934" y="4393997"/>
                  <a:pt x="6056934" y="4398419"/>
                </a:cubicBezTo>
                <a:cubicBezTo>
                  <a:pt x="6056935" y="4402833"/>
                  <a:pt x="6054727" y="4405048"/>
                  <a:pt x="6050306" y="4405047"/>
                </a:cubicBezTo>
                <a:cubicBezTo>
                  <a:pt x="6045885" y="4405048"/>
                  <a:pt x="6043677" y="4402833"/>
                  <a:pt x="6043677" y="4398420"/>
                </a:cubicBezTo>
                <a:cubicBezTo>
                  <a:pt x="6043677" y="4393998"/>
                  <a:pt x="6045884" y="4391791"/>
                  <a:pt x="6050305" y="4391790"/>
                </a:cubicBezTo>
                <a:close/>
                <a:moveTo>
                  <a:pt x="7867291" y="4391788"/>
                </a:moveTo>
                <a:cubicBezTo>
                  <a:pt x="7871713" y="4391788"/>
                  <a:pt x="7873919" y="4393995"/>
                  <a:pt x="7873919" y="4398418"/>
                </a:cubicBezTo>
                <a:cubicBezTo>
                  <a:pt x="7873921" y="4402832"/>
                  <a:pt x="7871713" y="4405047"/>
                  <a:pt x="7867291" y="4405046"/>
                </a:cubicBezTo>
                <a:cubicBezTo>
                  <a:pt x="7862871" y="4405045"/>
                  <a:pt x="7860663" y="4402832"/>
                  <a:pt x="7860663" y="4398418"/>
                </a:cubicBezTo>
                <a:cubicBezTo>
                  <a:pt x="7860663" y="4393996"/>
                  <a:pt x="7862871" y="4391789"/>
                  <a:pt x="7867291" y="4391788"/>
                </a:cubicBezTo>
                <a:close/>
                <a:moveTo>
                  <a:pt x="5041743" y="4365267"/>
                </a:moveTo>
                <a:cubicBezTo>
                  <a:pt x="5046156" y="4374103"/>
                  <a:pt x="5050578" y="4380732"/>
                  <a:pt x="5055001" y="4385154"/>
                </a:cubicBezTo>
                <a:cubicBezTo>
                  <a:pt x="5055001" y="4398413"/>
                  <a:pt x="5050578" y="4402835"/>
                  <a:pt x="5041742" y="4398412"/>
                </a:cubicBezTo>
                <a:cubicBezTo>
                  <a:pt x="5032898" y="4393999"/>
                  <a:pt x="5028477" y="4389577"/>
                  <a:pt x="5028477" y="4385155"/>
                </a:cubicBezTo>
                <a:cubicBezTo>
                  <a:pt x="5028477" y="4376319"/>
                  <a:pt x="5032900" y="4369681"/>
                  <a:pt x="5041743" y="4365267"/>
                </a:cubicBezTo>
                <a:close/>
                <a:moveTo>
                  <a:pt x="1136201" y="4324667"/>
                </a:moveTo>
                <a:cubicBezTo>
                  <a:pt x="1140753" y="4326432"/>
                  <a:pt x="1142149" y="4329595"/>
                  <a:pt x="1140381" y="4334154"/>
                </a:cubicBezTo>
                <a:cubicBezTo>
                  <a:pt x="1138615" y="4338706"/>
                  <a:pt x="1135452" y="4340102"/>
                  <a:pt x="1130900" y="4338336"/>
                </a:cubicBezTo>
                <a:cubicBezTo>
                  <a:pt x="1126342" y="4336569"/>
                  <a:pt x="1124952" y="4333408"/>
                  <a:pt x="1126718" y="4328855"/>
                </a:cubicBezTo>
                <a:cubicBezTo>
                  <a:pt x="1128486" y="4324297"/>
                  <a:pt x="1131643" y="4322899"/>
                  <a:pt x="1136201" y="4324667"/>
                </a:cubicBezTo>
                <a:close/>
                <a:moveTo>
                  <a:pt x="2236632" y="4305592"/>
                </a:moveTo>
                <a:lnTo>
                  <a:pt x="2243261" y="4312221"/>
                </a:lnTo>
                <a:cubicBezTo>
                  <a:pt x="2243261" y="4321066"/>
                  <a:pt x="2247682" y="4332115"/>
                  <a:pt x="2256519" y="4345373"/>
                </a:cubicBezTo>
                <a:cubicBezTo>
                  <a:pt x="2265362" y="4358631"/>
                  <a:pt x="2265362" y="4367476"/>
                  <a:pt x="2256519" y="4371898"/>
                </a:cubicBezTo>
                <a:cubicBezTo>
                  <a:pt x="2243261" y="4385157"/>
                  <a:pt x="2234416" y="4379634"/>
                  <a:pt x="2230002" y="4355318"/>
                </a:cubicBezTo>
                <a:cubicBezTo>
                  <a:pt x="2225580" y="4331008"/>
                  <a:pt x="2227787" y="4314428"/>
                  <a:pt x="2236632" y="4305592"/>
                </a:cubicBezTo>
                <a:close/>
                <a:moveTo>
                  <a:pt x="7123953" y="4292323"/>
                </a:moveTo>
                <a:lnTo>
                  <a:pt x="7090801" y="4298952"/>
                </a:lnTo>
                <a:lnTo>
                  <a:pt x="7087784" y="4299454"/>
                </a:lnTo>
                <a:lnTo>
                  <a:pt x="7067158" y="4326251"/>
                </a:lnTo>
                <a:lnTo>
                  <a:pt x="7031635" y="4369141"/>
                </a:lnTo>
                <a:lnTo>
                  <a:pt x="7031635" y="4391790"/>
                </a:lnTo>
                <a:lnTo>
                  <a:pt x="7031635" y="4544289"/>
                </a:lnTo>
                <a:cubicBezTo>
                  <a:pt x="7031635" y="4553133"/>
                  <a:pt x="7028319" y="4570814"/>
                  <a:pt x="7021691" y="4597337"/>
                </a:cubicBezTo>
                <a:cubicBezTo>
                  <a:pt x="7015063" y="4623854"/>
                  <a:pt x="7011748" y="4648171"/>
                  <a:pt x="7011748" y="4670274"/>
                </a:cubicBezTo>
                <a:cubicBezTo>
                  <a:pt x="7009536" y="4707846"/>
                  <a:pt x="7007326" y="4740722"/>
                  <a:pt x="7005116" y="4768903"/>
                </a:cubicBezTo>
                <a:lnTo>
                  <a:pt x="7002755" y="4793996"/>
                </a:lnTo>
                <a:lnTo>
                  <a:pt x="7007916" y="4785480"/>
                </a:lnTo>
                <a:cubicBezTo>
                  <a:pt x="7012337" y="4779401"/>
                  <a:pt x="7015651" y="4776362"/>
                  <a:pt x="7017857" y="4776362"/>
                </a:cubicBezTo>
                <a:cubicBezTo>
                  <a:pt x="7022280" y="4776362"/>
                  <a:pt x="7027808" y="4759788"/>
                  <a:pt x="7034437" y="4726636"/>
                </a:cubicBezTo>
                <a:cubicBezTo>
                  <a:pt x="7041068" y="4693483"/>
                  <a:pt x="7048804" y="4676903"/>
                  <a:pt x="7057647" y="4676903"/>
                </a:cubicBezTo>
                <a:cubicBezTo>
                  <a:pt x="7070905" y="4676903"/>
                  <a:pt x="7081957" y="4672481"/>
                  <a:pt x="7090800" y="4663644"/>
                </a:cubicBezTo>
                <a:cubicBezTo>
                  <a:pt x="7095215" y="4654800"/>
                  <a:pt x="7096321" y="4649278"/>
                  <a:pt x="7094116" y="4647063"/>
                </a:cubicBezTo>
                <a:cubicBezTo>
                  <a:pt x="7091901" y="4644857"/>
                  <a:pt x="7084164" y="4645956"/>
                  <a:pt x="7070906" y="4650378"/>
                </a:cubicBezTo>
                <a:cubicBezTo>
                  <a:pt x="7057647" y="4650378"/>
                  <a:pt x="7048804" y="4650378"/>
                  <a:pt x="7044382" y="4650378"/>
                </a:cubicBezTo>
                <a:cubicBezTo>
                  <a:pt x="7026702" y="4641542"/>
                  <a:pt x="7031124" y="4634905"/>
                  <a:pt x="7057648" y="4630491"/>
                </a:cubicBezTo>
                <a:cubicBezTo>
                  <a:pt x="7070906" y="4626068"/>
                  <a:pt x="7078642" y="4615018"/>
                  <a:pt x="7080849" y="4597329"/>
                </a:cubicBezTo>
                <a:cubicBezTo>
                  <a:pt x="7083064" y="4579650"/>
                  <a:pt x="7079750" y="4564184"/>
                  <a:pt x="7070906" y="4550918"/>
                </a:cubicBezTo>
                <a:lnTo>
                  <a:pt x="7064277" y="4544289"/>
                </a:lnTo>
                <a:lnTo>
                  <a:pt x="7064277" y="4564184"/>
                </a:lnTo>
                <a:cubicBezTo>
                  <a:pt x="7064277" y="4586287"/>
                  <a:pt x="7062062" y="4597330"/>
                  <a:pt x="7057647" y="4597330"/>
                </a:cubicBezTo>
                <a:cubicBezTo>
                  <a:pt x="7048804" y="4597330"/>
                  <a:pt x="7044382" y="4588494"/>
                  <a:pt x="7044381" y="4570813"/>
                </a:cubicBezTo>
                <a:cubicBezTo>
                  <a:pt x="7044381" y="4553133"/>
                  <a:pt x="7046597" y="4534346"/>
                  <a:pt x="7051011" y="4514450"/>
                </a:cubicBezTo>
                <a:cubicBezTo>
                  <a:pt x="7055433" y="4494564"/>
                  <a:pt x="7055433" y="4480191"/>
                  <a:pt x="7051010" y="4471353"/>
                </a:cubicBezTo>
                <a:cubicBezTo>
                  <a:pt x="7046596" y="4466932"/>
                  <a:pt x="7048803" y="4454774"/>
                  <a:pt x="7057647" y="4434887"/>
                </a:cubicBezTo>
                <a:cubicBezTo>
                  <a:pt x="7066484" y="4414992"/>
                  <a:pt x="7066483" y="4402833"/>
                  <a:pt x="7057647" y="4398410"/>
                </a:cubicBezTo>
                <a:cubicBezTo>
                  <a:pt x="7031124" y="4380730"/>
                  <a:pt x="7046596" y="4354214"/>
                  <a:pt x="7104058" y="4318846"/>
                </a:cubicBezTo>
                <a:cubicBezTo>
                  <a:pt x="7135005" y="4301166"/>
                  <a:pt x="7141634" y="4292321"/>
                  <a:pt x="7123953" y="4292323"/>
                </a:cubicBezTo>
                <a:close/>
                <a:moveTo>
                  <a:pt x="2178916" y="4280995"/>
                </a:moveTo>
                <a:cubicBezTo>
                  <a:pt x="2181197" y="4281881"/>
                  <a:pt x="2171974" y="4288776"/>
                  <a:pt x="2151236" y="4301698"/>
                </a:cubicBezTo>
                <a:cubicBezTo>
                  <a:pt x="2125955" y="4312855"/>
                  <a:pt x="2106472" y="4315780"/>
                  <a:pt x="2092808" y="4310484"/>
                </a:cubicBezTo>
                <a:cubicBezTo>
                  <a:pt x="2079145" y="4305185"/>
                  <a:pt x="2092675" y="4297327"/>
                  <a:pt x="2133391" y="4286918"/>
                </a:cubicBezTo>
                <a:cubicBezTo>
                  <a:pt x="2155147" y="4284874"/>
                  <a:pt x="2166026" y="4283848"/>
                  <a:pt x="2166026" y="4283848"/>
                </a:cubicBezTo>
                <a:cubicBezTo>
                  <a:pt x="2172344" y="4281061"/>
                  <a:pt x="2176644" y="4280115"/>
                  <a:pt x="2178916" y="4280995"/>
                </a:cubicBezTo>
                <a:close/>
                <a:moveTo>
                  <a:pt x="6037040" y="4259169"/>
                </a:moveTo>
                <a:cubicBezTo>
                  <a:pt x="6041462" y="4259169"/>
                  <a:pt x="6043677" y="4261385"/>
                  <a:pt x="6043677" y="4265807"/>
                </a:cubicBezTo>
                <a:cubicBezTo>
                  <a:pt x="6043677" y="4270221"/>
                  <a:pt x="6041463" y="4272435"/>
                  <a:pt x="6037040" y="4272435"/>
                </a:cubicBezTo>
                <a:cubicBezTo>
                  <a:pt x="6032626" y="4272436"/>
                  <a:pt x="6030411" y="4270219"/>
                  <a:pt x="6030411" y="4265806"/>
                </a:cubicBezTo>
                <a:cubicBezTo>
                  <a:pt x="6030411" y="4261385"/>
                  <a:pt x="6032626" y="4259169"/>
                  <a:pt x="6037040" y="4259169"/>
                </a:cubicBezTo>
                <a:close/>
                <a:moveTo>
                  <a:pt x="7854027" y="4259168"/>
                </a:moveTo>
                <a:cubicBezTo>
                  <a:pt x="7858447" y="4259168"/>
                  <a:pt x="7860663" y="4261383"/>
                  <a:pt x="7860663" y="4265805"/>
                </a:cubicBezTo>
                <a:cubicBezTo>
                  <a:pt x="7860663" y="4270219"/>
                  <a:pt x="7858447" y="4272434"/>
                  <a:pt x="7854025" y="4272434"/>
                </a:cubicBezTo>
                <a:cubicBezTo>
                  <a:pt x="7849611" y="4272434"/>
                  <a:pt x="7847395" y="4270219"/>
                  <a:pt x="7847397" y="4265805"/>
                </a:cubicBezTo>
                <a:cubicBezTo>
                  <a:pt x="7847397" y="4261383"/>
                  <a:pt x="7849611" y="4259168"/>
                  <a:pt x="7854027" y="4259168"/>
                </a:cubicBezTo>
                <a:close/>
                <a:moveTo>
                  <a:pt x="2243261" y="4252543"/>
                </a:moveTo>
                <a:lnTo>
                  <a:pt x="2243261" y="4259173"/>
                </a:lnTo>
                <a:cubicBezTo>
                  <a:pt x="2238839" y="4259173"/>
                  <a:pt x="2236632" y="4256966"/>
                  <a:pt x="2236632" y="4252544"/>
                </a:cubicBezTo>
                <a:close/>
                <a:moveTo>
                  <a:pt x="1296360" y="4251185"/>
                </a:moveTo>
                <a:cubicBezTo>
                  <a:pt x="1301100" y="4249093"/>
                  <a:pt x="1306886" y="4249372"/>
                  <a:pt x="1313718" y="4252022"/>
                </a:cubicBezTo>
                <a:cubicBezTo>
                  <a:pt x="1318278" y="4253790"/>
                  <a:pt x="1321945" y="4257834"/>
                  <a:pt x="1324739" y="4264155"/>
                </a:cubicBezTo>
                <a:cubicBezTo>
                  <a:pt x="1319438" y="4277824"/>
                  <a:pt x="1309950" y="4282003"/>
                  <a:pt x="1296286" y="4276706"/>
                </a:cubicBezTo>
                <a:cubicBezTo>
                  <a:pt x="1291734" y="4274941"/>
                  <a:pt x="1288060" y="4270892"/>
                  <a:pt x="1285273" y="4264575"/>
                </a:cubicBezTo>
                <a:cubicBezTo>
                  <a:pt x="1287923" y="4257740"/>
                  <a:pt x="1291619" y="4253277"/>
                  <a:pt x="1296360" y="4251185"/>
                </a:cubicBezTo>
                <a:close/>
                <a:moveTo>
                  <a:pt x="2281347" y="4249971"/>
                </a:moveTo>
                <a:cubicBezTo>
                  <a:pt x="2285899" y="4251737"/>
                  <a:pt x="2287297" y="4254892"/>
                  <a:pt x="2285529" y="4259452"/>
                </a:cubicBezTo>
                <a:cubicBezTo>
                  <a:pt x="2283761" y="4264010"/>
                  <a:pt x="2280600" y="4265399"/>
                  <a:pt x="2276048" y="4263634"/>
                </a:cubicBezTo>
                <a:cubicBezTo>
                  <a:pt x="2271490" y="4261866"/>
                  <a:pt x="2270098" y="4258712"/>
                  <a:pt x="2271866" y="4254153"/>
                </a:cubicBezTo>
                <a:cubicBezTo>
                  <a:pt x="2273634" y="4249594"/>
                  <a:pt x="2276788" y="4248204"/>
                  <a:pt x="2281347" y="4249971"/>
                </a:cubicBezTo>
                <a:close/>
                <a:moveTo>
                  <a:pt x="1391115" y="4234874"/>
                </a:moveTo>
                <a:cubicBezTo>
                  <a:pt x="1387582" y="4243985"/>
                  <a:pt x="1381257" y="4246769"/>
                  <a:pt x="1372146" y="4243236"/>
                </a:cubicBezTo>
                <a:lnTo>
                  <a:pt x="1365315" y="4240587"/>
                </a:lnTo>
                <a:cubicBezTo>
                  <a:pt x="1371638" y="4237802"/>
                  <a:pt x="1380237" y="4235900"/>
                  <a:pt x="1391115" y="4234874"/>
                </a:cubicBezTo>
                <a:close/>
                <a:moveTo>
                  <a:pt x="7041646" y="4182720"/>
                </a:moveTo>
                <a:lnTo>
                  <a:pt x="7044901" y="4259169"/>
                </a:lnTo>
                <a:lnTo>
                  <a:pt x="7044815" y="4260910"/>
                </a:lnTo>
                <a:lnTo>
                  <a:pt x="7046033" y="4259106"/>
                </a:lnTo>
                <a:lnTo>
                  <a:pt x="7057648" y="4244187"/>
                </a:lnTo>
                <a:lnTo>
                  <a:pt x="7057647" y="4232653"/>
                </a:lnTo>
                <a:cubicBezTo>
                  <a:pt x="7048805" y="4232653"/>
                  <a:pt x="7044382" y="4223809"/>
                  <a:pt x="7044382" y="4206130"/>
                </a:cubicBezTo>
                <a:cubicBezTo>
                  <a:pt x="7046593" y="4197289"/>
                  <a:pt x="7047147" y="4190657"/>
                  <a:pt x="7046041" y="4186237"/>
                </a:cubicBezTo>
                <a:close/>
                <a:moveTo>
                  <a:pt x="4994056" y="4171458"/>
                </a:moveTo>
                <a:lnTo>
                  <a:pt x="5001958" y="4267461"/>
                </a:lnTo>
                <a:cubicBezTo>
                  <a:pt x="5006379" y="4339292"/>
                  <a:pt x="5008590" y="4420519"/>
                  <a:pt x="5008590" y="4511138"/>
                </a:cubicBezTo>
                <a:cubicBezTo>
                  <a:pt x="5008590" y="4556448"/>
                  <a:pt x="5008038" y="4597475"/>
                  <a:pt x="5006932" y="4634219"/>
                </a:cubicBezTo>
                <a:lnTo>
                  <a:pt x="5005375" y="4664697"/>
                </a:lnTo>
                <a:lnTo>
                  <a:pt x="5045739" y="4661724"/>
                </a:lnTo>
                <a:lnTo>
                  <a:pt x="5056549" y="4662014"/>
                </a:lnTo>
                <a:lnTo>
                  <a:pt x="5058315" y="4617226"/>
                </a:lnTo>
                <a:cubicBezTo>
                  <a:pt x="5060521" y="4564187"/>
                  <a:pt x="5063845" y="4516667"/>
                  <a:pt x="5068258" y="4474670"/>
                </a:cubicBezTo>
                <a:cubicBezTo>
                  <a:pt x="5072682" y="4432674"/>
                  <a:pt x="5079310" y="4407257"/>
                  <a:pt x="5088154" y="4398413"/>
                </a:cubicBezTo>
                <a:cubicBezTo>
                  <a:pt x="5092576" y="4393999"/>
                  <a:pt x="5090361" y="4373003"/>
                  <a:pt x="5081525" y="4335428"/>
                </a:cubicBezTo>
                <a:cubicBezTo>
                  <a:pt x="5072682" y="4297854"/>
                  <a:pt x="5072681" y="4274645"/>
                  <a:pt x="5081525" y="4265809"/>
                </a:cubicBezTo>
                <a:cubicBezTo>
                  <a:pt x="5103626" y="4252542"/>
                  <a:pt x="5102519" y="4237069"/>
                  <a:pt x="5078210" y="4219389"/>
                </a:cubicBezTo>
                <a:cubicBezTo>
                  <a:pt x="5053894" y="4201709"/>
                  <a:pt x="5041742" y="4208338"/>
                  <a:pt x="5041742" y="4239283"/>
                </a:cubicBezTo>
                <a:cubicBezTo>
                  <a:pt x="5041743" y="4248119"/>
                  <a:pt x="5040636" y="4252541"/>
                  <a:pt x="5038421" y="4252541"/>
                </a:cubicBezTo>
                <a:cubicBezTo>
                  <a:pt x="5036213" y="4252541"/>
                  <a:pt x="5032898" y="4245913"/>
                  <a:pt x="5028478" y="4232655"/>
                </a:cubicBezTo>
                <a:cubicBezTo>
                  <a:pt x="5024055" y="4214966"/>
                  <a:pt x="5027369" y="4199493"/>
                  <a:pt x="5038421" y="4186235"/>
                </a:cubicBezTo>
                <a:lnTo>
                  <a:pt x="5040305" y="4179956"/>
                </a:lnTo>
                <a:lnTo>
                  <a:pt x="5004147" y="4183353"/>
                </a:lnTo>
                <a:close/>
                <a:moveTo>
                  <a:pt x="1568632" y="4162229"/>
                </a:moveTo>
                <a:cubicBezTo>
                  <a:pt x="1573190" y="4163997"/>
                  <a:pt x="1574771" y="4166245"/>
                  <a:pt x="1573384" y="4168984"/>
                </a:cubicBezTo>
                <a:cubicBezTo>
                  <a:pt x="1569216" y="4177193"/>
                  <a:pt x="1538301" y="4189768"/>
                  <a:pt x="1480643" y="4206711"/>
                </a:cubicBezTo>
                <a:cubicBezTo>
                  <a:pt x="1465207" y="4205963"/>
                  <a:pt x="1457491" y="4205594"/>
                  <a:pt x="1457491" y="4205594"/>
                </a:cubicBezTo>
                <a:lnTo>
                  <a:pt x="1485944" y="4193043"/>
                </a:lnTo>
                <a:cubicBezTo>
                  <a:pt x="1500347" y="4182910"/>
                  <a:pt x="1516594" y="4174803"/>
                  <a:pt x="1534674" y="4168710"/>
                </a:cubicBezTo>
                <a:cubicBezTo>
                  <a:pt x="1552762" y="4162622"/>
                  <a:pt x="1564080" y="4160464"/>
                  <a:pt x="1568632" y="4162229"/>
                </a:cubicBezTo>
                <a:close/>
                <a:moveTo>
                  <a:pt x="2236632" y="4146455"/>
                </a:moveTo>
                <a:cubicBezTo>
                  <a:pt x="2245468" y="4146454"/>
                  <a:pt x="2247682" y="4150876"/>
                  <a:pt x="2243261" y="4159713"/>
                </a:cubicBezTo>
                <a:cubicBezTo>
                  <a:pt x="2238839" y="4172979"/>
                  <a:pt x="2238839" y="4181815"/>
                  <a:pt x="2243261" y="4186237"/>
                </a:cubicBezTo>
                <a:cubicBezTo>
                  <a:pt x="2256519" y="4199496"/>
                  <a:pt x="2256520" y="4206132"/>
                  <a:pt x="2243261" y="4206132"/>
                </a:cubicBezTo>
                <a:cubicBezTo>
                  <a:pt x="2230003" y="4206133"/>
                  <a:pt x="2221159" y="4200602"/>
                  <a:pt x="2216737" y="4189551"/>
                </a:cubicBezTo>
                <a:cubicBezTo>
                  <a:pt x="2212315" y="4178500"/>
                  <a:pt x="2212314" y="4168557"/>
                  <a:pt x="2216736" y="4159712"/>
                </a:cubicBezTo>
                <a:cubicBezTo>
                  <a:pt x="2221159" y="4150877"/>
                  <a:pt x="2227788" y="4146454"/>
                  <a:pt x="2236632" y="4146455"/>
                </a:cubicBezTo>
                <a:close/>
                <a:moveTo>
                  <a:pt x="6049043" y="4126878"/>
                </a:moveTo>
                <a:lnTo>
                  <a:pt x="6017961" y="4143391"/>
                </a:lnTo>
                <a:lnTo>
                  <a:pt x="6004424" y="4139224"/>
                </a:lnTo>
                <a:lnTo>
                  <a:pt x="6009814" y="4219389"/>
                </a:lnTo>
                <a:cubicBezTo>
                  <a:pt x="6009814" y="4241490"/>
                  <a:pt x="6013128" y="4265807"/>
                  <a:pt x="6019757" y="4292324"/>
                </a:cubicBezTo>
                <a:cubicBezTo>
                  <a:pt x="6026386" y="4318849"/>
                  <a:pt x="6029701" y="4336529"/>
                  <a:pt x="6029702" y="4345372"/>
                </a:cubicBezTo>
                <a:lnTo>
                  <a:pt x="6029701" y="4497871"/>
                </a:lnTo>
                <a:cubicBezTo>
                  <a:pt x="6020865" y="4511138"/>
                  <a:pt x="6020865" y="4522189"/>
                  <a:pt x="6029701" y="4531034"/>
                </a:cubicBezTo>
                <a:lnTo>
                  <a:pt x="6037903" y="4556995"/>
                </a:lnTo>
                <a:lnTo>
                  <a:pt x="6046815" y="4555462"/>
                </a:lnTo>
                <a:cubicBezTo>
                  <a:pt x="6053646" y="4558111"/>
                  <a:pt x="6061320" y="4565344"/>
                  <a:pt x="6069838" y="4577162"/>
                </a:cubicBezTo>
                <a:lnTo>
                  <a:pt x="6078033" y="4591528"/>
                </a:lnTo>
                <a:lnTo>
                  <a:pt x="6083460" y="4554234"/>
                </a:lnTo>
                <a:cubicBezTo>
                  <a:pt x="6092296" y="4516658"/>
                  <a:pt x="6094510" y="4495663"/>
                  <a:pt x="6090088" y="4491249"/>
                </a:cubicBezTo>
                <a:cubicBezTo>
                  <a:pt x="6081244" y="4482405"/>
                  <a:pt x="6074616" y="4456988"/>
                  <a:pt x="6070193" y="4414992"/>
                </a:cubicBezTo>
                <a:cubicBezTo>
                  <a:pt x="6065779" y="4372995"/>
                  <a:pt x="6062456" y="4325475"/>
                  <a:pt x="6060250" y="4272435"/>
                </a:cubicBezTo>
                <a:cubicBezTo>
                  <a:pt x="6058043" y="4219387"/>
                  <a:pt x="6056934" y="4188449"/>
                  <a:pt x="6056934" y="4179604"/>
                </a:cubicBezTo>
                <a:cubicBezTo>
                  <a:pt x="6056934" y="4166346"/>
                  <a:pt x="6054728" y="4150873"/>
                  <a:pt x="6050306" y="4133194"/>
                </a:cubicBezTo>
                <a:close/>
                <a:moveTo>
                  <a:pt x="7840767" y="4113297"/>
                </a:moveTo>
                <a:cubicBezTo>
                  <a:pt x="7840767" y="4108874"/>
                  <a:pt x="7842975" y="4108874"/>
                  <a:pt x="7847397" y="4113297"/>
                </a:cubicBezTo>
                <a:cubicBezTo>
                  <a:pt x="7847397" y="4117719"/>
                  <a:pt x="7845191" y="4122141"/>
                  <a:pt x="7840767" y="4126555"/>
                </a:cubicBezTo>
                <a:cubicBezTo>
                  <a:pt x="7840767" y="4122141"/>
                  <a:pt x="7840767" y="4117719"/>
                  <a:pt x="7840767" y="4113297"/>
                </a:cubicBezTo>
                <a:close/>
                <a:moveTo>
                  <a:pt x="5116304" y="4105723"/>
                </a:moveTo>
                <a:lnTo>
                  <a:pt x="5121305" y="4148110"/>
                </a:lnTo>
                <a:cubicBezTo>
                  <a:pt x="5130146" y="4250886"/>
                  <a:pt x="5134565" y="4371896"/>
                  <a:pt x="5134565" y="4511138"/>
                </a:cubicBezTo>
                <a:lnTo>
                  <a:pt x="5129813" y="4664421"/>
                </a:lnTo>
                <a:lnTo>
                  <a:pt x="5181976" y="4675254"/>
                </a:lnTo>
                <a:lnTo>
                  <a:pt x="5224421" y="4702513"/>
                </a:lnTo>
                <a:lnTo>
                  <a:pt x="5228226" y="4689339"/>
                </a:lnTo>
                <a:cubicBezTo>
                  <a:pt x="5232096" y="4681048"/>
                  <a:pt x="5236239" y="4676904"/>
                  <a:pt x="5240661" y="4676904"/>
                </a:cubicBezTo>
                <a:cubicBezTo>
                  <a:pt x="5253920" y="4676903"/>
                  <a:pt x="5264971" y="4672482"/>
                  <a:pt x="5273814" y="4663646"/>
                </a:cubicBezTo>
                <a:cubicBezTo>
                  <a:pt x="5278229" y="4654802"/>
                  <a:pt x="5279335" y="4649280"/>
                  <a:pt x="5277130" y="4647065"/>
                </a:cubicBezTo>
                <a:cubicBezTo>
                  <a:pt x="5274915" y="4644859"/>
                  <a:pt x="5267178" y="4645958"/>
                  <a:pt x="5253920" y="4650380"/>
                </a:cubicBezTo>
                <a:cubicBezTo>
                  <a:pt x="5240661" y="4650380"/>
                  <a:pt x="5231818" y="4650380"/>
                  <a:pt x="5227396" y="4650380"/>
                </a:cubicBezTo>
                <a:cubicBezTo>
                  <a:pt x="5209716" y="4641544"/>
                  <a:pt x="5214138" y="4634907"/>
                  <a:pt x="5240662" y="4630492"/>
                </a:cubicBezTo>
                <a:cubicBezTo>
                  <a:pt x="5253920" y="4626071"/>
                  <a:pt x="5261656" y="4615019"/>
                  <a:pt x="5263863" y="4597331"/>
                </a:cubicBezTo>
                <a:cubicBezTo>
                  <a:pt x="5266077" y="4579652"/>
                  <a:pt x="5262765" y="4564186"/>
                  <a:pt x="5253920" y="4550920"/>
                </a:cubicBezTo>
                <a:lnTo>
                  <a:pt x="5247291" y="4544290"/>
                </a:lnTo>
                <a:lnTo>
                  <a:pt x="5247291" y="4564186"/>
                </a:lnTo>
                <a:cubicBezTo>
                  <a:pt x="5247291" y="4586289"/>
                  <a:pt x="5245077" y="4597332"/>
                  <a:pt x="5240662" y="4597331"/>
                </a:cubicBezTo>
                <a:cubicBezTo>
                  <a:pt x="5231818" y="4597332"/>
                  <a:pt x="5227396" y="4588496"/>
                  <a:pt x="5227395" y="4570815"/>
                </a:cubicBezTo>
                <a:cubicBezTo>
                  <a:pt x="5227395" y="4553135"/>
                  <a:pt x="5229611" y="4534348"/>
                  <a:pt x="5234025" y="4514452"/>
                </a:cubicBezTo>
                <a:cubicBezTo>
                  <a:pt x="5238447" y="4494566"/>
                  <a:pt x="5238447" y="4480193"/>
                  <a:pt x="5234024" y="4471355"/>
                </a:cubicBezTo>
                <a:cubicBezTo>
                  <a:pt x="5229610" y="4466934"/>
                  <a:pt x="5231818" y="4454775"/>
                  <a:pt x="5240661" y="4434888"/>
                </a:cubicBezTo>
                <a:cubicBezTo>
                  <a:pt x="5249498" y="4414993"/>
                  <a:pt x="5249497" y="4402835"/>
                  <a:pt x="5240662" y="4398413"/>
                </a:cubicBezTo>
                <a:cubicBezTo>
                  <a:pt x="5220768" y="4385152"/>
                  <a:pt x="5224498" y="4366923"/>
                  <a:pt x="5251850" y="4343715"/>
                </a:cubicBezTo>
                <a:lnTo>
                  <a:pt x="5286383" y="4319335"/>
                </a:lnTo>
                <a:lnTo>
                  <a:pt x="5285066" y="4308998"/>
                </a:lnTo>
                <a:lnTo>
                  <a:pt x="5281644" y="4297388"/>
                </a:lnTo>
                <a:lnTo>
                  <a:pt x="5273815" y="4298954"/>
                </a:lnTo>
                <a:cubicBezTo>
                  <a:pt x="5247290" y="4307797"/>
                  <a:pt x="5234024" y="4305590"/>
                  <a:pt x="5234026" y="4292323"/>
                </a:cubicBezTo>
                <a:cubicBezTo>
                  <a:pt x="5234024" y="4270222"/>
                  <a:pt x="5236239" y="4254757"/>
                  <a:pt x="5240662" y="4245912"/>
                </a:cubicBezTo>
                <a:cubicBezTo>
                  <a:pt x="5236239" y="4241490"/>
                  <a:pt x="5236239" y="4237068"/>
                  <a:pt x="5240662" y="4232654"/>
                </a:cubicBezTo>
                <a:cubicBezTo>
                  <a:pt x="5231819" y="4232655"/>
                  <a:pt x="5227396" y="4223810"/>
                  <a:pt x="5227396" y="4206131"/>
                </a:cubicBezTo>
                <a:cubicBezTo>
                  <a:pt x="5231819" y="4188451"/>
                  <a:pt x="5229610" y="4179606"/>
                  <a:pt x="5220767" y="4179607"/>
                </a:cubicBezTo>
                <a:cubicBezTo>
                  <a:pt x="5211923" y="4179607"/>
                  <a:pt x="5205294" y="4188451"/>
                  <a:pt x="5200872" y="4206130"/>
                </a:cubicBezTo>
                <a:cubicBezTo>
                  <a:pt x="5196457" y="4219389"/>
                  <a:pt x="5192035" y="4226018"/>
                  <a:pt x="5187614" y="4226017"/>
                </a:cubicBezTo>
                <a:lnTo>
                  <a:pt x="5187614" y="4179606"/>
                </a:lnTo>
                <a:cubicBezTo>
                  <a:pt x="5187613" y="4170762"/>
                  <a:pt x="5198665" y="4166348"/>
                  <a:pt x="5220768" y="4166349"/>
                </a:cubicBezTo>
                <a:lnTo>
                  <a:pt x="5225469" y="4162429"/>
                </a:lnTo>
                <a:lnTo>
                  <a:pt x="5217369" y="4149116"/>
                </a:lnTo>
                <a:cubicBezTo>
                  <a:pt x="5202049" y="4132040"/>
                  <a:pt x="5184710" y="4119748"/>
                  <a:pt x="5165351" y="4112240"/>
                </a:cubicBezTo>
                <a:close/>
                <a:moveTo>
                  <a:pt x="2614574" y="4100035"/>
                </a:moveTo>
                <a:cubicBezTo>
                  <a:pt x="2614574" y="4108880"/>
                  <a:pt x="2612367" y="4113301"/>
                  <a:pt x="2607945" y="4113302"/>
                </a:cubicBezTo>
                <a:lnTo>
                  <a:pt x="2594687" y="4113301"/>
                </a:lnTo>
                <a:cubicBezTo>
                  <a:pt x="2599102" y="4113302"/>
                  <a:pt x="2605738" y="4108879"/>
                  <a:pt x="2614574" y="4100035"/>
                </a:cubicBezTo>
                <a:close/>
                <a:moveTo>
                  <a:pt x="2442181" y="4073519"/>
                </a:moveTo>
                <a:lnTo>
                  <a:pt x="2448810" y="4073519"/>
                </a:lnTo>
                <a:cubicBezTo>
                  <a:pt x="2448810" y="4077941"/>
                  <a:pt x="2446603" y="4080148"/>
                  <a:pt x="2442180" y="4080148"/>
                </a:cubicBezTo>
                <a:cubicBezTo>
                  <a:pt x="2437758" y="4080148"/>
                  <a:pt x="2435551" y="4077941"/>
                  <a:pt x="2435551" y="4073521"/>
                </a:cubicBezTo>
                <a:close/>
                <a:moveTo>
                  <a:pt x="7834139" y="4066886"/>
                </a:moveTo>
                <a:cubicBezTo>
                  <a:pt x="7838561" y="4066886"/>
                  <a:pt x="7840767" y="4069093"/>
                  <a:pt x="7840767" y="4073514"/>
                </a:cubicBezTo>
                <a:cubicBezTo>
                  <a:pt x="7840767" y="4077937"/>
                  <a:pt x="7838559" y="4080144"/>
                  <a:pt x="7834139" y="4080144"/>
                </a:cubicBezTo>
                <a:cubicBezTo>
                  <a:pt x="7829717" y="4080143"/>
                  <a:pt x="7827509" y="4077937"/>
                  <a:pt x="7827511" y="4073514"/>
                </a:cubicBezTo>
                <a:cubicBezTo>
                  <a:pt x="7827509" y="4069093"/>
                  <a:pt x="7829717" y="4066884"/>
                  <a:pt x="7834139" y="4066886"/>
                </a:cubicBezTo>
                <a:close/>
                <a:moveTo>
                  <a:pt x="1865660" y="4065190"/>
                </a:moveTo>
                <a:cubicBezTo>
                  <a:pt x="1833306" y="4094561"/>
                  <a:pt x="1810297" y="4106601"/>
                  <a:pt x="1796632" y="4101302"/>
                </a:cubicBezTo>
                <a:cubicBezTo>
                  <a:pt x="1796632" y="4101302"/>
                  <a:pt x="1744155" y="4115009"/>
                  <a:pt x="1639198" y="4142432"/>
                </a:cubicBezTo>
                <a:cubicBezTo>
                  <a:pt x="1640966" y="4137873"/>
                  <a:pt x="1655367" y="4127740"/>
                  <a:pt x="1682422" y="4112033"/>
                </a:cubicBezTo>
                <a:cubicBezTo>
                  <a:pt x="1739318" y="4086934"/>
                  <a:pt x="1800395" y="4071317"/>
                  <a:pt x="1865660" y="4065190"/>
                </a:cubicBezTo>
                <a:close/>
                <a:moveTo>
                  <a:pt x="7018038" y="3972680"/>
                </a:moveTo>
                <a:lnTo>
                  <a:pt x="7018377" y="3987315"/>
                </a:lnTo>
                <a:cubicBezTo>
                  <a:pt x="7018376" y="4075723"/>
                  <a:pt x="7022799" y="4128772"/>
                  <a:pt x="7031635" y="4146451"/>
                </a:cubicBezTo>
                <a:lnTo>
                  <a:pt x="7037336" y="4166402"/>
                </a:lnTo>
                <a:lnTo>
                  <a:pt x="7037753" y="4166347"/>
                </a:lnTo>
                <a:cubicBezTo>
                  <a:pt x="7055434" y="4161924"/>
                  <a:pt x="7064277" y="4144244"/>
                  <a:pt x="7064276" y="4113298"/>
                </a:cubicBezTo>
                <a:cubicBezTo>
                  <a:pt x="7064277" y="4077937"/>
                  <a:pt x="7062063" y="4060250"/>
                  <a:pt x="7057647" y="4060250"/>
                </a:cubicBezTo>
                <a:cubicBezTo>
                  <a:pt x="7053225" y="4060250"/>
                  <a:pt x="7046597" y="4064672"/>
                  <a:pt x="7037753" y="4073517"/>
                </a:cubicBezTo>
                <a:cubicBezTo>
                  <a:pt x="7037753" y="4086774"/>
                  <a:pt x="7033331" y="4088989"/>
                  <a:pt x="7024493" y="4080145"/>
                </a:cubicBezTo>
                <a:lnTo>
                  <a:pt x="7031124" y="4040363"/>
                </a:lnTo>
                <a:cubicBezTo>
                  <a:pt x="7035544" y="4013839"/>
                  <a:pt x="7035546" y="3998366"/>
                  <a:pt x="7031124" y="3993944"/>
                </a:cubicBezTo>
                <a:close/>
                <a:moveTo>
                  <a:pt x="2539642" y="3923896"/>
                </a:moveTo>
                <a:lnTo>
                  <a:pt x="2548268" y="3980689"/>
                </a:lnTo>
                <a:cubicBezTo>
                  <a:pt x="2548268" y="3989534"/>
                  <a:pt x="2550484" y="4001684"/>
                  <a:pt x="2554898" y="4017157"/>
                </a:cubicBezTo>
                <a:cubicBezTo>
                  <a:pt x="2559320" y="4032631"/>
                  <a:pt x="2562634" y="4045888"/>
                  <a:pt x="2564849" y="4056939"/>
                </a:cubicBezTo>
                <a:cubicBezTo>
                  <a:pt x="2567056" y="4067990"/>
                  <a:pt x="2568163" y="4075727"/>
                  <a:pt x="2568163" y="4080150"/>
                </a:cubicBezTo>
                <a:cubicBezTo>
                  <a:pt x="2577003" y="4133192"/>
                  <a:pt x="2583634" y="4195631"/>
                  <a:pt x="2588055" y="4267463"/>
                </a:cubicBezTo>
                <a:lnTo>
                  <a:pt x="2592802" y="4377005"/>
                </a:lnTo>
                <a:lnTo>
                  <a:pt x="2646839" y="4320961"/>
                </a:lnTo>
                <a:lnTo>
                  <a:pt x="2662232" y="4298377"/>
                </a:lnTo>
                <a:lnTo>
                  <a:pt x="2660991" y="4289843"/>
                </a:lnTo>
                <a:cubicBezTo>
                  <a:pt x="2660990" y="4278239"/>
                  <a:pt x="2663202" y="4270228"/>
                  <a:pt x="2667622" y="4265810"/>
                </a:cubicBezTo>
                <a:cubicBezTo>
                  <a:pt x="2689725" y="4252543"/>
                  <a:pt x="2688618" y="4237071"/>
                  <a:pt x="2664308" y="4219390"/>
                </a:cubicBezTo>
                <a:cubicBezTo>
                  <a:pt x="2639991" y="4201710"/>
                  <a:pt x="2627841" y="4208340"/>
                  <a:pt x="2627841" y="4239285"/>
                </a:cubicBezTo>
                <a:cubicBezTo>
                  <a:pt x="2627841" y="4248121"/>
                  <a:pt x="2626734" y="4252543"/>
                  <a:pt x="2624519" y="4252543"/>
                </a:cubicBezTo>
                <a:cubicBezTo>
                  <a:pt x="2622312" y="4252543"/>
                  <a:pt x="2618996" y="4245914"/>
                  <a:pt x="2614574" y="4232656"/>
                </a:cubicBezTo>
                <a:cubicBezTo>
                  <a:pt x="2610152" y="4214967"/>
                  <a:pt x="2613467" y="4199495"/>
                  <a:pt x="2624519" y="4186237"/>
                </a:cubicBezTo>
                <a:cubicBezTo>
                  <a:pt x="2635570" y="4172979"/>
                  <a:pt x="2638891" y="4161927"/>
                  <a:pt x="2634470" y="4153083"/>
                </a:cubicBezTo>
                <a:cubicBezTo>
                  <a:pt x="2630048" y="4144247"/>
                  <a:pt x="2635570" y="4128775"/>
                  <a:pt x="2651042" y="4106672"/>
                </a:cubicBezTo>
                <a:lnTo>
                  <a:pt x="2658108" y="4089721"/>
                </a:lnTo>
                <a:lnTo>
                  <a:pt x="2653819" y="4079999"/>
                </a:lnTo>
                <a:cubicBezTo>
                  <a:pt x="2640895" y="4059270"/>
                  <a:pt x="2627605" y="4046248"/>
                  <a:pt x="2613934" y="4040946"/>
                </a:cubicBezTo>
                <a:cubicBezTo>
                  <a:pt x="2600271" y="4035648"/>
                  <a:pt x="2576520" y="3998927"/>
                  <a:pt x="2542680" y="3930783"/>
                </a:cubicBezTo>
                <a:close/>
                <a:moveTo>
                  <a:pt x="5965048" y="3844750"/>
                </a:moveTo>
                <a:lnTo>
                  <a:pt x="5970734" y="3864645"/>
                </a:lnTo>
                <a:cubicBezTo>
                  <a:pt x="5966319" y="3880118"/>
                  <a:pt x="5966320" y="3887855"/>
                  <a:pt x="5970734" y="3887855"/>
                </a:cubicBezTo>
                <a:lnTo>
                  <a:pt x="5970733" y="3921009"/>
                </a:lnTo>
                <a:lnTo>
                  <a:pt x="5978040" y="3976988"/>
                </a:lnTo>
                <a:lnTo>
                  <a:pt x="5983289" y="3993945"/>
                </a:lnTo>
                <a:cubicBezTo>
                  <a:pt x="5985501" y="3993946"/>
                  <a:pt x="5987711" y="3998642"/>
                  <a:pt x="5989921" y="4008037"/>
                </a:cubicBezTo>
                <a:lnTo>
                  <a:pt x="5991543" y="4018377"/>
                </a:lnTo>
                <a:lnTo>
                  <a:pt x="6026911" y="4024043"/>
                </a:lnTo>
                <a:lnTo>
                  <a:pt x="6035275" y="4035316"/>
                </a:lnTo>
                <a:lnTo>
                  <a:pt x="6030411" y="3984830"/>
                </a:lnTo>
                <a:cubicBezTo>
                  <a:pt x="6023782" y="3923496"/>
                  <a:pt x="6017151" y="3884538"/>
                  <a:pt x="6010523" y="3867969"/>
                </a:cubicBezTo>
                <a:lnTo>
                  <a:pt x="6005230" y="3853144"/>
                </a:lnTo>
                <a:lnTo>
                  <a:pt x="5976963" y="3851210"/>
                </a:lnTo>
                <a:close/>
                <a:moveTo>
                  <a:pt x="1926887" y="3805954"/>
                </a:moveTo>
                <a:cubicBezTo>
                  <a:pt x="1891468" y="3802700"/>
                  <a:pt x="1884260" y="3807765"/>
                  <a:pt x="1905275" y="3821150"/>
                </a:cubicBezTo>
                <a:cubicBezTo>
                  <a:pt x="1918940" y="3826449"/>
                  <a:pt x="1935065" y="3828777"/>
                  <a:pt x="1953658" y="3828129"/>
                </a:cubicBezTo>
                <a:cubicBezTo>
                  <a:pt x="1972259" y="3827475"/>
                  <a:pt x="1990658" y="3830685"/>
                  <a:pt x="2008881" y="3837751"/>
                </a:cubicBezTo>
                <a:cubicBezTo>
                  <a:pt x="2040765" y="3850116"/>
                  <a:pt x="2057593" y="3854020"/>
                  <a:pt x="2059358" y="3849468"/>
                </a:cubicBezTo>
                <a:cubicBezTo>
                  <a:pt x="2066424" y="3831246"/>
                  <a:pt x="2022271" y="3816745"/>
                  <a:pt x="1926887" y="3805954"/>
                </a:cubicBezTo>
                <a:close/>
                <a:moveTo>
                  <a:pt x="6156394" y="3795025"/>
                </a:moveTo>
                <a:lnTo>
                  <a:pt x="6123242" y="3808290"/>
                </a:lnTo>
                <a:cubicBezTo>
                  <a:pt x="6101140" y="3821548"/>
                  <a:pt x="6090088" y="3830393"/>
                  <a:pt x="6090088" y="3834815"/>
                </a:cubicBezTo>
                <a:cubicBezTo>
                  <a:pt x="6090088" y="3848073"/>
                  <a:pt x="6096717" y="3898906"/>
                  <a:pt x="6109982" y="3987314"/>
                </a:cubicBezTo>
                <a:cubicBezTo>
                  <a:pt x="6127663" y="4093402"/>
                  <a:pt x="6136499" y="4223808"/>
                  <a:pt x="6136499" y="4378524"/>
                </a:cubicBezTo>
                <a:cubicBezTo>
                  <a:pt x="6136499" y="4448146"/>
                  <a:pt x="6135395" y="4513207"/>
                  <a:pt x="6133185" y="4573712"/>
                </a:cubicBezTo>
                <a:lnTo>
                  <a:pt x="6125243" y="4707742"/>
                </a:lnTo>
                <a:lnTo>
                  <a:pt x="6128941" y="4728795"/>
                </a:lnTo>
                <a:cubicBezTo>
                  <a:pt x="6132004" y="4761427"/>
                  <a:pt x="6139862" y="4774957"/>
                  <a:pt x="6152506" y="4769378"/>
                </a:cubicBezTo>
                <a:cubicBezTo>
                  <a:pt x="6165150" y="4763800"/>
                  <a:pt x="6174120" y="4754176"/>
                  <a:pt x="6179418" y="4740513"/>
                </a:cubicBezTo>
                <a:cubicBezTo>
                  <a:pt x="6181185" y="4735956"/>
                  <a:pt x="6187253" y="4730448"/>
                  <a:pt x="6197619" y="4723988"/>
                </a:cubicBezTo>
                <a:lnTo>
                  <a:pt x="6203906" y="4720809"/>
                </a:lnTo>
                <a:lnTo>
                  <a:pt x="6197836" y="4720001"/>
                </a:lnTo>
                <a:cubicBezTo>
                  <a:pt x="6192310" y="4717791"/>
                  <a:pt x="6189547" y="4714477"/>
                  <a:pt x="6189547" y="4710055"/>
                </a:cubicBezTo>
                <a:lnTo>
                  <a:pt x="6189547" y="4663645"/>
                </a:lnTo>
                <a:cubicBezTo>
                  <a:pt x="6193969" y="4663645"/>
                  <a:pt x="6198392" y="4670272"/>
                  <a:pt x="6202807" y="4683531"/>
                </a:cubicBezTo>
                <a:cubicBezTo>
                  <a:pt x="6207227" y="4701211"/>
                  <a:pt x="6213856" y="4710055"/>
                  <a:pt x="6222701" y="4710055"/>
                </a:cubicBezTo>
                <a:cubicBezTo>
                  <a:pt x="6231545" y="4710055"/>
                  <a:pt x="6233752" y="4701211"/>
                  <a:pt x="6229330" y="4683531"/>
                </a:cubicBezTo>
                <a:cubicBezTo>
                  <a:pt x="6229330" y="4665852"/>
                  <a:pt x="6233752" y="4657007"/>
                  <a:pt x="6242595" y="4657007"/>
                </a:cubicBezTo>
                <a:cubicBezTo>
                  <a:pt x="6238174" y="4652594"/>
                  <a:pt x="6238174" y="4648171"/>
                  <a:pt x="6242595" y="4643749"/>
                </a:cubicBezTo>
                <a:cubicBezTo>
                  <a:pt x="6238174" y="4634905"/>
                  <a:pt x="6235959" y="4619440"/>
                  <a:pt x="6235959" y="4597339"/>
                </a:cubicBezTo>
                <a:cubicBezTo>
                  <a:pt x="6235959" y="4584072"/>
                  <a:pt x="6249226" y="4581865"/>
                  <a:pt x="6275749" y="4590709"/>
                </a:cubicBezTo>
                <a:lnTo>
                  <a:pt x="6308901" y="4597338"/>
                </a:lnTo>
                <a:cubicBezTo>
                  <a:pt x="6326582" y="4597338"/>
                  <a:pt x="6319953" y="4588494"/>
                  <a:pt x="6289007" y="4570814"/>
                </a:cubicBezTo>
                <a:cubicBezTo>
                  <a:pt x="6231545" y="4535446"/>
                  <a:pt x="6216072" y="4508930"/>
                  <a:pt x="6242595" y="4491249"/>
                </a:cubicBezTo>
                <a:cubicBezTo>
                  <a:pt x="6251431" y="4486827"/>
                  <a:pt x="6251432" y="4474669"/>
                  <a:pt x="6242595" y="4454774"/>
                </a:cubicBezTo>
                <a:cubicBezTo>
                  <a:pt x="6233752" y="4434886"/>
                  <a:pt x="6231546" y="4422728"/>
                  <a:pt x="6235959" y="4418305"/>
                </a:cubicBezTo>
                <a:cubicBezTo>
                  <a:pt x="6240381" y="4409470"/>
                  <a:pt x="6240380" y="4395096"/>
                  <a:pt x="6235959" y="4375208"/>
                </a:cubicBezTo>
                <a:cubicBezTo>
                  <a:pt x="6231544" y="4355314"/>
                  <a:pt x="6229330" y="4336527"/>
                  <a:pt x="6229330" y="4318847"/>
                </a:cubicBezTo>
                <a:cubicBezTo>
                  <a:pt x="6229330" y="4301166"/>
                  <a:pt x="6233752" y="4292330"/>
                  <a:pt x="6242595" y="4292330"/>
                </a:cubicBezTo>
                <a:cubicBezTo>
                  <a:pt x="6247010" y="4292330"/>
                  <a:pt x="6249226" y="4303373"/>
                  <a:pt x="6249226" y="4325476"/>
                </a:cubicBezTo>
                <a:lnTo>
                  <a:pt x="6249225" y="4345372"/>
                </a:lnTo>
                <a:lnTo>
                  <a:pt x="6255855" y="4338741"/>
                </a:lnTo>
                <a:lnTo>
                  <a:pt x="6261695" y="4311478"/>
                </a:lnTo>
                <a:lnTo>
                  <a:pt x="6252680" y="4298104"/>
                </a:lnTo>
                <a:lnTo>
                  <a:pt x="6242309" y="4259068"/>
                </a:lnTo>
                <a:lnTo>
                  <a:pt x="6219385" y="4250884"/>
                </a:lnTo>
                <a:cubicBezTo>
                  <a:pt x="6217175" y="4247569"/>
                  <a:pt x="6220489" y="4243699"/>
                  <a:pt x="6229330" y="4239282"/>
                </a:cubicBezTo>
                <a:lnTo>
                  <a:pt x="6237053" y="4239281"/>
                </a:lnTo>
                <a:lnTo>
                  <a:pt x="6232307" y="4221421"/>
                </a:lnTo>
                <a:lnTo>
                  <a:pt x="6235021" y="4205184"/>
                </a:lnTo>
                <a:lnTo>
                  <a:pt x="6230162" y="4200324"/>
                </a:lnTo>
                <a:cubicBezTo>
                  <a:pt x="6226293" y="4192034"/>
                  <a:pt x="6222700" y="4179601"/>
                  <a:pt x="6219386" y="4163024"/>
                </a:cubicBezTo>
                <a:cubicBezTo>
                  <a:pt x="6212757" y="4129871"/>
                  <a:pt x="6207227" y="4113298"/>
                  <a:pt x="6202806" y="4113299"/>
                </a:cubicBezTo>
                <a:cubicBezTo>
                  <a:pt x="6198391" y="4113298"/>
                  <a:pt x="6189547" y="4101140"/>
                  <a:pt x="6176289" y="4076831"/>
                </a:cubicBezTo>
                <a:cubicBezTo>
                  <a:pt x="6163023" y="4052521"/>
                  <a:pt x="6158601" y="4038148"/>
                  <a:pt x="6163024" y="4033734"/>
                </a:cubicBezTo>
                <a:cubicBezTo>
                  <a:pt x="6167446" y="4029312"/>
                  <a:pt x="6174075" y="4029312"/>
                  <a:pt x="6182918" y="4033734"/>
                </a:cubicBezTo>
                <a:cubicBezTo>
                  <a:pt x="6196176" y="4016053"/>
                  <a:pt x="6187340" y="3987315"/>
                  <a:pt x="6156394" y="3947533"/>
                </a:cubicBezTo>
                <a:cubicBezTo>
                  <a:pt x="6138715" y="3934274"/>
                  <a:pt x="6137607" y="3921008"/>
                  <a:pt x="6153081" y="3907750"/>
                </a:cubicBezTo>
                <a:cubicBezTo>
                  <a:pt x="6168553" y="3894484"/>
                  <a:pt x="6174075" y="3881226"/>
                  <a:pt x="6169653" y="3867967"/>
                </a:cubicBezTo>
                <a:close/>
                <a:moveTo>
                  <a:pt x="7973379" y="3795023"/>
                </a:moveTo>
                <a:lnTo>
                  <a:pt x="7940227" y="3808289"/>
                </a:lnTo>
                <a:cubicBezTo>
                  <a:pt x="7918125" y="3821548"/>
                  <a:pt x="7907075" y="3830391"/>
                  <a:pt x="7907075" y="3834813"/>
                </a:cubicBezTo>
                <a:cubicBezTo>
                  <a:pt x="7907075" y="3848071"/>
                  <a:pt x="7913703" y="3898904"/>
                  <a:pt x="7926967" y="3987313"/>
                </a:cubicBezTo>
                <a:cubicBezTo>
                  <a:pt x="7944647" y="4093402"/>
                  <a:pt x="7953485" y="4223806"/>
                  <a:pt x="7953485" y="4378522"/>
                </a:cubicBezTo>
                <a:cubicBezTo>
                  <a:pt x="7953483" y="4657005"/>
                  <a:pt x="7935805" y="4862560"/>
                  <a:pt x="7900445" y="4995175"/>
                </a:cubicBezTo>
                <a:cubicBezTo>
                  <a:pt x="7896023" y="5017276"/>
                  <a:pt x="7879443" y="5079161"/>
                  <a:pt x="7850711" y="5180826"/>
                </a:cubicBezTo>
                <a:cubicBezTo>
                  <a:pt x="7821981" y="5282502"/>
                  <a:pt x="7805407" y="5344387"/>
                  <a:pt x="7800985" y="5366488"/>
                </a:cubicBezTo>
                <a:cubicBezTo>
                  <a:pt x="7794351" y="5393008"/>
                  <a:pt x="7775909" y="5437558"/>
                  <a:pt x="7745659" y="5500135"/>
                </a:cubicBezTo>
                <a:lnTo>
                  <a:pt x="7715995" y="5559645"/>
                </a:lnTo>
                <a:lnTo>
                  <a:pt x="7703715" y="5600219"/>
                </a:lnTo>
                <a:cubicBezTo>
                  <a:pt x="7694043" y="5627847"/>
                  <a:pt x="7684239" y="5651606"/>
                  <a:pt x="7674291" y="5671498"/>
                </a:cubicBezTo>
                <a:cubicBezTo>
                  <a:pt x="7661034" y="5698021"/>
                  <a:pt x="7652189" y="5720123"/>
                  <a:pt x="7647767" y="5737804"/>
                </a:cubicBezTo>
                <a:cubicBezTo>
                  <a:pt x="7622351" y="5818476"/>
                  <a:pt x="7593618" y="5897490"/>
                  <a:pt x="7561570" y="5974848"/>
                </a:cubicBezTo>
                <a:lnTo>
                  <a:pt x="7511864" y="6081251"/>
                </a:lnTo>
                <a:lnTo>
                  <a:pt x="7523399" y="6063470"/>
                </a:lnTo>
                <a:cubicBezTo>
                  <a:pt x="7534903" y="6057452"/>
                  <a:pt x="7549766" y="6057975"/>
                  <a:pt x="7567988" y="6065042"/>
                </a:cubicBezTo>
                <a:lnTo>
                  <a:pt x="7589061" y="6088250"/>
                </a:lnTo>
                <a:lnTo>
                  <a:pt x="7602067" y="6039494"/>
                </a:lnTo>
                <a:cubicBezTo>
                  <a:pt x="7610903" y="6019607"/>
                  <a:pt x="7619746" y="6009657"/>
                  <a:pt x="7628590" y="6009657"/>
                </a:cubicBezTo>
                <a:cubicBezTo>
                  <a:pt x="7633005" y="6009656"/>
                  <a:pt x="7635220" y="6003028"/>
                  <a:pt x="7635218" y="5989769"/>
                </a:cubicBezTo>
                <a:cubicBezTo>
                  <a:pt x="7635218" y="5980925"/>
                  <a:pt x="7639641" y="5968767"/>
                  <a:pt x="7648477" y="5953293"/>
                </a:cubicBezTo>
                <a:cubicBezTo>
                  <a:pt x="7657322" y="5937829"/>
                  <a:pt x="7663951" y="5924570"/>
                  <a:pt x="7668373" y="5913512"/>
                </a:cubicBezTo>
                <a:cubicBezTo>
                  <a:pt x="7672795" y="5902461"/>
                  <a:pt x="7672795" y="5892516"/>
                  <a:pt x="7668373" y="5883680"/>
                </a:cubicBezTo>
                <a:cubicBezTo>
                  <a:pt x="7659530" y="5874836"/>
                  <a:pt x="7656215" y="5867099"/>
                  <a:pt x="7658420" y="5860472"/>
                </a:cubicBezTo>
                <a:cubicBezTo>
                  <a:pt x="7660635" y="5853834"/>
                  <a:pt x="7666157" y="5852735"/>
                  <a:pt x="7675001" y="5857157"/>
                </a:cubicBezTo>
                <a:cubicBezTo>
                  <a:pt x="7683847" y="5861571"/>
                  <a:pt x="7693789" y="5858256"/>
                  <a:pt x="7704839" y="5847205"/>
                </a:cubicBezTo>
                <a:cubicBezTo>
                  <a:pt x="7715891" y="5836153"/>
                  <a:pt x="7719207" y="5824003"/>
                  <a:pt x="7714783" y="5810738"/>
                </a:cubicBezTo>
                <a:cubicBezTo>
                  <a:pt x="7710363" y="5793058"/>
                  <a:pt x="7712575" y="5780899"/>
                  <a:pt x="7721413" y="5774269"/>
                </a:cubicBezTo>
                <a:cubicBezTo>
                  <a:pt x="7730257" y="5767641"/>
                  <a:pt x="7745731" y="5762110"/>
                  <a:pt x="7767833" y="5757697"/>
                </a:cubicBezTo>
                <a:cubicBezTo>
                  <a:pt x="7789935" y="5757696"/>
                  <a:pt x="7803191" y="5756590"/>
                  <a:pt x="7807615" y="5754375"/>
                </a:cubicBezTo>
                <a:cubicBezTo>
                  <a:pt x="7812037" y="5752168"/>
                  <a:pt x="7814243" y="5742223"/>
                  <a:pt x="7814243" y="5724544"/>
                </a:cubicBezTo>
                <a:cubicBezTo>
                  <a:pt x="7814243" y="5720122"/>
                  <a:pt x="7809821" y="5707964"/>
                  <a:pt x="7800987" y="5688077"/>
                </a:cubicBezTo>
                <a:cubicBezTo>
                  <a:pt x="7792141" y="5668181"/>
                  <a:pt x="7786619" y="5652708"/>
                  <a:pt x="7784405" y="5641657"/>
                </a:cubicBezTo>
                <a:cubicBezTo>
                  <a:pt x="7782199" y="5630606"/>
                  <a:pt x="7785511" y="5622870"/>
                  <a:pt x="7794355" y="5618455"/>
                </a:cubicBezTo>
                <a:cubicBezTo>
                  <a:pt x="7803191" y="5618455"/>
                  <a:pt x="7807615" y="5625084"/>
                  <a:pt x="7807615" y="5638342"/>
                </a:cubicBezTo>
                <a:cubicBezTo>
                  <a:pt x="7807615" y="5651600"/>
                  <a:pt x="7812035" y="5658238"/>
                  <a:pt x="7820871" y="5658238"/>
                </a:cubicBezTo>
                <a:cubicBezTo>
                  <a:pt x="7834139" y="5658238"/>
                  <a:pt x="7838559" y="5649393"/>
                  <a:pt x="7834139" y="5631713"/>
                </a:cubicBezTo>
                <a:cubicBezTo>
                  <a:pt x="7829717" y="5614033"/>
                  <a:pt x="7831923" y="5605188"/>
                  <a:pt x="7840767" y="5605190"/>
                </a:cubicBezTo>
                <a:cubicBezTo>
                  <a:pt x="7854025" y="5587509"/>
                  <a:pt x="7847397" y="5563192"/>
                  <a:pt x="7820871" y="5532254"/>
                </a:cubicBezTo>
                <a:cubicBezTo>
                  <a:pt x="7812035" y="5527832"/>
                  <a:pt x="7807615" y="5523410"/>
                  <a:pt x="7807615" y="5518996"/>
                </a:cubicBezTo>
                <a:cubicBezTo>
                  <a:pt x="7807615" y="5514574"/>
                  <a:pt x="7812035" y="5514574"/>
                  <a:pt x="7820871" y="5518996"/>
                </a:cubicBezTo>
                <a:cubicBezTo>
                  <a:pt x="7834139" y="5523410"/>
                  <a:pt x="7840767" y="5518996"/>
                  <a:pt x="7840767" y="5505730"/>
                </a:cubicBezTo>
                <a:lnTo>
                  <a:pt x="7847397" y="5512359"/>
                </a:lnTo>
                <a:cubicBezTo>
                  <a:pt x="7847397" y="5521203"/>
                  <a:pt x="7849611" y="5530039"/>
                  <a:pt x="7854023" y="5538883"/>
                </a:cubicBezTo>
                <a:cubicBezTo>
                  <a:pt x="7876127" y="5521203"/>
                  <a:pt x="7887179" y="5496885"/>
                  <a:pt x="7887179" y="5465948"/>
                </a:cubicBezTo>
                <a:cubicBezTo>
                  <a:pt x="7887179" y="5457104"/>
                  <a:pt x="7888287" y="5447160"/>
                  <a:pt x="7890493" y="5436109"/>
                </a:cubicBezTo>
                <a:cubicBezTo>
                  <a:pt x="7892707" y="5425057"/>
                  <a:pt x="7893815" y="5415114"/>
                  <a:pt x="7893815" y="5406271"/>
                </a:cubicBezTo>
                <a:lnTo>
                  <a:pt x="7900445" y="5393013"/>
                </a:lnTo>
                <a:cubicBezTo>
                  <a:pt x="7887179" y="5375324"/>
                  <a:pt x="7898231" y="5348808"/>
                  <a:pt x="7933597" y="5313439"/>
                </a:cubicBezTo>
                <a:cubicBezTo>
                  <a:pt x="7968959" y="5278079"/>
                  <a:pt x="7975587" y="5249349"/>
                  <a:pt x="7953485" y="5227246"/>
                </a:cubicBezTo>
                <a:cubicBezTo>
                  <a:pt x="7935803" y="5209558"/>
                  <a:pt x="7938019" y="5198507"/>
                  <a:pt x="7960123" y="5194094"/>
                </a:cubicBezTo>
                <a:cubicBezTo>
                  <a:pt x="7991059" y="5194094"/>
                  <a:pt x="8006533" y="5189671"/>
                  <a:pt x="8006533" y="5180827"/>
                </a:cubicBezTo>
                <a:cubicBezTo>
                  <a:pt x="8006533" y="5171991"/>
                  <a:pt x="8002111" y="5167569"/>
                  <a:pt x="7993275" y="5167569"/>
                </a:cubicBezTo>
                <a:cubicBezTo>
                  <a:pt x="7988853" y="5167568"/>
                  <a:pt x="7986639" y="5156518"/>
                  <a:pt x="7986639" y="5134415"/>
                </a:cubicBezTo>
                <a:cubicBezTo>
                  <a:pt x="7986639" y="5129994"/>
                  <a:pt x="7991061" y="5118943"/>
                  <a:pt x="7999903" y="5101262"/>
                </a:cubicBezTo>
                <a:cubicBezTo>
                  <a:pt x="8008739" y="5101262"/>
                  <a:pt x="8013161" y="5087997"/>
                  <a:pt x="8013163" y="5061481"/>
                </a:cubicBezTo>
                <a:cubicBezTo>
                  <a:pt x="8013163" y="5048214"/>
                  <a:pt x="8017585" y="5029427"/>
                  <a:pt x="8026427" y="5005117"/>
                </a:cubicBezTo>
                <a:cubicBezTo>
                  <a:pt x="8035265" y="4980800"/>
                  <a:pt x="8037479" y="4964228"/>
                  <a:pt x="8033057" y="4955385"/>
                </a:cubicBezTo>
                <a:cubicBezTo>
                  <a:pt x="8015377" y="4924446"/>
                  <a:pt x="8015377" y="4904550"/>
                  <a:pt x="8033059" y="4895715"/>
                </a:cubicBezTo>
                <a:cubicBezTo>
                  <a:pt x="8037479" y="4891292"/>
                  <a:pt x="8037479" y="4875820"/>
                  <a:pt x="8033059" y="4849295"/>
                </a:cubicBezTo>
                <a:lnTo>
                  <a:pt x="8026427" y="4809514"/>
                </a:lnTo>
                <a:cubicBezTo>
                  <a:pt x="8035263" y="4800669"/>
                  <a:pt x="8039687" y="4802885"/>
                  <a:pt x="8039687" y="4816142"/>
                </a:cubicBezTo>
                <a:cubicBezTo>
                  <a:pt x="8048531" y="4824986"/>
                  <a:pt x="8055159" y="4829408"/>
                  <a:pt x="8059581" y="4829408"/>
                </a:cubicBezTo>
                <a:cubicBezTo>
                  <a:pt x="8063995" y="4829408"/>
                  <a:pt x="8066211" y="4811721"/>
                  <a:pt x="8066211" y="4776360"/>
                </a:cubicBezTo>
                <a:cubicBezTo>
                  <a:pt x="8066211" y="4745415"/>
                  <a:pt x="8057367" y="4727734"/>
                  <a:pt x="8039687" y="4723312"/>
                </a:cubicBezTo>
                <a:cubicBezTo>
                  <a:pt x="8017583" y="4723312"/>
                  <a:pt x="8006533" y="4718898"/>
                  <a:pt x="8006533" y="4710053"/>
                </a:cubicBezTo>
                <a:lnTo>
                  <a:pt x="8006533" y="4663643"/>
                </a:lnTo>
                <a:cubicBezTo>
                  <a:pt x="8010955" y="4663643"/>
                  <a:pt x="8015377" y="4670272"/>
                  <a:pt x="8019793" y="4683529"/>
                </a:cubicBezTo>
                <a:cubicBezTo>
                  <a:pt x="8024213" y="4701209"/>
                  <a:pt x="8030843" y="4710054"/>
                  <a:pt x="8039687" y="4710054"/>
                </a:cubicBezTo>
                <a:cubicBezTo>
                  <a:pt x="8048531" y="4710054"/>
                  <a:pt x="8050739" y="4701209"/>
                  <a:pt x="8046315" y="4683529"/>
                </a:cubicBezTo>
                <a:cubicBezTo>
                  <a:pt x="8046315" y="4665850"/>
                  <a:pt x="8050739" y="4657005"/>
                  <a:pt x="8059581" y="4657005"/>
                </a:cubicBezTo>
                <a:cubicBezTo>
                  <a:pt x="8055159" y="4652592"/>
                  <a:pt x="8055159" y="4648170"/>
                  <a:pt x="8059581" y="4643747"/>
                </a:cubicBezTo>
                <a:cubicBezTo>
                  <a:pt x="8055159" y="4634903"/>
                  <a:pt x="8052945" y="4619438"/>
                  <a:pt x="8052945" y="4597337"/>
                </a:cubicBezTo>
                <a:cubicBezTo>
                  <a:pt x="8052945" y="4584070"/>
                  <a:pt x="8066211" y="4581863"/>
                  <a:pt x="8092735" y="4590708"/>
                </a:cubicBezTo>
                <a:lnTo>
                  <a:pt x="8125887" y="4597336"/>
                </a:lnTo>
                <a:cubicBezTo>
                  <a:pt x="8143567" y="4597337"/>
                  <a:pt x="8136939" y="4588492"/>
                  <a:pt x="8105993" y="4570812"/>
                </a:cubicBezTo>
                <a:cubicBezTo>
                  <a:pt x="8048531" y="4535444"/>
                  <a:pt x="8033059" y="4508928"/>
                  <a:pt x="8059581" y="4491247"/>
                </a:cubicBezTo>
                <a:cubicBezTo>
                  <a:pt x="8068417" y="4486825"/>
                  <a:pt x="8068419" y="4474667"/>
                  <a:pt x="8059581" y="4454773"/>
                </a:cubicBezTo>
                <a:cubicBezTo>
                  <a:pt x="8050739" y="4434884"/>
                  <a:pt x="8048531" y="4422726"/>
                  <a:pt x="8052943" y="4418305"/>
                </a:cubicBezTo>
                <a:cubicBezTo>
                  <a:pt x="8057367" y="4409468"/>
                  <a:pt x="8057367" y="4395094"/>
                  <a:pt x="8052943" y="4375208"/>
                </a:cubicBezTo>
                <a:cubicBezTo>
                  <a:pt x="8048531" y="4355312"/>
                  <a:pt x="8046315" y="4336525"/>
                  <a:pt x="8046315" y="4318845"/>
                </a:cubicBezTo>
                <a:cubicBezTo>
                  <a:pt x="8046315" y="4301164"/>
                  <a:pt x="8050739" y="4292328"/>
                  <a:pt x="8059581" y="4292328"/>
                </a:cubicBezTo>
                <a:cubicBezTo>
                  <a:pt x="8063995" y="4292329"/>
                  <a:pt x="8066211" y="4303371"/>
                  <a:pt x="8066211" y="4325474"/>
                </a:cubicBezTo>
                <a:lnTo>
                  <a:pt x="8066211" y="4345370"/>
                </a:lnTo>
                <a:lnTo>
                  <a:pt x="8072839" y="4338741"/>
                </a:lnTo>
                <a:cubicBezTo>
                  <a:pt x="8081683" y="4325473"/>
                  <a:pt x="8084999" y="4310008"/>
                  <a:pt x="8082783" y="4292329"/>
                </a:cubicBezTo>
                <a:cubicBezTo>
                  <a:pt x="8080577" y="4274640"/>
                  <a:pt x="8072839" y="4263590"/>
                  <a:pt x="8059581" y="4259167"/>
                </a:cubicBezTo>
                <a:cubicBezTo>
                  <a:pt x="8033059" y="4254754"/>
                  <a:pt x="8028635" y="4248116"/>
                  <a:pt x="8046315" y="4239280"/>
                </a:cubicBezTo>
                <a:cubicBezTo>
                  <a:pt x="8050739" y="4239280"/>
                  <a:pt x="8059581" y="4239280"/>
                  <a:pt x="8072841" y="4239281"/>
                </a:cubicBezTo>
                <a:cubicBezTo>
                  <a:pt x="8086097" y="4243702"/>
                  <a:pt x="8093835" y="4244802"/>
                  <a:pt x="8096049" y="4242595"/>
                </a:cubicBezTo>
                <a:cubicBezTo>
                  <a:pt x="8098255" y="4240379"/>
                  <a:pt x="8097149" y="4234858"/>
                  <a:pt x="8092735" y="4226015"/>
                </a:cubicBezTo>
                <a:cubicBezTo>
                  <a:pt x="8083891" y="4217178"/>
                  <a:pt x="8072841" y="4212756"/>
                  <a:pt x="8059581" y="4212756"/>
                </a:cubicBezTo>
                <a:cubicBezTo>
                  <a:pt x="8050739" y="4212755"/>
                  <a:pt x="8043001" y="4196176"/>
                  <a:pt x="8036371" y="4163023"/>
                </a:cubicBezTo>
                <a:cubicBezTo>
                  <a:pt x="8029743" y="4129869"/>
                  <a:pt x="8024213" y="4113296"/>
                  <a:pt x="8019791" y="4113297"/>
                </a:cubicBezTo>
                <a:cubicBezTo>
                  <a:pt x="8015377" y="4113296"/>
                  <a:pt x="8006533" y="4101138"/>
                  <a:pt x="7993275" y="4076829"/>
                </a:cubicBezTo>
                <a:cubicBezTo>
                  <a:pt x="7980009" y="4052519"/>
                  <a:pt x="7975587" y="4038146"/>
                  <a:pt x="7980009" y="4033732"/>
                </a:cubicBezTo>
                <a:cubicBezTo>
                  <a:pt x="7984431" y="4029310"/>
                  <a:pt x="7991061" y="4029310"/>
                  <a:pt x="7999903" y="4033732"/>
                </a:cubicBezTo>
                <a:cubicBezTo>
                  <a:pt x="8013163" y="4016051"/>
                  <a:pt x="8004327" y="3987313"/>
                  <a:pt x="7973379" y="3947532"/>
                </a:cubicBezTo>
                <a:cubicBezTo>
                  <a:pt x="7955699" y="3934272"/>
                  <a:pt x="7954593" y="3921006"/>
                  <a:pt x="7970067" y="3907750"/>
                </a:cubicBezTo>
                <a:cubicBezTo>
                  <a:pt x="7985539" y="3894482"/>
                  <a:pt x="7991059" y="3881225"/>
                  <a:pt x="7986639" y="3867966"/>
                </a:cubicBezTo>
                <a:close/>
                <a:moveTo>
                  <a:pt x="6998093" y="3788518"/>
                </a:moveTo>
                <a:lnTo>
                  <a:pt x="7011747" y="3861331"/>
                </a:lnTo>
                <a:cubicBezTo>
                  <a:pt x="7013959" y="3876805"/>
                  <a:pt x="7015616" y="3895041"/>
                  <a:pt x="7016721" y="3916038"/>
                </a:cubicBezTo>
                <a:lnTo>
                  <a:pt x="7018019" y="3971948"/>
                </a:lnTo>
                <a:lnTo>
                  <a:pt x="7031124" y="3934275"/>
                </a:lnTo>
                <a:cubicBezTo>
                  <a:pt x="7035545" y="3925430"/>
                  <a:pt x="7033330" y="3908857"/>
                  <a:pt x="7024494" y="3884540"/>
                </a:cubicBezTo>
                <a:cubicBezTo>
                  <a:pt x="7015651" y="3860232"/>
                  <a:pt x="7011228" y="3841444"/>
                  <a:pt x="7011228" y="3828177"/>
                </a:cubicBezTo>
                <a:cubicBezTo>
                  <a:pt x="7011228" y="3814920"/>
                  <a:pt x="7010123" y="3804974"/>
                  <a:pt x="7007912" y="3798344"/>
                </a:cubicBezTo>
                <a:close/>
                <a:moveTo>
                  <a:pt x="6981719" y="3697808"/>
                </a:moveTo>
                <a:lnTo>
                  <a:pt x="6987215" y="3728961"/>
                </a:lnTo>
                <a:lnTo>
                  <a:pt x="6991341" y="3722089"/>
                </a:lnTo>
                <a:cubicBezTo>
                  <a:pt x="7000177" y="3722089"/>
                  <a:pt x="7004599" y="3717667"/>
                  <a:pt x="7004599" y="3708831"/>
                </a:cubicBezTo>
                <a:cubicBezTo>
                  <a:pt x="7004599" y="3704409"/>
                  <a:pt x="7000732" y="3701093"/>
                  <a:pt x="6992996" y="3698882"/>
                </a:cubicBezTo>
                <a:close/>
                <a:moveTo>
                  <a:pt x="7774461" y="3688934"/>
                </a:moveTo>
                <a:cubicBezTo>
                  <a:pt x="7765623" y="3688934"/>
                  <a:pt x="7758991" y="3691145"/>
                  <a:pt x="7754569" y="3695566"/>
                </a:cubicBezTo>
                <a:lnTo>
                  <a:pt x="7753863" y="3697680"/>
                </a:lnTo>
                <a:lnTo>
                  <a:pt x="7753865" y="3715460"/>
                </a:lnTo>
                <a:lnTo>
                  <a:pt x="7757849" y="3742705"/>
                </a:lnTo>
                <a:lnTo>
                  <a:pt x="7761203" y="3751926"/>
                </a:lnTo>
                <a:cubicBezTo>
                  <a:pt x="7770039" y="3762978"/>
                  <a:pt x="7774461" y="3777343"/>
                  <a:pt x="7774461" y="3795023"/>
                </a:cubicBezTo>
                <a:cubicBezTo>
                  <a:pt x="7774461" y="3825969"/>
                  <a:pt x="7776667" y="3841442"/>
                  <a:pt x="7781091" y="3841442"/>
                </a:cubicBezTo>
                <a:cubicBezTo>
                  <a:pt x="7789935" y="3841442"/>
                  <a:pt x="7792141" y="3849178"/>
                  <a:pt x="7787719" y="3864644"/>
                </a:cubicBezTo>
                <a:cubicBezTo>
                  <a:pt x="7783305" y="3880117"/>
                  <a:pt x="7783307" y="3887853"/>
                  <a:pt x="7787719" y="3887853"/>
                </a:cubicBezTo>
                <a:lnTo>
                  <a:pt x="7787719" y="3921007"/>
                </a:lnTo>
                <a:lnTo>
                  <a:pt x="7795025" y="3976987"/>
                </a:lnTo>
                <a:lnTo>
                  <a:pt x="7800275" y="3993943"/>
                </a:lnTo>
                <a:cubicBezTo>
                  <a:pt x="7809119" y="3993943"/>
                  <a:pt x="7817955" y="4069094"/>
                  <a:pt x="7826799" y="4219388"/>
                </a:cubicBezTo>
                <a:cubicBezTo>
                  <a:pt x="7826799" y="4241489"/>
                  <a:pt x="7830115" y="4265806"/>
                  <a:pt x="7836743" y="4292322"/>
                </a:cubicBezTo>
                <a:cubicBezTo>
                  <a:pt x="7843371" y="4318847"/>
                  <a:pt x="7846687" y="4336527"/>
                  <a:pt x="7846687" y="4345370"/>
                </a:cubicBezTo>
                <a:lnTo>
                  <a:pt x="7846687" y="4497870"/>
                </a:lnTo>
                <a:cubicBezTo>
                  <a:pt x="7837851" y="4511136"/>
                  <a:pt x="7837851" y="4522188"/>
                  <a:pt x="7846687" y="4531032"/>
                </a:cubicBezTo>
                <a:cubicBezTo>
                  <a:pt x="7855531" y="4539867"/>
                  <a:pt x="7859951" y="4573020"/>
                  <a:pt x="7859953" y="4630490"/>
                </a:cubicBezTo>
                <a:lnTo>
                  <a:pt x="7859331" y="4645066"/>
                </a:lnTo>
                <a:lnTo>
                  <a:pt x="7860663" y="4650376"/>
                </a:lnTo>
                <a:cubicBezTo>
                  <a:pt x="7860663" y="4681322"/>
                  <a:pt x="7872813" y="4687952"/>
                  <a:pt x="7897131" y="4670271"/>
                </a:cubicBezTo>
                <a:cubicBezTo>
                  <a:pt x="7921439" y="4652591"/>
                  <a:pt x="7922547" y="4637118"/>
                  <a:pt x="7900445" y="4623852"/>
                </a:cubicBezTo>
                <a:cubicBezTo>
                  <a:pt x="7891601" y="4615016"/>
                  <a:pt x="7891601" y="4591806"/>
                  <a:pt x="7900447" y="4554232"/>
                </a:cubicBezTo>
                <a:cubicBezTo>
                  <a:pt x="7909281" y="4516657"/>
                  <a:pt x="7911495" y="4495661"/>
                  <a:pt x="7907075" y="4491247"/>
                </a:cubicBezTo>
                <a:cubicBezTo>
                  <a:pt x="7898231" y="4482403"/>
                  <a:pt x="7891601" y="4456987"/>
                  <a:pt x="7887179" y="4414990"/>
                </a:cubicBezTo>
                <a:cubicBezTo>
                  <a:pt x="7882765" y="4372993"/>
                  <a:pt x="7879443" y="4325473"/>
                  <a:pt x="7877235" y="4272433"/>
                </a:cubicBezTo>
                <a:cubicBezTo>
                  <a:pt x="7875027" y="4219385"/>
                  <a:pt x="7873919" y="4188447"/>
                  <a:pt x="7873919" y="4179603"/>
                </a:cubicBezTo>
                <a:cubicBezTo>
                  <a:pt x="7873919" y="4166345"/>
                  <a:pt x="7871713" y="4150871"/>
                  <a:pt x="7867291" y="4133193"/>
                </a:cubicBezTo>
                <a:cubicBezTo>
                  <a:pt x="7862871" y="4115512"/>
                  <a:pt x="7859555" y="4098931"/>
                  <a:pt x="7857339" y="4083457"/>
                </a:cubicBezTo>
                <a:cubicBezTo>
                  <a:pt x="7855133" y="4067985"/>
                  <a:pt x="7854027" y="4058042"/>
                  <a:pt x="7854027" y="4053620"/>
                </a:cubicBezTo>
                <a:cubicBezTo>
                  <a:pt x="7845191" y="3951952"/>
                  <a:pt x="7836345" y="3890061"/>
                  <a:pt x="7827509" y="3867967"/>
                </a:cubicBezTo>
                <a:cubicBezTo>
                  <a:pt x="7823087" y="3863545"/>
                  <a:pt x="7816459" y="3837020"/>
                  <a:pt x="7807615" y="3788394"/>
                </a:cubicBezTo>
                <a:cubicBezTo>
                  <a:pt x="7798771" y="3739775"/>
                  <a:pt x="7796563" y="3711037"/>
                  <a:pt x="7800985" y="3702200"/>
                </a:cubicBezTo>
                <a:cubicBezTo>
                  <a:pt x="7800985" y="3693356"/>
                  <a:pt x="7792141" y="3688935"/>
                  <a:pt x="7774461" y="3688934"/>
                </a:cubicBezTo>
                <a:close/>
                <a:moveTo>
                  <a:pt x="1652905" y="3419188"/>
                </a:moveTo>
                <a:cubicBezTo>
                  <a:pt x="1660447" y="3419166"/>
                  <a:pt x="1670572" y="3419654"/>
                  <a:pt x="1683284" y="3420654"/>
                </a:cubicBezTo>
                <a:cubicBezTo>
                  <a:pt x="1714151" y="3422143"/>
                  <a:pt x="1744133" y="3425911"/>
                  <a:pt x="1773228" y="3431949"/>
                </a:cubicBezTo>
                <a:cubicBezTo>
                  <a:pt x="1707969" y="3438085"/>
                  <a:pt x="1668505" y="3438499"/>
                  <a:pt x="1654842" y="3433201"/>
                </a:cubicBezTo>
                <a:cubicBezTo>
                  <a:pt x="1630927" y="3423928"/>
                  <a:pt x="1630281" y="3419256"/>
                  <a:pt x="1652905" y="3419188"/>
                </a:cubicBezTo>
                <a:close/>
                <a:moveTo>
                  <a:pt x="1984665" y="3417085"/>
                </a:moveTo>
                <a:cubicBezTo>
                  <a:pt x="1989087" y="3417085"/>
                  <a:pt x="1991294" y="3419292"/>
                  <a:pt x="1991294" y="3423714"/>
                </a:cubicBezTo>
                <a:cubicBezTo>
                  <a:pt x="1991294" y="3428137"/>
                  <a:pt x="1989087" y="3430343"/>
                  <a:pt x="1984665" y="3430343"/>
                </a:cubicBezTo>
                <a:cubicBezTo>
                  <a:pt x="1980242" y="3430343"/>
                  <a:pt x="1978036" y="3428136"/>
                  <a:pt x="1978036" y="3423714"/>
                </a:cubicBezTo>
                <a:cubicBezTo>
                  <a:pt x="1978035" y="3419293"/>
                  <a:pt x="1980243" y="3417085"/>
                  <a:pt x="1984665" y="3417085"/>
                </a:cubicBezTo>
                <a:close/>
                <a:moveTo>
                  <a:pt x="2621203" y="3350778"/>
                </a:moveTo>
                <a:cubicBezTo>
                  <a:pt x="2616790" y="3359622"/>
                  <a:pt x="2614574" y="3368458"/>
                  <a:pt x="2614574" y="3377303"/>
                </a:cubicBezTo>
                <a:lnTo>
                  <a:pt x="2614552" y="3377327"/>
                </a:lnTo>
                <a:lnTo>
                  <a:pt x="2630536" y="3390064"/>
                </a:lnTo>
                <a:lnTo>
                  <a:pt x="2649865" y="3401258"/>
                </a:lnTo>
                <a:lnTo>
                  <a:pt x="2646068" y="3382274"/>
                </a:lnTo>
                <a:cubicBezTo>
                  <a:pt x="2640543" y="3370118"/>
                  <a:pt x="2632254" y="3359619"/>
                  <a:pt x="2621203" y="3350778"/>
                </a:cubicBezTo>
                <a:close/>
                <a:moveTo>
                  <a:pt x="2355978" y="3264578"/>
                </a:moveTo>
                <a:cubicBezTo>
                  <a:pt x="2360400" y="3269000"/>
                  <a:pt x="2360401" y="3274529"/>
                  <a:pt x="2355979" y="3281158"/>
                </a:cubicBezTo>
                <a:cubicBezTo>
                  <a:pt x="2351565" y="3287787"/>
                  <a:pt x="2349349" y="3286679"/>
                  <a:pt x="2349349" y="3277843"/>
                </a:cubicBezTo>
                <a:cubicBezTo>
                  <a:pt x="2349349" y="3264578"/>
                  <a:pt x="2351564" y="3260164"/>
                  <a:pt x="2355978" y="3264578"/>
                </a:cubicBezTo>
                <a:close/>
                <a:moveTo>
                  <a:pt x="2515274" y="3251320"/>
                </a:moveTo>
                <a:lnTo>
                  <a:pt x="2515274" y="3257949"/>
                </a:lnTo>
                <a:lnTo>
                  <a:pt x="2515274" y="3264578"/>
                </a:lnTo>
                <a:cubicBezTo>
                  <a:pt x="2510852" y="3264578"/>
                  <a:pt x="2508645" y="3262371"/>
                  <a:pt x="2508645" y="3257949"/>
                </a:cubicBezTo>
                <a:cubicBezTo>
                  <a:pt x="2508645" y="3253526"/>
                  <a:pt x="2510852" y="3251320"/>
                  <a:pt x="2515274" y="3251320"/>
                </a:cubicBezTo>
                <a:close/>
                <a:moveTo>
                  <a:pt x="1918358" y="3251320"/>
                </a:moveTo>
                <a:lnTo>
                  <a:pt x="1918358" y="3257949"/>
                </a:lnTo>
                <a:lnTo>
                  <a:pt x="1918358" y="3264578"/>
                </a:lnTo>
                <a:cubicBezTo>
                  <a:pt x="1913936" y="3264578"/>
                  <a:pt x="1911729" y="3262371"/>
                  <a:pt x="1911729" y="3257949"/>
                </a:cubicBezTo>
                <a:cubicBezTo>
                  <a:pt x="1911729" y="3253527"/>
                  <a:pt x="1913936" y="3251320"/>
                  <a:pt x="1918358" y="3251320"/>
                </a:cubicBezTo>
                <a:close/>
                <a:moveTo>
                  <a:pt x="7582066" y="3227087"/>
                </a:moveTo>
                <a:lnTo>
                  <a:pt x="7599697" y="3281153"/>
                </a:lnTo>
                <a:cubicBezTo>
                  <a:pt x="7605222" y="3298834"/>
                  <a:pt x="7607985" y="3308783"/>
                  <a:pt x="7607985" y="3310993"/>
                </a:cubicBezTo>
                <a:cubicBezTo>
                  <a:pt x="7607985" y="3315415"/>
                  <a:pt x="7614614" y="3324251"/>
                  <a:pt x="7627881" y="3337518"/>
                </a:cubicBezTo>
                <a:cubicBezTo>
                  <a:pt x="7632298" y="3341935"/>
                  <a:pt x="7637548" y="3350222"/>
                  <a:pt x="7643626" y="3362377"/>
                </a:cubicBezTo>
                <a:lnTo>
                  <a:pt x="7648368" y="3373380"/>
                </a:lnTo>
                <a:lnTo>
                  <a:pt x="7651795" y="3377297"/>
                </a:lnTo>
                <a:cubicBezTo>
                  <a:pt x="7656214" y="3379507"/>
                  <a:pt x="7657319" y="3375086"/>
                  <a:pt x="7655107" y="3364040"/>
                </a:cubicBezTo>
                <a:cubicBezTo>
                  <a:pt x="7655107" y="3350773"/>
                  <a:pt x="7644055" y="3323150"/>
                  <a:pt x="7621953" y="3281153"/>
                </a:cubicBezTo>
                <a:cubicBezTo>
                  <a:pt x="7610902" y="3260154"/>
                  <a:pt x="7600957" y="3244407"/>
                  <a:pt x="7592117" y="3233909"/>
                </a:cubicBezTo>
                <a:close/>
                <a:moveTo>
                  <a:pt x="2382503" y="3218166"/>
                </a:moveTo>
                <a:cubicBezTo>
                  <a:pt x="2382503" y="3213743"/>
                  <a:pt x="2384718" y="3213745"/>
                  <a:pt x="2389132" y="3218166"/>
                </a:cubicBezTo>
                <a:cubicBezTo>
                  <a:pt x="2393554" y="3222588"/>
                  <a:pt x="2393553" y="3228110"/>
                  <a:pt x="2389131" y="3234746"/>
                </a:cubicBezTo>
                <a:cubicBezTo>
                  <a:pt x="2384718" y="3241375"/>
                  <a:pt x="2382503" y="3240268"/>
                  <a:pt x="2382503" y="3231424"/>
                </a:cubicBezTo>
                <a:cubicBezTo>
                  <a:pt x="2382503" y="3227010"/>
                  <a:pt x="2382503" y="3222588"/>
                  <a:pt x="2382503" y="3218166"/>
                </a:cubicBezTo>
                <a:close/>
                <a:moveTo>
                  <a:pt x="2336091" y="3218165"/>
                </a:moveTo>
                <a:cubicBezTo>
                  <a:pt x="2336092" y="3213745"/>
                  <a:pt x="2338299" y="3213744"/>
                  <a:pt x="2342720" y="3218165"/>
                </a:cubicBezTo>
                <a:cubicBezTo>
                  <a:pt x="2347142" y="3222588"/>
                  <a:pt x="2347142" y="3228110"/>
                  <a:pt x="2342720" y="3234748"/>
                </a:cubicBezTo>
                <a:cubicBezTo>
                  <a:pt x="2338298" y="3241375"/>
                  <a:pt x="2336091" y="3240268"/>
                  <a:pt x="2336091" y="3231424"/>
                </a:cubicBezTo>
                <a:cubicBezTo>
                  <a:pt x="2336091" y="3227010"/>
                  <a:pt x="2336091" y="3222588"/>
                  <a:pt x="2336091" y="3218165"/>
                </a:cubicBezTo>
                <a:close/>
                <a:moveTo>
                  <a:pt x="2302939" y="3211537"/>
                </a:moveTo>
                <a:cubicBezTo>
                  <a:pt x="2307361" y="3211536"/>
                  <a:pt x="2313990" y="3213743"/>
                  <a:pt x="2322826" y="3218166"/>
                </a:cubicBezTo>
                <a:cubicBezTo>
                  <a:pt x="2327248" y="3222588"/>
                  <a:pt x="2327248" y="3224795"/>
                  <a:pt x="2322825" y="3224795"/>
                </a:cubicBezTo>
                <a:close/>
                <a:moveTo>
                  <a:pt x="2893066" y="3165117"/>
                </a:moveTo>
                <a:cubicBezTo>
                  <a:pt x="2888644" y="3165117"/>
                  <a:pt x="2886428" y="3169540"/>
                  <a:pt x="2886429" y="3178384"/>
                </a:cubicBezTo>
                <a:cubicBezTo>
                  <a:pt x="2886430" y="3191643"/>
                  <a:pt x="2890850" y="3198271"/>
                  <a:pt x="2899695" y="3198271"/>
                </a:cubicBezTo>
                <a:cubicBezTo>
                  <a:pt x="2904117" y="3198271"/>
                  <a:pt x="2906324" y="3193858"/>
                  <a:pt x="2906324" y="3185013"/>
                </a:cubicBezTo>
                <a:close/>
                <a:moveTo>
                  <a:pt x="7123954" y="3165114"/>
                </a:moveTo>
                <a:cubicBezTo>
                  <a:pt x="7119531" y="3165114"/>
                  <a:pt x="7117317" y="3169536"/>
                  <a:pt x="7117317" y="3178381"/>
                </a:cubicBezTo>
                <a:cubicBezTo>
                  <a:pt x="7117317" y="3191639"/>
                  <a:pt x="7121739" y="3198268"/>
                  <a:pt x="7130582" y="3198267"/>
                </a:cubicBezTo>
                <a:cubicBezTo>
                  <a:pt x="7135005" y="3198268"/>
                  <a:pt x="7137212" y="3193854"/>
                  <a:pt x="7137212" y="3185009"/>
                </a:cubicBezTo>
                <a:close/>
                <a:moveTo>
                  <a:pt x="2448809" y="3118707"/>
                </a:moveTo>
                <a:cubicBezTo>
                  <a:pt x="2466489" y="3131965"/>
                  <a:pt x="2470911" y="3143017"/>
                  <a:pt x="2462076" y="3151860"/>
                </a:cubicBezTo>
                <a:cubicBezTo>
                  <a:pt x="2457654" y="3156282"/>
                  <a:pt x="2453232" y="3154067"/>
                  <a:pt x="2448809" y="3145231"/>
                </a:cubicBezTo>
                <a:close/>
                <a:moveTo>
                  <a:pt x="2879799" y="3105449"/>
                </a:moveTo>
                <a:cubicBezTo>
                  <a:pt x="2870964" y="3105449"/>
                  <a:pt x="2866541" y="3109862"/>
                  <a:pt x="2866541" y="3118707"/>
                </a:cubicBezTo>
                <a:cubicBezTo>
                  <a:pt x="2866541" y="3131965"/>
                  <a:pt x="2859912" y="3138602"/>
                  <a:pt x="2846647" y="3138601"/>
                </a:cubicBezTo>
                <a:cubicBezTo>
                  <a:pt x="2840018" y="3138601"/>
                  <a:pt x="2835046" y="3140811"/>
                  <a:pt x="2831731" y="3145229"/>
                </a:cubicBezTo>
                <a:lnTo>
                  <a:pt x="2831155" y="3147534"/>
                </a:lnTo>
                <a:lnTo>
                  <a:pt x="2848062" y="3172080"/>
                </a:lnTo>
                <a:lnTo>
                  <a:pt x="2863225" y="3151862"/>
                </a:lnTo>
                <a:cubicBezTo>
                  <a:pt x="2872066" y="3143022"/>
                  <a:pt x="2879801" y="3138601"/>
                  <a:pt x="2886429" y="3138601"/>
                </a:cubicBezTo>
                <a:lnTo>
                  <a:pt x="2893066" y="3118707"/>
                </a:lnTo>
                <a:close/>
                <a:moveTo>
                  <a:pt x="7110688" y="3105445"/>
                </a:moveTo>
                <a:cubicBezTo>
                  <a:pt x="7101852" y="3105445"/>
                  <a:pt x="7097430" y="3109859"/>
                  <a:pt x="7097430" y="3118703"/>
                </a:cubicBezTo>
                <a:cubicBezTo>
                  <a:pt x="7097430" y="3131961"/>
                  <a:pt x="7090801" y="3138599"/>
                  <a:pt x="7077535" y="3138598"/>
                </a:cubicBezTo>
                <a:cubicBezTo>
                  <a:pt x="7064277" y="3138597"/>
                  <a:pt x="7057647" y="3147435"/>
                  <a:pt x="7057647" y="3165114"/>
                </a:cubicBezTo>
                <a:lnTo>
                  <a:pt x="7064278" y="3191639"/>
                </a:lnTo>
                <a:cubicBezTo>
                  <a:pt x="7086379" y="3156278"/>
                  <a:pt x="7104059" y="3138599"/>
                  <a:pt x="7117318" y="3138598"/>
                </a:cubicBezTo>
                <a:lnTo>
                  <a:pt x="7122452" y="3123204"/>
                </a:lnTo>
                <a:lnTo>
                  <a:pt x="7116641" y="3111395"/>
                </a:lnTo>
                <a:close/>
                <a:moveTo>
                  <a:pt x="2382662" y="3085553"/>
                </a:moveTo>
                <a:lnTo>
                  <a:pt x="2395928" y="3085553"/>
                </a:lnTo>
                <a:cubicBezTo>
                  <a:pt x="2400342" y="3085553"/>
                  <a:pt x="2402557" y="3087760"/>
                  <a:pt x="2402557" y="3092182"/>
                </a:cubicBezTo>
                <a:cubicBezTo>
                  <a:pt x="2398135" y="3096605"/>
                  <a:pt x="2391506" y="3094398"/>
                  <a:pt x="2382662" y="3085553"/>
                </a:cubicBezTo>
                <a:close/>
                <a:moveTo>
                  <a:pt x="1785746" y="3085553"/>
                </a:moveTo>
                <a:lnTo>
                  <a:pt x="1799013" y="3085553"/>
                </a:lnTo>
                <a:cubicBezTo>
                  <a:pt x="1803426" y="3085553"/>
                  <a:pt x="1805640" y="3087760"/>
                  <a:pt x="1805640" y="3092182"/>
                </a:cubicBezTo>
                <a:cubicBezTo>
                  <a:pt x="1801219" y="3096605"/>
                  <a:pt x="1794589" y="3094397"/>
                  <a:pt x="1785746" y="3085553"/>
                </a:cubicBezTo>
                <a:close/>
                <a:moveTo>
                  <a:pt x="2077494" y="3059029"/>
                </a:moveTo>
                <a:lnTo>
                  <a:pt x="2090753" y="3078924"/>
                </a:lnTo>
                <a:lnTo>
                  <a:pt x="2084123" y="3085553"/>
                </a:lnTo>
                <a:cubicBezTo>
                  <a:pt x="2075287" y="3072288"/>
                  <a:pt x="2073074" y="3063452"/>
                  <a:pt x="2077494" y="3059029"/>
                </a:cubicBezTo>
                <a:close/>
                <a:moveTo>
                  <a:pt x="2229999" y="3032510"/>
                </a:moveTo>
                <a:cubicBezTo>
                  <a:pt x="2232209" y="3032510"/>
                  <a:pt x="2234422" y="3034720"/>
                  <a:pt x="2236632" y="3039143"/>
                </a:cubicBezTo>
                <a:cubicBezTo>
                  <a:pt x="2241054" y="3043556"/>
                  <a:pt x="2243261" y="3047978"/>
                  <a:pt x="2243261" y="3052401"/>
                </a:cubicBezTo>
                <a:cubicBezTo>
                  <a:pt x="2252106" y="3074502"/>
                  <a:pt x="2252105" y="3085555"/>
                  <a:pt x="2243261" y="3085553"/>
                </a:cubicBezTo>
                <a:cubicBezTo>
                  <a:pt x="2225581" y="3089975"/>
                  <a:pt x="2216736" y="3081132"/>
                  <a:pt x="2216736" y="3059029"/>
                </a:cubicBezTo>
                <a:cubicBezTo>
                  <a:pt x="2216736" y="3050194"/>
                  <a:pt x="2218952" y="3043556"/>
                  <a:pt x="2223365" y="3039143"/>
                </a:cubicBezTo>
                <a:cubicBezTo>
                  <a:pt x="2225577" y="3034720"/>
                  <a:pt x="2227788" y="3032508"/>
                  <a:pt x="2229999" y="3032510"/>
                </a:cubicBezTo>
                <a:close/>
                <a:moveTo>
                  <a:pt x="2283044" y="3025876"/>
                </a:moveTo>
                <a:cubicBezTo>
                  <a:pt x="2287465" y="3025876"/>
                  <a:pt x="2289671" y="3028091"/>
                  <a:pt x="2289672" y="3032505"/>
                </a:cubicBezTo>
                <a:cubicBezTo>
                  <a:pt x="2289672" y="3036927"/>
                  <a:pt x="2287465" y="3039142"/>
                  <a:pt x="2283042" y="3039142"/>
                </a:cubicBezTo>
                <a:lnTo>
                  <a:pt x="2283044" y="3032505"/>
                </a:lnTo>
                <a:close/>
                <a:moveTo>
                  <a:pt x="2130544" y="3005982"/>
                </a:moveTo>
                <a:lnTo>
                  <a:pt x="2143801" y="3019246"/>
                </a:lnTo>
                <a:cubicBezTo>
                  <a:pt x="2152645" y="3028091"/>
                  <a:pt x="2152645" y="3039142"/>
                  <a:pt x="2143801" y="3052400"/>
                </a:cubicBezTo>
                <a:cubicBezTo>
                  <a:pt x="2130543" y="3070081"/>
                  <a:pt x="2123907" y="3067873"/>
                  <a:pt x="2123906" y="3045772"/>
                </a:cubicBezTo>
                <a:close/>
                <a:moveTo>
                  <a:pt x="2097390" y="3005981"/>
                </a:moveTo>
                <a:lnTo>
                  <a:pt x="2097390" y="3012618"/>
                </a:lnTo>
                <a:lnTo>
                  <a:pt x="2090753" y="3012618"/>
                </a:lnTo>
                <a:cubicBezTo>
                  <a:pt x="2090753" y="3008195"/>
                  <a:pt x="2092967" y="3005981"/>
                  <a:pt x="2097390" y="3005981"/>
                </a:cubicBezTo>
                <a:close/>
                <a:moveTo>
                  <a:pt x="2104020" y="2959570"/>
                </a:moveTo>
                <a:cubicBezTo>
                  <a:pt x="2108442" y="2959570"/>
                  <a:pt x="2110648" y="2961785"/>
                  <a:pt x="2110648" y="2966199"/>
                </a:cubicBezTo>
                <a:cubicBezTo>
                  <a:pt x="2110648" y="2970621"/>
                  <a:pt x="2108442" y="2972828"/>
                  <a:pt x="2104019" y="2972828"/>
                </a:cubicBezTo>
                <a:cubicBezTo>
                  <a:pt x="2099597" y="2972828"/>
                  <a:pt x="2097390" y="2970621"/>
                  <a:pt x="2097390" y="2966199"/>
                </a:cubicBezTo>
                <a:cubicBezTo>
                  <a:pt x="2097390" y="2961785"/>
                  <a:pt x="2099597" y="2959570"/>
                  <a:pt x="2104020" y="2959570"/>
                </a:cubicBezTo>
                <a:close/>
                <a:moveTo>
                  <a:pt x="2203479" y="2866740"/>
                </a:moveTo>
                <a:cubicBezTo>
                  <a:pt x="2207900" y="2866739"/>
                  <a:pt x="2210107" y="2868955"/>
                  <a:pt x="2210108" y="2873369"/>
                </a:cubicBezTo>
                <a:lnTo>
                  <a:pt x="2216736" y="2886634"/>
                </a:lnTo>
                <a:close/>
                <a:moveTo>
                  <a:pt x="2157060" y="2860111"/>
                </a:moveTo>
                <a:cubicBezTo>
                  <a:pt x="2165903" y="2860111"/>
                  <a:pt x="2170326" y="2862325"/>
                  <a:pt x="2170325" y="2866740"/>
                </a:cubicBezTo>
                <a:cubicBezTo>
                  <a:pt x="2170326" y="2875583"/>
                  <a:pt x="2165903" y="2880005"/>
                  <a:pt x="2157059" y="2880005"/>
                </a:cubicBezTo>
                <a:cubicBezTo>
                  <a:pt x="2148223" y="2880005"/>
                  <a:pt x="2143801" y="2875583"/>
                  <a:pt x="2143802" y="2866740"/>
                </a:cubicBezTo>
                <a:cubicBezTo>
                  <a:pt x="2143801" y="2862325"/>
                  <a:pt x="2148223" y="2860110"/>
                  <a:pt x="2157060" y="2860111"/>
                </a:cubicBezTo>
                <a:close/>
                <a:moveTo>
                  <a:pt x="2269784" y="2833585"/>
                </a:moveTo>
                <a:cubicBezTo>
                  <a:pt x="2274208" y="2833586"/>
                  <a:pt x="2279728" y="2838009"/>
                  <a:pt x="2286358" y="2846852"/>
                </a:cubicBezTo>
                <a:cubicBezTo>
                  <a:pt x="2292996" y="2855688"/>
                  <a:pt x="2294094" y="2862325"/>
                  <a:pt x="2289671" y="2866740"/>
                </a:cubicBezTo>
                <a:cubicBezTo>
                  <a:pt x="2276414" y="2880005"/>
                  <a:pt x="2267571" y="2875583"/>
                  <a:pt x="2263155" y="2853481"/>
                </a:cubicBezTo>
                <a:cubicBezTo>
                  <a:pt x="2258735" y="2840224"/>
                  <a:pt x="2260941" y="2833586"/>
                  <a:pt x="2269784" y="2833585"/>
                </a:cubicBezTo>
                <a:close/>
                <a:moveTo>
                  <a:pt x="7144622" y="2819542"/>
                </a:moveTo>
                <a:lnTo>
                  <a:pt x="7137211" y="2826954"/>
                </a:lnTo>
                <a:lnTo>
                  <a:pt x="7157108" y="2840220"/>
                </a:lnTo>
                <a:lnTo>
                  <a:pt x="7163737" y="2833582"/>
                </a:lnTo>
                <a:lnTo>
                  <a:pt x="7163099" y="2832628"/>
                </a:lnTo>
                <a:close/>
                <a:moveTo>
                  <a:pt x="2143961" y="2813699"/>
                </a:moveTo>
                <a:lnTo>
                  <a:pt x="2157219" y="2826957"/>
                </a:lnTo>
                <a:cubicBezTo>
                  <a:pt x="2157219" y="2826957"/>
                  <a:pt x="2152804" y="2824750"/>
                  <a:pt x="2143961" y="2820328"/>
                </a:cubicBezTo>
                <a:cubicBezTo>
                  <a:pt x="2135117" y="2815906"/>
                  <a:pt x="2135117" y="2813699"/>
                  <a:pt x="2143961" y="2813699"/>
                </a:cubicBezTo>
                <a:close/>
                <a:moveTo>
                  <a:pt x="2919583" y="2813698"/>
                </a:moveTo>
                <a:cubicBezTo>
                  <a:pt x="2910746" y="2813700"/>
                  <a:pt x="2906324" y="2818121"/>
                  <a:pt x="2906323" y="2826958"/>
                </a:cubicBezTo>
                <a:lnTo>
                  <a:pt x="2926220" y="2840223"/>
                </a:lnTo>
                <a:lnTo>
                  <a:pt x="2932849" y="2833586"/>
                </a:lnTo>
                <a:cubicBezTo>
                  <a:pt x="2932849" y="2820328"/>
                  <a:pt x="2928427" y="2813698"/>
                  <a:pt x="2919583" y="2813698"/>
                </a:cubicBezTo>
                <a:close/>
                <a:moveTo>
                  <a:pt x="1547044" y="2813698"/>
                </a:moveTo>
                <a:lnTo>
                  <a:pt x="1560303" y="2826957"/>
                </a:lnTo>
                <a:cubicBezTo>
                  <a:pt x="1560303" y="2826957"/>
                  <a:pt x="1555888" y="2824750"/>
                  <a:pt x="1547044" y="2820328"/>
                </a:cubicBezTo>
                <a:cubicBezTo>
                  <a:pt x="1538201" y="2815906"/>
                  <a:pt x="1538201" y="2813699"/>
                  <a:pt x="1547044" y="2813698"/>
                </a:cubicBezTo>
                <a:close/>
                <a:moveTo>
                  <a:pt x="6687384" y="2788223"/>
                </a:moveTo>
                <a:lnTo>
                  <a:pt x="6746520" y="2914813"/>
                </a:lnTo>
                <a:lnTo>
                  <a:pt x="6750206" y="2924948"/>
                </a:lnTo>
                <a:lnTo>
                  <a:pt x="6747663" y="2916469"/>
                </a:lnTo>
                <a:cubicBezTo>
                  <a:pt x="6746558" y="2907628"/>
                  <a:pt x="6746003" y="2895471"/>
                  <a:pt x="6746003" y="2880001"/>
                </a:cubicBezTo>
                <a:cubicBezTo>
                  <a:pt x="6746003" y="2857900"/>
                  <a:pt x="6737167" y="2841320"/>
                  <a:pt x="6719480" y="2830269"/>
                </a:cubicBezTo>
                <a:cubicBezTo>
                  <a:pt x="6701800" y="2819217"/>
                  <a:pt x="6692963" y="2807068"/>
                  <a:pt x="6692963" y="2793801"/>
                </a:cubicBezTo>
                <a:close/>
                <a:moveTo>
                  <a:pt x="2939476" y="2780546"/>
                </a:moveTo>
                <a:lnTo>
                  <a:pt x="2932849" y="2787175"/>
                </a:lnTo>
                <a:cubicBezTo>
                  <a:pt x="2937270" y="2791597"/>
                  <a:pt x="2940584" y="2794912"/>
                  <a:pt x="2942791" y="2797118"/>
                </a:cubicBezTo>
                <a:cubicBezTo>
                  <a:pt x="2945007" y="2799325"/>
                  <a:pt x="2948321" y="2798226"/>
                  <a:pt x="2952735" y="2793804"/>
                </a:cubicBezTo>
                <a:cubicBezTo>
                  <a:pt x="2952735" y="2784968"/>
                  <a:pt x="2948321" y="2780546"/>
                  <a:pt x="2939476" y="2780546"/>
                </a:cubicBezTo>
                <a:close/>
                <a:moveTo>
                  <a:pt x="2395928" y="2767280"/>
                </a:moveTo>
                <a:cubicBezTo>
                  <a:pt x="2400342" y="2767280"/>
                  <a:pt x="2402557" y="2776124"/>
                  <a:pt x="2402557" y="2793805"/>
                </a:cubicBezTo>
                <a:lnTo>
                  <a:pt x="2395928" y="2800434"/>
                </a:lnTo>
                <a:cubicBezTo>
                  <a:pt x="2389290" y="2789382"/>
                  <a:pt x="2385977" y="2781099"/>
                  <a:pt x="2385977" y="2775570"/>
                </a:cubicBezTo>
                <a:cubicBezTo>
                  <a:pt x="2385978" y="2770048"/>
                  <a:pt x="2389290" y="2767280"/>
                  <a:pt x="2395928" y="2767280"/>
                </a:cubicBezTo>
                <a:close/>
                <a:moveTo>
                  <a:pt x="2031242" y="2720869"/>
                </a:moveTo>
                <a:cubicBezTo>
                  <a:pt x="2035657" y="2720870"/>
                  <a:pt x="2037871" y="2723076"/>
                  <a:pt x="2037872" y="2727498"/>
                </a:cubicBezTo>
                <a:cubicBezTo>
                  <a:pt x="2037872" y="2731921"/>
                  <a:pt x="2035658" y="2734127"/>
                  <a:pt x="2031242" y="2734127"/>
                </a:cubicBezTo>
                <a:cubicBezTo>
                  <a:pt x="2026822" y="2734126"/>
                  <a:pt x="2024607" y="2731919"/>
                  <a:pt x="2024607" y="2727497"/>
                </a:cubicBezTo>
                <a:cubicBezTo>
                  <a:pt x="2024606" y="2723077"/>
                  <a:pt x="2026820" y="2720869"/>
                  <a:pt x="2031242" y="2720869"/>
                </a:cubicBezTo>
                <a:close/>
                <a:moveTo>
                  <a:pt x="1434326" y="2720869"/>
                </a:moveTo>
                <a:cubicBezTo>
                  <a:pt x="1438740" y="2720869"/>
                  <a:pt x="1440956" y="2723076"/>
                  <a:pt x="1440956" y="2727498"/>
                </a:cubicBezTo>
                <a:cubicBezTo>
                  <a:pt x="1440956" y="2731921"/>
                  <a:pt x="1438741" y="2734126"/>
                  <a:pt x="1434327" y="2734127"/>
                </a:cubicBezTo>
                <a:cubicBezTo>
                  <a:pt x="1429905" y="2734128"/>
                  <a:pt x="1427691" y="2731920"/>
                  <a:pt x="1427690" y="2727499"/>
                </a:cubicBezTo>
                <a:cubicBezTo>
                  <a:pt x="1427690" y="2723077"/>
                  <a:pt x="1429904" y="2720869"/>
                  <a:pt x="1434326" y="2720869"/>
                </a:cubicBezTo>
                <a:close/>
                <a:moveTo>
                  <a:pt x="1968919" y="2701807"/>
                </a:moveTo>
                <a:cubicBezTo>
                  <a:pt x="1970576" y="2701254"/>
                  <a:pt x="1972510" y="2702082"/>
                  <a:pt x="1974719" y="2704292"/>
                </a:cubicBezTo>
                <a:cubicBezTo>
                  <a:pt x="1979139" y="2708712"/>
                  <a:pt x="1984665" y="2718657"/>
                  <a:pt x="1991294" y="2734127"/>
                </a:cubicBezTo>
                <a:cubicBezTo>
                  <a:pt x="1995716" y="2738548"/>
                  <a:pt x="1997931" y="2745179"/>
                  <a:pt x="1997930" y="2754021"/>
                </a:cubicBezTo>
                <a:cubicBezTo>
                  <a:pt x="1997931" y="2767280"/>
                  <a:pt x="1989087" y="2762866"/>
                  <a:pt x="1971407" y="2740763"/>
                </a:cubicBezTo>
                <a:lnTo>
                  <a:pt x="1964778" y="2707611"/>
                </a:lnTo>
                <a:cubicBezTo>
                  <a:pt x="1965881" y="2704294"/>
                  <a:pt x="1967262" y="2702360"/>
                  <a:pt x="1968919" y="2701807"/>
                </a:cubicBezTo>
                <a:close/>
                <a:moveTo>
                  <a:pt x="2130544" y="2667821"/>
                </a:moveTo>
                <a:cubicBezTo>
                  <a:pt x="2139379" y="2667821"/>
                  <a:pt x="2146008" y="2674457"/>
                  <a:pt x="2150431" y="2687717"/>
                </a:cubicBezTo>
                <a:lnTo>
                  <a:pt x="2150430" y="2707611"/>
                </a:lnTo>
                <a:cubicBezTo>
                  <a:pt x="2141595" y="2694346"/>
                  <a:pt x="2134957" y="2681088"/>
                  <a:pt x="2130544" y="2667821"/>
                </a:cubicBezTo>
                <a:close/>
                <a:moveTo>
                  <a:pt x="2157219" y="2647934"/>
                </a:moveTo>
                <a:lnTo>
                  <a:pt x="2163855" y="2647934"/>
                </a:lnTo>
                <a:lnTo>
                  <a:pt x="2170484" y="2647934"/>
                </a:lnTo>
                <a:cubicBezTo>
                  <a:pt x="2170484" y="2652356"/>
                  <a:pt x="2168270" y="2654563"/>
                  <a:pt x="2163856" y="2654563"/>
                </a:cubicBezTo>
                <a:cubicBezTo>
                  <a:pt x="2159434" y="2654563"/>
                  <a:pt x="2157219" y="2652356"/>
                  <a:pt x="2157219" y="2647934"/>
                </a:cubicBezTo>
                <a:close/>
                <a:moveTo>
                  <a:pt x="1560304" y="2647934"/>
                </a:moveTo>
                <a:lnTo>
                  <a:pt x="1566939" y="2647934"/>
                </a:lnTo>
                <a:lnTo>
                  <a:pt x="1573568" y="2647934"/>
                </a:lnTo>
                <a:cubicBezTo>
                  <a:pt x="1573568" y="2652356"/>
                  <a:pt x="1571353" y="2654563"/>
                  <a:pt x="1566940" y="2654563"/>
                </a:cubicBezTo>
                <a:cubicBezTo>
                  <a:pt x="1562517" y="2654563"/>
                  <a:pt x="1560303" y="2652356"/>
                  <a:pt x="1560304" y="2647934"/>
                </a:cubicBezTo>
                <a:close/>
                <a:moveTo>
                  <a:pt x="1295080" y="2611464"/>
                </a:moveTo>
                <a:cubicBezTo>
                  <a:pt x="1299501" y="2613674"/>
                  <a:pt x="1306133" y="2619199"/>
                  <a:pt x="1314972" y="2628039"/>
                </a:cubicBezTo>
                <a:cubicBezTo>
                  <a:pt x="1328230" y="2641305"/>
                  <a:pt x="1326023" y="2643512"/>
                  <a:pt x="1308342" y="2634669"/>
                </a:cubicBezTo>
                <a:cubicBezTo>
                  <a:pt x="1290662" y="2625832"/>
                  <a:pt x="1284027" y="2619203"/>
                  <a:pt x="1288449" y="2614782"/>
                </a:cubicBezTo>
                <a:cubicBezTo>
                  <a:pt x="1288449" y="2610360"/>
                  <a:pt x="1290659" y="2609252"/>
                  <a:pt x="1295080" y="2611464"/>
                </a:cubicBezTo>
                <a:close/>
                <a:moveTo>
                  <a:pt x="1891996" y="2611462"/>
                </a:moveTo>
                <a:cubicBezTo>
                  <a:pt x="1896417" y="2613674"/>
                  <a:pt x="1903049" y="2619199"/>
                  <a:pt x="1911888" y="2628038"/>
                </a:cubicBezTo>
                <a:cubicBezTo>
                  <a:pt x="1925146" y="2641305"/>
                  <a:pt x="1922940" y="2643512"/>
                  <a:pt x="1905260" y="2634669"/>
                </a:cubicBezTo>
                <a:cubicBezTo>
                  <a:pt x="1887579" y="2625831"/>
                  <a:pt x="1880943" y="2619203"/>
                  <a:pt x="1885364" y="2614781"/>
                </a:cubicBezTo>
                <a:cubicBezTo>
                  <a:pt x="1885364" y="2610360"/>
                  <a:pt x="1887575" y="2609252"/>
                  <a:pt x="1891996" y="2611462"/>
                </a:cubicBezTo>
                <a:close/>
                <a:moveTo>
                  <a:pt x="2225488" y="2599396"/>
                </a:moveTo>
                <a:lnTo>
                  <a:pt x="2230831" y="2607319"/>
                </a:lnTo>
                <a:cubicBezTo>
                  <a:pt x="2241328" y="2620027"/>
                  <a:pt x="2254313" y="2633568"/>
                  <a:pt x="2269784" y="2647933"/>
                </a:cubicBezTo>
                <a:lnTo>
                  <a:pt x="2269799" y="2647948"/>
                </a:lnTo>
                <a:lnTo>
                  <a:pt x="2260001" y="2634668"/>
                </a:lnTo>
                <a:cubicBezTo>
                  <a:pt x="2250054" y="2619199"/>
                  <a:pt x="2240934" y="2608148"/>
                  <a:pt x="2232646" y="2601516"/>
                </a:cubicBezTo>
                <a:close/>
                <a:moveTo>
                  <a:pt x="1845423" y="2591572"/>
                </a:moveTo>
                <a:cubicBezTo>
                  <a:pt x="1849844" y="2589365"/>
                  <a:pt x="1856474" y="2594886"/>
                  <a:pt x="1865318" y="2608152"/>
                </a:cubicBezTo>
                <a:cubicBezTo>
                  <a:pt x="1882999" y="2625831"/>
                  <a:pt x="1894048" y="2634668"/>
                  <a:pt x="1898472" y="2634669"/>
                </a:cubicBezTo>
                <a:cubicBezTo>
                  <a:pt x="1907306" y="2634669"/>
                  <a:pt x="1911729" y="2639090"/>
                  <a:pt x="1911729" y="2647934"/>
                </a:cubicBezTo>
                <a:cubicBezTo>
                  <a:pt x="1911729" y="2670036"/>
                  <a:pt x="1898471" y="2667821"/>
                  <a:pt x="1871948" y="2641305"/>
                </a:cubicBezTo>
                <a:lnTo>
                  <a:pt x="1852052" y="2614781"/>
                </a:lnTo>
                <a:cubicBezTo>
                  <a:pt x="1843216" y="2601514"/>
                  <a:pt x="1841001" y="2593779"/>
                  <a:pt x="1845423" y="2591572"/>
                </a:cubicBezTo>
                <a:close/>
                <a:moveTo>
                  <a:pt x="2143802" y="2555104"/>
                </a:moveTo>
                <a:cubicBezTo>
                  <a:pt x="2152645" y="2555104"/>
                  <a:pt x="2155959" y="2558418"/>
                  <a:pt x="2153745" y="2565048"/>
                </a:cubicBezTo>
                <a:cubicBezTo>
                  <a:pt x="2151537" y="2571684"/>
                  <a:pt x="2149331" y="2578312"/>
                  <a:pt x="2147116" y="2584942"/>
                </a:cubicBezTo>
                <a:cubicBezTo>
                  <a:pt x="2144909" y="2591573"/>
                  <a:pt x="2146009" y="2599308"/>
                  <a:pt x="2150430" y="2608152"/>
                </a:cubicBezTo>
                <a:cubicBezTo>
                  <a:pt x="2163696" y="2616988"/>
                  <a:pt x="2163696" y="2621410"/>
                  <a:pt x="2150431" y="2621411"/>
                </a:cubicBezTo>
                <a:cubicBezTo>
                  <a:pt x="2132750" y="2621411"/>
                  <a:pt x="2121700" y="2619202"/>
                  <a:pt x="2117277" y="2614781"/>
                </a:cubicBezTo>
                <a:cubicBezTo>
                  <a:pt x="2108441" y="2605937"/>
                  <a:pt x="2104573" y="2599307"/>
                  <a:pt x="2105672" y="2594886"/>
                </a:cubicBezTo>
                <a:cubicBezTo>
                  <a:pt x="2106781" y="2590463"/>
                  <a:pt x="2112855" y="2588256"/>
                  <a:pt x="2123906" y="2588256"/>
                </a:cubicBezTo>
                <a:cubicBezTo>
                  <a:pt x="2132751" y="2588256"/>
                  <a:pt x="2137173" y="2583835"/>
                  <a:pt x="2137172" y="2574998"/>
                </a:cubicBezTo>
                <a:cubicBezTo>
                  <a:pt x="2137173" y="2561733"/>
                  <a:pt x="2139379" y="2555104"/>
                  <a:pt x="2143802" y="2555104"/>
                </a:cubicBezTo>
                <a:close/>
                <a:moveTo>
                  <a:pt x="1407803" y="2429121"/>
                </a:moveTo>
                <a:cubicBezTo>
                  <a:pt x="1412225" y="2429121"/>
                  <a:pt x="1414432" y="2431328"/>
                  <a:pt x="1414433" y="2435749"/>
                </a:cubicBezTo>
                <a:cubicBezTo>
                  <a:pt x="1414432" y="2440171"/>
                  <a:pt x="1412226" y="2442386"/>
                  <a:pt x="1407804" y="2442386"/>
                </a:cubicBezTo>
                <a:lnTo>
                  <a:pt x="1407803" y="2435748"/>
                </a:lnTo>
                <a:close/>
                <a:moveTo>
                  <a:pt x="1898470" y="2429120"/>
                </a:moveTo>
                <a:cubicBezTo>
                  <a:pt x="1911729" y="2424697"/>
                  <a:pt x="1920573" y="2431327"/>
                  <a:pt x="1924987" y="2449015"/>
                </a:cubicBezTo>
                <a:cubicBezTo>
                  <a:pt x="1929410" y="2462273"/>
                  <a:pt x="1927203" y="2471117"/>
                  <a:pt x="1918358" y="2475540"/>
                </a:cubicBezTo>
                <a:cubicBezTo>
                  <a:pt x="1905100" y="2479953"/>
                  <a:pt x="1894049" y="2473324"/>
                  <a:pt x="1885206" y="2455644"/>
                </a:cubicBezTo>
                <a:cubicBezTo>
                  <a:pt x="1889628" y="2442386"/>
                  <a:pt x="1894048" y="2433542"/>
                  <a:pt x="1898470" y="2429120"/>
                </a:cubicBezTo>
                <a:close/>
                <a:moveTo>
                  <a:pt x="2057789" y="2343026"/>
                </a:moveTo>
                <a:lnTo>
                  <a:pt x="2061076" y="2354527"/>
                </a:lnTo>
                <a:lnTo>
                  <a:pt x="2070513" y="2349812"/>
                </a:lnTo>
                <a:close/>
                <a:moveTo>
                  <a:pt x="2498709" y="2307073"/>
                </a:moveTo>
                <a:lnTo>
                  <a:pt x="2485659" y="2316042"/>
                </a:lnTo>
                <a:lnTo>
                  <a:pt x="2488596" y="2319712"/>
                </a:lnTo>
                <a:close/>
                <a:moveTo>
                  <a:pt x="1706180" y="2289880"/>
                </a:moveTo>
                <a:cubicBezTo>
                  <a:pt x="1710601" y="2289880"/>
                  <a:pt x="1715022" y="2292089"/>
                  <a:pt x="1719439" y="2296508"/>
                </a:cubicBezTo>
                <a:cubicBezTo>
                  <a:pt x="1728283" y="2305352"/>
                  <a:pt x="1734913" y="2307558"/>
                  <a:pt x="1739335" y="2303136"/>
                </a:cubicBezTo>
                <a:lnTo>
                  <a:pt x="1745964" y="2309773"/>
                </a:lnTo>
                <a:cubicBezTo>
                  <a:pt x="1745964" y="2323031"/>
                  <a:pt x="1748171" y="2329661"/>
                  <a:pt x="1752593" y="2329661"/>
                </a:cubicBezTo>
                <a:cubicBezTo>
                  <a:pt x="1761436" y="2329660"/>
                  <a:pt x="1780225" y="2342926"/>
                  <a:pt x="1808955" y="2369442"/>
                </a:cubicBezTo>
                <a:cubicBezTo>
                  <a:pt x="1837687" y="2395966"/>
                  <a:pt x="1852052" y="2413647"/>
                  <a:pt x="1852052" y="2422490"/>
                </a:cubicBezTo>
                <a:lnTo>
                  <a:pt x="1838794" y="2415861"/>
                </a:lnTo>
                <a:cubicBezTo>
                  <a:pt x="1834371" y="2411440"/>
                  <a:pt x="1827744" y="2405918"/>
                  <a:pt x="1818898" y="2399282"/>
                </a:cubicBezTo>
                <a:cubicBezTo>
                  <a:pt x="1810062" y="2392653"/>
                  <a:pt x="1803426" y="2389338"/>
                  <a:pt x="1799012" y="2389338"/>
                </a:cubicBezTo>
                <a:cubicBezTo>
                  <a:pt x="1790168" y="2389338"/>
                  <a:pt x="1785746" y="2384915"/>
                  <a:pt x="1785746" y="2376079"/>
                </a:cubicBezTo>
                <a:lnTo>
                  <a:pt x="1759222" y="2356185"/>
                </a:lnTo>
                <a:cubicBezTo>
                  <a:pt x="1741541" y="2342927"/>
                  <a:pt x="1724969" y="2330768"/>
                  <a:pt x="1709496" y="2319717"/>
                </a:cubicBezTo>
                <a:cubicBezTo>
                  <a:pt x="1694023" y="2308666"/>
                  <a:pt x="1688500" y="2300930"/>
                  <a:pt x="1692916" y="2296507"/>
                </a:cubicBezTo>
                <a:cubicBezTo>
                  <a:pt x="1697338" y="2292090"/>
                  <a:pt x="1701759" y="2289881"/>
                  <a:pt x="1706180" y="2289880"/>
                </a:cubicBezTo>
                <a:close/>
                <a:moveTo>
                  <a:pt x="1619979" y="2243467"/>
                </a:moveTo>
                <a:cubicBezTo>
                  <a:pt x="1633245" y="2243466"/>
                  <a:pt x="1644297" y="2250096"/>
                  <a:pt x="1653133" y="2263354"/>
                </a:cubicBezTo>
                <a:cubicBezTo>
                  <a:pt x="1657554" y="2267776"/>
                  <a:pt x="1655348" y="2272199"/>
                  <a:pt x="1646504" y="2276621"/>
                </a:cubicBezTo>
                <a:lnTo>
                  <a:pt x="1619979" y="2276620"/>
                </a:lnTo>
                <a:cubicBezTo>
                  <a:pt x="1606722" y="2272199"/>
                  <a:pt x="1602300" y="2263354"/>
                  <a:pt x="1606722" y="2250096"/>
                </a:cubicBezTo>
                <a:cubicBezTo>
                  <a:pt x="1606722" y="2245674"/>
                  <a:pt x="1611143" y="2243466"/>
                  <a:pt x="1619979" y="2243467"/>
                </a:cubicBezTo>
                <a:close/>
                <a:moveTo>
                  <a:pt x="1487367" y="2230202"/>
                </a:moveTo>
                <a:cubicBezTo>
                  <a:pt x="1496210" y="2234622"/>
                  <a:pt x="1500633" y="2236829"/>
                  <a:pt x="1500633" y="2236829"/>
                </a:cubicBezTo>
                <a:cubicBezTo>
                  <a:pt x="1496211" y="2241251"/>
                  <a:pt x="1491788" y="2241251"/>
                  <a:pt x="1487368" y="2236830"/>
                </a:cubicBezTo>
                <a:close/>
                <a:moveTo>
                  <a:pt x="6630721" y="2175843"/>
                </a:moveTo>
                <a:lnTo>
                  <a:pt x="6629971" y="2187100"/>
                </a:lnTo>
                <a:cubicBezTo>
                  <a:pt x="6636600" y="2202574"/>
                  <a:pt x="6649858" y="2224677"/>
                  <a:pt x="6669754" y="2253407"/>
                </a:cubicBezTo>
                <a:cubicBezTo>
                  <a:pt x="6689640" y="2282138"/>
                  <a:pt x="6701799" y="2298718"/>
                  <a:pt x="6706221" y="2303133"/>
                </a:cubicBezTo>
                <a:cubicBezTo>
                  <a:pt x="6715066" y="2325234"/>
                  <a:pt x="6723901" y="2325234"/>
                  <a:pt x="6732746" y="2303132"/>
                </a:cubicBezTo>
                <a:lnTo>
                  <a:pt x="6726115" y="2289875"/>
                </a:lnTo>
                <a:cubicBezTo>
                  <a:pt x="6717272" y="2285453"/>
                  <a:pt x="6713957" y="2276616"/>
                  <a:pt x="6716165" y="2263351"/>
                </a:cubicBezTo>
                <a:lnTo>
                  <a:pt x="6720445" y="2258217"/>
                </a:lnTo>
                <a:lnTo>
                  <a:pt x="6720190" y="2257964"/>
                </a:lnTo>
                <a:cubicBezTo>
                  <a:pt x="6693667" y="2232270"/>
                  <a:pt x="6671566" y="2211411"/>
                  <a:pt x="6653885" y="2195387"/>
                </a:cubicBezTo>
                <a:close/>
                <a:moveTo>
                  <a:pt x="2400992" y="2158473"/>
                </a:moveTo>
                <a:lnTo>
                  <a:pt x="2399083" y="2187104"/>
                </a:lnTo>
                <a:lnTo>
                  <a:pt x="2435371" y="2247589"/>
                </a:lnTo>
                <a:lnTo>
                  <a:pt x="2469690" y="2274132"/>
                </a:lnTo>
                <a:cubicBezTo>
                  <a:pt x="2480189" y="2282419"/>
                  <a:pt x="2486544" y="2287667"/>
                  <a:pt x="2488750" y="2289879"/>
                </a:cubicBezTo>
                <a:lnTo>
                  <a:pt x="2501232" y="2303919"/>
                </a:lnTo>
                <a:lnTo>
                  <a:pt x="2501857" y="2303137"/>
                </a:lnTo>
                <a:lnTo>
                  <a:pt x="2495227" y="2289878"/>
                </a:lnTo>
                <a:cubicBezTo>
                  <a:pt x="2486385" y="2285457"/>
                  <a:pt x="2483070" y="2276620"/>
                  <a:pt x="2485277" y="2263353"/>
                </a:cubicBezTo>
                <a:cubicBezTo>
                  <a:pt x="2487492" y="2250096"/>
                  <a:pt x="2493012" y="2243466"/>
                  <a:pt x="2501857" y="2243467"/>
                </a:cubicBezTo>
                <a:lnTo>
                  <a:pt x="2512053" y="2233265"/>
                </a:lnTo>
                <a:lnTo>
                  <a:pt x="2482121" y="2216943"/>
                </a:lnTo>
                <a:cubicBezTo>
                  <a:pt x="2477699" y="2216943"/>
                  <a:pt x="2469971" y="2210316"/>
                  <a:pt x="2458911" y="2197049"/>
                </a:cubicBezTo>
                <a:cubicBezTo>
                  <a:pt x="2447860" y="2183791"/>
                  <a:pt x="2437918" y="2177161"/>
                  <a:pt x="2429081" y="2177160"/>
                </a:cubicBezTo>
                <a:cubicBezTo>
                  <a:pt x="2426870" y="2177160"/>
                  <a:pt x="2421896" y="2174398"/>
                  <a:pt x="2414160" y="2168871"/>
                </a:cubicBezTo>
                <a:close/>
                <a:moveTo>
                  <a:pt x="1348126" y="2150636"/>
                </a:moveTo>
                <a:lnTo>
                  <a:pt x="1374649" y="2170531"/>
                </a:lnTo>
                <a:cubicBezTo>
                  <a:pt x="1392330" y="2188212"/>
                  <a:pt x="1405588" y="2197048"/>
                  <a:pt x="1414432" y="2197048"/>
                </a:cubicBezTo>
                <a:cubicBezTo>
                  <a:pt x="1423276" y="2197049"/>
                  <a:pt x="1427690" y="2199263"/>
                  <a:pt x="1427690" y="2203679"/>
                </a:cubicBezTo>
                <a:lnTo>
                  <a:pt x="1427690" y="2223573"/>
                </a:lnTo>
                <a:lnTo>
                  <a:pt x="1427690" y="2230202"/>
                </a:lnTo>
                <a:cubicBezTo>
                  <a:pt x="1432111" y="2234622"/>
                  <a:pt x="1434327" y="2239045"/>
                  <a:pt x="1434327" y="2243467"/>
                </a:cubicBezTo>
                <a:cubicBezTo>
                  <a:pt x="1434327" y="2247880"/>
                  <a:pt x="1438741" y="2254518"/>
                  <a:pt x="1447584" y="2263354"/>
                </a:cubicBezTo>
                <a:cubicBezTo>
                  <a:pt x="1456429" y="2254518"/>
                  <a:pt x="1480739" y="2256725"/>
                  <a:pt x="1520520" y="2269983"/>
                </a:cubicBezTo>
                <a:cubicBezTo>
                  <a:pt x="1569146" y="2287670"/>
                  <a:pt x="1593456" y="2294300"/>
                  <a:pt x="1593455" y="2289879"/>
                </a:cubicBezTo>
                <a:lnTo>
                  <a:pt x="1606723" y="2303136"/>
                </a:lnTo>
                <a:cubicBezTo>
                  <a:pt x="1615558" y="2316402"/>
                  <a:pt x="1626610" y="2329661"/>
                  <a:pt x="1639874" y="2342927"/>
                </a:cubicBezTo>
                <a:lnTo>
                  <a:pt x="1653133" y="2356185"/>
                </a:lnTo>
                <a:cubicBezTo>
                  <a:pt x="1675235" y="2356185"/>
                  <a:pt x="1723861" y="2384915"/>
                  <a:pt x="1799012" y="2442386"/>
                </a:cubicBezTo>
                <a:cubicBezTo>
                  <a:pt x="1812270" y="2455644"/>
                  <a:pt x="1818899" y="2464489"/>
                  <a:pt x="1818899" y="2468902"/>
                </a:cubicBezTo>
                <a:lnTo>
                  <a:pt x="1799012" y="2475540"/>
                </a:lnTo>
                <a:cubicBezTo>
                  <a:pt x="1794590" y="2471117"/>
                  <a:pt x="1787961" y="2466695"/>
                  <a:pt x="1779116" y="2462273"/>
                </a:cubicBezTo>
                <a:cubicBezTo>
                  <a:pt x="1748171" y="2435749"/>
                  <a:pt x="1726068" y="2431327"/>
                  <a:pt x="1712810" y="2449015"/>
                </a:cubicBezTo>
                <a:cubicBezTo>
                  <a:pt x="1708388" y="2453437"/>
                  <a:pt x="1722753" y="2470010"/>
                  <a:pt x="1755907" y="2498742"/>
                </a:cubicBezTo>
                <a:cubicBezTo>
                  <a:pt x="1789061" y="2527474"/>
                  <a:pt x="1803426" y="2544053"/>
                  <a:pt x="1799012" y="2548475"/>
                </a:cubicBezTo>
                <a:cubicBezTo>
                  <a:pt x="1794590" y="2552896"/>
                  <a:pt x="1780224" y="2547367"/>
                  <a:pt x="1755907" y="2531894"/>
                </a:cubicBezTo>
                <a:cubicBezTo>
                  <a:pt x="1731598" y="2516429"/>
                  <a:pt x="1717232" y="2504271"/>
                  <a:pt x="1712810" y="2495425"/>
                </a:cubicBezTo>
                <a:cubicBezTo>
                  <a:pt x="1708387" y="2486591"/>
                  <a:pt x="1703966" y="2482167"/>
                  <a:pt x="1699552" y="2482167"/>
                </a:cubicBezTo>
                <a:lnTo>
                  <a:pt x="1586826" y="2395967"/>
                </a:lnTo>
                <a:cubicBezTo>
                  <a:pt x="1555888" y="2373864"/>
                  <a:pt x="1467481" y="2314196"/>
                  <a:pt x="1321601" y="2216943"/>
                </a:cubicBezTo>
                <a:cubicBezTo>
                  <a:pt x="1303922" y="2203679"/>
                  <a:pt x="1289556" y="2192625"/>
                  <a:pt x="1278504" y="2183790"/>
                </a:cubicBezTo>
                <a:cubicBezTo>
                  <a:pt x="1267453" y="2174946"/>
                  <a:pt x="1264138" y="2168317"/>
                  <a:pt x="1268562" y="2163896"/>
                </a:cubicBezTo>
                <a:cubicBezTo>
                  <a:pt x="1268562" y="2163896"/>
                  <a:pt x="1277398" y="2168317"/>
                  <a:pt x="1295078" y="2177161"/>
                </a:cubicBezTo>
                <a:cubicBezTo>
                  <a:pt x="1330445" y="2199263"/>
                  <a:pt x="1345919" y="2199264"/>
                  <a:pt x="1341497" y="2177160"/>
                </a:cubicBezTo>
                <a:cubicBezTo>
                  <a:pt x="1332652" y="2159473"/>
                  <a:pt x="1334869" y="2150636"/>
                  <a:pt x="1348126" y="2150636"/>
                </a:cubicBezTo>
                <a:close/>
                <a:moveTo>
                  <a:pt x="1434327" y="2150635"/>
                </a:moveTo>
                <a:cubicBezTo>
                  <a:pt x="1438741" y="2150635"/>
                  <a:pt x="1440955" y="2152844"/>
                  <a:pt x="1440955" y="2157266"/>
                </a:cubicBezTo>
                <a:cubicBezTo>
                  <a:pt x="1440955" y="2161688"/>
                  <a:pt x="1438741" y="2163896"/>
                  <a:pt x="1434328" y="2163896"/>
                </a:cubicBezTo>
                <a:cubicBezTo>
                  <a:pt x="1429906" y="2163896"/>
                  <a:pt x="1427690" y="2161687"/>
                  <a:pt x="1427690" y="2157267"/>
                </a:cubicBezTo>
                <a:cubicBezTo>
                  <a:pt x="1427690" y="2152843"/>
                  <a:pt x="1429905" y="2150635"/>
                  <a:pt x="1434327" y="2150635"/>
                </a:cubicBezTo>
                <a:close/>
                <a:moveTo>
                  <a:pt x="3292534" y="2140552"/>
                </a:moveTo>
                <a:lnTo>
                  <a:pt x="3316053" y="2166798"/>
                </a:lnTo>
                <a:cubicBezTo>
                  <a:pt x="3413164" y="2278689"/>
                  <a:pt x="3490776" y="2379390"/>
                  <a:pt x="3548889" y="2468900"/>
                </a:cubicBezTo>
                <a:cubicBezTo>
                  <a:pt x="3565199" y="2491003"/>
                  <a:pt x="3580496" y="2512005"/>
                  <a:pt x="3594772" y="2531893"/>
                </a:cubicBezTo>
                <a:cubicBezTo>
                  <a:pt x="3609038" y="2551787"/>
                  <a:pt x="3620256" y="2567260"/>
                  <a:pt x="3628415" y="2578310"/>
                </a:cubicBezTo>
                <a:cubicBezTo>
                  <a:pt x="3636568" y="2589362"/>
                  <a:pt x="3640648" y="2592676"/>
                  <a:pt x="3640647" y="2588255"/>
                </a:cubicBezTo>
                <a:lnTo>
                  <a:pt x="3640648" y="2581626"/>
                </a:lnTo>
                <a:cubicBezTo>
                  <a:pt x="3640647" y="2555103"/>
                  <a:pt x="3575395" y="2460064"/>
                  <a:pt x="3444898" y="2296506"/>
                </a:cubicBezTo>
                <a:lnTo>
                  <a:pt x="3354350" y="2167438"/>
                </a:lnTo>
                <a:lnTo>
                  <a:pt x="3349674" y="2166184"/>
                </a:lnTo>
                <a:lnTo>
                  <a:pt x="3315508" y="2152934"/>
                </a:lnTo>
                <a:close/>
                <a:moveTo>
                  <a:pt x="1228771" y="2137371"/>
                </a:moveTo>
                <a:cubicBezTo>
                  <a:pt x="1242037" y="2137371"/>
                  <a:pt x="1248665" y="2143999"/>
                  <a:pt x="1248665" y="2157266"/>
                </a:cubicBezTo>
                <a:cubicBezTo>
                  <a:pt x="1244243" y="2174945"/>
                  <a:pt x="1233192" y="2170531"/>
                  <a:pt x="1215513" y="2144000"/>
                </a:cubicBezTo>
                <a:cubicBezTo>
                  <a:pt x="1219935" y="2139586"/>
                  <a:pt x="1224356" y="2137370"/>
                  <a:pt x="1228771" y="2137371"/>
                </a:cubicBezTo>
                <a:close/>
                <a:moveTo>
                  <a:pt x="1202250" y="2095932"/>
                </a:moveTo>
                <a:cubicBezTo>
                  <a:pt x="1206671" y="2097037"/>
                  <a:pt x="1213301" y="2099799"/>
                  <a:pt x="1222143" y="2104217"/>
                </a:cubicBezTo>
                <a:cubicBezTo>
                  <a:pt x="1230985" y="2113061"/>
                  <a:pt x="1235408" y="2117483"/>
                  <a:pt x="1235408" y="2117483"/>
                </a:cubicBezTo>
                <a:cubicBezTo>
                  <a:pt x="1208884" y="2104217"/>
                  <a:pt x="1195618" y="2097588"/>
                  <a:pt x="1195618" y="2097588"/>
                </a:cubicBezTo>
                <a:cubicBezTo>
                  <a:pt x="1195617" y="2095377"/>
                  <a:pt x="1197828" y="2094825"/>
                  <a:pt x="1202250" y="2095932"/>
                </a:cubicBezTo>
                <a:close/>
                <a:moveTo>
                  <a:pt x="685063" y="2044540"/>
                </a:moveTo>
                <a:cubicBezTo>
                  <a:pt x="680641" y="2048962"/>
                  <a:pt x="685063" y="2051177"/>
                  <a:pt x="698321" y="2051177"/>
                </a:cubicBezTo>
                <a:cubicBezTo>
                  <a:pt x="711586" y="2051177"/>
                  <a:pt x="716009" y="2048962"/>
                  <a:pt x="711587" y="2044540"/>
                </a:cubicBezTo>
                <a:close/>
                <a:moveTo>
                  <a:pt x="1281978" y="2044539"/>
                </a:moveTo>
                <a:cubicBezTo>
                  <a:pt x="1277556" y="2048962"/>
                  <a:pt x="1281978" y="2051177"/>
                  <a:pt x="1295237" y="2051176"/>
                </a:cubicBezTo>
                <a:cubicBezTo>
                  <a:pt x="1308502" y="2051177"/>
                  <a:pt x="1312924" y="2048961"/>
                  <a:pt x="1308503" y="2044540"/>
                </a:cubicBezTo>
                <a:close/>
                <a:moveTo>
                  <a:pt x="698321" y="2031282"/>
                </a:moveTo>
                <a:cubicBezTo>
                  <a:pt x="724844" y="2031281"/>
                  <a:pt x="746947" y="2033497"/>
                  <a:pt x="764627" y="2037911"/>
                </a:cubicBezTo>
                <a:lnTo>
                  <a:pt x="930392" y="2077701"/>
                </a:lnTo>
                <a:cubicBezTo>
                  <a:pt x="925979" y="2077700"/>
                  <a:pt x="919341" y="2077700"/>
                  <a:pt x="910505" y="2077700"/>
                </a:cubicBezTo>
                <a:cubicBezTo>
                  <a:pt x="919341" y="2086536"/>
                  <a:pt x="937030" y="2095381"/>
                  <a:pt x="963546" y="2104217"/>
                </a:cubicBezTo>
                <a:cubicBezTo>
                  <a:pt x="981234" y="2113061"/>
                  <a:pt x="1025438" y="2129635"/>
                  <a:pt x="1096158" y="2153951"/>
                </a:cubicBezTo>
                <a:cubicBezTo>
                  <a:pt x="1166886" y="2178260"/>
                  <a:pt x="1217720" y="2201470"/>
                  <a:pt x="1248665" y="2223573"/>
                </a:cubicBezTo>
                <a:cubicBezTo>
                  <a:pt x="1253088" y="2227993"/>
                  <a:pt x="1270769" y="2236829"/>
                  <a:pt x="1301714" y="2250096"/>
                </a:cubicBezTo>
                <a:cubicBezTo>
                  <a:pt x="1332653" y="2263354"/>
                  <a:pt x="1361384" y="2277719"/>
                  <a:pt x="1387908" y="2293193"/>
                </a:cubicBezTo>
                <a:cubicBezTo>
                  <a:pt x="1414431" y="2308666"/>
                  <a:pt x="1427690" y="2318609"/>
                  <a:pt x="1427690" y="2323032"/>
                </a:cubicBezTo>
                <a:cubicBezTo>
                  <a:pt x="1427690" y="2327454"/>
                  <a:pt x="1432112" y="2329660"/>
                  <a:pt x="1440956" y="2329661"/>
                </a:cubicBezTo>
                <a:cubicBezTo>
                  <a:pt x="1454214" y="2329660"/>
                  <a:pt x="1460842" y="2334083"/>
                  <a:pt x="1460843" y="2342925"/>
                </a:cubicBezTo>
                <a:cubicBezTo>
                  <a:pt x="1460843" y="2356185"/>
                  <a:pt x="1465266" y="2358391"/>
                  <a:pt x="1474110" y="2349555"/>
                </a:cubicBezTo>
                <a:cubicBezTo>
                  <a:pt x="1482946" y="2340712"/>
                  <a:pt x="1511683" y="2357292"/>
                  <a:pt x="1560303" y="2399281"/>
                </a:cubicBezTo>
                <a:cubicBezTo>
                  <a:pt x="1608928" y="2441279"/>
                  <a:pt x="1631032" y="2466696"/>
                  <a:pt x="1626609" y="2475540"/>
                </a:cubicBezTo>
                <a:cubicBezTo>
                  <a:pt x="1631031" y="2479954"/>
                  <a:pt x="1637660" y="2484376"/>
                  <a:pt x="1646503" y="2488798"/>
                </a:cubicBezTo>
                <a:cubicBezTo>
                  <a:pt x="1664184" y="2488798"/>
                  <a:pt x="1673028" y="2493220"/>
                  <a:pt x="1673028" y="2502056"/>
                </a:cubicBezTo>
                <a:cubicBezTo>
                  <a:pt x="1673029" y="2510899"/>
                  <a:pt x="1682971" y="2519736"/>
                  <a:pt x="1702867" y="2528580"/>
                </a:cubicBezTo>
                <a:cubicBezTo>
                  <a:pt x="1722755" y="2537423"/>
                  <a:pt x="1732706" y="2544053"/>
                  <a:pt x="1732705" y="2548475"/>
                </a:cubicBezTo>
                <a:cubicBezTo>
                  <a:pt x="1732706" y="2557311"/>
                  <a:pt x="1740442" y="2568362"/>
                  <a:pt x="1755907" y="2581627"/>
                </a:cubicBezTo>
                <a:cubicBezTo>
                  <a:pt x="1771380" y="2594887"/>
                  <a:pt x="1783538" y="2601514"/>
                  <a:pt x="1792375" y="2601515"/>
                </a:cubicBezTo>
                <a:cubicBezTo>
                  <a:pt x="1801219" y="2601515"/>
                  <a:pt x="1805641" y="2608152"/>
                  <a:pt x="1805641" y="2621411"/>
                </a:cubicBezTo>
                <a:cubicBezTo>
                  <a:pt x="1805641" y="2639091"/>
                  <a:pt x="1810062" y="2647934"/>
                  <a:pt x="1818900" y="2647934"/>
                </a:cubicBezTo>
                <a:cubicBezTo>
                  <a:pt x="1823320" y="2647934"/>
                  <a:pt x="1832164" y="2656769"/>
                  <a:pt x="1845423" y="2674457"/>
                </a:cubicBezTo>
                <a:cubicBezTo>
                  <a:pt x="1858681" y="2692138"/>
                  <a:pt x="1867526" y="2700973"/>
                  <a:pt x="1871948" y="2700973"/>
                </a:cubicBezTo>
                <a:cubicBezTo>
                  <a:pt x="1876368" y="2700973"/>
                  <a:pt x="1880783" y="2702080"/>
                  <a:pt x="1885205" y="2704289"/>
                </a:cubicBezTo>
                <a:cubicBezTo>
                  <a:pt x="1889628" y="2706502"/>
                  <a:pt x="1889626" y="2709818"/>
                  <a:pt x="1885204" y="2714240"/>
                </a:cubicBezTo>
                <a:cubicBezTo>
                  <a:pt x="1880782" y="2718662"/>
                  <a:pt x="1882999" y="2723076"/>
                  <a:pt x="1891833" y="2727498"/>
                </a:cubicBezTo>
                <a:cubicBezTo>
                  <a:pt x="1900678" y="2731920"/>
                  <a:pt x="1911729" y="2738549"/>
                  <a:pt x="1924988" y="2747393"/>
                </a:cubicBezTo>
                <a:cubicBezTo>
                  <a:pt x="1951511" y="2760650"/>
                  <a:pt x="1982457" y="2787176"/>
                  <a:pt x="2017817" y="2826957"/>
                </a:cubicBezTo>
                <a:cubicBezTo>
                  <a:pt x="2053186" y="2866740"/>
                  <a:pt x="2070867" y="2904315"/>
                  <a:pt x="2070867" y="2939683"/>
                </a:cubicBezTo>
                <a:cubicBezTo>
                  <a:pt x="2070867" y="2957363"/>
                  <a:pt x="2064237" y="2972828"/>
                  <a:pt x="2050971" y="2986095"/>
                </a:cubicBezTo>
                <a:cubicBezTo>
                  <a:pt x="2046549" y="2990517"/>
                  <a:pt x="2045449" y="2997145"/>
                  <a:pt x="2047657" y="3005981"/>
                </a:cubicBezTo>
                <a:cubicBezTo>
                  <a:pt x="2049864" y="3014826"/>
                  <a:pt x="2050970" y="3022562"/>
                  <a:pt x="2050970" y="3029191"/>
                </a:cubicBezTo>
                <a:cubicBezTo>
                  <a:pt x="2050971" y="3035827"/>
                  <a:pt x="2048764" y="3039143"/>
                  <a:pt x="2044342" y="3039143"/>
                </a:cubicBezTo>
                <a:cubicBezTo>
                  <a:pt x="2035498" y="3039143"/>
                  <a:pt x="2020033" y="3026984"/>
                  <a:pt x="1997931" y="3002666"/>
                </a:cubicBezTo>
                <a:cubicBezTo>
                  <a:pt x="1975828" y="2978357"/>
                  <a:pt x="1962562" y="2957363"/>
                  <a:pt x="1958140" y="2939682"/>
                </a:cubicBezTo>
                <a:cubicBezTo>
                  <a:pt x="1949304" y="2917581"/>
                  <a:pt x="1942675" y="2906521"/>
                  <a:pt x="1938252" y="2906521"/>
                </a:cubicBezTo>
                <a:cubicBezTo>
                  <a:pt x="1924994" y="2906522"/>
                  <a:pt x="1903029" y="2885390"/>
                  <a:pt x="1872362" y="2843121"/>
                </a:cubicBezTo>
                <a:lnTo>
                  <a:pt x="1848169" y="2807578"/>
                </a:lnTo>
                <a:lnTo>
                  <a:pt x="1847245" y="2817629"/>
                </a:lnTo>
                <a:cubicBezTo>
                  <a:pt x="1836648" y="2844956"/>
                  <a:pt x="1816056" y="2871028"/>
                  <a:pt x="1785468" y="2895848"/>
                </a:cubicBezTo>
                <a:cubicBezTo>
                  <a:pt x="1769291" y="2910536"/>
                  <a:pt x="1745584" y="2920994"/>
                  <a:pt x="1714346" y="2927222"/>
                </a:cubicBezTo>
                <a:cubicBezTo>
                  <a:pt x="1683111" y="2933448"/>
                  <a:pt x="1647578" y="2940632"/>
                  <a:pt x="1607736" y="2948765"/>
                </a:cubicBezTo>
                <a:cubicBezTo>
                  <a:pt x="1567902" y="2956894"/>
                  <a:pt x="1542548" y="2961476"/>
                  <a:pt x="1531668" y="2962502"/>
                </a:cubicBezTo>
                <a:cubicBezTo>
                  <a:pt x="1497272" y="2970119"/>
                  <a:pt x="1473242" y="2971281"/>
                  <a:pt x="1459574" y="2965980"/>
                </a:cubicBezTo>
                <a:cubicBezTo>
                  <a:pt x="1400354" y="2943015"/>
                  <a:pt x="1411838" y="2913402"/>
                  <a:pt x="1494022" y="2877149"/>
                </a:cubicBezTo>
                <a:cubicBezTo>
                  <a:pt x="1550915" y="2852057"/>
                  <a:pt x="1596049" y="2830257"/>
                  <a:pt x="1629429" y="2811759"/>
                </a:cubicBezTo>
                <a:cubicBezTo>
                  <a:pt x="1702503" y="2771972"/>
                  <a:pt x="1744474" y="2751567"/>
                  <a:pt x="1755352" y="2750542"/>
                </a:cubicBezTo>
                <a:lnTo>
                  <a:pt x="1793823" y="2749199"/>
                </a:lnTo>
                <a:lnTo>
                  <a:pt x="1792374" y="2727498"/>
                </a:lnTo>
                <a:cubicBezTo>
                  <a:pt x="1792375" y="2714240"/>
                  <a:pt x="1779117" y="2712025"/>
                  <a:pt x="1752593" y="2720870"/>
                </a:cubicBezTo>
                <a:cubicBezTo>
                  <a:pt x="1730491" y="2725290"/>
                  <a:pt x="1719439" y="2720869"/>
                  <a:pt x="1719439" y="2707611"/>
                </a:cubicBezTo>
                <a:cubicBezTo>
                  <a:pt x="1719439" y="2689923"/>
                  <a:pt x="1715017" y="2681086"/>
                  <a:pt x="1706181" y="2681088"/>
                </a:cubicBezTo>
                <a:cubicBezTo>
                  <a:pt x="1697337" y="2681086"/>
                  <a:pt x="1682972" y="2665614"/>
                  <a:pt x="1663086" y="2634668"/>
                </a:cubicBezTo>
                <a:cubicBezTo>
                  <a:pt x="1643189" y="2603729"/>
                  <a:pt x="1626609" y="2590464"/>
                  <a:pt x="1613351" y="2594886"/>
                </a:cubicBezTo>
                <a:cubicBezTo>
                  <a:pt x="1604507" y="2594886"/>
                  <a:pt x="1602300" y="2590464"/>
                  <a:pt x="1606722" y="2581628"/>
                </a:cubicBezTo>
                <a:cubicBezTo>
                  <a:pt x="1611144" y="2572785"/>
                  <a:pt x="1608929" y="2568361"/>
                  <a:pt x="1600093" y="2568361"/>
                </a:cubicBezTo>
                <a:cubicBezTo>
                  <a:pt x="1591249" y="2568361"/>
                  <a:pt x="1577991" y="2559525"/>
                  <a:pt x="1560303" y="2541847"/>
                </a:cubicBezTo>
                <a:cubicBezTo>
                  <a:pt x="1542622" y="2524159"/>
                  <a:pt x="1529365" y="2515321"/>
                  <a:pt x="1520520" y="2515321"/>
                </a:cubicBezTo>
                <a:cubicBezTo>
                  <a:pt x="1507262" y="2515323"/>
                  <a:pt x="1500633" y="2506477"/>
                  <a:pt x="1500633" y="2488798"/>
                </a:cubicBezTo>
                <a:cubicBezTo>
                  <a:pt x="1505046" y="2479953"/>
                  <a:pt x="1506155" y="2473324"/>
                  <a:pt x="1503947" y="2468903"/>
                </a:cubicBezTo>
                <a:cubicBezTo>
                  <a:pt x="1501733" y="2464488"/>
                  <a:pt x="1496211" y="2464489"/>
                  <a:pt x="1487368" y="2468903"/>
                </a:cubicBezTo>
                <a:cubicBezTo>
                  <a:pt x="1478530" y="2473324"/>
                  <a:pt x="1459743" y="2462274"/>
                  <a:pt x="1431004" y="2435749"/>
                </a:cubicBezTo>
                <a:cubicBezTo>
                  <a:pt x="1402272" y="2409233"/>
                  <a:pt x="1390123" y="2391545"/>
                  <a:pt x="1394536" y="2382708"/>
                </a:cubicBezTo>
                <a:cubicBezTo>
                  <a:pt x="1394537" y="2378287"/>
                  <a:pt x="1389017" y="2378286"/>
                  <a:pt x="1377963" y="2382707"/>
                </a:cubicBezTo>
                <a:cubicBezTo>
                  <a:pt x="1366914" y="2387130"/>
                  <a:pt x="1361382" y="2384915"/>
                  <a:pt x="1361383" y="2376080"/>
                </a:cubicBezTo>
                <a:cubicBezTo>
                  <a:pt x="1361383" y="2367235"/>
                  <a:pt x="1354755" y="2362813"/>
                  <a:pt x="1341497" y="2362813"/>
                </a:cubicBezTo>
                <a:cubicBezTo>
                  <a:pt x="1332653" y="2362813"/>
                  <a:pt x="1318286" y="2355078"/>
                  <a:pt x="1298399" y="2339612"/>
                </a:cubicBezTo>
                <a:cubicBezTo>
                  <a:pt x="1278505" y="2324139"/>
                  <a:pt x="1264139" y="2316402"/>
                  <a:pt x="1255295" y="2316402"/>
                </a:cubicBezTo>
                <a:cubicBezTo>
                  <a:pt x="1250873" y="2316402"/>
                  <a:pt x="1248666" y="2314195"/>
                  <a:pt x="1248665" y="2309773"/>
                </a:cubicBezTo>
                <a:cubicBezTo>
                  <a:pt x="1248666" y="2300929"/>
                  <a:pt x="1239823" y="2296507"/>
                  <a:pt x="1222143" y="2296507"/>
                </a:cubicBezTo>
                <a:cubicBezTo>
                  <a:pt x="1213306" y="2296508"/>
                  <a:pt x="1190095" y="2287671"/>
                  <a:pt x="1152520" y="2269984"/>
                </a:cubicBezTo>
                <a:cubicBezTo>
                  <a:pt x="1114946" y="2252304"/>
                  <a:pt x="1093951" y="2243467"/>
                  <a:pt x="1089530" y="2243467"/>
                </a:cubicBezTo>
                <a:cubicBezTo>
                  <a:pt x="1085108" y="2243467"/>
                  <a:pt x="1074056" y="2235729"/>
                  <a:pt x="1056375" y="2220257"/>
                </a:cubicBezTo>
                <a:cubicBezTo>
                  <a:pt x="1038697" y="2204784"/>
                  <a:pt x="1025439" y="2197048"/>
                  <a:pt x="1016594" y="2197048"/>
                </a:cubicBezTo>
                <a:cubicBezTo>
                  <a:pt x="998913" y="2197048"/>
                  <a:pt x="983441" y="2190418"/>
                  <a:pt x="970182" y="2177160"/>
                </a:cubicBezTo>
                <a:cubicBezTo>
                  <a:pt x="917134" y="2137371"/>
                  <a:pt x="808831" y="2106432"/>
                  <a:pt x="645279" y="2084331"/>
                </a:cubicBezTo>
                <a:cubicBezTo>
                  <a:pt x="623178" y="2079907"/>
                  <a:pt x="598862" y="2076594"/>
                  <a:pt x="572345" y="2074387"/>
                </a:cubicBezTo>
                <a:cubicBezTo>
                  <a:pt x="545820" y="2072171"/>
                  <a:pt x="523718" y="2068858"/>
                  <a:pt x="506038" y="2064435"/>
                </a:cubicBezTo>
                <a:cubicBezTo>
                  <a:pt x="488350" y="2060013"/>
                  <a:pt x="477299" y="2057807"/>
                  <a:pt x="472886" y="2057807"/>
                </a:cubicBezTo>
                <a:cubicBezTo>
                  <a:pt x="446360" y="2053384"/>
                  <a:pt x="432549" y="2050069"/>
                  <a:pt x="431441" y="2047854"/>
                </a:cubicBezTo>
                <a:cubicBezTo>
                  <a:pt x="430335" y="2045647"/>
                  <a:pt x="441938" y="2044539"/>
                  <a:pt x="466248" y="2044540"/>
                </a:cubicBezTo>
                <a:cubicBezTo>
                  <a:pt x="479514" y="2044540"/>
                  <a:pt x="497195" y="2044540"/>
                  <a:pt x="519297" y="2044540"/>
                </a:cubicBezTo>
                <a:lnTo>
                  <a:pt x="565708" y="2044540"/>
                </a:lnTo>
                <a:cubicBezTo>
                  <a:pt x="587810" y="2044540"/>
                  <a:pt x="611019" y="2042333"/>
                  <a:pt x="635336" y="2037911"/>
                </a:cubicBezTo>
                <a:cubicBezTo>
                  <a:pt x="659646" y="2033496"/>
                  <a:pt x="680641" y="2031282"/>
                  <a:pt x="698321" y="2031282"/>
                </a:cubicBezTo>
                <a:close/>
                <a:moveTo>
                  <a:pt x="976811" y="2031281"/>
                </a:moveTo>
                <a:lnTo>
                  <a:pt x="1003337" y="2031282"/>
                </a:lnTo>
                <a:cubicBezTo>
                  <a:pt x="1007750" y="2035704"/>
                  <a:pt x="1003336" y="2037910"/>
                  <a:pt x="990069" y="2037910"/>
                </a:cubicBezTo>
                <a:cubicBezTo>
                  <a:pt x="976812" y="2037910"/>
                  <a:pt x="972389" y="2035703"/>
                  <a:pt x="976811" y="2031281"/>
                </a:cubicBezTo>
                <a:close/>
                <a:moveTo>
                  <a:pt x="2740718" y="2011394"/>
                </a:moveTo>
                <a:lnTo>
                  <a:pt x="2821057" y="2071646"/>
                </a:lnTo>
                <a:lnTo>
                  <a:pt x="2820937" y="2071062"/>
                </a:lnTo>
                <a:cubicBezTo>
                  <a:pt x="2820937" y="2062226"/>
                  <a:pt x="2818899" y="2057804"/>
                  <a:pt x="2814820" y="2057804"/>
                </a:cubicBezTo>
                <a:cubicBezTo>
                  <a:pt x="2806664" y="2057805"/>
                  <a:pt x="2796470" y="2052278"/>
                  <a:pt x="2784236" y="2041228"/>
                </a:cubicBezTo>
                <a:lnTo>
                  <a:pt x="2759103" y="2012040"/>
                </a:lnTo>
                <a:lnTo>
                  <a:pt x="2749226" y="2011928"/>
                </a:lnTo>
                <a:lnTo>
                  <a:pt x="2742786" y="2011395"/>
                </a:lnTo>
                <a:close/>
                <a:moveTo>
                  <a:pt x="2157128" y="2011349"/>
                </a:moveTo>
                <a:lnTo>
                  <a:pt x="2157060" y="2011394"/>
                </a:lnTo>
                <a:lnTo>
                  <a:pt x="2143802" y="2011395"/>
                </a:lnTo>
                <a:lnTo>
                  <a:pt x="2161697" y="2024816"/>
                </a:lnTo>
                <a:lnTo>
                  <a:pt x="2162195" y="2026309"/>
                </a:lnTo>
                <a:lnTo>
                  <a:pt x="2164882" y="2027205"/>
                </a:lnTo>
                <a:lnTo>
                  <a:pt x="2249890" y="2090958"/>
                </a:lnTo>
                <a:lnTo>
                  <a:pt x="2355979" y="2170532"/>
                </a:lnTo>
                <a:lnTo>
                  <a:pt x="2355979" y="2130742"/>
                </a:lnTo>
                <a:lnTo>
                  <a:pt x="2354481" y="2121757"/>
                </a:lnTo>
                <a:lnTo>
                  <a:pt x="2351168" y="2119141"/>
                </a:lnTo>
                <a:cubicBezTo>
                  <a:pt x="2343433" y="2113617"/>
                  <a:pt x="2338463" y="2110855"/>
                  <a:pt x="2336251" y="2110854"/>
                </a:cubicBezTo>
                <a:lnTo>
                  <a:pt x="2316355" y="2104216"/>
                </a:lnTo>
                <a:lnTo>
                  <a:pt x="2277235" y="2081867"/>
                </a:lnTo>
                <a:lnTo>
                  <a:pt x="2276414" y="2084331"/>
                </a:lnTo>
                <a:cubicBezTo>
                  <a:pt x="2271992" y="2086541"/>
                  <a:pt x="2267573" y="2084884"/>
                  <a:pt x="2263153" y="2079359"/>
                </a:cubicBezTo>
                <a:lnTo>
                  <a:pt x="2260042" y="2072748"/>
                </a:lnTo>
                <a:lnTo>
                  <a:pt x="2243421" y="2064435"/>
                </a:lnTo>
                <a:cubicBezTo>
                  <a:pt x="2238999" y="2064435"/>
                  <a:pt x="2230162" y="2058913"/>
                  <a:pt x="2216896" y="2047862"/>
                </a:cubicBezTo>
                <a:cubicBezTo>
                  <a:pt x="2203638" y="2036810"/>
                  <a:pt x="2190371" y="2031281"/>
                  <a:pt x="2177115" y="2031282"/>
                </a:cubicBezTo>
                <a:lnTo>
                  <a:pt x="2164882" y="2027205"/>
                </a:lnTo>
                <a:lnTo>
                  <a:pt x="2161697" y="2024816"/>
                </a:lnTo>
                <a:lnTo>
                  <a:pt x="2157219" y="2011394"/>
                </a:lnTo>
                <a:close/>
                <a:moveTo>
                  <a:pt x="1374649" y="1991499"/>
                </a:moveTo>
                <a:cubicBezTo>
                  <a:pt x="1379072" y="1991500"/>
                  <a:pt x="1381278" y="1993707"/>
                  <a:pt x="1381278" y="1998129"/>
                </a:cubicBezTo>
                <a:cubicBezTo>
                  <a:pt x="1381278" y="2002551"/>
                  <a:pt x="1379071" y="2004758"/>
                  <a:pt x="1374649" y="2004758"/>
                </a:cubicBezTo>
                <a:cubicBezTo>
                  <a:pt x="1370227" y="2004758"/>
                  <a:pt x="1368021" y="2002551"/>
                  <a:pt x="1368020" y="1998128"/>
                </a:cubicBezTo>
                <a:cubicBezTo>
                  <a:pt x="1368020" y="1993707"/>
                  <a:pt x="1370227" y="1991499"/>
                  <a:pt x="1374649" y="1991499"/>
                </a:cubicBezTo>
                <a:close/>
                <a:moveTo>
                  <a:pt x="2062785" y="1960580"/>
                </a:moveTo>
                <a:lnTo>
                  <a:pt x="2077495" y="1971605"/>
                </a:lnTo>
                <a:lnTo>
                  <a:pt x="2105789" y="1983734"/>
                </a:lnTo>
                <a:lnTo>
                  <a:pt x="2087599" y="1971605"/>
                </a:lnTo>
                <a:close/>
                <a:moveTo>
                  <a:pt x="6407841" y="1958343"/>
                </a:moveTo>
                <a:cubicBezTo>
                  <a:pt x="6403421" y="1958342"/>
                  <a:pt x="6401213" y="1967186"/>
                  <a:pt x="6401213" y="1984867"/>
                </a:cubicBezTo>
                <a:cubicBezTo>
                  <a:pt x="6401214" y="2002548"/>
                  <a:pt x="6396792" y="2011390"/>
                  <a:pt x="6387948" y="2011390"/>
                </a:cubicBezTo>
                <a:lnTo>
                  <a:pt x="6374689" y="2011392"/>
                </a:lnTo>
                <a:cubicBezTo>
                  <a:pt x="6405635" y="2033494"/>
                  <a:pt x="6440996" y="2060009"/>
                  <a:pt x="6480778" y="2090954"/>
                </a:cubicBezTo>
                <a:lnTo>
                  <a:pt x="6586867" y="2170528"/>
                </a:lnTo>
                <a:lnTo>
                  <a:pt x="6586865" y="2142016"/>
                </a:lnTo>
                <a:lnTo>
                  <a:pt x="6582604" y="2137367"/>
                </a:lnTo>
                <a:cubicBezTo>
                  <a:pt x="6577080" y="2132947"/>
                  <a:pt x="6572108" y="2130735"/>
                  <a:pt x="6567689" y="2130736"/>
                </a:cubicBezTo>
                <a:cubicBezTo>
                  <a:pt x="6567689" y="2121899"/>
                  <a:pt x="6563267" y="2117478"/>
                  <a:pt x="6554424" y="2117478"/>
                </a:cubicBezTo>
                <a:cubicBezTo>
                  <a:pt x="6545586" y="2117477"/>
                  <a:pt x="6536744" y="2111948"/>
                  <a:pt x="6527899" y="2100898"/>
                </a:cubicBezTo>
                <a:lnTo>
                  <a:pt x="6521347" y="2071405"/>
                </a:lnTo>
                <a:lnTo>
                  <a:pt x="6520561" y="2071068"/>
                </a:lnTo>
                <a:lnTo>
                  <a:pt x="6513931" y="2064431"/>
                </a:lnTo>
                <a:cubicBezTo>
                  <a:pt x="6513931" y="2077698"/>
                  <a:pt x="6511725" y="2084326"/>
                  <a:pt x="6507302" y="2084327"/>
                </a:cubicBezTo>
                <a:cubicBezTo>
                  <a:pt x="6498458" y="2088748"/>
                  <a:pt x="6489621" y="2077698"/>
                  <a:pt x="6480777" y="2051173"/>
                </a:cubicBezTo>
                <a:cubicBezTo>
                  <a:pt x="6471942" y="2029070"/>
                  <a:pt x="6458676" y="2022442"/>
                  <a:pt x="6440996" y="2031277"/>
                </a:cubicBezTo>
                <a:cubicBezTo>
                  <a:pt x="6436573" y="2022443"/>
                  <a:pt x="6434366" y="2018020"/>
                  <a:pt x="6434366" y="2018020"/>
                </a:cubicBezTo>
                <a:lnTo>
                  <a:pt x="6429204" y="1983174"/>
                </a:lnTo>
                <a:lnTo>
                  <a:pt x="6415986" y="1964451"/>
                </a:lnTo>
                <a:close/>
                <a:moveTo>
                  <a:pt x="877353" y="1951719"/>
                </a:moveTo>
                <a:lnTo>
                  <a:pt x="897239" y="1951719"/>
                </a:lnTo>
                <a:cubicBezTo>
                  <a:pt x="914927" y="1951718"/>
                  <a:pt x="923763" y="1953925"/>
                  <a:pt x="923763" y="1958347"/>
                </a:cubicBezTo>
                <a:cubicBezTo>
                  <a:pt x="923764" y="1971604"/>
                  <a:pt x="908292" y="1969398"/>
                  <a:pt x="877353" y="1951719"/>
                </a:cubicBezTo>
                <a:close/>
                <a:moveTo>
                  <a:pt x="6852802" y="1945082"/>
                </a:moveTo>
                <a:cubicBezTo>
                  <a:pt x="6852802" y="1953918"/>
                  <a:pt x="6883747" y="1989287"/>
                  <a:pt x="6945633" y="2051172"/>
                </a:cubicBezTo>
                <a:cubicBezTo>
                  <a:pt x="7104768" y="2210309"/>
                  <a:pt x="7226331" y="2349551"/>
                  <a:pt x="7310317" y="2468897"/>
                </a:cubicBezTo>
                <a:cubicBezTo>
                  <a:pt x="7327997" y="2490999"/>
                  <a:pt x="7344577" y="2512001"/>
                  <a:pt x="7360050" y="2531888"/>
                </a:cubicBezTo>
                <a:cubicBezTo>
                  <a:pt x="7375515" y="2551784"/>
                  <a:pt x="7387675" y="2567257"/>
                  <a:pt x="7396518" y="2578308"/>
                </a:cubicBezTo>
                <a:cubicBezTo>
                  <a:pt x="7405354" y="2589358"/>
                  <a:pt x="7409777" y="2592673"/>
                  <a:pt x="7409777" y="2588252"/>
                </a:cubicBezTo>
                <a:lnTo>
                  <a:pt x="7409777" y="2581622"/>
                </a:lnTo>
                <a:cubicBezTo>
                  <a:pt x="7409777" y="2555099"/>
                  <a:pt x="7339048" y="2460061"/>
                  <a:pt x="7197599" y="2296503"/>
                </a:cubicBezTo>
                <a:cubicBezTo>
                  <a:pt x="7126871" y="2185991"/>
                  <a:pt x="7036249" y="2084324"/>
                  <a:pt x="6925737" y="1991494"/>
                </a:cubicBezTo>
                <a:cubicBezTo>
                  <a:pt x="6912479" y="1978236"/>
                  <a:pt x="6899221" y="1968285"/>
                  <a:pt x="6885954" y="1961656"/>
                </a:cubicBezTo>
                <a:cubicBezTo>
                  <a:pt x="6872696" y="1955026"/>
                  <a:pt x="6863852" y="1949498"/>
                  <a:pt x="6859431" y="1945082"/>
                </a:cubicBezTo>
                <a:cubicBezTo>
                  <a:pt x="6855017" y="1940661"/>
                  <a:pt x="6852802" y="1940660"/>
                  <a:pt x="6852802" y="1945082"/>
                </a:cubicBezTo>
                <a:close/>
                <a:moveTo>
                  <a:pt x="1283477" y="1941770"/>
                </a:moveTo>
                <a:cubicBezTo>
                  <a:pt x="1293422" y="1943980"/>
                  <a:pt x="1308339" y="1951713"/>
                  <a:pt x="1328231" y="1964975"/>
                </a:cubicBezTo>
                <a:cubicBezTo>
                  <a:pt x="1341497" y="1973819"/>
                  <a:pt x="1345918" y="1978241"/>
                  <a:pt x="1341497" y="1978241"/>
                </a:cubicBezTo>
                <a:cubicBezTo>
                  <a:pt x="1337074" y="1978242"/>
                  <a:pt x="1328230" y="1976026"/>
                  <a:pt x="1314971" y="1971605"/>
                </a:cubicBezTo>
                <a:lnTo>
                  <a:pt x="1275191" y="1958348"/>
                </a:lnTo>
                <a:cubicBezTo>
                  <a:pt x="1270768" y="1958347"/>
                  <a:pt x="1268561" y="1956140"/>
                  <a:pt x="1268561" y="1951718"/>
                </a:cubicBezTo>
                <a:cubicBezTo>
                  <a:pt x="1268562" y="1942877"/>
                  <a:pt x="1273534" y="1939562"/>
                  <a:pt x="1283477" y="1941770"/>
                </a:cubicBezTo>
                <a:close/>
                <a:moveTo>
                  <a:pt x="2389292" y="1918563"/>
                </a:moveTo>
                <a:lnTo>
                  <a:pt x="2386726" y="1918564"/>
                </a:lnTo>
                <a:lnTo>
                  <a:pt x="2389292" y="1920510"/>
                </a:lnTo>
                <a:close/>
                <a:moveTo>
                  <a:pt x="2681044" y="1910274"/>
                </a:moveTo>
                <a:cubicBezTo>
                  <a:pt x="2676622" y="1911380"/>
                  <a:pt x="2674411" y="1916354"/>
                  <a:pt x="2674411" y="1925193"/>
                </a:cubicBezTo>
                <a:lnTo>
                  <a:pt x="2673475" y="1930810"/>
                </a:lnTo>
                <a:lnTo>
                  <a:pt x="2690517" y="1930213"/>
                </a:lnTo>
                <a:lnTo>
                  <a:pt x="2702124" y="1927425"/>
                </a:lnTo>
                <a:lnTo>
                  <a:pt x="2698860" y="1917699"/>
                </a:lnTo>
                <a:close/>
                <a:moveTo>
                  <a:pt x="6315016" y="1910271"/>
                </a:moveTo>
                <a:cubicBezTo>
                  <a:pt x="6310594" y="1911376"/>
                  <a:pt x="6308383" y="1916350"/>
                  <a:pt x="6308383" y="1925190"/>
                </a:cubicBezTo>
                <a:cubicBezTo>
                  <a:pt x="6308383" y="1942870"/>
                  <a:pt x="6303961" y="1951714"/>
                  <a:pt x="6295125" y="1951714"/>
                </a:cubicBezTo>
                <a:cubicBezTo>
                  <a:pt x="6288487" y="1951714"/>
                  <a:pt x="6286282" y="1953367"/>
                  <a:pt x="6288488" y="1956690"/>
                </a:cubicBezTo>
                <a:cubicBezTo>
                  <a:pt x="6290703" y="1960004"/>
                  <a:pt x="6297332" y="1964971"/>
                  <a:pt x="6308383" y="1971600"/>
                </a:cubicBezTo>
                <a:cubicBezTo>
                  <a:pt x="6339329" y="1984867"/>
                  <a:pt x="6354794" y="1991496"/>
                  <a:pt x="6354794" y="1991496"/>
                </a:cubicBezTo>
                <a:cubicBezTo>
                  <a:pt x="6350380" y="1987073"/>
                  <a:pt x="6349272" y="1974923"/>
                  <a:pt x="6351479" y="1955029"/>
                </a:cubicBezTo>
                <a:cubicBezTo>
                  <a:pt x="6353694" y="1935133"/>
                  <a:pt x="6348166" y="1922983"/>
                  <a:pt x="6334906" y="1918560"/>
                </a:cubicBezTo>
                <a:cubicBezTo>
                  <a:pt x="6326067" y="1911928"/>
                  <a:pt x="6319436" y="1909165"/>
                  <a:pt x="6315016" y="1910271"/>
                </a:cubicBezTo>
                <a:close/>
                <a:moveTo>
                  <a:pt x="2614734" y="1872145"/>
                </a:moveTo>
                <a:cubicBezTo>
                  <a:pt x="2610311" y="1876567"/>
                  <a:pt x="2614734" y="1885412"/>
                  <a:pt x="2628001" y="1898670"/>
                </a:cubicBezTo>
                <a:cubicBezTo>
                  <a:pt x="2636837" y="1903091"/>
                  <a:pt x="2636837" y="1911935"/>
                  <a:pt x="2628001" y="1925193"/>
                </a:cubicBezTo>
                <a:lnTo>
                  <a:pt x="2621363" y="1931822"/>
                </a:lnTo>
                <a:cubicBezTo>
                  <a:pt x="2625786" y="1931823"/>
                  <a:pt x="2632414" y="1927400"/>
                  <a:pt x="2641258" y="1918564"/>
                </a:cubicBezTo>
                <a:cubicBezTo>
                  <a:pt x="2658938" y="1905297"/>
                  <a:pt x="2661153" y="1894248"/>
                  <a:pt x="2647886" y="1885411"/>
                </a:cubicBezTo>
                <a:cubicBezTo>
                  <a:pt x="2630207" y="1876567"/>
                  <a:pt x="2619156" y="1872145"/>
                  <a:pt x="2614734" y="1872145"/>
                </a:cubicBezTo>
                <a:close/>
                <a:moveTo>
                  <a:pt x="6248706" y="1872142"/>
                </a:moveTo>
                <a:cubicBezTo>
                  <a:pt x="6244283" y="1876564"/>
                  <a:pt x="6248705" y="1885408"/>
                  <a:pt x="6261973" y="1898665"/>
                </a:cubicBezTo>
                <a:cubicBezTo>
                  <a:pt x="6270809" y="1903087"/>
                  <a:pt x="6270809" y="1911932"/>
                  <a:pt x="6261972" y="1925190"/>
                </a:cubicBezTo>
                <a:lnTo>
                  <a:pt x="6255335" y="1931819"/>
                </a:lnTo>
                <a:cubicBezTo>
                  <a:pt x="6259757" y="1931819"/>
                  <a:pt x="6266386" y="1927397"/>
                  <a:pt x="6275229" y="1918560"/>
                </a:cubicBezTo>
                <a:cubicBezTo>
                  <a:pt x="6292911" y="1905294"/>
                  <a:pt x="6295125" y="1894244"/>
                  <a:pt x="6281858" y="1885406"/>
                </a:cubicBezTo>
                <a:cubicBezTo>
                  <a:pt x="6264178" y="1876563"/>
                  <a:pt x="6253128" y="1872142"/>
                  <a:pt x="6248706" y="1872142"/>
                </a:cubicBezTo>
                <a:close/>
                <a:moveTo>
                  <a:pt x="1009966" y="1852258"/>
                </a:moveTo>
                <a:cubicBezTo>
                  <a:pt x="1014388" y="1852258"/>
                  <a:pt x="1025438" y="1853358"/>
                  <a:pt x="1043118" y="1855573"/>
                </a:cubicBezTo>
                <a:cubicBezTo>
                  <a:pt x="1060799" y="1857779"/>
                  <a:pt x="1076271" y="1861096"/>
                  <a:pt x="1089530" y="1865516"/>
                </a:cubicBezTo>
                <a:lnTo>
                  <a:pt x="1109424" y="1878781"/>
                </a:lnTo>
                <a:cubicBezTo>
                  <a:pt x="1109424" y="1883196"/>
                  <a:pt x="1100581" y="1883197"/>
                  <a:pt x="1082901" y="1878782"/>
                </a:cubicBezTo>
                <a:cubicBezTo>
                  <a:pt x="1065220" y="1874361"/>
                  <a:pt x="1047540" y="1869938"/>
                  <a:pt x="1029852" y="1865517"/>
                </a:cubicBezTo>
                <a:close/>
                <a:moveTo>
                  <a:pt x="2143802" y="1799210"/>
                </a:moveTo>
                <a:cubicBezTo>
                  <a:pt x="2143802" y="1808054"/>
                  <a:pt x="2157060" y="1819105"/>
                  <a:pt x="2183583" y="1832363"/>
                </a:cubicBezTo>
                <a:cubicBezTo>
                  <a:pt x="2214530" y="1854465"/>
                  <a:pt x="2237731" y="1861095"/>
                  <a:pt x="2253205" y="1852259"/>
                </a:cubicBezTo>
                <a:lnTo>
                  <a:pt x="2261017" y="1851718"/>
                </a:lnTo>
                <a:lnTo>
                  <a:pt x="2220211" y="1829048"/>
                </a:lnTo>
                <a:lnTo>
                  <a:pt x="2170445" y="1804537"/>
                </a:lnTo>
                <a:close/>
                <a:moveTo>
                  <a:pt x="6374689" y="1799206"/>
                </a:moveTo>
                <a:cubicBezTo>
                  <a:pt x="6374689" y="1808050"/>
                  <a:pt x="6387947" y="1819102"/>
                  <a:pt x="6414470" y="1832360"/>
                </a:cubicBezTo>
                <a:lnTo>
                  <a:pt x="6432667" y="1842013"/>
                </a:lnTo>
                <a:lnTo>
                  <a:pt x="6421811" y="1825728"/>
                </a:lnTo>
                <a:lnTo>
                  <a:pt x="6410669" y="1807155"/>
                </a:lnTo>
                <a:lnTo>
                  <a:pt x="6407843" y="1805835"/>
                </a:lnTo>
                <a:close/>
                <a:moveTo>
                  <a:pt x="2415814" y="1779316"/>
                </a:moveTo>
                <a:cubicBezTo>
                  <a:pt x="2424659" y="1779315"/>
                  <a:pt x="2433496" y="1783737"/>
                  <a:pt x="2442340" y="1792581"/>
                </a:cubicBezTo>
                <a:cubicBezTo>
                  <a:pt x="2455596" y="1801425"/>
                  <a:pt x="2460019" y="1808054"/>
                  <a:pt x="2455598" y="1812477"/>
                </a:cubicBezTo>
                <a:cubicBezTo>
                  <a:pt x="2442340" y="1812477"/>
                  <a:pt x="2431288" y="1808054"/>
                  <a:pt x="2422444" y="1799210"/>
                </a:cubicBezTo>
                <a:cubicBezTo>
                  <a:pt x="2415815" y="1792581"/>
                  <a:pt x="2411947" y="1787605"/>
                  <a:pt x="2410847" y="1784289"/>
                </a:cubicBezTo>
                <a:cubicBezTo>
                  <a:pt x="2409739" y="1780975"/>
                  <a:pt x="2411392" y="1779315"/>
                  <a:pt x="2415814" y="1779316"/>
                </a:cubicBezTo>
                <a:close/>
                <a:moveTo>
                  <a:pt x="6049787" y="1779310"/>
                </a:moveTo>
                <a:cubicBezTo>
                  <a:pt x="6058631" y="1779312"/>
                  <a:pt x="6067467" y="1783733"/>
                  <a:pt x="6076310" y="1792577"/>
                </a:cubicBezTo>
                <a:cubicBezTo>
                  <a:pt x="6089568" y="1801421"/>
                  <a:pt x="6093990" y="1808050"/>
                  <a:pt x="6089570" y="1812472"/>
                </a:cubicBezTo>
                <a:cubicBezTo>
                  <a:pt x="6076310" y="1812473"/>
                  <a:pt x="6065260" y="1808051"/>
                  <a:pt x="6056416" y="1799206"/>
                </a:cubicBezTo>
                <a:cubicBezTo>
                  <a:pt x="6049787" y="1792577"/>
                  <a:pt x="6045919" y="1787601"/>
                  <a:pt x="6044818" y="1784286"/>
                </a:cubicBezTo>
                <a:cubicBezTo>
                  <a:pt x="6043711" y="1780972"/>
                  <a:pt x="6045364" y="1779312"/>
                  <a:pt x="6049787" y="1779310"/>
                </a:cubicBezTo>
                <a:close/>
                <a:moveTo>
                  <a:pt x="2028525" y="1728992"/>
                </a:moveTo>
                <a:lnTo>
                  <a:pt x="2017977" y="1739533"/>
                </a:lnTo>
                <a:lnTo>
                  <a:pt x="2016035" y="1741475"/>
                </a:lnTo>
                <a:lnTo>
                  <a:pt x="2036055" y="1749483"/>
                </a:lnTo>
                <a:cubicBezTo>
                  <a:pt x="2050422" y="1753905"/>
                  <a:pt x="2059815" y="1755010"/>
                  <a:pt x="2064237" y="1752799"/>
                </a:cubicBezTo>
                <a:close/>
                <a:moveTo>
                  <a:pt x="2289832" y="1726275"/>
                </a:moveTo>
                <a:cubicBezTo>
                  <a:pt x="2294254" y="1726275"/>
                  <a:pt x="2296469" y="1728481"/>
                  <a:pt x="2296469" y="1732904"/>
                </a:cubicBezTo>
                <a:cubicBezTo>
                  <a:pt x="2296467" y="1737325"/>
                  <a:pt x="2294254" y="1739533"/>
                  <a:pt x="2289831" y="1739533"/>
                </a:cubicBezTo>
                <a:cubicBezTo>
                  <a:pt x="2285418" y="1739533"/>
                  <a:pt x="2283203" y="1737324"/>
                  <a:pt x="2283202" y="1732903"/>
                </a:cubicBezTo>
                <a:cubicBezTo>
                  <a:pt x="2283202" y="1728481"/>
                  <a:pt x="2285418" y="1726275"/>
                  <a:pt x="2289832" y="1726275"/>
                </a:cubicBezTo>
                <a:close/>
                <a:moveTo>
                  <a:pt x="1692916" y="1726275"/>
                </a:moveTo>
                <a:cubicBezTo>
                  <a:pt x="1697338" y="1726275"/>
                  <a:pt x="1699551" y="1728480"/>
                  <a:pt x="1699551" y="1732903"/>
                </a:cubicBezTo>
                <a:cubicBezTo>
                  <a:pt x="1699551" y="1737325"/>
                  <a:pt x="1697338" y="1739533"/>
                  <a:pt x="1692915" y="1739533"/>
                </a:cubicBezTo>
                <a:cubicBezTo>
                  <a:pt x="1688502" y="1739533"/>
                  <a:pt x="1686287" y="1737324"/>
                  <a:pt x="1686287" y="1732904"/>
                </a:cubicBezTo>
                <a:cubicBezTo>
                  <a:pt x="1686287" y="1728481"/>
                  <a:pt x="1688501" y="1726274"/>
                  <a:pt x="1692916" y="1726275"/>
                </a:cubicBezTo>
                <a:close/>
                <a:moveTo>
                  <a:pt x="5923803" y="1726271"/>
                </a:moveTo>
                <a:cubicBezTo>
                  <a:pt x="5928225" y="1726271"/>
                  <a:pt x="5930441" y="1728478"/>
                  <a:pt x="5930441" y="1732900"/>
                </a:cubicBezTo>
                <a:cubicBezTo>
                  <a:pt x="5930441" y="1737322"/>
                  <a:pt x="5928225" y="1739529"/>
                  <a:pt x="5923803" y="1739529"/>
                </a:cubicBezTo>
                <a:cubicBezTo>
                  <a:pt x="5919389" y="1739529"/>
                  <a:pt x="5917174" y="1737322"/>
                  <a:pt x="5917174" y="1732900"/>
                </a:cubicBezTo>
                <a:cubicBezTo>
                  <a:pt x="5917174" y="1728478"/>
                  <a:pt x="5919388" y="1726270"/>
                  <a:pt x="5923803" y="1726271"/>
                </a:cubicBezTo>
                <a:close/>
                <a:moveTo>
                  <a:pt x="1238722" y="1716331"/>
                </a:moveTo>
                <a:cubicBezTo>
                  <a:pt x="1240929" y="1714115"/>
                  <a:pt x="1246459" y="1715223"/>
                  <a:pt x="1255295" y="1719645"/>
                </a:cubicBezTo>
                <a:lnTo>
                  <a:pt x="1268562" y="1732904"/>
                </a:lnTo>
                <a:cubicBezTo>
                  <a:pt x="1259716" y="1741748"/>
                  <a:pt x="1250872" y="1739532"/>
                  <a:pt x="1242036" y="1726274"/>
                </a:cubicBezTo>
                <a:cubicBezTo>
                  <a:pt x="1237615" y="1721852"/>
                  <a:pt x="1236506" y="1718537"/>
                  <a:pt x="1238722" y="1716331"/>
                </a:cubicBezTo>
                <a:close/>
                <a:moveTo>
                  <a:pt x="2223525" y="1706379"/>
                </a:moveTo>
                <a:lnTo>
                  <a:pt x="2236792" y="1706379"/>
                </a:lnTo>
                <a:cubicBezTo>
                  <a:pt x="2245628" y="1706379"/>
                  <a:pt x="2250049" y="1708594"/>
                  <a:pt x="2250048" y="1713016"/>
                </a:cubicBezTo>
                <a:cubicBezTo>
                  <a:pt x="2245628" y="1721853"/>
                  <a:pt x="2236792" y="1719646"/>
                  <a:pt x="2223525" y="1706379"/>
                </a:cubicBezTo>
                <a:close/>
                <a:moveTo>
                  <a:pt x="1639874" y="1706378"/>
                </a:moveTo>
                <a:cubicBezTo>
                  <a:pt x="1648710" y="1706378"/>
                  <a:pt x="1653132" y="1708594"/>
                  <a:pt x="1653132" y="1713016"/>
                </a:cubicBezTo>
                <a:cubicBezTo>
                  <a:pt x="1648711" y="1721852"/>
                  <a:pt x="1639875" y="1719645"/>
                  <a:pt x="1626610" y="1706379"/>
                </a:cubicBezTo>
                <a:close/>
                <a:moveTo>
                  <a:pt x="5883933" y="1666563"/>
                </a:moveTo>
                <a:lnTo>
                  <a:pt x="5892519" y="1735459"/>
                </a:lnTo>
                <a:lnTo>
                  <a:pt x="5922584" y="1770656"/>
                </a:lnTo>
                <a:lnTo>
                  <a:pt x="5966906" y="1787601"/>
                </a:lnTo>
                <a:cubicBezTo>
                  <a:pt x="5980168" y="1790918"/>
                  <a:pt x="5987903" y="1790365"/>
                  <a:pt x="5990110" y="1785948"/>
                </a:cubicBezTo>
                <a:cubicBezTo>
                  <a:pt x="5990110" y="1772681"/>
                  <a:pt x="6003376" y="1779312"/>
                  <a:pt x="6029899" y="1805835"/>
                </a:cubicBezTo>
                <a:lnTo>
                  <a:pt x="6129983" y="1853876"/>
                </a:lnTo>
                <a:lnTo>
                  <a:pt x="6116092" y="1842303"/>
                </a:lnTo>
                <a:cubicBezTo>
                  <a:pt x="6113887" y="1837890"/>
                  <a:pt x="6116094" y="1834574"/>
                  <a:pt x="6122723" y="1832359"/>
                </a:cubicBezTo>
                <a:cubicBezTo>
                  <a:pt x="6122723" y="1832359"/>
                  <a:pt x="6127145" y="1832359"/>
                  <a:pt x="6135988" y="1832360"/>
                </a:cubicBezTo>
                <a:cubicBezTo>
                  <a:pt x="6144825" y="1841203"/>
                  <a:pt x="6149246" y="1847832"/>
                  <a:pt x="6149245" y="1852254"/>
                </a:cubicBezTo>
                <a:lnTo>
                  <a:pt x="6138155" y="1857799"/>
                </a:lnTo>
                <a:lnTo>
                  <a:pt x="6190191" y="1882780"/>
                </a:lnTo>
                <a:lnTo>
                  <a:pt x="6199131" y="1881939"/>
                </a:lnTo>
                <a:lnTo>
                  <a:pt x="6208924" y="1872142"/>
                </a:lnTo>
                <a:cubicBezTo>
                  <a:pt x="6222182" y="1872142"/>
                  <a:pt x="6217767" y="1858883"/>
                  <a:pt x="6195666" y="1832360"/>
                </a:cubicBezTo>
                <a:cubicBezTo>
                  <a:pt x="6186821" y="1827938"/>
                  <a:pt x="6180193" y="1823523"/>
                  <a:pt x="6175770" y="1819102"/>
                </a:cubicBezTo>
                <a:lnTo>
                  <a:pt x="6056415" y="1759425"/>
                </a:lnTo>
                <a:cubicBezTo>
                  <a:pt x="5985696" y="1728478"/>
                  <a:pt x="5950328" y="1706375"/>
                  <a:pt x="5950328" y="1693117"/>
                </a:cubicBezTo>
                <a:cubicBezTo>
                  <a:pt x="5950328" y="1684274"/>
                  <a:pt x="5943697" y="1682067"/>
                  <a:pt x="5930440" y="1686487"/>
                </a:cubicBezTo>
                <a:cubicBezTo>
                  <a:pt x="5926019" y="1686488"/>
                  <a:pt x="5917174" y="1682067"/>
                  <a:pt x="5903916" y="1673222"/>
                </a:cubicBezTo>
                <a:close/>
                <a:moveTo>
                  <a:pt x="1951671" y="1633443"/>
                </a:moveTo>
                <a:cubicBezTo>
                  <a:pt x="1956093" y="1633443"/>
                  <a:pt x="1958300" y="1635659"/>
                  <a:pt x="1958300" y="1640072"/>
                </a:cubicBezTo>
                <a:cubicBezTo>
                  <a:pt x="1958300" y="1644495"/>
                  <a:pt x="1956093" y="1646701"/>
                  <a:pt x="1951671" y="1646702"/>
                </a:cubicBezTo>
                <a:cubicBezTo>
                  <a:pt x="1947248" y="1646701"/>
                  <a:pt x="1945042" y="1644495"/>
                  <a:pt x="1945042" y="1640072"/>
                </a:cubicBezTo>
                <a:cubicBezTo>
                  <a:pt x="1945042" y="1635659"/>
                  <a:pt x="1947249" y="1633443"/>
                  <a:pt x="1951671" y="1633443"/>
                </a:cubicBezTo>
                <a:close/>
                <a:moveTo>
                  <a:pt x="1354755" y="1633443"/>
                </a:moveTo>
                <a:cubicBezTo>
                  <a:pt x="1359177" y="1633443"/>
                  <a:pt x="1361383" y="1635658"/>
                  <a:pt x="1361383" y="1640074"/>
                </a:cubicBezTo>
                <a:cubicBezTo>
                  <a:pt x="1361384" y="1644495"/>
                  <a:pt x="1359178" y="1646702"/>
                  <a:pt x="1354755" y="1646702"/>
                </a:cubicBezTo>
                <a:cubicBezTo>
                  <a:pt x="1350333" y="1646702"/>
                  <a:pt x="1348126" y="1644495"/>
                  <a:pt x="1348125" y="1640074"/>
                </a:cubicBezTo>
                <a:cubicBezTo>
                  <a:pt x="1348127" y="1635659"/>
                  <a:pt x="1350333" y="1633443"/>
                  <a:pt x="1354755" y="1633443"/>
                </a:cubicBezTo>
                <a:close/>
                <a:moveTo>
                  <a:pt x="3768657" y="1633441"/>
                </a:moveTo>
                <a:cubicBezTo>
                  <a:pt x="3773079" y="1633442"/>
                  <a:pt x="3775286" y="1635657"/>
                  <a:pt x="3775286" y="1640071"/>
                </a:cubicBezTo>
                <a:cubicBezTo>
                  <a:pt x="3775286" y="1644493"/>
                  <a:pt x="3773079" y="1646700"/>
                  <a:pt x="3768657" y="1646700"/>
                </a:cubicBezTo>
                <a:cubicBezTo>
                  <a:pt x="3764234" y="1646700"/>
                  <a:pt x="3762028" y="1644493"/>
                  <a:pt x="3762028" y="1640071"/>
                </a:cubicBezTo>
                <a:cubicBezTo>
                  <a:pt x="3762028" y="1635657"/>
                  <a:pt x="3764234" y="1633442"/>
                  <a:pt x="3768657" y="1633441"/>
                </a:cubicBezTo>
                <a:close/>
                <a:moveTo>
                  <a:pt x="895379" y="1592003"/>
                </a:moveTo>
                <a:cubicBezTo>
                  <a:pt x="914856" y="1592003"/>
                  <a:pt x="958576" y="1596977"/>
                  <a:pt x="1026537" y="1606919"/>
                </a:cubicBezTo>
                <a:cubicBezTo>
                  <a:pt x="1117162" y="1620186"/>
                  <a:pt x="1184566" y="1633443"/>
                  <a:pt x="1228771" y="1646702"/>
                </a:cubicBezTo>
                <a:lnTo>
                  <a:pt x="1334867" y="1693122"/>
                </a:lnTo>
                <a:cubicBezTo>
                  <a:pt x="1330445" y="1693122"/>
                  <a:pt x="1323817" y="1690913"/>
                  <a:pt x="1314972" y="1686491"/>
                </a:cubicBezTo>
                <a:cubicBezTo>
                  <a:pt x="1253088" y="1668804"/>
                  <a:pt x="1222142" y="1666597"/>
                  <a:pt x="1222142" y="1679855"/>
                </a:cubicBezTo>
                <a:cubicBezTo>
                  <a:pt x="1222142" y="1688700"/>
                  <a:pt x="1215513" y="1693122"/>
                  <a:pt x="1202254" y="1693122"/>
                </a:cubicBezTo>
                <a:cubicBezTo>
                  <a:pt x="1193410" y="1693122"/>
                  <a:pt x="1187881" y="1694228"/>
                  <a:pt x="1185674" y="1696435"/>
                </a:cubicBezTo>
                <a:cubicBezTo>
                  <a:pt x="1183467" y="1698650"/>
                  <a:pt x="1184566" y="1701965"/>
                  <a:pt x="1188989" y="1706379"/>
                </a:cubicBezTo>
                <a:cubicBezTo>
                  <a:pt x="1193411" y="1710801"/>
                  <a:pt x="1184567" y="1713016"/>
                  <a:pt x="1162465" y="1713017"/>
                </a:cubicBezTo>
                <a:cubicBezTo>
                  <a:pt x="1144785" y="1713017"/>
                  <a:pt x="1133734" y="1709694"/>
                  <a:pt x="1129312" y="1703064"/>
                </a:cubicBezTo>
                <a:cubicBezTo>
                  <a:pt x="1124898" y="1696436"/>
                  <a:pt x="1129311" y="1690913"/>
                  <a:pt x="1142578" y="1686492"/>
                </a:cubicBezTo>
                <a:lnTo>
                  <a:pt x="1122682" y="1686492"/>
                </a:lnTo>
                <a:cubicBezTo>
                  <a:pt x="1038696" y="1686491"/>
                  <a:pt x="963546" y="1662176"/>
                  <a:pt x="897240" y="1613556"/>
                </a:cubicBezTo>
                <a:lnTo>
                  <a:pt x="883981" y="1593662"/>
                </a:lnTo>
                <a:cubicBezTo>
                  <a:pt x="885087" y="1592557"/>
                  <a:pt x="888886" y="1592003"/>
                  <a:pt x="895379" y="1592003"/>
                </a:cubicBezTo>
                <a:close/>
                <a:moveTo>
                  <a:pt x="1752593" y="1580397"/>
                </a:moveTo>
                <a:cubicBezTo>
                  <a:pt x="1765857" y="1580396"/>
                  <a:pt x="1797904" y="1591455"/>
                  <a:pt x="1848738" y="1613556"/>
                </a:cubicBezTo>
                <a:cubicBezTo>
                  <a:pt x="1899571" y="1635659"/>
                  <a:pt x="1931624" y="1653339"/>
                  <a:pt x="1944883" y="1666597"/>
                </a:cubicBezTo>
                <a:cubicBezTo>
                  <a:pt x="1962563" y="1684278"/>
                  <a:pt x="1951512" y="1686491"/>
                  <a:pt x="1911729" y="1673226"/>
                </a:cubicBezTo>
                <a:cubicBezTo>
                  <a:pt x="1841000" y="1642287"/>
                  <a:pt x="1807847" y="1626816"/>
                  <a:pt x="1812269" y="1626816"/>
                </a:cubicBezTo>
                <a:cubicBezTo>
                  <a:pt x="1794589" y="1626816"/>
                  <a:pt x="1785745" y="1622393"/>
                  <a:pt x="1785745" y="1613557"/>
                </a:cubicBezTo>
                <a:cubicBezTo>
                  <a:pt x="1790168" y="1609135"/>
                  <a:pt x="1779116" y="1598084"/>
                  <a:pt x="1752593" y="1580397"/>
                </a:cubicBezTo>
                <a:close/>
                <a:moveTo>
                  <a:pt x="2349509" y="1580395"/>
                </a:moveTo>
                <a:cubicBezTo>
                  <a:pt x="2362775" y="1580397"/>
                  <a:pt x="2394820" y="1591455"/>
                  <a:pt x="2445654" y="1613556"/>
                </a:cubicBezTo>
                <a:cubicBezTo>
                  <a:pt x="2496487" y="1635658"/>
                  <a:pt x="2528540" y="1653338"/>
                  <a:pt x="2541799" y="1666597"/>
                </a:cubicBezTo>
                <a:cubicBezTo>
                  <a:pt x="2559478" y="1684277"/>
                  <a:pt x="2548428" y="1686491"/>
                  <a:pt x="2508646" y="1673226"/>
                </a:cubicBezTo>
                <a:cubicBezTo>
                  <a:pt x="2437918" y="1642288"/>
                  <a:pt x="2404764" y="1626814"/>
                  <a:pt x="2409186" y="1626814"/>
                </a:cubicBezTo>
                <a:cubicBezTo>
                  <a:pt x="2391505" y="1626816"/>
                  <a:pt x="2382663" y="1622392"/>
                  <a:pt x="2382661" y="1613557"/>
                </a:cubicBezTo>
                <a:cubicBezTo>
                  <a:pt x="2387083" y="1609135"/>
                  <a:pt x="2376033" y="1598084"/>
                  <a:pt x="2349509" y="1580395"/>
                </a:cubicBezTo>
                <a:close/>
                <a:moveTo>
                  <a:pt x="5983480" y="1580393"/>
                </a:moveTo>
                <a:cubicBezTo>
                  <a:pt x="5996747" y="1580393"/>
                  <a:pt x="6028793" y="1591451"/>
                  <a:pt x="6079626" y="1613553"/>
                </a:cubicBezTo>
                <a:cubicBezTo>
                  <a:pt x="6130459" y="1635654"/>
                  <a:pt x="6162512" y="1653335"/>
                  <a:pt x="6175770" y="1666593"/>
                </a:cubicBezTo>
                <a:cubicBezTo>
                  <a:pt x="6193451" y="1684274"/>
                  <a:pt x="6182400" y="1686488"/>
                  <a:pt x="6142618" y="1673223"/>
                </a:cubicBezTo>
                <a:cubicBezTo>
                  <a:pt x="6071890" y="1642284"/>
                  <a:pt x="6038735" y="1626812"/>
                  <a:pt x="6043158" y="1626811"/>
                </a:cubicBezTo>
                <a:cubicBezTo>
                  <a:pt x="6025477" y="1626812"/>
                  <a:pt x="6016634" y="1622390"/>
                  <a:pt x="6016633" y="1613552"/>
                </a:cubicBezTo>
                <a:cubicBezTo>
                  <a:pt x="6021055" y="1609131"/>
                  <a:pt x="6010005" y="1598080"/>
                  <a:pt x="5983480" y="1580393"/>
                </a:cubicBezTo>
                <a:close/>
                <a:moveTo>
                  <a:pt x="1566940" y="1533986"/>
                </a:moveTo>
                <a:cubicBezTo>
                  <a:pt x="1562518" y="1533985"/>
                  <a:pt x="1561411" y="1535093"/>
                  <a:pt x="1563626" y="1537299"/>
                </a:cubicBezTo>
                <a:cubicBezTo>
                  <a:pt x="1565832" y="1539513"/>
                  <a:pt x="1571354" y="1542829"/>
                  <a:pt x="1580197" y="1547249"/>
                </a:cubicBezTo>
                <a:lnTo>
                  <a:pt x="1626609" y="1560510"/>
                </a:lnTo>
                <a:cubicBezTo>
                  <a:pt x="1626609" y="1560510"/>
                  <a:pt x="1619981" y="1556086"/>
                  <a:pt x="1606723" y="1547250"/>
                </a:cubicBezTo>
                <a:cubicBezTo>
                  <a:pt x="1589042" y="1538406"/>
                  <a:pt x="1575776" y="1533985"/>
                  <a:pt x="1566940" y="1533986"/>
                </a:cubicBezTo>
                <a:close/>
                <a:moveTo>
                  <a:pt x="2163856" y="1533985"/>
                </a:moveTo>
                <a:cubicBezTo>
                  <a:pt x="2159434" y="1533985"/>
                  <a:pt x="2158326" y="1535092"/>
                  <a:pt x="2160542" y="1537299"/>
                </a:cubicBezTo>
                <a:cubicBezTo>
                  <a:pt x="2162749" y="1539513"/>
                  <a:pt x="2168270" y="1542829"/>
                  <a:pt x="2177115" y="1547250"/>
                </a:cubicBezTo>
                <a:lnTo>
                  <a:pt x="2223525" y="1560510"/>
                </a:lnTo>
                <a:cubicBezTo>
                  <a:pt x="2223525" y="1560510"/>
                  <a:pt x="2216896" y="1556086"/>
                  <a:pt x="2203638" y="1547250"/>
                </a:cubicBezTo>
                <a:cubicBezTo>
                  <a:pt x="2185957" y="1538406"/>
                  <a:pt x="2172692" y="1533985"/>
                  <a:pt x="2163856" y="1533985"/>
                </a:cubicBezTo>
                <a:close/>
                <a:moveTo>
                  <a:pt x="3980842" y="1533983"/>
                </a:moveTo>
                <a:cubicBezTo>
                  <a:pt x="3976420" y="1533983"/>
                  <a:pt x="3975312" y="1535090"/>
                  <a:pt x="3977527" y="1537297"/>
                </a:cubicBezTo>
                <a:cubicBezTo>
                  <a:pt x="3979734" y="1539513"/>
                  <a:pt x="3985256" y="1542827"/>
                  <a:pt x="3994099" y="1547249"/>
                </a:cubicBezTo>
                <a:lnTo>
                  <a:pt x="4040511" y="1560506"/>
                </a:lnTo>
                <a:cubicBezTo>
                  <a:pt x="4040511" y="1560506"/>
                  <a:pt x="4033882" y="1556084"/>
                  <a:pt x="4020624" y="1547249"/>
                </a:cubicBezTo>
                <a:cubicBezTo>
                  <a:pt x="4002943" y="1538405"/>
                  <a:pt x="3989678" y="1533983"/>
                  <a:pt x="3980842" y="1533983"/>
                </a:cubicBezTo>
                <a:close/>
                <a:moveTo>
                  <a:pt x="2090913" y="1514097"/>
                </a:moveTo>
                <a:cubicBezTo>
                  <a:pt x="2086498" y="1518512"/>
                  <a:pt x="2090912" y="1522933"/>
                  <a:pt x="2104179" y="1527355"/>
                </a:cubicBezTo>
                <a:lnTo>
                  <a:pt x="2117437" y="1527356"/>
                </a:lnTo>
                <a:cubicBezTo>
                  <a:pt x="2108601" y="1518513"/>
                  <a:pt x="2099757" y="1514097"/>
                  <a:pt x="2090913" y="1514097"/>
                </a:cubicBezTo>
                <a:close/>
                <a:moveTo>
                  <a:pt x="1493996" y="1514097"/>
                </a:moveTo>
                <a:cubicBezTo>
                  <a:pt x="1489582" y="1518513"/>
                  <a:pt x="1493997" y="1522933"/>
                  <a:pt x="1507262" y="1527355"/>
                </a:cubicBezTo>
                <a:lnTo>
                  <a:pt x="1520520" y="1527355"/>
                </a:lnTo>
                <a:cubicBezTo>
                  <a:pt x="1511684" y="1518512"/>
                  <a:pt x="1502840" y="1514097"/>
                  <a:pt x="1493996" y="1514097"/>
                </a:cubicBezTo>
                <a:close/>
                <a:moveTo>
                  <a:pt x="3907898" y="1514096"/>
                </a:moveTo>
                <a:cubicBezTo>
                  <a:pt x="3903485" y="1518509"/>
                  <a:pt x="3907898" y="1522931"/>
                  <a:pt x="3921165" y="1527354"/>
                </a:cubicBezTo>
                <a:lnTo>
                  <a:pt x="3934423" y="1527354"/>
                </a:lnTo>
                <a:cubicBezTo>
                  <a:pt x="3925586" y="1518509"/>
                  <a:pt x="3916743" y="1514096"/>
                  <a:pt x="3907898" y="1514096"/>
                </a:cubicBezTo>
                <a:close/>
                <a:moveTo>
                  <a:pt x="3512801" y="1509426"/>
                </a:moveTo>
                <a:lnTo>
                  <a:pt x="3602416" y="1563822"/>
                </a:lnTo>
                <a:cubicBezTo>
                  <a:pt x="3646257" y="1592554"/>
                  <a:pt x="3695704" y="1626813"/>
                  <a:pt x="3750761" y="1666596"/>
                </a:cubicBezTo>
                <a:lnTo>
                  <a:pt x="3784671" y="1690360"/>
                </a:lnTo>
                <a:lnTo>
                  <a:pt x="3789379" y="1688976"/>
                </a:lnTo>
                <a:lnTo>
                  <a:pt x="3817503" y="1689779"/>
                </a:lnTo>
                <a:lnTo>
                  <a:pt x="3873603" y="1646205"/>
                </a:lnTo>
                <a:cubicBezTo>
                  <a:pt x="3886986" y="1625197"/>
                  <a:pt x="3911905" y="1621758"/>
                  <a:pt x="3948344" y="1635887"/>
                </a:cubicBezTo>
                <a:cubicBezTo>
                  <a:pt x="3966567" y="1642954"/>
                  <a:pt x="3989412" y="1658362"/>
                  <a:pt x="4016881" y="1682117"/>
                </a:cubicBezTo>
                <a:lnTo>
                  <a:pt x="4047322" y="1706378"/>
                </a:lnTo>
                <a:lnTo>
                  <a:pt x="4053778" y="1706377"/>
                </a:lnTo>
                <a:cubicBezTo>
                  <a:pt x="4062614" y="1706377"/>
                  <a:pt x="4067034" y="1708592"/>
                  <a:pt x="4067034" y="1713014"/>
                </a:cubicBezTo>
                <a:lnTo>
                  <a:pt x="4061479" y="1715793"/>
                </a:lnTo>
                <a:lnTo>
                  <a:pt x="4078587" y="1725698"/>
                </a:lnTo>
                <a:lnTo>
                  <a:pt x="4103689" y="1729402"/>
                </a:lnTo>
                <a:lnTo>
                  <a:pt x="4106817" y="1726272"/>
                </a:lnTo>
                <a:lnTo>
                  <a:pt x="4111034" y="1730484"/>
                </a:lnTo>
                <a:lnTo>
                  <a:pt x="4119480" y="1731730"/>
                </a:lnTo>
                <a:lnTo>
                  <a:pt x="4168167" y="1724206"/>
                </a:lnTo>
                <a:lnTo>
                  <a:pt x="4159866" y="1719638"/>
                </a:lnTo>
                <a:cubicBezTo>
                  <a:pt x="4142183" y="1708588"/>
                  <a:pt x="4133342" y="1699748"/>
                  <a:pt x="4133342" y="1693119"/>
                </a:cubicBezTo>
                <a:cubicBezTo>
                  <a:pt x="4133342" y="1684276"/>
                  <a:pt x="4126712" y="1682069"/>
                  <a:pt x="4113454" y="1686489"/>
                </a:cubicBezTo>
                <a:cubicBezTo>
                  <a:pt x="4109033" y="1686490"/>
                  <a:pt x="4100189" y="1682068"/>
                  <a:pt x="4086931" y="1673225"/>
                </a:cubicBezTo>
                <a:cubicBezTo>
                  <a:pt x="4073663" y="1664388"/>
                  <a:pt x="4060407" y="1659966"/>
                  <a:pt x="4047147" y="1659966"/>
                </a:cubicBezTo>
                <a:cubicBezTo>
                  <a:pt x="4038304" y="1659966"/>
                  <a:pt x="4026145" y="1653336"/>
                  <a:pt x="4010672" y="1640071"/>
                </a:cubicBezTo>
                <a:cubicBezTo>
                  <a:pt x="3995207" y="1626813"/>
                  <a:pt x="3983049" y="1622390"/>
                  <a:pt x="3974204" y="1626814"/>
                </a:cubicBezTo>
                <a:cubicBezTo>
                  <a:pt x="3960946" y="1635657"/>
                  <a:pt x="3946581" y="1633442"/>
                  <a:pt x="3931108" y="1620184"/>
                </a:cubicBezTo>
                <a:cubicBezTo>
                  <a:pt x="3915635" y="1606917"/>
                  <a:pt x="3903485" y="1600289"/>
                  <a:pt x="3894640" y="1600289"/>
                </a:cubicBezTo>
                <a:cubicBezTo>
                  <a:pt x="3876960" y="1600289"/>
                  <a:pt x="3861486" y="1598082"/>
                  <a:pt x="3848229" y="1593660"/>
                </a:cubicBezTo>
                <a:cubicBezTo>
                  <a:pt x="3834963" y="1589238"/>
                  <a:pt x="3816175" y="1583716"/>
                  <a:pt x="3791867" y="1577079"/>
                </a:cubicBezTo>
                <a:cubicBezTo>
                  <a:pt x="3767549" y="1570450"/>
                  <a:pt x="3744347" y="1564928"/>
                  <a:pt x="3722246" y="1560506"/>
                </a:cubicBezTo>
                <a:cubicBezTo>
                  <a:pt x="3686877" y="1551663"/>
                  <a:pt x="3628307" y="1537297"/>
                  <a:pt x="3546536" y="1517410"/>
                </a:cubicBezTo>
                <a:close/>
                <a:moveTo>
                  <a:pt x="6096382" y="1032409"/>
                </a:moveTo>
                <a:cubicBezTo>
                  <a:pt x="6112257" y="1032014"/>
                  <a:pt x="6128165" y="1034909"/>
                  <a:pt x="6144107" y="1041091"/>
                </a:cubicBezTo>
                <a:cubicBezTo>
                  <a:pt x="6207878" y="1065822"/>
                  <a:pt x="6244740" y="1119412"/>
                  <a:pt x="6254686" y="1201875"/>
                </a:cubicBezTo>
                <a:cubicBezTo>
                  <a:pt x="6261283" y="1225396"/>
                  <a:pt x="6261055" y="1246270"/>
                  <a:pt x="6253988" y="1264493"/>
                </a:cubicBezTo>
                <a:cubicBezTo>
                  <a:pt x="6250458" y="1273596"/>
                  <a:pt x="6233395" y="1290564"/>
                  <a:pt x="6202808" y="1315384"/>
                </a:cubicBezTo>
                <a:cubicBezTo>
                  <a:pt x="6172220" y="1340203"/>
                  <a:pt x="6149212" y="1352242"/>
                  <a:pt x="6133781" y="1351502"/>
                </a:cubicBezTo>
                <a:cubicBezTo>
                  <a:pt x="6105701" y="1356332"/>
                  <a:pt x="6082557" y="1355215"/>
                  <a:pt x="6064334" y="1348149"/>
                </a:cubicBezTo>
                <a:cubicBezTo>
                  <a:pt x="6027890" y="1334016"/>
                  <a:pt x="5999209" y="1303242"/>
                  <a:pt x="5978298" y="1255836"/>
                </a:cubicBezTo>
                <a:cubicBezTo>
                  <a:pt x="5957382" y="1208423"/>
                  <a:pt x="5954874" y="1164214"/>
                  <a:pt x="5970773" y="1123218"/>
                </a:cubicBezTo>
                <a:cubicBezTo>
                  <a:pt x="5984904" y="1086779"/>
                  <a:pt x="6010934" y="1060186"/>
                  <a:pt x="6048868" y="1043452"/>
                </a:cubicBezTo>
                <a:cubicBezTo>
                  <a:pt x="6064669" y="1036484"/>
                  <a:pt x="6080508" y="1032803"/>
                  <a:pt x="6096382" y="1032409"/>
                </a:cubicBezTo>
                <a:close/>
                <a:moveTo>
                  <a:pt x="6100385" y="799128"/>
                </a:moveTo>
                <a:cubicBezTo>
                  <a:pt x="6111484" y="797537"/>
                  <a:pt x="6122505" y="799519"/>
                  <a:pt x="6133452" y="805074"/>
                </a:cubicBezTo>
                <a:cubicBezTo>
                  <a:pt x="6155343" y="816185"/>
                  <a:pt x="6166868" y="833759"/>
                  <a:pt x="6168031" y="857787"/>
                </a:cubicBezTo>
                <a:cubicBezTo>
                  <a:pt x="6168614" y="869806"/>
                  <a:pt x="6167023" y="880650"/>
                  <a:pt x="6163269" y="890331"/>
                </a:cubicBezTo>
                <a:cubicBezTo>
                  <a:pt x="6159515" y="900012"/>
                  <a:pt x="6153601" y="908524"/>
                  <a:pt x="6145508" y="915866"/>
                </a:cubicBezTo>
                <a:cubicBezTo>
                  <a:pt x="6118455" y="931574"/>
                  <a:pt x="6092516" y="924138"/>
                  <a:pt x="6067697" y="893550"/>
                </a:cubicBezTo>
                <a:cubicBezTo>
                  <a:pt x="6042875" y="862969"/>
                  <a:pt x="6042598" y="836655"/>
                  <a:pt x="6066861" y="814620"/>
                </a:cubicBezTo>
                <a:cubicBezTo>
                  <a:pt x="6078113" y="805884"/>
                  <a:pt x="6089289" y="800719"/>
                  <a:pt x="6100385" y="799128"/>
                </a:cubicBezTo>
                <a:close/>
                <a:moveTo>
                  <a:pt x="5078606" y="667185"/>
                </a:moveTo>
                <a:cubicBezTo>
                  <a:pt x="5080371" y="662633"/>
                  <a:pt x="5088086" y="663003"/>
                  <a:pt x="5101757" y="668304"/>
                </a:cubicBezTo>
                <a:cubicBezTo>
                  <a:pt x="5110868" y="671837"/>
                  <a:pt x="5122836" y="688271"/>
                  <a:pt x="5137659" y="717605"/>
                </a:cubicBezTo>
                <a:cubicBezTo>
                  <a:pt x="5152485" y="746931"/>
                  <a:pt x="5158134" y="766158"/>
                  <a:pt x="5154603" y="775263"/>
                </a:cubicBezTo>
                <a:cubicBezTo>
                  <a:pt x="5152835" y="779821"/>
                  <a:pt x="5162431" y="829394"/>
                  <a:pt x="5183392" y="923989"/>
                </a:cubicBezTo>
                <a:cubicBezTo>
                  <a:pt x="5204352" y="1018582"/>
                  <a:pt x="5219016" y="1075356"/>
                  <a:pt x="5227378" y="1094323"/>
                </a:cubicBezTo>
                <a:cubicBezTo>
                  <a:pt x="5246899" y="1138575"/>
                  <a:pt x="5273206" y="1138296"/>
                  <a:pt x="5306308" y="1093490"/>
                </a:cubicBezTo>
                <a:cubicBezTo>
                  <a:pt x="5347494" y="1041336"/>
                  <a:pt x="5402245" y="1028511"/>
                  <a:pt x="5470574" y="1055009"/>
                </a:cubicBezTo>
                <a:cubicBezTo>
                  <a:pt x="5493350" y="1063840"/>
                  <a:pt x="5510691" y="1073180"/>
                  <a:pt x="5522592" y="1083040"/>
                </a:cubicBezTo>
                <a:cubicBezTo>
                  <a:pt x="5548153" y="1098190"/>
                  <a:pt x="5565237" y="1104813"/>
                  <a:pt x="5573834" y="1102912"/>
                </a:cubicBezTo>
                <a:cubicBezTo>
                  <a:pt x="5582433" y="1101001"/>
                  <a:pt x="5612395" y="1081176"/>
                  <a:pt x="5663710" y="1043442"/>
                </a:cubicBezTo>
                <a:cubicBezTo>
                  <a:pt x="5706940" y="1013044"/>
                  <a:pt x="5747758" y="968607"/>
                  <a:pt x="5786152" y="910135"/>
                </a:cubicBezTo>
                <a:cubicBezTo>
                  <a:pt x="5824545" y="851663"/>
                  <a:pt x="5847790" y="818751"/>
                  <a:pt x="5855882" y="811408"/>
                </a:cubicBezTo>
                <a:cubicBezTo>
                  <a:pt x="5863968" y="804063"/>
                  <a:pt x="5871683" y="804433"/>
                  <a:pt x="5879027" y="812525"/>
                </a:cubicBezTo>
                <a:cubicBezTo>
                  <a:pt x="5893715" y="828702"/>
                  <a:pt x="5898412" y="843619"/>
                  <a:pt x="5893110" y="857290"/>
                </a:cubicBezTo>
                <a:cubicBezTo>
                  <a:pt x="5887812" y="870953"/>
                  <a:pt x="5874605" y="888105"/>
                  <a:pt x="5853505" y="908744"/>
                </a:cubicBezTo>
                <a:cubicBezTo>
                  <a:pt x="5832399" y="929380"/>
                  <a:pt x="5820082" y="944255"/>
                  <a:pt x="5816551" y="953360"/>
                </a:cubicBezTo>
                <a:cubicBezTo>
                  <a:pt x="5802418" y="989804"/>
                  <a:pt x="5762999" y="1037398"/>
                  <a:pt x="5698295" y="1096157"/>
                </a:cubicBezTo>
                <a:cubicBezTo>
                  <a:pt x="5664173" y="1130087"/>
                  <a:pt x="5654089" y="1162856"/>
                  <a:pt x="5668031" y="1194462"/>
                </a:cubicBezTo>
                <a:cubicBezTo>
                  <a:pt x="5673610" y="1207107"/>
                  <a:pt x="5680278" y="1237203"/>
                  <a:pt x="5688037" y="1284753"/>
                </a:cubicBezTo>
                <a:cubicBezTo>
                  <a:pt x="5695795" y="1332308"/>
                  <a:pt x="5705320" y="1375305"/>
                  <a:pt x="5716620" y="1413745"/>
                </a:cubicBezTo>
                <a:cubicBezTo>
                  <a:pt x="5727914" y="1452184"/>
                  <a:pt x="5742672" y="1474943"/>
                  <a:pt x="5760887" y="1482007"/>
                </a:cubicBezTo>
                <a:cubicBezTo>
                  <a:pt x="5769999" y="1485541"/>
                  <a:pt x="5781133" y="1487236"/>
                  <a:pt x="5794290" y="1487102"/>
                </a:cubicBezTo>
                <a:cubicBezTo>
                  <a:pt x="5807441" y="1486958"/>
                  <a:pt x="5820341" y="1484102"/>
                  <a:pt x="5832986" y="1478523"/>
                </a:cubicBezTo>
                <a:cubicBezTo>
                  <a:pt x="5845629" y="1472945"/>
                  <a:pt x="5858522" y="1470086"/>
                  <a:pt x="5871679" y="1469951"/>
                </a:cubicBezTo>
                <a:cubicBezTo>
                  <a:pt x="5884838" y="1469811"/>
                  <a:pt x="5894833" y="1471064"/>
                  <a:pt x="5901665" y="1473712"/>
                </a:cubicBezTo>
                <a:cubicBezTo>
                  <a:pt x="5908496" y="1476363"/>
                  <a:pt x="5912419" y="1483129"/>
                  <a:pt x="5913446" y="1494007"/>
                </a:cubicBezTo>
                <a:cubicBezTo>
                  <a:pt x="5914467" y="1504877"/>
                  <a:pt x="5910561" y="1521711"/>
                  <a:pt x="5901730" y="1544485"/>
                </a:cubicBezTo>
                <a:lnTo>
                  <a:pt x="5890974" y="1585028"/>
                </a:lnTo>
                <a:lnTo>
                  <a:pt x="5903914" y="1593657"/>
                </a:lnTo>
                <a:cubicBezTo>
                  <a:pt x="5912756" y="1598079"/>
                  <a:pt x="5923807" y="1602497"/>
                  <a:pt x="5937070" y="1606917"/>
                </a:cubicBezTo>
                <a:cubicBezTo>
                  <a:pt x="5945906" y="1611339"/>
                  <a:pt x="5956957" y="1615760"/>
                  <a:pt x="5970223" y="1620181"/>
                </a:cubicBezTo>
                <a:cubicBezTo>
                  <a:pt x="5979058" y="1624604"/>
                  <a:pt x="5985696" y="1626812"/>
                  <a:pt x="5990109" y="1626812"/>
                </a:cubicBezTo>
                <a:lnTo>
                  <a:pt x="6003376" y="1633440"/>
                </a:lnTo>
                <a:cubicBezTo>
                  <a:pt x="6007797" y="1633441"/>
                  <a:pt x="6076310" y="1664386"/>
                  <a:pt x="6208924" y="1726271"/>
                </a:cubicBezTo>
                <a:cubicBezTo>
                  <a:pt x="6257550" y="1748373"/>
                  <a:pt x="6286281" y="1757216"/>
                  <a:pt x="6295125" y="1752794"/>
                </a:cubicBezTo>
                <a:lnTo>
                  <a:pt x="6255335" y="1726271"/>
                </a:lnTo>
                <a:cubicBezTo>
                  <a:pt x="6224396" y="1713012"/>
                  <a:pt x="6206717" y="1699747"/>
                  <a:pt x="6202294" y="1686489"/>
                </a:cubicBezTo>
                <a:lnTo>
                  <a:pt x="6222181" y="1686488"/>
                </a:lnTo>
                <a:lnTo>
                  <a:pt x="6315012" y="1732900"/>
                </a:lnTo>
                <a:lnTo>
                  <a:pt x="6384564" y="1770836"/>
                </a:lnTo>
                <a:lnTo>
                  <a:pt x="6400262" y="1759421"/>
                </a:lnTo>
                <a:cubicBezTo>
                  <a:pt x="6410208" y="1757211"/>
                  <a:pt x="6424021" y="1757211"/>
                  <a:pt x="6441707" y="1759422"/>
                </a:cubicBezTo>
                <a:lnTo>
                  <a:pt x="6474859" y="1766051"/>
                </a:lnTo>
                <a:cubicBezTo>
                  <a:pt x="6479282" y="1770473"/>
                  <a:pt x="6479281" y="1766051"/>
                  <a:pt x="6474859" y="1752793"/>
                </a:cubicBezTo>
                <a:cubicBezTo>
                  <a:pt x="6470437" y="1717425"/>
                  <a:pt x="6527900" y="1739528"/>
                  <a:pt x="6647254" y="1819099"/>
                </a:cubicBezTo>
                <a:cubicBezTo>
                  <a:pt x="6704716" y="1854460"/>
                  <a:pt x="6734555" y="1872140"/>
                  <a:pt x="6736769" y="1872139"/>
                </a:cubicBezTo>
                <a:cubicBezTo>
                  <a:pt x="6738977" y="1872140"/>
                  <a:pt x="6729033" y="1856675"/>
                  <a:pt x="6706931" y="1825728"/>
                </a:cubicBezTo>
                <a:cubicBezTo>
                  <a:pt x="6680407" y="1794782"/>
                  <a:pt x="6645046" y="1761629"/>
                  <a:pt x="6600843" y="1726269"/>
                </a:cubicBezTo>
                <a:cubicBezTo>
                  <a:pt x="6591998" y="1721847"/>
                  <a:pt x="6579840" y="1708589"/>
                  <a:pt x="6564375" y="1686487"/>
                </a:cubicBezTo>
                <a:cubicBezTo>
                  <a:pt x="6548902" y="1664384"/>
                  <a:pt x="6536743" y="1653334"/>
                  <a:pt x="6527899" y="1653334"/>
                </a:cubicBezTo>
                <a:cubicBezTo>
                  <a:pt x="6519063" y="1653334"/>
                  <a:pt x="6510218" y="1646705"/>
                  <a:pt x="6501382" y="1633439"/>
                </a:cubicBezTo>
                <a:cubicBezTo>
                  <a:pt x="6479282" y="1611336"/>
                  <a:pt x="6472644" y="1600286"/>
                  <a:pt x="6481488" y="1600286"/>
                </a:cubicBezTo>
                <a:cubicBezTo>
                  <a:pt x="6494746" y="1600286"/>
                  <a:pt x="6496962" y="1595863"/>
                  <a:pt x="6488117" y="1587028"/>
                </a:cubicBezTo>
                <a:cubicBezTo>
                  <a:pt x="6488117" y="1582605"/>
                  <a:pt x="6496962" y="1582605"/>
                  <a:pt x="6514641" y="1587027"/>
                </a:cubicBezTo>
                <a:lnTo>
                  <a:pt x="6567690" y="1567132"/>
                </a:lnTo>
                <a:cubicBezTo>
                  <a:pt x="6567690" y="1562710"/>
                  <a:pt x="6561053" y="1556080"/>
                  <a:pt x="6547795" y="1547245"/>
                </a:cubicBezTo>
                <a:cubicBezTo>
                  <a:pt x="6534536" y="1538401"/>
                  <a:pt x="6541165" y="1533979"/>
                  <a:pt x="6567690" y="1533980"/>
                </a:cubicBezTo>
                <a:cubicBezTo>
                  <a:pt x="6651675" y="1533979"/>
                  <a:pt x="6693665" y="1520721"/>
                  <a:pt x="6693666" y="1494197"/>
                </a:cubicBezTo>
                <a:cubicBezTo>
                  <a:pt x="6693665" y="1472095"/>
                  <a:pt x="6706932" y="1457728"/>
                  <a:pt x="6733456" y="1451100"/>
                </a:cubicBezTo>
                <a:cubicBezTo>
                  <a:pt x="6759971" y="1444470"/>
                  <a:pt x="6828493" y="1441148"/>
                  <a:pt x="6939003" y="1441148"/>
                </a:cubicBezTo>
                <a:lnTo>
                  <a:pt x="7157809" y="1441148"/>
                </a:lnTo>
                <a:lnTo>
                  <a:pt x="7176635" y="1452734"/>
                </a:lnTo>
                <a:lnTo>
                  <a:pt x="7162198" y="1435907"/>
                </a:lnTo>
                <a:cubicBezTo>
                  <a:pt x="7118877" y="1371945"/>
                  <a:pt x="7110471" y="1305797"/>
                  <a:pt x="7136970" y="1237466"/>
                </a:cubicBezTo>
                <a:cubicBezTo>
                  <a:pt x="7161700" y="1173696"/>
                  <a:pt x="7205416" y="1125147"/>
                  <a:pt x="7268124" y="1091820"/>
                </a:cubicBezTo>
                <a:cubicBezTo>
                  <a:pt x="7330831" y="1058495"/>
                  <a:pt x="7389516" y="1052431"/>
                  <a:pt x="7444175" y="1073628"/>
                </a:cubicBezTo>
                <a:cubicBezTo>
                  <a:pt x="7466957" y="1082462"/>
                  <a:pt x="7482014" y="1090925"/>
                  <a:pt x="7489362" y="1099010"/>
                </a:cubicBezTo>
                <a:cubicBezTo>
                  <a:pt x="7596453" y="1187702"/>
                  <a:pt x="7623495" y="1300381"/>
                  <a:pt x="7570500" y="1437033"/>
                </a:cubicBezTo>
                <a:cubicBezTo>
                  <a:pt x="7556368" y="1473478"/>
                  <a:pt x="7531103" y="1508220"/>
                  <a:pt x="7494708" y="1541269"/>
                </a:cubicBezTo>
                <a:cubicBezTo>
                  <a:pt x="7476507" y="1557792"/>
                  <a:pt x="7459571" y="1570220"/>
                  <a:pt x="7443894" y="1578552"/>
                </a:cubicBezTo>
                <a:lnTo>
                  <a:pt x="7407925" y="1589121"/>
                </a:lnTo>
                <a:lnTo>
                  <a:pt x="7529131" y="1666592"/>
                </a:lnTo>
                <a:cubicBezTo>
                  <a:pt x="7613118" y="1715218"/>
                  <a:pt x="7726943" y="1805833"/>
                  <a:pt x="7870607" y="1938445"/>
                </a:cubicBezTo>
                <a:cubicBezTo>
                  <a:pt x="8014269" y="2071059"/>
                  <a:pt x="8119251" y="2179362"/>
                  <a:pt x="8185557" y="2263348"/>
                </a:cubicBezTo>
                <a:cubicBezTo>
                  <a:pt x="8393319" y="2532996"/>
                  <a:pt x="8548035" y="2829166"/>
                  <a:pt x="8649703" y="3151856"/>
                </a:cubicBezTo>
                <a:cubicBezTo>
                  <a:pt x="8654123" y="3169534"/>
                  <a:pt x="8662967" y="3191637"/>
                  <a:pt x="8676227" y="3218162"/>
                </a:cubicBezTo>
                <a:cubicBezTo>
                  <a:pt x="8716007" y="3297725"/>
                  <a:pt x="8753583" y="3439182"/>
                  <a:pt x="8788951" y="3642522"/>
                </a:cubicBezTo>
                <a:cubicBezTo>
                  <a:pt x="8793367" y="3677884"/>
                  <a:pt x="8800003" y="3715459"/>
                  <a:pt x="8808839" y="3755242"/>
                </a:cubicBezTo>
                <a:cubicBezTo>
                  <a:pt x="8817683" y="3795023"/>
                  <a:pt x="8824311" y="3830390"/>
                  <a:pt x="8828735" y="3861329"/>
                </a:cubicBezTo>
                <a:cubicBezTo>
                  <a:pt x="8833155" y="3892276"/>
                  <a:pt x="8835363" y="3934273"/>
                  <a:pt x="8835363" y="3987313"/>
                </a:cubicBezTo>
                <a:cubicBezTo>
                  <a:pt x="8835363" y="4075722"/>
                  <a:pt x="8839783" y="4128770"/>
                  <a:pt x="8848619" y="4146450"/>
                </a:cubicBezTo>
                <a:cubicBezTo>
                  <a:pt x="8857463" y="4155294"/>
                  <a:pt x="8861887" y="4192869"/>
                  <a:pt x="8861887" y="4259167"/>
                </a:cubicBezTo>
                <a:cubicBezTo>
                  <a:pt x="8861887" y="4316637"/>
                  <a:pt x="8857463" y="4349791"/>
                  <a:pt x="8848619" y="4358626"/>
                </a:cubicBezTo>
                <a:cubicBezTo>
                  <a:pt x="8839783" y="4367471"/>
                  <a:pt x="8839783" y="4378522"/>
                  <a:pt x="8848619" y="4391789"/>
                </a:cubicBezTo>
                <a:lnTo>
                  <a:pt x="8848623" y="4544287"/>
                </a:lnTo>
                <a:cubicBezTo>
                  <a:pt x="8848619" y="4553132"/>
                  <a:pt x="8845307" y="4570812"/>
                  <a:pt x="8838675" y="4597336"/>
                </a:cubicBezTo>
                <a:cubicBezTo>
                  <a:pt x="8832047" y="4623852"/>
                  <a:pt x="8828735" y="4648169"/>
                  <a:pt x="8828735" y="4670272"/>
                </a:cubicBezTo>
                <a:cubicBezTo>
                  <a:pt x="8819891" y="4820563"/>
                  <a:pt x="8811055" y="4895714"/>
                  <a:pt x="8802207" y="4895714"/>
                </a:cubicBezTo>
                <a:cubicBezTo>
                  <a:pt x="8797787" y="4895714"/>
                  <a:pt x="8782315" y="4988537"/>
                  <a:pt x="8755799" y="5174198"/>
                </a:cubicBezTo>
                <a:cubicBezTo>
                  <a:pt x="8760211" y="5178620"/>
                  <a:pt x="8760211" y="5189671"/>
                  <a:pt x="8755799" y="5207352"/>
                </a:cubicBezTo>
                <a:cubicBezTo>
                  <a:pt x="8751375" y="5225032"/>
                  <a:pt x="8746955" y="5242719"/>
                  <a:pt x="8742531" y="5260400"/>
                </a:cubicBezTo>
                <a:lnTo>
                  <a:pt x="8729275" y="5286916"/>
                </a:lnTo>
                <a:lnTo>
                  <a:pt x="8716007" y="5300182"/>
                </a:lnTo>
                <a:cubicBezTo>
                  <a:pt x="8711595" y="5313440"/>
                  <a:pt x="8707171" y="5324491"/>
                  <a:pt x="8702751" y="5333335"/>
                </a:cubicBezTo>
                <a:lnTo>
                  <a:pt x="8696119" y="5346593"/>
                </a:lnTo>
                <a:lnTo>
                  <a:pt x="8689491" y="5353222"/>
                </a:lnTo>
                <a:cubicBezTo>
                  <a:pt x="8689491" y="5362065"/>
                  <a:pt x="8688383" y="5370910"/>
                  <a:pt x="8686171" y="5379747"/>
                </a:cubicBezTo>
                <a:cubicBezTo>
                  <a:pt x="8683963" y="5388590"/>
                  <a:pt x="8682855" y="5395219"/>
                  <a:pt x="8682855" y="5399642"/>
                </a:cubicBezTo>
                <a:cubicBezTo>
                  <a:pt x="8687275" y="5412900"/>
                  <a:pt x="8681755" y="5439423"/>
                  <a:pt x="8666283" y="5479205"/>
                </a:cubicBezTo>
                <a:cubicBezTo>
                  <a:pt x="8650811" y="5518995"/>
                  <a:pt x="8638651" y="5543306"/>
                  <a:pt x="8629815" y="5552141"/>
                </a:cubicBezTo>
                <a:cubicBezTo>
                  <a:pt x="8616547" y="5565407"/>
                  <a:pt x="8609919" y="5574242"/>
                  <a:pt x="8609919" y="5578665"/>
                </a:cubicBezTo>
                <a:cubicBezTo>
                  <a:pt x="8609919" y="5583087"/>
                  <a:pt x="8598871" y="5618455"/>
                  <a:pt x="8576767" y="5684754"/>
                </a:cubicBezTo>
                <a:cubicBezTo>
                  <a:pt x="8572343" y="5693597"/>
                  <a:pt x="8563507" y="5711278"/>
                  <a:pt x="8550243" y="5737802"/>
                </a:cubicBezTo>
                <a:cubicBezTo>
                  <a:pt x="8536983" y="5764326"/>
                  <a:pt x="8530355" y="5784213"/>
                  <a:pt x="8530355" y="5797479"/>
                </a:cubicBezTo>
                <a:cubicBezTo>
                  <a:pt x="8534775" y="5801902"/>
                  <a:pt x="8525931" y="5819580"/>
                  <a:pt x="8503831" y="5850519"/>
                </a:cubicBezTo>
                <a:cubicBezTo>
                  <a:pt x="8490571" y="5872622"/>
                  <a:pt x="8473991" y="5907990"/>
                  <a:pt x="8454095" y="5956617"/>
                </a:cubicBezTo>
                <a:cubicBezTo>
                  <a:pt x="8434211" y="6005234"/>
                  <a:pt x="8411003" y="6042810"/>
                  <a:pt x="8384475" y="6069335"/>
                </a:cubicBezTo>
                <a:cubicBezTo>
                  <a:pt x="8366795" y="6087015"/>
                  <a:pt x="8351323" y="6112431"/>
                  <a:pt x="8338067" y="6145583"/>
                </a:cubicBezTo>
                <a:cubicBezTo>
                  <a:pt x="8324807" y="6178737"/>
                  <a:pt x="8311539" y="6204152"/>
                  <a:pt x="8298283" y="6221841"/>
                </a:cubicBezTo>
                <a:cubicBezTo>
                  <a:pt x="8267335" y="6261624"/>
                  <a:pt x="8251863" y="6285932"/>
                  <a:pt x="8251863" y="6294777"/>
                </a:cubicBezTo>
                <a:cubicBezTo>
                  <a:pt x="8251863" y="6299199"/>
                  <a:pt x="8247451" y="6304721"/>
                  <a:pt x="8238605" y="6311350"/>
                </a:cubicBezTo>
                <a:cubicBezTo>
                  <a:pt x="8229763" y="6317978"/>
                  <a:pt x="8222031" y="6323509"/>
                  <a:pt x="8215397" y="6327930"/>
                </a:cubicBezTo>
                <a:cubicBezTo>
                  <a:pt x="8208767" y="6332351"/>
                  <a:pt x="8207659" y="6336767"/>
                  <a:pt x="8212081" y="6341189"/>
                </a:cubicBezTo>
                <a:cubicBezTo>
                  <a:pt x="8216503" y="6345609"/>
                  <a:pt x="8215395" y="6351130"/>
                  <a:pt x="8208767" y="6357768"/>
                </a:cubicBezTo>
                <a:cubicBezTo>
                  <a:pt x="8202139" y="6364397"/>
                  <a:pt x="8194401" y="6371027"/>
                  <a:pt x="8185557" y="6377656"/>
                </a:cubicBezTo>
                <a:cubicBezTo>
                  <a:pt x="8176721" y="6384283"/>
                  <a:pt x="8172299" y="6389815"/>
                  <a:pt x="8172299" y="6394237"/>
                </a:cubicBezTo>
                <a:cubicBezTo>
                  <a:pt x="8172299" y="6398659"/>
                  <a:pt x="8152403" y="6425174"/>
                  <a:pt x="8112623" y="6473800"/>
                </a:cubicBezTo>
                <a:cubicBezTo>
                  <a:pt x="8050739" y="6540108"/>
                  <a:pt x="8019791" y="6577682"/>
                  <a:pt x="8019791" y="6586527"/>
                </a:cubicBezTo>
                <a:cubicBezTo>
                  <a:pt x="8019793" y="6590941"/>
                  <a:pt x="8010955" y="6601991"/>
                  <a:pt x="7993275" y="6619679"/>
                </a:cubicBezTo>
                <a:cubicBezTo>
                  <a:pt x="7984431" y="6628520"/>
                  <a:pt x="7977247" y="6635149"/>
                  <a:pt x="7971719" y="6639567"/>
                </a:cubicBezTo>
                <a:lnTo>
                  <a:pt x="7964427" y="6643736"/>
                </a:lnTo>
                <a:lnTo>
                  <a:pt x="7955311" y="6657393"/>
                </a:lnTo>
                <a:cubicBezTo>
                  <a:pt x="7949943" y="6664482"/>
                  <a:pt x="7942333" y="6673974"/>
                  <a:pt x="7932479" y="6685872"/>
                </a:cubicBezTo>
                <a:cubicBezTo>
                  <a:pt x="7908215" y="6707906"/>
                  <a:pt x="7899003" y="6738400"/>
                  <a:pt x="7904863" y="6777352"/>
                </a:cubicBezTo>
                <a:cubicBezTo>
                  <a:pt x="7909699" y="6805427"/>
                  <a:pt x="7911743" y="6827184"/>
                  <a:pt x="7910999" y="6842612"/>
                </a:cubicBezTo>
                <a:cubicBezTo>
                  <a:pt x="7910249" y="6858048"/>
                  <a:pt x="7904695" y="6868989"/>
                  <a:pt x="7894329" y="6875451"/>
                </a:cubicBezTo>
                <a:cubicBezTo>
                  <a:pt x="7883965" y="6881913"/>
                  <a:pt x="7865627" y="6885282"/>
                  <a:pt x="7839321" y="6885563"/>
                </a:cubicBezTo>
                <a:cubicBezTo>
                  <a:pt x="7797579" y="6885093"/>
                  <a:pt x="7774567" y="6897133"/>
                  <a:pt x="7770295" y="6921675"/>
                </a:cubicBezTo>
                <a:cubicBezTo>
                  <a:pt x="7767779" y="6941661"/>
                  <a:pt x="7763363" y="6953053"/>
                  <a:pt x="7757047" y="6955840"/>
                </a:cubicBezTo>
                <a:cubicBezTo>
                  <a:pt x="7750721" y="6958624"/>
                  <a:pt x="7743447" y="6957114"/>
                  <a:pt x="7735221" y="6951301"/>
                </a:cubicBezTo>
                <a:cubicBezTo>
                  <a:pt x="7726991" y="6945494"/>
                  <a:pt x="7715161" y="6942212"/>
                  <a:pt x="7699731" y="6941472"/>
                </a:cubicBezTo>
                <a:cubicBezTo>
                  <a:pt x="7659012" y="6951880"/>
                  <a:pt x="7665003" y="7003989"/>
                  <a:pt x="7717715" y="7097792"/>
                </a:cubicBezTo>
                <a:cubicBezTo>
                  <a:pt x="7756475" y="7159992"/>
                  <a:pt x="7759915" y="7184904"/>
                  <a:pt x="7728031" y="7172540"/>
                </a:cubicBezTo>
                <a:cubicBezTo>
                  <a:pt x="7714361" y="7167238"/>
                  <a:pt x="7694285" y="7134564"/>
                  <a:pt x="7667795" y="7074498"/>
                </a:cubicBezTo>
                <a:cubicBezTo>
                  <a:pt x="7641298" y="7014446"/>
                  <a:pt x="7623496" y="6982647"/>
                  <a:pt x="7614393" y="6979117"/>
                </a:cubicBezTo>
                <a:lnTo>
                  <a:pt x="7612365" y="6975866"/>
                </a:lnTo>
                <a:lnTo>
                  <a:pt x="7588799" y="6984365"/>
                </a:lnTo>
                <a:cubicBezTo>
                  <a:pt x="7575541" y="6984365"/>
                  <a:pt x="7557862" y="6995416"/>
                  <a:pt x="7535760" y="7017517"/>
                </a:cubicBezTo>
                <a:cubicBezTo>
                  <a:pt x="7518080" y="7039620"/>
                  <a:pt x="7501499" y="7046250"/>
                  <a:pt x="7486026" y="7037404"/>
                </a:cubicBezTo>
                <a:cubicBezTo>
                  <a:pt x="7470553" y="7028570"/>
                  <a:pt x="7447351" y="7035198"/>
                  <a:pt x="7416405" y="7057300"/>
                </a:cubicBezTo>
                <a:cubicBezTo>
                  <a:pt x="7389882" y="7070557"/>
                  <a:pt x="7376624" y="7081609"/>
                  <a:pt x="7376624" y="7090453"/>
                </a:cubicBezTo>
                <a:lnTo>
                  <a:pt x="7409776" y="7083824"/>
                </a:lnTo>
                <a:cubicBezTo>
                  <a:pt x="7431877" y="7070558"/>
                  <a:pt x="7442929" y="7068350"/>
                  <a:pt x="7442930" y="7077188"/>
                </a:cubicBezTo>
                <a:cubicBezTo>
                  <a:pt x="7442930" y="7081610"/>
                  <a:pt x="7438508" y="7086031"/>
                  <a:pt x="7429672" y="7090453"/>
                </a:cubicBezTo>
                <a:lnTo>
                  <a:pt x="7389881" y="7116976"/>
                </a:lnTo>
                <a:lnTo>
                  <a:pt x="7336793" y="7145933"/>
                </a:lnTo>
                <a:lnTo>
                  <a:pt x="7337160" y="7146726"/>
                </a:lnTo>
                <a:cubicBezTo>
                  <a:pt x="7342875" y="7172521"/>
                  <a:pt x="7344443" y="7192125"/>
                  <a:pt x="7341863" y="7205539"/>
                </a:cubicBezTo>
                <a:cubicBezTo>
                  <a:pt x="7339280" y="7218943"/>
                  <a:pt x="7332554" y="7226161"/>
                  <a:pt x="7321678" y="7227181"/>
                </a:cubicBezTo>
                <a:cubicBezTo>
                  <a:pt x="7312567" y="7223648"/>
                  <a:pt x="7297208" y="7229484"/>
                  <a:pt x="7275587" y="7244683"/>
                </a:cubicBezTo>
                <a:cubicBezTo>
                  <a:pt x="7253976" y="7259880"/>
                  <a:pt x="7240006" y="7268878"/>
                  <a:pt x="7233688" y="7271664"/>
                </a:cubicBezTo>
                <a:cubicBezTo>
                  <a:pt x="7203334" y="7275615"/>
                  <a:pt x="7176257" y="7267735"/>
                  <a:pt x="7152459" y="7248024"/>
                </a:cubicBezTo>
                <a:lnTo>
                  <a:pt x="7148260" y="7243171"/>
                </a:lnTo>
                <a:lnTo>
                  <a:pt x="7143722" y="7246270"/>
                </a:lnTo>
                <a:cubicBezTo>
                  <a:pt x="7127697" y="7255108"/>
                  <a:pt x="7106977" y="7265054"/>
                  <a:pt x="7081558" y="7276106"/>
                </a:cubicBezTo>
                <a:cubicBezTo>
                  <a:pt x="7030725" y="7298208"/>
                  <a:pt x="6998680" y="7309267"/>
                  <a:pt x="6985414" y="7309267"/>
                </a:cubicBezTo>
                <a:cubicBezTo>
                  <a:pt x="7011938" y="7291578"/>
                  <a:pt x="7022989" y="7280529"/>
                  <a:pt x="7018567" y="7276106"/>
                </a:cubicBezTo>
                <a:cubicBezTo>
                  <a:pt x="7018568" y="7267269"/>
                  <a:pt x="7027412" y="7262848"/>
                  <a:pt x="7045092" y="7262848"/>
                </a:cubicBezTo>
                <a:cubicBezTo>
                  <a:pt x="7042880" y="7262848"/>
                  <a:pt x="7050063" y="7258979"/>
                  <a:pt x="7066639" y="7251244"/>
                </a:cubicBezTo>
                <a:lnTo>
                  <a:pt x="7130550" y="7222692"/>
                </a:lnTo>
                <a:lnTo>
                  <a:pt x="7119216" y="7209588"/>
                </a:lnTo>
                <a:lnTo>
                  <a:pt x="7117716" y="7206609"/>
                </a:lnTo>
                <a:lnTo>
                  <a:pt x="7060012" y="7233009"/>
                </a:lnTo>
                <a:cubicBezTo>
                  <a:pt x="7025755" y="7248481"/>
                  <a:pt x="7007520" y="7256218"/>
                  <a:pt x="7005310" y="7256218"/>
                </a:cubicBezTo>
                <a:lnTo>
                  <a:pt x="6992042" y="7262848"/>
                </a:lnTo>
                <a:cubicBezTo>
                  <a:pt x="6987629" y="7262848"/>
                  <a:pt x="6980992" y="7265056"/>
                  <a:pt x="6972157" y="7269478"/>
                </a:cubicBezTo>
                <a:cubicBezTo>
                  <a:pt x="6958890" y="7273899"/>
                  <a:pt x="6947839" y="7278321"/>
                  <a:pt x="6939003" y="7282742"/>
                </a:cubicBezTo>
                <a:cubicBezTo>
                  <a:pt x="6912480" y="7291579"/>
                  <a:pt x="6894799" y="7300423"/>
                  <a:pt x="6885955" y="7309268"/>
                </a:cubicBezTo>
                <a:cubicBezTo>
                  <a:pt x="6877119" y="7318104"/>
                  <a:pt x="6874903" y="7326948"/>
                  <a:pt x="6879326" y="7335783"/>
                </a:cubicBezTo>
                <a:cubicBezTo>
                  <a:pt x="6888170" y="7353463"/>
                  <a:pt x="6885955" y="7362307"/>
                  <a:pt x="6872697" y="7362307"/>
                </a:cubicBezTo>
                <a:cubicBezTo>
                  <a:pt x="6868274" y="7362307"/>
                  <a:pt x="6839543" y="7371151"/>
                  <a:pt x="6786496" y="7388833"/>
                </a:cubicBezTo>
                <a:cubicBezTo>
                  <a:pt x="6729029" y="7408723"/>
                  <a:pt x="6674328" y="7423641"/>
                  <a:pt x="6622389" y="7433589"/>
                </a:cubicBezTo>
                <a:lnTo>
                  <a:pt x="6590388" y="7436825"/>
                </a:lnTo>
                <a:lnTo>
                  <a:pt x="6585798" y="7523485"/>
                </a:lnTo>
                <a:cubicBezTo>
                  <a:pt x="6574461" y="7566242"/>
                  <a:pt x="6571457" y="7604380"/>
                  <a:pt x="6576797" y="7637903"/>
                </a:cubicBezTo>
                <a:cubicBezTo>
                  <a:pt x="6582149" y="7671415"/>
                  <a:pt x="6592558" y="7712131"/>
                  <a:pt x="6608032" y="7760057"/>
                </a:cubicBezTo>
                <a:cubicBezTo>
                  <a:pt x="6623511" y="7807986"/>
                  <a:pt x="6633159" y="7840542"/>
                  <a:pt x="6636966" y="7857736"/>
                </a:cubicBezTo>
                <a:cubicBezTo>
                  <a:pt x="6637988" y="7868621"/>
                  <a:pt x="6640474" y="7889237"/>
                  <a:pt x="6644425" y="7919583"/>
                </a:cubicBezTo>
                <a:cubicBezTo>
                  <a:pt x="6648371" y="7949935"/>
                  <a:pt x="6649975" y="7972829"/>
                  <a:pt x="6649232" y="7988268"/>
                </a:cubicBezTo>
                <a:cubicBezTo>
                  <a:pt x="6648486" y="8003696"/>
                  <a:pt x="6641422" y="8021913"/>
                  <a:pt x="6628039" y="8042922"/>
                </a:cubicBezTo>
                <a:cubicBezTo>
                  <a:pt x="6605534" y="8060402"/>
                  <a:pt x="6587455" y="8066486"/>
                  <a:pt x="6573792" y="8061188"/>
                </a:cubicBezTo>
                <a:cubicBezTo>
                  <a:pt x="6537347" y="8047055"/>
                  <a:pt x="6517545" y="7976503"/>
                  <a:pt x="6514396" y="7849506"/>
                </a:cubicBezTo>
                <a:cubicBezTo>
                  <a:pt x="6501568" y="7666364"/>
                  <a:pt x="6456438" y="7559776"/>
                  <a:pt x="6379004" y="7529747"/>
                </a:cubicBezTo>
                <a:cubicBezTo>
                  <a:pt x="6328897" y="7510315"/>
                  <a:pt x="6296776" y="7518822"/>
                  <a:pt x="6282643" y="7555266"/>
                </a:cubicBezTo>
                <a:cubicBezTo>
                  <a:pt x="6266744" y="7596263"/>
                  <a:pt x="6245133" y="7611459"/>
                  <a:pt x="6217800" y="7600859"/>
                </a:cubicBezTo>
                <a:cubicBezTo>
                  <a:pt x="6204137" y="7595560"/>
                  <a:pt x="6186326" y="7563765"/>
                  <a:pt x="6164391" y="7505474"/>
                </a:cubicBezTo>
                <a:lnTo>
                  <a:pt x="6145677" y="7448510"/>
                </a:lnTo>
                <a:lnTo>
                  <a:pt x="5937068" y="7448510"/>
                </a:lnTo>
                <a:cubicBezTo>
                  <a:pt x="5854185" y="7448509"/>
                  <a:pt x="5794922" y="7446641"/>
                  <a:pt x="5759284" y="7442910"/>
                </a:cubicBezTo>
                <a:lnTo>
                  <a:pt x="5743454" y="7440428"/>
                </a:lnTo>
                <a:lnTo>
                  <a:pt x="5742846" y="7442222"/>
                </a:lnTo>
                <a:cubicBezTo>
                  <a:pt x="5733455" y="7476571"/>
                  <a:pt x="5728200" y="7505320"/>
                  <a:pt x="5727083" y="7528469"/>
                </a:cubicBezTo>
                <a:cubicBezTo>
                  <a:pt x="5722340" y="7594753"/>
                  <a:pt x="5709371" y="7655227"/>
                  <a:pt x="5688170" y="7709892"/>
                </a:cubicBezTo>
                <a:lnTo>
                  <a:pt x="5653726" y="7798711"/>
                </a:lnTo>
                <a:cubicBezTo>
                  <a:pt x="5602216" y="7904511"/>
                  <a:pt x="5574187" y="7956521"/>
                  <a:pt x="5569629" y="7954753"/>
                </a:cubicBezTo>
                <a:cubicBezTo>
                  <a:pt x="5564057" y="7942112"/>
                  <a:pt x="5566912" y="7890820"/>
                  <a:pt x="5578213" y="7800878"/>
                </a:cubicBezTo>
                <a:cubicBezTo>
                  <a:pt x="5589509" y="7710935"/>
                  <a:pt x="5594651" y="7660523"/>
                  <a:pt x="5593626" y="7649644"/>
                </a:cubicBezTo>
                <a:cubicBezTo>
                  <a:pt x="5584245" y="7619799"/>
                  <a:pt x="5597584" y="7551610"/>
                  <a:pt x="5633655" y="7445075"/>
                </a:cubicBezTo>
                <a:lnTo>
                  <a:pt x="5653450" y="7364338"/>
                </a:lnTo>
                <a:lnTo>
                  <a:pt x="5620871" y="7358166"/>
                </a:lnTo>
                <a:cubicBezTo>
                  <a:pt x="5605124" y="7356509"/>
                  <a:pt x="5586753" y="7355680"/>
                  <a:pt x="5565755" y="7355680"/>
                </a:cubicBezTo>
                <a:cubicBezTo>
                  <a:pt x="5539232" y="7355680"/>
                  <a:pt x="5532603" y="7351258"/>
                  <a:pt x="5545860" y="7342415"/>
                </a:cubicBezTo>
                <a:cubicBezTo>
                  <a:pt x="5559119" y="7333577"/>
                  <a:pt x="5565755" y="7326950"/>
                  <a:pt x="5565755" y="7322527"/>
                </a:cubicBezTo>
                <a:lnTo>
                  <a:pt x="5512707" y="7302632"/>
                </a:lnTo>
                <a:cubicBezTo>
                  <a:pt x="5495026" y="7307054"/>
                  <a:pt x="5486183" y="7307054"/>
                  <a:pt x="5486183" y="7302632"/>
                </a:cubicBezTo>
                <a:cubicBezTo>
                  <a:pt x="5495027" y="7293796"/>
                  <a:pt x="5492811" y="7289373"/>
                  <a:pt x="5479555" y="7289374"/>
                </a:cubicBezTo>
                <a:cubicBezTo>
                  <a:pt x="5470710" y="7289374"/>
                  <a:pt x="5477348" y="7278323"/>
                  <a:pt x="5499449" y="7256221"/>
                </a:cubicBezTo>
                <a:cubicBezTo>
                  <a:pt x="5508284" y="7242954"/>
                  <a:pt x="5517129" y="7236325"/>
                  <a:pt x="5525965" y="7236326"/>
                </a:cubicBezTo>
                <a:cubicBezTo>
                  <a:pt x="5534809" y="7236326"/>
                  <a:pt x="5546968" y="7225273"/>
                  <a:pt x="5562441" y="7203172"/>
                </a:cubicBezTo>
                <a:cubicBezTo>
                  <a:pt x="5570174" y="7192121"/>
                  <a:pt x="5577079" y="7183281"/>
                  <a:pt x="5583157" y="7176651"/>
                </a:cubicBezTo>
                <a:lnTo>
                  <a:pt x="5586467" y="7173863"/>
                </a:lnTo>
                <a:lnTo>
                  <a:pt x="5581793" y="7173435"/>
                </a:lnTo>
                <a:cubicBezTo>
                  <a:pt x="5547393" y="7181057"/>
                  <a:pt x="5528802" y="7181699"/>
                  <a:pt x="5526017" y="7175382"/>
                </a:cubicBezTo>
                <a:lnTo>
                  <a:pt x="5527640" y="7141664"/>
                </a:lnTo>
                <a:lnTo>
                  <a:pt x="5499959" y="7156761"/>
                </a:lnTo>
                <a:lnTo>
                  <a:pt x="5407129" y="7203173"/>
                </a:lnTo>
                <a:lnTo>
                  <a:pt x="5387242" y="7203173"/>
                </a:lnTo>
                <a:cubicBezTo>
                  <a:pt x="5391665" y="7189915"/>
                  <a:pt x="5409345" y="7176648"/>
                  <a:pt x="5440282" y="7163390"/>
                </a:cubicBezTo>
                <a:lnTo>
                  <a:pt x="5474780" y="7140394"/>
                </a:lnTo>
                <a:lnTo>
                  <a:pt x="5473341" y="7137658"/>
                </a:lnTo>
                <a:lnTo>
                  <a:pt x="5451891" y="7140181"/>
                </a:lnTo>
                <a:cubicBezTo>
                  <a:pt x="5437524" y="7144602"/>
                  <a:pt x="5418185" y="7152338"/>
                  <a:pt x="5393872" y="7163390"/>
                </a:cubicBezTo>
                <a:cubicBezTo>
                  <a:pt x="5261259" y="7225274"/>
                  <a:pt x="5192746" y="7256220"/>
                  <a:pt x="5188324" y="7256220"/>
                </a:cubicBezTo>
                <a:lnTo>
                  <a:pt x="5175057" y="7262850"/>
                </a:lnTo>
                <a:cubicBezTo>
                  <a:pt x="5170643" y="7262850"/>
                  <a:pt x="5164007" y="7265057"/>
                  <a:pt x="5155171" y="7269479"/>
                </a:cubicBezTo>
                <a:cubicBezTo>
                  <a:pt x="5141904" y="7273900"/>
                  <a:pt x="5130853" y="7278322"/>
                  <a:pt x="5122017" y="7282744"/>
                </a:cubicBezTo>
                <a:cubicBezTo>
                  <a:pt x="5095494" y="7291581"/>
                  <a:pt x="5077814" y="7300425"/>
                  <a:pt x="5068969" y="7309269"/>
                </a:cubicBezTo>
                <a:cubicBezTo>
                  <a:pt x="5060133" y="7318104"/>
                  <a:pt x="5057918" y="7326948"/>
                  <a:pt x="5062340" y="7335784"/>
                </a:cubicBezTo>
                <a:cubicBezTo>
                  <a:pt x="5071184" y="7353465"/>
                  <a:pt x="5068969" y="7362309"/>
                  <a:pt x="5055711" y="7362309"/>
                </a:cubicBezTo>
                <a:cubicBezTo>
                  <a:pt x="5053500" y="7362309"/>
                  <a:pt x="5045211" y="7364520"/>
                  <a:pt x="5030845" y="7368941"/>
                </a:cubicBezTo>
                <a:lnTo>
                  <a:pt x="4969976" y="7388682"/>
                </a:lnTo>
                <a:lnTo>
                  <a:pt x="4971074" y="7400358"/>
                </a:lnTo>
                <a:cubicBezTo>
                  <a:pt x="4974373" y="7412116"/>
                  <a:pt x="4980207" y="7427479"/>
                  <a:pt x="4988574" y="7446441"/>
                </a:cubicBezTo>
                <a:cubicBezTo>
                  <a:pt x="5000746" y="7482613"/>
                  <a:pt x="4998006" y="7523469"/>
                  <a:pt x="4980340" y="7569024"/>
                </a:cubicBezTo>
                <a:cubicBezTo>
                  <a:pt x="4930879" y="7696566"/>
                  <a:pt x="4860594" y="7742670"/>
                  <a:pt x="4769489" y="7707339"/>
                </a:cubicBezTo>
                <a:cubicBezTo>
                  <a:pt x="4742162" y="7696744"/>
                  <a:pt x="4714691" y="7672993"/>
                  <a:pt x="4687081" y="7636079"/>
                </a:cubicBezTo>
                <a:cubicBezTo>
                  <a:pt x="4647757" y="7585464"/>
                  <a:pt x="4631129" y="7533325"/>
                  <a:pt x="4637197" y="7479671"/>
                </a:cubicBezTo>
                <a:lnTo>
                  <a:pt x="4645042" y="7448511"/>
                </a:lnTo>
                <a:lnTo>
                  <a:pt x="4551783" y="7448511"/>
                </a:lnTo>
                <a:cubicBezTo>
                  <a:pt x="4481056" y="7444089"/>
                  <a:pt x="4423590" y="7440220"/>
                  <a:pt x="4379386" y="7436905"/>
                </a:cubicBezTo>
                <a:lnTo>
                  <a:pt x="4360265" y="7435357"/>
                </a:lnTo>
                <a:lnTo>
                  <a:pt x="4338888" y="7448512"/>
                </a:lnTo>
                <a:lnTo>
                  <a:pt x="4120082" y="7448512"/>
                </a:lnTo>
                <a:cubicBezTo>
                  <a:pt x="4009572" y="7448512"/>
                  <a:pt x="3941051" y="7445189"/>
                  <a:pt x="3914535" y="7438559"/>
                </a:cubicBezTo>
                <a:cubicBezTo>
                  <a:pt x="3888012" y="7431931"/>
                  <a:pt x="3874746" y="7417566"/>
                  <a:pt x="3874746" y="7395464"/>
                </a:cubicBezTo>
                <a:cubicBezTo>
                  <a:pt x="3874745" y="7368940"/>
                  <a:pt x="3832756" y="7355682"/>
                  <a:pt x="3748769" y="7355681"/>
                </a:cubicBezTo>
                <a:cubicBezTo>
                  <a:pt x="3722246" y="7355682"/>
                  <a:pt x="3715617" y="7351259"/>
                  <a:pt x="3728874" y="7342417"/>
                </a:cubicBezTo>
                <a:cubicBezTo>
                  <a:pt x="3742133" y="7333580"/>
                  <a:pt x="3748769" y="7326951"/>
                  <a:pt x="3748769" y="7322527"/>
                </a:cubicBezTo>
                <a:lnTo>
                  <a:pt x="3695721" y="7302634"/>
                </a:lnTo>
                <a:cubicBezTo>
                  <a:pt x="3678040" y="7307056"/>
                  <a:pt x="3669198" y="7307056"/>
                  <a:pt x="3669198" y="7302634"/>
                </a:cubicBezTo>
                <a:cubicBezTo>
                  <a:pt x="3678041" y="7293797"/>
                  <a:pt x="3675825" y="7289375"/>
                  <a:pt x="3662569" y="7289376"/>
                </a:cubicBezTo>
                <a:cubicBezTo>
                  <a:pt x="3653724" y="7289376"/>
                  <a:pt x="3660360" y="7278324"/>
                  <a:pt x="3682463" y="7256223"/>
                </a:cubicBezTo>
                <a:cubicBezTo>
                  <a:pt x="3691298" y="7242956"/>
                  <a:pt x="3700143" y="7236327"/>
                  <a:pt x="3708979" y="7236327"/>
                </a:cubicBezTo>
                <a:cubicBezTo>
                  <a:pt x="3717823" y="7236327"/>
                  <a:pt x="3729982" y="7225275"/>
                  <a:pt x="3745455" y="7203174"/>
                </a:cubicBezTo>
                <a:cubicBezTo>
                  <a:pt x="3760920" y="7181071"/>
                  <a:pt x="3773078" y="7167814"/>
                  <a:pt x="3781922" y="7163391"/>
                </a:cubicBezTo>
                <a:cubicBezTo>
                  <a:pt x="3826127" y="7128031"/>
                  <a:pt x="3861486" y="7094878"/>
                  <a:pt x="3888011" y="7063931"/>
                </a:cubicBezTo>
                <a:cubicBezTo>
                  <a:pt x="3910114" y="7032986"/>
                  <a:pt x="3920057" y="7017520"/>
                  <a:pt x="3917849" y="7017522"/>
                </a:cubicBezTo>
                <a:cubicBezTo>
                  <a:pt x="3915634" y="7017522"/>
                  <a:pt x="3885795" y="7035201"/>
                  <a:pt x="3828334" y="7070560"/>
                </a:cubicBezTo>
                <a:cubicBezTo>
                  <a:pt x="3708979" y="7150134"/>
                  <a:pt x="3651517" y="7172236"/>
                  <a:pt x="3655937" y="7136868"/>
                </a:cubicBezTo>
                <a:cubicBezTo>
                  <a:pt x="3660360" y="7123608"/>
                  <a:pt x="3660361" y="7119188"/>
                  <a:pt x="3655938" y="7123609"/>
                </a:cubicBezTo>
                <a:lnTo>
                  <a:pt x="3622785" y="7130239"/>
                </a:lnTo>
                <a:lnTo>
                  <a:pt x="3599866" y="7130240"/>
                </a:lnTo>
                <a:lnTo>
                  <a:pt x="3555005" y="7156763"/>
                </a:lnTo>
                <a:lnTo>
                  <a:pt x="3469361" y="7203175"/>
                </a:lnTo>
                <a:lnTo>
                  <a:pt x="3451015" y="7203174"/>
                </a:lnTo>
                <a:cubicBezTo>
                  <a:pt x="3455094" y="7189916"/>
                  <a:pt x="3471405" y="7176650"/>
                  <a:pt x="3499949" y="7163391"/>
                </a:cubicBezTo>
                <a:lnTo>
                  <a:pt x="3536657" y="7136868"/>
                </a:lnTo>
                <a:cubicBezTo>
                  <a:pt x="3528497" y="7132445"/>
                  <a:pt x="3501991" y="7141290"/>
                  <a:pt x="3457130" y="7163392"/>
                </a:cubicBezTo>
                <a:cubicBezTo>
                  <a:pt x="3334784" y="7225276"/>
                  <a:pt x="3271577" y="7256222"/>
                  <a:pt x="3267498" y="7256222"/>
                </a:cubicBezTo>
                <a:lnTo>
                  <a:pt x="3255259" y="7262852"/>
                </a:lnTo>
                <a:cubicBezTo>
                  <a:pt x="3251186" y="7262850"/>
                  <a:pt x="3245063" y="7265059"/>
                  <a:pt x="3236911" y="7269480"/>
                </a:cubicBezTo>
                <a:cubicBezTo>
                  <a:pt x="3224672" y="7273903"/>
                  <a:pt x="3214477" y="7278324"/>
                  <a:pt x="3206325" y="7282746"/>
                </a:cubicBezTo>
                <a:cubicBezTo>
                  <a:pt x="3181854" y="7291582"/>
                  <a:pt x="3165543" y="7300427"/>
                  <a:pt x="3157384" y="7309271"/>
                </a:cubicBezTo>
                <a:cubicBezTo>
                  <a:pt x="3149232" y="7318107"/>
                  <a:pt x="3147188" y="7326951"/>
                  <a:pt x="3151268" y="7335786"/>
                </a:cubicBezTo>
                <a:cubicBezTo>
                  <a:pt x="3159427" y="7353467"/>
                  <a:pt x="3157384" y="7362310"/>
                  <a:pt x="3145153" y="7362310"/>
                </a:cubicBezTo>
                <a:cubicBezTo>
                  <a:pt x="3141072" y="7362311"/>
                  <a:pt x="3114566" y="7371154"/>
                  <a:pt x="3065625" y="7388836"/>
                </a:cubicBezTo>
                <a:cubicBezTo>
                  <a:pt x="2959593" y="7428616"/>
                  <a:pt x="2863761" y="7448511"/>
                  <a:pt x="2778118" y="7448512"/>
                </a:cubicBezTo>
                <a:lnTo>
                  <a:pt x="2680244" y="7448511"/>
                </a:lnTo>
                <a:cubicBezTo>
                  <a:pt x="2647619" y="7446301"/>
                  <a:pt x="2618051" y="7444229"/>
                  <a:pt x="2591541" y="7442294"/>
                </a:cubicBezTo>
                <a:lnTo>
                  <a:pt x="2538598" y="7438239"/>
                </a:lnTo>
                <a:lnTo>
                  <a:pt x="2521903" y="7448512"/>
                </a:lnTo>
                <a:lnTo>
                  <a:pt x="2303098" y="7448513"/>
                </a:lnTo>
                <a:cubicBezTo>
                  <a:pt x="2192587" y="7448513"/>
                  <a:pt x="2124065" y="7445190"/>
                  <a:pt x="2097549" y="7438561"/>
                </a:cubicBezTo>
                <a:cubicBezTo>
                  <a:pt x="2071026" y="7431933"/>
                  <a:pt x="2057759" y="7417567"/>
                  <a:pt x="2057759" y="7395465"/>
                </a:cubicBezTo>
                <a:cubicBezTo>
                  <a:pt x="2057759" y="7388834"/>
                  <a:pt x="2055134" y="7383032"/>
                  <a:pt x="2049885" y="7378060"/>
                </a:cubicBezTo>
                <a:lnTo>
                  <a:pt x="2045960" y="7375993"/>
                </a:lnTo>
                <a:lnTo>
                  <a:pt x="2011188" y="7395466"/>
                </a:lnTo>
                <a:lnTo>
                  <a:pt x="1924987" y="7448513"/>
                </a:lnTo>
                <a:lnTo>
                  <a:pt x="1706181" y="7448514"/>
                </a:lnTo>
                <a:cubicBezTo>
                  <a:pt x="1595670" y="7448514"/>
                  <a:pt x="1527150" y="7445191"/>
                  <a:pt x="1500633" y="7438561"/>
                </a:cubicBezTo>
                <a:cubicBezTo>
                  <a:pt x="1474109" y="7431932"/>
                  <a:pt x="1460843" y="7417568"/>
                  <a:pt x="1460843" y="7395465"/>
                </a:cubicBezTo>
                <a:cubicBezTo>
                  <a:pt x="1460843" y="7368941"/>
                  <a:pt x="1418854" y="7355683"/>
                  <a:pt x="1334868" y="7355683"/>
                </a:cubicBezTo>
                <a:cubicBezTo>
                  <a:pt x="1308343" y="7355683"/>
                  <a:pt x="1301714" y="7351261"/>
                  <a:pt x="1314971" y="7342418"/>
                </a:cubicBezTo>
                <a:cubicBezTo>
                  <a:pt x="1328230" y="7333581"/>
                  <a:pt x="1334867" y="7326953"/>
                  <a:pt x="1334867" y="7322531"/>
                </a:cubicBezTo>
                <a:lnTo>
                  <a:pt x="1281819" y="7302635"/>
                </a:lnTo>
                <a:cubicBezTo>
                  <a:pt x="1264139" y="7307057"/>
                  <a:pt x="1255294" y="7307057"/>
                  <a:pt x="1255294" y="7302635"/>
                </a:cubicBezTo>
                <a:cubicBezTo>
                  <a:pt x="1264139" y="7293799"/>
                  <a:pt x="1261924" y="7289377"/>
                  <a:pt x="1248665" y="7289377"/>
                </a:cubicBezTo>
                <a:cubicBezTo>
                  <a:pt x="1239821" y="7289377"/>
                  <a:pt x="1246459" y="7278326"/>
                  <a:pt x="1268561" y="7256225"/>
                </a:cubicBezTo>
                <a:cubicBezTo>
                  <a:pt x="1277397" y="7242958"/>
                  <a:pt x="1286241" y="7236329"/>
                  <a:pt x="1295077" y="7236329"/>
                </a:cubicBezTo>
                <a:cubicBezTo>
                  <a:pt x="1303920" y="7236329"/>
                  <a:pt x="1316080" y="7225277"/>
                  <a:pt x="1331552" y="7203176"/>
                </a:cubicBezTo>
                <a:cubicBezTo>
                  <a:pt x="1347017" y="7181073"/>
                  <a:pt x="1359177" y="7167816"/>
                  <a:pt x="1368020" y="7163393"/>
                </a:cubicBezTo>
                <a:cubicBezTo>
                  <a:pt x="1412225" y="7128033"/>
                  <a:pt x="1447584" y="7094880"/>
                  <a:pt x="1474110" y="7063933"/>
                </a:cubicBezTo>
                <a:cubicBezTo>
                  <a:pt x="1496210" y="7032987"/>
                  <a:pt x="1506155" y="7017522"/>
                  <a:pt x="1503948" y="7017523"/>
                </a:cubicBezTo>
                <a:cubicBezTo>
                  <a:pt x="1501733" y="7017522"/>
                  <a:pt x="1471894" y="7035203"/>
                  <a:pt x="1414432" y="7070562"/>
                </a:cubicBezTo>
                <a:cubicBezTo>
                  <a:pt x="1295077" y="7150135"/>
                  <a:pt x="1237614" y="7172238"/>
                  <a:pt x="1242036" y="7136870"/>
                </a:cubicBezTo>
                <a:cubicBezTo>
                  <a:pt x="1246459" y="7123610"/>
                  <a:pt x="1246458" y="7119189"/>
                  <a:pt x="1242037" y="7123610"/>
                </a:cubicBezTo>
                <a:lnTo>
                  <a:pt x="1208884" y="7130241"/>
                </a:lnTo>
                <a:cubicBezTo>
                  <a:pt x="1173516" y="7134662"/>
                  <a:pt x="1153629" y="7130241"/>
                  <a:pt x="1149207" y="7116982"/>
                </a:cubicBezTo>
                <a:cubicBezTo>
                  <a:pt x="1162465" y="7108137"/>
                  <a:pt x="1169101" y="7101509"/>
                  <a:pt x="1169101" y="7097087"/>
                </a:cubicBezTo>
                <a:cubicBezTo>
                  <a:pt x="1169101" y="7092665"/>
                  <a:pt x="1175730" y="7081613"/>
                  <a:pt x="1188988" y="7063933"/>
                </a:cubicBezTo>
                <a:cubicBezTo>
                  <a:pt x="1202255" y="7046254"/>
                  <a:pt x="1213306" y="7029672"/>
                  <a:pt x="1222141" y="7014200"/>
                </a:cubicBezTo>
                <a:cubicBezTo>
                  <a:pt x="1230986" y="6998736"/>
                  <a:pt x="1233193" y="6988784"/>
                  <a:pt x="1228770" y="6984368"/>
                </a:cubicBezTo>
                <a:cubicBezTo>
                  <a:pt x="1219935" y="6975526"/>
                  <a:pt x="1205569" y="6976633"/>
                  <a:pt x="1185673" y="6987685"/>
                </a:cubicBezTo>
                <a:cubicBezTo>
                  <a:pt x="1165780" y="6998735"/>
                  <a:pt x="1153629" y="7002049"/>
                  <a:pt x="1149206" y="6997629"/>
                </a:cubicBezTo>
                <a:lnTo>
                  <a:pt x="1149207" y="6990998"/>
                </a:lnTo>
                <a:cubicBezTo>
                  <a:pt x="1149206" y="6973319"/>
                  <a:pt x="1166887" y="6942372"/>
                  <a:pt x="1202254" y="6898168"/>
                </a:cubicBezTo>
                <a:cubicBezTo>
                  <a:pt x="1237614" y="6853964"/>
                  <a:pt x="1264139" y="6831861"/>
                  <a:pt x="1281819" y="6831862"/>
                </a:cubicBezTo>
                <a:cubicBezTo>
                  <a:pt x="1286241" y="6831862"/>
                  <a:pt x="1288448" y="6827440"/>
                  <a:pt x="1288448" y="6818604"/>
                </a:cubicBezTo>
                <a:cubicBezTo>
                  <a:pt x="1284026" y="6809759"/>
                  <a:pt x="1286241" y="6799816"/>
                  <a:pt x="1295077" y="6788765"/>
                </a:cubicBezTo>
                <a:cubicBezTo>
                  <a:pt x="1303921" y="6777714"/>
                  <a:pt x="1312764" y="6772184"/>
                  <a:pt x="1321601" y="6772184"/>
                </a:cubicBezTo>
                <a:cubicBezTo>
                  <a:pt x="1330445" y="6772185"/>
                  <a:pt x="1334867" y="6767762"/>
                  <a:pt x="1334867" y="6758926"/>
                </a:cubicBezTo>
                <a:cubicBezTo>
                  <a:pt x="1343703" y="6758926"/>
                  <a:pt x="1354754" y="6750082"/>
                  <a:pt x="1368020" y="6732401"/>
                </a:cubicBezTo>
                <a:cubicBezTo>
                  <a:pt x="1368021" y="6745661"/>
                  <a:pt x="1438741" y="6681569"/>
                  <a:pt x="1580197" y="6540112"/>
                </a:cubicBezTo>
                <a:cubicBezTo>
                  <a:pt x="1611144" y="6509174"/>
                  <a:pt x="1631031" y="6493701"/>
                  <a:pt x="1639876" y="6493701"/>
                </a:cubicBezTo>
                <a:cubicBezTo>
                  <a:pt x="1648710" y="6493701"/>
                  <a:pt x="1657555" y="6484857"/>
                  <a:pt x="1666399" y="6467176"/>
                </a:cubicBezTo>
                <a:cubicBezTo>
                  <a:pt x="1675235" y="6449496"/>
                  <a:pt x="1684079" y="6431817"/>
                  <a:pt x="1692915" y="6414128"/>
                </a:cubicBezTo>
                <a:lnTo>
                  <a:pt x="1699551" y="6380975"/>
                </a:lnTo>
                <a:cubicBezTo>
                  <a:pt x="1712809" y="6367717"/>
                  <a:pt x="1719439" y="6358873"/>
                  <a:pt x="1719439" y="6354459"/>
                </a:cubicBezTo>
                <a:cubicBezTo>
                  <a:pt x="1719439" y="6345615"/>
                  <a:pt x="1750386" y="6294782"/>
                  <a:pt x="1812270" y="6201951"/>
                </a:cubicBezTo>
                <a:cubicBezTo>
                  <a:pt x="1869731" y="6113543"/>
                  <a:pt x="1909522" y="6064916"/>
                  <a:pt x="1931624" y="6056081"/>
                </a:cubicBezTo>
                <a:cubicBezTo>
                  <a:pt x="1958140" y="6056082"/>
                  <a:pt x="1985771" y="6021819"/>
                  <a:pt x="2014503" y="5953299"/>
                </a:cubicBezTo>
                <a:cubicBezTo>
                  <a:pt x="2021685" y="5936171"/>
                  <a:pt x="2028109" y="5921044"/>
                  <a:pt x="2033774" y="5907923"/>
                </a:cubicBezTo>
                <a:lnTo>
                  <a:pt x="2043558" y="5885737"/>
                </a:lnTo>
                <a:lnTo>
                  <a:pt x="2019296" y="5846685"/>
                </a:lnTo>
                <a:cubicBezTo>
                  <a:pt x="1995103" y="5795054"/>
                  <a:pt x="1993607" y="5741904"/>
                  <a:pt x="2014805" y="5687242"/>
                </a:cubicBezTo>
                <a:cubicBezTo>
                  <a:pt x="2046601" y="5605250"/>
                  <a:pt x="2107030" y="5571040"/>
                  <a:pt x="2196087" y="5584621"/>
                </a:cubicBezTo>
                <a:lnTo>
                  <a:pt x="2207070" y="5583315"/>
                </a:lnTo>
                <a:lnTo>
                  <a:pt x="2220052" y="5552147"/>
                </a:lnTo>
                <a:cubicBezTo>
                  <a:pt x="2231102" y="5534466"/>
                  <a:pt x="2236632" y="5523416"/>
                  <a:pt x="2236632" y="5518993"/>
                </a:cubicBezTo>
                <a:lnTo>
                  <a:pt x="2243261" y="5492477"/>
                </a:lnTo>
                <a:cubicBezTo>
                  <a:pt x="2238838" y="5492476"/>
                  <a:pt x="2232210" y="5494684"/>
                  <a:pt x="2223366" y="5499106"/>
                </a:cubicBezTo>
                <a:cubicBezTo>
                  <a:pt x="2210107" y="5507942"/>
                  <a:pt x="2202371" y="5511256"/>
                  <a:pt x="2200164" y="5509049"/>
                </a:cubicBezTo>
                <a:cubicBezTo>
                  <a:pt x="2197948" y="5506842"/>
                  <a:pt x="2201263" y="5501313"/>
                  <a:pt x="2210108" y="5492477"/>
                </a:cubicBezTo>
                <a:cubicBezTo>
                  <a:pt x="2218952" y="5479210"/>
                  <a:pt x="2230003" y="5472583"/>
                  <a:pt x="2243262" y="5472581"/>
                </a:cubicBezTo>
                <a:cubicBezTo>
                  <a:pt x="2252104" y="5472582"/>
                  <a:pt x="2254311" y="5461531"/>
                  <a:pt x="2249889" y="5439428"/>
                </a:cubicBezTo>
                <a:lnTo>
                  <a:pt x="2248677" y="5421227"/>
                </a:lnTo>
                <a:lnTo>
                  <a:pt x="2235982" y="5431089"/>
                </a:lnTo>
                <a:cubicBezTo>
                  <a:pt x="2193120" y="5453770"/>
                  <a:pt x="2151195" y="5457154"/>
                  <a:pt x="2110198" y="5441256"/>
                </a:cubicBezTo>
                <a:lnTo>
                  <a:pt x="2081527" y="5420222"/>
                </a:lnTo>
                <a:lnTo>
                  <a:pt x="2070866" y="5459324"/>
                </a:lnTo>
                <a:lnTo>
                  <a:pt x="2057599" y="5499106"/>
                </a:lnTo>
                <a:cubicBezTo>
                  <a:pt x="2048763" y="5525622"/>
                  <a:pt x="2038813" y="5551047"/>
                  <a:pt x="2027761" y="5575356"/>
                </a:cubicBezTo>
                <a:cubicBezTo>
                  <a:pt x="2016710" y="5599666"/>
                  <a:pt x="2008982" y="5611822"/>
                  <a:pt x="2004560" y="5611823"/>
                </a:cubicBezTo>
                <a:cubicBezTo>
                  <a:pt x="1995715" y="5620667"/>
                  <a:pt x="1991294" y="5629503"/>
                  <a:pt x="1991294" y="5638348"/>
                </a:cubicBezTo>
                <a:cubicBezTo>
                  <a:pt x="1991294" y="5651606"/>
                  <a:pt x="1982458" y="5670393"/>
                  <a:pt x="1964777" y="5694711"/>
                </a:cubicBezTo>
                <a:cubicBezTo>
                  <a:pt x="1947090" y="5719019"/>
                  <a:pt x="1936038" y="5735599"/>
                  <a:pt x="1931624" y="5744435"/>
                </a:cubicBezTo>
                <a:cubicBezTo>
                  <a:pt x="1931624" y="5748858"/>
                  <a:pt x="1907307" y="5794161"/>
                  <a:pt x="1858681" y="5880364"/>
                </a:cubicBezTo>
                <a:cubicBezTo>
                  <a:pt x="1810062" y="5966565"/>
                  <a:pt x="1785745" y="6014083"/>
                  <a:pt x="1785745" y="6022927"/>
                </a:cubicBezTo>
                <a:lnTo>
                  <a:pt x="1765857" y="6049443"/>
                </a:lnTo>
                <a:cubicBezTo>
                  <a:pt x="1752593" y="6067131"/>
                  <a:pt x="1745963" y="6078183"/>
                  <a:pt x="1745964" y="6082596"/>
                </a:cubicBezTo>
                <a:cubicBezTo>
                  <a:pt x="1732705" y="6140067"/>
                  <a:pt x="1666399" y="6248363"/>
                  <a:pt x="1547044" y="6407501"/>
                </a:cubicBezTo>
                <a:cubicBezTo>
                  <a:pt x="1498418" y="6473806"/>
                  <a:pt x="1432111" y="6550056"/>
                  <a:pt x="1348124" y="6636258"/>
                </a:cubicBezTo>
                <a:cubicBezTo>
                  <a:pt x="1264138" y="6722458"/>
                  <a:pt x="1208884" y="6769978"/>
                  <a:pt x="1182359" y="6778813"/>
                </a:cubicBezTo>
                <a:cubicBezTo>
                  <a:pt x="1177937" y="6778814"/>
                  <a:pt x="1171308" y="6781029"/>
                  <a:pt x="1162464" y="6785451"/>
                </a:cubicBezTo>
                <a:cubicBezTo>
                  <a:pt x="1149206" y="6785451"/>
                  <a:pt x="1142577" y="6783236"/>
                  <a:pt x="1142577" y="6778814"/>
                </a:cubicBezTo>
                <a:lnTo>
                  <a:pt x="1182359" y="6745660"/>
                </a:lnTo>
                <a:cubicBezTo>
                  <a:pt x="1208883" y="6727981"/>
                  <a:pt x="1233192" y="6709192"/>
                  <a:pt x="1255295" y="6689305"/>
                </a:cubicBezTo>
                <a:cubicBezTo>
                  <a:pt x="1277396" y="6669410"/>
                  <a:pt x="1288448" y="6657253"/>
                  <a:pt x="1288449" y="6652837"/>
                </a:cubicBezTo>
                <a:cubicBezTo>
                  <a:pt x="1288448" y="6643994"/>
                  <a:pt x="1312765" y="6615262"/>
                  <a:pt x="1361384" y="6566637"/>
                </a:cubicBezTo>
                <a:cubicBezTo>
                  <a:pt x="1542622" y="6385398"/>
                  <a:pt x="1695130" y="6166592"/>
                  <a:pt x="1818899" y="5910202"/>
                </a:cubicBezTo>
                <a:cubicBezTo>
                  <a:pt x="1918359" y="5711283"/>
                  <a:pt x="1989225" y="5560852"/>
                  <a:pt x="2031496" y="5458907"/>
                </a:cubicBezTo>
                <a:lnTo>
                  <a:pt x="2058812" y="5387334"/>
                </a:lnTo>
                <a:lnTo>
                  <a:pt x="2046753" y="5361631"/>
                </a:lnTo>
                <a:cubicBezTo>
                  <a:pt x="2036344" y="5320913"/>
                  <a:pt x="2038199" y="5282338"/>
                  <a:pt x="2052332" y="5245894"/>
                </a:cubicBezTo>
                <a:cubicBezTo>
                  <a:pt x="2065580" y="5211732"/>
                  <a:pt x="2084465" y="5184996"/>
                  <a:pt x="2108987" y="5165683"/>
                </a:cubicBezTo>
                <a:lnTo>
                  <a:pt x="2146614" y="5150851"/>
                </a:lnTo>
                <a:lnTo>
                  <a:pt x="2156646" y="5108309"/>
                </a:lnTo>
                <a:cubicBezTo>
                  <a:pt x="2185655" y="4979842"/>
                  <a:pt x="2203475" y="4882453"/>
                  <a:pt x="2210107" y="4816148"/>
                </a:cubicBezTo>
                <a:cubicBezTo>
                  <a:pt x="2218952" y="4741004"/>
                  <a:pt x="2227788" y="4703430"/>
                  <a:pt x="2236632" y="4703430"/>
                </a:cubicBezTo>
                <a:cubicBezTo>
                  <a:pt x="2245468" y="4707852"/>
                  <a:pt x="2249889" y="4726639"/>
                  <a:pt x="2249889" y="4759793"/>
                </a:cubicBezTo>
                <a:cubicBezTo>
                  <a:pt x="2249889" y="4792946"/>
                  <a:pt x="2247682" y="4811725"/>
                  <a:pt x="2243261" y="4816148"/>
                </a:cubicBezTo>
                <a:cubicBezTo>
                  <a:pt x="2234416" y="4816149"/>
                  <a:pt x="2230003" y="4838249"/>
                  <a:pt x="2230003" y="4882453"/>
                </a:cubicBezTo>
                <a:cubicBezTo>
                  <a:pt x="2230003" y="4931081"/>
                  <a:pt x="2223366" y="4964233"/>
                  <a:pt x="2210107" y="4981913"/>
                </a:cubicBezTo>
                <a:lnTo>
                  <a:pt x="2196850" y="5061485"/>
                </a:lnTo>
                <a:cubicBezTo>
                  <a:pt x="2192427" y="5085799"/>
                  <a:pt x="2188560" y="5104585"/>
                  <a:pt x="2185243" y="5117845"/>
                </a:cubicBezTo>
                <a:lnTo>
                  <a:pt x="2177851" y="5138536"/>
                </a:lnTo>
                <a:lnTo>
                  <a:pt x="2199460" y="5130019"/>
                </a:lnTo>
                <a:cubicBezTo>
                  <a:pt x="2221208" y="5127973"/>
                  <a:pt x="2238919" y="5129595"/>
                  <a:pt x="2252590" y="5134896"/>
                </a:cubicBezTo>
                <a:cubicBezTo>
                  <a:pt x="2284473" y="5147263"/>
                  <a:pt x="2308337" y="5173554"/>
                  <a:pt x="2324187" y="5213766"/>
                </a:cubicBezTo>
                <a:lnTo>
                  <a:pt x="2326869" y="5226375"/>
                </a:lnTo>
                <a:lnTo>
                  <a:pt x="2336091" y="5194099"/>
                </a:lnTo>
                <a:cubicBezTo>
                  <a:pt x="2344927" y="5194097"/>
                  <a:pt x="2351564" y="5179725"/>
                  <a:pt x="2355979" y="5150994"/>
                </a:cubicBezTo>
                <a:cubicBezTo>
                  <a:pt x="2360401" y="5122263"/>
                  <a:pt x="2367029" y="5089109"/>
                  <a:pt x="2375873" y="5051535"/>
                </a:cubicBezTo>
                <a:cubicBezTo>
                  <a:pt x="2384718" y="5013959"/>
                  <a:pt x="2400183" y="4984121"/>
                  <a:pt x="2422285" y="4962026"/>
                </a:cubicBezTo>
                <a:cubicBezTo>
                  <a:pt x="2431129" y="4953182"/>
                  <a:pt x="2435551" y="4933287"/>
                  <a:pt x="2435551" y="4902349"/>
                </a:cubicBezTo>
                <a:lnTo>
                  <a:pt x="2437445" y="4885832"/>
                </a:lnTo>
                <a:lnTo>
                  <a:pt x="2398455" y="4900640"/>
                </a:lnTo>
                <a:cubicBezTo>
                  <a:pt x="2360524" y="4917367"/>
                  <a:pt x="2330171" y="4921314"/>
                  <a:pt x="2307398" y="4912482"/>
                </a:cubicBezTo>
                <a:cubicBezTo>
                  <a:pt x="2280064" y="4901882"/>
                  <a:pt x="2270816" y="4885200"/>
                  <a:pt x="2279649" y="4862420"/>
                </a:cubicBezTo>
                <a:cubicBezTo>
                  <a:pt x="2282164" y="4842431"/>
                  <a:pt x="2310093" y="4824448"/>
                  <a:pt x="2363455" y="4808461"/>
                </a:cubicBezTo>
                <a:cubicBezTo>
                  <a:pt x="2389256" y="4802746"/>
                  <a:pt x="2410896" y="4795087"/>
                  <a:pt x="2428375" y="4785489"/>
                </a:cubicBezTo>
                <a:lnTo>
                  <a:pt x="2450968" y="4765914"/>
                </a:lnTo>
                <a:lnTo>
                  <a:pt x="2459070" y="4676782"/>
                </a:lnTo>
                <a:lnTo>
                  <a:pt x="2455915" y="4671387"/>
                </a:lnTo>
                <a:cubicBezTo>
                  <a:pt x="2453130" y="4665063"/>
                  <a:pt x="2442624" y="4658367"/>
                  <a:pt x="2424402" y="4651300"/>
                </a:cubicBezTo>
                <a:cubicBezTo>
                  <a:pt x="2394796" y="4639819"/>
                  <a:pt x="2361051" y="4633939"/>
                  <a:pt x="2323166" y="4633660"/>
                </a:cubicBezTo>
                <a:lnTo>
                  <a:pt x="2262769" y="4641309"/>
                </a:lnTo>
                <a:lnTo>
                  <a:pt x="2263155" y="4643752"/>
                </a:lnTo>
                <a:cubicBezTo>
                  <a:pt x="2267570" y="4661433"/>
                  <a:pt x="2263156" y="4670276"/>
                  <a:pt x="2249890" y="4670276"/>
                </a:cubicBezTo>
                <a:cubicBezTo>
                  <a:pt x="2247679" y="4670276"/>
                  <a:pt x="2245745" y="4666132"/>
                  <a:pt x="2244088" y="4657842"/>
                </a:cubicBezTo>
                <a:lnTo>
                  <a:pt x="2242535" y="4643871"/>
                </a:lnTo>
                <a:lnTo>
                  <a:pt x="2197100" y="4649624"/>
                </a:lnTo>
                <a:cubicBezTo>
                  <a:pt x="2154617" y="4664585"/>
                  <a:pt x="2126545" y="4669417"/>
                  <a:pt x="2112881" y="4664120"/>
                </a:cubicBezTo>
                <a:lnTo>
                  <a:pt x="2103390" y="4668305"/>
                </a:lnTo>
                <a:cubicBezTo>
                  <a:pt x="2090756" y="4673880"/>
                  <a:pt x="2076785" y="4682876"/>
                  <a:pt x="2061492" y="4695285"/>
                </a:cubicBezTo>
                <a:cubicBezTo>
                  <a:pt x="2046198" y="4707696"/>
                  <a:pt x="2032228" y="4716693"/>
                  <a:pt x="2019585" y="4722264"/>
                </a:cubicBezTo>
                <a:cubicBezTo>
                  <a:pt x="1963710" y="4758238"/>
                  <a:pt x="1921225" y="4773207"/>
                  <a:pt x="1892132" y="4767162"/>
                </a:cubicBezTo>
                <a:cubicBezTo>
                  <a:pt x="1858472" y="4759352"/>
                  <a:pt x="1838092" y="4740968"/>
                  <a:pt x="1830980" y="4712010"/>
                </a:cubicBezTo>
                <a:cubicBezTo>
                  <a:pt x="1823872" y="4683046"/>
                  <a:pt x="1836494" y="4653883"/>
                  <a:pt x="1868846" y="4624511"/>
                </a:cubicBezTo>
                <a:cubicBezTo>
                  <a:pt x="1906570" y="4588048"/>
                  <a:pt x="1991825" y="4558225"/>
                  <a:pt x="2124614" y="4535046"/>
                </a:cubicBezTo>
                <a:lnTo>
                  <a:pt x="2236714" y="4519237"/>
                </a:lnTo>
                <a:lnTo>
                  <a:pt x="2238287" y="4483788"/>
                </a:lnTo>
                <a:cubicBezTo>
                  <a:pt x="2239393" y="4475501"/>
                  <a:pt x="2241050" y="4471357"/>
                  <a:pt x="2243261" y="4471357"/>
                </a:cubicBezTo>
                <a:cubicBezTo>
                  <a:pt x="2252104" y="4471357"/>
                  <a:pt x="2256518" y="4483508"/>
                  <a:pt x="2256519" y="4507825"/>
                </a:cubicBezTo>
                <a:lnTo>
                  <a:pt x="2256125" y="4516500"/>
                </a:lnTo>
                <a:lnTo>
                  <a:pt x="2273248" y="4514083"/>
                </a:lnTo>
                <a:cubicBezTo>
                  <a:pt x="2314477" y="4509112"/>
                  <a:pt x="2353182" y="4501360"/>
                  <a:pt x="2389364" y="4490827"/>
                </a:cubicBezTo>
                <a:lnTo>
                  <a:pt x="2466841" y="4460181"/>
                </a:lnTo>
                <a:lnTo>
                  <a:pt x="2462074" y="4431575"/>
                </a:lnTo>
                <a:lnTo>
                  <a:pt x="2462074" y="4398414"/>
                </a:lnTo>
                <a:cubicBezTo>
                  <a:pt x="2462074" y="4380734"/>
                  <a:pt x="2462074" y="4363053"/>
                  <a:pt x="2462074" y="4345375"/>
                </a:cubicBezTo>
                <a:lnTo>
                  <a:pt x="2468704" y="4312221"/>
                </a:lnTo>
                <a:cubicBezTo>
                  <a:pt x="2464281" y="4303381"/>
                  <a:pt x="2460413" y="4290950"/>
                  <a:pt x="2457098" y="4274925"/>
                </a:cubicBezTo>
                <a:lnTo>
                  <a:pt x="2449691" y="4222349"/>
                </a:lnTo>
                <a:lnTo>
                  <a:pt x="2422680" y="4230099"/>
                </a:lnTo>
                <a:cubicBezTo>
                  <a:pt x="2376517" y="4241026"/>
                  <a:pt x="2352050" y="4243324"/>
                  <a:pt x="2349255" y="4237003"/>
                </a:cubicBezTo>
                <a:cubicBezTo>
                  <a:pt x="2344703" y="4235237"/>
                  <a:pt x="2356650" y="4228078"/>
                  <a:pt x="2385095" y="4215524"/>
                </a:cubicBezTo>
                <a:lnTo>
                  <a:pt x="2448138" y="4193614"/>
                </a:lnTo>
                <a:lnTo>
                  <a:pt x="2447152" y="4160546"/>
                </a:lnTo>
                <a:cubicBezTo>
                  <a:pt x="2448257" y="4146730"/>
                  <a:pt x="2451019" y="4137611"/>
                  <a:pt x="2455438" y="4133189"/>
                </a:cubicBezTo>
                <a:cubicBezTo>
                  <a:pt x="2459860" y="4124354"/>
                  <a:pt x="2458752" y="4093407"/>
                  <a:pt x="2452123" y="4040366"/>
                </a:cubicBezTo>
                <a:cubicBezTo>
                  <a:pt x="2445494" y="3987317"/>
                  <a:pt x="2437758" y="3956380"/>
                  <a:pt x="2428922" y="3947537"/>
                </a:cubicBezTo>
                <a:cubicBezTo>
                  <a:pt x="2420077" y="3943115"/>
                  <a:pt x="2411234" y="3924326"/>
                  <a:pt x="2402398" y="3891173"/>
                </a:cubicBezTo>
                <a:lnTo>
                  <a:pt x="2399228" y="3871769"/>
                </a:lnTo>
                <a:lnTo>
                  <a:pt x="2394453" y="3877225"/>
                </a:lnTo>
                <a:cubicBezTo>
                  <a:pt x="2374742" y="3901026"/>
                  <a:pt x="2361726" y="3914326"/>
                  <a:pt x="2355407" y="3917113"/>
                </a:cubicBezTo>
                <a:cubicBezTo>
                  <a:pt x="2294980" y="3951322"/>
                  <a:pt x="2234643" y="3951502"/>
                  <a:pt x="2174404" y="3917667"/>
                </a:cubicBezTo>
                <a:cubicBezTo>
                  <a:pt x="2157950" y="3906041"/>
                  <a:pt x="2140238" y="3904418"/>
                  <a:pt x="2121271" y="3912780"/>
                </a:cubicBezTo>
                <a:cubicBezTo>
                  <a:pt x="2113187" y="3920120"/>
                  <a:pt x="2081558" y="3910476"/>
                  <a:pt x="2026383" y="3883842"/>
                </a:cubicBezTo>
                <a:cubicBezTo>
                  <a:pt x="1971202" y="3857206"/>
                  <a:pt x="1938178" y="3844399"/>
                  <a:pt x="1927301" y="3845418"/>
                </a:cubicBezTo>
                <a:lnTo>
                  <a:pt x="1893136" y="3832169"/>
                </a:lnTo>
                <a:cubicBezTo>
                  <a:pt x="1884032" y="3828638"/>
                  <a:pt x="1849794" y="3808814"/>
                  <a:pt x="1790441" y="3772692"/>
                </a:cubicBezTo>
                <a:cubicBezTo>
                  <a:pt x="1731079" y="3736569"/>
                  <a:pt x="1678628" y="3709680"/>
                  <a:pt x="1633072" y="3692013"/>
                </a:cubicBezTo>
                <a:cubicBezTo>
                  <a:pt x="1605746" y="3681416"/>
                  <a:pt x="1562867" y="3680514"/>
                  <a:pt x="1504435" y="3689290"/>
                </a:cubicBezTo>
                <a:cubicBezTo>
                  <a:pt x="1446007" y="3698075"/>
                  <a:pt x="1407683" y="3698932"/>
                  <a:pt x="1389460" y="3691865"/>
                </a:cubicBezTo>
                <a:cubicBezTo>
                  <a:pt x="1380350" y="3688332"/>
                  <a:pt x="1369916" y="3688210"/>
                  <a:pt x="1358151" y="3691515"/>
                </a:cubicBezTo>
                <a:cubicBezTo>
                  <a:pt x="1346392" y="3694814"/>
                  <a:pt x="1335964" y="3694695"/>
                  <a:pt x="1326853" y="3691162"/>
                </a:cubicBezTo>
                <a:cubicBezTo>
                  <a:pt x="1285856" y="3675264"/>
                  <a:pt x="1215155" y="3681912"/>
                  <a:pt x="1114747" y="3711099"/>
                </a:cubicBezTo>
                <a:cubicBezTo>
                  <a:pt x="1031544" y="3736476"/>
                  <a:pt x="996496" y="3725506"/>
                  <a:pt x="1009610" y="3678186"/>
                </a:cubicBezTo>
                <a:cubicBezTo>
                  <a:pt x="1012119" y="3658195"/>
                  <a:pt x="1047770" y="3640579"/>
                  <a:pt x="1116563" y="3625338"/>
                </a:cubicBezTo>
                <a:cubicBezTo>
                  <a:pt x="1194471" y="3613633"/>
                  <a:pt x="1235701" y="3608660"/>
                  <a:pt x="1240253" y="3610425"/>
                </a:cubicBezTo>
                <a:cubicBezTo>
                  <a:pt x="1249365" y="3613959"/>
                  <a:pt x="1277441" y="3609120"/>
                  <a:pt x="1324485" y="3595919"/>
                </a:cubicBezTo>
                <a:cubicBezTo>
                  <a:pt x="1506326" y="3545915"/>
                  <a:pt x="1645069" y="3539461"/>
                  <a:pt x="1740733" y="3576560"/>
                </a:cubicBezTo>
                <a:cubicBezTo>
                  <a:pt x="1768067" y="3587160"/>
                  <a:pt x="1813922" y="3590528"/>
                  <a:pt x="1878297" y="3586670"/>
                </a:cubicBezTo>
                <a:cubicBezTo>
                  <a:pt x="1942674" y="3582815"/>
                  <a:pt x="1987138" y="3583028"/>
                  <a:pt x="2011677" y="3587308"/>
                </a:cubicBezTo>
                <a:cubicBezTo>
                  <a:pt x="2051659" y="3592323"/>
                  <a:pt x="2117220" y="3571904"/>
                  <a:pt x="2208372" y="3526025"/>
                </a:cubicBezTo>
                <a:cubicBezTo>
                  <a:pt x="2231162" y="3514557"/>
                  <a:pt x="2251487" y="3503524"/>
                  <a:pt x="2269352" y="3492928"/>
                </a:cubicBezTo>
                <a:lnTo>
                  <a:pt x="2275494" y="3488877"/>
                </a:lnTo>
                <a:lnTo>
                  <a:pt x="2259834" y="3433658"/>
                </a:lnTo>
                <a:cubicBezTo>
                  <a:pt x="2248782" y="3387247"/>
                  <a:pt x="2241054" y="3361830"/>
                  <a:pt x="2236632" y="3357408"/>
                </a:cubicBezTo>
                <a:cubicBezTo>
                  <a:pt x="2223365" y="3352985"/>
                  <a:pt x="2181377" y="3277843"/>
                  <a:pt x="2110648" y="3131965"/>
                </a:cubicBezTo>
                <a:lnTo>
                  <a:pt x="2117277" y="3118707"/>
                </a:lnTo>
                <a:cubicBezTo>
                  <a:pt x="2126122" y="3123129"/>
                  <a:pt x="2132751" y="3131966"/>
                  <a:pt x="2137172" y="3145230"/>
                </a:cubicBezTo>
                <a:cubicBezTo>
                  <a:pt x="2137172" y="3149652"/>
                  <a:pt x="2143801" y="3159597"/>
                  <a:pt x="2157060" y="3175069"/>
                </a:cubicBezTo>
                <a:cubicBezTo>
                  <a:pt x="2170325" y="3190542"/>
                  <a:pt x="2176955" y="3204908"/>
                  <a:pt x="2176955" y="3218166"/>
                </a:cubicBezTo>
                <a:cubicBezTo>
                  <a:pt x="2176955" y="3240268"/>
                  <a:pt x="2185799" y="3242475"/>
                  <a:pt x="2203480" y="3224795"/>
                </a:cubicBezTo>
                <a:cubicBezTo>
                  <a:pt x="2225580" y="3198271"/>
                  <a:pt x="2221158" y="3180591"/>
                  <a:pt x="2190213" y="3171747"/>
                </a:cubicBezTo>
                <a:cubicBezTo>
                  <a:pt x="2181377" y="3167333"/>
                  <a:pt x="2173640" y="3155174"/>
                  <a:pt x="2167012" y="3135287"/>
                </a:cubicBezTo>
                <a:cubicBezTo>
                  <a:pt x="2160382" y="3115392"/>
                  <a:pt x="2159274" y="3101027"/>
                  <a:pt x="2163696" y="3092182"/>
                </a:cubicBezTo>
                <a:cubicBezTo>
                  <a:pt x="2181377" y="3078924"/>
                  <a:pt x="2194635" y="3083346"/>
                  <a:pt x="2203478" y="3105449"/>
                </a:cubicBezTo>
                <a:cubicBezTo>
                  <a:pt x="2203479" y="3118707"/>
                  <a:pt x="2205686" y="3125336"/>
                  <a:pt x="2210107" y="3125336"/>
                </a:cubicBezTo>
                <a:cubicBezTo>
                  <a:pt x="2218951" y="3125336"/>
                  <a:pt x="2233318" y="3141916"/>
                  <a:pt x="2253205" y="3175070"/>
                </a:cubicBezTo>
                <a:cubicBezTo>
                  <a:pt x="2273099" y="3208222"/>
                  <a:pt x="2280836" y="3229217"/>
                  <a:pt x="2276413" y="3238061"/>
                </a:cubicBezTo>
                <a:cubicBezTo>
                  <a:pt x="2267570" y="3255742"/>
                  <a:pt x="2271992" y="3264578"/>
                  <a:pt x="2289671" y="3264578"/>
                </a:cubicBezTo>
                <a:cubicBezTo>
                  <a:pt x="2298516" y="3264578"/>
                  <a:pt x="2302938" y="3269000"/>
                  <a:pt x="2302938" y="3277844"/>
                </a:cubicBezTo>
                <a:cubicBezTo>
                  <a:pt x="2302938" y="3282258"/>
                  <a:pt x="2308460" y="3288895"/>
                  <a:pt x="2319510" y="3297731"/>
                </a:cubicBezTo>
                <a:cubicBezTo>
                  <a:pt x="2330562" y="3306574"/>
                  <a:pt x="2329463" y="3317626"/>
                  <a:pt x="2316196" y="3330884"/>
                </a:cubicBezTo>
                <a:cubicBezTo>
                  <a:pt x="2311774" y="3339727"/>
                  <a:pt x="2312882" y="3348564"/>
                  <a:pt x="2319510" y="3357408"/>
                </a:cubicBezTo>
                <a:cubicBezTo>
                  <a:pt x="2326148" y="3366252"/>
                  <a:pt x="2336092" y="3375088"/>
                  <a:pt x="2349348" y="3383932"/>
                </a:cubicBezTo>
                <a:lnTo>
                  <a:pt x="2368425" y="3403008"/>
                </a:lnTo>
                <a:lnTo>
                  <a:pt x="2392168" y="3371316"/>
                </a:lnTo>
                <a:lnTo>
                  <a:pt x="2396543" y="3367917"/>
                </a:lnTo>
                <a:lnTo>
                  <a:pt x="2395767" y="3364038"/>
                </a:lnTo>
                <a:lnTo>
                  <a:pt x="2398291" y="3366560"/>
                </a:lnTo>
                <a:lnTo>
                  <a:pt x="2451230" y="3325442"/>
                </a:lnTo>
                <a:lnTo>
                  <a:pt x="2455398" y="3322781"/>
                </a:lnTo>
                <a:lnTo>
                  <a:pt x="2455442" y="3322598"/>
                </a:lnTo>
                <a:cubicBezTo>
                  <a:pt x="2455442" y="3314864"/>
                  <a:pt x="2453231" y="3308787"/>
                  <a:pt x="2448809" y="3304368"/>
                </a:cubicBezTo>
                <a:cubicBezTo>
                  <a:pt x="2439973" y="3286679"/>
                  <a:pt x="2435551" y="3286679"/>
                  <a:pt x="2435551" y="3304368"/>
                </a:cubicBezTo>
                <a:cubicBezTo>
                  <a:pt x="2435551" y="3313203"/>
                  <a:pt x="2431129" y="3317626"/>
                  <a:pt x="2422284" y="3317626"/>
                </a:cubicBezTo>
                <a:cubicBezTo>
                  <a:pt x="2422285" y="3282259"/>
                  <a:pt x="2420077" y="3262371"/>
                  <a:pt x="2415656" y="3257949"/>
                </a:cubicBezTo>
                <a:cubicBezTo>
                  <a:pt x="2406819" y="3249112"/>
                  <a:pt x="2402397" y="3238061"/>
                  <a:pt x="2402397" y="3224794"/>
                </a:cubicBezTo>
                <a:cubicBezTo>
                  <a:pt x="2402397" y="3211536"/>
                  <a:pt x="2397975" y="3204907"/>
                  <a:pt x="2389132" y="3204908"/>
                </a:cubicBezTo>
                <a:cubicBezTo>
                  <a:pt x="2384719" y="3204908"/>
                  <a:pt x="2382503" y="3200485"/>
                  <a:pt x="2382502" y="3191643"/>
                </a:cubicBezTo>
                <a:cubicBezTo>
                  <a:pt x="2382503" y="3173962"/>
                  <a:pt x="2378080" y="3169540"/>
                  <a:pt x="2369245" y="3178384"/>
                </a:cubicBezTo>
                <a:cubicBezTo>
                  <a:pt x="2355978" y="3178384"/>
                  <a:pt x="2347142" y="3167333"/>
                  <a:pt x="2342720" y="3145230"/>
                </a:cubicBezTo>
                <a:cubicBezTo>
                  <a:pt x="2342719" y="3140809"/>
                  <a:pt x="2342719" y="3136387"/>
                  <a:pt x="2342719" y="3131965"/>
                </a:cubicBezTo>
                <a:cubicBezTo>
                  <a:pt x="2351564" y="3131965"/>
                  <a:pt x="2362616" y="3138601"/>
                  <a:pt x="2375874" y="3151859"/>
                </a:cubicBezTo>
                <a:cubicBezTo>
                  <a:pt x="2389133" y="3161803"/>
                  <a:pt x="2411720" y="3195994"/>
                  <a:pt x="2443631" y="3254427"/>
                </a:cubicBezTo>
                <a:lnTo>
                  <a:pt x="2473525" y="3311209"/>
                </a:lnTo>
                <a:lnTo>
                  <a:pt x="2479955" y="3307105"/>
                </a:lnTo>
                <a:cubicBezTo>
                  <a:pt x="2492413" y="3305385"/>
                  <a:pt x="2507752" y="3308058"/>
                  <a:pt x="2525971" y="3315123"/>
                </a:cubicBezTo>
                <a:cubicBezTo>
                  <a:pt x="2535083" y="3318657"/>
                  <a:pt x="2545350" y="3324274"/>
                  <a:pt x="2556773" y="3331979"/>
                </a:cubicBezTo>
                <a:lnTo>
                  <a:pt x="2588494" y="3356670"/>
                </a:lnTo>
                <a:lnTo>
                  <a:pt x="2612916" y="3315968"/>
                </a:lnTo>
                <a:cubicBezTo>
                  <a:pt x="2616232" y="3303811"/>
                  <a:pt x="2614574" y="3293313"/>
                  <a:pt x="2607945" y="3284472"/>
                </a:cubicBezTo>
                <a:cubicBezTo>
                  <a:pt x="2599102" y="3284472"/>
                  <a:pt x="2596895" y="3275629"/>
                  <a:pt x="2601316" y="3257948"/>
                </a:cubicBezTo>
                <a:cubicBezTo>
                  <a:pt x="2605738" y="3240268"/>
                  <a:pt x="2601316" y="3231423"/>
                  <a:pt x="2588051" y="3231424"/>
                </a:cubicBezTo>
                <a:cubicBezTo>
                  <a:pt x="2579215" y="3231424"/>
                  <a:pt x="2574792" y="3238061"/>
                  <a:pt x="2574793" y="3251320"/>
                </a:cubicBezTo>
                <a:cubicBezTo>
                  <a:pt x="2574793" y="3264578"/>
                  <a:pt x="2570370" y="3271207"/>
                  <a:pt x="2561534" y="3271207"/>
                </a:cubicBezTo>
                <a:cubicBezTo>
                  <a:pt x="2552690" y="3266793"/>
                  <a:pt x="2549375" y="3259056"/>
                  <a:pt x="2551582" y="3248005"/>
                </a:cubicBezTo>
                <a:cubicBezTo>
                  <a:pt x="2553798" y="3236954"/>
                  <a:pt x="2559320" y="3221481"/>
                  <a:pt x="2568163" y="3201585"/>
                </a:cubicBezTo>
                <a:cubicBezTo>
                  <a:pt x="2576999" y="3181698"/>
                  <a:pt x="2581422" y="3169540"/>
                  <a:pt x="2581422" y="3165118"/>
                </a:cubicBezTo>
                <a:cubicBezTo>
                  <a:pt x="2581422" y="3147437"/>
                  <a:pt x="2579214" y="3137494"/>
                  <a:pt x="2574792" y="3135287"/>
                </a:cubicBezTo>
                <a:cubicBezTo>
                  <a:pt x="2570371" y="3133072"/>
                  <a:pt x="2557112" y="3131965"/>
                  <a:pt x="2535011" y="3131965"/>
                </a:cubicBezTo>
                <a:cubicBezTo>
                  <a:pt x="2512908" y="3127551"/>
                  <a:pt x="2497434" y="3122020"/>
                  <a:pt x="2488592" y="3115392"/>
                </a:cubicBezTo>
                <a:cubicBezTo>
                  <a:pt x="2479755" y="3108764"/>
                  <a:pt x="2477541" y="3096604"/>
                  <a:pt x="2481962" y="3078924"/>
                </a:cubicBezTo>
                <a:cubicBezTo>
                  <a:pt x="2486384" y="3065659"/>
                  <a:pt x="2483069" y="3053508"/>
                  <a:pt x="2472018" y="3042457"/>
                </a:cubicBezTo>
                <a:cubicBezTo>
                  <a:pt x="2460968" y="3031406"/>
                  <a:pt x="2451023" y="3028091"/>
                  <a:pt x="2442180" y="3032505"/>
                </a:cubicBezTo>
                <a:cubicBezTo>
                  <a:pt x="2433335" y="3036927"/>
                  <a:pt x="2427814" y="3035828"/>
                  <a:pt x="2425599" y="3029190"/>
                </a:cubicBezTo>
                <a:cubicBezTo>
                  <a:pt x="2423392" y="3022561"/>
                  <a:pt x="2426706" y="3014826"/>
                  <a:pt x="2435551" y="3005981"/>
                </a:cubicBezTo>
                <a:cubicBezTo>
                  <a:pt x="2439973" y="2997145"/>
                  <a:pt x="2439973" y="2987201"/>
                  <a:pt x="2435550" y="2976149"/>
                </a:cubicBezTo>
                <a:cubicBezTo>
                  <a:pt x="2431129" y="2965092"/>
                  <a:pt x="2424500" y="2951833"/>
                  <a:pt x="2415656" y="2936368"/>
                </a:cubicBezTo>
                <a:cubicBezTo>
                  <a:pt x="2406820" y="2920895"/>
                  <a:pt x="2402398" y="2908737"/>
                  <a:pt x="2402398" y="2899892"/>
                </a:cubicBezTo>
                <a:cubicBezTo>
                  <a:pt x="2402397" y="2886634"/>
                  <a:pt x="2400183" y="2880005"/>
                  <a:pt x="2395768" y="2880004"/>
                </a:cubicBezTo>
                <a:cubicBezTo>
                  <a:pt x="2386925" y="2880005"/>
                  <a:pt x="2378081" y="2870054"/>
                  <a:pt x="2369245" y="2850167"/>
                </a:cubicBezTo>
                <a:cubicBezTo>
                  <a:pt x="2360401" y="2830272"/>
                  <a:pt x="2355978" y="2813698"/>
                  <a:pt x="2355978" y="2800433"/>
                </a:cubicBezTo>
                <a:cubicBezTo>
                  <a:pt x="2360400" y="2778330"/>
                  <a:pt x="2371451" y="2782753"/>
                  <a:pt x="2389132" y="2813699"/>
                </a:cubicBezTo>
                <a:cubicBezTo>
                  <a:pt x="2389132" y="2831379"/>
                  <a:pt x="2422285" y="2873369"/>
                  <a:pt x="2488591" y="2939682"/>
                </a:cubicBezTo>
                <a:cubicBezTo>
                  <a:pt x="2501857" y="2957362"/>
                  <a:pt x="2512908" y="2961785"/>
                  <a:pt x="2521744" y="2952941"/>
                </a:cubicBezTo>
                <a:cubicBezTo>
                  <a:pt x="2530589" y="2948520"/>
                  <a:pt x="2530589" y="2941889"/>
                  <a:pt x="2521744" y="2933046"/>
                </a:cubicBezTo>
                <a:cubicBezTo>
                  <a:pt x="2519537" y="2930839"/>
                  <a:pt x="2517880" y="2925313"/>
                  <a:pt x="2516775" y="2916472"/>
                </a:cubicBezTo>
                <a:lnTo>
                  <a:pt x="2515863" y="2896452"/>
                </a:lnTo>
                <a:lnTo>
                  <a:pt x="2497044" y="2878345"/>
                </a:lnTo>
                <a:cubicBezTo>
                  <a:pt x="2480467" y="2859558"/>
                  <a:pt x="2460024" y="2831379"/>
                  <a:pt x="2435709" y="2793804"/>
                </a:cubicBezTo>
                <a:cubicBezTo>
                  <a:pt x="2422444" y="2771702"/>
                  <a:pt x="2409186" y="2760651"/>
                  <a:pt x="2395928" y="2760651"/>
                </a:cubicBezTo>
                <a:cubicBezTo>
                  <a:pt x="2391506" y="2760651"/>
                  <a:pt x="2389290" y="2749599"/>
                  <a:pt x="2389290" y="2727498"/>
                </a:cubicBezTo>
                <a:cubicBezTo>
                  <a:pt x="2389291" y="2714240"/>
                  <a:pt x="2376032" y="2712025"/>
                  <a:pt x="2349509" y="2720869"/>
                </a:cubicBezTo>
                <a:lnTo>
                  <a:pt x="2336092" y="2720869"/>
                </a:lnTo>
                <a:lnTo>
                  <a:pt x="2349349" y="2740763"/>
                </a:lnTo>
                <a:cubicBezTo>
                  <a:pt x="2358193" y="2749599"/>
                  <a:pt x="2358193" y="2756230"/>
                  <a:pt x="2349349" y="2760650"/>
                </a:cubicBezTo>
                <a:cubicBezTo>
                  <a:pt x="2322825" y="2782753"/>
                  <a:pt x="2309567" y="2784969"/>
                  <a:pt x="2309567" y="2767280"/>
                </a:cubicBezTo>
                <a:cubicBezTo>
                  <a:pt x="2313989" y="2762866"/>
                  <a:pt x="2315097" y="2759544"/>
                  <a:pt x="2312882" y="2757336"/>
                </a:cubicBezTo>
                <a:cubicBezTo>
                  <a:pt x="2310675" y="2755129"/>
                  <a:pt x="2307360" y="2756230"/>
                  <a:pt x="2302938" y="2760651"/>
                </a:cubicBezTo>
                <a:cubicBezTo>
                  <a:pt x="2294094" y="2769495"/>
                  <a:pt x="2289673" y="2776125"/>
                  <a:pt x="2289671" y="2780546"/>
                </a:cubicBezTo>
                <a:cubicBezTo>
                  <a:pt x="2289673" y="2789383"/>
                  <a:pt x="2287464" y="2793804"/>
                  <a:pt x="2283044" y="2793805"/>
                </a:cubicBezTo>
                <a:cubicBezTo>
                  <a:pt x="2278620" y="2793804"/>
                  <a:pt x="2270885" y="2779439"/>
                  <a:pt x="2259834" y="2750707"/>
                </a:cubicBezTo>
                <a:cubicBezTo>
                  <a:pt x="2248782" y="2721976"/>
                  <a:pt x="2243261" y="2703189"/>
                  <a:pt x="2243260" y="2694346"/>
                </a:cubicBezTo>
                <a:cubicBezTo>
                  <a:pt x="2243261" y="2681088"/>
                  <a:pt x="2234416" y="2665614"/>
                  <a:pt x="2216736" y="2647934"/>
                </a:cubicBezTo>
                <a:cubicBezTo>
                  <a:pt x="2201267" y="2632462"/>
                  <a:pt x="2189664" y="2611465"/>
                  <a:pt x="2181929" y="2584942"/>
                </a:cubicBezTo>
                <a:lnTo>
                  <a:pt x="2178979" y="2560489"/>
                </a:lnTo>
                <a:lnTo>
                  <a:pt x="2157219" y="2541845"/>
                </a:lnTo>
                <a:cubicBezTo>
                  <a:pt x="2148379" y="2533002"/>
                  <a:pt x="2140644" y="2526371"/>
                  <a:pt x="2134015" y="2521950"/>
                </a:cubicBezTo>
                <a:lnTo>
                  <a:pt x="2130119" y="2520392"/>
                </a:lnTo>
                <a:lnTo>
                  <a:pt x="2117277" y="2535208"/>
                </a:lnTo>
                <a:cubicBezTo>
                  <a:pt x="2099597" y="2552895"/>
                  <a:pt x="2092968" y="2563947"/>
                  <a:pt x="2097390" y="2568361"/>
                </a:cubicBezTo>
                <a:lnTo>
                  <a:pt x="2090753" y="2574998"/>
                </a:lnTo>
                <a:cubicBezTo>
                  <a:pt x="2081918" y="2566154"/>
                  <a:pt x="2077496" y="2555104"/>
                  <a:pt x="2077495" y="2541846"/>
                </a:cubicBezTo>
                <a:cubicBezTo>
                  <a:pt x="2077496" y="2528579"/>
                  <a:pt x="2070865" y="2512007"/>
                  <a:pt x="2057600" y="2492112"/>
                </a:cubicBezTo>
                <a:cubicBezTo>
                  <a:pt x="2044343" y="2472225"/>
                  <a:pt x="2031085" y="2468902"/>
                  <a:pt x="2017817" y="2482167"/>
                </a:cubicBezTo>
                <a:cubicBezTo>
                  <a:pt x="2008982" y="2499849"/>
                  <a:pt x="2000137" y="2504271"/>
                  <a:pt x="1991294" y="2495425"/>
                </a:cubicBezTo>
                <a:cubicBezTo>
                  <a:pt x="1991294" y="2495425"/>
                  <a:pt x="1995715" y="2488798"/>
                  <a:pt x="2004560" y="2475540"/>
                </a:cubicBezTo>
                <a:cubicBezTo>
                  <a:pt x="2015611" y="2460066"/>
                  <a:pt x="2021137" y="2448462"/>
                  <a:pt x="2021136" y="2440724"/>
                </a:cubicBezTo>
                <a:lnTo>
                  <a:pt x="2005091" y="2429492"/>
                </a:lnTo>
                <a:lnTo>
                  <a:pt x="2011348" y="2435748"/>
                </a:lnTo>
                <a:cubicBezTo>
                  <a:pt x="2011348" y="2440171"/>
                  <a:pt x="2009142" y="2442386"/>
                  <a:pt x="2004719" y="2442386"/>
                </a:cubicBezTo>
                <a:lnTo>
                  <a:pt x="2004719" y="2435748"/>
                </a:lnTo>
                <a:lnTo>
                  <a:pt x="2004719" y="2429232"/>
                </a:lnTo>
                <a:lnTo>
                  <a:pt x="2004560" y="2429121"/>
                </a:lnTo>
                <a:cubicBezTo>
                  <a:pt x="1995716" y="2429121"/>
                  <a:pt x="1983557" y="2424698"/>
                  <a:pt x="1968093" y="2415862"/>
                </a:cubicBezTo>
                <a:cubicBezTo>
                  <a:pt x="1952619" y="2407017"/>
                  <a:pt x="1947090" y="2400388"/>
                  <a:pt x="1951512" y="2395967"/>
                </a:cubicBezTo>
                <a:cubicBezTo>
                  <a:pt x="1955934" y="2391545"/>
                  <a:pt x="1945990" y="2382708"/>
                  <a:pt x="1921673" y="2369443"/>
                </a:cubicBezTo>
                <a:cubicBezTo>
                  <a:pt x="1909522" y="2362814"/>
                  <a:pt x="1901508" y="2356738"/>
                  <a:pt x="1897640" y="2351208"/>
                </a:cubicBezTo>
                <a:lnTo>
                  <a:pt x="1898199" y="2341165"/>
                </a:lnTo>
                <a:lnTo>
                  <a:pt x="1895315" y="2339612"/>
                </a:lnTo>
                <a:lnTo>
                  <a:pt x="1869896" y="2325925"/>
                </a:lnTo>
                <a:lnTo>
                  <a:pt x="1833819" y="2337951"/>
                </a:lnTo>
                <a:cubicBezTo>
                  <a:pt x="1823872" y="2336847"/>
                  <a:pt x="1818899" y="2329664"/>
                  <a:pt x="1818899" y="2316403"/>
                </a:cubicBezTo>
                <a:cubicBezTo>
                  <a:pt x="1818899" y="2311980"/>
                  <a:pt x="1828842" y="2311981"/>
                  <a:pt x="1848738" y="2316403"/>
                </a:cubicBezTo>
                <a:lnTo>
                  <a:pt x="1852765" y="2316701"/>
                </a:lnTo>
                <a:lnTo>
                  <a:pt x="1852212" y="2316403"/>
                </a:lnTo>
                <a:cubicBezTo>
                  <a:pt x="1847790" y="2316403"/>
                  <a:pt x="1845582" y="2314195"/>
                  <a:pt x="1845582" y="2309773"/>
                </a:cubicBezTo>
                <a:cubicBezTo>
                  <a:pt x="1845582" y="2300929"/>
                  <a:pt x="1836739" y="2296507"/>
                  <a:pt x="1819058" y="2296507"/>
                </a:cubicBezTo>
                <a:cubicBezTo>
                  <a:pt x="1814640" y="2296506"/>
                  <a:pt x="1806629" y="2294298"/>
                  <a:pt x="1795025" y="2289879"/>
                </a:cubicBezTo>
                <a:lnTo>
                  <a:pt x="1789230" y="2287349"/>
                </a:lnTo>
                <a:lnTo>
                  <a:pt x="1779116" y="2289877"/>
                </a:lnTo>
                <a:cubicBezTo>
                  <a:pt x="1772486" y="2289876"/>
                  <a:pt x="1768065" y="2287667"/>
                  <a:pt x="1765858" y="2283250"/>
                </a:cubicBezTo>
                <a:lnTo>
                  <a:pt x="1765858" y="2277150"/>
                </a:lnTo>
                <a:lnTo>
                  <a:pt x="1749438" y="2269983"/>
                </a:lnTo>
                <a:cubicBezTo>
                  <a:pt x="1711862" y="2252302"/>
                  <a:pt x="1690867" y="2243467"/>
                  <a:pt x="1686445" y="2243467"/>
                </a:cubicBezTo>
                <a:cubicBezTo>
                  <a:pt x="1682023" y="2243467"/>
                  <a:pt x="1670973" y="2235730"/>
                  <a:pt x="1653292" y="2220257"/>
                </a:cubicBezTo>
                <a:cubicBezTo>
                  <a:pt x="1635612" y="2204784"/>
                  <a:pt x="1622355" y="2197048"/>
                  <a:pt x="1613510" y="2197048"/>
                </a:cubicBezTo>
                <a:cubicBezTo>
                  <a:pt x="1595829" y="2197048"/>
                  <a:pt x="1580357" y="2190419"/>
                  <a:pt x="1567098" y="2177160"/>
                </a:cubicBezTo>
                <a:cubicBezTo>
                  <a:pt x="1514051" y="2137371"/>
                  <a:pt x="1405747" y="2106432"/>
                  <a:pt x="1242196" y="2084330"/>
                </a:cubicBezTo>
                <a:cubicBezTo>
                  <a:pt x="1220095" y="2079908"/>
                  <a:pt x="1195778" y="2076594"/>
                  <a:pt x="1169261" y="2074387"/>
                </a:cubicBezTo>
                <a:lnTo>
                  <a:pt x="1120111" y="2067010"/>
                </a:lnTo>
                <a:lnTo>
                  <a:pt x="1116053" y="2071073"/>
                </a:lnTo>
                <a:lnTo>
                  <a:pt x="1116052" y="2066401"/>
                </a:lnTo>
                <a:lnTo>
                  <a:pt x="1102955" y="2064435"/>
                </a:lnTo>
                <a:cubicBezTo>
                  <a:pt x="1085266" y="2060013"/>
                  <a:pt x="1074215" y="2057807"/>
                  <a:pt x="1069801" y="2057806"/>
                </a:cubicBezTo>
                <a:cubicBezTo>
                  <a:pt x="1043278" y="2053385"/>
                  <a:pt x="1029466" y="2050069"/>
                  <a:pt x="1028358" y="2047855"/>
                </a:cubicBezTo>
                <a:cubicBezTo>
                  <a:pt x="1027251" y="2045647"/>
                  <a:pt x="1038856" y="2044540"/>
                  <a:pt x="1063165" y="2044540"/>
                </a:cubicBezTo>
                <a:cubicBezTo>
                  <a:pt x="1076430" y="2044540"/>
                  <a:pt x="1094111" y="2044540"/>
                  <a:pt x="1116212" y="2044539"/>
                </a:cubicBezTo>
                <a:lnTo>
                  <a:pt x="1162624" y="2044540"/>
                </a:lnTo>
                <a:lnTo>
                  <a:pt x="1210234" y="2040007"/>
                </a:lnTo>
                <a:lnTo>
                  <a:pt x="1210542" y="2039573"/>
                </a:lnTo>
                <a:lnTo>
                  <a:pt x="1211031" y="2039932"/>
                </a:lnTo>
                <a:lnTo>
                  <a:pt x="1232252" y="2037911"/>
                </a:lnTo>
                <a:cubicBezTo>
                  <a:pt x="1256562" y="2033496"/>
                  <a:pt x="1277556" y="2031282"/>
                  <a:pt x="1295237" y="2031282"/>
                </a:cubicBezTo>
                <a:cubicBezTo>
                  <a:pt x="1321760" y="2031281"/>
                  <a:pt x="1343862" y="2033497"/>
                  <a:pt x="1361543" y="2037910"/>
                </a:cubicBezTo>
                <a:lnTo>
                  <a:pt x="1466731" y="2063161"/>
                </a:lnTo>
                <a:lnTo>
                  <a:pt x="1440955" y="2044539"/>
                </a:lnTo>
                <a:cubicBezTo>
                  <a:pt x="1418853" y="2035703"/>
                  <a:pt x="1405588" y="2026859"/>
                  <a:pt x="1401174" y="2018023"/>
                </a:cubicBezTo>
                <a:lnTo>
                  <a:pt x="1467480" y="2031281"/>
                </a:lnTo>
                <a:lnTo>
                  <a:pt x="1480739" y="2037910"/>
                </a:lnTo>
                <a:cubicBezTo>
                  <a:pt x="1520520" y="2055591"/>
                  <a:pt x="1547045" y="2071073"/>
                  <a:pt x="1560303" y="2084331"/>
                </a:cubicBezTo>
                <a:cubicBezTo>
                  <a:pt x="1566936" y="2090958"/>
                  <a:pt x="1570804" y="2097038"/>
                  <a:pt x="1571909" y="2102562"/>
                </a:cubicBezTo>
                <a:lnTo>
                  <a:pt x="1570046" y="2108154"/>
                </a:lnTo>
                <a:lnTo>
                  <a:pt x="1595317" y="2118533"/>
                </a:lnTo>
                <a:lnTo>
                  <a:pt x="1600093" y="2104217"/>
                </a:lnTo>
                <a:cubicBezTo>
                  <a:pt x="1617773" y="2104217"/>
                  <a:pt x="1643190" y="2117484"/>
                  <a:pt x="1676341" y="2144000"/>
                </a:cubicBezTo>
                <a:lnTo>
                  <a:pt x="1686609" y="2151651"/>
                </a:lnTo>
                <a:lnTo>
                  <a:pt x="1693073" y="2153951"/>
                </a:lnTo>
                <a:cubicBezTo>
                  <a:pt x="1763802" y="2178260"/>
                  <a:pt x="1814636" y="2201470"/>
                  <a:pt x="1845581" y="2223573"/>
                </a:cubicBezTo>
                <a:cubicBezTo>
                  <a:pt x="1850004" y="2227993"/>
                  <a:pt x="1867684" y="2236829"/>
                  <a:pt x="1898631" y="2250096"/>
                </a:cubicBezTo>
                <a:lnTo>
                  <a:pt x="1946959" y="2274261"/>
                </a:lnTo>
                <a:lnTo>
                  <a:pt x="1944883" y="2269983"/>
                </a:lnTo>
                <a:cubicBezTo>
                  <a:pt x="1944883" y="2261147"/>
                  <a:pt x="1937146" y="2250095"/>
                  <a:pt x="1921673" y="2236830"/>
                </a:cubicBezTo>
                <a:cubicBezTo>
                  <a:pt x="1906208" y="2223572"/>
                  <a:pt x="1894048" y="2216943"/>
                  <a:pt x="1885205" y="2216943"/>
                </a:cubicBezTo>
                <a:cubicBezTo>
                  <a:pt x="1880783" y="2216943"/>
                  <a:pt x="1873054" y="2210315"/>
                  <a:pt x="1861996" y="2197049"/>
                </a:cubicBezTo>
                <a:cubicBezTo>
                  <a:pt x="1850944" y="2183791"/>
                  <a:pt x="1841000" y="2177160"/>
                  <a:pt x="1832165" y="2177160"/>
                </a:cubicBezTo>
                <a:cubicBezTo>
                  <a:pt x="1827743" y="2177160"/>
                  <a:pt x="1812270" y="2166111"/>
                  <a:pt x="1785745" y="2143999"/>
                </a:cubicBezTo>
                <a:cubicBezTo>
                  <a:pt x="1759222" y="2121906"/>
                  <a:pt x="1743758" y="2110854"/>
                  <a:pt x="1739335" y="2110854"/>
                </a:cubicBezTo>
                <a:lnTo>
                  <a:pt x="1719439" y="2104216"/>
                </a:lnTo>
                <a:cubicBezTo>
                  <a:pt x="1701759" y="2095380"/>
                  <a:pt x="1686286" y="2086538"/>
                  <a:pt x="1673028" y="2077702"/>
                </a:cubicBezTo>
                <a:cubicBezTo>
                  <a:pt x="1659762" y="2068857"/>
                  <a:pt x="1650926" y="2064435"/>
                  <a:pt x="1646504" y="2064435"/>
                </a:cubicBezTo>
                <a:cubicBezTo>
                  <a:pt x="1642081" y="2064435"/>
                  <a:pt x="1633246" y="2058913"/>
                  <a:pt x="1619980" y="2047862"/>
                </a:cubicBezTo>
                <a:lnTo>
                  <a:pt x="1594001" y="2037036"/>
                </a:lnTo>
                <a:lnTo>
                  <a:pt x="1586987" y="2037911"/>
                </a:lnTo>
                <a:cubicBezTo>
                  <a:pt x="1573728" y="2037910"/>
                  <a:pt x="1569306" y="2035703"/>
                  <a:pt x="1573729" y="2031282"/>
                </a:cubicBezTo>
                <a:lnTo>
                  <a:pt x="1580197" y="2031281"/>
                </a:lnTo>
                <a:lnTo>
                  <a:pt x="1560304" y="2011394"/>
                </a:lnTo>
                <a:cubicBezTo>
                  <a:pt x="1560303" y="2006973"/>
                  <a:pt x="1555887" y="2004757"/>
                  <a:pt x="1547045" y="2004758"/>
                </a:cubicBezTo>
                <a:cubicBezTo>
                  <a:pt x="1538201" y="2004758"/>
                  <a:pt x="1529365" y="2000344"/>
                  <a:pt x="1520520" y="1991500"/>
                </a:cubicBezTo>
                <a:cubicBezTo>
                  <a:pt x="1516098" y="1978241"/>
                  <a:pt x="1506155" y="1971605"/>
                  <a:pt x="1490681" y="1971605"/>
                </a:cubicBezTo>
                <a:cubicBezTo>
                  <a:pt x="1475217" y="1971605"/>
                  <a:pt x="1465266" y="1967190"/>
                  <a:pt x="1460843" y="1958347"/>
                </a:cubicBezTo>
                <a:cubicBezTo>
                  <a:pt x="1447584" y="1945081"/>
                  <a:pt x="1429904" y="1938451"/>
                  <a:pt x="1407803" y="1938452"/>
                </a:cubicBezTo>
                <a:cubicBezTo>
                  <a:pt x="1381279" y="1938452"/>
                  <a:pt x="1365806" y="1929616"/>
                  <a:pt x="1361383" y="1911935"/>
                </a:cubicBezTo>
                <a:cubicBezTo>
                  <a:pt x="1352548" y="1894248"/>
                  <a:pt x="1343704" y="1889833"/>
                  <a:pt x="1334867" y="1898670"/>
                </a:cubicBezTo>
                <a:cubicBezTo>
                  <a:pt x="1330445" y="1898670"/>
                  <a:pt x="1320502" y="1894247"/>
                  <a:pt x="1305029" y="1885411"/>
                </a:cubicBezTo>
                <a:cubicBezTo>
                  <a:pt x="1289555" y="1876568"/>
                  <a:pt x="1279613" y="1874361"/>
                  <a:pt x="1275191" y="1878782"/>
                </a:cubicBezTo>
                <a:cubicBezTo>
                  <a:pt x="1270768" y="1883196"/>
                  <a:pt x="1230987" y="1872145"/>
                  <a:pt x="1155835" y="1845622"/>
                </a:cubicBezTo>
                <a:lnTo>
                  <a:pt x="910505" y="1772685"/>
                </a:lnTo>
                <a:cubicBezTo>
                  <a:pt x="928186" y="1772685"/>
                  <a:pt x="1036488" y="1790374"/>
                  <a:pt x="1235407" y="1825734"/>
                </a:cubicBezTo>
                <a:cubicBezTo>
                  <a:pt x="1208884" y="1812476"/>
                  <a:pt x="1180153" y="1801425"/>
                  <a:pt x="1149207" y="1792581"/>
                </a:cubicBezTo>
                <a:lnTo>
                  <a:pt x="1082900" y="1766056"/>
                </a:lnTo>
                <a:cubicBezTo>
                  <a:pt x="1087323" y="1761634"/>
                  <a:pt x="1093952" y="1759427"/>
                  <a:pt x="1102795" y="1759427"/>
                </a:cubicBezTo>
                <a:cubicBezTo>
                  <a:pt x="1120475" y="1755006"/>
                  <a:pt x="1129312" y="1752798"/>
                  <a:pt x="1129312" y="1752798"/>
                </a:cubicBezTo>
                <a:cubicBezTo>
                  <a:pt x="1129312" y="1752798"/>
                  <a:pt x="1124897" y="1750584"/>
                  <a:pt x="1116052" y="1746161"/>
                </a:cubicBezTo>
                <a:lnTo>
                  <a:pt x="1175730" y="1746161"/>
                </a:lnTo>
                <a:cubicBezTo>
                  <a:pt x="1202255" y="1750584"/>
                  <a:pt x="1255295" y="1761634"/>
                  <a:pt x="1334867" y="1779316"/>
                </a:cubicBezTo>
                <a:cubicBezTo>
                  <a:pt x="1379072" y="1788158"/>
                  <a:pt x="1405588" y="1794787"/>
                  <a:pt x="1414432" y="1799210"/>
                </a:cubicBezTo>
                <a:cubicBezTo>
                  <a:pt x="1427690" y="1812477"/>
                  <a:pt x="1448693" y="1816889"/>
                  <a:pt x="1477423" y="1812476"/>
                </a:cubicBezTo>
                <a:cubicBezTo>
                  <a:pt x="1506155" y="1808053"/>
                  <a:pt x="1529364" y="1814683"/>
                  <a:pt x="1547044" y="1832364"/>
                </a:cubicBezTo>
                <a:cubicBezTo>
                  <a:pt x="1564725" y="1850044"/>
                  <a:pt x="1583512" y="1858888"/>
                  <a:pt x="1603407" y="1858887"/>
                </a:cubicBezTo>
                <a:lnTo>
                  <a:pt x="1621857" y="1862242"/>
                </a:lnTo>
                <a:lnTo>
                  <a:pt x="1626768" y="1865516"/>
                </a:lnTo>
                <a:lnTo>
                  <a:pt x="1637123" y="1868106"/>
                </a:lnTo>
                <a:lnTo>
                  <a:pt x="1653133" y="1878781"/>
                </a:lnTo>
                <a:cubicBezTo>
                  <a:pt x="1679657" y="1896463"/>
                  <a:pt x="1697338" y="1905298"/>
                  <a:pt x="1706181" y="1905297"/>
                </a:cubicBezTo>
                <a:cubicBezTo>
                  <a:pt x="1710603" y="1905298"/>
                  <a:pt x="1723862" y="1914142"/>
                  <a:pt x="1745964" y="1931823"/>
                </a:cubicBezTo>
                <a:cubicBezTo>
                  <a:pt x="1785745" y="1958347"/>
                  <a:pt x="1805641" y="1967190"/>
                  <a:pt x="1805641" y="1958347"/>
                </a:cubicBezTo>
                <a:cubicBezTo>
                  <a:pt x="1805641" y="1953925"/>
                  <a:pt x="1803425" y="1951718"/>
                  <a:pt x="1799012" y="1951718"/>
                </a:cubicBezTo>
                <a:cubicBezTo>
                  <a:pt x="1794589" y="1951718"/>
                  <a:pt x="1792374" y="1945081"/>
                  <a:pt x="1792374" y="1931822"/>
                </a:cubicBezTo>
                <a:cubicBezTo>
                  <a:pt x="1796797" y="1918564"/>
                  <a:pt x="1792375" y="1914142"/>
                  <a:pt x="1779116" y="1918564"/>
                </a:cubicBezTo>
                <a:cubicBezTo>
                  <a:pt x="1774694" y="1922986"/>
                  <a:pt x="1768065" y="1921880"/>
                  <a:pt x="1759221" y="1915250"/>
                </a:cubicBezTo>
                <a:cubicBezTo>
                  <a:pt x="1750385" y="1908613"/>
                  <a:pt x="1741543" y="1901984"/>
                  <a:pt x="1732705" y="1895354"/>
                </a:cubicBezTo>
                <a:cubicBezTo>
                  <a:pt x="1723862" y="1888727"/>
                  <a:pt x="1717232" y="1885411"/>
                  <a:pt x="1712810" y="1885411"/>
                </a:cubicBezTo>
                <a:lnTo>
                  <a:pt x="1704356" y="1879773"/>
                </a:lnTo>
                <a:lnTo>
                  <a:pt x="1699707" y="1882093"/>
                </a:lnTo>
                <a:cubicBezTo>
                  <a:pt x="1695287" y="1882092"/>
                  <a:pt x="1688656" y="1880988"/>
                  <a:pt x="1679817" y="1878782"/>
                </a:cubicBezTo>
                <a:lnTo>
                  <a:pt x="1637123" y="1868106"/>
                </a:lnTo>
                <a:lnTo>
                  <a:pt x="1630756" y="1863860"/>
                </a:lnTo>
                <a:lnTo>
                  <a:pt x="1621857" y="1862242"/>
                </a:lnTo>
                <a:lnTo>
                  <a:pt x="1606881" y="1852258"/>
                </a:lnTo>
                <a:cubicBezTo>
                  <a:pt x="1611304" y="1852258"/>
                  <a:pt x="1622354" y="1853358"/>
                  <a:pt x="1640034" y="1855573"/>
                </a:cubicBezTo>
                <a:lnTo>
                  <a:pt x="1684108" y="1865016"/>
                </a:lnTo>
                <a:lnTo>
                  <a:pt x="1675512" y="1858058"/>
                </a:lnTo>
                <a:cubicBezTo>
                  <a:pt x="1663909" y="1850873"/>
                  <a:pt x="1646503" y="1841203"/>
                  <a:pt x="1623295" y="1829048"/>
                </a:cubicBezTo>
                <a:cubicBezTo>
                  <a:pt x="1576884" y="1804738"/>
                  <a:pt x="1549252" y="1792581"/>
                  <a:pt x="1540416" y="1792581"/>
                </a:cubicBezTo>
                <a:cubicBezTo>
                  <a:pt x="1531575" y="1792580"/>
                  <a:pt x="1524945" y="1790923"/>
                  <a:pt x="1520523" y="1787608"/>
                </a:cubicBezTo>
                <a:lnTo>
                  <a:pt x="1514877" y="1774901"/>
                </a:lnTo>
                <a:lnTo>
                  <a:pt x="1507423" y="1772685"/>
                </a:lnTo>
                <a:lnTo>
                  <a:pt x="1514223" y="1773430"/>
                </a:lnTo>
                <a:lnTo>
                  <a:pt x="1513891" y="1772685"/>
                </a:lnTo>
                <a:cubicBezTo>
                  <a:pt x="1513891" y="1759427"/>
                  <a:pt x="1487368" y="1743955"/>
                  <a:pt x="1434326" y="1726274"/>
                </a:cubicBezTo>
                <a:cubicBezTo>
                  <a:pt x="1429904" y="1730696"/>
                  <a:pt x="1425482" y="1735119"/>
                  <a:pt x="1421061" y="1739533"/>
                </a:cubicBezTo>
                <a:cubicBezTo>
                  <a:pt x="1425483" y="1743955"/>
                  <a:pt x="1423277" y="1746162"/>
                  <a:pt x="1414432" y="1746162"/>
                </a:cubicBezTo>
                <a:cubicBezTo>
                  <a:pt x="1410009" y="1746162"/>
                  <a:pt x="1407803" y="1741748"/>
                  <a:pt x="1407803" y="1732903"/>
                </a:cubicBezTo>
                <a:cubicBezTo>
                  <a:pt x="1407803" y="1728481"/>
                  <a:pt x="1403381" y="1724068"/>
                  <a:pt x="1394537" y="1719645"/>
                </a:cubicBezTo>
                <a:cubicBezTo>
                  <a:pt x="1385701" y="1715223"/>
                  <a:pt x="1376857" y="1710801"/>
                  <a:pt x="1368020" y="1706378"/>
                </a:cubicBezTo>
                <a:cubicBezTo>
                  <a:pt x="1359176" y="1701964"/>
                  <a:pt x="1356969" y="1697542"/>
                  <a:pt x="1361384" y="1693122"/>
                </a:cubicBezTo>
                <a:cubicBezTo>
                  <a:pt x="1365806" y="1688700"/>
                  <a:pt x="1380171" y="1687599"/>
                  <a:pt x="1404488" y="1689807"/>
                </a:cubicBezTo>
                <a:cubicBezTo>
                  <a:pt x="1428798" y="1692015"/>
                  <a:pt x="1445377" y="1688699"/>
                  <a:pt x="1454214" y="1679855"/>
                </a:cubicBezTo>
                <a:cubicBezTo>
                  <a:pt x="1467480" y="1662175"/>
                  <a:pt x="1489581" y="1657761"/>
                  <a:pt x="1520520" y="1666597"/>
                </a:cubicBezTo>
                <a:cubicBezTo>
                  <a:pt x="1551467" y="1671020"/>
                  <a:pt x="1566939" y="1679855"/>
                  <a:pt x="1566938" y="1693121"/>
                </a:cubicBezTo>
                <a:cubicBezTo>
                  <a:pt x="1566939" y="1706378"/>
                  <a:pt x="1572460" y="1716330"/>
                  <a:pt x="1583512" y="1722960"/>
                </a:cubicBezTo>
                <a:cubicBezTo>
                  <a:pt x="1594563" y="1729589"/>
                  <a:pt x="1611144" y="1737326"/>
                  <a:pt x="1633245" y="1746161"/>
                </a:cubicBezTo>
                <a:cubicBezTo>
                  <a:pt x="1655347" y="1755006"/>
                  <a:pt x="1670813" y="1761634"/>
                  <a:pt x="1679657" y="1766058"/>
                </a:cubicBezTo>
                <a:lnTo>
                  <a:pt x="1683278" y="1767441"/>
                </a:lnTo>
                <a:lnTo>
                  <a:pt x="1679816" y="1766056"/>
                </a:lnTo>
                <a:cubicBezTo>
                  <a:pt x="1684238" y="1761634"/>
                  <a:pt x="1690868" y="1759427"/>
                  <a:pt x="1699711" y="1759427"/>
                </a:cubicBezTo>
                <a:cubicBezTo>
                  <a:pt x="1717391" y="1755004"/>
                  <a:pt x="1726229" y="1752798"/>
                  <a:pt x="1726229" y="1752798"/>
                </a:cubicBezTo>
                <a:cubicBezTo>
                  <a:pt x="1726229" y="1752798"/>
                  <a:pt x="1721813" y="1750584"/>
                  <a:pt x="1712971" y="1746161"/>
                </a:cubicBezTo>
                <a:lnTo>
                  <a:pt x="1772648" y="1746161"/>
                </a:lnTo>
                <a:lnTo>
                  <a:pt x="1814478" y="1754296"/>
                </a:lnTo>
                <a:lnTo>
                  <a:pt x="1779116" y="1737876"/>
                </a:lnTo>
                <a:cubicBezTo>
                  <a:pt x="1739333" y="1717982"/>
                  <a:pt x="1719439" y="1703065"/>
                  <a:pt x="1719438" y="1693121"/>
                </a:cubicBezTo>
                <a:cubicBezTo>
                  <a:pt x="1719439" y="1684278"/>
                  <a:pt x="1712810" y="1682070"/>
                  <a:pt x="1699552" y="1686491"/>
                </a:cubicBezTo>
                <a:lnTo>
                  <a:pt x="1690733" y="1682080"/>
                </a:lnTo>
                <a:lnTo>
                  <a:pt x="1600247" y="1668256"/>
                </a:lnTo>
                <a:cubicBezTo>
                  <a:pt x="1562673" y="1656099"/>
                  <a:pt x="1527310" y="1637866"/>
                  <a:pt x="1494156" y="1613556"/>
                </a:cubicBezTo>
                <a:lnTo>
                  <a:pt x="1487930" y="1604214"/>
                </a:lnTo>
                <a:lnTo>
                  <a:pt x="1480739" y="1600291"/>
                </a:lnTo>
                <a:cubicBezTo>
                  <a:pt x="1463058" y="1600291"/>
                  <a:pt x="1447585" y="1598084"/>
                  <a:pt x="1434326" y="1593661"/>
                </a:cubicBezTo>
                <a:cubicBezTo>
                  <a:pt x="1421061" y="1589239"/>
                  <a:pt x="1402274" y="1583718"/>
                  <a:pt x="1377964" y="1577080"/>
                </a:cubicBezTo>
                <a:cubicBezTo>
                  <a:pt x="1353647" y="1570453"/>
                  <a:pt x="1330445" y="1564930"/>
                  <a:pt x="1308342" y="1560509"/>
                </a:cubicBezTo>
                <a:cubicBezTo>
                  <a:pt x="1272975" y="1551665"/>
                  <a:pt x="1214405" y="1537299"/>
                  <a:pt x="1132634" y="1517411"/>
                </a:cubicBezTo>
                <a:cubicBezTo>
                  <a:pt x="1050855" y="1497518"/>
                  <a:pt x="987862" y="1483152"/>
                  <a:pt x="943659" y="1474307"/>
                </a:cubicBezTo>
                <a:lnTo>
                  <a:pt x="870724" y="1461049"/>
                </a:lnTo>
                <a:cubicBezTo>
                  <a:pt x="906085" y="1456627"/>
                  <a:pt x="994492" y="1449998"/>
                  <a:pt x="1135948" y="1441153"/>
                </a:cubicBezTo>
                <a:lnTo>
                  <a:pt x="1242037" y="1441153"/>
                </a:lnTo>
                <a:cubicBezTo>
                  <a:pt x="1334868" y="1441153"/>
                  <a:pt x="1438741" y="1461049"/>
                  <a:pt x="1553674" y="1500832"/>
                </a:cubicBezTo>
                <a:cubicBezTo>
                  <a:pt x="1606721" y="1518512"/>
                  <a:pt x="1635453" y="1527355"/>
                  <a:pt x="1639875" y="1527355"/>
                </a:cubicBezTo>
                <a:cubicBezTo>
                  <a:pt x="1653133" y="1527355"/>
                  <a:pt x="1655348" y="1536200"/>
                  <a:pt x="1646504" y="1553880"/>
                </a:cubicBezTo>
                <a:cubicBezTo>
                  <a:pt x="1642083" y="1562717"/>
                  <a:pt x="1644297" y="1571559"/>
                  <a:pt x="1653132" y="1580396"/>
                </a:cubicBezTo>
                <a:cubicBezTo>
                  <a:pt x="1661977" y="1589239"/>
                  <a:pt x="1679657" y="1598084"/>
                  <a:pt x="1706181" y="1606920"/>
                </a:cubicBezTo>
                <a:cubicBezTo>
                  <a:pt x="1715017" y="1611342"/>
                  <a:pt x="1726068" y="1615764"/>
                  <a:pt x="1739335" y="1620185"/>
                </a:cubicBezTo>
                <a:cubicBezTo>
                  <a:pt x="1748171" y="1624608"/>
                  <a:pt x="1754808" y="1626816"/>
                  <a:pt x="1759222" y="1626814"/>
                </a:cubicBezTo>
                <a:lnTo>
                  <a:pt x="1772487" y="1633443"/>
                </a:lnTo>
                <a:lnTo>
                  <a:pt x="1776881" y="1635106"/>
                </a:lnTo>
                <a:lnTo>
                  <a:pt x="1825687" y="1646702"/>
                </a:lnTo>
                <a:lnTo>
                  <a:pt x="1931783" y="1693120"/>
                </a:lnTo>
                <a:cubicBezTo>
                  <a:pt x="1927361" y="1693120"/>
                  <a:pt x="1920733" y="1690913"/>
                  <a:pt x="1911888" y="1686491"/>
                </a:cubicBezTo>
                <a:lnTo>
                  <a:pt x="1875238" y="1678636"/>
                </a:lnTo>
                <a:lnTo>
                  <a:pt x="1890596" y="1685663"/>
                </a:lnTo>
                <a:cubicBezTo>
                  <a:pt x="1915736" y="1697265"/>
                  <a:pt x="1944883" y="1710802"/>
                  <a:pt x="1978035" y="1726274"/>
                </a:cubicBezTo>
                <a:lnTo>
                  <a:pt x="2007247" y="1737959"/>
                </a:lnTo>
                <a:lnTo>
                  <a:pt x="2004719" y="1732903"/>
                </a:lnTo>
                <a:cubicBezTo>
                  <a:pt x="2004719" y="1728481"/>
                  <a:pt x="2000297" y="1724067"/>
                  <a:pt x="1991452" y="1719645"/>
                </a:cubicBezTo>
                <a:cubicBezTo>
                  <a:pt x="1982617" y="1715223"/>
                  <a:pt x="1973774" y="1710801"/>
                  <a:pt x="1964938" y="1706379"/>
                </a:cubicBezTo>
                <a:cubicBezTo>
                  <a:pt x="1956093" y="1701965"/>
                  <a:pt x="1953886" y="1697543"/>
                  <a:pt x="1958300" y="1693121"/>
                </a:cubicBezTo>
                <a:cubicBezTo>
                  <a:pt x="1960510" y="1690910"/>
                  <a:pt x="1965208" y="1689529"/>
                  <a:pt x="1972393" y="1688978"/>
                </a:cubicBezTo>
                <a:lnTo>
                  <a:pt x="1973504" y="1689009"/>
                </a:lnTo>
                <a:lnTo>
                  <a:pt x="1971407" y="1686491"/>
                </a:lnTo>
                <a:lnTo>
                  <a:pt x="1991294" y="1686491"/>
                </a:lnTo>
                <a:lnTo>
                  <a:pt x="1997713" y="1689702"/>
                </a:lnTo>
                <a:lnTo>
                  <a:pt x="2001404" y="1689807"/>
                </a:lnTo>
                <a:cubicBezTo>
                  <a:pt x="2025714" y="1692013"/>
                  <a:pt x="2042293" y="1688699"/>
                  <a:pt x="2051131" y="1679855"/>
                </a:cubicBezTo>
                <a:cubicBezTo>
                  <a:pt x="2064396" y="1662175"/>
                  <a:pt x="2086499" y="1657761"/>
                  <a:pt x="2117437" y="1666597"/>
                </a:cubicBezTo>
                <a:cubicBezTo>
                  <a:pt x="2148383" y="1671019"/>
                  <a:pt x="2163856" y="1679855"/>
                  <a:pt x="2163857" y="1693121"/>
                </a:cubicBezTo>
                <a:cubicBezTo>
                  <a:pt x="2163857" y="1706379"/>
                  <a:pt x="2169378" y="1716331"/>
                  <a:pt x="2180429" y="1722960"/>
                </a:cubicBezTo>
                <a:cubicBezTo>
                  <a:pt x="2191479" y="1729589"/>
                  <a:pt x="2208060" y="1737324"/>
                  <a:pt x="2230162" y="1746162"/>
                </a:cubicBezTo>
                <a:cubicBezTo>
                  <a:pt x="2252264" y="1755006"/>
                  <a:pt x="2267729" y="1761634"/>
                  <a:pt x="2276574" y="1766056"/>
                </a:cubicBezTo>
                <a:cubicBezTo>
                  <a:pt x="2325199" y="1788158"/>
                  <a:pt x="2351724" y="1794787"/>
                  <a:pt x="2356138" y="1785952"/>
                </a:cubicBezTo>
                <a:cubicBezTo>
                  <a:pt x="2356138" y="1772685"/>
                  <a:pt x="2369404" y="1779316"/>
                  <a:pt x="2395928" y="1805838"/>
                </a:cubicBezTo>
                <a:lnTo>
                  <a:pt x="2496013" y="1853880"/>
                </a:lnTo>
                <a:lnTo>
                  <a:pt x="2482122" y="1842307"/>
                </a:lnTo>
                <a:cubicBezTo>
                  <a:pt x="2479915" y="1837893"/>
                  <a:pt x="2482121" y="1834579"/>
                  <a:pt x="2488750" y="1832362"/>
                </a:cubicBezTo>
                <a:cubicBezTo>
                  <a:pt x="2488750" y="1832362"/>
                  <a:pt x="2493173" y="1832362"/>
                  <a:pt x="2502017" y="1832364"/>
                </a:cubicBezTo>
                <a:cubicBezTo>
                  <a:pt x="2510853" y="1841207"/>
                  <a:pt x="2515274" y="1847836"/>
                  <a:pt x="2515275" y="1852258"/>
                </a:cubicBezTo>
                <a:lnTo>
                  <a:pt x="2504183" y="1857802"/>
                </a:lnTo>
                <a:lnTo>
                  <a:pt x="2561694" y="1885412"/>
                </a:lnTo>
                <a:cubicBezTo>
                  <a:pt x="2561694" y="1876568"/>
                  <a:pt x="2566108" y="1872145"/>
                  <a:pt x="2574953" y="1872145"/>
                </a:cubicBezTo>
                <a:cubicBezTo>
                  <a:pt x="2588211" y="1872145"/>
                  <a:pt x="2583796" y="1858886"/>
                  <a:pt x="2561694" y="1832364"/>
                </a:cubicBezTo>
                <a:cubicBezTo>
                  <a:pt x="2552849" y="1827941"/>
                  <a:pt x="2546221" y="1823528"/>
                  <a:pt x="2541798" y="1819105"/>
                </a:cubicBezTo>
                <a:lnTo>
                  <a:pt x="2422444" y="1759427"/>
                </a:lnTo>
                <a:cubicBezTo>
                  <a:pt x="2351724" y="1728481"/>
                  <a:pt x="2316355" y="1706378"/>
                  <a:pt x="2316355" y="1693120"/>
                </a:cubicBezTo>
                <a:cubicBezTo>
                  <a:pt x="2316356" y="1684278"/>
                  <a:pt x="2309727" y="1682071"/>
                  <a:pt x="2296468" y="1686491"/>
                </a:cubicBezTo>
                <a:cubicBezTo>
                  <a:pt x="2292047" y="1686491"/>
                  <a:pt x="2283202" y="1682071"/>
                  <a:pt x="2269944" y="1673226"/>
                </a:cubicBezTo>
                <a:cubicBezTo>
                  <a:pt x="2256677" y="1664390"/>
                  <a:pt x="2243421" y="1659968"/>
                  <a:pt x="2230163" y="1659968"/>
                </a:cubicBezTo>
                <a:cubicBezTo>
                  <a:pt x="2221318" y="1659968"/>
                  <a:pt x="2209160" y="1653338"/>
                  <a:pt x="2193686" y="1640073"/>
                </a:cubicBezTo>
                <a:cubicBezTo>
                  <a:pt x="2178221" y="1626815"/>
                  <a:pt x="2166063" y="1622392"/>
                  <a:pt x="2157219" y="1626814"/>
                </a:cubicBezTo>
                <a:cubicBezTo>
                  <a:pt x="2143961" y="1635659"/>
                  <a:pt x="2129595" y="1633444"/>
                  <a:pt x="2114122" y="1620186"/>
                </a:cubicBezTo>
                <a:cubicBezTo>
                  <a:pt x="2098650" y="1606920"/>
                  <a:pt x="2086499" y="1600291"/>
                  <a:pt x="2077654" y="1600291"/>
                </a:cubicBezTo>
                <a:cubicBezTo>
                  <a:pt x="2059974" y="1600291"/>
                  <a:pt x="2044502" y="1598084"/>
                  <a:pt x="2031244" y="1593662"/>
                </a:cubicBezTo>
                <a:cubicBezTo>
                  <a:pt x="2017977" y="1589239"/>
                  <a:pt x="1999189" y="1583718"/>
                  <a:pt x="1974881" y="1577081"/>
                </a:cubicBezTo>
                <a:cubicBezTo>
                  <a:pt x="1950564" y="1570452"/>
                  <a:pt x="1927361" y="1564930"/>
                  <a:pt x="1905259" y="1560510"/>
                </a:cubicBezTo>
                <a:cubicBezTo>
                  <a:pt x="1869892" y="1551665"/>
                  <a:pt x="1811321" y="1537299"/>
                  <a:pt x="1729550" y="1517411"/>
                </a:cubicBezTo>
                <a:cubicBezTo>
                  <a:pt x="1647772" y="1497516"/>
                  <a:pt x="1584780" y="1483152"/>
                  <a:pt x="1540574" y="1474307"/>
                </a:cubicBezTo>
                <a:lnTo>
                  <a:pt x="1467639" y="1461049"/>
                </a:lnTo>
                <a:cubicBezTo>
                  <a:pt x="1503000" y="1456627"/>
                  <a:pt x="1591407" y="1449998"/>
                  <a:pt x="1732864" y="1441153"/>
                </a:cubicBezTo>
                <a:lnTo>
                  <a:pt x="1838953" y="1441153"/>
                </a:lnTo>
                <a:cubicBezTo>
                  <a:pt x="1931784" y="1441153"/>
                  <a:pt x="2035657" y="1461049"/>
                  <a:pt x="2150589" y="1500832"/>
                </a:cubicBezTo>
                <a:cubicBezTo>
                  <a:pt x="2203637" y="1518512"/>
                  <a:pt x="2232370" y="1527355"/>
                  <a:pt x="2236792" y="1527355"/>
                </a:cubicBezTo>
                <a:cubicBezTo>
                  <a:pt x="2250050" y="1527356"/>
                  <a:pt x="2252265" y="1536200"/>
                  <a:pt x="2243421" y="1553879"/>
                </a:cubicBezTo>
                <a:cubicBezTo>
                  <a:pt x="2238998" y="1562716"/>
                  <a:pt x="2241212" y="1571559"/>
                  <a:pt x="2250050" y="1580395"/>
                </a:cubicBezTo>
                <a:cubicBezTo>
                  <a:pt x="2258893" y="1589239"/>
                  <a:pt x="2276573" y="1598084"/>
                  <a:pt x="2303098" y="1606920"/>
                </a:cubicBezTo>
                <a:cubicBezTo>
                  <a:pt x="2311934" y="1611342"/>
                  <a:pt x="2322985" y="1615765"/>
                  <a:pt x="2336251" y="1620185"/>
                </a:cubicBezTo>
                <a:cubicBezTo>
                  <a:pt x="2345087" y="1624607"/>
                  <a:pt x="2351724" y="1626816"/>
                  <a:pt x="2356138" y="1626814"/>
                </a:cubicBezTo>
                <a:lnTo>
                  <a:pt x="2369405" y="1633443"/>
                </a:lnTo>
                <a:cubicBezTo>
                  <a:pt x="2373825" y="1633443"/>
                  <a:pt x="2442340" y="1664390"/>
                  <a:pt x="2574953" y="1726275"/>
                </a:cubicBezTo>
                <a:cubicBezTo>
                  <a:pt x="2623578" y="1748377"/>
                  <a:pt x="2652309" y="1757220"/>
                  <a:pt x="2661153" y="1752799"/>
                </a:cubicBezTo>
                <a:lnTo>
                  <a:pt x="2621363" y="1726274"/>
                </a:lnTo>
                <a:cubicBezTo>
                  <a:pt x="2590425" y="1713016"/>
                  <a:pt x="2572746" y="1699750"/>
                  <a:pt x="2568324" y="1686491"/>
                </a:cubicBezTo>
                <a:lnTo>
                  <a:pt x="2588209" y="1686491"/>
                </a:lnTo>
                <a:lnTo>
                  <a:pt x="2681040" y="1732903"/>
                </a:lnTo>
                <a:lnTo>
                  <a:pt x="2729665" y="1759426"/>
                </a:lnTo>
                <a:lnTo>
                  <a:pt x="2747532" y="1759425"/>
                </a:lnTo>
                <a:lnTo>
                  <a:pt x="2778118" y="1766054"/>
                </a:lnTo>
                <a:cubicBezTo>
                  <a:pt x="2782197" y="1770477"/>
                  <a:pt x="2782197" y="1766054"/>
                  <a:pt x="2778119" y="1752796"/>
                </a:cubicBezTo>
                <a:cubicBezTo>
                  <a:pt x="2774039" y="1717428"/>
                  <a:pt x="2827052" y="1739531"/>
                  <a:pt x="2937165" y="1819103"/>
                </a:cubicBezTo>
                <a:cubicBezTo>
                  <a:pt x="2990178" y="1854464"/>
                  <a:pt x="3017707" y="1872143"/>
                  <a:pt x="3019750" y="1872143"/>
                </a:cubicBezTo>
                <a:cubicBezTo>
                  <a:pt x="3021786" y="1872143"/>
                  <a:pt x="3012612" y="1856678"/>
                  <a:pt x="2992222" y="1825733"/>
                </a:cubicBezTo>
                <a:cubicBezTo>
                  <a:pt x="2967750" y="1794786"/>
                  <a:pt x="2935129" y="1761633"/>
                  <a:pt x="2894348" y="1726272"/>
                </a:cubicBezTo>
                <a:cubicBezTo>
                  <a:pt x="2886188" y="1721850"/>
                  <a:pt x="2874970" y="1708593"/>
                  <a:pt x="2860703" y="1686489"/>
                </a:cubicBezTo>
                <a:cubicBezTo>
                  <a:pt x="2846428" y="1664389"/>
                  <a:pt x="2835211" y="1653338"/>
                  <a:pt x="2827052" y="1653337"/>
                </a:cubicBezTo>
                <a:cubicBezTo>
                  <a:pt x="2818899" y="1653337"/>
                  <a:pt x="2810741" y="1646708"/>
                  <a:pt x="2802588" y="1633443"/>
                </a:cubicBezTo>
                <a:cubicBezTo>
                  <a:pt x="2782198" y="1611339"/>
                  <a:pt x="2776075" y="1600290"/>
                  <a:pt x="2784234" y="1600288"/>
                </a:cubicBezTo>
                <a:cubicBezTo>
                  <a:pt x="2796467" y="1600289"/>
                  <a:pt x="2798510" y="1595867"/>
                  <a:pt x="2790350" y="1587031"/>
                </a:cubicBezTo>
                <a:cubicBezTo>
                  <a:pt x="2790350" y="1582609"/>
                  <a:pt x="2798510" y="1582608"/>
                  <a:pt x="2814820" y="1587031"/>
                </a:cubicBezTo>
                <a:lnTo>
                  <a:pt x="2863762" y="1567136"/>
                </a:lnTo>
                <a:cubicBezTo>
                  <a:pt x="2863762" y="1562714"/>
                  <a:pt x="2857639" y="1556084"/>
                  <a:pt x="2845407" y="1547250"/>
                </a:cubicBezTo>
                <a:cubicBezTo>
                  <a:pt x="2833176" y="1538404"/>
                  <a:pt x="2839290" y="1533984"/>
                  <a:pt x="2863762" y="1533984"/>
                </a:cubicBezTo>
                <a:cubicBezTo>
                  <a:pt x="2941244" y="1533983"/>
                  <a:pt x="2979984" y="1520725"/>
                  <a:pt x="2979984" y="1494200"/>
                </a:cubicBezTo>
                <a:cubicBezTo>
                  <a:pt x="2979982" y="1472098"/>
                  <a:pt x="2992222" y="1457733"/>
                  <a:pt x="3016692" y="1451103"/>
                </a:cubicBezTo>
                <a:cubicBezTo>
                  <a:pt x="3041155" y="1444474"/>
                  <a:pt x="3104371" y="1441153"/>
                  <a:pt x="3206326" y="1441152"/>
                </a:cubicBezTo>
                <a:lnTo>
                  <a:pt x="3408190" y="1441153"/>
                </a:lnTo>
                <a:lnTo>
                  <a:pt x="3420977" y="1449682"/>
                </a:lnTo>
                <a:lnTo>
                  <a:pt x="3453704" y="1447371"/>
                </a:lnTo>
                <a:cubicBezTo>
                  <a:pt x="3482438" y="1445435"/>
                  <a:pt x="3514486" y="1443363"/>
                  <a:pt x="3549850" y="1441151"/>
                </a:cubicBezTo>
                <a:lnTo>
                  <a:pt x="3655938" y="1441151"/>
                </a:lnTo>
                <a:cubicBezTo>
                  <a:pt x="3748769" y="1441151"/>
                  <a:pt x="3852643" y="1461048"/>
                  <a:pt x="3967576" y="1500829"/>
                </a:cubicBezTo>
                <a:cubicBezTo>
                  <a:pt x="4020624" y="1518509"/>
                  <a:pt x="4049356" y="1527354"/>
                  <a:pt x="4053778" y="1527354"/>
                </a:cubicBezTo>
                <a:cubicBezTo>
                  <a:pt x="4067036" y="1527354"/>
                  <a:pt x="4069250" y="1536198"/>
                  <a:pt x="4060407" y="1553877"/>
                </a:cubicBezTo>
                <a:cubicBezTo>
                  <a:pt x="4055985" y="1562713"/>
                  <a:pt x="4058199" y="1571557"/>
                  <a:pt x="4067035" y="1580395"/>
                </a:cubicBezTo>
                <a:cubicBezTo>
                  <a:pt x="4075879" y="1589238"/>
                  <a:pt x="4093559" y="1598082"/>
                  <a:pt x="4120084" y="1606918"/>
                </a:cubicBezTo>
                <a:cubicBezTo>
                  <a:pt x="4128920" y="1611341"/>
                  <a:pt x="4139971" y="1615761"/>
                  <a:pt x="4153237" y="1620183"/>
                </a:cubicBezTo>
                <a:cubicBezTo>
                  <a:pt x="4162072" y="1624605"/>
                  <a:pt x="4168710" y="1626813"/>
                  <a:pt x="4173123" y="1626814"/>
                </a:cubicBezTo>
                <a:lnTo>
                  <a:pt x="4186390" y="1633441"/>
                </a:lnTo>
                <a:cubicBezTo>
                  <a:pt x="4188601" y="1633441"/>
                  <a:pt x="4206835" y="1641179"/>
                  <a:pt x="4241093" y="1656650"/>
                </a:cubicBezTo>
                <a:lnTo>
                  <a:pt x="4290538" y="1679274"/>
                </a:lnTo>
                <a:lnTo>
                  <a:pt x="4307349" y="1672927"/>
                </a:lnTo>
                <a:lnTo>
                  <a:pt x="4316041" y="1668991"/>
                </a:lnTo>
                <a:lnTo>
                  <a:pt x="4279631" y="1652921"/>
                </a:lnTo>
                <a:cubicBezTo>
                  <a:pt x="4240675" y="1635516"/>
                  <a:pt x="4222856" y="1626814"/>
                  <a:pt x="4226171" y="1626814"/>
                </a:cubicBezTo>
                <a:cubicBezTo>
                  <a:pt x="4208491" y="1626813"/>
                  <a:pt x="4199648" y="1622392"/>
                  <a:pt x="4199647" y="1613555"/>
                </a:cubicBezTo>
                <a:cubicBezTo>
                  <a:pt x="4204069" y="1609133"/>
                  <a:pt x="4193019" y="1598082"/>
                  <a:pt x="4166494" y="1580395"/>
                </a:cubicBezTo>
                <a:cubicBezTo>
                  <a:pt x="4179761" y="1580395"/>
                  <a:pt x="4211806" y="1591454"/>
                  <a:pt x="4262640" y="1613555"/>
                </a:cubicBezTo>
                <a:cubicBezTo>
                  <a:pt x="4288056" y="1624605"/>
                  <a:pt x="4308778" y="1634551"/>
                  <a:pt x="4324804" y="1643391"/>
                </a:cubicBezTo>
                <a:lnTo>
                  <a:pt x="4343852" y="1656399"/>
                </a:lnTo>
                <a:lnTo>
                  <a:pt x="4368133" y="1645404"/>
                </a:lnTo>
                <a:cubicBezTo>
                  <a:pt x="4384508" y="1638653"/>
                  <a:pt x="4396993" y="1634326"/>
                  <a:pt x="4405591" y="1632420"/>
                </a:cubicBezTo>
                <a:cubicBezTo>
                  <a:pt x="4452636" y="1619219"/>
                  <a:pt x="4505762" y="1624104"/>
                  <a:pt x="4564980" y="1647068"/>
                </a:cubicBezTo>
                <a:cubicBezTo>
                  <a:pt x="4633309" y="1673566"/>
                  <a:pt x="4686893" y="1681079"/>
                  <a:pt x="4725727" y="1669609"/>
                </a:cubicBezTo>
                <a:lnTo>
                  <a:pt x="4731011" y="1666838"/>
                </a:lnTo>
                <a:lnTo>
                  <a:pt x="4726665" y="1661624"/>
                </a:lnTo>
                <a:cubicBezTo>
                  <a:pt x="4720587" y="1656098"/>
                  <a:pt x="4715337" y="1653336"/>
                  <a:pt x="4710913" y="1653336"/>
                </a:cubicBezTo>
                <a:cubicBezTo>
                  <a:pt x="4702077" y="1653335"/>
                  <a:pt x="4693232" y="1646706"/>
                  <a:pt x="4684396" y="1633439"/>
                </a:cubicBezTo>
                <a:cubicBezTo>
                  <a:pt x="4662295" y="1611339"/>
                  <a:pt x="4655658" y="1600288"/>
                  <a:pt x="4664502" y="1600288"/>
                </a:cubicBezTo>
                <a:cubicBezTo>
                  <a:pt x="4677760" y="1600288"/>
                  <a:pt x="4679976" y="1595866"/>
                  <a:pt x="4671131" y="1587029"/>
                </a:cubicBezTo>
                <a:cubicBezTo>
                  <a:pt x="4671131" y="1582607"/>
                  <a:pt x="4679976" y="1582607"/>
                  <a:pt x="4697655" y="1587029"/>
                </a:cubicBezTo>
                <a:lnTo>
                  <a:pt x="4750705" y="1567134"/>
                </a:lnTo>
                <a:cubicBezTo>
                  <a:pt x="4750705" y="1562712"/>
                  <a:pt x="4744067" y="1556082"/>
                  <a:pt x="4730809" y="1547246"/>
                </a:cubicBezTo>
                <a:cubicBezTo>
                  <a:pt x="4724180" y="1542824"/>
                  <a:pt x="4722523" y="1539508"/>
                  <a:pt x="4725838" y="1537298"/>
                </a:cubicBezTo>
                <a:lnTo>
                  <a:pt x="4738566" y="1535601"/>
                </a:lnTo>
                <a:lnTo>
                  <a:pt x="4735252" y="1532310"/>
                </a:lnTo>
                <a:cubicBezTo>
                  <a:pt x="4723357" y="1522452"/>
                  <a:pt x="4701692" y="1490473"/>
                  <a:pt x="4670276" y="1436365"/>
                </a:cubicBezTo>
                <a:cubicBezTo>
                  <a:pt x="4638850" y="1382262"/>
                  <a:pt x="4626676" y="1346097"/>
                  <a:pt x="4633743" y="1327874"/>
                </a:cubicBezTo>
                <a:lnTo>
                  <a:pt x="4652704" y="1319509"/>
                </a:lnTo>
                <a:cubicBezTo>
                  <a:pt x="4705328" y="1318953"/>
                  <a:pt x="4730004" y="1336383"/>
                  <a:pt x="4726750" y="1371801"/>
                </a:cubicBezTo>
                <a:cubicBezTo>
                  <a:pt x="4726008" y="1387239"/>
                  <a:pt x="4734301" y="1399625"/>
                  <a:pt x="4751641" y="1408964"/>
                </a:cubicBezTo>
                <a:cubicBezTo>
                  <a:pt x="4768980" y="1418310"/>
                  <a:pt x="4781695" y="1419309"/>
                  <a:pt x="4789779" y="1411970"/>
                </a:cubicBezTo>
                <a:cubicBezTo>
                  <a:pt x="4802424" y="1406393"/>
                  <a:pt x="4802147" y="1380078"/>
                  <a:pt x="4788944" y="1333039"/>
                </a:cubicBezTo>
                <a:cubicBezTo>
                  <a:pt x="4763296" y="1223526"/>
                  <a:pt x="4763991" y="1160915"/>
                  <a:pt x="4791046" y="1145207"/>
                </a:cubicBezTo>
                <a:cubicBezTo>
                  <a:pt x="4805458" y="1135071"/>
                  <a:pt x="4819492" y="1132652"/>
                  <a:pt x="4833162" y="1137954"/>
                </a:cubicBezTo>
                <a:cubicBezTo>
                  <a:pt x="4846825" y="1143252"/>
                  <a:pt x="4863860" y="1166888"/>
                  <a:pt x="4884260" y="1208866"/>
                </a:cubicBezTo>
                <a:cubicBezTo>
                  <a:pt x="4904671" y="1250840"/>
                  <a:pt x="4915009" y="1284981"/>
                  <a:pt x="4915288" y="1311289"/>
                </a:cubicBezTo>
                <a:cubicBezTo>
                  <a:pt x="4918351" y="1343921"/>
                  <a:pt x="4926210" y="1357449"/>
                  <a:pt x="4938853" y="1351871"/>
                </a:cubicBezTo>
                <a:cubicBezTo>
                  <a:pt x="4951497" y="1346294"/>
                  <a:pt x="4960467" y="1336668"/>
                  <a:pt x="4965765" y="1323005"/>
                </a:cubicBezTo>
                <a:cubicBezTo>
                  <a:pt x="4969298" y="1313894"/>
                  <a:pt x="4990036" y="1300972"/>
                  <a:pt x="5027959" y="1284243"/>
                </a:cubicBezTo>
                <a:cubicBezTo>
                  <a:pt x="5091180" y="1256354"/>
                  <a:pt x="5133387" y="1215079"/>
                  <a:pt x="5154585" y="1160418"/>
                </a:cubicBezTo>
                <a:cubicBezTo>
                  <a:pt x="5159883" y="1146755"/>
                  <a:pt x="5161513" y="1129047"/>
                  <a:pt x="5159469" y="1107292"/>
                </a:cubicBezTo>
                <a:cubicBezTo>
                  <a:pt x="5146644" y="924144"/>
                  <a:pt x="5130105" y="818169"/>
                  <a:pt x="5109837" y="789347"/>
                </a:cubicBezTo>
                <a:cubicBezTo>
                  <a:pt x="5078414" y="735243"/>
                  <a:pt x="5068006" y="694519"/>
                  <a:pt x="5078606" y="667185"/>
                </a:cubicBezTo>
                <a:close/>
                <a:moveTo>
                  <a:pt x="4794977" y="599201"/>
                </a:moveTo>
                <a:cubicBezTo>
                  <a:pt x="4814403" y="602312"/>
                  <a:pt x="4830391" y="618092"/>
                  <a:pt x="4842942" y="646542"/>
                </a:cubicBezTo>
                <a:cubicBezTo>
                  <a:pt x="4854972" y="669556"/>
                  <a:pt x="4857773" y="687672"/>
                  <a:pt x="4851342" y="700896"/>
                </a:cubicBezTo>
                <a:cubicBezTo>
                  <a:pt x="4844903" y="714116"/>
                  <a:pt x="4829226" y="722443"/>
                  <a:pt x="4804308" y="725884"/>
                </a:cubicBezTo>
                <a:cubicBezTo>
                  <a:pt x="4762568" y="725422"/>
                  <a:pt x="4738768" y="705711"/>
                  <a:pt x="4732914" y="666753"/>
                </a:cubicBezTo>
                <a:cubicBezTo>
                  <a:pt x="4731616" y="629569"/>
                  <a:pt x="4745441" y="607419"/>
                  <a:pt x="4774405" y="600312"/>
                </a:cubicBezTo>
                <a:cubicBezTo>
                  <a:pt x="4781645" y="598534"/>
                  <a:pt x="4788502" y="598164"/>
                  <a:pt x="4794977" y="599201"/>
                </a:cubicBezTo>
                <a:close/>
                <a:moveTo>
                  <a:pt x="6062068" y="457079"/>
                </a:moveTo>
                <a:cubicBezTo>
                  <a:pt x="6073642" y="457637"/>
                  <a:pt x="6083984" y="459683"/>
                  <a:pt x="6093094" y="463216"/>
                </a:cubicBezTo>
                <a:cubicBezTo>
                  <a:pt x="6124980" y="475581"/>
                  <a:pt x="6147454" y="498711"/>
                  <a:pt x="6160512" y="532596"/>
                </a:cubicBezTo>
                <a:cubicBezTo>
                  <a:pt x="6173572" y="566482"/>
                  <a:pt x="6174806" y="597087"/>
                  <a:pt x="6164207" y="624419"/>
                </a:cubicBezTo>
                <a:cubicBezTo>
                  <a:pt x="6146540" y="669975"/>
                  <a:pt x="6107726" y="688981"/>
                  <a:pt x="6047767" y="681448"/>
                </a:cubicBezTo>
                <a:cubicBezTo>
                  <a:pt x="6012345" y="678200"/>
                  <a:pt x="5984688" y="658296"/>
                  <a:pt x="5964794" y="621768"/>
                </a:cubicBezTo>
                <a:cubicBezTo>
                  <a:pt x="5944900" y="585224"/>
                  <a:pt x="5941137" y="551017"/>
                  <a:pt x="5953502" y="519131"/>
                </a:cubicBezTo>
                <a:cubicBezTo>
                  <a:pt x="5962337" y="496350"/>
                  <a:pt x="5985722" y="476598"/>
                  <a:pt x="6023645" y="459867"/>
                </a:cubicBezTo>
                <a:cubicBezTo>
                  <a:pt x="6037687" y="457450"/>
                  <a:pt x="6050494" y="456521"/>
                  <a:pt x="6062068" y="457079"/>
                </a:cubicBezTo>
                <a:close/>
                <a:moveTo>
                  <a:pt x="5075980" y="5"/>
                </a:moveTo>
                <a:cubicBezTo>
                  <a:pt x="5079838" y="191"/>
                  <a:pt x="5083418" y="6164"/>
                  <a:pt x="5086720" y="17922"/>
                </a:cubicBezTo>
                <a:cubicBezTo>
                  <a:pt x="5089505" y="24247"/>
                  <a:pt x="5090018" y="29683"/>
                  <a:pt x="5088253" y="34236"/>
                </a:cubicBezTo>
                <a:lnTo>
                  <a:pt x="5109583" y="121112"/>
                </a:lnTo>
                <a:cubicBezTo>
                  <a:pt x="5123802" y="179034"/>
                  <a:pt x="5126495" y="219381"/>
                  <a:pt x="5117664" y="242155"/>
                </a:cubicBezTo>
                <a:cubicBezTo>
                  <a:pt x="5114131" y="251266"/>
                  <a:pt x="5108069" y="256774"/>
                  <a:pt x="5099465" y="258675"/>
                </a:cubicBezTo>
                <a:cubicBezTo>
                  <a:pt x="5090865" y="260585"/>
                  <a:pt x="5083779" y="255215"/>
                  <a:pt x="5078200" y="242569"/>
                </a:cubicBezTo>
                <a:cubicBezTo>
                  <a:pt x="5072622" y="229925"/>
                  <a:pt x="5067913" y="191418"/>
                  <a:pt x="5064055" y="127042"/>
                </a:cubicBezTo>
                <a:cubicBezTo>
                  <a:pt x="5060202" y="62661"/>
                  <a:pt x="5060036" y="25915"/>
                  <a:pt x="5063571" y="16803"/>
                </a:cubicBezTo>
                <a:cubicBezTo>
                  <a:pt x="5067986" y="5417"/>
                  <a:pt x="5072122" y="-183"/>
                  <a:pt x="5075980" y="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9110210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>
          <a:xfrm>
            <a:off x="909459" y="968774"/>
            <a:ext cx="4758174" cy="4342987"/>
          </a:xfrm>
          <a:custGeom>
            <a:avLst/>
            <a:gdLst>
              <a:gd name="connsiteX0" fmla="*/ 0 w 4758174"/>
              <a:gd name="connsiteY0" fmla="*/ 0 h 4342987"/>
              <a:gd name="connsiteX1" fmla="*/ 4758174 w 4758174"/>
              <a:gd name="connsiteY1" fmla="*/ 0 h 4342987"/>
              <a:gd name="connsiteX2" fmla="*/ 4758174 w 4758174"/>
              <a:gd name="connsiteY2" fmla="*/ 4342987 h 4342987"/>
              <a:gd name="connsiteX3" fmla="*/ 0 w 4758174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758174" h="4342987">
                <a:moveTo>
                  <a:pt x="0" y="0"/>
                </a:moveTo>
                <a:lnTo>
                  <a:pt x="4758174" y="0"/>
                </a:lnTo>
                <a:lnTo>
                  <a:pt x="4758174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11664779" y="968773"/>
            <a:ext cx="6656173" cy="4342987"/>
          </a:xfrm>
          <a:custGeom>
            <a:avLst/>
            <a:gdLst>
              <a:gd name="connsiteX0" fmla="*/ 0 w 6656173"/>
              <a:gd name="connsiteY0" fmla="*/ 0 h 4342987"/>
              <a:gd name="connsiteX1" fmla="*/ 6656173 w 6656173"/>
              <a:gd name="connsiteY1" fmla="*/ 0 h 4342987"/>
              <a:gd name="connsiteX2" fmla="*/ 6656173 w 6656173"/>
              <a:gd name="connsiteY2" fmla="*/ 4342987 h 4342987"/>
              <a:gd name="connsiteX3" fmla="*/ 0 w 6656173"/>
              <a:gd name="connsiteY3" fmla="*/ 4342987 h 4342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56173" h="4342987">
                <a:moveTo>
                  <a:pt x="0" y="0"/>
                </a:moveTo>
                <a:lnTo>
                  <a:pt x="6656173" y="0"/>
                </a:lnTo>
                <a:lnTo>
                  <a:pt x="6656173" y="4342987"/>
                </a:lnTo>
                <a:lnTo>
                  <a:pt x="0" y="4342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438695" y="5311760"/>
            <a:ext cx="4586827" cy="5661040"/>
          </a:xfrm>
          <a:custGeom>
            <a:avLst/>
            <a:gdLst>
              <a:gd name="connsiteX0" fmla="*/ 0 w 4586827"/>
              <a:gd name="connsiteY0" fmla="*/ 0 h 5661040"/>
              <a:gd name="connsiteX1" fmla="*/ 4586827 w 4586827"/>
              <a:gd name="connsiteY1" fmla="*/ 0 h 5661040"/>
              <a:gd name="connsiteX2" fmla="*/ 4586827 w 4586827"/>
              <a:gd name="connsiteY2" fmla="*/ 5661040 h 5661040"/>
              <a:gd name="connsiteX3" fmla="*/ 0 w 4586827"/>
              <a:gd name="connsiteY3" fmla="*/ 5661040 h 5661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86827" h="5661040">
                <a:moveTo>
                  <a:pt x="0" y="0"/>
                </a:moveTo>
                <a:lnTo>
                  <a:pt x="4586827" y="0"/>
                </a:lnTo>
                <a:lnTo>
                  <a:pt x="4586827" y="5661040"/>
                </a:lnTo>
                <a:lnTo>
                  <a:pt x="0" y="5661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25360888"/>
      </p:ext>
    </p:extLst>
  </p:cSld>
  <p:clrMapOvr>
    <a:masterClrMapping/>
  </p:clrMapOvr>
</p:sldLayout>
</file>

<file path=ppt/slideLayouts/slideLayout2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541835" y="961935"/>
            <a:ext cx="8471621" cy="8799593"/>
          </a:xfrm>
          <a:custGeom>
            <a:avLst/>
            <a:gdLst>
              <a:gd name="connsiteX0" fmla="*/ 4657191 w 8471621"/>
              <a:gd name="connsiteY0" fmla="*/ 8464823 h 8799593"/>
              <a:gd name="connsiteX1" fmla="*/ 4667571 w 8471621"/>
              <a:gd name="connsiteY1" fmla="*/ 8474189 h 8799593"/>
              <a:gd name="connsiteX2" fmla="*/ 4664193 w 8471621"/>
              <a:gd name="connsiteY2" fmla="*/ 8487276 h 8799593"/>
              <a:gd name="connsiteX3" fmla="*/ 4642114 w 8471621"/>
              <a:gd name="connsiteY3" fmla="*/ 8480278 h 8799593"/>
              <a:gd name="connsiteX4" fmla="*/ 4645488 w 8471621"/>
              <a:gd name="connsiteY4" fmla="*/ 8467183 h 8799593"/>
              <a:gd name="connsiteX5" fmla="*/ 4657191 w 8471621"/>
              <a:gd name="connsiteY5" fmla="*/ 8464823 h 8799593"/>
              <a:gd name="connsiteX6" fmla="*/ 5024307 w 8471621"/>
              <a:gd name="connsiteY6" fmla="*/ 8453778 h 8799593"/>
              <a:gd name="connsiteX7" fmla="*/ 5033285 w 8471621"/>
              <a:gd name="connsiteY7" fmla="*/ 8458646 h 8799593"/>
              <a:gd name="connsiteX8" fmla="*/ 5034030 w 8471621"/>
              <a:gd name="connsiteY8" fmla="*/ 8469004 h 8799593"/>
              <a:gd name="connsiteX9" fmla="*/ 5025047 w 8471621"/>
              <a:gd name="connsiteY9" fmla="*/ 8464125 h 8799593"/>
              <a:gd name="connsiteX10" fmla="*/ 5024307 w 8471621"/>
              <a:gd name="connsiteY10" fmla="*/ 8453778 h 8799593"/>
              <a:gd name="connsiteX11" fmla="*/ 4617815 w 8471621"/>
              <a:gd name="connsiteY11" fmla="*/ 8442224 h 8799593"/>
              <a:gd name="connsiteX12" fmla="*/ 4626794 w 8471621"/>
              <a:gd name="connsiteY12" fmla="*/ 8447094 h 8799593"/>
              <a:gd name="connsiteX13" fmla="*/ 4627533 w 8471621"/>
              <a:gd name="connsiteY13" fmla="*/ 8457444 h 8799593"/>
              <a:gd name="connsiteX14" fmla="*/ 4622674 w 8471621"/>
              <a:gd name="connsiteY14" fmla="*/ 8449833 h 8799593"/>
              <a:gd name="connsiteX15" fmla="*/ 4679869 w 8471621"/>
              <a:gd name="connsiteY15" fmla="*/ 8413337 h 8799593"/>
              <a:gd name="connsiteX16" fmla="*/ 4678449 w 8471621"/>
              <a:gd name="connsiteY16" fmla="*/ 8445261 h 8799593"/>
              <a:gd name="connsiteX17" fmla="*/ 4673590 w 8471621"/>
              <a:gd name="connsiteY17" fmla="*/ 8437652 h 8799593"/>
              <a:gd name="connsiteX18" fmla="*/ 4680101 w 8471621"/>
              <a:gd name="connsiteY18" fmla="*/ 8408032 h 8799593"/>
              <a:gd name="connsiteX19" fmla="*/ 4680348 w 8471621"/>
              <a:gd name="connsiteY19" fmla="*/ 8411474 h 8799593"/>
              <a:gd name="connsiteX20" fmla="*/ 4679869 w 8471621"/>
              <a:gd name="connsiteY20" fmla="*/ 8413337 h 8799593"/>
              <a:gd name="connsiteX21" fmla="*/ 4522102 w 8471621"/>
              <a:gd name="connsiteY21" fmla="*/ 8371119 h 8799593"/>
              <a:gd name="connsiteX22" fmla="*/ 4532489 w 8471621"/>
              <a:gd name="connsiteY22" fmla="*/ 8415821 h 8799593"/>
              <a:gd name="connsiteX23" fmla="*/ 4523160 w 8471621"/>
              <a:gd name="connsiteY23" fmla="*/ 8385907 h 8799593"/>
              <a:gd name="connsiteX24" fmla="*/ 5410302 w 8471621"/>
              <a:gd name="connsiteY24" fmla="*/ 8359699 h 8799593"/>
              <a:gd name="connsiteX25" fmla="*/ 5420759 w 8471621"/>
              <a:gd name="connsiteY25" fmla="*/ 8385267 h 8799593"/>
              <a:gd name="connsiteX26" fmla="*/ 5416642 w 8471621"/>
              <a:gd name="connsiteY26" fmla="*/ 8388007 h 8799593"/>
              <a:gd name="connsiteX27" fmla="*/ 4640733 w 8471621"/>
              <a:gd name="connsiteY27" fmla="*/ 8340233 h 8799593"/>
              <a:gd name="connsiteX28" fmla="*/ 4651192 w 8471621"/>
              <a:gd name="connsiteY28" fmla="*/ 8365811 h 8799593"/>
              <a:gd name="connsiteX29" fmla="*/ 4618975 w 8471621"/>
              <a:gd name="connsiteY29" fmla="*/ 8398079 h 8799593"/>
              <a:gd name="connsiteX30" fmla="*/ 4610736 w 8471621"/>
              <a:gd name="connsiteY30" fmla="*/ 8403558 h 8799593"/>
              <a:gd name="connsiteX31" fmla="*/ 4613376 w 8471621"/>
              <a:gd name="connsiteY31" fmla="*/ 8380120 h 8799593"/>
              <a:gd name="connsiteX32" fmla="*/ 4625284 w 8471621"/>
              <a:gd name="connsiteY32" fmla="*/ 8350508 h 8799593"/>
              <a:gd name="connsiteX33" fmla="*/ 4640733 w 8471621"/>
              <a:gd name="connsiteY33" fmla="*/ 8340233 h 8799593"/>
              <a:gd name="connsiteX34" fmla="*/ 4683413 w 8471621"/>
              <a:gd name="connsiteY34" fmla="*/ 8333540 h 8799593"/>
              <a:gd name="connsiteX35" fmla="*/ 4680101 w 8471621"/>
              <a:gd name="connsiteY35" fmla="*/ 8408032 h 8799593"/>
              <a:gd name="connsiteX36" fmla="*/ 4676650 w 8471621"/>
              <a:gd name="connsiteY36" fmla="*/ 8359720 h 8799593"/>
              <a:gd name="connsiteX37" fmla="*/ 4680031 w 8471621"/>
              <a:gd name="connsiteY37" fmla="*/ 8346628 h 8799593"/>
              <a:gd name="connsiteX38" fmla="*/ 4683413 w 8471621"/>
              <a:gd name="connsiteY38" fmla="*/ 8333540 h 8799593"/>
              <a:gd name="connsiteX39" fmla="*/ 5118501 w 8471621"/>
              <a:gd name="connsiteY39" fmla="*/ 8277280 h 8799593"/>
              <a:gd name="connsiteX40" fmla="*/ 5128882 w 8471621"/>
              <a:gd name="connsiteY40" fmla="*/ 8286643 h 8799593"/>
              <a:gd name="connsiteX41" fmla="*/ 5130361 w 8471621"/>
              <a:gd name="connsiteY41" fmla="*/ 8307343 h 8799593"/>
              <a:gd name="connsiteX42" fmla="*/ 5105223 w 8471621"/>
              <a:gd name="connsiteY42" fmla="*/ 8378276 h 8799593"/>
              <a:gd name="connsiteX43" fmla="*/ 5047126 w 8471621"/>
              <a:gd name="connsiteY43" fmla="*/ 8471133 h 8799593"/>
              <a:gd name="connsiteX44" fmla="*/ 5035927 w 8471621"/>
              <a:gd name="connsiteY44" fmla="*/ 8435206 h 8799593"/>
              <a:gd name="connsiteX45" fmla="*/ 5106802 w 8471621"/>
              <a:gd name="connsiteY45" fmla="*/ 8279636 h 8799593"/>
              <a:gd name="connsiteX46" fmla="*/ 5118501 w 8471621"/>
              <a:gd name="connsiteY46" fmla="*/ 8277280 h 8799593"/>
              <a:gd name="connsiteX47" fmla="*/ 4977713 w 8471621"/>
              <a:gd name="connsiteY47" fmla="*/ 8224541 h 8799593"/>
              <a:gd name="connsiteX48" fmla="*/ 4986689 w 8471621"/>
              <a:gd name="connsiteY48" fmla="*/ 8229410 h 8799593"/>
              <a:gd name="connsiteX49" fmla="*/ 4987429 w 8471621"/>
              <a:gd name="connsiteY49" fmla="*/ 8239759 h 8799593"/>
              <a:gd name="connsiteX50" fmla="*/ 4978452 w 8471621"/>
              <a:gd name="connsiteY50" fmla="*/ 8234890 h 8799593"/>
              <a:gd name="connsiteX51" fmla="*/ 4977713 w 8471621"/>
              <a:gd name="connsiteY51" fmla="*/ 8224541 h 8799593"/>
              <a:gd name="connsiteX52" fmla="*/ 5870928 w 8471621"/>
              <a:gd name="connsiteY52" fmla="*/ 8207847 h 8799593"/>
              <a:gd name="connsiteX53" fmla="*/ 5874576 w 8471621"/>
              <a:gd name="connsiteY53" fmla="*/ 8213560 h 8799593"/>
              <a:gd name="connsiteX54" fmla="*/ 5864277 w 8471621"/>
              <a:gd name="connsiteY54" fmla="*/ 8220410 h 8799593"/>
              <a:gd name="connsiteX55" fmla="*/ 5861471 w 8471621"/>
              <a:gd name="connsiteY55" fmla="*/ 8211425 h 8799593"/>
              <a:gd name="connsiteX56" fmla="*/ 5870928 w 8471621"/>
              <a:gd name="connsiteY56" fmla="*/ 8207847 h 8799593"/>
              <a:gd name="connsiteX57" fmla="*/ 4630054 w 8471621"/>
              <a:gd name="connsiteY57" fmla="*/ 8130483 h 8799593"/>
              <a:gd name="connsiteX58" fmla="*/ 4613944 w 8471621"/>
              <a:gd name="connsiteY58" fmla="*/ 8146614 h 8799593"/>
              <a:gd name="connsiteX59" fmla="*/ 4610934 w 8471621"/>
              <a:gd name="connsiteY59" fmla="*/ 8164881 h 8799593"/>
              <a:gd name="connsiteX60" fmla="*/ 4628894 w 8471621"/>
              <a:gd name="connsiteY60" fmla="*/ 8174619 h 8799593"/>
              <a:gd name="connsiteX61" fmla="*/ 4627315 w 8471621"/>
              <a:gd name="connsiteY61" fmla="*/ 8273258 h 8799593"/>
              <a:gd name="connsiteX62" fmla="*/ 4644532 w 8471621"/>
              <a:gd name="connsiteY62" fmla="*/ 8272649 h 8799593"/>
              <a:gd name="connsiteX63" fmla="*/ 4655415 w 8471621"/>
              <a:gd name="connsiteY63" fmla="*/ 8243730 h 8799593"/>
              <a:gd name="connsiteX64" fmla="*/ 4643155 w 8471621"/>
              <a:gd name="connsiteY64" fmla="*/ 8132610 h 8799593"/>
              <a:gd name="connsiteX65" fmla="*/ 4630054 w 8471621"/>
              <a:gd name="connsiteY65" fmla="*/ 8130483 h 8799593"/>
              <a:gd name="connsiteX66" fmla="*/ 5241794 w 8471621"/>
              <a:gd name="connsiteY66" fmla="*/ 7994685 h 8799593"/>
              <a:gd name="connsiteX67" fmla="*/ 5247394 w 8471621"/>
              <a:gd name="connsiteY67" fmla="*/ 8012643 h 8799593"/>
              <a:gd name="connsiteX68" fmla="*/ 5243273 w 8471621"/>
              <a:gd name="connsiteY68" fmla="*/ 8015384 h 8799593"/>
              <a:gd name="connsiteX69" fmla="*/ 4399753 w 8471621"/>
              <a:gd name="connsiteY69" fmla="*/ 7806568 h 8799593"/>
              <a:gd name="connsiteX70" fmla="*/ 4389242 w 8471621"/>
              <a:gd name="connsiteY70" fmla="*/ 7840666 h 8799593"/>
              <a:gd name="connsiteX71" fmla="*/ 4387711 w 8471621"/>
              <a:gd name="connsiteY71" fmla="*/ 7879633 h 8799593"/>
              <a:gd name="connsiteX72" fmla="*/ 4399753 w 8471621"/>
              <a:gd name="connsiteY72" fmla="*/ 7806568 h 8799593"/>
              <a:gd name="connsiteX73" fmla="*/ 3409512 w 8471621"/>
              <a:gd name="connsiteY73" fmla="*/ 7629042 h 8799593"/>
              <a:gd name="connsiteX74" fmla="*/ 3420509 w 8471621"/>
              <a:gd name="connsiteY74" fmla="*/ 7637998 h 8799593"/>
              <a:gd name="connsiteX75" fmla="*/ 3415491 w 8471621"/>
              <a:gd name="connsiteY75" fmla="*/ 7652177 h 8799593"/>
              <a:gd name="connsiteX76" fmla="*/ 3390952 w 8471621"/>
              <a:gd name="connsiteY76" fmla="*/ 7646814 h 8799593"/>
              <a:gd name="connsiteX77" fmla="*/ 3395964 w 8471621"/>
              <a:gd name="connsiteY77" fmla="*/ 7632629 h 8799593"/>
              <a:gd name="connsiteX78" fmla="*/ 3409512 w 8471621"/>
              <a:gd name="connsiteY78" fmla="*/ 7629042 h 8799593"/>
              <a:gd name="connsiteX79" fmla="*/ 3366653 w 8471621"/>
              <a:gd name="connsiteY79" fmla="*/ 7608760 h 8799593"/>
              <a:gd name="connsiteX80" fmla="*/ 3376451 w 8471621"/>
              <a:gd name="connsiteY80" fmla="*/ 7613084 h 8799593"/>
              <a:gd name="connsiteX81" fmla="*/ 3376371 w 8471621"/>
              <a:gd name="connsiteY81" fmla="*/ 7623979 h 8799593"/>
              <a:gd name="connsiteX82" fmla="*/ 3371512 w 8471621"/>
              <a:gd name="connsiteY82" fmla="*/ 7616369 h 8799593"/>
              <a:gd name="connsiteX83" fmla="*/ 3828878 w 8471621"/>
              <a:gd name="connsiteY83" fmla="*/ 7583245 h 8799593"/>
              <a:gd name="connsiteX84" fmla="*/ 3838675 w 8471621"/>
              <a:gd name="connsiteY84" fmla="*/ 7587570 h 8799593"/>
              <a:gd name="connsiteX85" fmla="*/ 3838600 w 8471621"/>
              <a:gd name="connsiteY85" fmla="*/ 7598470 h 8799593"/>
              <a:gd name="connsiteX86" fmla="*/ 3828796 w 8471621"/>
              <a:gd name="connsiteY86" fmla="*/ 7594140 h 8799593"/>
              <a:gd name="connsiteX87" fmla="*/ 3828878 w 8471621"/>
              <a:gd name="connsiteY87" fmla="*/ 7583245 h 8799593"/>
              <a:gd name="connsiteX88" fmla="*/ 3439948 w 8471621"/>
              <a:gd name="connsiteY88" fmla="*/ 7572396 h 8799593"/>
              <a:gd name="connsiteX89" fmla="*/ 3435483 w 8471621"/>
              <a:gd name="connsiteY89" fmla="*/ 7606346 h 8799593"/>
              <a:gd name="connsiteX90" fmla="*/ 3430625 w 8471621"/>
              <a:gd name="connsiteY90" fmla="*/ 7598736 h 8799593"/>
              <a:gd name="connsiteX91" fmla="*/ 3440688 w 8471621"/>
              <a:gd name="connsiteY91" fmla="*/ 7566755 h 8799593"/>
              <a:gd name="connsiteX92" fmla="*/ 3440660 w 8471621"/>
              <a:gd name="connsiteY92" fmla="*/ 7570380 h 8799593"/>
              <a:gd name="connsiteX93" fmla="*/ 3439948 w 8471621"/>
              <a:gd name="connsiteY93" fmla="*/ 7572396 h 8799593"/>
              <a:gd name="connsiteX94" fmla="*/ 3263917 w 8471621"/>
              <a:gd name="connsiteY94" fmla="*/ 7542327 h 8799593"/>
              <a:gd name="connsiteX95" fmla="*/ 3271766 w 8471621"/>
              <a:gd name="connsiteY95" fmla="*/ 7588716 h 8799593"/>
              <a:gd name="connsiteX96" fmla="*/ 3263802 w 8471621"/>
              <a:gd name="connsiteY96" fmla="*/ 7557893 h 8799593"/>
              <a:gd name="connsiteX97" fmla="*/ 3401865 w 8471621"/>
              <a:gd name="connsiteY97" fmla="*/ 7498592 h 8799593"/>
              <a:gd name="connsiteX98" fmla="*/ 3411502 w 8471621"/>
              <a:gd name="connsiteY98" fmla="*/ 7524715 h 8799593"/>
              <a:gd name="connsiteX99" fmla="*/ 3371911 w 8471621"/>
              <a:gd name="connsiteY99" fmla="*/ 7561888 h 8799593"/>
              <a:gd name="connsiteX100" fmla="*/ 3362034 w 8471621"/>
              <a:gd name="connsiteY100" fmla="*/ 7568458 h 8799593"/>
              <a:gd name="connsiteX101" fmla="*/ 3367132 w 8471621"/>
              <a:gd name="connsiteY101" fmla="*/ 7543385 h 8799593"/>
              <a:gd name="connsiteX102" fmla="*/ 3383343 w 8471621"/>
              <a:gd name="connsiteY102" fmla="*/ 7510911 h 8799593"/>
              <a:gd name="connsiteX103" fmla="*/ 3401865 w 8471621"/>
              <a:gd name="connsiteY103" fmla="*/ 7498592 h 8799593"/>
              <a:gd name="connsiteX104" fmla="*/ 3451101 w 8471621"/>
              <a:gd name="connsiteY104" fmla="*/ 7487539 h 8799593"/>
              <a:gd name="connsiteX105" fmla="*/ 3440688 w 8471621"/>
              <a:gd name="connsiteY105" fmla="*/ 7566755 h 8799593"/>
              <a:gd name="connsiteX106" fmla="*/ 3441058 w 8471621"/>
              <a:gd name="connsiteY106" fmla="*/ 7515899 h 8799593"/>
              <a:gd name="connsiteX107" fmla="*/ 3446083 w 8471621"/>
              <a:gd name="connsiteY107" fmla="*/ 7501718 h 8799593"/>
              <a:gd name="connsiteX108" fmla="*/ 3451101 w 8471621"/>
              <a:gd name="connsiteY108" fmla="*/ 7487539 h 8799593"/>
              <a:gd name="connsiteX109" fmla="*/ 4277163 w 8471621"/>
              <a:gd name="connsiteY109" fmla="*/ 7447740 h 8799593"/>
              <a:gd name="connsiteX110" fmla="*/ 4286800 w 8471621"/>
              <a:gd name="connsiteY110" fmla="*/ 7473852 h 8799593"/>
              <a:gd name="connsiteX111" fmla="*/ 4281861 w 8471621"/>
              <a:gd name="connsiteY111" fmla="*/ 7477137 h 8799593"/>
              <a:gd name="connsiteX112" fmla="*/ 3951964 w 8471621"/>
              <a:gd name="connsiteY112" fmla="*/ 7387533 h 8799593"/>
              <a:gd name="connsiteX113" fmla="*/ 3962959 w 8471621"/>
              <a:gd name="connsiteY113" fmla="*/ 7396489 h 8799593"/>
              <a:gd name="connsiteX114" fmla="*/ 3962798 w 8471621"/>
              <a:gd name="connsiteY114" fmla="*/ 7418277 h 8799593"/>
              <a:gd name="connsiteX115" fmla="*/ 3927826 w 8471621"/>
              <a:gd name="connsiteY115" fmla="*/ 7495753 h 8799593"/>
              <a:gd name="connsiteX116" fmla="*/ 3853334 w 8471621"/>
              <a:gd name="connsiteY116" fmla="*/ 7599512 h 8799593"/>
              <a:gd name="connsiteX117" fmla="*/ 3843778 w 8471621"/>
              <a:gd name="connsiteY117" fmla="*/ 7562493 h 8799593"/>
              <a:gd name="connsiteX118" fmla="*/ 3938421 w 8471621"/>
              <a:gd name="connsiteY118" fmla="*/ 7391116 h 8799593"/>
              <a:gd name="connsiteX119" fmla="*/ 3951964 w 8471621"/>
              <a:gd name="connsiteY119" fmla="*/ 7387533 h 8799593"/>
              <a:gd name="connsiteX120" fmla="*/ 3796216 w 8471621"/>
              <a:gd name="connsiteY120" fmla="*/ 7344742 h 8799593"/>
              <a:gd name="connsiteX121" fmla="*/ 3806013 w 8471621"/>
              <a:gd name="connsiteY121" fmla="*/ 7349067 h 8799593"/>
              <a:gd name="connsiteX122" fmla="*/ 3805934 w 8471621"/>
              <a:gd name="connsiteY122" fmla="*/ 7359961 h 8799593"/>
              <a:gd name="connsiteX123" fmla="*/ 3796136 w 8471621"/>
              <a:gd name="connsiteY123" fmla="*/ 7355636 h 8799593"/>
              <a:gd name="connsiteX124" fmla="*/ 3796216 w 8471621"/>
              <a:gd name="connsiteY124" fmla="*/ 7344742 h 8799593"/>
              <a:gd name="connsiteX125" fmla="*/ 3408397 w 8471621"/>
              <a:gd name="connsiteY125" fmla="*/ 7277396 h 8799593"/>
              <a:gd name="connsiteX126" fmla="*/ 3388599 w 8471621"/>
              <a:gd name="connsiteY126" fmla="*/ 7295978 h 8799593"/>
              <a:gd name="connsiteX127" fmla="*/ 3383542 w 8471621"/>
              <a:gd name="connsiteY127" fmla="*/ 7315609 h 8799593"/>
              <a:gd name="connsiteX128" fmla="*/ 3403140 w 8471621"/>
              <a:gd name="connsiteY128" fmla="*/ 7324255 h 8799593"/>
              <a:gd name="connsiteX129" fmla="*/ 3392545 w 8471621"/>
              <a:gd name="connsiteY129" fmla="*/ 7428892 h 8799593"/>
              <a:gd name="connsiteX130" fmla="*/ 3412220 w 8471621"/>
              <a:gd name="connsiteY130" fmla="*/ 7426648 h 8799593"/>
              <a:gd name="connsiteX131" fmla="*/ 3427199 w 8471621"/>
              <a:gd name="connsiteY131" fmla="*/ 7395003 h 8799593"/>
              <a:gd name="connsiteX132" fmla="*/ 3423139 w 8471621"/>
              <a:gd name="connsiteY132" fmla="*/ 7278432 h 8799593"/>
              <a:gd name="connsiteX133" fmla="*/ 3408397 w 8471621"/>
              <a:gd name="connsiteY133" fmla="*/ 7277396 h 8799593"/>
              <a:gd name="connsiteX134" fmla="*/ 4503640 w 8471621"/>
              <a:gd name="connsiteY134" fmla="*/ 7211072 h 8799593"/>
              <a:gd name="connsiteX135" fmla="*/ 4480319 w 8471621"/>
              <a:gd name="connsiteY135" fmla="*/ 7225883 h 8799593"/>
              <a:gd name="connsiteX136" fmla="*/ 4430845 w 8471621"/>
              <a:gd name="connsiteY136" fmla="*/ 7269630 h 8799593"/>
              <a:gd name="connsiteX137" fmla="*/ 4455376 w 8471621"/>
              <a:gd name="connsiteY137" fmla="*/ 7274995 h 8799593"/>
              <a:gd name="connsiteX138" fmla="*/ 4473820 w 8471621"/>
              <a:gd name="connsiteY138" fmla="*/ 7273571 h 8799593"/>
              <a:gd name="connsiteX139" fmla="*/ 4474308 w 8471621"/>
              <a:gd name="connsiteY139" fmla="*/ 7273863 h 8799593"/>
              <a:gd name="connsiteX140" fmla="*/ 4481807 w 8471621"/>
              <a:gd name="connsiteY140" fmla="*/ 7264064 h 8799593"/>
              <a:gd name="connsiteX141" fmla="*/ 4496443 w 8471621"/>
              <a:gd name="connsiteY141" fmla="*/ 7227234 h 8799593"/>
              <a:gd name="connsiteX142" fmla="*/ 4561378 w 8471621"/>
              <a:gd name="connsiteY142" fmla="*/ 7175541 h 8799593"/>
              <a:gd name="connsiteX143" fmla="*/ 4537173 w 8471621"/>
              <a:gd name="connsiteY143" fmla="*/ 7190150 h 8799593"/>
              <a:gd name="connsiteX144" fmla="*/ 4549627 w 8471621"/>
              <a:gd name="connsiteY144" fmla="*/ 7186434 h 8799593"/>
              <a:gd name="connsiteX145" fmla="*/ 2447338 w 8471621"/>
              <a:gd name="connsiteY145" fmla="*/ 7160684 h 8799593"/>
              <a:gd name="connsiteX146" fmla="*/ 2463265 w 8471621"/>
              <a:gd name="connsiteY146" fmla="*/ 7174891 h 8799593"/>
              <a:gd name="connsiteX147" fmla="*/ 2457845 w 8471621"/>
              <a:gd name="connsiteY147" fmla="*/ 7195025 h 8799593"/>
              <a:gd name="connsiteX148" fmla="*/ 2423781 w 8471621"/>
              <a:gd name="connsiteY148" fmla="*/ 7184623 h 8799593"/>
              <a:gd name="connsiteX149" fmla="*/ 2429195 w 8471621"/>
              <a:gd name="connsiteY149" fmla="*/ 7164479 h 8799593"/>
              <a:gd name="connsiteX150" fmla="*/ 2447338 w 8471621"/>
              <a:gd name="connsiteY150" fmla="*/ 7160684 h 8799593"/>
              <a:gd name="connsiteX151" fmla="*/ 3022260 w 8471621"/>
              <a:gd name="connsiteY151" fmla="*/ 7137845 h 8799593"/>
              <a:gd name="connsiteX152" fmla="*/ 3029420 w 8471621"/>
              <a:gd name="connsiteY152" fmla="*/ 7145478 h 8799593"/>
              <a:gd name="connsiteX153" fmla="*/ 3030420 w 8471621"/>
              <a:gd name="connsiteY153" fmla="*/ 7161357 h 8799593"/>
              <a:gd name="connsiteX154" fmla="*/ 3016592 w 8471621"/>
              <a:gd name="connsiteY154" fmla="*/ 7154011 h 8799593"/>
              <a:gd name="connsiteX155" fmla="*/ 3015598 w 8471621"/>
              <a:gd name="connsiteY155" fmla="*/ 7138142 h 8799593"/>
              <a:gd name="connsiteX156" fmla="*/ 3022260 w 8471621"/>
              <a:gd name="connsiteY156" fmla="*/ 7137845 h 8799593"/>
              <a:gd name="connsiteX157" fmla="*/ 2393395 w 8471621"/>
              <a:gd name="connsiteY157" fmla="*/ 7126307 h 8799593"/>
              <a:gd name="connsiteX158" fmla="*/ 2400557 w 8471621"/>
              <a:gd name="connsiteY158" fmla="*/ 7133943 h 8799593"/>
              <a:gd name="connsiteX159" fmla="*/ 2401550 w 8471621"/>
              <a:gd name="connsiteY159" fmla="*/ 7149810 h 8799593"/>
              <a:gd name="connsiteX160" fmla="*/ 2394143 w 8471621"/>
              <a:gd name="connsiteY160" fmla="*/ 7138209 h 8799593"/>
              <a:gd name="connsiteX161" fmla="*/ 2386736 w 8471621"/>
              <a:gd name="connsiteY161" fmla="*/ 7126608 h 8799593"/>
              <a:gd name="connsiteX162" fmla="*/ 2393395 w 8471621"/>
              <a:gd name="connsiteY162" fmla="*/ 7126307 h 8799593"/>
              <a:gd name="connsiteX163" fmla="*/ 2483181 w 8471621"/>
              <a:gd name="connsiteY163" fmla="*/ 7081341 h 8799593"/>
              <a:gd name="connsiteX164" fmla="*/ 2480519 w 8471621"/>
              <a:gd name="connsiteY164" fmla="*/ 7130343 h 8799593"/>
              <a:gd name="connsiteX165" fmla="*/ 2473111 w 8471621"/>
              <a:gd name="connsiteY165" fmla="*/ 7118743 h 8799593"/>
              <a:gd name="connsiteX166" fmla="*/ 4117671 w 8471621"/>
              <a:gd name="connsiteY166" fmla="*/ 7076729 h 8799593"/>
              <a:gd name="connsiteX167" fmla="*/ 4122451 w 8471621"/>
              <a:gd name="connsiteY167" fmla="*/ 7095232 h 8799593"/>
              <a:gd name="connsiteX168" fmla="*/ 4117512 w 8471621"/>
              <a:gd name="connsiteY168" fmla="*/ 7098516 h 8799593"/>
              <a:gd name="connsiteX169" fmla="*/ 2483622 w 8471621"/>
              <a:gd name="connsiteY169" fmla="*/ 7073198 h 8799593"/>
              <a:gd name="connsiteX170" fmla="*/ 2483953 w 8471621"/>
              <a:gd name="connsiteY170" fmla="*/ 7078477 h 8799593"/>
              <a:gd name="connsiteX171" fmla="*/ 2483181 w 8471621"/>
              <a:gd name="connsiteY171" fmla="*/ 7081341 h 8799593"/>
              <a:gd name="connsiteX172" fmla="*/ 4816000 w 8471621"/>
              <a:gd name="connsiteY172" fmla="*/ 7048242 h 8799593"/>
              <a:gd name="connsiteX173" fmla="*/ 4812127 w 8471621"/>
              <a:gd name="connsiteY173" fmla="*/ 7055211 h 8799593"/>
              <a:gd name="connsiteX174" fmla="*/ 4816563 w 8471621"/>
              <a:gd name="connsiteY174" fmla="*/ 7057620 h 8799593"/>
              <a:gd name="connsiteX175" fmla="*/ 2239665 w 8471621"/>
              <a:gd name="connsiteY175" fmla="*/ 7018970 h 8799593"/>
              <a:gd name="connsiteX176" fmla="*/ 2255080 w 8471621"/>
              <a:gd name="connsiteY176" fmla="*/ 7087397 h 8799593"/>
              <a:gd name="connsiteX177" fmla="*/ 2241085 w 8471621"/>
              <a:gd name="connsiteY177" fmla="*/ 7041642 h 8799593"/>
              <a:gd name="connsiteX178" fmla="*/ 2423693 w 8471621"/>
              <a:gd name="connsiteY178" fmla="*/ 6969774 h 8799593"/>
              <a:gd name="connsiteX179" fmla="*/ 2439499 w 8471621"/>
              <a:gd name="connsiteY179" fmla="*/ 7008858 h 8799593"/>
              <a:gd name="connsiteX180" fmla="*/ 2389175 w 8471621"/>
              <a:gd name="connsiteY180" fmla="*/ 7058858 h 8799593"/>
              <a:gd name="connsiteX181" fmla="*/ 2376346 w 8471621"/>
              <a:gd name="connsiteY181" fmla="*/ 7067389 h 8799593"/>
              <a:gd name="connsiteX182" fmla="*/ 2380773 w 8471621"/>
              <a:gd name="connsiteY182" fmla="*/ 7031389 h 8799593"/>
              <a:gd name="connsiteX183" fmla="*/ 2399634 w 8471621"/>
              <a:gd name="connsiteY183" fmla="*/ 6985774 h 8799593"/>
              <a:gd name="connsiteX184" fmla="*/ 2423693 w 8471621"/>
              <a:gd name="connsiteY184" fmla="*/ 6969774 h 8799593"/>
              <a:gd name="connsiteX185" fmla="*/ 2489832 w 8471621"/>
              <a:gd name="connsiteY185" fmla="*/ 6958855 h 8799593"/>
              <a:gd name="connsiteX186" fmla="*/ 2483622 w 8471621"/>
              <a:gd name="connsiteY186" fmla="*/ 7073198 h 8799593"/>
              <a:gd name="connsiteX187" fmla="*/ 2478985 w 8471621"/>
              <a:gd name="connsiteY187" fmla="*/ 6999125 h 8799593"/>
              <a:gd name="connsiteX188" fmla="*/ 2484414 w 8471621"/>
              <a:gd name="connsiteY188" fmla="*/ 6978988 h 8799593"/>
              <a:gd name="connsiteX189" fmla="*/ 2489832 w 8471621"/>
              <a:gd name="connsiteY189" fmla="*/ 6958855 h 8799593"/>
              <a:gd name="connsiteX190" fmla="*/ 3174819 w 8471621"/>
              <a:gd name="connsiteY190" fmla="*/ 6955659 h 8799593"/>
              <a:gd name="connsiteX191" fmla="*/ 3159799 w 8471621"/>
              <a:gd name="connsiteY191" fmla="*/ 6992757 h 8799593"/>
              <a:gd name="connsiteX192" fmla="*/ 3154581 w 8471621"/>
              <a:gd name="connsiteY192" fmla="*/ 7034175 h 8799593"/>
              <a:gd name="connsiteX193" fmla="*/ 3174819 w 8471621"/>
              <a:gd name="connsiteY193" fmla="*/ 6955659 h 8799593"/>
              <a:gd name="connsiteX194" fmla="*/ 2953509 w 8471621"/>
              <a:gd name="connsiteY194" fmla="*/ 6786839 h 8799593"/>
              <a:gd name="connsiteX195" fmla="*/ 2960667 w 8471621"/>
              <a:gd name="connsiteY195" fmla="*/ 6794472 h 8799593"/>
              <a:gd name="connsiteX196" fmla="*/ 2961662 w 8471621"/>
              <a:gd name="connsiteY196" fmla="*/ 6810339 h 8799593"/>
              <a:gd name="connsiteX197" fmla="*/ 2947839 w 8471621"/>
              <a:gd name="connsiteY197" fmla="*/ 6803005 h 8799593"/>
              <a:gd name="connsiteX198" fmla="*/ 2946846 w 8471621"/>
              <a:gd name="connsiteY198" fmla="*/ 6787136 h 8799593"/>
              <a:gd name="connsiteX199" fmla="*/ 2953509 w 8471621"/>
              <a:gd name="connsiteY199" fmla="*/ 6786839 h 8799593"/>
              <a:gd name="connsiteX200" fmla="*/ 2421711 w 8471621"/>
              <a:gd name="connsiteY200" fmla="*/ 6644619 h 8799593"/>
              <a:gd name="connsiteX201" fmla="*/ 2410233 w 8471621"/>
              <a:gd name="connsiteY201" fmla="*/ 6648119 h 8799593"/>
              <a:gd name="connsiteX202" fmla="*/ 2385066 w 8471621"/>
              <a:gd name="connsiteY202" fmla="*/ 6673113 h 8799593"/>
              <a:gd name="connsiteX203" fmla="*/ 2380142 w 8471621"/>
              <a:gd name="connsiteY203" fmla="*/ 6701188 h 8799593"/>
              <a:gd name="connsiteX204" fmla="*/ 2407792 w 8471621"/>
              <a:gd name="connsiteY204" fmla="*/ 6715852 h 8799593"/>
              <a:gd name="connsiteX205" fmla="*/ 2403908 w 8471621"/>
              <a:gd name="connsiteY205" fmla="*/ 6867221 h 8799593"/>
              <a:gd name="connsiteX206" fmla="*/ 2430558 w 8471621"/>
              <a:gd name="connsiteY206" fmla="*/ 6866023 h 8799593"/>
              <a:gd name="connsiteX207" fmla="*/ 2447819 w 8471621"/>
              <a:gd name="connsiteY207" fmla="*/ 6821488 h 8799593"/>
              <a:gd name="connsiteX208" fmla="*/ 2430475 w 8471621"/>
              <a:gd name="connsiteY208" fmla="*/ 6651184 h 8799593"/>
              <a:gd name="connsiteX209" fmla="*/ 2421711 w 8471621"/>
              <a:gd name="connsiteY209" fmla="*/ 6644619 h 8799593"/>
              <a:gd name="connsiteX210" fmla="*/ 2058584 w 8471621"/>
              <a:gd name="connsiteY210" fmla="*/ 6154644 h 8799593"/>
              <a:gd name="connsiteX211" fmla="*/ 2041819 w 8471621"/>
              <a:gd name="connsiteY211" fmla="*/ 6207121 h 8799593"/>
              <a:gd name="connsiteX212" fmla="*/ 2038883 w 8471621"/>
              <a:gd name="connsiteY212" fmla="*/ 6266931 h 8799593"/>
              <a:gd name="connsiteX213" fmla="*/ 2058584 w 8471621"/>
              <a:gd name="connsiteY213" fmla="*/ 6154644 h 8799593"/>
              <a:gd name="connsiteX214" fmla="*/ 7597851 w 8471621"/>
              <a:gd name="connsiteY214" fmla="*/ 6059027 h 8799593"/>
              <a:gd name="connsiteX215" fmla="*/ 7597244 w 8471621"/>
              <a:gd name="connsiteY215" fmla="*/ 6059048 h 8799593"/>
              <a:gd name="connsiteX216" fmla="*/ 7597902 w 8471621"/>
              <a:gd name="connsiteY216" fmla="*/ 6059732 h 8799593"/>
              <a:gd name="connsiteX217" fmla="*/ 543413 w 8471621"/>
              <a:gd name="connsiteY217" fmla="*/ 5880162 h 8799593"/>
              <a:gd name="connsiteX218" fmla="*/ 560298 w 8471621"/>
              <a:gd name="connsiteY218" fmla="*/ 5893733 h 8799593"/>
              <a:gd name="connsiteX219" fmla="*/ 552325 w 8471621"/>
              <a:gd name="connsiteY219" fmla="*/ 5915563 h 8799593"/>
              <a:gd name="connsiteX220" fmla="*/ 514431 w 8471621"/>
              <a:gd name="connsiteY220" fmla="*/ 5907711 h 8799593"/>
              <a:gd name="connsiteX221" fmla="*/ 522396 w 8471621"/>
              <a:gd name="connsiteY221" fmla="*/ 5885868 h 8799593"/>
              <a:gd name="connsiteX222" fmla="*/ 543413 w 8471621"/>
              <a:gd name="connsiteY222" fmla="*/ 5880162 h 8799593"/>
              <a:gd name="connsiteX223" fmla="*/ 485003 w 8471621"/>
              <a:gd name="connsiteY223" fmla="*/ 5848755 h 8799593"/>
              <a:gd name="connsiteX224" fmla="*/ 492483 w 8471621"/>
              <a:gd name="connsiteY224" fmla="*/ 5856180 h 8799593"/>
              <a:gd name="connsiteX225" fmla="*/ 492200 w 8471621"/>
              <a:gd name="connsiteY225" fmla="*/ 5872896 h 8799593"/>
              <a:gd name="connsiteX226" fmla="*/ 484794 w 8471621"/>
              <a:gd name="connsiteY226" fmla="*/ 5861294 h 8799593"/>
              <a:gd name="connsiteX227" fmla="*/ 477386 w 8471621"/>
              <a:gd name="connsiteY227" fmla="*/ 5849693 h 8799593"/>
              <a:gd name="connsiteX228" fmla="*/ 485003 w 8471621"/>
              <a:gd name="connsiteY228" fmla="*/ 5848755 h 8799593"/>
              <a:gd name="connsiteX229" fmla="*/ 1200655 w 8471621"/>
              <a:gd name="connsiteY229" fmla="*/ 5802574 h 8799593"/>
              <a:gd name="connsiteX230" fmla="*/ 1208133 w 8471621"/>
              <a:gd name="connsiteY230" fmla="*/ 5809993 h 8799593"/>
              <a:gd name="connsiteX231" fmla="*/ 1207858 w 8471621"/>
              <a:gd name="connsiteY231" fmla="*/ 5826721 h 8799593"/>
              <a:gd name="connsiteX232" fmla="*/ 1192752 w 8471621"/>
              <a:gd name="connsiteY232" fmla="*/ 5820223 h 8799593"/>
              <a:gd name="connsiteX233" fmla="*/ 1193035 w 8471621"/>
              <a:gd name="connsiteY233" fmla="*/ 5803507 h 8799593"/>
              <a:gd name="connsiteX234" fmla="*/ 1200655 w 8471621"/>
              <a:gd name="connsiteY234" fmla="*/ 5802574 h 8799593"/>
              <a:gd name="connsiteX235" fmla="*/ 591336 w 8471621"/>
              <a:gd name="connsiteY235" fmla="*/ 5792785 h 8799593"/>
              <a:gd name="connsiteX236" fmla="*/ 583932 w 8471621"/>
              <a:gd name="connsiteY236" fmla="*/ 5844941 h 8799593"/>
              <a:gd name="connsiteX237" fmla="*/ 576527 w 8471621"/>
              <a:gd name="connsiteY237" fmla="*/ 5833339 h 8799593"/>
              <a:gd name="connsiteX238" fmla="*/ 592565 w 8471621"/>
              <a:gd name="connsiteY238" fmla="*/ 5784117 h 8799593"/>
              <a:gd name="connsiteX239" fmla="*/ 592471 w 8471621"/>
              <a:gd name="connsiteY239" fmla="*/ 5789679 h 8799593"/>
              <a:gd name="connsiteX240" fmla="*/ 591336 w 8471621"/>
              <a:gd name="connsiteY240" fmla="*/ 5792785 h 8799593"/>
              <a:gd name="connsiteX241" fmla="*/ 319375 w 8471621"/>
              <a:gd name="connsiteY241" fmla="*/ 5749331 h 8799593"/>
              <a:gd name="connsiteX242" fmla="*/ 330844 w 8471621"/>
              <a:gd name="connsiteY242" fmla="*/ 5820384 h 8799593"/>
              <a:gd name="connsiteX243" fmla="*/ 318971 w 8471621"/>
              <a:gd name="connsiteY243" fmla="*/ 5773215 h 8799593"/>
              <a:gd name="connsiteX244" fmla="*/ 533486 w 8471621"/>
              <a:gd name="connsiteY244" fmla="*/ 5680126 h 8799593"/>
              <a:gd name="connsiteX245" fmla="*/ 548018 w 8471621"/>
              <a:gd name="connsiteY245" fmla="*/ 5720061 h 8799593"/>
              <a:gd name="connsiteX246" fmla="*/ 486207 w 8471621"/>
              <a:gd name="connsiteY246" fmla="*/ 5777698 h 8799593"/>
              <a:gd name="connsiteX247" fmla="*/ 470825 w 8471621"/>
              <a:gd name="connsiteY247" fmla="*/ 5787928 h 8799593"/>
              <a:gd name="connsiteX248" fmla="*/ 479080 w 8471621"/>
              <a:gd name="connsiteY248" fmla="*/ 5749382 h 8799593"/>
              <a:gd name="connsiteX249" fmla="*/ 504641 w 8471621"/>
              <a:gd name="connsiteY249" fmla="*/ 5699310 h 8799593"/>
              <a:gd name="connsiteX250" fmla="*/ 533486 w 8471621"/>
              <a:gd name="connsiteY250" fmla="*/ 5680126 h 8799593"/>
              <a:gd name="connsiteX251" fmla="*/ 609837 w 8471621"/>
              <a:gd name="connsiteY251" fmla="*/ 5662417 h 8799593"/>
              <a:gd name="connsiteX252" fmla="*/ 592565 w 8471621"/>
              <a:gd name="connsiteY252" fmla="*/ 5784117 h 8799593"/>
              <a:gd name="connsiteX253" fmla="*/ 593884 w 8471621"/>
              <a:gd name="connsiteY253" fmla="*/ 5706083 h 8799593"/>
              <a:gd name="connsiteX254" fmla="*/ 601865 w 8471621"/>
              <a:gd name="connsiteY254" fmla="*/ 5684249 h 8799593"/>
              <a:gd name="connsiteX255" fmla="*/ 609837 w 8471621"/>
              <a:gd name="connsiteY255" fmla="*/ 5662417 h 8799593"/>
              <a:gd name="connsiteX256" fmla="*/ 1888722 w 8471621"/>
              <a:gd name="connsiteY256" fmla="*/ 5588775 h 8799593"/>
              <a:gd name="connsiteX257" fmla="*/ 1903255 w 8471621"/>
              <a:gd name="connsiteY257" fmla="*/ 5628693 h 8799593"/>
              <a:gd name="connsiteX258" fmla="*/ 1895565 w 8471621"/>
              <a:gd name="connsiteY258" fmla="*/ 5633809 h 8799593"/>
              <a:gd name="connsiteX259" fmla="*/ 1386367 w 8471621"/>
              <a:gd name="connsiteY259" fmla="*/ 5501354 h 8799593"/>
              <a:gd name="connsiteX260" fmla="*/ 1403251 w 8471621"/>
              <a:gd name="connsiteY260" fmla="*/ 5514926 h 8799593"/>
              <a:gd name="connsiteX261" fmla="*/ 1402687 w 8471621"/>
              <a:gd name="connsiteY261" fmla="*/ 5548357 h 8799593"/>
              <a:gd name="connsiteX262" fmla="*/ 1347434 w 8471621"/>
              <a:gd name="connsiteY262" fmla="*/ 5667761 h 8799593"/>
              <a:gd name="connsiteX263" fmla="*/ 1230646 w 8471621"/>
              <a:gd name="connsiteY263" fmla="*/ 5828093 h 8799593"/>
              <a:gd name="connsiteX264" fmla="*/ 1216395 w 8471621"/>
              <a:gd name="connsiteY264" fmla="*/ 5771443 h 8799593"/>
              <a:gd name="connsiteX265" fmla="*/ 1365359 w 8471621"/>
              <a:gd name="connsiteY265" fmla="*/ 5507057 h 8799593"/>
              <a:gd name="connsiteX266" fmla="*/ 1386367 w 8471621"/>
              <a:gd name="connsiteY266" fmla="*/ 5501354 h 8799593"/>
              <a:gd name="connsiteX267" fmla="*/ 1153598 w 8471621"/>
              <a:gd name="connsiteY267" fmla="*/ 5437137 h 8799593"/>
              <a:gd name="connsiteX268" fmla="*/ 1161077 w 8471621"/>
              <a:gd name="connsiteY268" fmla="*/ 5444557 h 8799593"/>
              <a:gd name="connsiteX269" fmla="*/ 1160796 w 8471621"/>
              <a:gd name="connsiteY269" fmla="*/ 5461272 h 8799593"/>
              <a:gd name="connsiteX270" fmla="*/ 1145697 w 8471621"/>
              <a:gd name="connsiteY270" fmla="*/ 5454786 h 8799593"/>
              <a:gd name="connsiteX271" fmla="*/ 1145980 w 8471621"/>
              <a:gd name="connsiteY271" fmla="*/ 5438071 h 8799593"/>
              <a:gd name="connsiteX272" fmla="*/ 1153598 w 8471621"/>
              <a:gd name="connsiteY272" fmla="*/ 5437137 h 8799593"/>
              <a:gd name="connsiteX273" fmla="*/ 560221 w 8471621"/>
              <a:gd name="connsiteY273" fmla="*/ 5335873 h 8799593"/>
              <a:gd name="connsiteX274" fmla="*/ 546830 w 8471621"/>
              <a:gd name="connsiteY274" fmla="*/ 5340647 h 8799593"/>
              <a:gd name="connsiteX275" fmla="*/ 515920 w 8471621"/>
              <a:gd name="connsiteY275" fmla="*/ 5369460 h 8799593"/>
              <a:gd name="connsiteX276" fmla="*/ 507805 w 8471621"/>
              <a:gd name="connsiteY276" fmla="*/ 5399657 h 8799593"/>
              <a:gd name="connsiteX277" fmla="*/ 538008 w 8471621"/>
              <a:gd name="connsiteY277" fmla="*/ 5412624 h 8799593"/>
              <a:gd name="connsiteX278" fmla="*/ 520084 w 8471621"/>
              <a:gd name="connsiteY278" fmla="*/ 5573329 h 8799593"/>
              <a:gd name="connsiteX279" fmla="*/ 550561 w 8471621"/>
              <a:gd name="connsiteY279" fmla="*/ 5569586 h 8799593"/>
              <a:gd name="connsiteX280" fmla="*/ 574206 w 8471621"/>
              <a:gd name="connsiteY280" fmla="*/ 5520805 h 8799593"/>
              <a:gd name="connsiteX281" fmla="*/ 569625 w 8471621"/>
              <a:gd name="connsiteY281" fmla="*/ 5342013 h 8799593"/>
              <a:gd name="connsiteX282" fmla="*/ 560221 w 8471621"/>
              <a:gd name="connsiteY282" fmla="*/ 5335873 h 8799593"/>
              <a:gd name="connsiteX283" fmla="*/ 2233143 w 8471621"/>
              <a:gd name="connsiteY283" fmla="*/ 5228253 h 8799593"/>
              <a:gd name="connsiteX284" fmla="*/ 2206341 w 8471621"/>
              <a:gd name="connsiteY284" fmla="*/ 5245289 h 8799593"/>
              <a:gd name="connsiteX285" fmla="*/ 2129140 w 8471621"/>
              <a:gd name="connsiteY285" fmla="*/ 5313162 h 8799593"/>
              <a:gd name="connsiteX286" fmla="*/ 2167027 w 8471621"/>
              <a:gd name="connsiteY286" fmla="*/ 5321020 h 8799593"/>
              <a:gd name="connsiteX287" fmla="*/ 2194825 w 8471621"/>
              <a:gd name="connsiteY287" fmla="*/ 5318621 h 8799593"/>
              <a:gd name="connsiteX288" fmla="*/ 2202497 w 8471621"/>
              <a:gd name="connsiteY288" fmla="*/ 5304717 h 8799593"/>
              <a:gd name="connsiteX289" fmla="*/ 2216678 w 8471621"/>
              <a:gd name="connsiteY289" fmla="*/ 5264303 h 8799593"/>
              <a:gd name="connsiteX290" fmla="*/ 2340814 w 8471621"/>
              <a:gd name="connsiteY290" fmla="*/ 5161793 h 8799593"/>
              <a:gd name="connsiteX291" fmla="*/ 2276489 w 8471621"/>
              <a:gd name="connsiteY291" fmla="*/ 5200700 h 8799593"/>
              <a:gd name="connsiteX292" fmla="*/ 2254603 w 8471621"/>
              <a:gd name="connsiteY292" fmla="*/ 5214611 h 8799593"/>
              <a:gd name="connsiteX293" fmla="*/ 2276620 w 8471621"/>
              <a:gd name="connsiteY293" fmla="*/ 5207890 h 8799593"/>
              <a:gd name="connsiteX294" fmla="*/ 2299576 w 8471621"/>
              <a:gd name="connsiteY294" fmla="*/ 5200895 h 8799593"/>
              <a:gd name="connsiteX295" fmla="*/ 2335903 w 8471621"/>
              <a:gd name="connsiteY295" fmla="*/ 5167434 h 8799593"/>
              <a:gd name="connsiteX296" fmla="*/ 1647337 w 8471621"/>
              <a:gd name="connsiteY296" fmla="*/ 5021963 h 8799593"/>
              <a:gd name="connsiteX297" fmla="*/ 1654463 w 8471621"/>
              <a:gd name="connsiteY297" fmla="*/ 5050281 h 8799593"/>
              <a:gd name="connsiteX298" fmla="*/ 1646773 w 8471621"/>
              <a:gd name="connsiteY298" fmla="*/ 5055396 h 8799593"/>
              <a:gd name="connsiteX299" fmla="*/ 2719412 w 8471621"/>
              <a:gd name="connsiteY299" fmla="*/ 4961166 h 8799593"/>
              <a:gd name="connsiteX300" fmla="*/ 2714232 w 8471621"/>
              <a:gd name="connsiteY300" fmla="*/ 4966427 h 8799593"/>
              <a:gd name="connsiteX301" fmla="*/ 2707704 w 8471621"/>
              <a:gd name="connsiteY301" fmla="*/ 4995563 h 8799593"/>
              <a:gd name="connsiteX302" fmla="*/ 2721531 w 8471621"/>
              <a:gd name="connsiteY302" fmla="*/ 5002910 h 8799593"/>
              <a:gd name="connsiteX303" fmla="*/ 2729845 w 8471621"/>
              <a:gd name="connsiteY303" fmla="*/ 4996028 h 8799593"/>
              <a:gd name="connsiteX304" fmla="*/ 2728226 w 8471621"/>
              <a:gd name="connsiteY304" fmla="*/ 4964299 h 8799593"/>
              <a:gd name="connsiteX305" fmla="*/ 190076 w 8471621"/>
              <a:gd name="connsiteY305" fmla="*/ 4850566 h 8799593"/>
              <a:gd name="connsiteX306" fmla="*/ 166291 w 8471621"/>
              <a:gd name="connsiteY306" fmla="*/ 4907714 h 8799593"/>
              <a:gd name="connsiteX307" fmla="*/ 157613 w 8471621"/>
              <a:gd name="connsiteY307" fmla="*/ 4971341 h 8799593"/>
              <a:gd name="connsiteX308" fmla="*/ 190076 w 8471621"/>
              <a:gd name="connsiteY308" fmla="*/ 4850566 h 8799593"/>
              <a:gd name="connsiteX309" fmla="*/ 1104757 w 8471621"/>
              <a:gd name="connsiteY309" fmla="*/ 3490067 h 8799593"/>
              <a:gd name="connsiteX310" fmla="*/ 1072211 w 8471621"/>
              <a:gd name="connsiteY310" fmla="*/ 3503451 h 8799593"/>
              <a:gd name="connsiteX311" fmla="*/ 1033187 w 8471621"/>
              <a:gd name="connsiteY311" fmla="*/ 3562462 h 8799593"/>
              <a:gd name="connsiteX312" fmla="*/ 1048292 w 8471621"/>
              <a:gd name="connsiteY312" fmla="*/ 3568960 h 8799593"/>
              <a:gd name="connsiteX313" fmla="*/ 1094716 w 8471621"/>
              <a:gd name="connsiteY313" fmla="*/ 3521539 h 8799593"/>
              <a:gd name="connsiteX314" fmla="*/ 1104757 w 8471621"/>
              <a:gd name="connsiteY314" fmla="*/ 3490067 h 8799593"/>
              <a:gd name="connsiteX315" fmla="*/ 2476995 w 8471621"/>
              <a:gd name="connsiteY315" fmla="*/ 3180779 h 8799593"/>
              <a:gd name="connsiteX316" fmla="*/ 2453924 w 8471621"/>
              <a:gd name="connsiteY316" fmla="*/ 3196124 h 8799593"/>
              <a:gd name="connsiteX317" fmla="*/ 2433827 w 8471621"/>
              <a:gd name="connsiteY317" fmla="*/ 3223710 h 8799593"/>
              <a:gd name="connsiteX318" fmla="*/ 2445086 w 8471621"/>
              <a:gd name="connsiteY318" fmla="*/ 3235664 h 8799593"/>
              <a:gd name="connsiteX319" fmla="*/ 1538950 w 8471621"/>
              <a:gd name="connsiteY319" fmla="*/ 2998794 h 8799593"/>
              <a:gd name="connsiteX320" fmla="*/ 1544504 w 8471621"/>
              <a:gd name="connsiteY320" fmla="*/ 3007493 h 8799593"/>
              <a:gd name="connsiteX321" fmla="*/ 1525275 w 8471621"/>
              <a:gd name="connsiteY321" fmla="*/ 3020283 h 8799593"/>
              <a:gd name="connsiteX322" fmla="*/ 1521708 w 8471621"/>
              <a:gd name="connsiteY322" fmla="*/ 3006127 h 8799593"/>
              <a:gd name="connsiteX323" fmla="*/ 1538950 w 8471621"/>
              <a:gd name="connsiteY323" fmla="*/ 2998794 h 8799593"/>
              <a:gd name="connsiteX324" fmla="*/ 6298168 w 8471621"/>
              <a:gd name="connsiteY324" fmla="*/ 2021265 h 8799593"/>
              <a:gd name="connsiteX325" fmla="*/ 6279054 w 8471621"/>
              <a:gd name="connsiteY325" fmla="*/ 2026151 h 8799593"/>
              <a:gd name="connsiteX326" fmla="*/ 6218660 w 8471621"/>
              <a:gd name="connsiteY326" fmla="*/ 2055988 h 8799593"/>
              <a:gd name="connsiteX327" fmla="*/ 6189554 w 8471621"/>
              <a:gd name="connsiteY327" fmla="*/ 2073237 h 8799593"/>
              <a:gd name="connsiteX328" fmla="*/ 6262859 w 8471621"/>
              <a:gd name="connsiteY328" fmla="*/ 2035953 h 8799593"/>
              <a:gd name="connsiteX329" fmla="*/ 1916203 w 8471621"/>
              <a:gd name="connsiteY329" fmla="*/ 1588496 h 8799593"/>
              <a:gd name="connsiteX330" fmla="*/ 1926138 w 8471621"/>
              <a:gd name="connsiteY330" fmla="*/ 1596500 h 8799593"/>
              <a:gd name="connsiteX331" fmla="*/ 1928928 w 8471621"/>
              <a:gd name="connsiteY331" fmla="*/ 1621763 h 8799593"/>
              <a:gd name="connsiteX332" fmla="*/ 1912578 w 8471621"/>
              <a:gd name="connsiteY332" fmla="*/ 1599740 h 8799593"/>
              <a:gd name="connsiteX333" fmla="*/ 1916203 w 8471621"/>
              <a:gd name="connsiteY333" fmla="*/ 1588496 h 8799593"/>
              <a:gd name="connsiteX334" fmla="*/ 2020317 w 8471621"/>
              <a:gd name="connsiteY334" fmla="*/ 877295 h 8799593"/>
              <a:gd name="connsiteX335" fmla="*/ 2008051 w 8471621"/>
              <a:gd name="connsiteY335" fmla="*/ 879568 h 8799593"/>
              <a:gd name="connsiteX336" fmla="*/ 2039352 w 8471621"/>
              <a:gd name="connsiteY336" fmla="*/ 911000 h 8799593"/>
              <a:gd name="connsiteX337" fmla="*/ 2102921 w 8471621"/>
              <a:gd name="connsiteY337" fmla="*/ 932158 h 8799593"/>
              <a:gd name="connsiteX338" fmla="*/ 2101056 w 8471621"/>
              <a:gd name="connsiteY338" fmla="*/ 902786 h 8799593"/>
              <a:gd name="connsiteX339" fmla="*/ 2046844 w 8471621"/>
              <a:gd name="connsiteY339" fmla="*/ 878104 h 8799593"/>
              <a:gd name="connsiteX340" fmla="*/ 2020317 w 8471621"/>
              <a:gd name="connsiteY340" fmla="*/ 877295 h 8799593"/>
              <a:gd name="connsiteX341" fmla="*/ 3998497 w 8471621"/>
              <a:gd name="connsiteY341" fmla="*/ 817446 h 8799593"/>
              <a:gd name="connsiteX342" fmla="*/ 4007422 w 8471621"/>
              <a:gd name="connsiteY342" fmla="*/ 823919 h 8799593"/>
              <a:gd name="connsiteX343" fmla="*/ 3976089 w 8471621"/>
              <a:gd name="connsiteY343" fmla="*/ 877814 h 8799593"/>
              <a:gd name="connsiteX344" fmla="*/ 3937771 w 8471621"/>
              <a:gd name="connsiteY344" fmla="*/ 895027 h 8799593"/>
              <a:gd name="connsiteX345" fmla="*/ 3953584 w 8471621"/>
              <a:gd name="connsiteY345" fmla="*/ 859726 h 8799593"/>
              <a:gd name="connsiteX346" fmla="*/ 3986552 w 8471621"/>
              <a:gd name="connsiteY346" fmla="*/ 821256 h 8799593"/>
              <a:gd name="connsiteX347" fmla="*/ 3998497 w 8471621"/>
              <a:gd name="connsiteY347" fmla="*/ 817446 h 8799593"/>
              <a:gd name="connsiteX348" fmla="*/ 1764342 w 8471621"/>
              <a:gd name="connsiteY348" fmla="*/ 588894 h 8799593"/>
              <a:gd name="connsiteX349" fmla="*/ 1770189 w 8471621"/>
              <a:gd name="connsiteY349" fmla="*/ 591393 h 8799593"/>
              <a:gd name="connsiteX350" fmla="*/ 1783270 w 8471621"/>
              <a:gd name="connsiteY350" fmla="*/ 609015 h 8799593"/>
              <a:gd name="connsiteX351" fmla="*/ 1759904 w 8471621"/>
              <a:gd name="connsiteY351" fmla="*/ 599027 h 8799593"/>
              <a:gd name="connsiteX352" fmla="*/ 1764342 w 8471621"/>
              <a:gd name="connsiteY352" fmla="*/ 588894 h 8799593"/>
              <a:gd name="connsiteX353" fmla="*/ 5714886 w 8471621"/>
              <a:gd name="connsiteY353" fmla="*/ 300 h 8799593"/>
              <a:gd name="connsiteX354" fmla="*/ 5732353 w 8471621"/>
              <a:gd name="connsiteY354" fmla="*/ 7280 h 8799593"/>
              <a:gd name="connsiteX355" fmla="*/ 5662845 w 8471621"/>
              <a:gd name="connsiteY355" fmla="*/ 70038 h 8799593"/>
              <a:gd name="connsiteX356" fmla="*/ 5624103 w 8471621"/>
              <a:gd name="connsiteY356" fmla="*/ 112332 h 8799593"/>
              <a:gd name="connsiteX357" fmla="*/ 5616138 w 8471621"/>
              <a:gd name="connsiteY357" fmla="*/ 134174 h 8799593"/>
              <a:gd name="connsiteX358" fmla="*/ 5593342 w 8471621"/>
              <a:gd name="connsiteY358" fmla="*/ 132791 h 8799593"/>
              <a:gd name="connsiteX359" fmla="*/ 5263461 w 8471621"/>
              <a:gd name="connsiteY359" fmla="*/ 302610 h 8799593"/>
              <a:gd name="connsiteX360" fmla="*/ 5193949 w 8471621"/>
              <a:gd name="connsiteY360" fmla="*/ 365369 h 8799593"/>
              <a:gd name="connsiteX361" fmla="*/ 5170306 w 8471621"/>
              <a:gd name="connsiteY361" fmla="*/ 414150 h 8799593"/>
              <a:gd name="connsiteX362" fmla="*/ 5177722 w 8471621"/>
              <a:gd name="connsiteY362" fmla="*/ 425763 h 8799593"/>
              <a:gd name="connsiteX363" fmla="*/ 5299649 w 8471621"/>
              <a:gd name="connsiteY363" fmla="*/ 410780 h 8799593"/>
              <a:gd name="connsiteX364" fmla="*/ 5367464 w 8471621"/>
              <a:gd name="connsiteY364" fmla="*/ 448333 h 8799593"/>
              <a:gd name="connsiteX365" fmla="*/ 5359200 w 8471621"/>
              <a:gd name="connsiteY365" fmla="*/ 486885 h 8799593"/>
              <a:gd name="connsiteX366" fmla="*/ 5397100 w 8471621"/>
              <a:gd name="connsiteY366" fmla="*/ 494749 h 8799593"/>
              <a:gd name="connsiteX367" fmla="*/ 5423455 w 8471621"/>
              <a:gd name="connsiteY367" fmla="*/ 510277 h 8799593"/>
              <a:gd name="connsiteX368" fmla="*/ 5373173 w 8471621"/>
              <a:gd name="connsiteY368" fmla="*/ 560246 h 8799593"/>
              <a:gd name="connsiteX369" fmla="*/ 5258656 w 8471621"/>
              <a:gd name="connsiteY369" fmla="*/ 586828 h 8799593"/>
              <a:gd name="connsiteX370" fmla="*/ 5441272 w 8471621"/>
              <a:gd name="connsiteY370" fmla="*/ 581083 h 8799593"/>
              <a:gd name="connsiteX371" fmla="*/ 5486846 w 8471621"/>
              <a:gd name="connsiteY371" fmla="*/ 583826 h 8799593"/>
              <a:gd name="connsiteX372" fmla="*/ 5470626 w 8471621"/>
              <a:gd name="connsiteY372" fmla="*/ 644215 h 8799593"/>
              <a:gd name="connsiteX373" fmla="*/ 5462646 w 8471621"/>
              <a:gd name="connsiteY373" fmla="*/ 666050 h 8799593"/>
              <a:gd name="connsiteX374" fmla="*/ 5546688 w 8471621"/>
              <a:gd name="connsiteY374" fmla="*/ 643210 h 8799593"/>
              <a:gd name="connsiteX375" fmla="*/ 5561785 w 8471621"/>
              <a:gd name="connsiteY375" fmla="*/ 649696 h 8799593"/>
              <a:gd name="connsiteX376" fmla="*/ 5546405 w 8471621"/>
              <a:gd name="connsiteY376" fmla="*/ 659926 h 8799593"/>
              <a:gd name="connsiteX377" fmla="*/ 5576607 w 8471621"/>
              <a:gd name="connsiteY377" fmla="*/ 672909 h 8799593"/>
              <a:gd name="connsiteX378" fmla="*/ 5798247 w 8471621"/>
              <a:gd name="connsiteY378" fmla="*/ 608154 h 8799593"/>
              <a:gd name="connsiteX379" fmla="*/ 5844114 w 8471621"/>
              <a:gd name="connsiteY379" fmla="*/ 594176 h 8799593"/>
              <a:gd name="connsiteX380" fmla="*/ 5882289 w 8471621"/>
              <a:gd name="connsiteY380" fmla="*/ 585313 h 8799593"/>
              <a:gd name="connsiteX381" fmla="*/ 5897113 w 8471621"/>
              <a:gd name="connsiteY381" fmla="*/ 608527 h 8799593"/>
              <a:gd name="connsiteX382" fmla="*/ 5904519 w 8471621"/>
              <a:gd name="connsiteY382" fmla="*/ 620128 h 8799593"/>
              <a:gd name="connsiteX383" fmla="*/ 5785303 w 8471621"/>
              <a:gd name="connsiteY383" fmla="*/ 699419 h 8799593"/>
              <a:gd name="connsiteX384" fmla="*/ 5673777 w 8471621"/>
              <a:gd name="connsiteY384" fmla="*/ 773594 h 8799593"/>
              <a:gd name="connsiteX385" fmla="*/ 5634745 w 8471621"/>
              <a:gd name="connsiteY385" fmla="*/ 832610 h 8799593"/>
              <a:gd name="connsiteX386" fmla="*/ 5619082 w 8471621"/>
              <a:gd name="connsiteY386" fmla="*/ 859555 h 8799593"/>
              <a:gd name="connsiteX387" fmla="*/ 5564393 w 8471621"/>
              <a:gd name="connsiteY387" fmla="*/ 945526 h 8799593"/>
              <a:gd name="connsiteX388" fmla="*/ 5487479 w 8471621"/>
              <a:gd name="connsiteY388" fmla="*/ 996683 h 8799593"/>
              <a:gd name="connsiteX389" fmla="*/ 5670667 w 8471621"/>
              <a:gd name="connsiteY389" fmla="*/ 957500 h 8799593"/>
              <a:gd name="connsiteX390" fmla="*/ 5929346 w 8471621"/>
              <a:gd name="connsiteY390" fmla="*/ 950750 h 8799593"/>
              <a:gd name="connsiteX391" fmla="*/ 5896889 w 8471621"/>
              <a:gd name="connsiteY391" fmla="*/ 1071535 h 8799593"/>
              <a:gd name="connsiteX392" fmla="*/ 5819405 w 8471621"/>
              <a:gd name="connsiteY392" fmla="*/ 1156125 h 8799593"/>
              <a:gd name="connsiteX393" fmla="*/ 5741926 w 8471621"/>
              <a:gd name="connsiteY393" fmla="*/ 1240714 h 8799593"/>
              <a:gd name="connsiteX394" fmla="*/ 5649345 w 8471621"/>
              <a:gd name="connsiteY394" fmla="*/ 1318816 h 8799593"/>
              <a:gd name="connsiteX395" fmla="*/ 5679547 w 8471621"/>
              <a:gd name="connsiteY395" fmla="*/ 1331800 h 8799593"/>
              <a:gd name="connsiteX396" fmla="*/ 5717431 w 8471621"/>
              <a:gd name="connsiteY396" fmla="*/ 1339659 h 8799593"/>
              <a:gd name="connsiteX397" fmla="*/ 5809448 w 8471621"/>
              <a:gd name="connsiteY397" fmla="*/ 1294988 h 8799593"/>
              <a:gd name="connsiteX398" fmla="*/ 5894055 w 8471621"/>
              <a:gd name="connsiteY398" fmla="*/ 1238716 h 8799593"/>
              <a:gd name="connsiteX399" fmla="*/ 5855038 w 8471621"/>
              <a:gd name="connsiteY399" fmla="*/ 1297738 h 8799593"/>
              <a:gd name="connsiteX400" fmla="*/ 5870137 w 8471621"/>
              <a:gd name="connsiteY400" fmla="*/ 1304224 h 8799593"/>
              <a:gd name="connsiteX401" fmla="*/ 5931383 w 8471621"/>
              <a:gd name="connsiteY401" fmla="*/ 1280018 h 8799593"/>
              <a:gd name="connsiteX402" fmla="*/ 6107163 w 8471621"/>
              <a:gd name="connsiteY402" fmla="*/ 1229234 h 8799593"/>
              <a:gd name="connsiteX403" fmla="*/ 6137642 w 8471621"/>
              <a:gd name="connsiteY403" fmla="*/ 1225491 h 8799593"/>
              <a:gd name="connsiteX404" fmla="*/ 6121979 w 8471621"/>
              <a:gd name="connsiteY404" fmla="*/ 1252435 h 8799593"/>
              <a:gd name="connsiteX405" fmla="*/ 6018285 w 8471621"/>
              <a:gd name="connsiteY405" fmla="*/ 1313131 h 8799593"/>
              <a:gd name="connsiteX406" fmla="*/ 5899208 w 8471621"/>
              <a:gd name="connsiteY406" fmla="*/ 1384072 h 8799593"/>
              <a:gd name="connsiteX407" fmla="*/ 5845088 w 8471621"/>
              <a:gd name="connsiteY407" fmla="*/ 1436595 h 8799593"/>
              <a:gd name="connsiteX408" fmla="*/ 5959325 w 8471621"/>
              <a:gd name="connsiteY408" fmla="*/ 1426743 h 8799593"/>
              <a:gd name="connsiteX409" fmla="*/ 5973856 w 8471621"/>
              <a:gd name="connsiteY409" fmla="*/ 1466662 h 8799593"/>
              <a:gd name="connsiteX410" fmla="*/ 5857641 w 8471621"/>
              <a:gd name="connsiteY410" fmla="*/ 1593557 h 8799593"/>
              <a:gd name="connsiteX411" fmla="*/ 5903224 w 8471621"/>
              <a:gd name="connsiteY411" fmla="*/ 1596294 h 8799593"/>
              <a:gd name="connsiteX412" fmla="*/ 6102359 w 8471621"/>
              <a:gd name="connsiteY412" fmla="*/ 1513452 h 8799593"/>
              <a:gd name="connsiteX413" fmla="*/ 6072148 w 8471621"/>
              <a:gd name="connsiteY413" fmla="*/ 1500472 h 8799593"/>
              <a:gd name="connsiteX414" fmla="*/ 6033980 w 8471621"/>
              <a:gd name="connsiteY414" fmla="*/ 1509329 h 8799593"/>
              <a:gd name="connsiteX415" fmla="*/ 5988113 w 8471621"/>
              <a:gd name="connsiteY415" fmla="*/ 1523308 h 8799593"/>
              <a:gd name="connsiteX416" fmla="*/ 6049643 w 8471621"/>
              <a:gd name="connsiteY416" fmla="*/ 1482385 h 8799593"/>
              <a:gd name="connsiteX417" fmla="*/ 6141376 w 8471621"/>
              <a:gd name="connsiteY417" fmla="*/ 1454429 h 8799593"/>
              <a:gd name="connsiteX418" fmla="*/ 6149066 w 8471621"/>
              <a:gd name="connsiteY418" fmla="*/ 1449315 h 8799593"/>
              <a:gd name="connsiteX419" fmla="*/ 6165019 w 8471621"/>
              <a:gd name="connsiteY419" fmla="*/ 1405648 h 8799593"/>
              <a:gd name="connsiteX420" fmla="*/ 6224852 w 8471621"/>
              <a:gd name="connsiteY420" fmla="*/ 1465038 h 8799593"/>
              <a:gd name="connsiteX421" fmla="*/ 6285816 w 8471621"/>
              <a:gd name="connsiteY421" fmla="*/ 1457547 h 8799593"/>
              <a:gd name="connsiteX422" fmla="*/ 6354767 w 8471621"/>
              <a:gd name="connsiteY422" fmla="*/ 1428232 h 8799593"/>
              <a:gd name="connsiteX423" fmla="*/ 6299217 w 8471621"/>
              <a:gd name="connsiteY423" fmla="*/ 1564345 h 8799593"/>
              <a:gd name="connsiteX424" fmla="*/ 6629398 w 8471621"/>
              <a:gd name="connsiteY424" fmla="*/ 1377815 h 8799593"/>
              <a:gd name="connsiteX425" fmla="*/ 6913696 w 8471621"/>
              <a:gd name="connsiteY425" fmla="*/ 1205256 h 8799593"/>
              <a:gd name="connsiteX426" fmla="*/ 6859284 w 8471621"/>
              <a:gd name="connsiteY426" fmla="*/ 1274502 h 8799593"/>
              <a:gd name="connsiteX427" fmla="*/ 6749911 w 8471621"/>
              <a:gd name="connsiteY427" fmla="*/ 1446428 h 8799593"/>
              <a:gd name="connsiteX428" fmla="*/ 6741374 w 8471621"/>
              <a:gd name="connsiteY428" fmla="*/ 1501707 h 8799593"/>
              <a:gd name="connsiteX429" fmla="*/ 6925402 w 8471621"/>
              <a:gd name="connsiteY429" fmla="*/ 1412365 h 8799593"/>
              <a:gd name="connsiteX430" fmla="*/ 6979240 w 8471621"/>
              <a:gd name="connsiteY430" fmla="*/ 1376557 h 8799593"/>
              <a:gd name="connsiteX431" fmla="*/ 6978958 w 8471621"/>
              <a:gd name="connsiteY431" fmla="*/ 1393273 h 8799593"/>
              <a:gd name="connsiteX432" fmla="*/ 6916862 w 8471621"/>
              <a:gd name="connsiteY432" fmla="*/ 1467643 h 8799593"/>
              <a:gd name="connsiteX433" fmla="*/ 6831974 w 8471621"/>
              <a:gd name="connsiteY433" fmla="*/ 1540630 h 8799593"/>
              <a:gd name="connsiteX434" fmla="*/ 6877557 w 8471621"/>
              <a:gd name="connsiteY434" fmla="*/ 1543368 h 8799593"/>
              <a:gd name="connsiteX435" fmla="*/ 6892936 w 8471621"/>
              <a:gd name="connsiteY435" fmla="*/ 1533140 h 8799593"/>
              <a:gd name="connsiteX436" fmla="*/ 6961592 w 8471621"/>
              <a:gd name="connsiteY436" fmla="*/ 1520534 h 8799593"/>
              <a:gd name="connsiteX437" fmla="*/ 6884406 w 8471621"/>
              <a:gd name="connsiteY437" fmla="*/ 1588413 h 8799593"/>
              <a:gd name="connsiteX438" fmla="*/ 6730009 w 8471621"/>
              <a:gd name="connsiteY438" fmla="*/ 1724159 h 8799593"/>
              <a:gd name="connsiteX439" fmla="*/ 6714621 w 8471621"/>
              <a:gd name="connsiteY439" fmla="*/ 1734393 h 8799593"/>
              <a:gd name="connsiteX440" fmla="*/ 6675598 w 8471621"/>
              <a:gd name="connsiteY440" fmla="*/ 1793403 h 8799593"/>
              <a:gd name="connsiteX441" fmla="*/ 6690978 w 8471621"/>
              <a:gd name="connsiteY441" fmla="*/ 1783174 h 8799593"/>
              <a:gd name="connsiteX442" fmla="*/ 6775310 w 8471621"/>
              <a:gd name="connsiteY442" fmla="*/ 1743630 h 8799593"/>
              <a:gd name="connsiteX443" fmla="*/ 6952637 w 8471621"/>
              <a:gd name="connsiteY443" fmla="*/ 1600889 h 8799593"/>
              <a:gd name="connsiteX444" fmla="*/ 7114576 w 8471621"/>
              <a:gd name="connsiteY444" fmla="*/ 1468384 h 8799593"/>
              <a:gd name="connsiteX445" fmla="*/ 7168133 w 8471621"/>
              <a:gd name="connsiteY445" fmla="*/ 1449291 h 8799593"/>
              <a:gd name="connsiteX446" fmla="*/ 6651680 w 8471621"/>
              <a:gd name="connsiteY446" fmla="*/ 1858911 h 8799593"/>
              <a:gd name="connsiteX447" fmla="*/ 6444291 w 8471621"/>
              <a:gd name="connsiteY447" fmla="*/ 1980311 h 8799593"/>
              <a:gd name="connsiteX448" fmla="*/ 6370903 w 8471621"/>
              <a:gd name="connsiteY448" fmla="*/ 2008804 h 8799593"/>
              <a:gd name="connsiteX449" fmla="*/ 6379706 w 8471621"/>
              <a:gd name="connsiteY449" fmla="*/ 2007823 h 8799593"/>
              <a:gd name="connsiteX450" fmla="*/ 6428819 w 8471621"/>
              <a:gd name="connsiteY450" fmla="*/ 1991696 h 8799593"/>
              <a:gd name="connsiteX451" fmla="*/ 6595158 w 8471621"/>
              <a:gd name="connsiteY451" fmla="*/ 1980247 h 8799593"/>
              <a:gd name="connsiteX452" fmla="*/ 6538410 w 8471621"/>
              <a:gd name="connsiteY452" fmla="*/ 2034515 h 8799593"/>
              <a:gd name="connsiteX453" fmla="*/ 6507327 w 8471621"/>
              <a:gd name="connsiteY453" fmla="*/ 2071717 h 8799593"/>
              <a:gd name="connsiteX454" fmla="*/ 6501915 w 8471621"/>
              <a:gd name="connsiteY454" fmla="*/ 2091862 h 8799593"/>
              <a:gd name="connsiteX455" fmla="*/ 6481673 w 8471621"/>
              <a:gd name="connsiteY455" fmla="*/ 2088782 h 8799593"/>
              <a:gd name="connsiteX456" fmla="*/ 6202840 w 8471621"/>
              <a:gd name="connsiteY456" fmla="*/ 2224648 h 8799593"/>
              <a:gd name="connsiteX457" fmla="*/ 6146094 w 8471621"/>
              <a:gd name="connsiteY457" fmla="*/ 2278917 h 8799593"/>
              <a:gd name="connsiteX458" fmla="*/ 6128832 w 8471621"/>
              <a:gd name="connsiteY458" fmla="*/ 2323453 h 8799593"/>
              <a:gd name="connsiteX459" fmla="*/ 6136247 w 8471621"/>
              <a:gd name="connsiteY459" fmla="*/ 2335067 h 8799593"/>
              <a:gd name="connsiteX460" fmla="*/ 6242859 w 8471621"/>
              <a:gd name="connsiteY460" fmla="*/ 2330271 h 8799593"/>
              <a:gd name="connsiteX461" fmla="*/ 6305566 w 8471621"/>
              <a:gd name="connsiteY461" fmla="*/ 2371220 h 8799593"/>
              <a:gd name="connsiteX462" fmla="*/ 6301134 w 8471621"/>
              <a:gd name="connsiteY462" fmla="*/ 2407224 h 8799593"/>
              <a:gd name="connsiteX463" fmla="*/ 6335204 w 8471621"/>
              <a:gd name="connsiteY463" fmla="*/ 2417635 h 8799593"/>
              <a:gd name="connsiteX464" fmla="*/ 6359645 w 8471621"/>
              <a:gd name="connsiteY464" fmla="*/ 2434435 h 8799593"/>
              <a:gd name="connsiteX465" fmla="*/ 6318935 w 8471621"/>
              <a:gd name="connsiteY465" fmla="*/ 2478038 h 8799593"/>
              <a:gd name="connsiteX466" fmla="*/ 6219732 w 8471621"/>
              <a:gd name="connsiteY466" fmla="*/ 2494435 h 8799593"/>
              <a:gd name="connsiteX467" fmla="*/ 6380651 w 8471621"/>
              <a:gd name="connsiteY467" fmla="*/ 2503120 h 8799593"/>
              <a:gd name="connsiteX468" fmla="*/ 6421122 w 8471621"/>
              <a:gd name="connsiteY468" fmla="*/ 2509258 h 8799593"/>
              <a:gd name="connsiteX469" fmla="*/ 6411282 w 8471621"/>
              <a:gd name="connsiteY469" fmla="*/ 2565402 h 8799593"/>
              <a:gd name="connsiteX470" fmla="*/ 6405857 w 8471621"/>
              <a:gd name="connsiteY470" fmla="*/ 2585539 h 8799593"/>
              <a:gd name="connsiteX471" fmla="*/ 6478411 w 8471621"/>
              <a:gd name="connsiteY471" fmla="*/ 2570340 h 8799593"/>
              <a:gd name="connsiteX472" fmla="*/ 6492232 w 8471621"/>
              <a:gd name="connsiteY472" fmla="*/ 2577674 h 8799593"/>
              <a:gd name="connsiteX473" fmla="*/ 6479404 w 8471621"/>
              <a:gd name="connsiteY473" fmla="*/ 2586206 h 8799593"/>
              <a:gd name="connsiteX474" fmla="*/ 6507054 w 8471621"/>
              <a:gd name="connsiteY474" fmla="*/ 2600888 h 8799593"/>
              <a:gd name="connsiteX475" fmla="*/ 6698065 w 8471621"/>
              <a:gd name="connsiteY475" fmla="*/ 2556505 h 8799593"/>
              <a:gd name="connsiteX476" fmla="*/ 6737548 w 8471621"/>
              <a:gd name="connsiteY476" fmla="*/ 2546771 h 8799593"/>
              <a:gd name="connsiteX477" fmla="*/ 6770619 w 8471621"/>
              <a:gd name="connsiteY477" fmla="*/ 2541303 h 8799593"/>
              <a:gd name="connsiteX478" fmla="*/ 6785441 w 8471621"/>
              <a:gd name="connsiteY478" fmla="*/ 2564518 h 8799593"/>
              <a:gd name="connsiteX479" fmla="*/ 6792849 w 8471621"/>
              <a:gd name="connsiteY479" fmla="*/ 2576118 h 8799593"/>
              <a:gd name="connsiteX480" fmla="*/ 6693415 w 8471621"/>
              <a:gd name="connsiteY480" fmla="*/ 2642252 h 8799593"/>
              <a:gd name="connsiteX481" fmla="*/ 6600394 w 8471621"/>
              <a:gd name="connsiteY481" fmla="*/ 2704120 h 8799593"/>
              <a:gd name="connsiteX482" fmla="*/ 6570297 w 8471621"/>
              <a:gd name="connsiteY482" fmla="*/ 2757191 h 8799593"/>
              <a:gd name="connsiteX483" fmla="*/ 6558461 w 8471621"/>
              <a:gd name="connsiteY483" fmla="*/ 2781591 h 8799593"/>
              <a:gd name="connsiteX484" fmla="*/ 6516538 w 8471621"/>
              <a:gd name="connsiteY484" fmla="*/ 2859074 h 8799593"/>
              <a:gd name="connsiteX485" fmla="*/ 6452385 w 8471621"/>
              <a:gd name="connsiteY485" fmla="*/ 2901743 h 8799593"/>
              <a:gd name="connsiteX486" fmla="*/ 6611323 w 8471621"/>
              <a:gd name="connsiteY486" fmla="*/ 2878689 h 8799593"/>
              <a:gd name="connsiteX487" fmla="*/ 6839371 w 8471621"/>
              <a:gd name="connsiteY487" fmla="*/ 2892309 h 8799593"/>
              <a:gd name="connsiteX488" fmla="*/ 6819678 w 8471621"/>
              <a:gd name="connsiteY488" fmla="*/ 3004608 h 8799593"/>
              <a:gd name="connsiteX489" fmla="*/ 6757510 w 8471621"/>
              <a:gd name="connsiteY489" fmla="*/ 3079010 h 8799593"/>
              <a:gd name="connsiteX490" fmla="*/ 6695344 w 8471621"/>
              <a:gd name="connsiteY490" fmla="*/ 3153414 h 8799593"/>
              <a:gd name="connsiteX491" fmla="*/ 6619355 w 8471621"/>
              <a:gd name="connsiteY491" fmla="*/ 3220481 h 8799593"/>
              <a:gd name="connsiteX492" fmla="*/ 6647006 w 8471621"/>
              <a:gd name="connsiteY492" fmla="*/ 3235162 h 8799593"/>
              <a:gd name="connsiteX493" fmla="*/ 6681062 w 8471621"/>
              <a:gd name="connsiteY493" fmla="*/ 3245566 h 8799593"/>
              <a:gd name="connsiteX494" fmla="*/ 6759038 w 8471621"/>
              <a:gd name="connsiteY494" fmla="*/ 3210233 h 8799593"/>
              <a:gd name="connsiteX495" fmla="*/ 6829607 w 8471621"/>
              <a:gd name="connsiteY495" fmla="*/ 3163299 h 8799593"/>
              <a:gd name="connsiteX496" fmla="*/ 6799524 w 8471621"/>
              <a:gd name="connsiteY496" fmla="*/ 3216378 h 8799593"/>
              <a:gd name="connsiteX497" fmla="*/ 6813346 w 8471621"/>
              <a:gd name="connsiteY497" fmla="*/ 3223714 h 8799593"/>
              <a:gd name="connsiteX498" fmla="*/ 6865657 w 8471621"/>
              <a:gd name="connsiteY498" fmla="*/ 3205448 h 8799593"/>
              <a:gd name="connsiteX499" fmla="*/ 7017187 w 8471621"/>
              <a:gd name="connsiteY499" fmla="*/ 3170794 h 8799593"/>
              <a:gd name="connsiteX500" fmla="*/ 7043838 w 8471621"/>
              <a:gd name="connsiteY500" fmla="*/ 3169596 h 8799593"/>
              <a:gd name="connsiteX501" fmla="*/ 7032004 w 8471621"/>
              <a:gd name="connsiteY501" fmla="*/ 3193995 h 8799593"/>
              <a:gd name="connsiteX502" fmla="*/ 6944900 w 8471621"/>
              <a:gd name="connsiteY502" fmla="*/ 3243655 h 8799593"/>
              <a:gd name="connsiteX503" fmla="*/ 6844970 w 8471621"/>
              <a:gd name="connsiteY503" fmla="*/ 3301864 h 8799593"/>
              <a:gd name="connsiteX504" fmla="*/ 6801059 w 8471621"/>
              <a:gd name="connsiteY504" fmla="*/ 3347596 h 8799593"/>
              <a:gd name="connsiteX505" fmla="*/ 6901256 w 8471621"/>
              <a:gd name="connsiteY505" fmla="*/ 3347081 h 8799593"/>
              <a:gd name="connsiteX506" fmla="*/ 6917065 w 8471621"/>
              <a:gd name="connsiteY506" fmla="*/ 3386151 h 8799593"/>
              <a:gd name="connsiteX507" fmla="*/ 6823823 w 8471621"/>
              <a:gd name="connsiteY507" fmla="*/ 3497766 h 8799593"/>
              <a:gd name="connsiteX508" fmla="*/ 6864299 w 8471621"/>
              <a:gd name="connsiteY508" fmla="*/ 3503902 h 8799593"/>
              <a:gd name="connsiteX509" fmla="*/ 7034080 w 8471621"/>
              <a:gd name="connsiteY509" fmla="*/ 3440580 h 8799593"/>
              <a:gd name="connsiteX510" fmla="*/ 7006422 w 8471621"/>
              <a:gd name="connsiteY510" fmla="*/ 3425904 h 8799593"/>
              <a:gd name="connsiteX511" fmla="*/ 6973359 w 8471621"/>
              <a:gd name="connsiteY511" fmla="*/ 3431365 h 8799593"/>
              <a:gd name="connsiteX512" fmla="*/ 6933873 w 8471621"/>
              <a:gd name="connsiteY512" fmla="*/ 3441099 h 8799593"/>
              <a:gd name="connsiteX513" fmla="*/ 6985193 w 8471621"/>
              <a:gd name="connsiteY513" fmla="*/ 3406967 h 8799593"/>
              <a:gd name="connsiteX514" fmla="*/ 7064163 w 8471621"/>
              <a:gd name="connsiteY514" fmla="*/ 3387501 h 8799593"/>
              <a:gd name="connsiteX515" fmla="*/ 7070576 w 8471621"/>
              <a:gd name="connsiteY515" fmla="*/ 3383234 h 8799593"/>
              <a:gd name="connsiteX516" fmla="*/ 7081424 w 8471621"/>
              <a:gd name="connsiteY516" fmla="*/ 3342963 h 8799593"/>
              <a:gd name="connsiteX517" fmla="*/ 7138705 w 8471621"/>
              <a:gd name="connsiteY517" fmla="*/ 3404049 h 8799593"/>
              <a:gd name="connsiteX518" fmla="*/ 7192011 w 8471621"/>
              <a:gd name="connsiteY518" fmla="*/ 3401653 h 8799593"/>
              <a:gd name="connsiteX519" fmla="*/ 7250752 w 8471621"/>
              <a:gd name="connsiteY519" fmla="*/ 3379128 h 8799593"/>
              <a:gd name="connsiteX520" fmla="*/ 7211795 w 8471621"/>
              <a:gd name="connsiteY520" fmla="*/ 3504205 h 8799593"/>
              <a:gd name="connsiteX521" fmla="*/ 7489647 w 8471621"/>
              <a:gd name="connsiteY521" fmla="*/ 3352480 h 8799593"/>
              <a:gd name="connsiteX522" fmla="*/ 7728000 w 8471621"/>
              <a:gd name="connsiteY522" fmla="*/ 3210479 h 8799593"/>
              <a:gd name="connsiteX523" fmla="*/ 7685076 w 8471621"/>
              <a:gd name="connsiteY523" fmla="*/ 3272084 h 8799593"/>
              <a:gd name="connsiteX524" fmla="*/ 7601228 w 8471621"/>
              <a:gd name="connsiteY524" fmla="*/ 3427035 h 8799593"/>
              <a:gd name="connsiteX525" fmla="*/ 7597794 w 8471621"/>
              <a:gd name="connsiteY525" fmla="*/ 3478917 h 8799593"/>
              <a:gd name="connsiteX526" fmla="*/ 7753747 w 8471621"/>
              <a:gd name="connsiteY526" fmla="*/ 3408250 h 8799593"/>
              <a:gd name="connsiteX527" fmla="*/ 7798651 w 8471621"/>
              <a:gd name="connsiteY527" fmla="*/ 3378385 h 8799593"/>
              <a:gd name="connsiteX528" fmla="*/ 7799644 w 8471621"/>
              <a:gd name="connsiteY528" fmla="*/ 3394251 h 8799593"/>
              <a:gd name="connsiteX529" fmla="*/ 7750313 w 8471621"/>
              <a:gd name="connsiteY529" fmla="*/ 3460133 h 8799593"/>
              <a:gd name="connsiteX530" fmla="*/ 7680738 w 8471621"/>
              <a:gd name="connsiteY530" fmla="*/ 3522935 h 8799593"/>
              <a:gd name="connsiteX531" fmla="*/ 7721216 w 8471621"/>
              <a:gd name="connsiteY531" fmla="*/ 3529068 h 8799593"/>
              <a:gd name="connsiteX532" fmla="*/ 7734045 w 8471621"/>
              <a:gd name="connsiteY532" fmla="*/ 3520537 h 8799593"/>
              <a:gd name="connsiteX533" fmla="*/ 7793764 w 8471621"/>
              <a:gd name="connsiteY533" fmla="*/ 3513873 h 8799593"/>
              <a:gd name="connsiteX534" fmla="*/ 7730618 w 8471621"/>
              <a:gd name="connsiteY534" fmla="*/ 3572416 h 8799593"/>
              <a:gd name="connsiteX535" fmla="*/ 7604298 w 8471621"/>
              <a:gd name="connsiteY535" fmla="*/ 3689486 h 8799593"/>
              <a:gd name="connsiteX536" fmla="*/ 7591463 w 8471621"/>
              <a:gd name="connsiteY536" fmla="*/ 3698023 h 8799593"/>
              <a:gd name="connsiteX537" fmla="*/ 7561372 w 8471621"/>
              <a:gd name="connsiteY537" fmla="*/ 3751091 h 8799593"/>
              <a:gd name="connsiteX538" fmla="*/ 7574202 w 8471621"/>
              <a:gd name="connsiteY538" fmla="*/ 3742559 h 8799593"/>
              <a:gd name="connsiteX539" fmla="*/ 7645770 w 8471621"/>
              <a:gd name="connsiteY539" fmla="*/ 3711503 h 8799593"/>
              <a:gd name="connsiteX540" fmla="*/ 7791830 w 8471621"/>
              <a:gd name="connsiteY540" fmla="*/ 3589561 h 8799593"/>
              <a:gd name="connsiteX541" fmla="*/ 7925054 w 8471621"/>
              <a:gd name="connsiteY541" fmla="*/ 3476152 h 8799593"/>
              <a:gd name="connsiteX542" fmla="*/ 7970953 w 8471621"/>
              <a:gd name="connsiteY542" fmla="*/ 3462154 h 8799593"/>
              <a:gd name="connsiteX543" fmla="*/ 7545112 w 8471621"/>
              <a:gd name="connsiteY543" fmla="*/ 3811506 h 8799593"/>
              <a:gd name="connsiteX544" fmla="*/ 7258866 w 8471621"/>
              <a:gd name="connsiteY544" fmla="*/ 3935759 h 8799593"/>
              <a:gd name="connsiteX545" fmla="*/ 7013104 w 8471621"/>
              <a:gd name="connsiteY545" fmla="*/ 4066158 h 8799593"/>
              <a:gd name="connsiteX546" fmla="*/ 6814230 w 8471621"/>
              <a:gd name="connsiteY546" fmla="*/ 4198430 h 8799593"/>
              <a:gd name="connsiteX547" fmla="*/ 6982021 w 8471621"/>
              <a:gd name="connsiteY547" fmla="*/ 4103360 h 8799593"/>
              <a:gd name="connsiteX548" fmla="*/ 7117730 w 8471621"/>
              <a:gd name="connsiteY548" fmla="*/ 4029628 h 8799593"/>
              <a:gd name="connsiteX549" fmla="*/ 7041289 w 8471621"/>
              <a:gd name="connsiteY549" fmla="*/ 4196180 h 8799593"/>
              <a:gd name="connsiteX550" fmla="*/ 7055118 w 8471621"/>
              <a:gd name="connsiteY550" fmla="*/ 4203527 h 8799593"/>
              <a:gd name="connsiteX551" fmla="*/ 6947052 w 8471621"/>
              <a:gd name="connsiteY551" fmla="*/ 4291929 h 8799593"/>
              <a:gd name="connsiteX552" fmla="*/ 6806911 w 8471621"/>
              <a:gd name="connsiteY552" fmla="*/ 4401663 h 8799593"/>
              <a:gd name="connsiteX553" fmla="*/ 6949032 w 8471621"/>
              <a:gd name="connsiteY553" fmla="*/ 4323669 h 8799593"/>
              <a:gd name="connsiteX554" fmla="*/ 6982103 w 8471621"/>
              <a:gd name="connsiteY554" fmla="*/ 4318200 h 8799593"/>
              <a:gd name="connsiteX555" fmla="*/ 6792532 w 8471621"/>
              <a:gd name="connsiteY555" fmla="*/ 4444283 h 8799593"/>
              <a:gd name="connsiteX556" fmla="*/ 6859967 w 8471621"/>
              <a:gd name="connsiteY556" fmla="*/ 4450467 h 8799593"/>
              <a:gd name="connsiteX557" fmla="*/ 6839738 w 8471621"/>
              <a:gd name="connsiteY557" fmla="*/ 4528991 h 8799593"/>
              <a:gd name="connsiteX558" fmla="*/ 6790183 w 8471621"/>
              <a:gd name="connsiteY558" fmla="*/ 4583632 h 8799593"/>
              <a:gd name="connsiteX559" fmla="*/ 6740629 w 8471621"/>
              <a:gd name="connsiteY559" fmla="*/ 4638271 h 8799593"/>
              <a:gd name="connsiteX560" fmla="*/ 6681276 w 8471621"/>
              <a:gd name="connsiteY560" fmla="*/ 4688588 h 8799593"/>
              <a:gd name="connsiteX561" fmla="*/ 6700877 w 8471621"/>
              <a:gd name="connsiteY561" fmla="*/ 4697244 h 8799593"/>
              <a:gd name="connsiteX562" fmla="*/ 6725409 w 8471621"/>
              <a:gd name="connsiteY562" fmla="*/ 4702609 h 8799593"/>
              <a:gd name="connsiteX563" fmla="*/ 6784601 w 8471621"/>
              <a:gd name="connsiteY563" fmla="*/ 4674082 h 8799593"/>
              <a:gd name="connsiteX564" fmla="*/ 6838936 w 8471621"/>
              <a:gd name="connsiteY564" fmla="*/ 4637945 h 8799593"/>
              <a:gd name="connsiteX565" fmla="*/ 6814083 w 8471621"/>
              <a:gd name="connsiteY565" fmla="*/ 4676166 h 8799593"/>
              <a:gd name="connsiteX566" fmla="*/ 6823880 w 8471621"/>
              <a:gd name="connsiteY566" fmla="*/ 4680491 h 8799593"/>
              <a:gd name="connsiteX567" fmla="*/ 6863312 w 8471621"/>
              <a:gd name="connsiteY567" fmla="*/ 4665105 h 8799593"/>
              <a:gd name="connsiteX568" fmla="*/ 6976603 w 8471621"/>
              <a:gd name="connsiteY568" fmla="*/ 4633132 h 8799593"/>
              <a:gd name="connsiteX569" fmla="*/ 6996277 w 8471621"/>
              <a:gd name="connsiteY569" fmla="*/ 4630886 h 8799593"/>
              <a:gd name="connsiteX570" fmla="*/ 6986319 w 8471621"/>
              <a:gd name="connsiteY570" fmla="*/ 4648350 h 8799593"/>
              <a:gd name="connsiteX571" fmla="*/ 6919679 w 8471621"/>
              <a:gd name="connsiteY571" fmla="*/ 4687246 h 8799593"/>
              <a:gd name="connsiteX572" fmla="*/ 6843160 w 8471621"/>
              <a:gd name="connsiteY572" fmla="*/ 4732724 h 8799593"/>
              <a:gd name="connsiteX573" fmla="*/ 6808506 w 8471621"/>
              <a:gd name="connsiteY573" fmla="*/ 4766614 h 8799593"/>
              <a:gd name="connsiteX574" fmla="*/ 6882274 w 8471621"/>
              <a:gd name="connsiteY574" fmla="*/ 4760925 h 8799593"/>
              <a:gd name="connsiteX575" fmla="*/ 6891911 w 8471621"/>
              <a:gd name="connsiteY575" fmla="*/ 4787038 h 8799593"/>
              <a:gd name="connsiteX576" fmla="*/ 6817588 w 8471621"/>
              <a:gd name="connsiteY576" fmla="*/ 4869006 h 8799593"/>
              <a:gd name="connsiteX577" fmla="*/ 6847062 w 8471621"/>
              <a:gd name="connsiteY577" fmla="*/ 4871084 h 8799593"/>
              <a:gd name="connsiteX578" fmla="*/ 6975248 w 8471621"/>
              <a:gd name="connsiteY578" fmla="*/ 4818361 h 8799593"/>
              <a:gd name="connsiteX579" fmla="*/ 6955643 w 8471621"/>
              <a:gd name="connsiteY579" fmla="*/ 4809707 h 8799593"/>
              <a:gd name="connsiteX580" fmla="*/ 6931031 w 8471621"/>
              <a:gd name="connsiteY580" fmla="*/ 4815235 h 8799593"/>
              <a:gd name="connsiteX581" fmla="*/ 6901475 w 8471621"/>
              <a:gd name="connsiteY581" fmla="*/ 4824052 h 8799593"/>
              <a:gd name="connsiteX582" fmla="*/ 6940986 w 8471621"/>
              <a:gd name="connsiteY582" fmla="*/ 4797772 h 8799593"/>
              <a:gd name="connsiteX583" fmla="*/ 7000100 w 8471621"/>
              <a:gd name="connsiteY583" fmla="*/ 4780140 h 8799593"/>
              <a:gd name="connsiteX584" fmla="*/ 7005039 w 8471621"/>
              <a:gd name="connsiteY584" fmla="*/ 4776855 h 8799593"/>
              <a:gd name="connsiteX585" fmla="*/ 7015079 w 8471621"/>
              <a:gd name="connsiteY585" fmla="*/ 4748494 h 8799593"/>
              <a:gd name="connsiteX586" fmla="*/ 7054113 w 8471621"/>
              <a:gd name="connsiteY586" fmla="*/ 4787589 h 8799593"/>
              <a:gd name="connsiteX587" fmla="*/ 7093466 w 8471621"/>
              <a:gd name="connsiteY587" fmla="*/ 4783097 h 8799593"/>
              <a:gd name="connsiteX588" fmla="*/ 7137849 w 8471621"/>
              <a:gd name="connsiteY588" fmla="*/ 4764431 h 8799593"/>
              <a:gd name="connsiteX589" fmla="*/ 7102786 w 8471621"/>
              <a:gd name="connsiteY589" fmla="*/ 4852796 h 8799593"/>
              <a:gd name="connsiteX590" fmla="*/ 7315026 w 8471621"/>
              <a:gd name="connsiteY590" fmla="*/ 4733329 h 8799593"/>
              <a:gd name="connsiteX591" fmla="*/ 7497700 w 8471621"/>
              <a:gd name="connsiteY591" fmla="*/ 4622675 h 8799593"/>
              <a:gd name="connsiteX592" fmla="*/ 7462962 w 8471621"/>
              <a:gd name="connsiteY592" fmla="*/ 4667461 h 8799593"/>
              <a:gd name="connsiteX593" fmla="*/ 7393334 w 8471621"/>
              <a:gd name="connsiteY593" fmla="*/ 4778827 h 8799593"/>
              <a:gd name="connsiteX594" fmla="*/ 7388156 w 8471621"/>
              <a:gd name="connsiteY594" fmla="*/ 4814804 h 8799593"/>
              <a:gd name="connsiteX595" fmla="*/ 7506541 w 8471621"/>
              <a:gd name="connsiteY595" fmla="*/ 4757750 h 8799593"/>
              <a:gd name="connsiteX596" fmla="*/ 7541116 w 8471621"/>
              <a:gd name="connsiteY596" fmla="*/ 4734755 h 8799593"/>
              <a:gd name="connsiteX597" fmla="*/ 7541036 w 8471621"/>
              <a:gd name="connsiteY597" fmla="*/ 4745647 h 8799593"/>
              <a:gd name="connsiteX598" fmla="*/ 7501363 w 8471621"/>
              <a:gd name="connsiteY598" fmla="*/ 4793727 h 8799593"/>
              <a:gd name="connsiteX599" fmla="*/ 7446950 w 8471621"/>
              <a:gd name="connsiteY599" fmla="*/ 4840758 h 8799593"/>
              <a:gd name="connsiteX600" fmla="*/ 7476426 w 8471621"/>
              <a:gd name="connsiteY600" fmla="*/ 4842834 h 8799593"/>
              <a:gd name="connsiteX601" fmla="*/ 7486304 w 8471621"/>
              <a:gd name="connsiteY601" fmla="*/ 4836265 h 8799593"/>
              <a:gd name="connsiteX602" fmla="*/ 7530596 w 8471621"/>
              <a:gd name="connsiteY602" fmla="*/ 4828489 h 8799593"/>
              <a:gd name="connsiteX603" fmla="*/ 7481130 w 8471621"/>
              <a:gd name="connsiteY603" fmla="*/ 4872239 h 8799593"/>
              <a:gd name="connsiteX604" fmla="*/ 7382182 w 8471621"/>
              <a:gd name="connsiteY604" fmla="*/ 4959731 h 8799593"/>
              <a:gd name="connsiteX605" fmla="*/ 7372301 w 8471621"/>
              <a:gd name="connsiteY605" fmla="*/ 4966305 h 8799593"/>
              <a:gd name="connsiteX606" fmla="*/ 7347443 w 8471621"/>
              <a:gd name="connsiteY606" fmla="*/ 5004518 h 8799593"/>
              <a:gd name="connsiteX607" fmla="*/ 7357321 w 8471621"/>
              <a:gd name="connsiteY607" fmla="*/ 4997949 h 8799593"/>
              <a:gd name="connsiteX608" fmla="*/ 7411579 w 8471621"/>
              <a:gd name="connsiteY608" fmla="*/ 4972713 h 8799593"/>
              <a:gd name="connsiteX609" fmla="*/ 7525304 w 8471621"/>
              <a:gd name="connsiteY609" fmla="*/ 4880809 h 8799593"/>
              <a:gd name="connsiteX610" fmla="*/ 7629146 w 8471621"/>
              <a:gd name="connsiteY610" fmla="*/ 4795478 h 8799593"/>
              <a:gd name="connsiteX611" fmla="*/ 7663641 w 8471621"/>
              <a:gd name="connsiteY611" fmla="*/ 4783375 h 8799593"/>
              <a:gd name="connsiteX612" fmla="*/ 7332388 w 8471621"/>
              <a:gd name="connsiteY612" fmla="*/ 5047065 h 8799593"/>
              <a:gd name="connsiteX613" fmla="*/ 7259554 w 8471621"/>
              <a:gd name="connsiteY613" fmla="*/ 5092794 h 8799593"/>
              <a:gd name="connsiteX614" fmla="*/ 7209710 w 8471621"/>
              <a:gd name="connsiteY614" fmla="*/ 5119240 h 8799593"/>
              <a:gd name="connsiteX615" fmla="*/ 7274219 w 8471621"/>
              <a:gd name="connsiteY615" fmla="*/ 5108669 h 8799593"/>
              <a:gd name="connsiteX616" fmla="*/ 7305936 w 8471621"/>
              <a:gd name="connsiteY616" fmla="*/ 5114681 h 8799593"/>
              <a:gd name="connsiteX617" fmla="*/ 7269597 w 8471621"/>
              <a:gd name="connsiteY617" fmla="*/ 5149692 h 8799593"/>
              <a:gd name="connsiteX618" fmla="*/ 7249736 w 8471621"/>
              <a:gd name="connsiteY618" fmla="*/ 5173742 h 8799593"/>
              <a:gd name="connsiteX619" fmla="*/ 7246362 w 8471621"/>
              <a:gd name="connsiteY619" fmla="*/ 5186838 h 8799593"/>
              <a:gd name="connsiteX620" fmla="*/ 7233260 w 8471621"/>
              <a:gd name="connsiteY620" fmla="*/ 5184699 h 8799593"/>
              <a:gd name="connsiteX621" fmla="*/ 7053894 w 8471621"/>
              <a:gd name="connsiteY621" fmla="*/ 5271472 h 8799593"/>
              <a:gd name="connsiteX622" fmla="*/ 7017554 w 8471621"/>
              <a:gd name="connsiteY622" fmla="*/ 5306482 h 8799593"/>
              <a:gd name="connsiteX623" fmla="*/ 7006672 w 8471621"/>
              <a:gd name="connsiteY623" fmla="*/ 5335401 h 8799593"/>
              <a:gd name="connsiteX624" fmla="*/ 7011536 w 8471621"/>
              <a:gd name="connsiteY624" fmla="*/ 5343019 h 8799593"/>
              <a:gd name="connsiteX625" fmla="*/ 7080407 w 8471621"/>
              <a:gd name="connsiteY625" fmla="*/ 5340577 h 8799593"/>
              <a:gd name="connsiteX626" fmla="*/ 7121187 w 8471621"/>
              <a:gd name="connsiteY626" fmla="*/ 5367670 h 8799593"/>
              <a:gd name="connsiteX627" fmla="*/ 7118543 w 8471621"/>
              <a:gd name="connsiteY627" fmla="*/ 5391111 h 8799593"/>
              <a:gd name="connsiteX628" fmla="*/ 7140627 w 8471621"/>
              <a:gd name="connsiteY628" fmla="*/ 5398116 h 8799593"/>
              <a:gd name="connsiteX629" fmla="*/ 7156525 w 8471621"/>
              <a:gd name="connsiteY629" fmla="*/ 5409223 h 8799593"/>
              <a:gd name="connsiteX630" fmla="*/ 7130485 w 8471621"/>
              <a:gd name="connsiteY630" fmla="*/ 5437384 h 8799593"/>
              <a:gd name="connsiteX631" fmla="*/ 7066471 w 8471621"/>
              <a:gd name="connsiteY631" fmla="*/ 5447435 h 8799593"/>
              <a:gd name="connsiteX632" fmla="*/ 7170526 w 8471621"/>
              <a:gd name="connsiteY632" fmla="*/ 5454128 h 8799593"/>
              <a:gd name="connsiteX633" fmla="*/ 7196719 w 8471621"/>
              <a:gd name="connsiteY633" fmla="*/ 5458389 h 8799593"/>
              <a:gd name="connsiteX634" fmla="*/ 7190704 w 8471621"/>
              <a:gd name="connsiteY634" fmla="*/ 5494922 h 8799593"/>
              <a:gd name="connsiteX635" fmla="*/ 7187321 w 8471621"/>
              <a:gd name="connsiteY635" fmla="*/ 5508012 h 8799593"/>
              <a:gd name="connsiteX636" fmla="*/ 7234117 w 8471621"/>
              <a:gd name="connsiteY636" fmla="*/ 5498571 h 8799593"/>
              <a:gd name="connsiteX637" fmla="*/ 7243096 w 8471621"/>
              <a:gd name="connsiteY637" fmla="*/ 5503440 h 8799593"/>
              <a:gd name="connsiteX638" fmla="*/ 7234858 w 8471621"/>
              <a:gd name="connsiteY638" fmla="*/ 5508920 h 8799593"/>
              <a:gd name="connsiteX639" fmla="*/ 7252818 w 8471621"/>
              <a:gd name="connsiteY639" fmla="*/ 5518667 h 8799593"/>
              <a:gd name="connsiteX640" fmla="*/ 7375990 w 8471621"/>
              <a:gd name="connsiteY640" fmla="*/ 5490961 h 8799593"/>
              <a:gd name="connsiteX641" fmla="*/ 7401448 w 8471621"/>
              <a:gd name="connsiteY641" fmla="*/ 5484869 h 8799593"/>
              <a:gd name="connsiteX642" fmla="*/ 7422786 w 8471621"/>
              <a:gd name="connsiteY642" fmla="*/ 5481519 h 8799593"/>
              <a:gd name="connsiteX643" fmla="*/ 7432509 w 8471621"/>
              <a:gd name="connsiteY643" fmla="*/ 5496745 h 8799593"/>
              <a:gd name="connsiteX644" fmla="*/ 7437369 w 8471621"/>
              <a:gd name="connsiteY644" fmla="*/ 5504355 h 8799593"/>
              <a:gd name="connsiteX645" fmla="*/ 7373513 w 8471621"/>
              <a:gd name="connsiteY645" fmla="*/ 5546824 h 8799593"/>
              <a:gd name="connsiteX646" fmla="*/ 7313776 w 8471621"/>
              <a:gd name="connsiteY646" fmla="*/ 5586555 h 8799593"/>
              <a:gd name="connsiteX647" fmla="*/ 7294653 w 8471621"/>
              <a:gd name="connsiteY647" fmla="*/ 5620956 h 8799593"/>
              <a:gd name="connsiteX648" fmla="*/ 7287155 w 8471621"/>
              <a:gd name="connsiteY648" fmla="*/ 5636783 h 8799593"/>
              <a:gd name="connsiteX649" fmla="*/ 7260538 w 8471621"/>
              <a:gd name="connsiteY649" fmla="*/ 5687020 h 8799593"/>
              <a:gd name="connsiteX650" fmla="*/ 7225147 w 8471621"/>
              <a:gd name="connsiteY650" fmla="*/ 5705132 h 8799593"/>
              <a:gd name="connsiteX651" fmla="*/ 7225048 w 8471621"/>
              <a:gd name="connsiteY651" fmla="*/ 5705292 h 8799593"/>
              <a:gd name="connsiteX652" fmla="*/ 7232697 w 8471621"/>
              <a:gd name="connsiteY652" fmla="*/ 5712597 h 8799593"/>
              <a:gd name="connsiteX653" fmla="*/ 7321916 w 8471621"/>
              <a:gd name="connsiteY653" fmla="*/ 5700414 h 8799593"/>
              <a:gd name="connsiteX654" fmla="*/ 7469382 w 8471621"/>
              <a:gd name="connsiteY654" fmla="*/ 5710755 h 8799593"/>
              <a:gd name="connsiteX655" fmla="*/ 7457345 w 8471621"/>
              <a:gd name="connsiteY655" fmla="*/ 5783829 h 8799593"/>
              <a:gd name="connsiteX656" fmla="*/ 7417626 w 8471621"/>
              <a:gd name="connsiteY656" fmla="*/ 5831926 h 8799593"/>
              <a:gd name="connsiteX657" fmla="*/ 7412556 w 8471621"/>
              <a:gd name="connsiteY657" fmla="*/ 5851562 h 8799593"/>
              <a:gd name="connsiteX658" fmla="*/ 7398859 w 8471621"/>
              <a:gd name="connsiteY658" fmla="*/ 5862813 h 8799593"/>
              <a:gd name="connsiteX659" fmla="*/ 7428274 w 8471621"/>
              <a:gd name="connsiteY659" fmla="*/ 5889041 h 8799593"/>
              <a:gd name="connsiteX660" fmla="*/ 7439901 w 8471621"/>
              <a:gd name="connsiteY660" fmla="*/ 5900335 h 8799593"/>
              <a:gd name="connsiteX661" fmla="*/ 7450982 w 8471621"/>
              <a:gd name="connsiteY661" fmla="*/ 5891063 h 8799593"/>
              <a:gd name="connsiteX662" fmla="*/ 7464740 w 8471621"/>
              <a:gd name="connsiteY662" fmla="*/ 5887330 h 8799593"/>
              <a:gd name="connsiteX663" fmla="*/ 7464822 w 8471621"/>
              <a:gd name="connsiteY663" fmla="*/ 5903545 h 8799593"/>
              <a:gd name="connsiteX664" fmla="*/ 7453880 w 8471621"/>
              <a:gd name="connsiteY664" fmla="*/ 5913913 h 8799593"/>
              <a:gd name="connsiteX665" fmla="*/ 7463724 w 8471621"/>
              <a:gd name="connsiteY665" fmla="*/ 5923473 h 8799593"/>
              <a:gd name="connsiteX666" fmla="*/ 7488299 w 8471621"/>
              <a:gd name="connsiteY666" fmla="*/ 5915035 h 8799593"/>
              <a:gd name="connsiteX667" fmla="*/ 7586017 w 8471621"/>
              <a:gd name="connsiteY667" fmla="*/ 5893418 h 8799593"/>
              <a:gd name="connsiteX668" fmla="*/ 7603232 w 8471621"/>
              <a:gd name="connsiteY668" fmla="*/ 5892810 h 8799593"/>
              <a:gd name="connsiteX669" fmla="*/ 7595734 w 8471621"/>
              <a:gd name="connsiteY669" fmla="*/ 5908638 h 8799593"/>
              <a:gd name="connsiteX670" fmla="*/ 7539746 w 8471621"/>
              <a:gd name="connsiteY670" fmla="*/ 5940449 h 8799593"/>
              <a:gd name="connsiteX671" fmla="*/ 7503108 w 8471621"/>
              <a:gd name="connsiteY671" fmla="*/ 5961728 h 8799593"/>
              <a:gd name="connsiteX672" fmla="*/ 7512279 w 8471621"/>
              <a:gd name="connsiteY672" fmla="*/ 5970635 h 8799593"/>
              <a:gd name="connsiteX673" fmla="*/ 7539898 w 8471621"/>
              <a:gd name="connsiteY673" fmla="*/ 5999375 h 8799593"/>
              <a:gd name="connsiteX674" fmla="*/ 7550742 w 8471621"/>
              <a:gd name="connsiteY674" fmla="*/ 5996164 h 8799593"/>
              <a:gd name="connsiteX675" fmla="*/ 7555970 w 8471621"/>
              <a:gd name="connsiteY675" fmla="*/ 6008949 h 8799593"/>
              <a:gd name="connsiteX676" fmla="*/ 7551923 w 8471621"/>
              <a:gd name="connsiteY676" fmla="*/ 6011887 h 8799593"/>
              <a:gd name="connsiteX677" fmla="*/ 7579815 w 8471621"/>
              <a:gd name="connsiteY677" fmla="*/ 6040913 h 8799593"/>
              <a:gd name="connsiteX678" fmla="*/ 7596001 w 8471621"/>
              <a:gd name="connsiteY678" fmla="*/ 6033150 h 8799593"/>
              <a:gd name="connsiteX679" fmla="*/ 7617710 w 8471621"/>
              <a:gd name="connsiteY679" fmla="*/ 6034975 h 8799593"/>
              <a:gd name="connsiteX680" fmla="*/ 7621829 w 8471621"/>
              <a:gd name="connsiteY680" fmla="*/ 6032237 h 8799593"/>
              <a:gd name="connsiteX681" fmla="*/ 7628591 w 8471621"/>
              <a:gd name="connsiteY681" fmla="*/ 6006056 h 8799593"/>
              <a:gd name="connsiteX682" fmla="*/ 7665988 w 8471621"/>
              <a:gd name="connsiteY682" fmla="*/ 6046241 h 8799593"/>
              <a:gd name="connsiteX683" fmla="*/ 7700423 w 8471621"/>
              <a:gd name="connsiteY683" fmla="*/ 6045021 h 8799593"/>
              <a:gd name="connsiteX684" fmla="*/ 7738246 w 8471621"/>
              <a:gd name="connsiteY684" fmla="*/ 6030716 h 8799593"/>
              <a:gd name="connsiteX685" fmla="*/ 7713841 w 8471621"/>
              <a:gd name="connsiteY685" fmla="*/ 6111994 h 8799593"/>
              <a:gd name="connsiteX686" fmla="*/ 7892474 w 8471621"/>
              <a:gd name="connsiteY686" fmla="*/ 6014877 h 8799593"/>
              <a:gd name="connsiteX687" fmla="*/ 8045643 w 8471621"/>
              <a:gd name="connsiteY687" fmla="*/ 5923846 h 8799593"/>
              <a:gd name="connsiteX688" fmla="*/ 8018282 w 8471621"/>
              <a:gd name="connsiteY688" fmla="*/ 5963726 h 8799593"/>
              <a:gd name="connsiteX689" fmla="*/ 7965047 w 8471621"/>
              <a:gd name="connsiteY689" fmla="*/ 6064190 h 8799593"/>
              <a:gd name="connsiteX690" fmla="*/ 7963147 w 8471621"/>
              <a:gd name="connsiteY690" fmla="*/ 6097986 h 8799593"/>
              <a:gd name="connsiteX691" fmla="*/ 8063500 w 8471621"/>
              <a:gd name="connsiteY691" fmla="*/ 6052923 h 8799593"/>
              <a:gd name="connsiteX692" fmla="*/ 8092339 w 8471621"/>
              <a:gd name="connsiteY692" fmla="*/ 6033744 h 8799593"/>
              <a:gd name="connsiteX693" fmla="*/ 8093078 w 8471621"/>
              <a:gd name="connsiteY693" fmla="*/ 6044093 h 8799593"/>
              <a:gd name="connsiteX694" fmla="*/ 8061602 w 8471621"/>
              <a:gd name="connsiteY694" fmla="*/ 6086722 h 8799593"/>
              <a:gd name="connsiteX695" fmla="*/ 8017024 w 8471621"/>
              <a:gd name="connsiteY695" fmla="*/ 6127211 h 8799593"/>
              <a:gd name="connsiteX696" fmla="*/ 8043222 w 8471621"/>
              <a:gd name="connsiteY696" fmla="*/ 6131468 h 8799593"/>
              <a:gd name="connsiteX697" fmla="*/ 8051460 w 8471621"/>
              <a:gd name="connsiteY697" fmla="*/ 6125988 h 8799593"/>
              <a:gd name="connsiteX698" fmla="*/ 8090014 w 8471621"/>
              <a:gd name="connsiteY698" fmla="*/ 6122029 h 8799593"/>
              <a:gd name="connsiteX699" fmla="*/ 8049565 w 8471621"/>
              <a:gd name="connsiteY699" fmla="*/ 6159783 h 8799593"/>
              <a:gd name="connsiteX700" fmla="*/ 7968646 w 8471621"/>
              <a:gd name="connsiteY700" fmla="*/ 6235282 h 8799593"/>
              <a:gd name="connsiteX701" fmla="*/ 7960405 w 8471621"/>
              <a:gd name="connsiteY701" fmla="*/ 6240765 h 8799593"/>
              <a:gd name="connsiteX702" fmla="*/ 7941285 w 8471621"/>
              <a:gd name="connsiteY702" fmla="*/ 6275163 h 8799593"/>
              <a:gd name="connsiteX703" fmla="*/ 7949524 w 8471621"/>
              <a:gd name="connsiteY703" fmla="*/ 6269684 h 8799593"/>
              <a:gd name="connsiteX704" fmla="*/ 7995586 w 8471621"/>
              <a:gd name="connsiteY704" fmla="*/ 6249899 h 8799593"/>
              <a:gd name="connsiteX705" fmla="*/ 8089230 w 8471621"/>
              <a:gd name="connsiteY705" fmla="*/ 6171350 h 8799593"/>
              <a:gd name="connsiteX706" fmla="*/ 8174632 w 8471621"/>
              <a:gd name="connsiteY706" fmla="*/ 6098284 h 8799593"/>
              <a:gd name="connsiteX707" fmla="*/ 8204208 w 8471621"/>
              <a:gd name="connsiteY707" fmla="*/ 6089453 h 8799593"/>
              <a:gd name="connsiteX708" fmla="*/ 7931148 w 8471621"/>
              <a:gd name="connsiteY708" fmla="*/ 6314439 h 8799593"/>
              <a:gd name="connsiteX709" fmla="*/ 7851339 w 8471621"/>
              <a:gd name="connsiteY709" fmla="*/ 6359790 h 8799593"/>
              <a:gd name="connsiteX710" fmla="*/ 7872406 w 8471621"/>
              <a:gd name="connsiteY710" fmla="*/ 6385901 h 8799593"/>
              <a:gd name="connsiteX711" fmla="*/ 8169782 w 8471621"/>
              <a:gd name="connsiteY711" fmla="*/ 6762311 h 8799593"/>
              <a:gd name="connsiteX712" fmla="*/ 8435189 w 8471621"/>
              <a:gd name="connsiteY712" fmla="*/ 7248750 h 8799593"/>
              <a:gd name="connsiteX713" fmla="*/ 8451077 w 8471621"/>
              <a:gd name="connsiteY713" fmla="*/ 7291637 h 8799593"/>
              <a:gd name="connsiteX714" fmla="*/ 8443585 w 8471621"/>
              <a:gd name="connsiteY714" fmla="*/ 7324533 h 8799593"/>
              <a:gd name="connsiteX715" fmla="*/ 8471621 w 8471621"/>
              <a:gd name="connsiteY715" fmla="*/ 7426749 h 8799593"/>
              <a:gd name="connsiteX716" fmla="*/ 8385632 w 8471621"/>
              <a:gd name="connsiteY716" fmla="*/ 7353887 h 8799593"/>
              <a:gd name="connsiteX717" fmla="*/ 8329086 w 8471621"/>
              <a:gd name="connsiteY717" fmla="*/ 7245504 h 8799593"/>
              <a:gd name="connsiteX718" fmla="*/ 8259467 w 8471621"/>
              <a:gd name="connsiteY718" fmla="*/ 7119488 h 8799593"/>
              <a:gd name="connsiteX719" fmla="*/ 8170220 w 8471621"/>
              <a:gd name="connsiteY719" fmla="*/ 6967031 h 8799593"/>
              <a:gd name="connsiteX720" fmla="*/ 8087513 w 8471621"/>
              <a:gd name="connsiteY720" fmla="*/ 6823385 h 8799593"/>
              <a:gd name="connsiteX721" fmla="*/ 8020218 w 8471621"/>
              <a:gd name="connsiteY721" fmla="*/ 6743486 h 8799593"/>
              <a:gd name="connsiteX722" fmla="*/ 7939839 w 8471621"/>
              <a:gd name="connsiteY722" fmla="*/ 6645967 h 8799593"/>
              <a:gd name="connsiteX723" fmla="*/ 7821139 w 8471621"/>
              <a:gd name="connsiteY723" fmla="*/ 6529041 h 8799593"/>
              <a:gd name="connsiteX724" fmla="*/ 7738946 w 8471621"/>
              <a:gd name="connsiteY724" fmla="*/ 6460625 h 8799593"/>
              <a:gd name="connsiteX725" fmla="*/ 7694619 w 8471621"/>
              <a:gd name="connsiteY725" fmla="*/ 6412179 h 8799593"/>
              <a:gd name="connsiteX726" fmla="*/ 7694311 w 8471621"/>
              <a:gd name="connsiteY726" fmla="*/ 6412320 h 8799593"/>
              <a:gd name="connsiteX727" fmla="*/ 7588891 w 8471621"/>
              <a:gd name="connsiteY727" fmla="*/ 6477015 h 8799593"/>
              <a:gd name="connsiteX728" fmla="*/ 7536442 w 8471621"/>
              <a:gd name="connsiteY728" fmla="*/ 6511899 h 8799593"/>
              <a:gd name="connsiteX729" fmla="*/ 7540665 w 8471621"/>
              <a:gd name="connsiteY729" fmla="*/ 6517079 h 8799593"/>
              <a:gd name="connsiteX730" fmla="*/ 7569031 w 8471621"/>
              <a:gd name="connsiteY730" fmla="*/ 6501065 h 8799593"/>
              <a:gd name="connsiteX731" fmla="*/ 7656284 w 8471621"/>
              <a:gd name="connsiteY731" fmla="*/ 6453875 h 8799593"/>
              <a:gd name="connsiteX732" fmla="*/ 7607907 w 8471621"/>
              <a:gd name="connsiteY732" fmla="*/ 6561948 h 8799593"/>
              <a:gd name="connsiteX733" fmla="*/ 7616890 w 8471621"/>
              <a:gd name="connsiteY733" fmla="*/ 6566826 h 8799593"/>
              <a:gd name="connsiteX734" fmla="*/ 7595331 w 8471621"/>
              <a:gd name="connsiteY734" fmla="*/ 6584536 h 8799593"/>
              <a:gd name="connsiteX735" fmla="*/ 7690008 w 8471621"/>
              <a:gd name="connsiteY735" fmla="*/ 6701568 h 8799593"/>
              <a:gd name="connsiteX736" fmla="*/ 8059412 w 8471621"/>
              <a:gd name="connsiteY736" fmla="*/ 7172306 h 8799593"/>
              <a:gd name="connsiteX737" fmla="*/ 8092124 w 8471621"/>
              <a:gd name="connsiteY737" fmla="*/ 7216371 h 8799593"/>
              <a:gd name="connsiteX738" fmla="*/ 8099584 w 8471621"/>
              <a:gd name="connsiteY738" fmla="*/ 7333863 h 8799593"/>
              <a:gd name="connsiteX739" fmla="*/ 8146291 w 8471621"/>
              <a:gd name="connsiteY739" fmla="*/ 7504220 h 8799593"/>
              <a:gd name="connsiteX740" fmla="*/ 8185550 w 8471621"/>
              <a:gd name="connsiteY740" fmla="*/ 7557104 h 8799593"/>
              <a:gd name="connsiteX741" fmla="*/ 8162186 w 8471621"/>
              <a:gd name="connsiteY741" fmla="*/ 7547114 h 8799593"/>
              <a:gd name="connsiteX742" fmla="*/ 8076189 w 8471621"/>
              <a:gd name="connsiteY742" fmla="*/ 7474261 h 8799593"/>
              <a:gd name="connsiteX743" fmla="*/ 8022912 w 8471621"/>
              <a:gd name="connsiteY743" fmla="*/ 7445462 h 8799593"/>
              <a:gd name="connsiteX744" fmla="*/ 7985507 w 8471621"/>
              <a:gd name="connsiteY744" fmla="*/ 7459551 h 8799593"/>
              <a:gd name="connsiteX745" fmla="*/ 7937842 w 8471621"/>
              <a:gd name="connsiteY745" fmla="*/ 7481281 h 8799593"/>
              <a:gd name="connsiteX746" fmla="*/ 7927561 w 8471621"/>
              <a:gd name="connsiteY746" fmla="*/ 7488914 h 8799593"/>
              <a:gd name="connsiteX747" fmla="*/ 7897638 w 8471621"/>
              <a:gd name="connsiteY747" fmla="*/ 7470113 h 8799593"/>
              <a:gd name="connsiteX748" fmla="*/ 7882673 w 8471621"/>
              <a:gd name="connsiteY748" fmla="*/ 7535891 h 8799593"/>
              <a:gd name="connsiteX749" fmla="*/ 7922860 w 8471621"/>
              <a:gd name="connsiteY749" fmla="*/ 7622261 h 8799593"/>
              <a:gd name="connsiteX750" fmla="*/ 7999018 w 8471621"/>
              <a:gd name="connsiteY750" fmla="*/ 7757087 h 8799593"/>
              <a:gd name="connsiteX751" fmla="*/ 8010692 w 8471621"/>
              <a:gd name="connsiteY751" fmla="*/ 7837263 h 8799593"/>
              <a:gd name="connsiteX752" fmla="*/ 7970471 w 8471621"/>
              <a:gd name="connsiteY752" fmla="*/ 7976483 h 8799593"/>
              <a:gd name="connsiteX753" fmla="*/ 7972326 w 8471621"/>
              <a:gd name="connsiteY753" fmla="*/ 8043454 h 8799593"/>
              <a:gd name="connsiteX754" fmla="*/ 7942414 w 8471621"/>
              <a:gd name="connsiteY754" fmla="*/ 8024645 h 8799593"/>
              <a:gd name="connsiteX755" fmla="*/ 7885403 w 8471621"/>
              <a:gd name="connsiteY755" fmla="*/ 8012302 h 8799593"/>
              <a:gd name="connsiteX756" fmla="*/ 7851739 w 8471621"/>
              <a:gd name="connsiteY756" fmla="*/ 8009945 h 8799593"/>
              <a:gd name="connsiteX757" fmla="*/ 7824635 w 8471621"/>
              <a:gd name="connsiteY757" fmla="*/ 8016400 h 8799593"/>
              <a:gd name="connsiteX758" fmla="*/ 7864346 w 8471621"/>
              <a:gd name="connsiteY758" fmla="*/ 8123615 h 8799593"/>
              <a:gd name="connsiteX759" fmla="*/ 7914341 w 8471621"/>
              <a:gd name="connsiteY759" fmla="*/ 8223197 h 8799593"/>
              <a:gd name="connsiteX760" fmla="*/ 7860124 w 8471621"/>
              <a:gd name="connsiteY760" fmla="*/ 8236101 h 8799593"/>
              <a:gd name="connsiteX761" fmla="*/ 7813378 w 8471621"/>
              <a:gd name="connsiteY761" fmla="*/ 8216120 h 8799593"/>
              <a:gd name="connsiteX762" fmla="*/ 7766648 w 8471621"/>
              <a:gd name="connsiteY762" fmla="*/ 8196142 h 8799593"/>
              <a:gd name="connsiteX763" fmla="*/ 7717114 w 8471621"/>
              <a:gd name="connsiteY763" fmla="*/ 8150901 h 8799593"/>
              <a:gd name="connsiteX764" fmla="*/ 7657286 w 8471621"/>
              <a:gd name="connsiteY764" fmla="*/ 8113300 h 8799593"/>
              <a:gd name="connsiteX765" fmla="*/ 7571298 w 8471621"/>
              <a:gd name="connsiteY765" fmla="*/ 8040439 h 8799593"/>
              <a:gd name="connsiteX766" fmla="*/ 7535764 w 8471621"/>
              <a:gd name="connsiteY766" fmla="*/ 8121499 h 8799593"/>
              <a:gd name="connsiteX767" fmla="*/ 7563782 w 8471621"/>
              <a:gd name="connsiteY767" fmla="*/ 8223715 h 8799593"/>
              <a:gd name="connsiteX768" fmla="*/ 7487142 w 8471621"/>
              <a:gd name="connsiteY768" fmla="*/ 8184928 h 8799593"/>
              <a:gd name="connsiteX769" fmla="*/ 7391814 w 8471621"/>
              <a:gd name="connsiteY769" fmla="*/ 8077999 h 8799593"/>
              <a:gd name="connsiteX770" fmla="*/ 7276377 w 8471621"/>
              <a:gd name="connsiteY770" fmla="*/ 7965492 h 8799593"/>
              <a:gd name="connsiteX771" fmla="*/ 7175898 w 8471621"/>
              <a:gd name="connsiteY771" fmla="*/ 7937563 h 8799593"/>
              <a:gd name="connsiteX772" fmla="*/ 7118402 w 8471621"/>
              <a:gd name="connsiteY772" fmla="*/ 7946070 h 8799593"/>
              <a:gd name="connsiteX773" fmla="*/ 7047365 w 8471621"/>
              <a:gd name="connsiteY773" fmla="*/ 7882617 h 8799593"/>
              <a:gd name="connsiteX774" fmla="*/ 6975860 w 8471621"/>
              <a:gd name="connsiteY774" fmla="*/ 7840017 h 8799593"/>
              <a:gd name="connsiteX775" fmla="*/ 6879111 w 8471621"/>
              <a:gd name="connsiteY775" fmla="*/ 7795651 h 8799593"/>
              <a:gd name="connsiteX776" fmla="*/ 6756678 w 8471621"/>
              <a:gd name="connsiteY776" fmla="*/ 7695179 h 8799593"/>
              <a:gd name="connsiteX777" fmla="*/ 6673956 w 8471621"/>
              <a:gd name="connsiteY777" fmla="*/ 7626717 h 8799593"/>
              <a:gd name="connsiteX778" fmla="*/ 6713210 w 8471621"/>
              <a:gd name="connsiteY778" fmla="*/ 7679592 h 8799593"/>
              <a:gd name="connsiteX779" fmla="*/ 6757605 w 8471621"/>
              <a:gd name="connsiteY779" fmla="*/ 7728664 h 8799593"/>
              <a:gd name="connsiteX780" fmla="*/ 6831910 w 8471621"/>
              <a:gd name="connsiteY780" fmla="*/ 7796519 h 8799593"/>
              <a:gd name="connsiteX781" fmla="*/ 6901068 w 8471621"/>
              <a:gd name="connsiteY781" fmla="*/ 7868193 h 8799593"/>
              <a:gd name="connsiteX782" fmla="*/ 6945472 w 8471621"/>
              <a:gd name="connsiteY782" fmla="*/ 7917257 h 8799593"/>
              <a:gd name="connsiteX783" fmla="*/ 6988467 w 8471621"/>
              <a:gd name="connsiteY783" fmla="*/ 7953687 h 8799593"/>
              <a:gd name="connsiteX784" fmla="*/ 7019767 w 8471621"/>
              <a:gd name="connsiteY784" fmla="*/ 7985120 h 8799593"/>
              <a:gd name="connsiteX785" fmla="*/ 7039398 w 8471621"/>
              <a:gd name="connsiteY785" fmla="*/ 8011561 h 8799593"/>
              <a:gd name="connsiteX786" fmla="*/ 7055279 w 8471621"/>
              <a:gd name="connsiteY786" fmla="*/ 8054439 h 8799593"/>
              <a:gd name="connsiteX787" fmla="*/ 6922561 w 8471621"/>
              <a:gd name="connsiteY787" fmla="*/ 7961599 h 8799593"/>
              <a:gd name="connsiteX788" fmla="*/ 6778617 w 8471621"/>
              <a:gd name="connsiteY788" fmla="*/ 7842923 h 8799593"/>
              <a:gd name="connsiteX789" fmla="*/ 6861793 w 8471621"/>
              <a:gd name="connsiteY789" fmla="*/ 7965699 h 8799593"/>
              <a:gd name="connsiteX790" fmla="*/ 6978616 w 8471621"/>
              <a:gd name="connsiteY790" fmla="*/ 8166033 h 8799593"/>
              <a:gd name="connsiteX791" fmla="*/ 6947759 w 8471621"/>
              <a:gd name="connsiteY791" fmla="*/ 8188940 h 8799593"/>
              <a:gd name="connsiteX792" fmla="*/ 6907571 w 8471621"/>
              <a:gd name="connsiteY792" fmla="*/ 8177772 h 8799593"/>
              <a:gd name="connsiteX793" fmla="*/ 7033726 w 8471621"/>
              <a:gd name="connsiteY793" fmla="*/ 8412182 h 8799593"/>
              <a:gd name="connsiteX794" fmla="*/ 7066437 w 8471621"/>
              <a:gd name="connsiteY794" fmla="*/ 8456245 h 8799593"/>
              <a:gd name="connsiteX795" fmla="*/ 7092602 w 8471621"/>
              <a:gd name="connsiteY795" fmla="*/ 8491490 h 8799593"/>
              <a:gd name="connsiteX796" fmla="*/ 7105684 w 8471621"/>
              <a:gd name="connsiteY796" fmla="*/ 8509111 h 8799593"/>
              <a:gd name="connsiteX797" fmla="*/ 7101949 w 8471621"/>
              <a:gd name="connsiteY797" fmla="*/ 8525564 h 8799593"/>
              <a:gd name="connsiteX798" fmla="*/ 7068302 w 8471621"/>
              <a:gd name="connsiteY798" fmla="*/ 8523208 h 8799593"/>
              <a:gd name="connsiteX799" fmla="*/ 6901914 w 8471621"/>
              <a:gd name="connsiteY799" fmla="*/ 8428005 h 8799593"/>
              <a:gd name="connsiteX800" fmla="*/ 6881340 w 8471621"/>
              <a:gd name="connsiteY800" fmla="*/ 8443279 h 8799593"/>
              <a:gd name="connsiteX801" fmla="*/ 6837412 w 8471621"/>
              <a:gd name="connsiteY801" fmla="*/ 8448555 h 8799593"/>
              <a:gd name="connsiteX802" fmla="*/ 6717767 w 8471621"/>
              <a:gd name="connsiteY802" fmla="*/ 8373346 h 8799593"/>
              <a:gd name="connsiteX803" fmla="*/ 6710284 w 8471621"/>
              <a:gd name="connsiteY803" fmla="*/ 8406236 h 8799593"/>
              <a:gd name="connsiteX804" fmla="*/ 6666803 w 8471621"/>
              <a:gd name="connsiteY804" fmla="*/ 8465860 h 8799593"/>
              <a:gd name="connsiteX805" fmla="*/ 6742969 w 8471621"/>
              <a:gd name="connsiteY805" fmla="*/ 8600696 h 8799593"/>
              <a:gd name="connsiteX806" fmla="*/ 6824275 w 8471621"/>
              <a:gd name="connsiteY806" fmla="*/ 8731701 h 8799593"/>
              <a:gd name="connsiteX807" fmla="*/ 6816793 w 8471621"/>
              <a:gd name="connsiteY807" fmla="*/ 8764590 h 8799593"/>
              <a:gd name="connsiteX808" fmla="*/ 6826141 w 8471621"/>
              <a:gd name="connsiteY808" fmla="*/ 8798665 h 8799593"/>
              <a:gd name="connsiteX809" fmla="*/ 6742942 w 8471621"/>
              <a:gd name="connsiteY809" fmla="*/ 8751066 h 8799593"/>
              <a:gd name="connsiteX810" fmla="*/ 6636379 w 8471621"/>
              <a:gd name="connsiteY810" fmla="*/ 8693479 h 8799593"/>
              <a:gd name="connsiteX811" fmla="*/ 6662550 w 8471621"/>
              <a:gd name="connsiteY811" fmla="*/ 8728732 h 8799593"/>
              <a:gd name="connsiteX812" fmla="*/ 6695262 w 8471621"/>
              <a:gd name="connsiteY812" fmla="*/ 8772796 h 8799593"/>
              <a:gd name="connsiteX813" fmla="*/ 6621420 w 8471621"/>
              <a:gd name="connsiteY813" fmla="*/ 8759265 h 8799593"/>
              <a:gd name="connsiteX814" fmla="*/ 6547576 w 8471621"/>
              <a:gd name="connsiteY814" fmla="*/ 8745750 h 8799593"/>
              <a:gd name="connsiteX815" fmla="*/ 6550377 w 8471621"/>
              <a:gd name="connsiteY815" fmla="*/ 8771006 h 8799593"/>
              <a:gd name="connsiteX816" fmla="*/ 6523264 w 8471621"/>
              <a:gd name="connsiteY816" fmla="*/ 8777452 h 8799593"/>
              <a:gd name="connsiteX817" fmla="*/ 6139130 w 8471621"/>
              <a:gd name="connsiteY817" fmla="*/ 8324482 h 8799593"/>
              <a:gd name="connsiteX818" fmla="*/ 5956996 w 8471621"/>
              <a:gd name="connsiteY818" fmla="*/ 8087203 h 8799593"/>
              <a:gd name="connsiteX819" fmla="*/ 5952533 w 8471621"/>
              <a:gd name="connsiteY819" fmla="*/ 8081876 h 8799593"/>
              <a:gd name="connsiteX820" fmla="*/ 5922949 w 8471621"/>
              <a:gd name="connsiteY820" fmla="*/ 8105479 h 8799593"/>
              <a:gd name="connsiteX821" fmla="*/ 5846894 w 8471621"/>
              <a:gd name="connsiteY821" fmla="*/ 8188597 h 8799593"/>
              <a:gd name="connsiteX822" fmla="*/ 5827774 w 8471621"/>
              <a:gd name="connsiteY822" fmla="*/ 8222995 h 8799593"/>
              <a:gd name="connsiteX823" fmla="*/ 5812458 w 8471621"/>
              <a:gd name="connsiteY823" fmla="*/ 8189816 h 8799593"/>
              <a:gd name="connsiteX824" fmla="*/ 5823335 w 8471621"/>
              <a:gd name="connsiteY824" fmla="*/ 8160891 h 8799593"/>
              <a:gd name="connsiteX825" fmla="*/ 5850904 w 8471621"/>
              <a:gd name="connsiteY825" fmla="*/ 8093765 h 8799593"/>
              <a:gd name="connsiteX826" fmla="*/ 5856394 w 8471621"/>
              <a:gd name="connsiteY826" fmla="*/ 8019631 h 8799593"/>
              <a:gd name="connsiteX827" fmla="*/ 5742946 w 8471621"/>
              <a:gd name="connsiteY827" fmla="*/ 8062562 h 8799593"/>
              <a:gd name="connsiteX828" fmla="*/ 5666355 w 8471621"/>
              <a:gd name="connsiteY828" fmla="*/ 8108076 h 8799593"/>
              <a:gd name="connsiteX829" fmla="*/ 5573297 w 8471621"/>
              <a:gd name="connsiteY829" fmla="*/ 8164554 h 8799593"/>
              <a:gd name="connsiteX830" fmla="*/ 5532837 w 8471621"/>
              <a:gd name="connsiteY830" fmla="*/ 8202305 h 8799593"/>
              <a:gd name="connsiteX831" fmla="*/ 5554911 w 8471621"/>
              <a:gd name="connsiteY831" fmla="*/ 8209304 h 8799593"/>
              <a:gd name="connsiteX832" fmla="*/ 5594951 w 8471621"/>
              <a:gd name="connsiteY832" fmla="*/ 8226049 h 8799593"/>
              <a:gd name="connsiteX833" fmla="*/ 5569494 w 8471621"/>
              <a:gd name="connsiteY833" fmla="*/ 8232140 h 8799593"/>
              <a:gd name="connsiteX834" fmla="*/ 5543296 w 8471621"/>
              <a:gd name="connsiteY834" fmla="*/ 8227873 h 8799593"/>
              <a:gd name="connsiteX835" fmla="*/ 5466182 w 8471621"/>
              <a:gd name="connsiteY835" fmla="*/ 8235796 h 8799593"/>
              <a:gd name="connsiteX836" fmla="*/ 5458682 w 8471621"/>
              <a:gd name="connsiteY836" fmla="*/ 8251625 h 8799593"/>
              <a:gd name="connsiteX837" fmla="*/ 5460897 w 8471621"/>
              <a:gd name="connsiteY837" fmla="*/ 8282674 h 8799593"/>
              <a:gd name="connsiteX838" fmla="*/ 5453402 w 8471621"/>
              <a:gd name="connsiteY838" fmla="*/ 8298502 h 8799593"/>
              <a:gd name="connsiteX839" fmla="*/ 5426783 w 8471621"/>
              <a:gd name="connsiteY839" fmla="*/ 8348740 h 8799593"/>
              <a:gd name="connsiteX840" fmla="*/ 5412202 w 8471621"/>
              <a:gd name="connsiteY840" fmla="*/ 8325903 h 8799593"/>
              <a:gd name="connsiteX841" fmla="*/ 5418960 w 8471621"/>
              <a:gd name="connsiteY841" fmla="*/ 8299726 h 8799593"/>
              <a:gd name="connsiteX842" fmla="*/ 5425723 w 8471621"/>
              <a:gd name="connsiteY842" fmla="*/ 8273546 h 8799593"/>
              <a:gd name="connsiteX843" fmla="*/ 5421604 w 8471621"/>
              <a:gd name="connsiteY843" fmla="*/ 8276286 h 8799593"/>
              <a:gd name="connsiteX844" fmla="*/ 5375705 w 8471621"/>
              <a:gd name="connsiteY844" fmla="*/ 8328495 h 8799593"/>
              <a:gd name="connsiteX845" fmla="*/ 5329805 w 8471621"/>
              <a:gd name="connsiteY845" fmla="*/ 8380705 h 8799593"/>
              <a:gd name="connsiteX846" fmla="*/ 5325686 w 8471621"/>
              <a:gd name="connsiteY846" fmla="*/ 8383443 h 8799593"/>
              <a:gd name="connsiteX847" fmla="*/ 5344068 w 8471621"/>
              <a:gd name="connsiteY847" fmla="*/ 8338694 h 8799593"/>
              <a:gd name="connsiteX848" fmla="*/ 5347448 w 8471621"/>
              <a:gd name="connsiteY848" fmla="*/ 8325605 h 8799593"/>
              <a:gd name="connsiteX849" fmla="*/ 5353468 w 8471621"/>
              <a:gd name="connsiteY849" fmla="*/ 8289069 h 8799593"/>
              <a:gd name="connsiteX850" fmla="*/ 5390542 w 8471621"/>
              <a:gd name="connsiteY850" fmla="*/ 8264411 h 8799593"/>
              <a:gd name="connsiteX851" fmla="*/ 5368468 w 8471621"/>
              <a:gd name="connsiteY851" fmla="*/ 8257411 h 8799593"/>
              <a:gd name="connsiteX852" fmla="*/ 5341524 w 8471621"/>
              <a:gd name="connsiteY852" fmla="*/ 8242796 h 8799593"/>
              <a:gd name="connsiteX853" fmla="*/ 5383463 w 8471621"/>
              <a:gd name="connsiteY853" fmla="*/ 8225744 h 8799593"/>
              <a:gd name="connsiteX854" fmla="*/ 5419062 w 8471621"/>
              <a:gd name="connsiteY854" fmla="*/ 8180385 h 8799593"/>
              <a:gd name="connsiteX855" fmla="*/ 5423601 w 8471621"/>
              <a:gd name="connsiteY855" fmla="*/ 8123151 h 8799593"/>
              <a:gd name="connsiteX856" fmla="*/ 5395503 w 8471621"/>
              <a:gd name="connsiteY856" fmla="*/ 8152680 h 8799593"/>
              <a:gd name="connsiteX857" fmla="*/ 5383143 w 8471621"/>
              <a:gd name="connsiteY857" fmla="*/ 8160901 h 8799593"/>
              <a:gd name="connsiteX858" fmla="*/ 5238212 w 8471621"/>
              <a:gd name="connsiteY858" fmla="*/ 8246452 h 8799593"/>
              <a:gd name="connsiteX859" fmla="*/ 5237473 w 8471621"/>
              <a:gd name="connsiteY859" fmla="*/ 8236104 h 8799593"/>
              <a:gd name="connsiteX860" fmla="*/ 5240856 w 8471621"/>
              <a:gd name="connsiteY860" fmla="*/ 8223011 h 8799593"/>
              <a:gd name="connsiteX861" fmla="*/ 5216136 w 8471621"/>
              <a:gd name="connsiteY861" fmla="*/ 8239452 h 8799593"/>
              <a:gd name="connsiteX862" fmla="*/ 5170821 w 8471621"/>
              <a:gd name="connsiteY862" fmla="*/ 8269592 h 8799593"/>
              <a:gd name="connsiteX863" fmla="*/ 5182279 w 8471621"/>
              <a:gd name="connsiteY863" fmla="*/ 8218596 h 8799593"/>
              <a:gd name="connsiteX864" fmla="*/ 5206840 w 8471621"/>
              <a:gd name="connsiteY864" fmla="*/ 8169738 h 8799593"/>
              <a:gd name="connsiteX865" fmla="*/ 5215077 w 8471621"/>
              <a:gd name="connsiteY865" fmla="*/ 8164260 h 8799593"/>
              <a:gd name="connsiteX866" fmla="*/ 5223894 w 8471621"/>
              <a:gd name="connsiteY866" fmla="*/ 8136703 h 8799593"/>
              <a:gd name="connsiteX867" fmla="*/ 5237576 w 8471621"/>
              <a:gd name="connsiteY867" fmla="*/ 8116763 h 8799593"/>
              <a:gd name="connsiteX868" fmla="*/ 5262877 w 8471621"/>
              <a:gd name="connsiteY868" fmla="*/ 8078253 h 8799593"/>
              <a:gd name="connsiteX869" fmla="*/ 5293036 w 8471621"/>
              <a:gd name="connsiteY869" fmla="*/ 8047354 h 8799593"/>
              <a:gd name="connsiteX870" fmla="*/ 5294196 w 8471621"/>
              <a:gd name="connsiteY870" fmla="*/ 8003209 h 8799593"/>
              <a:gd name="connsiteX871" fmla="*/ 5300948 w 8471621"/>
              <a:gd name="connsiteY871" fmla="*/ 7977024 h 8799593"/>
              <a:gd name="connsiteX872" fmla="*/ 5325883 w 8471621"/>
              <a:gd name="connsiteY872" fmla="*/ 7933342 h 8799593"/>
              <a:gd name="connsiteX873" fmla="*/ 5354933 w 8471621"/>
              <a:gd name="connsiteY873" fmla="*/ 7886915 h 8799593"/>
              <a:gd name="connsiteX874" fmla="*/ 5365805 w 8471621"/>
              <a:gd name="connsiteY874" fmla="*/ 7857989 h 8799593"/>
              <a:gd name="connsiteX875" fmla="*/ 5332110 w 8471621"/>
              <a:gd name="connsiteY875" fmla="*/ 7869561 h 8799593"/>
              <a:gd name="connsiteX876" fmla="*/ 5227217 w 8471621"/>
              <a:gd name="connsiteY876" fmla="*/ 7971856 h 8799593"/>
              <a:gd name="connsiteX877" fmla="*/ 5163100 w 8471621"/>
              <a:gd name="connsiteY877" fmla="*/ 8101239 h 8799593"/>
              <a:gd name="connsiteX878" fmla="*/ 5147360 w 8471621"/>
              <a:gd name="connsiteY878" fmla="*/ 8122549 h 8799593"/>
              <a:gd name="connsiteX879" fmla="*/ 5143662 w 8471621"/>
              <a:gd name="connsiteY879" fmla="*/ 8070793 h 8799593"/>
              <a:gd name="connsiteX880" fmla="*/ 5147039 w 8471621"/>
              <a:gd name="connsiteY880" fmla="*/ 8057705 h 8799593"/>
              <a:gd name="connsiteX881" fmla="*/ 5150424 w 8471621"/>
              <a:gd name="connsiteY881" fmla="*/ 8044614 h 8799593"/>
              <a:gd name="connsiteX882" fmla="*/ 5124961 w 8471621"/>
              <a:gd name="connsiteY882" fmla="*/ 8050708 h 8799593"/>
              <a:gd name="connsiteX883" fmla="*/ 5100982 w 8471621"/>
              <a:gd name="connsiteY883" fmla="*/ 8077497 h 8799593"/>
              <a:gd name="connsiteX884" fmla="*/ 5056406 w 8471621"/>
              <a:gd name="connsiteY884" fmla="*/ 8117987 h 8799593"/>
              <a:gd name="connsiteX885" fmla="*/ 5040665 w 8471621"/>
              <a:gd name="connsiteY885" fmla="*/ 8139296 h 8799593"/>
              <a:gd name="connsiteX886" fmla="*/ 5078908 w 8471621"/>
              <a:gd name="connsiteY886" fmla="*/ 8070496 h 8799593"/>
              <a:gd name="connsiteX887" fmla="*/ 5152323 w 8471621"/>
              <a:gd name="connsiteY887" fmla="*/ 8010828 h 8799593"/>
              <a:gd name="connsiteX888" fmla="*/ 5250134 w 8471621"/>
              <a:gd name="connsiteY888" fmla="*/ 7869865 h 8799593"/>
              <a:gd name="connsiteX889" fmla="*/ 5216440 w 8471621"/>
              <a:gd name="connsiteY889" fmla="*/ 7881435 h 8799593"/>
              <a:gd name="connsiteX890" fmla="*/ 5018269 w 8471621"/>
              <a:gd name="connsiteY890" fmla="*/ 8067453 h 8799593"/>
              <a:gd name="connsiteX891" fmla="*/ 4972532 w 8471621"/>
              <a:gd name="connsiteY891" fmla="*/ 8152088 h 8799593"/>
              <a:gd name="connsiteX892" fmla="*/ 4950769 w 8471621"/>
              <a:gd name="connsiteY892" fmla="*/ 8209926 h 8799593"/>
              <a:gd name="connsiteX893" fmla="*/ 4950029 w 8471621"/>
              <a:gd name="connsiteY893" fmla="*/ 8199578 h 8799593"/>
              <a:gd name="connsiteX894" fmla="*/ 4953413 w 8471621"/>
              <a:gd name="connsiteY894" fmla="*/ 8186486 h 8799593"/>
              <a:gd name="connsiteX895" fmla="*/ 4951197 w 8471621"/>
              <a:gd name="connsiteY895" fmla="*/ 8155436 h 8799593"/>
              <a:gd name="connsiteX896" fmla="*/ 4926052 w 8471621"/>
              <a:gd name="connsiteY896" fmla="*/ 8226366 h 8799593"/>
              <a:gd name="connsiteX897" fmla="*/ 4930175 w 8471621"/>
              <a:gd name="connsiteY897" fmla="*/ 8223623 h 8799593"/>
              <a:gd name="connsiteX898" fmla="*/ 4931656 w 8471621"/>
              <a:gd name="connsiteY898" fmla="*/ 8244332 h 8799593"/>
              <a:gd name="connsiteX899" fmla="*/ 4926376 w 8471621"/>
              <a:gd name="connsiteY899" fmla="*/ 8291217 h 8799593"/>
              <a:gd name="connsiteX900" fmla="*/ 4959336 w 8471621"/>
              <a:gd name="connsiteY900" fmla="*/ 8269294 h 8799593"/>
              <a:gd name="connsiteX901" fmla="*/ 4971694 w 8471621"/>
              <a:gd name="connsiteY901" fmla="*/ 8261077 h 8799593"/>
              <a:gd name="connsiteX902" fmla="*/ 4952155 w 8471621"/>
              <a:gd name="connsiteY902" fmla="*/ 8349970 h 8799593"/>
              <a:gd name="connsiteX903" fmla="*/ 4923214 w 8471621"/>
              <a:gd name="connsiteY903" fmla="*/ 8488490 h 8799593"/>
              <a:gd name="connsiteX904" fmla="*/ 4891734 w 8471621"/>
              <a:gd name="connsiteY904" fmla="*/ 8531110 h 8799593"/>
              <a:gd name="connsiteX905" fmla="*/ 4886716 w 8471621"/>
              <a:gd name="connsiteY905" fmla="*/ 8491072 h 8799593"/>
              <a:gd name="connsiteX906" fmla="*/ 4883011 w 8471621"/>
              <a:gd name="connsiteY906" fmla="*/ 8439319 h 8799593"/>
              <a:gd name="connsiteX907" fmla="*/ 4852541 w 8471621"/>
              <a:gd name="connsiteY907" fmla="*/ 8405381 h 8799593"/>
              <a:gd name="connsiteX908" fmla="*/ 4833841 w 8471621"/>
              <a:gd name="connsiteY908" fmla="*/ 8385284 h 8799593"/>
              <a:gd name="connsiteX909" fmla="*/ 4811761 w 8471621"/>
              <a:gd name="connsiteY909" fmla="*/ 8378287 h 8799593"/>
              <a:gd name="connsiteX910" fmla="*/ 4799401 w 8471621"/>
              <a:gd name="connsiteY910" fmla="*/ 8386509 h 8799593"/>
              <a:gd name="connsiteX911" fmla="*/ 4770565 w 8471621"/>
              <a:gd name="connsiteY911" fmla="*/ 8405688 h 8799593"/>
              <a:gd name="connsiteX912" fmla="*/ 4754824 w 8471621"/>
              <a:gd name="connsiteY912" fmla="*/ 8426998 h 8799593"/>
              <a:gd name="connsiteX913" fmla="*/ 4743207 w 8471621"/>
              <a:gd name="connsiteY913" fmla="*/ 8445565 h 8799593"/>
              <a:gd name="connsiteX914" fmla="*/ 4727147 w 8471621"/>
              <a:gd name="connsiteY914" fmla="*/ 8402032 h 8799593"/>
              <a:gd name="connsiteX915" fmla="*/ 4710350 w 8471621"/>
              <a:gd name="connsiteY915" fmla="*/ 8348146 h 8799593"/>
              <a:gd name="connsiteX916" fmla="*/ 4700839 w 8471621"/>
              <a:gd name="connsiteY916" fmla="*/ 8305682 h 8799593"/>
              <a:gd name="connsiteX917" fmla="*/ 4724609 w 8471621"/>
              <a:gd name="connsiteY917" fmla="*/ 8306139 h 8799593"/>
              <a:gd name="connsiteX918" fmla="*/ 4739768 w 8471621"/>
              <a:gd name="connsiteY918" fmla="*/ 8306898 h 8799593"/>
              <a:gd name="connsiteX919" fmla="*/ 4739975 w 8471621"/>
              <a:gd name="connsiteY919" fmla="*/ 8279652 h 8799593"/>
              <a:gd name="connsiteX920" fmla="*/ 4724286 w 8471621"/>
              <a:gd name="connsiteY920" fmla="*/ 8241288 h 8799593"/>
              <a:gd name="connsiteX921" fmla="*/ 4709710 w 8471621"/>
              <a:gd name="connsiteY921" fmla="*/ 8218460 h 8799593"/>
              <a:gd name="connsiteX922" fmla="*/ 4705911 w 8471621"/>
              <a:gd name="connsiteY922" fmla="*/ 8286043 h 8799593"/>
              <a:gd name="connsiteX923" fmla="*/ 4692225 w 8471621"/>
              <a:gd name="connsiteY923" fmla="*/ 8305985 h 8799593"/>
              <a:gd name="connsiteX924" fmla="*/ 4687531 w 8471621"/>
              <a:gd name="connsiteY924" fmla="*/ 8330800 h 8799593"/>
              <a:gd name="connsiteX925" fmla="*/ 4673368 w 8471621"/>
              <a:gd name="connsiteY925" fmla="*/ 8253470 h 8799593"/>
              <a:gd name="connsiteX926" fmla="*/ 4670523 w 8471621"/>
              <a:gd name="connsiteY926" fmla="*/ 8304163 h 8799593"/>
              <a:gd name="connsiteX927" fmla="*/ 4643371 w 8471621"/>
              <a:gd name="connsiteY927" fmla="*/ 8316796 h 8799593"/>
              <a:gd name="connsiteX928" fmla="*/ 4602593 w 8471621"/>
              <a:gd name="connsiteY928" fmla="*/ 8289702 h 8799593"/>
              <a:gd name="connsiteX929" fmla="*/ 4599635 w 8471621"/>
              <a:gd name="connsiteY929" fmla="*/ 8248295 h 8799593"/>
              <a:gd name="connsiteX930" fmla="*/ 4591075 w 8471621"/>
              <a:gd name="connsiteY930" fmla="*/ 8188931 h 8799593"/>
              <a:gd name="connsiteX931" fmla="*/ 4583577 w 8471621"/>
              <a:gd name="connsiteY931" fmla="*/ 8204759 h 8799593"/>
              <a:gd name="connsiteX932" fmla="*/ 4559129 w 8471621"/>
              <a:gd name="connsiteY932" fmla="*/ 8345716 h 8799593"/>
              <a:gd name="connsiteX933" fmla="*/ 4565001 w 8471621"/>
              <a:gd name="connsiteY933" fmla="*/ 8488193 h 8799593"/>
              <a:gd name="connsiteX934" fmla="*/ 4581055 w 8471621"/>
              <a:gd name="connsiteY934" fmla="*/ 8531729 h 8799593"/>
              <a:gd name="connsiteX935" fmla="*/ 4547035 w 8471621"/>
              <a:gd name="connsiteY935" fmla="*/ 8478448 h 8799593"/>
              <a:gd name="connsiteX936" fmla="*/ 4532489 w 8471621"/>
              <a:gd name="connsiteY936" fmla="*/ 8415821 h 8799593"/>
              <a:gd name="connsiteX937" fmla="*/ 4534361 w 8471621"/>
              <a:gd name="connsiteY937" fmla="*/ 8421831 h 8799593"/>
              <a:gd name="connsiteX938" fmla="*/ 4537737 w 8471621"/>
              <a:gd name="connsiteY938" fmla="*/ 8408736 h 8799593"/>
              <a:gd name="connsiteX939" fmla="*/ 4525799 w 8471621"/>
              <a:gd name="connsiteY939" fmla="*/ 8362458 h 8799593"/>
              <a:gd name="connsiteX940" fmla="*/ 4520645 w 8471621"/>
              <a:gd name="connsiteY940" fmla="*/ 8350711 h 8799593"/>
              <a:gd name="connsiteX941" fmla="*/ 4520447 w 8471621"/>
              <a:gd name="connsiteY941" fmla="*/ 8347950 h 8799593"/>
              <a:gd name="connsiteX942" fmla="*/ 4529178 w 8471621"/>
              <a:gd name="connsiteY942" fmla="*/ 8349370 h 8799593"/>
              <a:gd name="connsiteX943" fmla="*/ 4546497 w 8471621"/>
              <a:gd name="connsiteY943" fmla="*/ 8229420 h 8799593"/>
              <a:gd name="connsiteX944" fmla="*/ 4537939 w 8471621"/>
              <a:gd name="connsiteY944" fmla="*/ 8170055 h 8799593"/>
              <a:gd name="connsiteX945" fmla="*/ 4526115 w 8471621"/>
              <a:gd name="connsiteY945" fmla="*/ 8215879 h 8799593"/>
              <a:gd name="connsiteX946" fmla="*/ 4523264 w 8471621"/>
              <a:gd name="connsiteY946" fmla="*/ 8266566 h 8799593"/>
              <a:gd name="connsiteX947" fmla="*/ 4522104 w 8471621"/>
              <a:gd name="connsiteY947" fmla="*/ 8310711 h 8799593"/>
              <a:gd name="connsiteX948" fmla="*/ 4519461 w 8471621"/>
              <a:gd name="connsiteY948" fmla="*/ 8334152 h 8799593"/>
              <a:gd name="connsiteX949" fmla="*/ 4520447 w 8471621"/>
              <a:gd name="connsiteY949" fmla="*/ 8347950 h 8799593"/>
              <a:gd name="connsiteX950" fmla="*/ 4519355 w 8471621"/>
              <a:gd name="connsiteY950" fmla="*/ 8347772 h 8799593"/>
              <a:gd name="connsiteX951" fmla="*/ 4520645 w 8471621"/>
              <a:gd name="connsiteY951" fmla="*/ 8350711 h 8799593"/>
              <a:gd name="connsiteX952" fmla="*/ 4522102 w 8471621"/>
              <a:gd name="connsiteY952" fmla="*/ 8371119 h 8799593"/>
              <a:gd name="connsiteX953" fmla="*/ 4503399 w 8471621"/>
              <a:gd name="connsiteY953" fmla="*/ 8290618 h 8799593"/>
              <a:gd name="connsiteX954" fmla="*/ 4486604 w 8471621"/>
              <a:gd name="connsiteY954" fmla="*/ 8236732 h 8799593"/>
              <a:gd name="connsiteX955" fmla="*/ 4470226 w 8471621"/>
              <a:gd name="connsiteY955" fmla="*/ 8128353 h 8799593"/>
              <a:gd name="connsiteX956" fmla="*/ 4478145 w 8471621"/>
              <a:gd name="connsiteY956" fmla="*/ 8058029 h 8799593"/>
              <a:gd name="connsiteX957" fmla="*/ 4481528 w 8471621"/>
              <a:gd name="connsiteY957" fmla="*/ 8044939 h 8799593"/>
              <a:gd name="connsiteX958" fmla="*/ 4450047 w 8471621"/>
              <a:gd name="connsiteY958" fmla="*/ 8087559 h 8799593"/>
              <a:gd name="connsiteX959" fmla="*/ 4445929 w 8471621"/>
              <a:gd name="connsiteY959" fmla="*/ 8090299 h 8799593"/>
              <a:gd name="connsiteX960" fmla="*/ 4421007 w 8471621"/>
              <a:gd name="connsiteY960" fmla="*/ 8345418 h 8799593"/>
              <a:gd name="connsiteX961" fmla="*/ 4327196 w 8471621"/>
              <a:gd name="connsiteY961" fmla="*/ 8180118 h 8799593"/>
              <a:gd name="connsiteX962" fmla="*/ 4334900 w 8471621"/>
              <a:gd name="connsiteY962" fmla="*/ 8137033 h 8799593"/>
              <a:gd name="connsiteX963" fmla="*/ 4333682 w 8471621"/>
              <a:gd name="connsiteY963" fmla="*/ 8029412 h 8799593"/>
              <a:gd name="connsiteX964" fmla="*/ 4324755 w 8471621"/>
              <a:gd name="connsiteY964" fmla="*/ 7964878 h 8799593"/>
              <a:gd name="connsiteX965" fmla="*/ 4335100 w 8471621"/>
              <a:gd name="connsiteY965" fmla="*/ 7686931 h 8799593"/>
              <a:gd name="connsiteX966" fmla="*/ 4433012 w 8471621"/>
              <a:gd name="connsiteY966" fmla="*/ 7426632 h 8799593"/>
              <a:gd name="connsiteX967" fmla="*/ 4441249 w 8471621"/>
              <a:gd name="connsiteY967" fmla="*/ 7421152 h 8799593"/>
              <a:gd name="connsiteX968" fmla="*/ 4439770 w 8471621"/>
              <a:gd name="connsiteY968" fmla="*/ 7400454 h 8799593"/>
              <a:gd name="connsiteX969" fmla="*/ 4430793 w 8471621"/>
              <a:gd name="connsiteY969" fmla="*/ 7395584 h 8799593"/>
              <a:gd name="connsiteX970" fmla="*/ 4434175 w 8471621"/>
              <a:gd name="connsiteY970" fmla="*/ 7382493 h 8799593"/>
              <a:gd name="connsiteX971" fmla="*/ 4374385 w 8471621"/>
              <a:gd name="connsiteY971" fmla="*/ 7481890 h 8799593"/>
              <a:gd name="connsiteX972" fmla="*/ 4328441 w 8471621"/>
              <a:gd name="connsiteY972" fmla="*/ 7593771 h 8799593"/>
              <a:gd name="connsiteX973" fmla="*/ 4311960 w 8471621"/>
              <a:gd name="connsiteY973" fmla="*/ 7604731 h 8799593"/>
              <a:gd name="connsiteX974" fmla="*/ 4355320 w 8471621"/>
              <a:gd name="connsiteY974" fmla="*/ 7456621 h 8799593"/>
              <a:gd name="connsiteX975" fmla="*/ 4414219 w 8471621"/>
              <a:gd name="connsiteY975" fmla="*/ 7352393 h 8799593"/>
              <a:gd name="connsiteX976" fmla="*/ 4456689 w 8471621"/>
              <a:gd name="connsiteY976" fmla="*/ 7296891 h 8799593"/>
              <a:gd name="connsiteX977" fmla="*/ 4440481 w 8471621"/>
              <a:gd name="connsiteY977" fmla="*/ 7295742 h 8799593"/>
              <a:gd name="connsiteX978" fmla="*/ 4351892 w 8471621"/>
              <a:gd name="connsiteY978" fmla="*/ 7311299 h 8799593"/>
              <a:gd name="connsiteX979" fmla="*/ 4341935 w 8471621"/>
              <a:gd name="connsiteY979" fmla="*/ 7328763 h 8799593"/>
              <a:gd name="connsiteX980" fmla="*/ 4341692 w 8471621"/>
              <a:gd name="connsiteY980" fmla="*/ 7361446 h 8799593"/>
              <a:gd name="connsiteX981" fmla="*/ 4331735 w 8471621"/>
              <a:gd name="connsiteY981" fmla="*/ 7378909 h 8799593"/>
              <a:gd name="connsiteX982" fmla="*/ 4296922 w 8471621"/>
              <a:gd name="connsiteY982" fmla="*/ 7434597 h 8799593"/>
              <a:gd name="connsiteX983" fmla="*/ 4282341 w 8471621"/>
              <a:gd name="connsiteY983" fmla="*/ 7411763 h 8799593"/>
              <a:gd name="connsiteX984" fmla="*/ 4292377 w 8471621"/>
              <a:gd name="connsiteY984" fmla="*/ 7383405 h 8799593"/>
              <a:gd name="connsiteX985" fmla="*/ 4302418 w 8471621"/>
              <a:gd name="connsiteY985" fmla="*/ 7355046 h 8799593"/>
              <a:gd name="connsiteX986" fmla="*/ 4297479 w 8471621"/>
              <a:gd name="connsiteY986" fmla="*/ 7358330 h 8799593"/>
              <a:gd name="connsiteX987" fmla="*/ 4240515 w 8471621"/>
              <a:gd name="connsiteY987" fmla="*/ 7417899 h 8799593"/>
              <a:gd name="connsiteX988" fmla="*/ 4183551 w 8471621"/>
              <a:gd name="connsiteY988" fmla="*/ 7477467 h 8799593"/>
              <a:gd name="connsiteX989" fmla="*/ 4178613 w 8471621"/>
              <a:gd name="connsiteY989" fmla="*/ 7480751 h 8799593"/>
              <a:gd name="connsiteX990" fmla="*/ 4203553 w 8471621"/>
              <a:gd name="connsiteY990" fmla="*/ 7431640 h 8799593"/>
              <a:gd name="connsiteX991" fmla="*/ 4208572 w 8471621"/>
              <a:gd name="connsiteY991" fmla="*/ 7417462 h 8799593"/>
              <a:gd name="connsiteX992" fmla="*/ 4218689 w 8471621"/>
              <a:gd name="connsiteY992" fmla="*/ 7378200 h 8799593"/>
              <a:gd name="connsiteX993" fmla="*/ 4263141 w 8471621"/>
              <a:gd name="connsiteY993" fmla="*/ 7348635 h 8799593"/>
              <a:gd name="connsiteX994" fmla="*/ 4238607 w 8471621"/>
              <a:gd name="connsiteY994" fmla="*/ 7343270 h 8799593"/>
              <a:gd name="connsiteX995" fmla="*/ 4209205 w 8471621"/>
              <a:gd name="connsiteY995" fmla="*/ 7330290 h 8799593"/>
              <a:gd name="connsiteX996" fmla="*/ 4258520 w 8471621"/>
              <a:gd name="connsiteY996" fmla="*/ 7308333 h 8799593"/>
              <a:gd name="connsiteX997" fmla="*/ 4303135 w 8471621"/>
              <a:gd name="connsiteY997" fmla="*/ 7256977 h 8799593"/>
              <a:gd name="connsiteX998" fmla="*/ 4313412 w 8471621"/>
              <a:gd name="connsiteY998" fmla="*/ 7195927 h 8799593"/>
              <a:gd name="connsiteX999" fmla="*/ 4278758 w 8471621"/>
              <a:gd name="connsiteY999" fmla="*/ 7229817 h 8799593"/>
              <a:gd name="connsiteX1000" fmla="*/ 4263938 w 8471621"/>
              <a:gd name="connsiteY1000" fmla="*/ 7239674 h 8799593"/>
              <a:gd name="connsiteX1001" fmla="*/ 4091139 w 8471621"/>
              <a:gd name="connsiteY1001" fmla="*/ 7343760 h 8799593"/>
              <a:gd name="connsiteX1002" fmla="*/ 4091219 w 8471621"/>
              <a:gd name="connsiteY1002" fmla="*/ 7332866 h 8799593"/>
              <a:gd name="connsiteX1003" fmla="*/ 4096243 w 8471621"/>
              <a:gd name="connsiteY1003" fmla="*/ 7318683 h 8799593"/>
              <a:gd name="connsiteX1004" fmla="*/ 4066607 w 8471621"/>
              <a:gd name="connsiteY1004" fmla="*/ 7338394 h 8799593"/>
              <a:gd name="connsiteX1005" fmla="*/ 4012272 w 8471621"/>
              <a:gd name="connsiteY1005" fmla="*/ 7374531 h 8799593"/>
              <a:gd name="connsiteX1006" fmla="*/ 4029881 w 8471621"/>
              <a:gd name="connsiteY1006" fmla="*/ 7319446 h 8799593"/>
              <a:gd name="connsiteX1007" fmla="*/ 4062227 w 8471621"/>
              <a:gd name="connsiteY1007" fmla="*/ 7265409 h 8799593"/>
              <a:gd name="connsiteX1008" fmla="*/ 4072103 w 8471621"/>
              <a:gd name="connsiteY1008" fmla="*/ 7258841 h 8799593"/>
              <a:gd name="connsiteX1009" fmla="*/ 4084606 w 8471621"/>
              <a:gd name="connsiteY1009" fmla="*/ 7228833 h 8799593"/>
              <a:gd name="connsiteX1010" fmla="*/ 4101979 w 8471621"/>
              <a:gd name="connsiteY1010" fmla="*/ 7206437 h 8799593"/>
              <a:gd name="connsiteX1011" fmla="*/ 4134245 w 8471621"/>
              <a:gd name="connsiteY1011" fmla="*/ 7163295 h 8799593"/>
              <a:gd name="connsiteX1012" fmla="*/ 4171371 w 8471621"/>
              <a:gd name="connsiteY1012" fmla="*/ 7127762 h 8799593"/>
              <a:gd name="connsiteX1013" fmla="*/ 4176628 w 8471621"/>
              <a:gd name="connsiteY1013" fmla="*/ 7080892 h 8799593"/>
              <a:gd name="connsiteX1014" fmla="*/ 4186661 w 8471621"/>
              <a:gd name="connsiteY1014" fmla="*/ 7052526 h 8799593"/>
              <a:gd name="connsiteX1015" fmla="*/ 4218971 w 8471621"/>
              <a:gd name="connsiteY1015" fmla="*/ 7003939 h 8799593"/>
              <a:gd name="connsiteX1016" fmla="*/ 4256217 w 8471621"/>
              <a:gd name="connsiteY1016" fmla="*/ 6952059 h 8799593"/>
              <a:gd name="connsiteX1017" fmla="*/ 4271187 w 8471621"/>
              <a:gd name="connsiteY1017" fmla="*/ 6920410 h 8799593"/>
              <a:gd name="connsiteX1018" fmla="*/ 4231753 w 8471621"/>
              <a:gd name="connsiteY1018" fmla="*/ 6935797 h 8799593"/>
              <a:gd name="connsiteX1019" fmla="*/ 4103094 w 8471621"/>
              <a:gd name="connsiteY1019" fmla="*/ 7053901 h 8799593"/>
              <a:gd name="connsiteX1020" fmla="*/ 4018487 w 8471621"/>
              <a:gd name="connsiteY1020" fmla="*/ 7196910 h 8799593"/>
              <a:gd name="connsiteX1021" fmla="*/ 3998649 w 8471621"/>
              <a:gd name="connsiteY1021" fmla="*/ 7220946 h 8799593"/>
              <a:gd name="connsiteX1022" fmla="*/ 3999048 w 8471621"/>
              <a:gd name="connsiteY1022" fmla="*/ 7166465 h 8799593"/>
              <a:gd name="connsiteX1023" fmla="*/ 4004065 w 8471621"/>
              <a:gd name="connsiteY1023" fmla="*/ 7152286 h 8799593"/>
              <a:gd name="connsiteX1024" fmla="*/ 4009089 w 8471621"/>
              <a:gd name="connsiteY1024" fmla="*/ 7138105 h 8799593"/>
              <a:gd name="connsiteX1025" fmla="*/ 3979528 w 8471621"/>
              <a:gd name="connsiteY1025" fmla="*/ 7146925 h 8799593"/>
              <a:gd name="connsiteX1026" fmla="*/ 3949811 w 8471621"/>
              <a:gd name="connsiteY1026" fmla="*/ 7177529 h 8799593"/>
              <a:gd name="connsiteX1027" fmla="*/ 3895400 w 8471621"/>
              <a:gd name="connsiteY1027" fmla="*/ 7224561 h 8799593"/>
              <a:gd name="connsiteX1028" fmla="*/ 3875560 w 8471621"/>
              <a:gd name="connsiteY1028" fmla="*/ 7248596 h 8799593"/>
              <a:gd name="connsiteX1029" fmla="*/ 3925279 w 8471621"/>
              <a:gd name="connsiteY1029" fmla="*/ 7172164 h 8799593"/>
              <a:gd name="connsiteX1030" fmla="*/ 4014266 w 8471621"/>
              <a:gd name="connsiteY1030" fmla="*/ 7102139 h 8799593"/>
              <a:gd name="connsiteX1031" fmla="*/ 4138307 w 8471621"/>
              <a:gd name="connsiteY1031" fmla="*/ 6943732 h 8799593"/>
              <a:gd name="connsiteX1032" fmla="*/ 4098874 w 8471621"/>
              <a:gd name="connsiteY1032" fmla="*/ 6959117 h 8799593"/>
              <a:gd name="connsiteX1033" fmla="*/ 3856444 w 8471621"/>
              <a:gd name="connsiteY1033" fmla="*/ 7174572 h 8799593"/>
              <a:gd name="connsiteX1034" fmla="*/ 3796773 w 8471621"/>
              <a:gd name="connsiteY1034" fmla="*/ 7268474 h 8799593"/>
              <a:gd name="connsiteX1035" fmla="*/ 3766816 w 8471621"/>
              <a:gd name="connsiteY1035" fmla="*/ 7331763 h 8799593"/>
              <a:gd name="connsiteX1036" fmla="*/ 3766894 w 8471621"/>
              <a:gd name="connsiteY1036" fmla="*/ 7320869 h 8799593"/>
              <a:gd name="connsiteX1037" fmla="*/ 3771916 w 8471621"/>
              <a:gd name="connsiteY1037" fmla="*/ 7306687 h 8799593"/>
              <a:gd name="connsiteX1038" fmla="*/ 3772162 w 8471621"/>
              <a:gd name="connsiteY1038" fmla="*/ 7274002 h 8799593"/>
              <a:gd name="connsiteX1039" fmla="*/ 3737178 w 8471621"/>
              <a:gd name="connsiteY1039" fmla="*/ 7351474 h 8799593"/>
              <a:gd name="connsiteX1040" fmla="*/ 3742123 w 8471621"/>
              <a:gd name="connsiteY1040" fmla="*/ 7348186 h 8799593"/>
              <a:gd name="connsiteX1041" fmla="*/ 3741962 w 8471621"/>
              <a:gd name="connsiteY1041" fmla="*/ 7369985 h 8799593"/>
              <a:gd name="connsiteX1042" fmla="*/ 3731767 w 8471621"/>
              <a:gd name="connsiteY1042" fmla="*/ 7420141 h 8799593"/>
              <a:gd name="connsiteX1043" fmla="*/ 3771285 w 8471621"/>
              <a:gd name="connsiteY1043" fmla="*/ 7393858 h 8799593"/>
              <a:gd name="connsiteX1044" fmla="*/ 3786100 w 8471621"/>
              <a:gd name="connsiteY1044" fmla="*/ 7384004 h 8799593"/>
              <a:gd name="connsiteX1045" fmla="*/ 3755906 w 8471621"/>
              <a:gd name="connsiteY1045" fmla="*/ 7479982 h 8799593"/>
              <a:gd name="connsiteX1046" fmla="*/ 3710573 w 8471621"/>
              <a:gd name="connsiteY1046" fmla="*/ 7629405 h 8799593"/>
              <a:gd name="connsiteX1047" fmla="*/ 3670894 w 8471621"/>
              <a:gd name="connsiteY1047" fmla="*/ 7677477 h 8799593"/>
              <a:gd name="connsiteX1048" fmla="*/ 3668747 w 8471621"/>
              <a:gd name="connsiteY1048" fmla="*/ 7635530 h 8799593"/>
              <a:gd name="connsiteX1049" fmla="*/ 3669142 w 8471621"/>
              <a:gd name="connsiteY1049" fmla="*/ 7581053 h 8799593"/>
              <a:gd name="connsiteX1050" fmla="*/ 3637442 w 8471621"/>
              <a:gd name="connsiteY1050" fmla="*/ 7547931 h 8799593"/>
              <a:gd name="connsiteX1051" fmla="*/ 3617924 w 8471621"/>
              <a:gd name="connsiteY1051" fmla="*/ 7528380 h 8799593"/>
              <a:gd name="connsiteX1052" fmla="*/ 3593385 w 8471621"/>
              <a:gd name="connsiteY1052" fmla="*/ 7523020 h 8799593"/>
              <a:gd name="connsiteX1053" fmla="*/ 3578565 w 8471621"/>
              <a:gd name="connsiteY1053" fmla="*/ 7532875 h 8799593"/>
              <a:gd name="connsiteX1054" fmla="*/ 3543991 w 8471621"/>
              <a:gd name="connsiteY1054" fmla="*/ 7555871 h 8799593"/>
              <a:gd name="connsiteX1055" fmla="*/ 3524151 w 8471621"/>
              <a:gd name="connsiteY1055" fmla="*/ 7579906 h 8799593"/>
              <a:gd name="connsiteX1056" fmla="*/ 3509257 w 8471621"/>
              <a:gd name="connsiteY1056" fmla="*/ 7600653 h 8799593"/>
              <a:gd name="connsiteX1057" fmla="*/ 3494835 w 8471621"/>
              <a:gd name="connsiteY1057" fmla="*/ 7556030 h 8799593"/>
              <a:gd name="connsiteX1058" fmla="*/ 3480498 w 8471621"/>
              <a:gd name="connsiteY1058" fmla="*/ 7500510 h 8799593"/>
              <a:gd name="connsiteX1059" fmla="*/ 3473447 w 8471621"/>
              <a:gd name="connsiteY1059" fmla="*/ 7456409 h 8799593"/>
              <a:gd name="connsiteX1060" fmla="*/ 3500495 w 8471621"/>
              <a:gd name="connsiteY1060" fmla="*/ 7454685 h 8799593"/>
              <a:gd name="connsiteX1061" fmla="*/ 3517703 w 8471621"/>
              <a:gd name="connsiteY1061" fmla="*/ 7454082 h 8799593"/>
              <a:gd name="connsiteX1062" fmla="*/ 3520368 w 8471621"/>
              <a:gd name="connsiteY1062" fmla="*/ 7425200 h 8799593"/>
              <a:gd name="connsiteX1063" fmla="*/ 3505907 w 8471621"/>
              <a:gd name="connsiteY1063" fmla="*/ 7386019 h 8799593"/>
              <a:gd name="connsiteX1064" fmla="*/ 3491332 w 8471621"/>
              <a:gd name="connsiteY1064" fmla="*/ 7363191 h 8799593"/>
              <a:gd name="connsiteX1065" fmla="*/ 3480976 w 8471621"/>
              <a:gd name="connsiteY1065" fmla="*/ 7435134 h 8799593"/>
              <a:gd name="connsiteX1066" fmla="*/ 3463604 w 8471621"/>
              <a:gd name="connsiteY1066" fmla="*/ 7457530 h 8799593"/>
              <a:gd name="connsiteX1067" fmla="*/ 3456040 w 8471621"/>
              <a:gd name="connsiteY1067" fmla="*/ 7484254 h 8799593"/>
              <a:gd name="connsiteX1068" fmla="*/ 3446796 w 8471621"/>
              <a:gd name="connsiteY1068" fmla="*/ 7403653 h 8799593"/>
              <a:gd name="connsiteX1069" fmla="*/ 3439030 w 8471621"/>
              <a:gd name="connsiteY1069" fmla="*/ 7457617 h 8799593"/>
              <a:gd name="connsiteX1070" fmla="*/ 3406963 w 8471621"/>
              <a:gd name="connsiteY1070" fmla="*/ 7473519 h 8799593"/>
              <a:gd name="connsiteX1071" fmla="*/ 3362905 w 8471621"/>
              <a:gd name="connsiteY1071" fmla="*/ 7448606 h 8799593"/>
              <a:gd name="connsiteX1072" fmla="*/ 3363225 w 8471621"/>
              <a:gd name="connsiteY1072" fmla="*/ 7405019 h 8799593"/>
              <a:gd name="connsiteX1073" fmla="*/ 3358764 w 8471621"/>
              <a:gd name="connsiteY1073" fmla="*/ 7342930 h 8799593"/>
              <a:gd name="connsiteX1074" fmla="*/ 3348809 w 8471621"/>
              <a:gd name="connsiteY1074" fmla="*/ 7360392 h 8799593"/>
              <a:gd name="connsiteX1075" fmla="*/ 3308378 w 8471621"/>
              <a:gd name="connsiteY1075" fmla="*/ 7511980 h 8799593"/>
              <a:gd name="connsiteX1076" fmla="*/ 3302363 w 8471621"/>
              <a:gd name="connsiteY1076" fmla="*/ 7662361 h 8799593"/>
              <a:gd name="connsiteX1077" fmla="*/ 3316781 w 8471621"/>
              <a:gd name="connsiteY1077" fmla="*/ 7706987 h 8799593"/>
              <a:gd name="connsiteX1078" fmla="*/ 3282759 w 8471621"/>
              <a:gd name="connsiteY1078" fmla="*/ 7653707 h 8799593"/>
              <a:gd name="connsiteX1079" fmla="*/ 3271766 w 8471621"/>
              <a:gd name="connsiteY1079" fmla="*/ 7588716 h 8799593"/>
              <a:gd name="connsiteX1080" fmla="*/ 3273365 w 8471621"/>
              <a:gd name="connsiteY1080" fmla="*/ 7594909 h 8799593"/>
              <a:gd name="connsiteX1081" fmla="*/ 3278379 w 8471621"/>
              <a:gd name="connsiteY1081" fmla="*/ 7580722 h 8799593"/>
              <a:gd name="connsiteX1082" fmla="*/ 3268899 w 8471621"/>
              <a:gd name="connsiteY1082" fmla="*/ 7532811 h 8799593"/>
              <a:gd name="connsiteX1083" fmla="*/ 3264074 w 8471621"/>
              <a:gd name="connsiteY1083" fmla="*/ 7520846 h 8799593"/>
              <a:gd name="connsiteX1084" fmla="*/ 3264093 w 8471621"/>
              <a:gd name="connsiteY1084" fmla="*/ 7517938 h 8799593"/>
              <a:gd name="connsiteX1085" fmla="*/ 3273919 w 8471621"/>
              <a:gd name="connsiteY1085" fmla="*/ 7518631 h 8799593"/>
              <a:gd name="connsiteX1086" fmla="*/ 3304351 w 8471621"/>
              <a:gd name="connsiteY1086" fmla="*/ 7389960 h 8799593"/>
              <a:gd name="connsiteX1087" fmla="*/ 3299892 w 8471621"/>
              <a:gd name="connsiteY1087" fmla="*/ 7327870 h 8799593"/>
              <a:gd name="connsiteX1088" fmla="*/ 3282330 w 8471621"/>
              <a:gd name="connsiteY1088" fmla="*/ 7377510 h 8799593"/>
              <a:gd name="connsiteX1089" fmla="*/ 3274560 w 8471621"/>
              <a:gd name="connsiteY1089" fmla="*/ 7431466 h 8799593"/>
              <a:gd name="connsiteX1090" fmla="*/ 3269304 w 8471621"/>
              <a:gd name="connsiteY1090" fmla="*/ 7478337 h 8799593"/>
              <a:gd name="connsiteX1091" fmla="*/ 3264201 w 8471621"/>
              <a:gd name="connsiteY1091" fmla="*/ 7503413 h 8799593"/>
              <a:gd name="connsiteX1092" fmla="*/ 3264093 w 8471621"/>
              <a:gd name="connsiteY1092" fmla="*/ 7517938 h 8799593"/>
              <a:gd name="connsiteX1093" fmla="*/ 3262866 w 8471621"/>
              <a:gd name="connsiteY1093" fmla="*/ 7517850 h 8799593"/>
              <a:gd name="connsiteX1094" fmla="*/ 3264074 w 8471621"/>
              <a:gd name="connsiteY1094" fmla="*/ 7520846 h 8799593"/>
              <a:gd name="connsiteX1095" fmla="*/ 3263917 w 8471621"/>
              <a:gd name="connsiteY1095" fmla="*/ 7542327 h 8799593"/>
              <a:gd name="connsiteX1096" fmla="*/ 3249779 w 8471621"/>
              <a:gd name="connsiteY1096" fmla="*/ 7458790 h 8799593"/>
              <a:gd name="connsiteX1097" fmla="*/ 3235442 w 8471621"/>
              <a:gd name="connsiteY1097" fmla="*/ 7403270 h 8799593"/>
              <a:gd name="connsiteX1098" fmla="*/ 3226440 w 8471621"/>
              <a:gd name="connsiteY1098" fmla="*/ 7289983 h 8799593"/>
              <a:gd name="connsiteX1099" fmla="*/ 3241735 w 8471621"/>
              <a:gd name="connsiteY1099" fmla="*/ 7214754 h 8799593"/>
              <a:gd name="connsiteX1100" fmla="*/ 3246758 w 8471621"/>
              <a:gd name="connsiteY1100" fmla="*/ 7200573 h 8799593"/>
              <a:gd name="connsiteX1101" fmla="*/ 3207081 w 8471621"/>
              <a:gd name="connsiteY1101" fmla="*/ 7248644 h 8799593"/>
              <a:gd name="connsiteX1102" fmla="*/ 3202143 w 8471621"/>
              <a:gd name="connsiteY1102" fmla="*/ 7251929 h 8799593"/>
              <a:gd name="connsiteX1103" fmla="*/ 3150994 w 8471621"/>
              <a:gd name="connsiteY1103" fmla="*/ 7524491 h 8799593"/>
              <a:gd name="connsiteX1104" fmla="*/ 3058822 w 8471621"/>
              <a:gd name="connsiteY1104" fmla="*/ 7358102 h 8799593"/>
              <a:gd name="connsiteX1105" fmla="*/ 3071444 w 8471621"/>
              <a:gd name="connsiteY1105" fmla="*/ 7311747 h 8799593"/>
              <a:gd name="connsiteX1106" fmla="*/ 3079653 w 8471621"/>
              <a:gd name="connsiteY1106" fmla="*/ 7197857 h 8799593"/>
              <a:gd name="connsiteX1107" fmla="*/ 3078845 w 8471621"/>
              <a:gd name="connsiteY1107" fmla="*/ 7155070 h 8799593"/>
              <a:gd name="connsiteX1108" fmla="*/ 3069508 w 8471621"/>
              <a:gd name="connsiteY1108" fmla="*/ 7165317 h 8799593"/>
              <a:gd name="connsiteX1109" fmla="*/ 3050656 w 8471621"/>
              <a:gd name="connsiteY1109" fmla="*/ 7164426 h 8799593"/>
              <a:gd name="connsiteX1110" fmla="*/ 3033853 w 8471621"/>
              <a:gd name="connsiteY1110" fmla="*/ 7109473 h 8799593"/>
              <a:gd name="connsiteX1111" fmla="*/ 3063586 w 8471621"/>
              <a:gd name="connsiteY1111" fmla="*/ 7017379 h 8799593"/>
              <a:gd name="connsiteX1112" fmla="*/ 3074667 w 8471621"/>
              <a:gd name="connsiteY1112" fmla="*/ 6989975 h 8799593"/>
              <a:gd name="connsiteX1113" fmla="*/ 3083049 w 8471621"/>
              <a:gd name="connsiteY1113" fmla="*/ 6944189 h 8799593"/>
              <a:gd name="connsiteX1114" fmla="*/ 3111804 w 8471621"/>
              <a:gd name="connsiteY1114" fmla="*/ 6834934 h 8799593"/>
              <a:gd name="connsiteX1115" fmla="*/ 3180794 w 8471621"/>
              <a:gd name="connsiteY1115" fmla="*/ 6642667 h 8799593"/>
              <a:gd name="connsiteX1116" fmla="*/ 3196107 w 8471621"/>
              <a:gd name="connsiteY1116" fmla="*/ 6615653 h 8799593"/>
              <a:gd name="connsiteX1117" fmla="*/ 3186175 w 8471621"/>
              <a:gd name="connsiteY1117" fmla="*/ 6607297 h 8799593"/>
              <a:gd name="connsiteX1118" fmla="*/ 3193792 w 8471621"/>
              <a:gd name="connsiteY1118" fmla="*/ 6584670 h 8799593"/>
              <a:gd name="connsiteX1119" fmla="*/ 3174858 w 8471621"/>
              <a:gd name="connsiteY1119" fmla="*/ 6614084 h 8799593"/>
              <a:gd name="connsiteX1120" fmla="*/ 3112522 w 8471621"/>
              <a:gd name="connsiteY1120" fmla="*/ 6736866 h 8799593"/>
              <a:gd name="connsiteX1121" fmla="*/ 3092761 w 8471621"/>
              <a:gd name="connsiteY1121" fmla="*/ 6750009 h 8799593"/>
              <a:gd name="connsiteX1122" fmla="*/ 3155383 w 8471621"/>
              <a:gd name="connsiteY1122" fmla="*/ 6589089 h 8799593"/>
              <a:gd name="connsiteX1123" fmla="*/ 3206974 w 8471621"/>
              <a:gd name="connsiteY1123" fmla="*/ 6510856 h 8799593"/>
              <a:gd name="connsiteX1124" fmla="*/ 3177252 w 8471621"/>
              <a:gd name="connsiteY1124" fmla="*/ 6518184 h 8799593"/>
              <a:gd name="connsiteX1125" fmla="*/ 3139754 w 8471621"/>
              <a:gd name="connsiteY1125" fmla="*/ 6559652 h 8799593"/>
              <a:gd name="connsiteX1126" fmla="*/ 3070178 w 8471621"/>
              <a:gd name="connsiteY1126" fmla="*/ 6622453 h 8799593"/>
              <a:gd name="connsiteX1127" fmla="*/ 3045510 w 8471621"/>
              <a:gd name="connsiteY1127" fmla="*/ 6655388 h 8799593"/>
              <a:gd name="connsiteX1128" fmla="*/ 3105696 w 8471621"/>
              <a:gd name="connsiteY1128" fmla="*/ 6549248 h 8799593"/>
              <a:gd name="connsiteX1129" fmla="*/ 3220177 w 8471621"/>
              <a:gd name="connsiteY1129" fmla="*/ 6456580 h 8799593"/>
              <a:gd name="connsiteX1130" fmla="*/ 3301186 w 8471621"/>
              <a:gd name="connsiteY1130" fmla="*/ 6383061 h 8799593"/>
              <a:gd name="connsiteX1131" fmla="*/ 3328698 w 8471621"/>
              <a:gd name="connsiteY1131" fmla="*/ 6351244 h 8799593"/>
              <a:gd name="connsiteX1132" fmla="*/ 3336667 w 8471621"/>
              <a:gd name="connsiteY1132" fmla="*/ 6332989 h 8799593"/>
              <a:gd name="connsiteX1133" fmla="*/ 3366421 w 8471621"/>
              <a:gd name="connsiteY1133" fmla="*/ 6296932 h 8799593"/>
              <a:gd name="connsiteX1134" fmla="*/ 3366487 w 8471621"/>
              <a:gd name="connsiteY1134" fmla="*/ 6296909 h 8799593"/>
              <a:gd name="connsiteX1135" fmla="*/ 3377899 w 8471621"/>
              <a:gd name="connsiteY1135" fmla="*/ 6274177 h 8799593"/>
              <a:gd name="connsiteX1136" fmla="*/ 3373597 w 8471621"/>
              <a:gd name="connsiteY1136" fmla="*/ 6238812 h 8799593"/>
              <a:gd name="connsiteX1137" fmla="*/ 3321286 w 8471621"/>
              <a:gd name="connsiteY1137" fmla="*/ 6257076 h 8799593"/>
              <a:gd name="connsiteX1138" fmla="*/ 3011904 w 8471621"/>
              <a:gd name="connsiteY1138" fmla="*/ 6545499 h 8799593"/>
              <a:gd name="connsiteX1139" fmla="*/ 2939891 w 8471621"/>
              <a:gd name="connsiteY1139" fmla="*/ 6676052 h 8799593"/>
              <a:gd name="connsiteX1140" fmla="*/ 2905368 w 8471621"/>
              <a:gd name="connsiteY1140" fmla="*/ 6765124 h 8799593"/>
              <a:gd name="connsiteX1141" fmla="*/ 2904374 w 8471621"/>
              <a:gd name="connsiteY1141" fmla="*/ 6749258 h 8799593"/>
              <a:gd name="connsiteX1142" fmla="*/ 2909800 w 8471621"/>
              <a:gd name="connsiteY1142" fmla="*/ 6729120 h 8799593"/>
              <a:gd name="connsiteX1143" fmla="*/ 2906827 w 8471621"/>
              <a:gd name="connsiteY1143" fmla="*/ 6681515 h 8799593"/>
              <a:gd name="connsiteX1144" fmla="*/ 2866877 w 8471621"/>
              <a:gd name="connsiteY1144" fmla="*/ 6790725 h 8799593"/>
              <a:gd name="connsiteX1145" fmla="*/ 2873297 w 8471621"/>
              <a:gd name="connsiteY1145" fmla="*/ 6786454 h 8799593"/>
              <a:gd name="connsiteX1146" fmla="*/ 2875285 w 8471621"/>
              <a:gd name="connsiteY1146" fmla="*/ 6818203 h 8799593"/>
              <a:gd name="connsiteX1147" fmla="*/ 2866432 w 8471621"/>
              <a:gd name="connsiteY1147" fmla="*/ 6890220 h 8799593"/>
              <a:gd name="connsiteX1148" fmla="*/ 2917756 w 8471621"/>
              <a:gd name="connsiteY1148" fmla="*/ 6856084 h 8799593"/>
              <a:gd name="connsiteX1149" fmla="*/ 2936999 w 8471621"/>
              <a:gd name="connsiteY1149" fmla="*/ 6843286 h 8799593"/>
              <a:gd name="connsiteX1150" fmla="*/ 2905462 w 8471621"/>
              <a:gd name="connsiteY1150" fmla="*/ 6979971 h 8799593"/>
              <a:gd name="connsiteX1151" fmla="*/ 2858654 w 8471621"/>
              <a:gd name="connsiteY1151" fmla="*/ 7192943 h 8799593"/>
              <a:gd name="connsiteX1152" fmla="*/ 2809316 w 8471621"/>
              <a:gd name="connsiteY1152" fmla="*/ 7258813 h 8799593"/>
              <a:gd name="connsiteX1153" fmla="*/ 2802136 w 8471621"/>
              <a:gd name="connsiteY1153" fmla="*/ 7197460 h 8799593"/>
              <a:gd name="connsiteX1154" fmla="*/ 2797161 w 8471621"/>
              <a:gd name="connsiteY1154" fmla="*/ 7118114 h 8799593"/>
              <a:gd name="connsiteX1155" fmla="*/ 2750506 w 8471621"/>
              <a:gd name="connsiteY1155" fmla="*/ 7066504 h 8799593"/>
              <a:gd name="connsiteX1156" fmla="*/ 2721862 w 8471621"/>
              <a:gd name="connsiteY1156" fmla="*/ 7035957 h 8799593"/>
              <a:gd name="connsiteX1157" fmla="*/ 2687799 w 8471621"/>
              <a:gd name="connsiteY1157" fmla="*/ 7025556 h 8799593"/>
              <a:gd name="connsiteX1158" fmla="*/ 2668549 w 8471621"/>
              <a:gd name="connsiteY1158" fmla="*/ 7038358 h 8799593"/>
              <a:gd name="connsiteX1159" fmla="*/ 2623643 w 8471621"/>
              <a:gd name="connsiteY1159" fmla="*/ 7068225 h 8799593"/>
              <a:gd name="connsiteX1160" fmla="*/ 2598974 w 8471621"/>
              <a:gd name="connsiteY1160" fmla="*/ 7101160 h 8799593"/>
              <a:gd name="connsiteX1161" fmla="*/ 2580725 w 8471621"/>
              <a:gd name="connsiteY1161" fmla="*/ 7129825 h 8799593"/>
              <a:gd name="connsiteX1162" fmla="*/ 2556508 w 8471621"/>
              <a:gd name="connsiteY1162" fmla="*/ 7063276 h 8799593"/>
              <a:gd name="connsiteX1163" fmla="*/ 2531304 w 8471621"/>
              <a:gd name="connsiteY1163" fmla="*/ 6980855 h 8799593"/>
              <a:gd name="connsiteX1164" fmla="*/ 2517208 w 8471621"/>
              <a:gd name="connsiteY1164" fmla="*/ 6915847 h 8799593"/>
              <a:gd name="connsiteX1165" fmla="*/ 2553988 w 8471621"/>
              <a:gd name="connsiteY1165" fmla="*/ 6916186 h 8799593"/>
              <a:gd name="connsiteX1166" fmla="*/ 2577432 w 8471621"/>
              <a:gd name="connsiteY1166" fmla="*/ 6917121 h 8799593"/>
              <a:gd name="connsiteX1167" fmla="*/ 2578152 w 8471621"/>
              <a:gd name="connsiteY1167" fmla="*/ 6875314 h 8799593"/>
              <a:gd name="connsiteX1168" fmla="*/ 2554433 w 8471621"/>
              <a:gd name="connsiteY1168" fmla="*/ 6816691 h 8799593"/>
              <a:gd name="connsiteX1169" fmla="*/ 2532208 w 8471621"/>
              <a:gd name="connsiteY1169" fmla="*/ 6781887 h 8799593"/>
              <a:gd name="connsiteX1170" fmla="*/ 2525342 w 8471621"/>
              <a:gd name="connsiteY1170" fmla="*/ 6885639 h 8799593"/>
              <a:gd name="connsiteX1171" fmla="*/ 2503876 w 8471621"/>
              <a:gd name="connsiteY1171" fmla="*/ 6916442 h 8799593"/>
              <a:gd name="connsiteX1172" fmla="*/ 2496247 w 8471621"/>
              <a:gd name="connsiteY1172" fmla="*/ 6954589 h 8799593"/>
              <a:gd name="connsiteX1173" fmla="*/ 2475462 w 8471621"/>
              <a:gd name="connsiteY1173" fmla="*/ 6836157 h 8799593"/>
              <a:gd name="connsiteX1174" fmla="*/ 2470316 w 8471621"/>
              <a:gd name="connsiteY1174" fmla="*/ 6913978 h 8799593"/>
              <a:gd name="connsiteX1175" fmla="*/ 2428118 w 8471621"/>
              <a:gd name="connsiteY1175" fmla="*/ 6933772 h 8799593"/>
              <a:gd name="connsiteX1176" fmla="*/ 2365410 w 8471621"/>
              <a:gd name="connsiteY1176" fmla="*/ 6892825 h 8799593"/>
              <a:gd name="connsiteX1177" fmla="*/ 2361434 w 8471621"/>
              <a:gd name="connsiteY1177" fmla="*/ 6829340 h 8799593"/>
              <a:gd name="connsiteX1178" fmla="*/ 2349060 w 8471621"/>
              <a:gd name="connsiteY1178" fmla="*/ 6738389 h 8799593"/>
              <a:gd name="connsiteX1179" fmla="*/ 2337224 w 8471621"/>
              <a:gd name="connsiteY1179" fmla="*/ 6762789 h 8799593"/>
              <a:gd name="connsiteX1180" fmla="*/ 2297333 w 8471621"/>
              <a:gd name="connsiteY1180" fmla="*/ 6979430 h 8799593"/>
              <a:gd name="connsiteX1181" fmla="*/ 2304334 w 8471621"/>
              <a:gd name="connsiteY1181" fmla="*/ 7197942 h 8799593"/>
              <a:gd name="connsiteX1182" fmla="*/ 2328543 w 8471621"/>
              <a:gd name="connsiteY1182" fmla="*/ 7264494 h 8799593"/>
              <a:gd name="connsiteX1183" fmla="*/ 2276675 w 8471621"/>
              <a:gd name="connsiteY1183" fmla="*/ 7183264 h 8799593"/>
              <a:gd name="connsiteX1184" fmla="*/ 2255080 w 8471621"/>
              <a:gd name="connsiteY1184" fmla="*/ 7087397 h 8799593"/>
              <a:gd name="connsiteX1185" fmla="*/ 2257893 w 8471621"/>
              <a:gd name="connsiteY1185" fmla="*/ 7096589 h 8799593"/>
              <a:gd name="connsiteX1186" fmla="*/ 2263306 w 8471621"/>
              <a:gd name="connsiteY1186" fmla="*/ 7076445 h 8799593"/>
              <a:gd name="connsiteX1187" fmla="*/ 2245510 w 8471621"/>
              <a:gd name="connsiteY1187" fmla="*/ 7005625 h 8799593"/>
              <a:gd name="connsiteX1188" fmla="*/ 2237705 w 8471621"/>
              <a:gd name="connsiteY1188" fmla="*/ 6987681 h 8799593"/>
              <a:gd name="connsiteX1189" fmla="*/ 2237441 w 8471621"/>
              <a:gd name="connsiteY1189" fmla="*/ 6983446 h 8799593"/>
              <a:gd name="connsiteX1190" fmla="*/ 2250930 w 8471621"/>
              <a:gd name="connsiteY1190" fmla="*/ 6985493 h 8799593"/>
              <a:gd name="connsiteX1191" fmla="*/ 2279484 w 8471621"/>
              <a:gd name="connsiteY1191" fmla="*/ 6801189 h 8799593"/>
              <a:gd name="connsiteX1192" fmla="*/ 2267109 w 8471621"/>
              <a:gd name="connsiteY1192" fmla="*/ 6710237 h 8799593"/>
              <a:gd name="connsiteX1193" fmla="*/ 2248141 w 8471621"/>
              <a:gd name="connsiteY1193" fmla="*/ 6780724 h 8799593"/>
              <a:gd name="connsiteX1194" fmla="*/ 2242988 w 8471621"/>
              <a:gd name="connsiteY1194" fmla="*/ 6858535 h 8799593"/>
              <a:gd name="connsiteX1195" fmla="*/ 2240549 w 8471621"/>
              <a:gd name="connsiteY1195" fmla="*/ 6926285 h 8799593"/>
              <a:gd name="connsiteX1196" fmla="*/ 2236115 w 8471621"/>
              <a:gd name="connsiteY1196" fmla="*/ 6962291 h 8799593"/>
              <a:gd name="connsiteX1197" fmla="*/ 2237441 w 8471621"/>
              <a:gd name="connsiteY1197" fmla="*/ 6983446 h 8799593"/>
              <a:gd name="connsiteX1198" fmla="*/ 2235752 w 8471621"/>
              <a:gd name="connsiteY1198" fmla="*/ 6983189 h 8799593"/>
              <a:gd name="connsiteX1199" fmla="*/ 2237705 w 8471621"/>
              <a:gd name="connsiteY1199" fmla="*/ 6987681 h 8799593"/>
              <a:gd name="connsiteX1200" fmla="*/ 2239665 w 8471621"/>
              <a:gd name="connsiteY1200" fmla="*/ 7018970 h 8799593"/>
              <a:gd name="connsiteX1201" fmla="*/ 2211899 w 8471621"/>
              <a:gd name="connsiteY1201" fmla="*/ 6895741 h 8799593"/>
              <a:gd name="connsiteX1202" fmla="*/ 2186693 w 8471621"/>
              <a:gd name="connsiteY1202" fmla="*/ 6813322 h 8799593"/>
              <a:gd name="connsiteX1203" fmla="*/ 2162936 w 8471621"/>
              <a:gd name="connsiteY1203" fmla="*/ 6647285 h 8799593"/>
              <a:gd name="connsiteX1204" fmla="*/ 2176216 w 8471621"/>
              <a:gd name="connsiteY1204" fmla="*/ 6539268 h 8799593"/>
              <a:gd name="connsiteX1205" fmla="*/ 2181643 w 8471621"/>
              <a:gd name="connsiteY1205" fmla="*/ 6519131 h 8799593"/>
              <a:gd name="connsiteX1206" fmla="*/ 2132305 w 8471621"/>
              <a:gd name="connsiteY1206" fmla="*/ 6585000 h 8799593"/>
              <a:gd name="connsiteX1207" fmla="*/ 2125892 w 8471621"/>
              <a:gd name="connsiteY1207" fmla="*/ 6589267 h 8799593"/>
              <a:gd name="connsiteX1208" fmla="*/ 2083597 w 8471621"/>
              <a:gd name="connsiteY1208" fmla="*/ 6981074 h 8799593"/>
              <a:gd name="connsiteX1209" fmla="*/ 1940844 w 8471621"/>
              <a:gd name="connsiteY1209" fmla="*/ 6728885 h 8799593"/>
              <a:gd name="connsiteX1210" fmla="*/ 1953398 w 8471621"/>
              <a:gd name="connsiteY1210" fmla="*/ 6662664 h 8799593"/>
              <a:gd name="connsiteX1211" fmla="*/ 1953086 w 8471621"/>
              <a:gd name="connsiteY1211" fmla="*/ 6497560 h 8799593"/>
              <a:gd name="connsiteX1212" fmla="*/ 1940213 w 8471621"/>
              <a:gd name="connsiteY1212" fmla="*/ 6398682 h 8799593"/>
              <a:gd name="connsiteX1213" fmla="*/ 1960287 w 8471621"/>
              <a:gd name="connsiteY1213" fmla="*/ 5972073 h 8799593"/>
              <a:gd name="connsiteX1214" fmla="*/ 2115606 w 8471621"/>
              <a:gd name="connsiteY1214" fmla="*/ 5571203 h 8799593"/>
              <a:gd name="connsiteX1215" fmla="*/ 2128434 w 8471621"/>
              <a:gd name="connsiteY1215" fmla="*/ 5562672 h 8799593"/>
              <a:gd name="connsiteX1216" fmla="*/ 2126446 w 8471621"/>
              <a:gd name="connsiteY1216" fmla="*/ 5530937 h 8799593"/>
              <a:gd name="connsiteX1217" fmla="*/ 2112623 w 8471621"/>
              <a:gd name="connsiteY1217" fmla="*/ 5523602 h 8799593"/>
              <a:gd name="connsiteX1218" fmla="*/ 2118051 w 8471621"/>
              <a:gd name="connsiteY1218" fmla="*/ 5503465 h 8799593"/>
              <a:gd name="connsiteX1219" fmla="*/ 2024075 w 8471621"/>
              <a:gd name="connsiteY1219" fmla="*/ 5656880 h 8799593"/>
              <a:gd name="connsiteX1220" fmla="*/ 1951341 w 8471621"/>
              <a:gd name="connsiteY1220" fmla="*/ 5829237 h 8799593"/>
              <a:gd name="connsiteX1221" fmla="*/ 1925679 w 8471621"/>
              <a:gd name="connsiteY1221" fmla="*/ 5846306 h 8799593"/>
              <a:gd name="connsiteX1222" fmla="*/ 1994943 w 8471621"/>
              <a:gd name="connsiteY1222" fmla="*/ 5618401 h 8799593"/>
              <a:gd name="connsiteX1223" fmla="*/ 2087610 w 8471621"/>
              <a:gd name="connsiteY1223" fmla="*/ 5457587 h 8799593"/>
              <a:gd name="connsiteX1224" fmla="*/ 2167527 w 8471621"/>
              <a:gd name="connsiteY1224" fmla="*/ 5354521 h 8799593"/>
              <a:gd name="connsiteX1225" fmla="*/ 2143674 w 8471621"/>
              <a:gd name="connsiteY1225" fmla="*/ 5353081 h 8799593"/>
              <a:gd name="connsiteX1226" fmla="*/ 2006359 w 8471621"/>
              <a:gd name="connsiteY1226" fmla="*/ 5378296 h 8799593"/>
              <a:gd name="connsiteX1227" fmla="*/ 1990696 w 8471621"/>
              <a:gd name="connsiteY1227" fmla="*/ 5405242 h 8799593"/>
              <a:gd name="connsiteX1228" fmla="*/ 1989841 w 8471621"/>
              <a:gd name="connsiteY1228" fmla="*/ 5455394 h 8799593"/>
              <a:gd name="connsiteX1229" fmla="*/ 1974178 w 8471621"/>
              <a:gd name="connsiteY1229" fmla="*/ 5482339 h 8799593"/>
              <a:gd name="connsiteX1230" fmla="*/ 1919490 w 8471621"/>
              <a:gd name="connsiteY1230" fmla="*/ 5568311 h 8799593"/>
              <a:gd name="connsiteX1231" fmla="*/ 1897261 w 8471621"/>
              <a:gd name="connsiteY1231" fmla="*/ 5533497 h 8799593"/>
              <a:gd name="connsiteX1232" fmla="*/ 1913205 w 8471621"/>
              <a:gd name="connsiteY1232" fmla="*/ 5489836 h 8799593"/>
              <a:gd name="connsiteX1233" fmla="*/ 1929158 w 8471621"/>
              <a:gd name="connsiteY1233" fmla="*/ 5446170 h 8799593"/>
              <a:gd name="connsiteX1234" fmla="*/ 1921469 w 8471621"/>
              <a:gd name="connsiteY1234" fmla="*/ 5451284 h 8799593"/>
              <a:gd name="connsiteX1235" fmla="*/ 1832449 w 8471621"/>
              <a:gd name="connsiteY1235" fmla="*/ 5543547 h 8799593"/>
              <a:gd name="connsiteX1236" fmla="*/ 1743427 w 8471621"/>
              <a:gd name="connsiteY1236" fmla="*/ 5635810 h 8799593"/>
              <a:gd name="connsiteX1237" fmla="*/ 1735737 w 8471621"/>
              <a:gd name="connsiteY1237" fmla="*/ 5640926 h 8799593"/>
              <a:gd name="connsiteX1238" fmla="*/ 1775050 w 8471621"/>
              <a:gd name="connsiteY1238" fmla="*/ 5565196 h 8799593"/>
              <a:gd name="connsiteX1239" fmla="*/ 1783022 w 8471621"/>
              <a:gd name="connsiteY1239" fmla="*/ 5543364 h 8799593"/>
              <a:gd name="connsiteX1240" fmla="*/ 1799252 w 8471621"/>
              <a:gd name="connsiteY1240" fmla="*/ 5482970 h 8799593"/>
              <a:gd name="connsiteX1241" fmla="*/ 1868471 w 8471621"/>
              <a:gd name="connsiteY1241" fmla="*/ 5436934 h 8799593"/>
              <a:gd name="connsiteX1242" fmla="*/ 1830585 w 8471621"/>
              <a:gd name="connsiteY1242" fmla="*/ 5429076 h 8799593"/>
              <a:gd name="connsiteX1243" fmla="*/ 1785277 w 8471621"/>
              <a:gd name="connsiteY1243" fmla="*/ 5409610 h 8799593"/>
              <a:gd name="connsiteX1244" fmla="*/ 1861911 w 8471621"/>
              <a:gd name="connsiteY1244" fmla="*/ 5375168 h 8799593"/>
              <a:gd name="connsiteX1245" fmla="*/ 1931705 w 8471621"/>
              <a:gd name="connsiteY1245" fmla="*/ 5295694 h 8799593"/>
              <a:gd name="connsiteX1246" fmla="*/ 1948497 w 8471621"/>
              <a:gd name="connsiteY1246" fmla="*/ 5201869 h 8799593"/>
              <a:gd name="connsiteX1247" fmla="*/ 1894376 w 8471621"/>
              <a:gd name="connsiteY1247" fmla="*/ 5254394 h 8799593"/>
              <a:gd name="connsiteX1248" fmla="*/ 1871298 w 8471621"/>
              <a:gd name="connsiteY1248" fmla="*/ 5269743 h 8799593"/>
              <a:gd name="connsiteX1249" fmla="*/ 1602378 w 8471621"/>
              <a:gd name="connsiteY1249" fmla="*/ 5432071 h 8799593"/>
              <a:gd name="connsiteX1250" fmla="*/ 1602660 w 8471621"/>
              <a:gd name="connsiteY1250" fmla="*/ 5415356 h 8799593"/>
              <a:gd name="connsiteX1251" fmla="*/ 1610641 w 8471621"/>
              <a:gd name="connsiteY1251" fmla="*/ 5393519 h 8799593"/>
              <a:gd name="connsiteX1252" fmla="*/ 1564492 w 8471621"/>
              <a:gd name="connsiteY1252" fmla="*/ 5424213 h 8799593"/>
              <a:gd name="connsiteX1253" fmla="*/ 1479886 w 8471621"/>
              <a:gd name="connsiteY1253" fmla="*/ 5480486 h 8799593"/>
              <a:gd name="connsiteX1254" fmla="*/ 1507935 w 8471621"/>
              <a:gd name="connsiteY1254" fmla="*/ 5395702 h 8799593"/>
              <a:gd name="connsiteX1255" fmla="*/ 1558781 w 8471621"/>
              <a:gd name="connsiteY1255" fmla="*/ 5312302 h 8799593"/>
              <a:gd name="connsiteX1256" fmla="*/ 1574162 w 8471621"/>
              <a:gd name="connsiteY1256" fmla="*/ 5302073 h 8799593"/>
              <a:gd name="connsiteX1257" fmla="*/ 1593949 w 8471621"/>
              <a:gd name="connsiteY1257" fmla="*/ 5255840 h 8799593"/>
              <a:gd name="connsiteX1258" fmla="*/ 1621158 w 8471621"/>
              <a:gd name="connsiteY1258" fmla="*/ 5221214 h 8799593"/>
              <a:gd name="connsiteX1259" fmla="*/ 1671721 w 8471621"/>
              <a:gd name="connsiteY1259" fmla="*/ 5154531 h 8799593"/>
              <a:gd name="connsiteX1260" fmla="*/ 1729691 w 8471621"/>
              <a:gd name="connsiteY1260" fmla="*/ 5099446 h 8799593"/>
              <a:gd name="connsiteX1261" fmla="*/ 1738512 w 8471621"/>
              <a:gd name="connsiteY1261" fmla="*/ 5027453 h 8799593"/>
              <a:gd name="connsiteX1262" fmla="*/ 1754451 w 8471621"/>
              <a:gd name="connsiteY1262" fmla="*/ 4983781 h 8799593"/>
              <a:gd name="connsiteX1263" fmla="*/ 1805161 w 8471621"/>
              <a:gd name="connsiteY1263" fmla="*/ 4908741 h 8799593"/>
              <a:gd name="connsiteX1264" fmla="*/ 1863556 w 8471621"/>
              <a:gd name="connsiteY1264" fmla="*/ 4828576 h 8799593"/>
              <a:gd name="connsiteX1265" fmla="*/ 1887184 w 8471621"/>
              <a:gd name="connsiteY1265" fmla="*/ 4779788 h 8799593"/>
              <a:gd name="connsiteX1266" fmla="*/ 1825937 w 8471621"/>
              <a:gd name="connsiteY1266" fmla="*/ 4803995 h 8799593"/>
              <a:gd name="connsiteX1267" fmla="*/ 1625116 w 8471621"/>
              <a:gd name="connsiteY1267" fmla="*/ 4987161 h 8799593"/>
              <a:gd name="connsiteX1268" fmla="*/ 1492099 w 8471621"/>
              <a:gd name="connsiteY1268" fmla="*/ 5207868 h 8799593"/>
              <a:gd name="connsiteX1269" fmla="*/ 1461048 w 8471621"/>
              <a:gd name="connsiteY1269" fmla="*/ 5245049 h 8799593"/>
              <a:gd name="connsiteX1270" fmla="*/ 1462461 w 8471621"/>
              <a:gd name="connsiteY1270" fmla="*/ 5161453 h 8799593"/>
              <a:gd name="connsiteX1271" fmla="*/ 1470433 w 8471621"/>
              <a:gd name="connsiteY1271" fmla="*/ 5139624 h 8799593"/>
              <a:gd name="connsiteX1272" fmla="*/ 1478414 w 8471621"/>
              <a:gd name="connsiteY1272" fmla="*/ 5117787 h 8799593"/>
              <a:gd name="connsiteX1273" fmla="*/ 1432541 w 8471621"/>
              <a:gd name="connsiteY1273" fmla="*/ 5131769 h 8799593"/>
              <a:gd name="connsiteX1274" fmla="*/ 1386108 w 8471621"/>
              <a:gd name="connsiteY1274" fmla="*/ 5179178 h 8799593"/>
              <a:gd name="connsiteX1275" fmla="*/ 1301220 w 8471621"/>
              <a:gd name="connsiteY1275" fmla="*/ 5252166 h 8799593"/>
              <a:gd name="connsiteX1276" fmla="*/ 1270168 w 8471621"/>
              <a:gd name="connsiteY1276" fmla="*/ 5289345 h 8799593"/>
              <a:gd name="connsiteX1277" fmla="*/ 1348222 w 8471621"/>
              <a:gd name="connsiteY1277" fmla="*/ 5171320 h 8799593"/>
              <a:gd name="connsiteX1278" fmla="*/ 1486950 w 8471621"/>
              <a:gd name="connsiteY1278" fmla="*/ 5062525 h 8799593"/>
              <a:gd name="connsiteX1279" fmla="*/ 1681214 w 8471621"/>
              <a:gd name="connsiteY1279" fmla="*/ 4817594 h 8799593"/>
              <a:gd name="connsiteX1280" fmla="*/ 1619968 w 8471621"/>
              <a:gd name="connsiteY1280" fmla="*/ 4841800 h 8799593"/>
              <a:gd name="connsiteX1281" fmla="*/ 1241669 w 8471621"/>
              <a:gd name="connsiteY1281" fmla="*/ 5176062 h 8799593"/>
              <a:gd name="connsiteX1282" fmla="*/ 1147959 w 8471621"/>
              <a:gd name="connsiteY1282" fmla="*/ 5321045 h 8799593"/>
              <a:gd name="connsiteX1283" fmla="*/ 1100671 w 8471621"/>
              <a:gd name="connsiteY1283" fmla="*/ 5418606 h 8799593"/>
              <a:gd name="connsiteX1284" fmla="*/ 1100954 w 8471621"/>
              <a:gd name="connsiteY1284" fmla="*/ 5401889 h 8799593"/>
              <a:gd name="connsiteX1285" fmla="*/ 1108935 w 8471621"/>
              <a:gd name="connsiteY1285" fmla="*/ 5380054 h 8799593"/>
              <a:gd name="connsiteX1286" fmla="*/ 1109790 w 8471621"/>
              <a:gd name="connsiteY1286" fmla="*/ 5329902 h 8799593"/>
              <a:gd name="connsiteX1287" fmla="*/ 1054524 w 8471621"/>
              <a:gd name="connsiteY1287" fmla="*/ 5449297 h 8799593"/>
              <a:gd name="connsiteX1288" fmla="*/ 1062221 w 8471621"/>
              <a:gd name="connsiteY1288" fmla="*/ 5444179 h 8799593"/>
              <a:gd name="connsiteX1289" fmla="*/ 1061655 w 8471621"/>
              <a:gd name="connsiteY1289" fmla="*/ 5477626 h 8799593"/>
              <a:gd name="connsiteX1290" fmla="*/ 1045144 w 8471621"/>
              <a:gd name="connsiteY1290" fmla="*/ 5554736 h 8799593"/>
              <a:gd name="connsiteX1291" fmla="*/ 1106680 w 8471621"/>
              <a:gd name="connsiteY1291" fmla="*/ 5513808 h 8799593"/>
              <a:gd name="connsiteX1292" fmla="*/ 1129751 w 8471621"/>
              <a:gd name="connsiteY1292" fmla="*/ 5498464 h 8799593"/>
              <a:gd name="connsiteX1293" fmla="*/ 1081624 w 8471621"/>
              <a:gd name="connsiteY1293" fmla="*/ 5646185 h 8799593"/>
              <a:gd name="connsiteX1294" fmla="*/ 1009288 w 8471621"/>
              <a:gd name="connsiteY1294" fmla="*/ 5876133 h 8799593"/>
              <a:gd name="connsiteX1295" fmla="*/ 947187 w 8471621"/>
              <a:gd name="connsiteY1295" fmla="*/ 5950492 h 8799593"/>
              <a:gd name="connsiteX1296" fmla="*/ 944475 w 8471621"/>
              <a:gd name="connsiteY1296" fmla="*/ 5886168 h 8799593"/>
              <a:gd name="connsiteX1297" fmla="*/ 945882 w 8471621"/>
              <a:gd name="connsiteY1297" fmla="*/ 5802577 h 8799593"/>
              <a:gd name="connsiteX1298" fmla="*/ 897313 w 8471621"/>
              <a:gd name="connsiteY1298" fmla="*/ 5752241 h 8799593"/>
              <a:gd name="connsiteX1299" fmla="*/ 867392 w 8471621"/>
              <a:gd name="connsiteY1299" fmla="*/ 5722541 h 8799593"/>
              <a:gd name="connsiteX1300" fmla="*/ 829499 w 8471621"/>
              <a:gd name="connsiteY1300" fmla="*/ 5714688 h 8799593"/>
              <a:gd name="connsiteX1301" fmla="*/ 806421 w 8471621"/>
              <a:gd name="connsiteY1301" fmla="*/ 5730037 h 8799593"/>
              <a:gd name="connsiteX1302" fmla="*/ 752582 w 8471621"/>
              <a:gd name="connsiteY1302" fmla="*/ 5765846 h 8799593"/>
              <a:gd name="connsiteX1303" fmla="*/ 721530 w 8471621"/>
              <a:gd name="connsiteY1303" fmla="*/ 5803026 h 8799593"/>
              <a:gd name="connsiteX1304" fmla="*/ 698178 w 8471621"/>
              <a:gd name="connsiteY1304" fmla="*/ 5835085 h 8799593"/>
              <a:gd name="connsiteX1305" fmla="*/ 676513 w 8471621"/>
              <a:gd name="connsiteY1305" fmla="*/ 5766838 h 8799593"/>
              <a:gd name="connsiteX1306" fmla="*/ 655138 w 8471621"/>
              <a:gd name="connsiteY1306" fmla="*/ 5681872 h 8799593"/>
              <a:gd name="connsiteX1307" fmla="*/ 644871 w 8471621"/>
              <a:gd name="connsiteY1307" fmla="*/ 5614316 h 8799593"/>
              <a:gd name="connsiteX1308" fmla="*/ 686754 w 8471621"/>
              <a:gd name="connsiteY1308" fmla="*/ 5611260 h 8799593"/>
              <a:gd name="connsiteX1309" fmla="*/ 713391 w 8471621"/>
              <a:gd name="connsiteY1309" fmla="*/ 5610072 h 8799593"/>
              <a:gd name="connsiteX1310" fmla="*/ 717939 w 8471621"/>
              <a:gd name="connsiteY1310" fmla="*/ 5565720 h 8799593"/>
              <a:gd name="connsiteX1311" fmla="*/ 696132 w 8471621"/>
              <a:gd name="connsiteY1311" fmla="*/ 5505823 h 8799593"/>
              <a:gd name="connsiteX1312" fmla="*/ 673911 w 8471621"/>
              <a:gd name="connsiteY1312" fmla="*/ 5471019 h 8799593"/>
              <a:gd name="connsiteX1313" fmla="*/ 656834 w 8471621"/>
              <a:gd name="connsiteY1313" fmla="*/ 5581561 h 8799593"/>
              <a:gd name="connsiteX1314" fmla="*/ 629625 w 8471621"/>
              <a:gd name="connsiteY1314" fmla="*/ 5616185 h 8799593"/>
              <a:gd name="connsiteX1315" fmla="*/ 617528 w 8471621"/>
              <a:gd name="connsiteY1315" fmla="*/ 5657303 h 8799593"/>
              <a:gd name="connsiteX1316" fmla="*/ 604400 w 8471621"/>
              <a:gd name="connsiteY1316" fmla="*/ 5533778 h 8799593"/>
              <a:gd name="connsiteX1317" fmla="*/ 591598 w 8471621"/>
              <a:gd name="connsiteY1317" fmla="*/ 5616693 h 8799593"/>
              <a:gd name="connsiteX1318" fmla="*/ 541741 w 8471621"/>
              <a:gd name="connsiteY1318" fmla="*/ 5641580 h 8799593"/>
              <a:gd name="connsiteX1319" fmla="*/ 473927 w 8471621"/>
              <a:gd name="connsiteY1319" fmla="*/ 5604028 h 8799593"/>
              <a:gd name="connsiteX1320" fmla="*/ 475058 w 8471621"/>
              <a:gd name="connsiteY1320" fmla="*/ 5537147 h 8799593"/>
              <a:gd name="connsiteX1321" fmla="*/ 469065 w 8471621"/>
              <a:gd name="connsiteY1321" fmla="*/ 5441951 h 8799593"/>
              <a:gd name="connsiteX1322" fmla="*/ 453402 w 8471621"/>
              <a:gd name="connsiteY1322" fmla="*/ 5468896 h 8799593"/>
              <a:gd name="connsiteX1323" fmla="*/ 388622 w 8471621"/>
              <a:gd name="connsiteY1323" fmla="*/ 5702091 h 8799593"/>
              <a:gd name="connsiteX1324" fmla="*/ 377116 w 8471621"/>
              <a:gd name="connsiteY1324" fmla="*/ 5932910 h 8799593"/>
              <a:gd name="connsiteX1325" fmla="*/ 398773 w 8471621"/>
              <a:gd name="connsiteY1325" fmla="*/ 6001162 h 8799593"/>
              <a:gd name="connsiteX1326" fmla="*/ 346905 w 8471621"/>
              <a:gd name="connsiteY1326" fmla="*/ 5919930 h 8799593"/>
              <a:gd name="connsiteX1327" fmla="*/ 330844 w 8471621"/>
              <a:gd name="connsiteY1327" fmla="*/ 5820384 h 8799593"/>
              <a:gd name="connsiteX1328" fmla="*/ 333227 w 8471621"/>
              <a:gd name="connsiteY1328" fmla="*/ 5829861 h 8799593"/>
              <a:gd name="connsiteX1329" fmla="*/ 341195 w 8471621"/>
              <a:gd name="connsiteY1329" fmla="*/ 5808019 h 8799593"/>
              <a:gd name="connsiteX1330" fmla="*/ 327226 w 8471621"/>
              <a:gd name="connsiteY1330" fmla="*/ 5734653 h 8799593"/>
              <a:gd name="connsiteX1331" fmla="*/ 319932 w 8471621"/>
              <a:gd name="connsiteY1331" fmla="*/ 5716368 h 8799593"/>
              <a:gd name="connsiteX1332" fmla="*/ 320007 w 8471621"/>
              <a:gd name="connsiteY1332" fmla="*/ 5711907 h 8799593"/>
              <a:gd name="connsiteX1333" fmla="*/ 335199 w 8471621"/>
              <a:gd name="connsiteY1333" fmla="*/ 5712822 h 8799593"/>
              <a:gd name="connsiteX1334" fmla="*/ 384174 w 8471621"/>
              <a:gd name="connsiteY1334" fmla="*/ 5514939 h 8799593"/>
              <a:gd name="connsiteX1335" fmla="*/ 378180 w 8471621"/>
              <a:gd name="connsiteY1335" fmla="*/ 5419742 h 8799593"/>
              <a:gd name="connsiteX1336" fmla="*/ 350279 w 8471621"/>
              <a:gd name="connsiteY1336" fmla="*/ 5496170 h 8799593"/>
              <a:gd name="connsiteX1337" fmla="*/ 337467 w 8471621"/>
              <a:gd name="connsiteY1337" fmla="*/ 5579074 h 8799593"/>
              <a:gd name="connsiteX1338" fmla="*/ 328646 w 8471621"/>
              <a:gd name="connsiteY1338" fmla="*/ 5651070 h 8799593"/>
              <a:gd name="connsiteX1339" fmla="*/ 320385 w 8471621"/>
              <a:gd name="connsiteY1339" fmla="*/ 5689620 h 8799593"/>
              <a:gd name="connsiteX1340" fmla="*/ 320007 w 8471621"/>
              <a:gd name="connsiteY1340" fmla="*/ 5711907 h 8799593"/>
              <a:gd name="connsiteX1341" fmla="*/ 318105 w 8471621"/>
              <a:gd name="connsiteY1341" fmla="*/ 5711793 h 8799593"/>
              <a:gd name="connsiteX1342" fmla="*/ 319932 w 8471621"/>
              <a:gd name="connsiteY1342" fmla="*/ 5716368 h 8799593"/>
              <a:gd name="connsiteX1343" fmla="*/ 319375 w 8471621"/>
              <a:gd name="connsiteY1343" fmla="*/ 5749331 h 8799593"/>
              <a:gd name="connsiteX1344" fmla="*/ 298718 w 8471621"/>
              <a:gd name="connsiteY1344" fmla="*/ 5621375 h 8799593"/>
              <a:gd name="connsiteX1345" fmla="*/ 277344 w 8471621"/>
              <a:gd name="connsiteY1345" fmla="*/ 5536408 h 8799593"/>
              <a:gd name="connsiteX1346" fmla="*/ 265073 w 8471621"/>
              <a:gd name="connsiteY1346" fmla="*/ 5362729 h 8799593"/>
              <a:gd name="connsiteX1347" fmla="*/ 289840 w 8471621"/>
              <a:gd name="connsiteY1347" fmla="*/ 5247074 h 8799593"/>
              <a:gd name="connsiteX1348" fmla="*/ 297819 w 8471621"/>
              <a:gd name="connsiteY1348" fmla="*/ 5225238 h 8799593"/>
              <a:gd name="connsiteX1349" fmla="*/ 235717 w 8471621"/>
              <a:gd name="connsiteY1349" fmla="*/ 5299598 h 8799593"/>
              <a:gd name="connsiteX1350" fmla="*/ 228027 w 8471621"/>
              <a:gd name="connsiteY1350" fmla="*/ 5304713 h 8799593"/>
              <a:gd name="connsiteX1351" fmla="*/ 144892 w 8471621"/>
              <a:gd name="connsiteY1351" fmla="*/ 5723683 h 8799593"/>
              <a:gd name="connsiteX1352" fmla="*/ 4693 w 8471621"/>
              <a:gd name="connsiteY1352" fmla="*/ 5469797 h 8799593"/>
              <a:gd name="connsiteX1353" fmla="*/ 24904 w 8471621"/>
              <a:gd name="connsiteY1353" fmla="*/ 5398482 h 8799593"/>
              <a:gd name="connsiteX1354" fmla="*/ 39269 w 8471621"/>
              <a:gd name="connsiteY1354" fmla="*/ 5223617 h 8799593"/>
              <a:gd name="connsiteX1355" fmla="*/ 33416 w 8471621"/>
              <a:gd name="connsiteY1355" fmla="*/ 5120071 h 8799593"/>
              <a:gd name="connsiteX1356" fmla="*/ 94328 w 8471621"/>
              <a:gd name="connsiteY1356" fmla="*/ 4666297 h 8799593"/>
              <a:gd name="connsiteX1357" fmla="*/ 307080 w 8471621"/>
              <a:gd name="connsiteY1357" fmla="*/ 4227231 h 8799593"/>
              <a:gd name="connsiteX1358" fmla="*/ 322462 w 8471621"/>
              <a:gd name="connsiteY1358" fmla="*/ 4217001 h 8799593"/>
              <a:gd name="connsiteX1359" fmla="*/ 323026 w 8471621"/>
              <a:gd name="connsiteY1359" fmla="*/ 4183569 h 8799593"/>
              <a:gd name="connsiteX1360" fmla="*/ 307928 w 8471621"/>
              <a:gd name="connsiteY1360" fmla="*/ 4177083 h 8799593"/>
              <a:gd name="connsiteX1361" fmla="*/ 315908 w 8471621"/>
              <a:gd name="connsiteY1361" fmla="*/ 4155249 h 8799593"/>
              <a:gd name="connsiteX1362" fmla="*/ 195130 w 8471621"/>
              <a:gd name="connsiteY1362" fmla="*/ 4326488 h 8799593"/>
              <a:gd name="connsiteX1363" fmla="*/ 96872 w 8471621"/>
              <a:gd name="connsiteY1363" fmla="*/ 4515823 h 8799593"/>
              <a:gd name="connsiteX1364" fmla="*/ 66103 w 8471621"/>
              <a:gd name="connsiteY1364" fmla="*/ 4536286 h 8799593"/>
              <a:gd name="connsiteX1365" fmla="*/ 165358 w 8471621"/>
              <a:gd name="connsiteY1365" fmla="*/ 4288433 h 8799593"/>
              <a:gd name="connsiteX1366" fmla="*/ 418150 w 8471621"/>
              <a:gd name="connsiteY1366" fmla="*/ 3954992 h 8799593"/>
              <a:gd name="connsiteX1367" fmla="*/ 449632 w 8471621"/>
              <a:gd name="connsiteY1367" fmla="*/ 3892742 h 8799593"/>
              <a:gd name="connsiteX1368" fmla="*/ 496205 w 8471621"/>
              <a:gd name="connsiteY1368" fmla="*/ 3836967 h 8799593"/>
              <a:gd name="connsiteX1369" fmla="*/ 522975 w 8471621"/>
              <a:gd name="connsiteY1369" fmla="*/ 3827419 h 8799593"/>
              <a:gd name="connsiteX1370" fmla="*/ 549761 w 8471621"/>
              <a:gd name="connsiteY1370" fmla="*/ 3817875 h 8799593"/>
              <a:gd name="connsiteX1371" fmla="*/ 890727 w 8471621"/>
              <a:gd name="connsiteY1371" fmla="*/ 3442318 h 8799593"/>
              <a:gd name="connsiteX1372" fmla="*/ 951689 w 8471621"/>
              <a:gd name="connsiteY1372" fmla="*/ 3434827 h 8799593"/>
              <a:gd name="connsiteX1373" fmla="*/ 981900 w 8471621"/>
              <a:gd name="connsiteY1373" fmla="*/ 3447807 h 8799593"/>
              <a:gd name="connsiteX1374" fmla="*/ 1021199 w 8471621"/>
              <a:gd name="connsiteY1374" fmla="*/ 3372068 h 8799593"/>
              <a:gd name="connsiteX1375" fmla="*/ 1438805 w 8471621"/>
              <a:gd name="connsiteY1375" fmla="*/ 2962083 h 8799593"/>
              <a:gd name="connsiteX1376" fmla="*/ 1454186 w 8471621"/>
              <a:gd name="connsiteY1376" fmla="*/ 2951853 h 8799593"/>
              <a:gd name="connsiteX1377" fmla="*/ 1228581 w 8471621"/>
              <a:gd name="connsiteY1377" fmla="*/ 3250668 h 8799593"/>
              <a:gd name="connsiteX1378" fmla="*/ 1274455 w 8471621"/>
              <a:gd name="connsiteY1378" fmla="*/ 3236701 h 8799593"/>
              <a:gd name="connsiteX1379" fmla="*/ 1335992 w 8471621"/>
              <a:gd name="connsiteY1379" fmla="*/ 3195774 h 8799593"/>
              <a:gd name="connsiteX1380" fmla="*/ 1455349 w 8471621"/>
              <a:gd name="connsiteY1380" fmla="*/ 3108118 h 8799593"/>
              <a:gd name="connsiteX1381" fmla="*/ 1559319 w 8471621"/>
              <a:gd name="connsiteY1381" fmla="*/ 3030695 h 8799593"/>
              <a:gd name="connsiteX1382" fmla="*/ 1636519 w 8471621"/>
              <a:gd name="connsiteY1382" fmla="*/ 2962823 h 8799593"/>
              <a:gd name="connsiteX1383" fmla="*/ 1644776 w 8471621"/>
              <a:gd name="connsiteY1383" fmla="*/ 2924276 h 8799593"/>
              <a:gd name="connsiteX1384" fmla="*/ 1691495 w 8471621"/>
              <a:gd name="connsiteY1384" fmla="*/ 2860146 h 8799593"/>
              <a:gd name="connsiteX1385" fmla="*/ 1730231 w 8471621"/>
              <a:gd name="connsiteY1385" fmla="*/ 2817840 h 8799593"/>
              <a:gd name="connsiteX1386" fmla="*/ 1867820 w 8471621"/>
              <a:gd name="connsiteY1386" fmla="*/ 2692244 h 8799593"/>
              <a:gd name="connsiteX1387" fmla="*/ 1904637 w 8471621"/>
              <a:gd name="connsiteY1387" fmla="*/ 2662146 h 8799593"/>
              <a:gd name="connsiteX1388" fmla="*/ 1896223 w 8471621"/>
              <a:gd name="connsiteY1388" fmla="*/ 2650741 h 8799593"/>
              <a:gd name="connsiteX1389" fmla="*/ 1582029 w 8471621"/>
              <a:gd name="connsiteY1389" fmla="*/ 2207365 h 8799593"/>
              <a:gd name="connsiteX1390" fmla="*/ 1848246 w 8471621"/>
              <a:gd name="connsiteY1390" fmla="*/ 2522326 h 8799593"/>
              <a:gd name="connsiteX1391" fmla="*/ 1938822 w 8471621"/>
              <a:gd name="connsiteY1391" fmla="*/ 2634202 h 8799593"/>
              <a:gd name="connsiteX1392" fmla="*/ 1969519 w 8471621"/>
              <a:gd name="connsiteY1392" fmla="*/ 2609108 h 8799593"/>
              <a:gd name="connsiteX1393" fmla="*/ 2167698 w 8471621"/>
              <a:gd name="connsiteY1393" fmla="*/ 2448887 h 8799593"/>
              <a:gd name="connsiteX1394" fmla="*/ 2213425 w 8471621"/>
              <a:gd name="connsiteY1394" fmla="*/ 2411132 h 8799593"/>
              <a:gd name="connsiteX1395" fmla="*/ 2199430 w 8471621"/>
              <a:gd name="connsiteY1395" fmla="*/ 2405148 h 8799593"/>
              <a:gd name="connsiteX1396" fmla="*/ 2148497 w 8471621"/>
              <a:gd name="connsiteY1396" fmla="*/ 2347276 h 8799593"/>
              <a:gd name="connsiteX1397" fmla="*/ 1850323 w 8471621"/>
              <a:gd name="connsiteY1397" fmla="*/ 2117540 h 8799593"/>
              <a:gd name="connsiteX1398" fmla="*/ 1715720 w 8471621"/>
              <a:gd name="connsiteY1398" fmla="*/ 2108117 h 8799593"/>
              <a:gd name="connsiteX1399" fmla="*/ 1699830 w 8471621"/>
              <a:gd name="connsiteY1399" fmla="*/ 2065230 h 8799593"/>
              <a:gd name="connsiteX1400" fmla="*/ 1765276 w 8471621"/>
              <a:gd name="connsiteY1400" fmla="*/ 2002978 h 8799593"/>
              <a:gd name="connsiteX1401" fmla="*/ 1929804 w 8471621"/>
              <a:gd name="connsiteY1401" fmla="*/ 2031203 h 8799593"/>
              <a:gd name="connsiteX1402" fmla="*/ 1864380 w 8471621"/>
              <a:gd name="connsiteY1402" fmla="*/ 1943075 h 8799593"/>
              <a:gd name="connsiteX1403" fmla="*/ 1757849 w 8471621"/>
              <a:gd name="connsiteY1403" fmla="*/ 1735100 h 8799593"/>
              <a:gd name="connsiteX1404" fmla="*/ 1812060 w 8471621"/>
              <a:gd name="connsiteY1404" fmla="*/ 1722188 h 8799593"/>
              <a:gd name="connsiteX1405" fmla="*/ 1836375 w 8471621"/>
              <a:gd name="connsiteY1405" fmla="*/ 1690471 h 8799593"/>
              <a:gd name="connsiteX1406" fmla="*/ 1799929 w 8471621"/>
              <a:gd name="connsiteY1406" fmla="*/ 1662859 h 8799593"/>
              <a:gd name="connsiteX1407" fmla="*/ 1753183 w 8471621"/>
              <a:gd name="connsiteY1407" fmla="*/ 1642882 h 8799593"/>
              <a:gd name="connsiteX1408" fmla="*/ 1706449 w 8471621"/>
              <a:gd name="connsiteY1408" fmla="*/ 1622894 h 8799593"/>
              <a:gd name="connsiteX1409" fmla="*/ 1686825 w 8471621"/>
              <a:gd name="connsiteY1409" fmla="*/ 1596460 h 8799593"/>
              <a:gd name="connsiteX1410" fmla="*/ 1721424 w 8471621"/>
              <a:gd name="connsiteY1410" fmla="*/ 1557109 h 8799593"/>
              <a:gd name="connsiteX1411" fmla="*/ 1796211 w 8471621"/>
              <a:gd name="connsiteY1411" fmla="*/ 1528924 h 8799593"/>
              <a:gd name="connsiteX1412" fmla="*/ 1795257 w 8471621"/>
              <a:gd name="connsiteY1412" fmla="*/ 1570632 h 8799593"/>
              <a:gd name="connsiteX1413" fmla="*/ 1837317 w 8471621"/>
              <a:gd name="connsiteY1413" fmla="*/ 1648770 h 8799593"/>
              <a:gd name="connsiteX1414" fmla="*/ 2024273 w 8471621"/>
              <a:gd name="connsiteY1414" fmla="*/ 1728693 h 8799593"/>
              <a:gd name="connsiteX1415" fmla="*/ 1998103 w 8471621"/>
              <a:gd name="connsiteY1415" fmla="*/ 1693440 h 8799593"/>
              <a:gd name="connsiteX1416" fmla="*/ 2005584 w 8471621"/>
              <a:gd name="connsiteY1416" fmla="*/ 1660552 h 8799593"/>
              <a:gd name="connsiteX1417" fmla="*/ 2028949 w 8471621"/>
              <a:gd name="connsiteY1417" fmla="*/ 1670540 h 8799593"/>
              <a:gd name="connsiteX1418" fmla="*/ 1833620 w 8471621"/>
              <a:gd name="connsiteY1418" fmla="*/ 1364455 h 8799593"/>
              <a:gd name="connsiteX1419" fmla="*/ 1638302 w 8471621"/>
              <a:gd name="connsiteY1419" fmla="*/ 1058364 h 8799593"/>
              <a:gd name="connsiteX1420" fmla="*/ 1716806 w 8471621"/>
              <a:gd name="connsiteY1420" fmla="*/ 1164114 h 8799593"/>
              <a:gd name="connsiteX1421" fmla="*/ 1848589 w 8471621"/>
              <a:gd name="connsiteY1421" fmla="*/ 1298662 h 8799593"/>
              <a:gd name="connsiteX1422" fmla="*/ 1819618 w 8471621"/>
              <a:gd name="connsiteY1422" fmla="*/ 1238154 h 8799593"/>
              <a:gd name="connsiteX1423" fmla="*/ 1500920 w 8471621"/>
              <a:gd name="connsiteY1423" fmla="*/ 873306 h 8799593"/>
              <a:gd name="connsiteX1424" fmla="*/ 1482231 w 8471621"/>
              <a:gd name="connsiteY1424" fmla="*/ 805163 h 8799593"/>
              <a:gd name="connsiteX1425" fmla="*/ 1526170 w 8471621"/>
              <a:gd name="connsiteY1425" fmla="*/ 799877 h 8799593"/>
              <a:gd name="connsiteX1426" fmla="*/ 1556082 w 8471621"/>
              <a:gd name="connsiteY1426" fmla="*/ 818687 h 8799593"/>
              <a:gd name="connsiteX1427" fmla="*/ 1651412 w 8471621"/>
              <a:gd name="connsiteY1427" fmla="*/ 925615 h 8799593"/>
              <a:gd name="connsiteX1428" fmla="*/ 1743000 w 8471621"/>
              <a:gd name="connsiteY1428" fmla="*/ 1048987 h 8799593"/>
              <a:gd name="connsiteX1429" fmla="*/ 2074819 w 8471621"/>
              <a:gd name="connsiteY1429" fmla="*/ 1281079 h 8799593"/>
              <a:gd name="connsiteX1430" fmla="*/ 2165494 w 8471621"/>
              <a:gd name="connsiteY1430" fmla="*/ 1295780 h 8799593"/>
              <a:gd name="connsiteX1431" fmla="*/ 2212229 w 8471621"/>
              <a:gd name="connsiteY1431" fmla="*/ 1315766 h 8799593"/>
              <a:gd name="connsiteX1432" fmla="*/ 2170176 w 8471621"/>
              <a:gd name="connsiteY1432" fmla="*/ 1237636 h 8799593"/>
              <a:gd name="connsiteX1433" fmla="*/ 2015966 w 8471621"/>
              <a:gd name="connsiteY1433" fmla="*/ 1051391 h 8799593"/>
              <a:gd name="connsiteX1434" fmla="*/ 1718743 w 8471621"/>
              <a:gd name="connsiteY1434" fmla="*/ 779948 h 8799593"/>
              <a:gd name="connsiteX1435" fmla="*/ 1615922 w 8471621"/>
              <a:gd name="connsiteY1435" fmla="*/ 705915 h 8799593"/>
              <a:gd name="connsiteX1436" fmla="*/ 1656121 w 8471621"/>
              <a:gd name="connsiteY1436" fmla="*/ 717075 h 8799593"/>
              <a:gd name="connsiteX1437" fmla="*/ 1726220 w 8471621"/>
              <a:gd name="connsiteY1437" fmla="*/ 747050 h 8799593"/>
              <a:gd name="connsiteX1438" fmla="*/ 1706597 w 8471621"/>
              <a:gd name="connsiteY1438" fmla="*/ 720618 h 8799593"/>
              <a:gd name="connsiteX1439" fmla="*/ 1717824 w 8471621"/>
              <a:gd name="connsiteY1439" fmla="*/ 671268 h 8799593"/>
              <a:gd name="connsiteX1440" fmla="*/ 1731848 w 8471621"/>
              <a:gd name="connsiteY1440" fmla="*/ 647189 h 8799593"/>
              <a:gd name="connsiteX1441" fmla="*/ 1712219 w 8471621"/>
              <a:gd name="connsiteY1441" fmla="*/ 620747 h 8799593"/>
              <a:gd name="connsiteX1442" fmla="*/ 1887947 w 8471621"/>
              <a:gd name="connsiteY1442" fmla="*/ 750019 h 8799593"/>
              <a:gd name="connsiteX1443" fmla="*/ 1997308 w 8471621"/>
              <a:gd name="connsiteY1443" fmla="*/ 832863 h 8799593"/>
              <a:gd name="connsiteX1444" fmla="*/ 2124438 w 8471621"/>
              <a:gd name="connsiteY1444" fmla="*/ 875182 h 8799593"/>
              <a:gd name="connsiteX1445" fmla="*/ 2348748 w 8471621"/>
              <a:gd name="connsiteY1445" fmla="*/ 1091404 h 8799593"/>
              <a:gd name="connsiteX1446" fmla="*/ 2456224 w 8471621"/>
              <a:gd name="connsiteY1446" fmla="*/ 1257662 h 8799593"/>
              <a:gd name="connsiteX1447" fmla="*/ 2258067 w 8471621"/>
              <a:gd name="connsiteY1447" fmla="*/ 1076693 h 8799593"/>
              <a:gd name="connsiteX1448" fmla="*/ 2142173 w 8471621"/>
              <a:gd name="connsiteY1448" fmla="*/ 985033 h 8799593"/>
              <a:gd name="connsiteX1449" fmla="*/ 2201056 w 8471621"/>
              <a:gd name="connsiteY1449" fmla="*/ 1064350 h 8799593"/>
              <a:gd name="connsiteX1450" fmla="*/ 2491735 w 8471621"/>
              <a:gd name="connsiteY1450" fmla="*/ 1326983 h 8799593"/>
              <a:gd name="connsiteX1451" fmla="*/ 2558579 w 8471621"/>
              <a:gd name="connsiteY1451" fmla="*/ 1352549 h 8799593"/>
              <a:gd name="connsiteX1452" fmla="*/ 2621663 w 8471621"/>
              <a:gd name="connsiteY1452" fmla="*/ 1394559 h 8799593"/>
              <a:gd name="connsiteX1453" fmla="*/ 2651574 w 8471621"/>
              <a:gd name="connsiteY1453" fmla="*/ 1413367 h 8799593"/>
              <a:gd name="connsiteX1454" fmla="*/ 2675407 w 8471621"/>
              <a:gd name="connsiteY1454" fmla="*/ 1402502 h 8799593"/>
              <a:gd name="connsiteX1455" fmla="*/ 2699255 w 8471621"/>
              <a:gd name="connsiteY1455" fmla="*/ 1391638 h 8799593"/>
              <a:gd name="connsiteX1456" fmla="*/ 2762816 w 8471621"/>
              <a:gd name="connsiteY1456" fmla="*/ 1412802 h 8799593"/>
              <a:gd name="connsiteX1457" fmla="*/ 2874065 w 8471621"/>
              <a:gd name="connsiteY1457" fmla="*/ 1412229 h 8799593"/>
              <a:gd name="connsiteX1458" fmla="*/ 2934816 w 8471621"/>
              <a:gd name="connsiteY1458" fmla="*/ 1408130 h 8799593"/>
              <a:gd name="connsiteX1459" fmla="*/ 2975022 w 8471621"/>
              <a:gd name="connsiteY1459" fmla="*/ 1419297 h 8799593"/>
              <a:gd name="connsiteX1460" fmla="*/ 2997442 w 8471621"/>
              <a:gd name="connsiteY1460" fmla="*/ 1471003 h 8799593"/>
              <a:gd name="connsiteX1461" fmla="*/ 2976877 w 8471621"/>
              <a:gd name="connsiteY1461" fmla="*/ 1486269 h 8799593"/>
              <a:gd name="connsiteX1462" fmla="*/ 3050361 w 8471621"/>
              <a:gd name="connsiteY1462" fmla="*/ 1553029 h 8799593"/>
              <a:gd name="connsiteX1463" fmla="*/ 3120034 w 8471621"/>
              <a:gd name="connsiteY1463" fmla="*/ 1608020 h 8799593"/>
              <a:gd name="connsiteX1464" fmla="*/ 3173631 w 8471621"/>
              <a:gd name="connsiteY1464" fmla="*/ 1560292 h 8799593"/>
              <a:gd name="connsiteX1465" fmla="*/ 3359638 w 8471621"/>
              <a:gd name="connsiteY1465" fmla="*/ 1353924 h 8799593"/>
              <a:gd name="connsiteX1466" fmla="*/ 3368177 w 8471621"/>
              <a:gd name="connsiteY1466" fmla="*/ 1298662 h 8799593"/>
              <a:gd name="connsiteX1467" fmla="*/ 3460481 w 8471621"/>
              <a:gd name="connsiteY1467" fmla="*/ 1237270 h 8799593"/>
              <a:gd name="connsiteX1468" fmla="*/ 3506339 w 8471621"/>
              <a:gd name="connsiteY1468" fmla="*/ 1223298 h 8799593"/>
              <a:gd name="connsiteX1469" fmla="*/ 3721985 w 8471621"/>
              <a:gd name="connsiteY1469" fmla="*/ 1063346 h 8799593"/>
              <a:gd name="connsiteX1470" fmla="*/ 3829670 w 8471621"/>
              <a:gd name="connsiteY1470" fmla="*/ 991725 h 8799593"/>
              <a:gd name="connsiteX1471" fmla="*/ 3782666 w 8471621"/>
              <a:gd name="connsiteY1471" fmla="*/ 1072569 h 8799593"/>
              <a:gd name="connsiteX1472" fmla="*/ 3812876 w 8471621"/>
              <a:gd name="connsiteY1472" fmla="*/ 1085550 h 8799593"/>
              <a:gd name="connsiteX1473" fmla="*/ 3835665 w 8471621"/>
              <a:gd name="connsiteY1473" fmla="*/ 1086921 h 8799593"/>
              <a:gd name="connsiteX1474" fmla="*/ 4066124 w 8471621"/>
              <a:gd name="connsiteY1474" fmla="*/ 950171 h 8799593"/>
              <a:gd name="connsiteX1475" fmla="*/ 4219959 w 8471621"/>
              <a:gd name="connsiteY1475" fmla="*/ 847856 h 8799593"/>
              <a:gd name="connsiteX1476" fmla="*/ 4552101 w 8471621"/>
              <a:gd name="connsiteY1476" fmla="*/ 544294 h 8799593"/>
              <a:gd name="connsiteX1477" fmla="*/ 4545259 w 8471621"/>
              <a:gd name="connsiteY1477" fmla="*/ 499261 h 8799593"/>
              <a:gd name="connsiteX1478" fmla="*/ 4477164 w 8471621"/>
              <a:gd name="connsiteY1478" fmla="*/ 478423 h 8799593"/>
              <a:gd name="connsiteX1479" fmla="*/ 4432710 w 8471621"/>
              <a:gd name="connsiteY1479" fmla="*/ 408805 h 8799593"/>
              <a:gd name="connsiteX1480" fmla="*/ 4495094 w 8471621"/>
              <a:gd name="connsiteY1480" fmla="*/ 317730 h 8799593"/>
              <a:gd name="connsiteX1481" fmla="*/ 4579701 w 8471621"/>
              <a:gd name="connsiteY1481" fmla="*/ 261458 h 8799593"/>
              <a:gd name="connsiteX1482" fmla="*/ 4586827 w 8471621"/>
              <a:gd name="connsiteY1482" fmla="*/ 289775 h 8799593"/>
              <a:gd name="connsiteX1483" fmla="*/ 4617022 w 8471621"/>
              <a:gd name="connsiteY1483" fmla="*/ 302747 h 8799593"/>
              <a:gd name="connsiteX1484" fmla="*/ 4662896 w 8471621"/>
              <a:gd name="connsiteY1484" fmla="*/ 288782 h 8799593"/>
              <a:gd name="connsiteX1485" fmla="*/ 4631838 w 8471621"/>
              <a:gd name="connsiteY1485" fmla="*/ 325951 h 8799593"/>
              <a:gd name="connsiteX1486" fmla="*/ 4600802 w 8471621"/>
              <a:gd name="connsiteY1486" fmla="*/ 363136 h 8799593"/>
              <a:gd name="connsiteX1487" fmla="*/ 4730702 w 8471621"/>
              <a:gd name="connsiteY1487" fmla="*/ 326324 h 8799593"/>
              <a:gd name="connsiteX1488" fmla="*/ 4772734 w 8471621"/>
              <a:gd name="connsiteY1488" fmla="*/ 314913 h 8799593"/>
              <a:gd name="connsiteX1489" fmla="*/ 4760905 w 8471621"/>
              <a:gd name="connsiteY1489" fmla="*/ 339309 h 8799593"/>
              <a:gd name="connsiteX1490" fmla="*/ 4820745 w 8471621"/>
              <a:gd name="connsiteY1490" fmla="*/ 398692 h 8799593"/>
              <a:gd name="connsiteX1491" fmla="*/ 5051206 w 8471621"/>
              <a:gd name="connsiteY1491" fmla="*/ 261942 h 8799593"/>
              <a:gd name="connsiteX1492" fmla="*/ 5457716 w 8471621"/>
              <a:gd name="connsiteY1492" fmla="*/ 57685 h 8799593"/>
              <a:gd name="connsiteX1493" fmla="*/ 5450026 w 8471621"/>
              <a:gd name="connsiteY1493" fmla="*/ 62800 h 8799593"/>
              <a:gd name="connsiteX1494" fmla="*/ 5541765 w 8471621"/>
              <a:gd name="connsiteY1494" fmla="*/ 34857 h 8799593"/>
              <a:gd name="connsiteX1495" fmla="*/ 5677300 w 8471621"/>
              <a:gd name="connsiteY1495" fmla="*/ 2569 h 8799593"/>
              <a:gd name="connsiteX1496" fmla="*/ 5714886 w 8471621"/>
              <a:gd name="connsiteY1496" fmla="*/ 300 h 879959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</a:cxnLst>
            <a:rect l="l" t="t" r="r" b="b"/>
            <a:pathLst>
              <a:path w="8471621" h="8799593">
                <a:moveTo>
                  <a:pt x="4657191" y="8464823"/>
                </a:moveTo>
                <a:cubicBezTo>
                  <a:pt x="4660872" y="8465991"/>
                  <a:pt x="4664331" y="8469114"/>
                  <a:pt x="4667571" y="8474189"/>
                </a:cubicBezTo>
                <a:cubicBezTo>
                  <a:pt x="4670810" y="8479258"/>
                  <a:pt x="4669686" y="8483622"/>
                  <a:pt x="4664193" y="8487276"/>
                </a:cubicBezTo>
                <a:lnTo>
                  <a:pt x="4642114" y="8480278"/>
                </a:lnTo>
                <a:cubicBezTo>
                  <a:pt x="4638871" y="8475201"/>
                  <a:pt x="4639995" y="8470836"/>
                  <a:pt x="4645488" y="8467183"/>
                </a:cubicBezTo>
                <a:cubicBezTo>
                  <a:pt x="4649609" y="8464442"/>
                  <a:pt x="4653511" y="8463655"/>
                  <a:pt x="4657191" y="8464823"/>
                </a:cubicBezTo>
                <a:close/>
                <a:moveTo>
                  <a:pt x="5024307" y="8453778"/>
                </a:moveTo>
                <a:cubicBezTo>
                  <a:pt x="5027049" y="8451952"/>
                  <a:pt x="5030047" y="8453578"/>
                  <a:pt x="5033285" y="8458646"/>
                </a:cubicBezTo>
                <a:cubicBezTo>
                  <a:pt x="5036528" y="8463725"/>
                  <a:pt x="5036772" y="8467178"/>
                  <a:pt x="5034030" y="8469004"/>
                </a:cubicBezTo>
                <a:cubicBezTo>
                  <a:pt x="5031279" y="8470833"/>
                  <a:pt x="5028287" y="8469204"/>
                  <a:pt x="5025047" y="8464125"/>
                </a:cubicBezTo>
                <a:cubicBezTo>
                  <a:pt x="5021810" y="8459055"/>
                  <a:pt x="5021558" y="8455604"/>
                  <a:pt x="5024307" y="8453778"/>
                </a:cubicBezTo>
                <a:close/>
                <a:moveTo>
                  <a:pt x="4617815" y="8442224"/>
                </a:moveTo>
                <a:cubicBezTo>
                  <a:pt x="4620559" y="8440399"/>
                  <a:pt x="4623551" y="8442016"/>
                  <a:pt x="4626794" y="8447094"/>
                </a:cubicBezTo>
                <a:cubicBezTo>
                  <a:pt x="4630031" y="8452164"/>
                  <a:pt x="4630277" y="8455618"/>
                  <a:pt x="4627533" y="8457444"/>
                </a:cubicBezTo>
                <a:lnTo>
                  <a:pt x="4622674" y="8449833"/>
                </a:lnTo>
                <a:close/>
                <a:moveTo>
                  <a:pt x="4679869" y="8413337"/>
                </a:moveTo>
                <a:lnTo>
                  <a:pt x="4678449" y="8445261"/>
                </a:lnTo>
                <a:cubicBezTo>
                  <a:pt x="4670206" y="8450742"/>
                  <a:pt x="4668590" y="8448212"/>
                  <a:pt x="4673590" y="8437652"/>
                </a:cubicBezTo>
                <a:close/>
                <a:moveTo>
                  <a:pt x="4680101" y="8408032"/>
                </a:moveTo>
                <a:lnTo>
                  <a:pt x="4680348" y="8411474"/>
                </a:lnTo>
                <a:lnTo>
                  <a:pt x="4679869" y="8413337"/>
                </a:lnTo>
                <a:close/>
                <a:moveTo>
                  <a:pt x="4522102" y="8371119"/>
                </a:moveTo>
                <a:lnTo>
                  <a:pt x="4532489" y="8415821"/>
                </a:lnTo>
                <a:lnTo>
                  <a:pt x="4523160" y="8385907"/>
                </a:lnTo>
                <a:close/>
                <a:moveTo>
                  <a:pt x="5410302" y="8359699"/>
                </a:moveTo>
                <a:cubicBezTo>
                  <a:pt x="5413540" y="8364771"/>
                  <a:pt x="5417029" y="8373302"/>
                  <a:pt x="5420759" y="8385267"/>
                </a:cubicBezTo>
                <a:cubicBezTo>
                  <a:pt x="5421252" y="8392175"/>
                  <a:pt x="5419884" y="8393084"/>
                  <a:pt x="5416642" y="8388007"/>
                </a:cubicBezTo>
                <a:close/>
                <a:moveTo>
                  <a:pt x="4640733" y="8340233"/>
                </a:moveTo>
                <a:cubicBezTo>
                  <a:pt x="4666932" y="8344500"/>
                  <a:pt x="4670419" y="8353022"/>
                  <a:pt x="4651192" y="8365811"/>
                </a:cubicBezTo>
                <a:cubicBezTo>
                  <a:pt x="4631965" y="8378597"/>
                  <a:pt x="4621225" y="8389347"/>
                  <a:pt x="4618975" y="8398079"/>
                </a:cubicBezTo>
                <a:lnTo>
                  <a:pt x="4610736" y="8403558"/>
                </a:lnTo>
                <a:cubicBezTo>
                  <a:pt x="4607494" y="8398479"/>
                  <a:pt x="4608376" y="8390670"/>
                  <a:pt x="4613376" y="8380120"/>
                </a:cubicBezTo>
                <a:cubicBezTo>
                  <a:pt x="4616754" y="8367033"/>
                  <a:pt x="4620723" y="8357158"/>
                  <a:pt x="4625284" y="8350508"/>
                </a:cubicBezTo>
                <a:cubicBezTo>
                  <a:pt x="4629843" y="8343858"/>
                  <a:pt x="4634988" y="8340435"/>
                  <a:pt x="4640733" y="8340233"/>
                </a:cubicBezTo>
                <a:close/>
                <a:moveTo>
                  <a:pt x="4683413" y="8333540"/>
                </a:moveTo>
                <a:lnTo>
                  <a:pt x="4680101" y="8408032"/>
                </a:lnTo>
                <a:lnTo>
                  <a:pt x="4676650" y="8359720"/>
                </a:lnTo>
                <a:cubicBezTo>
                  <a:pt x="4676155" y="8352813"/>
                  <a:pt x="4677284" y="8348456"/>
                  <a:pt x="4680031" y="8346628"/>
                </a:cubicBezTo>
                <a:cubicBezTo>
                  <a:pt x="4682289" y="8337904"/>
                  <a:pt x="4683413" y="8333540"/>
                  <a:pt x="4683413" y="8333540"/>
                </a:cubicBezTo>
                <a:close/>
                <a:moveTo>
                  <a:pt x="5118501" y="8277280"/>
                </a:moveTo>
                <a:cubicBezTo>
                  <a:pt x="5122181" y="8278448"/>
                  <a:pt x="5125641" y="8281569"/>
                  <a:pt x="5128882" y="8286643"/>
                </a:cubicBezTo>
                <a:cubicBezTo>
                  <a:pt x="5135363" y="8296793"/>
                  <a:pt x="5135854" y="8303688"/>
                  <a:pt x="5130361" y="8307343"/>
                </a:cubicBezTo>
                <a:cubicBezTo>
                  <a:pt x="5124868" y="8310997"/>
                  <a:pt x="5116488" y="8334645"/>
                  <a:pt x="5105223" y="8378276"/>
                </a:cubicBezTo>
                <a:cubicBezTo>
                  <a:pt x="5081705" y="8451750"/>
                  <a:pt x="5062337" y="8482698"/>
                  <a:pt x="5047126" y="8471133"/>
                </a:cubicBezTo>
                <a:cubicBezTo>
                  <a:pt x="5051633" y="8453678"/>
                  <a:pt x="5047896" y="8441704"/>
                  <a:pt x="5035927" y="8435206"/>
                </a:cubicBezTo>
                <a:cubicBezTo>
                  <a:pt x="5061208" y="8346112"/>
                  <a:pt x="5084830" y="8294251"/>
                  <a:pt x="5106802" y="8279636"/>
                </a:cubicBezTo>
                <a:cubicBezTo>
                  <a:pt x="5110922" y="8276897"/>
                  <a:pt x="5114821" y="8276112"/>
                  <a:pt x="5118501" y="8277280"/>
                </a:cubicBezTo>
                <a:close/>
                <a:moveTo>
                  <a:pt x="4977713" y="8224541"/>
                </a:moveTo>
                <a:cubicBezTo>
                  <a:pt x="4980458" y="8222716"/>
                  <a:pt x="4983452" y="8224340"/>
                  <a:pt x="4986689" y="8229410"/>
                </a:cubicBezTo>
                <a:cubicBezTo>
                  <a:pt x="4989932" y="8234488"/>
                  <a:pt x="4990173" y="8237933"/>
                  <a:pt x="4987429" y="8239759"/>
                </a:cubicBezTo>
                <a:cubicBezTo>
                  <a:pt x="4984681" y="8241586"/>
                  <a:pt x="4981694" y="8239967"/>
                  <a:pt x="4978452" y="8234890"/>
                </a:cubicBezTo>
                <a:cubicBezTo>
                  <a:pt x="4975214" y="8229819"/>
                  <a:pt x="4974963" y="8226370"/>
                  <a:pt x="4977713" y="8224541"/>
                </a:cubicBezTo>
                <a:close/>
                <a:moveTo>
                  <a:pt x="5870928" y="8207847"/>
                </a:moveTo>
                <a:cubicBezTo>
                  <a:pt x="5873111" y="8208203"/>
                  <a:pt x="5874327" y="8210108"/>
                  <a:pt x="5874576" y="8213560"/>
                </a:cubicBezTo>
                <a:cubicBezTo>
                  <a:pt x="5875065" y="8220459"/>
                  <a:pt x="5871633" y="8222740"/>
                  <a:pt x="5864277" y="8220410"/>
                </a:cubicBezTo>
                <a:cubicBezTo>
                  <a:pt x="5856916" y="8218071"/>
                  <a:pt x="5855981" y="8215075"/>
                  <a:pt x="5861471" y="8211425"/>
                </a:cubicBezTo>
                <a:cubicBezTo>
                  <a:pt x="5865592" y="8208684"/>
                  <a:pt x="5868743" y="8207491"/>
                  <a:pt x="5870928" y="8207847"/>
                </a:cubicBezTo>
                <a:close/>
                <a:moveTo>
                  <a:pt x="4630054" y="8130483"/>
                </a:moveTo>
                <a:cubicBezTo>
                  <a:pt x="4624561" y="8134136"/>
                  <a:pt x="4619196" y="8139514"/>
                  <a:pt x="4613944" y="8146614"/>
                </a:cubicBezTo>
                <a:cubicBezTo>
                  <a:pt x="4608697" y="8153720"/>
                  <a:pt x="4607697" y="8159811"/>
                  <a:pt x="4610934" y="8164881"/>
                </a:cubicBezTo>
                <a:cubicBezTo>
                  <a:pt x="4615159" y="8183753"/>
                  <a:pt x="4621150" y="8187003"/>
                  <a:pt x="4628894" y="8174619"/>
                </a:cubicBezTo>
                <a:cubicBezTo>
                  <a:pt x="4623612" y="8221507"/>
                  <a:pt x="4623090" y="8254386"/>
                  <a:pt x="4627315" y="8273258"/>
                </a:cubicBezTo>
                <a:lnTo>
                  <a:pt x="4644532" y="8272649"/>
                </a:lnTo>
                <a:cubicBezTo>
                  <a:pt x="4650025" y="8268997"/>
                  <a:pt x="4653655" y="8259357"/>
                  <a:pt x="4655415" y="8243730"/>
                </a:cubicBezTo>
                <a:cubicBezTo>
                  <a:pt x="4666678" y="8200098"/>
                  <a:pt x="4662596" y="8163056"/>
                  <a:pt x="4643155" y="8132610"/>
                </a:cubicBezTo>
                <a:cubicBezTo>
                  <a:pt x="4639918" y="8127540"/>
                  <a:pt x="4635547" y="8126829"/>
                  <a:pt x="4630054" y="8130483"/>
                </a:cubicBezTo>
                <a:close/>
                <a:moveTo>
                  <a:pt x="5241794" y="7994685"/>
                </a:moveTo>
                <a:cubicBezTo>
                  <a:pt x="5245036" y="7999762"/>
                  <a:pt x="5246899" y="8005747"/>
                  <a:pt x="5247394" y="8012643"/>
                </a:cubicBezTo>
                <a:lnTo>
                  <a:pt x="5243273" y="8015384"/>
                </a:lnTo>
                <a:close/>
                <a:moveTo>
                  <a:pt x="4399753" y="7806568"/>
                </a:moveTo>
                <a:cubicBezTo>
                  <a:pt x="4397004" y="7808397"/>
                  <a:pt x="4393506" y="7819765"/>
                  <a:pt x="4389242" y="7840666"/>
                </a:cubicBezTo>
                <a:cubicBezTo>
                  <a:pt x="4384987" y="7861572"/>
                  <a:pt x="4384474" y="7874562"/>
                  <a:pt x="4387711" y="7879633"/>
                </a:cubicBezTo>
                <a:cubicBezTo>
                  <a:pt x="4394192" y="7889780"/>
                  <a:pt x="4398206" y="7865430"/>
                  <a:pt x="4399753" y="7806568"/>
                </a:cubicBezTo>
                <a:close/>
                <a:moveTo>
                  <a:pt x="3409512" y="7629042"/>
                </a:moveTo>
                <a:cubicBezTo>
                  <a:pt x="3413603" y="7629938"/>
                  <a:pt x="3417269" y="7632924"/>
                  <a:pt x="3420509" y="7637998"/>
                </a:cubicBezTo>
                <a:cubicBezTo>
                  <a:pt x="3423746" y="7643068"/>
                  <a:pt x="3422078" y="7647795"/>
                  <a:pt x="3415491" y="7652177"/>
                </a:cubicBezTo>
                <a:lnTo>
                  <a:pt x="3390952" y="7646814"/>
                </a:lnTo>
                <a:cubicBezTo>
                  <a:pt x="3387709" y="7641736"/>
                  <a:pt x="3389380" y="7637009"/>
                  <a:pt x="3395964" y="7632629"/>
                </a:cubicBezTo>
                <a:cubicBezTo>
                  <a:pt x="3400907" y="7629342"/>
                  <a:pt x="3405423" y="7628147"/>
                  <a:pt x="3409512" y="7629042"/>
                </a:cubicBezTo>
                <a:close/>
                <a:moveTo>
                  <a:pt x="3366653" y="7608760"/>
                </a:moveTo>
                <a:cubicBezTo>
                  <a:pt x="3369944" y="7606571"/>
                  <a:pt x="3373208" y="7608006"/>
                  <a:pt x="3376451" y="7613084"/>
                </a:cubicBezTo>
                <a:cubicBezTo>
                  <a:pt x="3379689" y="7618155"/>
                  <a:pt x="3379660" y="7621791"/>
                  <a:pt x="3376371" y="7623979"/>
                </a:cubicBezTo>
                <a:lnTo>
                  <a:pt x="3371512" y="7616369"/>
                </a:lnTo>
                <a:close/>
                <a:moveTo>
                  <a:pt x="3828878" y="7583245"/>
                </a:moveTo>
                <a:cubicBezTo>
                  <a:pt x="3832169" y="7581056"/>
                  <a:pt x="3835438" y="7582499"/>
                  <a:pt x="3838675" y="7587570"/>
                </a:cubicBezTo>
                <a:cubicBezTo>
                  <a:pt x="3841917" y="7592647"/>
                  <a:pt x="3841890" y="7596283"/>
                  <a:pt x="3838600" y="7598470"/>
                </a:cubicBezTo>
                <a:cubicBezTo>
                  <a:pt x="3835304" y="7600663"/>
                  <a:pt x="3832040" y="7599217"/>
                  <a:pt x="3828796" y="7594140"/>
                </a:cubicBezTo>
                <a:cubicBezTo>
                  <a:pt x="3825561" y="7589069"/>
                  <a:pt x="3825582" y="7585437"/>
                  <a:pt x="3828878" y="7583245"/>
                </a:cubicBezTo>
                <a:close/>
                <a:moveTo>
                  <a:pt x="3439948" y="7572396"/>
                </a:moveTo>
                <a:lnTo>
                  <a:pt x="3435483" y="7606346"/>
                </a:lnTo>
                <a:cubicBezTo>
                  <a:pt x="3425602" y="7612917"/>
                  <a:pt x="3423985" y="7610387"/>
                  <a:pt x="3430625" y="7598736"/>
                </a:cubicBezTo>
                <a:close/>
                <a:moveTo>
                  <a:pt x="3440688" y="7566755"/>
                </a:moveTo>
                <a:lnTo>
                  <a:pt x="3440660" y="7570380"/>
                </a:lnTo>
                <a:lnTo>
                  <a:pt x="3439948" y="7572396"/>
                </a:lnTo>
                <a:close/>
                <a:moveTo>
                  <a:pt x="3263917" y="7542327"/>
                </a:moveTo>
                <a:lnTo>
                  <a:pt x="3271766" y="7588716"/>
                </a:lnTo>
                <a:lnTo>
                  <a:pt x="3263802" y="7557893"/>
                </a:lnTo>
                <a:close/>
                <a:moveTo>
                  <a:pt x="3401865" y="7498592"/>
                </a:moveTo>
                <a:cubicBezTo>
                  <a:pt x="3431342" y="7500679"/>
                  <a:pt x="3434557" y="7509382"/>
                  <a:pt x="3411502" y="7524715"/>
                </a:cubicBezTo>
                <a:cubicBezTo>
                  <a:pt x="3388454" y="7540044"/>
                  <a:pt x="3375255" y="7552431"/>
                  <a:pt x="3371911" y="7561888"/>
                </a:cubicBezTo>
                <a:lnTo>
                  <a:pt x="3362034" y="7568458"/>
                </a:lnTo>
                <a:cubicBezTo>
                  <a:pt x="3358791" y="7563380"/>
                  <a:pt x="3360492" y="7555025"/>
                  <a:pt x="3367132" y="7543385"/>
                </a:cubicBezTo>
                <a:cubicBezTo>
                  <a:pt x="3372150" y="7529207"/>
                  <a:pt x="3377554" y="7518378"/>
                  <a:pt x="3383343" y="7510911"/>
                </a:cubicBezTo>
                <a:cubicBezTo>
                  <a:pt x="3389131" y="7503444"/>
                  <a:pt x="3395300" y="7499341"/>
                  <a:pt x="3401865" y="7498592"/>
                </a:cubicBezTo>
                <a:close/>
                <a:moveTo>
                  <a:pt x="3451101" y="7487539"/>
                </a:moveTo>
                <a:lnTo>
                  <a:pt x="3440688" y="7566755"/>
                </a:lnTo>
                <a:lnTo>
                  <a:pt x="3441058" y="7515899"/>
                </a:lnTo>
                <a:cubicBezTo>
                  <a:pt x="3441113" y="7508628"/>
                  <a:pt x="3442787" y="7503909"/>
                  <a:pt x="3446083" y="7501718"/>
                </a:cubicBezTo>
                <a:cubicBezTo>
                  <a:pt x="3449431" y="7492265"/>
                  <a:pt x="3451101" y="7487539"/>
                  <a:pt x="3451101" y="7487539"/>
                </a:cubicBezTo>
                <a:close/>
                <a:moveTo>
                  <a:pt x="4277163" y="7447740"/>
                </a:moveTo>
                <a:cubicBezTo>
                  <a:pt x="4280399" y="7452810"/>
                  <a:pt x="4283615" y="7461522"/>
                  <a:pt x="4286800" y="7473852"/>
                </a:cubicBezTo>
                <a:cubicBezTo>
                  <a:pt x="4286746" y="7481122"/>
                  <a:pt x="4285105" y="7482214"/>
                  <a:pt x="4281861" y="7477137"/>
                </a:cubicBezTo>
                <a:close/>
                <a:moveTo>
                  <a:pt x="3951964" y="7387533"/>
                </a:moveTo>
                <a:cubicBezTo>
                  <a:pt x="3956053" y="7388430"/>
                  <a:pt x="3959719" y="7391415"/>
                  <a:pt x="3962959" y="7396489"/>
                </a:cubicBezTo>
                <a:cubicBezTo>
                  <a:pt x="3969438" y="7406637"/>
                  <a:pt x="3969385" y="7413896"/>
                  <a:pt x="3962798" y="7418277"/>
                </a:cubicBezTo>
                <a:cubicBezTo>
                  <a:pt x="3956214" y="7422658"/>
                  <a:pt x="3944556" y="7448486"/>
                  <a:pt x="3927826" y="7495753"/>
                </a:cubicBezTo>
                <a:cubicBezTo>
                  <a:pt x="3894474" y="7575767"/>
                  <a:pt x="3869640" y="7610351"/>
                  <a:pt x="3853334" y="7599512"/>
                </a:cubicBezTo>
                <a:cubicBezTo>
                  <a:pt x="3860029" y="7580601"/>
                  <a:pt x="3856840" y="7568265"/>
                  <a:pt x="3843778" y="7562493"/>
                </a:cubicBezTo>
                <a:cubicBezTo>
                  <a:pt x="3880532" y="7465769"/>
                  <a:pt x="3912075" y="7408639"/>
                  <a:pt x="3938421" y="7391116"/>
                </a:cubicBezTo>
                <a:cubicBezTo>
                  <a:pt x="3943359" y="7387831"/>
                  <a:pt x="3947873" y="7386638"/>
                  <a:pt x="3951964" y="7387533"/>
                </a:cubicBezTo>
                <a:close/>
                <a:moveTo>
                  <a:pt x="3796216" y="7344742"/>
                </a:moveTo>
                <a:cubicBezTo>
                  <a:pt x="3799507" y="7342553"/>
                  <a:pt x="3802776" y="7343996"/>
                  <a:pt x="3806013" y="7349067"/>
                </a:cubicBezTo>
                <a:cubicBezTo>
                  <a:pt x="3809255" y="7354145"/>
                  <a:pt x="3809225" y="7357772"/>
                  <a:pt x="3805934" y="7359961"/>
                </a:cubicBezTo>
                <a:cubicBezTo>
                  <a:pt x="3802638" y="7362153"/>
                  <a:pt x="3799378" y="7360714"/>
                  <a:pt x="3796136" y="7355636"/>
                </a:cubicBezTo>
                <a:cubicBezTo>
                  <a:pt x="3792899" y="7350566"/>
                  <a:pt x="3792920" y="7346934"/>
                  <a:pt x="3796216" y="7344742"/>
                </a:cubicBezTo>
                <a:close/>
                <a:moveTo>
                  <a:pt x="3408397" y="7277396"/>
                </a:moveTo>
                <a:cubicBezTo>
                  <a:pt x="3401811" y="7281775"/>
                  <a:pt x="3395216" y="7287971"/>
                  <a:pt x="3388599" y="7295978"/>
                </a:cubicBezTo>
                <a:cubicBezTo>
                  <a:pt x="3381986" y="7303994"/>
                  <a:pt x="3380303" y="7310539"/>
                  <a:pt x="3383542" y="7315609"/>
                </a:cubicBezTo>
                <a:cubicBezTo>
                  <a:pt x="3386671" y="7335209"/>
                  <a:pt x="3393211" y="7338095"/>
                  <a:pt x="3403140" y="7324255"/>
                </a:cubicBezTo>
                <a:cubicBezTo>
                  <a:pt x="3392940" y="7374416"/>
                  <a:pt x="3389415" y="7409292"/>
                  <a:pt x="3392545" y="7428892"/>
                </a:cubicBezTo>
                <a:lnTo>
                  <a:pt x="3412220" y="7426648"/>
                </a:lnTo>
                <a:cubicBezTo>
                  <a:pt x="3418807" y="7422267"/>
                  <a:pt x="3423803" y="7411720"/>
                  <a:pt x="3427199" y="7395003"/>
                </a:cubicBezTo>
                <a:cubicBezTo>
                  <a:pt x="3443929" y="7347737"/>
                  <a:pt x="3442578" y="7308878"/>
                  <a:pt x="3423139" y="7278432"/>
                </a:cubicBezTo>
                <a:cubicBezTo>
                  <a:pt x="3419902" y="7273361"/>
                  <a:pt x="3414984" y="7273015"/>
                  <a:pt x="3408397" y="7277396"/>
                </a:cubicBezTo>
                <a:close/>
                <a:moveTo>
                  <a:pt x="4503640" y="7211072"/>
                </a:moveTo>
                <a:lnTo>
                  <a:pt x="4480319" y="7225883"/>
                </a:lnTo>
                <a:cubicBezTo>
                  <a:pt x="4444097" y="7249975"/>
                  <a:pt x="4427601" y="7264551"/>
                  <a:pt x="4430845" y="7269630"/>
                </a:cubicBezTo>
                <a:cubicBezTo>
                  <a:pt x="4437324" y="7279778"/>
                  <a:pt x="4445499" y="7281563"/>
                  <a:pt x="4455376" y="7274995"/>
                </a:cubicBezTo>
                <a:cubicBezTo>
                  <a:pt x="4460317" y="7271708"/>
                  <a:pt x="4466464" y="7271234"/>
                  <a:pt x="4473820" y="7273571"/>
                </a:cubicBezTo>
                <a:lnTo>
                  <a:pt x="4474308" y="7273863"/>
                </a:lnTo>
                <a:lnTo>
                  <a:pt x="4481807" y="7264064"/>
                </a:lnTo>
                <a:cubicBezTo>
                  <a:pt x="4484556" y="7262236"/>
                  <a:pt x="4489433" y="7249960"/>
                  <a:pt x="4496443" y="7227234"/>
                </a:cubicBezTo>
                <a:close/>
                <a:moveTo>
                  <a:pt x="4561378" y="7175541"/>
                </a:moveTo>
                <a:lnTo>
                  <a:pt x="4537173" y="7190150"/>
                </a:lnTo>
                <a:lnTo>
                  <a:pt x="4549627" y="7186434"/>
                </a:lnTo>
                <a:close/>
                <a:moveTo>
                  <a:pt x="2447338" y="7160684"/>
                </a:moveTo>
                <a:cubicBezTo>
                  <a:pt x="2453016" y="7162419"/>
                  <a:pt x="2458326" y="7167155"/>
                  <a:pt x="2463265" y="7174891"/>
                </a:cubicBezTo>
                <a:cubicBezTo>
                  <a:pt x="2468201" y="7182621"/>
                  <a:pt x="2466398" y="7189335"/>
                  <a:pt x="2457845" y="7195025"/>
                </a:cubicBezTo>
                <a:lnTo>
                  <a:pt x="2423781" y="7184623"/>
                </a:lnTo>
                <a:cubicBezTo>
                  <a:pt x="2418838" y="7176883"/>
                  <a:pt x="2420640" y="7170169"/>
                  <a:pt x="2429195" y="7164479"/>
                </a:cubicBezTo>
                <a:cubicBezTo>
                  <a:pt x="2435611" y="7160212"/>
                  <a:pt x="2441660" y="7158947"/>
                  <a:pt x="2447338" y="7160684"/>
                </a:cubicBezTo>
                <a:close/>
                <a:moveTo>
                  <a:pt x="3022260" y="7137845"/>
                </a:moveTo>
                <a:cubicBezTo>
                  <a:pt x="3024564" y="7139068"/>
                  <a:pt x="3026951" y="7141613"/>
                  <a:pt x="3029420" y="7145478"/>
                </a:cubicBezTo>
                <a:cubicBezTo>
                  <a:pt x="3034363" y="7153220"/>
                  <a:pt x="3034693" y="7158515"/>
                  <a:pt x="3030420" y="7161357"/>
                </a:cubicBezTo>
                <a:cubicBezTo>
                  <a:pt x="3026140" y="7164205"/>
                  <a:pt x="3021536" y="7161753"/>
                  <a:pt x="3016592" y="7154011"/>
                </a:cubicBezTo>
                <a:cubicBezTo>
                  <a:pt x="3011656" y="7146280"/>
                  <a:pt x="3011318" y="7140990"/>
                  <a:pt x="3015598" y="7138142"/>
                </a:cubicBezTo>
                <a:cubicBezTo>
                  <a:pt x="3017735" y="7136721"/>
                  <a:pt x="3019957" y="7136622"/>
                  <a:pt x="3022260" y="7137845"/>
                </a:cubicBezTo>
                <a:close/>
                <a:moveTo>
                  <a:pt x="2393395" y="7126307"/>
                </a:moveTo>
                <a:cubicBezTo>
                  <a:pt x="2395698" y="7127528"/>
                  <a:pt x="2398087" y="7130072"/>
                  <a:pt x="2400557" y="7133943"/>
                </a:cubicBezTo>
                <a:cubicBezTo>
                  <a:pt x="2405493" y="7141674"/>
                  <a:pt x="2405823" y="7146968"/>
                  <a:pt x="2401550" y="7149810"/>
                </a:cubicBezTo>
                <a:lnTo>
                  <a:pt x="2394143" y="7138209"/>
                </a:lnTo>
                <a:lnTo>
                  <a:pt x="2386736" y="7126608"/>
                </a:lnTo>
                <a:cubicBezTo>
                  <a:pt x="2388872" y="7125187"/>
                  <a:pt x="2391093" y="7125085"/>
                  <a:pt x="2393395" y="7126307"/>
                </a:cubicBezTo>
                <a:close/>
                <a:moveTo>
                  <a:pt x="2483181" y="7081341"/>
                </a:moveTo>
                <a:lnTo>
                  <a:pt x="2480519" y="7130343"/>
                </a:lnTo>
                <a:cubicBezTo>
                  <a:pt x="2467686" y="7138880"/>
                  <a:pt x="2465221" y="7135020"/>
                  <a:pt x="2473111" y="7118743"/>
                </a:cubicBezTo>
                <a:close/>
                <a:moveTo>
                  <a:pt x="4117671" y="7076729"/>
                </a:moveTo>
                <a:cubicBezTo>
                  <a:pt x="4120913" y="7081807"/>
                  <a:pt x="4122504" y="7087973"/>
                  <a:pt x="4122451" y="7095232"/>
                </a:cubicBezTo>
                <a:lnTo>
                  <a:pt x="4117512" y="7098516"/>
                </a:lnTo>
                <a:close/>
                <a:moveTo>
                  <a:pt x="2483622" y="7073198"/>
                </a:moveTo>
                <a:lnTo>
                  <a:pt x="2483953" y="7078477"/>
                </a:lnTo>
                <a:lnTo>
                  <a:pt x="2483181" y="7081341"/>
                </a:lnTo>
                <a:close/>
                <a:moveTo>
                  <a:pt x="4816000" y="7048242"/>
                </a:moveTo>
                <a:lnTo>
                  <a:pt x="4812127" y="7055211"/>
                </a:lnTo>
                <a:lnTo>
                  <a:pt x="4816563" y="7057620"/>
                </a:lnTo>
                <a:close/>
                <a:moveTo>
                  <a:pt x="2239665" y="7018970"/>
                </a:moveTo>
                <a:lnTo>
                  <a:pt x="2255080" y="7087397"/>
                </a:lnTo>
                <a:lnTo>
                  <a:pt x="2241085" y="7041642"/>
                </a:lnTo>
                <a:close/>
                <a:moveTo>
                  <a:pt x="2423693" y="6969774"/>
                </a:moveTo>
                <a:cubicBezTo>
                  <a:pt x="2464169" y="6975924"/>
                  <a:pt x="2469444" y="6988944"/>
                  <a:pt x="2439499" y="7008858"/>
                </a:cubicBezTo>
                <a:cubicBezTo>
                  <a:pt x="2409563" y="7028769"/>
                  <a:pt x="2392786" y="7045427"/>
                  <a:pt x="2389175" y="7058858"/>
                </a:cubicBezTo>
                <a:lnTo>
                  <a:pt x="2376346" y="7067389"/>
                </a:lnTo>
                <a:cubicBezTo>
                  <a:pt x="2371403" y="7059648"/>
                  <a:pt x="2372881" y="7047652"/>
                  <a:pt x="2380773" y="7031389"/>
                </a:cubicBezTo>
                <a:cubicBezTo>
                  <a:pt x="2386195" y="7011257"/>
                  <a:pt x="2392481" y="6996045"/>
                  <a:pt x="2399634" y="6985774"/>
                </a:cubicBezTo>
                <a:cubicBezTo>
                  <a:pt x="2406785" y="6975503"/>
                  <a:pt x="2414798" y="6970173"/>
                  <a:pt x="2423693" y="6969774"/>
                </a:cubicBezTo>
                <a:close/>
                <a:moveTo>
                  <a:pt x="2489832" y="6958855"/>
                </a:moveTo>
                <a:lnTo>
                  <a:pt x="2483622" y="7073198"/>
                </a:lnTo>
                <a:lnTo>
                  <a:pt x="2478985" y="6999125"/>
                </a:lnTo>
                <a:cubicBezTo>
                  <a:pt x="2478322" y="6988537"/>
                  <a:pt x="2480132" y="6981834"/>
                  <a:pt x="2484414" y="6978988"/>
                </a:cubicBezTo>
                <a:cubicBezTo>
                  <a:pt x="2488030" y="6965568"/>
                  <a:pt x="2489832" y="6958855"/>
                  <a:pt x="2489832" y="6958855"/>
                </a:cubicBezTo>
                <a:close/>
                <a:moveTo>
                  <a:pt x="3174819" y="6955659"/>
                </a:moveTo>
                <a:cubicBezTo>
                  <a:pt x="3171521" y="6957851"/>
                  <a:pt x="3166523" y="6970221"/>
                  <a:pt x="3159799" y="6992757"/>
                </a:cubicBezTo>
                <a:cubicBezTo>
                  <a:pt x="3153084" y="7015297"/>
                  <a:pt x="3151344" y="7029106"/>
                  <a:pt x="3154581" y="7034175"/>
                </a:cubicBezTo>
                <a:cubicBezTo>
                  <a:pt x="3161062" y="7044324"/>
                  <a:pt x="3167807" y="7018155"/>
                  <a:pt x="3174819" y="6955659"/>
                </a:cubicBezTo>
                <a:close/>
                <a:moveTo>
                  <a:pt x="2953509" y="6786839"/>
                </a:moveTo>
                <a:cubicBezTo>
                  <a:pt x="2955813" y="6788062"/>
                  <a:pt x="2958200" y="6790607"/>
                  <a:pt x="2960667" y="6794472"/>
                </a:cubicBezTo>
                <a:cubicBezTo>
                  <a:pt x="2965610" y="6802213"/>
                  <a:pt x="2965935" y="6807496"/>
                  <a:pt x="2961662" y="6810339"/>
                </a:cubicBezTo>
                <a:cubicBezTo>
                  <a:pt x="2957380" y="6813186"/>
                  <a:pt x="2952782" y="6810746"/>
                  <a:pt x="2947839" y="6803005"/>
                </a:cubicBezTo>
                <a:cubicBezTo>
                  <a:pt x="2942903" y="6795273"/>
                  <a:pt x="2942566" y="6789984"/>
                  <a:pt x="2946846" y="6787136"/>
                </a:cubicBezTo>
                <a:cubicBezTo>
                  <a:pt x="2948982" y="6785715"/>
                  <a:pt x="2951205" y="6785616"/>
                  <a:pt x="2953509" y="6786839"/>
                </a:cubicBezTo>
                <a:close/>
                <a:moveTo>
                  <a:pt x="2421711" y="6644619"/>
                </a:moveTo>
                <a:cubicBezTo>
                  <a:pt x="2418336" y="6644107"/>
                  <a:pt x="2414511" y="6645274"/>
                  <a:pt x="2410233" y="6648119"/>
                </a:cubicBezTo>
                <a:cubicBezTo>
                  <a:pt x="2401679" y="6653809"/>
                  <a:pt x="2393295" y="6662140"/>
                  <a:pt x="2385066" y="6673113"/>
                </a:cubicBezTo>
                <a:cubicBezTo>
                  <a:pt x="2376843" y="6684098"/>
                  <a:pt x="2375207" y="6693458"/>
                  <a:pt x="2380142" y="6701188"/>
                </a:cubicBezTo>
                <a:cubicBezTo>
                  <a:pt x="2386404" y="6730080"/>
                  <a:pt x="2395628" y="6734974"/>
                  <a:pt x="2407792" y="6715852"/>
                </a:cubicBezTo>
                <a:cubicBezTo>
                  <a:pt x="2398933" y="6787872"/>
                  <a:pt x="2397646" y="6838329"/>
                  <a:pt x="2403908" y="6867221"/>
                </a:cubicBezTo>
                <a:lnTo>
                  <a:pt x="2430558" y="6866023"/>
                </a:lnTo>
                <a:cubicBezTo>
                  <a:pt x="2439111" y="6860334"/>
                  <a:pt x="2444869" y="6845491"/>
                  <a:pt x="2447819" y="6821488"/>
                </a:cubicBezTo>
                <a:cubicBezTo>
                  <a:pt x="2465891" y="6754370"/>
                  <a:pt x="2460113" y="6697599"/>
                  <a:pt x="2430475" y="6651184"/>
                </a:cubicBezTo>
                <a:cubicBezTo>
                  <a:pt x="2428007" y="6647319"/>
                  <a:pt x="2425085" y="6645130"/>
                  <a:pt x="2421711" y="6644619"/>
                </a:cubicBezTo>
                <a:close/>
                <a:moveTo>
                  <a:pt x="2058584" y="6154644"/>
                </a:moveTo>
                <a:cubicBezTo>
                  <a:pt x="2054304" y="6157490"/>
                  <a:pt x="2048724" y="6174988"/>
                  <a:pt x="2041819" y="6207121"/>
                </a:cubicBezTo>
                <a:cubicBezTo>
                  <a:pt x="2034929" y="6239262"/>
                  <a:pt x="2033946" y="6259200"/>
                  <a:pt x="2038883" y="6266931"/>
                </a:cubicBezTo>
                <a:cubicBezTo>
                  <a:pt x="2048763" y="6282403"/>
                  <a:pt x="2055329" y="6244979"/>
                  <a:pt x="2058584" y="6154644"/>
                </a:cubicBezTo>
                <a:close/>
                <a:moveTo>
                  <a:pt x="7597851" y="6059027"/>
                </a:moveTo>
                <a:lnTo>
                  <a:pt x="7597244" y="6059048"/>
                </a:lnTo>
                <a:lnTo>
                  <a:pt x="7597902" y="6059732"/>
                </a:lnTo>
                <a:close/>
                <a:moveTo>
                  <a:pt x="543413" y="5880162"/>
                </a:moveTo>
                <a:cubicBezTo>
                  <a:pt x="549730" y="5881472"/>
                  <a:pt x="555357" y="5885997"/>
                  <a:pt x="560298" y="5893733"/>
                </a:cubicBezTo>
                <a:cubicBezTo>
                  <a:pt x="565233" y="5901463"/>
                  <a:pt x="562580" y="5908742"/>
                  <a:pt x="552325" y="5915563"/>
                </a:cubicBezTo>
                <a:lnTo>
                  <a:pt x="514431" y="5907711"/>
                </a:lnTo>
                <a:cubicBezTo>
                  <a:pt x="509488" y="5899968"/>
                  <a:pt x="512140" y="5892690"/>
                  <a:pt x="522396" y="5885868"/>
                </a:cubicBezTo>
                <a:cubicBezTo>
                  <a:pt x="530090" y="5880751"/>
                  <a:pt x="537096" y="5878850"/>
                  <a:pt x="543413" y="5880162"/>
                </a:cubicBezTo>
                <a:close/>
                <a:moveTo>
                  <a:pt x="485003" y="5848755"/>
                </a:moveTo>
                <a:cubicBezTo>
                  <a:pt x="487519" y="5849835"/>
                  <a:pt x="490012" y="5852309"/>
                  <a:pt x="492483" y="5856180"/>
                </a:cubicBezTo>
                <a:cubicBezTo>
                  <a:pt x="497419" y="5863910"/>
                  <a:pt x="497325" y="5869488"/>
                  <a:pt x="492200" y="5872896"/>
                </a:cubicBezTo>
                <a:lnTo>
                  <a:pt x="484794" y="5861294"/>
                </a:lnTo>
                <a:lnTo>
                  <a:pt x="477386" y="5849693"/>
                </a:lnTo>
                <a:cubicBezTo>
                  <a:pt x="479948" y="5847990"/>
                  <a:pt x="482487" y="5847676"/>
                  <a:pt x="485003" y="5848755"/>
                </a:cubicBezTo>
                <a:close/>
                <a:moveTo>
                  <a:pt x="1200655" y="5802574"/>
                </a:moveTo>
                <a:cubicBezTo>
                  <a:pt x="1203171" y="5803655"/>
                  <a:pt x="1205665" y="5806128"/>
                  <a:pt x="1208133" y="5809993"/>
                </a:cubicBezTo>
                <a:cubicBezTo>
                  <a:pt x="1213076" y="5817735"/>
                  <a:pt x="1212983" y="5823313"/>
                  <a:pt x="1207858" y="5826721"/>
                </a:cubicBezTo>
                <a:cubicBezTo>
                  <a:pt x="1202726" y="5830135"/>
                  <a:pt x="1197695" y="5827965"/>
                  <a:pt x="1192752" y="5820223"/>
                </a:cubicBezTo>
                <a:cubicBezTo>
                  <a:pt x="1187817" y="5812493"/>
                  <a:pt x="1187902" y="5806921"/>
                  <a:pt x="1193035" y="5803507"/>
                </a:cubicBezTo>
                <a:cubicBezTo>
                  <a:pt x="1195597" y="5801803"/>
                  <a:pt x="1198138" y="5801492"/>
                  <a:pt x="1200655" y="5802574"/>
                </a:cubicBezTo>
                <a:close/>
                <a:moveTo>
                  <a:pt x="591336" y="5792785"/>
                </a:moveTo>
                <a:lnTo>
                  <a:pt x="583932" y="5844941"/>
                </a:lnTo>
                <a:cubicBezTo>
                  <a:pt x="568544" y="5855176"/>
                  <a:pt x="566082" y="5851316"/>
                  <a:pt x="576527" y="5833339"/>
                </a:cubicBezTo>
                <a:close/>
                <a:moveTo>
                  <a:pt x="592565" y="5784117"/>
                </a:moveTo>
                <a:lnTo>
                  <a:pt x="592471" y="5789679"/>
                </a:lnTo>
                <a:lnTo>
                  <a:pt x="591336" y="5792785"/>
                </a:lnTo>
                <a:close/>
                <a:moveTo>
                  <a:pt x="319375" y="5749331"/>
                </a:moveTo>
                <a:lnTo>
                  <a:pt x="330844" y="5820384"/>
                </a:lnTo>
                <a:lnTo>
                  <a:pt x="318971" y="5773215"/>
                </a:lnTo>
                <a:close/>
                <a:moveTo>
                  <a:pt x="533486" y="5680126"/>
                </a:moveTo>
                <a:cubicBezTo>
                  <a:pt x="579069" y="5682881"/>
                  <a:pt x="583919" y="5696184"/>
                  <a:pt x="548018" y="5720061"/>
                </a:cubicBezTo>
                <a:cubicBezTo>
                  <a:pt x="512126" y="5743932"/>
                  <a:pt x="491520" y="5763136"/>
                  <a:pt x="486207" y="5777698"/>
                </a:cubicBezTo>
                <a:lnTo>
                  <a:pt x="470825" y="5787928"/>
                </a:lnTo>
                <a:cubicBezTo>
                  <a:pt x="465882" y="5780187"/>
                  <a:pt x="468638" y="5767342"/>
                  <a:pt x="479080" y="5749382"/>
                </a:cubicBezTo>
                <a:cubicBezTo>
                  <a:pt x="487054" y="5727552"/>
                  <a:pt x="495574" y="5710855"/>
                  <a:pt x="504641" y="5699310"/>
                </a:cubicBezTo>
                <a:cubicBezTo>
                  <a:pt x="513709" y="5687765"/>
                  <a:pt x="523316" y="5681375"/>
                  <a:pt x="533486" y="5680126"/>
                </a:cubicBezTo>
                <a:close/>
                <a:moveTo>
                  <a:pt x="609837" y="5662417"/>
                </a:moveTo>
                <a:lnTo>
                  <a:pt x="592565" y="5784117"/>
                </a:lnTo>
                <a:lnTo>
                  <a:pt x="593884" y="5706083"/>
                </a:lnTo>
                <a:cubicBezTo>
                  <a:pt x="594074" y="5694928"/>
                  <a:pt x="596733" y="5687661"/>
                  <a:pt x="601865" y="5684249"/>
                </a:cubicBezTo>
                <a:cubicBezTo>
                  <a:pt x="607185" y="5669696"/>
                  <a:pt x="609837" y="5662417"/>
                  <a:pt x="609837" y="5662417"/>
                </a:cubicBezTo>
                <a:close/>
                <a:moveTo>
                  <a:pt x="1888722" y="5588775"/>
                </a:moveTo>
                <a:cubicBezTo>
                  <a:pt x="1893658" y="5596506"/>
                  <a:pt x="1898507" y="5609825"/>
                  <a:pt x="1903255" y="5628693"/>
                </a:cubicBezTo>
                <a:cubicBezTo>
                  <a:pt x="1903066" y="5639848"/>
                  <a:pt x="1900507" y="5641550"/>
                  <a:pt x="1895565" y="5633809"/>
                </a:cubicBezTo>
                <a:close/>
                <a:moveTo>
                  <a:pt x="1386367" y="5501354"/>
                </a:moveTo>
                <a:cubicBezTo>
                  <a:pt x="1392685" y="5502666"/>
                  <a:pt x="1398312" y="5507191"/>
                  <a:pt x="1403251" y="5514926"/>
                </a:cubicBezTo>
                <a:cubicBezTo>
                  <a:pt x="1413130" y="5530399"/>
                  <a:pt x="1412942" y="5541536"/>
                  <a:pt x="1402687" y="5548357"/>
                </a:cubicBezTo>
                <a:cubicBezTo>
                  <a:pt x="1392429" y="5555179"/>
                  <a:pt x="1374012" y="5594987"/>
                  <a:pt x="1347434" y="5667761"/>
                </a:cubicBezTo>
                <a:cubicBezTo>
                  <a:pt x="1294653" y="5791035"/>
                  <a:pt x="1255716" y="5844474"/>
                  <a:pt x="1230646" y="5828093"/>
                </a:cubicBezTo>
                <a:cubicBezTo>
                  <a:pt x="1241280" y="5798978"/>
                  <a:pt x="1236523" y="5780098"/>
                  <a:pt x="1216395" y="5771443"/>
                </a:cubicBezTo>
                <a:cubicBezTo>
                  <a:pt x="1274683" y="5622479"/>
                  <a:pt x="1324334" y="5534343"/>
                  <a:pt x="1365359" y="5507057"/>
                </a:cubicBezTo>
                <a:cubicBezTo>
                  <a:pt x="1373049" y="5501942"/>
                  <a:pt x="1380052" y="5500042"/>
                  <a:pt x="1386367" y="5501354"/>
                </a:cubicBezTo>
                <a:close/>
                <a:moveTo>
                  <a:pt x="1153598" y="5437137"/>
                </a:moveTo>
                <a:cubicBezTo>
                  <a:pt x="1156115" y="5438219"/>
                  <a:pt x="1158609" y="5440692"/>
                  <a:pt x="1161077" y="5444557"/>
                </a:cubicBezTo>
                <a:cubicBezTo>
                  <a:pt x="1166020" y="5452299"/>
                  <a:pt x="1165919" y="5457864"/>
                  <a:pt x="1160796" y="5461272"/>
                </a:cubicBezTo>
                <a:cubicBezTo>
                  <a:pt x="1155664" y="5464686"/>
                  <a:pt x="1150640" y="5462528"/>
                  <a:pt x="1145697" y="5454786"/>
                </a:cubicBezTo>
                <a:cubicBezTo>
                  <a:pt x="1140762" y="5447056"/>
                  <a:pt x="1140848" y="5441483"/>
                  <a:pt x="1145980" y="5438071"/>
                </a:cubicBezTo>
                <a:cubicBezTo>
                  <a:pt x="1148541" y="5436367"/>
                  <a:pt x="1151081" y="5436056"/>
                  <a:pt x="1153598" y="5437137"/>
                </a:cubicBezTo>
                <a:close/>
                <a:moveTo>
                  <a:pt x="560221" y="5335873"/>
                </a:moveTo>
                <a:cubicBezTo>
                  <a:pt x="556423" y="5335645"/>
                  <a:pt x="551957" y="5337236"/>
                  <a:pt x="546830" y="5340647"/>
                </a:cubicBezTo>
                <a:cubicBezTo>
                  <a:pt x="536572" y="5347467"/>
                  <a:pt x="526277" y="5357072"/>
                  <a:pt x="515920" y="5369460"/>
                </a:cubicBezTo>
                <a:cubicBezTo>
                  <a:pt x="505569" y="5381859"/>
                  <a:pt x="502868" y="5391926"/>
                  <a:pt x="507805" y="5399657"/>
                </a:cubicBezTo>
                <a:cubicBezTo>
                  <a:pt x="512365" y="5429680"/>
                  <a:pt x="522439" y="5434009"/>
                  <a:pt x="538008" y="5412624"/>
                </a:cubicBezTo>
                <a:cubicBezTo>
                  <a:pt x="521490" y="5489738"/>
                  <a:pt x="515525" y="5543305"/>
                  <a:pt x="520084" y="5573329"/>
                </a:cubicBezTo>
                <a:lnTo>
                  <a:pt x="550561" y="5569586"/>
                </a:lnTo>
                <a:cubicBezTo>
                  <a:pt x="560818" y="5562764"/>
                  <a:pt x="568705" y="5546506"/>
                  <a:pt x="574206" y="5520805"/>
                </a:cubicBezTo>
                <a:cubicBezTo>
                  <a:pt x="600784" y="5448030"/>
                  <a:pt x="599262" y="5388428"/>
                  <a:pt x="569625" y="5342013"/>
                </a:cubicBezTo>
                <a:cubicBezTo>
                  <a:pt x="567156" y="5338148"/>
                  <a:pt x="564021" y="5336101"/>
                  <a:pt x="560221" y="5335873"/>
                </a:cubicBezTo>
                <a:close/>
                <a:moveTo>
                  <a:pt x="2233143" y="5228253"/>
                </a:moveTo>
                <a:lnTo>
                  <a:pt x="2206341" y="5245289"/>
                </a:lnTo>
                <a:cubicBezTo>
                  <a:pt x="2149936" y="5282803"/>
                  <a:pt x="2124197" y="5305421"/>
                  <a:pt x="2129140" y="5313162"/>
                </a:cubicBezTo>
                <a:cubicBezTo>
                  <a:pt x="2139020" y="5328634"/>
                  <a:pt x="2151648" y="5331250"/>
                  <a:pt x="2167027" y="5321020"/>
                </a:cubicBezTo>
                <a:lnTo>
                  <a:pt x="2194825" y="5318621"/>
                </a:lnTo>
                <a:lnTo>
                  <a:pt x="2202497" y="5304717"/>
                </a:lnTo>
                <a:cubicBezTo>
                  <a:pt x="2206361" y="5295262"/>
                  <a:pt x="2211088" y="5281791"/>
                  <a:pt x="2216678" y="5264303"/>
                </a:cubicBezTo>
                <a:close/>
                <a:moveTo>
                  <a:pt x="2340814" y="5161793"/>
                </a:moveTo>
                <a:lnTo>
                  <a:pt x="2276489" y="5200700"/>
                </a:lnTo>
                <a:lnTo>
                  <a:pt x="2254603" y="5214611"/>
                </a:lnTo>
                <a:lnTo>
                  <a:pt x="2276620" y="5207890"/>
                </a:lnTo>
                <a:cubicBezTo>
                  <a:pt x="2287647" y="5206072"/>
                  <a:pt x="2295296" y="5203742"/>
                  <a:pt x="2299576" y="5200895"/>
                </a:cubicBezTo>
                <a:cubicBezTo>
                  <a:pt x="2308130" y="5195206"/>
                  <a:pt x="2320238" y="5184053"/>
                  <a:pt x="2335903" y="5167434"/>
                </a:cubicBezTo>
                <a:close/>
                <a:moveTo>
                  <a:pt x="1647337" y="5021963"/>
                </a:moveTo>
                <a:cubicBezTo>
                  <a:pt x="1652281" y="5029705"/>
                  <a:pt x="1654651" y="5039143"/>
                  <a:pt x="1654463" y="5050281"/>
                </a:cubicBezTo>
                <a:lnTo>
                  <a:pt x="1646773" y="5055396"/>
                </a:lnTo>
                <a:close/>
                <a:moveTo>
                  <a:pt x="2719412" y="4961166"/>
                </a:moveTo>
                <a:lnTo>
                  <a:pt x="2714232" y="4966427"/>
                </a:lnTo>
                <a:cubicBezTo>
                  <a:pt x="2709219" y="4975272"/>
                  <a:pt x="2707040" y="4984983"/>
                  <a:pt x="2707704" y="4995563"/>
                </a:cubicBezTo>
                <a:lnTo>
                  <a:pt x="2721531" y="5002910"/>
                </a:lnTo>
                <a:lnTo>
                  <a:pt x="2729845" y="4996028"/>
                </a:lnTo>
                <a:lnTo>
                  <a:pt x="2728226" y="4964299"/>
                </a:lnTo>
                <a:close/>
                <a:moveTo>
                  <a:pt x="190076" y="4850566"/>
                </a:moveTo>
                <a:cubicBezTo>
                  <a:pt x="184944" y="4853979"/>
                  <a:pt x="177025" y="4873032"/>
                  <a:pt x="166291" y="4907714"/>
                </a:cubicBezTo>
                <a:cubicBezTo>
                  <a:pt x="155572" y="4942400"/>
                  <a:pt x="152675" y="4963611"/>
                  <a:pt x="157613" y="4971341"/>
                </a:cubicBezTo>
                <a:cubicBezTo>
                  <a:pt x="167491" y="4986812"/>
                  <a:pt x="178312" y="4946560"/>
                  <a:pt x="190076" y="4850566"/>
                </a:cubicBezTo>
                <a:close/>
                <a:moveTo>
                  <a:pt x="1104757" y="3490067"/>
                </a:moveTo>
                <a:cubicBezTo>
                  <a:pt x="1101007" y="3487053"/>
                  <a:pt x="1090157" y="3491516"/>
                  <a:pt x="1072211" y="3503451"/>
                </a:cubicBezTo>
                <a:cubicBezTo>
                  <a:pt x="1046575" y="3520502"/>
                  <a:pt x="1033565" y="3540169"/>
                  <a:pt x="1033187" y="3562462"/>
                </a:cubicBezTo>
                <a:lnTo>
                  <a:pt x="1048292" y="3568960"/>
                </a:lnTo>
                <a:cubicBezTo>
                  <a:pt x="1073936" y="3551904"/>
                  <a:pt x="1089410" y="3536097"/>
                  <a:pt x="1094716" y="3521539"/>
                </a:cubicBezTo>
                <a:cubicBezTo>
                  <a:pt x="1105161" y="3503571"/>
                  <a:pt x="1108508" y="3493081"/>
                  <a:pt x="1104757" y="3490067"/>
                </a:cubicBezTo>
                <a:close/>
                <a:moveTo>
                  <a:pt x="2476995" y="3180779"/>
                </a:moveTo>
                <a:lnTo>
                  <a:pt x="2453924" y="3196124"/>
                </a:lnTo>
                <a:lnTo>
                  <a:pt x="2433827" y="3223710"/>
                </a:lnTo>
                <a:lnTo>
                  <a:pt x="2445086" y="3235664"/>
                </a:lnTo>
                <a:close/>
                <a:moveTo>
                  <a:pt x="1538950" y="2998794"/>
                </a:moveTo>
                <a:cubicBezTo>
                  <a:pt x="1542750" y="2999022"/>
                  <a:pt x="1544602" y="3001921"/>
                  <a:pt x="1544504" y="3007493"/>
                </a:cubicBezTo>
                <a:cubicBezTo>
                  <a:pt x="1544317" y="3018648"/>
                  <a:pt x="1537909" y="3022909"/>
                  <a:pt x="1525275" y="3020283"/>
                </a:cubicBezTo>
                <a:cubicBezTo>
                  <a:pt x="1512649" y="3017668"/>
                  <a:pt x="1511461" y="3012942"/>
                  <a:pt x="1521708" y="3006127"/>
                </a:cubicBezTo>
                <a:cubicBezTo>
                  <a:pt x="1529402" y="3001010"/>
                  <a:pt x="1535151" y="2998566"/>
                  <a:pt x="1538950" y="2998794"/>
                </a:cubicBezTo>
                <a:close/>
                <a:moveTo>
                  <a:pt x="6298168" y="2021265"/>
                </a:moveTo>
                <a:lnTo>
                  <a:pt x="6279054" y="2026151"/>
                </a:lnTo>
                <a:cubicBezTo>
                  <a:pt x="6263102" y="2032629"/>
                  <a:pt x="6242969" y="2042575"/>
                  <a:pt x="6218660" y="2055988"/>
                </a:cubicBezTo>
                <a:lnTo>
                  <a:pt x="6189554" y="2073237"/>
                </a:lnTo>
                <a:lnTo>
                  <a:pt x="6262859" y="2035953"/>
                </a:lnTo>
                <a:close/>
                <a:moveTo>
                  <a:pt x="1916203" y="1588496"/>
                </a:moveTo>
                <a:cubicBezTo>
                  <a:pt x="1918464" y="1587956"/>
                  <a:pt x="1921778" y="1590625"/>
                  <a:pt x="1926138" y="1596500"/>
                </a:cubicBezTo>
                <a:cubicBezTo>
                  <a:pt x="1939220" y="1614123"/>
                  <a:pt x="1940154" y="1622550"/>
                  <a:pt x="1928928" y="1621763"/>
                </a:cubicBezTo>
                <a:cubicBezTo>
                  <a:pt x="1917716" y="1620979"/>
                  <a:pt x="1912266" y="1613637"/>
                  <a:pt x="1912578" y="1599740"/>
                </a:cubicBezTo>
                <a:cubicBezTo>
                  <a:pt x="1912735" y="1592784"/>
                  <a:pt x="1913944" y="1589036"/>
                  <a:pt x="1916203" y="1588496"/>
                </a:cubicBezTo>
                <a:close/>
                <a:moveTo>
                  <a:pt x="2020317" y="877295"/>
                </a:moveTo>
                <a:cubicBezTo>
                  <a:pt x="2013851" y="877541"/>
                  <a:pt x="2009761" y="878299"/>
                  <a:pt x="2008051" y="879568"/>
                </a:cubicBezTo>
                <a:cubicBezTo>
                  <a:pt x="2004621" y="882115"/>
                  <a:pt x="2015059" y="892594"/>
                  <a:pt x="2039352" y="911000"/>
                </a:cubicBezTo>
                <a:cubicBezTo>
                  <a:pt x="2061164" y="940382"/>
                  <a:pt x="2082356" y="947425"/>
                  <a:pt x="2102921" y="932158"/>
                </a:cubicBezTo>
                <a:cubicBezTo>
                  <a:pt x="2111027" y="921592"/>
                  <a:pt x="2110404" y="911794"/>
                  <a:pt x="2101056" y="902786"/>
                </a:cubicBezTo>
                <a:cubicBezTo>
                  <a:pt x="2091708" y="893779"/>
                  <a:pt x="2073645" y="885555"/>
                  <a:pt x="2046844" y="878104"/>
                </a:cubicBezTo>
                <a:cubicBezTo>
                  <a:pt x="2035626" y="877319"/>
                  <a:pt x="2026783" y="877050"/>
                  <a:pt x="2020317" y="877295"/>
                </a:cubicBezTo>
                <a:close/>
                <a:moveTo>
                  <a:pt x="3998497" y="817446"/>
                </a:moveTo>
                <a:cubicBezTo>
                  <a:pt x="4001975" y="817890"/>
                  <a:pt x="4004950" y="820048"/>
                  <a:pt x="4007422" y="823919"/>
                </a:cubicBezTo>
                <a:cubicBezTo>
                  <a:pt x="4017294" y="839379"/>
                  <a:pt x="4006856" y="857351"/>
                  <a:pt x="3976089" y="877814"/>
                </a:cubicBezTo>
                <a:cubicBezTo>
                  <a:pt x="3955585" y="891451"/>
                  <a:pt x="3942810" y="897190"/>
                  <a:pt x="3937771" y="895027"/>
                </a:cubicBezTo>
                <a:cubicBezTo>
                  <a:pt x="3932749" y="892869"/>
                  <a:pt x="3938007" y="881100"/>
                  <a:pt x="3953584" y="859726"/>
                </a:cubicBezTo>
                <a:cubicBezTo>
                  <a:pt x="3966585" y="840049"/>
                  <a:pt x="3977577" y="827223"/>
                  <a:pt x="3986552" y="821256"/>
                </a:cubicBezTo>
                <a:cubicBezTo>
                  <a:pt x="3991037" y="818272"/>
                  <a:pt x="3995019" y="817002"/>
                  <a:pt x="3998497" y="817446"/>
                </a:cubicBezTo>
                <a:close/>
                <a:moveTo>
                  <a:pt x="1764342" y="588894"/>
                </a:moveTo>
                <a:cubicBezTo>
                  <a:pt x="1766057" y="587620"/>
                  <a:pt x="1768006" y="588453"/>
                  <a:pt x="1770189" y="591393"/>
                </a:cubicBezTo>
                <a:cubicBezTo>
                  <a:pt x="1774547" y="597265"/>
                  <a:pt x="1778912" y="603145"/>
                  <a:pt x="1783270" y="609015"/>
                </a:cubicBezTo>
                <a:cubicBezTo>
                  <a:pt x="1772059" y="608232"/>
                  <a:pt x="1764263" y="604899"/>
                  <a:pt x="1759904" y="599027"/>
                </a:cubicBezTo>
                <a:cubicBezTo>
                  <a:pt x="1761149" y="593543"/>
                  <a:pt x="1762629" y="590165"/>
                  <a:pt x="1764342" y="588894"/>
                </a:cubicBezTo>
                <a:close/>
                <a:moveTo>
                  <a:pt x="5714886" y="300"/>
                </a:moveTo>
                <a:cubicBezTo>
                  <a:pt x="5724060" y="1085"/>
                  <a:pt x="5729884" y="3412"/>
                  <a:pt x="5732353" y="7280"/>
                </a:cubicBezTo>
                <a:cubicBezTo>
                  <a:pt x="5742233" y="22751"/>
                  <a:pt x="5719062" y="43662"/>
                  <a:pt x="5662845" y="70038"/>
                </a:cubicBezTo>
                <a:lnTo>
                  <a:pt x="5624103" y="112332"/>
                </a:lnTo>
                <a:cubicBezTo>
                  <a:pt x="5639114" y="124391"/>
                  <a:pt x="5636454" y="131675"/>
                  <a:pt x="5616138" y="134174"/>
                </a:cubicBezTo>
                <a:cubicBezTo>
                  <a:pt x="5616138" y="134174"/>
                  <a:pt x="5608542" y="133711"/>
                  <a:pt x="5593342" y="132791"/>
                </a:cubicBezTo>
                <a:cubicBezTo>
                  <a:pt x="5532378" y="140282"/>
                  <a:pt x="5422417" y="196889"/>
                  <a:pt x="5263461" y="302610"/>
                </a:cubicBezTo>
                <a:cubicBezTo>
                  <a:pt x="5212179" y="336717"/>
                  <a:pt x="5189008" y="357629"/>
                  <a:pt x="5193949" y="365369"/>
                </a:cubicBezTo>
                <a:cubicBezTo>
                  <a:pt x="5193574" y="387662"/>
                  <a:pt x="5185694" y="403915"/>
                  <a:pt x="5170306" y="414150"/>
                </a:cubicBezTo>
                <a:cubicBezTo>
                  <a:pt x="5154927" y="424379"/>
                  <a:pt x="5157398" y="428250"/>
                  <a:pt x="5177722" y="425763"/>
                </a:cubicBezTo>
                <a:cubicBezTo>
                  <a:pt x="5259011" y="415766"/>
                  <a:pt x="5299649" y="410780"/>
                  <a:pt x="5299649" y="410780"/>
                </a:cubicBezTo>
                <a:cubicBezTo>
                  <a:pt x="5304405" y="429660"/>
                  <a:pt x="5327013" y="442182"/>
                  <a:pt x="5367464" y="448333"/>
                </a:cubicBezTo>
                <a:cubicBezTo>
                  <a:pt x="5352083" y="458563"/>
                  <a:pt x="5349320" y="471413"/>
                  <a:pt x="5359200" y="486885"/>
                </a:cubicBezTo>
                <a:cubicBezTo>
                  <a:pt x="5369079" y="502355"/>
                  <a:pt x="5381721" y="504978"/>
                  <a:pt x="5397100" y="494749"/>
                </a:cubicBezTo>
                <a:cubicBezTo>
                  <a:pt x="5422737" y="477698"/>
                  <a:pt x="5431522" y="482869"/>
                  <a:pt x="5423455" y="510277"/>
                </a:cubicBezTo>
                <a:cubicBezTo>
                  <a:pt x="5415388" y="537685"/>
                  <a:pt x="5398631" y="554344"/>
                  <a:pt x="5373173" y="560246"/>
                </a:cubicBezTo>
                <a:lnTo>
                  <a:pt x="5258656" y="586828"/>
                </a:lnTo>
                <a:cubicBezTo>
                  <a:pt x="5329121" y="617103"/>
                  <a:pt x="5389991" y="615189"/>
                  <a:pt x="5441272" y="581083"/>
                </a:cubicBezTo>
                <a:cubicBezTo>
                  <a:pt x="5456651" y="570854"/>
                  <a:pt x="5471843" y="571762"/>
                  <a:pt x="5486846" y="583826"/>
                </a:cubicBezTo>
                <a:cubicBezTo>
                  <a:pt x="5491602" y="602707"/>
                  <a:pt x="5486189" y="622835"/>
                  <a:pt x="5470626" y="644215"/>
                </a:cubicBezTo>
                <a:cubicBezTo>
                  <a:pt x="5465306" y="658765"/>
                  <a:pt x="5462646" y="666050"/>
                  <a:pt x="5462646" y="666050"/>
                </a:cubicBezTo>
                <a:cubicBezTo>
                  <a:pt x="5488095" y="660137"/>
                  <a:pt x="5516115" y="652531"/>
                  <a:pt x="5546688" y="643210"/>
                </a:cubicBezTo>
                <a:lnTo>
                  <a:pt x="5561785" y="649696"/>
                </a:lnTo>
                <a:lnTo>
                  <a:pt x="5546405" y="659926"/>
                </a:lnTo>
                <a:cubicBezTo>
                  <a:pt x="5541093" y="674488"/>
                  <a:pt x="5551153" y="678810"/>
                  <a:pt x="5576607" y="672909"/>
                </a:cubicBezTo>
                <a:cubicBezTo>
                  <a:pt x="5632447" y="668827"/>
                  <a:pt x="5706327" y="647246"/>
                  <a:pt x="5798247" y="608154"/>
                </a:cubicBezTo>
                <a:cubicBezTo>
                  <a:pt x="5808505" y="601332"/>
                  <a:pt x="5823796" y="596675"/>
                  <a:pt x="5844114" y="594176"/>
                </a:cubicBezTo>
                <a:cubicBezTo>
                  <a:pt x="5869561" y="588263"/>
                  <a:pt x="5882289" y="585313"/>
                  <a:pt x="5882289" y="585313"/>
                </a:cubicBezTo>
                <a:cubicBezTo>
                  <a:pt x="5871657" y="614427"/>
                  <a:pt x="5876600" y="622169"/>
                  <a:pt x="5897113" y="608527"/>
                </a:cubicBezTo>
                <a:cubicBezTo>
                  <a:pt x="5902236" y="605119"/>
                  <a:pt x="5904701" y="608978"/>
                  <a:pt x="5904519" y="620128"/>
                </a:cubicBezTo>
                <a:cubicBezTo>
                  <a:pt x="5904324" y="631271"/>
                  <a:pt x="5864590" y="657698"/>
                  <a:pt x="5785303" y="699419"/>
                </a:cubicBezTo>
                <a:cubicBezTo>
                  <a:pt x="5706009" y="741127"/>
                  <a:pt x="5668833" y="765852"/>
                  <a:pt x="5673777" y="773594"/>
                </a:cubicBezTo>
                <a:cubicBezTo>
                  <a:pt x="5673400" y="795887"/>
                  <a:pt x="5660390" y="815553"/>
                  <a:pt x="5634745" y="832610"/>
                </a:cubicBezTo>
                <a:cubicBezTo>
                  <a:pt x="5624300" y="850569"/>
                  <a:pt x="5619082" y="859555"/>
                  <a:pt x="5619082" y="859555"/>
                </a:cubicBezTo>
                <a:cubicBezTo>
                  <a:pt x="5618705" y="881848"/>
                  <a:pt x="5600477" y="910500"/>
                  <a:pt x="5564393" y="945526"/>
                </a:cubicBezTo>
                <a:cubicBezTo>
                  <a:pt x="5503047" y="975299"/>
                  <a:pt x="5477411" y="992350"/>
                  <a:pt x="5487479" y="996683"/>
                </a:cubicBezTo>
                <a:lnTo>
                  <a:pt x="5670667" y="957500"/>
                </a:lnTo>
                <a:cubicBezTo>
                  <a:pt x="5752144" y="936368"/>
                  <a:pt x="5838366" y="934118"/>
                  <a:pt x="5929346" y="950750"/>
                </a:cubicBezTo>
                <a:cubicBezTo>
                  <a:pt x="5964304" y="982614"/>
                  <a:pt x="5953473" y="1022873"/>
                  <a:pt x="5896889" y="1071535"/>
                </a:cubicBezTo>
                <a:cubicBezTo>
                  <a:pt x="5835359" y="1112459"/>
                  <a:pt x="5809528" y="1140654"/>
                  <a:pt x="5819405" y="1156125"/>
                </a:cubicBezTo>
                <a:cubicBezTo>
                  <a:pt x="5829285" y="1171597"/>
                  <a:pt x="5803453" y="1199792"/>
                  <a:pt x="5741926" y="1240714"/>
                </a:cubicBezTo>
                <a:cubicBezTo>
                  <a:pt x="5680387" y="1281642"/>
                  <a:pt x="5649532" y="1307678"/>
                  <a:pt x="5649345" y="1318816"/>
                </a:cubicBezTo>
                <a:cubicBezTo>
                  <a:pt x="5648968" y="1341108"/>
                  <a:pt x="5659034" y="1345443"/>
                  <a:pt x="5679547" y="1331800"/>
                </a:cubicBezTo>
                <a:cubicBezTo>
                  <a:pt x="5694928" y="1321571"/>
                  <a:pt x="5707554" y="1324186"/>
                  <a:pt x="5717431" y="1339659"/>
                </a:cubicBezTo>
                <a:cubicBezTo>
                  <a:pt x="5727312" y="1355131"/>
                  <a:pt x="5757986" y="1340244"/>
                  <a:pt x="5809448" y="1294988"/>
                </a:cubicBezTo>
                <a:cubicBezTo>
                  <a:pt x="5860917" y="1249742"/>
                  <a:pt x="5889119" y="1230985"/>
                  <a:pt x="5894055" y="1238716"/>
                </a:cubicBezTo>
                <a:cubicBezTo>
                  <a:pt x="5903933" y="1254189"/>
                  <a:pt x="5890930" y="1273866"/>
                  <a:pt x="5855038" y="1297738"/>
                </a:cubicBezTo>
                <a:cubicBezTo>
                  <a:pt x="5834527" y="1311381"/>
                  <a:pt x="5839557" y="1313533"/>
                  <a:pt x="5870137" y="1304224"/>
                </a:cubicBezTo>
                <a:cubicBezTo>
                  <a:pt x="5885525" y="1293989"/>
                  <a:pt x="5905936" y="1285913"/>
                  <a:pt x="5931383" y="1280018"/>
                </a:cubicBezTo>
                <a:cubicBezTo>
                  <a:pt x="6023310" y="1240919"/>
                  <a:pt x="6081896" y="1223996"/>
                  <a:pt x="6107163" y="1229234"/>
                </a:cubicBezTo>
                <a:lnTo>
                  <a:pt x="6137642" y="1225491"/>
                </a:lnTo>
                <a:cubicBezTo>
                  <a:pt x="6137453" y="1236629"/>
                  <a:pt x="6132235" y="1245615"/>
                  <a:pt x="6121979" y="1252435"/>
                </a:cubicBezTo>
                <a:cubicBezTo>
                  <a:pt x="6106591" y="1262670"/>
                  <a:pt x="6072028" y="1282900"/>
                  <a:pt x="6018285" y="1313131"/>
                </a:cubicBezTo>
                <a:cubicBezTo>
                  <a:pt x="5964531" y="1343366"/>
                  <a:pt x="5924845" y="1367021"/>
                  <a:pt x="5899208" y="1384072"/>
                </a:cubicBezTo>
                <a:cubicBezTo>
                  <a:pt x="5858184" y="1411356"/>
                  <a:pt x="5840152" y="1428865"/>
                  <a:pt x="5845088" y="1436595"/>
                </a:cubicBezTo>
                <a:cubicBezTo>
                  <a:pt x="5854967" y="1452067"/>
                  <a:pt x="5893047" y="1448782"/>
                  <a:pt x="5959325" y="1426743"/>
                </a:cubicBezTo>
                <a:cubicBezTo>
                  <a:pt x="6081823" y="1378326"/>
                  <a:pt x="6086666" y="1391633"/>
                  <a:pt x="5973856" y="1466662"/>
                </a:cubicBezTo>
                <a:cubicBezTo>
                  <a:pt x="5881560" y="1528049"/>
                  <a:pt x="5842819" y="1570343"/>
                  <a:pt x="5857641" y="1593557"/>
                </a:cubicBezTo>
                <a:cubicBezTo>
                  <a:pt x="5862577" y="1601287"/>
                  <a:pt x="5877775" y="1602208"/>
                  <a:pt x="5903224" y="1596294"/>
                </a:cubicBezTo>
                <a:cubicBezTo>
                  <a:pt x="6005023" y="1572673"/>
                  <a:pt x="6071403" y="1545053"/>
                  <a:pt x="6102359" y="1513452"/>
                </a:cubicBezTo>
                <a:cubicBezTo>
                  <a:pt x="6112795" y="1495481"/>
                  <a:pt x="6102729" y="1491147"/>
                  <a:pt x="6072148" y="1500472"/>
                </a:cubicBezTo>
                <a:cubicBezTo>
                  <a:pt x="6067023" y="1503880"/>
                  <a:pt x="6054297" y="1506830"/>
                  <a:pt x="6033980" y="1509329"/>
                </a:cubicBezTo>
                <a:lnTo>
                  <a:pt x="5988113" y="1523308"/>
                </a:lnTo>
                <a:lnTo>
                  <a:pt x="6049643" y="1482385"/>
                </a:lnTo>
                <a:cubicBezTo>
                  <a:pt x="6090667" y="1455099"/>
                  <a:pt x="6121240" y="1445778"/>
                  <a:pt x="6141376" y="1454429"/>
                </a:cubicBezTo>
                <a:lnTo>
                  <a:pt x="6149066" y="1449315"/>
                </a:lnTo>
                <a:cubicBezTo>
                  <a:pt x="6144316" y="1430430"/>
                  <a:pt x="6149638" y="1415878"/>
                  <a:pt x="6165019" y="1405648"/>
                </a:cubicBezTo>
                <a:cubicBezTo>
                  <a:pt x="6206041" y="1378364"/>
                  <a:pt x="6225983" y="1398157"/>
                  <a:pt x="6224852" y="1465038"/>
                </a:cubicBezTo>
                <a:cubicBezTo>
                  <a:pt x="6260374" y="1463454"/>
                  <a:pt x="6280691" y="1460955"/>
                  <a:pt x="6285816" y="1457547"/>
                </a:cubicBezTo>
                <a:lnTo>
                  <a:pt x="6354767" y="1428232"/>
                </a:lnTo>
                <a:cubicBezTo>
                  <a:pt x="6312799" y="1511241"/>
                  <a:pt x="6294280" y="1556614"/>
                  <a:pt x="6299217" y="1564345"/>
                </a:cubicBezTo>
                <a:cubicBezTo>
                  <a:pt x="6319351" y="1572994"/>
                  <a:pt x="6429414" y="1510822"/>
                  <a:pt x="6629398" y="1377815"/>
                </a:cubicBezTo>
                <a:cubicBezTo>
                  <a:pt x="6813992" y="1255041"/>
                  <a:pt x="6908759" y="1197526"/>
                  <a:pt x="6913696" y="1205256"/>
                </a:cubicBezTo>
                <a:cubicBezTo>
                  <a:pt x="6923574" y="1220728"/>
                  <a:pt x="6905432" y="1243807"/>
                  <a:pt x="6859284" y="1274502"/>
                </a:cubicBezTo>
                <a:cubicBezTo>
                  <a:pt x="6756739" y="1342704"/>
                  <a:pt x="6720282" y="1400023"/>
                  <a:pt x="6749911" y="1446428"/>
                </a:cubicBezTo>
                <a:cubicBezTo>
                  <a:pt x="6764727" y="1469630"/>
                  <a:pt x="6761885" y="1488064"/>
                  <a:pt x="6741374" y="1501707"/>
                </a:cubicBezTo>
                <a:lnTo>
                  <a:pt x="6925402" y="1412365"/>
                </a:lnTo>
                <a:cubicBezTo>
                  <a:pt x="6946101" y="1387584"/>
                  <a:pt x="6964048" y="1375649"/>
                  <a:pt x="6979240" y="1376557"/>
                </a:cubicBezTo>
                <a:cubicBezTo>
                  <a:pt x="6994628" y="1366322"/>
                  <a:pt x="6994534" y="1371900"/>
                  <a:pt x="6978958" y="1393273"/>
                </a:cubicBezTo>
                <a:lnTo>
                  <a:pt x="6916862" y="1467643"/>
                </a:lnTo>
                <a:cubicBezTo>
                  <a:pt x="6860467" y="1505153"/>
                  <a:pt x="6832171" y="1529487"/>
                  <a:pt x="6831974" y="1540630"/>
                </a:cubicBezTo>
                <a:lnTo>
                  <a:pt x="6877557" y="1543368"/>
                </a:lnTo>
                <a:lnTo>
                  <a:pt x="6892936" y="1533140"/>
                </a:lnTo>
                <a:cubicBezTo>
                  <a:pt x="6928837" y="1509263"/>
                  <a:pt x="6951720" y="1505073"/>
                  <a:pt x="6961592" y="1520534"/>
                </a:cubicBezTo>
                <a:cubicBezTo>
                  <a:pt x="6966535" y="1528275"/>
                  <a:pt x="6940804" y="1550904"/>
                  <a:pt x="6884406" y="1588413"/>
                </a:cubicBezTo>
                <a:cubicBezTo>
                  <a:pt x="6843382" y="1615699"/>
                  <a:pt x="6791914" y="1660943"/>
                  <a:pt x="6730009" y="1724159"/>
                </a:cubicBezTo>
                <a:lnTo>
                  <a:pt x="6714621" y="1734393"/>
                </a:lnTo>
                <a:lnTo>
                  <a:pt x="6675598" y="1793403"/>
                </a:lnTo>
                <a:lnTo>
                  <a:pt x="6690978" y="1783174"/>
                </a:lnTo>
                <a:cubicBezTo>
                  <a:pt x="6706177" y="1784094"/>
                  <a:pt x="6734293" y="1770910"/>
                  <a:pt x="6775310" y="1743630"/>
                </a:cubicBezTo>
                <a:cubicBezTo>
                  <a:pt x="6811209" y="1719753"/>
                  <a:pt x="6870312" y="1672171"/>
                  <a:pt x="6952637" y="1600889"/>
                </a:cubicBezTo>
                <a:cubicBezTo>
                  <a:pt x="7034967" y="1529604"/>
                  <a:pt x="7088941" y="1485434"/>
                  <a:pt x="7114576" y="1468384"/>
                </a:cubicBezTo>
                <a:cubicBezTo>
                  <a:pt x="7145344" y="1447920"/>
                  <a:pt x="7163197" y="1441562"/>
                  <a:pt x="7168133" y="1449291"/>
                </a:cubicBezTo>
                <a:cubicBezTo>
                  <a:pt x="7187892" y="1480235"/>
                  <a:pt x="7015742" y="1616774"/>
                  <a:pt x="6651680" y="1858911"/>
                </a:cubicBezTo>
                <a:cubicBezTo>
                  <a:pt x="6569638" y="1913477"/>
                  <a:pt x="6500509" y="1953945"/>
                  <a:pt x="6444291" y="1980311"/>
                </a:cubicBezTo>
                <a:lnTo>
                  <a:pt x="6370903" y="2008804"/>
                </a:lnTo>
                <a:lnTo>
                  <a:pt x="6379706" y="2007823"/>
                </a:lnTo>
                <a:cubicBezTo>
                  <a:pt x="6392868" y="2004580"/>
                  <a:pt x="6409239" y="1999204"/>
                  <a:pt x="6428819" y="1991696"/>
                </a:cubicBezTo>
                <a:cubicBezTo>
                  <a:pt x="6529839" y="1968592"/>
                  <a:pt x="6585280" y="1964774"/>
                  <a:pt x="6595158" y="1980247"/>
                </a:cubicBezTo>
                <a:cubicBezTo>
                  <a:pt x="6605037" y="1995718"/>
                  <a:pt x="6586119" y="2013800"/>
                  <a:pt x="6538410" y="2034515"/>
                </a:cubicBezTo>
                <a:lnTo>
                  <a:pt x="6507327" y="2071717"/>
                </a:lnTo>
                <a:cubicBezTo>
                  <a:pt x="6521486" y="2084343"/>
                  <a:pt x="6519680" y="2091060"/>
                  <a:pt x="6501915" y="2091862"/>
                </a:cubicBezTo>
                <a:cubicBezTo>
                  <a:pt x="6501915" y="2091862"/>
                  <a:pt x="6495169" y="2090833"/>
                  <a:pt x="6481673" y="2088782"/>
                </a:cubicBezTo>
                <a:cubicBezTo>
                  <a:pt x="6428366" y="2091179"/>
                  <a:pt x="6335422" y="2136469"/>
                  <a:pt x="6202840" y="2224648"/>
                </a:cubicBezTo>
                <a:cubicBezTo>
                  <a:pt x="6160069" y="2253095"/>
                  <a:pt x="6141151" y="2271175"/>
                  <a:pt x="6146094" y="2278917"/>
                </a:cubicBezTo>
                <a:cubicBezTo>
                  <a:pt x="6147419" y="2300080"/>
                  <a:pt x="6141667" y="2314917"/>
                  <a:pt x="6128832" y="2323453"/>
                </a:cubicBezTo>
                <a:cubicBezTo>
                  <a:pt x="6116004" y="2331986"/>
                  <a:pt x="6118476" y="2335856"/>
                  <a:pt x="6136247" y="2335067"/>
                </a:cubicBezTo>
                <a:cubicBezTo>
                  <a:pt x="6207324" y="2331861"/>
                  <a:pt x="6242859" y="2330271"/>
                  <a:pt x="6242859" y="2330271"/>
                </a:cubicBezTo>
                <a:cubicBezTo>
                  <a:pt x="6248464" y="2348585"/>
                  <a:pt x="6269370" y="2362237"/>
                  <a:pt x="6305566" y="2371220"/>
                </a:cubicBezTo>
                <a:cubicBezTo>
                  <a:pt x="6292740" y="2379750"/>
                  <a:pt x="6291253" y="2391751"/>
                  <a:pt x="6301134" y="2407224"/>
                </a:cubicBezTo>
                <a:cubicBezTo>
                  <a:pt x="6311014" y="2422694"/>
                  <a:pt x="6322376" y="2426167"/>
                  <a:pt x="6335204" y="2417635"/>
                </a:cubicBezTo>
                <a:cubicBezTo>
                  <a:pt x="6356589" y="2403413"/>
                  <a:pt x="6364733" y="2409008"/>
                  <a:pt x="6359645" y="2434435"/>
                </a:cubicBezTo>
                <a:cubicBezTo>
                  <a:pt x="6354554" y="2459863"/>
                  <a:pt x="6340990" y="2474401"/>
                  <a:pt x="6318935" y="2478038"/>
                </a:cubicBezTo>
                <a:lnTo>
                  <a:pt x="6219732" y="2494435"/>
                </a:lnTo>
                <a:cubicBezTo>
                  <a:pt x="6284242" y="2528671"/>
                  <a:pt x="6337881" y="2531567"/>
                  <a:pt x="6380651" y="2503120"/>
                </a:cubicBezTo>
                <a:cubicBezTo>
                  <a:pt x="6393479" y="2494588"/>
                  <a:pt x="6406970" y="2496628"/>
                  <a:pt x="6421122" y="2509258"/>
                </a:cubicBezTo>
                <a:cubicBezTo>
                  <a:pt x="6426729" y="2527572"/>
                  <a:pt x="6423442" y="2546285"/>
                  <a:pt x="6411282" y="2565402"/>
                </a:cubicBezTo>
                <a:cubicBezTo>
                  <a:pt x="6407663" y="2578822"/>
                  <a:pt x="6405857" y="2585539"/>
                  <a:pt x="6405857" y="2585539"/>
                </a:cubicBezTo>
                <a:cubicBezTo>
                  <a:pt x="6427901" y="2581891"/>
                  <a:pt x="6452092" y="2576830"/>
                  <a:pt x="6478411" y="2570340"/>
                </a:cubicBezTo>
                <a:lnTo>
                  <a:pt x="6492232" y="2577674"/>
                </a:lnTo>
                <a:lnTo>
                  <a:pt x="6479404" y="2586206"/>
                </a:lnTo>
                <a:cubicBezTo>
                  <a:pt x="6475792" y="2599637"/>
                  <a:pt x="6485003" y="2604525"/>
                  <a:pt x="6507054" y="2600888"/>
                </a:cubicBezTo>
                <a:cubicBezTo>
                  <a:pt x="6556085" y="2601332"/>
                  <a:pt x="6619757" y="2586543"/>
                  <a:pt x="6698065" y="2556505"/>
                </a:cubicBezTo>
                <a:cubicBezTo>
                  <a:pt x="6706618" y="2550815"/>
                  <a:pt x="6719785" y="2547572"/>
                  <a:pt x="6737548" y="2546771"/>
                </a:cubicBezTo>
                <a:cubicBezTo>
                  <a:pt x="6759593" y="2543122"/>
                  <a:pt x="6770619" y="2541303"/>
                  <a:pt x="6770619" y="2541303"/>
                </a:cubicBezTo>
                <a:cubicBezTo>
                  <a:pt x="6763391" y="2568154"/>
                  <a:pt x="6768332" y="2575895"/>
                  <a:pt x="6785441" y="2564518"/>
                </a:cubicBezTo>
                <a:cubicBezTo>
                  <a:pt x="6789715" y="2561675"/>
                  <a:pt x="6792179" y="2565534"/>
                  <a:pt x="6792849" y="2576118"/>
                </a:cubicBezTo>
                <a:cubicBezTo>
                  <a:pt x="6793504" y="2586696"/>
                  <a:pt x="6760363" y="2608737"/>
                  <a:pt x="6693415" y="2642252"/>
                </a:cubicBezTo>
                <a:cubicBezTo>
                  <a:pt x="6626456" y="2675755"/>
                  <a:pt x="6595451" y="2696378"/>
                  <a:pt x="6600394" y="2704120"/>
                </a:cubicBezTo>
                <a:cubicBezTo>
                  <a:pt x="6601718" y="2725280"/>
                  <a:pt x="6591686" y="2742966"/>
                  <a:pt x="6570297" y="2757191"/>
                </a:cubicBezTo>
                <a:cubicBezTo>
                  <a:pt x="6562405" y="2773455"/>
                  <a:pt x="6558461" y="2781591"/>
                  <a:pt x="6558461" y="2781591"/>
                </a:cubicBezTo>
                <a:cubicBezTo>
                  <a:pt x="6559788" y="2802753"/>
                  <a:pt x="6545813" y="2828575"/>
                  <a:pt x="6516538" y="2859074"/>
                </a:cubicBezTo>
                <a:cubicBezTo>
                  <a:pt x="6464551" y="2882622"/>
                  <a:pt x="6443169" y="2896843"/>
                  <a:pt x="6452385" y="2901743"/>
                </a:cubicBezTo>
                <a:lnTo>
                  <a:pt x="6611323" y="2878689"/>
                </a:lnTo>
                <a:cubicBezTo>
                  <a:pt x="6681739" y="2864912"/>
                  <a:pt x="6757753" y="2869453"/>
                  <a:pt x="6839371" y="2892309"/>
                </a:cubicBezTo>
                <a:cubicBezTo>
                  <a:pt x="6872626" y="2925307"/>
                  <a:pt x="6866053" y="2962734"/>
                  <a:pt x="6819678" y="3004608"/>
                </a:cubicBezTo>
                <a:cubicBezTo>
                  <a:pt x="6768357" y="3038740"/>
                  <a:pt x="6747630" y="3063538"/>
                  <a:pt x="6757510" y="3079010"/>
                </a:cubicBezTo>
                <a:cubicBezTo>
                  <a:pt x="6767389" y="3094482"/>
                  <a:pt x="6746662" y="3119280"/>
                  <a:pt x="6695344" y="3153414"/>
                </a:cubicBezTo>
                <a:cubicBezTo>
                  <a:pt x="6644018" y="3187548"/>
                  <a:pt x="6618694" y="3209907"/>
                  <a:pt x="6619355" y="3220481"/>
                </a:cubicBezTo>
                <a:cubicBezTo>
                  <a:pt x="6620679" y="3241641"/>
                  <a:pt x="6629896" y="3246540"/>
                  <a:pt x="6647006" y="3235162"/>
                </a:cubicBezTo>
                <a:cubicBezTo>
                  <a:pt x="6659833" y="3226630"/>
                  <a:pt x="6671185" y="3230093"/>
                  <a:pt x="6681062" y="3245566"/>
                </a:cubicBezTo>
                <a:cubicBezTo>
                  <a:pt x="6690943" y="3261038"/>
                  <a:pt x="6716936" y="3249264"/>
                  <a:pt x="6759038" y="3210233"/>
                </a:cubicBezTo>
                <a:cubicBezTo>
                  <a:pt x="6801148" y="3171212"/>
                  <a:pt x="6824671" y="3155569"/>
                  <a:pt x="6829607" y="3163299"/>
                </a:cubicBezTo>
                <a:cubicBezTo>
                  <a:pt x="6839487" y="3178770"/>
                  <a:pt x="6829462" y="3196467"/>
                  <a:pt x="6799524" y="3216378"/>
                </a:cubicBezTo>
                <a:cubicBezTo>
                  <a:pt x="6782416" y="3227756"/>
                  <a:pt x="6787018" y="3230193"/>
                  <a:pt x="6813346" y="3223714"/>
                </a:cubicBezTo>
                <a:cubicBezTo>
                  <a:pt x="6826181" y="3215178"/>
                  <a:pt x="6843612" y="3209082"/>
                  <a:pt x="6865657" y="3205448"/>
                </a:cubicBezTo>
                <a:cubicBezTo>
                  <a:pt x="6943970" y="3175406"/>
                  <a:pt x="6994474" y="3163857"/>
                  <a:pt x="7017187" y="3170794"/>
                </a:cubicBezTo>
                <a:lnTo>
                  <a:pt x="7043838" y="3169596"/>
                </a:lnTo>
                <a:cubicBezTo>
                  <a:pt x="7044500" y="3180168"/>
                  <a:pt x="7040558" y="3188305"/>
                  <a:pt x="7032004" y="3193995"/>
                </a:cubicBezTo>
                <a:cubicBezTo>
                  <a:pt x="7019168" y="3202531"/>
                  <a:pt x="6990137" y="3219083"/>
                  <a:pt x="6944900" y="3243655"/>
                </a:cubicBezTo>
                <a:cubicBezTo>
                  <a:pt x="6899657" y="3268232"/>
                  <a:pt x="6866352" y="3287641"/>
                  <a:pt x="6844970" y="3301864"/>
                </a:cubicBezTo>
                <a:cubicBezTo>
                  <a:pt x="6810754" y="3324621"/>
                  <a:pt x="6796121" y="3339867"/>
                  <a:pt x="6801059" y="3347596"/>
                </a:cubicBezTo>
                <a:cubicBezTo>
                  <a:pt x="6810938" y="3363068"/>
                  <a:pt x="6844339" y="3362895"/>
                  <a:pt x="6901256" y="3347081"/>
                </a:cubicBezTo>
                <a:cubicBezTo>
                  <a:pt x="7005887" y="3310547"/>
                  <a:pt x="7011156" y="3323572"/>
                  <a:pt x="6917065" y="3386151"/>
                </a:cubicBezTo>
                <a:cubicBezTo>
                  <a:pt x="6840084" y="3437351"/>
                  <a:pt x="6809001" y="3474553"/>
                  <a:pt x="6823823" y="3497766"/>
                </a:cubicBezTo>
                <a:cubicBezTo>
                  <a:pt x="6828760" y="3505497"/>
                  <a:pt x="6842256" y="3507549"/>
                  <a:pt x="6864299" y="3503902"/>
                </a:cubicBezTo>
                <a:cubicBezTo>
                  <a:pt x="6952485" y="3489334"/>
                  <a:pt x="7009079" y="3468220"/>
                  <a:pt x="7034080" y="3440580"/>
                </a:cubicBezTo>
                <a:cubicBezTo>
                  <a:pt x="7041965" y="3424306"/>
                  <a:pt x="7032748" y="3419407"/>
                  <a:pt x="7006422" y="3425904"/>
                </a:cubicBezTo>
                <a:cubicBezTo>
                  <a:pt x="7002148" y="3428746"/>
                  <a:pt x="6991124" y="3430564"/>
                  <a:pt x="6973359" y="3431365"/>
                </a:cubicBezTo>
                <a:lnTo>
                  <a:pt x="6933873" y="3441099"/>
                </a:lnTo>
                <a:lnTo>
                  <a:pt x="6985193" y="3406967"/>
                </a:lnTo>
                <a:cubicBezTo>
                  <a:pt x="7019410" y="3384208"/>
                  <a:pt x="7045728" y="3377718"/>
                  <a:pt x="7064163" y="3387501"/>
                </a:cubicBezTo>
                <a:lnTo>
                  <a:pt x="7070576" y="3383234"/>
                </a:lnTo>
                <a:cubicBezTo>
                  <a:pt x="7064977" y="3364916"/>
                  <a:pt x="7068595" y="3351496"/>
                  <a:pt x="7081424" y="3342963"/>
                </a:cubicBezTo>
                <a:cubicBezTo>
                  <a:pt x="7115641" y="3320207"/>
                  <a:pt x="7134730" y="3340566"/>
                  <a:pt x="7138705" y="3404049"/>
                </a:cubicBezTo>
                <a:cubicBezTo>
                  <a:pt x="7169974" y="3405297"/>
                  <a:pt x="7187737" y="3404495"/>
                  <a:pt x="7192011" y="3401653"/>
                </a:cubicBezTo>
                <a:lnTo>
                  <a:pt x="7250752" y="3379128"/>
                </a:lnTo>
                <a:cubicBezTo>
                  <a:pt x="7219847" y="3454782"/>
                  <a:pt x="7206859" y="3496475"/>
                  <a:pt x="7211795" y="3504205"/>
                </a:cubicBezTo>
                <a:cubicBezTo>
                  <a:pt x="7230228" y="3513988"/>
                  <a:pt x="7322848" y="3463417"/>
                  <a:pt x="7489647" y="3352480"/>
                </a:cubicBezTo>
                <a:cubicBezTo>
                  <a:pt x="7643611" y="3250079"/>
                  <a:pt x="7723065" y="3202749"/>
                  <a:pt x="7728000" y="3210479"/>
                </a:cubicBezTo>
                <a:cubicBezTo>
                  <a:pt x="7737880" y="3225951"/>
                  <a:pt x="7723567" y="3246483"/>
                  <a:pt x="7685076" y="3272084"/>
                </a:cubicBezTo>
                <a:cubicBezTo>
                  <a:pt x="7599546" y="3328970"/>
                  <a:pt x="7571598" y="3380630"/>
                  <a:pt x="7601228" y="3427035"/>
                </a:cubicBezTo>
                <a:cubicBezTo>
                  <a:pt x="7616043" y="3450237"/>
                  <a:pt x="7614903" y="3467539"/>
                  <a:pt x="7597794" y="3478917"/>
                </a:cubicBezTo>
                <a:lnTo>
                  <a:pt x="7753747" y="3408250"/>
                </a:lnTo>
                <a:cubicBezTo>
                  <a:pt x="7770192" y="3386299"/>
                  <a:pt x="7785161" y="3376343"/>
                  <a:pt x="7798651" y="3378385"/>
                </a:cubicBezTo>
                <a:cubicBezTo>
                  <a:pt x="7811485" y="3369847"/>
                  <a:pt x="7811817" y="3375143"/>
                  <a:pt x="7799644" y="3394251"/>
                </a:cubicBezTo>
                <a:lnTo>
                  <a:pt x="7750313" y="3460133"/>
                </a:lnTo>
                <a:cubicBezTo>
                  <a:pt x="7703274" y="3491419"/>
                  <a:pt x="7680082" y="3512357"/>
                  <a:pt x="7680738" y="3522935"/>
                </a:cubicBezTo>
                <a:lnTo>
                  <a:pt x="7721216" y="3529068"/>
                </a:lnTo>
                <a:lnTo>
                  <a:pt x="7734045" y="3520537"/>
                </a:lnTo>
                <a:cubicBezTo>
                  <a:pt x="7763988" y="3500621"/>
                  <a:pt x="7783893" y="3498412"/>
                  <a:pt x="7793764" y="3513873"/>
                </a:cubicBezTo>
                <a:cubicBezTo>
                  <a:pt x="7798708" y="3521615"/>
                  <a:pt x="7777656" y="3541130"/>
                  <a:pt x="7730618" y="3572416"/>
                </a:cubicBezTo>
                <a:cubicBezTo>
                  <a:pt x="7696401" y="3595173"/>
                  <a:pt x="7654290" y="3634193"/>
                  <a:pt x="7604298" y="3689486"/>
                </a:cubicBezTo>
                <a:lnTo>
                  <a:pt x="7591463" y="3698023"/>
                </a:lnTo>
                <a:lnTo>
                  <a:pt x="7561372" y="3751091"/>
                </a:lnTo>
                <a:lnTo>
                  <a:pt x="7574202" y="3742559"/>
                </a:lnTo>
                <a:cubicBezTo>
                  <a:pt x="7587698" y="3744612"/>
                  <a:pt x="7611559" y="3734256"/>
                  <a:pt x="7645770" y="3711503"/>
                </a:cubicBezTo>
                <a:cubicBezTo>
                  <a:pt x="7675715" y="3691588"/>
                  <a:pt x="7724395" y="3650938"/>
                  <a:pt x="7791830" y="3589561"/>
                </a:cubicBezTo>
                <a:cubicBezTo>
                  <a:pt x="7859270" y="3528177"/>
                  <a:pt x="7903672" y="3490374"/>
                  <a:pt x="7925054" y="3476152"/>
                </a:cubicBezTo>
                <a:cubicBezTo>
                  <a:pt x="7950718" y="3459085"/>
                  <a:pt x="7966018" y="3454424"/>
                  <a:pt x="7970953" y="3462154"/>
                </a:cubicBezTo>
                <a:cubicBezTo>
                  <a:pt x="7990710" y="3493097"/>
                  <a:pt x="7848766" y="3609546"/>
                  <a:pt x="7545112" y="3811506"/>
                </a:cubicBezTo>
                <a:cubicBezTo>
                  <a:pt x="7408256" y="3902529"/>
                  <a:pt x="7312841" y="3943945"/>
                  <a:pt x="7258866" y="3935759"/>
                </a:cubicBezTo>
                <a:cubicBezTo>
                  <a:pt x="7231878" y="3931667"/>
                  <a:pt x="7149960" y="3975137"/>
                  <a:pt x="7013104" y="4066158"/>
                </a:cubicBezTo>
                <a:lnTo>
                  <a:pt x="6814230" y="4198430"/>
                </a:lnTo>
                <a:lnTo>
                  <a:pt x="6982021" y="4103360"/>
                </a:lnTo>
                <a:lnTo>
                  <a:pt x="7117730" y="4029628"/>
                </a:lnTo>
                <a:lnTo>
                  <a:pt x="7041289" y="4196180"/>
                </a:lnTo>
                <a:lnTo>
                  <a:pt x="7055118" y="4203527"/>
                </a:lnTo>
                <a:lnTo>
                  <a:pt x="6947052" y="4291929"/>
                </a:lnTo>
                <a:lnTo>
                  <a:pt x="6806911" y="4401663"/>
                </a:lnTo>
                <a:lnTo>
                  <a:pt x="6949032" y="4323669"/>
                </a:lnTo>
                <a:lnTo>
                  <a:pt x="6982103" y="4318200"/>
                </a:lnTo>
                <a:lnTo>
                  <a:pt x="6792532" y="4444283"/>
                </a:lnTo>
                <a:lnTo>
                  <a:pt x="6859967" y="4450467"/>
                </a:lnTo>
                <a:cubicBezTo>
                  <a:pt x="6882757" y="4471461"/>
                  <a:pt x="6876005" y="4497634"/>
                  <a:pt x="6839738" y="4528991"/>
                </a:cubicBezTo>
                <a:cubicBezTo>
                  <a:pt x="6800224" y="4555271"/>
                  <a:pt x="6783702" y="4573483"/>
                  <a:pt x="6790183" y="4583632"/>
                </a:cubicBezTo>
                <a:cubicBezTo>
                  <a:pt x="6796663" y="4593780"/>
                  <a:pt x="6780140" y="4611992"/>
                  <a:pt x="6740629" y="4638271"/>
                </a:cubicBezTo>
                <a:cubicBezTo>
                  <a:pt x="6701111" y="4664554"/>
                  <a:pt x="6681330" y="4681328"/>
                  <a:pt x="6681276" y="4688588"/>
                </a:cubicBezTo>
                <a:cubicBezTo>
                  <a:pt x="6681171" y="4703116"/>
                  <a:pt x="6687704" y="4706005"/>
                  <a:pt x="6700877" y="4697244"/>
                </a:cubicBezTo>
                <a:cubicBezTo>
                  <a:pt x="6710753" y="4690675"/>
                  <a:pt x="6718928" y="4692461"/>
                  <a:pt x="6725409" y="4702609"/>
                </a:cubicBezTo>
                <a:cubicBezTo>
                  <a:pt x="6731888" y="4712758"/>
                  <a:pt x="6751622" y="4703251"/>
                  <a:pt x="6784601" y="4674082"/>
                </a:cubicBezTo>
                <a:cubicBezTo>
                  <a:pt x="6817586" y="4644920"/>
                  <a:pt x="6835697" y="4632874"/>
                  <a:pt x="6838936" y="4637945"/>
                </a:cubicBezTo>
                <a:cubicBezTo>
                  <a:pt x="6845415" y="4648093"/>
                  <a:pt x="6837133" y="4660837"/>
                  <a:pt x="6814083" y="4676166"/>
                </a:cubicBezTo>
                <a:cubicBezTo>
                  <a:pt x="6800910" y="4684927"/>
                  <a:pt x="6804174" y="4686364"/>
                  <a:pt x="6823880" y="4680491"/>
                </a:cubicBezTo>
                <a:cubicBezTo>
                  <a:pt x="6833762" y="4673919"/>
                  <a:pt x="6846901" y="4668785"/>
                  <a:pt x="6863312" y="4665105"/>
                </a:cubicBezTo>
                <a:cubicBezTo>
                  <a:pt x="6922483" y="4640210"/>
                  <a:pt x="6960241" y="4629555"/>
                  <a:pt x="6976603" y="4633132"/>
                </a:cubicBezTo>
                <a:lnTo>
                  <a:pt x="6996277" y="4630886"/>
                </a:lnTo>
                <a:cubicBezTo>
                  <a:pt x="6996225" y="4638146"/>
                  <a:pt x="6992907" y="4643970"/>
                  <a:pt x="6986319" y="4648350"/>
                </a:cubicBezTo>
                <a:cubicBezTo>
                  <a:pt x="6976440" y="4654922"/>
                  <a:pt x="6954227" y="4667887"/>
                  <a:pt x="6919679" y="4687246"/>
                </a:cubicBezTo>
                <a:cubicBezTo>
                  <a:pt x="6885126" y="4706610"/>
                  <a:pt x="6859622" y="4721775"/>
                  <a:pt x="6843160" y="4732724"/>
                </a:cubicBezTo>
                <a:cubicBezTo>
                  <a:pt x="6816816" y="4750247"/>
                  <a:pt x="6805269" y="4761543"/>
                  <a:pt x="6808506" y="4766614"/>
                </a:cubicBezTo>
                <a:cubicBezTo>
                  <a:pt x="6814987" y="4776762"/>
                  <a:pt x="6839579" y="4774865"/>
                  <a:pt x="6882274" y="4760925"/>
                </a:cubicBezTo>
                <a:cubicBezTo>
                  <a:pt x="6961145" y="4730151"/>
                  <a:pt x="6964355" y="4738856"/>
                  <a:pt x="6891911" y="4787038"/>
                </a:cubicBezTo>
                <a:cubicBezTo>
                  <a:pt x="6832640" y="4826459"/>
                  <a:pt x="6807865" y="4853780"/>
                  <a:pt x="6817588" y="4869006"/>
                </a:cubicBezTo>
                <a:cubicBezTo>
                  <a:pt x="6820825" y="4874076"/>
                  <a:pt x="6830652" y="4874773"/>
                  <a:pt x="6847062" y="4871084"/>
                </a:cubicBezTo>
                <a:cubicBezTo>
                  <a:pt x="6912707" y="4856339"/>
                  <a:pt x="6955435" y="4838761"/>
                  <a:pt x="6975248" y="4818361"/>
                </a:cubicBezTo>
                <a:cubicBezTo>
                  <a:pt x="6981883" y="4806714"/>
                  <a:pt x="6975349" y="4803825"/>
                  <a:pt x="6955643" y="4809707"/>
                </a:cubicBezTo>
                <a:cubicBezTo>
                  <a:pt x="6952352" y="4811895"/>
                  <a:pt x="6944145" y="4813738"/>
                  <a:pt x="6931031" y="4815235"/>
                </a:cubicBezTo>
                <a:lnTo>
                  <a:pt x="6901475" y="4824052"/>
                </a:lnTo>
                <a:lnTo>
                  <a:pt x="6940986" y="4797772"/>
                </a:lnTo>
                <a:cubicBezTo>
                  <a:pt x="6967333" y="4780250"/>
                  <a:pt x="6987034" y="4774371"/>
                  <a:pt x="7000100" y="4780140"/>
                </a:cubicBezTo>
                <a:lnTo>
                  <a:pt x="7005039" y="4776855"/>
                </a:lnTo>
                <a:cubicBezTo>
                  <a:pt x="7001853" y="4764515"/>
                  <a:pt x="7005202" y="4755062"/>
                  <a:pt x="7015079" y="4748494"/>
                </a:cubicBezTo>
                <a:cubicBezTo>
                  <a:pt x="7041424" y="4730973"/>
                  <a:pt x="7054432" y="4744003"/>
                  <a:pt x="7054113" y="4787589"/>
                </a:cubicBezTo>
                <a:cubicBezTo>
                  <a:pt x="7077061" y="4786785"/>
                  <a:pt x="7090177" y="4785285"/>
                  <a:pt x="7093466" y="4783097"/>
                </a:cubicBezTo>
                <a:lnTo>
                  <a:pt x="7137849" y="4764431"/>
                </a:lnTo>
                <a:cubicBezTo>
                  <a:pt x="7111238" y="4818270"/>
                  <a:pt x="7099549" y="4847727"/>
                  <a:pt x="7102786" y="4852796"/>
                </a:cubicBezTo>
                <a:cubicBezTo>
                  <a:pt x="7115853" y="4858564"/>
                  <a:pt x="7186601" y="4818745"/>
                  <a:pt x="7315026" y="4733329"/>
                </a:cubicBezTo>
                <a:cubicBezTo>
                  <a:pt x="7433569" y="4654488"/>
                  <a:pt x="7494463" y="4617605"/>
                  <a:pt x="7497700" y="4622675"/>
                </a:cubicBezTo>
                <a:cubicBezTo>
                  <a:pt x="7504180" y="4632823"/>
                  <a:pt x="7492598" y="4647751"/>
                  <a:pt x="7462962" y="4667461"/>
                </a:cubicBezTo>
                <a:cubicBezTo>
                  <a:pt x="7397107" y="4711260"/>
                  <a:pt x="7373900" y="4748389"/>
                  <a:pt x="7393334" y="4778827"/>
                </a:cubicBezTo>
                <a:cubicBezTo>
                  <a:pt x="7403052" y="4794046"/>
                  <a:pt x="7401329" y="4806042"/>
                  <a:pt x="7388156" y="4814804"/>
                </a:cubicBezTo>
                <a:lnTo>
                  <a:pt x="7506541" y="4757750"/>
                </a:lnTo>
                <a:cubicBezTo>
                  <a:pt x="7519767" y="4741729"/>
                  <a:pt x="7531291" y="4734064"/>
                  <a:pt x="7541116" y="4734755"/>
                </a:cubicBezTo>
                <a:cubicBezTo>
                  <a:pt x="7550997" y="4728181"/>
                  <a:pt x="7550971" y="4731816"/>
                  <a:pt x="7541036" y="4745647"/>
                </a:cubicBezTo>
                <a:lnTo>
                  <a:pt x="7501363" y="4793727"/>
                </a:lnTo>
                <a:cubicBezTo>
                  <a:pt x="7465146" y="4817815"/>
                  <a:pt x="7447008" y="4833495"/>
                  <a:pt x="7446950" y="4840758"/>
                </a:cubicBezTo>
                <a:lnTo>
                  <a:pt x="7476426" y="4842834"/>
                </a:lnTo>
                <a:lnTo>
                  <a:pt x="7486304" y="4836265"/>
                </a:lnTo>
                <a:cubicBezTo>
                  <a:pt x="7509358" y="4820932"/>
                  <a:pt x="7524121" y="4818348"/>
                  <a:pt x="7530596" y="4828489"/>
                </a:cubicBezTo>
                <a:cubicBezTo>
                  <a:pt x="7533838" y="4833566"/>
                  <a:pt x="7517348" y="4848152"/>
                  <a:pt x="7481130" y="4872239"/>
                </a:cubicBezTo>
                <a:cubicBezTo>
                  <a:pt x="7454785" y="4889761"/>
                  <a:pt x="7421802" y="4918923"/>
                  <a:pt x="7382182" y="4959731"/>
                </a:cubicBezTo>
                <a:lnTo>
                  <a:pt x="7372301" y="4966305"/>
                </a:lnTo>
                <a:lnTo>
                  <a:pt x="7347443" y="5004518"/>
                </a:lnTo>
                <a:lnTo>
                  <a:pt x="7357321" y="4997949"/>
                </a:lnTo>
                <a:cubicBezTo>
                  <a:pt x="7367149" y="4998647"/>
                  <a:pt x="7385239" y="4990233"/>
                  <a:pt x="7411579" y="4972713"/>
                </a:cubicBezTo>
                <a:cubicBezTo>
                  <a:pt x="7434632" y="4957380"/>
                  <a:pt x="7472538" y="4926744"/>
                  <a:pt x="7525304" y="4880809"/>
                </a:cubicBezTo>
                <a:cubicBezTo>
                  <a:pt x="7578073" y="4834871"/>
                  <a:pt x="7612683" y="4806427"/>
                  <a:pt x="7629146" y="4795478"/>
                </a:cubicBezTo>
                <a:cubicBezTo>
                  <a:pt x="7648904" y="4782336"/>
                  <a:pt x="7660403" y="4778307"/>
                  <a:pt x="7663641" y="4783375"/>
                </a:cubicBezTo>
                <a:cubicBezTo>
                  <a:pt x="7676600" y="4803674"/>
                  <a:pt x="7566185" y="4891568"/>
                  <a:pt x="7332388" y="5047065"/>
                </a:cubicBezTo>
                <a:cubicBezTo>
                  <a:pt x="7306046" y="5064585"/>
                  <a:pt x="7281768" y="5079828"/>
                  <a:pt x="7259554" y="5092794"/>
                </a:cubicBezTo>
                <a:lnTo>
                  <a:pt x="7209710" y="5119240"/>
                </a:lnTo>
                <a:lnTo>
                  <a:pt x="7274219" y="5108669"/>
                </a:lnTo>
                <a:cubicBezTo>
                  <a:pt x="7292123" y="5107603"/>
                  <a:pt x="7302696" y="5109607"/>
                  <a:pt x="7305936" y="5114681"/>
                </a:cubicBezTo>
                <a:cubicBezTo>
                  <a:pt x="7312416" y="5124830"/>
                  <a:pt x="7300301" y="5136493"/>
                  <a:pt x="7269597" y="5149692"/>
                </a:cubicBezTo>
                <a:lnTo>
                  <a:pt x="7249736" y="5173742"/>
                </a:lnTo>
                <a:cubicBezTo>
                  <a:pt x="7258966" y="5182061"/>
                  <a:pt x="7257838" y="5186428"/>
                  <a:pt x="7246362" y="5186838"/>
                </a:cubicBezTo>
                <a:cubicBezTo>
                  <a:pt x="7246362" y="5186838"/>
                  <a:pt x="7241995" y="5186124"/>
                  <a:pt x="7233260" y="5184699"/>
                </a:cubicBezTo>
                <a:cubicBezTo>
                  <a:pt x="7198824" y="5185920"/>
                  <a:pt x="7139037" y="5214844"/>
                  <a:pt x="7053894" y="5271472"/>
                </a:cubicBezTo>
                <a:cubicBezTo>
                  <a:pt x="7026426" y="5289740"/>
                  <a:pt x="7014311" y="5301404"/>
                  <a:pt x="7017554" y="5306482"/>
                </a:cubicBezTo>
                <a:cubicBezTo>
                  <a:pt x="7018542" y="5320284"/>
                  <a:pt x="7014915" y="5329920"/>
                  <a:pt x="7006672" y="5335401"/>
                </a:cubicBezTo>
                <a:cubicBezTo>
                  <a:pt x="6998435" y="5340881"/>
                  <a:pt x="7000055" y="5343419"/>
                  <a:pt x="7011536" y="5343019"/>
                </a:cubicBezTo>
                <a:cubicBezTo>
                  <a:pt x="7057452" y="5341386"/>
                  <a:pt x="7080407" y="5340577"/>
                  <a:pt x="7080407" y="5340577"/>
                </a:cubicBezTo>
                <a:cubicBezTo>
                  <a:pt x="7084144" y="5352551"/>
                  <a:pt x="7097737" y="5361583"/>
                  <a:pt x="7121187" y="5367670"/>
                </a:cubicBezTo>
                <a:cubicBezTo>
                  <a:pt x="7112949" y="5373149"/>
                  <a:pt x="7112064" y="5380961"/>
                  <a:pt x="7118543" y="5391111"/>
                </a:cubicBezTo>
                <a:cubicBezTo>
                  <a:pt x="7125023" y="5401259"/>
                  <a:pt x="7132390" y="5403593"/>
                  <a:pt x="7140627" y="5398116"/>
                </a:cubicBezTo>
                <a:cubicBezTo>
                  <a:pt x="7154358" y="5388982"/>
                  <a:pt x="7159658" y="5392681"/>
                  <a:pt x="7156525" y="5409223"/>
                </a:cubicBezTo>
                <a:cubicBezTo>
                  <a:pt x="7153392" y="5425765"/>
                  <a:pt x="7144714" y="5435154"/>
                  <a:pt x="7130485" y="5437384"/>
                </a:cubicBezTo>
                <a:lnTo>
                  <a:pt x="7066471" y="5447435"/>
                </a:lnTo>
                <a:cubicBezTo>
                  <a:pt x="7108374" y="5470165"/>
                  <a:pt x="7143058" y="5472395"/>
                  <a:pt x="7170526" y="5454128"/>
                </a:cubicBezTo>
                <a:cubicBezTo>
                  <a:pt x="7178762" y="5448649"/>
                  <a:pt x="7187493" y="5450067"/>
                  <a:pt x="7196719" y="5458389"/>
                </a:cubicBezTo>
                <a:cubicBezTo>
                  <a:pt x="7200453" y="5470363"/>
                  <a:pt x="7198444" y="5482539"/>
                  <a:pt x="7190704" y="5494922"/>
                </a:cubicBezTo>
                <a:cubicBezTo>
                  <a:pt x="7188447" y="5503646"/>
                  <a:pt x="7187321" y="5508012"/>
                  <a:pt x="7187321" y="5508012"/>
                </a:cubicBezTo>
                <a:cubicBezTo>
                  <a:pt x="7201545" y="5505776"/>
                  <a:pt x="7217148" y="5502633"/>
                  <a:pt x="7234117" y="5498571"/>
                </a:cubicBezTo>
                <a:lnTo>
                  <a:pt x="7243096" y="5503440"/>
                </a:lnTo>
                <a:lnTo>
                  <a:pt x="7234858" y="5508920"/>
                </a:lnTo>
                <a:cubicBezTo>
                  <a:pt x="7232606" y="5517651"/>
                  <a:pt x="7238589" y="5520897"/>
                  <a:pt x="7252818" y="5518667"/>
                </a:cubicBezTo>
                <a:cubicBezTo>
                  <a:pt x="7284509" y="5519271"/>
                  <a:pt x="7325567" y="5510039"/>
                  <a:pt x="7375990" y="5490961"/>
                </a:cubicBezTo>
                <a:cubicBezTo>
                  <a:pt x="7381484" y="5487307"/>
                  <a:pt x="7389972" y="5485279"/>
                  <a:pt x="7401448" y="5484869"/>
                </a:cubicBezTo>
                <a:cubicBezTo>
                  <a:pt x="7415673" y="5482634"/>
                  <a:pt x="7422786" y="5481519"/>
                  <a:pt x="7422786" y="5481519"/>
                </a:cubicBezTo>
                <a:cubicBezTo>
                  <a:pt x="7418280" y="5498975"/>
                  <a:pt x="7421522" y="5504052"/>
                  <a:pt x="7432509" y="5496745"/>
                </a:cubicBezTo>
                <a:cubicBezTo>
                  <a:pt x="7435254" y="5494919"/>
                  <a:pt x="7436871" y="5497451"/>
                  <a:pt x="7437369" y="5504355"/>
                </a:cubicBezTo>
                <a:cubicBezTo>
                  <a:pt x="7437857" y="5511253"/>
                  <a:pt x="7416575" y="5525408"/>
                  <a:pt x="7373513" y="5546824"/>
                </a:cubicBezTo>
                <a:cubicBezTo>
                  <a:pt x="7330446" y="5568233"/>
                  <a:pt x="7310533" y="5581477"/>
                  <a:pt x="7313776" y="5586555"/>
                </a:cubicBezTo>
                <a:cubicBezTo>
                  <a:pt x="7314764" y="5600356"/>
                  <a:pt x="7308389" y="5611820"/>
                  <a:pt x="7294653" y="5620956"/>
                </a:cubicBezTo>
                <a:cubicBezTo>
                  <a:pt x="7289652" y="5631506"/>
                  <a:pt x="7287155" y="5636783"/>
                  <a:pt x="7287155" y="5636783"/>
                </a:cubicBezTo>
                <a:cubicBezTo>
                  <a:pt x="7288141" y="5650586"/>
                  <a:pt x="7279269" y="5667328"/>
                  <a:pt x="7260538" y="5687020"/>
                </a:cubicBezTo>
                <a:cubicBezTo>
                  <a:pt x="7243811" y="5694529"/>
                  <a:pt x="7232013" y="5700565"/>
                  <a:pt x="7225147" y="5705132"/>
                </a:cubicBezTo>
                <a:lnTo>
                  <a:pt x="7225048" y="5705292"/>
                </a:lnTo>
                <a:lnTo>
                  <a:pt x="7232697" y="5712597"/>
                </a:lnTo>
                <a:lnTo>
                  <a:pt x="7321916" y="5700414"/>
                </a:lnTo>
                <a:cubicBezTo>
                  <a:pt x="7367339" y="5691885"/>
                  <a:pt x="7416493" y="5695333"/>
                  <a:pt x="7469382" y="5710755"/>
                </a:cubicBezTo>
                <a:cubicBezTo>
                  <a:pt x="7491078" y="5732476"/>
                  <a:pt x="7487059" y="5756830"/>
                  <a:pt x="7457345" y="5783829"/>
                </a:cubicBezTo>
                <a:cubicBezTo>
                  <a:pt x="7424390" y="5805747"/>
                  <a:pt x="7411146" y="5821777"/>
                  <a:pt x="7417626" y="5831926"/>
                </a:cubicBezTo>
                <a:cubicBezTo>
                  <a:pt x="7420866" y="5837000"/>
                  <a:pt x="7419175" y="5843546"/>
                  <a:pt x="7412556" y="5851562"/>
                </a:cubicBezTo>
                <a:lnTo>
                  <a:pt x="7398859" y="5862813"/>
                </a:lnTo>
                <a:lnTo>
                  <a:pt x="7428274" y="5889041"/>
                </a:lnTo>
                <a:lnTo>
                  <a:pt x="7439901" y="5900335"/>
                </a:lnTo>
                <a:lnTo>
                  <a:pt x="7450982" y="5891063"/>
                </a:lnTo>
                <a:cubicBezTo>
                  <a:pt x="7458535" y="5886039"/>
                  <a:pt x="7463120" y="5884794"/>
                  <a:pt x="7464740" y="5887330"/>
                </a:cubicBezTo>
                <a:cubicBezTo>
                  <a:pt x="7467980" y="5892404"/>
                  <a:pt x="7468008" y="5897809"/>
                  <a:pt x="7464822" y="5903545"/>
                </a:cubicBezTo>
                <a:lnTo>
                  <a:pt x="7453880" y="5913913"/>
                </a:lnTo>
                <a:lnTo>
                  <a:pt x="7463724" y="5923473"/>
                </a:lnTo>
                <a:lnTo>
                  <a:pt x="7488299" y="5915035"/>
                </a:lnTo>
                <a:cubicBezTo>
                  <a:pt x="7538726" y="5895954"/>
                  <a:pt x="7571295" y="5888752"/>
                  <a:pt x="7586017" y="5893418"/>
                </a:cubicBezTo>
                <a:lnTo>
                  <a:pt x="7603232" y="5892810"/>
                </a:lnTo>
                <a:cubicBezTo>
                  <a:pt x="7603726" y="5899704"/>
                  <a:pt x="7601228" y="5904984"/>
                  <a:pt x="7595734" y="5908638"/>
                </a:cubicBezTo>
                <a:cubicBezTo>
                  <a:pt x="7587492" y="5914119"/>
                  <a:pt x="7568832" y="5924721"/>
                  <a:pt x="7539746" y="5940449"/>
                </a:cubicBezTo>
                <a:lnTo>
                  <a:pt x="7503108" y="5961728"/>
                </a:lnTo>
                <a:lnTo>
                  <a:pt x="7512279" y="5970635"/>
                </a:lnTo>
                <a:lnTo>
                  <a:pt x="7539898" y="5999375"/>
                </a:lnTo>
                <a:lnTo>
                  <a:pt x="7550742" y="5996164"/>
                </a:lnTo>
                <a:cubicBezTo>
                  <a:pt x="7568463" y="5992511"/>
                  <a:pt x="7570205" y="5996771"/>
                  <a:pt x="7555970" y="6008949"/>
                </a:cubicBezTo>
                <a:lnTo>
                  <a:pt x="7551923" y="6011887"/>
                </a:lnTo>
                <a:lnTo>
                  <a:pt x="7579815" y="6040913"/>
                </a:lnTo>
                <a:lnTo>
                  <a:pt x="7596001" y="6033150"/>
                </a:lnTo>
                <a:cubicBezTo>
                  <a:pt x="7604487" y="6031119"/>
                  <a:pt x="7611723" y="6031729"/>
                  <a:pt x="7617710" y="6034975"/>
                </a:cubicBezTo>
                <a:lnTo>
                  <a:pt x="7621829" y="6032237"/>
                </a:lnTo>
                <a:cubicBezTo>
                  <a:pt x="7618097" y="6020259"/>
                  <a:pt x="7620354" y="6011536"/>
                  <a:pt x="7628591" y="6006056"/>
                </a:cubicBezTo>
                <a:cubicBezTo>
                  <a:pt x="7650566" y="5991442"/>
                  <a:pt x="7663027" y="6004835"/>
                  <a:pt x="7665988" y="6046241"/>
                </a:cubicBezTo>
                <a:cubicBezTo>
                  <a:pt x="7686203" y="6047255"/>
                  <a:pt x="7697679" y="6046845"/>
                  <a:pt x="7700423" y="6045021"/>
                </a:cubicBezTo>
                <a:lnTo>
                  <a:pt x="7738246" y="6030716"/>
                </a:lnTo>
                <a:cubicBezTo>
                  <a:pt x="7718740" y="6079830"/>
                  <a:pt x="7710601" y="6106923"/>
                  <a:pt x="7713841" y="6111994"/>
                </a:cubicBezTo>
                <a:cubicBezTo>
                  <a:pt x="7725814" y="6118488"/>
                  <a:pt x="7785362" y="6086118"/>
                  <a:pt x="7892474" y="6014877"/>
                </a:cubicBezTo>
                <a:cubicBezTo>
                  <a:pt x="7991349" y="5949117"/>
                  <a:pt x="8042406" y="5918776"/>
                  <a:pt x="8045643" y="5923846"/>
                </a:cubicBezTo>
                <a:cubicBezTo>
                  <a:pt x="8052124" y="5933995"/>
                  <a:pt x="8043000" y="5947286"/>
                  <a:pt x="8018282" y="5963726"/>
                </a:cubicBezTo>
                <a:cubicBezTo>
                  <a:pt x="7963357" y="6000257"/>
                  <a:pt x="7945612" y="6033752"/>
                  <a:pt x="7965047" y="6064190"/>
                </a:cubicBezTo>
                <a:cubicBezTo>
                  <a:pt x="7974763" y="6079408"/>
                  <a:pt x="7974135" y="6090679"/>
                  <a:pt x="7963147" y="6097986"/>
                </a:cubicBezTo>
                <a:lnTo>
                  <a:pt x="8063500" y="6052923"/>
                </a:lnTo>
                <a:cubicBezTo>
                  <a:pt x="8073996" y="6038721"/>
                  <a:pt x="8083607" y="6032328"/>
                  <a:pt x="8092339" y="6033744"/>
                </a:cubicBezTo>
                <a:cubicBezTo>
                  <a:pt x="8100580" y="6028263"/>
                  <a:pt x="8100826" y="6031715"/>
                  <a:pt x="8093078" y="6044093"/>
                </a:cubicBezTo>
                <a:lnTo>
                  <a:pt x="8061602" y="6086722"/>
                </a:lnTo>
                <a:cubicBezTo>
                  <a:pt x="8031393" y="6106811"/>
                  <a:pt x="8016535" y="6120312"/>
                  <a:pt x="8017024" y="6127211"/>
                </a:cubicBezTo>
                <a:lnTo>
                  <a:pt x="8043222" y="6131468"/>
                </a:lnTo>
                <a:lnTo>
                  <a:pt x="8051460" y="6125988"/>
                </a:lnTo>
                <a:cubicBezTo>
                  <a:pt x="8070688" y="6113200"/>
                  <a:pt x="8083539" y="6111886"/>
                  <a:pt x="8090014" y="6122029"/>
                </a:cubicBezTo>
                <a:cubicBezTo>
                  <a:pt x="8093256" y="6127106"/>
                  <a:pt x="8079772" y="6139692"/>
                  <a:pt x="8049565" y="6159783"/>
                </a:cubicBezTo>
                <a:cubicBezTo>
                  <a:pt x="8027592" y="6174398"/>
                  <a:pt x="8000617" y="6199562"/>
                  <a:pt x="7968646" y="6235282"/>
                </a:cubicBezTo>
                <a:lnTo>
                  <a:pt x="7960405" y="6240765"/>
                </a:lnTo>
                <a:lnTo>
                  <a:pt x="7941285" y="6275163"/>
                </a:lnTo>
                <a:lnTo>
                  <a:pt x="7949524" y="6269684"/>
                </a:lnTo>
                <a:cubicBezTo>
                  <a:pt x="7958260" y="6271107"/>
                  <a:pt x="7973617" y="6264512"/>
                  <a:pt x="7995586" y="6249899"/>
                </a:cubicBezTo>
                <a:cubicBezTo>
                  <a:pt x="8014814" y="6237110"/>
                  <a:pt x="8046027" y="6210926"/>
                  <a:pt x="8089230" y="6171350"/>
                </a:cubicBezTo>
                <a:cubicBezTo>
                  <a:pt x="8132437" y="6131773"/>
                  <a:pt x="8160899" y="6107417"/>
                  <a:pt x="8174632" y="6098284"/>
                </a:cubicBezTo>
                <a:cubicBezTo>
                  <a:pt x="8191112" y="6087322"/>
                  <a:pt x="8200970" y="6084382"/>
                  <a:pt x="8204208" y="6089453"/>
                </a:cubicBezTo>
                <a:cubicBezTo>
                  <a:pt x="8217169" y="6109750"/>
                  <a:pt x="8126150" y="6184744"/>
                  <a:pt x="7931148" y="6314439"/>
                </a:cubicBezTo>
                <a:lnTo>
                  <a:pt x="7851339" y="6359790"/>
                </a:lnTo>
                <a:lnTo>
                  <a:pt x="7872406" y="6385901"/>
                </a:lnTo>
                <a:cubicBezTo>
                  <a:pt x="8028135" y="6579558"/>
                  <a:pt x="8127261" y="6705034"/>
                  <a:pt x="8169782" y="6762311"/>
                </a:cubicBezTo>
                <a:cubicBezTo>
                  <a:pt x="8387858" y="7056069"/>
                  <a:pt x="8476328" y="7218210"/>
                  <a:pt x="8435189" y="7248750"/>
                </a:cubicBezTo>
                <a:cubicBezTo>
                  <a:pt x="8428337" y="7253837"/>
                  <a:pt x="8433630" y="7268135"/>
                  <a:pt x="8451077" y="7291637"/>
                </a:cubicBezTo>
                <a:cubicBezTo>
                  <a:pt x="8468524" y="7315139"/>
                  <a:pt x="8466020" y="7326104"/>
                  <a:pt x="8443585" y="7324533"/>
                </a:cubicBezTo>
                <a:lnTo>
                  <a:pt x="8471621" y="7426749"/>
                </a:lnTo>
                <a:cubicBezTo>
                  <a:pt x="8444819" y="7419298"/>
                  <a:pt x="8416161" y="7395012"/>
                  <a:pt x="8385632" y="7353887"/>
                </a:cubicBezTo>
                <a:cubicBezTo>
                  <a:pt x="8372544" y="7336257"/>
                  <a:pt x="8353697" y="7300139"/>
                  <a:pt x="8329086" y="7245504"/>
                </a:cubicBezTo>
                <a:cubicBezTo>
                  <a:pt x="8304481" y="7190874"/>
                  <a:pt x="8281273" y="7148860"/>
                  <a:pt x="8259467" y="7119488"/>
                </a:cubicBezTo>
                <a:cubicBezTo>
                  <a:pt x="8233297" y="7084235"/>
                  <a:pt x="8203556" y="7033419"/>
                  <a:pt x="8170220" y="6967031"/>
                </a:cubicBezTo>
                <a:cubicBezTo>
                  <a:pt x="8136890" y="6900652"/>
                  <a:pt x="8109325" y="6852766"/>
                  <a:pt x="8087513" y="6823385"/>
                </a:cubicBezTo>
                <a:cubicBezTo>
                  <a:pt x="8078796" y="6811643"/>
                  <a:pt x="8056358" y="6785004"/>
                  <a:pt x="8020218" y="6743486"/>
                </a:cubicBezTo>
                <a:cubicBezTo>
                  <a:pt x="7984074" y="6701970"/>
                  <a:pt x="7957286" y="6669469"/>
                  <a:pt x="7939839" y="6645967"/>
                </a:cubicBezTo>
                <a:cubicBezTo>
                  <a:pt x="7883139" y="6569589"/>
                  <a:pt x="7843577" y="6530612"/>
                  <a:pt x="7821139" y="6529041"/>
                </a:cubicBezTo>
                <a:cubicBezTo>
                  <a:pt x="7806885" y="6525953"/>
                  <a:pt x="7779488" y="6503147"/>
                  <a:pt x="7738946" y="6460625"/>
                </a:cubicBezTo>
                <a:lnTo>
                  <a:pt x="7694619" y="6412179"/>
                </a:lnTo>
                <a:lnTo>
                  <a:pt x="7694311" y="6412320"/>
                </a:lnTo>
                <a:cubicBezTo>
                  <a:pt x="7667975" y="6426223"/>
                  <a:pt x="7632834" y="6447789"/>
                  <a:pt x="7588891" y="6477015"/>
                </a:cubicBezTo>
                <a:lnTo>
                  <a:pt x="7536442" y="6511899"/>
                </a:lnTo>
                <a:lnTo>
                  <a:pt x="7540665" y="6517079"/>
                </a:lnTo>
                <a:lnTo>
                  <a:pt x="7569031" y="6501065"/>
                </a:lnTo>
                <a:lnTo>
                  <a:pt x="7656284" y="6453875"/>
                </a:lnTo>
                <a:lnTo>
                  <a:pt x="7607907" y="6561948"/>
                </a:lnTo>
                <a:lnTo>
                  <a:pt x="7616890" y="6566826"/>
                </a:lnTo>
                <a:lnTo>
                  <a:pt x="7595331" y="6584536"/>
                </a:lnTo>
                <a:lnTo>
                  <a:pt x="7690008" y="6701568"/>
                </a:lnTo>
                <a:cubicBezTo>
                  <a:pt x="7859953" y="6912583"/>
                  <a:pt x="7983089" y="7069497"/>
                  <a:pt x="8059412" y="7172306"/>
                </a:cubicBezTo>
                <a:lnTo>
                  <a:pt x="8092124" y="7216371"/>
                </a:lnTo>
                <a:cubicBezTo>
                  <a:pt x="8096489" y="7222251"/>
                  <a:pt x="8098974" y="7261421"/>
                  <a:pt x="8099584" y="7333863"/>
                </a:cubicBezTo>
                <a:cubicBezTo>
                  <a:pt x="8100184" y="7406313"/>
                  <a:pt x="8115761" y="7463095"/>
                  <a:pt x="8146291" y="7504220"/>
                </a:cubicBezTo>
                <a:lnTo>
                  <a:pt x="8185550" y="7557104"/>
                </a:lnTo>
                <a:lnTo>
                  <a:pt x="8162186" y="7547114"/>
                </a:lnTo>
                <a:cubicBezTo>
                  <a:pt x="8131026" y="7533792"/>
                  <a:pt x="8102352" y="7509504"/>
                  <a:pt x="8076189" y="7474261"/>
                </a:cubicBezTo>
                <a:cubicBezTo>
                  <a:pt x="8054375" y="7444879"/>
                  <a:pt x="8036624" y="7435283"/>
                  <a:pt x="8022912" y="7445462"/>
                </a:cubicBezTo>
                <a:cubicBezTo>
                  <a:pt x="8016050" y="7450556"/>
                  <a:pt x="8003585" y="7455251"/>
                  <a:pt x="7985507" y="7459551"/>
                </a:cubicBezTo>
                <a:cubicBezTo>
                  <a:pt x="7951859" y="7457195"/>
                  <a:pt x="7935970" y="7464445"/>
                  <a:pt x="7937842" y="7481281"/>
                </a:cubicBezTo>
                <a:cubicBezTo>
                  <a:pt x="7939698" y="7498117"/>
                  <a:pt x="7936278" y="7500656"/>
                  <a:pt x="7927561" y="7488914"/>
                </a:cubicBezTo>
                <a:cubicBezTo>
                  <a:pt x="7914472" y="7471284"/>
                  <a:pt x="7904500" y="7465019"/>
                  <a:pt x="7897638" y="7470113"/>
                </a:cubicBezTo>
                <a:cubicBezTo>
                  <a:pt x="7881433" y="7491251"/>
                  <a:pt x="7876443" y="7513181"/>
                  <a:pt x="7882673" y="7535891"/>
                </a:cubicBezTo>
                <a:cubicBezTo>
                  <a:pt x="7880176" y="7546865"/>
                  <a:pt x="7893569" y="7575656"/>
                  <a:pt x="7922860" y="7622261"/>
                </a:cubicBezTo>
                <a:cubicBezTo>
                  <a:pt x="7952140" y="7668872"/>
                  <a:pt x="7977534" y="7713809"/>
                  <a:pt x="7999018" y="7757087"/>
                </a:cubicBezTo>
                <a:cubicBezTo>
                  <a:pt x="8020514" y="7800357"/>
                  <a:pt x="8024395" y="7827090"/>
                  <a:pt x="8010692" y="7837263"/>
                </a:cubicBezTo>
                <a:cubicBezTo>
                  <a:pt x="7969553" y="7867803"/>
                  <a:pt x="7956149" y="7914221"/>
                  <a:pt x="7970471" y="7976483"/>
                </a:cubicBezTo>
                <a:cubicBezTo>
                  <a:pt x="7981067" y="8005070"/>
                  <a:pt x="7981673" y="8027395"/>
                  <a:pt x="7972326" y="8043454"/>
                </a:cubicBezTo>
                <a:lnTo>
                  <a:pt x="7942414" y="8024645"/>
                </a:lnTo>
                <a:cubicBezTo>
                  <a:pt x="7924968" y="8001144"/>
                  <a:pt x="7905969" y="7997035"/>
                  <a:pt x="7885403" y="8012302"/>
                </a:cubicBezTo>
                <a:cubicBezTo>
                  <a:pt x="7871689" y="8022482"/>
                  <a:pt x="7860463" y="8021696"/>
                  <a:pt x="7851739" y="8009945"/>
                </a:cubicBezTo>
                <a:cubicBezTo>
                  <a:pt x="7838657" y="7992323"/>
                  <a:pt x="7829624" y="7994468"/>
                  <a:pt x="7824635" y="8016400"/>
                </a:cubicBezTo>
                <a:cubicBezTo>
                  <a:pt x="7822148" y="8027367"/>
                  <a:pt x="7835375" y="8063107"/>
                  <a:pt x="7864346" y="8123615"/>
                </a:cubicBezTo>
                <a:cubicBezTo>
                  <a:pt x="7893316" y="8184124"/>
                  <a:pt x="7909976" y="8217317"/>
                  <a:pt x="7914341" y="8223197"/>
                </a:cubicBezTo>
                <a:cubicBezTo>
                  <a:pt x="7906858" y="8256085"/>
                  <a:pt x="7888780" y="8260385"/>
                  <a:pt x="7860124" y="8236101"/>
                </a:cubicBezTo>
                <a:cubicBezTo>
                  <a:pt x="7842682" y="8212606"/>
                  <a:pt x="7827091" y="8205941"/>
                  <a:pt x="7813378" y="8216120"/>
                </a:cubicBezTo>
                <a:cubicBezTo>
                  <a:pt x="7799665" y="8226300"/>
                  <a:pt x="7784096" y="8219645"/>
                  <a:pt x="7766648" y="8196142"/>
                </a:cubicBezTo>
                <a:cubicBezTo>
                  <a:pt x="7740478" y="8160890"/>
                  <a:pt x="7723965" y="8145815"/>
                  <a:pt x="7717114" y="8150901"/>
                </a:cubicBezTo>
                <a:cubicBezTo>
                  <a:pt x="7703400" y="8161081"/>
                  <a:pt x="7683450" y="8148544"/>
                  <a:pt x="7657286" y="8113300"/>
                </a:cubicBezTo>
                <a:cubicBezTo>
                  <a:pt x="7631115" y="8078047"/>
                  <a:pt x="7602458" y="8053759"/>
                  <a:pt x="7571298" y="8040439"/>
                </a:cubicBezTo>
                <a:cubicBezTo>
                  <a:pt x="7515215" y="8036513"/>
                  <a:pt x="7503364" y="8063537"/>
                  <a:pt x="7535764" y="8121499"/>
                </a:cubicBezTo>
                <a:cubicBezTo>
                  <a:pt x="7561935" y="8156752"/>
                  <a:pt x="7571276" y="8190818"/>
                  <a:pt x="7563782" y="8223715"/>
                </a:cubicBezTo>
                <a:cubicBezTo>
                  <a:pt x="7558804" y="8245637"/>
                  <a:pt x="7533248" y="8232716"/>
                  <a:pt x="7487142" y="8184928"/>
                </a:cubicBezTo>
                <a:cubicBezTo>
                  <a:pt x="7449761" y="8148891"/>
                  <a:pt x="7417978" y="8113244"/>
                  <a:pt x="7391814" y="8077999"/>
                </a:cubicBezTo>
                <a:cubicBezTo>
                  <a:pt x="7365643" y="8042747"/>
                  <a:pt x="7327161" y="8005247"/>
                  <a:pt x="7276377" y="7965492"/>
                </a:cubicBezTo>
                <a:cubicBezTo>
                  <a:pt x="7225587" y="7925728"/>
                  <a:pt x="7192098" y="7916416"/>
                  <a:pt x="7175898" y="7937563"/>
                </a:cubicBezTo>
                <a:cubicBezTo>
                  <a:pt x="7159689" y="7958716"/>
                  <a:pt x="7140519" y="7961545"/>
                  <a:pt x="7118402" y="7946070"/>
                </a:cubicBezTo>
                <a:cubicBezTo>
                  <a:pt x="7096276" y="7930601"/>
                  <a:pt x="7072601" y="7909443"/>
                  <a:pt x="7047365" y="7882617"/>
                </a:cubicBezTo>
                <a:cubicBezTo>
                  <a:pt x="7022129" y="7855791"/>
                  <a:pt x="6998297" y="7841589"/>
                  <a:pt x="6975860" y="7840017"/>
                </a:cubicBezTo>
                <a:cubicBezTo>
                  <a:pt x="6953424" y="7838446"/>
                  <a:pt x="6921173" y="7823656"/>
                  <a:pt x="6879111" y="7795651"/>
                </a:cubicBezTo>
                <a:cubicBezTo>
                  <a:pt x="6837063" y="7767639"/>
                  <a:pt x="6796241" y="7734155"/>
                  <a:pt x="6756678" y="7695179"/>
                </a:cubicBezTo>
                <a:cubicBezTo>
                  <a:pt x="6717104" y="7656208"/>
                  <a:pt x="6689533" y="7633382"/>
                  <a:pt x="6673956" y="7626717"/>
                </a:cubicBezTo>
                <a:lnTo>
                  <a:pt x="6713210" y="7679592"/>
                </a:lnTo>
                <a:cubicBezTo>
                  <a:pt x="6721934" y="7691345"/>
                  <a:pt x="6736727" y="7707709"/>
                  <a:pt x="6757605" y="7728664"/>
                </a:cubicBezTo>
                <a:cubicBezTo>
                  <a:pt x="6778477" y="7749610"/>
                  <a:pt x="6803244" y="7772238"/>
                  <a:pt x="6831910" y="7796519"/>
                </a:cubicBezTo>
                <a:cubicBezTo>
                  <a:pt x="6860566" y="7820804"/>
                  <a:pt x="6883627" y="7844700"/>
                  <a:pt x="6901068" y="7868193"/>
                </a:cubicBezTo>
                <a:cubicBezTo>
                  <a:pt x="6914156" y="7885824"/>
                  <a:pt x="6928953" y="7902173"/>
                  <a:pt x="6945472" y="7917257"/>
                </a:cubicBezTo>
                <a:cubicBezTo>
                  <a:pt x="6961976" y="7932339"/>
                  <a:pt x="6976314" y="7944484"/>
                  <a:pt x="6988467" y="7953687"/>
                </a:cubicBezTo>
                <a:cubicBezTo>
                  <a:pt x="7000605" y="7962891"/>
                  <a:pt x="7011044" y="7973367"/>
                  <a:pt x="7019767" y="7985120"/>
                </a:cubicBezTo>
                <a:cubicBezTo>
                  <a:pt x="7028490" y="7996871"/>
                  <a:pt x="7035033" y="8005681"/>
                  <a:pt x="7039398" y="8011561"/>
                </a:cubicBezTo>
                <a:cubicBezTo>
                  <a:pt x="7056845" y="8035064"/>
                  <a:pt x="7062140" y="8049345"/>
                  <a:pt x="7055279" y="8054439"/>
                </a:cubicBezTo>
                <a:cubicBezTo>
                  <a:pt x="7041566" y="8064619"/>
                  <a:pt x="6997323" y="8033676"/>
                  <a:pt x="6922561" y="7961599"/>
                </a:cubicBezTo>
                <a:cubicBezTo>
                  <a:pt x="6839068" y="7877781"/>
                  <a:pt x="6791084" y="7838213"/>
                  <a:pt x="6778617" y="7842923"/>
                </a:cubicBezTo>
                <a:cubicBezTo>
                  <a:pt x="6766151" y="7847616"/>
                  <a:pt x="6793874" y="7888544"/>
                  <a:pt x="6861793" y="7965699"/>
                </a:cubicBezTo>
                <a:cubicBezTo>
                  <a:pt x="6940299" y="8071449"/>
                  <a:pt x="6979230" y="8138229"/>
                  <a:pt x="6978616" y="8166033"/>
                </a:cubicBezTo>
                <a:cubicBezTo>
                  <a:pt x="6986709" y="8205586"/>
                  <a:pt x="6976416" y="8213226"/>
                  <a:pt x="6947759" y="8188940"/>
                </a:cubicBezTo>
                <a:cubicBezTo>
                  <a:pt x="6927818" y="8176395"/>
                  <a:pt x="6914422" y="8172686"/>
                  <a:pt x="6907571" y="8177772"/>
                </a:cubicBezTo>
                <a:cubicBezTo>
                  <a:pt x="6873283" y="8203227"/>
                  <a:pt x="6915335" y="8281358"/>
                  <a:pt x="7033726" y="8412182"/>
                </a:cubicBezTo>
                <a:cubicBezTo>
                  <a:pt x="7046808" y="8429803"/>
                  <a:pt x="7057714" y="8444494"/>
                  <a:pt x="7066437" y="8456245"/>
                </a:cubicBezTo>
                <a:cubicBezTo>
                  <a:pt x="7075154" y="8467987"/>
                  <a:pt x="7083884" y="8479747"/>
                  <a:pt x="7092602" y="8491490"/>
                </a:cubicBezTo>
                <a:cubicBezTo>
                  <a:pt x="7101325" y="8503240"/>
                  <a:pt x="7105684" y="8509111"/>
                  <a:pt x="7105684" y="8509111"/>
                </a:cubicBezTo>
                <a:lnTo>
                  <a:pt x="7101949" y="8525564"/>
                </a:lnTo>
                <a:lnTo>
                  <a:pt x="7068302" y="8523208"/>
                </a:lnTo>
                <a:lnTo>
                  <a:pt x="6901914" y="8428005"/>
                </a:lnTo>
                <a:lnTo>
                  <a:pt x="6881340" y="8443279"/>
                </a:lnTo>
                <a:cubicBezTo>
                  <a:pt x="6887577" y="8465994"/>
                  <a:pt x="6872936" y="8467759"/>
                  <a:pt x="6837412" y="8448555"/>
                </a:cubicBezTo>
                <a:cubicBezTo>
                  <a:pt x="6757651" y="8398418"/>
                  <a:pt x="6717767" y="8373346"/>
                  <a:pt x="6717767" y="8373346"/>
                </a:cubicBezTo>
                <a:cubicBezTo>
                  <a:pt x="6726491" y="8385097"/>
                  <a:pt x="6723989" y="8396062"/>
                  <a:pt x="6710284" y="8406236"/>
                </a:cubicBezTo>
                <a:cubicBezTo>
                  <a:pt x="6674141" y="8414853"/>
                  <a:pt x="6659640" y="8434725"/>
                  <a:pt x="6666803" y="8465860"/>
                </a:cubicBezTo>
                <a:cubicBezTo>
                  <a:pt x="6673970" y="8496996"/>
                  <a:pt x="6699353" y="8541940"/>
                  <a:pt x="6742969" y="8600696"/>
                </a:cubicBezTo>
                <a:cubicBezTo>
                  <a:pt x="6804030" y="8682943"/>
                  <a:pt x="6831136" y="8726607"/>
                  <a:pt x="6824275" y="8731701"/>
                </a:cubicBezTo>
                <a:cubicBezTo>
                  <a:pt x="6810562" y="8741881"/>
                  <a:pt x="6808069" y="8752839"/>
                  <a:pt x="6816793" y="8764590"/>
                </a:cubicBezTo>
                <a:cubicBezTo>
                  <a:pt x="6829875" y="8782212"/>
                  <a:pt x="6832992" y="8793579"/>
                  <a:pt x="6826141" y="8798665"/>
                </a:cubicBezTo>
                <a:cubicBezTo>
                  <a:pt x="6819280" y="8803759"/>
                  <a:pt x="6791548" y="8787890"/>
                  <a:pt x="6742942" y="8751066"/>
                </a:cubicBezTo>
                <a:cubicBezTo>
                  <a:pt x="6703690" y="8698191"/>
                  <a:pt x="6668171" y="8678998"/>
                  <a:pt x="6636379" y="8693479"/>
                </a:cubicBezTo>
                <a:cubicBezTo>
                  <a:pt x="6625170" y="8692693"/>
                  <a:pt x="6633891" y="8704445"/>
                  <a:pt x="6662550" y="8728732"/>
                </a:cubicBezTo>
                <a:cubicBezTo>
                  <a:pt x="6698068" y="8747924"/>
                  <a:pt x="6708974" y="8762616"/>
                  <a:pt x="6695262" y="8772796"/>
                </a:cubicBezTo>
                <a:cubicBezTo>
                  <a:pt x="6681559" y="8782968"/>
                  <a:pt x="6656939" y="8778457"/>
                  <a:pt x="6621420" y="8759265"/>
                </a:cubicBezTo>
                <a:cubicBezTo>
                  <a:pt x="6585901" y="8740072"/>
                  <a:pt x="6561289" y="8735570"/>
                  <a:pt x="6547576" y="8745750"/>
                </a:cubicBezTo>
                <a:lnTo>
                  <a:pt x="6550377" y="8771006"/>
                </a:lnTo>
                <a:lnTo>
                  <a:pt x="6523264" y="8777452"/>
                </a:lnTo>
                <a:cubicBezTo>
                  <a:pt x="6485248" y="8769233"/>
                  <a:pt x="6357207" y="8618240"/>
                  <a:pt x="6139130" y="8324482"/>
                </a:cubicBezTo>
                <a:cubicBezTo>
                  <a:pt x="6067166" y="8227543"/>
                  <a:pt x="6006455" y="8148451"/>
                  <a:pt x="5956996" y="8087203"/>
                </a:cubicBezTo>
                <a:lnTo>
                  <a:pt x="5952533" y="8081876"/>
                </a:lnTo>
                <a:lnTo>
                  <a:pt x="5922949" y="8105479"/>
                </a:lnTo>
                <a:cubicBezTo>
                  <a:pt x="5881753" y="8132879"/>
                  <a:pt x="5856406" y="8160587"/>
                  <a:pt x="5846894" y="8188597"/>
                </a:cubicBezTo>
                <a:cubicBezTo>
                  <a:pt x="5842390" y="8206049"/>
                  <a:pt x="5836017" y="8217513"/>
                  <a:pt x="5827774" y="8222995"/>
                </a:cubicBezTo>
                <a:cubicBezTo>
                  <a:pt x="5814042" y="8232127"/>
                  <a:pt x="5808937" y="8221065"/>
                  <a:pt x="5812458" y="8189816"/>
                </a:cubicBezTo>
                <a:cubicBezTo>
                  <a:pt x="5811472" y="8176016"/>
                  <a:pt x="5815098" y="8166369"/>
                  <a:pt x="5823335" y="8160891"/>
                </a:cubicBezTo>
                <a:cubicBezTo>
                  <a:pt x="5831572" y="8155411"/>
                  <a:pt x="5840767" y="8133040"/>
                  <a:pt x="5850904" y="8093765"/>
                </a:cubicBezTo>
                <a:cubicBezTo>
                  <a:pt x="5861042" y="8054488"/>
                  <a:pt x="5862875" y="8029778"/>
                  <a:pt x="5856394" y="8019631"/>
                </a:cubicBezTo>
                <a:cubicBezTo>
                  <a:pt x="5846678" y="8004412"/>
                  <a:pt x="5808862" y="8018721"/>
                  <a:pt x="5742946" y="8062562"/>
                </a:cubicBezTo>
                <a:cubicBezTo>
                  <a:pt x="5734702" y="8068044"/>
                  <a:pt x="5709174" y="8083215"/>
                  <a:pt x="5666355" y="8108076"/>
                </a:cubicBezTo>
                <a:cubicBezTo>
                  <a:pt x="5623544" y="8132943"/>
                  <a:pt x="5592522" y="8151768"/>
                  <a:pt x="5573297" y="8164554"/>
                </a:cubicBezTo>
                <a:cubicBezTo>
                  <a:pt x="5543085" y="8184648"/>
                  <a:pt x="5529595" y="8197227"/>
                  <a:pt x="5532837" y="8202305"/>
                </a:cubicBezTo>
                <a:cubicBezTo>
                  <a:pt x="5539318" y="8212453"/>
                  <a:pt x="5546674" y="8214784"/>
                  <a:pt x="5554911" y="8209304"/>
                </a:cubicBezTo>
                <a:cubicBezTo>
                  <a:pt x="5563155" y="8203822"/>
                  <a:pt x="5576498" y="8209407"/>
                  <a:pt x="5594951" y="8226049"/>
                </a:cubicBezTo>
                <a:lnTo>
                  <a:pt x="5569494" y="8232140"/>
                </a:lnTo>
                <a:lnTo>
                  <a:pt x="5543296" y="8227873"/>
                </a:lnTo>
                <a:cubicBezTo>
                  <a:pt x="5508367" y="8222197"/>
                  <a:pt x="5482661" y="8224835"/>
                  <a:pt x="5466182" y="8235796"/>
                </a:cubicBezTo>
                <a:lnTo>
                  <a:pt x="5458682" y="8251625"/>
                </a:lnTo>
                <a:cubicBezTo>
                  <a:pt x="5464665" y="8254870"/>
                  <a:pt x="5465404" y="8265218"/>
                  <a:pt x="5460897" y="8282674"/>
                </a:cubicBezTo>
                <a:cubicBezTo>
                  <a:pt x="5458155" y="8284500"/>
                  <a:pt x="5455652" y="8289781"/>
                  <a:pt x="5453402" y="8298502"/>
                </a:cubicBezTo>
                <a:cubicBezTo>
                  <a:pt x="5441147" y="8328343"/>
                  <a:pt x="5432276" y="8345084"/>
                  <a:pt x="5426783" y="8348740"/>
                </a:cubicBezTo>
                <a:cubicBezTo>
                  <a:pt x="5421288" y="8352391"/>
                  <a:pt x="5416431" y="8344783"/>
                  <a:pt x="5412202" y="8325903"/>
                </a:cubicBezTo>
                <a:cubicBezTo>
                  <a:pt x="5414457" y="8317179"/>
                  <a:pt x="5416708" y="8308448"/>
                  <a:pt x="5418960" y="8299726"/>
                </a:cubicBezTo>
                <a:lnTo>
                  <a:pt x="5425723" y="8273546"/>
                </a:lnTo>
                <a:lnTo>
                  <a:pt x="5421604" y="8276286"/>
                </a:lnTo>
                <a:cubicBezTo>
                  <a:pt x="5416109" y="8279939"/>
                  <a:pt x="5400809" y="8297339"/>
                  <a:pt x="5375705" y="8328495"/>
                </a:cubicBezTo>
                <a:cubicBezTo>
                  <a:pt x="5350597" y="8359652"/>
                  <a:pt x="5335298" y="8377050"/>
                  <a:pt x="5329805" y="8380705"/>
                </a:cubicBezTo>
                <a:lnTo>
                  <a:pt x="5325686" y="8383443"/>
                </a:lnTo>
                <a:cubicBezTo>
                  <a:pt x="5327940" y="8374720"/>
                  <a:pt x="5334069" y="8359804"/>
                  <a:pt x="5344068" y="8338694"/>
                </a:cubicBezTo>
                <a:lnTo>
                  <a:pt x="5347448" y="8325605"/>
                </a:lnTo>
                <a:lnTo>
                  <a:pt x="5353468" y="8289069"/>
                </a:lnTo>
                <a:lnTo>
                  <a:pt x="5390542" y="8264411"/>
                </a:lnTo>
                <a:cubicBezTo>
                  <a:pt x="5390542" y="8264411"/>
                  <a:pt x="5383186" y="8262080"/>
                  <a:pt x="5368468" y="8257411"/>
                </a:cubicBezTo>
                <a:cubicBezTo>
                  <a:pt x="5353746" y="8252744"/>
                  <a:pt x="5344768" y="8247874"/>
                  <a:pt x="5341524" y="8242796"/>
                </a:cubicBezTo>
                <a:lnTo>
                  <a:pt x="5383463" y="8225744"/>
                </a:lnTo>
                <a:cubicBezTo>
                  <a:pt x="5414662" y="8219452"/>
                  <a:pt x="5426529" y="8204335"/>
                  <a:pt x="5419062" y="8180385"/>
                </a:cubicBezTo>
                <a:cubicBezTo>
                  <a:pt x="5425329" y="8147302"/>
                  <a:pt x="5426844" y="8128229"/>
                  <a:pt x="5423601" y="8123151"/>
                </a:cubicBezTo>
                <a:cubicBezTo>
                  <a:pt x="5420364" y="8118080"/>
                  <a:pt x="5410993" y="8127920"/>
                  <a:pt x="5395503" y="8152680"/>
                </a:cubicBezTo>
                <a:lnTo>
                  <a:pt x="5383143" y="8160901"/>
                </a:lnTo>
                <a:cubicBezTo>
                  <a:pt x="5289762" y="8223008"/>
                  <a:pt x="5241454" y="8251531"/>
                  <a:pt x="5238212" y="8246452"/>
                </a:cubicBezTo>
                <a:cubicBezTo>
                  <a:pt x="5234975" y="8241381"/>
                  <a:pt x="5234729" y="8237928"/>
                  <a:pt x="5237473" y="8236104"/>
                </a:cubicBezTo>
                <a:lnTo>
                  <a:pt x="5240856" y="8223011"/>
                </a:lnTo>
                <a:cubicBezTo>
                  <a:pt x="5234864" y="8219763"/>
                  <a:pt x="5226626" y="8225242"/>
                  <a:pt x="5216136" y="8239452"/>
                </a:cubicBezTo>
                <a:cubicBezTo>
                  <a:pt x="5192406" y="8269694"/>
                  <a:pt x="5177300" y="8279741"/>
                  <a:pt x="5170821" y="8269592"/>
                </a:cubicBezTo>
                <a:cubicBezTo>
                  <a:pt x="5167579" y="8264515"/>
                  <a:pt x="5171396" y="8247516"/>
                  <a:pt x="5182279" y="8218596"/>
                </a:cubicBezTo>
                <a:cubicBezTo>
                  <a:pt x="5193160" y="8189678"/>
                  <a:pt x="5201346" y="8173392"/>
                  <a:pt x="5206840" y="8169738"/>
                </a:cubicBezTo>
                <a:lnTo>
                  <a:pt x="5215077" y="8164260"/>
                </a:lnTo>
                <a:cubicBezTo>
                  <a:pt x="5217329" y="8155528"/>
                  <a:pt x="5220272" y="8146347"/>
                  <a:pt x="5223894" y="8136703"/>
                </a:cubicBezTo>
                <a:cubicBezTo>
                  <a:pt x="5227524" y="8127066"/>
                  <a:pt x="5232083" y="8120416"/>
                  <a:pt x="5237576" y="8116763"/>
                </a:cubicBezTo>
                <a:cubicBezTo>
                  <a:pt x="5242576" y="8106213"/>
                  <a:pt x="5251008" y="8093370"/>
                  <a:pt x="5262877" y="8078253"/>
                </a:cubicBezTo>
                <a:cubicBezTo>
                  <a:pt x="5274740" y="8063129"/>
                  <a:pt x="5284794" y="8052836"/>
                  <a:pt x="5293036" y="8047354"/>
                </a:cubicBezTo>
                <a:cubicBezTo>
                  <a:pt x="5300287" y="8028073"/>
                  <a:pt x="5300675" y="8013357"/>
                  <a:pt x="5294196" y="8003209"/>
                </a:cubicBezTo>
                <a:cubicBezTo>
                  <a:pt x="5293204" y="7989409"/>
                  <a:pt x="5295455" y="7980677"/>
                  <a:pt x="5300948" y="7977024"/>
                </a:cubicBezTo>
                <a:cubicBezTo>
                  <a:pt x="5309187" y="7971545"/>
                  <a:pt x="5317501" y="7956983"/>
                  <a:pt x="5325883" y="7933342"/>
                </a:cubicBezTo>
                <a:cubicBezTo>
                  <a:pt x="5334262" y="7909693"/>
                  <a:pt x="5343946" y="7894221"/>
                  <a:pt x="5354933" y="7886915"/>
                </a:cubicBezTo>
                <a:cubicBezTo>
                  <a:pt x="5368663" y="7877781"/>
                  <a:pt x="5372286" y="7868138"/>
                  <a:pt x="5365805" y="7857989"/>
                </a:cubicBezTo>
                <a:cubicBezTo>
                  <a:pt x="5362566" y="7852920"/>
                  <a:pt x="5351333" y="7856775"/>
                  <a:pt x="5332110" y="7869561"/>
                </a:cubicBezTo>
                <a:cubicBezTo>
                  <a:pt x="5285417" y="7900616"/>
                  <a:pt x="5250456" y="7934709"/>
                  <a:pt x="5227217" y="7971856"/>
                </a:cubicBezTo>
                <a:cubicBezTo>
                  <a:pt x="5183979" y="8051213"/>
                  <a:pt x="5162609" y="8094344"/>
                  <a:pt x="5163100" y="8101239"/>
                </a:cubicBezTo>
                <a:cubicBezTo>
                  <a:pt x="5163591" y="8108138"/>
                  <a:pt x="5158348" y="8115241"/>
                  <a:pt x="5147360" y="8122549"/>
                </a:cubicBezTo>
                <a:cubicBezTo>
                  <a:pt x="5127149" y="8121534"/>
                  <a:pt x="5125916" y="8104288"/>
                  <a:pt x="5143662" y="8070793"/>
                </a:cubicBezTo>
                <a:cubicBezTo>
                  <a:pt x="5140424" y="8065723"/>
                  <a:pt x="5141547" y="8061358"/>
                  <a:pt x="5147039" y="8057705"/>
                </a:cubicBezTo>
                <a:cubicBezTo>
                  <a:pt x="5149297" y="8048981"/>
                  <a:pt x="5150424" y="8044614"/>
                  <a:pt x="5150424" y="8044614"/>
                </a:cubicBezTo>
                <a:lnTo>
                  <a:pt x="5124961" y="8050708"/>
                </a:lnTo>
                <a:cubicBezTo>
                  <a:pt x="5122215" y="8052533"/>
                  <a:pt x="5114221" y="8061458"/>
                  <a:pt x="5100982" y="8077497"/>
                </a:cubicBezTo>
                <a:cubicBezTo>
                  <a:pt x="5087745" y="8093526"/>
                  <a:pt x="5072884" y="8107026"/>
                  <a:pt x="5056406" y="8117987"/>
                </a:cubicBezTo>
                <a:lnTo>
                  <a:pt x="5040665" y="8139296"/>
                </a:lnTo>
                <a:lnTo>
                  <a:pt x="5078908" y="8070496"/>
                </a:lnTo>
                <a:cubicBezTo>
                  <a:pt x="5103129" y="8047154"/>
                  <a:pt x="5127606" y="8027268"/>
                  <a:pt x="5152323" y="8010828"/>
                </a:cubicBezTo>
                <a:cubicBezTo>
                  <a:pt x="5233725" y="7942220"/>
                  <a:pt x="5266333" y="7895232"/>
                  <a:pt x="5250134" y="7869865"/>
                </a:cubicBezTo>
                <a:cubicBezTo>
                  <a:pt x="5238657" y="7870277"/>
                  <a:pt x="5227422" y="7874131"/>
                  <a:pt x="5216440" y="7881435"/>
                </a:cubicBezTo>
                <a:cubicBezTo>
                  <a:pt x="5131294" y="7938065"/>
                  <a:pt x="5065240" y="8000073"/>
                  <a:pt x="5018269" y="8067453"/>
                </a:cubicBezTo>
                <a:cubicBezTo>
                  <a:pt x="4991793" y="8099519"/>
                  <a:pt x="4976548" y="8127736"/>
                  <a:pt x="4972532" y="8152088"/>
                </a:cubicBezTo>
                <a:cubicBezTo>
                  <a:pt x="4963518" y="8186999"/>
                  <a:pt x="4956264" y="8206272"/>
                  <a:pt x="4950769" y="8209926"/>
                </a:cubicBezTo>
                <a:cubicBezTo>
                  <a:pt x="4945276" y="8213580"/>
                  <a:pt x="4945034" y="8210134"/>
                  <a:pt x="4950029" y="8199578"/>
                </a:cubicBezTo>
                <a:cubicBezTo>
                  <a:pt x="4950029" y="8199578"/>
                  <a:pt x="4951162" y="8195217"/>
                  <a:pt x="4953413" y="8186486"/>
                </a:cubicBezTo>
                <a:cubicBezTo>
                  <a:pt x="4955172" y="8170859"/>
                  <a:pt x="4954434" y="8160507"/>
                  <a:pt x="4951197" y="8155436"/>
                </a:cubicBezTo>
                <a:lnTo>
                  <a:pt x="4926052" y="8226366"/>
                </a:lnTo>
                <a:lnTo>
                  <a:pt x="4930175" y="8223623"/>
                </a:lnTo>
                <a:cubicBezTo>
                  <a:pt x="4932919" y="8221798"/>
                  <a:pt x="4933416" y="8228702"/>
                  <a:pt x="4931656" y="8244332"/>
                </a:cubicBezTo>
                <a:lnTo>
                  <a:pt x="4926376" y="8291217"/>
                </a:lnTo>
                <a:cubicBezTo>
                  <a:pt x="4935600" y="8299529"/>
                  <a:pt x="4946583" y="8292226"/>
                  <a:pt x="4959336" y="8269294"/>
                </a:cubicBezTo>
                <a:cubicBezTo>
                  <a:pt x="4967575" y="8263816"/>
                  <a:pt x="4971694" y="8261077"/>
                  <a:pt x="4971694" y="8261077"/>
                </a:cubicBezTo>
                <a:cubicBezTo>
                  <a:pt x="4982397" y="8290097"/>
                  <a:pt x="4975885" y="8319727"/>
                  <a:pt x="4952155" y="8349970"/>
                </a:cubicBezTo>
                <a:cubicBezTo>
                  <a:pt x="4933916" y="8376558"/>
                  <a:pt x="4924268" y="8422732"/>
                  <a:pt x="4923214" y="8488490"/>
                </a:cubicBezTo>
                <a:cubicBezTo>
                  <a:pt x="4928146" y="8557490"/>
                  <a:pt x="4917653" y="8571704"/>
                  <a:pt x="4891734" y="8531110"/>
                </a:cubicBezTo>
                <a:cubicBezTo>
                  <a:pt x="4888495" y="8526039"/>
                  <a:pt x="4886823" y="8512694"/>
                  <a:pt x="4886716" y="8491072"/>
                </a:cubicBezTo>
                <a:cubicBezTo>
                  <a:pt x="4886611" y="8469461"/>
                  <a:pt x="4885373" y="8452207"/>
                  <a:pt x="4883011" y="8439319"/>
                </a:cubicBezTo>
                <a:cubicBezTo>
                  <a:pt x="4880660" y="8426437"/>
                  <a:pt x="4870497" y="8415122"/>
                  <a:pt x="4852541" y="8405381"/>
                </a:cubicBezTo>
                <a:cubicBezTo>
                  <a:pt x="4846549" y="8402131"/>
                  <a:pt x="4840322" y="8395432"/>
                  <a:pt x="4833841" y="8385284"/>
                </a:cubicBezTo>
                <a:cubicBezTo>
                  <a:pt x="4824123" y="8370067"/>
                  <a:pt x="4816758" y="8367731"/>
                  <a:pt x="4811761" y="8378287"/>
                </a:cubicBezTo>
                <a:cubicBezTo>
                  <a:pt x="4809014" y="8380115"/>
                  <a:pt x="4804894" y="8382855"/>
                  <a:pt x="4799401" y="8386509"/>
                </a:cubicBezTo>
                <a:cubicBezTo>
                  <a:pt x="4786657" y="8409443"/>
                  <a:pt x="4777045" y="8415837"/>
                  <a:pt x="4770565" y="8405688"/>
                </a:cubicBezTo>
                <a:cubicBezTo>
                  <a:pt x="4767321" y="8400611"/>
                  <a:pt x="4762080" y="8407715"/>
                  <a:pt x="4754824" y="8426998"/>
                </a:cubicBezTo>
                <a:cubicBezTo>
                  <a:pt x="4749822" y="8437548"/>
                  <a:pt x="4745951" y="8443740"/>
                  <a:pt x="4743207" y="8445565"/>
                </a:cubicBezTo>
                <a:cubicBezTo>
                  <a:pt x="4737712" y="8449219"/>
                  <a:pt x="4732356" y="8434706"/>
                  <a:pt x="4727147" y="8402032"/>
                </a:cubicBezTo>
                <a:cubicBezTo>
                  <a:pt x="4725666" y="8381334"/>
                  <a:pt x="4720066" y="8363366"/>
                  <a:pt x="4710350" y="8348146"/>
                </a:cubicBezTo>
                <a:cubicBezTo>
                  <a:pt x="4700632" y="8332927"/>
                  <a:pt x="4697461" y="8318770"/>
                  <a:pt x="4700839" y="8305682"/>
                </a:cubicBezTo>
                <a:cubicBezTo>
                  <a:pt x="4704223" y="8292590"/>
                  <a:pt x="4712138" y="8292741"/>
                  <a:pt x="4724609" y="8306139"/>
                </a:cubicBezTo>
                <a:cubicBezTo>
                  <a:pt x="4730593" y="8309384"/>
                  <a:pt x="4735651" y="8309637"/>
                  <a:pt x="4739768" y="8306898"/>
                </a:cubicBezTo>
                <a:cubicBezTo>
                  <a:pt x="4743887" y="8304159"/>
                  <a:pt x="4743959" y="8295078"/>
                  <a:pt x="4739975" y="8279652"/>
                </a:cubicBezTo>
                <a:cubicBezTo>
                  <a:pt x="4735999" y="8264223"/>
                  <a:pt x="4730765" y="8251436"/>
                  <a:pt x="4724286" y="8241288"/>
                </a:cubicBezTo>
                <a:lnTo>
                  <a:pt x="4709710" y="8218460"/>
                </a:lnTo>
                <a:cubicBezTo>
                  <a:pt x="4712669" y="8259865"/>
                  <a:pt x="4711400" y="8282391"/>
                  <a:pt x="4705911" y="8286043"/>
                </a:cubicBezTo>
                <a:cubicBezTo>
                  <a:pt x="4697179" y="8284626"/>
                  <a:pt x="4692615" y="8291268"/>
                  <a:pt x="4692225" y="8305985"/>
                </a:cubicBezTo>
                <a:cubicBezTo>
                  <a:pt x="4691843" y="8320697"/>
                  <a:pt x="4690280" y="8328972"/>
                  <a:pt x="4687531" y="8330800"/>
                </a:cubicBezTo>
                <a:cubicBezTo>
                  <a:pt x="4684288" y="8325722"/>
                  <a:pt x="4679571" y="8299944"/>
                  <a:pt x="4673368" y="8253470"/>
                </a:cubicBezTo>
                <a:cubicBezTo>
                  <a:pt x="4674849" y="8274167"/>
                  <a:pt x="4673906" y="8291073"/>
                  <a:pt x="4670523" y="8304163"/>
                </a:cubicBezTo>
                <a:cubicBezTo>
                  <a:pt x="4667143" y="8317252"/>
                  <a:pt x="4658093" y="8321462"/>
                  <a:pt x="4643371" y="8316796"/>
                </a:cubicBezTo>
                <a:cubicBezTo>
                  <a:pt x="4640131" y="8311717"/>
                  <a:pt x="4626540" y="8302691"/>
                  <a:pt x="4602593" y="8289702"/>
                </a:cubicBezTo>
                <a:cubicBezTo>
                  <a:pt x="4596611" y="8286457"/>
                  <a:pt x="4595625" y="8272654"/>
                  <a:pt x="4599635" y="8248295"/>
                </a:cubicBezTo>
                <a:cubicBezTo>
                  <a:pt x="4607665" y="8199589"/>
                  <a:pt x="4604807" y="8179798"/>
                  <a:pt x="4591075" y="8188931"/>
                </a:cubicBezTo>
                <a:cubicBezTo>
                  <a:pt x="4588331" y="8190757"/>
                  <a:pt x="4585832" y="8196035"/>
                  <a:pt x="4583577" y="8204759"/>
                </a:cubicBezTo>
                <a:cubicBezTo>
                  <a:pt x="4570340" y="8220797"/>
                  <a:pt x="4562189" y="8267784"/>
                  <a:pt x="4559129" y="8345716"/>
                </a:cubicBezTo>
                <a:cubicBezTo>
                  <a:pt x="4556067" y="8423652"/>
                  <a:pt x="4558021" y="8471141"/>
                  <a:pt x="4565001" y="8488193"/>
                </a:cubicBezTo>
                <a:cubicBezTo>
                  <a:pt x="4577959" y="8508489"/>
                  <a:pt x="4583306" y="8522998"/>
                  <a:pt x="4581055" y="8531729"/>
                </a:cubicBezTo>
                <a:lnTo>
                  <a:pt x="4547035" y="8478448"/>
                </a:lnTo>
                <a:lnTo>
                  <a:pt x="4532489" y="8415821"/>
                </a:lnTo>
                <a:lnTo>
                  <a:pt x="4534361" y="8421831"/>
                </a:lnTo>
                <a:lnTo>
                  <a:pt x="4537737" y="8408736"/>
                </a:lnTo>
                <a:cubicBezTo>
                  <a:pt x="4542741" y="8398183"/>
                  <a:pt x="4538759" y="8382756"/>
                  <a:pt x="4525799" y="8362458"/>
                </a:cubicBezTo>
                <a:lnTo>
                  <a:pt x="4520645" y="8350711"/>
                </a:lnTo>
                <a:lnTo>
                  <a:pt x="4520447" y="8347950"/>
                </a:lnTo>
                <a:lnTo>
                  <a:pt x="4529178" y="8349370"/>
                </a:lnTo>
                <a:cubicBezTo>
                  <a:pt x="4540658" y="8348969"/>
                  <a:pt x="4546430" y="8308980"/>
                  <a:pt x="4546497" y="8229420"/>
                </a:cubicBezTo>
                <a:cubicBezTo>
                  <a:pt x="4549032" y="8184371"/>
                  <a:pt x="4546176" y="8164578"/>
                  <a:pt x="4537939" y="8170055"/>
                </a:cubicBezTo>
                <a:cubicBezTo>
                  <a:pt x="4529697" y="8175538"/>
                  <a:pt x="4525759" y="8190818"/>
                  <a:pt x="4526115" y="8215879"/>
                </a:cubicBezTo>
                <a:cubicBezTo>
                  <a:pt x="4526467" y="8240944"/>
                  <a:pt x="4525518" y="8257842"/>
                  <a:pt x="4523264" y="8266566"/>
                </a:cubicBezTo>
                <a:cubicBezTo>
                  <a:pt x="4516009" y="8285850"/>
                  <a:pt x="4515625" y="8300563"/>
                  <a:pt x="4522104" y="8310711"/>
                </a:cubicBezTo>
                <a:cubicBezTo>
                  <a:pt x="4528578" y="8320853"/>
                  <a:pt x="4527699" y="8328672"/>
                  <a:pt x="4519461" y="8334152"/>
                </a:cubicBezTo>
                <a:lnTo>
                  <a:pt x="4520447" y="8347950"/>
                </a:lnTo>
                <a:lnTo>
                  <a:pt x="4519355" y="8347772"/>
                </a:lnTo>
                <a:lnTo>
                  <a:pt x="4520645" y="8350711"/>
                </a:lnTo>
                <a:lnTo>
                  <a:pt x="4522102" y="8371119"/>
                </a:lnTo>
                <a:lnTo>
                  <a:pt x="4503399" y="8290618"/>
                </a:lnTo>
                <a:cubicBezTo>
                  <a:pt x="4507906" y="8273161"/>
                  <a:pt x="4502309" y="8255203"/>
                  <a:pt x="4486604" y="8236732"/>
                </a:cubicBezTo>
                <a:cubicBezTo>
                  <a:pt x="4470899" y="8218261"/>
                  <a:pt x="4465437" y="8182137"/>
                  <a:pt x="4470226" y="8128353"/>
                </a:cubicBezTo>
                <a:cubicBezTo>
                  <a:pt x="4471491" y="8105831"/>
                  <a:pt x="4474136" y="8082389"/>
                  <a:pt x="4478145" y="8058029"/>
                </a:cubicBezTo>
                <a:lnTo>
                  <a:pt x="4481528" y="8044939"/>
                </a:lnTo>
                <a:cubicBezTo>
                  <a:pt x="4471528" y="8066049"/>
                  <a:pt x="4461033" y="8080251"/>
                  <a:pt x="4450047" y="8087559"/>
                </a:cubicBezTo>
                <a:lnTo>
                  <a:pt x="4445929" y="8090299"/>
                </a:lnTo>
                <a:cubicBezTo>
                  <a:pt x="4418460" y="8108566"/>
                  <a:pt x="4410155" y="8193605"/>
                  <a:pt x="4421007" y="8345418"/>
                </a:cubicBezTo>
                <a:cubicBezTo>
                  <a:pt x="4347480" y="8242523"/>
                  <a:pt x="4316209" y="8187426"/>
                  <a:pt x="4327196" y="8180118"/>
                </a:cubicBezTo>
                <a:cubicBezTo>
                  <a:pt x="4330434" y="8185188"/>
                  <a:pt x="4333005" y="8170827"/>
                  <a:pt x="4334900" y="8137033"/>
                </a:cubicBezTo>
                <a:cubicBezTo>
                  <a:pt x="4336805" y="8103245"/>
                  <a:pt x="4336395" y="8067366"/>
                  <a:pt x="4333682" y="8029412"/>
                </a:cubicBezTo>
                <a:cubicBezTo>
                  <a:pt x="4330968" y="7991461"/>
                  <a:pt x="4327992" y="7969950"/>
                  <a:pt x="4324755" y="7964878"/>
                </a:cubicBezTo>
                <a:cubicBezTo>
                  <a:pt x="4302077" y="7929364"/>
                  <a:pt x="4305528" y="7836713"/>
                  <a:pt x="4335100" y="7686931"/>
                </a:cubicBezTo>
                <a:cubicBezTo>
                  <a:pt x="4364672" y="7537151"/>
                  <a:pt x="4397306" y="7450379"/>
                  <a:pt x="4433012" y="7426632"/>
                </a:cubicBezTo>
                <a:lnTo>
                  <a:pt x="4441249" y="7421152"/>
                </a:lnTo>
                <a:cubicBezTo>
                  <a:pt x="4443505" y="7412427"/>
                  <a:pt x="4443007" y="7405525"/>
                  <a:pt x="4439770" y="7400454"/>
                </a:cubicBezTo>
                <a:lnTo>
                  <a:pt x="4430793" y="7395584"/>
                </a:lnTo>
                <a:lnTo>
                  <a:pt x="4434175" y="7382493"/>
                </a:lnTo>
                <a:cubicBezTo>
                  <a:pt x="4425934" y="7387975"/>
                  <a:pt x="4406002" y="7421104"/>
                  <a:pt x="4374385" y="7481890"/>
                </a:cubicBezTo>
                <a:cubicBezTo>
                  <a:pt x="4342767" y="7542676"/>
                  <a:pt x="4327454" y="7579968"/>
                  <a:pt x="4328441" y="7593771"/>
                </a:cubicBezTo>
                <a:cubicBezTo>
                  <a:pt x="4326678" y="7609401"/>
                  <a:pt x="4321184" y="7613055"/>
                  <a:pt x="4311960" y="7604731"/>
                </a:cubicBezTo>
                <a:cubicBezTo>
                  <a:pt x="4304494" y="7580780"/>
                  <a:pt x="4318944" y="7531414"/>
                  <a:pt x="4355320" y="7456621"/>
                </a:cubicBezTo>
                <a:cubicBezTo>
                  <a:pt x="4373504" y="7419228"/>
                  <a:pt x="4393136" y="7384485"/>
                  <a:pt x="4414219" y="7352393"/>
                </a:cubicBezTo>
                <a:lnTo>
                  <a:pt x="4456689" y="7296891"/>
                </a:lnTo>
                <a:lnTo>
                  <a:pt x="4440481" y="7295742"/>
                </a:lnTo>
                <a:cubicBezTo>
                  <a:pt x="4401180" y="7292975"/>
                  <a:pt x="4371652" y="7298157"/>
                  <a:pt x="4351892" y="7311299"/>
                </a:cubicBezTo>
                <a:lnTo>
                  <a:pt x="4341935" y="7328763"/>
                </a:lnTo>
                <a:cubicBezTo>
                  <a:pt x="4348464" y="7331643"/>
                  <a:pt x="4348384" y="7342537"/>
                  <a:pt x="4341692" y="7361446"/>
                </a:cubicBezTo>
                <a:cubicBezTo>
                  <a:pt x="4338401" y="7363636"/>
                  <a:pt x="4335079" y="7369462"/>
                  <a:pt x="4331735" y="7378909"/>
                </a:cubicBezTo>
                <a:cubicBezTo>
                  <a:pt x="4315114" y="7411658"/>
                  <a:pt x="4303508" y="7430217"/>
                  <a:pt x="4296922" y="7434597"/>
                </a:cubicBezTo>
                <a:cubicBezTo>
                  <a:pt x="4290335" y="7438978"/>
                  <a:pt x="4285476" y="7431370"/>
                  <a:pt x="4282341" y="7411763"/>
                </a:cubicBezTo>
                <a:cubicBezTo>
                  <a:pt x="4285689" y="7402311"/>
                  <a:pt x="4289033" y="7392853"/>
                  <a:pt x="4292377" y="7383405"/>
                </a:cubicBezTo>
                <a:lnTo>
                  <a:pt x="4302418" y="7355046"/>
                </a:lnTo>
                <a:lnTo>
                  <a:pt x="4297479" y="7358330"/>
                </a:lnTo>
                <a:cubicBezTo>
                  <a:pt x="4290893" y="7362710"/>
                  <a:pt x="4271905" y="7382562"/>
                  <a:pt x="4240515" y="7417899"/>
                </a:cubicBezTo>
                <a:cubicBezTo>
                  <a:pt x="4209126" y="7453234"/>
                  <a:pt x="4190137" y="7473086"/>
                  <a:pt x="4183551" y="7477467"/>
                </a:cubicBezTo>
                <a:lnTo>
                  <a:pt x="4178613" y="7480751"/>
                </a:lnTo>
                <a:cubicBezTo>
                  <a:pt x="4181961" y="7471301"/>
                  <a:pt x="4190275" y="7454929"/>
                  <a:pt x="4203553" y="7431640"/>
                </a:cubicBezTo>
                <a:lnTo>
                  <a:pt x="4208572" y="7417462"/>
                </a:lnTo>
                <a:lnTo>
                  <a:pt x="4218689" y="7378200"/>
                </a:lnTo>
                <a:lnTo>
                  <a:pt x="4263141" y="7348635"/>
                </a:lnTo>
                <a:cubicBezTo>
                  <a:pt x="4263141" y="7348635"/>
                  <a:pt x="4254965" y="7346850"/>
                  <a:pt x="4238607" y="7343270"/>
                </a:cubicBezTo>
                <a:cubicBezTo>
                  <a:pt x="4222244" y="7339693"/>
                  <a:pt x="4212447" y="7335369"/>
                  <a:pt x="4209205" y="7330290"/>
                </a:cubicBezTo>
                <a:lnTo>
                  <a:pt x="4258520" y="7308333"/>
                </a:lnTo>
                <a:cubicBezTo>
                  <a:pt x="4294635" y="7298771"/>
                  <a:pt x="4309510" y="7281655"/>
                  <a:pt x="4303135" y="7256977"/>
                </a:cubicBezTo>
                <a:cubicBezTo>
                  <a:pt x="4313224" y="7221350"/>
                  <a:pt x="4316654" y="7201006"/>
                  <a:pt x="4313412" y="7195927"/>
                </a:cubicBezTo>
                <a:cubicBezTo>
                  <a:pt x="4310173" y="7190857"/>
                  <a:pt x="4298617" y="7202150"/>
                  <a:pt x="4278758" y="7229817"/>
                </a:cubicBezTo>
                <a:lnTo>
                  <a:pt x="4263938" y="7239674"/>
                </a:lnTo>
                <a:cubicBezTo>
                  <a:pt x="4151980" y="7314136"/>
                  <a:pt x="4094381" y="7348837"/>
                  <a:pt x="4091139" y="7343760"/>
                </a:cubicBezTo>
                <a:cubicBezTo>
                  <a:pt x="4087902" y="7338689"/>
                  <a:pt x="4087927" y="7335053"/>
                  <a:pt x="4091219" y="7332866"/>
                </a:cubicBezTo>
                <a:lnTo>
                  <a:pt x="4096243" y="7318683"/>
                </a:lnTo>
                <a:cubicBezTo>
                  <a:pt x="4089705" y="7315798"/>
                  <a:pt x="4079828" y="7322366"/>
                  <a:pt x="4066607" y="7338394"/>
                </a:cubicBezTo>
                <a:cubicBezTo>
                  <a:pt x="4036865" y="7372633"/>
                  <a:pt x="4018753" y="7384679"/>
                  <a:pt x="4012272" y="7374531"/>
                </a:cubicBezTo>
                <a:cubicBezTo>
                  <a:pt x="4009030" y="7369453"/>
                  <a:pt x="4014900" y="7351092"/>
                  <a:pt x="4029881" y="7319446"/>
                </a:cubicBezTo>
                <a:cubicBezTo>
                  <a:pt x="4044859" y="7287801"/>
                  <a:pt x="4055640" y="7269791"/>
                  <a:pt x="4062227" y="7265409"/>
                </a:cubicBezTo>
                <a:lnTo>
                  <a:pt x="4072103" y="7258841"/>
                </a:lnTo>
                <a:cubicBezTo>
                  <a:pt x="4075447" y="7249382"/>
                  <a:pt x="4079619" y="7239383"/>
                  <a:pt x="4084606" y="7228833"/>
                </a:cubicBezTo>
                <a:cubicBezTo>
                  <a:pt x="4089603" y="7218286"/>
                  <a:pt x="4095392" y="7210818"/>
                  <a:pt x="4101979" y="7206437"/>
                </a:cubicBezTo>
                <a:cubicBezTo>
                  <a:pt x="4108617" y="7194798"/>
                  <a:pt x="4119371" y="7180411"/>
                  <a:pt x="4134245" y="7163295"/>
                </a:cubicBezTo>
                <a:cubicBezTo>
                  <a:pt x="4149114" y="7146171"/>
                  <a:pt x="4161489" y="7134335"/>
                  <a:pt x="4171371" y="7127762"/>
                </a:cubicBezTo>
                <a:cubicBezTo>
                  <a:pt x="4181353" y="7106665"/>
                  <a:pt x="4183109" y="7091039"/>
                  <a:pt x="4176628" y="7080892"/>
                </a:cubicBezTo>
                <a:cubicBezTo>
                  <a:pt x="4176728" y="7066365"/>
                  <a:pt x="4180074" y="7056907"/>
                  <a:pt x="4186661" y="7052526"/>
                </a:cubicBezTo>
                <a:cubicBezTo>
                  <a:pt x="4196536" y="7045957"/>
                  <a:pt x="4207309" y="7029760"/>
                  <a:pt x="4218971" y="7003939"/>
                </a:cubicBezTo>
                <a:cubicBezTo>
                  <a:pt x="4230629" y="6978110"/>
                  <a:pt x="4243044" y="6960819"/>
                  <a:pt x="4256217" y="6952059"/>
                </a:cubicBezTo>
                <a:cubicBezTo>
                  <a:pt x="4272680" y="6941110"/>
                  <a:pt x="4277666" y="6930558"/>
                  <a:pt x="4271187" y="6920410"/>
                </a:cubicBezTo>
                <a:cubicBezTo>
                  <a:pt x="4267950" y="6915340"/>
                  <a:pt x="4254802" y="6920465"/>
                  <a:pt x="4231753" y="6935797"/>
                </a:cubicBezTo>
                <a:cubicBezTo>
                  <a:pt x="4175773" y="6973029"/>
                  <a:pt x="4132890" y="7012390"/>
                  <a:pt x="4103094" y="7053901"/>
                </a:cubicBezTo>
                <a:cubicBezTo>
                  <a:pt x="4046740" y="7141978"/>
                  <a:pt x="4018542" y="7189651"/>
                  <a:pt x="4018487" y="7196910"/>
                </a:cubicBezTo>
                <a:cubicBezTo>
                  <a:pt x="4018430" y="7204173"/>
                  <a:pt x="4011822" y="7212186"/>
                  <a:pt x="3998649" y="7220946"/>
                </a:cubicBezTo>
                <a:cubicBezTo>
                  <a:pt x="3975705" y="7221747"/>
                  <a:pt x="3975839" y="7203595"/>
                  <a:pt x="3999048" y="7166465"/>
                </a:cubicBezTo>
                <a:cubicBezTo>
                  <a:pt x="3995811" y="7161395"/>
                  <a:pt x="3997479" y="7156667"/>
                  <a:pt x="4004065" y="7152286"/>
                </a:cubicBezTo>
                <a:cubicBezTo>
                  <a:pt x="4007415" y="7142836"/>
                  <a:pt x="4009089" y="7138105"/>
                  <a:pt x="4009089" y="7138105"/>
                </a:cubicBezTo>
                <a:lnTo>
                  <a:pt x="3979528" y="7146925"/>
                </a:lnTo>
                <a:cubicBezTo>
                  <a:pt x="3976237" y="7149113"/>
                  <a:pt x="3966328" y="7159310"/>
                  <a:pt x="3949811" y="7177529"/>
                </a:cubicBezTo>
                <a:cubicBezTo>
                  <a:pt x="3933296" y="7195738"/>
                  <a:pt x="3915159" y="7211418"/>
                  <a:pt x="3895400" y="7224561"/>
                </a:cubicBezTo>
                <a:lnTo>
                  <a:pt x="3875560" y="7248596"/>
                </a:lnTo>
                <a:lnTo>
                  <a:pt x="3925279" y="7172164"/>
                </a:lnTo>
                <a:cubicBezTo>
                  <a:pt x="3954963" y="7145188"/>
                  <a:pt x="3984631" y="7121850"/>
                  <a:pt x="4014266" y="7102139"/>
                </a:cubicBezTo>
                <a:cubicBezTo>
                  <a:pt x="4113153" y="7021901"/>
                  <a:pt x="4154504" y="6969100"/>
                  <a:pt x="4138307" y="6943732"/>
                </a:cubicBezTo>
                <a:cubicBezTo>
                  <a:pt x="4125186" y="6945233"/>
                  <a:pt x="4112040" y="6950361"/>
                  <a:pt x="4098874" y="6959117"/>
                </a:cubicBezTo>
                <a:cubicBezTo>
                  <a:pt x="3996789" y="7027014"/>
                  <a:pt x="3915981" y="7098833"/>
                  <a:pt x="3856444" y="7174572"/>
                </a:cubicBezTo>
                <a:cubicBezTo>
                  <a:pt x="3823412" y="7210999"/>
                  <a:pt x="3803519" y="7242305"/>
                  <a:pt x="3796773" y="7268474"/>
                </a:cubicBezTo>
                <a:cubicBezTo>
                  <a:pt x="3783390" y="7306291"/>
                  <a:pt x="3773400" y="7327383"/>
                  <a:pt x="3766816" y="7331763"/>
                </a:cubicBezTo>
                <a:cubicBezTo>
                  <a:pt x="3760229" y="7336144"/>
                  <a:pt x="3760260" y="7332516"/>
                  <a:pt x="3766894" y="7320869"/>
                </a:cubicBezTo>
                <a:cubicBezTo>
                  <a:pt x="3766894" y="7320869"/>
                  <a:pt x="3768573" y="7316146"/>
                  <a:pt x="3771916" y="7306687"/>
                </a:cubicBezTo>
                <a:cubicBezTo>
                  <a:pt x="3775315" y="7289970"/>
                  <a:pt x="3775399" y="7279072"/>
                  <a:pt x="3772162" y="7274002"/>
                </a:cubicBezTo>
                <a:lnTo>
                  <a:pt x="3737178" y="7351474"/>
                </a:lnTo>
                <a:lnTo>
                  <a:pt x="3742123" y="7348186"/>
                </a:lnTo>
                <a:cubicBezTo>
                  <a:pt x="3745413" y="7345997"/>
                  <a:pt x="3745365" y="7353265"/>
                  <a:pt x="3741962" y="7369985"/>
                </a:cubicBezTo>
                <a:lnTo>
                  <a:pt x="3731767" y="7420141"/>
                </a:lnTo>
                <a:cubicBezTo>
                  <a:pt x="3741537" y="7428091"/>
                  <a:pt x="3754704" y="7419331"/>
                  <a:pt x="3771285" y="7393858"/>
                </a:cubicBezTo>
                <a:cubicBezTo>
                  <a:pt x="3781162" y="7387288"/>
                  <a:pt x="3786100" y="7384004"/>
                  <a:pt x="3786100" y="7384004"/>
                </a:cubicBezTo>
                <a:cubicBezTo>
                  <a:pt x="3795712" y="7413751"/>
                  <a:pt x="3785648" y="7445744"/>
                  <a:pt x="3755906" y="7479982"/>
                </a:cubicBezTo>
                <a:cubicBezTo>
                  <a:pt x="3732751" y="7509842"/>
                  <a:pt x="3717638" y="7559651"/>
                  <a:pt x="3710573" y="7629405"/>
                </a:cubicBezTo>
                <a:cubicBezTo>
                  <a:pt x="3710041" y="7702040"/>
                  <a:pt x="3696816" y="7718070"/>
                  <a:pt x="3670894" y="7677477"/>
                </a:cubicBezTo>
                <a:cubicBezTo>
                  <a:pt x="3667657" y="7672406"/>
                  <a:pt x="3666941" y="7658425"/>
                  <a:pt x="3668747" y="7635530"/>
                </a:cubicBezTo>
                <a:cubicBezTo>
                  <a:pt x="3670557" y="7612647"/>
                  <a:pt x="3670683" y="7594486"/>
                  <a:pt x="3669142" y="7581053"/>
                </a:cubicBezTo>
                <a:cubicBezTo>
                  <a:pt x="3667611" y="7567625"/>
                  <a:pt x="3657037" y="7556581"/>
                  <a:pt x="3637442" y="7547931"/>
                </a:cubicBezTo>
                <a:cubicBezTo>
                  <a:pt x="3630904" y="7545046"/>
                  <a:pt x="3624403" y="7538528"/>
                  <a:pt x="3617924" y="7528380"/>
                </a:cubicBezTo>
                <a:cubicBezTo>
                  <a:pt x="3608205" y="7513162"/>
                  <a:pt x="3600019" y="7511371"/>
                  <a:pt x="3593385" y="7523020"/>
                </a:cubicBezTo>
                <a:cubicBezTo>
                  <a:pt x="3590089" y="7525211"/>
                  <a:pt x="3585151" y="7528495"/>
                  <a:pt x="3578565" y="7532875"/>
                </a:cubicBezTo>
                <a:cubicBezTo>
                  <a:pt x="3561994" y="7558354"/>
                  <a:pt x="3550470" y="7566019"/>
                  <a:pt x="3543991" y="7555871"/>
                </a:cubicBezTo>
                <a:cubicBezTo>
                  <a:pt x="3540747" y="7550793"/>
                  <a:pt x="3534139" y="7558805"/>
                  <a:pt x="3524151" y="7579906"/>
                </a:cubicBezTo>
                <a:cubicBezTo>
                  <a:pt x="3517513" y="7591546"/>
                  <a:pt x="3512547" y="7598465"/>
                  <a:pt x="3509257" y="7600653"/>
                </a:cubicBezTo>
                <a:cubicBezTo>
                  <a:pt x="3502670" y="7605034"/>
                  <a:pt x="3497861" y="7590159"/>
                  <a:pt x="3494835" y="7556030"/>
                </a:cubicBezTo>
                <a:cubicBezTo>
                  <a:pt x="3494994" y="7534243"/>
                  <a:pt x="3490214" y="7515728"/>
                  <a:pt x="3480498" y="7500510"/>
                </a:cubicBezTo>
                <a:cubicBezTo>
                  <a:pt x="3470780" y="7485291"/>
                  <a:pt x="3468427" y="7470588"/>
                  <a:pt x="3473447" y="7456409"/>
                </a:cubicBezTo>
                <a:cubicBezTo>
                  <a:pt x="3478470" y="7442228"/>
                  <a:pt x="3487477" y="7441651"/>
                  <a:pt x="3500495" y="7454685"/>
                </a:cubicBezTo>
                <a:cubicBezTo>
                  <a:pt x="3507024" y="7457568"/>
                  <a:pt x="3512765" y="7457367"/>
                  <a:pt x="3517703" y="7454082"/>
                </a:cubicBezTo>
                <a:cubicBezTo>
                  <a:pt x="3522640" y="7450798"/>
                  <a:pt x="3523532" y="7441173"/>
                  <a:pt x="3520368" y="7425200"/>
                </a:cubicBezTo>
                <a:cubicBezTo>
                  <a:pt x="3517213" y="7409227"/>
                  <a:pt x="3512388" y="7396168"/>
                  <a:pt x="3505907" y="7386019"/>
                </a:cubicBezTo>
                <a:lnTo>
                  <a:pt x="3491332" y="7363191"/>
                </a:lnTo>
                <a:cubicBezTo>
                  <a:pt x="3491011" y="7406778"/>
                  <a:pt x="3487558" y="7430757"/>
                  <a:pt x="3480976" y="7435134"/>
                </a:cubicBezTo>
                <a:cubicBezTo>
                  <a:pt x="3471151" y="7434445"/>
                  <a:pt x="3465356" y="7441905"/>
                  <a:pt x="3463604" y="7457530"/>
                </a:cubicBezTo>
                <a:cubicBezTo>
                  <a:pt x="3461853" y="7473152"/>
                  <a:pt x="3459334" y="7482061"/>
                  <a:pt x="3456040" y="7484254"/>
                </a:cubicBezTo>
                <a:cubicBezTo>
                  <a:pt x="3452796" y="7479176"/>
                  <a:pt x="3449718" y="7452307"/>
                  <a:pt x="3446796" y="7403653"/>
                </a:cubicBezTo>
                <a:cubicBezTo>
                  <a:pt x="3446635" y="7425440"/>
                  <a:pt x="3444052" y="7443435"/>
                  <a:pt x="3439030" y="7457617"/>
                </a:cubicBezTo>
                <a:cubicBezTo>
                  <a:pt x="3434012" y="7471796"/>
                  <a:pt x="3423326" y="7477095"/>
                  <a:pt x="3406963" y="7473519"/>
                </a:cubicBezTo>
                <a:cubicBezTo>
                  <a:pt x="3403721" y="7468441"/>
                  <a:pt x="3389038" y="7460142"/>
                  <a:pt x="3362905" y="7448606"/>
                </a:cubicBezTo>
                <a:cubicBezTo>
                  <a:pt x="3356376" y="7445725"/>
                  <a:pt x="3356483" y="7431196"/>
                  <a:pt x="3363225" y="7405019"/>
                </a:cubicBezTo>
                <a:cubicBezTo>
                  <a:pt x="3376721" y="7352680"/>
                  <a:pt x="3375228" y="7331981"/>
                  <a:pt x="3358764" y="7342930"/>
                </a:cubicBezTo>
                <a:cubicBezTo>
                  <a:pt x="3355472" y="7345118"/>
                  <a:pt x="3352155" y="7350941"/>
                  <a:pt x="3348809" y="7360392"/>
                </a:cubicBezTo>
                <a:cubicBezTo>
                  <a:pt x="3332292" y="7378612"/>
                  <a:pt x="3318812" y="7429142"/>
                  <a:pt x="3308378" y="7511980"/>
                </a:cubicBezTo>
                <a:cubicBezTo>
                  <a:pt x="3297938" y="7594822"/>
                  <a:pt x="3295932" y="7644946"/>
                  <a:pt x="3302363" y="7662361"/>
                </a:cubicBezTo>
                <a:cubicBezTo>
                  <a:pt x="3315323" y="7682657"/>
                  <a:pt x="3320125" y="7697528"/>
                  <a:pt x="3316781" y="7706987"/>
                </a:cubicBezTo>
                <a:lnTo>
                  <a:pt x="3282759" y="7653707"/>
                </a:lnTo>
                <a:lnTo>
                  <a:pt x="3271766" y="7588716"/>
                </a:lnTo>
                <a:lnTo>
                  <a:pt x="3273365" y="7594909"/>
                </a:lnTo>
                <a:lnTo>
                  <a:pt x="3278379" y="7580722"/>
                </a:lnTo>
                <a:cubicBezTo>
                  <a:pt x="3285023" y="7569080"/>
                  <a:pt x="3281861" y="7553107"/>
                  <a:pt x="3268899" y="7532811"/>
                </a:cubicBezTo>
                <a:lnTo>
                  <a:pt x="3264074" y="7520846"/>
                </a:lnTo>
                <a:lnTo>
                  <a:pt x="3264093" y="7517938"/>
                </a:lnTo>
                <a:lnTo>
                  <a:pt x="3273919" y="7518631"/>
                </a:lnTo>
                <a:cubicBezTo>
                  <a:pt x="3287039" y="7517141"/>
                  <a:pt x="3297181" y="7474244"/>
                  <a:pt x="3304351" y="7389960"/>
                </a:cubicBezTo>
                <a:cubicBezTo>
                  <a:pt x="3311257" y="7342004"/>
                  <a:pt x="3309768" y="7321301"/>
                  <a:pt x="3299892" y="7327870"/>
                </a:cubicBezTo>
                <a:cubicBezTo>
                  <a:pt x="3290010" y="7334442"/>
                  <a:pt x="3284158" y="7350995"/>
                  <a:pt x="3282330" y="7377510"/>
                </a:cubicBezTo>
                <a:cubicBezTo>
                  <a:pt x="3280496" y="7404028"/>
                  <a:pt x="3277909" y="7422015"/>
                  <a:pt x="3274560" y="7431466"/>
                </a:cubicBezTo>
                <a:cubicBezTo>
                  <a:pt x="3264572" y="7452568"/>
                  <a:pt x="3262825" y="7468189"/>
                  <a:pt x="3269304" y="7478337"/>
                </a:cubicBezTo>
                <a:cubicBezTo>
                  <a:pt x="3275778" y="7488478"/>
                  <a:pt x="3274079" y="7496844"/>
                  <a:pt x="3264201" y="7503413"/>
                </a:cubicBezTo>
                <a:lnTo>
                  <a:pt x="3264093" y="7517938"/>
                </a:lnTo>
                <a:lnTo>
                  <a:pt x="3262866" y="7517850"/>
                </a:lnTo>
                <a:lnTo>
                  <a:pt x="3264074" y="7520846"/>
                </a:lnTo>
                <a:lnTo>
                  <a:pt x="3263917" y="7542327"/>
                </a:lnTo>
                <a:lnTo>
                  <a:pt x="3249779" y="7458790"/>
                </a:lnTo>
                <a:cubicBezTo>
                  <a:pt x="3256471" y="7439880"/>
                  <a:pt x="3251692" y="7421378"/>
                  <a:pt x="3235442" y="7403270"/>
                </a:cubicBezTo>
                <a:cubicBezTo>
                  <a:pt x="3219192" y="7385160"/>
                  <a:pt x="3216188" y="7347401"/>
                  <a:pt x="3226440" y="7289983"/>
                </a:cubicBezTo>
                <a:cubicBezTo>
                  <a:pt x="3229891" y="7266005"/>
                  <a:pt x="3234995" y="7240930"/>
                  <a:pt x="3241735" y="7214754"/>
                </a:cubicBezTo>
                <a:lnTo>
                  <a:pt x="3246758" y="7200573"/>
                </a:lnTo>
                <a:cubicBezTo>
                  <a:pt x="3233478" y="7223862"/>
                  <a:pt x="3220254" y="7239883"/>
                  <a:pt x="3207081" y="7248644"/>
                </a:cubicBezTo>
                <a:lnTo>
                  <a:pt x="3202143" y="7251929"/>
                </a:lnTo>
                <a:cubicBezTo>
                  <a:pt x="3169211" y="7273830"/>
                  <a:pt x="3152164" y="7364683"/>
                  <a:pt x="3150994" y="7524491"/>
                </a:cubicBezTo>
                <a:cubicBezTo>
                  <a:pt x="3076375" y="7422324"/>
                  <a:pt x="3045649" y="7366863"/>
                  <a:pt x="3058822" y="7358102"/>
                </a:cubicBezTo>
                <a:cubicBezTo>
                  <a:pt x="3062059" y="7363171"/>
                  <a:pt x="3066273" y="7347721"/>
                  <a:pt x="3071444" y="7311747"/>
                </a:cubicBezTo>
                <a:cubicBezTo>
                  <a:pt x="3076628" y="7275778"/>
                  <a:pt x="3079360" y="7237809"/>
                  <a:pt x="3079653" y="7197857"/>
                </a:cubicBezTo>
                <a:lnTo>
                  <a:pt x="3078845" y="7155070"/>
                </a:lnTo>
                <a:lnTo>
                  <a:pt x="3069508" y="7165317"/>
                </a:lnTo>
                <a:cubicBezTo>
                  <a:pt x="3062782" y="7169102"/>
                  <a:pt x="3056499" y="7168804"/>
                  <a:pt x="3050656" y="7164426"/>
                </a:cubicBezTo>
                <a:cubicBezTo>
                  <a:pt x="3057886" y="7137575"/>
                  <a:pt x="3052282" y="7119261"/>
                  <a:pt x="3033853" y="7109473"/>
                </a:cubicBezTo>
                <a:cubicBezTo>
                  <a:pt x="3043959" y="7075205"/>
                  <a:pt x="3053870" y="7044506"/>
                  <a:pt x="3063586" y="7017379"/>
                </a:cubicBezTo>
                <a:lnTo>
                  <a:pt x="3074667" y="6989975"/>
                </a:lnTo>
                <a:lnTo>
                  <a:pt x="3083049" y="6944189"/>
                </a:lnTo>
                <a:cubicBezTo>
                  <a:pt x="3090455" y="6911705"/>
                  <a:pt x="3100041" y="6875286"/>
                  <a:pt x="3111804" y="6834934"/>
                </a:cubicBezTo>
                <a:cubicBezTo>
                  <a:pt x="3135331" y="6754229"/>
                  <a:pt x="3158329" y="6690138"/>
                  <a:pt x="3180794" y="6642667"/>
                </a:cubicBezTo>
                <a:lnTo>
                  <a:pt x="3196107" y="6615653"/>
                </a:lnTo>
                <a:lnTo>
                  <a:pt x="3186175" y="6607297"/>
                </a:lnTo>
                <a:lnTo>
                  <a:pt x="3193792" y="6584670"/>
                </a:lnTo>
                <a:lnTo>
                  <a:pt x="3174858" y="6614084"/>
                </a:lnTo>
                <a:cubicBezTo>
                  <a:pt x="3133405" y="6681412"/>
                  <a:pt x="3112628" y="6722338"/>
                  <a:pt x="3112522" y="6736866"/>
                </a:cubicBezTo>
                <a:cubicBezTo>
                  <a:pt x="3109119" y="6753587"/>
                  <a:pt x="3102533" y="6757969"/>
                  <a:pt x="3092761" y="6750009"/>
                </a:cubicBezTo>
                <a:cubicBezTo>
                  <a:pt x="3086389" y="6725332"/>
                  <a:pt x="3107259" y="6671692"/>
                  <a:pt x="3155383" y="6589089"/>
                </a:cubicBezTo>
                <a:lnTo>
                  <a:pt x="3206974" y="6510856"/>
                </a:lnTo>
                <a:lnTo>
                  <a:pt x="3177252" y="6518184"/>
                </a:lnTo>
                <a:cubicBezTo>
                  <a:pt x="3172977" y="6521027"/>
                  <a:pt x="3160472" y="6534842"/>
                  <a:pt x="3139754" y="6559652"/>
                </a:cubicBezTo>
                <a:cubicBezTo>
                  <a:pt x="3119034" y="6584445"/>
                  <a:pt x="3095841" y="6605385"/>
                  <a:pt x="3070178" y="6622453"/>
                </a:cubicBezTo>
                <a:lnTo>
                  <a:pt x="3045510" y="6655388"/>
                </a:lnTo>
                <a:lnTo>
                  <a:pt x="3105696" y="6549248"/>
                </a:lnTo>
                <a:cubicBezTo>
                  <a:pt x="3143518" y="6513063"/>
                  <a:pt x="3181684" y="6482180"/>
                  <a:pt x="3220177" y="6456580"/>
                </a:cubicBezTo>
                <a:cubicBezTo>
                  <a:pt x="3251917" y="6429953"/>
                  <a:pt x="3278922" y="6405446"/>
                  <a:pt x="3301186" y="6383061"/>
                </a:cubicBezTo>
                <a:lnTo>
                  <a:pt x="3328698" y="6351244"/>
                </a:lnTo>
                <a:lnTo>
                  <a:pt x="3336667" y="6332989"/>
                </a:lnTo>
                <a:cubicBezTo>
                  <a:pt x="3346676" y="6308256"/>
                  <a:pt x="3356594" y="6296235"/>
                  <a:pt x="3366421" y="6296932"/>
                </a:cubicBezTo>
                <a:lnTo>
                  <a:pt x="3366487" y="6296909"/>
                </a:lnTo>
                <a:lnTo>
                  <a:pt x="3377899" y="6274177"/>
                </a:lnTo>
                <a:cubicBezTo>
                  <a:pt x="3381205" y="6260269"/>
                  <a:pt x="3379771" y="6248480"/>
                  <a:pt x="3373597" y="6238812"/>
                </a:cubicBezTo>
                <a:cubicBezTo>
                  <a:pt x="3355826" y="6239617"/>
                  <a:pt x="3338387" y="6245702"/>
                  <a:pt x="3321286" y="6257076"/>
                </a:cubicBezTo>
                <a:cubicBezTo>
                  <a:pt x="3188697" y="6345261"/>
                  <a:pt x="3085575" y="6441405"/>
                  <a:pt x="3011904" y="6545499"/>
                </a:cubicBezTo>
                <a:cubicBezTo>
                  <a:pt x="2970464" y="6595105"/>
                  <a:pt x="2946458" y="6638629"/>
                  <a:pt x="2939891" y="6676052"/>
                </a:cubicBezTo>
                <a:cubicBezTo>
                  <a:pt x="2925432" y="6729753"/>
                  <a:pt x="2913921" y="6759434"/>
                  <a:pt x="2905368" y="6765124"/>
                </a:cubicBezTo>
                <a:cubicBezTo>
                  <a:pt x="2896813" y="6770814"/>
                  <a:pt x="2896489" y="6765531"/>
                  <a:pt x="2904374" y="6749258"/>
                </a:cubicBezTo>
                <a:cubicBezTo>
                  <a:pt x="2904374" y="6749258"/>
                  <a:pt x="2906190" y="6742551"/>
                  <a:pt x="2909800" y="6729120"/>
                </a:cubicBezTo>
                <a:cubicBezTo>
                  <a:pt x="2912751" y="6705116"/>
                  <a:pt x="2911763" y="6689244"/>
                  <a:pt x="2906827" y="6681515"/>
                </a:cubicBezTo>
                <a:lnTo>
                  <a:pt x="2866877" y="6790725"/>
                </a:lnTo>
                <a:lnTo>
                  <a:pt x="2873297" y="6786454"/>
                </a:lnTo>
                <a:cubicBezTo>
                  <a:pt x="2877570" y="6783612"/>
                  <a:pt x="2878240" y="6794195"/>
                  <a:pt x="2875285" y="6818203"/>
                </a:cubicBezTo>
                <a:lnTo>
                  <a:pt x="2866432" y="6890220"/>
                </a:lnTo>
                <a:cubicBezTo>
                  <a:pt x="2880585" y="6902834"/>
                  <a:pt x="2897686" y="6891459"/>
                  <a:pt x="2917756" y="6856084"/>
                </a:cubicBezTo>
                <a:cubicBezTo>
                  <a:pt x="2930584" y="6847551"/>
                  <a:pt x="2936999" y="6843286"/>
                  <a:pt x="2936999" y="6843286"/>
                </a:cubicBezTo>
                <a:cubicBezTo>
                  <a:pt x="2953139" y="6887650"/>
                  <a:pt x="2942628" y="6933210"/>
                  <a:pt x="2905462" y="6979971"/>
                </a:cubicBezTo>
                <a:cubicBezTo>
                  <a:pt x="2876852" y="7021044"/>
                  <a:pt x="2861248" y="7092035"/>
                  <a:pt x="2858654" y="7192943"/>
                </a:cubicBezTo>
                <a:cubicBezTo>
                  <a:pt x="2865278" y="7298733"/>
                  <a:pt x="2848832" y="7320701"/>
                  <a:pt x="2809316" y="7258813"/>
                </a:cubicBezTo>
                <a:cubicBezTo>
                  <a:pt x="2804378" y="7251084"/>
                  <a:pt x="2801984" y="7230633"/>
                  <a:pt x="2802136" y="7197460"/>
                </a:cubicBezTo>
                <a:cubicBezTo>
                  <a:pt x="2802288" y="7164303"/>
                  <a:pt x="2800627" y="7137852"/>
                  <a:pt x="2797161" y="7118114"/>
                </a:cubicBezTo>
                <a:cubicBezTo>
                  <a:pt x="2793710" y="7098382"/>
                  <a:pt x="2778149" y="7081175"/>
                  <a:pt x="2750506" y="7066504"/>
                </a:cubicBezTo>
                <a:cubicBezTo>
                  <a:pt x="2741283" y="7061610"/>
                  <a:pt x="2731740" y="7051428"/>
                  <a:pt x="2721862" y="7035957"/>
                </a:cubicBezTo>
                <a:cubicBezTo>
                  <a:pt x="2707045" y="7012753"/>
                  <a:pt x="2695684" y="7009282"/>
                  <a:pt x="2687799" y="7025556"/>
                </a:cubicBezTo>
                <a:cubicBezTo>
                  <a:pt x="2683518" y="7028403"/>
                  <a:pt x="2677104" y="7032669"/>
                  <a:pt x="2668549" y="7038358"/>
                </a:cubicBezTo>
                <a:cubicBezTo>
                  <a:pt x="2648491" y="7073741"/>
                  <a:pt x="2633523" y="7083697"/>
                  <a:pt x="2623643" y="7068225"/>
                </a:cubicBezTo>
                <a:cubicBezTo>
                  <a:pt x="2618700" y="7060483"/>
                  <a:pt x="2610483" y="7071462"/>
                  <a:pt x="2598974" y="7101160"/>
                </a:cubicBezTo>
                <a:cubicBezTo>
                  <a:pt x="2591081" y="7117423"/>
                  <a:pt x="2584999" y="7126982"/>
                  <a:pt x="2580725" y="7129825"/>
                </a:cubicBezTo>
                <a:cubicBezTo>
                  <a:pt x="2572172" y="7135514"/>
                  <a:pt x="2564093" y="7113329"/>
                  <a:pt x="2556508" y="7063276"/>
                </a:cubicBezTo>
                <a:cubicBezTo>
                  <a:pt x="2554521" y="7031542"/>
                  <a:pt x="2546121" y="7004058"/>
                  <a:pt x="2531304" y="6980855"/>
                </a:cubicBezTo>
                <a:cubicBezTo>
                  <a:pt x="2516488" y="6957655"/>
                  <a:pt x="2511787" y="6935981"/>
                  <a:pt x="2517208" y="6915847"/>
                </a:cubicBezTo>
                <a:cubicBezTo>
                  <a:pt x="2522637" y="6895710"/>
                  <a:pt x="2534883" y="6895820"/>
                  <a:pt x="2553988" y="6916186"/>
                </a:cubicBezTo>
                <a:cubicBezTo>
                  <a:pt x="2563197" y="6921075"/>
                  <a:pt x="2571018" y="6921388"/>
                  <a:pt x="2577432" y="6917121"/>
                </a:cubicBezTo>
                <a:cubicBezTo>
                  <a:pt x="2583846" y="6912855"/>
                  <a:pt x="2584089" y="6898923"/>
                  <a:pt x="2578152" y="6875314"/>
                </a:cubicBezTo>
                <a:cubicBezTo>
                  <a:pt x="2572222" y="6851701"/>
                  <a:pt x="2564310" y="6832163"/>
                  <a:pt x="2554433" y="6816691"/>
                </a:cubicBezTo>
                <a:lnTo>
                  <a:pt x="2532208" y="6781887"/>
                </a:lnTo>
                <a:cubicBezTo>
                  <a:pt x="2536183" y="6845372"/>
                  <a:pt x="2533890" y="6879954"/>
                  <a:pt x="2525342" y="6885639"/>
                </a:cubicBezTo>
                <a:cubicBezTo>
                  <a:pt x="2511852" y="6883597"/>
                  <a:pt x="2504691" y="6893857"/>
                  <a:pt x="2503876" y="6916442"/>
                </a:cubicBezTo>
                <a:cubicBezTo>
                  <a:pt x="2503067" y="6939023"/>
                  <a:pt x="2500527" y="6951742"/>
                  <a:pt x="2496247" y="6954589"/>
                </a:cubicBezTo>
                <a:cubicBezTo>
                  <a:pt x="2491304" y="6946847"/>
                  <a:pt x="2484380" y="6907368"/>
                  <a:pt x="2475462" y="6836157"/>
                </a:cubicBezTo>
                <a:cubicBezTo>
                  <a:pt x="2477448" y="6867891"/>
                  <a:pt x="2475744" y="6893842"/>
                  <a:pt x="2470316" y="6913978"/>
                </a:cubicBezTo>
                <a:cubicBezTo>
                  <a:pt x="2464896" y="6934113"/>
                  <a:pt x="2450832" y="6940709"/>
                  <a:pt x="2428118" y="6933772"/>
                </a:cubicBezTo>
                <a:cubicBezTo>
                  <a:pt x="2423175" y="6926031"/>
                  <a:pt x="2402276" y="6912390"/>
                  <a:pt x="2365410" y="6892825"/>
                </a:cubicBezTo>
                <a:cubicBezTo>
                  <a:pt x="2356199" y="6887938"/>
                  <a:pt x="2354876" y="6866775"/>
                  <a:pt x="2361434" y="6829340"/>
                </a:cubicBezTo>
                <a:cubicBezTo>
                  <a:pt x="2374576" y="6754489"/>
                  <a:pt x="2370442" y="6724167"/>
                  <a:pt x="2349060" y="6738389"/>
                </a:cubicBezTo>
                <a:cubicBezTo>
                  <a:pt x="2344785" y="6741232"/>
                  <a:pt x="2340844" y="6749368"/>
                  <a:pt x="2337224" y="6762789"/>
                </a:cubicBezTo>
                <a:cubicBezTo>
                  <a:pt x="2316505" y="6787597"/>
                  <a:pt x="2303206" y="6859814"/>
                  <a:pt x="2297333" y="6979430"/>
                </a:cubicBezTo>
                <a:cubicBezTo>
                  <a:pt x="2291454" y="7099052"/>
                  <a:pt x="2293784" y="7171885"/>
                  <a:pt x="2304334" y="7197942"/>
                </a:cubicBezTo>
                <a:cubicBezTo>
                  <a:pt x="2324090" y="7228885"/>
                  <a:pt x="2332155" y="7251063"/>
                  <a:pt x="2328543" y="7264494"/>
                </a:cubicBezTo>
                <a:lnTo>
                  <a:pt x="2276675" y="7183264"/>
                </a:lnTo>
                <a:lnTo>
                  <a:pt x="2255080" y="7087397"/>
                </a:lnTo>
                <a:lnTo>
                  <a:pt x="2257893" y="7096589"/>
                </a:lnTo>
                <a:lnTo>
                  <a:pt x="2263306" y="7076445"/>
                </a:lnTo>
                <a:cubicBezTo>
                  <a:pt x="2271204" y="7060178"/>
                  <a:pt x="2265267" y="7036570"/>
                  <a:pt x="2245510" y="7005625"/>
                </a:cubicBezTo>
                <a:lnTo>
                  <a:pt x="2237705" y="6987681"/>
                </a:lnTo>
                <a:lnTo>
                  <a:pt x="2237441" y="6983446"/>
                </a:lnTo>
                <a:lnTo>
                  <a:pt x="2250930" y="6985493"/>
                </a:lnTo>
                <a:cubicBezTo>
                  <a:pt x="2268702" y="6984702"/>
                  <a:pt x="2278217" y="6923259"/>
                  <a:pt x="2279484" y="6801189"/>
                </a:cubicBezTo>
                <a:cubicBezTo>
                  <a:pt x="2284066" y="6732032"/>
                  <a:pt x="2279937" y="6701705"/>
                  <a:pt x="2267109" y="6710237"/>
                </a:cubicBezTo>
                <a:cubicBezTo>
                  <a:pt x="2254274" y="6718774"/>
                  <a:pt x="2247957" y="6742277"/>
                  <a:pt x="2248141" y="6780724"/>
                </a:cubicBezTo>
                <a:cubicBezTo>
                  <a:pt x="2248320" y="6819177"/>
                  <a:pt x="2246607" y="6845116"/>
                  <a:pt x="2242988" y="6858535"/>
                </a:cubicBezTo>
                <a:cubicBezTo>
                  <a:pt x="2231479" y="6888233"/>
                  <a:pt x="2230669" y="6910814"/>
                  <a:pt x="2240549" y="6926285"/>
                </a:cubicBezTo>
                <a:cubicBezTo>
                  <a:pt x="2250421" y="6941747"/>
                  <a:pt x="2248942" y="6953758"/>
                  <a:pt x="2236115" y="6962291"/>
                </a:cubicBezTo>
                <a:lnTo>
                  <a:pt x="2237441" y="6983446"/>
                </a:lnTo>
                <a:lnTo>
                  <a:pt x="2235752" y="6983189"/>
                </a:lnTo>
                <a:lnTo>
                  <a:pt x="2237705" y="6987681"/>
                </a:lnTo>
                <a:lnTo>
                  <a:pt x="2239665" y="7018970"/>
                </a:lnTo>
                <a:lnTo>
                  <a:pt x="2211899" y="6895741"/>
                </a:lnTo>
                <a:cubicBezTo>
                  <a:pt x="2219128" y="6868892"/>
                  <a:pt x="2210726" y="6841422"/>
                  <a:pt x="2186693" y="6813322"/>
                </a:cubicBezTo>
                <a:cubicBezTo>
                  <a:pt x="2162661" y="6785220"/>
                  <a:pt x="2154738" y="6729878"/>
                  <a:pt x="2162936" y="6647285"/>
                </a:cubicBezTo>
                <a:cubicBezTo>
                  <a:pt x="2165223" y="6612707"/>
                  <a:pt x="2169656" y="6576702"/>
                  <a:pt x="2176216" y="6539268"/>
                </a:cubicBezTo>
                <a:lnTo>
                  <a:pt x="2181643" y="6519131"/>
                </a:lnTo>
                <a:cubicBezTo>
                  <a:pt x="2165859" y="6551671"/>
                  <a:pt x="2149413" y="6573622"/>
                  <a:pt x="2132305" y="6585000"/>
                </a:cubicBezTo>
                <a:lnTo>
                  <a:pt x="2125892" y="6589267"/>
                </a:lnTo>
                <a:cubicBezTo>
                  <a:pt x="2083120" y="6617714"/>
                  <a:pt x="2069024" y="6748314"/>
                  <a:pt x="2083597" y="6981074"/>
                </a:cubicBezTo>
                <a:cubicBezTo>
                  <a:pt x="1971323" y="6824325"/>
                  <a:pt x="1923735" y="6740264"/>
                  <a:pt x="1940844" y="6728885"/>
                </a:cubicBezTo>
                <a:cubicBezTo>
                  <a:pt x="1945781" y="6736615"/>
                  <a:pt x="1949971" y="6714542"/>
                  <a:pt x="1953398" y="6662664"/>
                </a:cubicBezTo>
                <a:cubicBezTo>
                  <a:pt x="1956838" y="6610793"/>
                  <a:pt x="1956729" y="6555750"/>
                  <a:pt x="1953086" y="6497560"/>
                </a:cubicBezTo>
                <a:cubicBezTo>
                  <a:pt x="1949443" y="6439370"/>
                  <a:pt x="1945151" y="6406413"/>
                  <a:pt x="1940213" y="6398682"/>
                </a:cubicBezTo>
                <a:cubicBezTo>
                  <a:pt x="1905641" y="6344537"/>
                  <a:pt x="1912335" y="6202331"/>
                  <a:pt x="1960287" y="5972073"/>
                </a:cubicBezTo>
                <a:cubicBezTo>
                  <a:pt x="2008234" y="5741814"/>
                  <a:pt x="2060005" y="5608182"/>
                  <a:pt x="2115606" y="5571203"/>
                </a:cubicBezTo>
                <a:lnTo>
                  <a:pt x="2128434" y="5562672"/>
                </a:lnTo>
                <a:cubicBezTo>
                  <a:pt x="2132051" y="5549253"/>
                  <a:pt x="2131381" y="5538668"/>
                  <a:pt x="2126446" y="5530937"/>
                </a:cubicBezTo>
                <a:lnTo>
                  <a:pt x="2112623" y="5523602"/>
                </a:lnTo>
                <a:lnTo>
                  <a:pt x="2118051" y="5503465"/>
                </a:lnTo>
                <a:cubicBezTo>
                  <a:pt x="2105218" y="5512001"/>
                  <a:pt x="2073892" y="5563134"/>
                  <a:pt x="2024075" y="5656880"/>
                </a:cubicBezTo>
                <a:cubicBezTo>
                  <a:pt x="1974260" y="5750626"/>
                  <a:pt x="1950017" y="5808076"/>
                  <a:pt x="1951341" y="5829237"/>
                </a:cubicBezTo>
                <a:cubicBezTo>
                  <a:pt x="1948386" y="5853245"/>
                  <a:pt x="1939833" y="5858935"/>
                  <a:pt x="1925679" y="5846306"/>
                </a:cubicBezTo>
                <a:cubicBezTo>
                  <a:pt x="1914475" y="5809673"/>
                  <a:pt x="1937557" y="5733707"/>
                  <a:pt x="1994943" y="5618401"/>
                </a:cubicBezTo>
                <a:cubicBezTo>
                  <a:pt x="2023627" y="5560752"/>
                  <a:pt x="2054518" y="5507148"/>
                  <a:pt x="2087610" y="5457587"/>
                </a:cubicBezTo>
                <a:lnTo>
                  <a:pt x="2167527" y="5354521"/>
                </a:lnTo>
                <a:lnTo>
                  <a:pt x="2143674" y="5353081"/>
                </a:lnTo>
                <a:cubicBezTo>
                  <a:pt x="2082899" y="5349433"/>
                  <a:pt x="2037128" y="5357834"/>
                  <a:pt x="2006359" y="5378296"/>
                </a:cubicBezTo>
                <a:lnTo>
                  <a:pt x="1990696" y="5405242"/>
                </a:lnTo>
                <a:cubicBezTo>
                  <a:pt x="2000756" y="5409565"/>
                  <a:pt x="2000474" y="5426280"/>
                  <a:pt x="1989841" y="5455394"/>
                </a:cubicBezTo>
                <a:cubicBezTo>
                  <a:pt x="1984717" y="5458803"/>
                  <a:pt x="1979490" y="5467793"/>
                  <a:pt x="1974178" y="5482339"/>
                </a:cubicBezTo>
                <a:cubicBezTo>
                  <a:pt x="1947977" y="5532838"/>
                  <a:pt x="1929747" y="5561490"/>
                  <a:pt x="1919490" y="5568311"/>
                </a:cubicBezTo>
                <a:cubicBezTo>
                  <a:pt x="1909235" y="5575132"/>
                  <a:pt x="1901827" y="5563531"/>
                  <a:pt x="1897261" y="5533497"/>
                </a:cubicBezTo>
                <a:cubicBezTo>
                  <a:pt x="1902581" y="5518945"/>
                  <a:pt x="1907894" y="5504382"/>
                  <a:pt x="1913205" y="5489836"/>
                </a:cubicBezTo>
                <a:lnTo>
                  <a:pt x="1929158" y="5446170"/>
                </a:lnTo>
                <a:lnTo>
                  <a:pt x="1921469" y="5451284"/>
                </a:lnTo>
                <a:cubicBezTo>
                  <a:pt x="1911215" y="5458106"/>
                  <a:pt x="1881539" y="5488855"/>
                  <a:pt x="1832449" y="5543547"/>
                </a:cubicBezTo>
                <a:cubicBezTo>
                  <a:pt x="1783356" y="5598241"/>
                  <a:pt x="1753684" y="5628990"/>
                  <a:pt x="1743427" y="5635810"/>
                </a:cubicBezTo>
                <a:lnTo>
                  <a:pt x="1735737" y="5640926"/>
                </a:lnTo>
                <a:cubicBezTo>
                  <a:pt x="1741057" y="5626373"/>
                  <a:pt x="1754161" y="5601130"/>
                  <a:pt x="1775050" y="5565196"/>
                </a:cubicBezTo>
                <a:lnTo>
                  <a:pt x="1783022" y="5543364"/>
                </a:lnTo>
                <a:lnTo>
                  <a:pt x="1799252" y="5482970"/>
                </a:lnTo>
                <a:lnTo>
                  <a:pt x="1868471" y="5436934"/>
                </a:lnTo>
                <a:cubicBezTo>
                  <a:pt x="1868471" y="5436934"/>
                  <a:pt x="1855846" y="5434318"/>
                  <a:pt x="1830585" y="5429076"/>
                </a:cubicBezTo>
                <a:cubicBezTo>
                  <a:pt x="1805318" y="5423839"/>
                  <a:pt x="1790221" y="5417352"/>
                  <a:pt x="1785277" y="5409610"/>
                </a:cubicBezTo>
                <a:lnTo>
                  <a:pt x="1861911" y="5375168"/>
                </a:lnTo>
                <a:cubicBezTo>
                  <a:pt x="1917939" y="5359947"/>
                  <a:pt x="1941205" y="5333460"/>
                  <a:pt x="1931705" y="5295694"/>
                </a:cubicBezTo>
                <a:cubicBezTo>
                  <a:pt x="1947838" y="5240879"/>
                  <a:pt x="1953439" y="5209611"/>
                  <a:pt x="1948497" y="5201869"/>
                </a:cubicBezTo>
                <a:cubicBezTo>
                  <a:pt x="1943561" y="5194140"/>
                  <a:pt x="1925512" y="5211641"/>
                  <a:pt x="1894376" y="5254394"/>
                </a:cubicBezTo>
                <a:lnTo>
                  <a:pt x="1871298" y="5269743"/>
                </a:lnTo>
                <a:cubicBezTo>
                  <a:pt x="1696959" y="5385695"/>
                  <a:pt x="1607322" y="5439813"/>
                  <a:pt x="1602378" y="5432071"/>
                </a:cubicBezTo>
                <a:cubicBezTo>
                  <a:pt x="1597442" y="5424341"/>
                  <a:pt x="1597536" y="5418764"/>
                  <a:pt x="1602660" y="5415356"/>
                </a:cubicBezTo>
                <a:lnTo>
                  <a:pt x="1610641" y="5393519"/>
                </a:lnTo>
                <a:cubicBezTo>
                  <a:pt x="1600566" y="5389192"/>
                  <a:pt x="1585186" y="5399421"/>
                  <a:pt x="1564492" y="5424213"/>
                </a:cubicBezTo>
                <a:cubicBezTo>
                  <a:pt x="1517966" y="5477200"/>
                  <a:pt x="1489764" y="5495957"/>
                  <a:pt x="1479886" y="5480486"/>
                </a:cubicBezTo>
                <a:cubicBezTo>
                  <a:pt x="1474942" y="5472744"/>
                  <a:pt x="1484292" y="5444482"/>
                  <a:pt x="1507935" y="5395702"/>
                </a:cubicBezTo>
                <a:cubicBezTo>
                  <a:pt x="1531578" y="5346921"/>
                  <a:pt x="1548526" y="5319123"/>
                  <a:pt x="1558781" y="5312302"/>
                </a:cubicBezTo>
                <a:lnTo>
                  <a:pt x="1574162" y="5302073"/>
                </a:lnTo>
                <a:cubicBezTo>
                  <a:pt x="1579474" y="5287509"/>
                  <a:pt x="1586077" y="5272104"/>
                  <a:pt x="1593949" y="5255840"/>
                </a:cubicBezTo>
                <a:cubicBezTo>
                  <a:pt x="1601834" y="5239581"/>
                  <a:pt x="1610901" y="5228036"/>
                  <a:pt x="1621158" y="5221214"/>
                </a:cubicBezTo>
                <a:cubicBezTo>
                  <a:pt x="1631603" y="5203256"/>
                  <a:pt x="1648454" y="5181018"/>
                  <a:pt x="1671721" y="5154531"/>
                </a:cubicBezTo>
                <a:cubicBezTo>
                  <a:pt x="1694980" y="5128031"/>
                  <a:pt x="1714303" y="5109681"/>
                  <a:pt x="1729691" y="5099446"/>
                </a:cubicBezTo>
                <a:cubicBezTo>
                  <a:pt x="1745449" y="5066924"/>
                  <a:pt x="1748390" y="5042925"/>
                  <a:pt x="1738512" y="5027453"/>
                </a:cubicBezTo>
                <a:cubicBezTo>
                  <a:pt x="1738880" y="5005164"/>
                  <a:pt x="1744194" y="4990601"/>
                  <a:pt x="1754451" y="4983781"/>
                </a:cubicBezTo>
                <a:cubicBezTo>
                  <a:pt x="1769831" y="4973549"/>
                  <a:pt x="1786736" y="4948536"/>
                  <a:pt x="1805161" y="4908741"/>
                </a:cubicBezTo>
                <a:cubicBezTo>
                  <a:pt x="1823578" y="4868934"/>
                  <a:pt x="1843044" y="4842218"/>
                  <a:pt x="1863556" y="4828576"/>
                </a:cubicBezTo>
                <a:cubicBezTo>
                  <a:pt x="1889192" y="4811525"/>
                  <a:pt x="1897065" y="4795260"/>
                  <a:pt x="1887184" y="4779788"/>
                </a:cubicBezTo>
                <a:cubicBezTo>
                  <a:pt x="1882248" y="4772058"/>
                  <a:pt x="1861831" y="4780123"/>
                  <a:pt x="1825937" y="4803995"/>
                </a:cubicBezTo>
                <a:cubicBezTo>
                  <a:pt x="1738764" y="4861974"/>
                  <a:pt x="1671829" y="4923019"/>
                  <a:pt x="1625116" y="4987161"/>
                </a:cubicBezTo>
                <a:cubicBezTo>
                  <a:pt x="1536623" y="5123157"/>
                  <a:pt x="1492286" y="5196730"/>
                  <a:pt x="1492099" y="5207868"/>
                </a:cubicBezTo>
                <a:cubicBezTo>
                  <a:pt x="1491902" y="5219011"/>
                  <a:pt x="1481559" y="5231405"/>
                  <a:pt x="1461048" y="5245049"/>
                </a:cubicBezTo>
                <a:cubicBezTo>
                  <a:pt x="1425531" y="5246628"/>
                  <a:pt x="1426002" y="5218773"/>
                  <a:pt x="1462461" y="5161453"/>
                </a:cubicBezTo>
                <a:cubicBezTo>
                  <a:pt x="1457525" y="5153723"/>
                  <a:pt x="1460176" y="5146443"/>
                  <a:pt x="1470433" y="5139624"/>
                </a:cubicBezTo>
                <a:cubicBezTo>
                  <a:pt x="1475752" y="5125071"/>
                  <a:pt x="1478414" y="5117787"/>
                  <a:pt x="1478414" y="5117787"/>
                </a:cubicBezTo>
                <a:lnTo>
                  <a:pt x="1432541" y="5131769"/>
                </a:lnTo>
                <a:cubicBezTo>
                  <a:pt x="1427416" y="5135178"/>
                  <a:pt x="1411935" y="5150973"/>
                  <a:pt x="1386108" y="5179178"/>
                </a:cubicBezTo>
                <a:cubicBezTo>
                  <a:pt x="1360284" y="5207368"/>
                  <a:pt x="1331987" y="5231701"/>
                  <a:pt x="1301220" y="5252166"/>
                </a:cubicBezTo>
                <a:lnTo>
                  <a:pt x="1270168" y="5289345"/>
                </a:lnTo>
                <a:lnTo>
                  <a:pt x="1348222" y="5171320"/>
                </a:lnTo>
                <a:cubicBezTo>
                  <a:pt x="1394553" y="5129478"/>
                  <a:pt x="1440803" y="5093218"/>
                  <a:pt x="1486950" y="5062525"/>
                </a:cubicBezTo>
                <a:cubicBezTo>
                  <a:pt x="1641147" y="4937912"/>
                  <a:pt x="1705909" y="4856268"/>
                  <a:pt x="1681214" y="4817594"/>
                </a:cubicBezTo>
                <a:cubicBezTo>
                  <a:pt x="1660891" y="4820098"/>
                  <a:pt x="1640472" y="4828164"/>
                  <a:pt x="1619968" y="4841800"/>
                </a:cubicBezTo>
                <a:cubicBezTo>
                  <a:pt x="1461003" y="4947528"/>
                  <a:pt x="1334908" y="5058951"/>
                  <a:pt x="1241669" y="5176062"/>
                </a:cubicBezTo>
                <a:cubicBezTo>
                  <a:pt x="1190018" y="5232457"/>
                  <a:pt x="1158779" y="5280790"/>
                  <a:pt x="1147959" y="5321045"/>
                </a:cubicBezTo>
                <a:cubicBezTo>
                  <a:pt x="1126692" y="5379272"/>
                  <a:pt x="1110927" y="5411784"/>
                  <a:pt x="1100671" y="5418606"/>
                </a:cubicBezTo>
                <a:cubicBezTo>
                  <a:pt x="1090416" y="5425425"/>
                  <a:pt x="1090516" y="5419860"/>
                  <a:pt x="1100954" y="5401889"/>
                </a:cubicBezTo>
                <a:cubicBezTo>
                  <a:pt x="1100954" y="5401889"/>
                  <a:pt x="1103621" y="5394617"/>
                  <a:pt x="1108935" y="5380054"/>
                </a:cubicBezTo>
                <a:cubicBezTo>
                  <a:pt x="1114436" y="5354352"/>
                  <a:pt x="1114725" y="5337632"/>
                  <a:pt x="1109790" y="5329902"/>
                </a:cubicBezTo>
                <a:lnTo>
                  <a:pt x="1054524" y="5449297"/>
                </a:lnTo>
                <a:lnTo>
                  <a:pt x="1062221" y="5444179"/>
                </a:lnTo>
                <a:cubicBezTo>
                  <a:pt x="1067345" y="5440771"/>
                  <a:pt x="1067163" y="5451920"/>
                  <a:pt x="1061655" y="5477626"/>
                </a:cubicBezTo>
                <a:lnTo>
                  <a:pt x="1045144" y="5554736"/>
                </a:lnTo>
                <a:cubicBezTo>
                  <a:pt x="1060148" y="5566782"/>
                  <a:pt x="1080652" y="5553145"/>
                  <a:pt x="1106680" y="5513808"/>
                </a:cubicBezTo>
                <a:cubicBezTo>
                  <a:pt x="1122062" y="5503579"/>
                  <a:pt x="1129751" y="5498464"/>
                  <a:pt x="1129751" y="5498464"/>
                </a:cubicBezTo>
                <a:cubicBezTo>
                  <a:pt x="1144190" y="5543959"/>
                  <a:pt x="1128150" y="5593198"/>
                  <a:pt x="1081624" y="5646185"/>
                </a:cubicBezTo>
                <a:cubicBezTo>
                  <a:pt x="1045354" y="5692349"/>
                  <a:pt x="1021240" y="5769000"/>
                  <a:pt x="1009288" y="5876133"/>
                </a:cubicBezTo>
                <a:cubicBezTo>
                  <a:pt x="1007405" y="5987582"/>
                  <a:pt x="986704" y="6012380"/>
                  <a:pt x="947187" y="5950492"/>
                </a:cubicBezTo>
                <a:cubicBezTo>
                  <a:pt x="942251" y="5942763"/>
                  <a:pt x="941344" y="5921322"/>
                  <a:pt x="944475" y="5886168"/>
                </a:cubicBezTo>
                <a:cubicBezTo>
                  <a:pt x="947607" y="5851029"/>
                  <a:pt x="948071" y="5823164"/>
                  <a:pt x="945882" y="5802577"/>
                </a:cubicBezTo>
                <a:cubicBezTo>
                  <a:pt x="943707" y="5781997"/>
                  <a:pt x="927507" y="5765214"/>
                  <a:pt x="897313" y="5752241"/>
                </a:cubicBezTo>
                <a:cubicBezTo>
                  <a:pt x="887237" y="5747913"/>
                  <a:pt x="877272" y="5738013"/>
                  <a:pt x="867392" y="5722541"/>
                </a:cubicBezTo>
                <a:cubicBezTo>
                  <a:pt x="852577" y="5699339"/>
                  <a:pt x="839935" y="5696717"/>
                  <a:pt x="829499" y="5714688"/>
                </a:cubicBezTo>
                <a:cubicBezTo>
                  <a:pt x="824366" y="5718102"/>
                  <a:pt x="816678" y="5723217"/>
                  <a:pt x="806421" y="5730037"/>
                </a:cubicBezTo>
                <a:cubicBezTo>
                  <a:pt x="780407" y="5769382"/>
                  <a:pt x="762463" y="5781317"/>
                  <a:pt x="752582" y="5765846"/>
                </a:cubicBezTo>
                <a:cubicBezTo>
                  <a:pt x="747638" y="5758104"/>
                  <a:pt x="737295" y="5770497"/>
                  <a:pt x="721530" y="5803026"/>
                </a:cubicBezTo>
                <a:cubicBezTo>
                  <a:pt x="711087" y="5820984"/>
                  <a:pt x="703303" y="5831677"/>
                  <a:pt x="698178" y="5835085"/>
                </a:cubicBezTo>
                <a:cubicBezTo>
                  <a:pt x="687922" y="5841906"/>
                  <a:pt x="680695" y="5819155"/>
                  <a:pt x="676513" y="5766838"/>
                </a:cubicBezTo>
                <a:cubicBezTo>
                  <a:pt x="677079" y="5733407"/>
                  <a:pt x="669953" y="5705074"/>
                  <a:pt x="655138" y="5681872"/>
                </a:cubicBezTo>
                <a:cubicBezTo>
                  <a:pt x="640324" y="5658670"/>
                  <a:pt x="636898" y="5636147"/>
                  <a:pt x="644871" y="5614316"/>
                </a:cubicBezTo>
                <a:cubicBezTo>
                  <a:pt x="652852" y="5592481"/>
                  <a:pt x="666800" y="5591460"/>
                  <a:pt x="686754" y="5611260"/>
                </a:cubicBezTo>
                <a:cubicBezTo>
                  <a:pt x="696815" y="5615581"/>
                  <a:pt x="705701" y="5615187"/>
                  <a:pt x="713391" y="5610072"/>
                </a:cubicBezTo>
                <a:cubicBezTo>
                  <a:pt x="721083" y="5604957"/>
                  <a:pt x="722600" y="5590176"/>
                  <a:pt x="717939" y="5565720"/>
                </a:cubicBezTo>
                <a:cubicBezTo>
                  <a:pt x="713286" y="5541257"/>
                  <a:pt x="706013" y="5521295"/>
                  <a:pt x="696132" y="5505823"/>
                </a:cubicBezTo>
                <a:lnTo>
                  <a:pt x="673911" y="5471019"/>
                </a:lnTo>
                <a:cubicBezTo>
                  <a:pt x="672781" y="5537900"/>
                  <a:pt x="667083" y="5574744"/>
                  <a:pt x="656834" y="5581561"/>
                </a:cubicBezTo>
                <a:cubicBezTo>
                  <a:pt x="641643" y="5580651"/>
                  <a:pt x="632568" y="5592186"/>
                  <a:pt x="629625" y="5616185"/>
                </a:cubicBezTo>
                <a:cubicBezTo>
                  <a:pt x="626689" y="5640179"/>
                  <a:pt x="622659" y="5653889"/>
                  <a:pt x="617528" y="5657303"/>
                </a:cubicBezTo>
                <a:cubicBezTo>
                  <a:pt x="612584" y="5649562"/>
                  <a:pt x="608214" y="5608382"/>
                  <a:pt x="604400" y="5533778"/>
                </a:cubicBezTo>
                <a:cubicBezTo>
                  <a:pt x="603835" y="5567209"/>
                  <a:pt x="599577" y="5594858"/>
                  <a:pt x="591598" y="5616693"/>
                </a:cubicBezTo>
                <a:cubicBezTo>
                  <a:pt x="583624" y="5638524"/>
                  <a:pt x="567008" y="5646818"/>
                  <a:pt x="541741" y="5641580"/>
                </a:cubicBezTo>
                <a:cubicBezTo>
                  <a:pt x="536798" y="5633838"/>
                  <a:pt x="514198" y="5621329"/>
                  <a:pt x="473927" y="5604028"/>
                </a:cubicBezTo>
                <a:cubicBezTo>
                  <a:pt x="463868" y="5599705"/>
                  <a:pt x="464244" y="5577412"/>
                  <a:pt x="475058" y="5537147"/>
                </a:cubicBezTo>
                <a:cubicBezTo>
                  <a:pt x="496708" y="5456636"/>
                  <a:pt x="494701" y="5424900"/>
                  <a:pt x="469065" y="5441951"/>
                </a:cubicBezTo>
                <a:cubicBezTo>
                  <a:pt x="463940" y="5445359"/>
                  <a:pt x="458722" y="5454345"/>
                  <a:pt x="453402" y="5468896"/>
                </a:cubicBezTo>
                <a:cubicBezTo>
                  <a:pt x="427576" y="5497101"/>
                  <a:pt x="405980" y="5574835"/>
                  <a:pt x="388622" y="5702091"/>
                </a:cubicBezTo>
                <a:cubicBezTo>
                  <a:pt x="371256" y="5829353"/>
                  <a:pt x="367416" y="5906289"/>
                  <a:pt x="377116" y="5932910"/>
                </a:cubicBezTo>
                <a:cubicBezTo>
                  <a:pt x="396874" y="5963855"/>
                  <a:pt x="404086" y="5986599"/>
                  <a:pt x="398773" y="6001162"/>
                </a:cubicBezTo>
                <a:lnTo>
                  <a:pt x="346905" y="5919930"/>
                </a:lnTo>
                <a:lnTo>
                  <a:pt x="330844" y="5820384"/>
                </a:lnTo>
                <a:lnTo>
                  <a:pt x="333227" y="5829861"/>
                </a:lnTo>
                <a:lnTo>
                  <a:pt x="341195" y="5808019"/>
                </a:lnTo>
                <a:cubicBezTo>
                  <a:pt x="351645" y="5790053"/>
                  <a:pt x="346984" y="5765597"/>
                  <a:pt x="327226" y="5734653"/>
                </a:cubicBezTo>
                <a:lnTo>
                  <a:pt x="319932" y="5716368"/>
                </a:lnTo>
                <a:lnTo>
                  <a:pt x="320007" y="5711907"/>
                </a:lnTo>
                <a:lnTo>
                  <a:pt x="335199" y="5712822"/>
                </a:lnTo>
                <a:cubicBezTo>
                  <a:pt x="355522" y="5710335"/>
                  <a:pt x="371846" y="5644363"/>
                  <a:pt x="384174" y="5514939"/>
                </a:cubicBezTo>
                <a:cubicBezTo>
                  <a:pt x="395561" y="5441254"/>
                  <a:pt x="393560" y="5409513"/>
                  <a:pt x="378180" y="5419742"/>
                </a:cubicBezTo>
                <a:cubicBezTo>
                  <a:pt x="362792" y="5429977"/>
                  <a:pt x="353497" y="5455461"/>
                  <a:pt x="350279" y="5496170"/>
                </a:cubicBezTo>
                <a:cubicBezTo>
                  <a:pt x="347053" y="5536887"/>
                  <a:pt x="342788" y="5564523"/>
                  <a:pt x="337467" y="5579074"/>
                </a:cubicBezTo>
                <a:cubicBezTo>
                  <a:pt x="321703" y="5611603"/>
                  <a:pt x="318768" y="5635597"/>
                  <a:pt x="328646" y="5651070"/>
                </a:cubicBezTo>
                <a:cubicBezTo>
                  <a:pt x="338519" y="5666529"/>
                  <a:pt x="335764" y="5679391"/>
                  <a:pt x="320385" y="5689620"/>
                </a:cubicBezTo>
                <a:lnTo>
                  <a:pt x="320007" y="5711907"/>
                </a:lnTo>
                <a:lnTo>
                  <a:pt x="318105" y="5711793"/>
                </a:lnTo>
                <a:lnTo>
                  <a:pt x="319932" y="5716368"/>
                </a:lnTo>
                <a:lnTo>
                  <a:pt x="319375" y="5749331"/>
                </a:lnTo>
                <a:lnTo>
                  <a:pt x="298718" y="5621375"/>
                </a:lnTo>
                <a:cubicBezTo>
                  <a:pt x="309352" y="5592259"/>
                  <a:pt x="302228" y="5563942"/>
                  <a:pt x="277344" y="5536408"/>
                </a:cubicBezTo>
                <a:cubicBezTo>
                  <a:pt x="252461" y="5508872"/>
                  <a:pt x="248366" y="5450983"/>
                  <a:pt x="265073" y="5362729"/>
                </a:cubicBezTo>
                <a:cubicBezTo>
                  <a:pt x="270763" y="5325890"/>
                  <a:pt x="279025" y="5287340"/>
                  <a:pt x="289840" y="5247074"/>
                </a:cubicBezTo>
                <a:lnTo>
                  <a:pt x="297819" y="5225238"/>
                </a:lnTo>
                <a:cubicBezTo>
                  <a:pt x="276930" y="5261175"/>
                  <a:pt x="256230" y="5285955"/>
                  <a:pt x="235717" y="5299598"/>
                </a:cubicBezTo>
                <a:lnTo>
                  <a:pt x="228027" y="5304713"/>
                </a:lnTo>
                <a:cubicBezTo>
                  <a:pt x="176747" y="5338819"/>
                  <a:pt x="149038" y="5478474"/>
                  <a:pt x="144892" y="5723683"/>
                </a:cubicBezTo>
                <a:cubicBezTo>
                  <a:pt x="30917" y="5568067"/>
                  <a:pt x="-15820" y="5483440"/>
                  <a:pt x="4693" y="5469797"/>
                </a:cubicBezTo>
                <a:cubicBezTo>
                  <a:pt x="9627" y="5477527"/>
                  <a:pt x="16373" y="5453756"/>
                  <a:pt x="24904" y="5398482"/>
                </a:cubicBezTo>
                <a:cubicBezTo>
                  <a:pt x="33449" y="5343215"/>
                  <a:pt x="38233" y="5284919"/>
                  <a:pt x="39269" y="5223617"/>
                </a:cubicBezTo>
                <a:cubicBezTo>
                  <a:pt x="40305" y="5162314"/>
                  <a:pt x="38352" y="5127801"/>
                  <a:pt x="33416" y="5120071"/>
                </a:cubicBezTo>
                <a:cubicBezTo>
                  <a:pt x="-1157" y="5065924"/>
                  <a:pt x="19152" y="4914664"/>
                  <a:pt x="94328" y="4666297"/>
                </a:cubicBezTo>
                <a:cubicBezTo>
                  <a:pt x="169504" y="4417932"/>
                  <a:pt x="240420" y="4271567"/>
                  <a:pt x="307080" y="4227231"/>
                </a:cubicBezTo>
                <a:lnTo>
                  <a:pt x="322462" y="4217001"/>
                </a:lnTo>
                <a:cubicBezTo>
                  <a:pt x="327782" y="4202450"/>
                  <a:pt x="327963" y="4191300"/>
                  <a:pt x="323026" y="4183569"/>
                </a:cubicBezTo>
                <a:lnTo>
                  <a:pt x="307928" y="4177083"/>
                </a:lnTo>
                <a:lnTo>
                  <a:pt x="315908" y="4155249"/>
                </a:lnTo>
                <a:cubicBezTo>
                  <a:pt x="300521" y="4165481"/>
                  <a:pt x="260262" y="4222556"/>
                  <a:pt x="195130" y="4326488"/>
                </a:cubicBezTo>
                <a:cubicBezTo>
                  <a:pt x="129999" y="4430420"/>
                  <a:pt x="97248" y="4493529"/>
                  <a:pt x="96872" y="4515823"/>
                </a:cubicBezTo>
                <a:cubicBezTo>
                  <a:pt x="91363" y="4541529"/>
                  <a:pt x="81108" y="4548350"/>
                  <a:pt x="66103" y="4536286"/>
                </a:cubicBezTo>
                <a:cubicBezTo>
                  <a:pt x="56600" y="4498521"/>
                  <a:pt x="89681" y="4415907"/>
                  <a:pt x="165358" y="4288433"/>
                </a:cubicBezTo>
                <a:cubicBezTo>
                  <a:pt x="241021" y="4160970"/>
                  <a:pt x="325295" y="4049822"/>
                  <a:pt x="418150" y="3954992"/>
                </a:cubicBezTo>
                <a:cubicBezTo>
                  <a:pt x="423282" y="3951578"/>
                  <a:pt x="433773" y="3930831"/>
                  <a:pt x="449632" y="3892742"/>
                </a:cubicBezTo>
                <a:cubicBezTo>
                  <a:pt x="465483" y="3854642"/>
                  <a:pt x="481006" y="3836048"/>
                  <a:pt x="496205" y="3836967"/>
                </a:cubicBezTo>
                <a:cubicBezTo>
                  <a:pt x="501329" y="3833559"/>
                  <a:pt x="510255" y="3830379"/>
                  <a:pt x="522975" y="3827419"/>
                </a:cubicBezTo>
                <a:cubicBezTo>
                  <a:pt x="535704" y="3824468"/>
                  <a:pt x="544630" y="3821288"/>
                  <a:pt x="549761" y="3817875"/>
                </a:cubicBezTo>
                <a:cubicBezTo>
                  <a:pt x="590779" y="3790595"/>
                  <a:pt x="704436" y="3665402"/>
                  <a:pt x="890727" y="3442318"/>
                </a:cubicBezTo>
                <a:cubicBezTo>
                  <a:pt x="921306" y="3433008"/>
                  <a:pt x="941630" y="3430505"/>
                  <a:pt x="951689" y="3434827"/>
                </a:cubicBezTo>
                <a:cubicBezTo>
                  <a:pt x="961387" y="3461449"/>
                  <a:pt x="971448" y="3465771"/>
                  <a:pt x="981900" y="3447807"/>
                </a:cubicBezTo>
                <a:lnTo>
                  <a:pt x="1021199" y="3372068"/>
                </a:lnTo>
                <a:cubicBezTo>
                  <a:pt x="1079112" y="3245398"/>
                  <a:pt x="1218310" y="3108732"/>
                  <a:pt x="1438805" y="2962083"/>
                </a:cubicBezTo>
                <a:lnTo>
                  <a:pt x="1454186" y="2951853"/>
                </a:lnTo>
                <a:cubicBezTo>
                  <a:pt x="1293908" y="3135593"/>
                  <a:pt x="1218710" y="3235208"/>
                  <a:pt x="1228581" y="3250668"/>
                </a:cubicBezTo>
                <a:cubicBezTo>
                  <a:pt x="1233525" y="3258410"/>
                  <a:pt x="1248818" y="3253751"/>
                  <a:pt x="1274455" y="3236701"/>
                </a:cubicBezTo>
                <a:lnTo>
                  <a:pt x="1335992" y="3195774"/>
                </a:lnTo>
                <a:cubicBezTo>
                  <a:pt x="1361628" y="3178724"/>
                  <a:pt x="1401416" y="3149502"/>
                  <a:pt x="1455349" y="3108118"/>
                </a:cubicBezTo>
                <a:cubicBezTo>
                  <a:pt x="1509291" y="3066743"/>
                  <a:pt x="1543931" y="3040930"/>
                  <a:pt x="1559319" y="3030695"/>
                </a:cubicBezTo>
                <a:lnTo>
                  <a:pt x="1636519" y="2962823"/>
                </a:lnTo>
                <a:cubicBezTo>
                  <a:pt x="1621326" y="2961914"/>
                  <a:pt x="1624074" y="2949057"/>
                  <a:pt x="1644776" y="2924276"/>
                </a:cubicBezTo>
                <a:cubicBezTo>
                  <a:pt x="1650095" y="2909724"/>
                  <a:pt x="1665664" y="2888341"/>
                  <a:pt x="1691495" y="2860146"/>
                </a:cubicBezTo>
                <a:lnTo>
                  <a:pt x="1730231" y="2817840"/>
                </a:lnTo>
                <a:cubicBezTo>
                  <a:pt x="1734220" y="2806928"/>
                  <a:pt x="1780080" y="2765063"/>
                  <a:pt x="1867820" y="2692244"/>
                </a:cubicBezTo>
                <a:lnTo>
                  <a:pt x="1904637" y="2662146"/>
                </a:lnTo>
                <a:lnTo>
                  <a:pt x="1896223" y="2650741"/>
                </a:lnTo>
                <a:cubicBezTo>
                  <a:pt x="1681616" y="2358972"/>
                  <a:pt x="1576883" y="2211184"/>
                  <a:pt x="1582029" y="2207365"/>
                </a:cubicBezTo>
                <a:cubicBezTo>
                  <a:pt x="1586311" y="2204186"/>
                  <a:pt x="1675050" y="2309171"/>
                  <a:pt x="1848246" y="2522326"/>
                </a:cubicBezTo>
                <a:lnTo>
                  <a:pt x="1938822" y="2634202"/>
                </a:lnTo>
                <a:lnTo>
                  <a:pt x="1969519" y="2609108"/>
                </a:lnTo>
                <a:cubicBezTo>
                  <a:pt x="2040188" y="2552463"/>
                  <a:pt x="2106249" y="2499055"/>
                  <a:pt x="2167698" y="2448887"/>
                </a:cubicBezTo>
                <a:lnTo>
                  <a:pt x="2213425" y="2411132"/>
                </a:lnTo>
                <a:lnTo>
                  <a:pt x="2199430" y="2405148"/>
                </a:lnTo>
                <a:cubicBezTo>
                  <a:pt x="2185100" y="2393005"/>
                  <a:pt x="2168122" y="2373714"/>
                  <a:pt x="2148497" y="2347276"/>
                </a:cubicBezTo>
                <a:cubicBezTo>
                  <a:pt x="2122326" y="2312023"/>
                  <a:pt x="2022935" y="2235444"/>
                  <a:pt x="1850323" y="2117540"/>
                </a:cubicBezTo>
                <a:lnTo>
                  <a:pt x="1715720" y="2108117"/>
                </a:lnTo>
                <a:cubicBezTo>
                  <a:pt x="1729434" y="2097936"/>
                  <a:pt x="1724139" y="2083638"/>
                  <a:pt x="1699830" y="2065230"/>
                </a:cubicBezTo>
                <a:cubicBezTo>
                  <a:pt x="1642501" y="2016656"/>
                  <a:pt x="1664320" y="1995911"/>
                  <a:pt x="1765276" y="2002978"/>
                </a:cubicBezTo>
                <a:cubicBezTo>
                  <a:pt x="1832582" y="2007683"/>
                  <a:pt x="1887433" y="2017096"/>
                  <a:pt x="1929804" y="2031203"/>
                </a:cubicBezTo>
                <a:lnTo>
                  <a:pt x="1864380" y="1943075"/>
                </a:lnTo>
                <a:cubicBezTo>
                  <a:pt x="1772785" y="1819694"/>
                  <a:pt x="1737273" y="1750374"/>
                  <a:pt x="1757849" y="1735100"/>
                </a:cubicBezTo>
                <a:cubicBezTo>
                  <a:pt x="1778413" y="1719833"/>
                  <a:pt x="1796491" y="1715533"/>
                  <a:pt x="1812060" y="1722188"/>
                </a:cubicBezTo>
                <a:cubicBezTo>
                  <a:pt x="1828276" y="1701044"/>
                  <a:pt x="1836375" y="1690471"/>
                  <a:pt x="1836375" y="1690471"/>
                </a:cubicBezTo>
                <a:cubicBezTo>
                  <a:pt x="1827658" y="1678729"/>
                  <a:pt x="1815506" y="1669525"/>
                  <a:pt x="1799929" y="1662859"/>
                </a:cubicBezTo>
                <a:cubicBezTo>
                  <a:pt x="1784344" y="1656203"/>
                  <a:pt x="1768768" y="1649538"/>
                  <a:pt x="1753183" y="1642882"/>
                </a:cubicBezTo>
                <a:cubicBezTo>
                  <a:pt x="1737609" y="1636215"/>
                  <a:pt x="1722023" y="1629559"/>
                  <a:pt x="1706449" y="1622894"/>
                </a:cubicBezTo>
                <a:cubicBezTo>
                  <a:pt x="1690870" y="1616247"/>
                  <a:pt x="1684321" y="1607427"/>
                  <a:pt x="1686825" y="1596460"/>
                </a:cubicBezTo>
                <a:cubicBezTo>
                  <a:pt x="1689318" y="1585504"/>
                  <a:pt x="1700850" y="1572383"/>
                  <a:pt x="1721424" y="1557109"/>
                </a:cubicBezTo>
                <a:cubicBezTo>
                  <a:pt x="1762554" y="1526576"/>
                  <a:pt x="1787486" y="1517172"/>
                  <a:pt x="1796211" y="1528924"/>
                </a:cubicBezTo>
                <a:cubicBezTo>
                  <a:pt x="1809293" y="1546547"/>
                  <a:pt x="1808971" y="1560451"/>
                  <a:pt x="1795257" y="1570632"/>
                </a:cubicBezTo>
                <a:cubicBezTo>
                  <a:pt x="1788407" y="1575718"/>
                  <a:pt x="1802423" y="1601767"/>
                  <a:pt x="1837317" y="1648770"/>
                </a:cubicBezTo>
                <a:cubicBezTo>
                  <a:pt x="1872205" y="1695766"/>
                  <a:pt x="1934526" y="1722409"/>
                  <a:pt x="2024273" y="1728693"/>
                </a:cubicBezTo>
                <a:lnTo>
                  <a:pt x="1998103" y="1693440"/>
                </a:lnTo>
                <a:cubicBezTo>
                  <a:pt x="1971932" y="1658187"/>
                  <a:pt x="1974424" y="1647229"/>
                  <a:pt x="2005584" y="1660552"/>
                </a:cubicBezTo>
                <a:lnTo>
                  <a:pt x="2028949" y="1670540"/>
                </a:lnTo>
                <a:cubicBezTo>
                  <a:pt x="2035811" y="1665446"/>
                  <a:pt x="1970698" y="1563421"/>
                  <a:pt x="1833620" y="1364455"/>
                </a:cubicBezTo>
                <a:lnTo>
                  <a:pt x="1638302" y="1058364"/>
                </a:lnTo>
                <a:lnTo>
                  <a:pt x="1716806" y="1164114"/>
                </a:lnTo>
                <a:cubicBezTo>
                  <a:pt x="1790961" y="1264003"/>
                  <a:pt x="1834876" y="1308842"/>
                  <a:pt x="1848589" y="1298662"/>
                </a:cubicBezTo>
                <a:cubicBezTo>
                  <a:pt x="1846733" y="1281826"/>
                  <a:pt x="1837065" y="1261656"/>
                  <a:pt x="1819618" y="1238154"/>
                </a:cubicBezTo>
                <a:cubicBezTo>
                  <a:pt x="1732396" y="1120661"/>
                  <a:pt x="1626154" y="999032"/>
                  <a:pt x="1500920" y="873306"/>
                </a:cubicBezTo>
                <a:cubicBezTo>
                  <a:pt x="1467886" y="843146"/>
                  <a:pt x="1461666" y="820430"/>
                  <a:pt x="1482231" y="805163"/>
                </a:cubicBezTo>
                <a:cubicBezTo>
                  <a:pt x="1502805" y="789889"/>
                  <a:pt x="1517447" y="788127"/>
                  <a:pt x="1526170" y="799877"/>
                </a:cubicBezTo>
                <a:cubicBezTo>
                  <a:pt x="1539254" y="817500"/>
                  <a:pt x="1549220" y="823781"/>
                  <a:pt x="1556082" y="818687"/>
                </a:cubicBezTo>
                <a:cubicBezTo>
                  <a:pt x="1562934" y="813600"/>
                  <a:pt x="1594712" y="849238"/>
                  <a:pt x="1651412" y="925615"/>
                </a:cubicBezTo>
                <a:lnTo>
                  <a:pt x="1743000" y="1048987"/>
                </a:lnTo>
                <a:cubicBezTo>
                  <a:pt x="1895654" y="1254617"/>
                  <a:pt x="2006253" y="1331981"/>
                  <a:pt x="2074819" y="1281079"/>
                </a:cubicBezTo>
                <a:cubicBezTo>
                  <a:pt x="2095384" y="1265813"/>
                  <a:pt x="2125617" y="1270717"/>
                  <a:pt x="2165494" y="1295780"/>
                </a:cubicBezTo>
                <a:cubicBezTo>
                  <a:pt x="2189792" y="1314197"/>
                  <a:pt x="2205377" y="1320853"/>
                  <a:pt x="2212229" y="1315766"/>
                </a:cubicBezTo>
                <a:cubicBezTo>
                  <a:pt x="2219080" y="1310681"/>
                  <a:pt x="2205065" y="1284633"/>
                  <a:pt x="2170176" y="1237636"/>
                </a:cubicBezTo>
                <a:cubicBezTo>
                  <a:pt x="2117835" y="1167130"/>
                  <a:pt x="2066434" y="1105060"/>
                  <a:pt x="2015966" y="1051391"/>
                </a:cubicBezTo>
                <a:cubicBezTo>
                  <a:pt x="1873284" y="902161"/>
                  <a:pt x="1774203" y="811685"/>
                  <a:pt x="1718743" y="779948"/>
                </a:cubicBezTo>
                <a:cubicBezTo>
                  <a:pt x="1629629" y="745862"/>
                  <a:pt x="1595357" y="721181"/>
                  <a:pt x="1615922" y="705915"/>
                </a:cubicBezTo>
                <a:cubicBezTo>
                  <a:pt x="1629635" y="695735"/>
                  <a:pt x="1643038" y="699453"/>
                  <a:pt x="1656121" y="717075"/>
                </a:cubicBezTo>
                <a:cubicBezTo>
                  <a:pt x="1677926" y="746448"/>
                  <a:pt x="1701297" y="756445"/>
                  <a:pt x="1726220" y="747050"/>
                </a:cubicBezTo>
                <a:cubicBezTo>
                  <a:pt x="1733082" y="741957"/>
                  <a:pt x="1726540" y="733145"/>
                  <a:pt x="1706597" y="720618"/>
                </a:cubicBezTo>
                <a:cubicBezTo>
                  <a:pt x="1653631" y="677921"/>
                  <a:pt x="1657377" y="661461"/>
                  <a:pt x="1717824" y="671268"/>
                </a:cubicBezTo>
                <a:cubicBezTo>
                  <a:pt x="1744626" y="678717"/>
                  <a:pt x="1749295" y="670692"/>
                  <a:pt x="1731848" y="647189"/>
                </a:cubicBezTo>
                <a:lnTo>
                  <a:pt x="1712219" y="620747"/>
                </a:lnTo>
                <a:cubicBezTo>
                  <a:pt x="1761457" y="629769"/>
                  <a:pt x="1820036" y="672857"/>
                  <a:pt x="1887947" y="750019"/>
                </a:cubicBezTo>
                <a:cubicBezTo>
                  <a:pt x="1953994" y="810337"/>
                  <a:pt x="1990446" y="837957"/>
                  <a:pt x="1997308" y="832863"/>
                </a:cubicBezTo>
                <a:cubicBezTo>
                  <a:pt x="2011022" y="822682"/>
                  <a:pt x="2053399" y="836797"/>
                  <a:pt x="2124438" y="875182"/>
                </a:cubicBezTo>
                <a:cubicBezTo>
                  <a:pt x="2199829" y="919457"/>
                  <a:pt x="2274600" y="991525"/>
                  <a:pt x="2348748" y="1091404"/>
                </a:cubicBezTo>
                <a:cubicBezTo>
                  <a:pt x="2427253" y="1197155"/>
                  <a:pt x="2463086" y="1252569"/>
                  <a:pt x="2456224" y="1257662"/>
                </a:cubicBezTo>
                <a:cubicBezTo>
                  <a:pt x="2449372" y="1262749"/>
                  <a:pt x="2383318" y="1202424"/>
                  <a:pt x="2258067" y="1076693"/>
                </a:cubicBezTo>
                <a:cubicBezTo>
                  <a:pt x="2192029" y="1016369"/>
                  <a:pt x="2153390" y="985826"/>
                  <a:pt x="2142173" y="985033"/>
                </a:cubicBezTo>
                <a:lnTo>
                  <a:pt x="2201056" y="1064350"/>
                </a:lnTo>
                <a:cubicBezTo>
                  <a:pt x="2368047" y="1231988"/>
                  <a:pt x="2464940" y="1319541"/>
                  <a:pt x="2491735" y="1326983"/>
                </a:cubicBezTo>
                <a:cubicBezTo>
                  <a:pt x="2514172" y="1328553"/>
                  <a:pt x="2536446" y="1337071"/>
                  <a:pt x="2558579" y="1352549"/>
                </a:cubicBezTo>
                <a:cubicBezTo>
                  <a:pt x="2580693" y="1368025"/>
                  <a:pt x="2601719" y="1382030"/>
                  <a:pt x="2621663" y="1394559"/>
                </a:cubicBezTo>
                <a:lnTo>
                  <a:pt x="2651574" y="1413367"/>
                </a:lnTo>
                <a:cubicBezTo>
                  <a:pt x="2658427" y="1408281"/>
                  <a:pt x="2666380" y="1404657"/>
                  <a:pt x="2675407" y="1402502"/>
                </a:cubicBezTo>
                <a:cubicBezTo>
                  <a:pt x="2684451" y="1400348"/>
                  <a:pt x="2692395" y="1396731"/>
                  <a:pt x="2699255" y="1391638"/>
                </a:cubicBezTo>
                <a:cubicBezTo>
                  <a:pt x="2706107" y="1386551"/>
                  <a:pt x="2727296" y="1393609"/>
                  <a:pt x="2762816" y="1412802"/>
                </a:cubicBezTo>
                <a:cubicBezTo>
                  <a:pt x="2791482" y="1437081"/>
                  <a:pt x="2828560" y="1436890"/>
                  <a:pt x="2874065" y="1412229"/>
                </a:cubicBezTo>
                <a:cubicBezTo>
                  <a:pt x="2898988" y="1402833"/>
                  <a:pt x="2919248" y="1401473"/>
                  <a:pt x="2934816" y="1408130"/>
                </a:cubicBezTo>
                <a:cubicBezTo>
                  <a:pt x="2950404" y="1414787"/>
                  <a:pt x="2963795" y="1418512"/>
                  <a:pt x="2975022" y="1419297"/>
                </a:cubicBezTo>
                <a:cubicBezTo>
                  <a:pt x="3001816" y="1426740"/>
                  <a:pt x="3009291" y="1443977"/>
                  <a:pt x="2997442" y="1471003"/>
                </a:cubicBezTo>
                <a:cubicBezTo>
                  <a:pt x="2975003" y="1469432"/>
                  <a:pt x="2968152" y="1474518"/>
                  <a:pt x="2976877" y="1486269"/>
                </a:cubicBezTo>
                <a:cubicBezTo>
                  <a:pt x="2985600" y="1498020"/>
                  <a:pt x="3010095" y="1520273"/>
                  <a:pt x="3050361" y="1553029"/>
                </a:cubicBezTo>
                <a:lnTo>
                  <a:pt x="3120034" y="1608020"/>
                </a:lnTo>
                <a:lnTo>
                  <a:pt x="3173631" y="1560292"/>
                </a:lnTo>
                <a:cubicBezTo>
                  <a:pt x="3302581" y="1430458"/>
                  <a:pt x="3364581" y="1361666"/>
                  <a:pt x="3359638" y="1353924"/>
                </a:cubicBezTo>
                <a:cubicBezTo>
                  <a:pt x="3360203" y="1320492"/>
                  <a:pt x="3363052" y="1302070"/>
                  <a:pt x="3368177" y="1298662"/>
                </a:cubicBezTo>
                <a:lnTo>
                  <a:pt x="3460481" y="1237270"/>
                </a:lnTo>
                <a:cubicBezTo>
                  <a:pt x="3486116" y="1220220"/>
                  <a:pt x="3501404" y="1215566"/>
                  <a:pt x="3506339" y="1223298"/>
                </a:cubicBezTo>
                <a:cubicBezTo>
                  <a:pt x="3588577" y="1157589"/>
                  <a:pt x="3660456" y="1104267"/>
                  <a:pt x="3721985" y="1063346"/>
                </a:cubicBezTo>
                <a:lnTo>
                  <a:pt x="3829670" y="991725"/>
                </a:lnTo>
                <a:cubicBezTo>
                  <a:pt x="3798721" y="1023339"/>
                  <a:pt x="3783042" y="1050277"/>
                  <a:pt x="3782666" y="1072569"/>
                </a:cubicBezTo>
                <a:cubicBezTo>
                  <a:pt x="3782486" y="1083720"/>
                  <a:pt x="3792552" y="1088053"/>
                  <a:pt x="3812876" y="1085550"/>
                </a:cubicBezTo>
                <a:cubicBezTo>
                  <a:pt x="3822937" y="1089871"/>
                  <a:pt x="3830540" y="1090329"/>
                  <a:pt x="3835665" y="1086921"/>
                </a:cubicBezTo>
                <a:cubicBezTo>
                  <a:pt x="3850856" y="1087830"/>
                  <a:pt x="3927680" y="1042250"/>
                  <a:pt x="4066124" y="950171"/>
                </a:cubicBezTo>
                <a:lnTo>
                  <a:pt x="4219959" y="847856"/>
                </a:lnTo>
                <a:cubicBezTo>
                  <a:pt x="4440633" y="690072"/>
                  <a:pt x="4551349" y="588880"/>
                  <a:pt x="4552101" y="544294"/>
                </a:cubicBezTo>
                <a:cubicBezTo>
                  <a:pt x="4552668" y="510862"/>
                  <a:pt x="4550392" y="495847"/>
                  <a:pt x="4545259" y="499261"/>
                </a:cubicBezTo>
                <a:cubicBezTo>
                  <a:pt x="4535004" y="506082"/>
                  <a:pt x="4512310" y="499132"/>
                  <a:pt x="4477164" y="478423"/>
                </a:cubicBezTo>
                <a:cubicBezTo>
                  <a:pt x="4442024" y="457708"/>
                  <a:pt x="4427210" y="434506"/>
                  <a:pt x="4432710" y="408805"/>
                </a:cubicBezTo>
                <a:cubicBezTo>
                  <a:pt x="4443162" y="390840"/>
                  <a:pt x="4463957" y="360482"/>
                  <a:pt x="4495094" y="317730"/>
                </a:cubicBezTo>
                <a:lnTo>
                  <a:pt x="4579701" y="261458"/>
                </a:lnTo>
                <a:cubicBezTo>
                  <a:pt x="4584833" y="258046"/>
                  <a:pt x="4587205" y="267482"/>
                  <a:pt x="4586827" y="289775"/>
                </a:cubicBezTo>
                <a:cubicBezTo>
                  <a:pt x="4606963" y="298426"/>
                  <a:pt x="4617022" y="302747"/>
                  <a:pt x="4617022" y="302747"/>
                </a:cubicBezTo>
                <a:lnTo>
                  <a:pt x="4662896" y="288782"/>
                </a:lnTo>
                <a:cubicBezTo>
                  <a:pt x="4657575" y="303334"/>
                  <a:pt x="4647226" y="315716"/>
                  <a:pt x="4631838" y="325951"/>
                </a:cubicBezTo>
                <a:cubicBezTo>
                  <a:pt x="4616458" y="336181"/>
                  <a:pt x="4606107" y="348579"/>
                  <a:pt x="4600802" y="363136"/>
                </a:cubicBezTo>
                <a:cubicBezTo>
                  <a:pt x="4677146" y="345416"/>
                  <a:pt x="4720447" y="333145"/>
                  <a:pt x="4730702" y="326324"/>
                </a:cubicBezTo>
                <a:cubicBezTo>
                  <a:pt x="4756158" y="320423"/>
                  <a:pt x="4770169" y="316618"/>
                  <a:pt x="4772734" y="314913"/>
                </a:cubicBezTo>
                <a:cubicBezTo>
                  <a:pt x="4775292" y="313210"/>
                  <a:pt x="4771350" y="321332"/>
                  <a:pt x="4760905" y="339309"/>
                </a:cubicBezTo>
                <a:cubicBezTo>
                  <a:pt x="4739827" y="386382"/>
                  <a:pt x="4759775" y="406171"/>
                  <a:pt x="4820745" y="398692"/>
                </a:cubicBezTo>
                <a:cubicBezTo>
                  <a:pt x="4835938" y="399601"/>
                  <a:pt x="4912761" y="354021"/>
                  <a:pt x="5051206" y="261942"/>
                </a:cubicBezTo>
                <a:cubicBezTo>
                  <a:pt x="5312342" y="110305"/>
                  <a:pt x="5447844" y="42224"/>
                  <a:pt x="5457716" y="57685"/>
                </a:cubicBezTo>
                <a:lnTo>
                  <a:pt x="5450026" y="62800"/>
                </a:lnTo>
                <a:cubicBezTo>
                  <a:pt x="5465224" y="63721"/>
                  <a:pt x="5495798" y="54399"/>
                  <a:pt x="5541765" y="34857"/>
                </a:cubicBezTo>
                <a:cubicBezTo>
                  <a:pt x="5600359" y="17928"/>
                  <a:pt x="5645536" y="7166"/>
                  <a:pt x="5677300" y="2569"/>
                </a:cubicBezTo>
                <a:cubicBezTo>
                  <a:pt x="5693181" y="272"/>
                  <a:pt x="5705709" y="-485"/>
                  <a:pt x="5714886" y="30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26880831"/>
      </p:ext>
    </p:extLst>
  </p:cSld>
  <p:clrMapOvr>
    <a:masterClrMapping/>
  </p:clrMapOvr>
</p:sldLayout>
</file>

<file path=ppt/slideLayouts/slideLayout2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07218" y="323811"/>
            <a:ext cx="6596957" cy="10243840"/>
          </a:xfrm>
          <a:custGeom>
            <a:avLst/>
            <a:gdLst>
              <a:gd name="connsiteX0" fmla="*/ 4742549 w 6596957"/>
              <a:gd name="connsiteY0" fmla="*/ 9765237 h 10243840"/>
              <a:gd name="connsiteX1" fmla="*/ 4767232 w 6596957"/>
              <a:gd name="connsiteY1" fmla="*/ 9785402 h 10243840"/>
              <a:gd name="connsiteX2" fmla="*/ 4779296 w 6596957"/>
              <a:gd name="connsiteY2" fmla="*/ 9820561 h 10243840"/>
              <a:gd name="connsiteX3" fmla="*/ 4727609 w 6596957"/>
              <a:gd name="connsiteY3" fmla="*/ 9811636 h 10243840"/>
              <a:gd name="connsiteX4" fmla="*/ 4726809 w 6596957"/>
              <a:gd name="connsiteY4" fmla="*/ 9765700 h 10243840"/>
              <a:gd name="connsiteX5" fmla="*/ 4742549 w 6596957"/>
              <a:gd name="connsiteY5" fmla="*/ 9765237 h 10243840"/>
              <a:gd name="connsiteX6" fmla="*/ 3862102 w 6596957"/>
              <a:gd name="connsiteY6" fmla="*/ 9764067 h 10243840"/>
              <a:gd name="connsiteX7" fmla="*/ 3896693 w 6596957"/>
              <a:gd name="connsiteY7" fmla="*/ 9777674 h 10243840"/>
              <a:gd name="connsiteX8" fmla="*/ 3891663 w 6596957"/>
              <a:gd name="connsiteY8" fmla="*/ 9817516 h 10243840"/>
              <a:gd name="connsiteX9" fmla="*/ 4804672 w 6596957"/>
              <a:gd name="connsiteY9" fmla="*/ 9714569 h 10243840"/>
              <a:gd name="connsiteX10" fmla="*/ 4904825 w 6596957"/>
              <a:gd name="connsiteY10" fmla="*/ 9793872 h 10243840"/>
              <a:gd name="connsiteX11" fmla="*/ 4922708 w 6596957"/>
              <a:gd name="connsiteY11" fmla="*/ 9835138 h 10243840"/>
              <a:gd name="connsiteX12" fmla="*/ 4836032 w 6596957"/>
              <a:gd name="connsiteY12" fmla="*/ 9789641 h 10243840"/>
              <a:gd name="connsiteX13" fmla="*/ 4788978 w 6596957"/>
              <a:gd name="connsiteY13" fmla="*/ 9717909 h 10243840"/>
              <a:gd name="connsiteX14" fmla="*/ 4804672 w 6596957"/>
              <a:gd name="connsiteY14" fmla="*/ 9714569 h 10243840"/>
              <a:gd name="connsiteX15" fmla="*/ 3702231 w 6596957"/>
              <a:gd name="connsiteY15" fmla="*/ 9625145 h 10243840"/>
              <a:gd name="connsiteX16" fmla="*/ 3716705 w 6596957"/>
              <a:gd name="connsiteY16" fmla="*/ 9634641 h 10243840"/>
              <a:gd name="connsiteX17" fmla="*/ 3708365 w 6596957"/>
              <a:gd name="connsiteY17" fmla="*/ 9648473 h 10243840"/>
              <a:gd name="connsiteX18" fmla="*/ 3693783 w 6596957"/>
              <a:gd name="connsiteY18" fmla="*/ 9633230 h 10243840"/>
              <a:gd name="connsiteX19" fmla="*/ 3702231 w 6596957"/>
              <a:gd name="connsiteY19" fmla="*/ 9625145 h 10243840"/>
              <a:gd name="connsiteX20" fmla="*/ 4827418 w 6596957"/>
              <a:gd name="connsiteY20" fmla="*/ 9622760 h 10243840"/>
              <a:gd name="connsiteX21" fmla="*/ 4833248 w 6596957"/>
              <a:gd name="connsiteY21" fmla="*/ 9628855 h 10243840"/>
              <a:gd name="connsiteX22" fmla="*/ 4839077 w 6596957"/>
              <a:gd name="connsiteY22" fmla="*/ 9634948 h 10243840"/>
              <a:gd name="connsiteX23" fmla="*/ 4821985 w 6596957"/>
              <a:gd name="connsiteY23" fmla="*/ 9639632 h 10243840"/>
              <a:gd name="connsiteX24" fmla="*/ 4827418 w 6596957"/>
              <a:gd name="connsiteY24" fmla="*/ 9622760 h 10243840"/>
              <a:gd name="connsiteX25" fmla="*/ 4684007 w 6596957"/>
              <a:gd name="connsiteY25" fmla="*/ 9608185 h 10243840"/>
              <a:gd name="connsiteX26" fmla="*/ 4724429 w 6596957"/>
              <a:gd name="connsiteY26" fmla="*/ 9627886 h 10243840"/>
              <a:gd name="connsiteX27" fmla="*/ 4748155 w 6596957"/>
              <a:gd name="connsiteY27" fmla="*/ 9675236 h 10243840"/>
              <a:gd name="connsiteX28" fmla="*/ 4702297 w 6596957"/>
              <a:gd name="connsiteY28" fmla="*/ 9672405 h 10243840"/>
              <a:gd name="connsiteX29" fmla="*/ 3651302 w 6596957"/>
              <a:gd name="connsiteY29" fmla="*/ 9577556 h 10243840"/>
              <a:gd name="connsiteX30" fmla="*/ 3670057 w 6596957"/>
              <a:gd name="connsiteY30" fmla="*/ 9585881 h 10243840"/>
              <a:gd name="connsiteX31" fmla="*/ 3665021 w 6596957"/>
              <a:gd name="connsiteY31" fmla="*/ 9625717 h 10243840"/>
              <a:gd name="connsiteX32" fmla="*/ 3636253 w 6596957"/>
              <a:gd name="connsiteY32" fmla="*/ 9618223 h 10243840"/>
              <a:gd name="connsiteX33" fmla="*/ 3630033 w 6596957"/>
              <a:gd name="connsiteY33" fmla="*/ 9589143 h 10243840"/>
              <a:gd name="connsiteX34" fmla="*/ 3651302 w 6596957"/>
              <a:gd name="connsiteY34" fmla="*/ 9577556 h 10243840"/>
              <a:gd name="connsiteX35" fmla="*/ 4939123 w 6596957"/>
              <a:gd name="connsiteY35" fmla="*/ 9542153 h 10243840"/>
              <a:gd name="connsiteX36" fmla="*/ 4946312 w 6596957"/>
              <a:gd name="connsiteY36" fmla="*/ 9544032 h 10243840"/>
              <a:gd name="connsiteX37" fmla="*/ 4940878 w 6596957"/>
              <a:gd name="connsiteY37" fmla="*/ 9560901 h 10243840"/>
              <a:gd name="connsiteX38" fmla="*/ 4923784 w 6596957"/>
              <a:gd name="connsiteY38" fmla="*/ 9565585 h 10243840"/>
              <a:gd name="connsiteX39" fmla="*/ 4929216 w 6596957"/>
              <a:gd name="connsiteY39" fmla="*/ 9548712 h 10243840"/>
              <a:gd name="connsiteX40" fmla="*/ 4939123 w 6596957"/>
              <a:gd name="connsiteY40" fmla="*/ 9542153 h 10243840"/>
              <a:gd name="connsiteX41" fmla="*/ 4820000 w 6596957"/>
              <a:gd name="connsiteY41" fmla="*/ 9524783 h 10243840"/>
              <a:gd name="connsiteX42" fmla="*/ 4809134 w 6596957"/>
              <a:gd name="connsiteY42" fmla="*/ 9558523 h 10243840"/>
              <a:gd name="connsiteX43" fmla="*/ 4780761 w 6596957"/>
              <a:gd name="connsiteY43" fmla="*/ 9573992 h 10243840"/>
              <a:gd name="connsiteX44" fmla="*/ 4820000 w 6596957"/>
              <a:gd name="connsiteY44" fmla="*/ 9524783 h 10243840"/>
              <a:gd name="connsiteX45" fmla="*/ 3936612 w 6596957"/>
              <a:gd name="connsiteY45" fmla="*/ 9435944 h 10243840"/>
              <a:gd name="connsiteX46" fmla="*/ 4007373 w 6596957"/>
              <a:gd name="connsiteY46" fmla="*/ 9555038 h 10243840"/>
              <a:gd name="connsiteX47" fmla="*/ 4117788 w 6596957"/>
              <a:gd name="connsiteY47" fmla="*/ 9647871 h 10243840"/>
              <a:gd name="connsiteX48" fmla="*/ 4029514 w 6596957"/>
              <a:gd name="connsiteY48" fmla="*/ 9510501 h 10243840"/>
              <a:gd name="connsiteX49" fmla="*/ 3936612 w 6596957"/>
              <a:gd name="connsiteY49" fmla="*/ 9435944 h 10243840"/>
              <a:gd name="connsiteX50" fmla="*/ 4614861 w 6596957"/>
              <a:gd name="connsiteY50" fmla="*/ 9417496 h 10243840"/>
              <a:gd name="connsiteX51" fmla="*/ 4589519 w 6596957"/>
              <a:gd name="connsiteY51" fmla="*/ 9441743 h 10243840"/>
              <a:gd name="connsiteX52" fmla="*/ 4590299 w 6596957"/>
              <a:gd name="connsiteY52" fmla="*/ 9487685 h 10243840"/>
              <a:gd name="connsiteX53" fmla="*/ 4629941 w 6596957"/>
              <a:gd name="connsiteY53" fmla="*/ 9461446 h 10243840"/>
              <a:gd name="connsiteX54" fmla="*/ 4634971 w 6596957"/>
              <a:gd name="connsiteY54" fmla="*/ 9421603 h 10243840"/>
              <a:gd name="connsiteX55" fmla="*/ 4614861 w 6596957"/>
              <a:gd name="connsiteY55" fmla="*/ 9417496 h 10243840"/>
              <a:gd name="connsiteX56" fmla="*/ 5562246 w 6596957"/>
              <a:gd name="connsiteY56" fmla="*/ 9398409 h 10243840"/>
              <a:gd name="connsiteX57" fmla="*/ 5568076 w 6596957"/>
              <a:gd name="connsiteY57" fmla="*/ 9404504 h 10243840"/>
              <a:gd name="connsiteX58" fmla="*/ 5556813 w 6596957"/>
              <a:gd name="connsiteY58" fmla="*/ 9415280 h 10243840"/>
              <a:gd name="connsiteX59" fmla="*/ 5562246 w 6596957"/>
              <a:gd name="connsiteY59" fmla="*/ 9398409 h 10243840"/>
              <a:gd name="connsiteX60" fmla="*/ 5520467 w 6596957"/>
              <a:gd name="connsiteY60" fmla="*/ 9382923 h 10243840"/>
              <a:gd name="connsiteX61" fmla="*/ 5527655 w 6596957"/>
              <a:gd name="connsiteY61" fmla="*/ 9384801 h 10243840"/>
              <a:gd name="connsiteX62" fmla="*/ 5516389 w 6596957"/>
              <a:gd name="connsiteY62" fmla="*/ 9395579 h 10243840"/>
              <a:gd name="connsiteX63" fmla="*/ 5505126 w 6596957"/>
              <a:gd name="connsiteY63" fmla="*/ 9406354 h 10243840"/>
              <a:gd name="connsiteX64" fmla="*/ 5510561 w 6596957"/>
              <a:gd name="connsiteY64" fmla="*/ 9389485 h 10243840"/>
              <a:gd name="connsiteX65" fmla="*/ 5520467 w 6596957"/>
              <a:gd name="connsiteY65" fmla="*/ 9382923 h 10243840"/>
              <a:gd name="connsiteX66" fmla="*/ 4844901 w 6596957"/>
              <a:gd name="connsiteY66" fmla="*/ 9308332 h 10243840"/>
              <a:gd name="connsiteX67" fmla="*/ 4828098 w 6596957"/>
              <a:gd name="connsiteY67" fmla="*/ 9330243 h 10243840"/>
              <a:gd name="connsiteX68" fmla="*/ 4743399 w 6596957"/>
              <a:gd name="connsiteY68" fmla="*/ 9399587 h 10243840"/>
              <a:gd name="connsiteX69" fmla="*/ 4765530 w 6596957"/>
              <a:gd name="connsiteY69" fmla="*/ 9355071 h 10243840"/>
              <a:gd name="connsiteX70" fmla="*/ 4805166 w 6596957"/>
              <a:gd name="connsiteY70" fmla="*/ 9328823 h 10243840"/>
              <a:gd name="connsiteX71" fmla="*/ 4844901 w 6596957"/>
              <a:gd name="connsiteY71" fmla="*/ 9308332 h 10243840"/>
              <a:gd name="connsiteX72" fmla="*/ 4271946 w 6596957"/>
              <a:gd name="connsiteY72" fmla="*/ 9290250 h 10243840"/>
              <a:gd name="connsiteX73" fmla="*/ 4347753 w 6596957"/>
              <a:gd name="connsiteY73" fmla="*/ 9369487 h 10243840"/>
              <a:gd name="connsiteX74" fmla="*/ 4463988 w 6596957"/>
              <a:gd name="connsiteY74" fmla="*/ 9468435 h 10243840"/>
              <a:gd name="connsiteX75" fmla="*/ 4437158 w 6596957"/>
              <a:gd name="connsiteY75" fmla="*/ 9406539 h 10243840"/>
              <a:gd name="connsiteX76" fmla="*/ 4312367 w 6596957"/>
              <a:gd name="connsiteY76" fmla="*/ 9309954 h 10243840"/>
              <a:gd name="connsiteX77" fmla="*/ 4271946 w 6596957"/>
              <a:gd name="connsiteY77" fmla="*/ 9290250 h 10243840"/>
              <a:gd name="connsiteX78" fmla="*/ 5315795 w 6596957"/>
              <a:gd name="connsiteY78" fmla="*/ 9219736 h 10243840"/>
              <a:gd name="connsiteX79" fmla="*/ 5330178 w 6596957"/>
              <a:gd name="connsiteY79" fmla="*/ 9223488 h 10243840"/>
              <a:gd name="connsiteX80" fmla="*/ 5319296 w 6596957"/>
              <a:gd name="connsiteY80" fmla="*/ 9257241 h 10243840"/>
              <a:gd name="connsiteX81" fmla="*/ 5296372 w 6596957"/>
              <a:gd name="connsiteY81" fmla="*/ 9255830 h 10243840"/>
              <a:gd name="connsiteX82" fmla="*/ 5295975 w 6596957"/>
              <a:gd name="connsiteY82" fmla="*/ 9232865 h 10243840"/>
              <a:gd name="connsiteX83" fmla="*/ 5315795 w 6596957"/>
              <a:gd name="connsiteY83" fmla="*/ 9219736 h 10243840"/>
              <a:gd name="connsiteX84" fmla="*/ 3943908 w 6596957"/>
              <a:gd name="connsiteY84" fmla="*/ 9195469 h 10243840"/>
              <a:gd name="connsiteX85" fmla="*/ 3915551 w 6596957"/>
              <a:gd name="connsiteY85" fmla="*/ 9210928 h 10243840"/>
              <a:gd name="connsiteX86" fmla="*/ 3893405 w 6596957"/>
              <a:gd name="connsiteY86" fmla="*/ 9255459 h 10243840"/>
              <a:gd name="connsiteX87" fmla="*/ 3927395 w 6596957"/>
              <a:gd name="connsiteY87" fmla="*/ 9234611 h 10243840"/>
              <a:gd name="connsiteX88" fmla="*/ 3943908 w 6596957"/>
              <a:gd name="connsiteY88" fmla="*/ 9195469 h 10243840"/>
              <a:gd name="connsiteX89" fmla="*/ 5286636 w 6596957"/>
              <a:gd name="connsiteY89" fmla="*/ 9189257 h 10243840"/>
              <a:gd name="connsiteX90" fmla="*/ 5301018 w 6596957"/>
              <a:gd name="connsiteY90" fmla="*/ 9193010 h 10243840"/>
              <a:gd name="connsiteX91" fmla="*/ 5301402 w 6596957"/>
              <a:gd name="connsiteY91" fmla="*/ 9215986 h 10243840"/>
              <a:gd name="connsiteX92" fmla="*/ 5261384 w 6596957"/>
              <a:gd name="connsiteY92" fmla="*/ 9219257 h 10243840"/>
              <a:gd name="connsiteX93" fmla="*/ 5266816 w 6596957"/>
              <a:gd name="connsiteY93" fmla="*/ 9202385 h 10243840"/>
              <a:gd name="connsiteX94" fmla="*/ 5286636 w 6596957"/>
              <a:gd name="connsiteY94" fmla="*/ 9189257 h 10243840"/>
              <a:gd name="connsiteX95" fmla="*/ 2612283 w 6596957"/>
              <a:gd name="connsiteY95" fmla="*/ 9166561 h 10243840"/>
              <a:gd name="connsiteX96" fmla="*/ 2613661 w 6596957"/>
              <a:gd name="connsiteY96" fmla="*/ 9170356 h 10243840"/>
              <a:gd name="connsiteX97" fmla="*/ 2608493 w 6596957"/>
              <a:gd name="connsiteY97" fmla="*/ 9172233 h 10243840"/>
              <a:gd name="connsiteX98" fmla="*/ 2612283 w 6596957"/>
              <a:gd name="connsiteY98" fmla="*/ 9166561 h 10243840"/>
              <a:gd name="connsiteX99" fmla="*/ 2595054 w 6596957"/>
              <a:gd name="connsiteY99" fmla="*/ 9151346 h 10243840"/>
              <a:gd name="connsiteX100" fmla="*/ 2601600 w 6596957"/>
              <a:gd name="connsiteY100" fmla="*/ 9153261 h 10243840"/>
              <a:gd name="connsiteX101" fmla="*/ 2596432 w 6596957"/>
              <a:gd name="connsiteY101" fmla="*/ 9155139 h 10243840"/>
              <a:gd name="connsiteX102" fmla="*/ 2591261 w 6596957"/>
              <a:gd name="connsiteY102" fmla="*/ 9157017 h 10243840"/>
              <a:gd name="connsiteX103" fmla="*/ 2595054 w 6596957"/>
              <a:gd name="connsiteY103" fmla="*/ 9151346 h 10243840"/>
              <a:gd name="connsiteX104" fmla="*/ 2276921 w 6596957"/>
              <a:gd name="connsiteY104" fmla="*/ 9129477 h 10243840"/>
              <a:gd name="connsiteX105" fmla="*/ 2288982 w 6596957"/>
              <a:gd name="connsiteY105" fmla="*/ 9146570 h 10243840"/>
              <a:gd name="connsiteX106" fmla="*/ 2289328 w 6596957"/>
              <a:gd name="connsiteY106" fmla="*/ 9163626 h 10243840"/>
              <a:gd name="connsiteX107" fmla="*/ 2272097 w 6596957"/>
              <a:gd name="connsiteY107" fmla="*/ 9148411 h 10243840"/>
              <a:gd name="connsiteX108" fmla="*/ 2276921 w 6596957"/>
              <a:gd name="connsiteY108" fmla="*/ 9129477 h 10243840"/>
              <a:gd name="connsiteX109" fmla="*/ 5188188 w 6596957"/>
              <a:gd name="connsiteY109" fmla="*/ 9125832 h 10243840"/>
              <a:gd name="connsiteX110" fmla="*/ 5202664 w 6596957"/>
              <a:gd name="connsiteY110" fmla="*/ 9135329 h 10243840"/>
              <a:gd name="connsiteX111" fmla="*/ 5194321 w 6596957"/>
              <a:gd name="connsiteY111" fmla="*/ 9149160 h 10243840"/>
              <a:gd name="connsiteX112" fmla="*/ 5179739 w 6596957"/>
              <a:gd name="connsiteY112" fmla="*/ 9133918 h 10243840"/>
              <a:gd name="connsiteX113" fmla="*/ 5188188 w 6596957"/>
              <a:gd name="connsiteY113" fmla="*/ 9125832 h 10243840"/>
              <a:gd name="connsiteX114" fmla="*/ 2304150 w 6596957"/>
              <a:gd name="connsiteY114" fmla="*/ 9123883 h 10243840"/>
              <a:gd name="connsiteX115" fmla="*/ 2336551 w 6596957"/>
              <a:gd name="connsiteY115" fmla="*/ 9180834 h 10243840"/>
              <a:gd name="connsiteX116" fmla="*/ 2338267 w 6596957"/>
              <a:gd name="connsiteY116" fmla="*/ 9201685 h 10243840"/>
              <a:gd name="connsiteX117" fmla="*/ 2312766 w 6596957"/>
              <a:gd name="connsiteY117" fmla="*/ 9163704 h 10243840"/>
              <a:gd name="connsiteX118" fmla="*/ 2328277 w 6596957"/>
              <a:gd name="connsiteY118" fmla="*/ 9093643 h 10243840"/>
              <a:gd name="connsiteX119" fmla="*/ 2329655 w 6596957"/>
              <a:gd name="connsiteY119" fmla="*/ 9097435 h 10243840"/>
              <a:gd name="connsiteX120" fmla="*/ 2331033 w 6596957"/>
              <a:gd name="connsiteY120" fmla="*/ 9101228 h 10243840"/>
              <a:gd name="connsiteX121" fmla="*/ 2324487 w 6596957"/>
              <a:gd name="connsiteY121" fmla="*/ 9099313 h 10243840"/>
              <a:gd name="connsiteX122" fmla="*/ 2328277 w 6596957"/>
              <a:gd name="connsiteY122" fmla="*/ 9093643 h 10243840"/>
              <a:gd name="connsiteX123" fmla="*/ 5430977 w 6596957"/>
              <a:gd name="connsiteY123" fmla="*/ 9092022 h 10243840"/>
              <a:gd name="connsiteX124" fmla="*/ 5465370 w 6596957"/>
              <a:gd name="connsiteY124" fmla="*/ 9094148 h 10243840"/>
              <a:gd name="connsiteX125" fmla="*/ 5499962 w 6596957"/>
              <a:gd name="connsiteY125" fmla="*/ 9107755 h 10243840"/>
              <a:gd name="connsiteX126" fmla="*/ 5523193 w 6596957"/>
              <a:gd name="connsiteY126" fmla="*/ 9126389 h 10243840"/>
              <a:gd name="connsiteX127" fmla="*/ 5512026 w 6596957"/>
              <a:gd name="connsiteY127" fmla="*/ 9142916 h 10243840"/>
              <a:gd name="connsiteX128" fmla="*/ 5448672 w 6596957"/>
              <a:gd name="connsiteY128" fmla="*/ 9121793 h 10243840"/>
              <a:gd name="connsiteX129" fmla="*/ 5430977 w 6596957"/>
              <a:gd name="connsiteY129" fmla="*/ 9092022 h 10243840"/>
              <a:gd name="connsiteX130" fmla="*/ 2372398 w 6596957"/>
              <a:gd name="connsiteY130" fmla="*/ 9086201 h 10243840"/>
              <a:gd name="connsiteX131" fmla="*/ 2378945 w 6596957"/>
              <a:gd name="connsiteY131" fmla="*/ 9088116 h 10243840"/>
              <a:gd name="connsiteX132" fmla="*/ 2375154 w 6596957"/>
              <a:gd name="connsiteY132" fmla="*/ 9093787 h 10243840"/>
              <a:gd name="connsiteX133" fmla="*/ 2368607 w 6596957"/>
              <a:gd name="connsiteY133" fmla="*/ 9091872 h 10243840"/>
              <a:gd name="connsiteX134" fmla="*/ 2372398 w 6596957"/>
              <a:gd name="connsiteY134" fmla="*/ 9086201 h 10243840"/>
              <a:gd name="connsiteX135" fmla="*/ 5144451 w 6596957"/>
              <a:gd name="connsiteY135" fmla="*/ 9080117 h 10243840"/>
              <a:gd name="connsiteX136" fmla="*/ 5150178 w 6596957"/>
              <a:gd name="connsiteY136" fmla="*/ 9080468 h 10243840"/>
              <a:gd name="connsiteX137" fmla="*/ 5167675 w 6596957"/>
              <a:gd name="connsiteY137" fmla="*/ 9098757 h 10243840"/>
              <a:gd name="connsiteX138" fmla="*/ 5162242 w 6596957"/>
              <a:gd name="connsiteY138" fmla="*/ 9115628 h 10243840"/>
              <a:gd name="connsiteX139" fmla="*/ 5138913 w 6596957"/>
              <a:gd name="connsiteY139" fmla="*/ 9091244 h 10243840"/>
              <a:gd name="connsiteX140" fmla="*/ 5144451 w 6596957"/>
              <a:gd name="connsiteY140" fmla="*/ 9080117 h 10243840"/>
              <a:gd name="connsiteX141" fmla="*/ 2279336 w 6596957"/>
              <a:gd name="connsiteY141" fmla="*/ 9055582 h 10243840"/>
              <a:gd name="connsiteX142" fmla="*/ 2291399 w 6596957"/>
              <a:gd name="connsiteY142" fmla="*/ 9072676 h 10243840"/>
              <a:gd name="connsiteX143" fmla="*/ 2294500 w 6596957"/>
              <a:gd name="connsiteY143" fmla="*/ 9097321 h 10243840"/>
              <a:gd name="connsiteX144" fmla="*/ 2278648 w 6596957"/>
              <a:gd name="connsiteY144" fmla="*/ 9085897 h 10243840"/>
              <a:gd name="connsiteX145" fmla="*/ 2327074 w 6596957"/>
              <a:gd name="connsiteY145" fmla="*/ 9050052 h 10243840"/>
              <a:gd name="connsiteX146" fmla="*/ 2336553 w 6596957"/>
              <a:gd name="connsiteY146" fmla="*/ 9051978 h 10243840"/>
              <a:gd name="connsiteX147" fmla="*/ 2328972 w 6596957"/>
              <a:gd name="connsiteY147" fmla="*/ 9063321 h 10243840"/>
              <a:gd name="connsiteX148" fmla="*/ 2317248 w 6596957"/>
              <a:gd name="connsiteY148" fmla="*/ 9063285 h 10243840"/>
              <a:gd name="connsiteX149" fmla="*/ 2327074 w 6596957"/>
              <a:gd name="connsiteY149" fmla="*/ 9050052 h 10243840"/>
              <a:gd name="connsiteX150" fmla="*/ 2536806 w 6596957"/>
              <a:gd name="connsiteY150" fmla="*/ 9039357 h 10243840"/>
              <a:gd name="connsiteX151" fmla="*/ 2549907 w 6596957"/>
              <a:gd name="connsiteY151" fmla="*/ 9043186 h 10243840"/>
              <a:gd name="connsiteX152" fmla="*/ 2542318 w 6596957"/>
              <a:gd name="connsiteY152" fmla="*/ 9054531 h 10243840"/>
              <a:gd name="connsiteX153" fmla="*/ 2534394 w 6596957"/>
              <a:gd name="connsiteY153" fmla="*/ 9048822 h 10243840"/>
              <a:gd name="connsiteX154" fmla="*/ 2536806 w 6596957"/>
              <a:gd name="connsiteY154" fmla="*/ 9039357 h 10243840"/>
              <a:gd name="connsiteX155" fmla="*/ 5553080 w 6596957"/>
              <a:gd name="connsiteY155" fmla="*/ 9033585 h 10243840"/>
              <a:gd name="connsiteX156" fmla="*/ 5567558 w 6596957"/>
              <a:gd name="connsiteY156" fmla="*/ 9043085 h 10243840"/>
              <a:gd name="connsiteX157" fmla="*/ 5559212 w 6596957"/>
              <a:gd name="connsiteY157" fmla="*/ 9056909 h 10243840"/>
              <a:gd name="connsiteX158" fmla="*/ 5544628 w 6596957"/>
              <a:gd name="connsiteY158" fmla="*/ 9041667 h 10243840"/>
              <a:gd name="connsiteX159" fmla="*/ 5553080 w 6596957"/>
              <a:gd name="connsiteY159" fmla="*/ 9033585 h 10243840"/>
              <a:gd name="connsiteX160" fmla="*/ 2529913 w 6596957"/>
              <a:gd name="connsiteY160" fmla="*/ 9020385 h 10243840"/>
              <a:gd name="connsiteX161" fmla="*/ 2543013 w 6596957"/>
              <a:gd name="connsiteY161" fmla="*/ 9024214 h 10243840"/>
              <a:gd name="connsiteX162" fmla="*/ 2540595 w 6596957"/>
              <a:gd name="connsiteY162" fmla="*/ 9033682 h 10243840"/>
              <a:gd name="connsiteX163" fmla="*/ 2526123 w 6596957"/>
              <a:gd name="connsiteY163" fmla="*/ 9026057 h 10243840"/>
              <a:gd name="connsiteX164" fmla="*/ 2649600 w 6596957"/>
              <a:gd name="connsiteY164" fmla="*/ 9015557 h 10243840"/>
              <a:gd name="connsiteX165" fmla="*/ 2653649 w 6596957"/>
              <a:gd name="connsiteY165" fmla="*/ 9022677 h 10243840"/>
              <a:gd name="connsiteX166" fmla="*/ 2649169 w 6596957"/>
              <a:gd name="connsiteY166" fmla="*/ 9026453 h 10243840"/>
              <a:gd name="connsiteX167" fmla="*/ 2645722 w 6596957"/>
              <a:gd name="connsiteY167" fmla="*/ 9016964 h 10243840"/>
              <a:gd name="connsiteX168" fmla="*/ 2649600 w 6596957"/>
              <a:gd name="connsiteY168" fmla="*/ 9015557 h 10243840"/>
              <a:gd name="connsiteX169" fmla="*/ 2600057 w 6596957"/>
              <a:gd name="connsiteY169" fmla="*/ 9012080 h 10243840"/>
              <a:gd name="connsiteX170" fmla="*/ 2611945 w 6596957"/>
              <a:gd name="connsiteY170" fmla="*/ 9020647 h 10243840"/>
              <a:gd name="connsiteX171" fmla="*/ 2622629 w 6596957"/>
              <a:gd name="connsiteY171" fmla="*/ 9033947 h 10243840"/>
              <a:gd name="connsiteX172" fmla="*/ 2622974 w 6596957"/>
              <a:gd name="connsiteY172" fmla="*/ 9051005 h 10243840"/>
              <a:gd name="connsiteX173" fmla="*/ 2602985 w 6596957"/>
              <a:gd name="connsiteY173" fmla="*/ 9028196 h 10243840"/>
              <a:gd name="connsiteX174" fmla="*/ 2600057 w 6596957"/>
              <a:gd name="connsiteY174" fmla="*/ 9012080 h 10243840"/>
              <a:gd name="connsiteX175" fmla="*/ 2510701 w 6596957"/>
              <a:gd name="connsiteY175" fmla="*/ 8971526 h 10243840"/>
              <a:gd name="connsiteX176" fmla="*/ 2514748 w 6596957"/>
              <a:gd name="connsiteY176" fmla="*/ 8978645 h 10243840"/>
              <a:gd name="connsiteX177" fmla="*/ 2510271 w 6596957"/>
              <a:gd name="connsiteY177" fmla="*/ 8982424 h 10243840"/>
              <a:gd name="connsiteX178" fmla="*/ 2506824 w 6596957"/>
              <a:gd name="connsiteY178" fmla="*/ 8972936 h 10243840"/>
              <a:gd name="connsiteX179" fmla="*/ 2510701 w 6596957"/>
              <a:gd name="connsiteY179" fmla="*/ 8971526 h 10243840"/>
              <a:gd name="connsiteX180" fmla="*/ 5487576 w 6596957"/>
              <a:gd name="connsiteY180" fmla="*/ 8970751 h 10243840"/>
              <a:gd name="connsiteX181" fmla="*/ 5509241 w 6596957"/>
              <a:gd name="connsiteY181" fmla="*/ 8982130 h 10243840"/>
              <a:gd name="connsiteX182" fmla="*/ 5504205 w 6596957"/>
              <a:gd name="connsiteY182" fmla="*/ 9021964 h 10243840"/>
              <a:gd name="connsiteX183" fmla="*/ 5452527 w 6596957"/>
              <a:gd name="connsiteY183" fmla="*/ 9013046 h 10243840"/>
              <a:gd name="connsiteX184" fmla="*/ 5457557 w 6596957"/>
              <a:gd name="connsiteY184" fmla="*/ 8973204 h 10243840"/>
              <a:gd name="connsiteX185" fmla="*/ 5487576 w 6596957"/>
              <a:gd name="connsiteY185" fmla="*/ 8970751 h 10243840"/>
              <a:gd name="connsiteX186" fmla="*/ 2622632 w 6596957"/>
              <a:gd name="connsiteY186" fmla="*/ 8969518 h 10243840"/>
              <a:gd name="connsiteX187" fmla="*/ 2639864 w 6596957"/>
              <a:gd name="connsiteY187" fmla="*/ 8984734 h 10243840"/>
              <a:gd name="connsiteX188" fmla="*/ 2633659 w 6596957"/>
              <a:gd name="connsiteY188" fmla="*/ 8999870 h 10243840"/>
              <a:gd name="connsiteX189" fmla="*/ 2616431 w 6596957"/>
              <a:gd name="connsiteY189" fmla="*/ 8984659 h 10243840"/>
              <a:gd name="connsiteX190" fmla="*/ 2622632 w 6596957"/>
              <a:gd name="connsiteY190" fmla="*/ 8969518 h 10243840"/>
              <a:gd name="connsiteX191" fmla="*/ 2353103 w 6596957"/>
              <a:gd name="connsiteY191" fmla="*/ 8968649 h 10243840"/>
              <a:gd name="connsiteX192" fmla="*/ 2369389 w 6596957"/>
              <a:gd name="connsiteY192" fmla="*/ 8969179 h 10243840"/>
              <a:gd name="connsiteX193" fmla="*/ 2361029 w 6596957"/>
              <a:gd name="connsiteY193" fmla="*/ 8974363 h 10243840"/>
              <a:gd name="connsiteX194" fmla="*/ 2323460 w 6596957"/>
              <a:gd name="connsiteY194" fmla="*/ 8983714 h 10243840"/>
              <a:gd name="connsiteX195" fmla="*/ 2336211 w 6596957"/>
              <a:gd name="connsiteY195" fmla="*/ 8970493 h 10243840"/>
              <a:gd name="connsiteX196" fmla="*/ 2353103 w 6596957"/>
              <a:gd name="connsiteY196" fmla="*/ 8968649 h 10243840"/>
              <a:gd name="connsiteX197" fmla="*/ 2773596 w 6596957"/>
              <a:gd name="connsiteY197" fmla="*/ 8966211 h 10243840"/>
              <a:gd name="connsiteX198" fmla="*/ 2782901 w 6596957"/>
              <a:gd name="connsiteY198" fmla="*/ 8975719 h 10243840"/>
              <a:gd name="connsiteX199" fmla="*/ 2780489 w 6596957"/>
              <a:gd name="connsiteY199" fmla="*/ 8985184 h 10243840"/>
              <a:gd name="connsiteX200" fmla="*/ 2276152 w 6596957"/>
              <a:gd name="connsiteY200" fmla="*/ 8962247 h 10243840"/>
              <a:gd name="connsiteX201" fmla="*/ 2264523 w 6596957"/>
              <a:gd name="connsiteY201" fmla="*/ 8966473 h 10243840"/>
              <a:gd name="connsiteX202" fmla="*/ 2259691 w 6596957"/>
              <a:gd name="connsiteY202" fmla="*/ 8985405 h 10243840"/>
              <a:gd name="connsiteX203" fmla="*/ 2276584 w 6596957"/>
              <a:gd name="connsiteY203" fmla="*/ 8983566 h 10243840"/>
              <a:gd name="connsiteX204" fmla="*/ 2282785 w 6596957"/>
              <a:gd name="connsiteY204" fmla="*/ 8968426 h 10243840"/>
              <a:gd name="connsiteX205" fmla="*/ 2276152 w 6596957"/>
              <a:gd name="connsiteY205" fmla="*/ 8962247 h 10243840"/>
              <a:gd name="connsiteX206" fmla="*/ 2502341 w 6596957"/>
              <a:gd name="connsiteY206" fmla="*/ 8944494 h 10243840"/>
              <a:gd name="connsiteX207" fmla="*/ 2506478 w 6596957"/>
              <a:gd name="connsiteY207" fmla="*/ 8955880 h 10243840"/>
              <a:gd name="connsiteX208" fmla="*/ 2502687 w 6596957"/>
              <a:gd name="connsiteY208" fmla="*/ 8961550 h 10243840"/>
              <a:gd name="connsiteX209" fmla="*/ 2497173 w 6596957"/>
              <a:gd name="connsiteY209" fmla="*/ 8946372 h 10243840"/>
              <a:gd name="connsiteX210" fmla="*/ 2502341 w 6596957"/>
              <a:gd name="connsiteY210" fmla="*/ 8944494 h 10243840"/>
              <a:gd name="connsiteX211" fmla="*/ 1972242 w 6596957"/>
              <a:gd name="connsiteY211" fmla="*/ 8935212 h 10243840"/>
              <a:gd name="connsiteX212" fmla="*/ 1982925 w 6596957"/>
              <a:gd name="connsiteY212" fmla="*/ 8948512 h 10243840"/>
              <a:gd name="connsiteX213" fmla="*/ 1976722 w 6596957"/>
              <a:gd name="connsiteY213" fmla="*/ 8963654 h 10243840"/>
              <a:gd name="connsiteX214" fmla="*/ 2586103 w 6596957"/>
              <a:gd name="connsiteY214" fmla="*/ 8901180 h 10243840"/>
              <a:gd name="connsiteX215" fmla="*/ 2569211 w 6596957"/>
              <a:gd name="connsiteY215" fmla="*/ 8903024 h 10243840"/>
              <a:gd name="connsiteX216" fmla="*/ 2582306 w 6596957"/>
              <a:gd name="connsiteY216" fmla="*/ 8906854 h 10243840"/>
              <a:gd name="connsiteX217" fmla="*/ 2586103 w 6596957"/>
              <a:gd name="connsiteY217" fmla="*/ 8901180 h 10243840"/>
              <a:gd name="connsiteX218" fmla="*/ 5324226 w 6596957"/>
              <a:gd name="connsiteY218" fmla="*/ 8878938 h 10243840"/>
              <a:gd name="connsiteX219" fmla="*/ 5284591 w 6596957"/>
              <a:gd name="connsiteY219" fmla="*/ 8905186 h 10243840"/>
              <a:gd name="connsiteX220" fmla="*/ 5318778 w 6596957"/>
              <a:gd name="connsiteY220" fmla="*/ 8895823 h 10243840"/>
              <a:gd name="connsiteX221" fmla="*/ 5324226 w 6596957"/>
              <a:gd name="connsiteY221" fmla="*/ 8878938 h 10243840"/>
              <a:gd name="connsiteX222" fmla="*/ 1931318 w 6596957"/>
              <a:gd name="connsiteY222" fmla="*/ 8842700 h 10243840"/>
              <a:gd name="connsiteX223" fmla="*/ 1935367 w 6596957"/>
              <a:gd name="connsiteY223" fmla="*/ 8849818 h 10243840"/>
              <a:gd name="connsiteX224" fmla="*/ 1930887 w 6596957"/>
              <a:gd name="connsiteY224" fmla="*/ 8853597 h 10243840"/>
              <a:gd name="connsiteX225" fmla="*/ 1927440 w 6596957"/>
              <a:gd name="connsiteY225" fmla="*/ 8844109 h 10243840"/>
              <a:gd name="connsiteX226" fmla="*/ 1931318 w 6596957"/>
              <a:gd name="connsiteY226" fmla="*/ 8842700 h 10243840"/>
              <a:gd name="connsiteX227" fmla="*/ 2169398 w 6596957"/>
              <a:gd name="connsiteY227" fmla="*/ 8833521 h 10243840"/>
              <a:gd name="connsiteX228" fmla="*/ 2187316 w 6596957"/>
              <a:gd name="connsiteY228" fmla="*/ 8882844 h 10243840"/>
              <a:gd name="connsiteX229" fmla="*/ 2217300 w 6596957"/>
              <a:gd name="connsiteY229" fmla="*/ 8949266 h 10243840"/>
              <a:gd name="connsiteX230" fmla="*/ 2214720 w 6596957"/>
              <a:gd name="connsiteY230" fmla="*/ 8917987 h 10243840"/>
              <a:gd name="connsiteX231" fmla="*/ 2181459 w 6596957"/>
              <a:gd name="connsiteY231" fmla="*/ 8850614 h 10243840"/>
              <a:gd name="connsiteX232" fmla="*/ 2169398 w 6596957"/>
              <a:gd name="connsiteY232" fmla="*/ 8833521 h 10243840"/>
              <a:gd name="connsiteX233" fmla="*/ 2566457 w 6596957"/>
              <a:gd name="connsiteY233" fmla="*/ 8831003 h 10243840"/>
              <a:gd name="connsiteX234" fmla="*/ 2556460 w 6596957"/>
              <a:gd name="connsiteY234" fmla="*/ 8851817 h 10243840"/>
              <a:gd name="connsiteX235" fmla="*/ 2555426 w 6596957"/>
              <a:gd name="connsiteY235" fmla="*/ 8865081 h 10243840"/>
              <a:gd name="connsiteX236" fmla="*/ 2575074 w 6596957"/>
              <a:gd name="connsiteY236" fmla="*/ 8870824 h 10243840"/>
              <a:gd name="connsiteX237" fmla="*/ 2592654 w 6596957"/>
              <a:gd name="connsiteY237" fmla="*/ 8838667 h 10243840"/>
              <a:gd name="connsiteX238" fmla="*/ 2566457 w 6596957"/>
              <a:gd name="connsiteY238" fmla="*/ 8831003 h 10243840"/>
              <a:gd name="connsiteX239" fmla="*/ 2034979 w 6596957"/>
              <a:gd name="connsiteY239" fmla="*/ 8817926 h 10243840"/>
              <a:gd name="connsiteX240" fmla="*/ 2046691 w 6596957"/>
              <a:gd name="connsiteY240" fmla="*/ 8882394 h 10243840"/>
              <a:gd name="connsiteX241" fmla="*/ 2075301 w 6596957"/>
              <a:gd name="connsiteY241" fmla="*/ 8945016 h 10243840"/>
              <a:gd name="connsiteX242" fmla="*/ 2059446 w 6596957"/>
              <a:gd name="connsiteY242" fmla="*/ 8869167 h 10243840"/>
              <a:gd name="connsiteX243" fmla="*/ 2034979 w 6596957"/>
              <a:gd name="connsiteY243" fmla="*/ 8817926 h 10243840"/>
              <a:gd name="connsiteX244" fmla="*/ 1909865 w 6596957"/>
              <a:gd name="connsiteY244" fmla="*/ 8811837 h 10243840"/>
              <a:gd name="connsiteX245" fmla="*/ 1924340 w 6596957"/>
              <a:gd name="connsiteY245" fmla="*/ 8819466 h 10243840"/>
              <a:gd name="connsiteX246" fmla="*/ 1918135 w 6596957"/>
              <a:gd name="connsiteY246" fmla="*/ 8834602 h 10243840"/>
              <a:gd name="connsiteX247" fmla="*/ 1908826 w 6596957"/>
              <a:gd name="connsiteY247" fmla="*/ 8825102 h 10243840"/>
              <a:gd name="connsiteX248" fmla="*/ 1909865 w 6596957"/>
              <a:gd name="connsiteY248" fmla="*/ 8811837 h 10243840"/>
              <a:gd name="connsiteX249" fmla="*/ 5836201 w 6596957"/>
              <a:gd name="connsiteY249" fmla="*/ 8765640 h 10243840"/>
              <a:gd name="connsiteX250" fmla="*/ 5849223 w 6596957"/>
              <a:gd name="connsiteY250" fmla="*/ 8773617 h 10243840"/>
              <a:gd name="connsiteX251" fmla="*/ 5849619 w 6596957"/>
              <a:gd name="connsiteY251" fmla="*/ 8796580 h 10243840"/>
              <a:gd name="connsiteX252" fmla="*/ 5820461 w 6596957"/>
              <a:gd name="connsiteY252" fmla="*/ 8766102 h 10243840"/>
              <a:gd name="connsiteX253" fmla="*/ 5836201 w 6596957"/>
              <a:gd name="connsiteY253" fmla="*/ 8765640 h 10243840"/>
              <a:gd name="connsiteX254" fmla="*/ 5298915 w 6596957"/>
              <a:gd name="connsiteY254" fmla="*/ 8739707 h 10243840"/>
              <a:gd name="connsiteX255" fmla="*/ 5230516 w 6596957"/>
              <a:gd name="connsiteY255" fmla="*/ 8758440 h 10243840"/>
              <a:gd name="connsiteX256" fmla="*/ 5220040 w 6596957"/>
              <a:gd name="connsiteY256" fmla="*/ 8815165 h 10243840"/>
              <a:gd name="connsiteX257" fmla="*/ 5226274 w 6596957"/>
              <a:gd name="connsiteY257" fmla="*/ 8844231 h 10243840"/>
              <a:gd name="connsiteX258" fmla="*/ 5277571 w 6596957"/>
              <a:gd name="connsiteY258" fmla="*/ 8830170 h 10243840"/>
              <a:gd name="connsiteX259" fmla="*/ 5298915 w 6596957"/>
              <a:gd name="connsiteY259" fmla="*/ 8739707 h 10243840"/>
              <a:gd name="connsiteX260" fmla="*/ 2052563 w 6596957"/>
              <a:gd name="connsiteY260" fmla="*/ 8721342 h 10243840"/>
              <a:gd name="connsiteX261" fmla="*/ 2039806 w 6596957"/>
              <a:gd name="connsiteY261" fmla="*/ 8734563 h 10243840"/>
              <a:gd name="connsiteX262" fmla="*/ 2054108 w 6596957"/>
              <a:gd name="connsiteY262" fmla="*/ 8733663 h 10243840"/>
              <a:gd name="connsiteX263" fmla="*/ 2064279 w 6596957"/>
              <a:gd name="connsiteY263" fmla="*/ 8721379 h 10243840"/>
              <a:gd name="connsiteX264" fmla="*/ 2390339 w 6596957"/>
              <a:gd name="connsiteY264" fmla="*/ 8684523 h 10243840"/>
              <a:gd name="connsiteX265" fmla="*/ 2408261 w 6596957"/>
              <a:gd name="connsiteY265" fmla="*/ 8733852 h 10243840"/>
              <a:gd name="connsiteX266" fmla="*/ 2404463 w 6596957"/>
              <a:gd name="connsiteY266" fmla="*/ 8739526 h 10243840"/>
              <a:gd name="connsiteX267" fmla="*/ 2387406 w 6596957"/>
              <a:gd name="connsiteY267" fmla="*/ 8732840 h 10243840"/>
              <a:gd name="connsiteX268" fmla="*/ 2385166 w 6596957"/>
              <a:gd name="connsiteY268" fmla="*/ 8750830 h 10243840"/>
              <a:gd name="connsiteX269" fmla="*/ 2388090 w 6596957"/>
              <a:gd name="connsiteY269" fmla="*/ 8766950 h 10243840"/>
              <a:gd name="connsiteX270" fmla="*/ 2391019 w 6596957"/>
              <a:gd name="connsiteY270" fmla="*/ 8783067 h 10243840"/>
              <a:gd name="connsiteX271" fmla="*/ 2408257 w 6596957"/>
              <a:gd name="connsiteY271" fmla="*/ 8798281 h 10243840"/>
              <a:gd name="connsiteX272" fmla="*/ 2410323 w 6596957"/>
              <a:gd name="connsiteY272" fmla="*/ 8771761 h 10243840"/>
              <a:gd name="connsiteX273" fmla="*/ 2428249 w 6596957"/>
              <a:gd name="connsiteY273" fmla="*/ 8756660 h 10243840"/>
              <a:gd name="connsiteX274" fmla="*/ 2441343 w 6596957"/>
              <a:gd name="connsiteY274" fmla="*/ 8760491 h 10243840"/>
              <a:gd name="connsiteX275" fmla="*/ 2441692 w 6596957"/>
              <a:gd name="connsiteY275" fmla="*/ 8745329 h 10243840"/>
              <a:gd name="connsiteX276" fmla="*/ 2428081 w 6596957"/>
              <a:gd name="connsiteY276" fmla="*/ 8715914 h 10243840"/>
              <a:gd name="connsiteX277" fmla="*/ 2411360 w 6596957"/>
              <a:gd name="connsiteY277" fmla="*/ 8694068 h 10243840"/>
              <a:gd name="connsiteX278" fmla="*/ 4765290 w 6596957"/>
              <a:gd name="connsiteY278" fmla="*/ 8678162 h 10243840"/>
              <a:gd name="connsiteX279" fmla="*/ 4708170 w 6596957"/>
              <a:gd name="connsiteY279" fmla="*/ 8686106 h 10243840"/>
              <a:gd name="connsiteX280" fmla="*/ 4783983 w 6596957"/>
              <a:gd name="connsiteY280" fmla="*/ 8765352 h 10243840"/>
              <a:gd name="connsiteX281" fmla="*/ 4778537 w 6596957"/>
              <a:gd name="connsiteY281" fmla="*/ 8782233 h 10243840"/>
              <a:gd name="connsiteX282" fmla="*/ 4732886 w 6596957"/>
              <a:gd name="connsiteY282" fmla="*/ 8790892 h 10243840"/>
              <a:gd name="connsiteX283" fmla="*/ 4739313 w 6596957"/>
              <a:gd name="connsiteY283" fmla="*/ 8831434 h 10243840"/>
              <a:gd name="connsiteX284" fmla="*/ 4756994 w 6596957"/>
              <a:gd name="connsiteY284" fmla="*/ 8861219 h 10243840"/>
              <a:gd name="connsiteX285" fmla="*/ 4774691 w 6596957"/>
              <a:gd name="connsiteY285" fmla="*/ 8890991 h 10243840"/>
              <a:gd name="connsiteX286" fmla="*/ 4826390 w 6596957"/>
              <a:gd name="connsiteY286" fmla="*/ 8899903 h 10243840"/>
              <a:gd name="connsiteX287" fmla="*/ 4813929 w 6596957"/>
              <a:gd name="connsiteY287" fmla="*/ 8841778 h 10243840"/>
              <a:gd name="connsiteX288" fmla="*/ 4847338 w 6596957"/>
              <a:gd name="connsiteY288" fmla="*/ 8786473 h 10243840"/>
              <a:gd name="connsiteX289" fmla="*/ 4881525 w 6596957"/>
              <a:gd name="connsiteY289" fmla="*/ 8777108 h 10243840"/>
              <a:gd name="connsiteX290" fmla="*/ 4872391 w 6596957"/>
              <a:gd name="connsiteY290" fmla="*/ 8744983 h 10243840"/>
              <a:gd name="connsiteX291" fmla="*/ 4820111 w 6596957"/>
              <a:gd name="connsiteY291" fmla="*/ 8701610 h 10243840"/>
              <a:gd name="connsiteX292" fmla="*/ 4765290 w 6596957"/>
              <a:gd name="connsiteY292" fmla="*/ 8678162 h 10243840"/>
              <a:gd name="connsiteX293" fmla="*/ 2988396 w 6596957"/>
              <a:gd name="connsiteY293" fmla="*/ 8495576 h 10243840"/>
              <a:gd name="connsiteX294" fmla="*/ 2975574 w 6596957"/>
              <a:gd name="connsiteY294" fmla="*/ 8499089 h 10243840"/>
              <a:gd name="connsiteX295" fmla="*/ 2982203 w 6596957"/>
              <a:gd name="connsiteY295" fmla="*/ 8551119 h 10243840"/>
              <a:gd name="connsiteX296" fmla="*/ 3010966 w 6596957"/>
              <a:gd name="connsiteY296" fmla="*/ 8558633 h 10243840"/>
              <a:gd name="connsiteX297" fmla="*/ 3004336 w 6596957"/>
              <a:gd name="connsiteY297" fmla="*/ 8506603 h 10243840"/>
              <a:gd name="connsiteX298" fmla="*/ 2988396 w 6596957"/>
              <a:gd name="connsiteY298" fmla="*/ 8495576 h 10243840"/>
              <a:gd name="connsiteX299" fmla="*/ 1800282 w 6596957"/>
              <a:gd name="connsiteY299" fmla="*/ 8220261 h 10243840"/>
              <a:gd name="connsiteX300" fmla="*/ 1796837 w 6596957"/>
              <a:gd name="connsiteY300" fmla="*/ 8242988 h 10243840"/>
              <a:gd name="connsiteX301" fmla="*/ 1806142 w 6596957"/>
              <a:gd name="connsiteY301" fmla="*/ 8252495 h 10243840"/>
              <a:gd name="connsiteX302" fmla="*/ 1809587 w 6596957"/>
              <a:gd name="connsiteY302" fmla="*/ 8229767 h 10243840"/>
              <a:gd name="connsiteX303" fmla="*/ 1800282 w 6596957"/>
              <a:gd name="connsiteY303" fmla="*/ 8220261 h 10243840"/>
              <a:gd name="connsiteX304" fmla="*/ 1617971 w 6596957"/>
              <a:gd name="connsiteY304" fmla="*/ 7750671 h 10243840"/>
              <a:gd name="connsiteX305" fmla="*/ 1604873 w 6596957"/>
              <a:gd name="connsiteY305" fmla="*/ 7762946 h 10243840"/>
              <a:gd name="connsiteX306" fmla="*/ 1613146 w 6596957"/>
              <a:gd name="connsiteY306" fmla="*/ 7785716 h 10243840"/>
              <a:gd name="connsiteX307" fmla="*/ 1624177 w 6596957"/>
              <a:gd name="connsiteY307" fmla="*/ 7751638 h 10243840"/>
              <a:gd name="connsiteX308" fmla="*/ 1617971 w 6596957"/>
              <a:gd name="connsiteY308" fmla="*/ 7750671 h 10243840"/>
              <a:gd name="connsiteX309" fmla="*/ 1063437 w 6596957"/>
              <a:gd name="connsiteY309" fmla="*/ 3810830 h 10243840"/>
              <a:gd name="connsiteX310" fmla="*/ 1083840 w 6596957"/>
              <a:gd name="connsiteY310" fmla="*/ 3827166 h 10243840"/>
              <a:gd name="connsiteX311" fmla="*/ 1040863 w 6596957"/>
              <a:gd name="connsiteY311" fmla="*/ 3814416 h 10243840"/>
              <a:gd name="connsiteX312" fmla="*/ 1063437 w 6596957"/>
              <a:gd name="connsiteY312" fmla="*/ 3810830 h 10243840"/>
              <a:gd name="connsiteX313" fmla="*/ 1074570 w 6596957"/>
              <a:gd name="connsiteY313" fmla="*/ 3698237 h 10243840"/>
              <a:gd name="connsiteX314" fmla="*/ 1065416 w 6596957"/>
              <a:gd name="connsiteY314" fmla="*/ 3700137 h 10243840"/>
              <a:gd name="connsiteX315" fmla="*/ 1160708 w 6596957"/>
              <a:gd name="connsiteY315" fmla="*/ 3750849 h 10243840"/>
              <a:gd name="connsiteX316" fmla="*/ 1258176 w 6596957"/>
              <a:gd name="connsiteY316" fmla="*/ 3781625 h 10243840"/>
              <a:gd name="connsiteX317" fmla="*/ 1180168 w 6596957"/>
              <a:gd name="connsiteY317" fmla="*/ 3738851 h 10243840"/>
              <a:gd name="connsiteX318" fmla="*/ 1074570 w 6596957"/>
              <a:gd name="connsiteY318" fmla="*/ 3698237 h 10243840"/>
              <a:gd name="connsiteX319" fmla="*/ 1070628 w 6596957"/>
              <a:gd name="connsiteY319" fmla="*/ 3527293 h 10243840"/>
              <a:gd name="connsiteX320" fmla="*/ 1053967 w 6596957"/>
              <a:gd name="connsiteY320" fmla="*/ 3527500 h 10243840"/>
              <a:gd name="connsiteX321" fmla="*/ 1155030 w 6596957"/>
              <a:gd name="connsiteY321" fmla="*/ 3580852 h 10243840"/>
              <a:gd name="connsiteX322" fmla="*/ 1229923 w 6596957"/>
              <a:gd name="connsiteY322" fmla="*/ 3615221 h 10243840"/>
              <a:gd name="connsiteX323" fmla="*/ 1203759 w 6596957"/>
              <a:gd name="connsiteY323" fmla="*/ 3596241 h 10243840"/>
              <a:gd name="connsiteX324" fmla="*/ 1101149 w 6596957"/>
              <a:gd name="connsiteY324" fmla="*/ 3538684 h 10243840"/>
              <a:gd name="connsiteX325" fmla="*/ 1070628 w 6596957"/>
              <a:gd name="connsiteY325" fmla="*/ 3527293 h 10243840"/>
              <a:gd name="connsiteX326" fmla="*/ 1022794 w 6596957"/>
              <a:gd name="connsiteY326" fmla="*/ 3443448 h 10243840"/>
              <a:gd name="connsiteX327" fmla="*/ 1000220 w 6596957"/>
              <a:gd name="connsiteY327" fmla="*/ 3447034 h 10243840"/>
              <a:gd name="connsiteX328" fmla="*/ 998055 w 6596957"/>
              <a:gd name="connsiteY328" fmla="*/ 3466967 h 10243840"/>
              <a:gd name="connsiteX329" fmla="*/ 1026384 w 6596957"/>
              <a:gd name="connsiteY329" fmla="*/ 3466014 h 10243840"/>
              <a:gd name="connsiteX330" fmla="*/ 1022794 w 6596957"/>
              <a:gd name="connsiteY330" fmla="*/ 3443448 h 10243840"/>
              <a:gd name="connsiteX331" fmla="*/ 828333 w 6596957"/>
              <a:gd name="connsiteY331" fmla="*/ 3396053 h 10243840"/>
              <a:gd name="connsiteX332" fmla="*/ 865542 w 6596957"/>
              <a:gd name="connsiteY332" fmla="*/ 3406156 h 10243840"/>
              <a:gd name="connsiteX333" fmla="*/ 891705 w 6596957"/>
              <a:gd name="connsiteY333" fmla="*/ 3425136 h 10243840"/>
              <a:gd name="connsiteX334" fmla="*/ 846092 w 6596957"/>
              <a:gd name="connsiteY334" fmla="*/ 3418149 h 10243840"/>
              <a:gd name="connsiteX335" fmla="*/ 828333 w 6596957"/>
              <a:gd name="connsiteY335" fmla="*/ 3396053 h 10243840"/>
              <a:gd name="connsiteX336" fmla="*/ 728694 w 6596957"/>
              <a:gd name="connsiteY336" fmla="*/ 3385201 h 10243840"/>
              <a:gd name="connsiteX337" fmla="*/ 754384 w 6596957"/>
              <a:gd name="connsiteY337" fmla="*/ 3390017 h 10243840"/>
              <a:gd name="connsiteX338" fmla="*/ 780546 w 6596957"/>
              <a:gd name="connsiteY338" fmla="*/ 3408997 h 10243840"/>
              <a:gd name="connsiteX339" fmla="*/ 752213 w 6596957"/>
              <a:gd name="connsiteY339" fmla="*/ 3409942 h 10243840"/>
              <a:gd name="connsiteX340" fmla="*/ 728694 w 6596957"/>
              <a:gd name="connsiteY340" fmla="*/ 3385201 h 10243840"/>
              <a:gd name="connsiteX341" fmla="*/ 885136 w 6596957"/>
              <a:gd name="connsiteY341" fmla="*/ 3355863 h 10243840"/>
              <a:gd name="connsiteX342" fmla="*/ 895097 w 6596957"/>
              <a:gd name="connsiteY342" fmla="*/ 3356946 h 10243840"/>
              <a:gd name="connsiteX343" fmla="*/ 878761 w 6596957"/>
              <a:gd name="connsiteY343" fmla="*/ 3377349 h 10243840"/>
              <a:gd name="connsiteX344" fmla="*/ 878291 w 6596957"/>
              <a:gd name="connsiteY344" fmla="*/ 3363180 h 10243840"/>
              <a:gd name="connsiteX345" fmla="*/ 885136 w 6596957"/>
              <a:gd name="connsiteY345" fmla="*/ 3355863 h 10243840"/>
              <a:gd name="connsiteX346" fmla="*/ 821148 w 6596957"/>
              <a:gd name="connsiteY346" fmla="*/ 3350910 h 10243840"/>
              <a:gd name="connsiteX347" fmla="*/ 826910 w 6596957"/>
              <a:gd name="connsiteY347" fmla="*/ 3353554 h 10243840"/>
              <a:gd name="connsiteX348" fmla="*/ 832669 w 6596957"/>
              <a:gd name="connsiteY348" fmla="*/ 3356198 h 10243840"/>
              <a:gd name="connsiteX349" fmla="*/ 824266 w 6596957"/>
              <a:gd name="connsiteY349" fmla="*/ 3359314 h 10243840"/>
              <a:gd name="connsiteX350" fmla="*/ 821148 w 6596957"/>
              <a:gd name="connsiteY350" fmla="*/ 3350910 h 10243840"/>
              <a:gd name="connsiteX351" fmla="*/ 1018580 w 6596957"/>
              <a:gd name="connsiteY351" fmla="*/ 3338633 h 10243840"/>
              <a:gd name="connsiteX352" fmla="*/ 1019956 w 6596957"/>
              <a:gd name="connsiteY352" fmla="*/ 3358446 h 10243840"/>
              <a:gd name="connsiteX353" fmla="*/ 1017783 w 6596957"/>
              <a:gd name="connsiteY353" fmla="*/ 3378376 h 10243840"/>
              <a:gd name="connsiteX354" fmla="*/ 998333 w 6596957"/>
              <a:gd name="connsiteY354" fmla="*/ 3390369 h 10243840"/>
              <a:gd name="connsiteX355" fmla="*/ 1011073 w 6596957"/>
              <a:gd name="connsiteY355" fmla="*/ 3347395 h 10243840"/>
              <a:gd name="connsiteX356" fmla="*/ 1018580 w 6596957"/>
              <a:gd name="connsiteY356" fmla="*/ 3338633 h 10243840"/>
              <a:gd name="connsiteX357" fmla="*/ 678843 w 6596957"/>
              <a:gd name="connsiteY357" fmla="*/ 3315244 h 10243840"/>
              <a:gd name="connsiteX358" fmla="*/ 701110 w 6596957"/>
              <a:gd name="connsiteY358" fmla="*/ 3323716 h 10243840"/>
              <a:gd name="connsiteX359" fmla="*/ 787999 w 6596957"/>
              <a:gd name="connsiteY359" fmla="*/ 3377544 h 10243840"/>
              <a:gd name="connsiteX360" fmla="*/ 727744 w 6596957"/>
              <a:gd name="connsiteY360" fmla="*/ 3356865 h 10243840"/>
              <a:gd name="connsiteX361" fmla="*/ 669658 w 6596957"/>
              <a:gd name="connsiteY361" fmla="*/ 3316262 h 10243840"/>
              <a:gd name="connsiteX362" fmla="*/ 678843 w 6596957"/>
              <a:gd name="connsiteY362" fmla="*/ 3315244 h 10243840"/>
              <a:gd name="connsiteX363" fmla="*/ 1337221 w 6596957"/>
              <a:gd name="connsiteY363" fmla="*/ 3303523 h 10243840"/>
              <a:gd name="connsiteX364" fmla="*/ 1330195 w 6596957"/>
              <a:gd name="connsiteY364" fmla="*/ 3305533 h 10243840"/>
              <a:gd name="connsiteX365" fmla="*/ 1336428 w 6596957"/>
              <a:gd name="connsiteY365" fmla="*/ 3322339 h 10243840"/>
              <a:gd name="connsiteX366" fmla="*/ 1314333 w 6596957"/>
              <a:gd name="connsiteY366" fmla="*/ 3340098 h 10243840"/>
              <a:gd name="connsiteX367" fmla="*/ 1274480 w 6596957"/>
              <a:gd name="connsiteY367" fmla="*/ 3335757 h 10243840"/>
              <a:gd name="connsiteX368" fmla="*/ 1297996 w 6596957"/>
              <a:gd name="connsiteY368" fmla="*/ 3360502 h 10243840"/>
              <a:gd name="connsiteX369" fmla="*/ 1322364 w 6596957"/>
              <a:gd name="connsiteY369" fmla="*/ 3368199 h 10243840"/>
              <a:gd name="connsiteX370" fmla="*/ 1346735 w 6596957"/>
              <a:gd name="connsiteY370" fmla="*/ 3375888 h 10243840"/>
              <a:gd name="connsiteX371" fmla="*/ 1373740 w 6596957"/>
              <a:gd name="connsiteY371" fmla="*/ 3377821 h 10243840"/>
              <a:gd name="connsiteX372" fmla="*/ 1363069 w 6596957"/>
              <a:gd name="connsiteY372" fmla="*/ 3355493 h 10243840"/>
              <a:gd name="connsiteX373" fmla="*/ 1371475 w 6596957"/>
              <a:gd name="connsiteY373" fmla="*/ 3352369 h 10243840"/>
              <a:gd name="connsiteX374" fmla="*/ 1446374 w 6596957"/>
              <a:gd name="connsiteY374" fmla="*/ 3386741 h 10243840"/>
              <a:gd name="connsiteX375" fmla="*/ 1431257 w 6596957"/>
              <a:gd name="connsiteY375" fmla="*/ 3358884 h 10243840"/>
              <a:gd name="connsiteX376" fmla="*/ 1397773 w 6596957"/>
              <a:gd name="connsiteY376" fmla="*/ 3333050 h 10243840"/>
              <a:gd name="connsiteX377" fmla="*/ 1353008 w 6596957"/>
              <a:gd name="connsiteY377" fmla="*/ 3309021 h 10243840"/>
              <a:gd name="connsiteX378" fmla="*/ 1337221 w 6596957"/>
              <a:gd name="connsiteY378" fmla="*/ 3303523 h 10243840"/>
              <a:gd name="connsiteX379" fmla="*/ 839185 w 6596957"/>
              <a:gd name="connsiteY379" fmla="*/ 3296414 h 10243840"/>
              <a:gd name="connsiteX380" fmla="*/ 842301 w 6596957"/>
              <a:gd name="connsiteY380" fmla="*/ 3304817 h 10243840"/>
              <a:gd name="connsiteX381" fmla="*/ 833899 w 6596957"/>
              <a:gd name="connsiteY381" fmla="*/ 3307935 h 10243840"/>
              <a:gd name="connsiteX382" fmla="*/ 830781 w 6596957"/>
              <a:gd name="connsiteY382" fmla="*/ 3299530 h 10243840"/>
              <a:gd name="connsiteX383" fmla="*/ 839185 w 6596957"/>
              <a:gd name="connsiteY383" fmla="*/ 3296414 h 10243840"/>
              <a:gd name="connsiteX384" fmla="*/ 1033727 w 6596957"/>
              <a:gd name="connsiteY384" fmla="*/ 3176454 h 10243840"/>
              <a:gd name="connsiteX385" fmla="*/ 1051015 w 6596957"/>
              <a:gd name="connsiteY385" fmla="*/ 3184388 h 10243840"/>
              <a:gd name="connsiteX386" fmla="*/ 1048371 w 6596957"/>
              <a:gd name="connsiteY386" fmla="*/ 3190147 h 10243840"/>
              <a:gd name="connsiteX387" fmla="*/ 1025325 w 6596957"/>
              <a:gd name="connsiteY387" fmla="*/ 3179571 h 10243840"/>
              <a:gd name="connsiteX388" fmla="*/ 992016 w 6596957"/>
              <a:gd name="connsiteY388" fmla="*/ 3159055 h 10243840"/>
              <a:gd name="connsiteX389" fmla="*/ 999161 w 6596957"/>
              <a:gd name="connsiteY389" fmla="*/ 3160592 h 10243840"/>
              <a:gd name="connsiteX390" fmla="*/ 1008038 w 6596957"/>
              <a:gd name="connsiteY390" fmla="*/ 3171639 h 10243840"/>
              <a:gd name="connsiteX391" fmla="*/ 993631 w 6596957"/>
              <a:gd name="connsiteY391" fmla="*/ 3165026 h 10243840"/>
              <a:gd name="connsiteX392" fmla="*/ 992016 w 6596957"/>
              <a:gd name="connsiteY392" fmla="*/ 3159055 h 10243840"/>
              <a:gd name="connsiteX393" fmla="*/ 929551 w 6596957"/>
              <a:gd name="connsiteY393" fmla="*/ 3114692 h 10243840"/>
              <a:gd name="connsiteX394" fmla="*/ 935783 w 6596957"/>
              <a:gd name="connsiteY394" fmla="*/ 3131506 h 10243840"/>
              <a:gd name="connsiteX395" fmla="*/ 927378 w 6596957"/>
              <a:gd name="connsiteY395" fmla="*/ 3134622 h 10243840"/>
              <a:gd name="connsiteX396" fmla="*/ 915386 w 6596957"/>
              <a:gd name="connsiteY396" fmla="*/ 3115172 h 10243840"/>
              <a:gd name="connsiteX397" fmla="*/ 890782 w 6596957"/>
              <a:gd name="connsiteY397" fmla="*/ 3100389 h 10243840"/>
              <a:gd name="connsiteX398" fmla="*/ 900746 w 6596957"/>
              <a:gd name="connsiteY398" fmla="*/ 3101473 h 10243840"/>
              <a:gd name="connsiteX399" fmla="*/ 906976 w 6596957"/>
              <a:gd name="connsiteY399" fmla="*/ 3118287 h 10243840"/>
              <a:gd name="connsiteX400" fmla="*/ 892812 w 6596957"/>
              <a:gd name="connsiteY400" fmla="*/ 3118760 h 10243840"/>
              <a:gd name="connsiteX401" fmla="*/ 883935 w 6596957"/>
              <a:gd name="connsiteY401" fmla="*/ 3107713 h 10243840"/>
              <a:gd name="connsiteX402" fmla="*/ 890782 w 6596957"/>
              <a:gd name="connsiteY402" fmla="*/ 3100389 h 10243840"/>
              <a:gd name="connsiteX403" fmla="*/ 1177891 w 6596957"/>
              <a:gd name="connsiteY403" fmla="*/ 3097885 h 10243840"/>
              <a:gd name="connsiteX404" fmla="*/ 1159335 w 6596957"/>
              <a:gd name="connsiteY404" fmla="*/ 3115524 h 10243840"/>
              <a:gd name="connsiteX405" fmla="*/ 1168682 w 6596957"/>
              <a:gd name="connsiteY405" fmla="*/ 3140741 h 10243840"/>
              <a:gd name="connsiteX406" fmla="*/ 1188613 w 6596957"/>
              <a:gd name="connsiteY406" fmla="*/ 3142914 h 10243840"/>
              <a:gd name="connsiteX407" fmla="*/ 1219591 w 6596957"/>
              <a:gd name="connsiteY407" fmla="*/ 3136202 h 10243840"/>
              <a:gd name="connsiteX408" fmla="*/ 1207122 w 6596957"/>
              <a:gd name="connsiteY408" fmla="*/ 3102580 h 10243840"/>
              <a:gd name="connsiteX409" fmla="*/ 1177891 w 6596957"/>
              <a:gd name="connsiteY409" fmla="*/ 3097885 h 10243840"/>
              <a:gd name="connsiteX410" fmla="*/ 1113243 w 6596957"/>
              <a:gd name="connsiteY410" fmla="*/ 3094371 h 10243840"/>
              <a:gd name="connsiteX411" fmla="*/ 1104836 w 6596957"/>
              <a:gd name="connsiteY411" fmla="*/ 3097495 h 10243840"/>
              <a:gd name="connsiteX412" fmla="*/ 1111070 w 6596957"/>
              <a:gd name="connsiteY412" fmla="*/ 3114301 h 10243840"/>
              <a:gd name="connsiteX413" fmla="*/ 1113243 w 6596957"/>
              <a:gd name="connsiteY413" fmla="*/ 3094371 h 10243840"/>
              <a:gd name="connsiteX414" fmla="*/ 733193 w 6596957"/>
              <a:gd name="connsiteY414" fmla="*/ 3010637 h 10243840"/>
              <a:gd name="connsiteX415" fmla="*/ 736311 w 6596957"/>
              <a:gd name="connsiteY415" fmla="*/ 3019039 h 10243840"/>
              <a:gd name="connsiteX416" fmla="*/ 727907 w 6596957"/>
              <a:gd name="connsiteY416" fmla="*/ 3022156 h 10243840"/>
              <a:gd name="connsiteX417" fmla="*/ 730551 w 6596957"/>
              <a:gd name="connsiteY417" fmla="*/ 3016395 h 10243840"/>
              <a:gd name="connsiteX418" fmla="*/ 985544 w 6596957"/>
              <a:gd name="connsiteY418" fmla="*/ 3007877 h 10243840"/>
              <a:gd name="connsiteX419" fmla="*/ 1009063 w 6596957"/>
              <a:gd name="connsiteY419" fmla="*/ 3032616 h 10243840"/>
              <a:gd name="connsiteX420" fmla="*/ 986491 w 6596957"/>
              <a:gd name="connsiteY420" fmla="*/ 3036203 h 10243840"/>
              <a:gd name="connsiteX421" fmla="*/ 962978 w 6596957"/>
              <a:gd name="connsiteY421" fmla="*/ 3011466 h 10243840"/>
              <a:gd name="connsiteX422" fmla="*/ 985544 w 6596957"/>
              <a:gd name="connsiteY422" fmla="*/ 3007877 h 10243840"/>
              <a:gd name="connsiteX423" fmla="*/ 892566 w 6596957"/>
              <a:gd name="connsiteY423" fmla="*/ 3005309 h 10243840"/>
              <a:gd name="connsiteX424" fmla="*/ 912067 w 6596957"/>
              <a:gd name="connsiteY424" fmla="*/ 3016003 h 10243840"/>
              <a:gd name="connsiteX425" fmla="*/ 932470 w 6596957"/>
              <a:gd name="connsiteY425" fmla="*/ 3032341 h 10243840"/>
              <a:gd name="connsiteX426" fmla="*/ 945793 w 6596957"/>
              <a:gd name="connsiteY426" fmla="*/ 3048914 h 10243840"/>
              <a:gd name="connsiteX427" fmla="*/ 921425 w 6596957"/>
              <a:gd name="connsiteY427" fmla="*/ 3041217 h 10243840"/>
              <a:gd name="connsiteX428" fmla="*/ 886378 w 6596957"/>
              <a:gd name="connsiteY428" fmla="*/ 3011187 h 10243840"/>
              <a:gd name="connsiteX429" fmla="*/ 892566 w 6596957"/>
              <a:gd name="connsiteY429" fmla="*/ 3005309 h 10243840"/>
              <a:gd name="connsiteX430" fmla="*/ 707031 w 6596957"/>
              <a:gd name="connsiteY430" fmla="*/ 2991657 h 10243840"/>
              <a:gd name="connsiteX431" fmla="*/ 712790 w 6596957"/>
              <a:gd name="connsiteY431" fmla="*/ 2994300 h 10243840"/>
              <a:gd name="connsiteX432" fmla="*/ 704387 w 6596957"/>
              <a:gd name="connsiteY432" fmla="*/ 2997416 h 10243840"/>
              <a:gd name="connsiteX433" fmla="*/ 920791 w 6596957"/>
              <a:gd name="connsiteY433" fmla="*/ 2979903 h 10243840"/>
              <a:gd name="connsiteX434" fmla="*/ 927931 w 6596957"/>
              <a:gd name="connsiteY434" fmla="*/ 2981437 h 10243840"/>
              <a:gd name="connsiteX435" fmla="*/ 936814 w 6596957"/>
              <a:gd name="connsiteY435" fmla="*/ 2992487 h 10243840"/>
              <a:gd name="connsiteX436" fmla="*/ 922407 w 6596957"/>
              <a:gd name="connsiteY436" fmla="*/ 2985877 h 10243840"/>
              <a:gd name="connsiteX437" fmla="*/ 920791 w 6596957"/>
              <a:gd name="connsiteY437" fmla="*/ 2979903 h 10243840"/>
              <a:gd name="connsiteX438" fmla="*/ 994029 w 6596957"/>
              <a:gd name="connsiteY438" fmla="*/ 2837406 h 10243840"/>
              <a:gd name="connsiteX439" fmla="*/ 1008672 w 6596957"/>
              <a:gd name="connsiteY439" fmla="*/ 2851098 h 10243840"/>
              <a:gd name="connsiteX440" fmla="*/ 979865 w 6596957"/>
              <a:gd name="connsiteY440" fmla="*/ 2837879 h 10243840"/>
              <a:gd name="connsiteX441" fmla="*/ 994029 w 6596957"/>
              <a:gd name="connsiteY441" fmla="*/ 2837406 h 10243840"/>
              <a:gd name="connsiteX442" fmla="*/ 664058 w 6596957"/>
              <a:gd name="connsiteY442" fmla="*/ 2343122 h 10243840"/>
              <a:gd name="connsiteX443" fmla="*/ 681310 w 6596957"/>
              <a:gd name="connsiteY443" fmla="*/ 2352878 h 10243840"/>
              <a:gd name="connsiteX444" fmla="*/ 682276 w 6596957"/>
              <a:gd name="connsiteY444" fmla="*/ 2386986 h 10243840"/>
              <a:gd name="connsiteX445" fmla="*/ 656502 w 6596957"/>
              <a:gd name="connsiteY445" fmla="*/ 2376614 h 10243840"/>
              <a:gd name="connsiteX446" fmla="*/ 647287 w 6596957"/>
              <a:gd name="connsiteY446" fmla="*/ 2350413 h 10243840"/>
              <a:gd name="connsiteX447" fmla="*/ 664058 w 6596957"/>
              <a:gd name="connsiteY447" fmla="*/ 2343122 h 10243840"/>
              <a:gd name="connsiteX448" fmla="*/ 626033 w 6596957"/>
              <a:gd name="connsiteY448" fmla="*/ 2299233 h 10243840"/>
              <a:gd name="connsiteX449" fmla="*/ 634662 w 6596957"/>
              <a:gd name="connsiteY449" fmla="*/ 2304117 h 10243840"/>
              <a:gd name="connsiteX450" fmla="*/ 638056 w 6596957"/>
              <a:gd name="connsiteY450" fmla="*/ 2324216 h 10243840"/>
              <a:gd name="connsiteX451" fmla="*/ 623472 w 6596957"/>
              <a:gd name="connsiteY451" fmla="*/ 2308973 h 10243840"/>
              <a:gd name="connsiteX452" fmla="*/ 626033 w 6596957"/>
              <a:gd name="connsiteY452" fmla="*/ 2299233 h 10243840"/>
              <a:gd name="connsiteX453" fmla="*/ 993512 w 6596957"/>
              <a:gd name="connsiteY453" fmla="*/ 2182612 h 10243840"/>
              <a:gd name="connsiteX454" fmla="*/ 961176 w 6596957"/>
              <a:gd name="connsiteY454" fmla="*/ 2190204 h 10243840"/>
              <a:gd name="connsiteX455" fmla="*/ 946341 w 6596957"/>
              <a:gd name="connsiteY455" fmla="*/ 2216071 h 10243840"/>
              <a:gd name="connsiteX456" fmla="*/ 982811 w 6596957"/>
              <a:gd name="connsiteY456" fmla="*/ 2204523 h 10243840"/>
              <a:gd name="connsiteX457" fmla="*/ 459705 w 6596957"/>
              <a:gd name="connsiteY457" fmla="*/ 2121244 h 10243840"/>
              <a:gd name="connsiteX458" fmla="*/ 493737 w 6596957"/>
              <a:gd name="connsiteY458" fmla="*/ 2123715 h 10243840"/>
              <a:gd name="connsiteX459" fmla="*/ 508798 w 6596957"/>
              <a:gd name="connsiteY459" fmla="*/ 2156010 h 10243840"/>
              <a:gd name="connsiteX460" fmla="*/ 585221 w 6596957"/>
              <a:gd name="connsiteY460" fmla="*/ 1954474 h 10243840"/>
              <a:gd name="connsiteX461" fmla="*/ 676080 w 6596957"/>
              <a:gd name="connsiteY461" fmla="*/ 2066014 h 10243840"/>
              <a:gd name="connsiteX462" fmla="*/ 785928 w 6596957"/>
              <a:gd name="connsiteY462" fmla="*/ 2147714 h 10243840"/>
              <a:gd name="connsiteX463" fmla="*/ 712556 w 6596957"/>
              <a:gd name="connsiteY463" fmla="*/ 2054475 h 10243840"/>
              <a:gd name="connsiteX464" fmla="*/ 585221 w 6596957"/>
              <a:gd name="connsiteY464" fmla="*/ 1954474 h 10243840"/>
              <a:gd name="connsiteX465" fmla="*/ 707843 w 6596957"/>
              <a:gd name="connsiteY465" fmla="*/ 1685385 h 10243840"/>
              <a:gd name="connsiteX466" fmla="*/ 804549 w 6596957"/>
              <a:gd name="connsiteY466" fmla="*/ 1803015 h 10243840"/>
              <a:gd name="connsiteX467" fmla="*/ 880357 w 6596957"/>
              <a:gd name="connsiteY467" fmla="*/ 1882254 h 10243840"/>
              <a:gd name="connsiteX468" fmla="*/ 859466 w 6596957"/>
              <a:gd name="connsiteY468" fmla="*/ 1843868 h 10243840"/>
              <a:gd name="connsiteX469" fmla="*/ 763995 w 6596957"/>
              <a:gd name="connsiteY469" fmla="*/ 1719232 h 10243840"/>
              <a:gd name="connsiteX470" fmla="*/ 707843 w 6596957"/>
              <a:gd name="connsiteY470" fmla="*/ 1685385 h 10243840"/>
              <a:gd name="connsiteX471" fmla="*/ 717877 w 6596957"/>
              <a:gd name="connsiteY471" fmla="*/ 1538608 h 10243840"/>
              <a:gd name="connsiteX472" fmla="*/ 698181 w 6596957"/>
              <a:gd name="connsiteY472" fmla="*/ 1542850 h 10243840"/>
              <a:gd name="connsiteX473" fmla="*/ 679209 w 6596957"/>
              <a:gd name="connsiteY473" fmla="*/ 1572687 h 10243840"/>
              <a:gd name="connsiteX474" fmla="*/ 719075 w 6596957"/>
              <a:gd name="connsiteY474" fmla="*/ 1581236 h 10243840"/>
              <a:gd name="connsiteX475" fmla="*/ 732212 w 6596957"/>
              <a:gd name="connsiteY475" fmla="*/ 1545323 h 10243840"/>
              <a:gd name="connsiteX476" fmla="*/ 717877 w 6596957"/>
              <a:gd name="connsiteY476" fmla="*/ 1538608 h 10243840"/>
              <a:gd name="connsiteX477" fmla="*/ 1278371 w 6596957"/>
              <a:gd name="connsiteY477" fmla="*/ 1441644 h 10243840"/>
              <a:gd name="connsiteX478" fmla="*/ 1267062 w 6596957"/>
              <a:gd name="connsiteY478" fmla="*/ 1442247 h 10243840"/>
              <a:gd name="connsiteX479" fmla="*/ 1262189 w 6596957"/>
              <a:gd name="connsiteY479" fmla="*/ 1470253 h 10243840"/>
              <a:gd name="connsiteX480" fmla="*/ 1217454 w 6596957"/>
              <a:gd name="connsiteY480" fmla="*/ 1489708 h 10243840"/>
              <a:gd name="connsiteX481" fmla="*/ 1165932 w 6596957"/>
              <a:gd name="connsiteY481" fmla="*/ 1468953 h 10243840"/>
              <a:gd name="connsiteX482" fmla="*/ 1178547 w 6596957"/>
              <a:gd name="connsiteY482" fmla="*/ 1515260 h 10243840"/>
              <a:gd name="connsiteX483" fmla="*/ 1206007 w 6596957"/>
              <a:gd name="connsiteY483" fmla="*/ 1535688 h 10243840"/>
              <a:gd name="connsiteX484" fmla="*/ 1233477 w 6596957"/>
              <a:gd name="connsiteY484" fmla="*/ 1556108 h 10243840"/>
              <a:gd name="connsiteX485" fmla="*/ 1269200 w 6596957"/>
              <a:gd name="connsiteY485" fmla="*/ 1568620 h 10243840"/>
              <a:gd name="connsiteX486" fmla="*/ 1272376 w 6596957"/>
              <a:gd name="connsiteY486" fmla="*/ 1530567 h 10243840"/>
              <a:gd name="connsiteX487" fmla="*/ 1286481 w 6596957"/>
              <a:gd name="connsiteY487" fmla="*/ 1528743 h 10243840"/>
              <a:gd name="connsiteX488" fmla="*/ 1362296 w 6596957"/>
              <a:gd name="connsiteY488" fmla="*/ 1607989 h 10243840"/>
              <a:gd name="connsiteX489" fmla="*/ 1363769 w 6596957"/>
              <a:gd name="connsiteY489" fmla="*/ 1559879 h 10243840"/>
              <a:gd name="connsiteX490" fmla="*/ 1338267 w 6596957"/>
              <a:gd name="connsiteY490" fmla="*/ 1508380 h 10243840"/>
              <a:gd name="connsiteX491" fmla="*/ 1295751 w 6596957"/>
              <a:gd name="connsiteY491" fmla="*/ 1455665 h 10243840"/>
              <a:gd name="connsiteX492" fmla="*/ 1278371 w 6596957"/>
              <a:gd name="connsiteY492" fmla="*/ 1441644 h 10243840"/>
              <a:gd name="connsiteX493" fmla="*/ 501824 w 6596957"/>
              <a:gd name="connsiteY493" fmla="*/ 1403824 h 10243840"/>
              <a:gd name="connsiteX494" fmla="*/ 545079 w 6596957"/>
              <a:gd name="connsiteY494" fmla="*/ 1432487 h 10243840"/>
              <a:gd name="connsiteX495" fmla="*/ 565972 w 6596957"/>
              <a:gd name="connsiteY495" fmla="*/ 1470873 h 10243840"/>
              <a:gd name="connsiteX496" fmla="*/ 508619 w 6596957"/>
              <a:gd name="connsiteY496" fmla="*/ 1444024 h 10243840"/>
              <a:gd name="connsiteX497" fmla="*/ 501824 w 6596957"/>
              <a:gd name="connsiteY497" fmla="*/ 1403824 h 10243840"/>
              <a:gd name="connsiteX498" fmla="*/ 810439 w 6596957"/>
              <a:gd name="connsiteY498" fmla="*/ 1382918 h 10243840"/>
              <a:gd name="connsiteX499" fmla="*/ 796452 w 6596957"/>
              <a:gd name="connsiteY499" fmla="*/ 1413820 h 10243840"/>
              <a:gd name="connsiteX500" fmla="*/ 777473 w 6596957"/>
              <a:gd name="connsiteY500" fmla="*/ 1443649 h 10243840"/>
              <a:gd name="connsiteX501" fmla="*/ 741013 w 6596957"/>
              <a:gd name="connsiteY501" fmla="*/ 1455185 h 10243840"/>
              <a:gd name="connsiteX502" fmla="*/ 793053 w 6596957"/>
              <a:gd name="connsiteY502" fmla="*/ 1393715 h 10243840"/>
              <a:gd name="connsiteX503" fmla="*/ 810439 w 6596957"/>
              <a:gd name="connsiteY503" fmla="*/ 1382918 h 10243840"/>
              <a:gd name="connsiteX504" fmla="*/ 612449 w 6596957"/>
              <a:gd name="connsiteY504" fmla="*/ 1362198 h 10243840"/>
              <a:gd name="connsiteX505" fmla="*/ 625329 w 6596957"/>
              <a:gd name="connsiteY505" fmla="*/ 1367383 h 10243840"/>
              <a:gd name="connsiteX506" fmla="*/ 586422 w 6596957"/>
              <a:gd name="connsiteY506" fmla="*/ 1392933 h 10243840"/>
              <a:gd name="connsiteX507" fmla="*/ 597134 w 6596957"/>
              <a:gd name="connsiteY507" fmla="*/ 1371012 h 10243840"/>
              <a:gd name="connsiteX508" fmla="*/ 612449 w 6596957"/>
              <a:gd name="connsiteY508" fmla="*/ 1362198 h 10243840"/>
              <a:gd name="connsiteX509" fmla="*/ 373007 w 6596957"/>
              <a:gd name="connsiteY509" fmla="*/ 1351943 h 10243840"/>
              <a:gd name="connsiteX510" fmla="*/ 404600 w 6596957"/>
              <a:gd name="connsiteY510" fmla="*/ 1368417 h 10243840"/>
              <a:gd name="connsiteX511" fmla="*/ 425494 w 6596957"/>
              <a:gd name="connsiteY511" fmla="*/ 1406804 h 10243840"/>
              <a:gd name="connsiteX512" fmla="*/ 385632 w 6596957"/>
              <a:gd name="connsiteY512" fmla="*/ 1398238 h 10243840"/>
              <a:gd name="connsiteX513" fmla="*/ 373007 w 6596957"/>
              <a:gd name="connsiteY513" fmla="*/ 1351943 h 10243840"/>
              <a:gd name="connsiteX514" fmla="*/ 528106 w 6596957"/>
              <a:gd name="connsiteY514" fmla="*/ 1331977 h 10243840"/>
              <a:gd name="connsiteX515" fmla="*/ 533936 w 6596957"/>
              <a:gd name="connsiteY515" fmla="*/ 1338073 h 10243840"/>
              <a:gd name="connsiteX516" fmla="*/ 539766 w 6596957"/>
              <a:gd name="connsiteY516" fmla="*/ 1344167 h 10243840"/>
              <a:gd name="connsiteX517" fmla="*/ 525671 w 6596957"/>
              <a:gd name="connsiteY517" fmla="*/ 1345980 h 10243840"/>
              <a:gd name="connsiteX518" fmla="*/ 528106 w 6596957"/>
              <a:gd name="connsiteY518" fmla="*/ 1331977 h 10243840"/>
              <a:gd name="connsiteX519" fmla="*/ 596694 w 6596957"/>
              <a:gd name="connsiteY519" fmla="*/ 1254687 h 10243840"/>
              <a:gd name="connsiteX520" fmla="*/ 594257 w 6596957"/>
              <a:gd name="connsiteY520" fmla="*/ 1268690 h 10243840"/>
              <a:gd name="connsiteX521" fmla="*/ 580161 w 6596957"/>
              <a:gd name="connsiteY521" fmla="*/ 1270504 h 10243840"/>
              <a:gd name="connsiteX522" fmla="*/ 582597 w 6596957"/>
              <a:gd name="connsiteY522" fmla="*/ 1256501 h 10243840"/>
              <a:gd name="connsiteX523" fmla="*/ 596694 w 6596957"/>
              <a:gd name="connsiteY523" fmla="*/ 1254687 h 10243840"/>
              <a:gd name="connsiteX524" fmla="*/ 346800 w 6596957"/>
              <a:gd name="connsiteY524" fmla="*/ 1225236 h 10243840"/>
              <a:gd name="connsiteX525" fmla="*/ 384236 w 6596957"/>
              <a:gd name="connsiteY525" fmla="*/ 1247795 h 10243840"/>
              <a:gd name="connsiteX526" fmla="*/ 460998 w 6596957"/>
              <a:gd name="connsiteY526" fmla="*/ 1361149 h 10243840"/>
              <a:gd name="connsiteX527" fmla="*/ 394415 w 6596957"/>
              <a:gd name="connsiteY527" fmla="*/ 1308102 h 10243840"/>
              <a:gd name="connsiteX528" fmla="*/ 346800 w 6596957"/>
              <a:gd name="connsiteY528" fmla="*/ 1225236 h 10243840"/>
              <a:gd name="connsiteX529" fmla="*/ 961383 w 6596957"/>
              <a:gd name="connsiteY529" fmla="*/ 1139283 h 10243840"/>
              <a:gd name="connsiteX530" fmla="*/ 978882 w 6596957"/>
              <a:gd name="connsiteY530" fmla="*/ 1157572 h 10243840"/>
              <a:gd name="connsiteX531" fmla="*/ 970614 w 6596957"/>
              <a:gd name="connsiteY531" fmla="*/ 1165481 h 10243840"/>
              <a:gd name="connsiteX532" fmla="*/ 947287 w 6596957"/>
              <a:gd name="connsiteY532" fmla="*/ 1141098 h 10243840"/>
              <a:gd name="connsiteX533" fmla="*/ 917765 w 6596957"/>
              <a:gd name="connsiteY533" fmla="*/ 1097825 h 10243840"/>
              <a:gd name="connsiteX534" fmla="*/ 926395 w 6596957"/>
              <a:gd name="connsiteY534" fmla="*/ 1102710 h 10243840"/>
              <a:gd name="connsiteX535" fmla="*/ 929788 w 6596957"/>
              <a:gd name="connsiteY535" fmla="*/ 1122809 h 10243840"/>
              <a:gd name="connsiteX536" fmla="*/ 915206 w 6596957"/>
              <a:gd name="connsiteY536" fmla="*/ 1107565 h 10243840"/>
              <a:gd name="connsiteX537" fmla="*/ 917765 w 6596957"/>
              <a:gd name="connsiteY537" fmla="*/ 1097825 h 10243840"/>
              <a:gd name="connsiteX538" fmla="*/ 1223351 w 6596957"/>
              <a:gd name="connsiteY538" fmla="*/ 1069615 h 10243840"/>
              <a:gd name="connsiteX539" fmla="*/ 1183598 w 6596957"/>
              <a:gd name="connsiteY539" fmla="*/ 1090137 h 10243840"/>
              <a:gd name="connsiteX540" fmla="*/ 1176279 w 6596957"/>
              <a:gd name="connsiteY540" fmla="*/ 1132155 h 10243840"/>
              <a:gd name="connsiteX541" fmla="*/ 1202043 w 6596957"/>
              <a:gd name="connsiteY541" fmla="*/ 1142537 h 10243840"/>
              <a:gd name="connsiteX542" fmla="*/ 1250181 w 6596957"/>
              <a:gd name="connsiteY542" fmla="*/ 1143184 h 10243840"/>
              <a:gd name="connsiteX543" fmla="*/ 1259929 w 6596957"/>
              <a:gd name="connsiteY543" fmla="*/ 1087157 h 10243840"/>
              <a:gd name="connsiteX544" fmla="*/ 1223351 w 6596957"/>
              <a:gd name="connsiteY544" fmla="*/ 1069615 h 10243840"/>
              <a:gd name="connsiteX545" fmla="*/ 1136943 w 6596957"/>
              <a:gd name="connsiteY545" fmla="*/ 1041370 h 10243840"/>
              <a:gd name="connsiteX546" fmla="*/ 1122836 w 6596957"/>
              <a:gd name="connsiteY546" fmla="*/ 1043193 h 10243840"/>
              <a:gd name="connsiteX547" fmla="*/ 1117964 w 6596957"/>
              <a:gd name="connsiteY547" fmla="*/ 1071200 h 10243840"/>
              <a:gd name="connsiteX548" fmla="*/ 1136943 w 6596957"/>
              <a:gd name="connsiteY548" fmla="*/ 1041370 h 10243840"/>
              <a:gd name="connsiteX549" fmla="*/ 847187 w 6596957"/>
              <a:gd name="connsiteY549" fmla="*/ 1003369 h 10243840"/>
              <a:gd name="connsiteX550" fmla="*/ 867123 w 6596957"/>
              <a:gd name="connsiteY550" fmla="*/ 1007638 h 10243840"/>
              <a:gd name="connsiteX551" fmla="*/ 862241 w 6596957"/>
              <a:gd name="connsiteY551" fmla="*/ 1035653 h 10243840"/>
              <a:gd name="connsiteX552" fmla="*/ 848144 w 6596957"/>
              <a:gd name="connsiteY552" fmla="*/ 1037468 h 10243840"/>
              <a:gd name="connsiteX553" fmla="*/ 825082 w 6596957"/>
              <a:gd name="connsiteY553" fmla="*/ 971974 h 10243840"/>
              <a:gd name="connsiteX554" fmla="*/ 837965 w 6596957"/>
              <a:gd name="connsiteY554" fmla="*/ 977162 h 10243840"/>
              <a:gd name="connsiteX555" fmla="*/ 833082 w 6596957"/>
              <a:gd name="connsiteY555" fmla="*/ 1005175 h 10243840"/>
              <a:gd name="connsiteX556" fmla="*/ 813155 w 6596957"/>
              <a:gd name="connsiteY556" fmla="*/ 1000897 h 10243840"/>
              <a:gd name="connsiteX557" fmla="*/ 809761 w 6596957"/>
              <a:gd name="connsiteY557" fmla="*/ 980798 h 10243840"/>
              <a:gd name="connsiteX558" fmla="*/ 825082 w 6596957"/>
              <a:gd name="connsiteY558" fmla="*/ 971974 h 10243840"/>
              <a:gd name="connsiteX559" fmla="*/ 996022 w 6596957"/>
              <a:gd name="connsiteY559" fmla="*/ 860975 h 10243840"/>
              <a:gd name="connsiteX560" fmla="*/ 1030047 w 6596957"/>
              <a:gd name="connsiteY560" fmla="*/ 863441 h 10243840"/>
              <a:gd name="connsiteX561" fmla="*/ 1042672 w 6596957"/>
              <a:gd name="connsiteY561" fmla="*/ 909737 h 10243840"/>
              <a:gd name="connsiteX562" fmla="*/ 1008642 w 6596957"/>
              <a:gd name="connsiteY562" fmla="*/ 907263 h 10243840"/>
              <a:gd name="connsiteX563" fmla="*/ 996022 w 6596957"/>
              <a:gd name="connsiteY563" fmla="*/ 860975 h 10243840"/>
              <a:gd name="connsiteX564" fmla="*/ 896520 w 6596957"/>
              <a:gd name="connsiteY564" fmla="*/ 826283 h 10243840"/>
              <a:gd name="connsiteX565" fmla="*/ 903782 w 6596957"/>
              <a:gd name="connsiteY565" fmla="*/ 826632 h 10243840"/>
              <a:gd name="connsiteX566" fmla="*/ 922123 w 6596957"/>
              <a:gd name="connsiteY566" fmla="*/ 849946 h 10243840"/>
              <a:gd name="connsiteX567" fmla="*/ 937184 w 6596957"/>
              <a:gd name="connsiteY567" fmla="*/ 882238 h 10243840"/>
              <a:gd name="connsiteX568" fmla="*/ 942282 w 6596957"/>
              <a:gd name="connsiteY568" fmla="*/ 912391 h 10243840"/>
              <a:gd name="connsiteX569" fmla="*/ 914820 w 6596957"/>
              <a:gd name="connsiteY569" fmla="*/ 891962 h 10243840"/>
              <a:gd name="connsiteX570" fmla="*/ 890527 w 6596957"/>
              <a:gd name="connsiteY570" fmla="*/ 833470 h 10243840"/>
              <a:gd name="connsiteX571" fmla="*/ 896520 w 6596957"/>
              <a:gd name="connsiteY571" fmla="*/ 826283 h 10243840"/>
              <a:gd name="connsiteX572" fmla="*/ 963108 w 6596957"/>
              <a:gd name="connsiteY572" fmla="*/ 797606 h 10243840"/>
              <a:gd name="connsiteX573" fmla="*/ 971731 w 6596957"/>
              <a:gd name="connsiteY573" fmla="*/ 802487 h 10243840"/>
              <a:gd name="connsiteX574" fmla="*/ 975132 w 6596957"/>
              <a:gd name="connsiteY574" fmla="*/ 822589 h 10243840"/>
              <a:gd name="connsiteX575" fmla="*/ 960550 w 6596957"/>
              <a:gd name="connsiteY575" fmla="*/ 807346 h 10243840"/>
              <a:gd name="connsiteX576" fmla="*/ 963108 w 6596957"/>
              <a:gd name="connsiteY576" fmla="*/ 797606 h 10243840"/>
              <a:gd name="connsiteX577" fmla="*/ 679549 w 6596957"/>
              <a:gd name="connsiteY577" fmla="*/ 778477 h 10243840"/>
              <a:gd name="connsiteX578" fmla="*/ 677112 w 6596957"/>
              <a:gd name="connsiteY578" fmla="*/ 792480 h 10243840"/>
              <a:gd name="connsiteX579" fmla="*/ 663015 w 6596957"/>
              <a:gd name="connsiteY579" fmla="*/ 794294 h 10243840"/>
              <a:gd name="connsiteX580" fmla="*/ 671282 w 6596957"/>
              <a:gd name="connsiteY580" fmla="*/ 786386 h 10243840"/>
              <a:gd name="connsiteX581" fmla="*/ 658656 w 6596957"/>
              <a:gd name="connsiteY581" fmla="*/ 740091 h 10243840"/>
              <a:gd name="connsiteX582" fmla="*/ 664487 w 6596957"/>
              <a:gd name="connsiteY582" fmla="*/ 746185 h 10243840"/>
              <a:gd name="connsiteX583" fmla="*/ 650390 w 6596957"/>
              <a:gd name="connsiteY583" fmla="*/ 747998 h 10243840"/>
              <a:gd name="connsiteX584" fmla="*/ 1158518 w 6596957"/>
              <a:gd name="connsiteY584" fmla="*/ 600443 h 10243840"/>
              <a:gd name="connsiteX585" fmla="*/ 1178445 w 6596957"/>
              <a:gd name="connsiteY585" fmla="*/ 604720 h 10243840"/>
              <a:gd name="connsiteX586" fmla="*/ 1187674 w 6596957"/>
              <a:gd name="connsiteY586" fmla="*/ 630920 h 10243840"/>
              <a:gd name="connsiteX587" fmla="*/ 1321409 w 6596957"/>
              <a:gd name="connsiteY587" fmla="*/ 970 h 10243840"/>
              <a:gd name="connsiteX588" fmla="*/ 1337206 w 6596957"/>
              <a:gd name="connsiteY588" fmla="*/ 9203 h 10243840"/>
              <a:gd name="connsiteX589" fmla="*/ 1386292 w 6596957"/>
              <a:gd name="connsiteY589" fmla="*/ 43960 h 10243840"/>
              <a:gd name="connsiteX590" fmla="*/ 1506319 w 6596957"/>
              <a:gd name="connsiteY590" fmla="*/ 185969 h 10243840"/>
              <a:gd name="connsiteX591" fmla="*/ 1548091 w 6596957"/>
              <a:gd name="connsiteY591" fmla="*/ 262751 h 10243840"/>
              <a:gd name="connsiteX592" fmla="*/ 1648716 w 6596957"/>
              <a:gd name="connsiteY592" fmla="*/ 318262 h 10243840"/>
              <a:gd name="connsiteX593" fmla="*/ 1775095 w 6596957"/>
              <a:gd name="connsiteY593" fmla="*/ 384145 h 10243840"/>
              <a:gd name="connsiteX594" fmla="*/ 1985560 w 6596957"/>
              <a:gd name="connsiteY594" fmla="*/ 521366 h 10243840"/>
              <a:gd name="connsiteX595" fmla="*/ 2022020 w 6596957"/>
              <a:gd name="connsiteY595" fmla="*/ 509830 h 10243840"/>
              <a:gd name="connsiteX596" fmla="*/ 2017153 w 6596957"/>
              <a:gd name="connsiteY596" fmla="*/ 537840 h 10243840"/>
              <a:gd name="connsiteX597" fmla="*/ 2038044 w 6596957"/>
              <a:gd name="connsiteY597" fmla="*/ 576227 h 10243840"/>
              <a:gd name="connsiteX598" fmla="*/ 2073033 w 6596957"/>
              <a:gd name="connsiteY598" fmla="*/ 612799 h 10243840"/>
              <a:gd name="connsiteX599" fmla="*/ 2083736 w 6596957"/>
              <a:gd name="connsiteY599" fmla="*/ 590887 h 10243840"/>
              <a:gd name="connsiteX600" fmla="*/ 2078864 w 6596957"/>
              <a:gd name="connsiteY600" fmla="*/ 618894 h 10243840"/>
              <a:gd name="connsiteX601" fmla="*/ 2247025 w 6596957"/>
              <a:gd name="connsiteY601" fmla="*/ 761566 h 10243840"/>
              <a:gd name="connsiteX602" fmla="*/ 2267917 w 6596957"/>
              <a:gd name="connsiteY602" fmla="*/ 799954 h 10243840"/>
              <a:gd name="connsiteX603" fmla="*/ 2288802 w 6596957"/>
              <a:gd name="connsiteY603" fmla="*/ 838333 h 10243840"/>
              <a:gd name="connsiteX604" fmla="*/ 2328662 w 6596957"/>
              <a:gd name="connsiteY604" fmla="*/ 846899 h 10243840"/>
              <a:gd name="connsiteX605" fmla="*/ 2389416 w 6596957"/>
              <a:gd name="connsiteY605" fmla="*/ 893852 h 10243840"/>
              <a:gd name="connsiteX606" fmla="*/ 2526499 w 6596957"/>
              <a:gd name="connsiteY606" fmla="*/ 937823 h 10243840"/>
              <a:gd name="connsiteX607" fmla="*/ 2560540 w 6596957"/>
              <a:gd name="connsiteY607" fmla="*/ 940287 h 10243840"/>
              <a:gd name="connsiteX608" fmla="*/ 2561487 w 6596957"/>
              <a:gd name="connsiteY608" fmla="*/ 974395 h 10243840"/>
              <a:gd name="connsiteX609" fmla="*/ 2562453 w 6596957"/>
              <a:gd name="connsiteY609" fmla="*/ 1008503 h 10243840"/>
              <a:gd name="connsiteX610" fmla="*/ 2590646 w 6596957"/>
              <a:gd name="connsiteY610" fmla="*/ 1004874 h 10243840"/>
              <a:gd name="connsiteX611" fmla="*/ 2621293 w 6596957"/>
              <a:gd name="connsiteY611" fmla="*/ 987238 h 10243840"/>
              <a:gd name="connsiteX612" fmla="*/ 2623204 w 6596957"/>
              <a:gd name="connsiteY612" fmla="*/ 1055455 h 10243840"/>
              <a:gd name="connsiteX613" fmla="*/ 2676647 w 6596957"/>
              <a:gd name="connsiteY613" fmla="*/ 1144417 h 10243840"/>
              <a:gd name="connsiteX614" fmla="*/ 2750975 w 6596957"/>
              <a:gd name="connsiteY614" fmla="*/ 1271776 h 10243840"/>
              <a:gd name="connsiteX615" fmla="*/ 2780656 w 6596957"/>
              <a:gd name="connsiteY615" fmla="*/ 1220035 h 10243840"/>
              <a:gd name="connsiteX616" fmla="*/ 2718946 w 6596957"/>
              <a:gd name="connsiteY616" fmla="*/ 1138980 h 10243840"/>
              <a:gd name="connsiteX617" fmla="*/ 2674736 w 6596957"/>
              <a:gd name="connsiteY617" fmla="*/ 1076201 h 10243840"/>
              <a:gd name="connsiteX618" fmla="*/ 2872049 w 6596957"/>
              <a:gd name="connsiteY618" fmla="*/ 1249345 h 10243840"/>
              <a:gd name="connsiteX619" fmla="*/ 3031937 w 6596957"/>
              <a:gd name="connsiteY619" fmla="*/ 1399920 h 10243840"/>
              <a:gd name="connsiteX620" fmla="*/ 3030990 w 6596957"/>
              <a:gd name="connsiteY620" fmla="*/ 1365811 h 10243840"/>
              <a:gd name="connsiteX621" fmla="*/ 3175815 w 6596957"/>
              <a:gd name="connsiteY621" fmla="*/ 1484095 h 10243840"/>
              <a:gd name="connsiteX622" fmla="*/ 3403775 w 6596957"/>
              <a:gd name="connsiteY622" fmla="*/ 1639603 h 10243840"/>
              <a:gd name="connsiteX623" fmla="*/ 3456254 w 6596957"/>
              <a:gd name="connsiteY623" fmla="*/ 1694457 h 10243840"/>
              <a:gd name="connsiteX624" fmla="*/ 3454303 w 6596957"/>
              <a:gd name="connsiteY624" fmla="*/ 1725519 h 10243840"/>
              <a:gd name="connsiteX625" fmla="*/ 3485413 w 6596957"/>
              <a:gd name="connsiteY625" fmla="*/ 1724936 h 10243840"/>
              <a:gd name="connsiteX626" fmla="*/ 3556878 w 6596957"/>
              <a:gd name="connsiteY626" fmla="*/ 1749968 h 10243840"/>
              <a:gd name="connsiteX627" fmla="*/ 3601088 w 6596957"/>
              <a:gd name="connsiteY627" fmla="*/ 1812748 h 10243840"/>
              <a:gd name="connsiteX628" fmla="*/ 3679342 w 6596957"/>
              <a:gd name="connsiteY628" fmla="*/ 1877975 h 10243840"/>
              <a:gd name="connsiteX629" fmla="*/ 4209580 w 6596957"/>
              <a:gd name="connsiteY629" fmla="*/ 2316344 h 10243840"/>
              <a:gd name="connsiteX630" fmla="*/ 4539551 w 6596957"/>
              <a:gd name="connsiteY630" fmla="*/ 2677797 h 10243840"/>
              <a:gd name="connsiteX631" fmla="*/ 5415253 w 6596957"/>
              <a:gd name="connsiteY631" fmla="*/ 3626251 h 10243840"/>
              <a:gd name="connsiteX632" fmla="*/ 5960038 w 6596957"/>
              <a:gd name="connsiteY632" fmla="*/ 4179124 h 10243840"/>
              <a:gd name="connsiteX633" fmla="*/ 6073277 w 6596957"/>
              <a:gd name="connsiteY633" fmla="*/ 4280936 h 10243840"/>
              <a:gd name="connsiteX634" fmla="*/ 6267674 w 6596957"/>
              <a:gd name="connsiteY634" fmla="*/ 4451033 h 10243840"/>
              <a:gd name="connsiteX635" fmla="*/ 6388704 w 6596957"/>
              <a:gd name="connsiteY635" fmla="*/ 4527874 h 10243840"/>
              <a:gd name="connsiteX636" fmla="*/ 6414464 w 6596957"/>
              <a:gd name="connsiteY636" fmla="*/ 4538254 h 10243840"/>
              <a:gd name="connsiteX637" fmla="*/ 6447021 w 6596957"/>
              <a:gd name="connsiteY637" fmla="*/ 4588830 h 10243840"/>
              <a:gd name="connsiteX638" fmla="*/ 6398368 w 6596957"/>
              <a:gd name="connsiteY638" fmla="*/ 4670405 h 10243840"/>
              <a:gd name="connsiteX639" fmla="*/ 6314203 w 6596957"/>
              <a:gd name="connsiteY639" fmla="*/ 4797612 h 10243840"/>
              <a:gd name="connsiteX640" fmla="*/ 6271379 w 6596957"/>
              <a:gd name="connsiteY640" fmla="*/ 4885286 h 10243840"/>
              <a:gd name="connsiteX641" fmla="*/ 6179910 w 6596957"/>
              <a:gd name="connsiteY641" fmla="*/ 5054524 h 10243840"/>
              <a:gd name="connsiteX642" fmla="*/ 5890934 w 6596957"/>
              <a:gd name="connsiteY642" fmla="*/ 5447721 h 10243840"/>
              <a:gd name="connsiteX643" fmla="*/ 5838411 w 6596957"/>
              <a:gd name="connsiteY643" fmla="*/ 5492136 h 10243840"/>
              <a:gd name="connsiteX644" fmla="*/ 5777619 w 6596957"/>
              <a:gd name="connsiteY644" fmla="*/ 5544459 h 10243840"/>
              <a:gd name="connsiteX645" fmla="*/ 5647761 w 6596957"/>
              <a:gd name="connsiteY645" fmla="*/ 5657021 h 10243840"/>
              <a:gd name="connsiteX646" fmla="*/ 5220762 w 6596957"/>
              <a:gd name="connsiteY646" fmla="*/ 5972144 h 10243840"/>
              <a:gd name="connsiteX647" fmla="*/ 5125451 w 6596957"/>
              <a:gd name="connsiteY647" fmla="*/ 6004953 h 10243840"/>
              <a:gd name="connsiteX648" fmla="*/ 4990760 w 6596957"/>
              <a:gd name="connsiteY648" fmla="*/ 6046248 h 10243840"/>
              <a:gd name="connsiteX649" fmla="*/ 4951995 w 6596957"/>
              <a:gd name="connsiteY649" fmla="*/ 6058840 h 10243840"/>
              <a:gd name="connsiteX650" fmla="*/ 4966486 w 6596957"/>
              <a:gd name="connsiteY650" fmla="*/ 6070472 h 10243840"/>
              <a:gd name="connsiteX651" fmla="*/ 4989388 w 6596957"/>
              <a:gd name="connsiteY651" fmla="*/ 6070449 h 10243840"/>
              <a:gd name="connsiteX652" fmla="*/ 5053150 w 6596957"/>
              <a:gd name="connsiteY652" fmla="*/ 6114522 h 10243840"/>
              <a:gd name="connsiteX653" fmla="*/ 5066003 w 6596957"/>
              <a:gd name="connsiteY653" fmla="*/ 6195631 h 10243840"/>
              <a:gd name="connsiteX654" fmla="*/ 5058050 w 6596957"/>
              <a:gd name="connsiteY654" fmla="*/ 6232419 h 10243840"/>
              <a:gd name="connsiteX655" fmla="*/ 5095161 w 6596957"/>
              <a:gd name="connsiteY655" fmla="*/ 6226108 h 10243840"/>
              <a:gd name="connsiteX656" fmla="*/ 5147640 w 6596957"/>
              <a:gd name="connsiteY656" fmla="*/ 6280963 h 10243840"/>
              <a:gd name="connsiteX657" fmla="*/ 5277922 w 6596957"/>
              <a:gd name="connsiteY657" fmla="*/ 6529920 h 10243840"/>
              <a:gd name="connsiteX658" fmla="*/ 5383689 w 6596957"/>
              <a:gd name="connsiteY658" fmla="*/ 6685571 h 10243840"/>
              <a:gd name="connsiteX659" fmla="*/ 5343657 w 6596957"/>
              <a:gd name="connsiteY659" fmla="*/ 6688854 h 10243840"/>
              <a:gd name="connsiteX660" fmla="*/ 5484015 w 6596957"/>
              <a:gd name="connsiteY660" fmla="*/ 6858114 h 10243840"/>
              <a:gd name="connsiteX661" fmla="*/ 5642265 w 6596957"/>
              <a:gd name="connsiteY661" fmla="*/ 7068627 h 10243840"/>
              <a:gd name="connsiteX662" fmla="*/ 5578502 w 6596957"/>
              <a:gd name="connsiteY662" fmla="*/ 7024556 h 10243840"/>
              <a:gd name="connsiteX663" fmla="*/ 5497261 w 6596957"/>
              <a:gd name="connsiteY663" fmla="*/ 6962187 h 10243840"/>
              <a:gd name="connsiteX664" fmla="*/ 5429270 w 6596957"/>
              <a:gd name="connsiteY664" fmla="*/ 7003892 h 10243840"/>
              <a:gd name="connsiteX665" fmla="*/ 5562209 w 6596957"/>
              <a:gd name="connsiteY665" fmla="*/ 7075174 h 10243840"/>
              <a:gd name="connsiteX666" fmla="*/ 5654714 w 6596957"/>
              <a:gd name="connsiteY666" fmla="*/ 7126765 h 10243840"/>
              <a:gd name="connsiteX667" fmla="*/ 5734771 w 6596957"/>
              <a:gd name="connsiteY667" fmla="*/ 7120219 h 10243840"/>
              <a:gd name="connsiteX668" fmla="*/ 5706802 w 6596957"/>
              <a:gd name="connsiteY668" fmla="*/ 7158662 h 10243840"/>
              <a:gd name="connsiteX669" fmla="*/ 5695936 w 6596957"/>
              <a:gd name="connsiteY669" fmla="*/ 7192402 h 10243840"/>
              <a:gd name="connsiteX670" fmla="*/ 5735961 w 6596957"/>
              <a:gd name="connsiteY670" fmla="*/ 7189141 h 10243840"/>
              <a:gd name="connsiteX671" fmla="*/ 5775994 w 6596957"/>
              <a:gd name="connsiteY671" fmla="*/ 7185855 h 10243840"/>
              <a:gd name="connsiteX672" fmla="*/ 5770951 w 6596957"/>
              <a:gd name="connsiteY672" fmla="*/ 7225713 h 10243840"/>
              <a:gd name="connsiteX673" fmla="*/ 5790829 w 6596957"/>
              <a:gd name="connsiteY673" fmla="*/ 7381815 h 10243840"/>
              <a:gd name="connsiteX674" fmla="*/ 5832050 w 6596957"/>
              <a:gd name="connsiteY674" fmla="*/ 7447453 h 10243840"/>
              <a:gd name="connsiteX675" fmla="*/ 5832851 w 6596957"/>
              <a:gd name="connsiteY675" fmla="*/ 7493388 h 10243840"/>
              <a:gd name="connsiteX676" fmla="*/ 5873266 w 6596957"/>
              <a:gd name="connsiteY676" fmla="*/ 7513083 h 10243840"/>
              <a:gd name="connsiteX677" fmla="*/ 5913687 w 6596957"/>
              <a:gd name="connsiteY677" fmla="*/ 7532785 h 10243840"/>
              <a:gd name="connsiteX678" fmla="*/ 6042787 w 6596957"/>
              <a:gd name="connsiteY678" fmla="*/ 7712829 h 10243840"/>
              <a:gd name="connsiteX679" fmla="*/ 6076977 w 6596957"/>
              <a:gd name="connsiteY679" fmla="*/ 7703465 h 10243840"/>
              <a:gd name="connsiteX680" fmla="*/ 6048618 w 6596957"/>
              <a:gd name="connsiteY680" fmla="*/ 7718922 h 10243840"/>
              <a:gd name="connsiteX681" fmla="*/ 6083607 w 6596957"/>
              <a:gd name="connsiteY681" fmla="*/ 7755495 h 10243840"/>
              <a:gd name="connsiteX682" fmla="*/ 6124029 w 6596957"/>
              <a:gd name="connsiteY682" fmla="*/ 7775196 h 10243840"/>
              <a:gd name="connsiteX683" fmla="*/ 6158226 w 6596957"/>
              <a:gd name="connsiteY683" fmla="*/ 7765839 h 10243840"/>
              <a:gd name="connsiteX684" fmla="*/ 6136093 w 6596957"/>
              <a:gd name="connsiteY684" fmla="*/ 7810356 h 10243840"/>
              <a:gd name="connsiteX685" fmla="*/ 6248880 w 6596957"/>
              <a:gd name="connsiteY685" fmla="*/ 8041023 h 10243840"/>
              <a:gd name="connsiteX686" fmla="*/ 6297116 w 6596957"/>
              <a:gd name="connsiteY686" fmla="*/ 8181668 h 10243840"/>
              <a:gd name="connsiteX687" fmla="*/ 6339124 w 6596957"/>
              <a:gd name="connsiteY687" fmla="*/ 8293256 h 10243840"/>
              <a:gd name="connsiteX688" fmla="*/ 6419983 w 6596957"/>
              <a:gd name="connsiteY688" fmla="*/ 8332645 h 10243840"/>
              <a:gd name="connsiteX689" fmla="*/ 6559539 w 6596957"/>
              <a:gd name="connsiteY689" fmla="*/ 8455969 h 10243840"/>
              <a:gd name="connsiteX690" fmla="*/ 6589094 w 6596957"/>
              <a:gd name="connsiteY690" fmla="*/ 8509411 h 10243840"/>
              <a:gd name="connsiteX691" fmla="*/ 6566553 w 6596957"/>
              <a:gd name="connsiteY691" fmla="*/ 8530977 h 10243840"/>
              <a:gd name="connsiteX692" fmla="*/ 6445089 w 6596957"/>
              <a:gd name="connsiteY692" fmla="*/ 8460390 h 10243840"/>
              <a:gd name="connsiteX693" fmla="*/ 6290937 w 6596957"/>
              <a:gd name="connsiteY693" fmla="*/ 8321836 h 10243840"/>
              <a:gd name="connsiteX694" fmla="*/ 6206976 w 6596957"/>
              <a:gd name="connsiteY694" fmla="*/ 8267903 h 10243840"/>
              <a:gd name="connsiteX695" fmla="*/ 6289422 w 6596957"/>
              <a:gd name="connsiteY695" fmla="*/ 8399180 h 10243840"/>
              <a:gd name="connsiteX696" fmla="*/ 6388955 w 6596957"/>
              <a:gd name="connsiteY696" fmla="*/ 8525764 h 10243840"/>
              <a:gd name="connsiteX697" fmla="*/ 6320358 w 6596957"/>
              <a:gd name="connsiteY697" fmla="*/ 8533016 h 10243840"/>
              <a:gd name="connsiteX698" fmla="*/ 6274305 w 6596957"/>
              <a:gd name="connsiteY698" fmla="*/ 8518702 h 10243840"/>
              <a:gd name="connsiteX699" fmla="*/ 6222605 w 6596957"/>
              <a:gd name="connsiteY699" fmla="*/ 8509792 h 10243840"/>
              <a:gd name="connsiteX700" fmla="*/ 6060124 w 6596957"/>
              <a:gd name="connsiteY700" fmla="*/ 8385053 h 10243840"/>
              <a:gd name="connsiteX701" fmla="*/ 5891792 w 6596957"/>
              <a:gd name="connsiteY701" fmla="*/ 8254230 h 10243840"/>
              <a:gd name="connsiteX702" fmla="*/ 5735134 w 6596957"/>
              <a:gd name="connsiteY702" fmla="*/ 8135581 h 10243840"/>
              <a:gd name="connsiteX703" fmla="*/ 5730486 w 6596957"/>
              <a:gd name="connsiteY703" fmla="*/ 8198400 h 10243840"/>
              <a:gd name="connsiteX704" fmla="*/ 5725456 w 6596957"/>
              <a:gd name="connsiteY704" fmla="*/ 8238244 h 10243840"/>
              <a:gd name="connsiteX705" fmla="*/ 5667536 w 6596957"/>
              <a:gd name="connsiteY705" fmla="*/ 8200252 h 10243840"/>
              <a:gd name="connsiteX706" fmla="*/ 5580457 w 6596957"/>
              <a:gd name="connsiteY706" fmla="*/ 8131783 h 10243840"/>
              <a:gd name="connsiteX707" fmla="*/ 5505834 w 6596957"/>
              <a:gd name="connsiteY707" fmla="*/ 8121457 h 10243840"/>
              <a:gd name="connsiteX708" fmla="*/ 5546256 w 6596957"/>
              <a:gd name="connsiteY708" fmla="*/ 8141160 h 10243840"/>
              <a:gd name="connsiteX709" fmla="*/ 5624779 w 6596957"/>
              <a:gd name="connsiteY709" fmla="*/ 8211962 h 10243840"/>
              <a:gd name="connsiteX710" fmla="*/ 5703313 w 6596957"/>
              <a:gd name="connsiteY710" fmla="*/ 8282771 h 10243840"/>
              <a:gd name="connsiteX711" fmla="*/ 5803644 w 6596957"/>
              <a:gd name="connsiteY711" fmla="*/ 8455296 h 10243840"/>
              <a:gd name="connsiteX712" fmla="*/ 5857320 w 6596957"/>
              <a:gd name="connsiteY712" fmla="*/ 8579077 h 10243840"/>
              <a:gd name="connsiteX713" fmla="*/ 6078132 w 6596957"/>
              <a:gd name="connsiteY713" fmla="*/ 8764756 h 10243840"/>
              <a:gd name="connsiteX714" fmla="*/ 6182700 w 6596957"/>
              <a:gd name="connsiteY714" fmla="*/ 8851507 h 10243840"/>
              <a:gd name="connsiteX715" fmla="*/ 6188538 w 6596957"/>
              <a:gd name="connsiteY715" fmla="*/ 8857610 h 10243840"/>
              <a:gd name="connsiteX716" fmla="*/ 6119341 w 6596957"/>
              <a:gd name="connsiteY716" fmla="*/ 8830406 h 10243840"/>
              <a:gd name="connsiteX717" fmla="*/ 5977868 w 6596957"/>
              <a:gd name="connsiteY717" fmla="*/ 8761454 h 10243840"/>
              <a:gd name="connsiteX718" fmla="*/ 5894291 w 6596957"/>
              <a:gd name="connsiteY718" fmla="*/ 8730498 h 10243840"/>
              <a:gd name="connsiteX719" fmla="*/ 5833259 w 6596957"/>
              <a:gd name="connsiteY719" fmla="*/ 8677979 h 10243840"/>
              <a:gd name="connsiteX720" fmla="*/ 5754728 w 6596957"/>
              <a:gd name="connsiteY720" fmla="*/ 8607168 h 10243840"/>
              <a:gd name="connsiteX721" fmla="*/ 5737634 w 6596957"/>
              <a:gd name="connsiteY721" fmla="*/ 8611849 h 10243840"/>
              <a:gd name="connsiteX722" fmla="*/ 5773408 w 6596957"/>
              <a:gd name="connsiteY722" fmla="*/ 8694373 h 10243840"/>
              <a:gd name="connsiteX723" fmla="*/ 5791303 w 6596957"/>
              <a:gd name="connsiteY723" fmla="*/ 8735627 h 10243840"/>
              <a:gd name="connsiteX724" fmla="*/ 5646709 w 6596957"/>
              <a:gd name="connsiteY724" fmla="*/ 8652136 h 10243840"/>
              <a:gd name="connsiteX725" fmla="*/ 5775797 w 6596957"/>
              <a:gd name="connsiteY725" fmla="*/ 8832192 h 10243840"/>
              <a:gd name="connsiteX726" fmla="*/ 5944128 w 6596957"/>
              <a:gd name="connsiteY726" fmla="*/ 8963017 h 10243840"/>
              <a:gd name="connsiteX727" fmla="*/ 5961421 w 6596957"/>
              <a:gd name="connsiteY727" fmla="*/ 8969816 h 10243840"/>
              <a:gd name="connsiteX728" fmla="*/ 5921588 w 6596957"/>
              <a:gd name="connsiteY728" fmla="*/ 8984581 h 10243840"/>
              <a:gd name="connsiteX729" fmla="*/ 5887392 w 6596957"/>
              <a:gd name="connsiteY729" fmla="*/ 8993938 h 10243840"/>
              <a:gd name="connsiteX730" fmla="*/ 5910720 w 6596957"/>
              <a:gd name="connsiteY730" fmla="*/ 9018321 h 10243840"/>
              <a:gd name="connsiteX731" fmla="*/ 5928615 w 6596957"/>
              <a:gd name="connsiteY731" fmla="*/ 9059577 h 10243840"/>
              <a:gd name="connsiteX732" fmla="*/ 5917735 w 6596957"/>
              <a:gd name="connsiteY732" fmla="*/ 9093331 h 10243840"/>
              <a:gd name="connsiteX733" fmla="*/ 5877311 w 6596957"/>
              <a:gd name="connsiteY733" fmla="*/ 9073628 h 10243840"/>
              <a:gd name="connsiteX734" fmla="*/ 5756435 w 6596957"/>
              <a:gd name="connsiteY734" fmla="*/ 9037509 h 10243840"/>
              <a:gd name="connsiteX735" fmla="*/ 5548480 w 6596957"/>
              <a:gd name="connsiteY735" fmla="*/ 8932917 h 10243840"/>
              <a:gd name="connsiteX736" fmla="*/ 5408917 w 6596957"/>
              <a:gd name="connsiteY736" fmla="*/ 8809587 h 10243840"/>
              <a:gd name="connsiteX737" fmla="*/ 5340123 w 6596957"/>
              <a:gd name="connsiteY737" fmla="*/ 8805358 h 10243840"/>
              <a:gd name="connsiteX738" fmla="*/ 5405070 w 6596957"/>
              <a:gd name="connsiteY738" fmla="*/ 8918342 h 10243840"/>
              <a:gd name="connsiteX739" fmla="*/ 5440461 w 6596957"/>
              <a:gd name="connsiteY739" fmla="*/ 8977886 h 10243840"/>
              <a:gd name="connsiteX740" fmla="*/ 5349538 w 6596957"/>
              <a:gd name="connsiteY740" fmla="*/ 9018173 h 10243840"/>
              <a:gd name="connsiteX741" fmla="*/ 5292405 w 6596957"/>
              <a:gd name="connsiteY741" fmla="*/ 9026130 h 10243840"/>
              <a:gd name="connsiteX742" fmla="*/ 5217774 w 6596957"/>
              <a:gd name="connsiteY742" fmla="*/ 9015798 h 10243840"/>
              <a:gd name="connsiteX743" fmla="*/ 5185517 w 6596957"/>
              <a:gd name="connsiteY743" fmla="*/ 8970779 h 10243840"/>
              <a:gd name="connsiteX744" fmla="*/ 5233691 w 6596957"/>
              <a:gd name="connsiteY744" fmla="*/ 8942210 h 10243840"/>
              <a:gd name="connsiteX745" fmla="*/ 5227458 w 6596957"/>
              <a:gd name="connsiteY745" fmla="*/ 8913145 h 10243840"/>
              <a:gd name="connsiteX746" fmla="*/ 5163707 w 6596957"/>
              <a:gd name="connsiteY746" fmla="*/ 8869059 h 10243840"/>
              <a:gd name="connsiteX747" fmla="*/ 5103671 w 6596957"/>
              <a:gd name="connsiteY747" fmla="*/ 8873956 h 10243840"/>
              <a:gd name="connsiteX748" fmla="*/ 5020305 w 6596957"/>
              <a:gd name="connsiteY748" fmla="*/ 8854490 h 10243840"/>
              <a:gd name="connsiteX749" fmla="*/ 4962781 w 6596957"/>
              <a:gd name="connsiteY749" fmla="*/ 8839463 h 10243840"/>
              <a:gd name="connsiteX750" fmla="*/ 4922748 w 6596957"/>
              <a:gd name="connsiteY750" fmla="*/ 8842745 h 10243840"/>
              <a:gd name="connsiteX751" fmla="*/ 4986895 w 6596957"/>
              <a:gd name="connsiteY751" fmla="*/ 8909796 h 10243840"/>
              <a:gd name="connsiteX752" fmla="*/ 5074767 w 6596957"/>
              <a:gd name="connsiteY752" fmla="*/ 9024194 h 10243840"/>
              <a:gd name="connsiteX753" fmla="*/ 5058075 w 6596957"/>
              <a:gd name="connsiteY753" fmla="*/ 9051847 h 10243840"/>
              <a:gd name="connsiteX754" fmla="*/ 4978415 w 6596957"/>
              <a:gd name="connsiteY754" fmla="*/ 9081359 h 10243840"/>
              <a:gd name="connsiteX755" fmla="*/ 4915451 w 6596957"/>
              <a:gd name="connsiteY755" fmla="*/ 9083222 h 10243840"/>
              <a:gd name="connsiteX756" fmla="*/ 4985032 w 6596957"/>
              <a:gd name="connsiteY756" fmla="*/ 9133400 h 10243840"/>
              <a:gd name="connsiteX757" fmla="*/ 4956675 w 6596957"/>
              <a:gd name="connsiteY757" fmla="*/ 9148859 h 10243840"/>
              <a:gd name="connsiteX758" fmla="*/ 4753947 w 6596957"/>
              <a:gd name="connsiteY758" fmla="*/ 9015909 h 10243840"/>
              <a:gd name="connsiteX759" fmla="*/ 4562500 w 6596957"/>
              <a:gd name="connsiteY759" fmla="*/ 8872173 h 10243840"/>
              <a:gd name="connsiteX760" fmla="*/ 4551626 w 6596957"/>
              <a:gd name="connsiteY760" fmla="*/ 8905933 h 10243840"/>
              <a:gd name="connsiteX761" fmla="*/ 4720341 w 6596957"/>
              <a:gd name="connsiteY761" fmla="*/ 9059734 h 10243840"/>
              <a:gd name="connsiteX762" fmla="*/ 4871579 w 6596957"/>
              <a:gd name="connsiteY762" fmla="*/ 9195239 h 10243840"/>
              <a:gd name="connsiteX763" fmla="*/ 4843209 w 6596957"/>
              <a:gd name="connsiteY763" fmla="*/ 9210711 h 10243840"/>
              <a:gd name="connsiteX764" fmla="*/ 4820680 w 6596957"/>
              <a:gd name="connsiteY764" fmla="*/ 9232264 h 10243840"/>
              <a:gd name="connsiteX765" fmla="*/ 4809417 w 6596957"/>
              <a:gd name="connsiteY765" fmla="*/ 9243039 h 10243840"/>
              <a:gd name="connsiteX766" fmla="*/ 4749367 w 6596957"/>
              <a:gd name="connsiteY766" fmla="*/ 9247950 h 10243840"/>
              <a:gd name="connsiteX767" fmla="*/ 4683490 w 6596957"/>
              <a:gd name="connsiteY767" fmla="*/ 9246766 h 10243840"/>
              <a:gd name="connsiteX768" fmla="*/ 4660163 w 6596957"/>
              <a:gd name="connsiteY768" fmla="*/ 9222382 h 10243840"/>
              <a:gd name="connsiteX769" fmla="*/ 4678055 w 6596957"/>
              <a:gd name="connsiteY769" fmla="*/ 9263637 h 10243840"/>
              <a:gd name="connsiteX770" fmla="*/ 4661762 w 6596957"/>
              <a:gd name="connsiteY770" fmla="*/ 9314255 h 10243840"/>
              <a:gd name="connsiteX771" fmla="*/ 4645051 w 6596957"/>
              <a:gd name="connsiteY771" fmla="*/ 9341915 h 10243840"/>
              <a:gd name="connsiteX772" fmla="*/ 4704901 w 6596957"/>
              <a:gd name="connsiteY772" fmla="*/ 9325521 h 10243840"/>
              <a:gd name="connsiteX773" fmla="*/ 4719676 w 6596957"/>
              <a:gd name="connsiteY773" fmla="*/ 9352239 h 10243840"/>
              <a:gd name="connsiteX774" fmla="*/ 4750016 w 6596957"/>
              <a:gd name="connsiteY774" fmla="*/ 9451630 h 10243840"/>
              <a:gd name="connsiteX775" fmla="*/ 4762881 w 6596957"/>
              <a:gd name="connsiteY775" fmla="*/ 9532726 h 10243840"/>
              <a:gd name="connsiteX776" fmla="*/ 4711182 w 6596957"/>
              <a:gd name="connsiteY776" fmla="*/ 9523814 h 10243840"/>
              <a:gd name="connsiteX777" fmla="*/ 4687854 w 6596957"/>
              <a:gd name="connsiteY777" fmla="*/ 9499429 h 10243840"/>
              <a:gd name="connsiteX778" fmla="*/ 4659496 w 6596957"/>
              <a:gd name="connsiteY778" fmla="*/ 9514888 h 10243840"/>
              <a:gd name="connsiteX779" fmla="*/ 4654445 w 6596957"/>
              <a:gd name="connsiteY779" fmla="*/ 9554736 h 10243840"/>
              <a:gd name="connsiteX780" fmla="*/ 4568175 w 6596957"/>
              <a:gd name="connsiteY780" fmla="*/ 9532210 h 10243840"/>
              <a:gd name="connsiteX781" fmla="*/ 4597728 w 6596957"/>
              <a:gd name="connsiteY781" fmla="*/ 9585653 h 10243840"/>
              <a:gd name="connsiteX782" fmla="*/ 4662663 w 6596957"/>
              <a:gd name="connsiteY782" fmla="*/ 9698652 h 10243840"/>
              <a:gd name="connsiteX783" fmla="*/ 4469489 w 6596957"/>
              <a:gd name="connsiteY783" fmla="*/ 9620786 h 10243840"/>
              <a:gd name="connsiteX784" fmla="*/ 4287573 w 6596957"/>
              <a:gd name="connsiteY784" fmla="*/ 9532138 h 10243840"/>
              <a:gd name="connsiteX785" fmla="*/ 4357953 w 6596957"/>
              <a:gd name="connsiteY785" fmla="*/ 9628252 h 10243840"/>
              <a:gd name="connsiteX786" fmla="*/ 4416666 w 6596957"/>
              <a:gd name="connsiteY786" fmla="*/ 9712174 h 10243840"/>
              <a:gd name="connsiteX787" fmla="*/ 4399963 w 6596957"/>
              <a:gd name="connsiteY787" fmla="*/ 9739840 h 10243840"/>
              <a:gd name="connsiteX788" fmla="*/ 4445824 w 6596957"/>
              <a:gd name="connsiteY788" fmla="*/ 9742653 h 10243840"/>
              <a:gd name="connsiteX789" fmla="*/ 4872324 w 6596957"/>
              <a:gd name="connsiteY789" fmla="*/ 10233580 h 10243840"/>
              <a:gd name="connsiteX790" fmla="*/ 4455227 w 6596957"/>
              <a:gd name="connsiteY790" fmla="*/ 9955479 h 10243840"/>
              <a:gd name="connsiteX791" fmla="*/ 4370871 w 6596957"/>
              <a:gd name="connsiteY791" fmla="*/ 9878582 h 10243840"/>
              <a:gd name="connsiteX792" fmla="*/ 4315669 w 6596957"/>
              <a:gd name="connsiteY792" fmla="*/ 9832155 h 10243840"/>
              <a:gd name="connsiteX793" fmla="*/ 4298170 w 6596957"/>
              <a:gd name="connsiteY793" fmla="*/ 9813866 h 10243840"/>
              <a:gd name="connsiteX794" fmla="*/ 4386829 w 6596957"/>
              <a:gd name="connsiteY794" fmla="*/ 9974214 h 10243840"/>
              <a:gd name="connsiteX795" fmla="*/ 4410957 w 6596957"/>
              <a:gd name="connsiteY795" fmla="*/ 10044533 h 10243840"/>
              <a:gd name="connsiteX796" fmla="*/ 4266350 w 6596957"/>
              <a:gd name="connsiteY796" fmla="*/ 9961058 h 10243840"/>
              <a:gd name="connsiteX797" fmla="*/ 4045947 w 6596957"/>
              <a:gd name="connsiteY797" fmla="*/ 9798331 h 10243840"/>
              <a:gd name="connsiteX798" fmla="*/ 3830172 w 6596957"/>
              <a:gd name="connsiteY798" fmla="*/ 9572791 h 10243840"/>
              <a:gd name="connsiteX799" fmla="*/ 3574770 w 6596957"/>
              <a:gd name="connsiteY799" fmla="*/ 9373505 h 10243840"/>
              <a:gd name="connsiteX800" fmla="*/ 3569335 w 6596957"/>
              <a:gd name="connsiteY800" fmla="*/ 9390375 h 10243840"/>
              <a:gd name="connsiteX801" fmla="*/ 3599281 w 6596957"/>
              <a:gd name="connsiteY801" fmla="*/ 9466802 h 10243840"/>
              <a:gd name="connsiteX802" fmla="*/ 3601264 w 6596957"/>
              <a:gd name="connsiteY802" fmla="*/ 9581652 h 10243840"/>
              <a:gd name="connsiteX803" fmla="*/ 3572106 w 6596957"/>
              <a:gd name="connsiteY803" fmla="*/ 9551174 h 10243840"/>
              <a:gd name="connsiteX804" fmla="*/ 3261841 w 6596957"/>
              <a:gd name="connsiteY804" fmla="*/ 9159191 h 10243840"/>
              <a:gd name="connsiteX805" fmla="*/ 3103240 w 6596957"/>
              <a:gd name="connsiteY805" fmla="*/ 8969440 h 10243840"/>
              <a:gd name="connsiteX806" fmla="*/ 3007177 w 6596957"/>
              <a:gd name="connsiteY806" fmla="*/ 8847458 h 10243840"/>
              <a:gd name="connsiteX807" fmla="*/ 3009009 w 6596957"/>
              <a:gd name="connsiteY807" fmla="*/ 8889279 h 10243840"/>
              <a:gd name="connsiteX808" fmla="*/ 3033139 w 6596957"/>
              <a:gd name="connsiteY808" fmla="*/ 8923464 h 10243840"/>
              <a:gd name="connsiteX809" fmla="*/ 3068634 w 6596957"/>
              <a:gd name="connsiteY809" fmla="*/ 9005061 h 10243840"/>
              <a:gd name="connsiteX810" fmla="*/ 3073115 w 6596957"/>
              <a:gd name="connsiteY810" fmla="*/ 9033497 h 10243840"/>
              <a:gd name="connsiteX811" fmla="*/ 3062771 w 6596957"/>
              <a:gd name="connsiteY811" fmla="*/ 9037254 h 10243840"/>
              <a:gd name="connsiteX812" fmla="*/ 3027793 w 6596957"/>
              <a:gd name="connsiteY812" fmla="*/ 8981241 h 10243840"/>
              <a:gd name="connsiteX813" fmla="*/ 2988844 w 6596957"/>
              <a:gd name="connsiteY813" fmla="*/ 8890158 h 10243840"/>
              <a:gd name="connsiteX814" fmla="*/ 2965238 w 6596957"/>
              <a:gd name="connsiteY814" fmla="*/ 8849342 h 10243840"/>
              <a:gd name="connsiteX815" fmla="*/ 2979713 w 6596957"/>
              <a:gd name="connsiteY815" fmla="*/ 8921397 h 10243840"/>
              <a:gd name="connsiteX816" fmla="*/ 3000735 w 6596957"/>
              <a:gd name="connsiteY816" fmla="*/ 8995366 h 10243840"/>
              <a:gd name="connsiteX817" fmla="*/ 2975745 w 6596957"/>
              <a:gd name="connsiteY817" fmla="*/ 8982968 h 10243840"/>
              <a:gd name="connsiteX818" fmla="*/ 2961099 w 6596957"/>
              <a:gd name="connsiteY818" fmla="*/ 8966813 h 10243840"/>
              <a:gd name="connsiteX819" fmla="*/ 2943863 w 6596957"/>
              <a:gd name="connsiteY819" fmla="*/ 8951600 h 10243840"/>
              <a:gd name="connsiteX820" fmla="*/ 2900443 w 6596957"/>
              <a:gd name="connsiteY820" fmla="*/ 8864294 h 10243840"/>
              <a:gd name="connsiteX821" fmla="*/ 2855635 w 6596957"/>
              <a:gd name="connsiteY821" fmla="*/ 8773194 h 10243840"/>
              <a:gd name="connsiteX822" fmla="*/ 2813592 w 6596957"/>
              <a:gd name="connsiteY822" fmla="*/ 8689678 h 10243840"/>
              <a:gd name="connsiteX823" fmla="*/ 2804972 w 6596957"/>
              <a:gd name="connsiteY823" fmla="*/ 8714284 h 10243840"/>
              <a:gd name="connsiteX824" fmla="*/ 2798769 w 6596957"/>
              <a:gd name="connsiteY824" fmla="*/ 8729426 h 10243840"/>
              <a:gd name="connsiteX825" fmla="*/ 2782572 w 6596957"/>
              <a:gd name="connsiteY825" fmla="*/ 8700948 h 10243840"/>
              <a:gd name="connsiteX826" fmla="*/ 2759482 w 6596957"/>
              <a:gd name="connsiteY826" fmla="*/ 8653497 h 10243840"/>
              <a:gd name="connsiteX827" fmla="*/ 2734319 w 6596957"/>
              <a:gd name="connsiteY827" fmla="*/ 8632574 h 10243840"/>
              <a:gd name="connsiteX828" fmla="*/ 2746380 w 6596957"/>
              <a:gd name="connsiteY828" fmla="*/ 8649667 h 10243840"/>
              <a:gd name="connsiteX829" fmla="*/ 2766196 w 6596957"/>
              <a:gd name="connsiteY829" fmla="*/ 8696155 h 10243840"/>
              <a:gd name="connsiteX830" fmla="*/ 2786014 w 6596957"/>
              <a:gd name="connsiteY830" fmla="*/ 8742648 h 10243840"/>
              <a:gd name="connsiteX831" fmla="*/ 2802211 w 6596957"/>
              <a:gd name="connsiteY831" fmla="*/ 8835550 h 10243840"/>
              <a:gd name="connsiteX832" fmla="*/ 2807378 w 6596957"/>
              <a:gd name="connsiteY832" fmla="*/ 8898105 h 10243840"/>
              <a:gd name="connsiteX833" fmla="*/ 2864590 w 6596957"/>
              <a:gd name="connsiteY833" fmla="*/ 9023352 h 10243840"/>
              <a:gd name="connsiteX834" fmla="*/ 2891814 w 6596957"/>
              <a:gd name="connsiteY834" fmla="*/ 9082182 h 10243840"/>
              <a:gd name="connsiteX835" fmla="*/ 2893194 w 6596957"/>
              <a:gd name="connsiteY835" fmla="*/ 9085981 h 10243840"/>
              <a:gd name="connsiteX836" fmla="*/ 2871823 w 6596957"/>
              <a:gd name="connsiteY836" fmla="*/ 9059382 h 10243840"/>
              <a:gd name="connsiteX837" fmla="*/ 2829608 w 6596957"/>
              <a:gd name="connsiteY837" fmla="*/ 8999555 h 10243840"/>
              <a:gd name="connsiteX838" fmla="*/ 2803583 w 6596957"/>
              <a:gd name="connsiteY838" fmla="*/ 8968205 h 10243840"/>
              <a:gd name="connsiteX839" fmla="*/ 2787902 w 6596957"/>
              <a:gd name="connsiteY839" fmla="*/ 8933097 h 10243840"/>
              <a:gd name="connsiteX840" fmla="*/ 2768087 w 6596957"/>
              <a:gd name="connsiteY840" fmla="*/ 8886605 h 10243840"/>
              <a:gd name="connsiteX841" fmla="*/ 2761538 w 6596957"/>
              <a:gd name="connsiteY841" fmla="*/ 8884690 h 10243840"/>
              <a:gd name="connsiteX842" fmla="*/ 2764980 w 6596957"/>
              <a:gd name="connsiteY842" fmla="*/ 8926392 h 10243840"/>
              <a:gd name="connsiteX843" fmla="*/ 2766704 w 6596957"/>
              <a:gd name="connsiteY843" fmla="*/ 8947241 h 10243840"/>
              <a:gd name="connsiteX844" fmla="*/ 2725004 w 6596957"/>
              <a:gd name="connsiteY844" fmla="*/ 8880781 h 10243840"/>
              <a:gd name="connsiteX845" fmla="*/ 2750504 w 6596957"/>
              <a:gd name="connsiteY845" fmla="*/ 8983196 h 10243840"/>
              <a:gd name="connsiteX846" fmla="*/ 2795310 w 6596957"/>
              <a:gd name="connsiteY846" fmla="*/ 9074297 h 10243840"/>
              <a:gd name="connsiteX847" fmla="*/ 2800651 w 6596957"/>
              <a:gd name="connsiteY847" fmla="*/ 9080944 h 10243840"/>
              <a:gd name="connsiteX848" fmla="*/ 2784966 w 6596957"/>
              <a:gd name="connsiteY848" fmla="*/ 9078054 h 10243840"/>
              <a:gd name="connsiteX849" fmla="*/ 2771871 w 6596957"/>
              <a:gd name="connsiteY849" fmla="*/ 9074219 h 10243840"/>
              <a:gd name="connsiteX850" fmla="*/ 2777385 w 6596957"/>
              <a:gd name="connsiteY850" fmla="*/ 9089397 h 10243840"/>
              <a:gd name="connsiteX851" fmla="*/ 2779108 w 6596957"/>
              <a:gd name="connsiteY851" fmla="*/ 9110246 h 10243840"/>
              <a:gd name="connsiteX852" fmla="*/ 2771520 w 6596957"/>
              <a:gd name="connsiteY852" fmla="*/ 9121591 h 10243840"/>
              <a:gd name="connsiteX853" fmla="*/ 2759460 w 6596957"/>
              <a:gd name="connsiteY853" fmla="*/ 9104498 h 10243840"/>
              <a:gd name="connsiteX854" fmla="*/ 2720858 w 6596957"/>
              <a:gd name="connsiteY854" fmla="*/ 9062688 h 10243840"/>
              <a:gd name="connsiteX855" fmla="*/ 2659166 w 6596957"/>
              <a:gd name="connsiteY855" fmla="*/ 8973427 h 10243840"/>
              <a:gd name="connsiteX856" fmla="*/ 2623669 w 6596957"/>
              <a:gd name="connsiteY856" fmla="*/ 8891827 h 10243840"/>
              <a:gd name="connsiteX857" fmla="*/ 2599887 w 6596957"/>
              <a:gd name="connsiteY857" fmla="*/ 8874698 h 10243840"/>
              <a:gd name="connsiteX858" fmla="*/ 2610225 w 6596957"/>
              <a:gd name="connsiteY858" fmla="*/ 8935368 h 10243840"/>
              <a:gd name="connsiteX859" fmla="*/ 2616085 w 6596957"/>
              <a:gd name="connsiteY859" fmla="*/ 8967603 h 10243840"/>
              <a:gd name="connsiteX860" fmla="*/ 2579552 w 6596957"/>
              <a:gd name="connsiteY860" fmla="*/ 8963695 h 10243840"/>
              <a:gd name="connsiteX861" fmla="*/ 2558525 w 6596957"/>
              <a:gd name="connsiteY861" fmla="*/ 8954152 h 10243840"/>
              <a:gd name="connsiteX862" fmla="*/ 2533361 w 6596957"/>
              <a:gd name="connsiteY862" fmla="*/ 8933225 h 10243840"/>
              <a:gd name="connsiteX863" fmla="*/ 2526992 w 6596957"/>
              <a:gd name="connsiteY863" fmla="*/ 8907622 h 10243840"/>
              <a:gd name="connsiteX864" fmla="*/ 2547152 w 6596957"/>
              <a:gd name="connsiteY864" fmla="*/ 8906743 h 10243840"/>
              <a:gd name="connsiteX865" fmla="*/ 2548185 w 6596957"/>
              <a:gd name="connsiteY865" fmla="*/ 8893481 h 10243840"/>
              <a:gd name="connsiteX866" fmla="*/ 2530609 w 6596957"/>
              <a:gd name="connsiteY866" fmla="*/ 8861209 h 10243840"/>
              <a:gd name="connsiteX867" fmla="*/ 2508898 w 6596957"/>
              <a:gd name="connsiteY867" fmla="*/ 8849768 h 10243840"/>
              <a:gd name="connsiteX868" fmla="*/ 2481670 w 6596957"/>
              <a:gd name="connsiteY868" fmla="*/ 8823154 h 10243840"/>
              <a:gd name="connsiteX869" fmla="*/ 2463059 w 6596957"/>
              <a:gd name="connsiteY869" fmla="*/ 8804141 h 10243840"/>
              <a:gd name="connsiteX870" fmla="*/ 2448581 w 6596957"/>
              <a:gd name="connsiteY870" fmla="*/ 8796519 h 10243840"/>
              <a:gd name="connsiteX871" fmla="*/ 2463744 w 6596957"/>
              <a:gd name="connsiteY871" fmla="*/ 8838255 h 10243840"/>
              <a:gd name="connsiteX872" fmla="*/ 2482009 w 6596957"/>
              <a:gd name="connsiteY872" fmla="*/ 8904635 h 10243840"/>
              <a:gd name="connsiteX873" fmla="*/ 2473052 w 6596957"/>
              <a:gd name="connsiteY873" fmla="*/ 8912189 h 10243840"/>
              <a:gd name="connsiteX874" fmla="*/ 2441687 w 6596957"/>
              <a:gd name="connsiteY874" fmla="*/ 8906403 h 10243840"/>
              <a:gd name="connsiteX875" fmla="*/ 2419281 w 6596957"/>
              <a:gd name="connsiteY875" fmla="*/ 8893067 h 10243840"/>
              <a:gd name="connsiteX876" fmla="*/ 2438236 w 6596957"/>
              <a:gd name="connsiteY876" fmla="*/ 8929131 h 10243840"/>
              <a:gd name="connsiteX877" fmla="*/ 2426519 w 6596957"/>
              <a:gd name="connsiteY877" fmla="*/ 8929095 h 10243840"/>
              <a:gd name="connsiteX878" fmla="*/ 2369823 w 6596957"/>
              <a:gd name="connsiteY878" fmla="*/ 8829426 h 10243840"/>
              <a:gd name="connsiteX879" fmla="*/ 2318301 w 6596957"/>
              <a:gd name="connsiteY879" fmla="*/ 8727877 h 10243840"/>
              <a:gd name="connsiteX880" fmla="*/ 2310716 w 6596957"/>
              <a:gd name="connsiteY880" fmla="*/ 8739226 h 10243840"/>
              <a:gd name="connsiteX881" fmla="*/ 2353104 w 6596957"/>
              <a:gd name="connsiteY881" fmla="*/ 8839793 h 10243840"/>
              <a:gd name="connsiteX882" fmla="*/ 2391363 w 6596957"/>
              <a:gd name="connsiteY882" fmla="*/ 8928979 h 10243840"/>
              <a:gd name="connsiteX883" fmla="*/ 2379642 w 6596957"/>
              <a:gd name="connsiteY883" fmla="*/ 8928944 h 10243840"/>
              <a:gd name="connsiteX884" fmla="*/ 2369304 w 6596957"/>
              <a:gd name="connsiteY884" fmla="*/ 8932698 h 10243840"/>
              <a:gd name="connsiteX885" fmla="*/ 2364135 w 6596957"/>
              <a:gd name="connsiteY885" fmla="*/ 8934578 h 10243840"/>
              <a:gd name="connsiteX886" fmla="*/ 2342419 w 6596957"/>
              <a:gd name="connsiteY886" fmla="*/ 8923138 h 10243840"/>
              <a:gd name="connsiteX887" fmla="*/ 2319324 w 6596957"/>
              <a:gd name="connsiteY887" fmla="*/ 8907905 h 10243840"/>
              <a:gd name="connsiteX888" fmla="*/ 2313809 w 6596957"/>
              <a:gd name="connsiteY888" fmla="*/ 8892727 h 10243840"/>
              <a:gd name="connsiteX889" fmla="*/ 2315534 w 6596957"/>
              <a:gd name="connsiteY889" fmla="*/ 8913577 h 10243840"/>
              <a:gd name="connsiteX890" fmla="*/ 2304163 w 6596957"/>
              <a:gd name="connsiteY890" fmla="*/ 8930595 h 10243840"/>
              <a:gd name="connsiteX891" fmla="*/ 2295197 w 6596957"/>
              <a:gd name="connsiteY891" fmla="*/ 8938147 h 10243840"/>
              <a:gd name="connsiteX892" fmla="*/ 2318119 w 6596957"/>
              <a:gd name="connsiteY892" fmla="*/ 8944854 h 10243840"/>
              <a:gd name="connsiteX893" fmla="*/ 2320360 w 6596957"/>
              <a:gd name="connsiteY893" fmla="*/ 8959070 h 10243840"/>
              <a:gd name="connsiteX894" fmla="*/ 2320009 w 6596957"/>
              <a:gd name="connsiteY894" fmla="*/ 9006442 h 10243840"/>
              <a:gd name="connsiteX895" fmla="*/ 2315531 w 6596957"/>
              <a:gd name="connsiteY895" fmla="*/ 9042432 h 10243840"/>
              <a:gd name="connsiteX896" fmla="*/ 2298295 w 6596957"/>
              <a:gd name="connsiteY896" fmla="*/ 9027219 h 10243840"/>
              <a:gd name="connsiteX897" fmla="*/ 2292780 w 6596957"/>
              <a:gd name="connsiteY897" fmla="*/ 9012041 h 10243840"/>
              <a:gd name="connsiteX898" fmla="*/ 2281065 w 6596957"/>
              <a:gd name="connsiteY898" fmla="*/ 9012003 h 10243840"/>
              <a:gd name="connsiteX899" fmla="*/ 2274856 w 6596957"/>
              <a:gd name="connsiteY899" fmla="*/ 9027142 h 10243840"/>
              <a:gd name="connsiteX900" fmla="*/ 2246943 w 6596957"/>
              <a:gd name="connsiteY900" fmla="*/ 8998630 h 10243840"/>
              <a:gd name="connsiteX901" fmla="*/ 2251423 w 6596957"/>
              <a:gd name="connsiteY901" fmla="*/ 9027067 h 10243840"/>
              <a:gd name="connsiteX902" fmla="*/ 2261757 w 6596957"/>
              <a:gd name="connsiteY902" fmla="*/ 9087740 h 10243840"/>
              <a:gd name="connsiteX903" fmla="*/ 2202306 w 6596957"/>
              <a:gd name="connsiteY903" fmla="*/ 9012700 h 10243840"/>
              <a:gd name="connsiteX904" fmla="*/ 2148023 w 6596957"/>
              <a:gd name="connsiteY904" fmla="*/ 8935777 h 10243840"/>
              <a:gd name="connsiteX905" fmla="*/ 2162153 w 6596957"/>
              <a:gd name="connsiteY905" fmla="*/ 8990776 h 10243840"/>
              <a:gd name="connsiteX906" fmla="*/ 2173527 w 6596957"/>
              <a:gd name="connsiteY906" fmla="*/ 9038185 h 10243840"/>
              <a:gd name="connsiteX907" fmla="*/ 2164561 w 6596957"/>
              <a:gd name="connsiteY907" fmla="*/ 9045741 h 10243840"/>
              <a:gd name="connsiteX908" fmla="*/ 2180419 w 6596957"/>
              <a:gd name="connsiteY908" fmla="*/ 9057156 h 10243840"/>
              <a:gd name="connsiteX909" fmla="*/ 2276221 w 6596957"/>
              <a:gd name="connsiteY909" fmla="*/ 9353083 h 10243840"/>
              <a:gd name="connsiteX910" fmla="*/ 2160078 w 6596957"/>
              <a:gd name="connsiteY910" fmla="*/ 9146156 h 10243840"/>
              <a:gd name="connsiteX911" fmla="*/ 2138886 w 6596957"/>
              <a:gd name="connsiteY911" fmla="*/ 9095874 h 10243840"/>
              <a:gd name="connsiteX912" fmla="*/ 2124583 w 6596957"/>
              <a:gd name="connsiteY912" fmla="*/ 9064560 h 10243840"/>
              <a:gd name="connsiteX913" fmla="*/ 2120447 w 6596957"/>
              <a:gd name="connsiteY913" fmla="*/ 9053175 h 10243840"/>
              <a:gd name="connsiteX914" fmla="*/ 2133882 w 6596957"/>
              <a:gd name="connsiteY914" fmla="*/ 9138493 h 10243840"/>
              <a:gd name="connsiteX915" fmla="*/ 2134574 w 6596957"/>
              <a:gd name="connsiteY915" fmla="*/ 9172605 h 10243840"/>
              <a:gd name="connsiteX916" fmla="*/ 2092868 w 6596957"/>
              <a:gd name="connsiteY916" fmla="*/ 9106147 h 10243840"/>
              <a:gd name="connsiteX917" fmla="*/ 2033250 w 6596957"/>
              <a:gd name="connsiteY917" fmla="*/ 8990361 h 10243840"/>
              <a:gd name="connsiteX918" fmla="*/ 1982244 w 6596957"/>
              <a:gd name="connsiteY918" fmla="*/ 8849969 h 10243840"/>
              <a:gd name="connsiteX919" fmla="*/ 1914348 w 6596957"/>
              <a:gd name="connsiteY919" fmla="*/ 8711422 h 10243840"/>
              <a:gd name="connsiteX920" fmla="*/ 1910558 w 6596957"/>
              <a:gd name="connsiteY920" fmla="*/ 8717094 h 10243840"/>
              <a:gd name="connsiteX921" fmla="*/ 1912621 w 6596957"/>
              <a:gd name="connsiteY921" fmla="*/ 8755001 h 10243840"/>
              <a:gd name="connsiteX922" fmla="*/ 1900555 w 6596957"/>
              <a:gd name="connsiteY922" fmla="*/ 8802338 h 10243840"/>
              <a:gd name="connsiteX923" fmla="*/ 1893663 w 6596957"/>
              <a:gd name="connsiteY923" fmla="*/ 8783365 h 10243840"/>
              <a:gd name="connsiteX924" fmla="*/ 1827844 w 6596957"/>
              <a:gd name="connsiteY924" fmla="*/ 8553862 h 10243840"/>
              <a:gd name="connsiteX925" fmla="*/ 1746168 w 6596957"/>
              <a:gd name="connsiteY925" fmla="*/ 8248510 h 10243840"/>
              <a:gd name="connsiteX926" fmla="*/ 1735829 w 6596957"/>
              <a:gd name="connsiteY926" fmla="*/ 8187838 h 10243840"/>
              <a:gd name="connsiteX927" fmla="*/ 1712397 w 6596957"/>
              <a:gd name="connsiteY927" fmla="*/ 8187763 h 10243840"/>
              <a:gd name="connsiteX928" fmla="*/ 1693092 w 6596957"/>
              <a:gd name="connsiteY928" fmla="*/ 8199070 h 10243840"/>
              <a:gd name="connsiteX929" fmla="*/ 1678447 w 6596957"/>
              <a:gd name="connsiteY929" fmla="*/ 8150704 h 10243840"/>
              <a:gd name="connsiteX930" fmla="*/ 1677934 w 6596957"/>
              <a:gd name="connsiteY930" fmla="*/ 8092904 h 10243840"/>
              <a:gd name="connsiteX931" fmla="*/ 1687237 w 6596957"/>
              <a:gd name="connsiteY931" fmla="*/ 8102406 h 10243840"/>
              <a:gd name="connsiteX932" fmla="*/ 1689649 w 6596957"/>
              <a:gd name="connsiteY932" fmla="*/ 8092941 h 10243840"/>
              <a:gd name="connsiteX933" fmla="*/ 1696374 w 6596957"/>
              <a:gd name="connsiteY933" fmla="*/ 8071170 h 10243840"/>
              <a:gd name="connsiteX934" fmla="*/ 1687581 w 6596957"/>
              <a:gd name="connsiteY934" fmla="*/ 8055035 h 10243840"/>
              <a:gd name="connsiteX935" fmla="*/ 1674832 w 6596957"/>
              <a:gd name="connsiteY935" fmla="*/ 8068261 h 10243840"/>
              <a:gd name="connsiteX936" fmla="*/ 1668623 w 6596957"/>
              <a:gd name="connsiteY936" fmla="*/ 8083399 h 10243840"/>
              <a:gd name="connsiteX937" fmla="*/ 1651049 w 6596957"/>
              <a:gd name="connsiteY937" fmla="*/ 8051131 h 10243840"/>
              <a:gd name="connsiteX938" fmla="*/ 1600391 w 6596957"/>
              <a:gd name="connsiteY938" fmla="*/ 7863365 h 10243840"/>
              <a:gd name="connsiteX939" fmla="*/ 1580748 w 6596957"/>
              <a:gd name="connsiteY939" fmla="*/ 7793186 h 10243840"/>
              <a:gd name="connsiteX940" fmla="*/ 1566447 w 6596957"/>
              <a:gd name="connsiteY940" fmla="*/ 7761877 h 10243840"/>
              <a:gd name="connsiteX941" fmla="*/ 1554554 w 6596957"/>
              <a:gd name="connsiteY941" fmla="*/ 7721095 h 10243840"/>
              <a:gd name="connsiteX942" fmla="*/ 1543183 w 6596957"/>
              <a:gd name="connsiteY942" fmla="*/ 7673685 h 10243840"/>
              <a:gd name="connsiteX943" fmla="*/ 1539045 w 6596957"/>
              <a:gd name="connsiteY943" fmla="*/ 7662300 h 10243840"/>
              <a:gd name="connsiteX944" fmla="*/ 1512509 w 6596957"/>
              <a:gd name="connsiteY944" fmla="*/ 7605366 h 10243840"/>
              <a:gd name="connsiteX945" fmla="*/ 1483218 w 6596957"/>
              <a:gd name="connsiteY945" fmla="*/ 7540845 h 10243840"/>
              <a:gd name="connsiteX946" fmla="*/ 1482526 w 6596957"/>
              <a:gd name="connsiteY946" fmla="*/ 7506733 h 10243840"/>
              <a:gd name="connsiteX947" fmla="*/ 1491493 w 6596957"/>
              <a:gd name="connsiteY947" fmla="*/ 7499182 h 10243840"/>
              <a:gd name="connsiteX948" fmla="*/ 1479770 w 6596957"/>
              <a:gd name="connsiteY948" fmla="*/ 7499146 h 10243840"/>
              <a:gd name="connsiteX949" fmla="*/ 1473568 w 6596957"/>
              <a:gd name="connsiteY949" fmla="*/ 7482070 h 10243840"/>
              <a:gd name="connsiteX950" fmla="*/ 1466329 w 6596957"/>
              <a:gd name="connsiteY950" fmla="*/ 7446042 h 10243840"/>
              <a:gd name="connsiteX951" fmla="*/ 1440484 w 6596957"/>
              <a:gd name="connsiteY951" fmla="*/ 7423222 h 10243840"/>
              <a:gd name="connsiteX952" fmla="*/ 1430144 w 6596957"/>
              <a:gd name="connsiteY952" fmla="*/ 7394762 h 10243840"/>
              <a:gd name="connsiteX953" fmla="*/ 1424975 w 6596957"/>
              <a:gd name="connsiteY953" fmla="*/ 7364429 h 10243840"/>
              <a:gd name="connsiteX954" fmla="*/ 1408261 w 6596957"/>
              <a:gd name="connsiteY954" fmla="*/ 7310368 h 10243840"/>
              <a:gd name="connsiteX955" fmla="*/ 1387756 w 6596957"/>
              <a:gd name="connsiteY955" fmla="*/ 7261978 h 10243840"/>
              <a:gd name="connsiteX956" fmla="*/ 1367768 w 6596957"/>
              <a:gd name="connsiteY956" fmla="*/ 7239175 h 10243840"/>
              <a:gd name="connsiteX957" fmla="*/ 1354155 w 6596957"/>
              <a:gd name="connsiteY957" fmla="*/ 7177546 h 10243840"/>
              <a:gd name="connsiteX958" fmla="*/ 1346056 w 6596957"/>
              <a:gd name="connsiteY958" fmla="*/ 7131094 h 10243840"/>
              <a:gd name="connsiteX959" fmla="*/ 1337100 w 6596957"/>
              <a:gd name="connsiteY959" fmla="*/ 7074215 h 10243840"/>
              <a:gd name="connsiteX960" fmla="*/ 1336505 w 6596957"/>
              <a:gd name="connsiteY960" fmla="*/ 7044801 h 10243840"/>
              <a:gd name="connsiteX961" fmla="*/ 1329440 w 6596957"/>
              <a:gd name="connsiteY961" fmla="*/ 7044674 h 10243840"/>
              <a:gd name="connsiteX962" fmla="*/ 1327450 w 6596957"/>
              <a:gd name="connsiteY962" fmla="*/ 7047653 h 10243840"/>
              <a:gd name="connsiteX963" fmla="*/ 1324565 w 6596957"/>
              <a:gd name="connsiteY963" fmla="*/ 7044587 h 10243840"/>
              <a:gd name="connsiteX964" fmla="*/ 1314142 w 6596957"/>
              <a:gd name="connsiteY964" fmla="*/ 7044400 h 10243840"/>
              <a:gd name="connsiteX965" fmla="*/ 1283729 w 6596957"/>
              <a:gd name="connsiteY965" fmla="*/ 7023878 h 10243840"/>
              <a:gd name="connsiteX966" fmla="*/ 1210236 w 6596957"/>
              <a:gd name="connsiteY966" fmla="*/ 6913232 h 10243840"/>
              <a:gd name="connsiteX967" fmla="*/ 1160070 w 6596957"/>
              <a:gd name="connsiteY967" fmla="*/ 6826973 h 10243840"/>
              <a:gd name="connsiteX968" fmla="*/ 1100964 w 6596957"/>
              <a:gd name="connsiteY968" fmla="*/ 6720067 h 10243840"/>
              <a:gd name="connsiteX969" fmla="*/ 1076838 w 6596957"/>
              <a:gd name="connsiteY969" fmla="*/ 6649748 h 10243840"/>
              <a:gd name="connsiteX970" fmla="*/ 1065575 w 6596957"/>
              <a:gd name="connsiteY970" fmla="*/ 6660523 h 10243840"/>
              <a:gd name="connsiteX971" fmla="*/ 1060139 w 6596957"/>
              <a:gd name="connsiteY971" fmla="*/ 6677395 h 10243840"/>
              <a:gd name="connsiteX972" fmla="*/ 926795 w 6596957"/>
              <a:gd name="connsiteY972" fmla="*/ 6583142 h 10243840"/>
              <a:gd name="connsiteX973" fmla="*/ 762728 w 6596957"/>
              <a:gd name="connsiteY973" fmla="*/ 6366521 h 10243840"/>
              <a:gd name="connsiteX974" fmla="*/ 680885 w 6596957"/>
              <a:gd name="connsiteY974" fmla="*/ 6269698 h 10243840"/>
              <a:gd name="connsiteX975" fmla="*/ 610703 w 6596957"/>
              <a:gd name="connsiteY975" fmla="*/ 6185066 h 10243840"/>
              <a:gd name="connsiteX976" fmla="*/ 592808 w 6596957"/>
              <a:gd name="connsiteY976" fmla="*/ 6143813 h 10243840"/>
              <a:gd name="connsiteX977" fmla="*/ 469552 w 6596957"/>
              <a:gd name="connsiteY977" fmla="*/ 5969878 h 10243840"/>
              <a:gd name="connsiteX978" fmla="*/ 262675 w 6596957"/>
              <a:gd name="connsiteY978" fmla="*/ 5595734 h 10243840"/>
              <a:gd name="connsiteX979" fmla="*/ 219864 w 6596957"/>
              <a:gd name="connsiteY979" fmla="*/ 5438210 h 10243840"/>
              <a:gd name="connsiteX980" fmla="*/ 220935 w 6596957"/>
              <a:gd name="connsiteY980" fmla="*/ 5168678 h 10243840"/>
              <a:gd name="connsiteX981" fmla="*/ 317835 w 6596957"/>
              <a:gd name="connsiteY981" fmla="*/ 4976734 h 10243840"/>
              <a:gd name="connsiteX982" fmla="*/ 398022 w 6596957"/>
              <a:gd name="connsiteY982" fmla="*/ 4812450 h 10243840"/>
              <a:gd name="connsiteX983" fmla="*/ 459003 w 6596957"/>
              <a:gd name="connsiteY983" fmla="*/ 4695737 h 10243840"/>
              <a:gd name="connsiteX984" fmla="*/ 930614 w 6596957"/>
              <a:gd name="connsiteY984" fmla="*/ 4151156 h 10243840"/>
              <a:gd name="connsiteX985" fmla="*/ 1093782 w 6596957"/>
              <a:gd name="connsiteY985" fmla="*/ 3983382 h 10243840"/>
              <a:gd name="connsiteX986" fmla="*/ 1169726 w 6596957"/>
              <a:gd name="connsiteY986" fmla="*/ 3904888 h 10243840"/>
              <a:gd name="connsiteX987" fmla="*/ 1227448 w 6596957"/>
              <a:gd name="connsiteY987" fmla="*/ 3844457 h 10243840"/>
              <a:gd name="connsiteX988" fmla="*/ 1211814 w 6596957"/>
              <a:gd name="connsiteY988" fmla="*/ 3837067 h 10243840"/>
              <a:gd name="connsiteX989" fmla="*/ 998643 w 6596957"/>
              <a:gd name="connsiteY989" fmla="*/ 3739240 h 10243840"/>
              <a:gd name="connsiteX990" fmla="*/ 822214 w 6596957"/>
              <a:gd name="connsiteY990" fmla="*/ 3637357 h 10243840"/>
              <a:gd name="connsiteX991" fmla="*/ 720682 w 6596957"/>
              <a:gd name="connsiteY991" fmla="*/ 3569836 h 10243840"/>
              <a:gd name="connsiteX992" fmla="*/ 772061 w 6596957"/>
              <a:gd name="connsiteY992" fmla="*/ 3579469 h 10243840"/>
              <a:gd name="connsiteX993" fmla="*/ 900980 w 6596957"/>
              <a:gd name="connsiteY993" fmla="*/ 3617704 h 10243840"/>
              <a:gd name="connsiteX994" fmla="*/ 883695 w 6596957"/>
              <a:gd name="connsiteY994" fmla="*/ 3609771 h 10243840"/>
              <a:gd name="connsiteX995" fmla="*/ 836043 w 6596957"/>
              <a:gd name="connsiteY995" fmla="*/ 3584416 h 10243840"/>
              <a:gd name="connsiteX996" fmla="*/ 759592 w 6596957"/>
              <a:gd name="connsiteY996" fmla="*/ 3545845 h 10243840"/>
              <a:gd name="connsiteX997" fmla="*/ 443941 w 6596957"/>
              <a:gd name="connsiteY997" fmla="*/ 3352171 h 10243840"/>
              <a:gd name="connsiteX998" fmla="*/ 892853 w 6596957"/>
              <a:gd name="connsiteY998" fmla="*/ 3544227 h 10243840"/>
              <a:gd name="connsiteX999" fmla="*/ 910603 w 6596957"/>
              <a:gd name="connsiteY999" fmla="*/ 3566328 h 10243840"/>
              <a:gd name="connsiteX1000" fmla="*/ 921660 w 6596957"/>
              <a:gd name="connsiteY1000" fmla="*/ 3557447 h 10243840"/>
              <a:gd name="connsiteX1001" fmla="*/ 993436 w 6596957"/>
              <a:gd name="connsiteY1001" fmla="*/ 3583412 h 10243840"/>
              <a:gd name="connsiteX1002" fmla="*/ 1076738 w 6596957"/>
              <a:gd name="connsiteY1002" fmla="*/ 3614668 h 10243840"/>
              <a:gd name="connsiteX1003" fmla="*/ 959004 w 6596957"/>
              <a:gd name="connsiteY1003" fmla="*/ 3529252 h 10243840"/>
              <a:gd name="connsiteX1004" fmla="*/ 843919 w 6596957"/>
              <a:gd name="connsiteY1004" fmla="*/ 3438080 h 10243840"/>
              <a:gd name="connsiteX1005" fmla="*/ 935628 w 6596957"/>
              <a:gd name="connsiteY1005" fmla="*/ 3466211 h 10243840"/>
              <a:gd name="connsiteX1006" fmla="*/ 978597 w 6596957"/>
              <a:gd name="connsiteY1006" fmla="*/ 3478958 h 10243840"/>
              <a:gd name="connsiteX1007" fmla="*/ 934681 w 6596957"/>
              <a:gd name="connsiteY1007" fmla="*/ 3437885 h 10243840"/>
              <a:gd name="connsiteX1008" fmla="*/ 957251 w 6596957"/>
              <a:gd name="connsiteY1008" fmla="*/ 3434288 h 10243840"/>
              <a:gd name="connsiteX1009" fmla="*/ 956777 w 6596957"/>
              <a:gd name="connsiteY1009" fmla="*/ 3420125 h 10243840"/>
              <a:gd name="connsiteX1010" fmla="*/ 933731 w 6596957"/>
              <a:gd name="connsiteY1010" fmla="*/ 3409549 h 10243840"/>
              <a:gd name="connsiteX1011" fmla="*/ 910214 w 6596957"/>
              <a:gd name="connsiteY1011" fmla="*/ 3384803 h 10243840"/>
              <a:gd name="connsiteX1012" fmla="*/ 964239 w 6596957"/>
              <a:gd name="connsiteY1012" fmla="*/ 3388676 h 10243840"/>
              <a:gd name="connsiteX1013" fmla="*/ 1035543 w 6596957"/>
              <a:gd name="connsiteY1013" fmla="*/ 3400472 h 10243840"/>
              <a:gd name="connsiteX1014" fmla="*/ 1057024 w 6596957"/>
              <a:gd name="connsiteY1014" fmla="*/ 3406843 h 10243840"/>
              <a:gd name="connsiteX1015" fmla="*/ 1067936 w 6596957"/>
              <a:gd name="connsiteY1015" fmla="*/ 3436264 h 10243840"/>
              <a:gd name="connsiteX1016" fmla="*/ 1078986 w 6596957"/>
              <a:gd name="connsiteY1016" fmla="*/ 3427381 h 10243840"/>
              <a:gd name="connsiteX1017" fmla="*/ 1104203 w 6596957"/>
              <a:gd name="connsiteY1017" fmla="*/ 3418034 h 10243840"/>
              <a:gd name="connsiteX1018" fmla="*/ 1135651 w 6596957"/>
              <a:gd name="connsiteY1018" fmla="*/ 3425494 h 10243840"/>
              <a:gd name="connsiteX1019" fmla="*/ 1112605 w 6596957"/>
              <a:gd name="connsiteY1019" fmla="*/ 3414917 h 10243840"/>
              <a:gd name="connsiteX1020" fmla="*/ 1088853 w 6596957"/>
              <a:gd name="connsiteY1020" fmla="*/ 3383089 h 10243840"/>
              <a:gd name="connsiteX1021" fmla="*/ 1070859 w 6596957"/>
              <a:gd name="connsiteY1021" fmla="*/ 3353905 h 10243840"/>
              <a:gd name="connsiteX1022" fmla="*/ 1073502 w 6596957"/>
              <a:gd name="connsiteY1022" fmla="*/ 3348145 h 10243840"/>
              <a:gd name="connsiteX1023" fmla="*/ 1078789 w 6596957"/>
              <a:gd name="connsiteY1023" fmla="*/ 3336625 h 10243840"/>
              <a:gd name="connsiteX1024" fmla="*/ 1078319 w 6596957"/>
              <a:gd name="connsiteY1024" fmla="*/ 3322456 h 10243840"/>
              <a:gd name="connsiteX1025" fmla="*/ 1213945 w 6596957"/>
              <a:gd name="connsiteY1025" fmla="*/ 3391677 h 10243840"/>
              <a:gd name="connsiteX1026" fmla="*/ 1366852 w 6596957"/>
              <a:gd name="connsiteY1026" fmla="*/ 3468821 h 10243840"/>
              <a:gd name="connsiteX1027" fmla="*/ 1383669 w 6596957"/>
              <a:gd name="connsiteY1027" fmla="*/ 3462583 h 10243840"/>
              <a:gd name="connsiteX1028" fmla="*/ 1228959 w 6596957"/>
              <a:gd name="connsiteY1028" fmla="*/ 3374153 h 10243840"/>
              <a:gd name="connsiteX1029" fmla="*/ 1076895 w 6596957"/>
              <a:gd name="connsiteY1029" fmla="*/ 3279956 h 10243840"/>
              <a:gd name="connsiteX1030" fmla="*/ 1076423 w 6596957"/>
              <a:gd name="connsiteY1030" fmla="*/ 3265794 h 10243840"/>
              <a:gd name="connsiteX1031" fmla="*/ 1131391 w 6596957"/>
              <a:gd name="connsiteY1031" fmla="*/ 3297993 h 10243840"/>
              <a:gd name="connsiteX1032" fmla="*/ 1110517 w 6596957"/>
              <a:gd name="connsiteY1032" fmla="*/ 3267486 h 10243840"/>
              <a:gd name="connsiteX1033" fmla="*/ 1100691 w 6596957"/>
              <a:gd name="connsiteY1033" fmla="*/ 3228103 h 10243840"/>
              <a:gd name="connsiteX1034" fmla="*/ 1111744 w 6596957"/>
              <a:gd name="connsiteY1034" fmla="*/ 3219229 h 10243840"/>
              <a:gd name="connsiteX1035" fmla="*/ 1212326 w 6596957"/>
              <a:gd name="connsiteY1035" fmla="*/ 3258415 h 10243840"/>
              <a:gd name="connsiteX1036" fmla="*/ 1275700 w 6596957"/>
              <a:gd name="connsiteY1036" fmla="*/ 3287497 h 10243840"/>
              <a:gd name="connsiteX1037" fmla="*/ 1263710 w 6596957"/>
              <a:gd name="connsiteY1037" fmla="*/ 3268041 h 10243840"/>
              <a:gd name="connsiteX1038" fmla="*/ 1234422 w 6596957"/>
              <a:gd name="connsiteY1038" fmla="*/ 3240655 h 10243840"/>
              <a:gd name="connsiteX1039" fmla="*/ 1193389 w 6596957"/>
              <a:gd name="connsiteY1039" fmla="*/ 3200898 h 10243840"/>
              <a:gd name="connsiteX1040" fmla="*/ 1175392 w 6596957"/>
              <a:gd name="connsiteY1040" fmla="*/ 3171720 h 10243840"/>
              <a:gd name="connsiteX1041" fmla="*/ 1126183 w 6596957"/>
              <a:gd name="connsiteY1041" fmla="*/ 3142164 h 10243840"/>
              <a:gd name="connsiteX1042" fmla="*/ 1106253 w 6596957"/>
              <a:gd name="connsiteY1042" fmla="*/ 3139991 h 10243840"/>
              <a:gd name="connsiteX1043" fmla="*/ 1105649 w 6596957"/>
              <a:gd name="connsiteY1043" fmla="*/ 3164118 h 10243840"/>
              <a:gd name="connsiteX1044" fmla="*/ 1066878 w 6596957"/>
              <a:gd name="connsiteY1044" fmla="*/ 3149821 h 10243840"/>
              <a:gd name="connsiteX1045" fmla="*/ 1034477 w 6596957"/>
              <a:gd name="connsiteY1045" fmla="*/ 3114024 h 10243840"/>
              <a:gd name="connsiteX1046" fmla="*/ 1019364 w 6596957"/>
              <a:gd name="connsiteY1046" fmla="*/ 3086163 h 10243840"/>
              <a:gd name="connsiteX1047" fmla="*/ 1012181 w 6596957"/>
              <a:gd name="connsiteY1047" fmla="*/ 3041019 h 10243840"/>
              <a:gd name="connsiteX1048" fmla="*/ 1060916 w 6596957"/>
              <a:gd name="connsiteY1048" fmla="*/ 3056412 h 10243840"/>
              <a:gd name="connsiteX1049" fmla="*/ 1152623 w 6596957"/>
              <a:gd name="connsiteY1049" fmla="*/ 3084551 h 10243840"/>
              <a:gd name="connsiteX1050" fmla="*/ 1125989 w 6596957"/>
              <a:gd name="connsiteY1050" fmla="*/ 3051402 h 10243840"/>
              <a:gd name="connsiteX1051" fmla="*/ 1001880 w 6596957"/>
              <a:gd name="connsiteY1051" fmla="*/ 2987474 h 10243840"/>
              <a:gd name="connsiteX1052" fmla="*/ 865307 w 6596957"/>
              <a:gd name="connsiteY1052" fmla="*/ 2889926 h 10243840"/>
              <a:gd name="connsiteX1053" fmla="*/ 800991 w 6596957"/>
              <a:gd name="connsiteY1053" fmla="*/ 2832510 h 10243840"/>
              <a:gd name="connsiteX1054" fmla="*/ 774829 w 6596957"/>
              <a:gd name="connsiteY1054" fmla="*/ 2813532 h 10243840"/>
              <a:gd name="connsiteX1055" fmla="*/ 791638 w 6596957"/>
              <a:gd name="connsiteY1055" fmla="*/ 2807290 h 10243840"/>
              <a:gd name="connsiteX1056" fmla="*/ 823088 w 6596957"/>
              <a:gd name="connsiteY1056" fmla="*/ 2814750 h 10243840"/>
              <a:gd name="connsiteX1057" fmla="*/ 846135 w 6596957"/>
              <a:gd name="connsiteY1057" fmla="*/ 2825327 h 10243840"/>
              <a:gd name="connsiteX1058" fmla="*/ 839893 w 6596957"/>
              <a:gd name="connsiteY1058" fmla="*/ 2808519 h 10243840"/>
              <a:gd name="connsiteX1059" fmla="*/ 834986 w 6596957"/>
              <a:gd name="connsiteY1059" fmla="*/ 2788825 h 10243840"/>
              <a:gd name="connsiteX1060" fmla="*/ 845184 w 6596957"/>
              <a:gd name="connsiteY1060" fmla="*/ 2796990 h 10243840"/>
              <a:gd name="connsiteX1061" fmla="*/ 983926 w 6596957"/>
              <a:gd name="connsiteY1061" fmla="*/ 2874616 h 10243840"/>
              <a:gd name="connsiteX1062" fmla="*/ 1139014 w 6596957"/>
              <a:gd name="connsiteY1062" fmla="*/ 2931833 h 10243840"/>
              <a:gd name="connsiteX1063" fmla="*/ 1037478 w 6596957"/>
              <a:gd name="connsiteY1063" fmla="*/ 2864318 h 10243840"/>
              <a:gd name="connsiteX1064" fmla="*/ 1068929 w 6596957"/>
              <a:gd name="connsiteY1064" fmla="*/ 2871778 h 10243840"/>
              <a:gd name="connsiteX1065" fmla="*/ 1131830 w 6596957"/>
              <a:gd name="connsiteY1065" fmla="*/ 2886691 h 10243840"/>
              <a:gd name="connsiteX1066" fmla="*/ 1128714 w 6596957"/>
              <a:gd name="connsiteY1066" fmla="*/ 2878287 h 10243840"/>
              <a:gd name="connsiteX1067" fmla="*/ 1058016 w 6596957"/>
              <a:gd name="connsiteY1067" fmla="*/ 2842357 h 10243840"/>
              <a:gd name="connsiteX1068" fmla="*/ 1004606 w 6596957"/>
              <a:gd name="connsiteY1068" fmla="*/ 2814360 h 10243840"/>
              <a:gd name="connsiteX1069" fmla="*/ 956484 w 6596957"/>
              <a:gd name="connsiteY1069" fmla="*/ 2774835 h 10243840"/>
              <a:gd name="connsiteX1070" fmla="*/ 864915 w 6596957"/>
              <a:gd name="connsiteY1070" fmla="*/ 2708409 h 10243840"/>
              <a:gd name="connsiteX1071" fmla="*/ 824113 w 6596957"/>
              <a:gd name="connsiteY1071" fmla="*/ 2675729 h 10243840"/>
              <a:gd name="connsiteX1072" fmla="*/ 829881 w 6596957"/>
              <a:gd name="connsiteY1072" fmla="*/ 2678375 h 10243840"/>
              <a:gd name="connsiteX1073" fmla="*/ 919417 w 6596957"/>
              <a:gd name="connsiteY1073" fmla="*/ 2726437 h 10243840"/>
              <a:gd name="connsiteX1074" fmla="*/ 1110003 w 6596957"/>
              <a:gd name="connsiteY1074" fmla="*/ 2827854 h 10243840"/>
              <a:gd name="connsiteX1075" fmla="*/ 1156884 w 6596957"/>
              <a:gd name="connsiteY1075" fmla="*/ 2843369 h 10243840"/>
              <a:gd name="connsiteX1076" fmla="*/ 1089526 w 6596957"/>
              <a:gd name="connsiteY1076" fmla="*/ 2779569 h 10243840"/>
              <a:gd name="connsiteX1077" fmla="*/ 720648 w 6596957"/>
              <a:gd name="connsiteY1077" fmla="*/ 2443663 h 10243840"/>
              <a:gd name="connsiteX1078" fmla="*/ 691489 w 6596957"/>
              <a:gd name="connsiteY1078" fmla="*/ 2413185 h 10243840"/>
              <a:gd name="connsiteX1079" fmla="*/ 791149 w 6596957"/>
              <a:gd name="connsiteY1079" fmla="*/ 2434588 h 10243840"/>
              <a:gd name="connsiteX1080" fmla="*/ 860177 w 6596957"/>
              <a:gd name="connsiteY1080" fmla="*/ 2473624 h 10243840"/>
              <a:gd name="connsiteX1081" fmla="*/ 874276 w 6596957"/>
              <a:gd name="connsiteY1081" fmla="*/ 2471810 h 10243840"/>
              <a:gd name="connsiteX1082" fmla="*/ 677487 w 6596957"/>
              <a:gd name="connsiteY1082" fmla="*/ 2216447 h 10243840"/>
              <a:gd name="connsiteX1083" fmla="*/ 461711 w 6596957"/>
              <a:gd name="connsiteY1083" fmla="*/ 1990905 h 10243840"/>
              <a:gd name="connsiteX1084" fmla="*/ 299901 w 6596957"/>
              <a:gd name="connsiteY1084" fmla="*/ 1772125 h 10243840"/>
              <a:gd name="connsiteX1085" fmla="*/ 213907 w 6596957"/>
              <a:gd name="connsiteY1085" fmla="*/ 1632572 h 10243840"/>
              <a:gd name="connsiteX1086" fmla="*/ 277096 w 6596957"/>
              <a:gd name="connsiteY1086" fmla="*/ 1665522 h 10243840"/>
              <a:gd name="connsiteX1087" fmla="*/ 424370 w 6596957"/>
              <a:gd name="connsiteY1087" fmla="*/ 1769792 h 10243840"/>
              <a:gd name="connsiteX1088" fmla="*/ 406872 w 6596957"/>
              <a:gd name="connsiteY1088" fmla="*/ 1751502 h 10243840"/>
              <a:gd name="connsiteX1089" fmla="*/ 361434 w 6596957"/>
              <a:gd name="connsiteY1089" fmla="*/ 1695735 h 10243840"/>
              <a:gd name="connsiteX1090" fmla="*/ 286845 w 6596957"/>
              <a:gd name="connsiteY1090" fmla="*/ 1609494 h 10243840"/>
              <a:gd name="connsiteX1091" fmla="*/ 6482 w 6596957"/>
              <a:gd name="connsiteY1091" fmla="*/ 1200578 h 10243840"/>
              <a:gd name="connsiteX1092" fmla="*/ 472066 w 6596957"/>
              <a:gd name="connsiteY1092" fmla="*/ 1654116 h 10243840"/>
              <a:gd name="connsiteX1093" fmla="*/ 478843 w 6596957"/>
              <a:gd name="connsiteY1093" fmla="*/ 1694318 h 10243840"/>
              <a:gd name="connsiteX1094" fmla="*/ 501224 w 6596957"/>
              <a:gd name="connsiteY1094" fmla="*/ 1684593 h 10243840"/>
              <a:gd name="connsiteX1095" fmla="*/ 579469 w 6596957"/>
              <a:gd name="connsiteY1095" fmla="*/ 1749828 h 10243840"/>
              <a:gd name="connsiteX1096" fmla="*/ 669379 w 6596957"/>
              <a:gd name="connsiteY1096" fmla="*/ 1827259 h 10243840"/>
              <a:gd name="connsiteX1097" fmla="*/ 575372 w 6596957"/>
              <a:gd name="connsiteY1097" fmla="*/ 1654508 h 10243840"/>
              <a:gd name="connsiteX1098" fmla="*/ 489640 w 6596957"/>
              <a:gd name="connsiteY1098" fmla="*/ 1473853 h 10243840"/>
              <a:gd name="connsiteX1099" fmla="*/ 593658 w 6596957"/>
              <a:gd name="connsiteY1099" fmla="*/ 1549459 h 10243840"/>
              <a:gd name="connsiteX1100" fmla="*/ 642743 w 6596957"/>
              <a:gd name="connsiteY1100" fmla="*/ 1584218 h 10243840"/>
              <a:gd name="connsiteX1101" fmla="*/ 615063 w 6596957"/>
              <a:gd name="connsiteY1101" fmla="*/ 1505638 h 10243840"/>
              <a:gd name="connsiteX1102" fmla="*/ 649097 w 6596957"/>
              <a:gd name="connsiteY1102" fmla="*/ 1508093 h 10243840"/>
              <a:gd name="connsiteX1103" fmla="*/ 659801 w 6596957"/>
              <a:gd name="connsiteY1103" fmla="*/ 1486182 h 10243840"/>
              <a:gd name="connsiteX1104" fmla="*/ 636472 w 6596957"/>
              <a:gd name="connsiteY1104" fmla="*/ 1461796 h 10243840"/>
              <a:gd name="connsiteX1105" fmla="*/ 623856 w 6596957"/>
              <a:gd name="connsiteY1105" fmla="*/ 1415493 h 10243840"/>
              <a:gd name="connsiteX1106" fmla="*/ 695313 w 6596957"/>
              <a:gd name="connsiteY1106" fmla="*/ 1440534 h 10243840"/>
              <a:gd name="connsiteX1107" fmla="*/ 784270 w 6596957"/>
              <a:gd name="connsiteY1107" fmla="*/ 1483848 h 10243840"/>
              <a:gd name="connsiteX1108" fmla="*/ 808807 w 6596957"/>
              <a:gd name="connsiteY1108" fmla="*/ 1501224 h 10243840"/>
              <a:gd name="connsiteX1109" fmla="*/ 800277 w 6596957"/>
              <a:gd name="connsiteY1109" fmla="*/ 1550251 h 10243840"/>
              <a:gd name="connsiteX1110" fmla="*/ 822650 w 6596957"/>
              <a:gd name="connsiteY1110" fmla="*/ 1540518 h 10243840"/>
              <a:gd name="connsiteX1111" fmla="*/ 864948 w 6596957"/>
              <a:gd name="connsiteY1111" fmla="*/ 1535083 h 10243840"/>
              <a:gd name="connsiteX1112" fmla="*/ 902373 w 6596957"/>
              <a:gd name="connsiteY1112" fmla="*/ 1557652 h 10243840"/>
              <a:gd name="connsiteX1113" fmla="*/ 879044 w 6596957"/>
              <a:gd name="connsiteY1113" fmla="*/ 1533267 h 10243840"/>
              <a:gd name="connsiteX1114" fmla="*/ 871782 w 6596957"/>
              <a:gd name="connsiteY1114" fmla="*/ 1476006 h 10243840"/>
              <a:gd name="connsiteX1115" fmla="*/ 870347 w 6596957"/>
              <a:gd name="connsiteY1115" fmla="*/ 1424840 h 10243840"/>
              <a:gd name="connsiteX1116" fmla="*/ 878614 w 6596957"/>
              <a:gd name="connsiteY1116" fmla="*/ 1416932 h 10243840"/>
              <a:gd name="connsiteX1117" fmla="*/ 895147 w 6596957"/>
              <a:gd name="connsiteY1117" fmla="*/ 1401115 h 10243840"/>
              <a:gd name="connsiteX1118" fmla="*/ 905861 w 6596957"/>
              <a:gd name="connsiteY1118" fmla="*/ 1379193 h 10243840"/>
              <a:gd name="connsiteX1119" fmla="*/ 1037546 w 6596957"/>
              <a:gd name="connsiteY1119" fmla="*/ 1533406 h 10243840"/>
              <a:gd name="connsiteX1120" fmla="*/ 1186730 w 6596957"/>
              <a:gd name="connsiteY1120" fmla="*/ 1705893 h 10243840"/>
              <a:gd name="connsiteX1121" fmla="*/ 1214941 w 6596957"/>
              <a:gd name="connsiteY1121" fmla="*/ 1702263 h 10243840"/>
              <a:gd name="connsiteX1122" fmla="*/ 1072317 w 6596957"/>
              <a:gd name="connsiteY1122" fmla="*/ 1511811 h 10243840"/>
              <a:gd name="connsiteX1123" fmla="*/ 937971 w 6596957"/>
              <a:gd name="connsiteY1123" fmla="*/ 1313442 h 10243840"/>
              <a:gd name="connsiteX1124" fmla="*/ 948675 w 6596957"/>
              <a:gd name="connsiteY1124" fmla="*/ 1291531 h 10243840"/>
              <a:gd name="connsiteX1125" fmla="*/ 998723 w 6596957"/>
              <a:gd name="connsiteY1125" fmla="*/ 1360397 h 10243840"/>
              <a:gd name="connsiteX1126" fmla="*/ 994375 w 6596957"/>
              <a:gd name="connsiteY1126" fmla="*/ 1306183 h 10243840"/>
              <a:gd name="connsiteX1127" fmla="*/ 1012390 w 6596957"/>
              <a:gd name="connsiteY1127" fmla="*/ 1242247 h 10243840"/>
              <a:gd name="connsiteX1128" fmla="*/ 1034760 w 6596957"/>
              <a:gd name="connsiteY1128" fmla="*/ 1232531 h 10243840"/>
              <a:gd name="connsiteX1129" fmla="*/ 1142163 w 6596957"/>
              <a:gd name="connsiteY1129" fmla="*/ 1328244 h 10243840"/>
              <a:gd name="connsiteX1130" fmla="*/ 1206310 w 6596957"/>
              <a:gd name="connsiteY1130" fmla="*/ 1395293 h 10243840"/>
              <a:gd name="connsiteX1131" fmla="*/ 1205361 w 6596957"/>
              <a:gd name="connsiteY1131" fmla="*/ 1361184 h 10243840"/>
              <a:gd name="connsiteX1132" fmla="*/ 1186900 w 6596957"/>
              <a:gd name="connsiteY1132" fmla="*/ 1308789 h 10243840"/>
              <a:gd name="connsiteX1133" fmla="*/ 1162144 w 6596957"/>
              <a:gd name="connsiteY1133" fmla="*/ 1233246 h 10243840"/>
              <a:gd name="connsiteX1134" fmla="*/ 1160700 w 6596957"/>
              <a:gd name="connsiteY1134" fmla="*/ 1182089 h 10243840"/>
              <a:gd name="connsiteX1135" fmla="*/ 1116482 w 6596957"/>
              <a:gd name="connsiteY1135" fmla="*/ 1119318 h 10243840"/>
              <a:gd name="connsiteX1136" fmla="*/ 1090717 w 6596957"/>
              <a:gd name="connsiteY1136" fmla="*/ 1108938 h 10243840"/>
              <a:gd name="connsiteX1137" fmla="*/ 1070538 w 6596957"/>
              <a:gd name="connsiteY1137" fmla="*/ 1145767 h 10243840"/>
              <a:gd name="connsiteX1138" fmla="*/ 1028491 w 6596957"/>
              <a:gd name="connsiteY1138" fmla="*/ 1110111 h 10243840"/>
              <a:gd name="connsiteX1139" fmla="*/ 1012474 w 6596957"/>
              <a:gd name="connsiteY1139" fmla="*/ 1043703 h 10243840"/>
              <a:gd name="connsiteX1140" fmla="*/ 1013955 w 6596957"/>
              <a:gd name="connsiteY1140" fmla="*/ 995582 h 10243840"/>
              <a:gd name="connsiteX1141" fmla="*/ 1040236 w 6596957"/>
              <a:gd name="connsiteY1141" fmla="*/ 923738 h 10243840"/>
              <a:gd name="connsiteX1142" fmla="*/ 1095159 w 6596957"/>
              <a:gd name="connsiteY1142" fmla="*/ 964599 h 10243840"/>
              <a:gd name="connsiteX1143" fmla="*/ 1199166 w 6596957"/>
              <a:gd name="connsiteY1143" fmla="*/ 1040213 h 10243840"/>
              <a:gd name="connsiteX1144" fmla="*/ 1188987 w 6596957"/>
              <a:gd name="connsiteY1144" fmla="*/ 979906 h 10243840"/>
              <a:gd name="connsiteX1145" fmla="*/ 1068953 w 6596957"/>
              <a:gd name="connsiteY1145" fmla="*/ 837891 h 10243840"/>
              <a:gd name="connsiteX1146" fmla="*/ 958675 w 6596957"/>
              <a:gd name="connsiteY1146" fmla="*/ 639853 h 10243840"/>
              <a:gd name="connsiteX1147" fmla="*/ 915943 w 6596957"/>
              <a:gd name="connsiteY1147" fmla="*/ 528972 h 10243840"/>
              <a:gd name="connsiteX1148" fmla="*/ 895051 w 6596957"/>
              <a:gd name="connsiteY1148" fmla="*/ 490587 h 10243840"/>
              <a:gd name="connsiteX1149" fmla="*/ 923255 w 6596957"/>
              <a:gd name="connsiteY1149" fmla="*/ 486948 h 10243840"/>
              <a:gd name="connsiteX1150" fmla="*/ 960679 w 6596957"/>
              <a:gd name="connsiteY1150" fmla="*/ 509518 h 10243840"/>
              <a:gd name="connsiteX1151" fmla="*/ 984008 w 6596957"/>
              <a:gd name="connsiteY1151" fmla="*/ 533902 h 10243840"/>
              <a:gd name="connsiteX1152" fmla="*/ 988873 w 6596957"/>
              <a:gd name="connsiteY1152" fmla="*/ 505888 h 10243840"/>
              <a:gd name="connsiteX1153" fmla="*/ 997889 w 6596957"/>
              <a:gd name="connsiteY1153" fmla="*/ 473918 h 10243840"/>
              <a:gd name="connsiteX1154" fmla="*/ 1005417 w 6596957"/>
              <a:gd name="connsiteY1154" fmla="*/ 490061 h 10243840"/>
              <a:gd name="connsiteX1155" fmla="*/ 1134665 w 6596957"/>
              <a:gd name="connsiteY1155" fmla="*/ 658277 h 10243840"/>
              <a:gd name="connsiteX1156" fmla="*/ 1302838 w 6596957"/>
              <a:gd name="connsiteY1156" fmla="*/ 800942 h 10243840"/>
              <a:gd name="connsiteX1157" fmla="*/ 1216833 w 6596957"/>
              <a:gd name="connsiteY1157" fmla="*/ 661399 h 10243840"/>
              <a:gd name="connsiteX1158" fmla="*/ 1254259 w 6596957"/>
              <a:gd name="connsiteY1158" fmla="*/ 683967 h 10243840"/>
              <a:gd name="connsiteX1159" fmla="*/ 1329117 w 6596957"/>
              <a:gd name="connsiteY1159" fmla="*/ 729095 h 10243840"/>
              <a:gd name="connsiteX1160" fmla="*/ 1331555 w 6596957"/>
              <a:gd name="connsiteY1160" fmla="*/ 715093 h 10243840"/>
              <a:gd name="connsiteX1161" fmla="*/ 1262789 w 6596957"/>
              <a:gd name="connsiteY1161" fmla="*/ 634940 h 10243840"/>
              <a:gd name="connsiteX1162" fmla="*/ 1211521 w 6596957"/>
              <a:gd name="connsiteY1162" fmla="*/ 573078 h 10243840"/>
              <a:gd name="connsiteX1163" fmla="*/ 1176795 w 6596957"/>
              <a:gd name="connsiteY1163" fmla="*/ 495388 h 10243840"/>
              <a:gd name="connsiteX1164" fmla="*/ 1103678 w 6596957"/>
              <a:gd name="connsiteY1164" fmla="*/ 361040 h 10243840"/>
              <a:gd name="connsiteX1165" fmla="*/ 1073565 w 6596957"/>
              <a:gd name="connsiteY1165" fmla="*/ 296444 h 10243840"/>
              <a:gd name="connsiteX1166" fmla="*/ 1079403 w 6596957"/>
              <a:gd name="connsiteY1166" fmla="*/ 302546 h 10243840"/>
              <a:gd name="connsiteX1167" fmla="*/ 1164440 w 6596957"/>
              <a:gd name="connsiteY1167" fmla="*/ 407984 h 10243840"/>
              <a:gd name="connsiteX1168" fmla="*/ 1346168 w 6596957"/>
              <a:gd name="connsiteY1168" fmla="*/ 631054 h 10243840"/>
              <a:gd name="connsiteX1169" fmla="*/ 1458459 w 6596957"/>
              <a:gd name="connsiteY1169" fmla="*/ 698758 h 10243840"/>
              <a:gd name="connsiteX1170" fmla="*/ 1617382 w 6596957"/>
              <a:gd name="connsiteY1170" fmla="*/ 815228 h 10243840"/>
              <a:gd name="connsiteX1171" fmla="*/ 1686149 w 6596957"/>
              <a:gd name="connsiteY1171" fmla="*/ 895378 h 10243840"/>
              <a:gd name="connsiteX1172" fmla="*/ 1754908 w 6596957"/>
              <a:gd name="connsiteY1172" fmla="*/ 975524 h 10243840"/>
              <a:gd name="connsiteX1173" fmla="*/ 1775798 w 6596957"/>
              <a:gd name="connsiteY1173" fmla="*/ 1013911 h 10243840"/>
              <a:gd name="connsiteX1174" fmla="*/ 1759789 w 6596957"/>
              <a:gd name="connsiteY1174" fmla="*/ 947509 h 10243840"/>
              <a:gd name="connsiteX1175" fmla="*/ 1692241 w 6596957"/>
              <a:gd name="connsiteY1175" fmla="*/ 860354 h 10243840"/>
              <a:gd name="connsiteX1176" fmla="*/ 1653852 w 6596957"/>
              <a:gd name="connsiteY1176" fmla="*/ 803680 h 10243840"/>
              <a:gd name="connsiteX1177" fmla="*/ 1687884 w 6596957"/>
              <a:gd name="connsiteY1177" fmla="*/ 806152 h 10243840"/>
              <a:gd name="connsiteX1178" fmla="*/ 1741851 w 6596957"/>
              <a:gd name="connsiteY1178" fmla="*/ 812894 h 10243840"/>
              <a:gd name="connsiteX1179" fmla="*/ 1624254 w 6596957"/>
              <a:gd name="connsiteY1179" fmla="*/ 656875 h 10243840"/>
              <a:gd name="connsiteX1180" fmla="*/ 1495005 w 6596957"/>
              <a:gd name="connsiteY1180" fmla="*/ 488661 h 10243840"/>
              <a:gd name="connsiteX1181" fmla="*/ 1371584 w 6596957"/>
              <a:gd name="connsiteY1181" fmla="*/ 326555 h 10243840"/>
              <a:gd name="connsiteX1182" fmla="*/ 1358970 w 6596957"/>
              <a:gd name="connsiteY1182" fmla="*/ 280251 h 10243840"/>
              <a:gd name="connsiteX1183" fmla="*/ 1342210 w 6596957"/>
              <a:gd name="connsiteY1183" fmla="*/ 237911 h 10243840"/>
              <a:gd name="connsiteX1184" fmla="*/ 1341997 w 6596957"/>
              <a:gd name="connsiteY1184" fmla="*/ 179741 h 10243840"/>
              <a:gd name="connsiteX1185" fmla="*/ 1461057 w 6596957"/>
              <a:gd name="connsiteY1185" fmla="*/ 287643 h 10243840"/>
              <a:gd name="connsiteX1186" fmla="*/ 1582563 w 6596957"/>
              <a:gd name="connsiteY1186" fmla="*/ 381549 h 10243840"/>
              <a:gd name="connsiteX1187" fmla="*/ 1527902 w 6596957"/>
              <a:gd name="connsiteY1187" fmla="*/ 299589 h 10243840"/>
              <a:gd name="connsiteX1188" fmla="*/ 1393302 w 6596957"/>
              <a:gd name="connsiteY1188" fmla="*/ 142328 h 10243840"/>
              <a:gd name="connsiteX1189" fmla="*/ 1320664 w 6596957"/>
              <a:gd name="connsiteY1189" fmla="*/ 25030 h 10243840"/>
              <a:gd name="connsiteX1190" fmla="*/ 1321409 w 6596957"/>
              <a:gd name="connsiteY1190" fmla="*/ 970 h 10243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</a:cxnLst>
            <a:rect l="l" t="t" r="r" b="b"/>
            <a:pathLst>
              <a:path w="6596957" h="10243840">
                <a:moveTo>
                  <a:pt x="4742549" y="9765237"/>
                </a:moveTo>
                <a:cubicBezTo>
                  <a:pt x="4749284" y="9768519"/>
                  <a:pt x="4757512" y="9775244"/>
                  <a:pt x="4767232" y="9785402"/>
                </a:cubicBezTo>
                <a:lnTo>
                  <a:pt x="4779296" y="9820561"/>
                </a:lnTo>
                <a:cubicBezTo>
                  <a:pt x="4756510" y="9826802"/>
                  <a:pt x="4739276" y="9823833"/>
                  <a:pt x="4727609" y="9811636"/>
                </a:cubicBezTo>
                <a:cubicBezTo>
                  <a:pt x="4712061" y="9795384"/>
                  <a:pt x="4711796" y="9780064"/>
                  <a:pt x="4726809" y="9765700"/>
                </a:cubicBezTo>
                <a:cubicBezTo>
                  <a:pt x="4730568" y="9762106"/>
                  <a:pt x="4735813" y="9761952"/>
                  <a:pt x="4742549" y="9765237"/>
                </a:cubicBezTo>
                <a:close/>
                <a:moveTo>
                  <a:pt x="3862102" y="9764067"/>
                </a:moveTo>
                <a:lnTo>
                  <a:pt x="3896693" y="9777674"/>
                </a:lnTo>
                <a:cubicBezTo>
                  <a:pt x="3896971" y="9792979"/>
                  <a:pt x="3895288" y="9806263"/>
                  <a:pt x="3891663" y="9817516"/>
                </a:cubicBezTo>
                <a:close/>
                <a:moveTo>
                  <a:pt x="4804672" y="9714569"/>
                </a:moveTo>
                <a:cubicBezTo>
                  <a:pt x="4824788" y="9718672"/>
                  <a:pt x="4858171" y="9745105"/>
                  <a:pt x="4904825" y="9793872"/>
                </a:cubicBezTo>
                <a:cubicBezTo>
                  <a:pt x="4924264" y="9814189"/>
                  <a:pt x="4930220" y="9827949"/>
                  <a:pt x="4922708" y="9835138"/>
                </a:cubicBezTo>
                <a:cubicBezTo>
                  <a:pt x="4907694" y="9849501"/>
                  <a:pt x="4878793" y="9834336"/>
                  <a:pt x="4836032" y="9789641"/>
                </a:cubicBezTo>
                <a:lnTo>
                  <a:pt x="4788978" y="9717909"/>
                </a:lnTo>
                <a:cubicBezTo>
                  <a:pt x="4792736" y="9714315"/>
                  <a:pt x="4797967" y="9713201"/>
                  <a:pt x="4804672" y="9714569"/>
                </a:cubicBezTo>
                <a:close/>
                <a:moveTo>
                  <a:pt x="3702231" y="9625145"/>
                </a:moveTo>
                <a:cubicBezTo>
                  <a:pt x="3706051" y="9625381"/>
                  <a:pt x="3710875" y="9628548"/>
                  <a:pt x="3716705" y="9634641"/>
                </a:cubicBezTo>
                <a:cubicBezTo>
                  <a:pt x="3724483" y="9642772"/>
                  <a:pt x="3721709" y="9647378"/>
                  <a:pt x="3708365" y="9648473"/>
                </a:cubicBezTo>
                <a:cubicBezTo>
                  <a:pt x="3695020" y="9649567"/>
                  <a:pt x="3690157" y="9644484"/>
                  <a:pt x="3693783" y="9633230"/>
                </a:cubicBezTo>
                <a:cubicBezTo>
                  <a:pt x="3695595" y="9627602"/>
                  <a:pt x="3698411" y="9624909"/>
                  <a:pt x="3702231" y="9625145"/>
                </a:cubicBezTo>
                <a:close/>
                <a:moveTo>
                  <a:pt x="4827418" y="9622760"/>
                </a:moveTo>
                <a:lnTo>
                  <a:pt x="4833248" y="9628855"/>
                </a:lnTo>
                <a:lnTo>
                  <a:pt x="4839077" y="9634948"/>
                </a:lnTo>
                <a:cubicBezTo>
                  <a:pt x="4831578" y="9642124"/>
                  <a:pt x="4825874" y="9643696"/>
                  <a:pt x="4821985" y="9639632"/>
                </a:cubicBezTo>
                <a:cubicBezTo>
                  <a:pt x="4818096" y="9635565"/>
                  <a:pt x="4819918" y="9629934"/>
                  <a:pt x="4827418" y="9622760"/>
                </a:cubicBezTo>
                <a:close/>
                <a:moveTo>
                  <a:pt x="4684007" y="9608185"/>
                </a:moveTo>
                <a:cubicBezTo>
                  <a:pt x="4695409" y="9605061"/>
                  <a:pt x="4708881" y="9611633"/>
                  <a:pt x="4724429" y="9627886"/>
                </a:cubicBezTo>
                <a:cubicBezTo>
                  <a:pt x="4743868" y="9648204"/>
                  <a:pt x="4751778" y="9663981"/>
                  <a:pt x="4748155" y="9675236"/>
                </a:cubicBezTo>
                <a:cubicBezTo>
                  <a:pt x="4736750" y="9678358"/>
                  <a:pt x="4721479" y="9677412"/>
                  <a:pt x="4702297" y="9672405"/>
                </a:cubicBezTo>
                <a:close/>
                <a:moveTo>
                  <a:pt x="3651302" y="9577556"/>
                </a:moveTo>
                <a:cubicBezTo>
                  <a:pt x="3657973" y="9577012"/>
                  <a:pt x="3664226" y="9579788"/>
                  <a:pt x="3670057" y="9585881"/>
                </a:cubicBezTo>
                <a:cubicBezTo>
                  <a:pt x="3681717" y="9598071"/>
                  <a:pt x="3680035" y="9611352"/>
                  <a:pt x="3665021" y="9625717"/>
                </a:cubicBezTo>
                <a:cubicBezTo>
                  <a:pt x="3657508" y="9632905"/>
                  <a:pt x="3647913" y="9630412"/>
                  <a:pt x="3636253" y="9618223"/>
                </a:cubicBezTo>
                <a:cubicBezTo>
                  <a:pt x="3624592" y="9606035"/>
                  <a:pt x="3622518" y="9596333"/>
                  <a:pt x="3630033" y="9589143"/>
                </a:cubicBezTo>
                <a:cubicBezTo>
                  <a:pt x="3637539" y="9581962"/>
                  <a:pt x="3644630" y="9578099"/>
                  <a:pt x="3651302" y="9577556"/>
                </a:cubicBezTo>
                <a:close/>
                <a:moveTo>
                  <a:pt x="4939123" y="9542153"/>
                </a:moveTo>
                <a:cubicBezTo>
                  <a:pt x="4941971" y="9541373"/>
                  <a:pt x="4944367" y="9542000"/>
                  <a:pt x="4946312" y="9544032"/>
                </a:cubicBezTo>
                <a:cubicBezTo>
                  <a:pt x="4950198" y="9548096"/>
                  <a:pt x="4948392" y="9553713"/>
                  <a:pt x="4940878" y="9560901"/>
                </a:cubicBezTo>
                <a:cubicBezTo>
                  <a:pt x="4933363" y="9568090"/>
                  <a:pt x="4927673" y="9569648"/>
                  <a:pt x="4923784" y="9565585"/>
                </a:cubicBezTo>
                <a:cubicBezTo>
                  <a:pt x="4919895" y="9561518"/>
                  <a:pt x="4921701" y="9555901"/>
                  <a:pt x="4929216" y="9548712"/>
                </a:cubicBezTo>
                <a:cubicBezTo>
                  <a:pt x="4932973" y="9545118"/>
                  <a:pt x="4936274" y="9542932"/>
                  <a:pt x="4939123" y="9542153"/>
                </a:cubicBezTo>
                <a:close/>
                <a:moveTo>
                  <a:pt x="4820000" y="9524783"/>
                </a:moveTo>
                <a:cubicBezTo>
                  <a:pt x="4827772" y="9532905"/>
                  <a:pt x="4824148" y="9544158"/>
                  <a:pt x="4809134" y="9558523"/>
                </a:cubicBezTo>
                <a:cubicBezTo>
                  <a:pt x="4794106" y="9572899"/>
                  <a:pt x="4784651" y="9578057"/>
                  <a:pt x="4780761" y="9573992"/>
                </a:cubicBezTo>
                <a:cubicBezTo>
                  <a:pt x="4787754" y="9536174"/>
                  <a:pt x="4800819" y="9519774"/>
                  <a:pt x="4820000" y="9524783"/>
                </a:cubicBezTo>
                <a:close/>
                <a:moveTo>
                  <a:pt x="3936612" y="9435944"/>
                </a:moveTo>
                <a:lnTo>
                  <a:pt x="4007373" y="9555038"/>
                </a:lnTo>
                <a:cubicBezTo>
                  <a:pt x="4073470" y="9624124"/>
                  <a:pt x="4110273" y="9655060"/>
                  <a:pt x="4117788" y="9647871"/>
                </a:cubicBezTo>
                <a:cubicBezTo>
                  <a:pt x="4132802" y="9633506"/>
                  <a:pt x="4103387" y="9587717"/>
                  <a:pt x="4029514" y="9510501"/>
                </a:cubicBezTo>
                <a:cubicBezTo>
                  <a:pt x="3990635" y="9469864"/>
                  <a:pt x="3959674" y="9445009"/>
                  <a:pt x="3936612" y="9435944"/>
                </a:cubicBezTo>
                <a:close/>
                <a:moveTo>
                  <a:pt x="4614861" y="9417496"/>
                </a:moveTo>
                <a:cubicBezTo>
                  <a:pt x="4607286" y="9420853"/>
                  <a:pt x="4598839" y="9428935"/>
                  <a:pt x="4589519" y="9441743"/>
                </a:cubicBezTo>
                <a:cubicBezTo>
                  <a:pt x="4574491" y="9456122"/>
                  <a:pt x="4574750" y="9471432"/>
                  <a:pt x="4590299" y="9487685"/>
                </a:cubicBezTo>
                <a:cubicBezTo>
                  <a:pt x="4605849" y="9503939"/>
                  <a:pt x="4619073" y="9495187"/>
                  <a:pt x="4629941" y="9461446"/>
                </a:cubicBezTo>
                <a:cubicBezTo>
                  <a:pt x="4641079" y="9443003"/>
                  <a:pt x="4642742" y="9429727"/>
                  <a:pt x="4634971" y="9421603"/>
                </a:cubicBezTo>
                <a:cubicBezTo>
                  <a:pt x="4629140" y="9415509"/>
                  <a:pt x="4622437" y="9414140"/>
                  <a:pt x="4614861" y="9417496"/>
                </a:cubicBezTo>
                <a:close/>
                <a:moveTo>
                  <a:pt x="5562246" y="9398409"/>
                </a:moveTo>
                <a:lnTo>
                  <a:pt x="5568076" y="9404504"/>
                </a:lnTo>
                <a:lnTo>
                  <a:pt x="5556813" y="9415280"/>
                </a:lnTo>
                <a:cubicBezTo>
                  <a:pt x="5552924" y="9411214"/>
                  <a:pt x="5554731" y="9405598"/>
                  <a:pt x="5562246" y="9398409"/>
                </a:cubicBezTo>
                <a:close/>
                <a:moveTo>
                  <a:pt x="5520467" y="9382923"/>
                </a:moveTo>
                <a:cubicBezTo>
                  <a:pt x="5523316" y="9382142"/>
                  <a:pt x="5525711" y="9382768"/>
                  <a:pt x="5527655" y="9384801"/>
                </a:cubicBezTo>
                <a:lnTo>
                  <a:pt x="5516389" y="9395579"/>
                </a:lnTo>
                <a:lnTo>
                  <a:pt x="5505126" y="9406354"/>
                </a:lnTo>
                <a:cubicBezTo>
                  <a:pt x="5501237" y="9402289"/>
                  <a:pt x="5503046" y="9396675"/>
                  <a:pt x="5510561" y="9389485"/>
                </a:cubicBezTo>
                <a:cubicBezTo>
                  <a:pt x="5514318" y="9385891"/>
                  <a:pt x="5517619" y="9383703"/>
                  <a:pt x="5520467" y="9382923"/>
                </a:cubicBezTo>
                <a:close/>
                <a:moveTo>
                  <a:pt x="4844901" y="9308332"/>
                </a:moveTo>
                <a:cubicBezTo>
                  <a:pt x="4848723" y="9308559"/>
                  <a:pt x="4843125" y="9315866"/>
                  <a:pt x="4828098" y="9330243"/>
                </a:cubicBezTo>
                <a:cubicBezTo>
                  <a:pt x="4775516" y="9380548"/>
                  <a:pt x="4747289" y="9403652"/>
                  <a:pt x="4743399" y="9399587"/>
                </a:cubicBezTo>
                <a:cubicBezTo>
                  <a:pt x="4735629" y="9391464"/>
                  <a:pt x="4743004" y="9376622"/>
                  <a:pt x="4765530" y="9355071"/>
                </a:cubicBezTo>
                <a:cubicBezTo>
                  <a:pt x="4773044" y="9347881"/>
                  <a:pt x="4786249" y="9339136"/>
                  <a:pt x="4805166" y="9328823"/>
                </a:cubicBezTo>
                <a:cubicBezTo>
                  <a:pt x="4827833" y="9314923"/>
                  <a:pt x="4841071" y="9308094"/>
                  <a:pt x="4844901" y="9308332"/>
                </a:cubicBezTo>
                <a:close/>
                <a:moveTo>
                  <a:pt x="4271946" y="9290250"/>
                </a:moveTo>
                <a:lnTo>
                  <a:pt x="4347753" y="9369487"/>
                </a:lnTo>
                <a:lnTo>
                  <a:pt x="4463988" y="9468435"/>
                </a:lnTo>
                <a:cubicBezTo>
                  <a:pt x="4471378" y="9453582"/>
                  <a:pt x="4462433" y="9432960"/>
                  <a:pt x="4437158" y="9406539"/>
                </a:cubicBezTo>
                <a:cubicBezTo>
                  <a:pt x="4411888" y="9380126"/>
                  <a:pt x="4370293" y="9347923"/>
                  <a:pt x="4312367" y="9309954"/>
                </a:cubicBezTo>
                <a:cubicBezTo>
                  <a:pt x="4296810" y="9293692"/>
                  <a:pt x="4283341" y="9287120"/>
                  <a:pt x="4271946" y="9290250"/>
                </a:cubicBezTo>
                <a:close/>
                <a:moveTo>
                  <a:pt x="5315795" y="9219736"/>
                </a:moveTo>
                <a:cubicBezTo>
                  <a:pt x="5321494" y="9218173"/>
                  <a:pt x="5326288" y="9219422"/>
                  <a:pt x="5330178" y="9223488"/>
                </a:cubicBezTo>
                <a:cubicBezTo>
                  <a:pt x="5337956" y="9231618"/>
                  <a:pt x="5334324" y="9242866"/>
                  <a:pt x="5319296" y="9257241"/>
                </a:cubicBezTo>
                <a:cubicBezTo>
                  <a:pt x="5311783" y="9264430"/>
                  <a:pt x="5304150" y="9263960"/>
                  <a:pt x="5296372" y="9255830"/>
                </a:cubicBezTo>
                <a:cubicBezTo>
                  <a:pt x="5288592" y="9247699"/>
                  <a:pt x="5288462" y="9240053"/>
                  <a:pt x="5295975" y="9232865"/>
                </a:cubicBezTo>
                <a:cubicBezTo>
                  <a:pt x="5303489" y="9225677"/>
                  <a:pt x="5310095" y="9221300"/>
                  <a:pt x="5315795" y="9219736"/>
                </a:cubicBezTo>
                <a:close/>
                <a:moveTo>
                  <a:pt x="3943908" y="9195469"/>
                </a:moveTo>
                <a:lnTo>
                  <a:pt x="3915551" y="9210928"/>
                </a:lnTo>
                <a:cubicBezTo>
                  <a:pt x="3893009" y="9232492"/>
                  <a:pt x="3885626" y="9247328"/>
                  <a:pt x="3893405" y="9255459"/>
                </a:cubicBezTo>
                <a:cubicBezTo>
                  <a:pt x="3908690" y="9256392"/>
                  <a:pt x="3920021" y="9249451"/>
                  <a:pt x="3927395" y="9234611"/>
                </a:cubicBezTo>
                <a:cubicBezTo>
                  <a:pt x="3934783" y="9219757"/>
                  <a:pt x="3940275" y="9206715"/>
                  <a:pt x="3943908" y="9195469"/>
                </a:cubicBezTo>
                <a:close/>
                <a:moveTo>
                  <a:pt x="5286636" y="9189257"/>
                </a:moveTo>
                <a:cubicBezTo>
                  <a:pt x="5292335" y="9187694"/>
                  <a:pt x="5297128" y="9188944"/>
                  <a:pt x="5301018" y="9193010"/>
                </a:cubicBezTo>
                <a:lnTo>
                  <a:pt x="5301402" y="9215986"/>
                </a:lnTo>
                <a:lnTo>
                  <a:pt x="5261384" y="9219257"/>
                </a:lnTo>
                <a:lnTo>
                  <a:pt x="5266816" y="9202385"/>
                </a:lnTo>
                <a:cubicBezTo>
                  <a:pt x="5274331" y="9195197"/>
                  <a:pt x="5280936" y="9190821"/>
                  <a:pt x="5286636" y="9189257"/>
                </a:cubicBezTo>
                <a:close/>
                <a:moveTo>
                  <a:pt x="2612283" y="9166561"/>
                </a:moveTo>
                <a:lnTo>
                  <a:pt x="2613661" y="9170356"/>
                </a:lnTo>
                <a:lnTo>
                  <a:pt x="2608493" y="9172233"/>
                </a:lnTo>
                <a:cubicBezTo>
                  <a:pt x="2607573" y="9169702"/>
                  <a:pt x="2608835" y="9167814"/>
                  <a:pt x="2612283" y="9166561"/>
                </a:cubicBezTo>
                <a:close/>
                <a:moveTo>
                  <a:pt x="2595054" y="9151346"/>
                </a:moveTo>
                <a:cubicBezTo>
                  <a:pt x="2598500" y="9150092"/>
                  <a:pt x="2600680" y="9150730"/>
                  <a:pt x="2601600" y="9153261"/>
                </a:cubicBezTo>
                <a:lnTo>
                  <a:pt x="2596432" y="9155139"/>
                </a:lnTo>
                <a:lnTo>
                  <a:pt x="2591261" y="9157017"/>
                </a:lnTo>
                <a:cubicBezTo>
                  <a:pt x="2590342" y="9154486"/>
                  <a:pt x="2591605" y="9152599"/>
                  <a:pt x="2595054" y="9151346"/>
                </a:cubicBezTo>
                <a:close/>
                <a:moveTo>
                  <a:pt x="2276921" y="9129477"/>
                </a:moveTo>
                <a:cubicBezTo>
                  <a:pt x="2280368" y="9128225"/>
                  <a:pt x="2284387" y="9133923"/>
                  <a:pt x="2288982" y="9146570"/>
                </a:cubicBezTo>
                <a:lnTo>
                  <a:pt x="2289328" y="9163626"/>
                </a:lnTo>
                <a:cubicBezTo>
                  <a:pt x="2280600" y="9161074"/>
                  <a:pt x="2274855" y="9156003"/>
                  <a:pt x="2272097" y="9148411"/>
                </a:cubicBezTo>
                <a:cubicBezTo>
                  <a:pt x="2268421" y="9138293"/>
                  <a:pt x="2270031" y="9131980"/>
                  <a:pt x="2276921" y="9129477"/>
                </a:cubicBezTo>
                <a:close/>
                <a:moveTo>
                  <a:pt x="5188188" y="9125832"/>
                </a:moveTo>
                <a:cubicBezTo>
                  <a:pt x="5192008" y="9126068"/>
                  <a:pt x="5196833" y="9129234"/>
                  <a:pt x="5202664" y="9135329"/>
                </a:cubicBezTo>
                <a:cubicBezTo>
                  <a:pt x="5210443" y="9143460"/>
                  <a:pt x="5207666" y="9148065"/>
                  <a:pt x="5194321" y="9149160"/>
                </a:cubicBezTo>
                <a:cubicBezTo>
                  <a:pt x="5180970" y="9150247"/>
                  <a:pt x="5176114" y="9145171"/>
                  <a:pt x="5179739" y="9133918"/>
                </a:cubicBezTo>
                <a:cubicBezTo>
                  <a:pt x="5181551" y="9128291"/>
                  <a:pt x="5184367" y="9125597"/>
                  <a:pt x="5188188" y="9125832"/>
                </a:cubicBezTo>
                <a:close/>
                <a:moveTo>
                  <a:pt x="2304150" y="9123883"/>
                </a:moveTo>
                <a:cubicBezTo>
                  <a:pt x="2311047" y="9121377"/>
                  <a:pt x="2321846" y="9140359"/>
                  <a:pt x="2336551" y="9180834"/>
                </a:cubicBezTo>
                <a:cubicBezTo>
                  <a:pt x="2341146" y="9193481"/>
                  <a:pt x="2341716" y="9200433"/>
                  <a:pt x="2338267" y="9201685"/>
                </a:cubicBezTo>
                <a:cubicBezTo>
                  <a:pt x="2331378" y="9204188"/>
                  <a:pt x="2322874" y="9191526"/>
                  <a:pt x="2312766" y="9163704"/>
                </a:cubicBezTo>
                <a:close/>
                <a:moveTo>
                  <a:pt x="2328277" y="9093643"/>
                </a:moveTo>
                <a:lnTo>
                  <a:pt x="2329655" y="9097435"/>
                </a:lnTo>
                <a:lnTo>
                  <a:pt x="2331033" y="9101228"/>
                </a:lnTo>
                <a:cubicBezTo>
                  <a:pt x="2327592" y="9102478"/>
                  <a:pt x="2325406" y="9101844"/>
                  <a:pt x="2324487" y="9099313"/>
                </a:cubicBezTo>
                <a:cubicBezTo>
                  <a:pt x="2323567" y="9096782"/>
                  <a:pt x="2324836" y="9094893"/>
                  <a:pt x="2328277" y="9093643"/>
                </a:cubicBezTo>
                <a:close/>
                <a:moveTo>
                  <a:pt x="5430977" y="9092022"/>
                </a:moveTo>
                <a:cubicBezTo>
                  <a:pt x="5434726" y="9088435"/>
                  <a:pt x="5446197" y="9089147"/>
                  <a:pt x="5465370" y="9094148"/>
                </a:cubicBezTo>
                <a:cubicBezTo>
                  <a:pt x="5480662" y="9095090"/>
                  <a:pt x="5492185" y="9099625"/>
                  <a:pt x="5499962" y="9107755"/>
                </a:cubicBezTo>
                <a:cubicBezTo>
                  <a:pt x="5513438" y="9114321"/>
                  <a:pt x="5521182" y="9120532"/>
                  <a:pt x="5523193" y="9126389"/>
                </a:cubicBezTo>
                <a:cubicBezTo>
                  <a:pt x="5525204" y="9132248"/>
                  <a:pt x="5521480" y="9137755"/>
                  <a:pt x="5512026" y="9142916"/>
                </a:cubicBezTo>
                <a:cubicBezTo>
                  <a:pt x="5489220" y="9149162"/>
                  <a:pt x="5468112" y="9142112"/>
                  <a:pt x="5448672" y="9121793"/>
                </a:cubicBezTo>
                <a:cubicBezTo>
                  <a:pt x="5433124" y="9105541"/>
                  <a:pt x="5427214" y="9095623"/>
                  <a:pt x="5430977" y="9092022"/>
                </a:cubicBezTo>
                <a:close/>
                <a:moveTo>
                  <a:pt x="2372398" y="9086201"/>
                </a:moveTo>
                <a:cubicBezTo>
                  <a:pt x="2375846" y="9084947"/>
                  <a:pt x="2378025" y="9085585"/>
                  <a:pt x="2378945" y="9088116"/>
                </a:cubicBezTo>
                <a:cubicBezTo>
                  <a:pt x="2379864" y="9090646"/>
                  <a:pt x="2378601" y="9092536"/>
                  <a:pt x="2375154" y="9093787"/>
                </a:cubicBezTo>
                <a:cubicBezTo>
                  <a:pt x="2371706" y="9095039"/>
                  <a:pt x="2369527" y="9094403"/>
                  <a:pt x="2368607" y="9091872"/>
                </a:cubicBezTo>
                <a:cubicBezTo>
                  <a:pt x="2367688" y="9089341"/>
                  <a:pt x="2368950" y="9087454"/>
                  <a:pt x="2372398" y="9086201"/>
                </a:cubicBezTo>
                <a:close/>
                <a:moveTo>
                  <a:pt x="5144451" y="9080117"/>
                </a:moveTo>
                <a:cubicBezTo>
                  <a:pt x="5146328" y="9078321"/>
                  <a:pt x="5148236" y="9078439"/>
                  <a:pt x="5150178" y="9080468"/>
                </a:cubicBezTo>
                <a:cubicBezTo>
                  <a:pt x="5154067" y="9084533"/>
                  <a:pt x="5159897" y="9090627"/>
                  <a:pt x="5167675" y="9098757"/>
                </a:cubicBezTo>
                <a:lnTo>
                  <a:pt x="5162242" y="9115628"/>
                </a:lnTo>
                <a:cubicBezTo>
                  <a:pt x="5135824" y="9133116"/>
                  <a:pt x="5128053" y="9124992"/>
                  <a:pt x="5138913" y="9091244"/>
                </a:cubicBezTo>
                <a:cubicBezTo>
                  <a:pt x="5140728" y="9085621"/>
                  <a:pt x="5142574" y="9081912"/>
                  <a:pt x="5144451" y="9080117"/>
                </a:cubicBezTo>
                <a:close/>
                <a:moveTo>
                  <a:pt x="2279336" y="9055582"/>
                </a:moveTo>
                <a:cubicBezTo>
                  <a:pt x="2283704" y="9056860"/>
                  <a:pt x="2287722" y="9062559"/>
                  <a:pt x="2291399" y="9072676"/>
                </a:cubicBezTo>
                <a:cubicBezTo>
                  <a:pt x="2295993" y="9085325"/>
                  <a:pt x="2297029" y="9093537"/>
                  <a:pt x="2294500" y="9097321"/>
                </a:cubicBezTo>
                <a:cubicBezTo>
                  <a:pt x="2290134" y="9096042"/>
                  <a:pt x="2284854" y="9092235"/>
                  <a:pt x="2278648" y="9085897"/>
                </a:cubicBezTo>
                <a:close/>
                <a:moveTo>
                  <a:pt x="2327074" y="9050052"/>
                </a:moveTo>
                <a:cubicBezTo>
                  <a:pt x="2330291" y="9048167"/>
                  <a:pt x="2333450" y="9048809"/>
                  <a:pt x="2336553" y="9051978"/>
                </a:cubicBezTo>
                <a:cubicBezTo>
                  <a:pt x="2338389" y="9057034"/>
                  <a:pt x="2335861" y="9060818"/>
                  <a:pt x="2328972" y="9063321"/>
                </a:cubicBezTo>
                <a:cubicBezTo>
                  <a:pt x="2322075" y="9065826"/>
                  <a:pt x="2318168" y="9065816"/>
                  <a:pt x="2317248" y="9063285"/>
                </a:cubicBezTo>
                <a:cubicBezTo>
                  <a:pt x="2320583" y="9056348"/>
                  <a:pt x="2323858" y="9051936"/>
                  <a:pt x="2327074" y="9050052"/>
                </a:cubicBezTo>
                <a:close/>
                <a:moveTo>
                  <a:pt x="2536806" y="9039357"/>
                </a:moveTo>
                <a:cubicBezTo>
                  <a:pt x="2543703" y="9036852"/>
                  <a:pt x="2548067" y="9038126"/>
                  <a:pt x="2549907" y="9043186"/>
                </a:cubicBezTo>
                <a:cubicBezTo>
                  <a:pt x="2551746" y="9048248"/>
                  <a:pt x="2549215" y="9052025"/>
                  <a:pt x="2542318" y="9054531"/>
                </a:cubicBezTo>
                <a:cubicBezTo>
                  <a:pt x="2538870" y="9055784"/>
                  <a:pt x="2536233" y="9053884"/>
                  <a:pt x="2534394" y="9048822"/>
                </a:cubicBezTo>
                <a:cubicBezTo>
                  <a:pt x="2532555" y="9043762"/>
                  <a:pt x="2533358" y="9040610"/>
                  <a:pt x="2536806" y="9039357"/>
                </a:cubicBezTo>
                <a:close/>
                <a:moveTo>
                  <a:pt x="5553080" y="9033585"/>
                </a:moveTo>
                <a:cubicBezTo>
                  <a:pt x="5556900" y="9033821"/>
                  <a:pt x="5561724" y="9036987"/>
                  <a:pt x="5567558" y="9043085"/>
                </a:cubicBezTo>
                <a:cubicBezTo>
                  <a:pt x="5575330" y="9051209"/>
                  <a:pt x="5572555" y="9055813"/>
                  <a:pt x="5559212" y="9056909"/>
                </a:cubicBezTo>
                <a:cubicBezTo>
                  <a:pt x="5545865" y="9058004"/>
                  <a:pt x="5541002" y="9052921"/>
                  <a:pt x="5544628" y="9041667"/>
                </a:cubicBezTo>
                <a:cubicBezTo>
                  <a:pt x="5546444" y="9036043"/>
                  <a:pt x="5549260" y="9033349"/>
                  <a:pt x="5553080" y="9033585"/>
                </a:cubicBezTo>
                <a:close/>
                <a:moveTo>
                  <a:pt x="2529913" y="9020385"/>
                </a:moveTo>
                <a:cubicBezTo>
                  <a:pt x="2536810" y="9017879"/>
                  <a:pt x="2541176" y="9019153"/>
                  <a:pt x="2543013" y="9024214"/>
                </a:cubicBezTo>
                <a:lnTo>
                  <a:pt x="2540595" y="9033682"/>
                </a:lnTo>
                <a:lnTo>
                  <a:pt x="2526123" y="9026057"/>
                </a:lnTo>
                <a:close/>
                <a:moveTo>
                  <a:pt x="2649600" y="9015557"/>
                </a:moveTo>
                <a:cubicBezTo>
                  <a:pt x="2650920" y="9016509"/>
                  <a:pt x="2652270" y="9018882"/>
                  <a:pt x="2653649" y="9022677"/>
                </a:cubicBezTo>
                <a:cubicBezTo>
                  <a:pt x="2655486" y="9027735"/>
                  <a:pt x="2653994" y="9028993"/>
                  <a:pt x="2649169" y="9026453"/>
                </a:cubicBezTo>
                <a:cubicBezTo>
                  <a:pt x="2644343" y="9023912"/>
                  <a:pt x="2643193" y="9020747"/>
                  <a:pt x="2645722" y="9016964"/>
                </a:cubicBezTo>
                <a:cubicBezTo>
                  <a:pt x="2646986" y="9015074"/>
                  <a:pt x="2648279" y="9014605"/>
                  <a:pt x="2649600" y="9015557"/>
                </a:cubicBezTo>
                <a:close/>
                <a:moveTo>
                  <a:pt x="2600057" y="9012080"/>
                </a:moveTo>
                <a:cubicBezTo>
                  <a:pt x="2601776" y="9011453"/>
                  <a:pt x="2605741" y="9014313"/>
                  <a:pt x="2611945" y="9020647"/>
                </a:cubicBezTo>
                <a:cubicBezTo>
                  <a:pt x="2617231" y="9024455"/>
                  <a:pt x="2620790" y="9028887"/>
                  <a:pt x="2622629" y="9033947"/>
                </a:cubicBezTo>
                <a:cubicBezTo>
                  <a:pt x="2630673" y="9045343"/>
                  <a:pt x="2630788" y="9051024"/>
                  <a:pt x="2622974" y="9051005"/>
                </a:cubicBezTo>
                <a:cubicBezTo>
                  <a:pt x="2614240" y="9048448"/>
                  <a:pt x="2607580" y="9040844"/>
                  <a:pt x="2602985" y="9028196"/>
                </a:cubicBezTo>
                <a:cubicBezTo>
                  <a:pt x="2599310" y="9018079"/>
                  <a:pt x="2598329" y="9012707"/>
                  <a:pt x="2600057" y="9012080"/>
                </a:cubicBezTo>
                <a:close/>
                <a:moveTo>
                  <a:pt x="2510701" y="8971526"/>
                </a:moveTo>
                <a:cubicBezTo>
                  <a:pt x="2512021" y="8972478"/>
                  <a:pt x="2513370" y="8974851"/>
                  <a:pt x="2514748" y="8978645"/>
                </a:cubicBezTo>
                <a:cubicBezTo>
                  <a:pt x="2516587" y="8983705"/>
                  <a:pt x="2515097" y="8984963"/>
                  <a:pt x="2510271" y="8982424"/>
                </a:cubicBezTo>
                <a:cubicBezTo>
                  <a:pt x="2505443" y="8979879"/>
                  <a:pt x="2504294" y="8976718"/>
                  <a:pt x="2506824" y="8972936"/>
                </a:cubicBezTo>
                <a:cubicBezTo>
                  <a:pt x="2508089" y="8971044"/>
                  <a:pt x="2509381" y="8970574"/>
                  <a:pt x="2510701" y="8971526"/>
                </a:cubicBezTo>
                <a:close/>
                <a:moveTo>
                  <a:pt x="5487576" y="8970751"/>
                </a:moveTo>
                <a:cubicBezTo>
                  <a:pt x="5496190" y="8972241"/>
                  <a:pt x="5503412" y="8976036"/>
                  <a:pt x="5509241" y="8982130"/>
                </a:cubicBezTo>
                <a:cubicBezTo>
                  <a:pt x="5505630" y="8993370"/>
                  <a:pt x="5503947" y="9006654"/>
                  <a:pt x="5504205" y="9021964"/>
                </a:cubicBezTo>
                <a:cubicBezTo>
                  <a:pt x="5481407" y="9028218"/>
                  <a:pt x="5464188" y="9025235"/>
                  <a:pt x="5452527" y="9013046"/>
                </a:cubicBezTo>
                <a:cubicBezTo>
                  <a:pt x="5456138" y="9001806"/>
                  <a:pt x="5457814" y="8988515"/>
                  <a:pt x="5457557" y="8973204"/>
                </a:cubicBezTo>
                <a:cubicBezTo>
                  <a:pt x="5468956" y="8970077"/>
                  <a:pt x="5478962" y="8969261"/>
                  <a:pt x="5487576" y="8970751"/>
                </a:cubicBezTo>
                <a:close/>
                <a:moveTo>
                  <a:pt x="2622632" y="8969518"/>
                </a:moveTo>
                <a:cubicBezTo>
                  <a:pt x="2631366" y="8972070"/>
                  <a:pt x="2637107" y="8977147"/>
                  <a:pt x="2639864" y="8984734"/>
                </a:cubicBezTo>
                <a:cubicBezTo>
                  <a:pt x="2637341" y="8988516"/>
                  <a:pt x="2635270" y="8993561"/>
                  <a:pt x="2633659" y="8999870"/>
                </a:cubicBezTo>
                <a:cubicBezTo>
                  <a:pt x="2624927" y="8997319"/>
                  <a:pt x="2619187" y="8992246"/>
                  <a:pt x="2616431" y="8984659"/>
                </a:cubicBezTo>
                <a:cubicBezTo>
                  <a:pt x="2618954" y="8980878"/>
                  <a:pt x="2621022" y="8975828"/>
                  <a:pt x="2622632" y="8969518"/>
                </a:cubicBezTo>
                <a:close/>
                <a:moveTo>
                  <a:pt x="2353103" y="8968649"/>
                </a:moveTo>
                <a:cubicBezTo>
                  <a:pt x="2362638" y="8968050"/>
                  <a:pt x="2368065" y="8968225"/>
                  <a:pt x="2369389" y="8969179"/>
                </a:cubicBezTo>
                <a:cubicBezTo>
                  <a:pt x="2370711" y="8970129"/>
                  <a:pt x="2367925" y="8971859"/>
                  <a:pt x="2361029" y="8974363"/>
                </a:cubicBezTo>
                <a:cubicBezTo>
                  <a:pt x="2336899" y="8983130"/>
                  <a:pt x="2324380" y="8986242"/>
                  <a:pt x="2323460" y="8983714"/>
                </a:cubicBezTo>
                <a:cubicBezTo>
                  <a:pt x="2321623" y="8978658"/>
                  <a:pt x="2325874" y="8974248"/>
                  <a:pt x="2336211" y="8970493"/>
                </a:cubicBezTo>
                <a:cubicBezTo>
                  <a:pt x="2339659" y="8969240"/>
                  <a:pt x="2345287" y="8968625"/>
                  <a:pt x="2353103" y="8968649"/>
                </a:cubicBezTo>
                <a:close/>
                <a:moveTo>
                  <a:pt x="2773596" y="8966211"/>
                </a:moveTo>
                <a:cubicBezTo>
                  <a:pt x="2777964" y="8967489"/>
                  <a:pt x="2781063" y="8970658"/>
                  <a:pt x="2782901" y="8975719"/>
                </a:cubicBezTo>
                <a:cubicBezTo>
                  <a:pt x="2781296" y="8982027"/>
                  <a:pt x="2780489" y="8985184"/>
                  <a:pt x="2780489" y="8985184"/>
                </a:cubicBezTo>
                <a:close/>
                <a:moveTo>
                  <a:pt x="2276152" y="8962247"/>
                </a:moveTo>
                <a:cubicBezTo>
                  <a:pt x="2273108" y="8961921"/>
                  <a:pt x="2269232" y="8963330"/>
                  <a:pt x="2264523" y="8966473"/>
                </a:cubicBezTo>
                <a:cubicBezTo>
                  <a:pt x="2257627" y="8968978"/>
                  <a:pt x="2256016" y="8975286"/>
                  <a:pt x="2259691" y="8985405"/>
                </a:cubicBezTo>
                <a:cubicBezTo>
                  <a:pt x="2263368" y="8995522"/>
                  <a:pt x="2269003" y="8994910"/>
                  <a:pt x="2276584" y="8983566"/>
                </a:cubicBezTo>
                <a:cubicBezTo>
                  <a:pt x="2282561" y="8978531"/>
                  <a:pt x="2284622" y="8973482"/>
                  <a:pt x="2282785" y="8968426"/>
                </a:cubicBezTo>
                <a:cubicBezTo>
                  <a:pt x="2281407" y="8964632"/>
                  <a:pt x="2279196" y="8962573"/>
                  <a:pt x="2276152" y="8962247"/>
                </a:cubicBezTo>
                <a:close/>
                <a:moveTo>
                  <a:pt x="2502341" y="8944494"/>
                </a:moveTo>
                <a:cubicBezTo>
                  <a:pt x="2503261" y="8947025"/>
                  <a:pt x="2504639" y="8950818"/>
                  <a:pt x="2506478" y="8955880"/>
                </a:cubicBezTo>
                <a:lnTo>
                  <a:pt x="2502687" y="8961550"/>
                </a:lnTo>
                <a:cubicBezTo>
                  <a:pt x="2491431" y="8962777"/>
                  <a:pt x="2489593" y="8957719"/>
                  <a:pt x="2497173" y="8946372"/>
                </a:cubicBezTo>
                <a:cubicBezTo>
                  <a:pt x="2499703" y="8942593"/>
                  <a:pt x="2501423" y="8941968"/>
                  <a:pt x="2502341" y="8944494"/>
                </a:cubicBezTo>
                <a:close/>
                <a:moveTo>
                  <a:pt x="1972242" y="8935212"/>
                </a:moveTo>
                <a:lnTo>
                  <a:pt x="1982925" y="8948512"/>
                </a:lnTo>
                <a:cubicBezTo>
                  <a:pt x="1981322" y="8954825"/>
                  <a:pt x="1979251" y="8959870"/>
                  <a:pt x="1976722" y="8963654"/>
                </a:cubicBezTo>
                <a:close/>
                <a:moveTo>
                  <a:pt x="2586103" y="8901180"/>
                </a:moveTo>
                <a:cubicBezTo>
                  <a:pt x="2577369" y="8898625"/>
                  <a:pt x="2571740" y="8899240"/>
                  <a:pt x="2569211" y="8903024"/>
                </a:cubicBezTo>
                <a:cubicBezTo>
                  <a:pt x="2571049" y="8908079"/>
                  <a:pt x="2575416" y="8909358"/>
                  <a:pt x="2582306" y="8906854"/>
                </a:cubicBezTo>
                <a:cubicBezTo>
                  <a:pt x="2585754" y="8905602"/>
                  <a:pt x="2587022" y="8903711"/>
                  <a:pt x="2586103" y="8901180"/>
                </a:cubicBezTo>
                <a:close/>
                <a:moveTo>
                  <a:pt x="5324226" y="8878938"/>
                </a:moveTo>
                <a:cubicBezTo>
                  <a:pt x="5301419" y="8885186"/>
                  <a:pt x="5288215" y="8893933"/>
                  <a:pt x="5284591" y="8905186"/>
                </a:cubicBezTo>
                <a:cubicBezTo>
                  <a:pt x="5292361" y="8913309"/>
                  <a:pt x="5303764" y="8910186"/>
                  <a:pt x="5318778" y="8895823"/>
                </a:cubicBezTo>
                <a:cubicBezTo>
                  <a:pt x="5326293" y="8888633"/>
                  <a:pt x="5328115" y="8883003"/>
                  <a:pt x="5324226" y="8878938"/>
                </a:cubicBezTo>
                <a:close/>
                <a:moveTo>
                  <a:pt x="1931318" y="8842700"/>
                </a:moveTo>
                <a:cubicBezTo>
                  <a:pt x="1932639" y="8843652"/>
                  <a:pt x="1933989" y="8846025"/>
                  <a:pt x="1935367" y="8849818"/>
                </a:cubicBezTo>
                <a:cubicBezTo>
                  <a:pt x="1937203" y="8854879"/>
                  <a:pt x="1935714" y="8856138"/>
                  <a:pt x="1930887" y="8853597"/>
                </a:cubicBezTo>
                <a:cubicBezTo>
                  <a:pt x="1926063" y="8851057"/>
                  <a:pt x="1924913" y="8847893"/>
                  <a:pt x="1927440" y="8844109"/>
                </a:cubicBezTo>
                <a:cubicBezTo>
                  <a:pt x="1928704" y="8842217"/>
                  <a:pt x="1929997" y="8841748"/>
                  <a:pt x="1931318" y="8842700"/>
                </a:cubicBezTo>
                <a:close/>
                <a:moveTo>
                  <a:pt x="2169398" y="8833521"/>
                </a:moveTo>
                <a:lnTo>
                  <a:pt x="2187316" y="8882844"/>
                </a:lnTo>
                <a:lnTo>
                  <a:pt x="2217300" y="8949266"/>
                </a:lnTo>
                <a:cubicBezTo>
                  <a:pt x="2221555" y="8944855"/>
                  <a:pt x="2220695" y="8934433"/>
                  <a:pt x="2214720" y="8917987"/>
                </a:cubicBezTo>
                <a:cubicBezTo>
                  <a:pt x="2208747" y="8901546"/>
                  <a:pt x="2197661" y="8879085"/>
                  <a:pt x="2181459" y="8850614"/>
                </a:cubicBezTo>
                <a:cubicBezTo>
                  <a:pt x="2177781" y="8840491"/>
                  <a:pt x="2173762" y="8834793"/>
                  <a:pt x="2169398" y="8833521"/>
                </a:cubicBezTo>
                <a:close/>
                <a:moveTo>
                  <a:pt x="2566457" y="8831003"/>
                </a:moveTo>
                <a:cubicBezTo>
                  <a:pt x="2563237" y="8843626"/>
                  <a:pt x="2559908" y="8850564"/>
                  <a:pt x="2556460" y="8851817"/>
                </a:cubicBezTo>
                <a:cubicBezTo>
                  <a:pt x="2553012" y="8853069"/>
                  <a:pt x="2552669" y="8857487"/>
                  <a:pt x="2555426" y="8865081"/>
                </a:cubicBezTo>
                <a:cubicBezTo>
                  <a:pt x="2558183" y="8872665"/>
                  <a:pt x="2564730" y="8874582"/>
                  <a:pt x="2575074" y="8870824"/>
                </a:cubicBezTo>
                <a:cubicBezTo>
                  <a:pt x="2592308" y="8864563"/>
                  <a:pt x="2598168" y="8853845"/>
                  <a:pt x="2592654" y="8838667"/>
                </a:cubicBezTo>
                <a:cubicBezTo>
                  <a:pt x="2587367" y="8834860"/>
                  <a:pt x="2578633" y="8832308"/>
                  <a:pt x="2566457" y="8831003"/>
                </a:cubicBezTo>
                <a:close/>
                <a:moveTo>
                  <a:pt x="2034979" y="8817926"/>
                </a:moveTo>
                <a:lnTo>
                  <a:pt x="2046691" y="8882394"/>
                </a:lnTo>
                <a:cubicBezTo>
                  <a:pt x="2062316" y="8925399"/>
                  <a:pt x="2071853" y="8946269"/>
                  <a:pt x="2075301" y="8945016"/>
                </a:cubicBezTo>
                <a:cubicBezTo>
                  <a:pt x="2082190" y="8942513"/>
                  <a:pt x="2076909" y="8917232"/>
                  <a:pt x="2059446" y="8869167"/>
                </a:cubicBezTo>
                <a:cubicBezTo>
                  <a:pt x="2050256" y="8843871"/>
                  <a:pt x="2042104" y="8826791"/>
                  <a:pt x="2034979" y="8817926"/>
                </a:cubicBezTo>
                <a:close/>
                <a:moveTo>
                  <a:pt x="1909865" y="8811837"/>
                </a:moveTo>
                <a:cubicBezTo>
                  <a:pt x="1916755" y="8809334"/>
                  <a:pt x="1921584" y="8811879"/>
                  <a:pt x="1924340" y="8819466"/>
                </a:cubicBezTo>
                <a:cubicBezTo>
                  <a:pt x="1927096" y="8827053"/>
                  <a:pt x="1925026" y="8832098"/>
                  <a:pt x="1918135" y="8834602"/>
                </a:cubicBezTo>
                <a:cubicBezTo>
                  <a:pt x="1914687" y="8835856"/>
                  <a:pt x="1911582" y="8832689"/>
                  <a:pt x="1908826" y="8825102"/>
                </a:cubicBezTo>
                <a:cubicBezTo>
                  <a:pt x="1906070" y="8817516"/>
                  <a:pt x="1906416" y="8813090"/>
                  <a:pt x="1909865" y="8811837"/>
                </a:cubicBezTo>
                <a:close/>
                <a:moveTo>
                  <a:pt x="5836201" y="8765640"/>
                </a:moveTo>
                <a:cubicBezTo>
                  <a:pt x="5840994" y="8766893"/>
                  <a:pt x="5845334" y="8769552"/>
                  <a:pt x="5849223" y="8773617"/>
                </a:cubicBezTo>
                <a:cubicBezTo>
                  <a:pt x="5849493" y="8788915"/>
                  <a:pt x="5849619" y="8796580"/>
                  <a:pt x="5849619" y="8796580"/>
                </a:cubicBezTo>
                <a:lnTo>
                  <a:pt x="5820461" y="8766102"/>
                </a:lnTo>
                <a:cubicBezTo>
                  <a:pt x="5826162" y="8764540"/>
                  <a:pt x="5831408" y="8764387"/>
                  <a:pt x="5836201" y="8765640"/>
                </a:cubicBezTo>
                <a:close/>
                <a:moveTo>
                  <a:pt x="5298915" y="8739707"/>
                </a:moveTo>
                <a:cubicBezTo>
                  <a:pt x="5283623" y="8738763"/>
                  <a:pt x="5260824" y="8745017"/>
                  <a:pt x="5230516" y="8758440"/>
                </a:cubicBezTo>
                <a:cubicBezTo>
                  <a:pt x="5231040" y="8789069"/>
                  <a:pt x="5227554" y="8807977"/>
                  <a:pt x="5220040" y="8815165"/>
                </a:cubicBezTo>
                <a:cubicBezTo>
                  <a:pt x="5212527" y="8822354"/>
                  <a:pt x="5214607" y="8832036"/>
                  <a:pt x="5226274" y="8844231"/>
                </a:cubicBezTo>
                <a:cubicBezTo>
                  <a:pt x="5237936" y="8856420"/>
                  <a:pt x="5255030" y="8851737"/>
                  <a:pt x="5277571" y="8830170"/>
                </a:cubicBezTo>
                <a:cubicBezTo>
                  <a:pt x="5315124" y="8794242"/>
                  <a:pt x="5322242" y="8764090"/>
                  <a:pt x="5298915" y="8739707"/>
                </a:cubicBezTo>
                <a:close/>
                <a:moveTo>
                  <a:pt x="2052563" y="8721342"/>
                </a:moveTo>
                <a:cubicBezTo>
                  <a:pt x="2042219" y="8725099"/>
                  <a:pt x="2037968" y="8729503"/>
                  <a:pt x="2039806" y="8734563"/>
                </a:cubicBezTo>
                <a:cubicBezTo>
                  <a:pt x="2045092" y="8738368"/>
                  <a:pt x="2049859" y="8738071"/>
                  <a:pt x="2054108" y="8733663"/>
                </a:cubicBezTo>
                <a:cubicBezTo>
                  <a:pt x="2058363" y="8729252"/>
                  <a:pt x="2061749" y="8725158"/>
                  <a:pt x="2064279" y="8721379"/>
                </a:cubicBezTo>
                <a:close/>
                <a:moveTo>
                  <a:pt x="2390339" y="8684523"/>
                </a:moveTo>
                <a:lnTo>
                  <a:pt x="2408261" y="8733852"/>
                </a:lnTo>
                <a:lnTo>
                  <a:pt x="2404463" y="8739526"/>
                </a:lnTo>
                <a:cubicBezTo>
                  <a:pt x="2398265" y="8733188"/>
                  <a:pt x="2392576" y="8730962"/>
                  <a:pt x="2387406" y="8732840"/>
                </a:cubicBezTo>
                <a:cubicBezTo>
                  <a:pt x="2382237" y="8734718"/>
                  <a:pt x="2381490" y="8740713"/>
                  <a:pt x="2385166" y="8750830"/>
                </a:cubicBezTo>
                <a:cubicBezTo>
                  <a:pt x="2386086" y="8753361"/>
                  <a:pt x="2387061" y="8758735"/>
                  <a:pt x="2388090" y="8766950"/>
                </a:cubicBezTo>
                <a:cubicBezTo>
                  <a:pt x="2389127" y="8775166"/>
                  <a:pt x="2390101" y="8780537"/>
                  <a:pt x="2391019" y="8783067"/>
                </a:cubicBezTo>
                <a:cubicBezTo>
                  <a:pt x="2396533" y="8798245"/>
                  <a:pt x="2402279" y="8803318"/>
                  <a:pt x="2408257" y="8798281"/>
                </a:cubicBezTo>
                <a:cubicBezTo>
                  <a:pt x="2414228" y="8793247"/>
                  <a:pt x="2414918" y="8784408"/>
                  <a:pt x="2410323" y="8771761"/>
                </a:cubicBezTo>
                <a:cubicBezTo>
                  <a:pt x="2403889" y="8754051"/>
                  <a:pt x="2409867" y="8749015"/>
                  <a:pt x="2428249" y="8756660"/>
                </a:cubicBezTo>
                <a:cubicBezTo>
                  <a:pt x="2433534" y="8760463"/>
                  <a:pt x="2437900" y="8761742"/>
                  <a:pt x="2441343" y="8760491"/>
                </a:cubicBezTo>
                <a:cubicBezTo>
                  <a:pt x="2444791" y="8759238"/>
                  <a:pt x="2444909" y="8754184"/>
                  <a:pt x="2441692" y="8745329"/>
                </a:cubicBezTo>
                <a:cubicBezTo>
                  <a:pt x="2438475" y="8736475"/>
                  <a:pt x="2433936" y="8726671"/>
                  <a:pt x="2428081" y="8715914"/>
                </a:cubicBezTo>
                <a:cubicBezTo>
                  <a:pt x="2422219" y="8705158"/>
                  <a:pt x="2416647" y="8697876"/>
                  <a:pt x="2411360" y="8694068"/>
                </a:cubicBezTo>
                <a:close/>
                <a:moveTo>
                  <a:pt x="4765290" y="8678162"/>
                </a:moveTo>
                <a:lnTo>
                  <a:pt x="4708170" y="8686106"/>
                </a:lnTo>
                <a:lnTo>
                  <a:pt x="4783983" y="8765352"/>
                </a:lnTo>
                <a:lnTo>
                  <a:pt x="4778537" y="8782233"/>
                </a:lnTo>
                <a:cubicBezTo>
                  <a:pt x="4759375" y="8777222"/>
                  <a:pt x="4744151" y="8780117"/>
                  <a:pt x="4732886" y="8790892"/>
                </a:cubicBezTo>
                <a:cubicBezTo>
                  <a:pt x="4721624" y="8801669"/>
                  <a:pt x="4723762" y="8815180"/>
                  <a:pt x="4739313" y="8831434"/>
                </a:cubicBezTo>
                <a:cubicBezTo>
                  <a:pt x="4743202" y="8835499"/>
                  <a:pt x="4749097" y="8845428"/>
                  <a:pt x="4756994" y="8861219"/>
                </a:cubicBezTo>
                <a:cubicBezTo>
                  <a:pt x="4764912" y="8877001"/>
                  <a:pt x="4770801" y="8886926"/>
                  <a:pt x="4774691" y="8890991"/>
                </a:cubicBezTo>
                <a:cubicBezTo>
                  <a:pt x="4798018" y="8915374"/>
                  <a:pt x="4815250" y="8918344"/>
                  <a:pt x="4826390" y="8899903"/>
                </a:cubicBezTo>
                <a:cubicBezTo>
                  <a:pt x="4837514" y="8881475"/>
                  <a:pt x="4833368" y="8862098"/>
                  <a:pt x="4813929" y="8841778"/>
                </a:cubicBezTo>
                <a:cubicBezTo>
                  <a:pt x="4786713" y="8813330"/>
                  <a:pt x="4797851" y="8794887"/>
                  <a:pt x="4847338" y="8786473"/>
                </a:cubicBezTo>
                <a:cubicBezTo>
                  <a:pt x="4862622" y="8787408"/>
                  <a:pt x="4874025" y="8784283"/>
                  <a:pt x="4881525" y="8777108"/>
                </a:cubicBezTo>
                <a:cubicBezTo>
                  <a:pt x="4889040" y="8769920"/>
                  <a:pt x="4885999" y="8759207"/>
                  <a:pt x="4872391" y="8744983"/>
                </a:cubicBezTo>
                <a:cubicBezTo>
                  <a:pt x="4858782" y="8730759"/>
                  <a:pt x="4841351" y="8716305"/>
                  <a:pt x="4820111" y="8701610"/>
                </a:cubicBezTo>
                <a:cubicBezTo>
                  <a:pt x="4798848" y="8686920"/>
                  <a:pt x="4780581" y="8679105"/>
                  <a:pt x="4765290" y="8678162"/>
                </a:cubicBezTo>
                <a:close/>
                <a:moveTo>
                  <a:pt x="2988396" y="8495576"/>
                </a:moveTo>
                <a:cubicBezTo>
                  <a:pt x="2983603" y="8494324"/>
                  <a:pt x="2979330" y="8495494"/>
                  <a:pt x="2975574" y="8499089"/>
                </a:cubicBezTo>
                <a:lnTo>
                  <a:pt x="2982203" y="8551119"/>
                </a:lnTo>
                <a:cubicBezTo>
                  <a:pt x="2993864" y="8563307"/>
                  <a:pt x="3003452" y="8565821"/>
                  <a:pt x="3010966" y="8558633"/>
                </a:cubicBezTo>
                <a:cubicBezTo>
                  <a:pt x="3025993" y="8544254"/>
                  <a:pt x="3023773" y="8526921"/>
                  <a:pt x="3004336" y="8506603"/>
                </a:cubicBezTo>
                <a:cubicBezTo>
                  <a:pt x="2998501" y="8500505"/>
                  <a:pt x="2993189" y="8496829"/>
                  <a:pt x="2988396" y="8495576"/>
                </a:cubicBezTo>
                <a:close/>
                <a:moveTo>
                  <a:pt x="1800282" y="8220261"/>
                </a:moveTo>
                <a:lnTo>
                  <a:pt x="1796837" y="8242988"/>
                </a:lnTo>
                <a:cubicBezTo>
                  <a:pt x="1799593" y="8250575"/>
                  <a:pt x="1802694" y="8253748"/>
                  <a:pt x="1806142" y="8252495"/>
                </a:cubicBezTo>
                <a:cubicBezTo>
                  <a:pt x="1813039" y="8249990"/>
                  <a:pt x="1814183" y="8242416"/>
                  <a:pt x="1809587" y="8229767"/>
                </a:cubicBezTo>
                <a:cubicBezTo>
                  <a:pt x="1806829" y="8222176"/>
                  <a:pt x="1803730" y="8219009"/>
                  <a:pt x="1800282" y="8220261"/>
                </a:cubicBezTo>
                <a:close/>
                <a:moveTo>
                  <a:pt x="1617971" y="7750671"/>
                </a:moveTo>
                <a:cubicBezTo>
                  <a:pt x="1614754" y="7752556"/>
                  <a:pt x="1610388" y="7756648"/>
                  <a:pt x="1604873" y="7762946"/>
                </a:cubicBezTo>
                <a:cubicBezTo>
                  <a:pt x="1589707" y="7785638"/>
                  <a:pt x="1592465" y="7793229"/>
                  <a:pt x="1613146" y="7785716"/>
                </a:cubicBezTo>
                <a:cubicBezTo>
                  <a:pt x="1626931" y="7780707"/>
                  <a:pt x="1630611" y="7769347"/>
                  <a:pt x="1624177" y="7751638"/>
                </a:cubicBezTo>
                <a:cubicBezTo>
                  <a:pt x="1623258" y="7749108"/>
                  <a:pt x="1621189" y="7748786"/>
                  <a:pt x="1617971" y="7750671"/>
                </a:cubicBezTo>
                <a:close/>
                <a:moveTo>
                  <a:pt x="1063437" y="3810830"/>
                </a:moveTo>
                <a:lnTo>
                  <a:pt x="1083840" y="3827166"/>
                </a:lnTo>
                <a:lnTo>
                  <a:pt x="1040863" y="3814416"/>
                </a:lnTo>
                <a:cubicBezTo>
                  <a:pt x="1046470" y="3812337"/>
                  <a:pt x="1053992" y="3811137"/>
                  <a:pt x="1063437" y="3810830"/>
                </a:cubicBezTo>
                <a:close/>
                <a:moveTo>
                  <a:pt x="1074570" y="3698237"/>
                </a:moveTo>
                <a:cubicBezTo>
                  <a:pt x="1069348" y="3697584"/>
                  <a:pt x="1066296" y="3698217"/>
                  <a:pt x="1065416" y="3700137"/>
                </a:cubicBezTo>
                <a:cubicBezTo>
                  <a:pt x="1063652" y="3703981"/>
                  <a:pt x="1095410" y="3720884"/>
                  <a:pt x="1160708" y="3750849"/>
                </a:cubicBezTo>
                <a:lnTo>
                  <a:pt x="1258176" y="3781625"/>
                </a:lnTo>
                <a:cubicBezTo>
                  <a:pt x="1244578" y="3770732"/>
                  <a:pt x="1218577" y="3756478"/>
                  <a:pt x="1180168" y="3738851"/>
                </a:cubicBezTo>
                <a:cubicBezTo>
                  <a:pt x="1125432" y="3713733"/>
                  <a:pt x="1090233" y="3700196"/>
                  <a:pt x="1074570" y="3698237"/>
                </a:cubicBezTo>
                <a:close/>
                <a:moveTo>
                  <a:pt x="1070628" y="3527293"/>
                </a:moveTo>
                <a:cubicBezTo>
                  <a:pt x="1062765" y="3525429"/>
                  <a:pt x="1057211" y="3525497"/>
                  <a:pt x="1053967" y="3527500"/>
                </a:cubicBezTo>
                <a:lnTo>
                  <a:pt x="1155030" y="3580852"/>
                </a:lnTo>
                <a:lnTo>
                  <a:pt x="1229923" y="3615221"/>
                </a:lnTo>
                <a:cubicBezTo>
                  <a:pt x="1227850" y="3609617"/>
                  <a:pt x="1219128" y="3603294"/>
                  <a:pt x="1203759" y="3596241"/>
                </a:cubicBezTo>
                <a:cubicBezTo>
                  <a:pt x="1160320" y="3569325"/>
                  <a:pt x="1126113" y="3550141"/>
                  <a:pt x="1101149" y="3538684"/>
                </a:cubicBezTo>
                <a:cubicBezTo>
                  <a:pt x="1088662" y="3532954"/>
                  <a:pt x="1078491" y="3529157"/>
                  <a:pt x="1070628" y="3527293"/>
                </a:cubicBezTo>
                <a:close/>
                <a:moveTo>
                  <a:pt x="1022794" y="3443448"/>
                </a:moveTo>
                <a:cubicBezTo>
                  <a:pt x="1015116" y="3439924"/>
                  <a:pt x="1007588" y="3441113"/>
                  <a:pt x="1000220" y="3447034"/>
                </a:cubicBezTo>
                <a:cubicBezTo>
                  <a:pt x="983414" y="3453268"/>
                  <a:pt x="982692" y="3459917"/>
                  <a:pt x="998055" y="3466967"/>
                </a:cubicBezTo>
                <a:cubicBezTo>
                  <a:pt x="1013416" y="3474017"/>
                  <a:pt x="1022857" y="3473699"/>
                  <a:pt x="1026384" y="3466014"/>
                </a:cubicBezTo>
                <a:cubicBezTo>
                  <a:pt x="1035512" y="3456257"/>
                  <a:pt x="1034314" y="3448734"/>
                  <a:pt x="1022794" y="3443448"/>
                </a:cubicBezTo>
                <a:close/>
                <a:moveTo>
                  <a:pt x="828333" y="3396053"/>
                </a:moveTo>
                <a:cubicBezTo>
                  <a:pt x="833939" y="3393974"/>
                  <a:pt x="846337" y="3397343"/>
                  <a:pt x="865542" y="3406156"/>
                </a:cubicBezTo>
                <a:cubicBezTo>
                  <a:pt x="880904" y="3413207"/>
                  <a:pt x="889627" y="3419529"/>
                  <a:pt x="891705" y="3425136"/>
                </a:cubicBezTo>
                <a:lnTo>
                  <a:pt x="846092" y="3418149"/>
                </a:lnTo>
                <a:cubicBezTo>
                  <a:pt x="836330" y="3409017"/>
                  <a:pt x="830412" y="3401658"/>
                  <a:pt x="828333" y="3396053"/>
                </a:cubicBezTo>
                <a:close/>
                <a:moveTo>
                  <a:pt x="728694" y="3385201"/>
                </a:moveTo>
                <a:lnTo>
                  <a:pt x="754384" y="3390017"/>
                </a:lnTo>
                <a:cubicBezTo>
                  <a:pt x="773588" y="3398831"/>
                  <a:pt x="782309" y="3405155"/>
                  <a:pt x="780546" y="3408997"/>
                </a:cubicBezTo>
                <a:cubicBezTo>
                  <a:pt x="777023" y="3416674"/>
                  <a:pt x="767575" y="3416990"/>
                  <a:pt x="752213" y="3409942"/>
                </a:cubicBezTo>
                <a:cubicBezTo>
                  <a:pt x="740687" y="3404651"/>
                  <a:pt x="732849" y="3396402"/>
                  <a:pt x="728694" y="3385201"/>
                </a:cubicBezTo>
                <a:close/>
                <a:moveTo>
                  <a:pt x="885136" y="3355863"/>
                </a:moveTo>
                <a:cubicBezTo>
                  <a:pt x="887938" y="3354824"/>
                  <a:pt x="891259" y="3355185"/>
                  <a:pt x="895097" y="3356946"/>
                </a:cubicBezTo>
                <a:cubicBezTo>
                  <a:pt x="904862" y="3366078"/>
                  <a:pt x="899413" y="3372873"/>
                  <a:pt x="878761" y="3377349"/>
                </a:cubicBezTo>
                <a:cubicBezTo>
                  <a:pt x="874920" y="3375587"/>
                  <a:pt x="874766" y="3370865"/>
                  <a:pt x="878291" y="3363180"/>
                </a:cubicBezTo>
                <a:cubicBezTo>
                  <a:pt x="880052" y="3359341"/>
                  <a:pt x="882335" y="3356902"/>
                  <a:pt x="885136" y="3355863"/>
                </a:cubicBezTo>
                <a:close/>
                <a:moveTo>
                  <a:pt x="821148" y="3350910"/>
                </a:moveTo>
                <a:lnTo>
                  <a:pt x="826910" y="3353554"/>
                </a:lnTo>
                <a:lnTo>
                  <a:pt x="832669" y="3356198"/>
                </a:lnTo>
                <a:cubicBezTo>
                  <a:pt x="830909" y="3360032"/>
                  <a:pt x="828107" y="3361077"/>
                  <a:pt x="824266" y="3359314"/>
                </a:cubicBezTo>
                <a:cubicBezTo>
                  <a:pt x="820423" y="3357550"/>
                  <a:pt x="819389" y="3354746"/>
                  <a:pt x="821148" y="3350910"/>
                </a:cubicBezTo>
                <a:close/>
                <a:moveTo>
                  <a:pt x="1018580" y="3338633"/>
                </a:moveTo>
                <a:cubicBezTo>
                  <a:pt x="1020063" y="3340480"/>
                  <a:pt x="1020520" y="3347080"/>
                  <a:pt x="1019956" y="3358446"/>
                </a:cubicBezTo>
                <a:cubicBezTo>
                  <a:pt x="1020271" y="3367893"/>
                  <a:pt x="1019547" y="3374533"/>
                  <a:pt x="1017783" y="3378376"/>
                </a:cubicBezTo>
                <a:cubicBezTo>
                  <a:pt x="1012497" y="3389896"/>
                  <a:pt x="1006010" y="3393892"/>
                  <a:pt x="998333" y="3390369"/>
                </a:cubicBezTo>
                <a:cubicBezTo>
                  <a:pt x="994492" y="3388605"/>
                  <a:pt x="998734" y="3374284"/>
                  <a:pt x="1011073" y="3347395"/>
                </a:cubicBezTo>
                <a:cubicBezTo>
                  <a:pt x="1014599" y="3339712"/>
                  <a:pt x="1017104" y="3336791"/>
                  <a:pt x="1018580" y="3338633"/>
                </a:cubicBezTo>
                <a:close/>
                <a:moveTo>
                  <a:pt x="678843" y="3315244"/>
                </a:moveTo>
                <a:cubicBezTo>
                  <a:pt x="684086" y="3316485"/>
                  <a:pt x="691508" y="3319309"/>
                  <a:pt x="701110" y="3323716"/>
                </a:cubicBezTo>
                <a:cubicBezTo>
                  <a:pt x="762565" y="3351919"/>
                  <a:pt x="791527" y="3369860"/>
                  <a:pt x="787999" y="3377544"/>
                </a:cubicBezTo>
                <a:lnTo>
                  <a:pt x="727744" y="3356865"/>
                </a:lnTo>
                <a:cubicBezTo>
                  <a:pt x="685500" y="3337479"/>
                  <a:pt x="666133" y="3323940"/>
                  <a:pt x="669658" y="3316262"/>
                </a:cubicBezTo>
                <a:cubicBezTo>
                  <a:pt x="670540" y="3314342"/>
                  <a:pt x="673601" y="3314001"/>
                  <a:pt x="678843" y="3315244"/>
                </a:cubicBezTo>
                <a:close/>
                <a:moveTo>
                  <a:pt x="1337221" y="3303523"/>
                </a:moveTo>
                <a:cubicBezTo>
                  <a:pt x="1333419" y="3302942"/>
                  <a:pt x="1331077" y="3303612"/>
                  <a:pt x="1330195" y="3305533"/>
                </a:cubicBezTo>
                <a:cubicBezTo>
                  <a:pt x="1328436" y="3309369"/>
                  <a:pt x="1330514" y="3314973"/>
                  <a:pt x="1336428" y="3322339"/>
                </a:cubicBezTo>
                <a:cubicBezTo>
                  <a:pt x="1348590" y="3346518"/>
                  <a:pt x="1341222" y="3352440"/>
                  <a:pt x="1314333" y="3340098"/>
                </a:cubicBezTo>
                <a:cubicBezTo>
                  <a:pt x="1295127" y="3331287"/>
                  <a:pt x="1281845" y="3329842"/>
                  <a:pt x="1274480" y="3335757"/>
                </a:cubicBezTo>
                <a:cubicBezTo>
                  <a:pt x="1267110" y="3341677"/>
                  <a:pt x="1274950" y="3349926"/>
                  <a:pt x="1297996" y="3360502"/>
                </a:cubicBezTo>
                <a:cubicBezTo>
                  <a:pt x="1301839" y="3362265"/>
                  <a:pt x="1309958" y="3364828"/>
                  <a:pt x="1322364" y="3368199"/>
                </a:cubicBezTo>
                <a:cubicBezTo>
                  <a:pt x="1334766" y="3371561"/>
                  <a:pt x="1342894" y="3374126"/>
                  <a:pt x="1346735" y="3375888"/>
                </a:cubicBezTo>
                <a:cubicBezTo>
                  <a:pt x="1362097" y="3382938"/>
                  <a:pt x="1371097" y="3383582"/>
                  <a:pt x="1373740" y="3377821"/>
                </a:cubicBezTo>
                <a:cubicBezTo>
                  <a:pt x="1376383" y="3372062"/>
                  <a:pt x="1372828" y="3364614"/>
                  <a:pt x="1363069" y="3355493"/>
                </a:cubicBezTo>
                <a:lnTo>
                  <a:pt x="1371475" y="3352369"/>
                </a:lnTo>
                <a:lnTo>
                  <a:pt x="1446374" y="3386741"/>
                </a:lnTo>
                <a:lnTo>
                  <a:pt x="1431257" y="3358884"/>
                </a:lnTo>
                <a:cubicBezTo>
                  <a:pt x="1425337" y="3351516"/>
                  <a:pt x="1414176" y="3342908"/>
                  <a:pt x="1397773" y="3333050"/>
                </a:cubicBezTo>
                <a:cubicBezTo>
                  <a:pt x="1381373" y="3323202"/>
                  <a:pt x="1366453" y="3315192"/>
                  <a:pt x="1353008" y="3309021"/>
                </a:cubicBezTo>
                <a:cubicBezTo>
                  <a:pt x="1346286" y="3305936"/>
                  <a:pt x="1341024" y="3304104"/>
                  <a:pt x="1337221" y="3303523"/>
                </a:cubicBezTo>
                <a:close/>
                <a:moveTo>
                  <a:pt x="839185" y="3296414"/>
                </a:moveTo>
                <a:cubicBezTo>
                  <a:pt x="843027" y="3298178"/>
                  <a:pt x="844065" y="3300976"/>
                  <a:pt x="842301" y="3304817"/>
                </a:cubicBezTo>
                <a:cubicBezTo>
                  <a:pt x="840538" y="3308660"/>
                  <a:pt x="837742" y="3309698"/>
                  <a:pt x="833899" y="3307935"/>
                </a:cubicBezTo>
                <a:cubicBezTo>
                  <a:pt x="830056" y="3306171"/>
                  <a:pt x="829018" y="3303374"/>
                  <a:pt x="830781" y="3299530"/>
                </a:cubicBezTo>
                <a:cubicBezTo>
                  <a:pt x="832545" y="3295689"/>
                  <a:pt x="835343" y="3294651"/>
                  <a:pt x="839185" y="3296414"/>
                </a:cubicBezTo>
                <a:close/>
                <a:moveTo>
                  <a:pt x="1033727" y="3176454"/>
                </a:moveTo>
                <a:cubicBezTo>
                  <a:pt x="1041413" y="3179980"/>
                  <a:pt x="1047172" y="3182624"/>
                  <a:pt x="1051015" y="3184388"/>
                </a:cubicBezTo>
                <a:cubicBezTo>
                  <a:pt x="1054850" y="3186146"/>
                  <a:pt x="1053970" y="3188065"/>
                  <a:pt x="1048371" y="3190147"/>
                </a:cubicBezTo>
                <a:cubicBezTo>
                  <a:pt x="1031558" y="3196377"/>
                  <a:pt x="1023881" y="3192855"/>
                  <a:pt x="1025325" y="3179571"/>
                </a:cubicBezTo>
                <a:close/>
                <a:moveTo>
                  <a:pt x="992016" y="3159055"/>
                </a:moveTo>
                <a:cubicBezTo>
                  <a:pt x="992938" y="3158316"/>
                  <a:pt x="995319" y="3158828"/>
                  <a:pt x="999161" y="3160592"/>
                </a:cubicBezTo>
                <a:cubicBezTo>
                  <a:pt x="1010681" y="3165878"/>
                  <a:pt x="1013644" y="3169560"/>
                  <a:pt x="1008038" y="3171639"/>
                </a:cubicBezTo>
                <a:cubicBezTo>
                  <a:pt x="1002434" y="3173718"/>
                  <a:pt x="997636" y="3171514"/>
                  <a:pt x="993631" y="3165026"/>
                </a:cubicBezTo>
                <a:cubicBezTo>
                  <a:pt x="991633" y="3161784"/>
                  <a:pt x="991095" y="3159794"/>
                  <a:pt x="992016" y="3159055"/>
                </a:cubicBezTo>
                <a:close/>
                <a:moveTo>
                  <a:pt x="929551" y="3114692"/>
                </a:moveTo>
                <a:cubicBezTo>
                  <a:pt x="937237" y="3118219"/>
                  <a:pt x="939308" y="3123821"/>
                  <a:pt x="935783" y="3131506"/>
                </a:cubicBezTo>
                <a:lnTo>
                  <a:pt x="927378" y="3134622"/>
                </a:lnTo>
                <a:lnTo>
                  <a:pt x="915386" y="3115172"/>
                </a:lnTo>
                <a:close/>
                <a:moveTo>
                  <a:pt x="890782" y="3100389"/>
                </a:moveTo>
                <a:cubicBezTo>
                  <a:pt x="893583" y="3099349"/>
                  <a:pt x="896903" y="3099710"/>
                  <a:pt x="900746" y="3101473"/>
                </a:cubicBezTo>
                <a:cubicBezTo>
                  <a:pt x="908430" y="3105000"/>
                  <a:pt x="910503" y="3110602"/>
                  <a:pt x="906976" y="3118287"/>
                </a:cubicBezTo>
                <a:cubicBezTo>
                  <a:pt x="905212" y="3122128"/>
                  <a:pt x="900497" y="3122285"/>
                  <a:pt x="892812" y="3118760"/>
                </a:cubicBezTo>
                <a:cubicBezTo>
                  <a:pt x="885128" y="3115233"/>
                  <a:pt x="882173" y="3111555"/>
                  <a:pt x="883935" y="3107713"/>
                </a:cubicBezTo>
                <a:cubicBezTo>
                  <a:pt x="885699" y="3103871"/>
                  <a:pt x="887981" y="3101429"/>
                  <a:pt x="890782" y="3100389"/>
                </a:cubicBezTo>
                <a:close/>
                <a:moveTo>
                  <a:pt x="1177891" y="3097885"/>
                </a:moveTo>
                <a:cubicBezTo>
                  <a:pt x="1169927" y="3100042"/>
                  <a:pt x="1163742" y="3105922"/>
                  <a:pt x="1159335" y="3115524"/>
                </a:cubicBezTo>
                <a:cubicBezTo>
                  <a:pt x="1154046" y="3127050"/>
                  <a:pt x="1157162" y="3135455"/>
                  <a:pt x="1168682" y="3140741"/>
                </a:cubicBezTo>
                <a:cubicBezTo>
                  <a:pt x="1180210" y="3146030"/>
                  <a:pt x="1186849" y="3146755"/>
                  <a:pt x="1188613" y="3142914"/>
                </a:cubicBezTo>
                <a:cubicBezTo>
                  <a:pt x="1190376" y="3139071"/>
                  <a:pt x="1200703" y="3136838"/>
                  <a:pt x="1219591" y="3136202"/>
                </a:cubicBezTo>
                <a:cubicBezTo>
                  <a:pt x="1217194" y="3121157"/>
                  <a:pt x="1213042" y="3109949"/>
                  <a:pt x="1207122" y="3102580"/>
                </a:cubicBezTo>
                <a:cubicBezTo>
                  <a:pt x="1195598" y="3097292"/>
                  <a:pt x="1185855" y="3095726"/>
                  <a:pt x="1177891" y="3097885"/>
                </a:cubicBezTo>
                <a:close/>
                <a:moveTo>
                  <a:pt x="1113243" y="3094371"/>
                </a:moveTo>
                <a:cubicBezTo>
                  <a:pt x="1109400" y="3092608"/>
                  <a:pt x="1106599" y="3093652"/>
                  <a:pt x="1104836" y="3097495"/>
                </a:cubicBezTo>
                <a:cubicBezTo>
                  <a:pt x="1101313" y="3105172"/>
                  <a:pt x="1103392" y="3110778"/>
                  <a:pt x="1111070" y="3114301"/>
                </a:cubicBezTo>
                <a:cubicBezTo>
                  <a:pt x="1116676" y="3112222"/>
                  <a:pt x="1117401" y="3105582"/>
                  <a:pt x="1113243" y="3094371"/>
                </a:cubicBezTo>
                <a:close/>
                <a:moveTo>
                  <a:pt x="733193" y="3010637"/>
                </a:moveTo>
                <a:cubicBezTo>
                  <a:pt x="737036" y="3012398"/>
                  <a:pt x="738074" y="3015196"/>
                  <a:pt x="736311" y="3019039"/>
                </a:cubicBezTo>
                <a:cubicBezTo>
                  <a:pt x="734547" y="3022881"/>
                  <a:pt x="731749" y="3023918"/>
                  <a:pt x="727907" y="3022156"/>
                </a:cubicBezTo>
                <a:lnTo>
                  <a:pt x="730551" y="3016395"/>
                </a:lnTo>
                <a:close/>
                <a:moveTo>
                  <a:pt x="985544" y="3007877"/>
                </a:moveTo>
                <a:cubicBezTo>
                  <a:pt x="997064" y="3013163"/>
                  <a:pt x="1004913" y="3021409"/>
                  <a:pt x="1009063" y="3032616"/>
                </a:cubicBezTo>
                <a:cubicBezTo>
                  <a:pt x="999623" y="3032935"/>
                  <a:pt x="992093" y="3034131"/>
                  <a:pt x="986491" y="3036203"/>
                </a:cubicBezTo>
                <a:cubicBezTo>
                  <a:pt x="974971" y="3030917"/>
                  <a:pt x="967129" y="3022675"/>
                  <a:pt x="962978" y="3011466"/>
                </a:cubicBezTo>
                <a:cubicBezTo>
                  <a:pt x="972419" y="3011148"/>
                  <a:pt x="979942" y="3009949"/>
                  <a:pt x="985544" y="3007877"/>
                </a:cubicBezTo>
                <a:close/>
                <a:moveTo>
                  <a:pt x="892566" y="3005309"/>
                </a:moveTo>
                <a:cubicBezTo>
                  <a:pt x="896848" y="3006112"/>
                  <a:pt x="903347" y="3009677"/>
                  <a:pt x="912067" y="3016003"/>
                </a:cubicBezTo>
                <a:cubicBezTo>
                  <a:pt x="919753" y="3019531"/>
                  <a:pt x="926550" y="3024972"/>
                  <a:pt x="932470" y="3032341"/>
                </a:cubicBezTo>
                <a:cubicBezTo>
                  <a:pt x="942229" y="3041469"/>
                  <a:pt x="946672" y="3046996"/>
                  <a:pt x="945793" y="3048914"/>
                </a:cubicBezTo>
                <a:cubicBezTo>
                  <a:pt x="944910" y="3050838"/>
                  <a:pt x="936788" y="3048267"/>
                  <a:pt x="921425" y="3041217"/>
                </a:cubicBezTo>
                <a:cubicBezTo>
                  <a:pt x="902221" y="3032403"/>
                  <a:pt x="890536" y="3022398"/>
                  <a:pt x="886378" y="3011187"/>
                </a:cubicBezTo>
                <a:cubicBezTo>
                  <a:pt x="886223" y="3006467"/>
                  <a:pt x="888286" y="3004505"/>
                  <a:pt x="892566" y="3005309"/>
                </a:cubicBezTo>
                <a:close/>
                <a:moveTo>
                  <a:pt x="707031" y="2991657"/>
                </a:moveTo>
                <a:lnTo>
                  <a:pt x="712790" y="2994300"/>
                </a:lnTo>
                <a:cubicBezTo>
                  <a:pt x="711028" y="2998140"/>
                  <a:pt x="708230" y="2999179"/>
                  <a:pt x="704387" y="2997416"/>
                </a:cubicBezTo>
                <a:close/>
                <a:moveTo>
                  <a:pt x="920791" y="2979903"/>
                </a:moveTo>
                <a:cubicBezTo>
                  <a:pt x="921712" y="2979164"/>
                  <a:pt x="924093" y="2979676"/>
                  <a:pt x="927931" y="2981437"/>
                </a:cubicBezTo>
                <a:cubicBezTo>
                  <a:pt x="939458" y="2986728"/>
                  <a:pt x="942412" y="2990406"/>
                  <a:pt x="936814" y="2992487"/>
                </a:cubicBezTo>
                <a:cubicBezTo>
                  <a:pt x="931210" y="2994566"/>
                  <a:pt x="926404" y="2992360"/>
                  <a:pt x="922407" y="2985877"/>
                </a:cubicBezTo>
                <a:cubicBezTo>
                  <a:pt x="920408" y="2982634"/>
                  <a:pt x="919870" y="2980643"/>
                  <a:pt x="920791" y="2979903"/>
                </a:cubicBezTo>
                <a:close/>
                <a:moveTo>
                  <a:pt x="994029" y="2837406"/>
                </a:moveTo>
                <a:cubicBezTo>
                  <a:pt x="1001713" y="2840931"/>
                  <a:pt x="1006593" y="2845493"/>
                  <a:pt x="1008672" y="2851098"/>
                </a:cubicBezTo>
                <a:lnTo>
                  <a:pt x="979865" y="2837879"/>
                </a:lnTo>
                <a:cubicBezTo>
                  <a:pt x="979865" y="2837879"/>
                  <a:pt x="984592" y="2837718"/>
                  <a:pt x="994029" y="2837406"/>
                </a:cubicBezTo>
                <a:close/>
                <a:moveTo>
                  <a:pt x="664058" y="2343122"/>
                </a:moveTo>
                <a:cubicBezTo>
                  <a:pt x="669729" y="2343532"/>
                  <a:pt x="675481" y="2346784"/>
                  <a:pt x="681310" y="2352878"/>
                </a:cubicBezTo>
                <a:cubicBezTo>
                  <a:pt x="692971" y="2365067"/>
                  <a:pt x="693293" y="2376444"/>
                  <a:pt x="682276" y="2386986"/>
                </a:cubicBezTo>
                <a:cubicBezTo>
                  <a:pt x="676760" y="2392261"/>
                  <a:pt x="668161" y="2388803"/>
                  <a:pt x="656502" y="2376614"/>
                </a:cubicBezTo>
                <a:cubicBezTo>
                  <a:pt x="644840" y="2364426"/>
                  <a:pt x="641772" y="2355690"/>
                  <a:pt x="647287" y="2350413"/>
                </a:cubicBezTo>
                <a:cubicBezTo>
                  <a:pt x="652796" y="2345142"/>
                  <a:pt x="658387" y="2342712"/>
                  <a:pt x="664058" y="2343122"/>
                </a:cubicBezTo>
                <a:close/>
                <a:moveTo>
                  <a:pt x="626033" y="2299233"/>
                </a:moveTo>
                <a:cubicBezTo>
                  <a:pt x="627897" y="2298424"/>
                  <a:pt x="630773" y="2300052"/>
                  <a:pt x="634662" y="2304117"/>
                </a:cubicBezTo>
                <a:cubicBezTo>
                  <a:pt x="646322" y="2316307"/>
                  <a:pt x="647459" y="2323006"/>
                  <a:pt x="638056" y="2324216"/>
                </a:cubicBezTo>
                <a:cubicBezTo>
                  <a:pt x="628652" y="2325425"/>
                  <a:pt x="623789" y="2320341"/>
                  <a:pt x="623472" y="2308973"/>
                </a:cubicBezTo>
                <a:cubicBezTo>
                  <a:pt x="623315" y="2303288"/>
                  <a:pt x="624168" y="2300042"/>
                  <a:pt x="626033" y="2299233"/>
                </a:cubicBezTo>
                <a:close/>
                <a:moveTo>
                  <a:pt x="993512" y="2182612"/>
                </a:moveTo>
                <a:cubicBezTo>
                  <a:pt x="984116" y="2183831"/>
                  <a:pt x="973342" y="2186352"/>
                  <a:pt x="961176" y="2190204"/>
                </a:cubicBezTo>
                <a:cubicBezTo>
                  <a:pt x="949020" y="2194049"/>
                  <a:pt x="944083" y="2202673"/>
                  <a:pt x="946341" y="2216071"/>
                </a:cubicBezTo>
                <a:cubicBezTo>
                  <a:pt x="954117" y="2224200"/>
                  <a:pt x="966268" y="2220352"/>
                  <a:pt x="982811" y="2204523"/>
                </a:cubicBezTo>
                <a:close/>
                <a:moveTo>
                  <a:pt x="459705" y="2121244"/>
                </a:moveTo>
                <a:cubicBezTo>
                  <a:pt x="469110" y="2120034"/>
                  <a:pt x="480453" y="2120855"/>
                  <a:pt x="493737" y="2123715"/>
                </a:cubicBezTo>
                <a:lnTo>
                  <a:pt x="508798" y="2156010"/>
                </a:lnTo>
                <a:close/>
                <a:moveTo>
                  <a:pt x="585221" y="1954474"/>
                </a:moveTo>
                <a:cubicBezTo>
                  <a:pt x="579707" y="1959751"/>
                  <a:pt x="609986" y="1996929"/>
                  <a:pt x="676080" y="2066014"/>
                </a:cubicBezTo>
                <a:lnTo>
                  <a:pt x="785928" y="2147714"/>
                </a:lnTo>
                <a:cubicBezTo>
                  <a:pt x="775894" y="2126185"/>
                  <a:pt x="751435" y="2095112"/>
                  <a:pt x="712556" y="2054475"/>
                </a:cubicBezTo>
                <a:cubicBezTo>
                  <a:pt x="638683" y="1977258"/>
                  <a:pt x="596239" y="1943932"/>
                  <a:pt x="585221" y="1954474"/>
                </a:cubicBezTo>
                <a:close/>
                <a:moveTo>
                  <a:pt x="707843" y="1685385"/>
                </a:moveTo>
                <a:lnTo>
                  <a:pt x="804549" y="1803015"/>
                </a:lnTo>
                <a:lnTo>
                  <a:pt x="880357" y="1882254"/>
                </a:lnTo>
                <a:cubicBezTo>
                  <a:pt x="881990" y="1872920"/>
                  <a:pt x="875021" y="1860130"/>
                  <a:pt x="859466" y="1843868"/>
                </a:cubicBezTo>
                <a:cubicBezTo>
                  <a:pt x="821093" y="1787188"/>
                  <a:pt x="789264" y="1745645"/>
                  <a:pt x="763995" y="1719232"/>
                </a:cubicBezTo>
                <a:cubicBezTo>
                  <a:pt x="738720" y="1692812"/>
                  <a:pt x="720010" y="1681530"/>
                  <a:pt x="707843" y="1685385"/>
                </a:cubicBezTo>
                <a:close/>
                <a:moveTo>
                  <a:pt x="717877" y="1538608"/>
                </a:moveTo>
                <a:cubicBezTo>
                  <a:pt x="712206" y="1538195"/>
                  <a:pt x="705640" y="1539607"/>
                  <a:pt x="698181" y="1542850"/>
                </a:cubicBezTo>
                <a:cubicBezTo>
                  <a:pt x="669987" y="1546480"/>
                  <a:pt x="663661" y="1556436"/>
                  <a:pt x="679209" y="1572687"/>
                </a:cubicBezTo>
                <a:cubicBezTo>
                  <a:pt x="694759" y="1588941"/>
                  <a:pt x="708045" y="1591789"/>
                  <a:pt x="719075" y="1581236"/>
                </a:cubicBezTo>
                <a:cubicBezTo>
                  <a:pt x="739497" y="1569484"/>
                  <a:pt x="743874" y="1557511"/>
                  <a:pt x="732212" y="1545323"/>
                </a:cubicBezTo>
                <a:cubicBezTo>
                  <a:pt x="728327" y="1541261"/>
                  <a:pt x="723549" y="1539022"/>
                  <a:pt x="717877" y="1538608"/>
                </a:cubicBezTo>
                <a:close/>
                <a:moveTo>
                  <a:pt x="1278371" y="1441644"/>
                </a:moveTo>
                <a:cubicBezTo>
                  <a:pt x="1273589" y="1439408"/>
                  <a:pt x="1269820" y="1439609"/>
                  <a:pt x="1267062" y="1442247"/>
                </a:cubicBezTo>
                <a:cubicBezTo>
                  <a:pt x="1261557" y="1447514"/>
                  <a:pt x="1259932" y="1456854"/>
                  <a:pt x="1262189" y="1470253"/>
                </a:cubicBezTo>
                <a:cubicBezTo>
                  <a:pt x="1259587" y="1511671"/>
                  <a:pt x="1244670" y="1518157"/>
                  <a:pt x="1217454" y="1489708"/>
                </a:cubicBezTo>
                <a:cubicBezTo>
                  <a:pt x="1198014" y="1469389"/>
                  <a:pt x="1180839" y="1462477"/>
                  <a:pt x="1165932" y="1468953"/>
                </a:cubicBezTo>
                <a:cubicBezTo>
                  <a:pt x="1151014" y="1475440"/>
                  <a:pt x="1155218" y="1490875"/>
                  <a:pt x="1178547" y="1515260"/>
                </a:cubicBezTo>
                <a:cubicBezTo>
                  <a:pt x="1182434" y="1519324"/>
                  <a:pt x="1191588" y="1526124"/>
                  <a:pt x="1206007" y="1535688"/>
                </a:cubicBezTo>
                <a:cubicBezTo>
                  <a:pt x="1220431" y="1545232"/>
                  <a:pt x="1229591" y="1552044"/>
                  <a:pt x="1233477" y="1556108"/>
                </a:cubicBezTo>
                <a:cubicBezTo>
                  <a:pt x="1249028" y="1572362"/>
                  <a:pt x="1260933" y="1576530"/>
                  <a:pt x="1269200" y="1568620"/>
                </a:cubicBezTo>
                <a:cubicBezTo>
                  <a:pt x="1277465" y="1560713"/>
                  <a:pt x="1278531" y="1548021"/>
                  <a:pt x="1272376" y="1530567"/>
                </a:cubicBezTo>
                <a:lnTo>
                  <a:pt x="1286481" y="1528743"/>
                </a:lnTo>
                <a:lnTo>
                  <a:pt x="1362296" y="1607989"/>
                </a:lnTo>
                <a:lnTo>
                  <a:pt x="1363769" y="1559879"/>
                </a:lnTo>
                <a:cubicBezTo>
                  <a:pt x="1361504" y="1546474"/>
                  <a:pt x="1353003" y="1529312"/>
                  <a:pt x="1338267" y="1508380"/>
                </a:cubicBezTo>
                <a:cubicBezTo>
                  <a:pt x="1323527" y="1487465"/>
                  <a:pt x="1309359" y="1469889"/>
                  <a:pt x="1295751" y="1455665"/>
                </a:cubicBezTo>
                <a:cubicBezTo>
                  <a:pt x="1288946" y="1448553"/>
                  <a:pt x="1283153" y="1443880"/>
                  <a:pt x="1278371" y="1441644"/>
                </a:cubicBezTo>
                <a:close/>
                <a:moveTo>
                  <a:pt x="501824" y="1403824"/>
                </a:moveTo>
                <a:cubicBezTo>
                  <a:pt x="511228" y="1402612"/>
                  <a:pt x="525639" y="1412167"/>
                  <a:pt x="545079" y="1432487"/>
                </a:cubicBezTo>
                <a:cubicBezTo>
                  <a:pt x="560628" y="1448740"/>
                  <a:pt x="567597" y="1461532"/>
                  <a:pt x="565972" y="1470873"/>
                </a:cubicBezTo>
                <a:lnTo>
                  <a:pt x="508619" y="1444024"/>
                </a:lnTo>
                <a:cubicBezTo>
                  <a:pt x="502467" y="1426553"/>
                  <a:pt x="500199" y="1413162"/>
                  <a:pt x="501824" y="1403824"/>
                </a:cubicBezTo>
                <a:close/>
                <a:moveTo>
                  <a:pt x="810439" y="1382918"/>
                </a:moveTo>
                <a:cubicBezTo>
                  <a:pt x="811006" y="1386275"/>
                  <a:pt x="806345" y="1396569"/>
                  <a:pt x="796452" y="1413820"/>
                </a:cubicBezTo>
                <a:cubicBezTo>
                  <a:pt x="789313" y="1428435"/>
                  <a:pt x="782987" y="1438374"/>
                  <a:pt x="777473" y="1443649"/>
                </a:cubicBezTo>
                <a:cubicBezTo>
                  <a:pt x="760941" y="1459466"/>
                  <a:pt x="748784" y="1463308"/>
                  <a:pt x="741013" y="1455185"/>
                </a:cubicBezTo>
                <a:cubicBezTo>
                  <a:pt x="737124" y="1451121"/>
                  <a:pt x="754462" y="1430633"/>
                  <a:pt x="793053" y="1393715"/>
                </a:cubicBezTo>
                <a:cubicBezTo>
                  <a:pt x="804081" y="1383163"/>
                  <a:pt x="809878" y="1379567"/>
                  <a:pt x="810439" y="1382918"/>
                </a:cubicBezTo>
                <a:close/>
                <a:moveTo>
                  <a:pt x="612449" y="1362198"/>
                </a:moveTo>
                <a:cubicBezTo>
                  <a:pt x="617149" y="1361593"/>
                  <a:pt x="621443" y="1363321"/>
                  <a:pt x="625329" y="1367383"/>
                </a:cubicBezTo>
                <a:cubicBezTo>
                  <a:pt x="631482" y="1384854"/>
                  <a:pt x="618514" y="1393360"/>
                  <a:pt x="586422" y="1392933"/>
                </a:cubicBezTo>
                <a:cubicBezTo>
                  <a:pt x="582532" y="1388868"/>
                  <a:pt x="586105" y="1381565"/>
                  <a:pt x="597134" y="1371012"/>
                </a:cubicBezTo>
                <a:cubicBezTo>
                  <a:pt x="602644" y="1365741"/>
                  <a:pt x="607750" y="1362803"/>
                  <a:pt x="612449" y="1362198"/>
                </a:cubicBezTo>
                <a:close/>
                <a:moveTo>
                  <a:pt x="373007" y="1351943"/>
                </a:moveTo>
                <a:lnTo>
                  <a:pt x="404600" y="1368417"/>
                </a:lnTo>
                <a:cubicBezTo>
                  <a:pt x="424040" y="1388736"/>
                  <a:pt x="431007" y="1401527"/>
                  <a:pt x="425494" y="1406804"/>
                </a:cubicBezTo>
                <a:cubicBezTo>
                  <a:pt x="414474" y="1417344"/>
                  <a:pt x="401182" y="1414491"/>
                  <a:pt x="385632" y="1398238"/>
                </a:cubicBezTo>
                <a:cubicBezTo>
                  <a:pt x="373964" y="1386042"/>
                  <a:pt x="369759" y="1370607"/>
                  <a:pt x="373007" y="1351943"/>
                </a:cubicBezTo>
                <a:close/>
                <a:moveTo>
                  <a:pt x="528106" y="1331977"/>
                </a:moveTo>
                <a:lnTo>
                  <a:pt x="533936" y="1338073"/>
                </a:lnTo>
                <a:lnTo>
                  <a:pt x="539766" y="1344167"/>
                </a:lnTo>
                <a:cubicBezTo>
                  <a:pt x="534262" y="1349432"/>
                  <a:pt x="529557" y="1350045"/>
                  <a:pt x="525671" y="1345980"/>
                </a:cubicBezTo>
                <a:cubicBezTo>
                  <a:pt x="521781" y="1341915"/>
                  <a:pt x="522601" y="1337245"/>
                  <a:pt x="528106" y="1331977"/>
                </a:cubicBezTo>
                <a:close/>
                <a:moveTo>
                  <a:pt x="596694" y="1254687"/>
                </a:moveTo>
                <a:cubicBezTo>
                  <a:pt x="600581" y="1258753"/>
                  <a:pt x="599772" y="1263413"/>
                  <a:pt x="594257" y="1268690"/>
                </a:cubicBezTo>
                <a:cubicBezTo>
                  <a:pt x="588743" y="1273966"/>
                  <a:pt x="584050" y="1274567"/>
                  <a:pt x="580161" y="1270504"/>
                </a:cubicBezTo>
                <a:cubicBezTo>
                  <a:pt x="576272" y="1266438"/>
                  <a:pt x="577083" y="1261777"/>
                  <a:pt x="582597" y="1256501"/>
                </a:cubicBezTo>
                <a:cubicBezTo>
                  <a:pt x="588111" y="1251226"/>
                  <a:pt x="592805" y="1250623"/>
                  <a:pt x="596694" y="1254687"/>
                </a:cubicBezTo>
                <a:close/>
                <a:moveTo>
                  <a:pt x="346800" y="1225236"/>
                </a:moveTo>
                <a:cubicBezTo>
                  <a:pt x="352316" y="1219959"/>
                  <a:pt x="364798" y="1227477"/>
                  <a:pt x="384236" y="1247795"/>
                </a:cubicBezTo>
                <a:cubicBezTo>
                  <a:pt x="446442" y="1312817"/>
                  <a:pt x="472027" y="1350598"/>
                  <a:pt x="460998" y="1361149"/>
                </a:cubicBezTo>
                <a:lnTo>
                  <a:pt x="394415" y="1308102"/>
                </a:lnTo>
                <a:cubicBezTo>
                  <a:pt x="351655" y="1263408"/>
                  <a:pt x="335782" y="1235777"/>
                  <a:pt x="346800" y="1225236"/>
                </a:cubicBezTo>
                <a:close/>
                <a:moveTo>
                  <a:pt x="961383" y="1139283"/>
                </a:moveTo>
                <a:cubicBezTo>
                  <a:pt x="969161" y="1147413"/>
                  <a:pt x="974991" y="1153507"/>
                  <a:pt x="978882" y="1157572"/>
                </a:cubicBezTo>
                <a:cubicBezTo>
                  <a:pt x="982763" y="1161629"/>
                  <a:pt x="980010" y="1164264"/>
                  <a:pt x="970614" y="1165481"/>
                </a:cubicBezTo>
                <a:cubicBezTo>
                  <a:pt x="942413" y="1169103"/>
                  <a:pt x="934640" y="1160980"/>
                  <a:pt x="947287" y="1141098"/>
                </a:cubicBezTo>
                <a:close/>
                <a:moveTo>
                  <a:pt x="917765" y="1097825"/>
                </a:moveTo>
                <a:cubicBezTo>
                  <a:pt x="919629" y="1097016"/>
                  <a:pt x="922506" y="1098645"/>
                  <a:pt x="926395" y="1102710"/>
                </a:cubicBezTo>
                <a:cubicBezTo>
                  <a:pt x="938056" y="1114900"/>
                  <a:pt x="939192" y="1121597"/>
                  <a:pt x="929788" y="1122809"/>
                </a:cubicBezTo>
                <a:cubicBezTo>
                  <a:pt x="920385" y="1124019"/>
                  <a:pt x="915527" y="1118942"/>
                  <a:pt x="915206" y="1107565"/>
                </a:cubicBezTo>
                <a:cubicBezTo>
                  <a:pt x="915048" y="1101880"/>
                  <a:pt x="915900" y="1098633"/>
                  <a:pt x="917765" y="1097825"/>
                </a:cubicBezTo>
                <a:close/>
                <a:moveTo>
                  <a:pt x="1223351" y="1069615"/>
                </a:moveTo>
                <a:cubicBezTo>
                  <a:pt x="1210630" y="1070112"/>
                  <a:pt x="1197379" y="1076954"/>
                  <a:pt x="1183598" y="1090137"/>
                </a:cubicBezTo>
                <a:cubicBezTo>
                  <a:pt x="1167054" y="1105965"/>
                  <a:pt x="1164620" y="1119968"/>
                  <a:pt x="1176279" y="1132155"/>
                </a:cubicBezTo>
                <a:cubicBezTo>
                  <a:pt x="1187948" y="1144350"/>
                  <a:pt x="1196529" y="1147812"/>
                  <a:pt x="1202043" y="1142537"/>
                </a:cubicBezTo>
                <a:cubicBezTo>
                  <a:pt x="1207558" y="1137260"/>
                  <a:pt x="1223602" y="1137483"/>
                  <a:pt x="1250181" y="1143184"/>
                </a:cubicBezTo>
                <a:cubicBezTo>
                  <a:pt x="1258937" y="1119237"/>
                  <a:pt x="1262194" y="1100562"/>
                  <a:pt x="1259929" y="1087157"/>
                </a:cubicBezTo>
                <a:cubicBezTo>
                  <a:pt x="1248264" y="1074965"/>
                  <a:pt x="1236072" y="1069118"/>
                  <a:pt x="1223351" y="1069615"/>
                </a:cubicBezTo>
                <a:close/>
                <a:moveTo>
                  <a:pt x="1136943" y="1041370"/>
                </a:moveTo>
                <a:cubicBezTo>
                  <a:pt x="1133053" y="1037304"/>
                  <a:pt x="1128351" y="1037920"/>
                  <a:pt x="1122836" y="1043193"/>
                </a:cubicBezTo>
                <a:cubicBezTo>
                  <a:pt x="1111816" y="1053738"/>
                  <a:pt x="1110192" y="1063078"/>
                  <a:pt x="1117964" y="1071200"/>
                </a:cubicBezTo>
                <a:cubicBezTo>
                  <a:pt x="1127365" y="1069990"/>
                  <a:pt x="1133691" y="1060051"/>
                  <a:pt x="1136943" y="1041370"/>
                </a:cubicBezTo>
                <a:close/>
                <a:moveTo>
                  <a:pt x="847187" y="1003369"/>
                </a:moveTo>
                <a:lnTo>
                  <a:pt x="867123" y="1007638"/>
                </a:lnTo>
                <a:cubicBezTo>
                  <a:pt x="874902" y="1015770"/>
                  <a:pt x="873269" y="1025103"/>
                  <a:pt x="862241" y="1035653"/>
                </a:cubicBezTo>
                <a:lnTo>
                  <a:pt x="848144" y="1037468"/>
                </a:lnTo>
                <a:close/>
                <a:moveTo>
                  <a:pt x="825082" y="971974"/>
                </a:moveTo>
                <a:cubicBezTo>
                  <a:pt x="829782" y="971368"/>
                  <a:pt x="834076" y="973096"/>
                  <a:pt x="837965" y="977162"/>
                </a:cubicBezTo>
                <a:cubicBezTo>
                  <a:pt x="845743" y="985291"/>
                  <a:pt x="844111" y="994625"/>
                  <a:pt x="833082" y="1005175"/>
                </a:cubicBezTo>
                <a:cubicBezTo>
                  <a:pt x="827569" y="1010452"/>
                  <a:pt x="820933" y="1009027"/>
                  <a:pt x="813155" y="1000897"/>
                </a:cubicBezTo>
                <a:cubicBezTo>
                  <a:pt x="805377" y="992767"/>
                  <a:pt x="804248" y="986075"/>
                  <a:pt x="809761" y="980798"/>
                </a:cubicBezTo>
                <a:cubicBezTo>
                  <a:pt x="815276" y="975523"/>
                  <a:pt x="820382" y="972581"/>
                  <a:pt x="825082" y="971974"/>
                </a:cubicBezTo>
                <a:close/>
                <a:moveTo>
                  <a:pt x="996022" y="860975"/>
                </a:moveTo>
                <a:cubicBezTo>
                  <a:pt x="1009308" y="863823"/>
                  <a:pt x="1020654" y="864643"/>
                  <a:pt x="1030047" y="863441"/>
                </a:cubicBezTo>
                <a:cubicBezTo>
                  <a:pt x="1041708" y="875629"/>
                  <a:pt x="1045929" y="891061"/>
                  <a:pt x="1042672" y="909737"/>
                </a:cubicBezTo>
                <a:cubicBezTo>
                  <a:pt x="1029387" y="906888"/>
                  <a:pt x="1018035" y="906061"/>
                  <a:pt x="1008642" y="907263"/>
                </a:cubicBezTo>
                <a:cubicBezTo>
                  <a:pt x="996981" y="895075"/>
                  <a:pt x="992766" y="879649"/>
                  <a:pt x="996022" y="860975"/>
                </a:cubicBezTo>
                <a:close/>
                <a:moveTo>
                  <a:pt x="896520" y="826283"/>
                </a:moveTo>
                <a:cubicBezTo>
                  <a:pt x="898729" y="825143"/>
                  <a:pt x="901150" y="825260"/>
                  <a:pt x="903782" y="826632"/>
                </a:cubicBezTo>
                <a:cubicBezTo>
                  <a:pt x="909047" y="829377"/>
                  <a:pt x="915159" y="837150"/>
                  <a:pt x="922123" y="849946"/>
                </a:cubicBezTo>
                <a:cubicBezTo>
                  <a:pt x="929901" y="858077"/>
                  <a:pt x="934919" y="868834"/>
                  <a:pt x="937184" y="882238"/>
                </a:cubicBezTo>
                <a:cubicBezTo>
                  <a:pt x="943330" y="899703"/>
                  <a:pt x="945034" y="909757"/>
                  <a:pt x="942282" y="912391"/>
                </a:cubicBezTo>
                <a:cubicBezTo>
                  <a:pt x="939520" y="915032"/>
                  <a:pt x="930370" y="908216"/>
                  <a:pt x="914820" y="891962"/>
                </a:cubicBezTo>
                <a:cubicBezTo>
                  <a:pt x="895381" y="871642"/>
                  <a:pt x="887278" y="852153"/>
                  <a:pt x="890527" y="833470"/>
                </a:cubicBezTo>
                <a:cubicBezTo>
                  <a:pt x="892313" y="829818"/>
                  <a:pt x="894311" y="827423"/>
                  <a:pt x="896520" y="826283"/>
                </a:cubicBezTo>
                <a:close/>
                <a:moveTo>
                  <a:pt x="963108" y="797606"/>
                </a:moveTo>
                <a:cubicBezTo>
                  <a:pt x="964971" y="796796"/>
                  <a:pt x="967845" y="798424"/>
                  <a:pt x="971731" y="802487"/>
                </a:cubicBezTo>
                <a:cubicBezTo>
                  <a:pt x="983397" y="814680"/>
                  <a:pt x="984529" y="821371"/>
                  <a:pt x="975132" y="822589"/>
                </a:cubicBezTo>
                <a:cubicBezTo>
                  <a:pt x="965730" y="823801"/>
                  <a:pt x="960866" y="818716"/>
                  <a:pt x="960550" y="807346"/>
                </a:cubicBezTo>
                <a:cubicBezTo>
                  <a:pt x="960392" y="801661"/>
                  <a:pt x="961244" y="798415"/>
                  <a:pt x="963108" y="797606"/>
                </a:cubicBezTo>
                <a:close/>
                <a:moveTo>
                  <a:pt x="679549" y="778477"/>
                </a:moveTo>
                <a:cubicBezTo>
                  <a:pt x="683438" y="782542"/>
                  <a:pt x="682626" y="787204"/>
                  <a:pt x="677112" y="792480"/>
                </a:cubicBezTo>
                <a:cubicBezTo>
                  <a:pt x="671599" y="797755"/>
                  <a:pt x="666904" y="798359"/>
                  <a:pt x="663015" y="794294"/>
                </a:cubicBezTo>
                <a:lnTo>
                  <a:pt x="671282" y="786386"/>
                </a:lnTo>
                <a:close/>
                <a:moveTo>
                  <a:pt x="658656" y="740091"/>
                </a:moveTo>
                <a:lnTo>
                  <a:pt x="664487" y="746185"/>
                </a:lnTo>
                <a:cubicBezTo>
                  <a:pt x="658974" y="751459"/>
                  <a:pt x="654280" y="752064"/>
                  <a:pt x="650390" y="747998"/>
                </a:cubicBezTo>
                <a:close/>
                <a:moveTo>
                  <a:pt x="1158518" y="600443"/>
                </a:moveTo>
                <a:cubicBezTo>
                  <a:pt x="1158518" y="600443"/>
                  <a:pt x="1165168" y="601865"/>
                  <a:pt x="1178445" y="604720"/>
                </a:cubicBezTo>
                <a:cubicBezTo>
                  <a:pt x="1186224" y="612853"/>
                  <a:pt x="1189301" y="621579"/>
                  <a:pt x="1187674" y="630920"/>
                </a:cubicBezTo>
                <a:close/>
                <a:moveTo>
                  <a:pt x="1321409" y="970"/>
                </a:moveTo>
                <a:cubicBezTo>
                  <a:pt x="1324166" y="-1667"/>
                  <a:pt x="1329431" y="1077"/>
                  <a:pt x="1337206" y="9203"/>
                </a:cubicBezTo>
                <a:cubicBezTo>
                  <a:pt x="1350482" y="12060"/>
                  <a:pt x="1366853" y="23642"/>
                  <a:pt x="1386292" y="43960"/>
                </a:cubicBezTo>
                <a:cubicBezTo>
                  <a:pt x="1452388" y="113047"/>
                  <a:pt x="1492384" y="160384"/>
                  <a:pt x="1506319" y="185969"/>
                </a:cubicBezTo>
                <a:cubicBezTo>
                  <a:pt x="1534168" y="237158"/>
                  <a:pt x="1548091" y="262751"/>
                  <a:pt x="1548091" y="262751"/>
                </a:cubicBezTo>
                <a:cubicBezTo>
                  <a:pt x="1559760" y="274946"/>
                  <a:pt x="1593295" y="293452"/>
                  <a:pt x="1648716" y="318262"/>
                </a:cubicBezTo>
                <a:cubicBezTo>
                  <a:pt x="1704127" y="343080"/>
                  <a:pt x="1746261" y="365045"/>
                  <a:pt x="1775095" y="384145"/>
                </a:cubicBezTo>
                <a:cubicBezTo>
                  <a:pt x="1904381" y="486181"/>
                  <a:pt x="1974530" y="531917"/>
                  <a:pt x="1985560" y="521366"/>
                </a:cubicBezTo>
                <a:cubicBezTo>
                  <a:pt x="2002091" y="505548"/>
                  <a:pt x="2014246" y="501703"/>
                  <a:pt x="2022020" y="509830"/>
                </a:cubicBezTo>
                <a:cubicBezTo>
                  <a:pt x="2029796" y="517959"/>
                  <a:pt x="2028172" y="527299"/>
                  <a:pt x="2017153" y="537840"/>
                </a:cubicBezTo>
                <a:cubicBezTo>
                  <a:pt x="2011639" y="543115"/>
                  <a:pt x="2018605" y="555909"/>
                  <a:pt x="2038044" y="576227"/>
                </a:cubicBezTo>
                <a:lnTo>
                  <a:pt x="2073033" y="612799"/>
                </a:lnTo>
                <a:lnTo>
                  <a:pt x="2083736" y="590887"/>
                </a:lnTo>
                <a:cubicBezTo>
                  <a:pt x="2086000" y="604293"/>
                  <a:pt x="2084368" y="613628"/>
                  <a:pt x="2078864" y="618894"/>
                </a:cubicBezTo>
                <a:cubicBezTo>
                  <a:pt x="2152087" y="673371"/>
                  <a:pt x="2208148" y="720929"/>
                  <a:pt x="2247025" y="761566"/>
                </a:cubicBezTo>
                <a:cubicBezTo>
                  <a:pt x="2266464" y="781886"/>
                  <a:pt x="2273430" y="794678"/>
                  <a:pt x="2267917" y="799954"/>
                </a:cubicBezTo>
                <a:cubicBezTo>
                  <a:pt x="2262402" y="805228"/>
                  <a:pt x="2269368" y="818021"/>
                  <a:pt x="2288802" y="838333"/>
                </a:cubicBezTo>
                <a:cubicBezTo>
                  <a:pt x="2305973" y="845262"/>
                  <a:pt x="2319265" y="848117"/>
                  <a:pt x="2328662" y="846899"/>
                </a:cubicBezTo>
                <a:lnTo>
                  <a:pt x="2389416" y="893852"/>
                </a:lnTo>
                <a:cubicBezTo>
                  <a:pt x="2439953" y="946678"/>
                  <a:pt x="2485654" y="961327"/>
                  <a:pt x="2526499" y="937823"/>
                </a:cubicBezTo>
                <a:cubicBezTo>
                  <a:pt x="2537527" y="927273"/>
                  <a:pt x="2548873" y="928093"/>
                  <a:pt x="2560540" y="940287"/>
                </a:cubicBezTo>
                <a:cubicBezTo>
                  <a:pt x="2572200" y="952476"/>
                  <a:pt x="2572516" y="963845"/>
                  <a:pt x="2561487" y="974395"/>
                </a:cubicBezTo>
                <a:cubicBezTo>
                  <a:pt x="2550469" y="984937"/>
                  <a:pt x="2550793" y="996315"/>
                  <a:pt x="2562453" y="1008503"/>
                </a:cubicBezTo>
                <a:cubicBezTo>
                  <a:pt x="2574112" y="1020691"/>
                  <a:pt x="2583517" y="1019481"/>
                  <a:pt x="2590646" y="1004874"/>
                </a:cubicBezTo>
                <a:cubicBezTo>
                  <a:pt x="2597791" y="990265"/>
                  <a:pt x="2608000" y="984385"/>
                  <a:pt x="2621293" y="987238"/>
                </a:cubicBezTo>
                <a:cubicBezTo>
                  <a:pt x="2632953" y="999428"/>
                  <a:pt x="2633585" y="1022168"/>
                  <a:pt x="2623204" y="1055455"/>
                </a:cubicBezTo>
                <a:cubicBezTo>
                  <a:pt x="2614449" y="1079403"/>
                  <a:pt x="2632256" y="1109055"/>
                  <a:pt x="2676647" y="1144417"/>
                </a:cubicBezTo>
                <a:lnTo>
                  <a:pt x="2750975" y="1271776"/>
                </a:lnTo>
                <a:cubicBezTo>
                  <a:pt x="2754233" y="1253101"/>
                  <a:pt x="2764122" y="1235851"/>
                  <a:pt x="2780656" y="1220035"/>
                </a:cubicBezTo>
                <a:cubicBezTo>
                  <a:pt x="2786171" y="1214758"/>
                  <a:pt x="2765595" y="1187740"/>
                  <a:pt x="2718946" y="1138980"/>
                </a:cubicBezTo>
                <a:lnTo>
                  <a:pt x="2674736" y="1076201"/>
                </a:lnTo>
                <a:cubicBezTo>
                  <a:pt x="2685756" y="1065660"/>
                  <a:pt x="2751526" y="1123367"/>
                  <a:pt x="2872049" y="1249345"/>
                </a:cubicBezTo>
                <a:lnTo>
                  <a:pt x="3031937" y="1399920"/>
                </a:lnTo>
                <a:cubicBezTo>
                  <a:pt x="3020276" y="1387732"/>
                  <a:pt x="3019960" y="1376362"/>
                  <a:pt x="3030990" y="1365811"/>
                </a:cubicBezTo>
                <a:cubicBezTo>
                  <a:pt x="3042009" y="1355269"/>
                  <a:pt x="3090288" y="1394697"/>
                  <a:pt x="3175815" y="1484095"/>
                </a:cubicBezTo>
                <a:cubicBezTo>
                  <a:pt x="3191365" y="1500347"/>
                  <a:pt x="3267353" y="1552184"/>
                  <a:pt x="3403775" y="1639603"/>
                </a:cubicBezTo>
                <a:cubicBezTo>
                  <a:pt x="3449793" y="1665624"/>
                  <a:pt x="3467284" y="1683906"/>
                  <a:pt x="3456254" y="1694457"/>
                </a:cubicBezTo>
                <a:cubicBezTo>
                  <a:pt x="3449115" y="1709073"/>
                  <a:pt x="3448474" y="1719424"/>
                  <a:pt x="3454303" y="1725519"/>
                </a:cubicBezTo>
                <a:cubicBezTo>
                  <a:pt x="3460135" y="1731612"/>
                  <a:pt x="3470503" y="1731428"/>
                  <a:pt x="3485413" y="1724936"/>
                </a:cubicBezTo>
                <a:cubicBezTo>
                  <a:pt x="3500331" y="1718449"/>
                  <a:pt x="3524153" y="1726803"/>
                  <a:pt x="3556878" y="1749968"/>
                </a:cubicBezTo>
                <a:cubicBezTo>
                  <a:pt x="3589600" y="1773151"/>
                  <a:pt x="3604340" y="1794067"/>
                  <a:pt x="3601088" y="1812748"/>
                </a:cubicBezTo>
                <a:cubicBezTo>
                  <a:pt x="3596214" y="1840753"/>
                  <a:pt x="3622296" y="1862504"/>
                  <a:pt x="3679342" y="1877975"/>
                </a:cubicBezTo>
                <a:cubicBezTo>
                  <a:pt x="3784017" y="1910149"/>
                  <a:pt x="3960765" y="2056267"/>
                  <a:pt x="4209580" y="2316344"/>
                </a:cubicBezTo>
                <a:cubicBezTo>
                  <a:pt x="4353430" y="2466704"/>
                  <a:pt x="4463420" y="2587184"/>
                  <a:pt x="4539551" y="2677797"/>
                </a:cubicBezTo>
                <a:cubicBezTo>
                  <a:pt x="4645157" y="2810262"/>
                  <a:pt x="4937053" y="3126410"/>
                  <a:pt x="5415253" y="3626251"/>
                </a:cubicBezTo>
                <a:cubicBezTo>
                  <a:pt x="5745713" y="3971665"/>
                  <a:pt x="5927306" y="4155949"/>
                  <a:pt x="5960038" y="4179124"/>
                </a:cubicBezTo>
                <a:cubicBezTo>
                  <a:pt x="5967817" y="4187252"/>
                  <a:pt x="6005558" y="4221190"/>
                  <a:pt x="6073277" y="4280936"/>
                </a:cubicBezTo>
                <a:cubicBezTo>
                  <a:pt x="6140990" y="4340675"/>
                  <a:pt x="6205786" y="4397383"/>
                  <a:pt x="6267674" y="4451033"/>
                </a:cubicBezTo>
                <a:cubicBezTo>
                  <a:pt x="6329558" y="4504677"/>
                  <a:pt x="6369898" y="4530293"/>
                  <a:pt x="6388704" y="4527874"/>
                </a:cubicBezTo>
                <a:cubicBezTo>
                  <a:pt x="6396157" y="4524636"/>
                  <a:pt x="6404746" y="4528095"/>
                  <a:pt x="6414464" y="4538254"/>
                </a:cubicBezTo>
                <a:cubicBezTo>
                  <a:pt x="6424184" y="4548415"/>
                  <a:pt x="6435036" y="4565273"/>
                  <a:pt x="6447021" y="4588830"/>
                </a:cubicBezTo>
                <a:cubicBezTo>
                  <a:pt x="6447654" y="4611569"/>
                  <a:pt x="6431443" y="4638763"/>
                  <a:pt x="6398368" y="4670405"/>
                </a:cubicBezTo>
                <a:cubicBezTo>
                  <a:pt x="6354272" y="4712592"/>
                  <a:pt x="6326214" y="4754992"/>
                  <a:pt x="6314203" y="4797612"/>
                </a:cubicBezTo>
                <a:cubicBezTo>
                  <a:pt x="6296683" y="4845519"/>
                  <a:pt x="6282408" y="4874736"/>
                  <a:pt x="6271379" y="4885286"/>
                </a:cubicBezTo>
                <a:cubicBezTo>
                  <a:pt x="6249330" y="4906379"/>
                  <a:pt x="6218835" y="4962799"/>
                  <a:pt x="6179910" y="5054524"/>
                </a:cubicBezTo>
                <a:cubicBezTo>
                  <a:pt x="6108541" y="5200635"/>
                  <a:pt x="6012210" y="5331697"/>
                  <a:pt x="5890934" y="5447721"/>
                </a:cubicBezTo>
                <a:cubicBezTo>
                  <a:pt x="5879915" y="5458263"/>
                  <a:pt x="5862406" y="5473078"/>
                  <a:pt x="5838411" y="5492136"/>
                </a:cubicBezTo>
                <a:cubicBezTo>
                  <a:pt x="5814421" y="5511200"/>
                  <a:pt x="5794152" y="5528641"/>
                  <a:pt x="5777619" y="5544459"/>
                </a:cubicBezTo>
                <a:cubicBezTo>
                  <a:pt x="5744543" y="5576103"/>
                  <a:pt x="5701259" y="5613627"/>
                  <a:pt x="5647761" y="5657021"/>
                </a:cubicBezTo>
                <a:cubicBezTo>
                  <a:pt x="5447057" y="5833477"/>
                  <a:pt x="5304711" y="5938518"/>
                  <a:pt x="5220762" y="5972144"/>
                </a:cubicBezTo>
                <a:cubicBezTo>
                  <a:pt x="5187036" y="5981052"/>
                  <a:pt x="5155271" y="5991983"/>
                  <a:pt x="5125451" y="6004953"/>
                </a:cubicBezTo>
                <a:cubicBezTo>
                  <a:pt x="5095626" y="6017917"/>
                  <a:pt x="5050719" y="6031685"/>
                  <a:pt x="4990760" y="6046248"/>
                </a:cubicBezTo>
                <a:lnTo>
                  <a:pt x="4951995" y="6058840"/>
                </a:lnTo>
                <a:lnTo>
                  <a:pt x="4966486" y="6070472"/>
                </a:lnTo>
                <a:cubicBezTo>
                  <a:pt x="4973208" y="6072798"/>
                  <a:pt x="4980840" y="6072792"/>
                  <a:pt x="4989388" y="6070449"/>
                </a:cubicBezTo>
                <a:cubicBezTo>
                  <a:pt x="5012194" y="6064203"/>
                  <a:pt x="5033435" y="6078897"/>
                  <a:pt x="5053150" y="6114522"/>
                </a:cubicBezTo>
                <a:cubicBezTo>
                  <a:pt x="5072848" y="6150152"/>
                  <a:pt x="5077139" y="6177188"/>
                  <a:pt x="5066003" y="6195631"/>
                </a:cubicBezTo>
                <a:cubicBezTo>
                  <a:pt x="5054856" y="6214065"/>
                  <a:pt x="5052220" y="6226325"/>
                  <a:pt x="5058050" y="6232419"/>
                </a:cubicBezTo>
                <a:cubicBezTo>
                  <a:pt x="5063880" y="6238513"/>
                  <a:pt x="5076243" y="6236421"/>
                  <a:pt x="5095161" y="6226108"/>
                </a:cubicBezTo>
                <a:cubicBezTo>
                  <a:pt x="5110187" y="6211732"/>
                  <a:pt x="5127678" y="6230015"/>
                  <a:pt x="5147640" y="6280963"/>
                </a:cubicBezTo>
                <a:cubicBezTo>
                  <a:pt x="5218945" y="6430681"/>
                  <a:pt x="5262373" y="6513665"/>
                  <a:pt x="5277922" y="6529920"/>
                </a:cubicBezTo>
                <a:cubicBezTo>
                  <a:pt x="5363449" y="6619317"/>
                  <a:pt x="5398704" y="6671206"/>
                  <a:pt x="5383689" y="6685571"/>
                </a:cubicBezTo>
                <a:cubicBezTo>
                  <a:pt x="5368662" y="6699949"/>
                  <a:pt x="5355318" y="6701043"/>
                  <a:pt x="5343657" y="6688854"/>
                </a:cubicBezTo>
                <a:lnTo>
                  <a:pt x="5484015" y="6858114"/>
                </a:lnTo>
                <a:cubicBezTo>
                  <a:pt x="5604536" y="6984090"/>
                  <a:pt x="5657279" y="7054264"/>
                  <a:pt x="5642265" y="7068627"/>
                </a:cubicBezTo>
                <a:lnTo>
                  <a:pt x="5578502" y="7024556"/>
                </a:lnTo>
                <a:cubicBezTo>
                  <a:pt x="5531855" y="6975796"/>
                  <a:pt x="5504777" y="6954998"/>
                  <a:pt x="5497261" y="6962187"/>
                </a:cubicBezTo>
                <a:cubicBezTo>
                  <a:pt x="5474734" y="6983740"/>
                  <a:pt x="5452068" y="6997640"/>
                  <a:pt x="5429270" y="7003892"/>
                </a:cubicBezTo>
                <a:lnTo>
                  <a:pt x="5562209" y="7075174"/>
                </a:lnTo>
                <a:cubicBezTo>
                  <a:pt x="5593572" y="7122999"/>
                  <a:pt x="5624407" y="7140188"/>
                  <a:pt x="5654714" y="7126765"/>
                </a:cubicBezTo>
                <a:cubicBezTo>
                  <a:pt x="5696423" y="7110220"/>
                  <a:pt x="5723111" y="7108031"/>
                  <a:pt x="5734771" y="7120219"/>
                </a:cubicBezTo>
                <a:cubicBezTo>
                  <a:pt x="5735037" y="7135538"/>
                  <a:pt x="5725713" y="7148343"/>
                  <a:pt x="5706802" y="7158662"/>
                </a:cubicBezTo>
                <a:cubicBezTo>
                  <a:pt x="5687900" y="7168961"/>
                  <a:pt x="5684277" y="7180214"/>
                  <a:pt x="5695936" y="7192402"/>
                </a:cubicBezTo>
                <a:cubicBezTo>
                  <a:pt x="5707597" y="7204590"/>
                  <a:pt x="5720947" y="7203504"/>
                  <a:pt x="5735961" y="7189141"/>
                </a:cubicBezTo>
                <a:cubicBezTo>
                  <a:pt x="5750990" y="7174764"/>
                  <a:pt x="5764333" y="7173668"/>
                  <a:pt x="5775994" y="7185855"/>
                </a:cubicBezTo>
                <a:cubicBezTo>
                  <a:pt x="5787662" y="7198052"/>
                  <a:pt x="5785978" y="7211335"/>
                  <a:pt x="5770951" y="7225713"/>
                </a:cubicBezTo>
                <a:cubicBezTo>
                  <a:pt x="5733674" y="7276947"/>
                  <a:pt x="5740291" y="7328990"/>
                  <a:pt x="5790829" y="7381815"/>
                </a:cubicBezTo>
                <a:lnTo>
                  <a:pt x="5832050" y="7447453"/>
                </a:lnTo>
                <a:cubicBezTo>
                  <a:pt x="5828418" y="7458700"/>
                  <a:pt x="5828685" y="7474018"/>
                  <a:pt x="5832851" y="7493388"/>
                </a:cubicBezTo>
                <a:cubicBezTo>
                  <a:pt x="5852281" y="7513701"/>
                  <a:pt x="5865752" y="7520272"/>
                  <a:pt x="5873266" y="7513083"/>
                </a:cubicBezTo>
                <a:cubicBezTo>
                  <a:pt x="5880781" y="7505895"/>
                  <a:pt x="5894249" y="7512467"/>
                  <a:pt x="5913687" y="7532785"/>
                </a:cubicBezTo>
                <a:cubicBezTo>
                  <a:pt x="5952566" y="7573422"/>
                  <a:pt x="5995597" y="7633445"/>
                  <a:pt x="6042787" y="7712829"/>
                </a:cubicBezTo>
                <a:cubicBezTo>
                  <a:pt x="6050290" y="7705651"/>
                  <a:pt x="6061684" y="7702523"/>
                  <a:pt x="6076977" y="7703465"/>
                </a:cubicBezTo>
                <a:lnTo>
                  <a:pt x="6048618" y="7718922"/>
                </a:lnTo>
                <a:lnTo>
                  <a:pt x="6083607" y="7755495"/>
                </a:lnTo>
                <a:cubicBezTo>
                  <a:pt x="6103046" y="7775812"/>
                  <a:pt x="6116515" y="7782384"/>
                  <a:pt x="6124029" y="7775196"/>
                </a:cubicBezTo>
                <a:cubicBezTo>
                  <a:pt x="6139044" y="7760831"/>
                  <a:pt x="6150446" y="7757708"/>
                  <a:pt x="6158226" y="7765839"/>
                </a:cubicBezTo>
                <a:cubicBezTo>
                  <a:pt x="6165996" y="7773962"/>
                  <a:pt x="6158621" y="7788803"/>
                  <a:pt x="6136093" y="7810356"/>
                </a:cubicBezTo>
                <a:cubicBezTo>
                  <a:pt x="6121066" y="7824733"/>
                  <a:pt x="6158657" y="7901617"/>
                  <a:pt x="6248880" y="8041023"/>
                </a:cubicBezTo>
                <a:cubicBezTo>
                  <a:pt x="6264687" y="8072588"/>
                  <a:pt x="6280766" y="8119477"/>
                  <a:pt x="6297116" y="8181668"/>
                </a:cubicBezTo>
                <a:cubicBezTo>
                  <a:pt x="6313453" y="8243869"/>
                  <a:pt x="6327456" y="8281059"/>
                  <a:pt x="6339124" y="8293256"/>
                </a:cubicBezTo>
                <a:cubicBezTo>
                  <a:pt x="6339124" y="8293256"/>
                  <a:pt x="6366077" y="8306385"/>
                  <a:pt x="6419983" y="8332645"/>
                </a:cubicBezTo>
                <a:cubicBezTo>
                  <a:pt x="6446921" y="8345788"/>
                  <a:pt x="6493446" y="8386883"/>
                  <a:pt x="6559539" y="8455969"/>
                </a:cubicBezTo>
                <a:cubicBezTo>
                  <a:pt x="6578978" y="8476287"/>
                  <a:pt x="6588822" y="8494114"/>
                  <a:pt x="6589094" y="8509411"/>
                </a:cubicBezTo>
                <a:cubicBezTo>
                  <a:pt x="6604646" y="8525664"/>
                  <a:pt x="6597130" y="8532852"/>
                  <a:pt x="6566553" y="8530977"/>
                </a:cubicBezTo>
                <a:cubicBezTo>
                  <a:pt x="6539878" y="8533153"/>
                  <a:pt x="6499377" y="8509628"/>
                  <a:pt x="6445089" y="8460390"/>
                </a:cubicBezTo>
                <a:cubicBezTo>
                  <a:pt x="6390787" y="8411164"/>
                  <a:pt x="6339407" y="8364966"/>
                  <a:pt x="6290937" y="8321836"/>
                </a:cubicBezTo>
                <a:cubicBezTo>
                  <a:pt x="6242478" y="8278693"/>
                  <a:pt x="6214492" y="8260714"/>
                  <a:pt x="6206976" y="8267903"/>
                </a:cubicBezTo>
                <a:cubicBezTo>
                  <a:pt x="6191965" y="8282267"/>
                  <a:pt x="6219439" y="8326027"/>
                  <a:pt x="6289422" y="8399180"/>
                </a:cubicBezTo>
                <a:cubicBezTo>
                  <a:pt x="6363288" y="8476388"/>
                  <a:pt x="6396454" y="8518590"/>
                  <a:pt x="6388955" y="8525764"/>
                </a:cubicBezTo>
                <a:cubicBezTo>
                  <a:pt x="6366414" y="8547329"/>
                  <a:pt x="6343549" y="8549748"/>
                  <a:pt x="6320358" y="8533016"/>
                </a:cubicBezTo>
                <a:cubicBezTo>
                  <a:pt x="6297158" y="8516300"/>
                  <a:pt x="6281805" y="8511527"/>
                  <a:pt x="6274305" y="8518702"/>
                </a:cubicBezTo>
                <a:cubicBezTo>
                  <a:pt x="6259278" y="8533079"/>
                  <a:pt x="6242043" y="8530108"/>
                  <a:pt x="6222605" y="8509792"/>
                </a:cubicBezTo>
                <a:cubicBezTo>
                  <a:pt x="6203167" y="8489472"/>
                  <a:pt x="6149005" y="8447900"/>
                  <a:pt x="6060124" y="8385053"/>
                </a:cubicBezTo>
                <a:cubicBezTo>
                  <a:pt x="5971223" y="8322216"/>
                  <a:pt x="5915113" y="8278607"/>
                  <a:pt x="5891792" y="8254230"/>
                </a:cubicBezTo>
                <a:cubicBezTo>
                  <a:pt x="5856796" y="8217652"/>
                  <a:pt x="5804588" y="8178096"/>
                  <a:pt x="5735134" y="8135581"/>
                </a:cubicBezTo>
                <a:lnTo>
                  <a:pt x="5730486" y="8198400"/>
                </a:lnTo>
                <a:cubicBezTo>
                  <a:pt x="5734646" y="8217764"/>
                  <a:pt x="5732970" y="8231056"/>
                  <a:pt x="5725456" y="8238244"/>
                </a:cubicBezTo>
                <a:cubicBezTo>
                  <a:pt x="5717943" y="8245432"/>
                  <a:pt x="5698636" y="8232757"/>
                  <a:pt x="5667536" y="8200252"/>
                </a:cubicBezTo>
                <a:lnTo>
                  <a:pt x="5580457" y="8131783"/>
                </a:lnTo>
                <a:cubicBezTo>
                  <a:pt x="5541847" y="8106463"/>
                  <a:pt x="5516973" y="8103017"/>
                  <a:pt x="5505834" y="8121457"/>
                </a:cubicBezTo>
                <a:lnTo>
                  <a:pt x="5546256" y="8141160"/>
                </a:lnTo>
                <a:cubicBezTo>
                  <a:pt x="5565697" y="8161479"/>
                  <a:pt x="5591872" y="8185072"/>
                  <a:pt x="5624779" y="8211962"/>
                </a:cubicBezTo>
                <a:cubicBezTo>
                  <a:pt x="5657703" y="8238841"/>
                  <a:pt x="5683873" y="8262454"/>
                  <a:pt x="5703313" y="8282771"/>
                </a:cubicBezTo>
                <a:cubicBezTo>
                  <a:pt x="5792728" y="8376234"/>
                  <a:pt x="5826171" y="8433743"/>
                  <a:pt x="5803644" y="8455296"/>
                </a:cubicBezTo>
                <a:cubicBezTo>
                  <a:pt x="5788616" y="8469672"/>
                  <a:pt x="5806511" y="8510924"/>
                  <a:pt x="5857320" y="8579077"/>
                </a:cubicBezTo>
                <a:cubicBezTo>
                  <a:pt x="5911748" y="8635968"/>
                  <a:pt x="5985350" y="8697857"/>
                  <a:pt x="6078132" y="8764756"/>
                </a:cubicBezTo>
                <a:cubicBezTo>
                  <a:pt x="6120628" y="8794159"/>
                  <a:pt x="6155490" y="8823066"/>
                  <a:pt x="6182700" y="8851507"/>
                </a:cubicBezTo>
                <a:lnTo>
                  <a:pt x="6188538" y="8857610"/>
                </a:lnTo>
                <a:lnTo>
                  <a:pt x="6119341" y="8830406"/>
                </a:lnTo>
                <a:cubicBezTo>
                  <a:pt x="6069339" y="8808198"/>
                  <a:pt x="6022171" y="8785215"/>
                  <a:pt x="5977868" y="8761454"/>
                </a:cubicBezTo>
                <a:cubicBezTo>
                  <a:pt x="5933542" y="8737700"/>
                  <a:pt x="5905695" y="8727377"/>
                  <a:pt x="5894291" y="8730498"/>
                </a:cubicBezTo>
                <a:cubicBezTo>
                  <a:pt x="5875387" y="8740798"/>
                  <a:pt x="5855035" y="8723291"/>
                  <a:pt x="5833259" y="8677979"/>
                </a:cubicBezTo>
                <a:cubicBezTo>
                  <a:pt x="5811475" y="8632658"/>
                  <a:pt x="5785303" y="8609045"/>
                  <a:pt x="5754728" y="8607168"/>
                </a:cubicBezTo>
                <a:lnTo>
                  <a:pt x="5737634" y="8611849"/>
                </a:lnTo>
                <a:lnTo>
                  <a:pt x="5773408" y="8694373"/>
                </a:lnTo>
                <a:cubicBezTo>
                  <a:pt x="5792847" y="8714691"/>
                  <a:pt x="5798818" y="8728436"/>
                  <a:pt x="5791303" y="8735627"/>
                </a:cubicBezTo>
                <a:cubicBezTo>
                  <a:pt x="5768776" y="8757178"/>
                  <a:pt x="5720583" y="8729354"/>
                  <a:pt x="5646709" y="8652136"/>
                </a:cubicBezTo>
                <a:cubicBezTo>
                  <a:pt x="5670559" y="8707152"/>
                  <a:pt x="5713591" y="8767171"/>
                  <a:pt x="5775797" y="8832192"/>
                </a:cubicBezTo>
                <a:cubicBezTo>
                  <a:pt x="5849662" y="8909400"/>
                  <a:pt x="5905772" y="8953010"/>
                  <a:pt x="5944128" y="8963017"/>
                </a:cubicBezTo>
                <a:cubicBezTo>
                  <a:pt x="5959400" y="8963964"/>
                  <a:pt x="5965171" y="8966229"/>
                  <a:pt x="5961421" y="8969816"/>
                </a:cubicBezTo>
                <a:cubicBezTo>
                  <a:pt x="5957658" y="8973417"/>
                  <a:pt x="5944387" y="8978329"/>
                  <a:pt x="5921588" y="8984581"/>
                </a:cubicBezTo>
                <a:cubicBezTo>
                  <a:pt x="5898794" y="8990814"/>
                  <a:pt x="5887392" y="8993938"/>
                  <a:pt x="5887392" y="8993938"/>
                </a:cubicBezTo>
                <a:cubicBezTo>
                  <a:pt x="5887392" y="8993938"/>
                  <a:pt x="5895170" y="9002069"/>
                  <a:pt x="5910720" y="9018321"/>
                </a:cubicBezTo>
                <a:cubicBezTo>
                  <a:pt x="5922380" y="9030511"/>
                  <a:pt x="5928338" y="9044270"/>
                  <a:pt x="5928615" y="9059577"/>
                </a:cubicBezTo>
                <a:cubicBezTo>
                  <a:pt x="5936651" y="9083018"/>
                  <a:pt x="5933026" y="9094271"/>
                  <a:pt x="5917735" y="9093331"/>
                </a:cubicBezTo>
                <a:cubicBezTo>
                  <a:pt x="5906330" y="9096454"/>
                  <a:pt x="5892862" y="9089882"/>
                  <a:pt x="5877311" y="9073628"/>
                </a:cubicBezTo>
                <a:cubicBezTo>
                  <a:pt x="5846212" y="9041121"/>
                  <a:pt x="5805915" y="9029084"/>
                  <a:pt x="5756435" y="9037509"/>
                </a:cubicBezTo>
                <a:cubicBezTo>
                  <a:pt x="5703065" y="9041865"/>
                  <a:pt x="5633750" y="9007004"/>
                  <a:pt x="5548480" y="8932917"/>
                </a:cubicBezTo>
                <a:lnTo>
                  <a:pt x="5408917" y="8809587"/>
                </a:lnTo>
                <a:cubicBezTo>
                  <a:pt x="5374185" y="8788327"/>
                  <a:pt x="5351261" y="8786914"/>
                  <a:pt x="5340123" y="8805358"/>
                </a:cubicBezTo>
                <a:cubicBezTo>
                  <a:pt x="5318396" y="8872844"/>
                  <a:pt x="5340039" y="8910511"/>
                  <a:pt x="5405070" y="8918342"/>
                </a:cubicBezTo>
                <a:cubicBezTo>
                  <a:pt x="5443147" y="8913045"/>
                  <a:pt x="5454948" y="8932884"/>
                  <a:pt x="5440461" y="8977886"/>
                </a:cubicBezTo>
                <a:cubicBezTo>
                  <a:pt x="5418721" y="9045388"/>
                  <a:pt x="5388415" y="9058809"/>
                  <a:pt x="5349538" y="9018173"/>
                </a:cubicBezTo>
                <a:cubicBezTo>
                  <a:pt x="5333981" y="9001911"/>
                  <a:pt x="5314933" y="9004577"/>
                  <a:pt x="5292405" y="9026130"/>
                </a:cubicBezTo>
                <a:cubicBezTo>
                  <a:pt x="5269877" y="9047683"/>
                  <a:pt x="5244990" y="9044248"/>
                  <a:pt x="5217774" y="9015798"/>
                </a:cubicBezTo>
                <a:cubicBezTo>
                  <a:pt x="5194451" y="8991422"/>
                  <a:pt x="5183700" y="8976415"/>
                  <a:pt x="5185517" y="8970779"/>
                </a:cubicBezTo>
                <a:cubicBezTo>
                  <a:pt x="5187325" y="8965161"/>
                  <a:pt x="5203384" y="8955631"/>
                  <a:pt x="5233691" y="8942210"/>
                </a:cubicBezTo>
                <a:cubicBezTo>
                  <a:pt x="5241206" y="8935021"/>
                  <a:pt x="5239119" y="8925332"/>
                  <a:pt x="5227458" y="8913145"/>
                </a:cubicBezTo>
                <a:cubicBezTo>
                  <a:pt x="5208296" y="8908133"/>
                  <a:pt x="5187035" y="8893442"/>
                  <a:pt x="5163707" y="8869059"/>
                </a:cubicBezTo>
                <a:cubicBezTo>
                  <a:pt x="5152046" y="8856872"/>
                  <a:pt x="5132032" y="8858498"/>
                  <a:pt x="5103671" y="8873956"/>
                </a:cubicBezTo>
                <a:cubicBezTo>
                  <a:pt x="5075302" y="8889428"/>
                  <a:pt x="5047514" y="8882931"/>
                  <a:pt x="5020305" y="8854490"/>
                </a:cubicBezTo>
                <a:cubicBezTo>
                  <a:pt x="4996976" y="8830106"/>
                  <a:pt x="4977795" y="8825099"/>
                  <a:pt x="4962781" y="8839463"/>
                </a:cubicBezTo>
                <a:lnTo>
                  <a:pt x="4922748" y="8842745"/>
                </a:lnTo>
                <a:lnTo>
                  <a:pt x="4986895" y="8909796"/>
                </a:lnTo>
                <a:cubicBezTo>
                  <a:pt x="5045211" y="8970751"/>
                  <a:pt x="5074508" y="9008882"/>
                  <a:pt x="5074767" y="9024194"/>
                </a:cubicBezTo>
                <a:lnTo>
                  <a:pt x="5058075" y="9051847"/>
                </a:lnTo>
                <a:cubicBezTo>
                  <a:pt x="5039417" y="9077471"/>
                  <a:pt x="5012866" y="9087313"/>
                  <a:pt x="4978415" y="9081359"/>
                </a:cubicBezTo>
                <a:cubicBezTo>
                  <a:pt x="4958977" y="9061039"/>
                  <a:pt x="4937978" y="9061670"/>
                  <a:pt x="4915451" y="9083222"/>
                </a:cubicBezTo>
                <a:cubicBezTo>
                  <a:pt x="4900423" y="9097599"/>
                  <a:pt x="4923626" y="9114316"/>
                  <a:pt x="4985032" y="9133400"/>
                </a:cubicBezTo>
                <a:cubicBezTo>
                  <a:pt x="5000318" y="9134334"/>
                  <a:pt x="4990864" y="9139495"/>
                  <a:pt x="4956675" y="9148859"/>
                </a:cubicBezTo>
                <a:cubicBezTo>
                  <a:pt x="4945270" y="9151983"/>
                  <a:pt x="4877697" y="9107668"/>
                  <a:pt x="4753947" y="9015909"/>
                </a:cubicBezTo>
                <a:cubicBezTo>
                  <a:pt x="4630197" y="8924152"/>
                  <a:pt x="4566389" y="8876238"/>
                  <a:pt x="4562500" y="8872173"/>
                </a:cubicBezTo>
                <a:cubicBezTo>
                  <a:pt x="4562500" y="8872173"/>
                  <a:pt x="4558877" y="8883425"/>
                  <a:pt x="4551626" y="8905933"/>
                </a:cubicBezTo>
                <a:cubicBezTo>
                  <a:pt x="4610199" y="8982200"/>
                  <a:pt x="4666449" y="9033461"/>
                  <a:pt x="4720341" y="9059734"/>
                </a:cubicBezTo>
                <a:cubicBezTo>
                  <a:pt x="4843430" y="9113208"/>
                  <a:pt x="4893842" y="9158368"/>
                  <a:pt x="4871579" y="9195239"/>
                </a:cubicBezTo>
                <a:cubicBezTo>
                  <a:pt x="4864324" y="9217739"/>
                  <a:pt x="4854870" y="9222900"/>
                  <a:pt x="4843209" y="9210711"/>
                </a:cubicBezTo>
                <a:cubicBezTo>
                  <a:pt x="4827650" y="9194449"/>
                  <a:pt x="4820137" y="9201639"/>
                  <a:pt x="4820680" y="9232264"/>
                </a:cubicBezTo>
                <a:cubicBezTo>
                  <a:pt x="4820939" y="9247574"/>
                  <a:pt x="4817189" y="9251162"/>
                  <a:pt x="4809417" y="9243039"/>
                </a:cubicBezTo>
                <a:cubicBezTo>
                  <a:pt x="4801639" y="9234909"/>
                  <a:pt x="4781615" y="9236556"/>
                  <a:pt x="4749367" y="9247950"/>
                </a:cubicBezTo>
                <a:cubicBezTo>
                  <a:pt x="4717123" y="9259343"/>
                  <a:pt x="4695151" y="9258955"/>
                  <a:pt x="4683490" y="9246766"/>
                </a:cubicBezTo>
                <a:lnTo>
                  <a:pt x="4660163" y="9222382"/>
                </a:lnTo>
                <a:lnTo>
                  <a:pt x="4678055" y="9263637"/>
                </a:lnTo>
                <a:cubicBezTo>
                  <a:pt x="4682204" y="9283013"/>
                  <a:pt x="4676775" y="9299890"/>
                  <a:pt x="4661762" y="9314255"/>
                </a:cubicBezTo>
                <a:cubicBezTo>
                  <a:pt x="4646736" y="9328631"/>
                  <a:pt x="4641163" y="9337849"/>
                  <a:pt x="4645051" y="9341915"/>
                </a:cubicBezTo>
                <a:cubicBezTo>
                  <a:pt x="4652823" y="9350037"/>
                  <a:pt x="4672773" y="9344573"/>
                  <a:pt x="4704901" y="9325521"/>
                </a:cubicBezTo>
                <a:cubicBezTo>
                  <a:pt x="4737023" y="9306461"/>
                  <a:pt x="4741939" y="9315368"/>
                  <a:pt x="4719676" y="9352239"/>
                </a:cubicBezTo>
                <a:cubicBezTo>
                  <a:pt x="4708800" y="9386001"/>
                  <a:pt x="4718917" y="9419123"/>
                  <a:pt x="4750016" y="9451630"/>
                </a:cubicBezTo>
                <a:cubicBezTo>
                  <a:pt x="4781123" y="9484143"/>
                  <a:pt x="4785409" y="9511173"/>
                  <a:pt x="4762881" y="9532726"/>
                </a:cubicBezTo>
                <a:cubicBezTo>
                  <a:pt x="4747853" y="9547103"/>
                  <a:pt x="4730621" y="9544132"/>
                  <a:pt x="4711182" y="9523814"/>
                </a:cubicBezTo>
                <a:cubicBezTo>
                  <a:pt x="4699514" y="9511618"/>
                  <a:pt x="4691744" y="9503494"/>
                  <a:pt x="4687854" y="9499429"/>
                </a:cubicBezTo>
                <a:cubicBezTo>
                  <a:pt x="4668679" y="9494428"/>
                  <a:pt x="4659232" y="9499570"/>
                  <a:pt x="4659496" y="9514888"/>
                </a:cubicBezTo>
                <a:cubicBezTo>
                  <a:pt x="4655871" y="9526141"/>
                  <a:pt x="4654188" y="9539425"/>
                  <a:pt x="4654445" y="9554736"/>
                </a:cubicBezTo>
                <a:cubicBezTo>
                  <a:pt x="4674162" y="9590361"/>
                  <a:pt x="4645386" y="9582859"/>
                  <a:pt x="4568175" y="9532210"/>
                </a:cubicBezTo>
                <a:cubicBezTo>
                  <a:pt x="4560661" y="9539398"/>
                  <a:pt x="4570512" y="9557204"/>
                  <a:pt x="4597728" y="9585653"/>
                </a:cubicBezTo>
                <a:cubicBezTo>
                  <a:pt x="4656046" y="9646607"/>
                  <a:pt x="4677690" y="9684276"/>
                  <a:pt x="4662663" y="9698652"/>
                </a:cubicBezTo>
                <a:cubicBezTo>
                  <a:pt x="4647650" y="9713015"/>
                  <a:pt x="4583254" y="9687067"/>
                  <a:pt x="4469489" y="9620786"/>
                </a:cubicBezTo>
                <a:cubicBezTo>
                  <a:pt x="4355716" y="9554498"/>
                  <a:pt x="4295087" y="9524948"/>
                  <a:pt x="4287573" y="9532138"/>
                </a:cubicBezTo>
                <a:cubicBezTo>
                  <a:pt x="4280060" y="9539326"/>
                  <a:pt x="4303526" y="9571362"/>
                  <a:pt x="4357953" y="9628252"/>
                </a:cubicBezTo>
                <a:lnTo>
                  <a:pt x="4416666" y="9712174"/>
                </a:lnTo>
                <a:cubicBezTo>
                  <a:pt x="4393869" y="9718427"/>
                  <a:pt x="4388294" y="9727645"/>
                  <a:pt x="4399963" y="9739840"/>
                </a:cubicBezTo>
                <a:cubicBezTo>
                  <a:pt x="4415512" y="9756095"/>
                  <a:pt x="4430798" y="9757029"/>
                  <a:pt x="4445824" y="9742653"/>
                </a:cubicBezTo>
                <a:lnTo>
                  <a:pt x="4872324" y="10233580"/>
                </a:lnTo>
                <a:cubicBezTo>
                  <a:pt x="4827269" y="10276684"/>
                  <a:pt x="4688227" y="10183984"/>
                  <a:pt x="4455227" y="9955479"/>
                </a:cubicBezTo>
                <a:cubicBezTo>
                  <a:pt x="4428016" y="9927039"/>
                  <a:pt x="4399890" y="9901408"/>
                  <a:pt x="4370871" y="9878582"/>
                </a:cubicBezTo>
                <a:cubicBezTo>
                  <a:pt x="4341833" y="9855763"/>
                  <a:pt x="4323439" y="9840278"/>
                  <a:pt x="4315669" y="9832155"/>
                </a:cubicBezTo>
                <a:lnTo>
                  <a:pt x="4298170" y="9813866"/>
                </a:lnTo>
                <a:lnTo>
                  <a:pt x="4386829" y="9974214"/>
                </a:lnTo>
                <a:lnTo>
                  <a:pt x="4410957" y="10044533"/>
                </a:lnTo>
                <a:cubicBezTo>
                  <a:pt x="4399819" y="10062976"/>
                  <a:pt x="4351618" y="10035143"/>
                  <a:pt x="4266350" y="9961058"/>
                </a:cubicBezTo>
                <a:cubicBezTo>
                  <a:pt x="4134703" y="9853510"/>
                  <a:pt x="4061218" y="9799277"/>
                  <a:pt x="4045947" y="9798331"/>
                </a:cubicBezTo>
                <a:lnTo>
                  <a:pt x="3830172" y="9572791"/>
                </a:lnTo>
                <a:cubicBezTo>
                  <a:pt x="3682440" y="9418373"/>
                  <a:pt x="3597297" y="9351952"/>
                  <a:pt x="3574770" y="9373505"/>
                </a:cubicBezTo>
                <a:lnTo>
                  <a:pt x="3569335" y="9390375"/>
                </a:lnTo>
                <a:cubicBezTo>
                  <a:pt x="3573224" y="9394441"/>
                  <a:pt x="3583201" y="9419909"/>
                  <a:pt x="3599281" y="9466802"/>
                </a:cubicBezTo>
                <a:cubicBezTo>
                  <a:pt x="3618990" y="9502419"/>
                  <a:pt x="3619651" y="9540701"/>
                  <a:pt x="3601264" y="9581652"/>
                </a:cubicBezTo>
                <a:lnTo>
                  <a:pt x="3572106" y="9551174"/>
                </a:lnTo>
                <a:cubicBezTo>
                  <a:pt x="3564063" y="9527725"/>
                  <a:pt x="3460643" y="9397073"/>
                  <a:pt x="3261841" y="9159191"/>
                </a:cubicBezTo>
                <a:cubicBezTo>
                  <a:pt x="3202422" y="9089563"/>
                  <a:pt x="3149554" y="9026311"/>
                  <a:pt x="3103240" y="8969440"/>
                </a:cubicBezTo>
                <a:lnTo>
                  <a:pt x="3007177" y="8847458"/>
                </a:lnTo>
                <a:lnTo>
                  <a:pt x="3009009" y="8889279"/>
                </a:lnTo>
                <a:cubicBezTo>
                  <a:pt x="3009009" y="8889279"/>
                  <a:pt x="3017052" y="8900674"/>
                  <a:pt x="3033139" y="8923464"/>
                </a:cubicBezTo>
                <a:cubicBezTo>
                  <a:pt x="3041176" y="8934862"/>
                  <a:pt x="3053010" y="8962056"/>
                  <a:pt x="3068634" y="9005061"/>
                </a:cubicBezTo>
                <a:cubicBezTo>
                  <a:pt x="3073229" y="9017708"/>
                  <a:pt x="3074719" y="9027190"/>
                  <a:pt x="3073115" y="9033497"/>
                </a:cubicBezTo>
                <a:cubicBezTo>
                  <a:pt x="3076790" y="9043614"/>
                  <a:pt x="3073342" y="9044866"/>
                  <a:pt x="3062771" y="9037254"/>
                </a:cubicBezTo>
                <a:cubicBezTo>
                  <a:pt x="3053124" y="9032170"/>
                  <a:pt x="3041460" y="9013498"/>
                  <a:pt x="3027793" y="8981241"/>
                </a:cubicBezTo>
                <a:cubicBezTo>
                  <a:pt x="3014118" y="8948986"/>
                  <a:pt x="3001139" y="8918620"/>
                  <a:pt x="2988844" y="8890158"/>
                </a:cubicBezTo>
                <a:cubicBezTo>
                  <a:pt x="2976554" y="8861694"/>
                  <a:pt x="2968685" y="8848090"/>
                  <a:pt x="2965238" y="8849342"/>
                </a:cubicBezTo>
                <a:cubicBezTo>
                  <a:pt x="2958348" y="8851845"/>
                  <a:pt x="2963170" y="8875863"/>
                  <a:pt x="2979713" y="8921397"/>
                </a:cubicBezTo>
                <a:cubicBezTo>
                  <a:pt x="2997174" y="8969458"/>
                  <a:pt x="3004177" y="8994114"/>
                  <a:pt x="3000735" y="8995366"/>
                </a:cubicBezTo>
                <a:cubicBezTo>
                  <a:pt x="2990391" y="8999122"/>
                  <a:pt x="2982061" y="8994990"/>
                  <a:pt x="2975745" y="8982968"/>
                </a:cubicBezTo>
                <a:cubicBezTo>
                  <a:pt x="2969424" y="8970947"/>
                  <a:pt x="2964541" y="8965562"/>
                  <a:pt x="2961099" y="8966813"/>
                </a:cubicBezTo>
                <a:cubicBezTo>
                  <a:pt x="2954204" y="8969318"/>
                  <a:pt x="2948458" y="8964247"/>
                  <a:pt x="2943863" y="8951600"/>
                </a:cubicBezTo>
                <a:cubicBezTo>
                  <a:pt x="2939268" y="8938951"/>
                  <a:pt x="2924792" y="8909852"/>
                  <a:pt x="2900443" y="8864294"/>
                </a:cubicBezTo>
                <a:cubicBezTo>
                  <a:pt x="2876084" y="8818734"/>
                  <a:pt x="2861148" y="8788368"/>
                  <a:pt x="2855635" y="8773194"/>
                </a:cubicBezTo>
                <a:cubicBezTo>
                  <a:pt x="2847363" y="8750425"/>
                  <a:pt x="2833354" y="8722585"/>
                  <a:pt x="2813592" y="8689678"/>
                </a:cubicBezTo>
                <a:lnTo>
                  <a:pt x="2804972" y="8714284"/>
                </a:lnTo>
                <a:cubicBezTo>
                  <a:pt x="2804286" y="8723122"/>
                  <a:pt x="2802217" y="8728173"/>
                  <a:pt x="2798769" y="8729426"/>
                </a:cubicBezTo>
                <a:cubicBezTo>
                  <a:pt x="2795321" y="8730679"/>
                  <a:pt x="2789923" y="8721182"/>
                  <a:pt x="2782572" y="8700948"/>
                </a:cubicBezTo>
                <a:lnTo>
                  <a:pt x="2759482" y="8653497"/>
                </a:lnTo>
                <a:cubicBezTo>
                  <a:pt x="2748682" y="8634514"/>
                  <a:pt x="2740296" y="8627537"/>
                  <a:pt x="2734319" y="8632574"/>
                </a:cubicBezTo>
                <a:lnTo>
                  <a:pt x="2746380" y="8649667"/>
                </a:lnTo>
                <a:cubicBezTo>
                  <a:pt x="2750976" y="8662316"/>
                  <a:pt x="2757583" y="8677808"/>
                  <a:pt x="2766196" y="8696155"/>
                </a:cubicBezTo>
                <a:cubicBezTo>
                  <a:pt x="2774815" y="8714501"/>
                  <a:pt x="2781417" y="8730000"/>
                  <a:pt x="2786014" y="8742648"/>
                </a:cubicBezTo>
                <a:cubicBezTo>
                  <a:pt x="2807150" y="8800826"/>
                  <a:pt x="2812550" y="8831793"/>
                  <a:pt x="2802211" y="8835550"/>
                </a:cubicBezTo>
                <a:cubicBezTo>
                  <a:pt x="2795316" y="8838055"/>
                  <a:pt x="2797039" y="8858905"/>
                  <a:pt x="2807378" y="8898105"/>
                </a:cubicBezTo>
                <a:cubicBezTo>
                  <a:pt x="2820243" y="8933519"/>
                  <a:pt x="2839313" y="8975266"/>
                  <a:pt x="2864590" y="9023352"/>
                </a:cubicBezTo>
                <a:cubicBezTo>
                  <a:pt x="2876305" y="9044871"/>
                  <a:pt x="2885382" y="9064477"/>
                  <a:pt x="2891814" y="9082182"/>
                </a:cubicBezTo>
                <a:lnTo>
                  <a:pt x="2893194" y="9085981"/>
                </a:lnTo>
                <a:lnTo>
                  <a:pt x="2871823" y="9059382"/>
                </a:lnTo>
                <a:cubicBezTo>
                  <a:pt x="2856660" y="9039119"/>
                  <a:pt x="2842587" y="9019176"/>
                  <a:pt x="2829608" y="8999555"/>
                </a:cubicBezTo>
                <a:cubicBezTo>
                  <a:pt x="2816620" y="8979934"/>
                  <a:pt x="2807950" y="8969484"/>
                  <a:pt x="2803583" y="8968205"/>
                </a:cubicBezTo>
                <a:cubicBezTo>
                  <a:pt x="2795774" y="8968179"/>
                  <a:pt x="2790544" y="8956474"/>
                  <a:pt x="2787902" y="8933097"/>
                </a:cubicBezTo>
                <a:cubicBezTo>
                  <a:pt x="2785259" y="8909718"/>
                  <a:pt x="2778657" y="8894216"/>
                  <a:pt x="2768087" y="8886605"/>
                </a:cubicBezTo>
                <a:lnTo>
                  <a:pt x="2761538" y="8884690"/>
                </a:lnTo>
                <a:lnTo>
                  <a:pt x="2764980" y="8926392"/>
                </a:lnTo>
                <a:cubicBezTo>
                  <a:pt x="2769575" y="8939039"/>
                  <a:pt x="2770152" y="8945988"/>
                  <a:pt x="2766704" y="8947241"/>
                </a:cubicBezTo>
                <a:cubicBezTo>
                  <a:pt x="2756365" y="8950997"/>
                  <a:pt x="2742467" y="8928846"/>
                  <a:pt x="2725004" y="8880781"/>
                </a:cubicBezTo>
                <a:cubicBezTo>
                  <a:pt x="2727299" y="8908582"/>
                  <a:pt x="2735799" y="8942722"/>
                  <a:pt x="2750504" y="8983196"/>
                </a:cubicBezTo>
                <a:cubicBezTo>
                  <a:pt x="2767964" y="9031257"/>
                  <a:pt x="2782901" y="9061623"/>
                  <a:pt x="2795310" y="9074297"/>
                </a:cubicBezTo>
                <a:cubicBezTo>
                  <a:pt x="2800589" y="9078102"/>
                  <a:pt x="2802371" y="9080319"/>
                  <a:pt x="2800651" y="9080944"/>
                </a:cubicBezTo>
                <a:cubicBezTo>
                  <a:pt x="2798923" y="9081572"/>
                  <a:pt x="2793700" y="9080605"/>
                  <a:pt x="2784966" y="9078054"/>
                </a:cubicBezTo>
                <a:cubicBezTo>
                  <a:pt x="2776238" y="9075497"/>
                  <a:pt x="2771871" y="9074219"/>
                  <a:pt x="2771871" y="9074219"/>
                </a:cubicBezTo>
                <a:cubicBezTo>
                  <a:pt x="2771871" y="9074219"/>
                  <a:pt x="2773709" y="9079279"/>
                  <a:pt x="2777385" y="9089397"/>
                </a:cubicBezTo>
                <a:cubicBezTo>
                  <a:pt x="2780142" y="9096984"/>
                  <a:pt x="2780712" y="9103935"/>
                  <a:pt x="2779108" y="9110246"/>
                </a:cubicBezTo>
                <a:cubicBezTo>
                  <a:pt x="2779336" y="9121616"/>
                  <a:pt x="2776808" y="9125400"/>
                  <a:pt x="2771520" y="9121591"/>
                </a:cubicBezTo>
                <a:cubicBezTo>
                  <a:pt x="2767154" y="9120314"/>
                  <a:pt x="2763136" y="9114615"/>
                  <a:pt x="2759460" y="9104498"/>
                </a:cubicBezTo>
                <a:cubicBezTo>
                  <a:pt x="2752109" y="9084264"/>
                  <a:pt x="2739239" y="9070328"/>
                  <a:pt x="2720858" y="9062688"/>
                </a:cubicBezTo>
                <a:cubicBezTo>
                  <a:pt x="2701558" y="9052518"/>
                  <a:pt x="2680994" y="9022766"/>
                  <a:pt x="2659166" y="8973427"/>
                </a:cubicBezTo>
                <a:lnTo>
                  <a:pt x="2623669" y="8891827"/>
                </a:lnTo>
                <a:cubicBezTo>
                  <a:pt x="2613788" y="8875370"/>
                  <a:pt x="2605862" y="8869662"/>
                  <a:pt x="2599887" y="8874698"/>
                </a:cubicBezTo>
                <a:cubicBezTo>
                  <a:pt x="2584725" y="8897388"/>
                  <a:pt x="2588169" y="8917613"/>
                  <a:pt x="2610225" y="8935368"/>
                </a:cubicBezTo>
                <a:cubicBezTo>
                  <a:pt x="2624240" y="8941729"/>
                  <a:pt x="2626194" y="8952473"/>
                  <a:pt x="2616085" y="8967603"/>
                </a:cubicBezTo>
                <a:cubicBezTo>
                  <a:pt x="2600918" y="8990295"/>
                  <a:pt x="2588741" y="8988989"/>
                  <a:pt x="2579552" y="8963695"/>
                </a:cubicBezTo>
                <a:cubicBezTo>
                  <a:pt x="2575874" y="8953572"/>
                  <a:pt x="2568863" y="8950397"/>
                  <a:pt x="2558525" y="8954152"/>
                </a:cubicBezTo>
                <a:cubicBezTo>
                  <a:pt x="2548187" y="8957906"/>
                  <a:pt x="2539795" y="8950934"/>
                  <a:pt x="2533361" y="8933225"/>
                </a:cubicBezTo>
                <a:cubicBezTo>
                  <a:pt x="2527848" y="8918051"/>
                  <a:pt x="2525725" y="8909516"/>
                  <a:pt x="2526992" y="8907622"/>
                </a:cubicBezTo>
                <a:cubicBezTo>
                  <a:pt x="2528254" y="8905734"/>
                  <a:pt x="2534975" y="8905439"/>
                  <a:pt x="2547152" y="8906743"/>
                </a:cubicBezTo>
                <a:cubicBezTo>
                  <a:pt x="2550599" y="8905491"/>
                  <a:pt x="2550941" y="8901068"/>
                  <a:pt x="2548185" y="8893481"/>
                </a:cubicBezTo>
                <a:cubicBezTo>
                  <a:pt x="2541986" y="8887145"/>
                  <a:pt x="2536123" y="8876387"/>
                  <a:pt x="2530609" y="8861209"/>
                </a:cubicBezTo>
                <a:cubicBezTo>
                  <a:pt x="2527852" y="8853622"/>
                  <a:pt x="2520615" y="8849804"/>
                  <a:pt x="2508898" y="8849768"/>
                </a:cubicBezTo>
                <a:cubicBezTo>
                  <a:pt x="2497176" y="8849732"/>
                  <a:pt x="2488102" y="8840859"/>
                  <a:pt x="2481670" y="8823154"/>
                </a:cubicBezTo>
                <a:cubicBezTo>
                  <a:pt x="2476155" y="8807976"/>
                  <a:pt x="2469949" y="8801637"/>
                  <a:pt x="2463059" y="8804141"/>
                </a:cubicBezTo>
                <a:lnTo>
                  <a:pt x="2448581" y="8796519"/>
                </a:lnTo>
                <a:lnTo>
                  <a:pt x="2463744" y="8838255"/>
                </a:lnTo>
                <a:cubicBezTo>
                  <a:pt x="2477529" y="8876198"/>
                  <a:pt x="2483621" y="8898326"/>
                  <a:pt x="2482009" y="8904635"/>
                </a:cubicBezTo>
                <a:lnTo>
                  <a:pt x="2473052" y="8912189"/>
                </a:lnTo>
                <a:cubicBezTo>
                  <a:pt x="2463625" y="8918473"/>
                  <a:pt x="2453171" y="8916547"/>
                  <a:pt x="2441687" y="8906403"/>
                </a:cubicBezTo>
                <a:cubicBezTo>
                  <a:pt x="2437092" y="8893754"/>
                  <a:pt x="2429620" y="8889310"/>
                  <a:pt x="2419281" y="8893067"/>
                </a:cubicBezTo>
                <a:cubicBezTo>
                  <a:pt x="2412386" y="8895572"/>
                  <a:pt x="2418707" y="8907592"/>
                  <a:pt x="2438236" y="8929131"/>
                </a:cubicBezTo>
                <a:cubicBezTo>
                  <a:pt x="2443520" y="8932937"/>
                  <a:pt x="2439613" y="8932926"/>
                  <a:pt x="2426519" y="8929095"/>
                </a:cubicBezTo>
                <a:cubicBezTo>
                  <a:pt x="2422151" y="8927817"/>
                  <a:pt x="2403254" y="8894595"/>
                  <a:pt x="2369823" y="8829426"/>
                </a:cubicBezTo>
                <a:cubicBezTo>
                  <a:pt x="2336392" y="8764255"/>
                  <a:pt x="2319221" y="8730408"/>
                  <a:pt x="2318301" y="8727877"/>
                </a:cubicBezTo>
                <a:cubicBezTo>
                  <a:pt x="2318301" y="8727877"/>
                  <a:pt x="2315773" y="8731660"/>
                  <a:pt x="2310716" y="8739226"/>
                </a:cubicBezTo>
                <a:cubicBezTo>
                  <a:pt x="2322890" y="8783479"/>
                  <a:pt x="2337024" y="8817002"/>
                  <a:pt x="2353104" y="8839793"/>
                </a:cubicBezTo>
                <a:cubicBezTo>
                  <a:pt x="2390557" y="8889184"/>
                  <a:pt x="2403311" y="8918910"/>
                  <a:pt x="2391363" y="8928979"/>
                </a:cubicBezTo>
                <a:cubicBezTo>
                  <a:pt x="2386304" y="8936540"/>
                  <a:pt x="2382398" y="8936529"/>
                  <a:pt x="2379642" y="8928944"/>
                </a:cubicBezTo>
                <a:cubicBezTo>
                  <a:pt x="2375965" y="8918822"/>
                  <a:pt x="2372516" y="8920075"/>
                  <a:pt x="2369304" y="8932698"/>
                </a:cubicBezTo>
                <a:cubicBezTo>
                  <a:pt x="2367692" y="8939009"/>
                  <a:pt x="2365971" y="8939634"/>
                  <a:pt x="2364135" y="8934578"/>
                </a:cubicBezTo>
                <a:cubicBezTo>
                  <a:pt x="2362295" y="8929516"/>
                  <a:pt x="2355054" y="8925706"/>
                  <a:pt x="2342419" y="8923138"/>
                </a:cubicBezTo>
                <a:cubicBezTo>
                  <a:pt x="2329783" y="8920571"/>
                  <a:pt x="2322080" y="8915492"/>
                  <a:pt x="2319324" y="8907905"/>
                </a:cubicBezTo>
                <a:lnTo>
                  <a:pt x="2313809" y="8892727"/>
                </a:lnTo>
                <a:lnTo>
                  <a:pt x="2315534" y="8913577"/>
                </a:lnTo>
                <a:cubicBezTo>
                  <a:pt x="2314841" y="8922417"/>
                  <a:pt x="2311053" y="8928093"/>
                  <a:pt x="2304163" y="8930595"/>
                </a:cubicBezTo>
                <a:cubicBezTo>
                  <a:pt x="2297267" y="8933100"/>
                  <a:pt x="2294278" y="8935616"/>
                  <a:pt x="2295197" y="8938147"/>
                </a:cubicBezTo>
                <a:cubicBezTo>
                  <a:pt x="2297034" y="8943203"/>
                  <a:pt x="2304674" y="8945439"/>
                  <a:pt x="2318119" y="8944854"/>
                </a:cubicBezTo>
                <a:cubicBezTo>
                  <a:pt x="2331562" y="8944264"/>
                  <a:pt x="2332306" y="8949000"/>
                  <a:pt x="2320360" y="8959070"/>
                </a:cubicBezTo>
                <a:cubicBezTo>
                  <a:pt x="2312773" y="8970420"/>
                  <a:pt x="2312658" y="8986208"/>
                  <a:pt x="2320009" y="9006442"/>
                </a:cubicBezTo>
                <a:cubicBezTo>
                  <a:pt x="2327362" y="9026682"/>
                  <a:pt x="2325869" y="9038676"/>
                  <a:pt x="2315531" y="9042432"/>
                </a:cubicBezTo>
                <a:cubicBezTo>
                  <a:pt x="2308635" y="9044939"/>
                  <a:pt x="2302890" y="9039868"/>
                  <a:pt x="2298295" y="9027219"/>
                </a:cubicBezTo>
                <a:cubicBezTo>
                  <a:pt x="2295537" y="9019628"/>
                  <a:pt x="2293699" y="9014571"/>
                  <a:pt x="2292780" y="9012041"/>
                </a:cubicBezTo>
                <a:cubicBezTo>
                  <a:pt x="2286576" y="9005707"/>
                  <a:pt x="2282674" y="9005690"/>
                  <a:pt x="2281065" y="9012003"/>
                </a:cubicBezTo>
                <a:cubicBezTo>
                  <a:pt x="2278536" y="9015787"/>
                  <a:pt x="2276466" y="9020833"/>
                  <a:pt x="2274856" y="9027142"/>
                </a:cubicBezTo>
                <a:cubicBezTo>
                  <a:pt x="2277847" y="9046101"/>
                  <a:pt x="2268536" y="9036596"/>
                  <a:pt x="2246943" y="8998630"/>
                </a:cubicBezTo>
                <a:cubicBezTo>
                  <a:pt x="2243495" y="8999882"/>
                  <a:pt x="2244989" y="9009357"/>
                  <a:pt x="2251423" y="9027067"/>
                </a:cubicBezTo>
                <a:cubicBezTo>
                  <a:pt x="2265208" y="9065010"/>
                  <a:pt x="2268653" y="9085235"/>
                  <a:pt x="2261757" y="9087740"/>
                </a:cubicBezTo>
                <a:cubicBezTo>
                  <a:pt x="2254867" y="9090243"/>
                  <a:pt x="2235049" y="9065232"/>
                  <a:pt x="2202306" y="9012700"/>
                </a:cubicBezTo>
                <a:cubicBezTo>
                  <a:pt x="2169561" y="8960163"/>
                  <a:pt x="2151470" y="8934525"/>
                  <a:pt x="2148023" y="8935777"/>
                </a:cubicBezTo>
                <a:cubicBezTo>
                  <a:pt x="2144575" y="8937030"/>
                  <a:pt x="2149288" y="8955364"/>
                  <a:pt x="2162153" y="8990776"/>
                </a:cubicBezTo>
                <a:lnTo>
                  <a:pt x="2173527" y="9038185"/>
                </a:lnTo>
                <a:cubicBezTo>
                  <a:pt x="2164794" y="9035635"/>
                  <a:pt x="2161803" y="9038150"/>
                  <a:pt x="2164561" y="9045741"/>
                </a:cubicBezTo>
                <a:cubicBezTo>
                  <a:pt x="2168237" y="9055859"/>
                  <a:pt x="2173523" y="9059662"/>
                  <a:pt x="2180419" y="9057156"/>
                </a:cubicBezTo>
                <a:lnTo>
                  <a:pt x="2276221" y="9353083"/>
                </a:lnTo>
                <a:cubicBezTo>
                  <a:pt x="2255545" y="9360595"/>
                  <a:pt x="2216829" y="9291616"/>
                  <a:pt x="2160078" y="9146156"/>
                </a:cubicBezTo>
                <a:cubicBezTo>
                  <a:pt x="2153646" y="9128452"/>
                  <a:pt x="2146580" y="9111690"/>
                  <a:pt x="2138886" y="9095874"/>
                </a:cubicBezTo>
                <a:cubicBezTo>
                  <a:pt x="2131183" y="9080056"/>
                  <a:pt x="2126420" y="9069616"/>
                  <a:pt x="2124583" y="9064560"/>
                </a:cubicBezTo>
                <a:lnTo>
                  <a:pt x="2120447" y="9053175"/>
                </a:lnTo>
                <a:lnTo>
                  <a:pt x="2133882" y="9138493"/>
                </a:lnTo>
                <a:lnTo>
                  <a:pt x="2134574" y="9172605"/>
                </a:lnTo>
                <a:cubicBezTo>
                  <a:pt x="2128596" y="9177640"/>
                  <a:pt x="2114696" y="9155485"/>
                  <a:pt x="2092868" y="9106147"/>
                </a:cubicBezTo>
                <a:cubicBezTo>
                  <a:pt x="2058409" y="9032762"/>
                  <a:pt x="2038529" y="8994169"/>
                  <a:pt x="2033250" y="8990361"/>
                </a:cubicBezTo>
                <a:lnTo>
                  <a:pt x="1982244" y="8849969"/>
                </a:lnTo>
                <a:cubicBezTo>
                  <a:pt x="1947322" y="8753847"/>
                  <a:pt x="1924686" y="8707666"/>
                  <a:pt x="1914348" y="8711422"/>
                </a:cubicBezTo>
                <a:lnTo>
                  <a:pt x="1910558" y="8717094"/>
                </a:lnTo>
                <a:cubicBezTo>
                  <a:pt x="1911477" y="8719624"/>
                  <a:pt x="1912165" y="8732257"/>
                  <a:pt x="1912621" y="8755001"/>
                </a:cubicBezTo>
                <a:cubicBezTo>
                  <a:pt x="1915611" y="8773956"/>
                  <a:pt x="1911589" y="8789736"/>
                  <a:pt x="1900555" y="8802338"/>
                </a:cubicBezTo>
                <a:lnTo>
                  <a:pt x="1893663" y="8783365"/>
                </a:lnTo>
                <a:cubicBezTo>
                  <a:pt x="1893434" y="8771990"/>
                  <a:pt x="1871493" y="8695494"/>
                  <a:pt x="1827844" y="8553862"/>
                </a:cubicBezTo>
                <a:cubicBezTo>
                  <a:pt x="1775003" y="8386934"/>
                  <a:pt x="1747779" y="8285152"/>
                  <a:pt x="1746168" y="8248510"/>
                </a:cubicBezTo>
                <a:cubicBezTo>
                  <a:pt x="1742037" y="8215650"/>
                  <a:pt x="1738587" y="8195429"/>
                  <a:pt x="1735829" y="8187838"/>
                </a:cubicBezTo>
                <a:cubicBezTo>
                  <a:pt x="1730550" y="8184032"/>
                  <a:pt x="1722734" y="8184007"/>
                  <a:pt x="1712397" y="8187763"/>
                </a:cubicBezTo>
                <a:cubicBezTo>
                  <a:pt x="1703890" y="8196577"/>
                  <a:pt x="1697460" y="8200348"/>
                  <a:pt x="1693092" y="8199070"/>
                </a:cubicBezTo>
                <a:cubicBezTo>
                  <a:pt x="1688727" y="8197792"/>
                  <a:pt x="1683846" y="8181670"/>
                  <a:pt x="1678447" y="8150704"/>
                </a:cubicBezTo>
                <a:cubicBezTo>
                  <a:pt x="1673046" y="8119732"/>
                  <a:pt x="1672874" y="8100466"/>
                  <a:pt x="1677934" y="8092904"/>
                </a:cubicBezTo>
                <a:cubicBezTo>
                  <a:pt x="1681376" y="8091654"/>
                  <a:pt x="1684480" y="8094819"/>
                  <a:pt x="1687237" y="8102406"/>
                </a:cubicBezTo>
                <a:lnTo>
                  <a:pt x="1689649" y="8092941"/>
                </a:lnTo>
                <a:cubicBezTo>
                  <a:pt x="1694707" y="8085375"/>
                  <a:pt x="1696945" y="8078121"/>
                  <a:pt x="1696374" y="8071170"/>
                </a:cubicBezTo>
                <a:cubicBezTo>
                  <a:pt x="1695798" y="8064219"/>
                  <a:pt x="1692867" y="8058845"/>
                  <a:pt x="1687581" y="8055035"/>
                </a:cubicBezTo>
                <a:cubicBezTo>
                  <a:pt x="1684139" y="8056287"/>
                  <a:pt x="1679883" y="8060697"/>
                  <a:pt x="1674832" y="8068261"/>
                </a:cubicBezTo>
                <a:cubicBezTo>
                  <a:pt x="1674141" y="8077099"/>
                  <a:pt x="1672071" y="8082146"/>
                  <a:pt x="1668623" y="8083399"/>
                </a:cubicBezTo>
                <a:cubicBezTo>
                  <a:pt x="1665181" y="8084649"/>
                  <a:pt x="1659320" y="8073897"/>
                  <a:pt x="1651049" y="8051131"/>
                </a:cubicBezTo>
                <a:cubicBezTo>
                  <a:pt x="1637264" y="8013188"/>
                  <a:pt x="1620375" y="7950598"/>
                  <a:pt x="1600391" y="7863365"/>
                </a:cubicBezTo>
                <a:cubicBezTo>
                  <a:pt x="1593497" y="7822919"/>
                  <a:pt x="1586953" y="7799527"/>
                  <a:pt x="1580748" y="7793186"/>
                </a:cubicBezTo>
                <a:cubicBezTo>
                  <a:pt x="1571095" y="7788106"/>
                  <a:pt x="1566331" y="7777665"/>
                  <a:pt x="1566447" y="7761877"/>
                </a:cubicBezTo>
                <a:cubicBezTo>
                  <a:pt x="1566560" y="7746084"/>
                  <a:pt x="1562599" y="7732493"/>
                  <a:pt x="1554554" y="7721095"/>
                </a:cubicBezTo>
                <a:cubicBezTo>
                  <a:pt x="1545594" y="7707172"/>
                  <a:pt x="1541807" y="7691366"/>
                  <a:pt x="1543183" y="7673685"/>
                </a:cubicBezTo>
                <a:lnTo>
                  <a:pt x="1539045" y="7662300"/>
                </a:lnTo>
                <a:cubicBezTo>
                  <a:pt x="1536290" y="7654712"/>
                  <a:pt x="1527445" y="7635733"/>
                  <a:pt x="1512509" y="7605366"/>
                </a:cubicBezTo>
                <a:cubicBezTo>
                  <a:pt x="1497575" y="7574999"/>
                  <a:pt x="1487812" y="7553492"/>
                  <a:pt x="1483218" y="7540845"/>
                </a:cubicBezTo>
                <a:cubicBezTo>
                  <a:pt x="1475865" y="7520607"/>
                  <a:pt x="1475637" y="7509236"/>
                  <a:pt x="1482526" y="7506733"/>
                </a:cubicBezTo>
                <a:cubicBezTo>
                  <a:pt x="1489423" y="7504228"/>
                  <a:pt x="1492412" y="7501712"/>
                  <a:pt x="1491493" y="7499182"/>
                </a:cubicBezTo>
                <a:cubicBezTo>
                  <a:pt x="1490573" y="7496650"/>
                  <a:pt x="1486667" y="7496641"/>
                  <a:pt x="1479770" y="7499146"/>
                </a:cubicBezTo>
                <a:cubicBezTo>
                  <a:pt x="1475403" y="7497868"/>
                  <a:pt x="1473336" y="7492177"/>
                  <a:pt x="1473568" y="7482070"/>
                </a:cubicBezTo>
                <a:cubicBezTo>
                  <a:pt x="1473798" y="7471965"/>
                  <a:pt x="1471383" y="7459954"/>
                  <a:pt x="1466329" y="7446042"/>
                </a:cubicBezTo>
                <a:cubicBezTo>
                  <a:pt x="1461276" y="7432133"/>
                  <a:pt x="1452660" y="7424521"/>
                  <a:pt x="1440484" y="7423222"/>
                </a:cubicBezTo>
                <a:cubicBezTo>
                  <a:pt x="1431750" y="7420665"/>
                  <a:pt x="1428305" y="7411182"/>
                  <a:pt x="1430144" y="7394762"/>
                </a:cubicBezTo>
                <a:cubicBezTo>
                  <a:pt x="1431981" y="7378348"/>
                  <a:pt x="1430260" y="7368232"/>
                  <a:pt x="1424975" y="7364429"/>
                </a:cubicBezTo>
                <a:cubicBezTo>
                  <a:pt x="1420607" y="7363150"/>
                  <a:pt x="1415039" y="7345129"/>
                  <a:pt x="1408261" y="7310368"/>
                </a:cubicBezTo>
                <a:cubicBezTo>
                  <a:pt x="1401483" y="7275606"/>
                  <a:pt x="1394651" y="7259473"/>
                  <a:pt x="1387756" y="7261978"/>
                </a:cubicBezTo>
                <a:cubicBezTo>
                  <a:pt x="1379022" y="7259426"/>
                  <a:pt x="1372363" y="7251824"/>
                  <a:pt x="1367768" y="7239175"/>
                </a:cubicBezTo>
                <a:cubicBezTo>
                  <a:pt x="1363173" y="7226528"/>
                  <a:pt x="1358635" y="7205982"/>
                  <a:pt x="1354155" y="7177546"/>
                </a:cubicBezTo>
                <a:cubicBezTo>
                  <a:pt x="1349674" y="7149110"/>
                  <a:pt x="1346972" y="7133621"/>
                  <a:pt x="1346056" y="7131094"/>
                </a:cubicBezTo>
                <a:cubicBezTo>
                  <a:pt x="1336864" y="7105795"/>
                  <a:pt x="1333879" y="7086839"/>
                  <a:pt x="1337100" y="7074215"/>
                </a:cubicBezTo>
                <a:lnTo>
                  <a:pt x="1336505" y="7044801"/>
                </a:lnTo>
                <a:lnTo>
                  <a:pt x="1329440" y="7044674"/>
                </a:lnTo>
                <a:lnTo>
                  <a:pt x="1327450" y="7047653"/>
                </a:lnTo>
                <a:lnTo>
                  <a:pt x="1324565" y="7044587"/>
                </a:lnTo>
                <a:lnTo>
                  <a:pt x="1314142" y="7044400"/>
                </a:lnTo>
                <a:cubicBezTo>
                  <a:pt x="1303585" y="7040880"/>
                  <a:pt x="1293449" y="7034037"/>
                  <a:pt x="1283729" y="7023878"/>
                </a:cubicBezTo>
                <a:cubicBezTo>
                  <a:pt x="1264290" y="7003559"/>
                  <a:pt x="1239790" y="6966676"/>
                  <a:pt x="1210236" y="6913232"/>
                </a:cubicBezTo>
                <a:cubicBezTo>
                  <a:pt x="1180680" y="6859791"/>
                  <a:pt x="1163951" y="6831030"/>
                  <a:pt x="1160070" y="6826973"/>
                </a:cubicBezTo>
                <a:cubicBezTo>
                  <a:pt x="1121185" y="6786328"/>
                  <a:pt x="1101488" y="6750697"/>
                  <a:pt x="1100964" y="6720067"/>
                </a:cubicBezTo>
                <a:cubicBezTo>
                  <a:pt x="1100429" y="6689451"/>
                  <a:pt x="1092386" y="6666001"/>
                  <a:pt x="1076838" y="6649748"/>
                </a:cubicBezTo>
                <a:cubicBezTo>
                  <a:pt x="1069060" y="6641617"/>
                  <a:pt x="1065311" y="6645205"/>
                  <a:pt x="1065575" y="6660523"/>
                </a:cubicBezTo>
                <a:lnTo>
                  <a:pt x="1060139" y="6677395"/>
                </a:lnTo>
                <a:cubicBezTo>
                  <a:pt x="1045113" y="6691771"/>
                  <a:pt x="1000668" y="6660358"/>
                  <a:pt x="926795" y="6583142"/>
                </a:cubicBezTo>
                <a:cubicBezTo>
                  <a:pt x="887918" y="6542505"/>
                  <a:pt x="833234" y="6470302"/>
                  <a:pt x="762728" y="6366521"/>
                </a:cubicBezTo>
                <a:cubicBezTo>
                  <a:pt x="739399" y="6342137"/>
                  <a:pt x="712111" y="6309872"/>
                  <a:pt x="680885" y="6269698"/>
                </a:cubicBezTo>
                <a:cubicBezTo>
                  <a:pt x="649647" y="6229539"/>
                  <a:pt x="626260" y="6201327"/>
                  <a:pt x="610703" y="6185066"/>
                </a:cubicBezTo>
                <a:lnTo>
                  <a:pt x="592808" y="6143813"/>
                </a:lnTo>
                <a:cubicBezTo>
                  <a:pt x="607836" y="6129434"/>
                  <a:pt x="566739" y="6071463"/>
                  <a:pt x="469552" y="5969878"/>
                </a:cubicBezTo>
                <a:cubicBezTo>
                  <a:pt x="348767" y="5828582"/>
                  <a:pt x="279804" y="5703865"/>
                  <a:pt x="262675" y="5595734"/>
                </a:cubicBezTo>
                <a:cubicBezTo>
                  <a:pt x="253573" y="5511037"/>
                  <a:pt x="239304" y="5458530"/>
                  <a:pt x="219864" y="5438210"/>
                </a:cubicBezTo>
                <a:cubicBezTo>
                  <a:pt x="149888" y="5365067"/>
                  <a:pt x="150249" y="5275219"/>
                  <a:pt x="220935" y="5168678"/>
                </a:cubicBezTo>
                <a:cubicBezTo>
                  <a:pt x="254336" y="5113365"/>
                  <a:pt x="286631" y="5049388"/>
                  <a:pt x="317835" y="4976734"/>
                </a:cubicBezTo>
                <a:cubicBezTo>
                  <a:pt x="349024" y="4904093"/>
                  <a:pt x="375760" y="4849321"/>
                  <a:pt x="398022" y="4812450"/>
                </a:cubicBezTo>
                <a:cubicBezTo>
                  <a:pt x="420292" y="4775587"/>
                  <a:pt x="440615" y="4736686"/>
                  <a:pt x="459003" y="4695737"/>
                </a:cubicBezTo>
                <a:cubicBezTo>
                  <a:pt x="518294" y="4592326"/>
                  <a:pt x="675497" y="4410784"/>
                  <a:pt x="930614" y="4151156"/>
                </a:cubicBezTo>
                <a:cubicBezTo>
                  <a:pt x="994319" y="4082422"/>
                  <a:pt x="1048714" y="4026499"/>
                  <a:pt x="1093782" y="3983382"/>
                </a:cubicBezTo>
                <a:cubicBezTo>
                  <a:pt x="1116310" y="3961829"/>
                  <a:pt x="1141626" y="3935659"/>
                  <a:pt x="1169726" y="3904888"/>
                </a:cubicBezTo>
                <a:lnTo>
                  <a:pt x="1227448" y="3844457"/>
                </a:lnTo>
                <a:lnTo>
                  <a:pt x="1211814" y="3837067"/>
                </a:lnTo>
                <a:lnTo>
                  <a:pt x="998643" y="3739240"/>
                </a:lnTo>
                <a:cubicBezTo>
                  <a:pt x="992726" y="3731881"/>
                  <a:pt x="933917" y="3697913"/>
                  <a:pt x="822214" y="3637357"/>
                </a:cubicBezTo>
                <a:cubicBezTo>
                  <a:pt x="747161" y="3598263"/>
                  <a:pt x="713314" y="3575757"/>
                  <a:pt x="720682" y="3569836"/>
                </a:cubicBezTo>
                <a:lnTo>
                  <a:pt x="772061" y="3579469"/>
                </a:lnTo>
                <a:lnTo>
                  <a:pt x="900980" y="3617704"/>
                </a:lnTo>
                <a:lnTo>
                  <a:pt x="883695" y="3609771"/>
                </a:lnTo>
                <a:cubicBezTo>
                  <a:pt x="876017" y="3606246"/>
                  <a:pt x="860130" y="3597800"/>
                  <a:pt x="836043" y="3584416"/>
                </a:cubicBezTo>
                <a:cubicBezTo>
                  <a:pt x="811958" y="3571041"/>
                  <a:pt x="786473" y="3558181"/>
                  <a:pt x="759592" y="3545845"/>
                </a:cubicBezTo>
                <a:cubicBezTo>
                  <a:pt x="538589" y="3439773"/>
                  <a:pt x="433368" y="3375210"/>
                  <a:pt x="443941" y="3352171"/>
                </a:cubicBezTo>
                <a:lnTo>
                  <a:pt x="892853" y="3544227"/>
                </a:lnTo>
                <a:cubicBezTo>
                  <a:pt x="889327" y="3551912"/>
                  <a:pt x="895241" y="3559278"/>
                  <a:pt x="910603" y="3566328"/>
                </a:cubicBezTo>
                <a:cubicBezTo>
                  <a:pt x="922130" y="3571617"/>
                  <a:pt x="925810" y="3568654"/>
                  <a:pt x="921660" y="3557447"/>
                </a:cubicBezTo>
                <a:lnTo>
                  <a:pt x="993436" y="3583412"/>
                </a:lnTo>
                <a:cubicBezTo>
                  <a:pt x="1047206" y="3608089"/>
                  <a:pt x="1074975" y="3618511"/>
                  <a:pt x="1076738" y="3614668"/>
                </a:cubicBezTo>
                <a:cubicBezTo>
                  <a:pt x="1078502" y="3610825"/>
                  <a:pt x="1039261" y="3582359"/>
                  <a:pt x="959004" y="3529252"/>
                </a:cubicBezTo>
                <a:cubicBezTo>
                  <a:pt x="878754" y="3476149"/>
                  <a:pt x="840397" y="3445756"/>
                  <a:pt x="843919" y="3438080"/>
                </a:cubicBezTo>
                <a:cubicBezTo>
                  <a:pt x="847447" y="3430395"/>
                  <a:pt x="878016" y="3439772"/>
                  <a:pt x="935628" y="3466211"/>
                </a:cubicBezTo>
                <a:cubicBezTo>
                  <a:pt x="962518" y="3478550"/>
                  <a:pt x="976834" y="3482800"/>
                  <a:pt x="978597" y="3478958"/>
                </a:cubicBezTo>
                <a:cubicBezTo>
                  <a:pt x="920672" y="3443080"/>
                  <a:pt x="906033" y="3429380"/>
                  <a:pt x="934681" y="3437885"/>
                </a:cubicBezTo>
                <a:cubicBezTo>
                  <a:pt x="944123" y="3437567"/>
                  <a:pt x="951645" y="3436367"/>
                  <a:pt x="957251" y="3434288"/>
                </a:cubicBezTo>
                <a:cubicBezTo>
                  <a:pt x="966699" y="3433973"/>
                  <a:pt x="966535" y="3429254"/>
                  <a:pt x="956777" y="3420125"/>
                </a:cubicBezTo>
                <a:cubicBezTo>
                  <a:pt x="952936" y="3418361"/>
                  <a:pt x="945258" y="3414838"/>
                  <a:pt x="933731" y="3409549"/>
                </a:cubicBezTo>
                <a:cubicBezTo>
                  <a:pt x="914527" y="3400736"/>
                  <a:pt x="906688" y="3392486"/>
                  <a:pt x="910214" y="3384803"/>
                </a:cubicBezTo>
                <a:cubicBezTo>
                  <a:pt x="915501" y="3373282"/>
                  <a:pt x="933507" y="3374573"/>
                  <a:pt x="964239" y="3388676"/>
                </a:cubicBezTo>
                <a:cubicBezTo>
                  <a:pt x="994962" y="3402774"/>
                  <a:pt x="1018727" y="3406708"/>
                  <a:pt x="1035543" y="3400472"/>
                </a:cubicBezTo>
                <a:cubicBezTo>
                  <a:pt x="1050278" y="3388636"/>
                  <a:pt x="1057435" y="3390754"/>
                  <a:pt x="1057024" y="3406843"/>
                </a:cubicBezTo>
                <a:cubicBezTo>
                  <a:pt x="1056623" y="3422934"/>
                  <a:pt x="1060259" y="3432741"/>
                  <a:pt x="1067936" y="3436264"/>
                </a:cubicBezTo>
                <a:cubicBezTo>
                  <a:pt x="1071779" y="3438028"/>
                  <a:pt x="1075460" y="3435065"/>
                  <a:pt x="1078986" y="3427381"/>
                </a:cubicBezTo>
                <a:cubicBezTo>
                  <a:pt x="1082509" y="3419704"/>
                  <a:pt x="1090919" y="3416590"/>
                  <a:pt x="1104203" y="3418034"/>
                </a:cubicBezTo>
                <a:lnTo>
                  <a:pt x="1135651" y="3425494"/>
                </a:lnTo>
                <a:lnTo>
                  <a:pt x="1112605" y="3414917"/>
                </a:lnTo>
                <a:cubicBezTo>
                  <a:pt x="1101086" y="3409630"/>
                  <a:pt x="1093168" y="3399015"/>
                  <a:pt x="1088853" y="3383089"/>
                </a:cubicBezTo>
                <a:cubicBezTo>
                  <a:pt x="1084536" y="3367164"/>
                  <a:pt x="1078544" y="3357431"/>
                  <a:pt x="1070859" y="3353905"/>
                </a:cubicBezTo>
                <a:cubicBezTo>
                  <a:pt x="1063181" y="3350381"/>
                  <a:pt x="1064061" y="3348464"/>
                  <a:pt x="1073502" y="3348145"/>
                </a:cubicBezTo>
                <a:cubicBezTo>
                  <a:pt x="1092394" y="3347521"/>
                  <a:pt x="1094157" y="3343678"/>
                  <a:pt x="1078789" y="3336625"/>
                </a:cubicBezTo>
                <a:cubicBezTo>
                  <a:pt x="1067269" y="3331339"/>
                  <a:pt x="1067114" y="3326616"/>
                  <a:pt x="1078319" y="3322456"/>
                </a:cubicBezTo>
                <a:cubicBezTo>
                  <a:pt x="1093052" y="3310620"/>
                  <a:pt x="1138256" y="3333693"/>
                  <a:pt x="1213945" y="3391677"/>
                </a:cubicBezTo>
                <a:cubicBezTo>
                  <a:pt x="1248829" y="3416981"/>
                  <a:pt x="1299800" y="3442700"/>
                  <a:pt x="1366852" y="3468821"/>
                </a:cubicBezTo>
                <a:cubicBezTo>
                  <a:pt x="1378063" y="3464664"/>
                  <a:pt x="1383669" y="3462583"/>
                  <a:pt x="1383669" y="3462583"/>
                </a:cubicBezTo>
                <a:cubicBezTo>
                  <a:pt x="1379826" y="3460821"/>
                  <a:pt x="1328258" y="3431347"/>
                  <a:pt x="1228959" y="3374153"/>
                </a:cubicBezTo>
                <a:cubicBezTo>
                  <a:pt x="1129659" y="3316959"/>
                  <a:pt x="1078974" y="3285562"/>
                  <a:pt x="1076895" y="3279956"/>
                </a:cubicBezTo>
                <a:cubicBezTo>
                  <a:pt x="1070661" y="3263149"/>
                  <a:pt x="1070507" y="3258428"/>
                  <a:pt x="1076423" y="3265794"/>
                </a:cubicBezTo>
                <a:cubicBezTo>
                  <a:pt x="1109543" y="3294940"/>
                  <a:pt x="1127864" y="3305676"/>
                  <a:pt x="1131391" y="3297993"/>
                </a:cubicBezTo>
                <a:cubicBezTo>
                  <a:pt x="1136678" y="3286472"/>
                  <a:pt x="1129722" y="3276298"/>
                  <a:pt x="1110517" y="3267486"/>
                </a:cubicBezTo>
                <a:cubicBezTo>
                  <a:pt x="1094836" y="3250995"/>
                  <a:pt x="1091566" y="3237870"/>
                  <a:pt x="1100691" y="3228103"/>
                </a:cubicBezTo>
                <a:lnTo>
                  <a:pt x="1111744" y="3219229"/>
                </a:lnTo>
                <a:cubicBezTo>
                  <a:pt x="1121186" y="3218911"/>
                  <a:pt x="1154714" y="3231975"/>
                  <a:pt x="1212326" y="3258415"/>
                </a:cubicBezTo>
                <a:lnTo>
                  <a:pt x="1275700" y="3287497"/>
                </a:lnTo>
                <a:lnTo>
                  <a:pt x="1263710" y="3268041"/>
                </a:lnTo>
                <a:cubicBezTo>
                  <a:pt x="1267233" y="3260364"/>
                  <a:pt x="1257469" y="3251233"/>
                  <a:pt x="1234422" y="3240655"/>
                </a:cubicBezTo>
                <a:cubicBezTo>
                  <a:pt x="1207541" y="3228318"/>
                  <a:pt x="1193859" y="3215068"/>
                  <a:pt x="1193389" y="3200898"/>
                </a:cubicBezTo>
                <a:cubicBezTo>
                  <a:pt x="1192916" y="3186734"/>
                  <a:pt x="1186912" y="3177006"/>
                  <a:pt x="1175392" y="3171720"/>
                </a:cubicBezTo>
                <a:cubicBezTo>
                  <a:pt x="1152346" y="3161144"/>
                  <a:pt x="1135942" y="3151285"/>
                  <a:pt x="1126183" y="3142164"/>
                </a:cubicBezTo>
                <a:cubicBezTo>
                  <a:pt x="1114663" y="3136878"/>
                  <a:pt x="1108017" y="3136149"/>
                  <a:pt x="1106253" y="3139991"/>
                </a:cubicBezTo>
                <a:cubicBezTo>
                  <a:pt x="1108652" y="3155037"/>
                  <a:pt x="1108445" y="3163082"/>
                  <a:pt x="1105649" y="3164118"/>
                </a:cubicBezTo>
                <a:cubicBezTo>
                  <a:pt x="1102841" y="3165160"/>
                  <a:pt x="1089917" y="3160394"/>
                  <a:pt x="1066878" y="3149821"/>
                </a:cubicBezTo>
                <a:cubicBezTo>
                  <a:pt x="1039989" y="3137482"/>
                  <a:pt x="1029190" y="3125544"/>
                  <a:pt x="1034477" y="3114024"/>
                </a:cubicBezTo>
                <a:cubicBezTo>
                  <a:pt x="1039764" y="3102506"/>
                  <a:pt x="1034732" y="3093216"/>
                  <a:pt x="1019364" y="3086163"/>
                </a:cubicBezTo>
                <a:cubicBezTo>
                  <a:pt x="980956" y="3068536"/>
                  <a:pt x="978557" y="3053491"/>
                  <a:pt x="1012181" y="3041019"/>
                </a:cubicBezTo>
                <a:cubicBezTo>
                  <a:pt x="1034600" y="3032711"/>
                  <a:pt x="1050840" y="3037844"/>
                  <a:pt x="1060916" y="3056412"/>
                </a:cubicBezTo>
                <a:cubicBezTo>
                  <a:pt x="1088432" y="3087637"/>
                  <a:pt x="1119003" y="3097014"/>
                  <a:pt x="1152623" y="3084551"/>
                </a:cubicBezTo>
                <a:cubicBezTo>
                  <a:pt x="1159991" y="3078629"/>
                  <a:pt x="1151115" y="3067584"/>
                  <a:pt x="1125989" y="3051402"/>
                </a:cubicBezTo>
                <a:lnTo>
                  <a:pt x="1001880" y="2987474"/>
                </a:lnTo>
                <a:cubicBezTo>
                  <a:pt x="926826" y="2948379"/>
                  <a:pt x="881304" y="2915864"/>
                  <a:pt x="865307" y="2889926"/>
                </a:cubicBezTo>
                <a:cubicBezTo>
                  <a:pt x="853153" y="2865751"/>
                  <a:pt x="831715" y="2846610"/>
                  <a:pt x="800991" y="2832510"/>
                </a:cubicBezTo>
                <a:cubicBezTo>
                  <a:pt x="785630" y="2825460"/>
                  <a:pt x="776908" y="2819137"/>
                  <a:pt x="774829" y="2813532"/>
                </a:cubicBezTo>
                <a:cubicBezTo>
                  <a:pt x="768907" y="2806162"/>
                  <a:pt x="774513" y="2804083"/>
                  <a:pt x="791638" y="2807290"/>
                </a:cubicBezTo>
                <a:cubicBezTo>
                  <a:pt x="801083" y="2806983"/>
                  <a:pt x="811568" y="2809463"/>
                  <a:pt x="823088" y="2814750"/>
                </a:cubicBezTo>
                <a:cubicBezTo>
                  <a:pt x="838449" y="2821801"/>
                  <a:pt x="846135" y="2825327"/>
                  <a:pt x="846135" y="2825327"/>
                </a:cubicBezTo>
                <a:cubicBezTo>
                  <a:pt x="846135" y="2825327"/>
                  <a:pt x="844055" y="2819721"/>
                  <a:pt x="839893" y="2808519"/>
                </a:cubicBezTo>
                <a:cubicBezTo>
                  <a:pt x="835743" y="2797310"/>
                  <a:pt x="834102" y="2790750"/>
                  <a:pt x="834986" y="2788825"/>
                </a:cubicBezTo>
                <a:cubicBezTo>
                  <a:pt x="835866" y="2786907"/>
                  <a:pt x="839266" y="2789632"/>
                  <a:pt x="845184" y="2796990"/>
                </a:cubicBezTo>
                <a:cubicBezTo>
                  <a:pt x="864703" y="2815251"/>
                  <a:pt x="910951" y="2841127"/>
                  <a:pt x="983926" y="2874616"/>
                </a:cubicBezTo>
                <a:cubicBezTo>
                  <a:pt x="1045381" y="2902817"/>
                  <a:pt x="1097078" y="2921891"/>
                  <a:pt x="1139014" y="2931833"/>
                </a:cubicBezTo>
                <a:cubicBezTo>
                  <a:pt x="1066033" y="2898341"/>
                  <a:pt x="1032192" y="2875838"/>
                  <a:pt x="1037478" y="2864318"/>
                </a:cubicBezTo>
                <a:cubicBezTo>
                  <a:pt x="1039241" y="2860476"/>
                  <a:pt x="1049725" y="2862964"/>
                  <a:pt x="1068929" y="2871778"/>
                </a:cubicBezTo>
                <a:lnTo>
                  <a:pt x="1131830" y="2886691"/>
                </a:lnTo>
                <a:lnTo>
                  <a:pt x="1128714" y="2878287"/>
                </a:lnTo>
                <a:cubicBezTo>
                  <a:pt x="1116879" y="2863553"/>
                  <a:pt x="1093308" y="2851580"/>
                  <a:pt x="1058016" y="2842357"/>
                </a:cubicBezTo>
                <a:cubicBezTo>
                  <a:pt x="1022731" y="2833137"/>
                  <a:pt x="1004924" y="2823800"/>
                  <a:pt x="1004606" y="2814360"/>
                </a:cubicBezTo>
                <a:cubicBezTo>
                  <a:pt x="1002525" y="2808754"/>
                  <a:pt x="986485" y="2795585"/>
                  <a:pt x="956484" y="2774835"/>
                </a:cubicBezTo>
                <a:cubicBezTo>
                  <a:pt x="926486" y="2754094"/>
                  <a:pt x="895959" y="2731949"/>
                  <a:pt x="864915" y="2708409"/>
                </a:cubicBezTo>
                <a:lnTo>
                  <a:pt x="824113" y="2675729"/>
                </a:lnTo>
                <a:lnTo>
                  <a:pt x="829881" y="2678375"/>
                </a:lnTo>
                <a:cubicBezTo>
                  <a:pt x="856761" y="2690711"/>
                  <a:pt x="886603" y="2706735"/>
                  <a:pt x="919417" y="2726437"/>
                </a:cubicBezTo>
                <a:cubicBezTo>
                  <a:pt x="992705" y="2769374"/>
                  <a:pt x="1056233" y="2803179"/>
                  <a:pt x="1110003" y="2827854"/>
                </a:cubicBezTo>
                <a:lnTo>
                  <a:pt x="1156884" y="2843369"/>
                </a:lnTo>
                <a:lnTo>
                  <a:pt x="1089526" y="2779569"/>
                </a:lnTo>
                <a:cubicBezTo>
                  <a:pt x="864670" y="2566615"/>
                  <a:pt x="741720" y="2454648"/>
                  <a:pt x="720648" y="2443663"/>
                </a:cubicBezTo>
                <a:lnTo>
                  <a:pt x="691489" y="2413185"/>
                </a:lnTo>
                <a:cubicBezTo>
                  <a:pt x="725215" y="2404280"/>
                  <a:pt x="758433" y="2411413"/>
                  <a:pt x="791149" y="2434588"/>
                </a:cubicBezTo>
                <a:cubicBezTo>
                  <a:pt x="833283" y="2456553"/>
                  <a:pt x="856288" y="2469559"/>
                  <a:pt x="860177" y="2473624"/>
                </a:cubicBezTo>
                <a:lnTo>
                  <a:pt x="874276" y="2471810"/>
                </a:lnTo>
                <a:cubicBezTo>
                  <a:pt x="890808" y="2455991"/>
                  <a:pt x="825218" y="2370863"/>
                  <a:pt x="677487" y="2216447"/>
                </a:cubicBezTo>
                <a:lnTo>
                  <a:pt x="461711" y="1990905"/>
                </a:lnTo>
                <a:cubicBezTo>
                  <a:pt x="459444" y="1977517"/>
                  <a:pt x="405514" y="1904578"/>
                  <a:pt x="299901" y="1772125"/>
                </a:cubicBezTo>
                <a:cubicBezTo>
                  <a:pt x="227660" y="1685575"/>
                  <a:pt x="198989" y="1639059"/>
                  <a:pt x="213907" y="1632572"/>
                </a:cubicBezTo>
                <a:lnTo>
                  <a:pt x="277096" y="1665522"/>
                </a:lnTo>
                <a:lnTo>
                  <a:pt x="424370" y="1769792"/>
                </a:lnTo>
                <a:lnTo>
                  <a:pt x="406872" y="1751502"/>
                </a:lnTo>
                <a:cubicBezTo>
                  <a:pt x="399100" y="1743380"/>
                  <a:pt x="383947" y="1724795"/>
                  <a:pt x="361434" y="1695735"/>
                </a:cubicBezTo>
                <a:cubicBezTo>
                  <a:pt x="338918" y="1666689"/>
                  <a:pt x="314055" y="1637937"/>
                  <a:pt x="286845" y="1609494"/>
                </a:cubicBezTo>
                <a:cubicBezTo>
                  <a:pt x="66871" y="1368527"/>
                  <a:pt x="-26585" y="1232214"/>
                  <a:pt x="6482" y="1200578"/>
                </a:cubicBezTo>
                <a:lnTo>
                  <a:pt x="472066" y="1654116"/>
                </a:lnTo>
                <a:cubicBezTo>
                  <a:pt x="461038" y="1664667"/>
                  <a:pt x="463294" y="1678065"/>
                  <a:pt x="478843" y="1694318"/>
                </a:cubicBezTo>
                <a:cubicBezTo>
                  <a:pt x="490512" y="1706515"/>
                  <a:pt x="497966" y="1703266"/>
                  <a:pt x="501224" y="1684593"/>
                </a:cubicBezTo>
                <a:lnTo>
                  <a:pt x="579469" y="1749828"/>
                </a:lnTo>
                <a:cubicBezTo>
                  <a:pt x="633896" y="1806718"/>
                  <a:pt x="663864" y="1832536"/>
                  <a:pt x="669379" y="1827259"/>
                </a:cubicBezTo>
                <a:cubicBezTo>
                  <a:pt x="674893" y="1821984"/>
                  <a:pt x="643559" y="1764406"/>
                  <a:pt x="575372" y="1654508"/>
                </a:cubicBezTo>
                <a:cubicBezTo>
                  <a:pt x="507192" y="1544614"/>
                  <a:pt x="478621" y="1484395"/>
                  <a:pt x="489640" y="1473853"/>
                </a:cubicBezTo>
                <a:cubicBezTo>
                  <a:pt x="500668" y="1463301"/>
                  <a:pt x="535342" y="1488504"/>
                  <a:pt x="593658" y="1549459"/>
                </a:cubicBezTo>
                <a:cubicBezTo>
                  <a:pt x="620874" y="1577910"/>
                  <a:pt x="637229" y="1589494"/>
                  <a:pt x="642743" y="1584218"/>
                </a:cubicBezTo>
                <a:cubicBezTo>
                  <a:pt x="591563" y="1508663"/>
                  <a:pt x="582341" y="1482454"/>
                  <a:pt x="615063" y="1505638"/>
                </a:cubicBezTo>
                <a:cubicBezTo>
                  <a:pt x="628349" y="1508485"/>
                  <a:pt x="639694" y="1509304"/>
                  <a:pt x="649097" y="1508093"/>
                </a:cubicBezTo>
                <a:cubicBezTo>
                  <a:pt x="662390" y="1510949"/>
                  <a:pt x="665947" y="1503645"/>
                  <a:pt x="659801" y="1486182"/>
                </a:cubicBezTo>
                <a:cubicBezTo>
                  <a:pt x="655912" y="1482116"/>
                  <a:pt x="648139" y="1473993"/>
                  <a:pt x="636472" y="1461796"/>
                </a:cubicBezTo>
                <a:cubicBezTo>
                  <a:pt x="617033" y="1441480"/>
                  <a:pt x="612828" y="1426044"/>
                  <a:pt x="623856" y="1415493"/>
                </a:cubicBezTo>
                <a:cubicBezTo>
                  <a:pt x="640390" y="1399677"/>
                  <a:pt x="664207" y="1408022"/>
                  <a:pt x="695313" y="1440534"/>
                </a:cubicBezTo>
                <a:cubicBezTo>
                  <a:pt x="726412" y="1473042"/>
                  <a:pt x="756057" y="1487482"/>
                  <a:pt x="784270" y="1483848"/>
                </a:cubicBezTo>
                <a:cubicBezTo>
                  <a:pt x="814094" y="1470887"/>
                  <a:pt x="822272" y="1476670"/>
                  <a:pt x="808807" y="1501224"/>
                </a:cubicBezTo>
                <a:cubicBezTo>
                  <a:pt x="795350" y="1525785"/>
                  <a:pt x="792507" y="1542128"/>
                  <a:pt x="800277" y="1550251"/>
                </a:cubicBezTo>
                <a:cubicBezTo>
                  <a:pt x="804166" y="1554315"/>
                  <a:pt x="811621" y="1551070"/>
                  <a:pt x="822650" y="1540518"/>
                </a:cubicBezTo>
                <a:cubicBezTo>
                  <a:pt x="833670" y="1529976"/>
                  <a:pt x="847774" y="1528169"/>
                  <a:pt x="864948" y="1535083"/>
                </a:cubicBezTo>
                <a:lnTo>
                  <a:pt x="902373" y="1557652"/>
                </a:lnTo>
                <a:lnTo>
                  <a:pt x="879044" y="1533267"/>
                </a:lnTo>
                <a:cubicBezTo>
                  <a:pt x="867385" y="1521079"/>
                  <a:pt x="864967" y="1501984"/>
                  <a:pt x="871782" y="1476006"/>
                </a:cubicBezTo>
                <a:cubicBezTo>
                  <a:pt x="878596" y="1450030"/>
                  <a:pt x="878125" y="1432972"/>
                  <a:pt x="870347" y="1424840"/>
                </a:cubicBezTo>
                <a:cubicBezTo>
                  <a:pt x="862577" y="1416719"/>
                  <a:pt x="865328" y="1414086"/>
                  <a:pt x="878614" y="1416932"/>
                </a:cubicBezTo>
                <a:cubicBezTo>
                  <a:pt x="905190" y="1422652"/>
                  <a:pt x="910703" y="1417376"/>
                  <a:pt x="895147" y="1401115"/>
                </a:cubicBezTo>
                <a:cubicBezTo>
                  <a:pt x="883486" y="1388928"/>
                  <a:pt x="887059" y="1381621"/>
                  <a:pt x="905861" y="1379193"/>
                </a:cubicBezTo>
                <a:cubicBezTo>
                  <a:pt x="935685" y="1366233"/>
                  <a:pt x="979573" y="1417634"/>
                  <a:pt x="1037546" y="1533406"/>
                </a:cubicBezTo>
                <a:cubicBezTo>
                  <a:pt x="1065403" y="1584586"/>
                  <a:pt x="1115128" y="1642091"/>
                  <a:pt x="1186730" y="1705893"/>
                </a:cubicBezTo>
                <a:cubicBezTo>
                  <a:pt x="1205536" y="1703473"/>
                  <a:pt x="1214941" y="1702263"/>
                  <a:pt x="1214941" y="1702263"/>
                </a:cubicBezTo>
                <a:cubicBezTo>
                  <a:pt x="1211052" y="1698197"/>
                  <a:pt x="1163509" y="1634720"/>
                  <a:pt x="1072317" y="1511811"/>
                </a:cubicBezTo>
                <a:cubicBezTo>
                  <a:pt x="981127" y="1388905"/>
                  <a:pt x="936347" y="1322785"/>
                  <a:pt x="937971" y="1313442"/>
                </a:cubicBezTo>
                <a:cubicBezTo>
                  <a:pt x="942845" y="1285438"/>
                  <a:pt x="946418" y="1278134"/>
                  <a:pt x="948675" y="1291531"/>
                </a:cubicBezTo>
                <a:cubicBezTo>
                  <a:pt x="971018" y="1347986"/>
                  <a:pt x="987695" y="1370948"/>
                  <a:pt x="998723" y="1360397"/>
                </a:cubicBezTo>
                <a:cubicBezTo>
                  <a:pt x="1015257" y="1344579"/>
                  <a:pt x="1013815" y="1326502"/>
                  <a:pt x="994375" y="1306183"/>
                </a:cubicBezTo>
                <a:cubicBezTo>
                  <a:pt x="985955" y="1275323"/>
                  <a:pt x="991966" y="1254016"/>
                  <a:pt x="1012390" y="1242247"/>
                </a:cubicBezTo>
                <a:lnTo>
                  <a:pt x="1034760" y="1232531"/>
                </a:lnTo>
                <a:cubicBezTo>
                  <a:pt x="1048046" y="1235378"/>
                  <a:pt x="1083846" y="1267288"/>
                  <a:pt x="1142163" y="1328244"/>
                </a:cubicBezTo>
                <a:lnTo>
                  <a:pt x="1206310" y="1395293"/>
                </a:lnTo>
                <a:lnTo>
                  <a:pt x="1205361" y="1361184"/>
                </a:lnTo>
                <a:cubicBezTo>
                  <a:pt x="1216379" y="1350642"/>
                  <a:pt x="1210228" y="1333172"/>
                  <a:pt x="1186900" y="1308789"/>
                </a:cubicBezTo>
                <a:cubicBezTo>
                  <a:pt x="1159689" y="1280347"/>
                  <a:pt x="1151432" y="1255168"/>
                  <a:pt x="1162144" y="1233246"/>
                </a:cubicBezTo>
                <a:cubicBezTo>
                  <a:pt x="1172847" y="1211334"/>
                  <a:pt x="1172360" y="1194277"/>
                  <a:pt x="1160700" y="1182089"/>
                </a:cubicBezTo>
                <a:cubicBezTo>
                  <a:pt x="1137372" y="1157706"/>
                  <a:pt x="1122636" y="1136774"/>
                  <a:pt x="1116482" y="1119318"/>
                </a:cubicBezTo>
                <a:cubicBezTo>
                  <a:pt x="1104821" y="1107130"/>
                  <a:pt x="1096231" y="1103663"/>
                  <a:pt x="1090717" y="1108938"/>
                </a:cubicBezTo>
                <a:cubicBezTo>
                  <a:pt x="1081961" y="1132885"/>
                  <a:pt x="1075229" y="1145162"/>
                  <a:pt x="1070538" y="1145767"/>
                </a:cubicBezTo>
                <a:cubicBezTo>
                  <a:pt x="1065826" y="1146373"/>
                  <a:pt x="1051811" y="1134487"/>
                  <a:pt x="1028491" y="1110111"/>
                </a:cubicBezTo>
                <a:cubicBezTo>
                  <a:pt x="1001273" y="1081662"/>
                  <a:pt x="995940" y="1059520"/>
                  <a:pt x="1012474" y="1043703"/>
                </a:cubicBezTo>
                <a:cubicBezTo>
                  <a:pt x="1029007" y="1027885"/>
                  <a:pt x="1029512" y="1011845"/>
                  <a:pt x="1013955" y="995582"/>
                </a:cubicBezTo>
                <a:cubicBezTo>
                  <a:pt x="975077" y="954946"/>
                  <a:pt x="983832" y="930999"/>
                  <a:pt x="1040236" y="923738"/>
                </a:cubicBezTo>
                <a:cubicBezTo>
                  <a:pt x="1077840" y="918907"/>
                  <a:pt x="1096141" y="932527"/>
                  <a:pt x="1095159" y="964599"/>
                </a:cubicBezTo>
                <a:cubicBezTo>
                  <a:pt x="1108100" y="1022261"/>
                  <a:pt x="1142773" y="1047465"/>
                  <a:pt x="1199166" y="1040213"/>
                </a:cubicBezTo>
                <a:cubicBezTo>
                  <a:pt x="1214084" y="1033728"/>
                  <a:pt x="1210689" y="1013632"/>
                  <a:pt x="1188987" y="979906"/>
                </a:cubicBezTo>
                <a:lnTo>
                  <a:pt x="1068953" y="837891"/>
                </a:lnTo>
                <a:cubicBezTo>
                  <a:pt x="996713" y="751341"/>
                  <a:pt x="959956" y="685332"/>
                  <a:pt x="958675" y="639853"/>
                </a:cubicBezTo>
                <a:cubicBezTo>
                  <a:pt x="961284" y="598443"/>
                  <a:pt x="947043" y="561479"/>
                  <a:pt x="915943" y="528972"/>
                </a:cubicBezTo>
                <a:cubicBezTo>
                  <a:pt x="900395" y="512719"/>
                  <a:pt x="893427" y="499927"/>
                  <a:pt x="895051" y="490587"/>
                </a:cubicBezTo>
                <a:cubicBezTo>
                  <a:pt x="892788" y="477181"/>
                  <a:pt x="902191" y="475970"/>
                  <a:pt x="923255" y="486948"/>
                </a:cubicBezTo>
                <a:cubicBezTo>
                  <a:pt x="936539" y="489811"/>
                  <a:pt x="949019" y="497330"/>
                  <a:pt x="960679" y="509518"/>
                </a:cubicBezTo>
                <a:cubicBezTo>
                  <a:pt x="976229" y="525772"/>
                  <a:pt x="984008" y="533902"/>
                  <a:pt x="984008" y="533902"/>
                </a:cubicBezTo>
                <a:cubicBezTo>
                  <a:pt x="984008" y="533902"/>
                  <a:pt x="985634" y="524561"/>
                  <a:pt x="988873" y="505888"/>
                </a:cubicBezTo>
                <a:cubicBezTo>
                  <a:pt x="992131" y="487214"/>
                  <a:pt x="995128" y="476561"/>
                  <a:pt x="997889" y="473918"/>
                </a:cubicBezTo>
                <a:cubicBezTo>
                  <a:pt x="1000642" y="471285"/>
                  <a:pt x="1003151" y="476673"/>
                  <a:pt x="1005417" y="490061"/>
                </a:cubicBezTo>
                <a:cubicBezTo>
                  <a:pt x="1017716" y="524996"/>
                  <a:pt x="1060798" y="581069"/>
                  <a:pt x="1134665" y="658277"/>
                </a:cubicBezTo>
                <a:cubicBezTo>
                  <a:pt x="1196871" y="723299"/>
                  <a:pt x="1252931" y="770856"/>
                  <a:pt x="1302838" y="800942"/>
                </a:cubicBezTo>
                <a:cubicBezTo>
                  <a:pt x="1228963" y="723724"/>
                  <a:pt x="1200301" y="677215"/>
                  <a:pt x="1216833" y="661399"/>
                </a:cubicBezTo>
                <a:cubicBezTo>
                  <a:pt x="1222348" y="656122"/>
                  <a:pt x="1234820" y="663648"/>
                  <a:pt x="1254259" y="683967"/>
                </a:cubicBezTo>
                <a:lnTo>
                  <a:pt x="1329117" y="729095"/>
                </a:lnTo>
                <a:lnTo>
                  <a:pt x="1331555" y="715093"/>
                </a:lnTo>
                <a:cubicBezTo>
                  <a:pt x="1327033" y="688289"/>
                  <a:pt x="1304102" y="661576"/>
                  <a:pt x="1262789" y="634940"/>
                </a:cubicBezTo>
                <a:cubicBezTo>
                  <a:pt x="1221481" y="608313"/>
                  <a:pt x="1204391" y="587685"/>
                  <a:pt x="1211521" y="573078"/>
                </a:cubicBezTo>
                <a:cubicBezTo>
                  <a:pt x="1213145" y="563736"/>
                  <a:pt x="1201567" y="537850"/>
                  <a:pt x="1176795" y="495388"/>
                </a:cubicBezTo>
                <a:cubicBezTo>
                  <a:pt x="1152020" y="452945"/>
                  <a:pt x="1127647" y="408152"/>
                  <a:pt x="1103678" y="361040"/>
                </a:cubicBezTo>
                <a:lnTo>
                  <a:pt x="1073565" y="296444"/>
                </a:lnTo>
                <a:lnTo>
                  <a:pt x="1079403" y="302546"/>
                </a:lnTo>
                <a:cubicBezTo>
                  <a:pt x="1106613" y="330988"/>
                  <a:pt x="1134950" y="366136"/>
                  <a:pt x="1164440" y="407984"/>
                </a:cubicBezTo>
                <a:cubicBezTo>
                  <a:pt x="1231167" y="499808"/>
                  <a:pt x="1291740" y="574162"/>
                  <a:pt x="1346168" y="631054"/>
                </a:cubicBezTo>
                <a:cubicBezTo>
                  <a:pt x="1410006" y="686739"/>
                  <a:pt x="1447429" y="709309"/>
                  <a:pt x="1458459" y="698758"/>
                </a:cubicBezTo>
                <a:cubicBezTo>
                  <a:pt x="1474993" y="682941"/>
                  <a:pt x="1527967" y="721765"/>
                  <a:pt x="1617382" y="815228"/>
                </a:cubicBezTo>
                <a:cubicBezTo>
                  <a:pt x="1636821" y="835545"/>
                  <a:pt x="1659752" y="862259"/>
                  <a:pt x="1686149" y="895378"/>
                </a:cubicBezTo>
                <a:cubicBezTo>
                  <a:pt x="1712555" y="928491"/>
                  <a:pt x="1735469" y="955206"/>
                  <a:pt x="1754908" y="975524"/>
                </a:cubicBezTo>
                <a:lnTo>
                  <a:pt x="1775798" y="1013911"/>
                </a:lnTo>
                <a:cubicBezTo>
                  <a:pt x="1790717" y="1007426"/>
                  <a:pt x="1785374" y="985292"/>
                  <a:pt x="1759789" y="947509"/>
                </a:cubicBezTo>
                <a:lnTo>
                  <a:pt x="1692241" y="860354"/>
                </a:lnTo>
                <a:cubicBezTo>
                  <a:pt x="1661143" y="827848"/>
                  <a:pt x="1648338" y="808955"/>
                  <a:pt x="1653852" y="803680"/>
                </a:cubicBezTo>
                <a:cubicBezTo>
                  <a:pt x="1659368" y="798405"/>
                  <a:pt x="1670719" y="799229"/>
                  <a:pt x="1687884" y="806152"/>
                </a:cubicBezTo>
                <a:lnTo>
                  <a:pt x="1741851" y="812894"/>
                </a:lnTo>
                <a:cubicBezTo>
                  <a:pt x="1698453" y="745452"/>
                  <a:pt x="1659250" y="693455"/>
                  <a:pt x="1624254" y="656875"/>
                </a:cubicBezTo>
                <a:cubicBezTo>
                  <a:pt x="1600933" y="632498"/>
                  <a:pt x="1557849" y="576427"/>
                  <a:pt x="1495005" y="488661"/>
                </a:cubicBezTo>
                <a:cubicBezTo>
                  <a:pt x="1432157" y="400909"/>
                  <a:pt x="1391022" y="346873"/>
                  <a:pt x="1371584" y="326555"/>
                </a:cubicBezTo>
                <a:cubicBezTo>
                  <a:pt x="1352145" y="306236"/>
                  <a:pt x="1347940" y="290802"/>
                  <a:pt x="1358970" y="280251"/>
                </a:cubicBezTo>
                <a:cubicBezTo>
                  <a:pt x="1364474" y="274985"/>
                  <a:pt x="1358886" y="260869"/>
                  <a:pt x="1342210" y="237911"/>
                </a:cubicBezTo>
                <a:cubicBezTo>
                  <a:pt x="1325524" y="214957"/>
                  <a:pt x="1325453" y="195568"/>
                  <a:pt x="1341997" y="179741"/>
                </a:cubicBezTo>
                <a:cubicBezTo>
                  <a:pt x="1347500" y="174475"/>
                  <a:pt x="1387192" y="210433"/>
                  <a:pt x="1461057" y="287643"/>
                </a:cubicBezTo>
                <a:cubicBezTo>
                  <a:pt x="1531042" y="360796"/>
                  <a:pt x="1571545" y="392091"/>
                  <a:pt x="1582563" y="381549"/>
                </a:cubicBezTo>
                <a:cubicBezTo>
                  <a:pt x="1588078" y="376274"/>
                  <a:pt x="1569857" y="348953"/>
                  <a:pt x="1527902" y="299589"/>
                </a:cubicBezTo>
                <a:cubicBezTo>
                  <a:pt x="1485956" y="250215"/>
                  <a:pt x="1441078" y="197798"/>
                  <a:pt x="1393302" y="142328"/>
                </a:cubicBezTo>
                <a:cubicBezTo>
                  <a:pt x="1345516" y="86871"/>
                  <a:pt x="1321304" y="47759"/>
                  <a:pt x="1320664" y="25030"/>
                </a:cubicBezTo>
                <a:cubicBezTo>
                  <a:pt x="1318403" y="11628"/>
                  <a:pt x="1318652" y="3608"/>
                  <a:pt x="1321409" y="97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4544907"/>
      </p:ext>
    </p:extLst>
  </p:cSld>
  <p:clrMapOvr>
    <a:masterClrMapping/>
  </p:clrMapOvr>
</p:sldLayout>
</file>

<file path=ppt/slideLayouts/slideLayout2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27098" y="694771"/>
            <a:ext cx="9100822" cy="9676469"/>
          </a:xfrm>
          <a:custGeom>
            <a:avLst/>
            <a:gdLst>
              <a:gd name="connsiteX0" fmla="*/ 7047522 w 9100822"/>
              <a:gd name="connsiteY0" fmla="*/ 9380372 h 9676469"/>
              <a:gd name="connsiteX1" fmla="*/ 7126880 w 9100822"/>
              <a:gd name="connsiteY1" fmla="*/ 9404795 h 9676469"/>
              <a:gd name="connsiteX2" fmla="*/ 7172669 w 9100822"/>
              <a:gd name="connsiteY2" fmla="*/ 9450584 h 9676469"/>
              <a:gd name="connsiteX3" fmla="*/ 7221512 w 9100822"/>
              <a:gd name="connsiteY3" fmla="*/ 9526896 h 9676469"/>
              <a:gd name="connsiteX4" fmla="*/ 7255094 w 9100822"/>
              <a:gd name="connsiteY4" fmla="*/ 9581837 h 9676469"/>
              <a:gd name="connsiteX5" fmla="*/ 7279507 w 9100822"/>
              <a:gd name="connsiteY5" fmla="*/ 9636785 h 9676469"/>
              <a:gd name="connsiteX6" fmla="*/ 7200140 w 9100822"/>
              <a:gd name="connsiteY6" fmla="*/ 9636785 h 9676469"/>
              <a:gd name="connsiteX7" fmla="*/ 7108568 w 9100822"/>
              <a:gd name="connsiteY7" fmla="*/ 9551313 h 9676469"/>
              <a:gd name="connsiteX8" fmla="*/ 7023095 w 9100822"/>
              <a:gd name="connsiteY8" fmla="*/ 9471950 h 9676469"/>
              <a:gd name="connsiteX9" fmla="*/ 7004785 w 9100822"/>
              <a:gd name="connsiteY9" fmla="*/ 9417003 h 9676469"/>
              <a:gd name="connsiteX10" fmla="*/ 7047522 w 9100822"/>
              <a:gd name="connsiteY10" fmla="*/ 9380372 h 9676469"/>
              <a:gd name="connsiteX11" fmla="*/ 6705642 w 9100822"/>
              <a:gd name="connsiteY11" fmla="*/ 8873664 h 9676469"/>
              <a:gd name="connsiteX12" fmla="*/ 6711746 w 9100822"/>
              <a:gd name="connsiteY12" fmla="*/ 8879766 h 9676469"/>
              <a:gd name="connsiteX13" fmla="*/ 6705642 w 9100822"/>
              <a:gd name="connsiteY13" fmla="*/ 8885871 h 9676469"/>
              <a:gd name="connsiteX14" fmla="*/ 6699534 w 9100822"/>
              <a:gd name="connsiteY14" fmla="*/ 8879766 h 9676469"/>
              <a:gd name="connsiteX15" fmla="*/ 6705642 w 9100822"/>
              <a:gd name="connsiteY15" fmla="*/ 8873664 h 9676469"/>
              <a:gd name="connsiteX16" fmla="*/ 6595749 w 9100822"/>
              <a:gd name="connsiteY16" fmla="*/ 8751561 h 9676469"/>
              <a:gd name="connsiteX17" fmla="*/ 6614065 w 9100822"/>
              <a:gd name="connsiteY17" fmla="*/ 8769878 h 9676469"/>
              <a:gd name="connsiteX18" fmla="*/ 6607964 w 9100822"/>
              <a:gd name="connsiteY18" fmla="*/ 8782085 h 9676469"/>
              <a:gd name="connsiteX19" fmla="*/ 6589643 w 9100822"/>
              <a:gd name="connsiteY19" fmla="*/ 8763775 h 9676469"/>
              <a:gd name="connsiteX20" fmla="*/ 6595749 w 9100822"/>
              <a:gd name="connsiteY20" fmla="*/ 8751561 h 9676469"/>
              <a:gd name="connsiteX21" fmla="*/ 6553015 w 9100822"/>
              <a:gd name="connsiteY21" fmla="*/ 8708827 h 9676469"/>
              <a:gd name="connsiteX22" fmla="*/ 6565223 w 9100822"/>
              <a:gd name="connsiteY22" fmla="*/ 8721041 h 9676469"/>
              <a:gd name="connsiteX23" fmla="*/ 6565223 w 9100822"/>
              <a:gd name="connsiteY23" fmla="*/ 8727144 h 9676469"/>
              <a:gd name="connsiteX24" fmla="*/ 6553015 w 9100822"/>
              <a:gd name="connsiteY24" fmla="*/ 8708827 h 9676469"/>
              <a:gd name="connsiteX25" fmla="*/ 5814313 w 9100822"/>
              <a:gd name="connsiteY25" fmla="*/ 8653886 h 9676469"/>
              <a:gd name="connsiteX26" fmla="*/ 5850943 w 9100822"/>
              <a:gd name="connsiteY26" fmla="*/ 8745456 h 9676469"/>
              <a:gd name="connsiteX27" fmla="*/ 5832633 w 9100822"/>
              <a:gd name="connsiteY27" fmla="*/ 8727144 h 9676469"/>
              <a:gd name="connsiteX28" fmla="*/ 5814313 w 9100822"/>
              <a:gd name="connsiteY28" fmla="*/ 8653886 h 9676469"/>
              <a:gd name="connsiteX29" fmla="*/ 3018823 w 9100822"/>
              <a:gd name="connsiteY29" fmla="*/ 8597025 h 9676469"/>
              <a:gd name="connsiteX30" fmla="*/ 3030175 w 9100822"/>
              <a:gd name="connsiteY30" fmla="*/ 8597025 h 9676469"/>
              <a:gd name="connsiteX31" fmla="*/ 3041515 w 9100822"/>
              <a:gd name="connsiteY31" fmla="*/ 8597025 h 9676469"/>
              <a:gd name="connsiteX32" fmla="*/ 3030175 w 9100822"/>
              <a:gd name="connsiteY32" fmla="*/ 8608365 h 9676469"/>
              <a:gd name="connsiteX33" fmla="*/ 3018823 w 9100822"/>
              <a:gd name="connsiteY33" fmla="*/ 8597025 h 9676469"/>
              <a:gd name="connsiteX34" fmla="*/ 6446943 w 9100822"/>
              <a:gd name="connsiteY34" fmla="*/ 8587108 h 9676469"/>
              <a:gd name="connsiteX35" fmla="*/ 6504177 w 9100822"/>
              <a:gd name="connsiteY35" fmla="*/ 8647775 h 9676469"/>
              <a:gd name="connsiteX36" fmla="*/ 6510281 w 9100822"/>
              <a:gd name="connsiteY36" fmla="*/ 8666094 h 9676469"/>
              <a:gd name="connsiteX37" fmla="*/ 6491965 w 9100822"/>
              <a:gd name="connsiteY37" fmla="*/ 8647775 h 9676469"/>
              <a:gd name="connsiteX38" fmla="*/ 6458389 w 9100822"/>
              <a:gd name="connsiteY38" fmla="*/ 8617255 h 9676469"/>
              <a:gd name="connsiteX39" fmla="*/ 6443127 w 9100822"/>
              <a:gd name="connsiteY39" fmla="*/ 8592834 h 9676469"/>
              <a:gd name="connsiteX40" fmla="*/ 6446943 w 9100822"/>
              <a:gd name="connsiteY40" fmla="*/ 8587108 h 9676469"/>
              <a:gd name="connsiteX41" fmla="*/ 6894513 w 9100822"/>
              <a:gd name="connsiteY41" fmla="*/ 8531020 h 9676469"/>
              <a:gd name="connsiteX42" fmla="*/ 6962051 w 9100822"/>
              <a:gd name="connsiteY42" fmla="*/ 8592834 h 9676469"/>
              <a:gd name="connsiteX43" fmla="*/ 6968153 w 9100822"/>
              <a:gd name="connsiteY43" fmla="*/ 8617255 h 9676469"/>
              <a:gd name="connsiteX44" fmla="*/ 6928474 w 9100822"/>
              <a:gd name="connsiteY44" fmla="*/ 8592834 h 9676469"/>
              <a:gd name="connsiteX45" fmla="*/ 6888787 w 9100822"/>
              <a:gd name="connsiteY45" fmla="*/ 8550100 h 9676469"/>
              <a:gd name="connsiteX46" fmla="*/ 6882687 w 9100822"/>
              <a:gd name="connsiteY46" fmla="*/ 8531783 h 9676469"/>
              <a:gd name="connsiteX47" fmla="*/ 6894513 w 9100822"/>
              <a:gd name="connsiteY47" fmla="*/ 8531020 h 9676469"/>
              <a:gd name="connsiteX48" fmla="*/ 6278296 w 9100822"/>
              <a:gd name="connsiteY48" fmla="*/ 8391368 h 9676469"/>
              <a:gd name="connsiteX49" fmla="*/ 6327132 w 9100822"/>
              <a:gd name="connsiteY49" fmla="*/ 8434102 h 9676469"/>
              <a:gd name="connsiteX50" fmla="*/ 6406498 w 9100822"/>
              <a:gd name="connsiteY50" fmla="*/ 8543991 h 9676469"/>
              <a:gd name="connsiteX51" fmla="*/ 6369866 w 9100822"/>
              <a:gd name="connsiteY51" fmla="*/ 8519576 h 9676469"/>
              <a:gd name="connsiteX52" fmla="*/ 6278296 w 9100822"/>
              <a:gd name="connsiteY52" fmla="*/ 8391368 h 9676469"/>
              <a:gd name="connsiteX53" fmla="*/ 6705642 w 9100822"/>
              <a:gd name="connsiteY53" fmla="*/ 8348635 h 9676469"/>
              <a:gd name="connsiteX54" fmla="*/ 6711746 w 9100822"/>
              <a:gd name="connsiteY54" fmla="*/ 8354739 h 9676469"/>
              <a:gd name="connsiteX55" fmla="*/ 6705642 w 9100822"/>
              <a:gd name="connsiteY55" fmla="*/ 8360842 h 9676469"/>
              <a:gd name="connsiteX56" fmla="*/ 6699534 w 9100822"/>
              <a:gd name="connsiteY56" fmla="*/ 8354739 h 9676469"/>
              <a:gd name="connsiteX57" fmla="*/ 6705642 w 9100822"/>
              <a:gd name="connsiteY57" fmla="*/ 8348635 h 9676469"/>
              <a:gd name="connsiteX58" fmla="*/ 6052410 w 9100822"/>
              <a:gd name="connsiteY58" fmla="*/ 8305901 h 9676469"/>
              <a:gd name="connsiteX59" fmla="*/ 6058512 w 9100822"/>
              <a:gd name="connsiteY59" fmla="*/ 8421895 h 9676469"/>
              <a:gd name="connsiteX60" fmla="*/ 6076824 w 9100822"/>
              <a:gd name="connsiteY60" fmla="*/ 8434102 h 9676469"/>
              <a:gd name="connsiteX61" fmla="*/ 6067673 w 9100822"/>
              <a:gd name="connsiteY61" fmla="*/ 8394423 h 9676469"/>
              <a:gd name="connsiteX62" fmla="*/ 6058512 w 9100822"/>
              <a:gd name="connsiteY62" fmla="*/ 8348635 h 9676469"/>
              <a:gd name="connsiteX63" fmla="*/ 6052410 w 9100822"/>
              <a:gd name="connsiteY63" fmla="*/ 8305901 h 9676469"/>
              <a:gd name="connsiteX64" fmla="*/ 3063175 w 9100822"/>
              <a:gd name="connsiteY64" fmla="*/ 8288138 h 9676469"/>
              <a:gd name="connsiteX65" fmla="*/ 3088995 w 9100822"/>
              <a:gd name="connsiteY65" fmla="*/ 8310268 h 9676469"/>
              <a:gd name="connsiteX66" fmla="*/ 3077934 w 9100822"/>
              <a:gd name="connsiteY66" fmla="*/ 8343463 h 9676469"/>
              <a:gd name="connsiteX67" fmla="*/ 3026295 w 9100822"/>
              <a:gd name="connsiteY67" fmla="*/ 8391411 h 9676469"/>
              <a:gd name="connsiteX68" fmla="*/ 2970973 w 9100822"/>
              <a:gd name="connsiteY68" fmla="*/ 8443050 h 9676469"/>
              <a:gd name="connsiteX69" fmla="*/ 2923021 w 9100822"/>
              <a:gd name="connsiteY69" fmla="*/ 8443050 h 9676469"/>
              <a:gd name="connsiteX70" fmla="*/ 2937772 w 9100822"/>
              <a:gd name="connsiteY70" fmla="*/ 8409852 h 9676469"/>
              <a:gd name="connsiteX71" fmla="*/ 2958060 w 9100822"/>
              <a:gd name="connsiteY71" fmla="*/ 8376660 h 9676469"/>
              <a:gd name="connsiteX72" fmla="*/ 2987569 w 9100822"/>
              <a:gd name="connsiteY72" fmla="*/ 8330555 h 9676469"/>
              <a:gd name="connsiteX73" fmla="*/ 3015232 w 9100822"/>
              <a:gd name="connsiteY73" fmla="*/ 8302893 h 9676469"/>
              <a:gd name="connsiteX74" fmla="*/ 3063175 w 9100822"/>
              <a:gd name="connsiteY74" fmla="*/ 8288138 h 9676469"/>
              <a:gd name="connsiteX75" fmla="*/ 6351554 w 9100822"/>
              <a:gd name="connsiteY75" fmla="*/ 8083069 h 9676469"/>
              <a:gd name="connsiteX76" fmla="*/ 6375972 w 9100822"/>
              <a:gd name="connsiteY76" fmla="*/ 8098333 h 9676469"/>
              <a:gd name="connsiteX77" fmla="*/ 6400392 w 9100822"/>
              <a:gd name="connsiteY77" fmla="*/ 8141066 h 9676469"/>
              <a:gd name="connsiteX78" fmla="*/ 6369866 w 9100822"/>
              <a:gd name="connsiteY78" fmla="*/ 8116645 h 9676469"/>
              <a:gd name="connsiteX79" fmla="*/ 6357654 w 9100822"/>
              <a:gd name="connsiteY79" fmla="*/ 8092223 h 9676469"/>
              <a:gd name="connsiteX80" fmla="*/ 6351554 w 9100822"/>
              <a:gd name="connsiteY80" fmla="*/ 8083069 h 9676469"/>
              <a:gd name="connsiteX81" fmla="*/ 6302712 w 9100822"/>
              <a:gd name="connsiteY81" fmla="*/ 8006756 h 9676469"/>
              <a:gd name="connsiteX82" fmla="*/ 6308817 w 9100822"/>
              <a:gd name="connsiteY82" fmla="*/ 8012859 h 9676469"/>
              <a:gd name="connsiteX83" fmla="*/ 6302712 w 9100822"/>
              <a:gd name="connsiteY83" fmla="*/ 8018964 h 9676469"/>
              <a:gd name="connsiteX84" fmla="*/ 6296608 w 9100822"/>
              <a:gd name="connsiteY84" fmla="*/ 8012859 h 9676469"/>
              <a:gd name="connsiteX85" fmla="*/ 6302712 w 9100822"/>
              <a:gd name="connsiteY85" fmla="*/ 8006756 h 9676469"/>
              <a:gd name="connsiteX86" fmla="*/ 3269720 w 9100822"/>
              <a:gd name="connsiteY86" fmla="*/ 7982011 h 9676469"/>
              <a:gd name="connsiteX87" fmla="*/ 3273412 w 9100822"/>
              <a:gd name="connsiteY87" fmla="*/ 7985699 h 9676469"/>
              <a:gd name="connsiteX88" fmla="*/ 3269720 w 9100822"/>
              <a:gd name="connsiteY88" fmla="*/ 7989386 h 9676469"/>
              <a:gd name="connsiteX89" fmla="*/ 3266033 w 9100822"/>
              <a:gd name="connsiteY89" fmla="*/ 7985699 h 9676469"/>
              <a:gd name="connsiteX90" fmla="*/ 3269720 w 9100822"/>
              <a:gd name="connsiteY90" fmla="*/ 7982011 h 9676469"/>
              <a:gd name="connsiteX91" fmla="*/ 3336114 w 9100822"/>
              <a:gd name="connsiteY91" fmla="*/ 7908244 h 9676469"/>
              <a:gd name="connsiteX92" fmla="*/ 3339801 w 9100822"/>
              <a:gd name="connsiteY92" fmla="*/ 7915622 h 9676469"/>
              <a:gd name="connsiteX93" fmla="*/ 3328733 w 9100822"/>
              <a:gd name="connsiteY93" fmla="*/ 7926685 h 9676469"/>
              <a:gd name="connsiteX94" fmla="*/ 3325049 w 9100822"/>
              <a:gd name="connsiteY94" fmla="*/ 7919310 h 9676469"/>
              <a:gd name="connsiteX95" fmla="*/ 3336114 w 9100822"/>
              <a:gd name="connsiteY95" fmla="*/ 7908244 h 9676469"/>
              <a:gd name="connsiteX96" fmla="*/ 3361931 w 9100822"/>
              <a:gd name="connsiteY96" fmla="*/ 7882426 h 9676469"/>
              <a:gd name="connsiteX97" fmla="*/ 3354555 w 9100822"/>
              <a:gd name="connsiteY97" fmla="*/ 7893492 h 9676469"/>
              <a:gd name="connsiteX98" fmla="*/ 3354555 w 9100822"/>
              <a:gd name="connsiteY98" fmla="*/ 7889804 h 9676469"/>
              <a:gd name="connsiteX99" fmla="*/ 3361931 w 9100822"/>
              <a:gd name="connsiteY99" fmla="*/ 7882426 h 9676469"/>
              <a:gd name="connsiteX100" fmla="*/ 6060800 w 9100822"/>
              <a:gd name="connsiteY100" fmla="*/ 7852605 h 9676469"/>
              <a:gd name="connsiteX101" fmla="*/ 6067673 w 9100822"/>
              <a:gd name="connsiteY101" fmla="*/ 7854134 h 9676469"/>
              <a:gd name="connsiteX102" fmla="*/ 6095144 w 9100822"/>
              <a:gd name="connsiteY102" fmla="*/ 7884658 h 9676469"/>
              <a:gd name="connsiteX103" fmla="*/ 6089039 w 9100822"/>
              <a:gd name="connsiteY103" fmla="*/ 7915179 h 9676469"/>
              <a:gd name="connsiteX104" fmla="*/ 6058512 w 9100822"/>
              <a:gd name="connsiteY104" fmla="*/ 7860237 h 9676469"/>
              <a:gd name="connsiteX105" fmla="*/ 6060800 w 9100822"/>
              <a:gd name="connsiteY105" fmla="*/ 7852605 h 9676469"/>
              <a:gd name="connsiteX106" fmla="*/ 3808216 w 9100822"/>
              <a:gd name="connsiteY106" fmla="*/ 7849232 h 9676469"/>
              <a:gd name="connsiteX107" fmla="*/ 3797148 w 9100822"/>
              <a:gd name="connsiteY107" fmla="*/ 7893492 h 9676469"/>
              <a:gd name="connsiteX108" fmla="*/ 3786085 w 9100822"/>
              <a:gd name="connsiteY108" fmla="*/ 7904555 h 9676469"/>
              <a:gd name="connsiteX109" fmla="*/ 3808216 w 9100822"/>
              <a:gd name="connsiteY109" fmla="*/ 7849232 h 9676469"/>
              <a:gd name="connsiteX110" fmla="*/ 1964047 w 9100822"/>
              <a:gd name="connsiteY110" fmla="*/ 7848467 h 9676469"/>
              <a:gd name="connsiteX111" fmla="*/ 2054788 w 9100822"/>
              <a:gd name="connsiteY111" fmla="*/ 7950547 h 9676469"/>
              <a:gd name="connsiteX112" fmla="*/ 1998077 w 9100822"/>
              <a:gd name="connsiteY112" fmla="*/ 8041277 h 9676469"/>
              <a:gd name="connsiteX113" fmla="*/ 1941368 w 9100822"/>
              <a:gd name="connsiteY113" fmla="*/ 8086647 h 9676469"/>
              <a:gd name="connsiteX114" fmla="*/ 1873318 w 9100822"/>
              <a:gd name="connsiteY114" fmla="*/ 7893837 h 9676469"/>
              <a:gd name="connsiteX115" fmla="*/ 1964047 w 9100822"/>
              <a:gd name="connsiteY115" fmla="*/ 7848467 h 9676469"/>
              <a:gd name="connsiteX116" fmla="*/ 5003629 w 9100822"/>
              <a:gd name="connsiteY116" fmla="*/ 7837127 h 9676469"/>
              <a:gd name="connsiteX117" fmla="*/ 5037660 w 9100822"/>
              <a:gd name="connsiteY117" fmla="*/ 7837127 h 9676469"/>
              <a:gd name="connsiteX118" fmla="*/ 5031984 w 9100822"/>
              <a:gd name="connsiteY118" fmla="*/ 7876833 h 9676469"/>
              <a:gd name="connsiteX119" fmla="*/ 5003629 w 9100822"/>
              <a:gd name="connsiteY119" fmla="*/ 7905177 h 9676469"/>
              <a:gd name="connsiteX120" fmla="*/ 5003629 w 9100822"/>
              <a:gd name="connsiteY120" fmla="*/ 7837127 h 9676469"/>
              <a:gd name="connsiteX121" fmla="*/ 6166874 w 9100822"/>
              <a:gd name="connsiteY121" fmla="*/ 7832760 h 9676469"/>
              <a:gd name="connsiteX122" fmla="*/ 6180611 w 9100822"/>
              <a:gd name="connsiteY122" fmla="*/ 7841920 h 9676469"/>
              <a:gd name="connsiteX123" fmla="*/ 6238606 w 9100822"/>
              <a:gd name="connsiteY123" fmla="*/ 7909075 h 9676469"/>
              <a:gd name="connsiteX124" fmla="*/ 6266083 w 9100822"/>
              <a:gd name="connsiteY124" fmla="*/ 7964023 h 9676469"/>
              <a:gd name="connsiteX125" fmla="*/ 6238606 w 9100822"/>
              <a:gd name="connsiteY125" fmla="*/ 7942656 h 9676469"/>
              <a:gd name="connsiteX126" fmla="*/ 6186719 w 9100822"/>
              <a:gd name="connsiteY126" fmla="*/ 7881604 h 9676469"/>
              <a:gd name="connsiteX127" fmla="*/ 6162299 w 9100822"/>
              <a:gd name="connsiteY127" fmla="*/ 7841920 h 9676469"/>
              <a:gd name="connsiteX128" fmla="*/ 6166874 w 9100822"/>
              <a:gd name="connsiteY128" fmla="*/ 7832760 h 9676469"/>
              <a:gd name="connsiteX129" fmla="*/ 3426014 w 9100822"/>
              <a:gd name="connsiteY129" fmla="*/ 7808889 h 9676469"/>
              <a:gd name="connsiteX130" fmla="*/ 3428320 w 9100822"/>
              <a:gd name="connsiteY130" fmla="*/ 7812349 h 9676469"/>
              <a:gd name="connsiteX131" fmla="*/ 3419099 w 9100822"/>
              <a:gd name="connsiteY131" fmla="*/ 7827103 h 9676469"/>
              <a:gd name="connsiteX132" fmla="*/ 3398816 w 9100822"/>
              <a:gd name="connsiteY132" fmla="*/ 7845542 h 9676469"/>
              <a:gd name="connsiteX133" fmla="*/ 3387748 w 9100822"/>
              <a:gd name="connsiteY133" fmla="*/ 7856609 h 9676469"/>
              <a:gd name="connsiteX134" fmla="*/ 3391435 w 9100822"/>
              <a:gd name="connsiteY134" fmla="*/ 7845542 h 9676469"/>
              <a:gd name="connsiteX135" fmla="*/ 3426014 w 9100822"/>
              <a:gd name="connsiteY135" fmla="*/ 7808889 h 9676469"/>
              <a:gd name="connsiteX136" fmla="*/ 3162759 w 9100822"/>
              <a:gd name="connsiteY136" fmla="*/ 7775465 h 9676469"/>
              <a:gd name="connsiteX137" fmla="*/ 3159077 w 9100822"/>
              <a:gd name="connsiteY137" fmla="*/ 7786531 h 9676469"/>
              <a:gd name="connsiteX138" fmla="*/ 3135097 w 9100822"/>
              <a:gd name="connsiteY138" fmla="*/ 7812349 h 9676469"/>
              <a:gd name="connsiteX139" fmla="*/ 3111126 w 9100822"/>
              <a:gd name="connsiteY139" fmla="*/ 7827103 h 9676469"/>
              <a:gd name="connsiteX140" fmla="*/ 3114814 w 9100822"/>
              <a:gd name="connsiteY140" fmla="*/ 7812349 h 9676469"/>
              <a:gd name="connsiteX141" fmla="*/ 3162759 w 9100822"/>
              <a:gd name="connsiteY141" fmla="*/ 7775465 h 9676469"/>
              <a:gd name="connsiteX142" fmla="*/ 3527902 w 9100822"/>
              <a:gd name="connsiteY142" fmla="*/ 7690635 h 9676469"/>
              <a:gd name="connsiteX143" fmla="*/ 3472578 w 9100822"/>
              <a:gd name="connsiteY143" fmla="*/ 7768090 h 9676469"/>
              <a:gd name="connsiteX144" fmla="*/ 3450450 w 9100822"/>
              <a:gd name="connsiteY144" fmla="*/ 7782841 h 9676469"/>
              <a:gd name="connsiteX145" fmla="*/ 3498397 w 9100822"/>
              <a:gd name="connsiteY145" fmla="*/ 7716452 h 9676469"/>
              <a:gd name="connsiteX146" fmla="*/ 3527902 w 9100822"/>
              <a:gd name="connsiteY146" fmla="*/ 7690635 h 9676469"/>
              <a:gd name="connsiteX147" fmla="*/ 4498693 w 9100822"/>
              <a:gd name="connsiteY147" fmla="*/ 7684714 h 9676469"/>
              <a:gd name="connsiteX148" fmla="*/ 4532268 w 9100822"/>
              <a:gd name="connsiteY148" fmla="*/ 7713719 h 9676469"/>
              <a:gd name="connsiteX149" fmla="*/ 4507847 w 9100822"/>
              <a:gd name="connsiteY149" fmla="*/ 7786979 h 9676469"/>
              <a:gd name="connsiteX150" fmla="*/ 4443746 w 9100822"/>
              <a:gd name="connsiteY150" fmla="*/ 7774765 h 9676469"/>
              <a:gd name="connsiteX151" fmla="*/ 4459007 w 9100822"/>
              <a:gd name="connsiteY151" fmla="*/ 7707609 h 9676469"/>
              <a:gd name="connsiteX152" fmla="*/ 4498693 w 9100822"/>
              <a:gd name="connsiteY152" fmla="*/ 7684714 h 9676469"/>
              <a:gd name="connsiteX153" fmla="*/ 3269720 w 9100822"/>
              <a:gd name="connsiteY153" fmla="*/ 7664817 h 9676469"/>
              <a:gd name="connsiteX154" fmla="*/ 3273412 w 9100822"/>
              <a:gd name="connsiteY154" fmla="*/ 7668505 h 9676469"/>
              <a:gd name="connsiteX155" fmla="*/ 3269720 w 9100822"/>
              <a:gd name="connsiteY155" fmla="*/ 7672192 h 9676469"/>
              <a:gd name="connsiteX156" fmla="*/ 3266033 w 9100822"/>
              <a:gd name="connsiteY156" fmla="*/ 7668505 h 9676469"/>
              <a:gd name="connsiteX157" fmla="*/ 3269720 w 9100822"/>
              <a:gd name="connsiteY157" fmla="*/ 7664817 h 9676469"/>
              <a:gd name="connsiteX158" fmla="*/ 7120783 w 9100822"/>
              <a:gd name="connsiteY158" fmla="*/ 7652668 h 9676469"/>
              <a:gd name="connsiteX159" fmla="*/ 7227616 w 9100822"/>
              <a:gd name="connsiteY159" fmla="*/ 7692347 h 9676469"/>
              <a:gd name="connsiteX160" fmla="*/ 7273399 w 9100822"/>
              <a:gd name="connsiteY160" fmla="*/ 7786979 h 9676469"/>
              <a:gd name="connsiteX161" fmla="*/ 7230664 w 9100822"/>
              <a:gd name="connsiteY161" fmla="*/ 7860237 h 9676469"/>
              <a:gd name="connsiteX162" fmla="*/ 7139094 w 9100822"/>
              <a:gd name="connsiteY162" fmla="*/ 7890763 h 9676469"/>
              <a:gd name="connsiteX163" fmla="*/ 7004785 w 9100822"/>
              <a:gd name="connsiteY163" fmla="*/ 7811394 h 9676469"/>
              <a:gd name="connsiteX164" fmla="*/ 6992569 w 9100822"/>
              <a:gd name="connsiteY164" fmla="*/ 7768660 h 9676469"/>
              <a:gd name="connsiteX165" fmla="*/ 7032261 w 9100822"/>
              <a:gd name="connsiteY165" fmla="*/ 7689297 h 9676469"/>
              <a:gd name="connsiteX166" fmla="*/ 7120783 w 9100822"/>
              <a:gd name="connsiteY166" fmla="*/ 7652668 h 9676469"/>
              <a:gd name="connsiteX167" fmla="*/ 3664371 w 9100822"/>
              <a:gd name="connsiteY167" fmla="*/ 7639000 h 9676469"/>
              <a:gd name="connsiteX168" fmla="*/ 3660683 w 9100822"/>
              <a:gd name="connsiteY168" fmla="*/ 7664817 h 9676469"/>
              <a:gd name="connsiteX169" fmla="*/ 3655148 w 9100822"/>
              <a:gd name="connsiteY169" fmla="*/ 7692480 h 9676469"/>
              <a:gd name="connsiteX170" fmla="*/ 3649619 w 9100822"/>
              <a:gd name="connsiteY170" fmla="*/ 7716452 h 9676469"/>
              <a:gd name="connsiteX171" fmla="*/ 3660683 w 9100822"/>
              <a:gd name="connsiteY171" fmla="*/ 7709076 h 9676469"/>
              <a:gd name="connsiteX172" fmla="*/ 3664371 w 9100822"/>
              <a:gd name="connsiteY172" fmla="*/ 7639000 h 9676469"/>
              <a:gd name="connsiteX173" fmla="*/ 4062188 w 9100822"/>
              <a:gd name="connsiteY173" fmla="*/ 7616038 h 9676469"/>
              <a:gd name="connsiteX174" fmla="*/ 4080499 w 9100822"/>
              <a:gd name="connsiteY174" fmla="*/ 7625197 h 9676469"/>
              <a:gd name="connsiteX175" fmla="*/ 4074397 w 9100822"/>
              <a:gd name="connsiteY175" fmla="*/ 7646564 h 9676469"/>
              <a:gd name="connsiteX176" fmla="*/ 3988930 w 9100822"/>
              <a:gd name="connsiteY176" fmla="*/ 7692347 h 9676469"/>
              <a:gd name="connsiteX177" fmla="*/ 3903454 w 9100822"/>
              <a:gd name="connsiteY177" fmla="*/ 7725926 h 9676469"/>
              <a:gd name="connsiteX178" fmla="*/ 3897353 w 9100822"/>
              <a:gd name="connsiteY178" fmla="*/ 7707609 h 9676469"/>
              <a:gd name="connsiteX179" fmla="*/ 3909558 w 9100822"/>
              <a:gd name="connsiteY179" fmla="*/ 7701505 h 9676469"/>
              <a:gd name="connsiteX180" fmla="*/ 3970609 w 9100822"/>
              <a:gd name="connsiteY180" fmla="*/ 7658771 h 9676469"/>
              <a:gd name="connsiteX181" fmla="*/ 4062188 w 9100822"/>
              <a:gd name="connsiteY181" fmla="*/ 7616038 h 9676469"/>
              <a:gd name="connsiteX182" fmla="*/ 3483641 w 9100822"/>
              <a:gd name="connsiteY182" fmla="*/ 7504376 h 9676469"/>
              <a:gd name="connsiteX183" fmla="*/ 3479959 w 9100822"/>
              <a:gd name="connsiteY183" fmla="*/ 7509906 h 9676469"/>
              <a:gd name="connsiteX184" fmla="*/ 3472578 w 9100822"/>
              <a:gd name="connsiteY184" fmla="*/ 7524661 h 9676469"/>
              <a:gd name="connsiteX185" fmla="*/ 3454137 w 9100822"/>
              <a:gd name="connsiteY185" fmla="*/ 7539415 h 9676469"/>
              <a:gd name="connsiteX186" fmla="*/ 3468891 w 9100822"/>
              <a:gd name="connsiteY186" fmla="*/ 7513598 h 9676469"/>
              <a:gd name="connsiteX187" fmla="*/ 3483641 w 9100822"/>
              <a:gd name="connsiteY187" fmla="*/ 7504376 h 9676469"/>
              <a:gd name="connsiteX188" fmla="*/ 7965552 w 9100822"/>
              <a:gd name="connsiteY188" fmla="*/ 7474859 h 9676469"/>
              <a:gd name="connsiteX189" fmla="*/ 7996842 w 9100822"/>
              <a:gd name="connsiteY189" fmla="*/ 7478673 h 9676469"/>
              <a:gd name="connsiteX190" fmla="*/ 8042623 w 9100822"/>
              <a:gd name="connsiteY190" fmla="*/ 7493936 h 9676469"/>
              <a:gd name="connsiteX191" fmla="*/ 8094523 w 9100822"/>
              <a:gd name="connsiteY191" fmla="*/ 7551932 h 9676469"/>
              <a:gd name="connsiteX192" fmla="*/ 8128102 w 9100822"/>
              <a:gd name="connsiteY192" fmla="*/ 7616038 h 9676469"/>
              <a:gd name="connsiteX193" fmla="*/ 8079259 w 9100822"/>
              <a:gd name="connsiteY193" fmla="*/ 7713719 h 9676469"/>
              <a:gd name="connsiteX194" fmla="*/ 7969365 w 9100822"/>
              <a:gd name="connsiteY194" fmla="*/ 7750348 h 9676469"/>
              <a:gd name="connsiteX195" fmla="*/ 7816748 w 9100822"/>
              <a:gd name="connsiteY195" fmla="*/ 7677090 h 9676469"/>
              <a:gd name="connsiteX196" fmla="*/ 7798431 w 9100822"/>
              <a:gd name="connsiteY196" fmla="*/ 7616038 h 9676469"/>
              <a:gd name="connsiteX197" fmla="*/ 7877794 w 9100822"/>
              <a:gd name="connsiteY197" fmla="*/ 7493936 h 9676469"/>
              <a:gd name="connsiteX198" fmla="*/ 7920534 w 9100822"/>
              <a:gd name="connsiteY198" fmla="*/ 7493936 h 9676469"/>
              <a:gd name="connsiteX199" fmla="*/ 7951058 w 9100822"/>
              <a:gd name="connsiteY199" fmla="*/ 7481727 h 9676469"/>
              <a:gd name="connsiteX200" fmla="*/ 7965552 w 9100822"/>
              <a:gd name="connsiteY200" fmla="*/ 7474859 h 9676469"/>
              <a:gd name="connsiteX201" fmla="*/ 3513150 w 9100822"/>
              <a:gd name="connsiteY201" fmla="*/ 7458271 h 9676469"/>
              <a:gd name="connsiteX202" fmla="*/ 3516839 w 9100822"/>
              <a:gd name="connsiteY202" fmla="*/ 7461959 h 9676469"/>
              <a:gd name="connsiteX203" fmla="*/ 3513150 w 9100822"/>
              <a:gd name="connsiteY203" fmla="*/ 7465646 h 9676469"/>
              <a:gd name="connsiteX204" fmla="*/ 3509463 w 9100822"/>
              <a:gd name="connsiteY204" fmla="*/ 7461959 h 9676469"/>
              <a:gd name="connsiteX205" fmla="*/ 3513150 w 9100822"/>
              <a:gd name="connsiteY205" fmla="*/ 7458271 h 9676469"/>
              <a:gd name="connsiteX206" fmla="*/ 4613100 w 9100822"/>
              <a:gd name="connsiteY206" fmla="*/ 7376683 h 9676469"/>
              <a:gd name="connsiteX207" fmla="*/ 4559741 w 9100822"/>
              <a:gd name="connsiteY207" fmla="*/ 7405415 h 9676469"/>
              <a:gd name="connsiteX208" fmla="*/ 4547168 w 9100822"/>
              <a:gd name="connsiteY208" fmla="*/ 7413454 h 9676469"/>
              <a:gd name="connsiteX209" fmla="*/ 4549961 w 9100822"/>
              <a:gd name="connsiteY209" fmla="*/ 7428829 h 9676469"/>
              <a:gd name="connsiteX210" fmla="*/ 4589654 w 9100822"/>
              <a:gd name="connsiteY210" fmla="*/ 7440168 h 9676469"/>
              <a:gd name="connsiteX211" fmla="*/ 4618009 w 9100822"/>
              <a:gd name="connsiteY211" fmla="*/ 7406149 h 9676469"/>
              <a:gd name="connsiteX212" fmla="*/ 3655148 w 9100822"/>
              <a:gd name="connsiteY212" fmla="*/ 7366065 h 9676469"/>
              <a:gd name="connsiteX213" fmla="*/ 3660683 w 9100822"/>
              <a:gd name="connsiteY213" fmla="*/ 7369753 h 9676469"/>
              <a:gd name="connsiteX214" fmla="*/ 3642242 w 9100822"/>
              <a:gd name="connsiteY214" fmla="*/ 7402945 h 9676469"/>
              <a:gd name="connsiteX215" fmla="*/ 3638554 w 9100822"/>
              <a:gd name="connsiteY215" fmla="*/ 7384507 h 9676469"/>
              <a:gd name="connsiteX216" fmla="*/ 3655148 w 9100822"/>
              <a:gd name="connsiteY216" fmla="*/ 7366065 h 9676469"/>
              <a:gd name="connsiteX217" fmla="*/ 3595217 w 9100822"/>
              <a:gd name="connsiteY217" fmla="*/ 7353153 h 9676469"/>
              <a:gd name="connsiteX218" fmla="*/ 3597980 w 9100822"/>
              <a:gd name="connsiteY218" fmla="*/ 7358686 h 9676469"/>
              <a:gd name="connsiteX219" fmla="*/ 3583228 w 9100822"/>
              <a:gd name="connsiteY219" fmla="*/ 7382662 h 9676469"/>
              <a:gd name="connsiteX220" fmla="*/ 3551879 w 9100822"/>
              <a:gd name="connsiteY220" fmla="*/ 7419546 h 9676469"/>
              <a:gd name="connsiteX221" fmla="*/ 3535280 w 9100822"/>
              <a:gd name="connsiteY221" fmla="*/ 7432454 h 9676469"/>
              <a:gd name="connsiteX222" fmla="*/ 3551879 w 9100822"/>
              <a:gd name="connsiteY222" fmla="*/ 7399258 h 9676469"/>
              <a:gd name="connsiteX223" fmla="*/ 3586919 w 9100822"/>
              <a:gd name="connsiteY223" fmla="*/ 7358686 h 9676469"/>
              <a:gd name="connsiteX224" fmla="*/ 3595217 w 9100822"/>
              <a:gd name="connsiteY224" fmla="*/ 7353153 h 9676469"/>
              <a:gd name="connsiteX225" fmla="*/ 3018916 w 9100822"/>
              <a:gd name="connsiteY225" fmla="*/ 7244351 h 9676469"/>
              <a:gd name="connsiteX226" fmla="*/ 3072396 w 9100822"/>
              <a:gd name="connsiteY226" fmla="*/ 7266480 h 9676469"/>
              <a:gd name="connsiteX227" fmla="*/ 3096375 w 9100822"/>
              <a:gd name="connsiteY227" fmla="*/ 7314426 h 9676469"/>
              <a:gd name="connsiteX228" fmla="*/ 3088995 w 9100822"/>
              <a:gd name="connsiteY228" fmla="*/ 7340244 h 9676469"/>
              <a:gd name="connsiteX229" fmla="*/ 3007854 w 9100822"/>
              <a:gd name="connsiteY229" fmla="*/ 7388195 h 9676469"/>
              <a:gd name="connsiteX230" fmla="*/ 2952530 w 9100822"/>
              <a:gd name="connsiteY230" fmla="*/ 7369753 h 9676469"/>
              <a:gd name="connsiteX231" fmla="*/ 2926713 w 9100822"/>
              <a:gd name="connsiteY231" fmla="*/ 7325494 h 9676469"/>
              <a:gd name="connsiteX232" fmla="*/ 2954372 w 9100822"/>
              <a:gd name="connsiteY232" fmla="*/ 7268321 h 9676469"/>
              <a:gd name="connsiteX233" fmla="*/ 3018916 w 9100822"/>
              <a:gd name="connsiteY233" fmla="*/ 7244351 h 9676469"/>
              <a:gd name="connsiteX234" fmla="*/ 6882687 w 9100822"/>
              <a:gd name="connsiteY234" fmla="*/ 7139849 h 9676469"/>
              <a:gd name="connsiteX235" fmla="*/ 6876577 w 9100822"/>
              <a:gd name="connsiteY235" fmla="*/ 7158166 h 9676469"/>
              <a:gd name="connsiteX236" fmla="*/ 6888787 w 9100822"/>
              <a:gd name="connsiteY236" fmla="*/ 7152056 h 9676469"/>
              <a:gd name="connsiteX237" fmla="*/ 2489647 w 9100822"/>
              <a:gd name="connsiteY237" fmla="*/ 7139233 h 9676469"/>
              <a:gd name="connsiteX238" fmla="*/ 2517306 w 9100822"/>
              <a:gd name="connsiteY238" fmla="*/ 7141078 h 9676469"/>
              <a:gd name="connsiteX239" fmla="*/ 2535748 w 9100822"/>
              <a:gd name="connsiteY239" fmla="*/ 7148452 h 9676469"/>
              <a:gd name="connsiteX240" fmla="*/ 2561569 w 9100822"/>
              <a:gd name="connsiteY240" fmla="*/ 7148452 h 9676469"/>
              <a:gd name="connsiteX241" fmla="*/ 2609516 w 9100822"/>
              <a:gd name="connsiteY241" fmla="*/ 7222221 h 9676469"/>
              <a:gd name="connsiteX242" fmla="*/ 2598450 w 9100822"/>
              <a:gd name="connsiteY242" fmla="*/ 7259105 h 9676469"/>
              <a:gd name="connsiteX243" fmla="*/ 2506246 w 9100822"/>
              <a:gd name="connsiteY243" fmla="*/ 7303363 h 9676469"/>
              <a:gd name="connsiteX244" fmla="*/ 2439855 w 9100822"/>
              <a:gd name="connsiteY244" fmla="*/ 7281234 h 9676469"/>
              <a:gd name="connsiteX245" fmla="*/ 2410346 w 9100822"/>
              <a:gd name="connsiteY245" fmla="*/ 7222221 h 9676469"/>
              <a:gd name="connsiteX246" fmla="*/ 2430634 w 9100822"/>
              <a:gd name="connsiteY246" fmla="*/ 7183491 h 9676469"/>
              <a:gd name="connsiteX247" fmla="*/ 2461988 w 9100822"/>
              <a:gd name="connsiteY247" fmla="*/ 7148452 h 9676469"/>
              <a:gd name="connsiteX248" fmla="*/ 2489647 w 9100822"/>
              <a:gd name="connsiteY248" fmla="*/ 7139233 h 9676469"/>
              <a:gd name="connsiteX249" fmla="*/ 6986472 w 9100822"/>
              <a:gd name="connsiteY249" fmla="*/ 7048270 h 9676469"/>
              <a:gd name="connsiteX250" fmla="*/ 6974262 w 9100822"/>
              <a:gd name="connsiteY250" fmla="*/ 7060484 h 9676469"/>
              <a:gd name="connsiteX251" fmla="*/ 6955945 w 9100822"/>
              <a:gd name="connsiteY251" fmla="*/ 7091011 h 9676469"/>
              <a:gd name="connsiteX252" fmla="*/ 6974262 w 9100822"/>
              <a:gd name="connsiteY252" fmla="*/ 7084906 h 9676469"/>
              <a:gd name="connsiteX253" fmla="*/ 3162759 w 9100822"/>
              <a:gd name="connsiteY253" fmla="*/ 6934532 h 9676469"/>
              <a:gd name="connsiteX254" fmla="*/ 3159077 w 9100822"/>
              <a:gd name="connsiteY254" fmla="*/ 6941908 h 9676469"/>
              <a:gd name="connsiteX255" fmla="*/ 3166451 w 9100822"/>
              <a:gd name="connsiteY255" fmla="*/ 6945598 h 9676469"/>
              <a:gd name="connsiteX256" fmla="*/ 3162759 w 9100822"/>
              <a:gd name="connsiteY256" fmla="*/ 6934532 h 9676469"/>
              <a:gd name="connsiteX257" fmla="*/ 7749588 w 9100822"/>
              <a:gd name="connsiteY257" fmla="*/ 6889545 h 9676469"/>
              <a:gd name="connsiteX258" fmla="*/ 7761795 w 9100822"/>
              <a:gd name="connsiteY258" fmla="*/ 6895650 h 9676469"/>
              <a:gd name="connsiteX259" fmla="*/ 7746538 w 9100822"/>
              <a:gd name="connsiteY259" fmla="*/ 6895650 h 9676469"/>
              <a:gd name="connsiteX260" fmla="*/ 7749588 w 9100822"/>
              <a:gd name="connsiteY260" fmla="*/ 6889545 h 9676469"/>
              <a:gd name="connsiteX261" fmla="*/ 3100058 w 9100822"/>
              <a:gd name="connsiteY261" fmla="*/ 6879207 h 9676469"/>
              <a:gd name="connsiteX262" fmla="*/ 3107436 w 9100822"/>
              <a:gd name="connsiteY262" fmla="*/ 6901339 h 9676469"/>
              <a:gd name="connsiteX263" fmla="*/ 3118501 w 9100822"/>
              <a:gd name="connsiteY263" fmla="*/ 6905028 h 9676469"/>
              <a:gd name="connsiteX264" fmla="*/ 3107436 w 9100822"/>
              <a:gd name="connsiteY264" fmla="*/ 6886585 h 9676469"/>
              <a:gd name="connsiteX265" fmla="*/ 3100058 w 9100822"/>
              <a:gd name="connsiteY265" fmla="*/ 6879207 h 9676469"/>
              <a:gd name="connsiteX266" fmla="*/ 8205936 w 9100822"/>
              <a:gd name="connsiteY266" fmla="*/ 6826968 h 9676469"/>
              <a:gd name="connsiteX267" fmla="*/ 8213570 w 9100822"/>
              <a:gd name="connsiteY267" fmla="*/ 6834597 h 9676469"/>
              <a:gd name="connsiteX268" fmla="*/ 8207460 w 9100822"/>
              <a:gd name="connsiteY268" fmla="*/ 6852916 h 9676469"/>
              <a:gd name="connsiteX269" fmla="*/ 7957156 w 9100822"/>
              <a:gd name="connsiteY269" fmla="*/ 6871228 h 9676469"/>
              <a:gd name="connsiteX270" fmla="*/ 8195252 w 9100822"/>
              <a:gd name="connsiteY270" fmla="*/ 6828495 h 9676469"/>
              <a:gd name="connsiteX271" fmla="*/ 8205936 w 9100822"/>
              <a:gd name="connsiteY271" fmla="*/ 6826968 h 9676469"/>
              <a:gd name="connsiteX272" fmla="*/ 2639025 w 9100822"/>
              <a:gd name="connsiteY272" fmla="*/ 6783312 h 9676469"/>
              <a:gd name="connsiteX273" fmla="*/ 2640866 w 9100822"/>
              <a:gd name="connsiteY273" fmla="*/ 6787000 h 9676469"/>
              <a:gd name="connsiteX274" fmla="*/ 2631648 w 9100822"/>
              <a:gd name="connsiteY274" fmla="*/ 6787000 h 9676469"/>
              <a:gd name="connsiteX275" fmla="*/ 2639025 w 9100822"/>
              <a:gd name="connsiteY275" fmla="*/ 6783312 h 9676469"/>
              <a:gd name="connsiteX276" fmla="*/ 2369779 w 9100822"/>
              <a:gd name="connsiteY276" fmla="*/ 6746428 h 9676469"/>
              <a:gd name="connsiteX277" fmla="*/ 2513624 w 9100822"/>
              <a:gd name="connsiteY277" fmla="*/ 6772246 h 9676469"/>
              <a:gd name="connsiteX278" fmla="*/ 2362403 w 9100822"/>
              <a:gd name="connsiteY278" fmla="*/ 6761183 h 9676469"/>
              <a:gd name="connsiteX279" fmla="*/ 2358711 w 9100822"/>
              <a:gd name="connsiteY279" fmla="*/ 6750117 h 9676469"/>
              <a:gd name="connsiteX280" fmla="*/ 2369779 w 9100822"/>
              <a:gd name="connsiteY280" fmla="*/ 6746428 h 9676469"/>
              <a:gd name="connsiteX281" fmla="*/ 6870475 w 9100822"/>
              <a:gd name="connsiteY281" fmla="*/ 6736916 h 9676469"/>
              <a:gd name="connsiteX282" fmla="*/ 6864369 w 9100822"/>
              <a:gd name="connsiteY282" fmla="*/ 6743028 h 9676469"/>
              <a:gd name="connsiteX283" fmla="*/ 6858265 w 9100822"/>
              <a:gd name="connsiteY283" fmla="*/ 6761340 h 9676469"/>
              <a:gd name="connsiteX284" fmla="*/ 6876577 w 9100822"/>
              <a:gd name="connsiteY284" fmla="*/ 6743028 h 9676469"/>
              <a:gd name="connsiteX285" fmla="*/ 6870475 w 9100822"/>
              <a:gd name="connsiteY285" fmla="*/ 6736916 h 9676469"/>
              <a:gd name="connsiteX286" fmla="*/ 3170140 w 9100822"/>
              <a:gd name="connsiteY286" fmla="*/ 6691102 h 9676469"/>
              <a:gd name="connsiteX287" fmla="*/ 3166451 w 9100822"/>
              <a:gd name="connsiteY287" fmla="*/ 6694794 h 9676469"/>
              <a:gd name="connsiteX288" fmla="*/ 3177514 w 9100822"/>
              <a:gd name="connsiteY288" fmla="*/ 6705857 h 9676469"/>
              <a:gd name="connsiteX289" fmla="*/ 3173827 w 9100822"/>
              <a:gd name="connsiteY289" fmla="*/ 6694794 h 9676469"/>
              <a:gd name="connsiteX290" fmla="*/ 3170140 w 9100822"/>
              <a:gd name="connsiteY290" fmla="*/ 6691102 h 9676469"/>
              <a:gd name="connsiteX291" fmla="*/ 8519557 w 9100822"/>
              <a:gd name="connsiteY291" fmla="*/ 6646252 h 9676469"/>
              <a:gd name="connsiteX292" fmla="*/ 8576267 w 9100822"/>
              <a:gd name="connsiteY292" fmla="*/ 6668932 h 9676469"/>
              <a:gd name="connsiteX293" fmla="*/ 8530908 w 9100822"/>
              <a:gd name="connsiteY293" fmla="*/ 6691622 h 9676469"/>
              <a:gd name="connsiteX294" fmla="*/ 8474197 w 9100822"/>
              <a:gd name="connsiteY294" fmla="*/ 6668932 h 9676469"/>
              <a:gd name="connsiteX295" fmla="*/ 8519557 w 9100822"/>
              <a:gd name="connsiteY295" fmla="*/ 6646252 h 9676469"/>
              <a:gd name="connsiteX296" fmla="*/ 7861740 w 9100822"/>
              <a:gd name="connsiteY296" fmla="*/ 6634912 h 9676469"/>
              <a:gd name="connsiteX297" fmla="*/ 7895770 w 9100822"/>
              <a:gd name="connsiteY297" fmla="*/ 6634912 h 9676469"/>
              <a:gd name="connsiteX298" fmla="*/ 7895770 w 9100822"/>
              <a:gd name="connsiteY298" fmla="*/ 6646252 h 9676469"/>
              <a:gd name="connsiteX299" fmla="*/ 7839060 w 9100822"/>
              <a:gd name="connsiteY299" fmla="*/ 6646252 h 9676469"/>
              <a:gd name="connsiteX300" fmla="*/ 7861740 w 9100822"/>
              <a:gd name="connsiteY300" fmla="*/ 6634912 h 9676469"/>
              <a:gd name="connsiteX301" fmla="*/ 7725640 w 9100822"/>
              <a:gd name="connsiteY301" fmla="*/ 6589542 h 9676469"/>
              <a:gd name="connsiteX302" fmla="*/ 7736980 w 9100822"/>
              <a:gd name="connsiteY302" fmla="*/ 6600881 h 9676469"/>
              <a:gd name="connsiteX303" fmla="*/ 7725640 w 9100822"/>
              <a:gd name="connsiteY303" fmla="*/ 6612232 h 9676469"/>
              <a:gd name="connsiteX304" fmla="*/ 7714300 w 9100822"/>
              <a:gd name="connsiteY304" fmla="*/ 6600881 h 9676469"/>
              <a:gd name="connsiteX305" fmla="*/ 7725640 w 9100822"/>
              <a:gd name="connsiteY305" fmla="*/ 6589542 h 9676469"/>
              <a:gd name="connsiteX306" fmla="*/ 7589541 w 9100822"/>
              <a:gd name="connsiteY306" fmla="*/ 6578202 h 9676469"/>
              <a:gd name="connsiteX307" fmla="*/ 7668930 w 9100822"/>
              <a:gd name="connsiteY307" fmla="*/ 6600881 h 9676469"/>
              <a:gd name="connsiteX308" fmla="*/ 7612219 w 9100822"/>
              <a:gd name="connsiteY308" fmla="*/ 6612232 h 9676469"/>
              <a:gd name="connsiteX309" fmla="*/ 7544170 w 9100822"/>
              <a:gd name="connsiteY309" fmla="*/ 6589542 h 9676469"/>
              <a:gd name="connsiteX310" fmla="*/ 7589541 w 9100822"/>
              <a:gd name="connsiteY310" fmla="*/ 6578202 h 9676469"/>
              <a:gd name="connsiteX311" fmla="*/ 8973226 w 9100822"/>
              <a:gd name="connsiteY311" fmla="*/ 6408071 h 9676469"/>
              <a:gd name="connsiteX312" fmla="*/ 9063967 w 9100822"/>
              <a:gd name="connsiteY312" fmla="*/ 6532831 h 9676469"/>
              <a:gd name="connsiteX313" fmla="*/ 9018597 w 9100822"/>
              <a:gd name="connsiteY313" fmla="*/ 6657592 h 9676469"/>
              <a:gd name="connsiteX314" fmla="*/ 8859816 w 9100822"/>
              <a:gd name="connsiteY314" fmla="*/ 6646252 h 9676469"/>
              <a:gd name="connsiteX315" fmla="*/ 8837126 w 9100822"/>
              <a:gd name="connsiteY315" fmla="*/ 6555522 h 9676469"/>
              <a:gd name="connsiteX316" fmla="*/ 8876820 w 9100822"/>
              <a:gd name="connsiteY316" fmla="*/ 6453441 h 9676469"/>
              <a:gd name="connsiteX317" fmla="*/ 8973226 w 9100822"/>
              <a:gd name="connsiteY317" fmla="*/ 6408071 h 9676469"/>
              <a:gd name="connsiteX318" fmla="*/ 1168082 w 9100822"/>
              <a:gd name="connsiteY318" fmla="*/ 6338747 h 9676469"/>
              <a:gd name="connsiteX319" fmla="*/ 1210821 w 9100822"/>
              <a:gd name="connsiteY319" fmla="*/ 6375378 h 9676469"/>
              <a:gd name="connsiteX320" fmla="*/ 1192511 w 9100822"/>
              <a:gd name="connsiteY320" fmla="*/ 6430326 h 9676469"/>
              <a:gd name="connsiteX321" fmla="*/ 1107037 w 9100822"/>
              <a:gd name="connsiteY321" fmla="*/ 6509688 h 9676469"/>
              <a:gd name="connsiteX322" fmla="*/ 1015467 w 9100822"/>
              <a:gd name="connsiteY322" fmla="*/ 6595161 h 9676469"/>
              <a:gd name="connsiteX323" fmla="*/ 936098 w 9100822"/>
              <a:gd name="connsiteY323" fmla="*/ 6595161 h 9676469"/>
              <a:gd name="connsiteX324" fmla="*/ 960512 w 9100822"/>
              <a:gd name="connsiteY324" fmla="*/ 6540213 h 9676469"/>
              <a:gd name="connsiteX325" fmla="*/ 994093 w 9100822"/>
              <a:gd name="connsiteY325" fmla="*/ 6485272 h 9676469"/>
              <a:gd name="connsiteX326" fmla="*/ 1042936 w 9100822"/>
              <a:gd name="connsiteY326" fmla="*/ 6408959 h 9676469"/>
              <a:gd name="connsiteX327" fmla="*/ 1088725 w 9100822"/>
              <a:gd name="connsiteY327" fmla="*/ 6363171 h 9676469"/>
              <a:gd name="connsiteX328" fmla="*/ 1168082 w 9100822"/>
              <a:gd name="connsiteY328" fmla="*/ 6338747 h 9676469"/>
              <a:gd name="connsiteX329" fmla="*/ 2979581 w 9100822"/>
              <a:gd name="connsiteY329" fmla="*/ 6335803 h 9676469"/>
              <a:gd name="connsiteX330" fmla="*/ 2993099 w 9100822"/>
              <a:gd name="connsiteY330" fmla="*/ 6346249 h 9676469"/>
              <a:gd name="connsiteX331" fmla="*/ 3044734 w 9100822"/>
              <a:gd name="connsiteY331" fmla="*/ 6383133 h 9676469"/>
              <a:gd name="connsiteX332" fmla="*/ 3100058 w 9100822"/>
              <a:gd name="connsiteY332" fmla="*/ 6399729 h 9676469"/>
              <a:gd name="connsiteX333" fmla="*/ 3225462 w 9100822"/>
              <a:gd name="connsiteY333" fmla="*/ 6455052 h 9676469"/>
              <a:gd name="connsiteX334" fmla="*/ 3266033 w 9100822"/>
              <a:gd name="connsiteY334" fmla="*/ 6466119 h 9676469"/>
              <a:gd name="connsiteX335" fmla="*/ 3301074 w 9100822"/>
              <a:gd name="connsiteY335" fmla="*/ 6456897 h 9676469"/>
              <a:gd name="connsiteX336" fmla="*/ 3313981 w 9100822"/>
              <a:gd name="connsiteY336" fmla="*/ 6432923 h 9676469"/>
              <a:gd name="connsiteX337" fmla="*/ 3260503 w 9100822"/>
              <a:gd name="connsiteY337" fmla="*/ 6412639 h 9676469"/>
              <a:gd name="connsiteX338" fmla="*/ 3210711 w 9100822"/>
              <a:gd name="connsiteY338" fmla="*/ 6388663 h 9676469"/>
              <a:gd name="connsiteX339" fmla="*/ 3218086 w 9100822"/>
              <a:gd name="connsiteY339" fmla="*/ 6370222 h 9676469"/>
              <a:gd name="connsiteX340" fmla="*/ 3280788 w 9100822"/>
              <a:gd name="connsiteY340" fmla="*/ 6366534 h 9676469"/>
              <a:gd name="connsiteX341" fmla="*/ 3325049 w 9100822"/>
              <a:gd name="connsiteY341" fmla="*/ 6377600 h 9676469"/>
              <a:gd name="connsiteX342" fmla="*/ 3353633 w 9100822"/>
              <a:gd name="connsiteY342" fmla="*/ 6365613 h 9676469"/>
              <a:gd name="connsiteX343" fmla="*/ 3362891 w 9100822"/>
              <a:gd name="connsiteY343" fmla="*/ 6355853 h 9676469"/>
              <a:gd name="connsiteX344" fmla="*/ 3291033 w 9100822"/>
              <a:gd name="connsiteY344" fmla="*/ 6351361 h 9676469"/>
              <a:gd name="connsiteX345" fmla="*/ 3200292 w 9100822"/>
              <a:gd name="connsiteY345" fmla="*/ 6351361 h 9676469"/>
              <a:gd name="connsiteX346" fmla="*/ 3075533 w 9100822"/>
              <a:gd name="connsiteY346" fmla="*/ 6351361 h 9676469"/>
              <a:gd name="connsiteX347" fmla="*/ 2599185 w 9100822"/>
              <a:gd name="connsiteY347" fmla="*/ 6158552 h 9676469"/>
              <a:gd name="connsiteX348" fmla="*/ 2689913 w 9100822"/>
              <a:gd name="connsiteY348" fmla="*/ 6226602 h 9676469"/>
              <a:gd name="connsiteX349" fmla="*/ 2638880 w 9100822"/>
              <a:gd name="connsiteY349" fmla="*/ 6249293 h 9676469"/>
              <a:gd name="connsiteX350" fmla="*/ 2565154 w 9100822"/>
              <a:gd name="connsiteY350" fmla="*/ 6226602 h 9676469"/>
              <a:gd name="connsiteX351" fmla="*/ 2599185 w 9100822"/>
              <a:gd name="connsiteY351" fmla="*/ 6158552 h 9676469"/>
              <a:gd name="connsiteX352" fmla="*/ 2705409 w 9100822"/>
              <a:gd name="connsiteY352" fmla="*/ 6067781 h 9676469"/>
              <a:gd name="connsiteX353" fmla="*/ 2742294 w 9100822"/>
              <a:gd name="connsiteY353" fmla="*/ 6086224 h 9676469"/>
              <a:gd name="connsiteX354" fmla="*/ 2768110 w 9100822"/>
              <a:gd name="connsiteY354" fmla="*/ 6100975 h 9676469"/>
              <a:gd name="connsiteX355" fmla="*/ 2779179 w 9100822"/>
              <a:gd name="connsiteY355" fmla="*/ 6115729 h 9676469"/>
              <a:gd name="connsiteX356" fmla="*/ 2733073 w 9100822"/>
              <a:gd name="connsiteY356" fmla="*/ 6097287 h 9676469"/>
              <a:gd name="connsiteX357" fmla="*/ 2698034 w 9100822"/>
              <a:gd name="connsiteY357" fmla="*/ 6071469 h 9676469"/>
              <a:gd name="connsiteX358" fmla="*/ 2705409 w 9100822"/>
              <a:gd name="connsiteY358" fmla="*/ 6067781 h 9676469"/>
              <a:gd name="connsiteX359" fmla="*/ 2571713 w 9100822"/>
              <a:gd name="connsiteY359" fmla="*/ 5994936 h 9676469"/>
              <a:gd name="connsiteX360" fmla="*/ 2602141 w 9100822"/>
              <a:gd name="connsiteY360" fmla="*/ 6008768 h 9676469"/>
              <a:gd name="connsiteX361" fmla="*/ 2631648 w 9100822"/>
              <a:gd name="connsiteY361" fmla="*/ 6030897 h 9676469"/>
              <a:gd name="connsiteX362" fmla="*/ 2631648 w 9100822"/>
              <a:gd name="connsiteY362" fmla="*/ 6034585 h 9676469"/>
              <a:gd name="connsiteX363" fmla="*/ 2602141 w 9100822"/>
              <a:gd name="connsiteY363" fmla="*/ 6019834 h 9676469"/>
              <a:gd name="connsiteX364" fmla="*/ 2561569 w 9100822"/>
              <a:gd name="connsiteY364" fmla="*/ 5997705 h 9676469"/>
              <a:gd name="connsiteX365" fmla="*/ 2571713 w 9100822"/>
              <a:gd name="connsiteY365" fmla="*/ 5994936 h 9676469"/>
              <a:gd name="connsiteX366" fmla="*/ 6275870 w 9100822"/>
              <a:gd name="connsiteY366" fmla="*/ 5957736 h 9676469"/>
              <a:gd name="connsiteX367" fmla="*/ 6275241 w 9100822"/>
              <a:gd name="connsiteY367" fmla="*/ 5964642 h 9676469"/>
              <a:gd name="connsiteX368" fmla="*/ 6289500 w 9100822"/>
              <a:gd name="connsiteY368" fmla="*/ 5970125 h 9676469"/>
              <a:gd name="connsiteX369" fmla="*/ 2639025 w 9100822"/>
              <a:gd name="connsiteY369" fmla="*/ 5935004 h 9676469"/>
              <a:gd name="connsiteX370" fmla="*/ 2642708 w 9100822"/>
              <a:gd name="connsiteY370" fmla="*/ 5949755 h 9676469"/>
              <a:gd name="connsiteX371" fmla="*/ 2635334 w 9100822"/>
              <a:gd name="connsiteY371" fmla="*/ 5942379 h 9676469"/>
              <a:gd name="connsiteX372" fmla="*/ 2639025 w 9100822"/>
              <a:gd name="connsiteY372" fmla="*/ 5935004 h 9676469"/>
              <a:gd name="connsiteX373" fmla="*/ 4428038 w 9100822"/>
              <a:gd name="connsiteY373" fmla="*/ 5886354 h 9676469"/>
              <a:gd name="connsiteX374" fmla="*/ 4425200 w 9100822"/>
              <a:gd name="connsiteY374" fmla="*/ 5909034 h 9676469"/>
              <a:gd name="connsiteX375" fmla="*/ 4436540 w 9100822"/>
              <a:gd name="connsiteY375" fmla="*/ 5914708 h 9676469"/>
              <a:gd name="connsiteX376" fmla="*/ 4436540 w 9100822"/>
              <a:gd name="connsiteY376" fmla="*/ 5886354 h 9676469"/>
              <a:gd name="connsiteX377" fmla="*/ 4428038 w 9100822"/>
              <a:gd name="connsiteY377" fmla="*/ 5886354 h 9676469"/>
              <a:gd name="connsiteX378" fmla="*/ 1509964 w 9100822"/>
              <a:gd name="connsiteY378" fmla="*/ 5832039 h 9676469"/>
              <a:gd name="connsiteX379" fmla="*/ 1516072 w 9100822"/>
              <a:gd name="connsiteY379" fmla="*/ 5838142 h 9676469"/>
              <a:gd name="connsiteX380" fmla="*/ 1509964 w 9100822"/>
              <a:gd name="connsiteY380" fmla="*/ 5844247 h 9676469"/>
              <a:gd name="connsiteX381" fmla="*/ 1503858 w 9100822"/>
              <a:gd name="connsiteY381" fmla="*/ 5838142 h 9676469"/>
              <a:gd name="connsiteX382" fmla="*/ 1509964 w 9100822"/>
              <a:gd name="connsiteY382" fmla="*/ 5832039 h 9676469"/>
              <a:gd name="connsiteX383" fmla="*/ 2576505 w 9100822"/>
              <a:gd name="connsiteY383" fmla="*/ 5818304 h 9676469"/>
              <a:gd name="connsiteX384" fmla="*/ 2655895 w 9100822"/>
              <a:gd name="connsiteY384" fmla="*/ 5818304 h 9676469"/>
              <a:gd name="connsiteX385" fmla="*/ 2809010 w 9100822"/>
              <a:gd name="connsiteY385" fmla="*/ 5823980 h 9676469"/>
              <a:gd name="connsiteX386" fmla="*/ 2916754 w 9100822"/>
              <a:gd name="connsiteY386" fmla="*/ 5829643 h 9676469"/>
              <a:gd name="connsiteX387" fmla="*/ 3030175 w 9100822"/>
              <a:gd name="connsiteY387" fmla="*/ 5840983 h 9676469"/>
              <a:gd name="connsiteX388" fmla="*/ 2928094 w 9100822"/>
              <a:gd name="connsiteY388" fmla="*/ 5863674 h 9676469"/>
              <a:gd name="connsiteX389" fmla="*/ 2826023 w 9100822"/>
              <a:gd name="connsiteY389" fmla="*/ 5886354 h 9676469"/>
              <a:gd name="connsiteX390" fmla="*/ 2757964 w 9100822"/>
              <a:gd name="connsiteY390" fmla="*/ 5903368 h 9676469"/>
              <a:gd name="connsiteX391" fmla="*/ 2638880 w 9100822"/>
              <a:gd name="connsiteY391" fmla="*/ 5857998 h 9676469"/>
              <a:gd name="connsiteX392" fmla="*/ 2576505 w 9100822"/>
              <a:gd name="connsiteY392" fmla="*/ 5818304 h 9676469"/>
              <a:gd name="connsiteX393" fmla="*/ 3077934 w 9100822"/>
              <a:gd name="connsiteY393" fmla="*/ 5805910 h 9676469"/>
              <a:gd name="connsiteX394" fmla="*/ 3085310 w 9100822"/>
              <a:gd name="connsiteY394" fmla="*/ 5809602 h 9676469"/>
              <a:gd name="connsiteX395" fmla="*/ 3085310 w 9100822"/>
              <a:gd name="connsiteY395" fmla="*/ 5816977 h 9676469"/>
              <a:gd name="connsiteX396" fmla="*/ 3077934 w 9100822"/>
              <a:gd name="connsiteY396" fmla="*/ 5805910 h 9676469"/>
              <a:gd name="connsiteX397" fmla="*/ 6419002 w 9100822"/>
              <a:gd name="connsiteY397" fmla="*/ 5789774 h 9676469"/>
              <a:gd name="connsiteX398" fmla="*/ 6422691 w 9100822"/>
              <a:gd name="connsiteY398" fmla="*/ 5793462 h 9676469"/>
              <a:gd name="connsiteX399" fmla="*/ 6419002 w 9100822"/>
              <a:gd name="connsiteY399" fmla="*/ 5797148 h 9676469"/>
              <a:gd name="connsiteX400" fmla="*/ 6415310 w 9100822"/>
              <a:gd name="connsiteY400" fmla="*/ 5793462 h 9676469"/>
              <a:gd name="connsiteX401" fmla="*/ 6419002 w 9100822"/>
              <a:gd name="connsiteY401" fmla="*/ 5789774 h 9676469"/>
              <a:gd name="connsiteX402" fmla="*/ 6511810 w 9100822"/>
              <a:gd name="connsiteY402" fmla="*/ 5763177 h 9676469"/>
              <a:gd name="connsiteX403" fmla="*/ 6534699 w 9100822"/>
              <a:gd name="connsiteY403" fmla="*/ 5772334 h 9676469"/>
              <a:gd name="connsiteX404" fmla="*/ 6562174 w 9100822"/>
              <a:gd name="connsiteY404" fmla="*/ 5802861 h 9676469"/>
              <a:gd name="connsiteX405" fmla="*/ 6595749 w 9100822"/>
              <a:gd name="connsiteY405" fmla="*/ 5827275 h 9676469"/>
              <a:gd name="connsiteX406" fmla="*/ 6582015 w 9100822"/>
              <a:gd name="connsiteY406" fmla="*/ 5934880 h 9676469"/>
              <a:gd name="connsiteX407" fmla="*/ 6576595 w 9100822"/>
              <a:gd name="connsiteY407" fmla="*/ 5940888 h 9676469"/>
              <a:gd name="connsiteX408" fmla="*/ 6582208 w 9100822"/>
              <a:gd name="connsiteY408" fmla="*/ 5948371 h 9676469"/>
              <a:gd name="connsiteX409" fmla="*/ 6577596 w 9100822"/>
              <a:gd name="connsiteY409" fmla="*/ 5952060 h 9676469"/>
              <a:gd name="connsiteX410" fmla="*/ 6570474 w 9100822"/>
              <a:gd name="connsiteY410" fmla="*/ 5947674 h 9676469"/>
              <a:gd name="connsiteX411" fmla="*/ 6546911 w 9100822"/>
              <a:gd name="connsiteY411" fmla="*/ 5973800 h 9676469"/>
              <a:gd name="connsiteX412" fmla="*/ 6479756 w 9100822"/>
              <a:gd name="connsiteY412" fmla="*/ 6004321 h 9676469"/>
              <a:gd name="connsiteX413" fmla="*/ 6455341 w 9100822"/>
              <a:gd name="connsiteY413" fmla="*/ 5979904 h 9676469"/>
              <a:gd name="connsiteX414" fmla="*/ 6430919 w 9100822"/>
              <a:gd name="connsiteY414" fmla="*/ 5943275 h 9676469"/>
              <a:gd name="connsiteX415" fmla="*/ 6412600 w 9100822"/>
              <a:gd name="connsiteY415" fmla="*/ 5882223 h 9676469"/>
              <a:gd name="connsiteX416" fmla="*/ 6467547 w 9100822"/>
              <a:gd name="connsiteY416" fmla="*/ 5784543 h 9676469"/>
              <a:gd name="connsiteX417" fmla="*/ 6511810 w 9100822"/>
              <a:gd name="connsiteY417" fmla="*/ 5763177 h 9676469"/>
              <a:gd name="connsiteX418" fmla="*/ 2326986 w 9100822"/>
              <a:gd name="connsiteY418" fmla="*/ 5727573 h 9676469"/>
              <a:gd name="connsiteX419" fmla="*/ 2372357 w 9100822"/>
              <a:gd name="connsiteY419" fmla="*/ 5750253 h 9676469"/>
              <a:gd name="connsiteX420" fmla="*/ 2338326 w 9100822"/>
              <a:gd name="connsiteY420" fmla="*/ 5761593 h 9676469"/>
              <a:gd name="connsiteX421" fmla="*/ 2304295 w 9100822"/>
              <a:gd name="connsiteY421" fmla="*/ 5738913 h 9676469"/>
              <a:gd name="connsiteX422" fmla="*/ 2326986 w 9100822"/>
              <a:gd name="connsiteY422" fmla="*/ 5727573 h 9676469"/>
              <a:gd name="connsiteX423" fmla="*/ 1619857 w 9100822"/>
              <a:gd name="connsiteY423" fmla="*/ 5709936 h 9676469"/>
              <a:gd name="connsiteX424" fmla="*/ 1625961 w 9100822"/>
              <a:gd name="connsiteY424" fmla="*/ 5722150 h 9676469"/>
              <a:gd name="connsiteX425" fmla="*/ 1607645 w 9100822"/>
              <a:gd name="connsiteY425" fmla="*/ 5740461 h 9676469"/>
              <a:gd name="connsiteX426" fmla="*/ 1601539 w 9100822"/>
              <a:gd name="connsiteY426" fmla="*/ 5728253 h 9676469"/>
              <a:gd name="connsiteX427" fmla="*/ 1619857 w 9100822"/>
              <a:gd name="connsiteY427" fmla="*/ 5709936 h 9676469"/>
              <a:gd name="connsiteX428" fmla="*/ 3130027 w 9100822"/>
              <a:gd name="connsiteY428" fmla="*/ 5700336 h 9676469"/>
              <a:gd name="connsiteX429" fmla="*/ 3153541 w 9100822"/>
              <a:gd name="connsiteY429" fmla="*/ 5715550 h 9676469"/>
              <a:gd name="connsiteX430" fmla="*/ 3155385 w 9100822"/>
              <a:gd name="connsiteY430" fmla="*/ 5765342 h 9676469"/>
              <a:gd name="connsiteX431" fmla="*/ 3125877 w 9100822"/>
              <a:gd name="connsiteY431" fmla="*/ 5776405 h 9676469"/>
              <a:gd name="connsiteX432" fmla="*/ 3085310 w 9100822"/>
              <a:gd name="connsiteY432" fmla="*/ 5739521 h 9676469"/>
              <a:gd name="connsiteX433" fmla="*/ 3100058 w 9100822"/>
              <a:gd name="connsiteY433" fmla="*/ 5710017 h 9676469"/>
              <a:gd name="connsiteX434" fmla="*/ 3130027 w 9100822"/>
              <a:gd name="connsiteY434" fmla="*/ 5700336 h 9676469"/>
              <a:gd name="connsiteX435" fmla="*/ 9041277 w 9100822"/>
              <a:gd name="connsiteY435" fmla="*/ 5682203 h 9676469"/>
              <a:gd name="connsiteX436" fmla="*/ 9097985 w 9100822"/>
              <a:gd name="connsiteY436" fmla="*/ 5716235 h 9676469"/>
              <a:gd name="connsiteX437" fmla="*/ 9075307 w 9100822"/>
              <a:gd name="connsiteY437" fmla="*/ 5755929 h 9676469"/>
              <a:gd name="connsiteX438" fmla="*/ 9018597 w 9100822"/>
              <a:gd name="connsiteY438" fmla="*/ 5750253 h 9676469"/>
              <a:gd name="connsiteX439" fmla="*/ 9041277 w 9100822"/>
              <a:gd name="connsiteY439" fmla="*/ 5682203 h 9676469"/>
              <a:gd name="connsiteX440" fmla="*/ 1662590 w 9100822"/>
              <a:gd name="connsiteY440" fmla="*/ 5667203 h 9676469"/>
              <a:gd name="connsiteX441" fmla="*/ 1650383 w 9100822"/>
              <a:gd name="connsiteY441" fmla="*/ 5685520 h 9676469"/>
              <a:gd name="connsiteX442" fmla="*/ 1650383 w 9100822"/>
              <a:gd name="connsiteY442" fmla="*/ 5679417 h 9676469"/>
              <a:gd name="connsiteX443" fmla="*/ 1662590 w 9100822"/>
              <a:gd name="connsiteY443" fmla="*/ 5667203 h 9676469"/>
              <a:gd name="connsiteX444" fmla="*/ 1964047 w 9100822"/>
              <a:gd name="connsiteY444" fmla="*/ 5614155 h 9676469"/>
              <a:gd name="connsiteX445" fmla="*/ 2009417 w 9100822"/>
              <a:gd name="connsiteY445" fmla="*/ 5636833 h 9676469"/>
              <a:gd name="connsiteX446" fmla="*/ 1998077 w 9100822"/>
              <a:gd name="connsiteY446" fmla="*/ 5648185 h 9676469"/>
              <a:gd name="connsiteX447" fmla="*/ 1930027 w 9100822"/>
              <a:gd name="connsiteY447" fmla="*/ 5625493 h 9676469"/>
              <a:gd name="connsiteX448" fmla="*/ 1964047 w 9100822"/>
              <a:gd name="connsiteY448" fmla="*/ 5614155 h 9676469"/>
              <a:gd name="connsiteX449" fmla="*/ 2401292 w 9100822"/>
              <a:gd name="connsiteY449" fmla="*/ 5612262 h 9676469"/>
              <a:gd name="connsiteX450" fmla="*/ 2394946 w 9100822"/>
              <a:gd name="connsiteY450" fmla="*/ 5637640 h 9676469"/>
              <a:gd name="connsiteX451" fmla="*/ 2431899 w 9100822"/>
              <a:gd name="connsiteY451" fmla="*/ 5638962 h 9676469"/>
              <a:gd name="connsiteX452" fmla="*/ 2508454 w 9100822"/>
              <a:gd name="connsiteY452" fmla="*/ 5670863 h 9676469"/>
              <a:gd name="connsiteX453" fmla="*/ 2491441 w 9100822"/>
              <a:gd name="connsiteY453" fmla="*/ 5687879 h 9676469"/>
              <a:gd name="connsiteX454" fmla="*/ 2440406 w 9100822"/>
              <a:gd name="connsiteY454" fmla="*/ 5682203 h 9676469"/>
              <a:gd name="connsiteX455" fmla="*/ 2388157 w 9100822"/>
              <a:gd name="connsiteY455" fmla="*/ 5664790 h 9676469"/>
              <a:gd name="connsiteX456" fmla="*/ 2382975 w 9100822"/>
              <a:gd name="connsiteY456" fmla="*/ 5685520 h 9676469"/>
              <a:gd name="connsiteX457" fmla="*/ 2364663 w 9100822"/>
              <a:gd name="connsiteY457" fmla="*/ 5703832 h 9676469"/>
              <a:gd name="connsiteX458" fmla="*/ 2373820 w 9100822"/>
              <a:gd name="connsiteY458" fmla="*/ 5671782 h 9676469"/>
              <a:gd name="connsiteX459" fmla="*/ 2378529 w 9100822"/>
              <a:gd name="connsiteY459" fmla="*/ 5661582 h 9676469"/>
              <a:gd name="connsiteX460" fmla="*/ 2372357 w 9100822"/>
              <a:gd name="connsiteY460" fmla="*/ 5659525 h 9676469"/>
              <a:gd name="connsiteX461" fmla="*/ 2372357 w 9100822"/>
              <a:gd name="connsiteY461" fmla="*/ 5636833 h 9676469"/>
              <a:gd name="connsiteX462" fmla="*/ 2389664 w 9100822"/>
              <a:gd name="connsiteY462" fmla="*/ 5637453 h 9676469"/>
              <a:gd name="connsiteX463" fmla="*/ 7861003 w 9100822"/>
              <a:gd name="connsiteY463" fmla="*/ 5584605 h 9676469"/>
              <a:gd name="connsiteX464" fmla="*/ 7877794 w 9100822"/>
              <a:gd name="connsiteY464" fmla="*/ 5589188 h 9676469"/>
              <a:gd name="connsiteX465" fmla="*/ 7810638 w 9100822"/>
              <a:gd name="connsiteY465" fmla="*/ 5625817 h 9676469"/>
              <a:gd name="connsiteX466" fmla="*/ 7761795 w 9100822"/>
              <a:gd name="connsiteY466" fmla="*/ 5650231 h 9676469"/>
              <a:gd name="connsiteX467" fmla="*/ 7761795 w 9100822"/>
              <a:gd name="connsiteY467" fmla="*/ 5644129 h 9676469"/>
              <a:gd name="connsiteX468" fmla="*/ 7810638 w 9100822"/>
              <a:gd name="connsiteY468" fmla="*/ 5607500 h 9676469"/>
              <a:gd name="connsiteX469" fmla="*/ 7861003 w 9100822"/>
              <a:gd name="connsiteY469" fmla="*/ 5584605 h 9676469"/>
              <a:gd name="connsiteX470" fmla="*/ 7490134 w 9100822"/>
              <a:gd name="connsiteY470" fmla="*/ 5550268 h 9676469"/>
              <a:gd name="connsiteX471" fmla="*/ 7569490 w 9100822"/>
              <a:gd name="connsiteY471" fmla="*/ 5574691 h 9676469"/>
              <a:gd name="connsiteX472" fmla="*/ 7615279 w 9100822"/>
              <a:gd name="connsiteY472" fmla="*/ 5620480 h 9676469"/>
              <a:gd name="connsiteX473" fmla="*/ 7664122 w 9100822"/>
              <a:gd name="connsiteY473" fmla="*/ 5696793 h 9676469"/>
              <a:gd name="connsiteX474" fmla="*/ 7697704 w 9100822"/>
              <a:gd name="connsiteY474" fmla="*/ 5751733 h 9676469"/>
              <a:gd name="connsiteX475" fmla="*/ 7722118 w 9100822"/>
              <a:gd name="connsiteY475" fmla="*/ 5806681 h 9676469"/>
              <a:gd name="connsiteX476" fmla="*/ 7642750 w 9100822"/>
              <a:gd name="connsiteY476" fmla="*/ 5806681 h 9676469"/>
              <a:gd name="connsiteX477" fmla="*/ 7588892 w 9100822"/>
              <a:gd name="connsiteY477" fmla="*/ 5756410 h 9676469"/>
              <a:gd name="connsiteX478" fmla="*/ 7545835 w 9100822"/>
              <a:gd name="connsiteY478" fmla="*/ 5776912 h 9676469"/>
              <a:gd name="connsiteX479" fmla="*/ 7517603 w 9100822"/>
              <a:gd name="connsiteY479" fmla="*/ 5784543 h 9676469"/>
              <a:gd name="connsiteX480" fmla="*/ 7535920 w 9100822"/>
              <a:gd name="connsiteY480" fmla="*/ 5760120 h 9676469"/>
              <a:gd name="connsiteX481" fmla="*/ 7571244 w 9100822"/>
              <a:gd name="connsiteY481" fmla="*/ 5739939 h 9676469"/>
              <a:gd name="connsiteX482" fmla="*/ 7551179 w 9100822"/>
              <a:gd name="connsiteY482" fmla="*/ 5721209 h 9676469"/>
              <a:gd name="connsiteX483" fmla="*/ 7465706 w 9100822"/>
              <a:gd name="connsiteY483" fmla="*/ 5641847 h 9676469"/>
              <a:gd name="connsiteX484" fmla="*/ 7447395 w 9100822"/>
              <a:gd name="connsiteY484" fmla="*/ 5586899 h 9676469"/>
              <a:gd name="connsiteX485" fmla="*/ 7490134 w 9100822"/>
              <a:gd name="connsiteY485" fmla="*/ 5550268 h 9676469"/>
              <a:gd name="connsiteX486" fmla="*/ 1768663 w 9100822"/>
              <a:gd name="connsiteY486" fmla="*/ 5545483 h 9676469"/>
              <a:gd name="connsiteX487" fmla="*/ 1772479 w 9100822"/>
              <a:gd name="connsiteY487" fmla="*/ 5551209 h 9676469"/>
              <a:gd name="connsiteX488" fmla="*/ 1757217 w 9100822"/>
              <a:gd name="connsiteY488" fmla="*/ 5575631 h 9676469"/>
              <a:gd name="connsiteX489" fmla="*/ 1723642 w 9100822"/>
              <a:gd name="connsiteY489" fmla="*/ 5606150 h 9676469"/>
              <a:gd name="connsiteX490" fmla="*/ 1705324 w 9100822"/>
              <a:gd name="connsiteY490" fmla="*/ 5624469 h 9676469"/>
              <a:gd name="connsiteX491" fmla="*/ 1711428 w 9100822"/>
              <a:gd name="connsiteY491" fmla="*/ 5606150 h 9676469"/>
              <a:gd name="connsiteX492" fmla="*/ 1768663 w 9100822"/>
              <a:gd name="connsiteY492" fmla="*/ 5545483 h 9676469"/>
              <a:gd name="connsiteX493" fmla="*/ 1321093 w 9100822"/>
              <a:gd name="connsiteY493" fmla="*/ 5489395 h 9676469"/>
              <a:gd name="connsiteX494" fmla="*/ 1332919 w 9100822"/>
              <a:gd name="connsiteY494" fmla="*/ 5490159 h 9676469"/>
              <a:gd name="connsiteX495" fmla="*/ 1326822 w 9100822"/>
              <a:gd name="connsiteY495" fmla="*/ 5508476 h 9676469"/>
              <a:gd name="connsiteX496" fmla="*/ 1287130 w 9100822"/>
              <a:gd name="connsiteY496" fmla="*/ 5551209 h 9676469"/>
              <a:gd name="connsiteX497" fmla="*/ 1247453 w 9100822"/>
              <a:gd name="connsiteY497" fmla="*/ 5575631 h 9676469"/>
              <a:gd name="connsiteX498" fmla="*/ 1253557 w 9100822"/>
              <a:gd name="connsiteY498" fmla="*/ 5551209 h 9676469"/>
              <a:gd name="connsiteX499" fmla="*/ 1321093 w 9100822"/>
              <a:gd name="connsiteY499" fmla="*/ 5489395 h 9676469"/>
              <a:gd name="connsiteX500" fmla="*/ 7749588 w 9100822"/>
              <a:gd name="connsiteY500" fmla="*/ 5485402 h 9676469"/>
              <a:gd name="connsiteX501" fmla="*/ 7755698 w 9100822"/>
              <a:gd name="connsiteY501" fmla="*/ 5497611 h 9676469"/>
              <a:gd name="connsiteX502" fmla="*/ 7743490 w 9100822"/>
              <a:gd name="connsiteY502" fmla="*/ 5509818 h 9676469"/>
              <a:gd name="connsiteX503" fmla="*/ 7749588 w 9100822"/>
              <a:gd name="connsiteY503" fmla="*/ 5485402 h 9676469"/>
              <a:gd name="connsiteX504" fmla="*/ 1353014 w 9100822"/>
              <a:gd name="connsiteY504" fmla="*/ 5459620 h 9676469"/>
              <a:gd name="connsiteX505" fmla="*/ 1374279 w 9100822"/>
              <a:gd name="connsiteY505" fmla="*/ 5466715 h 9676469"/>
              <a:gd name="connsiteX506" fmla="*/ 1419649 w 9100822"/>
              <a:gd name="connsiteY506" fmla="*/ 5489395 h 9676469"/>
              <a:gd name="connsiteX507" fmla="*/ 1419649 w 9100822"/>
              <a:gd name="connsiteY507" fmla="*/ 5517749 h 9676469"/>
              <a:gd name="connsiteX508" fmla="*/ 1385619 w 9100822"/>
              <a:gd name="connsiteY508" fmla="*/ 5512085 h 9676469"/>
              <a:gd name="connsiteX509" fmla="*/ 1328909 w 9100822"/>
              <a:gd name="connsiteY509" fmla="*/ 5478055 h 9676469"/>
              <a:gd name="connsiteX510" fmla="*/ 1334584 w 9100822"/>
              <a:gd name="connsiteY510" fmla="*/ 5461039 h 9676469"/>
              <a:gd name="connsiteX511" fmla="*/ 1353014 w 9100822"/>
              <a:gd name="connsiteY511" fmla="*/ 5459620 h 9676469"/>
              <a:gd name="connsiteX512" fmla="*/ 6177560 w 9100822"/>
              <a:gd name="connsiteY512" fmla="*/ 5428927 h 9676469"/>
              <a:gd name="connsiteX513" fmla="*/ 6192823 w 9100822"/>
              <a:gd name="connsiteY513" fmla="*/ 5442663 h 9676469"/>
              <a:gd name="connsiteX514" fmla="*/ 6162299 w 9100822"/>
              <a:gd name="connsiteY514" fmla="*/ 5485402 h 9676469"/>
              <a:gd name="connsiteX515" fmla="*/ 6156193 w 9100822"/>
              <a:gd name="connsiteY515" fmla="*/ 5448773 h 9676469"/>
              <a:gd name="connsiteX516" fmla="*/ 6177560 w 9100822"/>
              <a:gd name="connsiteY516" fmla="*/ 5428927 h 9676469"/>
              <a:gd name="connsiteX517" fmla="*/ 6372898 w 9100822"/>
              <a:gd name="connsiteY517" fmla="*/ 5408032 h 9676469"/>
              <a:gd name="connsiteX518" fmla="*/ 6337859 w 9100822"/>
              <a:gd name="connsiteY518" fmla="*/ 5428320 h 9676469"/>
              <a:gd name="connsiteX519" fmla="*/ 6334169 w 9100822"/>
              <a:gd name="connsiteY519" fmla="*/ 5446763 h 9676469"/>
              <a:gd name="connsiteX520" fmla="*/ 6340143 w 9100822"/>
              <a:gd name="connsiteY520" fmla="*/ 5476626 h 9676469"/>
              <a:gd name="connsiteX521" fmla="*/ 6356132 w 9100822"/>
              <a:gd name="connsiteY521" fmla="*/ 5459454 h 9676469"/>
              <a:gd name="connsiteX522" fmla="*/ 6369866 w 9100822"/>
              <a:gd name="connsiteY522" fmla="*/ 5473188 h 9676469"/>
              <a:gd name="connsiteX523" fmla="*/ 6355368 w 9100822"/>
              <a:gd name="connsiteY523" fmla="*/ 5501426 h 9676469"/>
              <a:gd name="connsiteX524" fmla="*/ 6349787 w 9100822"/>
              <a:gd name="connsiteY524" fmla="*/ 5507593 h 9676469"/>
              <a:gd name="connsiteX525" fmla="*/ 6365647 w 9100822"/>
              <a:gd name="connsiteY525" fmla="*/ 5536906 h 9676469"/>
              <a:gd name="connsiteX526" fmla="*/ 6371726 w 9100822"/>
              <a:gd name="connsiteY526" fmla="*/ 5481598 h 9676469"/>
              <a:gd name="connsiteX527" fmla="*/ 6392993 w 9100822"/>
              <a:gd name="connsiteY527" fmla="*/ 5435523 h 9676469"/>
              <a:gd name="connsiteX528" fmla="*/ 6399543 w 9100822"/>
              <a:gd name="connsiteY528" fmla="*/ 5430414 h 9676469"/>
              <a:gd name="connsiteX529" fmla="*/ 6081522 w 9100822"/>
              <a:gd name="connsiteY529" fmla="*/ 5394202 h 9676469"/>
              <a:gd name="connsiteX530" fmla="*/ 6057546 w 9100822"/>
              <a:gd name="connsiteY530" fmla="*/ 5413565 h 9676469"/>
              <a:gd name="connsiteX531" fmla="*/ 6046482 w 9100822"/>
              <a:gd name="connsiteY531" fmla="*/ 5428320 h 9676469"/>
              <a:gd name="connsiteX532" fmla="*/ 6024354 w 9100822"/>
              <a:gd name="connsiteY532" fmla="*/ 5443071 h 9676469"/>
              <a:gd name="connsiteX533" fmla="*/ 6022722 w 9100822"/>
              <a:gd name="connsiteY533" fmla="*/ 5446875 h 9676469"/>
              <a:gd name="connsiteX534" fmla="*/ 6022180 w 9100822"/>
              <a:gd name="connsiteY534" fmla="*/ 5448625 h 9676469"/>
              <a:gd name="connsiteX535" fmla="*/ 6058512 w 9100822"/>
              <a:gd name="connsiteY535" fmla="*/ 5430456 h 9676469"/>
              <a:gd name="connsiteX536" fmla="*/ 6089039 w 9100822"/>
              <a:gd name="connsiteY536" fmla="*/ 5433511 h 9676469"/>
              <a:gd name="connsiteX537" fmla="*/ 6113461 w 9100822"/>
              <a:gd name="connsiteY537" fmla="*/ 5473188 h 9676469"/>
              <a:gd name="connsiteX538" fmla="*/ 6162299 w 9100822"/>
              <a:gd name="connsiteY538" fmla="*/ 5515921 h 9676469"/>
              <a:gd name="connsiteX539" fmla="*/ 6192823 w 9100822"/>
              <a:gd name="connsiteY539" fmla="*/ 5515921 h 9676469"/>
              <a:gd name="connsiteX540" fmla="*/ 6195872 w 9100822"/>
              <a:gd name="connsiteY540" fmla="*/ 5534240 h 9676469"/>
              <a:gd name="connsiteX541" fmla="*/ 6198927 w 9100822"/>
              <a:gd name="connsiteY541" fmla="*/ 5564766 h 9676469"/>
              <a:gd name="connsiteX542" fmla="*/ 6275620 w 9100822"/>
              <a:gd name="connsiteY542" fmla="*/ 5546449 h 9676469"/>
              <a:gd name="connsiteX543" fmla="*/ 6289032 w 9100822"/>
              <a:gd name="connsiteY543" fmla="*/ 5531867 h 9676469"/>
              <a:gd name="connsiteX544" fmla="*/ 6234939 w 9100822"/>
              <a:gd name="connsiteY544" fmla="*/ 5461187 h 9676469"/>
              <a:gd name="connsiteX545" fmla="*/ 6217245 w 9100822"/>
              <a:gd name="connsiteY545" fmla="*/ 5467085 h 9676469"/>
              <a:gd name="connsiteX546" fmla="*/ 6223350 w 9100822"/>
              <a:gd name="connsiteY546" fmla="*/ 5454877 h 9676469"/>
              <a:gd name="connsiteX547" fmla="*/ 6234299 w 9100822"/>
              <a:gd name="connsiteY547" fmla="*/ 5460352 h 9676469"/>
              <a:gd name="connsiteX548" fmla="*/ 6228134 w 9100822"/>
              <a:gd name="connsiteY548" fmla="*/ 5452294 h 9676469"/>
              <a:gd name="connsiteX549" fmla="*/ 6138688 w 9100822"/>
              <a:gd name="connsiteY549" fmla="*/ 5402499 h 9676469"/>
              <a:gd name="connsiteX550" fmla="*/ 6081522 w 9100822"/>
              <a:gd name="connsiteY550" fmla="*/ 5394202 h 9676469"/>
              <a:gd name="connsiteX551" fmla="*/ 5581608 w 9100822"/>
              <a:gd name="connsiteY551" fmla="*/ 5349790 h 9676469"/>
              <a:gd name="connsiteX552" fmla="*/ 5570718 w 9100822"/>
              <a:gd name="connsiteY552" fmla="*/ 5353294 h 9676469"/>
              <a:gd name="connsiteX553" fmla="*/ 5536686 w 9100822"/>
              <a:gd name="connsiteY553" fmla="*/ 5398665 h 9676469"/>
              <a:gd name="connsiteX554" fmla="*/ 5508332 w 9100822"/>
              <a:gd name="connsiteY554" fmla="*/ 5444024 h 9676469"/>
              <a:gd name="connsiteX555" fmla="*/ 5479977 w 9100822"/>
              <a:gd name="connsiteY555" fmla="*/ 5489395 h 9676469"/>
              <a:gd name="connsiteX556" fmla="*/ 5462973 w 9100822"/>
              <a:gd name="connsiteY556" fmla="*/ 5551779 h 9676469"/>
              <a:gd name="connsiteX557" fmla="*/ 5445957 w 9100822"/>
              <a:gd name="connsiteY557" fmla="*/ 5602815 h 9676469"/>
              <a:gd name="connsiteX558" fmla="*/ 5491326 w 9100822"/>
              <a:gd name="connsiteY558" fmla="*/ 5648185 h 9676469"/>
              <a:gd name="connsiteX559" fmla="*/ 5667831 w 9100822"/>
              <a:gd name="connsiteY559" fmla="*/ 5660938 h 9676469"/>
              <a:gd name="connsiteX560" fmla="*/ 5691535 w 9100822"/>
              <a:gd name="connsiteY560" fmla="*/ 5647313 h 9676469"/>
              <a:gd name="connsiteX561" fmla="*/ 5688716 w 9100822"/>
              <a:gd name="connsiteY561" fmla="*/ 5642241 h 9676469"/>
              <a:gd name="connsiteX562" fmla="*/ 5697937 w 9100822"/>
              <a:gd name="connsiteY562" fmla="*/ 5601670 h 9676469"/>
              <a:gd name="connsiteX563" fmla="*/ 5707160 w 9100822"/>
              <a:gd name="connsiteY563" fmla="*/ 5564787 h 9676469"/>
              <a:gd name="connsiteX564" fmla="*/ 5688716 w 9100822"/>
              <a:gd name="connsiteY564" fmla="*/ 5520527 h 9676469"/>
              <a:gd name="connsiteX565" fmla="*/ 5640771 w 9100822"/>
              <a:gd name="connsiteY565" fmla="*/ 5467047 h 9676469"/>
              <a:gd name="connsiteX566" fmla="*/ 5603886 w 9100822"/>
              <a:gd name="connsiteY566" fmla="*/ 5428320 h 9676469"/>
              <a:gd name="connsiteX567" fmla="*/ 5581758 w 9100822"/>
              <a:gd name="connsiteY567" fmla="*/ 5350864 h 9676469"/>
              <a:gd name="connsiteX568" fmla="*/ 1937310 w 9100822"/>
              <a:gd name="connsiteY568" fmla="*/ 5349744 h 9676469"/>
              <a:gd name="connsiteX569" fmla="*/ 1845738 w 9100822"/>
              <a:gd name="connsiteY569" fmla="*/ 5477951 h 9676469"/>
              <a:gd name="connsiteX570" fmla="*/ 1809110 w 9100822"/>
              <a:gd name="connsiteY570" fmla="*/ 5502366 h 9676469"/>
              <a:gd name="connsiteX571" fmla="*/ 1888472 w 9100822"/>
              <a:gd name="connsiteY571" fmla="*/ 5392477 h 9676469"/>
              <a:gd name="connsiteX572" fmla="*/ 1937310 w 9100822"/>
              <a:gd name="connsiteY572" fmla="*/ 5349744 h 9676469"/>
              <a:gd name="connsiteX573" fmla="*/ 1509964 w 9100822"/>
              <a:gd name="connsiteY573" fmla="*/ 5307010 h 9676469"/>
              <a:gd name="connsiteX574" fmla="*/ 1516072 w 9100822"/>
              <a:gd name="connsiteY574" fmla="*/ 5313115 h 9676469"/>
              <a:gd name="connsiteX575" fmla="*/ 1509964 w 9100822"/>
              <a:gd name="connsiteY575" fmla="*/ 5319218 h 9676469"/>
              <a:gd name="connsiteX576" fmla="*/ 1503858 w 9100822"/>
              <a:gd name="connsiteY576" fmla="*/ 5313115 h 9676469"/>
              <a:gd name="connsiteX577" fmla="*/ 1509964 w 9100822"/>
              <a:gd name="connsiteY577" fmla="*/ 5307010 h 9676469"/>
              <a:gd name="connsiteX578" fmla="*/ 5418970 w 9100822"/>
              <a:gd name="connsiteY578" fmla="*/ 5292791 h 9676469"/>
              <a:gd name="connsiteX579" fmla="*/ 5393655 w 9100822"/>
              <a:gd name="connsiteY579" fmla="*/ 5302918 h 9676469"/>
              <a:gd name="connsiteX580" fmla="*/ 5360786 w 9100822"/>
              <a:gd name="connsiteY580" fmla="*/ 5321471 h 9676469"/>
              <a:gd name="connsiteX581" fmla="*/ 5326873 w 9100822"/>
              <a:gd name="connsiteY581" fmla="*/ 5375974 h 9676469"/>
              <a:gd name="connsiteX582" fmla="*/ 5241809 w 9100822"/>
              <a:gd name="connsiteY582" fmla="*/ 5546105 h 9676469"/>
              <a:gd name="connsiteX583" fmla="*/ 5253147 w 9100822"/>
              <a:gd name="connsiteY583" fmla="*/ 5614155 h 9676469"/>
              <a:gd name="connsiteX584" fmla="*/ 5298518 w 9100822"/>
              <a:gd name="connsiteY584" fmla="*/ 5512085 h 9676469"/>
              <a:gd name="connsiteX585" fmla="*/ 5366567 w 9100822"/>
              <a:gd name="connsiteY585" fmla="*/ 5370305 h 9676469"/>
              <a:gd name="connsiteX586" fmla="*/ 7023095 w 9100822"/>
              <a:gd name="connsiteY586" fmla="*/ 5271722 h 9676469"/>
              <a:gd name="connsiteX587" fmla="*/ 7010887 w 9100822"/>
              <a:gd name="connsiteY587" fmla="*/ 5290041 h 9676469"/>
              <a:gd name="connsiteX588" fmla="*/ 7010887 w 9100822"/>
              <a:gd name="connsiteY588" fmla="*/ 5277834 h 9676469"/>
              <a:gd name="connsiteX589" fmla="*/ 2163196 w 9100822"/>
              <a:gd name="connsiteY589" fmla="*/ 5264277 h 9676469"/>
              <a:gd name="connsiteX590" fmla="*/ 2157094 w 9100822"/>
              <a:gd name="connsiteY590" fmla="*/ 5307010 h 9676469"/>
              <a:gd name="connsiteX591" fmla="*/ 2147933 w 9100822"/>
              <a:gd name="connsiteY591" fmla="*/ 5352799 h 9676469"/>
              <a:gd name="connsiteX592" fmla="*/ 2138782 w 9100822"/>
              <a:gd name="connsiteY592" fmla="*/ 5392477 h 9676469"/>
              <a:gd name="connsiteX593" fmla="*/ 2157094 w 9100822"/>
              <a:gd name="connsiteY593" fmla="*/ 5380270 h 9676469"/>
              <a:gd name="connsiteX594" fmla="*/ 2163196 w 9100822"/>
              <a:gd name="connsiteY594" fmla="*/ 5264277 h 9676469"/>
              <a:gd name="connsiteX595" fmla="*/ 7199077 w 9100822"/>
              <a:gd name="connsiteY595" fmla="*/ 5264189 h 9676469"/>
              <a:gd name="connsiteX596" fmla="*/ 7226736 w 9100822"/>
              <a:gd name="connsiteY596" fmla="*/ 5273409 h 9676469"/>
              <a:gd name="connsiteX597" fmla="*/ 7258090 w 9100822"/>
              <a:gd name="connsiteY597" fmla="*/ 5308447 h 9676469"/>
              <a:gd name="connsiteX598" fmla="*/ 7278376 w 9100822"/>
              <a:gd name="connsiteY598" fmla="*/ 5347178 h 9676469"/>
              <a:gd name="connsiteX599" fmla="*/ 7248869 w 9100822"/>
              <a:gd name="connsiteY599" fmla="*/ 5406191 h 9676469"/>
              <a:gd name="connsiteX600" fmla="*/ 7182476 w 9100822"/>
              <a:gd name="connsiteY600" fmla="*/ 5428320 h 9676469"/>
              <a:gd name="connsiteX601" fmla="*/ 7090274 w 9100822"/>
              <a:gd name="connsiteY601" fmla="*/ 5384062 h 9676469"/>
              <a:gd name="connsiteX602" fmla="*/ 7079207 w 9100822"/>
              <a:gd name="connsiteY602" fmla="*/ 5347178 h 9676469"/>
              <a:gd name="connsiteX603" fmla="*/ 7127155 w 9100822"/>
              <a:gd name="connsiteY603" fmla="*/ 5273409 h 9676469"/>
              <a:gd name="connsiteX604" fmla="*/ 7152974 w 9100822"/>
              <a:gd name="connsiteY604" fmla="*/ 5273409 h 9676469"/>
              <a:gd name="connsiteX605" fmla="*/ 7171418 w 9100822"/>
              <a:gd name="connsiteY605" fmla="*/ 5266034 h 9676469"/>
              <a:gd name="connsiteX606" fmla="*/ 7199077 w 9100822"/>
              <a:gd name="connsiteY606" fmla="*/ 5264189 h 9676469"/>
              <a:gd name="connsiteX607" fmla="*/ 1930027 w 9100822"/>
              <a:gd name="connsiteY607" fmla="*/ 5194516 h 9676469"/>
              <a:gd name="connsiteX608" fmla="*/ 1998077 w 9100822"/>
              <a:gd name="connsiteY608" fmla="*/ 5205856 h 9676469"/>
              <a:gd name="connsiteX609" fmla="*/ 1827948 w 9100822"/>
              <a:gd name="connsiteY609" fmla="*/ 5217196 h 9676469"/>
              <a:gd name="connsiteX610" fmla="*/ 1930027 w 9100822"/>
              <a:gd name="connsiteY610" fmla="*/ 5194516 h 9676469"/>
              <a:gd name="connsiteX611" fmla="*/ 206791 w 9100822"/>
              <a:gd name="connsiteY611" fmla="*/ 5130711 h 9676469"/>
              <a:gd name="connsiteX612" fmla="*/ 231598 w 9100822"/>
              <a:gd name="connsiteY612" fmla="*/ 5132130 h 9676469"/>
              <a:gd name="connsiteX613" fmla="*/ 285470 w 9100822"/>
              <a:gd name="connsiteY613" fmla="*/ 5160486 h 9676469"/>
              <a:gd name="connsiteX614" fmla="*/ 251452 w 9100822"/>
              <a:gd name="connsiteY614" fmla="*/ 5183164 h 9676469"/>
              <a:gd name="connsiteX615" fmla="*/ 172062 w 9100822"/>
              <a:gd name="connsiteY615" fmla="*/ 5160486 h 9676469"/>
              <a:gd name="connsiteX616" fmla="*/ 183402 w 9100822"/>
              <a:gd name="connsiteY616" fmla="*/ 5137806 h 9676469"/>
              <a:gd name="connsiteX617" fmla="*/ 206791 w 9100822"/>
              <a:gd name="connsiteY617" fmla="*/ 5130711 h 9676469"/>
              <a:gd name="connsiteX618" fmla="*/ 6936868 w 9100822"/>
              <a:gd name="connsiteY618" fmla="*/ 5096972 h 9676469"/>
              <a:gd name="connsiteX619" fmla="*/ 6986472 w 9100822"/>
              <a:gd name="connsiteY619" fmla="*/ 5112997 h 9676469"/>
              <a:gd name="connsiteX620" fmla="*/ 7010887 w 9100822"/>
              <a:gd name="connsiteY620" fmla="*/ 5161833 h 9676469"/>
              <a:gd name="connsiteX621" fmla="*/ 6943740 w 9100822"/>
              <a:gd name="connsiteY621" fmla="*/ 5222886 h 9676469"/>
              <a:gd name="connsiteX622" fmla="*/ 6894895 w 9100822"/>
              <a:gd name="connsiteY622" fmla="*/ 5204574 h 9676469"/>
              <a:gd name="connsiteX623" fmla="*/ 6897950 w 9100822"/>
              <a:gd name="connsiteY623" fmla="*/ 5122156 h 9676469"/>
              <a:gd name="connsiteX624" fmla="*/ 6936868 w 9100822"/>
              <a:gd name="connsiteY624" fmla="*/ 5096972 h 9676469"/>
              <a:gd name="connsiteX625" fmla="*/ 7148254 w 9100822"/>
              <a:gd name="connsiteY625" fmla="*/ 5043560 h 9676469"/>
              <a:gd name="connsiteX626" fmla="*/ 7154359 w 9100822"/>
              <a:gd name="connsiteY626" fmla="*/ 5049663 h 9676469"/>
              <a:gd name="connsiteX627" fmla="*/ 7148254 w 9100822"/>
              <a:gd name="connsiteY627" fmla="*/ 5055767 h 9676469"/>
              <a:gd name="connsiteX628" fmla="*/ 7142145 w 9100822"/>
              <a:gd name="connsiteY628" fmla="*/ 5049663 h 9676469"/>
              <a:gd name="connsiteX629" fmla="*/ 7148254 w 9100822"/>
              <a:gd name="connsiteY629" fmla="*/ 5043560 h 9676469"/>
              <a:gd name="connsiteX630" fmla="*/ 1864050 w 9100822"/>
              <a:gd name="connsiteY630" fmla="*/ 5041445 h 9676469"/>
              <a:gd name="connsiteX631" fmla="*/ 1857953 w 9100822"/>
              <a:gd name="connsiteY631" fmla="*/ 5050599 h 9676469"/>
              <a:gd name="connsiteX632" fmla="*/ 1845738 w 9100822"/>
              <a:gd name="connsiteY632" fmla="*/ 5075020 h 9676469"/>
              <a:gd name="connsiteX633" fmla="*/ 1815212 w 9100822"/>
              <a:gd name="connsiteY633" fmla="*/ 5099442 h 9676469"/>
              <a:gd name="connsiteX634" fmla="*/ 1839634 w 9100822"/>
              <a:gd name="connsiteY634" fmla="*/ 5056709 h 9676469"/>
              <a:gd name="connsiteX635" fmla="*/ 1864050 w 9100822"/>
              <a:gd name="connsiteY635" fmla="*/ 5041445 h 9676469"/>
              <a:gd name="connsiteX636" fmla="*/ 6588664 w 9100822"/>
              <a:gd name="connsiteY636" fmla="*/ 5004163 h 9676469"/>
              <a:gd name="connsiteX637" fmla="*/ 6581288 w 9100822"/>
              <a:gd name="connsiteY637" fmla="*/ 5011541 h 9676469"/>
              <a:gd name="connsiteX638" fmla="*/ 6570598 w 9100822"/>
              <a:gd name="connsiteY638" fmla="*/ 5029358 h 9676469"/>
              <a:gd name="connsiteX639" fmla="*/ 6571656 w 9100822"/>
              <a:gd name="connsiteY639" fmla="*/ 5033326 h 9676469"/>
              <a:gd name="connsiteX640" fmla="*/ 6572987 w 9100822"/>
              <a:gd name="connsiteY640" fmla="*/ 5036436 h 9676469"/>
              <a:gd name="connsiteX641" fmla="*/ 6581288 w 9100822"/>
              <a:gd name="connsiteY641" fmla="*/ 5026296 h 9676469"/>
              <a:gd name="connsiteX642" fmla="*/ 1912894 w 9100822"/>
              <a:gd name="connsiteY642" fmla="*/ 4965132 h 9676469"/>
              <a:gd name="connsiteX643" fmla="*/ 1918998 w 9100822"/>
              <a:gd name="connsiteY643" fmla="*/ 4971235 h 9676469"/>
              <a:gd name="connsiteX644" fmla="*/ 1912894 w 9100822"/>
              <a:gd name="connsiteY644" fmla="*/ 4977339 h 9676469"/>
              <a:gd name="connsiteX645" fmla="*/ 1906789 w 9100822"/>
              <a:gd name="connsiteY645" fmla="*/ 4971235 h 9676469"/>
              <a:gd name="connsiteX646" fmla="*/ 1912894 w 9100822"/>
              <a:gd name="connsiteY646" fmla="*/ 4965132 h 9676469"/>
              <a:gd name="connsiteX647" fmla="*/ 7038361 w 9100822"/>
              <a:gd name="connsiteY647" fmla="*/ 4921457 h 9676469"/>
              <a:gd name="connsiteX648" fmla="*/ 7056677 w 9100822"/>
              <a:gd name="connsiteY648" fmla="*/ 4939774 h 9676469"/>
              <a:gd name="connsiteX649" fmla="*/ 7050575 w 9100822"/>
              <a:gd name="connsiteY649" fmla="*/ 4951981 h 9676469"/>
              <a:gd name="connsiteX650" fmla="*/ 7032256 w 9100822"/>
              <a:gd name="connsiteY650" fmla="*/ 4933671 h 9676469"/>
              <a:gd name="connsiteX651" fmla="*/ 7038361 w 9100822"/>
              <a:gd name="connsiteY651" fmla="*/ 4921457 h 9676469"/>
              <a:gd name="connsiteX652" fmla="*/ 7049698 w 9100822"/>
              <a:gd name="connsiteY652" fmla="*/ 4908268 h 9676469"/>
              <a:gd name="connsiteX653" fmla="*/ 7057074 w 9100822"/>
              <a:gd name="connsiteY653" fmla="*/ 4911957 h 9676469"/>
              <a:gd name="connsiteX654" fmla="*/ 7047856 w 9100822"/>
              <a:gd name="connsiteY654" fmla="*/ 4911957 h 9676469"/>
              <a:gd name="connsiteX655" fmla="*/ 7049698 w 9100822"/>
              <a:gd name="connsiteY655" fmla="*/ 4908268 h 9676469"/>
              <a:gd name="connsiteX656" fmla="*/ 6995627 w 9100822"/>
              <a:gd name="connsiteY656" fmla="*/ 4878723 h 9676469"/>
              <a:gd name="connsiteX657" fmla="*/ 7007834 w 9100822"/>
              <a:gd name="connsiteY657" fmla="*/ 4890937 h 9676469"/>
              <a:gd name="connsiteX658" fmla="*/ 7007834 w 9100822"/>
              <a:gd name="connsiteY658" fmla="*/ 4897040 h 9676469"/>
              <a:gd name="connsiteX659" fmla="*/ 6995627 w 9100822"/>
              <a:gd name="connsiteY659" fmla="*/ 4878723 h 9676469"/>
              <a:gd name="connsiteX660" fmla="*/ 7318945 w 9100822"/>
              <a:gd name="connsiteY660" fmla="*/ 4871385 h 9676469"/>
              <a:gd name="connsiteX661" fmla="*/ 7330012 w 9100822"/>
              <a:gd name="connsiteY661" fmla="*/ 4875073 h 9676469"/>
              <a:gd name="connsiteX662" fmla="*/ 7326321 w 9100822"/>
              <a:gd name="connsiteY662" fmla="*/ 4886139 h 9676469"/>
              <a:gd name="connsiteX663" fmla="*/ 7175100 w 9100822"/>
              <a:gd name="connsiteY663" fmla="*/ 4897202 h 9676469"/>
              <a:gd name="connsiteX664" fmla="*/ 7318945 w 9100822"/>
              <a:gd name="connsiteY664" fmla="*/ 4871385 h 9676469"/>
              <a:gd name="connsiteX665" fmla="*/ 6518584 w 9100822"/>
              <a:gd name="connsiteY665" fmla="*/ 4816058 h 9676469"/>
              <a:gd name="connsiteX666" fmla="*/ 6514896 w 9100822"/>
              <a:gd name="connsiteY666" fmla="*/ 4819750 h 9676469"/>
              <a:gd name="connsiteX667" fmla="*/ 6511210 w 9100822"/>
              <a:gd name="connsiteY667" fmla="*/ 4830813 h 9676469"/>
              <a:gd name="connsiteX668" fmla="*/ 6522273 w 9100822"/>
              <a:gd name="connsiteY668" fmla="*/ 4819750 h 9676469"/>
              <a:gd name="connsiteX669" fmla="*/ 6518584 w 9100822"/>
              <a:gd name="connsiteY669" fmla="*/ 4816058 h 9676469"/>
              <a:gd name="connsiteX670" fmla="*/ 2154804 w 9100822"/>
              <a:gd name="connsiteY670" fmla="*/ 4810981 h 9676469"/>
              <a:gd name="connsiteX671" fmla="*/ 2157094 w 9100822"/>
              <a:gd name="connsiteY671" fmla="*/ 4818612 h 9676469"/>
              <a:gd name="connsiteX672" fmla="*/ 2126567 w 9100822"/>
              <a:gd name="connsiteY672" fmla="*/ 4873555 h 9676469"/>
              <a:gd name="connsiteX673" fmla="*/ 2120464 w 9100822"/>
              <a:gd name="connsiteY673" fmla="*/ 4843034 h 9676469"/>
              <a:gd name="connsiteX674" fmla="*/ 2147933 w 9100822"/>
              <a:gd name="connsiteY674" fmla="*/ 4812509 h 9676469"/>
              <a:gd name="connsiteX675" fmla="*/ 2154804 w 9100822"/>
              <a:gd name="connsiteY675" fmla="*/ 4810981 h 9676469"/>
              <a:gd name="connsiteX676" fmla="*/ 2048732 w 9100822"/>
              <a:gd name="connsiteY676" fmla="*/ 4791136 h 9676469"/>
              <a:gd name="connsiteX677" fmla="*/ 2053309 w 9100822"/>
              <a:gd name="connsiteY677" fmla="*/ 4800295 h 9676469"/>
              <a:gd name="connsiteX678" fmla="*/ 2028887 w 9100822"/>
              <a:gd name="connsiteY678" fmla="*/ 4839979 h 9676469"/>
              <a:gd name="connsiteX679" fmla="*/ 1976999 w 9100822"/>
              <a:gd name="connsiteY679" fmla="*/ 4901031 h 9676469"/>
              <a:gd name="connsiteX680" fmla="*/ 1949523 w 9100822"/>
              <a:gd name="connsiteY680" fmla="*/ 4922398 h 9676469"/>
              <a:gd name="connsiteX681" fmla="*/ 1976999 w 9100822"/>
              <a:gd name="connsiteY681" fmla="*/ 4867450 h 9676469"/>
              <a:gd name="connsiteX682" fmla="*/ 2034997 w 9100822"/>
              <a:gd name="connsiteY682" fmla="*/ 4800295 h 9676469"/>
              <a:gd name="connsiteX683" fmla="*/ 2048732 w 9100822"/>
              <a:gd name="connsiteY683" fmla="*/ 4791136 h 9676469"/>
              <a:gd name="connsiteX684" fmla="*/ 6889554 w 9100822"/>
              <a:gd name="connsiteY684" fmla="*/ 4757004 h 9676469"/>
              <a:gd name="connsiteX685" fmla="*/ 6946788 w 9100822"/>
              <a:gd name="connsiteY685" fmla="*/ 4817671 h 9676469"/>
              <a:gd name="connsiteX686" fmla="*/ 6952892 w 9100822"/>
              <a:gd name="connsiteY686" fmla="*/ 4835990 h 9676469"/>
              <a:gd name="connsiteX687" fmla="*/ 6934576 w 9100822"/>
              <a:gd name="connsiteY687" fmla="*/ 4817671 h 9676469"/>
              <a:gd name="connsiteX688" fmla="*/ 6900999 w 9100822"/>
              <a:gd name="connsiteY688" fmla="*/ 4787152 h 9676469"/>
              <a:gd name="connsiteX689" fmla="*/ 6885738 w 9100822"/>
              <a:gd name="connsiteY689" fmla="*/ 4762730 h 9676469"/>
              <a:gd name="connsiteX690" fmla="*/ 6889554 w 9100822"/>
              <a:gd name="connsiteY690" fmla="*/ 4757004 h 9676469"/>
              <a:gd name="connsiteX691" fmla="*/ 2858186 w 9100822"/>
              <a:gd name="connsiteY691" fmla="*/ 4709875 h 9676469"/>
              <a:gd name="connsiteX692" fmla="*/ 2837797 w 9100822"/>
              <a:gd name="connsiteY692" fmla="*/ 4733906 h 9676469"/>
              <a:gd name="connsiteX693" fmla="*/ 2798113 w 9100822"/>
              <a:gd name="connsiteY693" fmla="*/ 4772824 h 9676469"/>
              <a:gd name="connsiteX694" fmla="*/ 2718749 w 9100822"/>
              <a:gd name="connsiteY694" fmla="*/ 4861346 h 9676469"/>
              <a:gd name="connsiteX695" fmla="*/ 2688224 w 9100822"/>
              <a:gd name="connsiteY695" fmla="*/ 4934606 h 9676469"/>
              <a:gd name="connsiteX696" fmla="*/ 2692888 w 9100822"/>
              <a:gd name="connsiteY696" fmla="*/ 4953260 h 9676469"/>
              <a:gd name="connsiteX697" fmla="*/ 2712606 w 9100822"/>
              <a:gd name="connsiteY697" fmla="*/ 4939321 h 9676469"/>
              <a:gd name="connsiteX698" fmla="*/ 2826023 w 9100822"/>
              <a:gd name="connsiteY698" fmla="*/ 4854255 h 9676469"/>
              <a:gd name="connsiteX699" fmla="*/ 2871383 w 9100822"/>
              <a:gd name="connsiteY699" fmla="*/ 4718157 h 9676469"/>
              <a:gd name="connsiteX700" fmla="*/ 7337125 w 9100822"/>
              <a:gd name="connsiteY700" fmla="*/ 4700916 h 9676469"/>
              <a:gd name="connsiteX701" fmla="*/ 7404661 w 9100822"/>
              <a:gd name="connsiteY701" fmla="*/ 4762730 h 9676469"/>
              <a:gd name="connsiteX702" fmla="*/ 7410765 w 9100822"/>
              <a:gd name="connsiteY702" fmla="*/ 4787152 h 9676469"/>
              <a:gd name="connsiteX703" fmla="*/ 7371086 w 9100822"/>
              <a:gd name="connsiteY703" fmla="*/ 4762730 h 9676469"/>
              <a:gd name="connsiteX704" fmla="*/ 7331396 w 9100822"/>
              <a:gd name="connsiteY704" fmla="*/ 4719996 h 9676469"/>
              <a:gd name="connsiteX705" fmla="*/ 7325299 w 9100822"/>
              <a:gd name="connsiteY705" fmla="*/ 4701679 h 9676469"/>
              <a:gd name="connsiteX706" fmla="*/ 7337125 w 9100822"/>
              <a:gd name="connsiteY706" fmla="*/ 4700916 h 9676469"/>
              <a:gd name="connsiteX707" fmla="*/ 1385619 w 9100822"/>
              <a:gd name="connsiteY707" fmla="*/ 4650107 h 9676469"/>
              <a:gd name="connsiteX708" fmla="*/ 1419649 w 9100822"/>
              <a:gd name="connsiteY708" fmla="*/ 4661447 h 9676469"/>
              <a:gd name="connsiteX709" fmla="*/ 1374279 w 9100822"/>
              <a:gd name="connsiteY709" fmla="*/ 4695477 h 9676469"/>
              <a:gd name="connsiteX710" fmla="*/ 1351599 w 9100822"/>
              <a:gd name="connsiteY710" fmla="*/ 4672786 h 9676469"/>
              <a:gd name="connsiteX711" fmla="*/ 1385619 w 9100822"/>
              <a:gd name="connsiteY711" fmla="*/ 4650107 h 9676469"/>
              <a:gd name="connsiteX712" fmla="*/ 1094823 w 9100822"/>
              <a:gd name="connsiteY712" fmla="*/ 4611044 h 9676469"/>
              <a:gd name="connsiteX713" fmla="*/ 1183346 w 9100822"/>
              <a:gd name="connsiteY713" fmla="*/ 4647673 h 9676469"/>
              <a:gd name="connsiteX714" fmla="*/ 1223035 w 9100822"/>
              <a:gd name="connsiteY714" fmla="*/ 4727036 h 9676469"/>
              <a:gd name="connsiteX715" fmla="*/ 1210821 w 9100822"/>
              <a:gd name="connsiteY715" fmla="*/ 4769769 h 9676469"/>
              <a:gd name="connsiteX716" fmla="*/ 1076512 w 9100822"/>
              <a:gd name="connsiteY716" fmla="*/ 4849138 h 9676469"/>
              <a:gd name="connsiteX717" fmla="*/ 984941 w 9100822"/>
              <a:gd name="connsiteY717" fmla="*/ 4818612 h 9676469"/>
              <a:gd name="connsiteX718" fmla="*/ 942207 w 9100822"/>
              <a:gd name="connsiteY718" fmla="*/ 4745354 h 9676469"/>
              <a:gd name="connsiteX719" fmla="*/ 987990 w 9100822"/>
              <a:gd name="connsiteY719" fmla="*/ 4650723 h 9676469"/>
              <a:gd name="connsiteX720" fmla="*/ 1094823 w 9100822"/>
              <a:gd name="connsiteY720" fmla="*/ 4611044 h 9676469"/>
              <a:gd name="connsiteX721" fmla="*/ 6720909 w 9100822"/>
              <a:gd name="connsiteY721" fmla="*/ 4561264 h 9676469"/>
              <a:gd name="connsiteX722" fmla="*/ 6769745 w 9100822"/>
              <a:gd name="connsiteY722" fmla="*/ 4603998 h 9676469"/>
              <a:gd name="connsiteX723" fmla="*/ 6849108 w 9100822"/>
              <a:gd name="connsiteY723" fmla="*/ 4713887 h 9676469"/>
              <a:gd name="connsiteX724" fmla="*/ 6812479 w 9100822"/>
              <a:gd name="connsiteY724" fmla="*/ 4689472 h 9676469"/>
              <a:gd name="connsiteX725" fmla="*/ 6720909 w 9100822"/>
              <a:gd name="connsiteY725" fmla="*/ 4561264 h 9676469"/>
              <a:gd name="connsiteX726" fmla="*/ 7793690 w 9100822"/>
              <a:gd name="connsiteY726" fmla="*/ 4548026 h 9676469"/>
              <a:gd name="connsiteX727" fmla="*/ 7856076 w 9100822"/>
              <a:gd name="connsiteY727" fmla="*/ 4570716 h 9676469"/>
              <a:gd name="connsiteX728" fmla="*/ 7895770 w 9100822"/>
              <a:gd name="connsiteY728" fmla="*/ 4627427 h 9676469"/>
              <a:gd name="connsiteX729" fmla="*/ 7861740 w 9100822"/>
              <a:gd name="connsiteY729" fmla="*/ 4684137 h 9676469"/>
              <a:gd name="connsiteX730" fmla="*/ 7805030 w 9100822"/>
              <a:gd name="connsiteY730" fmla="*/ 4672786 h 9676469"/>
              <a:gd name="connsiteX731" fmla="*/ 7776686 w 9100822"/>
              <a:gd name="connsiteY731" fmla="*/ 4604736 h 9676469"/>
              <a:gd name="connsiteX732" fmla="*/ 7793690 w 9100822"/>
              <a:gd name="connsiteY732" fmla="*/ 4548026 h 9676469"/>
              <a:gd name="connsiteX733" fmla="*/ 7172733 w 9100822"/>
              <a:gd name="connsiteY733" fmla="*/ 4477147 h 9676469"/>
              <a:gd name="connsiteX734" fmla="*/ 7203924 w 9100822"/>
              <a:gd name="connsiteY734" fmla="*/ 4491328 h 9676469"/>
              <a:gd name="connsiteX735" fmla="*/ 7226600 w 9100822"/>
              <a:gd name="connsiteY735" fmla="*/ 4542362 h 9676469"/>
              <a:gd name="connsiteX736" fmla="*/ 7169902 w 9100822"/>
              <a:gd name="connsiteY736" fmla="*/ 4570716 h 9676469"/>
              <a:gd name="connsiteX737" fmla="*/ 7090502 w 9100822"/>
              <a:gd name="connsiteY737" fmla="*/ 4548026 h 9676469"/>
              <a:gd name="connsiteX738" fmla="*/ 7124533 w 9100822"/>
              <a:gd name="connsiteY738" fmla="*/ 4479976 h 9676469"/>
              <a:gd name="connsiteX739" fmla="*/ 7172733 w 9100822"/>
              <a:gd name="connsiteY739" fmla="*/ 4477147 h 9676469"/>
              <a:gd name="connsiteX740" fmla="*/ 6682203 w 9100822"/>
              <a:gd name="connsiteY740" fmla="*/ 4457298 h 9676469"/>
              <a:gd name="connsiteX741" fmla="*/ 6557444 w 9100822"/>
              <a:gd name="connsiteY741" fmla="*/ 4491328 h 9676469"/>
              <a:gd name="connsiteX742" fmla="*/ 6539015 w 9100822"/>
              <a:gd name="connsiteY742" fmla="*/ 4515428 h 9676469"/>
              <a:gd name="connsiteX743" fmla="*/ 6529699 w 9100822"/>
              <a:gd name="connsiteY743" fmla="*/ 4529602 h 9676469"/>
              <a:gd name="connsiteX744" fmla="*/ 6528949 w 9100822"/>
              <a:gd name="connsiteY744" fmla="*/ 4544428 h 9676469"/>
              <a:gd name="connsiteX745" fmla="*/ 6529651 w 9100822"/>
              <a:gd name="connsiteY745" fmla="*/ 4544049 h 9676469"/>
              <a:gd name="connsiteX746" fmla="*/ 6588664 w 9100822"/>
              <a:gd name="connsiteY746" fmla="*/ 4524685 h 9676469"/>
              <a:gd name="connsiteX747" fmla="*/ 6643990 w 9100822"/>
              <a:gd name="connsiteY747" fmla="*/ 4508089 h 9676469"/>
              <a:gd name="connsiteX748" fmla="*/ 6695624 w 9100822"/>
              <a:gd name="connsiteY748" fmla="*/ 4471206 h 9676469"/>
              <a:gd name="connsiteX749" fmla="*/ 6711271 w 9100822"/>
              <a:gd name="connsiteY749" fmla="*/ 4459115 h 9676469"/>
              <a:gd name="connsiteX750" fmla="*/ 250053 w 9100822"/>
              <a:gd name="connsiteY750" fmla="*/ 4433234 h 9676469"/>
              <a:gd name="connsiteX751" fmla="*/ 264546 w 9100822"/>
              <a:gd name="connsiteY751" fmla="*/ 4440103 h 9676469"/>
              <a:gd name="connsiteX752" fmla="*/ 295070 w 9100822"/>
              <a:gd name="connsiteY752" fmla="*/ 4452312 h 9676469"/>
              <a:gd name="connsiteX753" fmla="*/ 337811 w 9100822"/>
              <a:gd name="connsiteY753" fmla="*/ 4452312 h 9676469"/>
              <a:gd name="connsiteX754" fmla="*/ 417173 w 9100822"/>
              <a:gd name="connsiteY754" fmla="*/ 4574413 h 9676469"/>
              <a:gd name="connsiteX755" fmla="*/ 398856 w 9100822"/>
              <a:gd name="connsiteY755" fmla="*/ 4635466 h 9676469"/>
              <a:gd name="connsiteX756" fmla="*/ 246239 w 9100822"/>
              <a:gd name="connsiteY756" fmla="*/ 4708724 h 9676469"/>
              <a:gd name="connsiteX757" fmla="*/ 136345 w 9100822"/>
              <a:gd name="connsiteY757" fmla="*/ 4672095 h 9676469"/>
              <a:gd name="connsiteX758" fmla="*/ 87502 w 9100822"/>
              <a:gd name="connsiteY758" fmla="*/ 4574413 h 9676469"/>
              <a:gd name="connsiteX759" fmla="*/ 121083 w 9100822"/>
              <a:gd name="connsiteY759" fmla="*/ 4510308 h 9676469"/>
              <a:gd name="connsiteX760" fmla="*/ 172981 w 9100822"/>
              <a:gd name="connsiteY760" fmla="*/ 4452312 h 9676469"/>
              <a:gd name="connsiteX761" fmla="*/ 218763 w 9100822"/>
              <a:gd name="connsiteY761" fmla="*/ 4437048 h 9676469"/>
              <a:gd name="connsiteX762" fmla="*/ 250053 w 9100822"/>
              <a:gd name="connsiteY762" fmla="*/ 4433234 h 9676469"/>
              <a:gd name="connsiteX763" fmla="*/ 7742656 w 9100822"/>
              <a:gd name="connsiteY763" fmla="*/ 4369406 h 9676469"/>
              <a:gd name="connsiteX764" fmla="*/ 7782350 w 9100822"/>
              <a:gd name="connsiteY764" fmla="*/ 4389248 h 9676469"/>
              <a:gd name="connsiteX765" fmla="*/ 7805030 w 9100822"/>
              <a:gd name="connsiteY765" fmla="*/ 4462972 h 9676469"/>
              <a:gd name="connsiteX766" fmla="*/ 7782350 w 9100822"/>
              <a:gd name="connsiteY766" fmla="*/ 4525346 h 9676469"/>
              <a:gd name="connsiteX767" fmla="*/ 7646251 w 9100822"/>
              <a:gd name="connsiteY767" fmla="*/ 4445958 h 9676469"/>
              <a:gd name="connsiteX768" fmla="*/ 7691621 w 9100822"/>
              <a:gd name="connsiteY768" fmla="*/ 4377908 h 9676469"/>
              <a:gd name="connsiteX769" fmla="*/ 7742656 w 9100822"/>
              <a:gd name="connsiteY769" fmla="*/ 4369406 h 9676469"/>
              <a:gd name="connsiteX770" fmla="*/ 6794166 w 9100822"/>
              <a:gd name="connsiteY770" fmla="*/ 4252965 h 9676469"/>
              <a:gd name="connsiteX771" fmla="*/ 6818583 w 9100822"/>
              <a:gd name="connsiteY771" fmla="*/ 4268229 h 9676469"/>
              <a:gd name="connsiteX772" fmla="*/ 6843004 w 9100822"/>
              <a:gd name="connsiteY772" fmla="*/ 4310963 h 9676469"/>
              <a:gd name="connsiteX773" fmla="*/ 6812479 w 9100822"/>
              <a:gd name="connsiteY773" fmla="*/ 4286541 h 9676469"/>
              <a:gd name="connsiteX774" fmla="*/ 6800265 w 9100822"/>
              <a:gd name="connsiteY774" fmla="*/ 4262119 h 9676469"/>
              <a:gd name="connsiteX775" fmla="*/ 6794166 w 9100822"/>
              <a:gd name="connsiteY775" fmla="*/ 4252965 h 9676469"/>
              <a:gd name="connsiteX776" fmla="*/ 1226840 w 9100822"/>
              <a:gd name="connsiteY776" fmla="*/ 4196437 h 9676469"/>
              <a:gd name="connsiteX777" fmla="*/ 1283549 w 9100822"/>
              <a:gd name="connsiteY777" fmla="*/ 4196437 h 9676469"/>
              <a:gd name="connsiteX778" fmla="*/ 1249520 w 9100822"/>
              <a:gd name="connsiteY778" fmla="*/ 4207777 h 9676469"/>
              <a:gd name="connsiteX779" fmla="*/ 1170129 w 9100822"/>
              <a:gd name="connsiteY779" fmla="*/ 4207777 h 9676469"/>
              <a:gd name="connsiteX780" fmla="*/ 6983314 w 9100822"/>
              <a:gd name="connsiteY780" fmla="*/ 4192737 h 9676469"/>
              <a:gd name="connsiteX781" fmla="*/ 6990688 w 9100822"/>
              <a:gd name="connsiteY781" fmla="*/ 4196425 h 9676469"/>
              <a:gd name="connsiteX782" fmla="*/ 6955650 w 9100822"/>
              <a:gd name="connsiteY782" fmla="*/ 4222243 h 9676469"/>
              <a:gd name="connsiteX783" fmla="*/ 6909545 w 9100822"/>
              <a:gd name="connsiteY783" fmla="*/ 4240685 h 9676469"/>
              <a:gd name="connsiteX784" fmla="*/ 6920612 w 9100822"/>
              <a:gd name="connsiteY784" fmla="*/ 4225931 h 9676469"/>
              <a:gd name="connsiteX785" fmla="*/ 6946431 w 9100822"/>
              <a:gd name="connsiteY785" fmla="*/ 4211180 h 9676469"/>
              <a:gd name="connsiteX786" fmla="*/ 6983314 w 9100822"/>
              <a:gd name="connsiteY786" fmla="*/ 4192737 h 9676469"/>
              <a:gd name="connsiteX787" fmla="*/ 1332919 w 9100822"/>
              <a:gd name="connsiteY787" fmla="*/ 4098224 h 9676469"/>
              <a:gd name="connsiteX788" fmla="*/ 1326822 w 9100822"/>
              <a:gd name="connsiteY788" fmla="*/ 4110432 h 9676469"/>
              <a:gd name="connsiteX789" fmla="*/ 1339028 w 9100822"/>
              <a:gd name="connsiteY789" fmla="*/ 4116541 h 9676469"/>
              <a:gd name="connsiteX790" fmla="*/ 1332919 w 9100822"/>
              <a:gd name="connsiteY790" fmla="*/ 4098224 h 9676469"/>
              <a:gd name="connsiteX791" fmla="*/ 1229135 w 9100822"/>
              <a:gd name="connsiteY791" fmla="*/ 4006648 h 9676469"/>
              <a:gd name="connsiteX792" fmla="*/ 1241342 w 9100822"/>
              <a:gd name="connsiteY792" fmla="*/ 4043282 h 9676469"/>
              <a:gd name="connsiteX793" fmla="*/ 1259659 w 9100822"/>
              <a:gd name="connsiteY793" fmla="*/ 4049386 h 9676469"/>
              <a:gd name="connsiteX794" fmla="*/ 1241342 w 9100822"/>
              <a:gd name="connsiteY794" fmla="*/ 4018862 h 9676469"/>
              <a:gd name="connsiteX795" fmla="*/ 1229135 w 9100822"/>
              <a:gd name="connsiteY795" fmla="*/ 4006648 h 9676469"/>
              <a:gd name="connsiteX796" fmla="*/ 466017 w 9100822"/>
              <a:gd name="connsiteY796" fmla="*/ 3847921 h 9676469"/>
              <a:gd name="connsiteX797" fmla="*/ 469066 w 9100822"/>
              <a:gd name="connsiteY797" fmla="*/ 3854025 h 9676469"/>
              <a:gd name="connsiteX798" fmla="*/ 453809 w 9100822"/>
              <a:gd name="connsiteY798" fmla="*/ 3854025 h 9676469"/>
              <a:gd name="connsiteX799" fmla="*/ 466017 w 9100822"/>
              <a:gd name="connsiteY799" fmla="*/ 3847921 h 9676469"/>
              <a:gd name="connsiteX800" fmla="*/ 7563393 w 9100822"/>
              <a:gd name="connsiteY800" fmla="*/ 3822565 h 9676469"/>
              <a:gd name="connsiteX801" fmla="*/ 7670227 w 9100822"/>
              <a:gd name="connsiteY801" fmla="*/ 3862243 h 9676469"/>
              <a:gd name="connsiteX802" fmla="*/ 7716008 w 9100822"/>
              <a:gd name="connsiteY802" fmla="*/ 3956875 h 9676469"/>
              <a:gd name="connsiteX803" fmla="*/ 7673275 w 9100822"/>
              <a:gd name="connsiteY803" fmla="*/ 4030133 h 9676469"/>
              <a:gd name="connsiteX804" fmla="*/ 7581705 w 9100822"/>
              <a:gd name="connsiteY804" fmla="*/ 4060659 h 9676469"/>
              <a:gd name="connsiteX805" fmla="*/ 7447395 w 9100822"/>
              <a:gd name="connsiteY805" fmla="*/ 3981291 h 9676469"/>
              <a:gd name="connsiteX806" fmla="*/ 7435182 w 9100822"/>
              <a:gd name="connsiteY806" fmla="*/ 3938558 h 9676469"/>
              <a:gd name="connsiteX807" fmla="*/ 7474871 w 9100822"/>
              <a:gd name="connsiteY807" fmla="*/ 3859194 h 9676469"/>
              <a:gd name="connsiteX808" fmla="*/ 7563393 w 9100822"/>
              <a:gd name="connsiteY808" fmla="*/ 3822565 h 9676469"/>
              <a:gd name="connsiteX809" fmla="*/ 9668 w 9100822"/>
              <a:gd name="connsiteY809" fmla="*/ 3785343 h 9676469"/>
              <a:gd name="connsiteX810" fmla="*/ 20352 w 9100822"/>
              <a:gd name="connsiteY810" fmla="*/ 3786870 h 9676469"/>
              <a:gd name="connsiteX811" fmla="*/ 258448 w 9100822"/>
              <a:gd name="connsiteY811" fmla="*/ 3829604 h 9676469"/>
              <a:gd name="connsiteX812" fmla="*/ 8145 w 9100822"/>
              <a:gd name="connsiteY812" fmla="*/ 3811292 h 9676469"/>
              <a:gd name="connsiteX813" fmla="*/ 2035 w 9100822"/>
              <a:gd name="connsiteY813" fmla="*/ 3792973 h 9676469"/>
              <a:gd name="connsiteX814" fmla="*/ 9668 w 9100822"/>
              <a:gd name="connsiteY814" fmla="*/ 3785343 h 9676469"/>
              <a:gd name="connsiteX815" fmla="*/ 1345133 w 9100822"/>
              <a:gd name="connsiteY815" fmla="*/ 3695292 h 9676469"/>
              <a:gd name="connsiteX816" fmla="*/ 1339028 w 9100822"/>
              <a:gd name="connsiteY816" fmla="*/ 3701403 h 9676469"/>
              <a:gd name="connsiteX817" fmla="*/ 1357340 w 9100822"/>
              <a:gd name="connsiteY817" fmla="*/ 3719715 h 9676469"/>
              <a:gd name="connsiteX818" fmla="*/ 1351236 w 9100822"/>
              <a:gd name="connsiteY818" fmla="*/ 3701403 h 9676469"/>
              <a:gd name="connsiteX819" fmla="*/ 1345133 w 9100822"/>
              <a:gd name="connsiteY819" fmla="*/ 3695292 h 9676469"/>
              <a:gd name="connsiteX820" fmla="*/ 8408163 w 9100822"/>
              <a:gd name="connsiteY820" fmla="*/ 3644755 h 9676469"/>
              <a:gd name="connsiteX821" fmla="*/ 8439453 w 9100822"/>
              <a:gd name="connsiteY821" fmla="*/ 3648569 h 9676469"/>
              <a:gd name="connsiteX822" fmla="*/ 8485235 w 9100822"/>
              <a:gd name="connsiteY822" fmla="*/ 3663833 h 9676469"/>
              <a:gd name="connsiteX823" fmla="*/ 8537134 w 9100822"/>
              <a:gd name="connsiteY823" fmla="*/ 3721828 h 9676469"/>
              <a:gd name="connsiteX824" fmla="*/ 8570714 w 9100822"/>
              <a:gd name="connsiteY824" fmla="*/ 3785934 h 9676469"/>
              <a:gd name="connsiteX825" fmla="*/ 8521870 w 9100822"/>
              <a:gd name="connsiteY825" fmla="*/ 3883615 h 9676469"/>
              <a:gd name="connsiteX826" fmla="*/ 8411977 w 9100822"/>
              <a:gd name="connsiteY826" fmla="*/ 3920244 h 9676469"/>
              <a:gd name="connsiteX827" fmla="*/ 8259360 w 9100822"/>
              <a:gd name="connsiteY827" fmla="*/ 3846987 h 9676469"/>
              <a:gd name="connsiteX828" fmla="*/ 8241042 w 9100822"/>
              <a:gd name="connsiteY828" fmla="*/ 3785934 h 9676469"/>
              <a:gd name="connsiteX829" fmla="*/ 8320405 w 9100822"/>
              <a:gd name="connsiteY829" fmla="*/ 3663833 h 9676469"/>
              <a:gd name="connsiteX830" fmla="*/ 8363146 w 9100822"/>
              <a:gd name="connsiteY830" fmla="*/ 3663833 h 9676469"/>
              <a:gd name="connsiteX831" fmla="*/ 8393670 w 9100822"/>
              <a:gd name="connsiteY831" fmla="*/ 3651624 h 9676469"/>
              <a:gd name="connsiteX832" fmla="*/ 8408163 w 9100822"/>
              <a:gd name="connsiteY832" fmla="*/ 3644755 h 9676469"/>
              <a:gd name="connsiteX833" fmla="*/ 3611301 w 9100822"/>
              <a:gd name="connsiteY833" fmla="*/ 3433633 h 9676469"/>
              <a:gd name="connsiteX834" fmla="*/ 3571740 w 9100822"/>
              <a:gd name="connsiteY834" fmla="*/ 3447890 h 9676469"/>
              <a:gd name="connsiteX835" fmla="*/ 3291033 w 9100822"/>
              <a:gd name="connsiteY835" fmla="*/ 3538620 h 9676469"/>
              <a:gd name="connsiteX836" fmla="*/ 3267991 w 9100822"/>
              <a:gd name="connsiteY836" fmla="*/ 3544905 h 9676469"/>
              <a:gd name="connsiteX837" fmla="*/ 3286510 w 9100822"/>
              <a:gd name="connsiteY837" fmla="*/ 3554878 h 9676469"/>
              <a:gd name="connsiteX838" fmla="*/ 3378089 w 9100822"/>
              <a:gd name="connsiteY838" fmla="*/ 3573197 h 9676469"/>
              <a:gd name="connsiteX839" fmla="*/ 3420821 w 9100822"/>
              <a:gd name="connsiteY839" fmla="*/ 3579300 h 9676469"/>
              <a:gd name="connsiteX840" fmla="*/ 3433036 w 9100822"/>
              <a:gd name="connsiteY840" fmla="*/ 3594564 h 9676469"/>
              <a:gd name="connsiteX841" fmla="*/ 3426925 w 9100822"/>
              <a:gd name="connsiteY841" fmla="*/ 3618984 h 9676469"/>
              <a:gd name="connsiteX842" fmla="*/ 3408613 w 9100822"/>
              <a:gd name="connsiteY842" fmla="*/ 3646455 h 9676469"/>
              <a:gd name="connsiteX843" fmla="*/ 3390295 w 9100822"/>
              <a:gd name="connsiteY843" fmla="*/ 3673927 h 9676469"/>
              <a:gd name="connsiteX844" fmla="*/ 3384191 w 9100822"/>
              <a:gd name="connsiteY844" fmla="*/ 3701403 h 9676469"/>
              <a:gd name="connsiteX845" fmla="*/ 3394116 w 9100822"/>
              <a:gd name="connsiteY845" fmla="*/ 3727346 h 9676469"/>
              <a:gd name="connsiteX846" fmla="*/ 3404667 w 9100822"/>
              <a:gd name="connsiteY846" fmla="*/ 3737628 h 9676469"/>
              <a:gd name="connsiteX847" fmla="*/ 3500140 w 9100822"/>
              <a:gd name="connsiteY847" fmla="*/ 3717252 h 9676469"/>
              <a:gd name="connsiteX848" fmla="*/ 3662472 w 9100822"/>
              <a:gd name="connsiteY848" fmla="*/ 3652037 h 9676469"/>
              <a:gd name="connsiteX849" fmla="*/ 3682994 w 9100822"/>
              <a:gd name="connsiteY849" fmla="*/ 3637091 h 9676469"/>
              <a:gd name="connsiteX850" fmla="*/ 3673414 w 9100822"/>
              <a:gd name="connsiteY850" fmla="*/ 3635009 h 9676469"/>
              <a:gd name="connsiteX851" fmla="*/ 3625335 w 9100822"/>
              <a:gd name="connsiteY851" fmla="*/ 3600667 h 9676469"/>
              <a:gd name="connsiteX852" fmla="*/ 3579554 w 9100822"/>
              <a:gd name="connsiteY852" fmla="*/ 3506040 h 9676469"/>
              <a:gd name="connsiteX853" fmla="*/ 3597866 w 9100822"/>
              <a:gd name="connsiteY853" fmla="*/ 3451093 h 9676469"/>
              <a:gd name="connsiteX854" fmla="*/ 3801412 w 9100822"/>
              <a:gd name="connsiteY854" fmla="*/ 3345811 h 9676469"/>
              <a:gd name="connsiteX855" fmla="*/ 3756041 w 9100822"/>
              <a:gd name="connsiteY855" fmla="*/ 3359989 h 9676469"/>
              <a:gd name="connsiteX856" fmla="*/ 3711696 w 9100822"/>
              <a:gd name="connsiteY856" fmla="*/ 3387705 h 9676469"/>
              <a:gd name="connsiteX857" fmla="*/ 3750493 w 9100822"/>
              <a:gd name="connsiteY857" fmla="*/ 3402256 h 9676469"/>
              <a:gd name="connsiteX858" fmla="*/ 3809045 w 9100822"/>
              <a:gd name="connsiteY858" fmla="*/ 3451702 h 9676469"/>
              <a:gd name="connsiteX859" fmla="*/ 3812752 w 9100822"/>
              <a:gd name="connsiteY859" fmla="*/ 3436539 h 9676469"/>
              <a:gd name="connsiteX860" fmla="*/ 3801412 w 9100822"/>
              <a:gd name="connsiteY860" fmla="*/ 3345811 h 9676469"/>
              <a:gd name="connsiteX861" fmla="*/ 7325299 w 9100822"/>
              <a:gd name="connsiteY861" fmla="*/ 3309745 h 9676469"/>
              <a:gd name="connsiteX862" fmla="*/ 7319188 w 9100822"/>
              <a:gd name="connsiteY862" fmla="*/ 3328062 h 9676469"/>
              <a:gd name="connsiteX863" fmla="*/ 7331396 w 9100822"/>
              <a:gd name="connsiteY863" fmla="*/ 3321952 h 9676469"/>
              <a:gd name="connsiteX864" fmla="*/ 7429083 w 9100822"/>
              <a:gd name="connsiteY864" fmla="*/ 3218166 h 9676469"/>
              <a:gd name="connsiteX865" fmla="*/ 7416875 w 9100822"/>
              <a:gd name="connsiteY865" fmla="*/ 3230381 h 9676469"/>
              <a:gd name="connsiteX866" fmla="*/ 7398557 w 9100822"/>
              <a:gd name="connsiteY866" fmla="*/ 3260907 h 9676469"/>
              <a:gd name="connsiteX867" fmla="*/ 7416875 w 9100822"/>
              <a:gd name="connsiteY867" fmla="*/ 3254802 h 9676469"/>
              <a:gd name="connsiteX868" fmla="*/ 8192199 w 9100822"/>
              <a:gd name="connsiteY868" fmla="*/ 3059441 h 9676469"/>
              <a:gd name="connsiteX869" fmla="*/ 8204406 w 9100822"/>
              <a:gd name="connsiteY869" fmla="*/ 3065544 h 9676469"/>
              <a:gd name="connsiteX870" fmla="*/ 8189150 w 9100822"/>
              <a:gd name="connsiteY870" fmla="*/ 3065544 h 9676469"/>
              <a:gd name="connsiteX871" fmla="*/ 8192199 w 9100822"/>
              <a:gd name="connsiteY871" fmla="*/ 3059441 h 9676469"/>
              <a:gd name="connsiteX872" fmla="*/ 3123740 w 9100822"/>
              <a:gd name="connsiteY872" fmla="*/ 3028955 h 9676469"/>
              <a:gd name="connsiteX873" fmla="*/ 3079081 w 9100822"/>
              <a:gd name="connsiteY873" fmla="*/ 3062446 h 9676469"/>
              <a:gd name="connsiteX874" fmla="*/ 3069691 w 9100822"/>
              <a:gd name="connsiteY874" fmla="*/ 3074387 h 9676469"/>
              <a:gd name="connsiteX875" fmla="*/ 3106891 w 9100822"/>
              <a:gd name="connsiteY875" fmla="*/ 3116241 h 9676469"/>
              <a:gd name="connsiteX876" fmla="*/ 3123738 w 9100822"/>
              <a:gd name="connsiteY876" fmla="*/ 3077863 h 9676469"/>
              <a:gd name="connsiteX877" fmla="*/ 3132242 w 9100822"/>
              <a:gd name="connsiteY877" fmla="*/ 3050920 h 9676469"/>
              <a:gd name="connsiteX878" fmla="*/ 3123740 w 9100822"/>
              <a:gd name="connsiteY878" fmla="*/ 3028955 h 9676469"/>
              <a:gd name="connsiteX879" fmla="*/ 8648548 w 9100822"/>
              <a:gd name="connsiteY879" fmla="*/ 2996864 h 9676469"/>
              <a:gd name="connsiteX880" fmla="*/ 8656181 w 9100822"/>
              <a:gd name="connsiteY880" fmla="*/ 3004494 h 9676469"/>
              <a:gd name="connsiteX881" fmla="*/ 8650071 w 9100822"/>
              <a:gd name="connsiteY881" fmla="*/ 3022811 h 9676469"/>
              <a:gd name="connsiteX882" fmla="*/ 8399767 w 9100822"/>
              <a:gd name="connsiteY882" fmla="*/ 3041124 h 9676469"/>
              <a:gd name="connsiteX883" fmla="*/ 8637864 w 9100822"/>
              <a:gd name="connsiteY883" fmla="*/ 2998391 h 9676469"/>
              <a:gd name="connsiteX884" fmla="*/ 8648548 w 9100822"/>
              <a:gd name="connsiteY884" fmla="*/ 2996864 h 9676469"/>
              <a:gd name="connsiteX885" fmla="*/ 7313086 w 9100822"/>
              <a:gd name="connsiteY885" fmla="*/ 2906812 h 9676469"/>
              <a:gd name="connsiteX886" fmla="*/ 7306980 w 9100822"/>
              <a:gd name="connsiteY886" fmla="*/ 2912924 h 9676469"/>
              <a:gd name="connsiteX887" fmla="*/ 7300876 w 9100822"/>
              <a:gd name="connsiteY887" fmla="*/ 2931234 h 9676469"/>
              <a:gd name="connsiteX888" fmla="*/ 7319188 w 9100822"/>
              <a:gd name="connsiteY888" fmla="*/ 2912924 h 9676469"/>
              <a:gd name="connsiteX889" fmla="*/ 7313086 w 9100822"/>
              <a:gd name="connsiteY889" fmla="*/ 2906812 h 9676469"/>
              <a:gd name="connsiteX890" fmla="*/ 1703797 w 9100822"/>
              <a:gd name="connsiteY890" fmla="*/ 2721550 h 9676469"/>
              <a:gd name="connsiteX891" fmla="*/ 1748057 w 9100822"/>
              <a:gd name="connsiteY891" fmla="*/ 2742917 h 9676469"/>
              <a:gd name="connsiteX892" fmla="*/ 1803006 w 9100822"/>
              <a:gd name="connsiteY892" fmla="*/ 2840598 h 9676469"/>
              <a:gd name="connsiteX893" fmla="*/ 1784686 w 9100822"/>
              <a:gd name="connsiteY893" fmla="*/ 2901651 h 9676469"/>
              <a:gd name="connsiteX894" fmla="*/ 1760266 w 9100822"/>
              <a:gd name="connsiteY894" fmla="*/ 2938280 h 9676469"/>
              <a:gd name="connsiteX895" fmla="*/ 1735850 w 9100822"/>
              <a:gd name="connsiteY895" fmla="*/ 2962694 h 9676469"/>
              <a:gd name="connsiteX896" fmla="*/ 1668695 w 9100822"/>
              <a:gd name="connsiteY896" fmla="*/ 2932175 h 9676469"/>
              <a:gd name="connsiteX897" fmla="*/ 1619857 w 9100822"/>
              <a:gd name="connsiteY897" fmla="*/ 2785651 h 9676469"/>
              <a:gd name="connsiteX898" fmla="*/ 1653432 w 9100822"/>
              <a:gd name="connsiteY898" fmla="*/ 2761236 h 9676469"/>
              <a:gd name="connsiteX899" fmla="*/ 1680910 w 9100822"/>
              <a:gd name="connsiteY899" fmla="*/ 2730710 h 9676469"/>
              <a:gd name="connsiteX900" fmla="*/ 1703797 w 9100822"/>
              <a:gd name="connsiteY900" fmla="*/ 2721550 h 9676469"/>
              <a:gd name="connsiteX901" fmla="*/ 3325053 w 9100822"/>
              <a:gd name="connsiteY901" fmla="*/ 2676653 h 9676469"/>
              <a:gd name="connsiteX902" fmla="*/ 3257003 w 9100822"/>
              <a:gd name="connsiteY902" fmla="*/ 2756043 h 9676469"/>
              <a:gd name="connsiteX903" fmla="*/ 3166272 w 9100822"/>
              <a:gd name="connsiteY903" fmla="*/ 2926162 h 9676469"/>
              <a:gd name="connsiteX904" fmla="*/ 3132242 w 9100822"/>
              <a:gd name="connsiteY904" fmla="*/ 3005562 h 9676469"/>
              <a:gd name="connsiteX905" fmla="*/ 3245663 w 9100822"/>
              <a:gd name="connsiteY905" fmla="*/ 2937512 h 9676469"/>
              <a:gd name="connsiteX906" fmla="*/ 3302373 w 9100822"/>
              <a:gd name="connsiteY906" fmla="*/ 2903482 h 9676469"/>
              <a:gd name="connsiteX907" fmla="*/ 3347742 w 9100822"/>
              <a:gd name="connsiteY907" fmla="*/ 2710672 h 9676469"/>
              <a:gd name="connsiteX908" fmla="*/ 3325053 w 9100822"/>
              <a:gd name="connsiteY908" fmla="*/ 2676653 h 9676469"/>
              <a:gd name="connsiteX909" fmla="*/ 575900 w 9100822"/>
              <a:gd name="connsiteY909" fmla="*/ 2663555 h 9676469"/>
              <a:gd name="connsiteX910" fmla="*/ 636950 w 9100822"/>
              <a:gd name="connsiteY910" fmla="*/ 2694081 h 9676469"/>
              <a:gd name="connsiteX911" fmla="*/ 679684 w 9100822"/>
              <a:gd name="connsiteY911" fmla="*/ 2718495 h 9676469"/>
              <a:gd name="connsiteX912" fmla="*/ 698001 w 9100822"/>
              <a:gd name="connsiteY912" fmla="*/ 2742917 h 9676469"/>
              <a:gd name="connsiteX913" fmla="*/ 621688 w 9100822"/>
              <a:gd name="connsiteY913" fmla="*/ 2712393 h 9676469"/>
              <a:gd name="connsiteX914" fmla="*/ 563691 w 9100822"/>
              <a:gd name="connsiteY914" fmla="*/ 2669659 h 9676469"/>
              <a:gd name="connsiteX915" fmla="*/ 575900 w 9100822"/>
              <a:gd name="connsiteY915" fmla="*/ 2663555 h 9676469"/>
              <a:gd name="connsiteX916" fmla="*/ 3540554 w 9100822"/>
              <a:gd name="connsiteY916" fmla="*/ 2608603 h 9676469"/>
              <a:gd name="connsiteX917" fmla="*/ 3529201 w 9100822"/>
              <a:gd name="connsiteY917" fmla="*/ 2619943 h 9676469"/>
              <a:gd name="connsiteX918" fmla="*/ 3551893 w 9100822"/>
              <a:gd name="connsiteY918" fmla="*/ 2642621 h 9676469"/>
              <a:gd name="connsiteX919" fmla="*/ 3585912 w 9100822"/>
              <a:gd name="connsiteY919" fmla="*/ 2653963 h 9676469"/>
              <a:gd name="connsiteX920" fmla="*/ 3540554 w 9100822"/>
              <a:gd name="connsiteY920" fmla="*/ 2608603 h 9676469"/>
              <a:gd name="connsiteX921" fmla="*/ 354601 w 9100822"/>
              <a:gd name="connsiteY921" fmla="*/ 2542980 h 9676469"/>
              <a:gd name="connsiteX922" fmla="*/ 404966 w 9100822"/>
              <a:gd name="connsiteY922" fmla="*/ 2565875 h 9676469"/>
              <a:gd name="connsiteX923" fmla="*/ 453809 w 9100822"/>
              <a:gd name="connsiteY923" fmla="*/ 2602504 h 9676469"/>
              <a:gd name="connsiteX924" fmla="*/ 453809 w 9100822"/>
              <a:gd name="connsiteY924" fmla="*/ 2608607 h 9676469"/>
              <a:gd name="connsiteX925" fmla="*/ 404966 w 9100822"/>
              <a:gd name="connsiteY925" fmla="*/ 2584192 h 9676469"/>
              <a:gd name="connsiteX926" fmla="*/ 337811 w 9100822"/>
              <a:gd name="connsiteY926" fmla="*/ 2547561 h 9676469"/>
              <a:gd name="connsiteX927" fmla="*/ 354601 w 9100822"/>
              <a:gd name="connsiteY927" fmla="*/ 2542980 h 9676469"/>
              <a:gd name="connsiteX928" fmla="*/ 466017 w 9100822"/>
              <a:gd name="connsiteY928" fmla="*/ 2443777 h 9676469"/>
              <a:gd name="connsiteX929" fmla="*/ 472114 w 9100822"/>
              <a:gd name="connsiteY929" fmla="*/ 2468194 h 9676469"/>
              <a:gd name="connsiteX930" fmla="*/ 459907 w 9100822"/>
              <a:gd name="connsiteY930" fmla="*/ 2455984 h 9676469"/>
              <a:gd name="connsiteX931" fmla="*/ 466017 w 9100822"/>
              <a:gd name="connsiteY931" fmla="*/ 2443777 h 9676469"/>
              <a:gd name="connsiteX932" fmla="*/ 1992256 w 9100822"/>
              <a:gd name="connsiteY932" fmla="*/ 2413251 h 9676469"/>
              <a:gd name="connsiteX933" fmla="*/ 1998361 w 9100822"/>
              <a:gd name="connsiteY933" fmla="*/ 2425460 h 9676469"/>
              <a:gd name="connsiteX934" fmla="*/ 1980049 w 9100822"/>
              <a:gd name="connsiteY934" fmla="*/ 2419356 h 9676469"/>
              <a:gd name="connsiteX935" fmla="*/ 1992256 w 9100822"/>
              <a:gd name="connsiteY935" fmla="*/ 2413251 h 9676469"/>
              <a:gd name="connsiteX936" fmla="*/ 2038046 w 9100822"/>
              <a:gd name="connsiteY936" fmla="*/ 2387303 h 9676469"/>
              <a:gd name="connsiteX937" fmla="*/ 2059411 w 9100822"/>
              <a:gd name="connsiteY937" fmla="*/ 2407148 h 9676469"/>
              <a:gd name="connsiteX938" fmla="*/ 2053309 w 9100822"/>
              <a:gd name="connsiteY938" fmla="*/ 2443777 h 9676469"/>
              <a:gd name="connsiteX939" fmla="*/ 2022783 w 9100822"/>
              <a:gd name="connsiteY939" fmla="*/ 2401039 h 9676469"/>
              <a:gd name="connsiteX940" fmla="*/ 2038046 w 9100822"/>
              <a:gd name="connsiteY940" fmla="*/ 2387303 h 9676469"/>
              <a:gd name="connsiteX941" fmla="*/ 1735850 w 9100822"/>
              <a:gd name="connsiteY941" fmla="*/ 2260624 h 9676469"/>
              <a:gd name="connsiteX942" fmla="*/ 1760266 w 9100822"/>
              <a:gd name="connsiteY942" fmla="*/ 2309467 h 9676469"/>
              <a:gd name="connsiteX943" fmla="*/ 1741954 w 9100822"/>
              <a:gd name="connsiteY943" fmla="*/ 2288100 h 9676469"/>
              <a:gd name="connsiteX944" fmla="*/ 1735850 w 9100822"/>
              <a:gd name="connsiteY944" fmla="*/ 2260624 h 9676469"/>
              <a:gd name="connsiteX945" fmla="*/ 1192511 w 9100822"/>
              <a:gd name="connsiteY945" fmla="*/ 2230098 h 9676469"/>
              <a:gd name="connsiteX946" fmla="*/ 1204719 w 9100822"/>
              <a:gd name="connsiteY946" fmla="*/ 2236209 h 9676469"/>
              <a:gd name="connsiteX947" fmla="*/ 1204719 w 9100822"/>
              <a:gd name="connsiteY947" fmla="*/ 2248416 h 9676469"/>
              <a:gd name="connsiteX948" fmla="*/ 1192511 w 9100822"/>
              <a:gd name="connsiteY948" fmla="*/ 2230098 h 9676469"/>
              <a:gd name="connsiteX949" fmla="*/ 1467230 w 9100822"/>
              <a:gd name="connsiteY949" fmla="*/ 2187364 h 9676469"/>
              <a:gd name="connsiteX950" fmla="*/ 1592387 w 9100822"/>
              <a:gd name="connsiteY950" fmla="*/ 2245367 h 9676469"/>
              <a:gd name="connsiteX951" fmla="*/ 1631300 w 9100822"/>
              <a:gd name="connsiteY951" fmla="*/ 2307176 h 9676469"/>
              <a:gd name="connsiteX952" fmla="*/ 1635652 w 9100822"/>
              <a:gd name="connsiteY952" fmla="*/ 2330472 h 9676469"/>
              <a:gd name="connsiteX953" fmla="*/ 1646478 w 9100822"/>
              <a:gd name="connsiteY953" fmla="*/ 2325054 h 9676469"/>
              <a:gd name="connsiteX954" fmla="*/ 1669168 w 9100822"/>
              <a:gd name="connsiteY954" fmla="*/ 2359085 h 9676469"/>
              <a:gd name="connsiteX955" fmla="*/ 1646478 w 9100822"/>
              <a:gd name="connsiteY955" fmla="*/ 2393103 h 9676469"/>
              <a:gd name="connsiteX956" fmla="*/ 1642562 w 9100822"/>
              <a:gd name="connsiteY956" fmla="*/ 2387229 h 9676469"/>
              <a:gd name="connsiteX957" fmla="*/ 1636642 w 9100822"/>
              <a:gd name="connsiteY957" fmla="*/ 2423934 h 9676469"/>
              <a:gd name="connsiteX958" fmla="*/ 1522177 w 9100822"/>
              <a:gd name="connsiteY958" fmla="*/ 2510932 h 9676469"/>
              <a:gd name="connsiteX959" fmla="*/ 1461126 w 9100822"/>
              <a:gd name="connsiteY959" fmla="*/ 2523142 h 9676469"/>
              <a:gd name="connsiteX960" fmla="*/ 1345127 w 9100822"/>
              <a:gd name="connsiteY960" fmla="*/ 2471249 h 9676469"/>
              <a:gd name="connsiteX961" fmla="*/ 1296295 w 9100822"/>
              <a:gd name="connsiteY961" fmla="*/ 2364408 h 9676469"/>
              <a:gd name="connsiteX962" fmla="*/ 1363445 w 9100822"/>
              <a:gd name="connsiteY962" fmla="*/ 2223995 h 9676469"/>
              <a:gd name="connsiteX963" fmla="*/ 1467230 w 9100822"/>
              <a:gd name="connsiteY963" fmla="*/ 2187364 h 9676469"/>
              <a:gd name="connsiteX964" fmla="*/ 2227919 w 9100822"/>
              <a:gd name="connsiteY964" fmla="*/ 2134022 h 9676469"/>
              <a:gd name="connsiteX965" fmla="*/ 2239083 w 9100822"/>
              <a:gd name="connsiteY965" fmla="*/ 2137920 h 9676469"/>
              <a:gd name="connsiteX966" fmla="*/ 2315646 w 9100822"/>
              <a:gd name="connsiteY966" fmla="*/ 2245664 h 9676469"/>
              <a:gd name="connsiteX967" fmla="*/ 2349666 w 9100822"/>
              <a:gd name="connsiteY967" fmla="*/ 2313714 h 9676469"/>
              <a:gd name="connsiteX968" fmla="*/ 2315646 w 9100822"/>
              <a:gd name="connsiteY968" fmla="*/ 2291035 h 9676469"/>
              <a:gd name="connsiteX969" fmla="*/ 2247597 w 9100822"/>
              <a:gd name="connsiteY969" fmla="*/ 2228648 h 9676469"/>
              <a:gd name="connsiteX970" fmla="*/ 2213567 w 9100822"/>
              <a:gd name="connsiteY970" fmla="*/ 2177614 h 9676469"/>
              <a:gd name="connsiteX971" fmla="*/ 2227919 w 9100822"/>
              <a:gd name="connsiteY971" fmla="*/ 2134022 h 9676469"/>
              <a:gd name="connsiteX972" fmla="*/ 1278739 w 9100822"/>
              <a:gd name="connsiteY972" fmla="*/ 2055348 h 9676469"/>
              <a:gd name="connsiteX973" fmla="*/ 1317658 w 9100822"/>
              <a:gd name="connsiteY973" fmla="*/ 2080530 h 9676469"/>
              <a:gd name="connsiteX974" fmla="*/ 1320711 w 9100822"/>
              <a:gd name="connsiteY974" fmla="*/ 2162949 h 9676469"/>
              <a:gd name="connsiteX975" fmla="*/ 1271868 w 9100822"/>
              <a:gd name="connsiteY975" fmla="*/ 2181261 h 9676469"/>
              <a:gd name="connsiteX976" fmla="*/ 1204719 w 9100822"/>
              <a:gd name="connsiteY976" fmla="*/ 2120209 h 9676469"/>
              <a:gd name="connsiteX977" fmla="*/ 1229135 w 9100822"/>
              <a:gd name="connsiteY977" fmla="*/ 2071372 h 9676469"/>
              <a:gd name="connsiteX978" fmla="*/ 1278739 w 9100822"/>
              <a:gd name="connsiteY978" fmla="*/ 2055348 h 9676469"/>
              <a:gd name="connsiteX979" fmla="*/ 2288354 w 9100822"/>
              <a:gd name="connsiteY979" fmla="*/ 2004217 h 9676469"/>
              <a:gd name="connsiteX980" fmla="*/ 2340239 w 9100822"/>
              <a:gd name="connsiteY980" fmla="*/ 2040846 h 9676469"/>
              <a:gd name="connsiteX981" fmla="*/ 2346351 w 9100822"/>
              <a:gd name="connsiteY981" fmla="*/ 2071372 h 9676469"/>
              <a:gd name="connsiteX982" fmla="*/ 2279190 w 9100822"/>
              <a:gd name="connsiteY982" fmla="*/ 2126320 h 9676469"/>
              <a:gd name="connsiteX983" fmla="*/ 2205932 w 9100822"/>
              <a:gd name="connsiteY983" fmla="*/ 2071372 h 9676469"/>
              <a:gd name="connsiteX984" fmla="*/ 2224248 w 9100822"/>
              <a:gd name="connsiteY984" fmla="*/ 2022534 h 9676469"/>
              <a:gd name="connsiteX985" fmla="*/ 2288354 w 9100822"/>
              <a:gd name="connsiteY985" fmla="*/ 2004217 h 9676469"/>
              <a:gd name="connsiteX986" fmla="*/ 6954421 w 9100822"/>
              <a:gd name="connsiteY986" fmla="*/ 1933073 h 9676469"/>
              <a:gd name="connsiteX987" fmla="*/ 6977310 w 9100822"/>
              <a:gd name="connsiteY987" fmla="*/ 1942230 h 9676469"/>
              <a:gd name="connsiteX988" fmla="*/ 7004786 w 9100822"/>
              <a:gd name="connsiteY988" fmla="*/ 1972757 h 9676469"/>
              <a:gd name="connsiteX989" fmla="*/ 7038361 w 9100822"/>
              <a:gd name="connsiteY989" fmla="*/ 1997173 h 9676469"/>
              <a:gd name="connsiteX990" fmla="*/ 6989523 w 9100822"/>
              <a:gd name="connsiteY990" fmla="*/ 2143698 h 9676469"/>
              <a:gd name="connsiteX991" fmla="*/ 6922366 w 9100822"/>
              <a:gd name="connsiteY991" fmla="*/ 2174217 h 9676469"/>
              <a:gd name="connsiteX992" fmla="*/ 6897953 w 9100822"/>
              <a:gd name="connsiteY992" fmla="*/ 2149800 h 9676469"/>
              <a:gd name="connsiteX993" fmla="*/ 6873530 w 9100822"/>
              <a:gd name="connsiteY993" fmla="*/ 2113171 h 9676469"/>
              <a:gd name="connsiteX994" fmla="*/ 6855212 w 9100822"/>
              <a:gd name="connsiteY994" fmla="*/ 2052119 h 9676469"/>
              <a:gd name="connsiteX995" fmla="*/ 6910160 w 9100822"/>
              <a:gd name="connsiteY995" fmla="*/ 1954440 h 9676469"/>
              <a:gd name="connsiteX996" fmla="*/ 6954421 w 9100822"/>
              <a:gd name="connsiteY996" fmla="*/ 1933073 h 9676469"/>
              <a:gd name="connsiteX997" fmla="*/ 8082316 w 9100822"/>
              <a:gd name="connsiteY997" fmla="*/ 1875075 h 9676469"/>
              <a:gd name="connsiteX998" fmla="*/ 8094524 w 9100822"/>
              <a:gd name="connsiteY998" fmla="*/ 1881180 h 9676469"/>
              <a:gd name="connsiteX999" fmla="*/ 8036527 w 9100822"/>
              <a:gd name="connsiteY999" fmla="*/ 1923913 h 9676469"/>
              <a:gd name="connsiteX1000" fmla="*/ 7960214 w 9100822"/>
              <a:gd name="connsiteY1000" fmla="*/ 1954440 h 9676469"/>
              <a:gd name="connsiteX1001" fmla="*/ 7978532 w 9100822"/>
              <a:gd name="connsiteY1001" fmla="*/ 1930018 h 9676469"/>
              <a:gd name="connsiteX1002" fmla="*/ 8021265 w 9100822"/>
              <a:gd name="connsiteY1002" fmla="*/ 1905601 h 9676469"/>
              <a:gd name="connsiteX1003" fmla="*/ 8082316 w 9100822"/>
              <a:gd name="connsiteY1003" fmla="*/ 1875075 h 9676469"/>
              <a:gd name="connsiteX1004" fmla="*/ 648411 w 9100822"/>
              <a:gd name="connsiteY1004" fmla="*/ 1791995 h 9676469"/>
              <a:gd name="connsiteX1005" fmla="*/ 739139 w 9100822"/>
              <a:gd name="connsiteY1005" fmla="*/ 1831691 h 9676469"/>
              <a:gd name="connsiteX1006" fmla="*/ 818540 w 9100822"/>
              <a:gd name="connsiteY1006" fmla="*/ 1882736 h 9676469"/>
              <a:gd name="connsiteX1007" fmla="*/ 807190 w 9100822"/>
              <a:gd name="connsiteY1007" fmla="*/ 1905416 h 9676469"/>
              <a:gd name="connsiteX1008" fmla="*/ 8303614 w 9100822"/>
              <a:gd name="connsiteY1008" fmla="*/ 1754501 h 9676469"/>
              <a:gd name="connsiteX1009" fmla="*/ 8320405 w 9100822"/>
              <a:gd name="connsiteY1009" fmla="*/ 1759084 h 9676469"/>
              <a:gd name="connsiteX1010" fmla="*/ 8253250 w 9100822"/>
              <a:gd name="connsiteY1010" fmla="*/ 1795713 h 9676469"/>
              <a:gd name="connsiteX1011" fmla="*/ 8204406 w 9100822"/>
              <a:gd name="connsiteY1011" fmla="*/ 1820129 h 9676469"/>
              <a:gd name="connsiteX1012" fmla="*/ 8204406 w 9100822"/>
              <a:gd name="connsiteY1012" fmla="*/ 1814024 h 9676469"/>
              <a:gd name="connsiteX1013" fmla="*/ 8253250 w 9100822"/>
              <a:gd name="connsiteY1013" fmla="*/ 1777396 h 9676469"/>
              <a:gd name="connsiteX1014" fmla="*/ 8303614 w 9100822"/>
              <a:gd name="connsiteY1014" fmla="*/ 1754501 h 9676469"/>
              <a:gd name="connsiteX1015" fmla="*/ 3948851 w 9100822"/>
              <a:gd name="connsiteY1015" fmla="*/ 1689927 h 9676469"/>
              <a:gd name="connsiteX1016" fmla="*/ 3988547 w 9100822"/>
              <a:gd name="connsiteY1016" fmla="*/ 1757965 h 9676469"/>
              <a:gd name="connsiteX1017" fmla="*/ 4016900 w 9100822"/>
              <a:gd name="connsiteY1017" fmla="*/ 1848705 h 9676469"/>
              <a:gd name="connsiteX1018" fmla="*/ 3994211 w 9100822"/>
              <a:gd name="connsiteY1018" fmla="*/ 1837365 h 9676469"/>
              <a:gd name="connsiteX1019" fmla="*/ 3948851 w 9100822"/>
              <a:gd name="connsiteY1019" fmla="*/ 1689927 h 9676469"/>
              <a:gd name="connsiteX1020" fmla="*/ 8192199 w 9100822"/>
              <a:gd name="connsiteY1020" fmla="*/ 1655298 h 9676469"/>
              <a:gd name="connsiteX1021" fmla="*/ 8198309 w 9100822"/>
              <a:gd name="connsiteY1021" fmla="*/ 1667507 h 9676469"/>
              <a:gd name="connsiteX1022" fmla="*/ 8186102 w 9100822"/>
              <a:gd name="connsiteY1022" fmla="*/ 1679714 h 9676469"/>
              <a:gd name="connsiteX1023" fmla="*/ 8192199 w 9100822"/>
              <a:gd name="connsiteY1023" fmla="*/ 1655298 h 9676469"/>
              <a:gd name="connsiteX1024" fmla="*/ 6665961 w 9100822"/>
              <a:gd name="connsiteY1024" fmla="*/ 1624773 h 9676469"/>
              <a:gd name="connsiteX1025" fmla="*/ 6678169 w 9100822"/>
              <a:gd name="connsiteY1025" fmla="*/ 1630876 h 9676469"/>
              <a:gd name="connsiteX1026" fmla="*/ 6659855 w 9100822"/>
              <a:gd name="connsiteY1026" fmla="*/ 1636981 h 9676469"/>
              <a:gd name="connsiteX1027" fmla="*/ 6665961 w 9100822"/>
              <a:gd name="connsiteY1027" fmla="*/ 1624773 h 9676469"/>
              <a:gd name="connsiteX1028" fmla="*/ 6620173 w 9100822"/>
              <a:gd name="connsiteY1028" fmla="*/ 1598823 h 9676469"/>
              <a:gd name="connsiteX1029" fmla="*/ 6635435 w 9100822"/>
              <a:gd name="connsiteY1029" fmla="*/ 1612559 h 9676469"/>
              <a:gd name="connsiteX1030" fmla="*/ 6604911 w 9100822"/>
              <a:gd name="connsiteY1030" fmla="*/ 1655298 h 9676469"/>
              <a:gd name="connsiteX1031" fmla="*/ 6598806 w 9100822"/>
              <a:gd name="connsiteY1031" fmla="*/ 1618669 h 9676469"/>
              <a:gd name="connsiteX1032" fmla="*/ 6620173 w 9100822"/>
              <a:gd name="connsiteY1032" fmla="*/ 1598823 h 9676469"/>
              <a:gd name="connsiteX1033" fmla="*/ 4694050 w 9100822"/>
              <a:gd name="connsiteY1033" fmla="*/ 1520988 h 9676469"/>
              <a:gd name="connsiteX1034" fmla="*/ 4797834 w 9100822"/>
              <a:gd name="connsiteY1034" fmla="*/ 1548459 h 9676469"/>
              <a:gd name="connsiteX1035" fmla="*/ 4864991 w 9100822"/>
              <a:gd name="connsiteY1035" fmla="*/ 1606454 h 9676469"/>
              <a:gd name="connsiteX1036" fmla="*/ 4877198 w 9100822"/>
              <a:gd name="connsiteY1036" fmla="*/ 1667507 h 9676469"/>
              <a:gd name="connsiteX1037" fmla="*/ 4816153 w 9100822"/>
              <a:gd name="connsiteY1037" fmla="*/ 1838446 h 9676469"/>
              <a:gd name="connsiteX1038" fmla="*/ 4669627 w 9100822"/>
              <a:gd name="connsiteY1038" fmla="*/ 1917809 h 9676469"/>
              <a:gd name="connsiteX1039" fmla="*/ 4517007 w 9100822"/>
              <a:gd name="connsiteY1039" fmla="*/ 1859813 h 9676469"/>
              <a:gd name="connsiteX1040" fmla="*/ 4449853 w 9100822"/>
              <a:gd name="connsiteY1040" fmla="*/ 1728558 h 9676469"/>
              <a:gd name="connsiteX1041" fmla="*/ 4455954 w 9100822"/>
              <a:gd name="connsiteY1041" fmla="*/ 1685817 h 9676469"/>
              <a:gd name="connsiteX1042" fmla="*/ 4694050 w 9100822"/>
              <a:gd name="connsiteY1042" fmla="*/ 1520988 h 9676469"/>
              <a:gd name="connsiteX1043" fmla="*/ 6922366 w 9100822"/>
              <a:gd name="connsiteY1043" fmla="*/ 1472144 h 9676469"/>
              <a:gd name="connsiteX1044" fmla="*/ 6916264 w 9100822"/>
              <a:gd name="connsiteY1044" fmla="*/ 1499622 h 9676469"/>
              <a:gd name="connsiteX1045" fmla="*/ 6897953 w 9100822"/>
              <a:gd name="connsiteY1045" fmla="*/ 1520988 h 9676469"/>
              <a:gd name="connsiteX1046" fmla="*/ 6922366 w 9100822"/>
              <a:gd name="connsiteY1046" fmla="*/ 1472144 h 9676469"/>
              <a:gd name="connsiteX1047" fmla="*/ 7465706 w 9100822"/>
              <a:gd name="connsiteY1047" fmla="*/ 1441620 h 9676469"/>
              <a:gd name="connsiteX1048" fmla="*/ 7453499 w 9100822"/>
              <a:gd name="connsiteY1048" fmla="*/ 1459937 h 9676469"/>
              <a:gd name="connsiteX1049" fmla="*/ 7453499 w 9100822"/>
              <a:gd name="connsiteY1049" fmla="*/ 1447730 h 9676469"/>
              <a:gd name="connsiteX1050" fmla="*/ 4538621 w 9100822"/>
              <a:gd name="connsiteY1050" fmla="*/ 1440396 h 9676469"/>
              <a:gd name="connsiteX1051" fmla="*/ 4566974 w 9100822"/>
              <a:gd name="connsiteY1051" fmla="*/ 1457412 h 9676469"/>
              <a:gd name="connsiteX1052" fmla="*/ 4572651 w 9100822"/>
              <a:gd name="connsiteY1052" fmla="*/ 1485766 h 9676469"/>
              <a:gd name="connsiteX1053" fmla="*/ 4538621 w 9100822"/>
              <a:gd name="connsiteY1053" fmla="*/ 1440396 h 9676469"/>
              <a:gd name="connsiteX1054" fmla="*/ 7190988 w 9100822"/>
              <a:gd name="connsiteY1054" fmla="*/ 1398886 h 9676469"/>
              <a:gd name="connsiteX1055" fmla="*/ 7294774 w 9100822"/>
              <a:gd name="connsiteY1055" fmla="*/ 1435515 h 9676469"/>
              <a:gd name="connsiteX1056" fmla="*/ 7361922 w 9100822"/>
              <a:gd name="connsiteY1056" fmla="*/ 1575930 h 9676469"/>
              <a:gd name="connsiteX1057" fmla="*/ 7313091 w 9100822"/>
              <a:gd name="connsiteY1057" fmla="*/ 1682769 h 9676469"/>
              <a:gd name="connsiteX1058" fmla="*/ 7197092 w 9100822"/>
              <a:gd name="connsiteY1058" fmla="*/ 1734662 h 9676469"/>
              <a:gd name="connsiteX1059" fmla="*/ 7136041 w 9100822"/>
              <a:gd name="connsiteY1059" fmla="*/ 1722454 h 9676469"/>
              <a:gd name="connsiteX1060" fmla="*/ 7013943 w 9100822"/>
              <a:gd name="connsiteY1060" fmla="*/ 1588143 h 9676469"/>
              <a:gd name="connsiteX1061" fmla="*/ 7065832 w 9100822"/>
              <a:gd name="connsiteY1061" fmla="*/ 1456887 h 9676469"/>
              <a:gd name="connsiteX1062" fmla="*/ 7190988 w 9100822"/>
              <a:gd name="connsiteY1062" fmla="*/ 1398886 h 9676469"/>
              <a:gd name="connsiteX1063" fmla="*/ 2979663 w 9100822"/>
              <a:gd name="connsiteY1063" fmla="*/ 1389188 h 9676469"/>
              <a:gd name="connsiteX1064" fmla="*/ 2993306 w 9100822"/>
              <a:gd name="connsiteY1064" fmla="*/ 1392200 h 9676469"/>
              <a:gd name="connsiteX1065" fmla="*/ 3086884 w 9100822"/>
              <a:gd name="connsiteY1065" fmla="*/ 1485766 h 9676469"/>
              <a:gd name="connsiteX1066" fmla="*/ 3132242 w 9100822"/>
              <a:gd name="connsiteY1066" fmla="*/ 1576507 h 9676469"/>
              <a:gd name="connsiteX1067" fmla="*/ 3030175 w 9100822"/>
              <a:gd name="connsiteY1067" fmla="*/ 1514121 h 9676469"/>
              <a:gd name="connsiteX1068" fmla="*/ 2962123 w 9100822"/>
              <a:gd name="connsiteY1068" fmla="*/ 1429056 h 9676469"/>
              <a:gd name="connsiteX1069" fmla="*/ 2979663 w 9100822"/>
              <a:gd name="connsiteY1069" fmla="*/ 1389188 h 9676469"/>
              <a:gd name="connsiteX1070" fmla="*/ 3619942 w 9100822"/>
              <a:gd name="connsiteY1070" fmla="*/ 1361006 h 9676469"/>
              <a:gd name="connsiteX1071" fmla="*/ 3699331 w 9100822"/>
              <a:gd name="connsiteY1071" fmla="*/ 1576507 h 9676469"/>
              <a:gd name="connsiteX1072" fmla="*/ 3727686 w 9100822"/>
              <a:gd name="connsiteY1072" fmla="*/ 1667237 h 9676469"/>
              <a:gd name="connsiteX1073" fmla="*/ 3756041 w 9100822"/>
              <a:gd name="connsiteY1073" fmla="*/ 1746625 h 9676469"/>
              <a:gd name="connsiteX1074" fmla="*/ 3767381 w 9100822"/>
              <a:gd name="connsiteY1074" fmla="*/ 1791995 h 9676469"/>
              <a:gd name="connsiteX1075" fmla="*/ 3773055 w 9100822"/>
              <a:gd name="connsiteY1075" fmla="*/ 1854371 h 9676469"/>
              <a:gd name="connsiteX1076" fmla="*/ 3744703 w 9100822"/>
              <a:gd name="connsiteY1076" fmla="*/ 1803335 h 9676469"/>
              <a:gd name="connsiteX1077" fmla="*/ 3619942 w 9100822"/>
              <a:gd name="connsiteY1077" fmla="*/ 1372346 h 9676469"/>
              <a:gd name="connsiteX1078" fmla="*/ 3778721 w 9100822"/>
              <a:gd name="connsiteY1078" fmla="*/ 1326988 h 9676469"/>
              <a:gd name="connsiteX1079" fmla="*/ 3812752 w 9100822"/>
              <a:gd name="connsiteY1079" fmla="*/ 1361006 h 9676469"/>
              <a:gd name="connsiteX1080" fmla="*/ 3756041 w 9100822"/>
              <a:gd name="connsiteY1080" fmla="*/ 1349668 h 9676469"/>
              <a:gd name="connsiteX1081" fmla="*/ 3778721 w 9100822"/>
              <a:gd name="connsiteY1081" fmla="*/ 1326988 h 9676469"/>
              <a:gd name="connsiteX1082" fmla="*/ 7379480 w 9100822"/>
              <a:gd name="connsiteY1082" fmla="*/ 1266870 h 9676469"/>
              <a:gd name="connsiteX1083" fmla="*/ 7429083 w 9100822"/>
              <a:gd name="connsiteY1083" fmla="*/ 1282893 h 9676469"/>
              <a:gd name="connsiteX1084" fmla="*/ 7453499 w 9100822"/>
              <a:gd name="connsiteY1084" fmla="*/ 1331731 h 9676469"/>
              <a:gd name="connsiteX1085" fmla="*/ 7386349 w 9100822"/>
              <a:gd name="connsiteY1085" fmla="*/ 1392782 h 9676469"/>
              <a:gd name="connsiteX1086" fmla="*/ 7337508 w 9100822"/>
              <a:gd name="connsiteY1086" fmla="*/ 1374470 h 9676469"/>
              <a:gd name="connsiteX1087" fmla="*/ 7340562 w 9100822"/>
              <a:gd name="connsiteY1087" fmla="*/ 1292052 h 9676469"/>
              <a:gd name="connsiteX1088" fmla="*/ 7379480 w 9100822"/>
              <a:gd name="connsiteY1088" fmla="*/ 1266870 h 9676469"/>
              <a:gd name="connsiteX1089" fmla="*/ 2862882 w 9100822"/>
              <a:gd name="connsiteY1089" fmla="*/ 1261764 h 9676469"/>
              <a:gd name="connsiteX1090" fmla="*/ 2882723 w 9100822"/>
              <a:gd name="connsiteY1090" fmla="*/ 1281617 h 9676469"/>
              <a:gd name="connsiteX1091" fmla="*/ 2894074 w 9100822"/>
              <a:gd name="connsiteY1091" fmla="*/ 1326988 h 9676469"/>
              <a:gd name="connsiteX1092" fmla="*/ 2848703 w 9100822"/>
              <a:gd name="connsiteY1092" fmla="*/ 1304298 h 9676469"/>
              <a:gd name="connsiteX1093" fmla="*/ 2848703 w 9100822"/>
              <a:gd name="connsiteY1093" fmla="*/ 1270278 h 9676469"/>
              <a:gd name="connsiteX1094" fmla="*/ 2862882 w 9100822"/>
              <a:gd name="connsiteY1094" fmla="*/ 1261764 h 9676469"/>
              <a:gd name="connsiteX1095" fmla="*/ 6369864 w 9100822"/>
              <a:gd name="connsiteY1095" fmla="*/ 1215738 h 9676469"/>
              <a:gd name="connsiteX1096" fmla="*/ 6433970 w 9100822"/>
              <a:gd name="connsiteY1096" fmla="*/ 1234057 h 9676469"/>
              <a:gd name="connsiteX1097" fmla="*/ 6452288 w 9100822"/>
              <a:gd name="connsiteY1097" fmla="*/ 1282893 h 9676469"/>
              <a:gd name="connsiteX1098" fmla="*/ 6379029 w 9100822"/>
              <a:gd name="connsiteY1098" fmla="*/ 1337841 h 9676469"/>
              <a:gd name="connsiteX1099" fmla="*/ 6311868 w 9100822"/>
              <a:gd name="connsiteY1099" fmla="*/ 1282893 h 9676469"/>
              <a:gd name="connsiteX1100" fmla="*/ 6317977 w 9100822"/>
              <a:gd name="connsiteY1100" fmla="*/ 1252367 h 9676469"/>
              <a:gd name="connsiteX1101" fmla="*/ 6369864 w 9100822"/>
              <a:gd name="connsiteY1101" fmla="*/ 1215738 h 9676469"/>
              <a:gd name="connsiteX1102" fmla="*/ 3546218 w 9100822"/>
              <a:gd name="connsiteY1102" fmla="*/ 1124252 h 9676469"/>
              <a:gd name="connsiteX1103" fmla="*/ 3563233 w 9100822"/>
              <a:gd name="connsiteY1103" fmla="*/ 1128503 h 9676469"/>
              <a:gd name="connsiteX1104" fmla="*/ 3563233 w 9100822"/>
              <a:gd name="connsiteY1104" fmla="*/ 1168197 h 9676469"/>
              <a:gd name="connsiteX1105" fmla="*/ 3540554 w 9100822"/>
              <a:gd name="connsiteY1105" fmla="*/ 1145517 h 9676469"/>
              <a:gd name="connsiteX1106" fmla="*/ 3546218 w 9100822"/>
              <a:gd name="connsiteY1106" fmla="*/ 1124252 h 9676469"/>
              <a:gd name="connsiteX1107" fmla="*/ 3948851 w 9100822"/>
              <a:gd name="connsiteY1107" fmla="*/ 998079 h 9676469"/>
              <a:gd name="connsiteX1108" fmla="*/ 4016900 w 9100822"/>
              <a:gd name="connsiteY1108" fmla="*/ 1009419 h 9676469"/>
              <a:gd name="connsiteX1109" fmla="*/ 4124644 w 9100822"/>
              <a:gd name="connsiteY1109" fmla="*/ 1100147 h 9676469"/>
              <a:gd name="connsiteX1110" fmla="*/ 4198372 w 9100822"/>
              <a:gd name="connsiteY1110" fmla="*/ 1202227 h 9676469"/>
              <a:gd name="connsiteX1111" fmla="*/ 4164341 w 9100822"/>
              <a:gd name="connsiteY1111" fmla="*/ 1213568 h 9676469"/>
              <a:gd name="connsiteX1112" fmla="*/ 3982871 w 9100822"/>
              <a:gd name="connsiteY1112" fmla="*/ 1032097 h 9676469"/>
              <a:gd name="connsiteX1113" fmla="*/ 3948851 w 9100822"/>
              <a:gd name="connsiteY1113" fmla="*/ 998079 h 9676469"/>
              <a:gd name="connsiteX1114" fmla="*/ 3120902 w 9100822"/>
              <a:gd name="connsiteY1114" fmla="*/ 850639 h 9676469"/>
              <a:gd name="connsiteX1115" fmla="*/ 3177612 w 9100822"/>
              <a:gd name="connsiteY1115" fmla="*/ 1009419 h 9676469"/>
              <a:gd name="connsiteX1116" fmla="*/ 3098224 w 9100822"/>
              <a:gd name="connsiteY1116" fmla="*/ 884659 h 9676469"/>
              <a:gd name="connsiteX1117" fmla="*/ 3120902 w 9100822"/>
              <a:gd name="connsiteY1117" fmla="*/ 850639 h 9676469"/>
              <a:gd name="connsiteX1118" fmla="*/ 6330185 w 9100822"/>
              <a:gd name="connsiteY1118" fmla="*/ 806702 h 9676469"/>
              <a:gd name="connsiteX1119" fmla="*/ 6385133 w 9100822"/>
              <a:gd name="connsiteY1119" fmla="*/ 855547 h 9676469"/>
              <a:gd name="connsiteX1120" fmla="*/ 6360711 w 9100822"/>
              <a:gd name="connsiteY1120" fmla="*/ 904383 h 9676469"/>
              <a:gd name="connsiteX1121" fmla="*/ 6311868 w 9100822"/>
              <a:gd name="connsiteY1121" fmla="*/ 928805 h 9676469"/>
              <a:gd name="connsiteX1122" fmla="*/ 6256926 w 9100822"/>
              <a:gd name="connsiteY1122" fmla="*/ 873857 h 9676469"/>
              <a:gd name="connsiteX1123" fmla="*/ 6281347 w 9100822"/>
              <a:gd name="connsiteY1123" fmla="*/ 825021 h 9676469"/>
              <a:gd name="connsiteX1124" fmla="*/ 6330185 w 9100822"/>
              <a:gd name="connsiteY1124" fmla="*/ 806702 h 9676469"/>
              <a:gd name="connsiteX1125" fmla="*/ 2437569 w 9100822"/>
              <a:gd name="connsiteY1125" fmla="*/ 740056 h 9676469"/>
              <a:gd name="connsiteX1126" fmla="*/ 2463084 w 9100822"/>
              <a:gd name="connsiteY1126" fmla="*/ 759898 h 9676469"/>
              <a:gd name="connsiteX1127" fmla="*/ 2587845 w 9100822"/>
              <a:gd name="connsiteY1127" fmla="*/ 952709 h 9676469"/>
              <a:gd name="connsiteX1128" fmla="*/ 2542474 w 9100822"/>
              <a:gd name="connsiteY1128" fmla="*/ 907338 h 9676469"/>
              <a:gd name="connsiteX1129" fmla="*/ 2468761 w 9100822"/>
              <a:gd name="connsiteY1129" fmla="*/ 816608 h 9676469"/>
              <a:gd name="connsiteX1130" fmla="*/ 2429056 w 9100822"/>
              <a:gd name="connsiteY1130" fmla="*/ 748559 h 9676469"/>
              <a:gd name="connsiteX1131" fmla="*/ 2437569 w 9100822"/>
              <a:gd name="connsiteY1131" fmla="*/ 740056 h 9676469"/>
              <a:gd name="connsiteX1132" fmla="*/ 3393104 w 9100822"/>
              <a:gd name="connsiteY1132" fmla="*/ 725879 h 9676469"/>
              <a:gd name="connsiteX1133" fmla="*/ 3455488 w 9100822"/>
              <a:gd name="connsiteY1133" fmla="*/ 833625 h 9676469"/>
              <a:gd name="connsiteX1134" fmla="*/ 3506521 w 9100822"/>
              <a:gd name="connsiteY1134" fmla="*/ 964049 h 9676469"/>
              <a:gd name="connsiteX1135" fmla="*/ 3461152 w 9100822"/>
              <a:gd name="connsiteY1135" fmla="*/ 930029 h 9676469"/>
              <a:gd name="connsiteX1136" fmla="*/ 3393104 w 9100822"/>
              <a:gd name="connsiteY1136" fmla="*/ 725879 h 9676469"/>
              <a:gd name="connsiteX1137" fmla="*/ 3668139 w 9100822"/>
              <a:gd name="connsiteY1137" fmla="*/ 689012 h 9676469"/>
              <a:gd name="connsiteX1138" fmla="*/ 3744703 w 9100822"/>
              <a:gd name="connsiteY1138" fmla="*/ 748559 h 9676469"/>
              <a:gd name="connsiteX1139" fmla="*/ 3801412 w 9100822"/>
              <a:gd name="connsiteY1139" fmla="*/ 850639 h 9676469"/>
              <a:gd name="connsiteX1140" fmla="*/ 4084952 w 9100822"/>
              <a:gd name="connsiteY1140" fmla="*/ 1361006 h 9676469"/>
              <a:gd name="connsiteX1141" fmla="*/ 4130321 w 9100822"/>
              <a:gd name="connsiteY1141" fmla="*/ 1429056 h 9676469"/>
              <a:gd name="connsiteX1142" fmla="*/ 4187030 w 9100822"/>
              <a:gd name="connsiteY1142" fmla="*/ 1519797 h 9676469"/>
              <a:gd name="connsiteX1143" fmla="*/ 4289100 w 9100822"/>
              <a:gd name="connsiteY1143" fmla="*/ 1672911 h 9676469"/>
              <a:gd name="connsiteX1144" fmla="*/ 4419535 w 9100822"/>
              <a:gd name="connsiteY1144" fmla="*/ 1877061 h 9676469"/>
              <a:gd name="connsiteX1145" fmla="*/ 4493250 w 9100822"/>
              <a:gd name="connsiteY1145" fmla="*/ 1962126 h 9676469"/>
              <a:gd name="connsiteX1146" fmla="*/ 4561297 w 9100822"/>
              <a:gd name="connsiteY1146" fmla="*/ 1996146 h 9676469"/>
              <a:gd name="connsiteX1147" fmla="*/ 4731429 w 9100822"/>
              <a:gd name="connsiteY1147" fmla="*/ 2030176 h 9676469"/>
              <a:gd name="connsiteX1148" fmla="*/ 4946918 w 9100822"/>
              <a:gd name="connsiteY1148" fmla="*/ 1973465 h 9676469"/>
              <a:gd name="connsiteX1149" fmla="*/ 4924238 w 9100822"/>
              <a:gd name="connsiteY1149" fmla="*/ 1928095 h 9676469"/>
              <a:gd name="connsiteX1150" fmla="*/ 4935578 w 9100822"/>
              <a:gd name="connsiteY1150" fmla="*/ 1871385 h 9676469"/>
              <a:gd name="connsiteX1151" fmla="*/ 4969598 w 9100822"/>
              <a:gd name="connsiteY1151" fmla="*/ 1894076 h 9676469"/>
              <a:gd name="connsiteX1152" fmla="*/ 4969598 w 9100822"/>
              <a:gd name="connsiteY1152" fmla="*/ 1916756 h 9676469"/>
              <a:gd name="connsiteX1153" fmla="*/ 4980949 w 9100822"/>
              <a:gd name="connsiteY1153" fmla="*/ 1939435 h 9676469"/>
              <a:gd name="connsiteX1154" fmla="*/ 5026307 w 9100822"/>
              <a:gd name="connsiteY1154" fmla="*/ 1916756 h 9676469"/>
              <a:gd name="connsiteX1155" fmla="*/ 5088693 w 9100822"/>
              <a:gd name="connsiteY1155" fmla="*/ 1922419 h 9676469"/>
              <a:gd name="connsiteX1156" fmla="*/ 5162417 w 9100822"/>
              <a:gd name="connsiteY1156" fmla="*/ 1916756 h 9676469"/>
              <a:gd name="connsiteX1157" fmla="*/ 5207777 w 9100822"/>
              <a:gd name="connsiteY1157" fmla="*/ 1894076 h 9676469"/>
              <a:gd name="connsiteX1158" fmla="*/ 5292841 w 9100822"/>
              <a:gd name="connsiteY1158" fmla="*/ 1939435 h 9676469"/>
              <a:gd name="connsiteX1159" fmla="*/ 5400587 w 9100822"/>
              <a:gd name="connsiteY1159" fmla="*/ 1984806 h 9676469"/>
              <a:gd name="connsiteX1160" fmla="*/ 5491326 w 9100822"/>
              <a:gd name="connsiteY1160" fmla="*/ 1939435 h 9676469"/>
              <a:gd name="connsiteX1161" fmla="*/ 5559378 w 9100822"/>
              <a:gd name="connsiteY1161" fmla="*/ 1894076 h 9676469"/>
              <a:gd name="connsiteX1162" fmla="*/ 5644430 w 9100822"/>
              <a:gd name="connsiteY1162" fmla="*/ 2001820 h 9676469"/>
              <a:gd name="connsiteX1163" fmla="*/ 5718158 w 9100822"/>
              <a:gd name="connsiteY1163" fmla="*/ 2109566 h 9676469"/>
              <a:gd name="connsiteX1164" fmla="*/ 5752186 w 9100822"/>
              <a:gd name="connsiteY1164" fmla="*/ 2166274 h 9676469"/>
              <a:gd name="connsiteX1165" fmla="*/ 5756198 w 9100822"/>
              <a:gd name="connsiteY1165" fmla="*/ 2188880 h 9676469"/>
              <a:gd name="connsiteX1166" fmla="*/ 5820419 w 9100822"/>
              <a:gd name="connsiteY1166" fmla="*/ 2183375 h 9676469"/>
              <a:gd name="connsiteX1167" fmla="*/ 5876127 w 9100822"/>
              <a:gd name="connsiteY1167" fmla="*/ 2176506 h 9676469"/>
              <a:gd name="connsiteX1168" fmla="*/ 5901883 w 9100822"/>
              <a:gd name="connsiteY1168" fmla="*/ 2174991 h 9676469"/>
              <a:gd name="connsiteX1169" fmla="*/ 5983273 w 9100822"/>
              <a:gd name="connsiteY1169" fmla="*/ 2129413 h 9676469"/>
              <a:gd name="connsiteX1170" fmla="*/ 6006216 w 9100822"/>
              <a:gd name="connsiteY1170" fmla="*/ 2117338 h 9676469"/>
              <a:gd name="connsiteX1171" fmla="*/ 6000519 w 9100822"/>
              <a:gd name="connsiteY1171" fmla="*/ 2100957 h 9676469"/>
              <a:gd name="connsiteX1172" fmla="*/ 6012725 w 9100822"/>
              <a:gd name="connsiteY1172" fmla="*/ 2076541 h 9676469"/>
              <a:gd name="connsiteX1173" fmla="*/ 6049357 w 9100822"/>
              <a:gd name="connsiteY1173" fmla="*/ 2070431 h 9676469"/>
              <a:gd name="connsiteX1174" fmla="*/ 6072251 w 9100822"/>
              <a:gd name="connsiteY1174" fmla="*/ 2078064 h 9676469"/>
              <a:gd name="connsiteX1175" fmla="*/ 6073710 w 9100822"/>
              <a:gd name="connsiteY1175" fmla="*/ 2082439 h 9676469"/>
              <a:gd name="connsiteX1176" fmla="*/ 6119376 w 9100822"/>
              <a:gd name="connsiteY1176" fmla="*/ 2061363 h 9676469"/>
              <a:gd name="connsiteX1177" fmla="*/ 6149146 w 9100822"/>
              <a:gd name="connsiteY1177" fmla="*/ 2052855 h 9676469"/>
              <a:gd name="connsiteX1178" fmla="*/ 6160484 w 9100822"/>
              <a:gd name="connsiteY1178" fmla="*/ 2120904 h 9676469"/>
              <a:gd name="connsiteX1179" fmla="*/ 6126466 w 9100822"/>
              <a:gd name="connsiteY1179" fmla="*/ 2154934 h 9676469"/>
              <a:gd name="connsiteX1180" fmla="*/ 6092439 w 9100822"/>
              <a:gd name="connsiteY1180" fmla="*/ 2191794 h 9676469"/>
              <a:gd name="connsiteX1181" fmla="*/ 6092021 w 9100822"/>
              <a:gd name="connsiteY1181" fmla="*/ 2192524 h 9676469"/>
              <a:gd name="connsiteX1182" fmla="*/ 6092091 w 9100822"/>
              <a:gd name="connsiteY1182" fmla="*/ 2192534 h 9676469"/>
              <a:gd name="connsiteX1183" fmla="*/ 6110406 w 9100822"/>
              <a:gd name="connsiteY1183" fmla="*/ 2192534 h 9676469"/>
              <a:gd name="connsiteX1184" fmla="*/ 6134824 w 9100822"/>
              <a:gd name="connsiteY1184" fmla="*/ 2204741 h 9676469"/>
              <a:gd name="connsiteX1185" fmla="*/ 6183666 w 9100822"/>
              <a:gd name="connsiteY1185" fmla="*/ 2189486 h 9676469"/>
              <a:gd name="connsiteX1186" fmla="*/ 6214192 w 9100822"/>
              <a:gd name="connsiteY1186" fmla="*/ 2162008 h 9676469"/>
              <a:gd name="connsiteX1187" fmla="*/ 6263030 w 9100822"/>
              <a:gd name="connsiteY1187" fmla="*/ 2094853 h 9676469"/>
              <a:gd name="connsiteX1188" fmla="*/ 6281347 w 9100822"/>
              <a:gd name="connsiteY1188" fmla="*/ 2009386 h 9676469"/>
              <a:gd name="connsiteX1189" fmla="*/ 6226400 w 9100822"/>
              <a:gd name="connsiteY1189" fmla="*/ 1911706 h 9676469"/>
              <a:gd name="connsiteX1190" fmla="*/ 6195874 w 9100822"/>
              <a:gd name="connsiteY1190" fmla="*/ 1801817 h 9676469"/>
              <a:gd name="connsiteX1191" fmla="*/ 6263030 w 9100822"/>
              <a:gd name="connsiteY1191" fmla="*/ 1667507 h 9676469"/>
              <a:gd name="connsiteX1192" fmla="*/ 6302714 w 9100822"/>
              <a:gd name="connsiteY1192" fmla="*/ 1640035 h 9676469"/>
              <a:gd name="connsiteX1193" fmla="*/ 6330185 w 9100822"/>
              <a:gd name="connsiteY1193" fmla="*/ 1618669 h 9676469"/>
              <a:gd name="connsiteX1194" fmla="*/ 6372917 w 9100822"/>
              <a:gd name="connsiteY1194" fmla="*/ 1630876 h 9676469"/>
              <a:gd name="connsiteX1195" fmla="*/ 6452288 w 9100822"/>
              <a:gd name="connsiteY1195" fmla="*/ 1624773 h 9676469"/>
              <a:gd name="connsiteX1196" fmla="*/ 6501124 w 9100822"/>
              <a:gd name="connsiteY1196" fmla="*/ 1600352 h 9676469"/>
              <a:gd name="connsiteX1197" fmla="*/ 6531650 w 9100822"/>
              <a:gd name="connsiteY1197" fmla="*/ 1603407 h 9676469"/>
              <a:gd name="connsiteX1198" fmla="*/ 6556072 w 9100822"/>
              <a:gd name="connsiteY1198" fmla="*/ 1643085 h 9676469"/>
              <a:gd name="connsiteX1199" fmla="*/ 6604911 w 9100822"/>
              <a:gd name="connsiteY1199" fmla="*/ 1685817 h 9676469"/>
              <a:gd name="connsiteX1200" fmla="*/ 6635435 w 9100822"/>
              <a:gd name="connsiteY1200" fmla="*/ 1685817 h 9676469"/>
              <a:gd name="connsiteX1201" fmla="*/ 6638483 w 9100822"/>
              <a:gd name="connsiteY1201" fmla="*/ 1704136 h 9676469"/>
              <a:gd name="connsiteX1202" fmla="*/ 6641539 w 9100822"/>
              <a:gd name="connsiteY1202" fmla="*/ 1734662 h 9676469"/>
              <a:gd name="connsiteX1203" fmla="*/ 6757531 w 9100822"/>
              <a:gd name="connsiteY1203" fmla="*/ 1673610 h 9676469"/>
              <a:gd name="connsiteX1204" fmla="*/ 6812479 w 9100822"/>
              <a:gd name="connsiteY1204" fmla="*/ 1643085 h 9676469"/>
              <a:gd name="connsiteX1205" fmla="*/ 6754476 w 9100822"/>
              <a:gd name="connsiteY1205" fmla="*/ 1719398 h 9676469"/>
              <a:gd name="connsiteX1206" fmla="*/ 6696480 w 9100822"/>
              <a:gd name="connsiteY1206" fmla="*/ 1789603 h 9676469"/>
              <a:gd name="connsiteX1207" fmla="*/ 6678169 w 9100822"/>
              <a:gd name="connsiteY1207" fmla="*/ 1814024 h 9676469"/>
              <a:gd name="connsiteX1208" fmla="*/ 6623222 w 9100822"/>
              <a:gd name="connsiteY1208" fmla="*/ 1923913 h 9676469"/>
              <a:gd name="connsiteX1209" fmla="*/ 6641539 w 9100822"/>
              <a:gd name="connsiteY1209" fmla="*/ 1936128 h 9676469"/>
              <a:gd name="connsiteX1210" fmla="*/ 6745323 w 9100822"/>
              <a:gd name="connsiteY1210" fmla="*/ 1978861 h 9676469"/>
              <a:gd name="connsiteX1211" fmla="*/ 6720909 w 9100822"/>
              <a:gd name="connsiteY1211" fmla="*/ 2100957 h 9676469"/>
              <a:gd name="connsiteX1212" fmla="*/ 6717854 w 9100822"/>
              <a:gd name="connsiteY1212" fmla="*/ 2134538 h 9676469"/>
              <a:gd name="connsiteX1213" fmla="*/ 6757531 w 9100822"/>
              <a:gd name="connsiteY1213" fmla="*/ 2149800 h 9676469"/>
              <a:gd name="connsiteX1214" fmla="*/ 6952892 w 9100822"/>
              <a:gd name="connsiteY1214" fmla="*/ 2308527 h 9676469"/>
              <a:gd name="connsiteX1215" fmla="*/ 7056677 w 9100822"/>
              <a:gd name="connsiteY1215" fmla="*/ 2387896 h 9676469"/>
              <a:gd name="connsiteX1216" fmla="*/ 7129937 w 9100822"/>
              <a:gd name="connsiteY1216" fmla="*/ 2369578 h 9676469"/>
              <a:gd name="connsiteX1217" fmla="*/ 7233720 w 9100822"/>
              <a:gd name="connsiteY1217" fmla="*/ 2375682 h 9676469"/>
              <a:gd name="connsiteX1218" fmla="*/ 7245930 w 9100822"/>
              <a:gd name="connsiteY1218" fmla="*/ 2406207 h 9676469"/>
              <a:gd name="connsiteX1219" fmla="*/ 7163510 w 9100822"/>
              <a:gd name="connsiteY1219" fmla="*/ 2445892 h 9676469"/>
              <a:gd name="connsiteX1220" fmla="*/ 7074995 w 9100822"/>
              <a:gd name="connsiteY1220" fmla="*/ 2479467 h 9676469"/>
              <a:gd name="connsiteX1221" fmla="*/ 7096356 w 9100822"/>
              <a:gd name="connsiteY1221" fmla="*/ 2519150 h 9676469"/>
              <a:gd name="connsiteX1222" fmla="*/ 7154359 w 9100822"/>
              <a:gd name="connsiteY1222" fmla="*/ 2534413 h 9676469"/>
              <a:gd name="connsiteX1223" fmla="*/ 7221514 w 9100822"/>
              <a:gd name="connsiteY1223" fmla="*/ 2516096 h 9676469"/>
              <a:gd name="connsiteX1224" fmla="*/ 7429083 w 9100822"/>
              <a:gd name="connsiteY1224" fmla="*/ 2424526 h 9676469"/>
              <a:gd name="connsiteX1225" fmla="*/ 7520660 w 9100822"/>
              <a:gd name="connsiteY1225" fmla="*/ 2397054 h 9676469"/>
              <a:gd name="connsiteX1226" fmla="*/ 7606126 w 9100822"/>
              <a:gd name="connsiteY1226" fmla="*/ 2336004 h 9676469"/>
              <a:gd name="connsiteX1227" fmla="*/ 7673275 w 9100822"/>
              <a:gd name="connsiteY1227" fmla="*/ 2284111 h 9676469"/>
              <a:gd name="connsiteX1228" fmla="*/ 7719064 w 9100822"/>
              <a:gd name="connsiteY1228" fmla="*/ 2259689 h 9676469"/>
              <a:gd name="connsiteX1229" fmla="*/ 7770962 w 9100822"/>
              <a:gd name="connsiteY1229" fmla="*/ 2235268 h 9676469"/>
              <a:gd name="connsiteX1230" fmla="*/ 7819794 w 9100822"/>
              <a:gd name="connsiteY1230" fmla="*/ 2235268 h 9676469"/>
              <a:gd name="connsiteX1231" fmla="*/ 7850319 w 9100822"/>
              <a:gd name="connsiteY1231" fmla="*/ 2271897 h 9676469"/>
              <a:gd name="connsiteX1232" fmla="*/ 7703801 w 9100822"/>
              <a:gd name="connsiteY1232" fmla="*/ 2381785 h 9676469"/>
              <a:gd name="connsiteX1233" fmla="*/ 7496231 w 9100822"/>
              <a:gd name="connsiteY1233" fmla="*/ 2583251 h 9676469"/>
              <a:gd name="connsiteX1234" fmla="*/ 7545074 w 9100822"/>
              <a:gd name="connsiteY1234" fmla="*/ 2650406 h 9676469"/>
              <a:gd name="connsiteX1235" fmla="*/ 7600017 w 9100822"/>
              <a:gd name="connsiteY1235" fmla="*/ 2687036 h 9676469"/>
              <a:gd name="connsiteX1236" fmla="*/ 7542020 w 9100822"/>
              <a:gd name="connsiteY1236" fmla="*/ 2757246 h 9676469"/>
              <a:gd name="connsiteX1237" fmla="*/ 7453499 w 9100822"/>
              <a:gd name="connsiteY1237" fmla="*/ 2821347 h 9676469"/>
              <a:gd name="connsiteX1238" fmla="*/ 7380241 w 9100822"/>
              <a:gd name="connsiteY1238" fmla="*/ 2906812 h 9676469"/>
              <a:gd name="connsiteX1239" fmla="*/ 7374137 w 9100822"/>
              <a:gd name="connsiteY1239" fmla="*/ 3083863 h 9676469"/>
              <a:gd name="connsiteX1240" fmla="*/ 7514550 w 9100822"/>
              <a:gd name="connsiteY1240" fmla="*/ 3108278 h 9676469"/>
              <a:gd name="connsiteX1241" fmla="*/ 7691594 w 9100822"/>
              <a:gd name="connsiteY1241" fmla="*/ 3089967 h 9676469"/>
              <a:gd name="connsiteX1242" fmla="*/ 7844221 w 9100822"/>
              <a:gd name="connsiteY1242" fmla="*/ 3065544 h 9676469"/>
              <a:gd name="connsiteX1243" fmla="*/ 7923578 w 9100822"/>
              <a:gd name="connsiteY1243" fmla="*/ 3065544 h 9676469"/>
              <a:gd name="connsiteX1244" fmla="*/ 8070103 w 9100822"/>
              <a:gd name="connsiteY1244" fmla="*/ 3083863 h 9676469"/>
              <a:gd name="connsiteX1245" fmla="*/ 7948006 w 9100822"/>
              <a:gd name="connsiteY1245" fmla="*/ 3123540 h 9676469"/>
              <a:gd name="connsiteX1246" fmla="*/ 7825904 w 9100822"/>
              <a:gd name="connsiteY1246" fmla="*/ 3157121 h 9676469"/>
              <a:gd name="connsiteX1247" fmla="*/ 7654963 w 9100822"/>
              <a:gd name="connsiteY1247" fmla="*/ 3187647 h 9676469"/>
              <a:gd name="connsiteX1248" fmla="*/ 7447395 w 9100822"/>
              <a:gd name="connsiteY1248" fmla="*/ 3267011 h 9676469"/>
              <a:gd name="connsiteX1249" fmla="*/ 7459607 w 9100822"/>
              <a:gd name="connsiteY1249" fmla="*/ 3309745 h 9676469"/>
              <a:gd name="connsiteX1250" fmla="*/ 7477919 w 9100822"/>
              <a:gd name="connsiteY1250" fmla="*/ 3352478 h 9676469"/>
              <a:gd name="connsiteX1251" fmla="*/ 7450450 w 9100822"/>
              <a:gd name="connsiteY1251" fmla="*/ 3361636 h 9676469"/>
              <a:gd name="connsiteX1252" fmla="*/ 7422975 w 9100822"/>
              <a:gd name="connsiteY1252" fmla="*/ 3346374 h 9676469"/>
              <a:gd name="connsiteX1253" fmla="*/ 7374137 w 9100822"/>
              <a:gd name="connsiteY1253" fmla="*/ 3337214 h 9676469"/>
              <a:gd name="connsiteX1254" fmla="*/ 7349714 w 9100822"/>
              <a:gd name="connsiteY1254" fmla="*/ 3389106 h 9676469"/>
              <a:gd name="connsiteX1255" fmla="*/ 7407709 w 9100822"/>
              <a:gd name="connsiteY1255" fmla="*/ 3483739 h 9676469"/>
              <a:gd name="connsiteX1256" fmla="*/ 7526757 w 9100822"/>
              <a:gd name="connsiteY1256" fmla="*/ 3572261 h 9676469"/>
              <a:gd name="connsiteX1257" fmla="*/ 7612224 w 9100822"/>
              <a:gd name="connsiteY1257" fmla="*/ 3621099 h 9676469"/>
              <a:gd name="connsiteX1258" fmla="*/ 7627494 w 9100822"/>
              <a:gd name="connsiteY1258" fmla="*/ 3633306 h 9676469"/>
              <a:gd name="connsiteX1259" fmla="*/ 7642750 w 9100822"/>
              <a:gd name="connsiteY1259" fmla="*/ 3645521 h 9676469"/>
              <a:gd name="connsiteX1260" fmla="*/ 7654963 w 9100822"/>
              <a:gd name="connsiteY1260" fmla="*/ 3651624 h 9676469"/>
              <a:gd name="connsiteX1261" fmla="*/ 7725173 w 9100822"/>
              <a:gd name="connsiteY1261" fmla="*/ 3688254 h 9676469"/>
              <a:gd name="connsiteX1262" fmla="*/ 7801488 w 9100822"/>
              <a:gd name="connsiteY1262" fmla="*/ 3724883 h 9676469"/>
              <a:gd name="connsiteX1263" fmla="*/ 7850319 w 9100822"/>
              <a:gd name="connsiteY1263" fmla="*/ 3688254 h 9676469"/>
              <a:gd name="connsiteX1264" fmla="*/ 7948006 w 9100822"/>
              <a:gd name="connsiteY1264" fmla="*/ 3657728 h 9676469"/>
              <a:gd name="connsiteX1265" fmla="*/ 8118940 w 9100822"/>
              <a:gd name="connsiteY1265" fmla="*/ 3779831 h 9676469"/>
              <a:gd name="connsiteX1266" fmla="*/ 8088414 w 9100822"/>
              <a:gd name="connsiteY1266" fmla="*/ 3865298 h 9676469"/>
              <a:gd name="connsiteX1267" fmla="*/ 7935792 w 9100822"/>
              <a:gd name="connsiteY1267" fmla="*/ 3956875 h 9676469"/>
              <a:gd name="connsiteX1268" fmla="*/ 7801488 w 9100822"/>
              <a:gd name="connsiteY1268" fmla="*/ 3846987 h 9676469"/>
              <a:gd name="connsiteX1269" fmla="*/ 7722118 w 9100822"/>
              <a:gd name="connsiteY1269" fmla="*/ 3749305 h 9676469"/>
              <a:gd name="connsiteX1270" fmla="*/ 7587808 w 9100822"/>
              <a:gd name="connsiteY1270" fmla="*/ 3666887 h 9676469"/>
              <a:gd name="connsiteX1271" fmla="*/ 7459607 w 9100822"/>
              <a:gd name="connsiteY1271" fmla="*/ 3590573 h 9676469"/>
              <a:gd name="connsiteX1272" fmla="*/ 7361922 w 9100822"/>
              <a:gd name="connsiteY1272" fmla="*/ 3535632 h 9676469"/>
              <a:gd name="connsiteX1273" fmla="*/ 7319188 w 9100822"/>
              <a:gd name="connsiteY1273" fmla="*/ 3566151 h 9676469"/>
              <a:gd name="connsiteX1274" fmla="*/ 7306980 w 9100822"/>
              <a:gd name="connsiteY1274" fmla="*/ 3602781 h 9676469"/>
              <a:gd name="connsiteX1275" fmla="*/ 7313091 w 9100822"/>
              <a:gd name="connsiteY1275" fmla="*/ 3645521 h 9676469"/>
              <a:gd name="connsiteX1276" fmla="*/ 7325299 w 9100822"/>
              <a:gd name="connsiteY1276" fmla="*/ 3694357 h 9676469"/>
              <a:gd name="connsiteX1277" fmla="*/ 7248985 w 9100822"/>
              <a:gd name="connsiteY1277" fmla="*/ 3767617 h 9676469"/>
              <a:gd name="connsiteX1278" fmla="*/ 7191749 w 9100822"/>
              <a:gd name="connsiteY1278" fmla="*/ 3802724 h 9676469"/>
              <a:gd name="connsiteX1279" fmla="*/ 7178723 w 9100822"/>
              <a:gd name="connsiteY1279" fmla="*/ 3832944 h 9676469"/>
              <a:gd name="connsiteX1280" fmla="*/ 7219520 w 9100822"/>
              <a:gd name="connsiteY1280" fmla="*/ 3818623 h 9676469"/>
              <a:gd name="connsiteX1281" fmla="*/ 7306001 w 9100822"/>
              <a:gd name="connsiteY1281" fmla="*/ 3788140 h 9676469"/>
              <a:gd name="connsiteX1282" fmla="*/ 7464780 w 9100822"/>
              <a:gd name="connsiteY1282" fmla="*/ 3776800 h 9676469"/>
              <a:gd name="connsiteX1283" fmla="*/ 7374052 w 9100822"/>
              <a:gd name="connsiteY1283" fmla="*/ 3861854 h 9676469"/>
              <a:gd name="connsiteX1284" fmla="*/ 7249292 w 9100822"/>
              <a:gd name="connsiteY1284" fmla="*/ 3924239 h 9676469"/>
              <a:gd name="connsiteX1285" fmla="*/ 7236316 w 9100822"/>
              <a:gd name="connsiteY1285" fmla="*/ 3930345 h 9676469"/>
              <a:gd name="connsiteX1286" fmla="*/ 7236773 w 9100822"/>
              <a:gd name="connsiteY1286" fmla="*/ 3930928 h 9676469"/>
              <a:gd name="connsiteX1287" fmla="*/ 7245930 w 9100822"/>
              <a:gd name="connsiteY1287" fmla="*/ 3962978 h 9676469"/>
              <a:gd name="connsiteX1288" fmla="*/ 7215403 w 9100822"/>
              <a:gd name="connsiteY1288" fmla="*/ 3999609 h 9676469"/>
              <a:gd name="connsiteX1289" fmla="*/ 7186408 w 9100822"/>
              <a:gd name="connsiteY1289" fmla="*/ 3990451 h 9676469"/>
              <a:gd name="connsiteX1290" fmla="*/ 7169514 w 9100822"/>
              <a:gd name="connsiteY1290" fmla="*/ 3972882 h 9676469"/>
              <a:gd name="connsiteX1291" fmla="*/ 7123111 w 9100822"/>
              <a:gd name="connsiteY1291" fmla="*/ 3997963 h 9676469"/>
              <a:gd name="connsiteX1292" fmla="*/ 7090502 w 9100822"/>
              <a:gd name="connsiteY1292" fmla="*/ 3992289 h 9676469"/>
              <a:gd name="connsiteX1293" fmla="*/ 7062153 w 9100822"/>
              <a:gd name="connsiteY1293" fmla="*/ 3975280 h 9676469"/>
              <a:gd name="connsiteX1294" fmla="*/ 7007868 w 9100822"/>
              <a:gd name="connsiteY1294" fmla="*/ 3950598 h 9676469"/>
              <a:gd name="connsiteX1295" fmla="*/ 7007834 w 9100822"/>
              <a:gd name="connsiteY1295" fmla="*/ 3950770 h 9676469"/>
              <a:gd name="connsiteX1296" fmla="*/ 7024626 w 9100822"/>
              <a:gd name="connsiteY1296" fmla="*/ 4034709 h 9676469"/>
              <a:gd name="connsiteX1297" fmla="*/ 7046095 w 9100822"/>
              <a:gd name="connsiteY1297" fmla="*/ 4074391 h 9676469"/>
              <a:gd name="connsiteX1298" fmla="*/ 7049698 w 9100822"/>
              <a:gd name="connsiteY1298" fmla="*/ 4059960 h 9676469"/>
              <a:gd name="connsiteX1299" fmla="*/ 7053390 w 9100822"/>
              <a:gd name="connsiteY1299" fmla="*/ 4067335 h 9676469"/>
              <a:gd name="connsiteX1300" fmla="*/ 7046180 w 9100822"/>
              <a:gd name="connsiteY1300" fmla="*/ 4074548 h 9676469"/>
              <a:gd name="connsiteX1301" fmla="*/ 7074995 w 9100822"/>
              <a:gd name="connsiteY1301" fmla="*/ 4127814 h 9676469"/>
              <a:gd name="connsiteX1302" fmla="*/ 7082003 w 9100822"/>
              <a:gd name="connsiteY1302" fmla="*/ 4137159 h 9676469"/>
              <a:gd name="connsiteX1303" fmla="*/ 7086581 w 9100822"/>
              <a:gd name="connsiteY1303" fmla="*/ 4133724 h 9676469"/>
              <a:gd name="connsiteX1304" fmla="*/ 7117011 w 9100822"/>
              <a:gd name="connsiteY1304" fmla="*/ 4119892 h 9676469"/>
              <a:gd name="connsiteX1305" fmla="*/ 7127155 w 9100822"/>
              <a:gd name="connsiteY1305" fmla="*/ 4122661 h 9676469"/>
              <a:gd name="connsiteX1306" fmla="*/ 7117012 w 9100822"/>
              <a:gd name="connsiteY1306" fmla="*/ 4130036 h 9676469"/>
              <a:gd name="connsiteX1307" fmla="*/ 7087421 w 9100822"/>
              <a:gd name="connsiteY1307" fmla="*/ 4144384 h 9676469"/>
              <a:gd name="connsiteX1308" fmla="*/ 7102464 w 9100822"/>
              <a:gd name="connsiteY1308" fmla="*/ 4164442 h 9676469"/>
              <a:gd name="connsiteX1309" fmla="*/ 7111619 w 9100822"/>
              <a:gd name="connsiteY1309" fmla="*/ 4188860 h 9676469"/>
              <a:gd name="connsiteX1310" fmla="*/ 7117730 w 9100822"/>
              <a:gd name="connsiteY1310" fmla="*/ 4194969 h 9676469"/>
              <a:gd name="connsiteX1311" fmla="*/ 7151304 w 9100822"/>
              <a:gd name="connsiteY1311" fmla="*/ 4219386 h 9676469"/>
              <a:gd name="connsiteX1312" fmla="*/ 7184877 w 9100822"/>
              <a:gd name="connsiteY1312" fmla="*/ 4243807 h 9676469"/>
              <a:gd name="connsiteX1313" fmla="*/ 7258138 w 9100822"/>
              <a:gd name="connsiteY1313" fmla="*/ 4329275 h 9676469"/>
              <a:gd name="connsiteX1314" fmla="*/ 7233720 w 9100822"/>
              <a:gd name="connsiteY1314" fmla="*/ 4393380 h 9676469"/>
              <a:gd name="connsiteX1315" fmla="*/ 7154359 w 9100822"/>
              <a:gd name="connsiteY1315" fmla="*/ 4390325 h 9676469"/>
              <a:gd name="connsiteX1316" fmla="*/ 6946788 w 9100822"/>
              <a:gd name="connsiteY1316" fmla="*/ 4109497 h 9676469"/>
              <a:gd name="connsiteX1317" fmla="*/ 6762496 w 9100822"/>
              <a:gd name="connsiteY1317" fmla="*/ 3910321 h 9676469"/>
              <a:gd name="connsiteX1318" fmla="*/ 6754126 w 9100822"/>
              <a:gd name="connsiteY1318" fmla="*/ 3906810 h 9676469"/>
              <a:gd name="connsiteX1319" fmla="*/ 6770100 w 9100822"/>
              <a:gd name="connsiteY1319" fmla="*/ 3975278 h 9676469"/>
              <a:gd name="connsiteX1320" fmla="*/ 6829642 w 9100822"/>
              <a:gd name="connsiteY1320" fmla="*/ 4003629 h 9676469"/>
              <a:gd name="connsiteX1321" fmla="*/ 6829642 w 9100822"/>
              <a:gd name="connsiteY1321" fmla="*/ 4117049 h 9676469"/>
              <a:gd name="connsiteX1322" fmla="*/ 6746318 w 9100822"/>
              <a:gd name="connsiteY1322" fmla="*/ 4177645 h 9676469"/>
              <a:gd name="connsiteX1323" fmla="*/ 6751427 w 9100822"/>
              <a:gd name="connsiteY1323" fmla="*/ 4182755 h 9676469"/>
              <a:gd name="connsiteX1324" fmla="*/ 6745323 w 9100822"/>
              <a:gd name="connsiteY1324" fmla="*/ 4188860 h 9676469"/>
              <a:gd name="connsiteX1325" fmla="*/ 6739249 w 9100822"/>
              <a:gd name="connsiteY1325" fmla="*/ 4182786 h 9676469"/>
              <a:gd name="connsiteX1326" fmla="*/ 6704883 w 9100822"/>
              <a:gd name="connsiteY1326" fmla="*/ 4207777 h 9676469"/>
              <a:gd name="connsiteX1327" fmla="*/ 6614154 w 9100822"/>
              <a:gd name="connsiteY1327" fmla="*/ 4298518 h 9676469"/>
              <a:gd name="connsiteX1328" fmla="*/ 6685038 w 9100822"/>
              <a:gd name="connsiteY1328" fmla="*/ 4383575 h 9676469"/>
              <a:gd name="connsiteX1329" fmla="*/ 6772138 w 9100822"/>
              <a:gd name="connsiteY1329" fmla="*/ 4421202 h 9676469"/>
              <a:gd name="connsiteX1330" fmla="*/ 6795210 w 9100822"/>
              <a:gd name="connsiteY1330" fmla="*/ 4410346 h 9676469"/>
              <a:gd name="connsiteX1331" fmla="*/ 6824712 w 9100822"/>
              <a:gd name="connsiteY1331" fmla="*/ 4410346 h 9676469"/>
              <a:gd name="connsiteX1332" fmla="*/ 6843154 w 9100822"/>
              <a:gd name="connsiteY1332" fmla="*/ 4432477 h 9676469"/>
              <a:gd name="connsiteX1333" fmla="*/ 6837727 w 9100822"/>
              <a:gd name="connsiteY1333" fmla="*/ 4440163 h 9676469"/>
              <a:gd name="connsiteX1334" fmla="*/ 6897691 w 9100822"/>
              <a:gd name="connsiteY1334" fmla="*/ 4457298 h 9676469"/>
              <a:gd name="connsiteX1335" fmla="*/ 6988432 w 9100822"/>
              <a:gd name="connsiteY1335" fmla="*/ 4491328 h 9676469"/>
              <a:gd name="connsiteX1336" fmla="*/ 6977092 w 9100822"/>
              <a:gd name="connsiteY1336" fmla="*/ 4491328 h 9676469"/>
              <a:gd name="connsiteX1337" fmla="*/ 6840995 w 9100822"/>
              <a:gd name="connsiteY1337" fmla="*/ 4474312 h 9676469"/>
              <a:gd name="connsiteX1338" fmla="*/ 6809540 w 9100822"/>
              <a:gd name="connsiteY1338" fmla="*/ 4469889 h 9676469"/>
              <a:gd name="connsiteX1339" fmla="*/ 6754635 w 9100822"/>
              <a:gd name="connsiteY1339" fmla="*/ 4498865 h 9676469"/>
              <a:gd name="connsiteX1340" fmla="*/ 6629231 w 9100822"/>
              <a:gd name="connsiteY1340" fmla="*/ 4620580 h 9676469"/>
              <a:gd name="connsiteX1341" fmla="*/ 6658741 w 9100822"/>
              <a:gd name="connsiteY1341" fmla="*/ 4661152 h 9676469"/>
              <a:gd name="connsiteX1342" fmla="*/ 6691933 w 9100822"/>
              <a:gd name="connsiteY1342" fmla="*/ 4683281 h 9676469"/>
              <a:gd name="connsiteX1343" fmla="*/ 6656895 w 9100822"/>
              <a:gd name="connsiteY1343" fmla="*/ 4725698 h 9676469"/>
              <a:gd name="connsiteX1344" fmla="*/ 6603414 w 9100822"/>
              <a:gd name="connsiteY1344" fmla="*/ 4764423 h 9676469"/>
              <a:gd name="connsiteX1345" fmla="*/ 6559155 w 9100822"/>
              <a:gd name="connsiteY1345" fmla="*/ 4816058 h 9676469"/>
              <a:gd name="connsiteX1346" fmla="*/ 6555468 w 9100822"/>
              <a:gd name="connsiteY1346" fmla="*/ 4923023 h 9676469"/>
              <a:gd name="connsiteX1347" fmla="*/ 6640300 w 9100822"/>
              <a:gd name="connsiteY1347" fmla="*/ 4937774 h 9676469"/>
              <a:gd name="connsiteX1348" fmla="*/ 6747259 w 9100822"/>
              <a:gd name="connsiteY1348" fmla="*/ 4926711 h 9676469"/>
              <a:gd name="connsiteX1349" fmla="*/ 6839469 w 9100822"/>
              <a:gd name="connsiteY1349" fmla="*/ 4911957 h 9676469"/>
              <a:gd name="connsiteX1350" fmla="*/ 6887412 w 9100822"/>
              <a:gd name="connsiteY1350" fmla="*/ 4911957 h 9676469"/>
              <a:gd name="connsiteX1351" fmla="*/ 6975935 w 9100822"/>
              <a:gd name="connsiteY1351" fmla="*/ 4923023 h 9676469"/>
              <a:gd name="connsiteX1352" fmla="*/ 6902171 w 9100822"/>
              <a:gd name="connsiteY1352" fmla="*/ 4946995 h 9676469"/>
              <a:gd name="connsiteX1353" fmla="*/ 6828402 w 9100822"/>
              <a:gd name="connsiteY1353" fmla="*/ 4967283 h 9676469"/>
              <a:gd name="connsiteX1354" fmla="*/ 6725131 w 9100822"/>
              <a:gd name="connsiteY1354" fmla="*/ 4985724 h 9676469"/>
              <a:gd name="connsiteX1355" fmla="*/ 6599727 w 9100822"/>
              <a:gd name="connsiteY1355" fmla="*/ 5033671 h 9676469"/>
              <a:gd name="connsiteX1356" fmla="*/ 6607105 w 9100822"/>
              <a:gd name="connsiteY1356" fmla="*/ 5059488 h 9676469"/>
              <a:gd name="connsiteX1357" fmla="*/ 6618168 w 9100822"/>
              <a:gd name="connsiteY1357" fmla="*/ 5085305 h 9676469"/>
              <a:gd name="connsiteX1358" fmla="*/ 6601573 w 9100822"/>
              <a:gd name="connsiteY1358" fmla="*/ 5090839 h 9676469"/>
              <a:gd name="connsiteX1359" fmla="*/ 6589624 w 9100822"/>
              <a:gd name="connsiteY1359" fmla="*/ 5084200 h 9676469"/>
              <a:gd name="connsiteX1360" fmla="*/ 6592696 w 9100822"/>
              <a:gd name="connsiteY1360" fmla="*/ 5092396 h 9676469"/>
              <a:gd name="connsiteX1361" fmla="*/ 6612539 w 9100822"/>
              <a:gd name="connsiteY1361" fmla="*/ 5159551 h 9676469"/>
              <a:gd name="connsiteX1362" fmla="*/ 6652310 w 9100822"/>
              <a:gd name="connsiteY1362" fmla="*/ 5220734 h 9676469"/>
              <a:gd name="connsiteX1363" fmla="*/ 6688955 w 9100822"/>
              <a:gd name="connsiteY1363" fmla="*/ 5241676 h 9676469"/>
              <a:gd name="connsiteX1364" fmla="*/ 6748376 w 9100822"/>
              <a:gd name="connsiteY1364" fmla="*/ 5228989 h 9676469"/>
              <a:gd name="connsiteX1365" fmla="*/ 6852161 w 9100822"/>
              <a:gd name="connsiteY1365" fmla="*/ 5265619 h 9676469"/>
              <a:gd name="connsiteX1366" fmla="*/ 6865364 w 9100822"/>
              <a:gd name="connsiteY1366" fmla="*/ 5281224 h 9676469"/>
              <a:gd name="connsiteX1367" fmla="*/ 6902171 w 9100822"/>
              <a:gd name="connsiteY1367" fmla="*/ 5269722 h 9676469"/>
              <a:gd name="connsiteX1368" fmla="*/ 7005440 w 9100822"/>
              <a:gd name="connsiteY1368" fmla="*/ 5343490 h 9676469"/>
              <a:gd name="connsiteX1369" fmla="*/ 6986998 w 9100822"/>
              <a:gd name="connsiteY1369" fmla="*/ 5395124 h 9676469"/>
              <a:gd name="connsiteX1370" fmla="*/ 6947350 w 9100822"/>
              <a:gd name="connsiteY1370" fmla="*/ 5436619 h 9676469"/>
              <a:gd name="connsiteX1371" fmla="*/ 6910217 w 9100822"/>
              <a:gd name="connsiteY1371" fmla="*/ 5446391 h 9676469"/>
              <a:gd name="connsiteX1372" fmla="*/ 6907103 w 9100822"/>
              <a:gd name="connsiteY1372" fmla="*/ 5460216 h 9676469"/>
              <a:gd name="connsiteX1373" fmla="*/ 6870479 w 9100822"/>
              <a:gd name="connsiteY1373" fmla="*/ 5512873 h 9676469"/>
              <a:gd name="connsiteX1374" fmla="*/ 6754480 w 9100822"/>
              <a:gd name="connsiteY1374" fmla="*/ 5564766 h 9676469"/>
              <a:gd name="connsiteX1375" fmla="*/ 6693430 w 9100822"/>
              <a:gd name="connsiteY1375" fmla="*/ 5552557 h 9676469"/>
              <a:gd name="connsiteX1376" fmla="*/ 6601855 w 9100822"/>
              <a:gd name="connsiteY1376" fmla="*/ 5503714 h 9676469"/>
              <a:gd name="connsiteX1377" fmla="*/ 6593743 w 9100822"/>
              <a:gd name="connsiteY1377" fmla="*/ 5490193 h 9676469"/>
              <a:gd name="connsiteX1378" fmla="*/ 6582255 w 9100822"/>
              <a:gd name="connsiteY1378" fmla="*/ 5462462 h 9676469"/>
              <a:gd name="connsiteX1379" fmla="*/ 6577476 w 9100822"/>
              <a:gd name="connsiteY1379" fmla="*/ 5456334 h 9676469"/>
              <a:gd name="connsiteX1380" fmla="*/ 6571331 w 9100822"/>
              <a:gd name="connsiteY1380" fmla="*/ 5418247 h 9676469"/>
              <a:gd name="connsiteX1381" fmla="*/ 6584306 w 9100822"/>
              <a:gd name="connsiteY1381" fmla="*/ 5348801 h 9676469"/>
              <a:gd name="connsiteX1382" fmla="*/ 6619186 w 9100822"/>
              <a:gd name="connsiteY1382" fmla="*/ 5293397 h 9676469"/>
              <a:gd name="connsiteX1383" fmla="*/ 6604911 w 9100822"/>
              <a:gd name="connsiteY1383" fmla="*/ 5275550 h 9676469"/>
              <a:gd name="connsiteX1384" fmla="*/ 6568283 w 9100822"/>
              <a:gd name="connsiteY1384" fmla="*/ 5209918 h 9676469"/>
              <a:gd name="connsiteX1385" fmla="*/ 6565370 w 9100822"/>
              <a:gd name="connsiteY1385" fmla="*/ 5203732 h 9676469"/>
              <a:gd name="connsiteX1386" fmla="*/ 6548090 w 9100822"/>
              <a:gd name="connsiteY1386" fmla="*/ 5195958 h 9676469"/>
              <a:gd name="connsiteX1387" fmla="*/ 6522273 w 9100822"/>
              <a:gd name="connsiteY1387" fmla="*/ 5214396 h 9676469"/>
              <a:gd name="connsiteX1388" fmla="*/ 6514896 w 9100822"/>
              <a:gd name="connsiteY1388" fmla="*/ 5236525 h 9676469"/>
              <a:gd name="connsiteX1389" fmla="*/ 6518588 w 9100822"/>
              <a:gd name="connsiteY1389" fmla="*/ 5262346 h 9676469"/>
              <a:gd name="connsiteX1390" fmla="*/ 6525964 w 9100822"/>
              <a:gd name="connsiteY1390" fmla="*/ 5291851 h 9676469"/>
              <a:gd name="connsiteX1391" fmla="*/ 6479859 w 9100822"/>
              <a:gd name="connsiteY1391" fmla="*/ 5336110 h 9676469"/>
              <a:gd name="connsiteX1392" fmla="*/ 6433754 w 9100822"/>
              <a:gd name="connsiteY1392" fmla="*/ 5384062 h 9676469"/>
              <a:gd name="connsiteX1393" fmla="*/ 6448785 w 9100822"/>
              <a:gd name="connsiteY1393" fmla="*/ 5404100 h 9676469"/>
              <a:gd name="connsiteX1394" fmla="*/ 6478055 w 9100822"/>
              <a:gd name="connsiteY1394" fmla="*/ 5398665 h 9676469"/>
              <a:gd name="connsiteX1395" fmla="*/ 6554610 w 9100822"/>
              <a:gd name="connsiteY1395" fmla="*/ 5427018 h 9676469"/>
              <a:gd name="connsiteX1396" fmla="*/ 6577476 w 9100822"/>
              <a:gd name="connsiteY1396" fmla="*/ 5456334 h 9676469"/>
              <a:gd name="connsiteX1397" fmla="*/ 6578962 w 9100822"/>
              <a:gd name="connsiteY1397" fmla="*/ 5465558 h 9676469"/>
              <a:gd name="connsiteX1398" fmla="*/ 6593743 w 9100822"/>
              <a:gd name="connsiteY1398" fmla="*/ 5490193 h 9676469"/>
              <a:gd name="connsiteX1399" fmla="*/ 6602814 w 9100822"/>
              <a:gd name="connsiteY1399" fmla="*/ 5512085 h 9676469"/>
              <a:gd name="connsiteX1400" fmla="*/ 6614154 w 9100822"/>
              <a:gd name="connsiteY1400" fmla="*/ 5591475 h 9676469"/>
              <a:gd name="connsiteX1401" fmla="*/ 6500733 w 9100822"/>
              <a:gd name="connsiteY1401" fmla="*/ 5738913 h 9676469"/>
              <a:gd name="connsiteX1402" fmla="*/ 6438358 w 9100822"/>
              <a:gd name="connsiteY1402" fmla="*/ 5716230 h 9676469"/>
              <a:gd name="connsiteX1403" fmla="*/ 6435803 w 9100822"/>
              <a:gd name="connsiteY1403" fmla="*/ 5712822 h 9676469"/>
              <a:gd name="connsiteX1404" fmla="*/ 6422691 w 9100822"/>
              <a:gd name="connsiteY1404" fmla="*/ 5712318 h 9676469"/>
              <a:gd name="connsiteX1405" fmla="*/ 6367365 w 9100822"/>
              <a:gd name="connsiteY1405" fmla="*/ 5658837 h 9676469"/>
              <a:gd name="connsiteX1406" fmla="*/ 6305517 w 9100822"/>
              <a:gd name="connsiteY1406" fmla="*/ 5556297 h 9676469"/>
              <a:gd name="connsiteX1407" fmla="*/ 6268369 w 9100822"/>
              <a:gd name="connsiteY1407" fmla="*/ 5596055 h 9676469"/>
              <a:gd name="connsiteX1408" fmla="*/ 6253869 w 9100822"/>
              <a:gd name="connsiteY1408" fmla="*/ 5619707 h 9676469"/>
              <a:gd name="connsiteX1409" fmla="*/ 6235557 w 9100822"/>
              <a:gd name="connsiteY1409" fmla="*/ 5644129 h 9676469"/>
              <a:gd name="connsiteX1410" fmla="*/ 6227868 w 9100822"/>
              <a:gd name="connsiteY1410" fmla="*/ 5652613 h 9676469"/>
              <a:gd name="connsiteX1411" fmla="*/ 6234587 w 9100822"/>
              <a:gd name="connsiteY1411" fmla="*/ 5664372 h 9676469"/>
              <a:gd name="connsiteX1412" fmla="*/ 6229976 w 9100822"/>
              <a:gd name="connsiteY1412" fmla="*/ 5666213 h 9676469"/>
              <a:gd name="connsiteX1413" fmla="*/ 6223061 w 9100822"/>
              <a:gd name="connsiteY1413" fmla="*/ 5657916 h 9676469"/>
              <a:gd name="connsiteX1414" fmla="*/ 6191294 w 9100822"/>
              <a:gd name="connsiteY1414" fmla="*/ 5692967 h 9676469"/>
              <a:gd name="connsiteX1415" fmla="*/ 6180611 w 9100822"/>
              <a:gd name="connsiteY1415" fmla="*/ 5754017 h 9676469"/>
              <a:gd name="connsiteX1416" fmla="*/ 6198927 w 9100822"/>
              <a:gd name="connsiteY1416" fmla="*/ 5766232 h 9676469"/>
              <a:gd name="connsiteX1417" fmla="*/ 6302712 w 9100822"/>
              <a:gd name="connsiteY1417" fmla="*/ 5808965 h 9676469"/>
              <a:gd name="connsiteX1418" fmla="*/ 6278296 w 9100822"/>
              <a:gd name="connsiteY1418" fmla="*/ 5931061 h 9676469"/>
              <a:gd name="connsiteX1419" fmla="*/ 6276945 w 9100822"/>
              <a:gd name="connsiteY1419" fmla="*/ 5945931 h 9676469"/>
              <a:gd name="connsiteX1420" fmla="*/ 6297289 w 9100822"/>
              <a:gd name="connsiteY1420" fmla="*/ 5970499 h 9676469"/>
              <a:gd name="connsiteX1421" fmla="*/ 6298289 w 9100822"/>
              <a:gd name="connsiteY1421" fmla="*/ 5973507 h 9676469"/>
              <a:gd name="connsiteX1422" fmla="*/ 6314921 w 9100822"/>
              <a:gd name="connsiteY1422" fmla="*/ 5979904 h 9676469"/>
              <a:gd name="connsiteX1423" fmla="*/ 6510281 w 9100822"/>
              <a:gd name="connsiteY1423" fmla="*/ 6138631 h 9676469"/>
              <a:gd name="connsiteX1424" fmla="*/ 6614065 w 9100822"/>
              <a:gd name="connsiteY1424" fmla="*/ 6217999 h 9676469"/>
              <a:gd name="connsiteX1425" fmla="*/ 6687326 w 9100822"/>
              <a:gd name="connsiteY1425" fmla="*/ 6199682 h 9676469"/>
              <a:gd name="connsiteX1426" fmla="*/ 6791110 w 9100822"/>
              <a:gd name="connsiteY1426" fmla="*/ 6205786 h 9676469"/>
              <a:gd name="connsiteX1427" fmla="*/ 6803318 w 9100822"/>
              <a:gd name="connsiteY1427" fmla="*/ 6236311 h 9676469"/>
              <a:gd name="connsiteX1428" fmla="*/ 6720900 w 9100822"/>
              <a:gd name="connsiteY1428" fmla="*/ 6275996 h 9676469"/>
              <a:gd name="connsiteX1429" fmla="*/ 6632384 w 9100822"/>
              <a:gd name="connsiteY1429" fmla="*/ 6309571 h 9676469"/>
              <a:gd name="connsiteX1430" fmla="*/ 6653744 w 9100822"/>
              <a:gd name="connsiteY1430" fmla="*/ 6349254 h 9676469"/>
              <a:gd name="connsiteX1431" fmla="*/ 6711746 w 9100822"/>
              <a:gd name="connsiteY1431" fmla="*/ 6364518 h 9676469"/>
              <a:gd name="connsiteX1432" fmla="*/ 6778903 w 9100822"/>
              <a:gd name="connsiteY1432" fmla="*/ 6346200 h 9676469"/>
              <a:gd name="connsiteX1433" fmla="*/ 6986472 w 9100822"/>
              <a:gd name="connsiteY1433" fmla="*/ 6254630 h 9676469"/>
              <a:gd name="connsiteX1434" fmla="*/ 7078050 w 9100822"/>
              <a:gd name="connsiteY1434" fmla="*/ 6227158 h 9676469"/>
              <a:gd name="connsiteX1435" fmla="*/ 7163517 w 9100822"/>
              <a:gd name="connsiteY1435" fmla="*/ 6166108 h 9676469"/>
              <a:gd name="connsiteX1436" fmla="*/ 7230664 w 9100822"/>
              <a:gd name="connsiteY1436" fmla="*/ 6114215 h 9676469"/>
              <a:gd name="connsiteX1437" fmla="*/ 7276454 w 9100822"/>
              <a:gd name="connsiteY1437" fmla="*/ 6089793 h 9676469"/>
              <a:gd name="connsiteX1438" fmla="*/ 7328352 w 9100822"/>
              <a:gd name="connsiteY1438" fmla="*/ 6065372 h 9676469"/>
              <a:gd name="connsiteX1439" fmla="*/ 7377183 w 9100822"/>
              <a:gd name="connsiteY1439" fmla="*/ 6065372 h 9676469"/>
              <a:gd name="connsiteX1440" fmla="*/ 7407709 w 9100822"/>
              <a:gd name="connsiteY1440" fmla="*/ 6102001 h 9676469"/>
              <a:gd name="connsiteX1441" fmla="*/ 7261191 w 9100822"/>
              <a:gd name="connsiteY1441" fmla="*/ 6211889 h 9676469"/>
              <a:gd name="connsiteX1442" fmla="*/ 7053621 w 9100822"/>
              <a:gd name="connsiteY1442" fmla="*/ 6413355 h 9676469"/>
              <a:gd name="connsiteX1443" fmla="*/ 7102464 w 9100822"/>
              <a:gd name="connsiteY1443" fmla="*/ 6480510 h 9676469"/>
              <a:gd name="connsiteX1444" fmla="*/ 7157406 w 9100822"/>
              <a:gd name="connsiteY1444" fmla="*/ 6517141 h 9676469"/>
              <a:gd name="connsiteX1445" fmla="*/ 7142909 w 9100822"/>
              <a:gd name="connsiteY1445" fmla="*/ 6543851 h 9676469"/>
              <a:gd name="connsiteX1446" fmla="*/ 7111073 w 9100822"/>
              <a:gd name="connsiteY1446" fmla="*/ 6575687 h 9676469"/>
              <a:gd name="connsiteX1447" fmla="*/ 7133043 w 9100822"/>
              <a:gd name="connsiteY1447" fmla="*/ 6569694 h 9676469"/>
              <a:gd name="connsiteX1448" fmla="*/ 7181244 w 9100822"/>
              <a:gd name="connsiteY1448" fmla="*/ 6566862 h 9676469"/>
              <a:gd name="connsiteX1449" fmla="*/ 7249292 w 9100822"/>
              <a:gd name="connsiteY1449" fmla="*/ 6578202 h 9676469"/>
              <a:gd name="connsiteX1450" fmla="*/ 7260632 w 9100822"/>
              <a:gd name="connsiteY1450" fmla="*/ 6578202 h 9676469"/>
              <a:gd name="connsiteX1451" fmla="*/ 7147213 w 9100822"/>
              <a:gd name="connsiteY1451" fmla="*/ 6612232 h 9676469"/>
              <a:gd name="connsiteX1452" fmla="*/ 7090502 w 9100822"/>
              <a:gd name="connsiteY1452" fmla="*/ 6600881 h 9676469"/>
              <a:gd name="connsiteX1453" fmla="*/ 7085409 w 9100822"/>
              <a:gd name="connsiteY1453" fmla="*/ 6598844 h 9676469"/>
              <a:gd name="connsiteX1454" fmla="*/ 7048283 w 9100822"/>
              <a:gd name="connsiteY1454" fmla="*/ 6629320 h 9676469"/>
              <a:gd name="connsiteX1455" fmla="*/ 7010887 w 9100822"/>
              <a:gd name="connsiteY1455" fmla="*/ 6651451 h 9676469"/>
              <a:gd name="connsiteX1456" fmla="*/ 6937629 w 9100822"/>
              <a:gd name="connsiteY1456" fmla="*/ 6736916 h 9676469"/>
              <a:gd name="connsiteX1457" fmla="*/ 6931525 w 9100822"/>
              <a:gd name="connsiteY1457" fmla="*/ 6913967 h 9676469"/>
              <a:gd name="connsiteX1458" fmla="*/ 7071940 w 9100822"/>
              <a:gd name="connsiteY1458" fmla="*/ 6938383 h 9676469"/>
              <a:gd name="connsiteX1459" fmla="*/ 7248983 w 9100822"/>
              <a:gd name="connsiteY1459" fmla="*/ 6920071 h 9676469"/>
              <a:gd name="connsiteX1460" fmla="*/ 7401610 w 9100822"/>
              <a:gd name="connsiteY1460" fmla="*/ 6895650 h 9676469"/>
              <a:gd name="connsiteX1461" fmla="*/ 7480967 w 9100822"/>
              <a:gd name="connsiteY1461" fmla="*/ 6895650 h 9676469"/>
              <a:gd name="connsiteX1462" fmla="*/ 7627492 w 9100822"/>
              <a:gd name="connsiteY1462" fmla="*/ 6913967 h 9676469"/>
              <a:gd name="connsiteX1463" fmla="*/ 7505394 w 9100822"/>
              <a:gd name="connsiteY1463" fmla="*/ 6953645 h 9676469"/>
              <a:gd name="connsiteX1464" fmla="*/ 7383294 w 9100822"/>
              <a:gd name="connsiteY1464" fmla="*/ 6987226 h 9676469"/>
              <a:gd name="connsiteX1465" fmla="*/ 7212353 w 9100822"/>
              <a:gd name="connsiteY1465" fmla="*/ 7017751 h 9676469"/>
              <a:gd name="connsiteX1466" fmla="*/ 7004785 w 9100822"/>
              <a:gd name="connsiteY1466" fmla="*/ 7097115 h 9676469"/>
              <a:gd name="connsiteX1467" fmla="*/ 7016996 w 9100822"/>
              <a:gd name="connsiteY1467" fmla="*/ 7139849 h 9676469"/>
              <a:gd name="connsiteX1468" fmla="*/ 7035309 w 9100822"/>
              <a:gd name="connsiteY1468" fmla="*/ 7182582 h 9676469"/>
              <a:gd name="connsiteX1469" fmla="*/ 7007839 w 9100822"/>
              <a:gd name="connsiteY1469" fmla="*/ 7191740 h 9676469"/>
              <a:gd name="connsiteX1470" fmla="*/ 6980363 w 9100822"/>
              <a:gd name="connsiteY1470" fmla="*/ 7176478 h 9676469"/>
              <a:gd name="connsiteX1471" fmla="*/ 6931525 w 9100822"/>
              <a:gd name="connsiteY1471" fmla="*/ 7167318 h 9676469"/>
              <a:gd name="connsiteX1472" fmla="*/ 6907103 w 9100822"/>
              <a:gd name="connsiteY1472" fmla="*/ 7219211 h 9676469"/>
              <a:gd name="connsiteX1473" fmla="*/ 6965098 w 9100822"/>
              <a:gd name="connsiteY1473" fmla="*/ 7313843 h 9676469"/>
              <a:gd name="connsiteX1474" fmla="*/ 7084148 w 9100822"/>
              <a:gd name="connsiteY1474" fmla="*/ 7402365 h 9676469"/>
              <a:gd name="connsiteX1475" fmla="*/ 7169614 w 9100822"/>
              <a:gd name="connsiteY1475" fmla="*/ 7451203 h 9676469"/>
              <a:gd name="connsiteX1476" fmla="*/ 7184884 w 9100822"/>
              <a:gd name="connsiteY1476" fmla="*/ 7463410 h 9676469"/>
              <a:gd name="connsiteX1477" fmla="*/ 7200140 w 9100822"/>
              <a:gd name="connsiteY1477" fmla="*/ 7475625 h 9676469"/>
              <a:gd name="connsiteX1478" fmla="*/ 7212353 w 9100822"/>
              <a:gd name="connsiteY1478" fmla="*/ 7481727 h 9676469"/>
              <a:gd name="connsiteX1479" fmla="*/ 7282562 w 9100822"/>
              <a:gd name="connsiteY1479" fmla="*/ 7518358 h 9676469"/>
              <a:gd name="connsiteX1480" fmla="*/ 7358876 w 9100822"/>
              <a:gd name="connsiteY1480" fmla="*/ 7554987 h 9676469"/>
              <a:gd name="connsiteX1481" fmla="*/ 7407709 w 9100822"/>
              <a:gd name="connsiteY1481" fmla="*/ 7518358 h 9676469"/>
              <a:gd name="connsiteX1482" fmla="*/ 7505394 w 9100822"/>
              <a:gd name="connsiteY1482" fmla="*/ 7487832 h 9676469"/>
              <a:gd name="connsiteX1483" fmla="*/ 7676328 w 9100822"/>
              <a:gd name="connsiteY1483" fmla="*/ 7609935 h 9676469"/>
              <a:gd name="connsiteX1484" fmla="*/ 7645802 w 9100822"/>
              <a:gd name="connsiteY1484" fmla="*/ 7695402 h 9676469"/>
              <a:gd name="connsiteX1485" fmla="*/ 7493182 w 9100822"/>
              <a:gd name="connsiteY1485" fmla="*/ 7786979 h 9676469"/>
              <a:gd name="connsiteX1486" fmla="*/ 7358876 w 9100822"/>
              <a:gd name="connsiteY1486" fmla="*/ 7677090 h 9676469"/>
              <a:gd name="connsiteX1487" fmla="*/ 7279507 w 9100822"/>
              <a:gd name="connsiteY1487" fmla="*/ 7579409 h 9676469"/>
              <a:gd name="connsiteX1488" fmla="*/ 7145198 w 9100822"/>
              <a:gd name="connsiteY1488" fmla="*/ 7496991 h 9676469"/>
              <a:gd name="connsiteX1489" fmla="*/ 7016996 w 9100822"/>
              <a:gd name="connsiteY1489" fmla="*/ 7420677 h 9676469"/>
              <a:gd name="connsiteX1490" fmla="*/ 6919311 w 9100822"/>
              <a:gd name="connsiteY1490" fmla="*/ 7365736 h 9676469"/>
              <a:gd name="connsiteX1491" fmla="*/ 6876577 w 9100822"/>
              <a:gd name="connsiteY1491" fmla="*/ 7396255 h 9676469"/>
              <a:gd name="connsiteX1492" fmla="*/ 6864369 w 9100822"/>
              <a:gd name="connsiteY1492" fmla="*/ 7432884 h 9676469"/>
              <a:gd name="connsiteX1493" fmla="*/ 6870479 w 9100822"/>
              <a:gd name="connsiteY1493" fmla="*/ 7475625 h 9676469"/>
              <a:gd name="connsiteX1494" fmla="*/ 6882687 w 9100822"/>
              <a:gd name="connsiteY1494" fmla="*/ 7524461 h 9676469"/>
              <a:gd name="connsiteX1495" fmla="*/ 6806374 w 9100822"/>
              <a:gd name="connsiteY1495" fmla="*/ 7597721 h 9676469"/>
              <a:gd name="connsiteX1496" fmla="*/ 6730058 w 9100822"/>
              <a:gd name="connsiteY1496" fmla="*/ 7677090 h 9676469"/>
              <a:gd name="connsiteX1497" fmla="*/ 6766695 w 9100822"/>
              <a:gd name="connsiteY1497" fmla="*/ 7725926 h 9676469"/>
              <a:gd name="connsiteX1498" fmla="*/ 6803318 w 9100822"/>
              <a:gd name="connsiteY1498" fmla="*/ 7793082 h 9676469"/>
              <a:gd name="connsiteX1499" fmla="*/ 6772792 w 9100822"/>
              <a:gd name="connsiteY1499" fmla="*/ 7829712 h 9676469"/>
              <a:gd name="connsiteX1500" fmla="*/ 6705642 w 9100822"/>
              <a:gd name="connsiteY1500" fmla="*/ 7780874 h 9676469"/>
              <a:gd name="connsiteX1501" fmla="*/ 6629330 w 9100822"/>
              <a:gd name="connsiteY1501" fmla="*/ 7716769 h 9676469"/>
              <a:gd name="connsiteX1502" fmla="*/ 6571331 w 9100822"/>
              <a:gd name="connsiteY1502" fmla="*/ 7750348 h 9676469"/>
              <a:gd name="connsiteX1503" fmla="*/ 6565223 w 9100822"/>
              <a:gd name="connsiteY1503" fmla="*/ 7780874 h 9676469"/>
              <a:gd name="connsiteX1504" fmla="*/ 6632384 w 9100822"/>
              <a:gd name="connsiteY1504" fmla="*/ 7957918 h 9676469"/>
              <a:gd name="connsiteX1505" fmla="*/ 6669009 w 9100822"/>
              <a:gd name="connsiteY1505" fmla="*/ 8018964 h 9676469"/>
              <a:gd name="connsiteX1506" fmla="*/ 6675118 w 9100822"/>
              <a:gd name="connsiteY1506" fmla="*/ 8025073 h 9676469"/>
              <a:gd name="connsiteX1507" fmla="*/ 6708693 w 9100822"/>
              <a:gd name="connsiteY1507" fmla="*/ 8049490 h 9676469"/>
              <a:gd name="connsiteX1508" fmla="*/ 6742267 w 9100822"/>
              <a:gd name="connsiteY1508" fmla="*/ 8073911 h 9676469"/>
              <a:gd name="connsiteX1509" fmla="*/ 6815526 w 9100822"/>
              <a:gd name="connsiteY1509" fmla="*/ 8159378 h 9676469"/>
              <a:gd name="connsiteX1510" fmla="*/ 6791110 w 9100822"/>
              <a:gd name="connsiteY1510" fmla="*/ 8223484 h 9676469"/>
              <a:gd name="connsiteX1511" fmla="*/ 6711746 w 9100822"/>
              <a:gd name="connsiteY1511" fmla="*/ 8220429 h 9676469"/>
              <a:gd name="connsiteX1512" fmla="*/ 6504177 w 9100822"/>
              <a:gd name="connsiteY1512" fmla="*/ 7939601 h 9676469"/>
              <a:gd name="connsiteX1513" fmla="*/ 6241661 w 9100822"/>
              <a:gd name="connsiteY1513" fmla="*/ 7707609 h 9676469"/>
              <a:gd name="connsiteX1514" fmla="*/ 6107350 w 9100822"/>
              <a:gd name="connsiteY1514" fmla="*/ 7725926 h 9676469"/>
              <a:gd name="connsiteX1515" fmla="*/ 6089039 w 9100822"/>
              <a:gd name="connsiteY1515" fmla="*/ 7750348 h 9676469"/>
              <a:gd name="connsiteX1516" fmla="*/ 6052410 w 9100822"/>
              <a:gd name="connsiteY1516" fmla="*/ 7774765 h 9676469"/>
              <a:gd name="connsiteX1517" fmla="*/ 6034090 w 9100822"/>
              <a:gd name="connsiteY1517" fmla="*/ 7817503 h 9676469"/>
              <a:gd name="connsiteX1518" fmla="*/ 5969991 w 9100822"/>
              <a:gd name="connsiteY1518" fmla="*/ 7906025 h 9676469"/>
              <a:gd name="connsiteX1519" fmla="*/ 5887573 w 9100822"/>
              <a:gd name="connsiteY1519" fmla="*/ 7976230 h 9676469"/>
              <a:gd name="connsiteX1520" fmla="*/ 5875366 w 9100822"/>
              <a:gd name="connsiteY1520" fmla="*/ 7994547 h 9676469"/>
              <a:gd name="connsiteX1521" fmla="*/ 5905890 w 9100822"/>
              <a:gd name="connsiteY1521" fmla="*/ 8012859 h 9676469"/>
              <a:gd name="connsiteX1522" fmla="*/ 5973041 w 9100822"/>
              <a:gd name="connsiteY1522" fmla="*/ 8037281 h 9676469"/>
              <a:gd name="connsiteX1523" fmla="*/ 6015778 w 9100822"/>
              <a:gd name="connsiteY1523" fmla="*/ 8055593 h 9676469"/>
              <a:gd name="connsiteX1524" fmla="*/ 6070727 w 9100822"/>
              <a:gd name="connsiteY1524" fmla="*/ 8196007 h 9676469"/>
              <a:gd name="connsiteX1525" fmla="*/ 6082935 w 9100822"/>
              <a:gd name="connsiteY1525" fmla="*/ 8238746 h 9676469"/>
              <a:gd name="connsiteX1526" fmla="*/ 6089039 w 9100822"/>
              <a:gd name="connsiteY1526" fmla="*/ 8321158 h 9676469"/>
              <a:gd name="connsiteX1527" fmla="*/ 6089039 w 9100822"/>
              <a:gd name="connsiteY1527" fmla="*/ 8409687 h 9676469"/>
              <a:gd name="connsiteX1528" fmla="*/ 6089039 w 9100822"/>
              <a:gd name="connsiteY1528" fmla="*/ 8440212 h 9676469"/>
              <a:gd name="connsiteX1529" fmla="*/ 6073777 w 9100822"/>
              <a:gd name="connsiteY1529" fmla="*/ 8537886 h 9676469"/>
              <a:gd name="connsiteX1530" fmla="*/ 6058512 w 9100822"/>
              <a:gd name="connsiteY1530" fmla="*/ 8684411 h 9676469"/>
              <a:gd name="connsiteX1531" fmla="*/ 6095144 w 9100822"/>
              <a:gd name="connsiteY1531" fmla="*/ 8785142 h 9676469"/>
              <a:gd name="connsiteX1532" fmla="*/ 6131773 w 9100822"/>
              <a:gd name="connsiteY1532" fmla="*/ 8873664 h 9676469"/>
              <a:gd name="connsiteX1533" fmla="*/ 6140932 w 9100822"/>
              <a:gd name="connsiteY1533" fmla="*/ 8898085 h 9676469"/>
              <a:gd name="connsiteX1534" fmla="*/ 6150085 w 9100822"/>
              <a:gd name="connsiteY1534" fmla="*/ 8922500 h 9676469"/>
              <a:gd name="connsiteX1535" fmla="*/ 6229454 w 9100822"/>
              <a:gd name="connsiteY1535" fmla="*/ 9081232 h 9676469"/>
              <a:gd name="connsiteX1536" fmla="*/ 6235557 w 9100822"/>
              <a:gd name="connsiteY1536" fmla="*/ 9172804 h 9676469"/>
              <a:gd name="connsiteX1537" fmla="*/ 6162299 w 9100822"/>
              <a:gd name="connsiteY1537" fmla="*/ 9105654 h 9676469"/>
              <a:gd name="connsiteX1538" fmla="*/ 6113461 w 9100822"/>
              <a:gd name="connsiteY1538" fmla="*/ 9014077 h 9676469"/>
              <a:gd name="connsiteX1539" fmla="*/ 6076824 w 9100822"/>
              <a:gd name="connsiteY1539" fmla="*/ 8953026 h 9676469"/>
              <a:gd name="connsiteX1540" fmla="*/ 5936416 w 9100822"/>
              <a:gd name="connsiteY1540" fmla="*/ 8635567 h 9676469"/>
              <a:gd name="connsiteX1541" fmla="*/ 5902836 w 9100822"/>
              <a:gd name="connsiteY1541" fmla="*/ 8525679 h 9676469"/>
              <a:gd name="connsiteX1542" fmla="*/ 5863158 w 9100822"/>
              <a:gd name="connsiteY1542" fmla="*/ 8421895 h 9676469"/>
              <a:gd name="connsiteX1543" fmla="*/ 5756318 w 9100822"/>
              <a:gd name="connsiteY1543" fmla="*/ 8287584 h 9676469"/>
              <a:gd name="connsiteX1544" fmla="*/ 5618952 w 9100822"/>
              <a:gd name="connsiteY1544" fmla="*/ 8202117 h 9676469"/>
              <a:gd name="connsiteX1545" fmla="*/ 5527382 w 9100822"/>
              <a:gd name="connsiteY1545" fmla="*/ 8159378 h 9676469"/>
              <a:gd name="connsiteX1546" fmla="*/ 5496857 w 9100822"/>
              <a:gd name="connsiteY1546" fmla="*/ 8104436 h 9676469"/>
              <a:gd name="connsiteX1547" fmla="*/ 5512119 w 9100822"/>
              <a:gd name="connsiteY1547" fmla="*/ 8037281 h 9676469"/>
              <a:gd name="connsiteX1548" fmla="*/ 5527382 w 9100822"/>
              <a:gd name="connsiteY1548" fmla="*/ 7976230 h 9676469"/>
              <a:gd name="connsiteX1549" fmla="*/ 5496857 w 9100822"/>
              <a:gd name="connsiteY1549" fmla="*/ 7902970 h 9676469"/>
              <a:gd name="connsiteX1550" fmla="*/ 5417491 w 9100822"/>
              <a:gd name="connsiteY1550" fmla="*/ 7814448 h 9676469"/>
              <a:gd name="connsiteX1551" fmla="*/ 5403402 w 9100822"/>
              <a:gd name="connsiteY1551" fmla="*/ 7800630 h 9676469"/>
              <a:gd name="connsiteX1552" fmla="*/ 5389249 w 9100822"/>
              <a:gd name="connsiteY1552" fmla="*/ 7825787 h 9676469"/>
              <a:gd name="connsiteX1553" fmla="*/ 5343878 w 9100822"/>
              <a:gd name="connsiteY1553" fmla="*/ 7780428 h 9676469"/>
              <a:gd name="connsiteX1554" fmla="*/ 5332538 w 9100822"/>
              <a:gd name="connsiteY1554" fmla="*/ 7735058 h 9676469"/>
              <a:gd name="connsiteX1555" fmla="*/ 5219117 w 9100822"/>
              <a:gd name="connsiteY1555" fmla="*/ 7735058 h 9676469"/>
              <a:gd name="connsiteX1556" fmla="*/ 5083018 w 9100822"/>
              <a:gd name="connsiteY1556" fmla="*/ 7769078 h 9676469"/>
              <a:gd name="connsiteX1557" fmla="*/ 5049000 w 9100822"/>
              <a:gd name="connsiteY1557" fmla="*/ 7780428 h 9676469"/>
              <a:gd name="connsiteX1558" fmla="*/ 5043324 w 9100822"/>
              <a:gd name="connsiteY1558" fmla="*/ 7752062 h 9676469"/>
              <a:gd name="connsiteX1559" fmla="*/ 4958258 w 9100822"/>
              <a:gd name="connsiteY1559" fmla="*/ 7746398 h 9676469"/>
              <a:gd name="connsiteX1560" fmla="*/ 4776799 w 9100822"/>
              <a:gd name="connsiteY1560" fmla="*/ 7893837 h 9676469"/>
              <a:gd name="connsiteX1561" fmla="*/ 4640700 w 9100822"/>
              <a:gd name="connsiteY1561" fmla="*/ 8109325 h 9676469"/>
              <a:gd name="connsiteX1562" fmla="*/ 4686058 w 9100822"/>
              <a:gd name="connsiteY1562" fmla="*/ 8007257 h 9676469"/>
              <a:gd name="connsiteX1563" fmla="*/ 4742769 w 9100822"/>
              <a:gd name="connsiteY1563" fmla="*/ 7848467 h 9676469"/>
              <a:gd name="connsiteX1564" fmla="*/ 4674718 w 9100822"/>
              <a:gd name="connsiteY1564" fmla="*/ 7678348 h 9676469"/>
              <a:gd name="connsiteX1565" fmla="*/ 4612334 w 9100822"/>
              <a:gd name="connsiteY1565" fmla="*/ 7627314 h 9676469"/>
              <a:gd name="connsiteX1566" fmla="*/ 4572651 w 9100822"/>
              <a:gd name="connsiteY1566" fmla="*/ 7638654 h 9676469"/>
              <a:gd name="connsiteX1567" fmla="*/ 4515939 w 9100822"/>
              <a:gd name="connsiteY1567" fmla="*/ 7655658 h 9676469"/>
              <a:gd name="connsiteX1568" fmla="*/ 4493250 w 9100822"/>
              <a:gd name="connsiteY1568" fmla="*/ 7576268 h 9676469"/>
              <a:gd name="connsiteX1569" fmla="*/ 4459230 w 9100822"/>
              <a:gd name="connsiteY1569" fmla="*/ 7519558 h 9676469"/>
              <a:gd name="connsiteX1570" fmla="*/ 4425200 w 9100822"/>
              <a:gd name="connsiteY1570" fmla="*/ 7530898 h 9676469"/>
              <a:gd name="connsiteX1571" fmla="*/ 4209712 w 9100822"/>
              <a:gd name="connsiteY1571" fmla="*/ 7655658 h 9676469"/>
              <a:gd name="connsiteX1572" fmla="*/ 3948851 w 9100822"/>
              <a:gd name="connsiteY1572" fmla="*/ 7837127 h 9676469"/>
              <a:gd name="connsiteX1573" fmla="*/ 4039580 w 9100822"/>
              <a:gd name="connsiteY1573" fmla="*/ 7735058 h 9676469"/>
              <a:gd name="connsiteX1574" fmla="*/ 4096290 w 9100822"/>
              <a:gd name="connsiteY1574" fmla="*/ 7701028 h 9676469"/>
              <a:gd name="connsiteX1575" fmla="*/ 4289100 w 9100822"/>
              <a:gd name="connsiteY1575" fmla="*/ 7496878 h 9676469"/>
              <a:gd name="connsiteX1576" fmla="*/ 4153001 w 9100822"/>
              <a:gd name="connsiteY1576" fmla="*/ 7428829 h 9676469"/>
              <a:gd name="connsiteX1577" fmla="*/ 4062272 w 9100822"/>
              <a:gd name="connsiteY1577" fmla="*/ 7406149 h 9676469"/>
              <a:gd name="connsiteX1578" fmla="*/ 4039585 w 9100822"/>
              <a:gd name="connsiteY1578" fmla="*/ 7372121 h 9676469"/>
              <a:gd name="connsiteX1579" fmla="*/ 4026773 w 9100822"/>
              <a:gd name="connsiteY1579" fmla="*/ 7365715 h 9676469"/>
              <a:gd name="connsiteX1580" fmla="*/ 4000006 w 9100822"/>
              <a:gd name="connsiteY1580" fmla="*/ 7395570 h 9676469"/>
              <a:gd name="connsiteX1581" fmla="*/ 3981565 w 9100822"/>
              <a:gd name="connsiteY1581" fmla="*/ 7439830 h 9676469"/>
              <a:gd name="connsiteX1582" fmla="*/ 3990785 w 9100822"/>
              <a:gd name="connsiteY1582" fmla="*/ 7476714 h 9676469"/>
              <a:gd name="connsiteX1583" fmla="*/ 4000006 w 9100822"/>
              <a:gd name="connsiteY1583" fmla="*/ 7517284 h 9676469"/>
              <a:gd name="connsiteX1584" fmla="*/ 3981565 w 9100822"/>
              <a:gd name="connsiteY1584" fmla="*/ 7550478 h 9676469"/>
              <a:gd name="connsiteX1585" fmla="*/ 3926241 w 9100822"/>
              <a:gd name="connsiteY1585" fmla="*/ 7576299 h 9676469"/>
              <a:gd name="connsiteX1586" fmla="*/ 3843253 w 9100822"/>
              <a:gd name="connsiteY1586" fmla="*/ 7627934 h 9676469"/>
              <a:gd name="connsiteX1587" fmla="*/ 3778707 w 9100822"/>
              <a:gd name="connsiteY1587" fmla="*/ 7709076 h 9676469"/>
              <a:gd name="connsiteX1588" fmla="*/ 3754734 w 9100822"/>
              <a:gd name="connsiteY1588" fmla="*/ 7771777 h 9676469"/>
              <a:gd name="connsiteX1589" fmla="*/ 3734446 w 9100822"/>
              <a:gd name="connsiteY1589" fmla="*/ 7838166 h 9676469"/>
              <a:gd name="connsiteX1590" fmla="*/ 3649619 w 9100822"/>
              <a:gd name="connsiteY1590" fmla="*/ 8029958 h 9676469"/>
              <a:gd name="connsiteX1591" fmla="*/ 3627486 w 9100822"/>
              <a:gd name="connsiteY1591" fmla="*/ 8066841 h 9676469"/>
              <a:gd name="connsiteX1592" fmla="*/ 3597980 w 9100822"/>
              <a:gd name="connsiteY1592" fmla="*/ 8122168 h 9676469"/>
              <a:gd name="connsiteX1593" fmla="*/ 3553724 w 9100822"/>
              <a:gd name="connsiteY1593" fmla="*/ 8162736 h 9676469"/>
              <a:gd name="connsiteX1594" fmla="*/ 3557410 w 9100822"/>
              <a:gd name="connsiteY1594" fmla="*/ 8107413 h 9676469"/>
              <a:gd name="connsiteX1595" fmla="*/ 3605360 w 9100822"/>
              <a:gd name="connsiteY1595" fmla="*/ 8011517 h 9676469"/>
              <a:gd name="connsiteX1596" fmla="*/ 3610892 w 9100822"/>
              <a:gd name="connsiteY1596" fmla="*/ 7996766 h 9676469"/>
              <a:gd name="connsiteX1597" fmla="*/ 3616423 w 9100822"/>
              <a:gd name="connsiteY1597" fmla="*/ 7982011 h 9676469"/>
              <a:gd name="connsiteX1598" fmla="*/ 3638554 w 9100822"/>
              <a:gd name="connsiteY1598" fmla="*/ 7928531 h 9676469"/>
              <a:gd name="connsiteX1599" fmla="*/ 3660683 w 9100822"/>
              <a:gd name="connsiteY1599" fmla="*/ 7867675 h 9676469"/>
              <a:gd name="connsiteX1600" fmla="*/ 3651463 w 9100822"/>
              <a:gd name="connsiteY1600" fmla="*/ 7779153 h 9676469"/>
              <a:gd name="connsiteX1601" fmla="*/ 3642242 w 9100822"/>
              <a:gd name="connsiteY1601" fmla="*/ 7720144 h 9676469"/>
              <a:gd name="connsiteX1602" fmla="*/ 3642242 w 9100822"/>
              <a:gd name="connsiteY1602" fmla="*/ 7701701 h 9676469"/>
              <a:gd name="connsiteX1603" fmla="*/ 3642242 w 9100822"/>
              <a:gd name="connsiteY1603" fmla="*/ 7648218 h 9676469"/>
              <a:gd name="connsiteX1604" fmla="*/ 3645927 w 9100822"/>
              <a:gd name="connsiteY1604" fmla="*/ 7598428 h 9676469"/>
              <a:gd name="connsiteX1605" fmla="*/ 3653303 w 9100822"/>
              <a:gd name="connsiteY1605" fmla="*/ 7572607 h 9676469"/>
              <a:gd name="connsiteX1606" fmla="*/ 3686499 w 9100822"/>
              <a:gd name="connsiteY1606" fmla="*/ 7487777 h 9676469"/>
              <a:gd name="connsiteX1607" fmla="*/ 3712322 w 9100822"/>
              <a:gd name="connsiteY1607" fmla="*/ 7476714 h 9676469"/>
              <a:gd name="connsiteX1608" fmla="*/ 3752890 w 9100822"/>
              <a:gd name="connsiteY1608" fmla="*/ 7461959 h 9676469"/>
              <a:gd name="connsiteX1609" fmla="*/ 3771331 w 9100822"/>
              <a:gd name="connsiteY1609" fmla="*/ 7450897 h 9676469"/>
              <a:gd name="connsiteX1610" fmla="*/ 3763955 w 9100822"/>
              <a:gd name="connsiteY1610" fmla="*/ 7439830 h 9676469"/>
              <a:gd name="connsiteX1611" fmla="*/ 3714163 w 9100822"/>
              <a:gd name="connsiteY1611" fmla="*/ 7397415 h 9676469"/>
              <a:gd name="connsiteX1612" fmla="*/ 3675436 w 9100822"/>
              <a:gd name="connsiteY1612" fmla="*/ 7343935 h 9676469"/>
              <a:gd name="connsiteX1613" fmla="*/ 3664371 w 9100822"/>
              <a:gd name="connsiteY1613" fmla="*/ 7318115 h 9676469"/>
              <a:gd name="connsiteX1614" fmla="*/ 3642242 w 9100822"/>
              <a:gd name="connsiteY1614" fmla="*/ 7303363 h 9676469"/>
              <a:gd name="connsiteX1615" fmla="*/ 3631179 w 9100822"/>
              <a:gd name="connsiteY1615" fmla="*/ 7288609 h 9676469"/>
              <a:gd name="connsiteX1616" fmla="*/ 3550034 w 9100822"/>
              <a:gd name="connsiteY1616" fmla="*/ 7277543 h 9676469"/>
              <a:gd name="connsiteX1617" fmla="*/ 3391435 w 9100822"/>
              <a:gd name="connsiteY1617" fmla="*/ 7417699 h 9676469"/>
              <a:gd name="connsiteX1618" fmla="*/ 3266033 w 9100822"/>
              <a:gd name="connsiteY1618" fmla="*/ 7587362 h 9676469"/>
              <a:gd name="connsiteX1619" fmla="*/ 3218086 w 9100822"/>
              <a:gd name="connsiteY1619" fmla="*/ 7589207 h 9676469"/>
              <a:gd name="connsiteX1620" fmla="*/ 3203335 w 9100822"/>
              <a:gd name="connsiteY1620" fmla="*/ 7550478 h 9676469"/>
              <a:gd name="connsiteX1621" fmla="*/ 3247595 w 9100822"/>
              <a:gd name="connsiteY1621" fmla="*/ 7498843 h 9676469"/>
              <a:gd name="connsiteX1622" fmla="*/ 3267880 w 9100822"/>
              <a:gd name="connsiteY1622" fmla="*/ 7484089 h 9676469"/>
              <a:gd name="connsiteX1623" fmla="*/ 3288164 w 9100822"/>
              <a:gd name="connsiteY1623" fmla="*/ 7469338 h 9676469"/>
              <a:gd name="connsiteX1624" fmla="*/ 3291853 w 9100822"/>
              <a:gd name="connsiteY1624" fmla="*/ 7465646 h 9676469"/>
              <a:gd name="connsiteX1625" fmla="*/ 3313981 w 9100822"/>
              <a:gd name="connsiteY1625" fmla="*/ 7428766 h 9676469"/>
              <a:gd name="connsiteX1626" fmla="*/ 3354555 w 9100822"/>
              <a:gd name="connsiteY1626" fmla="*/ 7321806 h 9676469"/>
              <a:gd name="connsiteX1627" fmla="*/ 3350866 w 9100822"/>
              <a:gd name="connsiteY1627" fmla="*/ 7303363 h 9676469"/>
              <a:gd name="connsiteX1628" fmla="*/ 3315826 w 9100822"/>
              <a:gd name="connsiteY1628" fmla="*/ 7283076 h 9676469"/>
              <a:gd name="connsiteX1629" fmla="*/ 3269720 w 9100822"/>
              <a:gd name="connsiteY1629" fmla="*/ 7321806 h 9676469"/>
              <a:gd name="connsiteX1630" fmla="*/ 3229153 w 9100822"/>
              <a:gd name="connsiteY1630" fmla="*/ 7351310 h 9676469"/>
              <a:gd name="connsiteX1631" fmla="*/ 3210711 w 9100822"/>
              <a:gd name="connsiteY1631" fmla="*/ 7329181 h 9676469"/>
              <a:gd name="connsiteX1632" fmla="*/ 3232837 w 9100822"/>
              <a:gd name="connsiteY1632" fmla="*/ 7288609 h 9676469"/>
              <a:gd name="connsiteX1633" fmla="*/ 3254970 w 9100822"/>
              <a:gd name="connsiteY1633" fmla="*/ 7259105 h 9676469"/>
              <a:gd name="connsiteX1634" fmla="*/ 3208865 w 9100822"/>
              <a:gd name="connsiteY1634" fmla="*/ 7211155 h 9676469"/>
              <a:gd name="connsiteX1635" fmla="*/ 3162759 w 9100822"/>
              <a:gd name="connsiteY1635" fmla="*/ 7166895 h 9676469"/>
              <a:gd name="connsiteX1636" fmla="*/ 3170136 w 9100822"/>
              <a:gd name="connsiteY1636" fmla="*/ 7137389 h 9676469"/>
              <a:gd name="connsiteX1637" fmla="*/ 3173827 w 9100822"/>
              <a:gd name="connsiteY1637" fmla="*/ 7111569 h 9676469"/>
              <a:gd name="connsiteX1638" fmla="*/ 3166451 w 9100822"/>
              <a:gd name="connsiteY1638" fmla="*/ 7089439 h 9676469"/>
              <a:gd name="connsiteX1639" fmla="*/ 3140634 w 9100822"/>
              <a:gd name="connsiteY1639" fmla="*/ 7071002 h 9676469"/>
              <a:gd name="connsiteX1640" fmla="*/ 3081617 w 9100822"/>
              <a:gd name="connsiteY1640" fmla="*/ 7104194 h 9676469"/>
              <a:gd name="connsiteX1641" fmla="*/ 3004165 w 9100822"/>
              <a:gd name="connsiteY1641" fmla="*/ 7150299 h 9676469"/>
              <a:gd name="connsiteX1642" fmla="*/ 2923021 w 9100822"/>
              <a:gd name="connsiteY1642" fmla="*/ 7200090 h 9676469"/>
              <a:gd name="connsiteX1643" fmla="*/ 2875071 w 9100822"/>
              <a:gd name="connsiteY1643" fmla="*/ 7259105 h 9676469"/>
              <a:gd name="connsiteX1644" fmla="*/ 2793931 w 9100822"/>
              <a:gd name="connsiteY1644" fmla="*/ 7325494 h 9676469"/>
              <a:gd name="connsiteX1645" fmla="*/ 2701727 w 9100822"/>
              <a:gd name="connsiteY1645" fmla="*/ 7270168 h 9676469"/>
              <a:gd name="connsiteX1646" fmla="*/ 2683283 w 9100822"/>
              <a:gd name="connsiteY1646" fmla="*/ 7218533 h 9676469"/>
              <a:gd name="connsiteX1647" fmla="*/ 2786553 w 9100822"/>
              <a:gd name="connsiteY1647" fmla="*/ 7144766 h 9676469"/>
              <a:gd name="connsiteX1648" fmla="*/ 2845570 w 9100822"/>
              <a:gd name="connsiteY1648" fmla="*/ 7163207 h 9676469"/>
              <a:gd name="connsiteX1649" fmla="*/ 2875071 w 9100822"/>
              <a:gd name="connsiteY1649" fmla="*/ 7185338 h 9676469"/>
              <a:gd name="connsiteX1650" fmla="*/ 2921177 w 9100822"/>
              <a:gd name="connsiteY1650" fmla="*/ 7163207 h 9676469"/>
              <a:gd name="connsiteX1651" fmla="*/ 2963593 w 9100822"/>
              <a:gd name="connsiteY1651" fmla="*/ 7141078 h 9676469"/>
              <a:gd name="connsiteX1652" fmla="*/ 2970973 w 9100822"/>
              <a:gd name="connsiteY1652" fmla="*/ 7137389 h 9676469"/>
              <a:gd name="connsiteX1653" fmla="*/ 2980190 w 9100822"/>
              <a:gd name="connsiteY1653" fmla="*/ 7130011 h 9676469"/>
              <a:gd name="connsiteX1654" fmla="*/ 2989415 w 9100822"/>
              <a:gd name="connsiteY1654" fmla="*/ 7122637 h 9676469"/>
              <a:gd name="connsiteX1655" fmla="*/ 3041049 w 9100822"/>
              <a:gd name="connsiteY1655" fmla="*/ 7093131 h 9676469"/>
              <a:gd name="connsiteX1656" fmla="*/ 3112972 w 9100822"/>
              <a:gd name="connsiteY1656" fmla="*/ 7039651 h 9676469"/>
              <a:gd name="connsiteX1657" fmla="*/ 3148010 w 9100822"/>
              <a:gd name="connsiteY1657" fmla="*/ 6982478 h 9676469"/>
              <a:gd name="connsiteX1658" fmla="*/ 3133256 w 9100822"/>
              <a:gd name="connsiteY1658" fmla="*/ 6951128 h 9676469"/>
              <a:gd name="connsiteX1659" fmla="*/ 3103750 w 9100822"/>
              <a:gd name="connsiteY1659" fmla="*/ 6956662 h 9676469"/>
              <a:gd name="connsiteX1660" fmla="*/ 3087151 w 9100822"/>
              <a:gd name="connsiteY1660" fmla="*/ 6965882 h 9676469"/>
              <a:gd name="connsiteX1661" fmla="*/ 3070554 w 9100822"/>
              <a:gd name="connsiteY1661" fmla="*/ 6960349 h 9676469"/>
              <a:gd name="connsiteX1662" fmla="*/ 3081617 w 9100822"/>
              <a:gd name="connsiteY1662" fmla="*/ 6934532 h 9676469"/>
              <a:gd name="connsiteX1663" fmla="*/ 3088995 w 9100822"/>
              <a:gd name="connsiteY1663" fmla="*/ 6908714 h 9676469"/>
              <a:gd name="connsiteX1664" fmla="*/ 2963593 w 9100822"/>
              <a:gd name="connsiteY1664" fmla="*/ 6860768 h 9676469"/>
              <a:gd name="connsiteX1665" fmla="*/ 2860320 w 9100822"/>
              <a:gd name="connsiteY1665" fmla="*/ 6842327 h 9676469"/>
              <a:gd name="connsiteX1666" fmla="*/ 2786553 w 9100822"/>
              <a:gd name="connsiteY1666" fmla="*/ 6822039 h 9676469"/>
              <a:gd name="connsiteX1667" fmla="*/ 2712790 w 9100822"/>
              <a:gd name="connsiteY1667" fmla="*/ 6798066 h 9676469"/>
              <a:gd name="connsiteX1668" fmla="*/ 2801311 w 9100822"/>
              <a:gd name="connsiteY1668" fmla="*/ 6787000 h 9676469"/>
              <a:gd name="connsiteX1669" fmla="*/ 2849254 w 9100822"/>
              <a:gd name="connsiteY1669" fmla="*/ 6787000 h 9676469"/>
              <a:gd name="connsiteX1670" fmla="*/ 2941465 w 9100822"/>
              <a:gd name="connsiteY1670" fmla="*/ 6801755 h 9676469"/>
              <a:gd name="connsiteX1671" fmla="*/ 3048424 w 9100822"/>
              <a:gd name="connsiteY1671" fmla="*/ 6812818 h 9676469"/>
              <a:gd name="connsiteX1672" fmla="*/ 3133256 w 9100822"/>
              <a:gd name="connsiteY1672" fmla="*/ 6798066 h 9676469"/>
              <a:gd name="connsiteX1673" fmla="*/ 3129567 w 9100822"/>
              <a:gd name="connsiteY1673" fmla="*/ 6691102 h 9676469"/>
              <a:gd name="connsiteX1674" fmla="*/ 3085310 w 9100822"/>
              <a:gd name="connsiteY1674" fmla="*/ 6639469 h 9676469"/>
              <a:gd name="connsiteX1675" fmla="*/ 3031828 w 9100822"/>
              <a:gd name="connsiteY1675" fmla="*/ 6600742 h 9676469"/>
              <a:gd name="connsiteX1676" fmla="*/ 2996791 w 9100822"/>
              <a:gd name="connsiteY1676" fmla="*/ 6558325 h 9676469"/>
              <a:gd name="connsiteX1677" fmla="*/ 3029984 w 9100822"/>
              <a:gd name="connsiteY1677" fmla="*/ 6536196 h 9676469"/>
              <a:gd name="connsiteX1678" fmla="*/ 3059493 w 9100822"/>
              <a:gd name="connsiteY1678" fmla="*/ 6495624 h 9676469"/>
              <a:gd name="connsiteX1679" fmla="*/ 2934089 w 9100822"/>
              <a:gd name="connsiteY1679" fmla="*/ 6373908 h 9676469"/>
              <a:gd name="connsiteX1680" fmla="*/ 2845570 w 9100822"/>
              <a:gd name="connsiteY1680" fmla="*/ 6307521 h 9676469"/>
              <a:gd name="connsiteX1681" fmla="*/ 2864012 w 9100822"/>
              <a:gd name="connsiteY1681" fmla="*/ 6285390 h 9676469"/>
              <a:gd name="connsiteX1682" fmla="*/ 2864547 w 9100822"/>
              <a:gd name="connsiteY1682" fmla="*/ 6285390 h 9676469"/>
              <a:gd name="connsiteX1683" fmla="*/ 2860043 w 9100822"/>
              <a:gd name="connsiteY1683" fmla="*/ 6283313 h 9676469"/>
              <a:gd name="connsiteX1684" fmla="*/ 3007483 w 9100822"/>
              <a:gd name="connsiteY1684" fmla="*/ 6271973 h 9676469"/>
              <a:gd name="connsiteX1685" fmla="*/ 3098224 w 9100822"/>
              <a:gd name="connsiteY1685" fmla="*/ 6271973 h 9676469"/>
              <a:gd name="connsiteX1686" fmla="*/ 3370420 w 9100822"/>
              <a:gd name="connsiteY1686" fmla="*/ 6252126 h 9676469"/>
              <a:gd name="connsiteX1687" fmla="*/ 3386791 w 9100822"/>
              <a:gd name="connsiteY1687" fmla="*/ 6246157 h 9676469"/>
              <a:gd name="connsiteX1688" fmla="*/ 3365620 w 9100822"/>
              <a:gd name="connsiteY1688" fmla="*/ 6230069 h 9676469"/>
              <a:gd name="connsiteX1689" fmla="*/ 3336114 w 9100822"/>
              <a:gd name="connsiteY1689" fmla="*/ 6141547 h 9676469"/>
              <a:gd name="connsiteX1690" fmla="*/ 3356397 w 9100822"/>
              <a:gd name="connsiteY1690" fmla="*/ 6126796 h 9676469"/>
              <a:gd name="connsiteX1691" fmla="*/ 3372998 w 9100822"/>
              <a:gd name="connsiteY1691" fmla="*/ 6108353 h 9676469"/>
              <a:gd name="connsiteX1692" fmla="*/ 3386826 w 9100822"/>
              <a:gd name="connsiteY1692" fmla="*/ 6102820 h 9676469"/>
              <a:gd name="connsiteX1693" fmla="*/ 3413565 w 9100822"/>
              <a:gd name="connsiteY1693" fmla="*/ 6115729 h 9676469"/>
              <a:gd name="connsiteX1694" fmla="*/ 3446761 w 9100822"/>
              <a:gd name="connsiteY1694" fmla="*/ 6174742 h 9676469"/>
              <a:gd name="connsiteX1695" fmla="*/ 3435696 w 9100822"/>
              <a:gd name="connsiteY1695" fmla="*/ 6211626 h 9676469"/>
              <a:gd name="connsiteX1696" fmla="*/ 3420986 w 9100822"/>
              <a:gd name="connsiteY1696" fmla="*/ 6233690 h 9676469"/>
              <a:gd name="connsiteX1697" fmla="*/ 3438471 w 9100822"/>
              <a:gd name="connsiteY1697" fmla="*/ 6227315 h 9676469"/>
              <a:gd name="connsiteX1698" fmla="*/ 3461152 w 9100822"/>
              <a:gd name="connsiteY1698" fmla="*/ 6192583 h 9676469"/>
              <a:gd name="connsiteX1699" fmla="*/ 3410117 w 9100822"/>
              <a:gd name="connsiteY1699" fmla="*/ 6096178 h 9676469"/>
              <a:gd name="connsiteX1700" fmla="*/ 3336393 w 9100822"/>
              <a:gd name="connsiteY1700" fmla="*/ 6045144 h 9676469"/>
              <a:gd name="connsiteX1701" fmla="*/ 3308036 w 9100822"/>
              <a:gd name="connsiteY1701" fmla="*/ 6022452 h 9676469"/>
              <a:gd name="connsiteX1702" fmla="*/ 3286431 w 9100822"/>
              <a:gd name="connsiteY1702" fmla="*/ 5970599 h 9676469"/>
              <a:gd name="connsiteX1703" fmla="*/ 3277101 w 9100822"/>
              <a:gd name="connsiteY1703" fmla="*/ 5975576 h 9676469"/>
              <a:gd name="connsiteX1704" fmla="*/ 3240215 w 9100822"/>
              <a:gd name="connsiteY1704" fmla="*/ 5982951 h 9676469"/>
              <a:gd name="connsiteX1705" fmla="*/ 3170136 w 9100822"/>
              <a:gd name="connsiteY1705" fmla="*/ 5951600 h 9676469"/>
              <a:gd name="connsiteX1706" fmla="*/ 3140634 w 9100822"/>
              <a:gd name="connsiteY1706" fmla="*/ 5887054 h 9676469"/>
              <a:gd name="connsiteX1707" fmla="*/ 3181203 w 9100822"/>
              <a:gd name="connsiteY1707" fmla="*/ 5802222 h 9676469"/>
              <a:gd name="connsiteX1708" fmla="*/ 3224500 w 9100822"/>
              <a:gd name="connsiteY1708" fmla="*/ 5786941 h 9676469"/>
              <a:gd name="connsiteX1709" fmla="*/ 3222983 w 9100822"/>
              <a:gd name="connsiteY1709" fmla="*/ 5784284 h 9676469"/>
              <a:gd name="connsiteX1710" fmla="*/ 3177612 w 9100822"/>
              <a:gd name="connsiteY1710" fmla="*/ 5625493 h 9676469"/>
              <a:gd name="connsiteX1711" fmla="*/ 3154934 w 9100822"/>
              <a:gd name="connsiteY1711" fmla="*/ 5529089 h 9676469"/>
              <a:gd name="connsiteX1712" fmla="*/ 3041515 w 9100822"/>
              <a:gd name="connsiteY1712" fmla="*/ 5512085 h 9676469"/>
              <a:gd name="connsiteX1713" fmla="*/ 2848703 w 9100822"/>
              <a:gd name="connsiteY1713" fmla="*/ 5580135 h 9676469"/>
              <a:gd name="connsiteX1714" fmla="*/ 2678574 w 9100822"/>
              <a:gd name="connsiteY1714" fmla="*/ 5648185 h 9676469"/>
              <a:gd name="connsiteX1715" fmla="*/ 2576505 w 9100822"/>
              <a:gd name="connsiteY1715" fmla="*/ 5602815 h 9676469"/>
              <a:gd name="connsiteX1716" fmla="*/ 2638880 w 9100822"/>
              <a:gd name="connsiteY1716" fmla="*/ 5546105 h 9676469"/>
              <a:gd name="connsiteX1717" fmla="*/ 2746624 w 9100822"/>
              <a:gd name="connsiteY1717" fmla="*/ 5512085 h 9676469"/>
              <a:gd name="connsiteX1718" fmla="*/ 2984803 w 9100822"/>
              <a:gd name="connsiteY1718" fmla="*/ 5438361 h 9676469"/>
              <a:gd name="connsiteX1719" fmla="*/ 3177612 w 9100822"/>
              <a:gd name="connsiteY1719" fmla="*/ 5353294 h 9676469"/>
              <a:gd name="connsiteX1720" fmla="*/ 3268344 w 9100822"/>
              <a:gd name="connsiteY1720" fmla="*/ 5296584 h 9676469"/>
              <a:gd name="connsiteX1721" fmla="*/ 3313713 w 9100822"/>
              <a:gd name="connsiteY1721" fmla="*/ 5217196 h 9676469"/>
              <a:gd name="connsiteX1722" fmla="*/ 3217308 w 9100822"/>
              <a:gd name="connsiteY1722" fmla="*/ 5126466 h 9676469"/>
              <a:gd name="connsiteX1723" fmla="*/ 3086884 w 9100822"/>
              <a:gd name="connsiteY1723" fmla="*/ 5069756 h 9676469"/>
              <a:gd name="connsiteX1724" fmla="*/ 2791821 w 9100822"/>
              <a:gd name="connsiteY1724" fmla="*/ 5107856 h 9676469"/>
              <a:gd name="connsiteX1725" fmla="*/ 2693117 w 9100822"/>
              <a:gd name="connsiteY1725" fmla="*/ 5114166 h 9676469"/>
              <a:gd name="connsiteX1726" fmla="*/ 2688224 w 9100822"/>
              <a:gd name="connsiteY1726" fmla="*/ 5117754 h 9676469"/>
              <a:gd name="connsiteX1727" fmla="*/ 2596653 w 9100822"/>
              <a:gd name="connsiteY1727" fmla="*/ 5160493 h 9676469"/>
              <a:gd name="connsiteX1728" fmla="*/ 2459288 w 9100822"/>
              <a:gd name="connsiteY1728" fmla="*/ 5245960 h 9676469"/>
              <a:gd name="connsiteX1729" fmla="*/ 2352449 w 9100822"/>
              <a:gd name="connsiteY1729" fmla="*/ 5380270 h 9676469"/>
              <a:gd name="connsiteX1730" fmla="*/ 2312770 w 9100822"/>
              <a:gd name="connsiteY1730" fmla="*/ 5484054 h 9676469"/>
              <a:gd name="connsiteX1731" fmla="*/ 2279190 w 9100822"/>
              <a:gd name="connsiteY1731" fmla="*/ 5593943 h 9676469"/>
              <a:gd name="connsiteX1732" fmla="*/ 2138782 w 9100822"/>
              <a:gd name="connsiteY1732" fmla="*/ 5911402 h 9676469"/>
              <a:gd name="connsiteX1733" fmla="*/ 2102145 w 9100822"/>
              <a:gd name="connsiteY1733" fmla="*/ 5972452 h 9676469"/>
              <a:gd name="connsiteX1734" fmla="*/ 2053309 w 9100822"/>
              <a:gd name="connsiteY1734" fmla="*/ 6064029 h 9676469"/>
              <a:gd name="connsiteX1735" fmla="*/ 1980049 w 9100822"/>
              <a:gd name="connsiteY1735" fmla="*/ 6131179 h 9676469"/>
              <a:gd name="connsiteX1736" fmla="*/ 1986153 w 9100822"/>
              <a:gd name="connsiteY1736" fmla="*/ 6039607 h 9676469"/>
              <a:gd name="connsiteX1737" fmla="*/ 2065521 w 9100822"/>
              <a:gd name="connsiteY1737" fmla="*/ 5880876 h 9676469"/>
              <a:gd name="connsiteX1738" fmla="*/ 2074674 w 9100822"/>
              <a:gd name="connsiteY1738" fmla="*/ 5856461 h 9676469"/>
              <a:gd name="connsiteX1739" fmla="*/ 2083833 w 9100822"/>
              <a:gd name="connsiteY1739" fmla="*/ 5832039 h 9676469"/>
              <a:gd name="connsiteX1740" fmla="*/ 2120464 w 9100822"/>
              <a:gd name="connsiteY1740" fmla="*/ 5743517 h 9676469"/>
              <a:gd name="connsiteX1741" fmla="*/ 2147933 w 9100822"/>
              <a:gd name="connsiteY1741" fmla="*/ 5686280 h 9676469"/>
              <a:gd name="connsiteX1742" fmla="*/ 2149118 w 9100822"/>
              <a:gd name="connsiteY1742" fmla="*/ 5680656 h 9676469"/>
              <a:gd name="connsiteX1743" fmla="*/ 2100147 w 9100822"/>
              <a:gd name="connsiteY1743" fmla="*/ 5670863 h 9676469"/>
              <a:gd name="connsiteX1744" fmla="*/ 2054788 w 9100822"/>
              <a:gd name="connsiteY1744" fmla="*/ 5648185 h 9676469"/>
              <a:gd name="connsiteX1745" fmla="*/ 2077467 w 9100822"/>
              <a:gd name="connsiteY1745" fmla="*/ 5648185 h 9676469"/>
              <a:gd name="connsiteX1746" fmla="*/ 2111487 w 9100822"/>
              <a:gd name="connsiteY1746" fmla="*/ 5648185 h 9676469"/>
              <a:gd name="connsiteX1747" fmla="*/ 2154940 w 9100822"/>
              <a:gd name="connsiteY1747" fmla="*/ 5653011 h 9676469"/>
              <a:gd name="connsiteX1748" fmla="*/ 2157094 w 9100822"/>
              <a:gd name="connsiteY1748" fmla="*/ 5642786 h 9676469"/>
              <a:gd name="connsiteX1749" fmla="*/ 2141831 w 9100822"/>
              <a:gd name="connsiteY1749" fmla="*/ 5496262 h 9676469"/>
              <a:gd name="connsiteX1750" fmla="*/ 2126567 w 9100822"/>
              <a:gd name="connsiteY1750" fmla="*/ 5398587 h 9676469"/>
              <a:gd name="connsiteX1751" fmla="*/ 2126567 w 9100822"/>
              <a:gd name="connsiteY1751" fmla="*/ 5368063 h 9676469"/>
              <a:gd name="connsiteX1752" fmla="*/ 2126567 w 9100822"/>
              <a:gd name="connsiteY1752" fmla="*/ 5279534 h 9676469"/>
              <a:gd name="connsiteX1753" fmla="*/ 2132671 w 9100822"/>
              <a:gd name="connsiteY1753" fmla="*/ 5197122 h 9676469"/>
              <a:gd name="connsiteX1754" fmla="*/ 2144878 w 9100822"/>
              <a:gd name="connsiteY1754" fmla="*/ 5154383 h 9676469"/>
              <a:gd name="connsiteX1755" fmla="*/ 2199826 w 9100822"/>
              <a:gd name="connsiteY1755" fmla="*/ 5013968 h 9676469"/>
              <a:gd name="connsiteX1756" fmla="*/ 2242565 w 9100822"/>
              <a:gd name="connsiteY1756" fmla="*/ 4995656 h 9676469"/>
              <a:gd name="connsiteX1757" fmla="*/ 2309715 w 9100822"/>
              <a:gd name="connsiteY1757" fmla="*/ 4971235 h 9676469"/>
              <a:gd name="connsiteX1758" fmla="*/ 2340239 w 9100822"/>
              <a:gd name="connsiteY1758" fmla="*/ 4952923 h 9676469"/>
              <a:gd name="connsiteX1759" fmla="*/ 2328033 w 9100822"/>
              <a:gd name="connsiteY1759" fmla="*/ 4934606 h 9676469"/>
              <a:gd name="connsiteX1760" fmla="*/ 2245615 w 9100822"/>
              <a:gd name="connsiteY1760" fmla="*/ 4864401 h 9676469"/>
              <a:gd name="connsiteX1761" fmla="*/ 2181514 w 9100822"/>
              <a:gd name="connsiteY1761" fmla="*/ 4775879 h 9676469"/>
              <a:gd name="connsiteX1762" fmla="*/ 2163196 w 9100822"/>
              <a:gd name="connsiteY1762" fmla="*/ 4733140 h 9676469"/>
              <a:gd name="connsiteX1763" fmla="*/ 2126567 w 9100822"/>
              <a:gd name="connsiteY1763" fmla="*/ 4708724 h 9676469"/>
              <a:gd name="connsiteX1764" fmla="*/ 2108256 w 9100822"/>
              <a:gd name="connsiteY1764" fmla="*/ 4684302 h 9676469"/>
              <a:gd name="connsiteX1765" fmla="*/ 1973945 w 9100822"/>
              <a:gd name="connsiteY1765" fmla="*/ 4665985 h 9676469"/>
              <a:gd name="connsiteX1766" fmla="*/ 1711428 w 9100822"/>
              <a:gd name="connsiteY1766" fmla="*/ 4897977 h 9676469"/>
              <a:gd name="connsiteX1767" fmla="*/ 1503858 w 9100822"/>
              <a:gd name="connsiteY1767" fmla="*/ 5178805 h 9676469"/>
              <a:gd name="connsiteX1768" fmla="*/ 1424496 w 9100822"/>
              <a:gd name="connsiteY1768" fmla="*/ 5181859 h 9676469"/>
              <a:gd name="connsiteX1769" fmla="*/ 1400080 w 9100822"/>
              <a:gd name="connsiteY1769" fmla="*/ 5117754 h 9676469"/>
              <a:gd name="connsiteX1770" fmla="*/ 1473339 w 9100822"/>
              <a:gd name="connsiteY1770" fmla="*/ 5032287 h 9676469"/>
              <a:gd name="connsiteX1771" fmla="*/ 1506913 w 9100822"/>
              <a:gd name="connsiteY1771" fmla="*/ 5007865 h 9676469"/>
              <a:gd name="connsiteX1772" fmla="*/ 1540489 w 9100822"/>
              <a:gd name="connsiteY1772" fmla="*/ 4983449 h 9676469"/>
              <a:gd name="connsiteX1773" fmla="*/ 1546599 w 9100822"/>
              <a:gd name="connsiteY1773" fmla="*/ 4977339 h 9676469"/>
              <a:gd name="connsiteX1774" fmla="*/ 1583222 w 9100822"/>
              <a:gd name="connsiteY1774" fmla="*/ 4916294 h 9676469"/>
              <a:gd name="connsiteX1775" fmla="*/ 1650383 w 9100822"/>
              <a:gd name="connsiteY1775" fmla="*/ 4739250 h 9676469"/>
              <a:gd name="connsiteX1776" fmla="*/ 1644273 w 9100822"/>
              <a:gd name="connsiteY1776" fmla="*/ 4708724 h 9676469"/>
              <a:gd name="connsiteX1777" fmla="*/ 1620619 w 9100822"/>
              <a:gd name="connsiteY1777" fmla="*/ 4678960 h 9676469"/>
              <a:gd name="connsiteX1778" fmla="*/ 1617934 w 9100822"/>
              <a:gd name="connsiteY1778" fmla="*/ 4678660 h 9676469"/>
              <a:gd name="connsiteX1779" fmla="*/ 1601118 w 9100822"/>
              <a:gd name="connsiteY1779" fmla="*/ 4695477 h 9676469"/>
              <a:gd name="connsiteX1780" fmla="*/ 1580429 w 9100822"/>
              <a:gd name="connsiteY1780" fmla="*/ 4678239 h 9676469"/>
              <a:gd name="connsiteX1781" fmla="*/ 1547358 w 9100822"/>
              <a:gd name="connsiteY1781" fmla="*/ 4695747 h 9676469"/>
              <a:gd name="connsiteX1782" fmla="*/ 1509964 w 9100822"/>
              <a:gd name="connsiteY1782" fmla="*/ 4739250 h 9676469"/>
              <a:gd name="connsiteX1783" fmla="*/ 1442813 w 9100822"/>
              <a:gd name="connsiteY1783" fmla="*/ 4788088 h 9676469"/>
              <a:gd name="connsiteX1784" fmla="*/ 1412288 w 9100822"/>
              <a:gd name="connsiteY1784" fmla="*/ 4751457 h 9676469"/>
              <a:gd name="connsiteX1785" fmla="*/ 1448910 w 9100822"/>
              <a:gd name="connsiteY1785" fmla="*/ 4684302 h 9676469"/>
              <a:gd name="connsiteX1786" fmla="*/ 1485546 w 9100822"/>
              <a:gd name="connsiteY1786" fmla="*/ 4635466 h 9676469"/>
              <a:gd name="connsiteX1787" fmla="*/ 1409232 w 9100822"/>
              <a:gd name="connsiteY1787" fmla="*/ 4556096 h 9676469"/>
              <a:gd name="connsiteX1788" fmla="*/ 1332919 w 9100822"/>
              <a:gd name="connsiteY1788" fmla="*/ 4482836 h 9676469"/>
              <a:gd name="connsiteX1789" fmla="*/ 1345127 w 9100822"/>
              <a:gd name="connsiteY1789" fmla="*/ 4434000 h 9676469"/>
              <a:gd name="connsiteX1790" fmla="*/ 1351236 w 9100822"/>
              <a:gd name="connsiteY1790" fmla="*/ 4391260 h 9676469"/>
              <a:gd name="connsiteX1791" fmla="*/ 1339028 w 9100822"/>
              <a:gd name="connsiteY1791" fmla="*/ 4354631 h 9676469"/>
              <a:gd name="connsiteX1792" fmla="*/ 1296295 w 9100822"/>
              <a:gd name="connsiteY1792" fmla="*/ 4324111 h 9676469"/>
              <a:gd name="connsiteX1793" fmla="*/ 1198608 w 9100822"/>
              <a:gd name="connsiteY1793" fmla="*/ 4379052 h 9676469"/>
              <a:gd name="connsiteX1794" fmla="*/ 1070408 w 9100822"/>
              <a:gd name="connsiteY1794" fmla="*/ 4455367 h 9676469"/>
              <a:gd name="connsiteX1795" fmla="*/ 936098 w 9100822"/>
              <a:gd name="connsiteY1795" fmla="*/ 4537784 h 9676469"/>
              <a:gd name="connsiteX1796" fmla="*/ 856728 w 9100822"/>
              <a:gd name="connsiteY1796" fmla="*/ 4635466 h 9676469"/>
              <a:gd name="connsiteX1797" fmla="*/ 722425 w 9100822"/>
              <a:gd name="connsiteY1797" fmla="*/ 4745354 h 9676469"/>
              <a:gd name="connsiteX1798" fmla="*/ 569802 w 9100822"/>
              <a:gd name="connsiteY1798" fmla="*/ 4653778 h 9676469"/>
              <a:gd name="connsiteX1799" fmla="*/ 539276 w 9100822"/>
              <a:gd name="connsiteY1799" fmla="*/ 4568310 h 9676469"/>
              <a:gd name="connsiteX1800" fmla="*/ 710210 w 9100822"/>
              <a:gd name="connsiteY1800" fmla="*/ 4446207 h 9676469"/>
              <a:gd name="connsiteX1801" fmla="*/ 807897 w 9100822"/>
              <a:gd name="connsiteY1801" fmla="*/ 4476734 h 9676469"/>
              <a:gd name="connsiteX1802" fmla="*/ 856728 w 9100822"/>
              <a:gd name="connsiteY1802" fmla="*/ 4513363 h 9676469"/>
              <a:gd name="connsiteX1803" fmla="*/ 933043 w 9100822"/>
              <a:gd name="connsiteY1803" fmla="*/ 4476734 h 9676469"/>
              <a:gd name="connsiteX1804" fmla="*/ 1003253 w 9100822"/>
              <a:gd name="connsiteY1804" fmla="*/ 4440103 h 9676469"/>
              <a:gd name="connsiteX1805" fmla="*/ 1015467 w 9100822"/>
              <a:gd name="connsiteY1805" fmla="*/ 4434000 h 9676469"/>
              <a:gd name="connsiteX1806" fmla="*/ 1030724 w 9100822"/>
              <a:gd name="connsiteY1806" fmla="*/ 4421786 h 9676469"/>
              <a:gd name="connsiteX1807" fmla="*/ 1045991 w 9100822"/>
              <a:gd name="connsiteY1807" fmla="*/ 4409578 h 9676469"/>
              <a:gd name="connsiteX1808" fmla="*/ 1131458 w 9100822"/>
              <a:gd name="connsiteY1808" fmla="*/ 4360740 h 9676469"/>
              <a:gd name="connsiteX1809" fmla="*/ 1250507 w 9100822"/>
              <a:gd name="connsiteY1809" fmla="*/ 4272218 h 9676469"/>
              <a:gd name="connsiteX1810" fmla="*/ 1308502 w 9100822"/>
              <a:gd name="connsiteY1810" fmla="*/ 4177587 h 9676469"/>
              <a:gd name="connsiteX1811" fmla="*/ 1284081 w 9100822"/>
              <a:gd name="connsiteY1811" fmla="*/ 4125694 h 9676469"/>
              <a:gd name="connsiteX1812" fmla="*/ 1235245 w 9100822"/>
              <a:gd name="connsiteY1812" fmla="*/ 4134853 h 9676469"/>
              <a:gd name="connsiteX1813" fmla="*/ 1207768 w 9100822"/>
              <a:gd name="connsiteY1813" fmla="*/ 4150116 h 9676469"/>
              <a:gd name="connsiteX1814" fmla="*/ 1180297 w 9100822"/>
              <a:gd name="connsiteY1814" fmla="*/ 4140958 h 9676469"/>
              <a:gd name="connsiteX1815" fmla="*/ 1198608 w 9100822"/>
              <a:gd name="connsiteY1815" fmla="*/ 4098224 h 9676469"/>
              <a:gd name="connsiteX1816" fmla="*/ 1210821 w 9100822"/>
              <a:gd name="connsiteY1816" fmla="*/ 4055491 h 9676469"/>
              <a:gd name="connsiteX1817" fmla="*/ 1003253 w 9100822"/>
              <a:gd name="connsiteY1817" fmla="*/ 3976128 h 9676469"/>
              <a:gd name="connsiteX1818" fmla="*/ 832313 w 9100822"/>
              <a:gd name="connsiteY1818" fmla="*/ 3945602 h 9676469"/>
              <a:gd name="connsiteX1819" fmla="*/ 710210 w 9100822"/>
              <a:gd name="connsiteY1819" fmla="*/ 3912021 h 9676469"/>
              <a:gd name="connsiteX1820" fmla="*/ 588114 w 9100822"/>
              <a:gd name="connsiteY1820" fmla="*/ 3872342 h 9676469"/>
              <a:gd name="connsiteX1821" fmla="*/ 734637 w 9100822"/>
              <a:gd name="connsiteY1821" fmla="*/ 3854025 h 9676469"/>
              <a:gd name="connsiteX1822" fmla="*/ 813995 w 9100822"/>
              <a:gd name="connsiteY1822" fmla="*/ 3854025 h 9676469"/>
              <a:gd name="connsiteX1823" fmla="*/ 966622 w 9100822"/>
              <a:gd name="connsiteY1823" fmla="*/ 3878447 h 9676469"/>
              <a:gd name="connsiteX1824" fmla="*/ 1143668 w 9100822"/>
              <a:gd name="connsiteY1824" fmla="*/ 3896759 h 9676469"/>
              <a:gd name="connsiteX1825" fmla="*/ 1284081 w 9100822"/>
              <a:gd name="connsiteY1825" fmla="*/ 3872342 h 9676469"/>
              <a:gd name="connsiteX1826" fmla="*/ 1277978 w 9100822"/>
              <a:gd name="connsiteY1826" fmla="*/ 3695292 h 9676469"/>
              <a:gd name="connsiteX1827" fmla="*/ 1204719 w 9100822"/>
              <a:gd name="connsiteY1827" fmla="*/ 3609826 h 9676469"/>
              <a:gd name="connsiteX1828" fmla="*/ 1116196 w 9100822"/>
              <a:gd name="connsiteY1828" fmla="*/ 3545724 h 9676469"/>
              <a:gd name="connsiteX1829" fmla="*/ 1058200 w 9100822"/>
              <a:gd name="connsiteY1829" fmla="*/ 3475516 h 9676469"/>
              <a:gd name="connsiteX1830" fmla="*/ 1113141 w 9100822"/>
              <a:gd name="connsiteY1830" fmla="*/ 3438885 h 9676469"/>
              <a:gd name="connsiteX1831" fmla="*/ 1161985 w 9100822"/>
              <a:gd name="connsiteY1831" fmla="*/ 3371730 h 9676469"/>
              <a:gd name="connsiteX1832" fmla="*/ 954415 w 9100822"/>
              <a:gd name="connsiteY1832" fmla="*/ 3170265 h 9676469"/>
              <a:gd name="connsiteX1833" fmla="*/ 807897 w 9100822"/>
              <a:gd name="connsiteY1833" fmla="*/ 3060376 h 9676469"/>
              <a:gd name="connsiteX1834" fmla="*/ 838423 w 9100822"/>
              <a:gd name="connsiteY1834" fmla="*/ 3023747 h 9676469"/>
              <a:gd name="connsiteX1835" fmla="*/ 887254 w 9100822"/>
              <a:gd name="connsiteY1835" fmla="*/ 3023747 h 9676469"/>
              <a:gd name="connsiteX1836" fmla="*/ 939152 w 9100822"/>
              <a:gd name="connsiteY1836" fmla="*/ 3048168 h 9676469"/>
              <a:gd name="connsiteX1837" fmla="*/ 984941 w 9100822"/>
              <a:gd name="connsiteY1837" fmla="*/ 3072590 h 9676469"/>
              <a:gd name="connsiteX1838" fmla="*/ 1052089 w 9100822"/>
              <a:gd name="connsiteY1838" fmla="*/ 3124483 h 9676469"/>
              <a:gd name="connsiteX1839" fmla="*/ 1137556 w 9100822"/>
              <a:gd name="connsiteY1839" fmla="*/ 3185534 h 9676469"/>
              <a:gd name="connsiteX1840" fmla="*/ 1229135 w 9100822"/>
              <a:gd name="connsiteY1840" fmla="*/ 3213005 h 9676469"/>
              <a:gd name="connsiteX1841" fmla="*/ 1436703 w 9100822"/>
              <a:gd name="connsiteY1841" fmla="*/ 3304575 h 9676469"/>
              <a:gd name="connsiteX1842" fmla="*/ 1503858 w 9100822"/>
              <a:gd name="connsiteY1842" fmla="*/ 3322892 h 9676469"/>
              <a:gd name="connsiteX1843" fmla="*/ 1561862 w 9100822"/>
              <a:gd name="connsiteY1843" fmla="*/ 3307630 h 9676469"/>
              <a:gd name="connsiteX1844" fmla="*/ 1583222 w 9100822"/>
              <a:gd name="connsiteY1844" fmla="*/ 3267946 h 9676469"/>
              <a:gd name="connsiteX1845" fmla="*/ 1494706 w 9100822"/>
              <a:gd name="connsiteY1845" fmla="*/ 3234372 h 9676469"/>
              <a:gd name="connsiteX1846" fmla="*/ 1412288 w 9100822"/>
              <a:gd name="connsiteY1846" fmla="*/ 3194686 h 9676469"/>
              <a:gd name="connsiteX1847" fmla="*/ 1424496 w 9100822"/>
              <a:gd name="connsiteY1847" fmla="*/ 3164160 h 9676469"/>
              <a:gd name="connsiteX1848" fmla="*/ 1528280 w 9100822"/>
              <a:gd name="connsiteY1848" fmla="*/ 3158057 h 9676469"/>
              <a:gd name="connsiteX1849" fmla="*/ 1601539 w 9100822"/>
              <a:gd name="connsiteY1849" fmla="*/ 3176374 h 9676469"/>
              <a:gd name="connsiteX1850" fmla="*/ 1705324 w 9100822"/>
              <a:gd name="connsiteY1850" fmla="*/ 3097005 h 9676469"/>
              <a:gd name="connsiteX1851" fmla="*/ 1900686 w 9100822"/>
              <a:gd name="connsiteY1851" fmla="*/ 2938280 h 9676469"/>
              <a:gd name="connsiteX1852" fmla="*/ 1940365 w 9100822"/>
              <a:gd name="connsiteY1852" fmla="*/ 2923018 h 9676469"/>
              <a:gd name="connsiteX1853" fmla="*/ 1937310 w 9100822"/>
              <a:gd name="connsiteY1853" fmla="*/ 2889435 h 9676469"/>
              <a:gd name="connsiteX1854" fmla="*/ 1912894 w 9100822"/>
              <a:gd name="connsiteY1854" fmla="*/ 2767340 h 9676469"/>
              <a:gd name="connsiteX1855" fmla="*/ 2016679 w 9100822"/>
              <a:gd name="connsiteY1855" fmla="*/ 2724607 h 9676469"/>
              <a:gd name="connsiteX1856" fmla="*/ 2034997 w 9100822"/>
              <a:gd name="connsiteY1856" fmla="*/ 2712393 h 9676469"/>
              <a:gd name="connsiteX1857" fmla="*/ 1980049 w 9100822"/>
              <a:gd name="connsiteY1857" fmla="*/ 2602504 h 9676469"/>
              <a:gd name="connsiteX1858" fmla="*/ 1961737 w 9100822"/>
              <a:gd name="connsiteY1858" fmla="*/ 2578080 h 9676469"/>
              <a:gd name="connsiteX1859" fmla="*/ 1903742 w 9100822"/>
              <a:gd name="connsiteY1859" fmla="*/ 2507877 h 9676469"/>
              <a:gd name="connsiteX1860" fmla="*/ 1845738 w 9100822"/>
              <a:gd name="connsiteY1860" fmla="*/ 2431565 h 9676469"/>
              <a:gd name="connsiteX1861" fmla="*/ 1900686 w 9100822"/>
              <a:gd name="connsiteY1861" fmla="*/ 2462089 h 9676469"/>
              <a:gd name="connsiteX1862" fmla="*/ 2016679 w 9100822"/>
              <a:gd name="connsiteY1862" fmla="*/ 2523142 h 9676469"/>
              <a:gd name="connsiteX1863" fmla="*/ 2019733 w 9100822"/>
              <a:gd name="connsiteY1863" fmla="*/ 2492615 h 9676469"/>
              <a:gd name="connsiteX1864" fmla="*/ 2022783 w 9100822"/>
              <a:gd name="connsiteY1864" fmla="*/ 2474298 h 9676469"/>
              <a:gd name="connsiteX1865" fmla="*/ 2053309 w 9100822"/>
              <a:gd name="connsiteY1865" fmla="*/ 2474298 h 9676469"/>
              <a:gd name="connsiteX1866" fmla="*/ 2102145 w 9100822"/>
              <a:gd name="connsiteY1866" fmla="*/ 2431565 h 9676469"/>
              <a:gd name="connsiteX1867" fmla="*/ 2126567 w 9100822"/>
              <a:gd name="connsiteY1867" fmla="*/ 2391886 h 9676469"/>
              <a:gd name="connsiteX1868" fmla="*/ 2157094 w 9100822"/>
              <a:gd name="connsiteY1868" fmla="*/ 2388831 h 9676469"/>
              <a:gd name="connsiteX1869" fmla="*/ 2205932 w 9100822"/>
              <a:gd name="connsiteY1869" fmla="*/ 2413251 h 9676469"/>
              <a:gd name="connsiteX1870" fmla="*/ 2285299 w 9100822"/>
              <a:gd name="connsiteY1870" fmla="*/ 2419356 h 9676469"/>
              <a:gd name="connsiteX1871" fmla="*/ 2328033 w 9100822"/>
              <a:gd name="connsiteY1871" fmla="*/ 2407148 h 9676469"/>
              <a:gd name="connsiteX1872" fmla="*/ 2355504 w 9100822"/>
              <a:gd name="connsiteY1872" fmla="*/ 2428515 h 9676469"/>
              <a:gd name="connsiteX1873" fmla="*/ 2395187 w 9100822"/>
              <a:gd name="connsiteY1873" fmla="*/ 2455984 h 9676469"/>
              <a:gd name="connsiteX1874" fmla="*/ 2462342 w 9100822"/>
              <a:gd name="connsiteY1874" fmla="*/ 2590295 h 9676469"/>
              <a:gd name="connsiteX1875" fmla="*/ 2431818 w 9100822"/>
              <a:gd name="connsiteY1875" fmla="*/ 2700184 h 9676469"/>
              <a:gd name="connsiteX1876" fmla="*/ 2376871 w 9100822"/>
              <a:gd name="connsiteY1876" fmla="*/ 2797865 h 9676469"/>
              <a:gd name="connsiteX1877" fmla="*/ 2395187 w 9100822"/>
              <a:gd name="connsiteY1877" fmla="*/ 2883332 h 9676469"/>
              <a:gd name="connsiteX1878" fmla="*/ 2444025 w 9100822"/>
              <a:gd name="connsiteY1878" fmla="*/ 2950487 h 9676469"/>
              <a:gd name="connsiteX1879" fmla="*/ 2474550 w 9100822"/>
              <a:gd name="connsiteY1879" fmla="*/ 2977964 h 9676469"/>
              <a:gd name="connsiteX1880" fmla="*/ 2523394 w 9100822"/>
              <a:gd name="connsiteY1880" fmla="*/ 2993221 h 9676469"/>
              <a:gd name="connsiteX1881" fmla="*/ 2547809 w 9100822"/>
              <a:gd name="connsiteY1881" fmla="*/ 2981013 h 9676469"/>
              <a:gd name="connsiteX1882" fmla="*/ 2566127 w 9100822"/>
              <a:gd name="connsiteY1882" fmla="*/ 2981013 h 9676469"/>
              <a:gd name="connsiteX1883" fmla="*/ 2621070 w 9100822"/>
              <a:gd name="connsiteY1883" fmla="*/ 2971854 h 9676469"/>
              <a:gd name="connsiteX1884" fmla="*/ 2639686 w 9100822"/>
              <a:gd name="connsiteY1884" fmla="*/ 2970525 h 9676469"/>
              <a:gd name="connsiteX1885" fmla="*/ 2645195 w 9100822"/>
              <a:gd name="connsiteY1885" fmla="*/ 2924604 h 9676469"/>
              <a:gd name="connsiteX1886" fmla="*/ 2608860 w 9100822"/>
              <a:gd name="connsiteY1886" fmla="*/ 2932175 h 9676469"/>
              <a:gd name="connsiteX1887" fmla="*/ 2578336 w 9100822"/>
              <a:gd name="connsiteY1887" fmla="*/ 2889435 h 9676469"/>
              <a:gd name="connsiteX1888" fmla="*/ 2608860 w 9100822"/>
              <a:gd name="connsiteY1888" fmla="*/ 2858910 h 9676469"/>
              <a:gd name="connsiteX1889" fmla="*/ 2645491 w 9100822"/>
              <a:gd name="connsiteY1889" fmla="*/ 2865020 h 9676469"/>
              <a:gd name="connsiteX1890" fmla="*/ 2651017 w 9100822"/>
              <a:gd name="connsiteY1890" fmla="*/ 2876074 h 9676469"/>
              <a:gd name="connsiteX1891" fmla="*/ 2655895 w 9100822"/>
              <a:gd name="connsiteY1891" fmla="*/ 2835432 h 9676469"/>
              <a:gd name="connsiteX1892" fmla="*/ 2667235 w 9100822"/>
              <a:gd name="connsiteY1892" fmla="*/ 2790074 h 9676469"/>
              <a:gd name="connsiteX1893" fmla="*/ 2701266 w 9100822"/>
              <a:gd name="connsiteY1893" fmla="*/ 2824092 h 9676469"/>
              <a:gd name="connsiteX1894" fmla="*/ 2712606 w 9100822"/>
              <a:gd name="connsiteY1894" fmla="*/ 2846772 h 9676469"/>
              <a:gd name="connsiteX1895" fmla="*/ 2803333 w 9100822"/>
              <a:gd name="connsiteY1895" fmla="*/ 2892142 h 9676469"/>
              <a:gd name="connsiteX1896" fmla="*/ 2882723 w 9100822"/>
              <a:gd name="connsiteY1896" fmla="*/ 2846772 h 9676469"/>
              <a:gd name="connsiteX1897" fmla="*/ 2837363 w 9100822"/>
              <a:gd name="connsiteY1897" fmla="*/ 2756043 h 9676469"/>
              <a:gd name="connsiteX1898" fmla="*/ 2752299 w 9100822"/>
              <a:gd name="connsiteY1898" fmla="*/ 2665301 h 9676469"/>
              <a:gd name="connsiteX1899" fmla="*/ 2701266 w 9100822"/>
              <a:gd name="connsiteY1899" fmla="*/ 2631283 h 9676469"/>
              <a:gd name="connsiteX1900" fmla="*/ 2757964 w 9100822"/>
              <a:gd name="connsiteY1900" fmla="*/ 2540553 h 9676469"/>
              <a:gd name="connsiteX1901" fmla="*/ 2689913 w 9100822"/>
              <a:gd name="connsiteY1901" fmla="*/ 2347745 h 9676469"/>
              <a:gd name="connsiteX1902" fmla="*/ 2565154 w 9100822"/>
              <a:gd name="connsiteY1902" fmla="*/ 2018826 h 9676469"/>
              <a:gd name="connsiteX1903" fmla="*/ 2519794 w 9100822"/>
              <a:gd name="connsiteY1903" fmla="*/ 1950786 h 9676469"/>
              <a:gd name="connsiteX1904" fmla="*/ 2463084 w 9100822"/>
              <a:gd name="connsiteY1904" fmla="*/ 1826015 h 9676469"/>
              <a:gd name="connsiteX1905" fmla="*/ 2395037 w 9100822"/>
              <a:gd name="connsiteY1905" fmla="*/ 1712607 h 9676469"/>
              <a:gd name="connsiteX1906" fmla="*/ 2388917 w 9100822"/>
              <a:gd name="connsiteY1906" fmla="*/ 1699462 h 9676469"/>
              <a:gd name="connsiteX1907" fmla="*/ 2387554 w 9100822"/>
              <a:gd name="connsiteY1907" fmla="*/ 1703547 h 9676469"/>
              <a:gd name="connsiteX1908" fmla="*/ 2346351 w 9100822"/>
              <a:gd name="connsiteY1908" fmla="*/ 1717285 h 9676469"/>
              <a:gd name="connsiteX1909" fmla="*/ 2297508 w 9100822"/>
              <a:gd name="connsiteY1909" fmla="*/ 1692863 h 9676469"/>
              <a:gd name="connsiteX1910" fmla="*/ 2273084 w 9100822"/>
              <a:gd name="connsiteY1910" fmla="*/ 1644025 h 9676469"/>
              <a:gd name="connsiteX1911" fmla="*/ 2328033 w 9100822"/>
              <a:gd name="connsiteY1911" fmla="*/ 1595182 h 9676469"/>
              <a:gd name="connsiteX1912" fmla="*/ 2342983 w 9100822"/>
              <a:gd name="connsiteY1912" fmla="*/ 1600789 h 9676469"/>
              <a:gd name="connsiteX1913" fmla="*/ 2318479 w 9100822"/>
              <a:gd name="connsiteY1913" fmla="*/ 1548151 h 9676469"/>
              <a:gd name="connsiteX1914" fmla="*/ 2202227 w 9100822"/>
              <a:gd name="connsiteY1914" fmla="*/ 1395036 h 9676469"/>
              <a:gd name="connsiteX1915" fmla="*/ 2145517 w 9100822"/>
              <a:gd name="connsiteY1915" fmla="*/ 1292958 h 9676469"/>
              <a:gd name="connsiteX1916" fmla="*/ 2213567 w 9100822"/>
              <a:gd name="connsiteY1916" fmla="*/ 1338326 h 9676469"/>
              <a:gd name="connsiteX1917" fmla="*/ 2395037 w 9100822"/>
              <a:gd name="connsiteY1917" fmla="*/ 1599187 h 9676469"/>
              <a:gd name="connsiteX1918" fmla="*/ 2599185 w 9100822"/>
              <a:gd name="connsiteY1918" fmla="*/ 1837365 h 9676469"/>
              <a:gd name="connsiteX1919" fmla="*/ 3075533 w 9100822"/>
              <a:gd name="connsiteY1919" fmla="*/ 2143596 h 9676469"/>
              <a:gd name="connsiteX1920" fmla="*/ 3205968 w 9100822"/>
              <a:gd name="connsiteY1920" fmla="*/ 2132244 h 9676469"/>
              <a:gd name="connsiteX1921" fmla="*/ 3245663 w 9100822"/>
              <a:gd name="connsiteY1921" fmla="*/ 1984806 h 9676469"/>
              <a:gd name="connsiteX1922" fmla="*/ 3222983 w 9100822"/>
              <a:gd name="connsiteY1922" fmla="*/ 1814675 h 9676469"/>
              <a:gd name="connsiteX1923" fmla="*/ 3222983 w 9100822"/>
              <a:gd name="connsiteY1923" fmla="*/ 1678575 h 9676469"/>
              <a:gd name="connsiteX1924" fmla="*/ 3262678 w 9100822"/>
              <a:gd name="connsiteY1924" fmla="*/ 1684251 h 9676469"/>
              <a:gd name="connsiteX1925" fmla="*/ 3319388 w 9100822"/>
              <a:gd name="connsiteY1925" fmla="*/ 1740961 h 9676469"/>
              <a:gd name="connsiteX1926" fmla="*/ 3347742 w 9100822"/>
              <a:gd name="connsiteY1926" fmla="*/ 1814675 h 9676469"/>
              <a:gd name="connsiteX1927" fmla="*/ 3404454 w 9100822"/>
              <a:gd name="connsiteY1927" fmla="*/ 1882736 h 9676469"/>
              <a:gd name="connsiteX1928" fmla="*/ 3449812 w 9100822"/>
              <a:gd name="connsiteY1928" fmla="*/ 1871385 h 9676469"/>
              <a:gd name="connsiteX1929" fmla="*/ 3449812 w 9100822"/>
              <a:gd name="connsiteY1929" fmla="*/ 1826015 h 9676469"/>
              <a:gd name="connsiteX1930" fmla="*/ 3563233 w 9100822"/>
              <a:gd name="connsiteY1930" fmla="*/ 1701267 h 9676469"/>
              <a:gd name="connsiteX1931" fmla="*/ 3483843 w 9100822"/>
              <a:gd name="connsiteY1931" fmla="*/ 1531137 h 9676469"/>
              <a:gd name="connsiteX1932" fmla="*/ 3517861 w 9100822"/>
              <a:gd name="connsiteY1932" fmla="*/ 1559491 h 9676469"/>
              <a:gd name="connsiteX1933" fmla="*/ 3563233 w 9100822"/>
              <a:gd name="connsiteY1933" fmla="*/ 1633205 h 9676469"/>
              <a:gd name="connsiteX1934" fmla="*/ 3585912 w 9100822"/>
              <a:gd name="connsiteY1934" fmla="*/ 1712607 h 9676469"/>
              <a:gd name="connsiteX1935" fmla="*/ 3659637 w 9100822"/>
              <a:gd name="connsiteY1935" fmla="*/ 1888401 h 9676469"/>
              <a:gd name="connsiteX1936" fmla="*/ 3778721 w 9100822"/>
              <a:gd name="connsiteY1936" fmla="*/ 1973465 h 9676469"/>
              <a:gd name="connsiteX1937" fmla="*/ 3858123 w 9100822"/>
              <a:gd name="connsiteY1937" fmla="*/ 2007484 h 9676469"/>
              <a:gd name="connsiteX1938" fmla="*/ 4005560 w 9100822"/>
              <a:gd name="connsiteY1938" fmla="*/ 2018826 h 9676469"/>
              <a:gd name="connsiteX1939" fmla="*/ 4005560 w 9100822"/>
              <a:gd name="connsiteY1939" fmla="*/ 1996146 h 9676469"/>
              <a:gd name="connsiteX1940" fmla="*/ 4011226 w 9100822"/>
              <a:gd name="connsiteY1940" fmla="*/ 1922419 h 9676469"/>
              <a:gd name="connsiteX1941" fmla="*/ 4084952 w 9100822"/>
              <a:gd name="connsiteY1941" fmla="*/ 1928095 h 9676469"/>
              <a:gd name="connsiteX1942" fmla="*/ 4243730 w 9100822"/>
              <a:gd name="connsiteY1942" fmla="*/ 1962126 h 9676469"/>
              <a:gd name="connsiteX1943" fmla="*/ 4323129 w 9100822"/>
              <a:gd name="connsiteY1943" fmla="*/ 1882736 h 9676469"/>
              <a:gd name="connsiteX1944" fmla="*/ 4096290 w 9100822"/>
              <a:gd name="connsiteY1944" fmla="*/ 1451746 h 9676469"/>
              <a:gd name="connsiteX1945" fmla="*/ 4039580 w 9100822"/>
              <a:gd name="connsiteY1945" fmla="*/ 1417716 h 9676469"/>
              <a:gd name="connsiteX1946" fmla="*/ 4073612 w 9100822"/>
              <a:gd name="connsiteY1946" fmla="*/ 1508446 h 9676469"/>
              <a:gd name="connsiteX1947" fmla="*/ 4107630 w 9100822"/>
              <a:gd name="connsiteY1947" fmla="*/ 1712607 h 9676469"/>
              <a:gd name="connsiteX1948" fmla="*/ 4073612 w 9100822"/>
              <a:gd name="connsiteY1948" fmla="*/ 1667237 h 9676469"/>
              <a:gd name="connsiteX1949" fmla="*/ 3988547 w 9100822"/>
              <a:gd name="connsiteY1949" fmla="*/ 1446072 h 9676469"/>
              <a:gd name="connsiteX1950" fmla="*/ 3903481 w 9100822"/>
              <a:gd name="connsiteY1950" fmla="*/ 1224907 h 9676469"/>
              <a:gd name="connsiteX1951" fmla="*/ 3886465 w 9100822"/>
              <a:gd name="connsiteY1951" fmla="*/ 1128503 h 9676469"/>
              <a:gd name="connsiteX1952" fmla="*/ 3829757 w 9100822"/>
              <a:gd name="connsiteY1952" fmla="*/ 1020759 h 9676469"/>
              <a:gd name="connsiteX1953" fmla="*/ 3778721 w 9100822"/>
              <a:gd name="connsiteY1953" fmla="*/ 930029 h 9676469"/>
              <a:gd name="connsiteX1954" fmla="*/ 3687991 w 9100822"/>
              <a:gd name="connsiteY1954" fmla="*/ 782578 h 9676469"/>
              <a:gd name="connsiteX1955" fmla="*/ 3642622 w 9100822"/>
              <a:gd name="connsiteY1955" fmla="*/ 714528 h 9676469"/>
              <a:gd name="connsiteX1956" fmla="*/ 3668139 w 9100822"/>
              <a:gd name="connsiteY1956" fmla="*/ 689012 h 9676469"/>
              <a:gd name="connsiteX1957" fmla="*/ 2257517 w 9100822"/>
              <a:gd name="connsiteY1957" fmla="*/ 538029 h 9676469"/>
              <a:gd name="connsiteX1958" fmla="*/ 2270276 w 9100822"/>
              <a:gd name="connsiteY1958" fmla="*/ 544410 h 9676469"/>
              <a:gd name="connsiteX1959" fmla="*/ 2326986 w 9100822"/>
              <a:gd name="connsiteY1959" fmla="*/ 601120 h 9676469"/>
              <a:gd name="connsiteX1960" fmla="*/ 2326986 w 9100822"/>
              <a:gd name="connsiteY1960" fmla="*/ 635140 h 9676469"/>
              <a:gd name="connsiteX1961" fmla="*/ 2270276 w 9100822"/>
              <a:gd name="connsiteY1961" fmla="*/ 578428 h 9676469"/>
              <a:gd name="connsiteX1962" fmla="*/ 2253261 w 9100822"/>
              <a:gd name="connsiteY1962" fmla="*/ 541572 h 9676469"/>
              <a:gd name="connsiteX1963" fmla="*/ 2257517 w 9100822"/>
              <a:gd name="connsiteY1963" fmla="*/ 538029 h 9676469"/>
              <a:gd name="connsiteX1964" fmla="*/ 3154934 w 9100822"/>
              <a:gd name="connsiteY1964" fmla="*/ 0 h 9676469"/>
              <a:gd name="connsiteX1965" fmla="*/ 3205968 w 9100822"/>
              <a:gd name="connsiteY1965" fmla="*/ 85065 h 9676469"/>
              <a:gd name="connsiteX1966" fmla="*/ 3245663 w 9100822"/>
              <a:gd name="connsiteY1966" fmla="*/ 221165 h 9676469"/>
              <a:gd name="connsiteX1967" fmla="*/ 3291033 w 9100822"/>
              <a:gd name="connsiteY1967" fmla="*/ 374279 h 9676469"/>
              <a:gd name="connsiteX1968" fmla="*/ 3359082 w 9100822"/>
              <a:gd name="connsiteY1968" fmla="*/ 623798 h 9676469"/>
              <a:gd name="connsiteX1969" fmla="*/ 3336393 w 9100822"/>
              <a:gd name="connsiteY1969" fmla="*/ 578428 h 9676469"/>
              <a:gd name="connsiteX1970" fmla="*/ 3279684 w 9100822"/>
              <a:gd name="connsiteY1970" fmla="*/ 436665 h 9676469"/>
              <a:gd name="connsiteX1971" fmla="*/ 3194628 w 9100822"/>
              <a:gd name="connsiteY1971" fmla="*/ 187145 h 9676469"/>
              <a:gd name="connsiteX1972" fmla="*/ 3143582 w 9100822"/>
              <a:gd name="connsiteY1972" fmla="*/ 34031 h 9676469"/>
              <a:gd name="connsiteX1973" fmla="*/ 3154934 w 9100822"/>
              <a:gd name="connsiteY1973" fmla="*/ 0 h 96764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</a:cxnLst>
            <a:rect l="l" t="t" r="r" b="b"/>
            <a:pathLst>
              <a:path w="9100822" h="9676469">
                <a:moveTo>
                  <a:pt x="7047522" y="9380372"/>
                </a:moveTo>
                <a:cubicBezTo>
                  <a:pt x="7071940" y="9380372"/>
                  <a:pt x="7098391" y="9388512"/>
                  <a:pt x="7126880" y="9404795"/>
                </a:cubicBezTo>
                <a:cubicBezTo>
                  <a:pt x="7143162" y="9412936"/>
                  <a:pt x="7158424" y="9428198"/>
                  <a:pt x="7172669" y="9450584"/>
                </a:cubicBezTo>
                <a:cubicBezTo>
                  <a:pt x="7186915" y="9472968"/>
                  <a:pt x="7203196" y="9498401"/>
                  <a:pt x="7221512" y="9526896"/>
                </a:cubicBezTo>
                <a:cubicBezTo>
                  <a:pt x="7239825" y="9555387"/>
                  <a:pt x="7251020" y="9573697"/>
                  <a:pt x="7255094" y="9581837"/>
                </a:cubicBezTo>
                <a:cubicBezTo>
                  <a:pt x="7271368" y="9606261"/>
                  <a:pt x="7279507" y="9624571"/>
                  <a:pt x="7279507" y="9636785"/>
                </a:cubicBezTo>
                <a:cubicBezTo>
                  <a:pt x="7279507" y="9689697"/>
                  <a:pt x="7253049" y="9689697"/>
                  <a:pt x="7200140" y="9636785"/>
                </a:cubicBezTo>
                <a:cubicBezTo>
                  <a:pt x="7163517" y="9600156"/>
                  <a:pt x="7132991" y="9571668"/>
                  <a:pt x="7108568" y="9551313"/>
                </a:cubicBezTo>
                <a:cubicBezTo>
                  <a:pt x="7055659" y="9506542"/>
                  <a:pt x="7027168" y="9480091"/>
                  <a:pt x="7023095" y="9471950"/>
                </a:cubicBezTo>
                <a:cubicBezTo>
                  <a:pt x="7010887" y="9447527"/>
                  <a:pt x="7004785" y="9429217"/>
                  <a:pt x="7004785" y="9417003"/>
                </a:cubicBezTo>
                <a:cubicBezTo>
                  <a:pt x="7004785" y="9392586"/>
                  <a:pt x="7019027" y="9380372"/>
                  <a:pt x="7047522" y="9380372"/>
                </a:cubicBezTo>
                <a:close/>
                <a:moveTo>
                  <a:pt x="6705642" y="8873664"/>
                </a:moveTo>
                <a:cubicBezTo>
                  <a:pt x="6709711" y="8873664"/>
                  <a:pt x="6711746" y="8875700"/>
                  <a:pt x="6711746" y="8879766"/>
                </a:cubicBezTo>
                <a:cubicBezTo>
                  <a:pt x="6711746" y="8883840"/>
                  <a:pt x="6709711" y="8885871"/>
                  <a:pt x="6705642" y="8885871"/>
                </a:cubicBezTo>
                <a:cubicBezTo>
                  <a:pt x="6701571" y="8885871"/>
                  <a:pt x="6699534" y="8883840"/>
                  <a:pt x="6699534" y="8879766"/>
                </a:cubicBezTo>
                <a:cubicBezTo>
                  <a:pt x="6699534" y="8875700"/>
                  <a:pt x="6701571" y="8873664"/>
                  <a:pt x="6705642" y="8873664"/>
                </a:cubicBezTo>
                <a:close/>
                <a:moveTo>
                  <a:pt x="6595749" y="8751561"/>
                </a:moveTo>
                <a:cubicBezTo>
                  <a:pt x="6607964" y="8751561"/>
                  <a:pt x="6614065" y="8757670"/>
                  <a:pt x="6614065" y="8769878"/>
                </a:cubicBezTo>
                <a:cubicBezTo>
                  <a:pt x="6614065" y="8773945"/>
                  <a:pt x="6612030" y="8778018"/>
                  <a:pt x="6607964" y="8782085"/>
                </a:cubicBezTo>
                <a:cubicBezTo>
                  <a:pt x="6595749" y="8782085"/>
                  <a:pt x="6589643" y="8775982"/>
                  <a:pt x="6589643" y="8763775"/>
                </a:cubicBezTo>
                <a:cubicBezTo>
                  <a:pt x="6589643" y="8759701"/>
                  <a:pt x="6591683" y="8755634"/>
                  <a:pt x="6595749" y="8751561"/>
                </a:cubicBezTo>
                <a:close/>
                <a:moveTo>
                  <a:pt x="6553015" y="8708827"/>
                </a:moveTo>
                <a:cubicBezTo>
                  <a:pt x="6561156" y="8708827"/>
                  <a:pt x="6565223" y="8712901"/>
                  <a:pt x="6565223" y="8721041"/>
                </a:cubicBezTo>
                <a:lnTo>
                  <a:pt x="6565223" y="8727144"/>
                </a:lnTo>
                <a:cubicBezTo>
                  <a:pt x="6561156" y="8723070"/>
                  <a:pt x="6557088" y="8716968"/>
                  <a:pt x="6553015" y="8708827"/>
                </a:cubicBezTo>
                <a:close/>
                <a:moveTo>
                  <a:pt x="5814313" y="8653886"/>
                </a:moveTo>
                <a:cubicBezTo>
                  <a:pt x="5838735" y="8702723"/>
                  <a:pt x="5850943" y="8733249"/>
                  <a:pt x="5850943" y="8745456"/>
                </a:cubicBezTo>
                <a:cubicBezTo>
                  <a:pt x="5850943" y="8773945"/>
                  <a:pt x="5844839" y="8767842"/>
                  <a:pt x="5832633" y="8727144"/>
                </a:cubicBezTo>
                <a:cubicBezTo>
                  <a:pt x="5824492" y="8702723"/>
                  <a:pt x="5818386" y="8678301"/>
                  <a:pt x="5814313" y="8653886"/>
                </a:cubicBezTo>
                <a:close/>
                <a:moveTo>
                  <a:pt x="3018823" y="8597025"/>
                </a:moveTo>
                <a:lnTo>
                  <a:pt x="3030175" y="8597025"/>
                </a:lnTo>
                <a:lnTo>
                  <a:pt x="3041515" y="8597025"/>
                </a:lnTo>
                <a:cubicBezTo>
                  <a:pt x="3041515" y="8604592"/>
                  <a:pt x="3037729" y="8608365"/>
                  <a:pt x="3030175" y="8608365"/>
                </a:cubicBezTo>
                <a:cubicBezTo>
                  <a:pt x="3022606" y="8608365"/>
                  <a:pt x="3018823" y="8604592"/>
                  <a:pt x="3018823" y="8597025"/>
                </a:cubicBezTo>
                <a:close/>
                <a:moveTo>
                  <a:pt x="6446943" y="8587108"/>
                </a:moveTo>
                <a:cubicBezTo>
                  <a:pt x="6454573" y="8587874"/>
                  <a:pt x="6473653" y="8608098"/>
                  <a:pt x="6504177" y="8647775"/>
                </a:cubicBezTo>
                <a:cubicBezTo>
                  <a:pt x="6508245" y="8659989"/>
                  <a:pt x="6510281" y="8666094"/>
                  <a:pt x="6510281" y="8666094"/>
                </a:cubicBezTo>
                <a:lnTo>
                  <a:pt x="6491965" y="8647775"/>
                </a:lnTo>
                <a:cubicBezTo>
                  <a:pt x="6479756" y="8639641"/>
                  <a:pt x="6468567" y="8629465"/>
                  <a:pt x="6458389" y="8617255"/>
                </a:cubicBezTo>
                <a:cubicBezTo>
                  <a:pt x="6448213" y="8605041"/>
                  <a:pt x="6443127" y="8596901"/>
                  <a:pt x="6443127" y="8592834"/>
                </a:cubicBezTo>
                <a:cubicBezTo>
                  <a:pt x="6443127" y="8588760"/>
                  <a:pt x="6444396" y="8586857"/>
                  <a:pt x="6446943" y="8587108"/>
                </a:cubicBezTo>
                <a:close/>
                <a:moveTo>
                  <a:pt x="6894513" y="8531020"/>
                </a:moveTo>
                <a:cubicBezTo>
                  <a:pt x="6909013" y="8535598"/>
                  <a:pt x="6931523" y="8556202"/>
                  <a:pt x="6962051" y="8592834"/>
                </a:cubicBezTo>
                <a:cubicBezTo>
                  <a:pt x="6978326" y="8609115"/>
                  <a:pt x="6980363" y="8617255"/>
                  <a:pt x="6968153" y="8617255"/>
                </a:cubicBezTo>
                <a:cubicBezTo>
                  <a:pt x="6960021" y="8617255"/>
                  <a:pt x="6946786" y="8609115"/>
                  <a:pt x="6928474" y="8592834"/>
                </a:cubicBezTo>
                <a:cubicBezTo>
                  <a:pt x="6910158" y="8576553"/>
                  <a:pt x="6896932" y="8562309"/>
                  <a:pt x="6888787" y="8550100"/>
                </a:cubicBezTo>
                <a:cubicBezTo>
                  <a:pt x="6884718" y="8541960"/>
                  <a:pt x="6882687" y="8535857"/>
                  <a:pt x="6882687" y="8531783"/>
                </a:cubicBezTo>
                <a:cubicBezTo>
                  <a:pt x="6885738" y="8529748"/>
                  <a:pt x="6889682" y="8529494"/>
                  <a:pt x="6894513" y="8531020"/>
                </a:cubicBezTo>
                <a:close/>
                <a:moveTo>
                  <a:pt x="6278296" y="8391368"/>
                </a:moveTo>
                <a:cubicBezTo>
                  <a:pt x="6310851" y="8407649"/>
                  <a:pt x="6327132" y="8421895"/>
                  <a:pt x="6327132" y="8434102"/>
                </a:cubicBezTo>
                <a:cubicBezTo>
                  <a:pt x="6327132" y="8434102"/>
                  <a:pt x="6353585" y="8470731"/>
                  <a:pt x="6406498" y="8543991"/>
                </a:cubicBezTo>
                <a:cubicBezTo>
                  <a:pt x="6402423" y="8543991"/>
                  <a:pt x="6390217" y="8535857"/>
                  <a:pt x="6369866" y="8519576"/>
                </a:cubicBezTo>
                <a:cubicBezTo>
                  <a:pt x="6333238" y="8482945"/>
                  <a:pt x="6302712" y="8440212"/>
                  <a:pt x="6278296" y="8391368"/>
                </a:cubicBezTo>
                <a:close/>
                <a:moveTo>
                  <a:pt x="6705642" y="8348635"/>
                </a:moveTo>
                <a:cubicBezTo>
                  <a:pt x="6709711" y="8348635"/>
                  <a:pt x="6711746" y="8350673"/>
                  <a:pt x="6711746" y="8354739"/>
                </a:cubicBezTo>
                <a:cubicBezTo>
                  <a:pt x="6711746" y="8358813"/>
                  <a:pt x="6709711" y="8360842"/>
                  <a:pt x="6705642" y="8360842"/>
                </a:cubicBezTo>
                <a:cubicBezTo>
                  <a:pt x="6701571" y="8360842"/>
                  <a:pt x="6699534" y="8358813"/>
                  <a:pt x="6699534" y="8354739"/>
                </a:cubicBezTo>
                <a:cubicBezTo>
                  <a:pt x="6699534" y="8350673"/>
                  <a:pt x="6701571" y="8348635"/>
                  <a:pt x="6705642" y="8348635"/>
                </a:cubicBezTo>
                <a:close/>
                <a:moveTo>
                  <a:pt x="6052410" y="8305901"/>
                </a:moveTo>
                <a:cubicBezTo>
                  <a:pt x="6036129" y="8305901"/>
                  <a:pt x="6038165" y="8344561"/>
                  <a:pt x="6058512" y="8421895"/>
                </a:cubicBezTo>
                <a:cubicBezTo>
                  <a:pt x="6066654" y="8450383"/>
                  <a:pt x="6072758" y="8454457"/>
                  <a:pt x="6076824" y="8434102"/>
                </a:cubicBezTo>
                <a:cubicBezTo>
                  <a:pt x="6076824" y="8421895"/>
                  <a:pt x="6073777" y="8408668"/>
                  <a:pt x="6067673" y="8394423"/>
                </a:cubicBezTo>
                <a:cubicBezTo>
                  <a:pt x="6061561" y="8380173"/>
                  <a:pt x="6058512" y="8364916"/>
                  <a:pt x="6058512" y="8348635"/>
                </a:cubicBezTo>
                <a:cubicBezTo>
                  <a:pt x="6058512" y="8320146"/>
                  <a:pt x="6056477" y="8305901"/>
                  <a:pt x="6052410" y="8305901"/>
                </a:cubicBezTo>
                <a:close/>
                <a:moveTo>
                  <a:pt x="3063175" y="8288138"/>
                </a:moveTo>
                <a:cubicBezTo>
                  <a:pt x="3080390" y="8288138"/>
                  <a:pt x="3088995" y="8295516"/>
                  <a:pt x="3088995" y="8310268"/>
                </a:cubicBezTo>
                <a:cubicBezTo>
                  <a:pt x="3088995" y="8317646"/>
                  <a:pt x="3085310" y="8328710"/>
                  <a:pt x="3077934" y="8343463"/>
                </a:cubicBezTo>
                <a:cubicBezTo>
                  <a:pt x="3075471" y="8348382"/>
                  <a:pt x="3058261" y="8364363"/>
                  <a:pt x="3026295" y="8391411"/>
                </a:cubicBezTo>
                <a:cubicBezTo>
                  <a:pt x="3011540" y="8403708"/>
                  <a:pt x="2993099" y="8420919"/>
                  <a:pt x="2970973" y="8443050"/>
                </a:cubicBezTo>
                <a:cubicBezTo>
                  <a:pt x="2939007" y="8475015"/>
                  <a:pt x="2923021" y="8475015"/>
                  <a:pt x="2923021" y="8443050"/>
                </a:cubicBezTo>
                <a:cubicBezTo>
                  <a:pt x="2923021" y="8435670"/>
                  <a:pt x="2927940" y="8424607"/>
                  <a:pt x="2937772" y="8409852"/>
                </a:cubicBezTo>
                <a:cubicBezTo>
                  <a:pt x="2940234" y="8404935"/>
                  <a:pt x="2946997" y="8393872"/>
                  <a:pt x="2958060" y="8376660"/>
                </a:cubicBezTo>
                <a:cubicBezTo>
                  <a:pt x="2969127" y="8359445"/>
                  <a:pt x="2978963" y="8344079"/>
                  <a:pt x="2987569" y="8330555"/>
                </a:cubicBezTo>
                <a:cubicBezTo>
                  <a:pt x="2996174" y="8317031"/>
                  <a:pt x="3005396" y="8307810"/>
                  <a:pt x="3015232" y="8302893"/>
                </a:cubicBezTo>
                <a:cubicBezTo>
                  <a:pt x="3032444" y="8293055"/>
                  <a:pt x="3048424" y="8288138"/>
                  <a:pt x="3063175" y="8288138"/>
                </a:cubicBezTo>
                <a:close/>
                <a:moveTo>
                  <a:pt x="6351554" y="8083069"/>
                </a:moveTo>
                <a:cubicBezTo>
                  <a:pt x="6351554" y="8081033"/>
                  <a:pt x="6359689" y="8086119"/>
                  <a:pt x="6375972" y="8098333"/>
                </a:cubicBezTo>
                <a:cubicBezTo>
                  <a:pt x="6392253" y="8114607"/>
                  <a:pt x="6400392" y="8128857"/>
                  <a:pt x="6400392" y="8141066"/>
                </a:cubicBezTo>
                <a:cubicBezTo>
                  <a:pt x="6400392" y="8153274"/>
                  <a:pt x="6390217" y="8145133"/>
                  <a:pt x="6369866" y="8116645"/>
                </a:cubicBezTo>
                <a:cubicBezTo>
                  <a:pt x="6361727" y="8100364"/>
                  <a:pt x="6357654" y="8092223"/>
                  <a:pt x="6357654" y="8092223"/>
                </a:cubicBezTo>
                <a:cubicBezTo>
                  <a:pt x="6353585" y="8088155"/>
                  <a:pt x="6351554" y="8085100"/>
                  <a:pt x="6351554" y="8083069"/>
                </a:cubicBezTo>
                <a:close/>
                <a:moveTo>
                  <a:pt x="6302712" y="8006756"/>
                </a:moveTo>
                <a:cubicBezTo>
                  <a:pt x="6306785" y="8006756"/>
                  <a:pt x="6308817" y="8008792"/>
                  <a:pt x="6308817" y="8012859"/>
                </a:cubicBezTo>
                <a:cubicBezTo>
                  <a:pt x="6308817" y="8016933"/>
                  <a:pt x="6306785" y="8018964"/>
                  <a:pt x="6302712" y="8018964"/>
                </a:cubicBezTo>
                <a:cubicBezTo>
                  <a:pt x="6298639" y="8018964"/>
                  <a:pt x="6296608" y="8016933"/>
                  <a:pt x="6296608" y="8012859"/>
                </a:cubicBezTo>
                <a:cubicBezTo>
                  <a:pt x="6296608" y="8008792"/>
                  <a:pt x="6298639" y="8006756"/>
                  <a:pt x="6302712" y="8006756"/>
                </a:cubicBezTo>
                <a:close/>
                <a:moveTo>
                  <a:pt x="3269720" y="7982011"/>
                </a:moveTo>
                <a:cubicBezTo>
                  <a:pt x="3272181" y="7982011"/>
                  <a:pt x="3273412" y="7983242"/>
                  <a:pt x="3273412" y="7985699"/>
                </a:cubicBezTo>
                <a:cubicBezTo>
                  <a:pt x="3273412" y="7988159"/>
                  <a:pt x="3272181" y="7989386"/>
                  <a:pt x="3269720" y="7989386"/>
                </a:cubicBezTo>
                <a:cubicBezTo>
                  <a:pt x="3267265" y="7989386"/>
                  <a:pt x="3266033" y="7988159"/>
                  <a:pt x="3266033" y="7985699"/>
                </a:cubicBezTo>
                <a:cubicBezTo>
                  <a:pt x="3266033" y="7983242"/>
                  <a:pt x="3267265" y="7982011"/>
                  <a:pt x="3269720" y="7982011"/>
                </a:cubicBezTo>
                <a:close/>
                <a:moveTo>
                  <a:pt x="3336114" y="7908244"/>
                </a:moveTo>
                <a:cubicBezTo>
                  <a:pt x="3338572" y="7910705"/>
                  <a:pt x="3339801" y="7913161"/>
                  <a:pt x="3339801" y="7915622"/>
                </a:cubicBezTo>
                <a:cubicBezTo>
                  <a:pt x="3339801" y="7922998"/>
                  <a:pt x="3336114" y="7926685"/>
                  <a:pt x="3328733" y="7926685"/>
                </a:cubicBezTo>
                <a:cubicBezTo>
                  <a:pt x="3326279" y="7924227"/>
                  <a:pt x="3325049" y="7921768"/>
                  <a:pt x="3325049" y="7919310"/>
                </a:cubicBezTo>
                <a:cubicBezTo>
                  <a:pt x="3325049" y="7911933"/>
                  <a:pt x="3328733" y="7908244"/>
                  <a:pt x="3336114" y="7908244"/>
                </a:cubicBezTo>
                <a:close/>
                <a:moveTo>
                  <a:pt x="3361931" y="7882426"/>
                </a:moveTo>
                <a:cubicBezTo>
                  <a:pt x="3359471" y="7887343"/>
                  <a:pt x="3357013" y="7891031"/>
                  <a:pt x="3354555" y="7893492"/>
                </a:cubicBezTo>
                <a:lnTo>
                  <a:pt x="3354555" y="7889804"/>
                </a:lnTo>
                <a:cubicBezTo>
                  <a:pt x="3354555" y="7884887"/>
                  <a:pt x="3357013" y="7882426"/>
                  <a:pt x="3361931" y="7882426"/>
                </a:cubicBezTo>
                <a:close/>
                <a:moveTo>
                  <a:pt x="6060800" y="7852605"/>
                </a:moveTo>
                <a:cubicBezTo>
                  <a:pt x="6062328" y="7851587"/>
                  <a:pt x="6064616" y="7852097"/>
                  <a:pt x="6067673" y="7854134"/>
                </a:cubicBezTo>
                <a:cubicBezTo>
                  <a:pt x="6073777" y="7858201"/>
                  <a:pt x="6082935" y="7868377"/>
                  <a:pt x="6095144" y="7884658"/>
                </a:cubicBezTo>
                <a:cubicBezTo>
                  <a:pt x="6111425" y="7905008"/>
                  <a:pt x="6109386" y="7915179"/>
                  <a:pt x="6089039" y="7915179"/>
                </a:cubicBezTo>
                <a:cubicBezTo>
                  <a:pt x="6068692" y="7915179"/>
                  <a:pt x="6058512" y="7896867"/>
                  <a:pt x="6058512" y="7860237"/>
                </a:cubicBezTo>
                <a:cubicBezTo>
                  <a:pt x="6058512" y="7856167"/>
                  <a:pt x="6059275" y="7853622"/>
                  <a:pt x="6060800" y="7852605"/>
                </a:cubicBezTo>
                <a:close/>
                <a:moveTo>
                  <a:pt x="3808216" y="7849232"/>
                </a:moveTo>
                <a:cubicBezTo>
                  <a:pt x="3805755" y="7863983"/>
                  <a:pt x="3802066" y="7878738"/>
                  <a:pt x="3797148" y="7893492"/>
                </a:cubicBezTo>
                <a:cubicBezTo>
                  <a:pt x="3789772" y="7918079"/>
                  <a:pt x="3786085" y="7921768"/>
                  <a:pt x="3786085" y="7904555"/>
                </a:cubicBezTo>
                <a:cubicBezTo>
                  <a:pt x="3786085" y="7897181"/>
                  <a:pt x="3793461" y="7878738"/>
                  <a:pt x="3808216" y="7849232"/>
                </a:cubicBezTo>
                <a:close/>
                <a:moveTo>
                  <a:pt x="1964047" y="7848467"/>
                </a:moveTo>
                <a:cubicBezTo>
                  <a:pt x="2024541" y="7848467"/>
                  <a:pt x="2054788" y="7882497"/>
                  <a:pt x="2054788" y="7950547"/>
                </a:cubicBezTo>
                <a:cubicBezTo>
                  <a:pt x="2054788" y="7988350"/>
                  <a:pt x="2035881" y="8018597"/>
                  <a:pt x="1998077" y="8041277"/>
                </a:cubicBezTo>
                <a:lnTo>
                  <a:pt x="1941368" y="8086647"/>
                </a:lnTo>
                <a:cubicBezTo>
                  <a:pt x="1858194" y="8003474"/>
                  <a:pt x="1835514" y="7939207"/>
                  <a:pt x="1873318" y="7893837"/>
                </a:cubicBezTo>
                <a:cubicBezTo>
                  <a:pt x="1903565" y="7863591"/>
                  <a:pt x="1933801" y="7848467"/>
                  <a:pt x="1964047" y="7848467"/>
                </a:cubicBezTo>
                <a:close/>
                <a:moveTo>
                  <a:pt x="5003629" y="7837127"/>
                </a:moveTo>
                <a:lnTo>
                  <a:pt x="5037660" y="7837127"/>
                </a:lnTo>
                <a:cubicBezTo>
                  <a:pt x="5045214" y="7844694"/>
                  <a:pt x="5043324" y="7857925"/>
                  <a:pt x="5031984" y="7876833"/>
                </a:cubicBezTo>
                <a:cubicBezTo>
                  <a:pt x="5020644" y="7895728"/>
                  <a:pt x="5011194" y="7905177"/>
                  <a:pt x="5003629" y="7905177"/>
                </a:cubicBezTo>
                <a:cubicBezTo>
                  <a:pt x="4996073" y="7890054"/>
                  <a:pt x="4996073" y="7867374"/>
                  <a:pt x="5003629" y="7837127"/>
                </a:cubicBezTo>
                <a:close/>
                <a:moveTo>
                  <a:pt x="6166874" y="7832760"/>
                </a:moveTo>
                <a:cubicBezTo>
                  <a:pt x="6169930" y="7832760"/>
                  <a:pt x="6174512" y="7835815"/>
                  <a:pt x="6180611" y="7841920"/>
                </a:cubicBezTo>
                <a:cubicBezTo>
                  <a:pt x="6196892" y="7854134"/>
                  <a:pt x="6216228" y="7876518"/>
                  <a:pt x="6238606" y="7909075"/>
                </a:cubicBezTo>
                <a:cubicBezTo>
                  <a:pt x="6260998" y="7941637"/>
                  <a:pt x="6270150" y="7959949"/>
                  <a:pt x="6266083" y="7964023"/>
                </a:cubicBezTo>
                <a:cubicBezTo>
                  <a:pt x="6266083" y="7968089"/>
                  <a:pt x="6256922" y="7960968"/>
                  <a:pt x="6238606" y="7942656"/>
                </a:cubicBezTo>
                <a:cubicBezTo>
                  <a:pt x="6220294" y="7924337"/>
                  <a:pt x="6203000" y="7903989"/>
                  <a:pt x="6186719" y="7881604"/>
                </a:cubicBezTo>
                <a:cubicBezTo>
                  <a:pt x="6170440" y="7859220"/>
                  <a:pt x="6162299" y="7845993"/>
                  <a:pt x="6162299" y="7841920"/>
                </a:cubicBezTo>
                <a:cubicBezTo>
                  <a:pt x="6162299" y="7835815"/>
                  <a:pt x="6163826" y="7832760"/>
                  <a:pt x="6166874" y="7832760"/>
                </a:cubicBezTo>
                <a:close/>
                <a:moveTo>
                  <a:pt x="3426014" y="7808889"/>
                </a:moveTo>
                <a:cubicBezTo>
                  <a:pt x="3427552" y="7808738"/>
                  <a:pt x="3428320" y="7809888"/>
                  <a:pt x="3428320" y="7812349"/>
                </a:cubicBezTo>
                <a:cubicBezTo>
                  <a:pt x="3428320" y="7814806"/>
                  <a:pt x="3425246" y="7819725"/>
                  <a:pt x="3419099" y="7827103"/>
                </a:cubicBezTo>
                <a:cubicBezTo>
                  <a:pt x="3412950" y="7834478"/>
                  <a:pt x="3406189" y="7840627"/>
                  <a:pt x="3398816" y="7845542"/>
                </a:cubicBezTo>
                <a:lnTo>
                  <a:pt x="3387748" y="7856609"/>
                </a:lnTo>
                <a:cubicBezTo>
                  <a:pt x="3387748" y="7856609"/>
                  <a:pt x="3388979" y="7852921"/>
                  <a:pt x="3391435" y="7845542"/>
                </a:cubicBezTo>
                <a:cubicBezTo>
                  <a:pt x="3409879" y="7821570"/>
                  <a:pt x="3421405" y="7809352"/>
                  <a:pt x="3426014" y="7808889"/>
                </a:cubicBezTo>
                <a:close/>
                <a:moveTo>
                  <a:pt x="3162759" y="7775465"/>
                </a:moveTo>
                <a:cubicBezTo>
                  <a:pt x="3162759" y="7777926"/>
                  <a:pt x="3161535" y="7781614"/>
                  <a:pt x="3159077" y="7786531"/>
                </a:cubicBezTo>
                <a:cubicBezTo>
                  <a:pt x="3154154" y="7793908"/>
                  <a:pt x="3146163" y="7802513"/>
                  <a:pt x="3135097" y="7812349"/>
                </a:cubicBezTo>
                <a:cubicBezTo>
                  <a:pt x="3124034" y="7822184"/>
                  <a:pt x="3116041" y="7827103"/>
                  <a:pt x="3111126" y="7827103"/>
                </a:cubicBezTo>
                <a:cubicBezTo>
                  <a:pt x="3103750" y="7827103"/>
                  <a:pt x="3104981" y="7822184"/>
                  <a:pt x="3114814" y="7812349"/>
                </a:cubicBezTo>
                <a:cubicBezTo>
                  <a:pt x="3139403" y="7782841"/>
                  <a:pt x="3155385" y="7770546"/>
                  <a:pt x="3162759" y="7775465"/>
                </a:cubicBezTo>
                <a:close/>
                <a:moveTo>
                  <a:pt x="3527902" y="7690635"/>
                </a:moveTo>
                <a:cubicBezTo>
                  <a:pt x="3513150" y="7720144"/>
                  <a:pt x="3494709" y="7745959"/>
                  <a:pt x="3472578" y="7768090"/>
                </a:cubicBezTo>
                <a:cubicBezTo>
                  <a:pt x="3460286" y="7777926"/>
                  <a:pt x="3452910" y="7782841"/>
                  <a:pt x="3450450" y="7782841"/>
                </a:cubicBezTo>
                <a:cubicBezTo>
                  <a:pt x="3482414" y="7738581"/>
                  <a:pt x="3498397" y="7716452"/>
                  <a:pt x="3498397" y="7716452"/>
                </a:cubicBezTo>
                <a:cubicBezTo>
                  <a:pt x="3498397" y="7709076"/>
                  <a:pt x="3508233" y="7700470"/>
                  <a:pt x="3527902" y="7690635"/>
                </a:cubicBezTo>
                <a:close/>
                <a:moveTo>
                  <a:pt x="4498693" y="7684714"/>
                </a:moveTo>
                <a:cubicBezTo>
                  <a:pt x="4510901" y="7685733"/>
                  <a:pt x="4522089" y="7695402"/>
                  <a:pt x="4532268" y="7713719"/>
                </a:cubicBezTo>
                <a:cubicBezTo>
                  <a:pt x="4544483" y="7746276"/>
                  <a:pt x="4536341" y="7770698"/>
                  <a:pt x="4507847" y="7786979"/>
                </a:cubicBezTo>
                <a:cubicBezTo>
                  <a:pt x="4479357" y="7799186"/>
                  <a:pt x="4457990" y="7795119"/>
                  <a:pt x="4443746" y="7774765"/>
                </a:cubicBezTo>
                <a:cubicBezTo>
                  <a:pt x="4429501" y="7754417"/>
                  <a:pt x="4434587" y="7732031"/>
                  <a:pt x="4459007" y="7707609"/>
                </a:cubicBezTo>
                <a:cubicBezTo>
                  <a:pt x="4473259" y="7691333"/>
                  <a:pt x="4486485" y="7683702"/>
                  <a:pt x="4498693" y="7684714"/>
                </a:cubicBezTo>
                <a:close/>
                <a:moveTo>
                  <a:pt x="3269720" y="7664817"/>
                </a:moveTo>
                <a:cubicBezTo>
                  <a:pt x="3272181" y="7664817"/>
                  <a:pt x="3273412" y="7666048"/>
                  <a:pt x="3273412" y="7668505"/>
                </a:cubicBezTo>
                <a:cubicBezTo>
                  <a:pt x="3273412" y="7670965"/>
                  <a:pt x="3272181" y="7672192"/>
                  <a:pt x="3269720" y="7672192"/>
                </a:cubicBezTo>
                <a:cubicBezTo>
                  <a:pt x="3267265" y="7672192"/>
                  <a:pt x="3266033" y="7670965"/>
                  <a:pt x="3266033" y="7668505"/>
                </a:cubicBezTo>
                <a:cubicBezTo>
                  <a:pt x="3266033" y="7666048"/>
                  <a:pt x="3267265" y="7664817"/>
                  <a:pt x="3269720" y="7664817"/>
                </a:cubicBezTo>
                <a:close/>
                <a:moveTo>
                  <a:pt x="7120783" y="7652668"/>
                </a:moveTo>
                <a:cubicBezTo>
                  <a:pt x="7161479" y="7652668"/>
                  <a:pt x="7197091" y="7665895"/>
                  <a:pt x="7227616" y="7692347"/>
                </a:cubicBezTo>
                <a:cubicBezTo>
                  <a:pt x="7258140" y="7718805"/>
                  <a:pt x="7273399" y="7750348"/>
                  <a:pt x="7273399" y="7786979"/>
                </a:cubicBezTo>
                <a:cubicBezTo>
                  <a:pt x="7273399" y="7815467"/>
                  <a:pt x="7259155" y="7839889"/>
                  <a:pt x="7230664" y="7860237"/>
                </a:cubicBezTo>
                <a:cubicBezTo>
                  <a:pt x="7202176" y="7880586"/>
                  <a:pt x="7171656" y="7890763"/>
                  <a:pt x="7139094" y="7890763"/>
                </a:cubicBezTo>
                <a:cubicBezTo>
                  <a:pt x="7078050" y="7890763"/>
                  <a:pt x="7033277" y="7864305"/>
                  <a:pt x="7004785" y="7811394"/>
                </a:cubicBezTo>
                <a:cubicBezTo>
                  <a:pt x="6996644" y="7795119"/>
                  <a:pt x="6992569" y="7780874"/>
                  <a:pt x="6992569" y="7768660"/>
                </a:cubicBezTo>
                <a:cubicBezTo>
                  <a:pt x="6992569" y="7740172"/>
                  <a:pt x="7005801" y="7713719"/>
                  <a:pt x="7032261" y="7689297"/>
                </a:cubicBezTo>
                <a:cubicBezTo>
                  <a:pt x="7058712" y="7664876"/>
                  <a:pt x="7088221" y="7652668"/>
                  <a:pt x="7120783" y="7652668"/>
                </a:cubicBezTo>
                <a:close/>
                <a:moveTo>
                  <a:pt x="3664371" y="7639000"/>
                </a:moveTo>
                <a:cubicBezTo>
                  <a:pt x="3661913" y="7639000"/>
                  <a:pt x="3660683" y="7647605"/>
                  <a:pt x="3660683" y="7664817"/>
                </a:cubicBezTo>
                <a:cubicBezTo>
                  <a:pt x="3660683" y="7674653"/>
                  <a:pt x="3658842" y="7683871"/>
                  <a:pt x="3655148" y="7692480"/>
                </a:cubicBezTo>
                <a:cubicBezTo>
                  <a:pt x="3651463" y="7701087"/>
                  <a:pt x="3649619" y="7709076"/>
                  <a:pt x="3649619" y="7716452"/>
                </a:cubicBezTo>
                <a:cubicBezTo>
                  <a:pt x="3652078" y="7728749"/>
                  <a:pt x="3655766" y="7726288"/>
                  <a:pt x="3660683" y="7709076"/>
                </a:cubicBezTo>
                <a:cubicBezTo>
                  <a:pt x="3672976" y="7662356"/>
                  <a:pt x="3674207" y="7639000"/>
                  <a:pt x="3664371" y="7639000"/>
                </a:cubicBezTo>
                <a:close/>
                <a:moveTo>
                  <a:pt x="4062188" y="7616038"/>
                </a:moveTo>
                <a:cubicBezTo>
                  <a:pt x="4070327" y="7616038"/>
                  <a:pt x="4076431" y="7619087"/>
                  <a:pt x="4080499" y="7625197"/>
                </a:cubicBezTo>
                <a:cubicBezTo>
                  <a:pt x="4084573" y="7631302"/>
                  <a:pt x="4082535" y="7638423"/>
                  <a:pt x="4074397" y="7646564"/>
                </a:cubicBezTo>
                <a:cubicBezTo>
                  <a:pt x="4066254" y="7654704"/>
                  <a:pt x="4037765" y="7669961"/>
                  <a:pt x="3988930" y="7692347"/>
                </a:cubicBezTo>
                <a:cubicBezTo>
                  <a:pt x="3940086" y="7714731"/>
                  <a:pt x="3911594" y="7725926"/>
                  <a:pt x="3903454" y="7725926"/>
                </a:cubicBezTo>
                <a:cubicBezTo>
                  <a:pt x="3883107" y="7725926"/>
                  <a:pt x="3881076" y="7719824"/>
                  <a:pt x="3897353" y="7707609"/>
                </a:cubicBezTo>
                <a:cubicBezTo>
                  <a:pt x="3901425" y="7703543"/>
                  <a:pt x="3905492" y="7701505"/>
                  <a:pt x="3909558" y="7701505"/>
                </a:cubicBezTo>
                <a:lnTo>
                  <a:pt x="3970609" y="7658771"/>
                </a:lnTo>
                <a:cubicBezTo>
                  <a:pt x="4011312" y="7630283"/>
                  <a:pt x="4041838" y="7616038"/>
                  <a:pt x="4062188" y="7616038"/>
                </a:cubicBezTo>
                <a:close/>
                <a:moveTo>
                  <a:pt x="3483641" y="7504376"/>
                </a:moveTo>
                <a:cubicBezTo>
                  <a:pt x="3483641" y="7505603"/>
                  <a:pt x="3482414" y="7507448"/>
                  <a:pt x="3479959" y="7509906"/>
                </a:cubicBezTo>
                <a:cubicBezTo>
                  <a:pt x="3479959" y="7509906"/>
                  <a:pt x="3477499" y="7514825"/>
                  <a:pt x="3472578" y="7524661"/>
                </a:cubicBezTo>
                <a:cubicBezTo>
                  <a:pt x="3460286" y="7541871"/>
                  <a:pt x="3454137" y="7546790"/>
                  <a:pt x="3454137" y="7539415"/>
                </a:cubicBezTo>
                <a:cubicBezTo>
                  <a:pt x="3454137" y="7532039"/>
                  <a:pt x="3459055" y="7523430"/>
                  <a:pt x="3468891" y="7513598"/>
                </a:cubicBezTo>
                <a:cubicBezTo>
                  <a:pt x="3478729" y="7506218"/>
                  <a:pt x="3483641" y="7503146"/>
                  <a:pt x="3483641" y="7504376"/>
                </a:cubicBezTo>
                <a:close/>
                <a:moveTo>
                  <a:pt x="7965552" y="7474859"/>
                </a:moveTo>
                <a:cubicBezTo>
                  <a:pt x="7973182" y="7474349"/>
                  <a:pt x="7983612" y="7475621"/>
                  <a:pt x="7996842" y="7478673"/>
                </a:cubicBezTo>
                <a:cubicBezTo>
                  <a:pt x="8023300" y="7484777"/>
                  <a:pt x="8038563" y="7489868"/>
                  <a:pt x="8042623" y="7493936"/>
                </a:cubicBezTo>
                <a:cubicBezTo>
                  <a:pt x="8054838" y="7502077"/>
                  <a:pt x="8072138" y="7521413"/>
                  <a:pt x="8094523" y="7551932"/>
                </a:cubicBezTo>
                <a:cubicBezTo>
                  <a:pt x="8116902" y="7582458"/>
                  <a:pt x="8128102" y="7603825"/>
                  <a:pt x="8128102" y="7616038"/>
                </a:cubicBezTo>
                <a:cubicBezTo>
                  <a:pt x="8128102" y="7656735"/>
                  <a:pt x="8111821" y="7689297"/>
                  <a:pt x="8079259" y="7713719"/>
                </a:cubicBezTo>
                <a:cubicBezTo>
                  <a:pt x="8046697" y="7738136"/>
                  <a:pt x="8010068" y="7750348"/>
                  <a:pt x="7969365" y="7750348"/>
                </a:cubicBezTo>
                <a:cubicBezTo>
                  <a:pt x="7904253" y="7750348"/>
                  <a:pt x="7853372" y="7725926"/>
                  <a:pt x="7816748" y="7677090"/>
                </a:cubicBezTo>
                <a:cubicBezTo>
                  <a:pt x="7804536" y="7656735"/>
                  <a:pt x="7798431" y="7636387"/>
                  <a:pt x="7798431" y="7616038"/>
                </a:cubicBezTo>
                <a:cubicBezTo>
                  <a:pt x="7798431" y="7550920"/>
                  <a:pt x="7824884" y="7510218"/>
                  <a:pt x="7877794" y="7493936"/>
                </a:cubicBezTo>
                <a:cubicBezTo>
                  <a:pt x="7906284" y="7485796"/>
                  <a:pt x="7920534" y="7485796"/>
                  <a:pt x="7920534" y="7493936"/>
                </a:cubicBezTo>
                <a:cubicBezTo>
                  <a:pt x="7928668" y="7506149"/>
                  <a:pt x="7938839" y="7502077"/>
                  <a:pt x="7951058" y="7481727"/>
                </a:cubicBezTo>
                <a:cubicBezTo>
                  <a:pt x="7953089" y="7477657"/>
                  <a:pt x="7957920" y="7475368"/>
                  <a:pt x="7965552" y="7474859"/>
                </a:cubicBezTo>
                <a:close/>
                <a:moveTo>
                  <a:pt x="3513150" y="7458271"/>
                </a:moveTo>
                <a:cubicBezTo>
                  <a:pt x="3515612" y="7458271"/>
                  <a:pt x="3516839" y="7459502"/>
                  <a:pt x="3516839" y="7461959"/>
                </a:cubicBezTo>
                <a:cubicBezTo>
                  <a:pt x="3516839" y="7464421"/>
                  <a:pt x="3515612" y="7465646"/>
                  <a:pt x="3513150" y="7465646"/>
                </a:cubicBezTo>
                <a:cubicBezTo>
                  <a:pt x="3510691" y="7465646"/>
                  <a:pt x="3509463" y="7464421"/>
                  <a:pt x="3509463" y="7461959"/>
                </a:cubicBezTo>
                <a:cubicBezTo>
                  <a:pt x="3509463" y="7459502"/>
                  <a:pt x="3510691" y="7458271"/>
                  <a:pt x="3513150" y="7458271"/>
                </a:cubicBezTo>
                <a:close/>
                <a:moveTo>
                  <a:pt x="4613100" y="7376683"/>
                </a:moveTo>
                <a:lnTo>
                  <a:pt x="4559741" y="7405415"/>
                </a:lnTo>
                <a:lnTo>
                  <a:pt x="4547168" y="7413454"/>
                </a:lnTo>
                <a:lnTo>
                  <a:pt x="4549961" y="7428829"/>
                </a:lnTo>
                <a:cubicBezTo>
                  <a:pt x="4557526" y="7443952"/>
                  <a:pt x="4570759" y="7447735"/>
                  <a:pt x="4589654" y="7440168"/>
                </a:cubicBezTo>
                <a:cubicBezTo>
                  <a:pt x="4608561" y="7432612"/>
                  <a:pt x="4618009" y="7421272"/>
                  <a:pt x="4618009" y="7406149"/>
                </a:cubicBezTo>
                <a:close/>
                <a:moveTo>
                  <a:pt x="3655148" y="7366065"/>
                </a:moveTo>
                <a:cubicBezTo>
                  <a:pt x="3658842" y="7363605"/>
                  <a:pt x="3660683" y="7364834"/>
                  <a:pt x="3660683" y="7369753"/>
                </a:cubicBezTo>
                <a:cubicBezTo>
                  <a:pt x="3660683" y="7391882"/>
                  <a:pt x="3654536" y="7402945"/>
                  <a:pt x="3642242" y="7402945"/>
                </a:cubicBezTo>
                <a:cubicBezTo>
                  <a:pt x="3629949" y="7402945"/>
                  <a:pt x="3628717" y="7396801"/>
                  <a:pt x="3638554" y="7384507"/>
                </a:cubicBezTo>
                <a:cubicBezTo>
                  <a:pt x="3645927" y="7374672"/>
                  <a:pt x="3651463" y="7368522"/>
                  <a:pt x="3655148" y="7366065"/>
                </a:cubicBezTo>
                <a:close/>
                <a:moveTo>
                  <a:pt x="3595217" y="7353153"/>
                </a:moveTo>
                <a:cubicBezTo>
                  <a:pt x="3597060" y="7353153"/>
                  <a:pt x="3597980" y="7354998"/>
                  <a:pt x="3597980" y="7358686"/>
                </a:cubicBezTo>
                <a:cubicBezTo>
                  <a:pt x="3597980" y="7361148"/>
                  <a:pt x="3593064" y="7369138"/>
                  <a:pt x="3583228" y="7382662"/>
                </a:cubicBezTo>
                <a:cubicBezTo>
                  <a:pt x="3573391" y="7396185"/>
                  <a:pt x="3562944" y="7408478"/>
                  <a:pt x="3551879" y="7419546"/>
                </a:cubicBezTo>
                <a:cubicBezTo>
                  <a:pt x="3540814" y="7430609"/>
                  <a:pt x="3535280" y="7434912"/>
                  <a:pt x="3535280" y="7432454"/>
                </a:cubicBezTo>
                <a:cubicBezTo>
                  <a:pt x="3532822" y="7429993"/>
                  <a:pt x="3538351" y="7418930"/>
                  <a:pt x="3551879" y="7399258"/>
                </a:cubicBezTo>
                <a:cubicBezTo>
                  <a:pt x="3565400" y="7379589"/>
                  <a:pt x="3577083" y="7366065"/>
                  <a:pt x="3586919" y="7358686"/>
                </a:cubicBezTo>
                <a:cubicBezTo>
                  <a:pt x="3590604" y="7354998"/>
                  <a:pt x="3593372" y="7353153"/>
                  <a:pt x="3595217" y="7353153"/>
                </a:cubicBezTo>
                <a:close/>
                <a:moveTo>
                  <a:pt x="3018916" y="7244351"/>
                </a:moveTo>
                <a:cubicBezTo>
                  <a:pt x="3038589" y="7244351"/>
                  <a:pt x="3056414" y="7251725"/>
                  <a:pt x="3072396" y="7266480"/>
                </a:cubicBezTo>
                <a:cubicBezTo>
                  <a:pt x="3088381" y="7281234"/>
                  <a:pt x="3096375" y="7297216"/>
                  <a:pt x="3096375" y="7314426"/>
                </a:cubicBezTo>
                <a:cubicBezTo>
                  <a:pt x="3096375" y="7321806"/>
                  <a:pt x="3093915" y="7330411"/>
                  <a:pt x="3088995" y="7340244"/>
                </a:cubicBezTo>
                <a:cubicBezTo>
                  <a:pt x="3071782" y="7372210"/>
                  <a:pt x="3044734" y="7388195"/>
                  <a:pt x="3007854" y="7388195"/>
                </a:cubicBezTo>
                <a:cubicBezTo>
                  <a:pt x="2988180" y="7388195"/>
                  <a:pt x="2969743" y="7382046"/>
                  <a:pt x="2952530" y="7369753"/>
                </a:cubicBezTo>
                <a:cubicBezTo>
                  <a:pt x="2935318" y="7357459"/>
                  <a:pt x="2926713" y="7342705"/>
                  <a:pt x="2926713" y="7325494"/>
                </a:cubicBezTo>
                <a:cubicBezTo>
                  <a:pt x="2926713" y="7303363"/>
                  <a:pt x="2935931" y="7284306"/>
                  <a:pt x="2954372" y="7268321"/>
                </a:cubicBezTo>
                <a:cubicBezTo>
                  <a:pt x="2972816" y="7252341"/>
                  <a:pt x="2994329" y="7244351"/>
                  <a:pt x="3018916" y="7244351"/>
                </a:cubicBezTo>
                <a:close/>
                <a:moveTo>
                  <a:pt x="6882687" y="7139849"/>
                </a:moveTo>
                <a:cubicBezTo>
                  <a:pt x="6878614" y="7143916"/>
                  <a:pt x="6876577" y="7150025"/>
                  <a:pt x="6876577" y="7158166"/>
                </a:cubicBezTo>
                <a:cubicBezTo>
                  <a:pt x="6884718" y="7158166"/>
                  <a:pt x="6888787" y="7156130"/>
                  <a:pt x="6888787" y="7152056"/>
                </a:cubicBezTo>
                <a:close/>
                <a:moveTo>
                  <a:pt x="2489647" y="7139233"/>
                </a:moveTo>
                <a:cubicBezTo>
                  <a:pt x="2505632" y="7135544"/>
                  <a:pt x="2514851" y="7136159"/>
                  <a:pt x="2517306" y="7141078"/>
                </a:cubicBezTo>
                <a:cubicBezTo>
                  <a:pt x="2524689" y="7153371"/>
                  <a:pt x="2530833" y="7155832"/>
                  <a:pt x="2535748" y="7148452"/>
                </a:cubicBezTo>
                <a:cubicBezTo>
                  <a:pt x="2535748" y="7143535"/>
                  <a:pt x="2544357" y="7143535"/>
                  <a:pt x="2561569" y="7148452"/>
                </a:cubicBezTo>
                <a:cubicBezTo>
                  <a:pt x="2593534" y="7158290"/>
                  <a:pt x="2609516" y="7182880"/>
                  <a:pt x="2609516" y="7222221"/>
                </a:cubicBezTo>
                <a:cubicBezTo>
                  <a:pt x="2609516" y="7234515"/>
                  <a:pt x="2605828" y="7246808"/>
                  <a:pt x="2598450" y="7259105"/>
                </a:cubicBezTo>
                <a:cubicBezTo>
                  <a:pt x="2576324" y="7288609"/>
                  <a:pt x="2545584" y="7303363"/>
                  <a:pt x="2506246" y="7303363"/>
                </a:cubicBezTo>
                <a:cubicBezTo>
                  <a:pt x="2481657" y="7303363"/>
                  <a:pt x="2459527" y="7295985"/>
                  <a:pt x="2439855" y="7281234"/>
                </a:cubicBezTo>
                <a:cubicBezTo>
                  <a:pt x="2420182" y="7266480"/>
                  <a:pt x="2410346" y="7246808"/>
                  <a:pt x="2410346" y="7222221"/>
                </a:cubicBezTo>
                <a:cubicBezTo>
                  <a:pt x="2410346" y="7214842"/>
                  <a:pt x="2417113" y="7201934"/>
                  <a:pt x="2430634" y="7183491"/>
                </a:cubicBezTo>
                <a:cubicBezTo>
                  <a:pt x="2444159" y="7165053"/>
                  <a:pt x="2454609" y="7153371"/>
                  <a:pt x="2461988" y="7148452"/>
                </a:cubicBezTo>
                <a:cubicBezTo>
                  <a:pt x="2464440" y="7145996"/>
                  <a:pt x="2473662" y="7142919"/>
                  <a:pt x="2489647" y="7139233"/>
                </a:cubicBezTo>
                <a:close/>
                <a:moveTo>
                  <a:pt x="6986472" y="7048270"/>
                </a:moveTo>
                <a:cubicBezTo>
                  <a:pt x="6982399" y="7052344"/>
                  <a:pt x="6978326" y="7056412"/>
                  <a:pt x="6974262" y="7060484"/>
                </a:cubicBezTo>
                <a:cubicBezTo>
                  <a:pt x="6962051" y="7072694"/>
                  <a:pt x="6955945" y="7082870"/>
                  <a:pt x="6955945" y="7091011"/>
                </a:cubicBezTo>
                <a:cubicBezTo>
                  <a:pt x="6955945" y="7107285"/>
                  <a:pt x="6962051" y="7105256"/>
                  <a:pt x="6974262" y="7084906"/>
                </a:cubicBezTo>
                <a:close/>
                <a:moveTo>
                  <a:pt x="3162759" y="6934532"/>
                </a:moveTo>
                <a:lnTo>
                  <a:pt x="3159077" y="6941908"/>
                </a:lnTo>
                <a:cubicBezTo>
                  <a:pt x="3159077" y="6944369"/>
                  <a:pt x="3161535" y="6945598"/>
                  <a:pt x="3166451" y="6945598"/>
                </a:cubicBezTo>
                <a:cubicBezTo>
                  <a:pt x="3166451" y="6940681"/>
                  <a:pt x="3165222" y="6936989"/>
                  <a:pt x="3162759" y="6934532"/>
                </a:cubicBezTo>
                <a:close/>
                <a:moveTo>
                  <a:pt x="7749588" y="6889545"/>
                </a:moveTo>
                <a:cubicBezTo>
                  <a:pt x="7761795" y="6889545"/>
                  <a:pt x="7765869" y="6891581"/>
                  <a:pt x="7761795" y="6895650"/>
                </a:cubicBezTo>
                <a:cubicBezTo>
                  <a:pt x="7757734" y="6899717"/>
                  <a:pt x="7752642" y="6899717"/>
                  <a:pt x="7746538" y="6895650"/>
                </a:cubicBezTo>
                <a:cubicBezTo>
                  <a:pt x="7740435" y="6891581"/>
                  <a:pt x="7741447" y="6889545"/>
                  <a:pt x="7749588" y="6889545"/>
                </a:cubicBezTo>
                <a:close/>
                <a:moveTo>
                  <a:pt x="3100058" y="6879207"/>
                </a:moveTo>
                <a:lnTo>
                  <a:pt x="3107436" y="6901339"/>
                </a:lnTo>
                <a:cubicBezTo>
                  <a:pt x="3114814" y="6913633"/>
                  <a:pt x="3118501" y="6914860"/>
                  <a:pt x="3118501" y="6905028"/>
                </a:cubicBezTo>
                <a:cubicBezTo>
                  <a:pt x="3118501" y="6900109"/>
                  <a:pt x="3114814" y="6893960"/>
                  <a:pt x="3107436" y="6886585"/>
                </a:cubicBezTo>
                <a:cubicBezTo>
                  <a:pt x="3104981" y="6884124"/>
                  <a:pt x="3102520" y="6881666"/>
                  <a:pt x="3100058" y="6879207"/>
                </a:cubicBezTo>
                <a:close/>
                <a:moveTo>
                  <a:pt x="8205936" y="6826968"/>
                </a:moveTo>
                <a:cubicBezTo>
                  <a:pt x="8208989" y="6827984"/>
                  <a:pt x="8211533" y="6830527"/>
                  <a:pt x="8213570" y="6834597"/>
                </a:cubicBezTo>
                <a:cubicBezTo>
                  <a:pt x="8217636" y="6842738"/>
                  <a:pt x="8215607" y="6848842"/>
                  <a:pt x="8207460" y="6852916"/>
                </a:cubicBezTo>
                <a:lnTo>
                  <a:pt x="7957156" y="6871228"/>
                </a:lnTo>
                <a:cubicBezTo>
                  <a:pt x="8071118" y="6842738"/>
                  <a:pt x="8150481" y="6828495"/>
                  <a:pt x="8195252" y="6828495"/>
                </a:cubicBezTo>
                <a:cubicBezTo>
                  <a:pt x="8199323" y="6826461"/>
                  <a:pt x="8202884" y="6825951"/>
                  <a:pt x="8205936" y="6826968"/>
                </a:cubicBezTo>
                <a:close/>
                <a:moveTo>
                  <a:pt x="2639025" y="6783312"/>
                </a:moveTo>
                <a:cubicBezTo>
                  <a:pt x="2643942" y="6783312"/>
                  <a:pt x="2644555" y="6784543"/>
                  <a:pt x="2640866" y="6787000"/>
                </a:cubicBezTo>
                <a:cubicBezTo>
                  <a:pt x="2637178" y="6789458"/>
                  <a:pt x="2634103" y="6789458"/>
                  <a:pt x="2631648" y="6787000"/>
                </a:cubicBezTo>
                <a:cubicBezTo>
                  <a:pt x="2629187" y="6784543"/>
                  <a:pt x="2631648" y="6783312"/>
                  <a:pt x="2639025" y="6783312"/>
                </a:cubicBezTo>
                <a:close/>
                <a:moveTo>
                  <a:pt x="2369779" y="6746428"/>
                </a:moveTo>
                <a:cubicBezTo>
                  <a:pt x="2396826" y="6746428"/>
                  <a:pt x="2444772" y="6755034"/>
                  <a:pt x="2513624" y="6772246"/>
                </a:cubicBezTo>
                <a:lnTo>
                  <a:pt x="2362403" y="6761183"/>
                </a:lnTo>
                <a:cubicBezTo>
                  <a:pt x="2357481" y="6758722"/>
                  <a:pt x="2356254" y="6755034"/>
                  <a:pt x="2358711" y="6750117"/>
                </a:cubicBezTo>
                <a:cubicBezTo>
                  <a:pt x="2361174" y="6745198"/>
                  <a:pt x="2364859" y="6743971"/>
                  <a:pt x="2369779" y="6746428"/>
                </a:cubicBezTo>
                <a:close/>
                <a:moveTo>
                  <a:pt x="6870475" y="6736916"/>
                </a:moveTo>
                <a:cubicBezTo>
                  <a:pt x="6868442" y="6736916"/>
                  <a:pt x="6866406" y="6738954"/>
                  <a:pt x="6864369" y="6743028"/>
                </a:cubicBezTo>
                <a:cubicBezTo>
                  <a:pt x="6852161" y="6755235"/>
                  <a:pt x="6850125" y="6761340"/>
                  <a:pt x="6858265" y="6761340"/>
                </a:cubicBezTo>
                <a:cubicBezTo>
                  <a:pt x="6866406" y="6757271"/>
                  <a:pt x="6872510" y="6751168"/>
                  <a:pt x="6876577" y="6743028"/>
                </a:cubicBezTo>
                <a:cubicBezTo>
                  <a:pt x="6874541" y="6738954"/>
                  <a:pt x="6872510" y="6736916"/>
                  <a:pt x="6870475" y="6736916"/>
                </a:cubicBezTo>
                <a:close/>
                <a:moveTo>
                  <a:pt x="3170140" y="6691102"/>
                </a:moveTo>
                <a:cubicBezTo>
                  <a:pt x="3168909" y="6691102"/>
                  <a:pt x="3167682" y="6692333"/>
                  <a:pt x="3166451" y="6694794"/>
                </a:cubicBezTo>
                <a:cubicBezTo>
                  <a:pt x="3168909" y="6699712"/>
                  <a:pt x="3172598" y="6703401"/>
                  <a:pt x="3177514" y="6705857"/>
                </a:cubicBezTo>
                <a:cubicBezTo>
                  <a:pt x="3182434" y="6705857"/>
                  <a:pt x="3181203" y="6702170"/>
                  <a:pt x="3173827" y="6694794"/>
                </a:cubicBezTo>
                <a:cubicBezTo>
                  <a:pt x="3172598" y="6692333"/>
                  <a:pt x="3171366" y="6691102"/>
                  <a:pt x="3170140" y="6691102"/>
                </a:cubicBezTo>
                <a:close/>
                <a:moveTo>
                  <a:pt x="8519557" y="6646252"/>
                </a:moveTo>
                <a:cubicBezTo>
                  <a:pt x="8557372" y="6646252"/>
                  <a:pt x="8576267" y="6653807"/>
                  <a:pt x="8576267" y="6668932"/>
                </a:cubicBezTo>
                <a:cubicBezTo>
                  <a:pt x="8576267" y="6684054"/>
                  <a:pt x="8561155" y="6691622"/>
                  <a:pt x="8530908" y="6691622"/>
                </a:cubicBezTo>
                <a:cubicBezTo>
                  <a:pt x="8508217" y="6691622"/>
                  <a:pt x="8489322" y="6684054"/>
                  <a:pt x="8474197" y="6668932"/>
                </a:cubicBezTo>
                <a:cubicBezTo>
                  <a:pt x="8489322" y="6653807"/>
                  <a:pt x="8504435" y="6646252"/>
                  <a:pt x="8519557" y="6646252"/>
                </a:cubicBezTo>
                <a:close/>
                <a:moveTo>
                  <a:pt x="7861740" y="6634912"/>
                </a:moveTo>
                <a:cubicBezTo>
                  <a:pt x="7876862" y="6634912"/>
                  <a:pt x="7888214" y="6634912"/>
                  <a:pt x="7895770" y="6634912"/>
                </a:cubicBezTo>
                <a:cubicBezTo>
                  <a:pt x="7903325" y="6634912"/>
                  <a:pt x="7903325" y="6638684"/>
                  <a:pt x="7895770" y="6646252"/>
                </a:cubicBezTo>
                <a:lnTo>
                  <a:pt x="7839060" y="6646252"/>
                </a:lnTo>
                <a:cubicBezTo>
                  <a:pt x="7831504" y="6638684"/>
                  <a:pt x="7839060" y="6634912"/>
                  <a:pt x="7861740" y="6634912"/>
                </a:cubicBezTo>
                <a:close/>
                <a:moveTo>
                  <a:pt x="7725640" y="6589542"/>
                </a:moveTo>
                <a:cubicBezTo>
                  <a:pt x="7733207" y="6589542"/>
                  <a:pt x="7736980" y="6593324"/>
                  <a:pt x="7736980" y="6600881"/>
                </a:cubicBezTo>
                <a:cubicBezTo>
                  <a:pt x="7736980" y="6608449"/>
                  <a:pt x="7733207" y="6612232"/>
                  <a:pt x="7725640" y="6612232"/>
                </a:cubicBezTo>
                <a:cubicBezTo>
                  <a:pt x="7718084" y="6612232"/>
                  <a:pt x="7714300" y="6608449"/>
                  <a:pt x="7714300" y="6600881"/>
                </a:cubicBezTo>
                <a:cubicBezTo>
                  <a:pt x="7714300" y="6593324"/>
                  <a:pt x="7718084" y="6589542"/>
                  <a:pt x="7725640" y="6589542"/>
                </a:cubicBezTo>
                <a:close/>
                <a:moveTo>
                  <a:pt x="7589541" y="6578202"/>
                </a:moveTo>
                <a:lnTo>
                  <a:pt x="7668930" y="6600881"/>
                </a:lnTo>
                <a:lnTo>
                  <a:pt x="7612219" y="6612232"/>
                </a:lnTo>
                <a:cubicBezTo>
                  <a:pt x="7566861" y="6612232"/>
                  <a:pt x="7544170" y="6604664"/>
                  <a:pt x="7544170" y="6589542"/>
                </a:cubicBezTo>
                <a:cubicBezTo>
                  <a:pt x="7544170" y="6581984"/>
                  <a:pt x="7559294" y="6578202"/>
                  <a:pt x="7589541" y="6578202"/>
                </a:cubicBezTo>
                <a:close/>
                <a:moveTo>
                  <a:pt x="8973226" y="6408071"/>
                </a:moveTo>
                <a:cubicBezTo>
                  <a:pt x="9033719" y="6408071"/>
                  <a:pt x="9063967" y="6449658"/>
                  <a:pt x="9063967" y="6532831"/>
                </a:cubicBezTo>
                <a:cubicBezTo>
                  <a:pt x="9063967" y="6585757"/>
                  <a:pt x="9048842" y="6627344"/>
                  <a:pt x="9018597" y="6657592"/>
                </a:cubicBezTo>
                <a:cubicBezTo>
                  <a:pt x="8950547" y="6710517"/>
                  <a:pt x="8897619" y="6706745"/>
                  <a:pt x="8859816" y="6646252"/>
                </a:cubicBezTo>
                <a:cubicBezTo>
                  <a:pt x="8844694" y="6623572"/>
                  <a:pt x="8837126" y="6593324"/>
                  <a:pt x="8837126" y="6555522"/>
                </a:cubicBezTo>
                <a:cubicBezTo>
                  <a:pt x="8837126" y="6517709"/>
                  <a:pt x="8850358" y="6483689"/>
                  <a:pt x="8876820" y="6453441"/>
                </a:cubicBezTo>
                <a:cubicBezTo>
                  <a:pt x="8903285" y="6423196"/>
                  <a:pt x="8935424" y="6408071"/>
                  <a:pt x="8973226" y="6408071"/>
                </a:cubicBezTo>
                <a:close/>
                <a:moveTo>
                  <a:pt x="1168082" y="6338747"/>
                </a:moveTo>
                <a:cubicBezTo>
                  <a:pt x="1196578" y="6338747"/>
                  <a:pt x="1210821" y="6350962"/>
                  <a:pt x="1210821" y="6375378"/>
                </a:cubicBezTo>
                <a:cubicBezTo>
                  <a:pt x="1210821" y="6387592"/>
                  <a:pt x="1204719" y="6405903"/>
                  <a:pt x="1192511" y="6430326"/>
                </a:cubicBezTo>
                <a:cubicBezTo>
                  <a:pt x="1188438" y="6438466"/>
                  <a:pt x="1159949" y="6464917"/>
                  <a:pt x="1107037" y="6509688"/>
                </a:cubicBezTo>
                <a:cubicBezTo>
                  <a:pt x="1082615" y="6530043"/>
                  <a:pt x="1052089" y="6558532"/>
                  <a:pt x="1015467" y="6595161"/>
                </a:cubicBezTo>
                <a:cubicBezTo>
                  <a:pt x="962555" y="6648073"/>
                  <a:pt x="936098" y="6648073"/>
                  <a:pt x="936098" y="6595161"/>
                </a:cubicBezTo>
                <a:cubicBezTo>
                  <a:pt x="936098" y="6582946"/>
                  <a:pt x="944238" y="6564636"/>
                  <a:pt x="960512" y="6540213"/>
                </a:cubicBezTo>
                <a:cubicBezTo>
                  <a:pt x="964586" y="6532072"/>
                  <a:pt x="975781" y="6513762"/>
                  <a:pt x="994093" y="6485272"/>
                </a:cubicBezTo>
                <a:cubicBezTo>
                  <a:pt x="1012412" y="6456777"/>
                  <a:pt x="1028693" y="6431343"/>
                  <a:pt x="1042936" y="6408959"/>
                </a:cubicBezTo>
                <a:cubicBezTo>
                  <a:pt x="1057182" y="6386574"/>
                  <a:pt x="1072444" y="6371311"/>
                  <a:pt x="1088725" y="6363171"/>
                </a:cubicBezTo>
                <a:cubicBezTo>
                  <a:pt x="1117215" y="6346888"/>
                  <a:pt x="1143668" y="6338747"/>
                  <a:pt x="1168082" y="6338747"/>
                </a:cubicBezTo>
                <a:close/>
                <a:moveTo>
                  <a:pt x="2979581" y="6335803"/>
                </a:moveTo>
                <a:lnTo>
                  <a:pt x="2993099" y="6346249"/>
                </a:lnTo>
                <a:cubicBezTo>
                  <a:pt x="3012770" y="6362231"/>
                  <a:pt x="3029984" y="6374525"/>
                  <a:pt x="3044734" y="6383133"/>
                </a:cubicBezTo>
                <a:cubicBezTo>
                  <a:pt x="3059493" y="6391740"/>
                  <a:pt x="3077934" y="6397270"/>
                  <a:pt x="3100058" y="6399729"/>
                </a:cubicBezTo>
                <a:cubicBezTo>
                  <a:pt x="3136942" y="6407106"/>
                  <a:pt x="3178741" y="6425547"/>
                  <a:pt x="3225462" y="6455052"/>
                </a:cubicBezTo>
                <a:cubicBezTo>
                  <a:pt x="3237760" y="6462430"/>
                  <a:pt x="3251278" y="6466119"/>
                  <a:pt x="3266033" y="6466119"/>
                </a:cubicBezTo>
                <a:cubicBezTo>
                  <a:pt x="3280788" y="6466119"/>
                  <a:pt x="3292466" y="6463046"/>
                  <a:pt x="3301074" y="6456897"/>
                </a:cubicBezTo>
                <a:cubicBezTo>
                  <a:pt x="3309676" y="6450750"/>
                  <a:pt x="3313981" y="6442759"/>
                  <a:pt x="3313981" y="6432923"/>
                </a:cubicBezTo>
                <a:cubicBezTo>
                  <a:pt x="3311523" y="6425547"/>
                  <a:pt x="3293698" y="6418786"/>
                  <a:pt x="3260503" y="6412639"/>
                </a:cubicBezTo>
                <a:cubicBezTo>
                  <a:pt x="3227308" y="6406489"/>
                  <a:pt x="3210711" y="6398499"/>
                  <a:pt x="3210711" y="6388663"/>
                </a:cubicBezTo>
                <a:cubicBezTo>
                  <a:pt x="3210711" y="6386205"/>
                  <a:pt x="3213169" y="6380058"/>
                  <a:pt x="3218086" y="6370222"/>
                </a:cubicBezTo>
                <a:cubicBezTo>
                  <a:pt x="3225462" y="6355471"/>
                  <a:pt x="3246365" y="6354240"/>
                  <a:pt x="3280788" y="6366534"/>
                </a:cubicBezTo>
                <a:cubicBezTo>
                  <a:pt x="3300460" y="6373908"/>
                  <a:pt x="3315210" y="6377600"/>
                  <a:pt x="3325049" y="6377600"/>
                </a:cubicBezTo>
                <a:cubicBezTo>
                  <a:pt x="3333654" y="6377600"/>
                  <a:pt x="3343181" y="6373604"/>
                  <a:pt x="3353633" y="6365613"/>
                </a:cubicBezTo>
                <a:lnTo>
                  <a:pt x="3362891" y="6355853"/>
                </a:lnTo>
                <a:lnTo>
                  <a:pt x="3291033" y="6351361"/>
                </a:lnTo>
                <a:lnTo>
                  <a:pt x="3200292" y="6351361"/>
                </a:lnTo>
                <a:lnTo>
                  <a:pt x="3075533" y="6351361"/>
                </a:lnTo>
                <a:close/>
                <a:moveTo>
                  <a:pt x="2599185" y="6158552"/>
                </a:moveTo>
                <a:cubicBezTo>
                  <a:pt x="2652110" y="6158552"/>
                  <a:pt x="2682357" y="6181243"/>
                  <a:pt x="2689913" y="6226602"/>
                </a:cubicBezTo>
                <a:cubicBezTo>
                  <a:pt x="2689913" y="6241725"/>
                  <a:pt x="2672909" y="6249293"/>
                  <a:pt x="2638880" y="6249293"/>
                </a:cubicBezTo>
                <a:cubicBezTo>
                  <a:pt x="2604860" y="6249293"/>
                  <a:pt x="2580277" y="6241725"/>
                  <a:pt x="2565154" y="6226602"/>
                </a:cubicBezTo>
                <a:cubicBezTo>
                  <a:pt x="2534919" y="6196365"/>
                  <a:pt x="2546258" y="6173675"/>
                  <a:pt x="2599185" y="6158552"/>
                </a:cubicBezTo>
                <a:close/>
                <a:moveTo>
                  <a:pt x="2705409" y="6067781"/>
                </a:moveTo>
                <a:cubicBezTo>
                  <a:pt x="2712790" y="6067781"/>
                  <a:pt x="2725082" y="6073930"/>
                  <a:pt x="2742294" y="6086224"/>
                </a:cubicBezTo>
                <a:cubicBezTo>
                  <a:pt x="2754591" y="6093598"/>
                  <a:pt x="2763198" y="6098517"/>
                  <a:pt x="2768110" y="6100975"/>
                </a:cubicBezTo>
                <a:cubicBezTo>
                  <a:pt x="2780410" y="6110811"/>
                  <a:pt x="2784095" y="6115729"/>
                  <a:pt x="2779179" y="6115729"/>
                </a:cubicBezTo>
                <a:cubicBezTo>
                  <a:pt x="2771803" y="6115729"/>
                  <a:pt x="2756436" y="6109583"/>
                  <a:pt x="2733073" y="6097287"/>
                </a:cubicBezTo>
                <a:cubicBezTo>
                  <a:pt x="2709717" y="6084993"/>
                  <a:pt x="2698034" y="6076388"/>
                  <a:pt x="2698034" y="6071469"/>
                </a:cubicBezTo>
                <a:cubicBezTo>
                  <a:pt x="2698034" y="6069012"/>
                  <a:pt x="2700496" y="6067781"/>
                  <a:pt x="2705409" y="6067781"/>
                </a:cubicBezTo>
                <a:close/>
                <a:moveTo>
                  <a:pt x="2571713" y="5994936"/>
                </a:moveTo>
                <a:cubicBezTo>
                  <a:pt x="2578473" y="5996783"/>
                  <a:pt x="2588617" y="6001393"/>
                  <a:pt x="2602141" y="6008768"/>
                </a:cubicBezTo>
                <a:cubicBezTo>
                  <a:pt x="2616891" y="6018604"/>
                  <a:pt x="2626729" y="6025980"/>
                  <a:pt x="2631648" y="6030897"/>
                </a:cubicBezTo>
                <a:lnTo>
                  <a:pt x="2631648" y="6034585"/>
                </a:lnTo>
                <a:cubicBezTo>
                  <a:pt x="2626729" y="6032128"/>
                  <a:pt x="2616891" y="6027211"/>
                  <a:pt x="2602141" y="6019834"/>
                </a:cubicBezTo>
                <a:cubicBezTo>
                  <a:pt x="2575093" y="6007538"/>
                  <a:pt x="2561569" y="6000163"/>
                  <a:pt x="2561569" y="5997705"/>
                </a:cubicBezTo>
                <a:cubicBezTo>
                  <a:pt x="2561569" y="5994014"/>
                  <a:pt x="2564949" y="5993095"/>
                  <a:pt x="2571713" y="5994936"/>
                </a:cubicBezTo>
                <a:close/>
                <a:moveTo>
                  <a:pt x="6275870" y="5957736"/>
                </a:moveTo>
                <a:lnTo>
                  <a:pt x="6275241" y="5964642"/>
                </a:lnTo>
                <a:lnTo>
                  <a:pt x="6289500" y="5970125"/>
                </a:lnTo>
                <a:close/>
                <a:moveTo>
                  <a:pt x="2639025" y="5935004"/>
                </a:moveTo>
                <a:cubicBezTo>
                  <a:pt x="2646400" y="5942379"/>
                  <a:pt x="2647630" y="5947298"/>
                  <a:pt x="2642708" y="5949755"/>
                </a:cubicBezTo>
                <a:cubicBezTo>
                  <a:pt x="2637794" y="5949755"/>
                  <a:pt x="2635334" y="5947298"/>
                  <a:pt x="2635334" y="5942379"/>
                </a:cubicBezTo>
                <a:cubicBezTo>
                  <a:pt x="2635334" y="5939923"/>
                  <a:pt x="2636565" y="5937462"/>
                  <a:pt x="2639025" y="5935004"/>
                </a:cubicBezTo>
                <a:close/>
                <a:moveTo>
                  <a:pt x="4428038" y="5886354"/>
                </a:moveTo>
                <a:cubicBezTo>
                  <a:pt x="4426145" y="5890136"/>
                  <a:pt x="4425200" y="5897704"/>
                  <a:pt x="4425200" y="5909034"/>
                </a:cubicBezTo>
                <a:cubicBezTo>
                  <a:pt x="4425200" y="5924156"/>
                  <a:pt x="4428983" y="5926048"/>
                  <a:pt x="4436540" y="5914708"/>
                </a:cubicBezTo>
                <a:cubicBezTo>
                  <a:pt x="4444108" y="5903368"/>
                  <a:pt x="4444108" y="5893921"/>
                  <a:pt x="4436540" y="5886354"/>
                </a:cubicBezTo>
                <a:cubicBezTo>
                  <a:pt x="4432768" y="5882569"/>
                  <a:pt x="4429928" y="5882569"/>
                  <a:pt x="4428038" y="5886354"/>
                </a:cubicBezTo>
                <a:close/>
                <a:moveTo>
                  <a:pt x="1509964" y="5832039"/>
                </a:moveTo>
                <a:cubicBezTo>
                  <a:pt x="1514037" y="5832039"/>
                  <a:pt x="1516072" y="5834075"/>
                  <a:pt x="1516072" y="5838142"/>
                </a:cubicBezTo>
                <a:cubicBezTo>
                  <a:pt x="1516072" y="5842216"/>
                  <a:pt x="1514037" y="5844247"/>
                  <a:pt x="1509964" y="5844247"/>
                </a:cubicBezTo>
                <a:cubicBezTo>
                  <a:pt x="1505896" y="5844247"/>
                  <a:pt x="1503858" y="5842216"/>
                  <a:pt x="1503858" y="5838142"/>
                </a:cubicBezTo>
                <a:cubicBezTo>
                  <a:pt x="1503858" y="5834075"/>
                  <a:pt x="1505896" y="5832039"/>
                  <a:pt x="1509964" y="5832039"/>
                </a:cubicBezTo>
                <a:close/>
                <a:moveTo>
                  <a:pt x="2576505" y="5818304"/>
                </a:moveTo>
                <a:cubicBezTo>
                  <a:pt x="2591627" y="5818304"/>
                  <a:pt x="2618092" y="5818304"/>
                  <a:pt x="2655895" y="5818304"/>
                </a:cubicBezTo>
                <a:cubicBezTo>
                  <a:pt x="2693697" y="5818304"/>
                  <a:pt x="2744731" y="5820195"/>
                  <a:pt x="2809010" y="5823980"/>
                </a:cubicBezTo>
                <a:cubicBezTo>
                  <a:pt x="2873275" y="5827762"/>
                  <a:pt x="2909198" y="5829643"/>
                  <a:pt x="2916754" y="5829643"/>
                </a:cubicBezTo>
                <a:lnTo>
                  <a:pt x="3030175" y="5840983"/>
                </a:lnTo>
                <a:cubicBezTo>
                  <a:pt x="3015051" y="5856118"/>
                  <a:pt x="2981019" y="5863674"/>
                  <a:pt x="2928094" y="5863674"/>
                </a:cubicBezTo>
                <a:cubicBezTo>
                  <a:pt x="2860043" y="5863674"/>
                  <a:pt x="2826023" y="5871229"/>
                  <a:pt x="2826023" y="5886354"/>
                </a:cubicBezTo>
                <a:cubicBezTo>
                  <a:pt x="2818458" y="5909034"/>
                  <a:pt x="2795778" y="5914708"/>
                  <a:pt x="2757964" y="5903368"/>
                </a:cubicBezTo>
                <a:cubicBezTo>
                  <a:pt x="2720160" y="5892028"/>
                  <a:pt x="2680467" y="5876905"/>
                  <a:pt x="2638880" y="5857998"/>
                </a:cubicBezTo>
                <a:cubicBezTo>
                  <a:pt x="2597293" y="5839102"/>
                  <a:pt x="2576505" y="5825859"/>
                  <a:pt x="2576505" y="5818304"/>
                </a:cubicBezTo>
                <a:close/>
                <a:moveTo>
                  <a:pt x="3077934" y="5805910"/>
                </a:moveTo>
                <a:lnTo>
                  <a:pt x="3085310" y="5809602"/>
                </a:lnTo>
                <a:cubicBezTo>
                  <a:pt x="3092684" y="5814519"/>
                  <a:pt x="3092684" y="5816977"/>
                  <a:pt x="3085310" y="5816977"/>
                </a:cubicBezTo>
                <a:cubicBezTo>
                  <a:pt x="3077934" y="5812058"/>
                  <a:pt x="3075471" y="5808371"/>
                  <a:pt x="3077934" y="5805910"/>
                </a:cubicBezTo>
                <a:close/>
                <a:moveTo>
                  <a:pt x="6419002" y="5789774"/>
                </a:moveTo>
                <a:cubicBezTo>
                  <a:pt x="6421461" y="5789774"/>
                  <a:pt x="6422691" y="5791004"/>
                  <a:pt x="6422691" y="5793462"/>
                </a:cubicBezTo>
                <a:cubicBezTo>
                  <a:pt x="6422691" y="5795921"/>
                  <a:pt x="6421461" y="5797148"/>
                  <a:pt x="6419002" y="5797148"/>
                </a:cubicBezTo>
                <a:cubicBezTo>
                  <a:pt x="6416542" y="5797148"/>
                  <a:pt x="6415310" y="5795921"/>
                  <a:pt x="6415310" y="5793462"/>
                </a:cubicBezTo>
                <a:cubicBezTo>
                  <a:pt x="6415310" y="5791004"/>
                  <a:pt x="6416542" y="5789774"/>
                  <a:pt x="6419002" y="5789774"/>
                </a:cubicBezTo>
                <a:close/>
                <a:moveTo>
                  <a:pt x="6511810" y="5763177"/>
                </a:moveTo>
                <a:cubicBezTo>
                  <a:pt x="6522999" y="5761146"/>
                  <a:pt x="6530630" y="5764194"/>
                  <a:pt x="6534699" y="5772334"/>
                </a:cubicBezTo>
                <a:cubicBezTo>
                  <a:pt x="6534699" y="5780475"/>
                  <a:pt x="6543856" y="5790646"/>
                  <a:pt x="6562174" y="5802861"/>
                </a:cubicBezTo>
                <a:cubicBezTo>
                  <a:pt x="6580486" y="5815068"/>
                  <a:pt x="6591683" y="5823208"/>
                  <a:pt x="6595749" y="5827275"/>
                </a:cubicBezTo>
                <a:cubicBezTo>
                  <a:pt x="6614065" y="5860853"/>
                  <a:pt x="6609486" y="5896723"/>
                  <a:pt x="6582015" y="5934880"/>
                </a:cubicBezTo>
                <a:lnTo>
                  <a:pt x="6576595" y="5940888"/>
                </a:lnTo>
                <a:lnTo>
                  <a:pt x="6582208" y="5948371"/>
                </a:lnTo>
                <a:cubicBezTo>
                  <a:pt x="6582821" y="5950831"/>
                  <a:pt x="6581286" y="5952060"/>
                  <a:pt x="6577596" y="5952060"/>
                </a:cubicBezTo>
                <a:lnTo>
                  <a:pt x="6570474" y="5947674"/>
                </a:lnTo>
                <a:lnTo>
                  <a:pt x="6546911" y="5973800"/>
                </a:lnTo>
                <a:cubicBezTo>
                  <a:pt x="6518422" y="6002290"/>
                  <a:pt x="6496037" y="6012461"/>
                  <a:pt x="6479756" y="6004321"/>
                </a:cubicBezTo>
                <a:cubicBezTo>
                  <a:pt x="6463475" y="5996186"/>
                  <a:pt x="6455341" y="5988045"/>
                  <a:pt x="6455341" y="5979904"/>
                </a:cubicBezTo>
                <a:cubicBezTo>
                  <a:pt x="6455341" y="5971764"/>
                  <a:pt x="6447193" y="5959557"/>
                  <a:pt x="6430919" y="5943275"/>
                </a:cubicBezTo>
                <a:cubicBezTo>
                  <a:pt x="6418704" y="5931061"/>
                  <a:pt x="6412600" y="5910713"/>
                  <a:pt x="6412600" y="5882223"/>
                </a:cubicBezTo>
                <a:cubicBezTo>
                  <a:pt x="6412600" y="5841520"/>
                  <a:pt x="6430919" y="5808965"/>
                  <a:pt x="6467547" y="5784543"/>
                </a:cubicBezTo>
                <a:cubicBezTo>
                  <a:pt x="6485861" y="5772334"/>
                  <a:pt x="6500615" y="5765213"/>
                  <a:pt x="6511810" y="5763177"/>
                </a:cubicBezTo>
                <a:close/>
                <a:moveTo>
                  <a:pt x="2326986" y="5727573"/>
                </a:moveTo>
                <a:cubicBezTo>
                  <a:pt x="2357233" y="5727573"/>
                  <a:pt x="2372357" y="5735131"/>
                  <a:pt x="2372357" y="5750253"/>
                </a:cubicBezTo>
                <a:cubicBezTo>
                  <a:pt x="2372357" y="5757811"/>
                  <a:pt x="2361006" y="5761593"/>
                  <a:pt x="2338326" y="5761593"/>
                </a:cubicBezTo>
                <a:lnTo>
                  <a:pt x="2304295" y="5738913"/>
                </a:lnTo>
                <a:cubicBezTo>
                  <a:pt x="2304295" y="5731358"/>
                  <a:pt x="2311863" y="5727573"/>
                  <a:pt x="2326986" y="5727573"/>
                </a:cubicBezTo>
                <a:close/>
                <a:moveTo>
                  <a:pt x="1619857" y="5709936"/>
                </a:moveTo>
                <a:cubicBezTo>
                  <a:pt x="1623925" y="5714010"/>
                  <a:pt x="1625961" y="5718077"/>
                  <a:pt x="1625961" y="5722150"/>
                </a:cubicBezTo>
                <a:cubicBezTo>
                  <a:pt x="1625961" y="5734358"/>
                  <a:pt x="1619857" y="5740461"/>
                  <a:pt x="1607645" y="5740461"/>
                </a:cubicBezTo>
                <a:cubicBezTo>
                  <a:pt x="1603575" y="5736394"/>
                  <a:pt x="1601539" y="5732320"/>
                  <a:pt x="1601539" y="5728253"/>
                </a:cubicBezTo>
                <a:cubicBezTo>
                  <a:pt x="1601539" y="5716046"/>
                  <a:pt x="1607645" y="5709936"/>
                  <a:pt x="1619857" y="5709936"/>
                </a:cubicBezTo>
                <a:close/>
                <a:moveTo>
                  <a:pt x="3130027" y="5700336"/>
                </a:moveTo>
                <a:cubicBezTo>
                  <a:pt x="3138940" y="5701255"/>
                  <a:pt x="3146780" y="5706329"/>
                  <a:pt x="3153541" y="5715550"/>
                </a:cubicBezTo>
                <a:cubicBezTo>
                  <a:pt x="3167067" y="5733991"/>
                  <a:pt x="3167682" y="5750587"/>
                  <a:pt x="3155385" y="5765342"/>
                </a:cubicBezTo>
                <a:cubicBezTo>
                  <a:pt x="3148010" y="5772718"/>
                  <a:pt x="3138173" y="5776405"/>
                  <a:pt x="3125877" y="5776405"/>
                </a:cubicBezTo>
                <a:cubicBezTo>
                  <a:pt x="3098833" y="5776405"/>
                  <a:pt x="3085310" y="5764111"/>
                  <a:pt x="3085310" y="5739521"/>
                </a:cubicBezTo>
                <a:cubicBezTo>
                  <a:pt x="3085310" y="5727228"/>
                  <a:pt x="3090223" y="5717392"/>
                  <a:pt x="3100058" y="5710017"/>
                </a:cubicBezTo>
                <a:cubicBezTo>
                  <a:pt x="3111126" y="5702641"/>
                  <a:pt x="3121114" y="5699414"/>
                  <a:pt x="3130027" y="5700336"/>
                </a:cubicBezTo>
                <a:close/>
                <a:moveTo>
                  <a:pt x="9041277" y="5682203"/>
                </a:moveTo>
                <a:cubicBezTo>
                  <a:pt x="9063967" y="5682203"/>
                  <a:pt x="9082874" y="5693543"/>
                  <a:pt x="9097985" y="5716235"/>
                </a:cubicBezTo>
                <a:cubicBezTo>
                  <a:pt x="9105552" y="5731358"/>
                  <a:pt x="9097985" y="5744589"/>
                  <a:pt x="9075307" y="5755929"/>
                </a:cubicBezTo>
                <a:cubicBezTo>
                  <a:pt x="9052627" y="5767269"/>
                  <a:pt x="9033719" y="5765378"/>
                  <a:pt x="9018597" y="5750253"/>
                </a:cubicBezTo>
                <a:cubicBezTo>
                  <a:pt x="8980794" y="5712451"/>
                  <a:pt x="8988349" y="5689760"/>
                  <a:pt x="9041277" y="5682203"/>
                </a:cubicBezTo>
                <a:close/>
                <a:moveTo>
                  <a:pt x="1662590" y="5667203"/>
                </a:moveTo>
                <a:cubicBezTo>
                  <a:pt x="1658518" y="5675343"/>
                  <a:pt x="1654450" y="5681446"/>
                  <a:pt x="1650383" y="5685520"/>
                </a:cubicBezTo>
                <a:lnTo>
                  <a:pt x="1650383" y="5679417"/>
                </a:lnTo>
                <a:cubicBezTo>
                  <a:pt x="1650383" y="5671276"/>
                  <a:pt x="1654450" y="5667203"/>
                  <a:pt x="1662590" y="5667203"/>
                </a:cubicBezTo>
                <a:close/>
                <a:moveTo>
                  <a:pt x="1964047" y="5614155"/>
                </a:moveTo>
                <a:cubicBezTo>
                  <a:pt x="1979172" y="5614155"/>
                  <a:pt x="1994294" y="5621721"/>
                  <a:pt x="2009417" y="5636833"/>
                </a:cubicBezTo>
                <a:cubicBezTo>
                  <a:pt x="2016974" y="5644401"/>
                  <a:pt x="2013201" y="5648185"/>
                  <a:pt x="1998077" y="5648185"/>
                </a:cubicBezTo>
                <a:lnTo>
                  <a:pt x="1930027" y="5625493"/>
                </a:lnTo>
                <a:cubicBezTo>
                  <a:pt x="1930027" y="5617938"/>
                  <a:pt x="1941368" y="5614155"/>
                  <a:pt x="1964047" y="5614155"/>
                </a:cubicBezTo>
                <a:close/>
                <a:moveTo>
                  <a:pt x="2401292" y="5612262"/>
                </a:moveTo>
                <a:lnTo>
                  <a:pt x="2394946" y="5637640"/>
                </a:lnTo>
                <a:lnTo>
                  <a:pt x="2431899" y="5638962"/>
                </a:lnTo>
                <a:cubicBezTo>
                  <a:pt x="2482936" y="5643216"/>
                  <a:pt x="2508454" y="5653854"/>
                  <a:pt x="2508454" y="5670863"/>
                </a:cubicBezTo>
                <a:cubicBezTo>
                  <a:pt x="2508454" y="5678420"/>
                  <a:pt x="2502781" y="5684096"/>
                  <a:pt x="2491441" y="5687879"/>
                </a:cubicBezTo>
                <a:cubicBezTo>
                  <a:pt x="2480101" y="5691652"/>
                  <a:pt x="2463084" y="5689760"/>
                  <a:pt x="2440406" y="5682203"/>
                </a:cubicBezTo>
                <a:lnTo>
                  <a:pt x="2388157" y="5664790"/>
                </a:lnTo>
                <a:lnTo>
                  <a:pt x="2382975" y="5685520"/>
                </a:lnTo>
                <a:cubicBezTo>
                  <a:pt x="2370767" y="5726217"/>
                  <a:pt x="2364663" y="5732320"/>
                  <a:pt x="2364663" y="5703832"/>
                </a:cubicBezTo>
                <a:cubicBezTo>
                  <a:pt x="2364663" y="5697729"/>
                  <a:pt x="2367714" y="5687045"/>
                  <a:pt x="2373820" y="5671782"/>
                </a:cubicBezTo>
                <a:lnTo>
                  <a:pt x="2378529" y="5661582"/>
                </a:lnTo>
                <a:lnTo>
                  <a:pt x="2372357" y="5659525"/>
                </a:lnTo>
                <a:cubicBezTo>
                  <a:pt x="2334543" y="5644401"/>
                  <a:pt x="2334543" y="5636833"/>
                  <a:pt x="2372357" y="5636833"/>
                </a:cubicBezTo>
                <a:lnTo>
                  <a:pt x="2389664" y="5637453"/>
                </a:lnTo>
                <a:close/>
                <a:moveTo>
                  <a:pt x="7861003" y="5584605"/>
                </a:moveTo>
                <a:cubicBezTo>
                  <a:pt x="7872198" y="5581555"/>
                  <a:pt x="7877794" y="5583076"/>
                  <a:pt x="7877794" y="5589188"/>
                </a:cubicBezTo>
                <a:cubicBezTo>
                  <a:pt x="7877794" y="5593255"/>
                  <a:pt x="7855410" y="5605462"/>
                  <a:pt x="7810638" y="5625817"/>
                </a:cubicBezTo>
                <a:cubicBezTo>
                  <a:pt x="7786224" y="5638024"/>
                  <a:pt x="7769942" y="5646165"/>
                  <a:pt x="7761795" y="5650231"/>
                </a:cubicBezTo>
                <a:lnTo>
                  <a:pt x="7761795" y="5644129"/>
                </a:lnTo>
                <a:cubicBezTo>
                  <a:pt x="7769942" y="5635988"/>
                  <a:pt x="7786224" y="5623781"/>
                  <a:pt x="7810638" y="5607500"/>
                </a:cubicBezTo>
                <a:cubicBezTo>
                  <a:pt x="7833024" y="5595291"/>
                  <a:pt x="7849814" y="5587659"/>
                  <a:pt x="7861003" y="5584605"/>
                </a:cubicBezTo>
                <a:close/>
                <a:moveTo>
                  <a:pt x="7490134" y="5550268"/>
                </a:moveTo>
                <a:cubicBezTo>
                  <a:pt x="7514550" y="5550268"/>
                  <a:pt x="7541002" y="5558409"/>
                  <a:pt x="7569490" y="5574691"/>
                </a:cubicBezTo>
                <a:cubicBezTo>
                  <a:pt x="7585772" y="5582832"/>
                  <a:pt x="7601034" y="5598094"/>
                  <a:pt x="7615279" y="5620480"/>
                </a:cubicBezTo>
                <a:cubicBezTo>
                  <a:pt x="7629524" y="5642864"/>
                  <a:pt x="7645806" y="5668297"/>
                  <a:pt x="7664122" y="5696793"/>
                </a:cubicBezTo>
                <a:cubicBezTo>
                  <a:pt x="7682434" y="5725283"/>
                  <a:pt x="7693630" y="5743593"/>
                  <a:pt x="7697704" y="5751733"/>
                </a:cubicBezTo>
                <a:cubicBezTo>
                  <a:pt x="7713978" y="5776157"/>
                  <a:pt x="7722118" y="5794467"/>
                  <a:pt x="7722118" y="5806681"/>
                </a:cubicBezTo>
                <a:cubicBezTo>
                  <a:pt x="7722118" y="5859593"/>
                  <a:pt x="7695660" y="5859593"/>
                  <a:pt x="7642750" y="5806681"/>
                </a:cubicBezTo>
                <a:lnTo>
                  <a:pt x="7588892" y="5756410"/>
                </a:lnTo>
                <a:lnTo>
                  <a:pt x="7545835" y="5776912"/>
                </a:lnTo>
                <a:cubicBezTo>
                  <a:pt x="7533116" y="5782000"/>
                  <a:pt x="7523706" y="5784543"/>
                  <a:pt x="7517603" y="5784543"/>
                </a:cubicBezTo>
                <a:cubicBezTo>
                  <a:pt x="7509462" y="5784543"/>
                  <a:pt x="7515565" y="5776401"/>
                  <a:pt x="7535920" y="5760120"/>
                </a:cubicBezTo>
                <a:lnTo>
                  <a:pt x="7571244" y="5739939"/>
                </a:lnTo>
                <a:lnTo>
                  <a:pt x="7551179" y="5721209"/>
                </a:lnTo>
                <a:cubicBezTo>
                  <a:pt x="7498268" y="5676438"/>
                  <a:pt x="7469778" y="5649987"/>
                  <a:pt x="7465706" y="5641847"/>
                </a:cubicBezTo>
                <a:cubicBezTo>
                  <a:pt x="7453499" y="5617423"/>
                  <a:pt x="7447395" y="5599113"/>
                  <a:pt x="7447395" y="5586899"/>
                </a:cubicBezTo>
                <a:cubicBezTo>
                  <a:pt x="7447395" y="5562482"/>
                  <a:pt x="7461638" y="5550268"/>
                  <a:pt x="7490134" y="5550268"/>
                </a:cubicBezTo>
                <a:close/>
                <a:moveTo>
                  <a:pt x="1768663" y="5545483"/>
                </a:moveTo>
                <a:cubicBezTo>
                  <a:pt x="1771210" y="5545232"/>
                  <a:pt x="1772479" y="5547136"/>
                  <a:pt x="1772479" y="5551209"/>
                </a:cubicBezTo>
                <a:cubicBezTo>
                  <a:pt x="1772479" y="5555276"/>
                  <a:pt x="1767393" y="5563417"/>
                  <a:pt x="1757217" y="5575631"/>
                </a:cubicBezTo>
                <a:cubicBezTo>
                  <a:pt x="1747038" y="5587840"/>
                  <a:pt x="1735850" y="5598017"/>
                  <a:pt x="1723642" y="5606150"/>
                </a:cubicBezTo>
                <a:lnTo>
                  <a:pt x="1705324" y="5624469"/>
                </a:lnTo>
                <a:cubicBezTo>
                  <a:pt x="1705324" y="5624469"/>
                  <a:pt x="1707361" y="5618365"/>
                  <a:pt x="1711428" y="5606150"/>
                </a:cubicBezTo>
                <a:cubicBezTo>
                  <a:pt x="1741954" y="5566473"/>
                  <a:pt x="1761033" y="5546249"/>
                  <a:pt x="1768663" y="5545483"/>
                </a:cubicBezTo>
                <a:close/>
                <a:moveTo>
                  <a:pt x="1321093" y="5489395"/>
                </a:moveTo>
                <a:cubicBezTo>
                  <a:pt x="1325925" y="5487869"/>
                  <a:pt x="1329868" y="5488124"/>
                  <a:pt x="1332919" y="5490159"/>
                </a:cubicBezTo>
                <a:cubicBezTo>
                  <a:pt x="1332919" y="5494233"/>
                  <a:pt x="1330888" y="5500335"/>
                  <a:pt x="1326822" y="5508476"/>
                </a:cubicBezTo>
                <a:cubicBezTo>
                  <a:pt x="1318674" y="5520685"/>
                  <a:pt x="1305448" y="5534928"/>
                  <a:pt x="1287130" y="5551209"/>
                </a:cubicBezTo>
                <a:cubicBezTo>
                  <a:pt x="1268818" y="5567490"/>
                  <a:pt x="1255588" y="5575631"/>
                  <a:pt x="1247453" y="5575631"/>
                </a:cubicBezTo>
                <a:cubicBezTo>
                  <a:pt x="1235245" y="5575631"/>
                  <a:pt x="1237280" y="5567490"/>
                  <a:pt x="1253557" y="5551209"/>
                </a:cubicBezTo>
                <a:cubicBezTo>
                  <a:pt x="1284083" y="5514577"/>
                  <a:pt x="1306595" y="5493973"/>
                  <a:pt x="1321093" y="5489395"/>
                </a:cubicBezTo>
                <a:close/>
                <a:moveTo>
                  <a:pt x="7749588" y="5485402"/>
                </a:moveTo>
                <a:cubicBezTo>
                  <a:pt x="7753662" y="5489470"/>
                  <a:pt x="7755698" y="5493542"/>
                  <a:pt x="7755698" y="5497611"/>
                </a:cubicBezTo>
                <a:cubicBezTo>
                  <a:pt x="7755698" y="5505751"/>
                  <a:pt x="7751624" y="5509818"/>
                  <a:pt x="7743490" y="5509818"/>
                </a:cubicBezTo>
                <a:cubicBezTo>
                  <a:pt x="7735342" y="5505751"/>
                  <a:pt x="7737380" y="5497611"/>
                  <a:pt x="7749588" y="5485402"/>
                </a:cubicBezTo>
                <a:close/>
                <a:moveTo>
                  <a:pt x="1353014" y="5459620"/>
                </a:moveTo>
                <a:cubicBezTo>
                  <a:pt x="1359629" y="5460566"/>
                  <a:pt x="1366717" y="5462931"/>
                  <a:pt x="1374279" y="5466715"/>
                </a:cubicBezTo>
                <a:cubicBezTo>
                  <a:pt x="1389402" y="5466715"/>
                  <a:pt x="1404526" y="5474270"/>
                  <a:pt x="1419649" y="5489395"/>
                </a:cubicBezTo>
                <a:cubicBezTo>
                  <a:pt x="1427204" y="5504517"/>
                  <a:pt x="1427204" y="5513966"/>
                  <a:pt x="1419649" y="5517749"/>
                </a:cubicBezTo>
                <a:cubicBezTo>
                  <a:pt x="1412082" y="5521533"/>
                  <a:pt x="1400742" y="5519640"/>
                  <a:pt x="1385619" y="5512085"/>
                </a:cubicBezTo>
                <a:cubicBezTo>
                  <a:pt x="1370494" y="5512085"/>
                  <a:pt x="1351599" y="5500735"/>
                  <a:pt x="1328909" y="5478055"/>
                </a:cubicBezTo>
                <a:cubicBezTo>
                  <a:pt x="1321352" y="5470498"/>
                  <a:pt x="1323244" y="5464823"/>
                  <a:pt x="1334584" y="5461039"/>
                </a:cubicBezTo>
                <a:cubicBezTo>
                  <a:pt x="1340254" y="5459147"/>
                  <a:pt x="1346397" y="5458674"/>
                  <a:pt x="1353014" y="5459620"/>
                </a:cubicBezTo>
                <a:close/>
                <a:moveTo>
                  <a:pt x="6177560" y="5428927"/>
                </a:moveTo>
                <a:cubicBezTo>
                  <a:pt x="6183664" y="5427909"/>
                  <a:pt x="6188755" y="5432492"/>
                  <a:pt x="6192823" y="5442663"/>
                </a:cubicBezTo>
                <a:cubicBezTo>
                  <a:pt x="6192823" y="5471158"/>
                  <a:pt x="6182646" y="5485402"/>
                  <a:pt x="6162299" y="5485402"/>
                </a:cubicBezTo>
                <a:cubicBezTo>
                  <a:pt x="6146018" y="5485402"/>
                  <a:pt x="6143987" y="5473188"/>
                  <a:pt x="6156193" y="5448773"/>
                </a:cubicBezTo>
                <a:cubicBezTo>
                  <a:pt x="6164335" y="5436559"/>
                  <a:pt x="6171456" y="5429946"/>
                  <a:pt x="6177560" y="5428927"/>
                </a:cubicBezTo>
                <a:close/>
                <a:moveTo>
                  <a:pt x="6372898" y="5408032"/>
                </a:moveTo>
                <a:cubicBezTo>
                  <a:pt x="6356913" y="5404346"/>
                  <a:pt x="6345236" y="5411106"/>
                  <a:pt x="6337859" y="5428320"/>
                </a:cubicBezTo>
                <a:cubicBezTo>
                  <a:pt x="6335400" y="5430778"/>
                  <a:pt x="6334169" y="5436927"/>
                  <a:pt x="6334169" y="5446763"/>
                </a:cubicBezTo>
                <a:lnTo>
                  <a:pt x="6340143" y="5476626"/>
                </a:lnTo>
                <a:lnTo>
                  <a:pt x="6356132" y="5459454"/>
                </a:lnTo>
                <a:cubicBezTo>
                  <a:pt x="6365289" y="5454366"/>
                  <a:pt x="6369866" y="5458944"/>
                  <a:pt x="6369866" y="5473188"/>
                </a:cubicBezTo>
                <a:cubicBezTo>
                  <a:pt x="6369866" y="5479296"/>
                  <a:pt x="6365034" y="5488708"/>
                  <a:pt x="6355368" y="5501426"/>
                </a:cubicBezTo>
                <a:lnTo>
                  <a:pt x="6349787" y="5507593"/>
                </a:lnTo>
                <a:lnTo>
                  <a:pt x="6365647" y="5536906"/>
                </a:lnTo>
                <a:lnTo>
                  <a:pt x="6371726" y="5481598"/>
                </a:lnTo>
                <a:cubicBezTo>
                  <a:pt x="6376452" y="5463168"/>
                  <a:pt x="6383541" y="5447809"/>
                  <a:pt x="6392993" y="5435523"/>
                </a:cubicBezTo>
                <a:lnTo>
                  <a:pt x="6399543" y="5430414"/>
                </a:lnTo>
                <a:close/>
                <a:moveTo>
                  <a:pt x="6081522" y="5394202"/>
                </a:moveTo>
                <a:cubicBezTo>
                  <a:pt x="6067999" y="5396047"/>
                  <a:pt x="6060007" y="5402501"/>
                  <a:pt x="6057546" y="5413565"/>
                </a:cubicBezTo>
                <a:cubicBezTo>
                  <a:pt x="6052631" y="5423403"/>
                  <a:pt x="6048941" y="5428320"/>
                  <a:pt x="6046482" y="5428320"/>
                </a:cubicBezTo>
                <a:cubicBezTo>
                  <a:pt x="6039105" y="5428320"/>
                  <a:pt x="6031727" y="5433239"/>
                  <a:pt x="6024354" y="5443071"/>
                </a:cubicBezTo>
                <a:lnTo>
                  <a:pt x="6022722" y="5446875"/>
                </a:lnTo>
                <a:lnTo>
                  <a:pt x="6022180" y="5448625"/>
                </a:lnTo>
                <a:lnTo>
                  <a:pt x="6058512" y="5430456"/>
                </a:lnTo>
                <a:cubicBezTo>
                  <a:pt x="6070727" y="5426387"/>
                  <a:pt x="6080897" y="5427406"/>
                  <a:pt x="6089039" y="5433511"/>
                </a:cubicBezTo>
                <a:cubicBezTo>
                  <a:pt x="6097178" y="5439613"/>
                  <a:pt x="6105321" y="5452840"/>
                  <a:pt x="6113461" y="5473188"/>
                </a:cubicBezTo>
                <a:cubicBezTo>
                  <a:pt x="6125667" y="5505751"/>
                  <a:pt x="6141950" y="5519995"/>
                  <a:pt x="6162299" y="5515921"/>
                </a:cubicBezTo>
                <a:cubicBezTo>
                  <a:pt x="6178580" y="5511854"/>
                  <a:pt x="6188755" y="5511854"/>
                  <a:pt x="6192823" y="5515921"/>
                </a:cubicBezTo>
                <a:cubicBezTo>
                  <a:pt x="6196892" y="5519995"/>
                  <a:pt x="6197909" y="5526099"/>
                  <a:pt x="6195872" y="5534240"/>
                </a:cubicBezTo>
                <a:cubicBezTo>
                  <a:pt x="6193841" y="5542380"/>
                  <a:pt x="6194854" y="5552557"/>
                  <a:pt x="6198927" y="5564766"/>
                </a:cubicBezTo>
                <a:cubicBezTo>
                  <a:pt x="6214190" y="5586133"/>
                  <a:pt x="6239753" y="5580028"/>
                  <a:pt x="6275620" y="5546449"/>
                </a:cubicBezTo>
                <a:lnTo>
                  <a:pt x="6289032" y="5531867"/>
                </a:lnTo>
                <a:lnTo>
                  <a:pt x="6234939" y="5461187"/>
                </a:lnTo>
                <a:lnTo>
                  <a:pt x="6217245" y="5467085"/>
                </a:lnTo>
                <a:cubicBezTo>
                  <a:pt x="6217245" y="5458944"/>
                  <a:pt x="6219276" y="5454877"/>
                  <a:pt x="6223350" y="5454877"/>
                </a:cubicBezTo>
                <a:lnTo>
                  <a:pt x="6234299" y="5460352"/>
                </a:lnTo>
                <a:lnTo>
                  <a:pt x="6228134" y="5452294"/>
                </a:lnTo>
                <a:cubicBezTo>
                  <a:pt x="6201701" y="5428934"/>
                  <a:pt x="6171885" y="5412335"/>
                  <a:pt x="6138688" y="5402499"/>
                </a:cubicBezTo>
                <a:cubicBezTo>
                  <a:pt x="6114101" y="5395124"/>
                  <a:pt x="6095045" y="5392359"/>
                  <a:pt x="6081522" y="5394202"/>
                </a:cubicBezTo>
                <a:close/>
                <a:moveTo>
                  <a:pt x="5581608" y="5349790"/>
                </a:moveTo>
                <a:lnTo>
                  <a:pt x="5570718" y="5353294"/>
                </a:lnTo>
                <a:cubicBezTo>
                  <a:pt x="5548026" y="5368419"/>
                  <a:pt x="5536686" y="5383542"/>
                  <a:pt x="5536686" y="5398665"/>
                </a:cubicBezTo>
                <a:cubicBezTo>
                  <a:pt x="5536686" y="5413777"/>
                  <a:pt x="5527239" y="5428900"/>
                  <a:pt x="5508332" y="5444024"/>
                </a:cubicBezTo>
                <a:cubicBezTo>
                  <a:pt x="5489436" y="5459147"/>
                  <a:pt x="5479977" y="5474270"/>
                  <a:pt x="5479977" y="5489395"/>
                </a:cubicBezTo>
                <a:cubicBezTo>
                  <a:pt x="5479977" y="5512085"/>
                  <a:pt x="5474313" y="5532873"/>
                  <a:pt x="5462973" y="5551779"/>
                </a:cubicBezTo>
                <a:cubicBezTo>
                  <a:pt x="5451633" y="5570676"/>
                  <a:pt x="5445957" y="5587690"/>
                  <a:pt x="5445957" y="5602815"/>
                </a:cubicBezTo>
                <a:cubicBezTo>
                  <a:pt x="5445957" y="5617938"/>
                  <a:pt x="5461082" y="5633061"/>
                  <a:pt x="5491326" y="5648185"/>
                </a:cubicBezTo>
                <a:cubicBezTo>
                  <a:pt x="5548031" y="5682203"/>
                  <a:pt x="5606871" y="5686458"/>
                  <a:pt x="5667831" y="5660938"/>
                </a:cubicBezTo>
                <a:lnTo>
                  <a:pt x="5691535" y="5647313"/>
                </a:lnTo>
                <a:lnTo>
                  <a:pt x="5688716" y="5642241"/>
                </a:lnTo>
                <a:cubicBezTo>
                  <a:pt x="5688716" y="5632405"/>
                  <a:pt x="5691791" y="5618881"/>
                  <a:pt x="5697937" y="5601670"/>
                </a:cubicBezTo>
                <a:cubicBezTo>
                  <a:pt x="5704088" y="5584458"/>
                  <a:pt x="5707160" y="5572165"/>
                  <a:pt x="5707160" y="5564787"/>
                </a:cubicBezTo>
                <a:cubicBezTo>
                  <a:pt x="5707160" y="5552493"/>
                  <a:pt x="5701010" y="5537739"/>
                  <a:pt x="5688716" y="5520527"/>
                </a:cubicBezTo>
                <a:cubicBezTo>
                  <a:pt x="5676424" y="5503314"/>
                  <a:pt x="5660439" y="5485488"/>
                  <a:pt x="5640771" y="5467047"/>
                </a:cubicBezTo>
                <a:cubicBezTo>
                  <a:pt x="5621098" y="5448604"/>
                  <a:pt x="5608806" y="5435696"/>
                  <a:pt x="5603886" y="5428320"/>
                </a:cubicBezTo>
                <a:cubicBezTo>
                  <a:pt x="5589132" y="5408648"/>
                  <a:pt x="5581758" y="5382831"/>
                  <a:pt x="5581758" y="5350864"/>
                </a:cubicBezTo>
                <a:close/>
                <a:moveTo>
                  <a:pt x="1937310" y="5349744"/>
                </a:moveTo>
                <a:cubicBezTo>
                  <a:pt x="1912894" y="5398587"/>
                  <a:pt x="1882368" y="5441321"/>
                  <a:pt x="1845738" y="5477951"/>
                </a:cubicBezTo>
                <a:cubicBezTo>
                  <a:pt x="1825391" y="5494233"/>
                  <a:pt x="1813181" y="5502366"/>
                  <a:pt x="1809110" y="5502366"/>
                </a:cubicBezTo>
                <a:cubicBezTo>
                  <a:pt x="1862021" y="5429106"/>
                  <a:pt x="1888472" y="5392477"/>
                  <a:pt x="1888472" y="5392477"/>
                </a:cubicBezTo>
                <a:cubicBezTo>
                  <a:pt x="1888472" y="5380270"/>
                  <a:pt x="1904753" y="5366025"/>
                  <a:pt x="1937310" y="5349744"/>
                </a:cubicBezTo>
                <a:close/>
                <a:moveTo>
                  <a:pt x="1509964" y="5307010"/>
                </a:moveTo>
                <a:cubicBezTo>
                  <a:pt x="1514037" y="5307010"/>
                  <a:pt x="1516072" y="5309048"/>
                  <a:pt x="1516072" y="5313115"/>
                </a:cubicBezTo>
                <a:cubicBezTo>
                  <a:pt x="1516072" y="5317189"/>
                  <a:pt x="1514037" y="5319218"/>
                  <a:pt x="1509964" y="5319218"/>
                </a:cubicBezTo>
                <a:cubicBezTo>
                  <a:pt x="1505896" y="5319218"/>
                  <a:pt x="1503858" y="5317189"/>
                  <a:pt x="1503858" y="5313115"/>
                </a:cubicBezTo>
                <a:cubicBezTo>
                  <a:pt x="1503858" y="5309048"/>
                  <a:pt x="1505896" y="5307010"/>
                  <a:pt x="1509964" y="5307010"/>
                </a:cubicBezTo>
                <a:close/>
                <a:moveTo>
                  <a:pt x="5418970" y="5292791"/>
                </a:moveTo>
                <a:lnTo>
                  <a:pt x="5393655" y="5302918"/>
                </a:lnTo>
                <a:lnTo>
                  <a:pt x="5360786" y="5321471"/>
                </a:lnTo>
                <a:lnTo>
                  <a:pt x="5326873" y="5375974"/>
                </a:lnTo>
                <a:cubicBezTo>
                  <a:pt x="5277719" y="5459147"/>
                  <a:pt x="5249364" y="5515857"/>
                  <a:pt x="5241809" y="5546105"/>
                </a:cubicBezTo>
                <a:lnTo>
                  <a:pt x="5253147" y="5614155"/>
                </a:lnTo>
                <a:cubicBezTo>
                  <a:pt x="5268271" y="5599030"/>
                  <a:pt x="5283396" y="5565010"/>
                  <a:pt x="5298518" y="5512085"/>
                </a:cubicBezTo>
                <a:cubicBezTo>
                  <a:pt x="5306081" y="5478055"/>
                  <a:pt x="5328763" y="5430795"/>
                  <a:pt x="5366567" y="5370305"/>
                </a:cubicBezTo>
                <a:close/>
                <a:moveTo>
                  <a:pt x="7023095" y="5271722"/>
                </a:moveTo>
                <a:cubicBezTo>
                  <a:pt x="7027168" y="5275796"/>
                  <a:pt x="7023095" y="5281900"/>
                  <a:pt x="7010887" y="5290041"/>
                </a:cubicBezTo>
                <a:cubicBezTo>
                  <a:pt x="6998680" y="5290041"/>
                  <a:pt x="6998680" y="5285974"/>
                  <a:pt x="7010887" y="5277834"/>
                </a:cubicBezTo>
                <a:close/>
                <a:moveTo>
                  <a:pt x="2163196" y="5264277"/>
                </a:moveTo>
                <a:cubicBezTo>
                  <a:pt x="2159129" y="5264277"/>
                  <a:pt x="2157094" y="5278522"/>
                  <a:pt x="2157094" y="5307010"/>
                </a:cubicBezTo>
                <a:cubicBezTo>
                  <a:pt x="2157094" y="5323291"/>
                  <a:pt x="2154043" y="5338549"/>
                  <a:pt x="2147933" y="5352799"/>
                </a:cubicBezTo>
                <a:cubicBezTo>
                  <a:pt x="2141831" y="5367044"/>
                  <a:pt x="2138782" y="5380270"/>
                  <a:pt x="2138782" y="5392477"/>
                </a:cubicBezTo>
                <a:cubicBezTo>
                  <a:pt x="2142848" y="5412832"/>
                  <a:pt x="2148952" y="5408759"/>
                  <a:pt x="2157094" y="5380270"/>
                </a:cubicBezTo>
                <a:cubicBezTo>
                  <a:pt x="2177441" y="5302937"/>
                  <a:pt x="2179478" y="5264277"/>
                  <a:pt x="2163196" y="5264277"/>
                </a:cubicBezTo>
                <a:close/>
                <a:moveTo>
                  <a:pt x="7199077" y="5264189"/>
                </a:moveTo>
                <a:cubicBezTo>
                  <a:pt x="7215062" y="5267876"/>
                  <a:pt x="7224283" y="5270953"/>
                  <a:pt x="7226736" y="5273409"/>
                </a:cubicBezTo>
                <a:cubicBezTo>
                  <a:pt x="7234115" y="5278327"/>
                  <a:pt x="7244567" y="5290010"/>
                  <a:pt x="7258090" y="5308447"/>
                </a:cubicBezTo>
                <a:cubicBezTo>
                  <a:pt x="7271611" y="5326890"/>
                  <a:pt x="7278376" y="5339798"/>
                  <a:pt x="7278376" y="5347178"/>
                </a:cubicBezTo>
                <a:cubicBezTo>
                  <a:pt x="7278376" y="5371765"/>
                  <a:pt x="7268542" y="5391436"/>
                  <a:pt x="7248869" y="5406191"/>
                </a:cubicBezTo>
                <a:cubicBezTo>
                  <a:pt x="7229197" y="5420942"/>
                  <a:pt x="7207068" y="5428320"/>
                  <a:pt x="7182476" y="5428320"/>
                </a:cubicBezTo>
                <a:cubicBezTo>
                  <a:pt x="7143138" y="5428320"/>
                  <a:pt x="7112400" y="5413565"/>
                  <a:pt x="7090274" y="5384062"/>
                </a:cubicBezTo>
                <a:cubicBezTo>
                  <a:pt x="7082896" y="5371765"/>
                  <a:pt x="7079207" y="5359471"/>
                  <a:pt x="7079207" y="5347178"/>
                </a:cubicBezTo>
                <a:cubicBezTo>
                  <a:pt x="7079207" y="5307836"/>
                  <a:pt x="7095188" y="5283246"/>
                  <a:pt x="7127155" y="5273409"/>
                </a:cubicBezTo>
                <a:cubicBezTo>
                  <a:pt x="7144367" y="5268492"/>
                  <a:pt x="7152974" y="5268492"/>
                  <a:pt x="7152974" y="5273409"/>
                </a:cubicBezTo>
                <a:cubicBezTo>
                  <a:pt x="7157890" y="5280789"/>
                  <a:pt x="7164035" y="5278327"/>
                  <a:pt x="7171418" y="5266034"/>
                </a:cubicBezTo>
                <a:cubicBezTo>
                  <a:pt x="7173871" y="5261115"/>
                  <a:pt x="7183092" y="5260501"/>
                  <a:pt x="7199077" y="5264189"/>
                </a:cubicBezTo>
                <a:close/>
                <a:moveTo>
                  <a:pt x="1930027" y="5194516"/>
                </a:moveTo>
                <a:lnTo>
                  <a:pt x="1998077" y="5205856"/>
                </a:lnTo>
                <a:cubicBezTo>
                  <a:pt x="1884658" y="5243659"/>
                  <a:pt x="1827948" y="5247442"/>
                  <a:pt x="1827948" y="5217196"/>
                </a:cubicBezTo>
                <a:cubicBezTo>
                  <a:pt x="1827948" y="5202071"/>
                  <a:pt x="1861978" y="5194516"/>
                  <a:pt x="1930027" y="5194516"/>
                </a:cubicBezTo>
                <a:close/>
                <a:moveTo>
                  <a:pt x="206791" y="5130711"/>
                </a:moveTo>
                <a:cubicBezTo>
                  <a:pt x="214823" y="5129766"/>
                  <a:pt x="223091" y="5130238"/>
                  <a:pt x="231598" y="5132130"/>
                </a:cubicBezTo>
                <a:cubicBezTo>
                  <a:pt x="248614" y="5135914"/>
                  <a:pt x="266575" y="5145361"/>
                  <a:pt x="285470" y="5160486"/>
                </a:cubicBezTo>
                <a:cubicBezTo>
                  <a:pt x="323285" y="5183164"/>
                  <a:pt x="311935" y="5190731"/>
                  <a:pt x="251452" y="5183164"/>
                </a:cubicBezTo>
                <a:cubicBezTo>
                  <a:pt x="206082" y="5183164"/>
                  <a:pt x="179619" y="5175609"/>
                  <a:pt x="172062" y="5160486"/>
                </a:cubicBezTo>
                <a:cubicBezTo>
                  <a:pt x="164495" y="5145361"/>
                  <a:pt x="168279" y="5137806"/>
                  <a:pt x="183402" y="5137806"/>
                </a:cubicBezTo>
                <a:cubicBezTo>
                  <a:pt x="190963" y="5134022"/>
                  <a:pt x="198759" y="5131657"/>
                  <a:pt x="206791" y="5130711"/>
                </a:cubicBezTo>
                <a:close/>
                <a:moveTo>
                  <a:pt x="6936868" y="5096972"/>
                </a:moveTo>
                <a:cubicBezTo>
                  <a:pt x="6951620" y="5095446"/>
                  <a:pt x="6968153" y="5100790"/>
                  <a:pt x="6986472" y="5112997"/>
                </a:cubicBezTo>
                <a:cubicBezTo>
                  <a:pt x="7002754" y="5125204"/>
                  <a:pt x="7010887" y="5141485"/>
                  <a:pt x="7010887" y="5161833"/>
                </a:cubicBezTo>
                <a:cubicBezTo>
                  <a:pt x="7010887" y="5202538"/>
                  <a:pt x="6988504" y="5222886"/>
                  <a:pt x="6943740" y="5222886"/>
                </a:cubicBezTo>
                <a:cubicBezTo>
                  <a:pt x="6923384" y="5222886"/>
                  <a:pt x="6907103" y="5216781"/>
                  <a:pt x="6894895" y="5204574"/>
                </a:cubicBezTo>
                <a:cubicBezTo>
                  <a:pt x="6874541" y="5180152"/>
                  <a:pt x="6875559" y="5152681"/>
                  <a:pt x="6897950" y="5122156"/>
                </a:cubicBezTo>
                <a:cubicBezTo>
                  <a:pt x="6909138" y="5106892"/>
                  <a:pt x="6922114" y="5098495"/>
                  <a:pt x="6936868" y="5096972"/>
                </a:cubicBezTo>
                <a:close/>
                <a:moveTo>
                  <a:pt x="7148254" y="5043560"/>
                </a:moveTo>
                <a:cubicBezTo>
                  <a:pt x="7152322" y="5043560"/>
                  <a:pt x="7154359" y="5045596"/>
                  <a:pt x="7154359" y="5049663"/>
                </a:cubicBezTo>
                <a:cubicBezTo>
                  <a:pt x="7154359" y="5053736"/>
                  <a:pt x="7152322" y="5055767"/>
                  <a:pt x="7148254" y="5055767"/>
                </a:cubicBezTo>
                <a:cubicBezTo>
                  <a:pt x="7144183" y="5055767"/>
                  <a:pt x="7142145" y="5053736"/>
                  <a:pt x="7142145" y="5049663"/>
                </a:cubicBezTo>
                <a:cubicBezTo>
                  <a:pt x="7142145" y="5045596"/>
                  <a:pt x="7144183" y="5043560"/>
                  <a:pt x="7148254" y="5043560"/>
                </a:cubicBezTo>
                <a:close/>
                <a:moveTo>
                  <a:pt x="1864050" y="5041445"/>
                </a:moveTo>
                <a:cubicBezTo>
                  <a:pt x="1864050" y="5043475"/>
                  <a:pt x="1862021" y="5046530"/>
                  <a:pt x="1857953" y="5050599"/>
                </a:cubicBezTo>
                <a:cubicBezTo>
                  <a:pt x="1857953" y="5050599"/>
                  <a:pt x="1853879" y="5058739"/>
                  <a:pt x="1845738" y="5075020"/>
                </a:cubicBezTo>
                <a:cubicBezTo>
                  <a:pt x="1825391" y="5103509"/>
                  <a:pt x="1815212" y="5111649"/>
                  <a:pt x="1815212" y="5099442"/>
                </a:cubicBezTo>
                <a:cubicBezTo>
                  <a:pt x="1815212" y="5087233"/>
                  <a:pt x="1823353" y="5072983"/>
                  <a:pt x="1839634" y="5056709"/>
                </a:cubicBezTo>
                <a:cubicBezTo>
                  <a:pt x="1855915" y="5044494"/>
                  <a:pt x="1864050" y="5039409"/>
                  <a:pt x="1864050" y="5041445"/>
                </a:cubicBezTo>
                <a:close/>
                <a:moveTo>
                  <a:pt x="6588664" y="5004163"/>
                </a:moveTo>
                <a:cubicBezTo>
                  <a:pt x="6586204" y="5006623"/>
                  <a:pt x="6583743" y="5009080"/>
                  <a:pt x="6581288" y="5011541"/>
                </a:cubicBezTo>
                <a:lnTo>
                  <a:pt x="6570598" y="5029358"/>
                </a:lnTo>
                <a:lnTo>
                  <a:pt x="6571656" y="5033326"/>
                </a:lnTo>
                <a:lnTo>
                  <a:pt x="6572987" y="5036436"/>
                </a:lnTo>
                <a:cubicBezTo>
                  <a:pt x="6574832" y="5035822"/>
                  <a:pt x="6577599" y="5032442"/>
                  <a:pt x="6581288" y="5026296"/>
                </a:cubicBezTo>
                <a:close/>
                <a:moveTo>
                  <a:pt x="1912894" y="4965132"/>
                </a:moveTo>
                <a:cubicBezTo>
                  <a:pt x="1916967" y="4965132"/>
                  <a:pt x="1918998" y="4967168"/>
                  <a:pt x="1918998" y="4971235"/>
                </a:cubicBezTo>
                <a:cubicBezTo>
                  <a:pt x="1918998" y="4975308"/>
                  <a:pt x="1916967" y="4977339"/>
                  <a:pt x="1912894" y="4977339"/>
                </a:cubicBezTo>
                <a:cubicBezTo>
                  <a:pt x="1908820" y="4977339"/>
                  <a:pt x="1906789" y="4975308"/>
                  <a:pt x="1906789" y="4971235"/>
                </a:cubicBezTo>
                <a:cubicBezTo>
                  <a:pt x="1906789" y="4967168"/>
                  <a:pt x="1908820" y="4965132"/>
                  <a:pt x="1912894" y="4965132"/>
                </a:cubicBezTo>
                <a:close/>
                <a:moveTo>
                  <a:pt x="7038361" y="4921457"/>
                </a:moveTo>
                <a:cubicBezTo>
                  <a:pt x="7050575" y="4921457"/>
                  <a:pt x="7056677" y="4927566"/>
                  <a:pt x="7056677" y="4939774"/>
                </a:cubicBezTo>
                <a:cubicBezTo>
                  <a:pt x="7056677" y="4943841"/>
                  <a:pt x="7054642" y="4947914"/>
                  <a:pt x="7050575" y="4951981"/>
                </a:cubicBezTo>
                <a:cubicBezTo>
                  <a:pt x="7038361" y="4951981"/>
                  <a:pt x="7032256" y="4945878"/>
                  <a:pt x="7032256" y="4933671"/>
                </a:cubicBezTo>
                <a:cubicBezTo>
                  <a:pt x="7032256" y="4929597"/>
                  <a:pt x="7034294" y="4925530"/>
                  <a:pt x="7038361" y="4921457"/>
                </a:cubicBezTo>
                <a:close/>
                <a:moveTo>
                  <a:pt x="7049698" y="4908268"/>
                </a:moveTo>
                <a:cubicBezTo>
                  <a:pt x="7057074" y="4908268"/>
                  <a:pt x="7059537" y="4909499"/>
                  <a:pt x="7057074" y="4911957"/>
                </a:cubicBezTo>
                <a:cubicBezTo>
                  <a:pt x="7054621" y="4914414"/>
                  <a:pt x="7051545" y="4914414"/>
                  <a:pt x="7047856" y="4911957"/>
                </a:cubicBezTo>
                <a:cubicBezTo>
                  <a:pt x="7044169" y="4909499"/>
                  <a:pt x="7044782" y="4908268"/>
                  <a:pt x="7049698" y="4908268"/>
                </a:cubicBezTo>
                <a:close/>
                <a:moveTo>
                  <a:pt x="6995627" y="4878723"/>
                </a:moveTo>
                <a:cubicBezTo>
                  <a:pt x="7003766" y="4878723"/>
                  <a:pt x="7007834" y="4882797"/>
                  <a:pt x="7007834" y="4890937"/>
                </a:cubicBezTo>
                <a:lnTo>
                  <a:pt x="7007834" y="4897040"/>
                </a:lnTo>
                <a:cubicBezTo>
                  <a:pt x="7003766" y="4892967"/>
                  <a:pt x="6999701" y="4886864"/>
                  <a:pt x="6995627" y="4878723"/>
                </a:cubicBezTo>
                <a:close/>
                <a:moveTo>
                  <a:pt x="7318945" y="4871385"/>
                </a:moveTo>
                <a:cubicBezTo>
                  <a:pt x="7323863" y="4868927"/>
                  <a:pt x="7327550" y="4870154"/>
                  <a:pt x="7330012" y="4875073"/>
                </a:cubicBezTo>
                <a:cubicBezTo>
                  <a:pt x="7332470" y="4879990"/>
                  <a:pt x="7331243" y="4883678"/>
                  <a:pt x="7326321" y="4886139"/>
                </a:cubicBezTo>
                <a:lnTo>
                  <a:pt x="7175100" y="4897202"/>
                </a:lnTo>
                <a:cubicBezTo>
                  <a:pt x="7243951" y="4879990"/>
                  <a:pt x="7291898" y="4871385"/>
                  <a:pt x="7318945" y="4871385"/>
                </a:cubicBezTo>
                <a:close/>
                <a:moveTo>
                  <a:pt x="6518584" y="4816058"/>
                </a:moveTo>
                <a:cubicBezTo>
                  <a:pt x="6517357" y="4816058"/>
                  <a:pt x="6516126" y="4817289"/>
                  <a:pt x="6514896" y="4819750"/>
                </a:cubicBezTo>
                <a:cubicBezTo>
                  <a:pt x="6507521" y="4827126"/>
                  <a:pt x="6506291" y="4830813"/>
                  <a:pt x="6511210" y="4830813"/>
                </a:cubicBezTo>
                <a:cubicBezTo>
                  <a:pt x="6516126" y="4828355"/>
                  <a:pt x="6519815" y="4824669"/>
                  <a:pt x="6522273" y="4819750"/>
                </a:cubicBezTo>
                <a:cubicBezTo>
                  <a:pt x="6521042" y="4817289"/>
                  <a:pt x="6519815" y="4816058"/>
                  <a:pt x="6518584" y="4816058"/>
                </a:cubicBezTo>
                <a:close/>
                <a:moveTo>
                  <a:pt x="2154804" y="4810981"/>
                </a:moveTo>
                <a:cubicBezTo>
                  <a:pt x="2156330" y="4811998"/>
                  <a:pt x="2157094" y="4814542"/>
                  <a:pt x="2157094" y="4818612"/>
                </a:cubicBezTo>
                <a:cubicBezTo>
                  <a:pt x="2157094" y="4855243"/>
                  <a:pt x="2146917" y="4873555"/>
                  <a:pt x="2126567" y="4873555"/>
                </a:cubicBezTo>
                <a:cubicBezTo>
                  <a:pt x="2106219" y="4873555"/>
                  <a:pt x="2104181" y="4863384"/>
                  <a:pt x="2120464" y="4843034"/>
                </a:cubicBezTo>
                <a:cubicBezTo>
                  <a:pt x="2132671" y="4826753"/>
                  <a:pt x="2141831" y="4816576"/>
                  <a:pt x="2147933" y="4812509"/>
                </a:cubicBezTo>
                <a:cubicBezTo>
                  <a:pt x="2150988" y="4810472"/>
                  <a:pt x="2153278" y="4809963"/>
                  <a:pt x="2154804" y="4810981"/>
                </a:cubicBezTo>
                <a:close/>
                <a:moveTo>
                  <a:pt x="2048732" y="4791136"/>
                </a:moveTo>
                <a:cubicBezTo>
                  <a:pt x="2051780" y="4791136"/>
                  <a:pt x="2053309" y="4794191"/>
                  <a:pt x="2053309" y="4800295"/>
                </a:cubicBezTo>
                <a:cubicBezTo>
                  <a:pt x="2053309" y="4804369"/>
                  <a:pt x="2045168" y="4817595"/>
                  <a:pt x="2028887" y="4839979"/>
                </a:cubicBezTo>
                <a:cubicBezTo>
                  <a:pt x="2012604" y="4862365"/>
                  <a:pt x="1995312" y="4882713"/>
                  <a:pt x="1976999" y="4901031"/>
                </a:cubicBezTo>
                <a:cubicBezTo>
                  <a:pt x="1958682" y="4919343"/>
                  <a:pt x="1949523" y="4926465"/>
                  <a:pt x="1949523" y="4922398"/>
                </a:cubicBezTo>
                <a:cubicBezTo>
                  <a:pt x="1945456" y="4918324"/>
                  <a:pt x="1954608" y="4900013"/>
                  <a:pt x="1976999" y="4867450"/>
                </a:cubicBezTo>
                <a:cubicBezTo>
                  <a:pt x="1999380" y="4834893"/>
                  <a:pt x="2018717" y="4812509"/>
                  <a:pt x="2034997" y="4800295"/>
                </a:cubicBezTo>
                <a:cubicBezTo>
                  <a:pt x="2041094" y="4794191"/>
                  <a:pt x="2045676" y="4791136"/>
                  <a:pt x="2048732" y="4791136"/>
                </a:cubicBezTo>
                <a:close/>
                <a:moveTo>
                  <a:pt x="6889554" y="4757004"/>
                </a:moveTo>
                <a:cubicBezTo>
                  <a:pt x="6897185" y="4757770"/>
                  <a:pt x="6916264" y="4777994"/>
                  <a:pt x="6946788" y="4817671"/>
                </a:cubicBezTo>
                <a:cubicBezTo>
                  <a:pt x="6950857" y="4829885"/>
                  <a:pt x="6952892" y="4835990"/>
                  <a:pt x="6952892" y="4835990"/>
                </a:cubicBezTo>
                <a:lnTo>
                  <a:pt x="6934576" y="4817671"/>
                </a:lnTo>
                <a:cubicBezTo>
                  <a:pt x="6922366" y="4809537"/>
                  <a:pt x="6911178" y="4799361"/>
                  <a:pt x="6900999" y="4787152"/>
                </a:cubicBezTo>
                <a:cubicBezTo>
                  <a:pt x="6890824" y="4774937"/>
                  <a:pt x="6885738" y="4766797"/>
                  <a:pt x="6885738" y="4762730"/>
                </a:cubicBezTo>
                <a:cubicBezTo>
                  <a:pt x="6885738" y="4758656"/>
                  <a:pt x="6887008" y="4756753"/>
                  <a:pt x="6889554" y="4757004"/>
                </a:cubicBezTo>
                <a:close/>
                <a:moveTo>
                  <a:pt x="2858186" y="4709875"/>
                </a:moveTo>
                <a:lnTo>
                  <a:pt x="2837797" y="4733906"/>
                </a:lnTo>
                <a:cubicBezTo>
                  <a:pt x="2827622" y="4744588"/>
                  <a:pt x="2814394" y="4757562"/>
                  <a:pt x="2798113" y="4772824"/>
                </a:cubicBezTo>
                <a:cubicBezTo>
                  <a:pt x="2765556" y="4803350"/>
                  <a:pt x="2739098" y="4832857"/>
                  <a:pt x="2718749" y="4861346"/>
                </a:cubicBezTo>
                <a:cubicBezTo>
                  <a:pt x="2698401" y="4889836"/>
                  <a:pt x="2688224" y="4914258"/>
                  <a:pt x="2688224" y="4934606"/>
                </a:cubicBezTo>
                <a:lnTo>
                  <a:pt x="2692888" y="4953260"/>
                </a:lnTo>
                <a:lnTo>
                  <a:pt x="2712606" y="4939321"/>
                </a:lnTo>
                <a:cubicBezTo>
                  <a:pt x="2765531" y="4890179"/>
                  <a:pt x="2803333" y="4861823"/>
                  <a:pt x="2826023" y="4854255"/>
                </a:cubicBezTo>
                <a:cubicBezTo>
                  <a:pt x="2909198" y="4816452"/>
                  <a:pt x="2924309" y="4771082"/>
                  <a:pt x="2871383" y="4718157"/>
                </a:cubicBezTo>
                <a:close/>
                <a:moveTo>
                  <a:pt x="7337125" y="4700916"/>
                </a:moveTo>
                <a:cubicBezTo>
                  <a:pt x="7351624" y="4705494"/>
                  <a:pt x="7374136" y="4726097"/>
                  <a:pt x="7404661" y="4762730"/>
                </a:cubicBezTo>
                <a:cubicBezTo>
                  <a:pt x="7420937" y="4779011"/>
                  <a:pt x="7422975" y="4787152"/>
                  <a:pt x="7410765" y="4787152"/>
                </a:cubicBezTo>
                <a:cubicBezTo>
                  <a:pt x="7402632" y="4787152"/>
                  <a:pt x="7389398" y="4779011"/>
                  <a:pt x="7371086" y="4762730"/>
                </a:cubicBezTo>
                <a:cubicBezTo>
                  <a:pt x="7352770" y="4746449"/>
                  <a:pt x="7339542" y="4732206"/>
                  <a:pt x="7331396" y="4719996"/>
                </a:cubicBezTo>
                <a:cubicBezTo>
                  <a:pt x="7327329" y="4711856"/>
                  <a:pt x="7325299" y="4705753"/>
                  <a:pt x="7325299" y="4701679"/>
                </a:cubicBezTo>
                <a:cubicBezTo>
                  <a:pt x="7328351" y="4699644"/>
                  <a:pt x="7332293" y="4699390"/>
                  <a:pt x="7337125" y="4700916"/>
                </a:cubicBezTo>
                <a:close/>
                <a:moveTo>
                  <a:pt x="1385619" y="4650107"/>
                </a:moveTo>
                <a:cubicBezTo>
                  <a:pt x="1400742" y="4650107"/>
                  <a:pt x="1412082" y="4653891"/>
                  <a:pt x="1419649" y="4661447"/>
                </a:cubicBezTo>
                <a:cubicBezTo>
                  <a:pt x="1419649" y="4669014"/>
                  <a:pt x="1404526" y="4680354"/>
                  <a:pt x="1374279" y="4695477"/>
                </a:cubicBezTo>
                <a:cubicBezTo>
                  <a:pt x="1359154" y="4695477"/>
                  <a:pt x="1351599" y="4687909"/>
                  <a:pt x="1351599" y="4672786"/>
                </a:cubicBezTo>
                <a:cubicBezTo>
                  <a:pt x="1351599" y="4657664"/>
                  <a:pt x="1362939" y="4650107"/>
                  <a:pt x="1385619" y="4650107"/>
                </a:cubicBezTo>
                <a:close/>
                <a:moveTo>
                  <a:pt x="1094823" y="4611044"/>
                </a:moveTo>
                <a:cubicBezTo>
                  <a:pt x="1127387" y="4611044"/>
                  <a:pt x="1156894" y="4623251"/>
                  <a:pt x="1183346" y="4647673"/>
                </a:cubicBezTo>
                <a:cubicBezTo>
                  <a:pt x="1209805" y="4672095"/>
                  <a:pt x="1223035" y="4698547"/>
                  <a:pt x="1223035" y="4727036"/>
                </a:cubicBezTo>
                <a:cubicBezTo>
                  <a:pt x="1223035" y="4739250"/>
                  <a:pt x="1218963" y="4753495"/>
                  <a:pt x="1210821" y="4769769"/>
                </a:cubicBezTo>
                <a:cubicBezTo>
                  <a:pt x="1182327" y="4822681"/>
                  <a:pt x="1137556" y="4849138"/>
                  <a:pt x="1076512" y="4849138"/>
                </a:cubicBezTo>
                <a:cubicBezTo>
                  <a:pt x="1043949" y="4849138"/>
                  <a:pt x="1013429" y="4838962"/>
                  <a:pt x="984941" y="4818612"/>
                </a:cubicBezTo>
                <a:cubicBezTo>
                  <a:pt x="956450" y="4798264"/>
                  <a:pt x="942207" y="4773843"/>
                  <a:pt x="942207" y="4745354"/>
                </a:cubicBezTo>
                <a:cubicBezTo>
                  <a:pt x="942207" y="4708724"/>
                  <a:pt x="957464" y="4677180"/>
                  <a:pt x="987990" y="4650723"/>
                </a:cubicBezTo>
                <a:cubicBezTo>
                  <a:pt x="1018515" y="4624270"/>
                  <a:pt x="1054127" y="4611044"/>
                  <a:pt x="1094823" y="4611044"/>
                </a:cubicBezTo>
                <a:close/>
                <a:moveTo>
                  <a:pt x="6720909" y="4561264"/>
                </a:moveTo>
                <a:cubicBezTo>
                  <a:pt x="6753464" y="4577546"/>
                  <a:pt x="6769745" y="4591791"/>
                  <a:pt x="6769745" y="4603998"/>
                </a:cubicBezTo>
                <a:cubicBezTo>
                  <a:pt x="6769745" y="4603998"/>
                  <a:pt x="6796197" y="4640627"/>
                  <a:pt x="6849108" y="4713887"/>
                </a:cubicBezTo>
                <a:cubicBezTo>
                  <a:pt x="6845035" y="4713887"/>
                  <a:pt x="6832827" y="4705753"/>
                  <a:pt x="6812479" y="4689472"/>
                </a:cubicBezTo>
                <a:cubicBezTo>
                  <a:pt x="6775850" y="4652841"/>
                  <a:pt x="6745323" y="4610108"/>
                  <a:pt x="6720909" y="4561264"/>
                </a:cubicBezTo>
                <a:close/>
                <a:moveTo>
                  <a:pt x="7793690" y="4548026"/>
                </a:moveTo>
                <a:cubicBezTo>
                  <a:pt x="7808812" y="4540471"/>
                  <a:pt x="7829611" y="4548026"/>
                  <a:pt x="7856076" y="4570716"/>
                </a:cubicBezTo>
                <a:cubicBezTo>
                  <a:pt x="7882538" y="4593396"/>
                  <a:pt x="7895770" y="4612304"/>
                  <a:pt x="7895770" y="4627427"/>
                </a:cubicBezTo>
                <a:cubicBezTo>
                  <a:pt x="7895770" y="4657664"/>
                  <a:pt x="7884430" y="4676569"/>
                  <a:pt x="7861740" y="4684137"/>
                </a:cubicBezTo>
                <a:cubicBezTo>
                  <a:pt x="7839060" y="4691694"/>
                  <a:pt x="7820152" y="4687909"/>
                  <a:pt x="7805030" y="4672786"/>
                </a:cubicBezTo>
                <a:cubicBezTo>
                  <a:pt x="7789906" y="4657664"/>
                  <a:pt x="7780458" y="4634984"/>
                  <a:pt x="7776686" y="4604736"/>
                </a:cubicBezTo>
                <a:cubicBezTo>
                  <a:pt x="7772901" y="4574501"/>
                  <a:pt x="7778566" y="4555594"/>
                  <a:pt x="7793690" y="4548026"/>
                </a:cubicBezTo>
                <a:close/>
                <a:moveTo>
                  <a:pt x="7172733" y="4477147"/>
                </a:moveTo>
                <a:cubicBezTo>
                  <a:pt x="7185963" y="4479040"/>
                  <a:pt x="7196360" y="4483766"/>
                  <a:pt x="7203924" y="4491328"/>
                </a:cubicBezTo>
                <a:cubicBezTo>
                  <a:pt x="7226600" y="4506441"/>
                  <a:pt x="7234169" y="4523467"/>
                  <a:pt x="7226600" y="4542362"/>
                </a:cubicBezTo>
                <a:cubicBezTo>
                  <a:pt x="7219045" y="4561270"/>
                  <a:pt x="7200138" y="4570716"/>
                  <a:pt x="7169902" y="4570716"/>
                </a:cubicBezTo>
                <a:cubicBezTo>
                  <a:pt x="7132100" y="4570716"/>
                  <a:pt x="7105626" y="4563149"/>
                  <a:pt x="7090502" y="4548026"/>
                </a:cubicBezTo>
                <a:cubicBezTo>
                  <a:pt x="7052699" y="4510223"/>
                  <a:pt x="7064039" y="4487544"/>
                  <a:pt x="7124533" y="4479976"/>
                </a:cubicBezTo>
                <a:cubicBezTo>
                  <a:pt x="7143436" y="4476198"/>
                  <a:pt x="7159502" y="4475255"/>
                  <a:pt x="7172733" y="4477147"/>
                </a:cubicBezTo>
                <a:close/>
                <a:moveTo>
                  <a:pt x="6682203" y="4457298"/>
                </a:moveTo>
                <a:cubicBezTo>
                  <a:pt x="6629279" y="4457298"/>
                  <a:pt x="6587692" y="4468636"/>
                  <a:pt x="6557444" y="4491328"/>
                </a:cubicBezTo>
                <a:cubicBezTo>
                  <a:pt x="6553665" y="4495106"/>
                  <a:pt x="6547524" y="4503140"/>
                  <a:pt x="6539015" y="4515428"/>
                </a:cubicBezTo>
                <a:lnTo>
                  <a:pt x="6529699" y="4529602"/>
                </a:lnTo>
                <a:lnTo>
                  <a:pt x="6528949" y="4544428"/>
                </a:lnTo>
                <a:lnTo>
                  <a:pt x="6529651" y="4544049"/>
                </a:lnTo>
                <a:cubicBezTo>
                  <a:pt x="6550553" y="4534828"/>
                  <a:pt x="6570223" y="4528374"/>
                  <a:pt x="6588664" y="4524685"/>
                </a:cubicBezTo>
                <a:cubicBezTo>
                  <a:pt x="6610790" y="4522224"/>
                  <a:pt x="6629231" y="4516695"/>
                  <a:pt x="6643990" y="4508089"/>
                </a:cubicBezTo>
                <a:cubicBezTo>
                  <a:pt x="6658741" y="4499481"/>
                  <a:pt x="6675952" y="4487187"/>
                  <a:pt x="6695624" y="4471206"/>
                </a:cubicBezTo>
                <a:lnTo>
                  <a:pt x="6711271" y="4459115"/>
                </a:lnTo>
                <a:close/>
                <a:moveTo>
                  <a:pt x="250053" y="4433234"/>
                </a:moveTo>
                <a:cubicBezTo>
                  <a:pt x="257684" y="4433744"/>
                  <a:pt x="262515" y="4436033"/>
                  <a:pt x="264546" y="4440103"/>
                </a:cubicBezTo>
                <a:cubicBezTo>
                  <a:pt x="276765" y="4460453"/>
                  <a:pt x="286937" y="4464525"/>
                  <a:pt x="295070" y="4452312"/>
                </a:cubicBezTo>
                <a:cubicBezTo>
                  <a:pt x="295070" y="4444171"/>
                  <a:pt x="309322" y="4444171"/>
                  <a:pt x="337811" y="4452312"/>
                </a:cubicBezTo>
                <a:cubicBezTo>
                  <a:pt x="390721" y="4468593"/>
                  <a:pt x="417173" y="4509296"/>
                  <a:pt x="417173" y="4574413"/>
                </a:cubicBezTo>
                <a:cubicBezTo>
                  <a:pt x="417173" y="4594763"/>
                  <a:pt x="411070" y="4615111"/>
                  <a:pt x="398856" y="4635466"/>
                </a:cubicBezTo>
                <a:cubicBezTo>
                  <a:pt x="362232" y="4684302"/>
                  <a:pt x="311353" y="4708724"/>
                  <a:pt x="246239" y="4708724"/>
                </a:cubicBezTo>
                <a:cubicBezTo>
                  <a:pt x="205536" y="4708724"/>
                  <a:pt x="168907" y="4696511"/>
                  <a:pt x="136345" y="4672095"/>
                </a:cubicBezTo>
                <a:cubicBezTo>
                  <a:pt x="103783" y="4647673"/>
                  <a:pt x="87502" y="4615111"/>
                  <a:pt x="87502" y="4574413"/>
                </a:cubicBezTo>
                <a:cubicBezTo>
                  <a:pt x="87502" y="4562201"/>
                  <a:pt x="98702" y="4540834"/>
                  <a:pt x="121083" y="4510308"/>
                </a:cubicBezTo>
                <a:cubicBezTo>
                  <a:pt x="143467" y="4479789"/>
                  <a:pt x="160767" y="4460453"/>
                  <a:pt x="172981" y="4452312"/>
                </a:cubicBezTo>
                <a:cubicBezTo>
                  <a:pt x="177041" y="4448243"/>
                  <a:pt x="192305" y="4443153"/>
                  <a:pt x="218763" y="4437048"/>
                </a:cubicBezTo>
                <a:cubicBezTo>
                  <a:pt x="231992" y="4433997"/>
                  <a:pt x="242422" y="4432725"/>
                  <a:pt x="250053" y="4433234"/>
                </a:cubicBezTo>
                <a:close/>
                <a:moveTo>
                  <a:pt x="7742656" y="4369406"/>
                </a:moveTo>
                <a:cubicBezTo>
                  <a:pt x="7757778" y="4371297"/>
                  <a:pt x="7771010" y="4377908"/>
                  <a:pt x="7782350" y="4389248"/>
                </a:cubicBezTo>
                <a:cubicBezTo>
                  <a:pt x="7797472" y="4404371"/>
                  <a:pt x="7805030" y="4428942"/>
                  <a:pt x="7805030" y="4462972"/>
                </a:cubicBezTo>
                <a:cubicBezTo>
                  <a:pt x="7805030" y="4496992"/>
                  <a:pt x="7797472" y="4517791"/>
                  <a:pt x="7782350" y="4525346"/>
                </a:cubicBezTo>
                <a:cubicBezTo>
                  <a:pt x="7729424" y="4540471"/>
                  <a:pt x="7684054" y="4514006"/>
                  <a:pt x="7646251" y="4445958"/>
                </a:cubicBezTo>
                <a:cubicBezTo>
                  <a:pt x="7616004" y="4415711"/>
                  <a:pt x="7631126" y="4393031"/>
                  <a:pt x="7691621" y="4377908"/>
                </a:cubicBezTo>
                <a:cubicBezTo>
                  <a:pt x="7710516" y="4370340"/>
                  <a:pt x="7727531" y="4367514"/>
                  <a:pt x="7742656" y="4369406"/>
                </a:cubicBezTo>
                <a:close/>
                <a:moveTo>
                  <a:pt x="6794166" y="4252965"/>
                </a:moveTo>
                <a:cubicBezTo>
                  <a:pt x="6794166" y="4250929"/>
                  <a:pt x="6802302" y="4256015"/>
                  <a:pt x="6818583" y="4268229"/>
                </a:cubicBezTo>
                <a:cubicBezTo>
                  <a:pt x="6834865" y="4284503"/>
                  <a:pt x="6843004" y="4298754"/>
                  <a:pt x="6843004" y="4310963"/>
                </a:cubicBezTo>
                <a:cubicBezTo>
                  <a:pt x="6843004" y="4323170"/>
                  <a:pt x="6832827" y="4315029"/>
                  <a:pt x="6812479" y="4286541"/>
                </a:cubicBezTo>
                <a:cubicBezTo>
                  <a:pt x="6804338" y="4270260"/>
                  <a:pt x="6800265" y="4262119"/>
                  <a:pt x="6800265" y="4262119"/>
                </a:cubicBezTo>
                <a:cubicBezTo>
                  <a:pt x="6796197" y="4258051"/>
                  <a:pt x="6794166" y="4254996"/>
                  <a:pt x="6794166" y="4252965"/>
                </a:cubicBezTo>
                <a:close/>
                <a:moveTo>
                  <a:pt x="1226840" y="4196437"/>
                </a:moveTo>
                <a:cubicBezTo>
                  <a:pt x="1249520" y="4196437"/>
                  <a:pt x="1268427" y="4196437"/>
                  <a:pt x="1283549" y="4196437"/>
                </a:cubicBezTo>
                <a:cubicBezTo>
                  <a:pt x="1268427" y="4204005"/>
                  <a:pt x="1257087" y="4207777"/>
                  <a:pt x="1249520" y="4207777"/>
                </a:cubicBezTo>
                <a:cubicBezTo>
                  <a:pt x="1219273" y="4215345"/>
                  <a:pt x="1192809" y="4215345"/>
                  <a:pt x="1170129" y="4207777"/>
                </a:cubicBezTo>
                <a:close/>
                <a:moveTo>
                  <a:pt x="6983314" y="4192737"/>
                </a:moveTo>
                <a:cubicBezTo>
                  <a:pt x="6988228" y="4192737"/>
                  <a:pt x="6990688" y="4193968"/>
                  <a:pt x="6990688" y="4196425"/>
                </a:cubicBezTo>
                <a:cubicBezTo>
                  <a:pt x="6990688" y="4201344"/>
                  <a:pt x="6979007" y="4209949"/>
                  <a:pt x="6955650" y="4222243"/>
                </a:cubicBezTo>
                <a:cubicBezTo>
                  <a:pt x="6932286" y="4234540"/>
                  <a:pt x="6916921" y="4240685"/>
                  <a:pt x="6909545" y="4240685"/>
                </a:cubicBezTo>
                <a:cubicBezTo>
                  <a:pt x="6904627" y="4240685"/>
                  <a:pt x="6908315" y="4235767"/>
                  <a:pt x="6920612" y="4225931"/>
                </a:cubicBezTo>
                <a:cubicBezTo>
                  <a:pt x="6925526" y="4223473"/>
                  <a:pt x="6934131" y="4218555"/>
                  <a:pt x="6946431" y="4211180"/>
                </a:cubicBezTo>
                <a:cubicBezTo>
                  <a:pt x="6963642" y="4198886"/>
                  <a:pt x="6975935" y="4192737"/>
                  <a:pt x="6983314" y="4192737"/>
                </a:cubicBezTo>
                <a:close/>
                <a:moveTo>
                  <a:pt x="1332919" y="4098224"/>
                </a:moveTo>
                <a:lnTo>
                  <a:pt x="1326822" y="4110432"/>
                </a:lnTo>
                <a:cubicBezTo>
                  <a:pt x="1326822" y="4114505"/>
                  <a:pt x="1330888" y="4116541"/>
                  <a:pt x="1339028" y="4116541"/>
                </a:cubicBezTo>
                <a:cubicBezTo>
                  <a:pt x="1339028" y="4108401"/>
                  <a:pt x="1336992" y="4102291"/>
                  <a:pt x="1332919" y="4098224"/>
                </a:cubicBezTo>
                <a:close/>
                <a:moveTo>
                  <a:pt x="1229135" y="4006648"/>
                </a:moveTo>
                <a:lnTo>
                  <a:pt x="1241342" y="4043282"/>
                </a:lnTo>
                <a:cubicBezTo>
                  <a:pt x="1253557" y="4063631"/>
                  <a:pt x="1259659" y="4065660"/>
                  <a:pt x="1259659" y="4049386"/>
                </a:cubicBezTo>
                <a:cubicBezTo>
                  <a:pt x="1259659" y="4041246"/>
                  <a:pt x="1253557" y="4031069"/>
                  <a:pt x="1241342" y="4018862"/>
                </a:cubicBezTo>
                <a:cubicBezTo>
                  <a:pt x="1237280" y="4014788"/>
                  <a:pt x="1233207" y="4010722"/>
                  <a:pt x="1229135" y="4006648"/>
                </a:cubicBezTo>
                <a:close/>
                <a:moveTo>
                  <a:pt x="466017" y="3847921"/>
                </a:moveTo>
                <a:cubicBezTo>
                  <a:pt x="474157" y="3847921"/>
                  <a:pt x="475169" y="3849957"/>
                  <a:pt x="469066" y="3854025"/>
                </a:cubicBezTo>
                <a:cubicBezTo>
                  <a:pt x="462962" y="3858092"/>
                  <a:pt x="457871" y="3858092"/>
                  <a:pt x="453809" y="3854025"/>
                </a:cubicBezTo>
                <a:cubicBezTo>
                  <a:pt x="449735" y="3849957"/>
                  <a:pt x="453809" y="3847921"/>
                  <a:pt x="466017" y="3847921"/>
                </a:cubicBezTo>
                <a:close/>
                <a:moveTo>
                  <a:pt x="7563393" y="3822565"/>
                </a:moveTo>
                <a:cubicBezTo>
                  <a:pt x="7604089" y="3822565"/>
                  <a:pt x="7639700" y="3835791"/>
                  <a:pt x="7670227" y="3862243"/>
                </a:cubicBezTo>
                <a:cubicBezTo>
                  <a:pt x="7700752" y="3888701"/>
                  <a:pt x="7716008" y="3920244"/>
                  <a:pt x="7716008" y="3956875"/>
                </a:cubicBezTo>
                <a:cubicBezTo>
                  <a:pt x="7716008" y="3985363"/>
                  <a:pt x="7701765" y="4009785"/>
                  <a:pt x="7673275" y="4030133"/>
                </a:cubicBezTo>
                <a:cubicBezTo>
                  <a:pt x="7644786" y="4050483"/>
                  <a:pt x="7614267" y="4060659"/>
                  <a:pt x="7581705" y="4060659"/>
                </a:cubicBezTo>
                <a:cubicBezTo>
                  <a:pt x="7520660" y="4060659"/>
                  <a:pt x="7475888" y="4034201"/>
                  <a:pt x="7447395" y="3981291"/>
                </a:cubicBezTo>
                <a:cubicBezTo>
                  <a:pt x="7439256" y="3965015"/>
                  <a:pt x="7435182" y="3950770"/>
                  <a:pt x="7435182" y="3938558"/>
                </a:cubicBezTo>
                <a:cubicBezTo>
                  <a:pt x="7435182" y="3910068"/>
                  <a:pt x="7448413" y="3883615"/>
                  <a:pt x="7474871" y="3859194"/>
                </a:cubicBezTo>
                <a:cubicBezTo>
                  <a:pt x="7501324" y="3834772"/>
                  <a:pt x="7530831" y="3822565"/>
                  <a:pt x="7563393" y="3822565"/>
                </a:cubicBezTo>
                <a:close/>
                <a:moveTo>
                  <a:pt x="9668" y="3785343"/>
                </a:moveTo>
                <a:cubicBezTo>
                  <a:pt x="12721" y="3784327"/>
                  <a:pt x="16282" y="3784836"/>
                  <a:pt x="20352" y="3786870"/>
                </a:cubicBezTo>
                <a:cubicBezTo>
                  <a:pt x="65123" y="3786870"/>
                  <a:pt x="144486" y="3801113"/>
                  <a:pt x="258448" y="3829604"/>
                </a:cubicBezTo>
                <a:lnTo>
                  <a:pt x="8145" y="3811292"/>
                </a:lnTo>
                <a:cubicBezTo>
                  <a:pt x="-3" y="3807218"/>
                  <a:pt x="-2032" y="3801113"/>
                  <a:pt x="2035" y="3792973"/>
                </a:cubicBezTo>
                <a:cubicBezTo>
                  <a:pt x="4072" y="3788903"/>
                  <a:pt x="6616" y="3786360"/>
                  <a:pt x="9668" y="3785343"/>
                </a:cubicBezTo>
                <a:close/>
                <a:moveTo>
                  <a:pt x="1345133" y="3695292"/>
                </a:moveTo>
                <a:cubicBezTo>
                  <a:pt x="1343096" y="3695292"/>
                  <a:pt x="1341065" y="3697329"/>
                  <a:pt x="1339028" y="3701403"/>
                </a:cubicBezTo>
                <a:cubicBezTo>
                  <a:pt x="1343096" y="3709544"/>
                  <a:pt x="1349200" y="3715646"/>
                  <a:pt x="1357340" y="3719715"/>
                </a:cubicBezTo>
                <a:cubicBezTo>
                  <a:pt x="1365481" y="3719715"/>
                  <a:pt x="1363445" y="3713610"/>
                  <a:pt x="1351236" y="3701403"/>
                </a:cubicBezTo>
                <a:cubicBezTo>
                  <a:pt x="1349200" y="3697329"/>
                  <a:pt x="1347164" y="3695292"/>
                  <a:pt x="1345133" y="3695292"/>
                </a:cubicBezTo>
                <a:close/>
                <a:moveTo>
                  <a:pt x="8408163" y="3644755"/>
                </a:moveTo>
                <a:cubicBezTo>
                  <a:pt x="8415794" y="3644245"/>
                  <a:pt x="8426223" y="3645519"/>
                  <a:pt x="8439453" y="3648569"/>
                </a:cubicBezTo>
                <a:cubicBezTo>
                  <a:pt x="8465911" y="3654673"/>
                  <a:pt x="8481175" y="3659764"/>
                  <a:pt x="8485235" y="3663833"/>
                </a:cubicBezTo>
                <a:cubicBezTo>
                  <a:pt x="8497449" y="3671973"/>
                  <a:pt x="8514749" y="3691309"/>
                  <a:pt x="8537134" y="3721828"/>
                </a:cubicBezTo>
                <a:cubicBezTo>
                  <a:pt x="8559513" y="3752355"/>
                  <a:pt x="8570714" y="3773721"/>
                  <a:pt x="8570714" y="3785934"/>
                </a:cubicBezTo>
                <a:cubicBezTo>
                  <a:pt x="8570714" y="3826631"/>
                  <a:pt x="8554433" y="3859194"/>
                  <a:pt x="8521870" y="3883615"/>
                </a:cubicBezTo>
                <a:cubicBezTo>
                  <a:pt x="8489308" y="3908032"/>
                  <a:pt x="8452679" y="3920244"/>
                  <a:pt x="8411977" y="3920244"/>
                </a:cubicBezTo>
                <a:cubicBezTo>
                  <a:pt x="8346864" y="3920244"/>
                  <a:pt x="8295984" y="3895824"/>
                  <a:pt x="8259360" y="3846987"/>
                </a:cubicBezTo>
                <a:cubicBezTo>
                  <a:pt x="8247147" y="3826631"/>
                  <a:pt x="8241042" y="3806283"/>
                  <a:pt x="8241042" y="3785934"/>
                </a:cubicBezTo>
                <a:cubicBezTo>
                  <a:pt x="8241042" y="3720817"/>
                  <a:pt x="8267495" y="3680114"/>
                  <a:pt x="8320405" y="3663833"/>
                </a:cubicBezTo>
                <a:cubicBezTo>
                  <a:pt x="8348895" y="3655692"/>
                  <a:pt x="8363146" y="3655692"/>
                  <a:pt x="8363146" y="3663833"/>
                </a:cubicBezTo>
                <a:cubicBezTo>
                  <a:pt x="8371279" y="3676047"/>
                  <a:pt x="8381450" y="3671973"/>
                  <a:pt x="8393670" y="3651624"/>
                </a:cubicBezTo>
                <a:cubicBezTo>
                  <a:pt x="8395701" y="3647553"/>
                  <a:pt x="8400532" y="3645264"/>
                  <a:pt x="8408163" y="3644755"/>
                </a:cubicBezTo>
                <a:close/>
                <a:moveTo>
                  <a:pt x="3611301" y="3433633"/>
                </a:moveTo>
                <a:lnTo>
                  <a:pt x="3571740" y="3447890"/>
                </a:lnTo>
                <a:cubicBezTo>
                  <a:pt x="3505581" y="3470573"/>
                  <a:pt x="3412009" y="3500817"/>
                  <a:pt x="3291033" y="3538620"/>
                </a:cubicBezTo>
                <a:lnTo>
                  <a:pt x="3267991" y="3544905"/>
                </a:lnTo>
                <a:lnTo>
                  <a:pt x="3286510" y="3554878"/>
                </a:lnTo>
                <a:cubicBezTo>
                  <a:pt x="3323140" y="3567093"/>
                  <a:pt x="3353667" y="3573197"/>
                  <a:pt x="3378089" y="3573197"/>
                </a:cubicBezTo>
                <a:cubicBezTo>
                  <a:pt x="3398436" y="3573197"/>
                  <a:pt x="3412686" y="3575233"/>
                  <a:pt x="3420821" y="3579300"/>
                </a:cubicBezTo>
                <a:cubicBezTo>
                  <a:pt x="3428963" y="3583374"/>
                  <a:pt x="3433036" y="3588459"/>
                  <a:pt x="3433036" y="3594564"/>
                </a:cubicBezTo>
                <a:cubicBezTo>
                  <a:pt x="3433036" y="3600667"/>
                  <a:pt x="3430998" y="3608807"/>
                  <a:pt x="3426925" y="3618984"/>
                </a:cubicBezTo>
                <a:cubicBezTo>
                  <a:pt x="3422859" y="3629162"/>
                  <a:pt x="3416754" y="3638315"/>
                  <a:pt x="3408613" y="3646455"/>
                </a:cubicBezTo>
                <a:cubicBezTo>
                  <a:pt x="3400472" y="3654596"/>
                  <a:pt x="3394370" y="3663755"/>
                  <a:pt x="3390295" y="3673927"/>
                </a:cubicBezTo>
                <a:cubicBezTo>
                  <a:pt x="3386230" y="3684103"/>
                  <a:pt x="3384191" y="3693262"/>
                  <a:pt x="3384191" y="3701403"/>
                </a:cubicBezTo>
                <a:cubicBezTo>
                  <a:pt x="3384191" y="3709540"/>
                  <a:pt x="3387498" y="3718188"/>
                  <a:pt x="3394116" y="3727346"/>
                </a:cubicBezTo>
                <a:lnTo>
                  <a:pt x="3404667" y="3737628"/>
                </a:lnTo>
                <a:lnTo>
                  <a:pt x="3500140" y="3717252"/>
                </a:lnTo>
                <a:cubicBezTo>
                  <a:pt x="3563939" y="3700240"/>
                  <a:pt x="3618050" y="3678501"/>
                  <a:pt x="3662472" y="3652037"/>
                </a:cubicBezTo>
                <a:lnTo>
                  <a:pt x="3682994" y="3637091"/>
                </a:lnTo>
                <a:lnTo>
                  <a:pt x="3673414" y="3635009"/>
                </a:lnTo>
                <a:cubicBezTo>
                  <a:pt x="3656627" y="3627377"/>
                  <a:pt x="3640600" y="3615929"/>
                  <a:pt x="3625335" y="3600667"/>
                </a:cubicBezTo>
                <a:cubicBezTo>
                  <a:pt x="3594815" y="3570148"/>
                  <a:pt x="3579554" y="3538603"/>
                  <a:pt x="3579554" y="3506040"/>
                </a:cubicBezTo>
                <a:cubicBezTo>
                  <a:pt x="3579554" y="3489759"/>
                  <a:pt x="3585656" y="3471447"/>
                  <a:pt x="3597866" y="3451093"/>
                </a:cubicBezTo>
                <a:close/>
                <a:moveTo>
                  <a:pt x="3801412" y="3345811"/>
                </a:moveTo>
                <a:cubicBezTo>
                  <a:pt x="3790068" y="3345811"/>
                  <a:pt x="3774943" y="3350537"/>
                  <a:pt x="3756041" y="3359989"/>
                </a:cubicBezTo>
                <a:lnTo>
                  <a:pt x="3711696" y="3387705"/>
                </a:lnTo>
                <a:lnTo>
                  <a:pt x="3750493" y="3402256"/>
                </a:lnTo>
                <a:lnTo>
                  <a:pt x="3809045" y="3451702"/>
                </a:lnTo>
                <a:lnTo>
                  <a:pt x="3812752" y="3436539"/>
                </a:lnTo>
                <a:cubicBezTo>
                  <a:pt x="3812752" y="3376057"/>
                  <a:pt x="3808968" y="3345811"/>
                  <a:pt x="3801412" y="3345811"/>
                </a:cubicBezTo>
                <a:close/>
                <a:moveTo>
                  <a:pt x="7325299" y="3309745"/>
                </a:moveTo>
                <a:cubicBezTo>
                  <a:pt x="7321226" y="3313812"/>
                  <a:pt x="7319188" y="3319921"/>
                  <a:pt x="7319188" y="3328062"/>
                </a:cubicBezTo>
                <a:cubicBezTo>
                  <a:pt x="7327329" y="3328062"/>
                  <a:pt x="7331396" y="3326026"/>
                  <a:pt x="7331396" y="3321952"/>
                </a:cubicBezTo>
                <a:close/>
                <a:moveTo>
                  <a:pt x="7429083" y="3218166"/>
                </a:moveTo>
                <a:cubicBezTo>
                  <a:pt x="7425010" y="3222240"/>
                  <a:pt x="7420937" y="3226309"/>
                  <a:pt x="7416875" y="3230381"/>
                </a:cubicBezTo>
                <a:cubicBezTo>
                  <a:pt x="7404661" y="3242588"/>
                  <a:pt x="7398557" y="3252766"/>
                  <a:pt x="7398557" y="3260907"/>
                </a:cubicBezTo>
                <a:cubicBezTo>
                  <a:pt x="7398557" y="3277181"/>
                  <a:pt x="7404661" y="3275152"/>
                  <a:pt x="7416875" y="3254802"/>
                </a:cubicBezTo>
                <a:close/>
                <a:moveTo>
                  <a:pt x="8192199" y="3059441"/>
                </a:moveTo>
                <a:cubicBezTo>
                  <a:pt x="8204406" y="3059441"/>
                  <a:pt x="8208480" y="3061477"/>
                  <a:pt x="8204406" y="3065544"/>
                </a:cubicBezTo>
                <a:cubicBezTo>
                  <a:pt x="8200345" y="3069611"/>
                  <a:pt x="8195254" y="3069611"/>
                  <a:pt x="8189150" y="3065544"/>
                </a:cubicBezTo>
                <a:cubicBezTo>
                  <a:pt x="8183046" y="3061477"/>
                  <a:pt x="8184058" y="3059441"/>
                  <a:pt x="8192199" y="3059441"/>
                </a:cubicBezTo>
                <a:close/>
                <a:moveTo>
                  <a:pt x="3123740" y="3028955"/>
                </a:moveTo>
                <a:cubicBezTo>
                  <a:pt x="3115233" y="3026827"/>
                  <a:pt x="3100346" y="3037992"/>
                  <a:pt x="3079081" y="3062446"/>
                </a:cubicBezTo>
                <a:lnTo>
                  <a:pt x="3069691" y="3074387"/>
                </a:lnTo>
                <a:lnTo>
                  <a:pt x="3106891" y="3116241"/>
                </a:lnTo>
                <a:lnTo>
                  <a:pt x="3123738" y="3077863"/>
                </a:lnTo>
                <a:cubicBezTo>
                  <a:pt x="3129407" y="3063685"/>
                  <a:pt x="3132242" y="3054705"/>
                  <a:pt x="3132242" y="3050920"/>
                </a:cubicBezTo>
                <a:cubicBezTo>
                  <a:pt x="3132242" y="3037689"/>
                  <a:pt x="3129416" y="3030366"/>
                  <a:pt x="3123740" y="3028955"/>
                </a:cubicBezTo>
                <a:close/>
                <a:moveTo>
                  <a:pt x="8648548" y="2996864"/>
                </a:moveTo>
                <a:cubicBezTo>
                  <a:pt x="8651600" y="2997880"/>
                  <a:pt x="8654144" y="3000423"/>
                  <a:pt x="8656181" y="3004494"/>
                </a:cubicBezTo>
                <a:cubicBezTo>
                  <a:pt x="8660248" y="3012634"/>
                  <a:pt x="8658218" y="3018737"/>
                  <a:pt x="8650071" y="3022811"/>
                </a:cubicBezTo>
                <a:lnTo>
                  <a:pt x="8399767" y="3041124"/>
                </a:lnTo>
                <a:cubicBezTo>
                  <a:pt x="8513730" y="3012634"/>
                  <a:pt x="8593092" y="2998391"/>
                  <a:pt x="8637864" y="2998391"/>
                </a:cubicBezTo>
                <a:cubicBezTo>
                  <a:pt x="8641934" y="2996357"/>
                  <a:pt x="8645495" y="2995847"/>
                  <a:pt x="8648548" y="2996864"/>
                </a:cubicBezTo>
                <a:close/>
                <a:moveTo>
                  <a:pt x="7313086" y="2906812"/>
                </a:moveTo>
                <a:cubicBezTo>
                  <a:pt x="7311055" y="2906812"/>
                  <a:pt x="7309018" y="2908850"/>
                  <a:pt x="7306980" y="2912924"/>
                </a:cubicBezTo>
                <a:cubicBezTo>
                  <a:pt x="7294774" y="2925131"/>
                  <a:pt x="7292735" y="2931234"/>
                  <a:pt x="7300876" y="2931234"/>
                </a:cubicBezTo>
                <a:cubicBezTo>
                  <a:pt x="7309018" y="2927167"/>
                  <a:pt x="7315122" y="2921062"/>
                  <a:pt x="7319188" y="2912924"/>
                </a:cubicBezTo>
                <a:cubicBezTo>
                  <a:pt x="7317153" y="2908850"/>
                  <a:pt x="7315122" y="2906812"/>
                  <a:pt x="7313086" y="2906812"/>
                </a:cubicBezTo>
                <a:close/>
                <a:moveTo>
                  <a:pt x="1703797" y="2721550"/>
                </a:moveTo>
                <a:cubicBezTo>
                  <a:pt x="1714992" y="2723588"/>
                  <a:pt x="1729745" y="2730710"/>
                  <a:pt x="1748057" y="2742917"/>
                </a:cubicBezTo>
                <a:cubicBezTo>
                  <a:pt x="1784686" y="2767340"/>
                  <a:pt x="1803006" y="2799896"/>
                  <a:pt x="1803006" y="2840598"/>
                </a:cubicBezTo>
                <a:cubicBezTo>
                  <a:pt x="1803006" y="2869089"/>
                  <a:pt x="1796900" y="2889435"/>
                  <a:pt x="1784686" y="2901651"/>
                </a:cubicBezTo>
                <a:cubicBezTo>
                  <a:pt x="1768412" y="2917932"/>
                  <a:pt x="1760266" y="2930139"/>
                  <a:pt x="1760266" y="2938280"/>
                </a:cubicBezTo>
                <a:cubicBezTo>
                  <a:pt x="1760266" y="2946420"/>
                  <a:pt x="1752131" y="2954561"/>
                  <a:pt x="1735850" y="2962694"/>
                </a:cubicBezTo>
                <a:cubicBezTo>
                  <a:pt x="1719569" y="2970835"/>
                  <a:pt x="1697184" y="2960665"/>
                  <a:pt x="1668695" y="2932175"/>
                </a:cubicBezTo>
                <a:cubicBezTo>
                  <a:pt x="1611716" y="2879265"/>
                  <a:pt x="1595435" y="2830420"/>
                  <a:pt x="1619857" y="2785651"/>
                </a:cubicBezTo>
                <a:cubicBezTo>
                  <a:pt x="1623925" y="2781584"/>
                  <a:pt x="1635120" y="2773443"/>
                  <a:pt x="1653432" y="2761236"/>
                </a:cubicBezTo>
                <a:cubicBezTo>
                  <a:pt x="1671749" y="2749022"/>
                  <a:pt x="1680910" y="2738850"/>
                  <a:pt x="1680910" y="2730710"/>
                </a:cubicBezTo>
                <a:cubicBezTo>
                  <a:pt x="1684976" y="2722569"/>
                  <a:pt x="1692607" y="2719521"/>
                  <a:pt x="1703797" y="2721550"/>
                </a:cubicBezTo>
                <a:close/>
                <a:moveTo>
                  <a:pt x="3325053" y="2676653"/>
                </a:moveTo>
                <a:cubicBezTo>
                  <a:pt x="3309929" y="2676653"/>
                  <a:pt x="3287251" y="2703116"/>
                  <a:pt x="3257003" y="2756043"/>
                </a:cubicBezTo>
                <a:cubicBezTo>
                  <a:pt x="3234323" y="2808969"/>
                  <a:pt x="3204077" y="2865679"/>
                  <a:pt x="3166272" y="2926162"/>
                </a:cubicBezTo>
                <a:cubicBezTo>
                  <a:pt x="3136027" y="2979099"/>
                  <a:pt x="3124686" y="3005562"/>
                  <a:pt x="3132242" y="3005562"/>
                </a:cubicBezTo>
                <a:cubicBezTo>
                  <a:pt x="3147367" y="3005562"/>
                  <a:pt x="3185179" y="2982872"/>
                  <a:pt x="3245663" y="2937512"/>
                </a:cubicBezTo>
                <a:cubicBezTo>
                  <a:pt x="3275911" y="2914820"/>
                  <a:pt x="3294806" y="2903482"/>
                  <a:pt x="3302373" y="2903482"/>
                </a:cubicBezTo>
                <a:cubicBezTo>
                  <a:pt x="3332620" y="2903482"/>
                  <a:pt x="3347742" y="2839216"/>
                  <a:pt x="3347742" y="2710672"/>
                </a:cubicBezTo>
                <a:cubicBezTo>
                  <a:pt x="3347742" y="2687993"/>
                  <a:pt x="3340177" y="2676653"/>
                  <a:pt x="3325053" y="2676653"/>
                </a:cubicBezTo>
                <a:close/>
                <a:moveTo>
                  <a:pt x="575900" y="2663555"/>
                </a:moveTo>
                <a:cubicBezTo>
                  <a:pt x="588114" y="2663555"/>
                  <a:pt x="608462" y="2673733"/>
                  <a:pt x="636950" y="2694081"/>
                </a:cubicBezTo>
                <a:cubicBezTo>
                  <a:pt x="657305" y="2706288"/>
                  <a:pt x="671551" y="2714429"/>
                  <a:pt x="679684" y="2718495"/>
                </a:cubicBezTo>
                <a:cubicBezTo>
                  <a:pt x="700039" y="2734777"/>
                  <a:pt x="706142" y="2742917"/>
                  <a:pt x="698001" y="2742917"/>
                </a:cubicBezTo>
                <a:cubicBezTo>
                  <a:pt x="685794" y="2742917"/>
                  <a:pt x="660360" y="2732747"/>
                  <a:pt x="621688" y="2712393"/>
                </a:cubicBezTo>
                <a:cubicBezTo>
                  <a:pt x="583027" y="2692043"/>
                  <a:pt x="563691" y="2677800"/>
                  <a:pt x="563691" y="2669659"/>
                </a:cubicBezTo>
                <a:cubicBezTo>
                  <a:pt x="563691" y="2665591"/>
                  <a:pt x="567765" y="2663555"/>
                  <a:pt x="575900" y="2663555"/>
                </a:cubicBezTo>
                <a:close/>
                <a:moveTo>
                  <a:pt x="3540554" y="2608603"/>
                </a:moveTo>
                <a:cubicBezTo>
                  <a:pt x="3525428" y="2608603"/>
                  <a:pt x="3521646" y="2612386"/>
                  <a:pt x="3529201" y="2619943"/>
                </a:cubicBezTo>
                <a:cubicBezTo>
                  <a:pt x="3536768" y="2627499"/>
                  <a:pt x="3544326" y="2635066"/>
                  <a:pt x="3551893" y="2642621"/>
                </a:cubicBezTo>
                <a:cubicBezTo>
                  <a:pt x="3567015" y="2657746"/>
                  <a:pt x="3578355" y="2661529"/>
                  <a:pt x="3585912" y="2653963"/>
                </a:cubicBezTo>
                <a:cubicBezTo>
                  <a:pt x="3585912" y="2638851"/>
                  <a:pt x="3570800" y="2623728"/>
                  <a:pt x="3540554" y="2608603"/>
                </a:cubicBezTo>
                <a:close/>
                <a:moveTo>
                  <a:pt x="354601" y="2542980"/>
                </a:moveTo>
                <a:cubicBezTo>
                  <a:pt x="365791" y="2546035"/>
                  <a:pt x="382580" y="2553666"/>
                  <a:pt x="404966" y="2565875"/>
                </a:cubicBezTo>
                <a:cubicBezTo>
                  <a:pt x="429382" y="2582154"/>
                  <a:pt x="445662" y="2594363"/>
                  <a:pt x="453809" y="2602504"/>
                </a:cubicBezTo>
                <a:lnTo>
                  <a:pt x="453809" y="2608607"/>
                </a:lnTo>
                <a:cubicBezTo>
                  <a:pt x="445662" y="2604540"/>
                  <a:pt x="429382" y="2596399"/>
                  <a:pt x="404966" y="2584192"/>
                </a:cubicBezTo>
                <a:cubicBezTo>
                  <a:pt x="360196" y="2563837"/>
                  <a:pt x="337811" y="2551630"/>
                  <a:pt x="337811" y="2547561"/>
                </a:cubicBezTo>
                <a:cubicBezTo>
                  <a:pt x="337811" y="2541452"/>
                  <a:pt x="343406" y="2539930"/>
                  <a:pt x="354601" y="2542980"/>
                </a:cubicBezTo>
                <a:close/>
                <a:moveTo>
                  <a:pt x="466017" y="2443777"/>
                </a:moveTo>
                <a:cubicBezTo>
                  <a:pt x="478226" y="2455984"/>
                  <a:pt x="480262" y="2464127"/>
                  <a:pt x="472114" y="2468194"/>
                </a:cubicBezTo>
                <a:cubicBezTo>
                  <a:pt x="463981" y="2468194"/>
                  <a:pt x="459907" y="2464127"/>
                  <a:pt x="459907" y="2455984"/>
                </a:cubicBezTo>
                <a:cubicBezTo>
                  <a:pt x="459907" y="2451918"/>
                  <a:pt x="461943" y="2447844"/>
                  <a:pt x="466017" y="2443777"/>
                </a:cubicBezTo>
                <a:close/>
                <a:moveTo>
                  <a:pt x="1992256" y="2413251"/>
                </a:moveTo>
                <a:cubicBezTo>
                  <a:pt x="1996330" y="2413251"/>
                  <a:pt x="1998361" y="2417320"/>
                  <a:pt x="1998361" y="2425460"/>
                </a:cubicBezTo>
                <a:cubicBezTo>
                  <a:pt x="1994294" y="2429534"/>
                  <a:pt x="1988189" y="2427496"/>
                  <a:pt x="1980049" y="2419356"/>
                </a:cubicBezTo>
                <a:cubicBezTo>
                  <a:pt x="1984116" y="2415284"/>
                  <a:pt x="1988189" y="2413251"/>
                  <a:pt x="1992256" y="2413251"/>
                </a:cubicBezTo>
                <a:close/>
                <a:moveTo>
                  <a:pt x="2038046" y="2387303"/>
                </a:moveTo>
                <a:cubicBezTo>
                  <a:pt x="2044150" y="2388322"/>
                  <a:pt x="2051271" y="2394934"/>
                  <a:pt x="2059411" y="2407148"/>
                </a:cubicBezTo>
                <a:cubicBezTo>
                  <a:pt x="2071619" y="2431565"/>
                  <a:pt x="2069590" y="2443777"/>
                  <a:pt x="2053309" y="2443777"/>
                </a:cubicBezTo>
                <a:cubicBezTo>
                  <a:pt x="2032960" y="2443777"/>
                  <a:pt x="2022783" y="2429534"/>
                  <a:pt x="2022783" y="2401039"/>
                </a:cubicBezTo>
                <a:cubicBezTo>
                  <a:pt x="2026849" y="2390867"/>
                  <a:pt x="2031942" y="2386284"/>
                  <a:pt x="2038046" y="2387303"/>
                </a:cubicBezTo>
                <a:close/>
                <a:moveTo>
                  <a:pt x="1735850" y="2260624"/>
                </a:moveTo>
                <a:cubicBezTo>
                  <a:pt x="1768412" y="2289119"/>
                  <a:pt x="1776546" y="2305395"/>
                  <a:pt x="1760266" y="2309467"/>
                </a:cubicBezTo>
                <a:cubicBezTo>
                  <a:pt x="1756199" y="2309467"/>
                  <a:pt x="1750095" y="2302345"/>
                  <a:pt x="1741954" y="2288100"/>
                </a:cubicBezTo>
                <a:cubicBezTo>
                  <a:pt x="1733814" y="2273857"/>
                  <a:pt x="1731776" y="2264697"/>
                  <a:pt x="1735850" y="2260624"/>
                </a:cubicBezTo>
                <a:close/>
                <a:moveTo>
                  <a:pt x="1192511" y="2230098"/>
                </a:moveTo>
                <a:lnTo>
                  <a:pt x="1204719" y="2236209"/>
                </a:lnTo>
                <a:cubicBezTo>
                  <a:pt x="1216926" y="2244349"/>
                  <a:pt x="1216926" y="2248416"/>
                  <a:pt x="1204719" y="2248416"/>
                </a:cubicBezTo>
                <a:cubicBezTo>
                  <a:pt x="1192511" y="2240276"/>
                  <a:pt x="1188438" y="2234171"/>
                  <a:pt x="1192511" y="2230098"/>
                </a:cubicBezTo>
                <a:close/>
                <a:moveTo>
                  <a:pt x="1467230" y="2187364"/>
                </a:moveTo>
                <a:cubicBezTo>
                  <a:pt x="1516072" y="2187364"/>
                  <a:pt x="1557787" y="2206702"/>
                  <a:pt x="1592387" y="2245367"/>
                </a:cubicBezTo>
                <a:cubicBezTo>
                  <a:pt x="1609680" y="2264697"/>
                  <a:pt x="1622651" y="2285300"/>
                  <a:pt x="1631300" y="2307176"/>
                </a:cubicBezTo>
                <a:lnTo>
                  <a:pt x="1635652" y="2330472"/>
                </a:lnTo>
                <a:lnTo>
                  <a:pt x="1646478" y="2325054"/>
                </a:lnTo>
                <a:cubicBezTo>
                  <a:pt x="1661601" y="2340177"/>
                  <a:pt x="1669168" y="2351517"/>
                  <a:pt x="1669168" y="2359085"/>
                </a:cubicBezTo>
                <a:cubicBezTo>
                  <a:pt x="1669168" y="2381765"/>
                  <a:pt x="1661601" y="2393103"/>
                  <a:pt x="1646478" y="2393103"/>
                </a:cubicBezTo>
                <a:lnTo>
                  <a:pt x="1642562" y="2387229"/>
                </a:lnTo>
                <a:lnTo>
                  <a:pt x="1636642" y="2423934"/>
                </a:lnTo>
                <a:cubicBezTo>
                  <a:pt x="1621380" y="2466667"/>
                  <a:pt x="1583227" y="2495667"/>
                  <a:pt x="1522177" y="2510932"/>
                </a:cubicBezTo>
                <a:cubicBezTo>
                  <a:pt x="1497755" y="2519068"/>
                  <a:pt x="1477407" y="2523142"/>
                  <a:pt x="1461126" y="2523142"/>
                </a:cubicBezTo>
                <a:cubicBezTo>
                  <a:pt x="1416355" y="2523142"/>
                  <a:pt x="1377688" y="2505842"/>
                  <a:pt x="1345127" y="2471249"/>
                </a:cubicBezTo>
                <a:cubicBezTo>
                  <a:pt x="1312572" y="2436655"/>
                  <a:pt x="1296295" y="2401039"/>
                  <a:pt x="1296295" y="2364408"/>
                </a:cubicBezTo>
                <a:cubicBezTo>
                  <a:pt x="1296295" y="2303364"/>
                  <a:pt x="1318674" y="2256557"/>
                  <a:pt x="1363445" y="2223995"/>
                </a:cubicBezTo>
                <a:cubicBezTo>
                  <a:pt x="1400080" y="2199578"/>
                  <a:pt x="1434673" y="2187364"/>
                  <a:pt x="1467230" y="2187364"/>
                </a:cubicBezTo>
                <a:close/>
                <a:moveTo>
                  <a:pt x="2227919" y="2134022"/>
                </a:moveTo>
                <a:cubicBezTo>
                  <a:pt x="2231108" y="2133786"/>
                  <a:pt x="2234830" y="2135085"/>
                  <a:pt x="2239083" y="2137920"/>
                </a:cubicBezTo>
                <a:cubicBezTo>
                  <a:pt x="2256099" y="2149260"/>
                  <a:pt x="2281616" y="2185182"/>
                  <a:pt x="2315646" y="2245664"/>
                </a:cubicBezTo>
                <a:cubicBezTo>
                  <a:pt x="2345883" y="2283467"/>
                  <a:pt x="2357233" y="2306159"/>
                  <a:pt x="2349666" y="2313714"/>
                </a:cubicBezTo>
                <a:lnTo>
                  <a:pt x="2315646" y="2291035"/>
                </a:lnTo>
                <a:cubicBezTo>
                  <a:pt x="2292955" y="2275912"/>
                  <a:pt x="2270276" y="2255123"/>
                  <a:pt x="2247597" y="2228648"/>
                </a:cubicBezTo>
                <a:cubicBezTo>
                  <a:pt x="2224905" y="2202186"/>
                  <a:pt x="2213567" y="2185182"/>
                  <a:pt x="2213567" y="2177614"/>
                </a:cubicBezTo>
                <a:cubicBezTo>
                  <a:pt x="2213567" y="2149262"/>
                  <a:pt x="2218351" y="2134732"/>
                  <a:pt x="2227919" y="2134022"/>
                </a:cubicBezTo>
                <a:close/>
                <a:moveTo>
                  <a:pt x="1278739" y="2055348"/>
                </a:moveTo>
                <a:cubicBezTo>
                  <a:pt x="1293491" y="2056871"/>
                  <a:pt x="1306466" y="2065268"/>
                  <a:pt x="1317658" y="2080530"/>
                </a:cubicBezTo>
                <a:cubicBezTo>
                  <a:pt x="1340047" y="2111056"/>
                  <a:pt x="1341065" y="2138528"/>
                  <a:pt x="1320711" y="2162949"/>
                </a:cubicBezTo>
                <a:cubicBezTo>
                  <a:pt x="1308502" y="2175157"/>
                  <a:pt x="1292221" y="2181261"/>
                  <a:pt x="1271868" y="2181261"/>
                </a:cubicBezTo>
                <a:cubicBezTo>
                  <a:pt x="1227104" y="2181261"/>
                  <a:pt x="1204719" y="2160913"/>
                  <a:pt x="1204719" y="2120209"/>
                </a:cubicBezTo>
                <a:cubicBezTo>
                  <a:pt x="1204719" y="2099861"/>
                  <a:pt x="1212854" y="2083580"/>
                  <a:pt x="1229135" y="2071372"/>
                </a:cubicBezTo>
                <a:cubicBezTo>
                  <a:pt x="1247453" y="2059165"/>
                  <a:pt x="1263984" y="2053821"/>
                  <a:pt x="1278739" y="2055348"/>
                </a:cubicBezTo>
                <a:close/>
                <a:moveTo>
                  <a:pt x="2288354" y="2004217"/>
                </a:moveTo>
                <a:cubicBezTo>
                  <a:pt x="2314806" y="2008284"/>
                  <a:pt x="2332099" y="2020498"/>
                  <a:pt x="2340239" y="2040846"/>
                </a:cubicBezTo>
                <a:cubicBezTo>
                  <a:pt x="2344313" y="2048987"/>
                  <a:pt x="2346351" y="2059165"/>
                  <a:pt x="2346351" y="2071372"/>
                </a:cubicBezTo>
                <a:cubicBezTo>
                  <a:pt x="2346351" y="2108001"/>
                  <a:pt x="2323960" y="2126320"/>
                  <a:pt x="2279190" y="2126320"/>
                </a:cubicBezTo>
                <a:cubicBezTo>
                  <a:pt x="2230352" y="2126320"/>
                  <a:pt x="2205932" y="2108001"/>
                  <a:pt x="2205932" y="2071372"/>
                </a:cubicBezTo>
                <a:cubicBezTo>
                  <a:pt x="2205932" y="2059165"/>
                  <a:pt x="2212041" y="2042884"/>
                  <a:pt x="2224248" y="2022534"/>
                </a:cubicBezTo>
                <a:cubicBezTo>
                  <a:pt x="2240529" y="2006253"/>
                  <a:pt x="2261896" y="2000150"/>
                  <a:pt x="2288354" y="2004217"/>
                </a:cubicBezTo>
                <a:close/>
                <a:moveTo>
                  <a:pt x="6954421" y="1933073"/>
                </a:moveTo>
                <a:cubicBezTo>
                  <a:pt x="6965609" y="1931042"/>
                  <a:pt x="6973242" y="1934090"/>
                  <a:pt x="6977310" y="1942230"/>
                </a:cubicBezTo>
                <a:cubicBezTo>
                  <a:pt x="6977310" y="1950371"/>
                  <a:pt x="6986467" y="1960542"/>
                  <a:pt x="7004786" y="1972757"/>
                </a:cubicBezTo>
                <a:cubicBezTo>
                  <a:pt x="7023099" y="1984964"/>
                  <a:pt x="7034294" y="1993104"/>
                  <a:pt x="7038361" y="1997173"/>
                </a:cubicBezTo>
                <a:cubicBezTo>
                  <a:pt x="7062781" y="2041942"/>
                  <a:pt x="7046500" y="2090786"/>
                  <a:pt x="6989523" y="2143698"/>
                </a:cubicBezTo>
                <a:cubicBezTo>
                  <a:pt x="6961034" y="2172186"/>
                  <a:pt x="6938647" y="2182357"/>
                  <a:pt x="6922366" y="2174217"/>
                </a:cubicBezTo>
                <a:cubicBezTo>
                  <a:pt x="6906085" y="2166082"/>
                  <a:pt x="6897953" y="2157941"/>
                  <a:pt x="6897953" y="2149800"/>
                </a:cubicBezTo>
                <a:cubicBezTo>
                  <a:pt x="6897953" y="2141660"/>
                  <a:pt x="6889804" y="2129453"/>
                  <a:pt x="6873530" y="2113171"/>
                </a:cubicBezTo>
                <a:cubicBezTo>
                  <a:pt x="6861317" y="2100957"/>
                  <a:pt x="6855212" y="2080609"/>
                  <a:pt x="6855212" y="2052119"/>
                </a:cubicBezTo>
                <a:cubicBezTo>
                  <a:pt x="6855212" y="2011416"/>
                  <a:pt x="6873530" y="1978861"/>
                  <a:pt x="6910160" y="1954440"/>
                </a:cubicBezTo>
                <a:cubicBezTo>
                  <a:pt x="6928472" y="1942230"/>
                  <a:pt x="6943227" y="1935109"/>
                  <a:pt x="6954421" y="1933073"/>
                </a:cubicBezTo>
                <a:close/>
                <a:moveTo>
                  <a:pt x="8082316" y="1875075"/>
                </a:moveTo>
                <a:cubicBezTo>
                  <a:pt x="8090451" y="1875075"/>
                  <a:pt x="8094524" y="1877113"/>
                  <a:pt x="8094524" y="1881180"/>
                </a:cubicBezTo>
                <a:cubicBezTo>
                  <a:pt x="8094524" y="1889320"/>
                  <a:pt x="8075189" y="1903565"/>
                  <a:pt x="8036527" y="1923913"/>
                </a:cubicBezTo>
                <a:cubicBezTo>
                  <a:pt x="7997856" y="1944268"/>
                  <a:pt x="7972422" y="1954440"/>
                  <a:pt x="7960214" y="1954440"/>
                </a:cubicBezTo>
                <a:cubicBezTo>
                  <a:pt x="7952074" y="1954440"/>
                  <a:pt x="7958176" y="1946299"/>
                  <a:pt x="7978532" y="1930018"/>
                </a:cubicBezTo>
                <a:cubicBezTo>
                  <a:pt x="7986667" y="1925949"/>
                  <a:pt x="8000910" y="1917809"/>
                  <a:pt x="8021265" y="1905601"/>
                </a:cubicBezTo>
                <a:cubicBezTo>
                  <a:pt x="8049754" y="1885254"/>
                  <a:pt x="8070103" y="1875075"/>
                  <a:pt x="8082316" y="1875075"/>
                </a:cubicBezTo>
                <a:close/>
                <a:moveTo>
                  <a:pt x="648411" y="1791995"/>
                </a:moveTo>
                <a:cubicBezTo>
                  <a:pt x="663534" y="1791995"/>
                  <a:pt x="693781" y="1805227"/>
                  <a:pt x="739139" y="1831691"/>
                </a:cubicBezTo>
                <a:cubicBezTo>
                  <a:pt x="784510" y="1858154"/>
                  <a:pt x="810974" y="1875168"/>
                  <a:pt x="818540" y="1882736"/>
                </a:cubicBezTo>
                <a:cubicBezTo>
                  <a:pt x="833652" y="1905416"/>
                  <a:pt x="829880" y="1912973"/>
                  <a:pt x="807190" y="1905416"/>
                </a:cubicBezTo>
                <a:close/>
                <a:moveTo>
                  <a:pt x="8303614" y="1754501"/>
                </a:moveTo>
                <a:cubicBezTo>
                  <a:pt x="8314810" y="1751453"/>
                  <a:pt x="8320405" y="1752974"/>
                  <a:pt x="8320405" y="1759084"/>
                </a:cubicBezTo>
                <a:cubicBezTo>
                  <a:pt x="8320405" y="1763150"/>
                  <a:pt x="8298021" y="1775358"/>
                  <a:pt x="8253250" y="1795713"/>
                </a:cubicBezTo>
                <a:cubicBezTo>
                  <a:pt x="8228835" y="1807920"/>
                  <a:pt x="8212554" y="1816061"/>
                  <a:pt x="8204406" y="1820129"/>
                </a:cubicBezTo>
                <a:lnTo>
                  <a:pt x="8204406" y="1814024"/>
                </a:lnTo>
                <a:cubicBezTo>
                  <a:pt x="8212554" y="1805884"/>
                  <a:pt x="8228835" y="1793676"/>
                  <a:pt x="8253250" y="1777396"/>
                </a:cubicBezTo>
                <a:cubicBezTo>
                  <a:pt x="8275636" y="1765187"/>
                  <a:pt x="8292426" y="1757555"/>
                  <a:pt x="8303614" y="1754501"/>
                </a:cubicBezTo>
                <a:close/>
                <a:moveTo>
                  <a:pt x="3948851" y="1689927"/>
                </a:moveTo>
                <a:cubicBezTo>
                  <a:pt x="3956409" y="1689927"/>
                  <a:pt x="3969639" y="1712607"/>
                  <a:pt x="3988547" y="1757965"/>
                </a:cubicBezTo>
                <a:cubicBezTo>
                  <a:pt x="4007453" y="1803335"/>
                  <a:pt x="4016900" y="1833583"/>
                  <a:pt x="4016900" y="1848705"/>
                </a:cubicBezTo>
                <a:cubicBezTo>
                  <a:pt x="4016900" y="1871385"/>
                  <a:pt x="4009333" y="1867613"/>
                  <a:pt x="3994211" y="1837365"/>
                </a:cubicBezTo>
                <a:cubicBezTo>
                  <a:pt x="3941282" y="1739070"/>
                  <a:pt x="3926173" y="1689927"/>
                  <a:pt x="3948851" y="1689927"/>
                </a:cubicBezTo>
                <a:close/>
                <a:moveTo>
                  <a:pt x="8192199" y="1655298"/>
                </a:moveTo>
                <a:cubicBezTo>
                  <a:pt x="8196273" y="1659366"/>
                  <a:pt x="8198309" y="1663440"/>
                  <a:pt x="8198309" y="1667507"/>
                </a:cubicBezTo>
                <a:cubicBezTo>
                  <a:pt x="8198309" y="1675647"/>
                  <a:pt x="8194235" y="1679714"/>
                  <a:pt x="8186102" y="1679714"/>
                </a:cubicBezTo>
                <a:cubicBezTo>
                  <a:pt x="8177954" y="1675647"/>
                  <a:pt x="8179992" y="1667507"/>
                  <a:pt x="8192199" y="1655298"/>
                </a:cubicBezTo>
                <a:close/>
                <a:moveTo>
                  <a:pt x="6665961" y="1624773"/>
                </a:moveTo>
                <a:cubicBezTo>
                  <a:pt x="6670027" y="1624773"/>
                  <a:pt x="6674100" y="1626804"/>
                  <a:pt x="6678169" y="1630876"/>
                </a:cubicBezTo>
                <a:cubicBezTo>
                  <a:pt x="6670027" y="1639017"/>
                  <a:pt x="6663925" y="1641054"/>
                  <a:pt x="6659855" y="1636981"/>
                </a:cubicBezTo>
                <a:cubicBezTo>
                  <a:pt x="6659855" y="1628840"/>
                  <a:pt x="6661886" y="1624773"/>
                  <a:pt x="6665961" y="1624773"/>
                </a:cubicBezTo>
                <a:close/>
                <a:moveTo>
                  <a:pt x="6620173" y="1598823"/>
                </a:moveTo>
                <a:cubicBezTo>
                  <a:pt x="6626277" y="1597806"/>
                  <a:pt x="6631368" y="1602388"/>
                  <a:pt x="6635435" y="1612559"/>
                </a:cubicBezTo>
                <a:cubicBezTo>
                  <a:pt x="6635435" y="1641054"/>
                  <a:pt x="6625258" y="1655298"/>
                  <a:pt x="6604911" y="1655298"/>
                </a:cubicBezTo>
                <a:cubicBezTo>
                  <a:pt x="6588629" y="1655298"/>
                  <a:pt x="6586597" y="1643085"/>
                  <a:pt x="6598806" y="1618669"/>
                </a:cubicBezTo>
                <a:cubicBezTo>
                  <a:pt x="6606946" y="1606454"/>
                  <a:pt x="6614068" y="1599842"/>
                  <a:pt x="6620173" y="1598823"/>
                </a:cubicBezTo>
                <a:close/>
                <a:moveTo>
                  <a:pt x="4694050" y="1520988"/>
                </a:moveTo>
                <a:cubicBezTo>
                  <a:pt x="4726614" y="1520988"/>
                  <a:pt x="4761206" y="1530147"/>
                  <a:pt x="4797834" y="1548459"/>
                </a:cubicBezTo>
                <a:cubicBezTo>
                  <a:pt x="4834465" y="1566777"/>
                  <a:pt x="4856849" y="1586106"/>
                  <a:pt x="4864991" y="1606454"/>
                </a:cubicBezTo>
                <a:cubicBezTo>
                  <a:pt x="4873130" y="1618669"/>
                  <a:pt x="4877198" y="1639017"/>
                  <a:pt x="4877198" y="1667507"/>
                </a:cubicBezTo>
                <a:cubicBezTo>
                  <a:pt x="4877198" y="1724484"/>
                  <a:pt x="4856849" y="1781469"/>
                  <a:pt x="4816153" y="1838446"/>
                </a:cubicBezTo>
                <a:cubicBezTo>
                  <a:pt x="4779523" y="1891356"/>
                  <a:pt x="4730680" y="1917809"/>
                  <a:pt x="4669627" y="1917809"/>
                </a:cubicBezTo>
                <a:cubicBezTo>
                  <a:pt x="4612650" y="1917809"/>
                  <a:pt x="4561777" y="1898479"/>
                  <a:pt x="4517007" y="1859813"/>
                </a:cubicBezTo>
                <a:cubicBezTo>
                  <a:pt x="4472235" y="1821146"/>
                  <a:pt x="4449853" y="1777396"/>
                  <a:pt x="4449853" y="1728558"/>
                </a:cubicBezTo>
                <a:cubicBezTo>
                  <a:pt x="4449853" y="1708203"/>
                  <a:pt x="4451888" y="1693958"/>
                  <a:pt x="4455954" y="1685817"/>
                </a:cubicBezTo>
                <a:cubicBezTo>
                  <a:pt x="4492585" y="1575930"/>
                  <a:pt x="4571954" y="1520988"/>
                  <a:pt x="4694050" y="1520988"/>
                </a:cubicBezTo>
                <a:close/>
                <a:moveTo>
                  <a:pt x="6922366" y="1472144"/>
                </a:moveTo>
                <a:cubicBezTo>
                  <a:pt x="6926441" y="1476218"/>
                  <a:pt x="6924404" y="1485377"/>
                  <a:pt x="6916264" y="1499622"/>
                </a:cubicBezTo>
                <a:cubicBezTo>
                  <a:pt x="6908123" y="1513866"/>
                  <a:pt x="6902019" y="1520988"/>
                  <a:pt x="6897953" y="1520988"/>
                </a:cubicBezTo>
                <a:cubicBezTo>
                  <a:pt x="6881672" y="1516916"/>
                  <a:pt x="6889804" y="1500640"/>
                  <a:pt x="6922366" y="1472144"/>
                </a:cubicBezTo>
                <a:close/>
                <a:moveTo>
                  <a:pt x="7465706" y="1441620"/>
                </a:moveTo>
                <a:cubicBezTo>
                  <a:pt x="7469778" y="1445692"/>
                  <a:pt x="7465706" y="1451796"/>
                  <a:pt x="7453499" y="1459937"/>
                </a:cubicBezTo>
                <a:cubicBezTo>
                  <a:pt x="7441291" y="1459937"/>
                  <a:pt x="7441291" y="1455870"/>
                  <a:pt x="7453499" y="1447730"/>
                </a:cubicBezTo>
                <a:close/>
                <a:moveTo>
                  <a:pt x="4538621" y="1440396"/>
                </a:moveTo>
                <a:cubicBezTo>
                  <a:pt x="4546188" y="1440396"/>
                  <a:pt x="4555634" y="1446072"/>
                  <a:pt x="4566974" y="1457412"/>
                </a:cubicBezTo>
                <a:cubicBezTo>
                  <a:pt x="4578314" y="1468762"/>
                  <a:pt x="4580206" y="1478211"/>
                  <a:pt x="4572651" y="1485766"/>
                </a:cubicBezTo>
                <a:cubicBezTo>
                  <a:pt x="4557526" y="1500889"/>
                  <a:pt x="4546188" y="1485766"/>
                  <a:pt x="4538621" y="1440396"/>
                </a:cubicBezTo>
                <a:close/>
                <a:moveTo>
                  <a:pt x="7190988" y="1398886"/>
                </a:moveTo>
                <a:cubicBezTo>
                  <a:pt x="7223545" y="1398886"/>
                  <a:pt x="7258138" y="1411099"/>
                  <a:pt x="7294774" y="1435515"/>
                </a:cubicBezTo>
                <a:cubicBezTo>
                  <a:pt x="7339542" y="1468077"/>
                  <a:pt x="7361922" y="1514884"/>
                  <a:pt x="7361922" y="1575930"/>
                </a:cubicBezTo>
                <a:cubicBezTo>
                  <a:pt x="7361922" y="1612559"/>
                  <a:pt x="7345648" y="1648176"/>
                  <a:pt x="7313091" y="1682769"/>
                </a:cubicBezTo>
                <a:cubicBezTo>
                  <a:pt x="7280529" y="1717362"/>
                  <a:pt x="7241861" y="1734662"/>
                  <a:pt x="7197092" y="1734662"/>
                </a:cubicBezTo>
                <a:cubicBezTo>
                  <a:pt x="7180811" y="1734662"/>
                  <a:pt x="7160464" y="1730588"/>
                  <a:pt x="7136041" y="1722454"/>
                </a:cubicBezTo>
                <a:cubicBezTo>
                  <a:pt x="7054642" y="1702100"/>
                  <a:pt x="7013943" y="1657328"/>
                  <a:pt x="7013943" y="1588143"/>
                </a:cubicBezTo>
                <a:cubicBezTo>
                  <a:pt x="7013943" y="1539299"/>
                  <a:pt x="7031244" y="1495549"/>
                  <a:pt x="7065832" y="1456887"/>
                </a:cubicBezTo>
                <a:cubicBezTo>
                  <a:pt x="7100429" y="1418222"/>
                  <a:pt x="7142145" y="1398886"/>
                  <a:pt x="7190988" y="1398886"/>
                </a:cubicBezTo>
                <a:close/>
                <a:moveTo>
                  <a:pt x="2979663" y="1389188"/>
                </a:moveTo>
                <a:cubicBezTo>
                  <a:pt x="2983561" y="1388834"/>
                  <a:pt x="2988108" y="1389838"/>
                  <a:pt x="2993306" y="1392200"/>
                </a:cubicBezTo>
                <a:cubicBezTo>
                  <a:pt x="3014104" y="1401647"/>
                  <a:pt x="3045296" y="1432839"/>
                  <a:pt x="3086884" y="1485766"/>
                </a:cubicBezTo>
                <a:cubicBezTo>
                  <a:pt x="3124686" y="1538692"/>
                  <a:pt x="3139809" y="1568939"/>
                  <a:pt x="3132242" y="1576507"/>
                </a:cubicBezTo>
                <a:cubicBezTo>
                  <a:pt x="3109564" y="1576507"/>
                  <a:pt x="3075533" y="1555708"/>
                  <a:pt x="3030175" y="1514121"/>
                </a:cubicBezTo>
                <a:cubicBezTo>
                  <a:pt x="2984803" y="1472535"/>
                  <a:pt x="2962123" y="1444180"/>
                  <a:pt x="2962123" y="1429056"/>
                </a:cubicBezTo>
                <a:cubicBezTo>
                  <a:pt x="2962123" y="1403541"/>
                  <a:pt x="2967970" y="1390252"/>
                  <a:pt x="2979663" y="1389188"/>
                </a:cubicBezTo>
                <a:close/>
                <a:moveTo>
                  <a:pt x="3619942" y="1361006"/>
                </a:moveTo>
                <a:cubicBezTo>
                  <a:pt x="3635067" y="1361006"/>
                  <a:pt x="3661529" y="1432839"/>
                  <a:pt x="3699331" y="1576507"/>
                </a:cubicBezTo>
                <a:cubicBezTo>
                  <a:pt x="3706887" y="1606742"/>
                  <a:pt x="3716346" y="1636989"/>
                  <a:pt x="3727686" y="1667237"/>
                </a:cubicBezTo>
                <a:cubicBezTo>
                  <a:pt x="3739026" y="1697482"/>
                  <a:pt x="3748474" y="1723945"/>
                  <a:pt x="3756041" y="1746625"/>
                </a:cubicBezTo>
                <a:cubicBezTo>
                  <a:pt x="3763598" y="1769317"/>
                  <a:pt x="3767381" y="1784440"/>
                  <a:pt x="3767381" y="1791995"/>
                </a:cubicBezTo>
                <a:cubicBezTo>
                  <a:pt x="3774950" y="1829798"/>
                  <a:pt x="3776840" y="1850597"/>
                  <a:pt x="3773055" y="1854371"/>
                </a:cubicBezTo>
                <a:cubicBezTo>
                  <a:pt x="3769273" y="1858154"/>
                  <a:pt x="3759825" y="1841138"/>
                  <a:pt x="3744703" y="1803335"/>
                </a:cubicBezTo>
                <a:cubicBezTo>
                  <a:pt x="3661529" y="1652112"/>
                  <a:pt x="3619942" y="1508446"/>
                  <a:pt x="3619942" y="1372346"/>
                </a:cubicBezTo>
                <a:close/>
                <a:moveTo>
                  <a:pt x="3778721" y="1326988"/>
                </a:moveTo>
                <a:cubicBezTo>
                  <a:pt x="3801412" y="1326988"/>
                  <a:pt x="3812752" y="1338326"/>
                  <a:pt x="3812752" y="1361006"/>
                </a:cubicBezTo>
                <a:cubicBezTo>
                  <a:pt x="3805185" y="1391253"/>
                  <a:pt x="3786290" y="1387470"/>
                  <a:pt x="3756041" y="1349668"/>
                </a:cubicBezTo>
                <a:cubicBezTo>
                  <a:pt x="3756041" y="1334543"/>
                  <a:pt x="3763598" y="1326988"/>
                  <a:pt x="3778721" y="1326988"/>
                </a:cubicBezTo>
                <a:close/>
                <a:moveTo>
                  <a:pt x="7379480" y="1266870"/>
                </a:moveTo>
                <a:cubicBezTo>
                  <a:pt x="7394232" y="1265342"/>
                  <a:pt x="7410765" y="1270686"/>
                  <a:pt x="7429083" y="1282893"/>
                </a:cubicBezTo>
                <a:cubicBezTo>
                  <a:pt x="7445364" y="1295100"/>
                  <a:pt x="7453499" y="1311381"/>
                  <a:pt x="7453499" y="1331731"/>
                </a:cubicBezTo>
                <a:cubicBezTo>
                  <a:pt x="7453499" y="1372434"/>
                  <a:pt x="7431114" y="1392782"/>
                  <a:pt x="7386349" y="1392782"/>
                </a:cubicBezTo>
                <a:cubicBezTo>
                  <a:pt x="7365995" y="1392782"/>
                  <a:pt x="7349714" y="1386677"/>
                  <a:pt x="7337508" y="1374470"/>
                </a:cubicBezTo>
                <a:cubicBezTo>
                  <a:pt x="7317153" y="1350048"/>
                  <a:pt x="7318170" y="1322578"/>
                  <a:pt x="7340562" y="1292052"/>
                </a:cubicBezTo>
                <a:cubicBezTo>
                  <a:pt x="7351750" y="1276788"/>
                  <a:pt x="7364725" y="1268391"/>
                  <a:pt x="7379480" y="1266870"/>
                </a:cubicBezTo>
                <a:close/>
                <a:moveTo>
                  <a:pt x="2862882" y="1261764"/>
                </a:moveTo>
                <a:cubicBezTo>
                  <a:pt x="2868557" y="1263667"/>
                  <a:pt x="2875167" y="1270278"/>
                  <a:pt x="2882723" y="1281617"/>
                </a:cubicBezTo>
                <a:cubicBezTo>
                  <a:pt x="2905414" y="1311863"/>
                  <a:pt x="2909198" y="1326988"/>
                  <a:pt x="2894074" y="1326988"/>
                </a:cubicBezTo>
                <a:cubicBezTo>
                  <a:pt x="2886507" y="1342111"/>
                  <a:pt x="2871383" y="1334543"/>
                  <a:pt x="2848703" y="1304298"/>
                </a:cubicBezTo>
                <a:cubicBezTo>
                  <a:pt x="2841136" y="1296740"/>
                  <a:pt x="2841136" y="1285401"/>
                  <a:pt x="2848703" y="1270278"/>
                </a:cubicBezTo>
                <a:cubicBezTo>
                  <a:pt x="2852488" y="1262710"/>
                  <a:pt x="2857205" y="1259883"/>
                  <a:pt x="2862882" y="1261764"/>
                </a:cubicBezTo>
                <a:close/>
                <a:moveTo>
                  <a:pt x="6369864" y="1215738"/>
                </a:moveTo>
                <a:cubicBezTo>
                  <a:pt x="6396322" y="1211671"/>
                  <a:pt x="6417688" y="1217774"/>
                  <a:pt x="6433970" y="1234057"/>
                </a:cubicBezTo>
                <a:cubicBezTo>
                  <a:pt x="6446177" y="1254404"/>
                  <a:pt x="6452288" y="1270686"/>
                  <a:pt x="6452288" y="1282893"/>
                </a:cubicBezTo>
                <a:cubicBezTo>
                  <a:pt x="6452288" y="1319522"/>
                  <a:pt x="6427867" y="1337841"/>
                  <a:pt x="6379029" y="1337841"/>
                </a:cubicBezTo>
                <a:cubicBezTo>
                  <a:pt x="6334258" y="1337841"/>
                  <a:pt x="6311868" y="1319522"/>
                  <a:pt x="6311868" y="1282893"/>
                </a:cubicBezTo>
                <a:cubicBezTo>
                  <a:pt x="6311868" y="1270686"/>
                  <a:pt x="6313904" y="1260507"/>
                  <a:pt x="6317977" y="1252367"/>
                </a:cubicBezTo>
                <a:cubicBezTo>
                  <a:pt x="6326119" y="1232019"/>
                  <a:pt x="6343412" y="1219804"/>
                  <a:pt x="6369864" y="1215738"/>
                </a:cubicBezTo>
                <a:close/>
                <a:moveTo>
                  <a:pt x="3546218" y="1124252"/>
                </a:moveTo>
                <a:cubicBezTo>
                  <a:pt x="3550000" y="1121414"/>
                  <a:pt x="3555675" y="1122837"/>
                  <a:pt x="3563233" y="1128503"/>
                </a:cubicBezTo>
                <a:cubicBezTo>
                  <a:pt x="3578355" y="1139854"/>
                  <a:pt x="3578355" y="1153074"/>
                  <a:pt x="3563233" y="1168197"/>
                </a:cubicBezTo>
                <a:cubicBezTo>
                  <a:pt x="3555675" y="1160640"/>
                  <a:pt x="3548108" y="1153074"/>
                  <a:pt x="3540554" y="1145517"/>
                </a:cubicBezTo>
                <a:cubicBezTo>
                  <a:pt x="3540554" y="1134178"/>
                  <a:pt x="3542445" y="1127089"/>
                  <a:pt x="3546218" y="1124252"/>
                </a:cubicBezTo>
                <a:close/>
                <a:moveTo>
                  <a:pt x="3948851" y="998079"/>
                </a:moveTo>
                <a:lnTo>
                  <a:pt x="4016900" y="1009419"/>
                </a:lnTo>
                <a:cubicBezTo>
                  <a:pt x="4039580" y="1016974"/>
                  <a:pt x="4075502" y="1047220"/>
                  <a:pt x="4124644" y="1100147"/>
                </a:cubicBezTo>
                <a:cubicBezTo>
                  <a:pt x="4173800" y="1153074"/>
                  <a:pt x="4198372" y="1187105"/>
                  <a:pt x="4198372" y="1202227"/>
                </a:cubicBezTo>
                <a:cubicBezTo>
                  <a:pt x="4198372" y="1209783"/>
                  <a:pt x="4187030" y="1213568"/>
                  <a:pt x="4164341" y="1213568"/>
                </a:cubicBezTo>
                <a:cubicBezTo>
                  <a:pt x="4118981" y="1213568"/>
                  <a:pt x="4058487" y="1153074"/>
                  <a:pt x="3982871" y="1032097"/>
                </a:cubicBezTo>
                <a:cubicBezTo>
                  <a:pt x="3967758" y="1009419"/>
                  <a:pt x="3956409" y="998079"/>
                  <a:pt x="3948851" y="998079"/>
                </a:cubicBezTo>
                <a:close/>
                <a:moveTo>
                  <a:pt x="3120902" y="850639"/>
                </a:moveTo>
                <a:cubicBezTo>
                  <a:pt x="3143582" y="850639"/>
                  <a:pt x="3162489" y="903566"/>
                  <a:pt x="3177612" y="1009419"/>
                </a:cubicBezTo>
                <a:cubicBezTo>
                  <a:pt x="3124686" y="956492"/>
                  <a:pt x="3098224" y="914904"/>
                  <a:pt x="3098224" y="884659"/>
                </a:cubicBezTo>
                <a:cubicBezTo>
                  <a:pt x="3098224" y="861979"/>
                  <a:pt x="3105780" y="850639"/>
                  <a:pt x="3120902" y="850639"/>
                </a:cubicBezTo>
                <a:close/>
                <a:moveTo>
                  <a:pt x="6330185" y="806702"/>
                </a:moveTo>
                <a:cubicBezTo>
                  <a:pt x="6366813" y="806702"/>
                  <a:pt x="6385133" y="822983"/>
                  <a:pt x="6385133" y="855547"/>
                </a:cubicBezTo>
                <a:cubicBezTo>
                  <a:pt x="6385133" y="871828"/>
                  <a:pt x="6376992" y="888103"/>
                  <a:pt x="6360711" y="904383"/>
                </a:cubicBezTo>
                <a:cubicBezTo>
                  <a:pt x="6344430" y="920664"/>
                  <a:pt x="6328149" y="928805"/>
                  <a:pt x="6311868" y="928805"/>
                </a:cubicBezTo>
                <a:cubicBezTo>
                  <a:pt x="6275243" y="928805"/>
                  <a:pt x="6256926" y="910488"/>
                  <a:pt x="6256926" y="873857"/>
                </a:cubicBezTo>
                <a:cubicBezTo>
                  <a:pt x="6256926" y="857576"/>
                  <a:pt x="6265066" y="841302"/>
                  <a:pt x="6281347" y="825021"/>
                </a:cubicBezTo>
                <a:cubicBezTo>
                  <a:pt x="6293555" y="812814"/>
                  <a:pt x="6309837" y="806702"/>
                  <a:pt x="6330185" y="806702"/>
                </a:cubicBezTo>
                <a:close/>
                <a:moveTo>
                  <a:pt x="2437569" y="740056"/>
                </a:moveTo>
                <a:cubicBezTo>
                  <a:pt x="2443234" y="741948"/>
                  <a:pt x="2451744" y="748559"/>
                  <a:pt x="2463084" y="759898"/>
                </a:cubicBezTo>
                <a:cubicBezTo>
                  <a:pt x="2568937" y="865751"/>
                  <a:pt x="2610524" y="930029"/>
                  <a:pt x="2587845" y="952709"/>
                </a:cubicBezTo>
                <a:lnTo>
                  <a:pt x="2542474" y="907338"/>
                </a:lnTo>
                <a:cubicBezTo>
                  <a:pt x="2519794" y="884659"/>
                  <a:pt x="2495223" y="854411"/>
                  <a:pt x="2468761" y="816608"/>
                </a:cubicBezTo>
                <a:cubicBezTo>
                  <a:pt x="2442287" y="778806"/>
                  <a:pt x="2429056" y="756116"/>
                  <a:pt x="2429056" y="748559"/>
                </a:cubicBezTo>
                <a:cubicBezTo>
                  <a:pt x="2429056" y="740991"/>
                  <a:pt x="2431894" y="738165"/>
                  <a:pt x="2437569" y="740056"/>
                </a:cubicBezTo>
                <a:close/>
                <a:moveTo>
                  <a:pt x="3393104" y="725879"/>
                </a:moveTo>
                <a:cubicBezTo>
                  <a:pt x="3400669" y="725879"/>
                  <a:pt x="3421457" y="761790"/>
                  <a:pt x="3455488" y="833625"/>
                </a:cubicBezTo>
                <a:cubicBezTo>
                  <a:pt x="3489508" y="905446"/>
                  <a:pt x="3506521" y="948924"/>
                  <a:pt x="3506521" y="964049"/>
                </a:cubicBezTo>
                <a:cubicBezTo>
                  <a:pt x="3506521" y="994294"/>
                  <a:pt x="3491399" y="982955"/>
                  <a:pt x="3461152" y="930029"/>
                </a:cubicBezTo>
                <a:cubicBezTo>
                  <a:pt x="3393104" y="793928"/>
                  <a:pt x="3370422" y="725879"/>
                  <a:pt x="3393104" y="725879"/>
                </a:cubicBezTo>
                <a:close/>
                <a:moveTo>
                  <a:pt x="3668139" y="689012"/>
                </a:moveTo>
                <a:cubicBezTo>
                  <a:pt x="3685154" y="694686"/>
                  <a:pt x="3710671" y="714528"/>
                  <a:pt x="3744703" y="748559"/>
                </a:cubicBezTo>
                <a:cubicBezTo>
                  <a:pt x="3767381" y="786361"/>
                  <a:pt x="3786290" y="820392"/>
                  <a:pt x="3801412" y="850639"/>
                </a:cubicBezTo>
                <a:cubicBezTo>
                  <a:pt x="3839216" y="979171"/>
                  <a:pt x="3933729" y="1149302"/>
                  <a:pt x="4084952" y="1361006"/>
                </a:cubicBezTo>
                <a:lnTo>
                  <a:pt x="4130321" y="1429056"/>
                </a:lnTo>
                <a:cubicBezTo>
                  <a:pt x="4153001" y="1474426"/>
                  <a:pt x="4171906" y="1504674"/>
                  <a:pt x="4187030" y="1519797"/>
                </a:cubicBezTo>
                <a:cubicBezTo>
                  <a:pt x="4209712" y="1542476"/>
                  <a:pt x="4243730" y="1593522"/>
                  <a:pt x="4289100" y="1672911"/>
                </a:cubicBezTo>
                <a:cubicBezTo>
                  <a:pt x="4334469" y="1752301"/>
                  <a:pt x="4377948" y="1820351"/>
                  <a:pt x="4419535" y="1877061"/>
                </a:cubicBezTo>
                <a:cubicBezTo>
                  <a:pt x="4461122" y="1933771"/>
                  <a:pt x="4485692" y="1962126"/>
                  <a:pt x="4493250" y="1962126"/>
                </a:cubicBezTo>
                <a:cubicBezTo>
                  <a:pt x="4515939" y="1962126"/>
                  <a:pt x="4538621" y="1973465"/>
                  <a:pt x="4561297" y="1996146"/>
                </a:cubicBezTo>
                <a:cubicBezTo>
                  <a:pt x="4583989" y="2018826"/>
                  <a:pt x="4640700" y="2030176"/>
                  <a:pt x="4731429" y="2030176"/>
                </a:cubicBezTo>
                <a:cubicBezTo>
                  <a:pt x="4875097" y="2022608"/>
                  <a:pt x="4946918" y="2003713"/>
                  <a:pt x="4946918" y="1973465"/>
                </a:cubicBezTo>
                <a:cubicBezTo>
                  <a:pt x="4954487" y="1965898"/>
                  <a:pt x="4946918" y="1950786"/>
                  <a:pt x="4924238" y="1928095"/>
                </a:cubicBezTo>
                <a:cubicBezTo>
                  <a:pt x="4901560" y="1905416"/>
                  <a:pt x="4905331" y="1886508"/>
                  <a:pt x="4935578" y="1871385"/>
                </a:cubicBezTo>
                <a:cubicBezTo>
                  <a:pt x="4958258" y="1863830"/>
                  <a:pt x="4969598" y="1871385"/>
                  <a:pt x="4969598" y="1894076"/>
                </a:cubicBezTo>
                <a:cubicBezTo>
                  <a:pt x="4969598" y="1901632"/>
                  <a:pt x="4969598" y="1909200"/>
                  <a:pt x="4969598" y="1916756"/>
                </a:cubicBezTo>
                <a:cubicBezTo>
                  <a:pt x="4962042" y="1931878"/>
                  <a:pt x="4965825" y="1939435"/>
                  <a:pt x="4980949" y="1939435"/>
                </a:cubicBezTo>
                <a:cubicBezTo>
                  <a:pt x="4996073" y="1947003"/>
                  <a:pt x="5011194" y="1939435"/>
                  <a:pt x="5026307" y="1916756"/>
                </a:cubicBezTo>
                <a:cubicBezTo>
                  <a:pt x="5033874" y="1909200"/>
                  <a:pt x="5054673" y="1911092"/>
                  <a:pt x="5088693" y="1922419"/>
                </a:cubicBezTo>
                <a:cubicBezTo>
                  <a:pt x="5122713" y="1933771"/>
                  <a:pt x="5147295" y="1931878"/>
                  <a:pt x="5162417" y="1916756"/>
                </a:cubicBezTo>
                <a:cubicBezTo>
                  <a:pt x="5177542" y="1901632"/>
                  <a:pt x="5192655" y="1894076"/>
                  <a:pt x="5207777" y="1894076"/>
                </a:cubicBezTo>
                <a:cubicBezTo>
                  <a:pt x="5222900" y="1894076"/>
                  <a:pt x="5251257" y="1909200"/>
                  <a:pt x="5292841" y="1939435"/>
                </a:cubicBezTo>
                <a:cubicBezTo>
                  <a:pt x="5334430" y="1969681"/>
                  <a:pt x="5370350" y="1984806"/>
                  <a:pt x="5400587" y="1984806"/>
                </a:cubicBezTo>
                <a:cubicBezTo>
                  <a:pt x="5430834" y="1984806"/>
                  <a:pt x="5461082" y="1969681"/>
                  <a:pt x="5491326" y="1939435"/>
                </a:cubicBezTo>
                <a:cubicBezTo>
                  <a:pt x="5521573" y="1909200"/>
                  <a:pt x="5544253" y="1894076"/>
                  <a:pt x="5559378" y="1894076"/>
                </a:cubicBezTo>
                <a:cubicBezTo>
                  <a:pt x="5589625" y="1894076"/>
                  <a:pt x="5617979" y="1929987"/>
                  <a:pt x="5644430" y="2001820"/>
                </a:cubicBezTo>
                <a:cubicBezTo>
                  <a:pt x="5670906" y="2073642"/>
                  <a:pt x="5695478" y="2109566"/>
                  <a:pt x="5718158" y="2109566"/>
                </a:cubicBezTo>
                <a:cubicBezTo>
                  <a:pt x="5740834" y="2109566"/>
                  <a:pt x="5752186" y="2128472"/>
                  <a:pt x="5752186" y="2166274"/>
                </a:cubicBezTo>
                <a:lnTo>
                  <a:pt x="5756198" y="2188880"/>
                </a:lnTo>
                <a:lnTo>
                  <a:pt x="5820419" y="2183375"/>
                </a:lnTo>
                <a:cubicBezTo>
                  <a:pt x="5841786" y="2180323"/>
                  <a:pt x="5860357" y="2178034"/>
                  <a:pt x="5876127" y="2176506"/>
                </a:cubicBezTo>
                <a:lnTo>
                  <a:pt x="5901883" y="2174991"/>
                </a:lnTo>
                <a:lnTo>
                  <a:pt x="5983273" y="2129413"/>
                </a:lnTo>
                <a:lnTo>
                  <a:pt x="6006216" y="2117338"/>
                </a:lnTo>
                <a:lnTo>
                  <a:pt x="6000519" y="2100957"/>
                </a:lnTo>
                <a:cubicBezTo>
                  <a:pt x="6000519" y="2092816"/>
                  <a:pt x="6004586" y="2084681"/>
                  <a:pt x="6012725" y="2076541"/>
                </a:cubicBezTo>
                <a:cubicBezTo>
                  <a:pt x="6016795" y="2072468"/>
                  <a:pt x="6029006" y="2070431"/>
                  <a:pt x="6049357" y="2070431"/>
                </a:cubicBezTo>
                <a:cubicBezTo>
                  <a:pt x="6059532" y="2070431"/>
                  <a:pt x="6067163" y="2072976"/>
                  <a:pt x="6072251" y="2078064"/>
                </a:cubicBezTo>
                <a:lnTo>
                  <a:pt x="6073710" y="2082439"/>
                </a:lnTo>
                <a:lnTo>
                  <a:pt x="6119376" y="2061363"/>
                </a:lnTo>
                <a:cubicBezTo>
                  <a:pt x="6133553" y="2055690"/>
                  <a:pt x="6143476" y="2052855"/>
                  <a:pt x="6149146" y="2052855"/>
                </a:cubicBezTo>
                <a:cubicBezTo>
                  <a:pt x="6194517" y="2052855"/>
                  <a:pt x="6198289" y="2075546"/>
                  <a:pt x="6160484" y="2120904"/>
                </a:cubicBezTo>
                <a:cubicBezTo>
                  <a:pt x="6152929" y="2136029"/>
                  <a:pt x="6141580" y="2147369"/>
                  <a:pt x="6126466" y="2154934"/>
                </a:cubicBezTo>
                <a:cubicBezTo>
                  <a:pt x="6111344" y="2170059"/>
                  <a:pt x="6099999" y="2182344"/>
                  <a:pt x="6092439" y="2191794"/>
                </a:cubicBezTo>
                <a:lnTo>
                  <a:pt x="6092021" y="2192524"/>
                </a:lnTo>
                <a:lnTo>
                  <a:pt x="6092091" y="2192534"/>
                </a:lnTo>
                <a:lnTo>
                  <a:pt x="6110406" y="2192534"/>
                </a:lnTo>
                <a:cubicBezTo>
                  <a:pt x="6110406" y="2200675"/>
                  <a:pt x="6118547" y="2204741"/>
                  <a:pt x="6134824" y="2204741"/>
                </a:cubicBezTo>
                <a:cubicBezTo>
                  <a:pt x="6147036" y="2204741"/>
                  <a:pt x="6163317" y="2199656"/>
                  <a:pt x="6183666" y="2189486"/>
                </a:cubicBezTo>
                <a:cubicBezTo>
                  <a:pt x="6204016" y="2179308"/>
                  <a:pt x="6214192" y="2170148"/>
                  <a:pt x="6214192" y="2162008"/>
                </a:cubicBezTo>
                <a:cubicBezTo>
                  <a:pt x="6214192" y="2153867"/>
                  <a:pt x="6230473" y="2131483"/>
                  <a:pt x="6263030" y="2094853"/>
                </a:cubicBezTo>
                <a:cubicBezTo>
                  <a:pt x="6295592" y="2058224"/>
                  <a:pt x="6301696" y="2029735"/>
                  <a:pt x="6281347" y="2009386"/>
                </a:cubicBezTo>
                <a:cubicBezTo>
                  <a:pt x="6265066" y="1993104"/>
                  <a:pt x="6246754" y="1960542"/>
                  <a:pt x="6226400" y="1911706"/>
                </a:cubicBezTo>
                <a:cubicBezTo>
                  <a:pt x="6206051" y="1862868"/>
                  <a:pt x="6195874" y="1826232"/>
                  <a:pt x="6195874" y="1801817"/>
                </a:cubicBezTo>
                <a:cubicBezTo>
                  <a:pt x="6195874" y="1736698"/>
                  <a:pt x="6218259" y="1691928"/>
                  <a:pt x="6263030" y="1667507"/>
                </a:cubicBezTo>
                <a:cubicBezTo>
                  <a:pt x="6275243" y="1663440"/>
                  <a:pt x="6288471" y="1654281"/>
                  <a:pt x="6302714" y="1640035"/>
                </a:cubicBezTo>
                <a:cubicBezTo>
                  <a:pt x="6316959" y="1625791"/>
                  <a:pt x="6326119" y="1618669"/>
                  <a:pt x="6330185" y="1618669"/>
                </a:cubicBezTo>
                <a:cubicBezTo>
                  <a:pt x="6334258" y="1618669"/>
                  <a:pt x="6348501" y="1622736"/>
                  <a:pt x="6372917" y="1630876"/>
                </a:cubicBezTo>
                <a:cubicBezTo>
                  <a:pt x="6397339" y="1643085"/>
                  <a:pt x="6423797" y="1641054"/>
                  <a:pt x="6452288" y="1624773"/>
                </a:cubicBezTo>
                <a:cubicBezTo>
                  <a:pt x="6472635" y="1612559"/>
                  <a:pt x="6488916" y="1604418"/>
                  <a:pt x="6501124" y="1600352"/>
                </a:cubicBezTo>
                <a:cubicBezTo>
                  <a:pt x="6513339" y="1596283"/>
                  <a:pt x="6523510" y="1597302"/>
                  <a:pt x="6531650" y="1603407"/>
                </a:cubicBezTo>
                <a:cubicBezTo>
                  <a:pt x="6539791" y="1609509"/>
                  <a:pt x="6547931" y="1622736"/>
                  <a:pt x="6556072" y="1643085"/>
                </a:cubicBezTo>
                <a:cubicBezTo>
                  <a:pt x="6568278" y="1675647"/>
                  <a:pt x="6584559" y="1689891"/>
                  <a:pt x="6604911" y="1685817"/>
                </a:cubicBezTo>
                <a:cubicBezTo>
                  <a:pt x="6621192" y="1681750"/>
                  <a:pt x="6631368" y="1681750"/>
                  <a:pt x="6635435" y="1685817"/>
                </a:cubicBezTo>
                <a:cubicBezTo>
                  <a:pt x="6639503" y="1689891"/>
                  <a:pt x="6640519" y="1695995"/>
                  <a:pt x="6638483" y="1704136"/>
                </a:cubicBezTo>
                <a:cubicBezTo>
                  <a:pt x="6636452" y="1712276"/>
                  <a:pt x="6637466" y="1722454"/>
                  <a:pt x="6641539" y="1734662"/>
                </a:cubicBezTo>
                <a:cubicBezTo>
                  <a:pt x="6661886" y="1763150"/>
                  <a:pt x="6700554" y="1742802"/>
                  <a:pt x="6757531" y="1673610"/>
                </a:cubicBezTo>
                <a:cubicBezTo>
                  <a:pt x="6794166" y="1624773"/>
                  <a:pt x="6812479" y="1614595"/>
                  <a:pt x="6812479" y="1643085"/>
                </a:cubicBezTo>
                <a:cubicBezTo>
                  <a:pt x="6812479" y="1655298"/>
                  <a:pt x="6793148" y="1680733"/>
                  <a:pt x="6754476" y="1719398"/>
                </a:cubicBezTo>
                <a:cubicBezTo>
                  <a:pt x="6715816" y="1758065"/>
                  <a:pt x="6696480" y="1781469"/>
                  <a:pt x="6696480" y="1789603"/>
                </a:cubicBezTo>
                <a:cubicBezTo>
                  <a:pt x="6696480" y="1797744"/>
                  <a:pt x="6690381" y="1805884"/>
                  <a:pt x="6678169" y="1814024"/>
                </a:cubicBezTo>
                <a:cubicBezTo>
                  <a:pt x="6637466" y="1842513"/>
                  <a:pt x="6619154" y="1879144"/>
                  <a:pt x="6623222" y="1923913"/>
                </a:cubicBezTo>
                <a:cubicBezTo>
                  <a:pt x="6627293" y="1932054"/>
                  <a:pt x="6633399" y="1936128"/>
                  <a:pt x="6641539" y="1936128"/>
                </a:cubicBezTo>
                <a:cubicBezTo>
                  <a:pt x="6653747" y="1936128"/>
                  <a:pt x="6688346" y="1950371"/>
                  <a:pt x="6745323" y="1978861"/>
                </a:cubicBezTo>
                <a:cubicBezTo>
                  <a:pt x="6733115" y="2052119"/>
                  <a:pt x="6724974" y="2092816"/>
                  <a:pt x="6720909" y="2100957"/>
                </a:cubicBezTo>
                <a:cubicBezTo>
                  <a:pt x="6712762" y="2113171"/>
                  <a:pt x="6711744" y="2124360"/>
                  <a:pt x="6717854" y="2134538"/>
                </a:cubicBezTo>
                <a:cubicBezTo>
                  <a:pt x="6723956" y="2144715"/>
                  <a:pt x="6737182" y="2149800"/>
                  <a:pt x="6757531" y="2149800"/>
                </a:cubicBezTo>
                <a:cubicBezTo>
                  <a:pt x="6790093" y="2149800"/>
                  <a:pt x="6855212" y="2202712"/>
                  <a:pt x="6952892" y="2308527"/>
                </a:cubicBezTo>
                <a:cubicBezTo>
                  <a:pt x="6993591" y="2361437"/>
                  <a:pt x="7028188" y="2387896"/>
                  <a:pt x="7056677" y="2387896"/>
                </a:cubicBezTo>
                <a:cubicBezTo>
                  <a:pt x="7072958" y="2387896"/>
                  <a:pt x="7097375" y="2381785"/>
                  <a:pt x="7129937" y="2369578"/>
                </a:cubicBezTo>
                <a:cubicBezTo>
                  <a:pt x="7186915" y="2349230"/>
                  <a:pt x="7221514" y="2351266"/>
                  <a:pt x="7233720" y="2375682"/>
                </a:cubicBezTo>
                <a:cubicBezTo>
                  <a:pt x="7241861" y="2391963"/>
                  <a:pt x="7245930" y="2402140"/>
                  <a:pt x="7245930" y="2406207"/>
                </a:cubicBezTo>
                <a:cubicBezTo>
                  <a:pt x="7245930" y="2422488"/>
                  <a:pt x="7218459" y="2435714"/>
                  <a:pt x="7163510" y="2445892"/>
                </a:cubicBezTo>
                <a:cubicBezTo>
                  <a:pt x="7108570" y="2456069"/>
                  <a:pt x="7079062" y="2467259"/>
                  <a:pt x="7074995" y="2479467"/>
                </a:cubicBezTo>
                <a:cubicBezTo>
                  <a:pt x="7074995" y="2495748"/>
                  <a:pt x="7082117" y="2508974"/>
                  <a:pt x="7096356" y="2519150"/>
                </a:cubicBezTo>
                <a:cubicBezTo>
                  <a:pt x="7110606" y="2529327"/>
                  <a:pt x="7129937" y="2534413"/>
                  <a:pt x="7154359" y="2534413"/>
                </a:cubicBezTo>
                <a:cubicBezTo>
                  <a:pt x="7178780" y="2534413"/>
                  <a:pt x="7201158" y="2528310"/>
                  <a:pt x="7221514" y="2516096"/>
                </a:cubicBezTo>
                <a:cubicBezTo>
                  <a:pt x="7298845" y="2467259"/>
                  <a:pt x="7368032" y="2436733"/>
                  <a:pt x="7429083" y="2424526"/>
                </a:cubicBezTo>
                <a:cubicBezTo>
                  <a:pt x="7465706" y="2420452"/>
                  <a:pt x="7496231" y="2411299"/>
                  <a:pt x="7520660" y="2397054"/>
                </a:cubicBezTo>
                <a:cubicBezTo>
                  <a:pt x="7545074" y="2382804"/>
                  <a:pt x="7573564" y="2362456"/>
                  <a:pt x="7606126" y="2336004"/>
                </a:cubicBezTo>
                <a:cubicBezTo>
                  <a:pt x="7638689" y="2309544"/>
                  <a:pt x="7661068" y="2292246"/>
                  <a:pt x="7673275" y="2284111"/>
                </a:cubicBezTo>
                <a:cubicBezTo>
                  <a:pt x="7681422" y="2280037"/>
                  <a:pt x="7696684" y="2271897"/>
                  <a:pt x="7719064" y="2259689"/>
                </a:cubicBezTo>
                <a:cubicBezTo>
                  <a:pt x="7741449" y="2247482"/>
                  <a:pt x="7758749" y="2239341"/>
                  <a:pt x="7770962" y="2235268"/>
                </a:cubicBezTo>
                <a:cubicBezTo>
                  <a:pt x="7783170" y="2231201"/>
                  <a:pt x="7799444" y="2231201"/>
                  <a:pt x="7819794" y="2235268"/>
                </a:cubicBezTo>
                <a:cubicBezTo>
                  <a:pt x="7840148" y="2247482"/>
                  <a:pt x="7850319" y="2259689"/>
                  <a:pt x="7850319" y="2271897"/>
                </a:cubicBezTo>
                <a:cubicBezTo>
                  <a:pt x="7850319" y="2304459"/>
                  <a:pt x="7801488" y="2341089"/>
                  <a:pt x="7703801" y="2381785"/>
                </a:cubicBezTo>
                <a:cubicBezTo>
                  <a:pt x="7565424" y="2446910"/>
                  <a:pt x="7496231" y="2514065"/>
                  <a:pt x="7496231" y="2583251"/>
                </a:cubicBezTo>
                <a:cubicBezTo>
                  <a:pt x="7496231" y="2628020"/>
                  <a:pt x="7512512" y="2650406"/>
                  <a:pt x="7545074" y="2650406"/>
                </a:cubicBezTo>
                <a:cubicBezTo>
                  <a:pt x="7581705" y="2650406"/>
                  <a:pt x="7600017" y="2662613"/>
                  <a:pt x="7600017" y="2687036"/>
                </a:cubicBezTo>
                <a:cubicBezTo>
                  <a:pt x="7600017" y="2699244"/>
                  <a:pt x="7580686" y="2722653"/>
                  <a:pt x="7542020" y="2757246"/>
                </a:cubicBezTo>
                <a:cubicBezTo>
                  <a:pt x="7503360" y="2791839"/>
                  <a:pt x="7473852" y="2813206"/>
                  <a:pt x="7453499" y="2821347"/>
                </a:cubicBezTo>
                <a:cubicBezTo>
                  <a:pt x="7425010" y="2837626"/>
                  <a:pt x="7400588" y="2866116"/>
                  <a:pt x="7380241" y="2906812"/>
                </a:cubicBezTo>
                <a:cubicBezTo>
                  <a:pt x="7339542" y="2988219"/>
                  <a:pt x="7337508" y="3047234"/>
                  <a:pt x="7374137" y="3083863"/>
                </a:cubicBezTo>
                <a:cubicBezTo>
                  <a:pt x="7390411" y="3100137"/>
                  <a:pt x="7437218" y="3108278"/>
                  <a:pt x="7514550" y="3108278"/>
                </a:cubicBezTo>
                <a:cubicBezTo>
                  <a:pt x="7595948" y="3108278"/>
                  <a:pt x="7654963" y="3102175"/>
                  <a:pt x="7691594" y="3089967"/>
                </a:cubicBezTo>
                <a:cubicBezTo>
                  <a:pt x="7744504" y="3073685"/>
                  <a:pt x="7795378" y="3065544"/>
                  <a:pt x="7844221" y="3065544"/>
                </a:cubicBezTo>
                <a:lnTo>
                  <a:pt x="7923578" y="3065544"/>
                </a:lnTo>
                <a:cubicBezTo>
                  <a:pt x="8021265" y="3073685"/>
                  <a:pt x="8070103" y="3079789"/>
                  <a:pt x="8070103" y="3083863"/>
                </a:cubicBezTo>
                <a:cubicBezTo>
                  <a:pt x="8061962" y="3091997"/>
                  <a:pt x="8021265" y="3105230"/>
                  <a:pt x="7948006" y="3123540"/>
                </a:cubicBezTo>
                <a:cubicBezTo>
                  <a:pt x="7874748" y="3141859"/>
                  <a:pt x="7834044" y="3153047"/>
                  <a:pt x="7825904" y="3157121"/>
                </a:cubicBezTo>
                <a:cubicBezTo>
                  <a:pt x="7805549" y="3173397"/>
                  <a:pt x="7748570" y="3183575"/>
                  <a:pt x="7654963" y="3187647"/>
                </a:cubicBezTo>
                <a:cubicBezTo>
                  <a:pt x="7516586" y="3199854"/>
                  <a:pt x="7447395" y="3226309"/>
                  <a:pt x="7447395" y="3267011"/>
                </a:cubicBezTo>
                <a:cubicBezTo>
                  <a:pt x="7447395" y="3283292"/>
                  <a:pt x="7451463" y="3297536"/>
                  <a:pt x="7459607" y="3309745"/>
                </a:cubicBezTo>
                <a:cubicBezTo>
                  <a:pt x="7475888" y="3334167"/>
                  <a:pt x="7481988" y="3348410"/>
                  <a:pt x="7477919" y="3352478"/>
                </a:cubicBezTo>
                <a:cubicBezTo>
                  <a:pt x="7473852" y="3360619"/>
                  <a:pt x="7464688" y="3363674"/>
                  <a:pt x="7450450" y="3361636"/>
                </a:cubicBezTo>
                <a:cubicBezTo>
                  <a:pt x="7436200" y="3359600"/>
                  <a:pt x="7427047" y="3354514"/>
                  <a:pt x="7422975" y="3346374"/>
                </a:cubicBezTo>
                <a:cubicBezTo>
                  <a:pt x="7406692" y="3330093"/>
                  <a:pt x="7390411" y="3327043"/>
                  <a:pt x="7374137" y="3337214"/>
                </a:cubicBezTo>
                <a:cubicBezTo>
                  <a:pt x="7357856" y="3347393"/>
                  <a:pt x="7349714" y="3364691"/>
                  <a:pt x="7349714" y="3389106"/>
                </a:cubicBezTo>
                <a:cubicBezTo>
                  <a:pt x="7349714" y="3413529"/>
                  <a:pt x="7369051" y="3445074"/>
                  <a:pt x="7407709" y="3483739"/>
                </a:cubicBezTo>
                <a:cubicBezTo>
                  <a:pt x="7446377" y="3522401"/>
                  <a:pt x="7486060" y="3551908"/>
                  <a:pt x="7526757" y="3572261"/>
                </a:cubicBezTo>
                <a:cubicBezTo>
                  <a:pt x="7547112" y="3580402"/>
                  <a:pt x="7575600" y="3596677"/>
                  <a:pt x="7612224" y="3621099"/>
                </a:cubicBezTo>
                <a:cubicBezTo>
                  <a:pt x="7616298" y="3625166"/>
                  <a:pt x="7621389" y="3629240"/>
                  <a:pt x="7627494" y="3633306"/>
                </a:cubicBezTo>
                <a:cubicBezTo>
                  <a:pt x="7633596" y="3637380"/>
                  <a:pt x="7638689" y="3641447"/>
                  <a:pt x="7642750" y="3645521"/>
                </a:cubicBezTo>
                <a:lnTo>
                  <a:pt x="7654963" y="3651624"/>
                </a:lnTo>
                <a:cubicBezTo>
                  <a:pt x="7659032" y="3651624"/>
                  <a:pt x="7682434" y="3663833"/>
                  <a:pt x="7725173" y="3688254"/>
                </a:cubicBezTo>
                <a:cubicBezTo>
                  <a:pt x="7767906" y="3712676"/>
                  <a:pt x="7793342" y="3724883"/>
                  <a:pt x="7801488" y="3724883"/>
                </a:cubicBezTo>
                <a:cubicBezTo>
                  <a:pt x="7809623" y="3724883"/>
                  <a:pt x="7825904" y="3712676"/>
                  <a:pt x="7850319" y="3688254"/>
                </a:cubicBezTo>
                <a:cubicBezTo>
                  <a:pt x="7874748" y="3667906"/>
                  <a:pt x="7907302" y="3657728"/>
                  <a:pt x="7948006" y="3657728"/>
                </a:cubicBezTo>
                <a:cubicBezTo>
                  <a:pt x="8061962" y="3657728"/>
                  <a:pt x="8118940" y="3698431"/>
                  <a:pt x="8118940" y="3779831"/>
                </a:cubicBezTo>
                <a:cubicBezTo>
                  <a:pt x="8118940" y="3804247"/>
                  <a:pt x="8108768" y="3832736"/>
                  <a:pt x="8088414" y="3865298"/>
                </a:cubicBezTo>
                <a:cubicBezTo>
                  <a:pt x="8051791" y="3926349"/>
                  <a:pt x="8000910" y="3956875"/>
                  <a:pt x="7935792" y="3956875"/>
                </a:cubicBezTo>
                <a:cubicBezTo>
                  <a:pt x="7862533" y="3956875"/>
                  <a:pt x="7817764" y="3920244"/>
                  <a:pt x="7801488" y="3846987"/>
                </a:cubicBezTo>
                <a:cubicBezTo>
                  <a:pt x="7793342" y="3814424"/>
                  <a:pt x="7766890" y="3781862"/>
                  <a:pt x="7722118" y="3749305"/>
                </a:cubicBezTo>
                <a:cubicBezTo>
                  <a:pt x="7685489" y="3724883"/>
                  <a:pt x="7640720" y="3697414"/>
                  <a:pt x="7587808" y="3666887"/>
                </a:cubicBezTo>
                <a:cubicBezTo>
                  <a:pt x="7534898" y="3636362"/>
                  <a:pt x="7492164" y="3610921"/>
                  <a:pt x="7459607" y="3590573"/>
                </a:cubicBezTo>
                <a:cubicBezTo>
                  <a:pt x="7402632" y="3553944"/>
                  <a:pt x="7370068" y="3535632"/>
                  <a:pt x="7361922" y="3535632"/>
                </a:cubicBezTo>
                <a:cubicBezTo>
                  <a:pt x="7333434" y="3535632"/>
                  <a:pt x="7319188" y="3545802"/>
                  <a:pt x="7319188" y="3566151"/>
                </a:cubicBezTo>
                <a:cubicBezTo>
                  <a:pt x="7319188" y="3574292"/>
                  <a:pt x="7315122" y="3586506"/>
                  <a:pt x="7306980" y="3602781"/>
                </a:cubicBezTo>
                <a:cubicBezTo>
                  <a:pt x="7298845" y="3619061"/>
                  <a:pt x="7300876" y="3633306"/>
                  <a:pt x="7313091" y="3645521"/>
                </a:cubicBezTo>
                <a:cubicBezTo>
                  <a:pt x="7321226" y="3657728"/>
                  <a:pt x="7325299" y="3674009"/>
                  <a:pt x="7325299" y="3694357"/>
                </a:cubicBezTo>
                <a:cubicBezTo>
                  <a:pt x="7325299" y="3722847"/>
                  <a:pt x="7299860" y="3747269"/>
                  <a:pt x="7248985" y="3767617"/>
                </a:cubicBezTo>
                <a:cubicBezTo>
                  <a:pt x="7223547" y="3777793"/>
                  <a:pt x="7204468" y="3789496"/>
                  <a:pt x="7191749" y="3802724"/>
                </a:cubicBezTo>
                <a:lnTo>
                  <a:pt x="7178723" y="3832944"/>
                </a:lnTo>
                <a:lnTo>
                  <a:pt x="7219520" y="3818623"/>
                </a:lnTo>
                <a:cubicBezTo>
                  <a:pt x="7245039" y="3809645"/>
                  <a:pt x="7273866" y="3799482"/>
                  <a:pt x="7306001" y="3788140"/>
                </a:cubicBezTo>
                <a:cubicBezTo>
                  <a:pt x="7404300" y="3773017"/>
                  <a:pt x="7457227" y="3769233"/>
                  <a:pt x="7464780" y="3776800"/>
                </a:cubicBezTo>
                <a:cubicBezTo>
                  <a:pt x="7464780" y="3791923"/>
                  <a:pt x="7434535" y="3820269"/>
                  <a:pt x="7374052" y="3861854"/>
                </a:cubicBezTo>
                <a:cubicBezTo>
                  <a:pt x="7313559" y="3903440"/>
                  <a:pt x="7271972" y="3924239"/>
                  <a:pt x="7249292" y="3924239"/>
                </a:cubicBezTo>
                <a:lnTo>
                  <a:pt x="7236316" y="3930345"/>
                </a:lnTo>
                <a:lnTo>
                  <a:pt x="7236773" y="3930928"/>
                </a:lnTo>
                <a:cubicBezTo>
                  <a:pt x="7242877" y="3942120"/>
                  <a:pt x="7245930" y="3952805"/>
                  <a:pt x="7245930" y="3962978"/>
                </a:cubicBezTo>
                <a:cubicBezTo>
                  <a:pt x="7245930" y="3987399"/>
                  <a:pt x="7235760" y="3999609"/>
                  <a:pt x="7215403" y="3999609"/>
                </a:cubicBezTo>
                <a:cubicBezTo>
                  <a:pt x="7207264" y="4001643"/>
                  <a:pt x="7197598" y="3998590"/>
                  <a:pt x="7186408" y="3990451"/>
                </a:cubicBezTo>
                <a:lnTo>
                  <a:pt x="7169514" y="3972882"/>
                </a:lnTo>
                <a:lnTo>
                  <a:pt x="7123111" y="3997963"/>
                </a:lnTo>
                <a:cubicBezTo>
                  <a:pt x="7108934" y="4001743"/>
                  <a:pt x="7098064" y="3999851"/>
                  <a:pt x="7090502" y="3992289"/>
                </a:cubicBezTo>
                <a:cubicBezTo>
                  <a:pt x="7086724" y="3988511"/>
                  <a:pt x="7077274" y="3982840"/>
                  <a:pt x="7062153" y="3975280"/>
                </a:cubicBezTo>
                <a:lnTo>
                  <a:pt x="7007868" y="3950598"/>
                </a:lnTo>
                <a:lnTo>
                  <a:pt x="7007834" y="3950770"/>
                </a:lnTo>
                <a:cubicBezTo>
                  <a:pt x="7007834" y="3977223"/>
                  <a:pt x="7013433" y="4005202"/>
                  <a:pt x="7024626" y="4034709"/>
                </a:cubicBezTo>
                <a:lnTo>
                  <a:pt x="7046095" y="4074391"/>
                </a:lnTo>
                <a:lnTo>
                  <a:pt x="7049698" y="4059960"/>
                </a:lnTo>
                <a:cubicBezTo>
                  <a:pt x="7052160" y="4062418"/>
                  <a:pt x="7053390" y="4064879"/>
                  <a:pt x="7053390" y="4067335"/>
                </a:cubicBezTo>
                <a:lnTo>
                  <a:pt x="7046180" y="4074548"/>
                </a:lnTo>
                <a:lnTo>
                  <a:pt x="7074995" y="4127814"/>
                </a:lnTo>
                <a:lnTo>
                  <a:pt x="7082003" y="4137159"/>
                </a:lnTo>
                <a:lnTo>
                  <a:pt x="7086581" y="4133724"/>
                </a:lnTo>
                <a:cubicBezTo>
                  <a:pt x="7100106" y="4126350"/>
                  <a:pt x="7110249" y="4121739"/>
                  <a:pt x="7117011" y="4119892"/>
                </a:cubicBezTo>
                <a:cubicBezTo>
                  <a:pt x="7123774" y="4118051"/>
                  <a:pt x="7127155" y="4118970"/>
                  <a:pt x="7127155" y="4122661"/>
                </a:cubicBezTo>
                <a:cubicBezTo>
                  <a:pt x="7127155" y="4123890"/>
                  <a:pt x="7123774" y="4126348"/>
                  <a:pt x="7117012" y="4130036"/>
                </a:cubicBezTo>
                <a:lnTo>
                  <a:pt x="7087421" y="4144384"/>
                </a:lnTo>
                <a:lnTo>
                  <a:pt x="7102464" y="4164442"/>
                </a:lnTo>
                <a:cubicBezTo>
                  <a:pt x="7108566" y="4174616"/>
                  <a:pt x="7111619" y="4182755"/>
                  <a:pt x="7111619" y="4188860"/>
                </a:cubicBezTo>
                <a:lnTo>
                  <a:pt x="7117730" y="4194969"/>
                </a:lnTo>
                <a:cubicBezTo>
                  <a:pt x="7125862" y="4203105"/>
                  <a:pt x="7137059" y="4211245"/>
                  <a:pt x="7151304" y="4219386"/>
                </a:cubicBezTo>
                <a:cubicBezTo>
                  <a:pt x="7165548" y="4227527"/>
                  <a:pt x="7176745" y="4235667"/>
                  <a:pt x="7184877" y="4243807"/>
                </a:cubicBezTo>
                <a:cubicBezTo>
                  <a:pt x="7229649" y="4276370"/>
                  <a:pt x="7254071" y="4304858"/>
                  <a:pt x="7258138" y="4329275"/>
                </a:cubicBezTo>
                <a:cubicBezTo>
                  <a:pt x="7262211" y="4357768"/>
                  <a:pt x="7254071" y="4379135"/>
                  <a:pt x="7233720" y="4393380"/>
                </a:cubicBezTo>
                <a:cubicBezTo>
                  <a:pt x="7213368" y="4407625"/>
                  <a:pt x="7186915" y="4406606"/>
                  <a:pt x="7154359" y="4390325"/>
                </a:cubicBezTo>
                <a:cubicBezTo>
                  <a:pt x="7101449" y="4365904"/>
                  <a:pt x="7032256" y="4272296"/>
                  <a:pt x="6946788" y="4109497"/>
                </a:cubicBezTo>
                <a:cubicBezTo>
                  <a:pt x="6897950" y="4017926"/>
                  <a:pt x="6836520" y="3951531"/>
                  <a:pt x="6762496" y="3910321"/>
                </a:cubicBezTo>
                <a:lnTo>
                  <a:pt x="6754126" y="3906810"/>
                </a:lnTo>
                <a:lnTo>
                  <a:pt x="6770100" y="3975278"/>
                </a:lnTo>
                <a:cubicBezTo>
                  <a:pt x="6783332" y="3994179"/>
                  <a:pt x="6803180" y="4003629"/>
                  <a:pt x="6829642" y="4003629"/>
                </a:cubicBezTo>
                <a:cubicBezTo>
                  <a:pt x="6890136" y="4003629"/>
                  <a:pt x="6890136" y="4041442"/>
                  <a:pt x="6829642" y="4117049"/>
                </a:cubicBezTo>
                <a:lnTo>
                  <a:pt x="6746318" y="4177645"/>
                </a:lnTo>
                <a:lnTo>
                  <a:pt x="6751427" y="4182755"/>
                </a:lnTo>
                <a:cubicBezTo>
                  <a:pt x="6751427" y="4186829"/>
                  <a:pt x="6749396" y="4188860"/>
                  <a:pt x="6745323" y="4188860"/>
                </a:cubicBezTo>
                <a:lnTo>
                  <a:pt x="6739249" y="4182786"/>
                </a:lnTo>
                <a:lnTo>
                  <a:pt x="6704883" y="4207777"/>
                </a:lnTo>
                <a:cubicBezTo>
                  <a:pt x="6644401" y="4245580"/>
                  <a:pt x="6614154" y="4275828"/>
                  <a:pt x="6614154" y="4298518"/>
                </a:cubicBezTo>
                <a:cubicBezTo>
                  <a:pt x="6614154" y="4328760"/>
                  <a:pt x="6637781" y="4357111"/>
                  <a:pt x="6685038" y="4383575"/>
                </a:cubicBezTo>
                <a:lnTo>
                  <a:pt x="6772138" y="4421202"/>
                </a:lnTo>
                <a:lnTo>
                  <a:pt x="6795210" y="4410346"/>
                </a:lnTo>
                <a:cubicBezTo>
                  <a:pt x="6802586" y="4407888"/>
                  <a:pt x="6812419" y="4407888"/>
                  <a:pt x="6824712" y="4410346"/>
                </a:cubicBezTo>
                <a:cubicBezTo>
                  <a:pt x="6837007" y="4417726"/>
                  <a:pt x="6843154" y="4425101"/>
                  <a:pt x="6843154" y="4432477"/>
                </a:cubicBezTo>
                <a:lnTo>
                  <a:pt x="6837727" y="4440163"/>
                </a:lnTo>
                <a:lnTo>
                  <a:pt x="6897691" y="4457298"/>
                </a:lnTo>
                <a:lnTo>
                  <a:pt x="6988432" y="4491328"/>
                </a:lnTo>
                <a:lnTo>
                  <a:pt x="6977092" y="4491328"/>
                </a:lnTo>
                <a:cubicBezTo>
                  <a:pt x="6954403" y="4491328"/>
                  <a:pt x="6909043" y="4485652"/>
                  <a:pt x="6840995" y="4474312"/>
                </a:cubicBezTo>
                <a:lnTo>
                  <a:pt x="6809540" y="4469889"/>
                </a:lnTo>
                <a:lnTo>
                  <a:pt x="6754635" y="4498865"/>
                </a:lnTo>
                <a:cubicBezTo>
                  <a:pt x="6671034" y="4538209"/>
                  <a:pt x="6629231" y="4578781"/>
                  <a:pt x="6629231" y="4620580"/>
                </a:cubicBezTo>
                <a:cubicBezTo>
                  <a:pt x="6629231" y="4647628"/>
                  <a:pt x="6639069" y="4661152"/>
                  <a:pt x="6658741" y="4661152"/>
                </a:cubicBezTo>
                <a:cubicBezTo>
                  <a:pt x="6680870" y="4661152"/>
                  <a:pt x="6691933" y="4668527"/>
                  <a:pt x="6691933" y="4683281"/>
                </a:cubicBezTo>
                <a:cubicBezTo>
                  <a:pt x="6691933" y="4690656"/>
                  <a:pt x="6680256" y="4704800"/>
                  <a:pt x="6656895" y="4725698"/>
                </a:cubicBezTo>
                <a:cubicBezTo>
                  <a:pt x="6633540" y="4746597"/>
                  <a:pt x="6615712" y="4759506"/>
                  <a:pt x="6603414" y="4764423"/>
                </a:cubicBezTo>
                <a:cubicBezTo>
                  <a:pt x="6586204" y="4774261"/>
                  <a:pt x="6571449" y="4791471"/>
                  <a:pt x="6559155" y="4816058"/>
                </a:cubicBezTo>
                <a:cubicBezTo>
                  <a:pt x="6534569" y="4865241"/>
                  <a:pt x="6533338" y="4900894"/>
                  <a:pt x="6555468" y="4923023"/>
                </a:cubicBezTo>
                <a:cubicBezTo>
                  <a:pt x="6565300" y="4932855"/>
                  <a:pt x="6593579" y="4937774"/>
                  <a:pt x="6640300" y="4937774"/>
                </a:cubicBezTo>
                <a:cubicBezTo>
                  <a:pt x="6689477" y="4937774"/>
                  <a:pt x="6725131" y="4934086"/>
                  <a:pt x="6747259" y="4926711"/>
                </a:cubicBezTo>
                <a:cubicBezTo>
                  <a:pt x="6779225" y="4916874"/>
                  <a:pt x="6809961" y="4911957"/>
                  <a:pt x="6839469" y="4911957"/>
                </a:cubicBezTo>
                <a:lnTo>
                  <a:pt x="6887412" y="4911957"/>
                </a:lnTo>
                <a:cubicBezTo>
                  <a:pt x="6946431" y="4916874"/>
                  <a:pt x="6975935" y="4920562"/>
                  <a:pt x="6975935" y="4923023"/>
                </a:cubicBezTo>
                <a:cubicBezTo>
                  <a:pt x="6971018" y="4927938"/>
                  <a:pt x="6946431" y="4935931"/>
                  <a:pt x="6902171" y="4946995"/>
                </a:cubicBezTo>
                <a:cubicBezTo>
                  <a:pt x="6857913" y="4958062"/>
                  <a:pt x="6833320" y="4964822"/>
                  <a:pt x="6828402" y="4967283"/>
                </a:cubicBezTo>
                <a:cubicBezTo>
                  <a:pt x="6816105" y="4977115"/>
                  <a:pt x="6781681" y="4983263"/>
                  <a:pt x="6725131" y="4985724"/>
                </a:cubicBezTo>
                <a:cubicBezTo>
                  <a:pt x="6641529" y="4993099"/>
                  <a:pt x="6599727" y="5009080"/>
                  <a:pt x="6599727" y="5033671"/>
                </a:cubicBezTo>
                <a:cubicBezTo>
                  <a:pt x="6599727" y="5043508"/>
                  <a:pt x="6602185" y="5052113"/>
                  <a:pt x="6607105" y="5059488"/>
                </a:cubicBezTo>
                <a:cubicBezTo>
                  <a:pt x="6616941" y="5074243"/>
                  <a:pt x="6620626" y="5082848"/>
                  <a:pt x="6618168" y="5085305"/>
                </a:cubicBezTo>
                <a:cubicBezTo>
                  <a:pt x="6615712" y="5090224"/>
                  <a:pt x="6610174" y="5092069"/>
                  <a:pt x="6601573" y="5090839"/>
                </a:cubicBezTo>
                <a:lnTo>
                  <a:pt x="6589624" y="5084200"/>
                </a:lnTo>
                <a:lnTo>
                  <a:pt x="6592696" y="5092396"/>
                </a:lnTo>
                <a:cubicBezTo>
                  <a:pt x="6592696" y="5110711"/>
                  <a:pt x="6599309" y="5133095"/>
                  <a:pt x="6612539" y="5159551"/>
                </a:cubicBezTo>
                <a:lnTo>
                  <a:pt x="6652310" y="5220734"/>
                </a:lnTo>
                <a:lnTo>
                  <a:pt x="6688955" y="5241676"/>
                </a:lnTo>
                <a:lnTo>
                  <a:pt x="6748376" y="5228989"/>
                </a:lnTo>
                <a:cubicBezTo>
                  <a:pt x="6780934" y="5228989"/>
                  <a:pt x="6815526" y="5241203"/>
                  <a:pt x="6852161" y="5265619"/>
                </a:cubicBezTo>
                <a:lnTo>
                  <a:pt x="6865364" y="5281224"/>
                </a:lnTo>
                <a:lnTo>
                  <a:pt x="6902171" y="5269722"/>
                </a:lnTo>
                <a:cubicBezTo>
                  <a:pt x="6971018" y="5269722"/>
                  <a:pt x="7005440" y="5294313"/>
                  <a:pt x="7005440" y="5343490"/>
                </a:cubicBezTo>
                <a:cubicBezTo>
                  <a:pt x="7005440" y="5358241"/>
                  <a:pt x="6999293" y="5375451"/>
                  <a:pt x="6986998" y="5395124"/>
                </a:cubicBezTo>
                <a:cubicBezTo>
                  <a:pt x="6975935" y="5413565"/>
                  <a:pt x="6962719" y="5427397"/>
                  <a:pt x="6947350" y="5436619"/>
                </a:cubicBezTo>
                <a:lnTo>
                  <a:pt x="6910217" y="5446391"/>
                </a:lnTo>
                <a:lnTo>
                  <a:pt x="6907103" y="5460216"/>
                </a:lnTo>
                <a:cubicBezTo>
                  <a:pt x="6898966" y="5478024"/>
                  <a:pt x="6886756" y="5495577"/>
                  <a:pt x="6870479" y="5512873"/>
                </a:cubicBezTo>
                <a:cubicBezTo>
                  <a:pt x="6837918" y="5547466"/>
                  <a:pt x="6799250" y="5564766"/>
                  <a:pt x="6754480" y="5564766"/>
                </a:cubicBezTo>
                <a:cubicBezTo>
                  <a:pt x="6738199" y="5564766"/>
                  <a:pt x="6717852" y="5560692"/>
                  <a:pt x="6693430" y="5552557"/>
                </a:cubicBezTo>
                <a:cubicBezTo>
                  <a:pt x="6652731" y="5542380"/>
                  <a:pt x="6622205" y="5526099"/>
                  <a:pt x="6601855" y="5503714"/>
                </a:cubicBezTo>
                <a:lnTo>
                  <a:pt x="6593743" y="5490193"/>
                </a:lnTo>
                <a:lnTo>
                  <a:pt x="6582255" y="5462462"/>
                </a:lnTo>
                <a:lnTo>
                  <a:pt x="6577476" y="5456334"/>
                </a:lnTo>
                <a:lnTo>
                  <a:pt x="6571331" y="5418247"/>
                </a:lnTo>
                <a:cubicBezTo>
                  <a:pt x="6571331" y="5393825"/>
                  <a:pt x="6575656" y="5370677"/>
                  <a:pt x="6584306" y="5348801"/>
                </a:cubicBezTo>
                <a:lnTo>
                  <a:pt x="6619186" y="5293397"/>
                </a:lnTo>
                <a:lnTo>
                  <a:pt x="6604911" y="5275550"/>
                </a:lnTo>
                <a:cubicBezTo>
                  <a:pt x="6588630" y="5247058"/>
                  <a:pt x="6576422" y="5225182"/>
                  <a:pt x="6568283" y="5209918"/>
                </a:cubicBezTo>
                <a:lnTo>
                  <a:pt x="6565370" y="5203732"/>
                </a:lnTo>
                <a:lnTo>
                  <a:pt x="6548090" y="5195958"/>
                </a:lnTo>
                <a:cubicBezTo>
                  <a:pt x="6530878" y="5195958"/>
                  <a:pt x="6522273" y="5202102"/>
                  <a:pt x="6522273" y="5214396"/>
                </a:cubicBezTo>
                <a:cubicBezTo>
                  <a:pt x="6522273" y="5219315"/>
                  <a:pt x="6519815" y="5226693"/>
                  <a:pt x="6514896" y="5236525"/>
                </a:cubicBezTo>
                <a:cubicBezTo>
                  <a:pt x="6509981" y="5246362"/>
                  <a:pt x="6511210" y="5254968"/>
                  <a:pt x="6518588" y="5262346"/>
                </a:cubicBezTo>
                <a:cubicBezTo>
                  <a:pt x="6523502" y="5269722"/>
                  <a:pt x="6525964" y="5279558"/>
                  <a:pt x="6525964" y="5291851"/>
                </a:cubicBezTo>
                <a:cubicBezTo>
                  <a:pt x="6525964" y="5309064"/>
                  <a:pt x="6510592" y="5323816"/>
                  <a:pt x="6479859" y="5336110"/>
                </a:cubicBezTo>
                <a:cubicBezTo>
                  <a:pt x="6449123" y="5348408"/>
                  <a:pt x="6433754" y="5364388"/>
                  <a:pt x="6433754" y="5384062"/>
                </a:cubicBezTo>
                <a:lnTo>
                  <a:pt x="6448785" y="5404100"/>
                </a:lnTo>
                <a:lnTo>
                  <a:pt x="6478055" y="5398665"/>
                </a:lnTo>
                <a:cubicBezTo>
                  <a:pt x="6508302" y="5398665"/>
                  <a:pt x="6533819" y="5408115"/>
                  <a:pt x="6554610" y="5427018"/>
                </a:cubicBezTo>
                <a:lnTo>
                  <a:pt x="6577476" y="5456334"/>
                </a:lnTo>
                <a:lnTo>
                  <a:pt x="6578962" y="5465558"/>
                </a:lnTo>
                <a:lnTo>
                  <a:pt x="6593743" y="5490193"/>
                </a:lnTo>
                <a:lnTo>
                  <a:pt x="6602814" y="5512085"/>
                </a:lnTo>
                <a:cubicBezTo>
                  <a:pt x="6610371" y="5527197"/>
                  <a:pt x="6614154" y="5553660"/>
                  <a:pt x="6614154" y="5591475"/>
                </a:cubicBezTo>
                <a:cubicBezTo>
                  <a:pt x="6614154" y="5689760"/>
                  <a:pt x="6576352" y="5738913"/>
                  <a:pt x="6500733" y="5738913"/>
                </a:cubicBezTo>
                <a:cubicBezTo>
                  <a:pt x="6478055" y="5738913"/>
                  <a:pt x="6457261" y="5731351"/>
                  <a:pt x="6438358" y="5716230"/>
                </a:cubicBezTo>
                <a:lnTo>
                  <a:pt x="6435803" y="5712822"/>
                </a:lnTo>
                <a:lnTo>
                  <a:pt x="6422691" y="5712318"/>
                </a:lnTo>
                <a:cubicBezTo>
                  <a:pt x="6406708" y="5704942"/>
                  <a:pt x="6388264" y="5687113"/>
                  <a:pt x="6367365" y="5658837"/>
                </a:cubicBezTo>
                <a:lnTo>
                  <a:pt x="6305517" y="5556297"/>
                </a:lnTo>
                <a:lnTo>
                  <a:pt x="6268369" y="5596055"/>
                </a:lnTo>
                <a:cubicBezTo>
                  <a:pt x="6258703" y="5607754"/>
                  <a:pt x="6253869" y="5615638"/>
                  <a:pt x="6253869" y="5619707"/>
                </a:cubicBezTo>
                <a:cubicBezTo>
                  <a:pt x="6253869" y="5627848"/>
                  <a:pt x="6247770" y="5635988"/>
                  <a:pt x="6235557" y="5644129"/>
                </a:cubicBezTo>
                <a:lnTo>
                  <a:pt x="6227868" y="5652613"/>
                </a:lnTo>
                <a:lnTo>
                  <a:pt x="6234587" y="5664372"/>
                </a:lnTo>
                <a:cubicBezTo>
                  <a:pt x="6234587" y="5668058"/>
                  <a:pt x="6233051" y="5668672"/>
                  <a:pt x="6229976" y="5666213"/>
                </a:cubicBezTo>
                <a:lnTo>
                  <a:pt x="6223061" y="5657916"/>
                </a:lnTo>
                <a:lnTo>
                  <a:pt x="6191294" y="5692967"/>
                </a:lnTo>
                <a:cubicBezTo>
                  <a:pt x="6182137" y="5711282"/>
                  <a:pt x="6178577" y="5731632"/>
                  <a:pt x="6180611" y="5754017"/>
                </a:cubicBezTo>
                <a:cubicBezTo>
                  <a:pt x="6184682" y="5762158"/>
                  <a:pt x="6190788" y="5766232"/>
                  <a:pt x="6198927" y="5766232"/>
                </a:cubicBezTo>
                <a:cubicBezTo>
                  <a:pt x="6211135" y="5766232"/>
                  <a:pt x="6245734" y="5780475"/>
                  <a:pt x="6302712" y="5808965"/>
                </a:cubicBezTo>
                <a:cubicBezTo>
                  <a:pt x="6290504" y="5882223"/>
                  <a:pt x="6282364" y="5922921"/>
                  <a:pt x="6278296" y="5931061"/>
                </a:cubicBezTo>
                <a:lnTo>
                  <a:pt x="6276945" y="5945931"/>
                </a:lnTo>
                <a:lnTo>
                  <a:pt x="6297289" y="5970499"/>
                </a:lnTo>
                <a:lnTo>
                  <a:pt x="6298289" y="5973507"/>
                </a:lnTo>
                <a:lnTo>
                  <a:pt x="6314921" y="5979904"/>
                </a:lnTo>
                <a:cubicBezTo>
                  <a:pt x="6347484" y="5979904"/>
                  <a:pt x="6412600" y="6032815"/>
                  <a:pt x="6510281" y="6138631"/>
                </a:cubicBezTo>
                <a:cubicBezTo>
                  <a:pt x="6550980" y="6191541"/>
                  <a:pt x="6585577" y="6217999"/>
                  <a:pt x="6614065" y="6217999"/>
                </a:cubicBezTo>
                <a:cubicBezTo>
                  <a:pt x="6630346" y="6217999"/>
                  <a:pt x="6654764" y="6211889"/>
                  <a:pt x="6687326" y="6199682"/>
                </a:cubicBezTo>
                <a:cubicBezTo>
                  <a:pt x="6744303" y="6179334"/>
                  <a:pt x="6778903" y="6181370"/>
                  <a:pt x="6791110" y="6205786"/>
                </a:cubicBezTo>
                <a:cubicBezTo>
                  <a:pt x="6799250" y="6222067"/>
                  <a:pt x="6803318" y="6232244"/>
                  <a:pt x="6803318" y="6236311"/>
                </a:cubicBezTo>
                <a:cubicBezTo>
                  <a:pt x="6803318" y="6252592"/>
                  <a:pt x="6775847" y="6265818"/>
                  <a:pt x="6720900" y="6275996"/>
                </a:cubicBezTo>
                <a:cubicBezTo>
                  <a:pt x="6665959" y="6286173"/>
                  <a:pt x="6636452" y="6297363"/>
                  <a:pt x="6632384" y="6309571"/>
                </a:cubicBezTo>
                <a:cubicBezTo>
                  <a:pt x="6632384" y="6325852"/>
                  <a:pt x="6639507" y="6339078"/>
                  <a:pt x="6653744" y="6349254"/>
                </a:cubicBezTo>
                <a:cubicBezTo>
                  <a:pt x="6667994" y="6359433"/>
                  <a:pt x="6687326" y="6364518"/>
                  <a:pt x="6711746" y="6364518"/>
                </a:cubicBezTo>
                <a:cubicBezTo>
                  <a:pt x="6736169" y="6364518"/>
                  <a:pt x="6758548" y="6358414"/>
                  <a:pt x="6778903" y="6346200"/>
                </a:cubicBezTo>
                <a:cubicBezTo>
                  <a:pt x="6856234" y="6297363"/>
                  <a:pt x="6925419" y="6266837"/>
                  <a:pt x="6986472" y="6254630"/>
                </a:cubicBezTo>
                <a:cubicBezTo>
                  <a:pt x="7023095" y="6250556"/>
                  <a:pt x="7053621" y="6241403"/>
                  <a:pt x="7078050" y="6227158"/>
                </a:cubicBezTo>
                <a:cubicBezTo>
                  <a:pt x="7102464" y="6212908"/>
                  <a:pt x="7130953" y="6192560"/>
                  <a:pt x="7163517" y="6166108"/>
                </a:cubicBezTo>
                <a:cubicBezTo>
                  <a:pt x="7196079" y="6139648"/>
                  <a:pt x="7218458" y="6122350"/>
                  <a:pt x="7230664" y="6114215"/>
                </a:cubicBezTo>
                <a:cubicBezTo>
                  <a:pt x="7238813" y="6110141"/>
                  <a:pt x="7254075" y="6102001"/>
                  <a:pt x="7276454" y="6089793"/>
                </a:cubicBezTo>
                <a:cubicBezTo>
                  <a:pt x="7298839" y="6077586"/>
                  <a:pt x="7316139" y="6069445"/>
                  <a:pt x="7328352" y="6065372"/>
                </a:cubicBezTo>
                <a:cubicBezTo>
                  <a:pt x="7340561" y="6061305"/>
                  <a:pt x="7356834" y="6061305"/>
                  <a:pt x="7377183" y="6065372"/>
                </a:cubicBezTo>
                <a:cubicBezTo>
                  <a:pt x="7397537" y="6077586"/>
                  <a:pt x="7407709" y="6089793"/>
                  <a:pt x="7407709" y="6102001"/>
                </a:cubicBezTo>
                <a:cubicBezTo>
                  <a:pt x="7407709" y="6134563"/>
                  <a:pt x="7358876" y="6171193"/>
                  <a:pt x="7261191" y="6211889"/>
                </a:cubicBezTo>
                <a:cubicBezTo>
                  <a:pt x="7122814" y="6277014"/>
                  <a:pt x="7053621" y="6344169"/>
                  <a:pt x="7053621" y="6413355"/>
                </a:cubicBezTo>
                <a:cubicBezTo>
                  <a:pt x="7053621" y="6458126"/>
                  <a:pt x="7069902" y="6480510"/>
                  <a:pt x="7102464" y="6480510"/>
                </a:cubicBezTo>
                <a:cubicBezTo>
                  <a:pt x="7139094" y="6480510"/>
                  <a:pt x="7157406" y="6492717"/>
                  <a:pt x="7157406" y="6517141"/>
                </a:cubicBezTo>
                <a:cubicBezTo>
                  <a:pt x="7157406" y="6523243"/>
                  <a:pt x="7152574" y="6532148"/>
                  <a:pt x="7142909" y="6543851"/>
                </a:cubicBezTo>
                <a:lnTo>
                  <a:pt x="7111073" y="6575687"/>
                </a:lnTo>
                <a:lnTo>
                  <a:pt x="7133043" y="6569694"/>
                </a:lnTo>
                <a:cubicBezTo>
                  <a:pt x="7146275" y="6567805"/>
                  <a:pt x="7162340" y="6566862"/>
                  <a:pt x="7181244" y="6566862"/>
                </a:cubicBezTo>
                <a:cubicBezTo>
                  <a:pt x="7196365" y="6574419"/>
                  <a:pt x="7219045" y="6578202"/>
                  <a:pt x="7249292" y="6578202"/>
                </a:cubicBezTo>
                <a:lnTo>
                  <a:pt x="7260632" y="6578202"/>
                </a:lnTo>
                <a:lnTo>
                  <a:pt x="7147213" y="6612232"/>
                </a:lnTo>
                <a:cubicBezTo>
                  <a:pt x="7116975" y="6612232"/>
                  <a:pt x="7098071" y="6608449"/>
                  <a:pt x="7090502" y="6600881"/>
                </a:cubicBezTo>
                <a:lnTo>
                  <a:pt x="7085409" y="6598844"/>
                </a:lnTo>
                <a:lnTo>
                  <a:pt x="7048283" y="6629320"/>
                </a:lnTo>
                <a:cubicBezTo>
                  <a:pt x="7033531" y="6640003"/>
                  <a:pt x="7021066" y="6647381"/>
                  <a:pt x="7010887" y="6651451"/>
                </a:cubicBezTo>
                <a:cubicBezTo>
                  <a:pt x="6982399" y="6667732"/>
                  <a:pt x="6957976" y="6696220"/>
                  <a:pt x="6937629" y="6736916"/>
                </a:cubicBezTo>
                <a:cubicBezTo>
                  <a:pt x="6896932" y="6818323"/>
                  <a:pt x="6894895" y="6877338"/>
                  <a:pt x="6931525" y="6913967"/>
                </a:cubicBezTo>
                <a:cubicBezTo>
                  <a:pt x="6947801" y="6930243"/>
                  <a:pt x="6994607" y="6938383"/>
                  <a:pt x="7071940" y="6938383"/>
                </a:cubicBezTo>
                <a:cubicBezTo>
                  <a:pt x="7153339" y="6938383"/>
                  <a:pt x="7212353" y="6932279"/>
                  <a:pt x="7248983" y="6920071"/>
                </a:cubicBezTo>
                <a:cubicBezTo>
                  <a:pt x="7301894" y="6903790"/>
                  <a:pt x="7352767" y="6895650"/>
                  <a:pt x="7401610" y="6895650"/>
                </a:cubicBezTo>
                <a:lnTo>
                  <a:pt x="7480967" y="6895650"/>
                </a:lnTo>
                <a:cubicBezTo>
                  <a:pt x="7578654" y="6903790"/>
                  <a:pt x="7627492" y="6909893"/>
                  <a:pt x="7627492" y="6913967"/>
                </a:cubicBezTo>
                <a:cubicBezTo>
                  <a:pt x="7619351" y="6922100"/>
                  <a:pt x="7578654" y="6935334"/>
                  <a:pt x="7505394" y="6953645"/>
                </a:cubicBezTo>
                <a:cubicBezTo>
                  <a:pt x="7432136" y="6971963"/>
                  <a:pt x="7391433" y="6983153"/>
                  <a:pt x="7383294" y="6987226"/>
                </a:cubicBezTo>
                <a:cubicBezTo>
                  <a:pt x="7362940" y="7003501"/>
                  <a:pt x="7305960" y="7013679"/>
                  <a:pt x="7212353" y="7017751"/>
                </a:cubicBezTo>
                <a:cubicBezTo>
                  <a:pt x="7073976" y="7029960"/>
                  <a:pt x="7004785" y="7056412"/>
                  <a:pt x="7004785" y="7097115"/>
                </a:cubicBezTo>
                <a:cubicBezTo>
                  <a:pt x="7004785" y="7113396"/>
                  <a:pt x="7008850" y="7127640"/>
                  <a:pt x="7016996" y="7139849"/>
                </a:cubicBezTo>
                <a:cubicBezTo>
                  <a:pt x="7033277" y="7164270"/>
                  <a:pt x="7039376" y="7178514"/>
                  <a:pt x="7035309" y="7182582"/>
                </a:cubicBezTo>
                <a:cubicBezTo>
                  <a:pt x="7031241" y="7190723"/>
                  <a:pt x="7022078" y="7193778"/>
                  <a:pt x="7007839" y="7191740"/>
                </a:cubicBezTo>
                <a:cubicBezTo>
                  <a:pt x="6993589" y="7189704"/>
                  <a:pt x="6984434" y="7184618"/>
                  <a:pt x="6980363" y="7176478"/>
                </a:cubicBezTo>
                <a:cubicBezTo>
                  <a:pt x="6964082" y="7160197"/>
                  <a:pt x="6947801" y="7157147"/>
                  <a:pt x="6931525" y="7167318"/>
                </a:cubicBezTo>
                <a:cubicBezTo>
                  <a:pt x="6915244" y="7177497"/>
                  <a:pt x="6907103" y="7194795"/>
                  <a:pt x="6907103" y="7219211"/>
                </a:cubicBezTo>
                <a:cubicBezTo>
                  <a:pt x="6907103" y="7243633"/>
                  <a:pt x="6926439" y="7275176"/>
                  <a:pt x="6965098" y="7313843"/>
                </a:cubicBezTo>
                <a:cubicBezTo>
                  <a:pt x="7003766" y="7352503"/>
                  <a:pt x="7043449" y="7382010"/>
                  <a:pt x="7084148" y="7402365"/>
                </a:cubicBezTo>
                <a:cubicBezTo>
                  <a:pt x="7104502" y="7410505"/>
                  <a:pt x="7132991" y="7426781"/>
                  <a:pt x="7169614" y="7451203"/>
                </a:cubicBezTo>
                <a:cubicBezTo>
                  <a:pt x="7173687" y="7455270"/>
                  <a:pt x="7178778" y="7459343"/>
                  <a:pt x="7184884" y="7463410"/>
                </a:cubicBezTo>
                <a:cubicBezTo>
                  <a:pt x="7190987" y="7467484"/>
                  <a:pt x="7196079" y="7471551"/>
                  <a:pt x="7200140" y="7475625"/>
                </a:cubicBezTo>
                <a:lnTo>
                  <a:pt x="7212353" y="7481727"/>
                </a:lnTo>
                <a:cubicBezTo>
                  <a:pt x="7216421" y="7481727"/>
                  <a:pt x="7239825" y="7493936"/>
                  <a:pt x="7282562" y="7518358"/>
                </a:cubicBezTo>
                <a:cubicBezTo>
                  <a:pt x="7325296" y="7542780"/>
                  <a:pt x="7350732" y="7554987"/>
                  <a:pt x="7358876" y="7554987"/>
                </a:cubicBezTo>
                <a:cubicBezTo>
                  <a:pt x="7367013" y="7554987"/>
                  <a:pt x="7383294" y="7542780"/>
                  <a:pt x="7407709" y="7518358"/>
                </a:cubicBezTo>
                <a:cubicBezTo>
                  <a:pt x="7432136" y="7498008"/>
                  <a:pt x="7464691" y="7487832"/>
                  <a:pt x="7505394" y="7487832"/>
                </a:cubicBezTo>
                <a:cubicBezTo>
                  <a:pt x="7619351" y="7487832"/>
                  <a:pt x="7676328" y="7528535"/>
                  <a:pt x="7676328" y="7609935"/>
                </a:cubicBezTo>
                <a:cubicBezTo>
                  <a:pt x="7676328" y="7634350"/>
                  <a:pt x="7666156" y="7662840"/>
                  <a:pt x="7645802" y="7695402"/>
                </a:cubicBezTo>
                <a:cubicBezTo>
                  <a:pt x="7609180" y="7756453"/>
                  <a:pt x="7558299" y="7786979"/>
                  <a:pt x="7493182" y="7786979"/>
                </a:cubicBezTo>
                <a:cubicBezTo>
                  <a:pt x="7419922" y="7786979"/>
                  <a:pt x="7375152" y="7750348"/>
                  <a:pt x="7358876" y="7677090"/>
                </a:cubicBezTo>
                <a:cubicBezTo>
                  <a:pt x="7350732" y="7644528"/>
                  <a:pt x="7324279" y="7611966"/>
                  <a:pt x="7279507" y="7579409"/>
                </a:cubicBezTo>
                <a:cubicBezTo>
                  <a:pt x="7242879" y="7554987"/>
                  <a:pt x="7198109" y="7527516"/>
                  <a:pt x="7145198" y="7496991"/>
                </a:cubicBezTo>
                <a:cubicBezTo>
                  <a:pt x="7092287" y="7466465"/>
                  <a:pt x="7049553" y="7441025"/>
                  <a:pt x="7016996" y="7420677"/>
                </a:cubicBezTo>
                <a:cubicBezTo>
                  <a:pt x="6960021" y="7384048"/>
                  <a:pt x="6927457" y="7365736"/>
                  <a:pt x="6919311" y="7365736"/>
                </a:cubicBezTo>
                <a:cubicBezTo>
                  <a:pt x="6890822" y="7365736"/>
                  <a:pt x="6876577" y="7375907"/>
                  <a:pt x="6876577" y="7396255"/>
                </a:cubicBezTo>
                <a:cubicBezTo>
                  <a:pt x="6876577" y="7404396"/>
                  <a:pt x="6872510" y="7416610"/>
                  <a:pt x="6864369" y="7432884"/>
                </a:cubicBezTo>
                <a:cubicBezTo>
                  <a:pt x="6856234" y="7449165"/>
                  <a:pt x="6858265" y="7463410"/>
                  <a:pt x="6870479" y="7475625"/>
                </a:cubicBezTo>
                <a:cubicBezTo>
                  <a:pt x="6878614" y="7487832"/>
                  <a:pt x="6882687" y="7504113"/>
                  <a:pt x="6882687" y="7524461"/>
                </a:cubicBezTo>
                <a:cubicBezTo>
                  <a:pt x="6882687" y="7552951"/>
                  <a:pt x="6857247" y="7577373"/>
                  <a:pt x="6806374" y="7597721"/>
                </a:cubicBezTo>
                <a:cubicBezTo>
                  <a:pt x="6755500" y="7618075"/>
                  <a:pt x="6730058" y="7644528"/>
                  <a:pt x="6730058" y="7677090"/>
                </a:cubicBezTo>
                <a:cubicBezTo>
                  <a:pt x="6730058" y="7685224"/>
                  <a:pt x="6742267" y="7701505"/>
                  <a:pt x="6766695" y="7725926"/>
                </a:cubicBezTo>
                <a:cubicBezTo>
                  <a:pt x="6791110" y="7750348"/>
                  <a:pt x="6803318" y="7772734"/>
                  <a:pt x="6803318" y="7793082"/>
                </a:cubicBezTo>
                <a:cubicBezTo>
                  <a:pt x="6803318" y="7817503"/>
                  <a:pt x="6793148" y="7829712"/>
                  <a:pt x="6772792" y="7829712"/>
                </a:cubicBezTo>
                <a:cubicBezTo>
                  <a:pt x="6756511" y="7833779"/>
                  <a:pt x="6734133" y="7817503"/>
                  <a:pt x="6705642" y="7780874"/>
                </a:cubicBezTo>
                <a:cubicBezTo>
                  <a:pt x="6681220" y="7744238"/>
                  <a:pt x="6655782" y="7722872"/>
                  <a:pt x="6629330" y="7716769"/>
                </a:cubicBezTo>
                <a:cubicBezTo>
                  <a:pt x="6602871" y="7710664"/>
                  <a:pt x="6583541" y="7721854"/>
                  <a:pt x="6571331" y="7750348"/>
                </a:cubicBezTo>
                <a:cubicBezTo>
                  <a:pt x="6567261" y="7754417"/>
                  <a:pt x="6565223" y="7764593"/>
                  <a:pt x="6565223" y="7780874"/>
                </a:cubicBezTo>
                <a:cubicBezTo>
                  <a:pt x="6565223" y="7833779"/>
                  <a:pt x="6587614" y="7892794"/>
                  <a:pt x="6632384" y="7957918"/>
                </a:cubicBezTo>
                <a:cubicBezTo>
                  <a:pt x="6656800" y="7986407"/>
                  <a:pt x="6669009" y="8006756"/>
                  <a:pt x="6669009" y="8018964"/>
                </a:cubicBezTo>
                <a:lnTo>
                  <a:pt x="6675118" y="8025073"/>
                </a:lnTo>
                <a:cubicBezTo>
                  <a:pt x="6683253" y="8033209"/>
                  <a:pt x="6694448" y="8041349"/>
                  <a:pt x="6708693" y="8049490"/>
                </a:cubicBezTo>
                <a:cubicBezTo>
                  <a:pt x="6722938" y="8057630"/>
                  <a:pt x="6734133" y="8065771"/>
                  <a:pt x="6742267" y="8073911"/>
                </a:cubicBezTo>
                <a:cubicBezTo>
                  <a:pt x="6787037" y="8106474"/>
                  <a:pt x="6811460" y="8134962"/>
                  <a:pt x="6815526" y="8159378"/>
                </a:cubicBezTo>
                <a:cubicBezTo>
                  <a:pt x="6819599" y="8187872"/>
                  <a:pt x="6811460" y="8209239"/>
                  <a:pt x="6791110" y="8223484"/>
                </a:cubicBezTo>
                <a:cubicBezTo>
                  <a:pt x="6770757" y="8237729"/>
                  <a:pt x="6744303" y="8236710"/>
                  <a:pt x="6711746" y="8220429"/>
                </a:cubicBezTo>
                <a:cubicBezTo>
                  <a:pt x="6658837" y="8196007"/>
                  <a:pt x="6589643" y="8102400"/>
                  <a:pt x="6504177" y="7939601"/>
                </a:cubicBezTo>
                <a:cubicBezTo>
                  <a:pt x="6439060" y="7817503"/>
                  <a:pt x="6351554" y="7740172"/>
                  <a:pt x="6241661" y="7707609"/>
                </a:cubicBezTo>
                <a:cubicBezTo>
                  <a:pt x="6160261" y="7683193"/>
                  <a:pt x="6115499" y="7689297"/>
                  <a:pt x="6107350" y="7725926"/>
                </a:cubicBezTo>
                <a:cubicBezTo>
                  <a:pt x="6099216" y="7742208"/>
                  <a:pt x="6093105" y="7750348"/>
                  <a:pt x="6089039" y="7750348"/>
                </a:cubicBezTo>
                <a:cubicBezTo>
                  <a:pt x="6076824" y="7750348"/>
                  <a:pt x="6064616" y="7758489"/>
                  <a:pt x="6052410" y="7774765"/>
                </a:cubicBezTo>
                <a:cubicBezTo>
                  <a:pt x="6040201" y="7791046"/>
                  <a:pt x="6034090" y="7805291"/>
                  <a:pt x="6034090" y="7817503"/>
                </a:cubicBezTo>
                <a:cubicBezTo>
                  <a:pt x="6034090" y="7829712"/>
                  <a:pt x="6012723" y="7859220"/>
                  <a:pt x="5969991" y="7906025"/>
                </a:cubicBezTo>
                <a:cubicBezTo>
                  <a:pt x="5927252" y="7952827"/>
                  <a:pt x="5899781" y="7976230"/>
                  <a:pt x="5887573" y="7976230"/>
                </a:cubicBezTo>
                <a:cubicBezTo>
                  <a:pt x="5879432" y="7976230"/>
                  <a:pt x="5875366" y="7982335"/>
                  <a:pt x="5875366" y="7994547"/>
                </a:cubicBezTo>
                <a:cubicBezTo>
                  <a:pt x="5875366" y="7998616"/>
                  <a:pt x="5885536" y="8004718"/>
                  <a:pt x="5905890" y="8012859"/>
                </a:cubicBezTo>
                <a:cubicBezTo>
                  <a:pt x="5926239" y="8021000"/>
                  <a:pt x="5948624" y="8029140"/>
                  <a:pt x="5973041" y="8037281"/>
                </a:cubicBezTo>
                <a:cubicBezTo>
                  <a:pt x="5997462" y="8045421"/>
                  <a:pt x="6011712" y="8051526"/>
                  <a:pt x="6015778" y="8055593"/>
                </a:cubicBezTo>
                <a:cubicBezTo>
                  <a:pt x="6060550" y="8092223"/>
                  <a:pt x="6078862" y="8139029"/>
                  <a:pt x="6070727" y="8196007"/>
                </a:cubicBezTo>
                <a:cubicBezTo>
                  <a:pt x="6066654" y="8212288"/>
                  <a:pt x="6070727" y="8226534"/>
                  <a:pt x="6082935" y="8238746"/>
                </a:cubicBezTo>
                <a:cubicBezTo>
                  <a:pt x="6091070" y="8242815"/>
                  <a:pt x="6093105" y="8270284"/>
                  <a:pt x="6089039" y="8321158"/>
                </a:cubicBezTo>
                <a:cubicBezTo>
                  <a:pt x="6084972" y="8372039"/>
                  <a:pt x="6084972" y="8401547"/>
                  <a:pt x="6089039" y="8409687"/>
                </a:cubicBezTo>
                <a:lnTo>
                  <a:pt x="6089039" y="8440212"/>
                </a:lnTo>
                <a:cubicBezTo>
                  <a:pt x="6089039" y="8448347"/>
                  <a:pt x="6083954" y="8480909"/>
                  <a:pt x="6073777" y="8537886"/>
                </a:cubicBezTo>
                <a:cubicBezTo>
                  <a:pt x="6063599" y="8594872"/>
                  <a:pt x="6058512" y="8643708"/>
                  <a:pt x="6058512" y="8684411"/>
                </a:cubicBezTo>
                <a:cubicBezTo>
                  <a:pt x="6058512" y="8708827"/>
                  <a:pt x="6070727" y="8742401"/>
                  <a:pt x="6095144" y="8785142"/>
                </a:cubicBezTo>
                <a:cubicBezTo>
                  <a:pt x="6119565" y="8827875"/>
                  <a:pt x="6131773" y="8857383"/>
                  <a:pt x="6131773" y="8873664"/>
                </a:cubicBezTo>
                <a:cubicBezTo>
                  <a:pt x="6131773" y="8881804"/>
                  <a:pt x="6134821" y="8889945"/>
                  <a:pt x="6140932" y="8898085"/>
                </a:cubicBezTo>
                <a:cubicBezTo>
                  <a:pt x="6147034" y="8906226"/>
                  <a:pt x="6150085" y="8914359"/>
                  <a:pt x="6150085" y="8922500"/>
                </a:cubicBezTo>
                <a:cubicBezTo>
                  <a:pt x="6150085" y="8959129"/>
                  <a:pt x="6176542" y="9012041"/>
                  <a:pt x="6229454" y="9081232"/>
                </a:cubicBezTo>
                <a:cubicBezTo>
                  <a:pt x="6274223" y="9138211"/>
                  <a:pt x="6276258" y="9168737"/>
                  <a:pt x="6235557" y="9172804"/>
                </a:cubicBezTo>
                <a:cubicBezTo>
                  <a:pt x="6219276" y="9176877"/>
                  <a:pt x="6194854" y="9154492"/>
                  <a:pt x="6162299" y="9105654"/>
                </a:cubicBezTo>
                <a:cubicBezTo>
                  <a:pt x="6129742" y="9048670"/>
                  <a:pt x="6113461" y="9018144"/>
                  <a:pt x="6113461" y="9014077"/>
                </a:cubicBezTo>
                <a:cubicBezTo>
                  <a:pt x="6113461" y="9005936"/>
                  <a:pt x="6101247" y="8985588"/>
                  <a:pt x="6076824" y="8953026"/>
                </a:cubicBezTo>
                <a:cubicBezTo>
                  <a:pt x="5983216" y="8826856"/>
                  <a:pt x="5936416" y="8721041"/>
                  <a:pt x="5936416" y="8635567"/>
                </a:cubicBezTo>
                <a:cubicBezTo>
                  <a:pt x="5936416" y="8611146"/>
                  <a:pt x="5925221" y="8574517"/>
                  <a:pt x="5902836" y="8525679"/>
                </a:cubicBezTo>
                <a:cubicBezTo>
                  <a:pt x="5880452" y="8476842"/>
                  <a:pt x="5867226" y="8442242"/>
                  <a:pt x="5863158" y="8421895"/>
                </a:cubicBezTo>
                <a:cubicBezTo>
                  <a:pt x="5855012" y="8389332"/>
                  <a:pt x="5819406" y="8344561"/>
                  <a:pt x="5756318" y="8287584"/>
                </a:cubicBezTo>
                <a:cubicBezTo>
                  <a:pt x="5693230" y="8230606"/>
                  <a:pt x="5647440" y="8202117"/>
                  <a:pt x="5618952" y="8202117"/>
                </a:cubicBezTo>
                <a:cubicBezTo>
                  <a:pt x="5598605" y="8202117"/>
                  <a:pt x="5568085" y="8187872"/>
                  <a:pt x="5527382" y="8159378"/>
                </a:cubicBezTo>
                <a:cubicBezTo>
                  <a:pt x="5507032" y="8155310"/>
                  <a:pt x="5496857" y="8136993"/>
                  <a:pt x="5496857" y="8104436"/>
                </a:cubicBezTo>
                <a:cubicBezTo>
                  <a:pt x="5496857" y="8088155"/>
                  <a:pt x="5501943" y="8065771"/>
                  <a:pt x="5512119" y="8037281"/>
                </a:cubicBezTo>
                <a:cubicBezTo>
                  <a:pt x="5522296" y="8008792"/>
                  <a:pt x="5527382" y="7988444"/>
                  <a:pt x="5527382" y="7976230"/>
                </a:cubicBezTo>
                <a:cubicBezTo>
                  <a:pt x="5527382" y="7955882"/>
                  <a:pt x="5517205" y="7931460"/>
                  <a:pt x="5496857" y="7902970"/>
                </a:cubicBezTo>
                <a:cubicBezTo>
                  <a:pt x="5476506" y="7874482"/>
                  <a:pt x="5450048" y="7844975"/>
                  <a:pt x="5417491" y="7814448"/>
                </a:cubicBezTo>
                <a:lnTo>
                  <a:pt x="5403402" y="7800630"/>
                </a:lnTo>
                <a:lnTo>
                  <a:pt x="5389249" y="7825787"/>
                </a:lnTo>
                <a:cubicBezTo>
                  <a:pt x="5366569" y="7886281"/>
                  <a:pt x="5351443" y="7871157"/>
                  <a:pt x="5343878" y="7780428"/>
                </a:cubicBezTo>
                <a:cubicBezTo>
                  <a:pt x="5336322" y="7757738"/>
                  <a:pt x="5332538" y="7742614"/>
                  <a:pt x="5332538" y="7735058"/>
                </a:cubicBezTo>
                <a:lnTo>
                  <a:pt x="5219117" y="7735058"/>
                </a:lnTo>
                <a:cubicBezTo>
                  <a:pt x="5143513" y="7735058"/>
                  <a:pt x="5098141" y="7746398"/>
                  <a:pt x="5083018" y="7769078"/>
                </a:cubicBezTo>
                <a:cubicBezTo>
                  <a:pt x="5067906" y="7784201"/>
                  <a:pt x="5056554" y="7787984"/>
                  <a:pt x="5049000" y="7780428"/>
                </a:cubicBezTo>
                <a:cubicBezTo>
                  <a:pt x="5056554" y="7765306"/>
                  <a:pt x="5054673" y="7755845"/>
                  <a:pt x="5043324" y="7752062"/>
                </a:cubicBezTo>
                <a:cubicBezTo>
                  <a:pt x="5031984" y="7748290"/>
                  <a:pt x="5003629" y="7746398"/>
                  <a:pt x="4958258" y="7746398"/>
                </a:cubicBezTo>
                <a:cubicBezTo>
                  <a:pt x="4890210" y="7746398"/>
                  <a:pt x="4829726" y="7795541"/>
                  <a:pt x="4776799" y="7893837"/>
                </a:cubicBezTo>
                <a:cubicBezTo>
                  <a:pt x="4693625" y="8037504"/>
                  <a:pt x="4648256" y="8109325"/>
                  <a:pt x="4640700" y="8109325"/>
                </a:cubicBezTo>
                <a:cubicBezTo>
                  <a:pt x="4602886" y="8109325"/>
                  <a:pt x="4618009" y="8075307"/>
                  <a:pt x="4686058" y="8007257"/>
                </a:cubicBezTo>
                <a:cubicBezTo>
                  <a:pt x="4723863" y="7977010"/>
                  <a:pt x="4742769" y="7924084"/>
                  <a:pt x="4742769" y="7848467"/>
                </a:cubicBezTo>
                <a:cubicBezTo>
                  <a:pt x="4742769" y="7780428"/>
                  <a:pt x="4720090" y="7723708"/>
                  <a:pt x="4674718" y="7678348"/>
                </a:cubicBezTo>
                <a:cubicBezTo>
                  <a:pt x="4644474" y="7648101"/>
                  <a:pt x="4623685" y="7631087"/>
                  <a:pt x="4612334" y="7627314"/>
                </a:cubicBezTo>
                <a:cubicBezTo>
                  <a:pt x="4600994" y="7623529"/>
                  <a:pt x="4587762" y="7627314"/>
                  <a:pt x="4572651" y="7638654"/>
                </a:cubicBezTo>
                <a:cubicBezTo>
                  <a:pt x="4557526" y="7649994"/>
                  <a:pt x="4538621" y="7655658"/>
                  <a:pt x="4515939" y="7655658"/>
                </a:cubicBezTo>
                <a:cubicBezTo>
                  <a:pt x="4485692" y="7655658"/>
                  <a:pt x="4478126" y="7629195"/>
                  <a:pt x="4493250" y="7576268"/>
                </a:cubicBezTo>
                <a:cubicBezTo>
                  <a:pt x="4500817" y="7523342"/>
                  <a:pt x="4489477" y="7504435"/>
                  <a:pt x="4459230" y="7519558"/>
                </a:cubicBezTo>
                <a:cubicBezTo>
                  <a:pt x="4451663" y="7519558"/>
                  <a:pt x="4440323" y="7523342"/>
                  <a:pt x="4425200" y="7530898"/>
                </a:cubicBezTo>
                <a:cubicBezTo>
                  <a:pt x="4304225" y="7591391"/>
                  <a:pt x="4232390" y="7632978"/>
                  <a:pt x="4209712" y="7655658"/>
                </a:cubicBezTo>
                <a:cubicBezTo>
                  <a:pt x="4103859" y="7776644"/>
                  <a:pt x="4016900" y="7837127"/>
                  <a:pt x="3948851" y="7837127"/>
                </a:cubicBezTo>
                <a:cubicBezTo>
                  <a:pt x="3918604" y="7837127"/>
                  <a:pt x="3948851" y="7803108"/>
                  <a:pt x="4039580" y="7735058"/>
                </a:cubicBezTo>
                <a:lnTo>
                  <a:pt x="4096290" y="7701028"/>
                </a:lnTo>
                <a:cubicBezTo>
                  <a:pt x="4118981" y="7693471"/>
                  <a:pt x="4183246" y="7625423"/>
                  <a:pt x="4289100" y="7496878"/>
                </a:cubicBezTo>
                <a:cubicBezTo>
                  <a:pt x="4243730" y="7436385"/>
                  <a:pt x="4198372" y="7413705"/>
                  <a:pt x="4153001" y="7428829"/>
                </a:cubicBezTo>
                <a:cubicBezTo>
                  <a:pt x="4107630" y="7436385"/>
                  <a:pt x="4077394" y="7428829"/>
                  <a:pt x="4062272" y="7406149"/>
                </a:cubicBezTo>
                <a:cubicBezTo>
                  <a:pt x="4054711" y="7391027"/>
                  <a:pt x="4047147" y="7379683"/>
                  <a:pt x="4039585" y="7372121"/>
                </a:cubicBezTo>
                <a:lnTo>
                  <a:pt x="4026773" y="7365715"/>
                </a:lnTo>
                <a:lnTo>
                  <a:pt x="4000006" y="7395570"/>
                </a:lnTo>
                <a:cubicBezTo>
                  <a:pt x="3987714" y="7412782"/>
                  <a:pt x="3981565" y="7427537"/>
                  <a:pt x="3981565" y="7439830"/>
                </a:cubicBezTo>
                <a:cubicBezTo>
                  <a:pt x="3981565" y="7447208"/>
                  <a:pt x="3984636" y="7459502"/>
                  <a:pt x="3990785" y="7476714"/>
                </a:cubicBezTo>
                <a:cubicBezTo>
                  <a:pt x="3996934" y="7493924"/>
                  <a:pt x="4000006" y="7507448"/>
                  <a:pt x="4000006" y="7517284"/>
                </a:cubicBezTo>
                <a:cubicBezTo>
                  <a:pt x="4000006" y="7536954"/>
                  <a:pt x="3993857" y="7548020"/>
                  <a:pt x="3981565" y="7550478"/>
                </a:cubicBezTo>
                <a:cubicBezTo>
                  <a:pt x="3956974" y="7567694"/>
                  <a:pt x="3938535" y="7576299"/>
                  <a:pt x="3926241" y="7576299"/>
                </a:cubicBezTo>
                <a:cubicBezTo>
                  <a:pt x="3909031" y="7576299"/>
                  <a:pt x="3881369" y="7593509"/>
                  <a:pt x="3843253" y="7627934"/>
                </a:cubicBezTo>
                <a:cubicBezTo>
                  <a:pt x="3805138" y="7662356"/>
                  <a:pt x="3783630" y="7689404"/>
                  <a:pt x="3778707" y="7709076"/>
                </a:cubicBezTo>
                <a:cubicBezTo>
                  <a:pt x="3776249" y="7721369"/>
                  <a:pt x="3768259" y="7742273"/>
                  <a:pt x="3754734" y="7771777"/>
                </a:cubicBezTo>
                <a:cubicBezTo>
                  <a:pt x="3741209" y="7801282"/>
                  <a:pt x="3734446" y="7823412"/>
                  <a:pt x="3734446" y="7838166"/>
                </a:cubicBezTo>
                <a:cubicBezTo>
                  <a:pt x="3734446" y="7889804"/>
                  <a:pt x="3706174" y="7953733"/>
                  <a:pt x="3649619" y="8029958"/>
                </a:cubicBezTo>
                <a:cubicBezTo>
                  <a:pt x="3634864" y="8049631"/>
                  <a:pt x="3627486" y="8061924"/>
                  <a:pt x="3627486" y="8066841"/>
                </a:cubicBezTo>
                <a:cubicBezTo>
                  <a:pt x="3627486" y="8069299"/>
                  <a:pt x="3617650" y="8087742"/>
                  <a:pt x="3597980" y="8122168"/>
                </a:cubicBezTo>
                <a:cubicBezTo>
                  <a:pt x="3578312" y="8151673"/>
                  <a:pt x="3563560" y="8165196"/>
                  <a:pt x="3553724" y="8162736"/>
                </a:cubicBezTo>
                <a:cubicBezTo>
                  <a:pt x="3529133" y="8160279"/>
                  <a:pt x="3530362" y="8141836"/>
                  <a:pt x="3557410" y="8107413"/>
                </a:cubicBezTo>
                <a:cubicBezTo>
                  <a:pt x="3589375" y="8065611"/>
                  <a:pt x="3605360" y="8033646"/>
                  <a:pt x="3605360" y="8011517"/>
                </a:cubicBezTo>
                <a:cubicBezTo>
                  <a:pt x="3605360" y="8006598"/>
                  <a:pt x="3607204" y="8001683"/>
                  <a:pt x="3610892" y="7996766"/>
                </a:cubicBezTo>
                <a:cubicBezTo>
                  <a:pt x="3614583" y="7991847"/>
                  <a:pt x="3616423" y="7986930"/>
                  <a:pt x="3616423" y="7982011"/>
                </a:cubicBezTo>
                <a:cubicBezTo>
                  <a:pt x="3616423" y="7972175"/>
                  <a:pt x="3623799" y="7954349"/>
                  <a:pt x="3638554" y="7928531"/>
                </a:cubicBezTo>
                <a:cubicBezTo>
                  <a:pt x="3653303" y="7902710"/>
                  <a:pt x="3660683" y="7882426"/>
                  <a:pt x="3660683" y="7867675"/>
                </a:cubicBezTo>
                <a:cubicBezTo>
                  <a:pt x="3660683" y="7843085"/>
                  <a:pt x="3657610" y="7813579"/>
                  <a:pt x="3651463" y="7779153"/>
                </a:cubicBezTo>
                <a:cubicBezTo>
                  <a:pt x="3645314" y="7744731"/>
                  <a:pt x="3642242" y="7725057"/>
                  <a:pt x="3642242" y="7720144"/>
                </a:cubicBezTo>
                <a:lnTo>
                  <a:pt x="3642242" y="7701701"/>
                </a:lnTo>
                <a:cubicBezTo>
                  <a:pt x="3644698" y="7696782"/>
                  <a:pt x="3644698" y="7678956"/>
                  <a:pt x="3642242" y="7648218"/>
                </a:cubicBezTo>
                <a:cubicBezTo>
                  <a:pt x="3639785" y="7617482"/>
                  <a:pt x="3641014" y="7600886"/>
                  <a:pt x="3645927" y="7598428"/>
                </a:cubicBezTo>
                <a:cubicBezTo>
                  <a:pt x="3653303" y="7591050"/>
                  <a:pt x="3655766" y="7582443"/>
                  <a:pt x="3653303" y="7572607"/>
                </a:cubicBezTo>
                <a:cubicBezTo>
                  <a:pt x="3648390" y="7538185"/>
                  <a:pt x="3659453" y="7509906"/>
                  <a:pt x="3686499" y="7487777"/>
                </a:cubicBezTo>
                <a:cubicBezTo>
                  <a:pt x="3688957" y="7485319"/>
                  <a:pt x="3697566" y="7481631"/>
                  <a:pt x="3712322" y="7476714"/>
                </a:cubicBezTo>
                <a:cubicBezTo>
                  <a:pt x="3727073" y="7471795"/>
                  <a:pt x="3740596" y="7466876"/>
                  <a:pt x="3752890" y="7461959"/>
                </a:cubicBezTo>
                <a:cubicBezTo>
                  <a:pt x="3765186" y="7457041"/>
                  <a:pt x="3771331" y="7453353"/>
                  <a:pt x="3771331" y="7450897"/>
                </a:cubicBezTo>
                <a:cubicBezTo>
                  <a:pt x="3771331" y="7443517"/>
                  <a:pt x="3768873" y="7439830"/>
                  <a:pt x="3763955" y="7439830"/>
                </a:cubicBezTo>
                <a:cubicBezTo>
                  <a:pt x="3756581" y="7439830"/>
                  <a:pt x="3739985" y="7425690"/>
                  <a:pt x="3714163" y="7397415"/>
                </a:cubicBezTo>
                <a:cubicBezTo>
                  <a:pt x="3688346" y="7369138"/>
                  <a:pt x="3675436" y="7351310"/>
                  <a:pt x="3675436" y="7343935"/>
                </a:cubicBezTo>
                <a:cubicBezTo>
                  <a:pt x="3675436" y="7336557"/>
                  <a:pt x="3671746" y="7327950"/>
                  <a:pt x="3664371" y="7318115"/>
                </a:cubicBezTo>
                <a:cubicBezTo>
                  <a:pt x="3656995" y="7308282"/>
                  <a:pt x="3649619" y="7303363"/>
                  <a:pt x="3642242" y="7303363"/>
                </a:cubicBezTo>
                <a:cubicBezTo>
                  <a:pt x="3639785" y="7303363"/>
                  <a:pt x="3636091" y="7298446"/>
                  <a:pt x="3631179" y="7288609"/>
                </a:cubicBezTo>
                <a:cubicBezTo>
                  <a:pt x="3626255" y="7266480"/>
                  <a:pt x="3599211" y="7262792"/>
                  <a:pt x="3550034" y="7277543"/>
                </a:cubicBezTo>
                <a:cubicBezTo>
                  <a:pt x="3483641" y="7297216"/>
                  <a:pt x="3430778" y="7343935"/>
                  <a:pt x="3391435" y="7417699"/>
                </a:cubicBezTo>
                <a:cubicBezTo>
                  <a:pt x="3339801" y="7516055"/>
                  <a:pt x="3298000" y="7572607"/>
                  <a:pt x="3266033" y="7587362"/>
                </a:cubicBezTo>
                <a:cubicBezTo>
                  <a:pt x="3246365" y="7597197"/>
                  <a:pt x="3230384" y="7597814"/>
                  <a:pt x="3218086" y="7589207"/>
                </a:cubicBezTo>
                <a:cubicBezTo>
                  <a:pt x="3205792" y="7580601"/>
                  <a:pt x="3200874" y="7567694"/>
                  <a:pt x="3203335" y="7550478"/>
                </a:cubicBezTo>
                <a:cubicBezTo>
                  <a:pt x="3205792" y="7535727"/>
                  <a:pt x="3220548" y="7518515"/>
                  <a:pt x="3247595" y="7498843"/>
                </a:cubicBezTo>
                <a:cubicBezTo>
                  <a:pt x="3252508" y="7493924"/>
                  <a:pt x="3259272" y="7489007"/>
                  <a:pt x="3267880" y="7484089"/>
                </a:cubicBezTo>
                <a:cubicBezTo>
                  <a:pt x="3276485" y="7479170"/>
                  <a:pt x="3283248" y="7474253"/>
                  <a:pt x="3288164" y="7469338"/>
                </a:cubicBezTo>
                <a:lnTo>
                  <a:pt x="3291853" y="7465646"/>
                </a:lnTo>
                <a:cubicBezTo>
                  <a:pt x="3291853" y="7458271"/>
                  <a:pt x="3299229" y="7445978"/>
                  <a:pt x="3313981" y="7428766"/>
                </a:cubicBezTo>
                <a:cubicBezTo>
                  <a:pt x="3341027" y="7389421"/>
                  <a:pt x="3354555" y="7353768"/>
                  <a:pt x="3354555" y="7321806"/>
                </a:cubicBezTo>
                <a:cubicBezTo>
                  <a:pt x="3354555" y="7311970"/>
                  <a:pt x="3353326" y="7305821"/>
                  <a:pt x="3350866" y="7303363"/>
                </a:cubicBezTo>
                <a:cubicBezTo>
                  <a:pt x="3343490" y="7286150"/>
                  <a:pt x="3331811" y="7279389"/>
                  <a:pt x="3315826" y="7283076"/>
                </a:cubicBezTo>
                <a:cubicBezTo>
                  <a:pt x="3299845" y="7286764"/>
                  <a:pt x="3284475" y="7299674"/>
                  <a:pt x="3269720" y="7321806"/>
                </a:cubicBezTo>
                <a:cubicBezTo>
                  <a:pt x="3252508" y="7343935"/>
                  <a:pt x="3238990" y="7353768"/>
                  <a:pt x="3229153" y="7351310"/>
                </a:cubicBezTo>
                <a:cubicBezTo>
                  <a:pt x="3216855" y="7351310"/>
                  <a:pt x="3210711" y="7343935"/>
                  <a:pt x="3210711" y="7329181"/>
                </a:cubicBezTo>
                <a:cubicBezTo>
                  <a:pt x="3210711" y="7316887"/>
                  <a:pt x="3218086" y="7303363"/>
                  <a:pt x="3232837" y="7288609"/>
                </a:cubicBezTo>
                <a:cubicBezTo>
                  <a:pt x="3247595" y="7273856"/>
                  <a:pt x="3254970" y="7264019"/>
                  <a:pt x="3254970" y="7259105"/>
                </a:cubicBezTo>
                <a:cubicBezTo>
                  <a:pt x="3254970" y="7239432"/>
                  <a:pt x="3239601" y="7223452"/>
                  <a:pt x="3208865" y="7211155"/>
                </a:cubicBezTo>
                <a:cubicBezTo>
                  <a:pt x="3178130" y="7198862"/>
                  <a:pt x="3162759" y="7184107"/>
                  <a:pt x="3162759" y="7166895"/>
                </a:cubicBezTo>
                <a:cubicBezTo>
                  <a:pt x="3162759" y="7154602"/>
                  <a:pt x="3165222" y="7144766"/>
                  <a:pt x="3170136" y="7137389"/>
                </a:cubicBezTo>
                <a:cubicBezTo>
                  <a:pt x="3177514" y="7130011"/>
                  <a:pt x="3178741" y="7121406"/>
                  <a:pt x="3173827" y="7111569"/>
                </a:cubicBezTo>
                <a:cubicBezTo>
                  <a:pt x="3168909" y="7101736"/>
                  <a:pt x="3166451" y="7094358"/>
                  <a:pt x="3166451" y="7089439"/>
                </a:cubicBezTo>
                <a:cubicBezTo>
                  <a:pt x="3166451" y="7077146"/>
                  <a:pt x="3157846" y="7071002"/>
                  <a:pt x="3140634" y="7071002"/>
                </a:cubicBezTo>
                <a:cubicBezTo>
                  <a:pt x="3135713" y="7071002"/>
                  <a:pt x="3116041" y="7082065"/>
                  <a:pt x="3081617" y="7104194"/>
                </a:cubicBezTo>
                <a:cubicBezTo>
                  <a:pt x="3061948" y="7116487"/>
                  <a:pt x="3036130" y="7131856"/>
                  <a:pt x="3004165" y="7150299"/>
                </a:cubicBezTo>
                <a:cubicBezTo>
                  <a:pt x="2972198" y="7168740"/>
                  <a:pt x="2945152" y="7185338"/>
                  <a:pt x="2923021" y="7200090"/>
                </a:cubicBezTo>
                <a:cubicBezTo>
                  <a:pt x="2895973" y="7219760"/>
                  <a:pt x="2879994" y="7239432"/>
                  <a:pt x="2875071" y="7259105"/>
                </a:cubicBezTo>
                <a:cubicBezTo>
                  <a:pt x="2865240" y="7303363"/>
                  <a:pt x="2838191" y="7325494"/>
                  <a:pt x="2793931" y="7325494"/>
                </a:cubicBezTo>
                <a:cubicBezTo>
                  <a:pt x="2754591" y="7325494"/>
                  <a:pt x="2723853" y="7307052"/>
                  <a:pt x="2701727" y="7270168"/>
                </a:cubicBezTo>
                <a:cubicBezTo>
                  <a:pt x="2689429" y="7250495"/>
                  <a:pt x="2683283" y="7233284"/>
                  <a:pt x="2683283" y="7218533"/>
                </a:cubicBezTo>
                <a:cubicBezTo>
                  <a:pt x="2683283" y="7169356"/>
                  <a:pt x="2717706" y="7144766"/>
                  <a:pt x="2786553" y="7144766"/>
                </a:cubicBezTo>
                <a:cubicBezTo>
                  <a:pt x="2811143" y="7144766"/>
                  <a:pt x="2830811" y="7150913"/>
                  <a:pt x="2845570" y="7163207"/>
                </a:cubicBezTo>
                <a:cubicBezTo>
                  <a:pt x="2860320" y="7177961"/>
                  <a:pt x="2870156" y="7185338"/>
                  <a:pt x="2875071" y="7185338"/>
                </a:cubicBezTo>
                <a:cubicBezTo>
                  <a:pt x="2879994" y="7185338"/>
                  <a:pt x="2895360" y="7177961"/>
                  <a:pt x="2921177" y="7163207"/>
                </a:cubicBezTo>
                <a:cubicBezTo>
                  <a:pt x="2946997" y="7148452"/>
                  <a:pt x="2961136" y="7141078"/>
                  <a:pt x="2963593" y="7141078"/>
                </a:cubicBezTo>
                <a:lnTo>
                  <a:pt x="2970973" y="7137389"/>
                </a:lnTo>
                <a:cubicBezTo>
                  <a:pt x="2973427" y="7134930"/>
                  <a:pt x="2976503" y="7132472"/>
                  <a:pt x="2980190" y="7130011"/>
                </a:cubicBezTo>
                <a:cubicBezTo>
                  <a:pt x="2983877" y="7127554"/>
                  <a:pt x="2986953" y="7125093"/>
                  <a:pt x="2989415" y="7122637"/>
                </a:cubicBezTo>
                <a:cubicBezTo>
                  <a:pt x="3011540" y="7107882"/>
                  <a:pt x="3028753" y="7098048"/>
                  <a:pt x="3041049" y="7093131"/>
                </a:cubicBezTo>
                <a:cubicBezTo>
                  <a:pt x="3065636" y="7080834"/>
                  <a:pt x="3089612" y="7063008"/>
                  <a:pt x="3112972" y="7039651"/>
                </a:cubicBezTo>
                <a:cubicBezTo>
                  <a:pt x="3136329" y="7016290"/>
                  <a:pt x="3148010" y="6997233"/>
                  <a:pt x="3148010" y="6982478"/>
                </a:cubicBezTo>
                <a:cubicBezTo>
                  <a:pt x="3148010" y="6967729"/>
                  <a:pt x="3143091" y="6957277"/>
                  <a:pt x="3133256" y="6951128"/>
                </a:cubicBezTo>
                <a:cubicBezTo>
                  <a:pt x="3123423" y="6944983"/>
                  <a:pt x="3113586" y="6946825"/>
                  <a:pt x="3103750" y="6956662"/>
                </a:cubicBezTo>
                <a:cubicBezTo>
                  <a:pt x="3101289" y="6961579"/>
                  <a:pt x="3095759" y="6964652"/>
                  <a:pt x="3087151" y="6965882"/>
                </a:cubicBezTo>
                <a:cubicBezTo>
                  <a:pt x="3078549" y="6967113"/>
                  <a:pt x="3073010" y="6965268"/>
                  <a:pt x="3070554" y="6960349"/>
                </a:cubicBezTo>
                <a:cubicBezTo>
                  <a:pt x="3068098" y="6957891"/>
                  <a:pt x="3071782" y="6949286"/>
                  <a:pt x="3081617" y="6934532"/>
                </a:cubicBezTo>
                <a:cubicBezTo>
                  <a:pt x="3086539" y="6927157"/>
                  <a:pt x="3088995" y="6918552"/>
                  <a:pt x="3088995" y="6908714"/>
                </a:cubicBezTo>
                <a:cubicBezTo>
                  <a:pt x="3088995" y="6884124"/>
                  <a:pt x="3047195" y="6868144"/>
                  <a:pt x="2963593" y="6860768"/>
                </a:cubicBezTo>
                <a:cubicBezTo>
                  <a:pt x="2907041" y="6858306"/>
                  <a:pt x="2872617" y="6852159"/>
                  <a:pt x="2860320" y="6842327"/>
                </a:cubicBezTo>
                <a:cubicBezTo>
                  <a:pt x="2855404" y="6839865"/>
                  <a:pt x="2830811" y="6833105"/>
                  <a:pt x="2786553" y="6822039"/>
                </a:cubicBezTo>
                <a:cubicBezTo>
                  <a:pt x="2742294" y="6810976"/>
                  <a:pt x="2717706" y="6802982"/>
                  <a:pt x="2712790" y="6798066"/>
                </a:cubicBezTo>
                <a:cubicBezTo>
                  <a:pt x="2712790" y="6795605"/>
                  <a:pt x="2742294" y="6791919"/>
                  <a:pt x="2801311" y="6787000"/>
                </a:cubicBezTo>
                <a:lnTo>
                  <a:pt x="2849254" y="6787000"/>
                </a:lnTo>
                <a:cubicBezTo>
                  <a:pt x="2878763" y="6787000"/>
                  <a:pt x="2909497" y="6791919"/>
                  <a:pt x="2941465" y="6801755"/>
                </a:cubicBezTo>
                <a:cubicBezTo>
                  <a:pt x="2963593" y="6809129"/>
                  <a:pt x="2999246" y="6812818"/>
                  <a:pt x="3048424" y="6812818"/>
                </a:cubicBezTo>
                <a:cubicBezTo>
                  <a:pt x="3095145" y="6812818"/>
                  <a:pt x="3123423" y="6807899"/>
                  <a:pt x="3133256" y="6798066"/>
                </a:cubicBezTo>
                <a:cubicBezTo>
                  <a:pt x="3155385" y="6775938"/>
                  <a:pt x="3154154" y="6740284"/>
                  <a:pt x="3129567" y="6691102"/>
                </a:cubicBezTo>
                <a:cubicBezTo>
                  <a:pt x="3117274" y="6666515"/>
                  <a:pt x="3102520" y="6649305"/>
                  <a:pt x="3085310" y="6639469"/>
                </a:cubicBezTo>
                <a:cubicBezTo>
                  <a:pt x="3073010" y="6634550"/>
                  <a:pt x="3055184" y="6621641"/>
                  <a:pt x="3031828" y="6600742"/>
                </a:cubicBezTo>
                <a:cubicBezTo>
                  <a:pt x="3008468" y="6579843"/>
                  <a:pt x="2996791" y="6565700"/>
                  <a:pt x="2996791" y="6558325"/>
                </a:cubicBezTo>
                <a:cubicBezTo>
                  <a:pt x="2996791" y="6543571"/>
                  <a:pt x="3007854" y="6536196"/>
                  <a:pt x="3029984" y="6536196"/>
                </a:cubicBezTo>
                <a:cubicBezTo>
                  <a:pt x="3049654" y="6536196"/>
                  <a:pt x="3059493" y="6522672"/>
                  <a:pt x="3059493" y="6495624"/>
                </a:cubicBezTo>
                <a:cubicBezTo>
                  <a:pt x="3059493" y="6453825"/>
                  <a:pt x="3017690" y="6413253"/>
                  <a:pt x="2934089" y="6373908"/>
                </a:cubicBezTo>
                <a:cubicBezTo>
                  <a:pt x="2875071" y="6349322"/>
                  <a:pt x="2845570" y="6327192"/>
                  <a:pt x="2845570" y="6307521"/>
                </a:cubicBezTo>
                <a:cubicBezTo>
                  <a:pt x="2845570" y="6300144"/>
                  <a:pt x="2851715" y="6292770"/>
                  <a:pt x="2864012" y="6285390"/>
                </a:cubicBezTo>
                <a:lnTo>
                  <a:pt x="2864547" y="6285390"/>
                </a:lnTo>
                <a:lnTo>
                  <a:pt x="2860043" y="6283313"/>
                </a:lnTo>
                <a:cubicBezTo>
                  <a:pt x="2875167" y="6275755"/>
                  <a:pt x="2924309" y="6271973"/>
                  <a:pt x="3007483" y="6271973"/>
                </a:cubicBezTo>
                <a:lnTo>
                  <a:pt x="3098224" y="6271973"/>
                </a:lnTo>
                <a:cubicBezTo>
                  <a:pt x="3219199" y="6271973"/>
                  <a:pt x="3309931" y="6265357"/>
                  <a:pt x="3370420" y="6252126"/>
                </a:cubicBezTo>
                <a:lnTo>
                  <a:pt x="3386791" y="6246157"/>
                </a:lnTo>
                <a:lnTo>
                  <a:pt x="3365620" y="6230069"/>
                </a:lnTo>
                <a:cubicBezTo>
                  <a:pt x="3331196" y="6198102"/>
                  <a:pt x="3321359" y="6168595"/>
                  <a:pt x="3336114" y="6141547"/>
                </a:cubicBezTo>
                <a:cubicBezTo>
                  <a:pt x="3338572" y="6139089"/>
                  <a:pt x="3345336" y="6134170"/>
                  <a:pt x="3356397" y="6126796"/>
                </a:cubicBezTo>
                <a:cubicBezTo>
                  <a:pt x="3367465" y="6119416"/>
                  <a:pt x="3372998" y="6113272"/>
                  <a:pt x="3372998" y="6108353"/>
                </a:cubicBezTo>
                <a:cubicBezTo>
                  <a:pt x="3375456" y="6103436"/>
                  <a:pt x="3380067" y="6101593"/>
                  <a:pt x="3386826" y="6102820"/>
                </a:cubicBezTo>
                <a:cubicBezTo>
                  <a:pt x="3393591" y="6104050"/>
                  <a:pt x="3402504" y="6108353"/>
                  <a:pt x="3413565" y="6115729"/>
                </a:cubicBezTo>
                <a:cubicBezTo>
                  <a:pt x="3435696" y="6130484"/>
                  <a:pt x="3446761" y="6150152"/>
                  <a:pt x="3446761" y="6174742"/>
                </a:cubicBezTo>
                <a:cubicBezTo>
                  <a:pt x="3446761" y="6191954"/>
                  <a:pt x="3443074" y="6204248"/>
                  <a:pt x="3435696" y="6211626"/>
                </a:cubicBezTo>
                <a:lnTo>
                  <a:pt x="3420986" y="6233690"/>
                </a:lnTo>
                <a:lnTo>
                  <a:pt x="3438471" y="6227315"/>
                </a:lnTo>
                <a:cubicBezTo>
                  <a:pt x="3453592" y="6217391"/>
                  <a:pt x="3461152" y="6205814"/>
                  <a:pt x="3461152" y="6192583"/>
                </a:cubicBezTo>
                <a:cubicBezTo>
                  <a:pt x="3461152" y="6169903"/>
                  <a:pt x="3444148" y="6137764"/>
                  <a:pt x="3410117" y="6096178"/>
                </a:cubicBezTo>
                <a:cubicBezTo>
                  <a:pt x="3376088" y="6054591"/>
                  <a:pt x="3351517" y="6037577"/>
                  <a:pt x="3336393" y="6045144"/>
                </a:cubicBezTo>
                <a:cubicBezTo>
                  <a:pt x="3328835" y="6045144"/>
                  <a:pt x="3319388" y="6037577"/>
                  <a:pt x="3308036" y="6022452"/>
                </a:cubicBezTo>
                <a:lnTo>
                  <a:pt x="3286431" y="5970599"/>
                </a:lnTo>
                <a:lnTo>
                  <a:pt x="3277101" y="5975576"/>
                </a:lnTo>
                <a:cubicBezTo>
                  <a:pt x="3262346" y="5980490"/>
                  <a:pt x="3250054" y="5982951"/>
                  <a:pt x="3240215" y="5982951"/>
                </a:cubicBezTo>
                <a:cubicBezTo>
                  <a:pt x="3213169" y="5982951"/>
                  <a:pt x="3189808" y="5972499"/>
                  <a:pt x="3170136" y="5951600"/>
                </a:cubicBezTo>
                <a:cubicBezTo>
                  <a:pt x="3150466" y="5930701"/>
                  <a:pt x="3140634" y="5909183"/>
                  <a:pt x="3140634" y="5887054"/>
                </a:cubicBezTo>
                <a:cubicBezTo>
                  <a:pt x="3140634" y="5850174"/>
                  <a:pt x="3154154" y="5821895"/>
                  <a:pt x="3181203" y="5802222"/>
                </a:cubicBezTo>
                <a:lnTo>
                  <a:pt x="3224500" y="5786941"/>
                </a:lnTo>
                <a:lnTo>
                  <a:pt x="3222983" y="5784284"/>
                </a:lnTo>
                <a:cubicBezTo>
                  <a:pt x="3192737" y="5746471"/>
                  <a:pt x="3177612" y="5693543"/>
                  <a:pt x="3177612" y="5625493"/>
                </a:cubicBezTo>
                <a:cubicBezTo>
                  <a:pt x="3177612" y="5572568"/>
                  <a:pt x="3170057" y="5540429"/>
                  <a:pt x="3154934" y="5529089"/>
                </a:cubicBezTo>
                <a:cubicBezTo>
                  <a:pt x="3139809" y="5517749"/>
                  <a:pt x="3101996" y="5512085"/>
                  <a:pt x="3041515" y="5512085"/>
                </a:cubicBezTo>
                <a:cubicBezTo>
                  <a:pt x="3011266" y="5512085"/>
                  <a:pt x="2947001" y="5534765"/>
                  <a:pt x="2848703" y="5580135"/>
                </a:cubicBezTo>
                <a:cubicBezTo>
                  <a:pt x="2750407" y="5625493"/>
                  <a:pt x="2693697" y="5648185"/>
                  <a:pt x="2678574" y="5648185"/>
                </a:cubicBezTo>
                <a:cubicBezTo>
                  <a:pt x="2610524" y="5648185"/>
                  <a:pt x="2576505" y="5633061"/>
                  <a:pt x="2576505" y="5602815"/>
                </a:cubicBezTo>
                <a:cubicBezTo>
                  <a:pt x="2576505" y="5587690"/>
                  <a:pt x="2597293" y="5568783"/>
                  <a:pt x="2638880" y="5546105"/>
                </a:cubicBezTo>
                <a:cubicBezTo>
                  <a:pt x="2680467" y="5523425"/>
                  <a:pt x="2716377" y="5512085"/>
                  <a:pt x="2746624" y="5512085"/>
                </a:cubicBezTo>
                <a:cubicBezTo>
                  <a:pt x="2791993" y="5512085"/>
                  <a:pt x="2871383" y="5487503"/>
                  <a:pt x="2984803" y="5438361"/>
                </a:cubicBezTo>
                <a:cubicBezTo>
                  <a:pt x="3098224" y="5389206"/>
                  <a:pt x="3162489" y="5360852"/>
                  <a:pt x="3177612" y="5353294"/>
                </a:cubicBezTo>
                <a:cubicBezTo>
                  <a:pt x="3207859" y="5345739"/>
                  <a:pt x="3238107" y="5326832"/>
                  <a:pt x="3268344" y="5296584"/>
                </a:cubicBezTo>
                <a:cubicBezTo>
                  <a:pt x="3298591" y="5266339"/>
                  <a:pt x="3313713" y="5239874"/>
                  <a:pt x="3313713" y="5217196"/>
                </a:cubicBezTo>
                <a:cubicBezTo>
                  <a:pt x="3313713" y="5202071"/>
                  <a:pt x="3281585" y="5171826"/>
                  <a:pt x="3217308" y="5126466"/>
                </a:cubicBezTo>
                <a:cubicBezTo>
                  <a:pt x="3153041" y="5081096"/>
                  <a:pt x="3109564" y="5062188"/>
                  <a:pt x="3086884" y="5069756"/>
                </a:cubicBezTo>
                <a:cubicBezTo>
                  <a:pt x="3049075" y="5083930"/>
                  <a:pt x="2950722" y="5096632"/>
                  <a:pt x="2791821" y="5107856"/>
                </a:cubicBezTo>
                <a:lnTo>
                  <a:pt x="2693117" y="5114166"/>
                </a:lnTo>
                <a:lnTo>
                  <a:pt x="2688224" y="5117754"/>
                </a:lnTo>
                <a:cubicBezTo>
                  <a:pt x="2647520" y="5146248"/>
                  <a:pt x="2617001" y="5160493"/>
                  <a:pt x="2596653" y="5160493"/>
                </a:cubicBezTo>
                <a:cubicBezTo>
                  <a:pt x="2568164" y="5160493"/>
                  <a:pt x="2522376" y="5188981"/>
                  <a:pt x="2459288" y="5245960"/>
                </a:cubicBezTo>
                <a:cubicBezTo>
                  <a:pt x="2396201" y="5302937"/>
                  <a:pt x="2360594" y="5347708"/>
                  <a:pt x="2352449" y="5380270"/>
                </a:cubicBezTo>
                <a:cubicBezTo>
                  <a:pt x="2348382" y="5400618"/>
                  <a:pt x="2335155" y="5435218"/>
                  <a:pt x="2312770" y="5484054"/>
                </a:cubicBezTo>
                <a:cubicBezTo>
                  <a:pt x="2290385" y="5532892"/>
                  <a:pt x="2279190" y="5569521"/>
                  <a:pt x="2279190" y="5593943"/>
                </a:cubicBezTo>
                <a:cubicBezTo>
                  <a:pt x="2279190" y="5679417"/>
                  <a:pt x="2232388" y="5785232"/>
                  <a:pt x="2138782" y="5911402"/>
                </a:cubicBezTo>
                <a:cubicBezTo>
                  <a:pt x="2114360" y="5943964"/>
                  <a:pt x="2102145" y="5964312"/>
                  <a:pt x="2102145" y="5972452"/>
                </a:cubicBezTo>
                <a:cubicBezTo>
                  <a:pt x="2102145" y="5976519"/>
                  <a:pt x="2085864" y="6007045"/>
                  <a:pt x="2053309" y="6064029"/>
                </a:cubicBezTo>
                <a:cubicBezTo>
                  <a:pt x="2020752" y="6112867"/>
                  <a:pt x="1996330" y="6135253"/>
                  <a:pt x="1980049" y="6131179"/>
                </a:cubicBezTo>
                <a:cubicBezTo>
                  <a:pt x="1939346" y="6127112"/>
                  <a:pt x="1941383" y="6096586"/>
                  <a:pt x="1986153" y="6039607"/>
                </a:cubicBezTo>
                <a:cubicBezTo>
                  <a:pt x="2039064" y="5970416"/>
                  <a:pt x="2065521" y="5917505"/>
                  <a:pt x="2065521" y="5880876"/>
                </a:cubicBezTo>
                <a:cubicBezTo>
                  <a:pt x="2065521" y="5872735"/>
                  <a:pt x="2068571" y="5864601"/>
                  <a:pt x="2074674" y="5856461"/>
                </a:cubicBezTo>
                <a:cubicBezTo>
                  <a:pt x="2080785" y="5848320"/>
                  <a:pt x="2083833" y="5840180"/>
                  <a:pt x="2083833" y="5832039"/>
                </a:cubicBezTo>
                <a:cubicBezTo>
                  <a:pt x="2083833" y="5815758"/>
                  <a:pt x="2096042" y="5786251"/>
                  <a:pt x="2120464" y="5743517"/>
                </a:cubicBezTo>
                <a:cubicBezTo>
                  <a:pt x="2132671" y="5722147"/>
                  <a:pt x="2141829" y="5703068"/>
                  <a:pt x="2147933" y="5686280"/>
                </a:cubicBezTo>
                <a:lnTo>
                  <a:pt x="2149118" y="5680656"/>
                </a:lnTo>
                <a:lnTo>
                  <a:pt x="2100147" y="5670863"/>
                </a:lnTo>
                <a:cubicBezTo>
                  <a:pt x="2077467" y="5663308"/>
                  <a:pt x="2062342" y="5655741"/>
                  <a:pt x="2054788" y="5648185"/>
                </a:cubicBezTo>
                <a:lnTo>
                  <a:pt x="2077467" y="5648185"/>
                </a:lnTo>
                <a:cubicBezTo>
                  <a:pt x="2092590" y="5648185"/>
                  <a:pt x="2103930" y="5648185"/>
                  <a:pt x="2111487" y="5648185"/>
                </a:cubicBezTo>
                <a:lnTo>
                  <a:pt x="2154940" y="5653011"/>
                </a:lnTo>
                <a:lnTo>
                  <a:pt x="2157094" y="5642786"/>
                </a:lnTo>
                <a:cubicBezTo>
                  <a:pt x="2157094" y="5602083"/>
                  <a:pt x="2152007" y="5553247"/>
                  <a:pt x="2141831" y="5496262"/>
                </a:cubicBezTo>
                <a:cubicBezTo>
                  <a:pt x="2131652" y="5439285"/>
                  <a:pt x="2126567" y="5406723"/>
                  <a:pt x="2126567" y="5398587"/>
                </a:cubicBezTo>
                <a:lnTo>
                  <a:pt x="2126567" y="5368063"/>
                </a:lnTo>
                <a:cubicBezTo>
                  <a:pt x="2130634" y="5359922"/>
                  <a:pt x="2130634" y="5330415"/>
                  <a:pt x="2126567" y="5279534"/>
                </a:cubicBezTo>
                <a:cubicBezTo>
                  <a:pt x="2122500" y="5228660"/>
                  <a:pt x="2124536" y="5201190"/>
                  <a:pt x="2132671" y="5197122"/>
                </a:cubicBezTo>
                <a:cubicBezTo>
                  <a:pt x="2144878" y="5184909"/>
                  <a:pt x="2148952" y="5170664"/>
                  <a:pt x="2144878" y="5154383"/>
                </a:cubicBezTo>
                <a:cubicBezTo>
                  <a:pt x="2136745" y="5097404"/>
                  <a:pt x="2155057" y="5050599"/>
                  <a:pt x="2199826" y="5013968"/>
                </a:cubicBezTo>
                <a:cubicBezTo>
                  <a:pt x="2203893" y="5009901"/>
                  <a:pt x="2218143" y="5003797"/>
                  <a:pt x="2242565" y="4995656"/>
                </a:cubicBezTo>
                <a:cubicBezTo>
                  <a:pt x="2266981" y="4987516"/>
                  <a:pt x="2289367" y="4979375"/>
                  <a:pt x="2309715" y="4971235"/>
                </a:cubicBezTo>
                <a:cubicBezTo>
                  <a:pt x="2330070" y="4963094"/>
                  <a:pt x="2340239" y="4956991"/>
                  <a:pt x="2340239" y="4952923"/>
                </a:cubicBezTo>
                <a:cubicBezTo>
                  <a:pt x="2340239" y="4940710"/>
                  <a:pt x="2336173" y="4934606"/>
                  <a:pt x="2328033" y="4934606"/>
                </a:cubicBezTo>
                <a:cubicBezTo>
                  <a:pt x="2315825" y="4934606"/>
                  <a:pt x="2288354" y="4911203"/>
                  <a:pt x="2245615" y="4864401"/>
                </a:cubicBezTo>
                <a:cubicBezTo>
                  <a:pt x="2202881" y="4817595"/>
                  <a:pt x="2181514" y="4788088"/>
                  <a:pt x="2181514" y="4775879"/>
                </a:cubicBezTo>
                <a:cubicBezTo>
                  <a:pt x="2181514" y="4763666"/>
                  <a:pt x="2175405" y="4749421"/>
                  <a:pt x="2163196" y="4733140"/>
                </a:cubicBezTo>
                <a:cubicBezTo>
                  <a:pt x="2150988" y="4716864"/>
                  <a:pt x="2138782" y="4708724"/>
                  <a:pt x="2126567" y="4708724"/>
                </a:cubicBezTo>
                <a:cubicBezTo>
                  <a:pt x="2122500" y="4708724"/>
                  <a:pt x="2116390" y="4700583"/>
                  <a:pt x="2108256" y="4684302"/>
                </a:cubicBezTo>
                <a:cubicBezTo>
                  <a:pt x="2100109" y="4647673"/>
                  <a:pt x="2055345" y="4641568"/>
                  <a:pt x="1973945" y="4665985"/>
                </a:cubicBezTo>
                <a:cubicBezTo>
                  <a:pt x="1864050" y="4698547"/>
                  <a:pt x="1776546" y="4775879"/>
                  <a:pt x="1711428" y="4897977"/>
                </a:cubicBezTo>
                <a:cubicBezTo>
                  <a:pt x="1625961" y="5060775"/>
                  <a:pt x="1556770" y="5154383"/>
                  <a:pt x="1503858" y="5178805"/>
                </a:cubicBezTo>
                <a:cubicBezTo>
                  <a:pt x="1471303" y="5195086"/>
                  <a:pt x="1444850" y="5196105"/>
                  <a:pt x="1424496" y="5181859"/>
                </a:cubicBezTo>
                <a:cubicBezTo>
                  <a:pt x="1404148" y="5167614"/>
                  <a:pt x="1396007" y="5146248"/>
                  <a:pt x="1400080" y="5117754"/>
                </a:cubicBezTo>
                <a:cubicBezTo>
                  <a:pt x="1404148" y="5093338"/>
                  <a:pt x="1428569" y="5064849"/>
                  <a:pt x="1473339" y="5032287"/>
                </a:cubicBezTo>
                <a:cubicBezTo>
                  <a:pt x="1481474" y="5024146"/>
                  <a:pt x="1492670" y="5016006"/>
                  <a:pt x="1506913" y="5007865"/>
                </a:cubicBezTo>
                <a:cubicBezTo>
                  <a:pt x="1521159" y="4999725"/>
                  <a:pt x="1532353" y="4991584"/>
                  <a:pt x="1540489" y="4983449"/>
                </a:cubicBezTo>
                <a:lnTo>
                  <a:pt x="1546599" y="4977339"/>
                </a:lnTo>
                <a:cubicBezTo>
                  <a:pt x="1546599" y="4965132"/>
                  <a:pt x="1558806" y="4944782"/>
                  <a:pt x="1583222" y="4916294"/>
                </a:cubicBezTo>
                <a:cubicBezTo>
                  <a:pt x="1627992" y="4851169"/>
                  <a:pt x="1650383" y="4792155"/>
                  <a:pt x="1650383" y="4739250"/>
                </a:cubicBezTo>
                <a:cubicBezTo>
                  <a:pt x="1650383" y="4722969"/>
                  <a:pt x="1648348" y="4712792"/>
                  <a:pt x="1644273" y="4708724"/>
                </a:cubicBezTo>
                <a:cubicBezTo>
                  <a:pt x="1638169" y="4694477"/>
                  <a:pt x="1630284" y="4684555"/>
                  <a:pt x="1620619" y="4678960"/>
                </a:cubicBezTo>
                <a:lnTo>
                  <a:pt x="1617934" y="4678660"/>
                </a:lnTo>
                <a:lnTo>
                  <a:pt x="1601118" y="4695477"/>
                </a:lnTo>
                <a:lnTo>
                  <a:pt x="1580429" y="4678239"/>
                </a:lnTo>
                <a:lnTo>
                  <a:pt x="1547358" y="4695747"/>
                </a:lnTo>
                <a:cubicBezTo>
                  <a:pt x="1534639" y="4706431"/>
                  <a:pt x="1522174" y="4720933"/>
                  <a:pt x="1509964" y="4739250"/>
                </a:cubicBezTo>
                <a:cubicBezTo>
                  <a:pt x="1481474" y="4775879"/>
                  <a:pt x="1459095" y="4792155"/>
                  <a:pt x="1442813" y="4788088"/>
                </a:cubicBezTo>
                <a:cubicBezTo>
                  <a:pt x="1422460" y="4788088"/>
                  <a:pt x="1412288" y="4775879"/>
                  <a:pt x="1412288" y="4751457"/>
                </a:cubicBezTo>
                <a:cubicBezTo>
                  <a:pt x="1412288" y="4731109"/>
                  <a:pt x="1424496" y="4708724"/>
                  <a:pt x="1448910" y="4684302"/>
                </a:cubicBezTo>
                <a:cubicBezTo>
                  <a:pt x="1473339" y="4659880"/>
                  <a:pt x="1485546" y="4643599"/>
                  <a:pt x="1485546" y="4635466"/>
                </a:cubicBezTo>
                <a:cubicBezTo>
                  <a:pt x="1485546" y="4602903"/>
                  <a:pt x="1460107" y="4576451"/>
                  <a:pt x="1409232" y="4556096"/>
                </a:cubicBezTo>
                <a:cubicBezTo>
                  <a:pt x="1358359" y="4535748"/>
                  <a:pt x="1332919" y="4511327"/>
                  <a:pt x="1332919" y="4482836"/>
                </a:cubicBezTo>
                <a:cubicBezTo>
                  <a:pt x="1332919" y="4462489"/>
                  <a:pt x="1336992" y="4446207"/>
                  <a:pt x="1345127" y="4434000"/>
                </a:cubicBezTo>
                <a:cubicBezTo>
                  <a:pt x="1357340" y="4421786"/>
                  <a:pt x="1359371" y="4407541"/>
                  <a:pt x="1351236" y="4391260"/>
                </a:cubicBezTo>
                <a:cubicBezTo>
                  <a:pt x="1343096" y="4374985"/>
                  <a:pt x="1339028" y="4362771"/>
                  <a:pt x="1339028" y="4354631"/>
                </a:cubicBezTo>
                <a:cubicBezTo>
                  <a:pt x="1339028" y="4334283"/>
                  <a:pt x="1324783" y="4324111"/>
                  <a:pt x="1296295" y="4324111"/>
                </a:cubicBezTo>
                <a:cubicBezTo>
                  <a:pt x="1288149" y="4324111"/>
                  <a:pt x="1255588" y="4342423"/>
                  <a:pt x="1198608" y="4379052"/>
                </a:cubicBezTo>
                <a:cubicBezTo>
                  <a:pt x="1166051" y="4399400"/>
                  <a:pt x="1123318" y="4424841"/>
                  <a:pt x="1070408" y="4455367"/>
                </a:cubicBezTo>
                <a:cubicBezTo>
                  <a:pt x="1017498" y="4485891"/>
                  <a:pt x="972727" y="4513363"/>
                  <a:pt x="936098" y="4537784"/>
                </a:cubicBezTo>
                <a:cubicBezTo>
                  <a:pt x="891328" y="4570341"/>
                  <a:pt x="864876" y="4602903"/>
                  <a:pt x="856728" y="4635466"/>
                </a:cubicBezTo>
                <a:cubicBezTo>
                  <a:pt x="840454" y="4708724"/>
                  <a:pt x="795683" y="4745354"/>
                  <a:pt x="722425" y="4745354"/>
                </a:cubicBezTo>
                <a:cubicBezTo>
                  <a:pt x="657305" y="4745354"/>
                  <a:pt x="606425" y="4714828"/>
                  <a:pt x="569802" y="4653778"/>
                </a:cubicBezTo>
                <a:cubicBezTo>
                  <a:pt x="549448" y="4621215"/>
                  <a:pt x="539276" y="4592725"/>
                  <a:pt x="539276" y="4568310"/>
                </a:cubicBezTo>
                <a:cubicBezTo>
                  <a:pt x="539276" y="4486910"/>
                  <a:pt x="596253" y="4446207"/>
                  <a:pt x="710210" y="4446207"/>
                </a:cubicBezTo>
                <a:cubicBezTo>
                  <a:pt x="750913" y="4446207"/>
                  <a:pt x="783468" y="4456384"/>
                  <a:pt x="807897" y="4476734"/>
                </a:cubicBezTo>
                <a:cubicBezTo>
                  <a:pt x="832313" y="4501155"/>
                  <a:pt x="848595" y="4513363"/>
                  <a:pt x="856728" y="4513363"/>
                </a:cubicBezTo>
                <a:cubicBezTo>
                  <a:pt x="864876" y="4513363"/>
                  <a:pt x="890309" y="4501155"/>
                  <a:pt x="933043" y="4476734"/>
                </a:cubicBezTo>
                <a:cubicBezTo>
                  <a:pt x="975781" y="4452312"/>
                  <a:pt x="999186" y="4440103"/>
                  <a:pt x="1003253" y="4440103"/>
                </a:cubicBezTo>
                <a:lnTo>
                  <a:pt x="1015467" y="4434000"/>
                </a:lnTo>
                <a:cubicBezTo>
                  <a:pt x="1019527" y="4429926"/>
                  <a:pt x="1024620" y="4425860"/>
                  <a:pt x="1030724" y="4421786"/>
                </a:cubicBezTo>
                <a:cubicBezTo>
                  <a:pt x="1036827" y="4417719"/>
                  <a:pt x="1041919" y="4413645"/>
                  <a:pt x="1045991" y="4409578"/>
                </a:cubicBezTo>
                <a:cubicBezTo>
                  <a:pt x="1082615" y="4385157"/>
                  <a:pt x="1111104" y="4368881"/>
                  <a:pt x="1131458" y="4360740"/>
                </a:cubicBezTo>
                <a:cubicBezTo>
                  <a:pt x="1172157" y="4340386"/>
                  <a:pt x="1211840" y="4310878"/>
                  <a:pt x="1250507" y="4272218"/>
                </a:cubicBezTo>
                <a:cubicBezTo>
                  <a:pt x="1289167" y="4233552"/>
                  <a:pt x="1308502" y="4202008"/>
                  <a:pt x="1308502" y="4177587"/>
                </a:cubicBezTo>
                <a:cubicBezTo>
                  <a:pt x="1308502" y="4153170"/>
                  <a:pt x="1300362" y="4135872"/>
                  <a:pt x="1284081" y="4125694"/>
                </a:cubicBezTo>
                <a:cubicBezTo>
                  <a:pt x="1267807" y="4115523"/>
                  <a:pt x="1251526" y="4118572"/>
                  <a:pt x="1235245" y="4134853"/>
                </a:cubicBezTo>
                <a:cubicBezTo>
                  <a:pt x="1231172" y="4142994"/>
                  <a:pt x="1222018" y="4148080"/>
                  <a:pt x="1207768" y="4150116"/>
                </a:cubicBezTo>
                <a:cubicBezTo>
                  <a:pt x="1193528" y="4152153"/>
                  <a:pt x="1184363" y="4149098"/>
                  <a:pt x="1180297" y="4140958"/>
                </a:cubicBezTo>
                <a:cubicBezTo>
                  <a:pt x="1176230" y="4136889"/>
                  <a:pt x="1182327" y="4122646"/>
                  <a:pt x="1198608" y="4098224"/>
                </a:cubicBezTo>
                <a:cubicBezTo>
                  <a:pt x="1206754" y="4086015"/>
                  <a:pt x="1210821" y="4071772"/>
                  <a:pt x="1210821" y="4055491"/>
                </a:cubicBezTo>
                <a:cubicBezTo>
                  <a:pt x="1210821" y="4014788"/>
                  <a:pt x="1141630" y="3988336"/>
                  <a:pt x="1003253" y="3976128"/>
                </a:cubicBezTo>
                <a:cubicBezTo>
                  <a:pt x="909645" y="3972055"/>
                  <a:pt x="852666" y="3961876"/>
                  <a:pt x="832313" y="3945602"/>
                </a:cubicBezTo>
                <a:cubicBezTo>
                  <a:pt x="824171" y="3941528"/>
                  <a:pt x="783468" y="3930338"/>
                  <a:pt x="710210" y="3912021"/>
                </a:cubicBezTo>
                <a:cubicBezTo>
                  <a:pt x="636950" y="3893709"/>
                  <a:pt x="596253" y="3880476"/>
                  <a:pt x="588114" y="3872342"/>
                </a:cubicBezTo>
                <a:cubicBezTo>
                  <a:pt x="588114" y="3868269"/>
                  <a:pt x="636950" y="3862166"/>
                  <a:pt x="734637" y="3854025"/>
                </a:cubicBezTo>
                <a:lnTo>
                  <a:pt x="813995" y="3854025"/>
                </a:lnTo>
                <a:cubicBezTo>
                  <a:pt x="862838" y="3854025"/>
                  <a:pt x="913712" y="3862166"/>
                  <a:pt x="966622" y="3878447"/>
                </a:cubicBezTo>
                <a:cubicBezTo>
                  <a:pt x="1003253" y="3890654"/>
                  <a:pt x="1062267" y="3896759"/>
                  <a:pt x="1143668" y="3896759"/>
                </a:cubicBezTo>
                <a:cubicBezTo>
                  <a:pt x="1220999" y="3896759"/>
                  <a:pt x="1267807" y="3888618"/>
                  <a:pt x="1284081" y="3872342"/>
                </a:cubicBezTo>
                <a:cubicBezTo>
                  <a:pt x="1320711" y="3835713"/>
                  <a:pt x="1318674" y="3776699"/>
                  <a:pt x="1277978" y="3695292"/>
                </a:cubicBezTo>
                <a:cubicBezTo>
                  <a:pt x="1257628" y="3654596"/>
                  <a:pt x="1233207" y="3626107"/>
                  <a:pt x="1204719" y="3609826"/>
                </a:cubicBezTo>
                <a:cubicBezTo>
                  <a:pt x="1184363" y="3601686"/>
                  <a:pt x="1154856" y="3580319"/>
                  <a:pt x="1116196" y="3545724"/>
                </a:cubicBezTo>
                <a:cubicBezTo>
                  <a:pt x="1077530" y="3511133"/>
                  <a:pt x="1058200" y="3487722"/>
                  <a:pt x="1058200" y="3475516"/>
                </a:cubicBezTo>
                <a:cubicBezTo>
                  <a:pt x="1058200" y="3451093"/>
                  <a:pt x="1076512" y="3438885"/>
                  <a:pt x="1113141" y="3438885"/>
                </a:cubicBezTo>
                <a:cubicBezTo>
                  <a:pt x="1145704" y="3438885"/>
                  <a:pt x="1161985" y="3416500"/>
                  <a:pt x="1161985" y="3371730"/>
                </a:cubicBezTo>
                <a:cubicBezTo>
                  <a:pt x="1161985" y="3302544"/>
                  <a:pt x="1092792" y="3235389"/>
                  <a:pt x="954415" y="3170265"/>
                </a:cubicBezTo>
                <a:cubicBezTo>
                  <a:pt x="856728" y="3129567"/>
                  <a:pt x="807897" y="3092938"/>
                  <a:pt x="807897" y="3060376"/>
                </a:cubicBezTo>
                <a:cubicBezTo>
                  <a:pt x="807897" y="3048168"/>
                  <a:pt x="818068" y="3035959"/>
                  <a:pt x="838423" y="3023747"/>
                </a:cubicBezTo>
                <a:cubicBezTo>
                  <a:pt x="858771" y="3019678"/>
                  <a:pt x="875045" y="3019678"/>
                  <a:pt x="887254" y="3023747"/>
                </a:cubicBezTo>
                <a:cubicBezTo>
                  <a:pt x="899468" y="3027819"/>
                  <a:pt x="916767" y="3035959"/>
                  <a:pt x="939152" y="3048168"/>
                </a:cubicBezTo>
                <a:cubicBezTo>
                  <a:pt x="961531" y="3060376"/>
                  <a:pt x="976793" y="3068516"/>
                  <a:pt x="984941" y="3072590"/>
                </a:cubicBezTo>
                <a:cubicBezTo>
                  <a:pt x="997148" y="3080724"/>
                  <a:pt x="1019527" y="3098024"/>
                  <a:pt x="1052089" y="3124483"/>
                </a:cubicBezTo>
                <a:cubicBezTo>
                  <a:pt x="1084651" y="3150934"/>
                  <a:pt x="1113141" y="3171283"/>
                  <a:pt x="1137556" y="3185534"/>
                </a:cubicBezTo>
                <a:cubicBezTo>
                  <a:pt x="1161985" y="3199777"/>
                  <a:pt x="1192511" y="3208931"/>
                  <a:pt x="1229135" y="3213005"/>
                </a:cubicBezTo>
                <a:cubicBezTo>
                  <a:pt x="1290185" y="3225212"/>
                  <a:pt x="1359371" y="3255738"/>
                  <a:pt x="1436703" y="3304575"/>
                </a:cubicBezTo>
                <a:cubicBezTo>
                  <a:pt x="1457058" y="3316789"/>
                  <a:pt x="1479436" y="3322892"/>
                  <a:pt x="1503858" y="3322892"/>
                </a:cubicBezTo>
                <a:cubicBezTo>
                  <a:pt x="1528280" y="3322892"/>
                  <a:pt x="1547612" y="3317808"/>
                  <a:pt x="1561862" y="3307630"/>
                </a:cubicBezTo>
                <a:cubicBezTo>
                  <a:pt x="1576099" y="3297453"/>
                  <a:pt x="1583222" y="3284227"/>
                  <a:pt x="1583222" y="3267946"/>
                </a:cubicBezTo>
                <a:cubicBezTo>
                  <a:pt x="1579154" y="3255738"/>
                  <a:pt x="1549647" y="3244548"/>
                  <a:pt x="1494706" y="3234372"/>
                </a:cubicBezTo>
                <a:cubicBezTo>
                  <a:pt x="1439759" y="3224193"/>
                  <a:pt x="1412288" y="3210967"/>
                  <a:pt x="1412288" y="3194686"/>
                </a:cubicBezTo>
                <a:cubicBezTo>
                  <a:pt x="1412288" y="3190619"/>
                  <a:pt x="1416355" y="3180441"/>
                  <a:pt x="1424496" y="3164160"/>
                </a:cubicBezTo>
                <a:cubicBezTo>
                  <a:pt x="1436703" y="3139745"/>
                  <a:pt x="1471303" y="3137708"/>
                  <a:pt x="1528280" y="3158057"/>
                </a:cubicBezTo>
                <a:cubicBezTo>
                  <a:pt x="1560842" y="3170265"/>
                  <a:pt x="1585258" y="3176374"/>
                  <a:pt x="1601539" y="3176374"/>
                </a:cubicBezTo>
                <a:cubicBezTo>
                  <a:pt x="1630028" y="3176374"/>
                  <a:pt x="1664629" y="3149917"/>
                  <a:pt x="1705324" y="3097005"/>
                </a:cubicBezTo>
                <a:cubicBezTo>
                  <a:pt x="1803006" y="2991190"/>
                  <a:pt x="1868125" y="2938280"/>
                  <a:pt x="1900686" y="2938280"/>
                </a:cubicBezTo>
                <a:cubicBezTo>
                  <a:pt x="1921034" y="2938280"/>
                  <a:pt x="1934260" y="2933194"/>
                  <a:pt x="1940365" y="2923018"/>
                </a:cubicBezTo>
                <a:cubicBezTo>
                  <a:pt x="1946475" y="2912839"/>
                  <a:pt x="1945456" y="2901651"/>
                  <a:pt x="1937310" y="2889435"/>
                </a:cubicBezTo>
                <a:cubicBezTo>
                  <a:pt x="1933242" y="2881294"/>
                  <a:pt x="1925101" y="2840598"/>
                  <a:pt x="1912894" y="2767340"/>
                </a:cubicBezTo>
                <a:cubicBezTo>
                  <a:pt x="1969872" y="2738850"/>
                  <a:pt x="2004470" y="2724607"/>
                  <a:pt x="2016679" y="2724607"/>
                </a:cubicBezTo>
                <a:cubicBezTo>
                  <a:pt x="2024818" y="2724607"/>
                  <a:pt x="2030923" y="2720533"/>
                  <a:pt x="2034997" y="2712393"/>
                </a:cubicBezTo>
                <a:cubicBezTo>
                  <a:pt x="2039064" y="2667621"/>
                  <a:pt x="2020752" y="2630992"/>
                  <a:pt x="1980049" y="2602504"/>
                </a:cubicBezTo>
                <a:cubicBezTo>
                  <a:pt x="1967835" y="2594363"/>
                  <a:pt x="1961737" y="2586221"/>
                  <a:pt x="1961737" y="2578080"/>
                </a:cubicBezTo>
                <a:cubicBezTo>
                  <a:pt x="1961737" y="2569947"/>
                  <a:pt x="1942401" y="2546544"/>
                  <a:pt x="1903742" y="2507877"/>
                </a:cubicBezTo>
                <a:cubicBezTo>
                  <a:pt x="1865068" y="2469211"/>
                  <a:pt x="1845738" y="2443777"/>
                  <a:pt x="1845738" y="2431565"/>
                </a:cubicBezTo>
                <a:cubicBezTo>
                  <a:pt x="1845738" y="2403075"/>
                  <a:pt x="1864050" y="2413251"/>
                  <a:pt x="1900686" y="2462089"/>
                </a:cubicBezTo>
                <a:cubicBezTo>
                  <a:pt x="1957664" y="2531282"/>
                  <a:pt x="1996330" y="2551630"/>
                  <a:pt x="2016679" y="2523142"/>
                </a:cubicBezTo>
                <a:cubicBezTo>
                  <a:pt x="2020752" y="2510932"/>
                  <a:pt x="2021763" y="2500756"/>
                  <a:pt x="2019733" y="2492615"/>
                </a:cubicBezTo>
                <a:cubicBezTo>
                  <a:pt x="2017697" y="2484475"/>
                  <a:pt x="2018717" y="2478370"/>
                  <a:pt x="2022783" y="2474298"/>
                </a:cubicBezTo>
                <a:cubicBezTo>
                  <a:pt x="2026849" y="2470230"/>
                  <a:pt x="2037027" y="2470230"/>
                  <a:pt x="2053309" y="2474298"/>
                </a:cubicBezTo>
                <a:cubicBezTo>
                  <a:pt x="2073656" y="2478370"/>
                  <a:pt x="2089938" y="2464127"/>
                  <a:pt x="2102145" y="2431565"/>
                </a:cubicBezTo>
                <a:cubicBezTo>
                  <a:pt x="2110285" y="2411215"/>
                  <a:pt x="2118426" y="2397989"/>
                  <a:pt x="2126567" y="2391886"/>
                </a:cubicBezTo>
                <a:cubicBezTo>
                  <a:pt x="2134707" y="2385781"/>
                  <a:pt x="2144878" y="2384762"/>
                  <a:pt x="2157094" y="2388831"/>
                </a:cubicBezTo>
                <a:cubicBezTo>
                  <a:pt x="2169300" y="2392898"/>
                  <a:pt x="2185581" y="2401039"/>
                  <a:pt x="2205932" y="2413251"/>
                </a:cubicBezTo>
                <a:cubicBezTo>
                  <a:pt x="2234419" y="2429534"/>
                  <a:pt x="2260877" y="2431565"/>
                  <a:pt x="2285299" y="2419356"/>
                </a:cubicBezTo>
                <a:cubicBezTo>
                  <a:pt x="2309715" y="2411215"/>
                  <a:pt x="2323960" y="2407148"/>
                  <a:pt x="2328033" y="2407148"/>
                </a:cubicBezTo>
                <a:cubicBezTo>
                  <a:pt x="2332099" y="2407148"/>
                  <a:pt x="2341258" y="2414270"/>
                  <a:pt x="2355504" y="2428515"/>
                </a:cubicBezTo>
                <a:cubicBezTo>
                  <a:pt x="2369747" y="2442760"/>
                  <a:pt x="2382975" y="2451918"/>
                  <a:pt x="2395187" y="2455984"/>
                </a:cubicBezTo>
                <a:cubicBezTo>
                  <a:pt x="2439959" y="2480408"/>
                  <a:pt x="2462342" y="2525178"/>
                  <a:pt x="2462342" y="2590295"/>
                </a:cubicBezTo>
                <a:cubicBezTo>
                  <a:pt x="2462342" y="2614711"/>
                  <a:pt x="2452166" y="2651347"/>
                  <a:pt x="2431818" y="2700184"/>
                </a:cubicBezTo>
                <a:cubicBezTo>
                  <a:pt x="2411463" y="2749022"/>
                  <a:pt x="2393151" y="2781584"/>
                  <a:pt x="2376871" y="2797865"/>
                </a:cubicBezTo>
                <a:cubicBezTo>
                  <a:pt x="2356522" y="2818215"/>
                  <a:pt x="2362625" y="2846703"/>
                  <a:pt x="2395187" y="2883332"/>
                </a:cubicBezTo>
                <a:cubicBezTo>
                  <a:pt x="2427744" y="2919961"/>
                  <a:pt x="2444025" y="2942347"/>
                  <a:pt x="2444025" y="2950487"/>
                </a:cubicBezTo>
                <a:cubicBezTo>
                  <a:pt x="2444025" y="2958628"/>
                  <a:pt x="2454202" y="2967787"/>
                  <a:pt x="2474550" y="2977964"/>
                </a:cubicBezTo>
                <a:cubicBezTo>
                  <a:pt x="2494899" y="2988135"/>
                  <a:pt x="2511182" y="2993221"/>
                  <a:pt x="2523394" y="2993221"/>
                </a:cubicBezTo>
                <a:cubicBezTo>
                  <a:pt x="2539669" y="2993221"/>
                  <a:pt x="2547809" y="2989154"/>
                  <a:pt x="2547809" y="2981013"/>
                </a:cubicBezTo>
                <a:lnTo>
                  <a:pt x="2566127" y="2981013"/>
                </a:lnTo>
                <a:cubicBezTo>
                  <a:pt x="2582409" y="2976945"/>
                  <a:pt x="2600721" y="2973892"/>
                  <a:pt x="2621070" y="2971854"/>
                </a:cubicBezTo>
                <a:lnTo>
                  <a:pt x="2639686" y="2970525"/>
                </a:lnTo>
                <a:lnTo>
                  <a:pt x="2645195" y="2924604"/>
                </a:lnTo>
                <a:lnTo>
                  <a:pt x="2608860" y="2932175"/>
                </a:lnTo>
                <a:cubicBezTo>
                  <a:pt x="2584438" y="2932175"/>
                  <a:pt x="2574263" y="2917932"/>
                  <a:pt x="2578336" y="2889435"/>
                </a:cubicBezTo>
                <a:cubicBezTo>
                  <a:pt x="2578336" y="2869089"/>
                  <a:pt x="2588506" y="2858910"/>
                  <a:pt x="2608860" y="2858910"/>
                </a:cubicBezTo>
                <a:cubicBezTo>
                  <a:pt x="2629210" y="2858910"/>
                  <a:pt x="2641422" y="2860948"/>
                  <a:pt x="2645491" y="2865020"/>
                </a:cubicBezTo>
                <a:lnTo>
                  <a:pt x="2651017" y="2876074"/>
                </a:lnTo>
                <a:lnTo>
                  <a:pt x="2655895" y="2835432"/>
                </a:lnTo>
                <a:cubicBezTo>
                  <a:pt x="2655895" y="2812754"/>
                  <a:pt x="2659677" y="2797629"/>
                  <a:pt x="2667235" y="2790074"/>
                </a:cubicBezTo>
                <a:cubicBezTo>
                  <a:pt x="2682357" y="2790074"/>
                  <a:pt x="2693697" y="2801412"/>
                  <a:pt x="2701266" y="2824092"/>
                </a:cubicBezTo>
                <a:cubicBezTo>
                  <a:pt x="2708820" y="2831647"/>
                  <a:pt x="2712606" y="2839216"/>
                  <a:pt x="2712606" y="2846772"/>
                </a:cubicBezTo>
                <a:cubicBezTo>
                  <a:pt x="2720160" y="2877019"/>
                  <a:pt x="2750407" y="2892142"/>
                  <a:pt x="2803333" y="2892142"/>
                </a:cubicBezTo>
                <a:cubicBezTo>
                  <a:pt x="2856260" y="2892142"/>
                  <a:pt x="2882723" y="2877019"/>
                  <a:pt x="2882723" y="2846772"/>
                </a:cubicBezTo>
                <a:cubicBezTo>
                  <a:pt x="2882723" y="2824092"/>
                  <a:pt x="2867611" y="2793846"/>
                  <a:pt x="2837363" y="2756043"/>
                </a:cubicBezTo>
                <a:cubicBezTo>
                  <a:pt x="2807118" y="2718241"/>
                  <a:pt x="2778763" y="2687993"/>
                  <a:pt x="2752299" y="2665301"/>
                </a:cubicBezTo>
                <a:cubicBezTo>
                  <a:pt x="2725836" y="2642621"/>
                  <a:pt x="2708820" y="2631283"/>
                  <a:pt x="2701266" y="2631283"/>
                </a:cubicBezTo>
                <a:cubicBezTo>
                  <a:pt x="2678574" y="2631283"/>
                  <a:pt x="2697480" y="2601036"/>
                  <a:pt x="2757964" y="2540553"/>
                </a:cubicBezTo>
                <a:cubicBezTo>
                  <a:pt x="2712606" y="2472493"/>
                  <a:pt x="2689913" y="2408226"/>
                  <a:pt x="2689913" y="2347745"/>
                </a:cubicBezTo>
                <a:cubicBezTo>
                  <a:pt x="2697480" y="2241882"/>
                  <a:pt x="2655895" y="2132244"/>
                  <a:pt x="2565154" y="2018826"/>
                </a:cubicBezTo>
                <a:cubicBezTo>
                  <a:pt x="2534919" y="1973465"/>
                  <a:pt x="2519794" y="1950786"/>
                  <a:pt x="2519794" y="1950786"/>
                </a:cubicBezTo>
                <a:cubicBezTo>
                  <a:pt x="2519794" y="1928095"/>
                  <a:pt x="2500887" y="1886508"/>
                  <a:pt x="2463084" y="1826015"/>
                </a:cubicBezTo>
                <a:cubicBezTo>
                  <a:pt x="2425284" y="1765532"/>
                  <a:pt x="2402593" y="1727730"/>
                  <a:pt x="2395037" y="1712607"/>
                </a:cubicBezTo>
                <a:lnTo>
                  <a:pt x="2388917" y="1699462"/>
                </a:lnTo>
                <a:lnTo>
                  <a:pt x="2387554" y="1703547"/>
                </a:lnTo>
                <a:cubicBezTo>
                  <a:pt x="2378397" y="1712705"/>
                  <a:pt x="2364663" y="1717285"/>
                  <a:pt x="2346351" y="1717285"/>
                </a:cubicBezTo>
                <a:cubicBezTo>
                  <a:pt x="2330070" y="1717285"/>
                  <a:pt x="2313789" y="1709144"/>
                  <a:pt x="2297508" y="1692863"/>
                </a:cubicBezTo>
                <a:cubicBezTo>
                  <a:pt x="2281225" y="1676582"/>
                  <a:pt x="2273084" y="1660306"/>
                  <a:pt x="2273084" y="1644025"/>
                </a:cubicBezTo>
                <a:cubicBezTo>
                  <a:pt x="2273084" y="1611463"/>
                  <a:pt x="2291403" y="1595182"/>
                  <a:pt x="2328033" y="1595182"/>
                </a:cubicBezTo>
                <a:lnTo>
                  <a:pt x="2342983" y="1600789"/>
                </a:lnTo>
                <a:lnTo>
                  <a:pt x="2318479" y="1548151"/>
                </a:lnTo>
                <a:cubicBezTo>
                  <a:pt x="2286343" y="1495222"/>
                  <a:pt x="2247590" y="1444186"/>
                  <a:pt x="2202227" y="1395036"/>
                </a:cubicBezTo>
                <a:cubicBezTo>
                  <a:pt x="2156857" y="1349668"/>
                  <a:pt x="2137960" y="1315648"/>
                  <a:pt x="2145517" y="1292958"/>
                </a:cubicBezTo>
                <a:cubicBezTo>
                  <a:pt x="2168197" y="1262710"/>
                  <a:pt x="2190887" y="1277845"/>
                  <a:pt x="2213567" y="1338326"/>
                </a:cubicBezTo>
                <a:cubicBezTo>
                  <a:pt x="2213567" y="1383698"/>
                  <a:pt x="2274061" y="1470644"/>
                  <a:pt x="2395037" y="1599187"/>
                </a:cubicBezTo>
                <a:cubicBezTo>
                  <a:pt x="2516011" y="1727730"/>
                  <a:pt x="2584063" y="1807120"/>
                  <a:pt x="2599185" y="1837365"/>
                </a:cubicBezTo>
                <a:cubicBezTo>
                  <a:pt x="2689913" y="2018826"/>
                  <a:pt x="2848703" y="2120904"/>
                  <a:pt x="3075533" y="2143596"/>
                </a:cubicBezTo>
                <a:cubicBezTo>
                  <a:pt x="3143582" y="2151151"/>
                  <a:pt x="3187061" y="2147369"/>
                  <a:pt x="3205968" y="2132244"/>
                </a:cubicBezTo>
                <a:cubicBezTo>
                  <a:pt x="3224875" y="2117121"/>
                  <a:pt x="3238107" y="2067979"/>
                  <a:pt x="3245663" y="1984806"/>
                </a:cubicBezTo>
                <a:cubicBezTo>
                  <a:pt x="3253230" y="1894076"/>
                  <a:pt x="3245663" y="1837365"/>
                  <a:pt x="3222983" y="1814675"/>
                </a:cubicBezTo>
                <a:cubicBezTo>
                  <a:pt x="3185179" y="1761750"/>
                  <a:pt x="3185179" y="1716390"/>
                  <a:pt x="3222983" y="1678575"/>
                </a:cubicBezTo>
                <a:cubicBezTo>
                  <a:pt x="3230539" y="1671020"/>
                  <a:pt x="3243771" y="1672911"/>
                  <a:pt x="3262678" y="1684251"/>
                </a:cubicBezTo>
                <a:cubicBezTo>
                  <a:pt x="3281585" y="1695591"/>
                  <a:pt x="3300481" y="1714486"/>
                  <a:pt x="3319388" y="1740961"/>
                </a:cubicBezTo>
                <a:cubicBezTo>
                  <a:pt x="3338283" y="1767424"/>
                  <a:pt x="3347742" y="1791995"/>
                  <a:pt x="3347742" y="1814675"/>
                </a:cubicBezTo>
                <a:cubicBezTo>
                  <a:pt x="3347742" y="1860045"/>
                  <a:pt x="3366638" y="1882736"/>
                  <a:pt x="3404454" y="1882736"/>
                </a:cubicBezTo>
                <a:cubicBezTo>
                  <a:pt x="3434689" y="1882736"/>
                  <a:pt x="3449812" y="1878953"/>
                  <a:pt x="3449812" y="1871385"/>
                </a:cubicBezTo>
                <a:lnTo>
                  <a:pt x="3449812" y="1826015"/>
                </a:lnTo>
                <a:cubicBezTo>
                  <a:pt x="3449812" y="1818460"/>
                  <a:pt x="3487617" y="1776872"/>
                  <a:pt x="3563233" y="1701267"/>
                </a:cubicBezTo>
                <a:cubicBezTo>
                  <a:pt x="3472492" y="1610527"/>
                  <a:pt x="3446041" y="1553816"/>
                  <a:pt x="3483843" y="1531137"/>
                </a:cubicBezTo>
                <a:cubicBezTo>
                  <a:pt x="3491399" y="1531137"/>
                  <a:pt x="3502739" y="1540585"/>
                  <a:pt x="3517861" y="1559491"/>
                </a:cubicBezTo>
                <a:cubicBezTo>
                  <a:pt x="3532986" y="1578398"/>
                  <a:pt x="3548108" y="1602969"/>
                  <a:pt x="3563233" y="1633205"/>
                </a:cubicBezTo>
                <a:cubicBezTo>
                  <a:pt x="3578355" y="1663452"/>
                  <a:pt x="3585912" y="1689927"/>
                  <a:pt x="3585912" y="1712607"/>
                </a:cubicBezTo>
                <a:cubicBezTo>
                  <a:pt x="3585912" y="1750410"/>
                  <a:pt x="3610483" y="1809011"/>
                  <a:pt x="3659637" y="1888401"/>
                </a:cubicBezTo>
                <a:cubicBezTo>
                  <a:pt x="3708781" y="1967789"/>
                  <a:pt x="3748474" y="1996146"/>
                  <a:pt x="3778721" y="1973465"/>
                </a:cubicBezTo>
                <a:cubicBezTo>
                  <a:pt x="3793845" y="1958343"/>
                  <a:pt x="3820308" y="1969681"/>
                  <a:pt x="3858123" y="2007484"/>
                </a:cubicBezTo>
                <a:cubicBezTo>
                  <a:pt x="3941282" y="2075546"/>
                  <a:pt x="3990438" y="2079318"/>
                  <a:pt x="4005560" y="2018826"/>
                </a:cubicBezTo>
                <a:cubicBezTo>
                  <a:pt x="4005560" y="2011268"/>
                  <a:pt x="4005560" y="2003713"/>
                  <a:pt x="4005560" y="1996146"/>
                </a:cubicBezTo>
                <a:cubicBezTo>
                  <a:pt x="3997993" y="1958343"/>
                  <a:pt x="3999886" y="1933771"/>
                  <a:pt x="4011226" y="1922419"/>
                </a:cubicBezTo>
                <a:cubicBezTo>
                  <a:pt x="4022577" y="1911092"/>
                  <a:pt x="4047147" y="1912973"/>
                  <a:pt x="4084952" y="1928095"/>
                </a:cubicBezTo>
                <a:cubicBezTo>
                  <a:pt x="4153001" y="1950786"/>
                  <a:pt x="4205926" y="1962126"/>
                  <a:pt x="4243730" y="1962126"/>
                </a:cubicBezTo>
                <a:cubicBezTo>
                  <a:pt x="4296667" y="1962126"/>
                  <a:pt x="4323129" y="1935663"/>
                  <a:pt x="4323129" y="1882736"/>
                </a:cubicBezTo>
                <a:cubicBezTo>
                  <a:pt x="4323129" y="1837365"/>
                  <a:pt x="4247513" y="1693699"/>
                  <a:pt x="4096290" y="1451746"/>
                </a:cubicBezTo>
                <a:cubicBezTo>
                  <a:pt x="4058487" y="1391253"/>
                  <a:pt x="4039580" y="1379913"/>
                  <a:pt x="4039580" y="1417716"/>
                </a:cubicBezTo>
                <a:cubicBezTo>
                  <a:pt x="4039580" y="1432839"/>
                  <a:pt x="4050932" y="1463086"/>
                  <a:pt x="4073612" y="1508446"/>
                </a:cubicBezTo>
                <a:cubicBezTo>
                  <a:pt x="4141661" y="1659679"/>
                  <a:pt x="4153001" y="1727730"/>
                  <a:pt x="4107630" y="1712607"/>
                </a:cubicBezTo>
                <a:cubicBezTo>
                  <a:pt x="4084952" y="1705039"/>
                  <a:pt x="4073612" y="1689927"/>
                  <a:pt x="4073612" y="1667237"/>
                </a:cubicBezTo>
                <a:cubicBezTo>
                  <a:pt x="4073612" y="1644557"/>
                  <a:pt x="4045257" y="1570831"/>
                  <a:pt x="3988547" y="1446072"/>
                </a:cubicBezTo>
                <a:cubicBezTo>
                  <a:pt x="3931836" y="1321312"/>
                  <a:pt x="3903481" y="1247598"/>
                  <a:pt x="3903481" y="1224907"/>
                </a:cubicBezTo>
                <a:cubicBezTo>
                  <a:pt x="3903481" y="1194660"/>
                  <a:pt x="3897805" y="1162533"/>
                  <a:pt x="3886465" y="1128503"/>
                </a:cubicBezTo>
                <a:cubicBezTo>
                  <a:pt x="3875125" y="1094483"/>
                  <a:pt x="3856232" y="1058561"/>
                  <a:pt x="3829757" y="1020759"/>
                </a:cubicBezTo>
                <a:cubicBezTo>
                  <a:pt x="3803304" y="982955"/>
                  <a:pt x="3786290" y="952709"/>
                  <a:pt x="3778721" y="930029"/>
                </a:cubicBezTo>
                <a:cubicBezTo>
                  <a:pt x="3756041" y="869534"/>
                  <a:pt x="3725794" y="820392"/>
                  <a:pt x="3687991" y="782578"/>
                </a:cubicBezTo>
                <a:cubicBezTo>
                  <a:pt x="3657744" y="752343"/>
                  <a:pt x="3642622" y="729653"/>
                  <a:pt x="3642622" y="714528"/>
                </a:cubicBezTo>
                <a:cubicBezTo>
                  <a:pt x="3642622" y="691848"/>
                  <a:pt x="3651134" y="683346"/>
                  <a:pt x="3668139" y="689012"/>
                </a:cubicBezTo>
                <a:close/>
                <a:moveTo>
                  <a:pt x="2257517" y="538029"/>
                </a:moveTo>
                <a:cubicBezTo>
                  <a:pt x="2260353" y="538501"/>
                  <a:pt x="2264606" y="540626"/>
                  <a:pt x="2270276" y="544410"/>
                </a:cubicBezTo>
                <a:lnTo>
                  <a:pt x="2326986" y="601120"/>
                </a:lnTo>
                <a:cubicBezTo>
                  <a:pt x="2349666" y="638923"/>
                  <a:pt x="2349666" y="650263"/>
                  <a:pt x="2326986" y="635140"/>
                </a:cubicBezTo>
                <a:lnTo>
                  <a:pt x="2270276" y="578428"/>
                </a:lnTo>
                <a:cubicBezTo>
                  <a:pt x="2258937" y="559533"/>
                  <a:pt x="2253261" y="547248"/>
                  <a:pt x="2253261" y="541572"/>
                </a:cubicBezTo>
                <a:cubicBezTo>
                  <a:pt x="2253261" y="538740"/>
                  <a:pt x="2254680" y="537557"/>
                  <a:pt x="2257517" y="538029"/>
                </a:cubicBezTo>
                <a:close/>
                <a:moveTo>
                  <a:pt x="3154934" y="0"/>
                </a:moveTo>
                <a:cubicBezTo>
                  <a:pt x="3177612" y="22691"/>
                  <a:pt x="3194628" y="51046"/>
                  <a:pt x="3205968" y="85065"/>
                </a:cubicBezTo>
                <a:cubicBezTo>
                  <a:pt x="3217308" y="119097"/>
                  <a:pt x="3230539" y="164455"/>
                  <a:pt x="3245663" y="221165"/>
                </a:cubicBezTo>
                <a:cubicBezTo>
                  <a:pt x="3260785" y="277875"/>
                  <a:pt x="3275911" y="328921"/>
                  <a:pt x="3291033" y="374279"/>
                </a:cubicBezTo>
                <a:lnTo>
                  <a:pt x="3359082" y="623798"/>
                </a:lnTo>
                <a:cubicBezTo>
                  <a:pt x="3351517" y="616243"/>
                  <a:pt x="3343960" y="601120"/>
                  <a:pt x="3336393" y="578428"/>
                </a:cubicBezTo>
                <a:cubicBezTo>
                  <a:pt x="3328835" y="563305"/>
                  <a:pt x="3309929" y="516054"/>
                  <a:pt x="3279684" y="436665"/>
                </a:cubicBezTo>
                <a:cubicBezTo>
                  <a:pt x="3249447" y="357263"/>
                  <a:pt x="3221091" y="274102"/>
                  <a:pt x="3194628" y="187145"/>
                </a:cubicBezTo>
                <a:cubicBezTo>
                  <a:pt x="3168166" y="100189"/>
                  <a:pt x="3151149" y="49155"/>
                  <a:pt x="3143582" y="34031"/>
                </a:cubicBezTo>
                <a:cubicBezTo>
                  <a:pt x="3143582" y="18908"/>
                  <a:pt x="3147367" y="7568"/>
                  <a:pt x="3154934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6013777"/>
      </p:ext>
    </p:extLst>
  </p:cSld>
  <p:clrMapOvr>
    <a:masterClrMapping/>
  </p:clrMapOvr>
</p:sldLayout>
</file>

<file path=ppt/slideLayouts/slideLayout2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9765" y="1163781"/>
            <a:ext cx="10808917" cy="8385999"/>
          </a:xfrm>
          <a:custGeom>
            <a:avLst/>
            <a:gdLst>
              <a:gd name="connsiteX0" fmla="*/ 4489025 w 10808917"/>
              <a:gd name="connsiteY0" fmla="*/ 8262075 h 8385999"/>
              <a:gd name="connsiteX1" fmla="*/ 4797491 w 10808917"/>
              <a:gd name="connsiteY1" fmla="*/ 8385999 h 8385999"/>
              <a:gd name="connsiteX2" fmla="*/ 4602426 w 10808917"/>
              <a:gd name="connsiteY2" fmla="*/ 8336428 h 8385999"/>
              <a:gd name="connsiteX3" fmla="*/ 4443662 w 10808917"/>
              <a:gd name="connsiteY3" fmla="*/ 8274466 h 8385999"/>
              <a:gd name="connsiteX4" fmla="*/ 4489025 w 10808917"/>
              <a:gd name="connsiteY4" fmla="*/ 8262075 h 8385999"/>
              <a:gd name="connsiteX5" fmla="*/ 3501167 w 10808917"/>
              <a:gd name="connsiteY5" fmla="*/ 8104436 h 8385999"/>
              <a:gd name="connsiteX6" fmla="*/ 3527338 w 10808917"/>
              <a:gd name="connsiteY6" fmla="*/ 8113372 h 8385999"/>
              <a:gd name="connsiteX7" fmla="*/ 3472912 w 10808917"/>
              <a:gd name="connsiteY7" fmla="*/ 8113372 h 8385999"/>
              <a:gd name="connsiteX8" fmla="*/ 3481111 w 10808917"/>
              <a:gd name="connsiteY8" fmla="*/ 8107779 h 8385999"/>
              <a:gd name="connsiteX9" fmla="*/ 2792468 w 10808917"/>
              <a:gd name="connsiteY9" fmla="*/ 8100982 h 8385999"/>
              <a:gd name="connsiteX10" fmla="*/ 2801539 w 10808917"/>
              <a:gd name="connsiteY10" fmla="*/ 8113372 h 8385999"/>
              <a:gd name="connsiteX11" fmla="*/ 2792468 w 10808917"/>
              <a:gd name="connsiteY11" fmla="*/ 8125762 h 8385999"/>
              <a:gd name="connsiteX12" fmla="*/ 2783397 w 10808917"/>
              <a:gd name="connsiteY12" fmla="*/ 8113372 h 8385999"/>
              <a:gd name="connsiteX13" fmla="*/ 2792468 w 10808917"/>
              <a:gd name="connsiteY13" fmla="*/ 8100982 h 8385999"/>
              <a:gd name="connsiteX14" fmla="*/ 3001135 w 10808917"/>
              <a:gd name="connsiteY14" fmla="*/ 8056723 h 8385999"/>
              <a:gd name="connsiteX15" fmla="*/ 3005319 w 10808917"/>
              <a:gd name="connsiteY15" fmla="*/ 8057126 h 8385999"/>
              <a:gd name="connsiteX16" fmla="*/ 3010207 w 10808917"/>
              <a:gd name="connsiteY16" fmla="*/ 8063800 h 8385999"/>
              <a:gd name="connsiteX17" fmla="*/ 3001135 w 10808917"/>
              <a:gd name="connsiteY17" fmla="*/ 8076191 h 8385999"/>
              <a:gd name="connsiteX18" fmla="*/ 3001135 w 10808917"/>
              <a:gd name="connsiteY18" fmla="*/ 8063800 h 8385999"/>
              <a:gd name="connsiteX19" fmla="*/ 7628109 w 10808917"/>
              <a:gd name="connsiteY19" fmla="*/ 8001838 h 8385999"/>
              <a:gd name="connsiteX20" fmla="*/ 7682535 w 10808917"/>
              <a:gd name="connsiteY20" fmla="*/ 8014229 h 8385999"/>
              <a:gd name="connsiteX21" fmla="*/ 7519241 w 10808917"/>
              <a:gd name="connsiteY21" fmla="*/ 8039020 h 8385999"/>
              <a:gd name="connsiteX22" fmla="*/ 7451195 w 10808917"/>
              <a:gd name="connsiteY22" fmla="*/ 8026632 h 8385999"/>
              <a:gd name="connsiteX23" fmla="*/ 7482948 w 10808917"/>
              <a:gd name="connsiteY23" fmla="*/ 8014229 h 8385999"/>
              <a:gd name="connsiteX24" fmla="*/ 7628109 w 10808917"/>
              <a:gd name="connsiteY24" fmla="*/ 8001838 h 8385999"/>
              <a:gd name="connsiteX25" fmla="*/ 7328707 w 10808917"/>
              <a:gd name="connsiteY25" fmla="*/ 7977060 h 8385999"/>
              <a:gd name="connsiteX26" fmla="*/ 7401292 w 10808917"/>
              <a:gd name="connsiteY26" fmla="*/ 7977060 h 8385999"/>
              <a:gd name="connsiteX27" fmla="*/ 7410372 w 10808917"/>
              <a:gd name="connsiteY27" fmla="*/ 7989448 h 8385999"/>
              <a:gd name="connsiteX28" fmla="*/ 7247060 w 10808917"/>
              <a:gd name="connsiteY28" fmla="*/ 7989448 h 8385999"/>
              <a:gd name="connsiteX29" fmla="*/ 7328707 w 10808917"/>
              <a:gd name="connsiteY29" fmla="*/ 7977060 h 8385999"/>
              <a:gd name="connsiteX30" fmla="*/ 7083757 w 10808917"/>
              <a:gd name="connsiteY30" fmla="*/ 7977060 h 8385999"/>
              <a:gd name="connsiteX31" fmla="*/ 7110969 w 10808917"/>
              <a:gd name="connsiteY31" fmla="*/ 7989448 h 8385999"/>
              <a:gd name="connsiteX32" fmla="*/ 7047464 w 10808917"/>
              <a:gd name="connsiteY32" fmla="*/ 7989448 h 8385999"/>
              <a:gd name="connsiteX33" fmla="*/ 6902311 w 10808917"/>
              <a:gd name="connsiteY33" fmla="*/ 7977060 h 8385999"/>
              <a:gd name="connsiteX34" fmla="*/ 6938595 w 10808917"/>
              <a:gd name="connsiteY34" fmla="*/ 7989448 h 8385999"/>
              <a:gd name="connsiteX35" fmla="*/ 6875089 w 10808917"/>
              <a:gd name="connsiteY35" fmla="*/ 7989448 h 8385999"/>
              <a:gd name="connsiteX36" fmla="*/ 6902311 w 10808917"/>
              <a:gd name="connsiteY36" fmla="*/ 7977060 h 8385999"/>
              <a:gd name="connsiteX37" fmla="*/ 7898014 w 10808917"/>
              <a:gd name="connsiteY37" fmla="*/ 7784208 h 8385999"/>
              <a:gd name="connsiteX38" fmla="*/ 7882131 w 10808917"/>
              <a:gd name="connsiteY38" fmla="*/ 7788086 h 8385999"/>
              <a:gd name="connsiteX39" fmla="*/ 7863990 w 10808917"/>
              <a:gd name="connsiteY39" fmla="*/ 7828355 h 8385999"/>
              <a:gd name="connsiteX40" fmla="*/ 7900283 w 10808917"/>
              <a:gd name="connsiteY40" fmla="*/ 7853136 h 8385999"/>
              <a:gd name="connsiteX41" fmla="*/ 7941105 w 10808917"/>
              <a:gd name="connsiteY41" fmla="*/ 7834545 h 8385999"/>
              <a:gd name="connsiteX42" fmla="*/ 7918423 w 10808917"/>
              <a:gd name="connsiteY42" fmla="*/ 7791174 h 8385999"/>
              <a:gd name="connsiteX43" fmla="*/ 7898014 w 10808917"/>
              <a:gd name="connsiteY43" fmla="*/ 7784208 h 8385999"/>
              <a:gd name="connsiteX44" fmla="*/ 1572218 w 10808917"/>
              <a:gd name="connsiteY44" fmla="*/ 7345064 h 8385999"/>
              <a:gd name="connsiteX45" fmla="*/ 1540467 w 10808917"/>
              <a:gd name="connsiteY45" fmla="*/ 7369844 h 8385999"/>
              <a:gd name="connsiteX46" fmla="*/ 1540467 w 10808917"/>
              <a:gd name="connsiteY46" fmla="*/ 7382245 h 8385999"/>
              <a:gd name="connsiteX47" fmla="*/ 1576759 w 10808917"/>
              <a:gd name="connsiteY47" fmla="*/ 7369844 h 8385999"/>
              <a:gd name="connsiteX48" fmla="*/ 1572218 w 10808917"/>
              <a:gd name="connsiteY48" fmla="*/ 7345064 h 8385999"/>
              <a:gd name="connsiteX49" fmla="*/ 8081727 w 10808917"/>
              <a:gd name="connsiteY49" fmla="*/ 7258322 h 8385999"/>
              <a:gd name="connsiteX50" fmla="*/ 8099869 w 10808917"/>
              <a:gd name="connsiteY50" fmla="*/ 7270712 h 8385999"/>
              <a:gd name="connsiteX51" fmla="*/ 8077187 w 10808917"/>
              <a:gd name="connsiteY51" fmla="*/ 7270712 h 8385999"/>
              <a:gd name="connsiteX52" fmla="*/ 8081727 w 10808917"/>
              <a:gd name="connsiteY52" fmla="*/ 7258322 h 8385999"/>
              <a:gd name="connsiteX53" fmla="*/ 1522324 w 10808917"/>
              <a:gd name="connsiteY53" fmla="*/ 7171580 h 8385999"/>
              <a:gd name="connsiteX54" fmla="*/ 1467890 w 10808917"/>
              <a:gd name="connsiteY54" fmla="*/ 7221140 h 8385999"/>
              <a:gd name="connsiteX55" fmla="*/ 1486032 w 10808917"/>
              <a:gd name="connsiteY55" fmla="*/ 7233542 h 8385999"/>
              <a:gd name="connsiteX56" fmla="*/ 1531395 w 10808917"/>
              <a:gd name="connsiteY56" fmla="*/ 7183971 h 8385999"/>
              <a:gd name="connsiteX57" fmla="*/ 9420833 w 10808917"/>
              <a:gd name="connsiteY57" fmla="*/ 5915839 h 8385999"/>
              <a:gd name="connsiteX58" fmla="*/ 9475259 w 10808917"/>
              <a:gd name="connsiteY58" fmla="*/ 5928230 h 8385999"/>
              <a:gd name="connsiteX59" fmla="*/ 9311965 w 10808917"/>
              <a:gd name="connsiteY59" fmla="*/ 5953021 h 8385999"/>
              <a:gd name="connsiteX60" fmla="*/ 9243919 w 10808917"/>
              <a:gd name="connsiteY60" fmla="*/ 5940632 h 8385999"/>
              <a:gd name="connsiteX61" fmla="*/ 9275671 w 10808917"/>
              <a:gd name="connsiteY61" fmla="*/ 5928230 h 8385999"/>
              <a:gd name="connsiteX62" fmla="*/ 9420833 w 10808917"/>
              <a:gd name="connsiteY62" fmla="*/ 5915839 h 8385999"/>
              <a:gd name="connsiteX63" fmla="*/ 7981930 w 10808917"/>
              <a:gd name="connsiteY63" fmla="*/ 5895200 h 8385999"/>
              <a:gd name="connsiteX64" fmla="*/ 7981930 w 10808917"/>
              <a:gd name="connsiteY64" fmla="*/ 5907590 h 8385999"/>
              <a:gd name="connsiteX65" fmla="*/ 7981930 w 10808917"/>
              <a:gd name="connsiteY65" fmla="*/ 5919980 h 8385999"/>
              <a:gd name="connsiteX66" fmla="*/ 7972859 w 10808917"/>
              <a:gd name="connsiteY66" fmla="*/ 5907590 h 8385999"/>
              <a:gd name="connsiteX67" fmla="*/ 7981930 w 10808917"/>
              <a:gd name="connsiteY67" fmla="*/ 5895200 h 8385999"/>
              <a:gd name="connsiteX68" fmla="*/ 9121431 w 10808917"/>
              <a:gd name="connsiteY68" fmla="*/ 5891060 h 8385999"/>
              <a:gd name="connsiteX69" fmla="*/ 9194015 w 10808917"/>
              <a:gd name="connsiteY69" fmla="*/ 5891060 h 8385999"/>
              <a:gd name="connsiteX70" fmla="*/ 9203095 w 10808917"/>
              <a:gd name="connsiteY70" fmla="*/ 5903449 h 8385999"/>
              <a:gd name="connsiteX71" fmla="*/ 9039783 w 10808917"/>
              <a:gd name="connsiteY71" fmla="*/ 5903449 h 8385999"/>
              <a:gd name="connsiteX72" fmla="*/ 9121431 w 10808917"/>
              <a:gd name="connsiteY72" fmla="*/ 5891060 h 8385999"/>
              <a:gd name="connsiteX73" fmla="*/ 8876479 w 10808917"/>
              <a:gd name="connsiteY73" fmla="*/ 5891060 h 8385999"/>
              <a:gd name="connsiteX74" fmla="*/ 8903693 w 10808917"/>
              <a:gd name="connsiteY74" fmla="*/ 5903449 h 8385999"/>
              <a:gd name="connsiteX75" fmla="*/ 8840187 w 10808917"/>
              <a:gd name="connsiteY75" fmla="*/ 5903449 h 8385999"/>
              <a:gd name="connsiteX76" fmla="*/ 8695035 w 10808917"/>
              <a:gd name="connsiteY76" fmla="*/ 5891060 h 8385999"/>
              <a:gd name="connsiteX77" fmla="*/ 8731319 w 10808917"/>
              <a:gd name="connsiteY77" fmla="*/ 5903449 h 8385999"/>
              <a:gd name="connsiteX78" fmla="*/ 8667813 w 10808917"/>
              <a:gd name="connsiteY78" fmla="*/ 5903449 h 8385999"/>
              <a:gd name="connsiteX79" fmla="*/ 8695035 w 10808917"/>
              <a:gd name="connsiteY79" fmla="*/ 5891060 h 8385999"/>
              <a:gd name="connsiteX80" fmla="*/ 9690737 w 10808917"/>
              <a:gd name="connsiteY80" fmla="*/ 5698209 h 8385999"/>
              <a:gd name="connsiteX81" fmla="*/ 9674855 w 10808917"/>
              <a:gd name="connsiteY81" fmla="*/ 5702086 h 8385999"/>
              <a:gd name="connsiteX82" fmla="*/ 9656715 w 10808917"/>
              <a:gd name="connsiteY82" fmla="*/ 5742356 h 8385999"/>
              <a:gd name="connsiteX83" fmla="*/ 9693007 w 10808917"/>
              <a:gd name="connsiteY83" fmla="*/ 5767136 h 8385999"/>
              <a:gd name="connsiteX84" fmla="*/ 9733829 w 10808917"/>
              <a:gd name="connsiteY84" fmla="*/ 5748546 h 8385999"/>
              <a:gd name="connsiteX85" fmla="*/ 9711147 w 10808917"/>
              <a:gd name="connsiteY85" fmla="*/ 5705174 h 8385999"/>
              <a:gd name="connsiteX86" fmla="*/ 9690737 w 10808917"/>
              <a:gd name="connsiteY86" fmla="*/ 5698209 h 8385999"/>
              <a:gd name="connsiteX87" fmla="*/ 1649335 w 10808917"/>
              <a:gd name="connsiteY87" fmla="*/ 5473870 h 8385999"/>
              <a:gd name="connsiteX88" fmla="*/ 1567679 w 10808917"/>
              <a:gd name="connsiteY88" fmla="*/ 5498649 h 8385999"/>
              <a:gd name="connsiteX89" fmla="*/ 1631194 w 10808917"/>
              <a:gd name="connsiteY89" fmla="*/ 5523429 h 8385999"/>
              <a:gd name="connsiteX90" fmla="*/ 1712849 w 10808917"/>
              <a:gd name="connsiteY90" fmla="*/ 5511039 h 8385999"/>
              <a:gd name="connsiteX91" fmla="*/ 9874451 w 10808917"/>
              <a:gd name="connsiteY91" fmla="*/ 5172323 h 8385999"/>
              <a:gd name="connsiteX92" fmla="*/ 9892593 w 10808917"/>
              <a:gd name="connsiteY92" fmla="*/ 5184712 h 8385999"/>
              <a:gd name="connsiteX93" fmla="*/ 9869911 w 10808917"/>
              <a:gd name="connsiteY93" fmla="*/ 5184712 h 8385999"/>
              <a:gd name="connsiteX94" fmla="*/ 9874451 w 10808917"/>
              <a:gd name="connsiteY94" fmla="*/ 5172323 h 8385999"/>
              <a:gd name="connsiteX95" fmla="*/ 1613043 w 10808917"/>
              <a:gd name="connsiteY95" fmla="*/ 4879043 h 8385999"/>
              <a:gd name="connsiteX96" fmla="*/ 1631194 w 10808917"/>
              <a:gd name="connsiteY96" fmla="*/ 4879043 h 8385999"/>
              <a:gd name="connsiteX97" fmla="*/ 1603980 w 10808917"/>
              <a:gd name="connsiteY97" fmla="*/ 4916226 h 8385999"/>
              <a:gd name="connsiteX98" fmla="*/ 1594900 w 10808917"/>
              <a:gd name="connsiteY98" fmla="*/ 4903836 h 8385999"/>
              <a:gd name="connsiteX99" fmla="*/ 1613043 w 10808917"/>
              <a:gd name="connsiteY99" fmla="*/ 4879043 h 8385999"/>
              <a:gd name="connsiteX100" fmla="*/ 2946709 w 10808917"/>
              <a:gd name="connsiteY100" fmla="*/ 4829484 h 8385999"/>
              <a:gd name="connsiteX101" fmla="*/ 2846903 w 10808917"/>
              <a:gd name="connsiteY101" fmla="*/ 4854264 h 8385999"/>
              <a:gd name="connsiteX102" fmla="*/ 2656386 w 10808917"/>
              <a:gd name="connsiteY102" fmla="*/ 4866654 h 8385999"/>
              <a:gd name="connsiteX103" fmla="*/ 2438649 w 10808917"/>
              <a:gd name="connsiteY103" fmla="*/ 4903836 h 8385999"/>
              <a:gd name="connsiteX104" fmla="*/ 2456790 w 10808917"/>
              <a:gd name="connsiteY104" fmla="*/ 4903836 h 8385999"/>
              <a:gd name="connsiteX105" fmla="*/ 2502154 w 10808917"/>
              <a:gd name="connsiteY105" fmla="*/ 4928616 h 8385999"/>
              <a:gd name="connsiteX106" fmla="*/ 2474933 w 10808917"/>
              <a:gd name="connsiteY106" fmla="*/ 4953395 h 8385999"/>
              <a:gd name="connsiteX107" fmla="*/ 2456790 w 10808917"/>
              <a:gd name="connsiteY107" fmla="*/ 4965798 h 8385999"/>
              <a:gd name="connsiteX108" fmla="*/ 2529375 w 10808917"/>
              <a:gd name="connsiteY108" fmla="*/ 4953395 h 8385999"/>
              <a:gd name="connsiteX109" fmla="*/ 2742574 w 10808917"/>
              <a:gd name="connsiteY109" fmla="*/ 4897635 h 8385999"/>
              <a:gd name="connsiteX110" fmla="*/ 2955771 w 10808917"/>
              <a:gd name="connsiteY110" fmla="*/ 4854264 h 8385999"/>
              <a:gd name="connsiteX111" fmla="*/ 2946709 w 10808917"/>
              <a:gd name="connsiteY111" fmla="*/ 4829484 h 8385999"/>
              <a:gd name="connsiteX112" fmla="*/ 2538437 w 10808917"/>
              <a:gd name="connsiteY112" fmla="*/ 4594028 h 8385999"/>
              <a:gd name="connsiteX113" fmla="*/ 2574730 w 10808917"/>
              <a:gd name="connsiteY113" fmla="*/ 4594028 h 8385999"/>
              <a:gd name="connsiteX114" fmla="*/ 2547517 w 10808917"/>
              <a:gd name="connsiteY114" fmla="*/ 4600228 h 8385999"/>
              <a:gd name="connsiteX115" fmla="*/ 2497614 w 10808917"/>
              <a:gd name="connsiteY115" fmla="*/ 4612618 h 8385999"/>
              <a:gd name="connsiteX116" fmla="*/ 2447710 w 10808917"/>
              <a:gd name="connsiteY116" fmla="*/ 4618819 h 8385999"/>
              <a:gd name="connsiteX117" fmla="*/ 2388745 w 10808917"/>
              <a:gd name="connsiteY117" fmla="*/ 4637397 h 8385999"/>
              <a:gd name="connsiteX118" fmla="*/ 2329779 w 10808917"/>
              <a:gd name="connsiteY118" fmla="*/ 4662190 h 8385999"/>
              <a:gd name="connsiteX119" fmla="*/ 2302558 w 10808917"/>
              <a:gd name="connsiteY119" fmla="*/ 4655988 h 8385999"/>
              <a:gd name="connsiteX120" fmla="*/ 2538437 w 10808917"/>
              <a:gd name="connsiteY120" fmla="*/ 4594028 h 8385999"/>
              <a:gd name="connsiteX121" fmla="*/ 2982641 w 10808917"/>
              <a:gd name="connsiteY121" fmla="*/ 4557535 h 8385999"/>
              <a:gd name="connsiteX122" fmla="*/ 2948967 w 10808917"/>
              <a:gd name="connsiteY122" fmla="*/ 4559956 h 8385999"/>
              <a:gd name="connsiteX123" fmla="*/ 2937647 w 10808917"/>
              <a:gd name="connsiteY123" fmla="*/ 4565108 h 8385999"/>
              <a:gd name="connsiteX124" fmla="*/ 2952149 w 10808917"/>
              <a:gd name="connsiteY124" fmla="*/ 4565108 h 8385999"/>
              <a:gd name="connsiteX125" fmla="*/ 3051945 w 10808917"/>
              <a:gd name="connsiteY125" fmla="*/ 4472177 h 8385999"/>
              <a:gd name="connsiteX126" fmla="*/ 3015655 w 10808917"/>
              <a:gd name="connsiteY126" fmla="*/ 4483019 h 8385999"/>
              <a:gd name="connsiteX127" fmla="*/ 2972292 w 10808917"/>
              <a:gd name="connsiteY127" fmla="*/ 4505230 h 8385999"/>
              <a:gd name="connsiteX128" fmla="*/ 3052211 w 10808917"/>
              <a:gd name="connsiteY128" fmla="*/ 4498809 h 8385999"/>
              <a:gd name="connsiteX129" fmla="*/ 3061019 w 10808917"/>
              <a:gd name="connsiteY129" fmla="*/ 4483019 h 8385999"/>
              <a:gd name="connsiteX130" fmla="*/ 3051945 w 10808917"/>
              <a:gd name="connsiteY130" fmla="*/ 4472177 h 8385999"/>
              <a:gd name="connsiteX131" fmla="*/ 2783397 w 10808917"/>
              <a:gd name="connsiteY131" fmla="*/ 4408154 h 8385999"/>
              <a:gd name="connsiteX132" fmla="*/ 2792468 w 10808917"/>
              <a:gd name="connsiteY132" fmla="*/ 4420544 h 8385999"/>
              <a:gd name="connsiteX133" fmla="*/ 2747113 w 10808917"/>
              <a:gd name="connsiteY133" fmla="*/ 4432933 h 8385999"/>
              <a:gd name="connsiteX134" fmla="*/ 2692669 w 10808917"/>
              <a:gd name="connsiteY134" fmla="*/ 4432933 h 8385999"/>
              <a:gd name="connsiteX135" fmla="*/ 2710812 w 10808917"/>
              <a:gd name="connsiteY135" fmla="*/ 4420544 h 8385999"/>
              <a:gd name="connsiteX136" fmla="*/ 2783397 w 10808917"/>
              <a:gd name="connsiteY136" fmla="*/ 4408154 h 8385999"/>
              <a:gd name="connsiteX137" fmla="*/ 9774655 w 10808917"/>
              <a:gd name="connsiteY137" fmla="*/ 3809200 h 8385999"/>
              <a:gd name="connsiteX138" fmla="*/ 9774655 w 10808917"/>
              <a:gd name="connsiteY138" fmla="*/ 3821590 h 8385999"/>
              <a:gd name="connsiteX139" fmla="*/ 9774655 w 10808917"/>
              <a:gd name="connsiteY139" fmla="*/ 3833981 h 8385999"/>
              <a:gd name="connsiteX140" fmla="*/ 9765583 w 10808917"/>
              <a:gd name="connsiteY140" fmla="*/ 3821590 h 8385999"/>
              <a:gd name="connsiteX141" fmla="*/ 9774655 w 10808917"/>
              <a:gd name="connsiteY141" fmla="*/ 3809200 h 8385999"/>
              <a:gd name="connsiteX142" fmla="*/ 1388084 w 10808917"/>
              <a:gd name="connsiteY142" fmla="*/ 3787827 h 8385999"/>
              <a:gd name="connsiteX143" fmla="*/ 1533245 w 10808917"/>
              <a:gd name="connsiteY143" fmla="*/ 3800218 h 8385999"/>
              <a:gd name="connsiteX144" fmla="*/ 1564998 w 10808917"/>
              <a:gd name="connsiteY144" fmla="*/ 3812620 h 8385999"/>
              <a:gd name="connsiteX145" fmla="*/ 1496952 w 10808917"/>
              <a:gd name="connsiteY145" fmla="*/ 3825009 h 8385999"/>
              <a:gd name="connsiteX146" fmla="*/ 1333658 w 10808917"/>
              <a:gd name="connsiteY146" fmla="*/ 3800218 h 8385999"/>
              <a:gd name="connsiteX147" fmla="*/ 2113883 w 10808917"/>
              <a:gd name="connsiteY147" fmla="*/ 3763048 h 8385999"/>
              <a:gd name="connsiteX148" fmla="*/ 2141104 w 10808917"/>
              <a:gd name="connsiteY148" fmla="*/ 3775437 h 8385999"/>
              <a:gd name="connsiteX149" fmla="*/ 2077599 w 10808917"/>
              <a:gd name="connsiteY149" fmla="*/ 3775437 h 8385999"/>
              <a:gd name="connsiteX150" fmla="*/ 2113883 w 10808917"/>
              <a:gd name="connsiteY150" fmla="*/ 3763048 h 8385999"/>
              <a:gd name="connsiteX151" fmla="*/ 1932438 w 10808917"/>
              <a:gd name="connsiteY151" fmla="*/ 3763048 h 8385999"/>
              <a:gd name="connsiteX152" fmla="*/ 1968731 w 10808917"/>
              <a:gd name="connsiteY152" fmla="*/ 3775437 h 8385999"/>
              <a:gd name="connsiteX153" fmla="*/ 1905225 w 10808917"/>
              <a:gd name="connsiteY153" fmla="*/ 3775437 h 8385999"/>
              <a:gd name="connsiteX154" fmla="*/ 1932438 w 10808917"/>
              <a:gd name="connsiteY154" fmla="*/ 3763048 h 8385999"/>
              <a:gd name="connsiteX155" fmla="*/ 1614901 w 10808917"/>
              <a:gd name="connsiteY155" fmla="*/ 3763048 h 8385999"/>
              <a:gd name="connsiteX156" fmla="*/ 1687487 w 10808917"/>
              <a:gd name="connsiteY156" fmla="*/ 3763048 h 8385999"/>
              <a:gd name="connsiteX157" fmla="*/ 1769135 w 10808917"/>
              <a:gd name="connsiteY157" fmla="*/ 3775437 h 8385999"/>
              <a:gd name="connsiteX158" fmla="*/ 1605822 w 10808917"/>
              <a:gd name="connsiteY158" fmla="*/ 3775437 h 8385999"/>
              <a:gd name="connsiteX159" fmla="*/ 1118180 w 10808917"/>
              <a:gd name="connsiteY159" fmla="*/ 3570197 h 8385999"/>
              <a:gd name="connsiteX160" fmla="*/ 1097769 w 10808917"/>
              <a:gd name="connsiteY160" fmla="*/ 3577163 h 8385999"/>
              <a:gd name="connsiteX161" fmla="*/ 1075088 w 10808917"/>
              <a:gd name="connsiteY161" fmla="*/ 3620534 h 8385999"/>
              <a:gd name="connsiteX162" fmla="*/ 1115912 w 10808917"/>
              <a:gd name="connsiteY162" fmla="*/ 3639124 h 8385999"/>
              <a:gd name="connsiteX163" fmla="*/ 1152204 w 10808917"/>
              <a:gd name="connsiteY163" fmla="*/ 3614344 h 8385999"/>
              <a:gd name="connsiteX164" fmla="*/ 1134062 w 10808917"/>
              <a:gd name="connsiteY164" fmla="*/ 3574075 h 8385999"/>
              <a:gd name="connsiteX165" fmla="*/ 1118180 w 10808917"/>
              <a:gd name="connsiteY165" fmla="*/ 3570197 h 8385999"/>
              <a:gd name="connsiteX166" fmla="*/ 9674855 w 10808917"/>
              <a:gd name="connsiteY166" fmla="*/ 3561354 h 8385999"/>
              <a:gd name="connsiteX167" fmla="*/ 9683935 w 10808917"/>
              <a:gd name="connsiteY167" fmla="*/ 3598535 h 8385999"/>
              <a:gd name="connsiteX168" fmla="*/ 9556915 w 10808917"/>
              <a:gd name="connsiteY168" fmla="*/ 3598535 h 8385999"/>
              <a:gd name="connsiteX169" fmla="*/ 9674855 w 10808917"/>
              <a:gd name="connsiteY169" fmla="*/ 3561354 h 8385999"/>
              <a:gd name="connsiteX170" fmla="*/ 9057925 w 10808917"/>
              <a:gd name="connsiteY170" fmla="*/ 3115244 h 8385999"/>
              <a:gd name="connsiteX171" fmla="*/ 9039783 w 10808917"/>
              <a:gd name="connsiteY171" fmla="*/ 3127634 h 8385999"/>
              <a:gd name="connsiteX172" fmla="*/ 9203095 w 10808917"/>
              <a:gd name="connsiteY172" fmla="*/ 3214375 h 8385999"/>
              <a:gd name="connsiteX173" fmla="*/ 9266591 w 10808917"/>
              <a:gd name="connsiteY173" fmla="*/ 3214375 h 8385999"/>
              <a:gd name="connsiteX174" fmla="*/ 9221237 w 10808917"/>
              <a:gd name="connsiteY174" fmla="*/ 3189594 h 8385999"/>
              <a:gd name="connsiteX175" fmla="*/ 9166803 w 10808917"/>
              <a:gd name="connsiteY175" fmla="*/ 3158613 h 8385999"/>
              <a:gd name="connsiteX176" fmla="*/ 9107829 w 10808917"/>
              <a:gd name="connsiteY176" fmla="*/ 3133834 h 8385999"/>
              <a:gd name="connsiteX177" fmla="*/ 9057925 w 10808917"/>
              <a:gd name="connsiteY177" fmla="*/ 3115244 h 8385999"/>
              <a:gd name="connsiteX178" fmla="*/ 934466 w 10808917"/>
              <a:gd name="connsiteY178" fmla="*/ 3044311 h 8385999"/>
              <a:gd name="connsiteX179" fmla="*/ 939007 w 10808917"/>
              <a:gd name="connsiteY179" fmla="*/ 3056700 h 8385999"/>
              <a:gd name="connsiteX180" fmla="*/ 916325 w 10808917"/>
              <a:gd name="connsiteY180" fmla="*/ 3056700 h 8385999"/>
              <a:gd name="connsiteX181" fmla="*/ 934466 w 10808917"/>
              <a:gd name="connsiteY181" fmla="*/ 3044311 h 8385999"/>
              <a:gd name="connsiteX182" fmla="*/ 9112369 w 10808917"/>
              <a:gd name="connsiteY182" fmla="*/ 2892189 h 8385999"/>
              <a:gd name="connsiteX183" fmla="*/ 9121431 w 10808917"/>
              <a:gd name="connsiteY183" fmla="*/ 2904579 h 8385999"/>
              <a:gd name="connsiteX184" fmla="*/ 9112369 w 10808917"/>
              <a:gd name="connsiteY184" fmla="*/ 2904579 h 8385999"/>
              <a:gd name="connsiteX185" fmla="*/ 9103287 w 10808917"/>
              <a:gd name="connsiteY185" fmla="*/ 2904579 h 8385999"/>
              <a:gd name="connsiteX186" fmla="*/ 9112369 w 10808917"/>
              <a:gd name="connsiteY186" fmla="*/ 2892189 h 8385999"/>
              <a:gd name="connsiteX187" fmla="*/ 1034265 w 10808917"/>
              <a:gd name="connsiteY187" fmla="*/ 1681188 h 8385999"/>
              <a:gd name="connsiteX188" fmla="*/ 1043335 w 10808917"/>
              <a:gd name="connsiteY188" fmla="*/ 1693579 h 8385999"/>
              <a:gd name="connsiteX189" fmla="*/ 1034265 w 10808917"/>
              <a:gd name="connsiteY189" fmla="*/ 1705969 h 8385999"/>
              <a:gd name="connsiteX190" fmla="*/ 1034265 w 10808917"/>
              <a:gd name="connsiteY190" fmla="*/ 1693579 h 8385999"/>
              <a:gd name="connsiteX191" fmla="*/ 1134062 w 10808917"/>
              <a:gd name="connsiteY191" fmla="*/ 1433341 h 8385999"/>
              <a:gd name="connsiteX192" fmla="*/ 1252002 w 10808917"/>
              <a:gd name="connsiteY192" fmla="*/ 1470524 h 8385999"/>
              <a:gd name="connsiteX193" fmla="*/ 1124983 w 10808917"/>
              <a:gd name="connsiteY193" fmla="*/ 1470524 h 8385999"/>
              <a:gd name="connsiteX194" fmla="*/ 1134062 w 10808917"/>
              <a:gd name="connsiteY194" fmla="*/ 1433341 h 8385999"/>
              <a:gd name="connsiteX195" fmla="*/ 7366858 w 10808917"/>
              <a:gd name="connsiteY195" fmla="*/ 1259859 h 8385999"/>
              <a:gd name="connsiteX196" fmla="*/ 7303344 w 10808917"/>
              <a:gd name="connsiteY196" fmla="*/ 1297028 h 8385999"/>
              <a:gd name="connsiteX197" fmla="*/ 7385001 w 10808917"/>
              <a:gd name="connsiteY197" fmla="*/ 1309418 h 8385999"/>
              <a:gd name="connsiteX198" fmla="*/ 7448515 w 10808917"/>
              <a:gd name="connsiteY198" fmla="*/ 1284638 h 8385999"/>
              <a:gd name="connsiteX199" fmla="*/ 1750992 w 10808917"/>
              <a:gd name="connsiteY199" fmla="*/ 987232 h 8385999"/>
              <a:gd name="connsiteX200" fmla="*/ 1701089 w 10808917"/>
              <a:gd name="connsiteY200" fmla="*/ 1005823 h 8385999"/>
              <a:gd name="connsiteX201" fmla="*/ 1642115 w 10808917"/>
              <a:gd name="connsiteY201" fmla="*/ 1030602 h 8385999"/>
              <a:gd name="connsiteX202" fmla="*/ 1587680 w 10808917"/>
              <a:gd name="connsiteY202" fmla="*/ 1061583 h 8385999"/>
              <a:gd name="connsiteX203" fmla="*/ 1542325 w 10808917"/>
              <a:gd name="connsiteY203" fmla="*/ 1086363 h 8385999"/>
              <a:gd name="connsiteX204" fmla="*/ 1605822 w 10808917"/>
              <a:gd name="connsiteY204" fmla="*/ 1086363 h 8385999"/>
              <a:gd name="connsiteX205" fmla="*/ 1769135 w 10808917"/>
              <a:gd name="connsiteY205" fmla="*/ 999621 h 8385999"/>
              <a:gd name="connsiteX206" fmla="*/ 1750992 w 10808917"/>
              <a:gd name="connsiteY206" fmla="*/ 987232 h 8385999"/>
              <a:gd name="connsiteX207" fmla="*/ 1696548 w 10808917"/>
              <a:gd name="connsiteY207" fmla="*/ 764177 h 8385999"/>
              <a:gd name="connsiteX208" fmla="*/ 1705629 w 10808917"/>
              <a:gd name="connsiteY208" fmla="*/ 776565 h 8385999"/>
              <a:gd name="connsiteX209" fmla="*/ 1696548 w 10808917"/>
              <a:gd name="connsiteY209" fmla="*/ 776565 h 8385999"/>
              <a:gd name="connsiteX210" fmla="*/ 1687487 w 10808917"/>
              <a:gd name="connsiteY210" fmla="*/ 776565 h 8385999"/>
              <a:gd name="connsiteX211" fmla="*/ 1696548 w 10808917"/>
              <a:gd name="connsiteY211" fmla="*/ 764177 h 8385999"/>
              <a:gd name="connsiteX212" fmla="*/ 7385001 w 10808917"/>
              <a:gd name="connsiteY212" fmla="*/ 665032 h 8385999"/>
              <a:gd name="connsiteX213" fmla="*/ 7403151 w 10808917"/>
              <a:gd name="connsiteY213" fmla="*/ 665032 h 8385999"/>
              <a:gd name="connsiteX214" fmla="*/ 7421293 w 10808917"/>
              <a:gd name="connsiteY214" fmla="*/ 689825 h 8385999"/>
              <a:gd name="connsiteX215" fmla="*/ 7412213 w 10808917"/>
              <a:gd name="connsiteY215" fmla="*/ 702215 h 8385999"/>
              <a:gd name="connsiteX216" fmla="*/ 7385001 w 10808917"/>
              <a:gd name="connsiteY216" fmla="*/ 665032 h 8385999"/>
              <a:gd name="connsiteX217" fmla="*/ 6069484 w 10808917"/>
              <a:gd name="connsiteY217" fmla="*/ 615472 h 8385999"/>
              <a:gd name="connsiteX218" fmla="*/ 6060423 w 10808917"/>
              <a:gd name="connsiteY218" fmla="*/ 640253 h 8385999"/>
              <a:gd name="connsiteX219" fmla="*/ 6273621 w 10808917"/>
              <a:gd name="connsiteY219" fmla="*/ 683624 h 8385999"/>
              <a:gd name="connsiteX220" fmla="*/ 6486818 w 10808917"/>
              <a:gd name="connsiteY220" fmla="*/ 739384 h 8385999"/>
              <a:gd name="connsiteX221" fmla="*/ 6559403 w 10808917"/>
              <a:gd name="connsiteY221" fmla="*/ 751786 h 8385999"/>
              <a:gd name="connsiteX222" fmla="*/ 6541262 w 10808917"/>
              <a:gd name="connsiteY222" fmla="*/ 739384 h 8385999"/>
              <a:gd name="connsiteX223" fmla="*/ 6514039 w 10808917"/>
              <a:gd name="connsiteY223" fmla="*/ 714603 h 8385999"/>
              <a:gd name="connsiteX224" fmla="*/ 6559403 w 10808917"/>
              <a:gd name="connsiteY224" fmla="*/ 689825 h 8385999"/>
              <a:gd name="connsiteX225" fmla="*/ 6577545 w 10808917"/>
              <a:gd name="connsiteY225" fmla="*/ 689825 h 8385999"/>
              <a:gd name="connsiteX226" fmla="*/ 6359807 w 10808917"/>
              <a:gd name="connsiteY226" fmla="*/ 652643 h 8385999"/>
              <a:gd name="connsiteX227" fmla="*/ 6169291 w 10808917"/>
              <a:gd name="connsiteY227" fmla="*/ 640253 h 8385999"/>
              <a:gd name="connsiteX228" fmla="*/ 6069484 w 10808917"/>
              <a:gd name="connsiteY228" fmla="*/ 615472 h 8385999"/>
              <a:gd name="connsiteX229" fmla="*/ 4499955 w 10808917"/>
              <a:gd name="connsiteY229" fmla="*/ 578291 h 8385999"/>
              <a:gd name="connsiteX230" fmla="*/ 4518097 w 10808917"/>
              <a:gd name="connsiteY230" fmla="*/ 590681 h 8385999"/>
              <a:gd name="connsiteX231" fmla="*/ 4481813 w 10808917"/>
              <a:gd name="connsiteY231" fmla="*/ 590681 h 8385999"/>
              <a:gd name="connsiteX232" fmla="*/ 4499955 w 10808917"/>
              <a:gd name="connsiteY232" fmla="*/ 578291 h 8385999"/>
              <a:gd name="connsiteX233" fmla="*/ 4245925 w 10808917"/>
              <a:gd name="connsiteY233" fmla="*/ 441977 h 8385999"/>
              <a:gd name="connsiteX234" fmla="*/ 4259536 w 10808917"/>
              <a:gd name="connsiteY234" fmla="*/ 460567 h 8385999"/>
              <a:gd name="connsiteX235" fmla="*/ 4227775 w 10808917"/>
              <a:gd name="connsiteY235" fmla="*/ 454367 h 8385999"/>
              <a:gd name="connsiteX236" fmla="*/ 4245925 w 10808917"/>
              <a:gd name="connsiteY236" fmla="*/ 441977 h 8385999"/>
              <a:gd name="connsiteX237" fmla="*/ 6441463 w 10808917"/>
              <a:gd name="connsiteY237" fmla="*/ 380015 h 8385999"/>
              <a:gd name="connsiteX238" fmla="*/ 6477756 w 10808917"/>
              <a:gd name="connsiteY238" fmla="*/ 380015 h 8385999"/>
              <a:gd name="connsiteX239" fmla="*/ 6713635 w 10808917"/>
              <a:gd name="connsiteY239" fmla="*/ 441977 h 8385999"/>
              <a:gd name="connsiteX240" fmla="*/ 6686414 w 10808917"/>
              <a:gd name="connsiteY240" fmla="*/ 448179 h 8385999"/>
              <a:gd name="connsiteX241" fmla="*/ 6627449 w 10808917"/>
              <a:gd name="connsiteY241" fmla="*/ 423386 h 8385999"/>
              <a:gd name="connsiteX242" fmla="*/ 6568483 w 10808917"/>
              <a:gd name="connsiteY242" fmla="*/ 404807 h 8385999"/>
              <a:gd name="connsiteX243" fmla="*/ 6518580 w 10808917"/>
              <a:gd name="connsiteY243" fmla="*/ 398607 h 8385999"/>
              <a:gd name="connsiteX244" fmla="*/ 6468677 w 10808917"/>
              <a:gd name="connsiteY244" fmla="*/ 386217 h 8385999"/>
              <a:gd name="connsiteX245" fmla="*/ 6441463 w 10808917"/>
              <a:gd name="connsiteY245" fmla="*/ 380015 h 8385999"/>
              <a:gd name="connsiteX246" fmla="*/ 6024129 w 10808917"/>
              <a:gd name="connsiteY246" fmla="*/ 342846 h 8385999"/>
              <a:gd name="connsiteX247" fmla="*/ 5874429 w 10808917"/>
              <a:gd name="connsiteY247" fmla="*/ 349035 h 8385999"/>
              <a:gd name="connsiteX248" fmla="*/ 5711125 w 10808917"/>
              <a:gd name="connsiteY248" fmla="*/ 367626 h 8385999"/>
              <a:gd name="connsiteX249" fmla="*/ 5634009 w 10808917"/>
              <a:gd name="connsiteY249" fmla="*/ 380015 h 8385999"/>
              <a:gd name="connsiteX250" fmla="*/ 5543281 w 10808917"/>
              <a:gd name="connsiteY250" fmla="*/ 404807 h 8385999"/>
              <a:gd name="connsiteX251" fmla="*/ 5597725 w 10808917"/>
              <a:gd name="connsiteY251" fmla="*/ 417198 h 8385999"/>
              <a:gd name="connsiteX252" fmla="*/ 5801851 w 10808917"/>
              <a:gd name="connsiteY252" fmla="*/ 398607 h 8385999"/>
              <a:gd name="connsiteX253" fmla="*/ 5969695 w 10808917"/>
              <a:gd name="connsiteY253" fmla="*/ 380015 h 8385999"/>
              <a:gd name="connsiteX254" fmla="*/ 6087644 w 10808917"/>
              <a:gd name="connsiteY254" fmla="*/ 355236 h 8385999"/>
              <a:gd name="connsiteX255" fmla="*/ 6024129 w 10808917"/>
              <a:gd name="connsiteY255" fmla="*/ 342846 h 8385999"/>
              <a:gd name="connsiteX256" fmla="*/ 4735835 w 10808917"/>
              <a:gd name="connsiteY256" fmla="*/ 280884 h 8385999"/>
              <a:gd name="connsiteX257" fmla="*/ 4763057 w 10808917"/>
              <a:gd name="connsiteY257" fmla="*/ 293274 h 8385999"/>
              <a:gd name="connsiteX258" fmla="*/ 4763057 w 10808917"/>
              <a:gd name="connsiteY258" fmla="*/ 318054 h 8385999"/>
              <a:gd name="connsiteX259" fmla="*/ 4726763 w 10808917"/>
              <a:gd name="connsiteY259" fmla="*/ 293274 h 8385999"/>
              <a:gd name="connsiteX260" fmla="*/ 4735835 w 10808917"/>
              <a:gd name="connsiteY260" fmla="*/ 280884 h 8385999"/>
              <a:gd name="connsiteX261" fmla="*/ 4645109 w 10808917"/>
              <a:gd name="connsiteY261" fmla="*/ 280884 h 8385999"/>
              <a:gd name="connsiteX262" fmla="*/ 4672330 w 10808917"/>
              <a:gd name="connsiteY262" fmla="*/ 280884 h 8385999"/>
              <a:gd name="connsiteX263" fmla="*/ 4690472 w 10808917"/>
              <a:gd name="connsiteY263" fmla="*/ 293274 h 8385999"/>
              <a:gd name="connsiteX264" fmla="*/ 4645109 w 10808917"/>
              <a:gd name="connsiteY264" fmla="*/ 293274 h 8385999"/>
              <a:gd name="connsiteX265" fmla="*/ 4645109 w 10808917"/>
              <a:gd name="connsiteY265" fmla="*/ 280884 h 8385999"/>
              <a:gd name="connsiteX266" fmla="*/ 6232796 w 10808917"/>
              <a:gd name="connsiteY266" fmla="*/ 194143 h 8385999"/>
              <a:gd name="connsiteX267" fmla="*/ 6305381 w 10808917"/>
              <a:gd name="connsiteY267" fmla="*/ 206533 h 8385999"/>
              <a:gd name="connsiteX268" fmla="*/ 6323523 w 10808917"/>
              <a:gd name="connsiteY268" fmla="*/ 218922 h 8385999"/>
              <a:gd name="connsiteX269" fmla="*/ 6269079 w 10808917"/>
              <a:gd name="connsiteY269" fmla="*/ 218922 h 8385999"/>
              <a:gd name="connsiteX270" fmla="*/ 6223726 w 10808917"/>
              <a:gd name="connsiteY270" fmla="*/ 206533 h 8385999"/>
              <a:gd name="connsiteX271" fmla="*/ 6232796 w 10808917"/>
              <a:gd name="connsiteY271" fmla="*/ 194143 h 8385999"/>
              <a:gd name="connsiteX272" fmla="*/ 5452563 w 10808917"/>
              <a:gd name="connsiteY272" fmla="*/ 181752 h 8385999"/>
              <a:gd name="connsiteX273" fmla="*/ 5470714 w 10808917"/>
              <a:gd name="connsiteY273" fmla="*/ 194143 h 8385999"/>
              <a:gd name="connsiteX274" fmla="*/ 5434413 w 10808917"/>
              <a:gd name="connsiteY274" fmla="*/ 194143 h 8385999"/>
              <a:gd name="connsiteX275" fmla="*/ 5452563 w 10808917"/>
              <a:gd name="connsiteY275" fmla="*/ 181752 h 8385999"/>
              <a:gd name="connsiteX276" fmla="*/ 5116885 w 10808917"/>
              <a:gd name="connsiteY276" fmla="*/ 169350 h 8385999"/>
              <a:gd name="connsiteX277" fmla="*/ 5121425 w 10808917"/>
              <a:gd name="connsiteY277" fmla="*/ 187941 h 8385999"/>
              <a:gd name="connsiteX278" fmla="*/ 5098734 w 10808917"/>
              <a:gd name="connsiteY278" fmla="*/ 194143 h 8385999"/>
              <a:gd name="connsiteX279" fmla="*/ 5116885 w 10808917"/>
              <a:gd name="connsiteY279" fmla="*/ 169350 h 8385999"/>
              <a:gd name="connsiteX280" fmla="*/ 4967755 w 10808917"/>
              <a:gd name="connsiteY280" fmla="*/ 516 h 8385999"/>
              <a:gd name="connsiteX281" fmla="*/ 5001207 w 10808917"/>
              <a:gd name="connsiteY281" fmla="*/ 2069 h 8385999"/>
              <a:gd name="connsiteX282" fmla="*/ 5098734 w 10808917"/>
              <a:gd name="connsiteY282" fmla="*/ 33037 h 8385999"/>
              <a:gd name="connsiteX283" fmla="*/ 5307401 w 10808917"/>
              <a:gd name="connsiteY283" fmla="*/ 119790 h 8385999"/>
              <a:gd name="connsiteX284" fmla="*/ 5352765 w 10808917"/>
              <a:gd name="connsiteY284" fmla="*/ 132181 h 8385999"/>
              <a:gd name="connsiteX285" fmla="*/ 5370907 w 10808917"/>
              <a:gd name="connsiteY285" fmla="*/ 169350 h 8385999"/>
              <a:gd name="connsiteX286" fmla="*/ 5398129 w 10808917"/>
              <a:gd name="connsiteY286" fmla="*/ 206533 h 8385999"/>
              <a:gd name="connsiteX287" fmla="*/ 5434413 w 10808917"/>
              <a:gd name="connsiteY287" fmla="*/ 231312 h 8385999"/>
              <a:gd name="connsiteX288" fmla="*/ 5597725 w 10808917"/>
              <a:gd name="connsiteY288" fmla="*/ 256105 h 8385999"/>
              <a:gd name="connsiteX289" fmla="*/ 5915261 w 10808917"/>
              <a:gd name="connsiteY289" fmla="*/ 280884 h 8385999"/>
              <a:gd name="connsiteX290" fmla="*/ 6069484 w 10808917"/>
              <a:gd name="connsiteY290" fmla="*/ 293274 h 8385999"/>
              <a:gd name="connsiteX291" fmla="*/ 6132999 w 10808917"/>
              <a:gd name="connsiteY291" fmla="*/ 280884 h 8385999"/>
              <a:gd name="connsiteX292" fmla="*/ 6232796 w 10808917"/>
              <a:gd name="connsiteY292" fmla="*/ 256105 h 8385999"/>
              <a:gd name="connsiteX293" fmla="*/ 6396109 w 10808917"/>
              <a:gd name="connsiteY293" fmla="*/ 231312 h 8385999"/>
              <a:gd name="connsiteX294" fmla="*/ 6450535 w 10808917"/>
              <a:gd name="connsiteY294" fmla="*/ 218922 h 8385999"/>
              <a:gd name="connsiteX295" fmla="*/ 6423322 w 10808917"/>
              <a:gd name="connsiteY295" fmla="*/ 256105 h 8385999"/>
              <a:gd name="connsiteX296" fmla="*/ 6341666 w 10808917"/>
              <a:gd name="connsiteY296" fmla="*/ 324255 h 8385999"/>
              <a:gd name="connsiteX297" fmla="*/ 6223726 w 10808917"/>
              <a:gd name="connsiteY297" fmla="*/ 380015 h 8385999"/>
              <a:gd name="connsiteX298" fmla="*/ 6114857 w 10808917"/>
              <a:gd name="connsiteY298" fmla="*/ 404807 h 8385999"/>
              <a:gd name="connsiteX299" fmla="*/ 6092175 w 10808917"/>
              <a:gd name="connsiteY299" fmla="*/ 417198 h 8385999"/>
              <a:gd name="connsiteX300" fmla="*/ 6132999 w 10808917"/>
              <a:gd name="connsiteY300" fmla="*/ 429588 h 8385999"/>
              <a:gd name="connsiteX301" fmla="*/ 6269079 w 10808917"/>
              <a:gd name="connsiteY301" fmla="*/ 441977 h 8385999"/>
              <a:gd name="connsiteX302" fmla="*/ 6359807 w 10808917"/>
              <a:gd name="connsiteY302" fmla="*/ 454367 h 8385999"/>
              <a:gd name="connsiteX303" fmla="*/ 6305381 w 10808917"/>
              <a:gd name="connsiteY303" fmla="*/ 466769 h 8385999"/>
              <a:gd name="connsiteX304" fmla="*/ 6250939 w 10808917"/>
              <a:gd name="connsiteY304" fmla="*/ 491549 h 8385999"/>
              <a:gd name="connsiteX305" fmla="*/ 6260019 w 10808917"/>
              <a:gd name="connsiteY305" fmla="*/ 553510 h 8385999"/>
              <a:gd name="connsiteX306" fmla="*/ 6387029 w 10808917"/>
              <a:gd name="connsiteY306" fmla="*/ 590681 h 8385999"/>
              <a:gd name="connsiteX307" fmla="*/ 6423322 w 10808917"/>
              <a:gd name="connsiteY307" fmla="*/ 590681 h 8385999"/>
              <a:gd name="connsiteX308" fmla="*/ 6486818 w 10808917"/>
              <a:gd name="connsiteY308" fmla="*/ 640253 h 8385999"/>
              <a:gd name="connsiteX309" fmla="*/ 6504979 w 10808917"/>
              <a:gd name="connsiteY309" fmla="*/ 603082 h 8385999"/>
              <a:gd name="connsiteX310" fmla="*/ 6586625 w 10808917"/>
              <a:gd name="connsiteY310" fmla="*/ 590681 h 8385999"/>
              <a:gd name="connsiteX311" fmla="*/ 6858797 w 10808917"/>
              <a:gd name="connsiteY311" fmla="*/ 627863 h 8385999"/>
              <a:gd name="connsiteX312" fmla="*/ 7112829 w 10808917"/>
              <a:gd name="connsiteY312" fmla="*/ 603082 h 8385999"/>
              <a:gd name="connsiteX313" fmla="*/ 7321503 w 10808917"/>
              <a:gd name="connsiteY313" fmla="*/ 603082 h 8385999"/>
              <a:gd name="connsiteX314" fmla="*/ 7366858 w 10808917"/>
              <a:gd name="connsiteY314" fmla="*/ 640253 h 8385999"/>
              <a:gd name="connsiteX315" fmla="*/ 7321503 w 10808917"/>
              <a:gd name="connsiteY315" fmla="*/ 627863 h 8385999"/>
              <a:gd name="connsiteX316" fmla="*/ 7257989 w 10808917"/>
              <a:gd name="connsiteY316" fmla="*/ 615472 h 8385999"/>
              <a:gd name="connsiteX317" fmla="*/ 7303344 w 10808917"/>
              <a:gd name="connsiteY317" fmla="*/ 726994 h 8385999"/>
              <a:gd name="connsiteX318" fmla="*/ 7321503 w 10808917"/>
              <a:gd name="connsiteY318" fmla="*/ 764177 h 8385999"/>
              <a:gd name="connsiteX319" fmla="*/ 7276132 w 10808917"/>
              <a:gd name="connsiteY319" fmla="*/ 714603 h 8385999"/>
              <a:gd name="connsiteX320" fmla="*/ 7103749 w 10808917"/>
              <a:gd name="connsiteY320" fmla="*/ 665032 h 8385999"/>
              <a:gd name="connsiteX321" fmla="*/ 6985817 w 10808917"/>
              <a:gd name="connsiteY321" fmla="*/ 652643 h 8385999"/>
              <a:gd name="connsiteX322" fmla="*/ 6967666 w 10808917"/>
              <a:gd name="connsiteY322" fmla="*/ 677434 h 8385999"/>
              <a:gd name="connsiteX323" fmla="*/ 6958595 w 10808917"/>
              <a:gd name="connsiteY323" fmla="*/ 677434 h 8385999"/>
              <a:gd name="connsiteX324" fmla="*/ 6904170 w 10808917"/>
              <a:gd name="connsiteY324" fmla="*/ 652643 h 8385999"/>
              <a:gd name="connsiteX325" fmla="*/ 6867869 w 10808917"/>
              <a:gd name="connsiteY325" fmla="*/ 677434 h 8385999"/>
              <a:gd name="connsiteX326" fmla="*/ 6967666 w 10808917"/>
              <a:gd name="connsiteY326" fmla="*/ 739384 h 8385999"/>
              <a:gd name="connsiteX327" fmla="*/ 7040243 w 10808917"/>
              <a:gd name="connsiteY327" fmla="*/ 782767 h 8385999"/>
              <a:gd name="connsiteX328" fmla="*/ 7076536 w 10808917"/>
              <a:gd name="connsiteY328" fmla="*/ 813736 h 8385999"/>
              <a:gd name="connsiteX329" fmla="*/ 7121907 w 10808917"/>
              <a:gd name="connsiteY329" fmla="*/ 832327 h 8385999"/>
              <a:gd name="connsiteX330" fmla="*/ 7221697 w 10808917"/>
              <a:gd name="connsiteY330" fmla="*/ 838528 h 8385999"/>
              <a:gd name="connsiteX331" fmla="*/ 7403151 w 10808917"/>
              <a:gd name="connsiteY331" fmla="*/ 888099 h 8385999"/>
              <a:gd name="connsiteX332" fmla="*/ 7230777 w 10808917"/>
              <a:gd name="connsiteY332" fmla="*/ 937659 h 8385999"/>
              <a:gd name="connsiteX333" fmla="*/ 7103749 w 10808917"/>
              <a:gd name="connsiteY333" fmla="*/ 900489 h 8385999"/>
              <a:gd name="connsiteX334" fmla="*/ 7067465 w 10808917"/>
              <a:gd name="connsiteY334" fmla="*/ 863308 h 8385999"/>
              <a:gd name="connsiteX335" fmla="*/ 7049323 w 10808917"/>
              <a:gd name="connsiteY335" fmla="*/ 850918 h 8385999"/>
              <a:gd name="connsiteX336" fmla="*/ 7053854 w 10808917"/>
              <a:gd name="connsiteY336" fmla="*/ 819937 h 8385999"/>
              <a:gd name="connsiteX337" fmla="*/ 7026641 w 10808917"/>
              <a:gd name="connsiteY337" fmla="*/ 788956 h 8385999"/>
              <a:gd name="connsiteX338" fmla="*/ 6985817 w 10808917"/>
              <a:gd name="connsiteY338" fmla="*/ 776565 h 8385999"/>
              <a:gd name="connsiteX339" fmla="*/ 6935913 w 10808917"/>
              <a:gd name="connsiteY339" fmla="*/ 757975 h 8385999"/>
              <a:gd name="connsiteX340" fmla="*/ 6895090 w 10808917"/>
              <a:gd name="connsiteY340" fmla="*/ 739384 h 8385999"/>
              <a:gd name="connsiteX341" fmla="*/ 6876948 w 10808917"/>
              <a:gd name="connsiteY341" fmla="*/ 782767 h 8385999"/>
              <a:gd name="connsiteX342" fmla="*/ 6895090 w 10808917"/>
              <a:gd name="connsiteY342" fmla="*/ 826137 h 8385999"/>
              <a:gd name="connsiteX343" fmla="*/ 6831585 w 10808917"/>
              <a:gd name="connsiteY343" fmla="*/ 850918 h 8385999"/>
              <a:gd name="connsiteX344" fmla="*/ 6790761 w 10808917"/>
              <a:gd name="connsiteY344" fmla="*/ 844717 h 8385999"/>
              <a:gd name="connsiteX345" fmla="*/ 6795283 w 10808917"/>
              <a:gd name="connsiteY345" fmla="*/ 863308 h 8385999"/>
              <a:gd name="connsiteX346" fmla="*/ 6858797 w 10808917"/>
              <a:gd name="connsiteY346" fmla="*/ 875698 h 8385999"/>
              <a:gd name="connsiteX347" fmla="*/ 6958595 w 10808917"/>
              <a:gd name="connsiteY347" fmla="*/ 906678 h 8385999"/>
              <a:gd name="connsiteX348" fmla="*/ 7003959 w 10808917"/>
              <a:gd name="connsiteY348" fmla="*/ 937659 h 8385999"/>
              <a:gd name="connsiteX349" fmla="*/ 7067465 w 10808917"/>
              <a:gd name="connsiteY349" fmla="*/ 962451 h 8385999"/>
              <a:gd name="connsiteX350" fmla="*/ 7103749 w 10808917"/>
              <a:gd name="connsiteY350" fmla="*/ 962451 h 8385999"/>
              <a:gd name="connsiteX351" fmla="*/ 7285202 w 10808917"/>
              <a:gd name="connsiteY351" fmla="*/ 999621 h 8385999"/>
              <a:gd name="connsiteX352" fmla="*/ 7466657 w 10808917"/>
              <a:gd name="connsiteY352" fmla="*/ 1049192 h 8385999"/>
              <a:gd name="connsiteX353" fmla="*/ 7439435 w 10808917"/>
              <a:gd name="connsiteY353" fmla="*/ 1049192 h 8385999"/>
              <a:gd name="connsiteX354" fmla="*/ 7412213 w 10808917"/>
              <a:gd name="connsiteY354" fmla="*/ 1073973 h 8385999"/>
              <a:gd name="connsiteX355" fmla="*/ 7448515 w 10808917"/>
              <a:gd name="connsiteY355" fmla="*/ 1098764 h 8385999"/>
              <a:gd name="connsiteX356" fmla="*/ 7566454 w 10808917"/>
              <a:gd name="connsiteY356" fmla="*/ 1148325 h 8385999"/>
              <a:gd name="connsiteX357" fmla="*/ 7666253 w 10808917"/>
              <a:gd name="connsiteY357" fmla="*/ 1235066 h 8385999"/>
              <a:gd name="connsiteX358" fmla="*/ 7675324 w 10808917"/>
              <a:gd name="connsiteY358" fmla="*/ 1259859 h 8385999"/>
              <a:gd name="connsiteX359" fmla="*/ 7530161 w 10808917"/>
              <a:gd name="connsiteY359" fmla="*/ 1222676 h 8385999"/>
              <a:gd name="connsiteX360" fmla="*/ 7566454 w 10808917"/>
              <a:gd name="connsiteY360" fmla="*/ 1247468 h 8385999"/>
              <a:gd name="connsiteX361" fmla="*/ 7602747 w 10808917"/>
              <a:gd name="connsiteY361" fmla="*/ 1284638 h 8385999"/>
              <a:gd name="connsiteX362" fmla="*/ 7648111 w 10808917"/>
              <a:gd name="connsiteY362" fmla="*/ 1346600 h 8385999"/>
              <a:gd name="connsiteX363" fmla="*/ 7675324 w 10808917"/>
              <a:gd name="connsiteY363" fmla="*/ 1396171 h 8385999"/>
              <a:gd name="connsiteX364" fmla="*/ 7648111 w 10808917"/>
              <a:gd name="connsiteY364" fmla="*/ 1383781 h 8385999"/>
              <a:gd name="connsiteX365" fmla="*/ 7602747 w 10808917"/>
              <a:gd name="connsiteY365" fmla="*/ 1334209 h 8385999"/>
              <a:gd name="connsiteX366" fmla="*/ 7502940 w 10808917"/>
              <a:gd name="connsiteY366" fmla="*/ 1334209 h 8385999"/>
              <a:gd name="connsiteX367" fmla="*/ 7466657 w 10808917"/>
              <a:gd name="connsiteY367" fmla="*/ 1340399 h 8385999"/>
              <a:gd name="connsiteX368" fmla="*/ 7512021 w 10808917"/>
              <a:gd name="connsiteY368" fmla="*/ 1383781 h 8385999"/>
              <a:gd name="connsiteX369" fmla="*/ 7530161 w 10808917"/>
              <a:gd name="connsiteY369" fmla="*/ 1433341 h 8385999"/>
              <a:gd name="connsiteX370" fmla="*/ 7530161 w 10808917"/>
              <a:gd name="connsiteY370" fmla="*/ 1458133 h 8385999"/>
              <a:gd name="connsiteX371" fmla="*/ 7611809 w 10808917"/>
              <a:gd name="connsiteY371" fmla="*/ 1495303 h 8385999"/>
              <a:gd name="connsiteX372" fmla="*/ 7820485 w 10808917"/>
              <a:gd name="connsiteY372" fmla="*/ 1656396 h 8385999"/>
              <a:gd name="connsiteX373" fmla="*/ 7920275 w 10808917"/>
              <a:gd name="connsiteY373" fmla="*/ 1767929 h 8385999"/>
              <a:gd name="connsiteX374" fmla="*/ 7938425 w 10808917"/>
              <a:gd name="connsiteY374" fmla="*/ 2102518 h 8385999"/>
              <a:gd name="connsiteX375" fmla="*/ 7938425 w 10808917"/>
              <a:gd name="connsiteY375" fmla="*/ 2437095 h 8385999"/>
              <a:gd name="connsiteX376" fmla="*/ 7897601 w 10808917"/>
              <a:gd name="connsiteY376" fmla="*/ 2418516 h 8385999"/>
              <a:gd name="connsiteX377" fmla="*/ 7856769 w 10808917"/>
              <a:gd name="connsiteY377" fmla="*/ 2387535 h 8385999"/>
              <a:gd name="connsiteX378" fmla="*/ 7766042 w 10808917"/>
              <a:gd name="connsiteY378" fmla="*/ 2387535 h 8385999"/>
              <a:gd name="connsiteX379" fmla="*/ 7856769 w 10808917"/>
              <a:gd name="connsiteY379" fmla="*/ 2437095 h 8385999"/>
              <a:gd name="connsiteX380" fmla="*/ 7893061 w 10808917"/>
              <a:gd name="connsiteY380" fmla="*/ 2437095 h 8385999"/>
              <a:gd name="connsiteX381" fmla="*/ 7911213 w 10808917"/>
              <a:gd name="connsiteY381" fmla="*/ 2461887 h 8385999"/>
              <a:gd name="connsiteX382" fmla="*/ 7820485 w 10808917"/>
              <a:gd name="connsiteY382" fmla="*/ 2511447 h 8385999"/>
              <a:gd name="connsiteX383" fmla="*/ 7693465 w 10808917"/>
              <a:gd name="connsiteY383" fmla="*/ 2523849 h 8385999"/>
              <a:gd name="connsiteX384" fmla="*/ 7648111 w 10808917"/>
              <a:gd name="connsiteY384" fmla="*/ 2511447 h 8385999"/>
              <a:gd name="connsiteX385" fmla="*/ 7720679 w 10808917"/>
              <a:gd name="connsiteY385" fmla="*/ 2635371 h 8385999"/>
              <a:gd name="connsiteX386" fmla="*/ 7793263 w 10808917"/>
              <a:gd name="connsiteY386" fmla="*/ 2697333 h 8385999"/>
              <a:gd name="connsiteX387" fmla="*/ 7747900 w 10808917"/>
              <a:gd name="connsiteY387" fmla="*/ 2697333 h 8385999"/>
              <a:gd name="connsiteX388" fmla="*/ 7720679 w 10808917"/>
              <a:gd name="connsiteY388" fmla="*/ 2697333 h 8385999"/>
              <a:gd name="connsiteX389" fmla="*/ 7702536 w 10808917"/>
              <a:gd name="connsiteY389" fmla="*/ 2746904 h 8385999"/>
              <a:gd name="connsiteX390" fmla="*/ 7716143 w 10808917"/>
              <a:gd name="connsiteY390" fmla="*/ 2784075 h 8385999"/>
              <a:gd name="connsiteX391" fmla="*/ 7707253 w 10808917"/>
              <a:gd name="connsiteY391" fmla="*/ 2808369 h 8385999"/>
              <a:gd name="connsiteX392" fmla="*/ 7858097 w 10808917"/>
              <a:gd name="connsiteY392" fmla="*/ 2802343 h 8385999"/>
              <a:gd name="connsiteX393" fmla="*/ 8586166 w 10808917"/>
              <a:gd name="connsiteY393" fmla="*/ 2793045 h 8385999"/>
              <a:gd name="connsiteX394" fmla="*/ 8912773 w 10808917"/>
              <a:gd name="connsiteY394" fmla="*/ 2805446 h 8385999"/>
              <a:gd name="connsiteX395" fmla="*/ 9048855 w 10808917"/>
              <a:gd name="connsiteY395" fmla="*/ 2855007 h 8385999"/>
              <a:gd name="connsiteX396" fmla="*/ 9076075 w 10808917"/>
              <a:gd name="connsiteY396" fmla="*/ 2892189 h 8385999"/>
              <a:gd name="connsiteX397" fmla="*/ 9103287 w 10808917"/>
              <a:gd name="connsiteY397" fmla="*/ 2929358 h 8385999"/>
              <a:gd name="connsiteX398" fmla="*/ 9157723 w 10808917"/>
              <a:gd name="connsiteY398" fmla="*/ 2929358 h 8385999"/>
              <a:gd name="connsiteX399" fmla="*/ 9157723 w 10808917"/>
              <a:gd name="connsiteY399" fmla="*/ 2941748 h 8385999"/>
              <a:gd name="connsiteX400" fmla="*/ 9153193 w 10808917"/>
              <a:gd name="connsiteY400" fmla="*/ 2954150 h 8385999"/>
              <a:gd name="connsiteX401" fmla="*/ 9148651 w 10808917"/>
              <a:gd name="connsiteY401" fmla="*/ 2966539 h 8385999"/>
              <a:gd name="connsiteX402" fmla="*/ 9502479 w 10808917"/>
              <a:gd name="connsiteY402" fmla="*/ 3028501 h 8385999"/>
              <a:gd name="connsiteX403" fmla="*/ 9820017 w 10808917"/>
              <a:gd name="connsiteY403" fmla="*/ 3065672 h 8385999"/>
              <a:gd name="connsiteX404" fmla="*/ 9738361 w 10808917"/>
              <a:gd name="connsiteY404" fmla="*/ 3078061 h 8385999"/>
              <a:gd name="connsiteX405" fmla="*/ 9638571 w 10808917"/>
              <a:gd name="connsiteY405" fmla="*/ 3071872 h 8385999"/>
              <a:gd name="connsiteX406" fmla="*/ 9520623 w 10808917"/>
              <a:gd name="connsiteY406" fmla="*/ 3065672 h 8385999"/>
              <a:gd name="connsiteX407" fmla="*/ 9221237 w 10808917"/>
              <a:gd name="connsiteY407" fmla="*/ 3053282 h 8385999"/>
              <a:gd name="connsiteX408" fmla="*/ 9302883 w 10808917"/>
              <a:gd name="connsiteY408" fmla="*/ 3251556 h 8385999"/>
              <a:gd name="connsiteX409" fmla="*/ 9275671 w 10808917"/>
              <a:gd name="connsiteY409" fmla="*/ 3251556 h 8385999"/>
              <a:gd name="connsiteX410" fmla="*/ 9230299 w 10808917"/>
              <a:gd name="connsiteY410" fmla="*/ 3239166 h 8385999"/>
              <a:gd name="connsiteX411" fmla="*/ 9330107 w 10808917"/>
              <a:gd name="connsiteY411" fmla="*/ 3350687 h 8385999"/>
              <a:gd name="connsiteX412" fmla="*/ 9357319 w 10808917"/>
              <a:gd name="connsiteY412" fmla="*/ 3412649 h 8385999"/>
              <a:gd name="connsiteX413" fmla="*/ 9402683 w 10808917"/>
              <a:gd name="connsiteY413" fmla="*/ 3524183 h 8385999"/>
              <a:gd name="connsiteX414" fmla="*/ 9416295 w 10808917"/>
              <a:gd name="connsiteY414" fmla="*/ 3561354 h 8385999"/>
              <a:gd name="connsiteX415" fmla="*/ 9438975 w 10808917"/>
              <a:gd name="connsiteY415" fmla="*/ 3610925 h 8385999"/>
              <a:gd name="connsiteX416" fmla="*/ 9438975 w 10808917"/>
              <a:gd name="connsiteY416" fmla="*/ 3648095 h 8385999"/>
              <a:gd name="connsiteX417" fmla="*/ 9457119 w 10808917"/>
              <a:gd name="connsiteY417" fmla="*/ 3685276 h 8385999"/>
              <a:gd name="connsiteX418" fmla="*/ 9565987 w 10808917"/>
              <a:gd name="connsiteY418" fmla="*/ 3710057 h 8385999"/>
              <a:gd name="connsiteX419" fmla="*/ 9720219 w 10808917"/>
              <a:gd name="connsiteY419" fmla="*/ 3784409 h 8385999"/>
              <a:gd name="connsiteX420" fmla="*/ 9729299 w 10808917"/>
              <a:gd name="connsiteY420" fmla="*/ 3809200 h 8385999"/>
              <a:gd name="connsiteX421" fmla="*/ 9674855 w 10808917"/>
              <a:gd name="connsiteY421" fmla="*/ 3796810 h 8385999"/>
              <a:gd name="connsiteX422" fmla="*/ 9593207 w 10808917"/>
              <a:gd name="connsiteY422" fmla="*/ 3803000 h 8385999"/>
              <a:gd name="connsiteX423" fmla="*/ 9611351 w 10808917"/>
              <a:gd name="connsiteY423" fmla="*/ 3883552 h 8385999"/>
              <a:gd name="connsiteX424" fmla="*/ 9620431 w 10808917"/>
              <a:gd name="connsiteY424" fmla="*/ 3914533 h 8385999"/>
              <a:gd name="connsiteX425" fmla="*/ 9602279 w 10808917"/>
              <a:gd name="connsiteY425" fmla="*/ 3908331 h 8385999"/>
              <a:gd name="connsiteX426" fmla="*/ 9475259 w 10808917"/>
              <a:gd name="connsiteY426" fmla="*/ 3883552 h 8385999"/>
              <a:gd name="connsiteX427" fmla="*/ 9597739 w 10808917"/>
              <a:gd name="connsiteY427" fmla="*/ 3945514 h 8385999"/>
              <a:gd name="connsiteX428" fmla="*/ 9756503 w 10808917"/>
              <a:gd name="connsiteY428" fmla="*/ 4007476 h 8385999"/>
              <a:gd name="connsiteX429" fmla="*/ 9783725 w 10808917"/>
              <a:gd name="connsiteY429" fmla="*/ 4007476 h 8385999"/>
              <a:gd name="connsiteX430" fmla="*/ 9897133 w 10808917"/>
              <a:gd name="connsiteY430" fmla="*/ 3995074 h 8385999"/>
              <a:gd name="connsiteX431" fmla="*/ 10019613 w 10808917"/>
              <a:gd name="connsiteY431" fmla="*/ 3982683 h 8385999"/>
              <a:gd name="connsiteX432" fmla="*/ 10110339 w 10808917"/>
              <a:gd name="connsiteY432" fmla="*/ 4032255 h 8385999"/>
              <a:gd name="connsiteX433" fmla="*/ 9965179 w 10808917"/>
              <a:gd name="connsiteY433" fmla="*/ 4044645 h 8385999"/>
              <a:gd name="connsiteX434" fmla="*/ 9820017 w 10808917"/>
              <a:gd name="connsiteY434" fmla="*/ 4050846 h 8385999"/>
              <a:gd name="connsiteX435" fmla="*/ 9702079 w 10808917"/>
              <a:gd name="connsiteY435" fmla="*/ 4057036 h 8385999"/>
              <a:gd name="connsiteX436" fmla="*/ 9620431 w 10808917"/>
              <a:gd name="connsiteY436" fmla="*/ 4044645 h 8385999"/>
              <a:gd name="connsiteX437" fmla="*/ 9629491 w 10808917"/>
              <a:gd name="connsiteY437" fmla="*/ 4057036 h 8385999"/>
              <a:gd name="connsiteX438" fmla="*/ 9656715 w 10808917"/>
              <a:gd name="connsiteY438" fmla="*/ 4081827 h 8385999"/>
              <a:gd name="connsiteX439" fmla="*/ 9629491 w 10808917"/>
              <a:gd name="connsiteY439" fmla="*/ 4094217 h 8385999"/>
              <a:gd name="connsiteX440" fmla="*/ 9575059 w 10808917"/>
              <a:gd name="connsiteY440" fmla="*/ 4156179 h 8385999"/>
              <a:gd name="connsiteX441" fmla="*/ 9620431 w 10808917"/>
              <a:gd name="connsiteY441" fmla="*/ 4255310 h 8385999"/>
              <a:gd name="connsiteX442" fmla="*/ 9674855 w 10808917"/>
              <a:gd name="connsiteY442" fmla="*/ 4280091 h 8385999"/>
              <a:gd name="connsiteX443" fmla="*/ 9624951 w 10808917"/>
              <a:gd name="connsiteY443" fmla="*/ 4280091 h 8385999"/>
              <a:gd name="connsiteX444" fmla="*/ 9529703 w 10808917"/>
              <a:gd name="connsiteY444" fmla="*/ 4267701 h 8385999"/>
              <a:gd name="connsiteX445" fmla="*/ 9475259 w 10808917"/>
              <a:gd name="connsiteY445" fmla="*/ 4267701 h 8385999"/>
              <a:gd name="connsiteX446" fmla="*/ 9429895 w 10808917"/>
              <a:gd name="connsiteY446" fmla="*/ 4280091 h 8385999"/>
              <a:gd name="connsiteX447" fmla="*/ 9370931 w 10808917"/>
              <a:gd name="connsiteY447" fmla="*/ 4311072 h 8385999"/>
              <a:gd name="connsiteX448" fmla="*/ 9311965 w 10808917"/>
              <a:gd name="connsiteY448" fmla="*/ 4348253 h 8385999"/>
              <a:gd name="connsiteX449" fmla="*/ 9271133 w 10808917"/>
              <a:gd name="connsiteY449" fmla="*/ 4379234 h 8385999"/>
              <a:gd name="connsiteX450" fmla="*/ 9257523 w 10808917"/>
              <a:gd name="connsiteY450" fmla="*/ 4404013 h 8385999"/>
              <a:gd name="connsiteX451" fmla="*/ 9393611 w 10808917"/>
              <a:gd name="connsiteY451" fmla="*/ 4428794 h 8385999"/>
              <a:gd name="connsiteX452" fmla="*/ 9729299 w 10808917"/>
              <a:gd name="connsiteY452" fmla="*/ 4453586 h 8385999"/>
              <a:gd name="connsiteX453" fmla="*/ 9348247 w 10808917"/>
              <a:gd name="connsiteY453" fmla="*/ 4465975 h 8385999"/>
              <a:gd name="connsiteX454" fmla="*/ 9221237 w 10808917"/>
              <a:gd name="connsiteY454" fmla="*/ 4465975 h 8385999"/>
              <a:gd name="connsiteX455" fmla="*/ 8958127 w 10808917"/>
              <a:gd name="connsiteY455" fmla="*/ 4490756 h 8385999"/>
              <a:gd name="connsiteX456" fmla="*/ 9112369 w 10808917"/>
              <a:gd name="connsiteY456" fmla="*/ 4527937 h 8385999"/>
              <a:gd name="connsiteX457" fmla="*/ 9311965 w 10808917"/>
              <a:gd name="connsiteY457" fmla="*/ 4577509 h 8385999"/>
              <a:gd name="connsiteX458" fmla="*/ 9239379 w 10808917"/>
              <a:gd name="connsiteY458" fmla="*/ 4602289 h 8385999"/>
              <a:gd name="connsiteX459" fmla="*/ 9212159 w 10808917"/>
              <a:gd name="connsiteY459" fmla="*/ 4602289 h 8385999"/>
              <a:gd name="connsiteX460" fmla="*/ 9212159 w 10808917"/>
              <a:gd name="connsiteY460" fmla="*/ 4614680 h 8385999"/>
              <a:gd name="connsiteX461" fmla="*/ 9493411 w 10808917"/>
              <a:gd name="connsiteY461" fmla="*/ 4658049 h 8385999"/>
              <a:gd name="connsiteX462" fmla="*/ 9774655 w 10808917"/>
              <a:gd name="connsiteY462" fmla="*/ 4689030 h 8385999"/>
              <a:gd name="connsiteX463" fmla="*/ 9783725 w 10808917"/>
              <a:gd name="connsiteY463" fmla="*/ 4701420 h 8385999"/>
              <a:gd name="connsiteX464" fmla="*/ 9747439 w 10808917"/>
              <a:gd name="connsiteY464" fmla="*/ 4701420 h 8385999"/>
              <a:gd name="connsiteX465" fmla="*/ 9579597 w 10808917"/>
              <a:gd name="connsiteY465" fmla="*/ 4689030 h 8385999"/>
              <a:gd name="connsiteX466" fmla="*/ 9393611 w 10808917"/>
              <a:gd name="connsiteY466" fmla="*/ 4676640 h 8385999"/>
              <a:gd name="connsiteX467" fmla="*/ 9330107 w 10808917"/>
              <a:gd name="connsiteY467" fmla="*/ 4689030 h 8385999"/>
              <a:gd name="connsiteX468" fmla="*/ 9311965 w 10808917"/>
              <a:gd name="connsiteY468" fmla="*/ 4800564 h 8385999"/>
              <a:gd name="connsiteX469" fmla="*/ 9502479 w 10808917"/>
              <a:gd name="connsiteY469" fmla="*/ 4800564 h 8385999"/>
              <a:gd name="connsiteX470" fmla="*/ 9688467 w 10808917"/>
              <a:gd name="connsiteY470" fmla="*/ 4806754 h 8385999"/>
              <a:gd name="connsiteX471" fmla="*/ 9829087 w 10808917"/>
              <a:gd name="connsiteY471" fmla="*/ 4812954 h 8385999"/>
              <a:gd name="connsiteX472" fmla="*/ 9906203 w 10808917"/>
              <a:gd name="connsiteY472" fmla="*/ 4819142 h 8385999"/>
              <a:gd name="connsiteX473" fmla="*/ 9928887 w 10808917"/>
              <a:gd name="connsiteY473" fmla="*/ 4843935 h 8385999"/>
              <a:gd name="connsiteX474" fmla="*/ 9965179 w 10808917"/>
              <a:gd name="connsiteY474" fmla="*/ 4874916 h 8385999"/>
              <a:gd name="connsiteX475" fmla="*/ 9947035 w 10808917"/>
              <a:gd name="connsiteY475" fmla="*/ 4912085 h 8385999"/>
              <a:gd name="connsiteX476" fmla="*/ 9847231 w 10808917"/>
              <a:gd name="connsiteY476" fmla="*/ 4924476 h 8385999"/>
              <a:gd name="connsiteX477" fmla="*/ 9683935 w 10808917"/>
              <a:gd name="connsiteY477" fmla="*/ 4936878 h 8385999"/>
              <a:gd name="connsiteX478" fmla="*/ 9647635 w 10808917"/>
              <a:gd name="connsiteY478" fmla="*/ 4961657 h 8385999"/>
              <a:gd name="connsiteX479" fmla="*/ 9683935 w 10808917"/>
              <a:gd name="connsiteY479" fmla="*/ 4998828 h 8385999"/>
              <a:gd name="connsiteX480" fmla="*/ 9702079 w 10808917"/>
              <a:gd name="connsiteY480" fmla="*/ 5023619 h 8385999"/>
              <a:gd name="connsiteX481" fmla="*/ 9738361 w 10808917"/>
              <a:gd name="connsiteY481" fmla="*/ 5048399 h 8385999"/>
              <a:gd name="connsiteX482" fmla="*/ 9847231 w 10808917"/>
              <a:gd name="connsiteY482" fmla="*/ 5073191 h 8385999"/>
              <a:gd name="connsiteX483" fmla="*/ 9820017 w 10808917"/>
              <a:gd name="connsiteY483" fmla="*/ 5085581 h 8385999"/>
              <a:gd name="connsiteX484" fmla="*/ 9720219 w 10808917"/>
              <a:gd name="connsiteY484" fmla="*/ 5079380 h 8385999"/>
              <a:gd name="connsiteX485" fmla="*/ 9611351 w 10808917"/>
              <a:gd name="connsiteY485" fmla="*/ 5073191 h 8385999"/>
              <a:gd name="connsiteX486" fmla="*/ 9493411 w 10808917"/>
              <a:gd name="connsiteY486" fmla="*/ 5097971 h 8385999"/>
              <a:gd name="connsiteX487" fmla="*/ 9420833 w 10808917"/>
              <a:gd name="connsiteY487" fmla="*/ 5135140 h 8385999"/>
              <a:gd name="connsiteX488" fmla="*/ 9611351 w 10808917"/>
              <a:gd name="connsiteY488" fmla="*/ 5159933 h 8385999"/>
              <a:gd name="connsiteX489" fmla="*/ 9820017 w 10808917"/>
              <a:gd name="connsiteY489" fmla="*/ 5197102 h 8385999"/>
              <a:gd name="connsiteX490" fmla="*/ 9783725 w 10808917"/>
              <a:gd name="connsiteY490" fmla="*/ 5197102 h 8385999"/>
              <a:gd name="connsiteX491" fmla="*/ 9738361 w 10808917"/>
              <a:gd name="connsiteY491" fmla="*/ 5209493 h 8385999"/>
              <a:gd name="connsiteX492" fmla="*/ 9756503 w 10808917"/>
              <a:gd name="connsiteY492" fmla="*/ 5259064 h 8385999"/>
              <a:gd name="connsiteX493" fmla="*/ 9783725 w 10808917"/>
              <a:gd name="connsiteY493" fmla="*/ 5283845 h 8385999"/>
              <a:gd name="connsiteX494" fmla="*/ 9829087 w 10808917"/>
              <a:gd name="connsiteY494" fmla="*/ 5283845 h 8385999"/>
              <a:gd name="connsiteX495" fmla="*/ 9720219 w 10808917"/>
              <a:gd name="connsiteY495" fmla="*/ 5395377 h 8385999"/>
              <a:gd name="connsiteX496" fmla="*/ 9765583 w 10808917"/>
              <a:gd name="connsiteY496" fmla="*/ 5382988 h 8385999"/>
              <a:gd name="connsiteX497" fmla="*/ 9883523 w 10808917"/>
              <a:gd name="connsiteY497" fmla="*/ 5358196 h 8385999"/>
              <a:gd name="connsiteX498" fmla="*/ 9956099 w 10808917"/>
              <a:gd name="connsiteY498" fmla="*/ 5345805 h 8385999"/>
              <a:gd name="connsiteX499" fmla="*/ 9901673 w 10808917"/>
              <a:gd name="connsiteY499" fmla="*/ 5469729 h 8385999"/>
              <a:gd name="connsiteX500" fmla="*/ 9919815 w 10808917"/>
              <a:gd name="connsiteY500" fmla="*/ 5494510 h 8385999"/>
              <a:gd name="connsiteX501" fmla="*/ 10210139 w 10808917"/>
              <a:gd name="connsiteY501" fmla="*/ 5506911 h 8385999"/>
              <a:gd name="connsiteX502" fmla="*/ 10500451 w 10808917"/>
              <a:gd name="connsiteY502" fmla="*/ 5519301 h 8385999"/>
              <a:gd name="connsiteX503" fmla="*/ 10092189 w 10808917"/>
              <a:gd name="connsiteY503" fmla="*/ 5568860 h 8385999"/>
              <a:gd name="connsiteX504" fmla="*/ 10019613 w 10808917"/>
              <a:gd name="connsiteY504" fmla="*/ 5556472 h 8385999"/>
              <a:gd name="connsiteX505" fmla="*/ 9874451 w 10808917"/>
              <a:gd name="connsiteY505" fmla="*/ 5556472 h 8385999"/>
              <a:gd name="connsiteX506" fmla="*/ 9820017 w 10808917"/>
              <a:gd name="connsiteY506" fmla="*/ 5606043 h 8385999"/>
              <a:gd name="connsiteX507" fmla="*/ 9915275 w 10808917"/>
              <a:gd name="connsiteY507" fmla="*/ 5606043 h 8385999"/>
              <a:gd name="connsiteX508" fmla="*/ 10010543 w 10808917"/>
              <a:gd name="connsiteY508" fmla="*/ 5618432 h 8385999"/>
              <a:gd name="connsiteX509" fmla="*/ 10101269 w 10808917"/>
              <a:gd name="connsiteY509" fmla="*/ 5630822 h 8385999"/>
              <a:gd name="connsiteX510" fmla="*/ 10373433 w 10808917"/>
              <a:gd name="connsiteY510" fmla="*/ 5655615 h 8385999"/>
              <a:gd name="connsiteX511" fmla="*/ 10654685 w 10808917"/>
              <a:gd name="connsiteY511" fmla="*/ 5680394 h 8385999"/>
              <a:gd name="connsiteX512" fmla="*/ 10808917 w 10808917"/>
              <a:gd name="connsiteY512" fmla="*/ 5705174 h 8385999"/>
              <a:gd name="connsiteX513" fmla="*/ 9756503 w 10808917"/>
              <a:gd name="connsiteY513" fmla="*/ 5668005 h 8385999"/>
              <a:gd name="connsiteX514" fmla="*/ 9747439 w 10808917"/>
              <a:gd name="connsiteY514" fmla="*/ 5668005 h 8385999"/>
              <a:gd name="connsiteX515" fmla="*/ 9847231 w 10808917"/>
              <a:gd name="connsiteY515" fmla="*/ 5680394 h 8385999"/>
              <a:gd name="connsiteX516" fmla="*/ 10064967 w 10808917"/>
              <a:gd name="connsiteY516" fmla="*/ 5692784 h 8385999"/>
              <a:gd name="connsiteX517" fmla="*/ 10155695 w 10808917"/>
              <a:gd name="connsiteY517" fmla="*/ 5717577 h 8385999"/>
              <a:gd name="connsiteX518" fmla="*/ 10064967 w 10808917"/>
              <a:gd name="connsiteY518" fmla="*/ 5717577 h 8385999"/>
              <a:gd name="connsiteX519" fmla="*/ 9956099 w 10808917"/>
              <a:gd name="connsiteY519" fmla="*/ 5767136 h 8385999"/>
              <a:gd name="connsiteX520" fmla="*/ 9910743 w 10808917"/>
              <a:gd name="connsiteY520" fmla="*/ 5791928 h 8385999"/>
              <a:gd name="connsiteX521" fmla="*/ 9865381 w 10808917"/>
              <a:gd name="connsiteY521" fmla="*/ 5866280 h 8385999"/>
              <a:gd name="connsiteX522" fmla="*/ 9838167 w 10808917"/>
              <a:gd name="connsiteY522" fmla="*/ 5915839 h 8385999"/>
              <a:gd name="connsiteX523" fmla="*/ 9974251 w 10808917"/>
              <a:gd name="connsiteY523" fmla="*/ 5953021 h 8385999"/>
              <a:gd name="connsiteX524" fmla="*/ 10074047 w 10808917"/>
              <a:gd name="connsiteY524" fmla="*/ 5990192 h 8385999"/>
              <a:gd name="connsiteX525" fmla="*/ 10046827 w 10808917"/>
              <a:gd name="connsiteY525" fmla="*/ 5990192 h 8385999"/>
              <a:gd name="connsiteX526" fmla="*/ 9960639 w 10808917"/>
              <a:gd name="connsiteY526" fmla="*/ 5977801 h 8385999"/>
              <a:gd name="connsiteX527" fmla="*/ 9856311 w 10808917"/>
              <a:gd name="connsiteY527" fmla="*/ 5965411 h 8385999"/>
              <a:gd name="connsiteX528" fmla="*/ 9774655 w 10808917"/>
              <a:gd name="connsiteY528" fmla="*/ 5990192 h 8385999"/>
              <a:gd name="connsiteX529" fmla="*/ 9693007 w 10808917"/>
              <a:gd name="connsiteY529" fmla="*/ 6014983 h 8385999"/>
              <a:gd name="connsiteX530" fmla="*/ 9693007 w 10808917"/>
              <a:gd name="connsiteY530" fmla="*/ 5990192 h 8385999"/>
              <a:gd name="connsiteX531" fmla="*/ 9656715 w 10808917"/>
              <a:gd name="connsiteY531" fmla="*/ 5940632 h 8385999"/>
              <a:gd name="connsiteX532" fmla="*/ 9702079 w 10808917"/>
              <a:gd name="connsiteY532" fmla="*/ 5928230 h 8385999"/>
              <a:gd name="connsiteX533" fmla="*/ 9810947 w 10808917"/>
              <a:gd name="connsiteY533" fmla="*/ 5891060 h 8385999"/>
              <a:gd name="connsiteX534" fmla="*/ 9820017 w 10808917"/>
              <a:gd name="connsiteY534" fmla="*/ 5841487 h 8385999"/>
              <a:gd name="connsiteX535" fmla="*/ 9756503 w 10808917"/>
              <a:gd name="connsiteY535" fmla="*/ 5841487 h 8385999"/>
              <a:gd name="connsiteX536" fmla="*/ 9352789 w 10808917"/>
              <a:gd name="connsiteY536" fmla="*/ 5816708 h 8385999"/>
              <a:gd name="connsiteX537" fmla="*/ 8858339 w 10808917"/>
              <a:gd name="connsiteY537" fmla="*/ 5791928 h 8385999"/>
              <a:gd name="connsiteX538" fmla="*/ 8150681 w 10808917"/>
              <a:gd name="connsiteY538" fmla="*/ 5779527 h 8385999"/>
              <a:gd name="connsiteX539" fmla="*/ 8196036 w 10808917"/>
              <a:gd name="connsiteY539" fmla="*/ 5767136 h 8385999"/>
              <a:gd name="connsiteX540" fmla="*/ 8141610 w 10808917"/>
              <a:gd name="connsiteY540" fmla="*/ 5742356 h 8385999"/>
              <a:gd name="connsiteX541" fmla="*/ 7960157 w 10808917"/>
              <a:gd name="connsiteY541" fmla="*/ 5760947 h 8385999"/>
              <a:gd name="connsiteX542" fmla="*/ 7830875 w 10808917"/>
              <a:gd name="connsiteY542" fmla="*/ 5774882 h 8385999"/>
              <a:gd name="connsiteX543" fmla="*/ 7702908 w 10808917"/>
              <a:gd name="connsiteY543" fmla="*/ 5778039 h 8385999"/>
              <a:gd name="connsiteX544" fmla="*/ 7773263 w 10808917"/>
              <a:gd name="connsiteY544" fmla="*/ 5796056 h 8385999"/>
              <a:gd name="connsiteX545" fmla="*/ 7927495 w 10808917"/>
              <a:gd name="connsiteY545" fmla="*/ 5870408 h 8385999"/>
              <a:gd name="connsiteX546" fmla="*/ 7936575 w 10808917"/>
              <a:gd name="connsiteY546" fmla="*/ 5895200 h 8385999"/>
              <a:gd name="connsiteX547" fmla="*/ 7882131 w 10808917"/>
              <a:gd name="connsiteY547" fmla="*/ 5882809 h 8385999"/>
              <a:gd name="connsiteX548" fmla="*/ 7800484 w 10808917"/>
              <a:gd name="connsiteY548" fmla="*/ 5888999 h 8385999"/>
              <a:gd name="connsiteX549" fmla="*/ 7800484 w 10808917"/>
              <a:gd name="connsiteY549" fmla="*/ 5895838 h 8385999"/>
              <a:gd name="connsiteX550" fmla="*/ 7878509 w 10808917"/>
              <a:gd name="connsiteY550" fmla="*/ 5903449 h 8385999"/>
              <a:gd name="connsiteX551" fmla="*/ 7878509 w 10808917"/>
              <a:gd name="connsiteY551" fmla="*/ 5928230 h 8385999"/>
              <a:gd name="connsiteX552" fmla="*/ 7923864 w 10808917"/>
              <a:gd name="connsiteY552" fmla="*/ 5940632 h 8385999"/>
              <a:gd name="connsiteX553" fmla="*/ 8069025 w 10808917"/>
              <a:gd name="connsiteY553" fmla="*/ 5953021 h 8385999"/>
              <a:gd name="connsiteX554" fmla="*/ 8150681 w 10808917"/>
              <a:gd name="connsiteY554" fmla="*/ 5990192 h 8385999"/>
              <a:gd name="connsiteX555" fmla="*/ 8123460 w 10808917"/>
              <a:gd name="connsiteY555" fmla="*/ 6014983 h 8385999"/>
              <a:gd name="connsiteX556" fmla="*/ 8105317 w 10808917"/>
              <a:gd name="connsiteY556" fmla="*/ 6014983 h 8385999"/>
              <a:gd name="connsiteX557" fmla="*/ 8050883 w 10808917"/>
              <a:gd name="connsiteY557" fmla="*/ 6014983 h 8385999"/>
              <a:gd name="connsiteX558" fmla="*/ 8123460 w 10808917"/>
              <a:gd name="connsiteY558" fmla="*/ 6039763 h 8385999"/>
              <a:gd name="connsiteX559" fmla="*/ 8096247 w 10808917"/>
              <a:gd name="connsiteY559" fmla="*/ 6039763 h 8385999"/>
              <a:gd name="connsiteX560" fmla="*/ 7871703 w 10808917"/>
              <a:gd name="connsiteY560" fmla="*/ 6033569 h 8385999"/>
              <a:gd name="connsiteX561" fmla="*/ 7797865 w 10808917"/>
              <a:gd name="connsiteY561" fmla="*/ 6028215 h 8385999"/>
              <a:gd name="connsiteX562" fmla="*/ 7805015 w 10808917"/>
              <a:gd name="connsiteY562" fmla="*/ 6031514 h 8385999"/>
              <a:gd name="connsiteX563" fmla="*/ 7963779 w 10808917"/>
              <a:gd name="connsiteY563" fmla="*/ 6093476 h 8385999"/>
              <a:gd name="connsiteX564" fmla="*/ 7991001 w 10808917"/>
              <a:gd name="connsiteY564" fmla="*/ 6093476 h 8385999"/>
              <a:gd name="connsiteX565" fmla="*/ 8104409 w 10808917"/>
              <a:gd name="connsiteY565" fmla="*/ 6081073 h 8385999"/>
              <a:gd name="connsiteX566" fmla="*/ 8226889 w 10808917"/>
              <a:gd name="connsiteY566" fmla="*/ 6068683 h 8385999"/>
              <a:gd name="connsiteX567" fmla="*/ 8317615 w 10808917"/>
              <a:gd name="connsiteY567" fmla="*/ 6118255 h 8385999"/>
              <a:gd name="connsiteX568" fmla="*/ 8172455 w 10808917"/>
              <a:gd name="connsiteY568" fmla="*/ 6130645 h 8385999"/>
              <a:gd name="connsiteX569" fmla="*/ 8027293 w 10808917"/>
              <a:gd name="connsiteY569" fmla="*/ 6136845 h 8385999"/>
              <a:gd name="connsiteX570" fmla="*/ 7909353 w 10808917"/>
              <a:gd name="connsiteY570" fmla="*/ 6143035 h 8385999"/>
              <a:gd name="connsiteX571" fmla="*/ 7827707 w 10808917"/>
              <a:gd name="connsiteY571" fmla="*/ 6130645 h 8385999"/>
              <a:gd name="connsiteX572" fmla="*/ 7836767 w 10808917"/>
              <a:gd name="connsiteY572" fmla="*/ 6143035 h 8385999"/>
              <a:gd name="connsiteX573" fmla="*/ 7863990 w 10808917"/>
              <a:gd name="connsiteY573" fmla="*/ 6167826 h 8385999"/>
              <a:gd name="connsiteX574" fmla="*/ 7836767 w 10808917"/>
              <a:gd name="connsiteY574" fmla="*/ 6180217 h 8385999"/>
              <a:gd name="connsiteX575" fmla="*/ 7782334 w 10808917"/>
              <a:gd name="connsiteY575" fmla="*/ 6242179 h 8385999"/>
              <a:gd name="connsiteX576" fmla="*/ 7827707 w 10808917"/>
              <a:gd name="connsiteY576" fmla="*/ 6341310 h 8385999"/>
              <a:gd name="connsiteX577" fmla="*/ 7882131 w 10808917"/>
              <a:gd name="connsiteY577" fmla="*/ 6366090 h 8385999"/>
              <a:gd name="connsiteX578" fmla="*/ 7832228 w 10808917"/>
              <a:gd name="connsiteY578" fmla="*/ 6366090 h 8385999"/>
              <a:gd name="connsiteX579" fmla="*/ 7736979 w 10808917"/>
              <a:gd name="connsiteY579" fmla="*/ 6353700 h 8385999"/>
              <a:gd name="connsiteX580" fmla="*/ 7682535 w 10808917"/>
              <a:gd name="connsiteY580" fmla="*/ 6353700 h 8385999"/>
              <a:gd name="connsiteX581" fmla="*/ 7637171 w 10808917"/>
              <a:gd name="connsiteY581" fmla="*/ 6366090 h 8385999"/>
              <a:gd name="connsiteX582" fmla="*/ 7578206 w 10808917"/>
              <a:gd name="connsiteY582" fmla="*/ 6397071 h 8385999"/>
              <a:gd name="connsiteX583" fmla="*/ 7519241 w 10808917"/>
              <a:gd name="connsiteY583" fmla="*/ 6434253 h 8385999"/>
              <a:gd name="connsiteX584" fmla="*/ 7478409 w 10808917"/>
              <a:gd name="connsiteY584" fmla="*/ 6465234 h 8385999"/>
              <a:gd name="connsiteX585" fmla="*/ 7464798 w 10808917"/>
              <a:gd name="connsiteY585" fmla="*/ 6490013 h 8385999"/>
              <a:gd name="connsiteX586" fmla="*/ 7600888 w 10808917"/>
              <a:gd name="connsiteY586" fmla="*/ 6514793 h 8385999"/>
              <a:gd name="connsiteX587" fmla="*/ 7936575 w 10808917"/>
              <a:gd name="connsiteY587" fmla="*/ 6539586 h 8385999"/>
              <a:gd name="connsiteX588" fmla="*/ 7555525 w 10808917"/>
              <a:gd name="connsiteY588" fmla="*/ 6551975 h 8385999"/>
              <a:gd name="connsiteX589" fmla="*/ 7428513 w 10808917"/>
              <a:gd name="connsiteY589" fmla="*/ 6551975 h 8385999"/>
              <a:gd name="connsiteX590" fmla="*/ 7165403 w 10808917"/>
              <a:gd name="connsiteY590" fmla="*/ 6576755 h 8385999"/>
              <a:gd name="connsiteX591" fmla="*/ 7319645 w 10808917"/>
              <a:gd name="connsiteY591" fmla="*/ 6613937 h 8385999"/>
              <a:gd name="connsiteX592" fmla="*/ 7519241 w 10808917"/>
              <a:gd name="connsiteY592" fmla="*/ 6663508 h 8385999"/>
              <a:gd name="connsiteX593" fmla="*/ 7446655 w 10808917"/>
              <a:gd name="connsiteY593" fmla="*/ 6688289 h 8385999"/>
              <a:gd name="connsiteX594" fmla="*/ 7419435 w 10808917"/>
              <a:gd name="connsiteY594" fmla="*/ 6688289 h 8385999"/>
              <a:gd name="connsiteX595" fmla="*/ 7419435 w 10808917"/>
              <a:gd name="connsiteY595" fmla="*/ 6700679 h 8385999"/>
              <a:gd name="connsiteX596" fmla="*/ 7700687 w 10808917"/>
              <a:gd name="connsiteY596" fmla="*/ 6744049 h 8385999"/>
              <a:gd name="connsiteX597" fmla="*/ 7981930 w 10808917"/>
              <a:gd name="connsiteY597" fmla="*/ 6775030 h 8385999"/>
              <a:gd name="connsiteX598" fmla="*/ 7991001 w 10808917"/>
              <a:gd name="connsiteY598" fmla="*/ 6787420 h 8385999"/>
              <a:gd name="connsiteX599" fmla="*/ 7954717 w 10808917"/>
              <a:gd name="connsiteY599" fmla="*/ 6787420 h 8385999"/>
              <a:gd name="connsiteX600" fmla="*/ 7786873 w 10808917"/>
              <a:gd name="connsiteY600" fmla="*/ 6775030 h 8385999"/>
              <a:gd name="connsiteX601" fmla="*/ 7600888 w 10808917"/>
              <a:gd name="connsiteY601" fmla="*/ 6762639 h 8385999"/>
              <a:gd name="connsiteX602" fmla="*/ 7537383 w 10808917"/>
              <a:gd name="connsiteY602" fmla="*/ 6775030 h 8385999"/>
              <a:gd name="connsiteX603" fmla="*/ 7519241 w 10808917"/>
              <a:gd name="connsiteY603" fmla="*/ 6886563 h 8385999"/>
              <a:gd name="connsiteX604" fmla="*/ 7709757 w 10808917"/>
              <a:gd name="connsiteY604" fmla="*/ 6886563 h 8385999"/>
              <a:gd name="connsiteX605" fmla="*/ 7895742 w 10808917"/>
              <a:gd name="connsiteY605" fmla="*/ 6892753 h 8385999"/>
              <a:gd name="connsiteX606" fmla="*/ 8036363 w 10808917"/>
              <a:gd name="connsiteY606" fmla="*/ 6898954 h 8385999"/>
              <a:gd name="connsiteX607" fmla="*/ 8113480 w 10808917"/>
              <a:gd name="connsiteY607" fmla="*/ 6905142 h 8385999"/>
              <a:gd name="connsiteX608" fmla="*/ 8136162 w 10808917"/>
              <a:gd name="connsiteY608" fmla="*/ 6929935 h 8385999"/>
              <a:gd name="connsiteX609" fmla="*/ 8172455 w 10808917"/>
              <a:gd name="connsiteY609" fmla="*/ 6960916 h 8385999"/>
              <a:gd name="connsiteX610" fmla="*/ 8154312 w 10808917"/>
              <a:gd name="connsiteY610" fmla="*/ 6998085 h 8385999"/>
              <a:gd name="connsiteX611" fmla="*/ 8054506 w 10808917"/>
              <a:gd name="connsiteY611" fmla="*/ 7010475 h 8385999"/>
              <a:gd name="connsiteX612" fmla="*/ 7891211 w 10808917"/>
              <a:gd name="connsiteY612" fmla="*/ 7022878 h 8385999"/>
              <a:gd name="connsiteX613" fmla="*/ 7854910 w 10808917"/>
              <a:gd name="connsiteY613" fmla="*/ 7047657 h 8385999"/>
              <a:gd name="connsiteX614" fmla="*/ 7891211 w 10808917"/>
              <a:gd name="connsiteY614" fmla="*/ 7084827 h 8385999"/>
              <a:gd name="connsiteX615" fmla="*/ 7909353 w 10808917"/>
              <a:gd name="connsiteY615" fmla="*/ 7109618 h 8385999"/>
              <a:gd name="connsiteX616" fmla="*/ 7945637 w 10808917"/>
              <a:gd name="connsiteY616" fmla="*/ 7134399 h 8385999"/>
              <a:gd name="connsiteX617" fmla="*/ 8054506 w 10808917"/>
              <a:gd name="connsiteY617" fmla="*/ 7159190 h 8385999"/>
              <a:gd name="connsiteX618" fmla="*/ 8027293 w 10808917"/>
              <a:gd name="connsiteY618" fmla="*/ 7171580 h 8385999"/>
              <a:gd name="connsiteX619" fmla="*/ 7927495 w 10808917"/>
              <a:gd name="connsiteY619" fmla="*/ 7165380 h 8385999"/>
              <a:gd name="connsiteX620" fmla="*/ 7818627 w 10808917"/>
              <a:gd name="connsiteY620" fmla="*/ 7159190 h 8385999"/>
              <a:gd name="connsiteX621" fmla="*/ 7700687 w 10808917"/>
              <a:gd name="connsiteY621" fmla="*/ 7183971 h 8385999"/>
              <a:gd name="connsiteX622" fmla="*/ 7628109 w 10808917"/>
              <a:gd name="connsiteY622" fmla="*/ 7221140 h 8385999"/>
              <a:gd name="connsiteX623" fmla="*/ 7818627 w 10808917"/>
              <a:gd name="connsiteY623" fmla="*/ 7245932 h 8385999"/>
              <a:gd name="connsiteX624" fmla="*/ 8027293 w 10808917"/>
              <a:gd name="connsiteY624" fmla="*/ 7283102 h 8385999"/>
              <a:gd name="connsiteX625" fmla="*/ 7991001 w 10808917"/>
              <a:gd name="connsiteY625" fmla="*/ 7283102 h 8385999"/>
              <a:gd name="connsiteX626" fmla="*/ 7945637 w 10808917"/>
              <a:gd name="connsiteY626" fmla="*/ 7295492 h 8385999"/>
              <a:gd name="connsiteX627" fmla="*/ 7963779 w 10808917"/>
              <a:gd name="connsiteY627" fmla="*/ 7345064 h 8385999"/>
              <a:gd name="connsiteX628" fmla="*/ 7991001 w 10808917"/>
              <a:gd name="connsiteY628" fmla="*/ 7369844 h 8385999"/>
              <a:gd name="connsiteX629" fmla="*/ 8036363 w 10808917"/>
              <a:gd name="connsiteY629" fmla="*/ 7369844 h 8385999"/>
              <a:gd name="connsiteX630" fmla="*/ 7927495 w 10808917"/>
              <a:gd name="connsiteY630" fmla="*/ 7481376 h 8385999"/>
              <a:gd name="connsiteX631" fmla="*/ 7972859 w 10808917"/>
              <a:gd name="connsiteY631" fmla="*/ 7468988 h 8385999"/>
              <a:gd name="connsiteX632" fmla="*/ 8090799 w 10808917"/>
              <a:gd name="connsiteY632" fmla="*/ 7444194 h 8385999"/>
              <a:gd name="connsiteX633" fmla="*/ 8163375 w 10808917"/>
              <a:gd name="connsiteY633" fmla="*/ 7431804 h 8385999"/>
              <a:gd name="connsiteX634" fmla="*/ 8108949 w 10808917"/>
              <a:gd name="connsiteY634" fmla="*/ 7555728 h 8385999"/>
              <a:gd name="connsiteX635" fmla="*/ 8127091 w 10808917"/>
              <a:gd name="connsiteY635" fmla="*/ 7580509 h 8385999"/>
              <a:gd name="connsiteX636" fmla="*/ 8417414 w 10808917"/>
              <a:gd name="connsiteY636" fmla="*/ 7592910 h 8385999"/>
              <a:gd name="connsiteX637" fmla="*/ 8707729 w 10808917"/>
              <a:gd name="connsiteY637" fmla="*/ 7605300 h 8385999"/>
              <a:gd name="connsiteX638" fmla="*/ 8299465 w 10808917"/>
              <a:gd name="connsiteY638" fmla="*/ 7654860 h 8385999"/>
              <a:gd name="connsiteX639" fmla="*/ 8226889 w 10808917"/>
              <a:gd name="connsiteY639" fmla="*/ 7642471 h 8385999"/>
              <a:gd name="connsiteX640" fmla="*/ 8081727 w 10808917"/>
              <a:gd name="connsiteY640" fmla="*/ 7642471 h 8385999"/>
              <a:gd name="connsiteX641" fmla="*/ 8027293 w 10808917"/>
              <a:gd name="connsiteY641" fmla="*/ 7692042 h 8385999"/>
              <a:gd name="connsiteX642" fmla="*/ 8122551 w 10808917"/>
              <a:gd name="connsiteY642" fmla="*/ 7692042 h 8385999"/>
              <a:gd name="connsiteX643" fmla="*/ 8217819 w 10808917"/>
              <a:gd name="connsiteY643" fmla="*/ 7704432 h 8385999"/>
              <a:gd name="connsiteX644" fmla="*/ 8308545 w 10808917"/>
              <a:gd name="connsiteY644" fmla="*/ 7716822 h 8385999"/>
              <a:gd name="connsiteX645" fmla="*/ 8580709 w 10808917"/>
              <a:gd name="connsiteY645" fmla="*/ 7741614 h 8385999"/>
              <a:gd name="connsiteX646" fmla="*/ 8861961 w 10808917"/>
              <a:gd name="connsiteY646" fmla="*/ 7766393 h 8385999"/>
              <a:gd name="connsiteX647" fmla="*/ 9016193 w 10808917"/>
              <a:gd name="connsiteY647" fmla="*/ 7791174 h 8385999"/>
              <a:gd name="connsiteX648" fmla="*/ 7963779 w 10808917"/>
              <a:gd name="connsiteY648" fmla="*/ 7754004 h 8385999"/>
              <a:gd name="connsiteX649" fmla="*/ 7954717 w 10808917"/>
              <a:gd name="connsiteY649" fmla="*/ 7754004 h 8385999"/>
              <a:gd name="connsiteX650" fmla="*/ 8054506 w 10808917"/>
              <a:gd name="connsiteY650" fmla="*/ 7766393 h 8385999"/>
              <a:gd name="connsiteX651" fmla="*/ 8272244 w 10808917"/>
              <a:gd name="connsiteY651" fmla="*/ 7778784 h 8385999"/>
              <a:gd name="connsiteX652" fmla="*/ 8362971 w 10808917"/>
              <a:gd name="connsiteY652" fmla="*/ 7803576 h 8385999"/>
              <a:gd name="connsiteX653" fmla="*/ 8272244 w 10808917"/>
              <a:gd name="connsiteY653" fmla="*/ 7803576 h 8385999"/>
              <a:gd name="connsiteX654" fmla="*/ 8163375 w 10808917"/>
              <a:gd name="connsiteY654" fmla="*/ 7853136 h 8385999"/>
              <a:gd name="connsiteX655" fmla="*/ 8118019 w 10808917"/>
              <a:gd name="connsiteY655" fmla="*/ 7877927 h 8385999"/>
              <a:gd name="connsiteX656" fmla="*/ 8072657 w 10808917"/>
              <a:gd name="connsiteY656" fmla="*/ 7952279 h 8385999"/>
              <a:gd name="connsiteX657" fmla="*/ 8045443 w 10808917"/>
              <a:gd name="connsiteY657" fmla="*/ 8001838 h 8385999"/>
              <a:gd name="connsiteX658" fmla="*/ 8181525 w 10808917"/>
              <a:gd name="connsiteY658" fmla="*/ 8039020 h 8385999"/>
              <a:gd name="connsiteX659" fmla="*/ 8281323 w 10808917"/>
              <a:gd name="connsiteY659" fmla="*/ 8076191 h 8385999"/>
              <a:gd name="connsiteX660" fmla="*/ 8254102 w 10808917"/>
              <a:gd name="connsiteY660" fmla="*/ 8076191 h 8385999"/>
              <a:gd name="connsiteX661" fmla="*/ 8167915 w 10808917"/>
              <a:gd name="connsiteY661" fmla="*/ 8063800 h 8385999"/>
              <a:gd name="connsiteX662" fmla="*/ 8063586 w 10808917"/>
              <a:gd name="connsiteY662" fmla="*/ 8051410 h 8385999"/>
              <a:gd name="connsiteX663" fmla="*/ 7981930 w 10808917"/>
              <a:gd name="connsiteY663" fmla="*/ 8076191 h 8385999"/>
              <a:gd name="connsiteX664" fmla="*/ 7900283 w 10808917"/>
              <a:gd name="connsiteY664" fmla="*/ 8100982 h 8385999"/>
              <a:gd name="connsiteX665" fmla="*/ 7900283 w 10808917"/>
              <a:gd name="connsiteY665" fmla="*/ 8076191 h 8385999"/>
              <a:gd name="connsiteX666" fmla="*/ 7863990 w 10808917"/>
              <a:gd name="connsiteY666" fmla="*/ 8026632 h 8385999"/>
              <a:gd name="connsiteX667" fmla="*/ 7909353 w 10808917"/>
              <a:gd name="connsiteY667" fmla="*/ 8014229 h 8385999"/>
              <a:gd name="connsiteX668" fmla="*/ 8018223 w 10808917"/>
              <a:gd name="connsiteY668" fmla="*/ 7977060 h 8385999"/>
              <a:gd name="connsiteX669" fmla="*/ 8027293 w 10808917"/>
              <a:gd name="connsiteY669" fmla="*/ 7927486 h 8385999"/>
              <a:gd name="connsiteX670" fmla="*/ 7963779 w 10808917"/>
              <a:gd name="connsiteY670" fmla="*/ 7927486 h 8385999"/>
              <a:gd name="connsiteX671" fmla="*/ 7560065 w 10808917"/>
              <a:gd name="connsiteY671" fmla="*/ 7902708 h 8385999"/>
              <a:gd name="connsiteX672" fmla="*/ 7065614 w 10808917"/>
              <a:gd name="connsiteY672" fmla="*/ 7877927 h 8385999"/>
              <a:gd name="connsiteX673" fmla="*/ 6357957 w 10808917"/>
              <a:gd name="connsiteY673" fmla="*/ 7865526 h 8385999"/>
              <a:gd name="connsiteX674" fmla="*/ 6403312 w 10808917"/>
              <a:gd name="connsiteY674" fmla="*/ 7853136 h 8385999"/>
              <a:gd name="connsiteX675" fmla="*/ 6348887 w 10808917"/>
              <a:gd name="connsiteY675" fmla="*/ 7828355 h 8385999"/>
              <a:gd name="connsiteX676" fmla="*/ 6167433 w 10808917"/>
              <a:gd name="connsiteY676" fmla="*/ 7846946 h 8385999"/>
              <a:gd name="connsiteX677" fmla="*/ 5849896 w 10808917"/>
              <a:gd name="connsiteY677" fmla="*/ 7865526 h 8385999"/>
              <a:gd name="connsiteX678" fmla="*/ 5187603 w 10808917"/>
              <a:gd name="connsiteY678" fmla="*/ 7877927 h 8385999"/>
              <a:gd name="connsiteX679" fmla="*/ 4942653 w 10808917"/>
              <a:gd name="connsiteY679" fmla="*/ 7902708 h 8385999"/>
              <a:gd name="connsiteX680" fmla="*/ 5133169 w 10808917"/>
              <a:gd name="connsiteY680" fmla="*/ 7915098 h 8385999"/>
              <a:gd name="connsiteX681" fmla="*/ 5468855 w 10808917"/>
              <a:gd name="connsiteY681" fmla="*/ 7927486 h 8385999"/>
              <a:gd name="connsiteX682" fmla="*/ 5704735 w 10808917"/>
              <a:gd name="connsiteY682" fmla="*/ 7952279 h 8385999"/>
              <a:gd name="connsiteX683" fmla="*/ 5958775 w 10808917"/>
              <a:gd name="connsiteY683" fmla="*/ 7977060 h 8385999"/>
              <a:gd name="connsiteX684" fmla="*/ 6085785 w 10808917"/>
              <a:gd name="connsiteY684" fmla="*/ 7989448 h 8385999"/>
              <a:gd name="connsiteX685" fmla="*/ 6085785 w 10808917"/>
              <a:gd name="connsiteY685" fmla="*/ 8014229 h 8385999"/>
              <a:gd name="connsiteX686" fmla="*/ 6131140 w 10808917"/>
              <a:gd name="connsiteY686" fmla="*/ 8026632 h 8385999"/>
              <a:gd name="connsiteX687" fmla="*/ 6276301 w 10808917"/>
              <a:gd name="connsiteY687" fmla="*/ 8039020 h 8385999"/>
              <a:gd name="connsiteX688" fmla="*/ 6357957 w 10808917"/>
              <a:gd name="connsiteY688" fmla="*/ 8076191 h 8385999"/>
              <a:gd name="connsiteX689" fmla="*/ 6330736 w 10808917"/>
              <a:gd name="connsiteY689" fmla="*/ 8100982 h 8385999"/>
              <a:gd name="connsiteX690" fmla="*/ 6312594 w 10808917"/>
              <a:gd name="connsiteY690" fmla="*/ 8100982 h 8385999"/>
              <a:gd name="connsiteX691" fmla="*/ 6258159 w 10808917"/>
              <a:gd name="connsiteY691" fmla="*/ 8100982 h 8385999"/>
              <a:gd name="connsiteX692" fmla="*/ 6330736 w 10808917"/>
              <a:gd name="connsiteY692" fmla="*/ 8125762 h 8385999"/>
              <a:gd name="connsiteX693" fmla="*/ 6303523 w 10808917"/>
              <a:gd name="connsiteY693" fmla="*/ 8125762 h 8385999"/>
              <a:gd name="connsiteX694" fmla="*/ 5822683 w 10808917"/>
              <a:gd name="connsiteY694" fmla="*/ 8100982 h 8385999"/>
              <a:gd name="connsiteX695" fmla="*/ 5604937 w 10808917"/>
              <a:gd name="connsiteY695" fmla="*/ 8100982 h 8385999"/>
              <a:gd name="connsiteX696" fmla="*/ 5532360 w 10808917"/>
              <a:gd name="connsiteY696" fmla="*/ 8113372 h 8385999"/>
              <a:gd name="connsiteX697" fmla="*/ 5559581 w 10808917"/>
              <a:gd name="connsiteY697" fmla="*/ 8125762 h 8385999"/>
              <a:gd name="connsiteX698" fmla="*/ 5514219 w 10808917"/>
              <a:gd name="connsiteY698" fmla="*/ 8138152 h 8385999"/>
              <a:gd name="connsiteX699" fmla="*/ 5296471 w 10808917"/>
              <a:gd name="connsiteY699" fmla="*/ 8107172 h 8385999"/>
              <a:gd name="connsiteX700" fmla="*/ 5096885 w 10808917"/>
              <a:gd name="connsiteY700" fmla="*/ 8076191 h 8385999"/>
              <a:gd name="connsiteX701" fmla="*/ 5060592 w 10808917"/>
              <a:gd name="connsiteY701" fmla="*/ 8076191 h 8385999"/>
              <a:gd name="connsiteX702" fmla="*/ 5069663 w 10808917"/>
              <a:gd name="connsiteY702" fmla="*/ 8088592 h 8385999"/>
              <a:gd name="connsiteX703" fmla="*/ 5087805 w 10808917"/>
              <a:gd name="connsiteY703" fmla="*/ 8125762 h 8385999"/>
              <a:gd name="connsiteX704" fmla="*/ 5069663 w 10808917"/>
              <a:gd name="connsiteY704" fmla="*/ 8125762 h 8385999"/>
              <a:gd name="connsiteX705" fmla="*/ 5069663 w 10808917"/>
              <a:gd name="connsiteY705" fmla="*/ 8138152 h 8385999"/>
              <a:gd name="connsiteX706" fmla="*/ 5115027 w 10808917"/>
              <a:gd name="connsiteY706" fmla="*/ 8150542 h 8385999"/>
              <a:gd name="connsiteX707" fmla="*/ 5142249 w 10808917"/>
              <a:gd name="connsiteY707" fmla="*/ 8175334 h 8385999"/>
              <a:gd name="connsiteX708" fmla="*/ 5087805 w 10808917"/>
              <a:gd name="connsiteY708" fmla="*/ 8200113 h 8385999"/>
              <a:gd name="connsiteX709" fmla="*/ 4997078 w 10808917"/>
              <a:gd name="connsiteY709" fmla="*/ 8237296 h 8385999"/>
              <a:gd name="connsiteX710" fmla="*/ 4888209 w 10808917"/>
              <a:gd name="connsiteY710" fmla="*/ 8224894 h 8385999"/>
              <a:gd name="connsiteX711" fmla="*/ 4806561 w 10808917"/>
              <a:gd name="connsiteY711" fmla="*/ 8218706 h 8385999"/>
              <a:gd name="connsiteX712" fmla="*/ 4715835 w 10808917"/>
              <a:gd name="connsiteY712" fmla="*/ 8224894 h 8385999"/>
              <a:gd name="connsiteX713" fmla="*/ 4371085 w 10808917"/>
              <a:gd name="connsiteY713" fmla="*/ 8200113 h 8385999"/>
              <a:gd name="connsiteX714" fmla="*/ 4139737 w 10808917"/>
              <a:gd name="connsiteY714" fmla="*/ 8206315 h 8385999"/>
              <a:gd name="connsiteX715" fmla="*/ 3844874 w 10808917"/>
              <a:gd name="connsiteY715" fmla="*/ 8212504 h 8385999"/>
              <a:gd name="connsiteX716" fmla="*/ 3563631 w 10808917"/>
              <a:gd name="connsiteY716" fmla="*/ 8187724 h 8385999"/>
              <a:gd name="connsiteX717" fmla="*/ 3554559 w 10808917"/>
              <a:gd name="connsiteY717" fmla="*/ 8175334 h 8385999"/>
              <a:gd name="connsiteX718" fmla="*/ 3708793 w 10808917"/>
              <a:gd name="connsiteY718" fmla="*/ 8150542 h 8385999"/>
              <a:gd name="connsiteX719" fmla="*/ 3826733 w 10808917"/>
              <a:gd name="connsiteY719" fmla="*/ 8150542 h 8385999"/>
              <a:gd name="connsiteX720" fmla="*/ 3944673 w 10808917"/>
              <a:gd name="connsiteY720" fmla="*/ 8138152 h 8385999"/>
              <a:gd name="connsiteX721" fmla="*/ 3990036 w 10808917"/>
              <a:gd name="connsiteY721" fmla="*/ 8125762 h 8385999"/>
              <a:gd name="connsiteX722" fmla="*/ 4071682 w 10808917"/>
              <a:gd name="connsiteY722" fmla="*/ 8100982 h 8385999"/>
              <a:gd name="connsiteX723" fmla="*/ 3853945 w 10808917"/>
              <a:gd name="connsiteY723" fmla="*/ 8063800 h 8385999"/>
              <a:gd name="connsiteX724" fmla="*/ 3745077 w 10808917"/>
              <a:gd name="connsiteY724" fmla="*/ 8063800 h 8385999"/>
              <a:gd name="connsiteX725" fmla="*/ 3501167 w 10808917"/>
              <a:gd name="connsiteY725" fmla="*/ 8104436 h 8385999"/>
              <a:gd name="connsiteX726" fmla="*/ 3491055 w 10808917"/>
              <a:gd name="connsiteY726" fmla="*/ 8100982 h 8385999"/>
              <a:gd name="connsiteX727" fmla="*/ 3481111 w 10808917"/>
              <a:gd name="connsiteY727" fmla="*/ 8107779 h 8385999"/>
              <a:gd name="connsiteX728" fmla="*/ 3373106 w 10808917"/>
              <a:gd name="connsiteY728" fmla="*/ 8125762 h 8385999"/>
              <a:gd name="connsiteX729" fmla="*/ 3364044 w 10808917"/>
              <a:gd name="connsiteY729" fmla="*/ 8138152 h 8385999"/>
              <a:gd name="connsiteX730" fmla="*/ 3354963 w 10808917"/>
              <a:gd name="connsiteY730" fmla="*/ 8100982 h 8385999"/>
              <a:gd name="connsiteX731" fmla="*/ 3227953 w 10808917"/>
              <a:gd name="connsiteY731" fmla="*/ 8076191 h 8385999"/>
              <a:gd name="connsiteX732" fmla="*/ 3073720 w 10808917"/>
              <a:gd name="connsiteY732" fmla="*/ 8063800 h 8385999"/>
              <a:gd name="connsiteX733" fmla="*/ 3005319 w 10808917"/>
              <a:gd name="connsiteY733" fmla="*/ 8057126 h 8385999"/>
              <a:gd name="connsiteX734" fmla="*/ 3001135 w 10808917"/>
              <a:gd name="connsiteY734" fmla="*/ 8051410 h 8385999"/>
              <a:gd name="connsiteX735" fmla="*/ 3001135 w 10808917"/>
              <a:gd name="connsiteY735" fmla="*/ 8056723 h 8385999"/>
              <a:gd name="connsiteX736" fmla="*/ 2946709 w 10808917"/>
              <a:gd name="connsiteY736" fmla="*/ 8051410 h 8385999"/>
              <a:gd name="connsiteX737" fmla="*/ 2919488 w 10808917"/>
              <a:gd name="connsiteY737" fmla="*/ 8063800 h 8385999"/>
              <a:gd name="connsiteX738" fmla="*/ 2964852 w 10808917"/>
              <a:gd name="connsiteY738" fmla="*/ 8088592 h 8385999"/>
              <a:gd name="connsiteX739" fmla="*/ 2955771 w 10808917"/>
              <a:gd name="connsiteY739" fmla="*/ 8100982 h 8385999"/>
              <a:gd name="connsiteX740" fmla="*/ 2883195 w 10808917"/>
              <a:gd name="connsiteY740" fmla="*/ 8100982 h 8385999"/>
              <a:gd name="connsiteX741" fmla="*/ 2892267 w 10808917"/>
              <a:gd name="connsiteY741" fmla="*/ 8113372 h 8385999"/>
              <a:gd name="connsiteX742" fmla="*/ 2874125 w 10808917"/>
              <a:gd name="connsiteY742" fmla="*/ 8150542 h 8385999"/>
              <a:gd name="connsiteX743" fmla="*/ 2837841 w 10808917"/>
              <a:gd name="connsiteY743" fmla="*/ 8100982 h 8385999"/>
              <a:gd name="connsiteX744" fmla="*/ 2819681 w 10808917"/>
              <a:gd name="connsiteY744" fmla="*/ 8076191 h 8385999"/>
              <a:gd name="connsiteX745" fmla="*/ 2792468 w 10808917"/>
              <a:gd name="connsiteY745" fmla="*/ 8076191 h 8385999"/>
              <a:gd name="connsiteX746" fmla="*/ 2629165 w 10808917"/>
              <a:gd name="connsiteY746" fmla="*/ 8039020 h 8385999"/>
              <a:gd name="connsiteX747" fmla="*/ 2266265 w 10808917"/>
              <a:gd name="connsiteY747" fmla="*/ 7871726 h 8385999"/>
              <a:gd name="connsiteX748" fmla="*/ 1903366 w 10808917"/>
              <a:gd name="connsiteY748" fmla="*/ 7766393 h 8385999"/>
              <a:gd name="connsiteX749" fmla="*/ 1894286 w 10808917"/>
              <a:gd name="connsiteY749" fmla="*/ 7766393 h 8385999"/>
              <a:gd name="connsiteX750" fmla="*/ 1803567 w 10808917"/>
              <a:gd name="connsiteY750" fmla="*/ 7766393 h 8385999"/>
              <a:gd name="connsiteX751" fmla="*/ 2003154 w 10808917"/>
              <a:gd name="connsiteY751" fmla="*/ 7716822 h 8385999"/>
              <a:gd name="connsiteX752" fmla="*/ 2102962 w 10808917"/>
              <a:gd name="connsiteY752" fmla="*/ 7716822 h 8385999"/>
              <a:gd name="connsiteX753" fmla="*/ 1966871 w 10808917"/>
              <a:gd name="connsiteY753" fmla="*/ 7667262 h 8385999"/>
              <a:gd name="connsiteX754" fmla="*/ 1921507 w 10808917"/>
              <a:gd name="connsiteY754" fmla="*/ 7654860 h 8385999"/>
              <a:gd name="connsiteX755" fmla="*/ 1876145 w 10808917"/>
              <a:gd name="connsiteY755" fmla="*/ 7642471 h 8385999"/>
              <a:gd name="connsiteX756" fmla="*/ 1821719 w 10808917"/>
              <a:gd name="connsiteY756" fmla="*/ 7623878 h 8385999"/>
              <a:gd name="connsiteX757" fmla="*/ 1830781 w 10808917"/>
              <a:gd name="connsiteY757" fmla="*/ 7580509 h 8385999"/>
              <a:gd name="connsiteX758" fmla="*/ 1803567 w 10808917"/>
              <a:gd name="connsiteY758" fmla="*/ 7518547 h 8385999"/>
              <a:gd name="connsiteX759" fmla="*/ 1558617 w 10808917"/>
              <a:gd name="connsiteY759" fmla="*/ 7518547 h 8385999"/>
              <a:gd name="connsiteX760" fmla="*/ 1540467 w 10808917"/>
              <a:gd name="connsiteY760" fmla="*/ 7518547 h 8385999"/>
              <a:gd name="connsiteX761" fmla="*/ 1599441 w 10808917"/>
              <a:gd name="connsiteY761" fmla="*/ 7493766 h 8385999"/>
              <a:gd name="connsiteX762" fmla="*/ 1649335 w 10808917"/>
              <a:gd name="connsiteY762" fmla="*/ 7481376 h 8385999"/>
              <a:gd name="connsiteX763" fmla="*/ 1558617 w 10808917"/>
              <a:gd name="connsiteY763" fmla="*/ 7456597 h 8385999"/>
              <a:gd name="connsiteX764" fmla="*/ 1395304 w 10808917"/>
              <a:gd name="connsiteY764" fmla="*/ 7493766 h 8385999"/>
              <a:gd name="connsiteX765" fmla="*/ 1359021 w 10808917"/>
              <a:gd name="connsiteY765" fmla="*/ 7512357 h 8385999"/>
              <a:gd name="connsiteX766" fmla="*/ 1331799 w 10808917"/>
              <a:gd name="connsiteY766" fmla="*/ 7518547 h 8385999"/>
              <a:gd name="connsiteX767" fmla="*/ 1322728 w 10808917"/>
              <a:gd name="connsiteY767" fmla="*/ 7506156 h 8385999"/>
              <a:gd name="connsiteX768" fmla="*/ 1422527 w 10808917"/>
              <a:gd name="connsiteY768" fmla="*/ 7431804 h 8385999"/>
              <a:gd name="connsiteX769" fmla="*/ 1486032 w 10808917"/>
              <a:gd name="connsiteY769" fmla="*/ 7382245 h 8385999"/>
              <a:gd name="connsiteX770" fmla="*/ 1467890 w 10808917"/>
              <a:gd name="connsiteY770" fmla="*/ 7382245 h 8385999"/>
              <a:gd name="connsiteX771" fmla="*/ 1431597 w 10808917"/>
              <a:gd name="connsiteY771" fmla="*/ 7376044 h 8385999"/>
              <a:gd name="connsiteX772" fmla="*/ 1431597 w 10808917"/>
              <a:gd name="connsiteY772" fmla="*/ 7345064 h 8385999"/>
              <a:gd name="connsiteX773" fmla="*/ 1422527 w 10808917"/>
              <a:gd name="connsiteY773" fmla="*/ 7283102 h 8385999"/>
              <a:gd name="connsiteX774" fmla="*/ 1417986 w 10808917"/>
              <a:gd name="connsiteY774" fmla="*/ 7252120 h 8385999"/>
              <a:gd name="connsiteX775" fmla="*/ 1449739 w 10808917"/>
              <a:gd name="connsiteY775" fmla="*/ 7196361 h 8385999"/>
              <a:gd name="connsiteX776" fmla="*/ 1458810 w 10808917"/>
              <a:gd name="connsiteY776" fmla="*/ 7097228 h 8385999"/>
              <a:gd name="connsiteX777" fmla="*/ 1377163 w 10808917"/>
              <a:gd name="connsiteY777" fmla="*/ 7122009 h 8385999"/>
              <a:gd name="connsiteX778" fmla="*/ 1322728 w 10808917"/>
              <a:gd name="connsiteY778" fmla="*/ 7134399 h 8385999"/>
              <a:gd name="connsiteX779" fmla="*/ 1359021 w 10808917"/>
              <a:gd name="connsiteY779" fmla="*/ 7084827 h 8385999"/>
              <a:gd name="connsiteX780" fmla="*/ 1395304 w 10808917"/>
              <a:gd name="connsiteY780" fmla="*/ 7047657 h 8385999"/>
              <a:gd name="connsiteX781" fmla="*/ 1368083 w 10808917"/>
              <a:gd name="connsiteY781" fmla="*/ 7060047 h 8385999"/>
              <a:gd name="connsiteX782" fmla="*/ 1313657 w 10808917"/>
              <a:gd name="connsiteY782" fmla="*/ 7035268 h 8385999"/>
              <a:gd name="connsiteX783" fmla="*/ 1313657 w 10808917"/>
              <a:gd name="connsiteY783" fmla="*/ 6960916 h 8385999"/>
              <a:gd name="connsiteX784" fmla="*/ 1295516 w 10808917"/>
              <a:gd name="connsiteY784" fmla="*/ 6911344 h 8385999"/>
              <a:gd name="connsiteX785" fmla="*/ 1268294 w 10808917"/>
              <a:gd name="connsiteY785" fmla="*/ 6911344 h 8385999"/>
              <a:gd name="connsiteX786" fmla="*/ 1222931 w 10808917"/>
              <a:gd name="connsiteY786" fmla="*/ 6911344 h 8385999"/>
              <a:gd name="connsiteX787" fmla="*/ 1295516 w 10808917"/>
              <a:gd name="connsiteY787" fmla="*/ 6849382 h 8385999"/>
              <a:gd name="connsiteX788" fmla="*/ 1368083 w 10808917"/>
              <a:gd name="connsiteY788" fmla="*/ 6725458 h 8385999"/>
              <a:gd name="connsiteX789" fmla="*/ 1322728 w 10808917"/>
              <a:gd name="connsiteY789" fmla="*/ 6737860 h 8385999"/>
              <a:gd name="connsiteX790" fmla="*/ 1195708 w 10808917"/>
              <a:gd name="connsiteY790" fmla="*/ 6725458 h 8385999"/>
              <a:gd name="connsiteX791" fmla="*/ 1104982 w 10808917"/>
              <a:gd name="connsiteY791" fmla="*/ 6675899 h 8385999"/>
              <a:gd name="connsiteX792" fmla="*/ 1123132 w 10808917"/>
              <a:gd name="connsiteY792" fmla="*/ 6651107 h 8385999"/>
              <a:gd name="connsiteX793" fmla="*/ 1159425 w 10808917"/>
              <a:gd name="connsiteY793" fmla="*/ 6651107 h 8385999"/>
              <a:gd name="connsiteX794" fmla="*/ 1250152 w 10808917"/>
              <a:gd name="connsiteY794" fmla="*/ 6601546 h 8385999"/>
              <a:gd name="connsiteX795" fmla="*/ 1159425 w 10808917"/>
              <a:gd name="connsiteY795" fmla="*/ 6601546 h 8385999"/>
              <a:gd name="connsiteX796" fmla="*/ 1118593 w 10808917"/>
              <a:gd name="connsiteY796" fmla="*/ 6632527 h 8385999"/>
              <a:gd name="connsiteX797" fmla="*/ 1077769 w 10808917"/>
              <a:gd name="connsiteY797" fmla="*/ 6651107 h 8385999"/>
              <a:gd name="connsiteX798" fmla="*/ 1077769 w 10808917"/>
              <a:gd name="connsiteY798" fmla="*/ 6316531 h 8385999"/>
              <a:gd name="connsiteX799" fmla="*/ 1095920 w 10808917"/>
              <a:gd name="connsiteY799" fmla="*/ 5981942 h 8385999"/>
              <a:gd name="connsiteX800" fmla="*/ 1195708 w 10808917"/>
              <a:gd name="connsiteY800" fmla="*/ 5870408 h 8385999"/>
              <a:gd name="connsiteX801" fmla="*/ 1404384 w 10808917"/>
              <a:gd name="connsiteY801" fmla="*/ 5709314 h 8385999"/>
              <a:gd name="connsiteX802" fmla="*/ 1486032 w 10808917"/>
              <a:gd name="connsiteY802" fmla="*/ 5672145 h 8385999"/>
              <a:gd name="connsiteX803" fmla="*/ 1486032 w 10808917"/>
              <a:gd name="connsiteY803" fmla="*/ 5647353 h 8385999"/>
              <a:gd name="connsiteX804" fmla="*/ 1504174 w 10808917"/>
              <a:gd name="connsiteY804" fmla="*/ 5597792 h 8385999"/>
              <a:gd name="connsiteX805" fmla="*/ 1549538 w 10808917"/>
              <a:gd name="connsiteY805" fmla="*/ 5554410 h 8385999"/>
              <a:gd name="connsiteX806" fmla="*/ 1513253 w 10808917"/>
              <a:gd name="connsiteY806" fmla="*/ 5548221 h 8385999"/>
              <a:gd name="connsiteX807" fmla="*/ 1413447 w 10808917"/>
              <a:gd name="connsiteY807" fmla="*/ 5548221 h 8385999"/>
              <a:gd name="connsiteX808" fmla="*/ 1368083 w 10808917"/>
              <a:gd name="connsiteY808" fmla="*/ 5597792 h 8385999"/>
              <a:gd name="connsiteX809" fmla="*/ 1340871 w 10808917"/>
              <a:gd name="connsiteY809" fmla="*/ 5610183 h 8385999"/>
              <a:gd name="connsiteX810" fmla="*/ 1368083 w 10808917"/>
              <a:gd name="connsiteY810" fmla="*/ 5560611 h 8385999"/>
              <a:gd name="connsiteX811" fmla="*/ 1413447 w 10808917"/>
              <a:gd name="connsiteY811" fmla="*/ 5498649 h 8385999"/>
              <a:gd name="connsiteX812" fmla="*/ 1449739 w 10808917"/>
              <a:gd name="connsiteY812" fmla="*/ 5461480 h 8385999"/>
              <a:gd name="connsiteX813" fmla="*/ 1486032 w 10808917"/>
              <a:gd name="connsiteY813" fmla="*/ 5436687 h 8385999"/>
              <a:gd name="connsiteX814" fmla="*/ 1340871 w 10808917"/>
              <a:gd name="connsiteY814" fmla="*/ 5473870 h 8385999"/>
              <a:gd name="connsiteX815" fmla="*/ 1349941 w 10808917"/>
              <a:gd name="connsiteY815" fmla="*/ 5449077 h 8385999"/>
              <a:gd name="connsiteX816" fmla="*/ 1449739 w 10808917"/>
              <a:gd name="connsiteY816" fmla="*/ 5362336 h 8385999"/>
              <a:gd name="connsiteX817" fmla="*/ 1567679 w 10808917"/>
              <a:gd name="connsiteY817" fmla="*/ 5312777 h 8385999"/>
              <a:gd name="connsiteX818" fmla="*/ 1603980 w 10808917"/>
              <a:gd name="connsiteY818" fmla="*/ 5287984 h 8385999"/>
              <a:gd name="connsiteX819" fmla="*/ 1576759 w 10808917"/>
              <a:gd name="connsiteY819" fmla="*/ 5263205 h 8385999"/>
              <a:gd name="connsiteX820" fmla="*/ 1549538 w 10808917"/>
              <a:gd name="connsiteY820" fmla="*/ 5263205 h 8385999"/>
              <a:gd name="connsiteX821" fmla="*/ 1730991 w 10808917"/>
              <a:gd name="connsiteY821" fmla="*/ 5213632 h 8385999"/>
              <a:gd name="connsiteX822" fmla="*/ 1912445 w 10808917"/>
              <a:gd name="connsiteY822" fmla="*/ 5176463 h 8385999"/>
              <a:gd name="connsiteX823" fmla="*/ 1948730 w 10808917"/>
              <a:gd name="connsiteY823" fmla="*/ 5176463 h 8385999"/>
              <a:gd name="connsiteX824" fmla="*/ 2012235 w 10808917"/>
              <a:gd name="connsiteY824" fmla="*/ 5151671 h 8385999"/>
              <a:gd name="connsiteX825" fmla="*/ 2057598 w 10808917"/>
              <a:gd name="connsiteY825" fmla="*/ 5120690 h 8385999"/>
              <a:gd name="connsiteX826" fmla="*/ 2157397 w 10808917"/>
              <a:gd name="connsiteY826" fmla="*/ 5089710 h 8385999"/>
              <a:gd name="connsiteX827" fmla="*/ 2220911 w 10808917"/>
              <a:gd name="connsiteY827" fmla="*/ 5077319 h 8385999"/>
              <a:gd name="connsiteX828" fmla="*/ 2225432 w 10808917"/>
              <a:gd name="connsiteY828" fmla="*/ 5058729 h 8385999"/>
              <a:gd name="connsiteX829" fmla="*/ 2184609 w 10808917"/>
              <a:gd name="connsiteY829" fmla="*/ 5064929 h 8385999"/>
              <a:gd name="connsiteX830" fmla="*/ 2121104 w 10808917"/>
              <a:gd name="connsiteY830" fmla="*/ 5040150 h 8385999"/>
              <a:gd name="connsiteX831" fmla="*/ 2139245 w 10808917"/>
              <a:gd name="connsiteY831" fmla="*/ 4996779 h 8385999"/>
              <a:gd name="connsiteX832" fmla="*/ 2121104 w 10808917"/>
              <a:gd name="connsiteY832" fmla="*/ 4953395 h 8385999"/>
              <a:gd name="connsiteX833" fmla="*/ 2080280 w 10808917"/>
              <a:gd name="connsiteY833" fmla="*/ 4971986 h 8385999"/>
              <a:gd name="connsiteX834" fmla="*/ 2030377 w 10808917"/>
              <a:gd name="connsiteY834" fmla="*/ 4990577 h 8385999"/>
              <a:gd name="connsiteX835" fmla="*/ 1989553 w 10808917"/>
              <a:gd name="connsiteY835" fmla="*/ 5002967 h 8385999"/>
              <a:gd name="connsiteX836" fmla="*/ 1962340 w 10808917"/>
              <a:gd name="connsiteY836" fmla="*/ 5033948 h 8385999"/>
              <a:gd name="connsiteX837" fmla="*/ 1966871 w 10808917"/>
              <a:gd name="connsiteY837" fmla="*/ 5064929 h 8385999"/>
              <a:gd name="connsiteX838" fmla="*/ 1948730 w 10808917"/>
              <a:gd name="connsiteY838" fmla="*/ 5077319 h 8385999"/>
              <a:gd name="connsiteX839" fmla="*/ 1912445 w 10808917"/>
              <a:gd name="connsiteY839" fmla="*/ 5114501 h 8385999"/>
              <a:gd name="connsiteX840" fmla="*/ 1785417 w 10808917"/>
              <a:gd name="connsiteY840" fmla="*/ 5151671 h 8385999"/>
              <a:gd name="connsiteX841" fmla="*/ 1613043 w 10808917"/>
              <a:gd name="connsiteY841" fmla="*/ 5102110 h 8385999"/>
              <a:gd name="connsiteX842" fmla="*/ 1794497 w 10808917"/>
              <a:gd name="connsiteY842" fmla="*/ 5052539 h 8385999"/>
              <a:gd name="connsiteX843" fmla="*/ 1894286 w 10808917"/>
              <a:gd name="connsiteY843" fmla="*/ 5046338 h 8385999"/>
              <a:gd name="connsiteX844" fmla="*/ 1939658 w 10808917"/>
              <a:gd name="connsiteY844" fmla="*/ 5027748 h 8385999"/>
              <a:gd name="connsiteX845" fmla="*/ 1975951 w 10808917"/>
              <a:gd name="connsiteY845" fmla="*/ 4996779 h 8385999"/>
              <a:gd name="connsiteX846" fmla="*/ 2048527 w 10808917"/>
              <a:gd name="connsiteY846" fmla="*/ 4953395 h 8385999"/>
              <a:gd name="connsiteX847" fmla="*/ 2148325 w 10808917"/>
              <a:gd name="connsiteY847" fmla="*/ 4891446 h 8385999"/>
              <a:gd name="connsiteX848" fmla="*/ 2112024 w 10808917"/>
              <a:gd name="connsiteY848" fmla="*/ 4866654 h 8385999"/>
              <a:gd name="connsiteX849" fmla="*/ 2057598 w 10808917"/>
              <a:gd name="connsiteY849" fmla="*/ 4891446 h 8385999"/>
              <a:gd name="connsiteX850" fmla="*/ 2048527 w 10808917"/>
              <a:gd name="connsiteY850" fmla="*/ 4891446 h 8385999"/>
              <a:gd name="connsiteX851" fmla="*/ 2030377 w 10808917"/>
              <a:gd name="connsiteY851" fmla="*/ 4866654 h 8385999"/>
              <a:gd name="connsiteX852" fmla="*/ 1912445 w 10808917"/>
              <a:gd name="connsiteY852" fmla="*/ 4879043 h 8385999"/>
              <a:gd name="connsiteX853" fmla="*/ 1740062 w 10808917"/>
              <a:gd name="connsiteY853" fmla="*/ 4928616 h 8385999"/>
              <a:gd name="connsiteX854" fmla="*/ 1694690 w 10808917"/>
              <a:gd name="connsiteY854" fmla="*/ 4978188 h 8385999"/>
              <a:gd name="connsiteX855" fmla="*/ 1712849 w 10808917"/>
              <a:gd name="connsiteY855" fmla="*/ 4941005 h 8385999"/>
              <a:gd name="connsiteX856" fmla="*/ 1758204 w 10808917"/>
              <a:gd name="connsiteY856" fmla="*/ 4829484 h 8385999"/>
              <a:gd name="connsiteX857" fmla="*/ 1694690 w 10808917"/>
              <a:gd name="connsiteY857" fmla="*/ 4841874 h 8385999"/>
              <a:gd name="connsiteX858" fmla="*/ 1649335 w 10808917"/>
              <a:gd name="connsiteY858" fmla="*/ 4854264 h 8385999"/>
              <a:gd name="connsiteX859" fmla="*/ 1694690 w 10808917"/>
              <a:gd name="connsiteY859" fmla="*/ 4817095 h 8385999"/>
              <a:gd name="connsiteX860" fmla="*/ 1903366 w 10808917"/>
              <a:gd name="connsiteY860" fmla="*/ 4817095 h 8385999"/>
              <a:gd name="connsiteX861" fmla="*/ 2157397 w 10808917"/>
              <a:gd name="connsiteY861" fmla="*/ 4841874 h 8385999"/>
              <a:gd name="connsiteX862" fmla="*/ 2429569 w 10808917"/>
              <a:gd name="connsiteY862" fmla="*/ 4804692 h 8385999"/>
              <a:gd name="connsiteX863" fmla="*/ 2511216 w 10808917"/>
              <a:gd name="connsiteY863" fmla="*/ 4817095 h 8385999"/>
              <a:gd name="connsiteX864" fmla="*/ 2529375 w 10808917"/>
              <a:gd name="connsiteY864" fmla="*/ 4854264 h 8385999"/>
              <a:gd name="connsiteX865" fmla="*/ 2592872 w 10808917"/>
              <a:gd name="connsiteY865" fmla="*/ 4804692 h 8385999"/>
              <a:gd name="connsiteX866" fmla="*/ 2629165 w 10808917"/>
              <a:gd name="connsiteY866" fmla="*/ 4804692 h 8385999"/>
              <a:gd name="connsiteX867" fmla="*/ 2756176 w 10808917"/>
              <a:gd name="connsiteY867" fmla="*/ 4767522 h 8385999"/>
              <a:gd name="connsiteX868" fmla="*/ 2765255 w 10808917"/>
              <a:gd name="connsiteY868" fmla="*/ 4705561 h 8385999"/>
              <a:gd name="connsiteX869" fmla="*/ 2710812 w 10808917"/>
              <a:gd name="connsiteY869" fmla="*/ 4680781 h 8385999"/>
              <a:gd name="connsiteX870" fmla="*/ 2656386 w 10808917"/>
              <a:gd name="connsiteY870" fmla="*/ 4668378 h 8385999"/>
              <a:gd name="connsiteX871" fmla="*/ 2747113 w 10808917"/>
              <a:gd name="connsiteY871" fmla="*/ 4655988 h 8385999"/>
              <a:gd name="connsiteX872" fmla="*/ 2883195 w 10808917"/>
              <a:gd name="connsiteY872" fmla="*/ 4643599 h 8385999"/>
              <a:gd name="connsiteX873" fmla="*/ 2924019 w 10808917"/>
              <a:gd name="connsiteY873" fmla="*/ 4631209 h 8385999"/>
              <a:gd name="connsiteX874" fmla="*/ 2901337 w 10808917"/>
              <a:gd name="connsiteY874" fmla="*/ 4618819 h 8385999"/>
              <a:gd name="connsiteX875" fmla="*/ 2792468 w 10808917"/>
              <a:gd name="connsiteY875" fmla="*/ 4594028 h 8385999"/>
              <a:gd name="connsiteX876" fmla="*/ 2674529 w 10808917"/>
              <a:gd name="connsiteY876" fmla="*/ 4538266 h 8385999"/>
              <a:gd name="connsiteX877" fmla="*/ 2592872 w 10808917"/>
              <a:gd name="connsiteY877" fmla="*/ 4470116 h 8385999"/>
              <a:gd name="connsiteX878" fmla="*/ 2565659 w 10808917"/>
              <a:gd name="connsiteY878" fmla="*/ 4432933 h 8385999"/>
              <a:gd name="connsiteX879" fmla="*/ 2620085 w 10808917"/>
              <a:gd name="connsiteY879" fmla="*/ 4445323 h 8385999"/>
              <a:gd name="connsiteX880" fmla="*/ 2783397 w 10808917"/>
              <a:gd name="connsiteY880" fmla="*/ 4470116 h 8385999"/>
              <a:gd name="connsiteX881" fmla="*/ 2870492 w 10808917"/>
              <a:gd name="connsiteY881" fmla="*/ 4491741 h 8385999"/>
              <a:gd name="connsiteX882" fmla="*/ 2870492 w 10808917"/>
              <a:gd name="connsiteY882" fmla="*/ 4230531 h 8385999"/>
              <a:gd name="connsiteX883" fmla="*/ 2880704 w 10808917"/>
              <a:gd name="connsiteY883" fmla="*/ 3916855 h 8385999"/>
              <a:gd name="connsiteX884" fmla="*/ 2884440 w 10808917"/>
              <a:gd name="connsiteY884" fmla="*/ 3907014 h 8385999"/>
              <a:gd name="connsiteX885" fmla="*/ 2712671 w 10808917"/>
              <a:gd name="connsiteY885" fmla="*/ 3911751 h 8385999"/>
              <a:gd name="connsiteX886" fmla="*/ 2685458 w 10808917"/>
              <a:gd name="connsiteY886" fmla="*/ 3911751 h 8385999"/>
              <a:gd name="connsiteX887" fmla="*/ 2758034 w 10808917"/>
              <a:gd name="connsiteY887" fmla="*/ 3886971 h 8385999"/>
              <a:gd name="connsiteX888" fmla="*/ 2703601 w 10808917"/>
              <a:gd name="connsiteY888" fmla="*/ 3886971 h 8385999"/>
              <a:gd name="connsiteX889" fmla="*/ 2685458 w 10808917"/>
              <a:gd name="connsiteY889" fmla="*/ 3886971 h 8385999"/>
              <a:gd name="connsiteX890" fmla="*/ 2658237 w 10808917"/>
              <a:gd name="connsiteY890" fmla="*/ 3862180 h 8385999"/>
              <a:gd name="connsiteX891" fmla="*/ 2739893 w 10808917"/>
              <a:gd name="connsiteY891" fmla="*/ 3825009 h 8385999"/>
              <a:gd name="connsiteX892" fmla="*/ 2885054 w 10808917"/>
              <a:gd name="connsiteY892" fmla="*/ 3812620 h 8385999"/>
              <a:gd name="connsiteX893" fmla="*/ 2930409 w 10808917"/>
              <a:gd name="connsiteY893" fmla="*/ 3800218 h 8385999"/>
              <a:gd name="connsiteX894" fmla="*/ 2930409 w 10808917"/>
              <a:gd name="connsiteY894" fmla="*/ 3775437 h 8385999"/>
              <a:gd name="connsiteX895" fmla="*/ 3002184 w 10808917"/>
              <a:gd name="connsiteY895" fmla="*/ 3768436 h 8385999"/>
              <a:gd name="connsiteX896" fmla="*/ 3049107 w 10808917"/>
              <a:gd name="connsiteY896" fmla="*/ 3713933 h 8385999"/>
              <a:gd name="connsiteX897" fmla="*/ 3104110 w 10808917"/>
              <a:gd name="connsiteY897" fmla="*/ 3663591 h 8385999"/>
              <a:gd name="connsiteX898" fmla="*/ 3125478 w 10808917"/>
              <a:gd name="connsiteY898" fmla="*/ 3650508 h 8385999"/>
              <a:gd name="connsiteX899" fmla="*/ 2978043 w 10808917"/>
              <a:gd name="connsiteY899" fmla="*/ 3646870 h 8385999"/>
              <a:gd name="connsiteX900" fmla="*/ 2848761 w 10808917"/>
              <a:gd name="connsiteY900" fmla="*/ 3632935 h 8385999"/>
              <a:gd name="connsiteX901" fmla="*/ 2667307 w 10808917"/>
              <a:gd name="connsiteY901" fmla="*/ 3614344 h 8385999"/>
              <a:gd name="connsiteX902" fmla="*/ 2612882 w 10808917"/>
              <a:gd name="connsiteY902" fmla="*/ 3639124 h 8385999"/>
              <a:gd name="connsiteX903" fmla="*/ 2658237 w 10808917"/>
              <a:gd name="connsiteY903" fmla="*/ 3651515 h 8385999"/>
              <a:gd name="connsiteX904" fmla="*/ 1950579 w 10808917"/>
              <a:gd name="connsiteY904" fmla="*/ 3663916 h 8385999"/>
              <a:gd name="connsiteX905" fmla="*/ 1456129 w 10808917"/>
              <a:gd name="connsiteY905" fmla="*/ 3688696 h 8385999"/>
              <a:gd name="connsiteX906" fmla="*/ 1052415 w 10808917"/>
              <a:gd name="connsiteY906" fmla="*/ 3713475 h 8385999"/>
              <a:gd name="connsiteX907" fmla="*/ 988901 w 10808917"/>
              <a:gd name="connsiteY907" fmla="*/ 3713475 h 8385999"/>
              <a:gd name="connsiteX908" fmla="*/ 997972 w 10808917"/>
              <a:gd name="connsiteY908" fmla="*/ 3763048 h 8385999"/>
              <a:gd name="connsiteX909" fmla="*/ 1106841 w 10808917"/>
              <a:gd name="connsiteY909" fmla="*/ 3800218 h 8385999"/>
              <a:gd name="connsiteX910" fmla="*/ 1152204 w 10808917"/>
              <a:gd name="connsiteY910" fmla="*/ 3812620 h 8385999"/>
              <a:gd name="connsiteX911" fmla="*/ 1115912 w 10808917"/>
              <a:gd name="connsiteY911" fmla="*/ 3862180 h 8385999"/>
              <a:gd name="connsiteX912" fmla="*/ 1115912 w 10808917"/>
              <a:gd name="connsiteY912" fmla="*/ 3886971 h 8385999"/>
              <a:gd name="connsiteX913" fmla="*/ 1034265 w 10808917"/>
              <a:gd name="connsiteY913" fmla="*/ 3862180 h 8385999"/>
              <a:gd name="connsiteX914" fmla="*/ 952608 w 10808917"/>
              <a:gd name="connsiteY914" fmla="*/ 3837399 h 8385999"/>
              <a:gd name="connsiteX915" fmla="*/ 848279 w 10808917"/>
              <a:gd name="connsiteY915" fmla="*/ 3849789 h 8385999"/>
              <a:gd name="connsiteX916" fmla="*/ 762091 w 10808917"/>
              <a:gd name="connsiteY916" fmla="*/ 3862180 h 8385999"/>
              <a:gd name="connsiteX917" fmla="*/ 734870 w 10808917"/>
              <a:gd name="connsiteY917" fmla="*/ 3862180 h 8385999"/>
              <a:gd name="connsiteX918" fmla="*/ 834669 w 10808917"/>
              <a:gd name="connsiteY918" fmla="*/ 3825009 h 8385999"/>
              <a:gd name="connsiteX919" fmla="*/ 970750 w 10808917"/>
              <a:gd name="connsiteY919" fmla="*/ 3787827 h 8385999"/>
              <a:gd name="connsiteX920" fmla="*/ 943536 w 10808917"/>
              <a:gd name="connsiteY920" fmla="*/ 3738268 h 8385999"/>
              <a:gd name="connsiteX921" fmla="*/ 898173 w 10808917"/>
              <a:gd name="connsiteY921" fmla="*/ 3663916 h 8385999"/>
              <a:gd name="connsiteX922" fmla="*/ 852819 w 10808917"/>
              <a:gd name="connsiteY922" fmla="*/ 3639124 h 8385999"/>
              <a:gd name="connsiteX923" fmla="*/ 743950 w 10808917"/>
              <a:gd name="connsiteY923" fmla="*/ 3589565 h 8385999"/>
              <a:gd name="connsiteX924" fmla="*/ 653223 w 10808917"/>
              <a:gd name="connsiteY924" fmla="*/ 3589565 h 8385999"/>
              <a:gd name="connsiteX925" fmla="*/ 743950 w 10808917"/>
              <a:gd name="connsiteY925" fmla="*/ 3564772 h 8385999"/>
              <a:gd name="connsiteX926" fmla="*/ 961687 w 10808917"/>
              <a:gd name="connsiteY926" fmla="*/ 3552382 h 8385999"/>
              <a:gd name="connsiteX927" fmla="*/ 1061477 w 10808917"/>
              <a:gd name="connsiteY927" fmla="*/ 3539993 h 8385999"/>
              <a:gd name="connsiteX928" fmla="*/ 1052415 w 10808917"/>
              <a:gd name="connsiteY928" fmla="*/ 3539993 h 8385999"/>
              <a:gd name="connsiteX929" fmla="*/ 0 w 10808917"/>
              <a:gd name="connsiteY929" fmla="*/ 3577163 h 8385999"/>
              <a:gd name="connsiteX930" fmla="*/ 154233 w 10808917"/>
              <a:gd name="connsiteY930" fmla="*/ 3552382 h 8385999"/>
              <a:gd name="connsiteX931" fmla="*/ 435484 w 10808917"/>
              <a:gd name="connsiteY931" fmla="*/ 3527603 h 8385999"/>
              <a:gd name="connsiteX932" fmla="*/ 707649 w 10808917"/>
              <a:gd name="connsiteY932" fmla="*/ 3502810 h 8385999"/>
              <a:gd name="connsiteX933" fmla="*/ 798376 w 10808917"/>
              <a:gd name="connsiteY933" fmla="*/ 3490420 h 8385999"/>
              <a:gd name="connsiteX934" fmla="*/ 893643 w 10808917"/>
              <a:gd name="connsiteY934" fmla="*/ 3478031 h 8385999"/>
              <a:gd name="connsiteX935" fmla="*/ 988901 w 10808917"/>
              <a:gd name="connsiteY935" fmla="*/ 3478031 h 8385999"/>
              <a:gd name="connsiteX936" fmla="*/ 934466 w 10808917"/>
              <a:gd name="connsiteY936" fmla="*/ 3428460 h 8385999"/>
              <a:gd name="connsiteX937" fmla="*/ 789305 w 10808917"/>
              <a:gd name="connsiteY937" fmla="*/ 3428460 h 8385999"/>
              <a:gd name="connsiteX938" fmla="*/ 716729 w 10808917"/>
              <a:gd name="connsiteY938" fmla="*/ 3440848 h 8385999"/>
              <a:gd name="connsiteX939" fmla="*/ 308465 w 10808917"/>
              <a:gd name="connsiteY939" fmla="*/ 3391289 h 8385999"/>
              <a:gd name="connsiteX940" fmla="*/ 598779 w 10808917"/>
              <a:gd name="connsiteY940" fmla="*/ 3378899 h 8385999"/>
              <a:gd name="connsiteX941" fmla="*/ 889102 w 10808917"/>
              <a:gd name="connsiteY941" fmla="*/ 3366498 h 8385999"/>
              <a:gd name="connsiteX942" fmla="*/ 907245 w 10808917"/>
              <a:gd name="connsiteY942" fmla="*/ 3341717 h 8385999"/>
              <a:gd name="connsiteX943" fmla="*/ 852819 w 10808917"/>
              <a:gd name="connsiteY943" fmla="*/ 3217793 h 8385999"/>
              <a:gd name="connsiteX944" fmla="*/ 925395 w 10808917"/>
              <a:gd name="connsiteY944" fmla="*/ 3230184 h 8385999"/>
              <a:gd name="connsiteX945" fmla="*/ 1043335 w 10808917"/>
              <a:gd name="connsiteY945" fmla="*/ 3254976 h 8385999"/>
              <a:gd name="connsiteX946" fmla="*/ 1088698 w 10808917"/>
              <a:gd name="connsiteY946" fmla="*/ 3267365 h 8385999"/>
              <a:gd name="connsiteX947" fmla="*/ 979830 w 10808917"/>
              <a:gd name="connsiteY947" fmla="*/ 3155833 h 8385999"/>
              <a:gd name="connsiteX948" fmla="*/ 1025193 w 10808917"/>
              <a:gd name="connsiteY948" fmla="*/ 3155833 h 8385999"/>
              <a:gd name="connsiteX949" fmla="*/ 1052415 w 10808917"/>
              <a:gd name="connsiteY949" fmla="*/ 3131052 h 8385999"/>
              <a:gd name="connsiteX950" fmla="*/ 1070557 w 10808917"/>
              <a:gd name="connsiteY950" fmla="*/ 3081481 h 8385999"/>
              <a:gd name="connsiteX951" fmla="*/ 1025193 w 10808917"/>
              <a:gd name="connsiteY951" fmla="*/ 3069090 h 8385999"/>
              <a:gd name="connsiteX952" fmla="*/ 988901 w 10808917"/>
              <a:gd name="connsiteY952" fmla="*/ 3069090 h 8385999"/>
              <a:gd name="connsiteX953" fmla="*/ 1197568 w 10808917"/>
              <a:gd name="connsiteY953" fmla="*/ 3031921 h 8385999"/>
              <a:gd name="connsiteX954" fmla="*/ 1388084 w 10808917"/>
              <a:gd name="connsiteY954" fmla="*/ 3007129 h 8385999"/>
              <a:gd name="connsiteX955" fmla="*/ 1315508 w 10808917"/>
              <a:gd name="connsiteY955" fmla="*/ 2969959 h 8385999"/>
              <a:gd name="connsiteX956" fmla="*/ 1197568 w 10808917"/>
              <a:gd name="connsiteY956" fmla="*/ 2945179 h 8385999"/>
              <a:gd name="connsiteX957" fmla="*/ 1088698 w 10808917"/>
              <a:gd name="connsiteY957" fmla="*/ 2951369 h 8385999"/>
              <a:gd name="connsiteX958" fmla="*/ 988901 w 10808917"/>
              <a:gd name="connsiteY958" fmla="*/ 2957569 h 8385999"/>
              <a:gd name="connsiteX959" fmla="*/ 961687 w 10808917"/>
              <a:gd name="connsiteY959" fmla="*/ 2945179 h 8385999"/>
              <a:gd name="connsiteX960" fmla="*/ 1070557 w 10808917"/>
              <a:gd name="connsiteY960" fmla="*/ 2920388 h 8385999"/>
              <a:gd name="connsiteX961" fmla="*/ 1106841 w 10808917"/>
              <a:gd name="connsiteY961" fmla="*/ 2895607 h 8385999"/>
              <a:gd name="connsiteX962" fmla="*/ 1124983 w 10808917"/>
              <a:gd name="connsiteY962" fmla="*/ 2870816 h 8385999"/>
              <a:gd name="connsiteX963" fmla="*/ 1161284 w 10808917"/>
              <a:gd name="connsiteY963" fmla="*/ 2833645 h 8385999"/>
              <a:gd name="connsiteX964" fmla="*/ 1124983 w 10808917"/>
              <a:gd name="connsiteY964" fmla="*/ 2808866 h 8385999"/>
              <a:gd name="connsiteX965" fmla="*/ 961687 w 10808917"/>
              <a:gd name="connsiteY965" fmla="*/ 2796464 h 8385999"/>
              <a:gd name="connsiteX966" fmla="*/ 861881 w 10808917"/>
              <a:gd name="connsiteY966" fmla="*/ 2784074 h 8385999"/>
              <a:gd name="connsiteX967" fmla="*/ 843739 w 10808917"/>
              <a:gd name="connsiteY967" fmla="*/ 2746904 h 8385999"/>
              <a:gd name="connsiteX968" fmla="*/ 880032 w 10808917"/>
              <a:gd name="connsiteY968" fmla="*/ 2715923 h 8385999"/>
              <a:gd name="connsiteX969" fmla="*/ 902713 w 10808917"/>
              <a:gd name="connsiteY969" fmla="*/ 2691131 h 8385999"/>
              <a:gd name="connsiteX970" fmla="*/ 979830 w 10808917"/>
              <a:gd name="connsiteY970" fmla="*/ 2684942 h 8385999"/>
              <a:gd name="connsiteX971" fmla="*/ 1120451 w 10808917"/>
              <a:gd name="connsiteY971" fmla="*/ 2678742 h 8385999"/>
              <a:gd name="connsiteX972" fmla="*/ 1306437 w 10808917"/>
              <a:gd name="connsiteY972" fmla="*/ 2672552 h 8385999"/>
              <a:gd name="connsiteX973" fmla="*/ 1496952 w 10808917"/>
              <a:gd name="connsiteY973" fmla="*/ 2672552 h 8385999"/>
              <a:gd name="connsiteX974" fmla="*/ 1478811 w 10808917"/>
              <a:gd name="connsiteY974" fmla="*/ 2561019 h 8385999"/>
              <a:gd name="connsiteX975" fmla="*/ 1415305 w 10808917"/>
              <a:gd name="connsiteY975" fmla="*/ 2548628 h 8385999"/>
              <a:gd name="connsiteX976" fmla="*/ 1229320 w 10808917"/>
              <a:gd name="connsiteY976" fmla="*/ 2561019 h 8385999"/>
              <a:gd name="connsiteX977" fmla="*/ 1061477 w 10808917"/>
              <a:gd name="connsiteY977" fmla="*/ 2573409 h 8385999"/>
              <a:gd name="connsiteX978" fmla="*/ 1025193 w 10808917"/>
              <a:gd name="connsiteY978" fmla="*/ 2573409 h 8385999"/>
              <a:gd name="connsiteX979" fmla="*/ 1034265 w 10808917"/>
              <a:gd name="connsiteY979" fmla="*/ 2561019 h 8385999"/>
              <a:gd name="connsiteX980" fmla="*/ 1315508 w 10808917"/>
              <a:gd name="connsiteY980" fmla="*/ 2530037 h 8385999"/>
              <a:gd name="connsiteX981" fmla="*/ 1596760 w 10808917"/>
              <a:gd name="connsiteY981" fmla="*/ 2486666 h 8385999"/>
              <a:gd name="connsiteX982" fmla="*/ 1596760 w 10808917"/>
              <a:gd name="connsiteY982" fmla="*/ 2474277 h 8385999"/>
              <a:gd name="connsiteX983" fmla="*/ 1569539 w 10808917"/>
              <a:gd name="connsiteY983" fmla="*/ 2474277 h 8385999"/>
              <a:gd name="connsiteX984" fmla="*/ 1496952 w 10808917"/>
              <a:gd name="connsiteY984" fmla="*/ 2449497 h 8385999"/>
              <a:gd name="connsiteX985" fmla="*/ 1696548 w 10808917"/>
              <a:gd name="connsiteY985" fmla="*/ 2399925 h 8385999"/>
              <a:gd name="connsiteX986" fmla="*/ 1850791 w 10808917"/>
              <a:gd name="connsiteY986" fmla="*/ 2362744 h 8385999"/>
              <a:gd name="connsiteX987" fmla="*/ 1587680 w 10808917"/>
              <a:gd name="connsiteY987" fmla="*/ 2337963 h 8385999"/>
              <a:gd name="connsiteX988" fmla="*/ 1460669 w 10808917"/>
              <a:gd name="connsiteY988" fmla="*/ 2337963 h 8385999"/>
              <a:gd name="connsiteX989" fmla="*/ 1079619 w 10808917"/>
              <a:gd name="connsiteY989" fmla="*/ 2325573 h 8385999"/>
              <a:gd name="connsiteX990" fmla="*/ 1415305 w 10808917"/>
              <a:gd name="connsiteY990" fmla="*/ 2300782 h 8385999"/>
              <a:gd name="connsiteX991" fmla="*/ 1551396 w 10808917"/>
              <a:gd name="connsiteY991" fmla="*/ 2276001 h 8385999"/>
              <a:gd name="connsiteX992" fmla="*/ 1537785 w 10808917"/>
              <a:gd name="connsiteY992" fmla="*/ 2251223 h 8385999"/>
              <a:gd name="connsiteX993" fmla="*/ 1496952 w 10808917"/>
              <a:gd name="connsiteY993" fmla="*/ 2220242 h 8385999"/>
              <a:gd name="connsiteX994" fmla="*/ 1437987 w 10808917"/>
              <a:gd name="connsiteY994" fmla="*/ 2183059 h 8385999"/>
              <a:gd name="connsiteX995" fmla="*/ 1379022 w 10808917"/>
              <a:gd name="connsiteY995" fmla="*/ 2152079 h 8385999"/>
              <a:gd name="connsiteX996" fmla="*/ 1333658 w 10808917"/>
              <a:gd name="connsiteY996" fmla="*/ 2139689 h 8385999"/>
              <a:gd name="connsiteX997" fmla="*/ 1279215 w 10808917"/>
              <a:gd name="connsiteY997" fmla="*/ 2139689 h 8385999"/>
              <a:gd name="connsiteX998" fmla="*/ 1183965 w 10808917"/>
              <a:gd name="connsiteY998" fmla="*/ 2152079 h 8385999"/>
              <a:gd name="connsiteX999" fmla="*/ 1134062 w 10808917"/>
              <a:gd name="connsiteY999" fmla="*/ 2152079 h 8385999"/>
              <a:gd name="connsiteX1000" fmla="*/ 1188488 w 10808917"/>
              <a:gd name="connsiteY1000" fmla="*/ 2127298 h 8385999"/>
              <a:gd name="connsiteX1001" fmla="*/ 1233861 w 10808917"/>
              <a:gd name="connsiteY1001" fmla="*/ 2028167 h 8385999"/>
              <a:gd name="connsiteX1002" fmla="*/ 1179426 w 10808917"/>
              <a:gd name="connsiteY1002" fmla="*/ 1966205 h 8385999"/>
              <a:gd name="connsiteX1003" fmla="*/ 1152204 w 10808917"/>
              <a:gd name="connsiteY1003" fmla="*/ 1953815 h 8385999"/>
              <a:gd name="connsiteX1004" fmla="*/ 1179426 w 10808917"/>
              <a:gd name="connsiteY1004" fmla="*/ 1929024 h 8385999"/>
              <a:gd name="connsiteX1005" fmla="*/ 1188488 w 10808917"/>
              <a:gd name="connsiteY1005" fmla="*/ 1916634 h 8385999"/>
              <a:gd name="connsiteX1006" fmla="*/ 1106841 w 10808917"/>
              <a:gd name="connsiteY1006" fmla="*/ 1929024 h 8385999"/>
              <a:gd name="connsiteX1007" fmla="*/ 988901 w 10808917"/>
              <a:gd name="connsiteY1007" fmla="*/ 1922834 h 8385999"/>
              <a:gd name="connsiteX1008" fmla="*/ 843739 w 10808917"/>
              <a:gd name="connsiteY1008" fmla="*/ 1916634 h 8385999"/>
              <a:gd name="connsiteX1009" fmla="*/ 698577 w 10808917"/>
              <a:gd name="connsiteY1009" fmla="*/ 1904243 h 8385999"/>
              <a:gd name="connsiteX1010" fmla="*/ 789305 w 10808917"/>
              <a:gd name="connsiteY1010" fmla="*/ 1854672 h 8385999"/>
              <a:gd name="connsiteX1011" fmla="*/ 911784 w 10808917"/>
              <a:gd name="connsiteY1011" fmla="*/ 1867062 h 8385999"/>
              <a:gd name="connsiteX1012" fmla="*/ 1025193 w 10808917"/>
              <a:gd name="connsiteY1012" fmla="*/ 1879463 h 8385999"/>
              <a:gd name="connsiteX1013" fmla="*/ 1052415 w 10808917"/>
              <a:gd name="connsiteY1013" fmla="*/ 1879463 h 8385999"/>
              <a:gd name="connsiteX1014" fmla="*/ 1211179 w 10808917"/>
              <a:gd name="connsiteY1014" fmla="*/ 1817503 h 8385999"/>
              <a:gd name="connsiteX1015" fmla="*/ 1333658 w 10808917"/>
              <a:gd name="connsiteY1015" fmla="*/ 1755541 h 8385999"/>
              <a:gd name="connsiteX1016" fmla="*/ 1206638 w 10808917"/>
              <a:gd name="connsiteY1016" fmla="*/ 1780320 h 8385999"/>
              <a:gd name="connsiteX1017" fmla="*/ 1188488 w 10808917"/>
              <a:gd name="connsiteY1017" fmla="*/ 1786522 h 8385999"/>
              <a:gd name="connsiteX1018" fmla="*/ 1197568 w 10808917"/>
              <a:gd name="connsiteY1018" fmla="*/ 1755541 h 8385999"/>
              <a:gd name="connsiteX1019" fmla="*/ 1215709 w 10808917"/>
              <a:gd name="connsiteY1019" fmla="*/ 1674988 h 8385999"/>
              <a:gd name="connsiteX1020" fmla="*/ 1134062 w 10808917"/>
              <a:gd name="connsiteY1020" fmla="*/ 1668798 h 8385999"/>
              <a:gd name="connsiteX1021" fmla="*/ 1079619 w 10808917"/>
              <a:gd name="connsiteY1021" fmla="*/ 1681188 h 8385999"/>
              <a:gd name="connsiteX1022" fmla="*/ 1088698 w 10808917"/>
              <a:gd name="connsiteY1022" fmla="*/ 1656396 h 8385999"/>
              <a:gd name="connsiteX1023" fmla="*/ 1242932 w 10808917"/>
              <a:gd name="connsiteY1023" fmla="*/ 1582045 h 8385999"/>
              <a:gd name="connsiteX1024" fmla="*/ 1351800 w 10808917"/>
              <a:gd name="connsiteY1024" fmla="*/ 1557264 h 8385999"/>
              <a:gd name="connsiteX1025" fmla="*/ 1369941 w 10808917"/>
              <a:gd name="connsiteY1025" fmla="*/ 1520083 h 8385999"/>
              <a:gd name="connsiteX1026" fmla="*/ 1369941 w 10808917"/>
              <a:gd name="connsiteY1026" fmla="*/ 1482914 h 8385999"/>
              <a:gd name="connsiteX1027" fmla="*/ 1392623 w 10808917"/>
              <a:gd name="connsiteY1027" fmla="*/ 1433341 h 8385999"/>
              <a:gd name="connsiteX1028" fmla="*/ 1406235 w 10808917"/>
              <a:gd name="connsiteY1028" fmla="*/ 1396171 h 8385999"/>
              <a:gd name="connsiteX1029" fmla="*/ 1451598 w 10808917"/>
              <a:gd name="connsiteY1029" fmla="*/ 1284638 h 8385999"/>
              <a:gd name="connsiteX1030" fmla="*/ 1478811 w 10808917"/>
              <a:gd name="connsiteY1030" fmla="*/ 1222676 h 8385999"/>
              <a:gd name="connsiteX1031" fmla="*/ 1578618 w 10808917"/>
              <a:gd name="connsiteY1031" fmla="*/ 1111154 h 8385999"/>
              <a:gd name="connsiteX1032" fmla="*/ 1533245 w 10808917"/>
              <a:gd name="connsiteY1032" fmla="*/ 1123544 h 8385999"/>
              <a:gd name="connsiteX1033" fmla="*/ 1506033 w 10808917"/>
              <a:gd name="connsiteY1033" fmla="*/ 1123544 h 8385999"/>
              <a:gd name="connsiteX1034" fmla="*/ 1587680 w 10808917"/>
              <a:gd name="connsiteY1034" fmla="*/ 925270 h 8385999"/>
              <a:gd name="connsiteX1035" fmla="*/ 1288294 w 10808917"/>
              <a:gd name="connsiteY1035" fmla="*/ 937659 h 8385999"/>
              <a:gd name="connsiteX1036" fmla="*/ 1170345 w 10808917"/>
              <a:gd name="connsiteY1036" fmla="*/ 943861 h 8385999"/>
              <a:gd name="connsiteX1037" fmla="*/ 1070557 w 10808917"/>
              <a:gd name="connsiteY1037" fmla="*/ 950049 h 8385999"/>
              <a:gd name="connsiteX1038" fmla="*/ 988901 w 10808917"/>
              <a:gd name="connsiteY1038" fmla="*/ 937659 h 8385999"/>
              <a:gd name="connsiteX1039" fmla="*/ 1306437 w 10808917"/>
              <a:gd name="connsiteY1039" fmla="*/ 900489 h 8385999"/>
              <a:gd name="connsiteX1040" fmla="*/ 1660265 w 10808917"/>
              <a:gd name="connsiteY1040" fmla="*/ 838528 h 8385999"/>
              <a:gd name="connsiteX1041" fmla="*/ 1655725 w 10808917"/>
              <a:gd name="connsiteY1041" fmla="*/ 826137 h 8385999"/>
              <a:gd name="connsiteX1042" fmla="*/ 1651194 w 10808917"/>
              <a:gd name="connsiteY1042" fmla="*/ 813736 h 8385999"/>
              <a:gd name="connsiteX1043" fmla="*/ 1651194 w 10808917"/>
              <a:gd name="connsiteY1043" fmla="*/ 801346 h 8385999"/>
              <a:gd name="connsiteX1044" fmla="*/ 1705629 w 10808917"/>
              <a:gd name="connsiteY1044" fmla="*/ 801346 h 8385999"/>
              <a:gd name="connsiteX1045" fmla="*/ 1732841 w 10808917"/>
              <a:gd name="connsiteY1045" fmla="*/ 764177 h 8385999"/>
              <a:gd name="connsiteX1046" fmla="*/ 1760063 w 10808917"/>
              <a:gd name="connsiteY1046" fmla="*/ 726994 h 8385999"/>
              <a:gd name="connsiteX1047" fmla="*/ 1896144 w 10808917"/>
              <a:gd name="connsiteY1047" fmla="*/ 677434 h 8385999"/>
              <a:gd name="connsiteX1048" fmla="*/ 2222751 w 10808917"/>
              <a:gd name="connsiteY1048" fmla="*/ 665032 h 8385999"/>
              <a:gd name="connsiteX1049" fmla="*/ 3483833 w 10808917"/>
              <a:gd name="connsiteY1049" fmla="*/ 702215 h 8385999"/>
              <a:gd name="connsiteX1050" fmla="*/ 4177880 w 10808917"/>
              <a:gd name="connsiteY1050" fmla="*/ 739384 h 8385999"/>
              <a:gd name="connsiteX1051" fmla="*/ 4989865 w 10808917"/>
              <a:gd name="connsiteY1051" fmla="*/ 801346 h 8385999"/>
              <a:gd name="connsiteX1052" fmla="*/ 5198533 w 10808917"/>
              <a:gd name="connsiteY1052" fmla="*/ 764177 h 8385999"/>
              <a:gd name="connsiteX1053" fmla="*/ 5153169 w 10808917"/>
              <a:gd name="connsiteY1053" fmla="*/ 764177 h 8385999"/>
              <a:gd name="connsiteX1054" fmla="*/ 5053379 w 10808917"/>
              <a:gd name="connsiteY1054" fmla="*/ 739384 h 8385999"/>
              <a:gd name="connsiteX1055" fmla="*/ 4899147 w 10808917"/>
              <a:gd name="connsiteY1055" fmla="*/ 708415 h 8385999"/>
              <a:gd name="connsiteX1056" fmla="*/ 4645109 w 10808917"/>
              <a:gd name="connsiteY1056" fmla="*/ 677434 h 8385999"/>
              <a:gd name="connsiteX1057" fmla="*/ 4527167 w 10808917"/>
              <a:gd name="connsiteY1057" fmla="*/ 652643 h 8385999"/>
              <a:gd name="connsiteX1058" fmla="*/ 4545319 w 10808917"/>
              <a:gd name="connsiteY1058" fmla="*/ 640253 h 8385999"/>
              <a:gd name="connsiteX1059" fmla="*/ 4781199 w 10808917"/>
              <a:gd name="connsiteY1059" fmla="*/ 640253 h 8385999"/>
              <a:gd name="connsiteX1060" fmla="*/ 4835633 w 10808917"/>
              <a:gd name="connsiteY1060" fmla="*/ 652643 h 8385999"/>
              <a:gd name="connsiteX1061" fmla="*/ 4708613 w 10808917"/>
              <a:gd name="connsiteY1061" fmla="*/ 615472 h 8385999"/>
              <a:gd name="connsiteX1062" fmla="*/ 4681401 w 10808917"/>
              <a:gd name="connsiteY1062" fmla="*/ 603082 h 8385999"/>
              <a:gd name="connsiteX1063" fmla="*/ 4726763 w 10808917"/>
              <a:gd name="connsiteY1063" fmla="*/ 565901 h 8385999"/>
              <a:gd name="connsiteX1064" fmla="*/ 4744915 w 10808917"/>
              <a:gd name="connsiteY1064" fmla="*/ 553510 h 8385999"/>
              <a:gd name="connsiteX1065" fmla="*/ 4926352 w 10808917"/>
              <a:gd name="connsiteY1065" fmla="*/ 590681 h 8385999"/>
              <a:gd name="connsiteX1066" fmla="*/ 5103275 w 10808917"/>
              <a:gd name="connsiteY1066" fmla="*/ 640253 h 8385999"/>
              <a:gd name="connsiteX1067" fmla="*/ 5262037 w 10808917"/>
              <a:gd name="connsiteY1067" fmla="*/ 689825 h 8385999"/>
              <a:gd name="connsiteX1068" fmla="*/ 5343685 w 10808917"/>
              <a:gd name="connsiteY1068" fmla="*/ 689825 h 8385999"/>
              <a:gd name="connsiteX1069" fmla="*/ 5216675 w 10808917"/>
              <a:gd name="connsiteY1069" fmla="*/ 652643 h 8385999"/>
              <a:gd name="connsiteX1070" fmla="*/ 5125947 w 10808917"/>
              <a:gd name="connsiteY1070" fmla="*/ 640253 h 8385999"/>
              <a:gd name="connsiteX1071" fmla="*/ 5144098 w 10808917"/>
              <a:gd name="connsiteY1071" fmla="*/ 615472 h 8385999"/>
              <a:gd name="connsiteX1072" fmla="*/ 5144098 w 10808917"/>
              <a:gd name="connsiteY1072" fmla="*/ 590681 h 8385999"/>
              <a:gd name="connsiteX1073" fmla="*/ 4708613 w 10808917"/>
              <a:gd name="connsiteY1073" fmla="*/ 541122 h 8385999"/>
              <a:gd name="connsiteX1074" fmla="*/ 4454591 w 10808917"/>
              <a:gd name="connsiteY1074" fmla="*/ 516329 h 8385999"/>
              <a:gd name="connsiteX1075" fmla="*/ 4400149 w 10808917"/>
              <a:gd name="connsiteY1075" fmla="*/ 479160 h 8385999"/>
              <a:gd name="connsiteX1076" fmla="*/ 4545319 w 10808917"/>
              <a:gd name="connsiteY1076" fmla="*/ 466769 h 8385999"/>
              <a:gd name="connsiteX1077" fmla="*/ 4799341 w 10808917"/>
              <a:gd name="connsiteY1077" fmla="*/ 491549 h 8385999"/>
              <a:gd name="connsiteX1078" fmla="*/ 4853783 w 10808917"/>
              <a:gd name="connsiteY1078" fmla="*/ 503939 h 8385999"/>
              <a:gd name="connsiteX1079" fmla="*/ 4853783 w 10808917"/>
              <a:gd name="connsiteY1079" fmla="*/ 466769 h 8385999"/>
              <a:gd name="connsiteX1080" fmla="*/ 4926352 w 10808917"/>
              <a:gd name="connsiteY1080" fmla="*/ 454367 h 8385999"/>
              <a:gd name="connsiteX1081" fmla="*/ 5008017 w 10808917"/>
              <a:gd name="connsiteY1081" fmla="*/ 466769 h 8385999"/>
              <a:gd name="connsiteX1082" fmla="*/ 5026158 w 10808917"/>
              <a:gd name="connsiteY1082" fmla="*/ 441977 h 8385999"/>
              <a:gd name="connsiteX1083" fmla="*/ 4636047 w 10808917"/>
              <a:gd name="connsiteY1083" fmla="*/ 392417 h 8385999"/>
              <a:gd name="connsiteX1084" fmla="*/ 4400149 w 10808917"/>
              <a:gd name="connsiteY1084" fmla="*/ 330455 h 8385999"/>
              <a:gd name="connsiteX1085" fmla="*/ 4699551 w 10808917"/>
              <a:gd name="connsiteY1085" fmla="*/ 342846 h 8385999"/>
              <a:gd name="connsiteX1086" fmla="*/ 4808421 w 10808917"/>
              <a:gd name="connsiteY1086" fmla="*/ 330455 h 8385999"/>
              <a:gd name="connsiteX1087" fmla="*/ 4899147 w 10808917"/>
              <a:gd name="connsiteY1087" fmla="*/ 318054 h 8385999"/>
              <a:gd name="connsiteX1088" fmla="*/ 4989865 w 10808917"/>
              <a:gd name="connsiteY1088" fmla="*/ 305664 h 8385999"/>
              <a:gd name="connsiteX1089" fmla="*/ 4790269 w 10808917"/>
              <a:gd name="connsiteY1089" fmla="*/ 256105 h 8385999"/>
              <a:gd name="connsiteX1090" fmla="*/ 4617886 w 10808917"/>
              <a:gd name="connsiteY1090" fmla="*/ 231312 h 8385999"/>
              <a:gd name="connsiteX1091" fmla="*/ 4735835 w 10808917"/>
              <a:gd name="connsiteY1091" fmla="*/ 218922 h 8385999"/>
              <a:gd name="connsiteX1092" fmla="*/ 4926352 w 10808917"/>
              <a:gd name="connsiteY1092" fmla="*/ 218922 h 8385999"/>
              <a:gd name="connsiteX1093" fmla="*/ 4976255 w 10808917"/>
              <a:gd name="connsiteY1093" fmla="*/ 225124 h 8385999"/>
              <a:gd name="connsiteX1094" fmla="*/ 5044301 w 10808917"/>
              <a:gd name="connsiteY1094" fmla="*/ 231312 h 8385999"/>
              <a:gd name="connsiteX1095" fmla="*/ 5125947 w 10808917"/>
              <a:gd name="connsiteY1095" fmla="*/ 243702 h 8385999"/>
              <a:gd name="connsiteX1096" fmla="*/ 5352765 w 10808917"/>
              <a:gd name="connsiteY1096" fmla="*/ 293274 h 8385999"/>
              <a:gd name="connsiteX1097" fmla="*/ 5429881 w 10808917"/>
              <a:gd name="connsiteY1097" fmla="*/ 318054 h 8385999"/>
              <a:gd name="connsiteX1098" fmla="*/ 5543281 w 10808917"/>
              <a:gd name="connsiteY1098" fmla="*/ 342846 h 8385999"/>
              <a:gd name="connsiteX1099" fmla="*/ 5634009 w 10808917"/>
              <a:gd name="connsiteY1099" fmla="*/ 330455 h 8385999"/>
              <a:gd name="connsiteX1100" fmla="*/ 5652151 w 10808917"/>
              <a:gd name="connsiteY1100" fmla="*/ 305664 h 8385999"/>
              <a:gd name="connsiteX1101" fmla="*/ 5552361 w 10808917"/>
              <a:gd name="connsiteY1101" fmla="*/ 293274 h 8385999"/>
              <a:gd name="connsiteX1102" fmla="*/ 5370907 w 10808917"/>
              <a:gd name="connsiteY1102" fmla="*/ 256105 h 8385999"/>
              <a:gd name="connsiteX1103" fmla="*/ 5207604 w 10808917"/>
              <a:gd name="connsiteY1103" fmla="*/ 218922 h 8385999"/>
              <a:gd name="connsiteX1104" fmla="*/ 5243897 w 10808917"/>
              <a:gd name="connsiteY1104" fmla="*/ 181752 h 8385999"/>
              <a:gd name="connsiteX1105" fmla="*/ 5234817 w 10808917"/>
              <a:gd name="connsiteY1105" fmla="*/ 169350 h 8385999"/>
              <a:gd name="connsiteX1106" fmla="*/ 5112345 w 10808917"/>
              <a:gd name="connsiteY1106" fmla="*/ 119790 h 8385999"/>
              <a:gd name="connsiteX1107" fmla="*/ 4980795 w 10808917"/>
              <a:gd name="connsiteY1107" fmla="*/ 70219 h 8385999"/>
              <a:gd name="connsiteX1108" fmla="*/ 4971725 w 10808917"/>
              <a:gd name="connsiteY1108" fmla="*/ 45438 h 8385999"/>
              <a:gd name="connsiteX1109" fmla="*/ 4962653 w 10808917"/>
              <a:gd name="connsiteY1109" fmla="*/ 33037 h 8385999"/>
              <a:gd name="connsiteX1110" fmla="*/ 4944511 w 10808917"/>
              <a:gd name="connsiteY1110" fmla="*/ 8257 h 8385999"/>
              <a:gd name="connsiteX1111" fmla="*/ 4967755 w 10808917"/>
              <a:gd name="connsiteY1111" fmla="*/ 516 h 83859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</a:cxnLst>
            <a:rect l="l" t="t" r="r" b="b"/>
            <a:pathLst>
              <a:path w="10808917" h="8385999">
                <a:moveTo>
                  <a:pt x="4489025" y="8262075"/>
                </a:moveTo>
                <a:cubicBezTo>
                  <a:pt x="4591850" y="8270332"/>
                  <a:pt x="4694665" y="8311647"/>
                  <a:pt x="4797491" y="8385999"/>
                </a:cubicBezTo>
                <a:cubicBezTo>
                  <a:pt x="4773296" y="8385999"/>
                  <a:pt x="4708276" y="8369476"/>
                  <a:pt x="4602426" y="8336428"/>
                </a:cubicBezTo>
                <a:cubicBezTo>
                  <a:pt x="4496583" y="8303379"/>
                  <a:pt x="4443662" y="8282733"/>
                  <a:pt x="4443662" y="8274466"/>
                </a:cubicBezTo>
                <a:cubicBezTo>
                  <a:pt x="4455760" y="8266210"/>
                  <a:pt x="4470875" y="8262075"/>
                  <a:pt x="4489025" y="8262075"/>
                </a:cubicBezTo>
                <a:close/>
                <a:moveTo>
                  <a:pt x="3501167" y="8104436"/>
                </a:moveTo>
                <a:lnTo>
                  <a:pt x="3527338" y="8113372"/>
                </a:lnTo>
                <a:lnTo>
                  <a:pt x="3472912" y="8113372"/>
                </a:lnTo>
                <a:lnTo>
                  <a:pt x="3481111" y="8107779"/>
                </a:lnTo>
                <a:close/>
                <a:moveTo>
                  <a:pt x="2792468" y="8100982"/>
                </a:moveTo>
                <a:cubicBezTo>
                  <a:pt x="2798512" y="8100982"/>
                  <a:pt x="2801539" y="8105104"/>
                  <a:pt x="2801539" y="8113372"/>
                </a:cubicBezTo>
                <a:cubicBezTo>
                  <a:pt x="2801539" y="8121628"/>
                  <a:pt x="2798512" y="8125762"/>
                  <a:pt x="2792468" y="8125762"/>
                </a:cubicBezTo>
                <a:cubicBezTo>
                  <a:pt x="2786424" y="8125762"/>
                  <a:pt x="2783397" y="8121628"/>
                  <a:pt x="2783397" y="8113372"/>
                </a:cubicBezTo>
                <a:cubicBezTo>
                  <a:pt x="2783397" y="8105104"/>
                  <a:pt x="2786424" y="8100982"/>
                  <a:pt x="2792468" y="8100982"/>
                </a:cubicBezTo>
                <a:close/>
                <a:moveTo>
                  <a:pt x="3001135" y="8056723"/>
                </a:moveTo>
                <a:lnTo>
                  <a:pt x="3005319" y="8057126"/>
                </a:lnTo>
                <a:lnTo>
                  <a:pt x="3010207" y="8063800"/>
                </a:lnTo>
                <a:cubicBezTo>
                  <a:pt x="3010207" y="8072068"/>
                  <a:pt x="3007188" y="8076191"/>
                  <a:pt x="3001135" y="8076191"/>
                </a:cubicBezTo>
                <a:lnTo>
                  <a:pt x="3001135" y="8063800"/>
                </a:lnTo>
                <a:close/>
                <a:moveTo>
                  <a:pt x="7628109" y="8001838"/>
                </a:moveTo>
                <a:lnTo>
                  <a:pt x="7682535" y="8014229"/>
                </a:lnTo>
                <a:cubicBezTo>
                  <a:pt x="7634155" y="8047277"/>
                  <a:pt x="7579719" y="8055545"/>
                  <a:pt x="7519241" y="8039020"/>
                </a:cubicBezTo>
                <a:cubicBezTo>
                  <a:pt x="7476895" y="8030752"/>
                  <a:pt x="7454213" y="8026632"/>
                  <a:pt x="7451195" y="8026632"/>
                </a:cubicBezTo>
                <a:cubicBezTo>
                  <a:pt x="7448169" y="8026632"/>
                  <a:pt x="7458753" y="8022496"/>
                  <a:pt x="7482948" y="8014229"/>
                </a:cubicBezTo>
                <a:cubicBezTo>
                  <a:pt x="7501091" y="8005973"/>
                  <a:pt x="7549480" y="8001838"/>
                  <a:pt x="7628109" y="8001838"/>
                </a:cubicBezTo>
                <a:close/>
                <a:moveTo>
                  <a:pt x="7328707" y="7977060"/>
                </a:moveTo>
                <a:lnTo>
                  <a:pt x="7401292" y="7977060"/>
                </a:lnTo>
                <a:lnTo>
                  <a:pt x="7410372" y="7989448"/>
                </a:lnTo>
                <a:lnTo>
                  <a:pt x="7247060" y="7989448"/>
                </a:lnTo>
                <a:cubicBezTo>
                  <a:pt x="7247060" y="7981192"/>
                  <a:pt x="7274281" y="7977060"/>
                  <a:pt x="7328707" y="7977060"/>
                </a:cubicBezTo>
                <a:close/>
                <a:moveTo>
                  <a:pt x="7083757" y="7977060"/>
                </a:moveTo>
                <a:cubicBezTo>
                  <a:pt x="7101907" y="7985315"/>
                  <a:pt x="7110969" y="7989448"/>
                  <a:pt x="7110969" y="7989448"/>
                </a:cubicBezTo>
                <a:lnTo>
                  <a:pt x="7047464" y="7989448"/>
                </a:lnTo>
                <a:close/>
                <a:moveTo>
                  <a:pt x="6902311" y="7977060"/>
                </a:moveTo>
                <a:cubicBezTo>
                  <a:pt x="6920453" y="7977060"/>
                  <a:pt x="6932550" y="7981192"/>
                  <a:pt x="6938595" y="7989448"/>
                </a:cubicBezTo>
                <a:lnTo>
                  <a:pt x="6875089" y="7989448"/>
                </a:lnTo>
                <a:cubicBezTo>
                  <a:pt x="6875089" y="7981192"/>
                  <a:pt x="6884161" y="7977060"/>
                  <a:pt x="6902311" y="7977060"/>
                </a:cubicBezTo>
                <a:close/>
                <a:moveTo>
                  <a:pt x="7898014" y="7784208"/>
                </a:moveTo>
                <a:cubicBezTo>
                  <a:pt x="7891965" y="7783693"/>
                  <a:pt x="7886671" y="7784985"/>
                  <a:pt x="7882131" y="7788086"/>
                </a:cubicBezTo>
                <a:cubicBezTo>
                  <a:pt x="7873069" y="7794274"/>
                  <a:pt x="7867016" y="7807697"/>
                  <a:pt x="7863990" y="7828355"/>
                </a:cubicBezTo>
                <a:cubicBezTo>
                  <a:pt x="7863990" y="7844880"/>
                  <a:pt x="7876087" y="7853136"/>
                  <a:pt x="7900283" y="7853136"/>
                </a:cubicBezTo>
                <a:cubicBezTo>
                  <a:pt x="7924469" y="7853136"/>
                  <a:pt x="7938089" y="7846946"/>
                  <a:pt x="7941105" y="7834545"/>
                </a:cubicBezTo>
                <a:cubicBezTo>
                  <a:pt x="7944123" y="7822154"/>
                  <a:pt x="7936575" y="7807697"/>
                  <a:pt x="7918423" y="7791174"/>
                </a:cubicBezTo>
                <a:cubicBezTo>
                  <a:pt x="7910866" y="7787046"/>
                  <a:pt x="7904063" y="7784723"/>
                  <a:pt x="7898014" y="7784208"/>
                </a:cubicBezTo>
                <a:close/>
                <a:moveTo>
                  <a:pt x="1572218" y="7345064"/>
                </a:moveTo>
                <a:cubicBezTo>
                  <a:pt x="1563148" y="7345064"/>
                  <a:pt x="1552564" y="7353332"/>
                  <a:pt x="1540467" y="7369844"/>
                </a:cubicBezTo>
                <a:cubicBezTo>
                  <a:pt x="1528368" y="7378112"/>
                  <a:pt x="1528368" y="7382245"/>
                  <a:pt x="1540467" y="7382245"/>
                </a:cubicBezTo>
                <a:cubicBezTo>
                  <a:pt x="1558617" y="7382245"/>
                  <a:pt x="1570706" y="7378112"/>
                  <a:pt x="1576759" y="7369844"/>
                </a:cubicBezTo>
                <a:cubicBezTo>
                  <a:pt x="1582812" y="7353332"/>
                  <a:pt x="1581299" y="7345064"/>
                  <a:pt x="1572218" y="7345064"/>
                </a:cubicBezTo>
                <a:close/>
                <a:moveTo>
                  <a:pt x="8081727" y="7258322"/>
                </a:moveTo>
                <a:cubicBezTo>
                  <a:pt x="8099869" y="7258322"/>
                  <a:pt x="8105923" y="7262456"/>
                  <a:pt x="8099869" y="7270712"/>
                </a:cubicBezTo>
                <a:cubicBezTo>
                  <a:pt x="8093825" y="7278979"/>
                  <a:pt x="8086268" y="7278979"/>
                  <a:pt x="8077187" y="7270712"/>
                </a:cubicBezTo>
                <a:cubicBezTo>
                  <a:pt x="8068125" y="7262456"/>
                  <a:pt x="8069639" y="7258322"/>
                  <a:pt x="8081727" y="7258322"/>
                </a:cubicBezTo>
                <a:close/>
                <a:moveTo>
                  <a:pt x="1522324" y="7171580"/>
                </a:moveTo>
                <a:lnTo>
                  <a:pt x="1467890" y="7221140"/>
                </a:lnTo>
                <a:lnTo>
                  <a:pt x="1486032" y="7233542"/>
                </a:lnTo>
                <a:lnTo>
                  <a:pt x="1531395" y="7183971"/>
                </a:lnTo>
                <a:close/>
                <a:moveTo>
                  <a:pt x="9420833" y="5915839"/>
                </a:moveTo>
                <a:lnTo>
                  <a:pt x="9475259" y="5928230"/>
                </a:lnTo>
                <a:cubicBezTo>
                  <a:pt x="9426879" y="5961278"/>
                  <a:pt x="9372443" y="5969546"/>
                  <a:pt x="9311965" y="5953021"/>
                </a:cubicBezTo>
                <a:cubicBezTo>
                  <a:pt x="9269619" y="5944753"/>
                  <a:pt x="9246937" y="5940632"/>
                  <a:pt x="9243919" y="5940632"/>
                </a:cubicBezTo>
                <a:cubicBezTo>
                  <a:pt x="9240893" y="5940632"/>
                  <a:pt x="9251477" y="5936497"/>
                  <a:pt x="9275671" y="5928230"/>
                </a:cubicBezTo>
                <a:cubicBezTo>
                  <a:pt x="9293815" y="5919974"/>
                  <a:pt x="9342203" y="5915839"/>
                  <a:pt x="9420833" y="5915839"/>
                </a:cubicBezTo>
                <a:close/>
                <a:moveTo>
                  <a:pt x="7981930" y="5895200"/>
                </a:moveTo>
                <a:lnTo>
                  <a:pt x="7981930" y="5907590"/>
                </a:lnTo>
                <a:lnTo>
                  <a:pt x="7981930" y="5919980"/>
                </a:lnTo>
                <a:cubicBezTo>
                  <a:pt x="7975885" y="5919980"/>
                  <a:pt x="7972859" y="5915845"/>
                  <a:pt x="7972859" y="5907590"/>
                </a:cubicBezTo>
                <a:cubicBezTo>
                  <a:pt x="7972859" y="5899322"/>
                  <a:pt x="7975885" y="5895200"/>
                  <a:pt x="7981930" y="5895200"/>
                </a:cubicBezTo>
                <a:close/>
                <a:moveTo>
                  <a:pt x="9121431" y="5891060"/>
                </a:moveTo>
                <a:lnTo>
                  <a:pt x="9194015" y="5891060"/>
                </a:lnTo>
                <a:lnTo>
                  <a:pt x="9203095" y="5903449"/>
                </a:lnTo>
                <a:lnTo>
                  <a:pt x="9039783" y="5903449"/>
                </a:lnTo>
                <a:cubicBezTo>
                  <a:pt x="9039783" y="5895194"/>
                  <a:pt x="9067005" y="5891060"/>
                  <a:pt x="9121431" y="5891060"/>
                </a:cubicBezTo>
                <a:close/>
                <a:moveTo>
                  <a:pt x="8876479" y="5891060"/>
                </a:moveTo>
                <a:cubicBezTo>
                  <a:pt x="8894631" y="5899316"/>
                  <a:pt x="8903693" y="5903449"/>
                  <a:pt x="8903693" y="5903449"/>
                </a:cubicBezTo>
                <a:lnTo>
                  <a:pt x="8840187" y="5903449"/>
                </a:lnTo>
                <a:close/>
                <a:moveTo>
                  <a:pt x="8695035" y="5891060"/>
                </a:moveTo>
                <a:cubicBezTo>
                  <a:pt x="8713177" y="5891060"/>
                  <a:pt x="8725275" y="5895194"/>
                  <a:pt x="8731319" y="5903449"/>
                </a:cubicBezTo>
                <a:lnTo>
                  <a:pt x="8667813" y="5903449"/>
                </a:lnTo>
                <a:cubicBezTo>
                  <a:pt x="8667813" y="5895194"/>
                  <a:pt x="8676884" y="5891060"/>
                  <a:pt x="8695035" y="5891060"/>
                </a:cubicBezTo>
                <a:close/>
                <a:moveTo>
                  <a:pt x="9690737" y="5698209"/>
                </a:moveTo>
                <a:cubicBezTo>
                  <a:pt x="9684689" y="5697693"/>
                  <a:pt x="9679395" y="5698985"/>
                  <a:pt x="9674855" y="5702086"/>
                </a:cubicBezTo>
                <a:cubicBezTo>
                  <a:pt x="9665793" y="5708275"/>
                  <a:pt x="9659739" y="5721698"/>
                  <a:pt x="9656715" y="5742356"/>
                </a:cubicBezTo>
                <a:cubicBezTo>
                  <a:pt x="9656715" y="5758881"/>
                  <a:pt x="9668811" y="5767136"/>
                  <a:pt x="9693007" y="5767136"/>
                </a:cubicBezTo>
                <a:cubicBezTo>
                  <a:pt x="9717193" y="5767136"/>
                  <a:pt x="9730811" y="5760947"/>
                  <a:pt x="9733829" y="5748546"/>
                </a:cubicBezTo>
                <a:cubicBezTo>
                  <a:pt x="9736847" y="5736155"/>
                  <a:pt x="9729299" y="5721698"/>
                  <a:pt x="9711147" y="5705174"/>
                </a:cubicBezTo>
                <a:cubicBezTo>
                  <a:pt x="9703589" y="5701047"/>
                  <a:pt x="9696787" y="5698724"/>
                  <a:pt x="9690737" y="5698209"/>
                </a:cubicBezTo>
                <a:close/>
                <a:moveTo>
                  <a:pt x="1649335" y="5473870"/>
                </a:moveTo>
                <a:lnTo>
                  <a:pt x="1567679" y="5498649"/>
                </a:lnTo>
                <a:cubicBezTo>
                  <a:pt x="1591883" y="5506917"/>
                  <a:pt x="1613043" y="5515174"/>
                  <a:pt x="1631194" y="5523429"/>
                </a:cubicBezTo>
                <a:cubicBezTo>
                  <a:pt x="1679575" y="5523429"/>
                  <a:pt x="1706796" y="5519307"/>
                  <a:pt x="1712849" y="5511039"/>
                </a:cubicBezTo>
                <a:close/>
                <a:moveTo>
                  <a:pt x="9874451" y="5172323"/>
                </a:moveTo>
                <a:cubicBezTo>
                  <a:pt x="9892593" y="5172323"/>
                  <a:pt x="9898647" y="5176457"/>
                  <a:pt x="9892593" y="5184712"/>
                </a:cubicBezTo>
                <a:cubicBezTo>
                  <a:pt x="9886549" y="5192980"/>
                  <a:pt x="9878991" y="5192980"/>
                  <a:pt x="9869911" y="5184712"/>
                </a:cubicBezTo>
                <a:cubicBezTo>
                  <a:pt x="9860849" y="5176457"/>
                  <a:pt x="9862363" y="5172323"/>
                  <a:pt x="9874451" y="5172323"/>
                </a:cubicBezTo>
                <a:close/>
                <a:moveTo>
                  <a:pt x="1613043" y="4879043"/>
                </a:moveTo>
                <a:cubicBezTo>
                  <a:pt x="1619096" y="4874922"/>
                  <a:pt x="1625149" y="4874922"/>
                  <a:pt x="1631194" y="4879043"/>
                </a:cubicBezTo>
                <a:cubicBezTo>
                  <a:pt x="1625140" y="4895568"/>
                  <a:pt x="1616070" y="4907958"/>
                  <a:pt x="1603980" y="4916226"/>
                </a:cubicBezTo>
                <a:cubicBezTo>
                  <a:pt x="1585821" y="4932750"/>
                  <a:pt x="1582812" y="4928616"/>
                  <a:pt x="1594900" y="4903836"/>
                </a:cubicBezTo>
                <a:cubicBezTo>
                  <a:pt x="1600954" y="4891446"/>
                  <a:pt x="1606999" y="4883178"/>
                  <a:pt x="1613043" y="4879043"/>
                </a:cubicBezTo>
                <a:close/>
                <a:moveTo>
                  <a:pt x="2946709" y="4829484"/>
                </a:moveTo>
                <a:cubicBezTo>
                  <a:pt x="2916461" y="4829484"/>
                  <a:pt x="2883195" y="4837741"/>
                  <a:pt x="2846903" y="4854264"/>
                </a:cubicBezTo>
                <a:cubicBezTo>
                  <a:pt x="2828761" y="4862520"/>
                  <a:pt x="2765255" y="4866654"/>
                  <a:pt x="2656386" y="4866654"/>
                </a:cubicBezTo>
                <a:lnTo>
                  <a:pt x="2438649" y="4903836"/>
                </a:lnTo>
                <a:cubicBezTo>
                  <a:pt x="2438649" y="4903836"/>
                  <a:pt x="2444693" y="4903836"/>
                  <a:pt x="2456790" y="4903836"/>
                </a:cubicBezTo>
                <a:cubicBezTo>
                  <a:pt x="2480985" y="4903836"/>
                  <a:pt x="2496101" y="4912091"/>
                  <a:pt x="2502154" y="4928616"/>
                </a:cubicBezTo>
                <a:cubicBezTo>
                  <a:pt x="2490048" y="4936884"/>
                  <a:pt x="2480985" y="4945140"/>
                  <a:pt x="2474933" y="4953395"/>
                </a:cubicBezTo>
                <a:cubicBezTo>
                  <a:pt x="2456790" y="4953395"/>
                  <a:pt x="2450737" y="4957530"/>
                  <a:pt x="2456790" y="4965798"/>
                </a:cubicBezTo>
                <a:cubicBezTo>
                  <a:pt x="2462843" y="4974053"/>
                  <a:pt x="2487029" y="4969919"/>
                  <a:pt x="2529375" y="4953395"/>
                </a:cubicBezTo>
                <a:cubicBezTo>
                  <a:pt x="2547517" y="4936884"/>
                  <a:pt x="2618589" y="4918293"/>
                  <a:pt x="2742574" y="4897635"/>
                </a:cubicBezTo>
                <a:cubicBezTo>
                  <a:pt x="2866567" y="4876990"/>
                  <a:pt x="2937629" y="4862520"/>
                  <a:pt x="2955771" y="4854264"/>
                </a:cubicBezTo>
                <a:cubicBezTo>
                  <a:pt x="2979967" y="4837741"/>
                  <a:pt x="2976940" y="4829484"/>
                  <a:pt x="2946709" y="4829484"/>
                </a:cubicBezTo>
                <a:close/>
                <a:moveTo>
                  <a:pt x="2538437" y="4594028"/>
                </a:moveTo>
                <a:lnTo>
                  <a:pt x="2574730" y="4594028"/>
                </a:lnTo>
                <a:cubicBezTo>
                  <a:pt x="2568686" y="4594028"/>
                  <a:pt x="2559606" y="4596093"/>
                  <a:pt x="2547517" y="4600228"/>
                </a:cubicBezTo>
                <a:cubicBezTo>
                  <a:pt x="2535420" y="4604363"/>
                  <a:pt x="2518783" y="4608484"/>
                  <a:pt x="2497614" y="4612618"/>
                </a:cubicBezTo>
                <a:cubicBezTo>
                  <a:pt x="2476446" y="4616752"/>
                  <a:pt x="2459817" y="4618819"/>
                  <a:pt x="2447710" y="4618819"/>
                </a:cubicBezTo>
                <a:cubicBezTo>
                  <a:pt x="2435622" y="4618819"/>
                  <a:pt x="2415967" y="4625009"/>
                  <a:pt x="2388745" y="4637397"/>
                </a:cubicBezTo>
                <a:cubicBezTo>
                  <a:pt x="2361523" y="4649800"/>
                  <a:pt x="2341869" y="4658055"/>
                  <a:pt x="2329779" y="4662190"/>
                </a:cubicBezTo>
                <a:cubicBezTo>
                  <a:pt x="2317682" y="4666323"/>
                  <a:pt x="2308611" y="4664257"/>
                  <a:pt x="2302558" y="4655988"/>
                </a:cubicBezTo>
                <a:cubicBezTo>
                  <a:pt x="2302558" y="4614686"/>
                  <a:pt x="2381178" y="4594028"/>
                  <a:pt x="2538437" y="4594028"/>
                </a:cubicBezTo>
                <a:close/>
                <a:moveTo>
                  <a:pt x="2982641" y="4557535"/>
                </a:moveTo>
                <a:lnTo>
                  <a:pt x="2948967" y="4559956"/>
                </a:lnTo>
                <a:lnTo>
                  <a:pt x="2937647" y="4565108"/>
                </a:lnTo>
                <a:lnTo>
                  <a:pt x="2952149" y="4565108"/>
                </a:lnTo>
                <a:close/>
                <a:moveTo>
                  <a:pt x="3051945" y="4472177"/>
                </a:moveTo>
                <a:cubicBezTo>
                  <a:pt x="3044384" y="4472177"/>
                  <a:pt x="3032287" y="4475792"/>
                  <a:pt x="3015655" y="4483019"/>
                </a:cubicBezTo>
                <a:lnTo>
                  <a:pt x="2972292" y="4505230"/>
                </a:lnTo>
                <a:lnTo>
                  <a:pt x="3052211" y="4498809"/>
                </a:lnTo>
                <a:lnTo>
                  <a:pt x="3061019" y="4483019"/>
                </a:lnTo>
                <a:cubicBezTo>
                  <a:pt x="3062531" y="4475792"/>
                  <a:pt x="3059506" y="4472177"/>
                  <a:pt x="3051945" y="4472177"/>
                </a:cubicBezTo>
                <a:close/>
                <a:moveTo>
                  <a:pt x="2783397" y="4408154"/>
                </a:moveTo>
                <a:cubicBezTo>
                  <a:pt x="2813645" y="4416410"/>
                  <a:pt x="2816673" y="4420544"/>
                  <a:pt x="2792468" y="4420544"/>
                </a:cubicBezTo>
                <a:cubicBezTo>
                  <a:pt x="2792468" y="4420544"/>
                  <a:pt x="2777353" y="4424677"/>
                  <a:pt x="2747113" y="4432933"/>
                </a:cubicBezTo>
                <a:lnTo>
                  <a:pt x="2692669" y="4432933"/>
                </a:lnTo>
                <a:lnTo>
                  <a:pt x="2710812" y="4420544"/>
                </a:lnTo>
                <a:cubicBezTo>
                  <a:pt x="2722918" y="4412276"/>
                  <a:pt x="2747113" y="4408154"/>
                  <a:pt x="2783397" y="4408154"/>
                </a:cubicBezTo>
                <a:close/>
                <a:moveTo>
                  <a:pt x="9774655" y="3809200"/>
                </a:moveTo>
                <a:lnTo>
                  <a:pt x="9774655" y="3821590"/>
                </a:lnTo>
                <a:lnTo>
                  <a:pt x="9774655" y="3833981"/>
                </a:lnTo>
                <a:cubicBezTo>
                  <a:pt x="9768611" y="3833981"/>
                  <a:pt x="9765583" y="3829846"/>
                  <a:pt x="9765583" y="3821590"/>
                </a:cubicBezTo>
                <a:cubicBezTo>
                  <a:pt x="9765583" y="3813322"/>
                  <a:pt x="9768611" y="3809200"/>
                  <a:pt x="9774655" y="3809200"/>
                </a:cubicBezTo>
                <a:close/>
                <a:moveTo>
                  <a:pt x="1388084" y="3787827"/>
                </a:moveTo>
                <a:cubicBezTo>
                  <a:pt x="1466713" y="3787827"/>
                  <a:pt x="1515104" y="3791962"/>
                  <a:pt x="1533245" y="3800218"/>
                </a:cubicBezTo>
                <a:cubicBezTo>
                  <a:pt x="1557440" y="3808485"/>
                  <a:pt x="1568025" y="3812620"/>
                  <a:pt x="1564998" y="3812620"/>
                </a:cubicBezTo>
                <a:cubicBezTo>
                  <a:pt x="1561981" y="3812620"/>
                  <a:pt x="1539299" y="3816741"/>
                  <a:pt x="1496952" y="3825009"/>
                </a:cubicBezTo>
                <a:cubicBezTo>
                  <a:pt x="1436473" y="3841534"/>
                  <a:pt x="1382040" y="3833266"/>
                  <a:pt x="1333658" y="3800218"/>
                </a:cubicBezTo>
                <a:close/>
                <a:moveTo>
                  <a:pt x="2113883" y="3763048"/>
                </a:moveTo>
                <a:cubicBezTo>
                  <a:pt x="2132034" y="3763048"/>
                  <a:pt x="2141104" y="3767182"/>
                  <a:pt x="2141104" y="3775437"/>
                </a:cubicBezTo>
                <a:lnTo>
                  <a:pt x="2077599" y="3775437"/>
                </a:lnTo>
                <a:cubicBezTo>
                  <a:pt x="2083643" y="3767182"/>
                  <a:pt x="2095741" y="3763048"/>
                  <a:pt x="2113883" y="3763048"/>
                </a:cubicBezTo>
                <a:close/>
                <a:moveTo>
                  <a:pt x="1932438" y="3763048"/>
                </a:moveTo>
                <a:lnTo>
                  <a:pt x="1968731" y="3775437"/>
                </a:lnTo>
                <a:lnTo>
                  <a:pt x="1905225" y="3775437"/>
                </a:lnTo>
                <a:cubicBezTo>
                  <a:pt x="1905225" y="3775437"/>
                  <a:pt x="1914287" y="3771304"/>
                  <a:pt x="1932438" y="3763048"/>
                </a:cubicBezTo>
                <a:close/>
                <a:moveTo>
                  <a:pt x="1614901" y="3763048"/>
                </a:moveTo>
                <a:lnTo>
                  <a:pt x="1687487" y="3763048"/>
                </a:lnTo>
                <a:cubicBezTo>
                  <a:pt x="1741912" y="3763048"/>
                  <a:pt x="1769135" y="3767182"/>
                  <a:pt x="1769135" y="3775437"/>
                </a:cubicBezTo>
                <a:lnTo>
                  <a:pt x="1605822" y="3775437"/>
                </a:lnTo>
                <a:close/>
                <a:moveTo>
                  <a:pt x="1118180" y="3570197"/>
                </a:moveTo>
                <a:cubicBezTo>
                  <a:pt x="1112131" y="3570713"/>
                  <a:pt x="1105327" y="3573035"/>
                  <a:pt x="1097769" y="3577163"/>
                </a:cubicBezTo>
                <a:cubicBezTo>
                  <a:pt x="1079619" y="3593686"/>
                  <a:pt x="1072071" y="3608144"/>
                  <a:pt x="1075088" y="3620534"/>
                </a:cubicBezTo>
                <a:cubicBezTo>
                  <a:pt x="1078106" y="3632935"/>
                  <a:pt x="1091725" y="3639124"/>
                  <a:pt x="1115912" y="3639124"/>
                </a:cubicBezTo>
                <a:cubicBezTo>
                  <a:pt x="1140106" y="3639124"/>
                  <a:pt x="1152204" y="3630869"/>
                  <a:pt x="1152204" y="3614344"/>
                </a:cubicBezTo>
                <a:cubicBezTo>
                  <a:pt x="1149177" y="3593686"/>
                  <a:pt x="1143124" y="3580263"/>
                  <a:pt x="1134062" y="3574075"/>
                </a:cubicBezTo>
                <a:cubicBezTo>
                  <a:pt x="1129523" y="3570974"/>
                  <a:pt x="1124229" y="3569682"/>
                  <a:pt x="1118180" y="3570197"/>
                </a:cubicBezTo>
                <a:close/>
                <a:moveTo>
                  <a:pt x="9674855" y="3561354"/>
                </a:moveTo>
                <a:cubicBezTo>
                  <a:pt x="9680907" y="3561354"/>
                  <a:pt x="9683935" y="3573742"/>
                  <a:pt x="9683935" y="3598535"/>
                </a:cubicBezTo>
                <a:lnTo>
                  <a:pt x="9556915" y="3598535"/>
                </a:lnTo>
                <a:cubicBezTo>
                  <a:pt x="9611351" y="3573742"/>
                  <a:pt x="9650669" y="3561354"/>
                  <a:pt x="9674855" y="3561354"/>
                </a:cubicBezTo>
                <a:close/>
                <a:moveTo>
                  <a:pt x="9057925" y="3115244"/>
                </a:moveTo>
                <a:cubicBezTo>
                  <a:pt x="9051881" y="3115244"/>
                  <a:pt x="9045837" y="3119377"/>
                  <a:pt x="9039783" y="3127634"/>
                </a:cubicBezTo>
                <a:cubicBezTo>
                  <a:pt x="9039783" y="3160681"/>
                  <a:pt x="9094219" y="3189594"/>
                  <a:pt x="9203095" y="3214375"/>
                </a:cubicBezTo>
                <a:lnTo>
                  <a:pt x="9266591" y="3214375"/>
                </a:lnTo>
                <a:lnTo>
                  <a:pt x="9221237" y="3189594"/>
                </a:lnTo>
                <a:cubicBezTo>
                  <a:pt x="9197043" y="3173071"/>
                  <a:pt x="9178901" y="3162748"/>
                  <a:pt x="9166803" y="3158613"/>
                </a:cubicBezTo>
                <a:cubicBezTo>
                  <a:pt x="9154705" y="3154480"/>
                  <a:pt x="9135051" y="3146225"/>
                  <a:pt x="9107829" y="3133834"/>
                </a:cubicBezTo>
                <a:cubicBezTo>
                  <a:pt x="9080607" y="3121444"/>
                  <a:pt x="9063979" y="3115244"/>
                  <a:pt x="9057925" y="3115244"/>
                </a:cubicBezTo>
                <a:close/>
                <a:moveTo>
                  <a:pt x="934466" y="3044311"/>
                </a:moveTo>
                <a:cubicBezTo>
                  <a:pt x="946555" y="3044311"/>
                  <a:pt x="948068" y="3048445"/>
                  <a:pt x="939007" y="3056700"/>
                </a:cubicBezTo>
                <a:cubicBezTo>
                  <a:pt x="929925" y="3064968"/>
                  <a:pt x="922369" y="3064968"/>
                  <a:pt x="916325" y="3056700"/>
                </a:cubicBezTo>
                <a:cubicBezTo>
                  <a:pt x="910271" y="3048445"/>
                  <a:pt x="916325" y="3044311"/>
                  <a:pt x="934466" y="3044311"/>
                </a:cubicBezTo>
                <a:close/>
                <a:moveTo>
                  <a:pt x="9112369" y="2892189"/>
                </a:moveTo>
                <a:cubicBezTo>
                  <a:pt x="9118413" y="2892189"/>
                  <a:pt x="9121431" y="2896322"/>
                  <a:pt x="9121431" y="2904579"/>
                </a:cubicBezTo>
                <a:lnTo>
                  <a:pt x="9112369" y="2904579"/>
                </a:lnTo>
                <a:lnTo>
                  <a:pt x="9103287" y="2904579"/>
                </a:lnTo>
                <a:cubicBezTo>
                  <a:pt x="9103287" y="2896322"/>
                  <a:pt x="9106315" y="2892189"/>
                  <a:pt x="9112369" y="2892189"/>
                </a:cubicBezTo>
                <a:close/>
                <a:moveTo>
                  <a:pt x="1034265" y="1681188"/>
                </a:moveTo>
                <a:cubicBezTo>
                  <a:pt x="1040309" y="1681188"/>
                  <a:pt x="1043335" y="1685311"/>
                  <a:pt x="1043335" y="1693579"/>
                </a:cubicBezTo>
                <a:cubicBezTo>
                  <a:pt x="1043335" y="1701834"/>
                  <a:pt x="1040309" y="1705969"/>
                  <a:pt x="1034265" y="1705969"/>
                </a:cubicBezTo>
                <a:lnTo>
                  <a:pt x="1034265" y="1693579"/>
                </a:lnTo>
                <a:close/>
                <a:moveTo>
                  <a:pt x="1134062" y="1433341"/>
                </a:moveTo>
                <a:cubicBezTo>
                  <a:pt x="1158248" y="1433341"/>
                  <a:pt x="1197568" y="1445731"/>
                  <a:pt x="1252002" y="1470524"/>
                </a:cubicBezTo>
                <a:lnTo>
                  <a:pt x="1124983" y="1470524"/>
                </a:lnTo>
                <a:cubicBezTo>
                  <a:pt x="1124983" y="1445731"/>
                  <a:pt x="1128009" y="1433341"/>
                  <a:pt x="1134062" y="1433341"/>
                </a:cubicBezTo>
                <a:close/>
                <a:moveTo>
                  <a:pt x="7366858" y="1259859"/>
                </a:moveTo>
                <a:lnTo>
                  <a:pt x="7303344" y="1297028"/>
                </a:lnTo>
                <a:cubicBezTo>
                  <a:pt x="7309397" y="1305296"/>
                  <a:pt x="7336619" y="1309418"/>
                  <a:pt x="7385001" y="1309418"/>
                </a:cubicBezTo>
                <a:cubicBezTo>
                  <a:pt x="7403151" y="1301162"/>
                  <a:pt x="7424311" y="1292905"/>
                  <a:pt x="7448515" y="1284638"/>
                </a:cubicBezTo>
                <a:close/>
                <a:moveTo>
                  <a:pt x="1750992" y="987232"/>
                </a:moveTo>
                <a:cubicBezTo>
                  <a:pt x="1744939" y="987232"/>
                  <a:pt x="1728310" y="993432"/>
                  <a:pt x="1701089" y="1005823"/>
                </a:cubicBezTo>
                <a:cubicBezTo>
                  <a:pt x="1673867" y="1018211"/>
                  <a:pt x="1654212" y="1026468"/>
                  <a:pt x="1642115" y="1030602"/>
                </a:cubicBezTo>
                <a:cubicBezTo>
                  <a:pt x="1630016" y="1034736"/>
                  <a:pt x="1611875" y="1045059"/>
                  <a:pt x="1587680" y="1061583"/>
                </a:cubicBezTo>
                <a:lnTo>
                  <a:pt x="1542325" y="1086363"/>
                </a:lnTo>
                <a:lnTo>
                  <a:pt x="1605822" y="1086363"/>
                </a:lnTo>
                <a:cubicBezTo>
                  <a:pt x="1714700" y="1061583"/>
                  <a:pt x="1769135" y="1032669"/>
                  <a:pt x="1769135" y="999621"/>
                </a:cubicBezTo>
                <a:cubicBezTo>
                  <a:pt x="1763080" y="991365"/>
                  <a:pt x="1757036" y="987232"/>
                  <a:pt x="1750992" y="987232"/>
                </a:cubicBezTo>
                <a:close/>
                <a:moveTo>
                  <a:pt x="1696548" y="764177"/>
                </a:moveTo>
                <a:cubicBezTo>
                  <a:pt x="1702603" y="764177"/>
                  <a:pt x="1705629" y="768310"/>
                  <a:pt x="1705629" y="776565"/>
                </a:cubicBezTo>
                <a:lnTo>
                  <a:pt x="1696548" y="776565"/>
                </a:lnTo>
                <a:lnTo>
                  <a:pt x="1687487" y="776565"/>
                </a:lnTo>
                <a:cubicBezTo>
                  <a:pt x="1687487" y="768310"/>
                  <a:pt x="1690504" y="764177"/>
                  <a:pt x="1696548" y="764177"/>
                </a:cubicBezTo>
                <a:close/>
                <a:moveTo>
                  <a:pt x="7385001" y="665032"/>
                </a:moveTo>
                <a:cubicBezTo>
                  <a:pt x="7391045" y="660911"/>
                  <a:pt x="7397097" y="660911"/>
                  <a:pt x="7403151" y="665032"/>
                </a:cubicBezTo>
                <a:cubicBezTo>
                  <a:pt x="7409196" y="669167"/>
                  <a:pt x="7415240" y="677434"/>
                  <a:pt x="7421293" y="689825"/>
                </a:cubicBezTo>
                <a:cubicBezTo>
                  <a:pt x="7433381" y="714603"/>
                  <a:pt x="7430373" y="718738"/>
                  <a:pt x="7412213" y="702215"/>
                </a:cubicBezTo>
                <a:cubicBezTo>
                  <a:pt x="7400125" y="693947"/>
                  <a:pt x="7391053" y="681557"/>
                  <a:pt x="7385001" y="665032"/>
                </a:cubicBezTo>
                <a:close/>
                <a:moveTo>
                  <a:pt x="6069484" y="615472"/>
                </a:moveTo>
                <a:cubicBezTo>
                  <a:pt x="6039253" y="615472"/>
                  <a:pt x="6036227" y="623728"/>
                  <a:pt x="6060423" y="640253"/>
                </a:cubicBezTo>
                <a:cubicBezTo>
                  <a:pt x="6078564" y="648508"/>
                  <a:pt x="6149627" y="662978"/>
                  <a:pt x="6273621" y="683624"/>
                </a:cubicBezTo>
                <a:cubicBezTo>
                  <a:pt x="6397604" y="704281"/>
                  <a:pt x="6468677" y="722873"/>
                  <a:pt x="6486818" y="739384"/>
                </a:cubicBezTo>
                <a:cubicBezTo>
                  <a:pt x="6529163" y="755908"/>
                  <a:pt x="6553350" y="760042"/>
                  <a:pt x="6559403" y="751786"/>
                </a:cubicBezTo>
                <a:cubicBezTo>
                  <a:pt x="6565456" y="743519"/>
                  <a:pt x="6559403" y="739384"/>
                  <a:pt x="6541262" y="739384"/>
                </a:cubicBezTo>
                <a:cubicBezTo>
                  <a:pt x="6535209" y="731128"/>
                  <a:pt x="6526147" y="722873"/>
                  <a:pt x="6514039" y="714603"/>
                </a:cubicBezTo>
                <a:cubicBezTo>
                  <a:pt x="6520093" y="698080"/>
                  <a:pt x="6535209" y="689825"/>
                  <a:pt x="6559403" y="689825"/>
                </a:cubicBezTo>
                <a:cubicBezTo>
                  <a:pt x="6571501" y="689825"/>
                  <a:pt x="6577545" y="689825"/>
                  <a:pt x="6577545" y="689825"/>
                </a:cubicBezTo>
                <a:lnTo>
                  <a:pt x="6359807" y="652643"/>
                </a:lnTo>
                <a:cubicBezTo>
                  <a:pt x="6250939" y="652643"/>
                  <a:pt x="6187433" y="648508"/>
                  <a:pt x="6169291" y="640253"/>
                </a:cubicBezTo>
                <a:cubicBezTo>
                  <a:pt x="6132999" y="623728"/>
                  <a:pt x="6099732" y="615472"/>
                  <a:pt x="6069484" y="615472"/>
                </a:cubicBezTo>
                <a:close/>
                <a:moveTo>
                  <a:pt x="4499955" y="578291"/>
                </a:moveTo>
                <a:cubicBezTo>
                  <a:pt x="4518097" y="578291"/>
                  <a:pt x="4524151" y="582425"/>
                  <a:pt x="4518097" y="590681"/>
                </a:cubicBezTo>
                <a:lnTo>
                  <a:pt x="4481813" y="590681"/>
                </a:lnTo>
                <a:cubicBezTo>
                  <a:pt x="4475761" y="582425"/>
                  <a:pt x="4481813" y="578291"/>
                  <a:pt x="4499955" y="578291"/>
                </a:cubicBezTo>
                <a:close/>
                <a:moveTo>
                  <a:pt x="4245925" y="441977"/>
                </a:moveTo>
                <a:cubicBezTo>
                  <a:pt x="4264067" y="441977"/>
                  <a:pt x="4268599" y="448179"/>
                  <a:pt x="4259536" y="460567"/>
                </a:cubicBezTo>
                <a:cubicBezTo>
                  <a:pt x="4250456" y="472958"/>
                  <a:pt x="4239863" y="470890"/>
                  <a:pt x="4227775" y="454367"/>
                </a:cubicBezTo>
                <a:cubicBezTo>
                  <a:pt x="4221721" y="446111"/>
                  <a:pt x="4227775" y="441977"/>
                  <a:pt x="4245925" y="441977"/>
                </a:cubicBezTo>
                <a:close/>
                <a:moveTo>
                  <a:pt x="6441463" y="380015"/>
                </a:moveTo>
                <a:lnTo>
                  <a:pt x="6477756" y="380015"/>
                </a:lnTo>
                <a:cubicBezTo>
                  <a:pt x="6635015" y="380015"/>
                  <a:pt x="6713635" y="400673"/>
                  <a:pt x="6713635" y="441977"/>
                </a:cubicBezTo>
                <a:cubicBezTo>
                  <a:pt x="6707583" y="450244"/>
                  <a:pt x="6698513" y="452312"/>
                  <a:pt x="6686414" y="448179"/>
                </a:cubicBezTo>
                <a:cubicBezTo>
                  <a:pt x="6674326" y="444044"/>
                  <a:pt x="6654670" y="435789"/>
                  <a:pt x="6627449" y="423386"/>
                </a:cubicBezTo>
                <a:cubicBezTo>
                  <a:pt x="6600227" y="410996"/>
                  <a:pt x="6580571" y="404807"/>
                  <a:pt x="6568483" y="404807"/>
                </a:cubicBezTo>
                <a:cubicBezTo>
                  <a:pt x="6556377" y="404807"/>
                  <a:pt x="6539749" y="402740"/>
                  <a:pt x="6518580" y="398607"/>
                </a:cubicBezTo>
                <a:cubicBezTo>
                  <a:pt x="6497411" y="394472"/>
                  <a:pt x="6480774" y="390350"/>
                  <a:pt x="6468677" y="386217"/>
                </a:cubicBezTo>
                <a:cubicBezTo>
                  <a:pt x="6456587" y="382082"/>
                  <a:pt x="6447507" y="380015"/>
                  <a:pt x="6441463" y="380015"/>
                </a:cubicBezTo>
                <a:close/>
                <a:moveTo>
                  <a:pt x="6024129" y="342846"/>
                </a:moveTo>
                <a:cubicBezTo>
                  <a:pt x="5987837" y="342846"/>
                  <a:pt x="5937943" y="344913"/>
                  <a:pt x="5874429" y="349035"/>
                </a:cubicBezTo>
                <a:cubicBezTo>
                  <a:pt x="5810923" y="353169"/>
                  <a:pt x="5756497" y="359369"/>
                  <a:pt x="5711125" y="367626"/>
                </a:cubicBezTo>
                <a:cubicBezTo>
                  <a:pt x="5665770" y="375894"/>
                  <a:pt x="5640061" y="380015"/>
                  <a:pt x="5634009" y="380015"/>
                </a:cubicBezTo>
                <a:cubicBezTo>
                  <a:pt x="5573529" y="380015"/>
                  <a:pt x="5543281" y="388284"/>
                  <a:pt x="5543281" y="404807"/>
                </a:cubicBezTo>
                <a:cubicBezTo>
                  <a:pt x="5543281" y="413063"/>
                  <a:pt x="5561432" y="417198"/>
                  <a:pt x="5597725" y="417198"/>
                </a:cubicBezTo>
                <a:cubicBezTo>
                  <a:pt x="5634009" y="417198"/>
                  <a:pt x="5702054" y="410996"/>
                  <a:pt x="5801851" y="398607"/>
                </a:cubicBezTo>
                <a:cubicBezTo>
                  <a:pt x="5901650" y="386217"/>
                  <a:pt x="5957597" y="380015"/>
                  <a:pt x="5969695" y="380015"/>
                </a:cubicBezTo>
                <a:lnTo>
                  <a:pt x="6087644" y="355236"/>
                </a:lnTo>
                <a:cubicBezTo>
                  <a:pt x="6081591" y="346980"/>
                  <a:pt x="6060423" y="342846"/>
                  <a:pt x="6024129" y="342846"/>
                </a:cubicBezTo>
                <a:close/>
                <a:moveTo>
                  <a:pt x="4735835" y="280884"/>
                </a:moveTo>
                <a:cubicBezTo>
                  <a:pt x="4735835" y="280884"/>
                  <a:pt x="4744915" y="285018"/>
                  <a:pt x="4763057" y="293274"/>
                </a:cubicBezTo>
                <a:cubicBezTo>
                  <a:pt x="4799341" y="309797"/>
                  <a:pt x="4799341" y="318054"/>
                  <a:pt x="4763057" y="318054"/>
                </a:cubicBezTo>
                <a:cubicBezTo>
                  <a:pt x="4738862" y="318054"/>
                  <a:pt x="4726763" y="309797"/>
                  <a:pt x="4726763" y="293274"/>
                </a:cubicBezTo>
                <a:cubicBezTo>
                  <a:pt x="4726763" y="285018"/>
                  <a:pt x="4729782" y="280884"/>
                  <a:pt x="4735835" y="280884"/>
                </a:cubicBezTo>
                <a:close/>
                <a:moveTo>
                  <a:pt x="4645109" y="280884"/>
                </a:moveTo>
                <a:cubicBezTo>
                  <a:pt x="4651161" y="280884"/>
                  <a:pt x="4660233" y="280884"/>
                  <a:pt x="4672330" y="280884"/>
                </a:cubicBezTo>
                <a:cubicBezTo>
                  <a:pt x="4690472" y="280884"/>
                  <a:pt x="4696525" y="285018"/>
                  <a:pt x="4690472" y="293274"/>
                </a:cubicBezTo>
                <a:lnTo>
                  <a:pt x="4645109" y="293274"/>
                </a:lnTo>
                <a:cubicBezTo>
                  <a:pt x="4639055" y="285018"/>
                  <a:pt x="4639055" y="280884"/>
                  <a:pt x="4645109" y="280884"/>
                </a:cubicBezTo>
                <a:close/>
                <a:moveTo>
                  <a:pt x="6232796" y="194143"/>
                </a:moveTo>
                <a:cubicBezTo>
                  <a:pt x="6269079" y="194143"/>
                  <a:pt x="6293275" y="198264"/>
                  <a:pt x="6305381" y="206533"/>
                </a:cubicBezTo>
                <a:lnTo>
                  <a:pt x="6323523" y="218922"/>
                </a:lnTo>
                <a:lnTo>
                  <a:pt x="6269079" y="218922"/>
                </a:lnTo>
                <a:cubicBezTo>
                  <a:pt x="6238841" y="210666"/>
                  <a:pt x="6223726" y="206533"/>
                  <a:pt x="6223726" y="206533"/>
                </a:cubicBezTo>
                <a:cubicBezTo>
                  <a:pt x="6199522" y="206533"/>
                  <a:pt x="6202547" y="202398"/>
                  <a:pt x="6232796" y="194143"/>
                </a:cubicBezTo>
                <a:close/>
                <a:moveTo>
                  <a:pt x="5452563" y="181752"/>
                </a:moveTo>
                <a:cubicBezTo>
                  <a:pt x="5470714" y="181752"/>
                  <a:pt x="5476749" y="185875"/>
                  <a:pt x="5470714" y="194143"/>
                </a:cubicBezTo>
                <a:lnTo>
                  <a:pt x="5434413" y="194143"/>
                </a:lnTo>
                <a:cubicBezTo>
                  <a:pt x="5428368" y="185875"/>
                  <a:pt x="5434413" y="181752"/>
                  <a:pt x="5452563" y="181752"/>
                </a:cubicBezTo>
                <a:close/>
                <a:moveTo>
                  <a:pt x="5116885" y="169350"/>
                </a:moveTo>
                <a:cubicBezTo>
                  <a:pt x="5128973" y="169350"/>
                  <a:pt x="5130487" y="175552"/>
                  <a:pt x="5121425" y="187941"/>
                </a:cubicBezTo>
                <a:cubicBezTo>
                  <a:pt x="5112345" y="200331"/>
                  <a:pt x="5104779" y="202398"/>
                  <a:pt x="5098734" y="194143"/>
                </a:cubicBezTo>
                <a:cubicBezTo>
                  <a:pt x="5086637" y="177618"/>
                  <a:pt x="5092690" y="169350"/>
                  <a:pt x="5116885" y="169350"/>
                </a:cubicBezTo>
                <a:close/>
                <a:moveTo>
                  <a:pt x="4967755" y="516"/>
                </a:moveTo>
                <a:cubicBezTo>
                  <a:pt x="4977205" y="-516"/>
                  <a:pt x="4988357" y="1"/>
                  <a:pt x="5001207" y="2069"/>
                </a:cubicBezTo>
                <a:cubicBezTo>
                  <a:pt x="5026907" y="6190"/>
                  <a:pt x="5059415" y="16525"/>
                  <a:pt x="5098734" y="33037"/>
                </a:cubicBezTo>
                <a:cubicBezTo>
                  <a:pt x="5213657" y="82609"/>
                  <a:pt x="5283206" y="111523"/>
                  <a:pt x="5307401" y="119790"/>
                </a:cubicBezTo>
                <a:cubicBezTo>
                  <a:pt x="5325543" y="128046"/>
                  <a:pt x="5340668" y="132181"/>
                  <a:pt x="5352765" y="132181"/>
                </a:cubicBezTo>
                <a:cubicBezTo>
                  <a:pt x="5376961" y="148704"/>
                  <a:pt x="5383013" y="161094"/>
                  <a:pt x="5370907" y="169350"/>
                </a:cubicBezTo>
                <a:cubicBezTo>
                  <a:pt x="5370907" y="177618"/>
                  <a:pt x="5379987" y="190008"/>
                  <a:pt x="5398129" y="206533"/>
                </a:cubicBezTo>
                <a:cubicBezTo>
                  <a:pt x="5422324" y="214788"/>
                  <a:pt x="5434413" y="223056"/>
                  <a:pt x="5434413" y="231312"/>
                </a:cubicBezTo>
                <a:cubicBezTo>
                  <a:pt x="5434413" y="247835"/>
                  <a:pt x="5488856" y="256105"/>
                  <a:pt x="5597725" y="256105"/>
                </a:cubicBezTo>
                <a:cubicBezTo>
                  <a:pt x="5712637" y="256105"/>
                  <a:pt x="5818489" y="264360"/>
                  <a:pt x="5915261" y="280884"/>
                </a:cubicBezTo>
                <a:lnTo>
                  <a:pt x="6069484" y="293274"/>
                </a:lnTo>
                <a:lnTo>
                  <a:pt x="6132999" y="280884"/>
                </a:lnTo>
                <a:lnTo>
                  <a:pt x="6232796" y="256105"/>
                </a:lnTo>
                <a:cubicBezTo>
                  <a:pt x="6293275" y="256105"/>
                  <a:pt x="6347719" y="247835"/>
                  <a:pt x="6396109" y="231312"/>
                </a:cubicBezTo>
                <a:cubicBezTo>
                  <a:pt x="6420286" y="223056"/>
                  <a:pt x="6438437" y="218922"/>
                  <a:pt x="6450535" y="218922"/>
                </a:cubicBezTo>
                <a:cubicBezTo>
                  <a:pt x="6474730" y="218922"/>
                  <a:pt x="6465659" y="231312"/>
                  <a:pt x="6423322" y="256105"/>
                </a:cubicBezTo>
                <a:cubicBezTo>
                  <a:pt x="6411224" y="264360"/>
                  <a:pt x="6384003" y="287086"/>
                  <a:pt x="6341666" y="324255"/>
                </a:cubicBezTo>
                <a:cubicBezTo>
                  <a:pt x="6299328" y="361436"/>
                  <a:pt x="6260019" y="380015"/>
                  <a:pt x="6223726" y="380015"/>
                </a:cubicBezTo>
                <a:cubicBezTo>
                  <a:pt x="6175335" y="380015"/>
                  <a:pt x="6139043" y="388284"/>
                  <a:pt x="6114857" y="404807"/>
                </a:cubicBezTo>
                <a:cubicBezTo>
                  <a:pt x="6096706" y="413063"/>
                  <a:pt x="6089139" y="417198"/>
                  <a:pt x="6092175" y="417198"/>
                </a:cubicBezTo>
                <a:cubicBezTo>
                  <a:pt x="6095193" y="417198"/>
                  <a:pt x="6108813" y="421331"/>
                  <a:pt x="6132999" y="429588"/>
                </a:cubicBezTo>
                <a:cubicBezTo>
                  <a:pt x="6157193" y="437844"/>
                  <a:pt x="6202547" y="441977"/>
                  <a:pt x="6269079" y="441977"/>
                </a:cubicBezTo>
                <a:cubicBezTo>
                  <a:pt x="6329567" y="425453"/>
                  <a:pt x="6359807" y="429588"/>
                  <a:pt x="6359807" y="454367"/>
                </a:cubicBezTo>
                <a:cubicBezTo>
                  <a:pt x="6359807" y="462635"/>
                  <a:pt x="6341666" y="466769"/>
                  <a:pt x="6305381" y="466769"/>
                </a:cubicBezTo>
                <a:cubicBezTo>
                  <a:pt x="6281178" y="466769"/>
                  <a:pt x="6263035" y="475025"/>
                  <a:pt x="6250939" y="491549"/>
                </a:cubicBezTo>
                <a:cubicBezTo>
                  <a:pt x="6263035" y="524597"/>
                  <a:pt x="6266063" y="545242"/>
                  <a:pt x="6260019" y="553510"/>
                </a:cubicBezTo>
                <a:cubicBezTo>
                  <a:pt x="6260019" y="570035"/>
                  <a:pt x="6302355" y="582425"/>
                  <a:pt x="6387029" y="590681"/>
                </a:cubicBezTo>
                <a:lnTo>
                  <a:pt x="6423322" y="590681"/>
                </a:lnTo>
                <a:cubicBezTo>
                  <a:pt x="6429366" y="615472"/>
                  <a:pt x="6450535" y="631997"/>
                  <a:pt x="6486818" y="640253"/>
                </a:cubicBezTo>
                <a:cubicBezTo>
                  <a:pt x="6511013" y="640253"/>
                  <a:pt x="6517067" y="627863"/>
                  <a:pt x="6504979" y="603082"/>
                </a:cubicBezTo>
                <a:cubicBezTo>
                  <a:pt x="6511013" y="561767"/>
                  <a:pt x="6538235" y="557645"/>
                  <a:pt x="6586625" y="590681"/>
                </a:cubicBezTo>
                <a:cubicBezTo>
                  <a:pt x="6616856" y="615472"/>
                  <a:pt x="6707583" y="627863"/>
                  <a:pt x="6858797" y="627863"/>
                </a:cubicBezTo>
                <a:cubicBezTo>
                  <a:pt x="6931373" y="627863"/>
                  <a:pt x="7016048" y="619595"/>
                  <a:pt x="7112829" y="603082"/>
                </a:cubicBezTo>
                <a:cubicBezTo>
                  <a:pt x="7215644" y="586559"/>
                  <a:pt x="7285202" y="586559"/>
                  <a:pt x="7321503" y="603082"/>
                </a:cubicBezTo>
                <a:cubicBezTo>
                  <a:pt x="7351734" y="619595"/>
                  <a:pt x="7366858" y="631997"/>
                  <a:pt x="7366858" y="640253"/>
                </a:cubicBezTo>
                <a:cubicBezTo>
                  <a:pt x="7366858" y="648508"/>
                  <a:pt x="7351734" y="644386"/>
                  <a:pt x="7321503" y="627863"/>
                </a:cubicBezTo>
                <a:cubicBezTo>
                  <a:pt x="7291256" y="611339"/>
                  <a:pt x="7270087" y="607205"/>
                  <a:pt x="7257989" y="615472"/>
                </a:cubicBezTo>
                <a:cubicBezTo>
                  <a:pt x="7227750" y="615472"/>
                  <a:pt x="7242865" y="652643"/>
                  <a:pt x="7303344" y="726994"/>
                </a:cubicBezTo>
                <a:cubicBezTo>
                  <a:pt x="7321503" y="751786"/>
                  <a:pt x="7327539" y="764177"/>
                  <a:pt x="7321503" y="764177"/>
                </a:cubicBezTo>
                <a:cubicBezTo>
                  <a:pt x="7315441" y="764177"/>
                  <a:pt x="7300326" y="747652"/>
                  <a:pt x="7276132" y="714603"/>
                </a:cubicBezTo>
                <a:cubicBezTo>
                  <a:pt x="7257989" y="689825"/>
                  <a:pt x="7200529" y="673301"/>
                  <a:pt x="7103749" y="665032"/>
                </a:cubicBezTo>
                <a:cubicBezTo>
                  <a:pt x="7043269" y="656776"/>
                  <a:pt x="7003959" y="652643"/>
                  <a:pt x="6985817" y="652643"/>
                </a:cubicBezTo>
                <a:cubicBezTo>
                  <a:pt x="6967666" y="652643"/>
                  <a:pt x="6961622" y="660911"/>
                  <a:pt x="6967666" y="677434"/>
                </a:cubicBezTo>
                <a:lnTo>
                  <a:pt x="6958595" y="677434"/>
                </a:lnTo>
                <a:cubicBezTo>
                  <a:pt x="6946498" y="660911"/>
                  <a:pt x="6928347" y="652643"/>
                  <a:pt x="6904170" y="652643"/>
                </a:cubicBezTo>
                <a:cubicBezTo>
                  <a:pt x="6879966" y="652643"/>
                  <a:pt x="6867869" y="660911"/>
                  <a:pt x="6867869" y="677434"/>
                </a:cubicBezTo>
                <a:cubicBezTo>
                  <a:pt x="6867869" y="685690"/>
                  <a:pt x="6901134" y="706348"/>
                  <a:pt x="6967666" y="739384"/>
                </a:cubicBezTo>
                <a:cubicBezTo>
                  <a:pt x="6997905" y="755908"/>
                  <a:pt x="7022101" y="770365"/>
                  <a:pt x="7040243" y="782767"/>
                </a:cubicBezTo>
                <a:cubicBezTo>
                  <a:pt x="7058393" y="795158"/>
                  <a:pt x="7070491" y="805479"/>
                  <a:pt x="7076536" y="813736"/>
                </a:cubicBezTo>
                <a:cubicBezTo>
                  <a:pt x="7082589" y="822004"/>
                  <a:pt x="7097704" y="828204"/>
                  <a:pt x="7121907" y="832327"/>
                </a:cubicBezTo>
                <a:cubicBezTo>
                  <a:pt x="7146085" y="836460"/>
                  <a:pt x="7179361" y="838528"/>
                  <a:pt x="7221697" y="838528"/>
                </a:cubicBezTo>
                <a:cubicBezTo>
                  <a:pt x="7342664" y="838528"/>
                  <a:pt x="7403151" y="855052"/>
                  <a:pt x="7403151" y="888099"/>
                </a:cubicBezTo>
                <a:cubicBezTo>
                  <a:pt x="7403151" y="921135"/>
                  <a:pt x="7345681" y="937659"/>
                  <a:pt x="7230777" y="937659"/>
                </a:cubicBezTo>
                <a:cubicBezTo>
                  <a:pt x="7158191" y="937659"/>
                  <a:pt x="7115845" y="925270"/>
                  <a:pt x="7103749" y="900489"/>
                </a:cubicBezTo>
                <a:cubicBezTo>
                  <a:pt x="7085606" y="875698"/>
                  <a:pt x="7073518" y="863308"/>
                  <a:pt x="7067465" y="863308"/>
                </a:cubicBezTo>
                <a:cubicBezTo>
                  <a:pt x="7049323" y="863308"/>
                  <a:pt x="7043269" y="859173"/>
                  <a:pt x="7049323" y="850918"/>
                </a:cubicBezTo>
                <a:cubicBezTo>
                  <a:pt x="7055367" y="842662"/>
                  <a:pt x="7056871" y="832327"/>
                  <a:pt x="7053854" y="819937"/>
                </a:cubicBezTo>
                <a:cubicBezTo>
                  <a:pt x="7050836" y="807546"/>
                  <a:pt x="7041756" y="797223"/>
                  <a:pt x="7026641" y="788956"/>
                </a:cubicBezTo>
                <a:cubicBezTo>
                  <a:pt x="7011517" y="780700"/>
                  <a:pt x="6997905" y="776565"/>
                  <a:pt x="6985817" y="776565"/>
                </a:cubicBezTo>
                <a:cubicBezTo>
                  <a:pt x="6967666" y="776565"/>
                  <a:pt x="6951029" y="770365"/>
                  <a:pt x="6935913" y="757975"/>
                </a:cubicBezTo>
                <a:cubicBezTo>
                  <a:pt x="6920790" y="745584"/>
                  <a:pt x="6907179" y="739384"/>
                  <a:pt x="6895090" y="739384"/>
                </a:cubicBezTo>
                <a:cubicBezTo>
                  <a:pt x="6876948" y="739384"/>
                  <a:pt x="6870895" y="753842"/>
                  <a:pt x="6876948" y="782767"/>
                </a:cubicBezTo>
                <a:cubicBezTo>
                  <a:pt x="6882993" y="811681"/>
                  <a:pt x="6889037" y="826137"/>
                  <a:pt x="6895090" y="826137"/>
                </a:cubicBezTo>
                <a:lnTo>
                  <a:pt x="6831585" y="850918"/>
                </a:lnTo>
                <a:cubicBezTo>
                  <a:pt x="6813443" y="842662"/>
                  <a:pt x="6799823" y="840595"/>
                  <a:pt x="6790761" y="844717"/>
                </a:cubicBezTo>
                <a:cubicBezTo>
                  <a:pt x="6781681" y="848850"/>
                  <a:pt x="6783195" y="855052"/>
                  <a:pt x="6795283" y="863308"/>
                </a:cubicBezTo>
                <a:cubicBezTo>
                  <a:pt x="6801337" y="863308"/>
                  <a:pt x="6822505" y="867441"/>
                  <a:pt x="6858797" y="875698"/>
                </a:cubicBezTo>
                <a:cubicBezTo>
                  <a:pt x="6895090" y="883966"/>
                  <a:pt x="6928347" y="894289"/>
                  <a:pt x="6958595" y="906678"/>
                </a:cubicBezTo>
                <a:cubicBezTo>
                  <a:pt x="6988835" y="919068"/>
                  <a:pt x="7003959" y="929403"/>
                  <a:pt x="7003959" y="937659"/>
                </a:cubicBezTo>
                <a:cubicBezTo>
                  <a:pt x="7016048" y="962451"/>
                  <a:pt x="7037217" y="970707"/>
                  <a:pt x="7067465" y="962451"/>
                </a:cubicBezTo>
                <a:cubicBezTo>
                  <a:pt x="7091659" y="954184"/>
                  <a:pt x="7103749" y="954184"/>
                  <a:pt x="7103749" y="962451"/>
                </a:cubicBezTo>
                <a:lnTo>
                  <a:pt x="7285202" y="999621"/>
                </a:lnTo>
                <a:cubicBezTo>
                  <a:pt x="7406169" y="1024401"/>
                  <a:pt x="7466657" y="1040924"/>
                  <a:pt x="7466657" y="1049192"/>
                </a:cubicBezTo>
                <a:lnTo>
                  <a:pt x="7439435" y="1049192"/>
                </a:lnTo>
                <a:cubicBezTo>
                  <a:pt x="7433381" y="1057449"/>
                  <a:pt x="7424311" y="1065717"/>
                  <a:pt x="7412213" y="1073973"/>
                </a:cubicBezTo>
                <a:cubicBezTo>
                  <a:pt x="7418266" y="1090496"/>
                  <a:pt x="7430373" y="1098764"/>
                  <a:pt x="7448515" y="1098764"/>
                </a:cubicBezTo>
                <a:cubicBezTo>
                  <a:pt x="7472701" y="1098764"/>
                  <a:pt x="7512021" y="1115277"/>
                  <a:pt x="7566454" y="1148325"/>
                </a:cubicBezTo>
                <a:cubicBezTo>
                  <a:pt x="7620889" y="1181372"/>
                  <a:pt x="7654147" y="1210285"/>
                  <a:pt x="7666253" y="1235066"/>
                </a:cubicBezTo>
                <a:cubicBezTo>
                  <a:pt x="7678341" y="1251589"/>
                  <a:pt x="7681368" y="1259859"/>
                  <a:pt x="7675324" y="1259859"/>
                </a:cubicBezTo>
                <a:cubicBezTo>
                  <a:pt x="7675324" y="1276382"/>
                  <a:pt x="7626933" y="1263980"/>
                  <a:pt x="7530161" y="1222676"/>
                </a:cubicBezTo>
                <a:lnTo>
                  <a:pt x="7566454" y="1247468"/>
                </a:lnTo>
                <a:lnTo>
                  <a:pt x="7602747" y="1284638"/>
                </a:lnTo>
                <a:cubicBezTo>
                  <a:pt x="7626933" y="1309418"/>
                  <a:pt x="7642057" y="1330076"/>
                  <a:pt x="7648111" y="1346600"/>
                </a:cubicBezTo>
                <a:lnTo>
                  <a:pt x="7675324" y="1396171"/>
                </a:lnTo>
                <a:cubicBezTo>
                  <a:pt x="7669279" y="1396171"/>
                  <a:pt x="7660199" y="1392038"/>
                  <a:pt x="7648111" y="1383781"/>
                </a:cubicBezTo>
                <a:cubicBezTo>
                  <a:pt x="7636004" y="1375513"/>
                  <a:pt x="7620889" y="1358990"/>
                  <a:pt x="7602747" y="1334209"/>
                </a:cubicBezTo>
                <a:lnTo>
                  <a:pt x="7502940" y="1334209"/>
                </a:lnTo>
                <a:cubicBezTo>
                  <a:pt x="7478745" y="1334209"/>
                  <a:pt x="7466657" y="1336277"/>
                  <a:pt x="7466657" y="1340399"/>
                </a:cubicBezTo>
                <a:cubicBezTo>
                  <a:pt x="7466657" y="1344532"/>
                  <a:pt x="7481772" y="1358990"/>
                  <a:pt x="7512021" y="1383781"/>
                </a:cubicBezTo>
                <a:cubicBezTo>
                  <a:pt x="7554357" y="1416817"/>
                  <a:pt x="7560401" y="1433341"/>
                  <a:pt x="7530161" y="1433341"/>
                </a:cubicBezTo>
                <a:cubicBezTo>
                  <a:pt x="7512021" y="1433341"/>
                  <a:pt x="7512021" y="1441610"/>
                  <a:pt x="7530161" y="1458133"/>
                </a:cubicBezTo>
                <a:cubicBezTo>
                  <a:pt x="7566454" y="1482914"/>
                  <a:pt x="7593667" y="1495303"/>
                  <a:pt x="7611809" y="1495303"/>
                </a:cubicBezTo>
                <a:cubicBezTo>
                  <a:pt x="7666253" y="1495303"/>
                  <a:pt x="7735803" y="1549009"/>
                  <a:pt x="7820485" y="1656396"/>
                </a:cubicBezTo>
                <a:cubicBezTo>
                  <a:pt x="7874920" y="1730748"/>
                  <a:pt x="7908185" y="1767929"/>
                  <a:pt x="7920275" y="1767929"/>
                </a:cubicBezTo>
                <a:cubicBezTo>
                  <a:pt x="7932371" y="1767929"/>
                  <a:pt x="7938425" y="1879463"/>
                  <a:pt x="7938425" y="2102518"/>
                </a:cubicBezTo>
                <a:lnTo>
                  <a:pt x="7938425" y="2437095"/>
                </a:lnTo>
                <a:cubicBezTo>
                  <a:pt x="7932371" y="2437095"/>
                  <a:pt x="7918761" y="2430906"/>
                  <a:pt x="7897601" y="2418516"/>
                </a:cubicBezTo>
                <a:cubicBezTo>
                  <a:pt x="7876425" y="2406114"/>
                  <a:pt x="7862821" y="2395790"/>
                  <a:pt x="7856769" y="2387535"/>
                </a:cubicBezTo>
                <a:cubicBezTo>
                  <a:pt x="7753953" y="2329708"/>
                  <a:pt x="7723705" y="2329708"/>
                  <a:pt x="7766042" y="2387535"/>
                </a:cubicBezTo>
                <a:cubicBezTo>
                  <a:pt x="7790237" y="2420571"/>
                  <a:pt x="7820485" y="2437095"/>
                  <a:pt x="7856769" y="2437095"/>
                </a:cubicBezTo>
                <a:lnTo>
                  <a:pt x="7893061" y="2437095"/>
                </a:lnTo>
                <a:lnTo>
                  <a:pt x="7911213" y="2461887"/>
                </a:lnTo>
                <a:cubicBezTo>
                  <a:pt x="7899106" y="2478410"/>
                  <a:pt x="7868867" y="2494936"/>
                  <a:pt x="7820485" y="2511447"/>
                </a:cubicBezTo>
                <a:cubicBezTo>
                  <a:pt x="7747900" y="2536239"/>
                  <a:pt x="7705563" y="2540360"/>
                  <a:pt x="7693465" y="2523849"/>
                </a:cubicBezTo>
                <a:cubicBezTo>
                  <a:pt x="7669279" y="2507324"/>
                  <a:pt x="7654147" y="2503191"/>
                  <a:pt x="7648111" y="2511447"/>
                </a:cubicBezTo>
                <a:cubicBezTo>
                  <a:pt x="7617862" y="2552763"/>
                  <a:pt x="7642057" y="2594067"/>
                  <a:pt x="7720679" y="2635371"/>
                </a:cubicBezTo>
                <a:lnTo>
                  <a:pt x="7793263" y="2697333"/>
                </a:lnTo>
                <a:cubicBezTo>
                  <a:pt x="7793263" y="2705588"/>
                  <a:pt x="7778149" y="2705588"/>
                  <a:pt x="7747900" y="2697333"/>
                </a:cubicBezTo>
                <a:cubicBezTo>
                  <a:pt x="7735803" y="2697333"/>
                  <a:pt x="7726731" y="2697333"/>
                  <a:pt x="7720679" y="2697333"/>
                </a:cubicBezTo>
                <a:cubicBezTo>
                  <a:pt x="7684395" y="2697333"/>
                  <a:pt x="7678341" y="2713856"/>
                  <a:pt x="7702536" y="2746904"/>
                </a:cubicBezTo>
                <a:cubicBezTo>
                  <a:pt x="7711607" y="2759295"/>
                  <a:pt x="7716143" y="2771683"/>
                  <a:pt x="7716143" y="2784075"/>
                </a:cubicBezTo>
                <a:lnTo>
                  <a:pt x="7707253" y="2808369"/>
                </a:lnTo>
                <a:lnTo>
                  <a:pt x="7858097" y="2802343"/>
                </a:lnTo>
                <a:cubicBezTo>
                  <a:pt x="8068277" y="2796146"/>
                  <a:pt x="8310967" y="2793045"/>
                  <a:pt x="8586166" y="2793045"/>
                </a:cubicBezTo>
                <a:cubicBezTo>
                  <a:pt x="8779709" y="2793045"/>
                  <a:pt x="8888577" y="2797178"/>
                  <a:pt x="8912773" y="2805446"/>
                </a:cubicBezTo>
                <a:cubicBezTo>
                  <a:pt x="8961163" y="2821959"/>
                  <a:pt x="9006527" y="2838482"/>
                  <a:pt x="9048855" y="2855007"/>
                </a:cubicBezTo>
                <a:cubicBezTo>
                  <a:pt x="9079095" y="2863275"/>
                  <a:pt x="9088173" y="2875664"/>
                  <a:pt x="9076075" y="2892189"/>
                </a:cubicBezTo>
                <a:cubicBezTo>
                  <a:pt x="9063979" y="2908712"/>
                  <a:pt x="9073059" y="2921102"/>
                  <a:pt x="9103287" y="2929358"/>
                </a:cubicBezTo>
                <a:cubicBezTo>
                  <a:pt x="9133537" y="2945883"/>
                  <a:pt x="9151679" y="2945883"/>
                  <a:pt x="9157723" y="2929358"/>
                </a:cubicBezTo>
                <a:lnTo>
                  <a:pt x="9157723" y="2941748"/>
                </a:lnTo>
                <a:cubicBezTo>
                  <a:pt x="9157723" y="2950016"/>
                  <a:pt x="9156219" y="2954150"/>
                  <a:pt x="9153193" y="2954150"/>
                </a:cubicBezTo>
                <a:cubicBezTo>
                  <a:pt x="9150167" y="2954150"/>
                  <a:pt x="9148651" y="2958272"/>
                  <a:pt x="9148651" y="2966539"/>
                </a:cubicBezTo>
                <a:cubicBezTo>
                  <a:pt x="9148651" y="2999588"/>
                  <a:pt x="9266591" y="3020233"/>
                  <a:pt x="9502479" y="3028501"/>
                </a:cubicBezTo>
                <a:cubicBezTo>
                  <a:pt x="9714167" y="3045026"/>
                  <a:pt x="9820017" y="3057415"/>
                  <a:pt x="9820017" y="3065672"/>
                </a:cubicBezTo>
                <a:cubicBezTo>
                  <a:pt x="9801875" y="3073940"/>
                  <a:pt x="9774655" y="3078061"/>
                  <a:pt x="9738361" y="3078061"/>
                </a:cubicBezTo>
                <a:cubicBezTo>
                  <a:pt x="9720219" y="3078061"/>
                  <a:pt x="9686953" y="3076007"/>
                  <a:pt x="9638571" y="3071872"/>
                </a:cubicBezTo>
                <a:cubicBezTo>
                  <a:pt x="9590183" y="3067738"/>
                  <a:pt x="9550871" y="3065672"/>
                  <a:pt x="9520623" y="3065672"/>
                </a:cubicBezTo>
                <a:lnTo>
                  <a:pt x="9221237" y="3053282"/>
                </a:lnTo>
                <a:cubicBezTo>
                  <a:pt x="9311965" y="3177206"/>
                  <a:pt x="9339169" y="3243288"/>
                  <a:pt x="9302883" y="3251556"/>
                </a:cubicBezTo>
                <a:cubicBezTo>
                  <a:pt x="9296831" y="3259812"/>
                  <a:pt x="9287769" y="3259812"/>
                  <a:pt x="9275671" y="3251556"/>
                </a:cubicBezTo>
                <a:lnTo>
                  <a:pt x="9230299" y="3239166"/>
                </a:lnTo>
                <a:cubicBezTo>
                  <a:pt x="9296831" y="3280470"/>
                  <a:pt x="9330107" y="3317641"/>
                  <a:pt x="9330107" y="3350687"/>
                </a:cubicBezTo>
                <a:cubicBezTo>
                  <a:pt x="9330107" y="3383736"/>
                  <a:pt x="9339169" y="3404394"/>
                  <a:pt x="9357319" y="3412649"/>
                </a:cubicBezTo>
                <a:cubicBezTo>
                  <a:pt x="9381523" y="3429174"/>
                  <a:pt x="9396639" y="3466356"/>
                  <a:pt x="9402683" y="3524183"/>
                </a:cubicBezTo>
                <a:cubicBezTo>
                  <a:pt x="9402683" y="3532439"/>
                  <a:pt x="9407215" y="3544829"/>
                  <a:pt x="9416295" y="3561354"/>
                </a:cubicBezTo>
                <a:cubicBezTo>
                  <a:pt x="9425375" y="3577877"/>
                  <a:pt x="9432923" y="3594401"/>
                  <a:pt x="9438975" y="3610925"/>
                </a:cubicBezTo>
                <a:cubicBezTo>
                  <a:pt x="9445029" y="3627449"/>
                  <a:pt x="9445029" y="3639839"/>
                  <a:pt x="9438975" y="3648095"/>
                </a:cubicBezTo>
                <a:cubicBezTo>
                  <a:pt x="9420833" y="3664618"/>
                  <a:pt x="9426879" y="3677021"/>
                  <a:pt x="9457119" y="3685276"/>
                </a:cubicBezTo>
                <a:cubicBezTo>
                  <a:pt x="9469215" y="3685276"/>
                  <a:pt x="9505507" y="3693533"/>
                  <a:pt x="9565987" y="3710057"/>
                </a:cubicBezTo>
                <a:cubicBezTo>
                  <a:pt x="9626475" y="3734848"/>
                  <a:pt x="9677883" y="3759628"/>
                  <a:pt x="9720219" y="3784409"/>
                </a:cubicBezTo>
                <a:cubicBezTo>
                  <a:pt x="9738361" y="3800932"/>
                  <a:pt x="9741387" y="3809200"/>
                  <a:pt x="9729299" y="3809200"/>
                </a:cubicBezTo>
                <a:lnTo>
                  <a:pt x="9674855" y="3796810"/>
                </a:lnTo>
                <a:cubicBezTo>
                  <a:pt x="9626475" y="3788542"/>
                  <a:pt x="9599261" y="3790609"/>
                  <a:pt x="9593207" y="3803000"/>
                </a:cubicBezTo>
                <a:cubicBezTo>
                  <a:pt x="9587155" y="3815390"/>
                  <a:pt x="9593207" y="3842248"/>
                  <a:pt x="9611351" y="3883552"/>
                </a:cubicBezTo>
                <a:cubicBezTo>
                  <a:pt x="9617403" y="3900076"/>
                  <a:pt x="9620431" y="3910399"/>
                  <a:pt x="9620431" y="3914533"/>
                </a:cubicBezTo>
                <a:cubicBezTo>
                  <a:pt x="9620431" y="3918654"/>
                  <a:pt x="9614375" y="3916601"/>
                  <a:pt x="9602279" y="3908331"/>
                </a:cubicBezTo>
                <a:lnTo>
                  <a:pt x="9475259" y="3883552"/>
                </a:lnTo>
                <a:cubicBezTo>
                  <a:pt x="9481311" y="3891808"/>
                  <a:pt x="9522135" y="3912466"/>
                  <a:pt x="9597739" y="3945514"/>
                </a:cubicBezTo>
                <a:cubicBezTo>
                  <a:pt x="9673351" y="3978549"/>
                  <a:pt x="9726271" y="3999207"/>
                  <a:pt x="9756503" y="4007476"/>
                </a:cubicBezTo>
                <a:lnTo>
                  <a:pt x="9783725" y="4007476"/>
                </a:lnTo>
                <a:cubicBezTo>
                  <a:pt x="9801875" y="4007476"/>
                  <a:pt x="9839681" y="4003341"/>
                  <a:pt x="9897133" y="3995074"/>
                </a:cubicBezTo>
                <a:cubicBezTo>
                  <a:pt x="9954595" y="3986818"/>
                  <a:pt x="9995419" y="3982683"/>
                  <a:pt x="10019613" y="3982683"/>
                </a:cubicBezTo>
                <a:cubicBezTo>
                  <a:pt x="10080101" y="3982683"/>
                  <a:pt x="10110339" y="3999207"/>
                  <a:pt x="10110339" y="4032255"/>
                </a:cubicBezTo>
                <a:cubicBezTo>
                  <a:pt x="10110339" y="4048779"/>
                  <a:pt x="10061951" y="4052901"/>
                  <a:pt x="9965179" y="4044645"/>
                </a:cubicBezTo>
                <a:cubicBezTo>
                  <a:pt x="9904699" y="4036390"/>
                  <a:pt x="9856311" y="4038445"/>
                  <a:pt x="9820017" y="4050846"/>
                </a:cubicBezTo>
                <a:cubicBezTo>
                  <a:pt x="9783725" y="4063236"/>
                  <a:pt x="9744415" y="4065303"/>
                  <a:pt x="9702079" y="4057036"/>
                </a:cubicBezTo>
                <a:cubicBezTo>
                  <a:pt x="9653687" y="4040511"/>
                  <a:pt x="9626475" y="4036390"/>
                  <a:pt x="9620431" y="4044645"/>
                </a:cubicBezTo>
                <a:lnTo>
                  <a:pt x="9629491" y="4057036"/>
                </a:lnTo>
                <a:cubicBezTo>
                  <a:pt x="9647635" y="4057036"/>
                  <a:pt x="9656715" y="4065303"/>
                  <a:pt x="9656715" y="4081827"/>
                </a:cubicBezTo>
                <a:cubicBezTo>
                  <a:pt x="9656715" y="4106607"/>
                  <a:pt x="9647635" y="4110740"/>
                  <a:pt x="9629491" y="4094217"/>
                </a:cubicBezTo>
                <a:cubicBezTo>
                  <a:pt x="9611351" y="4085949"/>
                  <a:pt x="9593207" y="4106607"/>
                  <a:pt x="9575059" y="4156179"/>
                </a:cubicBezTo>
                <a:cubicBezTo>
                  <a:pt x="9556915" y="4222262"/>
                  <a:pt x="9572039" y="4255310"/>
                  <a:pt x="9620431" y="4255310"/>
                </a:cubicBezTo>
                <a:cubicBezTo>
                  <a:pt x="9656715" y="4255310"/>
                  <a:pt x="9674855" y="4263566"/>
                  <a:pt x="9674855" y="4280091"/>
                </a:cubicBezTo>
                <a:cubicBezTo>
                  <a:pt x="9668811" y="4280091"/>
                  <a:pt x="9652173" y="4280091"/>
                  <a:pt x="9624951" y="4280091"/>
                </a:cubicBezTo>
                <a:cubicBezTo>
                  <a:pt x="9597739" y="4280091"/>
                  <a:pt x="9565987" y="4275968"/>
                  <a:pt x="9529703" y="4267701"/>
                </a:cubicBezTo>
                <a:lnTo>
                  <a:pt x="9475259" y="4267701"/>
                </a:lnTo>
                <a:cubicBezTo>
                  <a:pt x="9463171" y="4267701"/>
                  <a:pt x="9448047" y="4271834"/>
                  <a:pt x="9429895" y="4280091"/>
                </a:cubicBezTo>
                <a:cubicBezTo>
                  <a:pt x="9411755" y="4288359"/>
                  <a:pt x="9392099" y="4298682"/>
                  <a:pt x="9370931" y="4311072"/>
                </a:cubicBezTo>
                <a:cubicBezTo>
                  <a:pt x="9349763" y="4323461"/>
                  <a:pt x="9330107" y="4335863"/>
                  <a:pt x="9311965" y="4348253"/>
                </a:cubicBezTo>
                <a:cubicBezTo>
                  <a:pt x="9293815" y="4360644"/>
                  <a:pt x="9280203" y="4370966"/>
                  <a:pt x="9271133" y="4379234"/>
                </a:cubicBezTo>
                <a:cubicBezTo>
                  <a:pt x="9262061" y="4387490"/>
                  <a:pt x="9257523" y="4395758"/>
                  <a:pt x="9257523" y="4404013"/>
                </a:cubicBezTo>
                <a:cubicBezTo>
                  <a:pt x="9257523" y="4420538"/>
                  <a:pt x="9302883" y="4428794"/>
                  <a:pt x="9393611" y="4428794"/>
                </a:cubicBezTo>
                <a:cubicBezTo>
                  <a:pt x="9617403" y="4428794"/>
                  <a:pt x="9729299" y="4437062"/>
                  <a:pt x="9729299" y="4453586"/>
                </a:cubicBezTo>
                <a:cubicBezTo>
                  <a:pt x="9729299" y="4461842"/>
                  <a:pt x="9602279" y="4465975"/>
                  <a:pt x="9348247" y="4465975"/>
                </a:cubicBezTo>
                <a:lnTo>
                  <a:pt x="9221237" y="4465975"/>
                </a:lnTo>
                <a:cubicBezTo>
                  <a:pt x="9045837" y="4465975"/>
                  <a:pt x="8958127" y="4474232"/>
                  <a:pt x="8958127" y="4490756"/>
                </a:cubicBezTo>
                <a:cubicBezTo>
                  <a:pt x="8958127" y="4507279"/>
                  <a:pt x="9009543" y="4519669"/>
                  <a:pt x="9112369" y="4527937"/>
                </a:cubicBezTo>
                <a:cubicBezTo>
                  <a:pt x="9245433" y="4536193"/>
                  <a:pt x="9311965" y="4552718"/>
                  <a:pt x="9311965" y="4577509"/>
                </a:cubicBezTo>
                <a:cubicBezTo>
                  <a:pt x="9311965" y="4594022"/>
                  <a:pt x="9287769" y="4602289"/>
                  <a:pt x="9239379" y="4602289"/>
                </a:cubicBezTo>
                <a:cubicBezTo>
                  <a:pt x="9227283" y="4602289"/>
                  <a:pt x="9218211" y="4602289"/>
                  <a:pt x="9212159" y="4602289"/>
                </a:cubicBezTo>
                <a:cubicBezTo>
                  <a:pt x="9206123" y="4602289"/>
                  <a:pt x="9206123" y="4606422"/>
                  <a:pt x="9212159" y="4614680"/>
                </a:cubicBezTo>
                <a:cubicBezTo>
                  <a:pt x="9218211" y="4622947"/>
                  <a:pt x="9311965" y="4637403"/>
                  <a:pt x="9493411" y="4658049"/>
                </a:cubicBezTo>
                <a:cubicBezTo>
                  <a:pt x="9674855" y="4678707"/>
                  <a:pt x="9768611" y="4689030"/>
                  <a:pt x="9774655" y="4689030"/>
                </a:cubicBezTo>
                <a:lnTo>
                  <a:pt x="9783725" y="4701420"/>
                </a:lnTo>
                <a:lnTo>
                  <a:pt x="9747439" y="4701420"/>
                </a:lnTo>
                <a:cubicBezTo>
                  <a:pt x="9723247" y="4701420"/>
                  <a:pt x="9667297" y="4697298"/>
                  <a:pt x="9579597" y="4689030"/>
                </a:cubicBezTo>
                <a:cubicBezTo>
                  <a:pt x="9491897" y="4680775"/>
                  <a:pt x="9429895" y="4676640"/>
                  <a:pt x="9393611" y="4676640"/>
                </a:cubicBezTo>
                <a:cubicBezTo>
                  <a:pt x="9351275" y="4676640"/>
                  <a:pt x="9330107" y="4680775"/>
                  <a:pt x="9330107" y="4689030"/>
                </a:cubicBezTo>
                <a:cubicBezTo>
                  <a:pt x="9330107" y="4730334"/>
                  <a:pt x="9324055" y="4767517"/>
                  <a:pt x="9311965" y="4800564"/>
                </a:cubicBezTo>
                <a:lnTo>
                  <a:pt x="9502479" y="4800564"/>
                </a:lnTo>
                <a:cubicBezTo>
                  <a:pt x="9581119" y="4800564"/>
                  <a:pt x="9643111" y="4802631"/>
                  <a:pt x="9688467" y="4806754"/>
                </a:cubicBezTo>
                <a:cubicBezTo>
                  <a:pt x="9733829" y="4810887"/>
                  <a:pt x="9780707" y="4812954"/>
                  <a:pt x="9829087" y="4812954"/>
                </a:cubicBezTo>
                <a:cubicBezTo>
                  <a:pt x="9871435" y="4812954"/>
                  <a:pt x="9897133" y="4815021"/>
                  <a:pt x="9906203" y="4819142"/>
                </a:cubicBezTo>
                <a:cubicBezTo>
                  <a:pt x="9915275" y="4823277"/>
                  <a:pt x="9922843" y="4831545"/>
                  <a:pt x="9928887" y="4843935"/>
                </a:cubicBezTo>
                <a:cubicBezTo>
                  <a:pt x="9934939" y="4856325"/>
                  <a:pt x="9947035" y="4866648"/>
                  <a:pt x="9965179" y="4874916"/>
                </a:cubicBezTo>
                <a:cubicBezTo>
                  <a:pt x="10025657" y="4891440"/>
                  <a:pt x="10019613" y="4903830"/>
                  <a:pt x="9947035" y="4912085"/>
                </a:cubicBezTo>
                <a:lnTo>
                  <a:pt x="9847231" y="4924476"/>
                </a:lnTo>
                <a:cubicBezTo>
                  <a:pt x="9756503" y="4924476"/>
                  <a:pt x="9702079" y="4928610"/>
                  <a:pt x="9683935" y="4936878"/>
                </a:cubicBezTo>
                <a:cubicBezTo>
                  <a:pt x="9665783" y="4945134"/>
                  <a:pt x="9653687" y="4953389"/>
                  <a:pt x="9647635" y="4961657"/>
                </a:cubicBezTo>
                <a:cubicBezTo>
                  <a:pt x="9653687" y="4978182"/>
                  <a:pt x="9665783" y="4990571"/>
                  <a:pt x="9683935" y="4998828"/>
                </a:cubicBezTo>
                <a:cubicBezTo>
                  <a:pt x="9702079" y="4998828"/>
                  <a:pt x="9708131" y="5007096"/>
                  <a:pt x="9702079" y="5023619"/>
                </a:cubicBezTo>
                <a:cubicBezTo>
                  <a:pt x="9714167" y="5040144"/>
                  <a:pt x="9726271" y="5048399"/>
                  <a:pt x="9738361" y="5048399"/>
                </a:cubicBezTo>
                <a:cubicBezTo>
                  <a:pt x="9774655" y="5048399"/>
                  <a:pt x="9810947" y="5056667"/>
                  <a:pt x="9847231" y="5073191"/>
                </a:cubicBezTo>
                <a:cubicBezTo>
                  <a:pt x="9829087" y="5081448"/>
                  <a:pt x="9820017" y="5085581"/>
                  <a:pt x="9820017" y="5085581"/>
                </a:cubicBezTo>
                <a:cubicBezTo>
                  <a:pt x="9801875" y="5085581"/>
                  <a:pt x="9768611" y="5083514"/>
                  <a:pt x="9720219" y="5079380"/>
                </a:cubicBezTo>
                <a:cubicBezTo>
                  <a:pt x="9671839" y="5075246"/>
                  <a:pt x="9635547" y="5073191"/>
                  <a:pt x="9611351" y="5073191"/>
                </a:cubicBezTo>
                <a:cubicBezTo>
                  <a:pt x="9556915" y="5073191"/>
                  <a:pt x="9517605" y="5081448"/>
                  <a:pt x="9493411" y="5097971"/>
                </a:cubicBezTo>
                <a:lnTo>
                  <a:pt x="9420833" y="5135140"/>
                </a:lnTo>
                <a:lnTo>
                  <a:pt x="9611351" y="5159933"/>
                </a:lnTo>
                <a:lnTo>
                  <a:pt x="9820017" y="5197102"/>
                </a:lnTo>
                <a:lnTo>
                  <a:pt x="9783725" y="5197102"/>
                </a:lnTo>
                <a:cubicBezTo>
                  <a:pt x="9753485" y="5197102"/>
                  <a:pt x="9738361" y="5201237"/>
                  <a:pt x="9738361" y="5209493"/>
                </a:cubicBezTo>
                <a:cubicBezTo>
                  <a:pt x="9750467" y="5259064"/>
                  <a:pt x="9756503" y="5275588"/>
                  <a:pt x="9756503" y="5259064"/>
                </a:cubicBezTo>
                <a:cubicBezTo>
                  <a:pt x="9762563" y="5267332"/>
                  <a:pt x="9771635" y="5275588"/>
                  <a:pt x="9783725" y="5283845"/>
                </a:cubicBezTo>
                <a:lnTo>
                  <a:pt x="9829087" y="5283845"/>
                </a:lnTo>
                <a:cubicBezTo>
                  <a:pt x="9750467" y="5333417"/>
                  <a:pt x="9714167" y="5370598"/>
                  <a:pt x="9720219" y="5395377"/>
                </a:cubicBezTo>
                <a:cubicBezTo>
                  <a:pt x="9720219" y="5395377"/>
                  <a:pt x="9735343" y="5391244"/>
                  <a:pt x="9765583" y="5382988"/>
                </a:cubicBezTo>
                <a:cubicBezTo>
                  <a:pt x="9801875" y="5366463"/>
                  <a:pt x="9841195" y="5358196"/>
                  <a:pt x="9883523" y="5358196"/>
                </a:cubicBezTo>
                <a:lnTo>
                  <a:pt x="9956099" y="5345805"/>
                </a:lnTo>
                <a:cubicBezTo>
                  <a:pt x="9895619" y="5428425"/>
                  <a:pt x="9877479" y="5469729"/>
                  <a:pt x="9901673" y="5469729"/>
                </a:cubicBezTo>
                <a:cubicBezTo>
                  <a:pt x="9913763" y="5469729"/>
                  <a:pt x="9919815" y="5477985"/>
                  <a:pt x="9919815" y="5494510"/>
                </a:cubicBezTo>
                <a:cubicBezTo>
                  <a:pt x="9919815" y="5502777"/>
                  <a:pt x="10016595" y="5506911"/>
                  <a:pt x="10210139" y="5506911"/>
                </a:cubicBezTo>
                <a:cubicBezTo>
                  <a:pt x="10403681" y="5506911"/>
                  <a:pt x="10500451" y="5511033"/>
                  <a:pt x="10500451" y="5519301"/>
                </a:cubicBezTo>
                <a:cubicBezTo>
                  <a:pt x="10500451" y="5552349"/>
                  <a:pt x="10364371" y="5568860"/>
                  <a:pt x="10092189" y="5568860"/>
                </a:cubicBezTo>
                <a:lnTo>
                  <a:pt x="10019613" y="5556472"/>
                </a:lnTo>
                <a:cubicBezTo>
                  <a:pt x="9989375" y="5515168"/>
                  <a:pt x="9940983" y="5515168"/>
                  <a:pt x="9874451" y="5556472"/>
                </a:cubicBezTo>
                <a:cubicBezTo>
                  <a:pt x="9838167" y="5589518"/>
                  <a:pt x="9820017" y="5606043"/>
                  <a:pt x="9820017" y="5606043"/>
                </a:cubicBezTo>
                <a:cubicBezTo>
                  <a:pt x="9820017" y="5614299"/>
                  <a:pt x="9851769" y="5614299"/>
                  <a:pt x="9915275" y="5606043"/>
                </a:cubicBezTo>
                <a:cubicBezTo>
                  <a:pt x="9978779" y="5597776"/>
                  <a:pt x="10010543" y="5601909"/>
                  <a:pt x="10010543" y="5618432"/>
                </a:cubicBezTo>
                <a:cubicBezTo>
                  <a:pt x="10010543" y="5626701"/>
                  <a:pt x="10040791" y="5630822"/>
                  <a:pt x="10101269" y="5630822"/>
                </a:cubicBezTo>
                <a:cubicBezTo>
                  <a:pt x="10155695" y="5630822"/>
                  <a:pt x="10246423" y="5639090"/>
                  <a:pt x="10373433" y="5655615"/>
                </a:cubicBezTo>
                <a:cubicBezTo>
                  <a:pt x="10500451" y="5672138"/>
                  <a:pt x="10594207" y="5680394"/>
                  <a:pt x="10654685" y="5680394"/>
                </a:cubicBezTo>
                <a:cubicBezTo>
                  <a:pt x="10757509" y="5680394"/>
                  <a:pt x="10808917" y="5688651"/>
                  <a:pt x="10808917" y="5705174"/>
                </a:cubicBezTo>
                <a:cubicBezTo>
                  <a:pt x="10173837" y="5680394"/>
                  <a:pt x="9823051" y="5668005"/>
                  <a:pt x="9756503" y="5668005"/>
                </a:cubicBezTo>
                <a:lnTo>
                  <a:pt x="9747439" y="5668005"/>
                </a:lnTo>
                <a:lnTo>
                  <a:pt x="9847231" y="5680394"/>
                </a:lnTo>
                <a:cubicBezTo>
                  <a:pt x="9956099" y="5680394"/>
                  <a:pt x="10028683" y="5684529"/>
                  <a:pt x="10064967" y="5692784"/>
                </a:cubicBezTo>
                <a:lnTo>
                  <a:pt x="10155695" y="5717577"/>
                </a:lnTo>
                <a:lnTo>
                  <a:pt x="10064967" y="5717577"/>
                </a:lnTo>
                <a:cubicBezTo>
                  <a:pt x="10010543" y="5717577"/>
                  <a:pt x="9974251" y="5734088"/>
                  <a:pt x="9956099" y="5767136"/>
                </a:cubicBezTo>
                <a:cubicBezTo>
                  <a:pt x="9937957" y="5791928"/>
                  <a:pt x="9922843" y="5800183"/>
                  <a:pt x="9910743" y="5791928"/>
                </a:cubicBezTo>
                <a:cubicBezTo>
                  <a:pt x="9904699" y="5783660"/>
                  <a:pt x="9889575" y="5808440"/>
                  <a:pt x="9865381" y="5866280"/>
                </a:cubicBezTo>
                <a:lnTo>
                  <a:pt x="9838167" y="5915839"/>
                </a:lnTo>
                <a:lnTo>
                  <a:pt x="9974251" y="5953021"/>
                </a:lnTo>
                <a:lnTo>
                  <a:pt x="10074047" y="5990192"/>
                </a:lnTo>
                <a:lnTo>
                  <a:pt x="10046827" y="5990192"/>
                </a:lnTo>
                <a:cubicBezTo>
                  <a:pt x="10028683" y="5990192"/>
                  <a:pt x="9999957" y="5986069"/>
                  <a:pt x="9960639" y="5977801"/>
                </a:cubicBezTo>
                <a:cubicBezTo>
                  <a:pt x="9921327" y="5969546"/>
                  <a:pt x="9886549" y="5965411"/>
                  <a:pt x="9856311" y="5965411"/>
                </a:cubicBezTo>
                <a:cubicBezTo>
                  <a:pt x="9826071" y="5965411"/>
                  <a:pt x="9798857" y="5973667"/>
                  <a:pt x="9774655" y="5990192"/>
                </a:cubicBezTo>
                <a:cubicBezTo>
                  <a:pt x="9720219" y="6023238"/>
                  <a:pt x="9693007" y="6031508"/>
                  <a:pt x="9693007" y="6014983"/>
                </a:cubicBezTo>
                <a:cubicBezTo>
                  <a:pt x="9693007" y="6006715"/>
                  <a:pt x="9693007" y="5998459"/>
                  <a:pt x="9693007" y="5990192"/>
                </a:cubicBezTo>
                <a:cubicBezTo>
                  <a:pt x="9699051" y="5965411"/>
                  <a:pt x="9686953" y="5948888"/>
                  <a:pt x="9656715" y="5940632"/>
                </a:cubicBezTo>
                <a:cubicBezTo>
                  <a:pt x="9662767" y="5940632"/>
                  <a:pt x="9677883" y="5936497"/>
                  <a:pt x="9702079" y="5928230"/>
                </a:cubicBezTo>
                <a:cubicBezTo>
                  <a:pt x="9756503" y="5928230"/>
                  <a:pt x="9792803" y="5915839"/>
                  <a:pt x="9810947" y="5891060"/>
                </a:cubicBezTo>
                <a:cubicBezTo>
                  <a:pt x="9841195" y="5858012"/>
                  <a:pt x="9844211" y="5841487"/>
                  <a:pt x="9820017" y="5841487"/>
                </a:cubicBezTo>
                <a:cubicBezTo>
                  <a:pt x="9807919" y="5833232"/>
                  <a:pt x="9786751" y="5833232"/>
                  <a:pt x="9756503" y="5841487"/>
                </a:cubicBezTo>
                <a:cubicBezTo>
                  <a:pt x="9671839" y="5841487"/>
                  <a:pt x="9537261" y="5833232"/>
                  <a:pt x="9352789" y="5816708"/>
                </a:cubicBezTo>
                <a:cubicBezTo>
                  <a:pt x="9168307" y="5800183"/>
                  <a:pt x="9003499" y="5791928"/>
                  <a:pt x="8858339" y="5791928"/>
                </a:cubicBezTo>
                <a:lnTo>
                  <a:pt x="8150681" y="5779527"/>
                </a:lnTo>
                <a:cubicBezTo>
                  <a:pt x="8162779" y="5771270"/>
                  <a:pt x="8177893" y="5767136"/>
                  <a:pt x="8196036" y="5767136"/>
                </a:cubicBezTo>
                <a:cubicBezTo>
                  <a:pt x="8244425" y="5750612"/>
                  <a:pt x="8226285" y="5742356"/>
                  <a:pt x="8141610" y="5742356"/>
                </a:cubicBezTo>
                <a:cubicBezTo>
                  <a:pt x="8087167" y="5742356"/>
                  <a:pt x="8026689" y="5748546"/>
                  <a:pt x="7960157" y="5760947"/>
                </a:cubicBezTo>
                <a:cubicBezTo>
                  <a:pt x="7926890" y="5767143"/>
                  <a:pt x="7883797" y="5771787"/>
                  <a:pt x="7830875" y="5774882"/>
                </a:cubicBezTo>
                <a:lnTo>
                  <a:pt x="7702908" y="5778039"/>
                </a:lnTo>
                <a:lnTo>
                  <a:pt x="7773263" y="5796056"/>
                </a:lnTo>
                <a:cubicBezTo>
                  <a:pt x="7833751" y="5820847"/>
                  <a:pt x="7885159" y="5845628"/>
                  <a:pt x="7927495" y="5870408"/>
                </a:cubicBezTo>
                <a:cubicBezTo>
                  <a:pt x="7945637" y="5886932"/>
                  <a:pt x="7948663" y="5895200"/>
                  <a:pt x="7936575" y="5895200"/>
                </a:cubicBezTo>
                <a:lnTo>
                  <a:pt x="7882131" y="5882809"/>
                </a:lnTo>
                <a:cubicBezTo>
                  <a:pt x="7833751" y="5874542"/>
                  <a:pt x="7806537" y="5876609"/>
                  <a:pt x="7800484" y="5888999"/>
                </a:cubicBezTo>
                <a:lnTo>
                  <a:pt x="7800484" y="5895838"/>
                </a:lnTo>
                <a:lnTo>
                  <a:pt x="7878509" y="5903449"/>
                </a:lnTo>
                <a:cubicBezTo>
                  <a:pt x="7836171" y="5911717"/>
                  <a:pt x="7836171" y="5919974"/>
                  <a:pt x="7878509" y="5928230"/>
                </a:cubicBezTo>
                <a:cubicBezTo>
                  <a:pt x="7890607" y="5936497"/>
                  <a:pt x="7905721" y="5940632"/>
                  <a:pt x="7923864" y="5940632"/>
                </a:cubicBezTo>
                <a:cubicBezTo>
                  <a:pt x="7960157" y="5948888"/>
                  <a:pt x="8008546" y="5953021"/>
                  <a:pt x="8069025" y="5953021"/>
                </a:cubicBezTo>
                <a:cubicBezTo>
                  <a:pt x="8111371" y="5953021"/>
                  <a:pt x="8138584" y="5965411"/>
                  <a:pt x="8150681" y="5990192"/>
                </a:cubicBezTo>
                <a:lnTo>
                  <a:pt x="8123460" y="6014983"/>
                </a:lnTo>
                <a:lnTo>
                  <a:pt x="8105317" y="6014983"/>
                </a:lnTo>
                <a:lnTo>
                  <a:pt x="8050883" y="6014983"/>
                </a:lnTo>
                <a:lnTo>
                  <a:pt x="8123460" y="6039763"/>
                </a:lnTo>
                <a:lnTo>
                  <a:pt x="8096247" y="6039763"/>
                </a:lnTo>
                <a:cubicBezTo>
                  <a:pt x="8026693" y="6039763"/>
                  <a:pt x="7951844" y="6037699"/>
                  <a:pt x="7871703" y="6033569"/>
                </a:cubicBezTo>
                <a:lnTo>
                  <a:pt x="7797865" y="6028215"/>
                </a:lnTo>
                <a:lnTo>
                  <a:pt x="7805015" y="6031514"/>
                </a:lnTo>
                <a:cubicBezTo>
                  <a:pt x="7880627" y="6064548"/>
                  <a:pt x="7933548" y="6085206"/>
                  <a:pt x="7963779" y="6093476"/>
                </a:cubicBezTo>
                <a:lnTo>
                  <a:pt x="7991001" y="6093476"/>
                </a:lnTo>
                <a:cubicBezTo>
                  <a:pt x="8009151" y="6093476"/>
                  <a:pt x="8046957" y="6089341"/>
                  <a:pt x="8104409" y="6081073"/>
                </a:cubicBezTo>
                <a:cubicBezTo>
                  <a:pt x="8161870" y="6072818"/>
                  <a:pt x="8202694" y="6068683"/>
                  <a:pt x="8226889" y="6068683"/>
                </a:cubicBezTo>
                <a:cubicBezTo>
                  <a:pt x="8287377" y="6068683"/>
                  <a:pt x="8317615" y="6085206"/>
                  <a:pt x="8317615" y="6118255"/>
                </a:cubicBezTo>
                <a:cubicBezTo>
                  <a:pt x="8317615" y="6134778"/>
                  <a:pt x="8269226" y="6138901"/>
                  <a:pt x="8172455" y="6130645"/>
                </a:cubicBezTo>
                <a:cubicBezTo>
                  <a:pt x="8111975" y="6122389"/>
                  <a:pt x="8063586" y="6124444"/>
                  <a:pt x="8027293" y="6136845"/>
                </a:cubicBezTo>
                <a:cubicBezTo>
                  <a:pt x="7991001" y="6149236"/>
                  <a:pt x="7951691" y="6151303"/>
                  <a:pt x="7909353" y="6143035"/>
                </a:cubicBezTo>
                <a:cubicBezTo>
                  <a:pt x="7860963" y="6126510"/>
                  <a:pt x="7833751" y="6122389"/>
                  <a:pt x="7827707" y="6130645"/>
                </a:cubicBezTo>
                <a:lnTo>
                  <a:pt x="7836767" y="6143035"/>
                </a:lnTo>
                <a:cubicBezTo>
                  <a:pt x="7854910" y="6143035"/>
                  <a:pt x="7863990" y="6151303"/>
                  <a:pt x="7863990" y="6167826"/>
                </a:cubicBezTo>
                <a:cubicBezTo>
                  <a:pt x="7863990" y="6192607"/>
                  <a:pt x="7854910" y="6196740"/>
                  <a:pt x="7836767" y="6180217"/>
                </a:cubicBezTo>
                <a:cubicBezTo>
                  <a:pt x="7818627" y="6171949"/>
                  <a:pt x="7800484" y="6192607"/>
                  <a:pt x="7782334" y="6242179"/>
                </a:cubicBezTo>
                <a:cubicBezTo>
                  <a:pt x="7764191" y="6308261"/>
                  <a:pt x="7779315" y="6341310"/>
                  <a:pt x="7827707" y="6341310"/>
                </a:cubicBezTo>
                <a:cubicBezTo>
                  <a:pt x="7863990" y="6341310"/>
                  <a:pt x="7882131" y="6349565"/>
                  <a:pt x="7882131" y="6366090"/>
                </a:cubicBezTo>
                <a:cubicBezTo>
                  <a:pt x="7876087" y="6366090"/>
                  <a:pt x="7859449" y="6366090"/>
                  <a:pt x="7832228" y="6366090"/>
                </a:cubicBezTo>
                <a:cubicBezTo>
                  <a:pt x="7805015" y="6366090"/>
                  <a:pt x="7773263" y="6361968"/>
                  <a:pt x="7736979" y="6353700"/>
                </a:cubicBezTo>
                <a:lnTo>
                  <a:pt x="7682535" y="6353700"/>
                </a:lnTo>
                <a:cubicBezTo>
                  <a:pt x="7670447" y="6353700"/>
                  <a:pt x="7655323" y="6357833"/>
                  <a:pt x="7637171" y="6366090"/>
                </a:cubicBezTo>
                <a:cubicBezTo>
                  <a:pt x="7619031" y="6374358"/>
                  <a:pt x="7599375" y="6384681"/>
                  <a:pt x="7578206" y="6397071"/>
                </a:cubicBezTo>
                <a:cubicBezTo>
                  <a:pt x="7557038" y="6409460"/>
                  <a:pt x="7537383" y="6421862"/>
                  <a:pt x="7519241" y="6434253"/>
                </a:cubicBezTo>
                <a:cubicBezTo>
                  <a:pt x="7501091" y="6446643"/>
                  <a:pt x="7487479" y="6456966"/>
                  <a:pt x="7478409" y="6465234"/>
                </a:cubicBezTo>
                <a:cubicBezTo>
                  <a:pt x="7469337" y="6473489"/>
                  <a:pt x="7464798" y="6481757"/>
                  <a:pt x="7464798" y="6490013"/>
                </a:cubicBezTo>
                <a:cubicBezTo>
                  <a:pt x="7464798" y="6506538"/>
                  <a:pt x="7510161" y="6514793"/>
                  <a:pt x="7600888" y="6514793"/>
                </a:cubicBezTo>
                <a:cubicBezTo>
                  <a:pt x="7824679" y="6514793"/>
                  <a:pt x="7936575" y="6523061"/>
                  <a:pt x="7936575" y="6539586"/>
                </a:cubicBezTo>
                <a:cubicBezTo>
                  <a:pt x="7936575" y="6547841"/>
                  <a:pt x="7809555" y="6551975"/>
                  <a:pt x="7555525" y="6551975"/>
                </a:cubicBezTo>
                <a:lnTo>
                  <a:pt x="7428513" y="6551975"/>
                </a:lnTo>
                <a:cubicBezTo>
                  <a:pt x="7253113" y="6551975"/>
                  <a:pt x="7165403" y="6560232"/>
                  <a:pt x="7165403" y="6576755"/>
                </a:cubicBezTo>
                <a:cubicBezTo>
                  <a:pt x="7165403" y="6593279"/>
                  <a:pt x="7216821" y="6605669"/>
                  <a:pt x="7319645" y="6613937"/>
                </a:cubicBezTo>
                <a:cubicBezTo>
                  <a:pt x="7452709" y="6622192"/>
                  <a:pt x="7519241" y="6638717"/>
                  <a:pt x="7519241" y="6663508"/>
                </a:cubicBezTo>
                <a:cubicBezTo>
                  <a:pt x="7519241" y="6680021"/>
                  <a:pt x="7495045" y="6688289"/>
                  <a:pt x="7446655" y="6688289"/>
                </a:cubicBezTo>
                <a:cubicBezTo>
                  <a:pt x="7434559" y="6688289"/>
                  <a:pt x="7425487" y="6688289"/>
                  <a:pt x="7419435" y="6688289"/>
                </a:cubicBezTo>
                <a:cubicBezTo>
                  <a:pt x="7413398" y="6688289"/>
                  <a:pt x="7413398" y="6692422"/>
                  <a:pt x="7419435" y="6700679"/>
                </a:cubicBezTo>
                <a:cubicBezTo>
                  <a:pt x="7425487" y="6708947"/>
                  <a:pt x="7519241" y="6723403"/>
                  <a:pt x="7700687" y="6744049"/>
                </a:cubicBezTo>
                <a:cubicBezTo>
                  <a:pt x="7882131" y="6764707"/>
                  <a:pt x="7975885" y="6775030"/>
                  <a:pt x="7981930" y="6775030"/>
                </a:cubicBezTo>
                <a:lnTo>
                  <a:pt x="7991001" y="6787420"/>
                </a:lnTo>
                <a:lnTo>
                  <a:pt x="7954717" y="6787420"/>
                </a:lnTo>
                <a:cubicBezTo>
                  <a:pt x="7930522" y="6787420"/>
                  <a:pt x="7874573" y="6783298"/>
                  <a:pt x="7786873" y="6775030"/>
                </a:cubicBezTo>
                <a:cubicBezTo>
                  <a:pt x="7699173" y="6766774"/>
                  <a:pt x="7637171" y="6762639"/>
                  <a:pt x="7600888" y="6762639"/>
                </a:cubicBezTo>
                <a:cubicBezTo>
                  <a:pt x="7558551" y="6762639"/>
                  <a:pt x="7537383" y="6766774"/>
                  <a:pt x="7537383" y="6775030"/>
                </a:cubicBezTo>
                <a:cubicBezTo>
                  <a:pt x="7537383" y="6816334"/>
                  <a:pt x="7531330" y="6853517"/>
                  <a:pt x="7519241" y="6886563"/>
                </a:cubicBezTo>
                <a:lnTo>
                  <a:pt x="7709757" y="6886563"/>
                </a:lnTo>
                <a:cubicBezTo>
                  <a:pt x="7788396" y="6886563"/>
                  <a:pt x="7850387" y="6888631"/>
                  <a:pt x="7895742" y="6892753"/>
                </a:cubicBezTo>
                <a:cubicBezTo>
                  <a:pt x="7941105" y="6896886"/>
                  <a:pt x="7987983" y="6898954"/>
                  <a:pt x="8036363" y="6898954"/>
                </a:cubicBezTo>
                <a:cubicBezTo>
                  <a:pt x="8078710" y="6898954"/>
                  <a:pt x="8104409" y="6901021"/>
                  <a:pt x="8113480" y="6905142"/>
                </a:cubicBezTo>
                <a:cubicBezTo>
                  <a:pt x="8122551" y="6909277"/>
                  <a:pt x="8130118" y="6917544"/>
                  <a:pt x="8136162" y="6929935"/>
                </a:cubicBezTo>
                <a:cubicBezTo>
                  <a:pt x="8142215" y="6942325"/>
                  <a:pt x="8154312" y="6952648"/>
                  <a:pt x="8172455" y="6960916"/>
                </a:cubicBezTo>
                <a:cubicBezTo>
                  <a:pt x="8232933" y="6977439"/>
                  <a:pt x="8226889" y="6989829"/>
                  <a:pt x="8154312" y="6998085"/>
                </a:cubicBezTo>
                <a:lnTo>
                  <a:pt x="8054506" y="7010475"/>
                </a:lnTo>
                <a:cubicBezTo>
                  <a:pt x="7963779" y="7010475"/>
                  <a:pt x="7909353" y="7014610"/>
                  <a:pt x="7891211" y="7022878"/>
                </a:cubicBezTo>
                <a:cubicBezTo>
                  <a:pt x="7873060" y="7031133"/>
                  <a:pt x="7860963" y="7039389"/>
                  <a:pt x="7854910" y="7047657"/>
                </a:cubicBezTo>
                <a:cubicBezTo>
                  <a:pt x="7860963" y="7064181"/>
                  <a:pt x="7873060" y="7076570"/>
                  <a:pt x="7891211" y="7084827"/>
                </a:cubicBezTo>
                <a:cubicBezTo>
                  <a:pt x="7909353" y="7084827"/>
                  <a:pt x="7915407" y="7093095"/>
                  <a:pt x="7909353" y="7109618"/>
                </a:cubicBezTo>
                <a:cubicBezTo>
                  <a:pt x="7921442" y="7126143"/>
                  <a:pt x="7933548" y="7134399"/>
                  <a:pt x="7945637" y="7134399"/>
                </a:cubicBezTo>
                <a:cubicBezTo>
                  <a:pt x="7981930" y="7134399"/>
                  <a:pt x="8018223" y="7142667"/>
                  <a:pt x="8054506" y="7159190"/>
                </a:cubicBezTo>
                <a:cubicBezTo>
                  <a:pt x="8036363" y="7167447"/>
                  <a:pt x="8027293" y="7171580"/>
                  <a:pt x="8027293" y="7171580"/>
                </a:cubicBezTo>
                <a:cubicBezTo>
                  <a:pt x="8009151" y="7171580"/>
                  <a:pt x="7975885" y="7169513"/>
                  <a:pt x="7927495" y="7165380"/>
                </a:cubicBezTo>
                <a:cubicBezTo>
                  <a:pt x="7879114" y="7161245"/>
                  <a:pt x="7842821" y="7159190"/>
                  <a:pt x="7818627" y="7159190"/>
                </a:cubicBezTo>
                <a:cubicBezTo>
                  <a:pt x="7764191" y="7159190"/>
                  <a:pt x="7724881" y="7167447"/>
                  <a:pt x="7700687" y="7183971"/>
                </a:cubicBezTo>
                <a:lnTo>
                  <a:pt x="7628109" y="7221140"/>
                </a:lnTo>
                <a:lnTo>
                  <a:pt x="7818627" y="7245932"/>
                </a:lnTo>
                <a:lnTo>
                  <a:pt x="8027293" y="7283102"/>
                </a:lnTo>
                <a:lnTo>
                  <a:pt x="7991001" y="7283102"/>
                </a:lnTo>
                <a:cubicBezTo>
                  <a:pt x="7960761" y="7283102"/>
                  <a:pt x="7945637" y="7287236"/>
                  <a:pt x="7945637" y="7295492"/>
                </a:cubicBezTo>
                <a:cubicBezTo>
                  <a:pt x="7957743" y="7345064"/>
                  <a:pt x="7963779" y="7361587"/>
                  <a:pt x="7963779" y="7345064"/>
                </a:cubicBezTo>
                <a:cubicBezTo>
                  <a:pt x="7969841" y="7353332"/>
                  <a:pt x="7978911" y="7361587"/>
                  <a:pt x="7991001" y="7369844"/>
                </a:cubicBezTo>
                <a:lnTo>
                  <a:pt x="8036363" y="7369844"/>
                </a:lnTo>
                <a:cubicBezTo>
                  <a:pt x="7957743" y="7419416"/>
                  <a:pt x="7921442" y="7456597"/>
                  <a:pt x="7927495" y="7481376"/>
                </a:cubicBezTo>
                <a:cubicBezTo>
                  <a:pt x="7927495" y="7481376"/>
                  <a:pt x="7942619" y="7477243"/>
                  <a:pt x="7972859" y="7468988"/>
                </a:cubicBezTo>
                <a:cubicBezTo>
                  <a:pt x="8009151" y="7452462"/>
                  <a:pt x="8048471" y="7444194"/>
                  <a:pt x="8090799" y="7444194"/>
                </a:cubicBezTo>
                <a:lnTo>
                  <a:pt x="8163375" y="7431804"/>
                </a:lnTo>
                <a:cubicBezTo>
                  <a:pt x="8102895" y="7514424"/>
                  <a:pt x="8084755" y="7555728"/>
                  <a:pt x="8108949" y="7555728"/>
                </a:cubicBezTo>
                <a:cubicBezTo>
                  <a:pt x="8121038" y="7555728"/>
                  <a:pt x="8127091" y="7563984"/>
                  <a:pt x="8127091" y="7580509"/>
                </a:cubicBezTo>
                <a:cubicBezTo>
                  <a:pt x="8127091" y="7588776"/>
                  <a:pt x="8223871" y="7592910"/>
                  <a:pt x="8417414" y="7592910"/>
                </a:cubicBezTo>
                <a:cubicBezTo>
                  <a:pt x="8610957" y="7592910"/>
                  <a:pt x="8707729" y="7597032"/>
                  <a:pt x="8707729" y="7605300"/>
                </a:cubicBezTo>
                <a:cubicBezTo>
                  <a:pt x="8707729" y="7638348"/>
                  <a:pt x="8571647" y="7654860"/>
                  <a:pt x="8299465" y="7654860"/>
                </a:cubicBezTo>
                <a:lnTo>
                  <a:pt x="8226889" y="7642471"/>
                </a:lnTo>
                <a:cubicBezTo>
                  <a:pt x="8196650" y="7601167"/>
                  <a:pt x="8148259" y="7601167"/>
                  <a:pt x="8081727" y="7642471"/>
                </a:cubicBezTo>
                <a:cubicBezTo>
                  <a:pt x="8045443" y="7675518"/>
                  <a:pt x="8027293" y="7692042"/>
                  <a:pt x="8027293" y="7692042"/>
                </a:cubicBezTo>
                <a:cubicBezTo>
                  <a:pt x="8027293" y="7700298"/>
                  <a:pt x="8059045" y="7700298"/>
                  <a:pt x="8122551" y="7692042"/>
                </a:cubicBezTo>
                <a:cubicBezTo>
                  <a:pt x="8186057" y="7683774"/>
                  <a:pt x="8217819" y="7687908"/>
                  <a:pt x="8217819" y="7704432"/>
                </a:cubicBezTo>
                <a:cubicBezTo>
                  <a:pt x="8217819" y="7712700"/>
                  <a:pt x="8248067" y="7716822"/>
                  <a:pt x="8308545" y="7716822"/>
                </a:cubicBezTo>
                <a:cubicBezTo>
                  <a:pt x="8362971" y="7716822"/>
                  <a:pt x="8453698" y="7725090"/>
                  <a:pt x="8580709" y="7741614"/>
                </a:cubicBezTo>
                <a:cubicBezTo>
                  <a:pt x="8707729" y="7758138"/>
                  <a:pt x="8801483" y="7766393"/>
                  <a:pt x="8861961" y="7766393"/>
                </a:cubicBezTo>
                <a:cubicBezTo>
                  <a:pt x="8964785" y="7766393"/>
                  <a:pt x="9016193" y="7774650"/>
                  <a:pt x="9016193" y="7791174"/>
                </a:cubicBezTo>
                <a:cubicBezTo>
                  <a:pt x="8381113" y="7766393"/>
                  <a:pt x="8030329" y="7754004"/>
                  <a:pt x="7963779" y="7754004"/>
                </a:cubicBezTo>
                <a:lnTo>
                  <a:pt x="7954717" y="7754004"/>
                </a:lnTo>
                <a:lnTo>
                  <a:pt x="8054506" y="7766393"/>
                </a:lnTo>
                <a:cubicBezTo>
                  <a:pt x="8163375" y="7766393"/>
                  <a:pt x="8235961" y="7770528"/>
                  <a:pt x="8272244" y="7778784"/>
                </a:cubicBezTo>
                <a:lnTo>
                  <a:pt x="8362971" y="7803576"/>
                </a:lnTo>
                <a:lnTo>
                  <a:pt x="8272244" y="7803576"/>
                </a:lnTo>
                <a:cubicBezTo>
                  <a:pt x="8217819" y="7803576"/>
                  <a:pt x="8181525" y="7820088"/>
                  <a:pt x="8163375" y="7853136"/>
                </a:cubicBezTo>
                <a:cubicBezTo>
                  <a:pt x="8145233" y="7877927"/>
                  <a:pt x="8130118" y="7886182"/>
                  <a:pt x="8118019" y="7877927"/>
                </a:cubicBezTo>
                <a:cubicBezTo>
                  <a:pt x="8111975" y="7869659"/>
                  <a:pt x="8096851" y="7894440"/>
                  <a:pt x="8072657" y="7952279"/>
                </a:cubicBezTo>
                <a:lnTo>
                  <a:pt x="8045443" y="8001838"/>
                </a:lnTo>
                <a:lnTo>
                  <a:pt x="8181525" y="8039020"/>
                </a:lnTo>
                <a:lnTo>
                  <a:pt x="8281323" y="8076191"/>
                </a:lnTo>
                <a:lnTo>
                  <a:pt x="8254102" y="8076191"/>
                </a:lnTo>
                <a:cubicBezTo>
                  <a:pt x="8235961" y="8076191"/>
                  <a:pt x="8207233" y="8072068"/>
                  <a:pt x="8167915" y="8063800"/>
                </a:cubicBezTo>
                <a:cubicBezTo>
                  <a:pt x="8128605" y="8055545"/>
                  <a:pt x="8093825" y="8051410"/>
                  <a:pt x="8063586" y="8051410"/>
                </a:cubicBezTo>
                <a:cubicBezTo>
                  <a:pt x="8033347" y="8051410"/>
                  <a:pt x="8006133" y="8059666"/>
                  <a:pt x="7981930" y="8076191"/>
                </a:cubicBezTo>
                <a:cubicBezTo>
                  <a:pt x="7927495" y="8109238"/>
                  <a:pt x="7900283" y="8117507"/>
                  <a:pt x="7900283" y="8100982"/>
                </a:cubicBezTo>
                <a:cubicBezTo>
                  <a:pt x="7900283" y="8092714"/>
                  <a:pt x="7900283" y="8084458"/>
                  <a:pt x="7900283" y="8076191"/>
                </a:cubicBezTo>
                <a:cubicBezTo>
                  <a:pt x="7906327" y="8051410"/>
                  <a:pt x="7894229" y="8034887"/>
                  <a:pt x="7863990" y="8026632"/>
                </a:cubicBezTo>
                <a:cubicBezTo>
                  <a:pt x="7870043" y="8026632"/>
                  <a:pt x="7885159" y="8022496"/>
                  <a:pt x="7909353" y="8014229"/>
                </a:cubicBezTo>
                <a:cubicBezTo>
                  <a:pt x="7963779" y="8014229"/>
                  <a:pt x="8000080" y="8001838"/>
                  <a:pt x="8018223" y="7977060"/>
                </a:cubicBezTo>
                <a:cubicBezTo>
                  <a:pt x="8048471" y="7944012"/>
                  <a:pt x="8051487" y="7927486"/>
                  <a:pt x="8027293" y="7927486"/>
                </a:cubicBezTo>
                <a:cubicBezTo>
                  <a:pt x="8015195" y="7919231"/>
                  <a:pt x="7994027" y="7919231"/>
                  <a:pt x="7963779" y="7927486"/>
                </a:cubicBezTo>
                <a:cubicBezTo>
                  <a:pt x="7879114" y="7927486"/>
                  <a:pt x="7744537" y="7919231"/>
                  <a:pt x="7560065" y="7902708"/>
                </a:cubicBezTo>
                <a:cubicBezTo>
                  <a:pt x="7375584" y="7886182"/>
                  <a:pt x="7210776" y="7877927"/>
                  <a:pt x="7065614" y="7877927"/>
                </a:cubicBezTo>
                <a:lnTo>
                  <a:pt x="6357957" y="7865526"/>
                </a:lnTo>
                <a:cubicBezTo>
                  <a:pt x="6370055" y="7857269"/>
                  <a:pt x="6385170" y="7853136"/>
                  <a:pt x="6403312" y="7853136"/>
                </a:cubicBezTo>
                <a:cubicBezTo>
                  <a:pt x="6451702" y="7836610"/>
                  <a:pt x="6433561" y="7828355"/>
                  <a:pt x="6348887" y="7828355"/>
                </a:cubicBezTo>
                <a:cubicBezTo>
                  <a:pt x="6294443" y="7828355"/>
                  <a:pt x="6233965" y="7834545"/>
                  <a:pt x="6167433" y="7846946"/>
                </a:cubicBezTo>
                <a:cubicBezTo>
                  <a:pt x="6100901" y="7859336"/>
                  <a:pt x="5995058" y="7865526"/>
                  <a:pt x="5849896" y="7865526"/>
                </a:cubicBezTo>
                <a:cubicBezTo>
                  <a:pt x="5499095" y="7865526"/>
                  <a:pt x="5278331" y="7869659"/>
                  <a:pt x="5187603" y="7877927"/>
                </a:cubicBezTo>
                <a:lnTo>
                  <a:pt x="4942653" y="7902708"/>
                </a:lnTo>
                <a:lnTo>
                  <a:pt x="5133169" y="7915098"/>
                </a:lnTo>
                <a:cubicBezTo>
                  <a:pt x="5205753" y="7923366"/>
                  <a:pt x="5317649" y="7927486"/>
                  <a:pt x="5468855" y="7927486"/>
                </a:cubicBezTo>
                <a:cubicBezTo>
                  <a:pt x="5535387" y="7927486"/>
                  <a:pt x="5614007" y="7935756"/>
                  <a:pt x="5704735" y="7952279"/>
                </a:cubicBezTo>
                <a:cubicBezTo>
                  <a:pt x="5795462" y="7968802"/>
                  <a:pt x="5880135" y="7977060"/>
                  <a:pt x="5958775" y="7977060"/>
                </a:cubicBezTo>
                <a:lnTo>
                  <a:pt x="6085785" y="7989448"/>
                </a:lnTo>
                <a:cubicBezTo>
                  <a:pt x="6043447" y="7997716"/>
                  <a:pt x="6043447" y="8005973"/>
                  <a:pt x="6085785" y="8014229"/>
                </a:cubicBezTo>
                <a:cubicBezTo>
                  <a:pt x="6097883" y="8022496"/>
                  <a:pt x="6112998" y="8026632"/>
                  <a:pt x="6131140" y="8026632"/>
                </a:cubicBezTo>
                <a:cubicBezTo>
                  <a:pt x="6167433" y="8034887"/>
                  <a:pt x="6215823" y="8039020"/>
                  <a:pt x="6276301" y="8039020"/>
                </a:cubicBezTo>
                <a:cubicBezTo>
                  <a:pt x="6318647" y="8039020"/>
                  <a:pt x="6345861" y="8051410"/>
                  <a:pt x="6357957" y="8076191"/>
                </a:cubicBezTo>
                <a:lnTo>
                  <a:pt x="6330736" y="8100982"/>
                </a:lnTo>
                <a:lnTo>
                  <a:pt x="6312594" y="8100982"/>
                </a:lnTo>
                <a:lnTo>
                  <a:pt x="6258159" y="8100982"/>
                </a:lnTo>
                <a:lnTo>
                  <a:pt x="6330736" y="8125762"/>
                </a:lnTo>
                <a:lnTo>
                  <a:pt x="6303523" y="8125762"/>
                </a:lnTo>
                <a:cubicBezTo>
                  <a:pt x="6164415" y="8125762"/>
                  <a:pt x="6004129" y="8117507"/>
                  <a:pt x="5822683" y="8100982"/>
                </a:cubicBezTo>
                <a:cubicBezTo>
                  <a:pt x="5744045" y="8084458"/>
                  <a:pt x="5671478" y="8084458"/>
                  <a:pt x="5604937" y="8100982"/>
                </a:cubicBezTo>
                <a:lnTo>
                  <a:pt x="5532360" y="8113372"/>
                </a:lnTo>
                <a:cubicBezTo>
                  <a:pt x="5532360" y="8113372"/>
                  <a:pt x="5541440" y="8117507"/>
                  <a:pt x="5559581" y="8125762"/>
                </a:cubicBezTo>
                <a:cubicBezTo>
                  <a:pt x="5559581" y="8134018"/>
                  <a:pt x="5544457" y="8138152"/>
                  <a:pt x="5514219" y="8138152"/>
                </a:cubicBezTo>
                <a:cubicBezTo>
                  <a:pt x="5471881" y="8138152"/>
                  <a:pt x="5399297" y="8127830"/>
                  <a:pt x="5296471" y="8107172"/>
                </a:cubicBezTo>
                <a:cubicBezTo>
                  <a:pt x="5193665" y="8086526"/>
                  <a:pt x="5127124" y="8076191"/>
                  <a:pt x="5096885" y="8076191"/>
                </a:cubicBezTo>
                <a:lnTo>
                  <a:pt x="5060592" y="8076191"/>
                </a:lnTo>
                <a:lnTo>
                  <a:pt x="5069663" y="8088592"/>
                </a:lnTo>
                <a:cubicBezTo>
                  <a:pt x="5118053" y="8096849"/>
                  <a:pt x="5124106" y="8109238"/>
                  <a:pt x="5087805" y="8125762"/>
                </a:cubicBezTo>
                <a:cubicBezTo>
                  <a:pt x="5081761" y="8125762"/>
                  <a:pt x="5075717" y="8125762"/>
                  <a:pt x="5069663" y="8125762"/>
                </a:cubicBezTo>
                <a:lnTo>
                  <a:pt x="5069663" y="8138152"/>
                </a:lnTo>
                <a:cubicBezTo>
                  <a:pt x="5087805" y="8138152"/>
                  <a:pt x="5102937" y="8142286"/>
                  <a:pt x="5115027" y="8150542"/>
                </a:cubicBezTo>
                <a:cubicBezTo>
                  <a:pt x="5133169" y="8158811"/>
                  <a:pt x="5142249" y="8167066"/>
                  <a:pt x="5142249" y="8175334"/>
                </a:cubicBezTo>
                <a:cubicBezTo>
                  <a:pt x="5118053" y="8175334"/>
                  <a:pt x="5099911" y="8183590"/>
                  <a:pt x="5087805" y="8200113"/>
                </a:cubicBezTo>
                <a:cubicBezTo>
                  <a:pt x="5075717" y="8216638"/>
                  <a:pt x="5045468" y="8229028"/>
                  <a:pt x="4997078" y="8237296"/>
                </a:cubicBezTo>
                <a:cubicBezTo>
                  <a:pt x="4948697" y="8245552"/>
                  <a:pt x="4912404" y="8241417"/>
                  <a:pt x="4888209" y="8224894"/>
                </a:cubicBezTo>
                <a:cubicBezTo>
                  <a:pt x="4876121" y="8208382"/>
                  <a:pt x="4848899" y="8206315"/>
                  <a:pt x="4806561" y="8218706"/>
                </a:cubicBezTo>
                <a:cubicBezTo>
                  <a:pt x="4764225" y="8231094"/>
                  <a:pt x="4733976" y="8233162"/>
                  <a:pt x="4715835" y="8224894"/>
                </a:cubicBezTo>
                <a:cubicBezTo>
                  <a:pt x="4667453" y="8208382"/>
                  <a:pt x="4552531" y="8200113"/>
                  <a:pt x="4371085" y="8200113"/>
                </a:cubicBezTo>
                <a:cubicBezTo>
                  <a:pt x="4334793" y="8200113"/>
                  <a:pt x="4257677" y="8202180"/>
                  <a:pt x="4139737" y="8206315"/>
                </a:cubicBezTo>
                <a:cubicBezTo>
                  <a:pt x="4021797" y="8210436"/>
                  <a:pt x="3923503" y="8212504"/>
                  <a:pt x="3844874" y="8212504"/>
                </a:cubicBezTo>
                <a:cubicBezTo>
                  <a:pt x="3681571" y="8212504"/>
                  <a:pt x="3587826" y="8204248"/>
                  <a:pt x="3563631" y="8187724"/>
                </a:cubicBezTo>
                <a:lnTo>
                  <a:pt x="3554559" y="8175334"/>
                </a:lnTo>
                <a:cubicBezTo>
                  <a:pt x="3554559" y="8158811"/>
                  <a:pt x="3605976" y="8150542"/>
                  <a:pt x="3708793" y="8150542"/>
                </a:cubicBezTo>
                <a:lnTo>
                  <a:pt x="3826733" y="8150542"/>
                </a:lnTo>
                <a:lnTo>
                  <a:pt x="3944673" y="8138152"/>
                </a:lnTo>
                <a:cubicBezTo>
                  <a:pt x="3950725" y="8129896"/>
                  <a:pt x="3965841" y="8125762"/>
                  <a:pt x="3990036" y="8125762"/>
                </a:cubicBezTo>
                <a:cubicBezTo>
                  <a:pt x="4044470" y="8125762"/>
                  <a:pt x="4071682" y="8117507"/>
                  <a:pt x="4071682" y="8100982"/>
                </a:cubicBezTo>
                <a:cubicBezTo>
                  <a:pt x="4071682" y="8076191"/>
                  <a:pt x="3999115" y="8063800"/>
                  <a:pt x="3853945" y="8063800"/>
                </a:cubicBezTo>
                <a:lnTo>
                  <a:pt x="3745077" y="8063800"/>
                </a:lnTo>
                <a:lnTo>
                  <a:pt x="3501167" y="8104436"/>
                </a:lnTo>
                <a:lnTo>
                  <a:pt x="3491055" y="8100982"/>
                </a:lnTo>
                <a:lnTo>
                  <a:pt x="3481111" y="8107779"/>
                </a:lnTo>
                <a:lnTo>
                  <a:pt x="3373106" y="8125762"/>
                </a:lnTo>
                <a:cubicBezTo>
                  <a:pt x="3373106" y="8142286"/>
                  <a:pt x="3370088" y="8146420"/>
                  <a:pt x="3364044" y="8138152"/>
                </a:cubicBezTo>
                <a:cubicBezTo>
                  <a:pt x="3351937" y="8121628"/>
                  <a:pt x="3348911" y="8109238"/>
                  <a:pt x="3354963" y="8100982"/>
                </a:cubicBezTo>
                <a:lnTo>
                  <a:pt x="3227953" y="8076191"/>
                </a:lnTo>
                <a:cubicBezTo>
                  <a:pt x="3131172" y="8076191"/>
                  <a:pt x="3079773" y="8072068"/>
                  <a:pt x="3073720" y="8063800"/>
                </a:cubicBezTo>
                <a:lnTo>
                  <a:pt x="3005319" y="8057126"/>
                </a:lnTo>
                <a:lnTo>
                  <a:pt x="3001135" y="8051410"/>
                </a:lnTo>
                <a:lnTo>
                  <a:pt x="3001135" y="8056723"/>
                </a:lnTo>
                <a:lnTo>
                  <a:pt x="2946709" y="8051410"/>
                </a:lnTo>
                <a:cubicBezTo>
                  <a:pt x="2934603" y="8059666"/>
                  <a:pt x="2925541" y="8063800"/>
                  <a:pt x="2919488" y="8063800"/>
                </a:cubicBezTo>
                <a:lnTo>
                  <a:pt x="2964852" y="8088592"/>
                </a:lnTo>
                <a:lnTo>
                  <a:pt x="2955771" y="8100982"/>
                </a:lnTo>
                <a:lnTo>
                  <a:pt x="2883195" y="8100982"/>
                </a:lnTo>
                <a:lnTo>
                  <a:pt x="2892267" y="8113372"/>
                </a:lnTo>
                <a:cubicBezTo>
                  <a:pt x="2922515" y="8138152"/>
                  <a:pt x="2916461" y="8150542"/>
                  <a:pt x="2874125" y="8150542"/>
                </a:cubicBezTo>
                <a:cubicBezTo>
                  <a:pt x="2837841" y="8150542"/>
                  <a:pt x="2825733" y="8134018"/>
                  <a:pt x="2837841" y="8100982"/>
                </a:cubicBezTo>
                <a:cubicBezTo>
                  <a:pt x="2843885" y="8076191"/>
                  <a:pt x="2837841" y="8067935"/>
                  <a:pt x="2819681" y="8076191"/>
                </a:cubicBezTo>
                <a:cubicBezTo>
                  <a:pt x="2807593" y="8076191"/>
                  <a:pt x="2798512" y="8076191"/>
                  <a:pt x="2792468" y="8076191"/>
                </a:cubicBezTo>
                <a:cubicBezTo>
                  <a:pt x="2762229" y="8084458"/>
                  <a:pt x="2707794" y="8072068"/>
                  <a:pt x="2629165" y="8039020"/>
                </a:cubicBezTo>
                <a:cubicBezTo>
                  <a:pt x="2568686" y="7997716"/>
                  <a:pt x="2447710" y="7941944"/>
                  <a:pt x="2266265" y="7871726"/>
                </a:cubicBezTo>
                <a:cubicBezTo>
                  <a:pt x="2084819" y="7801509"/>
                  <a:pt x="1963845" y="7766393"/>
                  <a:pt x="1903366" y="7766393"/>
                </a:cubicBezTo>
                <a:lnTo>
                  <a:pt x="1894286" y="7766393"/>
                </a:lnTo>
                <a:lnTo>
                  <a:pt x="1803567" y="7766393"/>
                </a:lnTo>
                <a:cubicBezTo>
                  <a:pt x="1815666" y="7733346"/>
                  <a:pt x="1882198" y="7716822"/>
                  <a:pt x="2003154" y="7716822"/>
                </a:cubicBezTo>
                <a:lnTo>
                  <a:pt x="2102962" y="7716822"/>
                </a:lnTo>
                <a:cubicBezTo>
                  <a:pt x="2036430" y="7667262"/>
                  <a:pt x="1991066" y="7650738"/>
                  <a:pt x="1966871" y="7667262"/>
                </a:cubicBezTo>
                <a:cubicBezTo>
                  <a:pt x="1936640" y="7683774"/>
                  <a:pt x="1921507" y="7679652"/>
                  <a:pt x="1921507" y="7654860"/>
                </a:cubicBezTo>
                <a:cubicBezTo>
                  <a:pt x="1921507" y="7646604"/>
                  <a:pt x="1906392" y="7642471"/>
                  <a:pt x="1876145" y="7642471"/>
                </a:cubicBezTo>
                <a:cubicBezTo>
                  <a:pt x="1845914" y="7642471"/>
                  <a:pt x="1827763" y="7636281"/>
                  <a:pt x="1821719" y="7623878"/>
                </a:cubicBezTo>
                <a:cubicBezTo>
                  <a:pt x="1815666" y="7611490"/>
                  <a:pt x="1818691" y="7597032"/>
                  <a:pt x="1830781" y="7580509"/>
                </a:cubicBezTo>
                <a:cubicBezTo>
                  <a:pt x="1836834" y="7547473"/>
                  <a:pt x="1827763" y="7526814"/>
                  <a:pt x="1803567" y="7518547"/>
                </a:cubicBezTo>
                <a:cubicBezTo>
                  <a:pt x="1737044" y="7485511"/>
                  <a:pt x="1655379" y="7485511"/>
                  <a:pt x="1558617" y="7518547"/>
                </a:cubicBezTo>
                <a:lnTo>
                  <a:pt x="1540467" y="7518547"/>
                </a:lnTo>
                <a:cubicBezTo>
                  <a:pt x="1558617" y="7510292"/>
                  <a:pt x="1578273" y="7502034"/>
                  <a:pt x="1599441" y="7493766"/>
                </a:cubicBezTo>
                <a:cubicBezTo>
                  <a:pt x="1620609" y="7485511"/>
                  <a:pt x="1637238" y="7481376"/>
                  <a:pt x="1649335" y="7481376"/>
                </a:cubicBezTo>
                <a:lnTo>
                  <a:pt x="1558617" y="7456597"/>
                </a:lnTo>
                <a:cubicBezTo>
                  <a:pt x="1504174" y="7448330"/>
                  <a:pt x="1449739" y="7460720"/>
                  <a:pt x="1395304" y="7493766"/>
                </a:cubicBezTo>
                <a:cubicBezTo>
                  <a:pt x="1383216" y="7502034"/>
                  <a:pt x="1371110" y="7508224"/>
                  <a:pt x="1359021" y="7512357"/>
                </a:cubicBezTo>
                <a:cubicBezTo>
                  <a:pt x="1346915" y="7516492"/>
                  <a:pt x="1337852" y="7518547"/>
                  <a:pt x="1331799" y="7518547"/>
                </a:cubicBezTo>
                <a:cubicBezTo>
                  <a:pt x="1325746" y="7518547"/>
                  <a:pt x="1322728" y="7514424"/>
                  <a:pt x="1322728" y="7506156"/>
                </a:cubicBezTo>
                <a:cubicBezTo>
                  <a:pt x="1340871" y="7481376"/>
                  <a:pt x="1374136" y="7456597"/>
                  <a:pt x="1422527" y="7431804"/>
                </a:cubicBezTo>
                <a:lnTo>
                  <a:pt x="1486032" y="7382245"/>
                </a:lnTo>
                <a:lnTo>
                  <a:pt x="1467890" y="7382245"/>
                </a:lnTo>
                <a:cubicBezTo>
                  <a:pt x="1449739" y="7382245"/>
                  <a:pt x="1437642" y="7380179"/>
                  <a:pt x="1431597" y="7376044"/>
                </a:cubicBezTo>
                <a:cubicBezTo>
                  <a:pt x="1425553" y="7371910"/>
                  <a:pt x="1425553" y="7361587"/>
                  <a:pt x="1431597" y="7345064"/>
                </a:cubicBezTo>
                <a:cubicBezTo>
                  <a:pt x="1431597" y="7328540"/>
                  <a:pt x="1428580" y="7307894"/>
                  <a:pt x="1422527" y="7283102"/>
                </a:cubicBezTo>
                <a:cubicBezTo>
                  <a:pt x="1416474" y="7274846"/>
                  <a:pt x="1414960" y="7264511"/>
                  <a:pt x="1417986" y="7252120"/>
                </a:cubicBezTo>
                <a:cubicBezTo>
                  <a:pt x="1421013" y="7239730"/>
                  <a:pt x="1431597" y="7221140"/>
                  <a:pt x="1449739" y="7196361"/>
                </a:cubicBezTo>
                <a:cubicBezTo>
                  <a:pt x="1492085" y="7138532"/>
                  <a:pt x="1495103" y="7105485"/>
                  <a:pt x="1458810" y="7097228"/>
                </a:cubicBezTo>
                <a:cubicBezTo>
                  <a:pt x="1434624" y="7097228"/>
                  <a:pt x="1407403" y="7105485"/>
                  <a:pt x="1377163" y="7122009"/>
                </a:cubicBezTo>
                <a:cubicBezTo>
                  <a:pt x="1352968" y="7130264"/>
                  <a:pt x="1334826" y="7134399"/>
                  <a:pt x="1322728" y="7134399"/>
                </a:cubicBezTo>
                <a:cubicBezTo>
                  <a:pt x="1292489" y="7134399"/>
                  <a:pt x="1304578" y="7117874"/>
                  <a:pt x="1359021" y="7084827"/>
                </a:cubicBezTo>
                <a:cubicBezTo>
                  <a:pt x="1383216" y="7060047"/>
                  <a:pt x="1395304" y="7047657"/>
                  <a:pt x="1395304" y="7047657"/>
                </a:cubicBezTo>
                <a:cubicBezTo>
                  <a:pt x="1395304" y="7047657"/>
                  <a:pt x="1386225" y="7051791"/>
                  <a:pt x="1368083" y="7060047"/>
                </a:cubicBezTo>
                <a:cubicBezTo>
                  <a:pt x="1349941" y="7068315"/>
                  <a:pt x="1331799" y="7060047"/>
                  <a:pt x="1313657" y="7035268"/>
                </a:cubicBezTo>
                <a:cubicBezTo>
                  <a:pt x="1295516" y="7010475"/>
                  <a:pt x="1295516" y="6985695"/>
                  <a:pt x="1313657" y="6960916"/>
                </a:cubicBezTo>
                <a:cubicBezTo>
                  <a:pt x="1337852" y="6927867"/>
                  <a:pt x="1331799" y="6911344"/>
                  <a:pt x="1295516" y="6911344"/>
                </a:cubicBezTo>
                <a:cubicBezTo>
                  <a:pt x="1289463" y="6911344"/>
                  <a:pt x="1280391" y="6911344"/>
                  <a:pt x="1268294" y="6911344"/>
                </a:cubicBezTo>
                <a:cubicBezTo>
                  <a:pt x="1238046" y="6919599"/>
                  <a:pt x="1222931" y="6919599"/>
                  <a:pt x="1222931" y="6911344"/>
                </a:cubicBezTo>
                <a:lnTo>
                  <a:pt x="1295516" y="6849382"/>
                </a:lnTo>
                <a:cubicBezTo>
                  <a:pt x="1374136" y="6808078"/>
                  <a:pt x="1398331" y="6766774"/>
                  <a:pt x="1368083" y="6725458"/>
                </a:cubicBezTo>
                <a:cubicBezTo>
                  <a:pt x="1362048" y="6717202"/>
                  <a:pt x="1346915" y="6721337"/>
                  <a:pt x="1322728" y="6737860"/>
                </a:cubicBezTo>
                <a:cubicBezTo>
                  <a:pt x="1310631" y="6754372"/>
                  <a:pt x="1268294" y="6750251"/>
                  <a:pt x="1195708" y="6725458"/>
                </a:cubicBezTo>
                <a:cubicBezTo>
                  <a:pt x="1147328" y="6708947"/>
                  <a:pt x="1117088" y="6692422"/>
                  <a:pt x="1104982" y="6675899"/>
                </a:cubicBezTo>
                <a:lnTo>
                  <a:pt x="1123132" y="6651107"/>
                </a:lnTo>
                <a:lnTo>
                  <a:pt x="1159425" y="6651107"/>
                </a:lnTo>
                <a:cubicBezTo>
                  <a:pt x="1195708" y="6651107"/>
                  <a:pt x="1225957" y="6634582"/>
                  <a:pt x="1250152" y="6601546"/>
                </a:cubicBezTo>
                <a:cubicBezTo>
                  <a:pt x="1292489" y="6543719"/>
                  <a:pt x="1262240" y="6543719"/>
                  <a:pt x="1159425" y="6601546"/>
                </a:cubicBezTo>
                <a:cubicBezTo>
                  <a:pt x="1153372" y="6609803"/>
                  <a:pt x="1139770" y="6620126"/>
                  <a:pt x="1118593" y="6632527"/>
                </a:cubicBezTo>
                <a:cubicBezTo>
                  <a:pt x="1097433" y="6644918"/>
                  <a:pt x="1083821" y="6651107"/>
                  <a:pt x="1077769" y="6651107"/>
                </a:cubicBezTo>
                <a:lnTo>
                  <a:pt x="1077769" y="6316531"/>
                </a:lnTo>
                <a:cubicBezTo>
                  <a:pt x="1077769" y="6093476"/>
                  <a:pt x="1083821" y="5981942"/>
                  <a:pt x="1095920" y="5981942"/>
                </a:cubicBezTo>
                <a:cubicBezTo>
                  <a:pt x="1108008" y="5981942"/>
                  <a:pt x="1141275" y="5944759"/>
                  <a:pt x="1195708" y="5870408"/>
                </a:cubicBezTo>
                <a:cubicBezTo>
                  <a:pt x="1280391" y="5763020"/>
                  <a:pt x="1349941" y="5709314"/>
                  <a:pt x="1404384" y="5709314"/>
                </a:cubicBezTo>
                <a:cubicBezTo>
                  <a:pt x="1422527" y="5709314"/>
                  <a:pt x="1449739" y="5696925"/>
                  <a:pt x="1486032" y="5672145"/>
                </a:cubicBezTo>
                <a:cubicBezTo>
                  <a:pt x="1504174" y="5655621"/>
                  <a:pt x="1504174" y="5647353"/>
                  <a:pt x="1486032" y="5647353"/>
                </a:cubicBezTo>
                <a:cubicBezTo>
                  <a:pt x="1455792" y="5647353"/>
                  <a:pt x="1461836" y="5630828"/>
                  <a:pt x="1504174" y="5597792"/>
                </a:cubicBezTo>
                <a:cubicBezTo>
                  <a:pt x="1534422" y="5573001"/>
                  <a:pt x="1549538" y="5558544"/>
                  <a:pt x="1549538" y="5554410"/>
                </a:cubicBezTo>
                <a:cubicBezTo>
                  <a:pt x="1549538" y="5550288"/>
                  <a:pt x="1537448" y="5548221"/>
                  <a:pt x="1513253" y="5548221"/>
                </a:cubicBezTo>
                <a:lnTo>
                  <a:pt x="1413447" y="5548221"/>
                </a:lnTo>
                <a:cubicBezTo>
                  <a:pt x="1395304" y="5573001"/>
                  <a:pt x="1380189" y="5589525"/>
                  <a:pt x="1368083" y="5597792"/>
                </a:cubicBezTo>
                <a:cubicBezTo>
                  <a:pt x="1355995" y="5606049"/>
                  <a:pt x="1346915" y="5610183"/>
                  <a:pt x="1340871" y="5610183"/>
                </a:cubicBezTo>
                <a:lnTo>
                  <a:pt x="1368083" y="5560611"/>
                </a:lnTo>
                <a:cubicBezTo>
                  <a:pt x="1374136" y="5544087"/>
                  <a:pt x="1389260" y="5523429"/>
                  <a:pt x="1413447" y="5498649"/>
                </a:cubicBezTo>
                <a:lnTo>
                  <a:pt x="1449739" y="5461480"/>
                </a:lnTo>
                <a:lnTo>
                  <a:pt x="1486032" y="5436687"/>
                </a:lnTo>
                <a:cubicBezTo>
                  <a:pt x="1389260" y="5477991"/>
                  <a:pt x="1340871" y="5490393"/>
                  <a:pt x="1340871" y="5473870"/>
                </a:cubicBezTo>
                <a:cubicBezTo>
                  <a:pt x="1334826" y="5473870"/>
                  <a:pt x="1337852" y="5465602"/>
                  <a:pt x="1349941" y="5449077"/>
                </a:cubicBezTo>
                <a:cubicBezTo>
                  <a:pt x="1362048" y="5424298"/>
                  <a:pt x="1395304" y="5395383"/>
                  <a:pt x="1449739" y="5362336"/>
                </a:cubicBezTo>
                <a:cubicBezTo>
                  <a:pt x="1504174" y="5329288"/>
                  <a:pt x="1543492" y="5312777"/>
                  <a:pt x="1567679" y="5312777"/>
                </a:cubicBezTo>
                <a:cubicBezTo>
                  <a:pt x="1585821" y="5312777"/>
                  <a:pt x="1597927" y="5304507"/>
                  <a:pt x="1603980" y="5287984"/>
                </a:cubicBezTo>
                <a:cubicBezTo>
                  <a:pt x="1591883" y="5279729"/>
                  <a:pt x="1582812" y="5271461"/>
                  <a:pt x="1576759" y="5263205"/>
                </a:cubicBezTo>
                <a:lnTo>
                  <a:pt x="1549538" y="5263205"/>
                </a:lnTo>
                <a:cubicBezTo>
                  <a:pt x="1549538" y="5254936"/>
                  <a:pt x="1610024" y="5238412"/>
                  <a:pt x="1730991" y="5213632"/>
                </a:cubicBezTo>
                <a:lnTo>
                  <a:pt x="1912445" y="5176463"/>
                </a:lnTo>
                <a:cubicBezTo>
                  <a:pt x="1912445" y="5168195"/>
                  <a:pt x="1924534" y="5168195"/>
                  <a:pt x="1948730" y="5176463"/>
                </a:cubicBezTo>
                <a:cubicBezTo>
                  <a:pt x="1978978" y="5184718"/>
                  <a:pt x="2000146" y="5176463"/>
                  <a:pt x="2012235" y="5151671"/>
                </a:cubicBezTo>
                <a:cubicBezTo>
                  <a:pt x="2012235" y="5143414"/>
                  <a:pt x="2027359" y="5133079"/>
                  <a:pt x="2057598" y="5120690"/>
                </a:cubicBezTo>
                <a:cubicBezTo>
                  <a:pt x="2087847" y="5108300"/>
                  <a:pt x="2121104" y="5097977"/>
                  <a:pt x="2157397" y="5089710"/>
                </a:cubicBezTo>
                <a:cubicBezTo>
                  <a:pt x="2193689" y="5081452"/>
                  <a:pt x="2214857" y="5077319"/>
                  <a:pt x="2220911" y="5077319"/>
                </a:cubicBezTo>
                <a:cubicBezTo>
                  <a:pt x="2232999" y="5069064"/>
                  <a:pt x="2234512" y="5062862"/>
                  <a:pt x="2225432" y="5058729"/>
                </a:cubicBezTo>
                <a:cubicBezTo>
                  <a:pt x="2216371" y="5054606"/>
                  <a:pt x="2202751" y="5056673"/>
                  <a:pt x="2184609" y="5064929"/>
                </a:cubicBezTo>
                <a:lnTo>
                  <a:pt x="2121104" y="5040150"/>
                </a:lnTo>
                <a:cubicBezTo>
                  <a:pt x="2127157" y="5040150"/>
                  <a:pt x="2133201" y="5025692"/>
                  <a:pt x="2139245" y="4996779"/>
                </a:cubicBezTo>
                <a:cubicBezTo>
                  <a:pt x="2145299" y="4967853"/>
                  <a:pt x="2139245" y="4953395"/>
                  <a:pt x="2121104" y="4953395"/>
                </a:cubicBezTo>
                <a:cubicBezTo>
                  <a:pt x="2109015" y="4953395"/>
                  <a:pt x="2095404" y="4959596"/>
                  <a:pt x="2080280" y="4971986"/>
                </a:cubicBezTo>
                <a:cubicBezTo>
                  <a:pt x="2065165" y="4984376"/>
                  <a:pt x="2048527" y="4990577"/>
                  <a:pt x="2030377" y="4990577"/>
                </a:cubicBezTo>
                <a:cubicBezTo>
                  <a:pt x="2018287" y="4990577"/>
                  <a:pt x="2004677" y="4994711"/>
                  <a:pt x="1989553" y="5002967"/>
                </a:cubicBezTo>
                <a:cubicBezTo>
                  <a:pt x="1974437" y="5011235"/>
                  <a:pt x="1965358" y="5021558"/>
                  <a:pt x="1962340" y="5033948"/>
                </a:cubicBezTo>
                <a:cubicBezTo>
                  <a:pt x="1959322" y="5046338"/>
                  <a:pt x="1960827" y="5056673"/>
                  <a:pt x="1966871" y="5064929"/>
                </a:cubicBezTo>
                <a:cubicBezTo>
                  <a:pt x="1972924" y="5073185"/>
                  <a:pt x="1966871" y="5077319"/>
                  <a:pt x="1948730" y="5077319"/>
                </a:cubicBezTo>
                <a:cubicBezTo>
                  <a:pt x="1942677" y="5077319"/>
                  <a:pt x="1930587" y="5089710"/>
                  <a:pt x="1912445" y="5114501"/>
                </a:cubicBezTo>
                <a:cubicBezTo>
                  <a:pt x="1900348" y="5139281"/>
                  <a:pt x="1858002" y="5151671"/>
                  <a:pt x="1785417" y="5151671"/>
                </a:cubicBezTo>
                <a:cubicBezTo>
                  <a:pt x="1670512" y="5151671"/>
                  <a:pt x="1613043" y="5135147"/>
                  <a:pt x="1613043" y="5102110"/>
                </a:cubicBezTo>
                <a:cubicBezTo>
                  <a:pt x="1613043" y="5069064"/>
                  <a:pt x="1673531" y="5052539"/>
                  <a:pt x="1794497" y="5052539"/>
                </a:cubicBezTo>
                <a:cubicBezTo>
                  <a:pt x="1836834" y="5052539"/>
                  <a:pt x="1870108" y="5050473"/>
                  <a:pt x="1894286" y="5046338"/>
                </a:cubicBezTo>
                <a:cubicBezTo>
                  <a:pt x="1918490" y="5042216"/>
                  <a:pt x="1933605" y="5036015"/>
                  <a:pt x="1939658" y="5027748"/>
                </a:cubicBezTo>
                <a:cubicBezTo>
                  <a:pt x="1945703" y="5019492"/>
                  <a:pt x="1957801" y="5009169"/>
                  <a:pt x="1975951" y="4996779"/>
                </a:cubicBezTo>
                <a:cubicBezTo>
                  <a:pt x="1994093" y="4984376"/>
                  <a:pt x="2018287" y="4969919"/>
                  <a:pt x="2048527" y="4953395"/>
                </a:cubicBezTo>
                <a:cubicBezTo>
                  <a:pt x="2115059" y="4920359"/>
                  <a:pt x="2148325" y="4899701"/>
                  <a:pt x="2148325" y="4891446"/>
                </a:cubicBezTo>
                <a:cubicBezTo>
                  <a:pt x="2148325" y="4874922"/>
                  <a:pt x="2136227" y="4866654"/>
                  <a:pt x="2112024" y="4866654"/>
                </a:cubicBezTo>
                <a:cubicBezTo>
                  <a:pt x="2087847" y="4866654"/>
                  <a:pt x="2069695" y="4874922"/>
                  <a:pt x="2057598" y="4891446"/>
                </a:cubicBezTo>
                <a:lnTo>
                  <a:pt x="2048527" y="4891446"/>
                </a:lnTo>
                <a:cubicBezTo>
                  <a:pt x="2054571" y="4874922"/>
                  <a:pt x="2048527" y="4866654"/>
                  <a:pt x="2030377" y="4866654"/>
                </a:cubicBezTo>
                <a:cubicBezTo>
                  <a:pt x="2012235" y="4866654"/>
                  <a:pt x="1972924" y="4870788"/>
                  <a:pt x="1912445" y="4879043"/>
                </a:cubicBezTo>
                <a:cubicBezTo>
                  <a:pt x="1815666" y="4887312"/>
                  <a:pt x="1758204" y="4903836"/>
                  <a:pt x="1740062" y="4928616"/>
                </a:cubicBezTo>
                <a:cubicBezTo>
                  <a:pt x="1715867" y="4961663"/>
                  <a:pt x="1700752" y="4978188"/>
                  <a:pt x="1694690" y="4978188"/>
                </a:cubicBezTo>
                <a:cubicBezTo>
                  <a:pt x="1688655" y="4978188"/>
                  <a:pt x="1694690" y="4965798"/>
                  <a:pt x="1712849" y="4941005"/>
                </a:cubicBezTo>
                <a:cubicBezTo>
                  <a:pt x="1773328" y="4866654"/>
                  <a:pt x="1788443" y="4829484"/>
                  <a:pt x="1758204" y="4829484"/>
                </a:cubicBezTo>
                <a:cubicBezTo>
                  <a:pt x="1746107" y="4821216"/>
                  <a:pt x="1724938" y="4825351"/>
                  <a:pt x="1694690" y="4841874"/>
                </a:cubicBezTo>
                <a:cubicBezTo>
                  <a:pt x="1664459" y="4858397"/>
                  <a:pt x="1649335" y="4862520"/>
                  <a:pt x="1649335" y="4854264"/>
                </a:cubicBezTo>
                <a:cubicBezTo>
                  <a:pt x="1649335" y="4846009"/>
                  <a:pt x="1664459" y="4833606"/>
                  <a:pt x="1694690" y="4817095"/>
                </a:cubicBezTo>
                <a:cubicBezTo>
                  <a:pt x="1730991" y="4800570"/>
                  <a:pt x="1800550" y="4800570"/>
                  <a:pt x="1903366" y="4817095"/>
                </a:cubicBezTo>
                <a:cubicBezTo>
                  <a:pt x="2000146" y="4833606"/>
                  <a:pt x="2084819" y="4841874"/>
                  <a:pt x="2157397" y="4841874"/>
                </a:cubicBezTo>
                <a:cubicBezTo>
                  <a:pt x="2308611" y="4841874"/>
                  <a:pt x="2399338" y="4829484"/>
                  <a:pt x="2429569" y="4804692"/>
                </a:cubicBezTo>
                <a:cubicBezTo>
                  <a:pt x="2477959" y="4771656"/>
                  <a:pt x="2505181" y="4775779"/>
                  <a:pt x="2511216" y="4817095"/>
                </a:cubicBezTo>
                <a:cubicBezTo>
                  <a:pt x="2499127" y="4841874"/>
                  <a:pt x="2505181" y="4854264"/>
                  <a:pt x="2529375" y="4854264"/>
                </a:cubicBezTo>
                <a:cubicBezTo>
                  <a:pt x="2565659" y="4846009"/>
                  <a:pt x="2586828" y="4829484"/>
                  <a:pt x="2592872" y="4804692"/>
                </a:cubicBezTo>
                <a:lnTo>
                  <a:pt x="2629165" y="4804692"/>
                </a:lnTo>
                <a:cubicBezTo>
                  <a:pt x="2713838" y="4796437"/>
                  <a:pt x="2756176" y="4784047"/>
                  <a:pt x="2756176" y="4767522"/>
                </a:cubicBezTo>
                <a:cubicBezTo>
                  <a:pt x="2750131" y="4759254"/>
                  <a:pt x="2753157" y="4738608"/>
                  <a:pt x="2765255" y="4705561"/>
                </a:cubicBezTo>
                <a:cubicBezTo>
                  <a:pt x="2753157" y="4689036"/>
                  <a:pt x="2735016" y="4680781"/>
                  <a:pt x="2710812" y="4680781"/>
                </a:cubicBezTo>
                <a:cubicBezTo>
                  <a:pt x="2674529" y="4680781"/>
                  <a:pt x="2656386" y="4676646"/>
                  <a:pt x="2656386" y="4668378"/>
                </a:cubicBezTo>
                <a:cubicBezTo>
                  <a:pt x="2656386" y="4643599"/>
                  <a:pt x="2686625" y="4639465"/>
                  <a:pt x="2747113" y="4655988"/>
                </a:cubicBezTo>
                <a:cubicBezTo>
                  <a:pt x="2813645" y="4655988"/>
                  <a:pt x="2859000" y="4651855"/>
                  <a:pt x="2883195" y="4643599"/>
                </a:cubicBezTo>
                <a:cubicBezTo>
                  <a:pt x="2907382" y="4635342"/>
                  <a:pt x="2921001" y="4631209"/>
                  <a:pt x="2924019" y="4631209"/>
                </a:cubicBezTo>
                <a:cubicBezTo>
                  <a:pt x="2927055" y="4631209"/>
                  <a:pt x="2919488" y="4627074"/>
                  <a:pt x="2901337" y="4618819"/>
                </a:cubicBezTo>
                <a:cubicBezTo>
                  <a:pt x="2877151" y="4602295"/>
                  <a:pt x="2840858" y="4594028"/>
                  <a:pt x="2792468" y="4594028"/>
                </a:cubicBezTo>
                <a:cubicBezTo>
                  <a:pt x="2756176" y="4594028"/>
                  <a:pt x="2716865" y="4575448"/>
                  <a:pt x="2674529" y="4538266"/>
                </a:cubicBezTo>
                <a:cubicBezTo>
                  <a:pt x="2632191" y="4501097"/>
                  <a:pt x="2604969" y="4478372"/>
                  <a:pt x="2592872" y="4470116"/>
                </a:cubicBezTo>
                <a:cubicBezTo>
                  <a:pt x="2550535" y="4445323"/>
                  <a:pt x="2541465" y="4432933"/>
                  <a:pt x="2565659" y="4432933"/>
                </a:cubicBezTo>
                <a:cubicBezTo>
                  <a:pt x="2577757" y="4432933"/>
                  <a:pt x="2595907" y="4437068"/>
                  <a:pt x="2620085" y="4445323"/>
                </a:cubicBezTo>
                <a:cubicBezTo>
                  <a:pt x="2668475" y="4461848"/>
                  <a:pt x="2722918" y="4470116"/>
                  <a:pt x="2783397" y="4470116"/>
                </a:cubicBezTo>
                <a:lnTo>
                  <a:pt x="2870492" y="4491741"/>
                </a:lnTo>
                <a:lnTo>
                  <a:pt x="2870492" y="4230531"/>
                </a:lnTo>
                <a:cubicBezTo>
                  <a:pt x="2870492" y="4063239"/>
                  <a:pt x="2873898" y="3958679"/>
                  <a:pt x="2880704" y="3916855"/>
                </a:cubicBezTo>
                <a:lnTo>
                  <a:pt x="2884440" y="3907014"/>
                </a:lnTo>
                <a:lnTo>
                  <a:pt x="2712671" y="3911751"/>
                </a:lnTo>
                <a:lnTo>
                  <a:pt x="2685458" y="3911751"/>
                </a:lnTo>
                <a:lnTo>
                  <a:pt x="2758034" y="3886971"/>
                </a:lnTo>
                <a:lnTo>
                  <a:pt x="2703601" y="3886971"/>
                </a:lnTo>
                <a:lnTo>
                  <a:pt x="2685458" y="3886971"/>
                </a:lnTo>
                <a:lnTo>
                  <a:pt x="2658237" y="3862180"/>
                </a:lnTo>
                <a:cubicBezTo>
                  <a:pt x="2670334" y="3837399"/>
                  <a:pt x="2697546" y="3825009"/>
                  <a:pt x="2739893" y="3825009"/>
                </a:cubicBezTo>
                <a:cubicBezTo>
                  <a:pt x="2800371" y="3825009"/>
                  <a:pt x="2848761" y="3820876"/>
                  <a:pt x="2885054" y="3812620"/>
                </a:cubicBezTo>
                <a:cubicBezTo>
                  <a:pt x="2903197" y="3812620"/>
                  <a:pt x="2918312" y="3808485"/>
                  <a:pt x="2930409" y="3800218"/>
                </a:cubicBezTo>
                <a:cubicBezTo>
                  <a:pt x="2972745" y="3791962"/>
                  <a:pt x="2972745" y="3783705"/>
                  <a:pt x="2930409" y="3775437"/>
                </a:cubicBezTo>
                <a:lnTo>
                  <a:pt x="3002184" y="3768436"/>
                </a:lnTo>
                <a:lnTo>
                  <a:pt x="3049107" y="3713933"/>
                </a:lnTo>
                <a:cubicBezTo>
                  <a:pt x="3068387" y="3693796"/>
                  <a:pt x="3086721" y="3677016"/>
                  <a:pt x="3104110" y="3663591"/>
                </a:cubicBezTo>
                <a:lnTo>
                  <a:pt x="3125478" y="3650508"/>
                </a:lnTo>
                <a:lnTo>
                  <a:pt x="2978043" y="3646870"/>
                </a:lnTo>
                <a:cubicBezTo>
                  <a:pt x="2925121" y="3643775"/>
                  <a:pt x="2882027" y="3639131"/>
                  <a:pt x="2848761" y="3632935"/>
                </a:cubicBezTo>
                <a:cubicBezTo>
                  <a:pt x="2782230" y="3620534"/>
                  <a:pt x="2721751" y="3614344"/>
                  <a:pt x="2667307" y="3614344"/>
                </a:cubicBezTo>
                <a:cubicBezTo>
                  <a:pt x="2582634" y="3614344"/>
                  <a:pt x="2564491" y="3622600"/>
                  <a:pt x="2612882" y="3639124"/>
                </a:cubicBezTo>
                <a:cubicBezTo>
                  <a:pt x="2631023" y="3639124"/>
                  <a:pt x="2646139" y="3643258"/>
                  <a:pt x="2658237" y="3651515"/>
                </a:cubicBezTo>
                <a:lnTo>
                  <a:pt x="1950579" y="3663916"/>
                </a:lnTo>
                <a:cubicBezTo>
                  <a:pt x="1805418" y="3663916"/>
                  <a:pt x="1640609" y="3672171"/>
                  <a:pt x="1456129" y="3688696"/>
                </a:cubicBezTo>
                <a:cubicBezTo>
                  <a:pt x="1271658" y="3705220"/>
                  <a:pt x="1137080" y="3713475"/>
                  <a:pt x="1052415" y="3713475"/>
                </a:cubicBezTo>
                <a:cubicBezTo>
                  <a:pt x="1022166" y="3705220"/>
                  <a:pt x="1000998" y="3705220"/>
                  <a:pt x="988901" y="3713475"/>
                </a:cubicBezTo>
                <a:cubicBezTo>
                  <a:pt x="964705" y="3713475"/>
                  <a:pt x="967724" y="3730000"/>
                  <a:pt x="997972" y="3763048"/>
                </a:cubicBezTo>
                <a:cubicBezTo>
                  <a:pt x="1016113" y="3787827"/>
                  <a:pt x="1052415" y="3800218"/>
                  <a:pt x="1106841" y="3800218"/>
                </a:cubicBezTo>
                <a:cubicBezTo>
                  <a:pt x="1131036" y="3808485"/>
                  <a:pt x="1146151" y="3812620"/>
                  <a:pt x="1152204" y="3812620"/>
                </a:cubicBezTo>
                <a:cubicBezTo>
                  <a:pt x="1121965" y="3820876"/>
                  <a:pt x="1109868" y="3837399"/>
                  <a:pt x="1115912" y="3862180"/>
                </a:cubicBezTo>
                <a:cubicBezTo>
                  <a:pt x="1115912" y="3870447"/>
                  <a:pt x="1115912" y="3878703"/>
                  <a:pt x="1115912" y="3886971"/>
                </a:cubicBezTo>
                <a:cubicBezTo>
                  <a:pt x="1115912" y="3903496"/>
                  <a:pt x="1088698" y="3895226"/>
                  <a:pt x="1034265" y="3862180"/>
                </a:cubicBezTo>
                <a:cubicBezTo>
                  <a:pt x="1010060" y="3845655"/>
                  <a:pt x="982848" y="3837399"/>
                  <a:pt x="952608" y="3837399"/>
                </a:cubicBezTo>
                <a:cubicBezTo>
                  <a:pt x="922369" y="3837399"/>
                  <a:pt x="887590" y="3841534"/>
                  <a:pt x="848279" y="3849789"/>
                </a:cubicBezTo>
                <a:cubicBezTo>
                  <a:pt x="808960" y="3858057"/>
                  <a:pt x="780234" y="3862180"/>
                  <a:pt x="762091" y="3862180"/>
                </a:cubicBezTo>
                <a:lnTo>
                  <a:pt x="734870" y="3862180"/>
                </a:lnTo>
                <a:lnTo>
                  <a:pt x="834669" y="3825009"/>
                </a:lnTo>
                <a:lnTo>
                  <a:pt x="970750" y="3787827"/>
                </a:lnTo>
                <a:lnTo>
                  <a:pt x="943536" y="3738268"/>
                </a:lnTo>
                <a:cubicBezTo>
                  <a:pt x="919342" y="3680428"/>
                  <a:pt x="904218" y="3655648"/>
                  <a:pt x="898173" y="3663916"/>
                </a:cubicBezTo>
                <a:cubicBezTo>
                  <a:pt x="886076" y="3672171"/>
                  <a:pt x="870960" y="3663916"/>
                  <a:pt x="852819" y="3639124"/>
                </a:cubicBezTo>
                <a:cubicBezTo>
                  <a:pt x="834669" y="3606076"/>
                  <a:pt x="798376" y="3589565"/>
                  <a:pt x="743950" y="3589565"/>
                </a:cubicBezTo>
                <a:lnTo>
                  <a:pt x="653223" y="3589565"/>
                </a:lnTo>
                <a:lnTo>
                  <a:pt x="743950" y="3564772"/>
                </a:lnTo>
                <a:cubicBezTo>
                  <a:pt x="780234" y="3556517"/>
                  <a:pt x="852819" y="3552382"/>
                  <a:pt x="961687" y="3552382"/>
                </a:cubicBezTo>
                <a:lnTo>
                  <a:pt x="1061477" y="3539993"/>
                </a:lnTo>
                <a:lnTo>
                  <a:pt x="1052415" y="3539993"/>
                </a:lnTo>
                <a:cubicBezTo>
                  <a:pt x="985865" y="3539993"/>
                  <a:pt x="635082" y="3552382"/>
                  <a:pt x="0" y="3577163"/>
                </a:cubicBezTo>
                <a:cubicBezTo>
                  <a:pt x="0" y="3560639"/>
                  <a:pt x="51409" y="3552382"/>
                  <a:pt x="154233" y="3552382"/>
                </a:cubicBezTo>
                <a:cubicBezTo>
                  <a:pt x="214711" y="3552382"/>
                  <a:pt x="308465" y="3544126"/>
                  <a:pt x="435484" y="3527603"/>
                </a:cubicBezTo>
                <a:cubicBezTo>
                  <a:pt x="562495" y="3511078"/>
                  <a:pt x="653223" y="3502810"/>
                  <a:pt x="707649" y="3502810"/>
                </a:cubicBezTo>
                <a:cubicBezTo>
                  <a:pt x="768128" y="3502810"/>
                  <a:pt x="798376" y="3498689"/>
                  <a:pt x="798376" y="3490420"/>
                </a:cubicBezTo>
                <a:cubicBezTo>
                  <a:pt x="798376" y="3473897"/>
                  <a:pt x="830137" y="3469764"/>
                  <a:pt x="893643" y="3478031"/>
                </a:cubicBezTo>
                <a:cubicBezTo>
                  <a:pt x="957148" y="3486287"/>
                  <a:pt x="988901" y="3486287"/>
                  <a:pt x="988901" y="3478031"/>
                </a:cubicBezTo>
                <a:cubicBezTo>
                  <a:pt x="988901" y="3478031"/>
                  <a:pt x="970750" y="3461506"/>
                  <a:pt x="934466" y="3428460"/>
                </a:cubicBezTo>
                <a:cubicBezTo>
                  <a:pt x="867934" y="3387156"/>
                  <a:pt x="819544" y="3387156"/>
                  <a:pt x="789305" y="3428460"/>
                </a:cubicBezTo>
                <a:lnTo>
                  <a:pt x="716729" y="3440848"/>
                </a:lnTo>
                <a:cubicBezTo>
                  <a:pt x="444547" y="3440848"/>
                  <a:pt x="308465" y="3424337"/>
                  <a:pt x="308465" y="3391289"/>
                </a:cubicBezTo>
                <a:cubicBezTo>
                  <a:pt x="308465" y="3383021"/>
                  <a:pt x="405236" y="3378899"/>
                  <a:pt x="598779" y="3378899"/>
                </a:cubicBezTo>
                <a:cubicBezTo>
                  <a:pt x="792322" y="3378899"/>
                  <a:pt x="889102" y="3374766"/>
                  <a:pt x="889102" y="3366498"/>
                </a:cubicBezTo>
                <a:cubicBezTo>
                  <a:pt x="889102" y="3349973"/>
                  <a:pt x="895155" y="3341717"/>
                  <a:pt x="907245" y="3341717"/>
                </a:cubicBezTo>
                <a:cubicBezTo>
                  <a:pt x="931440" y="3341717"/>
                  <a:pt x="913298" y="3300413"/>
                  <a:pt x="852819" y="3217793"/>
                </a:cubicBezTo>
                <a:lnTo>
                  <a:pt x="925395" y="3230184"/>
                </a:lnTo>
                <a:cubicBezTo>
                  <a:pt x="967724" y="3230184"/>
                  <a:pt x="1007042" y="3238451"/>
                  <a:pt x="1043335" y="3254976"/>
                </a:cubicBezTo>
                <a:cubicBezTo>
                  <a:pt x="1073574" y="3263232"/>
                  <a:pt x="1088698" y="3267365"/>
                  <a:pt x="1088698" y="3267365"/>
                </a:cubicBezTo>
                <a:cubicBezTo>
                  <a:pt x="1094752" y="3242586"/>
                  <a:pt x="1058450" y="3205405"/>
                  <a:pt x="979830" y="3155833"/>
                </a:cubicBezTo>
                <a:lnTo>
                  <a:pt x="1025193" y="3155833"/>
                </a:lnTo>
                <a:cubicBezTo>
                  <a:pt x="1037281" y="3147576"/>
                  <a:pt x="1046353" y="3139320"/>
                  <a:pt x="1052415" y="3131052"/>
                </a:cubicBezTo>
                <a:cubicBezTo>
                  <a:pt x="1052415" y="3147576"/>
                  <a:pt x="1058450" y="3131052"/>
                  <a:pt x="1070557" y="3081481"/>
                </a:cubicBezTo>
                <a:cubicBezTo>
                  <a:pt x="1070557" y="3073225"/>
                  <a:pt x="1055433" y="3069090"/>
                  <a:pt x="1025193" y="3069090"/>
                </a:cubicBezTo>
                <a:lnTo>
                  <a:pt x="988901" y="3069090"/>
                </a:lnTo>
                <a:lnTo>
                  <a:pt x="1197568" y="3031921"/>
                </a:lnTo>
                <a:lnTo>
                  <a:pt x="1388084" y="3007129"/>
                </a:lnTo>
                <a:lnTo>
                  <a:pt x="1315508" y="2969959"/>
                </a:lnTo>
                <a:cubicBezTo>
                  <a:pt x="1291312" y="2953436"/>
                  <a:pt x="1252002" y="2945179"/>
                  <a:pt x="1197568" y="2945179"/>
                </a:cubicBezTo>
                <a:cubicBezTo>
                  <a:pt x="1173373" y="2945179"/>
                  <a:pt x="1137080" y="2947234"/>
                  <a:pt x="1088698" y="2951369"/>
                </a:cubicBezTo>
                <a:cubicBezTo>
                  <a:pt x="1040309" y="2955502"/>
                  <a:pt x="1007042" y="2957569"/>
                  <a:pt x="988901" y="2957569"/>
                </a:cubicBezTo>
                <a:cubicBezTo>
                  <a:pt x="988901" y="2957569"/>
                  <a:pt x="979830" y="2953436"/>
                  <a:pt x="961687" y="2945179"/>
                </a:cubicBezTo>
                <a:cubicBezTo>
                  <a:pt x="997972" y="2928656"/>
                  <a:pt x="1034265" y="2920388"/>
                  <a:pt x="1070557" y="2920388"/>
                </a:cubicBezTo>
                <a:cubicBezTo>
                  <a:pt x="1082645" y="2920388"/>
                  <a:pt x="1094752" y="2912132"/>
                  <a:pt x="1106841" y="2895607"/>
                </a:cubicBezTo>
                <a:cubicBezTo>
                  <a:pt x="1100787" y="2879084"/>
                  <a:pt x="1106841" y="2870816"/>
                  <a:pt x="1124983" y="2870816"/>
                </a:cubicBezTo>
                <a:cubicBezTo>
                  <a:pt x="1143133" y="2862559"/>
                  <a:pt x="1155230" y="2850170"/>
                  <a:pt x="1161284" y="2833645"/>
                </a:cubicBezTo>
                <a:cubicBezTo>
                  <a:pt x="1155230" y="2825378"/>
                  <a:pt x="1143133" y="2817122"/>
                  <a:pt x="1124983" y="2808866"/>
                </a:cubicBezTo>
                <a:cubicBezTo>
                  <a:pt x="1106841" y="2800597"/>
                  <a:pt x="1052415" y="2796464"/>
                  <a:pt x="961687" y="2796464"/>
                </a:cubicBezTo>
                <a:lnTo>
                  <a:pt x="861881" y="2784074"/>
                </a:lnTo>
                <a:cubicBezTo>
                  <a:pt x="789305" y="2775818"/>
                  <a:pt x="783261" y="2763428"/>
                  <a:pt x="843739" y="2746904"/>
                </a:cubicBezTo>
                <a:cubicBezTo>
                  <a:pt x="861881" y="2738637"/>
                  <a:pt x="873978" y="2728313"/>
                  <a:pt x="880032" y="2715923"/>
                </a:cubicBezTo>
                <a:cubicBezTo>
                  <a:pt x="886076" y="2703533"/>
                  <a:pt x="893643" y="2695265"/>
                  <a:pt x="902713" y="2691131"/>
                </a:cubicBezTo>
                <a:cubicBezTo>
                  <a:pt x="911784" y="2687010"/>
                  <a:pt x="937484" y="2684942"/>
                  <a:pt x="979830" y="2684942"/>
                </a:cubicBezTo>
                <a:cubicBezTo>
                  <a:pt x="1028211" y="2684942"/>
                  <a:pt x="1075088" y="2682875"/>
                  <a:pt x="1120451" y="2678742"/>
                </a:cubicBezTo>
                <a:cubicBezTo>
                  <a:pt x="1165806" y="2674620"/>
                  <a:pt x="1227799" y="2672552"/>
                  <a:pt x="1306437" y="2672552"/>
                </a:cubicBezTo>
                <a:lnTo>
                  <a:pt x="1496952" y="2672552"/>
                </a:lnTo>
                <a:cubicBezTo>
                  <a:pt x="1484864" y="2639505"/>
                  <a:pt x="1478811" y="2602322"/>
                  <a:pt x="1478811" y="2561019"/>
                </a:cubicBezTo>
                <a:cubicBezTo>
                  <a:pt x="1478811" y="2552763"/>
                  <a:pt x="1457643" y="2548628"/>
                  <a:pt x="1415305" y="2548628"/>
                </a:cubicBezTo>
                <a:cubicBezTo>
                  <a:pt x="1379022" y="2548628"/>
                  <a:pt x="1317021" y="2552763"/>
                  <a:pt x="1229320" y="2561019"/>
                </a:cubicBezTo>
                <a:cubicBezTo>
                  <a:pt x="1141620" y="2569286"/>
                  <a:pt x="1085672" y="2573409"/>
                  <a:pt x="1061477" y="2573409"/>
                </a:cubicBezTo>
                <a:lnTo>
                  <a:pt x="1025193" y="2573409"/>
                </a:lnTo>
                <a:lnTo>
                  <a:pt x="1034265" y="2561019"/>
                </a:lnTo>
                <a:cubicBezTo>
                  <a:pt x="1040309" y="2561019"/>
                  <a:pt x="1134062" y="2550695"/>
                  <a:pt x="1315508" y="2530037"/>
                </a:cubicBezTo>
                <a:cubicBezTo>
                  <a:pt x="1496952" y="2509392"/>
                  <a:pt x="1590707" y="2494936"/>
                  <a:pt x="1596760" y="2486666"/>
                </a:cubicBezTo>
                <a:cubicBezTo>
                  <a:pt x="1602795" y="2478410"/>
                  <a:pt x="1602795" y="2474277"/>
                  <a:pt x="1596760" y="2474277"/>
                </a:cubicBezTo>
                <a:cubicBezTo>
                  <a:pt x="1590707" y="2474277"/>
                  <a:pt x="1581636" y="2474277"/>
                  <a:pt x="1569539" y="2474277"/>
                </a:cubicBezTo>
                <a:cubicBezTo>
                  <a:pt x="1521148" y="2474277"/>
                  <a:pt x="1496952" y="2466010"/>
                  <a:pt x="1496952" y="2449497"/>
                </a:cubicBezTo>
                <a:cubicBezTo>
                  <a:pt x="1496952" y="2424706"/>
                  <a:pt x="1563484" y="2408181"/>
                  <a:pt x="1696548" y="2399925"/>
                </a:cubicBezTo>
                <a:cubicBezTo>
                  <a:pt x="1799374" y="2391658"/>
                  <a:pt x="1850791" y="2379267"/>
                  <a:pt x="1850791" y="2362744"/>
                </a:cubicBezTo>
                <a:cubicBezTo>
                  <a:pt x="1850791" y="2346219"/>
                  <a:pt x="1763080" y="2337963"/>
                  <a:pt x="1587680" y="2337963"/>
                </a:cubicBezTo>
                <a:lnTo>
                  <a:pt x="1460669" y="2337963"/>
                </a:lnTo>
                <a:cubicBezTo>
                  <a:pt x="1206638" y="2337963"/>
                  <a:pt x="1079619" y="2333830"/>
                  <a:pt x="1079619" y="2325573"/>
                </a:cubicBezTo>
                <a:cubicBezTo>
                  <a:pt x="1079619" y="2309050"/>
                  <a:pt x="1191515" y="2300782"/>
                  <a:pt x="1415305" y="2300782"/>
                </a:cubicBezTo>
                <a:cubicBezTo>
                  <a:pt x="1506033" y="2300782"/>
                  <a:pt x="1551396" y="2292526"/>
                  <a:pt x="1551396" y="2276001"/>
                </a:cubicBezTo>
                <a:cubicBezTo>
                  <a:pt x="1551396" y="2267746"/>
                  <a:pt x="1546857" y="2259478"/>
                  <a:pt x="1537785" y="2251223"/>
                </a:cubicBezTo>
                <a:cubicBezTo>
                  <a:pt x="1528714" y="2242954"/>
                  <a:pt x="1515104" y="2232632"/>
                  <a:pt x="1496952" y="2220242"/>
                </a:cubicBezTo>
                <a:cubicBezTo>
                  <a:pt x="1478811" y="2207851"/>
                  <a:pt x="1459155" y="2195449"/>
                  <a:pt x="1437987" y="2183059"/>
                </a:cubicBezTo>
                <a:cubicBezTo>
                  <a:pt x="1416819" y="2170670"/>
                  <a:pt x="1397164" y="2160347"/>
                  <a:pt x="1379022" y="2152079"/>
                </a:cubicBezTo>
                <a:cubicBezTo>
                  <a:pt x="1360871" y="2143822"/>
                  <a:pt x="1345747" y="2139689"/>
                  <a:pt x="1333658" y="2139689"/>
                </a:cubicBezTo>
                <a:lnTo>
                  <a:pt x="1279215" y="2139689"/>
                </a:lnTo>
                <a:cubicBezTo>
                  <a:pt x="1242932" y="2147956"/>
                  <a:pt x="1211179" y="2152079"/>
                  <a:pt x="1183965" y="2152079"/>
                </a:cubicBezTo>
                <a:cubicBezTo>
                  <a:pt x="1156744" y="2152079"/>
                  <a:pt x="1140106" y="2152079"/>
                  <a:pt x="1134062" y="2152079"/>
                </a:cubicBezTo>
                <a:cubicBezTo>
                  <a:pt x="1134062" y="2135554"/>
                  <a:pt x="1152204" y="2127298"/>
                  <a:pt x="1188488" y="2127298"/>
                </a:cubicBezTo>
                <a:cubicBezTo>
                  <a:pt x="1236877" y="2127298"/>
                  <a:pt x="1252002" y="2094250"/>
                  <a:pt x="1233861" y="2028167"/>
                </a:cubicBezTo>
                <a:cubicBezTo>
                  <a:pt x="1215709" y="1978596"/>
                  <a:pt x="1197568" y="1957938"/>
                  <a:pt x="1179426" y="1966205"/>
                </a:cubicBezTo>
                <a:cubicBezTo>
                  <a:pt x="1161284" y="1982729"/>
                  <a:pt x="1152204" y="1978596"/>
                  <a:pt x="1152204" y="1953815"/>
                </a:cubicBezTo>
                <a:cubicBezTo>
                  <a:pt x="1152204" y="1937292"/>
                  <a:pt x="1161284" y="1929024"/>
                  <a:pt x="1179426" y="1929024"/>
                </a:cubicBezTo>
                <a:lnTo>
                  <a:pt x="1188488" y="1916634"/>
                </a:lnTo>
                <a:cubicBezTo>
                  <a:pt x="1182444" y="1908378"/>
                  <a:pt x="1155230" y="1912499"/>
                  <a:pt x="1106841" y="1929024"/>
                </a:cubicBezTo>
                <a:cubicBezTo>
                  <a:pt x="1064504" y="1937292"/>
                  <a:pt x="1025193" y="1935224"/>
                  <a:pt x="988901" y="1922834"/>
                </a:cubicBezTo>
                <a:cubicBezTo>
                  <a:pt x="952608" y="1910432"/>
                  <a:pt x="904218" y="1908378"/>
                  <a:pt x="843739" y="1916634"/>
                </a:cubicBezTo>
                <a:cubicBezTo>
                  <a:pt x="746967" y="1924889"/>
                  <a:pt x="698577" y="1920767"/>
                  <a:pt x="698577" y="1904243"/>
                </a:cubicBezTo>
                <a:cubicBezTo>
                  <a:pt x="698577" y="1871195"/>
                  <a:pt x="728817" y="1854672"/>
                  <a:pt x="789305" y="1854672"/>
                </a:cubicBezTo>
                <a:cubicBezTo>
                  <a:pt x="813499" y="1854672"/>
                  <a:pt x="854323" y="1858805"/>
                  <a:pt x="911784" y="1867062"/>
                </a:cubicBezTo>
                <a:cubicBezTo>
                  <a:pt x="969237" y="1875330"/>
                  <a:pt x="1007042" y="1879463"/>
                  <a:pt x="1025193" y="1879463"/>
                </a:cubicBezTo>
                <a:lnTo>
                  <a:pt x="1052415" y="1879463"/>
                </a:lnTo>
                <a:cubicBezTo>
                  <a:pt x="1082645" y="1871195"/>
                  <a:pt x="1135567" y="1850537"/>
                  <a:pt x="1211179" y="1817503"/>
                </a:cubicBezTo>
                <a:cubicBezTo>
                  <a:pt x="1286782" y="1784454"/>
                  <a:pt x="1327605" y="1763796"/>
                  <a:pt x="1333658" y="1755541"/>
                </a:cubicBezTo>
                <a:lnTo>
                  <a:pt x="1206638" y="1780320"/>
                </a:lnTo>
                <a:cubicBezTo>
                  <a:pt x="1194541" y="1788587"/>
                  <a:pt x="1188488" y="1790642"/>
                  <a:pt x="1188488" y="1786522"/>
                </a:cubicBezTo>
                <a:cubicBezTo>
                  <a:pt x="1188488" y="1782387"/>
                  <a:pt x="1191515" y="1772064"/>
                  <a:pt x="1197568" y="1755541"/>
                </a:cubicBezTo>
                <a:cubicBezTo>
                  <a:pt x="1215709" y="1714237"/>
                  <a:pt x="1221762" y="1687377"/>
                  <a:pt x="1215709" y="1674988"/>
                </a:cubicBezTo>
                <a:cubicBezTo>
                  <a:pt x="1209656" y="1662598"/>
                  <a:pt x="1182444" y="1660530"/>
                  <a:pt x="1134062" y="1668798"/>
                </a:cubicBezTo>
                <a:lnTo>
                  <a:pt x="1079619" y="1681188"/>
                </a:lnTo>
                <a:cubicBezTo>
                  <a:pt x="1067530" y="1681188"/>
                  <a:pt x="1070557" y="1672921"/>
                  <a:pt x="1088698" y="1656396"/>
                </a:cubicBezTo>
                <a:cubicBezTo>
                  <a:pt x="1131036" y="1631617"/>
                  <a:pt x="1182444" y="1606836"/>
                  <a:pt x="1242932" y="1582045"/>
                </a:cubicBezTo>
                <a:cubicBezTo>
                  <a:pt x="1303409" y="1565520"/>
                  <a:pt x="1339703" y="1557264"/>
                  <a:pt x="1351800" y="1557264"/>
                </a:cubicBezTo>
                <a:cubicBezTo>
                  <a:pt x="1382040" y="1549009"/>
                  <a:pt x="1388084" y="1536606"/>
                  <a:pt x="1369941" y="1520083"/>
                </a:cubicBezTo>
                <a:cubicBezTo>
                  <a:pt x="1363888" y="1511827"/>
                  <a:pt x="1363888" y="1499437"/>
                  <a:pt x="1369941" y="1482914"/>
                </a:cubicBezTo>
                <a:cubicBezTo>
                  <a:pt x="1375996" y="1466389"/>
                  <a:pt x="1383544" y="1449865"/>
                  <a:pt x="1392623" y="1433341"/>
                </a:cubicBezTo>
                <a:cubicBezTo>
                  <a:pt x="1401703" y="1416817"/>
                  <a:pt x="1406235" y="1404427"/>
                  <a:pt x="1406235" y="1396171"/>
                </a:cubicBezTo>
                <a:cubicBezTo>
                  <a:pt x="1412279" y="1338344"/>
                  <a:pt x="1427395" y="1301162"/>
                  <a:pt x="1451598" y="1284638"/>
                </a:cubicBezTo>
                <a:cubicBezTo>
                  <a:pt x="1469749" y="1276382"/>
                  <a:pt x="1478811" y="1255724"/>
                  <a:pt x="1478811" y="1222676"/>
                </a:cubicBezTo>
                <a:cubicBezTo>
                  <a:pt x="1478811" y="1189629"/>
                  <a:pt x="1512086" y="1152458"/>
                  <a:pt x="1578618" y="1111154"/>
                </a:cubicBezTo>
                <a:lnTo>
                  <a:pt x="1533245" y="1123544"/>
                </a:lnTo>
                <a:cubicBezTo>
                  <a:pt x="1521148" y="1131800"/>
                  <a:pt x="1512086" y="1131800"/>
                  <a:pt x="1506033" y="1123544"/>
                </a:cubicBezTo>
                <a:cubicBezTo>
                  <a:pt x="1469749" y="1115277"/>
                  <a:pt x="1496952" y="1049192"/>
                  <a:pt x="1587680" y="925270"/>
                </a:cubicBezTo>
                <a:lnTo>
                  <a:pt x="1288294" y="937659"/>
                </a:lnTo>
                <a:cubicBezTo>
                  <a:pt x="1258047" y="937659"/>
                  <a:pt x="1218736" y="939726"/>
                  <a:pt x="1170345" y="943861"/>
                </a:cubicBezTo>
                <a:cubicBezTo>
                  <a:pt x="1121965" y="947994"/>
                  <a:pt x="1088698" y="950049"/>
                  <a:pt x="1070557" y="950049"/>
                </a:cubicBezTo>
                <a:cubicBezTo>
                  <a:pt x="1034265" y="950049"/>
                  <a:pt x="1007042" y="945928"/>
                  <a:pt x="988901" y="937659"/>
                </a:cubicBezTo>
                <a:cubicBezTo>
                  <a:pt x="988901" y="929403"/>
                  <a:pt x="1094752" y="917013"/>
                  <a:pt x="1306437" y="900489"/>
                </a:cubicBezTo>
                <a:cubicBezTo>
                  <a:pt x="1542325" y="892221"/>
                  <a:pt x="1660265" y="871576"/>
                  <a:pt x="1660265" y="838528"/>
                </a:cubicBezTo>
                <a:cubicBezTo>
                  <a:pt x="1660265" y="830260"/>
                  <a:pt x="1658751" y="826137"/>
                  <a:pt x="1655725" y="826137"/>
                </a:cubicBezTo>
                <a:cubicBezTo>
                  <a:pt x="1652698" y="826137"/>
                  <a:pt x="1651194" y="822004"/>
                  <a:pt x="1651194" y="813736"/>
                </a:cubicBezTo>
                <a:lnTo>
                  <a:pt x="1651194" y="801346"/>
                </a:lnTo>
                <a:cubicBezTo>
                  <a:pt x="1657239" y="817869"/>
                  <a:pt x="1675380" y="817869"/>
                  <a:pt x="1705629" y="801346"/>
                </a:cubicBezTo>
                <a:cubicBezTo>
                  <a:pt x="1735859" y="793090"/>
                  <a:pt x="1744939" y="780700"/>
                  <a:pt x="1732841" y="764177"/>
                </a:cubicBezTo>
                <a:cubicBezTo>
                  <a:pt x="1720744" y="747652"/>
                  <a:pt x="1729824" y="735262"/>
                  <a:pt x="1760063" y="726994"/>
                </a:cubicBezTo>
                <a:cubicBezTo>
                  <a:pt x="1802391" y="710470"/>
                  <a:pt x="1847755" y="693947"/>
                  <a:pt x="1896144" y="677434"/>
                </a:cubicBezTo>
                <a:cubicBezTo>
                  <a:pt x="1920340" y="669167"/>
                  <a:pt x="2029209" y="665032"/>
                  <a:pt x="2222751" y="665032"/>
                </a:cubicBezTo>
                <a:cubicBezTo>
                  <a:pt x="2773149" y="665032"/>
                  <a:pt x="3193510" y="677434"/>
                  <a:pt x="3483833" y="702215"/>
                </a:cubicBezTo>
                <a:cubicBezTo>
                  <a:pt x="3514063" y="702215"/>
                  <a:pt x="3745421" y="714603"/>
                  <a:pt x="4177880" y="739384"/>
                </a:cubicBezTo>
                <a:cubicBezTo>
                  <a:pt x="4610337" y="764177"/>
                  <a:pt x="4880997" y="784823"/>
                  <a:pt x="4989865" y="801346"/>
                </a:cubicBezTo>
                <a:cubicBezTo>
                  <a:pt x="5074549" y="809614"/>
                  <a:pt x="5144098" y="797223"/>
                  <a:pt x="5198533" y="764177"/>
                </a:cubicBezTo>
                <a:lnTo>
                  <a:pt x="5153169" y="764177"/>
                </a:lnTo>
                <a:cubicBezTo>
                  <a:pt x="5122929" y="764177"/>
                  <a:pt x="5089664" y="755908"/>
                  <a:pt x="5053379" y="739384"/>
                </a:cubicBezTo>
                <a:cubicBezTo>
                  <a:pt x="5041273" y="731128"/>
                  <a:pt x="4989865" y="720805"/>
                  <a:pt x="4899147" y="708415"/>
                </a:cubicBezTo>
                <a:cubicBezTo>
                  <a:pt x="4808421" y="696013"/>
                  <a:pt x="4723747" y="685690"/>
                  <a:pt x="4645109" y="677434"/>
                </a:cubicBezTo>
                <a:cubicBezTo>
                  <a:pt x="4566487" y="669167"/>
                  <a:pt x="4527167" y="660911"/>
                  <a:pt x="4527167" y="652643"/>
                </a:cubicBezTo>
                <a:lnTo>
                  <a:pt x="4545319" y="640253"/>
                </a:lnTo>
                <a:cubicBezTo>
                  <a:pt x="4593701" y="623728"/>
                  <a:pt x="4672330" y="623728"/>
                  <a:pt x="4781199" y="640253"/>
                </a:cubicBezTo>
                <a:cubicBezTo>
                  <a:pt x="4811438" y="648508"/>
                  <a:pt x="4829581" y="652643"/>
                  <a:pt x="4835633" y="652643"/>
                </a:cubicBezTo>
                <a:lnTo>
                  <a:pt x="4708613" y="615472"/>
                </a:lnTo>
                <a:cubicBezTo>
                  <a:pt x="4720711" y="615472"/>
                  <a:pt x="4711639" y="611339"/>
                  <a:pt x="4681401" y="603082"/>
                </a:cubicBezTo>
                <a:cubicBezTo>
                  <a:pt x="4735835" y="594814"/>
                  <a:pt x="4750950" y="582425"/>
                  <a:pt x="4726763" y="565901"/>
                </a:cubicBezTo>
                <a:cubicBezTo>
                  <a:pt x="4732809" y="565901"/>
                  <a:pt x="4738862" y="561767"/>
                  <a:pt x="4744915" y="553510"/>
                </a:cubicBezTo>
                <a:cubicBezTo>
                  <a:pt x="4757004" y="561767"/>
                  <a:pt x="4817482" y="574156"/>
                  <a:pt x="4926352" y="590681"/>
                </a:cubicBezTo>
                <a:cubicBezTo>
                  <a:pt x="4992883" y="598949"/>
                  <a:pt x="5051858" y="615472"/>
                  <a:pt x="5103275" y="640253"/>
                </a:cubicBezTo>
                <a:cubicBezTo>
                  <a:pt x="5154683" y="665032"/>
                  <a:pt x="5207604" y="681557"/>
                  <a:pt x="5262037" y="689825"/>
                </a:cubicBezTo>
                <a:lnTo>
                  <a:pt x="5343685" y="689825"/>
                </a:lnTo>
                <a:cubicBezTo>
                  <a:pt x="5325543" y="665032"/>
                  <a:pt x="5283206" y="652643"/>
                  <a:pt x="5216675" y="652643"/>
                </a:cubicBezTo>
                <a:cubicBezTo>
                  <a:pt x="5156196" y="652643"/>
                  <a:pt x="5125947" y="648508"/>
                  <a:pt x="5125947" y="640253"/>
                </a:cubicBezTo>
                <a:cubicBezTo>
                  <a:pt x="5125947" y="623728"/>
                  <a:pt x="5132001" y="615472"/>
                  <a:pt x="5144098" y="615472"/>
                </a:cubicBezTo>
                <a:cubicBezTo>
                  <a:pt x="5168285" y="615472"/>
                  <a:pt x="5168285" y="607205"/>
                  <a:pt x="5144098" y="590681"/>
                </a:cubicBezTo>
                <a:cubicBezTo>
                  <a:pt x="5113859" y="565901"/>
                  <a:pt x="4968697" y="549377"/>
                  <a:pt x="4708613" y="541122"/>
                </a:cubicBezTo>
                <a:lnTo>
                  <a:pt x="4454591" y="516329"/>
                </a:lnTo>
                <a:cubicBezTo>
                  <a:pt x="4442485" y="508073"/>
                  <a:pt x="4424343" y="495683"/>
                  <a:pt x="4400149" y="479160"/>
                </a:cubicBezTo>
                <a:lnTo>
                  <a:pt x="4545319" y="466769"/>
                </a:lnTo>
                <a:cubicBezTo>
                  <a:pt x="4666277" y="466769"/>
                  <a:pt x="4750950" y="475025"/>
                  <a:pt x="4799341" y="491549"/>
                </a:cubicBezTo>
                <a:cubicBezTo>
                  <a:pt x="4823535" y="499805"/>
                  <a:pt x="4841677" y="503939"/>
                  <a:pt x="4853783" y="503939"/>
                </a:cubicBezTo>
                <a:cubicBezTo>
                  <a:pt x="4890068" y="503939"/>
                  <a:pt x="4890068" y="491549"/>
                  <a:pt x="4853783" y="466769"/>
                </a:cubicBezTo>
                <a:cubicBezTo>
                  <a:pt x="4853783" y="458502"/>
                  <a:pt x="4877970" y="454367"/>
                  <a:pt x="4926352" y="454367"/>
                </a:cubicBezTo>
                <a:cubicBezTo>
                  <a:pt x="4968697" y="462635"/>
                  <a:pt x="4995909" y="466769"/>
                  <a:pt x="5008017" y="466769"/>
                </a:cubicBezTo>
                <a:cubicBezTo>
                  <a:pt x="5032202" y="466769"/>
                  <a:pt x="5038247" y="458502"/>
                  <a:pt x="5026158" y="441977"/>
                </a:cubicBezTo>
                <a:cubicBezTo>
                  <a:pt x="5008017" y="417198"/>
                  <a:pt x="4877970" y="400673"/>
                  <a:pt x="4636047" y="392417"/>
                </a:cubicBezTo>
                <a:cubicBezTo>
                  <a:pt x="4569505" y="392417"/>
                  <a:pt x="4490875" y="371759"/>
                  <a:pt x="4400149" y="330455"/>
                </a:cubicBezTo>
                <a:lnTo>
                  <a:pt x="4699551" y="342846"/>
                </a:lnTo>
                <a:cubicBezTo>
                  <a:pt x="4772129" y="342846"/>
                  <a:pt x="4808421" y="338713"/>
                  <a:pt x="4808421" y="330455"/>
                </a:cubicBezTo>
                <a:cubicBezTo>
                  <a:pt x="4808421" y="322187"/>
                  <a:pt x="4838651" y="318054"/>
                  <a:pt x="4899147" y="318054"/>
                </a:cubicBezTo>
                <a:cubicBezTo>
                  <a:pt x="4959626" y="318054"/>
                  <a:pt x="4989865" y="313932"/>
                  <a:pt x="4989865" y="305664"/>
                </a:cubicBezTo>
                <a:cubicBezTo>
                  <a:pt x="4989865" y="272628"/>
                  <a:pt x="4923333" y="256105"/>
                  <a:pt x="4790269" y="256105"/>
                </a:cubicBezTo>
                <a:cubicBezTo>
                  <a:pt x="4675357" y="256105"/>
                  <a:pt x="4617886" y="247835"/>
                  <a:pt x="4617886" y="231312"/>
                </a:cubicBezTo>
                <a:lnTo>
                  <a:pt x="4735835" y="218922"/>
                </a:lnTo>
                <a:lnTo>
                  <a:pt x="4926352" y="218922"/>
                </a:lnTo>
                <a:cubicBezTo>
                  <a:pt x="4932405" y="218922"/>
                  <a:pt x="4949041" y="220989"/>
                  <a:pt x="4976255" y="225124"/>
                </a:cubicBezTo>
                <a:cubicBezTo>
                  <a:pt x="5003477" y="229245"/>
                  <a:pt x="5026158" y="231312"/>
                  <a:pt x="5044301" y="231312"/>
                </a:cubicBezTo>
                <a:cubicBezTo>
                  <a:pt x="5098734" y="231312"/>
                  <a:pt x="5125947" y="235447"/>
                  <a:pt x="5125947" y="243702"/>
                </a:cubicBezTo>
                <a:cubicBezTo>
                  <a:pt x="5125947" y="276751"/>
                  <a:pt x="5201559" y="293274"/>
                  <a:pt x="5352765" y="293274"/>
                </a:cubicBezTo>
                <a:cubicBezTo>
                  <a:pt x="5376961" y="293274"/>
                  <a:pt x="5402668" y="301542"/>
                  <a:pt x="5429881" y="318054"/>
                </a:cubicBezTo>
                <a:cubicBezTo>
                  <a:pt x="5457094" y="334578"/>
                  <a:pt x="5494900" y="342846"/>
                  <a:pt x="5543281" y="342846"/>
                </a:cubicBezTo>
                <a:cubicBezTo>
                  <a:pt x="5579583" y="342846"/>
                  <a:pt x="5609813" y="338713"/>
                  <a:pt x="5634009" y="330455"/>
                </a:cubicBezTo>
                <a:cubicBezTo>
                  <a:pt x="5682399" y="322187"/>
                  <a:pt x="5688452" y="313932"/>
                  <a:pt x="5652151" y="305664"/>
                </a:cubicBezTo>
                <a:cubicBezTo>
                  <a:pt x="5634009" y="297408"/>
                  <a:pt x="5600752" y="293274"/>
                  <a:pt x="5552361" y="293274"/>
                </a:cubicBezTo>
                <a:cubicBezTo>
                  <a:pt x="5522113" y="293274"/>
                  <a:pt x="5461633" y="280884"/>
                  <a:pt x="5370907" y="256105"/>
                </a:cubicBezTo>
                <a:cubicBezTo>
                  <a:pt x="5280189" y="231312"/>
                  <a:pt x="5225754" y="218922"/>
                  <a:pt x="5207604" y="218922"/>
                </a:cubicBezTo>
                <a:cubicBezTo>
                  <a:pt x="5207604" y="218922"/>
                  <a:pt x="5219701" y="206533"/>
                  <a:pt x="5243897" y="181752"/>
                </a:cubicBezTo>
                <a:cubicBezTo>
                  <a:pt x="5249949" y="173485"/>
                  <a:pt x="5246923" y="169350"/>
                  <a:pt x="5234817" y="169350"/>
                </a:cubicBezTo>
                <a:cubicBezTo>
                  <a:pt x="5222728" y="169350"/>
                  <a:pt x="5181904" y="152826"/>
                  <a:pt x="5112345" y="119790"/>
                </a:cubicBezTo>
                <a:cubicBezTo>
                  <a:pt x="5042787" y="86742"/>
                  <a:pt x="4998937" y="70219"/>
                  <a:pt x="4980795" y="70219"/>
                </a:cubicBezTo>
                <a:cubicBezTo>
                  <a:pt x="4938458" y="70219"/>
                  <a:pt x="4935431" y="61963"/>
                  <a:pt x="4971725" y="45438"/>
                </a:cubicBezTo>
                <a:lnTo>
                  <a:pt x="4962653" y="33037"/>
                </a:lnTo>
                <a:cubicBezTo>
                  <a:pt x="4926352" y="33037"/>
                  <a:pt x="4920307" y="24782"/>
                  <a:pt x="4944511" y="8257"/>
                </a:cubicBezTo>
                <a:cubicBezTo>
                  <a:pt x="4950555" y="4129"/>
                  <a:pt x="4958304" y="1548"/>
                  <a:pt x="4967755" y="5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826812"/>
      </p:ext>
    </p:extLst>
  </p:cSld>
  <p:clrMapOvr>
    <a:masterClrMapping/>
  </p:clrMapOvr>
</p:sldLayout>
</file>

<file path=ppt/slideLayouts/slideLayout2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33935" y="2448349"/>
            <a:ext cx="9078781" cy="8524451"/>
          </a:xfrm>
          <a:custGeom>
            <a:avLst/>
            <a:gdLst>
              <a:gd name="connsiteX0" fmla="*/ 202748 w 9078781"/>
              <a:gd name="connsiteY0" fmla="*/ 5142320 h 8524451"/>
              <a:gd name="connsiteX1" fmla="*/ 202748 w 9078781"/>
              <a:gd name="connsiteY1" fmla="*/ 5215619 h 8524451"/>
              <a:gd name="connsiteX2" fmla="*/ 260677 w 9078781"/>
              <a:gd name="connsiteY2" fmla="*/ 5227830 h 8524451"/>
              <a:gd name="connsiteX3" fmla="*/ 202748 w 9078781"/>
              <a:gd name="connsiteY3" fmla="*/ 5142320 h 8524451"/>
              <a:gd name="connsiteX4" fmla="*/ 260677 w 9078781"/>
              <a:gd name="connsiteY4" fmla="*/ 3615501 h 8524451"/>
              <a:gd name="connsiteX5" fmla="*/ 246199 w 9078781"/>
              <a:gd name="connsiteY5" fmla="*/ 3652152 h 8524451"/>
              <a:gd name="connsiteX6" fmla="*/ 275155 w 9078781"/>
              <a:gd name="connsiteY6" fmla="*/ 3713224 h 8524451"/>
              <a:gd name="connsiteX7" fmla="*/ 289633 w 9078781"/>
              <a:gd name="connsiteY7" fmla="*/ 3676575 h 8524451"/>
              <a:gd name="connsiteX8" fmla="*/ 260677 w 9078781"/>
              <a:gd name="connsiteY8" fmla="*/ 3615501 h 8524451"/>
              <a:gd name="connsiteX9" fmla="*/ 7134616 w 9078781"/>
              <a:gd name="connsiteY9" fmla="*/ 2945251 h 8524451"/>
              <a:gd name="connsiteX10" fmla="*/ 7138233 w 9078781"/>
              <a:gd name="connsiteY10" fmla="*/ 2959000 h 8524451"/>
              <a:gd name="connsiteX11" fmla="*/ 7123754 w 9078781"/>
              <a:gd name="connsiteY11" fmla="*/ 2983423 h 8524451"/>
              <a:gd name="connsiteX12" fmla="*/ 7123754 w 9078781"/>
              <a:gd name="connsiteY12" fmla="*/ 2952878 h 8524451"/>
              <a:gd name="connsiteX13" fmla="*/ 7134616 w 9078781"/>
              <a:gd name="connsiteY13" fmla="*/ 2945251 h 8524451"/>
              <a:gd name="connsiteX14" fmla="*/ 7789908 w 9078781"/>
              <a:gd name="connsiteY14" fmla="*/ 2665848 h 8524451"/>
              <a:gd name="connsiteX15" fmla="*/ 7804386 w 9078781"/>
              <a:gd name="connsiteY15" fmla="*/ 2690272 h 8524451"/>
              <a:gd name="connsiteX16" fmla="*/ 7789908 w 9078781"/>
              <a:gd name="connsiteY16" fmla="*/ 2726920 h 8524451"/>
              <a:gd name="connsiteX17" fmla="*/ 4898680 w 9078781"/>
              <a:gd name="connsiteY17" fmla="*/ 2566492 h 8524451"/>
              <a:gd name="connsiteX18" fmla="*/ 4897819 w 9078781"/>
              <a:gd name="connsiteY18" fmla="*/ 2567703 h 8524451"/>
              <a:gd name="connsiteX19" fmla="*/ 4883342 w 9078781"/>
              <a:gd name="connsiteY19" fmla="*/ 2628762 h 8524451"/>
              <a:gd name="connsiteX20" fmla="*/ 4889096 w 9078781"/>
              <a:gd name="connsiteY20" fmla="*/ 2638471 h 8524451"/>
              <a:gd name="connsiteX21" fmla="*/ 5339517 w 9078781"/>
              <a:gd name="connsiteY21" fmla="*/ 2479996 h 8524451"/>
              <a:gd name="connsiteX22" fmla="*/ 5296063 w 9078781"/>
              <a:gd name="connsiteY22" fmla="*/ 2516630 h 8524451"/>
              <a:gd name="connsiteX23" fmla="*/ 5310542 w 9078781"/>
              <a:gd name="connsiteY23" fmla="*/ 2553281 h 8524451"/>
              <a:gd name="connsiteX24" fmla="*/ 5353994 w 9078781"/>
              <a:gd name="connsiteY24" fmla="*/ 2602142 h 8524451"/>
              <a:gd name="connsiteX25" fmla="*/ 5411924 w 9078781"/>
              <a:gd name="connsiteY25" fmla="*/ 2553281 h 8524451"/>
              <a:gd name="connsiteX26" fmla="*/ 5339517 w 9078781"/>
              <a:gd name="connsiteY26" fmla="*/ 2479996 h 8524451"/>
              <a:gd name="connsiteX27" fmla="*/ 5238134 w 9078781"/>
              <a:gd name="connsiteY27" fmla="*/ 2406698 h 8524451"/>
              <a:gd name="connsiteX28" fmla="*/ 5207037 w 9078781"/>
              <a:gd name="connsiteY28" fmla="*/ 2421890 h 8524451"/>
              <a:gd name="connsiteX29" fmla="*/ 5212394 w 9078781"/>
              <a:gd name="connsiteY29" fmla="*/ 2595806 h 8524451"/>
              <a:gd name="connsiteX30" fmla="*/ 5227275 w 9078781"/>
              <a:gd name="connsiteY30" fmla="*/ 2585344 h 8524451"/>
              <a:gd name="connsiteX31" fmla="*/ 5238134 w 9078781"/>
              <a:gd name="connsiteY31" fmla="*/ 2553281 h 8524451"/>
              <a:gd name="connsiteX32" fmla="*/ 5252613 w 9078781"/>
              <a:gd name="connsiteY32" fmla="*/ 2443347 h 8524451"/>
              <a:gd name="connsiteX33" fmla="*/ 5238134 w 9078781"/>
              <a:gd name="connsiteY33" fmla="*/ 2406698 h 8524451"/>
              <a:gd name="connsiteX34" fmla="*/ 5325020 w 9078781"/>
              <a:gd name="connsiteY34" fmla="*/ 2370062 h 8524451"/>
              <a:gd name="connsiteX35" fmla="*/ 5296063 w 9078781"/>
              <a:gd name="connsiteY35" fmla="*/ 2394487 h 8524451"/>
              <a:gd name="connsiteX36" fmla="*/ 5339517 w 9078781"/>
              <a:gd name="connsiteY36" fmla="*/ 2382273 h 8524451"/>
              <a:gd name="connsiteX37" fmla="*/ 5325020 w 9078781"/>
              <a:gd name="connsiteY37" fmla="*/ 2370062 h 8524451"/>
              <a:gd name="connsiteX38" fmla="*/ 6767452 w 9078781"/>
              <a:gd name="connsiteY38" fmla="*/ 2359839 h 8524451"/>
              <a:gd name="connsiteX39" fmla="*/ 6781929 w 9078781"/>
              <a:gd name="connsiteY39" fmla="*/ 2384261 h 8524451"/>
              <a:gd name="connsiteX40" fmla="*/ 6767452 w 9078781"/>
              <a:gd name="connsiteY40" fmla="*/ 2420910 h 8524451"/>
              <a:gd name="connsiteX41" fmla="*/ 5078839 w 9078781"/>
              <a:gd name="connsiteY41" fmla="*/ 2296778 h 8524451"/>
              <a:gd name="connsiteX42" fmla="*/ 5093317 w 9078781"/>
              <a:gd name="connsiteY42" fmla="*/ 2308991 h 8524451"/>
              <a:gd name="connsiteX43" fmla="*/ 5093317 w 9078781"/>
              <a:gd name="connsiteY43" fmla="*/ 2345638 h 8524451"/>
              <a:gd name="connsiteX44" fmla="*/ 5078839 w 9078781"/>
              <a:gd name="connsiteY44" fmla="*/ 2345638 h 8524451"/>
              <a:gd name="connsiteX45" fmla="*/ 5078839 w 9078781"/>
              <a:gd name="connsiteY45" fmla="*/ 2296778 h 8524451"/>
              <a:gd name="connsiteX46" fmla="*/ 5089700 w 9078781"/>
              <a:gd name="connsiteY46" fmla="*/ 2221956 h 8524451"/>
              <a:gd name="connsiteX47" fmla="*/ 5093317 w 9078781"/>
              <a:gd name="connsiteY47" fmla="*/ 2235706 h 8524451"/>
              <a:gd name="connsiteX48" fmla="*/ 5078839 w 9078781"/>
              <a:gd name="connsiteY48" fmla="*/ 2260129 h 8524451"/>
              <a:gd name="connsiteX49" fmla="*/ 5078839 w 9078781"/>
              <a:gd name="connsiteY49" fmla="*/ 2229586 h 8524451"/>
              <a:gd name="connsiteX50" fmla="*/ 5089700 w 9078781"/>
              <a:gd name="connsiteY50" fmla="*/ 2221956 h 8524451"/>
              <a:gd name="connsiteX51" fmla="*/ 5368472 w 9078781"/>
              <a:gd name="connsiteY51" fmla="*/ 2052486 h 8524451"/>
              <a:gd name="connsiteX52" fmla="*/ 5397428 w 9078781"/>
              <a:gd name="connsiteY52" fmla="*/ 2089121 h 8524451"/>
              <a:gd name="connsiteX53" fmla="*/ 5368472 w 9078781"/>
              <a:gd name="connsiteY53" fmla="*/ 2150195 h 8524451"/>
              <a:gd name="connsiteX54" fmla="*/ 5339517 w 9078781"/>
              <a:gd name="connsiteY54" fmla="*/ 2113545 h 8524451"/>
              <a:gd name="connsiteX55" fmla="*/ 5368472 w 9078781"/>
              <a:gd name="connsiteY55" fmla="*/ 2052486 h 8524451"/>
              <a:gd name="connsiteX56" fmla="*/ 421784 w 9078781"/>
              <a:gd name="connsiteY56" fmla="*/ 1987923 h 8524451"/>
              <a:gd name="connsiteX57" fmla="*/ 405494 w 9078781"/>
              <a:gd name="connsiteY57" fmla="*/ 2003187 h 8524451"/>
              <a:gd name="connsiteX58" fmla="*/ 448946 w 9078781"/>
              <a:gd name="connsiteY58" fmla="*/ 2027611 h 8524451"/>
              <a:gd name="connsiteX59" fmla="*/ 477903 w 9078781"/>
              <a:gd name="connsiteY59" fmla="*/ 2015400 h 8524451"/>
              <a:gd name="connsiteX60" fmla="*/ 441690 w 9078781"/>
              <a:gd name="connsiteY60" fmla="*/ 1990976 h 8524451"/>
              <a:gd name="connsiteX61" fmla="*/ 421784 w 9078781"/>
              <a:gd name="connsiteY61" fmla="*/ 1987923 h 8524451"/>
              <a:gd name="connsiteX62" fmla="*/ 5393812 w 9078781"/>
              <a:gd name="connsiteY62" fmla="*/ 1953240 h 8524451"/>
              <a:gd name="connsiteX63" fmla="*/ 5397428 w 9078781"/>
              <a:gd name="connsiteY63" fmla="*/ 1966978 h 8524451"/>
              <a:gd name="connsiteX64" fmla="*/ 5382951 w 9078781"/>
              <a:gd name="connsiteY64" fmla="*/ 1991414 h 8524451"/>
              <a:gd name="connsiteX65" fmla="*/ 5382951 w 9078781"/>
              <a:gd name="connsiteY65" fmla="*/ 1960871 h 8524451"/>
              <a:gd name="connsiteX66" fmla="*/ 5393812 w 9078781"/>
              <a:gd name="connsiteY66" fmla="*/ 1953240 h 8524451"/>
              <a:gd name="connsiteX67" fmla="*/ 5744992 w 9078781"/>
              <a:gd name="connsiteY67" fmla="*/ 1942554 h 8524451"/>
              <a:gd name="connsiteX68" fmla="*/ 5759471 w 9078781"/>
              <a:gd name="connsiteY68" fmla="*/ 1966978 h 8524451"/>
              <a:gd name="connsiteX69" fmla="*/ 5744992 w 9078781"/>
              <a:gd name="connsiteY69" fmla="*/ 2003625 h 8524451"/>
              <a:gd name="connsiteX70" fmla="*/ 5307832 w 9078781"/>
              <a:gd name="connsiteY70" fmla="*/ 1916594 h 8524451"/>
              <a:gd name="connsiteX71" fmla="*/ 5310542 w 9078781"/>
              <a:gd name="connsiteY71" fmla="*/ 1966978 h 8524451"/>
              <a:gd name="connsiteX72" fmla="*/ 5296063 w 9078781"/>
              <a:gd name="connsiteY72" fmla="*/ 2015836 h 8524451"/>
              <a:gd name="connsiteX73" fmla="*/ 5274346 w 9078781"/>
              <a:gd name="connsiteY73" fmla="*/ 2052486 h 8524451"/>
              <a:gd name="connsiteX74" fmla="*/ 5267108 w 9078781"/>
              <a:gd name="connsiteY74" fmla="*/ 2003625 h 8524451"/>
              <a:gd name="connsiteX75" fmla="*/ 5296063 w 9078781"/>
              <a:gd name="connsiteY75" fmla="*/ 1918115 h 8524451"/>
              <a:gd name="connsiteX76" fmla="*/ 5307832 w 9078781"/>
              <a:gd name="connsiteY76" fmla="*/ 1916594 h 8524451"/>
              <a:gd name="connsiteX77" fmla="*/ 14495 w 9078781"/>
              <a:gd name="connsiteY77" fmla="*/ 1844406 h 8524451"/>
              <a:gd name="connsiteX78" fmla="*/ 43451 w 9078781"/>
              <a:gd name="connsiteY78" fmla="*/ 1881042 h 8524451"/>
              <a:gd name="connsiteX79" fmla="*/ 14495 w 9078781"/>
              <a:gd name="connsiteY79" fmla="*/ 1917693 h 8524451"/>
              <a:gd name="connsiteX80" fmla="*/ 0 w 9078781"/>
              <a:gd name="connsiteY80" fmla="*/ 1881042 h 8524451"/>
              <a:gd name="connsiteX81" fmla="*/ 14495 w 9078781"/>
              <a:gd name="connsiteY81" fmla="*/ 1844406 h 8524451"/>
              <a:gd name="connsiteX82" fmla="*/ 39834 w 9078781"/>
              <a:gd name="connsiteY82" fmla="*/ 1769585 h 8524451"/>
              <a:gd name="connsiteX83" fmla="*/ 43451 w 9078781"/>
              <a:gd name="connsiteY83" fmla="*/ 1783335 h 8524451"/>
              <a:gd name="connsiteX84" fmla="*/ 28973 w 9078781"/>
              <a:gd name="connsiteY84" fmla="*/ 1807759 h 8524451"/>
              <a:gd name="connsiteX85" fmla="*/ 28973 w 9078781"/>
              <a:gd name="connsiteY85" fmla="*/ 1777214 h 8524451"/>
              <a:gd name="connsiteX86" fmla="*/ 39834 w 9078781"/>
              <a:gd name="connsiteY86" fmla="*/ 1769585 h 8524451"/>
              <a:gd name="connsiteX87" fmla="*/ 5122291 w 9078781"/>
              <a:gd name="connsiteY87" fmla="*/ 1649401 h 8524451"/>
              <a:gd name="connsiteX88" fmla="*/ 5136769 w 9078781"/>
              <a:gd name="connsiteY88" fmla="*/ 1649401 h 8524451"/>
              <a:gd name="connsiteX89" fmla="*/ 5151246 w 9078781"/>
              <a:gd name="connsiteY89" fmla="*/ 1649401 h 8524451"/>
              <a:gd name="connsiteX90" fmla="*/ 5136769 w 9078781"/>
              <a:gd name="connsiteY90" fmla="*/ 1661613 h 8524451"/>
              <a:gd name="connsiteX91" fmla="*/ 5122291 w 9078781"/>
              <a:gd name="connsiteY91" fmla="*/ 1649401 h 8524451"/>
              <a:gd name="connsiteX92" fmla="*/ 5151246 w 9078781"/>
              <a:gd name="connsiteY92" fmla="*/ 1588328 h 8524451"/>
              <a:gd name="connsiteX93" fmla="*/ 5165725 w 9078781"/>
              <a:gd name="connsiteY93" fmla="*/ 1588328 h 8524451"/>
              <a:gd name="connsiteX94" fmla="*/ 5165725 w 9078781"/>
              <a:gd name="connsiteY94" fmla="*/ 1600539 h 8524451"/>
              <a:gd name="connsiteX95" fmla="*/ 5151246 w 9078781"/>
              <a:gd name="connsiteY95" fmla="*/ 1588328 h 8524451"/>
              <a:gd name="connsiteX96" fmla="*/ 3402582 w 9078781"/>
              <a:gd name="connsiteY96" fmla="*/ 1527928 h 8524451"/>
              <a:gd name="connsiteX97" fmla="*/ 3406199 w 9078781"/>
              <a:gd name="connsiteY97" fmla="*/ 1541678 h 8524451"/>
              <a:gd name="connsiteX98" fmla="*/ 3391722 w 9078781"/>
              <a:gd name="connsiteY98" fmla="*/ 1566101 h 8524451"/>
              <a:gd name="connsiteX99" fmla="*/ 3391722 w 9078781"/>
              <a:gd name="connsiteY99" fmla="*/ 1535557 h 8524451"/>
              <a:gd name="connsiteX100" fmla="*/ 3402582 w 9078781"/>
              <a:gd name="connsiteY100" fmla="*/ 1527928 h 8524451"/>
              <a:gd name="connsiteX101" fmla="*/ 43451 w 9078781"/>
              <a:gd name="connsiteY101" fmla="*/ 1416885 h 8524451"/>
              <a:gd name="connsiteX102" fmla="*/ 72408 w 9078781"/>
              <a:gd name="connsiteY102" fmla="*/ 1453533 h 8524451"/>
              <a:gd name="connsiteX103" fmla="*/ 57929 w 9078781"/>
              <a:gd name="connsiteY103" fmla="*/ 1502395 h 8524451"/>
              <a:gd name="connsiteX104" fmla="*/ 304128 w 9078781"/>
              <a:gd name="connsiteY104" fmla="*/ 1368037 h 8524451"/>
              <a:gd name="connsiteX105" fmla="*/ 289633 w 9078781"/>
              <a:gd name="connsiteY105" fmla="*/ 1575678 h 8524451"/>
              <a:gd name="connsiteX106" fmla="*/ 318608 w 9078781"/>
              <a:gd name="connsiteY106" fmla="*/ 1771108 h 8524451"/>
              <a:gd name="connsiteX107" fmla="*/ 333086 w 9078781"/>
              <a:gd name="connsiteY107" fmla="*/ 1600117 h 8524451"/>
              <a:gd name="connsiteX108" fmla="*/ 304128 w 9078781"/>
              <a:gd name="connsiteY108" fmla="*/ 1368037 h 8524451"/>
              <a:gd name="connsiteX109" fmla="*/ 4057875 w 9078781"/>
              <a:gd name="connsiteY109" fmla="*/ 1248526 h 8524451"/>
              <a:gd name="connsiteX110" fmla="*/ 4072352 w 9078781"/>
              <a:gd name="connsiteY110" fmla="*/ 1272949 h 8524451"/>
              <a:gd name="connsiteX111" fmla="*/ 4057875 w 9078781"/>
              <a:gd name="connsiteY111" fmla="*/ 1309600 h 8524451"/>
              <a:gd name="connsiteX112" fmla="*/ 651675 w 9078781"/>
              <a:gd name="connsiteY112" fmla="*/ 1209241 h 8524451"/>
              <a:gd name="connsiteX113" fmla="*/ 637197 w 9078781"/>
              <a:gd name="connsiteY113" fmla="*/ 1429110 h 8524451"/>
              <a:gd name="connsiteX114" fmla="*/ 637197 w 9078781"/>
              <a:gd name="connsiteY114" fmla="*/ 1587890 h 8524451"/>
              <a:gd name="connsiteX115" fmla="*/ 651675 w 9078781"/>
              <a:gd name="connsiteY115" fmla="*/ 1526818 h 8524451"/>
              <a:gd name="connsiteX116" fmla="*/ 673410 w 9078781"/>
              <a:gd name="connsiteY116" fmla="*/ 1300859 h 8524451"/>
              <a:gd name="connsiteX117" fmla="*/ 651675 w 9078781"/>
              <a:gd name="connsiteY117" fmla="*/ 1209241 h 8524451"/>
              <a:gd name="connsiteX118" fmla="*/ 1607480 w 9078781"/>
              <a:gd name="connsiteY118" fmla="*/ 1062674 h 8524451"/>
              <a:gd name="connsiteX119" fmla="*/ 1564028 w 9078781"/>
              <a:gd name="connsiteY119" fmla="*/ 1099309 h 8524451"/>
              <a:gd name="connsiteX120" fmla="*/ 1578508 w 9078781"/>
              <a:gd name="connsiteY120" fmla="*/ 1135958 h 8524451"/>
              <a:gd name="connsiteX121" fmla="*/ 1621959 w 9078781"/>
              <a:gd name="connsiteY121" fmla="*/ 1184819 h 8524451"/>
              <a:gd name="connsiteX122" fmla="*/ 1679888 w 9078781"/>
              <a:gd name="connsiteY122" fmla="*/ 1135958 h 8524451"/>
              <a:gd name="connsiteX123" fmla="*/ 1607480 w 9078781"/>
              <a:gd name="connsiteY123" fmla="*/ 1062674 h 8524451"/>
              <a:gd name="connsiteX124" fmla="*/ 734951 w 9078781"/>
              <a:gd name="connsiteY124" fmla="*/ 1035189 h 8524451"/>
              <a:gd name="connsiteX125" fmla="*/ 724084 w 9078781"/>
              <a:gd name="connsiteY125" fmla="*/ 1062674 h 8524451"/>
              <a:gd name="connsiteX126" fmla="*/ 753058 w 9078781"/>
              <a:gd name="connsiteY126" fmla="*/ 1111520 h 8524451"/>
              <a:gd name="connsiteX127" fmla="*/ 796492 w 9078781"/>
              <a:gd name="connsiteY127" fmla="*/ 1087098 h 8524451"/>
              <a:gd name="connsiteX128" fmla="*/ 767536 w 9078781"/>
              <a:gd name="connsiteY128" fmla="*/ 1050448 h 8524451"/>
              <a:gd name="connsiteX129" fmla="*/ 734951 w 9078781"/>
              <a:gd name="connsiteY129" fmla="*/ 1035189 h 8524451"/>
              <a:gd name="connsiteX130" fmla="*/ 1506098 w 9078781"/>
              <a:gd name="connsiteY130" fmla="*/ 989374 h 8524451"/>
              <a:gd name="connsiteX131" fmla="*/ 1475002 w 9078781"/>
              <a:gd name="connsiteY131" fmla="*/ 1004568 h 8524451"/>
              <a:gd name="connsiteX132" fmla="*/ 1480358 w 9078781"/>
              <a:gd name="connsiteY132" fmla="*/ 1178483 h 8524451"/>
              <a:gd name="connsiteX133" fmla="*/ 1495240 w 9078781"/>
              <a:gd name="connsiteY133" fmla="*/ 1168021 h 8524451"/>
              <a:gd name="connsiteX134" fmla="*/ 1506098 w 9078781"/>
              <a:gd name="connsiteY134" fmla="*/ 1135958 h 8524451"/>
              <a:gd name="connsiteX135" fmla="*/ 1520576 w 9078781"/>
              <a:gd name="connsiteY135" fmla="*/ 1026024 h 8524451"/>
              <a:gd name="connsiteX136" fmla="*/ 1506098 w 9078781"/>
              <a:gd name="connsiteY136" fmla="*/ 989374 h 8524451"/>
              <a:gd name="connsiteX137" fmla="*/ 984763 w 9078781"/>
              <a:gd name="connsiteY137" fmla="*/ 989374 h 8524451"/>
              <a:gd name="connsiteX138" fmla="*/ 1010106 w 9078781"/>
              <a:gd name="connsiteY138" fmla="*/ 995481 h 8524451"/>
              <a:gd name="connsiteX139" fmla="*/ 970283 w 9078781"/>
              <a:gd name="connsiteY139" fmla="*/ 1013813 h 8524451"/>
              <a:gd name="connsiteX140" fmla="*/ 926830 w 9078781"/>
              <a:gd name="connsiteY140" fmla="*/ 1026024 h 8524451"/>
              <a:gd name="connsiteX141" fmla="*/ 883396 w 9078781"/>
              <a:gd name="connsiteY141" fmla="*/ 1001601 h 8524451"/>
              <a:gd name="connsiteX142" fmla="*/ 984763 w 9078781"/>
              <a:gd name="connsiteY142" fmla="*/ 989374 h 8524451"/>
              <a:gd name="connsiteX143" fmla="*/ 3435172 w 9078781"/>
              <a:gd name="connsiteY143" fmla="*/ 955373 h 8524451"/>
              <a:gd name="connsiteX144" fmla="*/ 3449651 w 9078781"/>
              <a:gd name="connsiteY144" fmla="*/ 955373 h 8524451"/>
              <a:gd name="connsiteX145" fmla="*/ 3463869 w 9078781"/>
              <a:gd name="connsiteY145" fmla="*/ 955373 h 8524451"/>
              <a:gd name="connsiteX146" fmla="*/ 3463846 w 9078781"/>
              <a:gd name="connsiteY146" fmla="*/ 955612 h 8524451"/>
              <a:gd name="connsiteX147" fmla="*/ 3449651 w 9078781"/>
              <a:gd name="connsiteY147" fmla="*/ 967585 h 8524451"/>
              <a:gd name="connsiteX148" fmla="*/ 3435172 w 9078781"/>
              <a:gd name="connsiteY148" fmla="*/ 955373 h 8524451"/>
              <a:gd name="connsiteX149" fmla="*/ 1592985 w 9078781"/>
              <a:gd name="connsiteY149" fmla="*/ 952741 h 8524451"/>
              <a:gd name="connsiteX150" fmla="*/ 1564028 w 9078781"/>
              <a:gd name="connsiteY150" fmla="*/ 977163 h 8524451"/>
              <a:gd name="connsiteX151" fmla="*/ 1607480 w 9078781"/>
              <a:gd name="connsiteY151" fmla="*/ 964952 h 8524451"/>
              <a:gd name="connsiteX152" fmla="*/ 1592985 w 9078781"/>
              <a:gd name="connsiteY152" fmla="*/ 952741 h 8524451"/>
              <a:gd name="connsiteX153" fmla="*/ 3035417 w 9078781"/>
              <a:gd name="connsiteY153" fmla="*/ 942515 h 8524451"/>
              <a:gd name="connsiteX154" fmla="*/ 3049896 w 9078781"/>
              <a:gd name="connsiteY154" fmla="*/ 966939 h 8524451"/>
              <a:gd name="connsiteX155" fmla="*/ 3035417 w 9078781"/>
              <a:gd name="connsiteY155" fmla="*/ 1003589 h 8524451"/>
              <a:gd name="connsiteX156" fmla="*/ 1346804 w 9078781"/>
              <a:gd name="connsiteY156" fmla="*/ 879456 h 8524451"/>
              <a:gd name="connsiteX157" fmla="*/ 1361282 w 9078781"/>
              <a:gd name="connsiteY157" fmla="*/ 891667 h 8524451"/>
              <a:gd name="connsiteX158" fmla="*/ 1361282 w 9078781"/>
              <a:gd name="connsiteY158" fmla="*/ 928317 h 8524451"/>
              <a:gd name="connsiteX159" fmla="*/ 1346804 w 9078781"/>
              <a:gd name="connsiteY159" fmla="*/ 928317 h 8524451"/>
              <a:gd name="connsiteX160" fmla="*/ 1346804 w 9078781"/>
              <a:gd name="connsiteY160" fmla="*/ 879456 h 8524451"/>
              <a:gd name="connsiteX161" fmla="*/ 1357664 w 9078781"/>
              <a:gd name="connsiteY161" fmla="*/ 804633 h 8524451"/>
              <a:gd name="connsiteX162" fmla="*/ 1361282 w 9078781"/>
              <a:gd name="connsiteY162" fmla="*/ 818382 h 8524451"/>
              <a:gd name="connsiteX163" fmla="*/ 1346804 w 9078781"/>
              <a:gd name="connsiteY163" fmla="*/ 842806 h 8524451"/>
              <a:gd name="connsiteX164" fmla="*/ 1346804 w 9078781"/>
              <a:gd name="connsiteY164" fmla="*/ 812262 h 8524451"/>
              <a:gd name="connsiteX165" fmla="*/ 1357664 w 9078781"/>
              <a:gd name="connsiteY165" fmla="*/ 804633 h 8524451"/>
              <a:gd name="connsiteX166" fmla="*/ 825466 w 9078781"/>
              <a:gd name="connsiteY166" fmla="*/ 769521 h 8524451"/>
              <a:gd name="connsiteX167" fmla="*/ 854423 w 9078781"/>
              <a:gd name="connsiteY167" fmla="*/ 793945 h 8524451"/>
              <a:gd name="connsiteX168" fmla="*/ 796492 w 9078781"/>
              <a:gd name="connsiteY168" fmla="*/ 781734 h 8524451"/>
              <a:gd name="connsiteX169" fmla="*/ 825466 w 9078781"/>
              <a:gd name="connsiteY169" fmla="*/ 769521 h 8524451"/>
              <a:gd name="connsiteX170" fmla="*/ 709606 w 9078781"/>
              <a:gd name="connsiteY170" fmla="*/ 708449 h 8524451"/>
              <a:gd name="connsiteX171" fmla="*/ 724084 w 9078781"/>
              <a:gd name="connsiteY171" fmla="*/ 781734 h 8524451"/>
              <a:gd name="connsiteX172" fmla="*/ 709606 w 9078781"/>
              <a:gd name="connsiteY172" fmla="*/ 842806 h 8524451"/>
              <a:gd name="connsiteX173" fmla="*/ 680649 w 9078781"/>
              <a:gd name="connsiteY173" fmla="*/ 757310 h 8524451"/>
              <a:gd name="connsiteX174" fmla="*/ 709606 w 9078781"/>
              <a:gd name="connsiteY174" fmla="*/ 708449 h 8524451"/>
              <a:gd name="connsiteX175" fmla="*/ 796492 w 9078781"/>
              <a:gd name="connsiteY175" fmla="*/ 659589 h 8524451"/>
              <a:gd name="connsiteX176" fmla="*/ 796492 w 9078781"/>
              <a:gd name="connsiteY176" fmla="*/ 671800 h 8524451"/>
              <a:gd name="connsiteX177" fmla="*/ 796492 w 9078781"/>
              <a:gd name="connsiteY177" fmla="*/ 684011 h 8524451"/>
              <a:gd name="connsiteX178" fmla="*/ 782014 w 9078781"/>
              <a:gd name="connsiteY178" fmla="*/ 671800 h 8524451"/>
              <a:gd name="connsiteX179" fmla="*/ 796492 w 9078781"/>
              <a:gd name="connsiteY179" fmla="*/ 659589 h 8524451"/>
              <a:gd name="connsiteX180" fmla="*/ 1636437 w 9078781"/>
              <a:gd name="connsiteY180" fmla="*/ 635165 h 8524451"/>
              <a:gd name="connsiteX181" fmla="*/ 1665393 w 9078781"/>
              <a:gd name="connsiteY181" fmla="*/ 671800 h 8524451"/>
              <a:gd name="connsiteX182" fmla="*/ 1636437 w 9078781"/>
              <a:gd name="connsiteY182" fmla="*/ 732872 h 8524451"/>
              <a:gd name="connsiteX183" fmla="*/ 1607480 w 9078781"/>
              <a:gd name="connsiteY183" fmla="*/ 696222 h 8524451"/>
              <a:gd name="connsiteX184" fmla="*/ 1636437 w 9078781"/>
              <a:gd name="connsiteY184" fmla="*/ 635165 h 8524451"/>
              <a:gd name="connsiteX185" fmla="*/ 912353 w 9078781"/>
              <a:gd name="connsiteY185" fmla="*/ 635165 h 8524451"/>
              <a:gd name="connsiteX186" fmla="*/ 926830 w 9078781"/>
              <a:gd name="connsiteY186" fmla="*/ 647376 h 8524451"/>
              <a:gd name="connsiteX187" fmla="*/ 912353 w 9078781"/>
              <a:gd name="connsiteY187" fmla="*/ 659589 h 8524451"/>
              <a:gd name="connsiteX188" fmla="*/ 897875 w 9078781"/>
              <a:gd name="connsiteY188" fmla="*/ 647376 h 8524451"/>
              <a:gd name="connsiteX189" fmla="*/ 912353 w 9078781"/>
              <a:gd name="connsiteY189" fmla="*/ 635165 h 8524451"/>
              <a:gd name="connsiteX190" fmla="*/ 1661776 w 9078781"/>
              <a:gd name="connsiteY190" fmla="*/ 535918 h 8524451"/>
              <a:gd name="connsiteX191" fmla="*/ 1665393 w 9078781"/>
              <a:gd name="connsiteY191" fmla="*/ 549654 h 8524451"/>
              <a:gd name="connsiteX192" fmla="*/ 1650915 w 9078781"/>
              <a:gd name="connsiteY192" fmla="*/ 574093 h 8524451"/>
              <a:gd name="connsiteX193" fmla="*/ 1650915 w 9078781"/>
              <a:gd name="connsiteY193" fmla="*/ 543549 h 8524451"/>
              <a:gd name="connsiteX194" fmla="*/ 1661776 w 9078781"/>
              <a:gd name="connsiteY194" fmla="*/ 535918 h 8524451"/>
              <a:gd name="connsiteX195" fmla="*/ 2012957 w 9078781"/>
              <a:gd name="connsiteY195" fmla="*/ 525232 h 8524451"/>
              <a:gd name="connsiteX196" fmla="*/ 2027436 w 9078781"/>
              <a:gd name="connsiteY196" fmla="*/ 549654 h 8524451"/>
              <a:gd name="connsiteX197" fmla="*/ 2012957 w 9078781"/>
              <a:gd name="connsiteY197" fmla="*/ 586304 h 8524451"/>
              <a:gd name="connsiteX198" fmla="*/ 637197 w 9078781"/>
              <a:gd name="connsiteY198" fmla="*/ 525232 h 8524451"/>
              <a:gd name="connsiteX199" fmla="*/ 651675 w 9078781"/>
              <a:gd name="connsiteY199" fmla="*/ 574093 h 8524451"/>
              <a:gd name="connsiteX200" fmla="*/ 637197 w 9078781"/>
              <a:gd name="connsiteY200" fmla="*/ 635165 h 8524451"/>
              <a:gd name="connsiteX201" fmla="*/ 608241 w 9078781"/>
              <a:gd name="connsiteY201" fmla="*/ 586304 h 8524451"/>
              <a:gd name="connsiteX202" fmla="*/ 637197 w 9078781"/>
              <a:gd name="connsiteY202" fmla="*/ 525232 h 8524451"/>
              <a:gd name="connsiteX203" fmla="*/ 1575798 w 9078781"/>
              <a:gd name="connsiteY203" fmla="*/ 499272 h 8524451"/>
              <a:gd name="connsiteX204" fmla="*/ 1578508 w 9078781"/>
              <a:gd name="connsiteY204" fmla="*/ 549654 h 8524451"/>
              <a:gd name="connsiteX205" fmla="*/ 1564028 w 9078781"/>
              <a:gd name="connsiteY205" fmla="*/ 598515 h 8524451"/>
              <a:gd name="connsiteX206" fmla="*/ 1542311 w 9078781"/>
              <a:gd name="connsiteY206" fmla="*/ 635165 h 8524451"/>
              <a:gd name="connsiteX207" fmla="*/ 1535072 w 9078781"/>
              <a:gd name="connsiteY207" fmla="*/ 586304 h 8524451"/>
              <a:gd name="connsiteX208" fmla="*/ 1564028 w 9078781"/>
              <a:gd name="connsiteY208" fmla="*/ 500793 h 8524451"/>
              <a:gd name="connsiteX209" fmla="*/ 1575798 w 9078781"/>
              <a:gd name="connsiteY209" fmla="*/ 499272 h 8524451"/>
              <a:gd name="connsiteX210" fmla="*/ 724084 w 9078781"/>
              <a:gd name="connsiteY210" fmla="*/ 366437 h 8524451"/>
              <a:gd name="connsiteX211" fmla="*/ 738580 w 9078781"/>
              <a:gd name="connsiteY211" fmla="*/ 427508 h 8524451"/>
              <a:gd name="connsiteX212" fmla="*/ 709606 w 9078781"/>
              <a:gd name="connsiteY212" fmla="*/ 622939 h 8524451"/>
              <a:gd name="connsiteX213" fmla="*/ 695128 w 9078781"/>
              <a:gd name="connsiteY213" fmla="*/ 500793 h 8524451"/>
              <a:gd name="connsiteX214" fmla="*/ 724084 w 9078781"/>
              <a:gd name="connsiteY214" fmla="*/ 366437 h 8524451"/>
              <a:gd name="connsiteX215" fmla="*/ 1390256 w 9078781"/>
              <a:gd name="connsiteY215" fmla="*/ 232080 h 8524451"/>
              <a:gd name="connsiteX216" fmla="*/ 1404733 w 9078781"/>
              <a:gd name="connsiteY216" fmla="*/ 232080 h 8524451"/>
              <a:gd name="connsiteX217" fmla="*/ 1419211 w 9078781"/>
              <a:gd name="connsiteY217" fmla="*/ 232080 h 8524451"/>
              <a:gd name="connsiteX218" fmla="*/ 1404733 w 9078781"/>
              <a:gd name="connsiteY218" fmla="*/ 244291 h 8524451"/>
              <a:gd name="connsiteX219" fmla="*/ 1390256 w 9078781"/>
              <a:gd name="connsiteY219" fmla="*/ 232080 h 8524451"/>
              <a:gd name="connsiteX220" fmla="*/ 1419211 w 9078781"/>
              <a:gd name="connsiteY220" fmla="*/ 171006 h 8524451"/>
              <a:gd name="connsiteX221" fmla="*/ 1433690 w 9078781"/>
              <a:gd name="connsiteY221" fmla="*/ 171006 h 8524451"/>
              <a:gd name="connsiteX222" fmla="*/ 1433690 w 9078781"/>
              <a:gd name="connsiteY222" fmla="*/ 183217 h 8524451"/>
              <a:gd name="connsiteX223" fmla="*/ 1419211 w 9078781"/>
              <a:gd name="connsiteY223" fmla="*/ 171006 h 8524451"/>
              <a:gd name="connsiteX224" fmla="*/ 434450 w 9078781"/>
              <a:gd name="connsiteY224" fmla="*/ 0 h 8524451"/>
              <a:gd name="connsiteX225" fmla="*/ 463424 w 9078781"/>
              <a:gd name="connsiteY225" fmla="*/ 940528 h 8524451"/>
              <a:gd name="connsiteX226" fmla="*/ 434450 w 9078781"/>
              <a:gd name="connsiteY226" fmla="*/ 989374 h 8524451"/>
              <a:gd name="connsiteX227" fmla="*/ 463424 w 9078781"/>
              <a:gd name="connsiteY227" fmla="*/ 1001601 h 8524451"/>
              <a:gd name="connsiteX228" fmla="*/ 477903 w 9078781"/>
              <a:gd name="connsiteY228" fmla="*/ 1148170 h 8524451"/>
              <a:gd name="connsiteX229" fmla="*/ 492381 w 9078781"/>
              <a:gd name="connsiteY229" fmla="*/ 1319176 h 8524451"/>
              <a:gd name="connsiteX230" fmla="*/ 557550 w 9078781"/>
              <a:gd name="connsiteY230" fmla="*/ 1044340 h 8524451"/>
              <a:gd name="connsiteX231" fmla="*/ 637197 w 9078781"/>
              <a:gd name="connsiteY231" fmla="*/ 769521 h 8524451"/>
              <a:gd name="connsiteX232" fmla="*/ 666171 w 9078781"/>
              <a:gd name="connsiteY232" fmla="*/ 952741 h 8524451"/>
              <a:gd name="connsiteX233" fmla="*/ 680649 w 9078781"/>
              <a:gd name="connsiteY233" fmla="*/ 1038235 h 8524451"/>
              <a:gd name="connsiteX234" fmla="*/ 724084 w 9078781"/>
              <a:gd name="connsiteY234" fmla="*/ 928317 h 8524451"/>
              <a:gd name="connsiteX235" fmla="*/ 753058 w 9078781"/>
              <a:gd name="connsiteY235" fmla="*/ 964952 h 8524451"/>
              <a:gd name="connsiteX236" fmla="*/ 782014 w 9078781"/>
              <a:gd name="connsiteY236" fmla="*/ 952741 h 8524451"/>
              <a:gd name="connsiteX237" fmla="*/ 782014 w 9078781"/>
              <a:gd name="connsiteY237" fmla="*/ 903878 h 8524451"/>
              <a:gd name="connsiteX238" fmla="*/ 810988 w 9078781"/>
              <a:gd name="connsiteY238" fmla="*/ 842806 h 8524451"/>
              <a:gd name="connsiteX239" fmla="*/ 854423 w 9078781"/>
              <a:gd name="connsiteY239" fmla="*/ 940528 h 8524451"/>
              <a:gd name="connsiteX240" fmla="*/ 897875 w 9078781"/>
              <a:gd name="connsiteY240" fmla="*/ 1074886 h 8524451"/>
              <a:gd name="connsiteX241" fmla="*/ 905115 w 9078781"/>
              <a:gd name="connsiteY241" fmla="*/ 1117627 h 8524451"/>
              <a:gd name="connsiteX242" fmla="*/ 854423 w 9078781"/>
              <a:gd name="connsiteY242" fmla="*/ 1160381 h 8524451"/>
              <a:gd name="connsiteX243" fmla="*/ 883396 w 9078781"/>
              <a:gd name="connsiteY243" fmla="*/ 1172594 h 8524451"/>
              <a:gd name="connsiteX244" fmla="*/ 926830 w 9078781"/>
              <a:gd name="connsiteY244" fmla="*/ 1209241 h 8524451"/>
              <a:gd name="connsiteX245" fmla="*/ 941309 w 9078781"/>
              <a:gd name="connsiteY245" fmla="*/ 1270315 h 8524451"/>
              <a:gd name="connsiteX246" fmla="*/ 941309 w 9078781"/>
              <a:gd name="connsiteY246" fmla="*/ 1221454 h 8524451"/>
              <a:gd name="connsiteX247" fmla="*/ 984763 w 9078781"/>
              <a:gd name="connsiteY247" fmla="*/ 1154275 h 8524451"/>
              <a:gd name="connsiteX248" fmla="*/ 1028213 w 9078781"/>
              <a:gd name="connsiteY248" fmla="*/ 1099309 h 8524451"/>
              <a:gd name="connsiteX249" fmla="*/ 1042691 w 9078781"/>
              <a:gd name="connsiteY249" fmla="*/ 1099309 h 8524451"/>
              <a:gd name="connsiteX250" fmla="*/ 1071649 w 9078781"/>
              <a:gd name="connsiteY250" fmla="*/ 1099309 h 8524451"/>
              <a:gd name="connsiteX251" fmla="*/ 1100622 w 9078781"/>
              <a:gd name="connsiteY251" fmla="*/ 1087098 h 8524451"/>
              <a:gd name="connsiteX252" fmla="*/ 1086127 w 9078781"/>
              <a:gd name="connsiteY252" fmla="*/ 1380250 h 8524451"/>
              <a:gd name="connsiteX253" fmla="*/ 1071649 w 9078781"/>
              <a:gd name="connsiteY253" fmla="*/ 1710035 h 8524451"/>
              <a:gd name="connsiteX254" fmla="*/ 1100622 w 9078781"/>
              <a:gd name="connsiteY254" fmla="*/ 1734474 h 8524451"/>
              <a:gd name="connsiteX255" fmla="*/ 1136818 w 9078781"/>
              <a:gd name="connsiteY255" fmla="*/ 1392461 h 8524451"/>
              <a:gd name="connsiteX256" fmla="*/ 1187509 w 9078781"/>
              <a:gd name="connsiteY256" fmla="*/ 1050448 h 8524451"/>
              <a:gd name="connsiteX257" fmla="*/ 1216466 w 9078781"/>
              <a:gd name="connsiteY257" fmla="*/ 1038235 h 8524451"/>
              <a:gd name="connsiteX258" fmla="*/ 1201987 w 9078781"/>
              <a:gd name="connsiteY258" fmla="*/ 1160381 h 8524451"/>
              <a:gd name="connsiteX259" fmla="*/ 1245438 w 9078781"/>
              <a:gd name="connsiteY259" fmla="*/ 1099309 h 8524451"/>
              <a:gd name="connsiteX260" fmla="*/ 1317847 w 9078781"/>
              <a:gd name="connsiteY260" fmla="*/ 1050448 h 8524451"/>
              <a:gd name="connsiteX261" fmla="*/ 1346804 w 9078781"/>
              <a:gd name="connsiteY261" fmla="*/ 1062674 h 8524451"/>
              <a:gd name="connsiteX262" fmla="*/ 1353140 w 9078781"/>
              <a:gd name="connsiteY262" fmla="*/ 1084808 h 8524451"/>
              <a:gd name="connsiteX263" fmla="*/ 1355965 w 9078781"/>
              <a:gd name="connsiteY263" fmla="*/ 1111030 h 8524451"/>
              <a:gd name="connsiteX264" fmla="*/ 1360297 w 9078781"/>
              <a:gd name="connsiteY264" fmla="*/ 959694 h 8524451"/>
              <a:gd name="connsiteX265" fmla="*/ 1376592 w 9078781"/>
              <a:gd name="connsiteY265" fmla="*/ 694027 h 8524451"/>
              <a:gd name="connsiteX266" fmla="*/ 1378307 w 9078781"/>
              <a:gd name="connsiteY266" fmla="*/ 679230 h 8524451"/>
              <a:gd name="connsiteX267" fmla="*/ 1361282 w 9078781"/>
              <a:gd name="connsiteY267" fmla="*/ 684011 h 8524451"/>
              <a:gd name="connsiteX268" fmla="*/ 1346804 w 9078781"/>
              <a:gd name="connsiteY268" fmla="*/ 671800 h 8524451"/>
              <a:gd name="connsiteX269" fmla="*/ 1375760 w 9078781"/>
              <a:gd name="connsiteY269" fmla="*/ 635165 h 8524451"/>
              <a:gd name="connsiteX270" fmla="*/ 1382160 w 9078781"/>
              <a:gd name="connsiteY270" fmla="*/ 645948 h 8524451"/>
              <a:gd name="connsiteX271" fmla="*/ 1386578 w 9078781"/>
              <a:gd name="connsiteY271" fmla="*/ 607819 h 8524451"/>
              <a:gd name="connsiteX272" fmla="*/ 1383012 w 9078781"/>
              <a:gd name="connsiteY272" fmla="*/ 616837 h 8524451"/>
              <a:gd name="connsiteX273" fmla="*/ 1361282 w 9078781"/>
              <a:gd name="connsiteY273" fmla="*/ 622939 h 8524451"/>
              <a:gd name="connsiteX274" fmla="*/ 1346804 w 9078781"/>
              <a:gd name="connsiteY274" fmla="*/ 598515 h 8524451"/>
              <a:gd name="connsiteX275" fmla="*/ 1361282 w 9078781"/>
              <a:gd name="connsiteY275" fmla="*/ 574093 h 8524451"/>
              <a:gd name="connsiteX276" fmla="*/ 1383012 w 9078781"/>
              <a:gd name="connsiteY276" fmla="*/ 580195 h 8524451"/>
              <a:gd name="connsiteX277" fmla="*/ 1388286 w 9078781"/>
              <a:gd name="connsiteY277" fmla="*/ 593534 h 8524451"/>
              <a:gd name="connsiteX278" fmla="*/ 1401933 w 9078781"/>
              <a:gd name="connsiteY278" fmla="*/ 516913 h 8524451"/>
              <a:gd name="connsiteX279" fmla="*/ 1456910 w 9078781"/>
              <a:gd name="connsiteY279" fmla="*/ 417285 h 8524451"/>
              <a:gd name="connsiteX280" fmla="*/ 1470446 w 9078781"/>
              <a:gd name="connsiteY280" fmla="*/ 856697 h 8524451"/>
              <a:gd name="connsiteX281" fmla="*/ 1491620 w 9078781"/>
              <a:gd name="connsiteY281" fmla="*/ 842806 h 8524451"/>
              <a:gd name="connsiteX282" fmla="*/ 1535072 w 9078781"/>
              <a:gd name="connsiteY282" fmla="*/ 793945 h 8524451"/>
              <a:gd name="connsiteX283" fmla="*/ 1621959 w 9078781"/>
              <a:gd name="connsiteY283" fmla="*/ 745085 h 8524451"/>
              <a:gd name="connsiteX284" fmla="*/ 1636437 w 9078781"/>
              <a:gd name="connsiteY284" fmla="*/ 842806 h 8524451"/>
              <a:gd name="connsiteX285" fmla="*/ 1631007 w 9078781"/>
              <a:gd name="connsiteY285" fmla="*/ 987088 h 8524451"/>
              <a:gd name="connsiteX286" fmla="*/ 1633618 w 9078781"/>
              <a:gd name="connsiteY286" fmla="*/ 990046 h 8524451"/>
              <a:gd name="connsiteX287" fmla="*/ 1637941 w 9078781"/>
              <a:gd name="connsiteY287" fmla="*/ 969992 h 8524451"/>
              <a:gd name="connsiteX288" fmla="*/ 1659657 w 9078781"/>
              <a:gd name="connsiteY288" fmla="*/ 942515 h 8524451"/>
              <a:gd name="connsiteX289" fmla="*/ 1674135 w 9078781"/>
              <a:gd name="connsiteY289" fmla="*/ 991377 h 8524451"/>
              <a:gd name="connsiteX290" fmla="*/ 1671635 w 9078781"/>
              <a:gd name="connsiteY290" fmla="*/ 1023017 h 8524451"/>
              <a:gd name="connsiteX291" fmla="*/ 1690742 w 9078781"/>
              <a:gd name="connsiteY291" fmla="*/ 1013814 h 8524451"/>
              <a:gd name="connsiteX292" fmla="*/ 1708847 w 9078781"/>
              <a:gd name="connsiteY292" fmla="*/ 952741 h 8524451"/>
              <a:gd name="connsiteX293" fmla="*/ 1723324 w 9078781"/>
              <a:gd name="connsiteY293" fmla="*/ 684011 h 8524451"/>
              <a:gd name="connsiteX294" fmla="*/ 1795733 w 9078781"/>
              <a:gd name="connsiteY294" fmla="*/ 366437 h 8524451"/>
              <a:gd name="connsiteX295" fmla="*/ 1853663 w 9078781"/>
              <a:gd name="connsiteY295" fmla="*/ 207656 h 8524451"/>
              <a:gd name="connsiteX296" fmla="*/ 1868140 w 9078781"/>
              <a:gd name="connsiteY296" fmla="*/ 146584 h 8524451"/>
              <a:gd name="connsiteX297" fmla="*/ 1897114 w 9078781"/>
              <a:gd name="connsiteY297" fmla="*/ 171006 h 8524451"/>
              <a:gd name="connsiteX298" fmla="*/ 1911592 w 9078781"/>
              <a:gd name="connsiteY298" fmla="*/ 232080 h 8524451"/>
              <a:gd name="connsiteX299" fmla="*/ 1911592 w 9078781"/>
              <a:gd name="connsiteY299" fmla="*/ 280941 h 8524451"/>
              <a:gd name="connsiteX300" fmla="*/ 1940550 w 9078781"/>
              <a:gd name="connsiteY300" fmla="*/ 256502 h 8524451"/>
              <a:gd name="connsiteX301" fmla="*/ 1976761 w 9078781"/>
              <a:gd name="connsiteY301" fmla="*/ 232080 h 8524451"/>
              <a:gd name="connsiteX302" fmla="*/ 1969523 w 9078781"/>
              <a:gd name="connsiteY302" fmla="*/ 256502 h 8524451"/>
              <a:gd name="connsiteX303" fmla="*/ 1940550 w 9078781"/>
              <a:gd name="connsiteY303" fmla="*/ 561865 h 8524451"/>
              <a:gd name="connsiteX304" fmla="*/ 1969523 w 9078781"/>
              <a:gd name="connsiteY304" fmla="*/ 879456 h 8524451"/>
              <a:gd name="connsiteX305" fmla="*/ 2012957 w 9078781"/>
              <a:gd name="connsiteY305" fmla="*/ 647376 h 8524451"/>
              <a:gd name="connsiteX306" fmla="*/ 2027436 w 9078781"/>
              <a:gd name="connsiteY306" fmla="*/ 708449 h 8524451"/>
              <a:gd name="connsiteX307" fmla="*/ 2056408 w 9078781"/>
              <a:gd name="connsiteY307" fmla="*/ 830595 h 8524451"/>
              <a:gd name="connsiteX308" fmla="*/ 2070888 w 9078781"/>
              <a:gd name="connsiteY308" fmla="*/ 818382 h 8524451"/>
              <a:gd name="connsiteX309" fmla="*/ 2078126 w 9078781"/>
              <a:gd name="connsiteY309" fmla="*/ 665694 h 8524451"/>
              <a:gd name="connsiteX310" fmla="*/ 2085366 w 9078781"/>
              <a:gd name="connsiteY310" fmla="*/ 549654 h 8524451"/>
              <a:gd name="connsiteX311" fmla="*/ 2121578 w 9078781"/>
              <a:gd name="connsiteY311" fmla="*/ 433614 h 8524451"/>
              <a:gd name="connsiteX312" fmla="*/ 2172252 w 9078781"/>
              <a:gd name="connsiteY312" fmla="*/ 219867 h 8524451"/>
              <a:gd name="connsiteX313" fmla="*/ 2201228 w 9078781"/>
              <a:gd name="connsiteY313" fmla="*/ 122145 h 8524451"/>
              <a:gd name="connsiteX314" fmla="*/ 2201228 w 9078781"/>
              <a:gd name="connsiteY314" fmla="*/ 134371 h 8524451"/>
              <a:gd name="connsiteX315" fmla="*/ 2186747 w 9078781"/>
              <a:gd name="connsiteY315" fmla="*/ 329801 h 8524451"/>
              <a:gd name="connsiteX316" fmla="*/ 2157774 w 9078781"/>
              <a:gd name="connsiteY316" fmla="*/ 745085 h 8524451"/>
              <a:gd name="connsiteX317" fmla="*/ 2201228 w 9078781"/>
              <a:gd name="connsiteY317" fmla="*/ 928317 h 8524451"/>
              <a:gd name="connsiteX318" fmla="*/ 2244662 w 9078781"/>
              <a:gd name="connsiteY318" fmla="*/ 1209241 h 8524451"/>
              <a:gd name="connsiteX319" fmla="*/ 2237422 w 9078781"/>
              <a:gd name="connsiteY319" fmla="*/ 1361931 h 8524451"/>
              <a:gd name="connsiteX320" fmla="*/ 2231995 w 9078781"/>
              <a:gd name="connsiteY320" fmla="*/ 1445902 h 8524451"/>
              <a:gd name="connsiteX321" fmla="*/ 2231845 w 9078781"/>
              <a:gd name="connsiteY321" fmla="*/ 1451589 h 8524451"/>
              <a:gd name="connsiteX322" fmla="*/ 2238926 w 9078781"/>
              <a:gd name="connsiteY322" fmla="*/ 1446365 h 8524451"/>
              <a:gd name="connsiteX323" fmla="*/ 2238924 w 9078781"/>
              <a:gd name="connsiteY323" fmla="*/ 1455522 h 8524451"/>
              <a:gd name="connsiteX324" fmla="*/ 2231100 w 9078781"/>
              <a:gd name="connsiteY324" fmla="*/ 1479838 h 8524451"/>
              <a:gd name="connsiteX325" fmla="*/ 2230183 w 9078781"/>
              <a:gd name="connsiteY325" fmla="*/ 1514606 h 8524451"/>
              <a:gd name="connsiteX326" fmla="*/ 2216649 w 9078781"/>
              <a:gd name="connsiteY326" fmla="*/ 1571690 h 8524451"/>
              <a:gd name="connsiteX327" fmla="*/ 2219147 w 9078781"/>
              <a:gd name="connsiteY327" fmla="*/ 1573605 h 8524451"/>
              <a:gd name="connsiteX328" fmla="*/ 2241052 w 9078781"/>
              <a:gd name="connsiteY328" fmla="*/ 1560413 h 8524451"/>
              <a:gd name="connsiteX329" fmla="*/ 2257184 w 9078781"/>
              <a:gd name="connsiteY329" fmla="*/ 1497832 h 8524451"/>
              <a:gd name="connsiteX330" fmla="*/ 2261931 w 9078781"/>
              <a:gd name="connsiteY330" fmla="*/ 1459760 h 8524451"/>
              <a:gd name="connsiteX331" fmla="*/ 2273634 w 9078781"/>
              <a:gd name="connsiteY331" fmla="*/ 1331387 h 8524451"/>
              <a:gd name="connsiteX332" fmla="*/ 2288112 w 9078781"/>
              <a:gd name="connsiteY332" fmla="*/ 1233666 h 8524451"/>
              <a:gd name="connsiteX333" fmla="*/ 2317068 w 9078781"/>
              <a:gd name="connsiteY333" fmla="*/ 1270315 h 8524451"/>
              <a:gd name="connsiteX334" fmla="*/ 2348111 w 9078781"/>
              <a:gd name="connsiteY334" fmla="*/ 1313946 h 8524451"/>
              <a:gd name="connsiteX335" fmla="*/ 2352976 w 9078781"/>
              <a:gd name="connsiteY335" fmla="*/ 1304374 h 8524451"/>
              <a:gd name="connsiteX336" fmla="*/ 2365080 w 9078781"/>
              <a:gd name="connsiteY336" fmla="*/ 1298701 h 8524451"/>
              <a:gd name="connsiteX337" fmla="*/ 2370466 w 9078781"/>
              <a:gd name="connsiteY337" fmla="*/ 1260091 h 8524451"/>
              <a:gd name="connsiteX338" fmla="*/ 2369262 w 9078781"/>
              <a:gd name="connsiteY338" fmla="*/ 1260091 h 8524451"/>
              <a:gd name="connsiteX339" fmla="*/ 2369262 w 9078781"/>
              <a:gd name="connsiteY339" fmla="*/ 1229547 h 8524451"/>
              <a:gd name="connsiteX340" fmla="*/ 2375320 w 9078781"/>
              <a:gd name="connsiteY340" fmla="*/ 1225293 h 8524451"/>
              <a:gd name="connsiteX341" fmla="*/ 2382244 w 9078781"/>
              <a:gd name="connsiteY341" fmla="*/ 1175654 h 8524451"/>
              <a:gd name="connsiteX342" fmla="*/ 2386585 w 9078781"/>
              <a:gd name="connsiteY342" fmla="*/ 1100498 h 8524451"/>
              <a:gd name="connsiteX343" fmla="*/ 2383741 w 9078781"/>
              <a:gd name="connsiteY343" fmla="*/ 1101296 h 8524451"/>
              <a:gd name="connsiteX344" fmla="*/ 2369262 w 9078781"/>
              <a:gd name="connsiteY344" fmla="*/ 1089085 h 8524451"/>
              <a:gd name="connsiteX345" fmla="*/ 2388663 w 9078781"/>
              <a:gd name="connsiteY345" fmla="*/ 1064539 h 8524451"/>
              <a:gd name="connsiteX346" fmla="*/ 2389479 w 9078781"/>
              <a:gd name="connsiteY346" fmla="*/ 1050448 h 8524451"/>
              <a:gd name="connsiteX347" fmla="*/ 2389943 w 9078781"/>
              <a:gd name="connsiteY347" fmla="*/ 1038481 h 8524451"/>
              <a:gd name="connsiteX348" fmla="*/ 2383741 w 9078781"/>
              <a:gd name="connsiteY348" fmla="*/ 1040224 h 8524451"/>
              <a:gd name="connsiteX349" fmla="*/ 2369262 w 9078781"/>
              <a:gd name="connsiteY349" fmla="*/ 1015800 h 8524451"/>
              <a:gd name="connsiteX350" fmla="*/ 2383741 w 9078781"/>
              <a:gd name="connsiteY350" fmla="*/ 991377 h 8524451"/>
              <a:gd name="connsiteX351" fmla="*/ 2392119 w 9078781"/>
              <a:gd name="connsiteY351" fmla="*/ 993729 h 8524451"/>
              <a:gd name="connsiteX352" fmla="*/ 2396722 w 9078781"/>
              <a:gd name="connsiteY352" fmla="*/ 937472 h 8524451"/>
              <a:gd name="connsiteX353" fmla="*/ 2418450 w 9078781"/>
              <a:gd name="connsiteY353" fmla="*/ 745085 h 8524451"/>
              <a:gd name="connsiteX354" fmla="*/ 2428638 w 9078781"/>
              <a:gd name="connsiteY354" fmla="*/ 660357 h 8524451"/>
              <a:gd name="connsiteX355" fmla="*/ 2427193 w 9078781"/>
              <a:gd name="connsiteY355" fmla="*/ 661576 h 8524451"/>
              <a:gd name="connsiteX356" fmla="*/ 2412714 w 9078781"/>
              <a:gd name="connsiteY356" fmla="*/ 649365 h 8524451"/>
              <a:gd name="connsiteX357" fmla="*/ 2427193 w 9078781"/>
              <a:gd name="connsiteY357" fmla="*/ 649365 h 8524451"/>
              <a:gd name="connsiteX358" fmla="*/ 2429960 w 9078781"/>
              <a:gd name="connsiteY358" fmla="*/ 649365 h 8524451"/>
              <a:gd name="connsiteX359" fmla="*/ 2431117 w 9078781"/>
              <a:gd name="connsiteY359" fmla="*/ 639737 h 8524451"/>
              <a:gd name="connsiteX360" fmla="*/ 2447407 w 9078781"/>
              <a:gd name="connsiteY360" fmla="*/ 451947 h 8524451"/>
              <a:gd name="connsiteX361" fmla="*/ 2476383 w 9078781"/>
              <a:gd name="connsiteY361" fmla="*/ 390873 h 8524451"/>
              <a:gd name="connsiteX362" fmla="*/ 2498098 w 9078781"/>
              <a:gd name="connsiteY362" fmla="*/ 329801 h 8524451"/>
              <a:gd name="connsiteX363" fmla="*/ 2548789 w 9078781"/>
              <a:gd name="connsiteY363" fmla="*/ 268728 h 8524451"/>
              <a:gd name="connsiteX364" fmla="*/ 2563267 w 9078781"/>
              <a:gd name="connsiteY364" fmla="*/ 500793 h 8524451"/>
              <a:gd name="connsiteX365" fmla="*/ 2592225 w 9078781"/>
              <a:gd name="connsiteY365" fmla="*/ 720661 h 8524451"/>
              <a:gd name="connsiteX366" fmla="*/ 2613941 w 9078781"/>
              <a:gd name="connsiteY366" fmla="*/ 580198 h 8524451"/>
              <a:gd name="connsiteX367" fmla="*/ 2628436 w 9078781"/>
              <a:gd name="connsiteY367" fmla="*/ 280941 h 8524451"/>
              <a:gd name="connsiteX368" fmla="*/ 2664634 w 9078781"/>
              <a:gd name="connsiteY368" fmla="*/ 85510 h 8524451"/>
              <a:gd name="connsiteX369" fmla="*/ 2693606 w 9078781"/>
              <a:gd name="connsiteY369" fmla="*/ 85510 h 8524451"/>
              <a:gd name="connsiteX370" fmla="*/ 2708086 w 9078781"/>
              <a:gd name="connsiteY370" fmla="*/ 171006 h 8524451"/>
              <a:gd name="connsiteX371" fmla="*/ 2693606 w 9078781"/>
              <a:gd name="connsiteY371" fmla="*/ 439720 h 8524451"/>
              <a:gd name="connsiteX372" fmla="*/ 2664634 w 9078781"/>
              <a:gd name="connsiteY372" fmla="*/ 561865 h 8524451"/>
              <a:gd name="connsiteX373" fmla="*/ 2708086 w 9078781"/>
              <a:gd name="connsiteY373" fmla="*/ 720661 h 8524451"/>
              <a:gd name="connsiteX374" fmla="*/ 2766015 w 9078781"/>
              <a:gd name="connsiteY374" fmla="*/ 916089 h 8524451"/>
              <a:gd name="connsiteX375" fmla="*/ 2767037 w 9078781"/>
              <a:gd name="connsiteY375" fmla="*/ 923705 h 8524451"/>
              <a:gd name="connsiteX376" fmla="*/ 2771129 w 9078781"/>
              <a:gd name="connsiteY376" fmla="*/ 899758 h 8524451"/>
              <a:gd name="connsiteX377" fmla="*/ 2818190 w 9078781"/>
              <a:gd name="connsiteY377" fmla="*/ 783721 h 8524451"/>
              <a:gd name="connsiteX378" fmla="*/ 2876122 w 9078781"/>
              <a:gd name="connsiteY378" fmla="*/ 624941 h 8524451"/>
              <a:gd name="connsiteX379" fmla="*/ 2890600 w 9078781"/>
              <a:gd name="connsiteY379" fmla="*/ 563869 h 8524451"/>
              <a:gd name="connsiteX380" fmla="*/ 2919574 w 9078781"/>
              <a:gd name="connsiteY380" fmla="*/ 588291 h 8524451"/>
              <a:gd name="connsiteX381" fmla="*/ 2934052 w 9078781"/>
              <a:gd name="connsiteY381" fmla="*/ 649365 h 8524451"/>
              <a:gd name="connsiteX382" fmla="*/ 2934052 w 9078781"/>
              <a:gd name="connsiteY382" fmla="*/ 698225 h 8524451"/>
              <a:gd name="connsiteX383" fmla="*/ 2963008 w 9078781"/>
              <a:gd name="connsiteY383" fmla="*/ 673787 h 8524451"/>
              <a:gd name="connsiteX384" fmla="*/ 2999221 w 9078781"/>
              <a:gd name="connsiteY384" fmla="*/ 649365 h 8524451"/>
              <a:gd name="connsiteX385" fmla="*/ 2991983 w 9078781"/>
              <a:gd name="connsiteY385" fmla="*/ 673787 h 8524451"/>
              <a:gd name="connsiteX386" fmla="*/ 2963008 w 9078781"/>
              <a:gd name="connsiteY386" fmla="*/ 979150 h 8524451"/>
              <a:gd name="connsiteX387" fmla="*/ 2991983 w 9078781"/>
              <a:gd name="connsiteY387" fmla="*/ 1296741 h 8524451"/>
              <a:gd name="connsiteX388" fmla="*/ 3035417 w 9078781"/>
              <a:gd name="connsiteY388" fmla="*/ 1064661 h 8524451"/>
              <a:gd name="connsiteX389" fmla="*/ 3049896 w 9078781"/>
              <a:gd name="connsiteY389" fmla="*/ 1125734 h 8524451"/>
              <a:gd name="connsiteX390" fmla="*/ 3078869 w 9078781"/>
              <a:gd name="connsiteY390" fmla="*/ 1247880 h 8524451"/>
              <a:gd name="connsiteX391" fmla="*/ 3093346 w 9078781"/>
              <a:gd name="connsiteY391" fmla="*/ 1235669 h 8524451"/>
              <a:gd name="connsiteX392" fmla="*/ 3100586 w 9078781"/>
              <a:gd name="connsiteY392" fmla="*/ 1082979 h 8524451"/>
              <a:gd name="connsiteX393" fmla="*/ 3107826 w 9078781"/>
              <a:gd name="connsiteY393" fmla="*/ 966939 h 8524451"/>
              <a:gd name="connsiteX394" fmla="*/ 3144038 w 9078781"/>
              <a:gd name="connsiteY394" fmla="*/ 850899 h 8524451"/>
              <a:gd name="connsiteX395" fmla="*/ 3194712 w 9078781"/>
              <a:gd name="connsiteY395" fmla="*/ 637152 h 8524451"/>
              <a:gd name="connsiteX396" fmla="*/ 3223686 w 9078781"/>
              <a:gd name="connsiteY396" fmla="*/ 539430 h 8524451"/>
              <a:gd name="connsiteX397" fmla="*/ 3223686 w 9078781"/>
              <a:gd name="connsiteY397" fmla="*/ 551656 h 8524451"/>
              <a:gd name="connsiteX398" fmla="*/ 3209207 w 9078781"/>
              <a:gd name="connsiteY398" fmla="*/ 747086 h 8524451"/>
              <a:gd name="connsiteX399" fmla="*/ 3180234 w 9078781"/>
              <a:gd name="connsiteY399" fmla="*/ 1162370 h 8524451"/>
              <a:gd name="connsiteX400" fmla="*/ 3223686 w 9078781"/>
              <a:gd name="connsiteY400" fmla="*/ 1345602 h 8524451"/>
              <a:gd name="connsiteX401" fmla="*/ 3267120 w 9078781"/>
              <a:gd name="connsiteY401" fmla="*/ 1626528 h 8524451"/>
              <a:gd name="connsiteX402" fmla="*/ 3261145 w 9078781"/>
              <a:gd name="connsiteY402" fmla="*/ 1752551 h 8524451"/>
              <a:gd name="connsiteX403" fmla="*/ 3261386 w 9078781"/>
              <a:gd name="connsiteY403" fmla="*/ 1752374 h 8524451"/>
              <a:gd name="connsiteX404" fmla="*/ 3261382 w 9078781"/>
              <a:gd name="connsiteY404" fmla="*/ 1761531 h 8524451"/>
              <a:gd name="connsiteX405" fmla="*/ 3260582 w 9078781"/>
              <a:gd name="connsiteY405" fmla="*/ 1764419 h 8524451"/>
              <a:gd name="connsiteX406" fmla="*/ 3259880 w 9078781"/>
              <a:gd name="connsiteY406" fmla="*/ 1779217 h 8524451"/>
              <a:gd name="connsiteX407" fmla="*/ 3255110 w 9078781"/>
              <a:gd name="connsiteY407" fmla="*/ 1879831 h 8524451"/>
              <a:gd name="connsiteX408" fmla="*/ 3279489 w 9078781"/>
              <a:gd name="connsiteY408" fmla="*/ 1868408 h 8524451"/>
              <a:gd name="connsiteX409" fmla="*/ 3288728 w 9078781"/>
              <a:gd name="connsiteY409" fmla="*/ 1829464 h 8524451"/>
              <a:gd name="connsiteX410" fmla="*/ 3296094 w 9078781"/>
              <a:gd name="connsiteY410" fmla="*/ 1748673 h 8524451"/>
              <a:gd name="connsiteX411" fmla="*/ 3310572 w 9078781"/>
              <a:gd name="connsiteY411" fmla="*/ 1650950 h 8524451"/>
              <a:gd name="connsiteX412" fmla="*/ 3339528 w 9078781"/>
              <a:gd name="connsiteY412" fmla="*/ 1687600 h 8524451"/>
              <a:gd name="connsiteX413" fmla="*/ 3382981 w 9078781"/>
              <a:gd name="connsiteY413" fmla="*/ 1748673 h 8524451"/>
              <a:gd name="connsiteX414" fmla="*/ 3396519 w 9078781"/>
              <a:gd name="connsiteY414" fmla="*/ 1651611 h 8524451"/>
              <a:gd name="connsiteX415" fmla="*/ 3391722 w 9078781"/>
              <a:gd name="connsiteY415" fmla="*/ 1651611 h 8524451"/>
              <a:gd name="connsiteX416" fmla="*/ 3391722 w 9078781"/>
              <a:gd name="connsiteY416" fmla="*/ 1602750 h 8524451"/>
              <a:gd name="connsiteX417" fmla="*/ 3402112 w 9078781"/>
              <a:gd name="connsiteY417" fmla="*/ 1611513 h 8524451"/>
              <a:gd name="connsiteX418" fmla="*/ 3404702 w 9078781"/>
              <a:gd name="connsiteY418" fmla="*/ 1592940 h 8524451"/>
              <a:gd name="connsiteX419" fmla="*/ 3411937 w 9078781"/>
              <a:gd name="connsiteY419" fmla="*/ 1467733 h 8524451"/>
              <a:gd name="connsiteX420" fmla="*/ 3413748 w 9078781"/>
              <a:gd name="connsiteY420" fmla="*/ 1421171 h 8524451"/>
              <a:gd name="connsiteX421" fmla="*/ 3415086 w 9078781"/>
              <a:gd name="connsiteY421" fmla="*/ 1404810 h 8524451"/>
              <a:gd name="connsiteX422" fmla="*/ 3406199 w 9078781"/>
              <a:gd name="connsiteY422" fmla="*/ 1407306 h 8524451"/>
              <a:gd name="connsiteX423" fmla="*/ 3391722 w 9078781"/>
              <a:gd name="connsiteY423" fmla="*/ 1395094 h 8524451"/>
              <a:gd name="connsiteX424" fmla="*/ 3418670 w 9078781"/>
              <a:gd name="connsiteY424" fmla="*/ 1360998 h 8524451"/>
              <a:gd name="connsiteX425" fmla="*/ 3419181 w 9078781"/>
              <a:gd name="connsiteY425" fmla="*/ 1354757 h 8524451"/>
              <a:gd name="connsiteX426" fmla="*/ 3420497 w 9078781"/>
              <a:gd name="connsiteY426" fmla="*/ 1342219 h 8524451"/>
              <a:gd name="connsiteX427" fmla="*/ 3406199 w 9078781"/>
              <a:gd name="connsiteY427" fmla="*/ 1346234 h 8524451"/>
              <a:gd name="connsiteX428" fmla="*/ 3391722 w 9078781"/>
              <a:gd name="connsiteY428" fmla="*/ 1321810 h 8524451"/>
              <a:gd name="connsiteX429" fmla="*/ 3406199 w 9078781"/>
              <a:gd name="connsiteY429" fmla="*/ 1297387 h 8524451"/>
              <a:gd name="connsiteX430" fmla="*/ 3424658 w 9078781"/>
              <a:gd name="connsiteY430" fmla="*/ 1302571 h 8524451"/>
              <a:gd name="connsiteX431" fmla="*/ 3428236 w 9078781"/>
              <a:gd name="connsiteY431" fmla="*/ 1268490 h 8524451"/>
              <a:gd name="connsiteX432" fmla="*/ 3440910 w 9078781"/>
              <a:gd name="connsiteY432" fmla="*/ 1162370 h 8524451"/>
              <a:gd name="connsiteX433" fmla="*/ 3458554 w 9078781"/>
              <a:gd name="connsiteY433" fmla="*/ 1012365 h 8524451"/>
              <a:gd name="connsiteX434" fmla="*/ 3463846 w 9078781"/>
              <a:gd name="connsiteY434" fmla="*/ 955612 h 8524451"/>
              <a:gd name="connsiteX435" fmla="*/ 3464130 w 9078781"/>
              <a:gd name="connsiteY435" fmla="*/ 955373 h 8524451"/>
              <a:gd name="connsiteX436" fmla="*/ 3463869 w 9078781"/>
              <a:gd name="connsiteY436" fmla="*/ 955373 h 8524451"/>
              <a:gd name="connsiteX437" fmla="*/ 3468056 w 9078781"/>
              <a:gd name="connsiteY437" fmla="*/ 910454 h 8524451"/>
              <a:gd name="connsiteX438" fmla="*/ 3468601 w 9078781"/>
              <a:gd name="connsiteY438" fmla="*/ 898072 h 8524451"/>
              <a:gd name="connsiteX439" fmla="*/ 3464130 w 9078781"/>
              <a:gd name="connsiteY439" fmla="*/ 894301 h 8524451"/>
              <a:gd name="connsiteX440" fmla="*/ 3468765 w 9078781"/>
              <a:gd name="connsiteY440" fmla="*/ 894301 h 8524451"/>
              <a:gd name="connsiteX441" fmla="*/ 3469867 w 9078781"/>
              <a:gd name="connsiteY441" fmla="*/ 869232 h 8524451"/>
              <a:gd name="connsiteX442" fmla="*/ 3498841 w 9078781"/>
              <a:gd name="connsiteY442" fmla="*/ 808158 h 8524451"/>
              <a:gd name="connsiteX443" fmla="*/ 3520558 w 9078781"/>
              <a:gd name="connsiteY443" fmla="*/ 747086 h 8524451"/>
              <a:gd name="connsiteX444" fmla="*/ 3571250 w 9078781"/>
              <a:gd name="connsiteY444" fmla="*/ 686014 h 8524451"/>
              <a:gd name="connsiteX445" fmla="*/ 3585727 w 9078781"/>
              <a:gd name="connsiteY445" fmla="*/ 918078 h 8524451"/>
              <a:gd name="connsiteX446" fmla="*/ 3614684 w 9078781"/>
              <a:gd name="connsiteY446" fmla="*/ 1137945 h 8524451"/>
              <a:gd name="connsiteX447" fmla="*/ 3636401 w 9078781"/>
              <a:gd name="connsiteY447" fmla="*/ 997483 h 8524451"/>
              <a:gd name="connsiteX448" fmla="*/ 3650896 w 9078781"/>
              <a:gd name="connsiteY448" fmla="*/ 698225 h 8524451"/>
              <a:gd name="connsiteX449" fmla="*/ 3687092 w 9078781"/>
              <a:gd name="connsiteY449" fmla="*/ 502795 h 8524451"/>
              <a:gd name="connsiteX450" fmla="*/ 3716065 w 9078781"/>
              <a:gd name="connsiteY450" fmla="*/ 502795 h 8524451"/>
              <a:gd name="connsiteX451" fmla="*/ 3730546 w 9078781"/>
              <a:gd name="connsiteY451" fmla="*/ 588291 h 8524451"/>
              <a:gd name="connsiteX452" fmla="*/ 3716065 w 9078781"/>
              <a:gd name="connsiteY452" fmla="*/ 857006 h 8524451"/>
              <a:gd name="connsiteX453" fmla="*/ 3687092 w 9078781"/>
              <a:gd name="connsiteY453" fmla="*/ 979150 h 8524451"/>
              <a:gd name="connsiteX454" fmla="*/ 3730546 w 9078781"/>
              <a:gd name="connsiteY454" fmla="*/ 1137945 h 8524451"/>
              <a:gd name="connsiteX455" fmla="*/ 3766747 w 9078781"/>
              <a:gd name="connsiteY455" fmla="*/ 1247880 h 8524451"/>
              <a:gd name="connsiteX456" fmla="*/ 3778496 w 9078781"/>
              <a:gd name="connsiteY456" fmla="*/ 1294110 h 8524451"/>
              <a:gd name="connsiteX457" fmla="*/ 3793587 w 9078781"/>
              <a:gd name="connsiteY457" fmla="*/ 1205769 h 8524451"/>
              <a:gd name="connsiteX458" fmla="*/ 3840649 w 9078781"/>
              <a:gd name="connsiteY458" fmla="*/ 1089731 h 8524451"/>
              <a:gd name="connsiteX459" fmla="*/ 3898580 w 9078781"/>
              <a:gd name="connsiteY459" fmla="*/ 930950 h 8524451"/>
              <a:gd name="connsiteX460" fmla="*/ 3913057 w 9078781"/>
              <a:gd name="connsiteY460" fmla="*/ 869878 h 8524451"/>
              <a:gd name="connsiteX461" fmla="*/ 3942032 w 9078781"/>
              <a:gd name="connsiteY461" fmla="*/ 894301 h 8524451"/>
              <a:gd name="connsiteX462" fmla="*/ 3956509 w 9078781"/>
              <a:gd name="connsiteY462" fmla="*/ 955373 h 8524451"/>
              <a:gd name="connsiteX463" fmla="*/ 3956509 w 9078781"/>
              <a:gd name="connsiteY463" fmla="*/ 1004235 h 8524451"/>
              <a:gd name="connsiteX464" fmla="*/ 3985466 w 9078781"/>
              <a:gd name="connsiteY464" fmla="*/ 979797 h 8524451"/>
              <a:gd name="connsiteX465" fmla="*/ 4021678 w 9078781"/>
              <a:gd name="connsiteY465" fmla="*/ 955373 h 8524451"/>
              <a:gd name="connsiteX466" fmla="*/ 4014441 w 9078781"/>
              <a:gd name="connsiteY466" fmla="*/ 979797 h 8524451"/>
              <a:gd name="connsiteX467" fmla="*/ 3985466 w 9078781"/>
              <a:gd name="connsiteY467" fmla="*/ 1285160 h 8524451"/>
              <a:gd name="connsiteX468" fmla="*/ 4014441 w 9078781"/>
              <a:gd name="connsiteY468" fmla="*/ 1602750 h 8524451"/>
              <a:gd name="connsiteX469" fmla="*/ 4057875 w 9078781"/>
              <a:gd name="connsiteY469" fmla="*/ 1370672 h 8524451"/>
              <a:gd name="connsiteX470" fmla="*/ 4072352 w 9078781"/>
              <a:gd name="connsiteY470" fmla="*/ 1431744 h 8524451"/>
              <a:gd name="connsiteX471" fmla="*/ 4101326 w 9078781"/>
              <a:gd name="connsiteY471" fmla="*/ 1553889 h 8524451"/>
              <a:gd name="connsiteX472" fmla="*/ 4105568 w 9078781"/>
              <a:gd name="connsiteY472" fmla="*/ 1550312 h 8524451"/>
              <a:gd name="connsiteX473" fmla="*/ 4111510 w 9078781"/>
              <a:gd name="connsiteY473" fmla="*/ 1516950 h 8524451"/>
              <a:gd name="connsiteX474" fmla="*/ 4127575 w 9078781"/>
              <a:gd name="connsiteY474" fmla="*/ 1461601 h 8524451"/>
              <a:gd name="connsiteX475" fmla="*/ 4129915 w 9078781"/>
              <a:gd name="connsiteY475" fmla="*/ 1457360 h 8524451"/>
              <a:gd name="connsiteX476" fmla="*/ 4123043 w 9078781"/>
              <a:gd name="connsiteY476" fmla="*/ 1388988 h 8524451"/>
              <a:gd name="connsiteX477" fmla="*/ 4130283 w 9078781"/>
              <a:gd name="connsiteY477" fmla="*/ 1272949 h 8524451"/>
              <a:gd name="connsiteX478" fmla="*/ 4166495 w 9078781"/>
              <a:gd name="connsiteY478" fmla="*/ 1156909 h 8524451"/>
              <a:gd name="connsiteX479" fmla="*/ 4217169 w 9078781"/>
              <a:gd name="connsiteY479" fmla="*/ 943163 h 8524451"/>
              <a:gd name="connsiteX480" fmla="*/ 4246144 w 9078781"/>
              <a:gd name="connsiteY480" fmla="*/ 845440 h 8524451"/>
              <a:gd name="connsiteX481" fmla="*/ 4246144 w 9078781"/>
              <a:gd name="connsiteY481" fmla="*/ 857667 h 8524451"/>
              <a:gd name="connsiteX482" fmla="*/ 4231664 w 9078781"/>
              <a:gd name="connsiteY482" fmla="*/ 1053096 h 8524451"/>
              <a:gd name="connsiteX483" fmla="*/ 4202692 w 9078781"/>
              <a:gd name="connsiteY483" fmla="*/ 1468379 h 8524451"/>
              <a:gd name="connsiteX484" fmla="*/ 4246144 w 9078781"/>
              <a:gd name="connsiteY484" fmla="*/ 1651611 h 8524451"/>
              <a:gd name="connsiteX485" fmla="*/ 4289579 w 9078781"/>
              <a:gd name="connsiteY485" fmla="*/ 1932536 h 8524451"/>
              <a:gd name="connsiteX486" fmla="*/ 4282338 w 9078781"/>
              <a:gd name="connsiteY486" fmla="*/ 2085225 h 8524451"/>
              <a:gd name="connsiteX487" fmla="*/ 4275100 w 9078781"/>
              <a:gd name="connsiteY487" fmla="*/ 2237901 h 8524451"/>
              <a:gd name="connsiteX488" fmla="*/ 4260623 w 9078781"/>
              <a:gd name="connsiteY488" fmla="*/ 2298974 h 8524451"/>
              <a:gd name="connsiteX489" fmla="*/ 4304073 w 9078781"/>
              <a:gd name="connsiteY489" fmla="*/ 2213478 h 8524451"/>
              <a:gd name="connsiteX490" fmla="*/ 4318552 w 9078781"/>
              <a:gd name="connsiteY490" fmla="*/ 2054683 h 8524451"/>
              <a:gd name="connsiteX491" fmla="*/ 4333030 w 9078781"/>
              <a:gd name="connsiteY491" fmla="*/ 1956960 h 8524451"/>
              <a:gd name="connsiteX492" fmla="*/ 4347515 w 9078781"/>
              <a:gd name="connsiteY492" fmla="*/ 1966127 h 8524451"/>
              <a:gd name="connsiteX493" fmla="*/ 4348749 w 9078781"/>
              <a:gd name="connsiteY493" fmla="*/ 1968470 h 8524451"/>
              <a:gd name="connsiteX494" fmla="*/ 4369233 w 9078781"/>
              <a:gd name="connsiteY494" fmla="*/ 1942554 h 8524451"/>
              <a:gd name="connsiteX495" fmla="*/ 4383710 w 9078781"/>
              <a:gd name="connsiteY495" fmla="*/ 1991414 h 8524451"/>
              <a:gd name="connsiteX496" fmla="*/ 4381386 w 9078781"/>
              <a:gd name="connsiteY496" fmla="*/ 2020873 h 8524451"/>
              <a:gd name="connsiteX497" fmla="*/ 4405438 w 9078781"/>
              <a:gd name="connsiteY497" fmla="*/ 2054683 h 8524451"/>
              <a:gd name="connsiteX498" fmla="*/ 4434395 w 9078781"/>
              <a:gd name="connsiteY498" fmla="*/ 1773742 h 8524451"/>
              <a:gd name="connsiteX499" fmla="*/ 4463369 w 9078781"/>
              <a:gd name="connsiteY499" fmla="*/ 1468379 h 8524451"/>
              <a:gd name="connsiteX500" fmla="*/ 4492324 w 9078781"/>
              <a:gd name="connsiteY500" fmla="*/ 1175241 h 8524451"/>
              <a:gd name="connsiteX501" fmla="*/ 4521299 w 9078781"/>
              <a:gd name="connsiteY501" fmla="*/ 1114168 h 8524451"/>
              <a:gd name="connsiteX502" fmla="*/ 4543016 w 9078781"/>
              <a:gd name="connsiteY502" fmla="*/ 1053096 h 8524451"/>
              <a:gd name="connsiteX503" fmla="*/ 4593707 w 9078781"/>
              <a:gd name="connsiteY503" fmla="*/ 992024 h 8524451"/>
              <a:gd name="connsiteX504" fmla="*/ 4608185 w 9078781"/>
              <a:gd name="connsiteY504" fmla="*/ 1224088 h 8524451"/>
              <a:gd name="connsiteX505" fmla="*/ 4637143 w 9078781"/>
              <a:gd name="connsiteY505" fmla="*/ 1443955 h 8524451"/>
              <a:gd name="connsiteX506" fmla="*/ 4658858 w 9078781"/>
              <a:gd name="connsiteY506" fmla="*/ 1303493 h 8524451"/>
              <a:gd name="connsiteX507" fmla="*/ 4673355 w 9078781"/>
              <a:gd name="connsiteY507" fmla="*/ 1004235 h 8524451"/>
              <a:gd name="connsiteX508" fmla="*/ 4709550 w 9078781"/>
              <a:gd name="connsiteY508" fmla="*/ 808805 h 8524451"/>
              <a:gd name="connsiteX509" fmla="*/ 4738524 w 9078781"/>
              <a:gd name="connsiteY509" fmla="*/ 808805 h 8524451"/>
              <a:gd name="connsiteX510" fmla="*/ 4753002 w 9078781"/>
              <a:gd name="connsiteY510" fmla="*/ 894301 h 8524451"/>
              <a:gd name="connsiteX511" fmla="*/ 4738524 w 9078781"/>
              <a:gd name="connsiteY511" fmla="*/ 1163016 h 8524451"/>
              <a:gd name="connsiteX512" fmla="*/ 4709550 w 9078781"/>
              <a:gd name="connsiteY512" fmla="*/ 1285160 h 8524451"/>
              <a:gd name="connsiteX513" fmla="*/ 4753002 w 9078781"/>
              <a:gd name="connsiteY513" fmla="*/ 1443955 h 8524451"/>
              <a:gd name="connsiteX514" fmla="*/ 4810933 w 9078781"/>
              <a:gd name="connsiteY514" fmla="*/ 1639385 h 8524451"/>
              <a:gd name="connsiteX515" fmla="*/ 4883342 w 9078781"/>
              <a:gd name="connsiteY515" fmla="*/ 1993609 h 8524451"/>
              <a:gd name="connsiteX516" fmla="*/ 4926776 w 9078781"/>
              <a:gd name="connsiteY516" fmla="*/ 2018033 h 8524451"/>
              <a:gd name="connsiteX517" fmla="*/ 4897819 w 9078781"/>
              <a:gd name="connsiteY517" fmla="*/ 2042472 h 8524451"/>
              <a:gd name="connsiteX518" fmla="*/ 4883342 w 9078781"/>
              <a:gd name="connsiteY518" fmla="*/ 2103544 h 8524451"/>
              <a:gd name="connsiteX519" fmla="*/ 4883342 w 9078781"/>
              <a:gd name="connsiteY519" fmla="*/ 2176829 h 8524451"/>
              <a:gd name="connsiteX520" fmla="*/ 4912298 w 9078781"/>
              <a:gd name="connsiteY520" fmla="*/ 2164616 h 8524451"/>
              <a:gd name="connsiteX521" fmla="*/ 4883342 w 9078781"/>
              <a:gd name="connsiteY521" fmla="*/ 2189040 h 8524451"/>
              <a:gd name="connsiteX522" fmla="*/ 4905056 w 9078781"/>
              <a:gd name="connsiteY522" fmla="*/ 2366158 h 8524451"/>
              <a:gd name="connsiteX523" fmla="*/ 4911539 w 9078781"/>
              <a:gd name="connsiteY523" fmla="*/ 2491926 h 8524451"/>
              <a:gd name="connsiteX524" fmla="*/ 4919543 w 9078781"/>
              <a:gd name="connsiteY524" fmla="*/ 2467771 h 8524451"/>
              <a:gd name="connsiteX525" fmla="*/ 4948499 w 9078781"/>
              <a:gd name="connsiteY525" fmla="*/ 2455558 h 8524451"/>
              <a:gd name="connsiteX526" fmla="*/ 4934022 w 9078781"/>
              <a:gd name="connsiteY526" fmla="*/ 2577704 h 8524451"/>
              <a:gd name="connsiteX527" fmla="*/ 4977474 w 9078781"/>
              <a:gd name="connsiteY527" fmla="*/ 2516630 h 8524451"/>
              <a:gd name="connsiteX528" fmla="*/ 5049881 w 9078781"/>
              <a:gd name="connsiteY528" fmla="*/ 2467771 h 8524451"/>
              <a:gd name="connsiteX529" fmla="*/ 5078839 w 9078781"/>
              <a:gd name="connsiteY529" fmla="*/ 2479996 h 8524451"/>
              <a:gd name="connsiteX530" fmla="*/ 5087860 w 9078781"/>
              <a:gd name="connsiteY530" fmla="*/ 2533256 h 8524451"/>
              <a:gd name="connsiteX531" fmla="*/ 5092333 w 9078781"/>
              <a:gd name="connsiteY531" fmla="*/ 2377018 h 8524451"/>
              <a:gd name="connsiteX532" fmla="*/ 5108627 w 9078781"/>
              <a:gd name="connsiteY532" fmla="*/ 2111349 h 8524451"/>
              <a:gd name="connsiteX533" fmla="*/ 5110340 w 9078781"/>
              <a:gd name="connsiteY533" fmla="*/ 2096553 h 8524451"/>
              <a:gd name="connsiteX534" fmla="*/ 5093317 w 9078781"/>
              <a:gd name="connsiteY534" fmla="*/ 2101332 h 8524451"/>
              <a:gd name="connsiteX535" fmla="*/ 5078839 w 9078781"/>
              <a:gd name="connsiteY535" fmla="*/ 2089121 h 8524451"/>
              <a:gd name="connsiteX536" fmla="*/ 5107796 w 9078781"/>
              <a:gd name="connsiteY536" fmla="*/ 2052486 h 8524451"/>
              <a:gd name="connsiteX537" fmla="*/ 5114195 w 9078781"/>
              <a:gd name="connsiteY537" fmla="*/ 2063271 h 8524451"/>
              <a:gd name="connsiteX538" fmla="*/ 5118613 w 9078781"/>
              <a:gd name="connsiteY538" fmla="*/ 2025143 h 8524451"/>
              <a:gd name="connsiteX539" fmla="*/ 5115047 w 9078781"/>
              <a:gd name="connsiteY539" fmla="*/ 2034160 h 8524451"/>
              <a:gd name="connsiteX540" fmla="*/ 5093317 w 9078781"/>
              <a:gd name="connsiteY540" fmla="*/ 2040260 h 8524451"/>
              <a:gd name="connsiteX541" fmla="*/ 5078839 w 9078781"/>
              <a:gd name="connsiteY541" fmla="*/ 2015836 h 8524451"/>
              <a:gd name="connsiteX542" fmla="*/ 5093317 w 9078781"/>
              <a:gd name="connsiteY542" fmla="*/ 1991414 h 8524451"/>
              <a:gd name="connsiteX543" fmla="*/ 5115047 w 9078781"/>
              <a:gd name="connsiteY543" fmla="*/ 1997517 h 8524451"/>
              <a:gd name="connsiteX544" fmla="*/ 5120322 w 9078781"/>
              <a:gd name="connsiteY544" fmla="*/ 2010856 h 8524451"/>
              <a:gd name="connsiteX545" fmla="*/ 5133968 w 9078781"/>
              <a:gd name="connsiteY545" fmla="*/ 1934235 h 8524451"/>
              <a:gd name="connsiteX546" fmla="*/ 5188944 w 9078781"/>
              <a:gd name="connsiteY546" fmla="*/ 1834607 h 8524451"/>
              <a:gd name="connsiteX547" fmla="*/ 5202480 w 9078781"/>
              <a:gd name="connsiteY547" fmla="*/ 2274021 h 8524451"/>
              <a:gd name="connsiteX548" fmla="*/ 5223656 w 9078781"/>
              <a:gd name="connsiteY548" fmla="*/ 2260129 h 8524451"/>
              <a:gd name="connsiteX549" fmla="*/ 5267108 w 9078781"/>
              <a:gd name="connsiteY549" fmla="*/ 2211268 h 8524451"/>
              <a:gd name="connsiteX550" fmla="*/ 5353994 w 9078781"/>
              <a:gd name="connsiteY550" fmla="*/ 2162406 h 8524451"/>
              <a:gd name="connsiteX551" fmla="*/ 5368472 w 9078781"/>
              <a:gd name="connsiteY551" fmla="*/ 2260129 h 8524451"/>
              <a:gd name="connsiteX552" fmla="*/ 5363042 w 9078781"/>
              <a:gd name="connsiteY552" fmla="*/ 2404411 h 8524451"/>
              <a:gd name="connsiteX553" fmla="*/ 5365653 w 9078781"/>
              <a:gd name="connsiteY553" fmla="*/ 2407368 h 8524451"/>
              <a:gd name="connsiteX554" fmla="*/ 5369976 w 9078781"/>
              <a:gd name="connsiteY554" fmla="*/ 2387316 h 8524451"/>
              <a:gd name="connsiteX555" fmla="*/ 5391692 w 9078781"/>
              <a:gd name="connsiteY555" fmla="*/ 2359839 h 8524451"/>
              <a:gd name="connsiteX556" fmla="*/ 5406170 w 9078781"/>
              <a:gd name="connsiteY556" fmla="*/ 2408699 h 8524451"/>
              <a:gd name="connsiteX557" fmla="*/ 5403671 w 9078781"/>
              <a:gd name="connsiteY557" fmla="*/ 2440340 h 8524451"/>
              <a:gd name="connsiteX558" fmla="*/ 5422777 w 9078781"/>
              <a:gd name="connsiteY558" fmla="*/ 2431138 h 8524451"/>
              <a:gd name="connsiteX559" fmla="*/ 5440880 w 9078781"/>
              <a:gd name="connsiteY559" fmla="*/ 2370062 h 8524451"/>
              <a:gd name="connsiteX560" fmla="*/ 5455358 w 9078781"/>
              <a:gd name="connsiteY560" fmla="*/ 2101332 h 8524451"/>
              <a:gd name="connsiteX561" fmla="*/ 5527768 w 9078781"/>
              <a:gd name="connsiteY561" fmla="*/ 1783759 h 8524451"/>
              <a:gd name="connsiteX562" fmla="*/ 5585698 w 9078781"/>
              <a:gd name="connsiteY562" fmla="*/ 1624977 h 8524451"/>
              <a:gd name="connsiteX563" fmla="*/ 5600177 w 9078781"/>
              <a:gd name="connsiteY563" fmla="*/ 1563905 h 8524451"/>
              <a:gd name="connsiteX564" fmla="*/ 5629149 w 9078781"/>
              <a:gd name="connsiteY564" fmla="*/ 1588328 h 8524451"/>
              <a:gd name="connsiteX565" fmla="*/ 5643627 w 9078781"/>
              <a:gd name="connsiteY565" fmla="*/ 1649401 h 8524451"/>
              <a:gd name="connsiteX566" fmla="*/ 5643627 w 9078781"/>
              <a:gd name="connsiteY566" fmla="*/ 1698262 h 8524451"/>
              <a:gd name="connsiteX567" fmla="*/ 5672583 w 9078781"/>
              <a:gd name="connsiteY567" fmla="*/ 1673825 h 8524451"/>
              <a:gd name="connsiteX568" fmla="*/ 5708796 w 9078781"/>
              <a:gd name="connsiteY568" fmla="*/ 1649401 h 8524451"/>
              <a:gd name="connsiteX569" fmla="*/ 5701558 w 9078781"/>
              <a:gd name="connsiteY569" fmla="*/ 1673825 h 8524451"/>
              <a:gd name="connsiteX570" fmla="*/ 5672583 w 9078781"/>
              <a:gd name="connsiteY570" fmla="*/ 1979189 h 8524451"/>
              <a:gd name="connsiteX571" fmla="*/ 5701558 w 9078781"/>
              <a:gd name="connsiteY571" fmla="*/ 2296778 h 8524451"/>
              <a:gd name="connsiteX572" fmla="*/ 5744992 w 9078781"/>
              <a:gd name="connsiteY572" fmla="*/ 2064697 h 8524451"/>
              <a:gd name="connsiteX573" fmla="*/ 5759471 w 9078781"/>
              <a:gd name="connsiteY573" fmla="*/ 2125772 h 8524451"/>
              <a:gd name="connsiteX574" fmla="*/ 5788444 w 9078781"/>
              <a:gd name="connsiteY574" fmla="*/ 2247918 h 8524451"/>
              <a:gd name="connsiteX575" fmla="*/ 5802923 w 9078781"/>
              <a:gd name="connsiteY575" fmla="*/ 2235706 h 8524451"/>
              <a:gd name="connsiteX576" fmla="*/ 5810161 w 9078781"/>
              <a:gd name="connsiteY576" fmla="*/ 2083016 h 8524451"/>
              <a:gd name="connsiteX577" fmla="*/ 5817401 w 9078781"/>
              <a:gd name="connsiteY577" fmla="*/ 1966978 h 8524451"/>
              <a:gd name="connsiteX578" fmla="*/ 5853613 w 9078781"/>
              <a:gd name="connsiteY578" fmla="*/ 1850937 h 8524451"/>
              <a:gd name="connsiteX579" fmla="*/ 5904288 w 9078781"/>
              <a:gd name="connsiteY579" fmla="*/ 1637190 h 8524451"/>
              <a:gd name="connsiteX580" fmla="*/ 5933261 w 9078781"/>
              <a:gd name="connsiteY580" fmla="*/ 1539467 h 8524451"/>
              <a:gd name="connsiteX581" fmla="*/ 5933261 w 9078781"/>
              <a:gd name="connsiteY581" fmla="*/ 1551693 h 8524451"/>
              <a:gd name="connsiteX582" fmla="*/ 5918782 w 9078781"/>
              <a:gd name="connsiteY582" fmla="*/ 1747123 h 8524451"/>
              <a:gd name="connsiteX583" fmla="*/ 5889809 w 9078781"/>
              <a:gd name="connsiteY583" fmla="*/ 2162406 h 8524451"/>
              <a:gd name="connsiteX584" fmla="*/ 5933261 w 9078781"/>
              <a:gd name="connsiteY584" fmla="*/ 2345638 h 8524451"/>
              <a:gd name="connsiteX585" fmla="*/ 5976697 w 9078781"/>
              <a:gd name="connsiteY585" fmla="*/ 2626564 h 8524451"/>
              <a:gd name="connsiteX586" fmla="*/ 5969457 w 9078781"/>
              <a:gd name="connsiteY586" fmla="*/ 2779254 h 8524451"/>
              <a:gd name="connsiteX587" fmla="*/ 5965255 w 9078781"/>
              <a:gd name="connsiteY587" fmla="*/ 2867897 h 8524451"/>
              <a:gd name="connsiteX588" fmla="*/ 5970961 w 9078781"/>
              <a:gd name="connsiteY588" fmla="*/ 2863686 h 8524451"/>
              <a:gd name="connsiteX589" fmla="*/ 5970959 w 9078781"/>
              <a:gd name="connsiteY589" fmla="*/ 2872843 h 8524451"/>
              <a:gd name="connsiteX590" fmla="*/ 5963792 w 9078781"/>
              <a:gd name="connsiteY590" fmla="*/ 2898756 h 8524451"/>
              <a:gd name="connsiteX591" fmla="*/ 5962218 w 9078781"/>
              <a:gd name="connsiteY591" fmla="*/ 2931928 h 8524451"/>
              <a:gd name="connsiteX592" fmla="*/ 5950953 w 9078781"/>
              <a:gd name="connsiteY592" fmla="*/ 2979448 h 8524451"/>
              <a:gd name="connsiteX593" fmla="*/ 5954356 w 9078781"/>
              <a:gd name="connsiteY593" fmla="*/ 2989016 h 8524451"/>
              <a:gd name="connsiteX594" fmla="*/ 5973088 w 9078781"/>
              <a:gd name="connsiteY594" fmla="*/ 2977735 h 8524451"/>
              <a:gd name="connsiteX595" fmla="*/ 5990154 w 9078781"/>
              <a:gd name="connsiteY595" fmla="*/ 2911528 h 8524451"/>
              <a:gd name="connsiteX596" fmla="*/ 5991745 w 9078781"/>
              <a:gd name="connsiteY596" fmla="*/ 2901441 h 8524451"/>
              <a:gd name="connsiteX597" fmla="*/ 6005670 w 9078781"/>
              <a:gd name="connsiteY597" fmla="*/ 2748711 h 8524451"/>
              <a:gd name="connsiteX598" fmla="*/ 6020147 w 9078781"/>
              <a:gd name="connsiteY598" fmla="*/ 2650988 h 8524451"/>
              <a:gd name="connsiteX599" fmla="*/ 6049104 w 9078781"/>
              <a:gd name="connsiteY599" fmla="*/ 2687637 h 8524451"/>
              <a:gd name="connsiteX600" fmla="*/ 6080148 w 9078781"/>
              <a:gd name="connsiteY600" fmla="*/ 2731268 h 8524451"/>
              <a:gd name="connsiteX601" fmla="*/ 6085011 w 9078781"/>
              <a:gd name="connsiteY601" fmla="*/ 2721698 h 8524451"/>
              <a:gd name="connsiteX602" fmla="*/ 6097115 w 9078781"/>
              <a:gd name="connsiteY602" fmla="*/ 2716022 h 8524451"/>
              <a:gd name="connsiteX603" fmla="*/ 6102501 w 9078781"/>
              <a:gd name="connsiteY603" fmla="*/ 2677414 h 8524451"/>
              <a:gd name="connsiteX604" fmla="*/ 6101299 w 9078781"/>
              <a:gd name="connsiteY604" fmla="*/ 2677414 h 8524451"/>
              <a:gd name="connsiteX605" fmla="*/ 6101299 w 9078781"/>
              <a:gd name="connsiteY605" fmla="*/ 2646871 h 8524451"/>
              <a:gd name="connsiteX606" fmla="*/ 6106456 w 9078781"/>
              <a:gd name="connsiteY606" fmla="*/ 2649051 h 8524451"/>
              <a:gd name="connsiteX607" fmla="*/ 6114277 w 9078781"/>
              <a:gd name="connsiteY607" fmla="*/ 2592978 h 8524451"/>
              <a:gd name="connsiteX608" fmla="*/ 6118620 w 9078781"/>
              <a:gd name="connsiteY608" fmla="*/ 2517820 h 8524451"/>
              <a:gd name="connsiteX609" fmla="*/ 6115776 w 9078781"/>
              <a:gd name="connsiteY609" fmla="*/ 2518619 h 8524451"/>
              <a:gd name="connsiteX610" fmla="*/ 6101299 w 9078781"/>
              <a:gd name="connsiteY610" fmla="*/ 2506406 h 8524451"/>
              <a:gd name="connsiteX611" fmla="*/ 6120699 w 9078781"/>
              <a:gd name="connsiteY611" fmla="*/ 2481863 h 8524451"/>
              <a:gd name="connsiteX612" fmla="*/ 6121514 w 9078781"/>
              <a:gd name="connsiteY612" fmla="*/ 2467771 h 8524451"/>
              <a:gd name="connsiteX613" fmla="*/ 6122285 w 9078781"/>
              <a:gd name="connsiteY613" fmla="*/ 2455719 h 8524451"/>
              <a:gd name="connsiteX614" fmla="*/ 6115776 w 9078781"/>
              <a:gd name="connsiteY614" fmla="*/ 2457545 h 8524451"/>
              <a:gd name="connsiteX615" fmla="*/ 6101299 w 9078781"/>
              <a:gd name="connsiteY615" fmla="*/ 2433123 h 8524451"/>
              <a:gd name="connsiteX616" fmla="*/ 6115776 w 9078781"/>
              <a:gd name="connsiteY616" fmla="*/ 2408699 h 8524451"/>
              <a:gd name="connsiteX617" fmla="*/ 6125131 w 9078781"/>
              <a:gd name="connsiteY617" fmla="*/ 2411328 h 8524451"/>
              <a:gd name="connsiteX618" fmla="*/ 6128756 w 9078781"/>
              <a:gd name="connsiteY618" fmla="*/ 2354796 h 8524451"/>
              <a:gd name="connsiteX619" fmla="*/ 6150487 w 9078781"/>
              <a:gd name="connsiteY619" fmla="*/ 2162406 h 8524451"/>
              <a:gd name="connsiteX620" fmla="*/ 6160155 w 9078781"/>
              <a:gd name="connsiteY620" fmla="*/ 2078115 h 8524451"/>
              <a:gd name="connsiteX621" fmla="*/ 6159228 w 9078781"/>
              <a:gd name="connsiteY621" fmla="*/ 2078897 h 8524451"/>
              <a:gd name="connsiteX622" fmla="*/ 6144749 w 9078781"/>
              <a:gd name="connsiteY622" fmla="*/ 2066686 h 8524451"/>
              <a:gd name="connsiteX623" fmla="*/ 6159228 w 9078781"/>
              <a:gd name="connsiteY623" fmla="*/ 2066686 h 8524451"/>
              <a:gd name="connsiteX624" fmla="*/ 6161466 w 9078781"/>
              <a:gd name="connsiteY624" fmla="*/ 2066686 h 8524451"/>
              <a:gd name="connsiteX625" fmla="*/ 6172202 w 9078781"/>
              <a:gd name="connsiteY625" fmla="*/ 1973088 h 8524451"/>
              <a:gd name="connsiteX626" fmla="*/ 6179442 w 9078781"/>
              <a:gd name="connsiteY626" fmla="*/ 1869269 h 8524451"/>
              <a:gd name="connsiteX627" fmla="*/ 6208418 w 9078781"/>
              <a:gd name="connsiteY627" fmla="*/ 1808195 h 8524451"/>
              <a:gd name="connsiteX628" fmla="*/ 6230133 w 9078781"/>
              <a:gd name="connsiteY628" fmla="*/ 1747123 h 8524451"/>
              <a:gd name="connsiteX629" fmla="*/ 6280825 w 9078781"/>
              <a:gd name="connsiteY629" fmla="*/ 1686051 h 8524451"/>
              <a:gd name="connsiteX630" fmla="*/ 6295302 w 9078781"/>
              <a:gd name="connsiteY630" fmla="*/ 1918115 h 8524451"/>
              <a:gd name="connsiteX631" fmla="*/ 6324259 w 9078781"/>
              <a:gd name="connsiteY631" fmla="*/ 2137982 h 8524451"/>
              <a:gd name="connsiteX632" fmla="*/ 6345978 w 9078781"/>
              <a:gd name="connsiteY632" fmla="*/ 1997520 h 8524451"/>
              <a:gd name="connsiteX633" fmla="*/ 6360473 w 9078781"/>
              <a:gd name="connsiteY633" fmla="*/ 1698262 h 8524451"/>
              <a:gd name="connsiteX634" fmla="*/ 6396669 w 9078781"/>
              <a:gd name="connsiteY634" fmla="*/ 1502832 h 8524451"/>
              <a:gd name="connsiteX635" fmla="*/ 6425642 w 9078781"/>
              <a:gd name="connsiteY635" fmla="*/ 1502832 h 8524451"/>
              <a:gd name="connsiteX636" fmla="*/ 6440119 w 9078781"/>
              <a:gd name="connsiteY636" fmla="*/ 1588328 h 8524451"/>
              <a:gd name="connsiteX637" fmla="*/ 6425642 w 9078781"/>
              <a:gd name="connsiteY637" fmla="*/ 1857043 h 8524451"/>
              <a:gd name="connsiteX638" fmla="*/ 6396669 w 9078781"/>
              <a:gd name="connsiteY638" fmla="*/ 1979189 h 8524451"/>
              <a:gd name="connsiteX639" fmla="*/ 6440119 w 9078781"/>
              <a:gd name="connsiteY639" fmla="*/ 2137982 h 8524451"/>
              <a:gd name="connsiteX640" fmla="*/ 6498051 w 9078781"/>
              <a:gd name="connsiteY640" fmla="*/ 2333413 h 8524451"/>
              <a:gd name="connsiteX641" fmla="*/ 6499630 w 9078781"/>
              <a:gd name="connsiteY641" fmla="*/ 2345178 h 8524451"/>
              <a:gd name="connsiteX642" fmla="*/ 6503164 w 9078781"/>
              <a:gd name="connsiteY642" fmla="*/ 2317081 h 8524451"/>
              <a:gd name="connsiteX643" fmla="*/ 6550226 w 9078781"/>
              <a:gd name="connsiteY643" fmla="*/ 2201044 h 8524451"/>
              <a:gd name="connsiteX644" fmla="*/ 6608157 w 9078781"/>
              <a:gd name="connsiteY644" fmla="*/ 2042262 h 8524451"/>
              <a:gd name="connsiteX645" fmla="*/ 6622635 w 9078781"/>
              <a:gd name="connsiteY645" fmla="*/ 1981190 h 8524451"/>
              <a:gd name="connsiteX646" fmla="*/ 6651609 w 9078781"/>
              <a:gd name="connsiteY646" fmla="*/ 2005612 h 8524451"/>
              <a:gd name="connsiteX647" fmla="*/ 6666086 w 9078781"/>
              <a:gd name="connsiteY647" fmla="*/ 2066686 h 8524451"/>
              <a:gd name="connsiteX648" fmla="*/ 6666086 w 9078781"/>
              <a:gd name="connsiteY648" fmla="*/ 2115547 h 8524451"/>
              <a:gd name="connsiteX649" fmla="*/ 6695043 w 9078781"/>
              <a:gd name="connsiteY649" fmla="*/ 2091108 h 8524451"/>
              <a:gd name="connsiteX650" fmla="*/ 6731256 w 9078781"/>
              <a:gd name="connsiteY650" fmla="*/ 2066686 h 8524451"/>
              <a:gd name="connsiteX651" fmla="*/ 6724018 w 9078781"/>
              <a:gd name="connsiteY651" fmla="*/ 2091108 h 8524451"/>
              <a:gd name="connsiteX652" fmla="*/ 6695043 w 9078781"/>
              <a:gd name="connsiteY652" fmla="*/ 2396474 h 8524451"/>
              <a:gd name="connsiteX653" fmla="*/ 6724018 w 9078781"/>
              <a:gd name="connsiteY653" fmla="*/ 2714063 h 8524451"/>
              <a:gd name="connsiteX654" fmla="*/ 6767452 w 9078781"/>
              <a:gd name="connsiteY654" fmla="*/ 2481984 h 8524451"/>
              <a:gd name="connsiteX655" fmla="*/ 6781929 w 9078781"/>
              <a:gd name="connsiteY655" fmla="*/ 2543057 h 8524451"/>
              <a:gd name="connsiteX656" fmla="*/ 6810904 w 9078781"/>
              <a:gd name="connsiteY656" fmla="*/ 2665201 h 8524451"/>
              <a:gd name="connsiteX657" fmla="*/ 6825381 w 9078781"/>
              <a:gd name="connsiteY657" fmla="*/ 2652991 h 8524451"/>
              <a:gd name="connsiteX658" fmla="*/ 6832621 w 9078781"/>
              <a:gd name="connsiteY658" fmla="*/ 2500300 h 8524451"/>
              <a:gd name="connsiteX659" fmla="*/ 6839860 w 9078781"/>
              <a:gd name="connsiteY659" fmla="*/ 2384261 h 8524451"/>
              <a:gd name="connsiteX660" fmla="*/ 6876073 w 9078781"/>
              <a:gd name="connsiteY660" fmla="*/ 2268222 h 8524451"/>
              <a:gd name="connsiteX661" fmla="*/ 6926746 w 9078781"/>
              <a:gd name="connsiteY661" fmla="*/ 2054473 h 8524451"/>
              <a:gd name="connsiteX662" fmla="*/ 6955719 w 9078781"/>
              <a:gd name="connsiteY662" fmla="*/ 1956752 h 8524451"/>
              <a:gd name="connsiteX663" fmla="*/ 6955719 w 9078781"/>
              <a:gd name="connsiteY663" fmla="*/ 1968979 h 8524451"/>
              <a:gd name="connsiteX664" fmla="*/ 6941242 w 9078781"/>
              <a:gd name="connsiteY664" fmla="*/ 2164409 h 8524451"/>
              <a:gd name="connsiteX665" fmla="*/ 6912269 w 9078781"/>
              <a:gd name="connsiteY665" fmla="*/ 2579691 h 8524451"/>
              <a:gd name="connsiteX666" fmla="*/ 6955719 w 9078781"/>
              <a:gd name="connsiteY666" fmla="*/ 2762925 h 8524451"/>
              <a:gd name="connsiteX667" fmla="*/ 6999155 w 9078781"/>
              <a:gd name="connsiteY667" fmla="*/ 3043851 h 8524451"/>
              <a:gd name="connsiteX668" fmla="*/ 6993180 w 9078781"/>
              <a:gd name="connsiteY668" fmla="*/ 3169872 h 8524451"/>
              <a:gd name="connsiteX669" fmla="*/ 6993419 w 9078781"/>
              <a:gd name="connsiteY669" fmla="*/ 3169696 h 8524451"/>
              <a:gd name="connsiteX670" fmla="*/ 6993416 w 9078781"/>
              <a:gd name="connsiteY670" fmla="*/ 3178852 h 8524451"/>
              <a:gd name="connsiteX671" fmla="*/ 6992617 w 9078781"/>
              <a:gd name="connsiteY671" fmla="*/ 3181741 h 8524451"/>
              <a:gd name="connsiteX672" fmla="*/ 6991915 w 9078781"/>
              <a:gd name="connsiteY672" fmla="*/ 3196539 h 8524451"/>
              <a:gd name="connsiteX673" fmla="*/ 6987145 w 9078781"/>
              <a:gd name="connsiteY673" fmla="*/ 3297154 h 8524451"/>
              <a:gd name="connsiteX674" fmla="*/ 7011522 w 9078781"/>
              <a:gd name="connsiteY674" fmla="*/ 3285731 h 8524451"/>
              <a:gd name="connsiteX675" fmla="*/ 7020763 w 9078781"/>
              <a:gd name="connsiteY675" fmla="*/ 3246787 h 8524451"/>
              <a:gd name="connsiteX676" fmla="*/ 7028129 w 9078781"/>
              <a:gd name="connsiteY676" fmla="*/ 3165996 h 8524451"/>
              <a:gd name="connsiteX677" fmla="*/ 7042607 w 9078781"/>
              <a:gd name="connsiteY677" fmla="*/ 3068272 h 8524451"/>
              <a:gd name="connsiteX678" fmla="*/ 7071562 w 9078781"/>
              <a:gd name="connsiteY678" fmla="*/ 3104922 h 8524451"/>
              <a:gd name="connsiteX679" fmla="*/ 7115014 w 9078781"/>
              <a:gd name="connsiteY679" fmla="*/ 3165996 h 8524451"/>
              <a:gd name="connsiteX680" fmla="*/ 7128552 w 9078781"/>
              <a:gd name="connsiteY680" fmla="*/ 3068933 h 8524451"/>
              <a:gd name="connsiteX681" fmla="*/ 7123754 w 9078781"/>
              <a:gd name="connsiteY681" fmla="*/ 3068933 h 8524451"/>
              <a:gd name="connsiteX682" fmla="*/ 7123754 w 9078781"/>
              <a:gd name="connsiteY682" fmla="*/ 3020072 h 8524451"/>
              <a:gd name="connsiteX683" fmla="*/ 7134145 w 9078781"/>
              <a:gd name="connsiteY683" fmla="*/ 3028836 h 8524451"/>
              <a:gd name="connsiteX684" fmla="*/ 7136735 w 9078781"/>
              <a:gd name="connsiteY684" fmla="*/ 3010263 h 8524451"/>
              <a:gd name="connsiteX685" fmla="*/ 7143971 w 9078781"/>
              <a:gd name="connsiteY685" fmla="*/ 2885056 h 8524451"/>
              <a:gd name="connsiteX686" fmla="*/ 7148021 w 9078781"/>
              <a:gd name="connsiteY686" fmla="*/ 2821880 h 8524451"/>
              <a:gd name="connsiteX687" fmla="*/ 7138233 w 9078781"/>
              <a:gd name="connsiteY687" fmla="*/ 2824627 h 8524451"/>
              <a:gd name="connsiteX688" fmla="*/ 7123754 w 9078781"/>
              <a:gd name="connsiteY688" fmla="*/ 2812417 h 8524451"/>
              <a:gd name="connsiteX689" fmla="*/ 7150824 w 9078781"/>
              <a:gd name="connsiteY689" fmla="*/ 2778168 h 8524451"/>
              <a:gd name="connsiteX690" fmla="*/ 7151213 w 9078781"/>
              <a:gd name="connsiteY690" fmla="*/ 2772079 h 8524451"/>
              <a:gd name="connsiteX691" fmla="*/ 7152634 w 9078781"/>
              <a:gd name="connsiteY691" fmla="*/ 2759510 h 8524451"/>
              <a:gd name="connsiteX692" fmla="*/ 7138233 w 9078781"/>
              <a:gd name="connsiteY692" fmla="*/ 2763555 h 8524451"/>
              <a:gd name="connsiteX693" fmla="*/ 7123754 w 9078781"/>
              <a:gd name="connsiteY693" fmla="*/ 2739131 h 8524451"/>
              <a:gd name="connsiteX694" fmla="*/ 7138233 w 9078781"/>
              <a:gd name="connsiteY694" fmla="*/ 2714708 h 8524451"/>
              <a:gd name="connsiteX695" fmla="*/ 7157095 w 9078781"/>
              <a:gd name="connsiteY695" fmla="*/ 2720006 h 8524451"/>
              <a:gd name="connsiteX696" fmla="*/ 7172944 w 9078781"/>
              <a:gd name="connsiteY696" fmla="*/ 2579691 h 8524451"/>
              <a:gd name="connsiteX697" fmla="*/ 7194659 w 9078781"/>
              <a:gd name="connsiteY697" fmla="*/ 2390372 h 8524451"/>
              <a:gd name="connsiteX698" fmla="*/ 7195875 w 9078781"/>
              <a:gd name="connsiteY698" fmla="*/ 2372939 h 8524451"/>
              <a:gd name="connsiteX699" fmla="*/ 7181684 w 9078781"/>
              <a:gd name="connsiteY699" fmla="*/ 2384907 h 8524451"/>
              <a:gd name="connsiteX700" fmla="*/ 7167206 w 9078781"/>
              <a:gd name="connsiteY700" fmla="*/ 2372696 h 8524451"/>
              <a:gd name="connsiteX701" fmla="*/ 7181684 w 9078781"/>
              <a:gd name="connsiteY701" fmla="*/ 2372696 h 8524451"/>
              <a:gd name="connsiteX702" fmla="*/ 7195892 w 9078781"/>
              <a:gd name="connsiteY702" fmla="*/ 2372696 h 8524451"/>
              <a:gd name="connsiteX703" fmla="*/ 7199930 w 9078781"/>
              <a:gd name="connsiteY703" fmla="*/ 2314802 h 8524451"/>
              <a:gd name="connsiteX704" fmla="*/ 7196162 w 9078781"/>
              <a:gd name="connsiteY704" fmla="*/ 2311622 h 8524451"/>
              <a:gd name="connsiteX705" fmla="*/ 7200151 w 9078781"/>
              <a:gd name="connsiteY705" fmla="*/ 2311622 h 8524451"/>
              <a:gd name="connsiteX706" fmla="*/ 7201900 w 9078781"/>
              <a:gd name="connsiteY706" fmla="*/ 2286556 h 8524451"/>
              <a:gd name="connsiteX707" fmla="*/ 7230875 w 9078781"/>
              <a:gd name="connsiteY707" fmla="*/ 2225480 h 8524451"/>
              <a:gd name="connsiteX708" fmla="*/ 7252591 w 9078781"/>
              <a:gd name="connsiteY708" fmla="*/ 2164409 h 8524451"/>
              <a:gd name="connsiteX709" fmla="*/ 7303282 w 9078781"/>
              <a:gd name="connsiteY709" fmla="*/ 2103336 h 8524451"/>
              <a:gd name="connsiteX710" fmla="*/ 7317761 w 9078781"/>
              <a:gd name="connsiteY710" fmla="*/ 2335400 h 8524451"/>
              <a:gd name="connsiteX711" fmla="*/ 7346717 w 9078781"/>
              <a:gd name="connsiteY711" fmla="*/ 2555268 h 8524451"/>
              <a:gd name="connsiteX712" fmla="*/ 7368435 w 9078781"/>
              <a:gd name="connsiteY712" fmla="*/ 2414804 h 8524451"/>
              <a:gd name="connsiteX713" fmla="*/ 7382930 w 9078781"/>
              <a:gd name="connsiteY713" fmla="*/ 2115547 h 8524451"/>
              <a:gd name="connsiteX714" fmla="*/ 7419126 w 9078781"/>
              <a:gd name="connsiteY714" fmla="*/ 1920117 h 8524451"/>
              <a:gd name="connsiteX715" fmla="*/ 7448099 w 9078781"/>
              <a:gd name="connsiteY715" fmla="*/ 1920117 h 8524451"/>
              <a:gd name="connsiteX716" fmla="*/ 7462577 w 9078781"/>
              <a:gd name="connsiteY716" fmla="*/ 2005612 h 8524451"/>
              <a:gd name="connsiteX717" fmla="*/ 7448099 w 9078781"/>
              <a:gd name="connsiteY717" fmla="*/ 2274328 h 8524451"/>
              <a:gd name="connsiteX718" fmla="*/ 7419126 w 9078781"/>
              <a:gd name="connsiteY718" fmla="*/ 2396474 h 8524451"/>
              <a:gd name="connsiteX719" fmla="*/ 7462577 w 9078781"/>
              <a:gd name="connsiteY719" fmla="*/ 2555268 h 8524451"/>
              <a:gd name="connsiteX720" fmla="*/ 7498780 w 9078781"/>
              <a:gd name="connsiteY720" fmla="*/ 2665201 h 8524451"/>
              <a:gd name="connsiteX721" fmla="*/ 7513192 w 9078781"/>
              <a:gd name="connsiteY721" fmla="*/ 2721911 h 8524451"/>
              <a:gd name="connsiteX722" fmla="*/ 7525620 w 9078781"/>
              <a:gd name="connsiteY722" fmla="*/ 2623092 h 8524451"/>
              <a:gd name="connsiteX723" fmla="*/ 7572682 w 9078781"/>
              <a:gd name="connsiteY723" fmla="*/ 2507052 h 8524451"/>
              <a:gd name="connsiteX724" fmla="*/ 7630613 w 9078781"/>
              <a:gd name="connsiteY724" fmla="*/ 2348273 h 8524451"/>
              <a:gd name="connsiteX725" fmla="*/ 7645091 w 9078781"/>
              <a:gd name="connsiteY725" fmla="*/ 2287200 h 8524451"/>
              <a:gd name="connsiteX726" fmla="*/ 7674065 w 9078781"/>
              <a:gd name="connsiteY726" fmla="*/ 2311622 h 8524451"/>
              <a:gd name="connsiteX727" fmla="*/ 7688543 w 9078781"/>
              <a:gd name="connsiteY727" fmla="*/ 2372696 h 8524451"/>
              <a:gd name="connsiteX728" fmla="*/ 7688543 w 9078781"/>
              <a:gd name="connsiteY728" fmla="*/ 2421556 h 8524451"/>
              <a:gd name="connsiteX729" fmla="*/ 7717499 w 9078781"/>
              <a:gd name="connsiteY729" fmla="*/ 2397120 h 8524451"/>
              <a:gd name="connsiteX730" fmla="*/ 7753712 w 9078781"/>
              <a:gd name="connsiteY730" fmla="*/ 2372696 h 8524451"/>
              <a:gd name="connsiteX731" fmla="*/ 7746474 w 9078781"/>
              <a:gd name="connsiteY731" fmla="*/ 2397120 h 8524451"/>
              <a:gd name="connsiteX732" fmla="*/ 7717499 w 9078781"/>
              <a:gd name="connsiteY732" fmla="*/ 2702483 h 8524451"/>
              <a:gd name="connsiteX733" fmla="*/ 7746474 w 9078781"/>
              <a:gd name="connsiteY733" fmla="*/ 3020072 h 8524451"/>
              <a:gd name="connsiteX734" fmla="*/ 7789908 w 9078781"/>
              <a:gd name="connsiteY734" fmla="*/ 2787993 h 8524451"/>
              <a:gd name="connsiteX735" fmla="*/ 7804386 w 9078781"/>
              <a:gd name="connsiteY735" fmla="*/ 2849065 h 8524451"/>
              <a:gd name="connsiteX736" fmla="*/ 7833359 w 9078781"/>
              <a:gd name="connsiteY736" fmla="*/ 2971212 h 8524451"/>
              <a:gd name="connsiteX737" fmla="*/ 7847838 w 9078781"/>
              <a:gd name="connsiteY737" fmla="*/ 2959000 h 8524451"/>
              <a:gd name="connsiteX738" fmla="*/ 7855077 w 9078781"/>
              <a:gd name="connsiteY738" fmla="*/ 2806311 h 8524451"/>
              <a:gd name="connsiteX739" fmla="*/ 7862316 w 9078781"/>
              <a:gd name="connsiteY739" fmla="*/ 2690272 h 8524451"/>
              <a:gd name="connsiteX740" fmla="*/ 7898529 w 9078781"/>
              <a:gd name="connsiteY740" fmla="*/ 2574232 h 8524451"/>
              <a:gd name="connsiteX741" fmla="*/ 7949203 w 9078781"/>
              <a:gd name="connsiteY741" fmla="*/ 2360484 h 8524451"/>
              <a:gd name="connsiteX742" fmla="*/ 7978176 w 9078781"/>
              <a:gd name="connsiteY742" fmla="*/ 2262761 h 8524451"/>
              <a:gd name="connsiteX743" fmla="*/ 7978176 w 9078781"/>
              <a:gd name="connsiteY743" fmla="*/ 2274988 h 8524451"/>
              <a:gd name="connsiteX744" fmla="*/ 7963698 w 9078781"/>
              <a:gd name="connsiteY744" fmla="*/ 2470418 h 8524451"/>
              <a:gd name="connsiteX745" fmla="*/ 7934725 w 9078781"/>
              <a:gd name="connsiteY745" fmla="*/ 2885700 h 8524451"/>
              <a:gd name="connsiteX746" fmla="*/ 7978176 w 9078781"/>
              <a:gd name="connsiteY746" fmla="*/ 3068933 h 8524451"/>
              <a:gd name="connsiteX747" fmla="*/ 8021612 w 9078781"/>
              <a:gd name="connsiteY747" fmla="*/ 3349860 h 8524451"/>
              <a:gd name="connsiteX748" fmla="*/ 8014372 w 9078781"/>
              <a:gd name="connsiteY748" fmla="*/ 3502548 h 8524451"/>
              <a:gd name="connsiteX749" fmla="*/ 8007134 w 9078781"/>
              <a:gd name="connsiteY749" fmla="*/ 3655224 h 8524451"/>
              <a:gd name="connsiteX750" fmla="*/ 7992654 w 9078781"/>
              <a:gd name="connsiteY750" fmla="*/ 3716296 h 8524451"/>
              <a:gd name="connsiteX751" fmla="*/ 8036107 w 9078781"/>
              <a:gd name="connsiteY751" fmla="*/ 3630800 h 8524451"/>
              <a:gd name="connsiteX752" fmla="*/ 8050585 w 9078781"/>
              <a:gd name="connsiteY752" fmla="*/ 3472005 h 8524451"/>
              <a:gd name="connsiteX753" fmla="*/ 8065063 w 9078781"/>
              <a:gd name="connsiteY753" fmla="*/ 3374284 h 8524451"/>
              <a:gd name="connsiteX754" fmla="*/ 8094019 w 9078781"/>
              <a:gd name="connsiteY754" fmla="*/ 3410932 h 8524451"/>
              <a:gd name="connsiteX755" fmla="*/ 8137472 w 9078781"/>
              <a:gd name="connsiteY755" fmla="*/ 3472005 h 8524451"/>
              <a:gd name="connsiteX756" fmla="*/ 8166428 w 9078781"/>
              <a:gd name="connsiteY756" fmla="*/ 3191064 h 8524451"/>
              <a:gd name="connsiteX757" fmla="*/ 8195402 w 9078781"/>
              <a:gd name="connsiteY757" fmla="*/ 2885700 h 8524451"/>
              <a:gd name="connsiteX758" fmla="*/ 8224358 w 9078781"/>
              <a:gd name="connsiteY758" fmla="*/ 2592563 h 8524451"/>
              <a:gd name="connsiteX759" fmla="*/ 8253332 w 9078781"/>
              <a:gd name="connsiteY759" fmla="*/ 2531492 h 8524451"/>
              <a:gd name="connsiteX760" fmla="*/ 8275049 w 9078781"/>
              <a:gd name="connsiteY760" fmla="*/ 2470418 h 8524451"/>
              <a:gd name="connsiteX761" fmla="*/ 8325740 w 9078781"/>
              <a:gd name="connsiteY761" fmla="*/ 2409345 h 8524451"/>
              <a:gd name="connsiteX762" fmla="*/ 8340218 w 9078781"/>
              <a:gd name="connsiteY762" fmla="*/ 2641410 h 8524451"/>
              <a:gd name="connsiteX763" fmla="*/ 8369174 w 9078781"/>
              <a:gd name="connsiteY763" fmla="*/ 2861276 h 8524451"/>
              <a:gd name="connsiteX764" fmla="*/ 8390892 w 9078781"/>
              <a:gd name="connsiteY764" fmla="*/ 2720816 h 8524451"/>
              <a:gd name="connsiteX765" fmla="*/ 8405387 w 9078781"/>
              <a:gd name="connsiteY765" fmla="*/ 2421556 h 8524451"/>
              <a:gd name="connsiteX766" fmla="*/ 8441583 w 9078781"/>
              <a:gd name="connsiteY766" fmla="*/ 2226128 h 8524451"/>
              <a:gd name="connsiteX767" fmla="*/ 8470557 w 9078781"/>
              <a:gd name="connsiteY767" fmla="*/ 2226128 h 8524451"/>
              <a:gd name="connsiteX768" fmla="*/ 8485035 w 9078781"/>
              <a:gd name="connsiteY768" fmla="*/ 2311622 h 8524451"/>
              <a:gd name="connsiteX769" fmla="*/ 8470557 w 9078781"/>
              <a:gd name="connsiteY769" fmla="*/ 2580338 h 8524451"/>
              <a:gd name="connsiteX770" fmla="*/ 8441583 w 9078781"/>
              <a:gd name="connsiteY770" fmla="*/ 2702483 h 8524451"/>
              <a:gd name="connsiteX771" fmla="*/ 8485035 w 9078781"/>
              <a:gd name="connsiteY771" fmla="*/ 2861276 h 8524451"/>
              <a:gd name="connsiteX772" fmla="*/ 8542966 w 9078781"/>
              <a:gd name="connsiteY772" fmla="*/ 3056707 h 8524451"/>
              <a:gd name="connsiteX773" fmla="*/ 8615375 w 9078781"/>
              <a:gd name="connsiteY773" fmla="*/ 3410932 h 8524451"/>
              <a:gd name="connsiteX774" fmla="*/ 8658809 w 9078781"/>
              <a:gd name="connsiteY774" fmla="*/ 3435356 h 8524451"/>
              <a:gd name="connsiteX775" fmla="*/ 8629853 w 9078781"/>
              <a:gd name="connsiteY775" fmla="*/ 3459792 h 8524451"/>
              <a:gd name="connsiteX776" fmla="*/ 8615375 w 9078781"/>
              <a:gd name="connsiteY776" fmla="*/ 3520866 h 8524451"/>
              <a:gd name="connsiteX777" fmla="*/ 8615375 w 9078781"/>
              <a:gd name="connsiteY777" fmla="*/ 3594150 h 8524451"/>
              <a:gd name="connsiteX778" fmla="*/ 8644331 w 9078781"/>
              <a:gd name="connsiteY778" fmla="*/ 3581937 h 8524451"/>
              <a:gd name="connsiteX779" fmla="*/ 8615375 w 9078781"/>
              <a:gd name="connsiteY779" fmla="*/ 3606361 h 8524451"/>
              <a:gd name="connsiteX780" fmla="*/ 8644331 w 9078781"/>
              <a:gd name="connsiteY780" fmla="*/ 3923952 h 8524451"/>
              <a:gd name="connsiteX781" fmla="*/ 8629853 w 9078781"/>
              <a:gd name="connsiteY781" fmla="*/ 3985024 h 8524451"/>
              <a:gd name="connsiteX782" fmla="*/ 8615375 w 9078781"/>
              <a:gd name="connsiteY782" fmla="*/ 4046083 h 8524451"/>
              <a:gd name="connsiteX783" fmla="*/ 8644331 w 9078781"/>
              <a:gd name="connsiteY783" fmla="*/ 4094942 h 8524451"/>
              <a:gd name="connsiteX784" fmla="*/ 8658809 w 9078781"/>
              <a:gd name="connsiteY784" fmla="*/ 4204876 h 8524451"/>
              <a:gd name="connsiteX785" fmla="*/ 8745695 w 9078781"/>
              <a:gd name="connsiteY785" fmla="*/ 4388094 h 8524451"/>
              <a:gd name="connsiteX786" fmla="*/ 8774669 w 9078781"/>
              <a:gd name="connsiteY786" fmla="*/ 4424744 h 8524451"/>
              <a:gd name="connsiteX787" fmla="*/ 8745695 w 9078781"/>
              <a:gd name="connsiteY787" fmla="*/ 4461379 h 8524451"/>
              <a:gd name="connsiteX788" fmla="*/ 8716739 w 9078781"/>
              <a:gd name="connsiteY788" fmla="*/ 4498028 h 8524451"/>
              <a:gd name="connsiteX789" fmla="*/ 8745695 w 9078781"/>
              <a:gd name="connsiteY789" fmla="*/ 4522452 h 8524451"/>
              <a:gd name="connsiteX790" fmla="*/ 8789148 w 9078781"/>
              <a:gd name="connsiteY790" fmla="*/ 4534678 h 8524451"/>
              <a:gd name="connsiteX791" fmla="*/ 8731217 w 9078781"/>
              <a:gd name="connsiteY791" fmla="*/ 4607963 h 8524451"/>
              <a:gd name="connsiteX792" fmla="*/ 8702260 w 9078781"/>
              <a:gd name="connsiteY792" fmla="*/ 4754531 h 8524451"/>
              <a:gd name="connsiteX793" fmla="*/ 8658809 w 9078781"/>
              <a:gd name="connsiteY793" fmla="*/ 4962172 h 8524451"/>
              <a:gd name="connsiteX794" fmla="*/ 8731217 w 9078781"/>
              <a:gd name="connsiteY794" fmla="*/ 4937748 h 8524451"/>
              <a:gd name="connsiteX795" fmla="*/ 8745695 w 9078781"/>
              <a:gd name="connsiteY795" fmla="*/ 4791181 h 8524451"/>
              <a:gd name="connsiteX796" fmla="*/ 8760191 w 9078781"/>
              <a:gd name="connsiteY796" fmla="*/ 4681247 h 8524451"/>
              <a:gd name="connsiteX797" fmla="*/ 8789148 w 9078781"/>
              <a:gd name="connsiteY797" fmla="*/ 5059894 h 8524451"/>
              <a:gd name="connsiteX798" fmla="*/ 8803626 w 9078781"/>
              <a:gd name="connsiteY798" fmla="*/ 5377470 h 8524451"/>
              <a:gd name="connsiteX799" fmla="*/ 8832599 w 9078781"/>
              <a:gd name="connsiteY799" fmla="*/ 5340835 h 8524451"/>
              <a:gd name="connsiteX800" fmla="*/ 8861555 w 9078781"/>
              <a:gd name="connsiteY800" fmla="*/ 5609548 h 8524451"/>
              <a:gd name="connsiteX801" fmla="*/ 8933964 w 9078781"/>
              <a:gd name="connsiteY801" fmla="*/ 6000424 h 8524451"/>
              <a:gd name="connsiteX802" fmla="*/ 8933964 w 9078781"/>
              <a:gd name="connsiteY802" fmla="*/ 6110342 h 8524451"/>
              <a:gd name="connsiteX803" fmla="*/ 8905008 w 9078781"/>
              <a:gd name="connsiteY803" fmla="*/ 6140886 h 8524451"/>
              <a:gd name="connsiteX804" fmla="*/ 8933964 w 9078781"/>
              <a:gd name="connsiteY804" fmla="*/ 6171416 h 8524451"/>
              <a:gd name="connsiteX805" fmla="*/ 8977416 w 9078781"/>
              <a:gd name="connsiteY805" fmla="*/ 6269137 h 8524451"/>
              <a:gd name="connsiteX806" fmla="*/ 8962920 w 9078781"/>
              <a:gd name="connsiteY806" fmla="*/ 6379072 h 8524451"/>
              <a:gd name="connsiteX807" fmla="*/ 8977416 w 9078781"/>
              <a:gd name="connsiteY807" fmla="*/ 6525640 h 8524451"/>
              <a:gd name="connsiteX808" fmla="*/ 9078781 w 9078781"/>
              <a:gd name="connsiteY808" fmla="*/ 7515014 h 8524451"/>
              <a:gd name="connsiteX809" fmla="*/ 9064303 w 9078781"/>
              <a:gd name="connsiteY809" fmla="*/ 8223464 h 8524451"/>
              <a:gd name="connsiteX810" fmla="*/ 9051627 w 9078781"/>
              <a:gd name="connsiteY810" fmla="*/ 8477678 h 8524451"/>
              <a:gd name="connsiteX811" fmla="*/ 9050207 w 9078781"/>
              <a:gd name="connsiteY811" fmla="*/ 8524451 h 8524451"/>
              <a:gd name="connsiteX812" fmla="*/ 179271 w 9078781"/>
              <a:gd name="connsiteY812" fmla="*/ 8524451 h 8524451"/>
              <a:gd name="connsiteX813" fmla="*/ 173790 w 9078781"/>
              <a:gd name="connsiteY813" fmla="*/ 8501332 h 8524451"/>
              <a:gd name="connsiteX814" fmla="*/ 166552 w 9078781"/>
              <a:gd name="connsiteY814" fmla="*/ 8342537 h 8524451"/>
              <a:gd name="connsiteX815" fmla="*/ 159312 w 9078781"/>
              <a:gd name="connsiteY815" fmla="*/ 8159320 h 8524451"/>
              <a:gd name="connsiteX816" fmla="*/ 130338 w 9078781"/>
              <a:gd name="connsiteY816" fmla="*/ 7768460 h 8524451"/>
              <a:gd name="connsiteX817" fmla="*/ 159312 w 9078781"/>
              <a:gd name="connsiteY817" fmla="*/ 7536380 h 8524451"/>
              <a:gd name="connsiteX818" fmla="*/ 173790 w 9078781"/>
              <a:gd name="connsiteY818" fmla="*/ 7548593 h 8524451"/>
              <a:gd name="connsiteX819" fmla="*/ 188268 w 9078781"/>
              <a:gd name="connsiteY819" fmla="*/ 7548593 h 8524451"/>
              <a:gd name="connsiteX820" fmla="*/ 159312 w 9078781"/>
              <a:gd name="connsiteY820" fmla="*/ 7450870 h 8524451"/>
              <a:gd name="connsiteX821" fmla="*/ 130338 w 9078781"/>
              <a:gd name="connsiteY821" fmla="*/ 7279864 h 8524451"/>
              <a:gd name="connsiteX822" fmla="*/ 108621 w 9078781"/>
              <a:gd name="connsiteY822" fmla="*/ 7139401 h 8524451"/>
              <a:gd name="connsiteX823" fmla="*/ 86904 w 9078781"/>
              <a:gd name="connsiteY823" fmla="*/ 6950076 h 8524451"/>
              <a:gd name="connsiteX824" fmla="*/ 115860 w 9078781"/>
              <a:gd name="connsiteY824" fmla="*/ 6864580 h 8524451"/>
              <a:gd name="connsiteX825" fmla="*/ 123099 w 9078781"/>
              <a:gd name="connsiteY825" fmla="*/ 6705786 h 8524451"/>
              <a:gd name="connsiteX826" fmla="*/ 115860 w 9078781"/>
              <a:gd name="connsiteY826" fmla="*/ 6534780 h 8524451"/>
              <a:gd name="connsiteX827" fmla="*/ 101382 w 9078781"/>
              <a:gd name="connsiteY827" fmla="*/ 6443178 h 8524451"/>
              <a:gd name="connsiteX828" fmla="*/ 101382 w 9078781"/>
              <a:gd name="connsiteY828" fmla="*/ 6351561 h 8524451"/>
              <a:gd name="connsiteX829" fmla="*/ 144817 w 9078781"/>
              <a:gd name="connsiteY829" fmla="*/ 6259960 h 8524451"/>
              <a:gd name="connsiteX830" fmla="*/ 130338 w 9078781"/>
              <a:gd name="connsiteY830" fmla="*/ 6150026 h 8524451"/>
              <a:gd name="connsiteX831" fmla="*/ 130338 w 9078781"/>
              <a:gd name="connsiteY831" fmla="*/ 6095058 h 8524451"/>
              <a:gd name="connsiteX832" fmla="*/ 159312 w 9078781"/>
              <a:gd name="connsiteY832" fmla="*/ 6082848 h 8524451"/>
              <a:gd name="connsiteX833" fmla="*/ 130338 w 9078781"/>
              <a:gd name="connsiteY833" fmla="*/ 6070636 h 8524451"/>
              <a:gd name="connsiteX834" fmla="*/ 101382 w 9078781"/>
              <a:gd name="connsiteY834" fmla="*/ 5972913 h 8524451"/>
              <a:gd name="connsiteX835" fmla="*/ 115860 w 9078781"/>
              <a:gd name="connsiteY835" fmla="*/ 5759166 h 8524451"/>
              <a:gd name="connsiteX836" fmla="*/ 130338 w 9078781"/>
              <a:gd name="connsiteY836" fmla="*/ 5569843 h 8524451"/>
              <a:gd name="connsiteX837" fmla="*/ 130338 w 9078781"/>
              <a:gd name="connsiteY837" fmla="*/ 5533193 h 8524451"/>
              <a:gd name="connsiteX838" fmla="*/ 115860 w 9078781"/>
              <a:gd name="connsiteY838" fmla="*/ 5386625 h 8524451"/>
              <a:gd name="connsiteX839" fmla="*/ 108621 w 9078781"/>
              <a:gd name="connsiteY839" fmla="*/ 5258360 h 8524451"/>
              <a:gd name="connsiteX840" fmla="*/ 115860 w 9078781"/>
              <a:gd name="connsiteY840" fmla="*/ 5154545 h 8524451"/>
              <a:gd name="connsiteX841" fmla="*/ 101382 w 9078781"/>
              <a:gd name="connsiteY841" fmla="*/ 4934679 h 8524451"/>
              <a:gd name="connsiteX842" fmla="*/ 57929 w 9078781"/>
              <a:gd name="connsiteY842" fmla="*/ 4348374 h 8524451"/>
              <a:gd name="connsiteX843" fmla="*/ 72408 w 9078781"/>
              <a:gd name="connsiteY843" fmla="*/ 4238454 h 8524451"/>
              <a:gd name="connsiteX844" fmla="*/ 101382 w 9078781"/>
              <a:gd name="connsiteY844" fmla="*/ 4275089 h 8524451"/>
              <a:gd name="connsiteX845" fmla="*/ 144817 w 9078781"/>
              <a:gd name="connsiteY845" fmla="*/ 4299528 h 8524451"/>
              <a:gd name="connsiteX846" fmla="*/ 152073 w 9078781"/>
              <a:gd name="connsiteY846" fmla="*/ 4244560 h 8524451"/>
              <a:gd name="connsiteX847" fmla="*/ 115860 w 9078781"/>
              <a:gd name="connsiteY847" fmla="*/ 4189593 h 8524451"/>
              <a:gd name="connsiteX848" fmla="*/ 101382 w 9078781"/>
              <a:gd name="connsiteY848" fmla="*/ 4165171 h 8524451"/>
              <a:gd name="connsiteX849" fmla="*/ 86904 w 9078781"/>
              <a:gd name="connsiteY849" fmla="*/ 4201806 h 8524451"/>
              <a:gd name="connsiteX850" fmla="*/ 36213 w 9078781"/>
              <a:gd name="connsiteY850" fmla="*/ 4036904 h 8524451"/>
              <a:gd name="connsiteX851" fmla="*/ 28973 w 9078781"/>
              <a:gd name="connsiteY851" fmla="*/ 3884230 h 8524451"/>
              <a:gd name="connsiteX852" fmla="*/ 86904 w 9078781"/>
              <a:gd name="connsiteY852" fmla="*/ 3896441 h 8524451"/>
              <a:gd name="connsiteX853" fmla="*/ 144817 w 9078781"/>
              <a:gd name="connsiteY853" fmla="*/ 3872019 h 8524451"/>
              <a:gd name="connsiteX854" fmla="*/ 115860 w 9078781"/>
              <a:gd name="connsiteY854" fmla="*/ 3688800 h 8524451"/>
              <a:gd name="connsiteX855" fmla="*/ 43451 w 9078781"/>
              <a:gd name="connsiteY855" fmla="*/ 2736061 h 8524451"/>
              <a:gd name="connsiteX856" fmla="*/ 0 w 9078781"/>
              <a:gd name="connsiteY856" fmla="*/ 2015400 h 8524451"/>
              <a:gd name="connsiteX857" fmla="*/ 0 w 9078781"/>
              <a:gd name="connsiteY857" fmla="*/ 1954326 h 8524451"/>
              <a:gd name="connsiteX858" fmla="*/ 72408 w 9078781"/>
              <a:gd name="connsiteY858" fmla="*/ 2076472 h 8524451"/>
              <a:gd name="connsiteX859" fmla="*/ 101382 w 9078781"/>
              <a:gd name="connsiteY859" fmla="*/ 2186406 h 8524451"/>
              <a:gd name="connsiteX860" fmla="*/ 115860 w 9078781"/>
              <a:gd name="connsiteY860" fmla="*/ 2198617 h 8524451"/>
              <a:gd name="connsiteX861" fmla="*/ 159312 w 9078781"/>
              <a:gd name="connsiteY861" fmla="*/ 1734474 h 8524451"/>
              <a:gd name="connsiteX862" fmla="*/ 159312 w 9078781"/>
              <a:gd name="connsiteY862" fmla="*/ 1282526 h 8524451"/>
              <a:gd name="connsiteX863" fmla="*/ 202748 w 9078781"/>
              <a:gd name="connsiteY863" fmla="*/ 891667 h 8524451"/>
              <a:gd name="connsiteX864" fmla="*/ 246199 w 9078781"/>
              <a:gd name="connsiteY864" fmla="*/ 659589 h 8524451"/>
              <a:gd name="connsiteX865" fmla="*/ 275155 w 9078781"/>
              <a:gd name="connsiteY865" fmla="*/ 757310 h 8524451"/>
              <a:gd name="connsiteX866" fmla="*/ 318608 w 9078781"/>
              <a:gd name="connsiteY866" fmla="*/ 1013813 h 8524451"/>
              <a:gd name="connsiteX867" fmla="*/ 318608 w 9078781"/>
              <a:gd name="connsiteY867" fmla="*/ 977163 h 8524451"/>
              <a:gd name="connsiteX868" fmla="*/ 325846 w 9078781"/>
              <a:gd name="connsiteY868" fmla="*/ 873336 h 8524451"/>
              <a:gd name="connsiteX869" fmla="*/ 333086 w 9078781"/>
              <a:gd name="connsiteY869" fmla="*/ 708449 h 8524451"/>
              <a:gd name="connsiteX870" fmla="*/ 434450 w 9078781"/>
              <a:gd name="connsiteY870" fmla="*/ 0 h 85244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</a:cxnLst>
            <a:rect l="l" t="t" r="r" b="b"/>
            <a:pathLst>
              <a:path w="9078781" h="8524451">
                <a:moveTo>
                  <a:pt x="202748" y="5142320"/>
                </a:moveTo>
                <a:cubicBezTo>
                  <a:pt x="144817" y="5142320"/>
                  <a:pt x="144817" y="5166756"/>
                  <a:pt x="202748" y="5215619"/>
                </a:cubicBezTo>
                <a:cubicBezTo>
                  <a:pt x="241361" y="5240041"/>
                  <a:pt x="260677" y="5244121"/>
                  <a:pt x="260677" y="5227830"/>
                </a:cubicBezTo>
                <a:cubicBezTo>
                  <a:pt x="260677" y="5170822"/>
                  <a:pt x="241361" y="5142320"/>
                  <a:pt x="202748" y="5142320"/>
                </a:cubicBezTo>
                <a:close/>
                <a:moveTo>
                  <a:pt x="260677" y="3615501"/>
                </a:moveTo>
                <a:cubicBezTo>
                  <a:pt x="251019" y="3615501"/>
                  <a:pt x="246199" y="3627728"/>
                  <a:pt x="246199" y="3652152"/>
                </a:cubicBezTo>
                <a:lnTo>
                  <a:pt x="275155" y="3713224"/>
                </a:lnTo>
                <a:cubicBezTo>
                  <a:pt x="284813" y="3713224"/>
                  <a:pt x="289633" y="3701013"/>
                  <a:pt x="289633" y="3676575"/>
                </a:cubicBezTo>
                <a:cubicBezTo>
                  <a:pt x="289633" y="3635860"/>
                  <a:pt x="279992" y="3615501"/>
                  <a:pt x="260677" y="3615501"/>
                </a:cubicBezTo>
                <a:close/>
                <a:moveTo>
                  <a:pt x="7134616" y="2945251"/>
                </a:moveTo>
                <a:cubicBezTo>
                  <a:pt x="7137028" y="2946271"/>
                  <a:pt x="7138233" y="2950854"/>
                  <a:pt x="7138233" y="2959000"/>
                </a:cubicBezTo>
                <a:cubicBezTo>
                  <a:pt x="7138233" y="2983423"/>
                  <a:pt x="7133412" y="2991569"/>
                  <a:pt x="7123754" y="2983423"/>
                </a:cubicBezTo>
                <a:cubicBezTo>
                  <a:pt x="7114095" y="2975277"/>
                  <a:pt x="7114095" y="2965105"/>
                  <a:pt x="7123754" y="2952878"/>
                </a:cubicBezTo>
                <a:cubicBezTo>
                  <a:pt x="7128583" y="2946772"/>
                  <a:pt x="7132203" y="2944231"/>
                  <a:pt x="7134616" y="2945251"/>
                </a:cubicBezTo>
                <a:close/>
                <a:moveTo>
                  <a:pt x="7789908" y="2665848"/>
                </a:moveTo>
                <a:cubicBezTo>
                  <a:pt x="7789908" y="2665848"/>
                  <a:pt x="7794745" y="2673996"/>
                  <a:pt x="7804386" y="2690272"/>
                </a:cubicBezTo>
                <a:cubicBezTo>
                  <a:pt x="7804386" y="2706563"/>
                  <a:pt x="7799566" y="2718774"/>
                  <a:pt x="7789908" y="2726920"/>
                </a:cubicBezTo>
                <a:close/>
                <a:moveTo>
                  <a:pt x="4898680" y="2566492"/>
                </a:moveTo>
                <a:lnTo>
                  <a:pt x="4897819" y="2567703"/>
                </a:lnTo>
                <a:cubicBezTo>
                  <a:pt x="4888160" y="2567703"/>
                  <a:pt x="4883342" y="2588060"/>
                  <a:pt x="4883342" y="2628762"/>
                </a:cubicBezTo>
                <a:lnTo>
                  <a:pt x="4889096" y="2638471"/>
                </a:lnTo>
                <a:close/>
                <a:moveTo>
                  <a:pt x="5339517" y="2479996"/>
                </a:moveTo>
                <a:cubicBezTo>
                  <a:pt x="5310542" y="2479996"/>
                  <a:pt x="5296063" y="2492208"/>
                  <a:pt x="5296063" y="2516630"/>
                </a:cubicBezTo>
                <a:cubicBezTo>
                  <a:pt x="5296063" y="2541068"/>
                  <a:pt x="5300883" y="2553281"/>
                  <a:pt x="5310542" y="2553281"/>
                </a:cubicBezTo>
                <a:cubicBezTo>
                  <a:pt x="5320199" y="2553281"/>
                  <a:pt x="5334679" y="2569573"/>
                  <a:pt x="5353994" y="2602142"/>
                </a:cubicBezTo>
                <a:cubicBezTo>
                  <a:pt x="5382951" y="2585849"/>
                  <a:pt x="5402267" y="2569573"/>
                  <a:pt x="5411924" y="2553281"/>
                </a:cubicBezTo>
                <a:cubicBezTo>
                  <a:pt x="5411924" y="2504419"/>
                  <a:pt x="5387788" y="2479996"/>
                  <a:pt x="5339517" y="2479996"/>
                </a:cubicBezTo>
                <a:close/>
                <a:moveTo>
                  <a:pt x="5238134" y="2406698"/>
                </a:moveTo>
                <a:lnTo>
                  <a:pt x="5207037" y="2421890"/>
                </a:lnTo>
                <a:lnTo>
                  <a:pt x="5212394" y="2595806"/>
                </a:lnTo>
                <a:lnTo>
                  <a:pt x="5227275" y="2585344"/>
                </a:lnTo>
                <a:cubicBezTo>
                  <a:pt x="5234515" y="2576183"/>
                  <a:pt x="5238134" y="2565492"/>
                  <a:pt x="5238134" y="2553281"/>
                </a:cubicBezTo>
                <a:cubicBezTo>
                  <a:pt x="5238134" y="2504419"/>
                  <a:pt x="5242972" y="2467771"/>
                  <a:pt x="5252613" y="2443347"/>
                </a:cubicBezTo>
                <a:cubicBezTo>
                  <a:pt x="5252613" y="2418923"/>
                  <a:pt x="5247791" y="2406698"/>
                  <a:pt x="5238134" y="2406698"/>
                </a:cubicBezTo>
                <a:close/>
                <a:moveTo>
                  <a:pt x="5325020" y="2370062"/>
                </a:moveTo>
                <a:cubicBezTo>
                  <a:pt x="5305722" y="2370062"/>
                  <a:pt x="5296063" y="2378208"/>
                  <a:pt x="5296063" y="2394487"/>
                </a:cubicBezTo>
                <a:cubicBezTo>
                  <a:pt x="5305722" y="2402632"/>
                  <a:pt x="5320199" y="2398566"/>
                  <a:pt x="5339517" y="2382273"/>
                </a:cubicBezTo>
                <a:cubicBezTo>
                  <a:pt x="5339517" y="2374128"/>
                  <a:pt x="5334679" y="2370062"/>
                  <a:pt x="5325020" y="2370062"/>
                </a:cubicBezTo>
                <a:close/>
                <a:moveTo>
                  <a:pt x="6767452" y="2359839"/>
                </a:moveTo>
                <a:cubicBezTo>
                  <a:pt x="6767452" y="2359839"/>
                  <a:pt x="6772290" y="2367984"/>
                  <a:pt x="6781929" y="2384261"/>
                </a:cubicBezTo>
                <a:cubicBezTo>
                  <a:pt x="6781929" y="2400553"/>
                  <a:pt x="6777109" y="2412764"/>
                  <a:pt x="6767452" y="2420910"/>
                </a:cubicBezTo>
                <a:close/>
                <a:moveTo>
                  <a:pt x="5078839" y="2296778"/>
                </a:moveTo>
                <a:lnTo>
                  <a:pt x="5093317" y="2308991"/>
                </a:lnTo>
                <a:cubicBezTo>
                  <a:pt x="5093317" y="2325281"/>
                  <a:pt x="5093317" y="2337492"/>
                  <a:pt x="5093317" y="2345638"/>
                </a:cubicBezTo>
                <a:cubicBezTo>
                  <a:pt x="5093317" y="2353770"/>
                  <a:pt x="5088496" y="2353770"/>
                  <a:pt x="5078839" y="2345638"/>
                </a:cubicBezTo>
                <a:cubicBezTo>
                  <a:pt x="5049881" y="2321202"/>
                  <a:pt x="5049881" y="2304924"/>
                  <a:pt x="5078839" y="2296778"/>
                </a:cubicBezTo>
                <a:close/>
                <a:moveTo>
                  <a:pt x="5089700" y="2221956"/>
                </a:moveTo>
                <a:cubicBezTo>
                  <a:pt x="5092113" y="2222978"/>
                  <a:pt x="5093317" y="2227560"/>
                  <a:pt x="5093317" y="2235706"/>
                </a:cubicBezTo>
                <a:cubicBezTo>
                  <a:pt x="5093317" y="2260129"/>
                  <a:pt x="5088496" y="2268273"/>
                  <a:pt x="5078839" y="2260129"/>
                </a:cubicBezTo>
                <a:cubicBezTo>
                  <a:pt x="5069180" y="2251984"/>
                  <a:pt x="5069180" y="2241811"/>
                  <a:pt x="5078839" y="2229586"/>
                </a:cubicBezTo>
                <a:cubicBezTo>
                  <a:pt x="5083669" y="2223480"/>
                  <a:pt x="5087288" y="2220936"/>
                  <a:pt x="5089700" y="2221956"/>
                </a:cubicBezTo>
                <a:close/>
                <a:moveTo>
                  <a:pt x="5368472" y="2052486"/>
                </a:moveTo>
                <a:cubicBezTo>
                  <a:pt x="5378131" y="2068764"/>
                  <a:pt x="5387788" y="2080976"/>
                  <a:pt x="5397428" y="2089121"/>
                </a:cubicBezTo>
                <a:cubicBezTo>
                  <a:pt x="5397428" y="2113545"/>
                  <a:pt x="5387788" y="2133918"/>
                  <a:pt x="5368472" y="2150195"/>
                </a:cubicBezTo>
                <a:cubicBezTo>
                  <a:pt x="5358815" y="2133918"/>
                  <a:pt x="5349156" y="2121689"/>
                  <a:pt x="5339517" y="2113545"/>
                </a:cubicBezTo>
                <a:cubicBezTo>
                  <a:pt x="5339517" y="2089121"/>
                  <a:pt x="5349156" y="2068764"/>
                  <a:pt x="5368472" y="2052486"/>
                </a:cubicBezTo>
                <a:close/>
                <a:moveTo>
                  <a:pt x="421784" y="1987923"/>
                </a:moveTo>
                <a:cubicBezTo>
                  <a:pt x="415752" y="1989960"/>
                  <a:pt x="410322" y="1995049"/>
                  <a:pt x="405494" y="2003187"/>
                </a:cubicBezTo>
                <a:cubicBezTo>
                  <a:pt x="405494" y="2019480"/>
                  <a:pt x="419972" y="2027611"/>
                  <a:pt x="448946" y="2027611"/>
                </a:cubicBezTo>
                <a:lnTo>
                  <a:pt x="477903" y="2015400"/>
                </a:lnTo>
                <a:cubicBezTo>
                  <a:pt x="468245" y="2007267"/>
                  <a:pt x="456185" y="1999122"/>
                  <a:pt x="441690" y="1990976"/>
                </a:cubicBezTo>
                <a:cubicBezTo>
                  <a:pt x="434450" y="1986903"/>
                  <a:pt x="427815" y="1985887"/>
                  <a:pt x="421784" y="1987923"/>
                </a:cubicBezTo>
                <a:close/>
                <a:moveTo>
                  <a:pt x="5393812" y="1953240"/>
                </a:moveTo>
                <a:cubicBezTo>
                  <a:pt x="5396224" y="1954258"/>
                  <a:pt x="5397428" y="1958838"/>
                  <a:pt x="5397428" y="1966978"/>
                </a:cubicBezTo>
                <a:cubicBezTo>
                  <a:pt x="5397428" y="1991414"/>
                  <a:pt x="5392608" y="1999546"/>
                  <a:pt x="5382951" y="1991414"/>
                </a:cubicBezTo>
                <a:cubicBezTo>
                  <a:pt x="5373292" y="1983268"/>
                  <a:pt x="5373292" y="1973081"/>
                  <a:pt x="5382951" y="1960871"/>
                </a:cubicBezTo>
                <a:cubicBezTo>
                  <a:pt x="5387780" y="1954765"/>
                  <a:pt x="5391399" y="1952222"/>
                  <a:pt x="5393812" y="1953240"/>
                </a:cubicBezTo>
                <a:close/>
                <a:moveTo>
                  <a:pt x="5744992" y="1942554"/>
                </a:moveTo>
                <a:cubicBezTo>
                  <a:pt x="5744992" y="1942554"/>
                  <a:pt x="5749831" y="1950700"/>
                  <a:pt x="5759471" y="1966978"/>
                </a:cubicBezTo>
                <a:cubicBezTo>
                  <a:pt x="5759471" y="1983268"/>
                  <a:pt x="5754651" y="1995480"/>
                  <a:pt x="5744992" y="2003625"/>
                </a:cubicBezTo>
                <a:close/>
                <a:moveTo>
                  <a:pt x="5307832" y="1916594"/>
                </a:moveTo>
                <a:cubicBezTo>
                  <a:pt x="5316883" y="1919650"/>
                  <a:pt x="5317785" y="1936440"/>
                  <a:pt x="5310542" y="1966978"/>
                </a:cubicBezTo>
                <a:cubicBezTo>
                  <a:pt x="5310542" y="1983268"/>
                  <a:pt x="5305722" y="1999546"/>
                  <a:pt x="5296063" y="2015836"/>
                </a:cubicBezTo>
                <a:cubicBezTo>
                  <a:pt x="5286406" y="2040260"/>
                  <a:pt x="5279167" y="2052486"/>
                  <a:pt x="5274346" y="2052486"/>
                </a:cubicBezTo>
                <a:cubicBezTo>
                  <a:pt x="5269508" y="2052486"/>
                  <a:pt x="5267108" y="2036195"/>
                  <a:pt x="5267108" y="2003625"/>
                </a:cubicBezTo>
                <a:cubicBezTo>
                  <a:pt x="5267108" y="1962911"/>
                  <a:pt x="5276747" y="1934408"/>
                  <a:pt x="5296063" y="1918115"/>
                </a:cubicBezTo>
                <a:cubicBezTo>
                  <a:pt x="5300892" y="1916082"/>
                  <a:pt x="5304815" y="1915575"/>
                  <a:pt x="5307832" y="1916594"/>
                </a:cubicBezTo>
                <a:close/>
                <a:moveTo>
                  <a:pt x="14495" y="1844406"/>
                </a:moveTo>
                <a:cubicBezTo>
                  <a:pt x="33794" y="1844406"/>
                  <a:pt x="43451" y="1856619"/>
                  <a:pt x="43451" y="1881042"/>
                </a:cubicBezTo>
                <a:cubicBezTo>
                  <a:pt x="43451" y="1905466"/>
                  <a:pt x="33794" y="1917693"/>
                  <a:pt x="14495" y="1917693"/>
                </a:cubicBezTo>
                <a:cubicBezTo>
                  <a:pt x="4837" y="1917693"/>
                  <a:pt x="0" y="1905466"/>
                  <a:pt x="0" y="1881042"/>
                </a:cubicBezTo>
                <a:cubicBezTo>
                  <a:pt x="0" y="1856619"/>
                  <a:pt x="4837" y="1844406"/>
                  <a:pt x="14495" y="1844406"/>
                </a:cubicBezTo>
                <a:close/>
                <a:moveTo>
                  <a:pt x="39834" y="1769585"/>
                </a:moveTo>
                <a:cubicBezTo>
                  <a:pt x="42247" y="1770607"/>
                  <a:pt x="43451" y="1775189"/>
                  <a:pt x="43451" y="1783335"/>
                </a:cubicBezTo>
                <a:cubicBezTo>
                  <a:pt x="43451" y="1807759"/>
                  <a:pt x="38631" y="1815904"/>
                  <a:pt x="28973" y="1807759"/>
                </a:cubicBezTo>
                <a:cubicBezTo>
                  <a:pt x="19316" y="1799613"/>
                  <a:pt x="19316" y="1789425"/>
                  <a:pt x="28973" y="1777214"/>
                </a:cubicBezTo>
                <a:cubicBezTo>
                  <a:pt x="33802" y="1771108"/>
                  <a:pt x="37422" y="1768567"/>
                  <a:pt x="39834" y="1769585"/>
                </a:cubicBezTo>
                <a:close/>
                <a:moveTo>
                  <a:pt x="5122291" y="1649401"/>
                </a:moveTo>
                <a:lnTo>
                  <a:pt x="5136769" y="1649401"/>
                </a:lnTo>
                <a:lnTo>
                  <a:pt x="5151246" y="1649401"/>
                </a:lnTo>
                <a:cubicBezTo>
                  <a:pt x="5151246" y="1657547"/>
                  <a:pt x="5146427" y="1661613"/>
                  <a:pt x="5136769" y="1661613"/>
                </a:cubicBezTo>
                <a:cubicBezTo>
                  <a:pt x="5127110" y="1661613"/>
                  <a:pt x="5122291" y="1657547"/>
                  <a:pt x="5122291" y="1649401"/>
                </a:cubicBezTo>
                <a:close/>
                <a:moveTo>
                  <a:pt x="5151246" y="1588328"/>
                </a:moveTo>
                <a:lnTo>
                  <a:pt x="5165725" y="1588328"/>
                </a:lnTo>
                <a:lnTo>
                  <a:pt x="5165725" y="1600539"/>
                </a:lnTo>
                <a:cubicBezTo>
                  <a:pt x="5156068" y="1600539"/>
                  <a:pt x="5151246" y="1596473"/>
                  <a:pt x="5151246" y="1588328"/>
                </a:cubicBezTo>
                <a:close/>
                <a:moveTo>
                  <a:pt x="3402582" y="1527928"/>
                </a:moveTo>
                <a:cubicBezTo>
                  <a:pt x="3404995" y="1528949"/>
                  <a:pt x="3406199" y="1533531"/>
                  <a:pt x="3406199" y="1541678"/>
                </a:cubicBezTo>
                <a:cubicBezTo>
                  <a:pt x="3406199" y="1566101"/>
                  <a:pt x="3401379" y="1574246"/>
                  <a:pt x="3391722" y="1566101"/>
                </a:cubicBezTo>
                <a:cubicBezTo>
                  <a:pt x="3382063" y="1557955"/>
                  <a:pt x="3382063" y="1547784"/>
                  <a:pt x="3391722" y="1535557"/>
                </a:cubicBezTo>
                <a:cubicBezTo>
                  <a:pt x="3396549" y="1529451"/>
                  <a:pt x="3400170" y="1526909"/>
                  <a:pt x="3402582" y="1527928"/>
                </a:cubicBezTo>
                <a:close/>
                <a:moveTo>
                  <a:pt x="43451" y="1416885"/>
                </a:moveTo>
                <a:cubicBezTo>
                  <a:pt x="53109" y="1425030"/>
                  <a:pt x="62768" y="1437241"/>
                  <a:pt x="72408" y="1453533"/>
                </a:cubicBezTo>
                <a:lnTo>
                  <a:pt x="57929" y="1502395"/>
                </a:lnTo>
                <a:close/>
                <a:moveTo>
                  <a:pt x="304128" y="1368037"/>
                </a:moveTo>
                <a:cubicBezTo>
                  <a:pt x="294471" y="1368037"/>
                  <a:pt x="289633" y="1437241"/>
                  <a:pt x="289633" y="1575678"/>
                </a:cubicBezTo>
                <a:lnTo>
                  <a:pt x="318608" y="1771108"/>
                </a:lnTo>
                <a:cubicBezTo>
                  <a:pt x="328266" y="1738539"/>
                  <a:pt x="333086" y="1681547"/>
                  <a:pt x="333086" y="1600117"/>
                </a:cubicBezTo>
                <a:cubicBezTo>
                  <a:pt x="333086" y="1445387"/>
                  <a:pt x="323427" y="1368037"/>
                  <a:pt x="304128" y="1368037"/>
                </a:cubicBezTo>
                <a:close/>
                <a:moveTo>
                  <a:pt x="4057875" y="1248526"/>
                </a:moveTo>
                <a:cubicBezTo>
                  <a:pt x="4057875" y="1248526"/>
                  <a:pt x="4062711" y="1256672"/>
                  <a:pt x="4072352" y="1272949"/>
                </a:cubicBezTo>
                <a:cubicBezTo>
                  <a:pt x="4072352" y="1289241"/>
                  <a:pt x="4067533" y="1301453"/>
                  <a:pt x="4057875" y="1309600"/>
                </a:cubicBezTo>
                <a:close/>
                <a:moveTo>
                  <a:pt x="651675" y="1209241"/>
                </a:moveTo>
                <a:lnTo>
                  <a:pt x="637197" y="1429110"/>
                </a:lnTo>
                <a:lnTo>
                  <a:pt x="637197" y="1587890"/>
                </a:lnTo>
                <a:cubicBezTo>
                  <a:pt x="646855" y="1579760"/>
                  <a:pt x="651675" y="1559402"/>
                  <a:pt x="651675" y="1526818"/>
                </a:cubicBezTo>
                <a:cubicBezTo>
                  <a:pt x="666171" y="1429110"/>
                  <a:pt x="673410" y="1353786"/>
                  <a:pt x="673410" y="1300859"/>
                </a:cubicBezTo>
                <a:cubicBezTo>
                  <a:pt x="673410" y="1247918"/>
                  <a:pt x="666171" y="1217389"/>
                  <a:pt x="651675" y="1209241"/>
                </a:cubicBezTo>
                <a:close/>
                <a:moveTo>
                  <a:pt x="1607480" y="1062674"/>
                </a:moveTo>
                <a:cubicBezTo>
                  <a:pt x="1578508" y="1062674"/>
                  <a:pt x="1564028" y="1074886"/>
                  <a:pt x="1564028" y="1099309"/>
                </a:cubicBezTo>
                <a:cubicBezTo>
                  <a:pt x="1564028" y="1123746"/>
                  <a:pt x="1568848" y="1135958"/>
                  <a:pt x="1578508" y="1135958"/>
                </a:cubicBezTo>
                <a:cubicBezTo>
                  <a:pt x="1588166" y="1135958"/>
                  <a:pt x="1602643" y="1152250"/>
                  <a:pt x="1621959" y="1184819"/>
                </a:cubicBezTo>
                <a:cubicBezTo>
                  <a:pt x="1650915" y="1168526"/>
                  <a:pt x="1670230" y="1152250"/>
                  <a:pt x="1679888" y="1135958"/>
                </a:cubicBezTo>
                <a:cubicBezTo>
                  <a:pt x="1679888" y="1087098"/>
                  <a:pt x="1655753" y="1062674"/>
                  <a:pt x="1607480" y="1062674"/>
                </a:cubicBezTo>
                <a:close/>
                <a:moveTo>
                  <a:pt x="734951" y="1035189"/>
                </a:moveTo>
                <a:cubicBezTo>
                  <a:pt x="727707" y="1037227"/>
                  <a:pt x="724084" y="1046389"/>
                  <a:pt x="724084" y="1062674"/>
                </a:cubicBezTo>
                <a:cubicBezTo>
                  <a:pt x="724084" y="1095243"/>
                  <a:pt x="733742" y="1111520"/>
                  <a:pt x="753058" y="1111520"/>
                </a:cubicBezTo>
                <a:cubicBezTo>
                  <a:pt x="782014" y="1119667"/>
                  <a:pt x="796492" y="1111520"/>
                  <a:pt x="796492" y="1087098"/>
                </a:cubicBezTo>
                <a:cubicBezTo>
                  <a:pt x="796492" y="1070819"/>
                  <a:pt x="786853" y="1058594"/>
                  <a:pt x="767536" y="1050448"/>
                </a:cubicBezTo>
                <a:cubicBezTo>
                  <a:pt x="753058" y="1038237"/>
                  <a:pt x="742195" y="1033150"/>
                  <a:pt x="734951" y="1035189"/>
                </a:cubicBezTo>
                <a:close/>
                <a:moveTo>
                  <a:pt x="1506098" y="989374"/>
                </a:moveTo>
                <a:lnTo>
                  <a:pt x="1475002" y="1004568"/>
                </a:lnTo>
                <a:lnTo>
                  <a:pt x="1480358" y="1178483"/>
                </a:lnTo>
                <a:lnTo>
                  <a:pt x="1495240" y="1168021"/>
                </a:lnTo>
                <a:cubicBezTo>
                  <a:pt x="1502478" y="1158859"/>
                  <a:pt x="1506098" y="1148170"/>
                  <a:pt x="1506098" y="1135958"/>
                </a:cubicBezTo>
                <a:cubicBezTo>
                  <a:pt x="1506098" y="1087098"/>
                  <a:pt x="1510937" y="1050448"/>
                  <a:pt x="1520576" y="1026024"/>
                </a:cubicBezTo>
                <a:cubicBezTo>
                  <a:pt x="1520576" y="1001601"/>
                  <a:pt x="1515756" y="989374"/>
                  <a:pt x="1506098" y="989374"/>
                </a:cubicBezTo>
                <a:close/>
                <a:moveTo>
                  <a:pt x="984763" y="989374"/>
                </a:moveTo>
                <a:cubicBezTo>
                  <a:pt x="1004077" y="989374"/>
                  <a:pt x="1012527" y="991414"/>
                  <a:pt x="1010106" y="995481"/>
                </a:cubicBezTo>
                <a:cubicBezTo>
                  <a:pt x="1007688" y="999560"/>
                  <a:pt x="994420" y="1005667"/>
                  <a:pt x="970283" y="1013813"/>
                </a:cubicBezTo>
                <a:cubicBezTo>
                  <a:pt x="950968" y="1021958"/>
                  <a:pt x="936488" y="1026024"/>
                  <a:pt x="926830" y="1026024"/>
                </a:cubicBezTo>
                <a:cubicBezTo>
                  <a:pt x="897875" y="1026024"/>
                  <a:pt x="883396" y="1017878"/>
                  <a:pt x="883396" y="1001601"/>
                </a:cubicBezTo>
                <a:cubicBezTo>
                  <a:pt x="883396" y="993454"/>
                  <a:pt x="917173" y="989374"/>
                  <a:pt x="984763" y="989374"/>
                </a:cubicBezTo>
                <a:close/>
                <a:moveTo>
                  <a:pt x="3435172" y="955373"/>
                </a:moveTo>
                <a:lnTo>
                  <a:pt x="3449651" y="955373"/>
                </a:lnTo>
                <a:lnTo>
                  <a:pt x="3463869" y="955373"/>
                </a:lnTo>
                <a:lnTo>
                  <a:pt x="3463846" y="955612"/>
                </a:lnTo>
                <a:lnTo>
                  <a:pt x="3449651" y="967585"/>
                </a:lnTo>
                <a:cubicBezTo>
                  <a:pt x="3439992" y="967585"/>
                  <a:pt x="3435172" y="963520"/>
                  <a:pt x="3435172" y="955373"/>
                </a:cubicBezTo>
                <a:close/>
                <a:moveTo>
                  <a:pt x="1592985" y="952741"/>
                </a:moveTo>
                <a:cubicBezTo>
                  <a:pt x="1573687" y="952741"/>
                  <a:pt x="1564028" y="960886"/>
                  <a:pt x="1564028" y="977163"/>
                </a:cubicBezTo>
                <a:cubicBezTo>
                  <a:pt x="1573687" y="985308"/>
                  <a:pt x="1588166" y="981243"/>
                  <a:pt x="1607480" y="964952"/>
                </a:cubicBezTo>
                <a:cubicBezTo>
                  <a:pt x="1607480" y="956806"/>
                  <a:pt x="1602643" y="952741"/>
                  <a:pt x="1592985" y="952741"/>
                </a:cubicBezTo>
                <a:close/>
                <a:moveTo>
                  <a:pt x="3035417" y="942515"/>
                </a:moveTo>
                <a:cubicBezTo>
                  <a:pt x="3035417" y="942515"/>
                  <a:pt x="3040255" y="950662"/>
                  <a:pt x="3049896" y="966939"/>
                </a:cubicBezTo>
                <a:cubicBezTo>
                  <a:pt x="3049896" y="983232"/>
                  <a:pt x="3045074" y="995443"/>
                  <a:pt x="3035417" y="1003589"/>
                </a:cubicBezTo>
                <a:close/>
                <a:moveTo>
                  <a:pt x="1346804" y="879456"/>
                </a:moveTo>
                <a:lnTo>
                  <a:pt x="1361282" y="891667"/>
                </a:lnTo>
                <a:cubicBezTo>
                  <a:pt x="1361282" y="907960"/>
                  <a:pt x="1361282" y="920171"/>
                  <a:pt x="1361282" y="928317"/>
                </a:cubicBezTo>
                <a:cubicBezTo>
                  <a:pt x="1361282" y="936448"/>
                  <a:pt x="1356461" y="936448"/>
                  <a:pt x="1346804" y="928317"/>
                </a:cubicBezTo>
                <a:cubicBezTo>
                  <a:pt x="1317847" y="903878"/>
                  <a:pt x="1317847" y="887601"/>
                  <a:pt x="1346804" y="879456"/>
                </a:cubicBezTo>
                <a:close/>
                <a:moveTo>
                  <a:pt x="1357664" y="804633"/>
                </a:moveTo>
                <a:cubicBezTo>
                  <a:pt x="1360077" y="805654"/>
                  <a:pt x="1361282" y="810237"/>
                  <a:pt x="1361282" y="818382"/>
                </a:cubicBezTo>
                <a:cubicBezTo>
                  <a:pt x="1361282" y="842806"/>
                  <a:pt x="1356461" y="850952"/>
                  <a:pt x="1346804" y="842806"/>
                </a:cubicBezTo>
                <a:cubicBezTo>
                  <a:pt x="1337146" y="834661"/>
                  <a:pt x="1337146" y="824489"/>
                  <a:pt x="1346804" y="812262"/>
                </a:cubicBezTo>
                <a:cubicBezTo>
                  <a:pt x="1351632" y="806157"/>
                  <a:pt x="1355252" y="803614"/>
                  <a:pt x="1357664" y="804633"/>
                </a:cubicBezTo>
                <a:close/>
                <a:moveTo>
                  <a:pt x="825466" y="769521"/>
                </a:moveTo>
                <a:cubicBezTo>
                  <a:pt x="844765" y="769521"/>
                  <a:pt x="854423" y="777667"/>
                  <a:pt x="854423" y="793945"/>
                </a:cubicBezTo>
                <a:cubicBezTo>
                  <a:pt x="844765" y="818382"/>
                  <a:pt x="825466" y="814302"/>
                  <a:pt x="796492" y="781734"/>
                </a:cubicBezTo>
                <a:cubicBezTo>
                  <a:pt x="796492" y="773587"/>
                  <a:pt x="806150" y="769521"/>
                  <a:pt x="825466" y="769521"/>
                </a:cubicBezTo>
                <a:close/>
                <a:moveTo>
                  <a:pt x="709606" y="708449"/>
                </a:moveTo>
                <a:cubicBezTo>
                  <a:pt x="719264" y="716595"/>
                  <a:pt x="724084" y="741019"/>
                  <a:pt x="724084" y="781734"/>
                </a:cubicBezTo>
                <a:cubicBezTo>
                  <a:pt x="724084" y="814302"/>
                  <a:pt x="719264" y="834661"/>
                  <a:pt x="709606" y="842806"/>
                </a:cubicBezTo>
                <a:lnTo>
                  <a:pt x="680649" y="757310"/>
                </a:lnTo>
                <a:cubicBezTo>
                  <a:pt x="690308" y="732872"/>
                  <a:pt x="699949" y="716595"/>
                  <a:pt x="709606" y="708449"/>
                </a:cubicBezTo>
                <a:close/>
                <a:moveTo>
                  <a:pt x="796492" y="659589"/>
                </a:moveTo>
                <a:lnTo>
                  <a:pt x="796492" y="671800"/>
                </a:lnTo>
                <a:lnTo>
                  <a:pt x="796492" y="684011"/>
                </a:lnTo>
                <a:cubicBezTo>
                  <a:pt x="786853" y="684011"/>
                  <a:pt x="782014" y="679945"/>
                  <a:pt x="782014" y="671800"/>
                </a:cubicBezTo>
                <a:cubicBezTo>
                  <a:pt x="782014" y="663654"/>
                  <a:pt x="786853" y="659589"/>
                  <a:pt x="796492" y="659589"/>
                </a:cubicBezTo>
                <a:close/>
                <a:moveTo>
                  <a:pt x="1636437" y="635165"/>
                </a:moveTo>
                <a:cubicBezTo>
                  <a:pt x="1646094" y="651441"/>
                  <a:pt x="1655753" y="663654"/>
                  <a:pt x="1665393" y="671800"/>
                </a:cubicBezTo>
                <a:cubicBezTo>
                  <a:pt x="1665393" y="696222"/>
                  <a:pt x="1655753" y="716595"/>
                  <a:pt x="1636437" y="732872"/>
                </a:cubicBezTo>
                <a:cubicBezTo>
                  <a:pt x="1626779" y="716595"/>
                  <a:pt x="1617121" y="704369"/>
                  <a:pt x="1607480" y="696222"/>
                </a:cubicBezTo>
                <a:cubicBezTo>
                  <a:pt x="1607480" y="671800"/>
                  <a:pt x="1617121" y="651441"/>
                  <a:pt x="1636437" y="635165"/>
                </a:cubicBezTo>
                <a:close/>
                <a:moveTo>
                  <a:pt x="912353" y="635165"/>
                </a:moveTo>
                <a:cubicBezTo>
                  <a:pt x="922010" y="635165"/>
                  <a:pt x="926830" y="639230"/>
                  <a:pt x="926830" y="647376"/>
                </a:cubicBezTo>
                <a:cubicBezTo>
                  <a:pt x="926830" y="655521"/>
                  <a:pt x="922010" y="659589"/>
                  <a:pt x="912353" y="659589"/>
                </a:cubicBezTo>
                <a:cubicBezTo>
                  <a:pt x="902694" y="659589"/>
                  <a:pt x="897875" y="655521"/>
                  <a:pt x="897875" y="647376"/>
                </a:cubicBezTo>
                <a:cubicBezTo>
                  <a:pt x="897875" y="639230"/>
                  <a:pt x="902694" y="635165"/>
                  <a:pt x="912353" y="635165"/>
                </a:cubicBezTo>
                <a:close/>
                <a:moveTo>
                  <a:pt x="1661776" y="535918"/>
                </a:moveTo>
                <a:cubicBezTo>
                  <a:pt x="1664189" y="536936"/>
                  <a:pt x="1665393" y="541515"/>
                  <a:pt x="1665393" y="549654"/>
                </a:cubicBezTo>
                <a:cubicBezTo>
                  <a:pt x="1665393" y="574093"/>
                  <a:pt x="1660572" y="582224"/>
                  <a:pt x="1650915" y="574093"/>
                </a:cubicBezTo>
                <a:cubicBezTo>
                  <a:pt x="1641257" y="565945"/>
                  <a:pt x="1641257" y="555760"/>
                  <a:pt x="1650915" y="543549"/>
                </a:cubicBezTo>
                <a:cubicBezTo>
                  <a:pt x="1655745" y="537443"/>
                  <a:pt x="1659364" y="534901"/>
                  <a:pt x="1661776" y="535918"/>
                </a:cubicBezTo>
                <a:close/>
                <a:moveTo>
                  <a:pt x="2012957" y="525232"/>
                </a:moveTo>
                <a:cubicBezTo>
                  <a:pt x="2012957" y="525232"/>
                  <a:pt x="2017795" y="533377"/>
                  <a:pt x="2027436" y="549654"/>
                </a:cubicBezTo>
                <a:cubicBezTo>
                  <a:pt x="2027436" y="565945"/>
                  <a:pt x="2022615" y="578158"/>
                  <a:pt x="2012957" y="586304"/>
                </a:cubicBezTo>
                <a:close/>
                <a:moveTo>
                  <a:pt x="637197" y="525232"/>
                </a:moveTo>
                <a:lnTo>
                  <a:pt x="651675" y="574093"/>
                </a:lnTo>
                <a:cubicBezTo>
                  <a:pt x="651675" y="614808"/>
                  <a:pt x="646855" y="635165"/>
                  <a:pt x="637197" y="635165"/>
                </a:cubicBezTo>
                <a:cubicBezTo>
                  <a:pt x="617899" y="635165"/>
                  <a:pt x="608241" y="618873"/>
                  <a:pt x="608241" y="586304"/>
                </a:cubicBezTo>
                <a:cubicBezTo>
                  <a:pt x="608241" y="561865"/>
                  <a:pt x="617899" y="541509"/>
                  <a:pt x="637197" y="525232"/>
                </a:cubicBezTo>
                <a:close/>
                <a:moveTo>
                  <a:pt x="1575798" y="499272"/>
                </a:moveTo>
                <a:cubicBezTo>
                  <a:pt x="1584850" y="502328"/>
                  <a:pt x="1585750" y="519118"/>
                  <a:pt x="1578508" y="549654"/>
                </a:cubicBezTo>
                <a:cubicBezTo>
                  <a:pt x="1578508" y="565945"/>
                  <a:pt x="1573687" y="582224"/>
                  <a:pt x="1564028" y="598515"/>
                </a:cubicBezTo>
                <a:cubicBezTo>
                  <a:pt x="1554371" y="622939"/>
                  <a:pt x="1547132" y="635165"/>
                  <a:pt x="1542311" y="635165"/>
                </a:cubicBezTo>
                <a:cubicBezTo>
                  <a:pt x="1537474" y="635165"/>
                  <a:pt x="1535072" y="618873"/>
                  <a:pt x="1535072" y="586304"/>
                </a:cubicBezTo>
                <a:cubicBezTo>
                  <a:pt x="1535072" y="545589"/>
                  <a:pt x="1544714" y="517085"/>
                  <a:pt x="1564028" y="500793"/>
                </a:cubicBezTo>
                <a:cubicBezTo>
                  <a:pt x="1568857" y="498761"/>
                  <a:pt x="1572780" y="498253"/>
                  <a:pt x="1575798" y="499272"/>
                </a:cubicBezTo>
                <a:close/>
                <a:moveTo>
                  <a:pt x="724084" y="366437"/>
                </a:moveTo>
                <a:cubicBezTo>
                  <a:pt x="733742" y="366437"/>
                  <a:pt x="738580" y="386793"/>
                  <a:pt x="738580" y="427508"/>
                </a:cubicBezTo>
                <a:cubicBezTo>
                  <a:pt x="738580" y="557800"/>
                  <a:pt x="728922" y="622939"/>
                  <a:pt x="709606" y="622939"/>
                </a:cubicBezTo>
                <a:lnTo>
                  <a:pt x="695128" y="500793"/>
                </a:lnTo>
                <a:cubicBezTo>
                  <a:pt x="695128" y="411232"/>
                  <a:pt x="704786" y="366437"/>
                  <a:pt x="724084" y="366437"/>
                </a:cubicBezTo>
                <a:close/>
                <a:moveTo>
                  <a:pt x="1390256" y="232080"/>
                </a:moveTo>
                <a:lnTo>
                  <a:pt x="1404733" y="232080"/>
                </a:lnTo>
                <a:lnTo>
                  <a:pt x="1419211" y="232080"/>
                </a:lnTo>
                <a:cubicBezTo>
                  <a:pt x="1419211" y="240225"/>
                  <a:pt x="1414392" y="244291"/>
                  <a:pt x="1404733" y="244291"/>
                </a:cubicBezTo>
                <a:cubicBezTo>
                  <a:pt x="1395075" y="244291"/>
                  <a:pt x="1390256" y="240225"/>
                  <a:pt x="1390256" y="232080"/>
                </a:cubicBezTo>
                <a:close/>
                <a:moveTo>
                  <a:pt x="1419211" y="171006"/>
                </a:moveTo>
                <a:lnTo>
                  <a:pt x="1433690" y="171006"/>
                </a:lnTo>
                <a:lnTo>
                  <a:pt x="1433690" y="183217"/>
                </a:lnTo>
                <a:cubicBezTo>
                  <a:pt x="1424033" y="183217"/>
                  <a:pt x="1419211" y="179152"/>
                  <a:pt x="1419211" y="171006"/>
                </a:cubicBezTo>
                <a:close/>
                <a:moveTo>
                  <a:pt x="434450" y="0"/>
                </a:moveTo>
                <a:lnTo>
                  <a:pt x="463424" y="940528"/>
                </a:lnTo>
                <a:cubicBezTo>
                  <a:pt x="444109" y="940528"/>
                  <a:pt x="434450" y="956806"/>
                  <a:pt x="434450" y="989374"/>
                </a:cubicBezTo>
                <a:cubicBezTo>
                  <a:pt x="434450" y="1013813"/>
                  <a:pt x="444109" y="1017878"/>
                  <a:pt x="463424" y="1001601"/>
                </a:cubicBezTo>
                <a:lnTo>
                  <a:pt x="477903" y="1148170"/>
                </a:lnTo>
                <a:cubicBezTo>
                  <a:pt x="477903" y="1262170"/>
                  <a:pt x="482723" y="1319176"/>
                  <a:pt x="492381" y="1319176"/>
                </a:cubicBezTo>
                <a:cubicBezTo>
                  <a:pt x="502038" y="1319176"/>
                  <a:pt x="523756" y="1227574"/>
                  <a:pt x="557550" y="1044340"/>
                </a:cubicBezTo>
                <a:cubicBezTo>
                  <a:pt x="591344" y="861123"/>
                  <a:pt x="617899" y="769521"/>
                  <a:pt x="637197" y="769521"/>
                </a:cubicBezTo>
                <a:cubicBezTo>
                  <a:pt x="656513" y="769521"/>
                  <a:pt x="666171" y="830595"/>
                  <a:pt x="666171" y="952741"/>
                </a:cubicBezTo>
                <a:cubicBezTo>
                  <a:pt x="666171" y="1009747"/>
                  <a:pt x="670991" y="1038235"/>
                  <a:pt x="680649" y="1038235"/>
                </a:cubicBezTo>
                <a:cubicBezTo>
                  <a:pt x="699949" y="907960"/>
                  <a:pt x="714444" y="871310"/>
                  <a:pt x="724084" y="928317"/>
                </a:cubicBezTo>
                <a:cubicBezTo>
                  <a:pt x="733742" y="944593"/>
                  <a:pt x="743400" y="956806"/>
                  <a:pt x="753058" y="964952"/>
                </a:cubicBezTo>
                <a:cubicBezTo>
                  <a:pt x="762715" y="981243"/>
                  <a:pt x="772356" y="977163"/>
                  <a:pt x="782014" y="952741"/>
                </a:cubicBezTo>
                <a:cubicBezTo>
                  <a:pt x="782014" y="944593"/>
                  <a:pt x="782014" y="928317"/>
                  <a:pt x="782014" y="903878"/>
                </a:cubicBezTo>
                <a:cubicBezTo>
                  <a:pt x="782014" y="863163"/>
                  <a:pt x="791672" y="842806"/>
                  <a:pt x="810988" y="842806"/>
                </a:cubicBezTo>
                <a:cubicBezTo>
                  <a:pt x="839946" y="842806"/>
                  <a:pt x="854423" y="875376"/>
                  <a:pt x="854423" y="940528"/>
                </a:cubicBezTo>
                <a:cubicBezTo>
                  <a:pt x="854423" y="1005667"/>
                  <a:pt x="868901" y="1050448"/>
                  <a:pt x="897875" y="1074886"/>
                </a:cubicBezTo>
                <a:cubicBezTo>
                  <a:pt x="936488" y="1091177"/>
                  <a:pt x="938907" y="1105414"/>
                  <a:pt x="905115" y="1117627"/>
                </a:cubicBezTo>
                <a:cubicBezTo>
                  <a:pt x="871319" y="1129853"/>
                  <a:pt x="854423" y="1144104"/>
                  <a:pt x="854423" y="1160381"/>
                </a:cubicBezTo>
                <a:cubicBezTo>
                  <a:pt x="854423" y="1168526"/>
                  <a:pt x="864082" y="1172594"/>
                  <a:pt x="883396" y="1172594"/>
                </a:cubicBezTo>
                <a:cubicBezTo>
                  <a:pt x="902694" y="1172594"/>
                  <a:pt x="917173" y="1184819"/>
                  <a:pt x="926830" y="1209241"/>
                </a:cubicBezTo>
                <a:lnTo>
                  <a:pt x="941309" y="1270315"/>
                </a:lnTo>
                <a:lnTo>
                  <a:pt x="941309" y="1221454"/>
                </a:lnTo>
                <a:cubicBezTo>
                  <a:pt x="941309" y="1197030"/>
                  <a:pt x="955805" y="1174634"/>
                  <a:pt x="984763" y="1154275"/>
                </a:cubicBezTo>
                <a:cubicBezTo>
                  <a:pt x="1013717" y="1133918"/>
                  <a:pt x="1028213" y="1115600"/>
                  <a:pt x="1028213" y="1099309"/>
                </a:cubicBezTo>
                <a:cubicBezTo>
                  <a:pt x="1028213" y="1083032"/>
                  <a:pt x="1033033" y="1083032"/>
                  <a:pt x="1042691" y="1099309"/>
                </a:cubicBezTo>
                <a:cubicBezTo>
                  <a:pt x="1061990" y="1131893"/>
                  <a:pt x="1071649" y="1131893"/>
                  <a:pt x="1071649" y="1099309"/>
                </a:cubicBezTo>
                <a:cubicBezTo>
                  <a:pt x="1071649" y="1074886"/>
                  <a:pt x="1081306" y="1070819"/>
                  <a:pt x="1100622" y="1087098"/>
                </a:cubicBezTo>
                <a:cubicBezTo>
                  <a:pt x="1139237" y="1103389"/>
                  <a:pt x="1134398" y="1201098"/>
                  <a:pt x="1086127" y="1380250"/>
                </a:cubicBezTo>
                <a:cubicBezTo>
                  <a:pt x="1066828" y="1461678"/>
                  <a:pt x="1061990" y="1571613"/>
                  <a:pt x="1071649" y="1710035"/>
                </a:cubicBezTo>
                <a:cubicBezTo>
                  <a:pt x="1090964" y="1726328"/>
                  <a:pt x="1100622" y="1734474"/>
                  <a:pt x="1100622" y="1734474"/>
                </a:cubicBezTo>
                <a:cubicBezTo>
                  <a:pt x="1100622" y="1726328"/>
                  <a:pt x="1112680" y="1612328"/>
                  <a:pt x="1136818" y="1392461"/>
                </a:cubicBezTo>
                <a:cubicBezTo>
                  <a:pt x="1160954" y="1172594"/>
                  <a:pt x="1177849" y="1058594"/>
                  <a:pt x="1187509" y="1050448"/>
                </a:cubicBezTo>
                <a:cubicBezTo>
                  <a:pt x="1216466" y="1026024"/>
                  <a:pt x="1226123" y="1021958"/>
                  <a:pt x="1216466" y="1038235"/>
                </a:cubicBezTo>
                <a:cubicBezTo>
                  <a:pt x="1187509" y="1119667"/>
                  <a:pt x="1182671" y="1160381"/>
                  <a:pt x="1201987" y="1160381"/>
                </a:cubicBezTo>
                <a:cubicBezTo>
                  <a:pt x="1230943" y="1160381"/>
                  <a:pt x="1245438" y="1140024"/>
                  <a:pt x="1245438" y="1099309"/>
                </a:cubicBezTo>
                <a:cubicBezTo>
                  <a:pt x="1264737" y="1058594"/>
                  <a:pt x="1288872" y="1042317"/>
                  <a:pt x="1317847" y="1050448"/>
                </a:cubicBezTo>
                <a:lnTo>
                  <a:pt x="1346804" y="1062674"/>
                </a:lnTo>
                <a:cubicBezTo>
                  <a:pt x="1349217" y="1066744"/>
                  <a:pt x="1351330" y="1074122"/>
                  <a:pt x="1353140" y="1084808"/>
                </a:cubicBezTo>
                <a:lnTo>
                  <a:pt x="1355965" y="1111030"/>
                </a:lnTo>
                <a:lnTo>
                  <a:pt x="1360297" y="959694"/>
                </a:lnTo>
                <a:cubicBezTo>
                  <a:pt x="1364221" y="856381"/>
                  <a:pt x="1369653" y="767824"/>
                  <a:pt x="1376592" y="694027"/>
                </a:cubicBezTo>
                <a:lnTo>
                  <a:pt x="1378307" y="679230"/>
                </a:lnTo>
                <a:lnTo>
                  <a:pt x="1361282" y="684011"/>
                </a:lnTo>
                <a:lnTo>
                  <a:pt x="1346804" y="671800"/>
                </a:lnTo>
                <a:lnTo>
                  <a:pt x="1375760" y="635165"/>
                </a:lnTo>
                <a:lnTo>
                  <a:pt x="1382160" y="645948"/>
                </a:lnTo>
                <a:lnTo>
                  <a:pt x="1386578" y="607819"/>
                </a:lnTo>
                <a:lnTo>
                  <a:pt x="1383012" y="616837"/>
                </a:lnTo>
                <a:cubicBezTo>
                  <a:pt x="1378183" y="620905"/>
                  <a:pt x="1370940" y="622939"/>
                  <a:pt x="1361282" y="622939"/>
                </a:cubicBezTo>
                <a:cubicBezTo>
                  <a:pt x="1351624" y="622939"/>
                  <a:pt x="1346804" y="614808"/>
                  <a:pt x="1346804" y="598515"/>
                </a:cubicBezTo>
                <a:cubicBezTo>
                  <a:pt x="1346804" y="582224"/>
                  <a:pt x="1351624" y="574093"/>
                  <a:pt x="1361282" y="574093"/>
                </a:cubicBezTo>
                <a:cubicBezTo>
                  <a:pt x="1370940" y="574093"/>
                  <a:pt x="1378183" y="576125"/>
                  <a:pt x="1383012" y="580195"/>
                </a:cubicBezTo>
                <a:lnTo>
                  <a:pt x="1388286" y="593534"/>
                </a:lnTo>
                <a:lnTo>
                  <a:pt x="1401933" y="516913"/>
                </a:lnTo>
                <a:cubicBezTo>
                  <a:pt x="1416867" y="450494"/>
                  <a:pt x="1435192" y="417285"/>
                  <a:pt x="1456910" y="417285"/>
                </a:cubicBezTo>
                <a:lnTo>
                  <a:pt x="1470446" y="856697"/>
                </a:lnTo>
                <a:lnTo>
                  <a:pt x="1491620" y="842806"/>
                </a:lnTo>
                <a:cubicBezTo>
                  <a:pt x="1520576" y="842806"/>
                  <a:pt x="1535072" y="826529"/>
                  <a:pt x="1535072" y="793945"/>
                </a:cubicBezTo>
                <a:cubicBezTo>
                  <a:pt x="1535072" y="712515"/>
                  <a:pt x="1564028" y="696222"/>
                  <a:pt x="1621959" y="745085"/>
                </a:cubicBezTo>
                <a:cubicBezTo>
                  <a:pt x="1660572" y="777667"/>
                  <a:pt x="1665393" y="810237"/>
                  <a:pt x="1636437" y="842806"/>
                </a:cubicBezTo>
                <a:cubicBezTo>
                  <a:pt x="1607476" y="897769"/>
                  <a:pt x="1605669" y="945864"/>
                  <a:pt x="1631007" y="987088"/>
                </a:cubicBezTo>
                <a:lnTo>
                  <a:pt x="1633618" y="990046"/>
                </a:lnTo>
                <a:lnTo>
                  <a:pt x="1637941" y="969992"/>
                </a:lnTo>
                <a:cubicBezTo>
                  <a:pt x="1642767" y="959813"/>
                  <a:pt x="1650007" y="950654"/>
                  <a:pt x="1659657" y="942515"/>
                </a:cubicBezTo>
                <a:lnTo>
                  <a:pt x="1674135" y="991377"/>
                </a:lnTo>
                <a:lnTo>
                  <a:pt x="1671635" y="1023017"/>
                </a:lnTo>
                <a:lnTo>
                  <a:pt x="1690742" y="1013814"/>
                </a:lnTo>
                <a:cubicBezTo>
                  <a:pt x="1697982" y="1001601"/>
                  <a:pt x="1704017" y="981243"/>
                  <a:pt x="1708847" y="952741"/>
                </a:cubicBezTo>
                <a:lnTo>
                  <a:pt x="1723324" y="684011"/>
                </a:lnTo>
                <a:cubicBezTo>
                  <a:pt x="1732982" y="521150"/>
                  <a:pt x="1757117" y="415297"/>
                  <a:pt x="1795733" y="366437"/>
                </a:cubicBezTo>
                <a:cubicBezTo>
                  <a:pt x="1834345" y="325721"/>
                  <a:pt x="1853663" y="272795"/>
                  <a:pt x="1853663" y="207656"/>
                </a:cubicBezTo>
                <a:cubicBezTo>
                  <a:pt x="1853663" y="175086"/>
                  <a:pt x="1858483" y="154729"/>
                  <a:pt x="1868140" y="146584"/>
                </a:cubicBezTo>
                <a:cubicBezTo>
                  <a:pt x="1877798" y="130291"/>
                  <a:pt x="1887456" y="138437"/>
                  <a:pt x="1897114" y="171006"/>
                </a:cubicBezTo>
                <a:cubicBezTo>
                  <a:pt x="1906755" y="187299"/>
                  <a:pt x="1911592" y="207656"/>
                  <a:pt x="1911592" y="232080"/>
                </a:cubicBezTo>
                <a:cubicBezTo>
                  <a:pt x="1911592" y="264648"/>
                  <a:pt x="1911592" y="280941"/>
                  <a:pt x="1911592" y="280941"/>
                </a:cubicBezTo>
                <a:cubicBezTo>
                  <a:pt x="1911592" y="280941"/>
                  <a:pt x="1921249" y="272795"/>
                  <a:pt x="1940550" y="256502"/>
                </a:cubicBezTo>
                <a:cubicBezTo>
                  <a:pt x="1959866" y="240225"/>
                  <a:pt x="1971924" y="232080"/>
                  <a:pt x="1976761" y="232080"/>
                </a:cubicBezTo>
                <a:cubicBezTo>
                  <a:pt x="1981581" y="232080"/>
                  <a:pt x="1979163" y="240225"/>
                  <a:pt x="1969523" y="256502"/>
                </a:cubicBezTo>
                <a:cubicBezTo>
                  <a:pt x="1950207" y="305363"/>
                  <a:pt x="1940550" y="407152"/>
                  <a:pt x="1940550" y="561865"/>
                </a:cubicBezTo>
                <a:cubicBezTo>
                  <a:pt x="1940550" y="692157"/>
                  <a:pt x="1950207" y="798025"/>
                  <a:pt x="1969523" y="879456"/>
                </a:cubicBezTo>
                <a:cubicBezTo>
                  <a:pt x="1969523" y="724726"/>
                  <a:pt x="1984002" y="647376"/>
                  <a:pt x="2012957" y="647376"/>
                </a:cubicBezTo>
                <a:cubicBezTo>
                  <a:pt x="2022615" y="647376"/>
                  <a:pt x="2027436" y="667734"/>
                  <a:pt x="2027436" y="708449"/>
                </a:cubicBezTo>
                <a:lnTo>
                  <a:pt x="2056408" y="830595"/>
                </a:lnTo>
                <a:lnTo>
                  <a:pt x="2070888" y="818382"/>
                </a:lnTo>
                <a:cubicBezTo>
                  <a:pt x="2090204" y="785814"/>
                  <a:pt x="2092605" y="734912"/>
                  <a:pt x="2078126" y="665694"/>
                </a:cubicBezTo>
                <a:cubicBezTo>
                  <a:pt x="2063648" y="596489"/>
                  <a:pt x="2066066" y="557800"/>
                  <a:pt x="2085366" y="549654"/>
                </a:cubicBezTo>
                <a:cubicBezTo>
                  <a:pt x="2095024" y="541509"/>
                  <a:pt x="2107083" y="502833"/>
                  <a:pt x="2121578" y="433614"/>
                </a:cubicBezTo>
                <a:cubicBezTo>
                  <a:pt x="2136059" y="364411"/>
                  <a:pt x="2152953" y="293152"/>
                  <a:pt x="2172252" y="219867"/>
                </a:cubicBezTo>
                <a:lnTo>
                  <a:pt x="2201228" y="122145"/>
                </a:lnTo>
                <a:lnTo>
                  <a:pt x="2201228" y="134371"/>
                </a:lnTo>
                <a:cubicBezTo>
                  <a:pt x="2201228" y="191364"/>
                  <a:pt x="2196388" y="256502"/>
                  <a:pt x="2186747" y="329801"/>
                </a:cubicBezTo>
                <a:cubicBezTo>
                  <a:pt x="2167431" y="492662"/>
                  <a:pt x="2157774" y="631085"/>
                  <a:pt x="2157774" y="745085"/>
                </a:cubicBezTo>
                <a:cubicBezTo>
                  <a:pt x="2167431" y="867244"/>
                  <a:pt x="2181910" y="928317"/>
                  <a:pt x="2201228" y="928317"/>
                </a:cubicBezTo>
                <a:cubicBezTo>
                  <a:pt x="2230183" y="928317"/>
                  <a:pt x="2244662" y="1021958"/>
                  <a:pt x="2244662" y="1209241"/>
                </a:cubicBezTo>
                <a:cubicBezTo>
                  <a:pt x="2244662" y="1249958"/>
                  <a:pt x="2242258" y="1300859"/>
                  <a:pt x="2237422" y="1361931"/>
                </a:cubicBezTo>
                <a:cubicBezTo>
                  <a:pt x="2235012" y="1392467"/>
                  <a:pt x="2233201" y="1420458"/>
                  <a:pt x="2231995" y="1445902"/>
                </a:cubicBezTo>
                <a:lnTo>
                  <a:pt x="2231845" y="1451589"/>
                </a:lnTo>
                <a:lnTo>
                  <a:pt x="2238926" y="1446365"/>
                </a:lnTo>
                <a:cubicBezTo>
                  <a:pt x="2243753" y="1444330"/>
                  <a:pt x="2243753" y="1447382"/>
                  <a:pt x="2238924" y="1455522"/>
                </a:cubicBezTo>
                <a:lnTo>
                  <a:pt x="2231100" y="1479838"/>
                </a:lnTo>
                <a:lnTo>
                  <a:pt x="2230183" y="1514606"/>
                </a:lnTo>
                <a:lnTo>
                  <a:pt x="2216649" y="1571690"/>
                </a:lnTo>
                <a:lnTo>
                  <a:pt x="2219147" y="1573605"/>
                </a:lnTo>
                <a:lnTo>
                  <a:pt x="2241052" y="1560413"/>
                </a:lnTo>
                <a:lnTo>
                  <a:pt x="2257184" y="1497832"/>
                </a:lnTo>
                <a:lnTo>
                  <a:pt x="2261931" y="1459760"/>
                </a:lnTo>
                <a:lnTo>
                  <a:pt x="2273634" y="1331387"/>
                </a:lnTo>
                <a:cubicBezTo>
                  <a:pt x="2273634" y="1266250"/>
                  <a:pt x="2278455" y="1233666"/>
                  <a:pt x="2288112" y="1233666"/>
                </a:cubicBezTo>
                <a:cubicBezTo>
                  <a:pt x="2297770" y="1233666"/>
                  <a:pt x="2307428" y="1245891"/>
                  <a:pt x="2317068" y="1270315"/>
                </a:cubicBezTo>
                <a:lnTo>
                  <a:pt x="2348111" y="1313946"/>
                </a:lnTo>
                <a:lnTo>
                  <a:pt x="2352976" y="1304374"/>
                </a:lnTo>
                <a:lnTo>
                  <a:pt x="2365080" y="1298701"/>
                </a:lnTo>
                <a:lnTo>
                  <a:pt x="2370466" y="1260091"/>
                </a:lnTo>
                <a:lnTo>
                  <a:pt x="2369262" y="1260091"/>
                </a:lnTo>
                <a:cubicBezTo>
                  <a:pt x="2359605" y="1251946"/>
                  <a:pt x="2359605" y="1241773"/>
                  <a:pt x="2369262" y="1229547"/>
                </a:cubicBezTo>
                <a:lnTo>
                  <a:pt x="2375320" y="1225293"/>
                </a:lnTo>
                <a:lnTo>
                  <a:pt x="2382244" y="1175654"/>
                </a:lnTo>
                <a:lnTo>
                  <a:pt x="2386585" y="1100498"/>
                </a:lnTo>
                <a:lnTo>
                  <a:pt x="2383741" y="1101296"/>
                </a:lnTo>
                <a:lnTo>
                  <a:pt x="2369262" y="1089085"/>
                </a:lnTo>
                <a:lnTo>
                  <a:pt x="2388663" y="1064539"/>
                </a:lnTo>
                <a:lnTo>
                  <a:pt x="2389479" y="1050448"/>
                </a:lnTo>
                <a:lnTo>
                  <a:pt x="2389943" y="1038481"/>
                </a:lnTo>
                <a:lnTo>
                  <a:pt x="2383741" y="1040224"/>
                </a:lnTo>
                <a:cubicBezTo>
                  <a:pt x="2374084" y="1040224"/>
                  <a:pt x="2369262" y="1032091"/>
                  <a:pt x="2369262" y="1015800"/>
                </a:cubicBezTo>
                <a:cubicBezTo>
                  <a:pt x="2369262" y="999509"/>
                  <a:pt x="2374084" y="991377"/>
                  <a:pt x="2383741" y="991377"/>
                </a:cubicBezTo>
                <a:lnTo>
                  <a:pt x="2392119" y="993729"/>
                </a:lnTo>
                <a:lnTo>
                  <a:pt x="2396722" y="937472"/>
                </a:lnTo>
                <a:cubicBezTo>
                  <a:pt x="2401550" y="886577"/>
                  <a:pt x="2408793" y="822448"/>
                  <a:pt x="2418450" y="745085"/>
                </a:cubicBezTo>
                <a:lnTo>
                  <a:pt x="2428638" y="660357"/>
                </a:lnTo>
                <a:lnTo>
                  <a:pt x="2427193" y="661576"/>
                </a:lnTo>
                <a:cubicBezTo>
                  <a:pt x="2417536" y="661576"/>
                  <a:pt x="2412714" y="657510"/>
                  <a:pt x="2412714" y="649365"/>
                </a:cubicBezTo>
                <a:lnTo>
                  <a:pt x="2427193" y="649365"/>
                </a:lnTo>
                <a:lnTo>
                  <a:pt x="2429960" y="649365"/>
                </a:lnTo>
                <a:lnTo>
                  <a:pt x="2431117" y="639737"/>
                </a:lnTo>
                <a:cubicBezTo>
                  <a:pt x="2441975" y="545078"/>
                  <a:pt x="2447407" y="482483"/>
                  <a:pt x="2447407" y="451947"/>
                </a:cubicBezTo>
                <a:cubicBezTo>
                  <a:pt x="2447407" y="411232"/>
                  <a:pt x="2457066" y="390873"/>
                  <a:pt x="2476383" y="390873"/>
                </a:cubicBezTo>
                <a:cubicBezTo>
                  <a:pt x="2486022" y="390873"/>
                  <a:pt x="2493260" y="370517"/>
                  <a:pt x="2498098" y="329801"/>
                </a:cubicBezTo>
                <a:cubicBezTo>
                  <a:pt x="2502919" y="289086"/>
                  <a:pt x="2519817" y="268728"/>
                  <a:pt x="2548789" y="268728"/>
                </a:cubicBezTo>
                <a:cubicBezTo>
                  <a:pt x="2558430" y="268728"/>
                  <a:pt x="2563267" y="346078"/>
                  <a:pt x="2563267" y="500793"/>
                </a:cubicBezTo>
                <a:cubicBezTo>
                  <a:pt x="2563267" y="647376"/>
                  <a:pt x="2572926" y="720661"/>
                  <a:pt x="2592225" y="720661"/>
                </a:cubicBezTo>
                <a:cubicBezTo>
                  <a:pt x="2601882" y="720661"/>
                  <a:pt x="2609122" y="673840"/>
                  <a:pt x="2613941" y="580198"/>
                </a:cubicBezTo>
                <a:cubicBezTo>
                  <a:pt x="2618781" y="486557"/>
                  <a:pt x="2623599" y="386793"/>
                  <a:pt x="2628436" y="280941"/>
                </a:cubicBezTo>
                <a:cubicBezTo>
                  <a:pt x="2633257" y="175086"/>
                  <a:pt x="2645334" y="109934"/>
                  <a:pt x="2664634" y="85510"/>
                </a:cubicBezTo>
                <a:cubicBezTo>
                  <a:pt x="2683950" y="52941"/>
                  <a:pt x="2693606" y="52941"/>
                  <a:pt x="2693606" y="85510"/>
                </a:cubicBezTo>
                <a:cubicBezTo>
                  <a:pt x="2703246" y="101787"/>
                  <a:pt x="2708086" y="130291"/>
                  <a:pt x="2708086" y="171006"/>
                </a:cubicBezTo>
                <a:cubicBezTo>
                  <a:pt x="2708086" y="309443"/>
                  <a:pt x="2703246" y="399005"/>
                  <a:pt x="2693606" y="439720"/>
                </a:cubicBezTo>
                <a:cubicBezTo>
                  <a:pt x="2674291" y="521150"/>
                  <a:pt x="2664634" y="561865"/>
                  <a:pt x="2664634" y="561865"/>
                </a:cubicBezTo>
                <a:cubicBezTo>
                  <a:pt x="2664634" y="586304"/>
                  <a:pt x="2679110" y="639230"/>
                  <a:pt x="2708086" y="720661"/>
                </a:cubicBezTo>
                <a:cubicBezTo>
                  <a:pt x="2737041" y="802091"/>
                  <a:pt x="2756357" y="867244"/>
                  <a:pt x="2766015" y="916089"/>
                </a:cubicBezTo>
                <a:lnTo>
                  <a:pt x="2767037" y="923705"/>
                </a:lnTo>
                <a:lnTo>
                  <a:pt x="2771129" y="899758"/>
                </a:lnTo>
                <a:cubicBezTo>
                  <a:pt x="2783198" y="846830"/>
                  <a:pt x="2798884" y="808152"/>
                  <a:pt x="2818190" y="783721"/>
                </a:cubicBezTo>
                <a:cubicBezTo>
                  <a:pt x="2856806" y="743006"/>
                  <a:pt x="2876122" y="690080"/>
                  <a:pt x="2876122" y="624941"/>
                </a:cubicBezTo>
                <a:cubicBezTo>
                  <a:pt x="2876122" y="592371"/>
                  <a:pt x="2880943" y="572014"/>
                  <a:pt x="2890600" y="563869"/>
                </a:cubicBezTo>
                <a:cubicBezTo>
                  <a:pt x="2900259" y="547576"/>
                  <a:pt x="2909916" y="555721"/>
                  <a:pt x="2919574" y="588291"/>
                </a:cubicBezTo>
                <a:cubicBezTo>
                  <a:pt x="2929215" y="604584"/>
                  <a:pt x="2934052" y="624941"/>
                  <a:pt x="2934052" y="649365"/>
                </a:cubicBezTo>
                <a:cubicBezTo>
                  <a:pt x="2934052" y="681933"/>
                  <a:pt x="2934052" y="698225"/>
                  <a:pt x="2934052" y="698225"/>
                </a:cubicBezTo>
                <a:cubicBezTo>
                  <a:pt x="2934052" y="698225"/>
                  <a:pt x="2943710" y="690080"/>
                  <a:pt x="2963008" y="673787"/>
                </a:cubicBezTo>
                <a:cubicBezTo>
                  <a:pt x="2982324" y="657510"/>
                  <a:pt x="2994384" y="649365"/>
                  <a:pt x="2999221" y="649365"/>
                </a:cubicBezTo>
                <a:cubicBezTo>
                  <a:pt x="3004041" y="649365"/>
                  <a:pt x="3001624" y="657510"/>
                  <a:pt x="2991983" y="673787"/>
                </a:cubicBezTo>
                <a:cubicBezTo>
                  <a:pt x="2972665" y="722648"/>
                  <a:pt x="2963008" y="824437"/>
                  <a:pt x="2963008" y="979150"/>
                </a:cubicBezTo>
                <a:cubicBezTo>
                  <a:pt x="2963008" y="1109442"/>
                  <a:pt x="2972665" y="1215310"/>
                  <a:pt x="2991983" y="1296741"/>
                </a:cubicBezTo>
                <a:cubicBezTo>
                  <a:pt x="2991983" y="1142011"/>
                  <a:pt x="3006460" y="1064661"/>
                  <a:pt x="3035417" y="1064661"/>
                </a:cubicBezTo>
                <a:cubicBezTo>
                  <a:pt x="3045074" y="1064661"/>
                  <a:pt x="3049896" y="1085019"/>
                  <a:pt x="3049896" y="1125734"/>
                </a:cubicBezTo>
                <a:lnTo>
                  <a:pt x="3078869" y="1247880"/>
                </a:lnTo>
                <a:lnTo>
                  <a:pt x="3093346" y="1235669"/>
                </a:lnTo>
                <a:cubicBezTo>
                  <a:pt x="3112664" y="1203099"/>
                  <a:pt x="3115065" y="1152198"/>
                  <a:pt x="3100586" y="1082979"/>
                </a:cubicBezTo>
                <a:cubicBezTo>
                  <a:pt x="3086109" y="1013776"/>
                  <a:pt x="3088526" y="975086"/>
                  <a:pt x="3107826" y="966939"/>
                </a:cubicBezTo>
                <a:cubicBezTo>
                  <a:pt x="3117484" y="958793"/>
                  <a:pt x="3129542" y="920118"/>
                  <a:pt x="3144038" y="850899"/>
                </a:cubicBezTo>
                <a:cubicBezTo>
                  <a:pt x="3158515" y="781696"/>
                  <a:pt x="3175414" y="710437"/>
                  <a:pt x="3194712" y="637152"/>
                </a:cubicBezTo>
                <a:lnTo>
                  <a:pt x="3223686" y="539430"/>
                </a:lnTo>
                <a:lnTo>
                  <a:pt x="3223686" y="551656"/>
                </a:lnTo>
                <a:cubicBezTo>
                  <a:pt x="3223686" y="608649"/>
                  <a:pt x="3218848" y="673787"/>
                  <a:pt x="3209207" y="747086"/>
                </a:cubicBezTo>
                <a:cubicBezTo>
                  <a:pt x="3189891" y="909947"/>
                  <a:pt x="3180234" y="1048369"/>
                  <a:pt x="3180234" y="1162370"/>
                </a:cubicBezTo>
                <a:cubicBezTo>
                  <a:pt x="3189891" y="1284529"/>
                  <a:pt x="3204370" y="1345602"/>
                  <a:pt x="3223686" y="1345602"/>
                </a:cubicBezTo>
                <a:cubicBezTo>
                  <a:pt x="3252643" y="1345602"/>
                  <a:pt x="3267120" y="1439243"/>
                  <a:pt x="3267120" y="1626528"/>
                </a:cubicBezTo>
                <a:lnTo>
                  <a:pt x="3261145" y="1752551"/>
                </a:lnTo>
                <a:lnTo>
                  <a:pt x="3261386" y="1752374"/>
                </a:lnTo>
                <a:cubicBezTo>
                  <a:pt x="3266211" y="1750339"/>
                  <a:pt x="3266211" y="1753392"/>
                  <a:pt x="3261382" y="1761531"/>
                </a:cubicBezTo>
                <a:lnTo>
                  <a:pt x="3260582" y="1764419"/>
                </a:lnTo>
                <a:lnTo>
                  <a:pt x="3259880" y="1779217"/>
                </a:lnTo>
                <a:lnTo>
                  <a:pt x="3255110" y="1879831"/>
                </a:lnTo>
                <a:lnTo>
                  <a:pt x="3279489" y="1868408"/>
                </a:lnTo>
                <a:lnTo>
                  <a:pt x="3288728" y="1829464"/>
                </a:lnTo>
                <a:lnTo>
                  <a:pt x="3296094" y="1748673"/>
                </a:lnTo>
                <a:cubicBezTo>
                  <a:pt x="3296094" y="1683534"/>
                  <a:pt x="3300915" y="1650950"/>
                  <a:pt x="3310572" y="1650950"/>
                </a:cubicBezTo>
                <a:cubicBezTo>
                  <a:pt x="3320231" y="1650950"/>
                  <a:pt x="3329888" y="1663178"/>
                  <a:pt x="3339528" y="1687600"/>
                </a:cubicBezTo>
                <a:lnTo>
                  <a:pt x="3382981" y="1748673"/>
                </a:lnTo>
                <a:lnTo>
                  <a:pt x="3396519" y="1651611"/>
                </a:lnTo>
                <a:lnTo>
                  <a:pt x="3391722" y="1651611"/>
                </a:lnTo>
                <a:cubicBezTo>
                  <a:pt x="3362765" y="1627174"/>
                  <a:pt x="3362765" y="1610896"/>
                  <a:pt x="3391722" y="1602750"/>
                </a:cubicBezTo>
                <a:lnTo>
                  <a:pt x="3402112" y="1611513"/>
                </a:lnTo>
                <a:lnTo>
                  <a:pt x="3404702" y="1592940"/>
                </a:lnTo>
                <a:cubicBezTo>
                  <a:pt x="3409527" y="1546117"/>
                  <a:pt x="3411937" y="1504382"/>
                  <a:pt x="3411937" y="1467733"/>
                </a:cubicBezTo>
                <a:cubicBezTo>
                  <a:pt x="3411937" y="1455522"/>
                  <a:pt x="3412541" y="1440000"/>
                  <a:pt x="3413748" y="1421171"/>
                </a:cubicBezTo>
                <a:lnTo>
                  <a:pt x="3415086" y="1404810"/>
                </a:lnTo>
                <a:lnTo>
                  <a:pt x="3406199" y="1407306"/>
                </a:lnTo>
                <a:lnTo>
                  <a:pt x="3391722" y="1395094"/>
                </a:lnTo>
                <a:lnTo>
                  <a:pt x="3418670" y="1360998"/>
                </a:lnTo>
                <a:lnTo>
                  <a:pt x="3419181" y="1354757"/>
                </a:lnTo>
                <a:lnTo>
                  <a:pt x="3420497" y="1342219"/>
                </a:lnTo>
                <a:lnTo>
                  <a:pt x="3406199" y="1346234"/>
                </a:lnTo>
                <a:cubicBezTo>
                  <a:pt x="3396542" y="1346234"/>
                  <a:pt x="3391722" y="1338101"/>
                  <a:pt x="3391722" y="1321810"/>
                </a:cubicBezTo>
                <a:cubicBezTo>
                  <a:pt x="3391722" y="1305518"/>
                  <a:pt x="3396542" y="1297387"/>
                  <a:pt x="3406199" y="1297387"/>
                </a:cubicBezTo>
                <a:lnTo>
                  <a:pt x="3424658" y="1302571"/>
                </a:lnTo>
                <a:lnTo>
                  <a:pt x="3428236" y="1268490"/>
                </a:lnTo>
                <a:cubicBezTo>
                  <a:pt x="3431857" y="1236424"/>
                  <a:pt x="3436082" y="1201051"/>
                  <a:pt x="3440910" y="1162370"/>
                </a:cubicBezTo>
                <a:cubicBezTo>
                  <a:pt x="3448147" y="1104350"/>
                  <a:pt x="3454030" y="1054350"/>
                  <a:pt x="3458554" y="1012365"/>
                </a:cubicBezTo>
                <a:lnTo>
                  <a:pt x="3463846" y="955612"/>
                </a:lnTo>
                <a:lnTo>
                  <a:pt x="3464130" y="955373"/>
                </a:lnTo>
                <a:lnTo>
                  <a:pt x="3463869" y="955373"/>
                </a:lnTo>
                <a:lnTo>
                  <a:pt x="3468056" y="910454"/>
                </a:lnTo>
                <a:lnTo>
                  <a:pt x="3468601" y="898072"/>
                </a:lnTo>
                <a:lnTo>
                  <a:pt x="3464130" y="894301"/>
                </a:lnTo>
                <a:lnTo>
                  <a:pt x="3468765" y="894301"/>
                </a:lnTo>
                <a:lnTo>
                  <a:pt x="3469867" y="869232"/>
                </a:lnTo>
                <a:cubicBezTo>
                  <a:pt x="3469867" y="828517"/>
                  <a:pt x="3479526" y="808158"/>
                  <a:pt x="3498841" y="808158"/>
                </a:cubicBezTo>
                <a:cubicBezTo>
                  <a:pt x="3508482" y="808158"/>
                  <a:pt x="3515722" y="787801"/>
                  <a:pt x="3520558" y="747086"/>
                </a:cubicBezTo>
                <a:cubicBezTo>
                  <a:pt x="3525378" y="706371"/>
                  <a:pt x="3542275" y="686014"/>
                  <a:pt x="3571250" y="686014"/>
                </a:cubicBezTo>
                <a:cubicBezTo>
                  <a:pt x="3580891" y="686014"/>
                  <a:pt x="3585727" y="763363"/>
                  <a:pt x="3585727" y="918078"/>
                </a:cubicBezTo>
                <a:cubicBezTo>
                  <a:pt x="3585727" y="1064661"/>
                  <a:pt x="3595386" y="1137945"/>
                  <a:pt x="3614684" y="1137945"/>
                </a:cubicBezTo>
                <a:cubicBezTo>
                  <a:pt x="3624343" y="1137945"/>
                  <a:pt x="3631582" y="1091125"/>
                  <a:pt x="3636401" y="997483"/>
                </a:cubicBezTo>
                <a:cubicBezTo>
                  <a:pt x="3641239" y="903841"/>
                  <a:pt x="3646060" y="804078"/>
                  <a:pt x="3650896" y="698225"/>
                </a:cubicBezTo>
                <a:cubicBezTo>
                  <a:pt x="3655717" y="592371"/>
                  <a:pt x="3667794" y="527219"/>
                  <a:pt x="3687092" y="502795"/>
                </a:cubicBezTo>
                <a:cubicBezTo>
                  <a:pt x="3706408" y="470227"/>
                  <a:pt x="3716065" y="470227"/>
                  <a:pt x="3716065" y="502795"/>
                </a:cubicBezTo>
                <a:cubicBezTo>
                  <a:pt x="3725708" y="519073"/>
                  <a:pt x="3730546" y="547576"/>
                  <a:pt x="3730546" y="588291"/>
                </a:cubicBezTo>
                <a:cubicBezTo>
                  <a:pt x="3730546" y="726729"/>
                  <a:pt x="3725708" y="816291"/>
                  <a:pt x="3716065" y="857006"/>
                </a:cubicBezTo>
                <a:cubicBezTo>
                  <a:pt x="3696751" y="938435"/>
                  <a:pt x="3687092" y="979150"/>
                  <a:pt x="3687092" y="979150"/>
                </a:cubicBezTo>
                <a:cubicBezTo>
                  <a:pt x="3687092" y="1003589"/>
                  <a:pt x="3701571" y="1056515"/>
                  <a:pt x="3730546" y="1137945"/>
                </a:cubicBezTo>
                <a:cubicBezTo>
                  <a:pt x="3745024" y="1178660"/>
                  <a:pt x="3757091" y="1215307"/>
                  <a:pt x="3766747" y="1247880"/>
                </a:cubicBezTo>
                <a:lnTo>
                  <a:pt x="3778496" y="1294110"/>
                </a:lnTo>
                <a:lnTo>
                  <a:pt x="3793587" y="1205769"/>
                </a:lnTo>
                <a:cubicBezTo>
                  <a:pt x="3805654" y="1152840"/>
                  <a:pt x="3821342" y="1114161"/>
                  <a:pt x="3840649" y="1089731"/>
                </a:cubicBezTo>
                <a:cubicBezTo>
                  <a:pt x="3879262" y="1049016"/>
                  <a:pt x="3898580" y="996089"/>
                  <a:pt x="3898580" y="930950"/>
                </a:cubicBezTo>
                <a:cubicBezTo>
                  <a:pt x="3898580" y="898382"/>
                  <a:pt x="3903400" y="878024"/>
                  <a:pt x="3913057" y="869878"/>
                </a:cubicBezTo>
                <a:cubicBezTo>
                  <a:pt x="3922716" y="853585"/>
                  <a:pt x="3932373" y="861733"/>
                  <a:pt x="3942032" y="894301"/>
                </a:cubicBezTo>
                <a:cubicBezTo>
                  <a:pt x="3951671" y="910592"/>
                  <a:pt x="3956509" y="930950"/>
                  <a:pt x="3956509" y="955373"/>
                </a:cubicBezTo>
                <a:cubicBezTo>
                  <a:pt x="3956509" y="987944"/>
                  <a:pt x="3956509" y="1004235"/>
                  <a:pt x="3956509" y="1004235"/>
                </a:cubicBezTo>
                <a:cubicBezTo>
                  <a:pt x="3956509" y="1004235"/>
                  <a:pt x="3966168" y="996089"/>
                  <a:pt x="3985466" y="979797"/>
                </a:cubicBezTo>
                <a:cubicBezTo>
                  <a:pt x="4004782" y="963520"/>
                  <a:pt x="4016842" y="955373"/>
                  <a:pt x="4021678" y="955373"/>
                </a:cubicBezTo>
                <a:cubicBezTo>
                  <a:pt x="4026501" y="955373"/>
                  <a:pt x="4024081" y="963520"/>
                  <a:pt x="4014441" y="979797"/>
                </a:cubicBezTo>
                <a:cubicBezTo>
                  <a:pt x="3995123" y="1028657"/>
                  <a:pt x="3985466" y="1130446"/>
                  <a:pt x="3985466" y="1285160"/>
                </a:cubicBezTo>
                <a:cubicBezTo>
                  <a:pt x="3985466" y="1415453"/>
                  <a:pt x="3995123" y="1521320"/>
                  <a:pt x="4014441" y="1602750"/>
                </a:cubicBezTo>
                <a:cubicBezTo>
                  <a:pt x="4014441" y="1448020"/>
                  <a:pt x="4028918" y="1370672"/>
                  <a:pt x="4057875" y="1370672"/>
                </a:cubicBezTo>
                <a:cubicBezTo>
                  <a:pt x="4067533" y="1370672"/>
                  <a:pt x="4072352" y="1391029"/>
                  <a:pt x="4072352" y="1431744"/>
                </a:cubicBezTo>
                <a:lnTo>
                  <a:pt x="4101326" y="1553889"/>
                </a:lnTo>
                <a:lnTo>
                  <a:pt x="4105568" y="1550312"/>
                </a:lnTo>
                <a:lnTo>
                  <a:pt x="4111510" y="1516950"/>
                </a:lnTo>
                <a:cubicBezTo>
                  <a:pt x="4116487" y="1494811"/>
                  <a:pt x="4121842" y="1476361"/>
                  <a:pt x="4127575" y="1461601"/>
                </a:cubicBezTo>
                <a:lnTo>
                  <a:pt x="4129915" y="1457360"/>
                </a:lnTo>
                <a:lnTo>
                  <a:pt x="4123043" y="1388988"/>
                </a:lnTo>
                <a:cubicBezTo>
                  <a:pt x="4108566" y="1319784"/>
                  <a:pt x="4110983" y="1281094"/>
                  <a:pt x="4130283" y="1272949"/>
                </a:cubicBezTo>
                <a:cubicBezTo>
                  <a:pt x="4139942" y="1264803"/>
                  <a:pt x="4152000" y="1226128"/>
                  <a:pt x="4166495" y="1156909"/>
                </a:cubicBezTo>
                <a:cubicBezTo>
                  <a:pt x="4180974" y="1087705"/>
                  <a:pt x="4197871" y="1016446"/>
                  <a:pt x="4217169" y="943163"/>
                </a:cubicBezTo>
                <a:lnTo>
                  <a:pt x="4246144" y="845440"/>
                </a:lnTo>
                <a:lnTo>
                  <a:pt x="4246144" y="857667"/>
                </a:lnTo>
                <a:cubicBezTo>
                  <a:pt x="4246144" y="914659"/>
                  <a:pt x="4241305" y="979797"/>
                  <a:pt x="4231664" y="1053096"/>
                </a:cubicBezTo>
                <a:cubicBezTo>
                  <a:pt x="4212349" y="1215957"/>
                  <a:pt x="4202692" y="1354381"/>
                  <a:pt x="4202692" y="1468379"/>
                </a:cubicBezTo>
                <a:cubicBezTo>
                  <a:pt x="4212349" y="1590537"/>
                  <a:pt x="4226828" y="1651611"/>
                  <a:pt x="4246144" y="1651611"/>
                </a:cubicBezTo>
                <a:cubicBezTo>
                  <a:pt x="4275100" y="1651611"/>
                  <a:pt x="4289579" y="1745254"/>
                  <a:pt x="4289579" y="1932536"/>
                </a:cubicBezTo>
                <a:cubicBezTo>
                  <a:pt x="4289579" y="1973252"/>
                  <a:pt x="4287178" y="2024153"/>
                  <a:pt x="4282338" y="2085225"/>
                </a:cubicBezTo>
                <a:cubicBezTo>
                  <a:pt x="4277519" y="2146299"/>
                  <a:pt x="4275100" y="2197185"/>
                  <a:pt x="4275100" y="2237901"/>
                </a:cubicBezTo>
                <a:lnTo>
                  <a:pt x="4260623" y="2298974"/>
                </a:lnTo>
                <a:cubicBezTo>
                  <a:pt x="4279937" y="2307120"/>
                  <a:pt x="4294416" y="2278616"/>
                  <a:pt x="4304073" y="2213478"/>
                </a:cubicBezTo>
                <a:lnTo>
                  <a:pt x="4318552" y="2054683"/>
                </a:lnTo>
                <a:cubicBezTo>
                  <a:pt x="4318552" y="1989544"/>
                  <a:pt x="4323372" y="1956960"/>
                  <a:pt x="4333030" y="1956960"/>
                </a:cubicBezTo>
                <a:cubicBezTo>
                  <a:pt x="4337859" y="1956960"/>
                  <a:pt x="4342688" y="1960017"/>
                  <a:pt x="4347515" y="1966127"/>
                </a:cubicBezTo>
                <a:lnTo>
                  <a:pt x="4348749" y="1968470"/>
                </a:lnTo>
                <a:lnTo>
                  <a:pt x="4369233" y="1942554"/>
                </a:lnTo>
                <a:lnTo>
                  <a:pt x="4383710" y="1991414"/>
                </a:lnTo>
                <a:lnTo>
                  <a:pt x="4381386" y="2020873"/>
                </a:lnTo>
                <a:lnTo>
                  <a:pt x="4405438" y="2054683"/>
                </a:lnTo>
                <a:cubicBezTo>
                  <a:pt x="4424754" y="1940683"/>
                  <a:pt x="4434395" y="1847041"/>
                  <a:pt x="4434395" y="1773742"/>
                </a:cubicBezTo>
                <a:cubicBezTo>
                  <a:pt x="4434395" y="1724896"/>
                  <a:pt x="4444053" y="1623109"/>
                  <a:pt x="4463369" y="1468379"/>
                </a:cubicBezTo>
                <a:cubicBezTo>
                  <a:pt x="4482669" y="1313664"/>
                  <a:pt x="4492324" y="1215957"/>
                  <a:pt x="4492324" y="1175241"/>
                </a:cubicBezTo>
                <a:cubicBezTo>
                  <a:pt x="4492324" y="1134526"/>
                  <a:pt x="4501983" y="1114168"/>
                  <a:pt x="4521299" y="1114168"/>
                </a:cubicBezTo>
                <a:cubicBezTo>
                  <a:pt x="4530940" y="1114168"/>
                  <a:pt x="4538179" y="1093811"/>
                  <a:pt x="4543016" y="1053096"/>
                </a:cubicBezTo>
                <a:cubicBezTo>
                  <a:pt x="4547838" y="1012381"/>
                  <a:pt x="4564733" y="992024"/>
                  <a:pt x="4593707" y="992024"/>
                </a:cubicBezTo>
                <a:cubicBezTo>
                  <a:pt x="4603348" y="992024"/>
                  <a:pt x="4608185" y="1069373"/>
                  <a:pt x="4608185" y="1224088"/>
                </a:cubicBezTo>
                <a:cubicBezTo>
                  <a:pt x="4608185" y="1370672"/>
                  <a:pt x="4617844" y="1443955"/>
                  <a:pt x="4637143" y="1443955"/>
                </a:cubicBezTo>
                <a:cubicBezTo>
                  <a:pt x="4646800" y="1443955"/>
                  <a:pt x="4654038" y="1397134"/>
                  <a:pt x="4658858" y="1303493"/>
                </a:cubicBezTo>
                <a:cubicBezTo>
                  <a:pt x="4663697" y="1209849"/>
                  <a:pt x="4668517" y="1110089"/>
                  <a:pt x="4673355" y="1004235"/>
                </a:cubicBezTo>
                <a:cubicBezTo>
                  <a:pt x="4678174" y="898382"/>
                  <a:pt x="4690252" y="833229"/>
                  <a:pt x="4709550" y="808805"/>
                </a:cubicBezTo>
                <a:cubicBezTo>
                  <a:pt x="4728866" y="776237"/>
                  <a:pt x="4738524" y="776237"/>
                  <a:pt x="4738524" y="808805"/>
                </a:cubicBezTo>
                <a:cubicBezTo>
                  <a:pt x="4748163" y="825083"/>
                  <a:pt x="4753002" y="853585"/>
                  <a:pt x="4753002" y="894301"/>
                </a:cubicBezTo>
                <a:cubicBezTo>
                  <a:pt x="4753002" y="1032739"/>
                  <a:pt x="4748163" y="1122301"/>
                  <a:pt x="4738524" y="1163016"/>
                </a:cubicBezTo>
                <a:cubicBezTo>
                  <a:pt x="4719207" y="1244445"/>
                  <a:pt x="4709550" y="1285160"/>
                  <a:pt x="4709550" y="1285160"/>
                </a:cubicBezTo>
                <a:cubicBezTo>
                  <a:pt x="4709550" y="1309600"/>
                  <a:pt x="4724029" y="1362525"/>
                  <a:pt x="4753002" y="1443955"/>
                </a:cubicBezTo>
                <a:cubicBezTo>
                  <a:pt x="4781960" y="1525385"/>
                  <a:pt x="4801274" y="1590537"/>
                  <a:pt x="4810933" y="1639385"/>
                </a:cubicBezTo>
                <a:cubicBezTo>
                  <a:pt x="4839888" y="1875544"/>
                  <a:pt x="4864024" y="1993609"/>
                  <a:pt x="4883342" y="1993609"/>
                </a:cubicBezTo>
                <a:cubicBezTo>
                  <a:pt x="4912298" y="1993609"/>
                  <a:pt x="4926776" y="2001755"/>
                  <a:pt x="4926776" y="2018033"/>
                </a:cubicBezTo>
                <a:cubicBezTo>
                  <a:pt x="4926776" y="2034325"/>
                  <a:pt x="4917117" y="2042472"/>
                  <a:pt x="4897819" y="2042472"/>
                </a:cubicBezTo>
                <a:cubicBezTo>
                  <a:pt x="4888160" y="2042472"/>
                  <a:pt x="4883342" y="2062828"/>
                  <a:pt x="4883342" y="2103544"/>
                </a:cubicBezTo>
                <a:lnTo>
                  <a:pt x="4883342" y="2176829"/>
                </a:lnTo>
                <a:lnTo>
                  <a:pt x="4912298" y="2164616"/>
                </a:lnTo>
                <a:cubicBezTo>
                  <a:pt x="4902640" y="2180908"/>
                  <a:pt x="4892981" y="2189040"/>
                  <a:pt x="4883342" y="2189040"/>
                </a:cubicBezTo>
                <a:cubicBezTo>
                  <a:pt x="4892990" y="2254185"/>
                  <a:pt x="4900229" y="2313225"/>
                  <a:pt x="4905056" y="2366158"/>
                </a:cubicBezTo>
                <a:lnTo>
                  <a:pt x="4911539" y="2491926"/>
                </a:lnTo>
                <a:lnTo>
                  <a:pt x="4919543" y="2467771"/>
                </a:lnTo>
                <a:cubicBezTo>
                  <a:pt x="4948499" y="2443347"/>
                  <a:pt x="4958158" y="2439282"/>
                  <a:pt x="4948499" y="2455558"/>
                </a:cubicBezTo>
                <a:cubicBezTo>
                  <a:pt x="4919543" y="2536989"/>
                  <a:pt x="4914706" y="2577704"/>
                  <a:pt x="4934022" y="2577704"/>
                </a:cubicBezTo>
                <a:cubicBezTo>
                  <a:pt x="4962979" y="2577704"/>
                  <a:pt x="4977474" y="2557346"/>
                  <a:pt x="4977474" y="2516630"/>
                </a:cubicBezTo>
                <a:cubicBezTo>
                  <a:pt x="4996772" y="2475916"/>
                  <a:pt x="5020908" y="2459639"/>
                  <a:pt x="5049881" y="2467771"/>
                </a:cubicBezTo>
                <a:lnTo>
                  <a:pt x="5078839" y="2479996"/>
                </a:lnTo>
                <a:lnTo>
                  <a:pt x="5087860" y="2533256"/>
                </a:lnTo>
                <a:lnTo>
                  <a:pt x="5092333" y="2377018"/>
                </a:lnTo>
                <a:cubicBezTo>
                  <a:pt x="5096256" y="2273703"/>
                  <a:pt x="5101687" y="2185146"/>
                  <a:pt x="5108627" y="2111349"/>
                </a:cubicBezTo>
                <a:lnTo>
                  <a:pt x="5110340" y="2096553"/>
                </a:lnTo>
                <a:lnTo>
                  <a:pt x="5093317" y="2101332"/>
                </a:lnTo>
                <a:lnTo>
                  <a:pt x="5078839" y="2089121"/>
                </a:lnTo>
                <a:lnTo>
                  <a:pt x="5107796" y="2052486"/>
                </a:lnTo>
                <a:lnTo>
                  <a:pt x="5114195" y="2063271"/>
                </a:lnTo>
                <a:lnTo>
                  <a:pt x="5118613" y="2025143"/>
                </a:lnTo>
                <a:lnTo>
                  <a:pt x="5115047" y="2034160"/>
                </a:lnTo>
                <a:cubicBezTo>
                  <a:pt x="5110218" y="2038227"/>
                  <a:pt x="5102976" y="2040260"/>
                  <a:pt x="5093317" y="2040260"/>
                </a:cubicBezTo>
                <a:cubicBezTo>
                  <a:pt x="5083658" y="2040260"/>
                  <a:pt x="5078839" y="2032129"/>
                  <a:pt x="5078839" y="2015836"/>
                </a:cubicBezTo>
                <a:cubicBezTo>
                  <a:pt x="5078839" y="1999546"/>
                  <a:pt x="5083658" y="1991414"/>
                  <a:pt x="5093317" y="1991414"/>
                </a:cubicBezTo>
                <a:cubicBezTo>
                  <a:pt x="5102976" y="1991414"/>
                  <a:pt x="5110218" y="1993446"/>
                  <a:pt x="5115047" y="1997517"/>
                </a:cubicBezTo>
                <a:lnTo>
                  <a:pt x="5120322" y="2010856"/>
                </a:lnTo>
                <a:lnTo>
                  <a:pt x="5133968" y="1934235"/>
                </a:lnTo>
                <a:cubicBezTo>
                  <a:pt x="5148903" y="1867816"/>
                  <a:pt x="5167227" y="1834607"/>
                  <a:pt x="5188944" y="1834607"/>
                </a:cubicBezTo>
                <a:lnTo>
                  <a:pt x="5202480" y="2274021"/>
                </a:lnTo>
                <a:lnTo>
                  <a:pt x="5223656" y="2260129"/>
                </a:lnTo>
                <a:cubicBezTo>
                  <a:pt x="5252613" y="2260129"/>
                  <a:pt x="5267108" y="2243851"/>
                  <a:pt x="5267108" y="2211268"/>
                </a:cubicBezTo>
                <a:cubicBezTo>
                  <a:pt x="5267108" y="2129837"/>
                  <a:pt x="5296063" y="2113545"/>
                  <a:pt x="5353994" y="2162406"/>
                </a:cubicBezTo>
                <a:cubicBezTo>
                  <a:pt x="5392608" y="2194990"/>
                  <a:pt x="5397428" y="2227560"/>
                  <a:pt x="5368472" y="2260129"/>
                </a:cubicBezTo>
                <a:cubicBezTo>
                  <a:pt x="5339511" y="2315091"/>
                  <a:pt x="5337704" y="2363185"/>
                  <a:pt x="5363042" y="2404411"/>
                </a:cubicBezTo>
                <a:lnTo>
                  <a:pt x="5365653" y="2407368"/>
                </a:lnTo>
                <a:lnTo>
                  <a:pt x="5369976" y="2387316"/>
                </a:lnTo>
                <a:cubicBezTo>
                  <a:pt x="5374803" y="2377136"/>
                  <a:pt x="5382042" y="2367977"/>
                  <a:pt x="5391692" y="2359839"/>
                </a:cubicBezTo>
                <a:lnTo>
                  <a:pt x="5406170" y="2408699"/>
                </a:lnTo>
                <a:lnTo>
                  <a:pt x="5403671" y="2440340"/>
                </a:lnTo>
                <a:lnTo>
                  <a:pt x="5422777" y="2431138"/>
                </a:lnTo>
                <a:cubicBezTo>
                  <a:pt x="5430017" y="2418923"/>
                  <a:pt x="5436051" y="2398566"/>
                  <a:pt x="5440880" y="2370062"/>
                </a:cubicBezTo>
                <a:lnTo>
                  <a:pt x="5455358" y="2101332"/>
                </a:lnTo>
                <a:cubicBezTo>
                  <a:pt x="5465017" y="1938472"/>
                  <a:pt x="5489153" y="1832619"/>
                  <a:pt x="5527768" y="1783759"/>
                </a:cubicBezTo>
                <a:cubicBezTo>
                  <a:pt x="5566382" y="1743043"/>
                  <a:pt x="5585698" y="1690117"/>
                  <a:pt x="5585698" y="1624977"/>
                </a:cubicBezTo>
                <a:cubicBezTo>
                  <a:pt x="5585698" y="1592409"/>
                  <a:pt x="5590518" y="1572051"/>
                  <a:pt x="5600177" y="1563905"/>
                </a:cubicBezTo>
                <a:cubicBezTo>
                  <a:pt x="5609834" y="1547614"/>
                  <a:pt x="5619491" y="1555758"/>
                  <a:pt x="5629149" y="1588328"/>
                </a:cubicBezTo>
                <a:cubicBezTo>
                  <a:pt x="5638790" y="1604619"/>
                  <a:pt x="5643627" y="1624977"/>
                  <a:pt x="5643627" y="1649401"/>
                </a:cubicBezTo>
                <a:cubicBezTo>
                  <a:pt x="5643627" y="1681971"/>
                  <a:pt x="5643627" y="1698262"/>
                  <a:pt x="5643627" y="1698262"/>
                </a:cubicBezTo>
                <a:cubicBezTo>
                  <a:pt x="5643627" y="1698262"/>
                  <a:pt x="5653286" y="1690117"/>
                  <a:pt x="5672583" y="1673825"/>
                </a:cubicBezTo>
                <a:cubicBezTo>
                  <a:pt x="5691899" y="1657547"/>
                  <a:pt x="5703959" y="1649401"/>
                  <a:pt x="5708796" y="1649401"/>
                </a:cubicBezTo>
                <a:cubicBezTo>
                  <a:pt x="5713618" y="1649401"/>
                  <a:pt x="5711199" y="1657547"/>
                  <a:pt x="5701558" y="1673825"/>
                </a:cubicBezTo>
                <a:cubicBezTo>
                  <a:pt x="5682242" y="1722684"/>
                  <a:pt x="5672583" y="1824474"/>
                  <a:pt x="5672583" y="1979189"/>
                </a:cubicBezTo>
                <a:cubicBezTo>
                  <a:pt x="5672583" y="2109478"/>
                  <a:pt x="5682242" y="2215349"/>
                  <a:pt x="5701558" y="2296778"/>
                </a:cubicBezTo>
                <a:cubicBezTo>
                  <a:pt x="5701558" y="2142049"/>
                  <a:pt x="5716037" y="2064697"/>
                  <a:pt x="5744992" y="2064697"/>
                </a:cubicBezTo>
                <a:cubicBezTo>
                  <a:pt x="5754651" y="2064697"/>
                  <a:pt x="5759471" y="2085056"/>
                  <a:pt x="5759471" y="2125772"/>
                </a:cubicBezTo>
                <a:lnTo>
                  <a:pt x="5788444" y="2247918"/>
                </a:lnTo>
                <a:lnTo>
                  <a:pt x="5802923" y="2235706"/>
                </a:lnTo>
                <a:cubicBezTo>
                  <a:pt x="5822239" y="2203136"/>
                  <a:pt x="5824640" y="2152236"/>
                  <a:pt x="5810161" y="2083016"/>
                </a:cubicBezTo>
                <a:cubicBezTo>
                  <a:pt x="5795684" y="2013811"/>
                  <a:pt x="5798101" y="1975122"/>
                  <a:pt x="5817401" y="1966978"/>
                </a:cubicBezTo>
                <a:cubicBezTo>
                  <a:pt x="5827060" y="1958830"/>
                  <a:pt x="5839118" y="1920155"/>
                  <a:pt x="5853613" y="1850937"/>
                </a:cubicBezTo>
                <a:cubicBezTo>
                  <a:pt x="5868092" y="1781732"/>
                  <a:pt x="5884989" y="1710473"/>
                  <a:pt x="5904288" y="1637190"/>
                </a:cubicBezTo>
                <a:lnTo>
                  <a:pt x="5933261" y="1539467"/>
                </a:lnTo>
                <a:lnTo>
                  <a:pt x="5933261" y="1551693"/>
                </a:lnTo>
                <a:cubicBezTo>
                  <a:pt x="5933261" y="1608685"/>
                  <a:pt x="5928423" y="1673825"/>
                  <a:pt x="5918782" y="1747123"/>
                </a:cubicBezTo>
                <a:cubicBezTo>
                  <a:pt x="5899468" y="1909984"/>
                  <a:pt x="5889809" y="2048408"/>
                  <a:pt x="5889809" y="2162406"/>
                </a:cubicBezTo>
                <a:cubicBezTo>
                  <a:pt x="5899468" y="2284567"/>
                  <a:pt x="5913945" y="2345638"/>
                  <a:pt x="5933261" y="2345638"/>
                </a:cubicBezTo>
                <a:cubicBezTo>
                  <a:pt x="5962218" y="2345638"/>
                  <a:pt x="5976697" y="2439282"/>
                  <a:pt x="5976697" y="2626564"/>
                </a:cubicBezTo>
                <a:cubicBezTo>
                  <a:pt x="5976697" y="2667280"/>
                  <a:pt x="5974294" y="2718180"/>
                  <a:pt x="5969457" y="2779254"/>
                </a:cubicBezTo>
                <a:lnTo>
                  <a:pt x="5965255" y="2867897"/>
                </a:lnTo>
                <a:lnTo>
                  <a:pt x="5970961" y="2863686"/>
                </a:lnTo>
                <a:cubicBezTo>
                  <a:pt x="5975789" y="2861652"/>
                  <a:pt x="5975789" y="2864704"/>
                  <a:pt x="5970959" y="2872843"/>
                </a:cubicBezTo>
                <a:lnTo>
                  <a:pt x="5963792" y="2898756"/>
                </a:lnTo>
                <a:lnTo>
                  <a:pt x="5962218" y="2931928"/>
                </a:lnTo>
                <a:lnTo>
                  <a:pt x="5950953" y="2979448"/>
                </a:lnTo>
                <a:lnTo>
                  <a:pt x="5954356" y="2989016"/>
                </a:lnTo>
                <a:lnTo>
                  <a:pt x="5973088" y="2977735"/>
                </a:lnTo>
                <a:lnTo>
                  <a:pt x="5990154" y="2911528"/>
                </a:lnTo>
                <a:lnTo>
                  <a:pt x="5991745" y="2901441"/>
                </a:lnTo>
                <a:lnTo>
                  <a:pt x="6005670" y="2748711"/>
                </a:lnTo>
                <a:cubicBezTo>
                  <a:pt x="6005670" y="2683572"/>
                  <a:pt x="6010490" y="2650988"/>
                  <a:pt x="6020147" y="2650988"/>
                </a:cubicBezTo>
                <a:cubicBezTo>
                  <a:pt x="6029806" y="2650988"/>
                  <a:pt x="6039463" y="2663215"/>
                  <a:pt x="6049104" y="2687637"/>
                </a:cubicBezTo>
                <a:lnTo>
                  <a:pt x="6080148" y="2731268"/>
                </a:lnTo>
                <a:lnTo>
                  <a:pt x="6085011" y="2721698"/>
                </a:lnTo>
                <a:lnTo>
                  <a:pt x="6097115" y="2716022"/>
                </a:lnTo>
                <a:lnTo>
                  <a:pt x="6102501" y="2677414"/>
                </a:lnTo>
                <a:lnTo>
                  <a:pt x="6101299" y="2677414"/>
                </a:lnTo>
                <a:cubicBezTo>
                  <a:pt x="6091640" y="2669267"/>
                  <a:pt x="6091640" y="2659096"/>
                  <a:pt x="6101299" y="2646871"/>
                </a:cubicBezTo>
                <a:lnTo>
                  <a:pt x="6106456" y="2649051"/>
                </a:lnTo>
                <a:lnTo>
                  <a:pt x="6114277" y="2592978"/>
                </a:lnTo>
                <a:lnTo>
                  <a:pt x="6118620" y="2517820"/>
                </a:lnTo>
                <a:lnTo>
                  <a:pt x="6115776" y="2518619"/>
                </a:lnTo>
                <a:lnTo>
                  <a:pt x="6101299" y="2506406"/>
                </a:lnTo>
                <a:lnTo>
                  <a:pt x="6120699" y="2481863"/>
                </a:lnTo>
                <a:lnTo>
                  <a:pt x="6121514" y="2467771"/>
                </a:lnTo>
                <a:lnTo>
                  <a:pt x="6122285" y="2455719"/>
                </a:lnTo>
                <a:lnTo>
                  <a:pt x="6115776" y="2457545"/>
                </a:lnTo>
                <a:cubicBezTo>
                  <a:pt x="6106117" y="2457545"/>
                  <a:pt x="6101299" y="2449414"/>
                  <a:pt x="6101299" y="2433123"/>
                </a:cubicBezTo>
                <a:cubicBezTo>
                  <a:pt x="6101299" y="2416831"/>
                  <a:pt x="6106117" y="2408699"/>
                  <a:pt x="6115776" y="2408699"/>
                </a:cubicBezTo>
                <a:lnTo>
                  <a:pt x="6125131" y="2411328"/>
                </a:lnTo>
                <a:lnTo>
                  <a:pt x="6128756" y="2354796"/>
                </a:lnTo>
                <a:cubicBezTo>
                  <a:pt x="6133584" y="2303900"/>
                  <a:pt x="6140828" y="2239771"/>
                  <a:pt x="6150487" y="2162406"/>
                </a:cubicBezTo>
                <a:lnTo>
                  <a:pt x="6160155" y="2078115"/>
                </a:lnTo>
                <a:lnTo>
                  <a:pt x="6159228" y="2078897"/>
                </a:lnTo>
                <a:cubicBezTo>
                  <a:pt x="6149570" y="2078897"/>
                  <a:pt x="6144749" y="2074832"/>
                  <a:pt x="6144749" y="2066686"/>
                </a:cubicBezTo>
                <a:lnTo>
                  <a:pt x="6159228" y="2066686"/>
                </a:lnTo>
                <a:lnTo>
                  <a:pt x="6161466" y="2066686"/>
                </a:lnTo>
                <a:lnTo>
                  <a:pt x="6172202" y="1973088"/>
                </a:lnTo>
                <a:cubicBezTo>
                  <a:pt x="6177029" y="1924232"/>
                  <a:pt x="6179442" y="1889626"/>
                  <a:pt x="6179442" y="1869269"/>
                </a:cubicBezTo>
                <a:cubicBezTo>
                  <a:pt x="6179442" y="1828555"/>
                  <a:pt x="6189100" y="1808195"/>
                  <a:pt x="6208418" y="1808195"/>
                </a:cubicBezTo>
                <a:cubicBezTo>
                  <a:pt x="6218057" y="1808195"/>
                  <a:pt x="6225297" y="1787838"/>
                  <a:pt x="6230133" y="1747123"/>
                </a:cubicBezTo>
                <a:cubicBezTo>
                  <a:pt x="6234954" y="1706408"/>
                  <a:pt x="6251852" y="1686051"/>
                  <a:pt x="6280825" y="1686051"/>
                </a:cubicBezTo>
                <a:cubicBezTo>
                  <a:pt x="6290466" y="1686051"/>
                  <a:pt x="6295302" y="1763402"/>
                  <a:pt x="6295302" y="1918115"/>
                </a:cubicBezTo>
                <a:cubicBezTo>
                  <a:pt x="6295302" y="2064697"/>
                  <a:pt x="6304961" y="2137982"/>
                  <a:pt x="6324259" y="2137982"/>
                </a:cubicBezTo>
                <a:cubicBezTo>
                  <a:pt x="6333918" y="2137982"/>
                  <a:pt x="6341157" y="2091161"/>
                  <a:pt x="6345978" y="1997520"/>
                </a:cubicBezTo>
                <a:cubicBezTo>
                  <a:pt x="6350814" y="1903879"/>
                  <a:pt x="6355635" y="1804116"/>
                  <a:pt x="6360473" y="1698262"/>
                </a:cubicBezTo>
                <a:cubicBezTo>
                  <a:pt x="6365293" y="1592409"/>
                  <a:pt x="6377370" y="1527256"/>
                  <a:pt x="6396669" y="1502832"/>
                </a:cubicBezTo>
                <a:cubicBezTo>
                  <a:pt x="6415983" y="1470264"/>
                  <a:pt x="6425642" y="1470264"/>
                  <a:pt x="6425642" y="1502832"/>
                </a:cubicBezTo>
                <a:cubicBezTo>
                  <a:pt x="6435283" y="1519109"/>
                  <a:pt x="6440119" y="1547614"/>
                  <a:pt x="6440119" y="1588328"/>
                </a:cubicBezTo>
                <a:cubicBezTo>
                  <a:pt x="6440119" y="1726765"/>
                  <a:pt x="6435283" y="1816326"/>
                  <a:pt x="6425642" y="1857043"/>
                </a:cubicBezTo>
                <a:cubicBezTo>
                  <a:pt x="6406326" y="1938472"/>
                  <a:pt x="6396669" y="1979189"/>
                  <a:pt x="6396669" y="1979189"/>
                </a:cubicBezTo>
                <a:cubicBezTo>
                  <a:pt x="6396669" y="2003625"/>
                  <a:pt x="6411147" y="2056552"/>
                  <a:pt x="6440119" y="2137982"/>
                </a:cubicBezTo>
                <a:cubicBezTo>
                  <a:pt x="6469078" y="2219412"/>
                  <a:pt x="6488392" y="2284567"/>
                  <a:pt x="6498051" y="2333413"/>
                </a:cubicBezTo>
                <a:lnTo>
                  <a:pt x="6499630" y="2345178"/>
                </a:lnTo>
                <a:lnTo>
                  <a:pt x="6503164" y="2317081"/>
                </a:lnTo>
                <a:cubicBezTo>
                  <a:pt x="6515233" y="2264153"/>
                  <a:pt x="6530919" y="2225473"/>
                  <a:pt x="6550226" y="2201044"/>
                </a:cubicBezTo>
                <a:cubicBezTo>
                  <a:pt x="6588841" y="2160330"/>
                  <a:pt x="6608157" y="2107401"/>
                  <a:pt x="6608157" y="2042262"/>
                </a:cubicBezTo>
                <a:cubicBezTo>
                  <a:pt x="6608157" y="2009692"/>
                  <a:pt x="6612978" y="1989336"/>
                  <a:pt x="6622635" y="1981190"/>
                </a:cubicBezTo>
                <a:cubicBezTo>
                  <a:pt x="6632293" y="1964899"/>
                  <a:pt x="6641950" y="1973044"/>
                  <a:pt x="6651609" y="2005612"/>
                </a:cubicBezTo>
                <a:cubicBezTo>
                  <a:pt x="6661250" y="2021905"/>
                  <a:pt x="6666086" y="2042262"/>
                  <a:pt x="6666086" y="2066686"/>
                </a:cubicBezTo>
                <a:cubicBezTo>
                  <a:pt x="6666086" y="2099254"/>
                  <a:pt x="6666086" y="2115547"/>
                  <a:pt x="6666086" y="2115547"/>
                </a:cubicBezTo>
                <a:cubicBezTo>
                  <a:pt x="6666086" y="2115547"/>
                  <a:pt x="6675745" y="2107401"/>
                  <a:pt x="6695043" y="2091108"/>
                </a:cubicBezTo>
                <a:cubicBezTo>
                  <a:pt x="6714359" y="2074832"/>
                  <a:pt x="6726419" y="2066686"/>
                  <a:pt x="6731256" y="2066686"/>
                </a:cubicBezTo>
                <a:cubicBezTo>
                  <a:pt x="6736076" y="2066686"/>
                  <a:pt x="6733659" y="2074832"/>
                  <a:pt x="6724018" y="2091108"/>
                </a:cubicBezTo>
                <a:cubicBezTo>
                  <a:pt x="6704700" y="2139969"/>
                  <a:pt x="6695043" y="2241758"/>
                  <a:pt x="6695043" y="2396474"/>
                </a:cubicBezTo>
                <a:cubicBezTo>
                  <a:pt x="6695043" y="2526765"/>
                  <a:pt x="6704700" y="2632634"/>
                  <a:pt x="6724018" y="2714063"/>
                </a:cubicBezTo>
                <a:cubicBezTo>
                  <a:pt x="6724018" y="2559332"/>
                  <a:pt x="6738495" y="2481984"/>
                  <a:pt x="6767452" y="2481984"/>
                </a:cubicBezTo>
                <a:cubicBezTo>
                  <a:pt x="6777109" y="2481984"/>
                  <a:pt x="6781929" y="2502341"/>
                  <a:pt x="6781929" y="2543057"/>
                </a:cubicBezTo>
                <a:lnTo>
                  <a:pt x="6810904" y="2665201"/>
                </a:lnTo>
                <a:lnTo>
                  <a:pt x="6825381" y="2652991"/>
                </a:lnTo>
                <a:cubicBezTo>
                  <a:pt x="6844699" y="2620421"/>
                  <a:pt x="6847100" y="2569520"/>
                  <a:pt x="6832621" y="2500300"/>
                </a:cubicBezTo>
                <a:cubicBezTo>
                  <a:pt x="6818143" y="2431096"/>
                  <a:pt x="6820561" y="2392408"/>
                  <a:pt x="6839860" y="2384261"/>
                </a:cubicBezTo>
                <a:cubicBezTo>
                  <a:pt x="6849519" y="2376117"/>
                  <a:pt x="6861577" y="2337440"/>
                  <a:pt x="6876073" y="2268222"/>
                </a:cubicBezTo>
                <a:cubicBezTo>
                  <a:pt x="6890550" y="2199017"/>
                  <a:pt x="6907449" y="2127758"/>
                  <a:pt x="6926746" y="2054473"/>
                </a:cubicBezTo>
                <a:lnTo>
                  <a:pt x="6955719" y="1956752"/>
                </a:lnTo>
                <a:lnTo>
                  <a:pt x="6955719" y="1968979"/>
                </a:lnTo>
                <a:cubicBezTo>
                  <a:pt x="6955719" y="2025971"/>
                  <a:pt x="6950882" y="2091108"/>
                  <a:pt x="6941242" y="2164409"/>
                </a:cubicBezTo>
                <a:cubicBezTo>
                  <a:pt x="6921926" y="2327268"/>
                  <a:pt x="6912269" y="2465691"/>
                  <a:pt x="6912269" y="2579691"/>
                </a:cubicBezTo>
                <a:cubicBezTo>
                  <a:pt x="6921926" y="2701852"/>
                  <a:pt x="6936405" y="2762925"/>
                  <a:pt x="6955719" y="2762925"/>
                </a:cubicBezTo>
                <a:cubicBezTo>
                  <a:pt x="6984678" y="2762925"/>
                  <a:pt x="6999155" y="2856567"/>
                  <a:pt x="6999155" y="3043851"/>
                </a:cubicBezTo>
                <a:lnTo>
                  <a:pt x="6993180" y="3169872"/>
                </a:lnTo>
                <a:lnTo>
                  <a:pt x="6993419" y="3169696"/>
                </a:lnTo>
                <a:cubicBezTo>
                  <a:pt x="6998246" y="3167661"/>
                  <a:pt x="6998246" y="3170715"/>
                  <a:pt x="6993416" y="3178852"/>
                </a:cubicBezTo>
                <a:lnTo>
                  <a:pt x="6992617" y="3181741"/>
                </a:lnTo>
                <a:lnTo>
                  <a:pt x="6991915" y="3196539"/>
                </a:lnTo>
                <a:lnTo>
                  <a:pt x="6987145" y="3297154"/>
                </a:lnTo>
                <a:lnTo>
                  <a:pt x="7011522" y="3285731"/>
                </a:lnTo>
                <a:lnTo>
                  <a:pt x="7020763" y="3246787"/>
                </a:lnTo>
                <a:lnTo>
                  <a:pt x="7028129" y="3165996"/>
                </a:lnTo>
                <a:cubicBezTo>
                  <a:pt x="7028129" y="3100856"/>
                  <a:pt x="7032950" y="3068272"/>
                  <a:pt x="7042607" y="3068272"/>
                </a:cubicBezTo>
                <a:cubicBezTo>
                  <a:pt x="7052264" y="3068272"/>
                  <a:pt x="7061921" y="3080500"/>
                  <a:pt x="7071562" y="3104922"/>
                </a:cubicBezTo>
                <a:lnTo>
                  <a:pt x="7115014" y="3165996"/>
                </a:lnTo>
                <a:lnTo>
                  <a:pt x="7128552" y="3068933"/>
                </a:lnTo>
                <a:lnTo>
                  <a:pt x="7123754" y="3068933"/>
                </a:lnTo>
                <a:cubicBezTo>
                  <a:pt x="7094797" y="3044496"/>
                  <a:pt x="7094797" y="3028220"/>
                  <a:pt x="7123754" y="3020072"/>
                </a:cubicBezTo>
                <a:lnTo>
                  <a:pt x="7134145" y="3028836"/>
                </a:lnTo>
                <a:lnTo>
                  <a:pt x="7136735" y="3010263"/>
                </a:lnTo>
                <a:cubicBezTo>
                  <a:pt x="7141560" y="2963438"/>
                  <a:pt x="7143971" y="2921704"/>
                  <a:pt x="7143971" y="2885056"/>
                </a:cubicBezTo>
                <a:lnTo>
                  <a:pt x="7148021" y="2821880"/>
                </a:lnTo>
                <a:lnTo>
                  <a:pt x="7138233" y="2824627"/>
                </a:lnTo>
                <a:lnTo>
                  <a:pt x="7123754" y="2812417"/>
                </a:lnTo>
                <a:lnTo>
                  <a:pt x="7150824" y="2778168"/>
                </a:lnTo>
                <a:lnTo>
                  <a:pt x="7151213" y="2772079"/>
                </a:lnTo>
                <a:lnTo>
                  <a:pt x="7152634" y="2759510"/>
                </a:lnTo>
                <a:lnTo>
                  <a:pt x="7138233" y="2763555"/>
                </a:lnTo>
                <a:cubicBezTo>
                  <a:pt x="7128573" y="2763555"/>
                  <a:pt x="7123754" y="2755424"/>
                  <a:pt x="7123754" y="2739131"/>
                </a:cubicBezTo>
                <a:cubicBezTo>
                  <a:pt x="7123754" y="2722840"/>
                  <a:pt x="7128573" y="2714708"/>
                  <a:pt x="7138233" y="2714708"/>
                </a:cubicBezTo>
                <a:lnTo>
                  <a:pt x="7157095" y="2720006"/>
                </a:lnTo>
                <a:lnTo>
                  <a:pt x="7172944" y="2579691"/>
                </a:lnTo>
                <a:cubicBezTo>
                  <a:pt x="7182593" y="2502335"/>
                  <a:pt x="7189833" y="2439228"/>
                  <a:pt x="7194659" y="2390372"/>
                </a:cubicBezTo>
                <a:lnTo>
                  <a:pt x="7195875" y="2372939"/>
                </a:lnTo>
                <a:lnTo>
                  <a:pt x="7181684" y="2384907"/>
                </a:lnTo>
                <a:cubicBezTo>
                  <a:pt x="7172026" y="2384907"/>
                  <a:pt x="7167206" y="2380841"/>
                  <a:pt x="7167206" y="2372696"/>
                </a:cubicBezTo>
                <a:lnTo>
                  <a:pt x="7181684" y="2372696"/>
                </a:lnTo>
                <a:lnTo>
                  <a:pt x="7195892" y="2372696"/>
                </a:lnTo>
                <a:lnTo>
                  <a:pt x="7199930" y="2314802"/>
                </a:lnTo>
                <a:lnTo>
                  <a:pt x="7196162" y="2311622"/>
                </a:lnTo>
                <a:lnTo>
                  <a:pt x="7200151" y="2311622"/>
                </a:lnTo>
                <a:lnTo>
                  <a:pt x="7201900" y="2286556"/>
                </a:lnTo>
                <a:cubicBezTo>
                  <a:pt x="7201900" y="2245838"/>
                  <a:pt x="7211558" y="2225480"/>
                  <a:pt x="7230875" y="2225480"/>
                </a:cubicBezTo>
                <a:cubicBezTo>
                  <a:pt x="7240516" y="2225480"/>
                  <a:pt x="7247754" y="2205123"/>
                  <a:pt x="7252591" y="2164409"/>
                </a:cubicBezTo>
                <a:cubicBezTo>
                  <a:pt x="7257412" y="2123692"/>
                  <a:pt x="7274309" y="2103336"/>
                  <a:pt x="7303282" y="2103336"/>
                </a:cubicBezTo>
                <a:cubicBezTo>
                  <a:pt x="7312923" y="2103336"/>
                  <a:pt x="7317761" y="2180687"/>
                  <a:pt x="7317761" y="2335400"/>
                </a:cubicBezTo>
                <a:cubicBezTo>
                  <a:pt x="7317761" y="2481984"/>
                  <a:pt x="7327418" y="2555268"/>
                  <a:pt x="7346717" y="2555268"/>
                </a:cubicBezTo>
                <a:cubicBezTo>
                  <a:pt x="7356376" y="2555268"/>
                  <a:pt x="7363614" y="2508448"/>
                  <a:pt x="7368435" y="2414804"/>
                </a:cubicBezTo>
                <a:cubicBezTo>
                  <a:pt x="7373272" y="2321164"/>
                  <a:pt x="7378092" y="2221401"/>
                  <a:pt x="7382930" y="2115547"/>
                </a:cubicBezTo>
                <a:cubicBezTo>
                  <a:pt x="7387750" y="2009692"/>
                  <a:pt x="7399827" y="1944541"/>
                  <a:pt x="7419126" y="1920117"/>
                </a:cubicBezTo>
                <a:cubicBezTo>
                  <a:pt x="7438441" y="1887548"/>
                  <a:pt x="7448099" y="1887548"/>
                  <a:pt x="7448099" y="1920117"/>
                </a:cubicBezTo>
                <a:cubicBezTo>
                  <a:pt x="7457740" y="1936395"/>
                  <a:pt x="7462577" y="1964899"/>
                  <a:pt x="7462577" y="2005612"/>
                </a:cubicBezTo>
                <a:cubicBezTo>
                  <a:pt x="7462577" y="2144052"/>
                  <a:pt x="7457740" y="2233612"/>
                  <a:pt x="7448099" y="2274328"/>
                </a:cubicBezTo>
                <a:cubicBezTo>
                  <a:pt x="7428784" y="2355758"/>
                  <a:pt x="7419126" y="2396474"/>
                  <a:pt x="7419126" y="2396474"/>
                </a:cubicBezTo>
                <a:cubicBezTo>
                  <a:pt x="7419126" y="2420910"/>
                  <a:pt x="7433604" y="2473838"/>
                  <a:pt x="7462577" y="2555268"/>
                </a:cubicBezTo>
                <a:cubicBezTo>
                  <a:pt x="7477057" y="2595984"/>
                  <a:pt x="7489124" y="2632628"/>
                  <a:pt x="7498780" y="2665201"/>
                </a:cubicBezTo>
                <a:lnTo>
                  <a:pt x="7513192" y="2721911"/>
                </a:lnTo>
                <a:lnTo>
                  <a:pt x="7525620" y="2623092"/>
                </a:lnTo>
                <a:cubicBezTo>
                  <a:pt x="7537688" y="2570163"/>
                  <a:pt x="7553375" y="2531484"/>
                  <a:pt x="7572682" y="2507052"/>
                </a:cubicBezTo>
                <a:cubicBezTo>
                  <a:pt x="7611296" y="2466337"/>
                  <a:pt x="7630613" y="2413412"/>
                  <a:pt x="7630613" y="2348273"/>
                </a:cubicBezTo>
                <a:cubicBezTo>
                  <a:pt x="7630613" y="2315703"/>
                  <a:pt x="7635434" y="2295346"/>
                  <a:pt x="7645091" y="2287200"/>
                </a:cubicBezTo>
                <a:cubicBezTo>
                  <a:pt x="7654749" y="2270907"/>
                  <a:pt x="7664407" y="2279054"/>
                  <a:pt x="7674065" y="2311622"/>
                </a:cubicBezTo>
                <a:cubicBezTo>
                  <a:pt x="7683705" y="2327916"/>
                  <a:pt x="7688543" y="2348273"/>
                  <a:pt x="7688543" y="2372696"/>
                </a:cubicBezTo>
                <a:cubicBezTo>
                  <a:pt x="7688543" y="2405266"/>
                  <a:pt x="7688543" y="2421556"/>
                  <a:pt x="7688543" y="2421556"/>
                </a:cubicBezTo>
                <a:cubicBezTo>
                  <a:pt x="7688543" y="2421556"/>
                  <a:pt x="7698200" y="2413412"/>
                  <a:pt x="7717499" y="2397120"/>
                </a:cubicBezTo>
                <a:cubicBezTo>
                  <a:pt x="7736814" y="2380841"/>
                  <a:pt x="7748875" y="2372696"/>
                  <a:pt x="7753712" y="2372696"/>
                </a:cubicBezTo>
                <a:cubicBezTo>
                  <a:pt x="7758532" y="2372696"/>
                  <a:pt x="7756114" y="2380841"/>
                  <a:pt x="7746474" y="2397120"/>
                </a:cubicBezTo>
                <a:cubicBezTo>
                  <a:pt x="7727157" y="2445980"/>
                  <a:pt x="7717499" y="2547768"/>
                  <a:pt x="7717499" y="2702483"/>
                </a:cubicBezTo>
                <a:cubicBezTo>
                  <a:pt x="7717499" y="2832774"/>
                  <a:pt x="7727157" y="2938641"/>
                  <a:pt x="7746474" y="3020072"/>
                </a:cubicBezTo>
                <a:cubicBezTo>
                  <a:pt x="7746474" y="2865344"/>
                  <a:pt x="7760952" y="2787993"/>
                  <a:pt x="7789908" y="2787993"/>
                </a:cubicBezTo>
                <a:cubicBezTo>
                  <a:pt x="7799566" y="2787993"/>
                  <a:pt x="7804386" y="2808350"/>
                  <a:pt x="7804386" y="2849065"/>
                </a:cubicBezTo>
                <a:lnTo>
                  <a:pt x="7833359" y="2971212"/>
                </a:lnTo>
                <a:lnTo>
                  <a:pt x="7847838" y="2959000"/>
                </a:lnTo>
                <a:cubicBezTo>
                  <a:pt x="7867154" y="2926430"/>
                  <a:pt x="7869555" y="2875529"/>
                  <a:pt x="7855077" y="2806311"/>
                </a:cubicBezTo>
                <a:cubicBezTo>
                  <a:pt x="7840599" y="2737107"/>
                  <a:pt x="7843017" y="2698418"/>
                  <a:pt x="7862316" y="2690272"/>
                </a:cubicBezTo>
                <a:cubicBezTo>
                  <a:pt x="7871975" y="2682124"/>
                  <a:pt x="7884034" y="2643449"/>
                  <a:pt x="7898529" y="2574232"/>
                </a:cubicBezTo>
                <a:cubicBezTo>
                  <a:pt x="7913007" y="2505028"/>
                  <a:pt x="7929904" y="2433769"/>
                  <a:pt x="7949203" y="2360484"/>
                </a:cubicBezTo>
                <a:lnTo>
                  <a:pt x="7978176" y="2262761"/>
                </a:lnTo>
                <a:lnTo>
                  <a:pt x="7978176" y="2274988"/>
                </a:lnTo>
                <a:cubicBezTo>
                  <a:pt x="7978176" y="2331981"/>
                  <a:pt x="7973339" y="2397120"/>
                  <a:pt x="7963698" y="2470418"/>
                </a:cubicBezTo>
                <a:cubicBezTo>
                  <a:pt x="7944382" y="2633278"/>
                  <a:pt x="7934725" y="2771701"/>
                  <a:pt x="7934725" y="2885700"/>
                </a:cubicBezTo>
                <a:cubicBezTo>
                  <a:pt x="7944382" y="3007861"/>
                  <a:pt x="7958860" y="3068933"/>
                  <a:pt x="7978176" y="3068933"/>
                </a:cubicBezTo>
                <a:cubicBezTo>
                  <a:pt x="8007134" y="3068933"/>
                  <a:pt x="8021612" y="3162576"/>
                  <a:pt x="8021612" y="3349860"/>
                </a:cubicBezTo>
                <a:cubicBezTo>
                  <a:pt x="8021612" y="3390574"/>
                  <a:pt x="8019209" y="3441476"/>
                  <a:pt x="8014372" y="3502548"/>
                </a:cubicBezTo>
                <a:cubicBezTo>
                  <a:pt x="8009552" y="3563620"/>
                  <a:pt x="8007134" y="3614507"/>
                  <a:pt x="8007134" y="3655224"/>
                </a:cubicBezTo>
                <a:lnTo>
                  <a:pt x="7992654" y="3716296"/>
                </a:lnTo>
                <a:cubicBezTo>
                  <a:pt x="8011971" y="3724441"/>
                  <a:pt x="8026449" y="3695938"/>
                  <a:pt x="8036107" y="3630800"/>
                </a:cubicBezTo>
                <a:lnTo>
                  <a:pt x="8050585" y="3472005"/>
                </a:lnTo>
                <a:cubicBezTo>
                  <a:pt x="8050585" y="3406865"/>
                  <a:pt x="8055405" y="3374284"/>
                  <a:pt x="8065063" y="3374284"/>
                </a:cubicBezTo>
                <a:cubicBezTo>
                  <a:pt x="8074721" y="3374284"/>
                  <a:pt x="8084379" y="3386508"/>
                  <a:pt x="8094019" y="3410932"/>
                </a:cubicBezTo>
                <a:lnTo>
                  <a:pt x="8137472" y="3472005"/>
                </a:lnTo>
                <a:cubicBezTo>
                  <a:pt x="8156788" y="3358004"/>
                  <a:pt x="8166428" y="3264363"/>
                  <a:pt x="8166428" y="3191064"/>
                </a:cubicBezTo>
                <a:cubicBezTo>
                  <a:pt x="8166428" y="3142217"/>
                  <a:pt x="8176086" y="3040430"/>
                  <a:pt x="8195402" y="2885700"/>
                </a:cubicBezTo>
                <a:cubicBezTo>
                  <a:pt x="8214700" y="2730987"/>
                  <a:pt x="8224358" y="2633278"/>
                  <a:pt x="8224358" y="2592563"/>
                </a:cubicBezTo>
                <a:cubicBezTo>
                  <a:pt x="8224358" y="2551849"/>
                  <a:pt x="8234016" y="2531492"/>
                  <a:pt x="8253332" y="2531492"/>
                </a:cubicBezTo>
                <a:cubicBezTo>
                  <a:pt x="8262973" y="2531492"/>
                  <a:pt x="8270212" y="2511135"/>
                  <a:pt x="8275049" y="2470418"/>
                </a:cubicBezTo>
                <a:cubicBezTo>
                  <a:pt x="8279869" y="2429704"/>
                  <a:pt x="8296767" y="2409345"/>
                  <a:pt x="8325740" y="2409345"/>
                </a:cubicBezTo>
                <a:cubicBezTo>
                  <a:pt x="8335381" y="2409345"/>
                  <a:pt x="8340218" y="2486696"/>
                  <a:pt x="8340218" y="2641410"/>
                </a:cubicBezTo>
                <a:cubicBezTo>
                  <a:pt x="8340218" y="2787993"/>
                  <a:pt x="8349876" y="2861276"/>
                  <a:pt x="8369174" y="2861276"/>
                </a:cubicBezTo>
                <a:cubicBezTo>
                  <a:pt x="8378834" y="2861276"/>
                  <a:pt x="8386072" y="2814457"/>
                  <a:pt x="8390892" y="2720816"/>
                </a:cubicBezTo>
                <a:cubicBezTo>
                  <a:pt x="8395730" y="2627173"/>
                  <a:pt x="8400550" y="2527411"/>
                  <a:pt x="8405387" y="2421556"/>
                </a:cubicBezTo>
                <a:cubicBezTo>
                  <a:pt x="8410208" y="2315703"/>
                  <a:pt x="8422285" y="2250550"/>
                  <a:pt x="8441583" y="2226128"/>
                </a:cubicBezTo>
                <a:cubicBezTo>
                  <a:pt x="8460899" y="2193556"/>
                  <a:pt x="8470557" y="2193556"/>
                  <a:pt x="8470557" y="2226128"/>
                </a:cubicBezTo>
                <a:cubicBezTo>
                  <a:pt x="8480197" y="2242404"/>
                  <a:pt x="8485035" y="2270907"/>
                  <a:pt x="8485035" y="2311622"/>
                </a:cubicBezTo>
                <a:cubicBezTo>
                  <a:pt x="8485035" y="2450061"/>
                  <a:pt x="8480197" y="2539622"/>
                  <a:pt x="8470557" y="2580338"/>
                </a:cubicBezTo>
                <a:cubicBezTo>
                  <a:pt x="8451241" y="2661767"/>
                  <a:pt x="8441583" y="2702483"/>
                  <a:pt x="8441583" y="2702483"/>
                </a:cubicBezTo>
                <a:cubicBezTo>
                  <a:pt x="8441583" y="2726920"/>
                  <a:pt x="8456062" y="2779847"/>
                  <a:pt x="8485035" y="2861276"/>
                </a:cubicBezTo>
                <a:cubicBezTo>
                  <a:pt x="8513992" y="2942707"/>
                  <a:pt x="8533308" y="3007861"/>
                  <a:pt x="8542966" y="3056707"/>
                </a:cubicBezTo>
                <a:cubicBezTo>
                  <a:pt x="8571922" y="3292866"/>
                  <a:pt x="8596058" y="3410932"/>
                  <a:pt x="8615375" y="3410932"/>
                </a:cubicBezTo>
                <a:cubicBezTo>
                  <a:pt x="8644331" y="3410932"/>
                  <a:pt x="8658809" y="3419078"/>
                  <a:pt x="8658809" y="3435356"/>
                </a:cubicBezTo>
                <a:cubicBezTo>
                  <a:pt x="8658809" y="3451646"/>
                  <a:pt x="8649151" y="3459792"/>
                  <a:pt x="8629853" y="3459792"/>
                </a:cubicBezTo>
                <a:cubicBezTo>
                  <a:pt x="8620194" y="3459792"/>
                  <a:pt x="8615375" y="3480151"/>
                  <a:pt x="8615375" y="3520866"/>
                </a:cubicBezTo>
                <a:lnTo>
                  <a:pt x="8615375" y="3594150"/>
                </a:lnTo>
                <a:lnTo>
                  <a:pt x="8644331" y="3581937"/>
                </a:lnTo>
                <a:cubicBezTo>
                  <a:pt x="8634673" y="3598230"/>
                  <a:pt x="8625014" y="3606361"/>
                  <a:pt x="8615375" y="3606361"/>
                </a:cubicBezTo>
                <a:cubicBezTo>
                  <a:pt x="8634673" y="3736652"/>
                  <a:pt x="8644331" y="3842521"/>
                  <a:pt x="8644331" y="3923952"/>
                </a:cubicBezTo>
                <a:cubicBezTo>
                  <a:pt x="8644331" y="3964667"/>
                  <a:pt x="8639511" y="3985024"/>
                  <a:pt x="8629853" y="3985024"/>
                </a:cubicBezTo>
                <a:cubicBezTo>
                  <a:pt x="8620194" y="3985024"/>
                  <a:pt x="8615375" y="4005381"/>
                  <a:pt x="8615375" y="4046083"/>
                </a:cubicBezTo>
                <a:cubicBezTo>
                  <a:pt x="8625014" y="4070520"/>
                  <a:pt x="8634673" y="4086812"/>
                  <a:pt x="8644331" y="4094942"/>
                </a:cubicBezTo>
                <a:lnTo>
                  <a:pt x="8658809" y="4204876"/>
                </a:lnTo>
                <a:cubicBezTo>
                  <a:pt x="8658809" y="4310731"/>
                  <a:pt x="8687782" y="4371803"/>
                  <a:pt x="8745695" y="4388094"/>
                </a:cubicBezTo>
                <a:cubicBezTo>
                  <a:pt x="8765012" y="4388094"/>
                  <a:pt x="8774669" y="4400307"/>
                  <a:pt x="8774669" y="4424744"/>
                </a:cubicBezTo>
                <a:cubicBezTo>
                  <a:pt x="8774669" y="4449168"/>
                  <a:pt x="8765012" y="4461379"/>
                  <a:pt x="8745695" y="4461379"/>
                </a:cubicBezTo>
                <a:cubicBezTo>
                  <a:pt x="8726396" y="4461379"/>
                  <a:pt x="8716739" y="4473604"/>
                  <a:pt x="8716739" y="4498028"/>
                </a:cubicBezTo>
                <a:cubicBezTo>
                  <a:pt x="8716739" y="4522452"/>
                  <a:pt x="8726396" y="4530599"/>
                  <a:pt x="8745695" y="4522452"/>
                </a:cubicBezTo>
                <a:cubicBezTo>
                  <a:pt x="8765012" y="4514320"/>
                  <a:pt x="8779490" y="4518387"/>
                  <a:pt x="8789148" y="4534678"/>
                </a:cubicBezTo>
                <a:cubicBezTo>
                  <a:pt x="8789148" y="4559100"/>
                  <a:pt x="8769832" y="4583524"/>
                  <a:pt x="8731217" y="4607963"/>
                </a:cubicBezTo>
                <a:cubicBezTo>
                  <a:pt x="8702260" y="4624254"/>
                  <a:pt x="8692603" y="4673101"/>
                  <a:pt x="8702260" y="4754531"/>
                </a:cubicBezTo>
                <a:lnTo>
                  <a:pt x="8658809" y="4962172"/>
                </a:lnTo>
                <a:cubicBezTo>
                  <a:pt x="8678125" y="4945896"/>
                  <a:pt x="8702260" y="4937748"/>
                  <a:pt x="8731217" y="4937748"/>
                </a:cubicBezTo>
                <a:cubicBezTo>
                  <a:pt x="8740874" y="4937748"/>
                  <a:pt x="8745695" y="4888888"/>
                  <a:pt x="8745695" y="4791181"/>
                </a:cubicBezTo>
                <a:lnTo>
                  <a:pt x="8760191" y="4681247"/>
                </a:lnTo>
                <a:cubicBezTo>
                  <a:pt x="8779490" y="4681247"/>
                  <a:pt x="8789148" y="4807457"/>
                  <a:pt x="8789148" y="5059894"/>
                </a:cubicBezTo>
                <a:lnTo>
                  <a:pt x="8803626" y="5377470"/>
                </a:lnTo>
                <a:cubicBezTo>
                  <a:pt x="8803626" y="5353046"/>
                  <a:pt x="8813283" y="5340835"/>
                  <a:pt x="8832599" y="5340835"/>
                </a:cubicBezTo>
                <a:cubicBezTo>
                  <a:pt x="8851897" y="5340835"/>
                  <a:pt x="8861555" y="5430411"/>
                  <a:pt x="8861555" y="5609548"/>
                </a:cubicBezTo>
                <a:cubicBezTo>
                  <a:pt x="8861555" y="5642118"/>
                  <a:pt x="8885692" y="5772409"/>
                  <a:pt x="8933964" y="6000424"/>
                </a:cubicBezTo>
                <a:cubicBezTo>
                  <a:pt x="8953280" y="6073706"/>
                  <a:pt x="8953280" y="6110342"/>
                  <a:pt x="8933964" y="6110342"/>
                </a:cubicBezTo>
                <a:cubicBezTo>
                  <a:pt x="8914649" y="6118488"/>
                  <a:pt x="8905008" y="6128674"/>
                  <a:pt x="8905008" y="6140886"/>
                </a:cubicBezTo>
                <a:cubicBezTo>
                  <a:pt x="8905008" y="6153097"/>
                  <a:pt x="8914649" y="6163282"/>
                  <a:pt x="8933964" y="6171416"/>
                </a:cubicBezTo>
                <a:cubicBezTo>
                  <a:pt x="8953280" y="6179561"/>
                  <a:pt x="8967758" y="6212145"/>
                  <a:pt x="8977416" y="6269137"/>
                </a:cubicBezTo>
                <a:cubicBezTo>
                  <a:pt x="8987056" y="6326144"/>
                  <a:pt x="8982236" y="6362778"/>
                  <a:pt x="8962920" y="6379072"/>
                </a:cubicBezTo>
                <a:cubicBezTo>
                  <a:pt x="8933964" y="6403494"/>
                  <a:pt x="8938784" y="6452354"/>
                  <a:pt x="8977416" y="6525640"/>
                </a:cubicBezTo>
                <a:cubicBezTo>
                  <a:pt x="9044987" y="6664076"/>
                  <a:pt x="9078781" y="6993864"/>
                  <a:pt x="9078781" y="7515014"/>
                </a:cubicBezTo>
                <a:cubicBezTo>
                  <a:pt x="9078781" y="7816312"/>
                  <a:pt x="9073960" y="8052457"/>
                  <a:pt x="9064303" y="8223464"/>
                </a:cubicBezTo>
                <a:cubicBezTo>
                  <a:pt x="9059474" y="8284537"/>
                  <a:pt x="9055249" y="8369275"/>
                  <a:pt x="9051627" y="8477678"/>
                </a:cubicBezTo>
                <a:lnTo>
                  <a:pt x="9050207" y="8524451"/>
                </a:lnTo>
                <a:lnTo>
                  <a:pt x="179271" y="8524451"/>
                </a:lnTo>
                <a:lnTo>
                  <a:pt x="173790" y="8501332"/>
                </a:lnTo>
                <a:cubicBezTo>
                  <a:pt x="173790" y="8468748"/>
                  <a:pt x="171372" y="8415822"/>
                  <a:pt x="166552" y="8342537"/>
                </a:cubicBezTo>
                <a:cubicBezTo>
                  <a:pt x="161714" y="8269254"/>
                  <a:pt x="159312" y="8208180"/>
                  <a:pt x="159312" y="8159320"/>
                </a:cubicBezTo>
                <a:cubicBezTo>
                  <a:pt x="139996" y="7980168"/>
                  <a:pt x="130338" y="7849890"/>
                  <a:pt x="130338" y="7768460"/>
                </a:cubicBezTo>
                <a:cubicBezTo>
                  <a:pt x="130338" y="7613730"/>
                  <a:pt x="139996" y="7536380"/>
                  <a:pt x="159312" y="7536380"/>
                </a:cubicBezTo>
                <a:lnTo>
                  <a:pt x="173790" y="7548593"/>
                </a:lnTo>
                <a:cubicBezTo>
                  <a:pt x="183448" y="7564884"/>
                  <a:pt x="188268" y="7564884"/>
                  <a:pt x="188268" y="7548593"/>
                </a:cubicBezTo>
                <a:cubicBezTo>
                  <a:pt x="188268" y="7516024"/>
                  <a:pt x="178610" y="7483440"/>
                  <a:pt x="159312" y="7450870"/>
                </a:cubicBezTo>
                <a:cubicBezTo>
                  <a:pt x="139996" y="7418300"/>
                  <a:pt x="130338" y="7361308"/>
                  <a:pt x="130338" y="7279864"/>
                </a:cubicBezTo>
                <a:cubicBezTo>
                  <a:pt x="130338" y="7271732"/>
                  <a:pt x="123099" y="7224897"/>
                  <a:pt x="108621" y="7139401"/>
                </a:cubicBezTo>
                <a:cubicBezTo>
                  <a:pt x="94143" y="7053905"/>
                  <a:pt x="86904" y="6990792"/>
                  <a:pt x="86904" y="6950076"/>
                </a:cubicBezTo>
                <a:cubicBezTo>
                  <a:pt x="86904" y="6909361"/>
                  <a:pt x="96545" y="6880858"/>
                  <a:pt x="115860" y="6864580"/>
                </a:cubicBezTo>
                <a:cubicBezTo>
                  <a:pt x="135176" y="6864580"/>
                  <a:pt x="137577" y="6811640"/>
                  <a:pt x="123099" y="6705786"/>
                </a:cubicBezTo>
                <a:cubicBezTo>
                  <a:pt x="108621" y="6599932"/>
                  <a:pt x="106203" y="6542926"/>
                  <a:pt x="115860" y="6534780"/>
                </a:cubicBezTo>
                <a:cubicBezTo>
                  <a:pt x="125518" y="6518502"/>
                  <a:pt x="120681" y="6487960"/>
                  <a:pt x="101382" y="6443178"/>
                </a:cubicBezTo>
                <a:cubicBezTo>
                  <a:pt x="82067" y="6398382"/>
                  <a:pt x="82067" y="6367854"/>
                  <a:pt x="101382" y="6351561"/>
                </a:cubicBezTo>
                <a:cubicBezTo>
                  <a:pt x="130338" y="6335284"/>
                  <a:pt x="144817" y="6304740"/>
                  <a:pt x="144817" y="6259960"/>
                </a:cubicBezTo>
                <a:cubicBezTo>
                  <a:pt x="144817" y="6215178"/>
                  <a:pt x="139996" y="6178529"/>
                  <a:pt x="130338" y="6150026"/>
                </a:cubicBezTo>
                <a:cubicBezTo>
                  <a:pt x="120681" y="6121522"/>
                  <a:pt x="120681" y="6103206"/>
                  <a:pt x="130338" y="6095058"/>
                </a:cubicBezTo>
                <a:cubicBezTo>
                  <a:pt x="149654" y="6095058"/>
                  <a:pt x="159312" y="6090993"/>
                  <a:pt x="159312" y="6082848"/>
                </a:cubicBezTo>
                <a:cubicBezTo>
                  <a:pt x="159312" y="6074702"/>
                  <a:pt x="149654" y="6070636"/>
                  <a:pt x="130338" y="6070636"/>
                </a:cubicBezTo>
                <a:cubicBezTo>
                  <a:pt x="111040" y="6070636"/>
                  <a:pt x="101382" y="6038066"/>
                  <a:pt x="101382" y="5972913"/>
                </a:cubicBezTo>
                <a:cubicBezTo>
                  <a:pt x="101382" y="5932198"/>
                  <a:pt x="106203" y="5860955"/>
                  <a:pt x="115860" y="5759166"/>
                </a:cubicBezTo>
                <a:cubicBezTo>
                  <a:pt x="125518" y="5657379"/>
                  <a:pt x="130338" y="5594267"/>
                  <a:pt x="130338" y="5569843"/>
                </a:cubicBezTo>
                <a:lnTo>
                  <a:pt x="130338" y="5533193"/>
                </a:lnTo>
                <a:cubicBezTo>
                  <a:pt x="111040" y="5484332"/>
                  <a:pt x="106203" y="5435472"/>
                  <a:pt x="115860" y="5386625"/>
                </a:cubicBezTo>
                <a:cubicBezTo>
                  <a:pt x="125518" y="5345896"/>
                  <a:pt x="123099" y="5303155"/>
                  <a:pt x="108621" y="5258360"/>
                </a:cubicBezTo>
                <a:cubicBezTo>
                  <a:pt x="94143" y="5213579"/>
                  <a:pt x="96545" y="5178969"/>
                  <a:pt x="115860" y="5154545"/>
                </a:cubicBezTo>
                <a:cubicBezTo>
                  <a:pt x="125518" y="5130108"/>
                  <a:pt x="120681" y="5056824"/>
                  <a:pt x="101382" y="4934679"/>
                </a:cubicBezTo>
                <a:cubicBezTo>
                  <a:pt x="72408" y="4665964"/>
                  <a:pt x="57929" y="4470520"/>
                  <a:pt x="57929" y="4348374"/>
                </a:cubicBezTo>
                <a:cubicBezTo>
                  <a:pt x="57929" y="4275089"/>
                  <a:pt x="62768" y="4238454"/>
                  <a:pt x="72408" y="4238454"/>
                </a:cubicBezTo>
                <a:cubicBezTo>
                  <a:pt x="82067" y="4238454"/>
                  <a:pt x="91725" y="4250667"/>
                  <a:pt x="101382" y="4275089"/>
                </a:cubicBezTo>
                <a:cubicBezTo>
                  <a:pt x="120681" y="4291383"/>
                  <a:pt x="135176" y="4299528"/>
                  <a:pt x="144817" y="4299528"/>
                </a:cubicBezTo>
                <a:cubicBezTo>
                  <a:pt x="154474" y="4283237"/>
                  <a:pt x="156894" y="4264918"/>
                  <a:pt x="152073" y="4244560"/>
                </a:cubicBezTo>
                <a:cubicBezTo>
                  <a:pt x="147236" y="4224203"/>
                  <a:pt x="135176" y="4205886"/>
                  <a:pt x="115860" y="4189593"/>
                </a:cubicBezTo>
                <a:lnTo>
                  <a:pt x="101382" y="4165171"/>
                </a:lnTo>
                <a:cubicBezTo>
                  <a:pt x="101382" y="4189593"/>
                  <a:pt x="96545" y="4201806"/>
                  <a:pt x="86904" y="4201806"/>
                </a:cubicBezTo>
                <a:cubicBezTo>
                  <a:pt x="67587" y="4185528"/>
                  <a:pt x="50691" y="4130561"/>
                  <a:pt x="36213" y="4036904"/>
                </a:cubicBezTo>
                <a:cubicBezTo>
                  <a:pt x="21735" y="3943264"/>
                  <a:pt x="19316" y="3892376"/>
                  <a:pt x="28973" y="3884230"/>
                </a:cubicBezTo>
                <a:cubicBezTo>
                  <a:pt x="38631" y="3876084"/>
                  <a:pt x="57929" y="3880164"/>
                  <a:pt x="86904" y="3896441"/>
                </a:cubicBezTo>
                <a:cubicBezTo>
                  <a:pt x="115860" y="3896441"/>
                  <a:pt x="135176" y="3888296"/>
                  <a:pt x="144817" y="3872019"/>
                </a:cubicBezTo>
                <a:cubicBezTo>
                  <a:pt x="144817" y="3847580"/>
                  <a:pt x="135176" y="3786509"/>
                  <a:pt x="115860" y="3688800"/>
                </a:cubicBezTo>
                <a:cubicBezTo>
                  <a:pt x="86904" y="3582933"/>
                  <a:pt x="62768" y="3265356"/>
                  <a:pt x="43451" y="2736061"/>
                </a:cubicBezTo>
                <a:cubicBezTo>
                  <a:pt x="24136" y="2288193"/>
                  <a:pt x="9658" y="2047984"/>
                  <a:pt x="0" y="2015400"/>
                </a:cubicBezTo>
                <a:lnTo>
                  <a:pt x="0" y="1954326"/>
                </a:lnTo>
                <a:cubicBezTo>
                  <a:pt x="38631" y="1978764"/>
                  <a:pt x="62768" y="2019480"/>
                  <a:pt x="72408" y="2076472"/>
                </a:cubicBezTo>
                <a:cubicBezTo>
                  <a:pt x="91725" y="2141626"/>
                  <a:pt x="101382" y="2178261"/>
                  <a:pt x="101382" y="2186406"/>
                </a:cubicBezTo>
                <a:lnTo>
                  <a:pt x="115860" y="2198617"/>
                </a:lnTo>
                <a:cubicBezTo>
                  <a:pt x="144817" y="2198617"/>
                  <a:pt x="159312" y="2043903"/>
                  <a:pt x="159312" y="1734474"/>
                </a:cubicBezTo>
                <a:lnTo>
                  <a:pt x="159312" y="1282526"/>
                </a:lnTo>
                <a:cubicBezTo>
                  <a:pt x="168952" y="1266250"/>
                  <a:pt x="183448" y="1135958"/>
                  <a:pt x="202748" y="891667"/>
                </a:cubicBezTo>
                <a:cubicBezTo>
                  <a:pt x="212405" y="728806"/>
                  <a:pt x="226883" y="651441"/>
                  <a:pt x="246199" y="659589"/>
                </a:cubicBezTo>
                <a:lnTo>
                  <a:pt x="275155" y="757310"/>
                </a:lnTo>
                <a:lnTo>
                  <a:pt x="318608" y="1013813"/>
                </a:lnTo>
                <a:lnTo>
                  <a:pt x="318608" y="977163"/>
                </a:lnTo>
                <a:cubicBezTo>
                  <a:pt x="318608" y="960886"/>
                  <a:pt x="321009" y="926276"/>
                  <a:pt x="325846" y="873336"/>
                </a:cubicBezTo>
                <a:cubicBezTo>
                  <a:pt x="330667" y="820408"/>
                  <a:pt x="333086" y="765441"/>
                  <a:pt x="333086" y="708449"/>
                </a:cubicBezTo>
                <a:cubicBezTo>
                  <a:pt x="342744" y="236160"/>
                  <a:pt x="376537" y="0"/>
                  <a:pt x="43445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5281473"/>
      </p:ext>
    </p:extLst>
  </p:cSld>
  <p:clrMapOvr>
    <a:masterClrMapping/>
  </p:clrMapOvr>
</p:sldLayout>
</file>

<file path=ppt/slideLayouts/slideLayout2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351933" y="964363"/>
            <a:ext cx="8760760" cy="9201881"/>
          </a:xfrm>
          <a:custGeom>
            <a:avLst/>
            <a:gdLst>
              <a:gd name="connsiteX0" fmla="*/ 2931203 w 8760760"/>
              <a:gd name="connsiteY0" fmla="*/ 8661242 h 9201881"/>
              <a:gd name="connsiteX1" fmla="*/ 3009242 w 8760760"/>
              <a:gd name="connsiteY1" fmla="*/ 8728123 h 9201881"/>
              <a:gd name="connsiteX2" fmla="*/ 2975807 w 8760760"/>
              <a:gd name="connsiteY2" fmla="*/ 8828451 h 9201881"/>
              <a:gd name="connsiteX3" fmla="*/ 2819743 w 8760760"/>
              <a:gd name="connsiteY3" fmla="*/ 8973360 h 9201881"/>
              <a:gd name="connsiteX4" fmla="*/ 2652543 w 8760760"/>
              <a:gd name="connsiteY4" fmla="*/ 9129424 h 9201881"/>
              <a:gd name="connsiteX5" fmla="*/ 2507625 w 8760760"/>
              <a:gd name="connsiteY5" fmla="*/ 9129424 h 9201881"/>
              <a:gd name="connsiteX6" fmla="*/ 2552205 w 8760760"/>
              <a:gd name="connsiteY6" fmla="*/ 9029096 h 9201881"/>
              <a:gd name="connsiteX7" fmla="*/ 2613519 w 8760760"/>
              <a:gd name="connsiteY7" fmla="*/ 8928779 h 9201881"/>
              <a:gd name="connsiteX8" fmla="*/ 2702703 w 8760760"/>
              <a:gd name="connsiteY8" fmla="*/ 8789437 h 9201881"/>
              <a:gd name="connsiteX9" fmla="*/ 2786306 w 8760760"/>
              <a:gd name="connsiteY9" fmla="*/ 8705832 h 9201881"/>
              <a:gd name="connsiteX10" fmla="*/ 2931203 w 8760760"/>
              <a:gd name="connsiteY10" fmla="*/ 8661242 h 9201881"/>
              <a:gd name="connsiteX11" fmla="*/ 3811107 w 8760760"/>
              <a:gd name="connsiteY11" fmla="*/ 8602634 h 9201881"/>
              <a:gd name="connsiteX12" fmla="*/ 3851405 w 8760760"/>
              <a:gd name="connsiteY12" fmla="*/ 8637171 h 9201881"/>
              <a:gd name="connsiteX13" fmla="*/ 3834139 w 8760760"/>
              <a:gd name="connsiteY13" fmla="*/ 8688979 h 9201881"/>
              <a:gd name="connsiteX14" fmla="*/ 3753549 w 8760760"/>
              <a:gd name="connsiteY14" fmla="*/ 8763810 h 9201881"/>
              <a:gd name="connsiteX15" fmla="*/ 3667210 w 8760760"/>
              <a:gd name="connsiteY15" fmla="*/ 8844400 h 9201881"/>
              <a:gd name="connsiteX16" fmla="*/ 3592375 w 8760760"/>
              <a:gd name="connsiteY16" fmla="*/ 8844400 h 9201881"/>
              <a:gd name="connsiteX17" fmla="*/ 3615395 w 8760760"/>
              <a:gd name="connsiteY17" fmla="*/ 8792590 h 9201881"/>
              <a:gd name="connsiteX18" fmla="*/ 3647058 w 8760760"/>
              <a:gd name="connsiteY18" fmla="*/ 8740789 h 9201881"/>
              <a:gd name="connsiteX19" fmla="*/ 3693111 w 8760760"/>
              <a:gd name="connsiteY19" fmla="*/ 8668834 h 9201881"/>
              <a:gd name="connsiteX20" fmla="*/ 3736283 w 8760760"/>
              <a:gd name="connsiteY20" fmla="*/ 8625661 h 9201881"/>
              <a:gd name="connsiteX21" fmla="*/ 3811107 w 8760760"/>
              <a:gd name="connsiteY21" fmla="*/ 8602634 h 9201881"/>
              <a:gd name="connsiteX22" fmla="*/ 5842875 w 8760760"/>
              <a:gd name="connsiteY22" fmla="*/ 8140821 h 9201881"/>
              <a:gd name="connsiteX23" fmla="*/ 5880089 w 8760760"/>
              <a:gd name="connsiteY23" fmla="*/ 8159427 h 9201881"/>
              <a:gd name="connsiteX24" fmla="*/ 5898693 w 8760760"/>
              <a:gd name="connsiteY24" fmla="*/ 8196634 h 9201881"/>
              <a:gd name="connsiteX25" fmla="*/ 5856833 w 8760760"/>
              <a:gd name="connsiteY25" fmla="*/ 8233845 h 9201881"/>
              <a:gd name="connsiteX26" fmla="*/ 5819625 w 8760760"/>
              <a:gd name="connsiteY26" fmla="*/ 8219890 h 9201881"/>
              <a:gd name="connsiteX27" fmla="*/ 5801019 w 8760760"/>
              <a:gd name="connsiteY27" fmla="*/ 8182683 h 9201881"/>
              <a:gd name="connsiteX28" fmla="*/ 5842875 w 8760760"/>
              <a:gd name="connsiteY28" fmla="*/ 8140821 h 9201881"/>
              <a:gd name="connsiteX29" fmla="*/ 4133458 w 8760760"/>
              <a:gd name="connsiteY29" fmla="*/ 8124869 h 9201881"/>
              <a:gd name="connsiteX30" fmla="*/ 4139219 w 8760760"/>
              <a:gd name="connsiteY30" fmla="*/ 8130624 h 9201881"/>
              <a:gd name="connsiteX31" fmla="*/ 4133458 w 8760760"/>
              <a:gd name="connsiteY31" fmla="*/ 8136381 h 9201881"/>
              <a:gd name="connsiteX32" fmla="*/ 4127703 w 8760760"/>
              <a:gd name="connsiteY32" fmla="*/ 8130624 h 9201881"/>
              <a:gd name="connsiteX33" fmla="*/ 4133458 w 8760760"/>
              <a:gd name="connsiteY33" fmla="*/ 8124869 h 9201881"/>
              <a:gd name="connsiteX34" fmla="*/ 4237075 w 8760760"/>
              <a:gd name="connsiteY34" fmla="*/ 8009742 h 9201881"/>
              <a:gd name="connsiteX35" fmla="*/ 4242831 w 8760760"/>
              <a:gd name="connsiteY35" fmla="*/ 8021258 h 9201881"/>
              <a:gd name="connsiteX36" fmla="*/ 4225559 w 8760760"/>
              <a:gd name="connsiteY36" fmla="*/ 8038523 h 9201881"/>
              <a:gd name="connsiteX37" fmla="*/ 4219803 w 8760760"/>
              <a:gd name="connsiteY37" fmla="*/ 8027013 h 9201881"/>
              <a:gd name="connsiteX38" fmla="*/ 4237075 w 8760760"/>
              <a:gd name="connsiteY38" fmla="*/ 8009742 h 9201881"/>
              <a:gd name="connsiteX39" fmla="*/ 4277367 w 8760760"/>
              <a:gd name="connsiteY39" fmla="*/ 7969450 h 9201881"/>
              <a:gd name="connsiteX40" fmla="*/ 4265857 w 8760760"/>
              <a:gd name="connsiteY40" fmla="*/ 7986722 h 9201881"/>
              <a:gd name="connsiteX41" fmla="*/ 4265857 w 8760760"/>
              <a:gd name="connsiteY41" fmla="*/ 7980966 h 9201881"/>
              <a:gd name="connsiteX42" fmla="*/ 4277367 w 8760760"/>
              <a:gd name="connsiteY42" fmla="*/ 7969450 h 9201881"/>
              <a:gd name="connsiteX43" fmla="*/ 4973871 w 8760760"/>
              <a:gd name="connsiteY43" fmla="*/ 7917646 h 9201881"/>
              <a:gd name="connsiteX44" fmla="*/ 4956599 w 8760760"/>
              <a:gd name="connsiteY44" fmla="*/ 7986722 h 9201881"/>
              <a:gd name="connsiteX45" fmla="*/ 4939333 w 8760760"/>
              <a:gd name="connsiteY45" fmla="*/ 8003987 h 9201881"/>
              <a:gd name="connsiteX46" fmla="*/ 4973871 w 8760760"/>
              <a:gd name="connsiteY46" fmla="*/ 7917646 h 9201881"/>
              <a:gd name="connsiteX47" fmla="*/ 4377381 w 8760760"/>
              <a:gd name="connsiteY47" fmla="*/ 7854683 h 9201881"/>
              <a:gd name="connsiteX48" fmla="*/ 4380978 w 8760760"/>
              <a:gd name="connsiteY48" fmla="*/ 7860083 h 9201881"/>
              <a:gd name="connsiteX49" fmla="*/ 4366587 w 8760760"/>
              <a:gd name="connsiteY49" fmla="*/ 7883110 h 9201881"/>
              <a:gd name="connsiteX50" fmla="*/ 4334931 w 8760760"/>
              <a:gd name="connsiteY50" fmla="*/ 7911886 h 9201881"/>
              <a:gd name="connsiteX51" fmla="*/ 4317659 w 8760760"/>
              <a:gd name="connsiteY51" fmla="*/ 7929157 h 9201881"/>
              <a:gd name="connsiteX52" fmla="*/ 4323415 w 8760760"/>
              <a:gd name="connsiteY52" fmla="*/ 7911886 h 9201881"/>
              <a:gd name="connsiteX53" fmla="*/ 4377381 w 8760760"/>
              <a:gd name="connsiteY53" fmla="*/ 7854683 h 9201881"/>
              <a:gd name="connsiteX54" fmla="*/ 5894043 w 8760760"/>
              <a:gd name="connsiteY54" fmla="*/ 7829195 h 9201881"/>
              <a:gd name="connsiteX55" fmla="*/ 5949857 w 8760760"/>
              <a:gd name="connsiteY55" fmla="*/ 7871058 h 9201881"/>
              <a:gd name="connsiteX56" fmla="*/ 5935901 w 8760760"/>
              <a:gd name="connsiteY56" fmla="*/ 7908264 h 9201881"/>
              <a:gd name="connsiteX57" fmla="*/ 5887061 w 8760760"/>
              <a:gd name="connsiteY57" fmla="*/ 7922219 h 9201881"/>
              <a:gd name="connsiteX58" fmla="*/ 5847531 w 8760760"/>
              <a:gd name="connsiteY58" fmla="*/ 7894314 h 9201881"/>
              <a:gd name="connsiteX59" fmla="*/ 5842875 w 8760760"/>
              <a:gd name="connsiteY59" fmla="*/ 7871058 h 9201881"/>
              <a:gd name="connsiteX60" fmla="*/ 5894043 w 8760760"/>
              <a:gd name="connsiteY60" fmla="*/ 7829195 h 9201881"/>
              <a:gd name="connsiteX61" fmla="*/ 3955377 w 8760760"/>
              <a:gd name="connsiteY61" fmla="*/ 7801799 h 9201881"/>
              <a:gd name="connsiteX62" fmla="*/ 3966529 w 8760760"/>
              <a:gd name="connsiteY62" fmla="*/ 7802520 h 9201881"/>
              <a:gd name="connsiteX63" fmla="*/ 3960778 w 8760760"/>
              <a:gd name="connsiteY63" fmla="*/ 7819790 h 9201881"/>
              <a:gd name="connsiteX64" fmla="*/ 3923355 w 8760760"/>
              <a:gd name="connsiteY64" fmla="*/ 7860083 h 9201881"/>
              <a:gd name="connsiteX65" fmla="*/ 3885943 w 8760760"/>
              <a:gd name="connsiteY65" fmla="*/ 7883110 h 9201881"/>
              <a:gd name="connsiteX66" fmla="*/ 3891698 w 8760760"/>
              <a:gd name="connsiteY66" fmla="*/ 7860083 h 9201881"/>
              <a:gd name="connsiteX67" fmla="*/ 3955377 w 8760760"/>
              <a:gd name="connsiteY67" fmla="*/ 7801799 h 9201881"/>
              <a:gd name="connsiteX68" fmla="*/ 6661475 w 8760760"/>
              <a:gd name="connsiteY68" fmla="*/ 7787338 h 9201881"/>
              <a:gd name="connsiteX69" fmla="*/ 6712634 w 8760760"/>
              <a:gd name="connsiteY69" fmla="*/ 7833850 h 9201881"/>
              <a:gd name="connsiteX70" fmla="*/ 6694032 w 8760760"/>
              <a:gd name="connsiteY70" fmla="*/ 7871058 h 9201881"/>
              <a:gd name="connsiteX71" fmla="*/ 6656242 w 8760760"/>
              <a:gd name="connsiteY71" fmla="*/ 7883266 h 9201881"/>
              <a:gd name="connsiteX72" fmla="*/ 6626593 w 8760760"/>
              <a:gd name="connsiteY72" fmla="*/ 7864080 h 9201881"/>
              <a:gd name="connsiteX73" fmla="*/ 6624265 w 8760760"/>
              <a:gd name="connsiteY73" fmla="*/ 7801290 h 9201881"/>
              <a:gd name="connsiteX74" fmla="*/ 6661475 w 8760760"/>
              <a:gd name="connsiteY74" fmla="*/ 7787338 h 9201881"/>
              <a:gd name="connsiteX75" fmla="*/ 6712634 w 8760760"/>
              <a:gd name="connsiteY75" fmla="*/ 7736176 h 9201881"/>
              <a:gd name="connsiteX76" fmla="*/ 6721935 w 8760760"/>
              <a:gd name="connsiteY76" fmla="*/ 7750131 h 9201881"/>
              <a:gd name="connsiteX77" fmla="*/ 6712634 w 8760760"/>
              <a:gd name="connsiteY77" fmla="*/ 7745477 h 9201881"/>
              <a:gd name="connsiteX78" fmla="*/ 6712634 w 8760760"/>
              <a:gd name="connsiteY78" fmla="*/ 7736176 h 9201881"/>
              <a:gd name="connsiteX79" fmla="*/ 3555441 w 8760760"/>
              <a:gd name="connsiteY79" fmla="*/ 7736043 h 9201881"/>
              <a:gd name="connsiteX80" fmla="*/ 3566595 w 8760760"/>
              <a:gd name="connsiteY80" fmla="*/ 7747189 h 9201881"/>
              <a:gd name="connsiteX81" fmla="*/ 3555441 w 8760760"/>
              <a:gd name="connsiteY81" fmla="*/ 7758334 h 9201881"/>
              <a:gd name="connsiteX82" fmla="*/ 3544295 w 8760760"/>
              <a:gd name="connsiteY82" fmla="*/ 7747189 h 9201881"/>
              <a:gd name="connsiteX83" fmla="*/ 3555441 w 8760760"/>
              <a:gd name="connsiteY83" fmla="*/ 7736043 h 9201881"/>
              <a:gd name="connsiteX84" fmla="*/ 6289387 w 8760760"/>
              <a:gd name="connsiteY84" fmla="*/ 7689662 h 9201881"/>
              <a:gd name="connsiteX85" fmla="*/ 6303338 w 8760760"/>
              <a:gd name="connsiteY85" fmla="*/ 7705942 h 9201881"/>
              <a:gd name="connsiteX86" fmla="*/ 6307989 w 8760760"/>
              <a:gd name="connsiteY86" fmla="*/ 7726875 h 9201881"/>
              <a:gd name="connsiteX87" fmla="*/ 6289387 w 8760760"/>
              <a:gd name="connsiteY87" fmla="*/ 7689662 h 9201881"/>
              <a:gd name="connsiteX88" fmla="*/ 4133458 w 8760760"/>
              <a:gd name="connsiteY88" fmla="*/ 7629834 h 9201881"/>
              <a:gd name="connsiteX89" fmla="*/ 4139219 w 8760760"/>
              <a:gd name="connsiteY89" fmla="*/ 7635589 h 9201881"/>
              <a:gd name="connsiteX90" fmla="*/ 4133458 w 8760760"/>
              <a:gd name="connsiteY90" fmla="*/ 7641344 h 9201881"/>
              <a:gd name="connsiteX91" fmla="*/ 4127703 w 8760760"/>
              <a:gd name="connsiteY91" fmla="*/ 7635589 h 9201881"/>
              <a:gd name="connsiteX92" fmla="*/ 4133458 w 8760760"/>
              <a:gd name="connsiteY92" fmla="*/ 7629834 h 9201881"/>
              <a:gd name="connsiteX93" fmla="*/ 6107994 w 8760760"/>
              <a:gd name="connsiteY93" fmla="*/ 7601293 h 9201881"/>
              <a:gd name="connsiteX94" fmla="*/ 6121945 w 8760760"/>
              <a:gd name="connsiteY94" fmla="*/ 7605944 h 9201881"/>
              <a:gd name="connsiteX95" fmla="*/ 6112643 w 8760760"/>
              <a:gd name="connsiteY95" fmla="*/ 7610594 h 9201881"/>
              <a:gd name="connsiteX96" fmla="*/ 6107994 w 8760760"/>
              <a:gd name="connsiteY96" fmla="*/ 7601293 h 9201881"/>
              <a:gd name="connsiteX97" fmla="*/ 6066131 w 8760760"/>
              <a:gd name="connsiteY97" fmla="*/ 7587338 h 9201881"/>
              <a:gd name="connsiteX98" fmla="*/ 6089387 w 8760760"/>
              <a:gd name="connsiteY98" fmla="*/ 7619899 h 9201881"/>
              <a:gd name="connsiteX99" fmla="*/ 6077761 w 8760760"/>
              <a:gd name="connsiteY99" fmla="*/ 7630363 h 9201881"/>
              <a:gd name="connsiteX100" fmla="*/ 6061482 w 8760760"/>
              <a:gd name="connsiteY100" fmla="*/ 7615245 h 9201881"/>
              <a:gd name="connsiteX101" fmla="*/ 6066131 w 8760760"/>
              <a:gd name="connsiteY101" fmla="*/ 7587338 h 9201881"/>
              <a:gd name="connsiteX102" fmla="*/ 6891269 w 8760760"/>
              <a:gd name="connsiteY102" fmla="*/ 7574818 h 9201881"/>
              <a:gd name="connsiteX103" fmla="*/ 6943072 w 8760760"/>
              <a:gd name="connsiteY103" fmla="*/ 7626626 h 9201881"/>
              <a:gd name="connsiteX104" fmla="*/ 6920045 w 8760760"/>
              <a:gd name="connsiteY104" fmla="*/ 7672674 h 9201881"/>
              <a:gd name="connsiteX105" fmla="*/ 6873997 w 8760760"/>
              <a:gd name="connsiteY105" fmla="*/ 7689946 h 9201881"/>
              <a:gd name="connsiteX106" fmla="*/ 6822189 w 8760760"/>
              <a:gd name="connsiteY106" fmla="*/ 7643891 h 9201881"/>
              <a:gd name="connsiteX107" fmla="*/ 6845216 w 8760760"/>
              <a:gd name="connsiteY107" fmla="*/ 7597845 h 9201881"/>
              <a:gd name="connsiteX108" fmla="*/ 6891269 w 8760760"/>
              <a:gd name="connsiteY108" fmla="*/ 7574818 h 9201881"/>
              <a:gd name="connsiteX109" fmla="*/ 7270772 w 8760760"/>
              <a:gd name="connsiteY109" fmla="*/ 7568736 h 9201881"/>
              <a:gd name="connsiteX110" fmla="*/ 7280072 w 8760760"/>
              <a:gd name="connsiteY110" fmla="*/ 7578037 h 9201881"/>
              <a:gd name="connsiteX111" fmla="*/ 7275416 w 8760760"/>
              <a:gd name="connsiteY111" fmla="*/ 7587338 h 9201881"/>
              <a:gd name="connsiteX112" fmla="*/ 7270772 w 8760760"/>
              <a:gd name="connsiteY112" fmla="*/ 7568736 h 9201881"/>
              <a:gd name="connsiteX113" fmla="*/ 6517290 w 8760760"/>
              <a:gd name="connsiteY113" fmla="*/ 7526875 h 9201881"/>
              <a:gd name="connsiteX114" fmla="*/ 6605663 w 8760760"/>
              <a:gd name="connsiteY114" fmla="*/ 7566410 h 9201881"/>
              <a:gd name="connsiteX115" fmla="*/ 6642866 w 8760760"/>
              <a:gd name="connsiteY115" fmla="*/ 7647805 h 9201881"/>
              <a:gd name="connsiteX116" fmla="*/ 6591707 w 8760760"/>
              <a:gd name="connsiteY116" fmla="*/ 7754781 h 9201881"/>
              <a:gd name="connsiteX117" fmla="*/ 6512639 w 8760760"/>
              <a:gd name="connsiteY117" fmla="*/ 7782688 h 9201881"/>
              <a:gd name="connsiteX118" fmla="*/ 6417287 w 8760760"/>
              <a:gd name="connsiteY118" fmla="*/ 7738499 h 9201881"/>
              <a:gd name="connsiteX119" fmla="*/ 6377757 w 8760760"/>
              <a:gd name="connsiteY119" fmla="*/ 7638501 h 9201881"/>
              <a:gd name="connsiteX120" fmla="*/ 6470777 w 8760760"/>
              <a:gd name="connsiteY120" fmla="*/ 7536174 h 9201881"/>
              <a:gd name="connsiteX121" fmla="*/ 6517290 w 8760760"/>
              <a:gd name="connsiteY121" fmla="*/ 7526875 h 9201881"/>
              <a:gd name="connsiteX122" fmla="*/ 3756095 w 8760760"/>
              <a:gd name="connsiteY122" fmla="*/ 7513098 h 9201881"/>
              <a:gd name="connsiteX123" fmla="*/ 3767241 w 8760760"/>
              <a:gd name="connsiteY123" fmla="*/ 7535398 h 9201881"/>
              <a:gd name="connsiteX124" fmla="*/ 3733794 w 8760760"/>
              <a:gd name="connsiteY124" fmla="*/ 7568834 h 9201881"/>
              <a:gd name="connsiteX125" fmla="*/ 3722649 w 8760760"/>
              <a:gd name="connsiteY125" fmla="*/ 7546544 h 9201881"/>
              <a:gd name="connsiteX126" fmla="*/ 3756095 w 8760760"/>
              <a:gd name="connsiteY126" fmla="*/ 7513098 h 9201881"/>
              <a:gd name="connsiteX127" fmla="*/ 7284717 w 8760760"/>
              <a:gd name="connsiteY127" fmla="*/ 7461762 h 9201881"/>
              <a:gd name="connsiteX128" fmla="*/ 7321930 w 8760760"/>
              <a:gd name="connsiteY128" fmla="*/ 7480362 h 9201881"/>
              <a:gd name="connsiteX129" fmla="*/ 7373092 w 8760760"/>
              <a:gd name="connsiteY129" fmla="*/ 7508269 h 9201881"/>
              <a:gd name="connsiteX130" fmla="*/ 7360300 w 8760760"/>
              <a:gd name="connsiteY130" fmla="*/ 7511760 h 9201881"/>
              <a:gd name="connsiteX131" fmla="*/ 7321930 w 8760760"/>
              <a:gd name="connsiteY131" fmla="*/ 7494318 h 9201881"/>
              <a:gd name="connsiteX132" fmla="*/ 7284717 w 8760760"/>
              <a:gd name="connsiteY132" fmla="*/ 7466411 h 9201881"/>
              <a:gd name="connsiteX133" fmla="*/ 3834122 w 8760760"/>
              <a:gd name="connsiteY133" fmla="*/ 7435070 h 9201881"/>
              <a:gd name="connsiteX134" fmla="*/ 3811833 w 8760760"/>
              <a:gd name="connsiteY134" fmla="*/ 7468517 h 9201881"/>
              <a:gd name="connsiteX135" fmla="*/ 3811833 w 8760760"/>
              <a:gd name="connsiteY135" fmla="*/ 7457371 h 9201881"/>
              <a:gd name="connsiteX136" fmla="*/ 3834122 w 8760760"/>
              <a:gd name="connsiteY136" fmla="*/ 7435070 h 9201881"/>
              <a:gd name="connsiteX137" fmla="*/ 4467319 w 8760760"/>
              <a:gd name="connsiteY137" fmla="*/ 7379439 h 9201881"/>
              <a:gd name="connsiteX138" fmla="*/ 4461569 w 8760760"/>
              <a:gd name="connsiteY138" fmla="*/ 7388067 h 9201881"/>
              <a:gd name="connsiteX139" fmla="*/ 4450053 w 8760760"/>
              <a:gd name="connsiteY139" fmla="*/ 7411095 h 9201881"/>
              <a:gd name="connsiteX140" fmla="*/ 4421271 w 8760760"/>
              <a:gd name="connsiteY140" fmla="*/ 7434122 h 9201881"/>
              <a:gd name="connsiteX141" fmla="*/ 4444298 w 8760760"/>
              <a:gd name="connsiteY141" fmla="*/ 7393829 h 9201881"/>
              <a:gd name="connsiteX142" fmla="*/ 4467319 w 8760760"/>
              <a:gd name="connsiteY142" fmla="*/ 7379439 h 9201881"/>
              <a:gd name="connsiteX143" fmla="*/ 7098679 w 8760760"/>
              <a:gd name="connsiteY143" fmla="*/ 7359437 h 9201881"/>
              <a:gd name="connsiteX144" fmla="*/ 7156818 w 8760760"/>
              <a:gd name="connsiteY144" fmla="*/ 7382693 h 9201881"/>
              <a:gd name="connsiteX145" fmla="*/ 7201004 w 8760760"/>
              <a:gd name="connsiteY145" fmla="*/ 7415250 h 9201881"/>
              <a:gd name="connsiteX146" fmla="*/ 7191703 w 8760760"/>
              <a:gd name="connsiteY146" fmla="*/ 7419899 h 9201881"/>
              <a:gd name="connsiteX147" fmla="*/ 7145191 w 8760760"/>
              <a:gd name="connsiteY147" fmla="*/ 7396643 h 9201881"/>
              <a:gd name="connsiteX148" fmla="*/ 7112634 w 8760760"/>
              <a:gd name="connsiteY148" fmla="*/ 7378042 h 9201881"/>
              <a:gd name="connsiteX149" fmla="*/ 7098679 w 8760760"/>
              <a:gd name="connsiteY149" fmla="*/ 7359437 h 9201881"/>
              <a:gd name="connsiteX150" fmla="*/ 4513371 w 8760760"/>
              <a:gd name="connsiteY150" fmla="*/ 7307483 h 9201881"/>
              <a:gd name="connsiteX151" fmla="*/ 4519127 w 8760760"/>
              <a:gd name="connsiteY151" fmla="*/ 7313239 h 9201881"/>
              <a:gd name="connsiteX152" fmla="*/ 4513371 w 8760760"/>
              <a:gd name="connsiteY152" fmla="*/ 7318994 h 9201881"/>
              <a:gd name="connsiteX153" fmla="*/ 4507617 w 8760760"/>
              <a:gd name="connsiteY153" fmla="*/ 7313239 h 9201881"/>
              <a:gd name="connsiteX154" fmla="*/ 4513371 w 8760760"/>
              <a:gd name="connsiteY154" fmla="*/ 7307483 h 9201881"/>
              <a:gd name="connsiteX155" fmla="*/ 5642881 w 8760760"/>
              <a:gd name="connsiteY155" fmla="*/ 7215250 h 9201881"/>
              <a:gd name="connsiteX156" fmla="*/ 5666138 w 8760760"/>
              <a:gd name="connsiteY156" fmla="*/ 7247811 h 9201881"/>
              <a:gd name="connsiteX157" fmla="*/ 5642881 w 8760760"/>
              <a:gd name="connsiteY157" fmla="*/ 7271067 h 9201881"/>
              <a:gd name="connsiteX158" fmla="*/ 5614975 w 8760760"/>
              <a:gd name="connsiteY158" fmla="*/ 7266411 h 9201881"/>
              <a:gd name="connsiteX159" fmla="*/ 5605674 w 8760760"/>
              <a:gd name="connsiteY159" fmla="*/ 7247811 h 9201881"/>
              <a:gd name="connsiteX160" fmla="*/ 5642881 w 8760760"/>
              <a:gd name="connsiteY160" fmla="*/ 7215250 h 9201881"/>
              <a:gd name="connsiteX161" fmla="*/ 4027801 w 8760760"/>
              <a:gd name="connsiteY161" fmla="*/ 7212824 h 9201881"/>
              <a:gd name="connsiteX162" fmla="*/ 4034767 w 8760760"/>
              <a:gd name="connsiteY162" fmla="*/ 7223280 h 9201881"/>
              <a:gd name="connsiteX163" fmla="*/ 4006898 w 8760760"/>
              <a:gd name="connsiteY163" fmla="*/ 7267872 h 9201881"/>
              <a:gd name="connsiteX164" fmla="*/ 3945595 w 8760760"/>
              <a:gd name="connsiteY164" fmla="*/ 7323597 h 9201881"/>
              <a:gd name="connsiteX165" fmla="*/ 3912149 w 8760760"/>
              <a:gd name="connsiteY165" fmla="*/ 7357043 h 9201881"/>
              <a:gd name="connsiteX166" fmla="*/ 3923293 w 8760760"/>
              <a:gd name="connsiteY166" fmla="*/ 7323597 h 9201881"/>
              <a:gd name="connsiteX167" fmla="*/ 4027801 w 8760760"/>
              <a:gd name="connsiteY167" fmla="*/ 7212824 h 9201881"/>
              <a:gd name="connsiteX168" fmla="*/ 6307989 w 8760760"/>
              <a:gd name="connsiteY168" fmla="*/ 7191999 h 9201881"/>
              <a:gd name="connsiteX169" fmla="*/ 6359151 w 8760760"/>
              <a:gd name="connsiteY169" fmla="*/ 7215250 h 9201881"/>
              <a:gd name="connsiteX170" fmla="*/ 6396359 w 8760760"/>
              <a:gd name="connsiteY170" fmla="*/ 7326880 h 9201881"/>
              <a:gd name="connsiteX171" fmla="*/ 6370779 w 8760760"/>
              <a:gd name="connsiteY171" fmla="*/ 7345480 h 9201881"/>
              <a:gd name="connsiteX172" fmla="*/ 6349847 w 8760760"/>
              <a:gd name="connsiteY172" fmla="*/ 7368736 h 9201881"/>
              <a:gd name="connsiteX173" fmla="*/ 6332409 w 8760760"/>
              <a:gd name="connsiteY173" fmla="*/ 7375715 h 9201881"/>
              <a:gd name="connsiteX174" fmla="*/ 6298689 w 8760760"/>
              <a:gd name="connsiteY174" fmla="*/ 7359437 h 9201881"/>
              <a:gd name="connsiteX175" fmla="*/ 6256826 w 8760760"/>
              <a:gd name="connsiteY175" fmla="*/ 7285018 h 9201881"/>
              <a:gd name="connsiteX176" fmla="*/ 6270783 w 8760760"/>
              <a:gd name="connsiteY176" fmla="*/ 7238506 h 9201881"/>
              <a:gd name="connsiteX177" fmla="*/ 6289387 w 8760760"/>
              <a:gd name="connsiteY177" fmla="*/ 7210599 h 9201881"/>
              <a:gd name="connsiteX178" fmla="*/ 6307989 w 8760760"/>
              <a:gd name="connsiteY178" fmla="*/ 7191999 h 9201881"/>
              <a:gd name="connsiteX179" fmla="*/ 6827944 w 8760760"/>
              <a:gd name="connsiteY179" fmla="*/ 7189149 h 9201881"/>
              <a:gd name="connsiteX180" fmla="*/ 6891269 w 8760760"/>
              <a:gd name="connsiteY180" fmla="*/ 7240957 h 9201881"/>
              <a:gd name="connsiteX181" fmla="*/ 6885508 w 8760760"/>
              <a:gd name="connsiteY181" fmla="*/ 7269739 h 9201881"/>
              <a:gd name="connsiteX182" fmla="*/ 6836586 w 8760760"/>
              <a:gd name="connsiteY182" fmla="*/ 7304275 h 9201881"/>
              <a:gd name="connsiteX183" fmla="*/ 6776141 w 8760760"/>
              <a:gd name="connsiteY183" fmla="*/ 7287005 h 9201881"/>
              <a:gd name="connsiteX184" fmla="*/ 6758871 w 8760760"/>
              <a:gd name="connsiteY184" fmla="*/ 7240957 h 9201881"/>
              <a:gd name="connsiteX185" fmla="*/ 6827944 w 8760760"/>
              <a:gd name="connsiteY185" fmla="*/ 7189149 h 9201881"/>
              <a:gd name="connsiteX186" fmla="*/ 4641450 w 8760760"/>
              <a:gd name="connsiteY186" fmla="*/ 7143427 h 9201881"/>
              <a:gd name="connsiteX187" fmla="*/ 4645765 w 8760760"/>
              <a:gd name="connsiteY187" fmla="*/ 7152063 h 9201881"/>
              <a:gd name="connsiteX188" fmla="*/ 4622738 w 8760760"/>
              <a:gd name="connsiteY188" fmla="*/ 7189480 h 9201881"/>
              <a:gd name="connsiteX189" fmla="*/ 4573817 w 8760760"/>
              <a:gd name="connsiteY189" fmla="*/ 7247045 h 9201881"/>
              <a:gd name="connsiteX190" fmla="*/ 4547909 w 8760760"/>
              <a:gd name="connsiteY190" fmla="*/ 7267191 h 9201881"/>
              <a:gd name="connsiteX191" fmla="*/ 4573817 w 8760760"/>
              <a:gd name="connsiteY191" fmla="*/ 7215383 h 9201881"/>
              <a:gd name="connsiteX192" fmla="*/ 4628499 w 8760760"/>
              <a:gd name="connsiteY192" fmla="*/ 7152063 h 9201881"/>
              <a:gd name="connsiteX193" fmla="*/ 4641450 w 8760760"/>
              <a:gd name="connsiteY193" fmla="*/ 7143427 h 9201881"/>
              <a:gd name="connsiteX194" fmla="*/ 3210583 w 8760760"/>
              <a:gd name="connsiteY194" fmla="*/ 7110413 h 9201881"/>
              <a:gd name="connsiteX195" fmla="*/ 3232177 w 8760760"/>
              <a:gd name="connsiteY195" fmla="*/ 7111808 h 9201881"/>
              <a:gd name="connsiteX196" fmla="*/ 3221042 w 8760760"/>
              <a:gd name="connsiteY196" fmla="*/ 7145253 h 9201881"/>
              <a:gd name="connsiteX197" fmla="*/ 3148571 w 8760760"/>
              <a:gd name="connsiteY197" fmla="*/ 7223280 h 9201881"/>
              <a:gd name="connsiteX198" fmla="*/ 3076123 w 8760760"/>
              <a:gd name="connsiteY198" fmla="*/ 7267872 h 9201881"/>
              <a:gd name="connsiteX199" fmla="*/ 3087269 w 8760760"/>
              <a:gd name="connsiteY199" fmla="*/ 7223280 h 9201881"/>
              <a:gd name="connsiteX200" fmla="*/ 3210583 w 8760760"/>
              <a:gd name="connsiteY200" fmla="*/ 7110413 h 9201881"/>
              <a:gd name="connsiteX201" fmla="*/ 3742034 w 8760760"/>
              <a:gd name="connsiteY201" fmla="*/ 6973623 h 9201881"/>
              <a:gd name="connsiteX202" fmla="*/ 3825499 w 8760760"/>
              <a:gd name="connsiteY202" fmla="*/ 7008160 h 9201881"/>
              <a:gd name="connsiteX203" fmla="*/ 3862922 w 8760760"/>
              <a:gd name="connsiteY203" fmla="*/ 7082989 h 9201881"/>
              <a:gd name="connsiteX204" fmla="*/ 3851405 w 8760760"/>
              <a:gd name="connsiteY204" fmla="*/ 7123282 h 9201881"/>
              <a:gd name="connsiteX205" fmla="*/ 3724769 w 8760760"/>
              <a:gd name="connsiteY205" fmla="*/ 7198117 h 9201881"/>
              <a:gd name="connsiteX206" fmla="*/ 3638427 w 8760760"/>
              <a:gd name="connsiteY206" fmla="*/ 7169335 h 9201881"/>
              <a:gd name="connsiteX207" fmla="*/ 3598137 w 8760760"/>
              <a:gd name="connsiteY207" fmla="*/ 7100261 h 9201881"/>
              <a:gd name="connsiteX208" fmla="*/ 3641303 w 8760760"/>
              <a:gd name="connsiteY208" fmla="*/ 7011034 h 9201881"/>
              <a:gd name="connsiteX209" fmla="*/ 3742034 w 8760760"/>
              <a:gd name="connsiteY209" fmla="*/ 6973623 h 9201881"/>
              <a:gd name="connsiteX210" fmla="*/ 2945521 w 8760760"/>
              <a:gd name="connsiteY210" fmla="*/ 6805971 h 9201881"/>
              <a:gd name="connsiteX211" fmla="*/ 2959185 w 8760760"/>
              <a:gd name="connsiteY211" fmla="*/ 6812447 h 9201881"/>
              <a:gd name="connsiteX212" fmla="*/ 2987967 w 8760760"/>
              <a:gd name="connsiteY212" fmla="*/ 6823959 h 9201881"/>
              <a:gd name="connsiteX213" fmla="*/ 3028265 w 8760760"/>
              <a:gd name="connsiteY213" fmla="*/ 6823959 h 9201881"/>
              <a:gd name="connsiteX214" fmla="*/ 3103095 w 8760760"/>
              <a:gd name="connsiteY214" fmla="*/ 6939085 h 9201881"/>
              <a:gd name="connsiteX215" fmla="*/ 3085823 w 8760760"/>
              <a:gd name="connsiteY215" fmla="*/ 6996650 h 9201881"/>
              <a:gd name="connsiteX216" fmla="*/ 2941925 w 8760760"/>
              <a:gd name="connsiteY216" fmla="*/ 7065723 h 9201881"/>
              <a:gd name="connsiteX217" fmla="*/ 2838307 w 8760760"/>
              <a:gd name="connsiteY217" fmla="*/ 7031186 h 9201881"/>
              <a:gd name="connsiteX218" fmla="*/ 2792255 w 8760760"/>
              <a:gd name="connsiteY218" fmla="*/ 6939085 h 9201881"/>
              <a:gd name="connsiteX219" fmla="*/ 2823917 w 8760760"/>
              <a:gd name="connsiteY219" fmla="*/ 6878642 h 9201881"/>
              <a:gd name="connsiteX220" fmla="*/ 2872850 w 8760760"/>
              <a:gd name="connsiteY220" fmla="*/ 6823959 h 9201881"/>
              <a:gd name="connsiteX221" fmla="*/ 2916018 w 8760760"/>
              <a:gd name="connsiteY221" fmla="*/ 6809567 h 9201881"/>
              <a:gd name="connsiteX222" fmla="*/ 2945521 w 8760760"/>
              <a:gd name="connsiteY222" fmla="*/ 6805971 h 9201881"/>
              <a:gd name="connsiteX223" fmla="*/ 3555441 w 8760760"/>
              <a:gd name="connsiteY223" fmla="*/ 6777399 h 9201881"/>
              <a:gd name="connsiteX224" fmla="*/ 3566595 w 8760760"/>
              <a:gd name="connsiteY224" fmla="*/ 6788544 h 9201881"/>
              <a:gd name="connsiteX225" fmla="*/ 3555441 w 8760760"/>
              <a:gd name="connsiteY225" fmla="*/ 6799690 h 9201881"/>
              <a:gd name="connsiteX226" fmla="*/ 3544295 w 8760760"/>
              <a:gd name="connsiteY226" fmla="*/ 6788544 h 9201881"/>
              <a:gd name="connsiteX227" fmla="*/ 3555441 w 8760760"/>
              <a:gd name="connsiteY227" fmla="*/ 6777399 h 9201881"/>
              <a:gd name="connsiteX228" fmla="*/ 8439695 w 8760760"/>
              <a:gd name="connsiteY228" fmla="*/ 6642311 h 9201881"/>
              <a:gd name="connsiteX229" fmla="*/ 8583599 w 8760760"/>
              <a:gd name="connsiteY229" fmla="*/ 6696994 h 9201881"/>
              <a:gd name="connsiteX230" fmla="*/ 8646917 w 8760760"/>
              <a:gd name="connsiteY230" fmla="*/ 6820751 h 9201881"/>
              <a:gd name="connsiteX231" fmla="*/ 8641163 w 8760760"/>
              <a:gd name="connsiteY231" fmla="*/ 6861048 h 9201881"/>
              <a:gd name="connsiteX232" fmla="*/ 8416669 w 8760760"/>
              <a:gd name="connsiteY232" fmla="*/ 7016463 h 9201881"/>
              <a:gd name="connsiteX233" fmla="*/ 8318813 w 8760760"/>
              <a:gd name="connsiteY233" fmla="*/ 6990562 h 9201881"/>
              <a:gd name="connsiteX234" fmla="*/ 8255493 w 8760760"/>
              <a:gd name="connsiteY234" fmla="*/ 6935879 h 9201881"/>
              <a:gd name="connsiteX235" fmla="*/ 8243983 w 8760760"/>
              <a:gd name="connsiteY235" fmla="*/ 6878315 h 9201881"/>
              <a:gd name="connsiteX236" fmla="*/ 8301541 w 8760760"/>
              <a:gd name="connsiteY236" fmla="*/ 6717139 h 9201881"/>
              <a:gd name="connsiteX237" fmla="*/ 8439695 w 8760760"/>
              <a:gd name="connsiteY237" fmla="*/ 6642311 h 9201881"/>
              <a:gd name="connsiteX238" fmla="*/ 7433555 w 8760760"/>
              <a:gd name="connsiteY238" fmla="*/ 6531541 h 9201881"/>
              <a:gd name="connsiteX239" fmla="*/ 7624251 w 8760760"/>
              <a:gd name="connsiteY239" fmla="*/ 6545491 h 9201881"/>
              <a:gd name="connsiteX240" fmla="*/ 7628905 w 8760760"/>
              <a:gd name="connsiteY240" fmla="*/ 6559447 h 9201881"/>
              <a:gd name="connsiteX241" fmla="*/ 7614949 w 8760760"/>
              <a:gd name="connsiteY241" fmla="*/ 6564096 h 9201881"/>
              <a:gd name="connsiteX242" fmla="*/ 7433555 w 8760760"/>
              <a:gd name="connsiteY242" fmla="*/ 6531541 h 9201881"/>
              <a:gd name="connsiteX243" fmla="*/ 7273095 w 8760760"/>
              <a:gd name="connsiteY243" fmla="*/ 6512935 h 9201881"/>
              <a:gd name="connsiteX244" fmla="*/ 7284717 w 8760760"/>
              <a:gd name="connsiteY244" fmla="*/ 6512935 h 9201881"/>
              <a:gd name="connsiteX245" fmla="*/ 7275416 w 8760760"/>
              <a:gd name="connsiteY245" fmla="*/ 6517584 h 9201881"/>
              <a:gd name="connsiteX246" fmla="*/ 7273095 w 8760760"/>
              <a:gd name="connsiteY246" fmla="*/ 6512935 h 9201881"/>
              <a:gd name="connsiteX247" fmla="*/ 3405067 w 8760760"/>
              <a:gd name="connsiteY247" fmla="*/ 6321179 h 9201881"/>
              <a:gd name="connsiteX248" fmla="*/ 3419850 w 8760760"/>
              <a:gd name="connsiteY248" fmla="*/ 6333355 h 9201881"/>
              <a:gd name="connsiteX249" fmla="*/ 3426481 w 8760760"/>
              <a:gd name="connsiteY249" fmla="*/ 6326725 h 9201881"/>
              <a:gd name="connsiteX250" fmla="*/ 1655397 w 8760760"/>
              <a:gd name="connsiteY250" fmla="*/ 6226751 h 9201881"/>
              <a:gd name="connsiteX251" fmla="*/ 1695695 w 8760760"/>
              <a:gd name="connsiteY251" fmla="*/ 6261288 h 9201881"/>
              <a:gd name="connsiteX252" fmla="*/ 1678429 w 8760760"/>
              <a:gd name="connsiteY252" fmla="*/ 6313096 h 9201881"/>
              <a:gd name="connsiteX253" fmla="*/ 1597839 w 8760760"/>
              <a:gd name="connsiteY253" fmla="*/ 6387925 h 9201881"/>
              <a:gd name="connsiteX254" fmla="*/ 1511498 w 8760760"/>
              <a:gd name="connsiteY254" fmla="*/ 6468515 h 9201881"/>
              <a:gd name="connsiteX255" fmla="*/ 1436665 w 8760760"/>
              <a:gd name="connsiteY255" fmla="*/ 6468515 h 9201881"/>
              <a:gd name="connsiteX256" fmla="*/ 1459685 w 8760760"/>
              <a:gd name="connsiteY256" fmla="*/ 6416707 h 9201881"/>
              <a:gd name="connsiteX257" fmla="*/ 1491347 w 8760760"/>
              <a:gd name="connsiteY257" fmla="*/ 6364904 h 9201881"/>
              <a:gd name="connsiteX258" fmla="*/ 1537401 w 8760760"/>
              <a:gd name="connsiteY258" fmla="*/ 6292951 h 9201881"/>
              <a:gd name="connsiteX259" fmla="*/ 1580573 w 8760760"/>
              <a:gd name="connsiteY259" fmla="*/ 6249778 h 9201881"/>
              <a:gd name="connsiteX260" fmla="*/ 1655397 w 8760760"/>
              <a:gd name="connsiteY260" fmla="*/ 6226751 h 9201881"/>
              <a:gd name="connsiteX261" fmla="*/ 2718868 w 8760760"/>
              <a:gd name="connsiteY261" fmla="*/ 6195090 h 9201881"/>
              <a:gd name="connsiteX262" fmla="*/ 2728941 w 8760760"/>
              <a:gd name="connsiteY262" fmla="*/ 6196528 h 9201881"/>
              <a:gd name="connsiteX263" fmla="*/ 2953435 w 8760760"/>
              <a:gd name="connsiteY263" fmla="*/ 6236821 h 9201881"/>
              <a:gd name="connsiteX264" fmla="*/ 2717431 w 8760760"/>
              <a:gd name="connsiteY264" fmla="*/ 6219555 h 9201881"/>
              <a:gd name="connsiteX265" fmla="*/ 2711671 w 8760760"/>
              <a:gd name="connsiteY265" fmla="*/ 6202283 h 9201881"/>
              <a:gd name="connsiteX266" fmla="*/ 2718868 w 8760760"/>
              <a:gd name="connsiteY266" fmla="*/ 6195090 h 9201881"/>
              <a:gd name="connsiteX267" fmla="*/ 2980805 w 8760760"/>
              <a:gd name="connsiteY267" fmla="*/ 5836883 h 9201881"/>
              <a:gd name="connsiteX268" fmla="*/ 2973417 w 8760760"/>
              <a:gd name="connsiteY268" fmla="*/ 5847391 h 9201881"/>
              <a:gd name="connsiteX269" fmla="*/ 2977109 w 8760760"/>
              <a:gd name="connsiteY269" fmla="*/ 5854165 h 9201881"/>
              <a:gd name="connsiteX270" fmla="*/ 2998631 w 8760760"/>
              <a:gd name="connsiteY270" fmla="*/ 5890759 h 9201881"/>
              <a:gd name="connsiteX271" fmla="*/ 3325810 w 8760760"/>
              <a:gd name="connsiteY271" fmla="*/ 6252368 h 9201881"/>
              <a:gd name="connsiteX272" fmla="*/ 3340687 w 8760760"/>
              <a:gd name="connsiteY272" fmla="*/ 6265384 h 9201881"/>
              <a:gd name="connsiteX273" fmla="*/ 3341979 w 8760760"/>
              <a:gd name="connsiteY273" fmla="*/ 6265245 h 9201881"/>
              <a:gd name="connsiteX274" fmla="*/ 3372951 w 8760760"/>
              <a:gd name="connsiteY274" fmla="*/ 6262479 h 9201881"/>
              <a:gd name="connsiteX275" fmla="*/ 3320965 w 8760760"/>
              <a:gd name="connsiteY275" fmla="*/ 6216848 h 9201881"/>
              <a:gd name="connsiteX276" fmla="*/ 3024465 w 8760760"/>
              <a:gd name="connsiteY276" fmla="*/ 5882141 h 9201881"/>
              <a:gd name="connsiteX277" fmla="*/ 2994330 w 8760760"/>
              <a:gd name="connsiteY277" fmla="*/ 5847704 h 9201881"/>
              <a:gd name="connsiteX278" fmla="*/ 8192175 w 8760760"/>
              <a:gd name="connsiteY278" fmla="*/ 5755850 h 9201881"/>
              <a:gd name="connsiteX279" fmla="*/ 8272765 w 8760760"/>
              <a:gd name="connsiteY279" fmla="*/ 5790387 h 9201881"/>
              <a:gd name="connsiteX280" fmla="*/ 8301541 w 8760760"/>
              <a:gd name="connsiteY280" fmla="*/ 5859461 h 9201881"/>
              <a:gd name="connsiteX281" fmla="*/ 8215201 w 8760760"/>
              <a:gd name="connsiteY281" fmla="*/ 5986099 h 9201881"/>
              <a:gd name="connsiteX282" fmla="*/ 8169147 w 8760760"/>
              <a:gd name="connsiteY282" fmla="*/ 6003370 h 9201881"/>
              <a:gd name="connsiteX283" fmla="*/ 8117345 w 8760760"/>
              <a:gd name="connsiteY283" fmla="*/ 5980344 h 9201881"/>
              <a:gd name="connsiteX284" fmla="*/ 8071291 w 8760760"/>
              <a:gd name="connsiteY284" fmla="*/ 5940051 h 9201881"/>
              <a:gd name="connsiteX285" fmla="*/ 8054027 w 8760760"/>
              <a:gd name="connsiteY285" fmla="*/ 5888243 h 9201881"/>
              <a:gd name="connsiteX286" fmla="*/ 8097195 w 8760760"/>
              <a:gd name="connsiteY286" fmla="*/ 5799023 h 9201881"/>
              <a:gd name="connsiteX287" fmla="*/ 8192175 w 8760760"/>
              <a:gd name="connsiteY287" fmla="*/ 5755850 h 9201881"/>
              <a:gd name="connsiteX288" fmla="*/ 1977747 w 8760760"/>
              <a:gd name="connsiteY288" fmla="*/ 5748986 h 9201881"/>
              <a:gd name="connsiteX289" fmla="*/ 1983507 w 8760760"/>
              <a:gd name="connsiteY289" fmla="*/ 5754741 h 9201881"/>
              <a:gd name="connsiteX290" fmla="*/ 1977747 w 8760760"/>
              <a:gd name="connsiteY290" fmla="*/ 5760496 h 9201881"/>
              <a:gd name="connsiteX291" fmla="*/ 1971993 w 8760760"/>
              <a:gd name="connsiteY291" fmla="*/ 5754741 h 9201881"/>
              <a:gd name="connsiteX292" fmla="*/ 1977747 w 8760760"/>
              <a:gd name="connsiteY292" fmla="*/ 5748986 h 9201881"/>
              <a:gd name="connsiteX293" fmla="*/ 8413787 w 8760760"/>
              <a:gd name="connsiteY293" fmla="*/ 5735703 h 9201881"/>
              <a:gd name="connsiteX294" fmla="*/ 8445451 w 8760760"/>
              <a:gd name="connsiteY294" fmla="*/ 5738578 h 9201881"/>
              <a:gd name="connsiteX295" fmla="*/ 8471353 w 8760760"/>
              <a:gd name="connsiteY295" fmla="*/ 5784632 h 9201881"/>
              <a:gd name="connsiteX296" fmla="*/ 8442571 w 8760760"/>
              <a:gd name="connsiteY296" fmla="*/ 5824923 h 9201881"/>
              <a:gd name="connsiteX297" fmla="*/ 8417387 w 8760760"/>
              <a:gd name="connsiteY297" fmla="*/ 5830679 h 9201881"/>
              <a:gd name="connsiteX298" fmla="*/ 8393643 w 8760760"/>
              <a:gd name="connsiteY298" fmla="*/ 5824923 h 9201881"/>
              <a:gd name="connsiteX299" fmla="*/ 8387887 w 8760760"/>
              <a:gd name="connsiteY299" fmla="*/ 5761605 h 9201881"/>
              <a:gd name="connsiteX300" fmla="*/ 8413787 w 8760760"/>
              <a:gd name="connsiteY300" fmla="*/ 5735703 h 9201881"/>
              <a:gd name="connsiteX301" fmla="*/ 4202267 w 8760760"/>
              <a:gd name="connsiteY301" fmla="*/ 5707739 h 9201881"/>
              <a:gd name="connsiteX302" fmla="*/ 4132299 w 8760760"/>
              <a:gd name="connsiteY302" fmla="*/ 5757445 h 9201881"/>
              <a:gd name="connsiteX303" fmla="*/ 4131807 w 8760760"/>
              <a:gd name="connsiteY303" fmla="*/ 5757976 h 9201881"/>
              <a:gd name="connsiteX304" fmla="*/ 4182393 w 8760760"/>
              <a:gd name="connsiteY304" fmla="*/ 5744666 h 9201881"/>
              <a:gd name="connsiteX305" fmla="*/ 3589169 w 8760760"/>
              <a:gd name="connsiteY305" fmla="*/ 5701493 h 9201881"/>
              <a:gd name="connsiteX306" fmla="*/ 3555441 w 8760760"/>
              <a:gd name="connsiteY306" fmla="*/ 5740728 h 9201881"/>
              <a:gd name="connsiteX307" fmla="*/ 3546133 w 8760760"/>
              <a:gd name="connsiteY307" fmla="*/ 5751616 h 9201881"/>
              <a:gd name="connsiteX308" fmla="*/ 3684797 w 8760760"/>
              <a:gd name="connsiteY308" fmla="*/ 5888501 h 9201881"/>
              <a:gd name="connsiteX309" fmla="*/ 3710266 w 8760760"/>
              <a:gd name="connsiteY309" fmla="*/ 5908050 h 9201881"/>
              <a:gd name="connsiteX310" fmla="*/ 3707503 w 8760760"/>
              <a:gd name="connsiteY310" fmla="*/ 5902960 h 9201881"/>
              <a:gd name="connsiteX311" fmla="*/ 3759305 w 8760760"/>
              <a:gd name="connsiteY311" fmla="*/ 5868423 h 9201881"/>
              <a:gd name="connsiteX312" fmla="*/ 3764863 w 8760760"/>
              <a:gd name="connsiteY312" fmla="*/ 5865875 h 9201881"/>
              <a:gd name="connsiteX313" fmla="*/ 8382103 w 8760760"/>
              <a:gd name="connsiteY313" fmla="*/ 5439757 h 9201881"/>
              <a:gd name="connsiteX314" fmla="*/ 8549313 w 8760760"/>
              <a:gd name="connsiteY314" fmla="*/ 5517783 h 9201881"/>
              <a:gd name="connsiteX315" fmla="*/ 8627145 w 8760760"/>
              <a:gd name="connsiteY315" fmla="*/ 5572261 h 9201881"/>
              <a:gd name="connsiteX316" fmla="*/ 8629647 w 8760760"/>
              <a:gd name="connsiteY316" fmla="*/ 5571648 h 9201881"/>
              <a:gd name="connsiteX317" fmla="*/ 8692965 w 8760760"/>
              <a:gd name="connsiteY317" fmla="*/ 5606186 h 9201881"/>
              <a:gd name="connsiteX318" fmla="*/ 8697665 w 8760760"/>
              <a:gd name="connsiteY318" fmla="*/ 5620282 h 9201881"/>
              <a:gd name="connsiteX319" fmla="*/ 8699097 w 8760760"/>
              <a:gd name="connsiteY319" fmla="*/ 5621589 h 9201881"/>
              <a:gd name="connsiteX320" fmla="*/ 8702579 w 8760760"/>
              <a:gd name="connsiteY320" fmla="*/ 5632042 h 9201881"/>
              <a:gd name="connsiteX321" fmla="*/ 8701771 w 8760760"/>
              <a:gd name="connsiteY321" fmla="*/ 5632600 h 9201881"/>
              <a:gd name="connsiteX322" fmla="*/ 8710237 w 8760760"/>
              <a:gd name="connsiteY322" fmla="*/ 5657994 h 9201881"/>
              <a:gd name="connsiteX323" fmla="*/ 8678575 w 8760760"/>
              <a:gd name="connsiteY323" fmla="*/ 5727067 h 9201881"/>
              <a:gd name="connsiteX324" fmla="*/ 8612381 w 8760760"/>
              <a:gd name="connsiteY324" fmla="*/ 5755850 h 9201881"/>
              <a:gd name="connsiteX325" fmla="*/ 8537551 w 8760760"/>
              <a:gd name="connsiteY325" fmla="*/ 5686776 h 9201881"/>
              <a:gd name="connsiteX326" fmla="*/ 8557691 w 8760760"/>
              <a:gd name="connsiteY326" fmla="*/ 5609066 h 9201881"/>
              <a:gd name="connsiteX327" fmla="*/ 8566503 w 8760760"/>
              <a:gd name="connsiteY327" fmla="*/ 5601754 h 9201881"/>
              <a:gd name="connsiteX328" fmla="*/ 8515867 w 8760760"/>
              <a:gd name="connsiteY328" fmla="*/ 5579087 h 9201881"/>
              <a:gd name="connsiteX329" fmla="*/ 8359813 w 8760760"/>
              <a:gd name="connsiteY329" fmla="*/ 5495493 h 9201881"/>
              <a:gd name="connsiteX330" fmla="*/ 8348667 w 8760760"/>
              <a:gd name="connsiteY330" fmla="*/ 5456479 h 9201881"/>
              <a:gd name="connsiteX331" fmla="*/ 8382103 w 8760760"/>
              <a:gd name="connsiteY331" fmla="*/ 5439757 h 9201881"/>
              <a:gd name="connsiteX332" fmla="*/ 1135899 w 8760760"/>
              <a:gd name="connsiteY332" fmla="*/ 5155450 h 9201881"/>
              <a:gd name="connsiteX333" fmla="*/ 1135899 w 8760760"/>
              <a:gd name="connsiteY333" fmla="*/ 5166960 h 9201881"/>
              <a:gd name="connsiteX334" fmla="*/ 1124389 w 8760760"/>
              <a:gd name="connsiteY334" fmla="*/ 5172720 h 9201881"/>
              <a:gd name="connsiteX335" fmla="*/ 1135899 w 8760760"/>
              <a:gd name="connsiteY335" fmla="*/ 5155450 h 9201881"/>
              <a:gd name="connsiteX336" fmla="*/ 1659711 w 8760760"/>
              <a:gd name="connsiteY336" fmla="*/ 5097885 h 9201881"/>
              <a:gd name="connsiteX337" fmla="*/ 1636690 w 8760760"/>
              <a:gd name="connsiteY337" fmla="*/ 5143939 h 9201881"/>
              <a:gd name="connsiteX338" fmla="*/ 1642445 w 8760760"/>
              <a:gd name="connsiteY338" fmla="*/ 5118032 h 9201881"/>
              <a:gd name="connsiteX339" fmla="*/ 1659711 w 8760760"/>
              <a:gd name="connsiteY339" fmla="*/ 5097885 h 9201881"/>
              <a:gd name="connsiteX340" fmla="*/ 3142027 w 8760760"/>
              <a:gd name="connsiteY340" fmla="*/ 4990954 h 9201881"/>
              <a:gd name="connsiteX341" fmla="*/ 3113415 w 8760760"/>
              <a:gd name="connsiteY341" fmla="*/ 5005807 h 9201881"/>
              <a:gd name="connsiteX342" fmla="*/ 3117482 w 8760760"/>
              <a:gd name="connsiteY342" fmla="*/ 5023701 h 9201881"/>
              <a:gd name="connsiteX343" fmla="*/ 3112327 w 8760760"/>
              <a:gd name="connsiteY343" fmla="*/ 5049474 h 9201881"/>
              <a:gd name="connsiteX344" fmla="*/ 3117913 w 8760760"/>
              <a:gd name="connsiteY344" fmla="*/ 5065026 h 9201881"/>
              <a:gd name="connsiteX345" fmla="*/ 3137637 w 8760760"/>
              <a:gd name="connsiteY345" fmla="*/ 5079819 h 9201881"/>
              <a:gd name="connsiteX346" fmla="*/ 3137637 w 8760760"/>
              <a:gd name="connsiteY346" fmla="*/ 5085575 h 9201881"/>
              <a:gd name="connsiteX347" fmla="*/ 3122589 w 8760760"/>
              <a:gd name="connsiteY347" fmla="*/ 5078053 h 9201881"/>
              <a:gd name="connsiteX348" fmla="*/ 3141773 w 8760760"/>
              <a:gd name="connsiteY348" fmla="*/ 5131472 h 9201881"/>
              <a:gd name="connsiteX349" fmla="*/ 3368337 w 8760760"/>
              <a:gd name="connsiteY349" fmla="*/ 5539272 h 9201881"/>
              <a:gd name="connsiteX350" fmla="*/ 3447169 w 8760760"/>
              <a:gd name="connsiteY350" fmla="*/ 5636845 h 9201881"/>
              <a:gd name="connsiteX351" fmla="*/ 3490357 w 8760760"/>
              <a:gd name="connsiteY351" fmla="*/ 5588864 h 9201881"/>
              <a:gd name="connsiteX352" fmla="*/ 3442433 w 8760760"/>
              <a:gd name="connsiteY352" fmla="*/ 5533213 h 9201881"/>
              <a:gd name="connsiteX353" fmla="*/ 3344179 w 8760760"/>
              <a:gd name="connsiteY353" fmla="*/ 5393189 h 9201881"/>
              <a:gd name="connsiteX354" fmla="*/ 3310557 w 8760760"/>
              <a:gd name="connsiteY354" fmla="*/ 5377050 h 9201881"/>
              <a:gd name="connsiteX355" fmla="*/ 3232177 w 8760760"/>
              <a:gd name="connsiteY355" fmla="*/ 5272547 h 9201881"/>
              <a:gd name="connsiteX356" fmla="*/ 3244709 w 8760760"/>
              <a:gd name="connsiteY356" fmla="*/ 5222410 h 9201881"/>
              <a:gd name="connsiteX357" fmla="*/ 3224898 w 8760760"/>
              <a:gd name="connsiteY357" fmla="*/ 5186935 h 9201881"/>
              <a:gd name="connsiteX358" fmla="*/ 3144733 w 8760760"/>
              <a:gd name="connsiteY358" fmla="*/ 5000176 h 9201881"/>
              <a:gd name="connsiteX359" fmla="*/ 1877012 w 8760760"/>
              <a:gd name="connsiteY359" fmla="*/ 4987078 h 9201881"/>
              <a:gd name="connsiteX360" fmla="*/ 1884205 w 8760760"/>
              <a:gd name="connsiteY360" fmla="*/ 4988519 h 9201881"/>
              <a:gd name="connsiteX361" fmla="*/ 1878450 w 8760760"/>
              <a:gd name="connsiteY361" fmla="*/ 5000029 h 9201881"/>
              <a:gd name="connsiteX362" fmla="*/ 1866939 w 8760760"/>
              <a:gd name="connsiteY362" fmla="*/ 4994274 h 9201881"/>
              <a:gd name="connsiteX363" fmla="*/ 1877012 w 8760760"/>
              <a:gd name="connsiteY363" fmla="*/ 4987078 h 9201881"/>
              <a:gd name="connsiteX364" fmla="*/ 445146 w 8760760"/>
              <a:gd name="connsiteY364" fmla="*/ 4948227 h 9201881"/>
              <a:gd name="connsiteX365" fmla="*/ 439395 w 8760760"/>
              <a:gd name="connsiteY365" fmla="*/ 4971248 h 9201881"/>
              <a:gd name="connsiteX366" fmla="*/ 433634 w 8760760"/>
              <a:gd name="connsiteY366" fmla="*/ 4959738 h 9201881"/>
              <a:gd name="connsiteX367" fmla="*/ 445146 w 8760760"/>
              <a:gd name="connsiteY367" fmla="*/ 4948227 h 9201881"/>
              <a:gd name="connsiteX368" fmla="*/ 1377659 w 8760760"/>
              <a:gd name="connsiteY368" fmla="*/ 4896418 h 9201881"/>
              <a:gd name="connsiteX369" fmla="*/ 1435223 w 8760760"/>
              <a:gd name="connsiteY369" fmla="*/ 4907928 h 9201881"/>
              <a:gd name="connsiteX370" fmla="*/ 1550345 w 8760760"/>
              <a:gd name="connsiteY370" fmla="*/ 5034567 h 9201881"/>
              <a:gd name="connsiteX371" fmla="*/ 1501421 w 8760760"/>
              <a:gd name="connsiteY371" fmla="*/ 5158325 h 9201881"/>
              <a:gd name="connsiteX372" fmla="*/ 1447455 w 8760760"/>
              <a:gd name="connsiteY372" fmla="*/ 5199339 h 9201881"/>
              <a:gd name="connsiteX373" fmla="*/ 1389010 w 8760760"/>
              <a:gd name="connsiteY373" fmla="*/ 5211818 h 9201881"/>
              <a:gd name="connsiteX374" fmla="*/ 1415218 w 8760760"/>
              <a:gd name="connsiteY374" fmla="*/ 5216810 h 9201881"/>
              <a:gd name="connsiteX375" fmla="*/ 1560125 w 8760760"/>
              <a:gd name="connsiteY375" fmla="*/ 5439757 h 9201881"/>
              <a:gd name="connsiteX376" fmla="*/ 1526679 w 8760760"/>
              <a:gd name="connsiteY376" fmla="*/ 5551229 h 9201881"/>
              <a:gd name="connsiteX377" fmla="*/ 1248019 w 8760760"/>
              <a:gd name="connsiteY377" fmla="*/ 5684992 h 9201881"/>
              <a:gd name="connsiteX378" fmla="*/ 1047363 w 8760760"/>
              <a:gd name="connsiteY378" fmla="*/ 5618111 h 9201881"/>
              <a:gd name="connsiteX379" fmla="*/ 958179 w 8760760"/>
              <a:gd name="connsiteY379" fmla="*/ 5439757 h 9201881"/>
              <a:gd name="connsiteX380" fmla="*/ 1019495 w 8760760"/>
              <a:gd name="connsiteY380" fmla="*/ 5322706 h 9201881"/>
              <a:gd name="connsiteX381" fmla="*/ 1114257 w 8760760"/>
              <a:gd name="connsiteY381" fmla="*/ 5216810 h 9201881"/>
              <a:gd name="connsiteX382" fmla="*/ 1197850 w 8760760"/>
              <a:gd name="connsiteY382" fmla="*/ 5188943 h 9201881"/>
              <a:gd name="connsiteX383" fmla="*/ 1281443 w 8760760"/>
              <a:gd name="connsiteY383" fmla="*/ 5194520 h 9201881"/>
              <a:gd name="connsiteX384" fmla="*/ 1337179 w 8760760"/>
              <a:gd name="connsiteY384" fmla="*/ 5216810 h 9201881"/>
              <a:gd name="connsiteX385" fmla="*/ 1353385 w 8760760"/>
              <a:gd name="connsiteY385" fmla="*/ 5207552 h 9201881"/>
              <a:gd name="connsiteX386" fmla="*/ 1335929 w 8760760"/>
              <a:gd name="connsiteY386" fmla="*/ 5204376 h 9201881"/>
              <a:gd name="connsiteX387" fmla="*/ 1285557 w 8760760"/>
              <a:gd name="connsiteY387" fmla="*/ 5178475 h 9201881"/>
              <a:gd name="connsiteX388" fmla="*/ 1222245 w 8760760"/>
              <a:gd name="connsiteY388" fmla="*/ 5046083 h 9201881"/>
              <a:gd name="connsiteX389" fmla="*/ 1268287 w 8760760"/>
              <a:gd name="connsiteY389" fmla="*/ 4945346 h 9201881"/>
              <a:gd name="connsiteX390" fmla="*/ 1377659 w 8760760"/>
              <a:gd name="connsiteY390" fmla="*/ 4896418 h 9201881"/>
              <a:gd name="connsiteX391" fmla="*/ 3103171 w 8760760"/>
              <a:gd name="connsiteY391" fmla="*/ 4858549 h 9201881"/>
              <a:gd name="connsiteX392" fmla="*/ 3095897 w 8760760"/>
              <a:gd name="connsiteY392" fmla="*/ 4871159 h 9201881"/>
              <a:gd name="connsiteX393" fmla="*/ 3095491 w 8760760"/>
              <a:gd name="connsiteY393" fmla="*/ 4872944 h 9201881"/>
              <a:gd name="connsiteX394" fmla="*/ 3104511 w 8760760"/>
              <a:gd name="connsiteY394" fmla="*/ 4863109 h 9201881"/>
              <a:gd name="connsiteX395" fmla="*/ 427885 w 8760760"/>
              <a:gd name="connsiteY395" fmla="*/ 4815834 h 9201881"/>
              <a:gd name="connsiteX396" fmla="*/ 427885 w 8760760"/>
              <a:gd name="connsiteY396" fmla="*/ 4821589 h 9201881"/>
              <a:gd name="connsiteX397" fmla="*/ 381833 w 8760760"/>
              <a:gd name="connsiteY397" fmla="*/ 4856125 h 9201881"/>
              <a:gd name="connsiteX398" fmla="*/ 334344 w 8760760"/>
              <a:gd name="connsiteY398" fmla="*/ 4877712 h 9201881"/>
              <a:gd name="connsiteX399" fmla="*/ 318512 w 8760760"/>
              <a:gd name="connsiteY399" fmla="*/ 4873392 h 9201881"/>
              <a:gd name="connsiteX400" fmla="*/ 381833 w 8760760"/>
              <a:gd name="connsiteY400" fmla="*/ 4838855 h 9201881"/>
              <a:gd name="connsiteX401" fmla="*/ 427885 w 8760760"/>
              <a:gd name="connsiteY401" fmla="*/ 4815834 h 9201881"/>
              <a:gd name="connsiteX402" fmla="*/ 8744773 w 8760760"/>
              <a:gd name="connsiteY402" fmla="*/ 4777288 h 9201881"/>
              <a:gd name="connsiteX403" fmla="*/ 8750529 w 8760760"/>
              <a:gd name="connsiteY403" fmla="*/ 4794560 h 9201881"/>
              <a:gd name="connsiteX404" fmla="*/ 8739019 w 8760760"/>
              <a:gd name="connsiteY404" fmla="*/ 4800315 h 9201881"/>
              <a:gd name="connsiteX405" fmla="*/ 8681455 w 8760760"/>
              <a:gd name="connsiteY405" fmla="*/ 4840608 h 9201881"/>
              <a:gd name="connsiteX406" fmla="*/ 8595109 w 8760760"/>
              <a:gd name="connsiteY406" fmla="*/ 4880899 h 9201881"/>
              <a:gd name="connsiteX407" fmla="*/ 8577843 w 8760760"/>
              <a:gd name="connsiteY407" fmla="*/ 4872264 h 9201881"/>
              <a:gd name="connsiteX408" fmla="*/ 8583599 w 8760760"/>
              <a:gd name="connsiteY408" fmla="*/ 4852119 h 9201881"/>
              <a:gd name="connsiteX409" fmla="*/ 8664183 w 8760760"/>
              <a:gd name="connsiteY409" fmla="*/ 4808951 h 9201881"/>
              <a:gd name="connsiteX410" fmla="*/ 8744773 w 8760760"/>
              <a:gd name="connsiteY410" fmla="*/ 4777288 h 9201881"/>
              <a:gd name="connsiteX411" fmla="*/ 8210165 w 8760760"/>
              <a:gd name="connsiteY411" fmla="*/ 4713970 h 9201881"/>
              <a:gd name="connsiteX412" fmla="*/ 8235347 w 8760760"/>
              <a:gd name="connsiteY412" fmla="*/ 4731242 h 9201881"/>
              <a:gd name="connsiteX413" fmla="*/ 8220955 w 8760760"/>
              <a:gd name="connsiteY413" fmla="*/ 4794560 h 9201881"/>
              <a:gd name="connsiteX414" fmla="*/ 8183539 w 8760760"/>
              <a:gd name="connsiteY414" fmla="*/ 4816146 h 9201881"/>
              <a:gd name="connsiteX415" fmla="*/ 8151883 w 8760760"/>
              <a:gd name="connsiteY415" fmla="*/ 4788799 h 9201881"/>
              <a:gd name="connsiteX416" fmla="*/ 8174909 w 8760760"/>
              <a:gd name="connsiteY416" fmla="*/ 4719725 h 9201881"/>
              <a:gd name="connsiteX417" fmla="*/ 8210165 w 8760760"/>
              <a:gd name="connsiteY417" fmla="*/ 4713970 h 9201881"/>
              <a:gd name="connsiteX418" fmla="*/ 658129 w 8760760"/>
              <a:gd name="connsiteY418" fmla="*/ 4689195 h 9201881"/>
              <a:gd name="connsiteX419" fmla="*/ 640858 w 8760760"/>
              <a:gd name="connsiteY419" fmla="*/ 4712223 h 9201881"/>
              <a:gd name="connsiteX420" fmla="*/ 600565 w 8760760"/>
              <a:gd name="connsiteY420" fmla="*/ 4735243 h 9201881"/>
              <a:gd name="connsiteX421" fmla="*/ 543002 w 8760760"/>
              <a:gd name="connsiteY421" fmla="*/ 4764024 h 9201881"/>
              <a:gd name="connsiteX422" fmla="*/ 531491 w 8760760"/>
              <a:gd name="connsiteY422" fmla="*/ 4758269 h 9201881"/>
              <a:gd name="connsiteX423" fmla="*/ 586175 w 8760760"/>
              <a:gd name="connsiteY423" fmla="*/ 4717978 h 9201881"/>
              <a:gd name="connsiteX424" fmla="*/ 658129 w 8760760"/>
              <a:gd name="connsiteY424" fmla="*/ 4689195 h 9201881"/>
              <a:gd name="connsiteX425" fmla="*/ 7386647 w 8760760"/>
              <a:gd name="connsiteY425" fmla="*/ 4629395 h 9201881"/>
              <a:gd name="connsiteX426" fmla="*/ 7361658 w 8760760"/>
              <a:gd name="connsiteY426" fmla="*/ 4654383 h 9201881"/>
              <a:gd name="connsiteX427" fmla="*/ 7371557 w 8760760"/>
              <a:gd name="connsiteY427" fmla="*/ 4670083 h 9201881"/>
              <a:gd name="connsiteX428" fmla="*/ 7373453 w 8760760"/>
              <a:gd name="connsiteY428" fmla="*/ 4673370 h 9201881"/>
              <a:gd name="connsiteX429" fmla="*/ 1636690 w 8760760"/>
              <a:gd name="connsiteY429" fmla="*/ 4481973 h 9201881"/>
              <a:gd name="connsiteX430" fmla="*/ 1659711 w 8760760"/>
              <a:gd name="connsiteY430" fmla="*/ 4504994 h 9201881"/>
              <a:gd name="connsiteX431" fmla="*/ 1682738 w 8760760"/>
              <a:gd name="connsiteY431" fmla="*/ 4539531 h 9201881"/>
              <a:gd name="connsiteX432" fmla="*/ 1700009 w 8760760"/>
              <a:gd name="connsiteY432" fmla="*/ 4597095 h 9201881"/>
              <a:gd name="connsiteX433" fmla="*/ 1687057 w 8760760"/>
              <a:gd name="connsiteY433" fmla="*/ 4648901 h 9201881"/>
              <a:gd name="connsiteX434" fmla="*/ 1684681 w 8760760"/>
              <a:gd name="connsiteY434" fmla="*/ 4651365 h 9201881"/>
              <a:gd name="connsiteX435" fmla="*/ 1697855 w 8760760"/>
              <a:gd name="connsiteY435" fmla="*/ 4668253 h 9201881"/>
              <a:gd name="connsiteX436" fmla="*/ 1707211 w 8760760"/>
              <a:gd name="connsiteY436" fmla="*/ 4707106 h 9201881"/>
              <a:gd name="connsiteX437" fmla="*/ 1695695 w 8760760"/>
              <a:gd name="connsiteY437" fmla="*/ 4747399 h 9201881"/>
              <a:gd name="connsiteX438" fmla="*/ 1569057 w 8760760"/>
              <a:gd name="connsiteY438" fmla="*/ 4822234 h 9201881"/>
              <a:gd name="connsiteX439" fmla="*/ 1482717 w 8760760"/>
              <a:gd name="connsiteY439" fmla="*/ 4793451 h 9201881"/>
              <a:gd name="connsiteX440" fmla="*/ 1442425 w 8760760"/>
              <a:gd name="connsiteY440" fmla="*/ 4724378 h 9201881"/>
              <a:gd name="connsiteX441" fmla="*/ 1485593 w 8760760"/>
              <a:gd name="connsiteY441" fmla="*/ 4635151 h 9201881"/>
              <a:gd name="connsiteX442" fmla="*/ 1517299 w 8760760"/>
              <a:gd name="connsiteY442" fmla="*/ 4616128 h 9201881"/>
              <a:gd name="connsiteX443" fmla="*/ 1521565 w 8760760"/>
              <a:gd name="connsiteY443" fmla="*/ 4582704 h 9201881"/>
              <a:gd name="connsiteX444" fmla="*/ 1573371 w 8760760"/>
              <a:gd name="connsiteY444" fmla="*/ 4510749 h 9201881"/>
              <a:gd name="connsiteX445" fmla="*/ 1636690 w 8760760"/>
              <a:gd name="connsiteY445" fmla="*/ 4481973 h 9201881"/>
              <a:gd name="connsiteX446" fmla="*/ 789810 w 8760760"/>
              <a:gd name="connsiteY446" fmla="*/ 4430088 h 9201881"/>
              <a:gd name="connsiteX447" fmla="*/ 803474 w 8760760"/>
              <a:gd name="connsiteY447" fmla="*/ 4436563 h 9201881"/>
              <a:gd name="connsiteX448" fmla="*/ 832255 w 8760760"/>
              <a:gd name="connsiteY448" fmla="*/ 4448075 h 9201881"/>
              <a:gd name="connsiteX449" fmla="*/ 872554 w 8760760"/>
              <a:gd name="connsiteY449" fmla="*/ 4448075 h 9201881"/>
              <a:gd name="connsiteX450" fmla="*/ 947383 w 8760760"/>
              <a:gd name="connsiteY450" fmla="*/ 4563202 h 9201881"/>
              <a:gd name="connsiteX451" fmla="*/ 930113 w 8760760"/>
              <a:gd name="connsiteY451" fmla="*/ 4620767 h 9201881"/>
              <a:gd name="connsiteX452" fmla="*/ 786213 w 8760760"/>
              <a:gd name="connsiteY452" fmla="*/ 4689840 h 9201881"/>
              <a:gd name="connsiteX453" fmla="*/ 682597 w 8760760"/>
              <a:gd name="connsiteY453" fmla="*/ 4655303 h 9201881"/>
              <a:gd name="connsiteX454" fmla="*/ 636543 w 8760760"/>
              <a:gd name="connsiteY454" fmla="*/ 4563202 h 9201881"/>
              <a:gd name="connsiteX455" fmla="*/ 668205 w 8760760"/>
              <a:gd name="connsiteY455" fmla="*/ 4502759 h 9201881"/>
              <a:gd name="connsiteX456" fmla="*/ 717139 w 8760760"/>
              <a:gd name="connsiteY456" fmla="*/ 4448075 h 9201881"/>
              <a:gd name="connsiteX457" fmla="*/ 760306 w 8760760"/>
              <a:gd name="connsiteY457" fmla="*/ 4433683 h 9201881"/>
              <a:gd name="connsiteX458" fmla="*/ 789810 w 8760760"/>
              <a:gd name="connsiteY458" fmla="*/ 4430088 h 9201881"/>
              <a:gd name="connsiteX459" fmla="*/ 993437 w 8760760"/>
              <a:gd name="connsiteY459" fmla="*/ 3878210 h 9201881"/>
              <a:gd name="connsiteX460" fmla="*/ 996311 w 8760760"/>
              <a:gd name="connsiteY460" fmla="*/ 3883965 h 9201881"/>
              <a:gd name="connsiteX461" fmla="*/ 981925 w 8760760"/>
              <a:gd name="connsiteY461" fmla="*/ 3883965 h 9201881"/>
              <a:gd name="connsiteX462" fmla="*/ 993437 w 8760760"/>
              <a:gd name="connsiteY462" fmla="*/ 3878210 h 9201881"/>
              <a:gd name="connsiteX463" fmla="*/ 563156 w 8760760"/>
              <a:gd name="connsiteY463" fmla="*/ 3819207 h 9201881"/>
              <a:gd name="connsiteX464" fmla="*/ 573231 w 8760760"/>
              <a:gd name="connsiteY464" fmla="*/ 3820645 h 9201881"/>
              <a:gd name="connsiteX465" fmla="*/ 797723 w 8760760"/>
              <a:gd name="connsiteY465" fmla="*/ 3860938 h 9201881"/>
              <a:gd name="connsiteX466" fmla="*/ 561719 w 8760760"/>
              <a:gd name="connsiteY466" fmla="*/ 3843672 h 9201881"/>
              <a:gd name="connsiteX467" fmla="*/ 555959 w 8760760"/>
              <a:gd name="connsiteY467" fmla="*/ 3826400 h 9201881"/>
              <a:gd name="connsiteX468" fmla="*/ 563156 w 8760760"/>
              <a:gd name="connsiteY468" fmla="*/ 3819207 h 9201881"/>
              <a:gd name="connsiteX469" fmla="*/ 1279802 w 8760760"/>
              <a:gd name="connsiteY469" fmla="*/ 3768199 h 9201881"/>
              <a:gd name="connsiteX470" fmla="*/ 1262537 w 8760760"/>
              <a:gd name="connsiteY470" fmla="*/ 3785464 h 9201881"/>
              <a:gd name="connsiteX471" fmla="*/ 1268291 w 8760760"/>
              <a:gd name="connsiteY471" fmla="*/ 3791224 h 9201881"/>
              <a:gd name="connsiteX472" fmla="*/ 1274047 w 8760760"/>
              <a:gd name="connsiteY472" fmla="*/ 3785464 h 9201881"/>
              <a:gd name="connsiteX473" fmla="*/ 1279802 w 8760760"/>
              <a:gd name="connsiteY473" fmla="*/ 3768199 h 9201881"/>
              <a:gd name="connsiteX474" fmla="*/ 8415549 w 8760760"/>
              <a:gd name="connsiteY474" fmla="*/ 3745403 h 9201881"/>
              <a:gd name="connsiteX475" fmla="*/ 8543735 w 8760760"/>
              <a:gd name="connsiteY475" fmla="*/ 3801139 h 9201881"/>
              <a:gd name="connsiteX476" fmla="*/ 8605051 w 8760760"/>
              <a:gd name="connsiteY476" fmla="*/ 3934903 h 9201881"/>
              <a:gd name="connsiteX477" fmla="*/ 8571603 w 8760760"/>
              <a:gd name="connsiteY477" fmla="*/ 4035232 h 9201881"/>
              <a:gd name="connsiteX478" fmla="*/ 8448985 w 8760760"/>
              <a:gd name="connsiteY478" fmla="*/ 4102112 h 9201881"/>
              <a:gd name="connsiteX479" fmla="*/ 8309643 w 8760760"/>
              <a:gd name="connsiteY479" fmla="*/ 4029653 h 9201881"/>
              <a:gd name="connsiteX480" fmla="*/ 8270643 w 8760760"/>
              <a:gd name="connsiteY480" fmla="*/ 3879167 h 9201881"/>
              <a:gd name="connsiteX481" fmla="*/ 8415549 w 8760760"/>
              <a:gd name="connsiteY481" fmla="*/ 3745403 h 9201881"/>
              <a:gd name="connsiteX482" fmla="*/ 7049752 w 8760760"/>
              <a:gd name="connsiteY482" fmla="*/ 3704027 h 9201881"/>
              <a:gd name="connsiteX483" fmla="*/ 7049452 w 8760760"/>
              <a:gd name="connsiteY483" fmla="*/ 3704477 h 9201881"/>
              <a:gd name="connsiteX484" fmla="*/ 7049570 w 8760760"/>
              <a:gd name="connsiteY484" fmla="*/ 3704514 h 9201881"/>
              <a:gd name="connsiteX485" fmla="*/ 243684 w 8760760"/>
              <a:gd name="connsiteY485" fmla="*/ 3664587 h 9201881"/>
              <a:gd name="connsiteX486" fmla="*/ 19189 w 8760760"/>
              <a:gd name="connsiteY486" fmla="*/ 3704879 h 9201881"/>
              <a:gd name="connsiteX487" fmla="*/ 1919 w 8760760"/>
              <a:gd name="connsiteY487" fmla="*/ 3699123 h 9201881"/>
              <a:gd name="connsiteX488" fmla="*/ 7679 w 8760760"/>
              <a:gd name="connsiteY488" fmla="*/ 3681853 h 9201881"/>
              <a:gd name="connsiteX489" fmla="*/ 427885 w 8760760"/>
              <a:gd name="connsiteY489" fmla="*/ 3641560 h 9201881"/>
              <a:gd name="connsiteX490" fmla="*/ 442271 w 8760760"/>
              <a:gd name="connsiteY490" fmla="*/ 3641560 h 9201881"/>
              <a:gd name="connsiteX491" fmla="*/ 439395 w 8760760"/>
              <a:gd name="connsiteY491" fmla="*/ 3647315 h 9201881"/>
              <a:gd name="connsiteX492" fmla="*/ 427885 w 8760760"/>
              <a:gd name="connsiteY492" fmla="*/ 3641560 h 9201881"/>
              <a:gd name="connsiteX493" fmla="*/ 7140559 w 8760760"/>
              <a:gd name="connsiteY493" fmla="*/ 3632371 h 9201881"/>
              <a:gd name="connsiteX494" fmla="*/ 7149860 w 8760760"/>
              <a:gd name="connsiteY494" fmla="*/ 3646328 h 9201881"/>
              <a:gd name="connsiteX495" fmla="*/ 7140559 w 8760760"/>
              <a:gd name="connsiteY495" fmla="*/ 3641672 h 9201881"/>
              <a:gd name="connsiteX496" fmla="*/ 7140559 w 8760760"/>
              <a:gd name="connsiteY496" fmla="*/ 3632371 h 9201881"/>
              <a:gd name="connsiteX497" fmla="*/ 8037939 w 8760760"/>
              <a:gd name="connsiteY497" fmla="*/ 3600495 h 9201881"/>
              <a:gd name="connsiteX498" fmla="*/ 8086709 w 8760760"/>
              <a:gd name="connsiteY498" fmla="*/ 3611640 h 9201881"/>
              <a:gd name="connsiteX499" fmla="*/ 8142445 w 8760760"/>
              <a:gd name="connsiteY499" fmla="*/ 3689667 h 9201881"/>
              <a:gd name="connsiteX500" fmla="*/ 8092287 w 8760760"/>
              <a:gd name="connsiteY500" fmla="*/ 3778850 h 9201881"/>
              <a:gd name="connsiteX501" fmla="*/ 7980813 w 8760760"/>
              <a:gd name="connsiteY501" fmla="*/ 3734258 h 9201881"/>
              <a:gd name="connsiteX502" fmla="*/ 7991959 w 8760760"/>
              <a:gd name="connsiteY502" fmla="*/ 3611640 h 9201881"/>
              <a:gd name="connsiteX503" fmla="*/ 8037939 w 8760760"/>
              <a:gd name="connsiteY503" fmla="*/ 3600495 h 9201881"/>
              <a:gd name="connsiteX504" fmla="*/ 1183385 w 8760760"/>
              <a:gd name="connsiteY504" fmla="*/ 3447287 h 9201881"/>
              <a:gd name="connsiteX505" fmla="*/ 1170431 w 8760760"/>
              <a:gd name="connsiteY505" fmla="*/ 3463114 h 9201881"/>
              <a:gd name="connsiteX506" fmla="*/ 1158921 w 8760760"/>
              <a:gd name="connsiteY506" fmla="*/ 3497656 h 9201881"/>
              <a:gd name="connsiteX507" fmla="*/ 1170431 w 8760760"/>
              <a:gd name="connsiteY507" fmla="*/ 3486139 h 9201881"/>
              <a:gd name="connsiteX508" fmla="*/ 1187701 w 8760760"/>
              <a:gd name="connsiteY508" fmla="*/ 3457359 h 9201881"/>
              <a:gd name="connsiteX509" fmla="*/ 1183385 w 8760760"/>
              <a:gd name="connsiteY509" fmla="*/ 3447287 h 9201881"/>
              <a:gd name="connsiteX510" fmla="*/ 1262537 w 8760760"/>
              <a:gd name="connsiteY510" fmla="*/ 3394039 h 9201881"/>
              <a:gd name="connsiteX511" fmla="*/ 1251026 w 8760760"/>
              <a:gd name="connsiteY511" fmla="*/ 3399800 h 9201881"/>
              <a:gd name="connsiteX512" fmla="*/ 1256777 w 8760760"/>
              <a:gd name="connsiteY512" fmla="*/ 3411311 h 9201881"/>
              <a:gd name="connsiteX513" fmla="*/ 1262537 w 8760760"/>
              <a:gd name="connsiteY513" fmla="*/ 3394039 h 9201881"/>
              <a:gd name="connsiteX514" fmla="*/ 6530431 w 8760760"/>
              <a:gd name="connsiteY514" fmla="*/ 3275639 h 9201881"/>
              <a:gd name="connsiteX515" fmla="*/ 6553451 w 8760760"/>
              <a:gd name="connsiteY515" fmla="*/ 3290029 h 9201881"/>
              <a:gd name="connsiteX516" fmla="*/ 6576477 w 8760760"/>
              <a:gd name="connsiteY516" fmla="*/ 3330322 h 9201881"/>
              <a:gd name="connsiteX517" fmla="*/ 6547697 w 8760760"/>
              <a:gd name="connsiteY517" fmla="*/ 3307295 h 9201881"/>
              <a:gd name="connsiteX518" fmla="*/ 6536179 w 8760760"/>
              <a:gd name="connsiteY518" fmla="*/ 3284267 h 9201881"/>
              <a:gd name="connsiteX519" fmla="*/ 6530431 w 8760760"/>
              <a:gd name="connsiteY519" fmla="*/ 3275639 h 9201881"/>
              <a:gd name="connsiteX520" fmla="*/ 3619419 w 8760760"/>
              <a:gd name="connsiteY520" fmla="*/ 3014984 h 9201881"/>
              <a:gd name="connsiteX521" fmla="*/ 3592713 w 8760760"/>
              <a:gd name="connsiteY521" fmla="*/ 3049514 h 9201881"/>
              <a:gd name="connsiteX522" fmla="*/ 3586985 w 8760760"/>
              <a:gd name="connsiteY522" fmla="*/ 3057048 h 9201881"/>
              <a:gd name="connsiteX523" fmla="*/ 3593811 w 8760760"/>
              <a:gd name="connsiteY523" fmla="*/ 3054423 h 9201881"/>
              <a:gd name="connsiteX524" fmla="*/ 3599567 w 8760760"/>
              <a:gd name="connsiteY524" fmla="*/ 3071695 h 9201881"/>
              <a:gd name="connsiteX525" fmla="*/ 3573659 w 8760760"/>
              <a:gd name="connsiteY525" fmla="*/ 3111987 h 9201881"/>
              <a:gd name="connsiteX526" fmla="*/ 3536249 w 8760760"/>
              <a:gd name="connsiteY526" fmla="*/ 3140768 h 9201881"/>
              <a:gd name="connsiteX527" fmla="*/ 3517823 w 8760760"/>
              <a:gd name="connsiteY527" fmla="*/ 3151162 h 9201881"/>
              <a:gd name="connsiteX528" fmla="*/ 3544295 w 8760760"/>
              <a:gd name="connsiteY528" fmla="*/ 3154615 h 9201881"/>
              <a:gd name="connsiteX529" fmla="*/ 3650201 w 8760760"/>
              <a:gd name="connsiteY529" fmla="*/ 3126746 h 9201881"/>
              <a:gd name="connsiteX530" fmla="*/ 3689203 w 8760760"/>
              <a:gd name="connsiteY530" fmla="*/ 3054287 h 9201881"/>
              <a:gd name="connsiteX531" fmla="*/ 3643226 w 8760760"/>
              <a:gd name="connsiteY531" fmla="*/ 3022243 h 9201881"/>
              <a:gd name="connsiteX532" fmla="*/ 3448179 w 8760760"/>
              <a:gd name="connsiteY532" fmla="*/ 2973079 h 9201881"/>
              <a:gd name="connsiteX533" fmla="*/ 3386074 w 8760760"/>
              <a:gd name="connsiteY533" fmla="*/ 3049514 h 9201881"/>
              <a:gd name="connsiteX534" fmla="*/ 3367911 w 8760760"/>
              <a:gd name="connsiteY534" fmla="*/ 3078922 h 9201881"/>
              <a:gd name="connsiteX535" fmla="*/ 3373634 w 8760760"/>
              <a:gd name="connsiteY535" fmla="*/ 3081690 h 9201881"/>
              <a:gd name="connsiteX536" fmla="*/ 3398091 w 8760760"/>
              <a:gd name="connsiteY536" fmla="*/ 3102360 h 9201881"/>
              <a:gd name="connsiteX537" fmla="*/ 3412985 w 8760760"/>
              <a:gd name="connsiteY537" fmla="*/ 3086640 h 9201881"/>
              <a:gd name="connsiteX538" fmla="*/ 3480791 w 8760760"/>
              <a:gd name="connsiteY538" fmla="*/ 3006464 h 9201881"/>
              <a:gd name="connsiteX539" fmla="*/ 3498183 w 8760760"/>
              <a:gd name="connsiteY539" fmla="*/ 2986293 h 9201881"/>
              <a:gd name="connsiteX540" fmla="*/ 3461743 w 8760760"/>
              <a:gd name="connsiteY540" fmla="*/ 2978002 h 9201881"/>
              <a:gd name="connsiteX541" fmla="*/ 232173 w 8760760"/>
              <a:gd name="connsiteY541" fmla="*/ 2835685 h 9201881"/>
              <a:gd name="connsiteX542" fmla="*/ 376071 w 8760760"/>
              <a:gd name="connsiteY542" fmla="*/ 2904759 h 9201881"/>
              <a:gd name="connsiteX543" fmla="*/ 393343 w 8760760"/>
              <a:gd name="connsiteY543" fmla="*/ 2962322 h 9201881"/>
              <a:gd name="connsiteX544" fmla="*/ 318512 w 8760760"/>
              <a:gd name="connsiteY544" fmla="*/ 3077450 h 9201881"/>
              <a:gd name="connsiteX545" fmla="*/ 278215 w 8760760"/>
              <a:gd name="connsiteY545" fmla="*/ 3077450 h 9201881"/>
              <a:gd name="connsiteX546" fmla="*/ 249432 w 8760760"/>
              <a:gd name="connsiteY546" fmla="*/ 3088960 h 9201881"/>
              <a:gd name="connsiteX547" fmla="*/ 206266 w 8760760"/>
              <a:gd name="connsiteY547" fmla="*/ 3091840 h 9201881"/>
              <a:gd name="connsiteX548" fmla="*/ 163098 w 8760760"/>
              <a:gd name="connsiteY548" fmla="*/ 3077450 h 9201881"/>
              <a:gd name="connsiteX549" fmla="*/ 114165 w 8760760"/>
              <a:gd name="connsiteY549" fmla="*/ 3022767 h 9201881"/>
              <a:gd name="connsiteX550" fmla="*/ 82503 w 8760760"/>
              <a:gd name="connsiteY550" fmla="*/ 2962322 h 9201881"/>
              <a:gd name="connsiteX551" fmla="*/ 128556 w 8760760"/>
              <a:gd name="connsiteY551" fmla="*/ 2870221 h 9201881"/>
              <a:gd name="connsiteX552" fmla="*/ 232173 w 8760760"/>
              <a:gd name="connsiteY552" fmla="*/ 2835685 h 9201881"/>
              <a:gd name="connsiteX553" fmla="*/ 6949701 w 8760760"/>
              <a:gd name="connsiteY553" fmla="*/ 2823882 h 9201881"/>
              <a:gd name="connsiteX554" fmla="*/ 6905301 w 8760760"/>
              <a:gd name="connsiteY554" fmla="*/ 2851115 h 9201881"/>
              <a:gd name="connsiteX555" fmla="*/ 6895012 w 8760760"/>
              <a:gd name="connsiteY555" fmla="*/ 2874989 h 9201881"/>
              <a:gd name="connsiteX556" fmla="*/ 6919631 w 8760760"/>
              <a:gd name="connsiteY556" fmla="*/ 2881218 h 9201881"/>
              <a:gd name="connsiteX557" fmla="*/ 6982421 w 8760760"/>
              <a:gd name="connsiteY557" fmla="*/ 2911451 h 9201881"/>
              <a:gd name="connsiteX558" fmla="*/ 6973120 w 8760760"/>
              <a:gd name="connsiteY558" fmla="*/ 2934707 h 9201881"/>
              <a:gd name="connsiteX559" fmla="*/ 6946376 w 8760760"/>
              <a:gd name="connsiteY559" fmla="*/ 2949821 h 9201881"/>
              <a:gd name="connsiteX560" fmla="*/ 6927439 w 8760760"/>
              <a:gd name="connsiteY560" fmla="*/ 2946035 h 9201881"/>
              <a:gd name="connsiteX561" fmla="*/ 6947752 w 8760760"/>
              <a:gd name="connsiteY561" fmla="*/ 2971997 h 9201881"/>
              <a:gd name="connsiteX562" fmla="*/ 6956386 w 8760760"/>
              <a:gd name="connsiteY562" fmla="*/ 3002216 h 9201881"/>
              <a:gd name="connsiteX563" fmla="*/ 6927604 w 8760760"/>
              <a:gd name="connsiteY563" fmla="*/ 3036752 h 9201881"/>
              <a:gd name="connsiteX564" fmla="*/ 6864292 w 8760760"/>
              <a:gd name="connsiteY564" fmla="*/ 2990706 h 9201881"/>
              <a:gd name="connsiteX565" fmla="*/ 6829031 w 8760760"/>
              <a:gd name="connsiteY565" fmla="*/ 2949688 h 9201881"/>
              <a:gd name="connsiteX566" fmla="*/ 6807504 w 8760760"/>
              <a:gd name="connsiteY566" fmla="*/ 2938291 h 9201881"/>
              <a:gd name="connsiteX567" fmla="*/ 6802192 w 8760760"/>
              <a:gd name="connsiteY567" fmla="*/ 2940520 h 9201881"/>
              <a:gd name="connsiteX568" fmla="*/ 6759170 w 8760760"/>
              <a:gd name="connsiteY568" fmla="*/ 2985869 h 9201881"/>
              <a:gd name="connsiteX569" fmla="*/ 6735765 w 8760760"/>
              <a:gd name="connsiteY569" fmla="*/ 3010071 h 9201881"/>
              <a:gd name="connsiteX570" fmla="*/ 6747725 w 8760760"/>
              <a:gd name="connsiteY570" fmla="*/ 3069850 h 9201881"/>
              <a:gd name="connsiteX571" fmla="*/ 6758466 w 8760760"/>
              <a:gd name="connsiteY571" fmla="*/ 3089704 h 9201881"/>
              <a:gd name="connsiteX572" fmla="*/ 6787076 w 8760760"/>
              <a:gd name="connsiteY572" fmla="*/ 3111447 h 9201881"/>
              <a:gd name="connsiteX573" fmla="*/ 6828935 w 8760760"/>
              <a:gd name="connsiteY573" fmla="*/ 3169587 h 9201881"/>
              <a:gd name="connsiteX574" fmla="*/ 6825869 w 8760760"/>
              <a:gd name="connsiteY574" fmla="*/ 3204848 h 9201881"/>
              <a:gd name="connsiteX575" fmla="*/ 6829748 w 8760760"/>
              <a:gd name="connsiteY575" fmla="*/ 3215194 h 9201881"/>
              <a:gd name="connsiteX576" fmla="*/ 6835509 w 8760760"/>
              <a:gd name="connsiteY576" fmla="*/ 3220954 h 9201881"/>
              <a:gd name="connsiteX577" fmla="*/ 6867165 w 8760760"/>
              <a:gd name="connsiteY577" fmla="*/ 3243976 h 9201881"/>
              <a:gd name="connsiteX578" fmla="*/ 6898823 w 8760760"/>
              <a:gd name="connsiteY578" fmla="*/ 3267002 h 9201881"/>
              <a:gd name="connsiteX579" fmla="*/ 6967896 w 8760760"/>
              <a:gd name="connsiteY579" fmla="*/ 3347587 h 9201881"/>
              <a:gd name="connsiteX580" fmla="*/ 6944876 w 8760760"/>
              <a:gd name="connsiteY580" fmla="*/ 3408031 h 9201881"/>
              <a:gd name="connsiteX581" fmla="*/ 6870047 w 8760760"/>
              <a:gd name="connsiteY581" fmla="*/ 3405151 h 9201881"/>
              <a:gd name="connsiteX582" fmla="*/ 6783701 w 8760760"/>
              <a:gd name="connsiteY582" fmla="*/ 3321685 h 9201881"/>
              <a:gd name="connsiteX583" fmla="*/ 6746372 w 8760760"/>
              <a:gd name="connsiteY583" fmla="*/ 3265171 h 9201881"/>
              <a:gd name="connsiteX584" fmla="*/ 6726613 w 8760760"/>
              <a:gd name="connsiteY584" fmla="*/ 3255634 h 9201881"/>
              <a:gd name="connsiteX585" fmla="*/ 6684751 w 8760760"/>
              <a:gd name="connsiteY585" fmla="*/ 3181215 h 9201881"/>
              <a:gd name="connsiteX586" fmla="*/ 6689093 w 8760760"/>
              <a:gd name="connsiteY586" fmla="*/ 3166746 h 9201881"/>
              <a:gd name="connsiteX587" fmla="*/ 6674335 w 8760760"/>
              <a:gd name="connsiteY587" fmla="*/ 3140365 h 9201881"/>
              <a:gd name="connsiteX588" fmla="*/ 6643645 w 8760760"/>
              <a:gd name="connsiteY588" fmla="*/ 3092234 h 9201881"/>
              <a:gd name="connsiteX589" fmla="*/ 6633589 w 8760760"/>
              <a:gd name="connsiteY589" fmla="*/ 3099239 h 9201881"/>
              <a:gd name="connsiteX590" fmla="*/ 6610333 w 8760760"/>
              <a:gd name="connsiteY590" fmla="*/ 3106795 h 9201881"/>
              <a:gd name="connsiteX591" fmla="*/ 6597778 w 8760760"/>
              <a:gd name="connsiteY591" fmla="*/ 3111626 h 9201881"/>
              <a:gd name="connsiteX592" fmla="*/ 6587434 w 8760760"/>
              <a:gd name="connsiteY592" fmla="*/ 3132312 h 9201881"/>
              <a:gd name="connsiteX593" fmla="*/ 6584263 w 8760760"/>
              <a:gd name="connsiteY593" fmla="*/ 3151338 h 9201881"/>
              <a:gd name="connsiteX594" fmla="*/ 6589405 w 8760760"/>
              <a:gd name="connsiteY594" fmla="*/ 3171914 h 9201881"/>
              <a:gd name="connsiteX595" fmla="*/ 6601033 w 8760760"/>
              <a:gd name="connsiteY595" fmla="*/ 3237027 h 9201881"/>
              <a:gd name="connsiteX596" fmla="*/ 6521963 w 8760760"/>
              <a:gd name="connsiteY596" fmla="*/ 3269584 h 9201881"/>
              <a:gd name="connsiteX597" fmla="*/ 6511909 w 8760760"/>
              <a:gd name="connsiteY597" fmla="*/ 3276288 h 9201881"/>
              <a:gd name="connsiteX598" fmla="*/ 6510869 w 8760760"/>
              <a:gd name="connsiteY598" fmla="*/ 3295235 h 9201881"/>
              <a:gd name="connsiteX599" fmla="*/ 6516147 w 8760760"/>
              <a:gd name="connsiteY599" fmla="*/ 3325400 h 9201881"/>
              <a:gd name="connsiteX600" fmla="*/ 6549538 w 8760760"/>
              <a:gd name="connsiteY600" fmla="*/ 3362242 h 9201881"/>
              <a:gd name="connsiteX601" fmla="*/ 6565145 w 8760760"/>
              <a:gd name="connsiteY601" fmla="*/ 3366403 h 9201881"/>
              <a:gd name="connsiteX602" fmla="*/ 6632026 w 8760760"/>
              <a:gd name="connsiteY602" fmla="*/ 3410995 h 9201881"/>
              <a:gd name="connsiteX603" fmla="*/ 6799224 w 8760760"/>
              <a:gd name="connsiteY603" fmla="*/ 3578194 h 9201881"/>
              <a:gd name="connsiteX604" fmla="*/ 6814591 w 8760760"/>
              <a:gd name="connsiteY604" fmla="*/ 3582386 h 9201881"/>
              <a:gd name="connsiteX605" fmla="*/ 6805682 w 8760760"/>
              <a:gd name="connsiteY605" fmla="*/ 3534698 h 9201881"/>
              <a:gd name="connsiteX606" fmla="*/ 6898701 w 8760760"/>
              <a:gd name="connsiteY606" fmla="*/ 3432373 h 9201881"/>
              <a:gd name="connsiteX607" fmla="*/ 6945215 w 8760760"/>
              <a:gd name="connsiteY607" fmla="*/ 3423072 h 9201881"/>
              <a:gd name="connsiteX608" fmla="*/ 7033588 w 8760760"/>
              <a:gd name="connsiteY608" fmla="*/ 3462607 h 9201881"/>
              <a:gd name="connsiteX609" fmla="*/ 7070791 w 8760760"/>
              <a:gd name="connsiteY609" fmla="*/ 3544002 h 9201881"/>
              <a:gd name="connsiteX610" fmla="*/ 7058002 w 8760760"/>
              <a:gd name="connsiteY610" fmla="*/ 3605627 h 9201881"/>
              <a:gd name="connsiteX611" fmla="*/ 7043668 w 8760760"/>
              <a:gd name="connsiteY611" fmla="*/ 3622570 h 9201881"/>
              <a:gd name="connsiteX612" fmla="*/ 7044461 w 8760760"/>
              <a:gd name="connsiteY612" fmla="*/ 3622786 h 9201881"/>
              <a:gd name="connsiteX613" fmla="*/ 7066762 w 8760760"/>
              <a:gd name="connsiteY613" fmla="*/ 3650653 h 9201881"/>
              <a:gd name="connsiteX614" fmla="*/ 7055605 w 8760760"/>
              <a:gd name="connsiteY614" fmla="*/ 3695245 h 9201881"/>
              <a:gd name="connsiteX615" fmla="*/ 7054752 w 8760760"/>
              <a:gd name="connsiteY615" fmla="*/ 3696525 h 9201881"/>
              <a:gd name="connsiteX616" fmla="*/ 7089400 w 8760760"/>
              <a:gd name="connsiteY616" fmla="*/ 3683535 h 9201881"/>
              <a:gd name="connsiteX617" fmla="*/ 7140559 w 8760760"/>
              <a:gd name="connsiteY617" fmla="*/ 3730047 h 9201881"/>
              <a:gd name="connsiteX618" fmla="*/ 7121957 w 8760760"/>
              <a:gd name="connsiteY618" fmla="*/ 3767253 h 9201881"/>
              <a:gd name="connsiteX619" fmla="*/ 7115773 w 8760760"/>
              <a:gd name="connsiteY619" fmla="*/ 3769251 h 9201881"/>
              <a:gd name="connsiteX620" fmla="*/ 7118999 w 8760760"/>
              <a:gd name="connsiteY620" fmla="*/ 3773554 h 9201881"/>
              <a:gd name="connsiteX621" fmla="*/ 7111805 w 8760760"/>
              <a:gd name="connsiteY621" fmla="*/ 3779309 h 9201881"/>
              <a:gd name="connsiteX622" fmla="*/ 7102455 w 8760760"/>
              <a:gd name="connsiteY622" fmla="*/ 3773554 h 9201881"/>
              <a:gd name="connsiteX623" fmla="*/ 7084167 w 8760760"/>
              <a:gd name="connsiteY623" fmla="*/ 3779461 h 9201881"/>
              <a:gd name="connsiteX624" fmla="*/ 7054517 w 8760760"/>
              <a:gd name="connsiteY624" fmla="*/ 3760275 h 9201881"/>
              <a:gd name="connsiteX625" fmla="*/ 7041141 w 8760760"/>
              <a:gd name="connsiteY625" fmla="*/ 3727138 h 9201881"/>
              <a:gd name="connsiteX626" fmla="*/ 7042911 w 8760760"/>
              <a:gd name="connsiteY626" fmla="*/ 3722386 h 9201881"/>
              <a:gd name="connsiteX627" fmla="*/ 7039768 w 8760760"/>
              <a:gd name="connsiteY627" fmla="*/ 3719003 h 9201881"/>
              <a:gd name="connsiteX628" fmla="*/ 7022170 w 8760760"/>
              <a:gd name="connsiteY628" fmla="*/ 3745403 h 9201881"/>
              <a:gd name="connsiteX629" fmla="*/ 6988724 w 8760760"/>
              <a:gd name="connsiteY629" fmla="*/ 3795562 h 9201881"/>
              <a:gd name="connsiteX630" fmla="*/ 6977580 w 8760760"/>
              <a:gd name="connsiteY630" fmla="*/ 3845731 h 9201881"/>
              <a:gd name="connsiteX631" fmla="*/ 7050039 w 8760760"/>
              <a:gd name="connsiteY631" fmla="*/ 3946048 h 9201881"/>
              <a:gd name="connsiteX632" fmla="*/ 7217248 w 8760760"/>
              <a:gd name="connsiteY632" fmla="*/ 4057522 h 9201881"/>
              <a:gd name="connsiteX633" fmla="*/ 7334288 w 8760760"/>
              <a:gd name="connsiteY633" fmla="*/ 4135547 h 9201881"/>
              <a:gd name="connsiteX634" fmla="*/ 7490341 w 8760760"/>
              <a:gd name="connsiteY634" fmla="*/ 4146693 h 9201881"/>
              <a:gd name="connsiteX635" fmla="*/ 7646407 w 8760760"/>
              <a:gd name="connsiteY635" fmla="*/ 4079816 h 9201881"/>
              <a:gd name="connsiteX636" fmla="*/ 7661861 w 8760760"/>
              <a:gd name="connsiteY636" fmla="*/ 4076725 h 9201881"/>
              <a:gd name="connsiteX637" fmla="*/ 7653971 w 8760760"/>
              <a:gd name="connsiteY637" fmla="*/ 3939319 h 9201881"/>
              <a:gd name="connsiteX638" fmla="*/ 7621405 w 8760760"/>
              <a:gd name="connsiteY638" fmla="*/ 3741487 h 9201881"/>
              <a:gd name="connsiteX639" fmla="*/ 7601815 w 8760760"/>
              <a:gd name="connsiteY639" fmla="*/ 3745403 h 9201881"/>
              <a:gd name="connsiteX640" fmla="*/ 7417882 w 8760760"/>
              <a:gd name="connsiteY640" fmla="*/ 3661799 h 9201881"/>
              <a:gd name="connsiteX641" fmla="*/ 7334288 w 8760760"/>
              <a:gd name="connsiteY641" fmla="*/ 3489023 h 9201881"/>
              <a:gd name="connsiteX642" fmla="*/ 7367724 w 8760760"/>
              <a:gd name="connsiteY642" fmla="*/ 3388695 h 9201881"/>
              <a:gd name="connsiteX643" fmla="*/ 7456907 w 8760760"/>
              <a:gd name="connsiteY643" fmla="*/ 3310667 h 9201881"/>
              <a:gd name="connsiteX644" fmla="*/ 7484435 w 8760760"/>
              <a:gd name="connsiteY644" fmla="*/ 3296304 h 9201881"/>
              <a:gd name="connsiteX645" fmla="*/ 7373962 w 8760760"/>
              <a:gd name="connsiteY645" fmla="*/ 3050197 h 9201881"/>
              <a:gd name="connsiteX646" fmla="*/ 7359320 w 8760760"/>
              <a:gd name="connsiteY646" fmla="*/ 3065535 h 9201881"/>
              <a:gd name="connsiteX647" fmla="*/ 7353802 w 8760760"/>
              <a:gd name="connsiteY647" fmla="*/ 3068389 h 9201881"/>
              <a:gd name="connsiteX648" fmla="*/ 7355218 w 8760760"/>
              <a:gd name="connsiteY648" fmla="*/ 3083944 h 9201881"/>
              <a:gd name="connsiteX649" fmla="*/ 7359522 w 8760760"/>
              <a:gd name="connsiteY649" fmla="*/ 3131298 h 9201881"/>
              <a:gd name="connsiteX650" fmla="*/ 7368130 w 8760760"/>
              <a:gd name="connsiteY650" fmla="*/ 3182965 h 9201881"/>
              <a:gd name="connsiteX651" fmla="*/ 7372432 w 8760760"/>
              <a:gd name="connsiteY651" fmla="*/ 3213093 h 9201881"/>
              <a:gd name="connsiteX652" fmla="*/ 7363826 w 8760760"/>
              <a:gd name="connsiteY652" fmla="*/ 3238925 h 9201881"/>
              <a:gd name="connsiteX653" fmla="*/ 7274450 w 8760760"/>
              <a:gd name="connsiteY653" fmla="*/ 3094080 h 9201881"/>
              <a:gd name="connsiteX654" fmla="*/ 7272981 w 8760760"/>
              <a:gd name="connsiteY654" fmla="*/ 3094317 h 9201881"/>
              <a:gd name="connsiteX655" fmla="*/ 7146343 w 8760760"/>
              <a:gd name="connsiteY655" fmla="*/ 3019482 h 9201881"/>
              <a:gd name="connsiteX656" fmla="*/ 7134828 w 8760760"/>
              <a:gd name="connsiteY656" fmla="*/ 2979189 h 9201881"/>
              <a:gd name="connsiteX657" fmla="*/ 7144183 w 8760760"/>
              <a:gd name="connsiteY657" fmla="*/ 2940336 h 9201881"/>
              <a:gd name="connsiteX658" fmla="*/ 7163951 w 8760760"/>
              <a:gd name="connsiteY658" fmla="*/ 2914997 h 9201881"/>
              <a:gd name="connsiteX659" fmla="*/ 7160237 w 8760760"/>
              <a:gd name="connsiteY659" fmla="*/ 2908978 h 9201881"/>
              <a:gd name="connsiteX660" fmla="*/ 7121957 w 8760760"/>
              <a:gd name="connsiteY660" fmla="*/ 2897496 h 9201881"/>
              <a:gd name="connsiteX661" fmla="*/ 6963820 w 8760760"/>
              <a:gd name="connsiteY661" fmla="*/ 2827731 h 9201881"/>
              <a:gd name="connsiteX662" fmla="*/ 8052229 w 8760760"/>
              <a:gd name="connsiteY662" fmla="*/ 2702171 h 9201881"/>
              <a:gd name="connsiteX663" fmla="*/ 8081731 w 8760760"/>
              <a:gd name="connsiteY663" fmla="*/ 2705767 h 9201881"/>
              <a:gd name="connsiteX664" fmla="*/ 8124899 w 8760760"/>
              <a:gd name="connsiteY664" fmla="*/ 2720159 h 9201881"/>
              <a:gd name="connsiteX665" fmla="*/ 8173833 w 8760760"/>
              <a:gd name="connsiteY665" fmla="*/ 2774842 h 9201881"/>
              <a:gd name="connsiteX666" fmla="*/ 8205495 w 8760760"/>
              <a:gd name="connsiteY666" fmla="*/ 2835285 h 9201881"/>
              <a:gd name="connsiteX667" fmla="*/ 8159441 w 8760760"/>
              <a:gd name="connsiteY667" fmla="*/ 2927386 h 9201881"/>
              <a:gd name="connsiteX668" fmla="*/ 8055825 w 8760760"/>
              <a:gd name="connsiteY668" fmla="*/ 2961923 h 9201881"/>
              <a:gd name="connsiteX669" fmla="*/ 7911927 w 8760760"/>
              <a:gd name="connsiteY669" fmla="*/ 2892850 h 9201881"/>
              <a:gd name="connsiteX670" fmla="*/ 7894655 w 8760760"/>
              <a:gd name="connsiteY670" fmla="*/ 2835285 h 9201881"/>
              <a:gd name="connsiteX671" fmla="*/ 7969483 w 8760760"/>
              <a:gd name="connsiteY671" fmla="*/ 2720159 h 9201881"/>
              <a:gd name="connsiteX672" fmla="*/ 8009783 w 8760760"/>
              <a:gd name="connsiteY672" fmla="*/ 2720159 h 9201881"/>
              <a:gd name="connsiteX673" fmla="*/ 8038563 w 8760760"/>
              <a:gd name="connsiteY673" fmla="*/ 2708647 h 9201881"/>
              <a:gd name="connsiteX674" fmla="*/ 8052229 w 8760760"/>
              <a:gd name="connsiteY674" fmla="*/ 2702171 h 9201881"/>
              <a:gd name="connsiteX675" fmla="*/ 2005087 w 8760760"/>
              <a:gd name="connsiteY675" fmla="*/ 2680271 h 9201881"/>
              <a:gd name="connsiteX676" fmla="*/ 2033869 w 8760760"/>
              <a:gd name="connsiteY676" fmla="*/ 2732074 h 9201881"/>
              <a:gd name="connsiteX677" fmla="*/ 2025234 w 8760760"/>
              <a:gd name="connsiteY677" fmla="*/ 2737829 h 9201881"/>
              <a:gd name="connsiteX678" fmla="*/ 1999333 w 8760760"/>
              <a:gd name="connsiteY678" fmla="*/ 2709047 h 9201881"/>
              <a:gd name="connsiteX679" fmla="*/ 2005087 w 8760760"/>
              <a:gd name="connsiteY679" fmla="*/ 2680271 h 9201881"/>
              <a:gd name="connsiteX680" fmla="*/ 888385 w 8760760"/>
              <a:gd name="connsiteY680" fmla="*/ 2647813 h 9201881"/>
              <a:gd name="connsiteX681" fmla="*/ 935873 w 8760760"/>
              <a:gd name="connsiteY681" fmla="*/ 2669400 h 9201881"/>
              <a:gd name="connsiteX682" fmla="*/ 981925 w 8760760"/>
              <a:gd name="connsiteY682" fmla="*/ 2703936 h 9201881"/>
              <a:gd name="connsiteX683" fmla="*/ 981925 w 8760760"/>
              <a:gd name="connsiteY683" fmla="*/ 2708629 h 9201881"/>
              <a:gd name="connsiteX684" fmla="*/ 1015017 w 8760760"/>
              <a:gd name="connsiteY684" fmla="*/ 2703291 h 9201881"/>
              <a:gd name="connsiteX685" fmla="*/ 1141655 w 8760760"/>
              <a:gd name="connsiteY685" fmla="*/ 2778127 h 9201881"/>
              <a:gd name="connsiteX686" fmla="*/ 1143067 w 8760760"/>
              <a:gd name="connsiteY686" fmla="*/ 2783071 h 9201881"/>
              <a:gd name="connsiteX687" fmla="*/ 1154605 w 8760760"/>
              <a:gd name="connsiteY687" fmla="*/ 2790282 h 9201881"/>
              <a:gd name="connsiteX688" fmla="*/ 1194898 w 8760760"/>
              <a:gd name="connsiteY688" fmla="*/ 2813303 h 9201881"/>
              <a:gd name="connsiteX689" fmla="*/ 1212170 w 8760760"/>
              <a:gd name="connsiteY689" fmla="*/ 2836330 h 9201881"/>
              <a:gd name="connsiteX690" fmla="*/ 1185549 w 8760760"/>
              <a:gd name="connsiteY690" fmla="*/ 2829135 h 9201881"/>
              <a:gd name="connsiteX691" fmla="*/ 1151615 w 8760760"/>
              <a:gd name="connsiteY691" fmla="*/ 2812976 h 9201881"/>
              <a:gd name="connsiteX692" fmla="*/ 1153170 w 8760760"/>
              <a:gd name="connsiteY692" fmla="*/ 2818419 h 9201881"/>
              <a:gd name="connsiteX693" fmla="*/ 1115747 w 8760760"/>
              <a:gd name="connsiteY693" fmla="*/ 2893248 h 9201881"/>
              <a:gd name="connsiteX694" fmla="*/ 1032282 w 8760760"/>
              <a:gd name="connsiteY694" fmla="*/ 2927786 h 9201881"/>
              <a:gd name="connsiteX695" fmla="*/ 931551 w 8760760"/>
              <a:gd name="connsiteY695" fmla="*/ 2890373 h 9201881"/>
              <a:gd name="connsiteX696" fmla="*/ 888385 w 8760760"/>
              <a:gd name="connsiteY696" fmla="*/ 2801147 h 9201881"/>
              <a:gd name="connsiteX697" fmla="*/ 928675 w 8760760"/>
              <a:gd name="connsiteY697" fmla="*/ 2732074 h 9201881"/>
              <a:gd name="connsiteX698" fmla="*/ 970405 w 8760760"/>
              <a:gd name="connsiteY698" fmla="*/ 2710488 h 9201881"/>
              <a:gd name="connsiteX699" fmla="*/ 980319 w 8760760"/>
              <a:gd name="connsiteY699" fmla="*/ 2708888 h 9201881"/>
              <a:gd name="connsiteX700" fmla="*/ 935873 w 8760760"/>
              <a:gd name="connsiteY700" fmla="*/ 2686671 h 9201881"/>
              <a:gd name="connsiteX701" fmla="*/ 872554 w 8760760"/>
              <a:gd name="connsiteY701" fmla="*/ 2652133 h 9201881"/>
              <a:gd name="connsiteX702" fmla="*/ 888385 w 8760760"/>
              <a:gd name="connsiteY702" fmla="*/ 2647813 h 9201881"/>
              <a:gd name="connsiteX703" fmla="*/ 1838157 w 8760760"/>
              <a:gd name="connsiteY703" fmla="*/ 2634216 h 9201881"/>
              <a:gd name="connsiteX704" fmla="*/ 1864065 w 8760760"/>
              <a:gd name="connsiteY704" fmla="*/ 2654363 h 9201881"/>
              <a:gd name="connsiteX705" fmla="*/ 1912987 w 8760760"/>
              <a:gd name="connsiteY705" fmla="*/ 2711927 h 9201881"/>
              <a:gd name="connsiteX706" fmla="*/ 1936013 w 8760760"/>
              <a:gd name="connsiteY706" fmla="*/ 2749344 h 9201881"/>
              <a:gd name="connsiteX707" fmla="*/ 1931698 w 8760760"/>
              <a:gd name="connsiteY707" fmla="*/ 2757979 h 9201881"/>
              <a:gd name="connsiteX708" fmla="*/ 1918747 w 8760760"/>
              <a:gd name="connsiteY708" fmla="*/ 2749344 h 9201881"/>
              <a:gd name="connsiteX709" fmla="*/ 1864065 w 8760760"/>
              <a:gd name="connsiteY709" fmla="*/ 2686026 h 9201881"/>
              <a:gd name="connsiteX710" fmla="*/ 1838157 w 8760760"/>
              <a:gd name="connsiteY710" fmla="*/ 2634216 h 9201881"/>
              <a:gd name="connsiteX711" fmla="*/ 1803619 w 8760760"/>
              <a:gd name="connsiteY711" fmla="*/ 2582415 h 9201881"/>
              <a:gd name="connsiteX712" fmla="*/ 1809375 w 8760760"/>
              <a:gd name="connsiteY712" fmla="*/ 2588170 h 9201881"/>
              <a:gd name="connsiteX713" fmla="*/ 1803619 w 8760760"/>
              <a:gd name="connsiteY713" fmla="*/ 2593925 h 9201881"/>
              <a:gd name="connsiteX714" fmla="*/ 1797865 w 8760760"/>
              <a:gd name="connsiteY714" fmla="*/ 2588170 h 9201881"/>
              <a:gd name="connsiteX715" fmla="*/ 1803619 w 8760760"/>
              <a:gd name="connsiteY715" fmla="*/ 2582415 h 9201881"/>
              <a:gd name="connsiteX716" fmla="*/ 993437 w 8760760"/>
              <a:gd name="connsiteY716" fmla="*/ 2554277 h 9201881"/>
              <a:gd name="connsiteX717" fmla="*/ 999186 w 8760760"/>
              <a:gd name="connsiteY717" fmla="*/ 2577298 h 9201881"/>
              <a:gd name="connsiteX718" fmla="*/ 987675 w 8760760"/>
              <a:gd name="connsiteY718" fmla="*/ 2565787 h 9201881"/>
              <a:gd name="connsiteX719" fmla="*/ 993437 w 8760760"/>
              <a:gd name="connsiteY719" fmla="*/ 2554277 h 9201881"/>
              <a:gd name="connsiteX720" fmla="*/ 1718715 w 8760760"/>
              <a:gd name="connsiteY720" fmla="*/ 2464411 h 9201881"/>
              <a:gd name="connsiteX721" fmla="*/ 1740301 w 8760760"/>
              <a:gd name="connsiteY721" fmla="*/ 2490314 h 9201881"/>
              <a:gd name="connsiteX722" fmla="*/ 1751818 w 8760760"/>
              <a:gd name="connsiteY722" fmla="*/ 2513339 h 9201881"/>
              <a:gd name="connsiteX723" fmla="*/ 1757567 w 8760760"/>
              <a:gd name="connsiteY723" fmla="*/ 2521970 h 9201881"/>
              <a:gd name="connsiteX724" fmla="*/ 1734546 w 8760760"/>
              <a:gd name="connsiteY724" fmla="*/ 2507579 h 9201881"/>
              <a:gd name="connsiteX725" fmla="*/ 1711519 w 8760760"/>
              <a:gd name="connsiteY725" fmla="*/ 2467287 h 9201881"/>
              <a:gd name="connsiteX726" fmla="*/ 1718715 w 8760760"/>
              <a:gd name="connsiteY726" fmla="*/ 2464411 h 9201881"/>
              <a:gd name="connsiteX727" fmla="*/ 7861481 w 8760760"/>
              <a:gd name="connsiteY727" fmla="*/ 2427738 h 9201881"/>
              <a:gd name="connsiteX728" fmla="*/ 8052175 w 8760760"/>
              <a:gd name="connsiteY728" fmla="*/ 2441688 h 9201881"/>
              <a:gd name="connsiteX729" fmla="*/ 8056829 w 8760760"/>
              <a:gd name="connsiteY729" fmla="*/ 2455643 h 9201881"/>
              <a:gd name="connsiteX730" fmla="*/ 8042875 w 8760760"/>
              <a:gd name="connsiteY730" fmla="*/ 2460293 h 9201881"/>
              <a:gd name="connsiteX731" fmla="*/ 7861481 w 8760760"/>
              <a:gd name="connsiteY731" fmla="*/ 2427738 h 9201881"/>
              <a:gd name="connsiteX732" fmla="*/ 7701019 w 8760760"/>
              <a:gd name="connsiteY732" fmla="*/ 2409131 h 9201881"/>
              <a:gd name="connsiteX733" fmla="*/ 7712643 w 8760760"/>
              <a:gd name="connsiteY733" fmla="*/ 2409131 h 9201881"/>
              <a:gd name="connsiteX734" fmla="*/ 7703341 w 8760760"/>
              <a:gd name="connsiteY734" fmla="*/ 2413781 h 9201881"/>
              <a:gd name="connsiteX735" fmla="*/ 7701019 w 8760760"/>
              <a:gd name="connsiteY735" fmla="*/ 2409131 h 9201881"/>
              <a:gd name="connsiteX736" fmla="*/ 1678429 w 8760760"/>
              <a:gd name="connsiteY736" fmla="*/ 2352803 h 9201881"/>
              <a:gd name="connsiteX737" fmla="*/ 1689939 w 8760760"/>
              <a:gd name="connsiteY737" fmla="*/ 2358565 h 9201881"/>
              <a:gd name="connsiteX738" fmla="*/ 1689939 w 8760760"/>
              <a:gd name="connsiteY738" fmla="*/ 2370075 h 9201881"/>
              <a:gd name="connsiteX739" fmla="*/ 1678429 w 8760760"/>
              <a:gd name="connsiteY739" fmla="*/ 2352803 h 9201881"/>
              <a:gd name="connsiteX740" fmla="*/ 4327479 w 8760760"/>
              <a:gd name="connsiteY740" fmla="*/ 2334994 h 9201881"/>
              <a:gd name="connsiteX741" fmla="*/ 4238450 w 8760760"/>
              <a:gd name="connsiteY741" fmla="*/ 2369335 h 9201881"/>
              <a:gd name="connsiteX742" fmla="*/ 4061949 w 8760760"/>
              <a:gd name="connsiteY742" fmla="*/ 2446824 h 9201881"/>
              <a:gd name="connsiteX743" fmla="*/ 3958635 w 8760760"/>
              <a:gd name="connsiteY743" fmla="*/ 2507090 h 9201881"/>
              <a:gd name="connsiteX744" fmla="*/ 3868234 w 8760760"/>
              <a:gd name="connsiteY744" fmla="*/ 2584579 h 9201881"/>
              <a:gd name="connsiteX745" fmla="*/ 3764909 w 8760760"/>
              <a:gd name="connsiteY745" fmla="*/ 2670679 h 9201881"/>
              <a:gd name="connsiteX746" fmla="*/ 3561543 w 8760760"/>
              <a:gd name="connsiteY746" fmla="*/ 2836693 h 9201881"/>
              <a:gd name="connsiteX747" fmla="*/ 3562869 w 8760760"/>
              <a:gd name="connsiteY747" fmla="*/ 2842883 h 9201881"/>
              <a:gd name="connsiteX748" fmla="*/ 3561114 w 8760760"/>
              <a:gd name="connsiteY748" fmla="*/ 2845669 h 9201881"/>
              <a:gd name="connsiteX749" fmla="*/ 3588885 w 8760760"/>
              <a:gd name="connsiteY749" fmla="*/ 2853642 h 9201881"/>
              <a:gd name="connsiteX750" fmla="*/ 3611515 w 8760760"/>
              <a:gd name="connsiteY750" fmla="*/ 2860915 h 9201881"/>
              <a:gd name="connsiteX751" fmla="*/ 3646525 w 8760760"/>
              <a:gd name="connsiteY751" fmla="*/ 2825653 h 9201881"/>
              <a:gd name="connsiteX752" fmla="*/ 3747693 w 8760760"/>
              <a:gd name="connsiteY752" fmla="*/ 2765384 h 9201881"/>
              <a:gd name="connsiteX753" fmla="*/ 3764909 w 8760760"/>
              <a:gd name="connsiteY753" fmla="*/ 2782600 h 9201881"/>
              <a:gd name="connsiteX754" fmla="*/ 3721859 w 8760760"/>
              <a:gd name="connsiteY754" fmla="*/ 2875160 h 9201881"/>
              <a:gd name="connsiteX755" fmla="*/ 3714387 w 8760760"/>
              <a:gd name="connsiteY755" fmla="*/ 2885848 h 9201881"/>
              <a:gd name="connsiteX756" fmla="*/ 3722649 w 8760760"/>
              <a:gd name="connsiteY756" fmla="*/ 2887088 h 9201881"/>
              <a:gd name="connsiteX757" fmla="*/ 3912149 w 8760760"/>
              <a:gd name="connsiteY757" fmla="*/ 2742168 h 9201881"/>
              <a:gd name="connsiteX758" fmla="*/ 4034767 w 8760760"/>
              <a:gd name="connsiteY758" fmla="*/ 2615375 h 9201881"/>
              <a:gd name="connsiteX759" fmla="*/ 4125539 w 8760760"/>
              <a:gd name="connsiteY759" fmla="*/ 2533429 h 9201881"/>
              <a:gd name="connsiteX760" fmla="*/ 4130579 w 8760760"/>
              <a:gd name="connsiteY760" fmla="*/ 2508224 h 9201881"/>
              <a:gd name="connsiteX761" fmla="*/ 4193899 w 8760760"/>
              <a:gd name="connsiteY761" fmla="*/ 2453541 h 9201881"/>
              <a:gd name="connsiteX762" fmla="*/ 4291755 w 8760760"/>
              <a:gd name="connsiteY762" fmla="*/ 2427639 h 9201881"/>
              <a:gd name="connsiteX763" fmla="*/ 4331159 w 8760760"/>
              <a:gd name="connsiteY763" fmla="*/ 2432498 h 9201881"/>
              <a:gd name="connsiteX764" fmla="*/ 4341306 w 8760760"/>
              <a:gd name="connsiteY764" fmla="*/ 2424483 h 9201881"/>
              <a:gd name="connsiteX765" fmla="*/ 4335729 w 8760760"/>
              <a:gd name="connsiteY765" fmla="*/ 2363168 h 9201881"/>
              <a:gd name="connsiteX766" fmla="*/ 4328765 w 8760760"/>
              <a:gd name="connsiteY766" fmla="*/ 2340875 h 9201881"/>
              <a:gd name="connsiteX767" fmla="*/ 1423706 w 8760760"/>
              <a:gd name="connsiteY767" fmla="*/ 2260064 h 9201881"/>
              <a:gd name="connsiteX768" fmla="*/ 1429467 w 8760760"/>
              <a:gd name="connsiteY768" fmla="*/ 2265819 h 9201881"/>
              <a:gd name="connsiteX769" fmla="*/ 1423706 w 8760760"/>
              <a:gd name="connsiteY769" fmla="*/ 2271575 h 9201881"/>
              <a:gd name="connsiteX770" fmla="*/ 1417951 w 8760760"/>
              <a:gd name="connsiteY770" fmla="*/ 2265819 h 9201881"/>
              <a:gd name="connsiteX771" fmla="*/ 1423706 w 8760760"/>
              <a:gd name="connsiteY771" fmla="*/ 2260064 h 9201881"/>
              <a:gd name="connsiteX772" fmla="*/ 2023797 w 8760760"/>
              <a:gd name="connsiteY772" fmla="*/ 2179475 h 9201881"/>
              <a:gd name="connsiteX773" fmla="*/ 2016603 w 8760760"/>
              <a:gd name="connsiteY773" fmla="*/ 2190989 h 9201881"/>
              <a:gd name="connsiteX774" fmla="*/ 2025234 w 8760760"/>
              <a:gd name="connsiteY774" fmla="*/ 2228402 h 9201881"/>
              <a:gd name="connsiteX775" fmla="*/ 2033869 w 8760760"/>
              <a:gd name="connsiteY775" fmla="*/ 2271575 h 9201881"/>
              <a:gd name="connsiteX776" fmla="*/ 2039625 w 8760760"/>
              <a:gd name="connsiteY776" fmla="*/ 2311867 h 9201881"/>
              <a:gd name="connsiteX777" fmla="*/ 2033869 w 8760760"/>
              <a:gd name="connsiteY777" fmla="*/ 2202501 h 9201881"/>
              <a:gd name="connsiteX778" fmla="*/ 2023797 w 8760760"/>
              <a:gd name="connsiteY778" fmla="*/ 2179475 h 9201881"/>
              <a:gd name="connsiteX779" fmla="*/ 7848603 w 8760760"/>
              <a:gd name="connsiteY779" fmla="*/ 2150293 h 9201881"/>
              <a:gd name="connsiteX780" fmla="*/ 7860113 w 8760760"/>
              <a:gd name="connsiteY780" fmla="*/ 2156048 h 9201881"/>
              <a:gd name="connsiteX781" fmla="*/ 7845727 w 8760760"/>
              <a:gd name="connsiteY781" fmla="*/ 2156048 h 9201881"/>
              <a:gd name="connsiteX782" fmla="*/ 7848603 w 8760760"/>
              <a:gd name="connsiteY782" fmla="*/ 2150293 h 9201881"/>
              <a:gd name="connsiteX783" fmla="*/ 2711673 w 8760760"/>
              <a:gd name="connsiteY783" fmla="*/ 2139826 h 9201881"/>
              <a:gd name="connsiteX784" fmla="*/ 2760594 w 8760760"/>
              <a:gd name="connsiteY784" fmla="*/ 2174363 h 9201881"/>
              <a:gd name="connsiteX785" fmla="*/ 2766355 w 8760760"/>
              <a:gd name="connsiteY785" fmla="*/ 2203144 h 9201881"/>
              <a:gd name="connsiteX786" fmla="*/ 2703031 w 8760760"/>
              <a:gd name="connsiteY786" fmla="*/ 2254954 h 9201881"/>
              <a:gd name="connsiteX787" fmla="*/ 2633957 w 8760760"/>
              <a:gd name="connsiteY787" fmla="*/ 2203144 h 9201881"/>
              <a:gd name="connsiteX788" fmla="*/ 2651227 w 8760760"/>
              <a:gd name="connsiteY788" fmla="*/ 2157098 h 9201881"/>
              <a:gd name="connsiteX789" fmla="*/ 2711673 w 8760760"/>
              <a:gd name="connsiteY789" fmla="*/ 2139826 h 9201881"/>
              <a:gd name="connsiteX790" fmla="*/ 8278881 w 8760760"/>
              <a:gd name="connsiteY790" fmla="*/ 2091290 h 9201881"/>
              <a:gd name="connsiteX791" fmla="*/ 8286079 w 8760760"/>
              <a:gd name="connsiteY791" fmla="*/ 2098483 h 9201881"/>
              <a:gd name="connsiteX792" fmla="*/ 8280319 w 8760760"/>
              <a:gd name="connsiteY792" fmla="*/ 2115755 h 9201881"/>
              <a:gd name="connsiteX793" fmla="*/ 8044315 w 8760760"/>
              <a:gd name="connsiteY793" fmla="*/ 2133021 h 9201881"/>
              <a:gd name="connsiteX794" fmla="*/ 8268809 w 8760760"/>
              <a:gd name="connsiteY794" fmla="*/ 2092728 h 9201881"/>
              <a:gd name="connsiteX795" fmla="*/ 8278881 w 8760760"/>
              <a:gd name="connsiteY795" fmla="*/ 2091290 h 9201881"/>
              <a:gd name="connsiteX796" fmla="*/ 1705763 w 8760760"/>
              <a:gd name="connsiteY796" fmla="*/ 2087378 h 9201881"/>
              <a:gd name="connsiteX797" fmla="*/ 1740301 w 8760760"/>
              <a:gd name="connsiteY797" fmla="*/ 2110399 h 9201881"/>
              <a:gd name="connsiteX798" fmla="*/ 1826642 w 8760760"/>
              <a:gd name="connsiteY798" fmla="*/ 2231282 h 9201881"/>
              <a:gd name="connsiteX799" fmla="*/ 1796757 w 8760760"/>
              <a:gd name="connsiteY799" fmla="*/ 2212603 h 9201881"/>
              <a:gd name="connsiteX800" fmla="*/ 1812979 w 8760760"/>
              <a:gd name="connsiteY800" fmla="*/ 2252794 h 9201881"/>
              <a:gd name="connsiteX801" fmla="*/ 1799306 w 8760760"/>
              <a:gd name="connsiteY801" fmla="*/ 2289491 h 9201881"/>
              <a:gd name="connsiteX802" fmla="*/ 1753253 w 8760760"/>
              <a:gd name="connsiteY802" fmla="*/ 2306757 h 9201881"/>
              <a:gd name="connsiteX803" fmla="*/ 1689939 w 8760760"/>
              <a:gd name="connsiteY803" fmla="*/ 2249192 h 9201881"/>
              <a:gd name="connsiteX804" fmla="*/ 1712961 w 8760760"/>
              <a:gd name="connsiteY804" fmla="*/ 2203144 h 9201881"/>
              <a:gd name="connsiteX805" fmla="*/ 1759731 w 8760760"/>
              <a:gd name="connsiteY805" fmla="*/ 2188037 h 9201881"/>
              <a:gd name="connsiteX806" fmla="*/ 1791379 w 8760760"/>
              <a:gd name="connsiteY806" fmla="*/ 2208515 h 9201881"/>
              <a:gd name="connsiteX807" fmla="*/ 1780594 w 8760760"/>
              <a:gd name="connsiteY807" fmla="*/ 2190989 h 9201881"/>
              <a:gd name="connsiteX808" fmla="*/ 1705763 w 8760760"/>
              <a:gd name="connsiteY808" fmla="*/ 2087378 h 9201881"/>
              <a:gd name="connsiteX809" fmla="*/ 1176191 w 8760760"/>
              <a:gd name="connsiteY809" fmla="*/ 2018298 h 9201881"/>
              <a:gd name="connsiteX810" fmla="*/ 1213603 w 8760760"/>
              <a:gd name="connsiteY810" fmla="*/ 2041325 h 9201881"/>
              <a:gd name="connsiteX811" fmla="*/ 1251026 w 8760760"/>
              <a:gd name="connsiteY811" fmla="*/ 2081618 h 9201881"/>
              <a:gd name="connsiteX812" fmla="*/ 1256777 w 8760760"/>
              <a:gd name="connsiteY812" fmla="*/ 2098888 h 9201881"/>
              <a:gd name="connsiteX813" fmla="*/ 1181946 w 8760760"/>
              <a:gd name="connsiteY813" fmla="*/ 2041325 h 9201881"/>
              <a:gd name="connsiteX814" fmla="*/ 1176191 w 8760760"/>
              <a:gd name="connsiteY814" fmla="*/ 2018298 h 9201881"/>
              <a:gd name="connsiteX815" fmla="*/ 1607907 w 8760760"/>
              <a:gd name="connsiteY815" fmla="*/ 1972251 h 9201881"/>
              <a:gd name="connsiteX816" fmla="*/ 1625179 w 8760760"/>
              <a:gd name="connsiteY816" fmla="*/ 1989522 h 9201881"/>
              <a:gd name="connsiteX817" fmla="*/ 1656835 w 8760760"/>
              <a:gd name="connsiteY817" fmla="*/ 2018298 h 9201881"/>
              <a:gd name="connsiteX818" fmla="*/ 1671227 w 8760760"/>
              <a:gd name="connsiteY818" fmla="*/ 2041325 h 9201881"/>
              <a:gd name="connsiteX819" fmla="*/ 1667629 w 8760760"/>
              <a:gd name="connsiteY819" fmla="*/ 2046725 h 9201881"/>
              <a:gd name="connsiteX820" fmla="*/ 1613663 w 8760760"/>
              <a:gd name="connsiteY820" fmla="*/ 1989522 h 9201881"/>
              <a:gd name="connsiteX821" fmla="*/ 1607907 w 8760760"/>
              <a:gd name="connsiteY821" fmla="*/ 1972251 h 9201881"/>
              <a:gd name="connsiteX822" fmla="*/ 1556105 w 8760760"/>
              <a:gd name="connsiteY822" fmla="*/ 1914687 h 9201881"/>
              <a:gd name="connsiteX823" fmla="*/ 1567617 w 8760760"/>
              <a:gd name="connsiteY823" fmla="*/ 1931959 h 9201881"/>
              <a:gd name="connsiteX824" fmla="*/ 1556105 w 8760760"/>
              <a:gd name="connsiteY824" fmla="*/ 1920442 h 9201881"/>
              <a:gd name="connsiteX825" fmla="*/ 2233898 w 8760760"/>
              <a:gd name="connsiteY825" fmla="*/ 1881592 h 9201881"/>
              <a:gd name="connsiteX826" fmla="*/ 2246847 w 8760760"/>
              <a:gd name="connsiteY826" fmla="*/ 1914687 h 9201881"/>
              <a:gd name="connsiteX827" fmla="*/ 2264119 w 8760760"/>
              <a:gd name="connsiteY827" fmla="*/ 1983762 h 9201881"/>
              <a:gd name="connsiteX828" fmla="*/ 2229581 w 8760760"/>
              <a:gd name="connsiteY828" fmla="*/ 1897421 h 9201881"/>
              <a:gd name="connsiteX829" fmla="*/ 2233898 w 8760760"/>
              <a:gd name="connsiteY829" fmla="*/ 1881592 h 9201881"/>
              <a:gd name="connsiteX830" fmla="*/ 1515807 w 8760760"/>
              <a:gd name="connsiteY830" fmla="*/ 1862885 h 9201881"/>
              <a:gd name="connsiteX831" fmla="*/ 1533079 w 8760760"/>
              <a:gd name="connsiteY831" fmla="*/ 1880151 h 9201881"/>
              <a:gd name="connsiteX832" fmla="*/ 1527323 w 8760760"/>
              <a:gd name="connsiteY832" fmla="*/ 1891666 h 9201881"/>
              <a:gd name="connsiteX833" fmla="*/ 1510051 w 8760760"/>
              <a:gd name="connsiteY833" fmla="*/ 1874395 h 9201881"/>
              <a:gd name="connsiteX834" fmla="*/ 1515807 w 8760760"/>
              <a:gd name="connsiteY834" fmla="*/ 1862885 h 9201881"/>
              <a:gd name="connsiteX835" fmla="*/ 1423706 w 8760760"/>
              <a:gd name="connsiteY835" fmla="*/ 1765029 h 9201881"/>
              <a:gd name="connsiteX836" fmla="*/ 1429467 w 8760760"/>
              <a:gd name="connsiteY836" fmla="*/ 1770784 h 9201881"/>
              <a:gd name="connsiteX837" fmla="*/ 1423706 w 8760760"/>
              <a:gd name="connsiteY837" fmla="*/ 1776539 h 9201881"/>
              <a:gd name="connsiteX838" fmla="*/ 1417951 w 8760760"/>
              <a:gd name="connsiteY838" fmla="*/ 1770784 h 9201881"/>
              <a:gd name="connsiteX839" fmla="*/ 1423706 w 8760760"/>
              <a:gd name="connsiteY839" fmla="*/ 1765029 h 9201881"/>
              <a:gd name="connsiteX840" fmla="*/ 2749083 w 8760760"/>
              <a:gd name="connsiteY840" fmla="*/ 1754157 h 9201881"/>
              <a:gd name="connsiteX841" fmla="*/ 2795131 w 8760760"/>
              <a:gd name="connsiteY841" fmla="*/ 1771429 h 9201881"/>
              <a:gd name="connsiteX842" fmla="*/ 2818159 w 8760760"/>
              <a:gd name="connsiteY842" fmla="*/ 1817477 h 9201881"/>
              <a:gd name="connsiteX843" fmla="*/ 2766355 w 8760760"/>
              <a:gd name="connsiteY843" fmla="*/ 1869285 h 9201881"/>
              <a:gd name="connsiteX844" fmla="*/ 2720303 w 8760760"/>
              <a:gd name="connsiteY844" fmla="*/ 1846258 h 9201881"/>
              <a:gd name="connsiteX845" fmla="*/ 2697275 w 8760760"/>
              <a:gd name="connsiteY845" fmla="*/ 1800211 h 9201881"/>
              <a:gd name="connsiteX846" fmla="*/ 2749083 w 8760760"/>
              <a:gd name="connsiteY846" fmla="*/ 1754157 h 9201881"/>
              <a:gd name="connsiteX847" fmla="*/ 1422881 w 8760760"/>
              <a:gd name="connsiteY847" fmla="*/ 1728490 h 9201881"/>
              <a:gd name="connsiteX848" fmla="*/ 1445874 w 8760760"/>
              <a:gd name="connsiteY848" fmla="*/ 1730578 h 9201881"/>
              <a:gd name="connsiteX849" fmla="*/ 1537835 w 8760760"/>
              <a:gd name="connsiteY849" fmla="*/ 1772379 h 9201881"/>
              <a:gd name="connsiteX850" fmla="*/ 1627018 w 8760760"/>
              <a:gd name="connsiteY850" fmla="*/ 1839261 h 9201881"/>
              <a:gd name="connsiteX851" fmla="*/ 1627018 w 8760760"/>
              <a:gd name="connsiteY851" fmla="*/ 1850407 h 9201881"/>
              <a:gd name="connsiteX852" fmla="*/ 1537835 w 8760760"/>
              <a:gd name="connsiteY852" fmla="*/ 1805826 h 9201881"/>
              <a:gd name="connsiteX853" fmla="*/ 1415218 w 8760760"/>
              <a:gd name="connsiteY853" fmla="*/ 1738944 h 9201881"/>
              <a:gd name="connsiteX854" fmla="*/ 1422881 w 8760760"/>
              <a:gd name="connsiteY854" fmla="*/ 1728490 h 9201881"/>
              <a:gd name="connsiteX855" fmla="*/ 1649309 w 8760760"/>
              <a:gd name="connsiteY855" fmla="*/ 1549445 h 9201881"/>
              <a:gd name="connsiteX856" fmla="*/ 1660442 w 8760760"/>
              <a:gd name="connsiteY856" fmla="*/ 1594024 h 9201881"/>
              <a:gd name="connsiteX857" fmla="*/ 1638153 w 8760760"/>
              <a:gd name="connsiteY857" fmla="*/ 1571735 h 9201881"/>
              <a:gd name="connsiteX858" fmla="*/ 1649309 w 8760760"/>
              <a:gd name="connsiteY858" fmla="*/ 1549445 h 9201881"/>
              <a:gd name="connsiteX859" fmla="*/ 8036551 w 8760760"/>
              <a:gd name="connsiteY859" fmla="*/ 1304208 h 9201881"/>
              <a:gd name="connsiteX860" fmla="*/ 8471287 w 8760760"/>
              <a:gd name="connsiteY860" fmla="*/ 1605170 h 9201881"/>
              <a:gd name="connsiteX861" fmla="*/ 8482431 w 8760760"/>
              <a:gd name="connsiteY861" fmla="*/ 1683208 h 9201881"/>
              <a:gd name="connsiteX862" fmla="*/ 8359813 w 8760760"/>
              <a:gd name="connsiteY862" fmla="*/ 1922866 h 9201881"/>
              <a:gd name="connsiteX863" fmla="*/ 8081141 w 8760760"/>
              <a:gd name="connsiteY863" fmla="*/ 2028760 h 9201881"/>
              <a:gd name="connsiteX864" fmla="*/ 7930651 w 8760760"/>
              <a:gd name="connsiteY864" fmla="*/ 1992535 h 9201881"/>
              <a:gd name="connsiteX865" fmla="*/ 7892255 w 8760760"/>
              <a:gd name="connsiteY865" fmla="*/ 1964807 h 9201881"/>
              <a:gd name="connsiteX866" fmla="*/ 7891715 w 8760760"/>
              <a:gd name="connsiteY866" fmla="*/ 1964952 h 9201881"/>
              <a:gd name="connsiteX867" fmla="*/ 7856835 w 8760760"/>
              <a:gd name="connsiteY867" fmla="*/ 1962624 h 9201881"/>
              <a:gd name="connsiteX868" fmla="*/ 7833579 w 8760760"/>
              <a:gd name="connsiteY868" fmla="*/ 1953323 h 9201881"/>
              <a:gd name="connsiteX869" fmla="*/ 7801017 w 8760760"/>
              <a:gd name="connsiteY869" fmla="*/ 1953323 h 9201881"/>
              <a:gd name="connsiteX870" fmla="*/ 7740555 w 8760760"/>
              <a:gd name="connsiteY870" fmla="*/ 1860299 h 9201881"/>
              <a:gd name="connsiteX871" fmla="*/ 7754509 w 8760760"/>
              <a:gd name="connsiteY871" fmla="*/ 1813787 h 9201881"/>
              <a:gd name="connsiteX872" fmla="*/ 7764617 w 8760760"/>
              <a:gd name="connsiteY872" fmla="*/ 1805325 h 9201881"/>
              <a:gd name="connsiteX873" fmla="*/ 7730009 w 8760760"/>
              <a:gd name="connsiteY873" fmla="*/ 1727794 h 9201881"/>
              <a:gd name="connsiteX874" fmla="*/ 7702143 w 8760760"/>
              <a:gd name="connsiteY874" fmla="*/ 1571735 h 9201881"/>
              <a:gd name="connsiteX875" fmla="*/ 7724433 w 8760760"/>
              <a:gd name="connsiteY875" fmla="*/ 1460261 h 9201881"/>
              <a:gd name="connsiteX876" fmla="*/ 7847051 w 8760760"/>
              <a:gd name="connsiteY876" fmla="*/ 1354367 h 9201881"/>
              <a:gd name="connsiteX877" fmla="*/ 8036551 w 8760760"/>
              <a:gd name="connsiteY877" fmla="*/ 1304208 h 9201881"/>
              <a:gd name="connsiteX878" fmla="*/ 6908007 w 8760760"/>
              <a:gd name="connsiteY878" fmla="*/ 1292866 h 9201881"/>
              <a:gd name="connsiteX879" fmla="*/ 6912658 w 8760760"/>
              <a:gd name="connsiteY879" fmla="*/ 1297517 h 9201881"/>
              <a:gd name="connsiteX880" fmla="*/ 6908007 w 8760760"/>
              <a:gd name="connsiteY880" fmla="*/ 1302167 h 9201881"/>
              <a:gd name="connsiteX881" fmla="*/ 6903352 w 8760760"/>
              <a:gd name="connsiteY881" fmla="*/ 1297517 h 9201881"/>
              <a:gd name="connsiteX882" fmla="*/ 6908007 w 8760760"/>
              <a:gd name="connsiteY882" fmla="*/ 1292866 h 9201881"/>
              <a:gd name="connsiteX883" fmla="*/ 5828167 w 8760760"/>
              <a:gd name="connsiteY883" fmla="*/ 1217779 h 9201881"/>
              <a:gd name="connsiteX884" fmla="*/ 5856947 w 8760760"/>
              <a:gd name="connsiteY884" fmla="*/ 1246562 h 9201881"/>
              <a:gd name="connsiteX885" fmla="*/ 5828167 w 8760760"/>
              <a:gd name="connsiteY885" fmla="*/ 1286859 h 9201881"/>
              <a:gd name="connsiteX886" fmla="*/ 5782119 w 8760760"/>
              <a:gd name="connsiteY886" fmla="*/ 1246562 h 9201881"/>
              <a:gd name="connsiteX887" fmla="*/ 5793629 w 8760760"/>
              <a:gd name="connsiteY887" fmla="*/ 1223541 h 9201881"/>
              <a:gd name="connsiteX888" fmla="*/ 5828167 w 8760760"/>
              <a:gd name="connsiteY888" fmla="*/ 1217779 h 9201881"/>
              <a:gd name="connsiteX889" fmla="*/ 3967885 w 8760760"/>
              <a:gd name="connsiteY889" fmla="*/ 1215026 h 9201881"/>
              <a:gd name="connsiteX890" fmla="*/ 4012466 w 8760760"/>
              <a:gd name="connsiteY890" fmla="*/ 1304208 h 9201881"/>
              <a:gd name="connsiteX891" fmla="*/ 3979031 w 8760760"/>
              <a:gd name="connsiteY891" fmla="*/ 1265195 h 9201881"/>
              <a:gd name="connsiteX892" fmla="*/ 3967885 w 8760760"/>
              <a:gd name="connsiteY892" fmla="*/ 1215026 h 9201881"/>
              <a:gd name="connsiteX893" fmla="*/ 2975807 w 8760760"/>
              <a:gd name="connsiteY893" fmla="*/ 1159288 h 9201881"/>
              <a:gd name="connsiteX894" fmla="*/ 2998097 w 8760760"/>
              <a:gd name="connsiteY894" fmla="*/ 1170445 h 9201881"/>
              <a:gd name="connsiteX895" fmla="*/ 2998097 w 8760760"/>
              <a:gd name="connsiteY895" fmla="*/ 1192735 h 9201881"/>
              <a:gd name="connsiteX896" fmla="*/ 2975807 w 8760760"/>
              <a:gd name="connsiteY896" fmla="*/ 1159288 h 9201881"/>
              <a:gd name="connsiteX897" fmla="*/ 7108002 w 8760760"/>
              <a:gd name="connsiteY897" fmla="*/ 1097517 h 9201881"/>
              <a:gd name="connsiteX898" fmla="*/ 7103352 w 8760760"/>
              <a:gd name="connsiteY898" fmla="*/ 1116123 h 9201881"/>
              <a:gd name="connsiteX899" fmla="*/ 7042888 w 8760760"/>
              <a:gd name="connsiteY899" fmla="*/ 1162635 h 9201881"/>
              <a:gd name="connsiteX900" fmla="*/ 7047535 w 8760760"/>
              <a:gd name="connsiteY900" fmla="*/ 1148680 h 9201881"/>
              <a:gd name="connsiteX901" fmla="*/ 7077773 w 8760760"/>
              <a:gd name="connsiteY901" fmla="*/ 1116123 h 9201881"/>
              <a:gd name="connsiteX902" fmla="*/ 7108002 w 8760760"/>
              <a:gd name="connsiteY902" fmla="*/ 1097517 h 9201881"/>
              <a:gd name="connsiteX903" fmla="*/ 3477413 w 8760760"/>
              <a:gd name="connsiteY903" fmla="*/ 1081263 h 9201881"/>
              <a:gd name="connsiteX904" fmla="*/ 3705937 w 8760760"/>
              <a:gd name="connsiteY904" fmla="*/ 1187168 h 9201881"/>
              <a:gd name="connsiteX905" fmla="*/ 3800675 w 8760760"/>
              <a:gd name="connsiteY905" fmla="*/ 1426826 h 9201881"/>
              <a:gd name="connsiteX906" fmla="*/ 3577741 w 8760760"/>
              <a:gd name="connsiteY906" fmla="*/ 1672063 h 9201881"/>
              <a:gd name="connsiteX907" fmla="*/ 3466267 w 8760760"/>
              <a:gd name="connsiteY907" fmla="*/ 1694352 h 9201881"/>
              <a:gd name="connsiteX908" fmla="*/ 3254467 w 8760760"/>
              <a:gd name="connsiteY908" fmla="*/ 1599603 h 9201881"/>
              <a:gd name="connsiteX909" fmla="*/ 3165306 w 8760760"/>
              <a:gd name="connsiteY909" fmla="*/ 1404525 h 9201881"/>
              <a:gd name="connsiteX910" fmla="*/ 3287914 w 8760760"/>
              <a:gd name="connsiteY910" fmla="*/ 1148144 h 9201881"/>
              <a:gd name="connsiteX911" fmla="*/ 3477413 w 8760760"/>
              <a:gd name="connsiteY911" fmla="*/ 1081263 h 9201881"/>
              <a:gd name="connsiteX912" fmla="*/ 6759170 w 8760760"/>
              <a:gd name="connsiteY912" fmla="*/ 1060309 h 9201881"/>
              <a:gd name="connsiteX913" fmla="*/ 6754520 w 8760760"/>
              <a:gd name="connsiteY913" fmla="*/ 1074266 h 9201881"/>
              <a:gd name="connsiteX914" fmla="*/ 6726176 w 8760760"/>
              <a:gd name="connsiteY914" fmla="*/ 1108493 h 9201881"/>
              <a:gd name="connsiteX915" fmla="*/ 6716880 w 8760760"/>
              <a:gd name="connsiteY915" fmla="*/ 1115797 h 9201881"/>
              <a:gd name="connsiteX916" fmla="*/ 6729018 w 8760760"/>
              <a:gd name="connsiteY916" fmla="*/ 1125685 h 9201881"/>
              <a:gd name="connsiteX917" fmla="*/ 6760674 w 8760760"/>
              <a:gd name="connsiteY917" fmla="*/ 1148706 h 9201881"/>
              <a:gd name="connsiteX918" fmla="*/ 6714626 w 8760760"/>
              <a:gd name="connsiteY918" fmla="*/ 1286859 h 9201881"/>
              <a:gd name="connsiteX919" fmla="*/ 6651307 w 8760760"/>
              <a:gd name="connsiteY919" fmla="*/ 1315637 h 9201881"/>
              <a:gd name="connsiteX920" fmla="*/ 6628287 w 8760760"/>
              <a:gd name="connsiteY920" fmla="*/ 1292616 h 9201881"/>
              <a:gd name="connsiteX921" fmla="*/ 6605259 w 8760760"/>
              <a:gd name="connsiteY921" fmla="*/ 1258079 h 9201881"/>
              <a:gd name="connsiteX922" fmla="*/ 6604569 w 8760760"/>
              <a:gd name="connsiteY922" fmla="*/ 1255773 h 9201881"/>
              <a:gd name="connsiteX923" fmla="*/ 6582431 w 8760760"/>
              <a:gd name="connsiteY923" fmla="*/ 1269610 h 9201881"/>
              <a:gd name="connsiteX924" fmla="*/ 6600943 w 8760760"/>
              <a:gd name="connsiteY924" fmla="*/ 1243691 h 9201881"/>
              <a:gd name="connsiteX925" fmla="*/ 6587989 w 8760760"/>
              <a:gd name="connsiteY925" fmla="*/ 1200514 h 9201881"/>
              <a:gd name="connsiteX926" fmla="*/ 6639797 w 8760760"/>
              <a:gd name="connsiteY926" fmla="*/ 1108413 h 9201881"/>
              <a:gd name="connsiteX927" fmla="*/ 6681530 w 8760760"/>
              <a:gd name="connsiteY927" fmla="*/ 1088267 h 9201881"/>
              <a:gd name="connsiteX928" fmla="*/ 6703111 w 8760760"/>
              <a:gd name="connsiteY928" fmla="*/ 1096903 h 9201881"/>
              <a:gd name="connsiteX929" fmla="*/ 6709588 w 8760760"/>
              <a:gd name="connsiteY929" fmla="*/ 1109855 h 9201881"/>
              <a:gd name="connsiteX930" fmla="*/ 6711136 w 8760760"/>
              <a:gd name="connsiteY930" fmla="*/ 1111117 h 9201881"/>
              <a:gd name="connsiteX931" fmla="*/ 6719636 w 8760760"/>
              <a:gd name="connsiteY931" fmla="*/ 1097517 h 9201881"/>
              <a:gd name="connsiteX932" fmla="*/ 6745215 w 8760760"/>
              <a:gd name="connsiteY932" fmla="*/ 1074266 h 9201881"/>
              <a:gd name="connsiteX933" fmla="*/ 7744995 w 8760760"/>
              <a:gd name="connsiteY933" fmla="*/ 1033584 h 9201881"/>
              <a:gd name="connsiteX934" fmla="*/ 7756507 w 8760760"/>
              <a:gd name="connsiteY934" fmla="*/ 1039339 h 9201881"/>
              <a:gd name="connsiteX935" fmla="*/ 7701823 w 8760760"/>
              <a:gd name="connsiteY935" fmla="*/ 1079631 h 9201881"/>
              <a:gd name="connsiteX936" fmla="*/ 7629869 w 8760760"/>
              <a:gd name="connsiteY936" fmla="*/ 1108413 h 9201881"/>
              <a:gd name="connsiteX937" fmla="*/ 7647139 w 8760760"/>
              <a:gd name="connsiteY937" fmla="*/ 1085387 h 9201881"/>
              <a:gd name="connsiteX938" fmla="*/ 7687433 w 8760760"/>
              <a:gd name="connsiteY938" fmla="*/ 1062365 h 9201881"/>
              <a:gd name="connsiteX939" fmla="*/ 7744995 w 8760760"/>
              <a:gd name="connsiteY939" fmla="*/ 1033584 h 9201881"/>
              <a:gd name="connsiteX940" fmla="*/ 901333 w 8760760"/>
              <a:gd name="connsiteY940" fmla="*/ 1019592 h 9201881"/>
              <a:gd name="connsiteX941" fmla="*/ 957458 w 8760760"/>
              <a:gd name="connsiteY941" fmla="*/ 1057010 h 9201881"/>
              <a:gd name="connsiteX942" fmla="*/ 1043799 w 8760760"/>
              <a:gd name="connsiteY942" fmla="*/ 1137599 h 9201881"/>
              <a:gd name="connsiteX943" fmla="*/ 1124389 w 8760760"/>
              <a:gd name="connsiteY943" fmla="*/ 1212429 h 9201881"/>
              <a:gd name="connsiteX944" fmla="*/ 1141655 w 8760760"/>
              <a:gd name="connsiteY944" fmla="*/ 1264237 h 9201881"/>
              <a:gd name="connsiteX945" fmla="*/ 1101355 w 8760760"/>
              <a:gd name="connsiteY945" fmla="*/ 1298775 h 9201881"/>
              <a:gd name="connsiteX946" fmla="*/ 1026533 w 8760760"/>
              <a:gd name="connsiteY946" fmla="*/ 1275747 h 9201881"/>
              <a:gd name="connsiteX947" fmla="*/ 983361 w 8760760"/>
              <a:gd name="connsiteY947" fmla="*/ 1232575 h 9201881"/>
              <a:gd name="connsiteX948" fmla="*/ 937306 w 8760760"/>
              <a:gd name="connsiteY948" fmla="*/ 1160621 h 9201881"/>
              <a:gd name="connsiteX949" fmla="*/ 905643 w 8760760"/>
              <a:gd name="connsiteY949" fmla="*/ 1108818 h 9201881"/>
              <a:gd name="connsiteX950" fmla="*/ 882623 w 8760760"/>
              <a:gd name="connsiteY950" fmla="*/ 1057010 h 9201881"/>
              <a:gd name="connsiteX951" fmla="*/ 901333 w 8760760"/>
              <a:gd name="connsiteY951" fmla="*/ 1019592 h 9201881"/>
              <a:gd name="connsiteX952" fmla="*/ 6801028 w 8760760"/>
              <a:gd name="connsiteY952" fmla="*/ 1013797 h 9201881"/>
              <a:gd name="connsiteX953" fmla="*/ 6801028 w 8760760"/>
              <a:gd name="connsiteY953" fmla="*/ 1018448 h 9201881"/>
              <a:gd name="connsiteX954" fmla="*/ 6791727 w 8760760"/>
              <a:gd name="connsiteY954" fmla="*/ 1027754 h 9201881"/>
              <a:gd name="connsiteX955" fmla="*/ 6801028 w 8760760"/>
              <a:gd name="connsiteY955" fmla="*/ 1013797 h 9201881"/>
              <a:gd name="connsiteX956" fmla="*/ 6833589 w 8760760"/>
              <a:gd name="connsiteY956" fmla="*/ 971941 h 9201881"/>
              <a:gd name="connsiteX957" fmla="*/ 6838239 w 8760760"/>
              <a:gd name="connsiteY957" fmla="*/ 981240 h 9201881"/>
              <a:gd name="connsiteX958" fmla="*/ 6824284 w 8760760"/>
              <a:gd name="connsiteY958" fmla="*/ 995197 h 9201881"/>
              <a:gd name="connsiteX959" fmla="*/ 6819632 w 8760760"/>
              <a:gd name="connsiteY959" fmla="*/ 985891 h 9201881"/>
              <a:gd name="connsiteX960" fmla="*/ 6833589 w 8760760"/>
              <a:gd name="connsiteY960" fmla="*/ 971941 h 9201881"/>
              <a:gd name="connsiteX961" fmla="*/ 7953653 w 8760760"/>
              <a:gd name="connsiteY961" fmla="*/ 919896 h 9201881"/>
              <a:gd name="connsiteX962" fmla="*/ 7969483 w 8760760"/>
              <a:gd name="connsiteY962" fmla="*/ 924218 h 9201881"/>
              <a:gd name="connsiteX963" fmla="*/ 7906165 w 8760760"/>
              <a:gd name="connsiteY963" fmla="*/ 958754 h 9201881"/>
              <a:gd name="connsiteX964" fmla="*/ 7860113 w 8760760"/>
              <a:gd name="connsiteY964" fmla="*/ 981776 h 9201881"/>
              <a:gd name="connsiteX965" fmla="*/ 7860113 w 8760760"/>
              <a:gd name="connsiteY965" fmla="*/ 976021 h 9201881"/>
              <a:gd name="connsiteX966" fmla="*/ 7906165 w 8760760"/>
              <a:gd name="connsiteY966" fmla="*/ 941483 h 9201881"/>
              <a:gd name="connsiteX967" fmla="*/ 7953653 w 8760760"/>
              <a:gd name="connsiteY967" fmla="*/ 919896 h 9201881"/>
              <a:gd name="connsiteX968" fmla="*/ 3133249 w 8760760"/>
              <a:gd name="connsiteY968" fmla="*/ 840215 h 9201881"/>
              <a:gd name="connsiteX969" fmla="*/ 3204309 w 8760760"/>
              <a:gd name="connsiteY969" fmla="*/ 886195 h 9201881"/>
              <a:gd name="connsiteX970" fmla="*/ 3209887 w 8760760"/>
              <a:gd name="connsiteY970" fmla="*/ 1036682 h 9201881"/>
              <a:gd name="connsiteX971" fmla="*/ 3120705 w 8760760"/>
              <a:gd name="connsiteY971" fmla="*/ 1070117 h 9201881"/>
              <a:gd name="connsiteX972" fmla="*/ 2998097 w 8760760"/>
              <a:gd name="connsiteY972" fmla="*/ 958643 h 9201881"/>
              <a:gd name="connsiteX973" fmla="*/ 3042677 w 8760760"/>
              <a:gd name="connsiteY973" fmla="*/ 869472 h 9201881"/>
              <a:gd name="connsiteX974" fmla="*/ 3133249 w 8760760"/>
              <a:gd name="connsiteY974" fmla="*/ 840215 h 9201881"/>
              <a:gd name="connsiteX975" fmla="*/ 7848603 w 8760760"/>
              <a:gd name="connsiteY975" fmla="*/ 826362 h 9201881"/>
              <a:gd name="connsiteX976" fmla="*/ 7854363 w 8760760"/>
              <a:gd name="connsiteY976" fmla="*/ 837872 h 9201881"/>
              <a:gd name="connsiteX977" fmla="*/ 7842851 w 8760760"/>
              <a:gd name="connsiteY977" fmla="*/ 849381 h 9201881"/>
              <a:gd name="connsiteX978" fmla="*/ 7848603 w 8760760"/>
              <a:gd name="connsiteY978" fmla="*/ 826362 h 9201881"/>
              <a:gd name="connsiteX979" fmla="*/ 6409547 w 8760760"/>
              <a:gd name="connsiteY979" fmla="*/ 797579 h 9201881"/>
              <a:gd name="connsiteX980" fmla="*/ 6421058 w 8760760"/>
              <a:gd name="connsiteY980" fmla="*/ 803334 h 9201881"/>
              <a:gd name="connsiteX981" fmla="*/ 6403793 w 8760760"/>
              <a:gd name="connsiteY981" fmla="*/ 809090 h 9201881"/>
              <a:gd name="connsiteX982" fmla="*/ 6409547 w 8760760"/>
              <a:gd name="connsiteY982" fmla="*/ 797579 h 9201881"/>
              <a:gd name="connsiteX983" fmla="*/ 6366375 w 8760760"/>
              <a:gd name="connsiteY983" fmla="*/ 773112 h 9201881"/>
              <a:gd name="connsiteX984" fmla="*/ 6380765 w 8760760"/>
              <a:gd name="connsiteY984" fmla="*/ 786062 h 9201881"/>
              <a:gd name="connsiteX985" fmla="*/ 6351985 w 8760760"/>
              <a:gd name="connsiteY985" fmla="*/ 826362 h 9201881"/>
              <a:gd name="connsiteX986" fmla="*/ 6346229 w 8760760"/>
              <a:gd name="connsiteY986" fmla="*/ 791824 h 9201881"/>
              <a:gd name="connsiteX987" fmla="*/ 6366375 w 8760760"/>
              <a:gd name="connsiteY987" fmla="*/ 773112 h 9201881"/>
              <a:gd name="connsiteX988" fmla="*/ 4976698 w 8760760"/>
              <a:gd name="connsiteY988" fmla="*/ 746854 h 9201881"/>
              <a:gd name="connsiteX989" fmla="*/ 5071437 w 8760760"/>
              <a:gd name="connsiteY989" fmla="*/ 813736 h 9201881"/>
              <a:gd name="connsiteX990" fmla="*/ 5082593 w 8760760"/>
              <a:gd name="connsiteY990" fmla="*/ 869472 h 9201881"/>
              <a:gd name="connsiteX991" fmla="*/ 4959963 w 8760760"/>
              <a:gd name="connsiteY991" fmla="*/ 969800 h 9201881"/>
              <a:gd name="connsiteX992" fmla="*/ 4826201 w 8760760"/>
              <a:gd name="connsiteY992" fmla="*/ 869472 h 9201881"/>
              <a:gd name="connsiteX993" fmla="*/ 4859647 w 8760760"/>
              <a:gd name="connsiteY993" fmla="*/ 780301 h 9201881"/>
              <a:gd name="connsiteX994" fmla="*/ 4976698 w 8760760"/>
              <a:gd name="connsiteY994" fmla="*/ 746854 h 9201881"/>
              <a:gd name="connsiteX995" fmla="*/ 4550282 w 8760760"/>
              <a:gd name="connsiteY995" fmla="*/ 699723 h 9201881"/>
              <a:gd name="connsiteX996" fmla="*/ 4648138 w 8760760"/>
              <a:gd name="connsiteY996" fmla="*/ 725624 h 9201881"/>
              <a:gd name="connsiteX997" fmla="*/ 4711457 w 8760760"/>
              <a:gd name="connsiteY997" fmla="*/ 780307 h 9201881"/>
              <a:gd name="connsiteX998" fmla="*/ 4722969 w 8760760"/>
              <a:gd name="connsiteY998" fmla="*/ 837872 h 9201881"/>
              <a:gd name="connsiteX999" fmla="*/ 4665410 w 8760760"/>
              <a:gd name="connsiteY999" fmla="*/ 999047 h 9201881"/>
              <a:gd name="connsiteX1000" fmla="*/ 4527255 w 8760760"/>
              <a:gd name="connsiteY1000" fmla="*/ 1073877 h 9201881"/>
              <a:gd name="connsiteX1001" fmla="*/ 4383353 w 8760760"/>
              <a:gd name="connsiteY1001" fmla="*/ 1019192 h 9201881"/>
              <a:gd name="connsiteX1002" fmla="*/ 4320033 w 8760760"/>
              <a:gd name="connsiteY1002" fmla="*/ 895435 h 9201881"/>
              <a:gd name="connsiteX1003" fmla="*/ 4325787 w 8760760"/>
              <a:gd name="connsiteY1003" fmla="*/ 855138 h 9201881"/>
              <a:gd name="connsiteX1004" fmla="*/ 4550282 w 8760760"/>
              <a:gd name="connsiteY1004" fmla="*/ 699723 h 9201881"/>
              <a:gd name="connsiteX1005" fmla="*/ 6549869 w 8760760"/>
              <a:gd name="connsiteY1005" fmla="*/ 674270 h 9201881"/>
              <a:gd name="connsiteX1006" fmla="*/ 6545219 w 8760760"/>
              <a:gd name="connsiteY1006" fmla="*/ 744034 h 9201881"/>
              <a:gd name="connsiteX1007" fmla="*/ 6499869 w 8760760"/>
              <a:gd name="connsiteY1007" fmla="*/ 813803 h 9201881"/>
              <a:gd name="connsiteX1008" fmla="*/ 6488770 w 8760760"/>
              <a:gd name="connsiteY1008" fmla="*/ 851367 h 9201881"/>
              <a:gd name="connsiteX1009" fmla="*/ 6495887 w 8760760"/>
              <a:gd name="connsiteY1009" fmla="*/ 843627 h 9201881"/>
              <a:gd name="connsiteX1010" fmla="*/ 6547697 w 8760760"/>
              <a:gd name="connsiteY1010" fmla="*/ 814845 h 9201881"/>
              <a:gd name="connsiteX1011" fmla="*/ 6493007 w 8760760"/>
              <a:gd name="connsiteY1011" fmla="*/ 886800 h 9201881"/>
              <a:gd name="connsiteX1012" fmla="*/ 6467669 w 8760760"/>
              <a:gd name="connsiteY1012" fmla="*/ 913919 h 9201881"/>
              <a:gd name="connsiteX1013" fmla="*/ 6463825 w 8760760"/>
              <a:gd name="connsiteY1013" fmla="*/ 928335 h 9201881"/>
              <a:gd name="connsiteX1014" fmla="*/ 6442895 w 8760760"/>
              <a:gd name="connsiteY1014" fmla="*/ 969613 h 9201881"/>
              <a:gd name="connsiteX1015" fmla="*/ 6414987 w 8760760"/>
              <a:gd name="connsiteY1015" fmla="*/ 1046354 h 9201881"/>
              <a:gd name="connsiteX1016" fmla="*/ 6420759 w 8760760"/>
              <a:gd name="connsiteY1016" fmla="*/ 1101752 h 9201881"/>
              <a:gd name="connsiteX1017" fmla="*/ 6484377 w 8760760"/>
              <a:gd name="connsiteY1017" fmla="*/ 1131440 h 9201881"/>
              <a:gd name="connsiteX1018" fmla="*/ 6461355 w 8760760"/>
              <a:gd name="connsiteY1018" fmla="*/ 1246562 h 9201881"/>
              <a:gd name="connsiteX1019" fmla="*/ 6458475 w 8760760"/>
              <a:gd name="connsiteY1019" fmla="*/ 1278224 h 9201881"/>
              <a:gd name="connsiteX1020" fmla="*/ 6495887 w 8760760"/>
              <a:gd name="connsiteY1020" fmla="*/ 1292616 h 9201881"/>
              <a:gd name="connsiteX1021" fmla="*/ 6680090 w 8760760"/>
              <a:gd name="connsiteY1021" fmla="*/ 1442274 h 9201881"/>
              <a:gd name="connsiteX1022" fmla="*/ 6777946 w 8760760"/>
              <a:gd name="connsiteY1022" fmla="*/ 1517109 h 9201881"/>
              <a:gd name="connsiteX1023" fmla="*/ 6816314 w 8760760"/>
              <a:gd name="connsiteY1023" fmla="*/ 1507515 h 9201881"/>
              <a:gd name="connsiteX1024" fmla="*/ 6842890 w 8760760"/>
              <a:gd name="connsiteY1024" fmla="*/ 1467283 h 9201881"/>
              <a:gd name="connsiteX1025" fmla="*/ 6912658 w 8760760"/>
              <a:gd name="connsiteY1025" fmla="*/ 1399842 h 9201881"/>
              <a:gd name="connsiteX1026" fmla="*/ 6973120 w 8760760"/>
              <a:gd name="connsiteY1026" fmla="*/ 1397514 h 9201881"/>
              <a:gd name="connsiteX1027" fmla="*/ 6991722 w 8760760"/>
              <a:gd name="connsiteY1027" fmla="*/ 1446354 h 9201881"/>
              <a:gd name="connsiteX1028" fmla="*/ 6975444 w 8760760"/>
              <a:gd name="connsiteY1028" fmla="*/ 1476583 h 9201881"/>
              <a:gd name="connsiteX1029" fmla="*/ 6943468 w 8760760"/>
              <a:gd name="connsiteY1029" fmla="*/ 1504797 h 9201881"/>
              <a:gd name="connsiteX1030" fmla="*/ 6944876 w 8760760"/>
              <a:gd name="connsiteY1030" fmla="*/ 1505592 h 9201881"/>
              <a:gd name="connsiteX1031" fmla="*/ 6956386 w 8760760"/>
              <a:gd name="connsiteY1031" fmla="*/ 1534375 h 9201881"/>
              <a:gd name="connsiteX1032" fmla="*/ 6878676 w 8760760"/>
              <a:gd name="connsiteY1032" fmla="*/ 1571792 h 9201881"/>
              <a:gd name="connsiteX1033" fmla="*/ 6871948 w 8760760"/>
              <a:gd name="connsiteY1033" fmla="*/ 1573495 h 9201881"/>
              <a:gd name="connsiteX1034" fmla="*/ 6852194 w 8760760"/>
              <a:gd name="connsiteY1034" fmla="*/ 1599837 h 9201881"/>
              <a:gd name="connsiteX1035" fmla="*/ 6828173 w 8760760"/>
              <a:gd name="connsiteY1035" fmla="*/ 1644239 h 9201881"/>
              <a:gd name="connsiteX1036" fmla="*/ 6870047 w 8760760"/>
              <a:gd name="connsiteY1036" fmla="*/ 1655258 h 9201881"/>
              <a:gd name="connsiteX1037" fmla="*/ 6933365 w 8760760"/>
              <a:gd name="connsiteY1037" fmla="*/ 1637987 h 9201881"/>
              <a:gd name="connsiteX1038" fmla="*/ 7129077 w 8760760"/>
              <a:gd name="connsiteY1038" fmla="*/ 1551647 h 9201881"/>
              <a:gd name="connsiteX1039" fmla="*/ 7215423 w 8760760"/>
              <a:gd name="connsiteY1039" fmla="*/ 1525746 h 9201881"/>
              <a:gd name="connsiteX1040" fmla="*/ 7296008 w 8760760"/>
              <a:gd name="connsiteY1040" fmla="*/ 1468181 h 9201881"/>
              <a:gd name="connsiteX1041" fmla="*/ 7359320 w 8760760"/>
              <a:gd name="connsiteY1041" fmla="*/ 1419253 h 9201881"/>
              <a:gd name="connsiteX1042" fmla="*/ 7402493 w 8760760"/>
              <a:gd name="connsiteY1042" fmla="*/ 1396226 h 9201881"/>
              <a:gd name="connsiteX1043" fmla="*/ 7451427 w 8760760"/>
              <a:gd name="connsiteY1043" fmla="*/ 1373200 h 9201881"/>
              <a:gd name="connsiteX1044" fmla="*/ 7497469 w 8760760"/>
              <a:gd name="connsiteY1044" fmla="*/ 1373200 h 9201881"/>
              <a:gd name="connsiteX1045" fmla="*/ 7526251 w 8760760"/>
              <a:gd name="connsiteY1045" fmla="*/ 1407738 h 9201881"/>
              <a:gd name="connsiteX1046" fmla="*/ 7388103 w 8760760"/>
              <a:gd name="connsiteY1046" fmla="*/ 1511349 h 9201881"/>
              <a:gd name="connsiteX1047" fmla="*/ 7204623 w 8760760"/>
              <a:gd name="connsiteY1047" fmla="*/ 1652739 h 9201881"/>
              <a:gd name="connsiteX1048" fmla="*/ 7202831 w 8760760"/>
              <a:gd name="connsiteY1048" fmla="*/ 1659851 h 9201881"/>
              <a:gd name="connsiteX1049" fmla="*/ 7238234 w 8760760"/>
              <a:gd name="connsiteY1049" fmla="*/ 1651000 h 9201881"/>
              <a:gd name="connsiteX1050" fmla="*/ 7307997 w 8760760"/>
              <a:gd name="connsiteY1050" fmla="*/ 1674255 h 9201881"/>
              <a:gd name="connsiteX1051" fmla="*/ 7340554 w 8760760"/>
              <a:gd name="connsiteY1051" fmla="*/ 1730067 h 9201881"/>
              <a:gd name="connsiteX1052" fmla="*/ 7305674 w 8760760"/>
              <a:gd name="connsiteY1052" fmla="*/ 1802165 h 9201881"/>
              <a:gd name="connsiteX1053" fmla="*/ 7280380 w 8760760"/>
              <a:gd name="connsiteY1053" fmla="*/ 1817339 h 9201881"/>
              <a:gd name="connsiteX1054" fmla="*/ 7276576 w 8760760"/>
              <a:gd name="connsiteY1054" fmla="*/ 1824346 h 9201881"/>
              <a:gd name="connsiteX1055" fmla="*/ 7235564 w 8760760"/>
              <a:gd name="connsiteY1055" fmla="*/ 1865360 h 9201881"/>
              <a:gd name="connsiteX1056" fmla="*/ 7152098 w 8760760"/>
              <a:gd name="connsiteY1056" fmla="*/ 1925799 h 9201881"/>
              <a:gd name="connsiteX1057" fmla="*/ 7083024 w 8760760"/>
              <a:gd name="connsiteY1057" fmla="*/ 2006383 h 9201881"/>
              <a:gd name="connsiteX1058" fmla="*/ 7065298 w 8760760"/>
              <a:gd name="connsiteY1058" fmla="*/ 2049687 h 9201881"/>
              <a:gd name="connsiteX1059" fmla="*/ 7070791 w 8760760"/>
              <a:gd name="connsiteY1059" fmla="*/ 2050994 h 9201881"/>
              <a:gd name="connsiteX1060" fmla="*/ 7145213 w 8760760"/>
              <a:gd name="connsiteY1060" fmla="*/ 2009136 h 9201881"/>
              <a:gd name="connsiteX1061" fmla="*/ 7242884 w 8760760"/>
              <a:gd name="connsiteY1061" fmla="*/ 1950995 h 9201881"/>
              <a:gd name="connsiteX1062" fmla="*/ 7345208 w 8760760"/>
              <a:gd name="connsiteY1062" fmla="*/ 1888205 h 9201881"/>
              <a:gd name="connsiteX1063" fmla="*/ 7405677 w 8760760"/>
              <a:gd name="connsiteY1063" fmla="*/ 1813787 h 9201881"/>
              <a:gd name="connsiteX1064" fmla="*/ 7507997 w 8760760"/>
              <a:gd name="connsiteY1064" fmla="*/ 1730067 h 9201881"/>
              <a:gd name="connsiteX1065" fmla="*/ 7624273 w 8760760"/>
              <a:gd name="connsiteY1065" fmla="*/ 1799837 h 9201881"/>
              <a:gd name="connsiteX1066" fmla="*/ 7647529 w 8760760"/>
              <a:gd name="connsiteY1066" fmla="*/ 1864949 h 9201881"/>
              <a:gd name="connsiteX1067" fmla="*/ 7517303 w 8760760"/>
              <a:gd name="connsiteY1067" fmla="*/ 1957975 h 9201881"/>
              <a:gd name="connsiteX1068" fmla="*/ 7442879 w 8760760"/>
              <a:gd name="connsiteY1068" fmla="*/ 1934719 h 9201881"/>
              <a:gd name="connsiteX1069" fmla="*/ 7405677 w 8760760"/>
              <a:gd name="connsiteY1069" fmla="*/ 1906811 h 9201881"/>
              <a:gd name="connsiteX1070" fmla="*/ 7347536 w 8760760"/>
              <a:gd name="connsiteY1070" fmla="*/ 1934719 h 9201881"/>
              <a:gd name="connsiteX1071" fmla="*/ 7294047 w 8760760"/>
              <a:gd name="connsiteY1071" fmla="*/ 1962624 h 9201881"/>
              <a:gd name="connsiteX1072" fmla="*/ 7284741 w 8760760"/>
              <a:gd name="connsiteY1072" fmla="*/ 1967274 h 9201881"/>
              <a:gd name="connsiteX1073" fmla="*/ 7273117 w 8760760"/>
              <a:gd name="connsiteY1073" fmla="*/ 1976579 h 9201881"/>
              <a:gd name="connsiteX1074" fmla="*/ 7261485 w 8760760"/>
              <a:gd name="connsiteY1074" fmla="*/ 1985880 h 9201881"/>
              <a:gd name="connsiteX1075" fmla="*/ 7196372 w 8760760"/>
              <a:gd name="connsiteY1075" fmla="*/ 2023087 h 9201881"/>
              <a:gd name="connsiteX1076" fmla="*/ 7105676 w 8760760"/>
              <a:gd name="connsiteY1076" fmla="*/ 2090528 h 9201881"/>
              <a:gd name="connsiteX1077" fmla="*/ 7072536 w 8760760"/>
              <a:gd name="connsiteY1077" fmla="*/ 2130647 h 9201881"/>
              <a:gd name="connsiteX1078" fmla="*/ 7070384 w 8760760"/>
              <a:gd name="connsiteY1078" fmla="*/ 2136879 h 9201881"/>
              <a:gd name="connsiteX1079" fmla="*/ 7124925 w 8760760"/>
              <a:gd name="connsiteY1079" fmla="*/ 2190784 h 9201881"/>
              <a:gd name="connsiteX1080" fmla="*/ 7125188 w 8760760"/>
              <a:gd name="connsiteY1080" fmla="*/ 2190802 h 9201881"/>
              <a:gd name="connsiteX1081" fmla="*/ 7138236 w 8760760"/>
              <a:gd name="connsiteY1081" fmla="*/ 2183552 h 9201881"/>
              <a:gd name="connsiteX1082" fmla="*/ 7159165 w 8760760"/>
              <a:gd name="connsiteY1082" fmla="*/ 2190530 h 9201881"/>
              <a:gd name="connsiteX1083" fmla="*/ 7158124 w 8760760"/>
              <a:gd name="connsiteY1083" fmla="*/ 2192960 h 9201881"/>
              <a:gd name="connsiteX1084" fmla="*/ 7209663 w 8760760"/>
              <a:gd name="connsiteY1084" fmla="*/ 2196339 h 9201881"/>
              <a:gd name="connsiteX1085" fmla="*/ 7376592 w 8760760"/>
              <a:gd name="connsiteY1085" fmla="*/ 2179074 h 9201881"/>
              <a:gd name="connsiteX1086" fmla="*/ 7520501 w 8760760"/>
              <a:gd name="connsiteY1086" fmla="*/ 2156048 h 9201881"/>
              <a:gd name="connsiteX1087" fmla="*/ 7595325 w 8760760"/>
              <a:gd name="connsiteY1087" fmla="*/ 2156048 h 9201881"/>
              <a:gd name="connsiteX1088" fmla="*/ 7733481 w 8760760"/>
              <a:gd name="connsiteY1088" fmla="*/ 2173319 h 9201881"/>
              <a:gd name="connsiteX1089" fmla="*/ 7618357 w 8760760"/>
              <a:gd name="connsiteY1089" fmla="*/ 2210731 h 9201881"/>
              <a:gd name="connsiteX1090" fmla="*/ 7503231 w 8760760"/>
              <a:gd name="connsiteY1090" fmla="*/ 2242394 h 9201881"/>
              <a:gd name="connsiteX1091" fmla="*/ 7342055 w 8760760"/>
              <a:gd name="connsiteY1091" fmla="*/ 2271175 h 9201881"/>
              <a:gd name="connsiteX1092" fmla="*/ 7256432 w 8760760"/>
              <a:gd name="connsiteY1092" fmla="*/ 2282327 h 9201881"/>
              <a:gd name="connsiteX1093" fmla="*/ 7218253 w 8760760"/>
              <a:gd name="connsiteY1093" fmla="*/ 2292432 h 9201881"/>
              <a:gd name="connsiteX1094" fmla="*/ 7232536 w 8760760"/>
              <a:gd name="connsiteY1094" fmla="*/ 2308096 h 9201881"/>
              <a:gd name="connsiteX1095" fmla="*/ 7294047 w 8760760"/>
              <a:gd name="connsiteY1095" fmla="*/ 2316107 h 9201881"/>
              <a:gd name="connsiteX1096" fmla="*/ 7424277 w 8760760"/>
              <a:gd name="connsiteY1096" fmla="*/ 2339363 h 9201881"/>
              <a:gd name="connsiteX1097" fmla="*/ 7517303 w 8760760"/>
              <a:gd name="connsiteY1097" fmla="*/ 2364946 h 9201881"/>
              <a:gd name="connsiteX1098" fmla="*/ 7610323 w 8760760"/>
              <a:gd name="connsiteY1098" fmla="*/ 2395176 h 9201881"/>
              <a:gd name="connsiteX1099" fmla="*/ 7498691 w 8760760"/>
              <a:gd name="connsiteY1099" fmla="*/ 2409131 h 9201881"/>
              <a:gd name="connsiteX1100" fmla="*/ 7438235 w 8760760"/>
              <a:gd name="connsiteY1100" fmla="*/ 2409131 h 9201881"/>
              <a:gd name="connsiteX1101" fmla="*/ 7321952 w 8760760"/>
              <a:gd name="connsiteY1101" fmla="*/ 2390525 h 9201881"/>
              <a:gd name="connsiteX1102" fmla="*/ 7300151 w 8760760"/>
              <a:gd name="connsiteY1102" fmla="*/ 2386352 h 9201881"/>
              <a:gd name="connsiteX1103" fmla="*/ 7331469 w 8760760"/>
              <a:gd name="connsiteY1103" fmla="*/ 2423855 h 9201881"/>
              <a:gd name="connsiteX1104" fmla="*/ 7424090 w 8760760"/>
              <a:gd name="connsiteY1104" fmla="*/ 2584579 h 9201881"/>
              <a:gd name="connsiteX1105" fmla="*/ 7346599 w 8760760"/>
              <a:gd name="connsiteY1105" fmla="*/ 2558746 h 9201881"/>
              <a:gd name="connsiteX1106" fmla="*/ 7337992 w 8760760"/>
              <a:gd name="connsiteY1106" fmla="*/ 2558746 h 9201881"/>
              <a:gd name="connsiteX1107" fmla="*/ 7398266 w 8760760"/>
              <a:gd name="connsiteY1107" fmla="*/ 2670679 h 9201881"/>
              <a:gd name="connsiteX1108" fmla="*/ 7451715 w 8760760"/>
              <a:gd name="connsiteY1108" fmla="*/ 2766538 h 9201881"/>
              <a:gd name="connsiteX1109" fmla="*/ 7456461 w 8760760"/>
              <a:gd name="connsiteY1109" fmla="*/ 2769088 h 9201881"/>
              <a:gd name="connsiteX1110" fmla="*/ 7480211 w 8760760"/>
              <a:gd name="connsiteY1110" fmla="*/ 2777722 h 9201881"/>
              <a:gd name="connsiteX1111" fmla="*/ 7526251 w 8760760"/>
              <a:gd name="connsiteY1111" fmla="*/ 2743184 h 9201881"/>
              <a:gd name="connsiteX1112" fmla="*/ 7618357 w 8760760"/>
              <a:gd name="connsiteY1112" fmla="*/ 2714403 h 9201881"/>
              <a:gd name="connsiteX1113" fmla="*/ 7779527 w 8760760"/>
              <a:gd name="connsiteY1113" fmla="*/ 2829531 h 9201881"/>
              <a:gd name="connsiteX1114" fmla="*/ 7750747 w 8760760"/>
              <a:gd name="connsiteY1114" fmla="*/ 2910115 h 9201881"/>
              <a:gd name="connsiteX1115" fmla="*/ 7606843 w 8760760"/>
              <a:gd name="connsiteY1115" fmla="*/ 2996461 h 9201881"/>
              <a:gd name="connsiteX1116" fmla="*/ 7554927 w 8760760"/>
              <a:gd name="connsiteY1116" fmla="*/ 2980349 h 9201881"/>
              <a:gd name="connsiteX1117" fmla="*/ 7596827 w 8760760"/>
              <a:gd name="connsiteY1117" fmla="*/ 3075879 h 9201881"/>
              <a:gd name="connsiteX1118" fmla="*/ 7665171 w 8760760"/>
              <a:gd name="connsiteY1118" fmla="*/ 3247533 h 9201881"/>
              <a:gd name="connsiteX1119" fmla="*/ 7692991 w 8760760"/>
              <a:gd name="connsiteY1119" fmla="*/ 3330581 h 9201881"/>
              <a:gd name="connsiteX1120" fmla="*/ 7719557 w 8760760"/>
              <a:gd name="connsiteY1120" fmla="*/ 3348293 h 9201881"/>
              <a:gd name="connsiteX1121" fmla="*/ 7741667 w 8760760"/>
              <a:gd name="connsiteY1121" fmla="*/ 3372467 h 9201881"/>
              <a:gd name="connsiteX1122" fmla="*/ 7749855 w 8760760"/>
              <a:gd name="connsiteY1122" fmla="*/ 3376560 h 9201881"/>
              <a:gd name="connsiteX1123" fmla="*/ 7801017 w 8760760"/>
              <a:gd name="connsiteY1123" fmla="*/ 3404466 h 9201881"/>
              <a:gd name="connsiteX1124" fmla="*/ 7788225 w 8760760"/>
              <a:gd name="connsiteY1124" fmla="*/ 3407957 h 9201881"/>
              <a:gd name="connsiteX1125" fmla="*/ 7764091 w 8760760"/>
              <a:gd name="connsiteY1125" fmla="*/ 3396987 h 9201881"/>
              <a:gd name="connsiteX1126" fmla="*/ 7771807 w 8760760"/>
              <a:gd name="connsiteY1126" fmla="*/ 3405423 h 9201881"/>
              <a:gd name="connsiteX1127" fmla="*/ 7813603 w 8760760"/>
              <a:gd name="connsiteY1127" fmla="*/ 3544759 h 9201881"/>
              <a:gd name="connsiteX1128" fmla="*/ 7799669 w 8760760"/>
              <a:gd name="connsiteY1128" fmla="*/ 3617215 h 9201881"/>
              <a:gd name="connsiteX1129" fmla="*/ 7784083 w 8760760"/>
              <a:gd name="connsiteY1129" fmla="*/ 3640080 h 9201881"/>
              <a:gd name="connsiteX1130" fmla="*/ 7787859 w 8760760"/>
              <a:gd name="connsiteY1130" fmla="*/ 3654352 h 9201881"/>
              <a:gd name="connsiteX1131" fmla="*/ 7828759 w 8760760"/>
              <a:gd name="connsiteY1131" fmla="*/ 3979370 h 9201881"/>
              <a:gd name="connsiteX1132" fmla="*/ 7820141 w 8760760"/>
              <a:gd name="connsiteY1132" fmla="*/ 4022418 h 9201881"/>
              <a:gd name="connsiteX1133" fmla="*/ 7785709 w 8760760"/>
              <a:gd name="connsiteY1133" fmla="*/ 3910496 h 9201881"/>
              <a:gd name="connsiteX1134" fmla="*/ 7759875 w 8760760"/>
              <a:gd name="connsiteY1134" fmla="*/ 3798565 h 9201881"/>
              <a:gd name="connsiteX1135" fmla="*/ 7734043 w 8760760"/>
              <a:gd name="connsiteY1135" fmla="*/ 3876056 h 9201881"/>
              <a:gd name="connsiteX1136" fmla="*/ 7734043 w 8760760"/>
              <a:gd name="connsiteY1136" fmla="*/ 4013811 h 9201881"/>
              <a:gd name="connsiteX1137" fmla="*/ 7731891 w 8760760"/>
              <a:gd name="connsiteY1137" fmla="*/ 4054709 h 9201881"/>
              <a:gd name="connsiteX1138" fmla="*/ 7729029 w 8760760"/>
              <a:gd name="connsiteY1138" fmla="*/ 4063291 h 9201881"/>
              <a:gd name="connsiteX1139" fmla="*/ 7757879 w 8760760"/>
              <a:gd name="connsiteY1139" fmla="*/ 4057522 h 9201881"/>
              <a:gd name="connsiteX1140" fmla="*/ 7841473 w 8760760"/>
              <a:gd name="connsiteY1140" fmla="*/ 4029653 h 9201881"/>
              <a:gd name="connsiteX1141" fmla="*/ 7936223 w 8760760"/>
              <a:gd name="connsiteY1141" fmla="*/ 4001784 h 9201881"/>
              <a:gd name="connsiteX1142" fmla="*/ 7991959 w 8760760"/>
              <a:gd name="connsiteY1142" fmla="*/ 4046376 h 9201881"/>
              <a:gd name="connsiteX1143" fmla="*/ 7980813 w 8760760"/>
              <a:gd name="connsiteY1143" fmla="*/ 4079811 h 9201881"/>
              <a:gd name="connsiteX1144" fmla="*/ 7802459 w 8760760"/>
              <a:gd name="connsiteY1144" fmla="*/ 4124403 h 9201881"/>
              <a:gd name="connsiteX1145" fmla="*/ 7698339 w 8760760"/>
              <a:gd name="connsiteY1145" fmla="*/ 4155026 h 9201881"/>
              <a:gd name="connsiteX1146" fmla="*/ 7695305 w 8760760"/>
              <a:gd name="connsiteY1146" fmla="*/ 4183858 h 9201881"/>
              <a:gd name="connsiteX1147" fmla="*/ 7682385 w 8760760"/>
              <a:gd name="connsiteY1147" fmla="*/ 4203223 h 9201881"/>
              <a:gd name="connsiteX1148" fmla="*/ 7669475 w 8760760"/>
              <a:gd name="connsiteY1148" fmla="*/ 4190312 h 9201881"/>
              <a:gd name="connsiteX1149" fmla="*/ 7667459 w 8760760"/>
              <a:gd name="connsiteY1149" fmla="*/ 4164109 h 9201881"/>
              <a:gd name="connsiteX1150" fmla="*/ 7660337 w 8760760"/>
              <a:gd name="connsiteY1150" fmla="*/ 4166203 h 9201881"/>
              <a:gd name="connsiteX1151" fmla="*/ 7546077 w 8760760"/>
              <a:gd name="connsiteY1151" fmla="*/ 4224731 h 9201881"/>
              <a:gd name="connsiteX1152" fmla="*/ 7412314 w 8760760"/>
              <a:gd name="connsiteY1152" fmla="*/ 4319480 h 9201881"/>
              <a:gd name="connsiteX1153" fmla="*/ 7412314 w 8760760"/>
              <a:gd name="connsiteY1153" fmla="*/ 4403075 h 9201881"/>
              <a:gd name="connsiteX1154" fmla="*/ 7423460 w 8760760"/>
              <a:gd name="connsiteY1154" fmla="*/ 4492258 h 9201881"/>
              <a:gd name="connsiteX1155" fmla="*/ 7418293 w 8760760"/>
              <a:gd name="connsiteY1155" fmla="*/ 4535579 h 9201881"/>
              <a:gd name="connsiteX1156" fmla="*/ 7432699 w 8760760"/>
              <a:gd name="connsiteY1156" fmla="*/ 4495960 h 9201881"/>
              <a:gd name="connsiteX1157" fmla="*/ 7432699 w 8760760"/>
              <a:gd name="connsiteY1157" fmla="*/ 4539008 h 9201881"/>
              <a:gd name="connsiteX1158" fmla="*/ 7398266 w 8760760"/>
              <a:gd name="connsiteY1158" fmla="*/ 4693991 h 9201881"/>
              <a:gd name="connsiteX1159" fmla="*/ 7390567 w 8760760"/>
              <a:gd name="connsiteY1159" fmla="*/ 4707274 h 9201881"/>
              <a:gd name="connsiteX1160" fmla="*/ 7405375 w 8760760"/>
              <a:gd name="connsiteY1160" fmla="*/ 4740599 h 9201881"/>
              <a:gd name="connsiteX1161" fmla="*/ 7386664 w 8760760"/>
              <a:gd name="connsiteY1161" fmla="*/ 4778016 h 9201881"/>
              <a:gd name="connsiteX1162" fmla="*/ 7386266 w 8760760"/>
              <a:gd name="connsiteY1162" fmla="*/ 4777856 h 9201881"/>
              <a:gd name="connsiteX1163" fmla="*/ 7400692 w 8760760"/>
              <a:gd name="connsiteY1163" fmla="*/ 4807509 h 9201881"/>
              <a:gd name="connsiteX1164" fmla="*/ 7409325 w 8760760"/>
              <a:gd name="connsiteY1164" fmla="*/ 4875144 h 9201881"/>
              <a:gd name="connsiteX1165" fmla="*/ 7419724 w 8760760"/>
              <a:gd name="connsiteY1165" fmla="*/ 4950239 h 9201881"/>
              <a:gd name="connsiteX1166" fmla="*/ 7451329 w 8760760"/>
              <a:gd name="connsiteY1166" fmla="*/ 4971575 h 9201881"/>
              <a:gd name="connsiteX1167" fmla="*/ 7513267 w 8760760"/>
              <a:gd name="connsiteY1167" fmla="*/ 5012512 h 9201881"/>
              <a:gd name="connsiteX1168" fmla="*/ 7541719 w 8760760"/>
              <a:gd name="connsiteY1168" fmla="*/ 4967245 h 9201881"/>
              <a:gd name="connsiteX1169" fmla="*/ 7593527 w 8760760"/>
              <a:gd name="connsiteY1169" fmla="*/ 4892416 h 9201881"/>
              <a:gd name="connsiteX1170" fmla="*/ 7662603 w 8760760"/>
              <a:gd name="connsiteY1170" fmla="*/ 4834853 h 9201881"/>
              <a:gd name="connsiteX1171" fmla="*/ 7674113 w 8760760"/>
              <a:gd name="connsiteY1171" fmla="*/ 4846363 h 9201881"/>
              <a:gd name="connsiteX1172" fmla="*/ 7656847 w 8760760"/>
              <a:gd name="connsiteY1172" fmla="*/ 4915437 h 9201881"/>
              <a:gd name="connsiteX1173" fmla="*/ 7636699 w 8760760"/>
              <a:gd name="connsiteY1173" fmla="*/ 4944219 h 9201881"/>
              <a:gd name="connsiteX1174" fmla="*/ 7645331 w 8760760"/>
              <a:gd name="connsiteY1174" fmla="*/ 4973000 h 9201881"/>
              <a:gd name="connsiteX1175" fmla="*/ 7702895 w 8760760"/>
              <a:gd name="connsiteY1175" fmla="*/ 4949975 h 9201881"/>
              <a:gd name="connsiteX1176" fmla="*/ 7841043 w 8760760"/>
              <a:gd name="connsiteY1176" fmla="*/ 4898171 h 9201881"/>
              <a:gd name="connsiteX1177" fmla="*/ 7858315 w 8760760"/>
              <a:gd name="connsiteY1177" fmla="*/ 4926954 h 9201881"/>
              <a:gd name="connsiteX1178" fmla="*/ 7820897 w 8760760"/>
              <a:gd name="connsiteY1178" fmla="*/ 4984511 h 9201881"/>
              <a:gd name="connsiteX1179" fmla="*/ 7754703 w 8760760"/>
              <a:gd name="connsiteY1179" fmla="*/ 5036320 h 9201881"/>
              <a:gd name="connsiteX1180" fmla="*/ 7731675 w 8760760"/>
              <a:gd name="connsiteY1180" fmla="*/ 5065101 h 9201881"/>
              <a:gd name="connsiteX1181" fmla="*/ 7760459 w 8760760"/>
              <a:gd name="connsiteY1181" fmla="*/ 5076613 h 9201881"/>
              <a:gd name="connsiteX1182" fmla="*/ 7806507 w 8760760"/>
              <a:gd name="connsiteY1182" fmla="*/ 5111149 h 9201881"/>
              <a:gd name="connsiteX1183" fmla="*/ 7933143 w 8760760"/>
              <a:gd name="connsiteY1183" fmla="*/ 5168714 h 9201881"/>
              <a:gd name="connsiteX1184" fmla="*/ 7973435 w 8760760"/>
              <a:gd name="connsiteY1184" fmla="*/ 5157203 h 9201881"/>
              <a:gd name="connsiteX1185" fmla="*/ 8192175 w 8760760"/>
              <a:gd name="connsiteY1185" fmla="*/ 5030565 h 9201881"/>
              <a:gd name="connsiteX1186" fmla="*/ 8272765 w 8760760"/>
              <a:gd name="connsiteY1186" fmla="*/ 4973000 h 9201881"/>
              <a:gd name="connsiteX1187" fmla="*/ 8278521 w 8760760"/>
              <a:gd name="connsiteY1187" fmla="*/ 4990272 h 9201881"/>
              <a:gd name="connsiteX1188" fmla="*/ 8252613 w 8760760"/>
              <a:gd name="connsiteY1188" fmla="*/ 5030565 h 9201881"/>
              <a:gd name="connsiteX1189" fmla="*/ 8215201 w 8760760"/>
              <a:gd name="connsiteY1189" fmla="*/ 5059346 h 9201881"/>
              <a:gd name="connsiteX1190" fmla="*/ 8114465 w 8760760"/>
              <a:gd name="connsiteY1190" fmla="*/ 5122666 h 9201881"/>
              <a:gd name="connsiteX1191" fmla="*/ 8002219 w 8760760"/>
              <a:gd name="connsiteY1191" fmla="*/ 5203250 h 9201881"/>
              <a:gd name="connsiteX1192" fmla="*/ 8025243 w 8760760"/>
              <a:gd name="connsiteY1192" fmla="*/ 5260815 h 9201881"/>
              <a:gd name="connsiteX1193" fmla="*/ 8100075 w 8760760"/>
              <a:gd name="connsiteY1193" fmla="*/ 5370181 h 9201881"/>
              <a:gd name="connsiteX1194" fmla="*/ 8094319 w 8760760"/>
              <a:gd name="connsiteY1194" fmla="*/ 5416234 h 9201881"/>
              <a:gd name="connsiteX1195" fmla="*/ 8094319 w 8760760"/>
              <a:gd name="connsiteY1195" fmla="*/ 5459402 h 9201881"/>
              <a:gd name="connsiteX1196" fmla="*/ 8163393 w 8760760"/>
              <a:gd name="connsiteY1196" fmla="*/ 5508330 h 9201881"/>
              <a:gd name="connsiteX1197" fmla="*/ 8295787 w 8760760"/>
              <a:gd name="connsiteY1197" fmla="*/ 5560138 h 9201881"/>
              <a:gd name="connsiteX1198" fmla="*/ 8387887 w 8760760"/>
              <a:gd name="connsiteY1198" fmla="*/ 5583165 h 9201881"/>
              <a:gd name="connsiteX1199" fmla="*/ 8393643 w 8760760"/>
              <a:gd name="connsiteY1199" fmla="*/ 5600431 h 9201881"/>
              <a:gd name="connsiteX1200" fmla="*/ 8364859 w 8760760"/>
              <a:gd name="connsiteY1200" fmla="*/ 5623456 h 9201881"/>
              <a:gd name="connsiteX1201" fmla="*/ 8315931 w 8760760"/>
              <a:gd name="connsiteY1201" fmla="*/ 5609066 h 9201881"/>
              <a:gd name="connsiteX1202" fmla="*/ 8272765 w 8760760"/>
              <a:gd name="connsiteY1202" fmla="*/ 5594675 h 9201881"/>
              <a:gd name="connsiteX1203" fmla="*/ 8134611 w 8760760"/>
              <a:gd name="connsiteY1203" fmla="*/ 5548627 h 9201881"/>
              <a:gd name="connsiteX1204" fmla="*/ 8054027 w 8760760"/>
              <a:gd name="connsiteY1204" fmla="*/ 5554383 h 9201881"/>
              <a:gd name="connsiteX1205" fmla="*/ 7993587 w 8760760"/>
              <a:gd name="connsiteY1205" fmla="*/ 5594675 h 9201881"/>
              <a:gd name="connsiteX1206" fmla="*/ 7907243 w 8760760"/>
              <a:gd name="connsiteY1206" fmla="*/ 5652239 h 9201881"/>
              <a:gd name="connsiteX1207" fmla="*/ 7869825 w 8760760"/>
              <a:gd name="connsiteY1207" fmla="*/ 5704042 h 9201881"/>
              <a:gd name="connsiteX1208" fmla="*/ 7875579 w 8760760"/>
              <a:gd name="connsiteY1208" fmla="*/ 5729949 h 9201881"/>
              <a:gd name="connsiteX1209" fmla="*/ 7892851 w 8760760"/>
              <a:gd name="connsiteY1209" fmla="*/ 5755850 h 9201881"/>
              <a:gd name="connsiteX1210" fmla="*/ 7910117 w 8760760"/>
              <a:gd name="connsiteY1210" fmla="*/ 5781751 h 9201881"/>
              <a:gd name="connsiteX1211" fmla="*/ 7915877 w 8760760"/>
              <a:gd name="connsiteY1211" fmla="*/ 5804778 h 9201881"/>
              <a:gd name="connsiteX1212" fmla="*/ 7904363 w 8760760"/>
              <a:gd name="connsiteY1212" fmla="*/ 5819168 h 9201881"/>
              <a:gd name="connsiteX1213" fmla="*/ 7864069 w 8760760"/>
              <a:gd name="connsiteY1213" fmla="*/ 5824923 h 9201881"/>
              <a:gd name="connsiteX1214" fmla="*/ 7777723 w 8760760"/>
              <a:gd name="connsiteY1214" fmla="*/ 5842195 h 9201881"/>
              <a:gd name="connsiteX1215" fmla="*/ 7691385 w 8760760"/>
              <a:gd name="connsiteY1215" fmla="*/ 5928536 h 9201881"/>
              <a:gd name="connsiteX1216" fmla="*/ 7656847 w 8760760"/>
              <a:gd name="connsiteY1216" fmla="*/ 5951562 h 9201881"/>
              <a:gd name="connsiteX1217" fmla="*/ 7628065 w 8760760"/>
              <a:gd name="connsiteY1217" fmla="*/ 5974589 h 9201881"/>
              <a:gd name="connsiteX1218" fmla="*/ 7656847 w 8760760"/>
              <a:gd name="connsiteY1218" fmla="*/ 6049418 h 9201881"/>
              <a:gd name="connsiteX1219" fmla="*/ 7668357 w 8760760"/>
              <a:gd name="connsiteY1219" fmla="*/ 6072445 h 9201881"/>
              <a:gd name="connsiteX1220" fmla="*/ 7702895 w 8760760"/>
              <a:gd name="connsiteY1220" fmla="*/ 6141519 h 9201881"/>
              <a:gd name="connsiteX1221" fmla="*/ 7628065 w 8760760"/>
              <a:gd name="connsiteY1221" fmla="*/ 6210594 h 9201881"/>
              <a:gd name="connsiteX1222" fmla="*/ 7558991 w 8760760"/>
              <a:gd name="connsiteY1222" fmla="*/ 6311323 h 9201881"/>
              <a:gd name="connsiteX1223" fmla="*/ 7455379 w 8760760"/>
              <a:gd name="connsiteY1223" fmla="*/ 6383279 h 9201881"/>
              <a:gd name="connsiteX1224" fmla="*/ 7354642 w 8760760"/>
              <a:gd name="connsiteY1224" fmla="*/ 6391914 h 9201881"/>
              <a:gd name="connsiteX1225" fmla="*/ 7265423 w 8760760"/>
              <a:gd name="connsiteY1225" fmla="*/ 6400551 h 9201881"/>
              <a:gd name="connsiteX1226" fmla="*/ 7190588 w 8760760"/>
              <a:gd name="connsiteY1226" fmla="*/ 6394789 h 9201881"/>
              <a:gd name="connsiteX1227" fmla="*/ 7150295 w 8760760"/>
              <a:gd name="connsiteY1227" fmla="*/ 6391914 h 9201881"/>
              <a:gd name="connsiteX1228" fmla="*/ 7098492 w 8760760"/>
              <a:gd name="connsiteY1228" fmla="*/ 6383279 h 9201881"/>
              <a:gd name="connsiteX1229" fmla="*/ 7081221 w 8760760"/>
              <a:gd name="connsiteY1229" fmla="*/ 6383279 h 9201881"/>
              <a:gd name="connsiteX1230" fmla="*/ 7058199 w 8760760"/>
              <a:gd name="connsiteY1230" fmla="*/ 6371768 h 9201881"/>
              <a:gd name="connsiteX1231" fmla="*/ 7012146 w 8760760"/>
              <a:gd name="connsiteY1231" fmla="*/ 6386154 h 9201881"/>
              <a:gd name="connsiteX1232" fmla="*/ 6983365 w 8760760"/>
              <a:gd name="connsiteY1232" fmla="*/ 6412061 h 9201881"/>
              <a:gd name="connsiteX1233" fmla="*/ 6971852 w 8760760"/>
              <a:gd name="connsiteY1233" fmla="*/ 6433647 h 9201881"/>
              <a:gd name="connsiteX1234" fmla="*/ 6971117 w 8760760"/>
              <a:gd name="connsiteY1234" fmla="*/ 6434535 h 9201881"/>
              <a:gd name="connsiteX1235" fmla="*/ 6996352 w 8760760"/>
              <a:gd name="connsiteY1235" fmla="*/ 6443167 h 9201881"/>
              <a:gd name="connsiteX1236" fmla="*/ 7089378 w 8760760"/>
              <a:gd name="connsiteY1236" fmla="*/ 6468749 h 9201881"/>
              <a:gd name="connsiteX1237" fmla="*/ 7111776 w 8760760"/>
              <a:gd name="connsiteY1237" fmla="*/ 6474949 h 9201881"/>
              <a:gd name="connsiteX1238" fmla="*/ 7110002 w 8760760"/>
              <a:gd name="connsiteY1238" fmla="*/ 6469624 h 9201881"/>
              <a:gd name="connsiteX1239" fmla="*/ 7138784 w 8760760"/>
              <a:gd name="connsiteY1239" fmla="*/ 6429327 h 9201881"/>
              <a:gd name="connsiteX1240" fmla="*/ 7184832 w 8760760"/>
              <a:gd name="connsiteY1240" fmla="*/ 6469624 h 9201881"/>
              <a:gd name="connsiteX1241" fmla="*/ 7173322 w 8760760"/>
              <a:gd name="connsiteY1241" fmla="*/ 6492645 h 9201881"/>
              <a:gd name="connsiteX1242" fmla="*/ 7169410 w 8760760"/>
              <a:gd name="connsiteY1242" fmla="*/ 6493298 h 9201881"/>
              <a:gd name="connsiteX1243" fmla="*/ 7182397 w 8760760"/>
              <a:gd name="connsiteY1243" fmla="*/ 6498979 h 9201881"/>
              <a:gd name="connsiteX1244" fmla="*/ 7070767 w 8760760"/>
              <a:gd name="connsiteY1244" fmla="*/ 6512935 h 9201881"/>
              <a:gd name="connsiteX1245" fmla="*/ 7010309 w 8760760"/>
              <a:gd name="connsiteY1245" fmla="*/ 6512935 h 9201881"/>
              <a:gd name="connsiteX1246" fmla="*/ 6923285 w 8760760"/>
              <a:gd name="connsiteY1246" fmla="*/ 6499010 h 9201881"/>
              <a:gd name="connsiteX1247" fmla="*/ 6909973 w 8760760"/>
              <a:gd name="connsiteY1247" fmla="*/ 6521429 h 9201881"/>
              <a:gd name="connsiteX1248" fmla="*/ 6920045 w 8760760"/>
              <a:gd name="connsiteY1248" fmla="*/ 6555965 h 9201881"/>
              <a:gd name="connsiteX1249" fmla="*/ 6971853 w 8760760"/>
              <a:gd name="connsiteY1249" fmla="*/ 6648066 h 9201881"/>
              <a:gd name="connsiteX1250" fmla="*/ 7000636 w 8760760"/>
              <a:gd name="connsiteY1250" fmla="*/ 6751677 h 9201881"/>
              <a:gd name="connsiteX1251" fmla="*/ 6937317 w 8760760"/>
              <a:gd name="connsiteY1251" fmla="*/ 6878315 h 9201881"/>
              <a:gd name="connsiteX1252" fmla="*/ 6899900 w 8760760"/>
              <a:gd name="connsiteY1252" fmla="*/ 6904216 h 9201881"/>
              <a:gd name="connsiteX1253" fmla="*/ 6873997 w 8760760"/>
              <a:gd name="connsiteY1253" fmla="*/ 6924362 h 9201881"/>
              <a:gd name="connsiteX1254" fmla="*/ 6833706 w 8760760"/>
              <a:gd name="connsiteY1254" fmla="*/ 6912851 h 9201881"/>
              <a:gd name="connsiteX1255" fmla="*/ 6758871 w 8760760"/>
              <a:gd name="connsiteY1255" fmla="*/ 6918607 h 9201881"/>
              <a:gd name="connsiteX1256" fmla="*/ 6755568 w 8760760"/>
              <a:gd name="connsiteY1256" fmla="*/ 6920258 h 9201881"/>
              <a:gd name="connsiteX1257" fmla="*/ 6784725 w 8760760"/>
              <a:gd name="connsiteY1257" fmla="*/ 6958277 h 9201881"/>
              <a:gd name="connsiteX1258" fmla="*/ 6903328 w 8760760"/>
              <a:gd name="connsiteY1258" fmla="*/ 7033859 h 9201881"/>
              <a:gd name="connsiteX1259" fmla="*/ 7014954 w 8760760"/>
              <a:gd name="connsiteY1259" fmla="*/ 7117579 h 9201881"/>
              <a:gd name="connsiteX1260" fmla="*/ 6991698 w 8760760"/>
              <a:gd name="connsiteY1260" fmla="*/ 7145485 h 9201881"/>
              <a:gd name="connsiteX1261" fmla="*/ 6954496 w 8760760"/>
              <a:gd name="connsiteY1261" fmla="*/ 7145485 h 9201881"/>
              <a:gd name="connsiteX1262" fmla="*/ 6914957 w 8760760"/>
              <a:gd name="connsiteY1262" fmla="*/ 7126880 h 9201881"/>
              <a:gd name="connsiteX1263" fmla="*/ 6880072 w 8760760"/>
              <a:gd name="connsiteY1263" fmla="*/ 7108274 h 9201881"/>
              <a:gd name="connsiteX1264" fmla="*/ 6828914 w 8760760"/>
              <a:gd name="connsiteY1264" fmla="*/ 7068739 h 9201881"/>
              <a:gd name="connsiteX1265" fmla="*/ 6787791 w 8760760"/>
              <a:gd name="connsiteY1265" fmla="*/ 7039363 h 9201881"/>
              <a:gd name="connsiteX1266" fmla="*/ 6775572 w 8760760"/>
              <a:gd name="connsiteY1266" fmla="*/ 7042696 h 9201881"/>
              <a:gd name="connsiteX1267" fmla="*/ 6694981 w 8760760"/>
              <a:gd name="connsiteY1267" fmla="*/ 7011034 h 9201881"/>
              <a:gd name="connsiteX1268" fmla="*/ 6640299 w 8760760"/>
              <a:gd name="connsiteY1268" fmla="*/ 6984415 h 9201881"/>
              <a:gd name="connsiteX1269" fmla="*/ 6637901 w 8760760"/>
              <a:gd name="connsiteY1269" fmla="*/ 6982882 h 9201881"/>
              <a:gd name="connsiteX1270" fmla="*/ 6619615 w 8760760"/>
              <a:gd name="connsiteY1270" fmla="*/ 6976882 h 9201881"/>
              <a:gd name="connsiteX1271" fmla="*/ 6535895 w 8760760"/>
              <a:gd name="connsiteY1271" fmla="*/ 6931535 h 9201881"/>
              <a:gd name="connsiteX1272" fmla="*/ 6484733 w 8760760"/>
              <a:gd name="connsiteY1272" fmla="*/ 6917579 h 9201881"/>
              <a:gd name="connsiteX1273" fmla="*/ 6440543 w 8760760"/>
              <a:gd name="connsiteY1273" fmla="*/ 6929208 h 9201881"/>
              <a:gd name="connsiteX1274" fmla="*/ 6424269 w 8760760"/>
              <a:gd name="connsiteY1274" fmla="*/ 6959442 h 9201881"/>
              <a:gd name="connsiteX1275" fmla="*/ 6491706 w 8760760"/>
              <a:gd name="connsiteY1275" fmla="*/ 6985021 h 9201881"/>
              <a:gd name="connsiteX1276" fmla="*/ 6554497 w 8760760"/>
              <a:gd name="connsiteY1276" fmla="*/ 7015255 h 9201881"/>
              <a:gd name="connsiteX1277" fmla="*/ 6545195 w 8760760"/>
              <a:gd name="connsiteY1277" fmla="*/ 7038511 h 9201881"/>
              <a:gd name="connsiteX1278" fmla="*/ 6466127 w 8760760"/>
              <a:gd name="connsiteY1278" fmla="*/ 7043160 h 9201881"/>
              <a:gd name="connsiteX1279" fmla="*/ 6410314 w 8760760"/>
              <a:gd name="connsiteY1279" fmla="*/ 7029205 h 9201881"/>
              <a:gd name="connsiteX1280" fmla="*/ 6331245 w 8760760"/>
              <a:gd name="connsiteY1280" fmla="*/ 7089672 h 9201881"/>
              <a:gd name="connsiteX1281" fmla="*/ 6182409 w 8760760"/>
              <a:gd name="connsiteY1281" fmla="*/ 7210599 h 9201881"/>
              <a:gd name="connsiteX1282" fmla="*/ 6152178 w 8760760"/>
              <a:gd name="connsiteY1282" fmla="*/ 7222227 h 9201881"/>
              <a:gd name="connsiteX1283" fmla="*/ 6154506 w 8760760"/>
              <a:gd name="connsiteY1283" fmla="*/ 7247811 h 9201881"/>
              <a:gd name="connsiteX1284" fmla="*/ 6173107 w 8760760"/>
              <a:gd name="connsiteY1284" fmla="*/ 7340831 h 9201881"/>
              <a:gd name="connsiteX1285" fmla="*/ 6094039 w 8760760"/>
              <a:gd name="connsiteY1285" fmla="*/ 7373387 h 9201881"/>
              <a:gd name="connsiteX1286" fmla="*/ 6080083 w 8760760"/>
              <a:gd name="connsiteY1286" fmla="*/ 7382693 h 9201881"/>
              <a:gd name="connsiteX1287" fmla="*/ 6121945 w 8760760"/>
              <a:gd name="connsiteY1287" fmla="*/ 7466411 h 9201881"/>
              <a:gd name="connsiteX1288" fmla="*/ 6135897 w 8760760"/>
              <a:gd name="connsiteY1288" fmla="*/ 7485018 h 9201881"/>
              <a:gd name="connsiteX1289" fmla="*/ 6180081 w 8760760"/>
              <a:gd name="connsiteY1289" fmla="*/ 7538502 h 9201881"/>
              <a:gd name="connsiteX1290" fmla="*/ 6224269 w 8760760"/>
              <a:gd name="connsiteY1290" fmla="*/ 7596643 h 9201881"/>
              <a:gd name="connsiteX1291" fmla="*/ 6182409 w 8760760"/>
              <a:gd name="connsiteY1291" fmla="*/ 7573387 h 9201881"/>
              <a:gd name="connsiteX1292" fmla="*/ 6094039 w 8760760"/>
              <a:gd name="connsiteY1292" fmla="*/ 7526875 h 9201881"/>
              <a:gd name="connsiteX1293" fmla="*/ 6091711 w 8760760"/>
              <a:gd name="connsiteY1293" fmla="*/ 7550131 h 9201881"/>
              <a:gd name="connsiteX1294" fmla="*/ 6089387 w 8760760"/>
              <a:gd name="connsiteY1294" fmla="*/ 7564086 h 9201881"/>
              <a:gd name="connsiteX1295" fmla="*/ 6066131 w 8760760"/>
              <a:gd name="connsiteY1295" fmla="*/ 7564086 h 9201881"/>
              <a:gd name="connsiteX1296" fmla="*/ 6028925 w 8760760"/>
              <a:gd name="connsiteY1296" fmla="*/ 7596643 h 9201881"/>
              <a:gd name="connsiteX1297" fmla="*/ 6010319 w 8760760"/>
              <a:gd name="connsiteY1297" fmla="*/ 7626872 h 9201881"/>
              <a:gd name="connsiteX1298" fmla="*/ 5987063 w 8760760"/>
              <a:gd name="connsiteY1298" fmla="*/ 7629200 h 9201881"/>
              <a:gd name="connsiteX1299" fmla="*/ 5949857 w 8760760"/>
              <a:gd name="connsiteY1299" fmla="*/ 7610594 h 9201881"/>
              <a:gd name="connsiteX1300" fmla="*/ 5889389 w 8760760"/>
              <a:gd name="connsiteY1300" fmla="*/ 7605944 h 9201881"/>
              <a:gd name="connsiteX1301" fmla="*/ 5856833 w 8760760"/>
              <a:gd name="connsiteY1301" fmla="*/ 7615245 h 9201881"/>
              <a:gd name="connsiteX1302" fmla="*/ 5835903 w 8760760"/>
              <a:gd name="connsiteY1302" fmla="*/ 7598966 h 9201881"/>
              <a:gd name="connsiteX1303" fmla="*/ 5805669 w 8760760"/>
              <a:gd name="connsiteY1303" fmla="*/ 7578037 h 9201881"/>
              <a:gd name="connsiteX1304" fmla="*/ 5754507 w 8760760"/>
              <a:gd name="connsiteY1304" fmla="*/ 7475712 h 9201881"/>
              <a:gd name="connsiteX1305" fmla="*/ 5777763 w 8760760"/>
              <a:gd name="connsiteY1305" fmla="*/ 7391994 h 9201881"/>
              <a:gd name="connsiteX1306" fmla="*/ 5819625 w 8760760"/>
              <a:gd name="connsiteY1306" fmla="*/ 7317575 h 9201881"/>
              <a:gd name="connsiteX1307" fmla="*/ 5805669 w 8760760"/>
              <a:gd name="connsiteY1307" fmla="*/ 7252461 h 9201881"/>
              <a:gd name="connsiteX1308" fmla="*/ 5768463 w 8760760"/>
              <a:gd name="connsiteY1308" fmla="*/ 7201298 h 9201881"/>
              <a:gd name="connsiteX1309" fmla="*/ 5745207 w 8760760"/>
              <a:gd name="connsiteY1309" fmla="*/ 7180365 h 9201881"/>
              <a:gd name="connsiteX1310" fmla="*/ 5707994 w 8760760"/>
              <a:gd name="connsiteY1310" fmla="*/ 7168741 h 9201881"/>
              <a:gd name="connsiteX1311" fmla="*/ 5689394 w 8760760"/>
              <a:gd name="connsiteY1311" fmla="*/ 7178042 h 9201881"/>
              <a:gd name="connsiteX1312" fmla="*/ 5675437 w 8760760"/>
              <a:gd name="connsiteY1312" fmla="*/ 7178042 h 9201881"/>
              <a:gd name="connsiteX1313" fmla="*/ 5633581 w 8760760"/>
              <a:gd name="connsiteY1313" fmla="*/ 7185019 h 9201881"/>
              <a:gd name="connsiteX1314" fmla="*/ 5601025 w 8760760"/>
              <a:gd name="connsiteY1314" fmla="*/ 7187343 h 9201881"/>
              <a:gd name="connsiteX1315" fmla="*/ 5540555 w 8760760"/>
              <a:gd name="connsiteY1315" fmla="*/ 7191999 h 9201881"/>
              <a:gd name="connsiteX1316" fmla="*/ 5468465 w 8760760"/>
              <a:gd name="connsiteY1316" fmla="*/ 7185019 h 9201881"/>
              <a:gd name="connsiteX1317" fmla="*/ 5387069 w 8760760"/>
              <a:gd name="connsiteY1317" fmla="*/ 7178042 h 9201881"/>
              <a:gd name="connsiteX1318" fmla="*/ 5352187 w 8760760"/>
              <a:gd name="connsiteY1318" fmla="*/ 7161183 h 9201881"/>
              <a:gd name="connsiteX1319" fmla="*/ 5331957 w 8760760"/>
              <a:gd name="connsiteY1319" fmla="*/ 7144082 h 9201881"/>
              <a:gd name="connsiteX1320" fmla="*/ 5273194 w 8760760"/>
              <a:gd name="connsiteY1320" fmla="*/ 7209627 h 9201881"/>
              <a:gd name="connsiteX1321" fmla="*/ 5244411 w 8760760"/>
              <a:gd name="connsiteY1321" fmla="*/ 7278701 h 9201881"/>
              <a:gd name="connsiteX1322" fmla="*/ 5258803 w 8760760"/>
              <a:gd name="connsiteY1322" fmla="*/ 7336266 h 9201881"/>
              <a:gd name="connsiteX1323" fmla="*/ 5273194 w 8760760"/>
              <a:gd name="connsiteY1323" fmla="*/ 7399584 h 9201881"/>
              <a:gd name="connsiteX1324" fmla="*/ 5244411 w 8760760"/>
              <a:gd name="connsiteY1324" fmla="*/ 7451387 h 9201881"/>
              <a:gd name="connsiteX1325" fmla="*/ 5158073 w 8760760"/>
              <a:gd name="connsiteY1325" fmla="*/ 7491685 h 9201881"/>
              <a:gd name="connsiteX1326" fmla="*/ 5139347 w 8760760"/>
              <a:gd name="connsiteY1326" fmla="*/ 7498866 h 9201881"/>
              <a:gd name="connsiteX1327" fmla="*/ 5134835 w 8760760"/>
              <a:gd name="connsiteY1327" fmla="*/ 7512405 h 9201881"/>
              <a:gd name="connsiteX1328" fmla="*/ 5118119 w 8760760"/>
              <a:gd name="connsiteY1328" fmla="*/ 7529122 h 9201881"/>
              <a:gd name="connsiteX1329" fmla="*/ 5116466 w 8760760"/>
              <a:gd name="connsiteY1329" fmla="*/ 7507643 h 9201881"/>
              <a:gd name="connsiteX1330" fmla="*/ 5105546 w 8760760"/>
              <a:gd name="connsiteY1330" fmla="*/ 7511830 h 9201881"/>
              <a:gd name="connsiteX1331" fmla="*/ 5028554 w 8760760"/>
              <a:gd name="connsiteY1331" fmla="*/ 7572269 h 9201881"/>
              <a:gd name="connsiteX1332" fmla="*/ 4927818 w 8760760"/>
              <a:gd name="connsiteY1332" fmla="*/ 7698907 h 9201881"/>
              <a:gd name="connsiteX1333" fmla="*/ 4890405 w 8760760"/>
              <a:gd name="connsiteY1333" fmla="*/ 7796765 h 9201881"/>
              <a:gd name="connsiteX1334" fmla="*/ 4858743 w 8760760"/>
              <a:gd name="connsiteY1334" fmla="*/ 7900376 h 9201881"/>
              <a:gd name="connsiteX1335" fmla="*/ 4726355 w 8760760"/>
              <a:gd name="connsiteY1335" fmla="*/ 8199699 h 9201881"/>
              <a:gd name="connsiteX1336" fmla="*/ 4691813 w 8760760"/>
              <a:gd name="connsiteY1336" fmla="*/ 8257262 h 9201881"/>
              <a:gd name="connsiteX1337" fmla="*/ 4645765 w 8760760"/>
              <a:gd name="connsiteY1337" fmla="*/ 8343608 h 9201881"/>
              <a:gd name="connsiteX1338" fmla="*/ 4576691 w 8760760"/>
              <a:gd name="connsiteY1338" fmla="*/ 8406922 h 9201881"/>
              <a:gd name="connsiteX1339" fmla="*/ 4582447 w 8760760"/>
              <a:gd name="connsiteY1339" fmla="*/ 8320582 h 9201881"/>
              <a:gd name="connsiteX1340" fmla="*/ 4657282 w 8760760"/>
              <a:gd name="connsiteY1340" fmla="*/ 8170917 h 9201881"/>
              <a:gd name="connsiteX1341" fmla="*/ 4665911 w 8760760"/>
              <a:gd name="connsiteY1341" fmla="*/ 8147896 h 9201881"/>
              <a:gd name="connsiteX1342" fmla="*/ 4674547 w 8760760"/>
              <a:gd name="connsiteY1342" fmla="*/ 8124869 h 9201881"/>
              <a:gd name="connsiteX1343" fmla="*/ 4709083 w 8760760"/>
              <a:gd name="connsiteY1343" fmla="*/ 8041405 h 9201881"/>
              <a:gd name="connsiteX1344" fmla="*/ 4743621 w 8760760"/>
              <a:gd name="connsiteY1344" fmla="*/ 7946429 h 9201881"/>
              <a:gd name="connsiteX1345" fmla="*/ 4732370 w 8760760"/>
              <a:gd name="connsiteY1345" fmla="*/ 7838413 h 9201881"/>
              <a:gd name="connsiteX1346" fmla="*/ 4703594 w 8760760"/>
              <a:gd name="connsiteY1346" fmla="*/ 7880952 h 9201881"/>
              <a:gd name="connsiteX1347" fmla="*/ 4636701 w 8760760"/>
              <a:gd name="connsiteY1347" fmla="*/ 7992426 h 9201881"/>
              <a:gd name="connsiteX1348" fmla="*/ 4547530 w 8760760"/>
              <a:gd name="connsiteY1348" fmla="*/ 8159635 h 9201881"/>
              <a:gd name="connsiteX1349" fmla="*/ 4413767 w 8760760"/>
              <a:gd name="connsiteY1349" fmla="*/ 8282242 h 9201881"/>
              <a:gd name="connsiteX1350" fmla="*/ 4424911 w 8760760"/>
              <a:gd name="connsiteY1350" fmla="*/ 8115043 h 9201881"/>
              <a:gd name="connsiteX1351" fmla="*/ 4569831 w 8760760"/>
              <a:gd name="connsiteY1351" fmla="*/ 7825216 h 9201881"/>
              <a:gd name="connsiteX1352" fmla="*/ 4586543 w 8760760"/>
              <a:gd name="connsiteY1352" fmla="*/ 7780635 h 9201881"/>
              <a:gd name="connsiteX1353" fmla="*/ 4603266 w 8760760"/>
              <a:gd name="connsiteY1353" fmla="*/ 7736043 h 9201881"/>
              <a:gd name="connsiteX1354" fmla="*/ 4616034 w 8760760"/>
              <a:gd name="connsiteY1354" fmla="*/ 7688154 h 9201881"/>
              <a:gd name="connsiteX1355" fmla="*/ 4610335 w 8760760"/>
              <a:gd name="connsiteY1355" fmla="*/ 7689662 h 9201881"/>
              <a:gd name="connsiteX1356" fmla="*/ 4546674 w 8760760"/>
              <a:gd name="connsiteY1356" fmla="*/ 7681814 h 9201881"/>
              <a:gd name="connsiteX1357" fmla="*/ 4532634 w 8760760"/>
              <a:gd name="connsiteY1357" fmla="*/ 7675389 h 9201881"/>
              <a:gd name="connsiteX1358" fmla="*/ 4450053 w 8760760"/>
              <a:gd name="connsiteY1358" fmla="*/ 7791010 h 9201881"/>
              <a:gd name="connsiteX1359" fmla="*/ 4415515 w 8760760"/>
              <a:gd name="connsiteY1359" fmla="*/ 7814030 h 9201881"/>
              <a:gd name="connsiteX1360" fmla="*/ 4490346 w 8760760"/>
              <a:gd name="connsiteY1360" fmla="*/ 7710419 h 9201881"/>
              <a:gd name="connsiteX1361" fmla="*/ 4501858 w 8760760"/>
              <a:gd name="connsiteY1361" fmla="*/ 7691712 h 9201881"/>
              <a:gd name="connsiteX1362" fmla="*/ 4529943 w 8760760"/>
              <a:gd name="connsiteY1362" fmla="*/ 7674158 h 9201881"/>
              <a:gd name="connsiteX1363" fmla="*/ 4495221 w 8760760"/>
              <a:gd name="connsiteY1363" fmla="*/ 7658269 h 9201881"/>
              <a:gd name="connsiteX1364" fmla="*/ 4428941 w 8760760"/>
              <a:gd name="connsiteY1364" fmla="*/ 7564086 h 9201881"/>
              <a:gd name="connsiteX1365" fmla="*/ 4424291 w 8760760"/>
              <a:gd name="connsiteY1365" fmla="*/ 7531525 h 9201881"/>
              <a:gd name="connsiteX1366" fmla="*/ 4475453 w 8760760"/>
              <a:gd name="connsiteY1366" fmla="*/ 7431528 h 9201881"/>
              <a:gd name="connsiteX1367" fmla="*/ 4591730 w 8760760"/>
              <a:gd name="connsiteY1367" fmla="*/ 7387343 h 9201881"/>
              <a:gd name="connsiteX1368" fmla="*/ 4703361 w 8760760"/>
              <a:gd name="connsiteY1368" fmla="*/ 7447806 h 9201881"/>
              <a:gd name="connsiteX1369" fmla="*/ 4717891 w 8760760"/>
              <a:gd name="connsiteY1369" fmla="*/ 7474934 h 9201881"/>
              <a:gd name="connsiteX1370" fmla="*/ 4720306 w 8760760"/>
              <a:gd name="connsiteY1370" fmla="*/ 7469904 h 9201881"/>
              <a:gd name="connsiteX1371" fmla="*/ 4737029 w 8760760"/>
              <a:gd name="connsiteY1371" fmla="*/ 7390490 h 9201881"/>
              <a:gd name="connsiteX1372" fmla="*/ 4730063 w 8760760"/>
              <a:gd name="connsiteY1372" fmla="*/ 7267869 h 9201881"/>
              <a:gd name="connsiteX1373" fmla="*/ 4722647 w 8760760"/>
              <a:gd name="connsiteY1373" fmla="*/ 7216453 h 9201881"/>
              <a:gd name="connsiteX1374" fmla="*/ 4714839 w 8760760"/>
              <a:gd name="connsiteY1374" fmla="*/ 7221138 h 9201881"/>
              <a:gd name="connsiteX1375" fmla="*/ 4709083 w 8760760"/>
              <a:gd name="connsiteY1375" fmla="*/ 7192362 h 9201881"/>
              <a:gd name="connsiteX1376" fmla="*/ 4717778 w 8760760"/>
              <a:gd name="connsiteY1376" fmla="*/ 7182699 h 9201881"/>
              <a:gd name="connsiteX1377" fmla="*/ 4709161 w 8760760"/>
              <a:gd name="connsiteY1377" fmla="*/ 7122952 h 9201881"/>
              <a:gd name="connsiteX1378" fmla="*/ 4696967 w 8760760"/>
              <a:gd name="connsiteY1378" fmla="*/ 7053285 h 9201881"/>
              <a:gd name="connsiteX1379" fmla="*/ 4694331 w 8760760"/>
              <a:gd name="connsiteY1379" fmla="*/ 7037263 h 9201881"/>
              <a:gd name="connsiteX1380" fmla="*/ 4685339 w 8760760"/>
              <a:gd name="connsiteY1380" fmla="*/ 7022191 h 9201881"/>
              <a:gd name="connsiteX1381" fmla="*/ 4570937 w 8760760"/>
              <a:gd name="connsiteY1381" fmla="*/ 7025426 h 9201881"/>
              <a:gd name="connsiteX1382" fmla="*/ 4323415 w 8760760"/>
              <a:gd name="connsiteY1382" fmla="*/ 7244165 h 9201881"/>
              <a:gd name="connsiteX1383" fmla="*/ 4127703 w 8760760"/>
              <a:gd name="connsiteY1383" fmla="*/ 7508950 h 9201881"/>
              <a:gd name="connsiteX1384" fmla="*/ 4052874 w 8760760"/>
              <a:gd name="connsiteY1384" fmla="*/ 7511830 h 9201881"/>
              <a:gd name="connsiteX1385" fmla="*/ 4029851 w 8760760"/>
              <a:gd name="connsiteY1385" fmla="*/ 7451387 h 9201881"/>
              <a:gd name="connsiteX1386" fmla="*/ 4098927 w 8760760"/>
              <a:gd name="connsiteY1386" fmla="*/ 7370802 h 9201881"/>
              <a:gd name="connsiteX1387" fmla="*/ 4130583 w 8760760"/>
              <a:gd name="connsiteY1387" fmla="*/ 7347776 h 9201881"/>
              <a:gd name="connsiteX1388" fmla="*/ 4162241 w 8760760"/>
              <a:gd name="connsiteY1388" fmla="*/ 7324754 h 9201881"/>
              <a:gd name="connsiteX1389" fmla="*/ 4168001 w 8760760"/>
              <a:gd name="connsiteY1389" fmla="*/ 7318994 h 9201881"/>
              <a:gd name="connsiteX1390" fmla="*/ 4202531 w 8760760"/>
              <a:gd name="connsiteY1390" fmla="*/ 7261435 h 9201881"/>
              <a:gd name="connsiteX1391" fmla="*/ 4265857 w 8760760"/>
              <a:gd name="connsiteY1391" fmla="*/ 7094506 h 9201881"/>
              <a:gd name="connsiteX1392" fmla="*/ 4260097 w 8760760"/>
              <a:gd name="connsiteY1392" fmla="*/ 7065723 h 9201881"/>
              <a:gd name="connsiteX1393" fmla="*/ 4237794 w 8760760"/>
              <a:gd name="connsiteY1393" fmla="*/ 7037658 h 9201881"/>
              <a:gd name="connsiteX1394" fmla="*/ 4214593 w 8760760"/>
              <a:gd name="connsiteY1394" fmla="*/ 7035080 h 9201881"/>
              <a:gd name="connsiteX1395" fmla="*/ 4168530 w 8760760"/>
              <a:gd name="connsiteY1395" fmla="*/ 7089517 h 9201881"/>
              <a:gd name="connsiteX1396" fmla="*/ 4101649 w 8760760"/>
              <a:gd name="connsiteY1396" fmla="*/ 7134098 h 9201881"/>
              <a:gd name="connsiteX1397" fmla="*/ 4120539 w 8760760"/>
              <a:gd name="connsiteY1397" fmla="*/ 7107941 h 9201881"/>
              <a:gd name="connsiteX1398" fmla="*/ 4097485 w 8760760"/>
              <a:gd name="connsiteY1398" fmla="*/ 7131919 h 9201881"/>
              <a:gd name="connsiteX1399" fmla="*/ 4070145 w 8760760"/>
              <a:gd name="connsiteY1399" fmla="*/ 7140552 h 9201881"/>
              <a:gd name="connsiteX1400" fmla="*/ 4041363 w 8760760"/>
              <a:gd name="connsiteY1400" fmla="*/ 7106016 h 9201881"/>
              <a:gd name="connsiteX1401" fmla="*/ 4075895 w 8760760"/>
              <a:gd name="connsiteY1401" fmla="*/ 7042696 h 9201881"/>
              <a:gd name="connsiteX1402" fmla="*/ 4110437 w 8760760"/>
              <a:gd name="connsiteY1402" fmla="*/ 6996650 h 9201881"/>
              <a:gd name="connsiteX1403" fmla="*/ 4038482 w 8760760"/>
              <a:gd name="connsiteY1403" fmla="*/ 6921815 h 9201881"/>
              <a:gd name="connsiteX1404" fmla="*/ 3966529 w 8760760"/>
              <a:gd name="connsiteY1404" fmla="*/ 6852739 h 9201881"/>
              <a:gd name="connsiteX1405" fmla="*/ 3978039 w 8760760"/>
              <a:gd name="connsiteY1405" fmla="*/ 6806691 h 9201881"/>
              <a:gd name="connsiteX1406" fmla="*/ 3983799 w 8760760"/>
              <a:gd name="connsiteY1406" fmla="*/ 6766394 h 9201881"/>
              <a:gd name="connsiteX1407" fmla="*/ 3972289 w 8760760"/>
              <a:gd name="connsiteY1407" fmla="*/ 6731858 h 9201881"/>
              <a:gd name="connsiteX1408" fmla="*/ 3931995 w 8760760"/>
              <a:gd name="connsiteY1408" fmla="*/ 6703080 h 9201881"/>
              <a:gd name="connsiteX1409" fmla="*/ 3839890 w 8760760"/>
              <a:gd name="connsiteY1409" fmla="*/ 6754883 h 9201881"/>
              <a:gd name="connsiteX1410" fmla="*/ 3719013 w 8760760"/>
              <a:gd name="connsiteY1410" fmla="*/ 6826839 h 9201881"/>
              <a:gd name="connsiteX1411" fmla="*/ 3592375 w 8760760"/>
              <a:gd name="connsiteY1411" fmla="*/ 6904549 h 9201881"/>
              <a:gd name="connsiteX1412" fmla="*/ 3517539 w 8760760"/>
              <a:gd name="connsiteY1412" fmla="*/ 6996650 h 9201881"/>
              <a:gd name="connsiteX1413" fmla="*/ 3390907 w 8760760"/>
              <a:gd name="connsiteY1413" fmla="*/ 7100261 h 9201881"/>
              <a:gd name="connsiteX1414" fmla="*/ 3247003 w 8760760"/>
              <a:gd name="connsiteY1414" fmla="*/ 7013915 h 9201881"/>
              <a:gd name="connsiteX1415" fmla="*/ 3218221 w 8760760"/>
              <a:gd name="connsiteY1415" fmla="*/ 6933330 h 9201881"/>
              <a:gd name="connsiteX1416" fmla="*/ 3379391 w 8760760"/>
              <a:gd name="connsiteY1416" fmla="*/ 6818203 h 9201881"/>
              <a:gd name="connsiteX1417" fmla="*/ 3471498 w 8760760"/>
              <a:gd name="connsiteY1417" fmla="*/ 6846984 h 9201881"/>
              <a:gd name="connsiteX1418" fmla="*/ 3517539 w 8760760"/>
              <a:gd name="connsiteY1418" fmla="*/ 6881522 h 9201881"/>
              <a:gd name="connsiteX1419" fmla="*/ 3589495 w 8760760"/>
              <a:gd name="connsiteY1419" fmla="*/ 6846984 h 9201881"/>
              <a:gd name="connsiteX1420" fmla="*/ 3655693 w 8760760"/>
              <a:gd name="connsiteY1420" fmla="*/ 6812447 h 9201881"/>
              <a:gd name="connsiteX1421" fmla="*/ 3667210 w 8760760"/>
              <a:gd name="connsiteY1421" fmla="*/ 6806691 h 9201881"/>
              <a:gd name="connsiteX1422" fmla="*/ 3681595 w 8760760"/>
              <a:gd name="connsiteY1422" fmla="*/ 6795176 h 9201881"/>
              <a:gd name="connsiteX1423" fmla="*/ 3695993 w 8760760"/>
              <a:gd name="connsiteY1423" fmla="*/ 6783666 h 9201881"/>
              <a:gd name="connsiteX1424" fmla="*/ 3776577 w 8760760"/>
              <a:gd name="connsiteY1424" fmla="*/ 6737618 h 9201881"/>
              <a:gd name="connsiteX1425" fmla="*/ 3888823 w 8760760"/>
              <a:gd name="connsiteY1425" fmla="*/ 6654152 h 9201881"/>
              <a:gd name="connsiteX1426" fmla="*/ 3906517 w 8760760"/>
              <a:gd name="connsiteY1426" fmla="*/ 6632731 h 9201881"/>
              <a:gd name="connsiteX1427" fmla="*/ 3844417 w 8760760"/>
              <a:gd name="connsiteY1427" fmla="*/ 6601872 h 9201881"/>
              <a:gd name="connsiteX1428" fmla="*/ 3659441 w 8760760"/>
              <a:gd name="connsiteY1428" fmla="*/ 6489136 h 9201881"/>
              <a:gd name="connsiteX1429" fmla="*/ 3635087 w 8760760"/>
              <a:gd name="connsiteY1429" fmla="*/ 6471224 h 9201881"/>
              <a:gd name="connsiteX1430" fmla="*/ 3622325 w 8760760"/>
              <a:gd name="connsiteY1430" fmla="*/ 6486178 h 9201881"/>
              <a:gd name="connsiteX1431" fmla="*/ 3544295 w 8760760"/>
              <a:gd name="connsiteY1431" fmla="*/ 6543309 h 9201881"/>
              <a:gd name="connsiteX1432" fmla="*/ 3399386 w 8760760"/>
              <a:gd name="connsiteY1432" fmla="*/ 6548887 h 9201881"/>
              <a:gd name="connsiteX1433" fmla="*/ 3354805 w 8760760"/>
              <a:gd name="connsiteY1433" fmla="*/ 6431835 h 9201881"/>
              <a:gd name="connsiteX1434" fmla="*/ 3367345 w 8760760"/>
              <a:gd name="connsiteY1434" fmla="*/ 6397005 h 9201881"/>
              <a:gd name="connsiteX1435" fmla="*/ 3374289 w 8760760"/>
              <a:gd name="connsiteY1435" fmla="*/ 6387138 h 9201881"/>
              <a:gd name="connsiteX1436" fmla="*/ 3338721 w 8760760"/>
              <a:gd name="connsiteY1436" fmla="*/ 6368603 h 9201881"/>
              <a:gd name="connsiteX1437" fmla="*/ 3231103 w 8760760"/>
              <a:gd name="connsiteY1437" fmla="*/ 6312634 h 9201881"/>
              <a:gd name="connsiteX1438" fmla="*/ 3110563 w 8760760"/>
              <a:gd name="connsiteY1438" fmla="*/ 6269584 h 9201881"/>
              <a:gd name="connsiteX1439" fmla="*/ 3213877 w 8760760"/>
              <a:gd name="connsiteY1439" fmla="*/ 6390123 h 9201881"/>
              <a:gd name="connsiteX1440" fmla="*/ 3274153 w 8760760"/>
              <a:gd name="connsiteY1440" fmla="*/ 6476223 h 9201881"/>
              <a:gd name="connsiteX1441" fmla="*/ 3071818 w 8760760"/>
              <a:gd name="connsiteY1441" fmla="*/ 6299722 h 9201881"/>
              <a:gd name="connsiteX1442" fmla="*/ 2817827 w 8760760"/>
              <a:gd name="connsiteY1442" fmla="*/ 6032818 h 9201881"/>
              <a:gd name="connsiteX1443" fmla="*/ 2731730 w 8760760"/>
              <a:gd name="connsiteY1443" fmla="*/ 5939184 h 9201881"/>
              <a:gd name="connsiteX1444" fmla="*/ 2728083 w 8760760"/>
              <a:gd name="connsiteY1444" fmla="*/ 5935579 h 9201881"/>
              <a:gd name="connsiteX1445" fmla="*/ 2689765 w 8760760"/>
              <a:gd name="connsiteY1445" fmla="*/ 5929399 h 9201881"/>
              <a:gd name="connsiteX1446" fmla="*/ 2688679 w 8760760"/>
              <a:gd name="connsiteY1446" fmla="*/ 5942416 h 9201881"/>
              <a:gd name="connsiteX1447" fmla="*/ 2620874 w 8760760"/>
              <a:gd name="connsiteY1447" fmla="*/ 5902053 h 9201881"/>
              <a:gd name="connsiteX1448" fmla="*/ 2616151 w 8760760"/>
              <a:gd name="connsiteY1448" fmla="*/ 5895643 h 9201881"/>
              <a:gd name="connsiteX1449" fmla="*/ 2596807 w 8760760"/>
              <a:gd name="connsiteY1449" fmla="*/ 5885637 h 9201881"/>
              <a:gd name="connsiteX1450" fmla="*/ 2556834 w 8760760"/>
              <a:gd name="connsiteY1450" fmla="*/ 5843760 h 9201881"/>
              <a:gd name="connsiteX1451" fmla="*/ 2544738 w 8760760"/>
              <a:gd name="connsiteY1451" fmla="*/ 5861232 h 9201881"/>
              <a:gd name="connsiteX1452" fmla="*/ 2536101 w 8760760"/>
              <a:gd name="connsiteY1452" fmla="*/ 5881379 h 9201881"/>
              <a:gd name="connsiteX1453" fmla="*/ 2490053 w 8760760"/>
              <a:gd name="connsiteY1453" fmla="*/ 5967725 h 9201881"/>
              <a:gd name="connsiteX1454" fmla="*/ 2420979 w 8760760"/>
              <a:gd name="connsiteY1454" fmla="*/ 6031039 h 9201881"/>
              <a:gd name="connsiteX1455" fmla="*/ 2426735 w 8760760"/>
              <a:gd name="connsiteY1455" fmla="*/ 5944698 h 9201881"/>
              <a:gd name="connsiteX1456" fmla="*/ 2501570 w 8760760"/>
              <a:gd name="connsiteY1456" fmla="*/ 5795034 h 9201881"/>
              <a:gd name="connsiteX1457" fmla="*/ 2510199 w 8760760"/>
              <a:gd name="connsiteY1457" fmla="*/ 5772013 h 9201881"/>
              <a:gd name="connsiteX1458" fmla="*/ 2518066 w 8760760"/>
              <a:gd name="connsiteY1458" fmla="*/ 5751035 h 9201881"/>
              <a:gd name="connsiteX1459" fmla="*/ 2450029 w 8760760"/>
              <a:gd name="connsiteY1459" fmla="*/ 5639997 h 9201881"/>
              <a:gd name="connsiteX1460" fmla="*/ 2381123 w 8760760"/>
              <a:gd name="connsiteY1460" fmla="*/ 5505155 h 9201881"/>
              <a:gd name="connsiteX1461" fmla="*/ 2380129 w 8760760"/>
              <a:gd name="connsiteY1461" fmla="*/ 5506637 h 9201881"/>
              <a:gd name="connsiteX1462" fmla="*/ 2362705 w 8760760"/>
              <a:gd name="connsiteY1462" fmla="*/ 5551229 h 9201881"/>
              <a:gd name="connsiteX1463" fmla="*/ 2279111 w 8760760"/>
              <a:gd name="connsiteY1463" fmla="*/ 5701712 h 9201881"/>
              <a:gd name="connsiteX1464" fmla="*/ 2263031 w 8760760"/>
              <a:gd name="connsiteY1464" fmla="*/ 5710224 h 9201881"/>
              <a:gd name="connsiteX1465" fmla="*/ 2241091 w 8760760"/>
              <a:gd name="connsiteY1465" fmla="*/ 5754096 h 9201881"/>
              <a:gd name="connsiteX1466" fmla="*/ 2195045 w 8760760"/>
              <a:gd name="connsiteY1466" fmla="*/ 5771368 h 9201881"/>
              <a:gd name="connsiteX1467" fmla="*/ 2156189 w 8760760"/>
              <a:gd name="connsiteY1467" fmla="*/ 5759855 h 9201881"/>
              <a:gd name="connsiteX1468" fmla="*/ 2151433 w 8760760"/>
              <a:gd name="connsiteY1468" fmla="*/ 5747173 h 9201881"/>
              <a:gd name="connsiteX1469" fmla="*/ 2117481 w 8760760"/>
              <a:gd name="connsiteY1469" fmla="*/ 5751874 h 9201881"/>
              <a:gd name="connsiteX1470" fmla="*/ 1838809 w 8760760"/>
              <a:gd name="connsiteY1470" fmla="*/ 5584664 h 9201881"/>
              <a:gd name="connsiteX1471" fmla="*/ 1797003 w 8760760"/>
              <a:gd name="connsiteY1471" fmla="*/ 5501059 h 9201881"/>
              <a:gd name="connsiteX1472" fmla="*/ 1789282 w 8760760"/>
              <a:gd name="connsiteY1472" fmla="*/ 5460903 h 9201881"/>
              <a:gd name="connsiteX1473" fmla="*/ 1767643 w 8760760"/>
              <a:gd name="connsiteY1473" fmla="*/ 5484200 h 9201881"/>
              <a:gd name="connsiteX1474" fmla="*/ 1730233 w 8760760"/>
              <a:gd name="connsiteY1474" fmla="*/ 5507226 h 9201881"/>
              <a:gd name="connsiteX1475" fmla="*/ 1735987 w 8760760"/>
              <a:gd name="connsiteY1475" fmla="*/ 5484200 h 9201881"/>
              <a:gd name="connsiteX1476" fmla="*/ 1783477 w 8760760"/>
              <a:gd name="connsiteY1476" fmla="*/ 5435269 h 9201881"/>
              <a:gd name="connsiteX1477" fmla="*/ 1784303 w 8760760"/>
              <a:gd name="connsiteY1477" fmla="*/ 5435008 h 9201881"/>
              <a:gd name="connsiteX1478" fmla="*/ 1783073 w 8760760"/>
              <a:gd name="connsiteY1478" fmla="*/ 5428611 h 9201881"/>
              <a:gd name="connsiteX1479" fmla="*/ 2095178 w 8760760"/>
              <a:gd name="connsiteY1479" fmla="*/ 5205666 h 9201881"/>
              <a:gd name="connsiteX1480" fmla="*/ 2273545 w 8760760"/>
              <a:gd name="connsiteY1480" fmla="*/ 5261402 h 9201881"/>
              <a:gd name="connsiteX1481" fmla="*/ 2280954 w 8760760"/>
              <a:gd name="connsiteY1481" fmla="*/ 5268071 h 9201881"/>
              <a:gd name="connsiteX1482" fmla="*/ 2228057 w 8760760"/>
              <a:gd name="connsiteY1482" fmla="*/ 5107263 h 9201881"/>
              <a:gd name="connsiteX1483" fmla="*/ 2201695 w 8760760"/>
              <a:gd name="connsiteY1483" fmla="*/ 5000613 h 9201881"/>
              <a:gd name="connsiteX1484" fmla="*/ 2195045 w 8760760"/>
              <a:gd name="connsiteY1484" fmla="*/ 5005784 h 9201881"/>
              <a:gd name="connsiteX1485" fmla="*/ 2154753 w 8760760"/>
              <a:gd name="connsiteY1485" fmla="*/ 4994274 h 9201881"/>
              <a:gd name="connsiteX1486" fmla="*/ 2118773 w 8760760"/>
              <a:gd name="connsiteY1486" fmla="*/ 4987079 h 9201881"/>
              <a:gd name="connsiteX1487" fmla="*/ 2094234 w 8760760"/>
              <a:gd name="connsiteY1487" fmla="*/ 4995258 h 9201881"/>
              <a:gd name="connsiteX1488" fmla="*/ 2058337 w 8760760"/>
              <a:gd name="connsiteY1488" fmla="*/ 5049602 h 9201881"/>
              <a:gd name="connsiteX1489" fmla="*/ 1971993 w 8760760"/>
              <a:gd name="connsiteY1489" fmla="*/ 5133067 h 9201881"/>
              <a:gd name="connsiteX1490" fmla="*/ 1897162 w 8760760"/>
              <a:gd name="connsiteY1490" fmla="*/ 5135947 h 9201881"/>
              <a:gd name="connsiteX1491" fmla="*/ 1874141 w 8760760"/>
              <a:gd name="connsiteY1491" fmla="*/ 5075504 h 9201881"/>
              <a:gd name="connsiteX1492" fmla="*/ 1894287 w 8760760"/>
              <a:gd name="connsiteY1492" fmla="*/ 5038091 h 9201881"/>
              <a:gd name="connsiteX1493" fmla="*/ 1915717 w 8760760"/>
              <a:gd name="connsiteY1493" fmla="*/ 5019183 h 9201881"/>
              <a:gd name="connsiteX1494" fmla="*/ 1907231 w 8760760"/>
              <a:gd name="connsiteY1494" fmla="*/ 5011546 h 9201881"/>
              <a:gd name="connsiteX1495" fmla="*/ 1936013 w 8760760"/>
              <a:gd name="connsiteY1495" fmla="*/ 4971248 h 9201881"/>
              <a:gd name="connsiteX1496" fmla="*/ 1948963 w 8760760"/>
              <a:gd name="connsiteY1496" fmla="*/ 4979883 h 9201881"/>
              <a:gd name="connsiteX1497" fmla="*/ 1945185 w 8760760"/>
              <a:gd name="connsiteY1497" fmla="*/ 4993487 h 9201881"/>
              <a:gd name="connsiteX1498" fmla="*/ 1974873 w 8760760"/>
              <a:gd name="connsiteY1498" fmla="*/ 4971893 h 9201881"/>
              <a:gd name="connsiteX1499" fmla="*/ 1975269 w 8760760"/>
              <a:gd name="connsiteY1499" fmla="*/ 4971603 h 9201881"/>
              <a:gd name="connsiteX1500" fmla="*/ 1961915 w 8760760"/>
              <a:gd name="connsiteY1500" fmla="*/ 4949664 h 9201881"/>
              <a:gd name="connsiteX1501" fmla="*/ 1936013 w 8760760"/>
              <a:gd name="connsiteY1501" fmla="*/ 4942472 h 9201881"/>
              <a:gd name="connsiteX1502" fmla="*/ 1907231 w 8760760"/>
              <a:gd name="connsiteY1502" fmla="*/ 4942472 h 9201881"/>
              <a:gd name="connsiteX1503" fmla="*/ 1904357 w 8760760"/>
              <a:gd name="connsiteY1503" fmla="*/ 4925200 h 9201881"/>
              <a:gd name="connsiteX1504" fmla="*/ 1901475 w 8760760"/>
              <a:gd name="connsiteY1504" fmla="*/ 4896418 h 9201881"/>
              <a:gd name="connsiteX1505" fmla="*/ 1792109 w 8760760"/>
              <a:gd name="connsiteY1505" fmla="*/ 4953983 h 9201881"/>
              <a:gd name="connsiteX1506" fmla="*/ 1740301 w 8760760"/>
              <a:gd name="connsiteY1506" fmla="*/ 4982763 h 9201881"/>
              <a:gd name="connsiteX1507" fmla="*/ 1794991 w 8760760"/>
              <a:gd name="connsiteY1507" fmla="*/ 4910810 h 9201881"/>
              <a:gd name="connsiteX1508" fmla="*/ 1849674 w 8760760"/>
              <a:gd name="connsiteY1508" fmla="*/ 4844615 h 9201881"/>
              <a:gd name="connsiteX1509" fmla="*/ 1866939 w 8760760"/>
              <a:gd name="connsiteY1509" fmla="*/ 4821589 h 9201881"/>
              <a:gd name="connsiteX1510" fmla="*/ 1908673 w 8760760"/>
              <a:gd name="connsiteY1510" fmla="*/ 4775539 h 9201881"/>
              <a:gd name="connsiteX1511" fmla="*/ 1910827 w 8760760"/>
              <a:gd name="connsiteY1511" fmla="*/ 4763227 h 9201881"/>
              <a:gd name="connsiteX1512" fmla="*/ 1892845 w 8760760"/>
              <a:gd name="connsiteY1512" fmla="*/ 4756035 h 9201881"/>
              <a:gd name="connsiteX1513" fmla="*/ 1885651 w 8760760"/>
              <a:gd name="connsiteY1513" fmla="*/ 4730133 h 9201881"/>
              <a:gd name="connsiteX1514" fmla="*/ 1893139 w 8760760"/>
              <a:gd name="connsiteY1514" fmla="*/ 4703923 h 9201881"/>
              <a:gd name="connsiteX1515" fmla="*/ 1868378 w 8760760"/>
              <a:gd name="connsiteY1515" fmla="*/ 4696387 h 9201881"/>
              <a:gd name="connsiteX1516" fmla="*/ 1803619 w 8760760"/>
              <a:gd name="connsiteY1516" fmla="*/ 4666168 h 9201881"/>
              <a:gd name="connsiteX1517" fmla="*/ 1826642 w 8760760"/>
              <a:gd name="connsiteY1517" fmla="*/ 4551047 h 9201881"/>
              <a:gd name="connsiteX1518" fmla="*/ 1829522 w 8760760"/>
              <a:gd name="connsiteY1518" fmla="*/ 4519384 h 9201881"/>
              <a:gd name="connsiteX1519" fmla="*/ 1792109 w 8760760"/>
              <a:gd name="connsiteY1519" fmla="*/ 4504994 h 9201881"/>
              <a:gd name="connsiteX1520" fmla="*/ 1671227 w 8760760"/>
              <a:gd name="connsiteY1520" fmla="*/ 4420810 h 9201881"/>
              <a:gd name="connsiteX1521" fmla="*/ 1650563 w 8760760"/>
              <a:gd name="connsiteY1521" fmla="*/ 4399443 h 9201881"/>
              <a:gd name="connsiteX1522" fmla="*/ 1630937 w 8760760"/>
              <a:gd name="connsiteY1522" fmla="*/ 4411379 h 9201881"/>
              <a:gd name="connsiteX1523" fmla="*/ 1563301 w 8760760"/>
              <a:gd name="connsiteY1523" fmla="*/ 4450955 h 9201881"/>
              <a:gd name="connsiteX1524" fmla="*/ 1436665 w 8760760"/>
              <a:gd name="connsiteY1524" fmla="*/ 4528666 h 9201881"/>
              <a:gd name="connsiteX1525" fmla="*/ 1361829 w 8760760"/>
              <a:gd name="connsiteY1525" fmla="*/ 4620767 h 9201881"/>
              <a:gd name="connsiteX1526" fmla="*/ 1235195 w 8760760"/>
              <a:gd name="connsiteY1526" fmla="*/ 4724378 h 9201881"/>
              <a:gd name="connsiteX1527" fmla="*/ 1091293 w 8760760"/>
              <a:gd name="connsiteY1527" fmla="*/ 4638032 h 9201881"/>
              <a:gd name="connsiteX1528" fmla="*/ 1062511 w 8760760"/>
              <a:gd name="connsiteY1528" fmla="*/ 4557447 h 9201881"/>
              <a:gd name="connsiteX1529" fmla="*/ 1223681 w 8760760"/>
              <a:gd name="connsiteY1529" fmla="*/ 4442320 h 9201881"/>
              <a:gd name="connsiteX1530" fmla="*/ 1315786 w 8760760"/>
              <a:gd name="connsiteY1530" fmla="*/ 4471101 h 9201881"/>
              <a:gd name="connsiteX1531" fmla="*/ 1361829 w 8760760"/>
              <a:gd name="connsiteY1531" fmla="*/ 4505639 h 9201881"/>
              <a:gd name="connsiteX1532" fmla="*/ 1433783 w 8760760"/>
              <a:gd name="connsiteY1532" fmla="*/ 4471101 h 9201881"/>
              <a:gd name="connsiteX1533" fmla="*/ 1499983 w 8760760"/>
              <a:gd name="connsiteY1533" fmla="*/ 4436563 h 9201881"/>
              <a:gd name="connsiteX1534" fmla="*/ 1511498 w 8760760"/>
              <a:gd name="connsiteY1534" fmla="*/ 4430808 h 9201881"/>
              <a:gd name="connsiteX1535" fmla="*/ 1525883 w 8760760"/>
              <a:gd name="connsiteY1535" fmla="*/ 4419293 h 9201881"/>
              <a:gd name="connsiteX1536" fmla="*/ 1540281 w 8760760"/>
              <a:gd name="connsiteY1536" fmla="*/ 4407783 h 9201881"/>
              <a:gd name="connsiteX1537" fmla="*/ 1616506 w 8760760"/>
              <a:gd name="connsiteY1537" fmla="*/ 4364226 h 9201881"/>
              <a:gd name="connsiteX1538" fmla="*/ 1607907 w 8760760"/>
              <a:gd name="connsiteY1538" fmla="*/ 4355335 h 9201881"/>
              <a:gd name="connsiteX1539" fmla="*/ 1510051 w 8760760"/>
              <a:gd name="connsiteY1539" fmla="*/ 4280499 h 9201881"/>
              <a:gd name="connsiteX1540" fmla="*/ 1440978 w 8760760"/>
              <a:gd name="connsiteY1540" fmla="*/ 4297771 h 9201881"/>
              <a:gd name="connsiteX1541" fmla="*/ 1343122 w 8760760"/>
              <a:gd name="connsiteY1541" fmla="*/ 4292016 h 9201881"/>
              <a:gd name="connsiteX1542" fmla="*/ 1331611 w 8760760"/>
              <a:gd name="connsiteY1542" fmla="*/ 4263234 h 9201881"/>
              <a:gd name="connsiteX1543" fmla="*/ 1409321 w 8760760"/>
              <a:gd name="connsiteY1543" fmla="*/ 4225816 h 9201881"/>
              <a:gd name="connsiteX1544" fmla="*/ 1492781 w 8760760"/>
              <a:gd name="connsiteY1544" fmla="*/ 4194160 h 9201881"/>
              <a:gd name="connsiteX1545" fmla="*/ 1472641 w 8760760"/>
              <a:gd name="connsiteY1545" fmla="*/ 4156743 h 9201881"/>
              <a:gd name="connsiteX1546" fmla="*/ 1417951 w 8760760"/>
              <a:gd name="connsiteY1546" fmla="*/ 4142351 h 9201881"/>
              <a:gd name="connsiteX1547" fmla="*/ 1354633 w 8760760"/>
              <a:gd name="connsiteY1547" fmla="*/ 4159623 h 9201881"/>
              <a:gd name="connsiteX1548" fmla="*/ 1158921 w 8760760"/>
              <a:gd name="connsiteY1548" fmla="*/ 4245962 h 9201881"/>
              <a:gd name="connsiteX1549" fmla="*/ 1072575 w 8760760"/>
              <a:gd name="connsiteY1549" fmla="*/ 4271864 h 9201881"/>
              <a:gd name="connsiteX1550" fmla="*/ 991989 w 8760760"/>
              <a:gd name="connsiteY1550" fmla="*/ 4329427 h 9201881"/>
              <a:gd name="connsiteX1551" fmla="*/ 928675 w 8760760"/>
              <a:gd name="connsiteY1551" fmla="*/ 4378355 h 9201881"/>
              <a:gd name="connsiteX1552" fmla="*/ 885503 w 8760760"/>
              <a:gd name="connsiteY1552" fmla="*/ 4401383 h 9201881"/>
              <a:gd name="connsiteX1553" fmla="*/ 836570 w 8760760"/>
              <a:gd name="connsiteY1553" fmla="*/ 4424408 h 9201881"/>
              <a:gd name="connsiteX1554" fmla="*/ 790529 w 8760760"/>
              <a:gd name="connsiteY1554" fmla="*/ 4424408 h 9201881"/>
              <a:gd name="connsiteX1555" fmla="*/ 761746 w 8760760"/>
              <a:gd name="connsiteY1555" fmla="*/ 4389872 h 9201881"/>
              <a:gd name="connsiteX1556" fmla="*/ 899895 w 8760760"/>
              <a:gd name="connsiteY1556" fmla="*/ 4286261 h 9201881"/>
              <a:gd name="connsiteX1557" fmla="*/ 1095607 w 8760760"/>
              <a:gd name="connsiteY1557" fmla="*/ 4096304 h 9201881"/>
              <a:gd name="connsiteX1558" fmla="*/ 1088381 w 8760760"/>
              <a:gd name="connsiteY1558" fmla="*/ 4066503 h 9201881"/>
              <a:gd name="connsiteX1559" fmla="*/ 813283 w 8760760"/>
              <a:gd name="connsiteY1559" fmla="*/ 4046376 h 9201881"/>
              <a:gd name="connsiteX1560" fmla="*/ 802127 w 8760760"/>
              <a:gd name="connsiteY1560" fmla="*/ 4012930 h 9201881"/>
              <a:gd name="connsiteX1561" fmla="*/ 835573 w 8760760"/>
              <a:gd name="connsiteY1561" fmla="*/ 4001784 h 9201881"/>
              <a:gd name="connsiteX1562" fmla="*/ 1005565 w 8760760"/>
              <a:gd name="connsiteY1562" fmla="*/ 4021291 h 9201881"/>
              <a:gd name="connsiteX1563" fmla="*/ 1009577 w 8760760"/>
              <a:gd name="connsiteY1563" fmla="*/ 4022103 h 9201881"/>
              <a:gd name="connsiteX1564" fmla="*/ 997751 w 8760760"/>
              <a:gd name="connsiteY1564" fmla="*/ 3998447 h 9201881"/>
              <a:gd name="connsiteX1565" fmla="*/ 1052434 w 8760760"/>
              <a:gd name="connsiteY1565" fmla="*/ 3932248 h 9201881"/>
              <a:gd name="connsiteX1566" fmla="*/ 1135899 w 8760760"/>
              <a:gd name="connsiteY1566" fmla="*/ 3871810 h 9201881"/>
              <a:gd name="connsiteX1567" fmla="*/ 1204973 w 8760760"/>
              <a:gd name="connsiteY1567" fmla="*/ 3791224 h 9201881"/>
              <a:gd name="connsiteX1568" fmla="*/ 1210729 w 8760760"/>
              <a:gd name="connsiteY1568" fmla="*/ 3624288 h 9201881"/>
              <a:gd name="connsiteX1569" fmla="*/ 1078335 w 8760760"/>
              <a:gd name="connsiteY1569" fmla="*/ 3601267 h 9201881"/>
              <a:gd name="connsiteX1570" fmla="*/ 911405 w 8760760"/>
              <a:gd name="connsiteY1570" fmla="*/ 3618533 h 9201881"/>
              <a:gd name="connsiteX1571" fmla="*/ 767495 w 8760760"/>
              <a:gd name="connsiteY1571" fmla="*/ 3641560 h 9201881"/>
              <a:gd name="connsiteX1572" fmla="*/ 692671 w 8760760"/>
              <a:gd name="connsiteY1572" fmla="*/ 3641560 h 9201881"/>
              <a:gd name="connsiteX1573" fmla="*/ 554517 w 8760760"/>
              <a:gd name="connsiteY1573" fmla="*/ 3624288 h 9201881"/>
              <a:gd name="connsiteX1574" fmla="*/ 669639 w 8760760"/>
              <a:gd name="connsiteY1574" fmla="*/ 3586877 h 9201881"/>
              <a:gd name="connsiteX1575" fmla="*/ 784767 w 8760760"/>
              <a:gd name="connsiteY1575" fmla="*/ 3555215 h 9201881"/>
              <a:gd name="connsiteX1576" fmla="*/ 945943 w 8760760"/>
              <a:gd name="connsiteY1576" fmla="*/ 3526432 h 9201881"/>
              <a:gd name="connsiteX1577" fmla="*/ 1141655 w 8760760"/>
              <a:gd name="connsiteY1577" fmla="*/ 3451603 h 9201881"/>
              <a:gd name="connsiteX1578" fmla="*/ 1130138 w 8760760"/>
              <a:gd name="connsiteY1578" fmla="*/ 3411311 h 9201881"/>
              <a:gd name="connsiteX1579" fmla="*/ 1112873 w 8760760"/>
              <a:gd name="connsiteY1579" fmla="*/ 3371018 h 9201881"/>
              <a:gd name="connsiteX1580" fmla="*/ 1138773 w 8760760"/>
              <a:gd name="connsiteY1580" fmla="*/ 3362383 h 9201881"/>
              <a:gd name="connsiteX1581" fmla="*/ 1164681 w 8760760"/>
              <a:gd name="connsiteY1581" fmla="*/ 3376773 h 9201881"/>
              <a:gd name="connsiteX1582" fmla="*/ 1210729 w 8760760"/>
              <a:gd name="connsiteY1582" fmla="*/ 3385410 h 9201881"/>
              <a:gd name="connsiteX1583" fmla="*/ 1233755 w 8760760"/>
              <a:gd name="connsiteY1583" fmla="*/ 3336482 h 9201881"/>
              <a:gd name="connsiteX1584" fmla="*/ 1179073 w 8760760"/>
              <a:gd name="connsiteY1584" fmla="*/ 3247255 h 9201881"/>
              <a:gd name="connsiteX1585" fmla="*/ 1066825 w 8760760"/>
              <a:gd name="connsiteY1585" fmla="*/ 3163791 h 9201881"/>
              <a:gd name="connsiteX1586" fmla="*/ 986241 w 8760760"/>
              <a:gd name="connsiteY1586" fmla="*/ 3117743 h 9201881"/>
              <a:gd name="connsiteX1587" fmla="*/ 971843 w 8760760"/>
              <a:gd name="connsiteY1587" fmla="*/ 3106232 h 9201881"/>
              <a:gd name="connsiteX1588" fmla="*/ 957458 w 8760760"/>
              <a:gd name="connsiteY1588" fmla="*/ 3094715 h 9201881"/>
              <a:gd name="connsiteX1589" fmla="*/ 945943 w 8760760"/>
              <a:gd name="connsiteY1589" fmla="*/ 3088960 h 9201881"/>
              <a:gd name="connsiteX1590" fmla="*/ 879743 w 8760760"/>
              <a:gd name="connsiteY1590" fmla="*/ 3054423 h 9201881"/>
              <a:gd name="connsiteX1591" fmla="*/ 807787 w 8760760"/>
              <a:gd name="connsiteY1591" fmla="*/ 3019887 h 9201881"/>
              <a:gd name="connsiteX1592" fmla="*/ 761746 w 8760760"/>
              <a:gd name="connsiteY1592" fmla="*/ 3054423 h 9201881"/>
              <a:gd name="connsiteX1593" fmla="*/ 669639 w 8760760"/>
              <a:gd name="connsiteY1593" fmla="*/ 3083205 h 9201881"/>
              <a:gd name="connsiteX1594" fmla="*/ 508469 w 8760760"/>
              <a:gd name="connsiteY1594" fmla="*/ 2968077 h 9201881"/>
              <a:gd name="connsiteX1595" fmla="*/ 537251 w 8760760"/>
              <a:gd name="connsiteY1595" fmla="*/ 2887493 h 9201881"/>
              <a:gd name="connsiteX1596" fmla="*/ 681155 w 8760760"/>
              <a:gd name="connsiteY1596" fmla="*/ 2801147 h 9201881"/>
              <a:gd name="connsiteX1597" fmla="*/ 807787 w 8760760"/>
              <a:gd name="connsiteY1597" fmla="*/ 2904759 h 9201881"/>
              <a:gd name="connsiteX1598" fmla="*/ 882623 w 8760760"/>
              <a:gd name="connsiteY1598" fmla="*/ 2996859 h 9201881"/>
              <a:gd name="connsiteX1599" fmla="*/ 1009261 w 8760760"/>
              <a:gd name="connsiteY1599" fmla="*/ 3074570 h 9201881"/>
              <a:gd name="connsiteX1600" fmla="*/ 1130138 w 8760760"/>
              <a:gd name="connsiteY1600" fmla="*/ 3146523 h 9201881"/>
              <a:gd name="connsiteX1601" fmla="*/ 1222245 w 8760760"/>
              <a:gd name="connsiteY1601" fmla="*/ 3198327 h 9201881"/>
              <a:gd name="connsiteX1602" fmla="*/ 1262537 w 8760760"/>
              <a:gd name="connsiteY1602" fmla="*/ 3169551 h 9201881"/>
              <a:gd name="connsiteX1603" fmla="*/ 1274047 w 8760760"/>
              <a:gd name="connsiteY1603" fmla="*/ 3135013 h 9201881"/>
              <a:gd name="connsiteX1604" fmla="*/ 1268287 w 8760760"/>
              <a:gd name="connsiteY1604" fmla="*/ 3094715 h 9201881"/>
              <a:gd name="connsiteX1605" fmla="*/ 1256777 w 8760760"/>
              <a:gd name="connsiteY1605" fmla="*/ 3048667 h 9201881"/>
              <a:gd name="connsiteX1606" fmla="*/ 1328730 w 8760760"/>
              <a:gd name="connsiteY1606" fmla="*/ 2979594 h 9201881"/>
              <a:gd name="connsiteX1607" fmla="*/ 1400685 w 8760760"/>
              <a:gd name="connsiteY1607" fmla="*/ 2904759 h 9201881"/>
              <a:gd name="connsiteX1608" fmla="*/ 1366143 w 8760760"/>
              <a:gd name="connsiteY1608" fmla="*/ 2858711 h 9201881"/>
              <a:gd name="connsiteX1609" fmla="*/ 1331611 w 8760760"/>
              <a:gd name="connsiteY1609" fmla="*/ 2795392 h 9201881"/>
              <a:gd name="connsiteX1610" fmla="*/ 1360393 w 8760760"/>
              <a:gd name="connsiteY1610" fmla="*/ 2760855 h 9201881"/>
              <a:gd name="connsiteX1611" fmla="*/ 1423706 w 8760760"/>
              <a:gd name="connsiteY1611" fmla="*/ 2806903 h 9201881"/>
              <a:gd name="connsiteX1612" fmla="*/ 1495661 w 8760760"/>
              <a:gd name="connsiteY1612" fmla="*/ 2867347 h 9201881"/>
              <a:gd name="connsiteX1613" fmla="*/ 1550345 w 8760760"/>
              <a:gd name="connsiteY1613" fmla="*/ 2835685 h 9201881"/>
              <a:gd name="connsiteX1614" fmla="*/ 1556105 w 8760760"/>
              <a:gd name="connsiteY1614" fmla="*/ 2806903 h 9201881"/>
              <a:gd name="connsiteX1615" fmla="*/ 1492781 w 8760760"/>
              <a:gd name="connsiteY1615" fmla="*/ 2639973 h 9201881"/>
              <a:gd name="connsiteX1616" fmla="*/ 1458249 w 8760760"/>
              <a:gd name="connsiteY1616" fmla="*/ 2582415 h 9201881"/>
              <a:gd name="connsiteX1617" fmla="*/ 1452489 w 8760760"/>
              <a:gd name="connsiteY1617" fmla="*/ 2576653 h 9201881"/>
              <a:gd name="connsiteX1618" fmla="*/ 1420831 w 8760760"/>
              <a:gd name="connsiteY1618" fmla="*/ 2553632 h 9201881"/>
              <a:gd name="connsiteX1619" fmla="*/ 1389175 w 8760760"/>
              <a:gd name="connsiteY1619" fmla="*/ 2530605 h 9201881"/>
              <a:gd name="connsiteX1620" fmla="*/ 1320101 w 8760760"/>
              <a:gd name="connsiteY1620" fmla="*/ 2450021 h 9201881"/>
              <a:gd name="connsiteX1621" fmla="*/ 1343122 w 8760760"/>
              <a:gd name="connsiteY1621" fmla="*/ 2389576 h 9201881"/>
              <a:gd name="connsiteX1622" fmla="*/ 1417951 w 8760760"/>
              <a:gd name="connsiteY1622" fmla="*/ 2392458 h 9201881"/>
              <a:gd name="connsiteX1623" fmla="*/ 1613663 w 8760760"/>
              <a:gd name="connsiteY1623" fmla="*/ 2657243 h 9201881"/>
              <a:gd name="connsiteX1624" fmla="*/ 1861185 w 8760760"/>
              <a:gd name="connsiteY1624" fmla="*/ 2875983 h 9201881"/>
              <a:gd name="connsiteX1625" fmla="*/ 1987821 w 8760760"/>
              <a:gd name="connsiteY1625" fmla="*/ 2858711 h 9201881"/>
              <a:gd name="connsiteX1626" fmla="*/ 2005087 w 8760760"/>
              <a:gd name="connsiteY1626" fmla="*/ 2835685 h 9201881"/>
              <a:gd name="connsiteX1627" fmla="*/ 2039625 w 8760760"/>
              <a:gd name="connsiteY1627" fmla="*/ 2812664 h 9201881"/>
              <a:gd name="connsiteX1628" fmla="*/ 2056897 w 8760760"/>
              <a:gd name="connsiteY1628" fmla="*/ 2772365 h 9201881"/>
              <a:gd name="connsiteX1629" fmla="*/ 2117335 w 8760760"/>
              <a:gd name="connsiteY1629" fmla="*/ 2688901 h 9201881"/>
              <a:gd name="connsiteX1630" fmla="*/ 2195045 w 8760760"/>
              <a:gd name="connsiteY1630" fmla="*/ 2622706 h 9201881"/>
              <a:gd name="connsiteX1631" fmla="*/ 2206555 w 8760760"/>
              <a:gd name="connsiteY1631" fmla="*/ 2605435 h 9201881"/>
              <a:gd name="connsiteX1632" fmla="*/ 2177773 w 8760760"/>
              <a:gd name="connsiteY1632" fmla="*/ 2588170 h 9201881"/>
              <a:gd name="connsiteX1633" fmla="*/ 2114459 w 8760760"/>
              <a:gd name="connsiteY1633" fmla="*/ 2565143 h 9201881"/>
              <a:gd name="connsiteX1634" fmla="*/ 2087114 w 8760760"/>
              <a:gd name="connsiteY1634" fmla="*/ 2555071 h 9201881"/>
              <a:gd name="connsiteX1635" fmla="*/ 2085895 w 8760760"/>
              <a:gd name="connsiteY1635" fmla="*/ 2554392 h 9201881"/>
              <a:gd name="connsiteX1636" fmla="*/ 2075605 w 8760760"/>
              <a:gd name="connsiteY1636" fmla="*/ 2571543 h 9201881"/>
              <a:gd name="connsiteX1637" fmla="*/ 1989263 w 8760760"/>
              <a:gd name="connsiteY1637" fmla="*/ 2617595 h 9201881"/>
              <a:gd name="connsiteX1638" fmla="*/ 1931699 w 8760760"/>
              <a:gd name="connsiteY1638" fmla="*/ 2629106 h 9201881"/>
              <a:gd name="connsiteX1639" fmla="*/ 1822327 w 8760760"/>
              <a:gd name="connsiteY1639" fmla="*/ 2580178 h 9201881"/>
              <a:gd name="connsiteX1640" fmla="*/ 1776285 w 8760760"/>
              <a:gd name="connsiteY1640" fmla="*/ 2479442 h 9201881"/>
              <a:gd name="connsiteX1641" fmla="*/ 1839599 w 8760760"/>
              <a:gd name="connsiteY1641" fmla="*/ 2347048 h 9201881"/>
              <a:gd name="connsiteX1642" fmla="*/ 1937455 w 8760760"/>
              <a:gd name="connsiteY1642" fmla="*/ 2312512 h 9201881"/>
              <a:gd name="connsiteX1643" fmla="*/ 2001495 w 8760760"/>
              <a:gd name="connsiteY1643" fmla="*/ 2326184 h 9201881"/>
              <a:gd name="connsiteX1644" fmla="*/ 2004289 w 8760760"/>
              <a:gd name="connsiteY1644" fmla="*/ 2328307 h 9201881"/>
              <a:gd name="connsiteX1645" fmla="*/ 2005087 w 8760760"/>
              <a:gd name="connsiteY1645" fmla="*/ 2297482 h 9201881"/>
              <a:gd name="connsiteX1646" fmla="*/ 2005087 w 8760760"/>
              <a:gd name="connsiteY1646" fmla="*/ 2214011 h 9201881"/>
              <a:gd name="connsiteX1647" fmla="*/ 2005087 w 8760760"/>
              <a:gd name="connsiteY1647" fmla="*/ 2185229 h 9201881"/>
              <a:gd name="connsiteX1648" fmla="*/ 2019479 w 8760760"/>
              <a:gd name="connsiteY1648" fmla="*/ 2093133 h 9201881"/>
              <a:gd name="connsiteX1649" fmla="*/ 2020699 w 8760760"/>
              <a:gd name="connsiteY1649" fmla="*/ 2081407 h 9201881"/>
              <a:gd name="connsiteX1650" fmla="*/ 1933547 w 8760760"/>
              <a:gd name="connsiteY1650" fmla="*/ 2039906 h 9201881"/>
              <a:gd name="connsiteX1651" fmla="*/ 1827651 w 8760760"/>
              <a:gd name="connsiteY1651" fmla="*/ 1961879 h 9201881"/>
              <a:gd name="connsiteX1652" fmla="*/ 1849943 w 8760760"/>
              <a:gd name="connsiteY1652" fmla="*/ 1950735 h 9201881"/>
              <a:gd name="connsiteX1653" fmla="*/ 1961415 w 8760760"/>
              <a:gd name="connsiteY1653" fmla="*/ 2006471 h 9201881"/>
              <a:gd name="connsiteX1654" fmla="*/ 2008795 w 8760760"/>
              <a:gd name="connsiteY1654" fmla="*/ 2034335 h 9201881"/>
              <a:gd name="connsiteX1655" fmla="*/ 2024699 w 8760760"/>
              <a:gd name="connsiteY1655" fmla="*/ 2043010 h 9201881"/>
              <a:gd name="connsiteX1656" fmla="*/ 2033869 w 8760760"/>
              <a:gd name="connsiteY1656" fmla="*/ 1954979 h 9201881"/>
              <a:gd name="connsiteX1657" fmla="*/ 1999333 w 8760760"/>
              <a:gd name="connsiteY1657" fmla="*/ 1860003 h 9201881"/>
              <a:gd name="connsiteX1658" fmla="*/ 1964795 w 8760760"/>
              <a:gd name="connsiteY1658" fmla="*/ 1776539 h 9201881"/>
              <a:gd name="connsiteX1659" fmla="*/ 1956161 w 8760760"/>
              <a:gd name="connsiteY1659" fmla="*/ 1753512 h 9201881"/>
              <a:gd name="connsiteX1660" fmla="*/ 1947530 w 8760760"/>
              <a:gd name="connsiteY1660" fmla="*/ 1730491 h 9201881"/>
              <a:gd name="connsiteX1661" fmla="*/ 1872695 w 8760760"/>
              <a:gd name="connsiteY1661" fmla="*/ 1580827 h 9201881"/>
              <a:gd name="connsiteX1662" fmla="*/ 1866939 w 8760760"/>
              <a:gd name="connsiteY1662" fmla="*/ 1494487 h 9201881"/>
              <a:gd name="connsiteX1663" fmla="*/ 1936013 w 8760760"/>
              <a:gd name="connsiteY1663" fmla="*/ 1557800 h 9201881"/>
              <a:gd name="connsiteX1664" fmla="*/ 1982061 w 8760760"/>
              <a:gd name="connsiteY1664" fmla="*/ 1644146 h 9201881"/>
              <a:gd name="connsiteX1665" fmla="*/ 2016603 w 8760760"/>
              <a:gd name="connsiteY1665" fmla="*/ 1701709 h 9201881"/>
              <a:gd name="connsiteX1666" fmla="*/ 2148991 w 8760760"/>
              <a:gd name="connsiteY1666" fmla="*/ 2001032 h 9201881"/>
              <a:gd name="connsiteX1667" fmla="*/ 2180653 w 8760760"/>
              <a:gd name="connsiteY1667" fmla="*/ 2104643 h 9201881"/>
              <a:gd name="connsiteX1668" fmla="*/ 2218066 w 8760760"/>
              <a:gd name="connsiteY1668" fmla="*/ 2202501 h 9201881"/>
              <a:gd name="connsiteX1669" fmla="*/ 2318802 w 8760760"/>
              <a:gd name="connsiteY1669" fmla="*/ 2329138 h 9201881"/>
              <a:gd name="connsiteX1670" fmla="*/ 2448321 w 8760760"/>
              <a:gd name="connsiteY1670" fmla="*/ 2409723 h 9201881"/>
              <a:gd name="connsiteX1671" fmla="*/ 2534659 w 8760760"/>
              <a:gd name="connsiteY1671" fmla="*/ 2450021 h 9201881"/>
              <a:gd name="connsiteX1672" fmla="*/ 2563442 w 8760760"/>
              <a:gd name="connsiteY1672" fmla="*/ 2501824 h 9201881"/>
              <a:gd name="connsiteX1673" fmla="*/ 2562723 w 8760760"/>
              <a:gd name="connsiteY1673" fmla="*/ 2504989 h 9201881"/>
              <a:gd name="connsiteX1674" fmla="*/ 2587909 w 8760760"/>
              <a:gd name="connsiteY1674" fmla="*/ 2502469 h 9201881"/>
              <a:gd name="connsiteX1675" fmla="*/ 2633957 w 8760760"/>
              <a:gd name="connsiteY1675" fmla="*/ 2525495 h 9201881"/>
              <a:gd name="connsiteX1676" fmla="*/ 2708793 w 8760760"/>
              <a:gd name="connsiteY1676" fmla="*/ 2531250 h 9201881"/>
              <a:gd name="connsiteX1677" fmla="*/ 2715090 w 8760760"/>
              <a:gd name="connsiteY1677" fmla="*/ 2529261 h 9201881"/>
              <a:gd name="connsiteX1678" fmla="*/ 2776395 w 8760760"/>
              <a:gd name="connsiteY1678" fmla="*/ 2455432 h 9201881"/>
              <a:gd name="connsiteX1679" fmla="*/ 2964201 w 8760760"/>
              <a:gd name="connsiteY1679" fmla="*/ 2257402 h 9201881"/>
              <a:gd name="connsiteX1680" fmla="*/ 4729207 w 8760760"/>
              <a:gd name="connsiteY1680" fmla="*/ 1353370 h 9201881"/>
              <a:gd name="connsiteX1681" fmla="*/ 5039169 w 8760760"/>
              <a:gd name="connsiteY1681" fmla="*/ 1344763 h 9201881"/>
              <a:gd name="connsiteX1682" fmla="*/ 5443827 w 8760760"/>
              <a:gd name="connsiteY1682" fmla="*/ 1361978 h 9201881"/>
              <a:gd name="connsiteX1683" fmla="*/ 5456442 w 8760760"/>
              <a:gd name="connsiteY1683" fmla="*/ 1363883 h 9201881"/>
              <a:gd name="connsiteX1684" fmla="*/ 5468403 w 8760760"/>
              <a:gd name="connsiteY1684" fmla="*/ 1353773 h 9201881"/>
              <a:gd name="connsiteX1685" fmla="*/ 5511571 w 8760760"/>
              <a:gd name="connsiteY1685" fmla="*/ 1332907 h 9201881"/>
              <a:gd name="connsiteX1686" fmla="*/ 5612307 w 8760760"/>
              <a:gd name="connsiteY1686" fmla="*/ 1324272 h 9201881"/>
              <a:gd name="connsiteX1687" fmla="*/ 5701529 w 8760760"/>
              <a:gd name="connsiteY1687" fmla="*/ 1315637 h 9201881"/>
              <a:gd name="connsiteX1688" fmla="*/ 5776363 w 8760760"/>
              <a:gd name="connsiteY1688" fmla="*/ 1321397 h 9201881"/>
              <a:gd name="connsiteX1689" fmla="*/ 5816657 w 8760760"/>
              <a:gd name="connsiteY1689" fmla="*/ 1324272 h 9201881"/>
              <a:gd name="connsiteX1690" fmla="*/ 5868458 w 8760760"/>
              <a:gd name="connsiteY1690" fmla="*/ 1332907 h 9201881"/>
              <a:gd name="connsiteX1691" fmla="*/ 5885730 w 8760760"/>
              <a:gd name="connsiteY1691" fmla="*/ 1332907 h 9201881"/>
              <a:gd name="connsiteX1692" fmla="*/ 5908751 w 8760760"/>
              <a:gd name="connsiteY1692" fmla="*/ 1344418 h 9201881"/>
              <a:gd name="connsiteX1693" fmla="*/ 5954803 w 8760760"/>
              <a:gd name="connsiteY1693" fmla="*/ 1330032 h 9201881"/>
              <a:gd name="connsiteX1694" fmla="*/ 5983586 w 8760760"/>
              <a:gd name="connsiteY1694" fmla="*/ 1304125 h 9201881"/>
              <a:gd name="connsiteX1695" fmla="*/ 6029634 w 8760760"/>
              <a:gd name="connsiteY1695" fmla="*/ 1240807 h 9201881"/>
              <a:gd name="connsiteX1696" fmla="*/ 6046905 w 8760760"/>
              <a:gd name="connsiteY1696" fmla="*/ 1160221 h 9201881"/>
              <a:gd name="connsiteX1697" fmla="*/ 5995097 w 8760760"/>
              <a:gd name="connsiteY1697" fmla="*/ 1068122 h 9201881"/>
              <a:gd name="connsiteX1698" fmla="*/ 5966315 w 8760760"/>
              <a:gd name="connsiteY1698" fmla="*/ 964511 h 9201881"/>
              <a:gd name="connsiteX1699" fmla="*/ 6029634 w 8760760"/>
              <a:gd name="connsiteY1699" fmla="*/ 837872 h 9201881"/>
              <a:gd name="connsiteX1700" fmla="*/ 6067051 w 8760760"/>
              <a:gd name="connsiteY1700" fmla="*/ 811971 h 9201881"/>
              <a:gd name="connsiteX1701" fmla="*/ 6092953 w 8760760"/>
              <a:gd name="connsiteY1701" fmla="*/ 791824 h 9201881"/>
              <a:gd name="connsiteX1702" fmla="*/ 6133245 w 8760760"/>
              <a:gd name="connsiteY1702" fmla="*/ 803334 h 9201881"/>
              <a:gd name="connsiteX1703" fmla="*/ 6208081 w 8760760"/>
              <a:gd name="connsiteY1703" fmla="*/ 797579 h 9201881"/>
              <a:gd name="connsiteX1704" fmla="*/ 6254129 w 8760760"/>
              <a:gd name="connsiteY1704" fmla="*/ 774554 h 9201881"/>
              <a:gd name="connsiteX1705" fmla="*/ 6282909 w 8760760"/>
              <a:gd name="connsiteY1705" fmla="*/ 777432 h 9201881"/>
              <a:gd name="connsiteX1706" fmla="*/ 6305937 w 8760760"/>
              <a:gd name="connsiteY1706" fmla="*/ 814845 h 9201881"/>
              <a:gd name="connsiteX1707" fmla="*/ 6351985 w 8760760"/>
              <a:gd name="connsiteY1707" fmla="*/ 855138 h 9201881"/>
              <a:gd name="connsiteX1708" fmla="*/ 6380765 w 8760760"/>
              <a:gd name="connsiteY1708" fmla="*/ 855138 h 9201881"/>
              <a:gd name="connsiteX1709" fmla="*/ 6383641 w 8760760"/>
              <a:gd name="connsiteY1709" fmla="*/ 872410 h 9201881"/>
              <a:gd name="connsiteX1710" fmla="*/ 6386521 w 8760760"/>
              <a:gd name="connsiteY1710" fmla="*/ 901191 h 9201881"/>
              <a:gd name="connsiteX1711" fmla="*/ 6388034 w 8760760"/>
              <a:gd name="connsiteY1711" fmla="*/ 902179 h 9201881"/>
              <a:gd name="connsiteX1712" fmla="*/ 6428939 w 8760760"/>
              <a:gd name="connsiteY1712" fmla="*/ 841709 h 9201881"/>
              <a:gd name="connsiteX1713" fmla="*/ 6456850 w 8760760"/>
              <a:gd name="connsiteY1713" fmla="*/ 795197 h 9201881"/>
              <a:gd name="connsiteX1714" fmla="*/ 6494057 w 8760760"/>
              <a:gd name="connsiteY1714" fmla="*/ 725429 h 9201881"/>
              <a:gd name="connsiteX1715" fmla="*/ 6549869 w 8760760"/>
              <a:gd name="connsiteY1715" fmla="*/ 674270 h 9201881"/>
              <a:gd name="connsiteX1716" fmla="*/ 6651307 w 8760760"/>
              <a:gd name="connsiteY1716" fmla="*/ 653670 h 9201881"/>
              <a:gd name="connsiteX1717" fmla="*/ 6645553 w 8760760"/>
              <a:gd name="connsiteY1717" fmla="*/ 679578 h 9201881"/>
              <a:gd name="connsiteX1718" fmla="*/ 6628287 w 8760760"/>
              <a:gd name="connsiteY1718" fmla="*/ 699723 h 9201881"/>
              <a:gd name="connsiteX1719" fmla="*/ 6651307 w 8760760"/>
              <a:gd name="connsiteY1719" fmla="*/ 653670 h 9201881"/>
              <a:gd name="connsiteX1720" fmla="*/ 7163608 w 8760760"/>
              <a:gd name="connsiteY1720" fmla="*/ 624886 h 9201881"/>
              <a:gd name="connsiteX1721" fmla="*/ 7152098 w 8760760"/>
              <a:gd name="connsiteY1721" fmla="*/ 642160 h 9201881"/>
              <a:gd name="connsiteX1722" fmla="*/ 7152098 w 8760760"/>
              <a:gd name="connsiteY1722" fmla="*/ 630648 h 9201881"/>
              <a:gd name="connsiteX1723" fmla="*/ 6904583 w 8760760"/>
              <a:gd name="connsiteY1723" fmla="*/ 584595 h 9201881"/>
              <a:gd name="connsiteX1724" fmla="*/ 7002439 w 8760760"/>
              <a:gd name="connsiteY1724" fmla="*/ 619133 h 9201881"/>
              <a:gd name="connsiteX1725" fmla="*/ 7065752 w 8760760"/>
              <a:gd name="connsiteY1725" fmla="*/ 751526 h 9201881"/>
              <a:gd name="connsiteX1726" fmla="*/ 7019711 w 8760760"/>
              <a:gd name="connsiteY1726" fmla="*/ 852263 h 9201881"/>
              <a:gd name="connsiteX1727" fmla="*/ 6910338 w 8760760"/>
              <a:gd name="connsiteY1727" fmla="*/ 901191 h 9201881"/>
              <a:gd name="connsiteX1728" fmla="*/ 6909213 w 8760760"/>
              <a:gd name="connsiteY1728" fmla="*/ 900965 h 9201881"/>
              <a:gd name="connsiteX1729" fmla="*/ 6908007 w 8760760"/>
              <a:gd name="connsiteY1729" fmla="*/ 902171 h 9201881"/>
              <a:gd name="connsiteX1730" fmla="*/ 6906196 w 8760760"/>
              <a:gd name="connsiteY1730" fmla="*/ 900362 h 9201881"/>
              <a:gd name="connsiteX1731" fmla="*/ 6852775 w 8760760"/>
              <a:gd name="connsiteY1731" fmla="*/ 889680 h 9201881"/>
              <a:gd name="connsiteX1732" fmla="*/ 6737653 w 8760760"/>
              <a:gd name="connsiteY1732" fmla="*/ 763042 h 9201881"/>
              <a:gd name="connsiteX1733" fmla="*/ 6786575 w 8760760"/>
              <a:gd name="connsiteY1733" fmla="*/ 639285 h 9201881"/>
              <a:gd name="connsiteX1734" fmla="*/ 6904583 w 8760760"/>
              <a:gd name="connsiteY1734" fmla="*/ 584595 h 9201881"/>
              <a:gd name="connsiteX1735" fmla="*/ 6130365 w 8760760"/>
              <a:gd name="connsiteY1735" fmla="*/ 411910 h 9201881"/>
              <a:gd name="connsiteX1736" fmla="*/ 6190809 w 8760760"/>
              <a:gd name="connsiteY1736" fmla="*/ 429181 h 9201881"/>
              <a:gd name="connsiteX1737" fmla="*/ 6208081 w 8760760"/>
              <a:gd name="connsiteY1737" fmla="*/ 475229 h 9201881"/>
              <a:gd name="connsiteX1738" fmla="*/ 6139007 w 8760760"/>
              <a:gd name="connsiteY1738" fmla="*/ 527037 h 9201881"/>
              <a:gd name="connsiteX1739" fmla="*/ 6075682 w 8760760"/>
              <a:gd name="connsiteY1739" fmla="*/ 475229 h 9201881"/>
              <a:gd name="connsiteX1740" fmla="*/ 6081442 w 8760760"/>
              <a:gd name="connsiteY1740" fmla="*/ 446448 h 9201881"/>
              <a:gd name="connsiteX1741" fmla="*/ 6130365 w 8760760"/>
              <a:gd name="connsiteY1741" fmla="*/ 411910 h 9201881"/>
              <a:gd name="connsiteX1742" fmla="*/ 7330092 w 8760760"/>
              <a:gd name="connsiteY1742" fmla="*/ 290550 h 9201881"/>
              <a:gd name="connsiteX1743" fmla="*/ 7345208 w 8760760"/>
              <a:gd name="connsiteY1743" fmla="*/ 320782 h 9201881"/>
              <a:gd name="connsiteX1744" fmla="*/ 7326608 w 8760760"/>
              <a:gd name="connsiteY1744" fmla="*/ 362645 h 9201881"/>
              <a:gd name="connsiteX1745" fmla="*/ 7301024 w 8760760"/>
              <a:gd name="connsiteY1745" fmla="*/ 404502 h 9201881"/>
              <a:gd name="connsiteX1746" fmla="*/ 7263813 w 8760760"/>
              <a:gd name="connsiteY1746" fmla="*/ 462643 h 9201881"/>
              <a:gd name="connsiteX1747" fmla="*/ 7228928 w 8760760"/>
              <a:gd name="connsiteY1747" fmla="*/ 497526 h 9201881"/>
              <a:gd name="connsiteX1748" fmla="*/ 7168469 w 8760760"/>
              <a:gd name="connsiteY1748" fmla="*/ 516133 h 9201881"/>
              <a:gd name="connsiteX1749" fmla="*/ 7146370 w 8760760"/>
              <a:gd name="connsiteY1749" fmla="*/ 509818 h 9201881"/>
              <a:gd name="connsiteX1750" fmla="*/ 7152098 w 8760760"/>
              <a:gd name="connsiteY1750" fmla="*/ 521277 h 9201881"/>
              <a:gd name="connsiteX1751" fmla="*/ 7088784 w 8760760"/>
              <a:gd name="connsiteY1751" fmla="*/ 578840 h 9201881"/>
              <a:gd name="connsiteX1752" fmla="*/ 7042732 w 8760760"/>
              <a:gd name="connsiteY1752" fmla="*/ 561574 h 9201881"/>
              <a:gd name="connsiteX1753" fmla="*/ 7045612 w 8760760"/>
              <a:gd name="connsiteY1753" fmla="*/ 483864 h 9201881"/>
              <a:gd name="connsiteX1754" fmla="*/ 7082308 w 8760760"/>
              <a:gd name="connsiteY1754" fmla="*/ 460120 h 9201881"/>
              <a:gd name="connsiteX1755" fmla="*/ 7129077 w 8760760"/>
              <a:gd name="connsiteY1755" fmla="*/ 475229 h 9201881"/>
              <a:gd name="connsiteX1756" fmla="*/ 7137079 w 8760760"/>
              <a:gd name="connsiteY1756" fmla="*/ 491234 h 9201881"/>
              <a:gd name="connsiteX1757" fmla="*/ 7135909 w 8760760"/>
              <a:gd name="connsiteY1757" fmla="*/ 488226 h 9201881"/>
              <a:gd name="connsiteX1758" fmla="*/ 7149860 w 8760760"/>
              <a:gd name="connsiteY1758" fmla="*/ 446365 h 9201881"/>
              <a:gd name="connsiteX1759" fmla="*/ 7214978 w 8760760"/>
              <a:gd name="connsiteY1759" fmla="*/ 385901 h 9201881"/>
              <a:gd name="connsiteX1760" fmla="*/ 7284741 w 8760760"/>
              <a:gd name="connsiteY1760" fmla="*/ 320782 h 9201881"/>
              <a:gd name="connsiteX1761" fmla="*/ 7330092 w 8760760"/>
              <a:gd name="connsiteY1761" fmla="*/ 290550 h 9201881"/>
              <a:gd name="connsiteX1762" fmla="*/ 6092953 w 8760760"/>
              <a:gd name="connsiteY1762" fmla="*/ 26240 h 9201881"/>
              <a:gd name="connsiteX1763" fmla="*/ 6144762 w 8760760"/>
              <a:gd name="connsiteY1763" fmla="*/ 72294 h 9201881"/>
              <a:gd name="connsiteX1764" fmla="*/ 6121735 w 8760760"/>
              <a:gd name="connsiteY1764" fmla="*/ 118341 h 9201881"/>
              <a:gd name="connsiteX1765" fmla="*/ 6075682 w 8760760"/>
              <a:gd name="connsiteY1765" fmla="*/ 141368 h 9201881"/>
              <a:gd name="connsiteX1766" fmla="*/ 6023879 w 8760760"/>
              <a:gd name="connsiteY1766" fmla="*/ 89560 h 9201881"/>
              <a:gd name="connsiteX1767" fmla="*/ 6046905 w 8760760"/>
              <a:gd name="connsiteY1767" fmla="*/ 43512 h 9201881"/>
              <a:gd name="connsiteX1768" fmla="*/ 6092953 w 8760760"/>
              <a:gd name="connsiteY1768" fmla="*/ 26240 h 9201881"/>
              <a:gd name="connsiteX1769" fmla="*/ 5049147 w 8760760"/>
              <a:gd name="connsiteY1769" fmla="*/ 0 h 9201881"/>
              <a:gd name="connsiteX1770" fmla="*/ 5138319 w 8760760"/>
              <a:gd name="connsiteY1770" fmla="*/ 33446 h 9201881"/>
              <a:gd name="connsiteX1771" fmla="*/ 5182911 w 8760760"/>
              <a:gd name="connsiteY1771" fmla="*/ 122618 h 9201881"/>
              <a:gd name="connsiteX1772" fmla="*/ 5082593 w 8760760"/>
              <a:gd name="connsiteY1772" fmla="*/ 222946 h 9201881"/>
              <a:gd name="connsiteX1773" fmla="*/ 4993410 w 8760760"/>
              <a:gd name="connsiteY1773" fmla="*/ 178355 h 9201881"/>
              <a:gd name="connsiteX1774" fmla="*/ 4948819 w 8760760"/>
              <a:gd name="connsiteY1774" fmla="*/ 89182 h 9201881"/>
              <a:gd name="connsiteX1775" fmla="*/ 5049147 w 8760760"/>
              <a:gd name="connsiteY1775" fmla="*/ 0 h 92018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</a:cxnLst>
            <a:rect l="l" t="t" r="r" b="b"/>
            <a:pathLst>
              <a:path w="8760760" h="9201881">
                <a:moveTo>
                  <a:pt x="2931203" y="8661242"/>
                </a:moveTo>
                <a:cubicBezTo>
                  <a:pt x="2983233" y="8661242"/>
                  <a:pt x="3009242" y="8683542"/>
                  <a:pt x="3009242" y="8728123"/>
                </a:cubicBezTo>
                <a:cubicBezTo>
                  <a:pt x="3009242" y="8750424"/>
                  <a:pt x="2998097" y="8783859"/>
                  <a:pt x="2975807" y="8828451"/>
                </a:cubicBezTo>
                <a:cubicBezTo>
                  <a:pt x="2968369" y="8843315"/>
                  <a:pt x="2916351" y="8891614"/>
                  <a:pt x="2819743" y="8973360"/>
                </a:cubicBezTo>
                <a:cubicBezTo>
                  <a:pt x="2775151" y="9010525"/>
                  <a:pt x="2719415" y="9062542"/>
                  <a:pt x="2652543" y="9129424"/>
                </a:cubicBezTo>
                <a:cubicBezTo>
                  <a:pt x="2555935" y="9226034"/>
                  <a:pt x="2507625" y="9226034"/>
                  <a:pt x="2507625" y="9129424"/>
                </a:cubicBezTo>
                <a:cubicBezTo>
                  <a:pt x="2507625" y="9107123"/>
                  <a:pt x="2522489" y="9073686"/>
                  <a:pt x="2552205" y="9029096"/>
                </a:cubicBezTo>
                <a:cubicBezTo>
                  <a:pt x="2559642" y="9014232"/>
                  <a:pt x="2580083" y="8980797"/>
                  <a:pt x="2613519" y="8928779"/>
                </a:cubicBezTo>
                <a:cubicBezTo>
                  <a:pt x="2646965" y="8876750"/>
                  <a:pt x="2676693" y="8830310"/>
                  <a:pt x="2702703" y="8789437"/>
                </a:cubicBezTo>
                <a:cubicBezTo>
                  <a:pt x="2728711" y="8748565"/>
                  <a:pt x="2756579" y="8720696"/>
                  <a:pt x="2786306" y="8705832"/>
                </a:cubicBezTo>
                <a:cubicBezTo>
                  <a:pt x="2838325" y="8676106"/>
                  <a:pt x="2886625" y="8661242"/>
                  <a:pt x="2931203" y="8661242"/>
                </a:cubicBezTo>
                <a:close/>
                <a:moveTo>
                  <a:pt x="3811107" y="8602634"/>
                </a:moveTo>
                <a:cubicBezTo>
                  <a:pt x="3837975" y="8602634"/>
                  <a:pt x="3851405" y="8614150"/>
                  <a:pt x="3851405" y="8637171"/>
                </a:cubicBezTo>
                <a:cubicBezTo>
                  <a:pt x="3851405" y="8648688"/>
                  <a:pt x="3845650" y="8665954"/>
                  <a:pt x="3834139" y="8688979"/>
                </a:cubicBezTo>
                <a:cubicBezTo>
                  <a:pt x="3830299" y="8696654"/>
                  <a:pt x="3803437" y="8721597"/>
                  <a:pt x="3753549" y="8763810"/>
                </a:cubicBezTo>
                <a:cubicBezTo>
                  <a:pt x="3730523" y="8783000"/>
                  <a:pt x="3701741" y="8809862"/>
                  <a:pt x="3667210" y="8844400"/>
                </a:cubicBezTo>
                <a:cubicBezTo>
                  <a:pt x="3617322" y="8894288"/>
                  <a:pt x="3592375" y="8894288"/>
                  <a:pt x="3592375" y="8844400"/>
                </a:cubicBezTo>
                <a:cubicBezTo>
                  <a:pt x="3592375" y="8832883"/>
                  <a:pt x="3600050" y="8815618"/>
                  <a:pt x="3615395" y="8792590"/>
                </a:cubicBezTo>
                <a:cubicBezTo>
                  <a:pt x="3619235" y="8784915"/>
                  <a:pt x="3629793" y="8767650"/>
                  <a:pt x="3647058" y="8740789"/>
                </a:cubicBezTo>
                <a:cubicBezTo>
                  <a:pt x="3664330" y="8713922"/>
                  <a:pt x="3679681" y="8689939"/>
                  <a:pt x="3693111" y="8668834"/>
                </a:cubicBezTo>
                <a:cubicBezTo>
                  <a:pt x="3706543" y="8647726"/>
                  <a:pt x="3720933" y="8633336"/>
                  <a:pt x="3736283" y="8625661"/>
                </a:cubicBezTo>
                <a:cubicBezTo>
                  <a:pt x="3763146" y="8610309"/>
                  <a:pt x="3788087" y="8602634"/>
                  <a:pt x="3811107" y="8602634"/>
                </a:cubicBezTo>
                <a:close/>
                <a:moveTo>
                  <a:pt x="5842875" y="8140821"/>
                </a:moveTo>
                <a:cubicBezTo>
                  <a:pt x="5855281" y="8140821"/>
                  <a:pt x="5867683" y="8147022"/>
                  <a:pt x="5880089" y="8159427"/>
                </a:cubicBezTo>
                <a:cubicBezTo>
                  <a:pt x="5892491" y="8171830"/>
                  <a:pt x="5898693" y="8184230"/>
                  <a:pt x="5898693" y="8196634"/>
                </a:cubicBezTo>
                <a:cubicBezTo>
                  <a:pt x="5898693" y="8221442"/>
                  <a:pt x="5884738" y="8233845"/>
                  <a:pt x="5856833" y="8233845"/>
                </a:cubicBezTo>
                <a:cubicBezTo>
                  <a:pt x="5841329" y="8233845"/>
                  <a:pt x="5828925" y="8229190"/>
                  <a:pt x="5819625" y="8219890"/>
                </a:cubicBezTo>
                <a:cubicBezTo>
                  <a:pt x="5807221" y="8207486"/>
                  <a:pt x="5801019" y="8195086"/>
                  <a:pt x="5801019" y="8182683"/>
                </a:cubicBezTo>
                <a:cubicBezTo>
                  <a:pt x="5801019" y="8154776"/>
                  <a:pt x="5814975" y="8140821"/>
                  <a:pt x="5842875" y="8140821"/>
                </a:cubicBezTo>
                <a:close/>
                <a:moveTo>
                  <a:pt x="4133458" y="8124869"/>
                </a:moveTo>
                <a:cubicBezTo>
                  <a:pt x="4137298" y="8124869"/>
                  <a:pt x="4139219" y="8126790"/>
                  <a:pt x="4139219" y="8130624"/>
                </a:cubicBezTo>
                <a:cubicBezTo>
                  <a:pt x="4139219" y="8134466"/>
                  <a:pt x="4137298" y="8136381"/>
                  <a:pt x="4133458" y="8136381"/>
                </a:cubicBezTo>
                <a:cubicBezTo>
                  <a:pt x="4129623" y="8136381"/>
                  <a:pt x="4127703" y="8134466"/>
                  <a:pt x="4127703" y="8130624"/>
                </a:cubicBezTo>
                <a:cubicBezTo>
                  <a:pt x="4127703" y="8126790"/>
                  <a:pt x="4129623" y="8124869"/>
                  <a:pt x="4133458" y="8124869"/>
                </a:cubicBezTo>
                <a:close/>
                <a:moveTo>
                  <a:pt x="4237075" y="8009742"/>
                </a:moveTo>
                <a:cubicBezTo>
                  <a:pt x="4240909" y="8013582"/>
                  <a:pt x="4242831" y="8017418"/>
                  <a:pt x="4242831" y="8021258"/>
                </a:cubicBezTo>
                <a:cubicBezTo>
                  <a:pt x="4242831" y="8032768"/>
                  <a:pt x="4237075" y="8038523"/>
                  <a:pt x="4225559" y="8038523"/>
                </a:cubicBezTo>
                <a:cubicBezTo>
                  <a:pt x="4221723" y="8034690"/>
                  <a:pt x="4219803" y="8030848"/>
                  <a:pt x="4219803" y="8027013"/>
                </a:cubicBezTo>
                <a:cubicBezTo>
                  <a:pt x="4219803" y="8015502"/>
                  <a:pt x="4225559" y="8009742"/>
                  <a:pt x="4237075" y="8009742"/>
                </a:cubicBezTo>
                <a:close/>
                <a:moveTo>
                  <a:pt x="4277367" y="7969450"/>
                </a:moveTo>
                <a:cubicBezTo>
                  <a:pt x="4273527" y="7977125"/>
                  <a:pt x="4269691" y="7982880"/>
                  <a:pt x="4265857" y="7986722"/>
                </a:cubicBezTo>
                <a:lnTo>
                  <a:pt x="4265857" y="7980966"/>
                </a:lnTo>
                <a:cubicBezTo>
                  <a:pt x="4265857" y="7973290"/>
                  <a:pt x="4269691" y="7969450"/>
                  <a:pt x="4277367" y="7969450"/>
                </a:cubicBezTo>
                <a:close/>
                <a:moveTo>
                  <a:pt x="4973871" y="7917646"/>
                </a:moveTo>
                <a:cubicBezTo>
                  <a:pt x="4970029" y="7940667"/>
                  <a:pt x="4964274" y="7963694"/>
                  <a:pt x="4956599" y="7986722"/>
                </a:cubicBezTo>
                <a:cubicBezTo>
                  <a:pt x="4945089" y="8025093"/>
                  <a:pt x="4939333" y="8030848"/>
                  <a:pt x="4939333" y="8003987"/>
                </a:cubicBezTo>
                <a:cubicBezTo>
                  <a:pt x="4939333" y="7992477"/>
                  <a:pt x="4950843" y="7963694"/>
                  <a:pt x="4973871" y="7917646"/>
                </a:cubicBezTo>
                <a:close/>
                <a:moveTo>
                  <a:pt x="4377381" y="7854683"/>
                </a:moveTo>
                <a:cubicBezTo>
                  <a:pt x="4379781" y="7854446"/>
                  <a:pt x="4380978" y="7856243"/>
                  <a:pt x="4380978" y="7860083"/>
                </a:cubicBezTo>
                <a:cubicBezTo>
                  <a:pt x="4380978" y="7863918"/>
                  <a:pt x="4376183" y="7871594"/>
                  <a:pt x="4366587" y="7883110"/>
                </a:cubicBezTo>
                <a:cubicBezTo>
                  <a:pt x="4356993" y="7894621"/>
                  <a:pt x="4346442" y="7904216"/>
                  <a:pt x="4334931" y="7911886"/>
                </a:cubicBezTo>
                <a:lnTo>
                  <a:pt x="4317659" y="7929157"/>
                </a:lnTo>
                <a:cubicBezTo>
                  <a:pt x="4317659" y="7929157"/>
                  <a:pt x="4319579" y="7923402"/>
                  <a:pt x="4323415" y="7911886"/>
                </a:cubicBezTo>
                <a:cubicBezTo>
                  <a:pt x="4352197" y="7874474"/>
                  <a:pt x="4370186" y="7855406"/>
                  <a:pt x="4377381" y="7854683"/>
                </a:cubicBezTo>
                <a:close/>
                <a:moveTo>
                  <a:pt x="5894043" y="7829195"/>
                </a:moveTo>
                <a:cubicBezTo>
                  <a:pt x="5931250" y="7829195"/>
                  <a:pt x="5949857" y="7843150"/>
                  <a:pt x="5949857" y="7871058"/>
                </a:cubicBezTo>
                <a:cubicBezTo>
                  <a:pt x="5949857" y="7880358"/>
                  <a:pt x="5945202" y="7892762"/>
                  <a:pt x="5935901" y="7908264"/>
                </a:cubicBezTo>
                <a:cubicBezTo>
                  <a:pt x="5923497" y="7920669"/>
                  <a:pt x="5907218" y="7925318"/>
                  <a:pt x="5887061" y="7922219"/>
                </a:cubicBezTo>
                <a:cubicBezTo>
                  <a:pt x="5866907" y="7919122"/>
                  <a:pt x="5853733" y="7909816"/>
                  <a:pt x="5847531" y="7894314"/>
                </a:cubicBezTo>
                <a:cubicBezTo>
                  <a:pt x="5844427" y="7888112"/>
                  <a:pt x="5842875" y="7880358"/>
                  <a:pt x="5842875" y="7871058"/>
                </a:cubicBezTo>
                <a:cubicBezTo>
                  <a:pt x="5842875" y="7843150"/>
                  <a:pt x="5859935" y="7829195"/>
                  <a:pt x="5894043" y="7829195"/>
                </a:cubicBezTo>
                <a:close/>
                <a:moveTo>
                  <a:pt x="3955377" y="7801799"/>
                </a:moveTo>
                <a:cubicBezTo>
                  <a:pt x="3959934" y="7800360"/>
                  <a:pt x="3963651" y="7800601"/>
                  <a:pt x="3966529" y="7802520"/>
                </a:cubicBezTo>
                <a:cubicBezTo>
                  <a:pt x="3966529" y="7806360"/>
                  <a:pt x="3964613" y="7812115"/>
                  <a:pt x="3960778" y="7819790"/>
                </a:cubicBezTo>
                <a:cubicBezTo>
                  <a:pt x="3953097" y="7831301"/>
                  <a:pt x="3940626" y="7844731"/>
                  <a:pt x="3923355" y="7860083"/>
                </a:cubicBezTo>
                <a:cubicBezTo>
                  <a:pt x="3906089" y="7875434"/>
                  <a:pt x="3893613" y="7883110"/>
                  <a:pt x="3885943" y="7883110"/>
                </a:cubicBezTo>
                <a:cubicBezTo>
                  <a:pt x="3874433" y="7883110"/>
                  <a:pt x="3876353" y="7875434"/>
                  <a:pt x="3891698" y="7860083"/>
                </a:cubicBezTo>
                <a:cubicBezTo>
                  <a:pt x="3920481" y="7825543"/>
                  <a:pt x="3941707" y="7806116"/>
                  <a:pt x="3955377" y="7801799"/>
                </a:cubicBezTo>
                <a:close/>
                <a:moveTo>
                  <a:pt x="6661475" y="7787338"/>
                </a:moveTo>
                <a:cubicBezTo>
                  <a:pt x="6695580" y="7787338"/>
                  <a:pt x="6712634" y="7802840"/>
                  <a:pt x="6712634" y="7833850"/>
                </a:cubicBezTo>
                <a:cubicBezTo>
                  <a:pt x="6712634" y="7849354"/>
                  <a:pt x="6706437" y="7861757"/>
                  <a:pt x="6694032" y="7871058"/>
                </a:cubicBezTo>
                <a:cubicBezTo>
                  <a:pt x="6680077" y="7880358"/>
                  <a:pt x="6667482" y="7884429"/>
                  <a:pt x="6656242" y="7883266"/>
                </a:cubicBezTo>
                <a:cubicBezTo>
                  <a:pt x="6645002" y="7882106"/>
                  <a:pt x="6635117" y="7875707"/>
                  <a:pt x="6626593" y="7864080"/>
                </a:cubicBezTo>
                <a:cubicBezTo>
                  <a:pt x="6609533" y="7840824"/>
                  <a:pt x="6608757" y="7819894"/>
                  <a:pt x="6624265" y="7801290"/>
                </a:cubicBezTo>
                <a:cubicBezTo>
                  <a:pt x="6633565" y="7791989"/>
                  <a:pt x="6645969" y="7787338"/>
                  <a:pt x="6661475" y="7787338"/>
                </a:cubicBezTo>
                <a:close/>
                <a:moveTo>
                  <a:pt x="6712634" y="7736176"/>
                </a:moveTo>
                <a:cubicBezTo>
                  <a:pt x="6721935" y="7742378"/>
                  <a:pt x="6725039" y="7747027"/>
                  <a:pt x="6721935" y="7750131"/>
                </a:cubicBezTo>
                <a:lnTo>
                  <a:pt x="6712634" y="7745477"/>
                </a:lnTo>
                <a:cubicBezTo>
                  <a:pt x="6703333" y="7739274"/>
                  <a:pt x="6703333" y="7736176"/>
                  <a:pt x="6712634" y="7736176"/>
                </a:cubicBezTo>
                <a:close/>
                <a:moveTo>
                  <a:pt x="3555441" y="7736043"/>
                </a:moveTo>
                <a:cubicBezTo>
                  <a:pt x="3562877" y="7736043"/>
                  <a:pt x="3566595" y="7739763"/>
                  <a:pt x="3566595" y="7747189"/>
                </a:cubicBezTo>
                <a:cubicBezTo>
                  <a:pt x="3566595" y="7754626"/>
                  <a:pt x="3562877" y="7758334"/>
                  <a:pt x="3555441" y="7758334"/>
                </a:cubicBezTo>
                <a:cubicBezTo>
                  <a:pt x="3548013" y="7758334"/>
                  <a:pt x="3544295" y="7754626"/>
                  <a:pt x="3544295" y="7747189"/>
                </a:cubicBezTo>
                <a:cubicBezTo>
                  <a:pt x="3544295" y="7739763"/>
                  <a:pt x="3548013" y="7736043"/>
                  <a:pt x="3555441" y="7736043"/>
                </a:cubicBezTo>
                <a:close/>
                <a:moveTo>
                  <a:pt x="6289387" y="7689662"/>
                </a:moveTo>
                <a:cubicBezTo>
                  <a:pt x="6292487" y="7689662"/>
                  <a:pt x="6297137" y="7695090"/>
                  <a:pt x="6303338" y="7705942"/>
                </a:cubicBezTo>
                <a:cubicBezTo>
                  <a:pt x="6309541" y="7716794"/>
                  <a:pt x="6311091" y="7723771"/>
                  <a:pt x="6307989" y="7726875"/>
                </a:cubicBezTo>
                <a:cubicBezTo>
                  <a:pt x="6283181" y="7705166"/>
                  <a:pt x="6276985" y="7692766"/>
                  <a:pt x="6289387" y="7689662"/>
                </a:cubicBezTo>
                <a:close/>
                <a:moveTo>
                  <a:pt x="4133458" y="7629834"/>
                </a:moveTo>
                <a:cubicBezTo>
                  <a:pt x="4137298" y="7629834"/>
                  <a:pt x="4139219" y="7631754"/>
                  <a:pt x="4139219" y="7635589"/>
                </a:cubicBezTo>
                <a:cubicBezTo>
                  <a:pt x="4139219" y="7639429"/>
                  <a:pt x="4137298" y="7641344"/>
                  <a:pt x="4133458" y="7641344"/>
                </a:cubicBezTo>
                <a:cubicBezTo>
                  <a:pt x="4129623" y="7641344"/>
                  <a:pt x="4127703" y="7639429"/>
                  <a:pt x="4127703" y="7635589"/>
                </a:cubicBezTo>
                <a:cubicBezTo>
                  <a:pt x="4127703" y="7631754"/>
                  <a:pt x="4129623" y="7629834"/>
                  <a:pt x="4133458" y="7629834"/>
                </a:cubicBezTo>
                <a:close/>
                <a:moveTo>
                  <a:pt x="6107994" y="7601293"/>
                </a:moveTo>
                <a:cubicBezTo>
                  <a:pt x="6111093" y="7598190"/>
                  <a:pt x="6115743" y="7599741"/>
                  <a:pt x="6121945" y="7605944"/>
                </a:cubicBezTo>
                <a:cubicBezTo>
                  <a:pt x="6118847" y="7609046"/>
                  <a:pt x="6115743" y="7610594"/>
                  <a:pt x="6112643" y="7610594"/>
                </a:cubicBezTo>
                <a:cubicBezTo>
                  <a:pt x="6109541" y="7610594"/>
                  <a:pt x="6107994" y="7607494"/>
                  <a:pt x="6107994" y="7601293"/>
                </a:cubicBezTo>
                <a:close/>
                <a:moveTo>
                  <a:pt x="6066131" y="7587338"/>
                </a:moveTo>
                <a:cubicBezTo>
                  <a:pt x="6081634" y="7587338"/>
                  <a:pt x="6089387" y="7598190"/>
                  <a:pt x="6089387" y="7619899"/>
                </a:cubicBezTo>
                <a:cubicBezTo>
                  <a:pt x="6086290" y="7627648"/>
                  <a:pt x="6082410" y="7631139"/>
                  <a:pt x="6077761" y="7630363"/>
                </a:cubicBezTo>
                <a:cubicBezTo>
                  <a:pt x="6073109" y="7629587"/>
                  <a:pt x="6067683" y="7624549"/>
                  <a:pt x="6061482" y="7615245"/>
                </a:cubicBezTo>
                <a:cubicBezTo>
                  <a:pt x="6052181" y="7596643"/>
                  <a:pt x="6053729" y="7587338"/>
                  <a:pt x="6066131" y="7587338"/>
                </a:cubicBezTo>
                <a:close/>
                <a:moveTo>
                  <a:pt x="6891269" y="7574818"/>
                </a:moveTo>
                <a:cubicBezTo>
                  <a:pt x="6925800" y="7574818"/>
                  <a:pt x="6943072" y="7592090"/>
                  <a:pt x="6943072" y="7626626"/>
                </a:cubicBezTo>
                <a:cubicBezTo>
                  <a:pt x="6943072" y="7641978"/>
                  <a:pt x="6935397" y="7657323"/>
                  <a:pt x="6920045" y="7672674"/>
                </a:cubicBezTo>
                <a:cubicBezTo>
                  <a:pt x="6908535" y="7684184"/>
                  <a:pt x="6893184" y="7689946"/>
                  <a:pt x="6873997" y="7689946"/>
                </a:cubicBezTo>
                <a:cubicBezTo>
                  <a:pt x="6839461" y="7689946"/>
                  <a:pt x="6822189" y="7674594"/>
                  <a:pt x="6822189" y="7643891"/>
                </a:cubicBezTo>
                <a:cubicBezTo>
                  <a:pt x="6822189" y="7628541"/>
                  <a:pt x="6829864" y="7613195"/>
                  <a:pt x="6845216" y="7597845"/>
                </a:cubicBezTo>
                <a:cubicBezTo>
                  <a:pt x="6860567" y="7582493"/>
                  <a:pt x="6875919" y="7574818"/>
                  <a:pt x="6891269" y="7574818"/>
                </a:cubicBezTo>
                <a:close/>
                <a:moveTo>
                  <a:pt x="7270772" y="7568736"/>
                </a:moveTo>
                <a:cubicBezTo>
                  <a:pt x="7276968" y="7568736"/>
                  <a:pt x="7280072" y="7571835"/>
                  <a:pt x="7280072" y="7578037"/>
                </a:cubicBezTo>
                <a:cubicBezTo>
                  <a:pt x="7280072" y="7581136"/>
                  <a:pt x="7278520" y="7584238"/>
                  <a:pt x="7275416" y="7587338"/>
                </a:cubicBezTo>
                <a:cubicBezTo>
                  <a:pt x="7266117" y="7578037"/>
                  <a:pt x="7264565" y="7571835"/>
                  <a:pt x="7270772" y="7568736"/>
                </a:cubicBezTo>
                <a:close/>
                <a:moveTo>
                  <a:pt x="6517290" y="7526875"/>
                </a:moveTo>
                <a:cubicBezTo>
                  <a:pt x="6551397" y="7526875"/>
                  <a:pt x="6580857" y="7540054"/>
                  <a:pt x="6605663" y="7566410"/>
                </a:cubicBezTo>
                <a:cubicBezTo>
                  <a:pt x="6630466" y="7592763"/>
                  <a:pt x="6642866" y="7619899"/>
                  <a:pt x="6642866" y="7647805"/>
                </a:cubicBezTo>
                <a:cubicBezTo>
                  <a:pt x="6642866" y="7694314"/>
                  <a:pt x="6625817" y="7729974"/>
                  <a:pt x="6591707" y="7754781"/>
                </a:cubicBezTo>
                <a:cubicBezTo>
                  <a:pt x="6563797" y="7773382"/>
                  <a:pt x="6537442" y="7782688"/>
                  <a:pt x="6512639" y="7782688"/>
                </a:cubicBezTo>
                <a:cubicBezTo>
                  <a:pt x="6475427" y="7782688"/>
                  <a:pt x="6443647" y="7767957"/>
                  <a:pt x="6417287" y="7738499"/>
                </a:cubicBezTo>
                <a:cubicBezTo>
                  <a:pt x="6390937" y="7709045"/>
                  <a:pt x="6377757" y="7675712"/>
                  <a:pt x="6377757" y="7638501"/>
                </a:cubicBezTo>
                <a:cubicBezTo>
                  <a:pt x="6377757" y="7585790"/>
                  <a:pt x="6408762" y="7551682"/>
                  <a:pt x="6470777" y="7536174"/>
                </a:cubicBezTo>
                <a:cubicBezTo>
                  <a:pt x="6489383" y="7529978"/>
                  <a:pt x="6504885" y="7526875"/>
                  <a:pt x="6517290" y="7526875"/>
                </a:cubicBezTo>
                <a:close/>
                <a:moveTo>
                  <a:pt x="3756095" y="7513098"/>
                </a:moveTo>
                <a:cubicBezTo>
                  <a:pt x="3763522" y="7520534"/>
                  <a:pt x="3767241" y="7527960"/>
                  <a:pt x="3767241" y="7535398"/>
                </a:cubicBezTo>
                <a:cubicBezTo>
                  <a:pt x="3767241" y="7557688"/>
                  <a:pt x="3756095" y="7568834"/>
                  <a:pt x="3733794" y="7568834"/>
                </a:cubicBezTo>
                <a:cubicBezTo>
                  <a:pt x="3726369" y="7561406"/>
                  <a:pt x="3722649" y="7553970"/>
                  <a:pt x="3722649" y="7546544"/>
                </a:cubicBezTo>
                <a:cubicBezTo>
                  <a:pt x="3722649" y="7524253"/>
                  <a:pt x="3733794" y="7513098"/>
                  <a:pt x="3756095" y="7513098"/>
                </a:cubicBezTo>
                <a:close/>
                <a:moveTo>
                  <a:pt x="7284717" y="7461762"/>
                </a:moveTo>
                <a:cubicBezTo>
                  <a:pt x="7290924" y="7464859"/>
                  <a:pt x="7303328" y="7471062"/>
                  <a:pt x="7321930" y="7480362"/>
                </a:cubicBezTo>
                <a:cubicBezTo>
                  <a:pt x="7356037" y="7495869"/>
                  <a:pt x="7373092" y="7505170"/>
                  <a:pt x="7373092" y="7508269"/>
                </a:cubicBezTo>
                <a:cubicBezTo>
                  <a:pt x="7373092" y="7512923"/>
                  <a:pt x="7368829" y="7514083"/>
                  <a:pt x="7360300" y="7511760"/>
                </a:cubicBezTo>
                <a:cubicBezTo>
                  <a:pt x="7351775" y="7509432"/>
                  <a:pt x="7338983" y="7503619"/>
                  <a:pt x="7321930" y="7494318"/>
                </a:cubicBezTo>
                <a:cubicBezTo>
                  <a:pt x="7303328" y="7481914"/>
                  <a:pt x="7290924" y="7472613"/>
                  <a:pt x="7284717" y="7466411"/>
                </a:cubicBezTo>
                <a:close/>
                <a:moveTo>
                  <a:pt x="3834122" y="7435070"/>
                </a:moveTo>
                <a:cubicBezTo>
                  <a:pt x="3826685" y="7449934"/>
                  <a:pt x="3819258" y="7461078"/>
                  <a:pt x="3811833" y="7468517"/>
                </a:cubicBezTo>
                <a:lnTo>
                  <a:pt x="3811833" y="7457371"/>
                </a:lnTo>
                <a:cubicBezTo>
                  <a:pt x="3811833" y="7442507"/>
                  <a:pt x="3819258" y="7435070"/>
                  <a:pt x="3834122" y="7435070"/>
                </a:cubicBezTo>
                <a:close/>
                <a:moveTo>
                  <a:pt x="4467319" y="7379439"/>
                </a:moveTo>
                <a:cubicBezTo>
                  <a:pt x="4467319" y="7381352"/>
                  <a:pt x="4465403" y="7384232"/>
                  <a:pt x="4461569" y="7388067"/>
                </a:cubicBezTo>
                <a:cubicBezTo>
                  <a:pt x="4461569" y="7388067"/>
                  <a:pt x="4457729" y="7395744"/>
                  <a:pt x="4450053" y="7411095"/>
                </a:cubicBezTo>
                <a:cubicBezTo>
                  <a:pt x="4430867" y="7437955"/>
                  <a:pt x="4421271" y="7445632"/>
                  <a:pt x="4421271" y="7434122"/>
                </a:cubicBezTo>
                <a:cubicBezTo>
                  <a:pt x="4421271" y="7422611"/>
                  <a:pt x="4428946" y="7409175"/>
                  <a:pt x="4444298" y="7393829"/>
                </a:cubicBezTo>
                <a:cubicBezTo>
                  <a:pt x="4459649" y="7382312"/>
                  <a:pt x="4467319" y="7377517"/>
                  <a:pt x="4467319" y="7379439"/>
                </a:cubicBezTo>
                <a:close/>
                <a:moveTo>
                  <a:pt x="7098679" y="7359437"/>
                </a:moveTo>
                <a:cubicBezTo>
                  <a:pt x="7107978" y="7359437"/>
                  <a:pt x="7127356" y="7367186"/>
                  <a:pt x="7156818" y="7382693"/>
                </a:cubicBezTo>
                <a:cubicBezTo>
                  <a:pt x="7186272" y="7398195"/>
                  <a:pt x="7201004" y="7409047"/>
                  <a:pt x="7201004" y="7415250"/>
                </a:cubicBezTo>
                <a:cubicBezTo>
                  <a:pt x="7201004" y="7418347"/>
                  <a:pt x="7197900" y="7419899"/>
                  <a:pt x="7191703" y="7419899"/>
                </a:cubicBezTo>
                <a:cubicBezTo>
                  <a:pt x="7182397" y="7419899"/>
                  <a:pt x="7166895" y="7412146"/>
                  <a:pt x="7145191" y="7396643"/>
                </a:cubicBezTo>
                <a:cubicBezTo>
                  <a:pt x="7129684" y="7387343"/>
                  <a:pt x="7118831" y="7381141"/>
                  <a:pt x="7112634" y="7378042"/>
                </a:cubicBezTo>
                <a:cubicBezTo>
                  <a:pt x="7097127" y="7365639"/>
                  <a:pt x="7092476" y="7359437"/>
                  <a:pt x="7098679" y="7359437"/>
                </a:cubicBezTo>
                <a:close/>
                <a:moveTo>
                  <a:pt x="4513371" y="7307483"/>
                </a:moveTo>
                <a:cubicBezTo>
                  <a:pt x="4517213" y="7307483"/>
                  <a:pt x="4519127" y="7309403"/>
                  <a:pt x="4519127" y="7313239"/>
                </a:cubicBezTo>
                <a:cubicBezTo>
                  <a:pt x="4519127" y="7317079"/>
                  <a:pt x="4517213" y="7318994"/>
                  <a:pt x="4513371" y="7318994"/>
                </a:cubicBezTo>
                <a:cubicBezTo>
                  <a:pt x="4509531" y="7318994"/>
                  <a:pt x="4507617" y="7317079"/>
                  <a:pt x="4507617" y="7313239"/>
                </a:cubicBezTo>
                <a:cubicBezTo>
                  <a:pt x="4507617" y="7309403"/>
                  <a:pt x="4509531" y="7307483"/>
                  <a:pt x="4513371" y="7307483"/>
                </a:cubicBezTo>
                <a:close/>
                <a:moveTo>
                  <a:pt x="5642881" y="7215250"/>
                </a:moveTo>
                <a:cubicBezTo>
                  <a:pt x="5661487" y="7215250"/>
                  <a:pt x="5669241" y="7226101"/>
                  <a:pt x="5666138" y="7247811"/>
                </a:cubicBezTo>
                <a:cubicBezTo>
                  <a:pt x="5666138" y="7263314"/>
                  <a:pt x="5658387" y="7271067"/>
                  <a:pt x="5642881" y="7271067"/>
                </a:cubicBezTo>
                <a:cubicBezTo>
                  <a:pt x="5627378" y="7271067"/>
                  <a:pt x="5618074" y="7269515"/>
                  <a:pt x="5614975" y="7266411"/>
                </a:cubicBezTo>
                <a:cubicBezTo>
                  <a:pt x="5608773" y="7260210"/>
                  <a:pt x="5605674" y="7254013"/>
                  <a:pt x="5605674" y="7247811"/>
                </a:cubicBezTo>
                <a:cubicBezTo>
                  <a:pt x="5605674" y="7223003"/>
                  <a:pt x="5618074" y="7212151"/>
                  <a:pt x="5642881" y="7215250"/>
                </a:cubicBezTo>
                <a:close/>
                <a:moveTo>
                  <a:pt x="4027801" y="7212824"/>
                </a:moveTo>
                <a:cubicBezTo>
                  <a:pt x="4032449" y="7212365"/>
                  <a:pt x="4034767" y="7215843"/>
                  <a:pt x="4034767" y="7223280"/>
                </a:cubicBezTo>
                <a:cubicBezTo>
                  <a:pt x="4034767" y="7230707"/>
                  <a:pt x="4025481" y="7245571"/>
                  <a:pt x="4006898" y="7267872"/>
                </a:cubicBezTo>
                <a:cubicBezTo>
                  <a:pt x="3988315" y="7290162"/>
                  <a:pt x="3967885" y="7308744"/>
                  <a:pt x="3945595" y="7323597"/>
                </a:cubicBezTo>
                <a:lnTo>
                  <a:pt x="3912149" y="7357043"/>
                </a:lnTo>
                <a:cubicBezTo>
                  <a:pt x="3912149" y="7357043"/>
                  <a:pt x="3915867" y="7345899"/>
                  <a:pt x="3923293" y="7323597"/>
                </a:cubicBezTo>
                <a:cubicBezTo>
                  <a:pt x="3979031" y="7251149"/>
                  <a:pt x="4013866" y="7214224"/>
                  <a:pt x="4027801" y="7212824"/>
                </a:cubicBezTo>
                <a:close/>
                <a:moveTo>
                  <a:pt x="6307989" y="7191999"/>
                </a:moveTo>
                <a:cubicBezTo>
                  <a:pt x="6320393" y="7185795"/>
                  <a:pt x="6337447" y="7193544"/>
                  <a:pt x="6359151" y="7215250"/>
                </a:cubicBezTo>
                <a:cubicBezTo>
                  <a:pt x="6402561" y="7255560"/>
                  <a:pt x="6414963" y="7292771"/>
                  <a:pt x="6396359" y="7326880"/>
                </a:cubicBezTo>
                <a:cubicBezTo>
                  <a:pt x="6393259" y="7329978"/>
                  <a:pt x="6384730" y="7336181"/>
                  <a:pt x="6370779" y="7345480"/>
                </a:cubicBezTo>
                <a:cubicBezTo>
                  <a:pt x="6356825" y="7354786"/>
                  <a:pt x="6349847" y="7362535"/>
                  <a:pt x="6349847" y="7368736"/>
                </a:cubicBezTo>
                <a:cubicBezTo>
                  <a:pt x="6346747" y="7374939"/>
                  <a:pt x="6340933" y="7377261"/>
                  <a:pt x="6332409" y="7375715"/>
                </a:cubicBezTo>
                <a:cubicBezTo>
                  <a:pt x="6323879" y="7374163"/>
                  <a:pt x="6312639" y="7368736"/>
                  <a:pt x="6298689" y="7359437"/>
                </a:cubicBezTo>
                <a:cubicBezTo>
                  <a:pt x="6270783" y="7340831"/>
                  <a:pt x="6256826" y="7316027"/>
                  <a:pt x="6256826" y="7285018"/>
                </a:cubicBezTo>
                <a:cubicBezTo>
                  <a:pt x="6256826" y="7263314"/>
                  <a:pt x="6261477" y="7247811"/>
                  <a:pt x="6270783" y="7238506"/>
                </a:cubicBezTo>
                <a:cubicBezTo>
                  <a:pt x="6283181" y="7226101"/>
                  <a:pt x="6289387" y="7216802"/>
                  <a:pt x="6289387" y="7210599"/>
                </a:cubicBezTo>
                <a:cubicBezTo>
                  <a:pt x="6289387" y="7204397"/>
                  <a:pt x="6295585" y="7198195"/>
                  <a:pt x="6307989" y="7191999"/>
                </a:cubicBezTo>
                <a:close/>
                <a:moveTo>
                  <a:pt x="6827944" y="7189149"/>
                </a:moveTo>
                <a:cubicBezTo>
                  <a:pt x="6870157" y="7189149"/>
                  <a:pt x="6891269" y="7206419"/>
                  <a:pt x="6891269" y="7240957"/>
                </a:cubicBezTo>
                <a:cubicBezTo>
                  <a:pt x="6891269" y="7252467"/>
                  <a:pt x="6889349" y="7262064"/>
                  <a:pt x="6885508" y="7269739"/>
                </a:cubicBezTo>
                <a:cubicBezTo>
                  <a:pt x="6877832" y="7288925"/>
                  <a:pt x="6861527" y="7300442"/>
                  <a:pt x="6836586" y="7304275"/>
                </a:cubicBezTo>
                <a:cubicBezTo>
                  <a:pt x="6811639" y="7308111"/>
                  <a:pt x="6791493" y="7302355"/>
                  <a:pt x="6776141" y="7287005"/>
                </a:cubicBezTo>
                <a:cubicBezTo>
                  <a:pt x="6764631" y="7267819"/>
                  <a:pt x="6758871" y="7252467"/>
                  <a:pt x="6758871" y="7240957"/>
                </a:cubicBezTo>
                <a:cubicBezTo>
                  <a:pt x="6758871" y="7206419"/>
                  <a:pt x="6781896" y="7189149"/>
                  <a:pt x="6827944" y="7189149"/>
                </a:cubicBezTo>
                <a:close/>
                <a:moveTo>
                  <a:pt x="4641450" y="7143427"/>
                </a:moveTo>
                <a:cubicBezTo>
                  <a:pt x="4644325" y="7143427"/>
                  <a:pt x="4645765" y="7146307"/>
                  <a:pt x="4645765" y="7152063"/>
                </a:cubicBezTo>
                <a:cubicBezTo>
                  <a:pt x="4645765" y="7155904"/>
                  <a:pt x="4638090" y="7168375"/>
                  <a:pt x="4622738" y="7189480"/>
                </a:cubicBezTo>
                <a:cubicBezTo>
                  <a:pt x="4607387" y="7210587"/>
                  <a:pt x="4591082" y="7229773"/>
                  <a:pt x="4573817" y="7247045"/>
                </a:cubicBezTo>
                <a:cubicBezTo>
                  <a:pt x="4556545" y="7264311"/>
                  <a:pt x="4547909" y="7271026"/>
                  <a:pt x="4547909" y="7267191"/>
                </a:cubicBezTo>
                <a:cubicBezTo>
                  <a:pt x="4544074" y="7263351"/>
                  <a:pt x="4552705" y="7246085"/>
                  <a:pt x="4573817" y="7215383"/>
                </a:cubicBezTo>
                <a:cubicBezTo>
                  <a:pt x="4594917" y="7184687"/>
                  <a:pt x="4613147" y="7163579"/>
                  <a:pt x="4628499" y="7152063"/>
                </a:cubicBezTo>
                <a:cubicBezTo>
                  <a:pt x="4634249" y="7146307"/>
                  <a:pt x="4638570" y="7143427"/>
                  <a:pt x="4641450" y="7143427"/>
                </a:cubicBezTo>
                <a:close/>
                <a:moveTo>
                  <a:pt x="3210583" y="7110413"/>
                </a:moveTo>
                <a:cubicBezTo>
                  <a:pt x="3219407" y="7107627"/>
                  <a:pt x="3226603" y="7108091"/>
                  <a:pt x="3232177" y="7111808"/>
                </a:cubicBezTo>
                <a:cubicBezTo>
                  <a:pt x="3232177" y="7119245"/>
                  <a:pt x="3228469" y="7130391"/>
                  <a:pt x="3221042" y="7145253"/>
                </a:cubicBezTo>
                <a:cubicBezTo>
                  <a:pt x="3206169" y="7167544"/>
                  <a:pt x="3182018" y="7193552"/>
                  <a:pt x="3148571" y="7223280"/>
                </a:cubicBezTo>
                <a:cubicBezTo>
                  <a:pt x="3115137" y="7253008"/>
                  <a:pt x="3090977" y="7267872"/>
                  <a:pt x="3076123" y="7267872"/>
                </a:cubicBezTo>
                <a:cubicBezTo>
                  <a:pt x="3053833" y="7267872"/>
                  <a:pt x="3057553" y="7253008"/>
                  <a:pt x="3087269" y="7223280"/>
                </a:cubicBezTo>
                <a:cubicBezTo>
                  <a:pt x="3143009" y="7156394"/>
                  <a:pt x="3184111" y="7118773"/>
                  <a:pt x="3210583" y="7110413"/>
                </a:cubicBezTo>
                <a:close/>
                <a:moveTo>
                  <a:pt x="3742034" y="6973623"/>
                </a:moveTo>
                <a:cubicBezTo>
                  <a:pt x="3772737" y="6973623"/>
                  <a:pt x="3800557" y="6985133"/>
                  <a:pt x="3825499" y="7008160"/>
                </a:cubicBezTo>
                <a:cubicBezTo>
                  <a:pt x="3850445" y="7031186"/>
                  <a:pt x="3862922" y="7056128"/>
                  <a:pt x="3862922" y="7082989"/>
                </a:cubicBezTo>
                <a:cubicBezTo>
                  <a:pt x="3862922" y="7094506"/>
                  <a:pt x="3859082" y="7107936"/>
                  <a:pt x="3851405" y="7123282"/>
                </a:cubicBezTo>
                <a:cubicBezTo>
                  <a:pt x="3824538" y="7173170"/>
                  <a:pt x="3782327" y="7198117"/>
                  <a:pt x="3724769" y="7198117"/>
                </a:cubicBezTo>
                <a:cubicBezTo>
                  <a:pt x="3694066" y="7198117"/>
                  <a:pt x="3665290" y="7188520"/>
                  <a:pt x="3638427" y="7169335"/>
                </a:cubicBezTo>
                <a:cubicBezTo>
                  <a:pt x="3611567" y="7150149"/>
                  <a:pt x="3598137" y="7127122"/>
                  <a:pt x="3598137" y="7100261"/>
                </a:cubicBezTo>
                <a:cubicBezTo>
                  <a:pt x="3598137" y="7065723"/>
                  <a:pt x="3612521" y="7035981"/>
                  <a:pt x="3641303" y="7011034"/>
                </a:cubicBezTo>
                <a:cubicBezTo>
                  <a:pt x="3670085" y="6986093"/>
                  <a:pt x="3703661" y="6973623"/>
                  <a:pt x="3742034" y="6973623"/>
                </a:cubicBezTo>
                <a:close/>
                <a:moveTo>
                  <a:pt x="2945521" y="6805971"/>
                </a:moveTo>
                <a:cubicBezTo>
                  <a:pt x="2952715" y="6806451"/>
                  <a:pt x="2957271" y="6808610"/>
                  <a:pt x="2959185" y="6812447"/>
                </a:cubicBezTo>
                <a:cubicBezTo>
                  <a:pt x="2970707" y="6831634"/>
                  <a:pt x="2980297" y="6835474"/>
                  <a:pt x="2987967" y="6823959"/>
                </a:cubicBezTo>
                <a:cubicBezTo>
                  <a:pt x="2987967" y="6816282"/>
                  <a:pt x="3001403" y="6816282"/>
                  <a:pt x="3028265" y="6823959"/>
                </a:cubicBezTo>
                <a:cubicBezTo>
                  <a:pt x="3078153" y="6839309"/>
                  <a:pt x="3103095" y="6877687"/>
                  <a:pt x="3103095" y="6939085"/>
                </a:cubicBezTo>
                <a:cubicBezTo>
                  <a:pt x="3103095" y="6958272"/>
                  <a:pt x="3097339" y="6977458"/>
                  <a:pt x="3085823" y="6996650"/>
                </a:cubicBezTo>
                <a:cubicBezTo>
                  <a:pt x="3051291" y="7042696"/>
                  <a:pt x="3003319" y="7065723"/>
                  <a:pt x="2941925" y="7065723"/>
                </a:cubicBezTo>
                <a:cubicBezTo>
                  <a:pt x="2903547" y="7065723"/>
                  <a:pt x="2869010" y="7054207"/>
                  <a:pt x="2838307" y="7031186"/>
                </a:cubicBezTo>
                <a:cubicBezTo>
                  <a:pt x="2807605" y="7008160"/>
                  <a:pt x="2792255" y="6977458"/>
                  <a:pt x="2792255" y="6939085"/>
                </a:cubicBezTo>
                <a:cubicBezTo>
                  <a:pt x="2792255" y="6927570"/>
                  <a:pt x="2802817" y="6907423"/>
                  <a:pt x="2823917" y="6878642"/>
                </a:cubicBezTo>
                <a:cubicBezTo>
                  <a:pt x="2845023" y="6849864"/>
                  <a:pt x="2861335" y="6831634"/>
                  <a:pt x="2872850" y="6823959"/>
                </a:cubicBezTo>
                <a:cubicBezTo>
                  <a:pt x="2876681" y="6820123"/>
                  <a:pt x="2891071" y="6815322"/>
                  <a:pt x="2916018" y="6809567"/>
                </a:cubicBezTo>
                <a:cubicBezTo>
                  <a:pt x="2928491" y="6806690"/>
                  <a:pt x="2938327" y="6805491"/>
                  <a:pt x="2945521" y="6805971"/>
                </a:cubicBezTo>
                <a:close/>
                <a:moveTo>
                  <a:pt x="3555441" y="6777399"/>
                </a:moveTo>
                <a:cubicBezTo>
                  <a:pt x="3562877" y="6777399"/>
                  <a:pt x="3566595" y="6781119"/>
                  <a:pt x="3566595" y="6788544"/>
                </a:cubicBezTo>
                <a:cubicBezTo>
                  <a:pt x="3566595" y="6795983"/>
                  <a:pt x="3562877" y="6799690"/>
                  <a:pt x="3555441" y="6799690"/>
                </a:cubicBezTo>
                <a:cubicBezTo>
                  <a:pt x="3548013" y="6799690"/>
                  <a:pt x="3544295" y="6795983"/>
                  <a:pt x="3544295" y="6788544"/>
                </a:cubicBezTo>
                <a:cubicBezTo>
                  <a:pt x="3544295" y="6781119"/>
                  <a:pt x="3548013" y="6777399"/>
                  <a:pt x="3555441" y="6777399"/>
                </a:cubicBezTo>
                <a:close/>
                <a:moveTo>
                  <a:pt x="8439695" y="6642311"/>
                </a:moveTo>
                <a:cubicBezTo>
                  <a:pt x="8493419" y="6642311"/>
                  <a:pt x="8541387" y="6660536"/>
                  <a:pt x="8583599" y="6696994"/>
                </a:cubicBezTo>
                <a:cubicBezTo>
                  <a:pt x="8625811" y="6733451"/>
                  <a:pt x="8646917" y="6774703"/>
                  <a:pt x="8646917" y="6820751"/>
                </a:cubicBezTo>
                <a:cubicBezTo>
                  <a:pt x="8646917" y="6839943"/>
                  <a:pt x="8644997" y="6853373"/>
                  <a:pt x="8641163" y="6861048"/>
                </a:cubicBezTo>
                <a:cubicBezTo>
                  <a:pt x="8606627" y="6964661"/>
                  <a:pt x="8531791" y="7016463"/>
                  <a:pt x="8416669" y="7016463"/>
                </a:cubicBezTo>
                <a:cubicBezTo>
                  <a:pt x="8385967" y="7016463"/>
                  <a:pt x="8353349" y="7007827"/>
                  <a:pt x="8318813" y="6990562"/>
                </a:cubicBezTo>
                <a:cubicBezTo>
                  <a:pt x="8284275" y="6973290"/>
                  <a:pt x="8263169" y="6955064"/>
                  <a:pt x="8255493" y="6935879"/>
                </a:cubicBezTo>
                <a:cubicBezTo>
                  <a:pt x="8247819" y="6924362"/>
                  <a:pt x="8243983" y="6905176"/>
                  <a:pt x="8243983" y="6878315"/>
                </a:cubicBezTo>
                <a:cubicBezTo>
                  <a:pt x="8243983" y="6824592"/>
                  <a:pt x="8263169" y="6770863"/>
                  <a:pt x="8301541" y="6717139"/>
                </a:cubicBezTo>
                <a:cubicBezTo>
                  <a:pt x="8336079" y="6667251"/>
                  <a:pt x="8382131" y="6642311"/>
                  <a:pt x="8439695" y="6642311"/>
                </a:cubicBezTo>
                <a:close/>
                <a:moveTo>
                  <a:pt x="7433555" y="6531541"/>
                </a:moveTo>
                <a:lnTo>
                  <a:pt x="7624251" y="6545491"/>
                </a:lnTo>
                <a:cubicBezTo>
                  <a:pt x="7630457" y="6548594"/>
                  <a:pt x="7632003" y="6553245"/>
                  <a:pt x="7628905" y="6559447"/>
                </a:cubicBezTo>
                <a:cubicBezTo>
                  <a:pt x="7625801" y="6565648"/>
                  <a:pt x="7621151" y="6567195"/>
                  <a:pt x="7614949" y="6564096"/>
                </a:cubicBezTo>
                <a:cubicBezTo>
                  <a:pt x="7580841" y="6564096"/>
                  <a:pt x="7520379" y="6553245"/>
                  <a:pt x="7433555" y="6531541"/>
                </a:cubicBezTo>
                <a:close/>
                <a:moveTo>
                  <a:pt x="7273095" y="6512935"/>
                </a:moveTo>
                <a:cubicBezTo>
                  <a:pt x="7277744" y="6509835"/>
                  <a:pt x="7281623" y="6509835"/>
                  <a:pt x="7284717" y="6512935"/>
                </a:cubicBezTo>
                <a:cubicBezTo>
                  <a:pt x="7287821" y="6516034"/>
                  <a:pt x="7284717" y="6517584"/>
                  <a:pt x="7275416" y="6517584"/>
                </a:cubicBezTo>
                <a:cubicBezTo>
                  <a:pt x="7269215" y="6517584"/>
                  <a:pt x="7268444" y="6516034"/>
                  <a:pt x="7273095" y="6512935"/>
                </a:cubicBezTo>
                <a:close/>
                <a:moveTo>
                  <a:pt x="3405067" y="6321179"/>
                </a:moveTo>
                <a:lnTo>
                  <a:pt x="3419850" y="6333355"/>
                </a:lnTo>
                <a:lnTo>
                  <a:pt x="3426481" y="6326725"/>
                </a:lnTo>
                <a:close/>
                <a:moveTo>
                  <a:pt x="1655397" y="6226751"/>
                </a:moveTo>
                <a:cubicBezTo>
                  <a:pt x="1682265" y="6226751"/>
                  <a:pt x="1695695" y="6238267"/>
                  <a:pt x="1695695" y="6261288"/>
                </a:cubicBezTo>
                <a:cubicBezTo>
                  <a:pt x="1695695" y="6272803"/>
                  <a:pt x="1689939" y="6290069"/>
                  <a:pt x="1678429" y="6313096"/>
                </a:cubicBezTo>
                <a:cubicBezTo>
                  <a:pt x="1674589" y="6320771"/>
                  <a:pt x="1647727" y="6345714"/>
                  <a:pt x="1597839" y="6387925"/>
                </a:cubicBezTo>
                <a:cubicBezTo>
                  <a:pt x="1574811" y="6407117"/>
                  <a:pt x="1546031" y="6433979"/>
                  <a:pt x="1511498" y="6468515"/>
                </a:cubicBezTo>
                <a:cubicBezTo>
                  <a:pt x="1461611" y="6518405"/>
                  <a:pt x="1436665" y="6518405"/>
                  <a:pt x="1436665" y="6468515"/>
                </a:cubicBezTo>
                <a:cubicBezTo>
                  <a:pt x="1436665" y="6457000"/>
                  <a:pt x="1444339" y="6439735"/>
                  <a:pt x="1459685" y="6416707"/>
                </a:cubicBezTo>
                <a:cubicBezTo>
                  <a:pt x="1463525" y="6409032"/>
                  <a:pt x="1474082" y="6391767"/>
                  <a:pt x="1491347" y="6364904"/>
                </a:cubicBezTo>
                <a:cubicBezTo>
                  <a:pt x="1508618" y="6338037"/>
                  <a:pt x="1523970" y="6314056"/>
                  <a:pt x="1537401" y="6292951"/>
                </a:cubicBezTo>
                <a:cubicBezTo>
                  <a:pt x="1550831" y="6271843"/>
                  <a:pt x="1565221" y="6257453"/>
                  <a:pt x="1580573" y="6249778"/>
                </a:cubicBezTo>
                <a:cubicBezTo>
                  <a:pt x="1607434" y="6234426"/>
                  <a:pt x="1632377" y="6226751"/>
                  <a:pt x="1655397" y="6226751"/>
                </a:cubicBezTo>
                <a:close/>
                <a:moveTo>
                  <a:pt x="2718868" y="6195090"/>
                </a:moveTo>
                <a:cubicBezTo>
                  <a:pt x="2721746" y="6194132"/>
                  <a:pt x="2725104" y="6194612"/>
                  <a:pt x="2728941" y="6196528"/>
                </a:cubicBezTo>
                <a:cubicBezTo>
                  <a:pt x="2771154" y="6196528"/>
                  <a:pt x="2845983" y="6209960"/>
                  <a:pt x="2953435" y="6236821"/>
                </a:cubicBezTo>
                <a:lnTo>
                  <a:pt x="2717431" y="6219555"/>
                </a:lnTo>
                <a:cubicBezTo>
                  <a:pt x="2709749" y="6215715"/>
                  <a:pt x="2707835" y="6209960"/>
                  <a:pt x="2711671" y="6202283"/>
                </a:cubicBezTo>
                <a:cubicBezTo>
                  <a:pt x="2713591" y="6198446"/>
                  <a:pt x="2715990" y="6196049"/>
                  <a:pt x="2718868" y="6195090"/>
                </a:cubicBezTo>
                <a:close/>
                <a:moveTo>
                  <a:pt x="2980805" y="5836883"/>
                </a:moveTo>
                <a:lnTo>
                  <a:pt x="2973417" y="5847391"/>
                </a:lnTo>
                <a:lnTo>
                  <a:pt x="2977109" y="5854165"/>
                </a:lnTo>
                <a:cubicBezTo>
                  <a:pt x="2982849" y="5864211"/>
                  <a:pt x="2990025" y="5876410"/>
                  <a:pt x="2998631" y="5890759"/>
                </a:cubicBezTo>
                <a:cubicBezTo>
                  <a:pt x="3061771" y="5994074"/>
                  <a:pt x="3170827" y="6114613"/>
                  <a:pt x="3325810" y="6252368"/>
                </a:cubicBezTo>
                <a:lnTo>
                  <a:pt x="3340687" y="6265384"/>
                </a:lnTo>
                <a:lnTo>
                  <a:pt x="3341979" y="6265245"/>
                </a:lnTo>
                <a:lnTo>
                  <a:pt x="3372951" y="6262479"/>
                </a:lnTo>
                <a:lnTo>
                  <a:pt x="3320965" y="6216848"/>
                </a:lnTo>
                <a:cubicBezTo>
                  <a:pt x="3215137" y="6115683"/>
                  <a:pt x="3116303" y="6004114"/>
                  <a:pt x="3024465" y="5882141"/>
                </a:cubicBezTo>
                <a:cubicBezTo>
                  <a:pt x="3012986" y="5867791"/>
                  <a:pt x="3002941" y="5856312"/>
                  <a:pt x="2994330" y="5847704"/>
                </a:cubicBezTo>
                <a:close/>
                <a:moveTo>
                  <a:pt x="8192175" y="5755850"/>
                </a:moveTo>
                <a:cubicBezTo>
                  <a:pt x="8222871" y="5755850"/>
                  <a:pt x="8249739" y="5767360"/>
                  <a:pt x="8272765" y="5790387"/>
                </a:cubicBezTo>
                <a:cubicBezTo>
                  <a:pt x="8291947" y="5809573"/>
                  <a:pt x="8301541" y="5832600"/>
                  <a:pt x="8301541" y="5859461"/>
                </a:cubicBezTo>
                <a:cubicBezTo>
                  <a:pt x="8301541" y="5913184"/>
                  <a:pt x="8272765" y="5955397"/>
                  <a:pt x="8215201" y="5986099"/>
                </a:cubicBezTo>
                <a:cubicBezTo>
                  <a:pt x="8199851" y="5997610"/>
                  <a:pt x="8184499" y="6003370"/>
                  <a:pt x="8169147" y="6003370"/>
                </a:cubicBezTo>
                <a:cubicBezTo>
                  <a:pt x="8161477" y="6003370"/>
                  <a:pt x="8144207" y="5995695"/>
                  <a:pt x="8117345" y="5980344"/>
                </a:cubicBezTo>
                <a:cubicBezTo>
                  <a:pt x="8090483" y="5964992"/>
                  <a:pt x="8075131" y="5951562"/>
                  <a:pt x="8071291" y="5940051"/>
                </a:cubicBezTo>
                <a:cubicBezTo>
                  <a:pt x="8059781" y="5920859"/>
                  <a:pt x="8054027" y="5903594"/>
                  <a:pt x="8054027" y="5888243"/>
                </a:cubicBezTo>
                <a:cubicBezTo>
                  <a:pt x="8054027" y="5857541"/>
                  <a:pt x="8068417" y="5827799"/>
                  <a:pt x="8097195" y="5799023"/>
                </a:cubicBezTo>
                <a:cubicBezTo>
                  <a:pt x="8125975" y="5770240"/>
                  <a:pt x="8157637" y="5755850"/>
                  <a:pt x="8192175" y="5755850"/>
                </a:cubicBezTo>
                <a:close/>
                <a:moveTo>
                  <a:pt x="1977747" y="5748986"/>
                </a:moveTo>
                <a:cubicBezTo>
                  <a:pt x="1981587" y="5748986"/>
                  <a:pt x="1983507" y="5750906"/>
                  <a:pt x="1983507" y="5754741"/>
                </a:cubicBezTo>
                <a:cubicBezTo>
                  <a:pt x="1983507" y="5758583"/>
                  <a:pt x="1981587" y="5760496"/>
                  <a:pt x="1977747" y="5760496"/>
                </a:cubicBezTo>
                <a:cubicBezTo>
                  <a:pt x="1973913" y="5760496"/>
                  <a:pt x="1971993" y="5758583"/>
                  <a:pt x="1971993" y="5754741"/>
                </a:cubicBezTo>
                <a:cubicBezTo>
                  <a:pt x="1971993" y="5750906"/>
                  <a:pt x="1973913" y="5748986"/>
                  <a:pt x="1977747" y="5748986"/>
                </a:cubicBezTo>
                <a:close/>
                <a:moveTo>
                  <a:pt x="8413787" y="5735703"/>
                </a:moveTo>
                <a:cubicBezTo>
                  <a:pt x="8423383" y="5731864"/>
                  <a:pt x="8433937" y="5732823"/>
                  <a:pt x="8445451" y="5738578"/>
                </a:cubicBezTo>
                <a:cubicBezTo>
                  <a:pt x="8464637" y="5750095"/>
                  <a:pt x="8473273" y="5765445"/>
                  <a:pt x="8471353" y="5784632"/>
                </a:cubicBezTo>
                <a:cubicBezTo>
                  <a:pt x="8469431" y="5803818"/>
                  <a:pt x="8459835" y="5817248"/>
                  <a:pt x="8442571" y="5824923"/>
                </a:cubicBezTo>
                <a:cubicBezTo>
                  <a:pt x="8433935" y="5828765"/>
                  <a:pt x="8425541" y="5830679"/>
                  <a:pt x="8417387" y="5830679"/>
                </a:cubicBezTo>
                <a:cubicBezTo>
                  <a:pt x="8409231" y="5830679"/>
                  <a:pt x="8401317" y="5828765"/>
                  <a:pt x="8393643" y="5824923"/>
                </a:cubicBezTo>
                <a:cubicBezTo>
                  <a:pt x="8374457" y="5809573"/>
                  <a:pt x="8372535" y="5788467"/>
                  <a:pt x="8387887" y="5761605"/>
                </a:cubicBezTo>
                <a:cubicBezTo>
                  <a:pt x="8395559" y="5748175"/>
                  <a:pt x="8404195" y="5739539"/>
                  <a:pt x="8413787" y="5735703"/>
                </a:cubicBezTo>
                <a:close/>
                <a:moveTo>
                  <a:pt x="4202267" y="5707739"/>
                </a:moveTo>
                <a:lnTo>
                  <a:pt x="4132299" y="5757445"/>
                </a:lnTo>
                <a:lnTo>
                  <a:pt x="4131807" y="5757976"/>
                </a:lnTo>
                <a:lnTo>
                  <a:pt x="4182393" y="5744666"/>
                </a:lnTo>
                <a:close/>
                <a:moveTo>
                  <a:pt x="3589169" y="5701493"/>
                </a:moveTo>
                <a:lnTo>
                  <a:pt x="3555441" y="5740728"/>
                </a:lnTo>
                <a:lnTo>
                  <a:pt x="3546133" y="5751616"/>
                </a:lnTo>
                <a:lnTo>
                  <a:pt x="3684797" y="5888501"/>
                </a:lnTo>
                <a:lnTo>
                  <a:pt x="3710266" y="5908050"/>
                </a:lnTo>
                <a:lnTo>
                  <a:pt x="3707503" y="5902960"/>
                </a:lnTo>
                <a:cubicBezTo>
                  <a:pt x="3707503" y="5879935"/>
                  <a:pt x="3724769" y="5868423"/>
                  <a:pt x="3759305" y="5868423"/>
                </a:cubicBezTo>
                <a:lnTo>
                  <a:pt x="3764863" y="5865875"/>
                </a:lnTo>
                <a:close/>
                <a:moveTo>
                  <a:pt x="8382103" y="5439757"/>
                </a:moveTo>
                <a:cubicBezTo>
                  <a:pt x="8419259" y="5439757"/>
                  <a:pt x="8474995" y="5465765"/>
                  <a:pt x="8549313" y="5517783"/>
                </a:cubicBezTo>
                <a:lnTo>
                  <a:pt x="8627145" y="5572261"/>
                </a:lnTo>
                <a:lnTo>
                  <a:pt x="8629647" y="5571648"/>
                </a:lnTo>
                <a:cubicBezTo>
                  <a:pt x="8648839" y="5571648"/>
                  <a:pt x="8669945" y="5583165"/>
                  <a:pt x="8692965" y="5606186"/>
                </a:cubicBezTo>
                <a:lnTo>
                  <a:pt x="8697665" y="5620282"/>
                </a:lnTo>
                <a:lnTo>
                  <a:pt x="8699097" y="5621589"/>
                </a:lnTo>
                <a:cubicBezTo>
                  <a:pt x="8702347" y="5625770"/>
                  <a:pt x="8703507" y="5629255"/>
                  <a:pt x="8702579" y="5632042"/>
                </a:cubicBezTo>
                <a:lnTo>
                  <a:pt x="8701771" y="5632600"/>
                </a:lnTo>
                <a:lnTo>
                  <a:pt x="8710237" y="5657994"/>
                </a:lnTo>
                <a:cubicBezTo>
                  <a:pt x="8710237" y="5684855"/>
                  <a:pt x="8699681" y="5707882"/>
                  <a:pt x="8678575" y="5727067"/>
                </a:cubicBezTo>
                <a:cubicBezTo>
                  <a:pt x="8657467" y="5746255"/>
                  <a:pt x="8635407" y="5755850"/>
                  <a:pt x="8612381" y="5755850"/>
                </a:cubicBezTo>
                <a:cubicBezTo>
                  <a:pt x="8574003" y="5755850"/>
                  <a:pt x="8549061" y="5732823"/>
                  <a:pt x="8537551" y="5686776"/>
                </a:cubicBezTo>
                <a:cubicBezTo>
                  <a:pt x="8529871" y="5659914"/>
                  <a:pt x="8536591" y="5634007"/>
                  <a:pt x="8557691" y="5609066"/>
                </a:cubicBezTo>
                <a:lnTo>
                  <a:pt x="8566503" y="5601754"/>
                </a:lnTo>
                <a:lnTo>
                  <a:pt x="8515867" y="5579087"/>
                </a:lnTo>
                <a:cubicBezTo>
                  <a:pt x="8426695" y="5538215"/>
                  <a:pt x="8374677" y="5510357"/>
                  <a:pt x="8359813" y="5495493"/>
                </a:cubicBezTo>
                <a:cubicBezTo>
                  <a:pt x="8344949" y="5480629"/>
                  <a:pt x="8341231" y="5467624"/>
                  <a:pt x="8348667" y="5456479"/>
                </a:cubicBezTo>
                <a:cubicBezTo>
                  <a:pt x="8356095" y="5445323"/>
                  <a:pt x="8367239" y="5439757"/>
                  <a:pt x="8382103" y="5439757"/>
                </a:cubicBezTo>
                <a:close/>
                <a:moveTo>
                  <a:pt x="1135899" y="5155450"/>
                </a:moveTo>
                <a:cubicBezTo>
                  <a:pt x="1147410" y="5155450"/>
                  <a:pt x="1147410" y="5159285"/>
                  <a:pt x="1135899" y="5166960"/>
                </a:cubicBezTo>
                <a:lnTo>
                  <a:pt x="1124389" y="5172720"/>
                </a:lnTo>
                <a:cubicBezTo>
                  <a:pt x="1120547" y="5168880"/>
                  <a:pt x="1124389" y="5163125"/>
                  <a:pt x="1135899" y="5155450"/>
                </a:cubicBezTo>
                <a:close/>
                <a:moveTo>
                  <a:pt x="1659711" y="5097885"/>
                </a:moveTo>
                <a:cubicBezTo>
                  <a:pt x="1675063" y="5101727"/>
                  <a:pt x="1667393" y="5117072"/>
                  <a:pt x="1636690" y="5143939"/>
                </a:cubicBezTo>
                <a:cubicBezTo>
                  <a:pt x="1632850" y="5140098"/>
                  <a:pt x="1634770" y="5131463"/>
                  <a:pt x="1642445" y="5118032"/>
                </a:cubicBezTo>
                <a:cubicBezTo>
                  <a:pt x="1650121" y="5104602"/>
                  <a:pt x="1655875" y="5097885"/>
                  <a:pt x="1659711" y="5097885"/>
                </a:cubicBezTo>
                <a:close/>
                <a:moveTo>
                  <a:pt x="3142027" y="4990954"/>
                </a:moveTo>
                <a:lnTo>
                  <a:pt x="3113415" y="5005807"/>
                </a:lnTo>
                <a:lnTo>
                  <a:pt x="3117482" y="5023701"/>
                </a:lnTo>
                <a:lnTo>
                  <a:pt x="3112327" y="5049474"/>
                </a:lnTo>
                <a:lnTo>
                  <a:pt x="3117913" y="5065026"/>
                </a:lnTo>
                <a:lnTo>
                  <a:pt x="3137637" y="5079819"/>
                </a:lnTo>
                <a:lnTo>
                  <a:pt x="3137637" y="5085575"/>
                </a:lnTo>
                <a:lnTo>
                  <a:pt x="3122589" y="5078053"/>
                </a:lnTo>
                <a:lnTo>
                  <a:pt x="3141773" y="5131472"/>
                </a:lnTo>
                <a:cubicBezTo>
                  <a:pt x="3202311" y="5277168"/>
                  <a:pt x="3277833" y="5413101"/>
                  <a:pt x="3368337" y="5539272"/>
                </a:cubicBezTo>
                <a:lnTo>
                  <a:pt x="3447169" y="5636845"/>
                </a:lnTo>
                <a:lnTo>
                  <a:pt x="3490357" y="5588864"/>
                </a:lnTo>
                <a:lnTo>
                  <a:pt x="3442433" y="5533213"/>
                </a:lnTo>
                <a:lnTo>
                  <a:pt x="3344179" y="5393189"/>
                </a:lnTo>
                <a:lnTo>
                  <a:pt x="3310557" y="5377050"/>
                </a:lnTo>
                <a:cubicBezTo>
                  <a:pt x="3258306" y="5346395"/>
                  <a:pt x="3232177" y="5311560"/>
                  <a:pt x="3232177" y="5272547"/>
                </a:cubicBezTo>
                <a:lnTo>
                  <a:pt x="3244709" y="5222410"/>
                </a:lnTo>
                <a:lnTo>
                  <a:pt x="3224898" y="5186935"/>
                </a:lnTo>
                <a:cubicBezTo>
                  <a:pt x="3194997" y="5126195"/>
                  <a:pt x="3168277" y="5063943"/>
                  <a:pt x="3144733" y="5000176"/>
                </a:cubicBezTo>
                <a:close/>
                <a:moveTo>
                  <a:pt x="1877012" y="4987078"/>
                </a:moveTo>
                <a:cubicBezTo>
                  <a:pt x="1879890" y="4986119"/>
                  <a:pt x="1882288" y="4986599"/>
                  <a:pt x="1884205" y="4988519"/>
                </a:cubicBezTo>
                <a:cubicBezTo>
                  <a:pt x="1884205" y="4996194"/>
                  <a:pt x="1882290" y="5000029"/>
                  <a:pt x="1878450" y="5000029"/>
                </a:cubicBezTo>
                <a:cubicBezTo>
                  <a:pt x="1874615" y="5000029"/>
                  <a:pt x="1870775" y="4998115"/>
                  <a:pt x="1866939" y="4994274"/>
                </a:cubicBezTo>
                <a:cubicBezTo>
                  <a:pt x="1870777" y="4990436"/>
                  <a:pt x="1874135" y="4988038"/>
                  <a:pt x="1877012" y="4987078"/>
                </a:cubicBezTo>
                <a:close/>
                <a:moveTo>
                  <a:pt x="445146" y="4948227"/>
                </a:moveTo>
                <a:cubicBezTo>
                  <a:pt x="452826" y="4952061"/>
                  <a:pt x="450906" y="4959738"/>
                  <a:pt x="439395" y="4971248"/>
                </a:cubicBezTo>
                <a:cubicBezTo>
                  <a:pt x="435555" y="4967413"/>
                  <a:pt x="433634" y="4963571"/>
                  <a:pt x="433634" y="4959738"/>
                </a:cubicBezTo>
                <a:cubicBezTo>
                  <a:pt x="433634" y="4952061"/>
                  <a:pt x="437475" y="4948227"/>
                  <a:pt x="445146" y="4948227"/>
                </a:cubicBezTo>
                <a:close/>
                <a:moveTo>
                  <a:pt x="1377659" y="4896418"/>
                </a:moveTo>
                <a:cubicBezTo>
                  <a:pt x="1393010" y="4896418"/>
                  <a:pt x="1412195" y="4900259"/>
                  <a:pt x="1435223" y="4907928"/>
                </a:cubicBezTo>
                <a:cubicBezTo>
                  <a:pt x="1511971" y="4927120"/>
                  <a:pt x="1550345" y="4969333"/>
                  <a:pt x="1550345" y="5034567"/>
                </a:cubicBezTo>
                <a:cubicBezTo>
                  <a:pt x="1550345" y="5080619"/>
                  <a:pt x="1534033" y="5121872"/>
                  <a:pt x="1501421" y="5158325"/>
                </a:cubicBezTo>
                <a:cubicBezTo>
                  <a:pt x="1485111" y="5176552"/>
                  <a:pt x="1467122" y="5190224"/>
                  <a:pt x="1447455" y="5199339"/>
                </a:cubicBezTo>
                <a:lnTo>
                  <a:pt x="1389010" y="5211818"/>
                </a:lnTo>
                <a:lnTo>
                  <a:pt x="1415218" y="5216810"/>
                </a:lnTo>
                <a:cubicBezTo>
                  <a:pt x="1511826" y="5246538"/>
                  <a:pt x="1560125" y="5320856"/>
                  <a:pt x="1560125" y="5439757"/>
                </a:cubicBezTo>
                <a:cubicBezTo>
                  <a:pt x="1560125" y="5476911"/>
                  <a:pt x="1548981" y="5514064"/>
                  <a:pt x="1526679" y="5551229"/>
                </a:cubicBezTo>
                <a:cubicBezTo>
                  <a:pt x="1459809" y="5640402"/>
                  <a:pt x="1366907" y="5684992"/>
                  <a:pt x="1248019" y="5684992"/>
                </a:cubicBezTo>
                <a:cubicBezTo>
                  <a:pt x="1173699" y="5684992"/>
                  <a:pt x="1106818" y="5662691"/>
                  <a:pt x="1047363" y="5618111"/>
                </a:cubicBezTo>
                <a:cubicBezTo>
                  <a:pt x="987907" y="5573520"/>
                  <a:pt x="958179" y="5514064"/>
                  <a:pt x="958179" y="5439757"/>
                </a:cubicBezTo>
                <a:cubicBezTo>
                  <a:pt x="958179" y="5417455"/>
                  <a:pt x="978633" y="5378442"/>
                  <a:pt x="1019495" y="5322706"/>
                </a:cubicBezTo>
                <a:cubicBezTo>
                  <a:pt x="1060367" y="5266979"/>
                  <a:pt x="1091954" y="5231674"/>
                  <a:pt x="1114257" y="5216810"/>
                </a:cubicBezTo>
                <a:cubicBezTo>
                  <a:pt x="1121671" y="5209384"/>
                  <a:pt x="1149539" y="5200087"/>
                  <a:pt x="1197850" y="5188943"/>
                </a:cubicBezTo>
                <a:cubicBezTo>
                  <a:pt x="1246159" y="5177797"/>
                  <a:pt x="1274027" y="5179656"/>
                  <a:pt x="1281443" y="5194520"/>
                </a:cubicBezTo>
                <a:cubicBezTo>
                  <a:pt x="1303755" y="5231674"/>
                  <a:pt x="1322327" y="5239111"/>
                  <a:pt x="1337179" y="5216810"/>
                </a:cubicBezTo>
                <a:lnTo>
                  <a:pt x="1353385" y="5207552"/>
                </a:lnTo>
                <a:lnTo>
                  <a:pt x="1335929" y="5204376"/>
                </a:lnTo>
                <a:cubicBezTo>
                  <a:pt x="1319619" y="5198621"/>
                  <a:pt x="1302829" y="5189986"/>
                  <a:pt x="1285557" y="5178475"/>
                </a:cubicBezTo>
                <a:cubicBezTo>
                  <a:pt x="1243345" y="5147775"/>
                  <a:pt x="1222245" y="5103640"/>
                  <a:pt x="1222245" y="5046083"/>
                </a:cubicBezTo>
                <a:cubicBezTo>
                  <a:pt x="1222245" y="5011546"/>
                  <a:pt x="1237591" y="4977963"/>
                  <a:pt x="1268287" y="4945346"/>
                </a:cubicBezTo>
                <a:cubicBezTo>
                  <a:pt x="1298989" y="4912730"/>
                  <a:pt x="1335447" y="4896418"/>
                  <a:pt x="1377659" y="4896418"/>
                </a:cubicBezTo>
                <a:close/>
                <a:moveTo>
                  <a:pt x="3103171" y="4858549"/>
                </a:moveTo>
                <a:lnTo>
                  <a:pt x="3095897" y="4871159"/>
                </a:lnTo>
                <a:lnTo>
                  <a:pt x="3095491" y="4872944"/>
                </a:lnTo>
                <a:lnTo>
                  <a:pt x="3104511" y="4863109"/>
                </a:lnTo>
                <a:close/>
                <a:moveTo>
                  <a:pt x="427885" y="4815834"/>
                </a:moveTo>
                <a:lnTo>
                  <a:pt x="427885" y="4821589"/>
                </a:lnTo>
                <a:cubicBezTo>
                  <a:pt x="420203" y="4829264"/>
                  <a:pt x="404853" y="4840775"/>
                  <a:pt x="381833" y="4856125"/>
                </a:cubicBezTo>
                <a:cubicBezTo>
                  <a:pt x="360725" y="4867637"/>
                  <a:pt x="344895" y="4874832"/>
                  <a:pt x="334344" y="4877712"/>
                </a:cubicBezTo>
                <a:cubicBezTo>
                  <a:pt x="323788" y="4880587"/>
                  <a:pt x="318512" y="4879152"/>
                  <a:pt x="318512" y="4873392"/>
                </a:cubicBezTo>
                <a:cubicBezTo>
                  <a:pt x="318512" y="4869557"/>
                  <a:pt x="339620" y="4858047"/>
                  <a:pt x="381833" y="4838855"/>
                </a:cubicBezTo>
                <a:cubicBezTo>
                  <a:pt x="404853" y="4827344"/>
                  <a:pt x="420203" y="4819669"/>
                  <a:pt x="427885" y="4815834"/>
                </a:cubicBezTo>
                <a:close/>
                <a:moveTo>
                  <a:pt x="8744773" y="4777288"/>
                </a:moveTo>
                <a:cubicBezTo>
                  <a:pt x="8763961" y="4777288"/>
                  <a:pt x="8765875" y="4783043"/>
                  <a:pt x="8750529" y="4794560"/>
                </a:cubicBezTo>
                <a:cubicBezTo>
                  <a:pt x="8746689" y="4798395"/>
                  <a:pt x="8742853" y="4800315"/>
                  <a:pt x="8739019" y="4800315"/>
                </a:cubicBezTo>
                <a:lnTo>
                  <a:pt x="8681455" y="4840608"/>
                </a:lnTo>
                <a:cubicBezTo>
                  <a:pt x="8643077" y="4867469"/>
                  <a:pt x="8614295" y="4880899"/>
                  <a:pt x="8595109" y="4880899"/>
                </a:cubicBezTo>
                <a:cubicBezTo>
                  <a:pt x="8587435" y="4880899"/>
                  <a:pt x="8581679" y="4878026"/>
                  <a:pt x="8577843" y="4872264"/>
                </a:cubicBezTo>
                <a:cubicBezTo>
                  <a:pt x="8574003" y="4866509"/>
                  <a:pt x="8575923" y="4859794"/>
                  <a:pt x="8583599" y="4852119"/>
                </a:cubicBezTo>
                <a:cubicBezTo>
                  <a:pt x="8591275" y="4844443"/>
                  <a:pt x="8618137" y="4830058"/>
                  <a:pt x="8664183" y="4808951"/>
                </a:cubicBezTo>
                <a:cubicBezTo>
                  <a:pt x="8710237" y="4787845"/>
                  <a:pt x="8737099" y="4777288"/>
                  <a:pt x="8744773" y="4777288"/>
                </a:cubicBezTo>
                <a:close/>
                <a:moveTo>
                  <a:pt x="8210165" y="4713970"/>
                </a:moveTo>
                <a:cubicBezTo>
                  <a:pt x="8220237" y="4715888"/>
                  <a:pt x="8228633" y="4721645"/>
                  <a:pt x="8235347" y="4731242"/>
                </a:cubicBezTo>
                <a:cubicBezTo>
                  <a:pt x="8248779" y="4750427"/>
                  <a:pt x="8243983" y="4771533"/>
                  <a:pt x="8220955" y="4794560"/>
                </a:cubicBezTo>
                <a:cubicBezTo>
                  <a:pt x="8207521" y="4809906"/>
                  <a:pt x="8195051" y="4817101"/>
                  <a:pt x="8183539" y="4816146"/>
                </a:cubicBezTo>
                <a:cubicBezTo>
                  <a:pt x="8172027" y="4815186"/>
                  <a:pt x="8161477" y="4806071"/>
                  <a:pt x="8151883" y="4788799"/>
                </a:cubicBezTo>
                <a:cubicBezTo>
                  <a:pt x="8140367" y="4758103"/>
                  <a:pt x="8148043" y="4735075"/>
                  <a:pt x="8174909" y="4719725"/>
                </a:cubicBezTo>
                <a:cubicBezTo>
                  <a:pt x="8188339" y="4713970"/>
                  <a:pt x="8200091" y="4712051"/>
                  <a:pt x="8210165" y="4713970"/>
                </a:cubicBezTo>
                <a:close/>
                <a:moveTo>
                  <a:pt x="658129" y="4689195"/>
                </a:moveTo>
                <a:cubicBezTo>
                  <a:pt x="665803" y="4689195"/>
                  <a:pt x="660049" y="4696871"/>
                  <a:pt x="640858" y="4712223"/>
                </a:cubicBezTo>
                <a:cubicBezTo>
                  <a:pt x="633187" y="4716058"/>
                  <a:pt x="619757" y="4723733"/>
                  <a:pt x="600565" y="4735243"/>
                </a:cubicBezTo>
                <a:cubicBezTo>
                  <a:pt x="573703" y="4754429"/>
                  <a:pt x="554517" y="4764024"/>
                  <a:pt x="543002" y="4764024"/>
                </a:cubicBezTo>
                <a:cubicBezTo>
                  <a:pt x="535331" y="4764024"/>
                  <a:pt x="531491" y="4762104"/>
                  <a:pt x="531491" y="4758269"/>
                </a:cubicBezTo>
                <a:cubicBezTo>
                  <a:pt x="531491" y="4750594"/>
                  <a:pt x="549722" y="4737163"/>
                  <a:pt x="586175" y="4717978"/>
                </a:cubicBezTo>
                <a:cubicBezTo>
                  <a:pt x="622637" y="4698786"/>
                  <a:pt x="646618" y="4689195"/>
                  <a:pt x="658129" y="4689195"/>
                </a:cubicBezTo>
                <a:close/>
                <a:moveTo>
                  <a:pt x="7386647" y="4629395"/>
                </a:moveTo>
                <a:lnTo>
                  <a:pt x="7361658" y="4654383"/>
                </a:lnTo>
                <a:lnTo>
                  <a:pt x="7371557" y="4670083"/>
                </a:lnTo>
                <a:lnTo>
                  <a:pt x="7373453" y="4673370"/>
                </a:lnTo>
                <a:close/>
                <a:moveTo>
                  <a:pt x="1636690" y="4481973"/>
                </a:moveTo>
                <a:cubicBezTo>
                  <a:pt x="1652041" y="4489643"/>
                  <a:pt x="1659711" y="4497319"/>
                  <a:pt x="1659711" y="4504994"/>
                </a:cubicBezTo>
                <a:cubicBezTo>
                  <a:pt x="1659711" y="4512669"/>
                  <a:pt x="1667393" y="4524179"/>
                  <a:pt x="1682738" y="4539531"/>
                </a:cubicBezTo>
                <a:cubicBezTo>
                  <a:pt x="1694253" y="4551047"/>
                  <a:pt x="1700009" y="4570232"/>
                  <a:pt x="1700009" y="4597095"/>
                </a:cubicBezTo>
                <a:cubicBezTo>
                  <a:pt x="1700009" y="4616283"/>
                  <a:pt x="1695691" y="4633552"/>
                  <a:pt x="1687057" y="4648901"/>
                </a:cubicBezTo>
                <a:lnTo>
                  <a:pt x="1684681" y="4651365"/>
                </a:lnTo>
                <a:lnTo>
                  <a:pt x="1697855" y="4668253"/>
                </a:lnTo>
                <a:cubicBezTo>
                  <a:pt x="1704091" y="4680725"/>
                  <a:pt x="1707211" y="4693675"/>
                  <a:pt x="1707211" y="4707106"/>
                </a:cubicBezTo>
                <a:cubicBezTo>
                  <a:pt x="1707211" y="4718623"/>
                  <a:pt x="1703370" y="4732053"/>
                  <a:pt x="1695695" y="4747399"/>
                </a:cubicBezTo>
                <a:cubicBezTo>
                  <a:pt x="1668827" y="4797287"/>
                  <a:pt x="1626615" y="4822234"/>
                  <a:pt x="1569057" y="4822234"/>
                </a:cubicBezTo>
                <a:cubicBezTo>
                  <a:pt x="1538354" y="4822234"/>
                  <a:pt x="1509578" y="4812637"/>
                  <a:pt x="1482717" y="4793451"/>
                </a:cubicBezTo>
                <a:cubicBezTo>
                  <a:pt x="1455857" y="4774266"/>
                  <a:pt x="1442425" y="4751239"/>
                  <a:pt x="1442425" y="4724378"/>
                </a:cubicBezTo>
                <a:cubicBezTo>
                  <a:pt x="1442425" y="4689840"/>
                  <a:pt x="1456810" y="4660098"/>
                  <a:pt x="1485593" y="4635151"/>
                </a:cubicBezTo>
                <a:lnTo>
                  <a:pt x="1517299" y="4616128"/>
                </a:lnTo>
                <a:lnTo>
                  <a:pt x="1521565" y="4582704"/>
                </a:lnTo>
                <a:cubicBezTo>
                  <a:pt x="1529241" y="4559679"/>
                  <a:pt x="1546509" y="4535693"/>
                  <a:pt x="1573371" y="4510749"/>
                </a:cubicBezTo>
                <a:cubicBezTo>
                  <a:pt x="1600233" y="4483887"/>
                  <a:pt x="1621338" y="4474298"/>
                  <a:pt x="1636690" y="4481973"/>
                </a:cubicBezTo>
                <a:close/>
                <a:moveTo>
                  <a:pt x="789810" y="4430088"/>
                </a:moveTo>
                <a:cubicBezTo>
                  <a:pt x="797003" y="4430568"/>
                  <a:pt x="801559" y="4432727"/>
                  <a:pt x="803474" y="4436563"/>
                </a:cubicBezTo>
                <a:cubicBezTo>
                  <a:pt x="814995" y="4455751"/>
                  <a:pt x="824586" y="4459591"/>
                  <a:pt x="832255" y="4448075"/>
                </a:cubicBezTo>
                <a:cubicBezTo>
                  <a:pt x="832255" y="4440399"/>
                  <a:pt x="845691" y="4440399"/>
                  <a:pt x="872554" y="4448075"/>
                </a:cubicBezTo>
                <a:cubicBezTo>
                  <a:pt x="922442" y="4463426"/>
                  <a:pt x="947383" y="4501803"/>
                  <a:pt x="947383" y="4563202"/>
                </a:cubicBezTo>
                <a:cubicBezTo>
                  <a:pt x="947383" y="4582389"/>
                  <a:pt x="941627" y="4601575"/>
                  <a:pt x="930113" y="4620767"/>
                </a:cubicBezTo>
                <a:cubicBezTo>
                  <a:pt x="895579" y="4666813"/>
                  <a:pt x="847607" y="4689840"/>
                  <a:pt x="786213" y="4689840"/>
                </a:cubicBezTo>
                <a:cubicBezTo>
                  <a:pt x="747835" y="4689840"/>
                  <a:pt x="713298" y="4678323"/>
                  <a:pt x="682597" y="4655303"/>
                </a:cubicBezTo>
                <a:cubicBezTo>
                  <a:pt x="651895" y="4632277"/>
                  <a:pt x="636543" y="4601575"/>
                  <a:pt x="636543" y="4563202"/>
                </a:cubicBezTo>
                <a:cubicBezTo>
                  <a:pt x="636543" y="4551687"/>
                  <a:pt x="647105" y="4531539"/>
                  <a:pt x="668205" y="4502759"/>
                </a:cubicBezTo>
                <a:cubicBezTo>
                  <a:pt x="689313" y="4473981"/>
                  <a:pt x="705623" y="4455751"/>
                  <a:pt x="717139" y="4448075"/>
                </a:cubicBezTo>
                <a:cubicBezTo>
                  <a:pt x="720969" y="4444240"/>
                  <a:pt x="735359" y="4439439"/>
                  <a:pt x="760306" y="4433683"/>
                </a:cubicBezTo>
                <a:cubicBezTo>
                  <a:pt x="772779" y="4430807"/>
                  <a:pt x="782615" y="4429608"/>
                  <a:pt x="789810" y="4430088"/>
                </a:cubicBezTo>
                <a:close/>
                <a:moveTo>
                  <a:pt x="993437" y="3878210"/>
                </a:moveTo>
                <a:cubicBezTo>
                  <a:pt x="1001111" y="3878210"/>
                  <a:pt x="1002066" y="3880130"/>
                  <a:pt x="996311" y="3883965"/>
                </a:cubicBezTo>
                <a:cubicBezTo>
                  <a:pt x="990555" y="3887800"/>
                  <a:pt x="985755" y="3887800"/>
                  <a:pt x="981925" y="3883965"/>
                </a:cubicBezTo>
                <a:cubicBezTo>
                  <a:pt x="978085" y="3880130"/>
                  <a:pt x="981925" y="3878210"/>
                  <a:pt x="993437" y="3878210"/>
                </a:cubicBezTo>
                <a:close/>
                <a:moveTo>
                  <a:pt x="563156" y="3819207"/>
                </a:moveTo>
                <a:cubicBezTo>
                  <a:pt x="566035" y="3818248"/>
                  <a:pt x="569393" y="3818728"/>
                  <a:pt x="573231" y="3820645"/>
                </a:cubicBezTo>
                <a:cubicBezTo>
                  <a:pt x="615443" y="3820645"/>
                  <a:pt x="690273" y="3834077"/>
                  <a:pt x="797723" y="3860938"/>
                </a:cubicBezTo>
                <a:lnTo>
                  <a:pt x="561719" y="3843672"/>
                </a:lnTo>
                <a:cubicBezTo>
                  <a:pt x="554039" y="3839832"/>
                  <a:pt x="552123" y="3834077"/>
                  <a:pt x="555959" y="3826400"/>
                </a:cubicBezTo>
                <a:cubicBezTo>
                  <a:pt x="557879" y="3822563"/>
                  <a:pt x="560278" y="3820166"/>
                  <a:pt x="563156" y="3819207"/>
                </a:cubicBezTo>
                <a:close/>
                <a:moveTo>
                  <a:pt x="1279802" y="3768199"/>
                </a:moveTo>
                <a:cubicBezTo>
                  <a:pt x="1272127" y="3772032"/>
                  <a:pt x="1266371" y="3777787"/>
                  <a:pt x="1262537" y="3785464"/>
                </a:cubicBezTo>
                <a:cubicBezTo>
                  <a:pt x="1264458" y="3789304"/>
                  <a:pt x="1266371" y="3791224"/>
                  <a:pt x="1268291" y="3791224"/>
                </a:cubicBezTo>
                <a:cubicBezTo>
                  <a:pt x="1270207" y="3791224"/>
                  <a:pt x="1272127" y="3789304"/>
                  <a:pt x="1274047" y="3785464"/>
                </a:cubicBezTo>
                <a:cubicBezTo>
                  <a:pt x="1285557" y="3773954"/>
                  <a:pt x="1287479" y="3768199"/>
                  <a:pt x="1279802" y="3768199"/>
                </a:cubicBezTo>
                <a:close/>
                <a:moveTo>
                  <a:pt x="8415549" y="3745403"/>
                </a:moveTo>
                <a:cubicBezTo>
                  <a:pt x="8460141" y="3745403"/>
                  <a:pt x="8502863" y="3763986"/>
                  <a:pt x="8543735" y="3801139"/>
                </a:cubicBezTo>
                <a:cubicBezTo>
                  <a:pt x="8584607" y="3838295"/>
                  <a:pt x="8605051" y="3882887"/>
                  <a:pt x="8605051" y="3934903"/>
                </a:cubicBezTo>
                <a:cubicBezTo>
                  <a:pt x="8605051" y="3964631"/>
                  <a:pt x="8593905" y="3998066"/>
                  <a:pt x="8571603" y="4035232"/>
                </a:cubicBezTo>
                <a:cubicBezTo>
                  <a:pt x="8527023" y="4079811"/>
                  <a:pt x="8486149" y="4102112"/>
                  <a:pt x="8448985" y="4102112"/>
                </a:cubicBezTo>
                <a:cubicBezTo>
                  <a:pt x="8396967" y="4102112"/>
                  <a:pt x="8350527" y="4077963"/>
                  <a:pt x="8309643" y="4029653"/>
                </a:cubicBezTo>
                <a:cubicBezTo>
                  <a:pt x="8268781" y="3981354"/>
                  <a:pt x="8255767" y="3931184"/>
                  <a:pt x="8270643" y="3879167"/>
                </a:cubicBezTo>
                <a:cubicBezTo>
                  <a:pt x="8292931" y="3789995"/>
                  <a:pt x="8341231" y="3745403"/>
                  <a:pt x="8415549" y="3745403"/>
                </a:cubicBezTo>
                <a:close/>
                <a:moveTo>
                  <a:pt x="7049752" y="3704027"/>
                </a:moveTo>
                <a:lnTo>
                  <a:pt x="7049452" y="3704477"/>
                </a:lnTo>
                <a:lnTo>
                  <a:pt x="7049570" y="3704514"/>
                </a:lnTo>
                <a:close/>
                <a:moveTo>
                  <a:pt x="243684" y="3664587"/>
                </a:moveTo>
                <a:cubicBezTo>
                  <a:pt x="136231" y="3691448"/>
                  <a:pt x="61402" y="3704879"/>
                  <a:pt x="19189" y="3704879"/>
                </a:cubicBezTo>
                <a:cubicBezTo>
                  <a:pt x="11514" y="3708714"/>
                  <a:pt x="5759" y="3706799"/>
                  <a:pt x="1919" y="3699123"/>
                </a:cubicBezTo>
                <a:cubicBezTo>
                  <a:pt x="-1916" y="3691448"/>
                  <a:pt x="-3" y="3685693"/>
                  <a:pt x="7679" y="3681853"/>
                </a:cubicBezTo>
                <a:close/>
                <a:moveTo>
                  <a:pt x="427885" y="3641560"/>
                </a:moveTo>
                <a:cubicBezTo>
                  <a:pt x="431714" y="3637725"/>
                  <a:pt x="436515" y="3637725"/>
                  <a:pt x="442271" y="3641560"/>
                </a:cubicBezTo>
                <a:cubicBezTo>
                  <a:pt x="448026" y="3645395"/>
                  <a:pt x="447071" y="3647315"/>
                  <a:pt x="439395" y="3647315"/>
                </a:cubicBezTo>
                <a:cubicBezTo>
                  <a:pt x="427885" y="3647315"/>
                  <a:pt x="424045" y="3645395"/>
                  <a:pt x="427885" y="3641560"/>
                </a:cubicBezTo>
                <a:close/>
                <a:moveTo>
                  <a:pt x="7140559" y="3632371"/>
                </a:moveTo>
                <a:cubicBezTo>
                  <a:pt x="7149860" y="3638575"/>
                  <a:pt x="7152964" y="3643224"/>
                  <a:pt x="7149860" y="3646328"/>
                </a:cubicBezTo>
                <a:lnTo>
                  <a:pt x="7140559" y="3641672"/>
                </a:lnTo>
                <a:cubicBezTo>
                  <a:pt x="7131258" y="3635471"/>
                  <a:pt x="7131258" y="3632371"/>
                  <a:pt x="7140559" y="3632371"/>
                </a:cubicBezTo>
                <a:close/>
                <a:moveTo>
                  <a:pt x="8037939" y="3600495"/>
                </a:moveTo>
                <a:cubicBezTo>
                  <a:pt x="8053733" y="3600495"/>
                  <a:pt x="8069987" y="3604203"/>
                  <a:pt x="8086709" y="3611640"/>
                </a:cubicBezTo>
                <a:cubicBezTo>
                  <a:pt x="8120145" y="3626504"/>
                  <a:pt x="8138727" y="3652514"/>
                  <a:pt x="8142445" y="3689667"/>
                </a:cubicBezTo>
                <a:cubicBezTo>
                  <a:pt x="8146163" y="3726821"/>
                  <a:pt x="8129441" y="3756549"/>
                  <a:pt x="8092287" y="3778850"/>
                </a:cubicBezTo>
                <a:cubicBezTo>
                  <a:pt x="8047695" y="3801139"/>
                  <a:pt x="8010531" y="3786277"/>
                  <a:pt x="7980813" y="3734258"/>
                </a:cubicBezTo>
                <a:cubicBezTo>
                  <a:pt x="7951087" y="3682240"/>
                  <a:pt x="7954805" y="3641368"/>
                  <a:pt x="7991959" y="3611640"/>
                </a:cubicBezTo>
                <a:cubicBezTo>
                  <a:pt x="8006823" y="3604203"/>
                  <a:pt x="8022147" y="3600495"/>
                  <a:pt x="8037939" y="3600495"/>
                </a:cubicBezTo>
                <a:close/>
                <a:moveTo>
                  <a:pt x="1183385" y="3447287"/>
                </a:moveTo>
                <a:cubicBezTo>
                  <a:pt x="1180506" y="3448245"/>
                  <a:pt x="1176189" y="3453520"/>
                  <a:pt x="1170431" y="3463114"/>
                </a:cubicBezTo>
                <a:lnTo>
                  <a:pt x="1158921" y="3497656"/>
                </a:lnTo>
                <a:cubicBezTo>
                  <a:pt x="1162761" y="3493816"/>
                  <a:pt x="1166602" y="3489981"/>
                  <a:pt x="1170431" y="3486139"/>
                </a:cubicBezTo>
                <a:cubicBezTo>
                  <a:pt x="1181946" y="3474629"/>
                  <a:pt x="1187701" y="3465034"/>
                  <a:pt x="1187701" y="3457359"/>
                </a:cubicBezTo>
                <a:cubicBezTo>
                  <a:pt x="1187701" y="3449685"/>
                  <a:pt x="1186263" y="3446328"/>
                  <a:pt x="1183385" y="3447287"/>
                </a:cubicBezTo>
                <a:close/>
                <a:moveTo>
                  <a:pt x="1262537" y="3394039"/>
                </a:moveTo>
                <a:cubicBezTo>
                  <a:pt x="1254861" y="3394039"/>
                  <a:pt x="1251026" y="3395960"/>
                  <a:pt x="1251026" y="3399800"/>
                </a:cubicBezTo>
                <a:lnTo>
                  <a:pt x="1256777" y="3411311"/>
                </a:lnTo>
                <a:cubicBezTo>
                  <a:pt x="1260617" y="3407475"/>
                  <a:pt x="1262537" y="3401715"/>
                  <a:pt x="1262537" y="3394039"/>
                </a:cubicBezTo>
                <a:close/>
                <a:moveTo>
                  <a:pt x="6530431" y="3275639"/>
                </a:moveTo>
                <a:cubicBezTo>
                  <a:pt x="6530431" y="3273717"/>
                  <a:pt x="6538099" y="3278512"/>
                  <a:pt x="6553451" y="3290029"/>
                </a:cubicBezTo>
                <a:cubicBezTo>
                  <a:pt x="6568802" y="3305375"/>
                  <a:pt x="6576477" y="3318811"/>
                  <a:pt x="6576477" y="3330322"/>
                </a:cubicBezTo>
                <a:cubicBezTo>
                  <a:pt x="6576477" y="3341832"/>
                  <a:pt x="6566882" y="3334155"/>
                  <a:pt x="6547697" y="3307295"/>
                </a:cubicBezTo>
                <a:cubicBezTo>
                  <a:pt x="6540021" y="3291944"/>
                  <a:pt x="6536179" y="3284267"/>
                  <a:pt x="6536179" y="3284267"/>
                </a:cubicBezTo>
                <a:cubicBezTo>
                  <a:pt x="6532345" y="3280432"/>
                  <a:pt x="6530431" y="3277552"/>
                  <a:pt x="6530431" y="3275639"/>
                </a:cubicBezTo>
                <a:close/>
                <a:moveTo>
                  <a:pt x="3619419" y="3014984"/>
                </a:moveTo>
                <a:lnTo>
                  <a:pt x="3592713" y="3049514"/>
                </a:lnTo>
                <a:lnTo>
                  <a:pt x="3586985" y="3057048"/>
                </a:lnTo>
                <a:lnTo>
                  <a:pt x="3593811" y="3054423"/>
                </a:lnTo>
                <a:cubicBezTo>
                  <a:pt x="3597647" y="3054423"/>
                  <a:pt x="3599567" y="3060178"/>
                  <a:pt x="3599567" y="3071695"/>
                </a:cubicBezTo>
                <a:cubicBezTo>
                  <a:pt x="3599567" y="3079370"/>
                  <a:pt x="3590931" y="3092802"/>
                  <a:pt x="3573659" y="3111987"/>
                </a:cubicBezTo>
                <a:cubicBezTo>
                  <a:pt x="3556394" y="3131173"/>
                  <a:pt x="3543917" y="3140768"/>
                  <a:pt x="3536249" y="3140768"/>
                </a:cubicBezTo>
                <a:lnTo>
                  <a:pt x="3517823" y="3151162"/>
                </a:lnTo>
                <a:lnTo>
                  <a:pt x="3544295" y="3154615"/>
                </a:lnTo>
                <a:cubicBezTo>
                  <a:pt x="3588885" y="3154615"/>
                  <a:pt x="3624181" y="3145328"/>
                  <a:pt x="3650201" y="3126746"/>
                </a:cubicBezTo>
                <a:cubicBezTo>
                  <a:pt x="3676199" y="3108163"/>
                  <a:pt x="3689203" y="3084013"/>
                  <a:pt x="3689203" y="3054287"/>
                </a:cubicBezTo>
                <a:cubicBezTo>
                  <a:pt x="3685490" y="3043141"/>
                  <a:pt x="3670163" y="3032461"/>
                  <a:pt x="3643226" y="3022243"/>
                </a:cubicBezTo>
                <a:close/>
                <a:moveTo>
                  <a:pt x="3448179" y="2973079"/>
                </a:moveTo>
                <a:lnTo>
                  <a:pt x="3386074" y="3049514"/>
                </a:lnTo>
                <a:lnTo>
                  <a:pt x="3367911" y="3078922"/>
                </a:lnTo>
                <a:lnTo>
                  <a:pt x="3373634" y="3081690"/>
                </a:lnTo>
                <a:lnTo>
                  <a:pt x="3398091" y="3102360"/>
                </a:lnTo>
                <a:lnTo>
                  <a:pt x="3412985" y="3086640"/>
                </a:lnTo>
                <a:cubicBezTo>
                  <a:pt x="3432357" y="3064757"/>
                  <a:pt x="3454961" y="3038032"/>
                  <a:pt x="3480791" y="3006464"/>
                </a:cubicBezTo>
                <a:lnTo>
                  <a:pt x="3498183" y="2986293"/>
                </a:lnTo>
                <a:lnTo>
                  <a:pt x="3461743" y="2978002"/>
                </a:lnTo>
                <a:close/>
                <a:moveTo>
                  <a:pt x="232173" y="2835685"/>
                </a:moveTo>
                <a:cubicBezTo>
                  <a:pt x="293567" y="2835685"/>
                  <a:pt x="341540" y="2858711"/>
                  <a:pt x="376071" y="2904759"/>
                </a:cubicBezTo>
                <a:cubicBezTo>
                  <a:pt x="387587" y="2923951"/>
                  <a:pt x="393343" y="2943136"/>
                  <a:pt x="393343" y="2962322"/>
                </a:cubicBezTo>
                <a:cubicBezTo>
                  <a:pt x="393343" y="3023722"/>
                  <a:pt x="368400" y="3062099"/>
                  <a:pt x="318512" y="3077450"/>
                </a:cubicBezTo>
                <a:cubicBezTo>
                  <a:pt x="291652" y="3085125"/>
                  <a:pt x="278215" y="3085125"/>
                  <a:pt x="278215" y="3077450"/>
                </a:cubicBezTo>
                <a:cubicBezTo>
                  <a:pt x="270544" y="3065935"/>
                  <a:pt x="260956" y="3069775"/>
                  <a:pt x="249432" y="3088960"/>
                </a:cubicBezTo>
                <a:cubicBezTo>
                  <a:pt x="245604" y="3096635"/>
                  <a:pt x="231213" y="3097595"/>
                  <a:pt x="206266" y="3091840"/>
                </a:cubicBezTo>
                <a:cubicBezTo>
                  <a:pt x="181319" y="3086085"/>
                  <a:pt x="166928" y="3081285"/>
                  <a:pt x="163098" y="3077450"/>
                </a:cubicBezTo>
                <a:cubicBezTo>
                  <a:pt x="151583" y="3069775"/>
                  <a:pt x="135271" y="3051543"/>
                  <a:pt x="114165" y="3022767"/>
                </a:cubicBezTo>
                <a:cubicBezTo>
                  <a:pt x="93064" y="2993984"/>
                  <a:pt x="82503" y="2973839"/>
                  <a:pt x="82503" y="2962322"/>
                </a:cubicBezTo>
                <a:cubicBezTo>
                  <a:pt x="82503" y="2923951"/>
                  <a:pt x="97853" y="2893248"/>
                  <a:pt x="128556" y="2870221"/>
                </a:cubicBezTo>
                <a:cubicBezTo>
                  <a:pt x="159258" y="2847200"/>
                  <a:pt x="193796" y="2835685"/>
                  <a:pt x="232173" y="2835685"/>
                </a:cubicBezTo>
                <a:close/>
                <a:moveTo>
                  <a:pt x="6949701" y="2823882"/>
                </a:moveTo>
                <a:lnTo>
                  <a:pt x="6905301" y="2851115"/>
                </a:lnTo>
                <a:lnTo>
                  <a:pt x="6895012" y="2874989"/>
                </a:lnTo>
                <a:lnTo>
                  <a:pt x="6919631" y="2881218"/>
                </a:lnTo>
                <a:cubicBezTo>
                  <a:pt x="6961493" y="2888971"/>
                  <a:pt x="6982421" y="2899047"/>
                  <a:pt x="6982421" y="2911451"/>
                </a:cubicBezTo>
                <a:cubicBezTo>
                  <a:pt x="6982421" y="2914551"/>
                  <a:pt x="6979322" y="2922303"/>
                  <a:pt x="6973120" y="2934707"/>
                </a:cubicBezTo>
                <a:cubicBezTo>
                  <a:pt x="6968469" y="2944008"/>
                  <a:pt x="6959556" y="2949047"/>
                  <a:pt x="6946376" y="2949821"/>
                </a:cubicBezTo>
                <a:lnTo>
                  <a:pt x="6927439" y="2946035"/>
                </a:lnTo>
                <a:lnTo>
                  <a:pt x="6947752" y="2971997"/>
                </a:lnTo>
                <a:cubicBezTo>
                  <a:pt x="6953508" y="2982549"/>
                  <a:pt x="6956386" y="2992623"/>
                  <a:pt x="6956386" y="3002216"/>
                </a:cubicBezTo>
                <a:cubicBezTo>
                  <a:pt x="6956386" y="3025242"/>
                  <a:pt x="6946796" y="3036752"/>
                  <a:pt x="6927604" y="3036752"/>
                </a:cubicBezTo>
                <a:cubicBezTo>
                  <a:pt x="6912253" y="3040587"/>
                  <a:pt x="6891152" y="3025242"/>
                  <a:pt x="6864292" y="2990706"/>
                </a:cubicBezTo>
                <a:cubicBezTo>
                  <a:pt x="6852778" y="2973434"/>
                  <a:pt x="6841024" y="2959762"/>
                  <a:pt x="6829031" y="2949688"/>
                </a:cubicBezTo>
                <a:lnTo>
                  <a:pt x="6807504" y="2938291"/>
                </a:lnTo>
                <a:lnTo>
                  <a:pt x="6802192" y="2940520"/>
                </a:lnTo>
                <a:cubicBezTo>
                  <a:pt x="6789013" y="2950599"/>
                  <a:pt x="6774672" y="2965715"/>
                  <a:pt x="6759170" y="2985869"/>
                </a:cubicBezTo>
                <a:lnTo>
                  <a:pt x="6735765" y="3010071"/>
                </a:lnTo>
                <a:lnTo>
                  <a:pt x="6747725" y="3069850"/>
                </a:lnTo>
                <a:lnTo>
                  <a:pt x="6758466" y="3089704"/>
                </a:lnTo>
                <a:lnTo>
                  <a:pt x="6787076" y="3111447"/>
                </a:lnTo>
                <a:cubicBezTo>
                  <a:pt x="6808780" y="3131602"/>
                  <a:pt x="6822733" y="3150983"/>
                  <a:pt x="6828935" y="3169587"/>
                </a:cubicBezTo>
                <a:lnTo>
                  <a:pt x="6825869" y="3204848"/>
                </a:lnTo>
                <a:lnTo>
                  <a:pt x="6829748" y="3215194"/>
                </a:lnTo>
                <a:lnTo>
                  <a:pt x="6835509" y="3220954"/>
                </a:lnTo>
                <a:cubicBezTo>
                  <a:pt x="6843180" y="3228624"/>
                  <a:pt x="6853735" y="3236299"/>
                  <a:pt x="6867165" y="3243976"/>
                </a:cubicBezTo>
                <a:cubicBezTo>
                  <a:pt x="6880597" y="3251651"/>
                  <a:pt x="6891152" y="3259327"/>
                  <a:pt x="6898823" y="3267002"/>
                </a:cubicBezTo>
                <a:cubicBezTo>
                  <a:pt x="6941036" y="3297704"/>
                  <a:pt x="6964061" y="3324567"/>
                  <a:pt x="6967896" y="3347587"/>
                </a:cubicBezTo>
                <a:cubicBezTo>
                  <a:pt x="6971738" y="3374455"/>
                  <a:pt x="6964061" y="3394600"/>
                  <a:pt x="6944876" y="3408031"/>
                </a:cubicBezTo>
                <a:cubicBezTo>
                  <a:pt x="6925684" y="3421463"/>
                  <a:pt x="6900743" y="3420503"/>
                  <a:pt x="6870047" y="3405151"/>
                </a:cubicBezTo>
                <a:cubicBezTo>
                  <a:pt x="6845103" y="3393637"/>
                  <a:pt x="6816320" y="3365816"/>
                  <a:pt x="6783701" y="3321685"/>
                </a:cubicBezTo>
                <a:lnTo>
                  <a:pt x="6746372" y="3265171"/>
                </a:lnTo>
                <a:lnTo>
                  <a:pt x="6726613" y="3255634"/>
                </a:lnTo>
                <a:cubicBezTo>
                  <a:pt x="6698708" y="3237027"/>
                  <a:pt x="6684751" y="3212224"/>
                  <a:pt x="6684751" y="3181215"/>
                </a:cubicBezTo>
                <a:lnTo>
                  <a:pt x="6689093" y="3166746"/>
                </a:lnTo>
                <a:lnTo>
                  <a:pt x="6674335" y="3140365"/>
                </a:lnTo>
                <a:lnTo>
                  <a:pt x="6643645" y="3092234"/>
                </a:lnTo>
                <a:lnTo>
                  <a:pt x="6633589" y="3099239"/>
                </a:lnTo>
                <a:cubicBezTo>
                  <a:pt x="6624287" y="3104277"/>
                  <a:pt x="6616535" y="3106795"/>
                  <a:pt x="6610333" y="3106795"/>
                </a:cubicBezTo>
                <a:lnTo>
                  <a:pt x="6597778" y="3111626"/>
                </a:lnTo>
                <a:lnTo>
                  <a:pt x="6587434" y="3132312"/>
                </a:lnTo>
                <a:lnTo>
                  <a:pt x="6584263" y="3151338"/>
                </a:lnTo>
                <a:lnTo>
                  <a:pt x="6589405" y="3171914"/>
                </a:lnTo>
                <a:cubicBezTo>
                  <a:pt x="6592506" y="3187416"/>
                  <a:pt x="6596381" y="3209122"/>
                  <a:pt x="6601033" y="3237027"/>
                </a:cubicBezTo>
                <a:cubicBezTo>
                  <a:pt x="6557623" y="3258731"/>
                  <a:pt x="6531265" y="3269584"/>
                  <a:pt x="6521963" y="3269584"/>
                </a:cubicBezTo>
                <a:lnTo>
                  <a:pt x="6511909" y="3276288"/>
                </a:lnTo>
                <a:lnTo>
                  <a:pt x="6510869" y="3295235"/>
                </a:lnTo>
                <a:lnTo>
                  <a:pt x="6516147" y="3325400"/>
                </a:lnTo>
                <a:lnTo>
                  <a:pt x="6549538" y="3362242"/>
                </a:lnTo>
                <a:lnTo>
                  <a:pt x="6565145" y="3366403"/>
                </a:lnTo>
                <a:cubicBezTo>
                  <a:pt x="6609725" y="3366403"/>
                  <a:pt x="6632026" y="3381267"/>
                  <a:pt x="6632026" y="3410995"/>
                </a:cubicBezTo>
                <a:cubicBezTo>
                  <a:pt x="6654315" y="3500167"/>
                  <a:pt x="6710053" y="3555904"/>
                  <a:pt x="6799224" y="3578194"/>
                </a:cubicBezTo>
                <a:lnTo>
                  <a:pt x="6814591" y="3582386"/>
                </a:lnTo>
                <a:lnTo>
                  <a:pt x="6805682" y="3534698"/>
                </a:lnTo>
                <a:cubicBezTo>
                  <a:pt x="6805682" y="3481987"/>
                  <a:pt x="6836687" y="3447879"/>
                  <a:pt x="6898701" y="3432373"/>
                </a:cubicBezTo>
                <a:cubicBezTo>
                  <a:pt x="6917308" y="3426175"/>
                  <a:pt x="6932810" y="3423072"/>
                  <a:pt x="6945215" y="3423072"/>
                </a:cubicBezTo>
                <a:cubicBezTo>
                  <a:pt x="6979322" y="3423072"/>
                  <a:pt x="7008781" y="3436251"/>
                  <a:pt x="7033588" y="3462607"/>
                </a:cubicBezTo>
                <a:cubicBezTo>
                  <a:pt x="7058391" y="3488960"/>
                  <a:pt x="7070791" y="3516096"/>
                  <a:pt x="7070791" y="3544002"/>
                </a:cubicBezTo>
                <a:cubicBezTo>
                  <a:pt x="7070791" y="3567256"/>
                  <a:pt x="7066528" y="3587799"/>
                  <a:pt x="7058002" y="3605627"/>
                </a:cubicBezTo>
                <a:lnTo>
                  <a:pt x="7043668" y="3622570"/>
                </a:lnTo>
                <a:lnTo>
                  <a:pt x="7044461" y="3622786"/>
                </a:lnTo>
                <a:cubicBezTo>
                  <a:pt x="7059324" y="3630223"/>
                  <a:pt x="7066762" y="3639509"/>
                  <a:pt x="7066762" y="3650653"/>
                </a:cubicBezTo>
                <a:cubicBezTo>
                  <a:pt x="7066762" y="3661799"/>
                  <a:pt x="7063044" y="3676663"/>
                  <a:pt x="7055605" y="3695245"/>
                </a:cubicBezTo>
                <a:lnTo>
                  <a:pt x="7054752" y="3696525"/>
                </a:lnTo>
                <a:lnTo>
                  <a:pt x="7089400" y="3683535"/>
                </a:lnTo>
                <a:cubicBezTo>
                  <a:pt x="7123504" y="3683535"/>
                  <a:pt x="7140559" y="3699037"/>
                  <a:pt x="7140559" y="3730047"/>
                </a:cubicBezTo>
                <a:cubicBezTo>
                  <a:pt x="7140559" y="3745549"/>
                  <a:pt x="7134362" y="3757954"/>
                  <a:pt x="7121957" y="3767253"/>
                </a:cubicBezTo>
                <a:lnTo>
                  <a:pt x="7115773" y="3769251"/>
                </a:lnTo>
                <a:lnTo>
                  <a:pt x="7118999" y="3773554"/>
                </a:lnTo>
                <a:cubicBezTo>
                  <a:pt x="7119959" y="3777391"/>
                  <a:pt x="7117560" y="3779309"/>
                  <a:pt x="7111805" y="3779309"/>
                </a:cubicBezTo>
                <a:lnTo>
                  <a:pt x="7102455" y="3773554"/>
                </a:lnTo>
                <a:lnTo>
                  <a:pt x="7084167" y="3779461"/>
                </a:lnTo>
                <a:cubicBezTo>
                  <a:pt x="7072927" y="3778303"/>
                  <a:pt x="7063042" y="3771904"/>
                  <a:pt x="7054517" y="3760275"/>
                </a:cubicBezTo>
                <a:cubicBezTo>
                  <a:pt x="7045988" y="3748648"/>
                  <a:pt x="7041528" y="3737602"/>
                  <a:pt x="7041141" y="3727138"/>
                </a:cubicBezTo>
                <a:lnTo>
                  <a:pt x="7042911" y="3722386"/>
                </a:lnTo>
                <a:lnTo>
                  <a:pt x="7039768" y="3719003"/>
                </a:lnTo>
                <a:lnTo>
                  <a:pt x="7022170" y="3745403"/>
                </a:lnTo>
                <a:cubicBezTo>
                  <a:pt x="7007306" y="3760267"/>
                  <a:pt x="6996162" y="3776991"/>
                  <a:pt x="6988724" y="3795562"/>
                </a:cubicBezTo>
                <a:cubicBezTo>
                  <a:pt x="6981298" y="3814144"/>
                  <a:pt x="6977580" y="3830867"/>
                  <a:pt x="6977580" y="3845731"/>
                </a:cubicBezTo>
                <a:cubicBezTo>
                  <a:pt x="6977580" y="3875448"/>
                  <a:pt x="7001740" y="3908895"/>
                  <a:pt x="7050039" y="3946048"/>
                </a:cubicBezTo>
                <a:cubicBezTo>
                  <a:pt x="7098338" y="3983213"/>
                  <a:pt x="7154074" y="4020368"/>
                  <a:pt x="7217248" y="4057522"/>
                </a:cubicBezTo>
                <a:cubicBezTo>
                  <a:pt x="7280412" y="4094675"/>
                  <a:pt x="7319424" y="4120685"/>
                  <a:pt x="7334288" y="4135547"/>
                </a:cubicBezTo>
                <a:cubicBezTo>
                  <a:pt x="7371442" y="4172703"/>
                  <a:pt x="7423460" y="4176421"/>
                  <a:pt x="7490341" y="4146693"/>
                </a:cubicBezTo>
                <a:cubicBezTo>
                  <a:pt x="7549797" y="4116971"/>
                  <a:pt x="7601819" y="4094679"/>
                  <a:pt x="7646407" y="4079816"/>
                </a:cubicBezTo>
                <a:lnTo>
                  <a:pt x="7661861" y="4076725"/>
                </a:lnTo>
                <a:lnTo>
                  <a:pt x="7653971" y="3939319"/>
                </a:lnTo>
                <a:lnTo>
                  <a:pt x="7621405" y="3741487"/>
                </a:lnTo>
                <a:lnTo>
                  <a:pt x="7601815" y="3745403"/>
                </a:lnTo>
                <a:cubicBezTo>
                  <a:pt x="7534933" y="3745403"/>
                  <a:pt x="7473619" y="3717535"/>
                  <a:pt x="7417882" y="3661799"/>
                </a:cubicBezTo>
                <a:cubicBezTo>
                  <a:pt x="7362156" y="3606074"/>
                  <a:pt x="7334288" y="3548477"/>
                  <a:pt x="7334288" y="3489023"/>
                </a:cubicBezTo>
                <a:cubicBezTo>
                  <a:pt x="7334288" y="3459295"/>
                  <a:pt x="7345432" y="3425859"/>
                  <a:pt x="7367724" y="3388695"/>
                </a:cubicBezTo>
                <a:cubicBezTo>
                  <a:pt x="7375160" y="3366403"/>
                  <a:pt x="7404888" y="3340395"/>
                  <a:pt x="7456907" y="3310667"/>
                </a:cubicBezTo>
                <a:lnTo>
                  <a:pt x="7484435" y="3296304"/>
                </a:lnTo>
                <a:lnTo>
                  <a:pt x="7373962" y="3050197"/>
                </a:lnTo>
                <a:lnTo>
                  <a:pt x="7359320" y="3065535"/>
                </a:lnTo>
                <a:lnTo>
                  <a:pt x="7353802" y="3068389"/>
                </a:lnTo>
                <a:lnTo>
                  <a:pt x="7355218" y="3083944"/>
                </a:lnTo>
                <a:cubicBezTo>
                  <a:pt x="7355218" y="3095429"/>
                  <a:pt x="7356645" y="3111216"/>
                  <a:pt x="7359522" y="3131298"/>
                </a:cubicBezTo>
                <a:cubicBezTo>
                  <a:pt x="7362388" y="3151389"/>
                  <a:pt x="7365263" y="3168615"/>
                  <a:pt x="7368130" y="3182965"/>
                </a:cubicBezTo>
                <a:cubicBezTo>
                  <a:pt x="7370996" y="3197314"/>
                  <a:pt x="7372432" y="3207360"/>
                  <a:pt x="7372432" y="3213093"/>
                </a:cubicBezTo>
                <a:cubicBezTo>
                  <a:pt x="7372432" y="3230317"/>
                  <a:pt x="7369567" y="3238925"/>
                  <a:pt x="7363826" y="3238925"/>
                </a:cubicBezTo>
                <a:lnTo>
                  <a:pt x="7274450" y="3094080"/>
                </a:lnTo>
                <a:lnTo>
                  <a:pt x="7272981" y="3094317"/>
                </a:lnTo>
                <a:cubicBezTo>
                  <a:pt x="7215423" y="3094317"/>
                  <a:pt x="7173210" y="3069370"/>
                  <a:pt x="7146343" y="3019482"/>
                </a:cubicBezTo>
                <a:cubicBezTo>
                  <a:pt x="7138668" y="3004136"/>
                  <a:pt x="7134828" y="2990706"/>
                  <a:pt x="7134828" y="2979189"/>
                </a:cubicBezTo>
                <a:cubicBezTo>
                  <a:pt x="7134828" y="2965759"/>
                  <a:pt x="7137946" y="2952808"/>
                  <a:pt x="7144183" y="2940336"/>
                </a:cubicBezTo>
                <a:lnTo>
                  <a:pt x="7163951" y="2914997"/>
                </a:lnTo>
                <a:lnTo>
                  <a:pt x="7160237" y="2908978"/>
                </a:lnTo>
                <a:lnTo>
                  <a:pt x="7121957" y="2897496"/>
                </a:lnTo>
                <a:cubicBezTo>
                  <a:pt x="7075445" y="2888195"/>
                  <a:pt x="7022736" y="2864939"/>
                  <a:pt x="6963820" y="2827731"/>
                </a:cubicBezTo>
                <a:close/>
                <a:moveTo>
                  <a:pt x="8052229" y="2702171"/>
                </a:moveTo>
                <a:cubicBezTo>
                  <a:pt x="8059423" y="2701691"/>
                  <a:pt x="8069259" y="2702890"/>
                  <a:pt x="8081731" y="2705767"/>
                </a:cubicBezTo>
                <a:cubicBezTo>
                  <a:pt x="8106679" y="2711522"/>
                  <a:pt x="8121069" y="2716323"/>
                  <a:pt x="8124899" y="2720159"/>
                </a:cubicBezTo>
                <a:cubicBezTo>
                  <a:pt x="8136415" y="2727834"/>
                  <a:pt x="8152725" y="2746064"/>
                  <a:pt x="8173833" y="2774842"/>
                </a:cubicBezTo>
                <a:cubicBezTo>
                  <a:pt x="8194933" y="2803623"/>
                  <a:pt x="8205495" y="2823770"/>
                  <a:pt x="8205495" y="2835285"/>
                </a:cubicBezTo>
                <a:cubicBezTo>
                  <a:pt x="8205495" y="2873658"/>
                  <a:pt x="8190143" y="2904360"/>
                  <a:pt x="8159441" y="2927386"/>
                </a:cubicBezTo>
                <a:cubicBezTo>
                  <a:pt x="8128739" y="2950407"/>
                  <a:pt x="8094203" y="2961923"/>
                  <a:pt x="8055825" y="2961923"/>
                </a:cubicBezTo>
                <a:cubicBezTo>
                  <a:pt x="7994431" y="2961923"/>
                  <a:pt x="7946459" y="2938896"/>
                  <a:pt x="7911927" y="2892850"/>
                </a:cubicBezTo>
                <a:cubicBezTo>
                  <a:pt x="7900411" y="2873658"/>
                  <a:pt x="7894655" y="2854472"/>
                  <a:pt x="7894655" y="2835285"/>
                </a:cubicBezTo>
                <a:cubicBezTo>
                  <a:pt x="7894655" y="2773887"/>
                  <a:pt x="7919595" y="2735509"/>
                  <a:pt x="7969483" y="2720159"/>
                </a:cubicBezTo>
                <a:cubicBezTo>
                  <a:pt x="7996347" y="2712482"/>
                  <a:pt x="8009783" y="2712482"/>
                  <a:pt x="8009783" y="2720159"/>
                </a:cubicBezTo>
                <a:cubicBezTo>
                  <a:pt x="8017451" y="2731675"/>
                  <a:pt x="8027043" y="2727834"/>
                  <a:pt x="8038563" y="2708647"/>
                </a:cubicBezTo>
                <a:cubicBezTo>
                  <a:pt x="8040479" y="2704810"/>
                  <a:pt x="8045035" y="2702651"/>
                  <a:pt x="8052229" y="2702171"/>
                </a:cubicBezTo>
                <a:close/>
                <a:moveTo>
                  <a:pt x="2005087" y="2680271"/>
                </a:moveTo>
                <a:cubicBezTo>
                  <a:pt x="2024274" y="2680271"/>
                  <a:pt x="2033869" y="2697536"/>
                  <a:pt x="2033869" y="2732074"/>
                </a:cubicBezTo>
                <a:cubicBezTo>
                  <a:pt x="2033869" y="2739749"/>
                  <a:pt x="2030994" y="2741669"/>
                  <a:pt x="2025234" y="2737829"/>
                </a:cubicBezTo>
                <a:cubicBezTo>
                  <a:pt x="2019479" y="2733994"/>
                  <a:pt x="2010843" y="2724397"/>
                  <a:pt x="1999333" y="2709047"/>
                </a:cubicBezTo>
                <a:cubicBezTo>
                  <a:pt x="1983981" y="2689861"/>
                  <a:pt x="1985901" y="2680271"/>
                  <a:pt x="2005087" y="2680271"/>
                </a:cubicBezTo>
                <a:close/>
                <a:moveTo>
                  <a:pt x="888385" y="2647813"/>
                </a:moveTo>
                <a:cubicBezTo>
                  <a:pt x="898935" y="2650693"/>
                  <a:pt x="914767" y="2657888"/>
                  <a:pt x="935873" y="2669400"/>
                </a:cubicBezTo>
                <a:cubicBezTo>
                  <a:pt x="958893" y="2684751"/>
                  <a:pt x="974243" y="2696261"/>
                  <a:pt x="981925" y="2703936"/>
                </a:cubicBezTo>
                <a:lnTo>
                  <a:pt x="981925" y="2708629"/>
                </a:lnTo>
                <a:lnTo>
                  <a:pt x="1015017" y="2703291"/>
                </a:lnTo>
                <a:cubicBezTo>
                  <a:pt x="1072575" y="2703291"/>
                  <a:pt x="1114787" y="2728239"/>
                  <a:pt x="1141655" y="2778127"/>
                </a:cubicBezTo>
                <a:lnTo>
                  <a:pt x="1143067" y="2783071"/>
                </a:lnTo>
                <a:lnTo>
                  <a:pt x="1154605" y="2790282"/>
                </a:lnTo>
                <a:cubicBezTo>
                  <a:pt x="1173797" y="2801792"/>
                  <a:pt x="1187227" y="2809467"/>
                  <a:pt x="1194898" y="2813303"/>
                </a:cubicBezTo>
                <a:cubicBezTo>
                  <a:pt x="1214090" y="2828653"/>
                  <a:pt x="1219845" y="2836330"/>
                  <a:pt x="1212170" y="2836330"/>
                </a:cubicBezTo>
                <a:cubicBezTo>
                  <a:pt x="1206415" y="2836330"/>
                  <a:pt x="1197541" y="2833931"/>
                  <a:pt x="1185549" y="2829135"/>
                </a:cubicBezTo>
                <a:lnTo>
                  <a:pt x="1151615" y="2812976"/>
                </a:lnTo>
                <a:lnTo>
                  <a:pt x="1153170" y="2818419"/>
                </a:lnTo>
                <a:cubicBezTo>
                  <a:pt x="1153170" y="2845280"/>
                  <a:pt x="1140693" y="2870221"/>
                  <a:pt x="1115747" y="2893248"/>
                </a:cubicBezTo>
                <a:cubicBezTo>
                  <a:pt x="1090805" y="2916275"/>
                  <a:pt x="1062985" y="2927786"/>
                  <a:pt x="1032282" y="2927786"/>
                </a:cubicBezTo>
                <a:cubicBezTo>
                  <a:pt x="993911" y="2927786"/>
                  <a:pt x="960333" y="2915315"/>
                  <a:pt x="931551" y="2890373"/>
                </a:cubicBezTo>
                <a:cubicBezTo>
                  <a:pt x="902769" y="2865426"/>
                  <a:pt x="888385" y="2835685"/>
                  <a:pt x="888385" y="2801147"/>
                </a:cubicBezTo>
                <a:cubicBezTo>
                  <a:pt x="888385" y="2774285"/>
                  <a:pt x="901815" y="2751259"/>
                  <a:pt x="928675" y="2732074"/>
                </a:cubicBezTo>
                <a:cubicBezTo>
                  <a:pt x="942107" y="2722480"/>
                  <a:pt x="956017" y="2715285"/>
                  <a:pt x="970405" y="2710488"/>
                </a:cubicBezTo>
                <a:lnTo>
                  <a:pt x="980319" y="2708888"/>
                </a:lnTo>
                <a:lnTo>
                  <a:pt x="935873" y="2686671"/>
                </a:lnTo>
                <a:cubicBezTo>
                  <a:pt x="893659" y="2667479"/>
                  <a:pt x="872554" y="2655968"/>
                  <a:pt x="872554" y="2652133"/>
                </a:cubicBezTo>
                <a:cubicBezTo>
                  <a:pt x="872554" y="2646373"/>
                  <a:pt x="877829" y="2644938"/>
                  <a:pt x="888385" y="2647813"/>
                </a:cubicBezTo>
                <a:close/>
                <a:moveTo>
                  <a:pt x="1838157" y="2634216"/>
                </a:moveTo>
                <a:cubicBezTo>
                  <a:pt x="1838157" y="2630383"/>
                  <a:pt x="1846793" y="2637098"/>
                  <a:pt x="1864065" y="2654363"/>
                </a:cubicBezTo>
                <a:cubicBezTo>
                  <a:pt x="1881330" y="2671634"/>
                  <a:pt x="1897635" y="2690821"/>
                  <a:pt x="1912987" y="2711927"/>
                </a:cubicBezTo>
                <a:cubicBezTo>
                  <a:pt x="1928338" y="2733034"/>
                  <a:pt x="1936013" y="2745504"/>
                  <a:pt x="1936013" y="2749344"/>
                </a:cubicBezTo>
                <a:cubicBezTo>
                  <a:pt x="1936013" y="2755099"/>
                  <a:pt x="1934573" y="2757979"/>
                  <a:pt x="1931698" y="2757979"/>
                </a:cubicBezTo>
                <a:cubicBezTo>
                  <a:pt x="1928818" y="2757979"/>
                  <a:pt x="1924498" y="2755099"/>
                  <a:pt x="1918747" y="2749344"/>
                </a:cubicBezTo>
                <a:cubicBezTo>
                  <a:pt x="1903397" y="2737829"/>
                  <a:pt x="1885165" y="2716722"/>
                  <a:pt x="1864065" y="2686026"/>
                </a:cubicBezTo>
                <a:cubicBezTo>
                  <a:pt x="1842953" y="2655323"/>
                  <a:pt x="1834322" y="2638058"/>
                  <a:pt x="1838157" y="2634216"/>
                </a:cubicBezTo>
                <a:close/>
                <a:moveTo>
                  <a:pt x="1803619" y="2582415"/>
                </a:moveTo>
                <a:cubicBezTo>
                  <a:pt x="1807461" y="2582415"/>
                  <a:pt x="1809375" y="2584328"/>
                  <a:pt x="1809375" y="2588170"/>
                </a:cubicBezTo>
                <a:cubicBezTo>
                  <a:pt x="1809375" y="2592005"/>
                  <a:pt x="1807461" y="2593925"/>
                  <a:pt x="1803619" y="2593925"/>
                </a:cubicBezTo>
                <a:cubicBezTo>
                  <a:pt x="1799779" y="2593925"/>
                  <a:pt x="1797865" y="2592005"/>
                  <a:pt x="1797865" y="2588170"/>
                </a:cubicBezTo>
                <a:cubicBezTo>
                  <a:pt x="1797865" y="2584328"/>
                  <a:pt x="1799779" y="2582415"/>
                  <a:pt x="1803619" y="2582415"/>
                </a:cubicBezTo>
                <a:close/>
                <a:moveTo>
                  <a:pt x="993437" y="2554277"/>
                </a:moveTo>
                <a:cubicBezTo>
                  <a:pt x="1004947" y="2565787"/>
                  <a:pt x="1006867" y="2573463"/>
                  <a:pt x="999186" y="2577298"/>
                </a:cubicBezTo>
                <a:cubicBezTo>
                  <a:pt x="991515" y="2577298"/>
                  <a:pt x="987675" y="2573463"/>
                  <a:pt x="987675" y="2565787"/>
                </a:cubicBezTo>
                <a:cubicBezTo>
                  <a:pt x="987675" y="2561952"/>
                  <a:pt x="989595" y="2558112"/>
                  <a:pt x="993437" y="2554277"/>
                </a:cubicBezTo>
                <a:close/>
                <a:moveTo>
                  <a:pt x="1718715" y="2464411"/>
                </a:moveTo>
                <a:cubicBezTo>
                  <a:pt x="1723513" y="2468248"/>
                  <a:pt x="1730707" y="2476883"/>
                  <a:pt x="1740301" y="2490314"/>
                </a:cubicBezTo>
                <a:cubicBezTo>
                  <a:pt x="1747977" y="2505664"/>
                  <a:pt x="1751818" y="2513339"/>
                  <a:pt x="1751818" y="2513339"/>
                </a:cubicBezTo>
                <a:cubicBezTo>
                  <a:pt x="1755651" y="2517175"/>
                  <a:pt x="1757567" y="2520055"/>
                  <a:pt x="1757567" y="2521970"/>
                </a:cubicBezTo>
                <a:cubicBezTo>
                  <a:pt x="1757567" y="2523890"/>
                  <a:pt x="1749897" y="2519095"/>
                  <a:pt x="1734546" y="2507579"/>
                </a:cubicBezTo>
                <a:cubicBezTo>
                  <a:pt x="1719195" y="2492234"/>
                  <a:pt x="1711519" y="2478797"/>
                  <a:pt x="1711519" y="2467287"/>
                </a:cubicBezTo>
                <a:cubicBezTo>
                  <a:pt x="1711519" y="2461531"/>
                  <a:pt x="1713919" y="2460573"/>
                  <a:pt x="1718715" y="2464411"/>
                </a:cubicBezTo>
                <a:close/>
                <a:moveTo>
                  <a:pt x="7861481" y="2427738"/>
                </a:moveTo>
                <a:lnTo>
                  <a:pt x="8052175" y="2441688"/>
                </a:lnTo>
                <a:cubicBezTo>
                  <a:pt x="8058381" y="2444791"/>
                  <a:pt x="8059929" y="2449442"/>
                  <a:pt x="8056829" y="2455643"/>
                </a:cubicBezTo>
                <a:cubicBezTo>
                  <a:pt x="8053725" y="2461845"/>
                  <a:pt x="8049075" y="2463392"/>
                  <a:pt x="8042875" y="2460293"/>
                </a:cubicBezTo>
                <a:cubicBezTo>
                  <a:pt x="8008765" y="2460293"/>
                  <a:pt x="7948303" y="2449442"/>
                  <a:pt x="7861481" y="2427738"/>
                </a:cubicBezTo>
                <a:close/>
                <a:moveTo>
                  <a:pt x="7701019" y="2409131"/>
                </a:moveTo>
                <a:cubicBezTo>
                  <a:pt x="7705669" y="2406032"/>
                  <a:pt x="7709547" y="2406032"/>
                  <a:pt x="7712643" y="2409131"/>
                </a:cubicBezTo>
                <a:cubicBezTo>
                  <a:pt x="7715747" y="2412231"/>
                  <a:pt x="7712643" y="2413781"/>
                  <a:pt x="7703341" y="2413781"/>
                </a:cubicBezTo>
                <a:cubicBezTo>
                  <a:pt x="7697139" y="2413781"/>
                  <a:pt x="7696369" y="2412231"/>
                  <a:pt x="7701019" y="2409131"/>
                </a:cubicBezTo>
                <a:close/>
                <a:moveTo>
                  <a:pt x="1678429" y="2352803"/>
                </a:moveTo>
                <a:lnTo>
                  <a:pt x="1689939" y="2358565"/>
                </a:lnTo>
                <a:cubicBezTo>
                  <a:pt x="1701450" y="2366240"/>
                  <a:pt x="1701450" y="2370075"/>
                  <a:pt x="1689939" y="2370075"/>
                </a:cubicBezTo>
                <a:cubicBezTo>
                  <a:pt x="1678429" y="2362400"/>
                  <a:pt x="1674589" y="2356645"/>
                  <a:pt x="1678429" y="2352803"/>
                </a:cubicBezTo>
                <a:close/>
                <a:moveTo>
                  <a:pt x="4327479" y="2334994"/>
                </a:moveTo>
                <a:lnTo>
                  <a:pt x="4238450" y="2369335"/>
                </a:lnTo>
                <a:cubicBezTo>
                  <a:pt x="4169578" y="2398034"/>
                  <a:pt x="4110741" y="2423856"/>
                  <a:pt x="4061949" y="2446824"/>
                </a:cubicBezTo>
                <a:cubicBezTo>
                  <a:pt x="4013159" y="2469783"/>
                  <a:pt x="3978717" y="2489874"/>
                  <a:pt x="3958635" y="2507090"/>
                </a:cubicBezTo>
                <a:cubicBezTo>
                  <a:pt x="3938545" y="2524306"/>
                  <a:pt x="3908407" y="2550139"/>
                  <a:pt x="3868234" y="2584579"/>
                </a:cubicBezTo>
                <a:cubicBezTo>
                  <a:pt x="3828050" y="2619021"/>
                  <a:pt x="3793609" y="2647720"/>
                  <a:pt x="3764909" y="2670679"/>
                </a:cubicBezTo>
                <a:lnTo>
                  <a:pt x="3561543" y="2836693"/>
                </a:lnTo>
                <a:lnTo>
                  <a:pt x="3562869" y="2842883"/>
                </a:lnTo>
                <a:lnTo>
                  <a:pt x="3561114" y="2845669"/>
                </a:lnTo>
                <a:lnTo>
                  <a:pt x="3588885" y="2853642"/>
                </a:lnTo>
                <a:lnTo>
                  <a:pt x="3611515" y="2860915"/>
                </a:lnTo>
                <a:lnTo>
                  <a:pt x="3646525" y="2825653"/>
                </a:lnTo>
                <a:cubicBezTo>
                  <a:pt x="3691009" y="2785474"/>
                  <a:pt x="3724731" y="2765384"/>
                  <a:pt x="3747693" y="2765384"/>
                </a:cubicBezTo>
                <a:cubicBezTo>
                  <a:pt x="3759167" y="2765384"/>
                  <a:pt x="3764909" y="2771127"/>
                  <a:pt x="3764909" y="2782600"/>
                </a:cubicBezTo>
                <a:cubicBezTo>
                  <a:pt x="3764909" y="2799821"/>
                  <a:pt x="3750559" y="2830675"/>
                  <a:pt x="3721859" y="2875160"/>
                </a:cubicBezTo>
                <a:lnTo>
                  <a:pt x="3714387" y="2885848"/>
                </a:lnTo>
                <a:lnTo>
                  <a:pt x="3722649" y="2887088"/>
                </a:lnTo>
                <a:cubicBezTo>
                  <a:pt x="3774667" y="2887088"/>
                  <a:pt x="3837841" y="2838778"/>
                  <a:pt x="3912149" y="2742168"/>
                </a:cubicBezTo>
                <a:cubicBezTo>
                  <a:pt x="3956738" y="2693867"/>
                  <a:pt x="3997610" y="2651602"/>
                  <a:pt x="4034767" y="2615375"/>
                </a:cubicBezTo>
                <a:lnTo>
                  <a:pt x="4125539" y="2533429"/>
                </a:lnTo>
                <a:lnTo>
                  <a:pt x="4130579" y="2508224"/>
                </a:lnTo>
                <a:cubicBezTo>
                  <a:pt x="4138255" y="2489037"/>
                  <a:pt x="4159362" y="2470811"/>
                  <a:pt x="4193899" y="2453541"/>
                </a:cubicBezTo>
                <a:cubicBezTo>
                  <a:pt x="4228435" y="2436275"/>
                  <a:pt x="4261053" y="2427639"/>
                  <a:pt x="4291755" y="2427639"/>
                </a:cubicBezTo>
                <a:lnTo>
                  <a:pt x="4331159" y="2432498"/>
                </a:lnTo>
                <a:lnTo>
                  <a:pt x="4341306" y="2424483"/>
                </a:lnTo>
                <a:cubicBezTo>
                  <a:pt x="4352463" y="2405901"/>
                  <a:pt x="4350603" y="2385471"/>
                  <a:pt x="4335729" y="2363168"/>
                </a:cubicBezTo>
                <a:cubicBezTo>
                  <a:pt x="4333873" y="2359453"/>
                  <a:pt x="4331551" y="2352021"/>
                  <a:pt x="4328765" y="2340875"/>
                </a:cubicBezTo>
                <a:close/>
                <a:moveTo>
                  <a:pt x="1423706" y="2260064"/>
                </a:moveTo>
                <a:cubicBezTo>
                  <a:pt x="1427547" y="2260064"/>
                  <a:pt x="1429467" y="2261979"/>
                  <a:pt x="1429467" y="2265819"/>
                </a:cubicBezTo>
                <a:cubicBezTo>
                  <a:pt x="1429467" y="2269655"/>
                  <a:pt x="1427547" y="2271575"/>
                  <a:pt x="1423706" y="2271575"/>
                </a:cubicBezTo>
                <a:cubicBezTo>
                  <a:pt x="1419871" y="2271575"/>
                  <a:pt x="1417951" y="2269655"/>
                  <a:pt x="1417951" y="2265819"/>
                </a:cubicBezTo>
                <a:cubicBezTo>
                  <a:pt x="1417951" y="2261979"/>
                  <a:pt x="1419871" y="2260064"/>
                  <a:pt x="1423706" y="2260064"/>
                </a:cubicBezTo>
                <a:close/>
                <a:moveTo>
                  <a:pt x="2023797" y="2179475"/>
                </a:moveTo>
                <a:cubicBezTo>
                  <a:pt x="2020919" y="2177557"/>
                  <a:pt x="2018522" y="2181394"/>
                  <a:pt x="2016603" y="2190989"/>
                </a:cubicBezTo>
                <a:cubicBezTo>
                  <a:pt x="2016603" y="2202501"/>
                  <a:pt x="2019479" y="2214971"/>
                  <a:pt x="2025234" y="2228402"/>
                </a:cubicBezTo>
                <a:cubicBezTo>
                  <a:pt x="2030994" y="2241839"/>
                  <a:pt x="2033869" y="2256223"/>
                  <a:pt x="2033869" y="2271575"/>
                </a:cubicBezTo>
                <a:cubicBezTo>
                  <a:pt x="2033869" y="2298435"/>
                  <a:pt x="2035789" y="2311867"/>
                  <a:pt x="2039625" y="2311867"/>
                </a:cubicBezTo>
                <a:cubicBezTo>
                  <a:pt x="2054977" y="2311867"/>
                  <a:pt x="2053057" y="2275415"/>
                  <a:pt x="2033869" y="2202501"/>
                </a:cubicBezTo>
                <a:cubicBezTo>
                  <a:pt x="2030033" y="2189069"/>
                  <a:pt x="2026674" y="2181394"/>
                  <a:pt x="2023797" y="2179475"/>
                </a:cubicBezTo>
                <a:close/>
                <a:moveTo>
                  <a:pt x="7848603" y="2150293"/>
                </a:moveTo>
                <a:cubicBezTo>
                  <a:pt x="7860113" y="2150293"/>
                  <a:pt x="7863953" y="2152213"/>
                  <a:pt x="7860113" y="2156048"/>
                </a:cubicBezTo>
                <a:cubicBezTo>
                  <a:pt x="7856283" y="2159883"/>
                  <a:pt x="7851483" y="2159883"/>
                  <a:pt x="7845727" y="2156048"/>
                </a:cubicBezTo>
                <a:cubicBezTo>
                  <a:pt x="7839971" y="2152213"/>
                  <a:pt x="7840927" y="2150293"/>
                  <a:pt x="7848603" y="2150293"/>
                </a:cubicBezTo>
                <a:close/>
                <a:moveTo>
                  <a:pt x="2711673" y="2139826"/>
                </a:moveTo>
                <a:cubicBezTo>
                  <a:pt x="2736613" y="2143661"/>
                  <a:pt x="2752919" y="2155178"/>
                  <a:pt x="2760594" y="2174363"/>
                </a:cubicBezTo>
                <a:cubicBezTo>
                  <a:pt x="2764435" y="2182039"/>
                  <a:pt x="2766355" y="2191634"/>
                  <a:pt x="2766355" y="2203144"/>
                </a:cubicBezTo>
                <a:cubicBezTo>
                  <a:pt x="2766355" y="2237682"/>
                  <a:pt x="2745243" y="2254954"/>
                  <a:pt x="2703031" y="2254954"/>
                </a:cubicBezTo>
                <a:cubicBezTo>
                  <a:pt x="2656983" y="2254954"/>
                  <a:pt x="2633957" y="2237682"/>
                  <a:pt x="2633957" y="2203144"/>
                </a:cubicBezTo>
                <a:cubicBezTo>
                  <a:pt x="2633957" y="2191634"/>
                  <a:pt x="2639717" y="2176283"/>
                  <a:pt x="2651227" y="2157098"/>
                </a:cubicBezTo>
                <a:cubicBezTo>
                  <a:pt x="2666579" y="2141746"/>
                  <a:pt x="2686725" y="2135991"/>
                  <a:pt x="2711673" y="2139826"/>
                </a:cubicBezTo>
                <a:close/>
                <a:moveTo>
                  <a:pt x="8278881" y="2091290"/>
                </a:moveTo>
                <a:cubicBezTo>
                  <a:pt x="8281759" y="2092249"/>
                  <a:pt x="8284159" y="2094646"/>
                  <a:pt x="8286079" y="2098483"/>
                </a:cubicBezTo>
                <a:cubicBezTo>
                  <a:pt x="8289915" y="2106160"/>
                  <a:pt x="8287999" y="2111915"/>
                  <a:pt x="8280319" y="2115755"/>
                </a:cubicBezTo>
                <a:lnTo>
                  <a:pt x="8044315" y="2133021"/>
                </a:lnTo>
                <a:cubicBezTo>
                  <a:pt x="8151765" y="2106160"/>
                  <a:pt x="8226595" y="2092728"/>
                  <a:pt x="8268809" y="2092728"/>
                </a:cubicBezTo>
                <a:cubicBezTo>
                  <a:pt x="8272647" y="2090812"/>
                  <a:pt x="8276003" y="2090332"/>
                  <a:pt x="8278881" y="2091290"/>
                </a:cubicBezTo>
                <a:close/>
                <a:moveTo>
                  <a:pt x="1705763" y="2087378"/>
                </a:moveTo>
                <a:cubicBezTo>
                  <a:pt x="1709605" y="2087378"/>
                  <a:pt x="1721115" y="2095048"/>
                  <a:pt x="1740301" y="2110399"/>
                </a:cubicBezTo>
                <a:cubicBezTo>
                  <a:pt x="1774839" y="2144936"/>
                  <a:pt x="1803619" y="2185229"/>
                  <a:pt x="1826642" y="2231282"/>
                </a:cubicBezTo>
                <a:lnTo>
                  <a:pt x="1796757" y="2212603"/>
                </a:lnTo>
                <a:lnTo>
                  <a:pt x="1812979" y="2252794"/>
                </a:lnTo>
                <a:cubicBezTo>
                  <a:pt x="1813459" y="2265746"/>
                  <a:pt x="1808901" y="2277978"/>
                  <a:pt x="1799306" y="2289491"/>
                </a:cubicBezTo>
                <a:cubicBezTo>
                  <a:pt x="1787795" y="2301002"/>
                  <a:pt x="1772445" y="2306757"/>
                  <a:pt x="1753253" y="2306757"/>
                </a:cubicBezTo>
                <a:cubicBezTo>
                  <a:pt x="1711045" y="2306757"/>
                  <a:pt x="1689939" y="2287570"/>
                  <a:pt x="1689939" y="2249192"/>
                </a:cubicBezTo>
                <a:cubicBezTo>
                  <a:pt x="1689939" y="2230007"/>
                  <a:pt x="1697610" y="2214656"/>
                  <a:pt x="1712961" y="2203144"/>
                </a:cubicBezTo>
                <a:cubicBezTo>
                  <a:pt x="1730233" y="2191634"/>
                  <a:pt x="1745821" y="2186597"/>
                  <a:pt x="1759731" y="2188037"/>
                </a:cubicBezTo>
                <a:lnTo>
                  <a:pt x="1791379" y="2208515"/>
                </a:lnTo>
                <a:lnTo>
                  <a:pt x="1780594" y="2190989"/>
                </a:lnTo>
                <a:cubicBezTo>
                  <a:pt x="1780594" y="2190989"/>
                  <a:pt x="1755651" y="2156453"/>
                  <a:pt x="1705763" y="2087378"/>
                </a:cubicBezTo>
                <a:close/>
                <a:moveTo>
                  <a:pt x="1176191" y="2018298"/>
                </a:moveTo>
                <a:cubicBezTo>
                  <a:pt x="1183861" y="2018298"/>
                  <a:pt x="1196338" y="2025975"/>
                  <a:pt x="1213603" y="2041325"/>
                </a:cubicBezTo>
                <a:cubicBezTo>
                  <a:pt x="1230874" y="2056677"/>
                  <a:pt x="1243345" y="2070107"/>
                  <a:pt x="1251026" y="2081618"/>
                </a:cubicBezTo>
                <a:cubicBezTo>
                  <a:pt x="1254861" y="2089293"/>
                  <a:pt x="1256777" y="2095048"/>
                  <a:pt x="1256777" y="2098888"/>
                </a:cubicBezTo>
                <a:cubicBezTo>
                  <a:pt x="1245266" y="2106565"/>
                  <a:pt x="1220323" y="2087378"/>
                  <a:pt x="1181946" y="2041325"/>
                </a:cubicBezTo>
                <a:cubicBezTo>
                  <a:pt x="1166602" y="2025975"/>
                  <a:pt x="1164681" y="2018298"/>
                  <a:pt x="1176191" y="2018298"/>
                </a:cubicBezTo>
                <a:close/>
                <a:moveTo>
                  <a:pt x="1607907" y="1972251"/>
                </a:moveTo>
                <a:lnTo>
                  <a:pt x="1625179" y="1989522"/>
                </a:lnTo>
                <a:cubicBezTo>
                  <a:pt x="1636690" y="1997192"/>
                  <a:pt x="1647241" y="2006787"/>
                  <a:pt x="1656835" y="2018298"/>
                </a:cubicBezTo>
                <a:cubicBezTo>
                  <a:pt x="1666433" y="2029815"/>
                  <a:pt x="1671227" y="2037490"/>
                  <a:pt x="1671227" y="2041325"/>
                </a:cubicBezTo>
                <a:cubicBezTo>
                  <a:pt x="1671227" y="2045165"/>
                  <a:pt x="1670029" y="2046962"/>
                  <a:pt x="1667629" y="2046725"/>
                </a:cubicBezTo>
                <a:cubicBezTo>
                  <a:pt x="1660434" y="2046002"/>
                  <a:pt x="1642445" y="2026935"/>
                  <a:pt x="1613663" y="1989522"/>
                </a:cubicBezTo>
                <a:cubicBezTo>
                  <a:pt x="1609829" y="1978007"/>
                  <a:pt x="1607907" y="1972251"/>
                  <a:pt x="1607907" y="1972251"/>
                </a:cubicBezTo>
                <a:close/>
                <a:moveTo>
                  <a:pt x="1556105" y="1914687"/>
                </a:moveTo>
                <a:cubicBezTo>
                  <a:pt x="1559939" y="1918528"/>
                  <a:pt x="1563775" y="1924283"/>
                  <a:pt x="1567617" y="1931959"/>
                </a:cubicBezTo>
                <a:cubicBezTo>
                  <a:pt x="1559939" y="1931959"/>
                  <a:pt x="1556105" y="1928119"/>
                  <a:pt x="1556105" y="1920442"/>
                </a:cubicBezTo>
                <a:close/>
                <a:moveTo>
                  <a:pt x="2233898" y="1881592"/>
                </a:moveTo>
                <a:cubicBezTo>
                  <a:pt x="2236777" y="1884469"/>
                  <a:pt x="2241091" y="1895501"/>
                  <a:pt x="2246847" y="1914687"/>
                </a:cubicBezTo>
                <a:cubicBezTo>
                  <a:pt x="2254523" y="1937714"/>
                  <a:pt x="2260279" y="1960741"/>
                  <a:pt x="2264119" y="1983762"/>
                </a:cubicBezTo>
                <a:cubicBezTo>
                  <a:pt x="2241091" y="1937714"/>
                  <a:pt x="2229581" y="1908931"/>
                  <a:pt x="2229581" y="1897421"/>
                </a:cubicBezTo>
                <a:cubicBezTo>
                  <a:pt x="2229581" y="1883991"/>
                  <a:pt x="2231019" y="1878714"/>
                  <a:pt x="2233898" y="1881592"/>
                </a:cubicBezTo>
                <a:close/>
                <a:moveTo>
                  <a:pt x="1515807" y="1862885"/>
                </a:moveTo>
                <a:cubicBezTo>
                  <a:pt x="1527323" y="1862885"/>
                  <a:pt x="1533079" y="1868640"/>
                  <a:pt x="1533079" y="1880151"/>
                </a:cubicBezTo>
                <a:cubicBezTo>
                  <a:pt x="1533079" y="1883991"/>
                  <a:pt x="1531159" y="1887826"/>
                  <a:pt x="1527323" y="1891666"/>
                </a:cubicBezTo>
                <a:cubicBezTo>
                  <a:pt x="1515807" y="1891666"/>
                  <a:pt x="1510051" y="1885906"/>
                  <a:pt x="1510051" y="1874395"/>
                </a:cubicBezTo>
                <a:cubicBezTo>
                  <a:pt x="1510051" y="1870560"/>
                  <a:pt x="1511971" y="1866720"/>
                  <a:pt x="1515807" y="1862885"/>
                </a:cubicBezTo>
                <a:close/>
                <a:moveTo>
                  <a:pt x="1423706" y="1765029"/>
                </a:moveTo>
                <a:cubicBezTo>
                  <a:pt x="1427547" y="1765029"/>
                  <a:pt x="1429467" y="1766943"/>
                  <a:pt x="1429467" y="1770784"/>
                </a:cubicBezTo>
                <a:cubicBezTo>
                  <a:pt x="1429467" y="1774618"/>
                  <a:pt x="1427547" y="1776539"/>
                  <a:pt x="1423706" y="1776539"/>
                </a:cubicBezTo>
                <a:cubicBezTo>
                  <a:pt x="1419871" y="1776539"/>
                  <a:pt x="1417951" y="1774618"/>
                  <a:pt x="1417951" y="1770784"/>
                </a:cubicBezTo>
                <a:cubicBezTo>
                  <a:pt x="1417951" y="1766943"/>
                  <a:pt x="1419871" y="1765029"/>
                  <a:pt x="1423706" y="1765029"/>
                </a:cubicBezTo>
                <a:close/>
                <a:moveTo>
                  <a:pt x="2749083" y="1754157"/>
                </a:moveTo>
                <a:cubicBezTo>
                  <a:pt x="2768271" y="1754157"/>
                  <a:pt x="2783621" y="1759919"/>
                  <a:pt x="2795131" y="1771429"/>
                </a:cubicBezTo>
                <a:cubicBezTo>
                  <a:pt x="2810483" y="1786779"/>
                  <a:pt x="2818159" y="1802125"/>
                  <a:pt x="2818159" y="1817477"/>
                </a:cubicBezTo>
                <a:cubicBezTo>
                  <a:pt x="2818159" y="1852013"/>
                  <a:pt x="2800887" y="1869285"/>
                  <a:pt x="2766355" y="1869285"/>
                </a:cubicBezTo>
                <a:cubicBezTo>
                  <a:pt x="2751005" y="1869285"/>
                  <a:pt x="2735653" y="1861608"/>
                  <a:pt x="2720303" y="1846258"/>
                </a:cubicBezTo>
                <a:cubicBezTo>
                  <a:pt x="2704951" y="1830907"/>
                  <a:pt x="2697275" y="1815562"/>
                  <a:pt x="2697275" y="1800211"/>
                </a:cubicBezTo>
                <a:cubicBezTo>
                  <a:pt x="2697275" y="1769509"/>
                  <a:pt x="2714547" y="1754157"/>
                  <a:pt x="2749083" y="1754157"/>
                </a:cubicBezTo>
                <a:close/>
                <a:moveTo>
                  <a:pt x="1422881" y="1728490"/>
                </a:moveTo>
                <a:cubicBezTo>
                  <a:pt x="1427989" y="1727096"/>
                  <a:pt x="1435653" y="1727794"/>
                  <a:pt x="1445874" y="1730578"/>
                </a:cubicBezTo>
                <a:cubicBezTo>
                  <a:pt x="1466306" y="1736155"/>
                  <a:pt x="1496962" y="1750090"/>
                  <a:pt x="1537835" y="1772379"/>
                </a:cubicBezTo>
                <a:cubicBezTo>
                  <a:pt x="1582417" y="1802107"/>
                  <a:pt x="1612143" y="1824397"/>
                  <a:pt x="1627018" y="1839261"/>
                </a:cubicBezTo>
                <a:lnTo>
                  <a:pt x="1627018" y="1850407"/>
                </a:lnTo>
                <a:cubicBezTo>
                  <a:pt x="1612143" y="1842979"/>
                  <a:pt x="1582417" y="1828115"/>
                  <a:pt x="1537835" y="1805826"/>
                </a:cubicBezTo>
                <a:cubicBezTo>
                  <a:pt x="1456090" y="1768661"/>
                  <a:pt x="1415218" y="1746370"/>
                  <a:pt x="1415218" y="1738944"/>
                </a:cubicBezTo>
                <a:cubicBezTo>
                  <a:pt x="1415218" y="1733367"/>
                  <a:pt x="1417771" y="1729882"/>
                  <a:pt x="1422881" y="1728490"/>
                </a:cubicBezTo>
                <a:close/>
                <a:moveTo>
                  <a:pt x="1649309" y="1549445"/>
                </a:moveTo>
                <a:cubicBezTo>
                  <a:pt x="1671599" y="1571735"/>
                  <a:pt x="1675317" y="1586599"/>
                  <a:pt x="1660442" y="1594024"/>
                </a:cubicBezTo>
                <a:cubicBezTo>
                  <a:pt x="1645589" y="1594024"/>
                  <a:pt x="1638153" y="1586599"/>
                  <a:pt x="1638153" y="1571735"/>
                </a:cubicBezTo>
                <a:cubicBezTo>
                  <a:pt x="1638153" y="1564307"/>
                  <a:pt x="1641871" y="1556871"/>
                  <a:pt x="1649309" y="1549445"/>
                </a:cubicBezTo>
                <a:close/>
                <a:moveTo>
                  <a:pt x="8036551" y="1304208"/>
                </a:moveTo>
                <a:cubicBezTo>
                  <a:pt x="8259485" y="1304208"/>
                  <a:pt x="8404405" y="1404525"/>
                  <a:pt x="8471287" y="1605170"/>
                </a:cubicBezTo>
                <a:cubicBezTo>
                  <a:pt x="8478713" y="1620034"/>
                  <a:pt x="8482431" y="1646042"/>
                  <a:pt x="8482431" y="1683208"/>
                </a:cubicBezTo>
                <a:cubicBezTo>
                  <a:pt x="8482431" y="1772379"/>
                  <a:pt x="8441559" y="1852266"/>
                  <a:pt x="8359813" y="1922866"/>
                </a:cubicBezTo>
                <a:cubicBezTo>
                  <a:pt x="8278067" y="1993466"/>
                  <a:pt x="8185179" y="2028760"/>
                  <a:pt x="8081141" y="2028760"/>
                </a:cubicBezTo>
                <a:cubicBezTo>
                  <a:pt x="8025405" y="2028760"/>
                  <a:pt x="7975241" y="2016687"/>
                  <a:pt x="7930651" y="1992535"/>
                </a:cubicBezTo>
                <a:lnTo>
                  <a:pt x="7892255" y="1964807"/>
                </a:lnTo>
                <a:lnTo>
                  <a:pt x="7891715" y="1964952"/>
                </a:lnTo>
                <a:cubicBezTo>
                  <a:pt x="7871555" y="1969602"/>
                  <a:pt x="7859929" y="1968826"/>
                  <a:pt x="7856835" y="1962624"/>
                </a:cubicBezTo>
                <a:cubicBezTo>
                  <a:pt x="7847523" y="1947122"/>
                  <a:pt x="7839775" y="1944018"/>
                  <a:pt x="7833579" y="1953323"/>
                </a:cubicBezTo>
                <a:cubicBezTo>
                  <a:pt x="7833579" y="1959525"/>
                  <a:pt x="7822721" y="1959525"/>
                  <a:pt x="7801017" y="1953323"/>
                </a:cubicBezTo>
                <a:cubicBezTo>
                  <a:pt x="7760707" y="1940920"/>
                  <a:pt x="7740555" y="1909911"/>
                  <a:pt x="7740555" y="1860299"/>
                </a:cubicBezTo>
                <a:cubicBezTo>
                  <a:pt x="7740555" y="1844797"/>
                  <a:pt x="7745203" y="1829295"/>
                  <a:pt x="7754509" y="1813787"/>
                </a:cubicBezTo>
                <a:lnTo>
                  <a:pt x="7764617" y="1805325"/>
                </a:lnTo>
                <a:lnTo>
                  <a:pt x="7730009" y="1727794"/>
                </a:lnTo>
                <a:cubicBezTo>
                  <a:pt x="7711431" y="1675773"/>
                  <a:pt x="7702143" y="1623752"/>
                  <a:pt x="7702143" y="1571735"/>
                </a:cubicBezTo>
                <a:cubicBezTo>
                  <a:pt x="7702143" y="1519717"/>
                  <a:pt x="7709569" y="1482563"/>
                  <a:pt x="7724433" y="1460261"/>
                </a:cubicBezTo>
                <a:cubicBezTo>
                  <a:pt x="7739297" y="1423107"/>
                  <a:pt x="7780169" y="1387813"/>
                  <a:pt x="7847051" y="1354367"/>
                </a:cubicBezTo>
                <a:cubicBezTo>
                  <a:pt x="7913931" y="1320931"/>
                  <a:pt x="7977095" y="1304208"/>
                  <a:pt x="8036551" y="1304208"/>
                </a:cubicBezTo>
                <a:close/>
                <a:moveTo>
                  <a:pt x="6908007" y="1292866"/>
                </a:moveTo>
                <a:cubicBezTo>
                  <a:pt x="6911106" y="1292866"/>
                  <a:pt x="6912658" y="1294413"/>
                  <a:pt x="6912658" y="1297517"/>
                </a:cubicBezTo>
                <a:cubicBezTo>
                  <a:pt x="6912658" y="1300616"/>
                  <a:pt x="6911106" y="1302167"/>
                  <a:pt x="6908007" y="1302167"/>
                </a:cubicBezTo>
                <a:cubicBezTo>
                  <a:pt x="6904904" y="1302167"/>
                  <a:pt x="6903352" y="1300616"/>
                  <a:pt x="6903352" y="1297517"/>
                </a:cubicBezTo>
                <a:cubicBezTo>
                  <a:pt x="6903352" y="1294413"/>
                  <a:pt x="6904904" y="1292866"/>
                  <a:pt x="6908007" y="1292866"/>
                </a:cubicBezTo>
                <a:close/>
                <a:moveTo>
                  <a:pt x="5828167" y="1217779"/>
                </a:moveTo>
                <a:cubicBezTo>
                  <a:pt x="5847357" y="1217779"/>
                  <a:pt x="5856947" y="1227375"/>
                  <a:pt x="5856947" y="1246562"/>
                </a:cubicBezTo>
                <a:cubicBezTo>
                  <a:pt x="5860789" y="1273429"/>
                  <a:pt x="5851193" y="1286859"/>
                  <a:pt x="5828167" y="1286859"/>
                </a:cubicBezTo>
                <a:cubicBezTo>
                  <a:pt x="5797465" y="1290695"/>
                  <a:pt x="5782119" y="1277264"/>
                  <a:pt x="5782119" y="1246562"/>
                </a:cubicBezTo>
                <a:cubicBezTo>
                  <a:pt x="5782119" y="1238887"/>
                  <a:pt x="5785954" y="1231216"/>
                  <a:pt x="5793629" y="1223541"/>
                </a:cubicBezTo>
                <a:cubicBezTo>
                  <a:pt x="5797465" y="1219699"/>
                  <a:pt x="5808979" y="1217779"/>
                  <a:pt x="5828167" y="1217779"/>
                </a:cubicBezTo>
                <a:close/>
                <a:moveTo>
                  <a:pt x="3967885" y="1215026"/>
                </a:moveTo>
                <a:cubicBezTo>
                  <a:pt x="4027341" y="1267055"/>
                  <a:pt x="4042194" y="1296771"/>
                  <a:pt x="4012466" y="1304208"/>
                </a:cubicBezTo>
                <a:cubicBezTo>
                  <a:pt x="4005039" y="1304208"/>
                  <a:pt x="3993895" y="1291203"/>
                  <a:pt x="3979031" y="1265195"/>
                </a:cubicBezTo>
                <a:cubicBezTo>
                  <a:pt x="3964167" y="1239186"/>
                  <a:pt x="3960449" y="1222463"/>
                  <a:pt x="3967885" y="1215026"/>
                </a:cubicBezTo>
                <a:close/>
                <a:moveTo>
                  <a:pt x="2975807" y="1159288"/>
                </a:moveTo>
                <a:lnTo>
                  <a:pt x="2998097" y="1170445"/>
                </a:lnTo>
                <a:cubicBezTo>
                  <a:pt x="3020387" y="1185309"/>
                  <a:pt x="3020387" y="1192735"/>
                  <a:pt x="2998097" y="1192735"/>
                </a:cubicBezTo>
                <a:cubicBezTo>
                  <a:pt x="2975807" y="1177871"/>
                  <a:pt x="2968369" y="1166727"/>
                  <a:pt x="2975807" y="1159288"/>
                </a:cubicBezTo>
                <a:close/>
                <a:moveTo>
                  <a:pt x="7108002" y="1097517"/>
                </a:moveTo>
                <a:cubicBezTo>
                  <a:pt x="7117303" y="1097517"/>
                  <a:pt x="7115751" y="1103719"/>
                  <a:pt x="7103352" y="1116123"/>
                </a:cubicBezTo>
                <a:cubicBezTo>
                  <a:pt x="7072343" y="1153335"/>
                  <a:pt x="7052189" y="1168837"/>
                  <a:pt x="7042888" y="1162635"/>
                </a:cubicBezTo>
                <a:cubicBezTo>
                  <a:pt x="7042888" y="1159531"/>
                  <a:pt x="7044436" y="1154882"/>
                  <a:pt x="7047535" y="1148680"/>
                </a:cubicBezTo>
                <a:cubicBezTo>
                  <a:pt x="7053741" y="1139379"/>
                  <a:pt x="7063818" y="1128527"/>
                  <a:pt x="7077773" y="1116123"/>
                </a:cubicBezTo>
                <a:cubicBezTo>
                  <a:pt x="7091724" y="1103719"/>
                  <a:pt x="7101805" y="1097517"/>
                  <a:pt x="7108002" y="1097517"/>
                </a:cubicBezTo>
                <a:close/>
                <a:moveTo>
                  <a:pt x="3477413" y="1081263"/>
                </a:moveTo>
                <a:cubicBezTo>
                  <a:pt x="3566595" y="1081263"/>
                  <a:pt x="3642763" y="1116568"/>
                  <a:pt x="3705937" y="1187168"/>
                </a:cubicBezTo>
                <a:cubicBezTo>
                  <a:pt x="3769089" y="1257757"/>
                  <a:pt x="3800675" y="1337643"/>
                  <a:pt x="3800675" y="1426826"/>
                </a:cubicBezTo>
                <a:cubicBezTo>
                  <a:pt x="3800675" y="1553152"/>
                  <a:pt x="3726369" y="1634898"/>
                  <a:pt x="3577741" y="1672063"/>
                </a:cubicBezTo>
                <a:cubicBezTo>
                  <a:pt x="3533149" y="1686915"/>
                  <a:pt x="3495995" y="1694352"/>
                  <a:pt x="3466267" y="1694352"/>
                </a:cubicBezTo>
                <a:cubicBezTo>
                  <a:pt x="3384522" y="1694352"/>
                  <a:pt x="3313922" y="1662765"/>
                  <a:pt x="3254467" y="1599603"/>
                </a:cubicBezTo>
                <a:cubicBezTo>
                  <a:pt x="3195023" y="1536440"/>
                  <a:pt x="3165306" y="1471407"/>
                  <a:pt x="3165306" y="1404525"/>
                </a:cubicBezTo>
                <a:cubicBezTo>
                  <a:pt x="3165306" y="1293063"/>
                  <a:pt x="3206169" y="1207599"/>
                  <a:pt x="3287914" y="1148144"/>
                </a:cubicBezTo>
                <a:cubicBezTo>
                  <a:pt x="3354805" y="1103563"/>
                  <a:pt x="3417969" y="1081263"/>
                  <a:pt x="3477413" y="1081263"/>
                </a:cubicBezTo>
                <a:close/>
                <a:moveTo>
                  <a:pt x="6759170" y="1060309"/>
                </a:moveTo>
                <a:cubicBezTo>
                  <a:pt x="6759170" y="1060309"/>
                  <a:pt x="6757618" y="1064960"/>
                  <a:pt x="6754520" y="1074266"/>
                </a:cubicBezTo>
                <a:cubicBezTo>
                  <a:pt x="6742892" y="1089379"/>
                  <a:pt x="6733444" y="1100789"/>
                  <a:pt x="6726176" y="1108493"/>
                </a:cubicBezTo>
                <a:lnTo>
                  <a:pt x="6716880" y="1115797"/>
                </a:lnTo>
                <a:lnTo>
                  <a:pt x="6729018" y="1125685"/>
                </a:lnTo>
                <a:cubicBezTo>
                  <a:pt x="6746284" y="1137195"/>
                  <a:pt x="6756839" y="1144871"/>
                  <a:pt x="6760674" y="1148706"/>
                </a:cubicBezTo>
                <a:cubicBezTo>
                  <a:pt x="6783701" y="1190919"/>
                  <a:pt x="6768349" y="1236971"/>
                  <a:pt x="6714626" y="1286859"/>
                </a:cubicBezTo>
                <a:cubicBezTo>
                  <a:pt x="6687765" y="1313722"/>
                  <a:pt x="6666658" y="1323312"/>
                  <a:pt x="6651307" y="1315637"/>
                </a:cubicBezTo>
                <a:cubicBezTo>
                  <a:pt x="6635955" y="1307967"/>
                  <a:pt x="6628287" y="1300291"/>
                  <a:pt x="6628287" y="1292616"/>
                </a:cubicBezTo>
                <a:cubicBezTo>
                  <a:pt x="6628287" y="1284939"/>
                  <a:pt x="6620605" y="1273429"/>
                  <a:pt x="6605259" y="1258079"/>
                </a:cubicBezTo>
                <a:lnTo>
                  <a:pt x="6604569" y="1255773"/>
                </a:lnTo>
                <a:lnTo>
                  <a:pt x="6582431" y="1269610"/>
                </a:lnTo>
                <a:lnTo>
                  <a:pt x="6600943" y="1243691"/>
                </a:lnTo>
                <a:lnTo>
                  <a:pt x="6587989" y="1200514"/>
                </a:lnTo>
                <a:cubicBezTo>
                  <a:pt x="6587989" y="1162136"/>
                  <a:pt x="6605259" y="1131440"/>
                  <a:pt x="6639797" y="1108413"/>
                </a:cubicBezTo>
                <a:cubicBezTo>
                  <a:pt x="6657063" y="1096903"/>
                  <a:pt x="6670973" y="1090187"/>
                  <a:pt x="6681530" y="1088267"/>
                </a:cubicBezTo>
                <a:cubicBezTo>
                  <a:pt x="6692080" y="1086352"/>
                  <a:pt x="6699276" y="1089227"/>
                  <a:pt x="6703111" y="1096903"/>
                </a:cubicBezTo>
                <a:cubicBezTo>
                  <a:pt x="6703111" y="1100741"/>
                  <a:pt x="6705269" y="1105058"/>
                  <a:pt x="6709588" y="1109855"/>
                </a:cubicBezTo>
                <a:lnTo>
                  <a:pt x="6711136" y="1111117"/>
                </a:lnTo>
                <a:lnTo>
                  <a:pt x="6719636" y="1097517"/>
                </a:lnTo>
                <a:cubicBezTo>
                  <a:pt x="6727389" y="1088216"/>
                  <a:pt x="6735914" y="1080463"/>
                  <a:pt x="6745215" y="1074266"/>
                </a:cubicBezTo>
                <a:close/>
                <a:moveTo>
                  <a:pt x="7744995" y="1033584"/>
                </a:moveTo>
                <a:cubicBezTo>
                  <a:pt x="7752667" y="1033584"/>
                  <a:pt x="7756507" y="1035504"/>
                  <a:pt x="7756507" y="1039339"/>
                </a:cubicBezTo>
                <a:cubicBezTo>
                  <a:pt x="7756507" y="1047015"/>
                  <a:pt x="7738275" y="1060447"/>
                  <a:pt x="7701823" y="1079631"/>
                </a:cubicBezTo>
                <a:cubicBezTo>
                  <a:pt x="7665361" y="1098823"/>
                  <a:pt x="7641379" y="1108413"/>
                  <a:pt x="7629869" y="1108413"/>
                </a:cubicBezTo>
                <a:cubicBezTo>
                  <a:pt x="7622193" y="1108413"/>
                  <a:pt x="7627947" y="1100738"/>
                  <a:pt x="7647139" y="1085387"/>
                </a:cubicBezTo>
                <a:cubicBezTo>
                  <a:pt x="7654811" y="1081552"/>
                  <a:pt x="7668241" y="1073877"/>
                  <a:pt x="7687433" y="1062365"/>
                </a:cubicBezTo>
                <a:cubicBezTo>
                  <a:pt x="7714293" y="1043179"/>
                  <a:pt x="7733481" y="1033584"/>
                  <a:pt x="7744995" y="1033584"/>
                </a:cubicBezTo>
                <a:close/>
                <a:moveTo>
                  <a:pt x="901333" y="1019592"/>
                </a:moveTo>
                <a:cubicBezTo>
                  <a:pt x="913805" y="1019592"/>
                  <a:pt x="932514" y="1032064"/>
                  <a:pt x="957458" y="1057010"/>
                </a:cubicBezTo>
                <a:cubicBezTo>
                  <a:pt x="991989" y="1091546"/>
                  <a:pt x="1020771" y="1118408"/>
                  <a:pt x="1043799" y="1137599"/>
                </a:cubicBezTo>
                <a:cubicBezTo>
                  <a:pt x="1093687" y="1179811"/>
                  <a:pt x="1120547" y="1204754"/>
                  <a:pt x="1124389" y="1212429"/>
                </a:cubicBezTo>
                <a:cubicBezTo>
                  <a:pt x="1135899" y="1235455"/>
                  <a:pt x="1141655" y="1252722"/>
                  <a:pt x="1141655" y="1264237"/>
                </a:cubicBezTo>
                <a:cubicBezTo>
                  <a:pt x="1141655" y="1287258"/>
                  <a:pt x="1128223" y="1298775"/>
                  <a:pt x="1101355" y="1298775"/>
                </a:cubicBezTo>
                <a:cubicBezTo>
                  <a:pt x="1078335" y="1298775"/>
                  <a:pt x="1053394" y="1291099"/>
                  <a:pt x="1026533" y="1275747"/>
                </a:cubicBezTo>
                <a:cubicBezTo>
                  <a:pt x="1011181" y="1268072"/>
                  <a:pt x="996791" y="1253682"/>
                  <a:pt x="983361" y="1232575"/>
                </a:cubicBezTo>
                <a:cubicBezTo>
                  <a:pt x="969929" y="1211469"/>
                  <a:pt x="954578" y="1187488"/>
                  <a:pt x="937306" y="1160621"/>
                </a:cubicBezTo>
                <a:cubicBezTo>
                  <a:pt x="920041" y="1133759"/>
                  <a:pt x="909485" y="1116493"/>
                  <a:pt x="905643" y="1108818"/>
                </a:cubicBezTo>
                <a:cubicBezTo>
                  <a:pt x="890298" y="1085791"/>
                  <a:pt x="882623" y="1068525"/>
                  <a:pt x="882623" y="1057010"/>
                </a:cubicBezTo>
                <a:cubicBezTo>
                  <a:pt x="882623" y="1032064"/>
                  <a:pt x="888859" y="1019592"/>
                  <a:pt x="901333" y="1019592"/>
                </a:cubicBezTo>
                <a:close/>
                <a:moveTo>
                  <a:pt x="6801028" y="1013797"/>
                </a:moveTo>
                <a:lnTo>
                  <a:pt x="6801028" y="1018448"/>
                </a:lnTo>
                <a:cubicBezTo>
                  <a:pt x="6801028" y="1024650"/>
                  <a:pt x="6797928" y="1027754"/>
                  <a:pt x="6791727" y="1027754"/>
                </a:cubicBezTo>
                <a:cubicBezTo>
                  <a:pt x="6794829" y="1021551"/>
                  <a:pt x="6797928" y="1016901"/>
                  <a:pt x="6801028" y="1013797"/>
                </a:cubicBezTo>
                <a:close/>
                <a:moveTo>
                  <a:pt x="6833589" y="971941"/>
                </a:moveTo>
                <a:cubicBezTo>
                  <a:pt x="6836687" y="975039"/>
                  <a:pt x="6838239" y="978143"/>
                  <a:pt x="6838239" y="981240"/>
                </a:cubicBezTo>
                <a:cubicBezTo>
                  <a:pt x="6838239" y="990543"/>
                  <a:pt x="6833589" y="995197"/>
                  <a:pt x="6824284" y="995197"/>
                </a:cubicBezTo>
                <a:cubicBezTo>
                  <a:pt x="6821184" y="992093"/>
                  <a:pt x="6819632" y="988995"/>
                  <a:pt x="6819632" y="985891"/>
                </a:cubicBezTo>
                <a:cubicBezTo>
                  <a:pt x="6819632" y="976591"/>
                  <a:pt x="6824284" y="971941"/>
                  <a:pt x="6833589" y="971941"/>
                </a:cubicBezTo>
                <a:close/>
                <a:moveTo>
                  <a:pt x="7953653" y="919896"/>
                </a:moveTo>
                <a:cubicBezTo>
                  <a:pt x="7964209" y="917023"/>
                  <a:pt x="7969483" y="918456"/>
                  <a:pt x="7969483" y="924218"/>
                </a:cubicBezTo>
                <a:cubicBezTo>
                  <a:pt x="7969483" y="928053"/>
                  <a:pt x="7948379" y="939563"/>
                  <a:pt x="7906165" y="958754"/>
                </a:cubicBezTo>
                <a:cubicBezTo>
                  <a:pt x="7883145" y="970264"/>
                  <a:pt x="7867795" y="977941"/>
                  <a:pt x="7860113" y="981776"/>
                </a:cubicBezTo>
                <a:lnTo>
                  <a:pt x="7860113" y="976021"/>
                </a:lnTo>
                <a:cubicBezTo>
                  <a:pt x="7867795" y="968344"/>
                  <a:pt x="7883145" y="956834"/>
                  <a:pt x="7906165" y="941483"/>
                </a:cubicBezTo>
                <a:cubicBezTo>
                  <a:pt x="7927273" y="929973"/>
                  <a:pt x="7943103" y="922778"/>
                  <a:pt x="7953653" y="919896"/>
                </a:cubicBezTo>
                <a:close/>
                <a:moveTo>
                  <a:pt x="3133249" y="840215"/>
                </a:moveTo>
                <a:cubicBezTo>
                  <a:pt x="3160187" y="842992"/>
                  <a:pt x="3183877" y="858327"/>
                  <a:pt x="3204309" y="886195"/>
                </a:cubicBezTo>
                <a:cubicBezTo>
                  <a:pt x="3245193" y="941931"/>
                  <a:pt x="3247051" y="992090"/>
                  <a:pt x="3209887" y="1036682"/>
                </a:cubicBezTo>
                <a:cubicBezTo>
                  <a:pt x="3187595" y="1058971"/>
                  <a:pt x="3157869" y="1070117"/>
                  <a:pt x="3120705" y="1070117"/>
                </a:cubicBezTo>
                <a:cubicBezTo>
                  <a:pt x="3038970" y="1070117"/>
                  <a:pt x="2998097" y="1032963"/>
                  <a:pt x="2998097" y="958643"/>
                </a:cubicBezTo>
                <a:cubicBezTo>
                  <a:pt x="2998097" y="921490"/>
                  <a:pt x="3012949" y="891762"/>
                  <a:pt x="3042677" y="869472"/>
                </a:cubicBezTo>
                <a:cubicBezTo>
                  <a:pt x="3076123" y="847183"/>
                  <a:pt x="3106311" y="837426"/>
                  <a:pt x="3133249" y="840215"/>
                </a:cubicBezTo>
                <a:close/>
                <a:moveTo>
                  <a:pt x="7848603" y="826362"/>
                </a:moveTo>
                <a:cubicBezTo>
                  <a:pt x="7852443" y="830195"/>
                  <a:pt x="7854363" y="834037"/>
                  <a:pt x="7854363" y="837872"/>
                </a:cubicBezTo>
                <a:cubicBezTo>
                  <a:pt x="7854363" y="845547"/>
                  <a:pt x="7850523" y="849381"/>
                  <a:pt x="7842851" y="849381"/>
                </a:cubicBezTo>
                <a:cubicBezTo>
                  <a:pt x="7835171" y="845547"/>
                  <a:pt x="7837091" y="837872"/>
                  <a:pt x="7848603" y="826362"/>
                </a:cubicBezTo>
                <a:close/>
                <a:moveTo>
                  <a:pt x="6409547" y="797579"/>
                </a:moveTo>
                <a:cubicBezTo>
                  <a:pt x="6413383" y="797579"/>
                  <a:pt x="6417223" y="799494"/>
                  <a:pt x="6421058" y="803334"/>
                </a:cubicBezTo>
                <a:cubicBezTo>
                  <a:pt x="6413383" y="811010"/>
                  <a:pt x="6407627" y="812930"/>
                  <a:pt x="6403793" y="809090"/>
                </a:cubicBezTo>
                <a:cubicBezTo>
                  <a:pt x="6403793" y="801414"/>
                  <a:pt x="6405707" y="797579"/>
                  <a:pt x="6409547" y="797579"/>
                </a:cubicBezTo>
                <a:close/>
                <a:moveTo>
                  <a:pt x="6366375" y="773112"/>
                </a:moveTo>
                <a:cubicBezTo>
                  <a:pt x="6372130" y="772152"/>
                  <a:pt x="6376931" y="776472"/>
                  <a:pt x="6380765" y="786062"/>
                </a:cubicBezTo>
                <a:cubicBezTo>
                  <a:pt x="6380765" y="812930"/>
                  <a:pt x="6371170" y="826362"/>
                  <a:pt x="6351985" y="826362"/>
                </a:cubicBezTo>
                <a:cubicBezTo>
                  <a:pt x="6336633" y="826362"/>
                  <a:pt x="6334719" y="814845"/>
                  <a:pt x="6346229" y="791824"/>
                </a:cubicBezTo>
                <a:cubicBezTo>
                  <a:pt x="6353905" y="780307"/>
                  <a:pt x="6360619" y="774072"/>
                  <a:pt x="6366375" y="773112"/>
                </a:cubicBezTo>
                <a:close/>
                <a:moveTo>
                  <a:pt x="4976698" y="746854"/>
                </a:moveTo>
                <a:cubicBezTo>
                  <a:pt x="5024997" y="754280"/>
                  <a:pt x="5056573" y="776581"/>
                  <a:pt x="5071437" y="813736"/>
                </a:cubicBezTo>
                <a:cubicBezTo>
                  <a:pt x="5078874" y="828599"/>
                  <a:pt x="5082593" y="847183"/>
                  <a:pt x="5082593" y="869472"/>
                </a:cubicBezTo>
                <a:cubicBezTo>
                  <a:pt x="5082593" y="936354"/>
                  <a:pt x="5041709" y="969800"/>
                  <a:pt x="4959963" y="969800"/>
                </a:cubicBezTo>
                <a:cubicBezTo>
                  <a:pt x="4870793" y="969800"/>
                  <a:pt x="4826201" y="936354"/>
                  <a:pt x="4826201" y="869472"/>
                </a:cubicBezTo>
                <a:cubicBezTo>
                  <a:pt x="4826201" y="847183"/>
                  <a:pt x="4837357" y="817455"/>
                  <a:pt x="4859647" y="780301"/>
                </a:cubicBezTo>
                <a:cubicBezTo>
                  <a:pt x="4889375" y="750573"/>
                  <a:pt x="4928387" y="739427"/>
                  <a:pt x="4976698" y="746854"/>
                </a:cubicBezTo>
                <a:close/>
                <a:moveTo>
                  <a:pt x="4550282" y="699723"/>
                </a:moveTo>
                <a:cubicBezTo>
                  <a:pt x="4580985" y="699723"/>
                  <a:pt x="4613601" y="708358"/>
                  <a:pt x="4648138" y="725624"/>
                </a:cubicBezTo>
                <a:cubicBezTo>
                  <a:pt x="4682675" y="742896"/>
                  <a:pt x="4703781" y="761122"/>
                  <a:pt x="4711457" y="780307"/>
                </a:cubicBezTo>
                <a:cubicBezTo>
                  <a:pt x="4719133" y="791824"/>
                  <a:pt x="4722969" y="811010"/>
                  <a:pt x="4722969" y="837872"/>
                </a:cubicBezTo>
                <a:cubicBezTo>
                  <a:pt x="4722969" y="891595"/>
                  <a:pt x="4703781" y="945323"/>
                  <a:pt x="4665410" y="999047"/>
                </a:cubicBezTo>
                <a:cubicBezTo>
                  <a:pt x="4630873" y="1048935"/>
                  <a:pt x="4584819" y="1073877"/>
                  <a:pt x="4527255" y="1073877"/>
                </a:cubicBezTo>
                <a:cubicBezTo>
                  <a:pt x="4473531" y="1073877"/>
                  <a:pt x="4425565" y="1055650"/>
                  <a:pt x="4383353" y="1019192"/>
                </a:cubicBezTo>
                <a:cubicBezTo>
                  <a:pt x="4341139" y="982736"/>
                  <a:pt x="4320033" y="941483"/>
                  <a:pt x="4320033" y="895435"/>
                </a:cubicBezTo>
                <a:cubicBezTo>
                  <a:pt x="4320033" y="876243"/>
                  <a:pt x="4321953" y="862813"/>
                  <a:pt x="4325787" y="855138"/>
                </a:cubicBezTo>
                <a:cubicBezTo>
                  <a:pt x="4360325" y="751526"/>
                  <a:pt x="4435161" y="699723"/>
                  <a:pt x="4550282" y="699723"/>
                </a:cubicBezTo>
                <a:close/>
                <a:moveTo>
                  <a:pt x="6549869" y="674270"/>
                </a:moveTo>
                <a:cubicBezTo>
                  <a:pt x="6580879" y="677370"/>
                  <a:pt x="6579329" y="700626"/>
                  <a:pt x="6545219" y="744034"/>
                </a:cubicBezTo>
                <a:cubicBezTo>
                  <a:pt x="6525065" y="770390"/>
                  <a:pt x="6509947" y="793646"/>
                  <a:pt x="6499869" y="813803"/>
                </a:cubicBezTo>
                <a:lnTo>
                  <a:pt x="6488770" y="851367"/>
                </a:lnTo>
                <a:lnTo>
                  <a:pt x="6495887" y="843627"/>
                </a:lnTo>
                <a:cubicBezTo>
                  <a:pt x="6530431" y="797579"/>
                  <a:pt x="6547697" y="787984"/>
                  <a:pt x="6547697" y="814845"/>
                </a:cubicBezTo>
                <a:cubicBezTo>
                  <a:pt x="6547697" y="826362"/>
                  <a:pt x="6529471" y="850343"/>
                  <a:pt x="6493007" y="886800"/>
                </a:cubicBezTo>
                <a:lnTo>
                  <a:pt x="6467669" y="913919"/>
                </a:lnTo>
                <a:lnTo>
                  <a:pt x="6463825" y="928335"/>
                </a:lnTo>
                <a:cubicBezTo>
                  <a:pt x="6459173" y="939576"/>
                  <a:pt x="6452197" y="953335"/>
                  <a:pt x="6442895" y="969613"/>
                </a:cubicBezTo>
                <a:cubicBezTo>
                  <a:pt x="6424293" y="1002175"/>
                  <a:pt x="6414987" y="1027754"/>
                  <a:pt x="6414987" y="1046354"/>
                </a:cubicBezTo>
                <a:lnTo>
                  <a:pt x="6420759" y="1101752"/>
                </a:lnTo>
                <a:lnTo>
                  <a:pt x="6484377" y="1131440"/>
                </a:lnTo>
                <a:cubicBezTo>
                  <a:pt x="6472866" y="1200514"/>
                  <a:pt x="6465191" y="1238887"/>
                  <a:pt x="6461355" y="1246562"/>
                </a:cubicBezTo>
                <a:cubicBezTo>
                  <a:pt x="6453675" y="1258079"/>
                  <a:pt x="6452714" y="1268629"/>
                  <a:pt x="6458475" y="1278224"/>
                </a:cubicBezTo>
                <a:cubicBezTo>
                  <a:pt x="6464231" y="1287819"/>
                  <a:pt x="6476701" y="1292616"/>
                  <a:pt x="6495887" y="1292616"/>
                </a:cubicBezTo>
                <a:cubicBezTo>
                  <a:pt x="6526589" y="1292616"/>
                  <a:pt x="6587989" y="1342503"/>
                  <a:pt x="6680090" y="1442274"/>
                </a:cubicBezTo>
                <a:cubicBezTo>
                  <a:pt x="6718461" y="1492163"/>
                  <a:pt x="6751084" y="1517109"/>
                  <a:pt x="6777946" y="1517109"/>
                </a:cubicBezTo>
                <a:lnTo>
                  <a:pt x="6816314" y="1507515"/>
                </a:lnTo>
                <a:lnTo>
                  <a:pt x="6842890" y="1467283"/>
                </a:lnTo>
                <a:cubicBezTo>
                  <a:pt x="6869247" y="1431626"/>
                  <a:pt x="6892503" y="1409144"/>
                  <a:pt x="6912658" y="1399842"/>
                </a:cubicBezTo>
                <a:cubicBezTo>
                  <a:pt x="6937461" y="1387439"/>
                  <a:pt x="6957613" y="1386663"/>
                  <a:pt x="6973120" y="1397514"/>
                </a:cubicBezTo>
                <a:cubicBezTo>
                  <a:pt x="6988623" y="1408367"/>
                  <a:pt x="6994824" y="1424645"/>
                  <a:pt x="6991722" y="1446354"/>
                </a:cubicBezTo>
                <a:cubicBezTo>
                  <a:pt x="6990173" y="1455655"/>
                  <a:pt x="6984746" y="1465731"/>
                  <a:pt x="6975444" y="1476583"/>
                </a:cubicBezTo>
                <a:lnTo>
                  <a:pt x="6943468" y="1504797"/>
                </a:lnTo>
                <a:lnTo>
                  <a:pt x="6944876" y="1505592"/>
                </a:lnTo>
                <a:cubicBezTo>
                  <a:pt x="6952551" y="1520944"/>
                  <a:pt x="6956386" y="1530539"/>
                  <a:pt x="6956386" y="1534375"/>
                </a:cubicBezTo>
                <a:cubicBezTo>
                  <a:pt x="6956386" y="1549727"/>
                  <a:pt x="6930485" y="1562197"/>
                  <a:pt x="6878676" y="1571792"/>
                </a:cubicBezTo>
                <a:lnTo>
                  <a:pt x="6871948" y="1573495"/>
                </a:lnTo>
                <a:lnTo>
                  <a:pt x="6852194" y="1599837"/>
                </a:lnTo>
                <a:lnTo>
                  <a:pt x="6828173" y="1644239"/>
                </a:lnTo>
                <a:lnTo>
                  <a:pt x="6870047" y="1655258"/>
                </a:lnTo>
                <a:cubicBezTo>
                  <a:pt x="6893072" y="1655258"/>
                  <a:pt x="6914173" y="1649503"/>
                  <a:pt x="6933365" y="1637987"/>
                </a:cubicBezTo>
                <a:cubicBezTo>
                  <a:pt x="7006280" y="1591939"/>
                  <a:pt x="7071514" y="1563157"/>
                  <a:pt x="7129077" y="1551647"/>
                </a:cubicBezTo>
                <a:cubicBezTo>
                  <a:pt x="7163608" y="1547807"/>
                  <a:pt x="7192391" y="1539176"/>
                  <a:pt x="7215423" y="1525746"/>
                </a:cubicBezTo>
                <a:cubicBezTo>
                  <a:pt x="7238444" y="1512309"/>
                  <a:pt x="7265306" y="1493123"/>
                  <a:pt x="7296008" y="1468181"/>
                </a:cubicBezTo>
                <a:cubicBezTo>
                  <a:pt x="7326709" y="1443234"/>
                  <a:pt x="7347810" y="1426923"/>
                  <a:pt x="7359320" y="1419253"/>
                </a:cubicBezTo>
                <a:cubicBezTo>
                  <a:pt x="7367002" y="1415413"/>
                  <a:pt x="7381392" y="1407738"/>
                  <a:pt x="7402493" y="1396226"/>
                </a:cubicBezTo>
                <a:cubicBezTo>
                  <a:pt x="7423600" y="1384715"/>
                  <a:pt x="7439911" y="1377040"/>
                  <a:pt x="7451427" y="1373200"/>
                </a:cubicBezTo>
                <a:cubicBezTo>
                  <a:pt x="7462939" y="1369365"/>
                  <a:pt x="7478283" y="1369365"/>
                  <a:pt x="7497469" y="1373200"/>
                </a:cubicBezTo>
                <a:cubicBezTo>
                  <a:pt x="7516661" y="1384715"/>
                  <a:pt x="7526251" y="1396226"/>
                  <a:pt x="7526251" y="1407738"/>
                </a:cubicBezTo>
                <a:cubicBezTo>
                  <a:pt x="7526251" y="1438440"/>
                  <a:pt x="7480211" y="1472976"/>
                  <a:pt x="7388103" y="1511349"/>
                </a:cubicBezTo>
                <a:cubicBezTo>
                  <a:pt x="7290248" y="1557402"/>
                  <a:pt x="7229087" y="1604531"/>
                  <a:pt x="7204623" y="1652739"/>
                </a:cubicBezTo>
                <a:lnTo>
                  <a:pt x="7202831" y="1659851"/>
                </a:lnTo>
                <a:lnTo>
                  <a:pt x="7238234" y="1651000"/>
                </a:lnTo>
                <a:cubicBezTo>
                  <a:pt x="7263042" y="1651000"/>
                  <a:pt x="7286293" y="1658752"/>
                  <a:pt x="7307997" y="1674255"/>
                </a:cubicBezTo>
                <a:cubicBezTo>
                  <a:pt x="7329701" y="1689759"/>
                  <a:pt x="7340554" y="1708363"/>
                  <a:pt x="7340554" y="1730067"/>
                </a:cubicBezTo>
                <a:cubicBezTo>
                  <a:pt x="7340554" y="1757975"/>
                  <a:pt x="7328930" y="1782007"/>
                  <a:pt x="7305674" y="1802165"/>
                </a:cubicBezTo>
                <a:lnTo>
                  <a:pt x="7280380" y="1817339"/>
                </a:lnTo>
                <a:lnTo>
                  <a:pt x="7276576" y="1824346"/>
                </a:lnTo>
                <a:cubicBezTo>
                  <a:pt x="7267463" y="1835379"/>
                  <a:pt x="7253792" y="1849051"/>
                  <a:pt x="7235564" y="1865360"/>
                </a:cubicBezTo>
                <a:cubicBezTo>
                  <a:pt x="7199112" y="1897976"/>
                  <a:pt x="7171290" y="1918123"/>
                  <a:pt x="7152098" y="1925799"/>
                </a:cubicBezTo>
                <a:cubicBezTo>
                  <a:pt x="7125237" y="1941149"/>
                  <a:pt x="7102210" y="1968011"/>
                  <a:pt x="7083024" y="2006383"/>
                </a:cubicBezTo>
                <a:lnTo>
                  <a:pt x="7065298" y="2049687"/>
                </a:lnTo>
                <a:lnTo>
                  <a:pt x="7070791" y="2050994"/>
                </a:lnTo>
                <a:cubicBezTo>
                  <a:pt x="7076997" y="2050994"/>
                  <a:pt x="7101805" y="2037043"/>
                  <a:pt x="7145213" y="2009136"/>
                </a:cubicBezTo>
                <a:cubicBezTo>
                  <a:pt x="7170016" y="1993634"/>
                  <a:pt x="7202573" y="1974251"/>
                  <a:pt x="7242884" y="1950995"/>
                </a:cubicBezTo>
                <a:cubicBezTo>
                  <a:pt x="7283194" y="1927739"/>
                  <a:pt x="7317303" y="1906811"/>
                  <a:pt x="7345208" y="1888205"/>
                </a:cubicBezTo>
                <a:cubicBezTo>
                  <a:pt x="7379317" y="1863402"/>
                  <a:pt x="7399471" y="1838595"/>
                  <a:pt x="7405677" y="1813787"/>
                </a:cubicBezTo>
                <a:cubicBezTo>
                  <a:pt x="7418076" y="1757975"/>
                  <a:pt x="7452185" y="1730067"/>
                  <a:pt x="7507997" y="1730067"/>
                </a:cubicBezTo>
                <a:cubicBezTo>
                  <a:pt x="7557609" y="1730067"/>
                  <a:pt x="7596371" y="1753325"/>
                  <a:pt x="7624273" y="1799837"/>
                </a:cubicBezTo>
                <a:cubicBezTo>
                  <a:pt x="7639779" y="1824645"/>
                  <a:pt x="7647529" y="1846349"/>
                  <a:pt x="7647529" y="1864949"/>
                </a:cubicBezTo>
                <a:cubicBezTo>
                  <a:pt x="7647529" y="1926963"/>
                  <a:pt x="7604121" y="1957975"/>
                  <a:pt x="7517303" y="1957975"/>
                </a:cubicBezTo>
                <a:cubicBezTo>
                  <a:pt x="7486293" y="1957975"/>
                  <a:pt x="7461491" y="1950221"/>
                  <a:pt x="7442879" y="1934719"/>
                </a:cubicBezTo>
                <a:cubicBezTo>
                  <a:pt x="7424277" y="1916112"/>
                  <a:pt x="7411874" y="1906811"/>
                  <a:pt x="7405677" y="1906811"/>
                </a:cubicBezTo>
                <a:cubicBezTo>
                  <a:pt x="7399471" y="1906811"/>
                  <a:pt x="7380093" y="1916112"/>
                  <a:pt x="7347536" y="1934719"/>
                </a:cubicBezTo>
                <a:cubicBezTo>
                  <a:pt x="7314975" y="1953323"/>
                  <a:pt x="7297144" y="1962624"/>
                  <a:pt x="7294047" y="1962624"/>
                </a:cubicBezTo>
                <a:lnTo>
                  <a:pt x="7284741" y="1967274"/>
                </a:lnTo>
                <a:cubicBezTo>
                  <a:pt x="7281647" y="1970378"/>
                  <a:pt x="7277768" y="1973477"/>
                  <a:pt x="7273117" y="1976579"/>
                </a:cubicBezTo>
                <a:cubicBezTo>
                  <a:pt x="7268468" y="1979679"/>
                  <a:pt x="7264589" y="1982781"/>
                  <a:pt x="7261485" y="1985880"/>
                </a:cubicBezTo>
                <a:cubicBezTo>
                  <a:pt x="7233583" y="2004487"/>
                  <a:pt x="7211879" y="2016885"/>
                  <a:pt x="7196372" y="2023087"/>
                </a:cubicBezTo>
                <a:cubicBezTo>
                  <a:pt x="7165367" y="2038594"/>
                  <a:pt x="7135133" y="2061075"/>
                  <a:pt x="7105676" y="2090528"/>
                </a:cubicBezTo>
                <a:cubicBezTo>
                  <a:pt x="7090948" y="2105258"/>
                  <a:pt x="7079901" y="2118631"/>
                  <a:pt x="7072536" y="2130647"/>
                </a:cubicBezTo>
                <a:lnTo>
                  <a:pt x="7070384" y="2136879"/>
                </a:lnTo>
                <a:lnTo>
                  <a:pt x="7124925" y="2190784"/>
                </a:lnTo>
                <a:lnTo>
                  <a:pt x="7125188" y="2190802"/>
                </a:lnTo>
                <a:lnTo>
                  <a:pt x="7138236" y="2183552"/>
                </a:lnTo>
                <a:cubicBezTo>
                  <a:pt x="7149084" y="2182000"/>
                  <a:pt x="7156066" y="2184328"/>
                  <a:pt x="7159165" y="2190530"/>
                </a:cubicBezTo>
                <a:lnTo>
                  <a:pt x="7158124" y="2192960"/>
                </a:lnTo>
                <a:lnTo>
                  <a:pt x="7209663" y="2196339"/>
                </a:lnTo>
                <a:cubicBezTo>
                  <a:pt x="7286412" y="2196339"/>
                  <a:pt x="7342055" y="2190586"/>
                  <a:pt x="7376592" y="2179074"/>
                </a:cubicBezTo>
                <a:cubicBezTo>
                  <a:pt x="7426481" y="2163723"/>
                  <a:pt x="7474449" y="2156048"/>
                  <a:pt x="7520501" y="2156048"/>
                </a:cubicBezTo>
                <a:lnTo>
                  <a:pt x="7595325" y="2156048"/>
                </a:lnTo>
                <a:cubicBezTo>
                  <a:pt x="7687433" y="2163723"/>
                  <a:pt x="7733481" y="2169479"/>
                  <a:pt x="7733481" y="2173319"/>
                </a:cubicBezTo>
                <a:cubicBezTo>
                  <a:pt x="7725803" y="2180989"/>
                  <a:pt x="7687433" y="2193466"/>
                  <a:pt x="7618357" y="2210731"/>
                </a:cubicBezTo>
                <a:cubicBezTo>
                  <a:pt x="7549283" y="2228002"/>
                  <a:pt x="7510907" y="2238552"/>
                  <a:pt x="7503231" y="2242394"/>
                </a:cubicBezTo>
                <a:cubicBezTo>
                  <a:pt x="7484039" y="2257739"/>
                  <a:pt x="7430315" y="2267335"/>
                  <a:pt x="7342055" y="2271175"/>
                </a:cubicBezTo>
                <a:cubicBezTo>
                  <a:pt x="7309437" y="2274053"/>
                  <a:pt x="7280896" y="2277770"/>
                  <a:pt x="7256432" y="2282327"/>
                </a:cubicBezTo>
                <a:lnTo>
                  <a:pt x="7218253" y="2292432"/>
                </a:lnTo>
                <a:lnTo>
                  <a:pt x="7232536" y="2308096"/>
                </a:lnTo>
                <a:lnTo>
                  <a:pt x="7294047" y="2316107"/>
                </a:lnTo>
                <a:cubicBezTo>
                  <a:pt x="7365362" y="2319210"/>
                  <a:pt x="7408770" y="2326963"/>
                  <a:pt x="7424277" y="2339363"/>
                </a:cubicBezTo>
                <a:cubicBezTo>
                  <a:pt x="7430481" y="2342466"/>
                  <a:pt x="7461491" y="2350992"/>
                  <a:pt x="7517303" y="2364946"/>
                </a:cubicBezTo>
                <a:cubicBezTo>
                  <a:pt x="7573115" y="2378898"/>
                  <a:pt x="7604121" y="2388978"/>
                  <a:pt x="7610323" y="2395176"/>
                </a:cubicBezTo>
                <a:cubicBezTo>
                  <a:pt x="7610323" y="2398279"/>
                  <a:pt x="7573115" y="2402930"/>
                  <a:pt x="7498691" y="2409131"/>
                </a:cubicBezTo>
                <a:lnTo>
                  <a:pt x="7438235" y="2409131"/>
                </a:lnTo>
                <a:cubicBezTo>
                  <a:pt x="7401021" y="2409131"/>
                  <a:pt x="7362263" y="2402930"/>
                  <a:pt x="7321952" y="2390525"/>
                </a:cubicBezTo>
                <a:lnTo>
                  <a:pt x="7300151" y="2386352"/>
                </a:lnTo>
                <a:lnTo>
                  <a:pt x="7331469" y="2423855"/>
                </a:lnTo>
                <a:cubicBezTo>
                  <a:pt x="7393218" y="2501947"/>
                  <a:pt x="7424090" y="2555523"/>
                  <a:pt x="7424090" y="2584579"/>
                </a:cubicBezTo>
                <a:cubicBezTo>
                  <a:pt x="7424090" y="2630495"/>
                  <a:pt x="7398266" y="2621887"/>
                  <a:pt x="7346599" y="2558746"/>
                </a:cubicBezTo>
                <a:cubicBezTo>
                  <a:pt x="7317900" y="2530047"/>
                  <a:pt x="7315034" y="2530047"/>
                  <a:pt x="7337992" y="2558746"/>
                </a:cubicBezTo>
                <a:lnTo>
                  <a:pt x="7398266" y="2670679"/>
                </a:lnTo>
                <a:lnTo>
                  <a:pt x="7451715" y="2766538"/>
                </a:lnTo>
                <a:lnTo>
                  <a:pt x="7456461" y="2769088"/>
                </a:lnTo>
                <a:cubicBezTo>
                  <a:pt x="7468453" y="2774843"/>
                  <a:pt x="7476369" y="2777722"/>
                  <a:pt x="7480211" y="2777722"/>
                </a:cubicBezTo>
                <a:cubicBezTo>
                  <a:pt x="7487879" y="2777722"/>
                  <a:pt x="7503231" y="2766211"/>
                  <a:pt x="7526251" y="2743184"/>
                </a:cubicBezTo>
                <a:cubicBezTo>
                  <a:pt x="7549283" y="2723999"/>
                  <a:pt x="7579979" y="2714403"/>
                  <a:pt x="7618357" y="2714403"/>
                </a:cubicBezTo>
                <a:cubicBezTo>
                  <a:pt x="7725803" y="2714403"/>
                  <a:pt x="7779527" y="2752781"/>
                  <a:pt x="7779527" y="2829531"/>
                </a:cubicBezTo>
                <a:cubicBezTo>
                  <a:pt x="7779527" y="2852551"/>
                  <a:pt x="7769937" y="2879413"/>
                  <a:pt x="7750747" y="2910115"/>
                </a:cubicBezTo>
                <a:cubicBezTo>
                  <a:pt x="7716215" y="2967679"/>
                  <a:pt x="7668241" y="2996461"/>
                  <a:pt x="7606843" y="2996461"/>
                </a:cubicBezTo>
                <a:lnTo>
                  <a:pt x="7554927" y="2980349"/>
                </a:lnTo>
                <a:lnTo>
                  <a:pt x="7596827" y="3075879"/>
                </a:lnTo>
                <a:cubicBezTo>
                  <a:pt x="7619429" y="3130048"/>
                  <a:pt x="7642211" y="3187266"/>
                  <a:pt x="7665171" y="3247533"/>
                </a:cubicBezTo>
                <a:lnTo>
                  <a:pt x="7692991" y="3330581"/>
                </a:lnTo>
                <a:lnTo>
                  <a:pt x="7719557" y="3348293"/>
                </a:lnTo>
                <a:lnTo>
                  <a:pt x="7741667" y="3372467"/>
                </a:lnTo>
                <a:lnTo>
                  <a:pt x="7749855" y="3376560"/>
                </a:lnTo>
                <a:cubicBezTo>
                  <a:pt x="7783963" y="3392066"/>
                  <a:pt x="7801017" y="3401367"/>
                  <a:pt x="7801017" y="3404466"/>
                </a:cubicBezTo>
                <a:cubicBezTo>
                  <a:pt x="7801017" y="3409120"/>
                  <a:pt x="7796755" y="3410280"/>
                  <a:pt x="7788225" y="3407957"/>
                </a:cubicBezTo>
                <a:lnTo>
                  <a:pt x="7764091" y="3396987"/>
                </a:lnTo>
                <a:lnTo>
                  <a:pt x="7771807" y="3405423"/>
                </a:lnTo>
                <a:cubicBezTo>
                  <a:pt x="7799673" y="3446296"/>
                  <a:pt x="7813603" y="3492741"/>
                  <a:pt x="7813603" y="3544759"/>
                </a:cubicBezTo>
                <a:cubicBezTo>
                  <a:pt x="7813603" y="3570768"/>
                  <a:pt x="7808959" y="3594920"/>
                  <a:pt x="7799669" y="3617215"/>
                </a:cubicBezTo>
                <a:lnTo>
                  <a:pt x="7784083" y="3640080"/>
                </a:lnTo>
                <a:lnTo>
                  <a:pt x="7787859" y="3654352"/>
                </a:lnTo>
                <a:cubicBezTo>
                  <a:pt x="7815125" y="3776323"/>
                  <a:pt x="7828759" y="3884664"/>
                  <a:pt x="7828759" y="3979370"/>
                </a:cubicBezTo>
                <a:cubicBezTo>
                  <a:pt x="7828759" y="4008069"/>
                  <a:pt x="7825883" y="4022418"/>
                  <a:pt x="7820141" y="4022418"/>
                </a:cubicBezTo>
                <a:cubicBezTo>
                  <a:pt x="7808667" y="4022418"/>
                  <a:pt x="7797183" y="3985111"/>
                  <a:pt x="7785709" y="3910496"/>
                </a:cubicBezTo>
                <a:cubicBezTo>
                  <a:pt x="7774227" y="3835872"/>
                  <a:pt x="7765619" y="3798565"/>
                  <a:pt x="7759875" y="3798565"/>
                </a:cubicBezTo>
                <a:cubicBezTo>
                  <a:pt x="7742659" y="3798565"/>
                  <a:pt x="7734043" y="3824399"/>
                  <a:pt x="7734043" y="3876056"/>
                </a:cubicBezTo>
                <a:lnTo>
                  <a:pt x="7734043" y="4013811"/>
                </a:lnTo>
                <a:cubicBezTo>
                  <a:pt x="7734043" y="4031032"/>
                  <a:pt x="7733325" y="4044664"/>
                  <a:pt x="7731891" y="4054709"/>
                </a:cubicBezTo>
                <a:lnTo>
                  <a:pt x="7729029" y="4063291"/>
                </a:lnTo>
                <a:lnTo>
                  <a:pt x="7757879" y="4057522"/>
                </a:lnTo>
                <a:cubicBezTo>
                  <a:pt x="7772731" y="4057522"/>
                  <a:pt x="7800601" y="4048235"/>
                  <a:pt x="7841473" y="4029653"/>
                </a:cubicBezTo>
                <a:cubicBezTo>
                  <a:pt x="7882347" y="4011082"/>
                  <a:pt x="7913931" y="4001784"/>
                  <a:pt x="7936223" y="4001784"/>
                </a:cubicBezTo>
                <a:cubicBezTo>
                  <a:pt x="7958523" y="4001784"/>
                  <a:pt x="7977095" y="4016648"/>
                  <a:pt x="7991959" y="4046376"/>
                </a:cubicBezTo>
                <a:cubicBezTo>
                  <a:pt x="7999395" y="4061240"/>
                  <a:pt x="7995677" y="4072386"/>
                  <a:pt x="7980813" y="4079811"/>
                </a:cubicBezTo>
                <a:cubicBezTo>
                  <a:pt x="7965949" y="4087250"/>
                  <a:pt x="7906495" y="4102112"/>
                  <a:pt x="7802459" y="4124403"/>
                </a:cubicBezTo>
                <a:lnTo>
                  <a:pt x="7698339" y="4155026"/>
                </a:lnTo>
                <a:lnTo>
                  <a:pt x="7695305" y="4183858"/>
                </a:lnTo>
                <a:cubicBezTo>
                  <a:pt x="7692435" y="4193901"/>
                  <a:pt x="7688127" y="4200357"/>
                  <a:pt x="7682385" y="4203223"/>
                </a:cubicBezTo>
                <a:cubicBezTo>
                  <a:pt x="7676649" y="4206095"/>
                  <a:pt x="7672345" y="4201791"/>
                  <a:pt x="7669475" y="4190312"/>
                </a:cubicBezTo>
                <a:lnTo>
                  <a:pt x="7667459" y="4164109"/>
                </a:lnTo>
                <a:lnTo>
                  <a:pt x="7660337" y="4166203"/>
                </a:lnTo>
                <a:cubicBezTo>
                  <a:pt x="7617605" y="4182927"/>
                  <a:pt x="7579519" y="4202435"/>
                  <a:pt x="7546077" y="4224731"/>
                </a:cubicBezTo>
                <a:cubicBezTo>
                  <a:pt x="7464343" y="4276749"/>
                  <a:pt x="7419752" y="4308336"/>
                  <a:pt x="7412314" y="4319480"/>
                </a:cubicBezTo>
                <a:cubicBezTo>
                  <a:pt x="7404888" y="4330626"/>
                  <a:pt x="7404888" y="4358495"/>
                  <a:pt x="7412314" y="4403075"/>
                </a:cubicBezTo>
                <a:cubicBezTo>
                  <a:pt x="7419752" y="4425376"/>
                  <a:pt x="7423460" y="4455104"/>
                  <a:pt x="7423460" y="4492258"/>
                </a:cubicBezTo>
                <a:lnTo>
                  <a:pt x="7418293" y="4535579"/>
                </a:lnTo>
                <a:lnTo>
                  <a:pt x="7432699" y="4495960"/>
                </a:lnTo>
                <a:cubicBezTo>
                  <a:pt x="7438441" y="4495960"/>
                  <a:pt x="7438441" y="4510309"/>
                  <a:pt x="7432699" y="4539008"/>
                </a:cubicBezTo>
                <a:cubicBezTo>
                  <a:pt x="7426955" y="4567707"/>
                  <a:pt x="7415482" y="4619365"/>
                  <a:pt x="7398266" y="4693991"/>
                </a:cubicBezTo>
                <a:lnTo>
                  <a:pt x="7390567" y="4707274"/>
                </a:lnTo>
                <a:lnTo>
                  <a:pt x="7405375" y="4740599"/>
                </a:lnTo>
                <a:cubicBezTo>
                  <a:pt x="7405375" y="4765543"/>
                  <a:pt x="7399138" y="4778016"/>
                  <a:pt x="7386664" y="4778016"/>
                </a:cubicBezTo>
                <a:lnTo>
                  <a:pt x="7386266" y="4777856"/>
                </a:lnTo>
                <a:lnTo>
                  <a:pt x="7400692" y="4807509"/>
                </a:lnTo>
                <a:cubicBezTo>
                  <a:pt x="7406448" y="4827656"/>
                  <a:pt x="7409325" y="4850200"/>
                  <a:pt x="7409325" y="4875144"/>
                </a:cubicBezTo>
                <a:lnTo>
                  <a:pt x="7419724" y="4950239"/>
                </a:lnTo>
                <a:lnTo>
                  <a:pt x="7451329" y="4971575"/>
                </a:lnTo>
                <a:lnTo>
                  <a:pt x="7513267" y="5012512"/>
                </a:lnTo>
                <a:lnTo>
                  <a:pt x="7541719" y="4967245"/>
                </a:lnTo>
                <a:cubicBezTo>
                  <a:pt x="7545561" y="4955735"/>
                  <a:pt x="7562827" y="4930789"/>
                  <a:pt x="7593527" y="4892416"/>
                </a:cubicBezTo>
                <a:cubicBezTo>
                  <a:pt x="7624225" y="4854039"/>
                  <a:pt x="7647251" y="4834853"/>
                  <a:pt x="7662603" y="4834853"/>
                </a:cubicBezTo>
                <a:lnTo>
                  <a:pt x="7674113" y="4846363"/>
                </a:lnTo>
                <a:cubicBezTo>
                  <a:pt x="7689463" y="4884741"/>
                  <a:pt x="7683707" y="4907762"/>
                  <a:pt x="7656847" y="4915437"/>
                </a:cubicBezTo>
                <a:cubicBezTo>
                  <a:pt x="7645331" y="4919277"/>
                  <a:pt x="7638615" y="4928867"/>
                  <a:pt x="7636699" y="4944219"/>
                </a:cubicBezTo>
                <a:cubicBezTo>
                  <a:pt x="7634779" y="4959570"/>
                  <a:pt x="7637661" y="4969167"/>
                  <a:pt x="7645331" y="4973000"/>
                </a:cubicBezTo>
                <a:cubicBezTo>
                  <a:pt x="7653005" y="4980677"/>
                  <a:pt x="7672197" y="4973000"/>
                  <a:pt x="7702895" y="4949975"/>
                </a:cubicBezTo>
                <a:cubicBezTo>
                  <a:pt x="7775809" y="4900091"/>
                  <a:pt x="7821857" y="4882821"/>
                  <a:pt x="7841043" y="4898171"/>
                </a:cubicBezTo>
                <a:cubicBezTo>
                  <a:pt x="7852559" y="4905847"/>
                  <a:pt x="7858315" y="4915437"/>
                  <a:pt x="7858315" y="4926954"/>
                </a:cubicBezTo>
                <a:cubicBezTo>
                  <a:pt x="7858315" y="4938464"/>
                  <a:pt x="7845843" y="4957650"/>
                  <a:pt x="7820897" y="4984511"/>
                </a:cubicBezTo>
                <a:cubicBezTo>
                  <a:pt x="7795955" y="5011379"/>
                  <a:pt x="7773889" y="5028645"/>
                  <a:pt x="7754703" y="5036320"/>
                </a:cubicBezTo>
                <a:cubicBezTo>
                  <a:pt x="7731675" y="5047831"/>
                  <a:pt x="7724001" y="5057426"/>
                  <a:pt x="7731675" y="5065101"/>
                </a:cubicBezTo>
                <a:cubicBezTo>
                  <a:pt x="7739351" y="5072778"/>
                  <a:pt x="7748947" y="5076613"/>
                  <a:pt x="7760459" y="5076613"/>
                </a:cubicBezTo>
                <a:cubicBezTo>
                  <a:pt x="7768133" y="5076613"/>
                  <a:pt x="7783485" y="5088128"/>
                  <a:pt x="7806507" y="5111149"/>
                </a:cubicBezTo>
                <a:cubicBezTo>
                  <a:pt x="7844883" y="5149527"/>
                  <a:pt x="7887097" y="5168714"/>
                  <a:pt x="7933143" y="5168714"/>
                </a:cubicBezTo>
                <a:cubicBezTo>
                  <a:pt x="7944653" y="5168714"/>
                  <a:pt x="7958085" y="5164879"/>
                  <a:pt x="7973435" y="5157203"/>
                </a:cubicBezTo>
                <a:cubicBezTo>
                  <a:pt x="8103915" y="5095799"/>
                  <a:pt x="8176823" y="5053591"/>
                  <a:pt x="8192175" y="5030565"/>
                </a:cubicBezTo>
                <a:cubicBezTo>
                  <a:pt x="8222871" y="4992187"/>
                  <a:pt x="8249739" y="4973000"/>
                  <a:pt x="8272765" y="4973000"/>
                </a:cubicBezTo>
                <a:cubicBezTo>
                  <a:pt x="8276601" y="4973000"/>
                  <a:pt x="8278521" y="4978755"/>
                  <a:pt x="8278521" y="4990272"/>
                </a:cubicBezTo>
                <a:cubicBezTo>
                  <a:pt x="8278521" y="4997947"/>
                  <a:pt x="8269885" y="5011379"/>
                  <a:pt x="8252613" y="5030565"/>
                </a:cubicBezTo>
                <a:cubicBezTo>
                  <a:pt x="8235347" y="5049751"/>
                  <a:pt x="8222871" y="5059346"/>
                  <a:pt x="8215201" y="5059346"/>
                </a:cubicBezTo>
                <a:cubicBezTo>
                  <a:pt x="8211361" y="5059346"/>
                  <a:pt x="8177783" y="5080453"/>
                  <a:pt x="8114465" y="5122666"/>
                </a:cubicBezTo>
                <a:cubicBezTo>
                  <a:pt x="8051147" y="5164879"/>
                  <a:pt x="8013733" y="5191739"/>
                  <a:pt x="8002219" y="5203250"/>
                </a:cubicBezTo>
                <a:cubicBezTo>
                  <a:pt x="7975355" y="5230112"/>
                  <a:pt x="7983031" y="5249298"/>
                  <a:pt x="8025243" y="5260815"/>
                </a:cubicBezTo>
                <a:cubicBezTo>
                  <a:pt x="8075131" y="5276165"/>
                  <a:pt x="8100075" y="5312616"/>
                  <a:pt x="8100075" y="5370181"/>
                </a:cubicBezTo>
                <a:cubicBezTo>
                  <a:pt x="8100075" y="5389367"/>
                  <a:pt x="8098159" y="5404717"/>
                  <a:pt x="8094319" y="5416234"/>
                </a:cubicBezTo>
                <a:cubicBezTo>
                  <a:pt x="8090483" y="5439255"/>
                  <a:pt x="8090483" y="5453645"/>
                  <a:pt x="8094319" y="5459402"/>
                </a:cubicBezTo>
                <a:cubicBezTo>
                  <a:pt x="8098159" y="5465157"/>
                  <a:pt x="8121187" y="5481467"/>
                  <a:pt x="8163393" y="5508330"/>
                </a:cubicBezTo>
                <a:cubicBezTo>
                  <a:pt x="8197931" y="5531355"/>
                  <a:pt x="8242063" y="5548627"/>
                  <a:pt x="8295787" y="5560138"/>
                </a:cubicBezTo>
                <a:cubicBezTo>
                  <a:pt x="8349509" y="5571648"/>
                  <a:pt x="8380211" y="5579323"/>
                  <a:pt x="8387887" y="5583165"/>
                </a:cubicBezTo>
                <a:cubicBezTo>
                  <a:pt x="8395563" y="5586999"/>
                  <a:pt x="8397483" y="5592754"/>
                  <a:pt x="8393643" y="5600431"/>
                </a:cubicBezTo>
                <a:cubicBezTo>
                  <a:pt x="8385967" y="5615781"/>
                  <a:pt x="8376377" y="5623456"/>
                  <a:pt x="8364859" y="5623456"/>
                </a:cubicBezTo>
                <a:cubicBezTo>
                  <a:pt x="8353349" y="5623456"/>
                  <a:pt x="8337039" y="5618656"/>
                  <a:pt x="8315931" y="5609066"/>
                </a:cubicBezTo>
                <a:cubicBezTo>
                  <a:pt x="8294827" y="5599471"/>
                  <a:pt x="8280435" y="5594675"/>
                  <a:pt x="8272765" y="5594675"/>
                </a:cubicBezTo>
                <a:cubicBezTo>
                  <a:pt x="8242063" y="5594675"/>
                  <a:pt x="8196015" y="5579323"/>
                  <a:pt x="8134611" y="5548627"/>
                </a:cubicBezTo>
                <a:cubicBezTo>
                  <a:pt x="8100075" y="5533275"/>
                  <a:pt x="8073211" y="5535197"/>
                  <a:pt x="8054027" y="5554383"/>
                </a:cubicBezTo>
                <a:cubicBezTo>
                  <a:pt x="8046351" y="5562058"/>
                  <a:pt x="8026203" y="5575488"/>
                  <a:pt x="7993587" y="5594675"/>
                </a:cubicBezTo>
                <a:cubicBezTo>
                  <a:pt x="7960965" y="5613861"/>
                  <a:pt x="7932183" y="5633047"/>
                  <a:pt x="7907243" y="5652239"/>
                </a:cubicBezTo>
                <a:cubicBezTo>
                  <a:pt x="7882301" y="5671424"/>
                  <a:pt x="7869825" y="5688696"/>
                  <a:pt x="7869825" y="5704042"/>
                </a:cubicBezTo>
                <a:cubicBezTo>
                  <a:pt x="7869825" y="5711717"/>
                  <a:pt x="7871745" y="5720352"/>
                  <a:pt x="7875579" y="5729949"/>
                </a:cubicBezTo>
                <a:cubicBezTo>
                  <a:pt x="7879419" y="5739538"/>
                  <a:pt x="7885175" y="5748175"/>
                  <a:pt x="7892851" y="5755850"/>
                </a:cubicBezTo>
                <a:cubicBezTo>
                  <a:pt x="7900527" y="5763525"/>
                  <a:pt x="7906283" y="5772155"/>
                  <a:pt x="7910117" y="5781751"/>
                </a:cubicBezTo>
                <a:cubicBezTo>
                  <a:pt x="7913957" y="5791347"/>
                  <a:pt x="7915877" y="5799023"/>
                  <a:pt x="7915877" y="5804778"/>
                </a:cubicBezTo>
                <a:cubicBezTo>
                  <a:pt x="7915877" y="5810533"/>
                  <a:pt x="7912037" y="5815328"/>
                  <a:pt x="7904363" y="5819168"/>
                </a:cubicBezTo>
                <a:cubicBezTo>
                  <a:pt x="7896691" y="5823003"/>
                  <a:pt x="7883255" y="5824923"/>
                  <a:pt x="7864069" y="5824923"/>
                </a:cubicBezTo>
                <a:cubicBezTo>
                  <a:pt x="7841043" y="5824923"/>
                  <a:pt x="7812261" y="5830679"/>
                  <a:pt x="7777723" y="5842195"/>
                </a:cubicBezTo>
                <a:cubicBezTo>
                  <a:pt x="7731675" y="5853706"/>
                  <a:pt x="7702895" y="5882488"/>
                  <a:pt x="7691385" y="5928536"/>
                </a:cubicBezTo>
                <a:cubicBezTo>
                  <a:pt x="7691385" y="5943887"/>
                  <a:pt x="7679867" y="5951562"/>
                  <a:pt x="7656847" y="5951562"/>
                </a:cubicBezTo>
                <a:cubicBezTo>
                  <a:pt x="7637661" y="5951562"/>
                  <a:pt x="7628065" y="5959237"/>
                  <a:pt x="7628065" y="5974589"/>
                </a:cubicBezTo>
                <a:cubicBezTo>
                  <a:pt x="7628065" y="6024471"/>
                  <a:pt x="7637661" y="6049418"/>
                  <a:pt x="7656847" y="6049418"/>
                </a:cubicBezTo>
                <a:cubicBezTo>
                  <a:pt x="7664515" y="6049418"/>
                  <a:pt x="7668357" y="6057093"/>
                  <a:pt x="7668357" y="6072445"/>
                </a:cubicBezTo>
                <a:lnTo>
                  <a:pt x="7702895" y="6141519"/>
                </a:lnTo>
                <a:cubicBezTo>
                  <a:pt x="7653005" y="6176056"/>
                  <a:pt x="7628065" y="6199077"/>
                  <a:pt x="7628065" y="6210594"/>
                </a:cubicBezTo>
                <a:cubicBezTo>
                  <a:pt x="7628065" y="6233615"/>
                  <a:pt x="7605039" y="6267191"/>
                  <a:pt x="7558991" y="6311323"/>
                </a:cubicBezTo>
                <a:cubicBezTo>
                  <a:pt x="7512937" y="6355458"/>
                  <a:pt x="7478401" y="6379443"/>
                  <a:pt x="7455379" y="6383279"/>
                </a:cubicBezTo>
                <a:cubicBezTo>
                  <a:pt x="7428513" y="6383279"/>
                  <a:pt x="7394941" y="6386154"/>
                  <a:pt x="7354642" y="6391914"/>
                </a:cubicBezTo>
                <a:cubicBezTo>
                  <a:pt x="7314351" y="6397669"/>
                  <a:pt x="7284608" y="6400551"/>
                  <a:pt x="7265423" y="6400551"/>
                </a:cubicBezTo>
                <a:cubicBezTo>
                  <a:pt x="7234720" y="6400551"/>
                  <a:pt x="7209778" y="6398631"/>
                  <a:pt x="7190588" y="6394789"/>
                </a:cubicBezTo>
                <a:cubicBezTo>
                  <a:pt x="7182917" y="6394789"/>
                  <a:pt x="7169487" y="6393829"/>
                  <a:pt x="7150295" y="6391914"/>
                </a:cubicBezTo>
                <a:cubicBezTo>
                  <a:pt x="7131109" y="6389994"/>
                  <a:pt x="7113844" y="6387114"/>
                  <a:pt x="7098492" y="6383279"/>
                </a:cubicBezTo>
                <a:lnTo>
                  <a:pt x="7081221" y="6383279"/>
                </a:lnTo>
                <a:cubicBezTo>
                  <a:pt x="7081221" y="6375603"/>
                  <a:pt x="7073544" y="6371768"/>
                  <a:pt x="7058199" y="6371768"/>
                </a:cubicBezTo>
                <a:cubicBezTo>
                  <a:pt x="7046684" y="6371768"/>
                  <a:pt x="7031332" y="6376563"/>
                  <a:pt x="7012146" y="6386154"/>
                </a:cubicBezTo>
                <a:cubicBezTo>
                  <a:pt x="6992960" y="6395749"/>
                  <a:pt x="6983365" y="6404386"/>
                  <a:pt x="6983365" y="6412061"/>
                </a:cubicBezTo>
                <a:cubicBezTo>
                  <a:pt x="6983365" y="6415898"/>
                  <a:pt x="6979527" y="6423093"/>
                  <a:pt x="6971852" y="6433647"/>
                </a:cubicBezTo>
                <a:lnTo>
                  <a:pt x="6971117" y="6434535"/>
                </a:lnTo>
                <a:lnTo>
                  <a:pt x="6996352" y="6443167"/>
                </a:lnTo>
                <a:cubicBezTo>
                  <a:pt x="7002556" y="6446269"/>
                  <a:pt x="7033565" y="6454794"/>
                  <a:pt x="7089378" y="6468749"/>
                </a:cubicBezTo>
                <a:lnTo>
                  <a:pt x="7111776" y="6474949"/>
                </a:lnTo>
                <a:lnTo>
                  <a:pt x="7110002" y="6469624"/>
                </a:lnTo>
                <a:cubicBezTo>
                  <a:pt x="7106162" y="6442757"/>
                  <a:pt x="7115757" y="6429327"/>
                  <a:pt x="7138784" y="6429327"/>
                </a:cubicBezTo>
                <a:cubicBezTo>
                  <a:pt x="7169487" y="6425491"/>
                  <a:pt x="7184832" y="6438922"/>
                  <a:pt x="7184832" y="6469624"/>
                </a:cubicBezTo>
                <a:cubicBezTo>
                  <a:pt x="7184832" y="6477299"/>
                  <a:pt x="7180997" y="6484970"/>
                  <a:pt x="7173322" y="6492645"/>
                </a:cubicBezTo>
                <a:lnTo>
                  <a:pt x="7169410" y="6493298"/>
                </a:lnTo>
                <a:lnTo>
                  <a:pt x="7182397" y="6498979"/>
                </a:lnTo>
                <a:cubicBezTo>
                  <a:pt x="7182397" y="6502082"/>
                  <a:pt x="7145191" y="6506733"/>
                  <a:pt x="7070767" y="6512935"/>
                </a:cubicBezTo>
                <a:lnTo>
                  <a:pt x="7010309" y="6512935"/>
                </a:lnTo>
                <a:lnTo>
                  <a:pt x="6923285" y="6499010"/>
                </a:lnTo>
                <a:lnTo>
                  <a:pt x="6909973" y="6521429"/>
                </a:lnTo>
                <a:cubicBezTo>
                  <a:pt x="6907095" y="6534859"/>
                  <a:pt x="6910453" y="6546371"/>
                  <a:pt x="6920045" y="6555965"/>
                </a:cubicBezTo>
                <a:cubicBezTo>
                  <a:pt x="6935397" y="6571315"/>
                  <a:pt x="6952663" y="6602018"/>
                  <a:pt x="6971853" y="6648066"/>
                </a:cubicBezTo>
                <a:cubicBezTo>
                  <a:pt x="6991040" y="6694112"/>
                  <a:pt x="7000636" y="6728656"/>
                  <a:pt x="7000636" y="6751677"/>
                </a:cubicBezTo>
                <a:cubicBezTo>
                  <a:pt x="7000636" y="6813075"/>
                  <a:pt x="6979530" y="6855288"/>
                  <a:pt x="6937317" y="6878315"/>
                </a:cubicBezTo>
                <a:cubicBezTo>
                  <a:pt x="6925800" y="6882149"/>
                  <a:pt x="6913330" y="6890786"/>
                  <a:pt x="6899900" y="6904216"/>
                </a:cubicBezTo>
                <a:cubicBezTo>
                  <a:pt x="6886469" y="6917647"/>
                  <a:pt x="6877832" y="6924362"/>
                  <a:pt x="6873997" y="6924362"/>
                </a:cubicBezTo>
                <a:cubicBezTo>
                  <a:pt x="6870157" y="6924362"/>
                  <a:pt x="6856727" y="6920527"/>
                  <a:pt x="6833706" y="6912851"/>
                </a:cubicBezTo>
                <a:cubicBezTo>
                  <a:pt x="6810679" y="6901341"/>
                  <a:pt x="6785732" y="6903256"/>
                  <a:pt x="6758871" y="6918607"/>
                </a:cubicBezTo>
                <a:lnTo>
                  <a:pt x="6755568" y="6920258"/>
                </a:lnTo>
                <a:lnTo>
                  <a:pt x="6784725" y="6958277"/>
                </a:lnTo>
                <a:cubicBezTo>
                  <a:pt x="6811082" y="6983858"/>
                  <a:pt x="6850616" y="7009051"/>
                  <a:pt x="6903328" y="7033859"/>
                </a:cubicBezTo>
                <a:cubicBezTo>
                  <a:pt x="6977752" y="7064866"/>
                  <a:pt x="7014954" y="7092771"/>
                  <a:pt x="7014954" y="7117579"/>
                </a:cubicBezTo>
                <a:cubicBezTo>
                  <a:pt x="7014954" y="7126880"/>
                  <a:pt x="7007205" y="7136181"/>
                  <a:pt x="6991698" y="7145485"/>
                </a:cubicBezTo>
                <a:cubicBezTo>
                  <a:pt x="6976196" y="7148584"/>
                  <a:pt x="6963796" y="7148584"/>
                  <a:pt x="6954496" y="7145485"/>
                </a:cubicBezTo>
                <a:cubicBezTo>
                  <a:pt x="6945191" y="7142383"/>
                  <a:pt x="6932012" y="7136181"/>
                  <a:pt x="6914957" y="7126880"/>
                </a:cubicBezTo>
                <a:cubicBezTo>
                  <a:pt x="6897908" y="7117579"/>
                  <a:pt x="6886279" y="7111378"/>
                  <a:pt x="6880072" y="7108274"/>
                </a:cubicBezTo>
                <a:cubicBezTo>
                  <a:pt x="6870772" y="7102077"/>
                  <a:pt x="6853722" y="7088898"/>
                  <a:pt x="6828914" y="7068739"/>
                </a:cubicBezTo>
                <a:lnTo>
                  <a:pt x="6787791" y="7039363"/>
                </a:lnTo>
                <a:lnTo>
                  <a:pt x="6775572" y="7042696"/>
                </a:lnTo>
                <a:cubicBezTo>
                  <a:pt x="6767896" y="7042696"/>
                  <a:pt x="6741036" y="7032141"/>
                  <a:pt x="6694981" y="7011034"/>
                </a:cubicBezTo>
                <a:cubicBezTo>
                  <a:pt x="6671957" y="7000482"/>
                  <a:pt x="6653730" y="6991608"/>
                  <a:pt x="6640299" y="6984415"/>
                </a:cubicBezTo>
                <a:lnTo>
                  <a:pt x="6637901" y="6982882"/>
                </a:lnTo>
                <a:lnTo>
                  <a:pt x="6619615" y="6976882"/>
                </a:lnTo>
                <a:cubicBezTo>
                  <a:pt x="6593259" y="6965255"/>
                  <a:pt x="6565353" y="6950138"/>
                  <a:pt x="6535895" y="6931535"/>
                </a:cubicBezTo>
                <a:cubicBezTo>
                  <a:pt x="6520387" y="6922231"/>
                  <a:pt x="6503338" y="6917579"/>
                  <a:pt x="6484733" y="6917579"/>
                </a:cubicBezTo>
                <a:cubicBezTo>
                  <a:pt x="6466127" y="6917579"/>
                  <a:pt x="6451401" y="6921455"/>
                  <a:pt x="6440543" y="6929208"/>
                </a:cubicBezTo>
                <a:cubicBezTo>
                  <a:pt x="6429697" y="6936962"/>
                  <a:pt x="6424269" y="6947037"/>
                  <a:pt x="6424269" y="6959442"/>
                </a:cubicBezTo>
                <a:cubicBezTo>
                  <a:pt x="6427369" y="6968743"/>
                  <a:pt x="6449849" y="6977267"/>
                  <a:pt x="6491706" y="6985021"/>
                </a:cubicBezTo>
                <a:cubicBezTo>
                  <a:pt x="6533569" y="6992775"/>
                  <a:pt x="6554497" y="7002850"/>
                  <a:pt x="6554497" y="7015255"/>
                </a:cubicBezTo>
                <a:cubicBezTo>
                  <a:pt x="6554497" y="7018352"/>
                  <a:pt x="6551397" y="7026106"/>
                  <a:pt x="6545195" y="7038511"/>
                </a:cubicBezTo>
                <a:cubicBezTo>
                  <a:pt x="6535895" y="7057112"/>
                  <a:pt x="6509537" y="7058663"/>
                  <a:pt x="6466127" y="7043160"/>
                </a:cubicBezTo>
                <a:cubicBezTo>
                  <a:pt x="6441319" y="7033859"/>
                  <a:pt x="6422717" y="7029205"/>
                  <a:pt x="6410314" y="7029205"/>
                </a:cubicBezTo>
                <a:cubicBezTo>
                  <a:pt x="6388610" y="7029205"/>
                  <a:pt x="6362250" y="7049362"/>
                  <a:pt x="6331245" y="7089672"/>
                </a:cubicBezTo>
                <a:cubicBezTo>
                  <a:pt x="6256826" y="7170288"/>
                  <a:pt x="6207217" y="7210599"/>
                  <a:pt x="6182409" y="7210599"/>
                </a:cubicBezTo>
                <a:cubicBezTo>
                  <a:pt x="6166906" y="7210599"/>
                  <a:pt x="6156829" y="7214474"/>
                  <a:pt x="6152178" y="7222227"/>
                </a:cubicBezTo>
                <a:cubicBezTo>
                  <a:pt x="6147523" y="7229981"/>
                  <a:pt x="6148299" y="7238506"/>
                  <a:pt x="6154506" y="7247811"/>
                </a:cubicBezTo>
                <a:cubicBezTo>
                  <a:pt x="6157605" y="7254013"/>
                  <a:pt x="6163807" y="7285018"/>
                  <a:pt x="6173107" y="7340831"/>
                </a:cubicBezTo>
                <a:cubicBezTo>
                  <a:pt x="6129698" y="7362535"/>
                  <a:pt x="6103339" y="7373387"/>
                  <a:pt x="6094039" y="7373387"/>
                </a:cubicBezTo>
                <a:cubicBezTo>
                  <a:pt x="6087837" y="7373387"/>
                  <a:pt x="6083186" y="7376490"/>
                  <a:pt x="6080083" y="7382693"/>
                </a:cubicBezTo>
                <a:cubicBezTo>
                  <a:pt x="6076985" y="7416800"/>
                  <a:pt x="6090935" y="7444707"/>
                  <a:pt x="6121945" y="7466411"/>
                </a:cubicBezTo>
                <a:cubicBezTo>
                  <a:pt x="6131250" y="7472613"/>
                  <a:pt x="6135897" y="7478816"/>
                  <a:pt x="6135897" y="7485018"/>
                </a:cubicBezTo>
                <a:cubicBezTo>
                  <a:pt x="6135897" y="7491214"/>
                  <a:pt x="6150627" y="7509045"/>
                  <a:pt x="6180081" y="7538502"/>
                </a:cubicBezTo>
                <a:cubicBezTo>
                  <a:pt x="6209543" y="7567960"/>
                  <a:pt x="6224269" y="7587338"/>
                  <a:pt x="6224269" y="7596643"/>
                </a:cubicBezTo>
                <a:cubicBezTo>
                  <a:pt x="6224269" y="7618347"/>
                  <a:pt x="6210319" y="7610594"/>
                  <a:pt x="6182409" y="7573387"/>
                </a:cubicBezTo>
                <a:cubicBezTo>
                  <a:pt x="6138999" y="7520672"/>
                  <a:pt x="6109541" y="7505170"/>
                  <a:pt x="6094039" y="7526875"/>
                </a:cubicBezTo>
                <a:cubicBezTo>
                  <a:pt x="6090935" y="7536174"/>
                  <a:pt x="6090163" y="7543928"/>
                  <a:pt x="6091711" y="7550131"/>
                </a:cubicBezTo>
                <a:cubicBezTo>
                  <a:pt x="6093263" y="7556333"/>
                  <a:pt x="6092487" y="7560982"/>
                  <a:pt x="6089387" y="7564086"/>
                </a:cubicBezTo>
                <a:cubicBezTo>
                  <a:pt x="6086290" y="7567184"/>
                  <a:pt x="6078537" y="7567184"/>
                  <a:pt x="6066131" y="7564086"/>
                </a:cubicBezTo>
                <a:cubicBezTo>
                  <a:pt x="6050629" y="7560982"/>
                  <a:pt x="6038226" y="7571835"/>
                  <a:pt x="6028925" y="7596643"/>
                </a:cubicBezTo>
                <a:cubicBezTo>
                  <a:pt x="6022723" y="7612146"/>
                  <a:pt x="6016521" y="7622222"/>
                  <a:pt x="6010319" y="7626872"/>
                </a:cubicBezTo>
                <a:cubicBezTo>
                  <a:pt x="6004117" y="7631523"/>
                  <a:pt x="5996369" y="7632298"/>
                  <a:pt x="5987063" y="7629200"/>
                </a:cubicBezTo>
                <a:cubicBezTo>
                  <a:pt x="5977762" y="7626101"/>
                  <a:pt x="5965359" y="7619899"/>
                  <a:pt x="5949857" y="7610594"/>
                </a:cubicBezTo>
                <a:cubicBezTo>
                  <a:pt x="5928153" y="7598190"/>
                  <a:pt x="5907994" y="7596643"/>
                  <a:pt x="5889389" y="7605944"/>
                </a:cubicBezTo>
                <a:cubicBezTo>
                  <a:pt x="5870787" y="7612146"/>
                  <a:pt x="5859935" y="7615245"/>
                  <a:pt x="5856833" y="7615245"/>
                </a:cubicBezTo>
                <a:cubicBezTo>
                  <a:pt x="5853733" y="7615245"/>
                  <a:pt x="5846755" y="7609818"/>
                  <a:pt x="5835903" y="7598966"/>
                </a:cubicBezTo>
                <a:cubicBezTo>
                  <a:pt x="5825050" y="7588114"/>
                  <a:pt x="5814975" y="7581136"/>
                  <a:pt x="5805669" y="7578037"/>
                </a:cubicBezTo>
                <a:cubicBezTo>
                  <a:pt x="5771561" y="7559432"/>
                  <a:pt x="5754507" y="7525323"/>
                  <a:pt x="5754507" y="7475712"/>
                </a:cubicBezTo>
                <a:cubicBezTo>
                  <a:pt x="5754507" y="7457110"/>
                  <a:pt x="5762259" y="7429200"/>
                  <a:pt x="5777763" y="7391994"/>
                </a:cubicBezTo>
                <a:cubicBezTo>
                  <a:pt x="5793271" y="7354786"/>
                  <a:pt x="5807221" y="7329978"/>
                  <a:pt x="5819625" y="7317575"/>
                </a:cubicBezTo>
                <a:cubicBezTo>
                  <a:pt x="5835127" y="7302072"/>
                  <a:pt x="5830477" y="7280367"/>
                  <a:pt x="5805669" y="7252461"/>
                </a:cubicBezTo>
                <a:cubicBezTo>
                  <a:pt x="5780866" y="7224554"/>
                  <a:pt x="5768463" y="7207501"/>
                  <a:pt x="5768463" y="7201298"/>
                </a:cubicBezTo>
                <a:cubicBezTo>
                  <a:pt x="5768463" y="7195096"/>
                  <a:pt x="5760709" y="7188119"/>
                  <a:pt x="5745207" y="7180365"/>
                </a:cubicBezTo>
                <a:cubicBezTo>
                  <a:pt x="5729705" y="7172616"/>
                  <a:pt x="5717299" y="7168741"/>
                  <a:pt x="5707994" y="7168741"/>
                </a:cubicBezTo>
                <a:cubicBezTo>
                  <a:pt x="5695595" y="7168741"/>
                  <a:pt x="5689394" y="7171840"/>
                  <a:pt x="5689394" y="7178042"/>
                </a:cubicBezTo>
                <a:lnTo>
                  <a:pt x="5675437" y="7178042"/>
                </a:lnTo>
                <a:cubicBezTo>
                  <a:pt x="5663034" y="7181141"/>
                  <a:pt x="5649083" y="7183469"/>
                  <a:pt x="5633581" y="7185019"/>
                </a:cubicBezTo>
                <a:cubicBezTo>
                  <a:pt x="5618074" y="7186567"/>
                  <a:pt x="5607221" y="7187343"/>
                  <a:pt x="5601025" y="7187343"/>
                </a:cubicBezTo>
                <a:cubicBezTo>
                  <a:pt x="5585517" y="7190447"/>
                  <a:pt x="5565363" y="7191999"/>
                  <a:pt x="5540555" y="7191999"/>
                </a:cubicBezTo>
                <a:cubicBezTo>
                  <a:pt x="5525053" y="7191999"/>
                  <a:pt x="5501021" y="7189671"/>
                  <a:pt x="5468465" y="7185019"/>
                </a:cubicBezTo>
                <a:cubicBezTo>
                  <a:pt x="5435905" y="7180365"/>
                  <a:pt x="5408778" y="7178042"/>
                  <a:pt x="5387069" y="7178042"/>
                </a:cubicBezTo>
                <a:cubicBezTo>
                  <a:pt x="5377769" y="7176493"/>
                  <a:pt x="5366141" y="7170874"/>
                  <a:pt x="5352187" y="7161183"/>
                </a:cubicBezTo>
                <a:lnTo>
                  <a:pt x="5331957" y="7144082"/>
                </a:lnTo>
                <a:lnTo>
                  <a:pt x="5273194" y="7209627"/>
                </a:lnTo>
                <a:cubicBezTo>
                  <a:pt x="5254009" y="7236488"/>
                  <a:pt x="5244411" y="7259515"/>
                  <a:pt x="5244411" y="7278701"/>
                </a:cubicBezTo>
                <a:cubicBezTo>
                  <a:pt x="5244411" y="7290218"/>
                  <a:pt x="5249207" y="7309403"/>
                  <a:pt x="5258803" y="7336266"/>
                </a:cubicBezTo>
                <a:cubicBezTo>
                  <a:pt x="5268399" y="7363127"/>
                  <a:pt x="5273194" y="7384232"/>
                  <a:pt x="5273194" y="7399584"/>
                </a:cubicBezTo>
                <a:cubicBezTo>
                  <a:pt x="5273194" y="7430280"/>
                  <a:pt x="5263599" y="7447552"/>
                  <a:pt x="5244411" y="7451387"/>
                </a:cubicBezTo>
                <a:cubicBezTo>
                  <a:pt x="5206034" y="7478254"/>
                  <a:pt x="5177258" y="7491685"/>
                  <a:pt x="5158073" y="7491685"/>
                </a:cubicBezTo>
                <a:lnTo>
                  <a:pt x="5139347" y="7498866"/>
                </a:lnTo>
                <a:lnTo>
                  <a:pt x="5134835" y="7512405"/>
                </a:lnTo>
                <a:cubicBezTo>
                  <a:pt x="5126477" y="7533768"/>
                  <a:pt x="5120905" y="7539341"/>
                  <a:pt x="5118119" y="7529122"/>
                </a:cubicBezTo>
                <a:lnTo>
                  <a:pt x="5116466" y="7507643"/>
                </a:lnTo>
                <a:lnTo>
                  <a:pt x="5105546" y="7511830"/>
                </a:lnTo>
                <a:cubicBezTo>
                  <a:pt x="5083961" y="7525262"/>
                  <a:pt x="5058297" y="7545408"/>
                  <a:pt x="5028554" y="7572269"/>
                </a:cubicBezTo>
                <a:cubicBezTo>
                  <a:pt x="4969069" y="7625992"/>
                  <a:pt x="4935498" y="7668205"/>
                  <a:pt x="4927818" y="7698907"/>
                </a:cubicBezTo>
                <a:cubicBezTo>
                  <a:pt x="4923983" y="7718094"/>
                  <a:pt x="4911513" y="7750717"/>
                  <a:pt x="4890405" y="7796765"/>
                </a:cubicBezTo>
                <a:cubicBezTo>
                  <a:pt x="4869299" y="7842811"/>
                  <a:pt x="4858743" y="7877349"/>
                  <a:pt x="4858743" y="7900376"/>
                </a:cubicBezTo>
                <a:cubicBezTo>
                  <a:pt x="4858743" y="7980966"/>
                  <a:pt x="4814617" y="8080736"/>
                  <a:pt x="4726355" y="8199699"/>
                </a:cubicBezTo>
                <a:cubicBezTo>
                  <a:pt x="4703329" y="8230402"/>
                  <a:pt x="4691813" y="8249587"/>
                  <a:pt x="4691813" y="8257262"/>
                </a:cubicBezTo>
                <a:cubicBezTo>
                  <a:pt x="4691813" y="8261098"/>
                  <a:pt x="4676461" y="8289880"/>
                  <a:pt x="4645765" y="8343608"/>
                </a:cubicBezTo>
                <a:cubicBezTo>
                  <a:pt x="4615069" y="8389656"/>
                  <a:pt x="4592042" y="8410762"/>
                  <a:pt x="4576691" y="8406922"/>
                </a:cubicBezTo>
                <a:cubicBezTo>
                  <a:pt x="4538313" y="8403086"/>
                  <a:pt x="4540234" y="8374306"/>
                  <a:pt x="4582447" y="8320582"/>
                </a:cubicBezTo>
                <a:cubicBezTo>
                  <a:pt x="4632335" y="8255342"/>
                  <a:pt x="4657282" y="8205454"/>
                  <a:pt x="4657282" y="8170917"/>
                </a:cubicBezTo>
                <a:cubicBezTo>
                  <a:pt x="4657282" y="8163242"/>
                  <a:pt x="4660155" y="8155571"/>
                  <a:pt x="4665911" y="8147896"/>
                </a:cubicBezTo>
                <a:cubicBezTo>
                  <a:pt x="4671673" y="8140221"/>
                  <a:pt x="4674547" y="8132546"/>
                  <a:pt x="4674547" y="8124869"/>
                </a:cubicBezTo>
                <a:cubicBezTo>
                  <a:pt x="4674547" y="8109518"/>
                  <a:pt x="4686058" y="8081696"/>
                  <a:pt x="4709083" y="8041405"/>
                </a:cubicBezTo>
                <a:cubicBezTo>
                  <a:pt x="4732105" y="8001106"/>
                  <a:pt x="4743621" y="7969450"/>
                  <a:pt x="4743621" y="7946429"/>
                </a:cubicBezTo>
                <a:lnTo>
                  <a:pt x="4732370" y="7838413"/>
                </a:lnTo>
                <a:lnTo>
                  <a:pt x="4703594" y="7880952"/>
                </a:lnTo>
                <a:cubicBezTo>
                  <a:pt x="4659002" y="7940408"/>
                  <a:pt x="4636701" y="7977562"/>
                  <a:pt x="4636701" y="7992426"/>
                </a:cubicBezTo>
                <a:cubicBezTo>
                  <a:pt x="4636701" y="7999851"/>
                  <a:pt x="4606973" y="8055589"/>
                  <a:pt x="4547530" y="8159635"/>
                </a:cubicBezTo>
                <a:cubicBezTo>
                  <a:pt x="4488085" y="8248806"/>
                  <a:pt x="4443493" y="8289680"/>
                  <a:pt x="4413767" y="8282242"/>
                </a:cubicBezTo>
                <a:cubicBezTo>
                  <a:pt x="4339447" y="8274816"/>
                  <a:pt x="4343165" y="8219078"/>
                  <a:pt x="4424911" y="8115043"/>
                </a:cubicBezTo>
                <a:cubicBezTo>
                  <a:pt x="4521521" y="7988707"/>
                  <a:pt x="4569831" y="7892098"/>
                  <a:pt x="4569831" y="7825216"/>
                </a:cubicBezTo>
                <a:cubicBezTo>
                  <a:pt x="4569831" y="7810352"/>
                  <a:pt x="4575397" y="7795499"/>
                  <a:pt x="4586543" y="7780635"/>
                </a:cubicBezTo>
                <a:cubicBezTo>
                  <a:pt x="4597699" y="7765771"/>
                  <a:pt x="4603266" y="7750907"/>
                  <a:pt x="4603266" y="7736043"/>
                </a:cubicBezTo>
                <a:lnTo>
                  <a:pt x="4616034" y="7688154"/>
                </a:lnTo>
                <a:lnTo>
                  <a:pt x="4610335" y="7689662"/>
                </a:lnTo>
                <a:cubicBezTo>
                  <a:pt x="4587081" y="7689662"/>
                  <a:pt x="4565859" y="7687046"/>
                  <a:pt x="4546674" y="7681814"/>
                </a:cubicBezTo>
                <a:lnTo>
                  <a:pt x="4532634" y="7675389"/>
                </a:lnTo>
                <a:lnTo>
                  <a:pt x="4450053" y="7791010"/>
                </a:lnTo>
                <a:cubicBezTo>
                  <a:pt x="4430867" y="7806360"/>
                  <a:pt x="4419355" y="7814030"/>
                  <a:pt x="4415515" y="7814030"/>
                </a:cubicBezTo>
                <a:cubicBezTo>
                  <a:pt x="4465403" y="7744955"/>
                  <a:pt x="4490346" y="7710419"/>
                  <a:pt x="4490346" y="7710419"/>
                </a:cubicBezTo>
                <a:cubicBezTo>
                  <a:pt x="4490346" y="7704662"/>
                  <a:pt x="4494183" y="7698427"/>
                  <a:pt x="4501858" y="7691712"/>
                </a:cubicBezTo>
                <a:lnTo>
                  <a:pt x="4529943" y="7674158"/>
                </a:lnTo>
                <a:lnTo>
                  <a:pt x="4495221" y="7658269"/>
                </a:lnTo>
                <a:cubicBezTo>
                  <a:pt x="4464987" y="7637339"/>
                  <a:pt x="4442895" y="7605946"/>
                  <a:pt x="4428941" y="7564086"/>
                </a:cubicBezTo>
                <a:cubicBezTo>
                  <a:pt x="4425842" y="7557885"/>
                  <a:pt x="4424291" y="7547032"/>
                  <a:pt x="4424291" y="7531525"/>
                </a:cubicBezTo>
                <a:cubicBezTo>
                  <a:pt x="4424291" y="7494318"/>
                  <a:pt x="4441346" y="7460986"/>
                  <a:pt x="4475453" y="7431528"/>
                </a:cubicBezTo>
                <a:cubicBezTo>
                  <a:pt x="4509562" y="7402069"/>
                  <a:pt x="4548321" y="7387343"/>
                  <a:pt x="4591730" y="7387343"/>
                </a:cubicBezTo>
                <a:cubicBezTo>
                  <a:pt x="4638242" y="7387343"/>
                  <a:pt x="4675453" y="7407496"/>
                  <a:pt x="4703361" y="7447806"/>
                </a:cubicBezTo>
                <a:lnTo>
                  <a:pt x="4717891" y="7474934"/>
                </a:lnTo>
                <a:lnTo>
                  <a:pt x="4720306" y="7469904"/>
                </a:lnTo>
                <a:cubicBezTo>
                  <a:pt x="4731453" y="7439251"/>
                  <a:pt x="4737029" y="7412781"/>
                  <a:pt x="4737029" y="7390490"/>
                </a:cubicBezTo>
                <a:cubicBezTo>
                  <a:pt x="4737029" y="7353331"/>
                  <a:pt x="4734707" y="7312458"/>
                  <a:pt x="4730063" y="7267869"/>
                </a:cubicBezTo>
                <a:lnTo>
                  <a:pt x="4722647" y="7216453"/>
                </a:lnTo>
                <a:lnTo>
                  <a:pt x="4714839" y="7221138"/>
                </a:lnTo>
                <a:cubicBezTo>
                  <a:pt x="4695653" y="7221138"/>
                  <a:pt x="4693733" y="7211547"/>
                  <a:pt x="4709083" y="7192362"/>
                </a:cubicBezTo>
                <a:lnTo>
                  <a:pt x="4717778" y="7182699"/>
                </a:lnTo>
                <a:lnTo>
                  <a:pt x="4709161" y="7122952"/>
                </a:lnTo>
                <a:cubicBezTo>
                  <a:pt x="4704515" y="7096944"/>
                  <a:pt x="4700450" y="7073720"/>
                  <a:pt x="4696967" y="7053285"/>
                </a:cubicBezTo>
                <a:lnTo>
                  <a:pt x="4694331" y="7037263"/>
                </a:lnTo>
                <a:lnTo>
                  <a:pt x="4685339" y="7022191"/>
                </a:lnTo>
                <a:cubicBezTo>
                  <a:pt x="4666629" y="7007080"/>
                  <a:pt x="4628498" y="7008160"/>
                  <a:pt x="4570937" y="7025426"/>
                </a:cubicBezTo>
                <a:cubicBezTo>
                  <a:pt x="4467319" y="7056128"/>
                  <a:pt x="4384813" y="7129042"/>
                  <a:pt x="4323415" y="7244165"/>
                </a:cubicBezTo>
                <a:cubicBezTo>
                  <a:pt x="4242831" y="7397664"/>
                  <a:pt x="4177591" y="7485923"/>
                  <a:pt x="4127703" y="7508950"/>
                </a:cubicBezTo>
                <a:cubicBezTo>
                  <a:pt x="4097007" y="7524302"/>
                  <a:pt x="4072065" y="7525262"/>
                  <a:pt x="4052874" y="7511830"/>
                </a:cubicBezTo>
                <a:cubicBezTo>
                  <a:pt x="4033687" y="7498400"/>
                  <a:pt x="4026011" y="7478254"/>
                  <a:pt x="4029851" y="7451387"/>
                </a:cubicBezTo>
                <a:cubicBezTo>
                  <a:pt x="4033687" y="7428366"/>
                  <a:pt x="4056714" y="7401504"/>
                  <a:pt x="4098927" y="7370802"/>
                </a:cubicBezTo>
                <a:cubicBezTo>
                  <a:pt x="4106597" y="7363127"/>
                  <a:pt x="4117153" y="7355451"/>
                  <a:pt x="4130583" y="7347776"/>
                </a:cubicBezTo>
                <a:cubicBezTo>
                  <a:pt x="4144015" y="7340099"/>
                  <a:pt x="4154570" y="7332424"/>
                  <a:pt x="4162241" y="7324754"/>
                </a:cubicBezTo>
                <a:lnTo>
                  <a:pt x="4168001" y="7318994"/>
                </a:lnTo>
                <a:cubicBezTo>
                  <a:pt x="4168001" y="7307483"/>
                  <a:pt x="4179511" y="7288298"/>
                  <a:pt x="4202531" y="7261435"/>
                </a:cubicBezTo>
                <a:cubicBezTo>
                  <a:pt x="4244745" y="7200031"/>
                  <a:pt x="4265857" y="7144387"/>
                  <a:pt x="4265857" y="7094506"/>
                </a:cubicBezTo>
                <a:cubicBezTo>
                  <a:pt x="4265857" y="7079154"/>
                  <a:pt x="4263937" y="7069559"/>
                  <a:pt x="4260097" y="7065723"/>
                </a:cubicBezTo>
                <a:cubicBezTo>
                  <a:pt x="4254341" y="7052290"/>
                  <a:pt x="4246907" y="7042935"/>
                  <a:pt x="4237794" y="7037658"/>
                </a:cubicBezTo>
                <a:lnTo>
                  <a:pt x="4214593" y="7035080"/>
                </a:lnTo>
                <a:lnTo>
                  <a:pt x="4168530" y="7089517"/>
                </a:lnTo>
                <a:cubicBezTo>
                  <a:pt x="4131377" y="7119245"/>
                  <a:pt x="4109085" y="7134098"/>
                  <a:pt x="4101649" y="7134098"/>
                </a:cubicBezTo>
                <a:lnTo>
                  <a:pt x="4120539" y="7107941"/>
                </a:lnTo>
                <a:lnTo>
                  <a:pt x="4097485" y="7131919"/>
                </a:lnTo>
                <a:cubicBezTo>
                  <a:pt x="4086933" y="7139592"/>
                  <a:pt x="4077821" y="7142471"/>
                  <a:pt x="4070145" y="7140552"/>
                </a:cubicBezTo>
                <a:cubicBezTo>
                  <a:pt x="4050953" y="7140552"/>
                  <a:pt x="4041363" y="7129042"/>
                  <a:pt x="4041363" y="7106016"/>
                </a:cubicBezTo>
                <a:cubicBezTo>
                  <a:pt x="4041363" y="7086829"/>
                  <a:pt x="4052874" y="7065723"/>
                  <a:pt x="4075895" y="7042696"/>
                </a:cubicBezTo>
                <a:cubicBezTo>
                  <a:pt x="4098927" y="7019671"/>
                  <a:pt x="4110437" y="7004319"/>
                  <a:pt x="4110437" y="6996650"/>
                </a:cubicBezTo>
                <a:cubicBezTo>
                  <a:pt x="4110437" y="6965947"/>
                  <a:pt x="4086450" y="6941005"/>
                  <a:pt x="4038482" y="6921815"/>
                </a:cubicBezTo>
                <a:cubicBezTo>
                  <a:pt x="3990514" y="6902627"/>
                  <a:pt x="3966529" y="6879602"/>
                  <a:pt x="3966529" y="6852739"/>
                </a:cubicBezTo>
                <a:cubicBezTo>
                  <a:pt x="3966529" y="6833554"/>
                  <a:pt x="3970369" y="6818203"/>
                  <a:pt x="3978039" y="6806691"/>
                </a:cubicBezTo>
                <a:cubicBezTo>
                  <a:pt x="3989554" y="6795176"/>
                  <a:pt x="3991469" y="6781746"/>
                  <a:pt x="3983799" y="6766394"/>
                </a:cubicBezTo>
                <a:cubicBezTo>
                  <a:pt x="3976123" y="6751048"/>
                  <a:pt x="3972289" y="6739533"/>
                  <a:pt x="3972289" y="6731858"/>
                </a:cubicBezTo>
                <a:cubicBezTo>
                  <a:pt x="3972289" y="6712671"/>
                  <a:pt x="3958858" y="6703080"/>
                  <a:pt x="3931995" y="6703080"/>
                </a:cubicBezTo>
                <a:cubicBezTo>
                  <a:pt x="3924315" y="6703080"/>
                  <a:pt x="3893613" y="6720346"/>
                  <a:pt x="3839890" y="6754883"/>
                </a:cubicBezTo>
                <a:cubicBezTo>
                  <a:pt x="3809194" y="6774069"/>
                  <a:pt x="3768901" y="6798056"/>
                  <a:pt x="3719013" y="6826839"/>
                </a:cubicBezTo>
                <a:cubicBezTo>
                  <a:pt x="3669125" y="6855619"/>
                  <a:pt x="3626913" y="6881522"/>
                  <a:pt x="3592375" y="6904549"/>
                </a:cubicBezTo>
                <a:cubicBezTo>
                  <a:pt x="3550162" y="6935245"/>
                  <a:pt x="3525221" y="6965947"/>
                  <a:pt x="3517539" y="6996650"/>
                </a:cubicBezTo>
                <a:cubicBezTo>
                  <a:pt x="3502194" y="7065723"/>
                  <a:pt x="3459981" y="7100261"/>
                  <a:pt x="3390907" y="7100261"/>
                </a:cubicBezTo>
                <a:cubicBezTo>
                  <a:pt x="3329509" y="7100261"/>
                  <a:pt x="3281535" y="7071479"/>
                  <a:pt x="3247003" y="7013915"/>
                </a:cubicBezTo>
                <a:cubicBezTo>
                  <a:pt x="3227811" y="6983213"/>
                  <a:pt x="3218221" y="6956351"/>
                  <a:pt x="3218221" y="6933330"/>
                </a:cubicBezTo>
                <a:cubicBezTo>
                  <a:pt x="3218221" y="6856581"/>
                  <a:pt x="3271945" y="6818203"/>
                  <a:pt x="3379391" y="6818203"/>
                </a:cubicBezTo>
                <a:cubicBezTo>
                  <a:pt x="3417769" y="6818203"/>
                  <a:pt x="3448466" y="6827799"/>
                  <a:pt x="3471498" y="6846984"/>
                </a:cubicBezTo>
                <a:cubicBezTo>
                  <a:pt x="3494519" y="6870011"/>
                  <a:pt x="3509869" y="6881522"/>
                  <a:pt x="3517539" y="6881522"/>
                </a:cubicBezTo>
                <a:cubicBezTo>
                  <a:pt x="3525221" y="6881522"/>
                  <a:pt x="3549202" y="6870011"/>
                  <a:pt x="3589495" y="6846984"/>
                </a:cubicBezTo>
                <a:cubicBezTo>
                  <a:pt x="3629793" y="6823959"/>
                  <a:pt x="3651858" y="6812447"/>
                  <a:pt x="3655693" y="6812447"/>
                </a:cubicBezTo>
                <a:lnTo>
                  <a:pt x="3667210" y="6806691"/>
                </a:lnTo>
                <a:cubicBezTo>
                  <a:pt x="3671039" y="6802851"/>
                  <a:pt x="3675841" y="6799016"/>
                  <a:pt x="3681595" y="6795176"/>
                </a:cubicBezTo>
                <a:cubicBezTo>
                  <a:pt x="3687351" y="6791341"/>
                  <a:pt x="3692151" y="6787501"/>
                  <a:pt x="3695993" y="6783666"/>
                </a:cubicBezTo>
                <a:cubicBezTo>
                  <a:pt x="3730523" y="6760639"/>
                  <a:pt x="3757385" y="6745293"/>
                  <a:pt x="3776577" y="6737618"/>
                </a:cubicBezTo>
                <a:cubicBezTo>
                  <a:pt x="3814949" y="6718426"/>
                  <a:pt x="3852367" y="6690605"/>
                  <a:pt x="3888823" y="6654152"/>
                </a:cubicBezTo>
                <a:lnTo>
                  <a:pt x="3906517" y="6632731"/>
                </a:lnTo>
                <a:lnTo>
                  <a:pt x="3844417" y="6601872"/>
                </a:lnTo>
                <a:cubicBezTo>
                  <a:pt x="3781009" y="6566895"/>
                  <a:pt x="3719349" y="6529315"/>
                  <a:pt x="3659441" y="6489136"/>
                </a:cubicBezTo>
                <a:lnTo>
                  <a:pt x="3635087" y="6471224"/>
                </a:lnTo>
                <a:lnTo>
                  <a:pt x="3622325" y="6486178"/>
                </a:lnTo>
                <a:cubicBezTo>
                  <a:pt x="3594458" y="6513117"/>
                  <a:pt x="3568447" y="6532160"/>
                  <a:pt x="3544295" y="6543309"/>
                </a:cubicBezTo>
                <a:cubicBezTo>
                  <a:pt x="3484850" y="6573035"/>
                  <a:pt x="3436551" y="6574895"/>
                  <a:pt x="3399386" y="6548887"/>
                </a:cubicBezTo>
                <a:cubicBezTo>
                  <a:pt x="3362233" y="6522877"/>
                  <a:pt x="3347369" y="6483864"/>
                  <a:pt x="3354805" y="6431835"/>
                </a:cubicBezTo>
                <a:cubicBezTo>
                  <a:pt x="3356663" y="6420690"/>
                  <a:pt x="3360842" y="6409080"/>
                  <a:pt x="3367345" y="6397005"/>
                </a:cubicBezTo>
                <a:lnTo>
                  <a:pt x="3374289" y="6387138"/>
                </a:lnTo>
                <a:lnTo>
                  <a:pt x="3338721" y="6368603"/>
                </a:lnTo>
                <a:cubicBezTo>
                  <a:pt x="3278457" y="6337029"/>
                  <a:pt x="3242577" y="6318375"/>
                  <a:pt x="3231103" y="6312634"/>
                </a:cubicBezTo>
                <a:cubicBezTo>
                  <a:pt x="3150747" y="6272459"/>
                  <a:pt x="3110563" y="6258111"/>
                  <a:pt x="3110563" y="6269584"/>
                </a:cubicBezTo>
                <a:cubicBezTo>
                  <a:pt x="3110563" y="6281067"/>
                  <a:pt x="3145005" y="6321251"/>
                  <a:pt x="3213877" y="6390123"/>
                </a:cubicBezTo>
                <a:cubicBezTo>
                  <a:pt x="3277018" y="6453264"/>
                  <a:pt x="3297109" y="6481963"/>
                  <a:pt x="3274153" y="6476223"/>
                </a:cubicBezTo>
                <a:cubicBezTo>
                  <a:pt x="3233969" y="6453264"/>
                  <a:pt x="3166523" y="6394427"/>
                  <a:pt x="3071818" y="6299722"/>
                </a:cubicBezTo>
                <a:cubicBezTo>
                  <a:pt x="2977113" y="6205015"/>
                  <a:pt x="2892451" y="6116040"/>
                  <a:pt x="2817827" y="6032818"/>
                </a:cubicBezTo>
                <a:cubicBezTo>
                  <a:pt x="2780521" y="5991202"/>
                  <a:pt x="2751821" y="5959991"/>
                  <a:pt x="2731730" y="5939184"/>
                </a:cubicBezTo>
                <a:lnTo>
                  <a:pt x="2728083" y="5935579"/>
                </a:lnTo>
                <a:lnTo>
                  <a:pt x="2689765" y="5929399"/>
                </a:lnTo>
                <a:lnTo>
                  <a:pt x="2688679" y="5942416"/>
                </a:lnTo>
                <a:cubicBezTo>
                  <a:pt x="2688679" y="5972546"/>
                  <a:pt x="2666077" y="5959093"/>
                  <a:pt x="2620874" y="5902053"/>
                </a:cubicBezTo>
                <a:lnTo>
                  <a:pt x="2616151" y="5895643"/>
                </a:lnTo>
                <a:lnTo>
                  <a:pt x="2596807" y="5885637"/>
                </a:lnTo>
                <a:lnTo>
                  <a:pt x="2556834" y="5843760"/>
                </a:lnTo>
                <a:lnTo>
                  <a:pt x="2544738" y="5861232"/>
                </a:lnTo>
                <a:cubicBezTo>
                  <a:pt x="2538979" y="5870826"/>
                  <a:pt x="2536101" y="5877541"/>
                  <a:pt x="2536101" y="5881379"/>
                </a:cubicBezTo>
                <a:cubicBezTo>
                  <a:pt x="2536101" y="5885215"/>
                  <a:pt x="2520749" y="5913997"/>
                  <a:pt x="2490053" y="5967725"/>
                </a:cubicBezTo>
                <a:cubicBezTo>
                  <a:pt x="2459357" y="6013773"/>
                  <a:pt x="2436331" y="6034879"/>
                  <a:pt x="2420979" y="6031039"/>
                </a:cubicBezTo>
                <a:cubicBezTo>
                  <a:pt x="2382602" y="6027203"/>
                  <a:pt x="2384522" y="5998421"/>
                  <a:pt x="2426735" y="5944698"/>
                </a:cubicBezTo>
                <a:cubicBezTo>
                  <a:pt x="2476623" y="5879459"/>
                  <a:pt x="2501570" y="5829571"/>
                  <a:pt x="2501570" y="5795034"/>
                </a:cubicBezTo>
                <a:cubicBezTo>
                  <a:pt x="2501570" y="5787359"/>
                  <a:pt x="2504443" y="5779688"/>
                  <a:pt x="2510199" y="5772013"/>
                </a:cubicBezTo>
                <a:lnTo>
                  <a:pt x="2518066" y="5751035"/>
                </a:lnTo>
                <a:lnTo>
                  <a:pt x="2450029" y="5639997"/>
                </a:lnTo>
                <a:lnTo>
                  <a:pt x="2381123" y="5505155"/>
                </a:lnTo>
                <a:lnTo>
                  <a:pt x="2380129" y="5506637"/>
                </a:lnTo>
                <a:cubicBezTo>
                  <a:pt x="2372231" y="5521501"/>
                  <a:pt x="2366425" y="5536365"/>
                  <a:pt x="2362705" y="5551229"/>
                </a:cubicBezTo>
                <a:cubicBezTo>
                  <a:pt x="2347847" y="5618111"/>
                  <a:pt x="2319981" y="5668271"/>
                  <a:pt x="2279111" y="5701712"/>
                </a:cubicBezTo>
                <a:lnTo>
                  <a:pt x="2263031" y="5710224"/>
                </a:lnTo>
                <a:lnTo>
                  <a:pt x="2241091" y="5754096"/>
                </a:lnTo>
                <a:cubicBezTo>
                  <a:pt x="2229581" y="5765607"/>
                  <a:pt x="2214231" y="5771368"/>
                  <a:pt x="2195045" y="5771368"/>
                </a:cubicBezTo>
                <a:cubicBezTo>
                  <a:pt x="2177777" y="5771368"/>
                  <a:pt x="2164825" y="5767530"/>
                  <a:pt x="2156189" y="5759855"/>
                </a:cubicBezTo>
                <a:lnTo>
                  <a:pt x="2151433" y="5747173"/>
                </a:lnTo>
                <a:lnTo>
                  <a:pt x="2117481" y="5751874"/>
                </a:lnTo>
                <a:cubicBezTo>
                  <a:pt x="1998581" y="5751874"/>
                  <a:pt x="1905679" y="5696138"/>
                  <a:pt x="1838809" y="5584664"/>
                </a:cubicBezTo>
                <a:cubicBezTo>
                  <a:pt x="1820226" y="5554936"/>
                  <a:pt x="1806291" y="5527069"/>
                  <a:pt x="1797003" y="5501059"/>
                </a:cubicBezTo>
                <a:lnTo>
                  <a:pt x="1789282" y="5460903"/>
                </a:lnTo>
                <a:lnTo>
                  <a:pt x="1767643" y="5484200"/>
                </a:lnTo>
                <a:cubicBezTo>
                  <a:pt x="1750378" y="5499551"/>
                  <a:pt x="1737903" y="5507226"/>
                  <a:pt x="1730233" y="5507226"/>
                </a:cubicBezTo>
                <a:cubicBezTo>
                  <a:pt x="1718722" y="5507226"/>
                  <a:pt x="1720642" y="5499551"/>
                  <a:pt x="1735987" y="5484200"/>
                </a:cubicBezTo>
                <a:cubicBezTo>
                  <a:pt x="1755177" y="5461173"/>
                  <a:pt x="1771005" y="5444863"/>
                  <a:pt x="1783477" y="5435269"/>
                </a:cubicBezTo>
                <a:lnTo>
                  <a:pt x="1784303" y="5435008"/>
                </a:lnTo>
                <a:lnTo>
                  <a:pt x="1783073" y="5428611"/>
                </a:lnTo>
                <a:cubicBezTo>
                  <a:pt x="1783073" y="5279984"/>
                  <a:pt x="1887107" y="5205666"/>
                  <a:pt x="2095178" y="5205666"/>
                </a:cubicBezTo>
                <a:cubicBezTo>
                  <a:pt x="2169498" y="5205666"/>
                  <a:pt x="2228941" y="5224248"/>
                  <a:pt x="2273545" y="5261402"/>
                </a:cubicBezTo>
                <a:lnTo>
                  <a:pt x="2280954" y="5268071"/>
                </a:lnTo>
                <a:lnTo>
                  <a:pt x="2228057" y="5107263"/>
                </a:lnTo>
                <a:lnTo>
                  <a:pt x="2201695" y="5000613"/>
                </a:lnTo>
                <a:lnTo>
                  <a:pt x="2195045" y="5005784"/>
                </a:lnTo>
                <a:cubicBezTo>
                  <a:pt x="2191203" y="5005784"/>
                  <a:pt x="2177773" y="5001951"/>
                  <a:pt x="2154753" y="4994274"/>
                </a:cubicBezTo>
                <a:cubicBezTo>
                  <a:pt x="2143239" y="4988519"/>
                  <a:pt x="2131245" y="4986120"/>
                  <a:pt x="2118773" y="4987079"/>
                </a:cubicBezTo>
                <a:lnTo>
                  <a:pt x="2094234" y="4995258"/>
                </a:lnTo>
                <a:lnTo>
                  <a:pt x="2058337" y="5049602"/>
                </a:lnTo>
                <a:cubicBezTo>
                  <a:pt x="2025717" y="5093733"/>
                  <a:pt x="1996937" y="5121554"/>
                  <a:pt x="1971993" y="5133067"/>
                </a:cubicBezTo>
                <a:cubicBezTo>
                  <a:pt x="1941295" y="5148419"/>
                  <a:pt x="1916354" y="5149379"/>
                  <a:pt x="1897162" y="5135947"/>
                </a:cubicBezTo>
                <a:cubicBezTo>
                  <a:pt x="1877977" y="5122517"/>
                  <a:pt x="1870301" y="5102371"/>
                  <a:pt x="1874141" y="5075504"/>
                </a:cubicBezTo>
                <a:cubicBezTo>
                  <a:pt x="1876059" y="5063994"/>
                  <a:pt x="1882775" y="5051523"/>
                  <a:pt x="1894287" y="5038091"/>
                </a:cubicBezTo>
                <a:lnTo>
                  <a:pt x="1915717" y="5019183"/>
                </a:lnTo>
                <a:lnTo>
                  <a:pt x="1907231" y="5011546"/>
                </a:lnTo>
                <a:cubicBezTo>
                  <a:pt x="1907231" y="4984679"/>
                  <a:pt x="1916827" y="4971248"/>
                  <a:pt x="1936013" y="4971248"/>
                </a:cubicBezTo>
                <a:cubicBezTo>
                  <a:pt x="1943689" y="4971248"/>
                  <a:pt x="1948005" y="4974127"/>
                  <a:pt x="1948963" y="4979883"/>
                </a:cubicBezTo>
                <a:lnTo>
                  <a:pt x="1945185" y="4993487"/>
                </a:lnTo>
                <a:lnTo>
                  <a:pt x="1974873" y="4971893"/>
                </a:lnTo>
                <a:lnTo>
                  <a:pt x="1975269" y="4971603"/>
                </a:lnTo>
                <a:lnTo>
                  <a:pt x="1961915" y="4949664"/>
                </a:lnTo>
                <a:cubicBezTo>
                  <a:pt x="1954241" y="4942949"/>
                  <a:pt x="1945607" y="4940551"/>
                  <a:pt x="1936013" y="4942472"/>
                </a:cubicBezTo>
                <a:cubicBezTo>
                  <a:pt x="1920663" y="4946306"/>
                  <a:pt x="1911066" y="4946306"/>
                  <a:pt x="1907231" y="4942472"/>
                </a:cubicBezTo>
                <a:cubicBezTo>
                  <a:pt x="1903397" y="4938631"/>
                  <a:pt x="1902435" y="4932875"/>
                  <a:pt x="1904357" y="4925200"/>
                </a:cubicBezTo>
                <a:cubicBezTo>
                  <a:pt x="1906271" y="4917525"/>
                  <a:pt x="1905317" y="4907928"/>
                  <a:pt x="1901475" y="4896418"/>
                </a:cubicBezTo>
                <a:cubicBezTo>
                  <a:pt x="1882290" y="4869557"/>
                  <a:pt x="1845833" y="4888743"/>
                  <a:pt x="1792109" y="4953983"/>
                </a:cubicBezTo>
                <a:cubicBezTo>
                  <a:pt x="1757567" y="5000029"/>
                  <a:pt x="1740301" y="5009626"/>
                  <a:pt x="1740301" y="4982763"/>
                </a:cubicBezTo>
                <a:cubicBezTo>
                  <a:pt x="1740301" y="4971248"/>
                  <a:pt x="1758527" y="4947266"/>
                  <a:pt x="1794991" y="4910810"/>
                </a:cubicBezTo>
                <a:cubicBezTo>
                  <a:pt x="1831442" y="4874352"/>
                  <a:pt x="1849674" y="4852285"/>
                  <a:pt x="1849674" y="4844615"/>
                </a:cubicBezTo>
                <a:cubicBezTo>
                  <a:pt x="1849674" y="4836939"/>
                  <a:pt x="1855423" y="4829264"/>
                  <a:pt x="1866939" y="4821589"/>
                </a:cubicBezTo>
                <a:cubicBezTo>
                  <a:pt x="1886129" y="4808159"/>
                  <a:pt x="1900039" y="4792808"/>
                  <a:pt x="1908673" y="4775539"/>
                </a:cubicBezTo>
                <a:lnTo>
                  <a:pt x="1910827" y="4763227"/>
                </a:lnTo>
                <a:lnTo>
                  <a:pt x="1892845" y="4756035"/>
                </a:lnTo>
                <a:cubicBezTo>
                  <a:pt x="1888050" y="4750280"/>
                  <a:pt x="1885651" y="4741647"/>
                  <a:pt x="1885651" y="4730133"/>
                </a:cubicBezTo>
                <a:lnTo>
                  <a:pt x="1893139" y="4703923"/>
                </a:lnTo>
                <a:lnTo>
                  <a:pt x="1868378" y="4696387"/>
                </a:lnTo>
                <a:cubicBezTo>
                  <a:pt x="1852067" y="4689672"/>
                  <a:pt x="1830482" y="4679600"/>
                  <a:pt x="1803619" y="4666168"/>
                </a:cubicBezTo>
                <a:cubicBezTo>
                  <a:pt x="1815130" y="4597095"/>
                  <a:pt x="1822807" y="4558722"/>
                  <a:pt x="1826642" y="4551047"/>
                </a:cubicBezTo>
                <a:cubicBezTo>
                  <a:pt x="1834322" y="4539531"/>
                  <a:pt x="1835282" y="4528981"/>
                  <a:pt x="1829522" y="4519384"/>
                </a:cubicBezTo>
                <a:cubicBezTo>
                  <a:pt x="1823767" y="4509789"/>
                  <a:pt x="1811297" y="4504994"/>
                  <a:pt x="1792109" y="4504994"/>
                </a:cubicBezTo>
                <a:cubicBezTo>
                  <a:pt x="1769083" y="4504994"/>
                  <a:pt x="1728789" y="4476931"/>
                  <a:pt x="1671227" y="4420810"/>
                </a:cubicBezTo>
                <a:lnTo>
                  <a:pt x="1650563" y="4399443"/>
                </a:lnTo>
                <a:lnTo>
                  <a:pt x="1630937" y="4411379"/>
                </a:lnTo>
                <a:cubicBezTo>
                  <a:pt x="1610791" y="4423373"/>
                  <a:pt x="1588245" y="4436565"/>
                  <a:pt x="1563301" y="4450955"/>
                </a:cubicBezTo>
                <a:cubicBezTo>
                  <a:pt x="1513413" y="4479736"/>
                  <a:pt x="1471201" y="4505639"/>
                  <a:pt x="1436665" y="4528666"/>
                </a:cubicBezTo>
                <a:cubicBezTo>
                  <a:pt x="1394451" y="4559362"/>
                  <a:pt x="1369509" y="4590064"/>
                  <a:pt x="1361829" y="4620767"/>
                </a:cubicBezTo>
                <a:cubicBezTo>
                  <a:pt x="1346483" y="4689840"/>
                  <a:pt x="1304271" y="4724378"/>
                  <a:pt x="1235195" y="4724378"/>
                </a:cubicBezTo>
                <a:cubicBezTo>
                  <a:pt x="1173797" y="4724378"/>
                  <a:pt x="1125825" y="4695595"/>
                  <a:pt x="1091293" y="4638032"/>
                </a:cubicBezTo>
                <a:cubicBezTo>
                  <a:pt x="1072101" y="4607330"/>
                  <a:pt x="1062511" y="4580467"/>
                  <a:pt x="1062511" y="4557447"/>
                </a:cubicBezTo>
                <a:cubicBezTo>
                  <a:pt x="1062511" y="4480698"/>
                  <a:pt x="1116234" y="4442320"/>
                  <a:pt x="1223681" y="4442320"/>
                </a:cubicBezTo>
                <a:cubicBezTo>
                  <a:pt x="1262058" y="4442320"/>
                  <a:pt x="1292754" y="4451915"/>
                  <a:pt x="1315786" y="4471101"/>
                </a:cubicBezTo>
                <a:cubicBezTo>
                  <a:pt x="1338807" y="4494128"/>
                  <a:pt x="1354159" y="4505639"/>
                  <a:pt x="1361829" y="4505639"/>
                </a:cubicBezTo>
                <a:cubicBezTo>
                  <a:pt x="1369509" y="4505639"/>
                  <a:pt x="1393490" y="4494128"/>
                  <a:pt x="1433783" y="4471101"/>
                </a:cubicBezTo>
                <a:cubicBezTo>
                  <a:pt x="1474082" y="4448075"/>
                  <a:pt x="1496147" y="4436563"/>
                  <a:pt x="1499983" y="4436563"/>
                </a:cubicBezTo>
                <a:lnTo>
                  <a:pt x="1511498" y="4430808"/>
                </a:lnTo>
                <a:cubicBezTo>
                  <a:pt x="1515329" y="4426968"/>
                  <a:pt x="1520129" y="4423133"/>
                  <a:pt x="1525883" y="4419293"/>
                </a:cubicBezTo>
                <a:cubicBezTo>
                  <a:pt x="1531639" y="4415458"/>
                  <a:pt x="1536441" y="4411618"/>
                  <a:pt x="1540281" y="4407783"/>
                </a:cubicBezTo>
                <a:lnTo>
                  <a:pt x="1616506" y="4364226"/>
                </a:lnTo>
                <a:lnTo>
                  <a:pt x="1607907" y="4355335"/>
                </a:lnTo>
                <a:cubicBezTo>
                  <a:pt x="1569537" y="4305447"/>
                  <a:pt x="1536914" y="4280499"/>
                  <a:pt x="1510051" y="4280499"/>
                </a:cubicBezTo>
                <a:cubicBezTo>
                  <a:pt x="1494701" y="4280499"/>
                  <a:pt x="1471681" y="4286261"/>
                  <a:pt x="1440978" y="4297771"/>
                </a:cubicBezTo>
                <a:cubicBezTo>
                  <a:pt x="1387255" y="4316957"/>
                  <a:pt x="1354633" y="4315037"/>
                  <a:pt x="1343122" y="4292016"/>
                </a:cubicBezTo>
                <a:cubicBezTo>
                  <a:pt x="1335447" y="4276664"/>
                  <a:pt x="1331611" y="4267069"/>
                  <a:pt x="1331611" y="4263234"/>
                </a:cubicBezTo>
                <a:cubicBezTo>
                  <a:pt x="1331611" y="4247883"/>
                  <a:pt x="1357513" y="4235411"/>
                  <a:pt x="1409321" y="4225816"/>
                </a:cubicBezTo>
                <a:cubicBezTo>
                  <a:pt x="1461123" y="4216221"/>
                  <a:pt x="1488946" y="4205671"/>
                  <a:pt x="1492781" y="4194160"/>
                </a:cubicBezTo>
                <a:cubicBezTo>
                  <a:pt x="1492781" y="4178808"/>
                  <a:pt x="1486065" y="4166338"/>
                  <a:pt x="1472641" y="4156743"/>
                </a:cubicBezTo>
                <a:cubicBezTo>
                  <a:pt x="1459203" y="4147146"/>
                  <a:pt x="1440978" y="4142351"/>
                  <a:pt x="1417951" y="4142351"/>
                </a:cubicBezTo>
                <a:cubicBezTo>
                  <a:pt x="1394925" y="4142351"/>
                  <a:pt x="1373825" y="4148106"/>
                  <a:pt x="1354633" y="4159623"/>
                </a:cubicBezTo>
                <a:cubicBezTo>
                  <a:pt x="1281717" y="4205671"/>
                  <a:pt x="1216483" y="4234451"/>
                  <a:pt x="1158921" y="4245962"/>
                </a:cubicBezTo>
                <a:cubicBezTo>
                  <a:pt x="1124389" y="4249803"/>
                  <a:pt x="1095607" y="4258434"/>
                  <a:pt x="1072575" y="4271864"/>
                </a:cubicBezTo>
                <a:cubicBezTo>
                  <a:pt x="1049554" y="4285301"/>
                  <a:pt x="1022691" y="4304487"/>
                  <a:pt x="991989" y="4329427"/>
                </a:cubicBezTo>
                <a:cubicBezTo>
                  <a:pt x="961287" y="4354375"/>
                  <a:pt x="940186" y="4370687"/>
                  <a:pt x="928675" y="4378355"/>
                </a:cubicBezTo>
                <a:cubicBezTo>
                  <a:pt x="920995" y="4382197"/>
                  <a:pt x="906603" y="4389872"/>
                  <a:pt x="885503" y="4401383"/>
                </a:cubicBezTo>
                <a:cubicBezTo>
                  <a:pt x="864397" y="4412893"/>
                  <a:pt x="848087" y="4420568"/>
                  <a:pt x="836570" y="4424408"/>
                </a:cubicBezTo>
                <a:cubicBezTo>
                  <a:pt x="825059" y="4428243"/>
                  <a:pt x="809714" y="4428243"/>
                  <a:pt x="790529" y="4424408"/>
                </a:cubicBezTo>
                <a:cubicBezTo>
                  <a:pt x="771337" y="4412893"/>
                  <a:pt x="761746" y="4401383"/>
                  <a:pt x="761746" y="4389872"/>
                </a:cubicBezTo>
                <a:cubicBezTo>
                  <a:pt x="761746" y="4359170"/>
                  <a:pt x="807787" y="4324632"/>
                  <a:pt x="899895" y="4286261"/>
                </a:cubicBezTo>
                <a:cubicBezTo>
                  <a:pt x="1030367" y="4224856"/>
                  <a:pt x="1095607" y="4161538"/>
                  <a:pt x="1095607" y="4096304"/>
                </a:cubicBezTo>
                <a:lnTo>
                  <a:pt x="1088381" y="4066503"/>
                </a:lnTo>
                <a:lnTo>
                  <a:pt x="813283" y="4046376"/>
                </a:lnTo>
                <a:cubicBezTo>
                  <a:pt x="798409" y="4038939"/>
                  <a:pt x="794701" y="4027794"/>
                  <a:pt x="802127" y="4012930"/>
                </a:cubicBezTo>
                <a:cubicBezTo>
                  <a:pt x="809563" y="3998066"/>
                  <a:pt x="820709" y="3994359"/>
                  <a:pt x="835573" y="4001784"/>
                </a:cubicBezTo>
                <a:cubicBezTo>
                  <a:pt x="876447" y="4001784"/>
                  <a:pt x="933109" y="4008287"/>
                  <a:pt x="1005565" y="4021291"/>
                </a:cubicBezTo>
                <a:lnTo>
                  <a:pt x="1009577" y="4022103"/>
                </a:lnTo>
                <a:lnTo>
                  <a:pt x="997751" y="3998447"/>
                </a:lnTo>
                <a:cubicBezTo>
                  <a:pt x="997751" y="3986936"/>
                  <a:pt x="1015977" y="3964864"/>
                  <a:pt x="1052434" y="3932248"/>
                </a:cubicBezTo>
                <a:cubicBezTo>
                  <a:pt x="1088885" y="3899631"/>
                  <a:pt x="1116707" y="3879485"/>
                  <a:pt x="1135899" y="3871810"/>
                </a:cubicBezTo>
                <a:cubicBezTo>
                  <a:pt x="1162761" y="3856458"/>
                  <a:pt x="1185787" y="3829597"/>
                  <a:pt x="1204973" y="3791224"/>
                </a:cubicBezTo>
                <a:cubicBezTo>
                  <a:pt x="1243345" y="3714469"/>
                  <a:pt x="1245266" y="3658826"/>
                  <a:pt x="1210729" y="3624288"/>
                </a:cubicBezTo>
                <a:cubicBezTo>
                  <a:pt x="1195383" y="3608943"/>
                  <a:pt x="1151250" y="3601267"/>
                  <a:pt x="1078335" y="3601267"/>
                </a:cubicBezTo>
                <a:cubicBezTo>
                  <a:pt x="1001586" y="3601267"/>
                  <a:pt x="945943" y="3607024"/>
                  <a:pt x="911405" y="3618533"/>
                </a:cubicBezTo>
                <a:cubicBezTo>
                  <a:pt x="861517" y="3633885"/>
                  <a:pt x="813549" y="3641560"/>
                  <a:pt x="767495" y="3641560"/>
                </a:cubicBezTo>
                <a:lnTo>
                  <a:pt x="692671" y="3641560"/>
                </a:lnTo>
                <a:cubicBezTo>
                  <a:pt x="600565" y="3633885"/>
                  <a:pt x="554517" y="3628130"/>
                  <a:pt x="554517" y="3624288"/>
                </a:cubicBezTo>
                <a:cubicBezTo>
                  <a:pt x="562193" y="3616619"/>
                  <a:pt x="600565" y="3604143"/>
                  <a:pt x="669639" y="3586877"/>
                </a:cubicBezTo>
                <a:cubicBezTo>
                  <a:pt x="738714" y="3569605"/>
                  <a:pt x="777091" y="3559055"/>
                  <a:pt x="784767" y="3555215"/>
                </a:cubicBezTo>
                <a:cubicBezTo>
                  <a:pt x="803959" y="3539869"/>
                  <a:pt x="857682" y="3530274"/>
                  <a:pt x="945943" y="3526432"/>
                </a:cubicBezTo>
                <a:cubicBezTo>
                  <a:pt x="1076415" y="3514922"/>
                  <a:pt x="1141655" y="3489981"/>
                  <a:pt x="1141655" y="3451603"/>
                </a:cubicBezTo>
                <a:cubicBezTo>
                  <a:pt x="1141655" y="3436253"/>
                  <a:pt x="1137819" y="3422821"/>
                  <a:pt x="1130138" y="3411311"/>
                </a:cubicBezTo>
                <a:cubicBezTo>
                  <a:pt x="1114787" y="3388283"/>
                  <a:pt x="1109037" y="3374853"/>
                  <a:pt x="1112873" y="3371018"/>
                </a:cubicBezTo>
                <a:cubicBezTo>
                  <a:pt x="1116707" y="3363343"/>
                  <a:pt x="1125349" y="3360463"/>
                  <a:pt x="1138773" y="3362383"/>
                </a:cubicBezTo>
                <a:cubicBezTo>
                  <a:pt x="1152210" y="3364303"/>
                  <a:pt x="1160841" y="3369098"/>
                  <a:pt x="1164681" y="3376773"/>
                </a:cubicBezTo>
                <a:cubicBezTo>
                  <a:pt x="1180033" y="3392125"/>
                  <a:pt x="1195383" y="3395000"/>
                  <a:pt x="1210729" y="3385410"/>
                </a:cubicBezTo>
                <a:cubicBezTo>
                  <a:pt x="1226079" y="3375813"/>
                  <a:pt x="1233755" y="3359503"/>
                  <a:pt x="1233755" y="3336482"/>
                </a:cubicBezTo>
                <a:cubicBezTo>
                  <a:pt x="1233755" y="3313455"/>
                  <a:pt x="1215523" y="3283712"/>
                  <a:pt x="1179073" y="3247255"/>
                </a:cubicBezTo>
                <a:cubicBezTo>
                  <a:pt x="1142615" y="3210803"/>
                  <a:pt x="1105197" y="3182981"/>
                  <a:pt x="1066825" y="3163791"/>
                </a:cubicBezTo>
                <a:cubicBezTo>
                  <a:pt x="1047633" y="3156114"/>
                  <a:pt x="1020771" y="3140768"/>
                  <a:pt x="986241" y="3117743"/>
                </a:cubicBezTo>
                <a:cubicBezTo>
                  <a:pt x="982399" y="3113907"/>
                  <a:pt x="977599" y="3110067"/>
                  <a:pt x="971843" y="3106232"/>
                </a:cubicBezTo>
                <a:cubicBezTo>
                  <a:pt x="966089" y="3102391"/>
                  <a:pt x="961287" y="3098557"/>
                  <a:pt x="957458" y="3094715"/>
                </a:cubicBezTo>
                <a:lnTo>
                  <a:pt x="945943" y="3088960"/>
                </a:lnTo>
                <a:cubicBezTo>
                  <a:pt x="942107" y="3088960"/>
                  <a:pt x="920041" y="3077450"/>
                  <a:pt x="879743" y="3054423"/>
                </a:cubicBezTo>
                <a:cubicBezTo>
                  <a:pt x="839450" y="3031397"/>
                  <a:pt x="815469" y="3019887"/>
                  <a:pt x="807787" y="3019887"/>
                </a:cubicBezTo>
                <a:cubicBezTo>
                  <a:pt x="800117" y="3019887"/>
                  <a:pt x="784767" y="3031397"/>
                  <a:pt x="761746" y="3054423"/>
                </a:cubicBezTo>
                <a:cubicBezTo>
                  <a:pt x="738714" y="3073610"/>
                  <a:pt x="708017" y="3083205"/>
                  <a:pt x="669639" y="3083205"/>
                </a:cubicBezTo>
                <a:cubicBezTo>
                  <a:pt x="562193" y="3083205"/>
                  <a:pt x="508469" y="3044827"/>
                  <a:pt x="508469" y="2968077"/>
                </a:cubicBezTo>
                <a:cubicBezTo>
                  <a:pt x="508469" y="2945056"/>
                  <a:pt x="518059" y="2918195"/>
                  <a:pt x="537251" y="2887493"/>
                </a:cubicBezTo>
                <a:cubicBezTo>
                  <a:pt x="571783" y="2829930"/>
                  <a:pt x="619757" y="2801147"/>
                  <a:pt x="681155" y="2801147"/>
                </a:cubicBezTo>
                <a:cubicBezTo>
                  <a:pt x="750229" y="2801147"/>
                  <a:pt x="792442" y="2835685"/>
                  <a:pt x="807787" y="2904759"/>
                </a:cubicBezTo>
                <a:cubicBezTo>
                  <a:pt x="815469" y="2935461"/>
                  <a:pt x="840410" y="2966163"/>
                  <a:pt x="882623" y="2996859"/>
                </a:cubicBezTo>
                <a:cubicBezTo>
                  <a:pt x="917161" y="3019887"/>
                  <a:pt x="959373" y="3045787"/>
                  <a:pt x="1009261" y="3074570"/>
                </a:cubicBezTo>
                <a:cubicBezTo>
                  <a:pt x="1059149" y="3103351"/>
                  <a:pt x="1099442" y="3127338"/>
                  <a:pt x="1130138" y="3146523"/>
                </a:cubicBezTo>
                <a:cubicBezTo>
                  <a:pt x="1183861" y="3181061"/>
                  <a:pt x="1214563" y="3198327"/>
                  <a:pt x="1222245" y="3198327"/>
                </a:cubicBezTo>
                <a:cubicBezTo>
                  <a:pt x="1249106" y="3198327"/>
                  <a:pt x="1262537" y="3188736"/>
                  <a:pt x="1262537" y="3169551"/>
                </a:cubicBezTo>
                <a:cubicBezTo>
                  <a:pt x="1262537" y="3161875"/>
                  <a:pt x="1266371" y="3150359"/>
                  <a:pt x="1274047" y="3135013"/>
                </a:cubicBezTo>
                <a:cubicBezTo>
                  <a:pt x="1281717" y="3119663"/>
                  <a:pt x="1279802" y="3106232"/>
                  <a:pt x="1268287" y="3094715"/>
                </a:cubicBezTo>
                <a:cubicBezTo>
                  <a:pt x="1260617" y="3083205"/>
                  <a:pt x="1256777" y="3067855"/>
                  <a:pt x="1256777" y="3048667"/>
                </a:cubicBezTo>
                <a:cubicBezTo>
                  <a:pt x="1256777" y="3021807"/>
                  <a:pt x="1280762" y="2998779"/>
                  <a:pt x="1328730" y="2979594"/>
                </a:cubicBezTo>
                <a:cubicBezTo>
                  <a:pt x="1376698" y="2960402"/>
                  <a:pt x="1400685" y="2935461"/>
                  <a:pt x="1400685" y="2904759"/>
                </a:cubicBezTo>
                <a:cubicBezTo>
                  <a:pt x="1400685" y="2897088"/>
                  <a:pt x="1389175" y="2881738"/>
                  <a:pt x="1366143" y="2858711"/>
                </a:cubicBezTo>
                <a:cubicBezTo>
                  <a:pt x="1343122" y="2835685"/>
                  <a:pt x="1331611" y="2814578"/>
                  <a:pt x="1331611" y="2795392"/>
                </a:cubicBezTo>
                <a:cubicBezTo>
                  <a:pt x="1331611" y="2772365"/>
                  <a:pt x="1341202" y="2760855"/>
                  <a:pt x="1360393" y="2760855"/>
                </a:cubicBezTo>
                <a:cubicBezTo>
                  <a:pt x="1375745" y="2757019"/>
                  <a:pt x="1396845" y="2772365"/>
                  <a:pt x="1423706" y="2806903"/>
                </a:cubicBezTo>
                <a:cubicBezTo>
                  <a:pt x="1446733" y="2841447"/>
                  <a:pt x="1470721" y="2861592"/>
                  <a:pt x="1495661" y="2867347"/>
                </a:cubicBezTo>
                <a:cubicBezTo>
                  <a:pt x="1520609" y="2873103"/>
                  <a:pt x="1538834" y="2862552"/>
                  <a:pt x="1550345" y="2835685"/>
                </a:cubicBezTo>
                <a:cubicBezTo>
                  <a:pt x="1554185" y="2831850"/>
                  <a:pt x="1556105" y="2822253"/>
                  <a:pt x="1556105" y="2806903"/>
                </a:cubicBezTo>
                <a:cubicBezTo>
                  <a:pt x="1556105" y="2757019"/>
                  <a:pt x="1534994" y="2701376"/>
                  <a:pt x="1492781" y="2639973"/>
                </a:cubicBezTo>
                <a:cubicBezTo>
                  <a:pt x="1469761" y="2613111"/>
                  <a:pt x="1458249" y="2593925"/>
                  <a:pt x="1458249" y="2582415"/>
                </a:cubicBezTo>
                <a:lnTo>
                  <a:pt x="1452489" y="2576653"/>
                </a:lnTo>
                <a:cubicBezTo>
                  <a:pt x="1444818" y="2568984"/>
                  <a:pt x="1434263" y="2561307"/>
                  <a:pt x="1420831" y="2553632"/>
                </a:cubicBezTo>
                <a:cubicBezTo>
                  <a:pt x="1407401" y="2545957"/>
                  <a:pt x="1396845" y="2538282"/>
                  <a:pt x="1389175" y="2530605"/>
                </a:cubicBezTo>
                <a:cubicBezTo>
                  <a:pt x="1346962" y="2499904"/>
                  <a:pt x="1323937" y="2473042"/>
                  <a:pt x="1320101" y="2450021"/>
                </a:cubicBezTo>
                <a:cubicBezTo>
                  <a:pt x="1316259" y="2423154"/>
                  <a:pt x="1323937" y="2403008"/>
                  <a:pt x="1343122" y="2389576"/>
                </a:cubicBezTo>
                <a:cubicBezTo>
                  <a:pt x="1362314" y="2376146"/>
                  <a:pt x="1387255" y="2377106"/>
                  <a:pt x="1417951" y="2392458"/>
                </a:cubicBezTo>
                <a:cubicBezTo>
                  <a:pt x="1467839" y="2415483"/>
                  <a:pt x="1533079" y="2503744"/>
                  <a:pt x="1613663" y="2657243"/>
                </a:cubicBezTo>
                <a:cubicBezTo>
                  <a:pt x="1675063" y="2772365"/>
                  <a:pt x="1757567" y="2845280"/>
                  <a:pt x="1861185" y="2875983"/>
                </a:cubicBezTo>
                <a:cubicBezTo>
                  <a:pt x="1937933" y="2899003"/>
                  <a:pt x="1980141" y="2893248"/>
                  <a:pt x="1987821" y="2858711"/>
                </a:cubicBezTo>
                <a:cubicBezTo>
                  <a:pt x="1995491" y="2843360"/>
                  <a:pt x="2001253" y="2835685"/>
                  <a:pt x="2005087" y="2835685"/>
                </a:cubicBezTo>
                <a:cubicBezTo>
                  <a:pt x="2016603" y="2835685"/>
                  <a:pt x="2028114" y="2828008"/>
                  <a:pt x="2039625" y="2812664"/>
                </a:cubicBezTo>
                <a:cubicBezTo>
                  <a:pt x="2051135" y="2797312"/>
                  <a:pt x="2056897" y="2783882"/>
                  <a:pt x="2056897" y="2772365"/>
                </a:cubicBezTo>
                <a:cubicBezTo>
                  <a:pt x="2056897" y="2760855"/>
                  <a:pt x="2077042" y="2733034"/>
                  <a:pt x="2117335" y="2688901"/>
                </a:cubicBezTo>
                <a:cubicBezTo>
                  <a:pt x="2157633" y="2644773"/>
                  <a:pt x="2183535" y="2622706"/>
                  <a:pt x="2195045" y="2622706"/>
                </a:cubicBezTo>
                <a:cubicBezTo>
                  <a:pt x="2202721" y="2622706"/>
                  <a:pt x="2206555" y="2616951"/>
                  <a:pt x="2206555" y="2605435"/>
                </a:cubicBezTo>
                <a:cubicBezTo>
                  <a:pt x="2206555" y="2601600"/>
                  <a:pt x="2196965" y="2595845"/>
                  <a:pt x="2177773" y="2588170"/>
                </a:cubicBezTo>
                <a:cubicBezTo>
                  <a:pt x="2158587" y="2580495"/>
                  <a:pt x="2137481" y="2572818"/>
                  <a:pt x="2114459" y="2565143"/>
                </a:cubicBezTo>
                <a:cubicBezTo>
                  <a:pt x="2102946" y="2561306"/>
                  <a:pt x="2093831" y="2557947"/>
                  <a:pt x="2087114" y="2555071"/>
                </a:cubicBezTo>
                <a:lnTo>
                  <a:pt x="2085895" y="2554392"/>
                </a:lnTo>
                <a:lnTo>
                  <a:pt x="2075605" y="2571543"/>
                </a:lnTo>
                <a:cubicBezTo>
                  <a:pt x="2056418" y="2592650"/>
                  <a:pt x="2027639" y="2608000"/>
                  <a:pt x="1989263" y="2617595"/>
                </a:cubicBezTo>
                <a:cubicBezTo>
                  <a:pt x="1966237" y="2625266"/>
                  <a:pt x="1947050" y="2629106"/>
                  <a:pt x="1931699" y="2629106"/>
                </a:cubicBezTo>
                <a:cubicBezTo>
                  <a:pt x="1889487" y="2629106"/>
                  <a:pt x="1853029" y="2612795"/>
                  <a:pt x="1822327" y="2580178"/>
                </a:cubicBezTo>
                <a:cubicBezTo>
                  <a:pt x="1791631" y="2547562"/>
                  <a:pt x="1776285" y="2513979"/>
                  <a:pt x="1776285" y="2479442"/>
                </a:cubicBezTo>
                <a:cubicBezTo>
                  <a:pt x="1776285" y="2421883"/>
                  <a:pt x="1797386" y="2377751"/>
                  <a:pt x="1839599" y="2347048"/>
                </a:cubicBezTo>
                <a:cubicBezTo>
                  <a:pt x="1874141" y="2324027"/>
                  <a:pt x="1906759" y="2312512"/>
                  <a:pt x="1937455" y="2312512"/>
                </a:cubicBezTo>
                <a:cubicBezTo>
                  <a:pt x="1960481" y="2312512"/>
                  <a:pt x="1981827" y="2317069"/>
                  <a:pt x="2001495" y="2326184"/>
                </a:cubicBezTo>
                <a:lnTo>
                  <a:pt x="2004289" y="2328307"/>
                </a:lnTo>
                <a:lnTo>
                  <a:pt x="2005087" y="2297482"/>
                </a:lnTo>
                <a:cubicBezTo>
                  <a:pt x="2008922" y="2249509"/>
                  <a:pt x="2008922" y="2221687"/>
                  <a:pt x="2005087" y="2214011"/>
                </a:cubicBezTo>
                <a:lnTo>
                  <a:pt x="2005087" y="2185229"/>
                </a:lnTo>
                <a:cubicBezTo>
                  <a:pt x="2005087" y="2177559"/>
                  <a:pt x="2009882" y="2146856"/>
                  <a:pt x="2019479" y="2093133"/>
                </a:cubicBezTo>
                <a:lnTo>
                  <a:pt x="2020699" y="2081407"/>
                </a:lnTo>
                <a:lnTo>
                  <a:pt x="1933547" y="2039906"/>
                </a:lnTo>
                <a:cubicBezTo>
                  <a:pt x="1862957" y="2002752"/>
                  <a:pt x="1827651" y="1976743"/>
                  <a:pt x="1827651" y="1961879"/>
                </a:cubicBezTo>
                <a:cubicBezTo>
                  <a:pt x="1827651" y="1954453"/>
                  <a:pt x="1835090" y="1950735"/>
                  <a:pt x="1849943" y="1950735"/>
                </a:cubicBezTo>
                <a:cubicBezTo>
                  <a:pt x="1872243" y="1950735"/>
                  <a:pt x="1909397" y="1969317"/>
                  <a:pt x="1961415" y="2006471"/>
                </a:cubicBezTo>
                <a:cubicBezTo>
                  <a:pt x="1979999" y="2017616"/>
                  <a:pt x="1995791" y="2026904"/>
                  <a:pt x="2008795" y="2034335"/>
                </a:cubicBezTo>
                <a:lnTo>
                  <a:pt x="2024699" y="2043010"/>
                </a:lnTo>
                <a:lnTo>
                  <a:pt x="2033869" y="1954979"/>
                </a:lnTo>
                <a:cubicBezTo>
                  <a:pt x="2033869" y="1931959"/>
                  <a:pt x="2022354" y="1900303"/>
                  <a:pt x="1999333" y="1860003"/>
                </a:cubicBezTo>
                <a:cubicBezTo>
                  <a:pt x="1976306" y="1819712"/>
                  <a:pt x="1964795" y="1791890"/>
                  <a:pt x="1964795" y="1776539"/>
                </a:cubicBezTo>
                <a:cubicBezTo>
                  <a:pt x="1964795" y="1768863"/>
                  <a:pt x="1961921" y="1761187"/>
                  <a:pt x="1956161" y="1753512"/>
                </a:cubicBezTo>
                <a:cubicBezTo>
                  <a:pt x="1950405" y="1745837"/>
                  <a:pt x="1947530" y="1738167"/>
                  <a:pt x="1947530" y="1730491"/>
                </a:cubicBezTo>
                <a:cubicBezTo>
                  <a:pt x="1947530" y="1695954"/>
                  <a:pt x="1922583" y="1646066"/>
                  <a:pt x="1872695" y="1580827"/>
                </a:cubicBezTo>
                <a:cubicBezTo>
                  <a:pt x="1830482" y="1527103"/>
                  <a:pt x="1828562" y="1498322"/>
                  <a:pt x="1866939" y="1494487"/>
                </a:cubicBezTo>
                <a:cubicBezTo>
                  <a:pt x="1882290" y="1490647"/>
                  <a:pt x="1905317" y="1511752"/>
                  <a:pt x="1936013" y="1557800"/>
                </a:cubicBezTo>
                <a:cubicBezTo>
                  <a:pt x="1966711" y="1611528"/>
                  <a:pt x="1982061" y="1640311"/>
                  <a:pt x="1982061" y="1644146"/>
                </a:cubicBezTo>
                <a:cubicBezTo>
                  <a:pt x="1982061" y="1651821"/>
                  <a:pt x="1993578" y="1671007"/>
                  <a:pt x="2016603" y="1701709"/>
                </a:cubicBezTo>
                <a:cubicBezTo>
                  <a:pt x="2104865" y="1820672"/>
                  <a:pt x="2148991" y="1920442"/>
                  <a:pt x="2148991" y="2001032"/>
                </a:cubicBezTo>
                <a:cubicBezTo>
                  <a:pt x="2148991" y="2024059"/>
                  <a:pt x="2159547" y="2058597"/>
                  <a:pt x="2180653" y="2104643"/>
                </a:cubicBezTo>
                <a:cubicBezTo>
                  <a:pt x="2201761" y="2150691"/>
                  <a:pt x="2214231" y="2183314"/>
                  <a:pt x="2218066" y="2202501"/>
                </a:cubicBezTo>
                <a:cubicBezTo>
                  <a:pt x="2225747" y="2233202"/>
                  <a:pt x="2259319" y="2275415"/>
                  <a:pt x="2318802" y="2329138"/>
                </a:cubicBezTo>
                <a:cubicBezTo>
                  <a:pt x="2378287" y="2382861"/>
                  <a:pt x="2421458" y="2409723"/>
                  <a:pt x="2448321" y="2409723"/>
                </a:cubicBezTo>
                <a:cubicBezTo>
                  <a:pt x="2467506" y="2409723"/>
                  <a:pt x="2496282" y="2423154"/>
                  <a:pt x="2534659" y="2450021"/>
                </a:cubicBezTo>
                <a:cubicBezTo>
                  <a:pt x="2553847" y="2453856"/>
                  <a:pt x="2563442" y="2471128"/>
                  <a:pt x="2563442" y="2501824"/>
                </a:cubicBezTo>
                <a:lnTo>
                  <a:pt x="2562723" y="2504989"/>
                </a:lnTo>
                <a:lnTo>
                  <a:pt x="2587909" y="2502469"/>
                </a:lnTo>
                <a:cubicBezTo>
                  <a:pt x="2599419" y="2506304"/>
                  <a:pt x="2614770" y="2513979"/>
                  <a:pt x="2633957" y="2525495"/>
                </a:cubicBezTo>
                <a:cubicBezTo>
                  <a:pt x="2660818" y="2540847"/>
                  <a:pt x="2685765" y="2542760"/>
                  <a:pt x="2708793" y="2531250"/>
                </a:cubicBezTo>
                <a:lnTo>
                  <a:pt x="2715090" y="2529261"/>
                </a:lnTo>
                <a:lnTo>
                  <a:pt x="2776395" y="2455432"/>
                </a:lnTo>
                <a:cubicBezTo>
                  <a:pt x="2832719" y="2392293"/>
                  <a:pt x="2895321" y="2326283"/>
                  <a:pt x="2964201" y="2257402"/>
                </a:cubicBezTo>
                <a:cubicBezTo>
                  <a:pt x="3492265" y="1729339"/>
                  <a:pt x="4080603" y="1427995"/>
                  <a:pt x="4729207" y="1353370"/>
                </a:cubicBezTo>
                <a:cubicBezTo>
                  <a:pt x="4780874" y="1347629"/>
                  <a:pt x="4884187" y="1344763"/>
                  <a:pt x="5039169" y="1344763"/>
                </a:cubicBezTo>
                <a:cubicBezTo>
                  <a:pt x="5240066" y="1344763"/>
                  <a:pt x="5374945" y="1350504"/>
                  <a:pt x="5443827" y="1361978"/>
                </a:cubicBezTo>
                <a:lnTo>
                  <a:pt x="5456442" y="1363883"/>
                </a:lnTo>
                <a:lnTo>
                  <a:pt x="5468403" y="1353773"/>
                </a:lnTo>
                <a:cubicBezTo>
                  <a:pt x="5485671" y="1341781"/>
                  <a:pt x="5500061" y="1334826"/>
                  <a:pt x="5511571" y="1332907"/>
                </a:cubicBezTo>
                <a:cubicBezTo>
                  <a:pt x="5538439" y="1332907"/>
                  <a:pt x="5572010" y="1330032"/>
                  <a:pt x="5612307" y="1324272"/>
                </a:cubicBezTo>
                <a:cubicBezTo>
                  <a:pt x="5652601" y="1318515"/>
                  <a:pt x="5682343" y="1315637"/>
                  <a:pt x="5701529" y="1315637"/>
                </a:cubicBezTo>
                <a:cubicBezTo>
                  <a:pt x="5732231" y="1315637"/>
                  <a:pt x="5757171" y="1317557"/>
                  <a:pt x="5776363" y="1321397"/>
                </a:cubicBezTo>
                <a:cubicBezTo>
                  <a:pt x="5784034" y="1321397"/>
                  <a:pt x="5797465" y="1322357"/>
                  <a:pt x="5816657" y="1324272"/>
                </a:cubicBezTo>
                <a:cubicBezTo>
                  <a:pt x="5835842" y="1326192"/>
                  <a:pt x="5853107" y="1329072"/>
                  <a:pt x="5868458" y="1332907"/>
                </a:cubicBezTo>
                <a:lnTo>
                  <a:pt x="5885730" y="1332907"/>
                </a:lnTo>
                <a:cubicBezTo>
                  <a:pt x="5885730" y="1340583"/>
                  <a:pt x="5893405" y="1344418"/>
                  <a:pt x="5908751" y="1344418"/>
                </a:cubicBezTo>
                <a:cubicBezTo>
                  <a:pt x="5920267" y="1344418"/>
                  <a:pt x="5935618" y="1339623"/>
                  <a:pt x="5954803" y="1330032"/>
                </a:cubicBezTo>
                <a:cubicBezTo>
                  <a:pt x="5973991" y="1320437"/>
                  <a:pt x="5983586" y="1311802"/>
                  <a:pt x="5983586" y="1304125"/>
                </a:cubicBezTo>
                <a:cubicBezTo>
                  <a:pt x="5983586" y="1296450"/>
                  <a:pt x="5998938" y="1275344"/>
                  <a:pt x="6029634" y="1240807"/>
                </a:cubicBezTo>
                <a:cubicBezTo>
                  <a:pt x="6060337" y="1206269"/>
                  <a:pt x="6066091" y="1179408"/>
                  <a:pt x="6046905" y="1160221"/>
                </a:cubicBezTo>
                <a:cubicBezTo>
                  <a:pt x="6031554" y="1144871"/>
                  <a:pt x="6014289" y="1114168"/>
                  <a:pt x="5995097" y="1068122"/>
                </a:cubicBezTo>
                <a:cubicBezTo>
                  <a:pt x="5975911" y="1022074"/>
                  <a:pt x="5966315" y="987530"/>
                  <a:pt x="5966315" y="964511"/>
                </a:cubicBezTo>
                <a:cubicBezTo>
                  <a:pt x="5966315" y="903111"/>
                  <a:pt x="5987421" y="860898"/>
                  <a:pt x="6029634" y="837872"/>
                </a:cubicBezTo>
                <a:cubicBezTo>
                  <a:pt x="6041149" y="834037"/>
                  <a:pt x="6053621" y="825402"/>
                  <a:pt x="6067051" y="811971"/>
                </a:cubicBezTo>
                <a:cubicBezTo>
                  <a:pt x="6080482" y="798539"/>
                  <a:pt x="6089117" y="791824"/>
                  <a:pt x="6092953" y="791824"/>
                </a:cubicBezTo>
                <a:cubicBezTo>
                  <a:pt x="6096794" y="791824"/>
                  <a:pt x="6110225" y="795659"/>
                  <a:pt x="6133245" y="803334"/>
                </a:cubicBezTo>
                <a:cubicBezTo>
                  <a:pt x="6156273" y="814845"/>
                  <a:pt x="6181218" y="812930"/>
                  <a:pt x="6208081" y="797579"/>
                </a:cubicBezTo>
                <a:cubicBezTo>
                  <a:pt x="6227266" y="786062"/>
                  <a:pt x="6242618" y="778387"/>
                  <a:pt x="6254129" y="774554"/>
                </a:cubicBezTo>
                <a:cubicBezTo>
                  <a:pt x="6265643" y="770718"/>
                  <a:pt x="6275234" y="771678"/>
                  <a:pt x="6282909" y="777432"/>
                </a:cubicBezTo>
                <a:cubicBezTo>
                  <a:pt x="6290586" y="783187"/>
                  <a:pt x="6298261" y="795659"/>
                  <a:pt x="6305937" y="814845"/>
                </a:cubicBezTo>
                <a:cubicBezTo>
                  <a:pt x="6317447" y="845547"/>
                  <a:pt x="6332797" y="858978"/>
                  <a:pt x="6351985" y="855138"/>
                </a:cubicBezTo>
                <a:cubicBezTo>
                  <a:pt x="6367335" y="851303"/>
                  <a:pt x="6376931" y="851303"/>
                  <a:pt x="6380765" y="855138"/>
                </a:cubicBezTo>
                <a:cubicBezTo>
                  <a:pt x="6384601" y="858978"/>
                  <a:pt x="6385561" y="864733"/>
                  <a:pt x="6383641" y="872410"/>
                </a:cubicBezTo>
                <a:cubicBezTo>
                  <a:pt x="6381725" y="880085"/>
                  <a:pt x="6382681" y="889680"/>
                  <a:pt x="6386521" y="901191"/>
                </a:cubicBezTo>
                <a:lnTo>
                  <a:pt x="6388034" y="902179"/>
                </a:lnTo>
                <a:lnTo>
                  <a:pt x="6428939" y="841709"/>
                </a:lnTo>
                <a:cubicBezTo>
                  <a:pt x="6447545" y="816901"/>
                  <a:pt x="6456850" y="801398"/>
                  <a:pt x="6456850" y="795197"/>
                </a:cubicBezTo>
                <a:cubicBezTo>
                  <a:pt x="6456850" y="792098"/>
                  <a:pt x="6469253" y="768842"/>
                  <a:pt x="6494057" y="725429"/>
                </a:cubicBezTo>
                <a:cubicBezTo>
                  <a:pt x="6518859" y="688221"/>
                  <a:pt x="6537466" y="671168"/>
                  <a:pt x="6549869" y="674270"/>
                </a:cubicBezTo>
                <a:close/>
                <a:moveTo>
                  <a:pt x="6651307" y="653670"/>
                </a:moveTo>
                <a:cubicBezTo>
                  <a:pt x="6655147" y="657510"/>
                  <a:pt x="6653227" y="666146"/>
                  <a:pt x="6645553" y="679578"/>
                </a:cubicBezTo>
                <a:cubicBezTo>
                  <a:pt x="6637877" y="693008"/>
                  <a:pt x="6632122" y="699723"/>
                  <a:pt x="6628287" y="699723"/>
                </a:cubicBezTo>
                <a:cubicBezTo>
                  <a:pt x="6612935" y="695882"/>
                  <a:pt x="6620605" y="680538"/>
                  <a:pt x="6651307" y="653670"/>
                </a:cubicBezTo>
                <a:close/>
                <a:moveTo>
                  <a:pt x="7163608" y="624886"/>
                </a:moveTo>
                <a:cubicBezTo>
                  <a:pt x="7167450" y="628728"/>
                  <a:pt x="7163608" y="634483"/>
                  <a:pt x="7152098" y="642160"/>
                </a:cubicBezTo>
                <a:cubicBezTo>
                  <a:pt x="7140588" y="642160"/>
                  <a:pt x="7140588" y="638325"/>
                  <a:pt x="7152098" y="630648"/>
                </a:cubicBezTo>
                <a:close/>
                <a:moveTo>
                  <a:pt x="6904583" y="584595"/>
                </a:moveTo>
                <a:cubicBezTo>
                  <a:pt x="6935280" y="584595"/>
                  <a:pt x="6967896" y="596112"/>
                  <a:pt x="7002439" y="619133"/>
                </a:cubicBezTo>
                <a:cubicBezTo>
                  <a:pt x="7044652" y="649835"/>
                  <a:pt x="7065752" y="693968"/>
                  <a:pt x="7065752" y="751526"/>
                </a:cubicBezTo>
                <a:cubicBezTo>
                  <a:pt x="7065752" y="786062"/>
                  <a:pt x="7050407" y="819645"/>
                  <a:pt x="7019711" y="852263"/>
                </a:cubicBezTo>
                <a:cubicBezTo>
                  <a:pt x="6989008" y="884880"/>
                  <a:pt x="6952551" y="901191"/>
                  <a:pt x="6910338" y="901191"/>
                </a:cubicBezTo>
                <a:lnTo>
                  <a:pt x="6909213" y="900965"/>
                </a:lnTo>
                <a:lnTo>
                  <a:pt x="6908007" y="902171"/>
                </a:lnTo>
                <a:lnTo>
                  <a:pt x="6906196" y="900362"/>
                </a:lnTo>
                <a:lnTo>
                  <a:pt x="6852775" y="889680"/>
                </a:lnTo>
                <a:cubicBezTo>
                  <a:pt x="6776024" y="870488"/>
                  <a:pt x="6737653" y="828275"/>
                  <a:pt x="6737653" y="763042"/>
                </a:cubicBezTo>
                <a:cubicBezTo>
                  <a:pt x="6737653" y="716989"/>
                  <a:pt x="6753964" y="675736"/>
                  <a:pt x="6786575" y="639285"/>
                </a:cubicBezTo>
                <a:cubicBezTo>
                  <a:pt x="6819197" y="602827"/>
                  <a:pt x="6858530" y="584595"/>
                  <a:pt x="6904583" y="584595"/>
                </a:cubicBezTo>
                <a:close/>
                <a:moveTo>
                  <a:pt x="6130365" y="411910"/>
                </a:moveTo>
                <a:cubicBezTo>
                  <a:pt x="6155311" y="408075"/>
                  <a:pt x="6175458" y="413830"/>
                  <a:pt x="6190809" y="429181"/>
                </a:cubicBezTo>
                <a:cubicBezTo>
                  <a:pt x="6202319" y="448368"/>
                  <a:pt x="6208081" y="463718"/>
                  <a:pt x="6208081" y="475229"/>
                </a:cubicBezTo>
                <a:cubicBezTo>
                  <a:pt x="6208081" y="509766"/>
                  <a:pt x="6185053" y="527037"/>
                  <a:pt x="6139007" y="527037"/>
                </a:cubicBezTo>
                <a:cubicBezTo>
                  <a:pt x="6096794" y="527037"/>
                  <a:pt x="6075682" y="509766"/>
                  <a:pt x="6075682" y="475229"/>
                </a:cubicBezTo>
                <a:cubicBezTo>
                  <a:pt x="6075682" y="463718"/>
                  <a:pt x="6077602" y="454123"/>
                  <a:pt x="6081442" y="446448"/>
                </a:cubicBezTo>
                <a:cubicBezTo>
                  <a:pt x="6089117" y="427261"/>
                  <a:pt x="6105423" y="415746"/>
                  <a:pt x="6130365" y="411910"/>
                </a:cubicBezTo>
                <a:close/>
                <a:moveTo>
                  <a:pt x="7330092" y="290550"/>
                </a:moveTo>
                <a:cubicBezTo>
                  <a:pt x="7340170" y="290550"/>
                  <a:pt x="7345208" y="300629"/>
                  <a:pt x="7345208" y="320782"/>
                </a:cubicBezTo>
                <a:cubicBezTo>
                  <a:pt x="7345208" y="330088"/>
                  <a:pt x="7339007" y="344040"/>
                  <a:pt x="7326608" y="362645"/>
                </a:cubicBezTo>
                <a:cubicBezTo>
                  <a:pt x="7323504" y="368846"/>
                  <a:pt x="7314975" y="382798"/>
                  <a:pt x="7301024" y="404502"/>
                </a:cubicBezTo>
                <a:cubicBezTo>
                  <a:pt x="7287069" y="426211"/>
                  <a:pt x="7274664" y="445589"/>
                  <a:pt x="7263813" y="462643"/>
                </a:cubicBezTo>
                <a:cubicBezTo>
                  <a:pt x="7252960" y="479696"/>
                  <a:pt x="7241332" y="491325"/>
                  <a:pt x="7228928" y="497526"/>
                </a:cubicBezTo>
                <a:cubicBezTo>
                  <a:pt x="7207224" y="509931"/>
                  <a:pt x="7187071" y="516133"/>
                  <a:pt x="7168469" y="516133"/>
                </a:cubicBezTo>
                <a:lnTo>
                  <a:pt x="7146370" y="509818"/>
                </a:lnTo>
                <a:lnTo>
                  <a:pt x="7152098" y="521277"/>
                </a:lnTo>
                <a:cubicBezTo>
                  <a:pt x="7152098" y="559654"/>
                  <a:pt x="7130992" y="578840"/>
                  <a:pt x="7088784" y="578840"/>
                </a:cubicBezTo>
                <a:cubicBezTo>
                  <a:pt x="7069594" y="578840"/>
                  <a:pt x="7054242" y="573085"/>
                  <a:pt x="7042732" y="561574"/>
                </a:cubicBezTo>
                <a:cubicBezTo>
                  <a:pt x="7023540" y="538549"/>
                  <a:pt x="7024500" y="512646"/>
                  <a:pt x="7045612" y="483864"/>
                </a:cubicBezTo>
                <a:cubicBezTo>
                  <a:pt x="7056162" y="469474"/>
                  <a:pt x="7068396" y="461555"/>
                  <a:pt x="7082308" y="460120"/>
                </a:cubicBezTo>
                <a:cubicBezTo>
                  <a:pt x="7096218" y="458682"/>
                  <a:pt x="7111805" y="463718"/>
                  <a:pt x="7129077" y="475229"/>
                </a:cubicBezTo>
                <a:lnTo>
                  <a:pt x="7137079" y="491234"/>
                </a:lnTo>
                <a:lnTo>
                  <a:pt x="7135909" y="488226"/>
                </a:lnTo>
                <a:cubicBezTo>
                  <a:pt x="7135909" y="478922"/>
                  <a:pt x="7140559" y="464970"/>
                  <a:pt x="7149860" y="446365"/>
                </a:cubicBezTo>
                <a:cubicBezTo>
                  <a:pt x="7152964" y="440163"/>
                  <a:pt x="7174668" y="420010"/>
                  <a:pt x="7214978" y="385901"/>
                </a:cubicBezTo>
                <a:cubicBezTo>
                  <a:pt x="7233583" y="370394"/>
                  <a:pt x="7256839" y="348690"/>
                  <a:pt x="7284741" y="320782"/>
                </a:cubicBezTo>
                <a:cubicBezTo>
                  <a:pt x="7304896" y="300629"/>
                  <a:pt x="7320013" y="290550"/>
                  <a:pt x="7330092" y="290550"/>
                </a:cubicBezTo>
                <a:close/>
                <a:moveTo>
                  <a:pt x="6092953" y="26240"/>
                </a:moveTo>
                <a:cubicBezTo>
                  <a:pt x="6127490" y="26240"/>
                  <a:pt x="6144762" y="41592"/>
                  <a:pt x="6144762" y="72294"/>
                </a:cubicBezTo>
                <a:cubicBezTo>
                  <a:pt x="6144762" y="87645"/>
                  <a:pt x="6137085" y="102990"/>
                  <a:pt x="6121735" y="118341"/>
                </a:cubicBezTo>
                <a:cubicBezTo>
                  <a:pt x="6106383" y="133693"/>
                  <a:pt x="6091033" y="141368"/>
                  <a:pt x="6075682" y="141368"/>
                </a:cubicBezTo>
                <a:cubicBezTo>
                  <a:pt x="6041149" y="141368"/>
                  <a:pt x="6023879" y="124096"/>
                  <a:pt x="6023879" y="89560"/>
                </a:cubicBezTo>
                <a:cubicBezTo>
                  <a:pt x="6023879" y="74208"/>
                  <a:pt x="6031554" y="58862"/>
                  <a:pt x="6046905" y="43512"/>
                </a:cubicBezTo>
                <a:cubicBezTo>
                  <a:pt x="6058417" y="32002"/>
                  <a:pt x="6073767" y="26240"/>
                  <a:pt x="6092953" y="26240"/>
                </a:cubicBezTo>
                <a:close/>
                <a:moveTo>
                  <a:pt x="5049147" y="0"/>
                </a:moveTo>
                <a:cubicBezTo>
                  <a:pt x="5086301" y="0"/>
                  <a:pt x="5116029" y="11155"/>
                  <a:pt x="5138319" y="33446"/>
                </a:cubicBezTo>
                <a:cubicBezTo>
                  <a:pt x="5168047" y="63174"/>
                  <a:pt x="5182911" y="92890"/>
                  <a:pt x="5182911" y="122618"/>
                </a:cubicBezTo>
                <a:cubicBezTo>
                  <a:pt x="5182911" y="189499"/>
                  <a:pt x="5149465" y="222946"/>
                  <a:pt x="5082593" y="222946"/>
                </a:cubicBezTo>
                <a:cubicBezTo>
                  <a:pt x="5052866" y="222946"/>
                  <a:pt x="5023138" y="208082"/>
                  <a:pt x="4993410" y="178355"/>
                </a:cubicBezTo>
                <a:cubicBezTo>
                  <a:pt x="4963683" y="148627"/>
                  <a:pt x="4948819" y="118910"/>
                  <a:pt x="4948819" y="89182"/>
                </a:cubicBezTo>
                <a:cubicBezTo>
                  <a:pt x="4948819" y="29728"/>
                  <a:pt x="4982266" y="0"/>
                  <a:pt x="5049147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6019935"/>
      </p:ext>
    </p:extLst>
  </p:cSld>
  <p:clrMapOvr>
    <a:masterClrMapping/>
  </p:clrMapOvr>
</p:sldLayout>
</file>

<file path=ppt/slideLayouts/slideLayout2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64645" y="737708"/>
            <a:ext cx="10823660" cy="9217467"/>
          </a:xfrm>
          <a:custGeom>
            <a:avLst/>
            <a:gdLst>
              <a:gd name="connsiteX0" fmla="*/ 7144197 w 10823660"/>
              <a:gd name="connsiteY0" fmla="*/ 8964141 h 9217467"/>
              <a:gd name="connsiteX1" fmla="*/ 7180937 w 10823660"/>
              <a:gd name="connsiteY1" fmla="*/ 8969786 h 9217467"/>
              <a:gd name="connsiteX2" fmla="*/ 7184816 w 10823660"/>
              <a:gd name="connsiteY2" fmla="*/ 9009757 h 9217467"/>
              <a:gd name="connsiteX3" fmla="*/ 6957627 w 10823660"/>
              <a:gd name="connsiteY3" fmla="*/ 8863892 h 9217467"/>
              <a:gd name="connsiteX4" fmla="*/ 6973838 w 10823660"/>
              <a:gd name="connsiteY4" fmla="*/ 8869963 h 9217467"/>
              <a:gd name="connsiteX5" fmla="*/ 6968754 w 10823660"/>
              <a:gd name="connsiteY5" fmla="*/ 8885293 h 9217467"/>
              <a:gd name="connsiteX6" fmla="*/ 6951169 w 10823660"/>
              <a:gd name="connsiteY6" fmla="*/ 8873641 h 9217467"/>
              <a:gd name="connsiteX7" fmla="*/ 6957627 w 10823660"/>
              <a:gd name="connsiteY7" fmla="*/ 8863892 h 9217467"/>
              <a:gd name="connsiteX8" fmla="*/ 6897458 w 10823660"/>
              <a:gd name="connsiteY8" fmla="*/ 8828706 h 9217467"/>
              <a:gd name="connsiteX9" fmla="*/ 6917588 w 10823660"/>
              <a:gd name="connsiteY9" fmla="*/ 8832689 h 9217467"/>
              <a:gd name="connsiteX10" fmla="*/ 6921460 w 10823660"/>
              <a:gd name="connsiteY10" fmla="*/ 8872655 h 9217467"/>
              <a:gd name="connsiteX11" fmla="*/ 6891748 w 10823660"/>
              <a:gd name="connsiteY11" fmla="*/ 8871689 h 9217467"/>
              <a:gd name="connsiteX12" fmla="*/ 6879267 w 10823660"/>
              <a:gd name="connsiteY12" fmla="*/ 8844697 h 9217467"/>
              <a:gd name="connsiteX13" fmla="*/ 6897458 w 10823660"/>
              <a:gd name="connsiteY13" fmla="*/ 8828706 h 9217467"/>
              <a:gd name="connsiteX14" fmla="*/ 8003227 w 10823660"/>
              <a:gd name="connsiteY14" fmla="*/ 8771135 h 9217467"/>
              <a:gd name="connsiteX15" fmla="*/ 8031750 w 10823660"/>
              <a:gd name="connsiteY15" fmla="*/ 8785361 h 9217467"/>
              <a:gd name="connsiteX16" fmla="*/ 8051270 w 10823660"/>
              <a:gd name="connsiteY16" fmla="*/ 8816994 h 9217467"/>
              <a:gd name="connsiteX17" fmla="*/ 7998887 w 10823660"/>
              <a:gd name="connsiteY17" fmla="*/ 8819686 h 9217467"/>
              <a:gd name="connsiteX18" fmla="*/ 7987977 w 10823660"/>
              <a:gd name="connsiteY18" fmla="*/ 8775057 h 9217467"/>
              <a:gd name="connsiteX19" fmla="*/ 8003227 w 10823660"/>
              <a:gd name="connsiteY19" fmla="*/ 8771135 h 9217467"/>
              <a:gd name="connsiteX20" fmla="*/ 8052650 w 10823660"/>
              <a:gd name="connsiteY20" fmla="*/ 8708016 h 9217467"/>
              <a:gd name="connsiteX21" fmla="*/ 8167823 w 10823660"/>
              <a:gd name="connsiteY21" fmla="*/ 8763281 h 9217467"/>
              <a:gd name="connsiteX22" fmla="*/ 8194366 w 10823660"/>
              <a:gd name="connsiteY22" fmla="*/ 8799589 h 9217467"/>
              <a:gd name="connsiteX23" fmla="*/ 8099792 w 10823660"/>
              <a:gd name="connsiteY23" fmla="*/ 8774324 h 9217467"/>
              <a:gd name="connsiteX24" fmla="*/ 8038078 w 10823660"/>
              <a:gd name="connsiteY24" fmla="*/ 8714733 h 9217467"/>
              <a:gd name="connsiteX25" fmla="*/ 8052650 w 10823660"/>
              <a:gd name="connsiteY25" fmla="*/ 8708016 h 9217467"/>
              <a:gd name="connsiteX26" fmla="*/ 5458102 w 10823660"/>
              <a:gd name="connsiteY26" fmla="*/ 8694721 h 9217467"/>
              <a:gd name="connsiteX27" fmla="*/ 5473636 w 10823660"/>
              <a:gd name="connsiteY27" fmla="*/ 8708734 h 9217467"/>
              <a:gd name="connsiteX28" fmla="*/ 5477734 w 10823660"/>
              <a:gd name="connsiteY28" fmla="*/ 8725294 h 9217467"/>
              <a:gd name="connsiteX29" fmla="*/ 5457572 w 10823660"/>
              <a:gd name="connsiteY29" fmla="*/ 8714253 h 9217467"/>
              <a:gd name="connsiteX30" fmla="*/ 5458102 w 10823660"/>
              <a:gd name="connsiteY30" fmla="*/ 8694721 h 9217467"/>
              <a:gd name="connsiteX31" fmla="*/ 5483426 w 10823660"/>
              <a:gd name="connsiteY31" fmla="*/ 8683260 h 9217467"/>
              <a:gd name="connsiteX32" fmla="*/ 5527589 w 10823660"/>
              <a:gd name="connsiteY32" fmla="*/ 8731665 h 9217467"/>
              <a:gd name="connsiteX33" fmla="*/ 5533861 w 10823660"/>
              <a:gd name="connsiteY33" fmla="*/ 8751625 h 9217467"/>
              <a:gd name="connsiteX34" fmla="*/ 5500611 w 10823660"/>
              <a:gd name="connsiteY34" fmla="*/ 8720201 h 9217467"/>
              <a:gd name="connsiteX35" fmla="*/ 5793385 w 10823660"/>
              <a:gd name="connsiteY35" fmla="*/ 8656942 h 9217467"/>
              <a:gd name="connsiteX36" fmla="*/ 5795566 w 10823660"/>
              <a:gd name="connsiteY36" fmla="*/ 8660339 h 9217467"/>
              <a:gd name="connsiteX37" fmla="*/ 5790939 w 10823660"/>
              <a:gd name="connsiteY37" fmla="*/ 8663310 h 9217467"/>
              <a:gd name="connsiteX38" fmla="*/ 5793385 w 10823660"/>
              <a:gd name="connsiteY38" fmla="*/ 8656942 h 9217467"/>
              <a:gd name="connsiteX39" fmla="*/ 5500291 w 10823660"/>
              <a:gd name="connsiteY39" fmla="*/ 8648444 h 9217467"/>
              <a:gd name="connsiteX40" fmla="*/ 5502472 w 10823660"/>
              <a:gd name="connsiteY40" fmla="*/ 8651840 h 9217467"/>
              <a:gd name="connsiteX41" fmla="*/ 5504653 w 10823660"/>
              <a:gd name="connsiteY41" fmla="*/ 8655235 h 9217467"/>
              <a:gd name="connsiteX42" fmla="*/ 5497846 w 10823660"/>
              <a:gd name="connsiteY42" fmla="*/ 8654811 h 9217467"/>
              <a:gd name="connsiteX43" fmla="*/ 5500291 w 10823660"/>
              <a:gd name="connsiteY43" fmla="*/ 8648444 h 9217467"/>
              <a:gd name="connsiteX44" fmla="*/ 5773226 w 10823660"/>
              <a:gd name="connsiteY44" fmla="*/ 8645900 h 9217467"/>
              <a:gd name="connsiteX45" fmla="*/ 5780034 w 10823660"/>
              <a:gd name="connsiteY45" fmla="*/ 8646325 h 9217467"/>
              <a:gd name="connsiteX46" fmla="*/ 5775405 w 10823660"/>
              <a:gd name="connsiteY46" fmla="*/ 8649296 h 9217467"/>
              <a:gd name="connsiteX47" fmla="*/ 5770776 w 10823660"/>
              <a:gd name="connsiteY47" fmla="*/ 8652268 h 9217467"/>
              <a:gd name="connsiteX48" fmla="*/ 5773226 w 10823660"/>
              <a:gd name="connsiteY48" fmla="*/ 8645900 h 9217467"/>
              <a:gd name="connsiteX49" fmla="*/ 5541685 w 10823660"/>
              <a:gd name="connsiteY49" fmla="*/ 8631457 h 9217467"/>
              <a:gd name="connsiteX50" fmla="*/ 5548493 w 10823660"/>
              <a:gd name="connsiteY50" fmla="*/ 8631881 h 9217467"/>
              <a:gd name="connsiteX51" fmla="*/ 5546047 w 10823660"/>
              <a:gd name="connsiteY51" fmla="*/ 8638248 h 9217467"/>
              <a:gd name="connsiteX52" fmla="*/ 5539238 w 10823660"/>
              <a:gd name="connsiteY52" fmla="*/ 8637824 h 9217467"/>
              <a:gd name="connsiteX53" fmla="*/ 5541685 w 10823660"/>
              <a:gd name="connsiteY53" fmla="*/ 8631457 h 9217467"/>
              <a:gd name="connsiteX54" fmla="*/ 7930262 w 10823660"/>
              <a:gd name="connsiteY54" fmla="*/ 8629264 h 9217467"/>
              <a:gd name="connsiteX55" fmla="*/ 7955267 w 10823660"/>
              <a:gd name="connsiteY55" fmla="*/ 8641161 h 9217467"/>
              <a:gd name="connsiteX56" fmla="*/ 7988850 w 10823660"/>
              <a:gd name="connsiteY56" fmla="*/ 8682113 h 9217467"/>
              <a:gd name="connsiteX57" fmla="*/ 7943497 w 10823660"/>
              <a:gd name="connsiteY57" fmla="*/ 8689463 h 9217467"/>
              <a:gd name="connsiteX58" fmla="*/ 7911495 w 10823660"/>
              <a:gd name="connsiteY58" fmla="*/ 8630858 h 9217467"/>
              <a:gd name="connsiteX59" fmla="*/ 7930262 w 10823660"/>
              <a:gd name="connsiteY59" fmla="*/ 8629264 h 9217467"/>
              <a:gd name="connsiteX60" fmla="*/ 7144518 w 10823660"/>
              <a:gd name="connsiteY60" fmla="*/ 8627666 h 9217467"/>
              <a:gd name="connsiteX61" fmla="*/ 7239798 w 10823660"/>
              <a:gd name="connsiteY61" fmla="*/ 8728224 h 9217467"/>
              <a:gd name="connsiteX62" fmla="*/ 7367965 w 10823660"/>
              <a:gd name="connsiteY62" fmla="*/ 8794424 h 9217467"/>
              <a:gd name="connsiteX63" fmla="*/ 7251572 w 10823660"/>
              <a:gd name="connsiteY63" fmla="*/ 8679901 h 9217467"/>
              <a:gd name="connsiteX64" fmla="*/ 7144518 w 10823660"/>
              <a:gd name="connsiteY64" fmla="*/ 8627666 h 9217467"/>
              <a:gd name="connsiteX65" fmla="*/ 5444163 w 10823660"/>
              <a:gd name="connsiteY65" fmla="*/ 8622113 h 9217467"/>
              <a:gd name="connsiteX66" fmla="*/ 5459697 w 10823660"/>
              <a:gd name="connsiteY66" fmla="*/ 8636126 h 9217467"/>
              <a:gd name="connsiteX67" fmla="*/ 5468156 w 10823660"/>
              <a:gd name="connsiteY67" fmla="*/ 8659480 h 9217467"/>
              <a:gd name="connsiteX68" fmla="*/ 5450176 w 10823660"/>
              <a:gd name="connsiteY68" fmla="*/ 8651833 h 9217467"/>
              <a:gd name="connsiteX69" fmla="*/ 8054590 w 10823660"/>
              <a:gd name="connsiteY69" fmla="*/ 8613450 h 9217467"/>
              <a:gd name="connsiteX70" fmla="*/ 8061621 w 10823660"/>
              <a:gd name="connsiteY70" fmla="*/ 8618110 h 9217467"/>
              <a:gd name="connsiteX71" fmla="*/ 8068650 w 10823660"/>
              <a:gd name="connsiteY71" fmla="*/ 8622767 h 9217467"/>
              <a:gd name="connsiteX72" fmla="*/ 8053012 w 10823660"/>
              <a:gd name="connsiteY72" fmla="*/ 8631105 h 9217467"/>
              <a:gd name="connsiteX73" fmla="*/ 8054590 w 10823660"/>
              <a:gd name="connsiteY73" fmla="*/ 8613450 h 9217467"/>
              <a:gd name="connsiteX74" fmla="*/ 5499176 w 10823660"/>
              <a:gd name="connsiteY74" fmla="*/ 8605981 h 9217467"/>
              <a:gd name="connsiteX75" fmla="*/ 5494283 w 10823660"/>
              <a:gd name="connsiteY75" fmla="*/ 8618716 h 9217467"/>
              <a:gd name="connsiteX76" fmla="*/ 5482840 w 10823660"/>
              <a:gd name="connsiteY76" fmla="*/ 8621266 h 9217467"/>
              <a:gd name="connsiteX77" fmla="*/ 5499176 w 10823660"/>
              <a:gd name="connsiteY77" fmla="*/ 8605981 h 9217467"/>
              <a:gd name="connsiteX78" fmla="*/ 5118085 w 10823660"/>
              <a:gd name="connsiteY78" fmla="*/ 8572423 h 9217467"/>
              <a:gd name="connsiteX79" fmla="*/ 5131438 w 10823660"/>
              <a:gd name="connsiteY79" fmla="*/ 8583040 h 9217467"/>
              <a:gd name="connsiteX80" fmla="*/ 5128727 w 10823660"/>
              <a:gd name="connsiteY80" fmla="*/ 8599177 h 9217467"/>
              <a:gd name="connsiteX81" fmla="*/ 5691716 w 10823660"/>
              <a:gd name="connsiteY81" fmla="*/ 8549513 h 9217467"/>
              <a:gd name="connsiteX82" fmla="*/ 5705339 w 10823660"/>
              <a:gd name="connsiteY82" fmla="*/ 8550358 h 9217467"/>
              <a:gd name="connsiteX83" fmla="*/ 5700439 w 10823660"/>
              <a:gd name="connsiteY83" fmla="*/ 8563097 h 9217467"/>
              <a:gd name="connsiteX84" fmla="*/ 5691450 w 10823660"/>
              <a:gd name="connsiteY84" fmla="*/ 8559276 h 9217467"/>
              <a:gd name="connsiteX85" fmla="*/ 5691716 w 10823660"/>
              <a:gd name="connsiteY85" fmla="*/ 8549513 h 9217467"/>
              <a:gd name="connsiteX86" fmla="*/ 5680811 w 10823660"/>
              <a:gd name="connsiteY86" fmla="*/ 8532527 h 9217467"/>
              <a:gd name="connsiteX87" fmla="*/ 5694433 w 10823660"/>
              <a:gd name="connsiteY87" fmla="*/ 8533373 h 9217467"/>
              <a:gd name="connsiteX88" fmla="*/ 5694162 w 10823660"/>
              <a:gd name="connsiteY88" fmla="*/ 8543142 h 9217467"/>
              <a:gd name="connsiteX89" fmla="*/ 5678363 w 10823660"/>
              <a:gd name="connsiteY89" fmla="*/ 8538895 h 9217467"/>
              <a:gd name="connsiteX90" fmla="*/ 5420476 w 10823660"/>
              <a:gd name="connsiteY90" fmla="*/ 8531777 h 9217467"/>
              <a:gd name="connsiteX91" fmla="*/ 5410064 w 10823660"/>
              <a:gd name="connsiteY91" fmla="*/ 8538463 h 9217467"/>
              <a:gd name="connsiteX92" fmla="*/ 5409525 w 10823660"/>
              <a:gd name="connsiteY92" fmla="*/ 8557995 h 9217467"/>
              <a:gd name="connsiteX93" fmla="*/ 5425597 w 10823660"/>
              <a:gd name="connsiteY93" fmla="*/ 8552476 h 9217467"/>
              <a:gd name="connsiteX94" fmla="*/ 5428307 w 10823660"/>
              <a:gd name="connsiteY94" fmla="*/ 8536342 h 9217467"/>
              <a:gd name="connsiteX95" fmla="*/ 5420476 w 10823660"/>
              <a:gd name="connsiteY95" fmla="*/ 8531777 h 9217467"/>
              <a:gd name="connsiteX96" fmla="*/ 8025750 w 10823660"/>
              <a:gd name="connsiteY96" fmla="*/ 8519521 h 9217467"/>
              <a:gd name="connsiteX97" fmla="*/ 8022592 w 10823660"/>
              <a:gd name="connsiteY97" fmla="*/ 8554826 h 9217467"/>
              <a:gd name="connsiteX98" fmla="*/ 7998328 w 10823660"/>
              <a:gd name="connsiteY98" fmla="*/ 8576172 h 9217467"/>
              <a:gd name="connsiteX99" fmla="*/ 8025750 w 10823660"/>
              <a:gd name="connsiteY99" fmla="*/ 8519521 h 9217467"/>
              <a:gd name="connsiteX100" fmla="*/ 5512946 w 10823660"/>
              <a:gd name="connsiteY100" fmla="*/ 8517979 h 9217467"/>
              <a:gd name="connsiteX101" fmla="*/ 5505934 w 10823660"/>
              <a:gd name="connsiteY101" fmla="*/ 8524879 h 9217467"/>
              <a:gd name="connsiteX102" fmla="*/ 5471353 w 10823660"/>
              <a:gd name="connsiteY102" fmla="*/ 8542284 h 9217467"/>
              <a:gd name="connsiteX103" fmla="*/ 5480875 w 10823660"/>
              <a:gd name="connsiteY103" fmla="*/ 8526576 h 9217467"/>
              <a:gd name="connsiteX104" fmla="*/ 5496943 w 10823660"/>
              <a:gd name="connsiteY104" fmla="*/ 8521053 h 9217467"/>
              <a:gd name="connsiteX105" fmla="*/ 5512946 w 10823660"/>
              <a:gd name="connsiteY105" fmla="*/ 8517979 h 9217467"/>
              <a:gd name="connsiteX106" fmla="*/ 8145771 w 10823660"/>
              <a:gd name="connsiteY106" fmla="*/ 8510195 h 9217467"/>
              <a:gd name="connsiteX107" fmla="*/ 8153197 w 10823660"/>
              <a:gd name="connsiteY107" fmla="*/ 8510443 h 9217467"/>
              <a:gd name="connsiteX108" fmla="*/ 8151617 w 10823660"/>
              <a:gd name="connsiteY108" fmla="*/ 8528096 h 9217467"/>
              <a:gd name="connsiteX109" fmla="*/ 8135977 w 10823660"/>
              <a:gd name="connsiteY109" fmla="*/ 8536433 h 9217467"/>
              <a:gd name="connsiteX110" fmla="*/ 8137554 w 10823660"/>
              <a:gd name="connsiteY110" fmla="*/ 8518778 h 9217467"/>
              <a:gd name="connsiteX111" fmla="*/ 8145771 w 10823660"/>
              <a:gd name="connsiteY111" fmla="*/ 8510195 h 9217467"/>
              <a:gd name="connsiteX112" fmla="*/ 5747396 w 10823660"/>
              <a:gd name="connsiteY112" fmla="*/ 8508959 h 9217467"/>
              <a:gd name="connsiteX113" fmla="*/ 5760880 w 10823660"/>
              <a:gd name="connsiteY113" fmla="*/ 8514694 h 9217467"/>
              <a:gd name="connsiteX114" fmla="*/ 5774233 w 10823660"/>
              <a:gd name="connsiteY114" fmla="*/ 8525311 h 9217467"/>
              <a:gd name="connsiteX115" fmla="*/ 5778331 w 10823660"/>
              <a:gd name="connsiteY115" fmla="*/ 8541873 h 9217467"/>
              <a:gd name="connsiteX116" fmla="*/ 5753807 w 10823660"/>
              <a:gd name="connsiteY116" fmla="*/ 8524032 h 9217467"/>
              <a:gd name="connsiteX117" fmla="*/ 5747396 w 10823660"/>
              <a:gd name="connsiteY117" fmla="*/ 8508959 h 9217467"/>
              <a:gd name="connsiteX118" fmla="*/ 5796486 w 10823660"/>
              <a:gd name="connsiteY118" fmla="*/ 8501426 h 9217467"/>
              <a:gd name="connsiteX119" fmla="*/ 5802006 w 10823660"/>
              <a:gd name="connsiteY119" fmla="*/ 8507478 h 9217467"/>
              <a:gd name="connsiteX120" fmla="*/ 5798469 w 10823660"/>
              <a:gd name="connsiteY120" fmla="*/ 8512149 h 9217467"/>
              <a:gd name="connsiteX121" fmla="*/ 5793013 w 10823660"/>
              <a:gd name="connsiteY121" fmla="*/ 8503653 h 9217467"/>
              <a:gd name="connsiteX122" fmla="*/ 5796486 w 10823660"/>
              <a:gd name="connsiteY122" fmla="*/ 8501426 h 9217467"/>
              <a:gd name="connsiteX123" fmla="*/ 5057768 w 10823660"/>
              <a:gd name="connsiteY123" fmla="*/ 8491212 h 9217467"/>
              <a:gd name="connsiteX124" fmla="*/ 5063286 w 10823660"/>
              <a:gd name="connsiteY124" fmla="*/ 8497262 h 9217467"/>
              <a:gd name="connsiteX125" fmla="*/ 5059751 w 10823660"/>
              <a:gd name="connsiteY125" fmla="*/ 8501936 h 9217467"/>
              <a:gd name="connsiteX126" fmla="*/ 5054297 w 10823660"/>
              <a:gd name="connsiteY126" fmla="*/ 8493442 h 9217467"/>
              <a:gd name="connsiteX127" fmla="*/ 5057768 w 10823660"/>
              <a:gd name="connsiteY127" fmla="*/ 8491212 h 9217467"/>
              <a:gd name="connsiteX128" fmla="*/ 5651296 w 10823660"/>
              <a:gd name="connsiteY128" fmla="*/ 8489108 h 9217467"/>
              <a:gd name="connsiteX129" fmla="*/ 5656814 w 10823660"/>
              <a:gd name="connsiteY129" fmla="*/ 8495158 h 9217467"/>
              <a:gd name="connsiteX130" fmla="*/ 5653279 w 10823660"/>
              <a:gd name="connsiteY130" fmla="*/ 8499831 h 9217467"/>
              <a:gd name="connsiteX131" fmla="*/ 5647825 w 10823660"/>
              <a:gd name="connsiteY131" fmla="*/ 8491337 h 9217467"/>
              <a:gd name="connsiteX132" fmla="*/ 5651296 w 10823660"/>
              <a:gd name="connsiteY132" fmla="*/ 8489108 h 9217467"/>
              <a:gd name="connsiteX133" fmla="*/ 5637183 w 10823660"/>
              <a:gd name="connsiteY133" fmla="*/ 8464585 h 9217467"/>
              <a:gd name="connsiteX134" fmla="*/ 5643727 w 10823660"/>
              <a:gd name="connsiteY134" fmla="*/ 8474778 h 9217467"/>
              <a:gd name="connsiteX135" fmla="*/ 5641282 w 10823660"/>
              <a:gd name="connsiteY135" fmla="*/ 8481144 h 9217467"/>
              <a:gd name="connsiteX136" fmla="*/ 5632555 w 10823660"/>
              <a:gd name="connsiteY136" fmla="*/ 8467556 h 9217467"/>
              <a:gd name="connsiteX137" fmla="*/ 5637183 w 10823660"/>
              <a:gd name="connsiteY137" fmla="*/ 8464585 h 9217467"/>
              <a:gd name="connsiteX138" fmla="*/ 5038616 w 10823660"/>
              <a:gd name="connsiteY138" fmla="*/ 8463932 h 9217467"/>
              <a:gd name="connsiteX139" fmla="*/ 5045839 w 10823660"/>
              <a:gd name="connsiteY139" fmla="*/ 8470089 h 9217467"/>
              <a:gd name="connsiteX140" fmla="*/ 5043125 w 10823660"/>
              <a:gd name="connsiteY140" fmla="*/ 8486221 h 9217467"/>
              <a:gd name="connsiteX141" fmla="*/ 5031949 w 10823660"/>
              <a:gd name="connsiteY141" fmla="*/ 8479008 h 9217467"/>
              <a:gd name="connsiteX142" fmla="*/ 5030038 w 10823660"/>
              <a:gd name="connsiteY142" fmla="*/ 8465840 h 9217467"/>
              <a:gd name="connsiteX143" fmla="*/ 5038616 w 10823660"/>
              <a:gd name="connsiteY143" fmla="*/ 8463932 h 9217467"/>
              <a:gd name="connsiteX144" fmla="*/ 5760031 w 10823660"/>
              <a:gd name="connsiteY144" fmla="*/ 8462467 h 9217467"/>
              <a:gd name="connsiteX145" fmla="*/ 5780194 w 10823660"/>
              <a:gd name="connsiteY145" fmla="*/ 8473509 h 9217467"/>
              <a:gd name="connsiteX146" fmla="*/ 5777479 w 10823660"/>
              <a:gd name="connsiteY146" fmla="*/ 8489640 h 9217467"/>
              <a:gd name="connsiteX147" fmla="*/ 5757321 w 10823660"/>
              <a:gd name="connsiteY147" fmla="*/ 8478603 h 9217467"/>
              <a:gd name="connsiteX148" fmla="*/ 5760031 w 10823660"/>
              <a:gd name="connsiteY148" fmla="*/ 8462467 h 9217467"/>
              <a:gd name="connsiteX149" fmla="*/ 7822523 w 10823660"/>
              <a:gd name="connsiteY149" fmla="*/ 8459681 h 9217467"/>
              <a:gd name="connsiteX150" fmla="*/ 7802002 w 10823660"/>
              <a:gd name="connsiteY150" fmla="*/ 8460111 h 9217467"/>
              <a:gd name="connsiteX151" fmla="*/ 7782631 w 10823660"/>
              <a:gd name="connsiteY151" fmla="*/ 8489349 h 9217467"/>
              <a:gd name="connsiteX152" fmla="*/ 7793522 w 10823660"/>
              <a:gd name="connsiteY152" fmla="*/ 8533988 h 9217467"/>
              <a:gd name="connsiteX153" fmla="*/ 7826403 w 10823660"/>
              <a:gd name="connsiteY153" fmla="*/ 8499653 h 9217467"/>
              <a:gd name="connsiteX154" fmla="*/ 7822523 w 10823660"/>
              <a:gd name="connsiteY154" fmla="*/ 8459681 h 9217467"/>
              <a:gd name="connsiteX155" fmla="*/ 5153416 w 10823660"/>
              <a:gd name="connsiteY155" fmla="*/ 8444190 h 9217467"/>
              <a:gd name="connsiteX156" fmla="*/ 5179055 w 10823660"/>
              <a:gd name="connsiteY156" fmla="*/ 8504489 h 9217467"/>
              <a:gd name="connsiteX157" fmla="*/ 5220768 w 10823660"/>
              <a:gd name="connsiteY157" fmla="*/ 8559260 h 9217467"/>
              <a:gd name="connsiteX158" fmla="*/ 5188579 w 10823660"/>
              <a:gd name="connsiteY158" fmla="*/ 8488774 h 9217467"/>
              <a:gd name="connsiteX159" fmla="*/ 5153416 w 10823660"/>
              <a:gd name="connsiteY159" fmla="*/ 8444190 h 9217467"/>
              <a:gd name="connsiteX160" fmla="*/ 5287963 w 10823660"/>
              <a:gd name="connsiteY160" fmla="*/ 8429760 h 9217467"/>
              <a:gd name="connsiteX161" fmla="*/ 5316318 w 10823660"/>
              <a:gd name="connsiteY161" fmla="*/ 8473918 h 9217467"/>
              <a:gd name="connsiteX162" fmla="*/ 5360210 w 10823660"/>
              <a:gd name="connsiteY162" fmla="*/ 8532093 h 9217467"/>
              <a:gd name="connsiteX163" fmla="*/ 5350797 w 10823660"/>
              <a:gd name="connsiteY163" fmla="*/ 8502153 h 9217467"/>
              <a:gd name="connsiteX164" fmla="*/ 5303496 w 10823660"/>
              <a:gd name="connsiteY164" fmla="*/ 8443773 h 9217467"/>
              <a:gd name="connsiteX165" fmla="*/ 5287963 w 10823660"/>
              <a:gd name="connsiteY165" fmla="*/ 8429760 h 9217467"/>
              <a:gd name="connsiteX166" fmla="*/ 5906550 w 10823660"/>
              <a:gd name="connsiteY166" fmla="*/ 8425952 h 9217467"/>
              <a:gd name="connsiteX167" fmla="*/ 5917721 w 10823660"/>
              <a:gd name="connsiteY167" fmla="*/ 8433174 h 9217467"/>
              <a:gd name="connsiteX168" fmla="*/ 5917456 w 10823660"/>
              <a:gd name="connsiteY168" fmla="*/ 8442938 h 9217467"/>
              <a:gd name="connsiteX169" fmla="*/ 7458229 w 10823660"/>
              <a:gd name="connsiteY169" fmla="*/ 8410015 h 9217467"/>
              <a:gd name="connsiteX170" fmla="*/ 7439469 w 10823660"/>
              <a:gd name="connsiteY170" fmla="*/ 8411613 h 9217467"/>
              <a:gd name="connsiteX171" fmla="*/ 7530883 w 10823660"/>
              <a:gd name="connsiteY171" fmla="*/ 8472184 h 9217467"/>
              <a:gd name="connsiteX172" fmla="*/ 7666076 w 10823660"/>
              <a:gd name="connsiteY172" fmla="*/ 8543065 h 9217467"/>
              <a:gd name="connsiteX173" fmla="*/ 7626257 w 10823660"/>
              <a:gd name="connsiteY173" fmla="*/ 8488608 h 9217467"/>
              <a:gd name="connsiteX174" fmla="*/ 7483240 w 10823660"/>
              <a:gd name="connsiteY174" fmla="*/ 8421918 h 9217467"/>
              <a:gd name="connsiteX175" fmla="*/ 7458229 w 10823660"/>
              <a:gd name="connsiteY175" fmla="*/ 8410015 h 9217467"/>
              <a:gd name="connsiteX176" fmla="*/ 5709330 w 10823660"/>
              <a:gd name="connsiteY176" fmla="*/ 8403866 h 9217467"/>
              <a:gd name="connsiteX177" fmla="*/ 5693262 w 10823660"/>
              <a:gd name="connsiteY177" fmla="*/ 8409389 h 9217467"/>
              <a:gd name="connsiteX178" fmla="*/ 5706879 w 10823660"/>
              <a:gd name="connsiteY178" fmla="*/ 8410238 h 9217467"/>
              <a:gd name="connsiteX179" fmla="*/ 5709330 w 10823660"/>
              <a:gd name="connsiteY179" fmla="*/ 8403866 h 9217467"/>
              <a:gd name="connsiteX180" fmla="*/ 7098608 w 10823660"/>
              <a:gd name="connsiteY180" fmla="*/ 8391501 h 9217467"/>
              <a:gd name="connsiteX181" fmla="*/ 7074356 w 10823660"/>
              <a:gd name="connsiteY181" fmla="*/ 8412832 h 9217467"/>
              <a:gd name="connsiteX182" fmla="*/ 7062575 w 10823660"/>
              <a:gd name="connsiteY182" fmla="*/ 8461151 h 9217467"/>
              <a:gd name="connsiteX183" fmla="*/ 7091132 w 10823660"/>
              <a:gd name="connsiteY183" fmla="*/ 8433320 h 9217467"/>
              <a:gd name="connsiteX184" fmla="*/ 7098608 w 10823660"/>
              <a:gd name="connsiteY184" fmla="*/ 8391501 h 9217467"/>
              <a:gd name="connsiteX185" fmla="*/ 5160705 w 10823660"/>
              <a:gd name="connsiteY185" fmla="*/ 8343558 h 9217467"/>
              <a:gd name="connsiteX186" fmla="*/ 5149268 w 10823660"/>
              <a:gd name="connsiteY186" fmla="*/ 8346106 h 9217467"/>
              <a:gd name="connsiteX187" fmla="*/ 5139740 w 10823660"/>
              <a:gd name="connsiteY187" fmla="*/ 8361815 h 9217467"/>
              <a:gd name="connsiteX188" fmla="*/ 5153491 w 10823660"/>
              <a:gd name="connsiteY188" fmla="*/ 8357783 h 9217467"/>
              <a:gd name="connsiteX189" fmla="*/ 5160705 w 10823660"/>
              <a:gd name="connsiteY189" fmla="*/ 8343558 h 9217467"/>
              <a:gd name="connsiteX190" fmla="*/ 5674694 w 10823660"/>
              <a:gd name="connsiteY190" fmla="*/ 8339749 h 9217467"/>
              <a:gd name="connsiteX191" fmla="*/ 5669531 w 10823660"/>
              <a:gd name="connsiteY191" fmla="*/ 8362255 h 9217467"/>
              <a:gd name="connsiteX192" fmla="*/ 5671448 w 10823660"/>
              <a:gd name="connsiteY192" fmla="*/ 8375420 h 9217467"/>
              <a:gd name="connsiteX193" fmla="*/ 5691879 w 10823660"/>
              <a:gd name="connsiteY193" fmla="*/ 8376689 h 9217467"/>
              <a:gd name="connsiteX194" fmla="*/ 5701936 w 10823660"/>
              <a:gd name="connsiteY194" fmla="*/ 8341447 h 9217467"/>
              <a:gd name="connsiteX195" fmla="*/ 5674694 w 10823660"/>
              <a:gd name="connsiteY195" fmla="*/ 8339749 h 9217467"/>
              <a:gd name="connsiteX196" fmla="*/ 8002308 w 10823660"/>
              <a:gd name="connsiteY196" fmla="*/ 8302907 h 9217467"/>
              <a:gd name="connsiteX197" fmla="*/ 7990750 w 10823660"/>
              <a:gd name="connsiteY197" fmla="*/ 8327984 h 9217467"/>
              <a:gd name="connsiteX198" fmla="*/ 7923428 w 10823660"/>
              <a:gd name="connsiteY198" fmla="*/ 8414298 h 9217467"/>
              <a:gd name="connsiteX199" fmla="*/ 7935198 w 10823660"/>
              <a:gd name="connsiteY199" fmla="*/ 8365998 h 9217467"/>
              <a:gd name="connsiteX200" fmla="*/ 7968070 w 10823660"/>
              <a:gd name="connsiteY200" fmla="*/ 8331656 h 9217467"/>
              <a:gd name="connsiteX201" fmla="*/ 8002308 w 10823660"/>
              <a:gd name="connsiteY201" fmla="*/ 8302907 h 9217467"/>
              <a:gd name="connsiteX202" fmla="*/ 5470610 w 10823660"/>
              <a:gd name="connsiteY202" fmla="*/ 8235710 h 9217467"/>
              <a:gd name="connsiteX203" fmla="*/ 5498969 w 10823660"/>
              <a:gd name="connsiteY203" fmla="*/ 8279873 h 9217467"/>
              <a:gd name="connsiteX204" fmla="*/ 5496517 w 10823660"/>
              <a:gd name="connsiteY204" fmla="*/ 8286245 h 9217467"/>
              <a:gd name="connsiteX205" fmla="*/ 5478404 w 10823660"/>
              <a:gd name="connsiteY205" fmla="*/ 8283485 h 9217467"/>
              <a:gd name="connsiteX206" fmla="*/ 5480187 w 10823660"/>
              <a:gd name="connsiteY206" fmla="*/ 8301526 h 9217467"/>
              <a:gd name="connsiteX207" fmla="*/ 5486593 w 10823660"/>
              <a:gd name="connsiteY207" fmla="*/ 8316604 h 9217467"/>
              <a:gd name="connsiteX208" fmla="*/ 5493004 w 10823660"/>
              <a:gd name="connsiteY208" fmla="*/ 8331679 h 9217467"/>
              <a:gd name="connsiteX209" fmla="*/ 5513171 w 10823660"/>
              <a:gd name="connsiteY209" fmla="*/ 8342717 h 9217467"/>
              <a:gd name="connsiteX210" fmla="*/ 5509339 w 10823660"/>
              <a:gd name="connsiteY210" fmla="*/ 8316394 h 9217467"/>
              <a:gd name="connsiteX211" fmla="*/ 5523494 w 10823660"/>
              <a:gd name="connsiteY211" fmla="*/ 8297712 h 9217467"/>
              <a:gd name="connsiteX212" fmla="*/ 5537110 w 10823660"/>
              <a:gd name="connsiteY212" fmla="*/ 8298561 h 9217467"/>
              <a:gd name="connsiteX213" fmla="*/ 5534107 w 10823660"/>
              <a:gd name="connsiteY213" fmla="*/ 8283696 h 9217467"/>
              <a:gd name="connsiteX214" fmla="*/ 5514346 w 10823660"/>
              <a:gd name="connsiteY214" fmla="*/ 8258006 h 9217467"/>
              <a:gd name="connsiteX215" fmla="*/ 5493219 w 10823660"/>
              <a:gd name="connsiteY215" fmla="*/ 8240385 h 9217467"/>
              <a:gd name="connsiteX216" fmla="*/ 8721858 w 10823660"/>
              <a:gd name="connsiteY216" fmla="*/ 8232585 h 9217467"/>
              <a:gd name="connsiteX217" fmla="*/ 8728889 w 10823660"/>
              <a:gd name="connsiteY217" fmla="*/ 8237245 h 9217467"/>
              <a:gd name="connsiteX218" fmla="*/ 8720279 w 10823660"/>
              <a:gd name="connsiteY218" fmla="*/ 8250238 h 9217467"/>
              <a:gd name="connsiteX219" fmla="*/ 8721858 w 10823660"/>
              <a:gd name="connsiteY219" fmla="*/ 8232585 h 9217467"/>
              <a:gd name="connsiteX220" fmla="*/ 8677693 w 10823660"/>
              <a:gd name="connsiteY220" fmla="*/ 8226693 h 9217467"/>
              <a:gd name="connsiteX221" fmla="*/ 8685118 w 10823660"/>
              <a:gd name="connsiteY221" fmla="*/ 8226940 h 9217467"/>
              <a:gd name="connsiteX222" fmla="*/ 8676506 w 10823660"/>
              <a:gd name="connsiteY222" fmla="*/ 8239937 h 9217467"/>
              <a:gd name="connsiteX223" fmla="*/ 8667896 w 10823660"/>
              <a:gd name="connsiteY223" fmla="*/ 8252930 h 9217467"/>
              <a:gd name="connsiteX224" fmla="*/ 8669477 w 10823660"/>
              <a:gd name="connsiteY224" fmla="*/ 8235277 h 9217467"/>
              <a:gd name="connsiteX225" fmla="*/ 8677693 w 10823660"/>
              <a:gd name="connsiteY225" fmla="*/ 8226693 h 9217467"/>
              <a:gd name="connsiteX226" fmla="*/ 8442074 w 10823660"/>
              <a:gd name="connsiteY226" fmla="*/ 8112656 h 9217467"/>
              <a:gd name="connsiteX227" fmla="*/ 8456931 w 10823660"/>
              <a:gd name="connsiteY227" fmla="*/ 8113143 h 9217467"/>
              <a:gd name="connsiteX228" fmla="*/ 8453759 w 10823660"/>
              <a:gd name="connsiteY228" fmla="*/ 8148464 h 9217467"/>
              <a:gd name="connsiteX229" fmla="*/ 8431089 w 10823660"/>
              <a:gd name="connsiteY229" fmla="*/ 8152143 h 9217467"/>
              <a:gd name="connsiteX230" fmla="*/ 8425638 w 10823660"/>
              <a:gd name="connsiteY230" fmla="*/ 8129831 h 9217467"/>
              <a:gd name="connsiteX231" fmla="*/ 8442074 w 10823660"/>
              <a:gd name="connsiteY231" fmla="*/ 8112656 h 9217467"/>
              <a:gd name="connsiteX232" fmla="*/ 8406912 w 10823660"/>
              <a:gd name="connsiteY232" fmla="*/ 8089357 h 9217467"/>
              <a:gd name="connsiteX233" fmla="*/ 8421768 w 10823660"/>
              <a:gd name="connsiteY233" fmla="*/ 8089845 h 9217467"/>
              <a:gd name="connsiteX234" fmla="*/ 8427209 w 10823660"/>
              <a:gd name="connsiteY234" fmla="*/ 8112171 h 9217467"/>
              <a:gd name="connsiteX235" fmla="*/ 8388897 w 10823660"/>
              <a:gd name="connsiteY235" fmla="*/ 8124186 h 9217467"/>
              <a:gd name="connsiteX236" fmla="*/ 8390476 w 10823660"/>
              <a:gd name="connsiteY236" fmla="*/ 8106531 h 9217467"/>
              <a:gd name="connsiteX237" fmla="*/ 8406912 w 10823660"/>
              <a:gd name="connsiteY237" fmla="*/ 8089357 h 9217467"/>
              <a:gd name="connsiteX238" fmla="*/ 8296902 w 10823660"/>
              <a:gd name="connsiteY238" fmla="*/ 8049202 h 9217467"/>
              <a:gd name="connsiteX239" fmla="*/ 8313116 w 10823660"/>
              <a:gd name="connsiteY239" fmla="*/ 8055272 h 9217467"/>
              <a:gd name="connsiteX240" fmla="*/ 8308028 w 10823660"/>
              <a:gd name="connsiteY240" fmla="*/ 8070603 h 9217467"/>
              <a:gd name="connsiteX241" fmla="*/ 8290443 w 10823660"/>
              <a:gd name="connsiteY241" fmla="*/ 8058951 h 9217467"/>
              <a:gd name="connsiteX242" fmla="*/ 8296902 w 10823660"/>
              <a:gd name="connsiteY242" fmla="*/ 8049202 h 9217467"/>
              <a:gd name="connsiteX243" fmla="*/ 8249824 w 10823660"/>
              <a:gd name="connsiteY243" fmla="*/ 8013335 h 9217467"/>
              <a:gd name="connsiteX244" fmla="*/ 8270923 w 10823660"/>
              <a:gd name="connsiteY244" fmla="*/ 8027316 h 9217467"/>
              <a:gd name="connsiteX245" fmla="*/ 8269344 w 10823660"/>
              <a:gd name="connsiteY245" fmla="*/ 8044970 h 9217467"/>
              <a:gd name="connsiteX246" fmla="*/ 8241213 w 10823660"/>
              <a:gd name="connsiteY246" fmla="*/ 8026330 h 9217467"/>
              <a:gd name="connsiteX247" fmla="*/ 8249824 w 10823660"/>
              <a:gd name="connsiteY247" fmla="*/ 8013335 h 9217467"/>
              <a:gd name="connsiteX248" fmla="*/ 8560275 w 10823660"/>
              <a:gd name="connsiteY248" fmla="*/ 7957175 h 9217467"/>
              <a:gd name="connsiteX249" fmla="*/ 8597015 w 10823660"/>
              <a:gd name="connsiteY249" fmla="*/ 7962820 h 9217467"/>
              <a:gd name="connsiteX250" fmla="*/ 8623783 w 10823660"/>
              <a:gd name="connsiteY250" fmla="*/ 7975872 h 9217467"/>
              <a:gd name="connsiteX251" fmla="*/ 8616535 w 10823660"/>
              <a:gd name="connsiteY251" fmla="*/ 7994455 h 9217467"/>
              <a:gd name="connsiteX252" fmla="*/ 8550084 w 10823660"/>
              <a:gd name="connsiteY252" fmla="*/ 7987822 h 9217467"/>
              <a:gd name="connsiteX253" fmla="*/ 8526259 w 10823660"/>
              <a:gd name="connsiteY253" fmla="*/ 7962686 h 9217467"/>
              <a:gd name="connsiteX254" fmla="*/ 8560275 w 10823660"/>
              <a:gd name="connsiteY254" fmla="*/ 7957175 h 9217467"/>
              <a:gd name="connsiteX255" fmla="*/ 6012281 w 10823660"/>
              <a:gd name="connsiteY255" fmla="*/ 7919537 h 9217467"/>
              <a:gd name="connsiteX256" fmla="*/ 6000550 w 10823660"/>
              <a:gd name="connsiteY256" fmla="*/ 7925791 h 9217467"/>
              <a:gd name="connsiteX257" fmla="*/ 6018489 w 10823660"/>
              <a:gd name="connsiteY257" fmla="*/ 7975078 h 9217467"/>
              <a:gd name="connsiteX258" fmla="*/ 6048200 w 10823660"/>
              <a:gd name="connsiteY258" fmla="*/ 7976064 h 9217467"/>
              <a:gd name="connsiteX259" fmla="*/ 6030261 w 10823660"/>
              <a:gd name="connsiteY259" fmla="*/ 7926777 h 9217467"/>
              <a:gd name="connsiteX260" fmla="*/ 6012281 w 10823660"/>
              <a:gd name="connsiteY260" fmla="*/ 7919537 h 9217467"/>
              <a:gd name="connsiteX261" fmla="*/ 8632469 w 10823660"/>
              <a:gd name="connsiteY261" fmla="*/ 7878763 h 9217467"/>
              <a:gd name="connsiteX262" fmla="*/ 8648687 w 10823660"/>
              <a:gd name="connsiteY262" fmla="*/ 7884836 h 9217467"/>
              <a:gd name="connsiteX263" fmla="*/ 8643594 w 10823660"/>
              <a:gd name="connsiteY263" fmla="*/ 7900160 h 9217467"/>
              <a:gd name="connsiteX264" fmla="*/ 8626009 w 10823660"/>
              <a:gd name="connsiteY264" fmla="*/ 7888509 h 9217467"/>
              <a:gd name="connsiteX265" fmla="*/ 8632469 w 10823660"/>
              <a:gd name="connsiteY265" fmla="*/ 7878763 h 9217467"/>
              <a:gd name="connsiteX266" fmla="*/ 8554724 w 10823660"/>
              <a:gd name="connsiteY266" fmla="*/ 7831919 h 9217467"/>
              <a:gd name="connsiteX267" fmla="*/ 8578365 w 10823660"/>
              <a:gd name="connsiteY267" fmla="*/ 7838241 h 9217467"/>
              <a:gd name="connsiteX268" fmla="*/ 8582236 w 10823660"/>
              <a:gd name="connsiteY268" fmla="*/ 7878205 h 9217467"/>
              <a:gd name="connsiteX269" fmla="*/ 8529863 w 10823660"/>
              <a:gd name="connsiteY269" fmla="*/ 7880902 h 9217467"/>
              <a:gd name="connsiteX270" fmla="*/ 8525984 w 10823660"/>
              <a:gd name="connsiteY270" fmla="*/ 7840931 h 9217467"/>
              <a:gd name="connsiteX271" fmla="*/ 8554724 w 10823660"/>
              <a:gd name="connsiteY271" fmla="*/ 7831919 h 9217467"/>
              <a:gd name="connsiteX272" fmla="*/ 8375149 w 10823660"/>
              <a:gd name="connsiteY272" fmla="*/ 7778387 h 9217467"/>
              <a:gd name="connsiteX273" fmla="*/ 8342277 w 10823660"/>
              <a:gd name="connsiteY273" fmla="*/ 7812729 h 9217467"/>
              <a:gd name="connsiteX274" fmla="*/ 8373558 w 10823660"/>
              <a:gd name="connsiteY274" fmla="*/ 7796057 h 9217467"/>
              <a:gd name="connsiteX275" fmla="*/ 8375149 w 10823660"/>
              <a:gd name="connsiteY275" fmla="*/ 7778387 h 9217467"/>
              <a:gd name="connsiteX276" fmla="*/ 7785698 w 10823660"/>
              <a:gd name="connsiteY276" fmla="*/ 7705804 h 9217467"/>
              <a:gd name="connsiteX277" fmla="*/ 7731735 w 10823660"/>
              <a:gd name="connsiteY277" fmla="*/ 7726148 h 9217467"/>
              <a:gd name="connsiteX278" fmla="*/ 7823157 w 10823660"/>
              <a:gd name="connsiteY278" fmla="*/ 7786726 h 9217467"/>
              <a:gd name="connsiteX279" fmla="*/ 7821568 w 10823660"/>
              <a:gd name="connsiteY279" fmla="*/ 7804392 h 9217467"/>
              <a:gd name="connsiteX280" fmla="*/ 7778950 w 10823660"/>
              <a:gd name="connsiteY280" fmla="*/ 7822905 h 9217467"/>
              <a:gd name="connsiteX281" fmla="*/ 7794158 w 10823660"/>
              <a:gd name="connsiteY281" fmla="*/ 7861031 h 9217467"/>
              <a:gd name="connsiteX282" fmla="*/ 7817972 w 10823660"/>
              <a:gd name="connsiteY282" fmla="*/ 7886184 h 9217467"/>
              <a:gd name="connsiteX283" fmla="*/ 7841799 w 10823660"/>
              <a:gd name="connsiteY283" fmla="*/ 7911321 h 9217467"/>
              <a:gd name="connsiteX284" fmla="*/ 7894189 w 10823660"/>
              <a:gd name="connsiteY284" fmla="*/ 7908614 h 9217467"/>
              <a:gd name="connsiteX285" fmla="*/ 7869218 w 10823660"/>
              <a:gd name="connsiteY285" fmla="*/ 7854668 h 9217467"/>
              <a:gd name="connsiteX286" fmla="*/ 7889610 w 10823660"/>
              <a:gd name="connsiteY286" fmla="*/ 7793356 h 9217467"/>
              <a:gd name="connsiteX287" fmla="*/ 7920890 w 10823660"/>
              <a:gd name="connsiteY287" fmla="*/ 7776684 h 9217467"/>
              <a:gd name="connsiteX288" fmla="*/ 7904897 w 10823660"/>
              <a:gd name="connsiteY288" fmla="*/ 7747363 h 9217467"/>
              <a:gd name="connsiteX289" fmla="*/ 7844339 w 10823660"/>
              <a:gd name="connsiteY289" fmla="*/ 7716587 h 9217467"/>
              <a:gd name="connsiteX290" fmla="*/ 7785698 w 10823660"/>
              <a:gd name="connsiteY290" fmla="*/ 7705804 h 9217467"/>
              <a:gd name="connsiteX291" fmla="*/ 8319759 w 10823660"/>
              <a:gd name="connsiteY291" fmla="*/ 7648164 h 9217467"/>
              <a:gd name="connsiteX292" fmla="*/ 8257174 w 10823660"/>
              <a:gd name="connsiteY292" fmla="*/ 7681519 h 9217467"/>
              <a:gd name="connsiteX293" fmla="*/ 8259464 w 10823660"/>
              <a:gd name="connsiteY293" fmla="*/ 7739157 h 9217467"/>
              <a:gd name="connsiteX294" fmla="*/ 8271955 w 10823660"/>
              <a:gd name="connsiteY294" fmla="*/ 7766133 h 9217467"/>
              <a:gd name="connsiteX295" fmla="*/ 8318888 w 10823660"/>
              <a:gd name="connsiteY295" fmla="*/ 7741108 h 9217467"/>
              <a:gd name="connsiteX296" fmla="*/ 8319759 w 10823660"/>
              <a:gd name="connsiteY296" fmla="*/ 7648164 h 9217467"/>
              <a:gd name="connsiteX297" fmla="*/ 8849538 w 10823660"/>
              <a:gd name="connsiteY297" fmla="*/ 7554981 h 9217467"/>
              <a:gd name="connsiteX298" fmla="*/ 8863998 w 10823660"/>
              <a:gd name="connsiteY298" fmla="*/ 7559891 h 9217467"/>
              <a:gd name="connsiteX299" fmla="*/ 8869448 w 10823660"/>
              <a:gd name="connsiteY299" fmla="*/ 7582202 h 9217467"/>
              <a:gd name="connsiteX300" fmla="*/ 8834287 w 10823660"/>
              <a:gd name="connsiteY300" fmla="*/ 7558903 h 9217467"/>
              <a:gd name="connsiteX301" fmla="*/ 8849538 w 10823660"/>
              <a:gd name="connsiteY301" fmla="*/ 7554981 h 9217467"/>
              <a:gd name="connsiteX302" fmla="*/ 1142658 w 10823660"/>
              <a:gd name="connsiteY302" fmla="*/ 6365641 h 9217467"/>
              <a:gd name="connsiteX303" fmla="*/ 1127302 w 10823660"/>
              <a:gd name="connsiteY303" fmla="*/ 6391095 h 9217467"/>
              <a:gd name="connsiteX304" fmla="*/ 1105167 w 10823660"/>
              <a:gd name="connsiteY304" fmla="*/ 6384971 h 9217467"/>
              <a:gd name="connsiteX305" fmla="*/ 944512 w 10823660"/>
              <a:gd name="connsiteY305" fmla="*/ 6020460 h 9217467"/>
              <a:gd name="connsiteX306" fmla="*/ 956525 w 10823660"/>
              <a:gd name="connsiteY306" fmla="*/ 6023043 h 9217467"/>
              <a:gd name="connsiteX307" fmla="*/ 948668 w 10823660"/>
              <a:gd name="connsiteY307" fmla="*/ 6044630 h 9217467"/>
              <a:gd name="connsiteX308" fmla="*/ 937777 w 10823660"/>
              <a:gd name="connsiteY308" fmla="*/ 6032711 h 9217467"/>
              <a:gd name="connsiteX309" fmla="*/ 944512 w 10823660"/>
              <a:gd name="connsiteY309" fmla="*/ 6020460 h 9217467"/>
              <a:gd name="connsiteX310" fmla="*/ 1010066 w 10823660"/>
              <a:gd name="connsiteY310" fmla="*/ 5942823 h 9217467"/>
              <a:gd name="connsiteX311" fmla="*/ 1046850 w 10823660"/>
              <a:gd name="connsiteY311" fmla="*/ 5958934 h 9217467"/>
              <a:gd name="connsiteX312" fmla="*/ 1023647 w 10823660"/>
              <a:gd name="connsiteY312" fmla="*/ 6005971 h 9217467"/>
              <a:gd name="connsiteX313" fmla="*/ 986872 w 10823660"/>
              <a:gd name="connsiteY313" fmla="*/ 5989856 h 9217467"/>
              <a:gd name="connsiteX314" fmla="*/ 1010066 w 10823660"/>
              <a:gd name="connsiteY314" fmla="*/ 5942823 h 9217467"/>
              <a:gd name="connsiteX315" fmla="*/ 594767 w 10823660"/>
              <a:gd name="connsiteY315" fmla="*/ 5928884 h 9217467"/>
              <a:gd name="connsiteX316" fmla="*/ 609407 w 10823660"/>
              <a:gd name="connsiteY316" fmla="*/ 5938874 h 9217467"/>
              <a:gd name="connsiteX317" fmla="*/ 601909 w 10823660"/>
              <a:gd name="connsiteY317" fmla="*/ 5942738 h 9217467"/>
              <a:gd name="connsiteX318" fmla="*/ 930248 w 10823660"/>
              <a:gd name="connsiteY318" fmla="*/ 5898448 h 9217467"/>
              <a:gd name="connsiteX319" fmla="*/ 940430 w 10823660"/>
              <a:gd name="connsiteY319" fmla="*/ 5899782 h 9217467"/>
              <a:gd name="connsiteX320" fmla="*/ 928648 w 10823660"/>
              <a:gd name="connsiteY320" fmla="*/ 5932162 h 9217467"/>
              <a:gd name="connsiteX321" fmla="*/ 905798 w 10823660"/>
              <a:gd name="connsiteY321" fmla="*/ 5961482 h 9217467"/>
              <a:gd name="connsiteX322" fmla="*/ 881345 w 10823660"/>
              <a:gd name="connsiteY322" fmla="*/ 5978483 h 9217467"/>
              <a:gd name="connsiteX323" fmla="*/ 868660 w 10823660"/>
              <a:gd name="connsiteY323" fmla="*/ 5963092 h 9217467"/>
              <a:gd name="connsiteX324" fmla="*/ 906865 w 10823660"/>
              <a:gd name="connsiteY324" fmla="*/ 5908317 h 9217467"/>
              <a:gd name="connsiteX325" fmla="*/ 930248 w 10823660"/>
              <a:gd name="connsiteY325" fmla="*/ 5898448 h 9217467"/>
              <a:gd name="connsiteX326" fmla="*/ 617969 w 10823660"/>
              <a:gd name="connsiteY326" fmla="*/ 5881843 h 9217467"/>
              <a:gd name="connsiteX327" fmla="*/ 632608 w 10823660"/>
              <a:gd name="connsiteY327" fmla="*/ 5891834 h 9217467"/>
              <a:gd name="connsiteX328" fmla="*/ 632256 w 10823660"/>
              <a:gd name="connsiteY328" fmla="*/ 5909555 h 9217467"/>
              <a:gd name="connsiteX329" fmla="*/ 625111 w 10823660"/>
              <a:gd name="connsiteY329" fmla="*/ 5895697 h 9217467"/>
              <a:gd name="connsiteX330" fmla="*/ 1161081 w 10823660"/>
              <a:gd name="connsiteY330" fmla="*/ 5812321 h 9217467"/>
              <a:gd name="connsiteX331" fmla="*/ 1160375 w 10823660"/>
              <a:gd name="connsiteY331" fmla="*/ 5847762 h 9217467"/>
              <a:gd name="connsiteX332" fmla="*/ 1175027 w 10823660"/>
              <a:gd name="connsiteY332" fmla="*/ 5857770 h 9217467"/>
              <a:gd name="connsiteX333" fmla="*/ 1161081 w 10823660"/>
              <a:gd name="connsiteY333" fmla="*/ 5812321 h 9217467"/>
              <a:gd name="connsiteX334" fmla="*/ 1254721 w 10823660"/>
              <a:gd name="connsiteY334" fmla="*/ 5768424 h 9217467"/>
              <a:gd name="connsiteX335" fmla="*/ 1236062 w 10823660"/>
              <a:gd name="connsiteY335" fmla="*/ 5773663 h 9217467"/>
              <a:gd name="connsiteX336" fmla="*/ 1235013 w 10823660"/>
              <a:gd name="connsiteY336" fmla="*/ 5826841 h 9217467"/>
              <a:gd name="connsiteX337" fmla="*/ 1315724 w 10823660"/>
              <a:gd name="connsiteY337" fmla="*/ 5872938 h 9217467"/>
              <a:gd name="connsiteX338" fmla="*/ 1317135 w 10823660"/>
              <a:gd name="connsiteY338" fmla="*/ 5802036 h 9217467"/>
              <a:gd name="connsiteX339" fmla="*/ 1265703 w 10823660"/>
              <a:gd name="connsiteY339" fmla="*/ 5775918 h 9217467"/>
              <a:gd name="connsiteX340" fmla="*/ 1254721 w 10823660"/>
              <a:gd name="connsiteY340" fmla="*/ 5768424 h 9217467"/>
              <a:gd name="connsiteX341" fmla="*/ 834497 w 10823660"/>
              <a:gd name="connsiteY341" fmla="*/ 5721947 h 9217467"/>
              <a:gd name="connsiteX342" fmla="*/ 843602 w 10823660"/>
              <a:gd name="connsiteY342" fmla="*/ 5730411 h 9217467"/>
              <a:gd name="connsiteX343" fmla="*/ 842905 w 10823660"/>
              <a:gd name="connsiteY343" fmla="*/ 5765867 h 9217467"/>
              <a:gd name="connsiteX344" fmla="*/ 813618 w 10823660"/>
              <a:gd name="connsiteY344" fmla="*/ 5745870 h 9217467"/>
              <a:gd name="connsiteX345" fmla="*/ 821465 w 10823660"/>
              <a:gd name="connsiteY345" fmla="*/ 5724285 h 9217467"/>
              <a:gd name="connsiteX346" fmla="*/ 834497 w 10823660"/>
              <a:gd name="connsiteY346" fmla="*/ 5721947 h 9217467"/>
              <a:gd name="connsiteX347" fmla="*/ 866452 w 10823660"/>
              <a:gd name="connsiteY347" fmla="*/ 5701090 h 9217467"/>
              <a:gd name="connsiteX348" fmla="*/ 881094 w 10823660"/>
              <a:gd name="connsiteY348" fmla="*/ 5711080 h 9217467"/>
              <a:gd name="connsiteX349" fmla="*/ 880396 w 10823660"/>
              <a:gd name="connsiteY349" fmla="*/ 5746536 h 9217467"/>
              <a:gd name="connsiteX350" fmla="*/ 858253 w 10823660"/>
              <a:gd name="connsiteY350" fmla="*/ 5740395 h 9217467"/>
              <a:gd name="connsiteX351" fmla="*/ 959415 w 10823660"/>
              <a:gd name="connsiteY351" fmla="*/ 5644384 h 9217467"/>
              <a:gd name="connsiteX352" fmla="*/ 971425 w 10823660"/>
              <a:gd name="connsiteY352" fmla="*/ 5646966 h 9217467"/>
              <a:gd name="connsiteX353" fmla="*/ 963578 w 10823660"/>
              <a:gd name="connsiteY353" fmla="*/ 5668553 h 9217467"/>
              <a:gd name="connsiteX354" fmla="*/ 952676 w 10823660"/>
              <a:gd name="connsiteY354" fmla="*/ 5656633 h 9217467"/>
              <a:gd name="connsiteX355" fmla="*/ 959415 w 10823660"/>
              <a:gd name="connsiteY355" fmla="*/ 5644384 h 9217467"/>
              <a:gd name="connsiteX356" fmla="*/ 994453 w 10823660"/>
              <a:gd name="connsiteY356" fmla="*/ 5608786 h 9217467"/>
              <a:gd name="connsiteX357" fmla="*/ 1023916 w 10823660"/>
              <a:gd name="connsiteY357" fmla="*/ 5619903 h 9217467"/>
              <a:gd name="connsiteX358" fmla="*/ 1031059 w 10823660"/>
              <a:gd name="connsiteY358" fmla="*/ 5633758 h 9217467"/>
              <a:gd name="connsiteX359" fmla="*/ 1008564 w 10823660"/>
              <a:gd name="connsiteY359" fmla="*/ 5645357 h 9217467"/>
              <a:gd name="connsiteX360" fmla="*/ 993921 w 10823660"/>
              <a:gd name="connsiteY360" fmla="*/ 5635368 h 9217467"/>
              <a:gd name="connsiteX361" fmla="*/ 994453 w 10823660"/>
              <a:gd name="connsiteY361" fmla="*/ 5608786 h 9217467"/>
              <a:gd name="connsiteX362" fmla="*/ 1411458 w 10823660"/>
              <a:gd name="connsiteY362" fmla="*/ 5303877 h 9217467"/>
              <a:gd name="connsiteX363" fmla="*/ 1386290 w 10823660"/>
              <a:gd name="connsiteY363" fmla="*/ 5310276 h 9217467"/>
              <a:gd name="connsiteX364" fmla="*/ 1352713 w 10823660"/>
              <a:gd name="connsiteY364" fmla="*/ 5318795 h 9217467"/>
              <a:gd name="connsiteX365" fmla="*/ 1319149 w 10823660"/>
              <a:gd name="connsiteY365" fmla="*/ 5327335 h 9217467"/>
              <a:gd name="connsiteX366" fmla="*/ 1295956 w 10823660"/>
              <a:gd name="connsiteY366" fmla="*/ 5374389 h 9217467"/>
              <a:gd name="connsiteX367" fmla="*/ 1355230 w 10823660"/>
              <a:gd name="connsiteY367" fmla="*/ 5378905 h 9217467"/>
              <a:gd name="connsiteX368" fmla="*/ 1398804 w 10823660"/>
              <a:gd name="connsiteY368" fmla="*/ 5426614 h 9217467"/>
              <a:gd name="connsiteX369" fmla="*/ 1398100 w 10823660"/>
              <a:gd name="connsiteY369" fmla="*/ 5462053 h 9217467"/>
              <a:gd name="connsiteX370" fmla="*/ 1431498 w 10823660"/>
              <a:gd name="connsiteY370" fmla="*/ 5462395 h 9217467"/>
              <a:gd name="connsiteX371" fmla="*/ 1487905 w 10823660"/>
              <a:gd name="connsiteY371" fmla="*/ 5424543 h 9217467"/>
              <a:gd name="connsiteX372" fmla="*/ 1525921 w 10823660"/>
              <a:gd name="connsiteY372" fmla="*/ 5378610 h 9217467"/>
              <a:gd name="connsiteX373" fmla="*/ 1534485 w 10823660"/>
              <a:gd name="connsiteY373" fmla="*/ 5321581 h 9217467"/>
              <a:gd name="connsiteX374" fmla="*/ 1437007 w 10823660"/>
              <a:gd name="connsiteY374" fmla="*/ 5371839 h 9217467"/>
              <a:gd name="connsiteX375" fmla="*/ 1422361 w 10823660"/>
              <a:gd name="connsiteY375" fmla="*/ 5361833 h 9217467"/>
              <a:gd name="connsiteX376" fmla="*/ 1426991 w 10823660"/>
              <a:gd name="connsiteY376" fmla="*/ 5315599 h 9217467"/>
              <a:gd name="connsiteX377" fmla="*/ 1411458 w 10823660"/>
              <a:gd name="connsiteY377" fmla="*/ 5303877 h 9217467"/>
              <a:gd name="connsiteX378" fmla="*/ 629952 w 10823660"/>
              <a:gd name="connsiteY378" fmla="*/ 5279208 h 9217467"/>
              <a:gd name="connsiteX379" fmla="*/ 644595 w 10823660"/>
              <a:gd name="connsiteY379" fmla="*/ 5289197 h 9217467"/>
              <a:gd name="connsiteX380" fmla="*/ 644242 w 10823660"/>
              <a:gd name="connsiteY380" fmla="*/ 5306917 h 9217467"/>
              <a:gd name="connsiteX381" fmla="*/ 629602 w 10823660"/>
              <a:gd name="connsiteY381" fmla="*/ 5296929 h 9217467"/>
              <a:gd name="connsiteX382" fmla="*/ 629952 w 10823660"/>
              <a:gd name="connsiteY382" fmla="*/ 5279208 h 9217467"/>
              <a:gd name="connsiteX383" fmla="*/ 587780 w 10823660"/>
              <a:gd name="connsiteY383" fmla="*/ 5160602 h 9217467"/>
              <a:gd name="connsiteX384" fmla="*/ 602422 w 10823660"/>
              <a:gd name="connsiteY384" fmla="*/ 5170591 h 9217467"/>
              <a:gd name="connsiteX385" fmla="*/ 594923 w 10823660"/>
              <a:gd name="connsiteY385" fmla="*/ 5174456 h 9217467"/>
              <a:gd name="connsiteX386" fmla="*/ 587430 w 10823660"/>
              <a:gd name="connsiteY386" fmla="*/ 5178321 h 9217467"/>
              <a:gd name="connsiteX387" fmla="*/ 587780 w 10823660"/>
              <a:gd name="connsiteY387" fmla="*/ 5160602 h 9217467"/>
              <a:gd name="connsiteX388" fmla="*/ 840253 w 10823660"/>
              <a:gd name="connsiteY388" fmla="*/ 5153239 h 9217467"/>
              <a:gd name="connsiteX389" fmla="*/ 876676 w 10823660"/>
              <a:gd name="connsiteY389" fmla="*/ 5187075 h 9217467"/>
              <a:gd name="connsiteX390" fmla="*/ 890619 w 10823660"/>
              <a:gd name="connsiteY390" fmla="*/ 5232523 h 9217467"/>
              <a:gd name="connsiteX391" fmla="*/ 899015 w 10823660"/>
              <a:gd name="connsiteY391" fmla="*/ 5276435 h 9217467"/>
              <a:gd name="connsiteX392" fmla="*/ 882762 w 10823660"/>
              <a:gd name="connsiteY392" fmla="*/ 5254113 h 9217467"/>
              <a:gd name="connsiteX393" fmla="*/ 840253 w 10823660"/>
              <a:gd name="connsiteY393" fmla="*/ 5153239 h 9217467"/>
              <a:gd name="connsiteX394" fmla="*/ 662409 w 10823660"/>
              <a:gd name="connsiteY394" fmla="*/ 5139661 h 9217467"/>
              <a:gd name="connsiteX395" fmla="*/ 698487 w 10823660"/>
              <a:gd name="connsiteY395" fmla="*/ 5191235 h 9217467"/>
              <a:gd name="connsiteX396" fmla="*/ 669206 w 10823660"/>
              <a:gd name="connsiteY396" fmla="*/ 5171255 h 9217467"/>
              <a:gd name="connsiteX397" fmla="*/ 662409 w 10823660"/>
              <a:gd name="connsiteY397" fmla="*/ 5139661 h 9217467"/>
              <a:gd name="connsiteX398" fmla="*/ 522060 w 10823660"/>
              <a:gd name="connsiteY398" fmla="*/ 5106771 h 9217467"/>
              <a:gd name="connsiteX399" fmla="*/ 416390 w 10823660"/>
              <a:gd name="connsiteY399" fmla="*/ 5196353 h 9217467"/>
              <a:gd name="connsiteX400" fmla="*/ 371747 w 10823660"/>
              <a:gd name="connsiteY400" fmla="*/ 5201812 h 9217467"/>
              <a:gd name="connsiteX401" fmla="*/ 439936 w 10823660"/>
              <a:gd name="connsiteY401" fmla="*/ 5131576 h 9217467"/>
              <a:gd name="connsiteX402" fmla="*/ 590257 w 10823660"/>
              <a:gd name="connsiteY402" fmla="*/ 5036533 h 9217467"/>
              <a:gd name="connsiteX403" fmla="*/ 657027 w 10823660"/>
              <a:gd name="connsiteY403" fmla="*/ 5037185 h 9217467"/>
              <a:gd name="connsiteX404" fmla="*/ 626681 w 10823660"/>
              <a:gd name="connsiteY404" fmla="*/ 5070370 h 9217467"/>
              <a:gd name="connsiteX405" fmla="*/ 574551 w 10823660"/>
              <a:gd name="connsiteY405" fmla="*/ 5079710 h 9217467"/>
              <a:gd name="connsiteX406" fmla="*/ 590257 w 10823660"/>
              <a:gd name="connsiteY406" fmla="*/ 5036533 h 9217467"/>
              <a:gd name="connsiteX407" fmla="*/ 475625 w 10823660"/>
              <a:gd name="connsiteY407" fmla="*/ 5016696 h 9217467"/>
              <a:gd name="connsiteX408" fmla="*/ 493840 w 10823660"/>
              <a:gd name="connsiteY408" fmla="*/ 5033611 h 9217467"/>
              <a:gd name="connsiteX409" fmla="*/ 489824 w 10823660"/>
              <a:gd name="connsiteY409" fmla="*/ 5048836 h 9217467"/>
              <a:gd name="connsiteX410" fmla="*/ 463492 w 10823660"/>
              <a:gd name="connsiteY410" fmla="*/ 5066796 h 9217467"/>
              <a:gd name="connsiteX411" fmla="*/ 426356 w 10823660"/>
              <a:gd name="connsiteY411" fmla="*/ 5068404 h 9217467"/>
              <a:gd name="connsiteX412" fmla="*/ 449559 w 10823660"/>
              <a:gd name="connsiteY412" fmla="*/ 5021363 h 9217467"/>
              <a:gd name="connsiteX413" fmla="*/ 475625 w 10823660"/>
              <a:gd name="connsiteY413" fmla="*/ 5016696 h 9217467"/>
              <a:gd name="connsiteX414" fmla="*/ 825200 w 10823660"/>
              <a:gd name="connsiteY414" fmla="*/ 4976790 h 9217467"/>
              <a:gd name="connsiteX415" fmla="*/ 799137 w 10823660"/>
              <a:gd name="connsiteY415" fmla="*/ 4981453 h 9217467"/>
              <a:gd name="connsiteX416" fmla="*/ 813072 w 10823660"/>
              <a:gd name="connsiteY416" fmla="*/ 5026905 h 9217467"/>
              <a:gd name="connsiteX417" fmla="*/ 849857 w 10823660"/>
              <a:gd name="connsiteY417" fmla="*/ 5043017 h 9217467"/>
              <a:gd name="connsiteX418" fmla="*/ 859492 w 10823660"/>
              <a:gd name="connsiteY418" fmla="*/ 5024893 h 9217467"/>
              <a:gd name="connsiteX419" fmla="*/ 843418 w 10823660"/>
              <a:gd name="connsiteY419" fmla="*/ 4993721 h 9217467"/>
              <a:gd name="connsiteX420" fmla="*/ 825200 w 10823660"/>
              <a:gd name="connsiteY420" fmla="*/ 4976790 h 9217467"/>
              <a:gd name="connsiteX421" fmla="*/ 1078673 w 10823660"/>
              <a:gd name="connsiteY421" fmla="*/ 4732075 h 9217467"/>
              <a:gd name="connsiteX422" fmla="*/ 981206 w 10823660"/>
              <a:gd name="connsiteY422" fmla="*/ 4782328 h 9217467"/>
              <a:gd name="connsiteX423" fmla="*/ 853382 w 10823660"/>
              <a:gd name="connsiteY423" fmla="*/ 4865770 h 9217467"/>
              <a:gd name="connsiteX424" fmla="*/ 920344 w 10823660"/>
              <a:gd name="connsiteY424" fmla="*/ 4857574 h 9217467"/>
              <a:gd name="connsiteX425" fmla="*/ 1048325 w 10823660"/>
              <a:gd name="connsiteY425" fmla="*/ 4765258 h 9217467"/>
              <a:gd name="connsiteX426" fmla="*/ 1078673 w 10823660"/>
              <a:gd name="connsiteY426" fmla="*/ 4732075 h 9217467"/>
              <a:gd name="connsiteX427" fmla="*/ 1219277 w 10823660"/>
              <a:gd name="connsiteY427" fmla="*/ 4378900 h 9217467"/>
              <a:gd name="connsiteX428" fmla="*/ 1229642 w 10823660"/>
              <a:gd name="connsiteY428" fmla="*/ 4417402 h 9217467"/>
              <a:gd name="connsiteX429" fmla="*/ 1262503 w 10823660"/>
              <a:gd name="connsiteY429" fmla="*/ 4444328 h 9217467"/>
              <a:gd name="connsiteX430" fmla="*/ 1255711 w 10823660"/>
              <a:gd name="connsiteY430" fmla="*/ 4412752 h 9217467"/>
              <a:gd name="connsiteX431" fmla="*/ 1219277 w 10823660"/>
              <a:gd name="connsiteY431" fmla="*/ 4378900 h 9217467"/>
              <a:gd name="connsiteX432" fmla="*/ 1033947 w 10823660"/>
              <a:gd name="connsiteY432" fmla="*/ 4369205 h 9217467"/>
              <a:gd name="connsiteX433" fmla="*/ 899685 w 10823660"/>
              <a:gd name="connsiteY433" fmla="*/ 4403329 h 9217467"/>
              <a:gd name="connsiteX434" fmla="*/ 779375 w 10823660"/>
              <a:gd name="connsiteY434" fmla="*/ 4482921 h 9217467"/>
              <a:gd name="connsiteX435" fmla="*/ 936124 w 10823660"/>
              <a:gd name="connsiteY435" fmla="*/ 4437179 h 9217467"/>
              <a:gd name="connsiteX436" fmla="*/ 1033947 w 10823660"/>
              <a:gd name="connsiteY436" fmla="*/ 4369205 h 9217467"/>
              <a:gd name="connsiteX437" fmla="*/ 10294502 w 10823660"/>
              <a:gd name="connsiteY437" fmla="*/ 4207995 h 9217467"/>
              <a:gd name="connsiteX438" fmla="*/ 10284755 w 10823660"/>
              <a:gd name="connsiteY438" fmla="*/ 4225894 h 9217467"/>
              <a:gd name="connsiteX439" fmla="*/ 10257013 w 10823660"/>
              <a:gd name="connsiteY439" fmla="*/ 4227323 h 9217467"/>
              <a:gd name="connsiteX440" fmla="*/ 740374 w 10823660"/>
              <a:gd name="connsiteY440" fmla="*/ 4204790 h 9217467"/>
              <a:gd name="connsiteX441" fmla="*/ 717525 w 10823660"/>
              <a:gd name="connsiteY441" fmla="*/ 4234111 h 9217467"/>
              <a:gd name="connsiteX442" fmla="*/ 680739 w 10823660"/>
              <a:gd name="connsiteY442" fmla="*/ 4217999 h 9217467"/>
              <a:gd name="connsiteX443" fmla="*/ 901522 w 10823660"/>
              <a:gd name="connsiteY443" fmla="*/ 4077851 h 9217467"/>
              <a:gd name="connsiteX444" fmla="*/ 913535 w 10823660"/>
              <a:gd name="connsiteY444" fmla="*/ 4080433 h 9217467"/>
              <a:gd name="connsiteX445" fmla="*/ 905688 w 10823660"/>
              <a:gd name="connsiteY445" fmla="*/ 4102017 h 9217467"/>
              <a:gd name="connsiteX446" fmla="*/ 894786 w 10823660"/>
              <a:gd name="connsiteY446" fmla="*/ 4090100 h 9217467"/>
              <a:gd name="connsiteX447" fmla="*/ 901522 w 10823660"/>
              <a:gd name="connsiteY447" fmla="*/ 4077851 h 9217467"/>
              <a:gd name="connsiteX448" fmla="*/ 9800340 w 10823660"/>
              <a:gd name="connsiteY448" fmla="*/ 4073329 h 9217467"/>
              <a:gd name="connsiteX449" fmla="*/ 9779541 w 10823660"/>
              <a:gd name="connsiteY449" fmla="*/ 4074396 h 9217467"/>
              <a:gd name="connsiteX450" fmla="*/ 9762287 w 10823660"/>
              <a:gd name="connsiteY450" fmla="*/ 4096163 h 9217467"/>
              <a:gd name="connsiteX451" fmla="*/ 9748028 w 10823660"/>
              <a:gd name="connsiteY451" fmla="*/ 4142146 h 9217467"/>
              <a:gd name="connsiteX452" fmla="*/ 9798998 w 10823660"/>
              <a:gd name="connsiteY452" fmla="*/ 4167366 h 9217467"/>
              <a:gd name="connsiteX453" fmla="*/ 9826184 w 10823660"/>
              <a:gd name="connsiteY453" fmla="*/ 4137257 h 9217467"/>
              <a:gd name="connsiteX454" fmla="*/ 9817764 w 10823660"/>
              <a:gd name="connsiteY454" fmla="*/ 4093319 h 9217467"/>
              <a:gd name="connsiteX455" fmla="*/ 9800340 w 10823660"/>
              <a:gd name="connsiteY455" fmla="*/ 4073329 h 9217467"/>
              <a:gd name="connsiteX456" fmla="*/ 9868386 w 10823660"/>
              <a:gd name="connsiteY456" fmla="*/ 4035026 h 9217467"/>
              <a:gd name="connsiteX457" fmla="*/ 9854521 w 10823660"/>
              <a:gd name="connsiteY457" fmla="*/ 4035740 h 9217467"/>
              <a:gd name="connsiteX458" fmla="*/ 9877751 w 10823660"/>
              <a:gd name="connsiteY458" fmla="*/ 4062391 h 9217467"/>
              <a:gd name="connsiteX459" fmla="*/ 9879999 w 10823660"/>
              <a:gd name="connsiteY459" fmla="*/ 4048344 h 9217467"/>
              <a:gd name="connsiteX460" fmla="*/ 9868386 w 10823660"/>
              <a:gd name="connsiteY460" fmla="*/ 4035026 h 9217467"/>
              <a:gd name="connsiteX461" fmla="*/ 962885 w 10823660"/>
              <a:gd name="connsiteY461" fmla="*/ 4024282 h 9217467"/>
              <a:gd name="connsiteX462" fmla="*/ 973877 w 10823660"/>
              <a:gd name="connsiteY462" fmla="*/ 4031784 h 9217467"/>
              <a:gd name="connsiteX463" fmla="*/ 978964 w 10823660"/>
              <a:gd name="connsiteY463" fmla="*/ 4055465 h 9217467"/>
              <a:gd name="connsiteX464" fmla="*/ 965666 w 10823660"/>
              <a:gd name="connsiteY464" fmla="*/ 4071094 h 9217467"/>
              <a:gd name="connsiteX465" fmla="*/ 928889 w 10823660"/>
              <a:gd name="connsiteY465" fmla="*/ 4054979 h 9217467"/>
              <a:gd name="connsiteX466" fmla="*/ 944226 w 10823660"/>
              <a:gd name="connsiteY466" fmla="*/ 4029512 h 9217467"/>
              <a:gd name="connsiteX467" fmla="*/ 962885 w 10823660"/>
              <a:gd name="connsiteY467" fmla="*/ 4024282 h 9217467"/>
              <a:gd name="connsiteX468" fmla="*/ 10065945 w 10823660"/>
              <a:gd name="connsiteY468" fmla="*/ 3971789 h 9217467"/>
              <a:gd name="connsiteX469" fmla="*/ 10090677 w 10823660"/>
              <a:gd name="connsiteY469" fmla="*/ 3978347 h 9217467"/>
              <a:gd name="connsiteX470" fmla="*/ 10078673 w 10823660"/>
              <a:gd name="connsiteY470" fmla="*/ 4010280 h 9217467"/>
              <a:gd name="connsiteX471" fmla="*/ 10030698 w 10823660"/>
              <a:gd name="connsiteY471" fmla="*/ 4009272 h 9217467"/>
              <a:gd name="connsiteX472" fmla="*/ 10042711 w 10823660"/>
              <a:gd name="connsiteY472" fmla="*/ 3977338 h 9217467"/>
              <a:gd name="connsiteX473" fmla="*/ 10065945 w 10823660"/>
              <a:gd name="connsiteY473" fmla="*/ 3971789 h 9217467"/>
              <a:gd name="connsiteX474" fmla="*/ 10152159 w 10823660"/>
              <a:gd name="connsiteY474" fmla="*/ 3959522 h 9217467"/>
              <a:gd name="connsiteX475" fmla="*/ 10153652 w 10823660"/>
              <a:gd name="connsiteY475" fmla="*/ 3971620 h 9217467"/>
              <a:gd name="connsiteX476" fmla="*/ 10133410 w 10823660"/>
              <a:gd name="connsiteY476" fmla="*/ 3969188 h 9217467"/>
              <a:gd name="connsiteX477" fmla="*/ 10152159 w 10823660"/>
              <a:gd name="connsiteY477" fmla="*/ 3959522 h 9217467"/>
              <a:gd name="connsiteX478" fmla="*/ 9445981 w 10823660"/>
              <a:gd name="connsiteY478" fmla="*/ 3956696 h 9217467"/>
              <a:gd name="connsiteX479" fmla="*/ 9411489 w 10823660"/>
              <a:gd name="connsiteY479" fmla="*/ 3968039 h 9217467"/>
              <a:gd name="connsiteX480" fmla="*/ 9384118 w 10823660"/>
              <a:gd name="connsiteY480" fmla="*/ 3988587 h 9217467"/>
              <a:gd name="connsiteX481" fmla="*/ 9356752 w 10823660"/>
              <a:gd name="connsiteY481" fmla="*/ 4009147 h 9217467"/>
              <a:gd name="connsiteX482" fmla="*/ 9334633 w 10823660"/>
              <a:gd name="connsiteY482" fmla="*/ 4039861 h 9217467"/>
              <a:gd name="connsiteX483" fmla="*/ 9370228 w 10823660"/>
              <a:gd name="connsiteY483" fmla="*/ 4053687 h 9217467"/>
              <a:gd name="connsiteX484" fmla="*/ 9367980 w 10823660"/>
              <a:gd name="connsiteY484" fmla="*/ 4067731 h 9217467"/>
              <a:gd name="connsiteX485" fmla="*/ 9270503 w 10823660"/>
              <a:gd name="connsiteY485" fmla="*/ 4117991 h 9217467"/>
              <a:gd name="connsiteX486" fmla="*/ 9316225 w 10823660"/>
              <a:gd name="connsiteY486" fmla="*/ 4133033 h 9217467"/>
              <a:gd name="connsiteX487" fmla="*/ 9372839 w 10823660"/>
              <a:gd name="connsiteY487" fmla="*/ 4123165 h 9217467"/>
              <a:gd name="connsiteX488" fmla="*/ 9435439 w 10823660"/>
              <a:gd name="connsiteY488" fmla="*/ 4097324 h 9217467"/>
              <a:gd name="connsiteX489" fmla="*/ 9456434 w 10823660"/>
              <a:gd name="connsiteY489" fmla="*/ 4073612 h 9217467"/>
              <a:gd name="connsiteX490" fmla="*/ 9430955 w 10823660"/>
              <a:gd name="connsiteY490" fmla="*/ 4061004 h 9217467"/>
              <a:gd name="connsiteX491" fmla="*/ 9424972 w 10823660"/>
              <a:gd name="connsiteY491" fmla="*/ 4012590 h 9217467"/>
              <a:gd name="connsiteX492" fmla="*/ 9459473 w 10823660"/>
              <a:gd name="connsiteY492" fmla="*/ 3969058 h 9217467"/>
              <a:gd name="connsiteX493" fmla="*/ 9445981 w 10823660"/>
              <a:gd name="connsiteY493" fmla="*/ 3956696 h 9217467"/>
              <a:gd name="connsiteX494" fmla="*/ 10118453 w 10823660"/>
              <a:gd name="connsiteY494" fmla="*/ 3880345 h 9217467"/>
              <a:gd name="connsiteX495" fmla="*/ 10146942 w 10823660"/>
              <a:gd name="connsiteY495" fmla="*/ 3884967 h 9217467"/>
              <a:gd name="connsiteX496" fmla="*/ 10149745 w 10823660"/>
              <a:gd name="connsiteY496" fmla="*/ 3899617 h 9217467"/>
              <a:gd name="connsiteX497" fmla="*/ 10122190 w 10823660"/>
              <a:gd name="connsiteY497" fmla="*/ 3910601 h 9217467"/>
              <a:gd name="connsiteX498" fmla="*/ 10086955 w 10823660"/>
              <a:gd name="connsiteY498" fmla="*/ 3915897 h 9217467"/>
              <a:gd name="connsiteX499" fmla="*/ 10056593 w 10823660"/>
              <a:gd name="connsiteY499" fmla="*/ 3912243 h 9217467"/>
              <a:gd name="connsiteX500" fmla="*/ 10083965 w 10823660"/>
              <a:gd name="connsiteY500" fmla="*/ 3891694 h 9217467"/>
              <a:gd name="connsiteX501" fmla="*/ 10118453 w 10823660"/>
              <a:gd name="connsiteY501" fmla="*/ 3880345 h 9217467"/>
              <a:gd name="connsiteX502" fmla="*/ 9816727 w 10823660"/>
              <a:gd name="connsiteY502" fmla="*/ 3842796 h 9217467"/>
              <a:gd name="connsiteX503" fmla="*/ 9835838 w 10823660"/>
              <a:gd name="connsiteY503" fmla="*/ 3852251 h 9217467"/>
              <a:gd name="connsiteX504" fmla="*/ 9833586 w 10823660"/>
              <a:gd name="connsiteY504" fmla="*/ 3866285 h 9217467"/>
              <a:gd name="connsiteX505" fmla="*/ 9811088 w 10823660"/>
              <a:gd name="connsiteY505" fmla="*/ 3877885 h 9217467"/>
              <a:gd name="connsiteX506" fmla="*/ 9805845 w 10823660"/>
              <a:gd name="connsiteY506" fmla="*/ 3867715 h 9217467"/>
              <a:gd name="connsiteX507" fmla="*/ 9816727 w 10823660"/>
              <a:gd name="connsiteY507" fmla="*/ 3842796 h 9217467"/>
              <a:gd name="connsiteX508" fmla="*/ 9877085 w 10823660"/>
              <a:gd name="connsiteY508" fmla="*/ 3830984 h 9217467"/>
              <a:gd name="connsiteX509" fmla="*/ 9878571 w 10823660"/>
              <a:gd name="connsiteY509" fmla="*/ 3843091 h 9217467"/>
              <a:gd name="connsiteX510" fmla="*/ 9858336 w 10823660"/>
              <a:gd name="connsiteY510" fmla="*/ 3840651 h 9217467"/>
              <a:gd name="connsiteX511" fmla="*/ 9877085 w 10823660"/>
              <a:gd name="connsiteY511" fmla="*/ 3830984 h 9217467"/>
              <a:gd name="connsiteX512" fmla="*/ 9963308 w 10823660"/>
              <a:gd name="connsiteY512" fmla="*/ 3786529 h 9217467"/>
              <a:gd name="connsiteX513" fmla="*/ 9996283 w 10823660"/>
              <a:gd name="connsiteY513" fmla="*/ 3795271 h 9217467"/>
              <a:gd name="connsiteX514" fmla="*/ 9986540 w 10823660"/>
              <a:gd name="connsiteY514" fmla="*/ 3813181 h 9217467"/>
              <a:gd name="connsiteX515" fmla="*/ 9961056 w 10823660"/>
              <a:gd name="connsiteY515" fmla="*/ 3800561 h 9217467"/>
              <a:gd name="connsiteX516" fmla="*/ 10020851 w 10823660"/>
              <a:gd name="connsiteY516" fmla="*/ 3760076 h 9217467"/>
              <a:gd name="connsiteX517" fmla="*/ 10028530 w 10823660"/>
              <a:gd name="connsiteY517" fmla="*/ 3765772 h 9217467"/>
              <a:gd name="connsiteX518" fmla="*/ 10024028 w 10823660"/>
              <a:gd name="connsiteY518" fmla="*/ 3793851 h 9217467"/>
              <a:gd name="connsiteX519" fmla="*/ 9998546 w 10823660"/>
              <a:gd name="connsiteY519" fmla="*/ 3781232 h 9217467"/>
              <a:gd name="connsiteX520" fmla="*/ 10008294 w 10823660"/>
              <a:gd name="connsiteY520" fmla="*/ 3763334 h 9217467"/>
              <a:gd name="connsiteX521" fmla="*/ 10020851 w 10823660"/>
              <a:gd name="connsiteY521" fmla="*/ 3760076 h 9217467"/>
              <a:gd name="connsiteX522" fmla="*/ 2152903 w 10823660"/>
              <a:gd name="connsiteY522" fmla="*/ 3704563 h 9217467"/>
              <a:gd name="connsiteX523" fmla="*/ 2137548 w 10823660"/>
              <a:gd name="connsiteY523" fmla="*/ 3730020 h 9217467"/>
              <a:gd name="connsiteX524" fmla="*/ 2189326 w 10823660"/>
              <a:gd name="connsiteY524" fmla="*/ 3738401 h 9217467"/>
              <a:gd name="connsiteX525" fmla="*/ 2204680 w 10823660"/>
              <a:gd name="connsiteY525" fmla="*/ 3712946 h 9217467"/>
              <a:gd name="connsiteX526" fmla="*/ 10296943 w 10823660"/>
              <a:gd name="connsiteY526" fmla="*/ 3678883 h 9217467"/>
              <a:gd name="connsiteX527" fmla="*/ 10302184 w 10823660"/>
              <a:gd name="connsiteY527" fmla="*/ 3689050 h 9217467"/>
              <a:gd name="connsiteX528" fmla="*/ 10294690 w 10823660"/>
              <a:gd name="connsiteY528" fmla="*/ 3692916 h 9217467"/>
              <a:gd name="connsiteX529" fmla="*/ 10296943 w 10823660"/>
              <a:gd name="connsiteY529" fmla="*/ 3678883 h 9217467"/>
              <a:gd name="connsiteX530" fmla="*/ 10248968 w 10823660"/>
              <a:gd name="connsiteY530" fmla="*/ 3677873 h 9217467"/>
              <a:gd name="connsiteX531" fmla="*/ 10254208 w 10823660"/>
              <a:gd name="connsiteY531" fmla="*/ 3688043 h 9217467"/>
              <a:gd name="connsiteX532" fmla="*/ 10259453 w 10823660"/>
              <a:gd name="connsiteY532" fmla="*/ 3698212 h 9217467"/>
              <a:gd name="connsiteX533" fmla="*/ 10246713 w 10823660"/>
              <a:gd name="connsiteY533" fmla="*/ 3691907 h 9217467"/>
              <a:gd name="connsiteX534" fmla="*/ 10248968 w 10823660"/>
              <a:gd name="connsiteY534" fmla="*/ 3677873 h 9217467"/>
              <a:gd name="connsiteX535" fmla="*/ 9593054 w 10823660"/>
              <a:gd name="connsiteY535" fmla="*/ 3565449 h 9217467"/>
              <a:gd name="connsiteX536" fmla="*/ 9637264 w 10823660"/>
              <a:gd name="connsiteY536" fmla="*/ 3632770 h 9217467"/>
              <a:gd name="connsiteX537" fmla="*/ 9642694 w 10823660"/>
              <a:gd name="connsiteY537" fmla="*/ 3652502 h 9217467"/>
              <a:gd name="connsiteX538" fmla="*/ 9617020 w 10823660"/>
              <a:gd name="connsiteY538" fmla="*/ 3630335 h 9217467"/>
              <a:gd name="connsiteX539" fmla="*/ 9593789 w 10823660"/>
              <a:gd name="connsiteY539" fmla="*/ 3603682 h 9217467"/>
              <a:gd name="connsiteX540" fmla="*/ 9593054 w 10823660"/>
              <a:gd name="connsiteY540" fmla="*/ 3565449 h 9217467"/>
              <a:gd name="connsiteX541" fmla="*/ 8805172 w 10823660"/>
              <a:gd name="connsiteY541" fmla="*/ 3546809 h 9217467"/>
              <a:gd name="connsiteX542" fmla="*/ 8805914 w 10823660"/>
              <a:gd name="connsiteY542" fmla="*/ 3585053 h 9217467"/>
              <a:gd name="connsiteX543" fmla="*/ 8823897 w 10823660"/>
              <a:gd name="connsiteY543" fmla="*/ 3601526 h 9217467"/>
              <a:gd name="connsiteX544" fmla="*/ 8825775 w 10823660"/>
              <a:gd name="connsiteY544" fmla="*/ 3568362 h 9217467"/>
              <a:gd name="connsiteX545" fmla="*/ 8805172 w 10823660"/>
              <a:gd name="connsiteY545" fmla="*/ 3546809 h 9217467"/>
              <a:gd name="connsiteX546" fmla="*/ 9518681 w 10823660"/>
              <a:gd name="connsiteY546" fmla="*/ 3471822 h 9217467"/>
              <a:gd name="connsiteX547" fmla="*/ 9497876 w 10823660"/>
              <a:gd name="connsiteY547" fmla="*/ 3472889 h 9217467"/>
              <a:gd name="connsiteX548" fmla="*/ 9478383 w 10823660"/>
              <a:gd name="connsiteY548" fmla="*/ 3508698 h 9217467"/>
              <a:gd name="connsiteX549" fmla="*/ 9509103 w 10823660"/>
              <a:gd name="connsiteY549" fmla="*/ 3531472 h 9217467"/>
              <a:gd name="connsiteX550" fmla="*/ 9521115 w 10823660"/>
              <a:gd name="connsiteY550" fmla="*/ 3499536 h 9217467"/>
              <a:gd name="connsiteX551" fmla="*/ 9518681 w 10823660"/>
              <a:gd name="connsiteY551" fmla="*/ 3471822 h 9217467"/>
              <a:gd name="connsiteX552" fmla="*/ 9381684 w 10823660"/>
              <a:gd name="connsiteY552" fmla="*/ 3468422 h 9217467"/>
              <a:gd name="connsiteX553" fmla="*/ 9241475 w 10823660"/>
              <a:gd name="connsiteY553" fmla="*/ 3527842 h 9217467"/>
              <a:gd name="connsiteX554" fmla="*/ 9144006 w 10823660"/>
              <a:gd name="connsiteY554" fmla="*/ 3578096 h 9217467"/>
              <a:gd name="connsiteX555" fmla="*/ 9186737 w 10823660"/>
              <a:gd name="connsiteY555" fmla="*/ 3568937 h 9217467"/>
              <a:gd name="connsiteX556" fmla="*/ 9333314 w 10823660"/>
              <a:gd name="connsiteY556" fmla="*/ 3512685 h 9217467"/>
              <a:gd name="connsiteX557" fmla="*/ 9381684 w 10823660"/>
              <a:gd name="connsiteY557" fmla="*/ 3468422 h 9217467"/>
              <a:gd name="connsiteX558" fmla="*/ 9815739 w 10823660"/>
              <a:gd name="connsiteY558" fmla="*/ 3463506 h 9217467"/>
              <a:gd name="connsiteX559" fmla="*/ 9828478 w 10823660"/>
              <a:gd name="connsiteY559" fmla="*/ 3469809 h 9217467"/>
              <a:gd name="connsiteX560" fmla="*/ 9826224 w 10823660"/>
              <a:gd name="connsiteY560" fmla="*/ 3483843 h 9217467"/>
              <a:gd name="connsiteX561" fmla="*/ 9813485 w 10823660"/>
              <a:gd name="connsiteY561" fmla="*/ 3477537 h 9217467"/>
              <a:gd name="connsiteX562" fmla="*/ 9815739 w 10823660"/>
              <a:gd name="connsiteY562" fmla="*/ 3463506 h 9217467"/>
              <a:gd name="connsiteX563" fmla="*/ 9696552 w 10823660"/>
              <a:gd name="connsiteY563" fmla="*/ 3434827 h 9217467"/>
              <a:gd name="connsiteX564" fmla="*/ 9714539 w 10823660"/>
              <a:gd name="connsiteY564" fmla="*/ 3451310 h 9217467"/>
              <a:gd name="connsiteX565" fmla="*/ 9710033 w 10823660"/>
              <a:gd name="connsiteY565" fmla="*/ 3479377 h 9217467"/>
              <a:gd name="connsiteX566" fmla="*/ 9696552 w 10823660"/>
              <a:gd name="connsiteY566" fmla="*/ 3434827 h 9217467"/>
              <a:gd name="connsiteX567" fmla="*/ 9758791 w 10823660"/>
              <a:gd name="connsiteY567" fmla="*/ 3389865 h 9217467"/>
              <a:gd name="connsiteX568" fmla="*/ 9771530 w 10823660"/>
              <a:gd name="connsiteY568" fmla="*/ 3396168 h 9217467"/>
              <a:gd name="connsiteX569" fmla="*/ 9764033 w 10823660"/>
              <a:gd name="connsiteY569" fmla="*/ 3400032 h 9217467"/>
              <a:gd name="connsiteX570" fmla="*/ 9756537 w 10823660"/>
              <a:gd name="connsiteY570" fmla="*/ 3403896 h 9217467"/>
              <a:gd name="connsiteX571" fmla="*/ 9758791 w 10823660"/>
              <a:gd name="connsiteY571" fmla="*/ 3389865 h 9217467"/>
              <a:gd name="connsiteX572" fmla="*/ 1813915 w 10823660"/>
              <a:gd name="connsiteY572" fmla="*/ 3386908 h 9217467"/>
              <a:gd name="connsiteX573" fmla="*/ 1802160 w 10823660"/>
              <a:gd name="connsiteY573" fmla="*/ 3393138 h 9217467"/>
              <a:gd name="connsiteX574" fmla="*/ 1793766 w 10823660"/>
              <a:gd name="connsiteY574" fmla="*/ 3388144 h 9217467"/>
              <a:gd name="connsiteX575" fmla="*/ 9669596 w 10823660"/>
              <a:gd name="connsiteY575" fmla="*/ 3345737 h 9217467"/>
              <a:gd name="connsiteX576" fmla="*/ 9710073 w 10823660"/>
              <a:gd name="connsiteY576" fmla="*/ 3350610 h 9217467"/>
              <a:gd name="connsiteX577" fmla="*/ 9670329 w 10823660"/>
              <a:gd name="connsiteY577" fmla="*/ 3383972 h 9217467"/>
              <a:gd name="connsiteX578" fmla="*/ 9627598 w 10823660"/>
              <a:gd name="connsiteY578" fmla="*/ 3393134 h 9217467"/>
              <a:gd name="connsiteX579" fmla="*/ 9148096 w 10823660"/>
              <a:gd name="connsiteY579" fmla="*/ 3274247 h 9217467"/>
              <a:gd name="connsiteX580" fmla="*/ 9025645 w 10823660"/>
              <a:gd name="connsiteY580" fmla="*/ 3330130 h 9217467"/>
              <a:gd name="connsiteX581" fmla="*/ 8916172 w 10823660"/>
              <a:gd name="connsiteY581" fmla="*/ 3412333 h 9217467"/>
              <a:gd name="connsiteX582" fmla="*/ 9026378 w 10823660"/>
              <a:gd name="connsiteY582" fmla="*/ 3368381 h 9217467"/>
              <a:gd name="connsiteX583" fmla="*/ 9158356 w 10823660"/>
              <a:gd name="connsiteY583" fmla="*/ 3274591 h 9217467"/>
              <a:gd name="connsiteX584" fmla="*/ 9148096 w 10823660"/>
              <a:gd name="connsiteY584" fmla="*/ 3274247 h 9217467"/>
              <a:gd name="connsiteX585" fmla="*/ 1801467 w 10823660"/>
              <a:gd name="connsiteY585" fmla="*/ 3249896 h 9217467"/>
              <a:gd name="connsiteX586" fmla="*/ 1793742 w 10823660"/>
              <a:gd name="connsiteY586" fmla="*/ 3255878 h 9217467"/>
              <a:gd name="connsiteX587" fmla="*/ 1791392 w 10823660"/>
              <a:gd name="connsiteY587" fmla="*/ 3250513 h 9217467"/>
              <a:gd name="connsiteX588" fmla="*/ 1801467 w 10823660"/>
              <a:gd name="connsiteY588" fmla="*/ 3249896 h 9217467"/>
              <a:gd name="connsiteX589" fmla="*/ 9915521 w 10823660"/>
              <a:gd name="connsiteY589" fmla="*/ 3246293 h 9217467"/>
              <a:gd name="connsiteX590" fmla="*/ 9925263 w 10823660"/>
              <a:gd name="connsiteY590" fmla="*/ 3252529 h 9217467"/>
              <a:gd name="connsiteX591" fmla="*/ 9893023 w 10823660"/>
              <a:gd name="connsiteY591" fmla="*/ 3282041 h 9217467"/>
              <a:gd name="connsiteX592" fmla="*/ 9762565 w 10823660"/>
              <a:gd name="connsiteY592" fmla="*/ 3323545 h 9217467"/>
              <a:gd name="connsiteX593" fmla="*/ 9832301 w 10823660"/>
              <a:gd name="connsiteY593" fmla="*/ 3274718 h 9217467"/>
              <a:gd name="connsiteX594" fmla="*/ 9896778 w 10823660"/>
              <a:gd name="connsiteY594" fmla="*/ 3247911 h 9217467"/>
              <a:gd name="connsiteX595" fmla="*/ 9915521 w 10823660"/>
              <a:gd name="connsiteY595" fmla="*/ 3246293 h 9217467"/>
              <a:gd name="connsiteX596" fmla="*/ 9771593 w 10823660"/>
              <a:gd name="connsiteY596" fmla="*/ 3235212 h 9217467"/>
              <a:gd name="connsiteX597" fmla="*/ 9796323 w 10823660"/>
              <a:gd name="connsiteY597" fmla="*/ 3241767 h 9217467"/>
              <a:gd name="connsiteX598" fmla="*/ 9771573 w 10823660"/>
              <a:gd name="connsiteY598" fmla="*/ 3267399 h 9217467"/>
              <a:gd name="connsiteX599" fmla="*/ 9728840 w 10823660"/>
              <a:gd name="connsiteY599" fmla="*/ 3276562 h 9217467"/>
              <a:gd name="connsiteX600" fmla="*/ 9748346 w 10823660"/>
              <a:gd name="connsiteY600" fmla="*/ 3240758 h 9217467"/>
              <a:gd name="connsiteX601" fmla="*/ 9771593 w 10823660"/>
              <a:gd name="connsiteY601" fmla="*/ 3235212 h 9217467"/>
              <a:gd name="connsiteX602" fmla="*/ 1840746 w 10823660"/>
              <a:gd name="connsiteY602" fmla="*/ 3230956 h 9217467"/>
              <a:gd name="connsiteX603" fmla="*/ 1853510 w 10823660"/>
              <a:gd name="connsiteY603" fmla="*/ 3241192 h 9217467"/>
              <a:gd name="connsiteX604" fmla="*/ 1834035 w 10823660"/>
              <a:gd name="connsiteY604" fmla="*/ 3253407 h 9217467"/>
              <a:gd name="connsiteX605" fmla="*/ 1821278 w 10823660"/>
              <a:gd name="connsiteY605" fmla="*/ 3243170 h 9217467"/>
              <a:gd name="connsiteX606" fmla="*/ 1840746 w 10823660"/>
              <a:gd name="connsiteY606" fmla="*/ 3230956 h 9217467"/>
              <a:gd name="connsiteX607" fmla="*/ 8751496 w 10823660"/>
              <a:gd name="connsiteY607" fmla="*/ 3217211 h 9217467"/>
              <a:gd name="connsiteX608" fmla="*/ 8761054 w 10823660"/>
              <a:gd name="connsiteY608" fmla="*/ 3221947 h 9217467"/>
              <a:gd name="connsiteX609" fmla="*/ 8749052 w 10823660"/>
              <a:gd name="connsiteY609" fmla="*/ 3253877 h 9217467"/>
              <a:gd name="connsiteX610" fmla="*/ 8716069 w 10823660"/>
              <a:gd name="connsiteY610" fmla="*/ 3245140 h 9217467"/>
              <a:gd name="connsiteX611" fmla="*/ 8733316 w 10823660"/>
              <a:gd name="connsiteY611" fmla="*/ 3223360 h 9217467"/>
              <a:gd name="connsiteX612" fmla="*/ 8751496 w 10823660"/>
              <a:gd name="connsiteY612" fmla="*/ 3217211 h 9217467"/>
              <a:gd name="connsiteX613" fmla="*/ 8807544 w 10823660"/>
              <a:gd name="connsiteY613" fmla="*/ 3210847 h 9217467"/>
              <a:gd name="connsiteX614" fmla="*/ 8809030 w 10823660"/>
              <a:gd name="connsiteY614" fmla="*/ 3222954 h 9217467"/>
              <a:gd name="connsiteX615" fmla="*/ 8788793 w 10823660"/>
              <a:gd name="connsiteY615" fmla="*/ 3220515 h 9217467"/>
              <a:gd name="connsiteX616" fmla="*/ 8807544 w 10823660"/>
              <a:gd name="connsiteY616" fmla="*/ 3210847 h 9217467"/>
              <a:gd name="connsiteX617" fmla="*/ 1932416 w 10823660"/>
              <a:gd name="connsiteY617" fmla="*/ 3208797 h 9217467"/>
              <a:gd name="connsiteX618" fmla="*/ 1925031 w 10823660"/>
              <a:gd name="connsiteY618" fmla="*/ 3220271 h 9217467"/>
              <a:gd name="connsiteX619" fmla="*/ 1929397 w 10823660"/>
              <a:gd name="connsiteY619" fmla="*/ 3225519 h 9217467"/>
              <a:gd name="connsiteX620" fmla="*/ 1932416 w 10823660"/>
              <a:gd name="connsiteY620" fmla="*/ 3208797 h 9217467"/>
              <a:gd name="connsiteX621" fmla="*/ 1972708 w 10823660"/>
              <a:gd name="connsiteY621" fmla="*/ 3206327 h 9217467"/>
              <a:gd name="connsiteX622" fmla="*/ 1961634 w 10823660"/>
              <a:gd name="connsiteY622" fmla="*/ 3223542 h 9217467"/>
              <a:gd name="connsiteX623" fmla="*/ 1987494 w 10823660"/>
              <a:gd name="connsiteY623" fmla="*/ 3249511 h 9217467"/>
              <a:gd name="connsiteX624" fmla="*/ 2002265 w 10823660"/>
              <a:gd name="connsiteY624" fmla="*/ 3226560 h 9217467"/>
              <a:gd name="connsiteX625" fmla="*/ 1985136 w 10823660"/>
              <a:gd name="connsiteY625" fmla="*/ 3211075 h 9217467"/>
              <a:gd name="connsiteX626" fmla="*/ 1972708 w 10823660"/>
              <a:gd name="connsiteY626" fmla="*/ 3206327 h 9217467"/>
              <a:gd name="connsiteX627" fmla="*/ 1802803 w 10823660"/>
              <a:gd name="connsiteY627" fmla="*/ 3205728 h 9217467"/>
              <a:gd name="connsiteX628" fmla="*/ 1819088 w 10823660"/>
              <a:gd name="connsiteY628" fmla="*/ 3207484 h 9217467"/>
              <a:gd name="connsiteX629" fmla="*/ 1807505 w 10823660"/>
              <a:gd name="connsiteY629" fmla="*/ 3216457 h 9217467"/>
              <a:gd name="connsiteX630" fmla="*/ 1791722 w 10823660"/>
              <a:gd name="connsiteY630" fmla="*/ 3222936 h 9217467"/>
              <a:gd name="connsiteX631" fmla="*/ 1775266 w 10823660"/>
              <a:gd name="connsiteY631" fmla="*/ 3218435 h 9217467"/>
              <a:gd name="connsiteX632" fmla="*/ 1802803 w 10823660"/>
              <a:gd name="connsiteY632" fmla="*/ 3205728 h 9217467"/>
              <a:gd name="connsiteX633" fmla="*/ 1663105 w 10823660"/>
              <a:gd name="connsiteY633" fmla="*/ 3170203 h 9217467"/>
              <a:gd name="connsiteX634" fmla="*/ 1667472 w 10823660"/>
              <a:gd name="connsiteY634" fmla="*/ 3175446 h 9217467"/>
              <a:gd name="connsiteX635" fmla="*/ 1663442 w 10823660"/>
              <a:gd name="connsiteY635" fmla="*/ 3175693 h 9217467"/>
              <a:gd name="connsiteX636" fmla="*/ 1682581 w 10823660"/>
              <a:gd name="connsiteY636" fmla="*/ 3157989 h 9217467"/>
              <a:gd name="connsiteX637" fmla="*/ 1686945 w 10823660"/>
              <a:gd name="connsiteY637" fmla="*/ 3163233 h 9217467"/>
              <a:gd name="connsiteX638" fmla="*/ 1683255 w 10823660"/>
              <a:gd name="connsiteY638" fmla="*/ 3168969 h 9217467"/>
              <a:gd name="connsiteX639" fmla="*/ 1682917 w 10823660"/>
              <a:gd name="connsiteY639" fmla="*/ 3163478 h 9217467"/>
              <a:gd name="connsiteX640" fmla="*/ 1802453 w 10823660"/>
              <a:gd name="connsiteY640" fmla="*/ 3134102 h 9217467"/>
              <a:gd name="connsiteX641" fmla="*/ 1810846 w 10823660"/>
              <a:gd name="connsiteY641" fmla="*/ 3139097 h 9217467"/>
              <a:gd name="connsiteX642" fmla="*/ 1803463 w 10823660"/>
              <a:gd name="connsiteY642" fmla="*/ 3150576 h 9217467"/>
              <a:gd name="connsiteX643" fmla="*/ 1794733 w 10823660"/>
              <a:gd name="connsiteY643" fmla="*/ 3140086 h 9217467"/>
              <a:gd name="connsiteX644" fmla="*/ 1802453 w 10823660"/>
              <a:gd name="connsiteY644" fmla="*/ 3134102 h 9217467"/>
              <a:gd name="connsiteX645" fmla="*/ 1826630 w 10823660"/>
              <a:gd name="connsiteY645" fmla="*/ 3132619 h 9217467"/>
              <a:gd name="connsiteX646" fmla="*/ 1830996 w 10823660"/>
              <a:gd name="connsiteY646" fmla="*/ 3137860 h 9217467"/>
              <a:gd name="connsiteX647" fmla="*/ 1823611 w 10823660"/>
              <a:gd name="connsiteY647" fmla="*/ 3149341 h 9217467"/>
              <a:gd name="connsiteX648" fmla="*/ 1815215 w 10823660"/>
              <a:gd name="connsiteY648" fmla="*/ 3144338 h 9217467"/>
              <a:gd name="connsiteX649" fmla="*/ 1883042 w 10823660"/>
              <a:gd name="connsiteY649" fmla="*/ 3129161 h 9217467"/>
              <a:gd name="connsiteX650" fmla="*/ 1875320 w 10823660"/>
              <a:gd name="connsiteY650" fmla="*/ 3135143 h 9217467"/>
              <a:gd name="connsiteX651" fmla="*/ 1872967 w 10823660"/>
              <a:gd name="connsiteY651" fmla="*/ 3129778 h 9217467"/>
              <a:gd name="connsiteX652" fmla="*/ 1883042 w 10823660"/>
              <a:gd name="connsiteY652" fmla="*/ 3129161 h 9217467"/>
              <a:gd name="connsiteX653" fmla="*/ 1900670 w 10823660"/>
              <a:gd name="connsiteY653" fmla="*/ 3119815 h 9217467"/>
              <a:gd name="connsiteX654" fmla="*/ 1911251 w 10823660"/>
              <a:gd name="connsiteY654" fmla="*/ 3127430 h 9217467"/>
              <a:gd name="connsiteX655" fmla="*/ 1911587 w 10823660"/>
              <a:gd name="connsiteY655" fmla="*/ 3132919 h 9217467"/>
              <a:gd name="connsiteX656" fmla="*/ 1899496 w 10823660"/>
              <a:gd name="connsiteY656" fmla="*/ 3133661 h 9217467"/>
              <a:gd name="connsiteX657" fmla="*/ 1895132 w 10823660"/>
              <a:gd name="connsiteY657" fmla="*/ 3128420 h 9217467"/>
              <a:gd name="connsiteX658" fmla="*/ 1900670 w 10823660"/>
              <a:gd name="connsiteY658" fmla="*/ 3119815 h 9217467"/>
              <a:gd name="connsiteX659" fmla="*/ 8093991 w 10823660"/>
              <a:gd name="connsiteY659" fmla="*/ 3108960 h 9217467"/>
              <a:gd name="connsiteX660" fmla="*/ 8098767 w 10823660"/>
              <a:gd name="connsiteY660" fmla="*/ 3113129 h 9217467"/>
              <a:gd name="connsiteX661" fmla="*/ 8103542 w 10823660"/>
              <a:gd name="connsiteY661" fmla="*/ 3117293 h 9217467"/>
              <a:gd name="connsiteX662" fmla="*/ 8094601 w 10823660"/>
              <a:gd name="connsiteY662" fmla="*/ 3117903 h 9217467"/>
              <a:gd name="connsiteX663" fmla="*/ 8093991 w 10823660"/>
              <a:gd name="connsiteY663" fmla="*/ 3108960 h 9217467"/>
              <a:gd name="connsiteX664" fmla="*/ 9033976 w 10823660"/>
              <a:gd name="connsiteY664" fmla="*/ 3106972 h 9217467"/>
              <a:gd name="connsiteX665" fmla="*/ 9021965 w 10823660"/>
              <a:gd name="connsiteY665" fmla="*/ 3138910 h 9217467"/>
              <a:gd name="connsiteX666" fmla="*/ 8986728 w 10823660"/>
              <a:gd name="connsiteY666" fmla="*/ 3144205 h 9217467"/>
              <a:gd name="connsiteX667" fmla="*/ 8124382 w 10823660"/>
              <a:gd name="connsiteY667" fmla="*/ 3093414 h 9217467"/>
              <a:gd name="connsiteX668" fmla="*/ 8129157 w 10823660"/>
              <a:gd name="connsiteY668" fmla="*/ 3097581 h 9217467"/>
              <a:gd name="connsiteX669" fmla="*/ 8124989 w 10823660"/>
              <a:gd name="connsiteY669" fmla="*/ 3102354 h 9217467"/>
              <a:gd name="connsiteX670" fmla="*/ 8124382 w 10823660"/>
              <a:gd name="connsiteY670" fmla="*/ 3093414 h 9217467"/>
              <a:gd name="connsiteX671" fmla="*/ 2097939 w 10823660"/>
              <a:gd name="connsiteY671" fmla="*/ 3071889 h 9217467"/>
              <a:gd name="connsiteX672" fmla="*/ 2078465 w 10823660"/>
              <a:gd name="connsiteY672" fmla="*/ 3084111 h 9217467"/>
              <a:gd name="connsiteX673" fmla="*/ 2103314 w 10823660"/>
              <a:gd name="connsiteY673" fmla="*/ 3093606 h 9217467"/>
              <a:gd name="connsiteX674" fmla="*/ 2112717 w 10823660"/>
              <a:gd name="connsiteY674" fmla="*/ 3115075 h 9217467"/>
              <a:gd name="connsiteX675" fmla="*/ 2105334 w 10823660"/>
              <a:gd name="connsiteY675" fmla="*/ 3126547 h 9217467"/>
              <a:gd name="connsiteX676" fmla="*/ 2119775 w 10823660"/>
              <a:gd name="connsiteY676" fmla="*/ 3131177 h 9217467"/>
              <a:gd name="connsiteX677" fmla="*/ 2151840 w 10823660"/>
              <a:gd name="connsiteY677" fmla="*/ 3126456 h 9217467"/>
              <a:gd name="connsiteX678" fmla="*/ 2177529 w 10823660"/>
              <a:gd name="connsiteY678" fmla="*/ 3116611 h 9217467"/>
              <a:gd name="connsiteX679" fmla="*/ 2192637 w 10823660"/>
              <a:gd name="connsiteY679" fmla="*/ 3099155 h 9217467"/>
              <a:gd name="connsiteX680" fmla="*/ 2140253 w 10823660"/>
              <a:gd name="connsiteY680" fmla="*/ 3102367 h 9217467"/>
              <a:gd name="connsiteX681" fmla="*/ 2135887 w 10823660"/>
              <a:gd name="connsiteY681" fmla="*/ 3097118 h 9217467"/>
              <a:gd name="connsiteX682" fmla="*/ 2147130 w 10823660"/>
              <a:gd name="connsiteY682" fmla="*/ 3082653 h 9217467"/>
              <a:gd name="connsiteX683" fmla="*/ 2130512 w 10823660"/>
              <a:gd name="connsiteY683" fmla="*/ 3075409 h 9217467"/>
              <a:gd name="connsiteX684" fmla="*/ 2114226 w 10823660"/>
              <a:gd name="connsiteY684" fmla="*/ 3073646 h 9217467"/>
              <a:gd name="connsiteX685" fmla="*/ 2097939 w 10823660"/>
              <a:gd name="connsiteY685" fmla="*/ 3071889 h 9217467"/>
              <a:gd name="connsiteX686" fmla="*/ 1808134 w 10823660"/>
              <a:gd name="connsiteY686" fmla="*/ 2962912 h 9217467"/>
              <a:gd name="connsiteX687" fmla="*/ 1812498 w 10823660"/>
              <a:gd name="connsiteY687" fmla="*/ 2968155 h 9217467"/>
              <a:gd name="connsiteX688" fmla="*/ 1808807 w 10823660"/>
              <a:gd name="connsiteY688" fmla="*/ 2973890 h 9217467"/>
              <a:gd name="connsiteX689" fmla="*/ 1804443 w 10823660"/>
              <a:gd name="connsiteY689" fmla="*/ 2968649 h 9217467"/>
              <a:gd name="connsiteX690" fmla="*/ 1808134 w 10823660"/>
              <a:gd name="connsiteY690" fmla="*/ 2962912 h 9217467"/>
              <a:gd name="connsiteX691" fmla="*/ 1924652 w 10823660"/>
              <a:gd name="connsiteY691" fmla="*/ 2950255 h 9217467"/>
              <a:gd name="connsiteX692" fmla="*/ 1933717 w 10823660"/>
              <a:gd name="connsiteY692" fmla="*/ 2966230 h 9217467"/>
              <a:gd name="connsiteX693" fmla="*/ 1930701 w 10823660"/>
              <a:gd name="connsiteY693" fmla="*/ 2982951 h 9217467"/>
              <a:gd name="connsiteX694" fmla="*/ 1925579 w 10823660"/>
              <a:gd name="connsiteY694" fmla="*/ 2998421 h 9217467"/>
              <a:gd name="connsiteX695" fmla="*/ 1922975 w 10823660"/>
              <a:gd name="connsiteY695" fmla="*/ 2988935 h 9217467"/>
              <a:gd name="connsiteX696" fmla="*/ 1924652 w 10823660"/>
              <a:gd name="connsiteY696" fmla="*/ 2950255 h 9217467"/>
              <a:gd name="connsiteX697" fmla="*/ 1850099 w 10823660"/>
              <a:gd name="connsiteY697" fmla="*/ 2921757 h 9217467"/>
              <a:gd name="connsiteX698" fmla="*/ 1855475 w 10823660"/>
              <a:gd name="connsiteY698" fmla="*/ 2943473 h 9217467"/>
              <a:gd name="connsiteX699" fmla="*/ 1846744 w 10823660"/>
              <a:gd name="connsiteY699" fmla="*/ 2932989 h 9217467"/>
              <a:gd name="connsiteX700" fmla="*/ 1850099 w 10823660"/>
              <a:gd name="connsiteY700" fmla="*/ 2921757 h 9217467"/>
              <a:gd name="connsiteX701" fmla="*/ 1813497 w 10823660"/>
              <a:gd name="connsiteY701" fmla="*/ 2918491 h 9217467"/>
              <a:gd name="connsiteX702" fmla="*/ 1817861 w 10823660"/>
              <a:gd name="connsiteY702" fmla="*/ 2923732 h 9217467"/>
              <a:gd name="connsiteX703" fmla="*/ 1813832 w 10823660"/>
              <a:gd name="connsiteY703" fmla="*/ 2923980 h 9217467"/>
              <a:gd name="connsiteX704" fmla="*/ 1809806 w 10823660"/>
              <a:gd name="connsiteY704" fmla="*/ 2924227 h 9217467"/>
              <a:gd name="connsiteX705" fmla="*/ 1813497 w 10823660"/>
              <a:gd name="connsiteY705" fmla="*/ 2918491 h 9217467"/>
              <a:gd name="connsiteX706" fmla="*/ 1755064 w 10823660"/>
              <a:gd name="connsiteY706" fmla="*/ 2889009 h 9217467"/>
              <a:gd name="connsiteX707" fmla="*/ 1795695 w 10823660"/>
              <a:gd name="connsiteY707" fmla="*/ 2892026 h 9217467"/>
              <a:gd name="connsiteX708" fmla="*/ 1731898 w 10823660"/>
              <a:gd name="connsiteY708" fmla="*/ 2906966 h 9217467"/>
              <a:gd name="connsiteX709" fmla="*/ 1711414 w 10823660"/>
              <a:gd name="connsiteY709" fmla="*/ 2902706 h 9217467"/>
              <a:gd name="connsiteX710" fmla="*/ 1755064 w 10823660"/>
              <a:gd name="connsiteY710" fmla="*/ 2889009 h 9217467"/>
              <a:gd name="connsiteX711" fmla="*/ 1941095 w 10823660"/>
              <a:gd name="connsiteY711" fmla="*/ 2888619 h 9217467"/>
              <a:gd name="connsiteX712" fmla="*/ 1938072 w 10823660"/>
              <a:gd name="connsiteY712" fmla="*/ 2905343 h 9217467"/>
              <a:gd name="connsiteX713" fmla="*/ 1950836 w 10823660"/>
              <a:gd name="connsiteY713" fmla="*/ 2915578 h 9217467"/>
              <a:gd name="connsiteX714" fmla="*/ 1957883 w 10823660"/>
              <a:gd name="connsiteY714" fmla="*/ 2898618 h 9217467"/>
              <a:gd name="connsiteX715" fmla="*/ 1941095 w 10823660"/>
              <a:gd name="connsiteY715" fmla="*/ 2888619 h 9217467"/>
              <a:gd name="connsiteX716" fmla="*/ 1839349 w 10823660"/>
              <a:gd name="connsiteY716" fmla="*/ 2878331 h 9217467"/>
              <a:gd name="connsiteX717" fmla="*/ 1868226 w 10823660"/>
              <a:gd name="connsiteY717" fmla="*/ 2887579 h 9217467"/>
              <a:gd name="connsiteX718" fmla="*/ 1848417 w 10823660"/>
              <a:gd name="connsiteY718" fmla="*/ 2894305 h 9217467"/>
              <a:gd name="connsiteX719" fmla="*/ 1823901 w 10823660"/>
              <a:gd name="connsiteY719" fmla="*/ 2890297 h 9217467"/>
              <a:gd name="connsiteX720" fmla="*/ 1839349 w 10823660"/>
              <a:gd name="connsiteY720" fmla="*/ 2878331 h 9217467"/>
              <a:gd name="connsiteX721" fmla="*/ 1781252 w 10823660"/>
              <a:gd name="connsiteY721" fmla="*/ 2854339 h 9217467"/>
              <a:gd name="connsiteX722" fmla="*/ 1798043 w 10823660"/>
              <a:gd name="connsiteY722" fmla="*/ 2864330 h 9217467"/>
              <a:gd name="connsiteX723" fmla="*/ 1778235 w 10823660"/>
              <a:gd name="connsiteY723" fmla="*/ 2871054 h 9217467"/>
              <a:gd name="connsiteX724" fmla="*/ 1761779 w 10823660"/>
              <a:gd name="connsiteY724" fmla="*/ 2866553 h 9217467"/>
              <a:gd name="connsiteX725" fmla="*/ 1781252 w 10823660"/>
              <a:gd name="connsiteY725" fmla="*/ 2854339 h 9217467"/>
              <a:gd name="connsiteX726" fmla="*/ 2112337 w 10823660"/>
              <a:gd name="connsiteY726" fmla="*/ 2845055 h 9217467"/>
              <a:gd name="connsiteX727" fmla="*/ 2059958 w 10823660"/>
              <a:gd name="connsiteY727" fmla="*/ 2848265 h 9217467"/>
              <a:gd name="connsiteX728" fmla="*/ 1987762 w 10823660"/>
              <a:gd name="connsiteY728" fmla="*/ 2858203 h 9217467"/>
              <a:gd name="connsiteX729" fmla="*/ 2018491 w 10823660"/>
              <a:gd name="connsiteY729" fmla="*/ 2864590 h 9217467"/>
              <a:gd name="connsiteX730" fmla="*/ 2092528 w 10823660"/>
              <a:gd name="connsiteY730" fmla="*/ 2851779 h 9217467"/>
              <a:gd name="connsiteX731" fmla="*/ 2112337 w 10823660"/>
              <a:gd name="connsiteY731" fmla="*/ 2845055 h 9217467"/>
              <a:gd name="connsiteX732" fmla="*/ 2243951 w 10823660"/>
              <a:gd name="connsiteY732" fmla="*/ 2748806 h 9217467"/>
              <a:gd name="connsiteX733" fmla="*/ 2240764 w 10823660"/>
              <a:gd name="connsiteY733" fmla="*/ 2762776 h 9217467"/>
              <a:gd name="connsiteX734" fmla="*/ 2249663 w 10823660"/>
              <a:gd name="connsiteY734" fmla="*/ 2776013 h 9217467"/>
              <a:gd name="connsiteX735" fmla="*/ 2253019 w 10823660"/>
              <a:gd name="connsiteY735" fmla="*/ 2764786 h 9217467"/>
              <a:gd name="connsiteX736" fmla="*/ 2243951 w 10823660"/>
              <a:gd name="connsiteY736" fmla="*/ 2748806 h 9217467"/>
              <a:gd name="connsiteX737" fmla="*/ 2100227 w 10823660"/>
              <a:gd name="connsiteY737" fmla="*/ 2713528 h 9217467"/>
              <a:gd name="connsiteX738" fmla="*/ 2032066 w 10823660"/>
              <a:gd name="connsiteY738" fmla="*/ 2723225 h 9217467"/>
              <a:gd name="connsiteX739" fmla="*/ 2109300 w 10823660"/>
              <a:gd name="connsiteY739" fmla="*/ 2729508 h 9217467"/>
              <a:gd name="connsiteX740" fmla="*/ 2165373 w 10823660"/>
              <a:gd name="connsiteY740" fmla="*/ 2720560 h 9217467"/>
              <a:gd name="connsiteX741" fmla="*/ 2042119 w 10823660"/>
              <a:gd name="connsiteY741" fmla="*/ 2623407 h 9217467"/>
              <a:gd name="connsiteX742" fmla="*/ 2070664 w 10823660"/>
              <a:gd name="connsiteY742" fmla="*/ 2627166 h 9217467"/>
              <a:gd name="connsiteX743" fmla="*/ 2054883 w 10823660"/>
              <a:gd name="connsiteY743" fmla="*/ 2633643 h 9217467"/>
              <a:gd name="connsiteX744" fmla="*/ 2042119 w 10823660"/>
              <a:gd name="connsiteY744" fmla="*/ 2623407 h 9217467"/>
              <a:gd name="connsiteX745" fmla="*/ 2170727 w 10823660"/>
              <a:gd name="connsiteY745" fmla="*/ 2610009 h 9217467"/>
              <a:gd name="connsiteX746" fmla="*/ 2163008 w 10823660"/>
              <a:gd name="connsiteY746" fmla="*/ 2615994 h 9217467"/>
              <a:gd name="connsiteX747" fmla="*/ 2160652 w 10823660"/>
              <a:gd name="connsiteY747" fmla="*/ 2610627 h 9217467"/>
              <a:gd name="connsiteX748" fmla="*/ 2170727 w 10823660"/>
              <a:gd name="connsiteY748" fmla="*/ 2610009 h 9217467"/>
              <a:gd name="connsiteX749" fmla="*/ 2194229 w 10823660"/>
              <a:gd name="connsiteY749" fmla="*/ 2597542 h 9217467"/>
              <a:gd name="connsiteX750" fmla="*/ 2206656 w 10823660"/>
              <a:gd name="connsiteY750" fmla="*/ 2602296 h 9217467"/>
              <a:gd name="connsiteX751" fmla="*/ 2195239 w 10823660"/>
              <a:gd name="connsiteY751" fmla="*/ 2614017 h 9217467"/>
              <a:gd name="connsiteX752" fmla="*/ 2182481 w 10823660"/>
              <a:gd name="connsiteY752" fmla="*/ 2603778 h 9217467"/>
              <a:gd name="connsiteX753" fmla="*/ 2194229 w 10823660"/>
              <a:gd name="connsiteY753" fmla="*/ 2597542 h 9217467"/>
              <a:gd name="connsiteX754" fmla="*/ 2388477 w 10823660"/>
              <a:gd name="connsiteY754" fmla="*/ 2431068 h 9217467"/>
              <a:gd name="connsiteX755" fmla="*/ 2407455 w 10823660"/>
              <a:gd name="connsiteY755" fmla="*/ 2436780 h 9217467"/>
              <a:gd name="connsiteX756" fmla="*/ 2415919 w 10823660"/>
              <a:gd name="connsiteY756" fmla="*/ 2469835 h 9217467"/>
              <a:gd name="connsiteX757" fmla="*/ 2388492 w 10823660"/>
              <a:gd name="connsiteY757" fmla="*/ 2465402 h 9217467"/>
              <a:gd name="connsiteX758" fmla="*/ 2373726 w 10823660"/>
              <a:gd name="connsiteY758" fmla="*/ 2441878 h 9217467"/>
              <a:gd name="connsiteX759" fmla="*/ 2388477 w 10823660"/>
              <a:gd name="connsiteY759" fmla="*/ 2431068 h 9217467"/>
              <a:gd name="connsiteX760" fmla="*/ 2341710 w 10823660"/>
              <a:gd name="connsiteY760" fmla="*/ 2396645 h 9217467"/>
              <a:gd name="connsiteX761" fmla="*/ 2351203 w 10823660"/>
              <a:gd name="connsiteY761" fmla="*/ 2399506 h 9217467"/>
              <a:gd name="connsiteX762" fmla="*/ 2358946 w 10823660"/>
              <a:gd name="connsiteY762" fmla="*/ 2418362 h 9217467"/>
              <a:gd name="connsiteX763" fmla="*/ 2341359 w 10823660"/>
              <a:gd name="connsiteY763" fmla="*/ 2406710 h 9217467"/>
              <a:gd name="connsiteX764" fmla="*/ 2341710 w 10823660"/>
              <a:gd name="connsiteY764" fmla="*/ 2396645 h 9217467"/>
              <a:gd name="connsiteX765" fmla="*/ 2173967 w 10823660"/>
              <a:gd name="connsiteY765" fmla="*/ 2254620 h 9217467"/>
              <a:gd name="connsiteX766" fmla="*/ 2195778 w 10823660"/>
              <a:gd name="connsiteY766" fmla="*/ 2282798 h 9217467"/>
              <a:gd name="connsiteX767" fmla="*/ 2140228 w 10823660"/>
              <a:gd name="connsiteY767" fmla="*/ 2259713 h 9217467"/>
              <a:gd name="connsiteX768" fmla="*/ 2173967 w 10823660"/>
              <a:gd name="connsiteY768" fmla="*/ 2254620 h 9217467"/>
              <a:gd name="connsiteX769" fmla="*/ 2674428 w 10823660"/>
              <a:gd name="connsiteY769" fmla="*/ 2201861 h 9217467"/>
              <a:gd name="connsiteX770" fmla="*/ 2644561 w 10823660"/>
              <a:gd name="connsiteY770" fmla="*/ 2216397 h 9217467"/>
              <a:gd name="connsiteX771" fmla="*/ 2635796 w 10823660"/>
              <a:gd name="connsiteY771" fmla="*/ 2244898 h 9217467"/>
              <a:gd name="connsiteX772" fmla="*/ 2668821 w 10823660"/>
              <a:gd name="connsiteY772" fmla="*/ 2225593 h 9217467"/>
              <a:gd name="connsiteX773" fmla="*/ 2239756 w 10823660"/>
              <a:gd name="connsiteY773" fmla="*/ 2066562 h 9217467"/>
              <a:gd name="connsiteX774" fmla="*/ 2225879 w 10823660"/>
              <a:gd name="connsiteY774" fmla="*/ 2069371 h 9217467"/>
              <a:gd name="connsiteX775" fmla="*/ 2339099 w 10823660"/>
              <a:gd name="connsiteY775" fmla="*/ 2158131 h 9217467"/>
              <a:gd name="connsiteX776" fmla="*/ 2464258 w 10823660"/>
              <a:gd name="connsiteY776" fmla="*/ 2213597 h 9217467"/>
              <a:gd name="connsiteX777" fmla="*/ 2372133 w 10823660"/>
              <a:gd name="connsiteY777" fmla="*/ 2138832 h 9217467"/>
              <a:gd name="connsiteX778" fmla="*/ 2239756 w 10823660"/>
              <a:gd name="connsiteY778" fmla="*/ 2066562 h 9217467"/>
              <a:gd name="connsiteX779" fmla="*/ 2286147 w 10823660"/>
              <a:gd name="connsiteY779" fmla="*/ 1779866 h 9217467"/>
              <a:gd name="connsiteX780" fmla="*/ 2406411 w 10823660"/>
              <a:gd name="connsiteY780" fmla="*/ 1873276 h 9217467"/>
              <a:gd name="connsiteX781" fmla="*/ 2497826 w 10823660"/>
              <a:gd name="connsiteY781" fmla="*/ 1933848 h 9217467"/>
              <a:gd name="connsiteX782" fmla="*/ 2468984 w 10823660"/>
              <a:gd name="connsiteY782" fmla="*/ 1901014 h 9217467"/>
              <a:gd name="connsiteX783" fmla="*/ 2348381 w 10823660"/>
              <a:gd name="connsiteY783" fmla="*/ 1800498 h 9217467"/>
              <a:gd name="connsiteX784" fmla="*/ 2286147 w 10823660"/>
              <a:gd name="connsiteY784" fmla="*/ 1779866 h 9217467"/>
              <a:gd name="connsiteX785" fmla="*/ 2263569 w 10823660"/>
              <a:gd name="connsiteY785" fmla="*/ 1634490 h 9217467"/>
              <a:gd name="connsiteX786" fmla="*/ 2245292 w 10823660"/>
              <a:gd name="connsiteY786" fmla="*/ 1642971 h 9217467"/>
              <a:gd name="connsiteX787" fmla="*/ 2233366 w 10823660"/>
              <a:gd name="connsiteY787" fmla="*/ 1676257 h 9217467"/>
              <a:gd name="connsiteX788" fmla="*/ 2274137 w 10823660"/>
              <a:gd name="connsiteY788" fmla="*/ 1675805 h 9217467"/>
              <a:gd name="connsiteX789" fmla="*/ 2279030 w 10823660"/>
              <a:gd name="connsiteY789" fmla="*/ 1637878 h 9217467"/>
              <a:gd name="connsiteX790" fmla="*/ 2263569 w 10823660"/>
              <a:gd name="connsiteY790" fmla="*/ 1634490 h 9217467"/>
              <a:gd name="connsiteX791" fmla="*/ 2023111 w 10823660"/>
              <a:gd name="connsiteY791" fmla="*/ 1550666 h 9217467"/>
              <a:gd name="connsiteX792" fmla="*/ 2071622 w 10823660"/>
              <a:gd name="connsiteY792" fmla="*/ 1569085 h 9217467"/>
              <a:gd name="connsiteX793" fmla="*/ 2100465 w 10823660"/>
              <a:gd name="connsiteY793" fmla="*/ 1601918 h 9217467"/>
              <a:gd name="connsiteX794" fmla="*/ 2038604 w 10823660"/>
              <a:gd name="connsiteY794" fmla="*/ 1588378 h 9217467"/>
              <a:gd name="connsiteX795" fmla="*/ 2023111 w 10823660"/>
              <a:gd name="connsiteY795" fmla="*/ 1550666 h 9217467"/>
              <a:gd name="connsiteX796" fmla="*/ 1886025 w 10823660"/>
              <a:gd name="connsiteY796" fmla="*/ 1528467 h 9217467"/>
              <a:gd name="connsiteX797" fmla="*/ 1920473 w 10823660"/>
              <a:gd name="connsiteY797" fmla="*/ 1537569 h 9217467"/>
              <a:gd name="connsiteX798" fmla="*/ 1949317 w 10823660"/>
              <a:gd name="connsiteY798" fmla="*/ 1570404 h 9217467"/>
              <a:gd name="connsiteX799" fmla="*/ 1908548 w 10823660"/>
              <a:gd name="connsiteY799" fmla="*/ 1570839 h 9217467"/>
              <a:gd name="connsiteX800" fmla="*/ 1886025 w 10823660"/>
              <a:gd name="connsiteY800" fmla="*/ 1528467 h 9217467"/>
              <a:gd name="connsiteX801" fmla="*/ 2121835 w 10823660"/>
              <a:gd name="connsiteY801" fmla="*/ 1485670 h 9217467"/>
              <a:gd name="connsiteX802" fmla="*/ 2135540 w 10823660"/>
              <a:gd name="connsiteY802" fmla="*/ 1487887 h 9217467"/>
              <a:gd name="connsiteX803" fmla="*/ 2103225 w 10823660"/>
              <a:gd name="connsiteY803" fmla="*/ 1521388 h 9217467"/>
              <a:gd name="connsiteX804" fmla="*/ 2108840 w 10823660"/>
              <a:gd name="connsiteY804" fmla="*/ 1497645 h 9217467"/>
              <a:gd name="connsiteX805" fmla="*/ 2121835 w 10823660"/>
              <a:gd name="connsiteY805" fmla="*/ 1485670 h 9217467"/>
              <a:gd name="connsiteX806" fmla="*/ 2032904 w 10823660"/>
              <a:gd name="connsiteY806" fmla="*/ 1474792 h 9217467"/>
              <a:gd name="connsiteX807" fmla="*/ 2039935 w 10823660"/>
              <a:gd name="connsiteY807" fmla="*/ 1479452 h 9217467"/>
              <a:gd name="connsiteX808" fmla="*/ 2046964 w 10823660"/>
              <a:gd name="connsiteY808" fmla="*/ 1484111 h 9217467"/>
              <a:gd name="connsiteX809" fmla="*/ 2033616 w 10823660"/>
              <a:gd name="connsiteY809" fmla="*/ 1488987 h 9217467"/>
              <a:gd name="connsiteX810" fmla="*/ 2032904 w 10823660"/>
              <a:gd name="connsiteY810" fmla="*/ 1474792 h 9217467"/>
              <a:gd name="connsiteX811" fmla="*/ 2319519 w 10823660"/>
              <a:gd name="connsiteY811" fmla="*/ 1462222 h 9217467"/>
              <a:gd name="connsiteX812" fmla="*/ 2312692 w 10823660"/>
              <a:gd name="connsiteY812" fmla="*/ 1495447 h 9217467"/>
              <a:gd name="connsiteX813" fmla="*/ 2300758 w 10823660"/>
              <a:gd name="connsiteY813" fmla="*/ 1528726 h 9217467"/>
              <a:gd name="connsiteX814" fmla="*/ 2267740 w 10823660"/>
              <a:gd name="connsiteY814" fmla="*/ 1548019 h 9217467"/>
              <a:gd name="connsiteX815" fmla="*/ 2304942 w 10823660"/>
              <a:gd name="connsiteY815" fmla="*/ 1476586 h 9217467"/>
              <a:gd name="connsiteX816" fmla="*/ 2319519 w 10823660"/>
              <a:gd name="connsiteY816" fmla="*/ 1462222 h 9217467"/>
              <a:gd name="connsiteX817" fmla="*/ 2788882 w 10823660"/>
              <a:gd name="connsiteY817" fmla="*/ 1416319 h 9217467"/>
              <a:gd name="connsiteX818" fmla="*/ 2777986 w 10823660"/>
              <a:gd name="connsiteY818" fmla="*/ 1419400 h 9217467"/>
              <a:gd name="connsiteX819" fmla="*/ 2779408 w 10823660"/>
              <a:gd name="connsiteY819" fmla="*/ 1447791 h 9217467"/>
              <a:gd name="connsiteX820" fmla="*/ 2740064 w 10823660"/>
              <a:gd name="connsiteY820" fmla="*/ 1476632 h 9217467"/>
              <a:gd name="connsiteX821" fmla="*/ 2685234 w 10823660"/>
              <a:gd name="connsiteY821" fmla="*/ 1467749 h 9217467"/>
              <a:gd name="connsiteX822" fmla="*/ 2707750 w 10823660"/>
              <a:gd name="connsiteY822" fmla="*/ 1510134 h 9217467"/>
              <a:gd name="connsiteX823" fmla="*/ 2739038 w 10823660"/>
              <a:gd name="connsiteY823" fmla="*/ 1524004 h 9217467"/>
              <a:gd name="connsiteX824" fmla="*/ 2770335 w 10823660"/>
              <a:gd name="connsiteY824" fmla="*/ 1537864 h 9217467"/>
              <a:gd name="connsiteX825" fmla="*/ 2807937 w 10823660"/>
              <a:gd name="connsiteY825" fmla="*/ 1542191 h 9217467"/>
              <a:gd name="connsiteX826" fmla="*/ 2802644 w 10823660"/>
              <a:gd name="connsiteY826" fmla="*/ 1504374 h 9217467"/>
              <a:gd name="connsiteX827" fmla="*/ 2815999 w 10823660"/>
              <a:gd name="connsiteY827" fmla="*/ 1499485 h 9217467"/>
              <a:gd name="connsiteX828" fmla="*/ 2907423 w 10823660"/>
              <a:gd name="connsiteY828" fmla="*/ 1560062 h 9217467"/>
              <a:gd name="connsiteX829" fmla="*/ 2898251 w 10823660"/>
              <a:gd name="connsiteY829" fmla="*/ 1512811 h 9217467"/>
              <a:gd name="connsiteX830" fmla="*/ 2862020 w 10823660"/>
              <a:gd name="connsiteY830" fmla="*/ 1468203 h 9217467"/>
              <a:gd name="connsiteX831" fmla="*/ 2808927 w 10823660"/>
              <a:gd name="connsiteY831" fmla="*/ 1426162 h 9217467"/>
              <a:gd name="connsiteX832" fmla="*/ 2788882 w 10823660"/>
              <a:gd name="connsiteY832" fmla="*/ 1416319 h 9217467"/>
              <a:gd name="connsiteX833" fmla="*/ 1846058 w 10823660"/>
              <a:gd name="connsiteY833" fmla="*/ 1409323 h 9217467"/>
              <a:gd name="connsiteX834" fmla="*/ 1874012 w 10823660"/>
              <a:gd name="connsiteY834" fmla="*/ 1424408 h 9217467"/>
              <a:gd name="connsiteX835" fmla="*/ 1973880 w 10823660"/>
              <a:gd name="connsiteY835" fmla="*/ 1518044 h 9217467"/>
              <a:gd name="connsiteX836" fmla="*/ 1897239 w 10823660"/>
              <a:gd name="connsiteY836" fmla="*/ 1480985 h 9217467"/>
              <a:gd name="connsiteX837" fmla="*/ 1832523 w 10823660"/>
              <a:gd name="connsiteY837" fmla="*/ 1410658 h 9217467"/>
              <a:gd name="connsiteX838" fmla="*/ 1846058 w 10823660"/>
              <a:gd name="connsiteY838" fmla="*/ 1409323 h 9217467"/>
              <a:gd name="connsiteX839" fmla="*/ 2082760 w 10823660"/>
              <a:gd name="connsiteY839" fmla="*/ 1384280 h 9217467"/>
              <a:gd name="connsiteX840" fmla="*/ 2083471 w 10823660"/>
              <a:gd name="connsiteY840" fmla="*/ 1398476 h 9217467"/>
              <a:gd name="connsiteX841" fmla="*/ 2070123 w 10823660"/>
              <a:gd name="connsiteY841" fmla="*/ 1403353 h 9217467"/>
              <a:gd name="connsiteX842" fmla="*/ 2069410 w 10823660"/>
              <a:gd name="connsiteY842" fmla="*/ 1389158 h 9217467"/>
              <a:gd name="connsiteX843" fmla="*/ 2082760 w 10823660"/>
              <a:gd name="connsiteY843" fmla="*/ 1384280 h 9217467"/>
              <a:gd name="connsiteX844" fmla="*/ 2413025 w 10823660"/>
              <a:gd name="connsiteY844" fmla="*/ 1191299 h 9217467"/>
              <a:gd name="connsiteX845" fmla="*/ 2434125 w 10823660"/>
              <a:gd name="connsiteY845" fmla="*/ 1205279 h 9217467"/>
              <a:gd name="connsiteX846" fmla="*/ 2427804 w 10823660"/>
              <a:gd name="connsiteY846" fmla="*/ 1214817 h 9217467"/>
              <a:gd name="connsiteX847" fmla="*/ 2399675 w 10823660"/>
              <a:gd name="connsiteY847" fmla="*/ 1196178 h 9217467"/>
              <a:gd name="connsiteX848" fmla="*/ 2361337 w 10823660"/>
              <a:gd name="connsiteY848" fmla="*/ 1160479 h 9217467"/>
              <a:gd name="connsiteX849" fmla="*/ 2370832 w 10823660"/>
              <a:gd name="connsiteY849" fmla="*/ 1163341 h 9217467"/>
              <a:gd name="connsiteX850" fmla="*/ 2378574 w 10823660"/>
              <a:gd name="connsiteY850" fmla="*/ 1182198 h 9217467"/>
              <a:gd name="connsiteX851" fmla="*/ 2360989 w 10823660"/>
              <a:gd name="connsiteY851" fmla="*/ 1170545 h 9217467"/>
              <a:gd name="connsiteX852" fmla="*/ 2361337 w 10823660"/>
              <a:gd name="connsiteY852" fmla="*/ 1160479 h 9217467"/>
              <a:gd name="connsiteX853" fmla="*/ 2292055 w 10823660"/>
              <a:gd name="connsiteY853" fmla="*/ 1083680 h 9217467"/>
              <a:gd name="connsiteX854" fmla="*/ 2293470 w 10823660"/>
              <a:gd name="connsiteY854" fmla="*/ 1112082 h 9217467"/>
              <a:gd name="connsiteX855" fmla="*/ 2280122 w 10823660"/>
              <a:gd name="connsiteY855" fmla="*/ 1116961 h 9217467"/>
              <a:gd name="connsiteX856" fmla="*/ 2271668 w 10823660"/>
              <a:gd name="connsiteY856" fmla="*/ 1083912 h 9217467"/>
              <a:gd name="connsiteX857" fmla="*/ 2672291 w 10823660"/>
              <a:gd name="connsiteY857" fmla="*/ 1065373 h 9217467"/>
              <a:gd name="connsiteX858" fmla="*/ 2653181 w 10823660"/>
              <a:gd name="connsiteY858" fmla="*/ 1065579 h 9217467"/>
              <a:gd name="connsiteX859" fmla="*/ 2618932 w 10823660"/>
              <a:gd name="connsiteY859" fmla="*/ 1094362 h 9217467"/>
              <a:gd name="connsiteX860" fmla="*/ 2621058 w 10823660"/>
              <a:gd name="connsiteY860" fmla="*/ 1136959 h 9217467"/>
              <a:gd name="connsiteX861" fmla="*/ 2648477 w 10823660"/>
              <a:gd name="connsiteY861" fmla="*/ 1141405 h 9217467"/>
              <a:gd name="connsiteX862" fmla="*/ 2695574 w 10823660"/>
              <a:gd name="connsiteY862" fmla="*/ 1131421 h 9217467"/>
              <a:gd name="connsiteX863" fmla="*/ 2692726 w 10823660"/>
              <a:gd name="connsiteY863" fmla="*/ 1074624 h 9217467"/>
              <a:gd name="connsiteX864" fmla="*/ 2672291 w 10823660"/>
              <a:gd name="connsiteY864" fmla="*/ 1065373 h 9217467"/>
              <a:gd name="connsiteX865" fmla="*/ 2243185 w 10823660"/>
              <a:gd name="connsiteY865" fmla="*/ 1058164 h 9217467"/>
              <a:gd name="connsiteX866" fmla="*/ 2256895 w 10823660"/>
              <a:gd name="connsiteY866" fmla="*/ 1060383 h 9217467"/>
              <a:gd name="connsiteX867" fmla="*/ 2258309 w 10823660"/>
              <a:gd name="connsiteY867" fmla="*/ 1088783 h 9217467"/>
              <a:gd name="connsiteX868" fmla="*/ 2237929 w 10823660"/>
              <a:gd name="connsiteY868" fmla="*/ 1089005 h 9217467"/>
              <a:gd name="connsiteX869" fmla="*/ 2230187 w 10823660"/>
              <a:gd name="connsiteY869" fmla="*/ 1070149 h 9217467"/>
              <a:gd name="connsiteX870" fmla="*/ 2243185 w 10823660"/>
              <a:gd name="connsiteY870" fmla="*/ 1058164 h 9217467"/>
              <a:gd name="connsiteX871" fmla="*/ 2562672 w 10823660"/>
              <a:gd name="connsiteY871" fmla="*/ 1057083 h 9217467"/>
              <a:gd name="connsiteX872" fmla="*/ 2549314 w 10823660"/>
              <a:gd name="connsiteY872" fmla="*/ 1061972 h 9217467"/>
              <a:gd name="connsiteX873" fmla="*/ 2550737 w 10823660"/>
              <a:gd name="connsiteY873" fmla="*/ 1090364 h 9217467"/>
              <a:gd name="connsiteX874" fmla="*/ 2562672 w 10823660"/>
              <a:gd name="connsiteY874" fmla="*/ 1057083 h 9217467"/>
              <a:gd name="connsiteX875" fmla="*/ 2419172 w 10823660"/>
              <a:gd name="connsiteY875" fmla="*/ 907106 h 9217467"/>
              <a:gd name="connsiteX876" fmla="*/ 2441694 w 10823660"/>
              <a:gd name="connsiteY876" fmla="*/ 949478 h 9217467"/>
              <a:gd name="connsiteX877" fmla="*/ 2407957 w 10823660"/>
              <a:gd name="connsiteY877" fmla="*/ 954569 h 9217467"/>
              <a:gd name="connsiteX878" fmla="*/ 2385441 w 10823660"/>
              <a:gd name="connsiteY878" fmla="*/ 912204 h 9217467"/>
              <a:gd name="connsiteX879" fmla="*/ 2419172 w 10823660"/>
              <a:gd name="connsiteY879" fmla="*/ 907106 h 9217467"/>
              <a:gd name="connsiteX880" fmla="*/ 2058567 w 10823660"/>
              <a:gd name="connsiteY880" fmla="*/ 901521 h 9217467"/>
              <a:gd name="connsiteX881" fmla="*/ 2059278 w 10823660"/>
              <a:gd name="connsiteY881" fmla="*/ 915717 h 9217467"/>
              <a:gd name="connsiteX882" fmla="*/ 2045927 w 10823660"/>
              <a:gd name="connsiteY882" fmla="*/ 920595 h 9217467"/>
              <a:gd name="connsiteX883" fmla="*/ 2052247 w 10823660"/>
              <a:gd name="connsiteY883" fmla="*/ 911059 h 9217467"/>
              <a:gd name="connsiteX884" fmla="*/ 2287899 w 10823660"/>
              <a:gd name="connsiteY884" fmla="*/ 899045 h 9217467"/>
              <a:gd name="connsiteX885" fmla="*/ 2310928 w 10823660"/>
              <a:gd name="connsiteY885" fmla="*/ 917741 h 9217467"/>
              <a:gd name="connsiteX886" fmla="*/ 2332740 w 10823660"/>
              <a:gd name="connsiteY886" fmla="*/ 945917 h 9217467"/>
              <a:gd name="connsiteX887" fmla="*/ 2344361 w 10823660"/>
              <a:gd name="connsiteY887" fmla="*/ 974204 h 9217467"/>
              <a:gd name="connsiteX888" fmla="*/ 2313070 w 10823660"/>
              <a:gd name="connsiteY888" fmla="*/ 960333 h 9217467"/>
              <a:gd name="connsiteX889" fmla="*/ 2276479 w 10823660"/>
              <a:gd name="connsiteY889" fmla="*/ 908638 h 9217467"/>
              <a:gd name="connsiteX890" fmla="*/ 2287899 w 10823660"/>
              <a:gd name="connsiteY890" fmla="*/ 899045 h 9217467"/>
              <a:gd name="connsiteX891" fmla="*/ 2029722 w 10823660"/>
              <a:gd name="connsiteY891" fmla="*/ 868687 h 9217467"/>
              <a:gd name="connsiteX892" fmla="*/ 2036754 w 10823660"/>
              <a:gd name="connsiteY892" fmla="*/ 873345 h 9217467"/>
              <a:gd name="connsiteX893" fmla="*/ 2023404 w 10823660"/>
              <a:gd name="connsiteY893" fmla="*/ 878223 h 9217467"/>
              <a:gd name="connsiteX894" fmla="*/ 2339362 w 10823660"/>
              <a:gd name="connsiteY894" fmla="*/ 857652 h 9217467"/>
              <a:gd name="connsiteX895" fmla="*/ 2348849 w 10823660"/>
              <a:gd name="connsiteY895" fmla="*/ 860511 h 9217467"/>
              <a:gd name="connsiteX896" fmla="*/ 2356600 w 10823660"/>
              <a:gd name="connsiteY896" fmla="*/ 879369 h 9217467"/>
              <a:gd name="connsiteX897" fmla="*/ 2339017 w 10823660"/>
              <a:gd name="connsiteY897" fmla="*/ 867717 h 9217467"/>
              <a:gd name="connsiteX898" fmla="*/ 2339362 w 10823660"/>
              <a:gd name="connsiteY898" fmla="*/ 857652 h 9217467"/>
              <a:gd name="connsiteX899" fmla="*/ 2506866 w 10823660"/>
              <a:gd name="connsiteY899" fmla="*/ 622030 h 9217467"/>
              <a:gd name="connsiteX900" fmla="*/ 2521646 w 10823660"/>
              <a:gd name="connsiteY900" fmla="*/ 645550 h 9217467"/>
              <a:gd name="connsiteX901" fmla="*/ 2486486 w 10823660"/>
              <a:gd name="connsiteY901" fmla="*/ 622252 h 9217467"/>
              <a:gd name="connsiteX902" fmla="*/ 2506866 w 10823660"/>
              <a:gd name="connsiteY902" fmla="*/ 622030 h 9217467"/>
              <a:gd name="connsiteX903" fmla="*/ 2513178 w 10823660"/>
              <a:gd name="connsiteY903" fmla="*/ 1616 h 9217467"/>
              <a:gd name="connsiteX904" fmla="*/ 2530403 w 10823660"/>
              <a:gd name="connsiteY904" fmla="*/ 6164 h 9217467"/>
              <a:gd name="connsiteX905" fmla="*/ 2585945 w 10823660"/>
              <a:gd name="connsiteY905" fmla="*/ 29241 h 9217467"/>
              <a:gd name="connsiteX906" fmla="*/ 2734331 w 10823660"/>
              <a:gd name="connsiteY906" fmla="*/ 141287 h 9217467"/>
              <a:gd name="connsiteX907" fmla="*/ 2792006 w 10823660"/>
              <a:gd name="connsiteY907" fmla="*/ 206967 h 9217467"/>
              <a:gd name="connsiteX908" fmla="*/ 2902394 w 10823660"/>
              <a:gd name="connsiteY908" fmla="*/ 238923 h 9217467"/>
              <a:gd name="connsiteX909" fmla="*/ 3040192 w 10823660"/>
              <a:gd name="connsiteY909" fmla="*/ 275317 h 9217467"/>
              <a:gd name="connsiteX910" fmla="*/ 3275734 w 10823660"/>
              <a:gd name="connsiteY910" fmla="*/ 362750 h 9217467"/>
              <a:gd name="connsiteX911" fmla="*/ 3308753 w 10823660"/>
              <a:gd name="connsiteY911" fmla="*/ 343458 h 9217467"/>
              <a:gd name="connsiteX912" fmla="*/ 3310182 w 10823660"/>
              <a:gd name="connsiteY912" fmla="*/ 371852 h 9217467"/>
              <a:gd name="connsiteX913" fmla="*/ 3339025 w 10823660"/>
              <a:gd name="connsiteY913" fmla="*/ 404687 h 9217467"/>
              <a:gd name="connsiteX914" fmla="*/ 3381216 w 10823660"/>
              <a:gd name="connsiteY914" fmla="*/ 432645 h 9217467"/>
              <a:gd name="connsiteX915" fmla="*/ 3386824 w 10823660"/>
              <a:gd name="connsiteY915" fmla="*/ 408912 h 9217467"/>
              <a:gd name="connsiteX916" fmla="*/ 3388247 w 10823660"/>
              <a:gd name="connsiteY916" fmla="*/ 437303 h 9217467"/>
              <a:gd name="connsiteX917" fmla="*/ 3583728 w 10823660"/>
              <a:gd name="connsiteY917" fmla="*/ 539382 h 9217467"/>
              <a:gd name="connsiteX918" fmla="*/ 3612572 w 10823660"/>
              <a:gd name="connsiteY918" fmla="*/ 572218 h 9217467"/>
              <a:gd name="connsiteX919" fmla="*/ 3641405 w 10823660"/>
              <a:gd name="connsiteY919" fmla="*/ 605047 h 9217467"/>
              <a:gd name="connsiteX920" fmla="*/ 3682175 w 10823660"/>
              <a:gd name="connsiteY920" fmla="*/ 604612 h 9217467"/>
              <a:gd name="connsiteX921" fmla="*/ 3751787 w 10823660"/>
              <a:gd name="connsiteY921" fmla="*/ 637013 h 9217467"/>
              <a:gd name="connsiteX922" fmla="*/ 3895191 w 10823660"/>
              <a:gd name="connsiteY922" fmla="*/ 649673 h 9217467"/>
              <a:gd name="connsiteX923" fmla="*/ 3928936 w 10823660"/>
              <a:gd name="connsiteY923" fmla="*/ 644570 h 9217467"/>
              <a:gd name="connsiteX924" fmla="*/ 3937382 w 10823660"/>
              <a:gd name="connsiteY924" fmla="*/ 677630 h 9217467"/>
              <a:gd name="connsiteX925" fmla="*/ 3945844 w 10823660"/>
              <a:gd name="connsiteY925" fmla="*/ 710685 h 9217467"/>
              <a:gd name="connsiteX926" fmla="*/ 3972543 w 10823660"/>
              <a:gd name="connsiteY926" fmla="*/ 700929 h 9217467"/>
              <a:gd name="connsiteX927" fmla="*/ 3998549 w 10823660"/>
              <a:gd name="connsiteY927" fmla="*/ 676969 h 9217467"/>
              <a:gd name="connsiteX928" fmla="*/ 4015454 w 10823660"/>
              <a:gd name="connsiteY928" fmla="*/ 743085 h 9217467"/>
              <a:gd name="connsiteX929" fmla="*/ 4087200 w 10823660"/>
              <a:gd name="connsiteY929" fmla="*/ 818073 h 9217467"/>
              <a:gd name="connsiteX930" fmla="*/ 4187781 w 10823660"/>
              <a:gd name="connsiteY930" fmla="*/ 925906 h 9217467"/>
              <a:gd name="connsiteX931" fmla="*/ 4205323 w 10823660"/>
              <a:gd name="connsiteY931" fmla="*/ 868894 h 9217467"/>
              <a:gd name="connsiteX932" fmla="*/ 4127258 w 10823660"/>
              <a:gd name="connsiteY932" fmla="*/ 803442 h 9217467"/>
              <a:gd name="connsiteX933" fmla="*/ 4070292 w 10823660"/>
              <a:gd name="connsiteY933" fmla="*/ 751957 h 9217467"/>
              <a:gd name="connsiteX934" fmla="*/ 4300929 w 10823660"/>
              <a:gd name="connsiteY934" fmla="*/ 877329 h 9217467"/>
              <a:gd name="connsiteX935" fmla="*/ 4490085 w 10823660"/>
              <a:gd name="connsiteY935" fmla="*/ 988941 h 9217467"/>
              <a:gd name="connsiteX936" fmla="*/ 4481640 w 10823660"/>
              <a:gd name="connsiteY936" fmla="*/ 955881 h 9217467"/>
              <a:gd name="connsiteX937" fmla="*/ 4648981 w 10823660"/>
              <a:gd name="connsiteY937" fmla="*/ 1039318 h 9217467"/>
              <a:gd name="connsiteX938" fmla="*/ 4905623 w 10823660"/>
              <a:gd name="connsiteY938" fmla="*/ 1140731 h 9217467"/>
              <a:gd name="connsiteX939" fmla="*/ 4968906 w 10823660"/>
              <a:gd name="connsiteY939" fmla="*/ 1182662 h 9217467"/>
              <a:gd name="connsiteX940" fmla="*/ 4973851 w 10823660"/>
              <a:gd name="connsiteY940" fmla="*/ 1213389 h 9217467"/>
              <a:gd name="connsiteX941" fmla="*/ 5004068 w 10823660"/>
              <a:gd name="connsiteY941" fmla="*/ 1205961 h 9217467"/>
              <a:gd name="connsiteX942" fmla="*/ 5079294 w 10823660"/>
              <a:gd name="connsiteY942" fmla="*/ 1214618 h 9217467"/>
              <a:gd name="connsiteX943" fmla="*/ 5136258 w 10823660"/>
              <a:gd name="connsiteY943" fmla="*/ 1266103 h 9217467"/>
              <a:gd name="connsiteX944" fmla="*/ 5226969 w 10823660"/>
              <a:gd name="connsiteY944" fmla="*/ 1312469 h 9217467"/>
              <a:gd name="connsiteX945" fmla="*/ 5840820 w 10823660"/>
              <a:gd name="connsiteY945" fmla="*/ 1623124 h 9217467"/>
              <a:gd name="connsiteX946" fmla="*/ 6242373 w 10823660"/>
              <a:gd name="connsiteY946" fmla="*/ 1902919 h 9217467"/>
              <a:gd name="connsiteX947" fmla="*/ 7305663 w 10823660"/>
              <a:gd name="connsiteY947" fmla="*/ 2634924 h 9217467"/>
              <a:gd name="connsiteX948" fmla="*/ 7677722 w 10823660"/>
              <a:gd name="connsiteY948" fmla="*/ 2879517 h 9217467"/>
              <a:gd name="connsiteX949" fmla="*/ 7683217 w 10823660"/>
              <a:gd name="connsiteY949" fmla="*/ 2883068 h 9217467"/>
              <a:gd name="connsiteX950" fmla="*/ 7692419 w 10823660"/>
              <a:gd name="connsiteY950" fmla="*/ 2873179 h 9217467"/>
              <a:gd name="connsiteX951" fmla="*/ 7857944 w 10823660"/>
              <a:gd name="connsiteY951" fmla="*/ 2743136 h 9217467"/>
              <a:gd name="connsiteX952" fmla="*/ 7721585 w 10823660"/>
              <a:gd name="connsiteY952" fmla="*/ 2907851 h 9217467"/>
              <a:gd name="connsiteX953" fmla="*/ 7767854 w 10823660"/>
              <a:gd name="connsiteY953" fmla="*/ 2937736 h 9217467"/>
              <a:gd name="connsiteX954" fmla="*/ 7821974 w 10823660"/>
              <a:gd name="connsiteY954" fmla="*/ 2972168 h 9217467"/>
              <a:gd name="connsiteX955" fmla="*/ 7828436 w 10823660"/>
              <a:gd name="connsiteY955" fmla="*/ 2969779 h 9217467"/>
              <a:gd name="connsiteX956" fmla="*/ 7827394 w 10823660"/>
              <a:gd name="connsiteY956" fmla="*/ 2975616 h 9217467"/>
              <a:gd name="connsiteX957" fmla="*/ 7841042 w 10823660"/>
              <a:gd name="connsiteY957" fmla="*/ 2984300 h 9217467"/>
              <a:gd name="connsiteX958" fmla="*/ 7958952 w 10823660"/>
              <a:gd name="connsiteY958" fmla="*/ 3054057 h 9217467"/>
              <a:gd name="connsiteX959" fmla="*/ 8091854 w 10823660"/>
              <a:gd name="connsiteY959" fmla="*/ 3128392 h 9217467"/>
              <a:gd name="connsiteX960" fmla="*/ 8267295 w 10823660"/>
              <a:gd name="connsiteY960" fmla="*/ 3223439 h 9217467"/>
              <a:gd name="connsiteX961" fmla="*/ 8280776 w 10823660"/>
              <a:gd name="connsiteY961" fmla="*/ 3213064 h 9217467"/>
              <a:gd name="connsiteX962" fmla="*/ 8282001 w 10823660"/>
              <a:gd name="connsiteY962" fmla="*/ 3230952 h 9217467"/>
              <a:gd name="connsiteX963" fmla="*/ 8281803 w 10823660"/>
              <a:gd name="connsiteY963" fmla="*/ 3231298 h 9217467"/>
              <a:gd name="connsiteX964" fmla="*/ 8318974 w 10823660"/>
              <a:gd name="connsiteY964" fmla="*/ 3251436 h 9217467"/>
              <a:gd name="connsiteX965" fmla="*/ 8453969 w 10823660"/>
              <a:gd name="connsiteY965" fmla="*/ 3299697 h 9217467"/>
              <a:gd name="connsiteX966" fmla="*/ 8481384 w 10823660"/>
              <a:gd name="connsiteY966" fmla="*/ 3304141 h 9217467"/>
              <a:gd name="connsiteX967" fmla="*/ 8524292 w 10823660"/>
              <a:gd name="connsiteY967" fmla="*/ 3346293 h 9217467"/>
              <a:gd name="connsiteX968" fmla="*/ 8524162 w 10823660"/>
              <a:gd name="connsiteY968" fmla="*/ 3347909 h 9217467"/>
              <a:gd name="connsiteX969" fmla="*/ 8531802 w 10823660"/>
              <a:gd name="connsiteY969" fmla="*/ 3343355 h 9217467"/>
              <a:gd name="connsiteX970" fmla="*/ 8650841 w 10823660"/>
              <a:gd name="connsiteY970" fmla="*/ 3265884 h 9217467"/>
              <a:gd name="connsiteX971" fmla="*/ 8688331 w 10823660"/>
              <a:gd name="connsiteY971" fmla="*/ 3246555 h 9217467"/>
              <a:gd name="connsiteX972" fmla="*/ 8639572 w 10823660"/>
              <a:gd name="connsiteY972" fmla="*/ 3336068 h 9217467"/>
              <a:gd name="connsiteX973" fmla="*/ 8582580 w 10823660"/>
              <a:gd name="connsiteY973" fmla="*/ 3391209 h 9217467"/>
              <a:gd name="connsiteX974" fmla="*/ 8580326 w 10823660"/>
              <a:gd name="connsiteY974" fmla="*/ 3405244 h 9217467"/>
              <a:gd name="connsiteX975" fmla="*/ 8880978 w 10823660"/>
              <a:gd name="connsiteY975" fmla="*/ 3288862 h 9217467"/>
              <a:gd name="connsiteX976" fmla="*/ 9158406 w 10823660"/>
              <a:gd name="connsiteY976" fmla="*/ 3145821 h 9217467"/>
              <a:gd name="connsiteX977" fmla="*/ 9414064 w 10823660"/>
              <a:gd name="connsiteY977" fmla="*/ 3052619 h 9217467"/>
              <a:gd name="connsiteX978" fmla="*/ 9572263 w 10823660"/>
              <a:gd name="connsiteY978" fmla="*/ 3009683 h 9217467"/>
              <a:gd name="connsiteX979" fmla="*/ 9522761 w 10823660"/>
              <a:gd name="connsiteY979" fmla="*/ 3060949 h 9217467"/>
              <a:gd name="connsiteX980" fmla="*/ 9381041 w 10823660"/>
              <a:gd name="connsiteY980" fmla="*/ 3172651 h 9217467"/>
              <a:gd name="connsiteX981" fmla="*/ 9403539 w 10823660"/>
              <a:gd name="connsiteY981" fmla="*/ 3161051 h 9217467"/>
              <a:gd name="connsiteX982" fmla="*/ 9469893 w 10823660"/>
              <a:gd name="connsiteY982" fmla="*/ 3133273 h 9217467"/>
              <a:gd name="connsiteX983" fmla="*/ 9573732 w 10823660"/>
              <a:gd name="connsiteY983" fmla="*/ 3086171 h 9217467"/>
              <a:gd name="connsiteX984" fmla="*/ 10045323 w 10823660"/>
              <a:gd name="connsiteY984" fmla="*/ 2933139 h 9217467"/>
              <a:gd name="connsiteX985" fmla="*/ 9478466 w 10823660"/>
              <a:gd name="connsiteY985" fmla="*/ 3251163 h 9217467"/>
              <a:gd name="connsiteX986" fmla="*/ 9437991 w 10823660"/>
              <a:gd name="connsiteY986" fmla="*/ 3246273 h 9217467"/>
              <a:gd name="connsiteX987" fmla="*/ 9440976 w 10823660"/>
              <a:gd name="connsiteY987" fmla="*/ 3270492 h 9217467"/>
              <a:gd name="connsiteX988" fmla="*/ 9356248 w 10823660"/>
              <a:gd name="connsiteY988" fmla="*/ 3327050 h 9217467"/>
              <a:gd name="connsiteX989" fmla="*/ 9256516 w 10823660"/>
              <a:gd name="connsiteY989" fmla="*/ 3391341 h 9217467"/>
              <a:gd name="connsiteX990" fmla="*/ 9448825 w 10823660"/>
              <a:gd name="connsiteY990" fmla="*/ 3350126 h 9217467"/>
              <a:gd name="connsiteX991" fmla="*/ 9646364 w 10823660"/>
              <a:gd name="connsiteY991" fmla="*/ 3319084 h 9217467"/>
              <a:gd name="connsiteX992" fmla="*/ 9544388 w 10823660"/>
              <a:gd name="connsiteY992" fmla="*/ 3397423 h 9217467"/>
              <a:gd name="connsiteX993" fmla="*/ 9497148 w 10823660"/>
              <a:gd name="connsiteY993" fmla="*/ 3434650 h 9217467"/>
              <a:gd name="connsiteX994" fmla="*/ 9580351 w 10823660"/>
              <a:gd name="connsiteY994" fmla="*/ 3430365 h 9217467"/>
              <a:gd name="connsiteX995" fmla="*/ 9568353 w 10823660"/>
              <a:gd name="connsiteY995" fmla="*/ 3462308 h 9217467"/>
              <a:gd name="connsiteX996" fmla="*/ 9586335 w 10823660"/>
              <a:gd name="connsiteY996" fmla="*/ 3478782 h 9217467"/>
              <a:gd name="connsiteX997" fmla="*/ 9616331 w 10823660"/>
              <a:gd name="connsiteY997" fmla="*/ 3463316 h 9217467"/>
              <a:gd name="connsiteX998" fmla="*/ 9664310 w 10823660"/>
              <a:gd name="connsiteY998" fmla="*/ 3464336 h 9217467"/>
              <a:gd name="connsiteX999" fmla="*/ 9620052 w 10823660"/>
              <a:gd name="connsiteY999" fmla="*/ 3525772 h 9217467"/>
              <a:gd name="connsiteX1000" fmla="*/ 9553311 w 10823660"/>
              <a:gd name="connsiteY1000" fmla="*/ 3598812 h 9217467"/>
              <a:gd name="connsiteX1001" fmla="*/ 9529697 w 10823660"/>
              <a:gd name="connsiteY1001" fmla="*/ 3617423 h 9217467"/>
              <a:gd name="connsiteX1002" fmla="*/ 9485094 w 10823660"/>
              <a:gd name="connsiteY1002" fmla="*/ 3595353 h 9217467"/>
              <a:gd name="connsiteX1003" fmla="*/ 9488091 w 10823660"/>
              <a:gd name="connsiteY1003" fmla="*/ 3619566 h 9217467"/>
              <a:gd name="connsiteX1004" fmla="*/ 9481319 w 10823660"/>
              <a:gd name="connsiteY1004" fmla="*/ 3661671 h 9217467"/>
              <a:gd name="connsiteX1005" fmla="*/ 9449074 w 10823660"/>
              <a:gd name="connsiteY1005" fmla="*/ 3691169 h 9217467"/>
              <a:gd name="connsiteX1006" fmla="*/ 9479068 w 10823660"/>
              <a:gd name="connsiteY1006" fmla="*/ 3675705 h 9217467"/>
              <a:gd name="connsiteX1007" fmla="*/ 9536041 w 10823660"/>
              <a:gd name="connsiteY1007" fmla="*/ 3684960 h 9217467"/>
              <a:gd name="connsiteX1008" fmla="*/ 9585517 w 10823660"/>
              <a:gd name="connsiteY1008" fmla="*/ 3698079 h 9217467"/>
              <a:gd name="connsiteX1009" fmla="*/ 9590758 w 10823660"/>
              <a:gd name="connsiteY1009" fmla="*/ 3708249 h 9217467"/>
              <a:gd name="connsiteX1010" fmla="*/ 9601245 w 10823660"/>
              <a:gd name="connsiteY1010" fmla="*/ 3728586 h 9217467"/>
              <a:gd name="connsiteX1011" fmla="*/ 9619232 w 10823660"/>
              <a:gd name="connsiteY1011" fmla="*/ 3745071 h 9217467"/>
              <a:gd name="connsiteX1012" fmla="*/ 9434032 w 10823660"/>
              <a:gd name="connsiteY1012" fmla="*/ 3827673 h 9217467"/>
              <a:gd name="connsiteX1013" fmla="*/ 9226348 w 10823660"/>
              <a:gd name="connsiteY1013" fmla="*/ 3921880 h 9217467"/>
              <a:gd name="connsiteX1014" fmla="*/ 9221837 w 10823660"/>
              <a:gd name="connsiteY1014" fmla="*/ 3949963 h 9217467"/>
              <a:gd name="connsiteX1015" fmla="*/ 9444891 w 10823660"/>
              <a:gd name="connsiteY1015" fmla="*/ 3867137 h 9217467"/>
              <a:gd name="connsiteX1016" fmla="*/ 9673193 w 10823660"/>
              <a:gd name="connsiteY1016" fmla="*/ 3794492 h 9217467"/>
              <a:gd name="connsiteX1017" fmla="*/ 9691174 w 10823660"/>
              <a:gd name="connsiteY1017" fmla="*/ 3810964 h 9217467"/>
              <a:gd name="connsiteX1018" fmla="*/ 9610951 w 10823660"/>
              <a:gd name="connsiteY1018" fmla="*/ 3839455 h 9217467"/>
              <a:gd name="connsiteX1019" fmla="*/ 9664176 w 10823660"/>
              <a:gd name="connsiteY1019" fmla="*/ 3850642 h 9217467"/>
              <a:gd name="connsiteX1020" fmla="*/ 9720388 w 10823660"/>
              <a:gd name="connsiteY1020" fmla="*/ 3886033 h 9217467"/>
              <a:gd name="connsiteX1021" fmla="*/ 9723370 w 10823660"/>
              <a:gd name="connsiteY1021" fmla="*/ 3910239 h 9217467"/>
              <a:gd name="connsiteX1022" fmla="*/ 9601151 w 10823660"/>
              <a:gd name="connsiteY1022" fmla="*/ 3986124 h 9217467"/>
              <a:gd name="connsiteX1023" fmla="*/ 9518676 w 10823660"/>
              <a:gd name="connsiteY1023" fmla="*/ 4028651 h 9217467"/>
              <a:gd name="connsiteX1024" fmla="*/ 9551656 w 10823660"/>
              <a:gd name="connsiteY1024" fmla="*/ 4037404 h 9217467"/>
              <a:gd name="connsiteX1025" fmla="*/ 9607136 w 10823660"/>
              <a:gd name="connsiteY1025" fmla="*/ 4034541 h 9217467"/>
              <a:gd name="connsiteX1026" fmla="*/ 9686597 w 10823660"/>
              <a:gd name="connsiteY1026" fmla="*/ 4032201 h 9217467"/>
              <a:gd name="connsiteX1027" fmla="*/ 9736067 w 10823660"/>
              <a:gd name="connsiteY1027" fmla="*/ 4045309 h 9217467"/>
              <a:gd name="connsiteX1028" fmla="*/ 9808793 w 10823660"/>
              <a:gd name="connsiteY1028" fmla="*/ 4020686 h 9217467"/>
              <a:gd name="connsiteX1029" fmla="*/ 9826047 w 10823660"/>
              <a:gd name="connsiteY1029" fmla="*/ 3998915 h 9217467"/>
              <a:gd name="connsiteX1030" fmla="*/ 9796442 w 10823660"/>
              <a:gd name="connsiteY1030" fmla="*/ 3969130 h 9217467"/>
              <a:gd name="connsiteX1031" fmla="*/ 9842550 w 10823660"/>
              <a:gd name="connsiteY1031" fmla="*/ 3938907 h 9217467"/>
              <a:gd name="connsiteX1032" fmla="*/ 9910776 w 10823660"/>
              <a:gd name="connsiteY1032" fmla="*/ 3942360 h 9217467"/>
              <a:gd name="connsiteX1033" fmla="*/ 9956505 w 10823660"/>
              <a:gd name="connsiteY1033" fmla="*/ 3957412 h 9217467"/>
              <a:gd name="connsiteX1034" fmla="*/ 10017960 w 10823660"/>
              <a:gd name="connsiteY1034" fmla="*/ 4002970 h 9217467"/>
              <a:gd name="connsiteX1035" fmla="*/ 9963216 w 10823660"/>
              <a:gd name="connsiteY1035" fmla="*/ 4044067 h 9217467"/>
              <a:gd name="connsiteX1036" fmla="*/ 9861232 w 10823660"/>
              <a:gd name="connsiteY1036" fmla="*/ 4122392 h 9217467"/>
              <a:gd name="connsiteX1037" fmla="*/ 9921953 w 10823660"/>
              <a:gd name="connsiteY1037" fmla="*/ 4129715 h 9217467"/>
              <a:gd name="connsiteX1038" fmla="*/ 10092156 w 10823660"/>
              <a:gd name="connsiteY1038" fmla="*/ 4054831 h 9217467"/>
              <a:gd name="connsiteX1039" fmla="*/ 10313322 w 10823660"/>
              <a:gd name="connsiteY1039" fmla="*/ 4005175 h 9217467"/>
              <a:gd name="connsiteX1040" fmla="*/ 10431765 w 10823660"/>
              <a:gd name="connsiteY1040" fmla="*/ 3995606 h 9217467"/>
              <a:gd name="connsiteX1041" fmla="*/ 10474498 w 10823660"/>
              <a:gd name="connsiteY1041" fmla="*/ 3986443 h 9217467"/>
              <a:gd name="connsiteX1042" fmla="*/ 10469997 w 10823660"/>
              <a:gd name="connsiteY1042" fmla="*/ 4014524 h 9217467"/>
              <a:gd name="connsiteX1043" fmla="*/ 10437749 w 10823660"/>
              <a:gd name="connsiteY1043" fmla="*/ 4044019 h 9217467"/>
              <a:gd name="connsiteX1044" fmla="*/ 10407756 w 10823660"/>
              <a:gd name="connsiteY1044" fmla="*/ 4059485 h 9217467"/>
              <a:gd name="connsiteX1045" fmla="*/ 10433244 w 10823660"/>
              <a:gd name="connsiteY1045" fmla="*/ 4072087 h 9217467"/>
              <a:gd name="connsiteX1046" fmla="*/ 10461349 w 10823660"/>
              <a:gd name="connsiteY1046" fmla="*/ 4089792 h 9217467"/>
              <a:gd name="connsiteX1047" fmla="*/ 10443735 w 10823660"/>
              <a:gd name="connsiteY1047" fmla="*/ 4092437 h 9217467"/>
              <a:gd name="connsiteX1048" fmla="*/ 10245794 w 10823660"/>
              <a:gd name="connsiteY1048" fmla="*/ 4168734 h 9217467"/>
              <a:gd name="connsiteX1049" fmla="*/ 10061333 w 10823660"/>
              <a:gd name="connsiteY1049" fmla="*/ 4289602 h 9217467"/>
              <a:gd name="connsiteX1050" fmla="*/ 10219523 w 10823660"/>
              <a:gd name="connsiteY1050" fmla="*/ 4246652 h 9217467"/>
              <a:gd name="connsiteX1051" fmla="*/ 10187276 w 10823660"/>
              <a:gd name="connsiteY1051" fmla="*/ 4276151 h 9217467"/>
              <a:gd name="connsiteX1052" fmla="*/ 10122790 w 10823660"/>
              <a:gd name="connsiteY1052" fmla="*/ 4335159 h 9217467"/>
              <a:gd name="connsiteX1053" fmla="*/ 10135528 w 10823660"/>
              <a:gd name="connsiteY1053" fmla="*/ 4341463 h 9217467"/>
              <a:gd name="connsiteX1054" fmla="*/ 10231878 w 10823660"/>
              <a:gd name="connsiteY1054" fmla="*/ 4298221 h 9217467"/>
              <a:gd name="connsiteX1055" fmla="*/ 10305730 w 10823660"/>
              <a:gd name="connsiteY1055" fmla="*/ 4266579 h 9217467"/>
              <a:gd name="connsiteX1056" fmla="*/ 10390077 w 10823660"/>
              <a:gd name="connsiteY1056" fmla="*/ 4255285 h 9217467"/>
              <a:gd name="connsiteX1057" fmla="*/ 10539634 w 10823660"/>
              <a:gd name="connsiteY1057" fmla="*/ 4223223 h 9217467"/>
              <a:gd name="connsiteX1058" fmla="*/ 10610112 w 10823660"/>
              <a:gd name="connsiteY1058" fmla="*/ 4212644 h 9217467"/>
              <a:gd name="connsiteX1059" fmla="*/ 10602607 w 10823660"/>
              <a:gd name="connsiteY1059" fmla="*/ 4216515 h 9217467"/>
              <a:gd name="connsiteX1060" fmla="*/ 10477399 w 10823660"/>
              <a:gd name="connsiteY1060" fmla="*/ 4268198 h 9217467"/>
              <a:gd name="connsiteX1061" fmla="*/ 10211985 w 10823660"/>
              <a:gd name="connsiteY1061" fmla="*/ 4379286 h 9217467"/>
              <a:gd name="connsiteX1062" fmla="*/ 10115242 w 10823660"/>
              <a:gd name="connsiteY1062" fmla="*/ 4467795 h 9217467"/>
              <a:gd name="connsiteX1063" fmla="*/ 9958522 w 10823660"/>
              <a:gd name="connsiteY1063" fmla="*/ 4587213 h 9217467"/>
              <a:gd name="connsiteX1064" fmla="*/ 9862174 w 10823660"/>
              <a:gd name="connsiteY1064" fmla="*/ 4630456 h 9217467"/>
              <a:gd name="connsiteX1065" fmla="*/ 9765831 w 10823660"/>
              <a:gd name="connsiteY1065" fmla="*/ 4673693 h 9217467"/>
              <a:gd name="connsiteX1066" fmla="*/ 9723099 w 10823660"/>
              <a:gd name="connsiteY1066" fmla="*/ 4682851 h 9217467"/>
              <a:gd name="connsiteX1067" fmla="*/ 9791316 w 10823660"/>
              <a:gd name="connsiteY1067" fmla="*/ 4686310 h 9217467"/>
              <a:gd name="connsiteX1068" fmla="*/ 9894036 w 10823660"/>
              <a:gd name="connsiteY1068" fmla="*/ 4646221 h 9217467"/>
              <a:gd name="connsiteX1069" fmla="*/ 9959264 w 10823660"/>
              <a:gd name="connsiteY1069" fmla="*/ 4625460 h 9217467"/>
              <a:gd name="connsiteX1070" fmla="*/ 9947253 w 10823660"/>
              <a:gd name="connsiteY1070" fmla="*/ 4657397 h 9217467"/>
              <a:gd name="connsiteX1071" fmla="*/ 9925498 w 10823660"/>
              <a:gd name="connsiteY1071" fmla="*/ 4707243 h 9217467"/>
              <a:gd name="connsiteX1072" fmla="*/ 10108441 w 10823660"/>
              <a:gd name="connsiteY1072" fmla="*/ 4638664 h 9217467"/>
              <a:gd name="connsiteX1073" fmla="*/ 10306380 w 10823660"/>
              <a:gd name="connsiteY1073" fmla="*/ 4562364 h 9217467"/>
              <a:gd name="connsiteX1074" fmla="*/ 10496808 w 10823660"/>
              <a:gd name="connsiteY1074" fmla="*/ 4489924 h 9217467"/>
              <a:gd name="connsiteX1075" fmla="*/ 10544790 w 10823660"/>
              <a:gd name="connsiteY1075" fmla="*/ 4490944 h 9217467"/>
              <a:gd name="connsiteX1076" fmla="*/ 10590143 w 10823660"/>
              <a:gd name="connsiteY1076" fmla="*/ 4486866 h 9217467"/>
              <a:gd name="connsiteX1077" fmla="*/ 10645989 w 10823660"/>
              <a:gd name="connsiteY1077" fmla="*/ 4503141 h 9217467"/>
              <a:gd name="connsiteX1078" fmla="*/ 10508779 w 10823660"/>
              <a:gd name="connsiteY1078" fmla="*/ 4586755 h 9217467"/>
              <a:gd name="connsiteX1079" fmla="*/ 10384297 w 10823660"/>
              <a:gd name="connsiteY1079" fmla="*/ 4676680 h 9217467"/>
              <a:gd name="connsiteX1080" fmla="*/ 10478385 w 10823660"/>
              <a:gd name="connsiteY1080" fmla="*/ 4647476 h 9217467"/>
              <a:gd name="connsiteX1081" fmla="*/ 10667335 w 10823660"/>
              <a:gd name="connsiteY1081" fmla="*/ 4562943 h 9217467"/>
              <a:gd name="connsiteX1082" fmla="*/ 10800404 w 10823660"/>
              <a:gd name="connsiteY1082" fmla="*/ 4526511 h 9217467"/>
              <a:gd name="connsiteX1083" fmla="*/ 10823270 w 10823660"/>
              <a:gd name="connsiteY1083" fmla="*/ 4534042 h 9217467"/>
              <a:gd name="connsiteX1084" fmla="*/ 10810898 w 10823660"/>
              <a:gd name="connsiteY1084" fmla="*/ 4546859 h 9217467"/>
              <a:gd name="connsiteX1085" fmla="*/ 10763660 w 10823660"/>
              <a:gd name="connsiteY1085" fmla="*/ 4584088 h 9217467"/>
              <a:gd name="connsiteX1086" fmla="*/ 10593465 w 10823660"/>
              <a:gd name="connsiteY1086" fmla="*/ 4658966 h 9217467"/>
              <a:gd name="connsiteX1087" fmla="*/ 10507995 w 10823660"/>
              <a:gd name="connsiteY1087" fmla="*/ 4677276 h 9217467"/>
              <a:gd name="connsiteX1088" fmla="*/ 10426251 w 10823660"/>
              <a:gd name="connsiteY1088" fmla="*/ 4758051 h 9217467"/>
              <a:gd name="connsiteX1089" fmla="*/ 10327263 w 10823660"/>
              <a:gd name="connsiteY1089" fmla="*/ 4860589 h 9217467"/>
              <a:gd name="connsiteX1090" fmla="*/ 10136039 w 10823660"/>
              <a:gd name="connsiteY1090" fmla="*/ 5023557 h 9217467"/>
              <a:gd name="connsiteX1091" fmla="*/ 10136777 w 10823660"/>
              <a:gd name="connsiteY1091" fmla="*/ 5061791 h 9217467"/>
              <a:gd name="connsiteX1092" fmla="*/ 10111291 w 10823660"/>
              <a:gd name="connsiteY1092" fmla="*/ 5049187 h 9217467"/>
              <a:gd name="connsiteX1093" fmla="*/ 10068560 w 10823660"/>
              <a:gd name="connsiteY1093" fmla="*/ 5058349 h 9217467"/>
              <a:gd name="connsiteX1094" fmla="*/ 10023574 w 10823660"/>
              <a:gd name="connsiteY1094" fmla="*/ 5081543 h 9217467"/>
              <a:gd name="connsiteX1095" fmla="*/ 10041554 w 10823660"/>
              <a:gd name="connsiteY1095" fmla="*/ 5098016 h 9217467"/>
              <a:gd name="connsiteX1096" fmla="*/ 10016076 w 10823660"/>
              <a:gd name="connsiteY1096" fmla="*/ 5085409 h 9217467"/>
              <a:gd name="connsiteX1097" fmla="*/ 9831608 w 10823660"/>
              <a:gd name="connsiteY1097" fmla="*/ 5206262 h 9217467"/>
              <a:gd name="connsiteX1098" fmla="*/ 9788875 w 10823660"/>
              <a:gd name="connsiteY1098" fmla="*/ 5215422 h 9217467"/>
              <a:gd name="connsiteX1099" fmla="*/ 9746153 w 10823660"/>
              <a:gd name="connsiteY1099" fmla="*/ 5224581 h 9217467"/>
              <a:gd name="connsiteX1100" fmla="*/ 9726645 w 10823660"/>
              <a:gd name="connsiteY1100" fmla="*/ 5260381 h 9217467"/>
              <a:gd name="connsiteX1101" fmla="*/ 9664403 w 10823660"/>
              <a:gd name="connsiteY1101" fmla="*/ 5305345 h 9217467"/>
              <a:gd name="connsiteX1102" fmla="*/ 9583398 w 10823660"/>
              <a:gd name="connsiteY1102" fmla="*/ 5424354 h 9217467"/>
              <a:gd name="connsiteX1103" fmla="*/ 9571393 w 10823660"/>
              <a:gd name="connsiteY1103" fmla="*/ 5456303 h 9217467"/>
              <a:gd name="connsiteX1104" fmla="*/ 9538413 w 10823660"/>
              <a:gd name="connsiteY1104" fmla="*/ 5447547 h 9217467"/>
              <a:gd name="connsiteX1105" fmla="*/ 9505428 w 10823660"/>
              <a:gd name="connsiteY1105" fmla="*/ 5438812 h 9217467"/>
              <a:gd name="connsiteX1106" fmla="*/ 9500921 w 10823660"/>
              <a:gd name="connsiteY1106" fmla="*/ 5466877 h 9217467"/>
              <a:gd name="connsiteX1107" fmla="*/ 9509154 w 10823660"/>
              <a:gd name="connsiteY1107" fmla="*/ 5501265 h 9217467"/>
              <a:gd name="connsiteX1108" fmla="*/ 9443190 w 10823660"/>
              <a:gd name="connsiteY1108" fmla="*/ 5483772 h 9217467"/>
              <a:gd name="connsiteX1109" fmla="*/ 9342731 w 10823660"/>
              <a:gd name="connsiteY1109" fmla="*/ 5509823 h 9217467"/>
              <a:gd name="connsiteX1110" fmla="*/ 9199534 w 10823660"/>
              <a:gd name="connsiteY1110" fmla="*/ 5545026 h 9217467"/>
              <a:gd name="connsiteX1111" fmla="*/ 9240747 w 10823660"/>
              <a:gd name="connsiteY1111" fmla="*/ 5588148 h 9217467"/>
              <a:gd name="connsiteX1112" fmla="*/ 9335963 w 10823660"/>
              <a:gd name="connsiteY1112" fmla="*/ 5551930 h 9217467"/>
              <a:gd name="connsiteX1113" fmla="*/ 9408695 w 10823660"/>
              <a:gd name="connsiteY1113" fmla="*/ 5527317 h 9217467"/>
              <a:gd name="connsiteX1114" fmla="*/ 9186746 w 10823660"/>
              <a:gd name="connsiteY1114" fmla="*/ 5667495 h 9217467"/>
              <a:gd name="connsiteX1115" fmla="*/ 8997044 w 10823660"/>
              <a:gd name="connsiteY1115" fmla="*/ 5778174 h 9217467"/>
              <a:gd name="connsiteX1116" fmla="*/ 9030024 w 10823660"/>
              <a:gd name="connsiteY1116" fmla="*/ 5786929 h 9217467"/>
              <a:gd name="connsiteX1117" fmla="*/ 8875556 w 10823660"/>
              <a:gd name="connsiteY1117" fmla="*/ 5892311 h 9217467"/>
              <a:gd name="connsiteX1118" fmla="*/ 8661839 w 10823660"/>
              <a:gd name="connsiteY1118" fmla="*/ 6066878 h 9217467"/>
              <a:gd name="connsiteX1119" fmla="*/ 8594365 w 10823660"/>
              <a:gd name="connsiteY1119" fmla="*/ 6101666 h 9217467"/>
              <a:gd name="connsiteX1120" fmla="*/ 8565130 w 10823660"/>
              <a:gd name="connsiteY1120" fmla="*/ 6090995 h 9217467"/>
              <a:gd name="connsiteX1121" fmla="*/ 8556874 w 10823660"/>
              <a:gd name="connsiteY1121" fmla="*/ 6120996 h 9217467"/>
              <a:gd name="connsiteX1122" fmla="*/ 8512622 w 10823660"/>
              <a:gd name="connsiteY1122" fmla="*/ 6182442 h 9217467"/>
              <a:gd name="connsiteX1123" fmla="*/ 8482523 w 10823660"/>
              <a:gd name="connsiteY1123" fmla="*/ 6200273 h 9217467"/>
              <a:gd name="connsiteX1124" fmla="*/ 8500134 w 10823660"/>
              <a:gd name="connsiteY1124" fmla="*/ 6215225 h 9217467"/>
              <a:gd name="connsiteX1125" fmla="*/ 8554814 w 10823660"/>
              <a:gd name="connsiteY1125" fmla="*/ 6270158 h 9217467"/>
              <a:gd name="connsiteX1126" fmla="*/ 8565725 w 10823660"/>
              <a:gd name="connsiteY1126" fmla="*/ 6314786 h 9217467"/>
              <a:gd name="connsiteX1127" fmla="*/ 8609488 w 10823660"/>
              <a:gd name="connsiteY1127" fmla="*/ 6325084 h 9217467"/>
              <a:gd name="connsiteX1128" fmla="*/ 8653259 w 10823660"/>
              <a:gd name="connsiteY1128" fmla="*/ 6335387 h 9217467"/>
              <a:gd name="connsiteX1129" fmla="*/ 8818883 w 10823660"/>
              <a:gd name="connsiteY1129" fmla="*/ 6482531 h 9217467"/>
              <a:gd name="connsiteX1130" fmla="*/ 8850166 w 10823660"/>
              <a:gd name="connsiteY1130" fmla="*/ 6465858 h 9217467"/>
              <a:gd name="connsiteX1131" fmla="*/ 8825914 w 10823660"/>
              <a:gd name="connsiteY1131" fmla="*/ 6487189 h 9217467"/>
              <a:gd name="connsiteX1132" fmla="*/ 8868106 w 10823660"/>
              <a:gd name="connsiteY1132" fmla="*/ 6515146 h 9217467"/>
              <a:gd name="connsiteX1133" fmla="*/ 8911877 w 10823660"/>
              <a:gd name="connsiteY1133" fmla="*/ 6525448 h 9217467"/>
              <a:gd name="connsiteX1134" fmla="*/ 8943169 w 10823660"/>
              <a:gd name="connsiteY1134" fmla="*/ 6508782 h 9217467"/>
              <a:gd name="connsiteX1135" fmla="*/ 8931398 w 10823660"/>
              <a:gd name="connsiteY1135" fmla="*/ 6557083 h 9217467"/>
              <a:gd name="connsiteX1136" fmla="*/ 9092273 w 10823660"/>
              <a:gd name="connsiteY1136" fmla="*/ 6757201 h 9217467"/>
              <a:gd name="connsiteX1137" fmla="*/ 9170335 w 10823660"/>
              <a:gd name="connsiteY1137" fmla="*/ 6883748 h 9217467"/>
              <a:gd name="connsiteX1138" fmla="*/ 9235915 w 10823660"/>
              <a:gd name="connsiteY1138" fmla="*/ 6983326 h 9217467"/>
              <a:gd name="connsiteX1139" fmla="*/ 9323470 w 10823660"/>
              <a:gd name="connsiteY1139" fmla="*/ 7003915 h 9217467"/>
              <a:gd name="connsiteX1140" fmla="*/ 9486785 w 10823660"/>
              <a:gd name="connsiteY1140" fmla="*/ 7093430 h 9217467"/>
              <a:gd name="connsiteX1141" fmla="*/ 9527398 w 10823660"/>
              <a:gd name="connsiteY1141" fmla="*/ 7139039 h 9217467"/>
              <a:gd name="connsiteX1142" fmla="*/ 9510166 w 10823660"/>
              <a:gd name="connsiteY1142" fmla="*/ 7165045 h 9217467"/>
              <a:gd name="connsiteX1143" fmla="*/ 9376127 w 10823660"/>
              <a:gd name="connsiteY1143" fmla="*/ 7122980 h 9217467"/>
              <a:gd name="connsiteX1144" fmla="*/ 9195217 w 10823660"/>
              <a:gd name="connsiteY1144" fmla="*/ 7021828 h 9217467"/>
              <a:gd name="connsiteX1145" fmla="*/ 9101430 w 10823660"/>
              <a:gd name="connsiteY1145" fmla="*/ 6987737 h 9217467"/>
              <a:gd name="connsiteX1146" fmla="*/ 9210794 w 10823660"/>
              <a:gd name="connsiteY1146" fmla="*/ 7097603 h 9217467"/>
              <a:gd name="connsiteX1147" fmla="*/ 9335791 w 10823660"/>
              <a:gd name="connsiteY1147" fmla="*/ 7199123 h 9217467"/>
              <a:gd name="connsiteX1148" fmla="*/ 9270481 w 10823660"/>
              <a:gd name="connsiteY1148" fmla="*/ 7221322 h 9217467"/>
              <a:gd name="connsiteX1149" fmla="*/ 9222406 w 10823660"/>
              <a:gd name="connsiteY1149" fmla="*/ 7217516 h 9217467"/>
              <a:gd name="connsiteX1150" fmla="*/ 9170013 w 10823660"/>
              <a:gd name="connsiteY1150" fmla="*/ 7220226 h 9217467"/>
              <a:gd name="connsiteX1151" fmla="*/ 8984025 w 10823660"/>
              <a:gd name="connsiteY1151" fmla="*/ 7134386 h 9217467"/>
              <a:gd name="connsiteX1152" fmla="*/ 8790989 w 10823660"/>
              <a:gd name="connsiteY1152" fmla="*/ 7043902 h 9217467"/>
              <a:gd name="connsiteX1153" fmla="*/ 8612024 w 10823660"/>
              <a:gd name="connsiteY1153" fmla="*/ 6962719 h 9217467"/>
              <a:gd name="connsiteX1154" fmla="*/ 8621343 w 10823660"/>
              <a:gd name="connsiteY1154" fmla="*/ 7025016 h 9217467"/>
              <a:gd name="connsiteX1155" fmla="*/ 8625223 w 10823660"/>
              <a:gd name="connsiteY1155" fmla="*/ 7064988 h 9217467"/>
              <a:gd name="connsiteX1156" fmla="*/ 8560351 w 10823660"/>
              <a:gd name="connsiteY1156" fmla="*/ 7040703 h 9217467"/>
              <a:gd name="connsiteX1157" fmla="*/ 8460316 w 10823660"/>
              <a:gd name="connsiteY1157" fmla="*/ 6993122 h 9217467"/>
              <a:gd name="connsiteX1158" fmla="*/ 8385253 w 10823660"/>
              <a:gd name="connsiteY1158" fmla="*/ 6999505 h 9217467"/>
              <a:gd name="connsiteX1159" fmla="*/ 8429025 w 10823660"/>
              <a:gd name="connsiteY1159" fmla="*/ 7009810 h 9217467"/>
              <a:gd name="connsiteX1160" fmla="*/ 8521229 w 10823660"/>
              <a:gd name="connsiteY1160" fmla="*/ 7061554 h 9217467"/>
              <a:gd name="connsiteX1161" fmla="*/ 8613443 w 10823660"/>
              <a:gd name="connsiteY1161" fmla="*/ 7113302 h 9217467"/>
              <a:gd name="connsiteX1162" fmla="*/ 8749348 w 10823660"/>
              <a:gd name="connsiteY1162" fmla="*/ 7259456 h 9217467"/>
              <a:gd name="connsiteX1163" fmla="*/ 8828998 w 10823660"/>
              <a:gd name="connsiteY1163" fmla="*/ 7368355 h 9217467"/>
              <a:gd name="connsiteX1164" fmla="*/ 9085319 w 10823660"/>
              <a:gd name="connsiteY1164" fmla="*/ 7500771 h 9217467"/>
              <a:gd name="connsiteX1165" fmla="*/ 9206441 w 10823660"/>
              <a:gd name="connsiteY1165" fmla="*/ 7562328 h 9217467"/>
              <a:gd name="connsiteX1166" fmla="*/ 9213482 w 10823660"/>
              <a:gd name="connsiteY1166" fmla="*/ 7566994 h 9217467"/>
              <a:gd name="connsiteX1167" fmla="*/ 9139989 w 10823660"/>
              <a:gd name="connsiteY1167" fmla="*/ 7555719 h 9217467"/>
              <a:gd name="connsiteX1168" fmla="*/ 8986794 w 10823660"/>
              <a:gd name="connsiteY1168" fmla="*/ 7519660 h 9217467"/>
              <a:gd name="connsiteX1169" fmla="*/ 8898449 w 10823660"/>
              <a:gd name="connsiteY1169" fmla="*/ 7507896 h 9217467"/>
              <a:gd name="connsiteX1170" fmla="*/ 8827338 w 10823660"/>
              <a:gd name="connsiteY1170" fmla="*/ 7470128 h 9217467"/>
              <a:gd name="connsiteX1171" fmla="*/ 8735125 w 10823660"/>
              <a:gd name="connsiteY1171" fmla="*/ 7418376 h 9217467"/>
              <a:gd name="connsiteX1172" fmla="*/ 8719484 w 10823660"/>
              <a:gd name="connsiteY1172" fmla="*/ 7426712 h 9217467"/>
              <a:gd name="connsiteX1173" fmla="*/ 8772575 w 10823660"/>
              <a:gd name="connsiteY1173" fmla="*/ 7499316 h 9217467"/>
              <a:gd name="connsiteX1174" fmla="*/ 8799127 w 10823660"/>
              <a:gd name="connsiteY1174" fmla="*/ 7535608 h 9217467"/>
              <a:gd name="connsiteX1175" fmla="*/ 8639682 w 10823660"/>
              <a:gd name="connsiteY1175" fmla="*/ 7486057 h 9217467"/>
              <a:gd name="connsiteX1176" fmla="*/ 8805295 w 10823660"/>
              <a:gd name="connsiteY1176" fmla="*/ 7633215 h 9217467"/>
              <a:gd name="connsiteX1177" fmla="*/ 8998332 w 10823660"/>
              <a:gd name="connsiteY1177" fmla="*/ 7723701 h 9217467"/>
              <a:gd name="connsiteX1178" fmla="*/ 9016698 w 10823660"/>
              <a:gd name="connsiteY1178" fmla="*/ 7726520 h 9217467"/>
              <a:gd name="connsiteX1179" fmla="*/ 8981102 w 10823660"/>
              <a:gd name="connsiteY1179" fmla="*/ 7749704 h 9217467"/>
              <a:gd name="connsiteX1180" fmla="*/ 8949811 w 10823660"/>
              <a:gd name="connsiteY1180" fmla="*/ 7766372 h 9217467"/>
              <a:gd name="connsiteX1181" fmla="*/ 8977941 w 10823660"/>
              <a:gd name="connsiteY1181" fmla="*/ 7785011 h 9217467"/>
              <a:gd name="connsiteX1182" fmla="*/ 9004493 w 10823660"/>
              <a:gd name="connsiteY1182" fmla="*/ 7821305 h 9217467"/>
              <a:gd name="connsiteX1183" fmla="*/ 9001323 w 10823660"/>
              <a:gd name="connsiteY1183" fmla="*/ 7856627 h 9217467"/>
              <a:gd name="connsiteX1184" fmla="*/ 8957551 w 10823660"/>
              <a:gd name="connsiteY1184" fmla="*/ 7846323 h 9217467"/>
              <a:gd name="connsiteX1185" fmla="*/ 8831685 w 10823660"/>
              <a:gd name="connsiteY1185" fmla="*/ 7837747 h 9217467"/>
              <a:gd name="connsiteX1186" fmla="*/ 8605785 w 10823660"/>
              <a:gd name="connsiteY1186" fmla="*/ 7781587 h 9217467"/>
              <a:gd name="connsiteX1187" fmla="*/ 8442462 w 10823660"/>
              <a:gd name="connsiteY1187" fmla="*/ 7692067 h 9217467"/>
              <a:gd name="connsiteX1188" fmla="*/ 8374429 w 10823660"/>
              <a:gd name="connsiteY1188" fmla="*/ 7703112 h 9217467"/>
              <a:gd name="connsiteX1189" fmla="*/ 8462692 w 10823660"/>
              <a:gd name="connsiteY1189" fmla="*/ 7798994 h 9217467"/>
              <a:gd name="connsiteX1190" fmla="*/ 8510342 w 10823660"/>
              <a:gd name="connsiteY1190" fmla="*/ 7849268 h 9217467"/>
              <a:gd name="connsiteX1191" fmla="*/ 8430541 w 10823660"/>
              <a:gd name="connsiteY1191" fmla="*/ 7908612 h 9217467"/>
              <a:gd name="connsiteX1192" fmla="*/ 8376568 w 10823660"/>
              <a:gd name="connsiteY1192" fmla="*/ 7928972 h 9217467"/>
              <a:gd name="connsiteX1193" fmla="*/ 8301496 w 10823660"/>
              <a:gd name="connsiteY1193" fmla="*/ 7935352 h 9217467"/>
              <a:gd name="connsiteX1194" fmla="*/ 8260105 w 10823660"/>
              <a:gd name="connsiteY1194" fmla="*/ 7898554 h 9217467"/>
              <a:gd name="connsiteX1195" fmla="*/ 8300794 w 10823660"/>
              <a:gd name="connsiteY1195" fmla="*/ 7860065 h 9217467"/>
              <a:gd name="connsiteX1196" fmla="*/ 8288306 w 10823660"/>
              <a:gd name="connsiteY1196" fmla="*/ 7833090 h 9217467"/>
              <a:gd name="connsiteX1197" fmla="*/ 8216402 w 10823660"/>
              <a:gd name="connsiteY1197" fmla="*/ 7804147 h 9217467"/>
              <a:gd name="connsiteX1198" fmla="*/ 8158925 w 10823660"/>
              <a:gd name="connsiteY1198" fmla="*/ 7822162 h 9217467"/>
              <a:gd name="connsiteX1199" fmla="*/ 8073317 w 10823660"/>
              <a:gd name="connsiteY1199" fmla="*/ 7821559 h 9217467"/>
              <a:gd name="connsiteX1200" fmla="*/ 8013896 w 10823660"/>
              <a:gd name="connsiteY1200" fmla="*/ 7819586 h 9217467"/>
              <a:gd name="connsiteX1201" fmla="*/ 7975572 w 10823660"/>
              <a:gd name="connsiteY1201" fmla="*/ 7831614 h 9217467"/>
              <a:gd name="connsiteX1202" fmla="*/ 8052925 w 10823660"/>
              <a:gd name="connsiteY1202" fmla="*/ 7882870 h 9217467"/>
              <a:gd name="connsiteX1203" fmla="*/ 8163860 w 10823660"/>
              <a:gd name="connsiteY1203" fmla="*/ 7975076 h 9217467"/>
              <a:gd name="connsiteX1204" fmla="*/ 8153677 w 10823660"/>
              <a:gd name="connsiteY1204" fmla="*/ 8005729 h 9217467"/>
              <a:gd name="connsiteX1205" fmla="*/ 8082486 w 10823660"/>
              <a:gd name="connsiteY1205" fmla="*/ 8052080 h 9217467"/>
              <a:gd name="connsiteX1206" fmla="*/ 8021483 w 10823660"/>
              <a:gd name="connsiteY1206" fmla="*/ 8067782 h 9217467"/>
              <a:gd name="connsiteX1207" fmla="*/ 8100415 w 10823660"/>
              <a:gd name="connsiteY1207" fmla="*/ 8101381 h 9217467"/>
              <a:gd name="connsiteX1208" fmla="*/ 8076165 w 10823660"/>
              <a:gd name="connsiteY1208" fmla="*/ 8122712 h 9217467"/>
              <a:gd name="connsiteX1209" fmla="*/ 7849111 w 10823660"/>
              <a:gd name="connsiteY1209" fmla="*/ 8037739 h 9217467"/>
              <a:gd name="connsiteX1210" fmla="*/ 7630681 w 10823660"/>
              <a:gd name="connsiteY1210" fmla="*/ 7939756 h 9217467"/>
              <a:gd name="connsiteX1211" fmla="*/ 7627519 w 10823660"/>
              <a:gd name="connsiteY1211" fmla="*/ 7975083 h 9217467"/>
              <a:gd name="connsiteX1212" fmla="*/ 7825996 w 10823660"/>
              <a:gd name="connsiteY1212" fmla="*/ 8087895 h 9217467"/>
              <a:gd name="connsiteX1213" fmla="*/ 8003391 w 10823660"/>
              <a:gd name="connsiteY1213" fmla="*/ 8186715 h 9217467"/>
              <a:gd name="connsiteX1214" fmla="*/ 7979131 w 10823660"/>
              <a:gd name="connsiteY1214" fmla="*/ 8208062 h 9217467"/>
              <a:gd name="connsiteX1215" fmla="*/ 7961909 w 10823660"/>
              <a:gd name="connsiteY1215" fmla="*/ 8234053 h 9217467"/>
              <a:gd name="connsiteX1216" fmla="*/ 7953300 w 10823660"/>
              <a:gd name="connsiteY1216" fmla="*/ 8247046 h 9217467"/>
              <a:gd name="connsiteX1217" fmla="*/ 7895811 w 10823660"/>
              <a:gd name="connsiteY1217" fmla="*/ 8265078 h 9217467"/>
              <a:gd name="connsiteX1218" fmla="*/ 7831294 w 10823660"/>
              <a:gd name="connsiteY1218" fmla="*/ 8278449 h 9217467"/>
              <a:gd name="connsiteX1219" fmla="*/ 7803165 w 10823660"/>
              <a:gd name="connsiteY1219" fmla="*/ 8259810 h 9217467"/>
              <a:gd name="connsiteX1220" fmla="*/ 7829714 w 10823660"/>
              <a:gd name="connsiteY1220" fmla="*/ 8296104 h 9217467"/>
              <a:gd name="connsiteX1221" fmla="*/ 7824983 w 10823660"/>
              <a:gd name="connsiteY1221" fmla="*/ 8349068 h 9217467"/>
              <a:gd name="connsiteX1222" fmla="*/ 7814783 w 10823660"/>
              <a:gd name="connsiteY1222" fmla="*/ 8379732 h 9217467"/>
              <a:gd name="connsiteX1223" fmla="*/ 7869545 w 10823660"/>
              <a:gd name="connsiteY1223" fmla="*/ 8350545 h 9217467"/>
              <a:gd name="connsiteX1224" fmla="*/ 7889847 w 10823660"/>
              <a:gd name="connsiteY1224" fmla="*/ 8373347 h 9217467"/>
              <a:gd name="connsiteX1225" fmla="*/ 7941358 w 10823660"/>
              <a:gd name="connsiteY1225" fmla="*/ 8463601 h 9217467"/>
              <a:gd name="connsiteX1226" fmla="*/ 7971789 w 10823660"/>
              <a:gd name="connsiteY1226" fmla="*/ 8539864 h 9217467"/>
              <a:gd name="connsiteX1227" fmla="*/ 7919396 w 10823660"/>
              <a:gd name="connsiteY1227" fmla="*/ 8542571 h 9217467"/>
              <a:gd name="connsiteX1228" fmla="*/ 7891266 w 10823660"/>
              <a:gd name="connsiteY1228" fmla="*/ 8523931 h 9217467"/>
              <a:gd name="connsiteX1229" fmla="*/ 7867015 w 10823660"/>
              <a:gd name="connsiteY1229" fmla="*/ 8545262 h 9217467"/>
              <a:gd name="connsiteX1230" fmla="*/ 7870875 w 10823660"/>
              <a:gd name="connsiteY1230" fmla="*/ 8585243 h 9217467"/>
              <a:gd name="connsiteX1231" fmla="*/ 7781761 w 10823660"/>
              <a:gd name="connsiteY1231" fmla="*/ 8582296 h 9217467"/>
              <a:gd name="connsiteX1232" fmla="*/ 7822371 w 10823660"/>
              <a:gd name="connsiteY1232" fmla="*/ 8627906 h 9217467"/>
              <a:gd name="connsiteX1233" fmla="*/ 7910626 w 10823660"/>
              <a:gd name="connsiteY1233" fmla="*/ 8723805 h 9217467"/>
              <a:gd name="connsiteX1234" fmla="*/ 7705036 w 10823660"/>
              <a:gd name="connsiteY1234" fmla="*/ 8690452 h 9217467"/>
              <a:gd name="connsiteX1235" fmla="*/ 7508051 w 10823660"/>
              <a:gd name="connsiteY1235" fmla="*/ 8644101 h 9217467"/>
              <a:gd name="connsiteX1236" fmla="*/ 7597893 w 10823660"/>
              <a:gd name="connsiteY1236" fmla="*/ 8722329 h 9217467"/>
              <a:gd name="connsiteX1237" fmla="*/ 7673665 w 10823660"/>
              <a:gd name="connsiteY1237" fmla="*/ 8791239 h 9217467"/>
              <a:gd name="connsiteX1238" fmla="*/ 7663475 w 10823660"/>
              <a:gd name="connsiteY1238" fmla="*/ 8821907 h 9217467"/>
              <a:gd name="connsiteX1239" fmla="*/ 7708827 w 10823660"/>
              <a:gd name="connsiteY1239" fmla="*/ 8814538 h 9217467"/>
              <a:gd name="connsiteX1240" fmla="*/ 8233083 w 10823660"/>
              <a:gd name="connsiteY1240" fmla="*/ 9199333 h 9217467"/>
              <a:gd name="connsiteX1241" fmla="*/ 7764929 w 10823660"/>
              <a:gd name="connsiteY1241" fmla="*/ 9020052 h 9217467"/>
              <a:gd name="connsiteX1242" fmla="*/ 7665692 w 10823660"/>
              <a:gd name="connsiteY1242" fmla="*/ 8963649 h 9217467"/>
              <a:gd name="connsiteX1243" fmla="*/ 7601612 w 10823660"/>
              <a:gd name="connsiteY1243" fmla="*/ 8930537 h 9217467"/>
              <a:gd name="connsiteX1244" fmla="*/ 7580511 w 10823660"/>
              <a:gd name="connsiteY1244" fmla="*/ 8916557 h 9217467"/>
              <a:gd name="connsiteX1245" fmla="*/ 7702346 w 10823660"/>
              <a:gd name="connsiteY1245" fmla="*/ 9053408 h 9217467"/>
              <a:gd name="connsiteX1246" fmla="*/ 7741386 w 10823660"/>
              <a:gd name="connsiteY1246" fmla="*/ 9116675 h 9217467"/>
              <a:gd name="connsiteX1247" fmla="*/ 7581931 w 10823660"/>
              <a:gd name="connsiteY1247" fmla="*/ 9067142 h 9217467"/>
              <a:gd name="connsiteX1248" fmla="*/ 7331070 w 10823660"/>
              <a:gd name="connsiteY1248" fmla="*/ 8957023 h 9217467"/>
              <a:gd name="connsiteX1249" fmla="*/ 7070873 w 10823660"/>
              <a:gd name="connsiteY1249" fmla="*/ 8784615 h 9217467"/>
              <a:gd name="connsiteX1250" fmla="*/ 6777813 w 10823660"/>
              <a:gd name="connsiteY1250" fmla="*/ 8646553 h 9217467"/>
              <a:gd name="connsiteX1251" fmla="*/ 6776232 w 10823660"/>
              <a:gd name="connsiteY1251" fmla="*/ 8664206 h 9217467"/>
              <a:gd name="connsiteX1252" fmla="*/ 6822294 w 10823660"/>
              <a:gd name="connsiteY1252" fmla="*/ 8732149 h 9217467"/>
              <a:gd name="connsiteX1253" fmla="*/ 6849554 w 10823660"/>
              <a:gd name="connsiteY1253" fmla="*/ 8843734 h 9217467"/>
              <a:gd name="connsiteX1254" fmla="*/ 6814394 w 10823660"/>
              <a:gd name="connsiteY1254" fmla="*/ 8820436 h 9217467"/>
              <a:gd name="connsiteX1255" fmla="*/ 6425329 w 10823660"/>
              <a:gd name="connsiteY1255" fmla="*/ 8506518 h 9217467"/>
              <a:gd name="connsiteX1256" fmla="*/ 6228791 w 10823660"/>
              <a:gd name="connsiteY1256" fmla="*/ 8356412 h 9217467"/>
              <a:gd name="connsiteX1257" fmla="*/ 6108194 w 10823660"/>
              <a:gd name="connsiteY1257" fmla="*/ 8258615 h 9217467"/>
              <a:gd name="connsiteX1258" fmla="*/ 6119203 w 10823660"/>
              <a:gd name="connsiteY1258" fmla="*/ 8299003 h 9217467"/>
              <a:gd name="connsiteX1259" fmla="*/ 6150276 w 10823660"/>
              <a:gd name="connsiteY1259" fmla="*/ 8327025 h 9217467"/>
              <a:gd name="connsiteX1260" fmla="*/ 6202890 w 10823660"/>
              <a:gd name="connsiteY1260" fmla="*/ 8398786 h 9217467"/>
              <a:gd name="connsiteX1261" fmla="*/ 6213533 w 10823660"/>
              <a:gd name="connsiteY1261" fmla="*/ 8425535 h 9217467"/>
              <a:gd name="connsiteX1262" fmla="*/ 6204271 w 10823660"/>
              <a:gd name="connsiteY1262" fmla="*/ 8431480 h 9217467"/>
              <a:gd name="connsiteX1263" fmla="*/ 6157802 w 10823660"/>
              <a:gd name="connsiteY1263" fmla="*/ 8384559 h 9217467"/>
              <a:gd name="connsiteX1264" fmla="*/ 6099728 w 10823660"/>
              <a:gd name="connsiteY1264" fmla="*/ 8304307 h 9217467"/>
              <a:gd name="connsiteX1265" fmla="*/ 6067702 w 10823660"/>
              <a:gd name="connsiteY1265" fmla="*/ 8269701 h 9217467"/>
              <a:gd name="connsiteX1266" fmla="*/ 6097711 w 10823660"/>
              <a:gd name="connsiteY1266" fmla="*/ 8336791 h 9217467"/>
              <a:gd name="connsiteX1267" fmla="*/ 6134525 w 10823660"/>
              <a:gd name="connsiteY1267" fmla="*/ 8404302 h 9217467"/>
              <a:gd name="connsiteX1268" fmla="*/ 6107417 w 10823660"/>
              <a:gd name="connsiteY1268" fmla="*/ 8397721 h 9217467"/>
              <a:gd name="connsiteX1269" fmla="*/ 6089569 w 10823660"/>
              <a:gd name="connsiteY1269" fmla="*/ 8385193 h 9217467"/>
              <a:gd name="connsiteX1270" fmla="*/ 6069404 w 10823660"/>
              <a:gd name="connsiteY1270" fmla="*/ 8374155 h 9217467"/>
              <a:gd name="connsiteX1271" fmla="*/ 6007799 w 10823660"/>
              <a:gd name="connsiteY1271" fmla="*/ 8298573 h 9217467"/>
              <a:gd name="connsiteX1272" fmla="*/ 5944007 w 10823660"/>
              <a:gd name="connsiteY1272" fmla="*/ 8219596 h 9217467"/>
              <a:gd name="connsiteX1273" fmla="*/ 5884582 w 10823660"/>
              <a:gd name="connsiteY1273" fmla="*/ 8147407 h 9217467"/>
              <a:gd name="connsiteX1274" fmla="*/ 5881600 w 10823660"/>
              <a:gd name="connsiteY1274" fmla="*/ 8173308 h 9217467"/>
              <a:gd name="connsiteX1275" fmla="*/ 5878888 w 10823660"/>
              <a:gd name="connsiteY1275" fmla="*/ 8189445 h 9217467"/>
              <a:gd name="connsiteX1276" fmla="*/ 5856811 w 10823660"/>
              <a:gd name="connsiteY1276" fmla="*/ 8165239 h 9217467"/>
              <a:gd name="connsiteX1277" fmla="*/ 5823825 w 10823660"/>
              <a:gd name="connsiteY1277" fmla="*/ 8124048 h 9217467"/>
              <a:gd name="connsiteX1278" fmla="*/ 5794669 w 10823660"/>
              <a:gd name="connsiteY1278" fmla="*/ 8109188 h 9217467"/>
              <a:gd name="connsiteX1279" fmla="*/ 5810202 w 10823660"/>
              <a:gd name="connsiteY1279" fmla="*/ 8123201 h 9217467"/>
              <a:gd name="connsiteX1280" fmla="*/ 5839781 w 10823660"/>
              <a:gd name="connsiteY1280" fmla="*/ 8164176 h 9217467"/>
              <a:gd name="connsiteX1281" fmla="*/ 5869363 w 10823660"/>
              <a:gd name="connsiteY1281" fmla="*/ 8205154 h 9217467"/>
              <a:gd name="connsiteX1282" fmla="*/ 5905648 w 10823660"/>
              <a:gd name="connsiteY1282" fmla="*/ 8292197 h 9217467"/>
              <a:gd name="connsiteX1283" fmla="*/ 5924482 w 10823660"/>
              <a:gd name="connsiteY1283" fmla="*/ 8352073 h 9217467"/>
              <a:gd name="connsiteX1284" fmla="*/ 6007903 w 10823660"/>
              <a:gd name="connsiteY1284" fmla="*/ 8461621 h 9217467"/>
              <a:gd name="connsiteX1285" fmla="*/ 6047430 w 10823660"/>
              <a:gd name="connsiteY1285" fmla="*/ 8513000 h 9217467"/>
              <a:gd name="connsiteX1286" fmla="*/ 6049613 w 10823660"/>
              <a:gd name="connsiteY1286" fmla="*/ 8516401 h 9217467"/>
              <a:gd name="connsiteX1287" fmla="*/ 6022903 w 10823660"/>
              <a:gd name="connsiteY1287" fmla="*/ 8495170 h 9217467"/>
              <a:gd name="connsiteX1288" fmla="*/ 5968535 w 10823660"/>
              <a:gd name="connsiteY1288" fmla="*/ 8446124 h 9217467"/>
              <a:gd name="connsiteX1289" fmla="*/ 5936238 w 10823660"/>
              <a:gd name="connsiteY1289" fmla="*/ 8421284 h 9217467"/>
              <a:gd name="connsiteX1290" fmla="*/ 5913201 w 10823660"/>
              <a:gd name="connsiteY1290" fmla="*/ 8390499 h 9217467"/>
              <a:gd name="connsiteX1291" fmla="*/ 5883622 w 10823660"/>
              <a:gd name="connsiteY1291" fmla="*/ 8349521 h 9217467"/>
              <a:gd name="connsiteX1292" fmla="*/ 5876811 w 10823660"/>
              <a:gd name="connsiteY1292" fmla="*/ 8349096 h 9217467"/>
              <a:gd name="connsiteX1293" fmla="*/ 5889365 w 10823660"/>
              <a:gd name="connsiteY1293" fmla="*/ 8389013 h 9217467"/>
              <a:gd name="connsiteX1294" fmla="*/ 5895643 w 10823660"/>
              <a:gd name="connsiteY1294" fmla="*/ 8408968 h 9217467"/>
              <a:gd name="connsiteX1295" fmla="*/ 5840315 w 10823660"/>
              <a:gd name="connsiteY1295" fmla="*/ 8353340 h 9217467"/>
              <a:gd name="connsiteX1296" fmla="*/ 5887770 w 10823660"/>
              <a:gd name="connsiteY1296" fmla="*/ 8447611 h 9217467"/>
              <a:gd name="connsiteX1297" fmla="*/ 5951562 w 10823660"/>
              <a:gd name="connsiteY1297" fmla="*/ 8526589 h 9217467"/>
              <a:gd name="connsiteX1298" fmla="*/ 5958239 w 10823660"/>
              <a:gd name="connsiteY1298" fmla="*/ 8531895 h 9217467"/>
              <a:gd name="connsiteX1299" fmla="*/ 5942303 w 10823660"/>
              <a:gd name="connsiteY1299" fmla="*/ 8532535 h 9217467"/>
              <a:gd name="connsiteX1300" fmla="*/ 5928682 w 10823660"/>
              <a:gd name="connsiteY1300" fmla="*/ 8531682 h 9217467"/>
              <a:gd name="connsiteX1301" fmla="*/ 5937409 w 10823660"/>
              <a:gd name="connsiteY1301" fmla="*/ 8545270 h 9217467"/>
              <a:gd name="connsiteX1302" fmla="*/ 5943686 w 10823660"/>
              <a:gd name="connsiteY1302" fmla="*/ 8565226 h 9217467"/>
              <a:gd name="connsiteX1303" fmla="*/ 5938786 w 10823660"/>
              <a:gd name="connsiteY1303" fmla="*/ 8577965 h 9217467"/>
              <a:gd name="connsiteX1304" fmla="*/ 5923253 w 10823660"/>
              <a:gd name="connsiteY1304" fmla="*/ 8563952 h 9217467"/>
              <a:gd name="connsiteX1305" fmla="*/ 5876382 w 10823660"/>
              <a:gd name="connsiteY1305" fmla="*/ 8531683 h 9217467"/>
              <a:gd name="connsiteX1306" fmla="*/ 5796527 w 10823660"/>
              <a:gd name="connsiteY1306" fmla="*/ 8458223 h 9217467"/>
              <a:gd name="connsiteX1307" fmla="*/ 5743909 w 10823660"/>
              <a:gd name="connsiteY1307" fmla="*/ 8386459 h 9217467"/>
              <a:gd name="connsiteX1308" fmla="*/ 5716935 w 10823660"/>
              <a:gd name="connsiteY1308" fmla="*/ 8374996 h 9217467"/>
              <a:gd name="connsiteX1309" fmla="*/ 5740397 w 10823660"/>
              <a:gd name="connsiteY1309" fmla="*/ 8431893 h 9217467"/>
              <a:gd name="connsiteX1310" fmla="*/ 5753223 w 10823660"/>
              <a:gd name="connsiteY1310" fmla="*/ 8462043 h 9217467"/>
              <a:gd name="connsiteX1311" fmla="*/ 5716726 w 10823660"/>
              <a:gd name="connsiteY1311" fmla="*/ 8466287 h 9217467"/>
              <a:gd name="connsiteX1312" fmla="*/ 5694112 w 10823660"/>
              <a:gd name="connsiteY1312" fmla="*/ 8461615 h 9217467"/>
              <a:gd name="connsiteX1313" fmla="*/ 5664953 w 10823660"/>
              <a:gd name="connsiteY1313" fmla="*/ 8446752 h 9217467"/>
              <a:gd name="connsiteX1314" fmla="*/ 5653095 w 10823660"/>
              <a:gd name="connsiteY1314" fmla="*/ 8423184 h 9217467"/>
              <a:gd name="connsiteX1315" fmla="*/ 5672566 w 10823660"/>
              <a:gd name="connsiteY1315" fmla="*/ 8417881 h 9217467"/>
              <a:gd name="connsiteX1316" fmla="*/ 5670648 w 10823660"/>
              <a:gd name="connsiteY1316" fmla="*/ 8404718 h 9217467"/>
              <a:gd name="connsiteX1317" fmla="*/ 5646389 w 10823660"/>
              <a:gd name="connsiteY1317" fmla="*/ 8377116 h 9217467"/>
              <a:gd name="connsiteX1318" fmla="*/ 5622691 w 10823660"/>
              <a:gd name="connsiteY1318" fmla="*/ 8370744 h 9217467"/>
              <a:gd name="connsiteX1319" fmla="*/ 5590262 w 10823660"/>
              <a:gd name="connsiteY1319" fmla="*/ 8350789 h 9217467"/>
              <a:gd name="connsiteX1320" fmla="*/ 5567918 w 10823660"/>
              <a:gd name="connsiteY1320" fmla="*/ 8336348 h 9217467"/>
              <a:gd name="connsiteX1321" fmla="*/ 5552114 w 10823660"/>
              <a:gd name="connsiteY1321" fmla="*/ 8332106 h 9217467"/>
              <a:gd name="connsiteX1322" fmla="*/ 5576107 w 10823660"/>
              <a:gd name="connsiteY1322" fmla="*/ 8369471 h 9217467"/>
              <a:gd name="connsiteX1323" fmla="*/ 5608562 w 10823660"/>
              <a:gd name="connsiteY1323" fmla="*/ 8430190 h 9217467"/>
              <a:gd name="connsiteX1324" fmla="*/ 5601491 w 10823660"/>
              <a:gd name="connsiteY1324" fmla="*/ 8439533 h 9217467"/>
              <a:gd name="connsiteX1325" fmla="*/ 5569622 w 10823660"/>
              <a:gd name="connsiteY1325" fmla="*/ 8440806 h 9217467"/>
              <a:gd name="connsiteX1326" fmla="*/ 5544827 w 10823660"/>
              <a:gd name="connsiteY1326" fmla="*/ 8432738 h 9217467"/>
              <a:gd name="connsiteX1327" fmla="*/ 5571268 w 10823660"/>
              <a:gd name="connsiteY1327" fmla="*/ 8463735 h 9217467"/>
              <a:gd name="connsiteX1328" fmla="*/ 5559831 w 10823660"/>
              <a:gd name="connsiteY1328" fmla="*/ 8466284 h 9217467"/>
              <a:gd name="connsiteX1329" fmla="*/ 5482552 w 10823660"/>
              <a:gd name="connsiteY1329" fmla="*/ 8381570 h 9217467"/>
              <a:gd name="connsiteX1330" fmla="*/ 5409905 w 10823660"/>
              <a:gd name="connsiteY1330" fmla="*/ 8293882 h 9217467"/>
              <a:gd name="connsiteX1331" fmla="*/ 5405011 w 10823660"/>
              <a:gd name="connsiteY1331" fmla="*/ 8306624 h 9217467"/>
              <a:gd name="connsiteX1332" fmla="*/ 5468531 w 10823660"/>
              <a:gd name="connsiteY1332" fmla="*/ 8395369 h 9217467"/>
              <a:gd name="connsiteX1333" fmla="*/ 5525515 w 10823660"/>
              <a:gd name="connsiteY1333" fmla="*/ 8473923 h 9217467"/>
              <a:gd name="connsiteX1334" fmla="*/ 5514075 w 10823660"/>
              <a:gd name="connsiteY1334" fmla="*/ 8476473 h 9217467"/>
              <a:gd name="connsiteX1335" fmla="*/ 5504820 w 10823660"/>
              <a:gd name="connsiteY1335" fmla="*/ 8482415 h 9217467"/>
              <a:gd name="connsiteX1336" fmla="*/ 5500191 w 10823660"/>
              <a:gd name="connsiteY1336" fmla="*/ 8485388 h 9217467"/>
              <a:gd name="connsiteX1337" fmla="*/ 5476488 w 10823660"/>
              <a:gd name="connsiteY1337" fmla="*/ 8479018 h 9217467"/>
              <a:gd name="connsiteX1338" fmla="*/ 5450601 w 10823660"/>
              <a:gd name="connsiteY1338" fmla="*/ 8469254 h 9217467"/>
              <a:gd name="connsiteX1339" fmla="*/ 5441876 w 10823660"/>
              <a:gd name="connsiteY1339" fmla="*/ 8455665 h 9217467"/>
              <a:gd name="connsiteX1340" fmla="*/ 5448156 w 10823660"/>
              <a:gd name="connsiteY1340" fmla="*/ 8475622 h 9217467"/>
              <a:gd name="connsiteX1341" fmla="*/ 5440817 w 10823660"/>
              <a:gd name="connsiteY1341" fmla="*/ 8494727 h 9217467"/>
              <a:gd name="connsiteX1342" fmla="*/ 5433738 w 10823660"/>
              <a:gd name="connsiteY1342" fmla="*/ 8504071 h 9217467"/>
              <a:gd name="connsiteX1343" fmla="*/ 5457575 w 10823660"/>
              <a:gd name="connsiteY1343" fmla="*/ 8505559 h 9217467"/>
              <a:gd name="connsiteX1344" fmla="*/ 5462895 w 10823660"/>
              <a:gd name="connsiteY1344" fmla="*/ 8518930 h 9217467"/>
              <a:gd name="connsiteX1345" fmla="*/ 5472999 w 10823660"/>
              <a:gd name="connsiteY1345" fmla="*/ 8565214 h 9217467"/>
              <a:gd name="connsiteX1346" fmla="*/ 5476566 w 10823660"/>
              <a:gd name="connsiteY1346" fmla="*/ 8601305 h 9217467"/>
              <a:gd name="connsiteX1347" fmla="*/ 5456401 w 10823660"/>
              <a:gd name="connsiteY1347" fmla="*/ 8590268 h 9217467"/>
              <a:gd name="connsiteX1348" fmla="*/ 5447675 w 10823660"/>
              <a:gd name="connsiteY1348" fmla="*/ 8576679 h 9217467"/>
              <a:gd name="connsiteX1349" fmla="*/ 5436239 w 10823660"/>
              <a:gd name="connsiteY1349" fmla="*/ 8579225 h 9217467"/>
              <a:gd name="connsiteX1350" fmla="*/ 5433521 w 10823660"/>
              <a:gd name="connsiteY1350" fmla="*/ 8595360 h 9217467"/>
              <a:gd name="connsiteX1351" fmla="*/ 5400007 w 10823660"/>
              <a:gd name="connsiteY1351" fmla="*/ 8573705 h 9217467"/>
              <a:gd name="connsiteX1352" fmla="*/ 5410650 w 10823660"/>
              <a:gd name="connsiteY1352" fmla="*/ 8600454 h 9217467"/>
              <a:gd name="connsiteX1353" fmla="*/ 5434107 w 10823660"/>
              <a:gd name="connsiteY1353" fmla="*/ 8657356 h 9217467"/>
              <a:gd name="connsiteX1354" fmla="*/ 5359572 w 10823660"/>
              <a:gd name="connsiteY1354" fmla="*/ 8597272 h 9217467"/>
              <a:gd name="connsiteX1355" fmla="*/ 5289664 w 10823660"/>
              <a:gd name="connsiteY1355" fmla="*/ 8534213 h 9217467"/>
              <a:gd name="connsiteX1356" fmla="*/ 5315575 w 10823660"/>
              <a:gd name="connsiteY1356" fmla="*/ 8584742 h 9217467"/>
              <a:gd name="connsiteX1357" fmla="*/ 5337121 w 10823660"/>
              <a:gd name="connsiteY1357" fmla="*/ 8628476 h 9217467"/>
              <a:gd name="connsiteX1358" fmla="*/ 5330043 w 10823660"/>
              <a:gd name="connsiteY1358" fmla="*/ 8637823 h 9217467"/>
              <a:gd name="connsiteX1359" fmla="*/ 5348027 w 10823660"/>
              <a:gd name="connsiteY1359" fmla="*/ 8645460 h 9217467"/>
              <a:gd name="connsiteX1360" fmla="*/ 5506727 w 10823660"/>
              <a:gd name="connsiteY1360" fmla="*/ 8912977 h 9217467"/>
              <a:gd name="connsiteX1361" fmla="*/ 5347813 w 10823660"/>
              <a:gd name="connsiteY1361" fmla="*/ 8736754 h 9217467"/>
              <a:gd name="connsiteX1362" fmla="*/ 5316054 w 10823660"/>
              <a:gd name="connsiteY1362" fmla="*/ 8692383 h 9217467"/>
              <a:gd name="connsiteX1363" fmla="*/ 5295198 w 10823660"/>
              <a:gd name="connsiteY1363" fmla="*/ 8664995 h 9217467"/>
              <a:gd name="connsiteX1364" fmla="*/ 5288653 w 10823660"/>
              <a:gd name="connsiteY1364" fmla="*/ 8654801 h 9217467"/>
              <a:gd name="connsiteX1365" fmla="*/ 5320572 w 10823660"/>
              <a:gd name="connsiteY1365" fmla="*/ 8735057 h 9217467"/>
              <a:gd name="connsiteX1366" fmla="*/ 5328768 w 10823660"/>
              <a:gd name="connsiteY1366" fmla="*/ 8768176 h 9217467"/>
              <a:gd name="connsiteX1367" fmla="*/ 5273435 w 10823660"/>
              <a:gd name="connsiteY1367" fmla="*/ 8712551 h 9217467"/>
              <a:gd name="connsiteX1368" fmla="*/ 5189751 w 10823660"/>
              <a:gd name="connsiteY1368" fmla="*/ 8612762 h 9217467"/>
              <a:gd name="connsiteX1369" fmla="*/ 5109044 w 10823660"/>
              <a:gd name="connsiteY1369" fmla="*/ 8487073 h 9217467"/>
              <a:gd name="connsiteX1370" fmla="*/ 5012267 w 10823660"/>
              <a:gd name="connsiteY1370" fmla="*/ 8366909 h 9217467"/>
              <a:gd name="connsiteX1371" fmla="*/ 5009822 w 10823660"/>
              <a:gd name="connsiteY1371" fmla="*/ 8373276 h 9217467"/>
              <a:gd name="connsiteX1372" fmla="*/ 5020193 w 10823660"/>
              <a:gd name="connsiteY1372" fmla="*/ 8409795 h 9217467"/>
              <a:gd name="connsiteX1373" fmla="*/ 5018862 w 10823660"/>
              <a:gd name="connsiteY1373" fmla="*/ 8458627 h 9217467"/>
              <a:gd name="connsiteX1374" fmla="*/ 5007957 w 10823660"/>
              <a:gd name="connsiteY1374" fmla="*/ 8441642 h 9217467"/>
              <a:gd name="connsiteX1375" fmla="*/ 4893149 w 10823660"/>
              <a:gd name="connsiteY1375" fmla="*/ 8232301 h 9217467"/>
              <a:gd name="connsiteX1376" fmla="*/ 4746151 w 10823660"/>
              <a:gd name="connsiteY1376" fmla="*/ 7952476 h 9217467"/>
              <a:gd name="connsiteX1377" fmla="*/ 4722687 w 10823660"/>
              <a:gd name="connsiteY1377" fmla="*/ 7895577 h 9217467"/>
              <a:gd name="connsiteX1378" fmla="*/ 4699816 w 10823660"/>
              <a:gd name="connsiteY1378" fmla="*/ 7900671 h 9217467"/>
              <a:gd name="connsiteX1379" fmla="*/ 4683480 w 10823660"/>
              <a:gd name="connsiteY1379" fmla="*/ 7915956 h 9217467"/>
              <a:gd name="connsiteX1380" fmla="*/ 4658529 w 10823660"/>
              <a:gd name="connsiteY1380" fmla="*/ 7872011 h 9217467"/>
              <a:gd name="connsiteX1381" fmla="*/ 4645283 w 10823660"/>
              <a:gd name="connsiteY1381" fmla="*/ 7815747 h 9217467"/>
              <a:gd name="connsiteX1382" fmla="*/ 4656453 w 10823660"/>
              <a:gd name="connsiteY1382" fmla="*/ 7822963 h 9217467"/>
              <a:gd name="connsiteX1383" fmla="*/ 4656719 w 10823660"/>
              <a:gd name="connsiteY1383" fmla="*/ 7813200 h 9217467"/>
              <a:gd name="connsiteX1384" fmla="*/ 4656819 w 10823660"/>
              <a:gd name="connsiteY1384" fmla="*/ 7811915 h 9217467"/>
              <a:gd name="connsiteX1385" fmla="*/ 4636562 w 10823660"/>
              <a:gd name="connsiteY1385" fmla="*/ 7793953 h 9217467"/>
              <a:gd name="connsiteX1386" fmla="*/ 4634106 w 10823660"/>
              <a:gd name="connsiteY1386" fmla="*/ 7808529 h 9217467"/>
              <a:gd name="connsiteX1387" fmla="*/ 4609848 w 10823660"/>
              <a:gd name="connsiteY1387" fmla="*/ 7780930 h 9217467"/>
              <a:gd name="connsiteX1388" fmla="*/ 4596634 w 10823660"/>
              <a:gd name="connsiteY1388" fmla="*/ 7757770 h 9217467"/>
              <a:gd name="connsiteX1389" fmla="*/ 4436617 w 10823660"/>
              <a:gd name="connsiteY1389" fmla="*/ 7582332 h 9217467"/>
              <a:gd name="connsiteX1390" fmla="*/ 4305127 w 10823660"/>
              <a:gd name="connsiteY1390" fmla="*/ 7373316 h 9217467"/>
              <a:gd name="connsiteX1391" fmla="*/ 4277411 w 10823660"/>
              <a:gd name="connsiteY1391" fmla="*/ 7310361 h 9217467"/>
              <a:gd name="connsiteX1392" fmla="*/ 4244454 w 10823660"/>
              <a:gd name="connsiteY1392" fmla="*/ 7237236 h 9217467"/>
              <a:gd name="connsiteX1393" fmla="*/ 4173293 w 10823660"/>
              <a:gd name="connsiteY1393" fmla="*/ 7080810 h 9217467"/>
              <a:gd name="connsiteX1394" fmla="*/ 4162961 w 10823660"/>
              <a:gd name="connsiteY1394" fmla="*/ 7057583 h 9217467"/>
              <a:gd name="connsiteX1395" fmla="*/ 4154497 w 10823660"/>
              <a:gd name="connsiteY1395" fmla="*/ 7051428 h 9217467"/>
              <a:gd name="connsiteX1396" fmla="*/ 4127628 w 10823660"/>
              <a:gd name="connsiteY1396" fmla="*/ 6994318 h 9217467"/>
              <a:gd name="connsiteX1397" fmla="*/ 4109486 w 10823660"/>
              <a:gd name="connsiteY1397" fmla="*/ 6950795 h 9217467"/>
              <a:gd name="connsiteX1398" fmla="*/ 4088208 w 10823660"/>
              <a:gd name="connsiteY1398" fmla="*/ 6897291 h 9217467"/>
              <a:gd name="connsiteX1399" fmla="*/ 4081164 w 10823660"/>
              <a:gd name="connsiteY1399" fmla="*/ 6868824 h 9217467"/>
              <a:gd name="connsiteX1400" fmla="*/ 4081130 w 10823660"/>
              <a:gd name="connsiteY1400" fmla="*/ 6868734 h 9217467"/>
              <a:gd name="connsiteX1401" fmla="*/ 4074223 w 10823660"/>
              <a:gd name="connsiteY1401" fmla="*/ 6870166 h 9217467"/>
              <a:gd name="connsiteX1402" fmla="*/ 4072938 w 10823660"/>
              <a:gd name="connsiteY1402" fmla="*/ 6873511 h 9217467"/>
              <a:gd name="connsiteX1403" fmla="*/ 4069449 w 10823660"/>
              <a:gd name="connsiteY1403" fmla="*/ 6871156 h 9217467"/>
              <a:gd name="connsiteX1404" fmla="*/ 4059240 w 10823660"/>
              <a:gd name="connsiteY1404" fmla="*/ 6873272 h 9217467"/>
              <a:gd name="connsiteX1405" fmla="*/ 4025050 w 10823660"/>
              <a:gd name="connsiteY1405" fmla="*/ 6859962 h 9217467"/>
              <a:gd name="connsiteX1406" fmla="*/ 3928968 w 10823660"/>
              <a:gd name="connsiteY1406" fmla="*/ 6768245 h 9217467"/>
              <a:gd name="connsiteX1407" fmla="*/ 3861016 w 10823660"/>
              <a:gd name="connsiteY1407" fmla="*/ 6695171 h 9217467"/>
              <a:gd name="connsiteX1408" fmla="*/ 3779792 w 10823660"/>
              <a:gd name="connsiteY1408" fmla="*/ 6603931 h 9217467"/>
              <a:gd name="connsiteX1409" fmla="*/ 3740753 w 10823660"/>
              <a:gd name="connsiteY1409" fmla="*/ 6540663 h 9217467"/>
              <a:gd name="connsiteX1410" fmla="*/ 3732142 w 10823660"/>
              <a:gd name="connsiteY1410" fmla="*/ 6553656 h 9217467"/>
              <a:gd name="connsiteX1411" fmla="*/ 3730562 w 10823660"/>
              <a:gd name="connsiteY1411" fmla="*/ 6571311 h 9217467"/>
              <a:gd name="connsiteX1412" fmla="*/ 3579717 w 10823660"/>
              <a:gd name="connsiteY1412" fmla="*/ 6508782 h 9217467"/>
              <a:gd name="connsiteX1413" fmla="*/ 3515711 w 10823660"/>
              <a:gd name="connsiteY1413" fmla="*/ 6459497 h 9217467"/>
              <a:gd name="connsiteX1414" fmla="*/ 3469405 w 10823660"/>
              <a:gd name="connsiteY1414" fmla="*/ 6469634 h 9217467"/>
              <a:gd name="connsiteX1415" fmla="*/ 3440930 w 10823660"/>
              <a:gd name="connsiteY1415" fmla="*/ 6478833 h 9217467"/>
              <a:gd name="connsiteX1416" fmla="*/ 3261691 w 10823660"/>
              <a:gd name="connsiteY1416" fmla="*/ 6536171 h 9217467"/>
              <a:gd name="connsiteX1417" fmla="*/ 3269883 w 10823660"/>
              <a:gd name="connsiteY1417" fmla="*/ 6496849 h 9217467"/>
              <a:gd name="connsiteX1418" fmla="*/ 3067795 w 10823660"/>
              <a:gd name="connsiteY1418" fmla="*/ 6583506 h 9217467"/>
              <a:gd name="connsiteX1419" fmla="*/ 2821074 w 10823660"/>
              <a:gd name="connsiteY1419" fmla="*/ 6675635 h 9217467"/>
              <a:gd name="connsiteX1420" fmla="*/ 2881404 w 10823660"/>
              <a:gd name="connsiteY1420" fmla="*/ 6626969 h 9217467"/>
              <a:gd name="connsiteX1421" fmla="*/ 2964232 w 10823660"/>
              <a:gd name="connsiteY1421" fmla="*/ 6566726 h 9217467"/>
              <a:gd name="connsiteX1422" fmla="*/ 2943499 w 10823660"/>
              <a:gd name="connsiteY1422" fmla="*/ 6489705 h 9217467"/>
              <a:gd name="connsiteX1423" fmla="*/ 2837475 w 10823660"/>
              <a:gd name="connsiteY1423" fmla="*/ 6597004 h 9217467"/>
              <a:gd name="connsiteX1424" fmla="*/ 2761790 w 10823660"/>
              <a:gd name="connsiteY1424" fmla="*/ 6671104 h 9217467"/>
              <a:gd name="connsiteX1425" fmla="*/ 2745389 w 10823660"/>
              <a:gd name="connsiteY1425" fmla="*/ 6749735 h 9217467"/>
              <a:gd name="connsiteX1426" fmla="*/ 2716444 w 10823660"/>
              <a:gd name="connsiteY1426" fmla="*/ 6712023 h 9217467"/>
              <a:gd name="connsiteX1427" fmla="*/ 2687163 w 10823660"/>
              <a:gd name="connsiteY1427" fmla="*/ 6692042 h 9217467"/>
              <a:gd name="connsiteX1428" fmla="*/ 2678953 w 10823660"/>
              <a:gd name="connsiteY1428" fmla="*/ 6731352 h 9217467"/>
              <a:gd name="connsiteX1429" fmla="*/ 2670763 w 10823660"/>
              <a:gd name="connsiteY1429" fmla="*/ 6770676 h 9217467"/>
              <a:gd name="connsiteX1430" fmla="*/ 2633968 w 10823660"/>
              <a:gd name="connsiteY1430" fmla="*/ 6754547 h 9217467"/>
              <a:gd name="connsiteX1431" fmla="*/ 2478628 w 10823660"/>
              <a:gd name="connsiteY1431" fmla="*/ 6729387 h 9217467"/>
              <a:gd name="connsiteX1432" fmla="*/ 2404002 w 10823660"/>
              <a:gd name="connsiteY1432" fmla="*/ 6750324 h 9217467"/>
              <a:gd name="connsiteX1433" fmla="*/ 2359721 w 10823660"/>
              <a:gd name="connsiteY1433" fmla="*/ 6738079 h 9217467"/>
              <a:gd name="connsiteX1434" fmla="*/ 2329383 w 10823660"/>
              <a:gd name="connsiteY1434" fmla="*/ 6771259 h 9217467"/>
              <a:gd name="connsiteX1435" fmla="*/ 2299038 w 10823660"/>
              <a:gd name="connsiteY1435" fmla="*/ 6804443 h 9217467"/>
              <a:gd name="connsiteX1436" fmla="*/ 2089795 w 10823660"/>
              <a:gd name="connsiteY1436" fmla="*/ 6877248 h 9217467"/>
              <a:gd name="connsiteX1437" fmla="*/ 2089091 w 10823660"/>
              <a:gd name="connsiteY1437" fmla="*/ 6912692 h 9217467"/>
              <a:gd name="connsiteX1438" fmla="*/ 2082301 w 10823660"/>
              <a:gd name="connsiteY1438" fmla="*/ 6881114 h 9217467"/>
              <a:gd name="connsiteX1439" fmla="*/ 2037314 w 10823660"/>
              <a:gd name="connsiteY1439" fmla="*/ 6904308 h 9217467"/>
              <a:gd name="connsiteX1440" fmla="*/ 2006969 w 10823660"/>
              <a:gd name="connsiteY1440" fmla="*/ 6937494 h 9217467"/>
              <a:gd name="connsiteX1441" fmla="*/ 2006253 w 10823660"/>
              <a:gd name="connsiteY1441" fmla="*/ 6972939 h 9217467"/>
              <a:gd name="connsiteX1442" fmla="*/ 1969832 w 10823660"/>
              <a:gd name="connsiteY1442" fmla="*/ 6939102 h 9217467"/>
              <a:gd name="connsiteX1443" fmla="*/ 1716662 w 10823660"/>
              <a:gd name="connsiteY1443" fmla="*/ 6981922 h 9217467"/>
              <a:gd name="connsiteX1444" fmla="*/ 1568115 w 10823660"/>
              <a:gd name="connsiteY1444" fmla="*/ 6988337 h 9217467"/>
              <a:gd name="connsiteX1445" fmla="*/ 1449197 w 10823660"/>
              <a:gd name="connsiteY1445" fmla="*/ 6997011 h 9217467"/>
              <a:gd name="connsiteX1446" fmla="*/ 1388514 w 10823660"/>
              <a:gd name="connsiteY1446" fmla="*/ 7063399 h 9217467"/>
              <a:gd name="connsiteX1447" fmla="*/ 1230706 w 10823660"/>
              <a:gd name="connsiteY1447" fmla="*/ 7162300 h 9217467"/>
              <a:gd name="connsiteX1448" fmla="*/ 1171080 w 10823660"/>
              <a:gd name="connsiteY1448" fmla="*/ 7175506 h 9217467"/>
              <a:gd name="connsiteX1449" fmla="*/ 1156783 w 10823660"/>
              <a:gd name="connsiteY1449" fmla="*/ 7147777 h 9217467"/>
              <a:gd name="connsiteX1450" fmla="*/ 1258891 w 10823660"/>
              <a:gd name="connsiteY1450" fmla="*/ 7051287 h 9217467"/>
              <a:gd name="connsiteX1451" fmla="*/ 1435439 w 10823660"/>
              <a:gd name="connsiteY1451" fmla="*/ 6942701 h 9217467"/>
              <a:gd name="connsiteX1452" fmla="*/ 1510948 w 10823660"/>
              <a:gd name="connsiteY1452" fmla="*/ 6877462 h 9217467"/>
              <a:gd name="connsiteX1453" fmla="*/ 1361692 w 10823660"/>
              <a:gd name="connsiteY1453" fmla="*/ 6919337 h 9217467"/>
              <a:gd name="connsiteX1454" fmla="*/ 1212096 w 10823660"/>
              <a:gd name="connsiteY1454" fmla="*/ 6978932 h 9217467"/>
              <a:gd name="connsiteX1455" fmla="*/ 1224574 w 10823660"/>
              <a:gd name="connsiteY1455" fmla="*/ 6911091 h 9217467"/>
              <a:gd name="connsiteX1456" fmla="*/ 1251350 w 10823660"/>
              <a:gd name="connsiteY1456" fmla="*/ 6870980 h 9217467"/>
              <a:gd name="connsiteX1457" fmla="*/ 1274541 w 10823660"/>
              <a:gd name="connsiteY1457" fmla="*/ 6823921 h 9217467"/>
              <a:gd name="connsiteX1458" fmla="*/ 1440199 w 10823660"/>
              <a:gd name="connsiteY1458" fmla="*/ 6703436 h 9217467"/>
              <a:gd name="connsiteX1459" fmla="*/ 1613352 w 10823660"/>
              <a:gd name="connsiteY1459" fmla="*/ 6579061 h 9217467"/>
              <a:gd name="connsiteX1460" fmla="*/ 1771520 w 10823660"/>
              <a:gd name="connsiteY1460" fmla="*/ 6462433 h 9217467"/>
              <a:gd name="connsiteX1461" fmla="*/ 1712592 w 10823660"/>
              <a:gd name="connsiteY1461" fmla="*/ 6440180 h 9217467"/>
              <a:gd name="connsiteX1462" fmla="*/ 1675805 w 10823660"/>
              <a:gd name="connsiteY1462" fmla="*/ 6424069 h 9217467"/>
              <a:gd name="connsiteX1463" fmla="*/ 1728649 w 10823660"/>
              <a:gd name="connsiteY1463" fmla="*/ 6379285 h 9217467"/>
              <a:gd name="connsiteX1464" fmla="*/ 1818981 w 10823660"/>
              <a:gd name="connsiteY1464" fmla="*/ 6315169 h 9217467"/>
              <a:gd name="connsiteX1465" fmla="*/ 1850026 w 10823660"/>
              <a:gd name="connsiteY1465" fmla="*/ 6246529 h 9217467"/>
              <a:gd name="connsiteX1466" fmla="*/ 1819679 w 10823660"/>
              <a:gd name="connsiteY1466" fmla="*/ 6279714 h 9217467"/>
              <a:gd name="connsiteX1467" fmla="*/ 1729533 w 10823660"/>
              <a:gd name="connsiteY1467" fmla="*/ 6334962 h 9217467"/>
              <a:gd name="connsiteX1468" fmla="*/ 1639376 w 10823660"/>
              <a:gd name="connsiteY1468" fmla="*/ 6390218 h 9217467"/>
              <a:gd name="connsiteX1469" fmla="*/ 1445496 w 10823660"/>
              <a:gd name="connsiteY1469" fmla="*/ 6437564 h 9217467"/>
              <a:gd name="connsiteX1470" fmla="*/ 1311580 w 10823660"/>
              <a:gd name="connsiteY1470" fmla="*/ 6453974 h 9217467"/>
              <a:gd name="connsiteX1471" fmla="*/ 1070952 w 10823660"/>
              <a:gd name="connsiteY1471" fmla="*/ 6613137 h 9217467"/>
              <a:gd name="connsiteX1472" fmla="*/ 958130 w 10823660"/>
              <a:gd name="connsiteY1472" fmla="*/ 6688844 h 9217467"/>
              <a:gd name="connsiteX1473" fmla="*/ 950625 w 10823660"/>
              <a:gd name="connsiteY1473" fmla="*/ 6692715 h 9217467"/>
              <a:gd name="connsiteX1474" fmla="*/ 996317 w 10823660"/>
              <a:gd name="connsiteY1474" fmla="*/ 6634059 h 9217467"/>
              <a:gd name="connsiteX1475" fmla="*/ 1102523 w 10823660"/>
              <a:gd name="connsiteY1475" fmla="*/ 6517917 h 9217467"/>
              <a:gd name="connsiteX1476" fmla="*/ 1155887 w 10823660"/>
              <a:gd name="connsiteY1476" fmla="*/ 6446532 h 9217467"/>
              <a:gd name="connsiteX1477" fmla="*/ 1223545 w 10823660"/>
              <a:gd name="connsiteY1477" fmla="*/ 6402880 h 9217467"/>
              <a:gd name="connsiteX1478" fmla="*/ 1313704 w 10823660"/>
              <a:gd name="connsiteY1478" fmla="*/ 6347627 h 9217467"/>
              <a:gd name="connsiteX1479" fmla="*/ 1314055 w 10823660"/>
              <a:gd name="connsiteY1479" fmla="*/ 6329907 h 9217467"/>
              <a:gd name="connsiteX1480" fmla="*/ 1224778 w 10823660"/>
              <a:gd name="connsiteY1480" fmla="*/ 6340837 h 9217467"/>
              <a:gd name="connsiteX1481" fmla="*/ 1180145 w 10823660"/>
              <a:gd name="connsiteY1481" fmla="*/ 6346312 h 9217467"/>
              <a:gd name="connsiteX1482" fmla="*/ 1301177 w 10823660"/>
              <a:gd name="connsiteY1482" fmla="*/ 6231294 h 9217467"/>
              <a:gd name="connsiteX1483" fmla="*/ 1091929 w 10823660"/>
              <a:gd name="connsiteY1483" fmla="*/ 6304084 h 9217467"/>
              <a:gd name="connsiteX1484" fmla="*/ 918776 w 10823660"/>
              <a:gd name="connsiteY1484" fmla="*/ 6428456 h 9217467"/>
              <a:gd name="connsiteX1485" fmla="*/ 907355 w 10823660"/>
              <a:gd name="connsiteY1485" fmla="*/ 6443114 h 9217467"/>
              <a:gd name="connsiteX1486" fmla="*/ 904481 w 10823660"/>
              <a:gd name="connsiteY1486" fmla="*/ 6400730 h 9217467"/>
              <a:gd name="connsiteX1487" fmla="*/ 905194 w 10823660"/>
              <a:gd name="connsiteY1487" fmla="*/ 6365285 h 9217467"/>
              <a:gd name="connsiteX1488" fmla="*/ 875201 w 10823660"/>
              <a:gd name="connsiteY1488" fmla="*/ 6380749 h 9217467"/>
              <a:gd name="connsiteX1489" fmla="*/ 830566 w 10823660"/>
              <a:gd name="connsiteY1489" fmla="*/ 6386224 h 9217467"/>
              <a:gd name="connsiteX1490" fmla="*/ 801278 w 10823660"/>
              <a:gd name="connsiteY1490" fmla="*/ 6366228 h 9217467"/>
              <a:gd name="connsiteX1491" fmla="*/ 831624 w 10823660"/>
              <a:gd name="connsiteY1491" fmla="*/ 6333042 h 9217467"/>
              <a:gd name="connsiteX1492" fmla="*/ 900507 w 10823660"/>
              <a:gd name="connsiteY1492" fmla="*/ 6227350 h 9217467"/>
              <a:gd name="connsiteX1493" fmla="*/ 1059728 w 10823660"/>
              <a:gd name="connsiteY1493" fmla="*/ 6057545 h 9217467"/>
              <a:gd name="connsiteX1494" fmla="*/ 1217544 w 10823660"/>
              <a:gd name="connsiteY1494" fmla="*/ 5958638 h 9217467"/>
              <a:gd name="connsiteX1495" fmla="*/ 1241089 w 10823660"/>
              <a:gd name="connsiteY1495" fmla="*/ 5893861 h 9217467"/>
              <a:gd name="connsiteX1496" fmla="*/ 1114333 w 10823660"/>
              <a:gd name="connsiteY1496" fmla="*/ 5924139 h 9217467"/>
              <a:gd name="connsiteX1497" fmla="*/ 1047204 w 10823660"/>
              <a:gd name="connsiteY1497" fmla="*/ 5941211 h 9217467"/>
              <a:gd name="connsiteX1498" fmla="*/ 1034324 w 10823660"/>
              <a:gd name="connsiteY1498" fmla="*/ 5842600 h 9217467"/>
              <a:gd name="connsiteX1499" fmla="*/ 1042879 w 10823660"/>
              <a:gd name="connsiteY1499" fmla="*/ 5785553 h 9217467"/>
              <a:gd name="connsiteX1500" fmla="*/ 1073931 w 10823660"/>
              <a:gd name="connsiteY1500" fmla="*/ 5716906 h 9217467"/>
              <a:gd name="connsiteX1501" fmla="*/ 1126243 w 10823660"/>
              <a:gd name="connsiteY1501" fmla="*/ 5698724 h 9217467"/>
              <a:gd name="connsiteX1502" fmla="*/ 1139996 w 10823660"/>
              <a:gd name="connsiteY1502" fmla="*/ 5753019 h 9217467"/>
              <a:gd name="connsiteX1503" fmla="*/ 1169635 w 10823660"/>
              <a:gd name="connsiteY1503" fmla="*/ 5755275 h 9217467"/>
              <a:gd name="connsiteX1504" fmla="*/ 1229974 w 10823660"/>
              <a:gd name="connsiteY1504" fmla="*/ 5706624 h 9217467"/>
              <a:gd name="connsiteX1505" fmla="*/ 1242286 w 10823660"/>
              <a:gd name="connsiteY1505" fmla="*/ 5647661 h 9217467"/>
              <a:gd name="connsiteX1506" fmla="*/ 1284572 w 10823660"/>
              <a:gd name="connsiteY1506" fmla="*/ 5573225 h 9217467"/>
              <a:gd name="connsiteX1507" fmla="*/ 1315280 w 10823660"/>
              <a:gd name="connsiteY1507" fmla="*/ 5522315 h 9217467"/>
              <a:gd name="connsiteX1508" fmla="*/ 1323474 w 10823660"/>
              <a:gd name="connsiteY1508" fmla="*/ 5482992 h 9217467"/>
              <a:gd name="connsiteX1509" fmla="*/ 1240998 w 10823660"/>
              <a:gd name="connsiteY1509" fmla="*/ 5525515 h 9217467"/>
              <a:gd name="connsiteX1510" fmla="*/ 1106392 w 10823660"/>
              <a:gd name="connsiteY1510" fmla="*/ 5577379 h 9217467"/>
              <a:gd name="connsiteX1511" fmla="*/ 1084600 w 10823660"/>
              <a:gd name="connsiteY1511" fmla="*/ 5553538 h 9217467"/>
              <a:gd name="connsiteX1512" fmla="*/ 1078864 w 10823660"/>
              <a:gd name="connsiteY1512" fmla="*/ 5468780 h 9217467"/>
              <a:gd name="connsiteX1513" fmla="*/ 1094916 w 10823660"/>
              <a:gd name="connsiteY1513" fmla="*/ 5407868 h 9217467"/>
              <a:gd name="connsiteX1514" fmla="*/ 1027082 w 10823660"/>
              <a:gd name="connsiteY1514" fmla="*/ 5460382 h 9217467"/>
              <a:gd name="connsiteX1515" fmla="*/ 1020289 w 10823660"/>
              <a:gd name="connsiteY1515" fmla="*/ 5428808 h 9217467"/>
              <a:gd name="connsiteX1516" fmla="*/ 1205225 w 10823660"/>
              <a:gd name="connsiteY1516" fmla="*/ 5272050 h 9217467"/>
              <a:gd name="connsiteX1517" fmla="*/ 1397310 w 10823660"/>
              <a:gd name="connsiteY1517" fmla="*/ 5129167 h 9217467"/>
              <a:gd name="connsiteX1518" fmla="*/ 1368012 w 10823660"/>
              <a:gd name="connsiteY1518" fmla="*/ 5109174 h 9217467"/>
              <a:gd name="connsiteX1519" fmla="*/ 1172717 w 10823660"/>
              <a:gd name="connsiteY1519" fmla="*/ 5227406 h 9217467"/>
              <a:gd name="connsiteX1520" fmla="*/ 999916 w 10823660"/>
              <a:gd name="connsiteY1520" fmla="*/ 5334060 h 9217467"/>
              <a:gd name="connsiteX1521" fmla="*/ 993117 w 10823660"/>
              <a:gd name="connsiteY1521" fmla="*/ 5302468 h 9217467"/>
              <a:gd name="connsiteX1522" fmla="*/ 978828 w 10823660"/>
              <a:gd name="connsiteY1522" fmla="*/ 5274756 h 9217467"/>
              <a:gd name="connsiteX1523" fmla="*/ 971685 w 10823660"/>
              <a:gd name="connsiteY1523" fmla="*/ 5260902 h 9217467"/>
              <a:gd name="connsiteX1524" fmla="*/ 983989 w 10823660"/>
              <a:gd name="connsiteY1524" fmla="*/ 5201922 h 9217467"/>
              <a:gd name="connsiteX1525" fmla="*/ 1003786 w 10823660"/>
              <a:gd name="connsiteY1525" fmla="*/ 5139079 h 9217467"/>
              <a:gd name="connsiteX1526" fmla="*/ 1033779 w 10823660"/>
              <a:gd name="connsiteY1526" fmla="*/ 5123615 h 9217467"/>
              <a:gd name="connsiteX1527" fmla="*/ 989146 w 10823660"/>
              <a:gd name="connsiteY1527" fmla="*/ 5129087 h 9217467"/>
              <a:gd name="connsiteX1528" fmla="*/ 945218 w 10823660"/>
              <a:gd name="connsiteY1528" fmla="*/ 5099120 h 9217467"/>
              <a:gd name="connsiteX1529" fmla="*/ 923425 w 10823660"/>
              <a:gd name="connsiteY1529" fmla="*/ 5075258 h 9217467"/>
              <a:gd name="connsiteX1530" fmla="*/ 922191 w 10823660"/>
              <a:gd name="connsiteY1530" fmla="*/ 5137302 h 9217467"/>
              <a:gd name="connsiteX1531" fmla="*/ 892382 w 10823660"/>
              <a:gd name="connsiteY1531" fmla="*/ 5143901 h 9217467"/>
              <a:gd name="connsiteX1532" fmla="*/ 788467 w 10823660"/>
              <a:gd name="connsiteY1532" fmla="*/ 5144842 h 9217467"/>
              <a:gd name="connsiteX1533" fmla="*/ 707049 w 10823660"/>
              <a:gd name="connsiteY1533" fmla="*/ 5134206 h 9217467"/>
              <a:gd name="connsiteX1534" fmla="*/ 730243 w 10823660"/>
              <a:gd name="connsiteY1534" fmla="*/ 5087149 h 9217467"/>
              <a:gd name="connsiteX1535" fmla="*/ 760239 w 10823660"/>
              <a:gd name="connsiteY1535" fmla="*/ 5071686 h 9217467"/>
              <a:gd name="connsiteX1536" fmla="*/ 753445 w 10823660"/>
              <a:gd name="connsiteY1536" fmla="*/ 5040109 h 9217467"/>
              <a:gd name="connsiteX1537" fmla="*/ 716661 w 10823660"/>
              <a:gd name="connsiteY1537" fmla="*/ 5023977 h 9217467"/>
              <a:gd name="connsiteX1538" fmla="*/ 762704 w 10823660"/>
              <a:gd name="connsiteY1538" fmla="*/ 4947622 h 9217467"/>
              <a:gd name="connsiteX1539" fmla="*/ 703079 w 10823660"/>
              <a:gd name="connsiteY1539" fmla="*/ 4960825 h 9217467"/>
              <a:gd name="connsiteX1540" fmla="*/ 576312 w 10823660"/>
              <a:gd name="connsiteY1540" fmla="*/ 4991087 h 9217467"/>
              <a:gd name="connsiteX1541" fmla="*/ 705714 w 10823660"/>
              <a:gd name="connsiteY1541" fmla="*/ 4827887 h 9217467"/>
              <a:gd name="connsiteX1542" fmla="*/ 842266 w 10823660"/>
              <a:gd name="connsiteY1542" fmla="*/ 4678537 h 9217467"/>
              <a:gd name="connsiteX1543" fmla="*/ 730152 w 10823660"/>
              <a:gd name="connsiteY1543" fmla="*/ 4718804 h 9217467"/>
              <a:gd name="connsiteX1544" fmla="*/ 633035 w 10823660"/>
              <a:gd name="connsiteY1544" fmla="*/ 4751337 h 9217467"/>
              <a:gd name="connsiteX1545" fmla="*/ 611235 w 10823660"/>
              <a:gd name="connsiteY1545" fmla="*/ 4727481 h 9217467"/>
              <a:gd name="connsiteX1546" fmla="*/ 595545 w 10823660"/>
              <a:gd name="connsiteY1546" fmla="*/ 4770666 h 9217467"/>
              <a:gd name="connsiteX1547" fmla="*/ 3904 w 10823660"/>
              <a:gd name="connsiteY1547" fmla="*/ 5040615 h 9217467"/>
              <a:gd name="connsiteX1548" fmla="*/ 388772 w 10823660"/>
              <a:gd name="connsiteY1548" fmla="*/ 4719390 h 9217467"/>
              <a:gd name="connsiteX1549" fmla="*/ 486418 w 10823660"/>
              <a:gd name="connsiteY1549" fmla="*/ 4660275 h 9217467"/>
              <a:gd name="connsiteX1550" fmla="*/ 546581 w 10823660"/>
              <a:gd name="connsiteY1550" fmla="*/ 4620487 h 9217467"/>
              <a:gd name="connsiteX1551" fmla="*/ 569079 w 10823660"/>
              <a:gd name="connsiteY1551" fmla="*/ 4608887 h 9217467"/>
              <a:gd name="connsiteX1552" fmla="*/ 390184 w 10823660"/>
              <a:gd name="connsiteY1552" fmla="*/ 4648487 h 9217467"/>
              <a:gd name="connsiteX1553" fmla="*/ 315908 w 10823660"/>
              <a:gd name="connsiteY1553" fmla="*/ 4651705 h 9217467"/>
              <a:gd name="connsiteX1554" fmla="*/ 436931 w 10823660"/>
              <a:gd name="connsiteY1554" fmla="*/ 4536670 h 9217467"/>
              <a:gd name="connsiteX1555" fmla="*/ 655431 w 10823660"/>
              <a:gd name="connsiteY1555" fmla="*/ 4371397 h 9217467"/>
              <a:gd name="connsiteX1556" fmla="*/ 932859 w 10823660"/>
              <a:gd name="connsiteY1556" fmla="*/ 4228356 h 9217467"/>
              <a:gd name="connsiteX1557" fmla="*/ 1196337 w 10823660"/>
              <a:gd name="connsiteY1557" fmla="*/ 4039875 h 9217467"/>
              <a:gd name="connsiteX1558" fmla="*/ 1181697 w 10823660"/>
              <a:gd name="connsiteY1558" fmla="*/ 4029884 h 9217467"/>
              <a:gd name="connsiteX1559" fmla="*/ 1099918 w 10823660"/>
              <a:gd name="connsiteY1559" fmla="*/ 4036950 h 9217467"/>
              <a:gd name="connsiteX1560" fmla="*/ 989212 w 10823660"/>
              <a:gd name="connsiteY1560" fmla="*/ 4006317 h 9217467"/>
              <a:gd name="connsiteX1561" fmla="*/ 1026700 w 10823660"/>
              <a:gd name="connsiteY1561" fmla="*/ 3986986 h 9217467"/>
              <a:gd name="connsiteX1562" fmla="*/ 1490522 w 10823660"/>
              <a:gd name="connsiteY1562" fmla="*/ 3800482 h 9217467"/>
              <a:gd name="connsiteX1563" fmla="*/ 1717430 w 10823660"/>
              <a:gd name="connsiteY1563" fmla="*/ 3702133 h 9217467"/>
              <a:gd name="connsiteX1564" fmla="*/ 1861630 w 10823660"/>
              <a:gd name="connsiteY1564" fmla="*/ 3644563 h 9217467"/>
              <a:gd name="connsiteX1565" fmla="*/ 1821003 w 10823660"/>
              <a:gd name="connsiteY1565" fmla="*/ 3634471 h 9217467"/>
              <a:gd name="connsiteX1566" fmla="*/ 1781383 w 10823660"/>
              <a:gd name="connsiteY1566" fmla="*/ 3647929 h 9217467"/>
              <a:gd name="connsiteX1567" fmla="*/ 1693073 w 10823660"/>
              <a:gd name="connsiteY1567" fmla="*/ 3658853 h 9217467"/>
              <a:gd name="connsiteX1568" fmla="*/ 1664532 w 10823660"/>
              <a:gd name="connsiteY1568" fmla="*/ 3655095 h 9217467"/>
              <a:gd name="connsiteX1569" fmla="*/ 1663860 w 10823660"/>
              <a:gd name="connsiteY1569" fmla="*/ 3644110 h 9217467"/>
              <a:gd name="connsiteX1570" fmla="*/ 1727488 w 10823660"/>
              <a:gd name="connsiteY1570" fmla="*/ 3626434 h 9217467"/>
              <a:gd name="connsiteX1571" fmla="*/ 1825872 w 10823660"/>
              <a:gd name="connsiteY1571" fmla="*/ 3614884 h 9217467"/>
              <a:gd name="connsiteX1572" fmla="*/ 1871704 w 10823660"/>
              <a:gd name="connsiteY1572" fmla="*/ 3603808 h 9217467"/>
              <a:gd name="connsiteX1573" fmla="*/ 1798500 w 10823660"/>
              <a:gd name="connsiteY1573" fmla="*/ 3597276 h 9217467"/>
              <a:gd name="connsiteX1574" fmla="*/ 1721606 w 10823660"/>
              <a:gd name="connsiteY1574" fmla="*/ 3596484 h 9217467"/>
              <a:gd name="connsiteX1575" fmla="*/ 1740575 w 10823660"/>
              <a:gd name="connsiteY1575" fmla="*/ 3576028 h 9217467"/>
              <a:gd name="connsiteX1576" fmla="*/ 1760218 w 10823660"/>
              <a:gd name="connsiteY1576" fmla="*/ 3566560 h 9217467"/>
              <a:gd name="connsiteX1577" fmla="*/ 1779693 w 10823660"/>
              <a:gd name="connsiteY1577" fmla="*/ 3554339 h 9217467"/>
              <a:gd name="connsiteX1578" fmla="*/ 1875721 w 10823660"/>
              <a:gd name="connsiteY1578" fmla="*/ 3537431 h 9217467"/>
              <a:gd name="connsiteX1579" fmla="*/ 1975783 w 10823660"/>
              <a:gd name="connsiteY1579" fmla="*/ 3520268 h 9217467"/>
              <a:gd name="connsiteX1580" fmla="*/ 2067788 w 10823660"/>
              <a:gd name="connsiteY1580" fmla="*/ 3503606 h 9217467"/>
              <a:gd name="connsiteX1581" fmla="*/ 2046631 w 10823660"/>
              <a:gd name="connsiteY1581" fmla="*/ 3488369 h 9217467"/>
              <a:gd name="connsiteX1582" fmla="*/ 2033868 w 10823660"/>
              <a:gd name="connsiteY1582" fmla="*/ 3478131 h 9217467"/>
              <a:gd name="connsiteX1583" fmla="*/ 2065768 w 10823660"/>
              <a:gd name="connsiteY1583" fmla="*/ 3470665 h 9217467"/>
              <a:gd name="connsiteX1584" fmla="*/ 2117816 w 10823660"/>
              <a:gd name="connsiteY1584" fmla="*/ 3461963 h 9217467"/>
              <a:gd name="connsiteX1585" fmla="*/ 2145010 w 10823660"/>
              <a:gd name="connsiteY1585" fmla="*/ 3443760 h 9217467"/>
              <a:gd name="connsiteX1586" fmla="*/ 2125202 w 10823660"/>
              <a:gd name="connsiteY1586" fmla="*/ 3450484 h 9217467"/>
              <a:gd name="connsiteX1587" fmla="*/ 2075003 w 10823660"/>
              <a:gd name="connsiteY1587" fmla="*/ 3456318 h 9217467"/>
              <a:gd name="connsiteX1588" fmla="*/ 2024800 w 10823660"/>
              <a:gd name="connsiteY1588" fmla="*/ 3462153 h 9217467"/>
              <a:gd name="connsiteX1589" fmla="*/ 1931117 w 10823660"/>
              <a:gd name="connsiteY1589" fmla="*/ 3451367 h 9217467"/>
              <a:gd name="connsiteX1590" fmla="*/ 1869659 w 10823660"/>
              <a:gd name="connsiteY1590" fmla="*/ 3438601 h 9217467"/>
              <a:gd name="connsiteX1591" fmla="*/ 1733338 w 10823660"/>
              <a:gd name="connsiteY1591" fmla="*/ 3457986 h 9217467"/>
              <a:gd name="connsiteX1592" fmla="*/ 1669205 w 10823660"/>
              <a:gd name="connsiteY1592" fmla="*/ 3467429 h 9217467"/>
              <a:gd name="connsiteX1593" fmla="*/ 1665170 w 10823660"/>
              <a:gd name="connsiteY1593" fmla="*/ 3467676 h 9217467"/>
              <a:gd name="connsiteX1594" fmla="*/ 1696733 w 10823660"/>
              <a:gd name="connsiteY1594" fmla="*/ 3454717 h 9217467"/>
              <a:gd name="connsiteX1595" fmla="*/ 1766070 w 10823660"/>
              <a:gd name="connsiteY1595" fmla="*/ 3431179 h 9217467"/>
              <a:gd name="connsiteX1596" fmla="*/ 1803507 w 10823660"/>
              <a:gd name="connsiteY1596" fmla="*/ 3415103 h 9217467"/>
              <a:gd name="connsiteX1597" fmla="*/ 1841618 w 10823660"/>
              <a:gd name="connsiteY1597" fmla="*/ 3410010 h 9217467"/>
              <a:gd name="connsiteX1598" fmla="*/ 1891821 w 10823660"/>
              <a:gd name="connsiteY1598" fmla="*/ 3404177 h 9217467"/>
              <a:gd name="connsiteX1599" fmla="*/ 1895513 w 10823660"/>
              <a:gd name="connsiteY1599" fmla="*/ 3398439 h 9217467"/>
              <a:gd name="connsiteX1600" fmla="*/ 1854544 w 10823660"/>
              <a:gd name="connsiteY1600" fmla="*/ 3389927 h 9217467"/>
              <a:gd name="connsiteX1601" fmla="*/ 1834060 w 10823660"/>
              <a:gd name="connsiteY1601" fmla="*/ 3385673 h 9217467"/>
              <a:gd name="connsiteX1602" fmla="*/ 1909611 w 10823660"/>
              <a:gd name="connsiteY1602" fmla="*/ 3364510 h 9217467"/>
              <a:gd name="connsiteX1603" fmla="*/ 1804168 w 10823660"/>
              <a:gd name="connsiteY1603" fmla="*/ 3359951 h 9217467"/>
              <a:gd name="connsiteX1604" fmla="*/ 1704105 w 10823660"/>
              <a:gd name="connsiteY1604" fmla="*/ 3377113 h 9217467"/>
              <a:gd name="connsiteX1605" fmla="*/ 1696217 w 10823660"/>
              <a:gd name="connsiteY1605" fmla="*/ 3380353 h 9217467"/>
              <a:gd name="connsiteX1606" fmla="*/ 1703432 w 10823660"/>
              <a:gd name="connsiteY1606" fmla="*/ 3366129 h 9217467"/>
              <a:gd name="connsiteX1607" fmla="*/ 1710820 w 10823660"/>
              <a:gd name="connsiteY1607" fmla="*/ 3354655 h 9217467"/>
              <a:gd name="connsiteX1608" fmla="*/ 1694702 w 10823660"/>
              <a:gd name="connsiteY1608" fmla="*/ 3355645 h 9217467"/>
              <a:gd name="connsiteX1609" fmla="*/ 1674219 w 10823660"/>
              <a:gd name="connsiteY1609" fmla="*/ 3351390 h 9217467"/>
              <a:gd name="connsiteX1610" fmla="*/ 1665488 w 10823660"/>
              <a:gd name="connsiteY1610" fmla="*/ 3340900 h 9217467"/>
              <a:gd name="connsiteX1611" fmla="*/ 1685298 w 10823660"/>
              <a:gd name="connsiteY1611" fmla="*/ 3334174 h 9217467"/>
              <a:gd name="connsiteX1612" fmla="*/ 1736332 w 10823660"/>
              <a:gd name="connsiteY1612" fmla="*/ 3308999 h 9217467"/>
              <a:gd name="connsiteX1613" fmla="*/ 1839413 w 10823660"/>
              <a:gd name="connsiteY1613" fmla="*/ 3275122 h 9217467"/>
              <a:gd name="connsiteX1614" fmla="*/ 1927725 w 10823660"/>
              <a:gd name="connsiteY1614" fmla="*/ 3264198 h 9217467"/>
              <a:gd name="connsiteX1615" fmla="*/ 1950889 w 10823660"/>
              <a:gd name="connsiteY1615" fmla="*/ 3246241 h 9217467"/>
              <a:gd name="connsiteX1616" fmla="*/ 1889777 w 10823660"/>
              <a:gd name="connsiteY1616" fmla="*/ 3238969 h 9217467"/>
              <a:gd name="connsiteX1617" fmla="*/ 1857201 w 10823660"/>
              <a:gd name="connsiteY1617" fmla="*/ 3235457 h 9217467"/>
              <a:gd name="connsiteX1618" fmla="*/ 1871300 w 10823660"/>
              <a:gd name="connsiteY1618" fmla="*/ 3201527 h 9217467"/>
              <a:gd name="connsiteX1619" fmla="*/ 1886408 w 10823660"/>
              <a:gd name="connsiteY1619" fmla="*/ 3184066 h 9217467"/>
              <a:gd name="connsiteX1620" fmla="*/ 1913607 w 10823660"/>
              <a:gd name="connsiteY1620" fmla="*/ 3165862 h 9217467"/>
              <a:gd name="connsiteX1621" fmla="*/ 1939965 w 10823660"/>
              <a:gd name="connsiteY1621" fmla="*/ 3167005 h 9217467"/>
              <a:gd name="connsiteX1622" fmla="*/ 1935096 w 10823660"/>
              <a:gd name="connsiteY1622" fmla="*/ 3186588 h 9217467"/>
              <a:gd name="connsiteX1623" fmla="*/ 1947523 w 10823660"/>
              <a:gd name="connsiteY1623" fmla="*/ 3191336 h 9217467"/>
              <a:gd name="connsiteX1624" fmla="*/ 1983453 w 10823660"/>
              <a:gd name="connsiteY1624" fmla="*/ 3183623 h 9217467"/>
              <a:gd name="connsiteX1625" fmla="*/ 2000575 w 10823660"/>
              <a:gd name="connsiteY1625" fmla="*/ 3166044 h 9217467"/>
              <a:gd name="connsiteX1626" fmla="*/ 2033813 w 10823660"/>
              <a:gd name="connsiteY1626" fmla="*/ 3147469 h 9217467"/>
              <a:gd name="connsiteX1627" fmla="*/ 2057320 w 10823660"/>
              <a:gd name="connsiteY1627" fmla="*/ 3135009 h 9217467"/>
              <a:gd name="connsiteX1628" fmla="*/ 2068730 w 10823660"/>
              <a:gd name="connsiteY1628" fmla="*/ 3123282 h 9217467"/>
              <a:gd name="connsiteX1629" fmla="*/ 2024409 w 10823660"/>
              <a:gd name="connsiteY1629" fmla="*/ 3126001 h 9217467"/>
              <a:gd name="connsiteX1630" fmla="*/ 1955573 w 10823660"/>
              <a:gd name="connsiteY1630" fmla="*/ 3124712 h 9217467"/>
              <a:gd name="connsiteX1631" fmla="*/ 1950866 w 10823660"/>
              <a:gd name="connsiteY1631" fmla="*/ 3113981 h 9217467"/>
              <a:gd name="connsiteX1632" fmla="*/ 1965301 w 10823660"/>
              <a:gd name="connsiteY1632" fmla="*/ 3085541 h 9217467"/>
              <a:gd name="connsiteX1633" fmla="*/ 1984438 w 10823660"/>
              <a:gd name="connsiteY1633" fmla="*/ 3067830 h 9217467"/>
              <a:gd name="connsiteX1634" fmla="*/ 1944482 w 10823660"/>
              <a:gd name="connsiteY1634" fmla="*/ 3075792 h 9217467"/>
              <a:gd name="connsiteX1635" fmla="*/ 1947836 w 10823660"/>
              <a:gd name="connsiteY1635" fmla="*/ 3064566 h 9217467"/>
              <a:gd name="connsiteX1636" fmla="*/ 2059484 w 10823660"/>
              <a:gd name="connsiteY1636" fmla="*/ 3038427 h 9217467"/>
              <a:gd name="connsiteX1637" fmla="*/ 2171467 w 10823660"/>
              <a:gd name="connsiteY1637" fmla="*/ 3017786 h 9217467"/>
              <a:gd name="connsiteX1638" fmla="*/ 2162733 w 10823660"/>
              <a:gd name="connsiteY1638" fmla="*/ 3007296 h 9217467"/>
              <a:gd name="connsiteX1639" fmla="*/ 2054278 w 10823660"/>
              <a:gd name="connsiteY1639" fmla="*/ 3019458 h 9217467"/>
              <a:gd name="connsiteX1640" fmla="*/ 1957906 w 10823660"/>
              <a:gd name="connsiteY1640" fmla="*/ 3030882 h 9217467"/>
              <a:gd name="connsiteX1641" fmla="*/ 1961261 w 10823660"/>
              <a:gd name="connsiteY1641" fmla="*/ 3019651 h 9217467"/>
              <a:gd name="connsiteX1642" fmla="*/ 1960588 w 10823660"/>
              <a:gd name="connsiteY1642" fmla="*/ 3008674 h 9217467"/>
              <a:gd name="connsiteX1643" fmla="*/ 1960251 w 10823660"/>
              <a:gd name="connsiteY1643" fmla="*/ 3003184 h 9217467"/>
              <a:gd name="connsiteX1644" fmla="*/ 1977376 w 10823660"/>
              <a:gd name="connsiteY1644" fmla="*/ 2985599 h 9217467"/>
              <a:gd name="connsiteX1645" fmla="*/ 1998525 w 10823660"/>
              <a:gd name="connsiteY1645" fmla="*/ 2967765 h 9217467"/>
              <a:gd name="connsiteX1646" fmla="*/ 2014644 w 10823660"/>
              <a:gd name="connsiteY1646" fmla="*/ 2966776 h 9217467"/>
              <a:gd name="connsiteX1647" fmla="*/ 1994160 w 10823660"/>
              <a:gd name="connsiteY1647" fmla="*/ 2962524 h 9217467"/>
              <a:gd name="connsiteX1648" fmla="*/ 1981060 w 10823660"/>
              <a:gd name="connsiteY1648" fmla="*/ 2946798 h 9217467"/>
              <a:gd name="connsiteX1649" fmla="*/ 1976358 w 10823660"/>
              <a:gd name="connsiteY1649" fmla="*/ 2936059 h 9217467"/>
              <a:gd name="connsiteX1650" fmla="*/ 1963433 w 10823660"/>
              <a:gd name="connsiteY1650" fmla="*/ 2956142 h 9217467"/>
              <a:gd name="connsiteX1651" fmla="*/ 1949163 w 10823660"/>
              <a:gd name="connsiteY1651" fmla="*/ 2954263 h 9217467"/>
              <a:gd name="connsiteX1652" fmla="*/ 1903831 w 10823660"/>
              <a:gd name="connsiteY1652" fmla="*/ 2940507 h 9217467"/>
              <a:gd name="connsiteX1653" fmla="*/ 1870586 w 10823660"/>
              <a:gd name="connsiteY1653" fmla="*/ 2926016 h 9217467"/>
              <a:gd name="connsiteX1654" fmla="*/ 1890056 w 10823660"/>
              <a:gd name="connsiteY1654" fmla="*/ 2913796 h 9217467"/>
              <a:gd name="connsiteX1655" fmla="*/ 1906176 w 10823660"/>
              <a:gd name="connsiteY1655" fmla="*/ 2912807 h 9217467"/>
              <a:gd name="connsiteX1656" fmla="*/ 1909531 w 10823660"/>
              <a:gd name="connsiteY1656" fmla="*/ 2901582 h 9217467"/>
              <a:gd name="connsiteX1657" fmla="*/ 1896771 w 10823660"/>
              <a:gd name="connsiteY1657" fmla="*/ 2891340 h 9217467"/>
              <a:gd name="connsiteX1658" fmla="*/ 1932023 w 10823660"/>
              <a:gd name="connsiteY1658" fmla="*/ 2872646 h 9217467"/>
              <a:gd name="connsiteX1659" fmla="*/ 1903482 w 10823660"/>
              <a:gd name="connsiteY1659" fmla="*/ 2868888 h 9217467"/>
              <a:gd name="connsiteX1660" fmla="*/ 1842366 w 10823660"/>
              <a:gd name="connsiteY1660" fmla="*/ 2861609 h 9217467"/>
              <a:gd name="connsiteX1661" fmla="*/ 1931174 w 10823660"/>
              <a:gd name="connsiteY1661" fmla="*/ 2825852 h 9217467"/>
              <a:gd name="connsiteX1662" fmla="*/ 2020324 w 10823660"/>
              <a:gd name="connsiteY1662" fmla="*/ 2795586 h 9217467"/>
              <a:gd name="connsiteX1663" fmla="*/ 1963576 w 10823660"/>
              <a:gd name="connsiteY1663" fmla="*/ 2793557 h 9217467"/>
              <a:gd name="connsiteX1664" fmla="*/ 1914888 w 10823660"/>
              <a:gd name="connsiteY1664" fmla="*/ 2791032 h 9217467"/>
              <a:gd name="connsiteX1665" fmla="*/ 1910181 w 10823660"/>
              <a:gd name="connsiteY1665" fmla="*/ 2780295 h 9217467"/>
              <a:gd name="connsiteX1666" fmla="*/ 1894740 w 10823660"/>
              <a:gd name="connsiteY1666" fmla="*/ 2792269 h 9217467"/>
              <a:gd name="connsiteX1667" fmla="*/ 1583798 w 10823660"/>
              <a:gd name="connsiteY1667" fmla="*/ 2800310 h 9217467"/>
              <a:gd name="connsiteX1668" fmla="*/ 1815150 w 10823660"/>
              <a:gd name="connsiteY1668" fmla="*/ 2747548 h 9217467"/>
              <a:gd name="connsiteX1669" fmla="*/ 1869376 w 10823660"/>
              <a:gd name="connsiteY1669" fmla="*/ 2741469 h 9217467"/>
              <a:gd name="connsiteX1670" fmla="*/ 1903459 w 10823660"/>
              <a:gd name="connsiteY1670" fmla="*/ 2736622 h 9217467"/>
              <a:gd name="connsiteX1671" fmla="*/ 1915549 w 10823660"/>
              <a:gd name="connsiteY1671" fmla="*/ 2735881 h 9217467"/>
              <a:gd name="connsiteX1672" fmla="*/ 1829919 w 10823660"/>
              <a:gd name="connsiteY1672" fmla="*/ 2724596 h 9217467"/>
              <a:gd name="connsiteX1673" fmla="*/ 1797010 w 10823660"/>
              <a:gd name="connsiteY1673" fmla="*/ 2715596 h 9217467"/>
              <a:gd name="connsiteX1674" fmla="*/ 1872559 w 10823660"/>
              <a:gd name="connsiteY1674" fmla="*/ 2694424 h 9217467"/>
              <a:gd name="connsiteX1675" fmla="*/ 2000491 w 10823660"/>
              <a:gd name="connsiteY1675" fmla="*/ 2670050 h 9217467"/>
              <a:gd name="connsiteX1676" fmla="*/ 2149582 w 10823660"/>
              <a:gd name="connsiteY1676" fmla="*/ 2660908 h 9217467"/>
              <a:gd name="connsiteX1677" fmla="*/ 2301687 w 10823660"/>
              <a:gd name="connsiteY1677" fmla="*/ 2635042 h 9217467"/>
              <a:gd name="connsiteX1678" fmla="*/ 2297322 w 10823660"/>
              <a:gd name="connsiteY1678" fmla="*/ 2629801 h 9217467"/>
              <a:gd name="connsiteX1679" fmla="*/ 2260383 w 10823660"/>
              <a:gd name="connsiteY1679" fmla="*/ 2621041 h 9217467"/>
              <a:gd name="connsiteX1680" fmla="*/ 2218405 w 10823660"/>
              <a:gd name="connsiteY1680" fmla="*/ 2596060 h 9217467"/>
              <a:gd name="connsiteX1681" fmla="*/ 2238552 w 10823660"/>
              <a:gd name="connsiteY1681" fmla="*/ 2594825 h 9217467"/>
              <a:gd name="connsiteX1682" fmla="*/ 2477299 w 10823660"/>
              <a:gd name="connsiteY1682" fmla="*/ 2596720 h 9217467"/>
              <a:gd name="connsiteX1683" fmla="*/ 2595520 w 10823660"/>
              <a:gd name="connsiteY1683" fmla="*/ 2595325 h 9217467"/>
              <a:gd name="connsiteX1684" fmla="*/ 2613561 w 10823660"/>
              <a:gd name="connsiteY1684" fmla="*/ 2595502 h 9217467"/>
              <a:gd name="connsiteX1685" fmla="*/ 2591540 w 10823660"/>
              <a:gd name="connsiteY1685" fmla="*/ 2582781 h 9217467"/>
              <a:gd name="connsiteX1686" fmla="*/ 2465844 w 10823660"/>
              <a:gd name="connsiteY1686" fmla="*/ 2516656 h 9217467"/>
              <a:gd name="connsiteX1687" fmla="*/ 2430682 w 10823660"/>
              <a:gd name="connsiteY1687" fmla="*/ 2493358 h 9217467"/>
              <a:gd name="connsiteX1688" fmla="*/ 2532609 w 10823660"/>
              <a:gd name="connsiteY1688" fmla="*/ 2492257 h 9217467"/>
              <a:gd name="connsiteX1689" fmla="*/ 2608545 w 10823660"/>
              <a:gd name="connsiteY1689" fmla="*/ 2515112 h 9217467"/>
              <a:gd name="connsiteX1690" fmla="*/ 2621898 w 10823660"/>
              <a:gd name="connsiteY1690" fmla="*/ 2510233 h 9217467"/>
              <a:gd name="connsiteX1691" fmla="*/ 2373642 w 10823660"/>
              <a:gd name="connsiteY1691" fmla="*/ 2304550 h 9217467"/>
              <a:gd name="connsiteX1692" fmla="*/ 2113443 w 10823660"/>
              <a:gd name="connsiteY1692" fmla="*/ 2132141 h 9217467"/>
              <a:gd name="connsiteX1693" fmla="*/ 1907373 w 10823660"/>
              <a:gd name="connsiteY1693" fmla="*/ 1954427 h 9217467"/>
              <a:gd name="connsiteX1694" fmla="*/ 1792723 w 10823660"/>
              <a:gd name="connsiteY1694" fmla="*/ 1837271 h 9217467"/>
              <a:gd name="connsiteX1695" fmla="*/ 1861622 w 10823660"/>
              <a:gd name="connsiteY1695" fmla="*/ 1855477 h 9217467"/>
              <a:gd name="connsiteX1696" fmla="*/ 2028263 w 10823660"/>
              <a:gd name="connsiteY1696" fmla="*/ 1924705 h 9217467"/>
              <a:gd name="connsiteX1697" fmla="*/ 2007164 w 10823660"/>
              <a:gd name="connsiteY1697" fmla="*/ 1910724 h 9217467"/>
              <a:gd name="connsiteX1698" fmla="*/ 1950548 w 10823660"/>
              <a:gd name="connsiteY1698" fmla="*/ 1866348 h 9217467"/>
              <a:gd name="connsiteX1699" fmla="*/ 1858776 w 10823660"/>
              <a:gd name="connsiteY1699" fmla="*/ 1798679 h 9217467"/>
              <a:gd name="connsiteX1700" fmla="*/ 1495145 w 10823660"/>
              <a:gd name="connsiteY1700" fmla="*/ 1461651 h 9217467"/>
              <a:gd name="connsiteX1701" fmla="*/ 2049278 w 10823660"/>
              <a:gd name="connsiteY1701" fmla="*/ 1801358 h 9217467"/>
              <a:gd name="connsiteX1702" fmla="*/ 2064753 w 10823660"/>
              <a:gd name="connsiteY1702" fmla="*/ 1839077 h 9217467"/>
              <a:gd name="connsiteX1703" fmla="*/ 2084439 w 10823660"/>
              <a:gd name="connsiteY1703" fmla="*/ 1824656 h 9217467"/>
              <a:gd name="connsiteX1704" fmla="*/ 2175143 w 10823660"/>
              <a:gd name="connsiteY1704" fmla="*/ 1871031 h 9217467"/>
              <a:gd name="connsiteX1705" fmla="*/ 2279913 w 10823660"/>
              <a:gd name="connsiteY1705" fmla="*/ 1926730 h 9217467"/>
              <a:gd name="connsiteX1706" fmla="*/ 2150128 w 10823660"/>
              <a:gd name="connsiteY1706" fmla="*/ 1778960 h 9217467"/>
              <a:gd name="connsiteX1707" fmla="*/ 2026669 w 10823660"/>
              <a:gd name="connsiteY1707" fmla="*/ 1621658 h 9217467"/>
              <a:gd name="connsiteX1708" fmla="*/ 2144799 w 10823660"/>
              <a:gd name="connsiteY1708" fmla="*/ 1672466 h 9217467"/>
              <a:gd name="connsiteX1709" fmla="*/ 2200340 w 10823660"/>
              <a:gd name="connsiteY1709" fmla="*/ 1695544 h 9217467"/>
              <a:gd name="connsiteX1710" fmla="*/ 2156014 w 10823660"/>
              <a:gd name="connsiteY1710" fmla="*/ 1625003 h 9217467"/>
              <a:gd name="connsiteX1711" fmla="*/ 2189752 w 10823660"/>
              <a:gd name="connsiteY1711" fmla="*/ 1619893 h 9217467"/>
              <a:gd name="connsiteX1712" fmla="*/ 2195360 w 10823660"/>
              <a:gd name="connsiteY1712" fmla="*/ 1596161 h 9217467"/>
              <a:gd name="connsiteX1713" fmla="*/ 2167228 w 10823660"/>
              <a:gd name="connsiteY1713" fmla="*/ 1577520 h 9217467"/>
              <a:gd name="connsiteX1714" fmla="*/ 2144712 w 10823660"/>
              <a:gd name="connsiteY1714" fmla="*/ 1535139 h 9217467"/>
              <a:gd name="connsiteX1715" fmla="*/ 2219933 w 10823660"/>
              <a:gd name="connsiteY1715" fmla="*/ 1543806 h 9217467"/>
              <a:gd name="connsiteX1716" fmla="*/ 2316251 w 10823660"/>
              <a:gd name="connsiteY1716" fmla="*/ 1566438 h 9217467"/>
              <a:gd name="connsiteX1717" fmla="*/ 2344017 w 10823660"/>
              <a:gd name="connsiteY1717" fmla="*/ 1577975 h 9217467"/>
              <a:gd name="connsiteX1718" fmla="*/ 2346507 w 10823660"/>
              <a:gd name="connsiteY1718" fmla="*/ 1627676 h 9217467"/>
              <a:gd name="connsiteX1719" fmla="*/ 2366184 w 10823660"/>
              <a:gd name="connsiteY1719" fmla="*/ 1613249 h 9217467"/>
              <a:gd name="connsiteX1720" fmla="*/ 2406242 w 10823660"/>
              <a:gd name="connsiteY1720" fmla="*/ 1598621 h 9217467"/>
              <a:gd name="connsiteX1721" fmla="*/ 2447722 w 10823660"/>
              <a:gd name="connsiteY1721" fmla="*/ 1612381 h 9217467"/>
              <a:gd name="connsiteX1722" fmla="*/ 2419590 w 10823660"/>
              <a:gd name="connsiteY1722" fmla="*/ 1593741 h 9217467"/>
              <a:gd name="connsiteX1723" fmla="*/ 2399879 w 10823660"/>
              <a:gd name="connsiteY1723" fmla="*/ 1539492 h 9217467"/>
              <a:gd name="connsiteX1724" fmla="*/ 2387197 w 10823660"/>
              <a:gd name="connsiteY1724" fmla="*/ 1489901 h 9217467"/>
              <a:gd name="connsiteX1725" fmla="*/ 2393517 w 10823660"/>
              <a:gd name="connsiteY1725" fmla="*/ 1480365 h 9217467"/>
              <a:gd name="connsiteX1726" fmla="*/ 2406155 w 10823660"/>
              <a:gd name="connsiteY1726" fmla="*/ 1461292 h 9217467"/>
              <a:gd name="connsiteX1727" fmla="*/ 2411771 w 10823660"/>
              <a:gd name="connsiteY1727" fmla="*/ 1437547 h 9217467"/>
              <a:gd name="connsiteX1728" fmla="*/ 2574221 w 10823660"/>
              <a:gd name="connsiteY1728" fmla="*/ 1558926 h 9217467"/>
              <a:gd name="connsiteX1729" fmla="*/ 2757767 w 10823660"/>
              <a:gd name="connsiteY1729" fmla="*/ 1694270 h 9217467"/>
              <a:gd name="connsiteX1730" fmla="*/ 2784484 w 10823660"/>
              <a:gd name="connsiteY1730" fmla="*/ 1684508 h 9217467"/>
              <a:gd name="connsiteX1731" fmla="*/ 2603375 w 10823660"/>
              <a:gd name="connsiteY1731" fmla="*/ 1530195 h 9217467"/>
              <a:gd name="connsiteX1732" fmla="*/ 2428592 w 10823660"/>
              <a:gd name="connsiteY1732" fmla="*/ 1366334 h 9217467"/>
              <a:gd name="connsiteX1733" fmla="*/ 2434201 w 10823660"/>
              <a:gd name="connsiteY1733" fmla="*/ 1342602 h 9217467"/>
              <a:gd name="connsiteX1734" fmla="*/ 2498203 w 10823660"/>
              <a:gd name="connsiteY1734" fmla="*/ 1398736 h 9217467"/>
              <a:gd name="connsiteX1735" fmla="*/ 2482008 w 10823660"/>
              <a:gd name="connsiteY1735" fmla="*/ 1346815 h 9217467"/>
              <a:gd name="connsiteX1736" fmla="*/ 2485481 w 10823660"/>
              <a:gd name="connsiteY1736" fmla="*/ 1280481 h 9217467"/>
              <a:gd name="connsiteX1737" fmla="*/ 2505157 w 10823660"/>
              <a:gd name="connsiteY1737" fmla="*/ 1266071 h 9217467"/>
              <a:gd name="connsiteX1738" fmla="*/ 2631022 w 10823660"/>
              <a:gd name="connsiteY1738" fmla="*/ 1335744 h 9217467"/>
              <a:gd name="connsiteX1739" fmla="*/ 2708375 w 10823660"/>
              <a:gd name="connsiteY1739" fmla="*/ 1386998 h 9217467"/>
              <a:gd name="connsiteX1740" fmla="*/ 2699929 w 10823660"/>
              <a:gd name="connsiteY1740" fmla="*/ 1353938 h 9217467"/>
              <a:gd name="connsiteX1741" fmla="*/ 2670368 w 10823660"/>
              <a:gd name="connsiteY1741" fmla="*/ 1306904 h 9217467"/>
              <a:gd name="connsiteX1742" fmla="*/ 2629563 w 10823660"/>
              <a:gd name="connsiteY1742" fmla="*/ 1238679 h 9217467"/>
              <a:gd name="connsiteX1743" fmla="*/ 2616874 w 10823660"/>
              <a:gd name="connsiteY1743" fmla="*/ 1189099 h 9217467"/>
              <a:gd name="connsiteX1744" fmla="*/ 2559902 w 10823660"/>
              <a:gd name="connsiteY1744" fmla="*/ 1137624 h 9217467"/>
              <a:gd name="connsiteX1745" fmla="*/ 2532484 w 10823660"/>
              <a:gd name="connsiteY1745" fmla="*/ 1133182 h 9217467"/>
              <a:gd name="connsiteX1746" fmla="*/ 2520921 w 10823660"/>
              <a:gd name="connsiteY1746" fmla="*/ 1173554 h 9217467"/>
              <a:gd name="connsiteX1747" fmla="*/ 2472047 w 10823660"/>
              <a:gd name="connsiteY1747" fmla="*/ 1148047 h 9217467"/>
              <a:gd name="connsiteX1748" fmla="*/ 2441782 w 10823660"/>
              <a:gd name="connsiteY1748" fmla="*/ 1086805 h 9217467"/>
              <a:gd name="connsiteX1749" fmla="*/ 2432615 w 10823660"/>
              <a:gd name="connsiteY1749" fmla="*/ 1039543 h 9217467"/>
              <a:gd name="connsiteX1750" fmla="*/ 2442406 w 10823660"/>
              <a:gd name="connsiteY1750" fmla="*/ 963672 h 9217467"/>
              <a:gd name="connsiteX1751" fmla="*/ 2504988 w 10823660"/>
              <a:gd name="connsiteY1751" fmla="*/ 991416 h 9217467"/>
              <a:gd name="connsiteX1752" fmla="*/ 2623109 w 10823660"/>
              <a:gd name="connsiteY1752" fmla="*/ 1042234 h 9217467"/>
              <a:gd name="connsiteX1753" fmla="*/ 2599881 w 10823660"/>
              <a:gd name="connsiteY1753" fmla="*/ 985656 h 9217467"/>
              <a:gd name="connsiteX1754" fmla="*/ 2451486 w 10823660"/>
              <a:gd name="connsiteY1754" fmla="*/ 873605 h 9217467"/>
              <a:gd name="connsiteX1755" fmla="*/ 2300254 w 10823660"/>
              <a:gd name="connsiteY1755" fmla="*/ 704760 h 9217467"/>
              <a:gd name="connsiteX1756" fmla="*/ 2234124 w 10823660"/>
              <a:gd name="connsiteY1756" fmla="*/ 606031 h 9217467"/>
              <a:gd name="connsiteX1757" fmla="*/ 2205281 w 10823660"/>
              <a:gd name="connsiteY1757" fmla="*/ 573197 h 9217467"/>
              <a:gd name="connsiteX1758" fmla="*/ 2231988 w 10823660"/>
              <a:gd name="connsiteY1758" fmla="*/ 563429 h 9217467"/>
              <a:gd name="connsiteX1759" fmla="*/ 2273467 w 10823660"/>
              <a:gd name="connsiteY1759" fmla="*/ 577191 h 9217467"/>
              <a:gd name="connsiteX1760" fmla="*/ 2301599 w 10823660"/>
              <a:gd name="connsiteY1760" fmla="*/ 595831 h 9217467"/>
              <a:gd name="connsiteX1761" fmla="*/ 2300167 w 10823660"/>
              <a:gd name="connsiteY1761" fmla="*/ 567433 h 9217467"/>
              <a:gd name="connsiteX1762" fmla="*/ 2301912 w 10823660"/>
              <a:gd name="connsiteY1762" fmla="*/ 534262 h 9217467"/>
              <a:gd name="connsiteX1763" fmla="*/ 2312814 w 10823660"/>
              <a:gd name="connsiteY1763" fmla="*/ 548348 h 9217467"/>
              <a:gd name="connsiteX1764" fmla="*/ 2475973 w 10823660"/>
              <a:gd name="connsiteY1764" fmla="*/ 683923 h 9217467"/>
              <a:gd name="connsiteX1765" fmla="*/ 2671466 w 10823660"/>
              <a:gd name="connsiteY1765" fmla="*/ 785991 h 9217467"/>
              <a:gd name="connsiteX1766" fmla="*/ 2556808 w 10823660"/>
              <a:gd name="connsiteY1766" fmla="*/ 668849 h 9217467"/>
              <a:gd name="connsiteX1767" fmla="*/ 2598289 w 10823660"/>
              <a:gd name="connsiteY1767" fmla="*/ 682609 h 9217467"/>
              <a:gd name="connsiteX1768" fmla="*/ 2681256 w 10823660"/>
              <a:gd name="connsiteY1768" fmla="*/ 710119 h 9217467"/>
              <a:gd name="connsiteX1769" fmla="*/ 2680545 w 10823660"/>
              <a:gd name="connsiteY1769" fmla="*/ 695924 h 9217467"/>
              <a:gd name="connsiteX1770" fmla="*/ 2595799 w 10823660"/>
              <a:gd name="connsiteY1770" fmla="*/ 632907 h 9217467"/>
              <a:gd name="connsiteX1771" fmla="*/ 2532151 w 10823660"/>
              <a:gd name="connsiteY1771" fmla="*/ 583873 h 9217467"/>
              <a:gd name="connsiteX1772" fmla="*/ 2481148 w 10823660"/>
              <a:gd name="connsiteY1772" fmla="*/ 515753 h 9217467"/>
              <a:gd name="connsiteX1773" fmla="*/ 2380205 w 10823660"/>
              <a:gd name="connsiteY1773" fmla="*/ 400835 h 9217467"/>
              <a:gd name="connsiteX1774" fmla="*/ 2336591 w 10823660"/>
              <a:gd name="connsiteY1774" fmla="*/ 344470 h 9217467"/>
              <a:gd name="connsiteX1775" fmla="*/ 2343629 w 10823660"/>
              <a:gd name="connsiteY1775" fmla="*/ 349133 h 9217467"/>
              <a:gd name="connsiteX1776" fmla="*/ 2449823 w 10823660"/>
              <a:gd name="connsiteY1776" fmla="*/ 433225 h 9217467"/>
              <a:gd name="connsiteX1777" fmla="*/ 2676268 w 10823660"/>
              <a:gd name="connsiteY1777" fmla="*/ 610731 h 9217467"/>
              <a:gd name="connsiteX1778" fmla="*/ 2800724 w 10823660"/>
              <a:gd name="connsiteY1778" fmla="*/ 652007 h 9217467"/>
              <a:gd name="connsiteX1779" fmla="*/ 2981418 w 10823660"/>
              <a:gd name="connsiteY1779" fmla="*/ 730566 h 9217467"/>
              <a:gd name="connsiteX1780" fmla="*/ 3066166 w 10823660"/>
              <a:gd name="connsiteY1780" fmla="*/ 793579 h 9217467"/>
              <a:gd name="connsiteX1781" fmla="*/ 3150905 w 10823660"/>
              <a:gd name="connsiteY1781" fmla="*/ 856590 h 9217467"/>
              <a:gd name="connsiteX1782" fmla="*/ 3179746 w 10823660"/>
              <a:gd name="connsiteY1782" fmla="*/ 889426 h 9217467"/>
              <a:gd name="connsiteX1783" fmla="*/ 3149490 w 10823660"/>
              <a:gd name="connsiteY1783" fmla="*/ 828189 h 9217467"/>
              <a:gd name="connsiteX1784" fmla="*/ 3064385 w 10823660"/>
              <a:gd name="connsiteY1784" fmla="*/ 758074 h 9217467"/>
              <a:gd name="connsiteX1785" fmla="*/ 3014445 w 10823660"/>
              <a:gd name="connsiteY1785" fmla="*/ 711260 h 9217467"/>
              <a:gd name="connsiteX1786" fmla="*/ 3048184 w 10823660"/>
              <a:gd name="connsiteY1786" fmla="*/ 706167 h 9217467"/>
              <a:gd name="connsiteX1787" fmla="*/ 3102308 w 10823660"/>
              <a:gd name="connsiteY1787" fmla="*/ 700843 h 9217467"/>
              <a:gd name="connsiteX1788" fmla="*/ 2953202 w 10823660"/>
              <a:gd name="connsiteY1788" fmla="*/ 574596 h 9217467"/>
              <a:gd name="connsiteX1789" fmla="*/ 2790041 w 10823660"/>
              <a:gd name="connsiteY1789" fmla="*/ 439023 h 9217467"/>
              <a:gd name="connsiteX1790" fmla="*/ 2633913 w 10823660"/>
              <a:gd name="connsiteY1790" fmla="*/ 308123 h 9217467"/>
              <a:gd name="connsiteX1791" fmla="*/ 2611398 w 10823660"/>
              <a:gd name="connsiteY1791" fmla="*/ 265740 h 9217467"/>
              <a:gd name="connsiteX1792" fmla="*/ 2585715 w 10823660"/>
              <a:gd name="connsiteY1792" fmla="*/ 228138 h 9217467"/>
              <a:gd name="connsiteX1793" fmla="*/ 2572680 w 10823660"/>
              <a:gd name="connsiteY1793" fmla="*/ 171447 h 9217467"/>
              <a:gd name="connsiteX1794" fmla="*/ 2712603 w 10823660"/>
              <a:gd name="connsiteY1794" fmla="*/ 250439 h 9217467"/>
              <a:gd name="connsiteX1795" fmla="*/ 2851825 w 10823660"/>
              <a:gd name="connsiteY1795" fmla="*/ 315240 h 9217467"/>
              <a:gd name="connsiteX1796" fmla="*/ 2780436 w 10823660"/>
              <a:gd name="connsiteY1796" fmla="*/ 247351 h 9217467"/>
              <a:gd name="connsiteX1797" fmla="*/ 2614472 w 10823660"/>
              <a:gd name="connsiteY1797" fmla="*/ 123642 h 9217467"/>
              <a:gd name="connsiteX1798" fmla="*/ 2517757 w 10823660"/>
              <a:gd name="connsiteY1798" fmla="*/ 25249 h 9217467"/>
              <a:gd name="connsiteX1799" fmla="*/ 2513178 w 10823660"/>
              <a:gd name="connsiteY1799" fmla="*/ 1616 h 9217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</a:cxnLst>
            <a:rect l="l" t="t" r="r" b="b"/>
            <a:pathLst>
              <a:path w="10823660" h="9217467">
                <a:moveTo>
                  <a:pt x="7144197" y="8964141"/>
                </a:moveTo>
                <a:lnTo>
                  <a:pt x="7180937" y="8969786"/>
                </a:lnTo>
                <a:cubicBezTo>
                  <a:pt x="7184583" y="8984653"/>
                  <a:pt x="7185870" y="8997981"/>
                  <a:pt x="7184816" y="9009757"/>
                </a:cubicBezTo>
                <a:close/>
                <a:moveTo>
                  <a:pt x="6957627" y="8863892"/>
                </a:moveTo>
                <a:cubicBezTo>
                  <a:pt x="6961405" y="8863280"/>
                  <a:pt x="6966809" y="8865306"/>
                  <a:pt x="6973838" y="8869963"/>
                </a:cubicBezTo>
                <a:cubicBezTo>
                  <a:pt x="6983219" y="8876178"/>
                  <a:pt x="6981527" y="8881283"/>
                  <a:pt x="6968754" y="8885293"/>
                </a:cubicBezTo>
                <a:cubicBezTo>
                  <a:pt x="6955978" y="8889304"/>
                  <a:pt x="6950115" y="8885418"/>
                  <a:pt x="6951169" y="8873641"/>
                </a:cubicBezTo>
                <a:cubicBezTo>
                  <a:pt x="6951696" y="8867753"/>
                  <a:pt x="6953847" y="8864504"/>
                  <a:pt x="6957627" y="8863892"/>
                </a:cubicBezTo>
                <a:close/>
                <a:moveTo>
                  <a:pt x="6897458" y="8828706"/>
                </a:moveTo>
                <a:cubicBezTo>
                  <a:pt x="6903844" y="8826704"/>
                  <a:pt x="6910557" y="8828032"/>
                  <a:pt x="6917588" y="8832689"/>
                </a:cubicBezTo>
                <a:cubicBezTo>
                  <a:pt x="6931647" y="8842008"/>
                  <a:pt x="6932935" y="8855333"/>
                  <a:pt x="6921460" y="8872655"/>
                </a:cubicBezTo>
                <a:cubicBezTo>
                  <a:pt x="6915716" y="8881323"/>
                  <a:pt x="6905807" y="8881007"/>
                  <a:pt x="6891748" y="8871689"/>
                </a:cubicBezTo>
                <a:cubicBezTo>
                  <a:pt x="6877686" y="8862373"/>
                  <a:pt x="6873522" y="8853367"/>
                  <a:pt x="6879267" y="8844697"/>
                </a:cubicBezTo>
                <a:cubicBezTo>
                  <a:pt x="6885005" y="8836038"/>
                  <a:pt x="6891070" y="8830706"/>
                  <a:pt x="6897458" y="8828706"/>
                </a:cubicBezTo>
                <a:close/>
                <a:moveTo>
                  <a:pt x="8003227" y="8771135"/>
                </a:moveTo>
                <a:cubicBezTo>
                  <a:pt x="8010521" y="8772851"/>
                  <a:pt x="8020029" y="8777596"/>
                  <a:pt x="8031750" y="8785361"/>
                </a:cubicBezTo>
                <a:lnTo>
                  <a:pt x="8051270" y="8816994"/>
                </a:lnTo>
                <a:cubicBezTo>
                  <a:pt x="8030421" y="8828106"/>
                  <a:pt x="8012957" y="8829010"/>
                  <a:pt x="7998887" y="8819686"/>
                </a:cubicBezTo>
                <a:cubicBezTo>
                  <a:pt x="7980138" y="8807263"/>
                  <a:pt x="7976501" y="8792379"/>
                  <a:pt x="7987977" y="8775057"/>
                </a:cubicBezTo>
                <a:cubicBezTo>
                  <a:pt x="7990851" y="8770723"/>
                  <a:pt x="7995933" y="8769416"/>
                  <a:pt x="8003227" y="8771135"/>
                </a:cubicBezTo>
                <a:close/>
                <a:moveTo>
                  <a:pt x="8052650" y="8708016"/>
                </a:moveTo>
                <a:cubicBezTo>
                  <a:pt x="8073174" y="8707582"/>
                  <a:pt x="8111564" y="8726003"/>
                  <a:pt x="8167823" y="8763281"/>
                </a:cubicBezTo>
                <a:cubicBezTo>
                  <a:pt x="8191264" y="8778812"/>
                  <a:pt x="8200108" y="8790920"/>
                  <a:pt x="8194366" y="8799589"/>
                </a:cubicBezTo>
                <a:cubicBezTo>
                  <a:pt x="8182889" y="8816909"/>
                  <a:pt x="8151355" y="8808489"/>
                  <a:pt x="8099792" y="8774324"/>
                </a:cubicBezTo>
                <a:lnTo>
                  <a:pt x="8038078" y="8714733"/>
                </a:lnTo>
                <a:cubicBezTo>
                  <a:pt x="8040950" y="8710399"/>
                  <a:pt x="8045807" y="8708160"/>
                  <a:pt x="8052650" y="8708016"/>
                </a:cubicBezTo>
                <a:close/>
                <a:moveTo>
                  <a:pt x="5458102" y="8694721"/>
                </a:moveTo>
                <a:cubicBezTo>
                  <a:pt x="5461187" y="8692740"/>
                  <a:pt x="5466364" y="8697411"/>
                  <a:pt x="5473636" y="8708734"/>
                </a:cubicBezTo>
                <a:lnTo>
                  <a:pt x="5477734" y="8725294"/>
                </a:lnTo>
                <a:cubicBezTo>
                  <a:pt x="5468658" y="8724729"/>
                  <a:pt x="5461936" y="8721049"/>
                  <a:pt x="5457572" y="8714253"/>
                </a:cubicBezTo>
                <a:cubicBezTo>
                  <a:pt x="5451755" y="8705195"/>
                  <a:pt x="5451932" y="8698682"/>
                  <a:pt x="5458102" y="8694721"/>
                </a:cubicBezTo>
                <a:close/>
                <a:moveTo>
                  <a:pt x="5483426" y="8683260"/>
                </a:moveTo>
                <a:cubicBezTo>
                  <a:pt x="5489601" y="8679296"/>
                  <a:pt x="5504319" y="8695429"/>
                  <a:pt x="5527589" y="8731665"/>
                </a:cubicBezTo>
                <a:cubicBezTo>
                  <a:pt x="5534859" y="8742988"/>
                  <a:pt x="5536948" y="8749642"/>
                  <a:pt x="5533861" y="8751625"/>
                </a:cubicBezTo>
                <a:cubicBezTo>
                  <a:pt x="5527692" y="8755585"/>
                  <a:pt x="5516606" y="8745110"/>
                  <a:pt x="5500611" y="8720201"/>
                </a:cubicBezTo>
                <a:close/>
                <a:moveTo>
                  <a:pt x="5793385" y="8656942"/>
                </a:moveTo>
                <a:lnTo>
                  <a:pt x="5795566" y="8660339"/>
                </a:lnTo>
                <a:lnTo>
                  <a:pt x="5790939" y="8663310"/>
                </a:lnTo>
                <a:cubicBezTo>
                  <a:pt x="5789485" y="8661044"/>
                  <a:pt x="5790298" y="8658924"/>
                  <a:pt x="5793385" y="8656942"/>
                </a:cubicBezTo>
                <a:close/>
                <a:moveTo>
                  <a:pt x="5500291" y="8648444"/>
                </a:moveTo>
                <a:lnTo>
                  <a:pt x="5502472" y="8651840"/>
                </a:lnTo>
                <a:lnTo>
                  <a:pt x="5504653" y="8655235"/>
                </a:lnTo>
                <a:cubicBezTo>
                  <a:pt x="5501572" y="8657213"/>
                  <a:pt x="5499301" y="8657077"/>
                  <a:pt x="5497846" y="8654811"/>
                </a:cubicBezTo>
                <a:cubicBezTo>
                  <a:pt x="5496391" y="8652545"/>
                  <a:pt x="5497211" y="8650422"/>
                  <a:pt x="5500291" y="8648444"/>
                </a:cubicBezTo>
                <a:close/>
                <a:moveTo>
                  <a:pt x="5773226" y="8645900"/>
                </a:moveTo>
                <a:cubicBezTo>
                  <a:pt x="5776311" y="8643918"/>
                  <a:pt x="5778579" y="8644059"/>
                  <a:pt x="5780034" y="8646325"/>
                </a:cubicBezTo>
                <a:lnTo>
                  <a:pt x="5775405" y="8649296"/>
                </a:lnTo>
                <a:lnTo>
                  <a:pt x="5770776" y="8652268"/>
                </a:lnTo>
                <a:cubicBezTo>
                  <a:pt x="5769322" y="8650002"/>
                  <a:pt x="5770137" y="8647883"/>
                  <a:pt x="5773226" y="8645900"/>
                </a:cubicBezTo>
                <a:close/>
                <a:moveTo>
                  <a:pt x="5541685" y="8631457"/>
                </a:moveTo>
                <a:cubicBezTo>
                  <a:pt x="5544772" y="8629473"/>
                  <a:pt x="5547039" y="8629615"/>
                  <a:pt x="5548493" y="8631881"/>
                </a:cubicBezTo>
                <a:cubicBezTo>
                  <a:pt x="5549947" y="8634146"/>
                  <a:pt x="5549134" y="8636268"/>
                  <a:pt x="5546047" y="8638248"/>
                </a:cubicBezTo>
                <a:cubicBezTo>
                  <a:pt x="5542959" y="8640230"/>
                  <a:pt x="5540694" y="8640090"/>
                  <a:pt x="5539238" y="8637824"/>
                </a:cubicBezTo>
                <a:cubicBezTo>
                  <a:pt x="5537784" y="8635558"/>
                  <a:pt x="5538598" y="8633439"/>
                  <a:pt x="5541685" y="8631457"/>
                </a:cubicBezTo>
                <a:close/>
                <a:moveTo>
                  <a:pt x="7930262" y="8629264"/>
                </a:moveTo>
                <a:cubicBezTo>
                  <a:pt x="7937558" y="8630983"/>
                  <a:pt x="7945893" y="8634948"/>
                  <a:pt x="7955267" y="8641161"/>
                </a:cubicBezTo>
                <a:cubicBezTo>
                  <a:pt x="7978708" y="8656692"/>
                  <a:pt x="7989902" y="8670337"/>
                  <a:pt x="7988850" y="8682113"/>
                </a:cubicBezTo>
                <a:cubicBezTo>
                  <a:pt x="7978414" y="8687673"/>
                  <a:pt x="7963310" y="8690118"/>
                  <a:pt x="7943497" y="8689463"/>
                </a:cubicBezTo>
                <a:lnTo>
                  <a:pt x="7911495" y="8630858"/>
                </a:lnTo>
                <a:cubicBezTo>
                  <a:pt x="7916711" y="8628078"/>
                  <a:pt x="7922967" y="8627546"/>
                  <a:pt x="7930262" y="8629264"/>
                </a:cubicBezTo>
                <a:close/>
                <a:moveTo>
                  <a:pt x="7144518" y="8627666"/>
                </a:moveTo>
                <a:lnTo>
                  <a:pt x="7239798" y="8728224"/>
                </a:lnTo>
                <a:cubicBezTo>
                  <a:pt x="7319502" y="8781034"/>
                  <a:pt x="7362220" y="8803093"/>
                  <a:pt x="7367965" y="8794424"/>
                </a:cubicBezTo>
                <a:cubicBezTo>
                  <a:pt x="7379442" y="8777103"/>
                  <a:pt x="7340654" y="8738926"/>
                  <a:pt x="7251572" y="8679901"/>
                </a:cubicBezTo>
                <a:cubicBezTo>
                  <a:pt x="7204691" y="8648838"/>
                  <a:pt x="7169011" y="8631422"/>
                  <a:pt x="7144518" y="8627666"/>
                </a:cubicBezTo>
                <a:close/>
                <a:moveTo>
                  <a:pt x="5444163" y="8622113"/>
                </a:moveTo>
                <a:cubicBezTo>
                  <a:pt x="5448704" y="8622396"/>
                  <a:pt x="5453879" y="8627069"/>
                  <a:pt x="5459697" y="8636126"/>
                </a:cubicBezTo>
                <a:cubicBezTo>
                  <a:pt x="5466968" y="8647451"/>
                  <a:pt x="5469790" y="8655232"/>
                  <a:pt x="5468156" y="8659480"/>
                </a:cubicBezTo>
                <a:cubicBezTo>
                  <a:pt x="5463615" y="8659196"/>
                  <a:pt x="5457627" y="8656647"/>
                  <a:pt x="5450176" y="8651833"/>
                </a:cubicBezTo>
                <a:close/>
                <a:moveTo>
                  <a:pt x="8054590" y="8613450"/>
                </a:moveTo>
                <a:lnTo>
                  <a:pt x="8061621" y="8618110"/>
                </a:lnTo>
                <a:lnTo>
                  <a:pt x="8068650" y="8622767"/>
                </a:lnTo>
                <a:cubicBezTo>
                  <a:pt x="8062917" y="8631421"/>
                  <a:pt x="8057701" y="8634211"/>
                  <a:pt x="8053012" y="8631105"/>
                </a:cubicBezTo>
                <a:cubicBezTo>
                  <a:pt x="8048321" y="8627996"/>
                  <a:pt x="8048856" y="8622102"/>
                  <a:pt x="8054590" y="8613450"/>
                </a:cubicBezTo>
                <a:close/>
                <a:moveTo>
                  <a:pt x="5499176" y="8605981"/>
                </a:moveTo>
                <a:cubicBezTo>
                  <a:pt x="5502083" y="8610507"/>
                  <a:pt x="5500450" y="8614755"/>
                  <a:pt x="5494283" y="8618716"/>
                </a:cubicBezTo>
                <a:cubicBezTo>
                  <a:pt x="5488108" y="8622680"/>
                  <a:pt x="5484294" y="8623532"/>
                  <a:pt x="5482840" y="8621266"/>
                </a:cubicBezTo>
                <a:cubicBezTo>
                  <a:pt x="5486286" y="8606262"/>
                  <a:pt x="5491725" y="8601167"/>
                  <a:pt x="5499176" y="8605981"/>
                </a:cubicBezTo>
                <a:close/>
                <a:moveTo>
                  <a:pt x="5118085" y="8572423"/>
                </a:moveTo>
                <a:lnTo>
                  <a:pt x="5131438" y="8583040"/>
                </a:lnTo>
                <a:cubicBezTo>
                  <a:pt x="5131265" y="8589551"/>
                  <a:pt x="5130360" y="8594929"/>
                  <a:pt x="5128727" y="8599177"/>
                </a:cubicBezTo>
                <a:close/>
                <a:moveTo>
                  <a:pt x="5691716" y="8549513"/>
                </a:moveTo>
                <a:cubicBezTo>
                  <a:pt x="5697892" y="8545548"/>
                  <a:pt x="5702429" y="8545828"/>
                  <a:pt x="5705339" y="8550358"/>
                </a:cubicBezTo>
                <a:cubicBezTo>
                  <a:pt x="5708249" y="8554890"/>
                  <a:pt x="5706615" y="8559132"/>
                  <a:pt x="5700439" y="8563097"/>
                </a:cubicBezTo>
                <a:cubicBezTo>
                  <a:pt x="5697354" y="8565079"/>
                  <a:pt x="5694360" y="8563808"/>
                  <a:pt x="5691450" y="8559276"/>
                </a:cubicBezTo>
                <a:cubicBezTo>
                  <a:pt x="5688542" y="8554746"/>
                  <a:pt x="5688631" y="8551495"/>
                  <a:pt x="5691716" y="8549513"/>
                </a:cubicBezTo>
                <a:close/>
                <a:moveTo>
                  <a:pt x="5680811" y="8532527"/>
                </a:moveTo>
                <a:cubicBezTo>
                  <a:pt x="5686984" y="8528562"/>
                  <a:pt x="5691525" y="8528842"/>
                  <a:pt x="5694433" y="8533373"/>
                </a:cubicBezTo>
                <a:lnTo>
                  <a:pt x="5694162" y="8543142"/>
                </a:lnTo>
                <a:lnTo>
                  <a:pt x="5678363" y="8538895"/>
                </a:lnTo>
                <a:close/>
                <a:moveTo>
                  <a:pt x="5420476" y="8531777"/>
                </a:moveTo>
                <a:cubicBezTo>
                  <a:pt x="5417435" y="8532131"/>
                  <a:pt x="5413964" y="8534359"/>
                  <a:pt x="5410064" y="8538463"/>
                </a:cubicBezTo>
                <a:cubicBezTo>
                  <a:pt x="5403891" y="8542428"/>
                  <a:pt x="5403710" y="8548936"/>
                  <a:pt x="5409525" y="8557995"/>
                </a:cubicBezTo>
                <a:cubicBezTo>
                  <a:pt x="5415343" y="8567052"/>
                  <a:pt x="5420706" y="8565212"/>
                  <a:pt x="5425597" y="8552476"/>
                </a:cubicBezTo>
                <a:cubicBezTo>
                  <a:pt x="5430318" y="8546247"/>
                  <a:pt x="5431215" y="8540868"/>
                  <a:pt x="5428307" y="8536342"/>
                </a:cubicBezTo>
                <a:cubicBezTo>
                  <a:pt x="5426128" y="8532946"/>
                  <a:pt x="5423516" y="8531424"/>
                  <a:pt x="5420476" y="8531777"/>
                </a:cubicBezTo>
                <a:close/>
                <a:moveTo>
                  <a:pt x="8025750" y="8519521"/>
                </a:moveTo>
                <a:cubicBezTo>
                  <a:pt x="8035122" y="8525729"/>
                  <a:pt x="8034068" y="8537505"/>
                  <a:pt x="8022592" y="8554826"/>
                </a:cubicBezTo>
                <a:cubicBezTo>
                  <a:pt x="8011104" y="8572163"/>
                  <a:pt x="8003019" y="8579278"/>
                  <a:pt x="7998328" y="8576172"/>
                </a:cubicBezTo>
                <a:cubicBezTo>
                  <a:pt x="7996809" y="8537743"/>
                  <a:pt x="8005936" y="8518865"/>
                  <a:pt x="8025750" y="8519521"/>
                </a:cubicBezTo>
                <a:close/>
                <a:moveTo>
                  <a:pt x="5512946" y="8517979"/>
                </a:moveTo>
                <a:cubicBezTo>
                  <a:pt x="5514445" y="8518614"/>
                  <a:pt x="5512108" y="8520916"/>
                  <a:pt x="5505934" y="8524879"/>
                </a:cubicBezTo>
                <a:cubicBezTo>
                  <a:pt x="5484332" y="8538750"/>
                  <a:pt x="5472809" y="8544547"/>
                  <a:pt x="5471353" y="8542284"/>
                </a:cubicBezTo>
                <a:cubicBezTo>
                  <a:pt x="5468445" y="8537757"/>
                  <a:pt x="5471621" y="8532519"/>
                  <a:pt x="5480875" y="8526576"/>
                </a:cubicBezTo>
                <a:cubicBezTo>
                  <a:pt x="5483962" y="8524594"/>
                  <a:pt x="5489316" y="8522754"/>
                  <a:pt x="5496943" y="8521053"/>
                </a:cubicBezTo>
                <a:cubicBezTo>
                  <a:pt x="5506111" y="8518367"/>
                  <a:pt x="5511445" y="8517340"/>
                  <a:pt x="5512946" y="8517979"/>
                </a:cubicBezTo>
                <a:close/>
                <a:moveTo>
                  <a:pt x="8145771" y="8510195"/>
                </a:moveTo>
                <a:cubicBezTo>
                  <a:pt x="8148377" y="8508807"/>
                  <a:pt x="8150852" y="8508890"/>
                  <a:pt x="8153197" y="8510443"/>
                </a:cubicBezTo>
                <a:cubicBezTo>
                  <a:pt x="8157884" y="8513550"/>
                  <a:pt x="8157361" y="8519427"/>
                  <a:pt x="8151617" y="8528096"/>
                </a:cubicBezTo>
                <a:cubicBezTo>
                  <a:pt x="8145871" y="8536765"/>
                  <a:pt x="8140665" y="8539539"/>
                  <a:pt x="8135977" y="8536433"/>
                </a:cubicBezTo>
                <a:cubicBezTo>
                  <a:pt x="8131286" y="8533324"/>
                  <a:pt x="8131810" y="8527447"/>
                  <a:pt x="8137554" y="8518778"/>
                </a:cubicBezTo>
                <a:cubicBezTo>
                  <a:pt x="8140426" y="8514444"/>
                  <a:pt x="8143164" y="8511584"/>
                  <a:pt x="8145771" y="8510195"/>
                </a:cubicBezTo>
                <a:close/>
                <a:moveTo>
                  <a:pt x="5747396" y="8508959"/>
                </a:moveTo>
                <a:cubicBezTo>
                  <a:pt x="5748934" y="8507968"/>
                  <a:pt x="5753432" y="8509883"/>
                  <a:pt x="5760880" y="8514694"/>
                </a:cubicBezTo>
                <a:cubicBezTo>
                  <a:pt x="5766875" y="8517242"/>
                  <a:pt x="5771325" y="8520780"/>
                  <a:pt x="5774233" y="8525311"/>
                </a:cubicBezTo>
                <a:cubicBezTo>
                  <a:pt x="5784592" y="8534652"/>
                  <a:pt x="5785957" y="8540168"/>
                  <a:pt x="5778331" y="8541873"/>
                </a:cubicBezTo>
                <a:cubicBezTo>
                  <a:pt x="5769249" y="8541305"/>
                  <a:pt x="5761076" y="8535356"/>
                  <a:pt x="5753807" y="8524032"/>
                </a:cubicBezTo>
                <a:cubicBezTo>
                  <a:pt x="5747989" y="8514975"/>
                  <a:pt x="5745849" y="8509952"/>
                  <a:pt x="5747396" y="8508959"/>
                </a:cubicBezTo>
                <a:close/>
                <a:moveTo>
                  <a:pt x="5796486" y="8501426"/>
                </a:moveTo>
                <a:cubicBezTo>
                  <a:pt x="5797985" y="8502063"/>
                  <a:pt x="5799823" y="8504080"/>
                  <a:pt x="5802006" y="8507478"/>
                </a:cubicBezTo>
                <a:cubicBezTo>
                  <a:pt x="5804913" y="8512006"/>
                  <a:pt x="5803735" y="8513563"/>
                  <a:pt x="5798469" y="8512149"/>
                </a:cubicBezTo>
                <a:cubicBezTo>
                  <a:pt x="5793201" y="8510734"/>
                  <a:pt x="5791382" y="8507901"/>
                  <a:pt x="5793013" y="8503653"/>
                </a:cubicBezTo>
                <a:cubicBezTo>
                  <a:pt x="5793831" y="8501531"/>
                  <a:pt x="5794987" y="8500789"/>
                  <a:pt x="5796486" y="8501426"/>
                </a:cubicBezTo>
                <a:close/>
                <a:moveTo>
                  <a:pt x="5057768" y="8491212"/>
                </a:moveTo>
                <a:cubicBezTo>
                  <a:pt x="5059267" y="8491849"/>
                  <a:pt x="5061107" y="8493866"/>
                  <a:pt x="5063286" y="8497262"/>
                </a:cubicBezTo>
                <a:cubicBezTo>
                  <a:pt x="5066194" y="8501794"/>
                  <a:pt x="5065019" y="8503351"/>
                  <a:pt x="5059751" y="8501936"/>
                </a:cubicBezTo>
                <a:cubicBezTo>
                  <a:pt x="5054486" y="8500522"/>
                  <a:pt x="5052666" y="8497690"/>
                  <a:pt x="5054297" y="8493442"/>
                </a:cubicBezTo>
                <a:cubicBezTo>
                  <a:pt x="5055113" y="8491318"/>
                  <a:pt x="5056271" y="8490575"/>
                  <a:pt x="5057768" y="8491212"/>
                </a:cubicBezTo>
                <a:close/>
                <a:moveTo>
                  <a:pt x="5651296" y="8489108"/>
                </a:moveTo>
                <a:cubicBezTo>
                  <a:pt x="5652795" y="8489745"/>
                  <a:pt x="5654633" y="8491762"/>
                  <a:pt x="5656814" y="8495158"/>
                </a:cubicBezTo>
                <a:cubicBezTo>
                  <a:pt x="5659724" y="8499689"/>
                  <a:pt x="5658547" y="8501244"/>
                  <a:pt x="5653279" y="8499831"/>
                </a:cubicBezTo>
                <a:cubicBezTo>
                  <a:pt x="5648009" y="8498414"/>
                  <a:pt x="5646192" y="8495584"/>
                  <a:pt x="5647825" y="8491337"/>
                </a:cubicBezTo>
                <a:cubicBezTo>
                  <a:pt x="5648643" y="8489213"/>
                  <a:pt x="5649799" y="8488470"/>
                  <a:pt x="5651296" y="8489108"/>
                </a:cubicBezTo>
                <a:close/>
                <a:moveTo>
                  <a:pt x="5637183" y="8464585"/>
                </a:moveTo>
                <a:cubicBezTo>
                  <a:pt x="5638638" y="8466850"/>
                  <a:pt x="5640817" y="8470246"/>
                  <a:pt x="5643727" y="8474778"/>
                </a:cubicBezTo>
                <a:lnTo>
                  <a:pt x="5641282" y="8481144"/>
                </a:lnTo>
                <a:cubicBezTo>
                  <a:pt x="5630572" y="8484823"/>
                  <a:pt x="5627664" y="8480295"/>
                  <a:pt x="5632555" y="8467556"/>
                </a:cubicBezTo>
                <a:cubicBezTo>
                  <a:pt x="5634191" y="8463311"/>
                  <a:pt x="5635729" y="8462323"/>
                  <a:pt x="5637183" y="8464585"/>
                </a:cubicBezTo>
                <a:close/>
                <a:moveTo>
                  <a:pt x="5038616" y="8463932"/>
                </a:moveTo>
                <a:cubicBezTo>
                  <a:pt x="5041249" y="8464641"/>
                  <a:pt x="5043657" y="8466693"/>
                  <a:pt x="5045839" y="8470089"/>
                </a:cubicBezTo>
                <a:cubicBezTo>
                  <a:pt x="5050199" y="8476881"/>
                  <a:pt x="5049293" y="8482259"/>
                  <a:pt x="5043125" y="8486221"/>
                </a:cubicBezTo>
                <a:cubicBezTo>
                  <a:pt x="5040038" y="8488204"/>
                  <a:pt x="5036310" y="8485800"/>
                  <a:pt x="5031949" y="8479008"/>
                </a:cubicBezTo>
                <a:cubicBezTo>
                  <a:pt x="5027587" y="8472216"/>
                  <a:pt x="5026949" y="8467822"/>
                  <a:pt x="5030038" y="8465840"/>
                </a:cubicBezTo>
                <a:cubicBezTo>
                  <a:pt x="5033121" y="8463859"/>
                  <a:pt x="5035981" y="8463224"/>
                  <a:pt x="5038616" y="8463932"/>
                </a:cubicBezTo>
                <a:close/>
                <a:moveTo>
                  <a:pt x="5760031" y="8462467"/>
                </a:moveTo>
                <a:cubicBezTo>
                  <a:pt x="5769112" y="8463030"/>
                  <a:pt x="5775832" y="8466717"/>
                  <a:pt x="5780194" y="8473509"/>
                </a:cubicBezTo>
                <a:cubicBezTo>
                  <a:pt x="5778565" y="8477754"/>
                  <a:pt x="5777659" y="8483131"/>
                  <a:pt x="5777479" y="8489640"/>
                </a:cubicBezTo>
                <a:cubicBezTo>
                  <a:pt x="5768400" y="8489077"/>
                  <a:pt x="5761682" y="8485395"/>
                  <a:pt x="5757321" y="8478603"/>
                </a:cubicBezTo>
                <a:cubicBezTo>
                  <a:pt x="5758947" y="8474358"/>
                  <a:pt x="5759851" y="8468976"/>
                  <a:pt x="5760031" y="8462467"/>
                </a:cubicBezTo>
                <a:close/>
                <a:moveTo>
                  <a:pt x="7822523" y="8459681"/>
                </a:moveTo>
                <a:cubicBezTo>
                  <a:pt x="7815491" y="8455024"/>
                  <a:pt x="7808652" y="8455166"/>
                  <a:pt x="7802002" y="8460111"/>
                </a:cubicBezTo>
                <a:cubicBezTo>
                  <a:pt x="7795354" y="8465055"/>
                  <a:pt x="7788897" y="8474801"/>
                  <a:pt x="7782631" y="8489349"/>
                </a:cubicBezTo>
                <a:cubicBezTo>
                  <a:pt x="7771143" y="8506687"/>
                  <a:pt x="7774772" y="8521563"/>
                  <a:pt x="7793522" y="8533988"/>
                </a:cubicBezTo>
                <a:cubicBezTo>
                  <a:pt x="7812274" y="8546413"/>
                  <a:pt x="7823243" y="8534960"/>
                  <a:pt x="7826403" y="8499653"/>
                </a:cubicBezTo>
                <a:cubicBezTo>
                  <a:pt x="7833200" y="8479208"/>
                  <a:pt x="7831894" y="8465892"/>
                  <a:pt x="7822523" y="8459681"/>
                </a:cubicBezTo>
                <a:close/>
                <a:moveTo>
                  <a:pt x="5153416" y="8444190"/>
                </a:moveTo>
                <a:lnTo>
                  <a:pt x="5179055" y="8504489"/>
                </a:lnTo>
                <a:cubicBezTo>
                  <a:pt x="5203778" y="8542989"/>
                  <a:pt x="5217682" y="8561242"/>
                  <a:pt x="5220768" y="8559260"/>
                </a:cubicBezTo>
                <a:cubicBezTo>
                  <a:pt x="5226937" y="8555300"/>
                  <a:pt x="5216211" y="8531806"/>
                  <a:pt x="5188579" y="8488774"/>
                </a:cubicBezTo>
                <a:cubicBezTo>
                  <a:pt x="5174037" y="8466128"/>
                  <a:pt x="5162318" y="8451266"/>
                  <a:pt x="5153416" y="8444190"/>
                </a:cubicBezTo>
                <a:close/>
                <a:moveTo>
                  <a:pt x="5287963" y="8429760"/>
                </a:moveTo>
                <a:lnTo>
                  <a:pt x="5316318" y="8473918"/>
                </a:lnTo>
                <a:lnTo>
                  <a:pt x="5360210" y="8532093"/>
                </a:lnTo>
                <a:cubicBezTo>
                  <a:pt x="5363388" y="8526853"/>
                  <a:pt x="5360251" y="8516877"/>
                  <a:pt x="5350797" y="8502153"/>
                </a:cubicBezTo>
                <a:cubicBezTo>
                  <a:pt x="5341344" y="8487434"/>
                  <a:pt x="5325577" y="8467971"/>
                  <a:pt x="5303496" y="8443773"/>
                </a:cubicBezTo>
                <a:cubicBezTo>
                  <a:pt x="5297679" y="8434710"/>
                  <a:pt x="5292502" y="8430039"/>
                  <a:pt x="5287963" y="8429760"/>
                </a:cubicBezTo>
                <a:close/>
                <a:moveTo>
                  <a:pt x="5906550" y="8425952"/>
                </a:moveTo>
                <a:cubicBezTo>
                  <a:pt x="5911092" y="8426236"/>
                  <a:pt x="5914813" y="8428644"/>
                  <a:pt x="5917721" y="8433174"/>
                </a:cubicBezTo>
                <a:cubicBezTo>
                  <a:pt x="5917548" y="8439681"/>
                  <a:pt x="5917456" y="8442938"/>
                  <a:pt x="5917456" y="8442938"/>
                </a:cubicBezTo>
                <a:close/>
                <a:moveTo>
                  <a:pt x="7458229" y="8410015"/>
                </a:moveTo>
                <a:cubicBezTo>
                  <a:pt x="7450935" y="8408299"/>
                  <a:pt x="7444682" y="8408831"/>
                  <a:pt x="7439469" y="8411613"/>
                </a:cubicBezTo>
                <a:lnTo>
                  <a:pt x="7530883" y="8472184"/>
                </a:lnTo>
                <a:lnTo>
                  <a:pt x="7666076" y="8543065"/>
                </a:lnTo>
                <a:cubicBezTo>
                  <a:pt x="7670008" y="8526948"/>
                  <a:pt x="7656737" y="8508806"/>
                  <a:pt x="7626257" y="8488608"/>
                </a:cubicBezTo>
                <a:cubicBezTo>
                  <a:pt x="7595785" y="8468417"/>
                  <a:pt x="7548113" y="8446180"/>
                  <a:pt x="7483240" y="8421918"/>
                </a:cubicBezTo>
                <a:cubicBezTo>
                  <a:pt x="7473860" y="8415702"/>
                  <a:pt x="7465523" y="8411734"/>
                  <a:pt x="7458229" y="8410015"/>
                </a:cubicBezTo>
                <a:close/>
                <a:moveTo>
                  <a:pt x="5709330" y="8403866"/>
                </a:moveTo>
                <a:cubicBezTo>
                  <a:pt x="5700248" y="8403300"/>
                  <a:pt x="5694894" y="8405141"/>
                  <a:pt x="5693262" y="8409389"/>
                </a:cubicBezTo>
                <a:cubicBezTo>
                  <a:pt x="5696170" y="8413915"/>
                  <a:pt x="5700709" y="8414199"/>
                  <a:pt x="5706879" y="8410238"/>
                </a:cubicBezTo>
                <a:cubicBezTo>
                  <a:pt x="5709966" y="8408256"/>
                  <a:pt x="5710786" y="8406132"/>
                  <a:pt x="5709330" y="8403866"/>
                </a:cubicBezTo>
                <a:close/>
                <a:moveTo>
                  <a:pt x="7098608" y="8391501"/>
                </a:moveTo>
                <a:lnTo>
                  <a:pt x="7074356" y="8412832"/>
                </a:lnTo>
                <a:cubicBezTo>
                  <a:pt x="7057125" y="8438837"/>
                  <a:pt x="7053196" y="8454934"/>
                  <a:pt x="7062575" y="8461151"/>
                </a:cubicBezTo>
                <a:cubicBezTo>
                  <a:pt x="7077691" y="8458690"/>
                  <a:pt x="7087211" y="8449422"/>
                  <a:pt x="7091132" y="8433320"/>
                </a:cubicBezTo>
                <a:cubicBezTo>
                  <a:pt x="7095062" y="8417203"/>
                  <a:pt x="7097544" y="8403271"/>
                  <a:pt x="7098608" y="8391501"/>
                </a:cubicBezTo>
                <a:close/>
                <a:moveTo>
                  <a:pt x="5160705" y="8343558"/>
                </a:moveTo>
                <a:lnTo>
                  <a:pt x="5149268" y="8346106"/>
                </a:lnTo>
                <a:cubicBezTo>
                  <a:pt x="5140006" y="8352051"/>
                  <a:pt x="5136833" y="8357284"/>
                  <a:pt x="5139740" y="8361815"/>
                </a:cubicBezTo>
                <a:cubicBezTo>
                  <a:pt x="5145735" y="8364360"/>
                  <a:pt x="5150320" y="8363020"/>
                  <a:pt x="5153491" y="8357783"/>
                </a:cubicBezTo>
                <a:cubicBezTo>
                  <a:pt x="5156669" y="8352542"/>
                  <a:pt x="5159070" y="8347802"/>
                  <a:pt x="5160705" y="8343558"/>
                </a:cubicBezTo>
                <a:close/>
                <a:moveTo>
                  <a:pt x="5674694" y="8339749"/>
                </a:moveTo>
                <a:cubicBezTo>
                  <a:pt x="5674337" y="8352771"/>
                  <a:pt x="5672620" y="8360272"/>
                  <a:pt x="5669531" y="8362255"/>
                </a:cubicBezTo>
                <a:cubicBezTo>
                  <a:pt x="5666446" y="8364237"/>
                  <a:pt x="5667086" y="8368621"/>
                  <a:pt x="5671448" y="8375420"/>
                </a:cubicBezTo>
                <a:cubicBezTo>
                  <a:pt x="5675812" y="8382210"/>
                  <a:pt x="5682618" y="8382635"/>
                  <a:pt x="5691879" y="8376689"/>
                </a:cubicBezTo>
                <a:cubicBezTo>
                  <a:pt x="5707308" y="8366782"/>
                  <a:pt x="5710661" y="8355036"/>
                  <a:pt x="5701936" y="8341447"/>
                </a:cubicBezTo>
                <a:cubicBezTo>
                  <a:pt x="5695940" y="8338899"/>
                  <a:pt x="5686859" y="8338336"/>
                  <a:pt x="5674694" y="8339749"/>
                </a:cubicBezTo>
                <a:close/>
                <a:moveTo>
                  <a:pt x="8002308" y="8302907"/>
                </a:moveTo>
                <a:cubicBezTo>
                  <a:pt x="8006086" y="8302285"/>
                  <a:pt x="8002238" y="8310647"/>
                  <a:pt x="7990750" y="8327984"/>
                </a:cubicBezTo>
                <a:cubicBezTo>
                  <a:pt x="7950556" y="8388645"/>
                  <a:pt x="7928117" y="8417406"/>
                  <a:pt x="7923428" y="8414298"/>
                </a:cubicBezTo>
                <a:cubicBezTo>
                  <a:pt x="7914057" y="8408089"/>
                  <a:pt x="7917978" y="8391985"/>
                  <a:pt x="7935198" y="8365998"/>
                </a:cubicBezTo>
                <a:cubicBezTo>
                  <a:pt x="7940940" y="8357328"/>
                  <a:pt x="7951893" y="8345886"/>
                  <a:pt x="7968070" y="8331656"/>
                </a:cubicBezTo>
                <a:cubicBezTo>
                  <a:pt x="7987113" y="8313099"/>
                  <a:pt x="7998520" y="8303520"/>
                  <a:pt x="8002308" y="8302907"/>
                </a:cubicBezTo>
                <a:close/>
                <a:moveTo>
                  <a:pt x="5470610" y="8235710"/>
                </a:moveTo>
                <a:lnTo>
                  <a:pt x="5498969" y="8279873"/>
                </a:lnTo>
                <a:lnTo>
                  <a:pt x="5496517" y="8286245"/>
                </a:lnTo>
                <a:cubicBezTo>
                  <a:pt x="5489074" y="8281429"/>
                  <a:pt x="5483033" y="8280512"/>
                  <a:pt x="5478404" y="8283485"/>
                </a:cubicBezTo>
                <a:cubicBezTo>
                  <a:pt x="5473778" y="8286456"/>
                  <a:pt x="5474371" y="8292468"/>
                  <a:pt x="5480187" y="8301526"/>
                </a:cubicBezTo>
                <a:cubicBezTo>
                  <a:pt x="5481641" y="8303792"/>
                  <a:pt x="5483779" y="8308818"/>
                  <a:pt x="5486593" y="8316604"/>
                </a:cubicBezTo>
                <a:cubicBezTo>
                  <a:pt x="5489417" y="8324389"/>
                  <a:pt x="5491550" y="8329413"/>
                  <a:pt x="5493004" y="8331679"/>
                </a:cubicBezTo>
                <a:cubicBezTo>
                  <a:pt x="5501729" y="8345267"/>
                  <a:pt x="5508453" y="8348948"/>
                  <a:pt x="5513171" y="8342717"/>
                </a:cubicBezTo>
                <a:cubicBezTo>
                  <a:pt x="5517885" y="8336490"/>
                  <a:pt x="5516611" y="8327716"/>
                  <a:pt x="5509339" y="8316394"/>
                </a:cubicBezTo>
                <a:cubicBezTo>
                  <a:pt x="5499160" y="8300539"/>
                  <a:pt x="5503878" y="8294308"/>
                  <a:pt x="5523494" y="8297712"/>
                </a:cubicBezTo>
                <a:cubicBezTo>
                  <a:pt x="5529489" y="8300256"/>
                  <a:pt x="5534030" y="8300540"/>
                  <a:pt x="5537110" y="8298561"/>
                </a:cubicBezTo>
                <a:cubicBezTo>
                  <a:pt x="5540197" y="8296579"/>
                  <a:pt x="5539199" y="8291623"/>
                  <a:pt x="5534107" y="8283696"/>
                </a:cubicBezTo>
                <a:cubicBezTo>
                  <a:pt x="5529018" y="8275768"/>
                  <a:pt x="5522428" y="8267207"/>
                  <a:pt x="5514346" y="8258006"/>
                </a:cubicBezTo>
                <a:cubicBezTo>
                  <a:pt x="5506256" y="8248807"/>
                  <a:pt x="5499214" y="8242933"/>
                  <a:pt x="5493219" y="8240385"/>
                </a:cubicBezTo>
                <a:close/>
                <a:moveTo>
                  <a:pt x="8721858" y="8232585"/>
                </a:moveTo>
                <a:lnTo>
                  <a:pt x="8728889" y="8237245"/>
                </a:lnTo>
                <a:lnTo>
                  <a:pt x="8720279" y="8250238"/>
                </a:lnTo>
                <a:cubicBezTo>
                  <a:pt x="8715590" y="8247131"/>
                  <a:pt x="8716113" y="8241254"/>
                  <a:pt x="8721858" y="8232585"/>
                </a:cubicBezTo>
                <a:close/>
                <a:moveTo>
                  <a:pt x="8677693" y="8226693"/>
                </a:moveTo>
                <a:cubicBezTo>
                  <a:pt x="8680299" y="8225303"/>
                  <a:pt x="8682773" y="8225386"/>
                  <a:pt x="8685118" y="8226940"/>
                </a:cubicBezTo>
                <a:lnTo>
                  <a:pt x="8676506" y="8239937"/>
                </a:lnTo>
                <a:lnTo>
                  <a:pt x="8667896" y="8252930"/>
                </a:lnTo>
                <a:cubicBezTo>
                  <a:pt x="8663207" y="8249823"/>
                  <a:pt x="8663733" y="8243948"/>
                  <a:pt x="8669477" y="8235277"/>
                </a:cubicBezTo>
                <a:cubicBezTo>
                  <a:pt x="8672349" y="8230943"/>
                  <a:pt x="8675087" y="8228082"/>
                  <a:pt x="8677693" y="8226693"/>
                </a:cubicBezTo>
                <a:close/>
                <a:moveTo>
                  <a:pt x="8442074" y="8112656"/>
                </a:moveTo>
                <a:cubicBezTo>
                  <a:pt x="8447288" y="8109873"/>
                  <a:pt x="8452240" y="8110034"/>
                  <a:pt x="8456931" y="8113143"/>
                </a:cubicBezTo>
                <a:cubicBezTo>
                  <a:pt x="8466310" y="8119358"/>
                  <a:pt x="8465248" y="8131129"/>
                  <a:pt x="8453759" y="8148464"/>
                </a:cubicBezTo>
                <a:cubicBezTo>
                  <a:pt x="8448016" y="8157134"/>
                  <a:pt x="8440469" y="8158358"/>
                  <a:pt x="8431089" y="8152143"/>
                </a:cubicBezTo>
                <a:cubicBezTo>
                  <a:pt x="8421707" y="8145928"/>
                  <a:pt x="8419894" y="8138499"/>
                  <a:pt x="8425638" y="8129831"/>
                </a:cubicBezTo>
                <a:cubicBezTo>
                  <a:pt x="8431382" y="8121163"/>
                  <a:pt x="8436861" y="8115437"/>
                  <a:pt x="8442074" y="8112656"/>
                </a:cubicBezTo>
                <a:close/>
                <a:moveTo>
                  <a:pt x="8406912" y="8089357"/>
                </a:moveTo>
                <a:cubicBezTo>
                  <a:pt x="8412127" y="8086575"/>
                  <a:pt x="8417077" y="8086736"/>
                  <a:pt x="8421768" y="8089845"/>
                </a:cubicBezTo>
                <a:lnTo>
                  <a:pt x="8427209" y="8112171"/>
                </a:lnTo>
                <a:lnTo>
                  <a:pt x="8388897" y="8124186"/>
                </a:lnTo>
                <a:lnTo>
                  <a:pt x="8390476" y="8106531"/>
                </a:lnTo>
                <a:cubicBezTo>
                  <a:pt x="8396220" y="8097865"/>
                  <a:pt x="8401697" y="8092138"/>
                  <a:pt x="8406912" y="8089357"/>
                </a:cubicBezTo>
                <a:close/>
                <a:moveTo>
                  <a:pt x="8296902" y="8049202"/>
                </a:moveTo>
                <a:cubicBezTo>
                  <a:pt x="8300681" y="8048589"/>
                  <a:pt x="8306085" y="8050613"/>
                  <a:pt x="8313116" y="8055272"/>
                </a:cubicBezTo>
                <a:cubicBezTo>
                  <a:pt x="8322496" y="8061487"/>
                  <a:pt x="8320803" y="8066592"/>
                  <a:pt x="8308028" y="8070603"/>
                </a:cubicBezTo>
                <a:cubicBezTo>
                  <a:pt x="8295245" y="8074607"/>
                  <a:pt x="8289389" y="8070727"/>
                  <a:pt x="8290443" y="8058951"/>
                </a:cubicBezTo>
                <a:cubicBezTo>
                  <a:pt x="8290969" y="8053063"/>
                  <a:pt x="8293124" y="8049814"/>
                  <a:pt x="8296902" y="8049202"/>
                </a:cubicBezTo>
                <a:close/>
                <a:moveTo>
                  <a:pt x="8249824" y="8013335"/>
                </a:moveTo>
                <a:cubicBezTo>
                  <a:pt x="8254514" y="8016443"/>
                  <a:pt x="8261544" y="8021101"/>
                  <a:pt x="8270923" y="8027316"/>
                </a:cubicBezTo>
                <a:lnTo>
                  <a:pt x="8269344" y="8044970"/>
                </a:lnTo>
                <a:cubicBezTo>
                  <a:pt x="8247433" y="8067853"/>
                  <a:pt x="8238062" y="8061642"/>
                  <a:pt x="8241213" y="8026330"/>
                </a:cubicBezTo>
                <a:cubicBezTo>
                  <a:pt x="8242275" y="8014561"/>
                  <a:pt x="8245141" y="8010233"/>
                  <a:pt x="8249824" y="8013335"/>
                </a:cubicBezTo>
                <a:close/>
                <a:moveTo>
                  <a:pt x="8560275" y="7957175"/>
                </a:moveTo>
                <a:cubicBezTo>
                  <a:pt x="8575398" y="7954722"/>
                  <a:pt x="8587637" y="7956604"/>
                  <a:pt x="8597015" y="7962820"/>
                </a:cubicBezTo>
                <a:cubicBezTo>
                  <a:pt x="8611607" y="7966253"/>
                  <a:pt x="8620531" y="7970602"/>
                  <a:pt x="8623783" y="7975872"/>
                </a:cubicBezTo>
                <a:cubicBezTo>
                  <a:pt x="8627037" y="7981144"/>
                  <a:pt x="8624619" y="7987336"/>
                  <a:pt x="8616535" y="7994455"/>
                </a:cubicBezTo>
                <a:cubicBezTo>
                  <a:pt x="8595668" y="8005576"/>
                  <a:pt x="8573525" y="8003354"/>
                  <a:pt x="8550084" y="7987822"/>
                </a:cubicBezTo>
                <a:cubicBezTo>
                  <a:pt x="8531335" y="7975399"/>
                  <a:pt x="8523383" y="7967028"/>
                  <a:pt x="8526259" y="7962686"/>
                </a:cubicBezTo>
                <a:cubicBezTo>
                  <a:pt x="8529125" y="7958360"/>
                  <a:pt x="8540470" y="7956525"/>
                  <a:pt x="8560275" y="7957175"/>
                </a:cubicBezTo>
                <a:close/>
                <a:moveTo>
                  <a:pt x="6012281" y="7919537"/>
                </a:moveTo>
                <a:cubicBezTo>
                  <a:pt x="6007331" y="7919371"/>
                  <a:pt x="6003421" y="7921456"/>
                  <a:pt x="6000550" y="7925791"/>
                </a:cubicBezTo>
                <a:lnTo>
                  <a:pt x="6018489" y="7975078"/>
                </a:lnTo>
                <a:cubicBezTo>
                  <a:pt x="6032551" y="7984394"/>
                  <a:pt x="6042457" y="7984732"/>
                  <a:pt x="6048200" y="7976064"/>
                </a:cubicBezTo>
                <a:cubicBezTo>
                  <a:pt x="6059688" y="7958726"/>
                  <a:pt x="6053700" y="7942309"/>
                  <a:pt x="6030261" y="7926777"/>
                </a:cubicBezTo>
                <a:cubicBezTo>
                  <a:pt x="6023226" y="7922116"/>
                  <a:pt x="6017233" y="7919702"/>
                  <a:pt x="6012281" y="7919537"/>
                </a:cubicBezTo>
                <a:close/>
                <a:moveTo>
                  <a:pt x="8632469" y="7878763"/>
                </a:moveTo>
                <a:cubicBezTo>
                  <a:pt x="8636248" y="7878150"/>
                  <a:pt x="8641652" y="7880175"/>
                  <a:pt x="8648687" y="7884836"/>
                </a:cubicBezTo>
                <a:cubicBezTo>
                  <a:pt x="8658059" y="7891046"/>
                  <a:pt x="8656367" y="7896149"/>
                  <a:pt x="8643594" y="7900160"/>
                </a:cubicBezTo>
                <a:cubicBezTo>
                  <a:pt x="8630818" y="7904171"/>
                  <a:pt x="8624953" y="7900286"/>
                  <a:pt x="8626009" y="7888509"/>
                </a:cubicBezTo>
                <a:cubicBezTo>
                  <a:pt x="8626540" y="7882623"/>
                  <a:pt x="8628692" y="7879374"/>
                  <a:pt x="8632469" y="7878763"/>
                </a:cubicBezTo>
                <a:close/>
                <a:moveTo>
                  <a:pt x="8554724" y="7831919"/>
                </a:moveTo>
                <a:cubicBezTo>
                  <a:pt x="8563455" y="7831474"/>
                  <a:pt x="8571335" y="7833582"/>
                  <a:pt x="8578365" y="7838241"/>
                </a:cubicBezTo>
                <a:cubicBezTo>
                  <a:pt x="8577321" y="7850000"/>
                  <a:pt x="8578608" y="7863328"/>
                  <a:pt x="8582236" y="7878205"/>
                </a:cubicBezTo>
                <a:cubicBezTo>
                  <a:pt x="8561378" y="7889332"/>
                  <a:pt x="8543926" y="7890219"/>
                  <a:pt x="8529863" y="7880902"/>
                </a:cubicBezTo>
                <a:cubicBezTo>
                  <a:pt x="8530907" y="7869142"/>
                  <a:pt x="8529611" y="7855809"/>
                  <a:pt x="8525984" y="7840931"/>
                </a:cubicBezTo>
                <a:cubicBezTo>
                  <a:pt x="8536414" y="7835367"/>
                  <a:pt x="8545994" y="7832365"/>
                  <a:pt x="8554724" y="7831919"/>
                </a:cubicBezTo>
                <a:close/>
                <a:moveTo>
                  <a:pt x="8375149" y="7778387"/>
                </a:moveTo>
                <a:cubicBezTo>
                  <a:pt x="8354281" y="7789510"/>
                  <a:pt x="8343331" y="7800953"/>
                  <a:pt x="8342277" y="7812729"/>
                </a:cubicBezTo>
                <a:cubicBezTo>
                  <a:pt x="8351647" y="7818938"/>
                  <a:pt x="8362081" y="7813378"/>
                  <a:pt x="8373558" y="7796057"/>
                </a:cubicBezTo>
                <a:cubicBezTo>
                  <a:pt x="8379302" y="7787387"/>
                  <a:pt x="8379838" y="7781494"/>
                  <a:pt x="8375149" y="7778387"/>
                </a:cubicBezTo>
                <a:close/>
                <a:moveTo>
                  <a:pt x="7785698" y="7705804"/>
                </a:moveTo>
                <a:lnTo>
                  <a:pt x="7731735" y="7726148"/>
                </a:lnTo>
                <a:lnTo>
                  <a:pt x="7823157" y="7786726"/>
                </a:lnTo>
                <a:lnTo>
                  <a:pt x="7821568" y="7804392"/>
                </a:lnTo>
                <a:cubicBezTo>
                  <a:pt x="7801772" y="7803730"/>
                  <a:pt x="7787561" y="7809911"/>
                  <a:pt x="7778950" y="7822905"/>
                </a:cubicBezTo>
                <a:cubicBezTo>
                  <a:pt x="7770341" y="7835900"/>
                  <a:pt x="7775406" y="7848606"/>
                  <a:pt x="7794158" y="7861031"/>
                </a:cubicBezTo>
                <a:cubicBezTo>
                  <a:pt x="7798848" y="7864139"/>
                  <a:pt x="7806788" y="7872524"/>
                  <a:pt x="7817972" y="7886184"/>
                </a:cubicBezTo>
                <a:cubicBezTo>
                  <a:pt x="7829175" y="7899832"/>
                  <a:pt x="7837107" y="7908214"/>
                  <a:pt x="7841799" y="7911321"/>
                </a:cubicBezTo>
                <a:cubicBezTo>
                  <a:pt x="7869928" y="7929960"/>
                  <a:pt x="7887391" y="7929057"/>
                  <a:pt x="7894189" y="7908614"/>
                </a:cubicBezTo>
                <a:cubicBezTo>
                  <a:pt x="7900977" y="7888186"/>
                  <a:pt x="7892660" y="7870200"/>
                  <a:pt x="7869218" y="7854668"/>
                </a:cubicBezTo>
                <a:cubicBezTo>
                  <a:pt x="7836399" y="7832921"/>
                  <a:pt x="7843196" y="7812475"/>
                  <a:pt x="7889610" y="7793356"/>
                </a:cubicBezTo>
                <a:cubicBezTo>
                  <a:pt x="7904724" y="7790898"/>
                  <a:pt x="7915157" y="7785336"/>
                  <a:pt x="7920890" y="7776684"/>
                </a:cubicBezTo>
                <a:cubicBezTo>
                  <a:pt x="7926635" y="7768015"/>
                  <a:pt x="7921307" y="7758236"/>
                  <a:pt x="7904897" y="7747363"/>
                </a:cubicBezTo>
                <a:cubicBezTo>
                  <a:pt x="7888487" y="7736490"/>
                  <a:pt x="7868297" y="7726236"/>
                  <a:pt x="7844339" y="7716587"/>
                </a:cubicBezTo>
                <a:cubicBezTo>
                  <a:pt x="7820361" y="7706947"/>
                  <a:pt x="7800820" y="7703352"/>
                  <a:pt x="7785698" y="7705804"/>
                </a:cubicBezTo>
                <a:close/>
                <a:moveTo>
                  <a:pt x="8319759" y="7648164"/>
                </a:moveTo>
                <a:cubicBezTo>
                  <a:pt x="8304634" y="7650616"/>
                  <a:pt x="8283776" y="7661743"/>
                  <a:pt x="8257174" y="7681519"/>
                </a:cubicBezTo>
                <a:cubicBezTo>
                  <a:pt x="8264439" y="7711278"/>
                  <a:pt x="8265208" y="7730489"/>
                  <a:pt x="8259464" y="7739157"/>
                </a:cubicBezTo>
                <a:cubicBezTo>
                  <a:pt x="8253721" y="7747827"/>
                  <a:pt x="8257885" y="7756811"/>
                  <a:pt x="8271955" y="7766133"/>
                </a:cubicBezTo>
                <a:cubicBezTo>
                  <a:pt x="8286017" y="7775451"/>
                  <a:pt x="8301657" y="7767113"/>
                  <a:pt x="8318888" y="7741108"/>
                </a:cubicBezTo>
                <a:cubicBezTo>
                  <a:pt x="8347594" y="7697782"/>
                  <a:pt x="8347888" y="7666804"/>
                  <a:pt x="8319759" y="7648164"/>
                </a:cubicBezTo>
                <a:close/>
                <a:moveTo>
                  <a:pt x="8849538" y="7554981"/>
                </a:moveTo>
                <a:cubicBezTo>
                  <a:pt x="8854489" y="7555147"/>
                  <a:pt x="8859309" y="7556784"/>
                  <a:pt x="8863998" y="7559891"/>
                </a:cubicBezTo>
                <a:cubicBezTo>
                  <a:pt x="8867635" y="7574753"/>
                  <a:pt x="8869448" y="7582202"/>
                  <a:pt x="8869448" y="7582202"/>
                </a:cubicBezTo>
                <a:lnTo>
                  <a:pt x="8834287" y="7558903"/>
                </a:lnTo>
                <a:cubicBezTo>
                  <a:pt x="8839504" y="7556123"/>
                  <a:pt x="8844586" y="7554816"/>
                  <a:pt x="8849538" y="7554981"/>
                </a:cubicBezTo>
                <a:close/>
                <a:moveTo>
                  <a:pt x="1142658" y="6365641"/>
                </a:moveTo>
                <a:cubicBezTo>
                  <a:pt x="1142422" y="6377462"/>
                  <a:pt x="1137303" y="6385940"/>
                  <a:pt x="1127302" y="6391095"/>
                </a:cubicBezTo>
                <a:cubicBezTo>
                  <a:pt x="1112555" y="6387021"/>
                  <a:pt x="1105167" y="6384971"/>
                  <a:pt x="1105167" y="6384971"/>
                </a:cubicBezTo>
                <a:close/>
                <a:moveTo>
                  <a:pt x="944512" y="6020460"/>
                </a:moveTo>
                <a:cubicBezTo>
                  <a:pt x="947638" y="6018848"/>
                  <a:pt x="951643" y="6019709"/>
                  <a:pt x="956525" y="6023043"/>
                </a:cubicBezTo>
                <a:cubicBezTo>
                  <a:pt x="966282" y="6029711"/>
                  <a:pt x="963669" y="6036895"/>
                  <a:pt x="948668" y="6044630"/>
                </a:cubicBezTo>
                <a:cubicBezTo>
                  <a:pt x="938675" y="6049782"/>
                  <a:pt x="935046" y="6045817"/>
                  <a:pt x="937777" y="6032711"/>
                </a:cubicBezTo>
                <a:cubicBezTo>
                  <a:pt x="939140" y="6026155"/>
                  <a:pt x="941386" y="6022072"/>
                  <a:pt x="944512" y="6020460"/>
                </a:cubicBezTo>
                <a:close/>
                <a:moveTo>
                  <a:pt x="1010066" y="5942823"/>
                </a:moveTo>
                <a:cubicBezTo>
                  <a:pt x="1019822" y="5949469"/>
                  <a:pt x="1032094" y="5954842"/>
                  <a:pt x="1046850" y="5958934"/>
                </a:cubicBezTo>
                <a:cubicBezTo>
                  <a:pt x="1046389" y="5982570"/>
                  <a:pt x="1038640" y="5998242"/>
                  <a:pt x="1023647" y="6005971"/>
                </a:cubicBezTo>
                <a:cubicBezTo>
                  <a:pt x="1013891" y="5999324"/>
                  <a:pt x="1001628" y="5993946"/>
                  <a:pt x="986872" y="5989856"/>
                </a:cubicBezTo>
                <a:cubicBezTo>
                  <a:pt x="987332" y="5966220"/>
                  <a:pt x="995072" y="5950552"/>
                  <a:pt x="1010066" y="5942823"/>
                </a:cubicBezTo>
                <a:close/>
                <a:moveTo>
                  <a:pt x="594767" y="5928884"/>
                </a:moveTo>
                <a:cubicBezTo>
                  <a:pt x="599766" y="5926305"/>
                  <a:pt x="604640" y="5929631"/>
                  <a:pt x="609407" y="5938874"/>
                </a:cubicBezTo>
                <a:lnTo>
                  <a:pt x="601909" y="5942738"/>
                </a:lnTo>
                <a:close/>
                <a:moveTo>
                  <a:pt x="930248" y="5898448"/>
                </a:moveTo>
                <a:cubicBezTo>
                  <a:pt x="935842" y="5897024"/>
                  <a:pt x="939235" y="5897467"/>
                  <a:pt x="940430" y="5899782"/>
                </a:cubicBezTo>
                <a:cubicBezTo>
                  <a:pt x="942808" y="5904392"/>
                  <a:pt x="938876" y="5915192"/>
                  <a:pt x="928648" y="5932162"/>
                </a:cubicBezTo>
                <a:cubicBezTo>
                  <a:pt x="923412" y="5946562"/>
                  <a:pt x="915799" y="5956328"/>
                  <a:pt x="905798" y="5961482"/>
                </a:cubicBezTo>
                <a:cubicBezTo>
                  <a:pt x="895683" y="5972546"/>
                  <a:pt x="887533" y="5978214"/>
                  <a:pt x="881345" y="5978483"/>
                </a:cubicBezTo>
                <a:cubicBezTo>
                  <a:pt x="875156" y="5978752"/>
                  <a:pt x="870931" y="5973620"/>
                  <a:pt x="868660" y="5963092"/>
                </a:cubicBezTo>
                <a:cubicBezTo>
                  <a:pt x="869131" y="5939451"/>
                  <a:pt x="881870" y="5921204"/>
                  <a:pt x="906865" y="5908317"/>
                </a:cubicBezTo>
                <a:cubicBezTo>
                  <a:pt x="916860" y="5903164"/>
                  <a:pt x="924654" y="5899873"/>
                  <a:pt x="930248" y="5898448"/>
                </a:cubicBezTo>
                <a:close/>
                <a:moveTo>
                  <a:pt x="617969" y="5881843"/>
                </a:moveTo>
                <a:cubicBezTo>
                  <a:pt x="622968" y="5879264"/>
                  <a:pt x="627840" y="5882591"/>
                  <a:pt x="632608" y="5891834"/>
                </a:cubicBezTo>
                <a:cubicBezTo>
                  <a:pt x="637374" y="5901076"/>
                  <a:pt x="637256" y="5906976"/>
                  <a:pt x="632256" y="5909555"/>
                </a:cubicBezTo>
                <a:lnTo>
                  <a:pt x="625111" y="5895697"/>
                </a:lnTo>
                <a:close/>
                <a:moveTo>
                  <a:pt x="1161081" y="5812321"/>
                </a:moveTo>
                <a:cubicBezTo>
                  <a:pt x="1151091" y="5817473"/>
                  <a:pt x="1150854" y="5829293"/>
                  <a:pt x="1160375" y="5847762"/>
                </a:cubicBezTo>
                <a:cubicBezTo>
                  <a:pt x="1165142" y="5857005"/>
                  <a:pt x="1170025" y="5860348"/>
                  <a:pt x="1175027" y="5857770"/>
                </a:cubicBezTo>
                <a:cubicBezTo>
                  <a:pt x="1175493" y="5834127"/>
                  <a:pt x="1170847" y="5818986"/>
                  <a:pt x="1161081" y="5812321"/>
                </a:cubicBezTo>
                <a:close/>
                <a:moveTo>
                  <a:pt x="1254721" y="5768424"/>
                </a:moveTo>
                <a:cubicBezTo>
                  <a:pt x="1249780" y="5768049"/>
                  <a:pt x="1243562" y="5769796"/>
                  <a:pt x="1236062" y="5773663"/>
                </a:cubicBezTo>
                <a:cubicBezTo>
                  <a:pt x="1221069" y="5781393"/>
                  <a:pt x="1220717" y="5799114"/>
                  <a:pt x="1235013" y="5826841"/>
                </a:cubicBezTo>
                <a:cubicBezTo>
                  <a:pt x="1258831" y="5873035"/>
                  <a:pt x="1285731" y="5888402"/>
                  <a:pt x="1315724" y="5872938"/>
                </a:cubicBezTo>
                <a:cubicBezTo>
                  <a:pt x="1320962" y="5858542"/>
                  <a:pt x="1321422" y="5834905"/>
                  <a:pt x="1317135" y="5802036"/>
                </a:cubicBezTo>
                <a:cubicBezTo>
                  <a:pt x="1287613" y="5793861"/>
                  <a:pt x="1270468" y="5785161"/>
                  <a:pt x="1265703" y="5775918"/>
                </a:cubicBezTo>
                <a:cubicBezTo>
                  <a:pt x="1263319" y="5771298"/>
                  <a:pt x="1259658" y="5768800"/>
                  <a:pt x="1254721" y="5768424"/>
                </a:cubicBezTo>
                <a:close/>
                <a:moveTo>
                  <a:pt x="834497" y="5721947"/>
                </a:moveTo>
                <a:cubicBezTo>
                  <a:pt x="838186" y="5722968"/>
                  <a:pt x="841219" y="5725789"/>
                  <a:pt x="843602" y="5730411"/>
                </a:cubicBezTo>
                <a:cubicBezTo>
                  <a:pt x="853132" y="5748894"/>
                  <a:pt x="852907" y="5760709"/>
                  <a:pt x="842905" y="5765867"/>
                </a:cubicBezTo>
                <a:cubicBezTo>
                  <a:pt x="832904" y="5771025"/>
                  <a:pt x="823147" y="5764354"/>
                  <a:pt x="813618" y="5745870"/>
                </a:cubicBezTo>
                <a:cubicBezTo>
                  <a:pt x="808851" y="5736627"/>
                  <a:pt x="811464" y="5729441"/>
                  <a:pt x="821465" y="5724285"/>
                </a:cubicBezTo>
                <a:cubicBezTo>
                  <a:pt x="826466" y="5721706"/>
                  <a:pt x="830809" y="5720926"/>
                  <a:pt x="834497" y="5721947"/>
                </a:cubicBezTo>
                <a:close/>
                <a:moveTo>
                  <a:pt x="866452" y="5701090"/>
                </a:moveTo>
                <a:lnTo>
                  <a:pt x="881094" y="5711080"/>
                </a:lnTo>
                <a:cubicBezTo>
                  <a:pt x="890621" y="5729565"/>
                  <a:pt x="890397" y="5741380"/>
                  <a:pt x="880396" y="5746536"/>
                </a:cubicBezTo>
                <a:lnTo>
                  <a:pt x="858253" y="5740395"/>
                </a:lnTo>
                <a:close/>
                <a:moveTo>
                  <a:pt x="959415" y="5644384"/>
                </a:moveTo>
                <a:cubicBezTo>
                  <a:pt x="962540" y="5642774"/>
                  <a:pt x="966542" y="5643634"/>
                  <a:pt x="971425" y="5646966"/>
                </a:cubicBezTo>
                <a:cubicBezTo>
                  <a:pt x="981191" y="5653632"/>
                  <a:pt x="978569" y="5660823"/>
                  <a:pt x="963578" y="5668553"/>
                </a:cubicBezTo>
                <a:cubicBezTo>
                  <a:pt x="953576" y="5673709"/>
                  <a:pt x="949946" y="5669742"/>
                  <a:pt x="952676" y="5656633"/>
                </a:cubicBezTo>
                <a:cubicBezTo>
                  <a:pt x="954047" y="5650077"/>
                  <a:pt x="956293" y="5645994"/>
                  <a:pt x="959415" y="5644384"/>
                </a:cubicBezTo>
                <a:close/>
                <a:moveTo>
                  <a:pt x="994453" y="5608786"/>
                </a:moveTo>
                <a:cubicBezTo>
                  <a:pt x="999452" y="5606208"/>
                  <a:pt x="1009273" y="5609914"/>
                  <a:pt x="1023916" y="5619903"/>
                </a:cubicBezTo>
                <a:cubicBezTo>
                  <a:pt x="1033672" y="5626572"/>
                  <a:pt x="1036052" y="5631184"/>
                  <a:pt x="1031059" y="5633758"/>
                </a:cubicBezTo>
                <a:cubicBezTo>
                  <a:pt x="1026059" y="5636336"/>
                  <a:pt x="1018564" y="5640202"/>
                  <a:pt x="1008564" y="5645357"/>
                </a:cubicBezTo>
                <a:lnTo>
                  <a:pt x="993921" y="5635368"/>
                </a:lnTo>
                <a:cubicBezTo>
                  <a:pt x="989279" y="5620223"/>
                  <a:pt x="989454" y="5611363"/>
                  <a:pt x="994453" y="5608786"/>
                </a:cubicBezTo>
                <a:close/>
                <a:moveTo>
                  <a:pt x="1411458" y="5303877"/>
                </a:moveTo>
                <a:cubicBezTo>
                  <a:pt x="1404674" y="5302989"/>
                  <a:pt x="1396285" y="5305122"/>
                  <a:pt x="1386290" y="5310276"/>
                </a:cubicBezTo>
                <a:cubicBezTo>
                  <a:pt x="1381288" y="5312855"/>
                  <a:pt x="1370096" y="5315696"/>
                  <a:pt x="1352713" y="5318795"/>
                </a:cubicBezTo>
                <a:cubicBezTo>
                  <a:pt x="1335337" y="5321918"/>
                  <a:pt x="1324149" y="5324754"/>
                  <a:pt x="1319149" y="5327335"/>
                </a:cubicBezTo>
                <a:cubicBezTo>
                  <a:pt x="1289157" y="5342796"/>
                  <a:pt x="1281427" y="5358482"/>
                  <a:pt x="1295956" y="5374389"/>
                </a:cubicBezTo>
                <a:cubicBezTo>
                  <a:pt x="1310477" y="5390277"/>
                  <a:pt x="1330235" y="5391792"/>
                  <a:pt x="1355230" y="5378905"/>
                </a:cubicBezTo>
                <a:cubicBezTo>
                  <a:pt x="1390223" y="5360864"/>
                  <a:pt x="1404756" y="5376770"/>
                  <a:pt x="1398804" y="5426614"/>
                </a:cubicBezTo>
                <a:cubicBezTo>
                  <a:pt x="1393577" y="5441007"/>
                  <a:pt x="1393343" y="5452828"/>
                  <a:pt x="1398100" y="5462053"/>
                </a:cubicBezTo>
                <a:cubicBezTo>
                  <a:pt x="1402864" y="5471296"/>
                  <a:pt x="1414000" y="5471415"/>
                  <a:pt x="1431498" y="5462395"/>
                </a:cubicBezTo>
                <a:cubicBezTo>
                  <a:pt x="1448994" y="5453372"/>
                  <a:pt x="1467794" y="5440750"/>
                  <a:pt x="1487905" y="5424543"/>
                </a:cubicBezTo>
                <a:cubicBezTo>
                  <a:pt x="1508016" y="5408314"/>
                  <a:pt x="1520687" y="5393008"/>
                  <a:pt x="1525921" y="5378610"/>
                </a:cubicBezTo>
                <a:lnTo>
                  <a:pt x="1534485" y="5321581"/>
                </a:lnTo>
                <a:lnTo>
                  <a:pt x="1437007" y="5371839"/>
                </a:lnTo>
                <a:lnTo>
                  <a:pt x="1422361" y="5361833"/>
                </a:lnTo>
                <a:cubicBezTo>
                  <a:pt x="1432595" y="5344876"/>
                  <a:pt x="1434133" y="5329455"/>
                  <a:pt x="1426991" y="5315599"/>
                </a:cubicBezTo>
                <a:cubicBezTo>
                  <a:pt x="1423418" y="5308671"/>
                  <a:pt x="1418240" y="5304764"/>
                  <a:pt x="1411458" y="5303877"/>
                </a:cubicBezTo>
                <a:close/>
                <a:moveTo>
                  <a:pt x="629952" y="5279208"/>
                </a:moveTo>
                <a:cubicBezTo>
                  <a:pt x="634956" y="5276629"/>
                  <a:pt x="639831" y="5279954"/>
                  <a:pt x="644595" y="5289197"/>
                </a:cubicBezTo>
                <a:cubicBezTo>
                  <a:pt x="649361" y="5298439"/>
                  <a:pt x="649242" y="5304338"/>
                  <a:pt x="644242" y="5306917"/>
                </a:cubicBezTo>
                <a:cubicBezTo>
                  <a:pt x="639243" y="5309494"/>
                  <a:pt x="634367" y="5306171"/>
                  <a:pt x="629602" y="5296929"/>
                </a:cubicBezTo>
                <a:cubicBezTo>
                  <a:pt x="624837" y="5287684"/>
                  <a:pt x="624955" y="5281786"/>
                  <a:pt x="629952" y="5279208"/>
                </a:cubicBezTo>
                <a:close/>
                <a:moveTo>
                  <a:pt x="587780" y="5160602"/>
                </a:moveTo>
                <a:cubicBezTo>
                  <a:pt x="592781" y="5158024"/>
                  <a:pt x="597666" y="5161366"/>
                  <a:pt x="602422" y="5170591"/>
                </a:cubicBezTo>
                <a:lnTo>
                  <a:pt x="594923" y="5174456"/>
                </a:lnTo>
                <a:lnTo>
                  <a:pt x="587430" y="5178321"/>
                </a:lnTo>
                <a:cubicBezTo>
                  <a:pt x="582672" y="5169096"/>
                  <a:pt x="582780" y="5163179"/>
                  <a:pt x="587780" y="5160602"/>
                </a:cubicBezTo>
                <a:close/>
                <a:moveTo>
                  <a:pt x="840253" y="5153239"/>
                </a:moveTo>
                <a:cubicBezTo>
                  <a:pt x="850244" y="5148088"/>
                  <a:pt x="862390" y="5159366"/>
                  <a:pt x="876676" y="5187075"/>
                </a:cubicBezTo>
                <a:cubicBezTo>
                  <a:pt x="881442" y="5196318"/>
                  <a:pt x="886088" y="5211460"/>
                  <a:pt x="890619" y="5232523"/>
                </a:cubicBezTo>
                <a:cubicBezTo>
                  <a:pt x="897529" y="5258200"/>
                  <a:pt x="900327" y="5272829"/>
                  <a:pt x="899015" y="5276435"/>
                </a:cubicBezTo>
                <a:cubicBezTo>
                  <a:pt x="897714" y="5280037"/>
                  <a:pt x="892292" y="5272598"/>
                  <a:pt x="882762" y="5254113"/>
                </a:cubicBezTo>
                <a:cubicBezTo>
                  <a:pt x="849414" y="5189434"/>
                  <a:pt x="835253" y="5155817"/>
                  <a:pt x="840253" y="5153239"/>
                </a:cubicBezTo>
                <a:close/>
                <a:moveTo>
                  <a:pt x="662409" y="5139661"/>
                </a:moveTo>
                <a:cubicBezTo>
                  <a:pt x="696696" y="5157083"/>
                  <a:pt x="708723" y="5174257"/>
                  <a:pt x="698487" y="5191235"/>
                </a:cubicBezTo>
                <a:cubicBezTo>
                  <a:pt x="688494" y="5196387"/>
                  <a:pt x="678729" y="5189722"/>
                  <a:pt x="669206" y="5171255"/>
                </a:cubicBezTo>
                <a:cubicBezTo>
                  <a:pt x="659677" y="5152771"/>
                  <a:pt x="657409" y="5142242"/>
                  <a:pt x="662409" y="5139661"/>
                </a:cubicBezTo>
                <a:close/>
                <a:moveTo>
                  <a:pt x="522060" y="5106771"/>
                </a:moveTo>
                <a:cubicBezTo>
                  <a:pt x="531591" y="5125258"/>
                  <a:pt x="496371" y="5155114"/>
                  <a:pt x="416390" y="5196353"/>
                </a:cubicBezTo>
                <a:cubicBezTo>
                  <a:pt x="391397" y="5209239"/>
                  <a:pt x="376514" y="5211052"/>
                  <a:pt x="371747" y="5201812"/>
                </a:cubicBezTo>
                <a:cubicBezTo>
                  <a:pt x="362227" y="5183344"/>
                  <a:pt x="384959" y="5159923"/>
                  <a:pt x="439936" y="5131576"/>
                </a:cubicBezTo>
                <a:close/>
                <a:moveTo>
                  <a:pt x="590257" y="5036533"/>
                </a:moveTo>
                <a:lnTo>
                  <a:pt x="657027" y="5037185"/>
                </a:lnTo>
                <a:cubicBezTo>
                  <a:pt x="656793" y="5049006"/>
                  <a:pt x="646673" y="5060062"/>
                  <a:pt x="626681" y="5070370"/>
                </a:cubicBezTo>
                <a:cubicBezTo>
                  <a:pt x="601688" y="5083257"/>
                  <a:pt x="584316" y="5086372"/>
                  <a:pt x="574551" y="5079710"/>
                </a:cubicBezTo>
                <a:cubicBezTo>
                  <a:pt x="574786" y="5067888"/>
                  <a:pt x="580020" y="5053509"/>
                  <a:pt x="590257" y="5036533"/>
                </a:cubicBezTo>
                <a:close/>
                <a:moveTo>
                  <a:pt x="475625" y="5016696"/>
                </a:moveTo>
                <a:cubicBezTo>
                  <a:pt x="483005" y="5018737"/>
                  <a:pt x="489079" y="5024377"/>
                  <a:pt x="493840" y="5033611"/>
                </a:cubicBezTo>
                <a:cubicBezTo>
                  <a:pt x="496221" y="5038233"/>
                  <a:pt x="494884" y="5043307"/>
                  <a:pt x="489824" y="5048836"/>
                </a:cubicBezTo>
                <a:cubicBezTo>
                  <a:pt x="484768" y="5054366"/>
                  <a:pt x="475989" y="5060352"/>
                  <a:pt x="463492" y="5066796"/>
                </a:cubicBezTo>
                <a:lnTo>
                  <a:pt x="426356" y="5068404"/>
                </a:lnTo>
                <a:cubicBezTo>
                  <a:pt x="426826" y="5044785"/>
                  <a:pt x="434556" y="5029097"/>
                  <a:pt x="449559" y="5021363"/>
                </a:cubicBezTo>
                <a:cubicBezTo>
                  <a:pt x="459554" y="5016209"/>
                  <a:pt x="468243" y="5014655"/>
                  <a:pt x="475625" y="5016696"/>
                </a:cubicBezTo>
                <a:close/>
                <a:moveTo>
                  <a:pt x="825200" y="4976790"/>
                </a:moveTo>
                <a:cubicBezTo>
                  <a:pt x="817821" y="4974745"/>
                  <a:pt x="809132" y="4976300"/>
                  <a:pt x="799137" y="4981453"/>
                </a:cubicBezTo>
                <a:cubicBezTo>
                  <a:pt x="779145" y="4991762"/>
                  <a:pt x="783792" y="5006924"/>
                  <a:pt x="813072" y="5026905"/>
                </a:cubicBezTo>
                <a:cubicBezTo>
                  <a:pt x="827603" y="5042812"/>
                  <a:pt x="839864" y="5048167"/>
                  <a:pt x="849857" y="5043017"/>
                </a:cubicBezTo>
                <a:cubicBezTo>
                  <a:pt x="857353" y="5039151"/>
                  <a:pt x="860565" y="5033110"/>
                  <a:pt x="859492" y="5024893"/>
                </a:cubicBezTo>
                <a:cubicBezTo>
                  <a:pt x="858419" y="5016677"/>
                  <a:pt x="853062" y="5006288"/>
                  <a:pt x="843418" y="4993721"/>
                </a:cubicBezTo>
                <a:cubicBezTo>
                  <a:pt x="838652" y="4984478"/>
                  <a:pt x="832579" y="4978835"/>
                  <a:pt x="825200" y="4976790"/>
                </a:cubicBezTo>
                <a:close/>
                <a:moveTo>
                  <a:pt x="1078673" y="4732075"/>
                </a:moveTo>
                <a:lnTo>
                  <a:pt x="981206" y="4782328"/>
                </a:lnTo>
                <a:lnTo>
                  <a:pt x="853382" y="4865770"/>
                </a:lnTo>
                <a:cubicBezTo>
                  <a:pt x="865533" y="4877066"/>
                  <a:pt x="887845" y="4874330"/>
                  <a:pt x="920344" y="4857574"/>
                </a:cubicBezTo>
                <a:cubicBezTo>
                  <a:pt x="952833" y="4840823"/>
                  <a:pt x="995501" y="4810055"/>
                  <a:pt x="1048325" y="4765258"/>
                </a:cubicBezTo>
                <a:cubicBezTo>
                  <a:pt x="1068328" y="4754947"/>
                  <a:pt x="1078446" y="4743890"/>
                  <a:pt x="1078673" y="4732075"/>
                </a:cubicBezTo>
                <a:close/>
                <a:moveTo>
                  <a:pt x="1219277" y="4378900"/>
                </a:moveTo>
                <a:cubicBezTo>
                  <a:pt x="1214052" y="4393295"/>
                  <a:pt x="1217500" y="4406125"/>
                  <a:pt x="1229642" y="4417402"/>
                </a:cubicBezTo>
                <a:cubicBezTo>
                  <a:pt x="1241794" y="4428695"/>
                  <a:pt x="1252747" y="4437658"/>
                  <a:pt x="1262503" y="4444328"/>
                </a:cubicBezTo>
                <a:lnTo>
                  <a:pt x="1255711" y="4412752"/>
                </a:lnTo>
                <a:cubicBezTo>
                  <a:pt x="1241416" y="4385026"/>
                  <a:pt x="1229281" y="4373743"/>
                  <a:pt x="1219277" y="4378900"/>
                </a:cubicBezTo>
                <a:close/>
                <a:moveTo>
                  <a:pt x="1033947" y="4369205"/>
                </a:moveTo>
                <a:lnTo>
                  <a:pt x="899685" y="4403329"/>
                </a:lnTo>
                <a:cubicBezTo>
                  <a:pt x="814705" y="4447145"/>
                  <a:pt x="774610" y="4473677"/>
                  <a:pt x="779375" y="4482921"/>
                </a:cubicBezTo>
                <a:cubicBezTo>
                  <a:pt x="788898" y="4501388"/>
                  <a:pt x="841145" y="4486150"/>
                  <a:pt x="936124" y="4437179"/>
                </a:cubicBezTo>
                <a:cubicBezTo>
                  <a:pt x="986111" y="4411406"/>
                  <a:pt x="1018718" y="4388754"/>
                  <a:pt x="1033947" y="4369205"/>
                </a:cubicBezTo>
                <a:close/>
                <a:moveTo>
                  <a:pt x="10294502" y="4207995"/>
                </a:moveTo>
                <a:cubicBezTo>
                  <a:pt x="10294502" y="4207995"/>
                  <a:pt x="10291254" y="4213969"/>
                  <a:pt x="10284755" y="4225894"/>
                </a:cubicBezTo>
                <a:cubicBezTo>
                  <a:pt x="10274752" y="4231051"/>
                  <a:pt x="10265512" y="4231529"/>
                  <a:pt x="10257013" y="4227323"/>
                </a:cubicBezTo>
                <a:close/>
                <a:moveTo>
                  <a:pt x="740374" y="4204790"/>
                </a:moveTo>
                <a:lnTo>
                  <a:pt x="717525" y="4234111"/>
                </a:lnTo>
                <a:cubicBezTo>
                  <a:pt x="702767" y="4230041"/>
                  <a:pt x="690505" y="4224664"/>
                  <a:pt x="680739" y="4217999"/>
                </a:cubicBezTo>
                <a:close/>
                <a:moveTo>
                  <a:pt x="901522" y="4077851"/>
                </a:moveTo>
                <a:cubicBezTo>
                  <a:pt x="904647" y="4076240"/>
                  <a:pt x="908651" y="4077101"/>
                  <a:pt x="913535" y="4080433"/>
                </a:cubicBezTo>
                <a:cubicBezTo>
                  <a:pt x="923302" y="4087098"/>
                  <a:pt x="920678" y="4094287"/>
                  <a:pt x="905688" y="4102017"/>
                </a:cubicBezTo>
                <a:cubicBezTo>
                  <a:pt x="895688" y="4107172"/>
                  <a:pt x="892056" y="4103207"/>
                  <a:pt x="894786" y="4090100"/>
                </a:cubicBezTo>
                <a:cubicBezTo>
                  <a:pt x="896152" y="4083545"/>
                  <a:pt x="898396" y="4079463"/>
                  <a:pt x="901522" y="4077851"/>
                </a:cubicBezTo>
                <a:close/>
                <a:moveTo>
                  <a:pt x="9800340" y="4073329"/>
                </a:moveTo>
                <a:cubicBezTo>
                  <a:pt x="9793970" y="4070175"/>
                  <a:pt x="9787038" y="4070530"/>
                  <a:pt x="9779541" y="4074396"/>
                </a:cubicBezTo>
                <a:cubicBezTo>
                  <a:pt x="9764541" y="4082131"/>
                  <a:pt x="9758789" y="4089381"/>
                  <a:pt x="9762287" y="4096163"/>
                </a:cubicBezTo>
                <a:cubicBezTo>
                  <a:pt x="9765785" y="4102947"/>
                  <a:pt x="9761026" y="4118271"/>
                  <a:pt x="9748028" y="4142146"/>
                </a:cubicBezTo>
                <a:cubicBezTo>
                  <a:pt x="9768514" y="4157327"/>
                  <a:pt x="9785500" y="4165741"/>
                  <a:pt x="9798998" y="4167366"/>
                </a:cubicBezTo>
                <a:cubicBezTo>
                  <a:pt x="9813995" y="4159634"/>
                  <a:pt x="9823057" y="4149597"/>
                  <a:pt x="9826184" y="4137257"/>
                </a:cubicBezTo>
                <a:cubicBezTo>
                  <a:pt x="9829311" y="4124916"/>
                  <a:pt x="9826504" y="4110269"/>
                  <a:pt x="9817764" y="4093319"/>
                </a:cubicBezTo>
                <a:cubicBezTo>
                  <a:pt x="9812519" y="4083145"/>
                  <a:pt x="9806711" y="4076481"/>
                  <a:pt x="9800340" y="4073329"/>
                </a:cubicBezTo>
                <a:close/>
                <a:moveTo>
                  <a:pt x="9868386" y="4035026"/>
                </a:moveTo>
                <a:cubicBezTo>
                  <a:pt x="9864139" y="4032925"/>
                  <a:pt x="9859517" y="4033162"/>
                  <a:pt x="9854521" y="4035740"/>
                </a:cubicBezTo>
                <a:cubicBezTo>
                  <a:pt x="9853017" y="4045098"/>
                  <a:pt x="9860755" y="4053980"/>
                  <a:pt x="9877751" y="4062391"/>
                </a:cubicBezTo>
                <a:cubicBezTo>
                  <a:pt x="9882752" y="4059812"/>
                  <a:pt x="9883494" y="4055128"/>
                  <a:pt x="9879999" y="4048344"/>
                </a:cubicBezTo>
                <a:cubicBezTo>
                  <a:pt x="9876505" y="4041567"/>
                  <a:pt x="9872633" y="4037127"/>
                  <a:pt x="9868386" y="4035026"/>
                </a:cubicBezTo>
                <a:close/>
                <a:moveTo>
                  <a:pt x="962885" y="4024282"/>
                </a:moveTo>
                <a:cubicBezTo>
                  <a:pt x="967830" y="4024661"/>
                  <a:pt x="971493" y="4027163"/>
                  <a:pt x="973877" y="4031784"/>
                </a:cubicBezTo>
                <a:cubicBezTo>
                  <a:pt x="978637" y="4041017"/>
                  <a:pt x="980332" y="4048912"/>
                  <a:pt x="978964" y="4055465"/>
                </a:cubicBezTo>
                <a:cubicBezTo>
                  <a:pt x="977595" y="4062016"/>
                  <a:pt x="973162" y="4067227"/>
                  <a:pt x="965666" y="4071094"/>
                </a:cubicBezTo>
                <a:cubicBezTo>
                  <a:pt x="950673" y="4078822"/>
                  <a:pt x="938411" y="4073446"/>
                  <a:pt x="928889" y="4054979"/>
                </a:cubicBezTo>
                <a:cubicBezTo>
                  <a:pt x="924124" y="4045736"/>
                  <a:pt x="929231" y="4037241"/>
                  <a:pt x="944226" y="4029512"/>
                </a:cubicBezTo>
                <a:cubicBezTo>
                  <a:pt x="951722" y="4025647"/>
                  <a:pt x="957943" y="4023905"/>
                  <a:pt x="962885" y="4024282"/>
                </a:cubicBezTo>
                <a:close/>
                <a:moveTo>
                  <a:pt x="10065945" y="3971789"/>
                </a:moveTo>
                <a:cubicBezTo>
                  <a:pt x="10073940" y="3971957"/>
                  <a:pt x="10082184" y="3974141"/>
                  <a:pt x="10090677" y="3978347"/>
                </a:cubicBezTo>
                <a:cubicBezTo>
                  <a:pt x="10084183" y="3990283"/>
                  <a:pt x="10080183" y="4000933"/>
                  <a:pt x="10078673" y="4010280"/>
                </a:cubicBezTo>
                <a:cubicBezTo>
                  <a:pt x="10063683" y="4018010"/>
                  <a:pt x="10047687" y="4017686"/>
                  <a:pt x="10030698" y="4009272"/>
                </a:cubicBezTo>
                <a:cubicBezTo>
                  <a:pt x="10037194" y="3997339"/>
                  <a:pt x="10041202" y="3986687"/>
                  <a:pt x="10042711" y="3977338"/>
                </a:cubicBezTo>
                <a:cubicBezTo>
                  <a:pt x="10050207" y="3973473"/>
                  <a:pt x="10057951" y="3971623"/>
                  <a:pt x="10065945" y="3971789"/>
                </a:cubicBezTo>
                <a:close/>
                <a:moveTo>
                  <a:pt x="10152159" y="3959522"/>
                </a:moveTo>
                <a:cubicBezTo>
                  <a:pt x="10163153" y="3962439"/>
                  <a:pt x="10163646" y="3966470"/>
                  <a:pt x="10153652" y="3971620"/>
                </a:cubicBezTo>
                <a:cubicBezTo>
                  <a:pt x="10138654" y="3979356"/>
                  <a:pt x="10131916" y="3978546"/>
                  <a:pt x="10133410" y="3969188"/>
                </a:cubicBezTo>
                <a:cubicBezTo>
                  <a:pt x="10134911" y="3959828"/>
                  <a:pt x="10141165" y="3956604"/>
                  <a:pt x="10152159" y="3959522"/>
                </a:cubicBezTo>
                <a:close/>
                <a:moveTo>
                  <a:pt x="9445981" y="3956696"/>
                </a:moveTo>
                <a:cubicBezTo>
                  <a:pt x="9437984" y="3956526"/>
                  <a:pt x="9426485" y="3960306"/>
                  <a:pt x="9411489" y="3968039"/>
                </a:cubicBezTo>
                <a:cubicBezTo>
                  <a:pt x="9406491" y="3970616"/>
                  <a:pt x="9397375" y="3977468"/>
                  <a:pt x="9384118" y="3988587"/>
                </a:cubicBezTo>
                <a:cubicBezTo>
                  <a:pt x="9370878" y="3999715"/>
                  <a:pt x="9361751" y="4006570"/>
                  <a:pt x="9356752" y="4009147"/>
                </a:cubicBezTo>
                <a:cubicBezTo>
                  <a:pt x="9336759" y="4019456"/>
                  <a:pt x="9329389" y="4029693"/>
                  <a:pt x="9334633" y="4039861"/>
                </a:cubicBezTo>
                <a:cubicBezTo>
                  <a:pt x="9339875" y="4050027"/>
                  <a:pt x="9351744" y="4054646"/>
                  <a:pt x="9370228" y="4053687"/>
                </a:cubicBezTo>
                <a:lnTo>
                  <a:pt x="9367980" y="4067731"/>
                </a:lnTo>
                <a:lnTo>
                  <a:pt x="9270503" y="4117991"/>
                </a:lnTo>
                <a:lnTo>
                  <a:pt x="9316225" y="4133033"/>
                </a:lnTo>
                <a:cubicBezTo>
                  <a:pt x="9329722" y="4134656"/>
                  <a:pt x="9348590" y="4131366"/>
                  <a:pt x="9372839" y="4123165"/>
                </a:cubicBezTo>
                <a:cubicBezTo>
                  <a:pt x="9397073" y="4114955"/>
                  <a:pt x="9417942" y="4106344"/>
                  <a:pt x="9435439" y="4097324"/>
                </a:cubicBezTo>
                <a:cubicBezTo>
                  <a:pt x="9452934" y="4088301"/>
                  <a:pt x="9459932" y="4080395"/>
                  <a:pt x="9456434" y="4073612"/>
                </a:cubicBezTo>
                <a:cubicBezTo>
                  <a:pt x="9452943" y="4066840"/>
                  <a:pt x="9444446" y="4062636"/>
                  <a:pt x="9430955" y="4061004"/>
                </a:cubicBezTo>
                <a:cubicBezTo>
                  <a:pt x="9391971" y="4046775"/>
                  <a:pt x="9389978" y="4030630"/>
                  <a:pt x="9424972" y="4012590"/>
                </a:cubicBezTo>
                <a:cubicBezTo>
                  <a:pt x="9449966" y="3999704"/>
                  <a:pt x="9461461" y="3985190"/>
                  <a:pt x="9459473" y="3969058"/>
                </a:cubicBezTo>
                <a:cubicBezTo>
                  <a:pt x="9458475" y="3960987"/>
                  <a:pt x="9453979" y="3956865"/>
                  <a:pt x="9445981" y="3956696"/>
                </a:cubicBezTo>
                <a:close/>
                <a:moveTo>
                  <a:pt x="10118453" y="3880345"/>
                </a:moveTo>
                <a:cubicBezTo>
                  <a:pt x="10128949" y="3879223"/>
                  <a:pt x="10138445" y="3880762"/>
                  <a:pt x="10146942" y="3884967"/>
                </a:cubicBezTo>
                <a:cubicBezTo>
                  <a:pt x="10152934" y="3890461"/>
                  <a:pt x="10153869" y="3895345"/>
                  <a:pt x="10149745" y="3899617"/>
                </a:cubicBezTo>
                <a:cubicBezTo>
                  <a:pt x="10145622" y="3903888"/>
                  <a:pt x="10136435" y="3907547"/>
                  <a:pt x="10122190" y="3910601"/>
                </a:cubicBezTo>
                <a:cubicBezTo>
                  <a:pt x="10112188" y="3915756"/>
                  <a:pt x="10100451" y="3917522"/>
                  <a:pt x="10086955" y="3915897"/>
                </a:cubicBezTo>
                <a:cubicBezTo>
                  <a:pt x="10068464" y="3916843"/>
                  <a:pt x="10058339" y="3915629"/>
                  <a:pt x="10056593" y="3912243"/>
                </a:cubicBezTo>
                <a:cubicBezTo>
                  <a:pt x="10054841" y="3908847"/>
                  <a:pt x="10063972" y="3902003"/>
                  <a:pt x="10083965" y="3891694"/>
                </a:cubicBezTo>
                <a:cubicBezTo>
                  <a:pt x="10096462" y="3885251"/>
                  <a:pt x="10107957" y="3881467"/>
                  <a:pt x="10118453" y="3880345"/>
                </a:cubicBezTo>
                <a:close/>
                <a:moveTo>
                  <a:pt x="9816727" y="3842796"/>
                </a:moveTo>
                <a:cubicBezTo>
                  <a:pt x="9821726" y="3840220"/>
                  <a:pt x="9828096" y="3843370"/>
                  <a:pt x="9835838" y="3852251"/>
                </a:cubicBezTo>
                <a:lnTo>
                  <a:pt x="9833586" y="3866285"/>
                </a:lnTo>
                <a:cubicBezTo>
                  <a:pt x="9823584" y="3871441"/>
                  <a:pt x="9816088" y="3875305"/>
                  <a:pt x="9811088" y="3877885"/>
                </a:cubicBezTo>
                <a:cubicBezTo>
                  <a:pt x="9806097" y="3880458"/>
                  <a:pt x="9804350" y="3877071"/>
                  <a:pt x="9805845" y="3867715"/>
                </a:cubicBezTo>
                <a:cubicBezTo>
                  <a:pt x="9808102" y="3853679"/>
                  <a:pt x="9811728" y="3845373"/>
                  <a:pt x="9816727" y="3842796"/>
                </a:cubicBezTo>
                <a:close/>
                <a:moveTo>
                  <a:pt x="9877085" y="3830984"/>
                </a:moveTo>
                <a:cubicBezTo>
                  <a:pt x="9888080" y="3833901"/>
                  <a:pt x="9888572" y="3837934"/>
                  <a:pt x="9878571" y="3843091"/>
                </a:cubicBezTo>
                <a:cubicBezTo>
                  <a:pt x="9863577" y="3850822"/>
                  <a:pt x="9856833" y="3850013"/>
                  <a:pt x="9858336" y="3840651"/>
                </a:cubicBezTo>
                <a:cubicBezTo>
                  <a:pt x="9859837" y="3831290"/>
                  <a:pt x="9866083" y="3828070"/>
                  <a:pt x="9877085" y="3830984"/>
                </a:cubicBezTo>
                <a:close/>
                <a:moveTo>
                  <a:pt x="9963308" y="3786529"/>
                </a:moveTo>
                <a:lnTo>
                  <a:pt x="9996283" y="3795271"/>
                </a:lnTo>
                <a:lnTo>
                  <a:pt x="9986540" y="3813181"/>
                </a:lnTo>
                <a:cubicBezTo>
                  <a:pt x="9976537" y="3818336"/>
                  <a:pt x="9968050" y="3814127"/>
                  <a:pt x="9961056" y="3800561"/>
                </a:cubicBezTo>
                <a:close/>
                <a:moveTo>
                  <a:pt x="10020851" y="3760076"/>
                </a:moveTo>
                <a:cubicBezTo>
                  <a:pt x="10024223" y="3760482"/>
                  <a:pt x="10026781" y="3762381"/>
                  <a:pt x="10028530" y="3765772"/>
                </a:cubicBezTo>
                <a:cubicBezTo>
                  <a:pt x="10035525" y="3779339"/>
                  <a:pt x="10034029" y="3788694"/>
                  <a:pt x="10024028" y="3793851"/>
                </a:cubicBezTo>
                <a:cubicBezTo>
                  <a:pt x="10014027" y="3799007"/>
                  <a:pt x="10005540" y="3794798"/>
                  <a:pt x="9998546" y="3781232"/>
                </a:cubicBezTo>
                <a:cubicBezTo>
                  <a:pt x="9995049" y="3774450"/>
                  <a:pt x="9998293" y="3768489"/>
                  <a:pt x="10008294" y="3763334"/>
                </a:cubicBezTo>
                <a:cubicBezTo>
                  <a:pt x="10013295" y="3760755"/>
                  <a:pt x="10017479" y="3759669"/>
                  <a:pt x="10020851" y="3760076"/>
                </a:cubicBezTo>
                <a:close/>
                <a:moveTo>
                  <a:pt x="2152903" y="3704563"/>
                </a:moveTo>
                <a:cubicBezTo>
                  <a:pt x="2137911" y="3712294"/>
                  <a:pt x="2132784" y="3720778"/>
                  <a:pt x="2137548" y="3730020"/>
                </a:cubicBezTo>
                <a:cubicBezTo>
                  <a:pt x="2147082" y="3748505"/>
                  <a:pt x="2164333" y="3751286"/>
                  <a:pt x="2189326" y="3738401"/>
                </a:cubicBezTo>
                <a:cubicBezTo>
                  <a:pt x="2204329" y="3730666"/>
                  <a:pt x="2209447" y="3722188"/>
                  <a:pt x="2204680" y="3712946"/>
                </a:cubicBezTo>
                <a:close/>
                <a:moveTo>
                  <a:pt x="10296943" y="3678883"/>
                </a:moveTo>
                <a:lnTo>
                  <a:pt x="10302184" y="3689050"/>
                </a:lnTo>
                <a:lnTo>
                  <a:pt x="10294690" y="3692916"/>
                </a:lnTo>
                <a:cubicBezTo>
                  <a:pt x="10291193" y="3686135"/>
                  <a:pt x="10291943" y="3681460"/>
                  <a:pt x="10296943" y="3678883"/>
                </a:cubicBezTo>
                <a:close/>
                <a:moveTo>
                  <a:pt x="10248968" y="3677873"/>
                </a:moveTo>
                <a:lnTo>
                  <a:pt x="10254208" y="3688043"/>
                </a:lnTo>
                <a:lnTo>
                  <a:pt x="10259453" y="3698212"/>
                </a:lnTo>
                <a:cubicBezTo>
                  <a:pt x="10254453" y="3700789"/>
                  <a:pt x="10250210" y="3698689"/>
                  <a:pt x="10246713" y="3691907"/>
                </a:cubicBezTo>
                <a:cubicBezTo>
                  <a:pt x="10243216" y="3685126"/>
                  <a:pt x="10243966" y="3680452"/>
                  <a:pt x="10248968" y="3677873"/>
                </a:cubicBezTo>
                <a:close/>
                <a:moveTo>
                  <a:pt x="9593054" y="3565449"/>
                </a:moveTo>
                <a:cubicBezTo>
                  <a:pt x="9598054" y="3562871"/>
                  <a:pt x="9612791" y="3585301"/>
                  <a:pt x="9637264" y="3632770"/>
                </a:cubicBezTo>
                <a:cubicBezTo>
                  <a:pt x="9644260" y="3646336"/>
                  <a:pt x="9646066" y="3652915"/>
                  <a:pt x="9642694" y="3652502"/>
                </a:cubicBezTo>
                <a:cubicBezTo>
                  <a:pt x="9639313" y="3652097"/>
                  <a:pt x="9630761" y="3644710"/>
                  <a:pt x="9617020" y="3630335"/>
                </a:cubicBezTo>
                <a:cubicBezTo>
                  <a:pt x="9605025" y="3619348"/>
                  <a:pt x="9597285" y="3610466"/>
                  <a:pt x="9593789" y="3603682"/>
                </a:cubicBezTo>
                <a:cubicBezTo>
                  <a:pt x="9583304" y="3583348"/>
                  <a:pt x="9583063" y="3570600"/>
                  <a:pt x="9593054" y="3565449"/>
                </a:cubicBezTo>
                <a:close/>
                <a:moveTo>
                  <a:pt x="8805172" y="3546809"/>
                </a:moveTo>
                <a:cubicBezTo>
                  <a:pt x="8795172" y="3551961"/>
                  <a:pt x="8795421" y="3564705"/>
                  <a:pt x="8805914" y="3585053"/>
                </a:cubicBezTo>
                <a:lnTo>
                  <a:pt x="8823897" y="3601526"/>
                </a:lnTo>
                <a:cubicBezTo>
                  <a:pt x="8825390" y="3592169"/>
                  <a:pt x="8826024" y="3581121"/>
                  <a:pt x="8825775" y="3568362"/>
                </a:cubicBezTo>
                <a:cubicBezTo>
                  <a:pt x="8825533" y="3555616"/>
                  <a:pt x="8818661" y="3548438"/>
                  <a:pt x="8805172" y="3546809"/>
                </a:cubicBezTo>
                <a:close/>
                <a:moveTo>
                  <a:pt x="9518681" y="3471822"/>
                </a:moveTo>
                <a:cubicBezTo>
                  <a:pt x="9514808" y="3467380"/>
                  <a:pt x="9507871" y="3467735"/>
                  <a:pt x="9497876" y="3472889"/>
                </a:cubicBezTo>
                <a:cubicBezTo>
                  <a:pt x="9477882" y="3483196"/>
                  <a:pt x="9471387" y="3495132"/>
                  <a:pt x="9478383" y="3508698"/>
                </a:cubicBezTo>
                <a:cubicBezTo>
                  <a:pt x="9483868" y="3531614"/>
                  <a:pt x="9494110" y="3539203"/>
                  <a:pt x="9509103" y="3531472"/>
                </a:cubicBezTo>
                <a:cubicBezTo>
                  <a:pt x="9519095" y="3526322"/>
                  <a:pt x="9523108" y="3515681"/>
                  <a:pt x="9521115" y="3499536"/>
                </a:cubicBezTo>
                <a:cubicBezTo>
                  <a:pt x="9523367" y="3485502"/>
                  <a:pt x="9522555" y="3476263"/>
                  <a:pt x="9518681" y="3471822"/>
                </a:cubicBezTo>
                <a:close/>
                <a:moveTo>
                  <a:pt x="9381684" y="3468422"/>
                </a:moveTo>
                <a:lnTo>
                  <a:pt x="9241475" y="3527842"/>
                </a:lnTo>
                <a:lnTo>
                  <a:pt x="9144006" y="3578096"/>
                </a:lnTo>
                <a:cubicBezTo>
                  <a:pt x="9152495" y="3582306"/>
                  <a:pt x="9166735" y="3579247"/>
                  <a:pt x="9186737" y="3568937"/>
                </a:cubicBezTo>
                <a:cubicBezTo>
                  <a:pt x="9251965" y="3548192"/>
                  <a:pt x="9300825" y="3529436"/>
                  <a:pt x="9333314" y="3512685"/>
                </a:cubicBezTo>
                <a:cubicBezTo>
                  <a:pt x="9365812" y="3495931"/>
                  <a:pt x="9381932" y="3481183"/>
                  <a:pt x="9381684" y="3468422"/>
                </a:cubicBezTo>
                <a:close/>
                <a:moveTo>
                  <a:pt x="9815739" y="3463506"/>
                </a:moveTo>
                <a:cubicBezTo>
                  <a:pt x="9820739" y="3460928"/>
                  <a:pt x="9824982" y="3463026"/>
                  <a:pt x="9828478" y="3469809"/>
                </a:cubicBezTo>
                <a:cubicBezTo>
                  <a:pt x="9831974" y="3476592"/>
                  <a:pt x="9831224" y="3481263"/>
                  <a:pt x="9826224" y="3483843"/>
                </a:cubicBezTo>
                <a:cubicBezTo>
                  <a:pt x="9821224" y="3486418"/>
                  <a:pt x="9816982" y="3484322"/>
                  <a:pt x="9813485" y="3477537"/>
                </a:cubicBezTo>
                <a:cubicBezTo>
                  <a:pt x="9809987" y="3470755"/>
                  <a:pt x="9810740" y="3466084"/>
                  <a:pt x="9815739" y="3463506"/>
                </a:cubicBezTo>
                <a:close/>
                <a:moveTo>
                  <a:pt x="9696552" y="3434827"/>
                </a:moveTo>
                <a:cubicBezTo>
                  <a:pt x="9701552" y="3432246"/>
                  <a:pt x="9707545" y="3437744"/>
                  <a:pt x="9714539" y="3451310"/>
                </a:cubicBezTo>
                <a:cubicBezTo>
                  <a:pt x="9721529" y="3464863"/>
                  <a:pt x="9720026" y="3474225"/>
                  <a:pt x="9710033" y="3479377"/>
                </a:cubicBezTo>
                <a:cubicBezTo>
                  <a:pt x="9691534" y="3480331"/>
                  <a:pt x="9687050" y="3465484"/>
                  <a:pt x="9696552" y="3434827"/>
                </a:cubicBezTo>
                <a:close/>
                <a:moveTo>
                  <a:pt x="9758791" y="3389865"/>
                </a:moveTo>
                <a:cubicBezTo>
                  <a:pt x="9763791" y="3387287"/>
                  <a:pt x="9768039" y="3389395"/>
                  <a:pt x="9771530" y="3396168"/>
                </a:cubicBezTo>
                <a:lnTo>
                  <a:pt x="9764033" y="3400032"/>
                </a:lnTo>
                <a:lnTo>
                  <a:pt x="9756537" y="3403896"/>
                </a:lnTo>
                <a:cubicBezTo>
                  <a:pt x="9753047" y="3397126"/>
                  <a:pt x="9753793" y="3392442"/>
                  <a:pt x="9758791" y="3389865"/>
                </a:cubicBezTo>
                <a:close/>
                <a:moveTo>
                  <a:pt x="1813915" y="3386908"/>
                </a:moveTo>
                <a:cubicBezTo>
                  <a:pt x="1811451" y="3390735"/>
                  <a:pt x="1807533" y="3392810"/>
                  <a:pt x="1802160" y="3393138"/>
                </a:cubicBezTo>
                <a:cubicBezTo>
                  <a:pt x="1796567" y="3389813"/>
                  <a:pt x="1793766" y="3388144"/>
                  <a:pt x="1793766" y="3388144"/>
                </a:cubicBezTo>
                <a:close/>
                <a:moveTo>
                  <a:pt x="9669596" y="3345737"/>
                </a:moveTo>
                <a:cubicBezTo>
                  <a:pt x="9688093" y="3344787"/>
                  <a:pt x="9701577" y="3346404"/>
                  <a:pt x="9710073" y="3350610"/>
                </a:cubicBezTo>
                <a:cubicBezTo>
                  <a:pt x="9708571" y="3359971"/>
                  <a:pt x="9695325" y="3371085"/>
                  <a:pt x="9670329" y="3383972"/>
                </a:cubicBezTo>
                <a:cubicBezTo>
                  <a:pt x="9650339" y="3394279"/>
                  <a:pt x="9636095" y="3397338"/>
                  <a:pt x="9627598" y="3393134"/>
                </a:cubicBezTo>
                <a:close/>
                <a:moveTo>
                  <a:pt x="9148096" y="3274247"/>
                </a:moveTo>
                <a:cubicBezTo>
                  <a:pt x="9130195" y="3278643"/>
                  <a:pt x="9089379" y="3297268"/>
                  <a:pt x="9025645" y="3330130"/>
                </a:cubicBezTo>
                <a:lnTo>
                  <a:pt x="8916172" y="3412333"/>
                </a:lnTo>
                <a:cubicBezTo>
                  <a:pt x="8939663" y="3408807"/>
                  <a:pt x="8976391" y="3394154"/>
                  <a:pt x="9026378" y="3368381"/>
                </a:cubicBezTo>
                <a:cubicBezTo>
                  <a:pt x="9121360" y="3319410"/>
                  <a:pt x="9165346" y="3288144"/>
                  <a:pt x="9158356" y="3274591"/>
                </a:cubicBezTo>
                <a:cubicBezTo>
                  <a:pt x="9157482" y="3272895"/>
                  <a:pt x="9154061" y="3272779"/>
                  <a:pt x="9148096" y="3274247"/>
                </a:cubicBezTo>
                <a:close/>
                <a:moveTo>
                  <a:pt x="1801467" y="3249896"/>
                </a:moveTo>
                <a:cubicBezTo>
                  <a:pt x="1804375" y="3253391"/>
                  <a:pt x="1801803" y="3255385"/>
                  <a:pt x="1793742" y="3255878"/>
                </a:cubicBezTo>
                <a:cubicBezTo>
                  <a:pt x="1788371" y="3256208"/>
                  <a:pt x="1787587" y="3254420"/>
                  <a:pt x="1791392" y="3250513"/>
                </a:cubicBezTo>
                <a:cubicBezTo>
                  <a:pt x="1795195" y="3246604"/>
                  <a:pt x="1798554" y="3246398"/>
                  <a:pt x="1801467" y="3249896"/>
                </a:cubicBezTo>
                <a:close/>
                <a:moveTo>
                  <a:pt x="9915521" y="3246293"/>
                </a:moveTo>
                <a:cubicBezTo>
                  <a:pt x="9920269" y="3247062"/>
                  <a:pt x="9923516" y="3249141"/>
                  <a:pt x="9925263" y="3252529"/>
                </a:cubicBezTo>
                <a:cubicBezTo>
                  <a:pt x="9928760" y="3259313"/>
                  <a:pt x="9918014" y="3269155"/>
                  <a:pt x="9893023" y="3282041"/>
                </a:cubicBezTo>
                <a:cubicBezTo>
                  <a:pt x="9813041" y="3323277"/>
                  <a:pt x="9769560" y="3337111"/>
                  <a:pt x="9762565" y="3323545"/>
                </a:cubicBezTo>
                <a:lnTo>
                  <a:pt x="9832301" y="3274718"/>
                </a:lnTo>
                <a:cubicBezTo>
                  <a:pt x="9859790" y="3260544"/>
                  <a:pt x="9881283" y="3251609"/>
                  <a:pt x="9896778" y="3247911"/>
                </a:cubicBezTo>
                <a:cubicBezTo>
                  <a:pt x="9904525" y="3246062"/>
                  <a:pt x="9910773" y="3245523"/>
                  <a:pt x="9915521" y="3246293"/>
                </a:cubicBezTo>
                <a:close/>
                <a:moveTo>
                  <a:pt x="9771593" y="3235212"/>
                </a:moveTo>
                <a:cubicBezTo>
                  <a:pt x="9779589" y="3235380"/>
                  <a:pt x="9787832" y="3237567"/>
                  <a:pt x="9796323" y="3241767"/>
                </a:cubicBezTo>
                <a:lnTo>
                  <a:pt x="9771573" y="3267399"/>
                </a:lnTo>
                <a:cubicBezTo>
                  <a:pt x="9746580" y="3280285"/>
                  <a:pt x="9732338" y="3283344"/>
                  <a:pt x="9728840" y="3276562"/>
                </a:cubicBezTo>
                <a:cubicBezTo>
                  <a:pt x="9721854" y="3263007"/>
                  <a:pt x="9728355" y="3251068"/>
                  <a:pt x="9748346" y="3240758"/>
                </a:cubicBezTo>
                <a:cubicBezTo>
                  <a:pt x="9755848" y="3236892"/>
                  <a:pt x="9763598" y="3235044"/>
                  <a:pt x="9771593" y="3235212"/>
                </a:cubicBezTo>
                <a:close/>
                <a:moveTo>
                  <a:pt x="1840746" y="3230956"/>
                </a:moveTo>
                <a:cubicBezTo>
                  <a:pt x="1843658" y="3234446"/>
                  <a:pt x="1847916" y="3237861"/>
                  <a:pt x="1853510" y="3241192"/>
                </a:cubicBezTo>
                <a:cubicBezTo>
                  <a:pt x="1848588" y="3248846"/>
                  <a:pt x="1842093" y="3252913"/>
                  <a:pt x="1834035" y="3253407"/>
                </a:cubicBezTo>
                <a:cubicBezTo>
                  <a:pt x="1831124" y="3249916"/>
                  <a:pt x="1826873" y="3246501"/>
                  <a:pt x="1821278" y="3243170"/>
                </a:cubicBezTo>
                <a:cubicBezTo>
                  <a:pt x="1826199" y="3235517"/>
                  <a:pt x="1832689" y="3231450"/>
                  <a:pt x="1840746" y="3230956"/>
                </a:cubicBezTo>
                <a:close/>
                <a:moveTo>
                  <a:pt x="8751496" y="3217211"/>
                </a:moveTo>
                <a:cubicBezTo>
                  <a:pt x="8756119" y="3216976"/>
                  <a:pt x="8759305" y="3218555"/>
                  <a:pt x="8761054" y="3221947"/>
                </a:cubicBezTo>
                <a:cubicBezTo>
                  <a:pt x="8768043" y="3235499"/>
                  <a:pt x="8764044" y="3246148"/>
                  <a:pt x="8749052" y="3253877"/>
                </a:cubicBezTo>
                <a:cubicBezTo>
                  <a:pt x="8734059" y="3261608"/>
                  <a:pt x="8723056" y="3258693"/>
                  <a:pt x="8716069" y="3245140"/>
                </a:cubicBezTo>
                <a:cubicBezTo>
                  <a:pt x="8712572" y="3238356"/>
                  <a:pt x="8718324" y="3231089"/>
                  <a:pt x="8733316" y="3223360"/>
                </a:cubicBezTo>
                <a:cubicBezTo>
                  <a:pt x="8740813" y="3219495"/>
                  <a:pt x="8746873" y="3217446"/>
                  <a:pt x="8751496" y="3217211"/>
                </a:cubicBezTo>
                <a:close/>
                <a:moveTo>
                  <a:pt x="8807544" y="3210847"/>
                </a:moveTo>
                <a:cubicBezTo>
                  <a:pt x="8818538" y="3213767"/>
                  <a:pt x="8819031" y="3217797"/>
                  <a:pt x="8809030" y="3222954"/>
                </a:cubicBezTo>
                <a:cubicBezTo>
                  <a:pt x="8794038" y="3230683"/>
                  <a:pt x="8787289" y="3229876"/>
                  <a:pt x="8788793" y="3220515"/>
                </a:cubicBezTo>
                <a:cubicBezTo>
                  <a:pt x="8790299" y="3211153"/>
                  <a:pt x="8796552" y="3207931"/>
                  <a:pt x="8807544" y="3210847"/>
                </a:cubicBezTo>
                <a:close/>
                <a:moveTo>
                  <a:pt x="1932416" y="3208797"/>
                </a:moveTo>
                <a:cubicBezTo>
                  <a:pt x="1927045" y="3209128"/>
                  <a:pt x="1924583" y="3212954"/>
                  <a:pt x="1925031" y="3220271"/>
                </a:cubicBezTo>
                <a:cubicBezTo>
                  <a:pt x="1925256" y="3223935"/>
                  <a:pt x="1926710" y="3225683"/>
                  <a:pt x="1929397" y="3225519"/>
                </a:cubicBezTo>
                <a:cubicBezTo>
                  <a:pt x="1934322" y="3217867"/>
                  <a:pt x="1935328" y="3212296"/>
                  <a:pt x="1932416" y="3208797"/>
                </a:cubicBezTo>
                <a:close/>
                <a:moveTo>
                  <a:pt x="1972708" y="3206327"/>
                </a:moveTo>
                <a:cubicBezTo>
                  <a:pt x="1964653" y="3206823"/>
                  <a:pt x="1960961" y="3212559"/>
                  <a:pt x="1961634" y="3223542"/>
                </a:cubicBezTo>
                <a:cubicBezTo>
                  <a:pt x="1962756" y="3241844"/>
                  <a:pt x="1971375" y="3250500"/>
                  <a:pt x="1987494" y="3249511"/>
                </a:cubicBezTo>
                <a:cubicBezTo>
                  <a:pt x="1992644" y="3245520"/>
                  <a:pt x="1997565" y="3237868"/>
                  <a:pt x="2002265" y="3226560"/>
                </a:cubicBezTo>
                <a:cubicBezTo>
                  <a:pt x="1991072" y="3219896"/>
                  <a:pt x="1985361" y="3214737"/>
                  <a:pt x="1985136" y="3211075"/>
                </a:cubicBezTo>
                <a:cubicBezTo>
                  <a:pt x="1984912" y="3207413"/>
                  <a:pt x="1980772" y="3205834"/>
                  <a:pt x="1972708" y="3206327"/>
                </a:cubicBezTo>
                <a:close/>
                <a:moveTo>
                  <a:pt x="1802803" y="3205728"/>
                </a:moveTo>
                <a:cubicBezTo>
                  <a:pt x="1813545" y="3205069"/>
                  <a:pt x="1818975" y="3205649"/>
                  <a:pt x="1819088" y="3207484"/>
                </a:cubicBezTo>
                <a:cubicBezTo>
                  <a:pt x="1819202" y="3209311"/>
                  <a:pt x="1815337" y="3212304"/>
                  <a:pt x="1807505" y="3216457"/>
                </a:cubicBezTo>
                <a:cubicBezTo>
                  <a:pt x="1802355" y="3220451"/>
                  <a:pt x="1797095" y="3222608"/>
                  <a:pt x="1791722" y="3222936"/>
                </a:cubicBezTo>
                <a:cubicBezTo>
                  <a:pt x="1778515" y="3227423"/>
                  <a:pt x="1773032" y="3225924"/>
                  <a:pt x="1775266" y="3218435"/>
                </a:cubicBezTo>
                <a:cubicBezTo>
                  <a:pt x="1780193" y="3210784"/>
                  <a:pt x="1789371" y="3206552"/>
                  <a:pt x="1802803" y="3205728"/>
                </a:cubicBezTo>
                <a:close/>
                <a:moveTo>
                  <a:pt x="1663105" y="3170203"/>
                </a:moveTo>
                <a:cubicBezTo>
                  <a:pt x="1665793" y="3170039"/>
                  <a:pt x="1667247" y="3171784"/>
                  <a:pt x="1667472" y="3175446"/>
                </a:cubicBezTo>
                <a:lnTo>
                  <a:pt x="1663442" y="3175693"/>
                </a:lnTo>
                <a:close/>
                <a:moveTo>
                  <a:pt x="1682581" y="3157989"/>
                </a:moveTo>
                <a:cubicBezTo>
                  <a:pt x="1685268" y="3157824"/>
                  <a:pt x="1686720" y="3159571"/>
                  <a:pt x="1686945" y="3163233"/>
                </a:cubicBezTo>
                <a:cubicBezTo>
                  <a:pt x="1687171" y="3166894"/>
                  <a:pt x="1685940" y="3168803"/>
                  <a:pt x="1683255" y="3168969"/>
                </a:cubicBezTo>
                <a:lnTo>
                  <a:pt x="1682917" y="3163478"/>
                </a:lnTo>
                <a:close/>
                <a:moveTo>
                  <a:pt x="1802453" y="3134102"/>
                </a:moveTo>
                <a:cubicBezTo>
                  <a:pt x="1807827" y="3133774"/>
                  <a:pt x="1810622" y="3135435"/>
                  <a:pt x="1810846" y="3139097"/>
                </a:cubicBezTo>
                <a:cubicBezTo>
                  <a:pt x="1811296" y="3146422"/>
                  <a:pt x="1808838" y="3150246"/>
                  <a:pt x="1803463" y="3150576"/>
                </a:cubicBezTo>
                <a:cubicBezTo>
                  <a:pt x="1798089" y="3150908"/>
                  <a:pt x="1795182" y="3147410"/>
                  <a:pt x="1794733" y="3140086"/>
                </a:cubicBezTo>
                <a:cubicBezTo>
                  <a:pt x="1794509" y="3136424"/>
                  <a:pt x="1797078" y="3134432"/>
                  <a:pt x="1802453" y="3134102"/>
                </a:cubicBezTo>
                <a:close/>
                <a:moveTo>
                  <a:pt x="1826630" y="3132619"/>
                </a:moveTo>
                <a:lnTo>
                  <a:pt x="1830996" y="3137860"/>
                </a:lnTo>
                <a:cubicBezTo>
                  <a:pt x="1831443" y="3145187"/>
                  <a:pt x="1828985" y="3149012"/>
                  <a:pt x="1823611" y="3149341"/>
                </a:cubicBezTo>
                <a:lnTo>
                  <a:pt x="1815215" y="3144338"/>
                </a:lnTo>
                <a:close/>
                <a:moveTo>
                  <a:pt x="1883042" y="3129161"/>
                </a:moveTo>
                <a:cubicBezTo>
                  <a:pt x="1885954" y="3132657"/>
                  <a:pt x="1883378" y="3134650"/>
                  <a:pt x="1875320" y="3135143"/>
                </a:cubicBezTo>
                <a:cubicBezTo>
                  <a:pt x="1869948" y="3135472"/>
                  <a:pt x="1869162" y="3133687"/>
                  <a:pt x="1872967" y="3129778"/>
                </a:cubicBezTo>
                <a:cubicBezTo>
                  <a:pt x="1876774" y="3125869"/>
                  <a:pt x="1880130" y="3125663"/>
                  <a:pt x="1883042" y="3129161"/>
                </a:cubicBezTo>
                <a:close/>
                <a:moveTo>
                  <a:pt x="1900670" y="3119815"/>
                </a:moveTo>
                <a:cubicBezTo>
                  <a:pt x="1903357" y="3119650"/>
                  <a:pt x="1906883" y="3122190"/>
                  <a:pt x="1911251" y="3127430"/>
                </a:cubicBezTo>
                <a:cubicBezTo>
                  <a:pt x="1914158" y="3130928"/>
                  <a:pt x="1914270" y="3132754"/>
                  <a:pt x="1911587" y="3132919"/>
                </a:cubicBezTo>
                <a:cubicBezTo>
                  <a:pt x="1908899" y="3133084"/>
                  <a:pt x="1904872" y="3133331"/>
                  <a:pt x="1899496" y="3133661"/>
                </a:cubicBezTo>
                <a:lnTo>
                  <a:pt x="1895132" y="3128420"/>
                </a:lnTo>
                <a:cubicBezTo>
                  <a:pt x="1896140" y="3122849"/>
                  <a:pt x="1897985" y="3119981"/>
                  <a:pt x="1900670" y="3119815"/>
                </a:cubicBezTo>
                <a:close/>
                <a:moveTo>
                  <a:pt x="8093991" y="3108960"/>
                </a:moveTo>
                <a:lnTo>
                  <a:pt x="8098767" y="3113129"/>
                </a:lnTo>
                <a:lnTo>
                  <a:pt x="8103542" y="3117293"/>
                </a:lnTo>
                <a:cubicBezTo>
                  <a:pt x="8100763" y="3120479"/>
                  <a:pt x="8097787" y="3120682"/>
                  <a:pt x="8094601" y="3117903"/>
                </a:cubicBezTo>
                <a:cubicBezTo>
                  <a:pt x="8091415" y="3115124"/>
                  <a:pt x="8091213" y="3112147"/>
                  <a:pt x="8093991" y="3108960"/>
                </a:cubicBezTo>
                <a:close/>
                <a:moveTo>
                  <a:pt x="9033976" y="3106972"/>
                </a:moveTo>
                <a:cubicBezTo>
                  <a:pt x="9032473" y="3116334"/>
                  <a:pt x="9028473" y="3126980"/>
                  <a:pt x="9021965" y="3138910"/>
                </a:cubicBezTo>
                <a:lnTo>
                  <a:pt x="8986728" y="3144205"/>
                </a:lnTo>
                <a:close/>
                <a:moveTo>
                  <a:pt x="8124382" y="3093414"/>
                </a:moveTo>
                <a:lnTo>
                  <a:pt x="8129157" y="3097581"/>
                </a:lnTo>
                <a:lnTo>
                  <a:pt x="8124989" y="3102354"/>
                </a:lnTo>
                <a:cubicBezTo>
                  <a:pt x="8121806" y="3099576"/>
                  <a:pt x="8121602" y="3096600"/>
                  <a:pt x="8124382" y="3093414"/>
                </a:cubicBezTo>
                <a:close/>
                <a:moveTo>
                  <a:pt x="2097939" y="3071889"/>
                </a:moveTo>
                <a:cubicBezTo>
                  <a:pt x="2081820" y="3072877"/>
                  <a:pt x="2075327" y="3076951"/>
                  <a:pt x="2078465" y="3084111"/>
                </a:cubicBezTo>
                <a:cubicBezTo>
                  <a:pt x="2081600" y="3091262"/>
                  <a:pt x="2089882" y="3094428"/>
                  <a:pt x="2103314" y="3093606"/>
                </a:cubicBezTo>
                <a:cubicBezTo>
                  <a:pt x="2122118" y="3092452"/>
                  <a:pt x="2125255" y="3099611"/>
                  <a:pt x="2112717" y="3115075"/>
                </a:cubicBezTo>
                <a:cubicBezTo>
                  <a:pt x="2107573" y="3119067"/>
                  <a:pt x="2105109" y="3122892"/>
                  <a:pt x="2105334" y="3126547"/>
                </a:cubicBezTo>
                <a:cubicBezTo>
                  <a:pt x="2105558" y="3130209"/>
                  <a:pt x="2110372" y="3131754"/>
                  <a:pt x="2119775" y="3131177"/>
                </a:cubicBezTo>
                <a:cubicBezTo>
                  <a:pt x="2129178" y="3130600"/>
                  <a:pt x="2139867" y="3129025"/>
                  <a:pt x="2151840" y="3126456"/>
                </a:cubicBezTo>
                <a:cubicBezTo>
                  <a:pt x="2163817" y="3123882"/>
                  <a:pt x="2172381" y="3120602"/>
                  <a:pt x="2177529" y="3116611"/>
                </a:cubicBezTo>
                <a:lnTo>
                  <a:pt x="2192637" y="3099155"/>
                </a:lnTo>
                <a:lnTo>
                  <a:pt x="2140253" y="3102367"/>
                </a:lnTo>
                <a:lnTo>
                  <a:pt x="2135887" y="3097118"/>
                </a:lnTo>
                <a:cubicBezTo>
                  <a:pt x="2143721" y="3092970"/>
                  <a:pt x="2147467" y="3088144"/>
                  <a:pt x="2147130" y="3082653"/>
                </a:cubicBezTo>
                <a:cubicBezTo>
                  <a:pt x="2146794" y="3077165"/>
                  <a:pt x="2141257" y="3074750"/>
                  <a:pt x="2130512" y="3075409"/>
                </a:cubicBezTo>
                <a:cubicBezTo>
                  <a:pt x="2127825" y="3075573"/>
                  <a:pt x="2122394" y="3074987"/>
                  <a:pt x="2114226" y="3073646"/>
                </a:cubicBezTo>
                <a:cubicBezTo>
                  <a:pt x="2106051" y="3072314"/>
                  <a:pt x="2100624" y="3071726"/>
                  <a:pt x="2097939" y="3071889"/>
                </a:cubicBezTo>
                <a:close/>
                <a:moveTo>
                  <a:pt x="1808134" y="2962912"/>
                </a:moveTo>
                <a:cubicBezTo>
                  <a:pt x="1810822" y="2962747"/>
                  <a:pt x="1812273" y="2964492"/>
                  <a:pt x="1812498" y="2968155"/>
                </a:cubicBezTo>
                <a:cubicBezTo>
                  <a:pt x="1812725" y="2971815"/>
                  <a:pt x="1811494" y="2973726"/>
                  <a:pt x="1808807" y="2973890"/>
                </a:cubicBezTo>
                <a:cubicBezTo>
                  <a:pt x="1806120" y="2974053"/>
                  <a:pt x="1804665" y="2972309"/>
                  <a:pt x="1804443" y="2968649"/>
                </a:cubicBezTo>
                <a:cubicBezTo>
                  <a:pt x="1804220" y="2964986"/>
                  <a:pt x="1805445" y="2963077"/>
                  <a:pt x="1808134" y="2962912"/>
                </a:cubicBezTo>
                <a:close/>
                <a:moveTo>
                  <a:pt x="1924652" y="2950255"/>
                </a:moveTo>
                <a:cubicBezTo>
                  <a:pt x="1930020" y="2949927"/>
                  <a:pt x="1933045" y="2955251"/>
                  <a:pt x="1933717" y="2966230"/>
                </a:cubicBezTo>
                <a:cubicBezTo>
                  <a:pt x="1933942" y="2969891"/>
                  <a:pt x="1932938" y="2975463"/>
                  <a:pt x="1930701" y="2982951"/>
                </a:cubicBezTo>
                <a:cubicBezTo>
                  <a:pt x="1928574" y="2992265"/>
                  <a:pt x="1926869" y="2997421"/>
                  <a:pt x="1925579" y="2998421"/>
                </a:cubicBezTo>
                <a:cubicBezTo>
                  <a:pt x="1924294" y="2999419"/>
                  <a:pt x="1923423" y="2996256"/>
                  <a:pt x="1922975" y="2988935"/>
                </a:cubicBezTo>
                <a:cubicBezTo>
                  <a:pt x="1921405" y="2963308"/>
                  <a:pt x="1921966" y="2950421"/>
                  <a:pt x="1924652" y="2950255"/>
                </a:cubicBezTo>
                <a:close/>
                <a:moveTo>
                  <a:pt x="1850099" y="2921757"/>
                </a:moveTo>
                <a:cubicBezTo>
                  <a:pt x="1861516" y="2932083"/>
                  <a:pt x="1863311" y="2939316"/>
                  <a:pt x="1855475" y="2943473"/>
                </a:cubicBezTo>
                <a:cubicBezTo>
                  <a:pt x="1850105" y="2943802"/>
                  <a:pt x="1847193" y="2940304"/>
                  <a:pt x="1846744" y="2932989"/>
                </a:cubicBezTo>
                <a:cubicBezTo>
                  <a:pt x="1846295" y="2925666"/>
                  <a:pt x="1847413" y="2921922"/>
                  <a:pt x="1850099" y="2921757"/>
                </a:cubicBezTo>
                <a:close/>
                <a:moveTo>
                  <a:pt x="1813497" y="2918491"/>
                </a:moveTo>
                <a:cubicBezTo>
                  <a:pt x="1816185" y="2918327"/>
                  <a:pt x="1817637" y="2920079"/>
                  <a:pt x="1817861" y="2923732"/>
                </a:cubicBezTo>
                <a:lnTo>
                  <a:pt x="1813832" y="2923980"/>
                </a:lnTo>
                <a:lnTo>
                  <a:pt x="1809806" y="2924227"/>
                </a:lnTo>
                <a:cubicBezTo>
                  <a:pt x="1809582" y="2920573"/>
                  <a:pt x="1810810" y="2918656"/>
                  <a:pt x="1813497" y="2918491"/>
                </a:cubicBezTo>
                <a:close/>
                <a:moveTo>
                  <a:pt x="1755064" y="2889009"/>
                </a:moveTo>
                <a:lnTo>
                  <a:pt x="1795695" y="2892026"/>
                </a:lnTo>
                <a:cubicBezTo>
                  <a:pt x="1796144" y="2899352"/>
                  <a:pt x="1774880" y="2904331"/>
                  <a:pt x="1731898" y="2906966"/>
                </a:cubicBezTo>
                <a:cubicBezTo>
                  <a:pt x="1718466" y="2907789"/>
                  <a:pt x="1711639" y="2906367"/>
                  <a:pt x="1711414" y="2902706"/>
                </a:cubicBezTo>
                <a:cubicBezTo>
                  <a:pt x="1710967" y="2895390"/>
                  <a:pt x="1725519" y="2890821"/>
                  <a:pt x="1755064" y="2889009"/>
                </a:cubicBezTo>
                <a:close/>
                <a:moveTo>
                  <a:pt x="1941095" y="2888619"/>
                </a:moveTo>
                <a:cubicBezTo>
                  <a:pt x="1930351" y="2889281"/>
                  <a:pt x="1929342" y="2894858"/>
                  <a:pt x="1938072" y="2905343"/>
                </a:cubicBezTo>
                <a:cubicBezTo>
                  <a:pt x="1941209" y="2912501"/>
                  <a:pt x="1945467" y="2915907"/>
                  <a:pt x="1950836" y="2915578"/>
                </a:cubicBezTo>
                <a:cubicBezTo>
                  <a:pt x="1958892" y="2915083"/>
                  <a:pt x="1961243" y="2909431"/>
                  <a:pt x="1957883" y="2898618"/>
                </a:cubicBezTo>
                <a:cubicBezTo>
                  <a:pt x="1957432" y="2891293"/>
                  <a:pt x="1951839" y="2887963"/>
                  <a:pt x="1941095" y="2888619"/>
                </a:cubicBezTo>
                <a:close/>
                <a:moveTo>
                  <a:pt x="1839349" y="2878331"/>
                </a:moveTo>
                <a:lnTo>
                  <a:pt x="1868226" y="2887579"/>
                </a:lnTo>
                <a:cubicBezTo>
                  <a:pt x="1865763" y="2891406"/>
                  <a:pt x="1859162" y="2893644"/>
                  <a:pt x="1848417" y="2894305"/>
                </a:cubicBezTo>
                <a:cubicBezTo>
                  <a:pt x="1834985" y="2895128"/>
                  <a:pt x="1826816" y="2893795"/>
                  <a:pt x="1823901" y="2890297"/>
                </a:cubicBezTo>
                <a:cubicBezTo>
                  <a:pt x="1826367" y="2886473"/>
                  <a:pt x="1831512" y="2882488"/>
                  <a:pt x="1839349" y="2878331"/>
                </a:cubicBezTo>
                <a:close/>
                <a:moveTo>
                  <a:pt x="1781252" y="2854339"/>
                </a:moveTo>
                <a:cubicBezTo>
                  <a:pt x="1791997" y="2853679"/>
                  <a:pt x="1797596" y="2857012"/>
                  <a:pt x="1798043" y="2864330"/>
                </a:cubicBezTo>
                <a:cubicBezTo>
                  <a:pt x="1798268" y="2867990"/>
                  <a:pt x="1791665" y="2870230"/>
                  <a:pt x="1778235" y="2871054"/>
                </a:cubicBezTo>
                <a:lnTo>
                  <a:pt x="1761779" y="2866553"/>
                </a:lnTo>
                <a:cubicBezTo>
                  <a:pt x="1766699" y="2858906"/>
                  <a:pt x="1773190" y="2854832"/>
                  <a:pt x="1781252" y="2854339"/>
                </a:cubicBezTo>
                <a:close/>
                <a:moveTo>
                  <a:pt x="2112337" y="2845055"/>
                </a:moveTo>
                <a:lnTo>
                  <a:pt x="2059958" y="2848265"/>
                </a:lnTo>
                <a:lnTo>
                  <a:pt x="1987762" y="2858203"/>
                </a:lnTo>
                <a:cubicBezTo>
                  <a:pt x="1990788" y="2863534"/>
                  <a:pt x="2001026" y="2865662"/>
                  <a:pt x="2018491" y="2864590"/>
                </a:cubicBezTo>
                <a:cubicBezTo>
                  <a:pt x="2035951" y="2863520"/>
                  <a:pt x="2060632" y="2859251"/>
                  <a:pt x="2092528" y="2851779"/>
                </a:cubicBezTo>
                <a:cubicBezTo>
                  <a:pt x="2103277" y="2851120"/>
                  <a:pt x="2109881" y="2848880"/>
                  <a:pt x="2112337" y="2845055"/>
                </a:cubicBezTo>
                <a:close/>
                <a:moveTo>
                  <a:pt x="2243951" y="2748806"/>
                </a:moveTo>
                <a:cubicBezTo>
                  <a:pt x="2238808" y="2752798"/>
                  <a:pt x="2237741" y="2757452"/>
                  <a:pt x="2240764" y="2762776"/>
                </a:cubicBezTo>
                <a:cubicBezTo>
                  <a:pt x="2243790" y="2768107"/>
                  <a:pt x="2246755" y="2772515"/>
                  <a:pt x="2249663" y="2776013"/>
                </a:cubicBezTo>
                <a:lnTo>
                  <a:pt x="2253019" y="2764786"/>
                </a:lnTo>
                <a:cubicBezTo>
                  <a:pt x="2252347" y="2753801"/>
                  <a:pt x="2249328" y="2748477"/>
                  <a:pt x="2243951" y="2748806"/>
                </a:cubicBezTo>
                <a:close/>
                <a:moveTo>
                  <a:pt x="2100227" y="2713528"/>
                </a:moveTo>
                <a:cubicBezTo>
                  <a:pt x="2054560" y="2716331"/>
                  <a:pt x="2031842" y="2719565"/>
                  <a:pt x="2032066" y="2723225"/>
                </a:cubicBezTo>
                <a:cubicBezTo>
                  <a:pt x="2032515" y="2730541"/>
                  <a:pt x="2058255" y="2732638"/>
                  <a:pt x="2109300" y="2729508"/>
                </a:cubicBezTo>
                <a:cubicBezTo>
                  <a:pt x="2136164" y="2727860"/>
                  <a:pt x="2154853" y="2724881"/>
                  <a:pt x="2165373" y="2720560"/>
                </a:cubicBezTo>
                <a:close/>
                <a:moveTo>
                  <a:pt x="2042119" y="2623407"/>
                </a:moveTo>
                <a:lnTo>
                  <a:pt x="2070664" y="2627166"/>
                </a:lnTo>
                <a:lnTo>
                  <a:pt x="2054883" y="2633643"/>
                </a:lnTo>
                <a:cubicBezTo>
                  <a:pt x="2049283" y="2630318"/>
                  <a:pt x="2045031" y="2626903"/>
                  <a:pt x="2042119" y="2623407"/>
                </a:cubicBezTo>
                <a:close/>
                <a:moveTo>
                  <a:pt x="2170727" y="2610009"/>
                </a:moveTo>
                <a:cubicBezTo>
                  <a:pt x="2173640" y="2613506"/>
                  <a:pt x="2171064" y="2615501"/>
                  <a:pt x="2163008" y="2615994"/>
                </a:cubicBezTo>
                <a:cubicBezTo>
                  <a:pt x="2157632" y="2616321"/>
                  <a:pt x="2156848" y="2614536"/>
                  <a:pt x="2160652" y="2610627"/>
                </a:cubicBezTo>
                <a:cubicBezTo>
                  <a:pt x="2164455" y="2606720"/>
                  <a:pt x="2167815" y="2606513"/>
                  <a:pt x="2170727" y="2610009"/>
                </a:cubicBezTo>
                <a:close/>
                <a:moveTo>
                  <a:pt x="2194229" y="2597542"/>
                </a:moveTo>
                <a:cubicBezTo>
                  <a:pt x="2202285" y="2597048"/>
                  <a:pt x="2206432" y="2598635"/>
                  <a:pt x="2206656" y="2602296"/>
                </a:cubicBezTo>
                <a:cubicBezTo>
                  <a:pt x="2207106" y="2609613"/>
                  <a:pt x="2203296" y="2613523"/>
                  <a:pt x="2195239" y="2614017"/>
                </a:cubicBezTo>
                <a:cubicBezTo>
                  <a:pt x="2187183" y="2614511"/>
                  <a:pt x="2182930" y="2611096"/>
                  <a:pt x="2182481" y="2603778"/>
                </a:cubicBezTo>
                <a:cubicBezTo>
                  <a:pt x="2182254" y="2600117"/>
                  <a:pt x="2186172" y="2598036"/>
                  <a:pt x="2194229" y="2597542"/>
                </a:cubicBezTo>
                <a:close/>
                <a:moveTo>
                  <a:pt x="2388477" y="2431068"/>
                </a:moveTo>
                <a:cubicBezTo>
                  <a:pt x="2394100" y="2430216"/>
                  <a:pt x="2400425" y="2432121"/>
                  <a:pt x="2407455" y="2436780"/>
                </a:cubicBezTo>
                <a:cubicBezTo>
                  <a:pt x="2421517" y="2446097"/>
                  <a:pt x="2424340" y="2457123"/>
                  <a:pt x="2415919" y="2469835"/>
                </a:cubicBezTo>
                <a:cubicBezTo>
                  <a:pt x="2411703" y="2476197"/>
                  <a:pt x="2402553" y="2474719"/>
                  <a:pt x="2388492" y="2465402"/>
                </a:cubicBezTo>
                <a:cubicBezTo>
                  <a:pt x="2374430" y="2456085"/>
                  <a:pt x="2369511" y="2448241"/>
                  <a:pt x="2373726" y="2441878"/>
                </a:cubicBezTo>
                <a:cubicBezTo>
                  <a:pt x="2377938" y="2435522"/>
                  <a:pt x="2382855" y="2431918"/>
                  <a:pt x="2388477" y="2431068"/>
                </a:cubicBezTo>
                <a:close/>
                <a:moveTo>
                  <a:pt x="2341710" y="2396645"/>
                </a:moveTo>
                <a:cubicBezTo>
                  <a:pt x="2343349" y="2395444"/>
                  <a:pt x="2346514" y="2396398"/>
                  <a:pt x="2351203" y="2399506"/>
                </a:cubicBezTo>
                <a:cubicBezTo>
                  <a:pt x="2365266" y="2408824"/>
                  <a:pt x="2367851" y="2415107"/>
                  <a:pt x="2358946" y="2418362"/>
                </a:cubicBezTo>
                <a:cubicBezTo>
                  <a:pt x="2350040" y="2421614"/>
                  <a:pt x="2344176" y="2417728"/>
                  <a:pt x="2341359" y="2406710"/>
                </a:cubicBezTo>
                <a:cubicBezTo>
                  <a:pt x="2339953" y="2401199"/>
                  <a:pt x="2340069" y="2397845"/>
                  <a:pt x="2341710" y="2396645"/>
                </a:cubicBezTo>
                <a:close/>
                <a:moveTo>
                  <a:pt x="2173967" y="2254620"/>
                </a:moveTo>
                <a:lnTo>
                  <a:pt x="2195778" y="2282798"/>
                </a:lnTo>
                <a:lnTo>
                  <a:pt x="2140228" y="2259713"/>
                </a:lnTo>
                <a:cubicBezTo>
                  <a:pt x="2149135" y="2256459"/>
                  <a:pt x="2160379" y="2254759"/>
                  <a:pt x="2173967" y="2254620"/>
                </a:cubicBezTo>
                <a:close/>
                <a:moveTo>
                  <a:pt x="2674428" y="2201861"/>
                </a:moveTo>
                <a:cubicBezTo>
                  <a:pt x="2665532" y="2205122"/>
                  <a:pt x="2655578" y="2209957"/>
                  <a:pt x="2644561" y="2216397"/>
                </a:cubicBezTo>
                <a:cubicBezTo>
                  <a:pt x="2633552" y="2222827"/>
                  <a:pt x="2630638" y="2232328"/>
                  <a:pt x="2635796" y="2244898"/>
                </a:cubicBezTo>
                <a:cubicBezTo>
                  <a:pt x="2645172" y="2251113"/>
                  <a:pt x="2656175" y="2244680"/>
                  <a:pt x="2668821" y="2225593"/>
                </a:cubicBezTo>
                <a:close/>
                <a:moveTo>
                  <a:pt x="2239756" y="2066562"/>
                </a:moveTo>
                <a:cubicBezTo>
                  <a:pt x="2232611" y="2065255"/>
                  <a:pt x="2227986" y="2066194"/>
                  <a:pt x="2225879" y="2069371"/>
                </a:cubicBezTo>
                <a:cubicBezTo>
                  <a:pt x="2221665" y="2075734"/>
                  <a:pt x="2259397" y="2105320"/>
                  <a:pt x="2339099" y="2158131"/>
                </a:cubicBezTo>
                <a:lnTo>
                  <a:pt x="2464258" y="2213597"/>
                </a:lnTo>
                <a:cubicBezTo>
                  <a:pt x="2449723" y="2194810"/>
                  <a:pt x="2419015" y="2169895"/>
                  <a:pt x="2372133" y="2138832"/>
                </a:cubicBezTo>
                <a:cubicBezTo>
                  <a:pt x="2305320" y="2094561"/>
                  <a:pt x="2261196" y="2070474"/>
                  <a:pt x="2239756" y="2066562"/>
                </a:cubicBezTo>
                <a:close/>
                <a:moveTo>
                  <a:pt x="2286147" y="1779866"/>
                </a:moveTo>
                <a:lnTo>
                  <a:pt x="2406411" y="1873276"/>
                </a:lnTo>
                <a:lnTo>
                  <a:pt x="2497826" y="1933848"/>
                </a:lnTo>
                <a:cubicBezTo>
                  <a:pt x="2497360" y="1924384"/>
                  <a:pt x="2487742" y="1913445"/>
                  <a:pt x="2468984" y="1901014"/>
                </a:cubicBezTo>
                <a:cubicBezTo>
                  <a:pt x="2419057" y="1854191"/>
                  <a:pt x="2378852" y="1820689"/>
                  <a:pt x="2348381" y="1800498"/>
                </a:cubicBezTo>
                <a:cubicBezTo>
                  <a:pt x="2317901" y="1780302"/>
                  <a:pt x="2297164" y="1773424"/>
                  <a:pt x="2286147" y="1779866"/>
                </a:cubicBezTo>
                <a:close/>
                <a:moveTo>
                  <a:pt x="2263569" y="1634490"/>
                </a:moveTo>
                <a:cubicBezTo>
                  <a:pt x="2257945" y="1635337"/>
                  <a:pt x="2251853" y="1638163"/>
                  <a:pt x="2245292" y="1642971"/>
                </a:cubicBezTo>
                <a:cubicBezTo>
                  <a:pt x="2218593" y="1652729"/>
                  <a:pt x="2214617" y="1663834"/>
                  <a:pt x="2233366" y="1676257"/>
                </a:cubicBezTo>
                <a:cubicBezTo>
                  <a:pt x="2252118" y="1688682"/>
                  <a:pt x="2265705" y="1688530"/>
                  <a:pt x="2274137" y="1675805"/>
                </a:cubicBezTo>
                <a:cubicBezTo>
                  <a:pt x="2291465" y="1659839"/>
                  <a:pt x="2293092" y="1647195"/>
                  <a:pt x="2279030" y="1637878"/>
                </a:cubicBezTo>
                <a:cubicBezTo>
                  <a:pt x="2274346" y="1634774"/>
                  <a:pt x="2269191" y="1633643"/>
                  <a:pt x="2263569" y="1634490"/>
                </a:cubicBezTo>
                <a:close/>
                <a:moveTo>
                  <a:pt x="2023111" y="1550666"/>
                </a:moveTo>
                <a:cubicBezTo>
                  <a:pt x="2032017" y="1547410"/>
                  <a:pt x="2048181" y="1553552"/>
                  <a:pt x="2071622" y="1569085"/>
                </a:cubicBezTo>
                <a:cubicBezTo>
                  <a:pt x="2090372" y="1581509"/>
                  <a:pt x="2099991" y="1592450"/>
                  <a:pt x="2100465" y="1601918"/>
                </a:cubicBezTo>
                <a:lnTo>
                  <a:pt x="2038604" y="1588378"/>
                </a:lnTo>
                <a:cubicBezTo>
                  <a:pt x="2028751" y="1572693"/>
                  <a:pt x="2023586" y="1560133"/>
                  <a:pt x="2023111" y="1550666"/>
                </a:cubicBezTo>
                <a:close/>
                <a:moveTo>
                  <a:pt x="1886025" y="1528467"/>
                </a:moveTo>
                <a:lnTo>
                  <a:pt x="1920473" y="1537569"/>
                </a:lnTo>
                <a:cubicBezTo>
                  <a:pt x="1943915" y="1553101"/>
                  <a:pt x="1953531" y="1564041"/>
                  <a:pt x="1949317" y="1570404"/>
                </a:cubicBezTo>
                <a:cubicBezTo>
                  <a:pt x="1940893" y="1583115"/>
                  <a:pt x="1927300" y="1583262"/>
                  <a:pt x="1908548" y="1570839"/>
                </a:cubicBezTo>
                <a:cubicBezTo>
                  <a:pt x="1894478" y="1561515"/>
                  <a:pt x="1886974" y="1547388"/>
                  <a:pt x="1886025" y="1528467"/>
                </a:cubicBezTo>
                <a:close/>
                <a:moveTo>
                  <a:pt x="2121835" y="1485670"/>
                </a:moveTo>
                <a:cubicBezTo>
                  <a:pt x="2126284" y="1484043"/>
                  <a:pt x="2130855" y="1484783"/>
                  <a:pt x="2135540" y="1487887"/>
                </a:cubicBezTo>
                <a:cubicBezTo>
                  <a:pt x="2145396" y="1503572"/>
                  <a:pt x="2134622" y="1514727"/>
                  <a:pt x="2103225" y="1521388"/>
                </a:cubicBezTo>
                <a:cubicBezTo>
                  <a:pt x="2098534" y="1518281"/>
                  <a:pt x="2100409" y="1510369"/>
                  <a:pt x="2108840" y="1497645"/>
                </a:cubicBezTo>
                <a:cubicBezTo>
                  <a:pt x="2113051" y="1491288"/>
                  <a:pt x="2117384" y="1487296"/>
                  <a:pt x="2121835" y="1485670"/>
                </a:cubicBezTo>
                <a:close/>
                <a:moveTo>
                  <a:pt x="2032904" y="1474792"/>
                </a:moveTo>
                <a:lnTo>
                  <a:pt x="2039935" y="1479452"/>
                </a:lnTo>
                <a:lnTo>
                  <a:pt x="2046964" y="1484111"/>
                </a:lnTo>
                <a:cubicBezTo>
                  <a:pt x="2042756" y="1490460"/>
                  <a:pt x="2038304" y="1492095"/>
                  <a:pt x="2033616" y="1488987"/>
                </a:cubicBezTo>
                <a:cubicBezTo>
                  <a:pt x="2028926" y="1485880"/>
                  <a:pt x="2028695" y="1481144"/>
                  <a:pt x="2032904" y="1474792"/>
                </a:cubicBezTo>
                <a:close/>
                <a:moveTo>
                  <a:pt x="2319519" y="1462222"/>
                </a:moveTo>
                <a:cubicBezTo>
                  <a:pt x="2320813" y="1465371"/>
                  <a:pt x="2318537" y="1476439"/>
                  <a:pt x="2312692" y="1495447"/>
                </a:cubicBezTo>
                <a:cubicBezTo>
                  <a:pt x="2308952" y="1511277"/>
                  <a:pt x="2304973" y="1522366"/>
                  <a:pt x="2300758" y="1528726"/>
                </a:cubicBezTo>
                <a:cubicBezTo>
                  <a:pt x="2288121" y="1547800"/>
                  <a:pt x="2277109" y="1554229"/>
                  <a:pt x="2267740" y="1548019"/>
                </a:cubicBezTo>
                <a:cubicBezTo>
                  <a:pt x="2263049" y="1544912"/>
                  <a:pt x="2275443" y="1521106"/>
                  <a:pt x="2304942" y="1476586"/>
                </a:cubicBezTo>
                <a:cubicBezTo>
                  <a:pt x="2313372" y="1463862"/>
                  <a:pt x="2318234" y="1459077"/>
                  <a:pt x="2319519" y="1462222"/>
                </a:cubicBezTo>
                <a:close/>
                <a:moveTo>
                  <a:pt x="2788882" y="1416319"/>
                </a:moveTo>
                <a:cubicBezTo>
                  <a:pt x="2783726" y="1415191"/>
                  <a:pt x="2780093" y="1416220"/>
                  <a:pt x="2777986" y="1419400"/>
                </a:cubicBezTo>
                <a:cubicBezTo>
                  <a:pt x="2773778" y="1425751"/>
                  <a:pt x="2774252" y="1435220"/>
                  <a:pt x="2779408" y="1447791"/>
                </a:cubicBezTo>
                <a:cubicBezTo>
                  <a:pt x="2786004" y="1488764"/>
                  <a:pt x="2772883" y="1498379"/>
                  <a:pt x="2740064" y="1476632"/>
                </a:cubicBezTo>
                <a:cubicBezTo>
                  <a:pt x="2716622" y="1461100"/>
                  <a:pt x="2698345" y="1458145"/>
                  <a:pt x="2685234" y="1467749"/>
                </a:cubicBezTo>
                <a:cubicBezTo>
                  <a:pt x="2672113" y="1477366"/>
                  <a:pt x="2679618" y="1491494"/>
                  <a:pt x="2707750" y="1510134"/>
                </a:cubicBezTo>
                <a:cubicBezTo>
                  <a:pt x="2712437" y="1513241"/>
                  <a:pt x="2722866" y="1517856"/>
                  <a:pt x="2739038" y="1524004"/>
                </a:cubicBezTo>
                <a:cubicBezTo>
                  <a:pt x="2755212" y="1530133"/>
                  <a:pt x="2765648" y="1534757"/>
                  <a:pt x="2770335" y="1537864"/>
                </a:cubicBezTo>
                <a:cubicBezTo>
                  <a:pt x="2789087" y="1550289"/>
                  <a:pt x="2801619" y="1551729"/>
                  <a:pt x="2807937" y="1542191"/>
                </a:cubicBezTo>
                <a:cubicBezTo>
                  <a:pt x="2814255" y="1532656"/>
                  <a:pt x="2812498" y="1520042"/>
                  <a:pt x="2802644" y="1504374"/>
                </a:cubicBezTo>
                <a:lnTo>
                  <a:pt x="2815999" y="1499485"/>
                </a:lnTo>
                <a:lnTo>
                  <a:pt x="2907423" y="1560062"/>
                </a:lnTo>
                <a:lnTo>
                  <a:pt x="2898251" y="1512811"/>
                </a:lnTo>
                <a:cubicBezTo>
                  <a:pt x="2893085" y="1500236"/>
                  <a:pt x="2881009" y="1485371"/>
                  <a:pt x="2862020" y="1468203"/>
                </a:cubicBezTo>
                <a:cubicBezTo>
                  <a:pt x="2843031" y="1451053"/>
                  <a:pt x="2825337" y="1437035"/>
                  <a:pt x="2808927" y="1426162"/>
                </a:cubicBezTo>
                <a:cubicBezTo>
                  <a:pt x="2800722" y="1420726"/>
                  <a:pt x="2794039" y="1417445"/>
                  <a:pt x="2788882" y="1416319"/>
                </a:cubicBezTo>
                <a:close/>
                <a:moveTo>
                  <a:pt x="1846058" y="1409323"/>
                </a:moveTo>
                <a:cubicBezTo>
                  <a:pt x="1852974" y="1411614"/>
                  <a:pt x="1862292" y="1416641"/>
                  <a:pt x="1874012" y="1424408"/>
                </a:cubicBezTo>
                <a:cubicBezTo>
                  <a:pt x="1949024" y="1474112"/>
                  <a:pt x="1982311" y="1505320"/>
                  <a:pt x="1973880" y="1518044"/>
                </a:cubicBezTo>
                <a:lnTo>
                  <a:pt x="1897239" y="1480985"/>
                </a:lnTo>
                <a:cubicBezTo>
                  <a:pt x="1845676" y="1446820"/>
                  <a:pt x="1824101" y="1423368"/>
                  <a:pt x="1832523" y="1410658"/>
                </a:cubicBezTo>
                <a:cubicBezTo>
                  <a:pt x="1834631" y="1407476"/>
                  <a:pt x="1839142" y="1407030"/>
                  <a:pt x="1846058" y="1409323"/>
                </a:cubicBezTo>
                <a:close/>
                <a:moveTo>
                  <a:pt x="2082760" y="1384280"/>
                </a:moveTo>
                <a:cubicBezTo>
                  <a:pt x="2087448" y="1387389"/>
                  <a:pt x="2087687" y="1392113"/>
                  <a:pt x="2083471" y="1398476"/>
                </a:cubicBezTo>
                <a:cubicBezTo>
                  <a:pt x="2079255" y="1404837"/>
                  <a:pt x="2074811" y="1406459"/>
                  <a:pt x="2070123" y="1403353"/>
                </a:cubicBezTo>
                <a:cubicBezTo>
                  <a:pt x="2065432" y="1400245"/>
                  <a:pt x="2065194" y="1395519"/>
                  <a:pt x="2069410" y="1389158"/>
                </a:cubicBezTo>
                <a:cubicBezTo>
                  <a:pt x="2073624" y="1382796"/>
                  <a:pt x="2078070" y="1381173"/>
                  <a:pt x="2082760" y="1384280"/>
                </a:cubicBezTo>
                <a:close/>
                <a:moveTo>
                  <a:pt x="2413025" y="1191299"/>
                </a:moveTo>
                <a:cubicBezTo>
                  <a:pt x="2422403" y="1197513"/>
                  <a:pt x="2429434" y="1202172"/>
                  <a:pt x="2434125" y="1205279"/>
                </a:cubicBezTo>
                <a:cubicBezTo>
                  <a:pt x="2438806" y="1208381"/>
                  <a:pt x="2436701" y="1211557"/>
                  <a:pt x="2427804" y="1214817"/>
                </a:cubicBezTo>
                <a:cubicBezTo>
                  <a:pt x="2401096" y="1224568"/>
                  <a:pt x="2391724" y="1218359"/>
                  <a:pt x="2399675" y="1196178"/>
                </a:cubicBezTo>
                <a:close/>
                <a:moveTo>
                  <a:pt x="2361337" y="1160479"/>
                </a:moveTo>
                <a:cubicBezTo>
                  <a:pt x="2362978" y="1159279"/>
                  <a:pt x="2366143" y="1160234"/>
                  <a:pt x="2370832" y="1163341"/>
                </a:cubicBezTo>
                <a:cubicBezTo>
                  <a:pt x="2384895" y="1172659"/>
                  <a:pt x="2387480" y="1178941"/>
                  <a:pt x="2378574" y="1182198"/>
                </a:cubicBezTo>
                <a:cubicBezTo>
                  <a:pt x="2369669" y="1185451"/>
                  <a:pt x="2363812" y="1181570"/>
                  <a:pt x="2360989" y="1170545"/>
                </a:cubicBezTo>
                <a:cubicBezTo>
                  <a:pt x="2359580" y="1165033"/>
                  <a:pt x="2359696" y="1161679"/>
                  <a:pt x="2361337" y="1160479"/>
                </a:cubicBezTo>
                <a:close/>
                <a:moveTo>
                  <a:pt x="2292055" y="1083680"/>
                </a:moveTo>
                <a:cubicBezTo>
                  <a:pt x="2301436" y="1089896"/>
                  <a:pt x="2301901" y="1099360"/>
                  <a:pt x="2293470" y="1112082"/>
                </a:cubicBezTo>
                <a:lnTo>
                  <a:pt x="2280122" y="1116961"/>
                </a:lnTo>
                <a:lnTo>
                  <a:pt x="2271668" y="1083912"/>
                </a:lnTo>
                <a:close/>
                <a:moveTo>
                  <a:pt x="2672291" y="1065373"/>
                </a:moveTo>
                <a:cubicBezTo>
                  <a:pt x="2665700" y="1063866"/>
                  <a:pt x="2659330" y="1063934"/>
                  <a:pt x="2653181" y="1065579"/>
                </a:cubicBezTo>
                <a:cubicBezTo>
                  <a:pt x="2640882" y="1068869"/>
                  <a:pt x="2629467" y="1078464"/>
                  <a:pt x="2618932" y="1094362"/>
                </a:cubicBezTo>
                <a:cubicBezTo>
                  <a:pt x="2606286" y="1113448"/>
                  <a:pt x="2606998" y="1127643"/>
                  <a:pt x="2621058" y="1136959"/>
                </a:cubicBezTo>
                <a:cubicBezTo>
                  <a:pt x="2635129" y="1146282"/>
                  <a:pt x="2644262" y="1147766"/>
                  <a:pt x="2648477" y="1141405"/>
                </a:cubicBezTo>
                <a:cubicBezTo>
                  <a:pt x="2652693" y="1135041"/>
                  <a:pt x="2668392" y="1131721"/>
                  <a:pt x="2695574" y="1131421"/>
                </a:cubicBezTo>
                <a:cubicBezTo>
                  <a:pt x="2698834" y="1106133"/>
                  <a:pt x="2697892" y="1087199"/>
                  <a:pt x="2692726" y="1074624"/>
                </a:cubicBezTo>
                <a:cubicBezTo>
                  <a:pt x="2685695" y="1069964"/>
                  <a:pt x="2678882" y="1066880"/>
                  <a:pt x="2672291" y="1065373"/>
                </a:cubicBezTo>
                <a:close/>
                <a:moveTo>
                  <a:pt x="2243185" y="1058164"/>
                </a:moveTo>
                <a:cubicBezTo>
                  <a:pt x="2247636" y="1056536"/>
                  <a:pt x="2252205" y="1057275"/>
                  <a:pt x="2256895" y="1060383"/>
                </a:cubicBezTo>
                <a:cubicBezTo>
                  <a:pt x="2266274" y="1066597"/>
                  <a:pt x="2266740" y="1076061"/>
                  <a:pt x="2258309" y="1088783"/>
                </a:cubicBezTo>
                <a:cubicBezTo>
                  <a:pt x="2254095" y="1095146"/>
                  <a:pt x="2247308" y="1095220"/>
                  <a:pt x="2237929" y="1089005"/>
                </a:cubicBezTo>
                <a:cubicBezTo>
                  <a:pt x="2228549" y="1082790"/>
                  <a:pt x="2225973" y="1076512"/>
                  <a:pt x="2230187" y="1070149"/>
                </a:cubicBezTo>
                <a:cubicBezTo>
                  <a:pt x="2234402" y="1063788"/>
                  <a:pt x="2238734" y="1059793"/>
                  <a:pt x="2243185" y="1058164"/>
                </a:cubicBezTo>
                <a:close/>
                <a:moveTo>
                  <a:pt x="2562672" y="1057083"/>
                </a:moveTo>
                <a:cubicBezTo>
                  <a:pt x="2557981" y="1053975"/>
                  <a:pt x="2553530" y="1055613"/>
                  <a:pt x="2549314" y="1061972"/>
                </a:cubicBezTo>
                <a:cubicBezTo>
                  <a:pt x="2540890" y="1074687"/>
                  <a:pt x="2541366" y="1084155"/>
                  <a:pt x="2550737" y="1090364"/>
                </a:cubicBezTo>
                <a:cubicBezTo>
                  <a:pt x="2559641" y="1087110"/>
                  <a:pt x="2563619" y="1076022"/>
                  <a:pt x="2562672" y="1057083"/>
                </a:cubicBezTo>
                <a:close/>
                <a:moveTo>
                  <a:pt x="2419172" y="907106"/>
                </a:moveTo>
                <a:cubicBezTo>
                  <a:pt x="2433233" y="916422"/>
                  <a:pt x="2440753" y="930544"/>
                  <a:pt x="2441694" y="949478"/>
                </a:cubicBezTo>
                <a:cubicBezTo>
                  <a:pt x="2428109" y="949629"/>
                  <a:pt x="2416855" y="951326"/>
                  <a:pt x="2407957" y="954569"/>
                </a:cubicBezTo>
                <a:cubicBezTo>
                  <a:pt x="2393896" y="945253"/>
                  <a:pt x="2386383" y="931136"/>
                  <a:pt x="2385441" y="912204"/>
                </a:cubicBezTo>
                <a:cubicBezTo>
                  <a:pt x="2399027" y="912051"/>
                  <a:pt x="2410275" y="910349"/>
                  <a:pt x="2419172" y="907106"/>
                </a:cubicBezTo>
                <a:close/>
                <a:moveTo>
                  <a:pt x="2058567" y="901521"/>
                </a:moveTo>
                <a:cubicBezTo>
                  <a:pt x="2063255" y="904629"/>
                  <a:pt x="2063492" y="909356"/>
                  <a:pt x="2059278" y="915717"/>
                </a:cubicBezTo>
                <a:cubicBezTo>
                  <a:pt x="2055064" y="922078"/>
                  <a:pt x="2050617" y="923703"/>
                  <a:pt x="2045927" y="920595"/>
                </a:cubicBezTo>
                <a:lnTo>
                  <a:pt x="2052247" y="911059"/>
                </a:lnTo>
                <a:close/>
                <a:moveTo>
                  <a:pt x="2287899" y="899045"/>
                </a:moveTo>
                <a:cubicBezTo>
                  <a:pt x="2293639" y="900562"/>
                  <a:pt x="2301313" y="906796"/>
                  <a:pt x="2310928" y="917741"/>
                </a:cubicBezTo>
                <a:cubicBezTo>
                  <a:pt x="2320308" y="923957"/>
                  <a:pt x="2327575" y="933343"/>
                  <a:pt x="2332740" y="945917"/>
                </a:cubicBezTo>
                <a:cubicBezTo>
                  <a:pt x="2342586" y="961597"/>
                  <a:pt x="2346464" y="971028"/>
                  <a:pt x="2344361" y="974204"/>
                </a:cubicBezTo>
                <a:cubicBezTo>
                  <a:pt x="2342249" y="977389"/>
                  <a:pt x="2331823" y="972758"/>
                  <a:pt x="2313070" y="960333"/>
                </a:cubicBezTo>
                <a:cubicBezTo>
                  <a:pt x="2289630" y="944800"/>
                  <a:pt x="2277427" y="927578"/>
                  <a:pt x="2276479" y="908638"/>
                </a:cubicBezTo>
                <a:cubicBezTo>
                  <a:pt x="2278351" y="900727"/>
                  <a:pt x="2282158" y="897530"/>
                  <a:pt x="2287899" y="899045"/>
                </a:cubicBezTo>
                <a:close/>
                <a:moveTo>
                  <a:pt x="2029722" y="868687"/>
                </a:moveTo>
                <a:lnTo>
                  <a:pt x="2036754" y="873345"/>
                </a:lnTo>
                <a:cubicBezTo>
                  <a:pt x="2032540" y="879706"/>
                  <a:pt x="2028095" y="881331"/>
                  <a:pt x="2023404" y="878223"/>
                </a:cubicBezTo>
                <a:close/>
                <a:moveTo>
                  <a:pt x="2339362" y="857652"/>
                </a:moveTo>
                <a:cubicBezTo>
                  <a:pt x="2341001" y="856452"/>
                  <a:pt x="2344163" y="857405"/>
                  <a:pt x="2348849" y="860511"/>
                </a:cubicBezTo>
                <a:cubicBezTo>
                  <a:pt x="2362918" y="869831"/>
                  <a:pt x="2365497" y="876109"/>
                  <a:pt x="2356600" y="879369"/>
                </a:cubicBezTo>
                <a:cubicBezTo>
                  <a:pt x="2347697" y="882624"/>
                  <a:pt x="2341832" y="878737"/>
                  <a:pt x="2339017" y="867717"/>
                </a:cubicBezTo>
                <a:cubicBezTo>
                  <a:pt x="2337607" y="862206"/>
                  <a:pt x="2337723" y="858852"/>
                  <a:pt x="2339362" y="857652"/>
                </a:cubicBezTo>
                <a:close/>
                <a:moveTo>
                  <a:pt x="2506866" y="622030"/>
                </a:moveTo>
                <a:cubicBezTo>
                  <a:pt x="2516247" y="628247"/>
                  <a:pt x="2521172" y="636080"/>
                  <a:pt x="2521646" y="645550"/>
                </a:cubicBezTo>
                <a:lnTo>
                  <a:pt x="2486486" y="622252"/>
                </a:lnTo>
                <a:cubicBezTo>
                  <a:pt x="2486486" y="622252"/>
                  <a:pt x="2493287" y="622173"/>
                  <a:pt x="2506866" y="622030"/>
                </a:cubicBezTo>
                <a:close/>
                <a:moveTo>
                  <a:pt x="2513178" y="1616"/>
                </a:moveTo>
                <a:cubicBezTo>
                  <a:pt x="2515286" y="-1564"/>
                  <a:pt x="2521026" y="-48"/>
                  <a:pt x="2530403" y="6164"/>
                </a:cubicBezTo>
                <a:cubicBezTo>
                  <a:pt x="2543981" y="6022"/>
                  <a:pt x="2562503" y="13709"/>
                  <a:pt x="2585945" y="29241"/>
                </a:cubicBezTo>
                <a:cubicBezTo>
                  <a:pt x="2665646" y="82053"/>
                  <a:pt x="2715097" y="119404"/>
                  <a:pt x="2734331" y="141287"/>
                </a:cubicBezTo>
                <a:cubicBezTo>
                  <a:pt x="2772783" y="185075"/>
                  <a:pt x="2792006" y="206967"/>
                  <a:pt x="2792006" y="206967"/>
                </a:cubicBezTo>
                <a:cubicBezTo>
                  <a:pt x="2806076" y="216290"/>
                  <a:pt x="2842867" y="226945"/>
                  <a:pt x="2902394" y="238923"/>
                </a:cubicBezTo>
                <a:cubicBezTo>
                  <a:pt x="2961914" y="250912"/>
                  <a:pt x="3007855" y="263045"/>
                  <a:pt x="3040192" y="275317"/>
                </a:cubicBezTo>
                <a:cubicBezTo>
                  <a:pt x="3188794" y="346333"/>
                  <a:pt x="3267302" y="375474"/>
                  <a:pt x="3275734" y="362750"/>
                </a:cubicBezTo>
                <a:cubicBezTo>
                  <a:pt x="3288369" y="343677"/>
                  <a:pt x="3299378" y="337246"/>
                  <a:pt x="3308753" y="343458"/>
                </a:cubicBezTo>
                <a:cubicBezTo>
                  <a:pt x="3318130" y="349673"/>
                  <a:pt x="3318605" y="359141"/>
                  <a:pt x="3310182" y="371852"/>
                </a:cubicBezTo>
                <a:cubicBezTo>
                  <a:pt x="3305967" y="378214"/>
                  <a:pt x="3315584" y="389156"/>
                  <a:pt x="3339025" y="404687"/>
                </a:cubicBezTo>
                <a:lnTo>
                  <a:pt x="3381216" y="432645"/>
                </a:lnTo>
                <a:lnTo>
                  <a:pt x="3386824" y="408912"/>
                </a:lnTo>
                <a:cubicBezTo>
                  <a:pt x="3391988" y="421488"/>
                  <a:pt x="3392454" y="430953"/>
                  <a:pt x="3388247" y="437303"/>
                </a:cubicBezTo>
                <a:cubicBezTo>
                  <a:pt x="3471682" y="474293"/>
                  <a:pt x="3536849" y="508318"/>
                  <a:pt x="3583728" y="539382"/>
                </a:cubicBezTo>
                <a:cubicBezTo>
                  <a:pt x="3607172" y="554915"/>
                  <a:pt x="3616787" y="565856"/>
                  <a:pt x="3612572" y="572218"/>
                </a:cubicBezTo>
                <a:cubicBezTo>
                  <a:pt x="3608355" y="578578"/>
                  <a:pt x="3617971" y="589520"/>
                  <a:pt x="3641405" y="605047"/>
                </a:cubicBezTo>
                <a:cubicBezTo>
                  <a:pt x="3659681" y="608019"/>
                  <a:pt x="3673278" y="607873"/>
                  <a:pt x="3682175" y="604612"/>
                </a:cubicBezTo>
                <a:lnTo>
                  <a:pt x="3751787" y="637013"/>
                </a:lnTo>
                <a:cubicBezTo>
                  <a:pt x="3812726" y="677395"/>
                  <a:pt x="3860533" y="681606"/>
                  <a:pt x="3895191" y="649673"/>
                </a:cubicBezTo>
                <a:cubicBezTo>
                  <a:pt x="3903621" y="636951"/>
                  <a:pt x="3914868" y="635249"/>
                  <a:pt x="3928936" y="644570"/>
                </a:cubicBezTo>
                <a:cubicBezTo>
                  <a:pt x="3942998" y="653888"/>
                  <a:pt x="3945812" y="664908"/>
                  <a:pt x="3937382" y="677630"/>
                </a:cubicBezTo>
                <a:cubicBezTo>
                  <a:pt x="3928961" y="690342"/>
                  <a:pt x="3931785" y="701368"/>
                  <a:pt x="3945844" y="710685"/>
                </a:cubicBezTo>
                <a:cubicBezTo>
                  <a:pt x="3959906" y="720002"/>
                  <a:pt x="3968812" y="716748"/>
                  <a:pt x="3972543" y="700929"/>
                </a:cubicBezTo>
                <a:cubicBezTo>
                  <a:pt x="3976291" y="685104"/>
                  <a:pt x="3984953" y="677118"/>
                  <a:pt x="3998549" y="676969"/>
                </a:cubicBezTo>
                <a:cubicBezTo>
                  <a:pt x="4012608" y="686287"/>
                  <a:pt x="4018239" y="708329"/>
                  <a:pt x="4015454" y="743085"/>
                </a:cubicBezTo>
                <a:cubicBezTo>
                  <a:pt x="4012197" y="768375"/>
                  <a:pt x="4036103" y="793370"/>
                  <a:pt x="4087200" y="818073"/>
                </a:cubicBezTo>
                <a:lnTo>
                  <a:pt x="4187781" y="925906"/>
                </a:lnTo>
                <a:cubicBezTo>
                  <a:pt x="4186841" y="906973"/>
                  <a:pt x="4192683" y="887967"/>
                  <a:pt x="4205323" y="868894"/>
                </a:cubicBezTo>
                <a:cubicBezTo>
                  <a:pt x="4209539" y="862531"/>
                  <a:pt x="4183510" y="840716"/>
                  <a:pt x="4127258" y="803442"/>
                </a:cubicBezTo>
                <a:lnTo>
                  <a:pt x="4070292" y="751957"/>
                </a:lnTo>
                <a:cubicBezTo>
                  <a:pt x="4078717" y="739246"/>
                  <a:pt x="4155594" y="781029"/>
                  <a:pt x="4300929" y="877329"/>
                </a:cubicBezTo>
                <a:lnTo>
                  <a:pt x="4490085" y="988941"/>
                </a:lnTo>
                <a:cubicBezTo>
                  <a:pt x="4476023" y="979624"/>
                  <a:pt x="4473208" y="968604"/>
                  <a:pt x="4481640" y="955881"/>
                </a:cubicBezTo>
                <a:cubicBezTo>
                  <a:pt x="4490062" y="943168"/>
                  <a:pt x="4545848" y="970980"/>
                  <a:pt x="4648981" y="1039318"/>
                </a:cubicBezTo>
                <a:cubicBezTo>
                  <a:pt x="4667734" y="1051740"/>
                  <a:pt x="4753282" y="1085545"/>
                  <a:pt x="4905623" y="1140731"/>
                </a:cubicBezTo>
                <a:cubicBezTo>
                  <a:pt x="4956244" y="1155963"/>
                  <a:pt x="4977336" y="1169938"/>
                  <a:pt x="4968906" y="1182662"/>
                </a:cubicBezTo>
                <a:cubicBezTo>
                  <a:pt x="4965165" y="1198492"/>
                  <a:pt x="4966821" y="1208730"/>
                  <a:pt x="4973851" y="1213389"/>
                </a:cubicBezTo>
                <a:cubicBezTo>
                  <a:pt x="4980882" y="1218046"/>
                  <a:pt x="4990957" y="1215581"/>
                  <a:pt x="5004068" y="1205961"/>
                </a:cubicBezTo>
                <a:cubicBezTo>
                  <a:pt x="5017188" y="1196343"/>
                  <a:pt x="5042266" y="1199239"/>
                  <a:pt x="5079294" y="1214618"/>
                </a:cubicBezTo>
                <a:cubicBezTo>
                  <a:pt x="5116322" y="1230014"/>
                  <a:pt x="5135311" y="1247165"/>
                  <a:pt x="5136258" y="1266103"/>
                </a:cubicBezTo>
                <a:cubicBezTo>
                  <a:pt x="5137680" y="1294494"/>
                  <a:pt x="5167917" y="1309959"/>
                  <a:pt x="5226969" y="1312469"/>
                </a:cubicBezTo>
                <a:cubicBezTo>
                  <a:pt x="5336163" y="1320769"/>
                  <a:pt x="5540781" y="1424316"/>
                  <a:pt x="5840820" y="1623124"/>
                </a:cubicBezTo>
                <a:cubicBezTo>
                  <a:pt x="6014286" y="1738062"/>
                  <a:pt x="6148134" y="1831323"/>
                  <a:pt x="6242373" y="1902919"/>
                </a:cubicBezTo>
                <a:cubicBezTo>
                  <a:pt x="6374590" y="2008835"/>
                  <a:pt x="6729014" y="2252834"/>
                  <a:pt x="7305663" y="2634924"/>
                </a:cubicBezTo>
                <a:cubicBezTo>
                  <a:pt x="7455098" y="2733940"/>
                  <a:pt x="7579116" y="2815470"/>
                  <a:pt x="7677722" y="2879517"/>
                </a:cubicBezTo>
                <a:lnTo>
                  <a:pt x="7683217" y="2883068"/>
                </a:lnTo>
                <a:lnTo>
                  <a:pt x="7692419" y="2873179"/>
                </a:lnTo>
                <a:cubicBezTo>
                  <a:pt x="7788441" y="2773985"/>
                  <a:pt x="7843619" y="2730635"/>
                  <a:pt x="7857944" y="2743136"/>
                </a:cubicBezTo>
                <a:lnTo>
                  <a:pt x="7721585" y="2907851"/>
                </a:lnTo>
                <a:lnTo>
                  <a:pt x="7767854" y="2937736"/>
                </a:lnTo>
                <a:lnTo>
                  <a:pt x="7821974" y="2972168"/>
                </a:lnTo>
                <a:lnTo>
                  <a:pt x="7828436" y="2969779"/>
                </a:lnTo>
                <a:lnTo>
                  <a:pt x="7827394" y="2975616"/>
                </a:lnTo>
                <a:lnTo>
                  <a:pt x="7841042" y="2984300"/>
                </a:lnTo>
                <a:cubicBezTo>
                  <a:pt x="7905759" y="3025035"/>
                  <a:pt x="7945062" y="3048287"/>
                  <a:pt x="7958952" y="3054057"/>
                </a:cubicBezTo>
                <a:cubicBezTo>
                  <a:pt x="7968332" y="3060270"/>
                  <a:pt x="8012627" y="3085051"/>
                  <a:pt x="8091854" y="3128392"/>
                </a:cubicBezTo>
                <a:lnTo>
                  <a:pt x="8267295" y="3223439"/>
                </a:lnTo>
                <a:lnTo>
                  <a:pt x="8280776" y="3213064"/>
                </a:lnTo>
                <a:cubicBezTo>
                  <a:pt x="8289521" y="3209472"/>
                  <a:pt x="8289928" y="3215438"/>
                  <a:pt x="8282001" y="3230952"/>
                </a:cubicBezTo>
                <a:lnTo>
                  <a:pt x="8281803" y="3231298"/>
                </a:lnTo>
                <a:lnTo>
                  <a:pt x="8318974" y="3251436"/>
                </a:lnTo>
                <a:cubicBezTo>
                  <a:pt x="8391163" y="3290113"/>
                  <a:pt x="8436159" y="3306204"/>
                  <a:pt x="8453969" y="3299697"/>
                </a:cubicBezTo>
                <a:cubicBezTo>
                  <a:pt x="8460524" y="3294895"/>
                  <a:pt x="8469664" y="3296375"/>
                  <a:pt x="8481384" y="3304141"/>
                </a:cubicBezTo>
                <a:cubicBezTo>
                  <a:pt x="8493105" y="3311909"/>
                  <a:pt x="8507407" y="3325959"/>
                  <a:pt x="8524292" y="3346293"/>
                </a:cubicBezTo>
                <a:lnTo>
                  <a:pt x="8524162" y="3347909"/>
                </a:lnTo>
                <a:lnTo>
                  <a:pt x="8531802" y="3343355"/>
                </a:lnTo>
                <a:cubicBezTo>
                  <a:pt x="8602910" y="3300256"/>
                  <a:pt x="8642589" y="3274433"/>
                  <a:pt x="8650841" y="3265884"/>
                </a:cubicBezTo>
                <a:lnTo>
                  <a:pt x="8688331" y="3246555"/>
                </a:lnTo>
                <a:cubicBezTo>
                  <a:pt x="8687319" y="3281422"/>
                  <a:pt x="8671066" y="3311257"/>
                  <a:pt x="8639572" y="3336068"/>
                </a:cubicBezTo>
                <a:cubicBezTo>
                  <a:pt x="8606571" y="3370254"/>
                  <a:pt x="8587581" y="3388631"/>
                  <a:pt x="8582580" y="3391209"/>
                </a:cubicBezTo>
                <a:lnTo>
                  <a:pt x="8580326" y="3405244"/>
                </a:lnTo>
                <a:cubicBezTo>
                  <a:pt x="8590813" y="3425581"/>
                  <a:pt x="8691035" y="3386795"/>
                  <a:pt x="8880978" y="3288862"/>
                </a:cubicBezTo>
                <a:lnTo>
                  <a:pt x="9158406" y="3145821"/>
                </a:lnTo>
                <a:cubicBezTo>
                  <a:pt x="9171891" y="3147440"/>
                  <a:pt x="9257118" y="3116382"/>
                  <a:pt x="9414064" y="3052619"/>
                </a:cubicBezTo>
                <a:cubicBezTo>
                  <a:pt x="9517534" y="3007857"/>
                  <a:pt x="9570268" y="2993539"/>
                  <a:pt x="9572263" y="3009683"/>
                </a:cubicBezTo>
                <a:lnTo>
                  <a:pt x="9522761" y="3060949"/>
                </a:lnTo>
                <a:lnTo>
                  <a:pt x="9381041" y="3172651"/>
                </a:lnTo>
                <a:lnTo>
                  <a:pt x="9403539" y="3161051"/>
                </a:lnTo>
                <a:cubicBezTo>
                  <a:pt x="9413530" y="3155897"/>
                  <a:pt x="9435646" y="3146631"/>
                  <a:pt x="9469893" y="3133273"/>
                </a:cubicBezTo>
                <a:cubicBezTo>
                  <a:pt x="9504127" y="3119907"/>
                  <a:pt x="9538746" y="3104208"/>
                  <a:pt x="9573732" y="3086171"/>
                </a:cubicBezTo>
                <a:cubicBezTo>
                  <a:pt x="9867145" y="2943474"/>
                  <a:pt x="10024350" y="2892464"/>
                  <a:pt x="10045323" y="2933139"/>
                </a:cubicBezTo>
                <a:lnTo>
                  <a:pt x="9478466" y="3251163"/>
                </a:lnTo>
                <a:cubicBezTo>
                  <a:pt x="9471472" y="3237598"/>
                  <a:pt x="9457982" y="3235965"/>
                  <a:pt x="9437991" y="3246273"/>
                </a:cubicBezTo>
                <a:cubicBezTo>
                  <a:pt x="9422989" y="3254008"/>
                  <a:pt x="9423991" y="3262078"/>
                  <a:pt x="9440976" y="3270492"/>
                </a:cubicBezTo>
                <a:lnTo>
                  <a:pt x="9356248" y="3327050"/>
                </a:lnTo>
                <a:cubicBezTo>
                  <a:pt x="9286270" y="3363132"/>
                  <a:pt x="9253019" y="3384557"/>
                  <a:pt x="9256516" y="3391341"/>
                </a:cubicBezTo>
                <a:cubicBezTo>
                  <a:pt x="9260014" y="3398123"/>
                  <a:pt x="9324110" y="3384387"/>
                  <a:pt x="9448825" y="3350126"/>
                </a:cubicBezTo>
                <a:cubicBezTo>
                  <a:pt x="9573531" y="3315871"/>
                  <a:pt x="9639376" y="3305530"/>
                  <a:pt x="9646364" y="3319084"/>
                </a:cubicBezTo>
                <a:cubicBezTo>
                  <a:pt x="9653360" y="3332650"/>
                  <a:pt x="9619367" y="3358764"/>
                  <a:pt x="9544388" y="3397423"/>
                </a:cubicBezTo>
                <a:cubicBezTo>
                  <a:pt x="9509394" y="3415464"/>
                  <a:pt x="9493651" y="3427867"/>
                  <a:pt x="9497148" y="3434650"/>
                </a:cubicBezTo>
                <a:cubicBezTo>
                  <a:pt x="9584106" y="3406971"/>
                  <a:pt x="9611855" y="3405551"/>
                  <a:pt x="9580351" y="3430365"/>
                </a:cubicBezTo>
                <a:cubicBezTo>
                  <a:pt x="9573856" y="3442299"/>
                  <a:pt x="9569857" y="3452948"/>
                  <a:pt x="9568353" y="3462308"/>
                </a:cubicBezTo>
                <a:cubicBezTo>
                  <a:pt x="9561850" y="3474248"/>
                  <a:pt x="9567846" y="3479728"/>
                  <a:pt x="9586335" y="3478782"/>
                </a:cubicBezTo>
                <a:cubicBezTo>
                  <a:pt x="9591337" y="3476203"/>
                  <a:pt x="9601329" y="3471051"/>
                  <a:pt x="9616331" y="3463316"/>
                </a:cubicBezTo>
                <a:cubicBezTo>
                  <a:pt x="9641321" y="3450430"/>
                  <a:pt x="9657316" y="3450771"/>
                  <a:pt x="9664310" y="3464336"/>
                </a:cubicBezTo>
                <a:cubicBezTo>
                  <a:pt x="9674795" y="3484672"/>
                  <a:pt x="9660044" y="3505150"/>
                  <a:pt x="9620052" y="3525772"/>
                </a:cubicBezTo>
                <a:cubicBezTo>
                  <a:pt x="9580066" y="3546386"/>
                  <a:pt x="9557819" y="3570727"/>
                  <a:pt x="9553311" y="3598812"/>
                </a:cubicBezTo>
                <a:cubicBezTo>
                  <a:pt x="9557293" y="3631086"/>
                  <a:pt x="9549429" y="3637291"/>
                  <a:pt x="9529697" y="3617423"/>
                </a:cubicBezTo>
                <a:cubicBezTo>
                  <a:pt x="9509954" y="3597559"/>
                  <a:pt x="9495085" y="3590202"/>
                  <a:pt x="9485094" y="3595353"/>
                </a:cubicBezTo>
                <a:cubicBezTo>
                  <a:pt x="9480094" y="3597930"/>
                  <a:pt x="9481095" y="3606000"/>
                  <a:pt x="9488091" y="3619566"/>
                </a:cubicBezTo>
                <a:cubicBezTo>
                  <a:pt x="9495077" y="3633121"/>
                  <a:pt x="9492817" y="3647160"/>
                  <a:pt x="9481319" y="3661671"/>
                </a:cubicBezTo>
                <a:lnTo>
                  <a:pt x="9449074" y="3691169"/>
                </a:lnTo>
                <a:lnTo>
                  <a:pt x="9479068" y="3675705"/>
                </a:lnTo>
                <a:cubicBezTo>
                  <a:pt x="9494059" y="3667976"/>
                  <a:pt x="9513057" y="3671067"/>
                  <a:pt x="9536041" y="3684960"/>
                </a:cubicBezTo>
                <a:cubicBezTo>
                  <a:pt x="9559023" y="3698855"/>
                  <a:pt x="9575514" y="3703236"/>
                  <a:pt x="9585517" y="3698079"/>
                </a:cubicBezTo>
                <a:cubicBezTo>
                  <a:pt x="9595507" y="3692929"/>
                  <a:pt x="9597251" y="3696314"/>
                  <a:pt x="9590758" y="3708249"/>
                </a:cubicBezTo>
                <a:cubicBezTo>
                  <a:pt x="9577744" y="3732115"/>
                  <a:pt x="9581243" y="3738899"/>
                  <a:pt x="9601245" y="3728586"/>
                </a:cubicBezTo>
                <a:cubicBezTo>
                  <a:pt x="9616236" y="3720855"/>
                  <a:pt x="9622230" y="3726352"/>
                  <a:pt x="9619232" y="3745071"/>
                </a:cubicBezTo>
                <a:cubicBezTo>
                  <a:pt x="9623212" y="3777345"/>
                  <a:pt x="9561484" y="3804873"/>
                  <a:pt x="9434032" y="3827673"/>
                </a:cubicBezTo>
                <a:cubicBezTo>
                  <a:pt x="9377056" y="3839891"/>
                  <a:pt x="9307821" y="3871286"/>
                  <a:pt x="9226348" y="3921880"/>
                </a:cubicBezTo>
                <a:cubicBezTo>
                  <a:pt x="9223340" y="3940601"/>
                  <a:pt x="9221837" y="3949963"/>
                  <a:pt x="9221837" y="3949963"/>
                </a:cubicBezTo>
                <a:cubicBezTo>
                  <a:pt x="9226837" y="3947386"/>
                  <a:pt x="9301183" y="3919774"/>
                  <a:pt x="9444891" y="3867137"/>
                </a:cubicBezTo>
                <a:cubicBezTo>
                  <a:pt x="9588596" y="3814502"/>
                  <a:pt x="9664693" y="3790287"/>
                  <a:pt x="9673193" y="3794492"/>
                </a:cubicBezTo>
                <a:cubicBezTo>
                  <a:pt x="9698669" y="3807101"/>
                  <a:pt x="9704662" y="3812596"/>
                  <a:pt x="9691174" y="3810964"/>
                </a:cubicBezTo>
                <a:cubicBezTo>
                  <a:pt x="9630702" y="3816400"/>
                  <a:pt x="9603957" y="3825887"/>
                  <a:pt x="9610951" y="3839455"/>
                </a:cubicBezTo>
                <a:cubicBezTo>
                  <a:pt x="9621436" y="3859791"/>
                  <a:pt x="9639182" y="3863530"/>
                  <a:pt x="9664176" y="3850642"/>
                </a:cubicBezTo>
                <a:cubicBezTo>
                  <a:pt x="9696156" y="3851311"/>
                  <a:pt x="9714888" y="3863109"/>
                  <a:pt x="9720388" y="3886033"/>
                </a:cubicBezTo>
                <a:lnTo>
                  <a:pt x="9723370" y="3910239"/>
                </a:lnTo>
                <a:cubicBezTo>
                  <a:pt x="9716876" y="3922174"/>
                  <a:pt x="9676130" y="3947467"/>
                  <a:pt x="9601151" y="3986124"/>
                </a:cubicBezTo>
                <a:lnTo>
                  <a:pt x="9518676" y="4028651"/>
                </a:lnTo>
                <a:lnTo>
                  <a:pt x="9551656" y="4037404"/>
                </a:lnTo>
                <a:cubicBezTo>
                  <a:pt x="9558644" y="4050956"/>
                  <a:pt x="9577141" y="4050006"/>
                  <a:pt x="9607136" y="4034541"/>
                </a:cubicBezTo>
                <a:cubicBezTo>
                  <a:pt x="9642120" y="4016504"/>
                  <a:pt x="9668606" y="4015717"/>
                  <a:pt x="9686597" y="4032201"/>
                </a:cubicBezTo>
                <a:cubicBezTo>
                  <a:pt x="9704579" y="4048674"/>
                  <a:pt x="9721074" y="4053039"/>
                  <a:pt x="9736067" y="4045309"/>
                </a:cubicBezTo>
                <a:cubicBezTo>
                  <a:pt x="9766059" y="4029844"/>
                  <a:pt x="9790309" y="4021642"/>
                  <a:pt x="9808793" y="4020686"/>
                </a:cubicBezTo>
                <a:cubicBezTo>
                  <a:pt x="9823786" y="4012954"/>
                  <a:pt x="9829544" y="4005699"/>
                  <a:pt x="9826047" y="3998915"/>
                </a:cubicBezTo>
                <a:cubicBezTo>
                  <a:pt x="9805560" y="3983735"/>
                  <a:pt x="9795694" y="3973801"/>
                  <a:pt x="9796442" y="3969130"/>
                </a:cubicBezTo>
                <a:cubicBezTo>
                  <a:pt x="9797198" y="3964440"/>
                  <a:pt x="9812566" y="3954367"/>
                  <a:pt x="9842550" y="3938907"/>
                </a:cubicBezTo>
                <a:cubicBezTo>
                  <a:pt x="9877545" y="3920864"/>
                  <a:pt x="9900291" y="3922023"/>
                  <a:pt x="9910776" y="3942360"/>
                </a:cubicBezTo>
                <a:cubicBezTo>
                  <a:pt x="9921261" y="3962696"/>
                  <a:pt x="9936501" y="3967725"/>
                  <a:pt x="9956505" y="3957412"/>
                </a:cubicBezTo>
                <a:cubicBezTo>
                  <a:pt x="10006491" y="3931639"/>
                  <a:pt x="10026977" y="3946820"/>
                  <a:pt x="10017960" y="4002970"/>
                </a:cubicBezTo>
                <a:cubicBezTo>
                  <a:pt x="10011941" y="4040402"/>
                  <a:pt x="9993693" y="4054095"/>
                  <a:pt x="9963216" y="4044067"/>
                </a:cubicBezTo>
                <a:cubicBezTo>
                  <a:pt x="9904248" y="4040143"/>
                  <a:pt x="9870255" y="4066255"/>
                  <a:pt x="9861232" y="4122392"/>
                </a:cubicBezTo>
                <a:cubicBezTo>
                  <a:pt x="9863226" y="4138536"/>
                  <a:pt x="9883461" y="4140973"/>
                  <a:pt x="9921953" y="4129715"/>
                </a:cubicBezTo>
                <a:lnTo>
                  <a:pt x="10092156" y="4054831"/>
                </a:lnTo>
                <a:cubicBezTo>
                  <a:pt x="10195625" y="4010069"/>
                  <a:pt x="10269343" y="3993518"/>
                  <a:pt x="10313322" y="4005175"/>
                </a:cubicBezTo>
                <a:cubicBezTo>
                  <a:pt x="10352296" y="4019408"/>
                  <a:pt x="10391779" y="4016222"/>
                  <a:pt x="10431765" y="3995606"/>
                </a:cubicBezTo>
                <a:cubicBezTo>
                  <a:pt x="10451758" y="3985299"/>
                  <a:pt x="10466000" y="3982240"/>
                  <a:pt x="10474498" y="3986443"/>
                </a:cubicBezTo>
                <a:cubicBezTo>
                  <a:pt x="10487994" y="3988071"/>
                  <a:pt x="10486492" y="3997432"/>
                  <a:pt x="10469997" y="4014524"/>
                </a:cubicBezTo>
                <a:cubicBezTo>
                  <a:pt x="10463488" y="4026451"/>
                  <a:pt x="10452741" y="4036291"/>
                  <a:pt x="10437749" y="4044019"/>
                </a:cubicBezTo>
                <a:cubicBezTo>
                  <a:pt x="10417756" y="4054328"/>
                  <a:pt x="10407756" y="4059485"/>
                  <a:pt x="10407756" y="4059485"/>
                </a:cubicBezTo>
                <a:cubicBezTo>
                  <a:pt x="10407756" y="4059485"/>
                  <a:pt x="10416252" y="4063691"/>
                  <a:pt x="10433244" y="4072087"/>
                </a:cubicBezTo>
                <a:cubicBezTo>
                  <a:pt x="10450229" y="4080502"/>
                  <a:pt x="10459597" y="4086393"/>
                  <a:pt x="10461349" y="4089792"/>
                </a:cubicBezTo>
                <a:cubicBezTo>
                  <a:pt x="10463094" y="4093176"/>
                  <a:pt x="10457218" y="4094057"/>
                  <a:pt x="10443735" y="4092437"/>
                </a:cubicBezTo>
                <a:cubicBezTo>
                  <a:pt x="10406748" y="4094336"/>
                  <a:pt x="10340766" y="4119768"/>
                  <a:pt x="10245794" y="4168734"/>
                </a:cubicBezTo>
                <a:cubicBezTo>
                  <a:pt x="10165815" y="4209972"/>
                  <a:pt x="10104324" y="4250263"/>
                  <a:pt x="10061333" y="4289602"/>
                </a:cubicBezTo>
                <a:cubicBezTo>
                  <a:pt x="10156314" y="4240628"/>
                  <a:pt x="10209038" y="4226317"/>
                  <a:pt x="10219523" y="4246652"/>
                </a:cubicBezTo>
                <a:cubicBezTo>
                  <a:pt x="10223020" y="4253436"/>
                  <a:pt x="10212271" y="4263265"/>
                  <a:pt x="10187276" y="4276151"/>
                </a:cubicBezTo>
                <a:lnTo>
                  <a:pt x="10122790" y="4335159"/>
                </a:lnTo>
                <a:lnTo>
                  <a:pt x="10135528" y="4341463"/>
                </a:lnTo>
                <a:cubicBezTo>
                  <a:pt x="10162514" y="4344720"/>
                  <a:pt x="10194630" y="4330296"/>
                  <a:pt x="10231878" y="4298221"/>
                </a:cubicBezTo>
                <a:cubicBezTo>
                  <a:pt x="10269117" y="4266148"/>
                  <a:pt x="10293741" y="4255603"/>
                  <a:pt x="10305730" y="4266579"/>
                </a:cubicBezTo>
                <a:cubicBezTo>
                  <a:pt x="10314229" y="4270783"/>
                  <a:pt x="10342336" y="4267013"/>
                  <a:pt x="10390077" y="4255285"/>
                </a:cubicBezTo>
                <a:cubicBezTo>
                  <a:pt x="10437799" y="4243549"/>
                  <a:pt x="10487661" y="4232864"/>
                  <a:pt x="10539634" y="4223223"/>
                </a:cubicBezTo>
                <a:lnTo>
                  <a:pt x="10610112" y="4212644"/>
                </a:lnTo>
                <a:lnTo>
                  <a:pt x="10602607" y="4216515"/>
                </a:lnTo>
                <a:cubicBezTo>
                  <a:pt x="10567623" y="4234552"/>
                  <a:pt x="10525886" y="4251771"/>
                  <a:pt x="10477399" y="4268198"/>
                </a:cubicBezTo>
                <a:cubicBezTo>
                  <a:pt x="10370434" y="4306178"/>
                  <a:pt x="10281965" y="4343205"/>
                  <a:pt x="10211985" y="4379286"/>
                </a:cubicBezTo>
                <a:cubicBezTo>
                  <a:pt x="10140495" y="4424733"/>
                  <a:pt x="10108247" y="4454228"/>
                  <a:pt x="10115242" y="4467795"/>
                </a:cubicBezTo>
                <a:cubicBezTo>
                  <a:pt x="10125727" y="4488134"/>
                  <a:pt x="10073486" y="4527938"/>
                  <a:pt x="9958522" y="4587213"/>
                </a:cubicBezTo>
                <a:cubicBezTo>
                  <a:pt x="9933529" y="4600100"/>
                  <a:pt x="9901415" y="4614522"/>
                  <a:pt x="9862174" y="4630456"/>
                </a:cubicBezTo>
                <a:cubicBezTo>
                  <a:pt x="9822937" y="4646398"/>
                  <a:pt x="9790824" y="4660807"/>
                  <a:pt x="9765831" y="4673693"/>
                </a:cubicBezTo>
                <a:lnTo>
                  <a:pt x="9723099" y="4682851"/>
                </a:lnTo>
                <a:cubicBezTo>
                  <a:pt x="9725092" y="4698996"/>
                  <a:pt x="9747833" y="4700144"/>
                  <a:pt x="9791316" y="4686310"/>
                </a:cubicBezTo>
                <a:lnTo>
                  <a:pt x="9894036" y="4646221"/>
                </a:lnTo>
                <a:cubicBezTo>
                  <a:pt x="9934022" y="4625605"/>
                  <a:pt x="9955768" y="4618677"/>
                  <a:pt x="9959264" y="4625460"/>
                </a:cubicBezTo>
                <a:cubicBezTo>
                  <a:pt x="9962761" y="4632244"/>
                  <a:pt x="9958755" y="4642896"/>
                  <a:pt x="9947253" y="4657397"/>
                </a:cubicBezTo>
                <a:lnTo>
                  <a:pt x="9925498" y="4707243"/>
                </a:lnTo>
                <a:cubicBezTo>
                  <a:pt x="10002471" y="4684728"/>
                  <a:pt x="10063446" y="4661863"/>
                  <a:pt x="10108441" y="4638664"/>
                </a:cubicBezTo>
                <a:cubicBezTo>
                  <a:pt x="10138425" y="4623203"/>
                  <a:pt x="10204405" y="4597771"/>
                  <a:pt x="10306380" y="4562364"/>
                </a:cubicBezTo>
                <a:cubicBezTo>
                  <a:pt x="10408340" y="4526951"/>
                  <a:pt x="10471815" y="4502809"/>
                  <a:pt x="10496808" y="4489924"/>
                </a:cubicBezTo>
                <a:cubicBezTo>
                  <a:pt x="10521802" y="4477037"/>
                  <a:pt x="10537795" y="4477378"/>
                  <a:pt x="10544790" y="4490944"/>
                </a:cubicBezTo>
                <a:cubicBezTo>
                  <a:pt x="10548281" y="4497714"/>
                  <a:pt x="10563400" y="4496355"/>
                  <a:pt x="10590143" y="4486866"/>
                </a:cubicBezTo>
                <a:cubicBezTo>
                  <a:pt x="10616883" y="4477366"/>
                  <a:pt x="10635499" y="4482790"/>
                  <a:pt x="10645989" y="4503141"/>
                </a:cubicBezTo>
                <a:cubicBezTo>
                  <a:pt x="10649480" y="4509910"/>
                  <a:pt x="10603751" y="4537789"/>
                  <a:pt x="10508779" y="4586755"/>
                </a:cubicBezTo>
                <a:cubicBezTo>
                  <a:pt x="10418796" y="4633149"/>
                  <a:pt x="10377310" y="4663127"/>
                  <a:pt x="10384297" y="4676680"/>
                </a:cubicBezTo>
                <a:cubicBezTo>
                  <a:pt x="10387794" y="4683464"/>
                  <a:pt x="10419158" y="4673730"/>
                  <a:pt x="10478385" y="4647476"/>
                </a:cubicBezTo>
                <a:cubicBezTo>
                  <a:pt x="10537619" y="4621237"/>
                  <a:pt x="10600603" y="4593047"/>
                  <a:pt x="10667335" y="4562943"/>
                </a:cubicBezTo>
                <a:cubicBezTo>
                  <a:pt x="10734058" y="4532826"/>
                  <a:pt x="10778427" y="4520686"/>
                  <a:pt x="10800404" y="4526511"/>
                </a:cubicBezTo>
                <a:cubicBezTo>
                  <a:pt x="10813901" y="4528139"/>
                  <a:pt x="10821522" y="4530650"/>
                  <a:pt x="10823270" y="4534042"/>
                </a:cubicBezTo>
                <a:cubicBezTo>
                  <a:pt x="10825018" y="4537433"/>
                  <a:pt x="10820894" y="4541705"/>
                  <a:pt x="10810898" y="4546859"/>
                </a:cubicBezTo>
                <a:cubicBezTo>
                  <a:pt x="10804397" y="4558782"/>
                  <a:pt x="10788651" y="4571201"/>
                  <a:pt x="10763660" y="4584088"/>
                </a:cubicBezTo>
                <a:cubicBezTo>
                  <a:pt x="10678677" y="4627903"/>
                  <a:pt x="10621951" y="4652851"/>
                  <a:pt x="10593465" y="4658966"/>
                </a:cubicBezTo>
                <a:cubicBezTo>
                  <a:pt x="10536484" y="4671172"/>
                  <a:pt x="10507995" y="4677276"/>
                  <a:pt x="10507995" y="4677276"/>
                </a:cubicBezTo>
                <a:cubicBezTo>
                  <a:pt x="10492993" y="4685011"/>
                  <a:pt x="10465745" y="4711929"/>
                  <a:pt x="10426251" y="4758051"/>
                </a:cubicBezTo>
                <a:cubicBezTo>
                  <a:pt x="10386751" y="4804162"/>
                  <a:pt x="10353750" y="4838347"/>
                  <a:pt x="10327263" y="4860589"/>
                </a:cubicBezTo>
                <a:cubicBezTo>
                  <a:pt x="10192782" y="4955670"/>
                  <a:pt x="10129047" y="5009990"/>
                  <a:pt x="10136039" y="5023557"/>
                </a:cubicBezTo>
                <a:cubicBezTo>
                  <a:pt x="10146528" y="5043891"/>
                  <a:pt x="10146771" y="5056638"/>
                  <a:pt x="10136777" y="5061791"/>
                </a:cubicBezTo>
                <a:cubicBezTo>
                  <a:pt x="10126777" y="5066946"/>
                  <a:pt x="10118280" y="5062743"/>
                  <a:pt x="10111291" y="5049187"/>
                </a:cubicBezTo>
                <a:cubicBezTo>
                  <a:pt x="10107794" y="5042406"/>
                  <a:pt x="10093551" y="5045464"/>
                  <a:pt x="10068560" y="5058349"/>
                </a:cubicBezTo>
                <a:lnTo>
                  <a:pt x="10023574" y="5081543"/>
                </a:lnTo>
                <a:lnTo>
                  <a:pt x="10041554" y="5098016"/>
                </a:lnTo>
                <a:cubicBezTo>
                  <a:pt x="10028057" y="5096389"/>
                  <a:pt x="10019568" y="5092179"/>
                  <a:pt x="10016076" y="5085409"/>
                </a:cubicBezTo>
                <a:cubicBezTo>
                  <a:pt x="9943085" y="5140199"/>
                  <a:pt x="9881595" y="5180490"/>
                  <a:pt x="9831608" y="5206262"/>
                </a:cubicBezTo>
                <a:cubicBezTo>
                  <a:pt x="9806615" y="5219149"/>
                  <a:pt x="9792374" y="5222206"/>
                  <a:pt x="9788875" y="5215422"/>
                </a:cubicBezTo>
                <a:cubicBezTo>
                  <a:pt x="9785380" y="5208640"/>
                  <a:pt x="9771137" y="5211698"/>
                  <a:pt x="9746153" y="5224581"/>
                </a:cubicBezTo>
                <a:cubicBezTo>
                  <a:pt x="9734642" y="5239085"/>
                  <a:pt x="9728138" y="5251023"/>
                  <a:pt x="9726645" y="5260381"/>
                </a:cubicBezTo>
                <a:lnTo>
                  <a:pt x="9664403" y="5305345"/>
                </a:lnTo>
                <a:cubicBezTo>
                  <a:pt x="9599425" y="5338845"/>
                  <a:pt x="9572429" y="5378524"/>
                  <a:pt x="9583398" y="5424354"/>
                </a:cubicBezTo>
                <a:cubicBezTo>
                  <a:pt x="9590392" y="5437919"/>
                  <a:pt x="9586392" y="5448569"/>
                  <a:pt x="9571393" y="5456303"/>
                </a:cubicBezTo>
                <a:cubicBezTo>
                  <a:pt x="9556398" y="5464032"/>
                  <a:pt x="9545406" y="5461113"/>
                  <a:pt x="9538413" y="5447547"/>
                </a:cubicBezTo>
                <a:cubicBezTo>
                  <a:pt x="9531424" y="5433996"/>
                  <a:pt x="9520421" y="5431082"/>
                  <a:pt x="9505428" y="5438812"/>
                </a:cubicBezTo>
                <a:cubicBezTo>
                  <a:pt x="9490437" y="5446540"/>
                  <a:pt x="9488934" y="5455902"/>
                  <a:pt x="9500921" y="5466877"/>
                </a:cubicBezTo>
                <a:cubicBezTo>
                  <a:pt x="9512909" y="5477868"/>
                  <a:pt x="9515655" y="5489325"/>
                  <a:pt x="9509154" y="5501265"/>
                </a:cubicBezTo>
                <a:cubicBezTo>
                  <a:pt x="9494160" y="5508995"/>
                  <a:pt x="9472173" y="5503158"/>
                  <a:pt x="9443190" y="5483772"/>
                </a:cubicBezTo>
                <a:cubicBezTo>
                  <a:pt x="9422702" y="5468591"/>
                  <a:pt x="9389221" y="5477269"/>
                  <a:pt x="9342731" y="5509823"/>
                </a:cubicBezTo>
                <a:lnTo>
                  <a:pt x="9199534" y="5545026"/>
                </a:lnTo>
                <a:cubicBezTo>
                  <a:pt x="9216521" y="5553441"/>
                  <a:pt x="9230261" y="5567812"/>
                  <a:pt x="9240747" y="5588148"/>
                </a:cubicBezTo>
                <a:cubicBezTo>
                  <a:pt x="9244244" y="5594933"/>
                  <a:pt x="9275985" y="5582855"/>
                  <a:pt x="9335963" y="5551930"/>
                </a:cubicBezTo>
                <a:lnTo>
                  <a:pt x="9408695" y="5527317"/>
                </a:lnTo>
                <a:cubicBezTo>
                  <a:pt x="9415682" y="5540871"/>
                  <a:pt x="9341706" y="5587599"/>
                  <a:pt x="9186746" y="5667495"/>
                </a:cubicBezTo>
                <a:lnTo>
                  <a:pt x="8997044" y="5778174"/>
                </a:lnTo>
                <a:cubicBezTo>
                  <a:pt x="9012036" y="5770444"/>
                  <a:pt x="9023030" y="5773362"/>
                  <a:pt x="9030024" y="5786929"/>
                </a:cubicBezTo>
                <a:cubicBezTo>
                  <a:pt x="9037011" y="5800484"/>
                  <a:pt x="8985522" y="5835615"/>
                  <a:pt x="8875556" y="5892311"/>
                </a:cubicBezTo>
                <a:cubicBezTo>
                  <a:pt x="8855566" y="5902621"/>
                  <a:pt x="8784325" y="5960811"/>
                  <a:pt x="8661839" y="6066878"/>
                </a:cubicBezTo>
                <a:cubicBezTo>
                  <a:pt x="8623848" y="6103640"/>
                  <a:pt x="8601359" y="6115234"/>
                  <a:pt x="8594365" y="6101666"/>
                </a:cubicBezTo>
                <a:cubicBezTo>
                  <a:pt x="8582370" y="6090679"/>
                  <a:pt x="8572626" y="6087133"/>
                  <a:pt x="8565130" y="6090995"/>
                </a:cubicBezTo>
                <a:cubicBezTo>
                  <a:pt x="8557633" y="6094862"/>
                  <a:pt x="8554872" y="6104859"/>
                  <a:pt x="8556874" y="6120996"/>
                </a:cubicBezTo>
                <a:cubicBezTo>
                  <a:pt x="8558871" y="6137141"/>
                  <a:pt x="8544108" y="6157621"/>
                  <a:pt x="8512622" y="6182442"/>
                </a:cubicBezTo>
                <a:lnTo>
                  <a:pt x="8482523" y="6200273"/>
                </a:lnTo>
                <a:lnTo>
                  <a:pt x="8500134" y="6215225"/>
                </a:lnTo>
                <a:lnTo>
                  <a:pt x="8554814" y="6270158"/>
                </a:lnTo>
                <a:cubicBezTo>
                  <a:pt x="8553752" y="6281929"/>
                  <a:pt x="8557390" y="6296810"/>
                  <a:pt x="8565725" y="6314786"/>
                </a:cubicBezTo>
                <a:cubicBezTo>
                  <a:pt x="8589156" y="6330314"/>
                  <a:pt x="8603744" y="6333752"/>
                  <a:pt x="8609488" y="6325084"/>
                </a:cubicBezTo>
                <a:cubicBezTo>
                  <a:pt x="8615233" y="6316415"/>
                  <a:pt x="8629819" y="6319855"/>
                  <a:pt x="8653259" y="6335387"/>
                </a:cubicBezTo>
                <a:cubicBezTo>
                  <a:pt x="8700142" y="6366451"/>
                  <a:pt x="8755349" y="6415507"/>
                  <a:pt x="8818883" y="6482531"/>
                </a:cubicBezTo>
                <a:cubicBezTo>
                  <a:pt x="8824618" y="6473876"/>
                  <a:pt x="8835042" y="6468312"/>
                  <a:pt x="8850166" y="6465858"/>
                </a:cubicBezTo>
                <a:lnTo>
                  <a:pt x="8825914" y="6487189"/>
                </a:lnTo>
                <a:lnTo>
                  <a:pt x="8868106" y="6515146"/>
                </a:lnTo>
                <a:cubicBezTo>
                  <a:pt x="8891546" y="6530677"/>
                  <a:pt x="8906134" y="6534117"/>
                  <a:pt x="8911877" y="6525448"/>
                </a:cubicBezTo>
                <a:cubicBezTo>
                  <a:pt x="8923355" y="6508126"/>
                  <a:pt x="8933787" y="6502566"/>
                  <a:pt x="8943169" y="6508782"/>
                </a:cubicBezTo>
                <a:cubicBezTo>
                  <a:pt x="8952540" y="6514991"/>
                  <a:pt x="8948618" y="6531093"/>
                  <a:pt x="8931398" y="6557083"/>
                </a:cubicBezTo>
                <a:cubicBezTo>
                  <a:pt x="8919910" y="6574419"/>
                  <a:pt x="8973530" y="6641122"/>
                  <a:pt x="9092273" y="6757201"/>
                </a:cubicBezTo>
                <a:cubicBezTo>
                  <a:pt x="9114651" y="6784504"/>
                  <a:pt x="9140674" y="6826694"/>
                  <a:pt x="9170335" y="6883748"/>
                </a:cubicBezTo>
                <a:cubicBezTo>
                  <a:pt x="9199986" y="6940816"/>
                  <a:pt x="9221845" y="6974002"/>
                  <a:pt x="9235915" y="6983326"/>
                </a:cubicBezTo>
                <a:cubicBezTo>
                  <a:pt x="9235915" y="6983326"/>
                  <a:pt x="9265100" y="6990189"/>
                  <a:pt x="9323470" y="7003915"/>
                </a:cubicBezTo>
                <a:cubicBezTo>
                  <a:pt x="9352643" y="7010795"/>
                  <a:pt x="9407084" y="7040619"/>
                  <a:pt x="9486785" y="7093430"/>
                </a:cubicBezTo>
                <a:cubicBezTo>
                  <a:pt x="9510226" y="7108961"/>
                  <a:pt x="9523760" y="7124178"/>
                  <a:pt x="9527398" y="7139039"/>
                </a:cubicBezTo>
                <a:cubicBezTo>
                  <a:pt x="9546148" y="7151463"/>
                  <a:pt x="9540404" y="7160131"/>
                  <a:pt x="9510166" y="7165045"/>
                </a:cubicBezTo>
                <a:cubicBezTo>
                  <a:pt x="9484628" y="7173049"/>
                  <a:pt x="9439936" y="7159035"/>
                  <a:pt x="9376127" y="7122980"/>
                </a:cubicBezTo>
                <a:cubicBezTo>
                  <a:pt x="9312307" y="7086939"/>
                  <a:pt x="9252004" y="7053208"/>
                  <a:pt x="9195217" y="7021828"/>
                </a:cubicBezTo>
                <a:cubicBezTo>
                  <a:pt x="9138437" y="6990433"/>
                  <a:pt x="9107175" y="6979068"/>
                  <a:pt x="9101430" y="6987737"/>
                </a:cubicBezTo>
                <a:cubicBezTo>
                  <a:pt x="9089955" y="7005057"/>
                  <a:pt x="9126403" y="7041683"/>
                  <a:pt x="9210794" y="7097603"/>
                </a:cubicBezTo>
                <a:cubicBezTo>
                  <a:pt x="9299867" y="7156622"/>
                  <a:pt x="9341523" y="7190472"/>
                  <a:pt x="9335791" y="7199123"/>
                </a:cubicBezTo>
                <a:cubicBezTo>
                  <a:pt x="9318559" y="7225127"/>
                  <a:pt x="9296790" y="7232528"/>
                  <a:pt x="9270481" y="7221322"/>
                </a:cubicBezTo>
                <a:cubicBezTo>
                  <a:pt x="9244166" y="7210133"/>
                  <a:pt x="9228139" y="7208864"/>
                  <a:pt x="9222406" y="7217516"/>
                </a:cubicBezTo>
                <a:cubicBezTo>
                  <a:pt x="9210918" y="7234852"/>
                  <a:pt x="9193453" y="7235755"/>
                  <a:pt x="9170013" y="7220226"/>
                </a:cubicBezTo>
                <a:cubicBezTo>
                  <a:pt x="9146572" y="7204692"/>
                  <a:pt x="9084577" y="7176086"/>
                  <a:pt x="8984025" y="7134386"/>
                </a:cubicBezTo>
                <a:cubicBezTo>
                  <a:pt x="8883456" y="7092699"/>
                  <a:pt x="8819111" y="7062537"/>
                  <a:pt x="8790989" y="7043902"/>
                </a:cubicBezTo>
                <a:cubicBezTo>
                  <a:pt x="8748789" y="7015941"/>
                  <a:pt x="8689143" y="6988871"/>
                  <a:pt x="8612024" y="6962719"/>
                </a:cubicBezTo>
                <a:lnTo>
                  <a:pt x="8621343" y="7025016"/>
                </a:lnTo>
                <a:cubicBezTo>
                  <a:pt x="8629670" y="7042986"/>
                  <a:pt x="8630966" y="7056320"/>
                  <a:pt x="8625223" y="7064988"/>
                </a:cubicBezTo>
                <a:cubicBezTo>
                  <a:pt x="8619479" y="7073656"/>
                  <a:pt x="8597853" y="7065551"/>
                  <a:pt x="8560351" y="7040703"/>
                </a:cubicBezTo>
                <a:lnTo>
                  <a:pt x="8460316" y="6993122"/>
                </a:lnTo>
                <a:cubicBezTo>
                  <a:pt x="8417073" y="6976939"/>
                  <a:pt x="8392052" y="6979063"/>
                  <a:pt x="8385253" y="6999505"/>
                </a:cubicBezTo>
                <a:lnTo>
                  <a:pt x="8429025" y="7009810"/>
                </a:lnTo>
                <a:cubicBezTo>
                  <a:pt x="8452468" y="7025342"/>
                  <a:pt x="8483202" y="7042582"/>
                  <a:pt x="8521229" y="7061554"/>
                </a:cubicBezTo>
                <a:cubicBezTo>
                  <a:pt x="8559269" y="7080511"/>
                  <a:pt x="8590002" y="7097772"/>
                  <a:pt x="8613443" y="7113302"/>
                </a:cubicBezTo>
                <a:cubicBezTo>
                  <a:pt x="8721267" y="7184748"/>
                  <a:pt x="8766568" y="7233466"/>
                  <a:pt x="8749348" y="7259456"/>
                </a:cubicBezTo>
                <a:cubicBezTo>
                  <a:pt x="8737860" y="7276792"/>
                  <a:pt x="8764411" y="7313083"/>
                  <a:pt x="8828998" y="7368355"/>
                </a:cubicBezTo>
                <a:cubicBezTo>
                  <a:pt x="8894631" y="7411843"/>
                  <a:pt x="8980068" y="7455979"/>
                  <a:pt x="9085319" y="7500771"/>
                </a:cubicBezTo>
                <a:cubicBezTo>
                  <a:pt x="9133252" y="7520080"/>
                  <a:pt x="9173630" y="7540588"/>
                  <a:pt x="9206441" y="7562328"/>
                </a:cubicBezTo>
                <a:lnTo>
                  <a:pt x="9213482" y="7566994"/>
                </a:lnTo>
                <a:lnTo>
                  <a:pt x="9139989" y="7555719"/>
                </a:lnTo>
                <a:cubicBezTo>
                  <a:pt x="9086321" y="7545083"/>
                  <a:pt x="9035246" y="7533067"/>
                  <a:pt x="8986794" y="7519660"/>
                </a:cubicBezTo>
                <a:cubicBezTo>
                  <a:pt x="8938321" y="7506265"/>
                  <a:pt x="8908883" y="7502336"/>
                  <a:pt x="8898449" y="7507896"/>
                </a:cubicBezTo>
                <a:cubicBezTo>
                  <a:pt x="8882282" y="7522111"/>
                  <a:pt x="8858570" y="7509522"/>
                  <a:pt x="8827338" y="7470128"/>
                </a:cubicBezTo>
                <a:cubicBezTo>
                  <a:pt x="8796097" y="7430726"/>
                  <a:pt x="8765361" y="7413465"/>
                  <a:pt x="8735125" y="7418376"/>
                </a:cubicBezTo>
                <a:lnTo>
                  <a:pt x="8719484" y="7426712"/>
                </a:lnTo>
                <a:lnTo>
                  <a:pt x="8772575" y="7499316"/>
                </a:lnTo>
                <a:cubicBezTo>
                  <a:pt x="8796016" y="7514847"/>
                  <a:pt x="8804871" y="7526937"/>
                  <a:pt x="8799127" y="7535608"/>
                </a:cubicBezTo>
                <a:cubicBezTo>
                  <a:pt x="8781906" y="7561596"/>
                  <a:pt x="8728764" y="7545084"/>
                  <a:pt x="8639682" y="7486057"/>
                </a:cubicBezTo>
                <a:cubicBezTo>
                  <a:pt x="8675076" y="7534459"/>
                  <a:pt x="8730283" y="7583512"/>
                  <a:pt x="8805295" y="7633215"/>
                </a:cubicBezTo>
                <a:cubicBezTo>
                  <a:pt x="8894368" y="7692235"/>
                  <a:pt x="8958713" y="7722398"/>
                  <a:pt x="8998332" y="7723701"/>
                </a:cubicBezTo>
                <a:cubicBezTo>
                  <a:pt x="9013437" y="7721257"/>
                  <a:pt x="9019565" y="7722194"/>
                  <a:pt x="9016698" y="7726520"/>
                </a:cubicBezTo>
                <a:cubicBezTo>
                  <a:pt x="9013821" y="7730862"/>
                  <a:pt x="9001960" y="7738579"/>
                  <a:pt x="8981102" y="7749704"/>
                </a:cubicBezTo>
                <a:cubicBezTo>
                  <a:pt x="8960244" y="7760810"/>
                  <a:pt x="8949811" y="7766372"/>
                  <a:pt x="8949811" y="7766372"/>
                </a:cubicBezTo>
                <a:cubicBezTo>
                  <a:pt x="8949811" y="7766372"/>
                  <a:pt x="8959190" y="7772587"/>
                  <a:pt x="8977941" y="7785011"/>
                </a:cubicBezTo>
                <a:cubicBezTo>
                  <a:pt x="8992002" y="7794329"/>
                  <a:pt x="9000847" y="7806436"/>
                  <a:pt x="9004493" y="7821305"/>
                </a:cubicBezTo>
                <a:cubicBezTo>
                  <a:pt x="9017500" y="7842397"/>
                  <a:pt x="9016446" y="7854173"/>
                  <a:pt x="9001323" y="7856627"/>
                </a:cubicBezTo>
                <a:cubicBezTo>
                  <a:pt x="8990888" y="7862189"/>
                  <a:pt x="8976303" y="7858748"/>
                  <a:pt x="8957551" y="7846323"/>
                </a:cubicBezTo>
                <a:cubicBezTo>
                  <a:pt x="8920049" y="7821474"/>
                  <a:pt x="8878089" y="7818619"/>
                  <a:pt x="8831685" y="7837747"/>
                </a:cubicBezTo>
                <a:cubicBezTo>
                  <a:pt x="8780590" y="7853765"/>
                  <a:pt x="8705293" y="7835047"/>
                  <a:pt x="8605785" y="7781587"/>
                </a:cubicBezTo>
                <a:lnTo>
                  <a:pt x="8442462" y="7692067"/>
                </a:lnTo>
                <a:cubicBezTo>
                  <a:pt x="8403898" y="7678989"/>
                  <a:pt x="8381226" y="7682667"/>
                  <a:pt x="8374429" y="7703112"/>
                </a:cubicBezTo>
                <a:cubicBezTo>
                  <a:pt x="8368119" y="7773728"/>
                  <a:pt x="8397535" y="7805696"/>
                  <a:pt x="8462692" y="7798994"/>
                </a:cubicBezTo>
                <a:cubicBezTo>
                  <a:pt x="8498663" y="7785430"/>
                  <a:pt x="8514548" y="7802179"/>
                  <a:pt x="8510342" y="7849268"/>
                </a:cubicBezTo>
                <a:cubicBezTo>
                  <a:pt x="8504022" y="7919902"/>
                  <a:pt x="8477421" y="7939675"/>
                  <a:pt x="8430541" y="7908612"/>
                </a:cubicBezTo>
                <a:cubicBezTo>
                  <a:pt x="8411781" y="7896181"/>
                  <a:pt x="8393789" y="7902982"/>
                  <a:pt x="8376568" y="7928972"/>
                </a:cubicBezTo>
                <a:cubicBezTo>
                  <a:pt x="8359347" y="7954963"/>
                  <a:pt x="8334316" y="7957100"/>
                  <a:pt x="8301496" y="7935352"/>
                </a:cubicBezTo>
                <a:cubicBezTo>
                  <a:pt x="8273372" y="7916718"/>
                  <a:pt x="8259576" y="7904452"/>
                  <a:pt x="8260105" y="7898554"/>
                </a:cubicBezTo>
                <a:cubicBezTo>
                  <a:pt x="8260630" y="7892676"/>
                  <a:pt x="8274193" y="7879839"/>
                  <a:pt x="8300794" y="7860065"/>
                </a:cubicBezTo>
                <a:cubicBezTo>
                  <a:pt x="8306539" y="7851396"/>
                  <a:pt x="8302367" y="7842406"/>
                  <a:pt x="8288306" y="7833090"/>
                </a:cubicBezTo>
                <a:cubicBezTo>
                  <a:pt x="8268510" y="7832426"/>
                  <a:pt x="8244533" y="7822786"/>
                  <a:pt x="8216402" y="7804147"/>
                </a:cubicBezTo>
                <a:cubicBezTo>
                  <a:pt x="8202341" y="7794831"/>
                  <a:pt x="8183178" y="7800831"/>
                  <a:pt x="8158925" y="7822162"/>
                </a:cubicBezTo>
                <a:cubicBezTo>
                  <a:pt x="8134665" y="7843509"/>
                  <a:pt x="8106129" y="7843299"/>
                  <a:pt x="8073317" y="7821559"/>
                </a:cubicBezTo>
                <a:cubicBezTo>
                  <a:pt x="8045186" y="7802919"/>
                  <a:pt x="8025372" y="7802265"/>
                  <a:pt x="8013896" y="7819586"/>
                </a:cubicBezTo>
                <a:lnTo>
                  <a:pt x="7975572" y="7831614"/>
                </a:lnTo>
                <a:lnTo>
                  <a:pt x="8052925" y="7882870"/>
                </a:lnTo>
                <a:cubicBezTo>
                  <a:pt x="8123248" y="7929465"/>
                  <a:pt x="8160232" y="7960198"/>
                  <a:pt x="8163860" y="7975076"/>
                </a:cubicBezTo>
                <a:lnTo>
                  <a:pt x="8153677" y="8005729"/>
                </a:lnTo>
                <a:cubicBezTo>
                  <a:pt x="8141129" y="8034836"/>
                  <a:pt x="8117402" y="8050290"/>
                  <a:pt x="8082486" y="8052080"/>
                </a:cubicBezTo>
                <a:cubicBezTo>
                  <a:pt x="8059046" y="8036546"/>
                  <a:pt x="8038703" y="8041792"/>
                  <a:pt x="8021483" y="8067782"/>
                </a:cubicBezTo>
                <a:cubicBezTo>
                  <a:pt x="8009995" y="8085118"/>
                  <a:pt x="8036312" y="8096307"/>
                  <a:pt x="8100415" y="8101381"/>
                </a:cubicBezTo>
                <a:cubicBezTo>
                  <a:pt x="8115531" y="8098922"/>
                  <a:pt x="8107447" y="8106040"/>
                  <a:pt x="8076165" y="8122712"/>
                </a:cubicBezTo>
                <a:cubicBezTo>
                  <a:pt x="8065730" y="8128274"/>
                  <a:pt x="7990049" y="8099951"/>
                  <a:pt x="7849111" y="8037739"/>
                </a:cubicBezTo>
                <a:cubicBezTo>
                  <a:pt x="7708173" y="7975528"/>
                  <a:pt x="7635371" y="7942864"/>
                  <a:pt x="7630681" y="7939756"/>
                </a:cubicBezTo>
                <a:cubicBezTo>
                  <a:pt x="7630681" y="7939756"/>
                  <a:pt x="7629628" y="7951531"/>
                  <a:pt x="7627519" y="7975083"/>
                </a:cubicBezTo>
                <a:cubicBezTo>
                  <a:pt x="7701468" y="8036558"/>
                  <a:pt x="7767637" y="8074153"/>
                  <a:pt x="7825996" y="8087895"/>
                </a:cubicBezTo>
                <a:cubicBezTo>
                  <a:pt x="7957847" y="8112911"/>
                  <a:pt x="8016976" y="8145842"/>
                  <a:pt x="8003391" y="8186715"/>
                </a:cubicBezTo>
                <a:cubicBezTo>
                  <a:pt x="8001277" y="8210261"/>
                  <a:pt x="7993193" y="8217379"/>
                  <a:pt x="7979131" y="8208062"/>
                </a:cubicBezTo>
                <a:cubicBezTo>
                  <a:pt x="7960370" y="8195632"/>
                  <a:pt x="7954627" y="8204301"/>
                  <a:pt x="7961909" y="8234053"/>
                </a:cubicBezTo>
                <a:cubicBezTo>
                  <a:pt x="7965539" y="8248929"/>
                  <a:pt x="7962671" y="8253255"/>
                  <a:pt x="7953300" y="8247046"/>
                </a:cubicBezTo>
                <a:cubicBezTo>
                  <a:pt x="7943920" y="8240831"/>
                  <a:pt x="7924752" y="8246853"/>
                  <a:pt x="7895811" y="8265078"/>
                </a:cubicBezTo>
                <a:cubicBezTo>
                  <a:pt x="7866873" y="8283300"/>
                  <a:pt x="7845356" y="8287767"/>
                  <a:pt x="7831294" y="8278449"/>
                </a:cubicBezTo>
                <a:lnTo>
                  <a:pt x="7803165" y="8259810"/>
                </a:lnTo>
                <a:lnTo>
                  <a:pt x="7829714" y="8296104"/>
                </a:lnTo>
                <a:cubicBezTo>
                  <a:pt x="7838033" y="8314087"/>
                  <a:pt x="7836460" y="8331747"/>
                  <a:pt x="7824983" y="8349068"/>
                </a:cubicBezTo>
                <a:cubicBezTo>
                  <a:pt x="7813497" y="8366404"/>
                  <a:pt x="7810094" y="8376624"/>
                  <a:pt x="7814783" y="8379732"/>
                </a:cubicBezTo>
                <a:cubicBezTo>
                  <a:pt x="7824154" y="8385941"/>
                  <a:pt x="7842409" y="8376212"/>
                  <a:pt x="7869545" y="8350545"/>
                </a:cubicBezTo>
                <a:cubicBezTo>
                  <a:pt x="7896673" y="8324871"/>
                  <a:pt x="7903432" y="8332474"/>
                  <a:pt x="7889847" y="8373347"/>
                </a:cubicBezTo>
                <a:cubicBezTo>
                  <a:pt x="7886685" y="8408676"/>
                  <a:pt x="7903856" y="8438752"/>
                  <a:pt x="7941358" y="8463601"/>
                </a:cubicBezTo>
                <a:cubicBezTo>
                  <a:pt x="7978868" y="8488455"/>
                  <a:pt x="7989009" y="8513874"/>
                  <a:pt x="7971789" y="8539864"/>
                </a:cubicBezTo>
                <a:cubicBezTo>
                  <a:pt x="7960301" y="8557200"/>
                  <a:pt x="7942837" y="8558102"/>
                  <a:pt x="7919396" y="8542571"/>
                </a:cubicBezTo>
                <a:cubicBezTo>
                  <a:pt x="7905327" y="8533249"/>
                  <a:pt x="7895956" y="8527038"/>
                  <a:pt x="7891266" y="8523931"/>
                </a:cubicBezTo>
                <a:cubicBezTo>
                  <a:pt x="7871460" y="8523281"/>
                  <a:pt x="7863379" y="8530379"/>
                  <a:pt x="7867015" y="8545262"/>
                </a:cubicBezTo>
                <a:cubicBezTo>
                  <a:pt x="7865960" y="8557038"/>
                  <a:pt x="7867248" y="8570366"/>
                  <a:pt x="7870875" y="8585243"/>
                </a:cubicBezTo>
                <a:cubicBezTo>
                  <a:pt x="7897962" y="8615643"/>
                  <a:pt x="7868240" y="8614672"/>
                  <a:pt x="7781761" y="8582296"/>
                </a:cubicBezTo>
                <a:cubicBezTo>
                  <a:pt x="7776017" y="8590964"/>
                  <a:pt x="7789552" y="8606159"/>
                  <a:pt x="7822371" y="8627906"/>
                </a:cubicBezTo>
                <a:cubicBezTo>
                  <a:pt x="7892695" y="8674500"/>
                  <a:pt x="7922112" y="8706469"/>
                  <a:pt x="7910626" y="8723805"/>
                </a:cubicBezTo>
                <a:cubicBezTo>
                  <a:pt x="7899149" y="8741125"/>
                  <a:pt x="7830617" y="8730015"/>
                  <a:pt x="7705036" y="8690452"/>
                </a:cubicBezTo>
                <a:cubicBezTo>
                  <a:pt x="7579447" y="8650884"/>
                  <a:pt x="7513794" y="8635431"/>
                  <a:pt x="7508051" y="8644101"/>
                </a:cubicBezTo>
                <a:cubicBezTo>
                  <a:pt x="7502307" y="8652769"/>
                  <a:pt x="7532260" y="8678841"/>
                  <a:pt x="7597893" y="8722329"/>
                </a:cubicBezTo>
                <a:lnTo>
                  <a:pt x="7673665" y="8791239"/>
                </a:lnTo>
                <a:cubicBezTo>
                  <a:pt x="7652809" y="8802365"/>
                  <a:pt x="7649404" y="8812585"/>
                  <a:pt x="7663475" y="8821907"/>
                </a:cubicBezTo>
                <a:cubicBezTo>
                  <a:pt x="7682225" y="8834333"/>
                  <a:pt x="7697341" y="8831873"/>
                  <a:pt x="7708827" y="8814538"/>
                </a:cubicBezTo>
                <a:lnTo>
                  <a:pt x="8233083" y="9199333"/>
                </a:lnTo>
                <a:cubicBezTo>
                  <a:pt x="8198642" y="9251311"/>
                  <a:pt x="8042581" y="9191553"/>
                  <a:pt x="7764929" y="9020052"/>
                </a:cubicBezTo>
                <a:cubicBezTo>
                  <a:pt x="7732116" y="8998312"/>
                  <a:pt x="7699030" y="8979515"/>
                  <a:pt x="7665692" y="8963649"/>
                </a:cubicBezTo>
                <a:cubicBezTo>
                  <a:pt x="7632337" y="8947795"/>
                  <a:pt x="7610982" y="8936747"/>
                  <a:pt x="7601612" y="8930537"/>
                </a:cubicBezTo>
                <a:lnTo>
                  <a:pt x="7580511" y="8916557"/>
                </a:lnTo>
                <a:lnTo>
                  <a:pt x="7702346" y="9053408"/>
                </a:lnTo>
                <a:lnTo>
                  <a:pt x="7741386" y="9116675"/>
                </a:lnTo>
                <a:cubicBezTo>
                  <a:pt x="7734589" y="9137120"/>
                  <a:pt x="7681437" y="9120602"/>
                  <a:pt x="7581931" y="9067142"/>
                </a:cubicBezTo>
                <a:cubicBezTo>
                  <a:pt x="7429809" y="8991271"/>
                  <a:pt x="7346174" y="8954578"/>
                  <a:pt x="7331070" y="8957023"/>
                </a:cubicBezTo>
                <a:lnTo>
                  <a:pt x="7070873" y="8784615"/>
                </a:lnTo>
                <a:cubicBezTo>
                  <a:pt x="6892728" y="8666575"/>
                  <a:pt x="6795035" y="8620563"/>
                  <a:pt x="6777813" y="8646553"/>
                </a:cubicBezTo>
                <a:lnTo>
                  <a:pt x="6776232" y="8664206"/>
                </a:lnTo>
                <a:cubicBezTo>
                  <a:pt x="6780923" y="8667315"/>
                  <a:pt x="6796270" y="8689956"/>
                  <a:pt x="6822294" y="8732149"/>
                </a:cubicBezTo>
                <a:cubicBezTo>
                  <a:pt x="6849372" y="8762543"/>
                  <a:pt x="6858459" y="8799736"/>
                  <a:pt x="6849554" y="8843734"/>
                </a:cubicBezTo>
                <a:lnTo>
                  <a:pt x="6814394" y="8820436"/>
                </a:lnTo>
                <a:cubicBezTo>
                  <a:pt x="6801377" y="8799338"/>
                  <a:pt x="6671693" y="8694707"/>
                  <a:pt x="6425329" y="8506518"/>
                </a:cubicBezTo>
                <a:cubicBezTo>
                  <a:pt x="6352019" y="8451707"/>
                  <a:pt x="6286506" y="8401670"/>
                  <a:pt x="6228791" y="8356412"/>
                </a:cubicBezTo>
                <a:lnTo>
                  <a:pt x="6108194" y="8258615"/>
                </a:lnTo>
                <a:lnTo>
                  <a:pt x="6119203" y="8299003"/>
                </a:lnTo>
                <a:cubicBezTo>
                  <a:pt x="6119203" y="8299003"/>
                  <a:pt x="6129559" y="8308343"/>
                  <a:pt x="6150276" y="8327025"/>
                </a:cubicBezTo>
                <a:cubicBezTo>
                  <a:pt x="6160630" y="8336371"/>
                  <a:pt x="6178169" y="8360285"/>
                  <a:pt x="6202890" y="8398786"/>
                </a:cubicBezTo>
                <a:cubicBezTo>
                  <a:pt x="6210161" y="8410109"/>
                  <a:pt x="6213705" y="8419029"/>
                  <a:pt x="6213533" y="8425535"/>
                </a:cubicBezTo>
                <a:cubicBezTo>
                  <a:pt x="6219348" y="8434592"/>
                  <a:pt x="6216261" y="8436574"/>
                  <a:pt x="6204271" y="8431480"/>
                </a:cubicBezTo>
                <a:cubicBezTo>
                  <a:pt x="6193740" y="8428649"/>
                  <a:pt x="6178245" y="8413009"/>
                  <a:pt x="6157802" y="8384559"/>
                </a:cubicBezTo>
                <a:cubicBezTo>
                  <a:pt x="6137353" y="8356113"/>
                  <a:pt x="6117996" y="8329357"/>
                  <a:pt x="6099728" y="8304307"/>
                </a:cubicBezTo>
                <a:cubicBezTo>
                  <a:pt x="6081464" y="8279253"/>
                  <a:pt x="6070787" y="8267719"/>
                  <a:pt x="6067702" y="8269701"/>
                </a:cubicBezTo>
                <a:cubicBezTo>
                  <a:pt x="6061535" y="8273662"/>
                  <a:pt x="6071534" y="8296025"/>
                  <a:pt x="6097711" y="8336791"/>
                </a:cubicBezTo>
                <a:cubicBezTo>
                  <a:pt x="6125338" y="8379818"/>
                  <a:pt x="6137607" y="8402322"/>
                  <a:pt x="6134525" y="8404302"/>
                </a:cubicBezTo>
                <a:cubicBezTo>
                  <a:pt x="6125266" y="8410247"/>
                  <a:pt x="6116227" y="8408054"/>
                  <a:pt x="6107417" y="8397721"/>
                </a:cubicBezTo>
                <a:cubicBezTo>
                  <a:pt x="6098599" y="8387389"/>
                  <a:pt x="6092651" y="8383214"/>
                  <a:pt x="6089569" y="8385193"/>
                </a:cubicBezTo>
                <a:cubicBezTo>
                  <a:pt x="6083395" y="8389156"/>
                  <a:pt x="6076673" y="8385478"/>
                  <a:pt x="6069404" y="8374155"/>
                </a:cubicBezTo>
                <a:cubicBezTo>
                  <a:pt x="6062132" y="8362831"/>
                  <a:pt x="6041596" y="8337640"/>
                  <a:pt x="6007799" y="8298573"/>
                </a:cubicBezTo>
                <a:cubicBezTo>
                  <a:pt x="5973994" y="8259506"/>
                  <a:pt x="5952730" y="8233180"/>
                  <a:pt x="5944007" y="8219596"/>
                </a:cubicBezTo>
                <a:cubicBezTo>
                  <a:pt x="5930917" y="8199211"/>
                  <a:pt x="5911113" y="8175145"/>
                  <a:pt x="5884582" y="8147407"/>
                </a:cubicBezTo>
                <a:lnTo>
                  <a:pt x="5881600" y="8173308"/>
                </a:lnTo>
                <a:cubicBezTo>
                  <a:pt x="5882879" y="8182079"/>
                  <a:pt x="5881975" y="8187462"/>
                  <a:pt x="5878888" y="8189445"/>
                </a:cubicBezTo>
                <a:cubicBezTo>
                  <a:pt x="5875802" y="8191427"/>
                  <a:pt x="5868443" y="8183354"/>
                  <a:pt x="5856811" y="8165239"/>
                </a:cubicBezTo>
                <a:lnTo>
                  <a:pt x="5823825" y="8124048"/>
                </a:lnTo>
                <a:cubicBezTo>
                  <a:pt x="5809105" y="8107914"/>
                  <a:pt x="5799387" y="8102958"/>
                  <a:pt x="5794669" y="8109188"/>
                </a:cubicBezTo>
                <a:lnTo>
                  <a:pt x="5810202" y="8123201"/>
                </a:lnTo>
                <a:cubicBezTo>
                  <a:pt x="5817474" y="8134525"/>
                  <a:pt x="5827333" y="8148179"/>
                  <a:pt x="5839781" y="8164176"/>
                </a:cubicBezTo>
                <a:cubicBezTo>
                  <a:pt x="5852232" y="8180169"/>
                  <a:pt x="5862089" y="8193831"/>
                  <a:pt x="5869363" y="8205154"/>
                </a:cubicBezTo>
                <a:cubicBezTo>
                  <a:pt x="5902808" y="8257239"/>
                  <a:pt x="5914902" y="8286254"/>
                  <a:pt x="5905648" y="8292197"/>
                </a:cubicBezTo>
                <a:cubicBezTo>
                  <a:pt x="5899473" y="8296161"/>
                  <a:pt x="5905752" y="8316118"/>
                  <a:pt x="5924482" y="8352073"/>
                </a:cubicBezTo>
                <a:cubicBezTo>
                  <a:pt x="5944838" y="8383779"/>
                  <a:pt x="5972645" y="8420292"/>
                  <a:pt x="6007903" y="8461621"/>
                </a:cubicBezTo>
                <a:cubicBezTo>
                  <a:pt x="6024075" y="8480027"/>
                  <a:pt x="6037251" y="8497150"/>
                  <a:pt x="6047430" y="8513000"/>
                </a:cubicBezTo>
                <a:lnTo>
                  <a:pt x="6049613" y="8516401"/>
                </a:lnTo>
                <a:lnTo>
                  <a:pt x="6022903" y="8495170"/>
                </a:lnTo>
                <a:cubicBezTo>
                  <a:pt x="6003646" y="8478749"/>
                  <a:pt x="5985521" y="8462400"/>
                  <a:pt x="5968535" y="8446124"/>
                </a:cubicBezTo>
                <a:cubicBezTo>
                  <a:pt x="5951539" y="8429850"/>
                  <a:pt x="5940779" y="8421569"/>
                  <a:pt x="5936238" y="8421284"/>
                </a:cubicBezTo>
                <a:cubicBezTo>
                  <a:pt x="5928614" y="8422981"/>
                  <a:pt x="5920933" y="8412717"/>
                  <a:pt x="5913201" y="8390499"/>
                </a:cubicBezTo>
                <a:cubicBezTo>
                  <a:pt x="5905468" y="8368278"/>
                  <a:pt x="5895609" y="8354614"/>
                  <a:pt x="5883622" y="8349521"/>
                </a:cubicBezTo>
                <a:lnTo>
                  <a:pt x="5876811" y="8349096"/>
                </a:lnTo>
                <a:lnTo>
                  <a:pt x="5889365" y="8389013"/>
                </a:lnTo>
                <a:cubicBezTo>
                  <a:pt x="5896634" y="8400336"/>
                  <a:pt x="5898731" y="8406986"/>
                  <a:pt x="5895643" y="8408968"/>
                </a:cubicBezTo>
                <a:cubicBezTo>
                  <a:pt x="5886386" y="8414912"/>
                  <a:pt x="5867947" y="8396371"/>
                  <a:pt x="5840315" y="8353340"/>
                </a:cubicBezTo>
                <a:cubicBezTo>
                  <a:pt x="5848684" y="8379950"/>
                  <a:pt x="5864503" y="8411376"/>
                  <a:pt x="5887770" y="8447611"/>
                </a:cubicBezTo>
                <a:cubicBezTo>
                  <a:pt x="5915400" y="8490639"/>
                  <a:pt x="5936664" y="8516964"/>
                  <a:pt x="5951562" y="8526589"/>
                </a:cubicBezTo>
                <a:cubicBezTo>
                  <a:pt x="5957550" y="8529136"/>
                  <a:pt x="5959779" y="8530906"/>
                  <a:pt x="5958239" y="8531895"/>
                </a:cubicBezTo>
                <a:cubicBezTo>
                  <a:pt x="5956692" y="8532888"/>
                  <a:pt x="5951383" y="8533097"/>
                  <a:pt x="5942303" y="8532535"/>
                </a:cubicBezTo>
                <a:cubicBezTo>
                  <a:pt x="5933223" y="8531966"/>
                  <a:pt x="5928682" y="8531682"/>
                  <a:pt x="5928682" y="8531682"/>
                </a:cubicBezTo>
                <a:cubicBezTo>
                  <a:pt x="5928682" y="8531682"/>
                  <a:pt x="5931592" y="8536212"/>
                  <a:pt x="5937409" y="8545270"/>
                </a:cubicBezTo>
                <a:cubicBezTo>
                  <a:pt x="5941769" y="8552062"/>
                  <a:pt x="5943859" y="8558717"/>
                  <a:pt x="5943686" y="8565226"/>
                </a:cubicBezTo>
                <a:cubicBezTo>
                  <a:pt x="5946417" y="8576266"/>
                  <a:pt x="5944785" y="8580514"/>
                  <a:pt x="5938786" y="8577965"/>
                </a:cubicBezTo>
                <a:cubicBezTo>
                  <a:pt x="5934245" y="8577682"/>
                  <a:pt x="5929071" y="8573010"/>
                  <a:pt x="5923253" y="8563952"/>
                </a:cubicBezTo>
                <a:cubicBezTo>
                  <a:pt x="5911622" y="8545837"/>
                  <a:pt x="5895995" y="8535082"/>
                  <a:pt x="5876382" y="8531683"/>
                </a:cubicBezTo>
                <a:cubicBezTo>
                  <a:pt x="5855315" y="8526020"/>
                  <a:pt x="5828698" y="8501534"/>
                  <a:pt x="5796527" y="8458223"/>
                </a:cubicBezTo>
                <a:lnTo>
                  <a:pt x="5743909" y="8386459"/>
                </a:lnTo>
                <a:cubicBezTo>
                  <a:pt x="5730644" y="8372587"/>
                  <a:pt x="5721654" y="8368766"/>
                  <a:pt x="5716935" y="8374996"/>
                </a:cubicBezTo>
                <a:cubicBezTo>
                  <a:pt x="5707149" y="8400471"/>
                  <a:pt x="5714970" y="8419439"/>
                  <a:pt x="5740397" y="8431893"/>
                </a:cubicBezTo>
                <a:cubicBezTo>
                  <a:pt x="5755471" y="8435008"/>
                  <a:pt x="5759746" y="8445056"/>
                  <a:pt x="5753223" y="8462043"/>
                </a:cubicBezTo>
                <a:cubicBezTo>
                  <a:pt x="5743432" y="8487521"/>
                  <a:pt x="5731267" y="8488932"/>
                  <a:pt x="5716726" y="8466287"/>
                </a:cubicBezTo>
                <a:cubicBezTo>
                  <a:pt x="5710908" y="8457224"/>
                  <a:pt x="5703367" y="8455673"/>
                  <a:pt x="5694112" y="8461615"/>
                </a:cubicBezTo>
                <a:cubicBezTo>
                  <a:pt x="5684858" y="8467557"/>
                  <a:pt x="5675133" y="8462607"/>
                  <a:pt x="5664953" y="8446752"/>
                </a:cubicBezTo>
                <a:cubicBezTo>
                  <a:pt x="5656230" y="8433168"/>
                  <a:pt x="5652278" y="8425311"/>
                  <a:pt x="5653095" y="8423184"/>
                </a:cubicBezTo>
                <a:cubicBezTo>
                  <a:pt x="5653909" y="8421064"/>
                  <a:pt x="5660399" y="8419294"/>
                  <a:pt x="5672566" y="8417881"/>
                </a:cubicBezTo>
                <a:cubicBezTo>
                  <a:pt x="5675652" y="8415900"/>
                  <a:pt x="5675010" y="8411510"/>
                  <a:pt x="5670648" y="8404718"/>
                </a:cubicBezTo>
                <a:cubicBezTo>
                  <a:pt x="5663206" y="8399905"/>
                  <a:pt x="5655113" y="8390704"/>
                  <a:pt x="5646389" y="8377116"/>
                </a:cubicBezTo>
                <a:cubicBezTo>
                  <a:pt x="5642026" y="8370323"/>
                  <a:pt x="5634125" y="8368196"/>
                  <a:pt x="5622691" y="8370744"/>
                </a:cubicBezTo>
                <a:cubicBezTo>
                  <a:pt x="5611249" y="8373293"/>
                  <a:pt x="5600441" y="8366640"/>
                  <a:pt x="5590262" y="8350789"/>
                </a:cubicBezTo>
                <a:cubicBezTo>
                  <a:pt x="5581538" y="8337201"/>
                  <a:pt x="5574085" y="8332387"/>
                  <a:pt x="5567918" y="8336348"/>
                </a:cubicBezTo>
                <a:lnTo>
                  <a:pt x="5552114" y="8332106"/>
                </a:lnTo>
                <a:lnTo>
                  <a:pt x="5576107" y="8369471"/>
                </a:lnTo>
                <a:cubicBezTo>
                  <a:pt x="5597921" y="8403441"/>
                  <a:pt x="5608743" y="8423681"/>
                  <a:pt x="5608562" y="8430190"/>
                </a:cubicBezTo>
                <a:lnTo>
                  <a:pt x="5601491" y="8439533"/>
                </a:lnTo>
                <a:cubicBezTo>
                  <a:pt x="5593681" y="8447741"/>
                  <a:pt x="5583060" y="8448168"/>
                  <a:pt x="5569622" y="8440806"/>
                </a:cubicBezTo>
                <a:cubicBezTo>
                  <a:pt x="5562350" y="8429481"/>
                  <a:pt x="5554081" y="8426795"/>
                  <a:pt x="5544827" y="8432738"/>
                </a:cubicBezTo>
                <a:cubicBezTo>
                  <a:pt x="5538652" y="8436702"/>
                  <a:pt x="5547470" y="8447032"/>
                  <a:pt x="5571268" y="8463735"/>
                </a:cubicBezTo>
                <a:cubicBezTo>
                  <a:pt x="5577261" y="8466282"/>
                  <a:pt x="5573447" y="8467133"/>
                  <a:pt x="5559831" y="8466284"/>
                </a:cubicBezTo>
                <a:cubicBezTo>
                  <a:pt x="5555290" y="8466000"/>
                  <a:pt x="5529531" y="8437763"/>
                  <a:pt x="5482552" y="8381570"/>
                </a:cubicBezTo>
                <a:cubicBezTo>
                  <a:pt x="5435574" y="8325376"/>
                  <a:pt x="5411361" y="8296148"/>
                  <a:pt x="5409905" y="8293882"/>
                </a:cubicBezTo>
                <a:cubicBezTo>
                  <a:pt x="5409905" y="8293882"/>
                  <a:pt x="5408275" y="8298130"/>
                  <a:pt x="5405011" y="8306624"/>
                </a:cubicBezTo>
                <a:cubicBezTo>
                  <a:pt x="5426642" y="8347103"/>
                  <a:pt x="5447821" y="8376685"/>
                  <a:pt x="5468531" y="8395369"/>
                </a:cubicBezTo>
                <a:cubicBezTo>
                  <a:pt x="5515952" y="8435286"/>
                  <a:pt x="5534947" y="8461467"/>
                  <a:pt x="5525515" y="8473923"/>
                </a:cubicBezTo>
                <a:cubicBezTo>
                  <a:pt x="5522248" y="8482414"/>
                  <a:pt x="5518435" y="8483264"/>
                  <a:pt x="5514075" y="8476473"/>
                </a:cubicBezTo>
                <a:cubicBezTo>
                  <a:pt x="5508256" y="8467411"/>
                  <a:pt x="5505168" y="8469394"/>
                  <a:pt x="5504820" y="8482415"/>
                </a:cubicBezTo>
                <a:cubicBezTo>
                  <a:pt x="5504637" y="8488926"/>
                  <a:pt x="5503098" y="8489915"/>
                  <a:pt x="5500191" y="8485388"/>
                </a:cubicBezTo>
                <a:cubicBezTo>
                  <a:pt x="5497281" y="8480857"/>
                  <a:pt x="5489376" y="8478737"/>
                  <a:pt x="5476488" y="8479018"/>
                </a:cubicBezTo>
                <a:cubicBezTo>
                  <a:pt x="5463595" y="8479301"/>
                  <a:pt x="5454963" y="8476046"/>
                  <a:pt x="5450601" y="8469254"/>
                </a:cubicBezTo>
                <a:lnTo>
                  <a:pt x="5441876" y="8455665"/>
                </a:lnTo>
                <a:lnTo>
                  <a:pt x="5448156" y="8475622"/>
                </a:lnTo>
                <a:cubicBezTo>
                  <a:pt x="5449429" y="8484396"/>
                  <a:pt x="5446985" y="8490768"/>
                  <a:pt x="5440817" y="8494727"/>
                </a:cubicBezTo>
                <a:cubicBezTo>
                  <a:pt x="5434643" y="8498692"/>
                  <a:pt x="5432283" y="8501805"/>
                  <a:pt x="5433738" y="8504071"/>
                </a:cubicBezTo>
                <a:cubicBezTo>
                  <a:pt x="5436644" y="8508597"/>
                  <a:pt x="5444588" y="8509093"/>
                  <a:pt x="5457575" y="8505559"/>
                </a:cubicBezTo>
                <a:cubicBezTo>
                  <a:pt x="5470557" y="8502018"/>
                  <a:pt x="5472325" y="8506474"/>
                  <a:pt x="5462895" y="8518930"/>
                </a:cubicBezTo>
                <a:cubicBezTo>
                  <a:pt x="5457998" y="8531674"/>
                  <a:pt x="5461367" y="8547099"/>
                  <a:pt x="5472999" y="8565214"/>
                </a:cubicBezTo>
                <a:cubicBezTo>
                  <a:pt x="5484633" y="8583334"/>
                  <a:pt x="5485821" y="8595362"/>
                  <a:pt x="5476566" y="8601305"/>
                </a:cubicBezTo>
                <a:cubicBezTo>
                  <a:pt x="5470394" y="8605271"/>
                  <a:pt x="5463672" y="8601592"/>
                  <a:pt x="5456401" y="8590268"/>
                </a:cubicBezTo>
                <a:cubicBezTo>
                  <a:pt x="5452037" y="8583471"/>
                  <a:pt x="5449129" y="8578944"/>
                  <a:pt x="5447675" y="8576679"/>
                </a:cubicBezTo>
                <a:cubicBezTo>
                  <a:pt x="5440227" y="8571869"/>
                  <a:pt x="5436417" y="8572712"/>
                  <a:pt x="5436239" y="8579225"/>
                </a:cubicBezTo>
                <a:cubicBezTo>
                  <a:pt x="5434607" y="8583473"/>
                  <a:pt x="5433700" y="8588852"/>
                  <a:pt x="5433521" y="8595360"/>
                </a:cubicBezTo>
                <a:cubicBezTo>
                  <a:pt x="5440621" y="8613194"/>
                  <a:pt x="5429441" y="8605975"/>
                  <a:pt x="5400007" y="8573705"/>
                </a:cubicBezTo>
                <a:cubicBezTo>
                  <a:pt x="5396920" y="8575687"/>
                  <a:pt x="5400468" y="8584600"/>
                  <a:pt x="5410650" y="8600454"/>
                </a:cubicBezTo>
                <a:cubicBezTo>
                  <a:pt x="5432462" y="8634424"/>
                  <a:pt x="5440281" y="8653391"/>
                  <a:pt x="5434107" y="8657356"/>
                </a:cubicBezTo>
                <a:cubicBezTo>
                  <a:pt x="5427939" y="8661316"/>
                  <a:pt x="5403094" y="8641291"/>
                  <a:pt x="5359572" y="8597272"/>
                </a:cubicBezTo>
                <a:cubicBezTo>
                  <a:pt x="5316050" y="8553249"/>
                  <a:pt x="5292749" y="8532231"/>
                  <a:pt x="5289664" y="8534213"/>
                </a:cubicBezTo>
                <a:cubicBezTo>
                  <a:pt x="5286575" y="8536195"/>
                  <a:pt x="5295216" y="8553039"/>
                  <a:pt x="5315575" y="8584742"/>
                </a:cubicBezTo>
                <a:lnTo>
                  <a:pt x="5337121" y="8628476"/>
                </a:lnTo>
                <a:cubicBezTo>
                  <a:pt x="5328042" y="8627914"/>
                  <a:pt x="5325679" y="8631026"/>
                  <a:pt x="5330043" y="8637823"/>
                </a:cubicBezTo>
                <a:cubicBezTo>
                  <a:pt x="5335860" y="8646881"/>
                  <a:pt x="5341853" y="8649425"/>
                  <a:pt x="5348027" y="8645460"/>
                </a:cubicBezTo>
                <a:lnTo>
                  <a:pt x="5506727" y="8912977"/>
                </a:lnTo>
                <a:cubicBezTo>
                  <a:pt x="5488215" y="8924864"/>
                  <a:pt x="5435242" y="8866120"/>
                  <a:pt x="5347813" y="8736754"/>
                </a:cubicBezTo>
                <a:cubicBezTo>
                  <a:pt x="5337636" y="8720905"/>
                  <a:pt x="5327047" y="8706114"/>
                  <a:pt x="5316054" y="8692383"/>
                </a:cubicBezTo>
                <a:cubicBezTo>
                  <a:pt x="5305052" y="8678653"/>
                  <a:pt x="5298106" y="8669521"/>
                  <a:pt x="5295198" y="8664995"/>
                </a:cubicBezTo>
                <a:lnTo>
                  <a:pt x="5288653" y="8654801"/>
                </a:lnTo>
                <a:lnTo>
                  <a:pt x="5320572" y="8735057"/>
                </a:lnTo>
                <a:lnTo>
                  <a:pt x="5328768" y="8768176"/>
                </a:lnTo>
                <a:cubicBezTo>
                  <a:pt x="5324048" y="8774406"/>
                  <a:pt x="5305604" y="8755861"/>
                  <a:pt x="5273435" y="8712551"/>
                </a:cubicBezTo>
                <a:cubicBezTo>
                  <a:pt x="5223641" y="8648572"/>
                  <a:pt x="5195741" y="8615311"/>
                  <a:pt x="5189751" y="8612762"/>
                </a:cubicBezTo>
                <a:lnTo>
                  <a:pt x="5109044" y="8487073"/>
                </a:lnTo>
                <a:cubicBezTo>
                  <a:pt x="5053786" y="8401017"/>
                  <a:pt x="5021524" y="8360965"/>
                  <a:pt x="5012267" y="8366909"/>
                </a:cubicBezTo>
                <a:lnTo>
                  <a:pt x="5009822" y="8373276"/>
                </a:lnTo>
                <a:cubicBezTo>
                  <a:pt x="5011276" y="8375541"/>
                  <a:pt x="5014732" y="8387711"/>
                  <a:pt x="5020193" y="8409795"/>
                </a:cubicBezTo>
                <a:cubicBezTo>
                  <a:pt x="5027290" y="8427624"/>
                  <a:pt x="5026847" y="8443902"/>
                  <a:pt x="5018862" y="8458627"/>
                </a:cubicBezTo>
                <a:lnTo>
                  <a:pt x="5007957" y="8441642"/>
                </a:lnTo>
                <a:cubicBezTo>
                  <a:pt x="5005223" y="8430597"/>
                  <a:pt x="4966955" y="8360822"/>
                  <a:pt x="4893149" y="8232301"/>
                </a:cubicBezTo>
                <a:cubicBezTo>
                  <a:pt x="4804800" y="8081134"/>
                  <a:pt x="4755801" y="7987861"/>
                  <a:pt x="4746151" y="7952476"/>
                </a:cubicBezTo>
                <a:cubicBezTo>
                  <a:pt x="4734877" y="7921336"/>
                  <a:pt x="4727051" y="7902374"/>
                  <a:pt x="4722687" y="7895577"/>
                </a:cubicBezTo>
                <a:cubicBezTo>
                  <a:pt x="4716699" y="7893030"/>
                  <a:pt x="4709069" y="7894729"/>
                  <a:pt x="4699816" y="7900671"/>
                </a:cubicBezTo>
                <a:cubicBezTo>
                  <a:pt x="4693463" y="7911144"/>
                  <a:pt x="4688022" y="7916240"/>
                  <a:pt x="4683480" y="7915956"/>
                </a:cubicBezTo>
                <a:cubicBezTo>
                  <a:pt x="4678940" y="7915673"/>
                  <a:pt x="4670625" y="7901024"/>
                  <a:pt x="4658529" y="7872011"/>
                </a:cubicBezTo>
                <a:cubicBezTo>
                  <a:pt x="4646430" y="7842992"/>
                  <a:pt x="4642016" y="7824238"/>
                  <a:pt x="4645283" y="7815747"/>
                </a:cubicBezTo>
                <a:cubicBezTo>
                  <a:pt x="4648366" y="7813768"/>
                  <a:pt x="4652091" y="7816171"/>
                  <a:pt x="4656453" y="7822963"/>
                </a:cubicBezTo>
                <a:lnTo>
                  <a:pt x="4656719" y="7813200"/>
                </a:lnTo>
                <a:lnTo>
                  <a:pt x="4656819" y="7811915"/>
                </a:lnTo>
                <a:lnTo>
                  <a:pt x="4636562" y="7793953"/>
                </a:lnTo>
                <a:lnTo>
                  <a:pt x="4634106" y="7808529"/>
                </a:lnTo>
                <a:cubicBezTo>
                  <a:pt x="4631024" y="7810508"/>
                  <a:pt x="4622937" y="7801312"/>
                  <a:pt x="4609848" y="7780930"/>
                </a:cubicBezTo>
                <a:lnTo>
                  <a:pt x="4596634" y="7757770"/>
                </a:lnTo>
                <a:lnTo>
                  <a:pt x="4436617" y="7582332"/>
                </a:lnTo>
                <a:cubicBezTo>
                  <a:pt x="4387413" y="7517576"/>
                  <a:pt x="4343584" y="7447904"/>
                  <a:pt x="4305127" y="7373316"/>
                </a:cubicBezTo>
                <a:cubicBezTo>
                  <a:pt x="4298140" y="7359760"/>
                  <a:pt x="4288892" y="7338772"/>
                  <a:pt x="4277411" y="7310361"/>
                </a:cubicBezTo>
                <a:cubicBezTo>
                  <a:pt x="4265926" y="7281954"/>
                  <a:pt x="4254940" y="7257572"/>
                  <a:pt x="4244454" y="7237236"/>
                </a:cubicBezTo>
                <a:cubicBezTo>
                  <a:pt x="4223478" y="7196551"/>
                  <a:pt x="4199754" y="7144410"/>
                  <a:pt x="4173293" y="7080810"/>
                </a:cubicBezTo>
                <a:lnTo>
                  <a:pt x="4162961" y="7057583"/>
                </a:lnTo>
                <a:lnTo>
                  <a:pt x="4154497" y="7051428"/>
                </a:lnTo>
                <a:cubicBezTo>
                  <a:pt x="4147225" y="7040105"/>
                  <a:pt x="4138268" y="7021066"/>
                  <a:pt x="4127628" y="6994318"/>
                </a:cubicBezTo>
                <a:cubicBezTo>
                  <a:pt x="4116988" y="6967569"/>
                  <a:pt x="4110936" y="6953058"/>
                  <a:pt x="4109486" y="6950795"/>
                </a:cubicBezTo>
                <a:cubicBezTo>
                  <a:pt x="4094941" y="6928146"/>
                  <a:pt x="4087849" y="6910314"/>
                  <a:pt x="4088208" y="6897291"/>
                </a:cubicBezTo>
                <a:lnTo>
                  <a:pt x="4081164" y="6868824"/>
                </a:lnTo>
                <a:lnTo>
                  <a:pt x="4081130" y="6868734"/>
                </a:lnTo>
                <a:lnTo>
                  <a:pt x="4074223" y="6870166"/>
                </a:lnTo>
                <a:lnTo>
                  <a:pt x="4072938" y="6873511"/>
                </a:lnTo>
                <a:lnTo>
                  <a:pt x="4069449" y="6871156"/>
                </a:lnTo>
                <a:lnTo>
                  <a:pt x="4059240" y="6873272"/>
                </a:lnTo>
                <a:cubicBezTo>
                  <a:pt x="4048168" y="6872166"/>
                  <a:pt x="4036771" y="6867727"/>
                  <a:pt x="4025050" y="6859962"/>
                </a:cubicBezTo>
                <a:cubicBezTo>
                  <a:pt x="4001611" y="6844429"/>
                  <a:pt x="3969580" y="6813857"/>
                  <a:pt x="3928968" y="6768245"/>
                </a:cubicBezTo>
                <a:cubicBezTo>
                  <a:pt x="3888356" y="6722637"/>
                  <a:pt x="3865696" y="6698273"/>
                  <a:pt x="3861016" y="6695171"/>
                </a:cubicBezTo>
                <a:cubicBezTo>
                  <a:pt x="3814125" y="6664101"/>
                  <a:pt x="3787056" y="6633691"/>
                  <a:pt x="3779792" y="6603931"/>
                </a:cubicBezTo>
                <a:cubicBezTo>
                  <a:pt x="3772518" y="6574186"/>
                  <a:pt x="3759503" y="6553087"/>
                  <a:pt x="3740753" y="6540663"/>
                </a:cubicBezTo>
                <a:cubicBezTo>
                  <a:pt x="3731374" y="6534447"/>
                  <a:pt x="3728507" y="6538773"/>
                  <a:pt x="3732142" y="6553656"/>
                </a:cubicBezTo>
                <a:lnTo>
                  <a:pt x="3730562" y="6571311"/>
                </a:lnTo>
                <a:cubicBezTo>
                  <a:pt x="3719075" y="6588647"/>
                  <a:pt x="3668797" y="6567808"/>
                  <a:pt x="3579717" y="6508782"/>
                </a:cubicBezTo>
                <a:lnTo>
                  <a:pt x="3515711" y="6459497"/>
                </a:lnTo>
                <a:lnTo>
                  <a:pt x="3469405" y="6469634"/>
                </a:lnTo>
                <a:cubicBezTo>
                  <a:pt x="3455419" y="6473190"/>
                  <a:pt x="3445928" y="6476257"/>
                  <a:pt x="3440930" y="6478833"/>
                </a:cubicBezTo>
                <a:cubicBezTo>
                  <a:pt x="3330963" y="6535530"/>
                  <a:pt x="3271214" y="6554641"/>
                  <a:pt x="3261691" y="6536171"/>
                </a:cubicBezTo>
                <a:cubicBezTo>
                  <a:pt x="3252159" y="6517685"/>
                  <a:pt x="3254890" y="6504580"/>
                  <a:pt x="3269883" y="6496849"/>
                </a:cubicBezTo>
                <a:lnTo>
                  <a:pt x="3067795" y="6583506"/>
                </a:lnTo>
                <a:cubicBezTo>
                  <a:pt x="2912836" y="6663401"/>
                  <a:pt x="2830594" y="6694104"/>
                  <a:pt x="2821074" y="6675635"/>
                </a:cubicBezTo>
                <a:lnTo>
                  <a:pt x="2881404" y="6626969"/>
                </a:lnTo>
                <a:cubicBezTo>
                  <a:pt x="2941380" y="6596047"/>
                  <a:pt x="2968997" y="6575970"/>
                  <a:pt x="2964232" y="6566726"/>
                </a:cubicBezTo>
                <a:cubicBezTo>
                  <a:pt x="2949946" y="6539015"/>
                  <a:pt x="2943034" y="6513341"/>
                  <a:pt x="2943499" y="6489705"/>
                </a:cubicBezTo>
                <a:lnTo>
                  <a:pt x="2837475" y="6597004"/>
                </a:lnTo>
                <a:cubicBezTo>
                  <a:pt x="2782723" y="6613534"/>
                  <a:pt x="2757504" y="6638235"/>
                  <a:pt x="2761790" y="6671104"/>
                </a:cubicBezTo>
                <a:cubicBezTo>
                  <a:pt x="2765843" y="6715791"/>
                  <a:pt x="2760380" y="6742006"/>
                  <a:pt x="2745389" y="6749735"/>
                </a:cubicBezTo>
                <a:cubicBezTo>
                  <a:pt x="2730621" y="6745651"/>
                  <a:pt x="2720983" y="6733081"/>
                  <a:pt x="2716444" y="6712023"/>
                </a:cubicBezTo>
                <a:cubicBezTo>
                  <a:pt x="2711921" y="6690976"/>
                  <a:pt x="2702156" y="6684312"/>
                  <a:pt x="2687163" y="6692042"/>
                </a:cubicBezTo>
                <a:cubicBezTo>
                  <a:pt x="2672172" y="6699773"/>
                  <a:pt x="2669432" y="6712883"/>
                  <a:pt x="2678953" y="6731352"/>
                </a:cubicBezTo>
                <a:cubicBezTo>
                  <a:pt x="2688482" y="6749838"/>
                  <a:pt x="2685754" y="6762945"/>
                  <a:pt x="2670763" y="6770676"/>
                </a:cubicBezTo>
                <a:cubicBezTo>
                  <a:pt x="2655760" y="6778410"/>
                  <a:pt x="2643499" y="6773032"/>
                  <a:pt x="2633968" y="6754547"/>
                </a:cubicBezTo>
                <a:cubicBezTo>
                  <a:pt x="2595392" y="6704282"/>
                  <a:pt x="2543608" y="6695885"/>
                  <a:pt x="2478628" y="6729387"/>
                </a:cubicBezTo>
                <a:lnTo>
                  <a:pt x="2404002" y="6750324"/>
                </a:lnTo>
                <a:cubicBezTo>
                  <a:pt x="2394245" y="6743655"/>
                  <a:pt x="2379478" y="6739571"/>
                  <a:pt x="2359721" y="6738079"/>
                </a:cubicBezTo>
                <a:cubicBezTo>
                  <a:pt x="2334735" y="6750959"/>
                  <a:pt x="2324618" y="6762016"/>
                  <a:pt x="2329383" y="6771259"/>
                </a:cubicBezTo>
                <a:cubicBezTo>
                  <a:pt x="2334149" y="6780504"/>
                  <a:pt x="2324031" y="6791559"/>
                  <a:pt x="2299038" y="6804443"/>
                </a:cubicBezTo>
                <a:cubicBezTo>
                  <a:pt x="2249051" y="6830216"/>
                  <a:pt x="2179296" y="6854481"/>
                  <a:pt x="2089795" y="6877248"/>
                </a:cubicBezTo>
                <a:cubicBezTo>
                  <a:pt x="2094555" y="6886478"/>
                  <a:pt x="2094328" y="6898291"/>
                  <a:pt x="2089091" y="6912692"/>
                </a:cubicBezTo>
                <a:lnTo>
                  <a:pt x="2082301" y="6881114"/>
                </a:lnTo>
                <a:lnTo>
                  <a:pt x="2037314" y="6904308"/>
                </a:lnTo>
                <a:cubicBezTo>
                  <a:pt x="2012321" y="6917196"/>
                  <a:pt x="2002203" y="6928251"/>
                  <a:pt x="2006969" y="6937494"/>
                </a:cubicBezTo>
                <a:cubicBezTo>
                  <a:pt x="2016492" y="6955962"/>
                  <a:pt x="2016255" y="6967781"/>
                  <a:pt x="2006253" y="6972939"/>
                </a:cubicBezTo>
                <a:cubicBezTo>
                  <a:pt x="1996262" y="6978091"/>
                  <a:pt x="1984119" y="6966813"/>
                  <a:pt x="1969832" y="6939102"/>
                </a:cubicBezTo>
                <a:cubicBezTo>
                  <a:pt x="1960300" y="6920618"/>
                  <a:pt x="1875918" y="6934888"/>
                  <a:pt x="1716662" y="6981922"/>
                </a:cubicBezTo>
                <a:cubicBezTo>
                  <a:pt x="1681911" y="6988139"/>
                  <a:pt x="1632388" y="6990274"/>
                  <a:pt x="1568115" y="6988337"/>
                </a:cubicBezTo>
                <a:cubicBezTo>
                  <a:pt x="1503834" y="6986384"/>
                  <a:pt x="1464199" y="6989277"/>
                  <a:pt x="1449197" y="6997011"/>
                </a:cubicBezTo>
                <a:cubicBezTo>
                  <a:pt x="1449197" y="6997011"/>
                  <a:pt x="1428969" y="7019141"/>
                  <a:pt x="1388514" y="7063399"/>
                </a:cubicBezTo>
                <a:cubicBezTo>
                  <a:pt x="1368278" y="7085511"/>
                  <a:pt x="1315685" y="7118487"/>
                  <a:pt x="1230706" y="7162300"/>
                </a:cubicBezTo>
                <a:cubicBezTo>
                  <a:pt x="1205713" y="7175188"/>
                  <a:pt x="1185827" y="7179579"/>
                  <a:pt x="1171080" y="7175506"/>
                </a:cubicBezTo>
                <a:cubicBezTo>
                  <a:pt x="1151088" y="7185813"/>
                  <a:pt x="1146322" y="7176571"/>
                  <a:pt x="1156783" y="7147777"/>
                </a:cubicBezTo>
                <a:cubicBezTo>
                  <a:pt x="1162254" y="7121579"/>
                  <a:pt x="1196290" y="7089402"/>
                  <a:pt x="1258891" y="7051287"/>
                </a:cubicBezTo>
                <a:cubicBezTo>
                  <a:pt x="1321483" y="7013156"/>
                  <a:pt x="1380345" y="6976968"/>
                  <a:pt x="1435439" y="6942701"/>
                </a:cubicBezTo>
                <a:cubicBezTo>
                  <a:pt x="1490542" y="6908451"/>
                  <a:pt x="1515713" y="6886704"/>
                  <a:pt x="1510948" y="6877462"/>
                </a:cubicBezTo>
                <a:cubicBezTo>
                  <a:pt x="1501426" y="6858994"/>
                  <a:pt x="1451674" y="6872945"/>
                  <a:pt x="1361692" y="6919337"/>
                </a:cubicBezTo>
                <a:cubicBezTo>
                  <a:pt x="1266720" y="6968305"/>
                  <a:pt x="1216853" y="6988157"/>
                  <a:pt x="1212096" y="6978932"/>
                </a:cubicBezTo>
                <a:cubicBezTo>
                  <a:pt x="1197801" y="6951205"/>
                  <a:pt x="1201960" y="6928591"/>
                  <a:pt x="1224574" y="6911091"/>
                </a:cubicBezTo>
                <a:cubicBezTo>
                  <a:pt x="1247179" y="6893578"/>
                  <a:pt x="1256106" y="6880205"/>
                  <a:pt x="1251350" y="6870980"/>
                </a:cubicBezTo>
                <a:cubicBezTo>
                  <a:pt x="1241819" y="6852495"/>
                  <a:pt x="1249550" y="6836809"/>
                  <a:pt x="1274541" y="6823921"/>
                </a:cubicBezTo>
                <a:cubicBezTo>
                  <a:pt x="1299536" y="6811036"/>
                  <a:pt x="1354748" y="6770871"/>
                  <a:pt x="1440199" y="6703436"/>
                </a:cubicBezTo>
                <a:cubicBezTo>
                  <a:pt x="1525648" y="6635978"/>
                  <a:pt x="1583366" y="6594521"/>
                  <a:pt x="1613352" y="6579061"/>
                </a:cubicBezTo>
                <a:cubicBezTo>
                  <a:pt x="1658345" y="6555862"/>
                  <a:pt x="1711072" y="6516998"/>
                  <a:pt x="1771520" y="6462433"/>
                </a:cubicBezTo>
                <a:lnTo>
                  <a:pt x="1712592" y="6440180"/>
                </a:lnTo>
                <a:cubicBezTo>
                  <a:pt x="1692841" y="6438685"/>
                  <a:pt x="1680570" y="6433312"/>
                  <a:pt x="1675805" y="6424069"/>
                </a:cubicBezTo>
                <a:cubicBezTo>
                  <a:pt x="1671040" y="6414827"/>
                  <a:pt x="1688666" y="6399902"/>
                  <a:pt x="1728649" y="6379285"/>
                </a:cubicBezTo>
                <a:lnTo>
                  <a:pt x="1818981" y="6315169"/>
                </a:lnTo>
                <a:cubicBezTo>
                  <a:pt x="1854203" y="6285315"/>
                  <a:pt x="1864555" y="6262437"/>
                  <a:pt x="1850026" y="6246529"/>
                </a:cubicBezTo>
                <a:lnTo>
                  <a:pt x="1819679" y="6279714"/>
                </a:lnTo>
                <a:cubicBezTo>
                  <a:pt x="1794684" y="6292601"/>
                  <a:pt x="1764642" y="6311021"/>
                  <a:pt x="1729533" y="6334962"/>
                </a:cubicBezTo>
                <a:cubicBezTo>
                  <a:pt x="1694427" y="6358923"/>
                  <a:pt x="1664368" y="6377332"/>
                  <a:pt x="1639376" y="6390218"/>
                </a:cubicBezTo>
                <a:cubicBezTo>
                  <a:pt x="1524410" y="6449494"/>
                  <a:pt x="1459783" y="6465273"/>
                  <a:pt x="1445496" y="6437564"/>
                </a:cubicBezTo>
                <a:cubicBezTo>
                  <a:pt x="1435966" y="6419078"/>
                  <a:pt x="1391333" y="6424553"/>
                  <a:pt x="1311580" y="6453974"/>
                </a:cubicBezTo>
                <a:cubicBezTo>
                  <a:pt x="1241600" y="6490054"/>
                  <a:pt x="1161395" y="6543107"/>
                  <a:pt x="1070952" y="6613137"/>
                </a:cubicBezTo>
                <a:cubicBezTo>
                  <a:pt x="1030713" y="6645562"/>
                  <a:pt x="993114" y="6670807"/>
                  <a:pt x="958130" y="6688844"/>
                </a:cubicBezTo>
                <a:lnTo>
                  <a:pt x="950625" y="6692715"/>
                </a:lnTo>
                <a:lnTo>
                  <a:pt x="996317" y="6634059"/>
                </a:lnTo>
                <a:cubicBezTo>
                  <a:pt x="1031780" y="6592397"/>
                  <a:pt x="1067184" y="6553672"/>
                  <a:pt x="1102523" y="6517917"/>
                </a:cubicBezTo>
                <a:cubicBezTo>
                  <a:pt x="1137861" y="6482136"/>
                  <a:pt x="1155650" y="6458354"/>
                  <a:pt x="1155887" y="6446532"/>
                </a:cubicBezTo>
                <a:cubicBezTo>
                  <a:pt x="1151364" y="6425486"/>
                  <a:pt x="1173921" y="6410927"/>
                  <a:pt x="1223545" y="6402880"/>
                </a:cubicBezTo>
                <a:cubicBezTo>
                  <a:pt x="1273181" y="6394827"/>
                  <a:pt x="1303241" y="6376417"/>
                  <a:pt x="1313704" y="6347627"/>
                </a:cubicBezTo>
                <a:lnTo>
                  <a:pt x="1314055" y="6329907"/>
                </a:lnTo>
                <a:lnTo>
                  <a:pt x="1224778" y="6340837"/>
                </a:lnTo>
                <a:cubicBezTo>
                  <a:pt x="1199786" y="6353723"/>
                  <a:pt x="1184911" y="6355556"/>
                  <a:pt x="1180145" y="6346312"/>
                </a:cubicBezTo>
                <a:cubicBezTo>
                  <a:pt x="1165859" y="6318601"/>
                  <a:pt x="1206194" y="6280265"/>
                  <a:pt x="1301177" y="6231294"/>
                </a:cubicBezTo>
                <a:cubicBezTo>
                  <a:pt x="1241659" y="6238581"/>
                  <a:pt x="1171909" y="6262846"/>
                  <a:pt x="1091929" y="6304084"/>
                </a:cubicBezTo>
                <a:cubicBezTo>
                  <a:pt x="996960" y="6353049"/>
                  <a:pt x="939238" y="6394507"/>
                  <a:pt x="918776" y="6428456"/>
                </a:cubicBezTo>
                <a:cubicBezTo>
                  <a:pt x="913540" y="6442835"/>
                  <a:pt x="909732" y="6447727"/>
                  <a:pt x="907355" y="6443114"/>
                </a:cubicBezTo>
                <a:cubicBezTo>
                  <a:pt x="904969" y="6438485"/>
                  <a:pt x="904017" y="6424368"/>
                  <a:pt x="904481" y="6400730"/>
                </a:cubicBezTo>
                <a:cubicBezTo>
                  <a:pt x="904960" y="6377105"/>
                  <a:pt x="905194" y="6365285"/>
                  <a:pt x="905194" y="6365285"/>
                </a:cubicBezTo>
                <a:cubicBezTo>
                  <a:pt x="905194" y="6365285"/>
                  <a:pt x="895192" y="6370441"/>
                  <a:pt x="875201" y="6380749"/>
                </a:cubicBezTo>
                <a:cubicBezTo>
                  <a:pt x="860207" y="6388479"/>
                  <a:pt x="845324" y="6390293"/>
                  <a:pt x="830566" y="6386224"/>
                </a:cubicBezTo>
                <a:cubicBezTo>
                  <a:pt x="805808" y="6387290"/>
                  <a:pt x="796043" y="6380625"/>
                  <a:pt x="801278" y="6366228"/>
                </a:cubicBezTo>
                <a:cubicBezTo>
                  <a:pt x="801512" y="6354404"/>
                  <a:pt x="811630" y="6343351"/>
                  <a:pt x="831624" y="6333042"/>
                </a:cubicBezTo>
                <a:cubicBezTo>
                  <a:pt x="871610" y="6312425"/>
                  <a:pt x="894571" y="6277189"/>
                  <a:pt x="900507" y="6227350"/>
                </a:cubicBezTo>
                <a:cubicBezTo>
                  <a:pt x="911450" y="6174933"/>
                  <a:pt x="964519" y="6118333"/>
                  <a:pt x="1059728" y="6057545"/>
                </a:cubicBezTo>
                <a:lnTo>
                  <a:pt x="1217544" y="5958638"/>
                </a:lnTo>
                <a:cubicBezTo>
                  <a:pt x="1247772" y="5931352"/>
                  <a:pt x="1255621" y="5909768"/>
                  <a:pt x="1241089" y="5893861"/>
                </a:cubicBezTo>
                <a:cubicBezTo>
                  <a:pt x="1182522" y="5853905"/>
                  <a:pt x="1140265" y="5863991"/>
                  <a:pt x="1114333" y="5924139"/>
                </a:cubicBezTo>
                <a:cubicBezTo>
                  <a:pt x="1108627" y="5962157"/>
                  <a:pt x="1086258" y="5967853"/>
                  <a:pt x="1047204" y="5941211"/>
                </a:cubicBezTo>
                <a:cubicBezTo>
                  <a:pt x="988625" y="5901239"/>
                  <a:pt x="984339" y="5868372"/>
                  <a:pt x="1034324" y="5842600"/>
                </a:cubicBezTo>
                <a:cubicBezTo>
                  <a:pt x="1054328" y="5832289"/>
                  <a:pt x="1057167" y="5813264"/>
                  <a:pt x="1042879" y="5785553"/>
                </a:cubicBezTo>
                <a:cubicBezTo>
                  <a:pt x="1028591" y="5757841"/>
                  <a:pt x="1038935" y="5734949"/>
                  <a:pt x="1073931" y="5716906"/>
                </a:cubicBezTo>
                <a:cubicBezTo>
                  <a:pt x="1103916" y="5701445"/>
                  <a:pt x="1121353" y="5695386"/>
                  <a:pt x="1126243" y="5698724"/>
                </a:cubicBezTo>
                <a:cubicBezTo>
                  <a:pt x="1131118" y="5702049"/>
                  <a:pt x="1135709" y="5720153"/>
                  <a:pt x="1139996" y="5753019"/>
                </a:cubicBezTo>
                <a:cubicBezTo>
                  <a:pt x="1144758" y="5762262"/>
                  <a:pt x="1154644" y="5763006"/>
                  <a:pt x="1169635" y="5755275"/>
                </a:cubicBezTo>
                <a:cubicBezTo>
                  <a:pt x="1179870" y="5738319"/>
                  <a:pt x="1199981" y="5722090"/>
                  <a:pt x="1229974" y="5706624"/>
                </a:cubicBezTo>
                <a:cubicBezTo>
                  <a:pt x="1244966" y="5698894"/>
                  <a:pt x="1249077" y="5679239"/>
                  <a:pt x="1242286" y="5647661"/>
                </a:cubicBezTo>
                <a:cubicBezTo>
                  <a:pt x="1235485" y="5616071"/>
                  <a:pt x="1249588" y="5591262"/>
                  <a:pt x="1284572" y="5573225"/>
                </a:cubicBezTo>
                <a:cubicBezTo>
                  <a:pt x="1314566" y="5557760"/>
                  <a:pt x="1324802" y="5540782"/>
                  <a:pt x="1315280" y="5522315"/>
                </a:cubicBezTo>
                <a:lnTo>
                  <a:pt x="1323474" y="5482992"/>
                </a:lnTo>
                <a:lnTo>
                  <a:pt x="1240998" y="5525515"/>
                </a:lnTo>
                <a:cubicBezTo>
                  <a:pt x="1166018" y="5564175"/>
                  <a:pt x="1121149" y="5581469"/>
                  <a:pt x="1106392" y="5577379"/>
                </a:cubicBezTo>
                <a:lnTo>
                  <a:pt x="1084600" y="5553538"/>
                </a:lnTo>
                <a:cubicBezTo>
                  <a:pt x="1065311" y="5528385"/>
                  <a:pt x="1063395" y="5500133"/>
                  <a:pt x="1078864" y="5468780"/>
                </a:cubicBezTo>
                <a:cubicBezTo>
                  <a:pt x="1103859" y="5455894"/>
                  <a:pt x="1109204" y="5435578"/>
                  <a:pt x="1094916" y="5407868"/>
                </a:cubicBezTo>
                <a:cubicBezTo>
                  <a:pt x="1085386" y="5389383"/>
                  <a:pt x="1062781" y="5406899"/>
                  <a:pt x="1027082" y="5460382"/>
                </a:cubicBezTo>
                <a:cubicBezTo>
                  <a:pt x="1021855" y="5474778"/>
                  <a:pt x="1019584" y="5464249"/>
                  <a:pt x="1020289" y="5428808"/>
                </a:cubicBezTo>
                <a:cubicBezTo>
                  <a:pt x="1020526" y="5416985"/>
                  <a:pt x="1082167" y="5364736"/>
                  <a:pt x="1205225" y="5272050"/>
                </a:cubicBezTo>
                <a:cubicBezTo>
                  <a:pt x="1328281" y="5179365"/>
                  <a:pt x="1392308" y="5131745"/>
                  <a:pt x="1397310" y="5129167"/>
                </a:cubicBezTo>
                <a:cubicBezTo>
                  <a:pt x="1397310" y="5129167"/>
                  <a:pt x="1387544" y="5122504"/>
                  <a:pt x="1368012" y="5109174"/>
                </a:cubicBezTo>
                <a:cubicBezTo>
                  <a:pt x="1278275" y="5143741"/>
                  <a:pt x="1213179" y="5183164"/>
                  <a:pt x="1172717" y="5227406"/>
                </a:cubicBezTo>
                <a:cubicBezTo>
                  <a:pt x="1086561" y="5330303"/>
                  <a:pt x="1028972" y="5365856"/>
                  <a:pt x="999916" y="5334060"/>
                </a:cubicBezTo>
                <a:cubicBezTo>
                  <a:pt x="980395" y="5320728"/>
                  <a:pt x="978122" y="5310198"/>
                  <a:pt x="993117" y="5302468"/>
                </a:cubicBezTo>
                <a:cubicBezTo>
                  <a:pt x="1013119" y="5292154"/>
                  <a:pt x="1008352" y="5282911"/>
                  <a:pt x="978828" y="5274756"/>
                </a:cubicBezTo>
                <a:cubicBezTo>
                  <a:pt x="964072" y="5270668"/>
                  <a:pt x="961693" y="5266054"/>
                  <a:pt x="971685" y="5260902"/>
                </a:cubicBezTo>
                <a:cubicBezTo>
                  <a:pt x="981686" y="5255745"/>
                  <a:pt x="985779" y="5236076"/>
                  <a:pt x="983989" y="5201922"/>
                </a:cubicBezTo>
                <a:cubicBezTo>
                  <a:pt x="982195" y="5167770"/>
                  <a:pt x="988792" y="5146809"/>
                  <a:pt x="1003786" y="5139079"/>
                </a:cubicBezTo>
                <a:lnTo>
                  <a:pt x="1033779" y="5123615"/>
                </a:lnTo>
                <a:lnTo>
                  <a:pt x="989146" y="5129087"/>
                </a:lnTo>
                <a:cubicBezTo>
                  <a:pt x="969389" y="5127577"/>
                  <a:pt x="954739" y="5117589"/>
                  <a:pt x="945218" y="5099120"/>
                </a:cubicBezTo>
                <a:cubicBezTo>
                  <a:pt x="935689" y="5080637"/>
                  <a:pt x="928426" y="5072682"/>
                  <a:pt x="923425" y="5075258"/>
                </a:cubicBezTo>
                <a:cubicBezTo>
                  <a:pt x="913433" y="5080410"/>
                  <a:pt x="913022" y="5101092"/>
                  <a:pt x="922191" y="5137302"/>
                </a:cubicBezTo>
                <a:cubicBezTo>
                  <a:pt x="931370" y="5173507"/>
                  <a:pt x="921436" y="5175698"/>
                  <a:pt x="892382" y="5143901"/>
                </a:cubicBezTo>
                <a:cubicBezTo>
                  <a:pt x="863085" y="5123907"/>
                  <a:pt x="828453" y="5124227"/>
                  <a:pt x="788467" y="5144842"/>
                </a:cubicBezTo>
                <a:cubicBezTo>
                  <a:pt x="748473" y="5165464"/>
                  <a:pt x="721337" y="5161915"/>
                  <a:pt x="707049" y="5134206"/>
                </a:cubicBezTo>
                <a:cubicBezTo>
                  <a:pt x="697520" y="5115720"/>
                  <a:pt x="705250" y="5100036"/>
                  <a:pt x="730243" y="5087149"/>
                </a:cubicBezTo>
                <a:cubicBezTo>
                  <a:pt x="745243" y="5079415"/>
                  <a:pt x="755237" y="5074264"/>
                  <a:pt x="760239" y="5071686"/>
                </a:cubicBezTo>
                <a:cubicBezTo>
                  <a:pt x="770466" y="5054712"/>
                  <a:pt x="768210" y="5044196"/>
                  <a:pt x="753445" y="5040109"/>
                </a:cubicBezTo>
                <a:cubicBezTo>
                  <a:pt x="743680" y="5033445"/>
                  <a:pt x="731419" y="5028067"/>
                  <a:pt x="716661" y="5023977"/>
                </a:cubicBezTo>
                <a:cubicBezTo>
                  <a:pt x="676910" y="5032793"/>
                  <a:pt x="692257" y="5007320"/>
                  <a:pt x="762704" y="4947622"/>
                </a:cubicBezTo>
                <a:cubicBezTo>
                  <a:pt x="757939" y="4938379"/>
                  <a:pt x="738073" y="4942783"/>
                  <a:pt x="703079" y="4960825"/>
                </a:cubicBezTo>
                <a:cubicBezTo>
                  <a:pt x="628099" y="4999484"/>
                  <a:pt x="585843" y="5009570"/>
                  <a:pt x="576312" y="4991087"/>
                </a:cubicBezTo>
                <a:cubicBezTo>
                  <a:pt x="566791" y="4972618"/>
                  <a:pt x="609919" y="4918213"/>
                  <a:pt x="705714" y="4827887"/>
                </a:cubicBezTo>
                <a:cubicBezTo>
                  <a:pt x="801518" y="4737554"/>
                  <a:pt x="847034" y="4687780"/>
                  <a:pt x="842266" y="4678537"/>
                </a:cubicBezTo>
                <a:cubicBezTo>
                  <a:pt x="837501" y="4669294"/>
                  <a:pt x="800130" y="4682724"/>
                  <a:pt x="730152" y="4718804"/>
                </a:cubicBezTo>
                <a:lnTo>
                  <a:pt x="633035" y="4751337"/>
                </a:lnTo>
                <a:cubicBezTo>
                  <a:pt x="633496" y="4727702"/>
                  <a:pt x="626236" y="4719744"/>
                  <a:pt x="611235" y="4727481"/>
                </a:cubicBezTo>
                <a:cubicBezTo>
                  <a:pt x="591239" y="4737788"/>
                  <a:pt x="586015" y="4752182"/>
                  <a:pt x="595545" y="4770666"/>
                </a:cubicBezTo>
                <a:lnTo>
                  <a:pt x="3904" y="5040615"/>
                </a:lnTo>
                <a:cubicBezTo>
                  <a:pt x="-24671" y="4985194"/>
                  <a:pt x="103622" y="4878109"/>
                  <a:pt x="388772" y="4719390"/>
                </a:cubicBezTo>
                <a:cubicBezTo>
                  <a:pt x="423757" y="4701349"/>
                  <a:pt x="456305" y="4681638"/>
                  <a:pt x="486418" y="4660275"/>
                </a:cubicBezTo>
                <a:cubicBezTo>
                  <a:pt x="516529" y="4638890"/>
                  <a:pt x="536590" y="4625638"/>
                  <a:pt x="546581" y="4620487"/>
                </a:cubicBezTo>
                <a:lnTo>
                  <a:pt x="569079" y="4608887"/>
                </a:lnTo>
                <a:lnTo>
                  <a:pt x="390184" y="4648487"/>
                </a:lnTo>
                <a:lnTo>
                  <a:pt x="315908" y="4651705"/>
                </a:lnTo>
                <a:cubicBezTo>
                  <a:pt x="301377" y="4635798"/>
                  <a:pt x="341724" y="4597457"/>
                  <a:pt x="436931" y="4536670"/>
                </a:cubicBezTo>
                <a:cubicBezTo>
                  <a:pt x="577368" y="4440885"/>
                  <a:pt x="650197" y="4385775"/>
                  <a:pt x="655431" y="4371397"/>
                </a:cubicBezTo>
                <a:lnTo>
                  <a:pt x="932859" y="4228356"/>
                </a:lnTo>
                <a:cubicBezTo>
                  <a:pt x="1122803" y="4130423"/>
                  <a:pt x="1210624" y="4067586"/>
                  <a:pt x="1196337" y="4039875"/>
                </a:cubicBezTo>
                <a:lnTo>
                  <a:pt x="1181697" y="4029884"/>
                </a:lnTo>
                <a:cubicBezTo>
                  <a:pt x="1176697" y="4032462"/>
                  <a:pt x="1149445" y="4034814"/>
                  <a:pt x="1099918" y="4036950"/>
                </a:cubicBezTo>
                <a:cubicBezTo>
                  <a:pt x="1060176" y="4045763"/>
                  <a:pt x="1023275" y="4035551"/>
                  <a:pt x="989212" y="4006317"/>
                </a:cubicBezTo>
                <a:lnTo>
                  <a:pt x="1026700" y="3986986"/>
                </a:lnTo>
                <a:cubicBezTo>
                  <a:pt x="1051468" y="3985917"/>
                  <a:pt x="1206065" y="3923747"/>
                  <a:pt x="1490522" y="3800482"/>
                </a:cubicBezTo>
                <a:cubicBezTo>
                  <a:pt x="1574132" y="3763221"/>
                  <a:pt x="1649769" y="3730439"/>
                  <a:pt x="1717430" y="3702133"/>
                </a:cubicBezTo>
                <a:lnTo>
                  <a:pt x="1861630" y="3644563"/>
                </a:lnTo>
                <a:lnTo>
                  <a:pt x="1821003" y="3634471"/>
                </a:lnTo>
                <a:cubicBezTo>
                  <a:pt x="1821003" y="3634471"/>
                  <a:pt x="1807796" y="3638958"/>
                  <a:pt x="1781383" y="3647929"/>
                </a:cubicBezTo>
                <a:cubicBezTo>
                  <a:pt x="1768174" y="3652408"/>
                  <a:pt x="1738743" y="3656053"/>
                  <a:pt x="1693073" y="3658853"/>
                </a:cubicBezTo>
                <a:cubicBezTo>
                  <a:pt x="1679643" y="3659678"/>
                  <a:pt x="1670127" y="3658421"/>
                  <a:pt x="1664532" y="3655095"/>
                </a:cubicBezTo>
                <a:cubicBezTo>
                  <a:pt x="1653790" y="3655754"/>
                  <a:pt x="1653565" y="3652092"/>
                  <a:pt x="1663860" y="3644110"/>
                </a:cubicBezTo>
                <a:cubicBezTo>
                  <a:pt x="1671467" y="3636299"/>
                  <a:pt x="1692680" y="3630402"/>
                  <a:pt x="1727488" y="3626434"/>
                </a:cubicBezTo>
                <a:cubicBezTo>
                  <a:pt x="1762295" y="3622456"/>
                  <a:pt x="1795093" y="3618612"/>
                  <a:pt x="1825872" y="3614884"/>
                </a:cubicBezTo>
                <a:cubicBezTo>
                  <a:pt x="1856652" y="3611161"/>
                  <a:pt x="1871929" y="3607469"/>
                  <a:pt x="1871704" y="3603808"/>
                </a:cubicBezTo>
                <a:cubicBezTo>
                  <a:pt x="1871255" y="3596490"/>
                  <a:pt x="1846855" y="3594311"/>
                  <a:pt x="1798500" y="3597276"/>
                </a:cubicBezTo>
                <a:cubicBezTo>
                  <a:pt x="1747461" y="3600406"/>
                  <a:pt x="1721832" y="3600138"/>
                  <a:pt x="1721606" y="3596484"/>
                </a:cubicBezTo>
                <a:cubicBezTo>
                  <a:pt x="1720935" y="3585499"/>
                  <a:pt x="1727257" y="3578680"/>
                  <a:pt x="1740575" y="3576028"/>
                </a:cubicBezTo>
                <a:cubicBezTo>
                  <a:pt x="1753895" y="3573372"/>
                  <a:pt x="1760442" y="3570215"/>
                  <a:pt x="1760218" y="3566560"/>
                </a:cubicBezTo>
                <a:cubicBezTo>
                  <a:pt x="1759769" y="3559237"/>
                  <a:pt x="1766261" y="3555164"/>
                  <a:pt x="1779693" y="3554339"/>
                </a:cubicBezTo>
                <a:cubicBezTo>
                  <a:pt x="1793123" y="3553516"/>
                  <a:pt x="1825130" y="3547877"/>
                  <a:pt x="1875721" y="3537431"/>
                </a:cubicBezTo>
                <a:cubicBezTo>
                  <a:pt x="1926315" y="3526978"/>
                  <a:pt x="1959671" y="3521256"/>
                  <a:pt x="1975783" y="3520268"/>
                </a:cubicBezTo>
                <a:cubicBezTo>
                  <a:pt x="1999963" y="3518785"/>
                  <a:pt x="2030630" y="3513237"/>
                  <a:pt x="2067788" y="3503606"/>
                </a:cubicBezTo>
                <a:lnTo>
                  <a:pt x="2046631" y="3488369"/>
                </a:lnTo>
                <a:cubicBezTo>
                  <a:pt x="2038351" y="3485207"/>
                  <a:pt x="2034091" y="3481793"/>
                  <a:pt x="2033868" y="3478131"/>
                </a:cubicBezTo>
                <a:cubicBezTo>
                  <a:pt x="2033643" y="3474470"/>
                  <a:pt x="2044279" y="3471982"/>
                  <a:pt x="2065768" y="3470665"/>
                </a:cubicBezTo>
                <a:lnTo>
                  <a:pt x="2117816" y="3461963"/>
                </a:lnTo>
                <a:cubicBezTo>
                  <a:pt x="2139081" y="3456985"/>
                  <a:pt x="2148147" y="3450918"/>
                  <a:pt x="2145010" y="3443760"/>
                </a:cubicBezTo>
                <a:lnTo>
                  <a:pt x="2125202" y="3450484"/>
                </a:lnTo>
                <a:cubicBezTo>
                  <a:pt x="2111769" y="3451308"/>
                  <a:pt x="2095039" y="3453256"/>
                  <a:pt x="2075003" y="3456318"/>
                </a:cubicBezTo>
                <a:cubicBezTo>
                  <a:pt x="2054968" y="3459386"/>
                  <a:pt x="2038232" y="3461327"/>
                  <a:pt x="2024800" y="3462153"/>
                </a:cubicBezTo>
                <a:cubicBezTo>
                  <a:pt x="1963019" y="3465941"/>
                  <a:pt x="1931791" y="3462347"/>
                  <a:pt x="1931117" y="3451367"/>
                </a:cubicBezTo>
                <a:cubicBezTo>
                  <a:pt x="1930666" y="3444045"/>
                  <a:pt x="1910183" y="3439790"/>
                  <a:pt x="1869659" y="3438601"/>
                </a:cubicBezTo>
                <a:cubicBezTo>
                  <a:pt x="1832052" y="3440906"/>
                  <a:pt x="1786612" y="3447369"/>
                  <a:pt x="1733338" y="3457986"/>
                </a:cubicBezTo>
                <a:cubicBezTo>
                  <a:pt x="1709381" y="3463125"/>
                  <a:pt x="1688005" y="3466276"/>
                  <a:pt x="1669205" y="3467429"/>
                </a:cubicBezTo>
                <a:lnTo>
                  <a:pt x="1665170" y="3467676"/>
                </a:lnTo>
                <a:lnTo>
                  <a:pt x="1696733" y="3454717"/>
                </a:lnTo>
                <a:cubicBezTo>
                  <a:pt x="1720462" y="3445916"/>
                  <a:pt x="1743575" y="3438068"/>
                  <a:pt x="1766070" y="3431179"/>
                </a:cubicBezTo>
                <a:cubicBezTo>
                  <a:pt x="1788565" y="3424282"/>
                  <a:pt x="1801044" y="3418928"/>
                  <a:pt x="1803507" y="3415103"/>
                </a:cubicBezTo>
                <a:cubicBezTo>
                  <a:pt x="1805745" y="3407620"/>
                  <a:pt x="1818452" y="3405920"/>
                  <a:pt x="1841618" y="3410010"/>
                </a:cubicBezTo>
                <a:cubicBezTo>
                  <a:pt x="1864789" y="3414098"/>
                  <a:pt x="1881527" y="3412158"/>
                  <a:pt x="1891821" y="3404177"/>
                </a:cubicBezTo>
                <a:lnTo>
                  <a:pt x="1895513" y="3398439"/>
                </a:lnTo>
                <a:lnTo>
                  <a:pt x="1854544" y="3389927"/>
                </a:lnTo>
                <a:cubicBezTo>
                  <a:pt x="1841112" y="3390750"/>
                  <a:pt x="1834285" y="3389334"/>
                  <a:pt x="1834060" y="3385673"/>
                </a:cubicBezTo>
                <a:cubicBezTo>
                  <a:pt x="1833388" y="3374693"/>
                  <a:pt x="1858567" y="3367640"/>
                  <a:pt x="1909611" y="3364510"/>
                </a:cubicBezTo>
                <a:cubicBezTo>
                  <a:pt x="1882299" y="3358835"/>
                  <a:pt x="1847149" y="3357315"/>
                  <a:pt x="1804168" y="3359951"/>
                </a:cubicBezTo>
                <a:cubicBezTo>
                  <a:pt x="1753128" y="3363082"/>
                  <a:pt x="1719775" y="3368802"/>
                  <a:pt x="1704105" y="3377113"/>
                </a:cubicBezTo>
                <a:cubicBezTo>
                  <a:pt x="1698961" y="3381097"/>
                  <a:pt x="1696328" y="3382179"/>
                  <a:pt x="1696217" y="3380353"/>
                </a:cubicBezTo>
                <a:cubicBezTo>
                  <a:pt x="1696104" y="3378516"/>
                  <a:pt x="1698512" y="3373782"/>
                  <a:pt x="1703432" y="3366129"/>
                </a:cubicBezTo>
                <a:cubicBezTo>
                  <a:pt x="1708357" y="3358480"/>
                  <a:pt x="1710820" y="3354655"/>
                  <a:pt x="1710820" y="3354655"/>
                </a:cubicBezTo>
                <a:cubicBezTo>
                  <a:pt x="1710820" y="3354655"/>
                  <a:pt x="1705447" y="3354986"/>
                  <a:pt x="1694702" y="3355645"/>
                </a:cubicBezTo>
                <a:cubicBezTo>
                  <a:pt x="1686644" y="3356139"/>
                  <a:pt x="1679818" y="3354716"/>
                  <a:pt x="1674219" y="3351390"/>
                </a:cubicBezTo>
                <a:cubicBezTo>
                  <a:pt x="1663251" y="3348389"/>
                  <a:pt x="1660339" y="3344892"/>
                  <a:pt x="1665488" y="3340900"/>
                </a:cubicBezTo>
                <a:cubicBezTo>
                  <a:pt x="1667951" y="3337073"/>
                  <a:pt x="1674553" y="3334833"/>
                  <a:pt x="1685298" y="3334174"/>
                </a:cubicBezTo>
                <a:cubicBezTo>
                  <a:pt x="1706785" y="3332858"/>
                  <a:pt x="1723797" y="3324462"/>
                  <a:pt x="1736332" y="3308999"/>
                </a:cubicBezTo>
                <a:cubicBezTo>
                  <a:pt x="1751552" y="3293371"/>
                  <a:pt x="1785910" y="3282079"/>
                  <a:pt x="1839413" y="3275122"/>
                </a:cubicBezTo>
                <a:lnTo>
                  <a:pt x="1927725" y="3264198"/>
                </a:lnTo>
                <a:cubicBezTo>
                  <a:pt x="1946307" y="3259383"/>
                  <a:pt x="1954028" y="3253399"/>
                  <a:pt x="1950889" y="3246241"/>
                </a:cubicBezTo>
                <a:cubicBezTo>
                  <a:pt x="1933425" y="3225273"/>
                  <a:pt x="1913053" y="3222846"/>
                  <a:pt x="1889777" y="3238969"/>
                </a:cubicBezTo>
                <a:cubicBezTo>
                  <a:pt x="1879705" y="3250607"/>
                  <a:pt x="1868850" y="3249437"/>
                  <a:pt x="1857201" y="3235457"/>
                </a:cubicBezTo>
                <a:cubicBezTo>
                  <a:pt x="1839736" y="3214482"/>
                  <a:pt x="1844439" y="3203174"/>
                  <a:pt x="1871300" y="3201527"/>
                </a:cubicBezTo>
                <a:cubicBezTo>
                  <a:pt x="1882049" y="3200867"/>
                  <a:pt x="1887081" y="3195043"/>
                  <a:pt x="1886408" y="3184066"/>
                </a:cubicBezTo>
                <a:cubicBezTo>
                  <a:pt x="1885736" y="3173088"/>
                  <a:pt x="1894802" y="3167013"/>
                  <a:pt x="1913607" y="3165862"/>
                </a:cubicBezTo>
                <a:cubicBezTo>
                  <a:pt x="1929721" y="3164873"/>
                  <a:pt x="1938508" y="3165255"/>
                  <a:pt x="1939965" y="3167005"/>
                </a:cubicBezTo>
                <a:cubicBezTo>
                  <a:pt x="1941419" y="3168751"/>
                  <a:pt x="1939797" y="3175280"/>
                  <a:pt x="1935096" y="3186588"/>
                </a:cubicBezTo>
                <a:cubicBezTo>
                  <a:pt x="1935321" y="3190249"/>
                  <a:pt x="1939467" y="3191831"/>
                  <a:pt x="1947523" y="3191336"/>
                </a:cubicBezTo>
                <a:cubicBezTo>
                  <a:pt x="1955357" y="3187187"/>
                  <a:pt x="1967335" y="3184612"/>
                  <a:pt x="1983453" y="3183623"/>
                </a:cubicBezTo>
                <a:cubicBezTo>
                  <a:pt x="1991510" y="3183128"/>
                  <a:pt x="1997221" y="3177269"/>
                  <a:pt x="2000575" y="3166044"/>
                </a:cubicBezTo>
                <a:cubicBezTo>
                  <a:pt x="2003931" y="3154811"/>
                  <a:pt x="2015011" y="3148624"/>
                  <a:pt x="2033813" y="3147469"/>
                </a:cubicBezTo>
                <a:cubicBezTo>
                  <a:pt x="2049931" y="3146482"/>
                  <a:pt x="2057768" y="3142325"/>
                  <a:pt x="2057320" y="3135009"/>
                </a:cubicBezTo>
                <a:lnTo>
                  <a:pt x="2068730" y="3123282"/>
                </a:lnTo>
                <a:lnTo>
                  <a:pt x="2024409" y="3126001"/>
                </a:lnTo>
                <a:cubicBezTo>
                  <a:pt x="1984116" y="3128471"/>
                  <a:pt x="1961168" y="3128044"/>
                  <a:pt x="1955573" y="3124712"/>
                </a:cubicBezTo>
                <a:lnTo>
                  <a:pt x="1950866" y="3113981"/>
                </a:lnTo>
                <a:cubicBezTo>
                  <a:pt x="1947511" y="3103160"/>
                  <a:pt x="1952320" y="3093680"/>
                  <a:pt x="1965301" y="3085541"/>
                </a:cubicBezTo>
                <a:cubicBezTo>
                  <a:pt x="1978734" y="3084718"/>
                  <a:pt x="1985112" y="3078809"/>
                  <a:pt x="1984438" y="3067830"/>
                </a:cubicBezTo>
                <a:cubicBezTo>
                  <a:pt x="1983991" y="3060508"/>
                  <a:pt x="1970671" y="3063166"/>
                  <a:pt x="1944482" y="3075792"/>
                </a:cubicBezTo>
                <a:cubicBezTo>
                  <a:pt x="1939335" y="3079781"/>
                  <a:pt x="1940453" y="3076037"/>
                  <a:pt x="1947836" y="3064566"/>
                </a:cubicBezTo>
                <a:cubicBezTo>
                  <a:pt x="1950299" y="3060739"/>
                  <a:pt x="1987514" y="3052028"/>
                  <a:pt x="2059484" y="3038427"/>
                </a:cubicBezTo>
                <a:cubicBezTo>
                  <a:pt x="2131455" y="3024830"/>
                  <a:pt x="2168780" y="3017950"/>
                  <a:pt x="2171467" y="3017786"/>
                </a:cubicBezTo>
                <a:cubicBezTo>
                  <a:pt x="2171467" y="3017786"/>
                  <a:pt x="2168556" y="3014289"/>
                  <a:pt x="2162733" y="3007296"/>
                </a:cubicBezTo>
                <a:cubicBezTo>
                  <a:pt x="2116844" y="3006435"/>
                  <a:pt x="2080690" y="3010493"/>
                  <a:pt x="2054278" y="3019458"/>
                </a:cubicBezTo>
                <a:cubicBezTo>
                  <a:pt x="1996299" y="3041384"/>
                  <a:pt x="1964178" y="3045193"/>
                  <a:pt x="1957906" y="3030882"/>
                </a:cubicBezTo>
                <a:cubicBezTo>
                  <a:pt x="1952088" y="3023889"/>
                  <a:pt x="1953206" y="3020146"/>
                  <a:pt x="1961261" y="3019651"/>
                </a:cubicBezTo>
                <a:cubicBezTo>
                  <a:pt x="1972011" y="3018992"/>
                  <a:pt x="1971785" y="3015331"/>
                  <a:pt x="1960588" y="3008674"/>
                </a:cubicBezTo>
                <a:cubicBezTo>
                  <a:pt x="1954993" y="3005339"/>
                  <a:pt x="1954881" y="3003513"/>
                  <a:pt x="1960251" y="3003184"/>
                </a:cubicBezTo>
                <a:cubicBezTo>
                  <a:pt x="1965625" y="3002854"/>
                  <a:pt x="1971332" y="2996988"/>
                  <a:pt x="1977376" y="2985599"/>
                </a:cubicBezTo>
                <a:cubicBezTo>
                  <a:pt x="1983416" y="2974208"/>
                  <a:pt x="1990470" y="2968259"/>
                  <a:pt x="1998525" y="2967765"/>
                </a:cubicBezTo>
                <a:lnTo>
                  <a:pt x="2014644" y="2966776"/>
                </a:lnTo>
                <a:lnTo>
                  <a:pt x="1994160" y="2962524"/>
                </a:lnTo>
                <a:cubicBezTo>
                  <a:pt x="1985879" y="2959355"/>
                  <a:pt x="1981508" y="2954115"/>
                  <a:pt x="1981060" y="2946798"/>
                </a:cubicBezTo>
                <a:cubicBezTo>
                  <a:pt x="1980613" y="2939474"/>
                  <a:pt x="1979046" y="2935894"/>
                  <a:pt x="1976358" y="2936059"/>
                </a:cubicBezTo>
                <a:cubicBezTo>
                  <a:pt x="1970989" y="2936388"/>
                  <a:pt x="1966679" y="2943082"/>
                  <a:pt x="1963433" y="2956142"/>
                </a:cubicBezTo>
                <a:cubicBezTo>
                  <a:pt x="1960189" y="2969203"/>
                  <a:pt x="1955437" y="2968574"/>
                  <a:pt x="1949163" y="2954263"/>
                </a:cubicBezTo>
                <a:cubicBezTo>
                  <a:pt x="1940428" y="2943772"/>
                  <a:pt x="1925319" y="2939189"/>
                  <a:pt x="1903831" y="2940507"/>
                </a:cubicBezTo>
                <a:cubicBezTo>
                  <a:pt x="1882337" y="2941825"/>
                  <a:pt x="1871257" y="2936995"/>
                  <a:pt x="1870586" y="2926016"/>
                </a:cubicBezTo>
                <a:cubicBezTo>
                  <a:pt x="1870134" y="2918694"/>
                  <a:pt x="1876625" y="2914620"/>
                  <a:pt x="1890056" y="2913796"/>
                </a:cubicBezTo>
                <a:cubicBezTo>
                  <a:pt x="1898118" y="2913301"/>
                  <a:pt x="1903491" y="2912972"/>
                  <a:pt x="1906176" y="2912807"/>
                </a:cubicBezTo>
                <a:cubicBezTo>
                  <a:pt x="1914008" y="2908651"/>
                  <a:pt x="1915131" y="2904914"/>
                  <a:pt x="1909531" y="2901582"/>
                </a:cubicBezTo>
                <a:cubicBezTo>
                  <a:pt x="1906619" y="2898086"/>
                  <a:pt x="1902365" y="2894670"/>
                  <a:pt x="1896771" y="2891340"/>
                </a:cubicBezTo>
                <a:cubicBezTo>
                  <a:pt x="1877742" y="2888837"/>
                  <a:pt x="1889495" y="2882600"/>
                  <a:pt x="1932023" y="2872646"/>
                </a:cubicBezTo>
                <a:cubicBezTo>
                  <a:pt x="1931798" y="2868986"/>
                  <a:pt x="1922289" y="2867736"/>
                  <a:pt x="1903482" y="2868888"/>
                </a:cubicBezTo>
                <a:cubicBezTo>
                  <a:pt x="1863188" y="2871358"/>
                  <a:pt x="1842816" y="2868933"/>
                  <a:pt x="1842366" y="2861609"/>
                </a:cubicBezTo>
                <a:cubicBezTo>
                  <a:pt x="1841918" y="2854293"/>
                  <a:pt x="1871520" y="2842372"/>
                  <a:pt x="1931174" y="2825852"/>
                </a:cubicBezTo>
                <a:cubicBezTo>
                  <a:pt x="1990835" y="2809333"/>
                  <a:pt x="2020549" y="2799246"/>
                  <a:pt x="2020324" y="2795586"/>
                </a:cubicBezTo>
                <a:cubicBezTo>
                  <a:pt x="2020101" y="2791924"/>
                  <a:pt x="2001183" y="2791251"/>
                  <a:pt x="1963576" y="2793557"/>
                </a:cubicBezTo>
                <a:lnTo>
                  <a:pt x="1914888" y="2791032"/>
                </a:lnTo>
                <a:cubicBezTo>
                  <a:pt x="1919808" y="2783380"/>
                  <a:pt x="1918243" y="2779800"/>
                  <a:pt x="1910181" y="2780295"/>
                </a:cubicBezTo>
                <a:cubicBezTo>
                  <a:pt x="1899436" y="2780954"/>
                  <a:pt x="1894291" y="2784944"/>
                  <a:pt x="1894740" y="2792269"/>
                </a:cubicBezTo>
                <a:lnTo>
                  <a:pt x="1583798" y="2800310"/>
                </a:lnTo>
                <a:cubicBezTo>
                  <a:pt x="1582449" y="2778353"/>
                  <a:pt x="1659571" y="2760765"/>
                  <a:pt x="1815150" y="2747548"/>
                </a:cubicBezTo>
                <a:cubicBezTo>
                  <a:pt x="1833949" y="2746395"/>
                  <a:pt x="1852029" y="2744366"/>
                  <a:pt x="1869376" y="2741469"/>
                </a:cubicBezTo>
                <a:cubicBezTo>
                  <a:pt x="1886728" y="2738562"/>
                  <a:pt x="1898089" y="2736951"/>
                  <a:pt x="1903459" y="2736622"/>
                </a:cubicBezTo>
                <a:lnTo>
                  <a:pt x="1915549" y="2735881"/>
                </a:lnTo>
                <a:lnTo>
                  <a:pt x="1829919" y="2724596"/>
                </a:lnTo>
                <a:lnTo>
                  <a:pt x="1797010" y="2715596"/>
                </a:lnTo>
                <a:cubicBezTo>
                  <a:pt x="1793875" y="2708436"/>
                  <a:pt x="1819059" y="2701382"/>
                  <a:pt x="1872559" y="2694424"/>
                </a:cubicBezTo>
                <a:cubicBezTo>
                  <a:pt x="1952700" y="2682167"/>
                  <a:pt x="1995345" y="2674035"/>
                  <a:pt x="2000491" y="2670050"/>
                </a:cubicBezTo>
                <a:lnTo>
                  <a:pt x="2149582" y="2660908"/>
                </a:lnTo>
                <a:cubicBezTo>
                  <a:pt x="2251661" y="2654648"/>
                  <a:pt x="2302360" y="2646022"/>
                  <a:pt x="2301687" y="2635042"/>
                </a:cubicBezTo>
                <a:lnTo>
                  <a:pt x="2297322" y="2629801"/>
                </a:lnTo>
                <a:cubicBezTo>
                  <a:pt x="2294636" y="2629966"/>
                  <a:pt x="2282326" y="2627047"/>
                  <a:pt x="2260383" y="2621041"/>
                </a:cubicBezTo>
                <a:cubicBezTo>
                  <a:pt x="2241357" y="2618538"/>
                  <a:pt x="2227364" y="2610211"/>
                  <a:pt x="2218405" y="2596060"/>
                </a:cubicBezTo>
                <a:lnTo>
                  <a:pt x="2238552" y="2594825"/>
                </a:lnTo>
                <a:cubicBezTo>
                  <a:pt x="2249526" y="2597827"/>
                  <a:pt x="2329104" y="2598455"/>
                  <a:pt x="2477299" y="2596720"/>
                </a:cubicBezTo>
                <a:cubicBezTo>
                  <a:pt x="2521064" y="2595874"/>
                  <a:pt x="2560471" y="2595407"/>
                  <a:pt x="2595520" y="2595325"/>
                </a:cubicBezTo>
                <a:lnTo>
                  <a:pt x="2613561" y="2595502"/>
                </a:lnTo>
                <a:lnTo>
                  <a:pt x="2591540" y="2582781"/>
                </a:lnTo>
                <a:cubicBezTo>
                  <a:pt x="2519231" y="2541732"/>
                  <a:pt x="2477333" y="2519690"/>
                  <a:pt x="2465844" y="2516656"/>
                </a:cubicBezTo>
                <a:lnTo>
                  <a:pt x="2430682" y="2493358"/>
                </a:lnTo>
                <a:cubicBezTo>
                  <a:pt x="2461614" y="2477235"/>
                  <a:pt x="2495588" y="2476868"/>
                  <a:pt x="2532609" y="2492257"/>
                </a:cubicBezTo>
                <a:cubicBezTo>
                  <a:pt x="2578549" y="2504391"/>
                  <a:pt x="2603856" y="2512004"/>
                  <a:pt x="2608545" y="2515112"/>
                </a:cubicBezTo>
                <a:lnTo>
                  <a:pt x="2621898" y="2510233"/>
                </a:lnTo>
                <a:cubicBezTo>
                  <a:pt x="2634534" y="2491158"/>
                  <a:pt x="2551787" y="2422589"/>
                  <a:pt x="2373642" y="2304550"/>
                </a:cubicBezTo>
                <a:lnTo>
                  <a:pt x="2113443" y="2132141"/>
                </a:lnTo>
                <a:cubicBezTo>
                  <a:pt x="2108280" y="2119582"/>
                  <a:pt x="2039594" y="2060331"/>
                  <a:pt x="1907373" y="1954427"/>
                </a:cubicBezTo>
                <a:cubicBezTo>
                  <a:pt x="1817825" y="1885937"/>
                  <a:pt x="1779602" y="1846888"/>
                  <a:pt x="1792723" y="1837271"/>
                </a:cubicBezTo>
                <a:lnTo>
                  <a:pt x="1861622" y="1855477"/>
                </a:lnTo>
                <a:lnTo>
                  <a:pt x="2028263" y="1924705"/>
                </a:lnTo>
                <a:lnTo>
                  <a:pt x="2007164" y="1910724"/>
                </a:lnTo>
                <a:cubicBezTo>
                  <a:pt x="1997792" y="1904515"/>
                  <a:pt x="1978914" y="1889729"/>
                  <a:pt x="1950548" y="1866348"/>
                </a:cubicBezTo>
                <a:cubicBezTo>
                  <a:pt x="1922179" y="1842983"/>
                  <a:pt x="1891588" y="1820421"/>
                  <a:pt x="1858776" y="1798679"/>
                </a:cubicBezTo>
                <a:cubicBezTo>
                  <a:pt x="1591081" y="1612149"/>
                  <a:pt x="1469868" y="1499800"/>
                  <a:pt x="1495145" y="1461651"/>
                </a:cubicBezTo>
                <a:lnTo>
                  <a:pt x="2049278" y="1801358"/>
                </a:lnTo>
                <a:cubicBezTo>
                  <a:pt x="2040848" y="1814081"/>
                  <a:pt x="2046003" y="1826652"/>
                  <a:pt x="2064753" y="1839077"/>
                </a:cubicBezTo>
                <a:cubicBezTo>
                  <a:pt x="2078824" y="1848400"/>
                  <a:pt x="2085379" y="1843588"/>
                  <a:pt x="2084439" y="1824656"/>
                </a:cubicBezTo>
                <a:lnTo>
                  <a:pt x="2175143" y="1871031"/>
                </a:lnTo>
                <a:cubicBezTo>
                  <a:pt x="2240775" y="1914520"/>
                  <a:pt x="2275698" y="1933094"/>
                  <a:pt x="2279913" y="1926730"/>
                </a:cubicBezTo>
                <a:cubicBezTo>
                  <a:pt x="2284128" y="1920369"/>
                  <a:pt x="2240871" y="1871118"/>
                  <a:pt x="2150128" y="1778960"/>
                </a:cubicBezTo>
                <a:cubicBezTo>
                  <a:pt x="2059394" y="1686806"/>
                  <a:pt x="2018246" y="1634370"/>
                  <a:pt x="2026669" y="1621658"/>
                </a:cubicBezTo>
                <a:cubicBezTo>
                  <a:pt x="2035099" y="1608934"/>
                  <a:pt x="2074477" y="1625870"/>
                  <a:pt x="2144799" y="1672466"/>
                </a:cubicBezTo>
                <a:cubicBezTo>
                  <a:pt x="2177619" y="1694214"/>
                  <a:pt x="2196126" y="1701906"/>
                  <a:pt x="2200340" y="1695544"/>
                </a:cubicBezTo>
                <a:cubicBezTo>
                  <a:pt x="2133760" y="1633136"/>
                  <a:pt x="2118986" y="1609606"/>
                  <a:pt x="2156014" y="1625003"/>
                </a:cubicBezTo>
                <a:cubicBezTo>
                  <a:pt x="2169600" y="1624850"/>
                  <a:pt x="2180847" y="1623147"/>
                  <a:pt x="2189752" y="1619893"/>
                </a:cubicBezTo>
                <a:cubicBezTo>
                  <a:pt x="2203348" y="1619747"/>
                  <a:pt x="2205206" y="1611839"/>
                  <a:pt x="2195360" y="1596161"/>
                </a:cubicBezTo>
                <a:cubicBezTo>
                  <a:pt x="2190670" y="1593052"/>
                  <a:pt x="2181298" y="1586844"/>
                  <a:pt x="2167228" y="1577520"/>
                </a:cubicBezTo>
                <a:cubicBezTo>
                  <a:pt x="2143788" y="1561990"/>
                  <a:pt x="2136282" y="1547862"/>
                  <a:pt x="2144712" y="1535139"/>
                </a:cubicBezTo>
                <a:cubicBezTo>
                  <a:pt x="2157352" y="1516066"/>
                  <a:pt x="2182423" y="1518953"/>
                  <a:pt x="2219933" y="1543806"/>
                </a:cubicBezTo>
                <a:cubicBezTo>
                  <a:pt x="2257434" y="1568655"/>
                  <a:pt x="2289534" y="1576203"/>
                  <a:pt x="2316251" y="1566438"/>
                </a:cubicBezTo>
                <a:cubicBezTo>
                  <a:pt x="2342482" y="1547219"/>
                  <a:pt x="2351736" y="1551057"/>
                  <a:pt x="2344017" y="1577975"/>
                </a:cubicBezTo>
                <a:cubicBezTo>
                  <a:pt x="2336307" y="1604900"/>
                  <a:pt x="2337136" y="1621467"/>
                  <a:pt x="2346507" y="1627676"/>
                </a:cubicBezTo>
                <a:cubicBezTo>
                  <a:pt x="2351196" y="1630783"/>
                  <a:pt x="2357752" y="1625974"/>
                  <a:pt x="2366184" y="1613249"/>
                </a:cubicBezTo>
                <a:cubicBezTo>
                  <a:pt x="2374607" y="1600537"/>
                  <a:pt x="2387965" y="1595664"/>
                  <a:pt x="2406242" y="1598621"/>
                </a:cubicBezTo>
                <a:lnTo>
                  <a:pt x="2447722" y="1612381"/>
                </a:lnTo>
                <a:lnTo>
                  <a:pt x="2419590" y="1593741"/>
                </a:lnTo>
                <a:cubicBezTo>
                  <a:pt x="2405531" y="1584424"/>
                  <a:pt x="2398961" y="1566332"/>
                  <a:pt x="2399879" y="1539492"/>
                </a:cubicBezTo>
                <a:cubicBezTo>
                  <a:pt x="2400799" y="1512652"/>
                  <a:pt x="2396577" y="1496117"/>
                  <a:pt x="2387197" y="1489901"/>
                </a:cubicBezTo>
                <a:cubicBezTo>
                  <a:pt x="2377828" y="1483693"/>
                  <a:pt x="2379930" y="1480519"/>
                  <a:pt x="2393517" y="1480365"/>
                </a:cubicBezTo>
                <a:cubicBezTo>
                  <a:pt x="2420701" y="1480084"/>
                  <a:pt x="2424915" y="1473722"/>
                  <a:pt x="2406155" y="1461292"/>
                </a:cubicBezTo>
                <a:cubicBezTo>
                  <a:pt x="2392094" y="1451976"/>
                  <a:pt x="2393968" y="1444061"/>
                  <a:pt x="2411771" y="1437547"/>
                </a:cubicBezTo>
                <a:cubicBezTo>
                  <a:pt x="2438004" y="1418329"/>
                  <a:pt x="2492146" y="1458787"/>
                  <a:pt x="2574221" y="1558926"/>
                </a:cubicBezTo>
                <a:cubicBezTo>
                  <a:pt x="2612678" y="1602703"/>
                  <a:pt x="2673858" y="1647828"/>
                  <a:pt x="2757767" y="1694270"/>
                </a:cubicBezTo>
                <a:cubicBezTo>
                  <a:pt x="2775577" y="1687763"/>
                  <a:pt x="2784484" y="1684508"/>
                  <a:pt x="2784484" y="1684508"/>
                </a:cubicBezTo>
                <a:cubicBezTo>
                  <a:pt x="2779794" y="1681401"/>
                  <a:pt x="2719424" y="1629970"/>
                  <a:pt x="2603375" y="1530195"/>
                </a:cubicBezTo>
                <a:cubicBezTo>
                  <a:pt x="2487326" y="1430423"/>
                  <a:pt x="2429068" y="1375804"/>
                  <a:pt x="2428592" y="1366334"/>
                </a:cubicBezTo>
                <a:cubicBezTo>
                  <a:pt x="2427171" y="1337944"/>
                  <a:pt x="2429047" y="1330031"/>
                  <a:pt x="2434201" y="1342602"/>
                </a:cubicBezTo>
                <a:cubicBezTo>
                  <a:pt x="2468444" y="1392740"/>
                  <a:pt x="2489773" y="1411459"/>
                  <a:pt x="2498203" y="1398736"/>
                </a:cubicBezTo>
                <a:cubicBezTo>
                  <a:pt x="2510842" y="1379662"/>
                  <a:pt x="2505449" y="1362348"/>
                  <a:pt x="2482008" y="1346815"/>
                </a:cubicBezTo>
                <a:cubicBezTo>
                  <a:pt x="2466990" y="1318572"/>
                  <a:pt x="2468154" y="1296464"/>
                  <a:pt x="2485481" y="1280481"/>
                </a:cubicBezTo>
                <a:lnTo>
                  <a:pt x="2505157" y="1266071"/>
                </a:lnTo>
                <a:cubicBezTo>
                  <a:pt x="2518743" y="1265918"/>
                  <a:pt x="2560700" y="1289149"/>
                  <a:pt x="2631022" y="1335744"/>
                </a:cubicBezTo>
                <a:lnTo>
                  <a:pt x="2708375" y="1386998"/>
                </a:lnTo>
                <a:lnTo>
                  <a:pt x="2699929" y="1353938"/>
                </a:lnTo>
                <a:cubicBezTo>
                  <a:pt x="2708350" y="1341226"/>
                  <a:pt x="2698498" y="1325542"/>
                  <a:pt x="2670368" y="1306904"/>
                </a:cubicBezTo>
                <a:cubicBezTo>
                  <a:pt x="2637555" y="1285162"/>
                  <a:pt x="2623949" y="1262424"/>
                  <a:pt x="2629563" y="1238679"/>
                </a:cubicBezTo>
                <a:cubicBezTo>
                  <a:pt x="2635171" y="1214946"/>
                  <a:pt x="2630935" y="1198416"/>
                  <a:pt x="2616874" y="1189099"/>
                </a:cubicBezTo>
                <a:cubicBezTo>
                  <a:pt x="2588744" y="1170461"/>
                  <a:pt x="2569755" y="1153293"/>
                  <a:pt x="2559902" y="1137624"/>
                </a:cubicBezTo>
                <a:cubicBezTo>
                  <a:pt x="2545841" y="1128308"/>
                  <a:pt x="2536698" y="1126820"/>
                  <a:pt x="2532484" y="1133182"/>
                </a:cubicBezTo>
                <a:cubicBezTo>
                  <a:pt x="2529224" y="1158470"/>
                  <a:pt x="2525364" y="1171929"/>
                  <a:pt x="2520921" y="1173554"/>
                </a:cubicBezTo>
                <a:cubicBezTo>
                  <a:pt x="2516460" y="1175183"/>
                  <a:pt x="2500170" y="1166681"/>
                  <a:pt x="2472047" y="1148047"/>
                </a:cubicBezTo>
                <a:cubicBezTo>
                  <a:pt x="2439226" y="1126300"/>
                  <a:pt x="2429142" y="1105879"/>
                  <a:pt x="2441782" y="1086805"/>
                </a:cubicBezTo>
                <a:cubicBezTo>
                  <a:pt x="2454419" y="1067731"/>
                  <a:pt x="2451375" y="1051974"/>
                  <a:pt x="2432615" y="1039543"/>
                </a:cubicBezTo>
                <a:cubicBezTo>
                  <a:pt x="2385732" y="1008480"/>
                  <a:pt x="2388992" y="983191"/>
                  <a:pt x="2442406" y="963672"/>
                </a:cubicBezTo>
                <a:cubicBezTo>
                  <a:pt x="2478019" y="950667"/>
                  <a:pt x="2498873" y="959917"/>
                  <a:pt x="2504988" y="991416"/>
                </a:cubicBezTo>
                <a:cubicBezTo>
                  <a:pt x="2530326" y="1044805"/>
                  <a:pt x="2569702" y="1061742"/>
                  <a:pt x="2623109" y="1042234"/>
                </a:cubicBezTo>
                <a:cubicBezTo>
                  <a:pt x="2636228" y="1032619"/>
                  <a:pt x="2628486" y="1013766"/>
                  <a:pt x="2599881" y="985656"/>
                </a:cubicBezTo>
                <a:lnTo>
                  <a:pt x="2451486" y="873605"/>
                </a:lnTo>
                <a:cubicBezTo>
                  <a:pt x="2361939" y="805115"/>
                  <a:pt x="2311531" y="748837"/>
                  <a:pt x="2300254" y="704760"/>
                </a:cubicBezTo>
                <a:cubicBezTo>
                  <a:pt x="2293666" y="663794"/>
                  <a:pt x="2271625" y="630880"/>
                  <a:pt x="2234124" y="606031"/>
                </a:cubicBezTo>
                <a:cubicBezTo>
                  <a:pt x="2215374" y="593607"/>
                  <a:pt x="2205756" y="582666"/>
                  <a:pt x="2205281" y="573197"/>
                </a:cubicBezTo>
                <a:cubicBezTo>
                  <a:pt x="2200117" y="560620"/>
                  <a:pt x="2209021" y="557366"/>
                  <a:pt x="2231988" y="563429"/>
                </a:cubicBezTo>
                <a:cubicBezTo>
                  <a:pt x="2245576" y="563293"/>
                  <a:pt x="2259407" y="567874"/>
                  <a:pt x="2273467" y="577191"/>
                </a:cubicBezTo>
                <a:cubicBezTo>
                  <a:pt x="2292219" y="589616"/>
                  <a:pt x="2301599" y="595831"/>
                  <a:pt x="2301599" y="595831"/>
                </a:cubicBezTo>
                <a:cubicBezTo>
                  <a:pt x="2301599" y="595831"/>
                  <a:pt x="2301126" y="586361"/>
                  <a:pt x="2300167" y="567433"/>
                </a:cubicBezTo>
                <a:cubicBezTo>
                  <a:pt x="2299227" y="548501"/>
                  <a:pt x="2299802" y="537449"/>
                  <a:pt x="2301912" y="534262"/>
                </a:cubicBezTo>
                <a:cubicBezTo>
                  <a:pt x="2304016" y="531087"/>
                  <a:pt x="2307651" y="535789"/>
                  <a:pt x="2312814" y="548348"/>
                </a:cubicBezTo>
                <a:cubicBezTo>
                  <a:pt x="2332513" y="579711"/>
                  <a:pt x="2386901" y="624903"/>
                  <a:pt x="2475973" y="683923"/>
                </a:cubicBezTo>
                <a:cubicBezTo>
                  <a:pt x="2550986" y="733627"/>
                  <a:pt x="2616153" y="767651"/>
                  <a:pt x="2671466" y="785991"/>
                </a:cubicBezTo>
                <a:cubicBezTo>
                  <a:pt x="2582383" y="726965"/>
                  <a:pt x="2544170" y="687921"/>
                  <a:pt x="2556808" y="668849"/>
                </a:cubicBezTo>
                <a:cubicBezTo>
                  <a:pt x="2561025" y="662486"/>
                  <a:pt x="2574848" y="667076"/>
                  <a:pt x="2598289" y="682609"/>
                </a:cubicBezTo>
                <a:lnTo>
                  <a:pt x="2681256" y="710119"/>
                </a:lnTo>
                <a:lnTo>
                  <a:pt x="2680545" y="695924"/>
                </a:lnTo>
                <a:cubicBezTo>
                  <a:pt x="2670225" y="670777"/>
                  <a:pt x="2641968" y="649778"/>
                  <a:pt x="2595799" y="632907"/>
                </a:cubicBezTo>
                <a:cubicBezTo>
                  <a:pt x="2549635" y="616044"/>
                  <a:pt x="2528417" y="599693"/>
                  <a:pt x="2532151" y="583873"/>
                </a:cubicBezTo>
                <a:cubicBezTo>
                  <a:pt x="2531675" y="574403"/>
                  <a:pt x="2514673" y="551707"/>
                  <a:pt x="2481148" y="515753"/>
                </a:cubicBezTo>
                <a:cubicBezTo>
                  <a:pt x="2447624" y="479818"/>
                  <a:pt x="2413974" y="441502"/>
                  <a:pt x="2380205" y="400835"/>
                </a:cubicBezTo>
                <a:lnTo>
                  <a:pt x="2336591" y="344470"/>
                </a:lnTo>
                <a:lnTo>
                  <a:pt x="2343629" y="349133"/>
                </a:lnTo>
                <a:cubicBezTo>
                  <a:pt x="2376441" y="370875"/>
                  <a:pt x="2411832" y="398910"/>
                  <a:pt x="2449823" y="433225"/>
                </a:cubicBezTo>
                <a:cubicBezTo>
                  <a:pt x="2535156" y="508074"/>
                  <a:pt x="2610634" y="567241"/>
                  <a:pt x="2676268" y="610731"/>
                </a:cubicBezTo>
                <a:cubicBezTo>
                  <a:pt x="2750814" y="650969"/>
                  <a:pt x="2792292" y="664730"/>
                  <a:pt x="2800724" y="652007"/>
                </a:cubicBezTo>
                <a:cubicBezTo>
                  <a:pt x="2813363" y="632934"/>
                  <a:pt x="2873594" y="659120"/>
                  <a:pt x="2981418" y="730566"/>
                </a:cubicBezTo>
                <a:cubicBezTo>
                  <a:pt x="3004859" y="746096"/>
                  <a:pt x="3033116" y="767096"/>
                  <a:pt x="3066166" y="793579"/>
                </a:cubicBezTo>
                <a:cubicBezTo>
                  <a:pt x="3099225" y="820054"/>
                  <a:pt x="3127466" y="841059"/>
                  <a:pt x="3150905" y="856590"/>
                </a:cubicBezTo>
                <a:lnTo>
                  <a:pt x="3179746" y="889426"/>
                </a:lnTo>
                <a:cubicBezTo>
                  <a:pt x="3192869" y="879810"/>
                  <a:pt x="3182777" y="859399"/>
                  <a:pt x="3149490" y="828189"/>
                </a:cubicBezTo>
                <a:lnTo>
                  <a:pt x="3064385" y="758074"/>
                </a:lnTo>
                <a:cubicBezTo>
                  <a:pt x="3026885" y="733226"/>
                  <a:pt x="3010229" y="717621"/>
                  <a:pt x="3014445" y="711260"/>
                </a:cubicBezTo>
                <a:cubicBezTo>
                  <a:pt x="3018661" y="704898"/>
                  <a:pt x="3029915" y="703200"/>
                  <a:pt x="3048184" y="706167"/>
                </a:cubicBezTo>
                <a:lnTo>
                  <a:pt x="3102308" y="700843"/>
                </a:lnTo>
                <a:cubicBezTo>
                  <a:pt x="3045108" y="644631"/>
                  <a:pt x="2995404" y="602558"/>
                  <a:pt x="2953202" y="574596"/>
                </a:cubicBezTo>
                <a:cubicBezTo>
                  <a:pt x="2925080" y="555961"/>
                  <a:pt x="2870693" y="510770"/>
                  <a:pt x="2790041" y="439023"/>
                </a:cubicBezTo>
                <a:cubicBezTo>
                  <a:pt x="2709391" y="367290"/>
                  <a:pt x="2657354" y="323655"/>
                  <a:pt x="2633913" y="308123"/>
                </a:cubicBezTo>
                <a:cubicBezTo>
                  <a:pt x="2610472" y="292591"/>
                  <a:pt x="2602967" y="278464"/>
                  <a:pt x="2611398" y="265740"/>
                </a:cubicBezTo>
                <a:cubicBezTo>
                  <a:pt x="2615605" y="259390"/>
                  <a:pt x="2607044" y="246854"/>
                  <a:pt x="2585715" y="228138"/>
                </a:cubicBezTo>
                <a:cubicBezTo>
                  <a:pt x="2564378" y="209428"/>
                  <a:pt x="2560033" y="190532"/>
                  <a:pt x="2572680" y="171447"/>
                </a:cubicBezTo>
                <a:cubicBezTo>
                  <a:pt x="2576888" y="165097"/>
                  <a:pt x="2623531" y="191417"/>
                  <a:pt x="2712603" y="250439"/>
                </a:cubicBezTo>
                <a:cubicBezTo>
                  <a:pt x="2796996" y="306359"/>
                  <a:pt x="2843404" y="327952"/>
                  <a:pt x="2851825" y="315240"/>
                </a:cubicBezTo>
                <a:cubicBezTo>
                  <a:pt x="2856043" y="308878"/>
                  <a:pt x="2832244" y="286248"/>
                  <a:pt x="2780436" y="247351"/>
                </a:cubicBezTo>
                <a:cubicBezTo>
                  <a:pt x="2728636" y="208441"/>
                  <a:pt x="2673304" y="167211"/>
                  <a:pt x="2614472" y="123642"/>
                </a:cubicBezTo>
                <a:cubicBezTo>
                  <a:pt x="2555634" y="80087"/>
                  <a:pt x="2523393" y="47277"/>
                  <a:pt x="2517757" y="25249"/>
                </a:cubicBezTo>
                <a:cubicBezTo>
                  <a:pt x="2512596" y="12675"/>
                  <a:pt x="2511071" y="4797"/>
                  <a:pt x="2513178" y="1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73021124"/>
      </p:ext>
    </p:extLst>
  </p:cSld>
  <p:clrMapOvr>
    <a:masterClrMapping/>
  </p:clrMapOvr>
</p:sldLayout>
</file>

<file path=ppt/slideLayouts/slideLayout2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35818" y="1068780"/>
            <a:ext cx="8978054" cy="8266710"/>
          </a:xfrm>
          <a:custGeom>
            <a:avLst/>
            <a:gdLst>
              <a:gd name="connsiteX0" fmla="*/ 1525020 w 8978054"/>
              <a:gd name="connsiteY0" fmla="*/ 7786081 h 8266710"/>
              <a:gd name="connsiteX1" fmla="*/ 1462499 w 8978054"/>
              <a:gd name="connsiteY1" fmla="*/ 7837541 h 8266710"/>
              <a:gd name="connsiteX2" fmla="*/ 1482942 w 8978054"/>
              <a:gd name="connsiteY2" fmla="*/ 7807766 h 8266710"/>
              <a:gd name="connsiteX3" fmla="*/ 1525020 w 8978054"/>
              <a:gd name="connsiteY3" fmla="*/ 7786081 h 8266710"/>
              <a:gd name="connsiteX4" fmla="*/ 1936586 w 8978054"/>
              <a:gd name="connsiteY4" fmla="*/ 7667277 h 8266710"/>
              <a:gd name="connsiteX5" fmla="*/ 1925065 w 8978054"/>
              <a:gd name="connsiteY5" fmla="*/ 7689695 h 8266710"/>
              <a:gd name="connsiteX6" fmla="*/ 1918718 w 8978054"/>
              <a:gd name="connsiteY6" fmla="*/ 7681983 h 8266710"/>
              <a:gd name="connsiteX7" fmla="*/ 1936586 w 8978054"/>
              <a:gd name="connsiteY7" fmla="*/ 7667277 h 8266710"/>
              <a:gd name="connsiteX8" fmla="*/ 1936787 w 8978054"/>
              <a:gd name="connsiteY8" fmla="*/ 7576534 h 8266710"/>
              <a:gd name="connsiteX9" fmla="*/ 1934211 w 8978054"/>
              <a:gd name="connsiteY9" fmla="*/ 7591602 h 8266710"/>
              <a:gd name="connsiteX10" fmla="*/ 1846087 w 8978054"/>
              <a:gd name="connsiteY10" fmla="*/ 7702944 h 8266710"/>
              <a:gd name="connsiteX11" fmla="*/ 1755386 w 8978054"/>
              <a:gd name="connsiteY11" fmla="*/ 7829355 h 8266710"/>
              <a:gd name="connsiteX12" fmla="*/ 1780782 w 8978054"/>
              <a:gd name="connsiteY12" fmla="*/ 7860210 h 8266710"/>
              <a:gd name="connsiteX13" fmla="*/ 1830593 w 8978054"/>
              <a:gd name="connsiteY13" fmla="*/ 7793325 h 8266710"/>
              <a:gd name="connsiteX14" fmla="*/ 1904626 w 8978054"/>
              <a:gd name="connsiteY14" fmla="*/ 7719455 h 8266710"/>
              <a:gd name="connsiteX15" fmla="*/ 1852224 w 8978054"/>
              <a:gd name="connsiteY15" fmla="*/ 7801406 h 8266710"/>
              <a:gd name="connsiteX16" fmla="*/ 1774218 w 8978054"/>
              <a:gd name="connsiteY16" fmla="*/ 7943240 h 8266710"/>
              <a:gd name="connsiteX17" fmla="*/ 1726981 w 8978054"/>
              <a:gd name="connsiteY17" fmla="*/ 7995056 h 8266710"/>
              <a:gd name="connsiteX18" fmla="*/ 1561068 w 8978054"/>
              <a:gd name="connsiteY18" fmla="*/ 8157489 h 8266710"/>
              <a:gd name="connsiteX19" fmla="*/ 1645421 w 8978054"/>
              <a:gd name="connsiteY19" fmla="*/ 8023367 h 8266710"/>
              <a:gd name="connsiteX20" fmla="*/ 1736127 w 8978054"/>
              <a:gd name="connsiteY20" fmla="*/ 7896962 h 8266710"/>
              <a:gd name="connsiteX21" fmla="*/ 1688892 w 8978054"/>
              <a:gd name="connsiteY21" fmla="*/ 7948779 h 8266710"/>
              <a:gd name="connsiteX22" fmla="*/ 1644237 w 8978054"/>
              <a:gd name="connsiteY22" fmla="*/ 7985532 h 8266710"/>
              <a:gd name="connsiteX23" fmla="*/ 1655757 w 8978054"/>
              <a:gd name="connsiteY23" fmla="*/ 7963116 h 8266710"/>
              <a:gd name="connsiteX24" fmla="*/ 1672425 w 8978054"/>
              <a:gd name="connsiteY24" fmla="*/ 7910574 h 8266710"/>
              <a:gd name="connsiteX25" fmla="*/ 1747263 w 8978054"/>
              <a:gd name="connsiteY25" fmla="*/ 7764874 h 8266710"/>
              <a:gd name="connsiteX26" fmla="*/ 1885793 w 8978054"/>
              <a:gd name="connsiteY26" fmla="*/ 7605569 h 8266710"/>
              <a:gd name="connsiteX27" fmla="*/ 2110246 w 8978054"/>
              <a:gd name="connsiteY27" fmla="*/ 7459646 h 8266710"/>
              <a:gd name="connsiteX28" fmla="*/ 2082043 w 8978054"/>
              <a:gd name="connsiteY28" fmla="*/ 7534603 h 8266710"/>
              <a:gd name="connsiteX29" fmla="*/ 2066777 w 8978054"/>
              <a:gd name="connsiteY29" fmla="*/ 7534234 h 8266710"/>
              <a:gd name="connsiteX30" fmla="*/ 1508014 w 8978054"/>
              <a:gd name="connsiteY30" fmla="*/ 7437807 h 8266710"/>
              <a:gd name="connsiteX31" fmla="*/ 1469708 w 8978054"/>
              <a:gd name="connsiteY31" fmla="*/ 7482273 h 8266710"/>
              <a:gd name="connsiteX32" fmla="*/ 1458197 w 8978054"/>
              <a:gd name="connsiteY32" fmla="*/ 7504684 h 8266710"/>
              <a:gd name="connsiteX33" fmla="*/ 1346508 w 8978054"/>
              <a:gd name="connsiteY33" fmla="*/ 7350791 h 8266710"/>
              <a:gd name="connsiteX34" fmla="*/ 1295508 w 8978054"/>
              <a:gd name="connsiteY34" fmla="*/ 7379833 h 8266710"/>
              <a:gd name="connsiteX35" fmla="*/ 1241815 w 8978054"/>
              <a:gd name="connsiteY35" fmla="*/ 7469309 h 8266710"/>
              <a:gd name="connsiteX36" fmla="*/ 1239126 w 8978054"/>
              <a:gd name="connsiteY36" fmla="*/ 7529741 h 8266710"/>
              <a:gd name="connsiteX37" fmla="*/ 1279905 w 8978054"/>
              <a:gd name="connsiteY37" fmla="*/ 7515586 h 8266710"/>
              <a:gd name="connsiteX38" fmla="*/ 1309275 w 8978054"/>
              <a:gd name="connsiteY38" fmla="*/ 7478476 h 8266710"/>
              <a:gd name="connsiteX39" fmla="*/ 1306801 w 8978054"/>
              <a:gd name="connsiteY39" fmla="*/ 7448166 h 8266710"/>
              <a:gd name="connsiteX40" fmla="*/ 1292818 w 8978054"/>
              <a:gd name="connsiteY40" fmla="*/ 7440266 h 8266710"/>
              <a:gd name="connsiteX41" fmla="*/ 1320897 w 8978054"/>
              <a:gd name="connsiteY41" fmla="*/ 7410679 h 8266710"/>
              <a:gd name="connsiteX42" fmla="*/ 1346508 w 8978054"/>
              <a:gd name="connsiteY42" fmla="*/ 7350791 h 8266710"/>
              <a:gd name="connsiteX43" fmla="*/ 3186766 w 8978054"/>
              <a:gd name="connsiteY43" fmla="*/ 7220479 h 8266710"/>
              <a:gd name="connsiteX44" fmla="*/ 3145875 w 8978054"/>
              <a:gd name="connsiteY44" fmla="*/ 7280021 h 8266710"/>
              <a:gd name="connsiteX45" fmla="*/ 3013096 w 8978054"/>
              <a:gd name="connsiteY45" fmla="*/ 7428117 h 8266710"/>
              <a:gd name="connsiteX46" fmla="*/ 2880324 w 8978054"/>
              <a:gd name="connsiteY46" fmla="*/ 7576221 h 8266710"/>
              <a:gd name="connsiteX47" fmla="*/ 2931325 w 8978054"/>
              <a:gd name="connsiteY47" fmla="*/ 7547178 h 8266710"/>
              <a:gd name="connsiteX48" fmla="*/ 2926162 w 8978054"/>
              <a:gd name="connsiteY48" fmla="*/ 7577301 h 8266710"/>
              <a:gd name="connsiteX49" fmla="*/ 2807490 w 8978054"/>
              <a:gd name="connsiteY49" fmla="*/ 7687926 h 8266710"/>
              <a:gd name="connsiteX50" fmla="*/ 2780694 w 8978054"/>
              <a:gd name="connsiteY50" fmla="*/ 7709981 h 8266710"/>
              <a:gd name="connsiteX51" fmla="*/ 2551455 w 8978054"/>
              <a:gd name="connsiteY51" fmla="*/ 7995689 h 8266710"/>
              <a:gd name="connsiteX52" fmla="*/ 2384736 w 8978054"/>
              <a:gd name="connsiteY52" fmla="*/ 8229952 h 8266710"/>
              <a:gd name="connsiteX53" fmla="*/ 2340083 w 8978054"/>
              <a:gd name="connsiteY53" fmla="*/ 8266707 h 8266710"/>
              <a:gd name="connsiteX54" fmla="*/ 2395063 w 8978054"/>
              <a:gd name="connsiteY54" fmla="*/ 8169709 h 8266710"/>
              <a:gd name="connsiteX55" fmla="*/ 2485772 w 8978054"/>
              <a:gd name="connsiteY55" fmla="*/ 8043291 h 8266710"/>
              <a:gd name="connsiteX56" fmla="*/ 3059158 w 8978054"/>
              <a:gd name="connsiteY56" fmla="*/ 7338461 h 8266710"/>
              <a:gd name="connsiteX57" fmla="*/ 3088520 w 8978054"/>
              <a:gd name="connsiteY57" fmla="*/ 7301344 h 8266710"/>
              <a:gd name="connsiteX58" fmla="*/ 3108969 w 8978054"/>
              <a:gd name="connsiteY58" fmla="*/ 7271577 h 8266710"/>
              <a:gd name="connsiteX59" fmla="*/ 3105204 w 8978054"/>
              <a:gd name="connsiteY59" fmla="*/ 7248805 h 8266710"/>
              <a:gd name="connsiteX60" fmla="*/ 3186766 w 8978054"/>
              <a:gd name="connsiteY60" fmla="*/ 7220479 h 8266710"/>
              <a:gd name="connsiteX61" fmla="*/ 6006045 w 8978054"/>
              <a:gd name="connsiteY61" fmla="*/ 7175413 h 8266710"/>
              <a:gd name="connsiteX62" fmla="*/ 6051471 w 8978054"/>
              <a:gd name="connsiteY62" fmla="*/ 7212916 h 8266710"/>
              <a:gd name="connsiteX63" fmla="*/ 6086574 w 8978054"/>
              <a:gd name="connsiteY63" fmla="*/ 7236429 h 8266710"/>
              <a:gd name="connsiteX64" fmla="*/ 6030707 w 8978054"/>
              <a:gd name="connsiteY64" fmla="*/ 7184342 h 8266710"/>
              <a:gd name="connsiteX65" fmla="*/ 3844841 w 8978054"/>
              <a:gd name="connsiteY65" fmla="*/ 6782341 h 8266710"/>
              <a:gd name="connsiteX66" fmla="*/ 3708288 w 8978054"/>
              <a:gd name="connsiteY66" fmla="*/ 6907673 h 8266710"/>
              <a:gd name="connsiteX67" fmla="*/ 3565405 w 8978054"/>
              <a:gd name="connsiteY67" fmla="*/ 7025277 h 8266710"/>
              <a:gd name="connsiteX68" fmla="*/ 3657296 w 8978054"/>
              <a:gd name="connsiteY68" fmla="*/ 6936707 h 8266710"/>
              <a:gd name="connsiteX69" fmla="*/ 3791595 w 8978054"/>
              <a:gd name="connsiteY69" fmla="*/ 6813230 h 8266710"/>
              <a:gd name="connsiteX70" fmla="*/ 3844841 w 8978054"/>
              <a:gd name="connsiteY70" fmla="*/ 6782341 h 8266710"/>
              <a:gd name="connsiteX71" fmla="*/ 4174332 w 8978054"/>
              <a:gd name="connsiteY71" fmla="*/ 6466925 h 8266710"/>
              <a:gd name="connsiteX72" fmla="*/ 4151052 w 8978054"/>
              <a:gd name="connsiteY72" fmla="*/ 6487704 h 8266710"/>
              <a:gd name="connsiteX73" fmla="*/ 4287988 w 8978054"/>
              <a:gd name="connsiteY73" fmla="*/ 6589540 h 8266710"/>
              <a:gd name="connsiteX74" fmla="*/ 4463532 w 8978054"/>
              <a:gd name="connsiteY74" fmla="*/ 6730632 h 8266710"/>
              <a:gd name="connsiteX75" fmla="*/ 4508957 w 8978054"/>
              <a:gd name="connsiteY75" fmla="*/ 6768136 h 8266710"/>
              <a:gd name="connsiteX76" fmla="*/ 4758839 w 8978054"/>
              <a:gd name="connsiteY76" fmla="*/ 6989780 h 8266710"/>
              <a:gd name="connsiteX77" fmla="*/ 4955652 w 8978054"/>
              <a:gd name="connsiteY77" fmla="*/ 7136925 h 8266710"/>
              <a:gd name="connsiteX78" fmla="*/ 5046424 w 8978054"/>
              <a:gd name="connsiteY78" fmla="*/ 7181178 h 8266710"/>
              <a:gd name="connsiteX79" fmla="*/ 4584596 w 8978054"/>
              <a:gd name="connsiteY79" fmla="*/ 6799896 h 8266710"/>
              <a:gd name="connsiteX80" fmla="*/ 4198957 w 8978054"/>
              <a:gd name="connsiteY80" fmla="*/ 6486308 h 8266710"/>
              <a:gd name="connsiteX81" fmla="*/ 4113570 w 8978054"/>
              <a:gd name="connsiteY81" fmla="*/ 6419102 h 8266710"/>
              <a:gd name="connsiteX82" fmla="*/ 4089121 w 8978054"/>
              <a:gd name="connsiteY82" fmla="*/ 6447481 h 8266710"/>
              <a:gd name="connsiteX83" fmla="*/ 4101709 w 8978054"/>
              <a:gd name="connsiteY83" fmla="*/ 6455585 h 8266710"/>
              <a:gd name="connsiteX84" fmla="*/ 4121396 w 8978054"/>
              <a:gd name="connsiteY84" fmla="*/ 6441501 h 8266710"/>
              <a:gd name="connsiteX85" fmla="*/ 4131077 w 8978054"/>
              <a:gd name="connsiteY85" fmla="*/ 6432881 h 8266710"/>
              <a:gd name="connsiteX86" fmla="*/ 4044920 w 8978054"/>
              <a:gd name="connsiteY86" fmla="*/ 6365069 h 8266710"/>
              <a:gd name="connsiteX87" fmla="*/ 4005232 w 8978054"/>
              <a:gd name="connsiteY87" fmla="*/ 6400814 h 8266710"/>
              <a:gd name="connsiteX88" fmla="*/ 4042004 w 8978054"/>
              <a:gd name="connsiteY88" fmla="*/ 6417151 h 8266710"/>
              <a:gd name="connsiteX89" fmla="*/ 4083309 w 8978054"/>
              <a:gd name="connsiteY89" fmla="*/ 6443741 h 8266710"/>
              <a:gd name="connsiteX90" fmla="*/ 4113404 w 8978054"/>
              <a:gd name="connsiteY90" fmla="*/ 6418971 h 8266710"/>
              <a:gd name="connsiteX91" fmla="*/ 6583730 w 8978054"/>
              <a:gd name="connsiteY91" fmla="*/ 4397254 h 8266710"/>
              <a:gd name="connsiteX92" fmla="*/ 6556197 w 8978054"/>
              <a:gd name="connsiteY92" fmla="*/ 4434215 h 8266710"/>
              <a:gd name="connsiteX93" fmla="*/ 6565116 w 8978054"/>
              <a:gd name="connsiteY93" fmla="*/ 4426874 h 8266710"/>
              <a:gd name="connsiteX94" fmla="*/ 6596678 w 8978054"/>
              <a:gd name="connsiteY94" fmla="*/ 4410600 h 8266710"/>
              <a:gd name="connsiteX95" fmla="*/ 6598670 w 8978054"/>
              <a:gd name="connsiteY95" fmla="*/ 4409102 h 8266710"/>
              <a:gd name="connsiteX96" fmla="*/ 6496599 w 8978054"/>
              <a:gd name="connsiteY96" fmla="*/ 4326340 h 8266710"/>
              <a:gd name="connsiteX97" fmla="*/ 6476540 w 8978054"/>
              <a:gd name="connsiteY97" fmla="*/ 4341097 h 8266710"/>
              <a:gd name="connsiteX98" fmla="*/ 6476647 w 8978054"/>
              <a:gd name="connsiteY98" fmla="*/ 4341507 h 8266710"/>
              <a:gd name="connsiteX99" fmla="*/ 6476287 w 8978054"/>
              <a:gd name="connsiteY99" fmla="*/ 4341281 h 8266710"/>
              <a:gd name="connsiteX100" fmla="*/ 6386270 w 8978054"/>
              <a:gd name="connsiteY100" fmla="*/ 4407502 h 8266710"/>
              <a:gd name="connsiteX101" fmla="*/ 6375063 w 8978054"/>
              <a:gd name="connsiteY101" fmla="*/ 4413975 h 8266710"/>
              <a:gd name="connsiteX102" fmla="*/ 6440005 w 8978054"/>
              <a:gd name="connsiteY102" fmla="*/ 4465846 h 8266710"/>
              <a:gd name="connsiteX103" fmla="*/ 6450776 w 8978054"/>
              <a:gd name="connsiteY103" fmla="*/ 4456302 h 8266710"/>
              <a:gd name="connsiteX104" fmla="*/ 6540217 w 8978054"/>
              <a:gd name="connsiteY104" fmla="*/ 4362349 h 8266710"/>
              <a:gd name="connsiteX105" fmla="*/ 6534548 w 8978054"/>
              <a:gd name="connsiteY105" fmla="*/ 4357670 h 8266710"/>
              <a:gd name="connsiteX106" fmla="*/ 6680254 w 8978054"/>
              <a:gd name="connsiteY106" fmla="*/ 4202733 h 8266710"/>
              <a:gd name="connsiteX107" fmla="*/ 6538939 w 8978054"/>
              <a:gd name="connsiteY107" fmla="*/ 4296814 h 8266710"/>
              <a:gd name="connsiteX108" fmla="*/ 6580443 w 8978054"/>
              <a:gd name="connsiteY108" fmla="*/ 4320094 h 8266710"/>
              <a:gd name="connsiteX109" fmla="*/ 6621508 w 8978054"/>
              <a:gd name="connsiteY109" fmla="*/ 4276958 h 8266710"/>
              <a:gd name="connsiteX110" fmla="*/ 8154130 w 8978054"/>
              <a:gd name="connsiteY110" fmla="*/ 3122215 h 8266710"/>
              <a:gd name="connsiteX111" fmla="*/ 8161122 w 8978054"/>
              <a:gd name="connsiteY111" fmla="*/ 3126160 h 8266710"/>
              <a:gd name="connsiteX112" fmla="*/ 8158550 w 8978054"/>
              <a:gd name="connsiteY112" fmla="*/ 3141228 h 8266710"/>
              <a:gd name="connsiteX113" fmla="*/ 8143266 w 8978054"/>
              <a:gd name="connsiteY113" fmla="*/ 3140859 h 8266710"/>
              <a:gd name="connsiteX114" fmla="*/ 8145846 w 8978054"/>
              <a:gd name="connsiteY114" fmla="*/ 3125797 h 8266710"/>
              <a:gd name="connsiteX115" fmla="*/ 8154130 w 8978054"/>
              <a:gd name="connsiteY115" fmla="*/ 3122215 h 8266710"/>
              <a:gd name="connsiteX116" fmla="*/ 7984342 w 8978054"/>
              <a:gd name="connsiteY116" fmla="*/ 3038781 h 8266710"/>
              <a:gd name="connsiteX117" fmla="*/ 7939686 w 8978054"/>
              <a:gd name="connsiteY117" fmla="*/ 3075536 h 8266710"/>
              <a:gd name="connsiteX118" fmla="*/ 7920430 w 8978054"/>
              <a:gd name="connsiteY118" fmla="*/ 3143143 h 8266710"/>
              <a:gd name="connsiteX119" fmla="*/ 7961102 w 8978054"/>
              <a:gd name="connsiteY119" fmla="*/ 3174360 h 8266710"/>
              <a:gd name="connsiteX120" fmla="*/ 8216106 w 8978054"/>
              <a:gd name="connsiteY120" fmla="*/ 3029162 h 8266710"/>
              <a:gd name="connsiteX121" fmla="*/ 8190494 w 8978054"/>
              <a:gd name="connsiteY121" fmla="*/ 3089051 h 8266710"/>
              <a:gd name="connsiteX122" fmla="*/ 8186738 w 8978054"/>
              <a:gd name="connsiteY122" fmla="*/ 3066272 h 8266710"/>
              <a:gd name="connsiteX123" fmla="*/ 575412 w 8978054"/>
              <a:gd name="connsiteY123" fmla="*/ 2956631 h 8266710"/>
              <a:gd name="connsiteX124" fmla="*/ 585815 w 8978054"/>
              <a:gd name="connsiteY124" fmla="*/ 2961379 h 8266710"/>
              <a:gd name="connsiteX125" fmla="*/ 593414 w 8978054"/>
              <a:gd name="connsiteY125" fmla="*/ 2983012 h 8266710"/>
              <a:gd name="connsiteX126" fmla="*/ 574493 w 8978054"/>
              <a:gd name="connsiteY126" fmla="*/ 2967391 h 8266710"/>
              <a:gd name="connsiteX127" fmla="*/ 575412 w 8978054"/>
              <a:gd name="connsiteY127" fmla="*/ 2956631 h 8266710"/>
              <a:gd name="connsiteX128" fmla="*/ 8083546 w 8978054"/>
              <a:gd name="connsiteY128" fmla="*/ 2549581 h 8266710"/>
              <a:gd name="connsiteX129" fmla="*/ 8097534 w 8978054"/>
              <a:gd name="connsiteY129" fmla="*/ 2557473 h 8266710"/>
              <a:gd name="connsiteX130" fmla="*/ 8094942 w 8978054"/>
              <a:gd name="connsiteY130" fmla="*/ 2572542 h 8266710"/>
              <a:gd name="connsiteX131" fmla="*/ 8055462 w 8978054"/>
              <a:gd name="connsiteY131" fmla="*/ 2579166 h 8266710"/>
              <a:gd name="connsiteX132" fmla="*/ 8066978 w 8978054"/>
              <a:gd name="connsiteY132" fmla="*/ 2556749 h 8266710"/>
              <a:gd name="connsiteX133" fmla="*/ 8083546 w 8978054"/>
              <a:gd name="connsiteY133" fmla="*/ 2549581 h 8266710"/>
              <a:gd name="connsiteX134" fmla="*/ 8047930 w 8978054"/>
              <a:gd name="connsiteY134" fmla="*/ 2533606 h 8266710"/>
              <a:gd name="connsiteX135" fmla="*/ 8045342 w 8978054"/>
              <a:gd name="connsiteY135" fmla="*/ 2548675 h 8266710"/>
              <a:gd name="connsiteX136" fmla="*/ 8030066 w 8978054"/>
              <a:gd name="connsiteY136" fmla="*/ 2548312 h 8266710"/>
              <a:gd name="connsiteX137" fmla="*/ 8038994 w 8978054"/>
              <a:gd name="connsiteY137" fmla="*/ 2540963 h 8266710"/>
              <a:gd name="connsiteX138" fmla="*/ 814914 w 8978054"/>
              <a:gd name="connsiteY138" fmla="*/ 2474129 h 8266710"/>
              <a:gd name="connsiteX139" fmla="*/ 802706 w 8978054"/>
              <a:gd name="connsiteY139" fmla="*/ 2476453 h 8266710"/>
              <a:gd name="connsiteX140" fmla="*/ 842093 w 8978054"/>
              <a:gd name="connsiteY140" fmla="*/ 2499645 h 8266710"/>
              <a:gd name="connsiteX141" fmla="*/ 1030744 w 8978054"/>
              <a:gd name="connsiteY141" fmla="*/ 2592092 h 8266710"/>
              <a:gd name="connsiteX142" fmla="*/ 1094997 w 8978054"/>
              <a:gd name="connsiteY142" fmla="*/ 2599092 h 8266710"/>
              <a:gd name="connsiteX143" fmla="*/ 1159269 w 8978054"/>
              <a:gd name="connsiteY143" fmla="*/ 2621469 h 8266710"/>
              <a:gd name="connsiteX144" fmla="*/ 1170279 w 8978054"/>
              <a:gd name="connsiteY144" fmla="*/ 2624972 h 8266710"/>
              <a:gd name="connsiteX145" fmla="*/ 1137375 w 8978054"/>
              <a:gd name="connsiteY145" fmla="*/ 2604742 h 8266710"/>
              <a:gd name="connsiteX146" fmla="*/ 1062178 w 8978054"/>
              <a:gd name="connsiteY146" fmla="*/ 2569781 h 8266710"/>
              <a:gd name="connsiteX147" fmla="*/ 984942 w 8978054"/>
              <a:gd name="connsiteY147" fmla="*/ 2538496 h 8266710"/>
              <a:gd name="connsiteX148" fmla="*/ 985282 w 8978054"/>
              <a:gd name="connsiteY148" fmla="*/ 2539214 h 8266710"/>
              <a:gd name="connsiteX149" fmla="*/ 969217 w 8978054"/>
              <a:gd name="connsiteY149" fmla="*/ 2535540 h 8266710"/>
              <a:gd name="connsiteX150" fmla="*/ 937548 w 8978054"/>
              <a:gd name="connsiteY150" fmla="*/ 2519850 h 8266710"/>
              <a:gd name="connsiteX151" fmla="*/ 652411 w 8978054"/>
              <a:gd name="connsiteY151" fmla="*/ 2371819 h 8266710"/>
              <a:gd name="connsiteX152" fmla="*/ 669669 w 8978054"/>
              <a:gd name="connsiteY152" fmla="*/ 2386067 h 8266710"/>
              <a:gd name="connsiteX153" fmla="*/ 684762 w 8978054"/>
              <a:gd name="connsiteY153" fmla="*/ 2382116 h 8266710"/>
              <a:gd name="connsiteX154" fmla="*/ 546456 w 8978054"/>
              <a:gd name="connsiteY154" fmla="*/ 2299688 h 8266710"/>
              <a:gd name="connsiteX155" fmla="*/ 512481 w 8978054"/>
              <a:gd name="connsiteY155" fmla="*/ 2310004 h 8266710"/>
              <a:gd name="connsiteX156" fmla="*/ 546523 w 8978054"/>
              <a:gd name="connsiteY156" fmla="*/ 2330445 h 8266710"/>
              <a:gd name="connsiteX157" fmla="*/ 606985 w 8978054"/>
              <a:gd name="connsiteY157" fmla="*/ 2334317 h 8266710"/>
              <a:gd name="connsiteX158" fmla="*/ 599370 w 8978054"/>
              <a:gd name="connsiteY158" fmla="*/ 2308845 h 8266710"/>
              <a:gd name="connsiteX159" fmla="*/ 546456 w 8978054"/>
              <a:gd name="connsiteY159" fmla="*/ 2299688 h 8266710"/>
              <a:gd name="connsiteX160" fmla="*/ 3570311 w 8978054"/>
              <a:gd name="connsiteY160" fmla="*/ 2204492 h 8266710"/>
              <a:gd name="connsiteX161" fmla="*/ 3556128 w 8978054"/>
              <a:gd name="connsiteY161" fmla="*/ 2206058 h 8266710"/>
              <a:gd name="connsiteX162" fmla="*/ 3574007 w 8978054"/>
              <a:gd name="connsiteY162" fmla="*/ 2238896 h 8266710"/>
              <a:gd name="connsiteX163" fmla="*/ 3605268 w 8978054"/>
              <a:gd name="connsiteY163" fmla="*/ 2282783 h 8266710"/>
              <a:gd name="connsiteX164" fmla="*/ 3574094 w 8978054"/>
              <a:gd name="connsiteY164" fmla="*/ 2275122 h 8266710"/>
              <a:gd name="connsiteX165" fmla="*/ 3734733 w 8978054"/>
              <a:gd name="connsiteY165" fmla="*/ 2443915 h 8266710"/>
              <a:gd name="connsiteX166" fmla="*/ 3770414 w 8978054"/>
              <a:gd name="connsiteY166" fmla="*/ 2473373 h 8266710"/>
              <a:gd name="connsiteX167" fmla="*/ 3795154 w 8978054"/>
              <a:gd name="connsiteY167" fmla="*/ 2492279 h 8266710"/>
              <a:gd name="connsiteX168" fmla="*/ 3893628 w 8978054"/>
              <a:gd name="connsiteY168" fmla="*/ 2410824 h 8266710"/>
              <a:gd name="connsiteX169" fmla="*/ 3891740 w 8978054"/>
              <a:gd name="connsiteY169" fmla="*/ 2409424 h 8266710"/>
              <a:gd name="connsiteX170" fmla="*/ 3570311 w 8978054"/>
              <a:gd name="connsiteY170" fmla="*/ 2204492 h 8266710"/>
              <a:gd name="connsiteX171" fmla="*/ 238090 w 8978054"/>
              <a:gd name="connsiteY171" fmla="*/ 2110329 h 8266710"/>
              <a:gd name="connsiteX172" fmla="*/ 243762 w 8978054"/>
              <a:gd name="connsiteY172" fmla="*/ 2111174 h 8266710"/>
              <a:gd name="connsiteX173" fmla="*/ 258902 w 8978054"/>
              <a:gd name="connsiteY173" fmla="*/ 2123673 h 8266710"/>
              <a:gd name="connsiteX174" fmla="*/ 236229 w 8978054"/>
              <a:gd name="connsiteY174" fmla="*/ 2120298 h 8266710"/>
              <a:gd name="connsiteX175" fmla="*/ 238090 w 8978054"/>
              <a:gd name="connsiteY175" fmla="*/ 2110329 h 8266710"/>
              <a:gd name="connsiteX176" fmla="*/ 8679422 w 8978054"/>
              <a:gd name="connsiteY176" fmla="*/ 2026772 h 8266710"/>
              <a:gd name="connsiteX177" fmla="*/ 8661554 w 8978054"/>
              <a:gd name="connsiteY177" fmla="*/ 2041479 h 8266710"/>
              <a:gd name="connsiteX178" fmla="*/ 8440874 w 8978054"/>
              <a:gd name="connsiteY178" fmla="*/ 2210182 h 8266710"/>
              <a:gd name="connsiteX179" fmla="*/ 8463906 w 8978054"/>
              <a:gd name="connsiteY179" fmla="*/ 2165354 h 8266710"/>
              <a:gd name="connsiteX180" fmla="*/ 756816 w 8978054"/>
              <a:gd name="connsiteY180" fmla="*/ 1906351 h 8266710"/>
              <a:gd name="connsiteX181" fmla="*/ 769072 w 8978054"/>
              <a:gd name="connsiteY181" fmla="*/ 1911946 h 8266710"/>
              <a:gd name="connsiteX182" fmla="*/ 778025 w 8978054"/>
              <a:gd name="connsiteY182" fmla="*/ 1937431 h 8266710"/>
              <a:gd name="connsiteX183" fmla="*/ 755734 w 8978054"/>
              <a:gd name="connsiteY183" fmla="*/ 1919029 h 8266710"/>
              <a:gd name="connsiteX184" fmla="*/ 756816 w 8978054"/>
              <a:gd name="connsiteY184" fmla="*/ 1906351 h 8266710"/>
              <a:gd name="connsiteX185" fmla="*/ 3020568 w 8978054"/>
              <a:gd name="connsiteY185" fmla="*/ 1605699 h 8266710"/>
              <a:gd name="connsiteX186" fmla="*/ 3029485 w 8978054"/>
              <a:gd name="connsiteY186" fmla="*/ 1608536 h 8266710"/>
              <a:gd name="connsiteX187" fmla="*/ 3020601 w 8978054"/>
              <a:gd name="connsiteY187" fmla="*/ 1619296 h 8266710"/>
              <a:gd name="connsiteX188" fmla="*/ 3011674 w 8978054"/>
              <a:gd name="connsiteY188" fmla="*/ 1611927 h 8266710"/>
              <a:gd name="connsiteX189" fmla="*/ 3020568 w 8978054"/>
              <a:gd name="connsiteY189" fmla="*/ 1605699 h 8266710"/>
              <a:gd name="connsiteX190" fmla="*/ 722704 w 8978054"/>
              <a:gd name="connsiteY190" fmla="*/ 1132387 h 8266710"/>
              <a:gd name="connsiteX191" fmla="*/ 682675 w 8978054"/>
              <a:gd name="connsiteY191" fmla="*/ 1144542 h 8266710"/>
              <a:gd name="connsiteX192" fmla="*/ 722780 w 8978054"/>
              <a:gd name="connsiteY192" fmla="*/ 1168623 h 8266710"/>
              <a:gd name="connsiteX193" fmla="*/ 794014 w 8978054"/>
              <a:gd name="connsiteY193" fmla="*/ 1173185 h 8266710"/>
              <a:gd name="connsiteX194" fmla="*/ 785041 w 8978054"/>
              <a:gd name="connsiteY194" fmla="*/ 1143177 h 8266710"/>
              <a:gd name="connsiteX195" fmla="*/ 722704 w 8978054"/>
              <a:gd name="connsiteY195" fmla="*/ 1132387 h 8266710"/>
              <a:gd name="connsiteX196" fmla="*/ 7421148 w 8978054"/>
              <a:gd name="connsiteY196" fmla="*/ 1044084 h 8266710"/>
              <a:gd name="connsiteX197" fmla="*/ 7379086 w 8978054"/>
              <a:gd name="connsiteY197" fmla="*/ 1065770 h 8266710"/>
              <a:gd name="connsiteX198" fmla="*/ 7364983 w 8978054"/>
              <a:gd name="connsiteY198" fmla="*/ 1103249 h 8266710"/>
              <a:gd name="connsiteX199" fmla="*/ 359407 w 8978054"/>
              <a:gd name="connsiteY199" fmla="*/ 909299 h 8266710"/>
              <a:gd name="connsiteX200" fmla="*/ 366090 w 8978054"/>
              <a:gd name="connsiteY200" fmla="*/ 910295 h 8266710"/>
              <a:gd name="connsiteX201" fmla="*/ 383926 w 8978054"/>
              <a:gd name="connsiteY201" fmla="*/ 925020 h 8266710"/>
              <a:gd name="connsiteX202" fmla="*/ 357216 w 8978054"/>
              <a:gd name="connsiteY202" fmla="*/ 921044 h 8266710"/>
              <a:gd name="connsiteX203" fmla="*/ 359407 w 8978054"/>
              <a:gd name="connsiteY203" fmla="*/ 909299 h 8266710"/>
              <a:gd name="connsiteX204" fmla="*/ 7730494 w 8978054"/>
              <a:gd name="connsiteY204" fmla="*/ 246 h 8266710"/>
              <a:gd name="connsiteX205" fmla="*/ 7451057 w 8978054"/>
              <a:gd name="connsiteY205" fmla="*/ 243182 h 8266710"/>
              <a:gd name="connsiteX206" fmla="*/ 7180559 w 8978054"/>
              <a:gd name="connsiteY206" fmla="*/ 478762 h 8266710"/>
              <a:gd name="connsiteX207" fmla="*/ 7390919 w 8978054"/>
              <a:gd name="connsiteY207" fmla="*/ 370310 h 8266710"/>
              <a:gd name="connsiteX208" fmla="*/ 7673894 w 8978054"/>
              <a:gd name="connsiteY208" fmla="*/ 240898 h 8266710"/>
              <a:gd name="connsiteX209" fmla="*/ 7883070 w 8978054"/>
              <a:gd name="connsiteY209" fmla="*/ 94612 h 8266710"/>
              <a:gd name="connsiteX210" fmla="*/ 7755454 w 8978054"/>
              <a:gd name="connsiteY210" fmla="*/ 212587 h 8266710"/>
              <a:gd name="connsiteX211" fmla="*/ 7643124 w 8978054"/>
              <a:gd name="connsiteY211" fmla="*/ 330916 h 8266710"/>
              <a:gd name="connsiteX212" fmla="*/ 7762986 w 8978054"/>
              <a:gd name="connsiteY212" fmla="*/ 258131 h 8266710"/>
              <a:gd name="connsiteX213" fmla="*/ 7859942 w 8978054"/>
              <a:gd name="connsiteY213" fmla="*/ 184805 h 8266710"/>
              <a:gd name="connsiteX214" fmla="*/ 7963226 w 8978054"/>
              <a:gd name="connsiteY214" fmla="*/ 119203 h 8266710"/>
              <a:gd name="connsiteX215" fmla="*/ 8090622 w 8978054"/>
              <a:gd name="connsiteY215" fmla="*/ 91972 h 8266710"/>
              <a:gd name="connsiteX216" fmla="*/ 8128714 w 8978054"/>
              <a:gd name="connsiteY216" fmla="*/ 138249 h 8266710"/>
              <a:gd name="connsiteX217" fmla="*/ 8036822 w 8978054"/>
              <a:gd name="connsiteY217" fmla="*/ 226819 h 8266710"/>
              <a:gd name="connsiteX218" fmla="*/ 7855634 w 8978054"/>
              <a:gd name="connsiteY218" fmla="*/ 388889 h 8266710"/>
              <a:gd name="connsiteX219" fmla="*/ 7787954 w 8978054"/>
              <a:gd name="connsiteY219" fmla="*/ 470479 h 8266710"/>
              <a:gd name="connsiteX220" fmla="*/ 7821098 w 8978054"/>
              <a:gd name="connsiteY220" fmla="*/ 456135 h 8266710"/>
              <a:gd name="connsiteX221" fmla="*/ 8070938 w 8978054"/>
              <a:gd name="connsiteY221" fmla="*/ 341059 h 8266710"/>
              <a:gd name="connsiteX222" fmla="*/ 8114890 w 8978054"/>
              <a:gd name="connsiteY222" fmla="*/ 330755 h 8266710"/>
              <a:gd name="connsiteX223" fmla="*/ 8135222 w 8978054"/>
              <a:gd name="connsiteY223" fmla="*/ 346367 h 8266710"/>
              <a:gd name="connsiteX224" fmla="*/ 8172722 w 8978054"/>
              <a:gd name="connsiteY224" fmla="*/ 373731 h 8266710"/>
              <a:gd name="connsiteX225" fmla="*/ 8195530 w 8978054"/>
              <a:gd name="connsiteY225" fmla="*/ 419639 h 8266710"/>
              <a:gd name="connsiteX226" fmla="*/ 7865098 w 8978054"/>
              <a:gd name="connsiteY226" fmla="*/ 691610 h 8266710"/>
              <a:gd name="connsiteX227" fmla="*/ 7509057 w 8978054"/>
              <a:gd name="connsiteY227" fmla="*/ 1023485 h 8266710"/>
              <a:gd name="connsiteX228" fmla="*/ 7548547 w 8978054"/>
              <a:gd name="connsiteY228" fmla="*/ 1016854 h 8266710"/>
              <a:gd name="connsiteX229" fmla="*/ 7579106 w 8978054"/>
              <a:gd name="connsiteY229" fmla="*/ 1017585 h 8266710"/>
              <a:gd name="connsiteX230" fmla="*/ 7549738 w 8978054"/>
              <a:gd name="connsiteY230" fmla="*/ 1054694 h 8266710"/>
              <a:gd name="connsiteX231" fmla="*/ 7544574 w 8978054"/>
              <a:gd name="connsiteY231" fmla="*/ 1084816 h 8266710"/>
              <a:gd name="connsiteX232" fmla="*/ 7826366 w 8978054"/>
              <a:gd name="connsiteY232" fmla="*/ 917569 h 8266710"/>
              <a:gd name="connsiteX233" fmla="*/ 7911910 w 8978054"/>
              <a:gd name="connsiteY233" fmla="*/ 821288 h 8266710"/>
              <a:gd name="connsiteX234" fmla="*/ 7979590 w 8978054"/>
              <a:gd name="connsiteY234" fmla="*/ 739699 h 8266710"/>
              <a:gd name="connsiteX235" fmla="*/ 8055986 w 8978054"/>
              <a:gd name="connsiteY235" fmla="*/ 741509 h 8266710"/>
              <a:gd name="connsiteX236" fmla="*/ 8031562 w 8978054"/>
              <a:gd name="connsiteY236" fmla="*/ 839240 h 8266710"/>
              <a:gd name="connsiteX237" fmla="*/ 7994438 w 8978054"/>
              <a:gd name="connsiteY237" fmla="*/ 921554 h 8266710"/>
              <a:gd name="connsiteX238" fmla="*/ 8027578 w 8978054"/>
              <a:gd name="connsiteY238" fmla="*/ 907210 h 8266710"/>
              <a:gd name="connsiteX239" fmla="*/ 8042858 w 8978054"/>
              <a:gd name="connsiteY239" fmla="*/ 907572 h 8266710"/>
              <a:gd name="connsiteX240" fmla="*/ 8035110 w 8978054"/>
              <a:gd name="connsiteY240" fmla="*/ 952770 h 8266710"/>
              <a:gd name="connsiteX241" fmla="*/ 8023598 w 8978054"/>
              <a:gd name="connsiteY241" fmla="*/ 975181 h 8266710"/>
              <a:gd name="connsiteX242" fmla="*/ 7852734 w 8978054"/>
              <a:gd name="connsiteY242" fmla="*/ 1077008 h 8266710"/>
              <a:gd name="connsiteX243" fmla="*/ 7713012 w 8978054"/>
              <a:gd name="connsiteY243" fmla="*/ 1198473 h 8266710"/>
              <a:gd name="connsiteX244" fmla="*/ 7591166 w 8978054"/>
              <a:gd name="connsiteY244" fmla="*/ 1305238 h 8266710"/>
              <a:gd name="connsiteX245" fmla="*/ 7546511 w 8978054"/>
              <a:gd name="connsiteY245" fmla="*/ 1341991 h 8266710"/>
              <a:gd name="connsiteX246" fmla="*/ 7339700 w 8978054"/>
              <a:gd name="connsiteY246" fmla="*/ 1563959 h 8266710"/>
              <a:gd name="connsiteX247" fmla="*/ 7328195 w 8978054"/>
              <a:gd name="connsiteY247" fmla="*/ 1586376 h 8266710"/>
              <a:gd name="connsiteX248" fmla="*/ 7310337 w 8978054"/>
              <a:gd name="connsiteY248" fmla="*/ 1601076 h 8266710"/>
              <a:gd name="connsiteX249" fmla="*/ 7358748 w 8978054"/>
              <a:gd name="connsiteY249" fmla="*/ 1587101 h 8266710"/>
              <a:gd name="connsiteX250" fmla="*/ 7404587 w 8978054"/>
              <a:gd name="connsiteY250" fmla="*/ 1588181 h 8266710"/>
              <a:gd name="connsiteX251" fmla="*/ 7421755 w 8978054"/>
              <a:gd name="connsiteY251" fmla="*/ 1599934 h 8266710"/>
              <a:gd name="connsiteX252" fmla="*/ 7456777 w 8978054"/>
              <a:gd name="connsiteY252" fmla="*/ 1596980 h 8266710"/>
              <a:gd name="connsiteX253" fmla="*/ 7500140 w 8978054"/>
              <a:gd name="connsiteY253" fmla="*/ 1567763 h 8266710"/>
              <a:gd name="connsiteX254" fmla="*/ 7561354 w 8978054"/>
              <a:gd name="connsiteY254" fmla="*/ 1523840 h 8266710"/>
              <a:gd name="connsiteX255" fmla="*/ 7736206 w 8978054"/>
              <a:gd name="connsiteY255" fmla="*/ 1354050 h 8266710"/>
              <a:gd name="connsiteX256" fmla="*/ 7769338 w 8978054"/>
              <a:gd name="connsiteY256" fmla="*/ 1339713 h 8266710"/>
              <a:gd name="connsiteX257" fmla="*/ 7757830 w 8978054"/>
              <a:gd name="connsiteY257" fmla="*/ 1362124 h 8266710"/>
              <a:gd name="connsiteX258" fmla="*/ 7752670 w 8978054"/>
              <a:gd name="connsiteY258" fmla="*/ 1392254 h 8266710"/>
              <a:gd name="connsiteX259" fmla="*/ 7854674 w 8978054"/>
              <a:gd name="connsiteY259" fmla="*/ 1334169 h 8266710"/>
              <a:gd name="connsiteX260" fmla="*/ 7932462 w 8978054"/>
              <a:gd name="connsiteY260" fmla="*/ 1283079 h 8266710"/>
              <a:gd name="connsiteX261" fmla="*/ 7909438 w 8978054"/>
              <a:gd name="connsiteY261" fmla="*/ 1327913 h 8266710"/>
              <a:gd name="connsiteX262" fmla="*/ 7895346 w 8978054"/>
              <a:gd name="connsiteY262" fmla="*/ 1365385 h 8266710"/>
              <a:gd name="connsiteX263" fmla="*/ 7946350 w 8978054"/>
              <a:gd name="connsiteY263" fmla="*/ 1336342 h 8266710"/>
              <a:gd name="connsiteX264" fmla="*/ 7967970 w 8978054"/>
              <a:gd name="connsiteY264" fmla="*/ 1344415 h 8266710"/>
              <a:gd name="connsiteX265" fmla="*/ 8004878 w 8978054"/>
              <a:gd name="connsiteY265" fmla="*/ 1352860 h 8266710"/>
              <a:gd name="connsiteX266" fmla="*/ 8030274 w 8978054"/>
              <a:gd name="connsiteY266" fmla="*/ 1383713 h 8266710"/>
              <a:gd name="connsiteX267" fmla="*/ 8036622 w 8978054"/>
              <a:gd name="connsiteY267" fmla="*/ 1391425 h 8266710"/>
              <a:gd name="connsiteX268" fmla="*/ 8096550 w 8978054"/>
              <a:gd name="connsiteY268" fmla="*/ 1355033 h 8266710"/>
              <a:gd name="connsiteX269" fmla="*/ 8171770 w 8978054"/>
              <a:gd name="connsiteY269" fmla="*/ 1318996 h 8266710"/>
              <a:gd name="connsiteX270" fmla="*/ 8035222 w 8978054"/>
              <a:gd name="connsiteY270" fmla="*/ 1444319 h 8266710"/>
              <a:gd name="connsiteX271" fmla="*/ 7913962 w 8978054"/>
              <a:gd name="connsiteY271" fmla="*/ 1570012 h 8266710"/>
              <a:gd name="connsiteX272" fmla="*/ 7973890 w 8978054"/>
              <a:gd name="connsiteY272" fmla="*/ 1533622 h 8266710"/>
              <a:gd name="connsiteX273" fmla="*/ 8049098 w 8978054"/>
              <a:gd name="connsiteY273" fmla="*/ 1497591 h 8266710"/>
              <a:gd name="connsiteX274" fmla="*/ 8166386 w 8978054"/>
              <a:gd name="connsiteY274" fmla="*/ 1439876 h 8266710"/>
              <a:gd name="connsiteX275" fmla="*/ 8302930 w 8978054"/>
              <a:gd name="connsiteY275" fmla="*/ 1314552 h 8266710"/>
              <a:gd name="connsiteX276" fmla="*/ 8359094 w 8978054"/>
              <a:gd name="connsiteY276" fmla="*/ 1255387 h 8266710"/>
              <a:gd name="connsiteX277" fmla="*/ 8351350 w 8978054"/>
              <a:gd name="connsiteY277" fmla="*/ 1300571 h 8266710"/>
              <a:gd name="connsiteX278" fmla="*/ 8223518 w 8978054"/>
              <a:gd name="connsiteY278" fmla="*/ 1509288 h 8266710"/>
              <a:gd name="connsiteX279" fmla="*/ 8209430 w 8978054"/>
              <a:gd name="connsiteY279" fmla="*/ 1546767 h 8266710"/>
              <a:gd name="connsiteX280" fmla="*/ 8206838 w 8978054"/>
              <a:gd name="connsiteY280" fmla="*/ 1561835 h 8266710"/>
              <a:gd name="connsiteX281" fmla="*/ 8251278 w 8978054"/>
              <a:gd name="connsiteY281" fmla="*/ 1615825 h 8266710"/>
              <a:gd name="connsiteX282" fmla="*/ 8201466 w 8978054"/>
              <a:gd name="connsiteY282" fmla="*/ 1682707 h 8266710"/>
              <a:gd name="connsiteX283" fmla="*/ 8198882 w 8978054"/>
              <a:gd name="connsiteY283" fmla="*/ 1697769 h 8266710"/>
              <a:gd name="connsiteX284" fmla="*/ 8196302 w 8978054"/>
              <a:gd name="connsiteY284" fmla="*/ 1712830 h 8266710"/>
              <a:gd name="connsiteX285" fmla="*/ 8175850 w 8978054"/>
              <a:gd name="connsiteY285" fmla="*/ 1742597 h 8266710"/>
              <a:gd name="connsiteX286" fmla="*/ 8147674 w 8978054"/>
              <a:gd name="connsiteY286" fmla="*/ 1817547 h 8266710"/>
              <a:gd name="connsiteX287" fmla="*/ 8196086 w 8978054"/>
              <a:gd name="connsiteY287" fmla="*/ 1803572 h 8266710"/>
              <a:gd name="connsiteX288" fmla="*/ 8343934 w 8978054"/>
              <a:gd name="connsiteY288" fmla="*/ 1746574 h 8266710"/>
              <a:gd name="connsiteX289" fmla="*/ 8305626 w 8978054"/>
              <a:gd name="connsiteY289" fmla="*/ 1791040 h 8266710"/>
              <a:gd name="connsiteX290" fmla="*/ 8253226 w 8978054"/>
              <a:gd name="connsiteY290" fmla="*/ 1872992 h 8266710"/>
              <a:gd name="connsiteX291" fmla="*/ 8265918 w 8978054"/>
              <a:gd name="connsiteY291" fmla="*/ 1888415 h 8266710"/>
              <a:gd name="connsiteX292" fmla="*/ 8296470 w 8978054"/>
              <a:gd name="connsiteY292" fmla="*/ 1889140 h 8266710"/>
              <a:gd name="connsiteX293" fmla="*/ 8307990 w 8978054"/>
              <a:gd name="connsiteY293" fmla="*/ 1866722 h 8266710"/>
              <a:gd name="connsiteX294" fmla="*/ 8343714 w 8978054"/>
              <a:gd name="connsiteY294" fmla="*/ 1837318 h 8266710"/>
              <a:gd name="connsiteX295" fmla="*/ 8380622 w 8978054"/>
              <a:gd name="connsiteY295" fmla="*/ 1845761 h 8266710"/>
              <a:gd name="connsiteX296" fmla="*/ 8505646 w 8978054"/>
              <a:gd name="connsiteY296" fmla="*/ 1742856 h 8266710"/>
              <a:gd name="connsiteX297" fmla="*/ 8581566 w 8978054"/>
              <a:gd name="connsiteY297" fmla="*/ 1680366 h 8266710"/>
              <a:gd name="connsiteX298" fmla="*/ 8547718 w 8978054"/>
              <a:gd name="connsiteY298" fmla="*/ 1721162 h 8266710"/>
              <a:gd name="connsiteX299" fmla="*/ 8319282 w 8978054"/>
              <a:gd name="connsiteY299" fmla="*/ 1935054 h 8266710"/>
              <a:gd name="connsiteX300" fmla="*/ 8139274 w 8978054"/>
              <a:gd name="connsiteY300" fmla="*/ 2134973 h 8266710"/>
              <a:gd name="connsiteX301" fmla="*/ 8084298 w 8978054"/>
              <a:gd name="connsiteY301" fmla="*/ 2231980 h 8266710"/>
              <a:gd name="connsiteX302" fmla="*/ 8043402 w 8978054"/>
              <a:gd name="connsiteY302" fmla="*/ 2291514 h 8266710"/>
              <a:gd name="connsiteX303" fmla="*/ 7993582 w 8978054"/>
              <a:gd name="connsiteY303" fmla="*/ 2358389 h 8266710"/>
              <a:gd name="connsiteX304" fmla="*/ 7900410 w 8978054"/>
              <a:gd name="connsiteY304" fmla="*/ 2454490 h 8266710"/>
              <a:gd name="connsiteX305" fmla="*/ 7783022 w 8978054"/>
              <a:gd name="connsiteY305" fmla="*/ 2557585 h 8266710"/>
              <a:gd name="connsiteX306" fmla="*/ 7707809 w 8978054"/>
              <a:gd name="connsiteY306" fmla="*/ 2593606 h 8266710"/>
              <a:gd name="connsiteX307" fmla="*/ 7788190 w 8978054"/>
              <a:gd name="connsiteY307" fmla="*/ 2527447 h 8266710"/>
              <a:gd name="connsiteX308" fmla="*/ 7852098 w 8978054"/>
              <a:gd name="connsiteY308" fmla="*/ 2423100 h 8266710"/>
              <a:gd name="connsiteX309" fmla="*/ 7836818 w 8978054"/>
              <a:gd name="connsiteY309" fmla="*/ 2422730 h 8266710"/>
              <a:gd name="connsiteX310" fmla="*/ 7818958 w 8978054"/>
              <a:gd name="connsiteY310" fmla="*/ 2437429 h 8266710"/>
              <a:gd name="connsiteX311" fmla="*/ 7704044 w 8978054"/>
              <a:gd name="connsiteY311" fmla="*/ 2570835 h 8266710"/>
              <a:gd name="connsiteX312" fmla="*/ 7589122 w 8978054"/>
              <a:gd name="connsiteY312" fmla="*/ 2704232 h 8266710"/>
              <a:gd name="connsiteX313" fmla="*/ 7619682 w 8978054"/>
              <a:gd name="connsiteY313" fmla="*/ 2704963 h 8266710"/>
              <a:gd name="connsiteX314" fmla="*/ 7647662 w 8978054"/>
              <a:gd name="connsiteY314" fmla="*/ 2720742 h 8266710"/>
              <a:gd name="connsiteX315" fmla="*/ 7624637 w 8978054"/>
              <a:gd name="connsiteY315" fmla="*/ 2765577 h 8266710"/>
              <a:gd name="connsiteX316" fmla="*/ 7622056 w 8978054"/>
              <a:gd name="connsiteY316" fmla="*/ 2780638 h 8266710"/>
              <a:gd name="connsiteX317" fmla="*/ 7759774 w 8978054"/>
              <a:gd name="connsiteY317" fmla="*/ 2693155 h 8266710"/>
              <a:gd name="connsiteX318" fmla="*/ 7960022 w 8978054"/>
              <a:gd name="connsiteY318" fmla="*/ 2554220 h 8266710"/>
              <a:gd name="connsiteX319" fmla="*/ 7975298 w 8978054"/>
              <a:gd name="connsiteY319" fmla="*/ 2554581 h 8266710"/>
              <a:gd name="connsiteX320" fmla="*/ 7885990 w 8978054"/>
              <a:gd name="connsiteY320" fmla="*/ 2628091 h 8266710"/>
              <a:gd name="connsiteX321" fmla="*/ 7787758 w 8978054"/>
              <a:gd name="connsiteY321" fmla="*/ 2708941 h 8266710"/>
              <a:gd name="connsiteX322" fmla="*/ 7811966 w 8978054"/>
              <a:gd name="connsiteY322" fmla="*/ 2701953 h 8266710"/>
              <a:gd name="connsiteX323" fmla="*/ 7880826 w 8978054"/>
              <a:gd name="connsiteY323" fmla="*/ 2658212 h 8266710"/>
              <a:gd name="connsiteX324" fmla="*/ 7818314 w 8978054"/>
              <a:gd name="connsiteY324" fmla="*/ 2709665 h 8266710"/>
              <a:gd name="connsiteX325" fmla="*/ 7768498 w 8978054"/>
              <a:gd name="connsiteY325" fmla="*/ 2776542 h 8266710"/>
              <a:gd name="connsiteX326" fmla="*/ 7816914 w 8978054"/>
              <a:gd name="connsiteY326" fmla="*/ 2762575 h 8266710"/>
              <a:gd name="connsiteX327" fmla="*/ 7912570 w 8978054"/>
              <a:gd name="connsiteY327" fmla="*/ 2696778 h 8266710"/>
              <a:gd name="connsiteX328" fmla="*/ 7964870 w 8978054"/>
              <a:gd name="connsiteY328" fmla="*/ 2660206 h 8266710"/>
              <a:gd name="connsiteX329" fmla="*/ 8008226 w 8978054"/>
              <a:gd name="connsiteY329" fmla="*/ 2630982 h 8266710"/>
              <a:gd name="connsiteX330" fmla="*/ 8065574 w 8978054"/>
              <a:gd name="connsiteY330" fmla="*/ 2609650 h 8266710"/>
              <a:gd name="connsiteX331" fmla="*/ 8153914 w 8978054"/>
              <a:gd name="connsiteY331" fmla="*/ 2407566 h 8266710"/>
              <a:gd name="connsiteX332" fmla="*/ 8142402 w 8978054"/>
              <a:gd name="connsiteY332" fmla="*/ 2429976 h 8266710"/>
              <a:gd name="connsiteX333" fmla="*/ 8079882 w 8978054"/>
              <a:gd name="connsiteY333" fmla="*/ 2481435 h 8266710"/>
              <a:gd name="connsiteX334" fmla="*/ 8111842 w 8978054"/>
              <a:gd name="connsiteY334" fmla="*/ 2429259 h 8266710"/>
              <a:gd name="connsiteX335" fmla="*/ 8150142 w 8978054"/>
              <a:gd name="connsiteY335" fmla="*/ 2384785 h 8266710"/>
              <a:gd name="connsiteX336" fmla="*/ 8101726 w 8978054"/>
              <a:gd name="connsiteY336" fmla="*/ 2398766 h 8266710"/>
              <a:gd name="connsiteX337" fmla="*/ 8066006 w 8978054"/>
              <a:gd name="connsiteY337" fmla="*/ 2428164 h 8266710"/>
              <a:gd name="connsiteX338" fmla="*/ 7964006 w 8978054"/>
              <a:gd name="connsiteY338" fmla="*/ 2486249 h 8266710"/>
              <a:gd name="connsiteX339" fmla="*/ 7978098 w 8978054"/>
              <a:gd name="connsiteY339" fmla="*/ 2448764 h 8266710"/>
              <a:gd name="connsiteX340" fmla="*/ 8039430 w 8978054"/>
              <a:gd name="connsiteY340" fmla="*/ 2359476 h 8266710"/>
              <a:gd name="connsiteX341" fmla="*/ 8109470 w 8978054"/>
              <a:gd name="connsiteY341" fmla="*/ 2353569 h 8266710"/>
              <a:gd name="connsiteX342" fmla="*/ 8205134 w 8978054"/>
              <a:gd name="connsiteY342" fmla="*/ 2287780 h 8266710"/>
              <a:gd name="connsiteX343" fmla="*/ 8206310 w 8978054"/>
              <a:gd name="connsiteY343" fmla="*/ 2325621 h 8266710"/>
              <a:gd name="connsiteX344" fmla="*/ 8210082 w 8978054"/>
              <a:gd name="connsiteY344" fmla="*/ 2348400 h 8266710"/>
              <a:gd name="connsiteX345" fmla="*/ 8227830 w 8978054"/>
              <a:gd name="connsiteY345" fmla="*/ 2379073 h 8266710"/>
              <a:gd name="connsiteX346" fmla="*/ 8235254 w 8978054"/>
              <a:gd name="connsiteY346" fmla="*/ 2469990 h 8266710"/>
              <a:gd name="connsiteX347" fmla="*/ 8222342 w 8978054"/>
              <a:gd name="connsiteY347" fmla="*/ 2545309 h 8266710"/>
              <a:gd name="connsiteX348" fmla="*/ 7931182 w 8978054"/>
              <a:gd name="connsiteY348" fmla="*/ 2901407 h 8266710"/>
              <a:gd name="connsiteX349" fmla="*/ 7786898 w 8978054"/>
              <a:gd name="connsiteY349" fmla="*/ 3071922 h 8266710"/>
              <a:gd name="connsiteX350" fmla="*/ 7828974 w 8978054"/>
              <a:gd name="connsiteY350" fmla="*/ 3050228 h 8266710"/>
              <a:gd name="connsiteX351" fmla="*/ 7897830 w 8978054"/>
              <a:gd name="connsiteY351" fmla="*/ 3006486 h 8266710"/>
              <a:gd name="connsiteX352" fmla="*/ 7914986 w 8978054"/>
              <a:gd name="connsiteY352" fmla="*/ 3018238 h 8266710"/>
              <a:gd name="connsiteX353" fmla="*/ 7928394 w 8978054"/>
              <a:gd name="connsiteY353" fmla="*/ 3007204 h 8266710"/>
              <a:gd name="connsiteX354" fmla="*/ 8034962 w 8978054"/>
              <a:gd name="connsiteY354" fmla="*/ 2900091 h 8266710"/>
              <a:gd name="connsiteX355" fmla="*/ 8160586 w 8978054"/>
              <a:gd name="connsiteY355" fmla="*/ 2816090 h 8266710"/>
              <a:gd name="connsiteX356" fmla="*/ 8247302 w 8978054"/>
              <a:gd name="connsiteY356" fmla="*/ 2757650 h 8266710"/>
              <a:gd name="connsiteX357" fmla="*/ 8242146 w 8978054"/>
              <a:gd name="connsiteY357" fmla="*/ 2787780 h 8266710"/>
              <a:gd name="connsiteX358" fmla="*/ 8165534 w 8978054"/>
              <a:gd name="connsiteY358" fmla="*/ 2876711 h 8266710"/>
              <a:gd name="connsiteX359" fmla="*/ 8156602 w 8978054"/>
              <a:gd name="connsiteY359" fmla="*/ 2884060 h 8266710"/>
              <a:gd name="connsiteX360" fmla="*/ 8147674 w 8978054"/>
              <a:gd name="connsiteY360" fmla="*/ 2891411 h 8266710"/>
              <a:gd name="connsiteX361" fmla="*/ 8001990 w 8978054"/>
              <a:gd name="connsiteY361" fmla="*/ 3114833 h 8266710"/>
              <a:gd name="connsiteX362" fmla="*/ 8025978 w 8978054"/>
              <a:gd name="connsiteY362" fmla="*/ 3198590 h 8266710"/>
              <a:gd name="connsiteX363" fmla="*/ 8042454 w 8978054"/>
              <a:gd name="connsiteY363" fmla="*/ 3236786 h 8266710"/>
              <a:gd name="connsiteX364" fmla="*/ 8043626 w 8978054"/>
              <a:gd name="connsiteY364" fmla="*/ 3274626 h 8266710"/>
              <a:gd name="connsiteX365" fmla="*/ 8117658 w 8978054"/>
              <a:gd name="connsiteY365" fmla="*/ 3200755 h 8266710"/>
              <a:gd name="connsiteX366" fmla="*/ 8166070 w 8978054"/>
              <a:gd name="connsiteY366" fmla="*/ 3186781 h 8266710"/>
              <a:gd name="connsiteX367" fmla="*/ 8167262 w 8978054"/>
              <a:gd name="connsiteY367" fmla="*/ 3224622 h 8266710"/>
              <a:gd name="connsiteX368" fmla="*/ 8126858 w 8978054"/>
              <a:gd name="connsiteY368" fmla="*/ 3348441 h 8266710"/>
              <a:gd name="connsiteX369" fmla="*/ 7786786 w 8978054"/>
              <a:gd name="connsiteY369" fmla="*/ 3654220 h 8266710"/>
              <a:gd name="connsiteX370" fmla="*/ 7474226 w 8978054"/>
              <a:gd name="connsiteY370" fmla="*/ 3911485 h 8266710"/>
              <a:gd name="connsiteX371" fmla="*/ 7544484 w 8978054"/>
              <a:gd name="connsiteY371" fmla="*/ 3814849 h 8266710"/>
              <a:gd name="connsiteX372" fmla="*/ 7697696 w 8978054"/>
              <a:gd name="connsiteY372" fmla="*/ 3636985 h 8266710"/>
              <a:gd name="connsiteX373" fmla="*/ 7756454 w 8978054"/>
              <a:gd name="connsiteY373" fmla="*/ 3562753 h 8266710"/>
              <a:gd name="connsiteX374" fmla="*/ 7609794 w 8978054"/>
              <a:gd name="connsiteY374" fmla="*/ 3657592 h 8266710"/>
              <a:gd name="connsiteX375" fmla="*/ 7489927 w 8978054"/>
              <a:gd name="connsiteY375" fmla="*/ 3730369 h 8266710"/>
              <a:gd name="connsiteX376" fmla="*/ 7302390 w 8978054"/>
              <a:gd name="connsiteY376" fmla="*/ 3884728 h 8266710"/>
              <a:gd name="connsiteX377" fmla="*/ 7099567 w 8978054"/>
              <a:gd name="connsiteY377" fmla="*/ 4038732 h 8266710"/>
              <a:gd name="connsiteX378" fmla="*/ 7328002 w 8978054"/>
              <a:gd name="connsiteY378" fmla="*/ 3824838 h 8266710"/>
              <a:gd name="connsiteX379" fmla="*/ 7560194 w 8978054"/>
              <a:gd name="connsiteY379" fmla="*/ 3633724 h 8266710"/>
              <a:gd name="connsiteX380" fmla="*/ 7624693 w 8978054"/>
              <a:gd name="connsiteY380" fmla="*/ 3548291 h 8266710"/>
              <a:gd name="connsiteX381" fmla="*/ 7777218 w 8978054"/>
              <a:gd name="connsiteY381" fmla="*/ 3396864 h 8266710"/>
              <a:gd name="connsiteX382" fmla="*/ 7842422 w 8978054"/>
              <a:gd name="connsiteY382" fmla="*/ 3284978 h 8266710"/>
              <a:gd name="connsiteX383" fmla="*/ 7856514 w 8978054"/>
              <a:gd name="connsiteY383" fmla="*/ 3247506 h 8266710"/>
              <a:gd name="connsiteX384" fmla="*/ 7869210 w 8978054"/>
              <a:gd name="connsiteY384" fmla="*/ 3262930 h 8266710"/>
              <a:gd name="connsiteX385" fmla="*/ 7911282 w 8978054"/>
              <a:gd name="connsiteY385" fmla="*/ 3241237 h 8266710"/>
              <a:gd name="connsiteX386" fmla="*/ 7927966 w 8978054"/>
              <a:gd name="connsiteY386" fmla="*/ 3188696 h 8266710"/>
              <a:gd name="connsiteX387" fmla="*/ 7864262 w 8978054"/>
              <a:gd name="connsiteY387" fmla="*/ 3202308 h 8266710"/>
              <a:gd name="connsiteX388" fmla="*/ 7806914 w 8978054"/>
              <a:gd name="connsiteY388" fmla="*/ 3223640 h 8266710"/>
              <a:gd name="connsiteX389" fmla="*/ 7809498 w 8978054"/>
              <a:gd name="connsiteY389" fmla="*/ 3208579 h 8266710"/>
              <a:gd name="connsiteX390" fmla="*/ 7821014 w 8978054"/>
              <a:gd name="connsiteY390" fmla="*/ 3186161 h 8266710"/>
              <a:gd name="connsiteX391" fmla="*/ 7778938 w 8978054"/>
              <a:gd name="connsiteY391" fmla="*/ 3207846 h 8266710"/>
              <a:gd name="connsiteX392" fmla="*/ 7715024 w 8978054"/>
              <a:gd name="connsiteY392" fmla="*/ 3312209 h 8266710"/>
              <a:gd name="connsiteX393" fmla="*/ 7584827 w 8978054"/>
              <a:gd name="connsiteY393" fmla="*/ 3445244 h 8266710"/>
              <a:gd name="connsiteX394" fmla="*/ 7248042 w 8978054"/>
              <a:gd name="connsiteY394" fmla="*/ 3709511 h 8266710"/>
              <a:gd name="connsiteX395" fmla="*/ 7057922 w 8978054"/>
              <a:gd name="connsiteY395" fmla="*/ 3878932 h 8266710"/>
              <a:gd name="connsiteX396" fmla="*/ 6936661 w 8978054"/>
              <a:gd name="connsiteY396" fmla="*/ 4004624 h 8266710"/>
              <a:gd name="connsiteX397" fmla="*/ 6803881 w 8978054"/>
              <a:gd name="connsiteY397" fmla="*/ 4152722 h 8266710"/>
              <a:gd name="connsiteX398" fmla="*/ 6650669 w 8978054"/>
              <a:gd name="connsiteY398" fmla="*/ 4330586 h 8266710"/>
              <a:gd name="connsiteX399" fmla="*/ 6629789 w 8978054"/>
              <a:gd name="connsiteY399" fmla="*/ 4347772 h 8266710"/>
              <a:gd name="connsiteX400" fmla="*/ 6656216 w 8978054"/>
              <a:gd name="connsiteY400" fmla="*/ 4362594 h 8266710"/>
              <a:gd name="connsiteX401" fmla="*/ 6700669 w 8978054"/>
              <a:gd name="connsiteY401" fmla="*/ 4318537 h 8266710"/>
              <a:gd name="connsiteX402" fmla="*/ 6766765 w 8978054"/>
              <a:gd name="connsiteY402" fmla="*/ 4235029 h 8266710"/>
              <a:gd name="connsiteX403" fmla="*/ 6872751 w 8978054"/>
              <a:gd name="connsiteY403" fmla="*/ 4108973 h 8266710"/>
              <a:gd name="connsiteX404" fmla="*/ 6925041 w 8978054"/>
              <a:gd name="connsiteY404" fmla="*/ 4072407 h 8266710"/>
              <a:gd name="connsiteX405" fmla="*/ 6903309 w 8978054"/>
              <a:gd name="connsiteY405" fmla="*/ 4109705 h 8266710"/>
              <a:gd name="connsiteX406" fmla="*/ 6901902 w 8978054"/>
              <a:gd name="connsiteY406" fmla="*/ 4162606 h 8266710"/>
              <a:gd name="connsiteX407" fmla="*/ 6979706 w 8978054"/>
              <a:gd name="connsiteY407" fmla="*/ 4111517 h 8266710"/>
              <a:gd name="connsiteX408" fmla="*/ 7048565 w 8978054"/>
              <a:gd name="connsiteY408" fmla="*/ 4067775 h 8266710"/>
              <a:gd name="connsiteX409" fmla="*/ 7045976 w 8978054"/>
              <a:gd name="connsiteY409" fmla="*/ 4082842 h 8266710"/>
              <a:gd name="connsiteX410" fmla="*/ 7007677 w 8978054"/>
              <a:gd name="connsiteY410" fmla="*/ 4127301 h 8266710"/>
              <a:gd name="connsiteX411" fmla="*/ 6936236 w 8978054"/>
              <a:gd name="connsiteY411" fmla="*/ 4186103 h 8266710"/>
              <a:gd name="connsiteX412" fmla="*/ 6864785 w 8978054"/>
              <a:gd name="connsiteY412" fmla="*/ 4244914 h 8266710"/>
              <a:gd name="connsiteX413" fmla="*/ 6751272 w 8978054"/>
              <a:gd name="connsiteY413" fmla="*/ 4325409 h 8266710"/>
              <a:gd name="connsiteX414" fmla="*/ 6687042 w 8978054"/>
              <a:gd name="connsiteY414" fmla="*/ 4380022 h 8266710"/>
              <a:gd name="connsiteX415" fmla="*/ 6786218 w 8978054"/>
              <a:gd name="connsiteY415" fmla="*/ 4436633 h 8266710"/>
              <a:gd name="connsiteX416" fmla="*/ 6935545 w 8978054"/>
              <a:gd name="connsiteY416" fmla="*/ 4526004 h 8266710"/>
              <a:gd name="connsiteX417" fmla="*/ 7425839 w 8978054"/>
              <a:gd name="connsiteY417" fmla="*/ 4813279 h 8266710"/>
              <a:gd name="connsiteX418" fmla="*/ 7871594 w 8978054"/>
              <a:gd name="connsiteY418" fmla="*/ 5081844 h 8266710"/>
              <a:gd name="connsiteX419" fmla="*/ 8504790 w 8978054"/>
              <a:gd name="connsiteY419" fmla="*/ 5568454 h 8266710"/>
              <a:gd name="connsiteX420" fmla="*/ 8897514 w 8978054"/>
              <a:gd name="connsiteY420" fmla="*/ 6001166 h 8266710"/>
              <a:gd name="connsiteX421" fmla="*/ 8924322 w 8978054"/>
              <a:gd name="connsiteY421" fmla="*/ 6041373 h 8266710"/>
              <a:gd name="connsiteX422" fmla="*/ 8924398 w 8978054"/>
              <a:gd name="connsiteY422" fmla="*/ 6077609 h 8266710"/>
              <a:gd name="connsiteX423" fmla="*/ 8978054 w 8978054"/>
              <a:gd name="connsiteY423" fmla="*/ 6176137 h 8266710"/>
              <a:gd name="connsiteX424" fmla="*/ 8871106 w 8978054"/>
              <a:gd name="connsiteY424" fmla="*/ 6123995 h 8266710"/>
              <a:gd name="connsiteX425" fmla="*/ 8786298 w 8978054"/>
              <a:gd name="connsiteY425" fmla="*/ 6026871 h 8266710"/>
              <a:gd name="connsiteX426" fmla="*/ 8683662 w 8978054"/>
              <a:gd name="connsiteY426" fmla="*/ 5915011 h 8266710"/>
              <a:gd name="connsiteX427" fmla="*/ 8554262 w 8978054"/>
              <a:gd name="connsiteY427" fmla="*/ 5781055 h 8266710"/>
              <a:gd name="connsiteX428" fmla="*/ 8433782 w 8978054"/>
              <a:gd name="connsiteY428" fmla="*/ 5654462 h 8266710"/>
              <a:gd name="connsiteX429" fmla="*/ 8344602 w 8978054"/>
              <a:gd name="connsiteY429" fmla="*/ 5589885 h 8266710"/>
              <a:gd name="connsiteX430" fmla="*/ 8237590 w 8978054"/>
              <a:gd name="connsiteY430" fmla="*/ 5510584 h 8266710"/>
              <a:gd name="connsiteX431" fmla="*/ 8086042 w 8978054"/>
              <a:gd name="connsiteY431" fmla="*/ 5421619 h 8266710"/>
              <a:gd name="connsiteX432" fmla="*/ 7568869 w 8978054"/>
              <a:gd name="connsiteY432" fmla="*/ 5066969 h 8266710"/>
              <a:gd name="connsiteX433" fmla="*/ 7363748 w 8978054"/>
              <a:gd name="connsiteY433" fmla="*/ 4906651 h 8266710"/>
              <a:gd name="connsiteX434" fmla="*/ 7221054 w 8978054"/>
              <a:gd name="connsiteY434" fmla="*/ 4797890 h 8266710"/>
              <a:gd name="connsiteX435" fmla="*/ 7158618 w 8978054"/>
              <a:gd name="connsiteY435" fmla="*/ 4746344 h 8266710"/>
              <a:gd name="connsiteX436" fmla="*/ 7203165 w 8978054"/>
              <a:gd name="connsiteY436" fmla="*/ 4765045 h 8266710"/>
              <a:gd name="connsiteX437" fmla="*/ 7283412 w 8978054"/>
              <a:gd name="connsiteY437" fmla="*/ 4813202 h 8266710"/>
              <a:gd name="connsiteX438" fmla="*/ 7212050 w 8978054"/>
              <a:gd name="connsiteY438" fmla="*/ 4754285 h 8266710"/>
              <a:gd name="connsiteX439" fmla="*/ 7078294 w 8978054"/>
              <a:gd name="connsiteY439" fmla="*/ 4661952 h 8266710"/>
              <a:gd name="connsiteX440" fmla="*/ 7033781 w 8978054"/>
              <a:gd name="connsiteY440" fmla="*/ 4661356 h 8266710"/>
              <a:gd name="connsiteX441" fmla="*/ 6962472 w 8978054"/>
              <a:gd name="connsiteY441" fmla="*/ 4620559 h 8266710"/>
              <a:gd name="connsiteX442" fmla="*/ 6882243 w 8978054"/>
              <a:gd name="connsiteY442" fmla="*/ 4572400 h 8266710"/>
              <a:gd name="connsiteX443" fmla="*/ 6891160 w 8978054"/>
              <a:gd name="connsiteY443" fmla="*/ 4579763 h 8266710"/>
              <a:gd name="connsiteX444" fmla="*/ 6900079 w 8978054"/>
              <a:gd name="connsiteY444" fmla="*/ 4587125 h 8266710"/>
              <a:gd name="connsiteX445" fmla="*/ 6691187 w 8978054"/>
              <a:gd name="connsiteY445" fmla="*/ 4482470 h 8266710"/>
              <a:gd name="connsiteX446" fmla="*/ 6627049 w 8978054"/>
              <a:gd name="connsiteY446" fmla="*/ 4431606 h 8266710"/>
              <a:gd name="connsiteX447" fmla="*/ 6561143 w 8978054"/>
              <a:gd name="connsiteY447" fmla="*/ 4494837 h 8266710"/>
              <a:gd name="connsiteX448" fmla="*/ 6522726 w 8978054"/>
              <a:gd name="connsiteY448" fmla="*/ 4531919 h 8266710"/>
              <a:gd name="connsiteX449" fmla="*/ 6642015 w 8978054"/>
              <a:gd name="connsiteY449" fmla="*/ 4627197 h 8266710"/>
              <a:gd name="connsiteX450" fmla="*/ 7123593 w 8978054"/>
              <a:gd name="connsiteY450" fmla="*/ 4988616 h 8266710"/>
              <a:gd name="connsiteX451" fmla="*/ 8488074 w 8978054"/>
              <a:gd name="connsiteY451" fmla="*/ 6024724 h 8266710"/>
              <a:gd name="connsiteX452" fmla="*/ 8532674 w 8978054"/>
              <a:gd name="connsiteY452" fmla="*/ 6061546 h 8266710"/>
              <a:gd name="connsiteX453" fmla="*/ 8568570 w 8978054"/>
              <a:gd name="connsiteY453" fmla="*/ 6181584 h 8266710"/>
              <a:gd name="connsiteX454" fmla="*/ 8657974 w 8978054"/>
              <a:gd name="connsiteY454" fmla="*/ 6345799 h 8266710"/>
              <a:gd name="connsiteX455" fmla="*/ 8711502 w 8978054"/>
              <a:gd name="connsiteY455" fmla="*/ 6389989 h 8266710"/>
              <a:gd name="connsiteX456" fmla="*/ 8684790 w 8978054"/>
              <a:gd name="connsiteY456" fmla="*/ 6386013 h 8266710"/>
              <a:gd name="connsiteX457" fmla="*/ 8577834 w 8978054"/>
              <a:gd name="connsiteY457" fmla="*/ 6333881 h 8266710"/>
              <a:gd name="connsiteX458" fmla="*/ 8515486 w 8978054"/>
              <a:gd name="connsiteY458" fmla="*/ 6318561 h 8266710"/>
              <a:gd name="connsiteX459" fmla="*/ 8479926 w 8978054"/>
              <a:gd name="connsiteY459" fmla="*/ 6343451 h 8266710"/>
              <a:gd name="connsiteX460" fmla="*/ 8435514 w 8978054"/>
              <a:gd name="connsiteY460" fmla="*/ 6379093 h 8266710"/>
              <a:gd name="connsiteX461" fmla="*/ 8426638 w 8978054"/>
              <a:gd name="connsiteY461" fmla="*/ 6389843 h 8266710"/>
              <a:gd name="connsiteX462" fmla="*/ 8390994 w 8978054"/>
              <a:gd name="connsiteY462" fmla="*/ 6378508 h 8266710"/>
              <a:gd name="connsiteX463" fmla="*/ 8391166 w 8978054"/>
              <a:gd name="connsiteY463" fmla="*/ 6450958 h 8266710"/>
              <a:gd name="connsiteX464" fmla="*/ 8453678 w 8978054"/>
              <a:gd name="connsiteY464" fmla="*/ 6529691 h 8266710"/>
              <a:gd name="connsiteX465" fmla="*/ 8565230 w 8978054"/>
              <a:gd name="connsiteY465" fmla="*/ 6648913 h 8266710"/>
              <a:gd name="connsiteX466" fmla="*/ 8596574 w 8978054"/>
              <a:gd name="connsiteY466" fmla="*/ 6729023 h 8266710"/>
              <a:gd name="connsiteX467" fmla="*/ 8588046 w 8978054"/>
              <a:gd name="connsiteY467" fmla="*/ 6884709 h 8266710"/>
              <a:gd name="connsiteX468" fmla="*/ 8606014 w 8978054"/>
              <a:gd name="connsiteY468" fmla="*/ 6953789 h 8266710"/>
              <a:gd name="connsiteX469" fmla="*/ 8570374 w 8978054"/>
              <a:gd name="connsiteY469" fmla="*/ 6942443 h 8266710"/>
              <a:gd name="connsiteX470" fmla="*/ 8508078 w 8978054"/>
              <a:gd name="connsiteY470" fmla="*/ 6945242 h 8266710"/>
              <a:gd name="connsiteX471" fmla="*/ 8472474 w 8978054"/>
              <a:gd name="connsiteY471" fmla="*/ 6952019 h 8266710"/>
              <a:gd name="connsiteX472" fmla="*/ 8445806 w 8978054"/>
              <a:gd name="connsiteY472" fmla="*/ 6966155 h 8266710"/>
              <a:gd name="connsiteX473" fmla="*/ 8512814 w 8978054"/>
              <a:gd name="connsiteY473" fmla="*/ 7066678 h 8266710"/>
              <a:gd name="connsiteX474" fmla="*/ 8588694 w 8978054"/>
              <a:gd name="connsiteY474" fmla="*/ 7156449 h 8266710"/>
              <a:gd name="connsiteX475" fmla="*/ 8535350 w 8978054"/>
              <a:gd name="connsiteY475" fmla="*/ 7184715 h 8266710"/>
              <a:gd name="connsiteX476" fmla="*/ 8481910 w 8978054"/>
              <a:gd name="connsiteY476" fmla="*/ 7176767 h 8266710"/>
              <a:gd name="connsiteX477" fmla="*/ 8428486 w 8978054"/>
              <a:gd name="connsiteY477" fmla="*/ 7168815 h 8266710"/>
              <a:gd name="connsiteX478" fmla="*/ 8366094 w 8978054"/>
              <a:gd name="connsiteY478" fmla="*/ 7135382 h 8266710"/>
              <a:gd name="connsiteX479" fmla="*/ 8294818 w 8978054"/>
              <a:gd name="connsiteY479" fmla="*/ 7112708 h 8266710"/>
              <a:gd name="connsiteX480" fmla="*/ 8187870 w 8978054"/>
              <a:gd name="connsiteY480" fmla="*/ 7060565 h 8266710"/>
              <a:gd name="connsiteX481" fmla="*/ 8170294 w 8978054"/>
              <a:gd name="connsiteY481" fmla="*/ 7154533 h 8266710"/>
              <a:gd name="connsiteX482" fmla="*/ 8223930 w 8978054"/>
              <a:gd name="connsiteY482" fmla="*/ 7253065 h 8266710"/>
              <a:gd name="connsiteX483" fmla="*/ 8134870 w 8978054"/>
              <a:gd name="connsiteY483" fmla="*/ 7233768 h 8266710"/>
              <a:gd name="connsiteX484" fmla="*/ 8010042 w 8978054"/>
              <a:gd name="connsiteY484" fmla="*/ 7148787 h 8266710"/>
              <a:gd name="connsiteX485" fmla="*/ 7862950 w 8978054"/>
              <a:gd name="connsiteY485" fmla="*/ 7063519 h 8266710"/>
              <a:gd name="connsiteX486" fmla="*/ 7751678 w 8978054"/>
              <a:gd name="connsiteY486" fmla="*/ 7062038 h 8266710"/>
              <a:gd name="connsiteX487" fmla="*/ 7693868 w 8978054"/>
              <a:gd name="connsiteY487" fmla="*/ 7086637 h 8266710"/>
              <a:gd name="connsiteX488" fmla="*/ 7604734 w 8978054"/>
              <a:gd name="connsiteY488" fmla="*/ 7040171 h 8266710"/>
              <a:gd name="connsiteX489" fmla="*/ 7520108 w 8978054"/>
              <a:gd name="connsiteY489" fmla="*/ 7015505 h 8266710"/>
              <a:gd name="connsiteX490" fmla="*/ 7408782 w 8978054"/>
              <a:gd name="connsiteY490" fmla="*/ 6995922 h 8266710"/>
              <a:gd name="connsiteX491" fmla="*/ 7257286 w 8978054"/>
              <a:gd name="connsiteY491" fmla="*/ 6925077 h 8266710"/>
              <a:gd name="connsiteX492" fmla="*/ 7154793 w 8978054"/>
              <a:gd name="connsiteY492" fmla="*/ 6876612 h 8266710"/>
              <a:gd name="connsiteX493" fmla="*/ 7208309 w 8978054"/>
              <a:gd name="connsiteY493" fmla="*/ 6920795 h 8266710"/>
              <a:gd name="connsiteX494" fmla="*/ 7266269 w 8978054"/>
              <a:gd name="connsiteY494" fmla="*/ 6959617 h 8266710"/>
              <a:gd name="connsiteX495" fmla="*/ 7359857 w 8978054"/>
              <a:gd name="connsiteY495" fmla="*/ 7009759 h 8266710"/>
              <a:gd name="connsiteX496" fmla="*/ 7449004 w 8978054"/>
              <a:gd name="connsiteY496" fmla="*/ 7065282 h 8266710"/>
              <a:gd name="connsiteX497" fmla="*/ 7506972 w 8978054"/>
              <a:gd name="connsiteY497" fmla="*/ 7104092 h 8266710"/>
              <a:gd name="connsiteX498" fmla="*/ 7560447 w 8978054"/>
              <a:gd name="connsiteY498" fmla="*/ 7130163 h 8266710"/>
              <a:gd name="connsiteX499" fmla="*/ 7600551 w 8978054"/>
              <a:gd name="connsiteY499" fmla="*/ 7154244 h 8266710"/>
              <a:gd name="connsiteX500" fmla="*/ 7627315 w 8978054"/>
              <a:gd name="connsiteY500" fmla="*/ 7176340 h 8266710"/>
              <a:gd name="connsiteX501" fmla="*/ 7654113 w 8978054"/>
              <a:gd name="connsiteY501" fmla="*/ 7216541 h 8266710"/>
              <a:gd name="connsiteX502" fmla="*/ 7493742 w 8978054"/>
              <a:gd name="connsiteY502" fmla="*/ 7156447 h 8266710"/>
              <a:gd name="connsiteX503" fmla="*/ 7315496 w 8978054"/>
              <a:gd name="connsiteY503" fmla="*/ 7072584 h 8266710"/>
              <a:gd name="connsiteX504" fmla="*/ 7431470 w 8978054"/>
              <a:gd name="connsiteY504" fmla="*/ 7177361 h 8266710"/>
              <a:gd name="connsiteX505" fmla="*/ 7601036 w 8978054"/>
              <a:gd name="connsiteY505" fmla="*/ 7353507 h 8266710"/>
              <a:gd name="connsiteX506" fmla="*/ 7574401 w 8978054"/>
              <a:gd name="connsiteY506" fmla="*/ 7385766 h 8266710"/>
              <a:gd name="connsiteX507" fmla="*/ 7529897 w 8978054"/>
              <a:gd name="connsiteY507" fmla="*/ 7385177 h 8266710"/>
              <a:gd name="connsiteX508" fmla="*/ 7717333 w 8978054"/>
              <a:gd name="connsiteY508" fmla="*/ 7594173 h 8266710"/>
              <a:gd name="connsiteX509" fmla="*/ 7761934 w 8978054"/>
              <a:gd name="connsiteY509" fmla="*/ 7630994 h 8266710"/>
              <a:gd name="connsiteX510" fmla="*/ 7797602 w 8978054"/>
              <a:gd name="connsiteY510" fmla="*/ 7660444 h 8266710"/>
              <a:gd name="connsiteX511" fmla="*/ 7815442 w 8978054"/>
              <a:gd name="connsiteY511" fmla="*/ 7675170 h 8266710"/>
              <a:gd name="connsiteX512" fmla="*/ 7815494 w 8978054"/>
              <a:gd name="connsiteY512" fmla="*/ 7693290 h 8266710"/>
              <a:gd name="connsiteX513" fmla="*/ 7779906 w 8978054"/>
              <a:gd name="connsiteY513" fmla="*/ 7700064 h 8266710"/>
              <a:gd name="connsiteX514" fmla="*/ 7583924 w 8978054"/>
              <a:gd name="connsiteY514" fmla="*/ 7646740 h 8266710"/>
              <a:gd name="connsiteX515" fmla="*/ 7566165 w 8978054"/>
              <a:gd name="connsiteY515" fmla="*/ 7668249 h 8266710"/>
              <a:gd name="connsiteX516" fmla="*/ 7521704 w 8978054"/>
              <a:gd name="connsiteY516" fmla="*/ 7685773 h 8266710"/>
              <a:gd name="connsiteX517" fmla="*/ 7379162 w 8978054"/>
              <a:gd name="connsiteY517" fmla="*/ 7640417 h 8266710"/>
              <a:gd name="connsiteX518" fmla="*/ 7379247 w 8978054"/>
              <a:gd name="connsiteY518" fmla="*/ 7676641 h 8266710"/>
              <a:gd name="connsiteX519" fmla="*/ 7348267 w 8978054"/>
              <a:gd name="connsiteY519" fmla="*/ 7750512 h 8266710"/>
              <a:gd name="connsiteX520" fmla="*/ 7459830 w 8978054"/>
              <a:gd name="connsiteY520" fmla="*/ 7869743 h 8266710"/>
              <a:gd name="connsiteX521" fmla="*/ 7575827 w 8978054"/>
              <a:gd name="connsiteY521" fmla="*/ 7983586 h 8266710"/>
              <a:gd name="connsiteX522" fmla="*/ 7575911 w 8978054"/>
              <a:gd name="connsiteY522" fmla="*/ 8019811 h 8266710"/>
              <a:gd name="connsiteX523" fmla="*/ 7593800 w 8978054"/>
              <a:gd name="connsiteY523" fmla="*/ 8052657 h 8266710"/>
              <a:gd name="connsiteX524" fmla="*/ 7495804 w 8978054"/>
              <a:gd name="connsiteY524" fmla="*/ 8025999 h 8266710"/>
              <a:gd name="connsiteX525" fmla="*/ 7371097 w 8978054"/>
              <a:gd name="connsiteY525" fmla="*/ 7995366 h 8266710"/>
              <a:gd name="connsiteX526" fmla="*/ 7406779 w 8978054"/>
              <a:gd name="connsiteY526" fmla="*/ 8024825 h 8266710"/>
              <a:gd name="connsiteX527" fmla="*/ 7451378 w 8978054"/>
              <a:gd name="connsiteY527" fmla="*/ 8061646 h 8266710"/>
              <a:gd name="connsiteX528" fmla="*/ 7371279 w 8978054"/>
              <a:gd name="connsiteY528" fmla="*/ 8067825 h 8266710"/>
              <a:gd name="connsiteX529" fmla="*/ 7291179 w 8978054"/>
              <a:gd name="connsiteY529" fmla="*/ 8074020 h 8266710"/>
              <a:gd name="connsiteX530" fmla="*/ 7300141 w 8978054"/>
              <a:gd name="connsiteY530" fmla="*/ 8099495 h 8266710"/>
              <a:gd name="connsiteX531" fmla="*/ 7273464 w 8978054"/>
              <a:gd name="connsiteY531" fmla="*/ 8113625 h 8266710"/>
              <a:gd name="connsiteX532" fmla="*/ 6765174 w 8978054"/>
              <a:gd name="connsiteY532" fmla="*/ 7748230 h 8266710"/>
              <a:gd name="connsiteX533" fmla="*/ 6431556 w 8978054"/>
              <a:gd name="connsiteY533" fmla="*/ 7488057 h 8266710"/>
              <a:gd name="connsiteX534" fmla="*/ 6387567 w 8978054"/>
              <a:gd name="connsiteY534" fmla="*/ 7459992 h 8266710"/>
              <a:gd name="connsiteX535" fmla="*/ 6347648 w 8978054"/>
              <a:gd name="connsiteY535" fmla="*/ 7442100 h 8266710"/>
              <a:gd name="connsiteX536" fmla="*/ 6293746 w 8978054"/>
              <a:gd name="connsiteY536" fmla="*/ 7412939 h 8266710"/>
              <a:gd name="connsiteX537" fmla="*/ 6142450 w 8978054"/>
              <a:gd name="connsiteY537" fmla="*/ 7341755 h 8266710"/>
              <a:gd name="connsiteX538" fmla="*/ 6240891 w 8978054"/>
              <a:gd name="connsiteY538" fmla="*/ 7430690 h 8266710"/>
              <a:gd name="connsiteX539" fmla="*/ 6384818 w 8978054"/>
              <a:gd name="connsiteY539" fmla="*/ 7580203 h 8266710"/>
              <a:gd name="connsiteX540" fmla="*/ 6362211 w 8978054"/>
              <a:gd name="connsiteY540" fmla="*/ 7607585 h 8266710"/>
              <a:gd name="connsiteX541" fmla="*/ 6324437 w 8978054"/>
              <a:gd name="connsiteY541" fmla="*/ 7607086 h 8266710"/>
              <a:gd name="connsiteX542" fmla="*/ 6483533 w 8978054"/>
              <a:gd name="connsiteY542" fmla="*/ 7784482 h 8266710"/>
              <a:gd name="connsiteX543" fmla="*/ 6521388 w 8978054"/>
              <a:gd name="connsiteY543" fmla="*/ 7815736 h 8266710"/>
              <a:gd name="connsiteX544" fmla="*/ 6551667 w 8978054"/>
              <a:gd name="connsiteY544" fmla="*/ 7840734 h 8266710"/>
              <a:gd name="connsiteX545" fmla="*/ 6566807 w 8978054"/>
              <a:gd name="connsiteY545" fmla="*/ 7853232 h 8266710"/>
              <a:gd name="connsiteX546" fmla="*/ 6566851 w 8978054"/>
              <a:gd name="connsiteY546" fmla="*/ 7868614 h 8266710"/>
              <a:gd name="connsiteX547" fmla="*/ 6536646 w 8978054"/>
              <a:gd name="connsiteY547" fmla="*/ 7874364 h 8266710"/>
              <a:gd name="connsiteX548" fmla="*/ 6370294 w 8978054"/>
              <a:gd name="connsiteY548" fmla="*/ 7829101 h 8266710"/>
              <a:gd name="connsiteX549" fmla="*/ 6355220 w 8978054"/>
              <a:gd name="connsiteY549" fmla="*/ 7847359 h 8266710"/>
              <a:gd name="connsiteX550" fmla="*/ 6317481 w 8978054"/>
              <a:gd name="connsiteY550" fmla="*/ 7862234 h 8266710"/>
              <a:gd name="connsiteX551" fmla="*/ 6196491 w 8978054"/>
              <a:gd name="connsiteY551" fmla="*/ 7823732 h 8266710"/>
              <a:gd name="connsiteX552" fmla="*/ 6196563 w 8978054"/>
              <a:gd name="connsiteY552" fmla="*/ 7854481 h 8266710"/>
              <a:gd name="connsiteX553" fmla="*/ 6170268 w 8978054"/>
              <a:gd name="connsiteY553" fmla="*/ 7917185 h 8266710"/>
              <a:gd name="connsiteX554" fmla="*/ 6264962 w 8978054"/>
              <a:gd name="connsiteY554" fmla="*/ 8018388 h 8266710"/>
              <a:gd name="connsiteX555" fmla="*/ 6363420 w 8978054"/>
              <a:gd name="connsiteY555" fmla="*/ 8115018 h 8266710"/>
              <a:gd name="connsiteX556" fmla="*/ 6363493 w 8978054"/>
              <a:gd name="connsiteY556" fmla="*/ 8145766 h 8266710"/>
              <a:gd name="connsiteX557" fmla="*/ 6378677 w 8978054"/>
              <a:gd name="connsiteY557" fmla="*/ 8173645 h 8266710"/>
              <a:gd name="connsiteX558" fmla="*/ 6295497 w 8978054"/>
              <a:gd name="connsiteY558" fmla="*/ 8151019 h 8266710"/>
              <a:gd name="connsiteX559" fmla="*/ 6189646 w 8978054"/>
              <a:gd name="connsiteY559" fmla="*/ 8125016 h 8266710"/>
              <a:gd name="connsiteX560" fmla="*/ 6219932 w 8978054"/>
              <a:gd name="connsiteY560" fmla="*/ 8150022 h 8266710"/>
              <a:gd name="connsiteX561" fmla="*/ 6257788 w 8978054"/>
              <a:gd name="connsiteY561" fmla="*/ 8181275 h 8266710"/>
              <a:gd name="connsiteX562" fmla="*/ 6189800 w 8978054"/>
              <a:gd name="connsiteY562" fmla="*/ 8186520 h 8266710"/>
              <a:gd name="connsiteX563" fmla="*/ 6121811 w 8978054"/>
              <a:gd name="connsiteY563" fmla="*/ 8191779 h 8266710"/>
              <a:gd name="connsiteX564" fmla="*/ 6129417 w 8978054"/>
              <a:gd name="connsiteY564" fmla="*/ 8213402 h 8266710"/>
              <a:gd name="connsiteX565" fmla="*/ 6106774 w 8978054"/>
              <a:gd name="connsiteY565" fmla="*/ 8225396 h 8266710"/>
              <a:gd name="connsiteX566" fmla="*/ 5675335 w 8978054"/>
              <a:gd name="connsiteY566" fmla="*/ 7915248 h 8266710"/>
              <a:gd name="connsiteX567" fmla="*/ 5338473 w 8978054"/>
              <a:gd name="connsiteY567" fmla="*/ 7660159 h 8266710"/>
              <a:gd name="connsiteX568" fmla="*/ 5145469 w 8978054"/>
              <a:gd name="connsiteY568" fmla="*/ 7523837 h 8266710"/>
              <a:gd name="connsiteX569" fmla="*/ 5001592 w 8978054"/>
              <a:gd name="connsiteY569" fmla="*/ 7389694 h 8266710"/>
              <a:gd name="connsiteX570" fmla="*/ 4910660 w 8978054"/>
              <a:gd name="connsiteY570" fmla="*/ 7283935 h 8266710"/>
              <a:gd name="connsiteX571" fmla="*/ 4789420 w 8978054"/>
              <a:gd name="connsiteY571" fmla="*/ 7137792 h 8266710"/>
              <a:gd name="connsiteX572" fmla="*/ 4827275 w 8978054"/>
              <a:gd name="connsiteY572" fmla="*/ 7169046 h 8266710"/>
              <a:gd name="connsiteX573" fmla="*/ 4910476 w 8978054"/>
              <a:gd name="connsiteY573" fmla="*/ 7207049 h 8266710"/>
              <a:gd name="connsiteX574" fmla="*/ 4736269 w 8978054"/>
              <a:gd name="connsiteY574" fmla="*/ 7032537 h 8266710"/>
              <a:gd name="connsiteX575" fmla="*/ 4516765 w 8978054"/>
              <a:gd name="connsiteY575" fmla="*/ 6874339 h 8266710"/>
              <a:gd name="connsiteX576" fmla="*/ 4403259 w 8978054"/>
              <a:gd name="connsiteY576" fmla="*/ 6803636 h 8266710"/>
              <a:gd name="connsiteX577" fmla="*/ 4145808 w 8978054"/>
              <a:gd name="connsiteY577" fmla="*/ 6575741 h 8266710"/>
              <a:gd name="connsiteX578" fmla="*/ 4098565 w 8978054"/>
              <a:gd name="connsiteY578" fmla="*/ 6532812 h 8266710"/>
              <a:gd name="connsiteX579" fmla="*/ 3986534 w 8978054"/>
              <a:gd name="connsiteY579" fmla="*/ 6626895 h 8266710"/>
              <a:gd name="connsiteX580" fmla="*/ 3839886 w 8978054"/>
              <a:gd name="connsiteY580" fmla="*/ 6721727 h 8266710"/>
              <a:gd name="connsiteX581" fmla="*/ 3773608 w 8978054"/>
              <a:gd name="connsiteY581" fmla="*/ 6750408 h 8266710"/>
              <a:gd name="connsiteX582" fmla="*/ 3684299 w 8978054"/>
              <a:gd name="connsiteY582" fmla="*/ 6823917 h 8266710"/>
              <a:gd name="connsiteX583" fmla="*/ 3332241 w 8978054"/>
              <a:gd name="connsiteY583" fmla="*/ 7087807 h 8266710"/>
              <a:gd name="connsiteX584" fmla="*/ 3341169 w 8978054"/>
              <a:gd name="connsiteY584" fmla="*/ 7080456 h 8266710"/>
              <a:gd name="connsiteX585" fmla="*/ 3379468 w 8978054"/>
              <a:gd name="connsiteY585" fmla="*/ 7035999 h 8266710"/>
              <a:gd name="connsiteX586" fmla="*/ 3274891 w 8978054"/>
              <a:gd name="connsiteY586" fmla="*/ 7109138 h 8266710"/>
              <a:gd name="connsiteX587" fmla="*/ 3265954 w 8978054"/>
              <a:gd name="connsiteY587" fmla="*/ 7116494 h 8266710"/>
              <a:gd name="connsiteX588" fmla="*/ 3257024 w 8978054"/>
              <a:gd name="connsiteY588" fmla="*/ 7123844 h 8266710"/>
              <a:gd name="connsiteX589" fmla="*/ 3248096 w 8978054"/>
              <a:gd name="connsiteY589" fmla="*/ 7131193 h 8266710"/>
              <a:gd name="connsiteX590" fmla="*/ 3074650 w 8978054"/>
              <a:gd name="connsiteY590" fmla="*/ 7248080 h 8266710"/>
              <a:gd name="connsiteX591" fmla="*/ 3604140 w 8978054"/>
              <a:gd name="connsiteY591" fmla="*/ 6799317 h 8266710"/>
              <a:gd name="connsiteX592" fmla="*/ 3674992 w 8978054"/>
              <a:gd name="connsiteY592" fmla="*/ 6721602 h 8266710"/>
              <a:gd name="connsiteX593" fmla="*/ 3760528 w 8978054"/>
              <a:gd name="connsiteY593" fmla="*/ 6625313 h 8266710"/>
              <a:gd name="connsiteX594" fmla="*/ 3814707 w 8978054"/>
              <a:gd name="connsiteY594" fmla="*/ 6600131 h 8266710"/>
              <a:gd name="connsiteX595" fmla="*/ 3872057 w 8978054"/>
              <a:gd name="connsiteY595" fmla="*/ 6578799 h 8266710"/>
              <a:gd name="connsiteX596" fmla="*/ 3759723 w 8978054"/>
              <a:gd name="connsiteY596" fmla="*/ 6697143 h 8266710"/>
              <a:gd name="connsiteX597" fmla="*/ 3694630 w 8978054"/>
              <a:gd name="connsiteY597" fmla="*/ 6763658 h 8266710"/>
              <a:gd name="connsiteX598" fmla="*/ 3891105 w 8978054"/>
              <a:gd name="connsiteY598" fmla="*/ 6601942 h 8266710"/>
              <a:gd name="connsiteX599" fmla="*/ 3969245 w 8978054"/>
              <a:gd name="connsiteY599" fmla="*/ 6537626 h 8266710"/>
              <a:gd name="connsiteX600" fmla="*/ 4040154 w 8978054"/>
              <a:gd name="connsiteY600" fmla="*/ 6479262 h 8266710"/>
              <a:gd name="connsiteX601" fmla="*/ 3988671 w 8978054"/>
              <a:gd name="connsiteY601" fmla="*/ 6430667 h 8266710"/>
              <a:gd name="connsiteX602" fmla="*/ 3981170 w 8978054"/>
              <a:gd name="connsiteY602" fmla="*/ 6422936 h 8266710"/>
              <a:gd name="connsiteX603" fmla="*/ 3912303 w 8978054"/>
              <a:gd name="connsiteY603" fmla="*/ 6486647 h 8266710"/>
              <a:gd name="connsiteX604" fmla="*/ 3873453 w 8978054"/>
              <a:gd name="connsiteY604" fmla="*/ 6525904 h 8266710"/>
              <a:gd name="connsiteX605" fmla="*/ 3831391 w 8978054"/>
              <a:gd name="connsiteY605" fmla="*/ 6547591 h 8266710"/>
              <a:gd name="connsiteX606" fmla="*/ 3860753 w 8978054"/>
              <a:gd name="connsiteY606" fmla="*/ 6510474 h 8266710"/>
              <a:gd name="connsiteX607" fmla="*/ 3827619 w 8978054"/>
              <a:gd name="connsiteY607" fmla="*/ 6524810 h 8266710"/>
              <a:gd name="connsiteX608" fmla="*/ 3830200 w 8978054"/>
              <a:gd name="connsiteY608" fmla="*/ 6509749 h 8266710"/>
              <a:gd name="connsiteX609" fmla="*/ 3877436 w 8978054"/>
              <a:gd name="connsiteY609" fmla="*/ 6457935 h 8266710"/>
              <a:gd name="connsiteX610" fmla="*/ 3949080 w 8978054"/>
              <a:gd name="connsiteY610" fmla="*/ 6388620 h 8266710"/>
              <a:gd name="connsiteX611" fmla="*/ 3941314 w 8978054"/>
              <a:gd name="connsiteY611" fmla="*/ 6376225 h 8266710"/>
              <a:gd name="connsiteX612" fmla="*/ 3956797 w 8978054"/>
              <a:gd name="connsiteY612" fmla="*/ 6381154 h 8266710"/>
              <a:gd name="connsiteX613" fmla="*/ 4004932 w 8978054"/>
              <a:gd name="connsiteY613" fmla="*/ 6334584 h 8266710"/>
              <a:gd name="connsiteX614" fmla="*/ 3967559 w 8978054"/>
              <a:gd name="connsiteY614" fmla="*/ 6306127 h 8266710"/>
              <a:gd name="connsiteX615" fmla="*/ 3884001 w 8978054"/>
              <a:gd name="connsiteY615" fmla="*/ 6374902 h 8266710"/>
              <a:gd name="connsiteX616" fmla="*/ 3895511 w 8978054"/>
              <a:gd name="connsiteY616" fmla="*/ 6352492 h 8266710"/>
              <a:gd name="connsiteX617" fmla="*/ 3936394 w 8978054"/>
              <a:gd name="connsiteY617" fmla="*/ 6292958 h 8266710"/>
              <a:gd name="connsiteX618" fmla="*/ 3653201 w 8978054"/>
              <a:gd name="connsiteY618" fmla="*/ 6513114 h 8266710"/>
              <a:gd name="connsiteX619" fmla="*/ 3519238 w 8978054"/>
              <a:gd name="connsiteY619" fmla="*/ 6623377 h 8266710"/>
              <a:gd name="connsiteX620" fmla="*/ 3620058 w 8978054"/>
              <a:gd name="connsiteY620" fmla="*/ 6527459 h 8266710"/>
              <a:gd name="connsiteX621" fmla="*/ 3855979 w 8978054"/>
              <a:gd name="connsiteY621" fmla="*/ 6309019 h 8266710"/>
              <a:gd name="connsiteX622" fmla="*/ 3910863 w 8978054"/>
              <a:gd name="connsiteY622" fmla="*/ 6263030 h 8266710"/>
              <a:gd name="connsiteX623" fmla="*/ 3894881 w 8978054"/>
              <a:gd name="connsiteY623" fmla="*/ 6251463 h 8266710"/>
              <a:gd name="connsiteX624" fmla="*/ 3882312 w 8978054"/>
              <a:gd name="connsiteY624" fmla="*/ 6261665 h 8266710"/>
              <a:gd name="connsiteX625" fmla="*/ 3857971 w 8978054"/>
              <a:gd name="connsiteY625" fmla="*/ 6281534 h 8266710"/>
              <a:gd name="connsiteX626" fmla="*/ 3857996 w 8978054"/>
              <a:gd name="connsiteY626" fmla="*/ 6292095 h 8266710"/>
              <a:gd name="connsiteX627" fmla="*/ 3842885 w 8978054"/>
              <a:gd name="connsiteY627" fmla="*/ 6294963 h 8266710"/>
              <a:gd name="connsiteX628" fmla="*/ 3842884 w 8978054"/>
              <a:gd name="connsiteY628" fmla="*/ 6293850 h 8266710"/>
              <a:gd name="connsiteX629" fmla="*/ 3732925 w 8978054"/>
              <a:gd name="connsiteY629" fmla="*/ 6383610 h 8266710"/>
              <a:gd name="connsiteX630" fmla="*/ 3353532 w 8978054"/>
              <a:gd name="connsiteY630" fmla="*/ 6695074 h 8266710"/>
              <a:gd name="connsiteX631" fmla="*/ 3139200 w 8978054"/>
              <a:gd name="connsiteY631" fmla="*/ 6871489 h 8266710"/>
              <a:gd name="connsiteX632" fmla="*/ 2513630 w 8978054"/>
              <a:gd name="connsiteY632" fmla="*/ 7567527 h 8266710"/>
              <a:gd name="connsiteX633" fmla="*/ 2490608 w 8978054"/>
              <a:gd name="connsiteY633" fmla="*/ 7612347 h 8266710"/>
              <a:gd name="connsiteX634" fmla="*/ 2440790 w 8978054"/>
              <a:gd name="connsiteY634" fmla="*/ 7679224 h 8266710"/>
              <a:gd name="connsiteX635" fmla="*/ 2411419 w 8978054"/>
              <a:gd name="connsiteY635" fmla="*/ 7716348 h 8266710"/>
              <a:gd name="connsiteX636" fmla="*/ 2407646 w 8978054"/>
              <a:gd name="connsiteY636" fmla="*/ 7693568 h 8266710"/>
              <a:gd name="connsiteX637" fmla="*/ 2402701 w 8978054"/>
              <a:gd name="connsiteY637" fmla="*/ 7632947 h 8266710"/>
              <a:gd name="connsiteX638" fmla="*/ 2354875 w 8978054"/>
              <a:gd name="connsiteY638" fmla="*/ 7665848 h 8266710"/>
              <a:gd name="connsiteX639" fmla="*/ 2294133 w 8978054"/>
              <a:gd name="connsiteY639" fmla="*/ 7774064 h 8266710"/>
              <a:gd name="connsiteX640" fmla="*/ 2250668 w 8978054"/>
              <a:gd name="connsiteY640" fmla="*/ 7848659 h 8266710"/>
              <a:gd name="connsiteX641" fmla="*/ 2227855 w 8978054"/>
              <a:gd name="connsiteY641" fmla="*/ 7802744 h 8266710"/>
              <a:gd name="connsiteX642" fmla="*/ 2415602 w 8978054"/>
              <a:gd name="connsiteY642" fmla="*/ 7557635 h 8266710"/>
              <a:gd name="connsiteX643" fmla="*/ 2441810 w 8978054"/>
              <a:gd name="connsiteY643" fmla="*/ 7516666 h 8266710"/>
              <a:gd name="connsiteX644" fmla="*/ 2470593 w 8978054"/>
              <a:gd name="connsiteY644" fmla="*/ 7460628 h 8266710"/>
              <a:gd name="connsiteX645" fmla="*/ 2497389 w 8978054"/>
              <a:gd name="connsiteY645" fmla="*/ 7438574 h 8266710"/>
              <a:gd name="connsiteX646" fmla="*/ 2496200 w 8978054"/>
              <a:gd name="connsiteY646" fmla="*/ 7400733 h 8266710"/>
              <a:gd name="connsiteX647" fmla="*/ 2501363 w 8978054"/>
              <a:gd name="connsiteY647" fmla="*/ 7370610 h 8266710"/>
              <a:gd name="connsiteX648" fmla="*/ 2463759 w 8978054"/>
              <a:gd name="connsiteY648" fmla="*/ 7388625 h 8266710"/>
              <a:gd name="connsiteX649" fmla="*/ 2373747 w 8978054"/>
              <a:gd name="connsiteY649" fmla="*/ 7488585 h 8266710"/>
              <a:gd name="connsiteX650" fmla="*/ 2344378 w 8978054"/>
              <a:gd name="connsiteY650" fmla="*/ 7525693 h 8266710"/>
              <a:gd name="connsiteX651" fmla="*/ 2343194 w 8978054"/>
              <a:gd name="connsiteY651" fmla="*/ 7487860 h 8266710"/>
              <a:gd name="connsiteX652" fmla="*/ 2359871 w 8978054"/>
              <a:gd name="connsiteY652" fmla="*/ 7435313 h 8266710"/>
              <a:gd name="connsiteX653" fmla="*/ 2276911 w 8978054"/>
              <a:gd name="connsiteY653" fmla="*/ 7516533 h 8266710"/>
              <a:gd name="connsiteX654" fmla="*/ 2119714 w 8978054"/>
              <a:gd name="connsiteY654" fmla="*/ 7762367 h 8266710"/>
              <a:gd name="connsiteX655" fmla="*/ 2099266 w 8978054"/>
              <a:gd name="connsiteY655" fmla="*/ 7792134 h 8266710"/>
              <a:gd name="connsiteX656" fmla="*/ 2035579 w 8978054"/>
              <a:gd name="connsiteY656" fmla="*/ 7805747 h 8266710"/>
              <a:gd name="connsiteX657" fmla="*/ 1999854 w 8978054"/>
              <a:gd name="connsiteY657" fmla="*/ 7835152 h 8266710"/>
              <a:gd name="connsiteX658" fmla="*/ 1950027 w 8978054"/>
              <a:gd name="connsiteY658" fmla="*/ 7902034 h 8266710"/>
              <a:gd name="connsiteX659" fmla="*/ 1905381 w 8978054"/>
              <a:gd name="connsiteY659" fmla="*/ 7938781 h 8266710"/>
              <a:gd name="connsiteX660" fmla="*/ 1896451 w 8978054"/>
              <a:gd name="connsiteY660" fmla="*/ 7946131 h 8266710"/>
              <a:gd name="connsiteX661" fmla="*/ 1679312 w 8978054"/>
              <a:gd name="connsiteY661" fmla="*/ 8228358 h 8266710"/>
              <a:gd name="connsiteX662" fmla="*/ 1619382 w 8978054"/>
              <a:gd name="connsiteY662" fmla="*/ 8264749 h 8266710"/>
              <a:gd name="connsiteX663" fmla="*/ 1621963 w 8978054"/>
              <a:gd name="connsiteY663" fmla="*/ 8249688 h 8266710"/>
              <a:gd name="connsiteX664" fmla="*/ 1835332 w 8978054"/>
              <a:gd name="connsiteY664" fmla="*/ 7944681 h 8266710"/>
              <a:gd name="connsiteX665" fmla="*/ 2085607 w 8978054"/>
              <a:gd name="connsiteY665" fmla="*/ 7648119 h 8266710"/>
              <a:gd name="connsiteX666" fmla="*/ 2223544 w 8978054"/>
              <a:gd name="connsiteY666" fmla="*/ 7469894 h 8266710"/>
              <a:gd name="connsiteX667" fmla="*/ 2324363 w 8978054"/>
              <a:gd name="connsiteY667" fmla="*/ 7373973 h 8266710"/>
              <a:gd name="connsiteX668" fmla="*/ 2383119 w 8978054"/>
              <a:gd name="connsiteY668" fmla="*/ 7299742 h 8266710"/>
              <a:gd name="connsiteX669" fmla="*/ 2374181 w 8978054"/>
              <a:gd name="connsiteY669" fmla="*/ 7307099 h 8266710"/>
              <a:gd name="connsiteX670" fmla="*/ 2278520 w 8978054"/>
              <a:gd name="connsiteY670" fmla="*/ 7372888 h 8266710"/>
              <a:gd name="connsiteX671" fmla="*/ 2167595 w 8978054"/>
              <a:gd name="connsiteY671" fmla="*/ 7438316 h 8266710"/>
              <a:gd name="connsiteX672" fmla="*/ 2204713 w 8978054"/>
              <a:gd name="connsiteY672" fmla="*/ 7356008 h 8266710"/>
              <a:gd name="connsiteX673" fmla="*/ 2245601 w 8978054"/>
              <a:gd name="connsiteY673" fmla="*/ 7296481 h 8266710"/>
              <a:gd name="connsiteX674" fmla="*/ 2209875 w 8978054"/>
              <a:gd name="connsiteY674" fmla="*/ 7325886 h 8266710"/>
              <a:gd name="connsiteX675" fmla="*/ 2167812 w 8978054"/>
              <a:gd name="connsiteY675" fmla="*/ 7347571 h 8266710"/>
              <a:gd name="connsiteX676" fmla="*/ 2107874 w 8978054"/>
              <a:gd name="connsiteY676" fmla="*/ 7383972 h 8266710"/>
              <a:gd name="connsiteX677" fmla="*/ 2013401 w 8978054"/>
              <a:gd name="connsiteY677" fmla="*/ 7487601 h 8266710"/>
              <a:gd name="connsiteX678" fmla="*/ 1968747 w 8978054"/>
              <a:gd name="connsiteY678" fmla="*/ 7524357 h 8266710"/>
              <a:gd name="connsiteX679" fmla="*/ 1971336 w 8978054"/>
              <a:gd name="connsiteY679" fmla="*/ 7509288 h 8266710"/>
              <a:gd name="connsiteX680" fmla="*/ 1956053 w 8978054"/>
              <a:gd name="connsiteY680" fmla="*/ 7508933 h 8266710"/>
              <a:gd name="connsiteX681" fmla="*/ 1846304 w 8978054"/>
              <a:gd name="connsiteY681" fmla="*/ 7612202 h 8266710"/>
              <a:gd name="connsiteX682" fmla="*/ 1673934 w 8978054"/>
              <a:gd name="connsiteY682" fmla="*/ 7812293 h 8266710"/>
              <a:gd name="connsiteX683" fmla="*/ 1501557 w 8978054"/>
              <a:gd name="connsiteY683" fmla="*/ 8012394 h 8266710"/>
              <a:gd name="connsiteX684" fmla="*/ 1481122 w 8978054"/>
              <a:gd name="connsiteY684" fmla="*/ 8042162 h 8266710"/>
              <a:gd name="connsiteX685" fmla="*/ 1472193 w 8978054"/>
              <a:gd name="connsiteY685" fmla="*/ 8049511 h 8266710"/>
              <a:gd name="connsiteX686" fmla="*/ 1462074 w 8978054"/>
              <a:gd name="connsiteY686" fmla="*/ 8019020 h 8266710"/>
              <a:gd name="connsiteX687" fmla="*/ 1446798 w 8978054"/>
              <a:gd name="connsiteY687" fmla="*/ 8018657 h 8266710"/>
              <a:gd name="connsiteX688" fmla="*/ 1647463 w 8978054"/>
              <a:gd name="connsiteY688" fmla="*/ 7698235 h 8266710"/>
              <a:gd name="connsiteX689" fmla="*/ 1724072 w 8978054"/>
              <a:gd name="connsiteY689" fmla="*/ 7609296 h 8266710"/>
              <a:gd name="connsiteX690" fmla="*/ 1773888 w 8978054"/>
              <a:gd name="connsiteY690" fmla="*/ 7542420 h 8266710"/>
              <a:gd name="connsiteX691" fmla="*/ 1764960 w 8978054"/>
              <a:gd name="connsiteY691" fmla="*/ 7549769 h 8266710"/>
              <a:gd name="connsiteX692" fmla="*/ 1787990 w 8978054"/>
              <a:gd name="connsiteY692" fmla="*/ 7504941 h 8266710"/>
              <a:gd name="connsiteX693" fmla="*/ 1992205 w 8978054"/>
              <a:gd name="connsiteY693" fmla="*/ 7298034 h 8266710"/>
              <a:gd name="connsiteX694" fmla="*/ 1874926 w 8978054"/>
              <a:gd name="connsiteY694" fmla="*/ 7355758 h 8266710"/>
              <a:gd name="connsiteX695" fmla="*/ 1766568 w 8978054"/>
              <a:gd name="connsiteY695" fmla="*/ 7406124 h 8266710"/>
              <a:gd name="connsiteX696" fmla="*/ 1780670 w 8978054"/>
              <a:gd name="connsiteY696" fmla="*/ 7368645 h 8266710"/>
              <a:gd name="connsiteX697" fmla="*/ 1762803 w 8978054"/>
              <a:gd name="connsiteY697" fmla="*/ 7383351 h 8266710"/>
              <a:gd name="connsiteX698" fmla="*/ 1709219 w 8978054"/>
              <a:gd name="connsiteY698" fmla="*/ 7427455 h 8266710"/>
              <a:gd name="connsiteX699" fmla="*/ 1614748 w 8978054"/>
              <a:gd name="connsiteY699" fmla="*/ 7531085 h 8266710"/>
              <a:gd name="connsiteX700" fmla="*/ 1660593 w 8978054"/>
              <a:gd name="connsiteY700" fmla="*/ 7532172 h 8266710"/>
              <a:gd name="connsiteX701" fmla="*/ 1647682 w 8978054"/>
              <a:gd name="connsiteY701" fmla="*/ 7607492 h 8266710"/>
              <a:gd name="connsiteX702" fmla="*/ 1648864 w 8978054"/>
              <a:gd name="connsiteY702" fmla="*/ 7645325 h 8266710"/>
              <a:gd name="connsiteX703" fmla="*/ 1637344 w 8978054"/>
              <a:gd name="connsiteY703" fmla="*/ 7667744 h 8266710"/>
              <a:gd name="connsiteX704" fmla="*/ 1599255 w 8978054"/>
              <a:gd name="connsiteY704" fmla="*/ 7621465 h 8266710"/>
              <a:gd name="connsiteX705" fmla="*/ 1591733 w 8978054"/>
              <a:gd name="connsiteY705" fmla="*/ 7575914 h 8266710"/>
              <a:gd name="connsiteX706" fmla="*/ 1402996 w 8978054"/>
              <a:gd name="connsiteY706" fmla="*/ 7692439 h 8266710"/>
              <a:gd name="connsiteX707" fmla="*/ 1379965 w 8978054"/>
              <a:gd name="connsiteY707" fmla="*/ 7737267 h 8266710"/>
              <a:gd name="connsiteX708" fmla="*/ 1345431 w 8978054"/>
              <a:gd name="connsiteY708" fmla="*/ 7804513 h 8266710"/>
              <a:gd name="connsiteX709" fmla="*/ 1298195 w 8978054"/>
              <a:gd name="connsiteY709" fmla="*/ 7856329 h 8266710"/>
              <a:gd name="connsiteX710" fmla="*/ 1210076 w 8978054"/>
              <a:gd name="connsiteY710" fmla="*/ 7967678 h 8266710"/>
              <a:gd name="connsiteX711" fmla="*/ 1184464 w 8978054"/>
              <a:gd name="connsiteY711" fmla="*/ 8027566 h 8266710"/>
              <a:gd name="connsiteX712" fmla="*/ 1176935 w 8978054"/>
              <a:gd name="connsiteY712" fmla="*/ 7982007 h 8266710"/>
              <a:gd name="connsiteX713" fmla="*/ 1315088 w 8978054"/>
              <a:gd name="connsiteY713" fmla="*/ 7713038 h 8266710"/>
              <a:gd name="connsiteX714" fmla="*/ 1403213 w 8978054"/>
              <a:gd name="connsiteY714" fmla="*/ 7601697 h 8266710"/>
              <a:gd name="connsiteX715" fmla="*/ 1208138 w 8978054"/>
              <a:gd name="connsiteY715" fmla="*/ 7710503 h 8266710"/>
              <a:gd name="connsiteX716" fmla="*/ 1172413 w 8978054"/>
              <a:gd name="connsiteY716" fmla="*/ 7739908 h 8266710"/>
              <a:gd name="connsiteX717" fmla="*/ 1235143 w 8978054"/>
              <a:gd name="connsiteY717" fmla="*/ 7597712 h 8266710"/>
              <a:gd name="connsiteX718" fmla="*/ 1210938 w 8978054"/>
              <a:gd name="connsiteY718" fmla="*/ 7604699 h 8266710"/>
              <a:gd name="connsiteX719" fmla="*/ 1154981 w 8978054"/>
              <a:gd name="connsiteY719" fmla="*/ 7573127 h 8266710"/>
              <a:gd name="connsiteX720" fmla="*/ 1116891 w 8978054"/>
              <a:gd name="connsiteY720" fmla="*/ 7526850 h 8266710"/>
              <a:gd name="connsiteX721" fmla="*/ 1113118 w 8978054"/>
              <a:gd name="connsiteY721" fmla="*/ 7504069 h 8266710"/>
              <a:gd name="connsiteX722" fmla="*/ 1105596 w 8978054"/>
              <a:gd name="connsiteY722" fmla="*/ 7458518 h 8266710"/>
              <a:gd name="connsiteX723" fmla="*/ 1052014 w 8978054"/>
              <a:gd name="connsiteY723" fmla="*/ 7502621 h 8266710"/>
              <a:gd name="connsiteX724" fmla="*/ 1007360 w 8978054"/>
              <a:gd name="connsiteY724" fmla="*/ 7539375 h 8266710"/>
              <a:gd name="connsiteX725" fmla="*/ 1011223 w 8978054"/>
              <a:gd name="connsiteY725" fmla="*/ 7516783 h 8266710"/>
              <a:gd name="connsiteX726" fmla="*/ 983153 w 8978054"/>
              <a:gd name="connsiteY726" fmla="*/ 7546362 h 8266710"/>
              <a:gd name="connsiteX727" fmla="*/ 949307 w 8978054"/>
              <a:gd name="connsiteY727" fmla="*/ 7587157 h 8266710"/>
              <a:gd name="connsiteX728" fmla="*/ 906539 w 8978054"/>
              <a:gd name="connsiteY728" fmla="*/ 7635295 h 8266710"/>
              <a:gd name="connsiteX729" fmla="*/ 873396 w 8978054"/>
              <a:gd name="connsiteY729" fmla="*/ 7649638 h 8266710"/>
              <a:gd name="connsiteX730" fmla="*/ 948820 w 8978054"/>
              <a:gd name="connsiteY730" fmla="*/ 7522865 h 8266710"/>
              <a:gd name="connsiteX731" fmla="*/ 975022 w 8978054"/>
              <a:gd name="connsiteY731" fmla="*/ 7481889 h 8266710"/>
              <a:gd name="connsiteX732" fmla="*/ 1001222 w 8978054"/>
              <a:gd name="connsiteY732" fmla="*/ 7440913 h 8266710"/>
              <a:gd name="connsiteX733" fmla="*/ 1017897 w 8978054"/>
              <a:gd name="connsiteY733" fmla="*/ 7388381 h 8266710"/>
              <a:gd name="connsiteX734" fmla="*/ 741268 w 8978054"/>
              <a:gd name="connsiteY734" fmla="*/ 7525506 h 8266710"/>
              <a:gd name="connsiteX735" fmla="*/ 752773 w 8978054"/>
              <a:gd name="connsiteY735" fmla="*/ 7503087 h 8266710"/>
              <a:gd name="connsiteX736" fmla="*/ 828094 w 8978054"/>
              <a:gd name="connsiteY736" fmla="*/ 7421694 h 8266710"/>
              <a:gd name="connsiteX737" fmla="*/ 885551 w 8978054"/>
              <a:gd name="connsiteY737" fmla="*/ 7354990 h 8266710"/>
              <a:gd name="connsiteX738" fmla="*/ 872850 w 8978054"/>
              <a:gd name="connsiteY738" fmla="*/ 7339560 h 8266710"/>
              <a:gd name="connsiteX739" fmla="*/ 800226 w 8978054"/>
              <a:gd name="connsiteY739" fmla="*/ 7360529 h 8266710"/>
              <a:gd name="connsiteX740" fmla="*/ 887646 w 8978054"/>
              <a:gd name="connsiteY740" fmla="*/ 7275639 h 8266710"/>
              <a:gd name="connsiteX741" fmla="*/ 1040165 w 8978054"/>
              <a:gd name="connsiteY741" fmla="*/ 7124219 h 8266710"/>
              <a:gd name="connsiteX742" fmla="*/ 1101502 w 8978054"/>
              <a:gd name="connsiteY742" fmla="*/ 7034924 h 8266710"/>
              <a:gd name="connsiteX743" fmla="*/ 1079879 w 8978054"/>
              <a:gd name="connsiteY743" fmla="*/ 7026851 h 8266710"/>
              <a:gd name="connsiteX744" fmla="*/ 1133462 w 8978054"/>
              <a:gd name="connsiteY744" fmla="*/ 6982748 h 8266710"/>
              <a:gd name="connsiteX745" fmla="*/ 1299369 w 8978054"/>
              <a:gd name="connsiteY745" fmla="*/ 6820306 h 8266710"/>
              <a:gd name="connsiteX746" fmla="*/ 1143783 w 8978054"/>
              <a:gd name="connsiteY746" fmla="*/ 6922495 h 8266710"/>
              <a:gd name="connsiteX747" fmla="*/ 1104301 w 8978054"/>
              <a:gd name="connsiteY747" fmla="*/ 6929120 h 8266710"/>
              <a:gd name="connsiteX748" fmla="*/ 857035 w 8978054"/>
              <a:gd name="connsiteY748" fmla="*/ 7029128 h 8266710"/>
              <a:gd name="connsiteX749" fmla="*/ 688537 w 8978054"/>
              <a:gd name="connsiteY749" fmla="*/ 7206636 h 8266710"/>
              <a:gd name="connsiteX750" fmla="*/ 641300 w 8978054"/>
              <a:gd name="connsiteY750" fmla="*/ 7258452 h 8266710"/>
              <a:gd name="connsiteX751" fmla="*/ 643891 w 8978054"/>
              <a:gd name="connsiteY751" fmla="*/ 7243384 h 8266710"/>
              <a:gd name="connsiteX752" fmla="*/ 568670 w 8978054"/>
              <a:gd name="connsiteY752" fmla="*/ 7279413 h 8266710"/>
              <a:gd name="connsiteX753" fmla="*/ 485128 w 8978054"/>
              <a:gd name="connsiteY753" fmla="*/ 7341713 h 8266710"/>
              <a:gd name="connsiteX754" fmla="*/ 447627 w 8978054"/>
              <a:gd name="connsiteY754" fmla="*/ 7314349 h 8266710"/>
              <a:gd name="connsiteX755" fmla="*/ 432450 w 8978054"/>
              <a:gd name="connsiteY755" fmla="*/ 7268624 h 8266710"/>
              <a:gd name="connsiteX756" fmla="*/ 584380 w 8978054"/>
              <a:gd name="connsiteY756" fmla="*/ 7098289 h 8266710"/>
              <a:gd name="connsiteX757" fmla="*/ 677562 w 8978054"/>
              <a:gd name="connsiteY757" fmla="*/ 7002183 h 8266710"/>
              <a:gd name="connsiteX758" fmla="*/ 844768 w 8978054"/>
              <a:gd name="connsiteY758" fmla="*/ 6832211 h 8266710"/>
              <a:gd name="connsiteX759" fmla="*/ 927729 w 8978054"/>
              <a:gd name="connsiteY759" fmla="*/ 6750992 h 8266710"/>
              <a:gd name="connsiteX760" fmla="*/ 897168 w 8978054"/>
              <a:gd name="connsiteY760" fmla="*/ 6750274 h 8266710"/>
              <a:gd name="connsiteX761" fmla="*/ 860261 w 8978054"/>
              <a:gd name="connsiteY761" fmla="*/ 6741831 h 8266710"/>
              <a:gd name="connsiteX762" fmla="*/ 809260 w 8978054"/>
              <a:gd name="connsiteY762" fmla="*/ 6770873 h 8266710"/>
              <a:gd name="connsiteX763" fmla="*/ 764606 w 8978054"/>
              <a:gd name="connsiteY763" fmla="*/ 6807627 h 8266710"/>
              <a:gd name="connsiteX764" fmla="*/ 713604 w 8978054"/>
              <a:gd name="connsiteY764" fmla="*/ 6836669 h 8266710"/>
              <a:gd name="connsiteX765" fmla="*/ 462153 w 8978054"/>
              <a:gd name="connsiteY765" fmla="*/ 7095392 h 8266710"/>
              <a:gd name="connsiteX766" fmla="*/ 375319 w 8978054"/>
              <a:gd name="connsiteY766" fmla="*/ 7199210 h 8266710"/>
              <a:gd name="connsiteX767" fmla="*/ 307968 w 8978054"/>
              <a:gd name="connsiteY767" fmla="*/ 7144671 h 8266710"/>
              <a:gd name="connsiteX768" fmla="*/ 244482 w 8978054"/>
              <a:gd name="connsiteY768" fmla="*/ 7067540 h 8266710"/>
              <a:gd name="connsiteX769" fmla="*/ 381229 w 8978054"/>
              <a:gd name="connsiteY769" fmla="*/ 6851472 h 8266710"/>
              <a:gd name="connsiteX770" fmla="*/ 383810 w 8978054"/>
              <a:gd name="connsiteY770" fmla="*/ 6836411 h 8266710"/>
              <a:gd name="connsiteX771" fmla="*/ 309786 w 8978054"/>
              <a:gd name="connsiteY771" fmla="*/ 6910275 h 8266710"/>
              <a:gd name="connsiteX772" fmla="*/ 237162 w 8978054"/>
              <a:gd name="connsiteY772" fmla="*/ 6931244 h 8266710"/>
              <a:gd name="connsiteX773" fmla="*/ 237379 w 8978054"/>
              <a:gd name="connsiteY773" fmla="*/ 6840501 h 8266710"/>
              <a:gd name="connsiteX774" fmla="*/ 352501 w 8978054"/>
              <a:gd name="connsiteY774" fmla="*/ 6616361 h 8266710"/>
              <a:gd name="connsiteX775" fmla="*/ 328296 w 8978054"/>
              <a:gd name="connsiteY775" fmla="*/ 6623347 h 8266710"/>
              <a:gd name="connsiteX776" fmla="*/ 217843 w 8978054"/>
              <a:gd name="connsiteY776" fmla="*/ 6753066 h 8266710"/>
              <a:gd name="connsiteX777" fmla="*/ 116328 w 8978054"/>
              <a:gd name="connsiteY777" fmla="*/ 6875444 h 8266710"/>
              <a:gd name="connsiteX778" fmla="*/ 98470 w 8978054"/>
              <a:gd name="connsiteY778" fmla="*/ 6890143 h 8266710"/>
              <a:gd name="connsiteX779" fmla="*/ 118910 w 8978054"/>
              <a:gd name="connsiteY779" fmla="*/ 6860383 h 8266710"/>
              <a:gd name="connsiteX780" fmla="*/ 136978 w 8978054"/>
              <a:gd name="connsiteY780" fmla="*/ 6754934 h 8266710"/>
              <a:gd name="connsiteX781" fmla="*/ 64352 w 8978054"/>
              <a:gd name="connsiteY781" fmla="*/ 6775902 h 8266710"/>
              <a:gd name="connsiteX782" fmla="*/ 8404 w 8978054"/>
              <a:gd name="connsiteY782" fmla="*/ 6744325 h 8266710"/>
              <a:gd name="connsiteX783" fmla="*/ 72318 w 8978054"/>
              <a:gd name="connsiteY783" fmla="*/ 6639962 h 8266710"/>
              <a:gd name="connsiteX784" fmla="*/ 329148 w 8978054"/>
              <a:gd name="connsiteY784" fmla="*/ 6260375 h 8266710"/>
              <a:gd name="connsiteX785" fmla="*/ 446645 w 8978054"/>
              <a:gd name="connsiteY785" fmla="*/ 6111909 h 8266710"/>
              <a:gd name="connsiteX786" fmla="*/ 492298 w 8978054"/>
              <a:gd name="connsiteY786" fmla="*/ 6058167 h 8266710"/>
              <a:gd name="connsiteX787" fmla="*/ 537891 w 8978054"/>
              <a:gd name="connsiteY787" fmla="*/ 6011945 h 8266710"/>
              <a:gd name="connsiteX788" fmla="*/ 518660 w 8978054"/>
              <a:gd name="connsiteY788" fmla="*/ 5988581 h 8266710"/>
              <a:gd name="connsiteX789" fmla="*/ 553639 w 8978054"/>
              <a:gd name="connsiteY789" fmla="*/ 5941200 h 8266710"/>
              <a:gd name="connsiteX790" fmla="*/ 404790 w 8978054"/>
              <a:gd name="connsiteY790" fmla="*/ 6076415 h 8266710"/>
              <a:gd name="connsiteX791" fmla="*/ 99750 w 8978054"/>
              <a:gd name="connsiteY791" fmla="*/ 6345677 h 8266710"/>
              <a:gd name="connsiteX792" fmla="*/ 4094 w 8978054"/>
              <a:gd name="connsiteY792" fmla="*/ 6411475 h 8266710"/>
              <a:gd name="connsiteX793" fmla="*/ 186685 w 8978054"/>
              <a:gd name="connsiteY793" fmla="*/ 6196494 h 8266710"/>
              <a:gd name="connsiteX794" fmla="*/ 269646 w 8978054"/>
              <a:gd name="connsiteY794" fmla="*/ 6115274 h 8266710"/>
              <a:gd name="connsiteX795" fmla="*/ 230154 w 8978054"/>
              <a:gd name="connsiteY795" fmla="*/ 6121906 h 8266710"/>
              <a:gd name="connsiteX796" fmla="*/ 489651 w 8978054"/>
              <a:gd name="connsiteY796" fmla="*/ 5879206 h 8266710"/>
              <a:gd name="connsiteX797" fmla="*/ 505619 w 8978054"/>
              <a:gd name="connsiteY797" fmla="*/ 5864108 h 8266710"/>
              <a:gd name="connsiteX798" fmla="*/ 498029 w 8978054"/>
              <a:gd name="connsiteY798" fmla="*/ 5845795 h 8266710"/>
              <a:gd name="connsiteX799" fmla="*/ 513092 w 8978054"/>
              <a:gd name="connsiteY799" fmla="*/ 5810579 h 8266710"/>
              <a:gd name="connsiteX800" fmla="*/ 603348 w 8978054"/>
              <a:gd name="connsiteY800" fmla="*/ 5634850 h 8266710"/>
              <a:gd name="connsiteX801" fmla="*/ 584370 w 8978054"/>
              <a:gd name="connsiteY801" fmla="*/ 5640328 h 8266710"/>
              <a:gd name="connsiteX802" fmla="*/ 497776 w 8978054"/>
              <a:gd name="connsiteY802" fmla="*/ 5742029 h 8266710"/>
              <a:gd name="connsiteX803" fmla="*/ 418185 w 8978054"/>
              <a:gd name="connsiteY803" fmla="*/ 5837976 h 8266710"/>
              <a:gd name="connsiteX804" fmla="*/ 404183 w 8978054"/>
              <a:gd name="connsiteY804" fmla="*/ 5849499 h 8266710"/>
              <a:gd name="connsiteX805" fmla="*/ 420209 w 8978054"/>
              <a:gd name="connsiteY805" fmla="*/ 5826166 h 8266710"/>
              <a:gd name="connsiteX806" fmla="*/ 434376 w 8978054"/>
              <a:gd name="connsiteY806" fmla="*/ 5743493 h 8266710"/>
              <a:gd name="connsiteX807" fmla="*/ 377437 w 8978054"/>
              <a:gd name="connsiteY807" fmla="*/ 5759932 h 8266710"/>
              <a:gd name="connsiteX808" fmla="*/ 333572 w 8978054"/>
              <a:gd name="connsiteY808" fmla="*/ 5735175 h 8266710"/>
              <a:gd name="connsiteX809" fmla="*/ 383681 w 8978054"/>
              <a:gd name="connsiteY809" fmla="*/ 5653353 h 8266710"/>
              <a:gd name="connsiteX810" fmla="*/ 585040 w 8978054"/>
              <a:gd name="connsiteY810" fmla="*/ 5355754 h 8266710"/>
              <a:gd name="connsiteX811" fmla="*/ 677158 w 8978054"/>
              <a:gd name="connsiteY811" fmla="*/ 5239353 h 8266710"/>
              <a:gd name="connsiteX812" fmla="*/ 816268 w 8978054"/>
              <a:gd name="connsiteY812" fmla="*/ 5094430 h 8266710"/>
              <a:gd name="connsiteX813" fmla="*/ 1090434 w 8978054"/>
              <a:gd name="connsiteY813" fmla="*/ 4828188 h 8266710"/>
              <a:gd name="connsiteX814" fmla="*/ 1227513 w 8978054"/>
              <a:gd name="connsiteY814" fmla="*/ 4695077 h 8266710"/>
              <a:gd name="connsiteX815" fmla="*/ 1213512 w 8978054"/>
              <a:gd name="connsiteY815" fmla="*/ 4706601 h 8266710"/>
              <a:gd name="connsiteX816" fmla="*/ 1136492 w 8978054"/>
              <a:gd name="connsiteY816" fmla="*/ 4769994 h 8266710"/>
              <a:gd name="connsiteX817" fmla="*/ 774344 w 8978054"/>
              <a:gd name="connsiteY817" fmla="*/ 5093434 h 8266710"/>
              <a:gd name="connsiteX818" fmla="*/ 405187 w 8978054"/>
              <a:gd name="connsiteY818" fmla="*/ 5422631 h 8266710"/>
              <a:gd name="connsiteX819" fmla="*/ 330192 w 8978054"/>
              <a:gd name="connsiteY819" fmla="*/ 5474216 h 8266710"/>
              <a:gd name="connsiteX820" fmla="*/ 473346 w 8978054"/>
              <a:gd name="connsiteY820" fmla="*/ 5305669 h 8266710"/>
              <a:gd name="connsiteX821" fmla="*/ 538388 w 8978054"/>
              <a:gd name="connsiteY821" fmla="*/ 5241991 h 8266710"/>
              <a:gd name="connsiteX822" fmla="*/ 507427 w 8978054"/>
              <a:gd name="connsiteY822" fmla="*/ 5247191 h 8266710"/>
              <a:gd name="connsiteX823" fmla="*/ 855110 w 8978054"/>
              <a:gd name="connsiteY823" fmla="*/ 4920441 h 8266710"/>
              <a:gd name="connsiteX824" fmla="*/ 1176807 w 8978054"/>
              <a:gd name="connsiteY824" fmla="*/ 4604938 h 8266710"/>
              <a:gd name="connsiteX825" fmla="*/ 1232825 w 8978054"/>
              <a:gd name="connsiteY825" fmla="*/ 4558829 h 8266710"/>
              <a:gd name="connsiteX826" fmla="*/ 1404947 w 8978054"/>
              <a:gd name="connsiteY826" fmla="*/ 4436183 h 8266710"/>
              <a:gd name="connsiteX827" fmla="*/ 1413992 w 8978054"/>
              <a:gd name="connsiteY827" fmla="*/ 4428866 h 8266710"/>
              <a:gd name="connsiteX828" fmla="*/ 1325328 w 8978054"/>
              <a:gd name="connsiteY828" fmla="*/ 4355125 h 8266710"/>
              <a:gd name="connsiteX829" fmla="*/ 1064657 w 8978054"/>
              <a:gd name="connsiteY829" fmla="*/ 4139377 h 8266710"/>
              <a:gd name="connsiteX830" fmla="*/ 405943 w 8978054"/>
              <a:gd name="connsiteY830" fmla="*/ 3580200 h 8266710"/>
              <a:gd name="connsiteX831" fmla="*/ 1162895 w 8978054"/>
              <a:gd name="connsiteY831" fmla="*/ 4143748 h 8266710"/>
              <a:gd name="connsiteX832" fmla="*/ 1356827 w 8978054"/>
              <a:gd name="connsiteY832" fmla="*/ 4273171 h 8266710"/>
              <a:gd name="connsiteX833" fmla="*/ 1496199 w 8978054"/>
              <a:gd name="connsiteY833" fmla="*/ 4362397 h 8266710"/>
              <a:gd name="connsiteX834" fmla="*/ 1580397 w 8978054"/>
              <a:gd name="connsiteY834" fmla="*/ 4296385 h 8266710"/>
              <a:gd name="connsiteX835" fmla="*/ 1525871 w 8978054"/>
              <a:gd name="connsiteY835" fmla="*/ 4259263 h 8266710"/>
              <a:gd name="connsiteX836" fmla="*/ 1374556 w 8978054"/>
              <a:gd name="connsiteY836" fmla="*/ 4180385 h 8266710"/>
              <a:gd name="connsiteX837" fmla="*/ 1223212 w 8978054"/>
              <a:gd name="connsiteY837" fmla="*/ 4086123 h 8266710"/>
              <a:gd name="connsiteX838" fmla="*/ 1109606 w 8978054"/>
              <a:gd name="connsiteY838" fmla="*/ 3976988 h 8266710"/>
              <a:gd name="connsiteX839" fmla="*/ 1154868 w 8978054"/>
              <a:gd name="connsiteY839" fmla="*/ 3945301 h 8266710"/>
              <a:gd name="connsiteX840" fmla="*/ 1162310 w 8978054"/>
              <a:gd name="connsiteY840" fmla="*/ 3897735 h 8266710"/>
              <a:gd name="connsiteX841" fmla="*/ 1169842 w 8978054"/>
              <a:gd name="connsiteY841" fmla="*/ 3888610 h 8266710"/>
              <a:gd name="connsiteX842" fmla="*/ 1184917 w 8978054"/>
              <a:gd name="connsiteY842" fmla="*/ 3870352 h 8266710"/>
              <a:gd name="connsiteX843" fmla="*/ 1177266 w 8978054"/>
              <a:gd name="connsiteY843" fmla="*/ 3833349 h 8266710"/>
              <a:gd name="connsiteX844" fmla="*/ 1290742 w 8978054"/>
              <a:gd name="connsiteY844" fmla="*/ 3888667 h 8266710"/>
              <a:gd name="connsiteX845" fmla="*/ 1411744 w 8978054"/>
              <a:gd name="connsiteY845" fmla="*/ 3934856 h 8266710"/>
              <a:gd name="connsiteX846" fmla="*/ 1407908 w 8978054"/>
              <a:gd name="connsiteY846" fmla="*/ 3908666 h 8266710"/>
              <a:gd name="connsiteX847" fmla="*/ 1245114 w 8978054"/>
              <a:gd name="connsiteY847" fmla="*/ 3766585 h 8266710"/>
              <a:gd name="connsiteX848" fmla="*/ 1025630 w 8978054"/>
              <a:gd name="connsiteY848" fmla="*/ 3616081 h 8266710"/>
              <a:gd name="connsiteX849" fmla="*/ 934851 w 8978054"/>
              <a:gd name="connsiteY849" fmla="*/ 3571822 h 8266710"/>
              <a:gd name="connsiteX850" fmla="*/ 624726 w 8978054"/>
              <a:gd name="connsiteY850" fmla="*/ 3438564 h 8266710"/>
              <a:gd name="connsiteX851" fmla="*/ 503887 w 8978054"/>
              <a:gd name="connsiteY851" fmla="*/ 3461566 h 8266710"/>
              <a:gd name="connsiteX852" fmla="*/ 481135 w 8978054"/>
              <a:gd name="connsiteY852" fmla="*/ 3427438 h 8266710"/>
              <a:gd name="connsiteX853" fmla="*/ 526304 w 8978054"/>
              <a:gd name="connsiteY853" fmla="*/ 3357308 h 8266710"/>
              <a:gd name="connsiteX854" fmla="*/ 677399 w 8978054"/>
              <a:gd name="connsiteY854" fmla="*/ 3343927 h 8266710"/>
              <a:gd name="connsiteX855" fmla="*/ 601687 w 8978054"/>
              <a:gd name="connsiteY855" fmla="*/ 3281419 h 8266710"/>
              <a:gd name="connsiteX856" fmla="*/ 465298 w 8978054"/>
              <a:gd name="connsiteY856" fmla="*/ 3122772 h 8266710"/>
              <a:gd name="connsiteX857" fmla="*/ 510571 w 8978054"/>
              <a:gd name="connsiteY857" fmla="*/ 3098772 h 8266710"/>
              <a:gd name="connsiteX858" fmla="*/ 525609 w 8978054"/>
              <a:gd name="connsiteY858" fmla="*/ 3065141 h 8266710"/>
              <a:gd name="connsiteX859" fmla="*/ 487797 w 8978054"/>
              <a:gd name="connsiteY859" fmla="*/ 3049268 h 8266710"/>
              <a:gd name="connsiteX860" fmla="*/ 442437 w 8978054"/>
              <a:gd name="connsiteY860" fmla="*/ 3042521 h 8266710"/>
              <a:gd name="connsiteX861" fmla="*/ 397084 w 8978054"/>
              <a:gd name="connsiteY861" fmla="*/ 3035766 h 8266710"/>
              <a:gd name="connsiteX862" fmla="*/ 374374 w 8978054"/>
              <a:gd name="connsiteY862" fmla="*/ 3017017 h 8266710"/>
              <a:gd name="connsiteX863" fmla="*/ 396944 w 8978054"/>
              <a:gd name="connsiteY863" fmla="*/ 2974261 h 8266710"/>
              <a:gd name="connsiteX864" fmla="*/ 457290 w 8978054"/>
              <a:gd name="connsiteY864" fmla="*/ 2932004 h 8266710"/>
              <a:gd name="connsiteX865" fmla="*/ 464926 w 8978054"/>
              <a:gd name="connsiteY865" fmla="*/ 2969010 h 8266710"/>
              <a:gd name="connsiteX866" fmla="*/ 517965 w 8978054"/>
              <a:gd name="connsiteY866" fmla="*/ 3028145 h 8266710"/>
              <a:gd name="connsiteX867" fmla="*/ 699383 w 8978054"/>
              <a:gd name="connsiteY867" fmla="*/ 3055142 h 8266710"/>
              <a:gd name="connsiteX868" fmla="*/ 669096 w 8978054"/>
              <a:gd name="connsiteY868" fmla="*/ 3030137 h 8266710"/>
              <a:gd name="connsiteX869" fmla="*/ 669023 w 8978054"/>
              <a:gd name="connsiteY869" fmla="*/ 2999388 h 8266710"/>
              <a:gd name="connsiteX870" fmla="*/ 691696 w 8978054"/>
              <a:gd name="connsiteY870" fmla="*/ 3002764 h 8266710"/>
              <a:gd name="connsiteX871" fmla="*/ 456917 w 8978054"/>
              <a:gd name="connsiteY871" fmla="*/ 2778242 h 8266710"/>
              <a:gd name="connsiteX872" fmla="*/ 222145 w 8978054"/>
              <a:gd name="connsiteY872" fmla="*/ 2553715 h 8266710"/>
              <a:gd name="connsiteX873" fmla="*/ 312996 w 8978054"/>
              <a:gd name="connsiteY873" fmla="*/ 2628720 h 8266710"/>
              <a:gd name="connsiteX874" fmla="*/ 456770 w 8978054"/>
              <a:gd name="connsiteY874" fmla="*/ 2716733 h 8266710"/>
              <a:gd name="connsiteX875" fmla="*/ 418877 w 8978054"/>
              <a:gd name="connsiteY875" fmla="*/ 2670105 h 8266710"/>
              <a:gd name="connsiteX876" fmla="*/ 63158 w 8978054"/>
              <a:gd name="connsiteY876" fmla="*/ 2422454 h 8266710"/>
              <a:gd name="connsiteX877" fmla="*/ 32799 w 8978054"/>
              <a:gd name="connsiteY877" fmla="*/ 2366704 h 8266710"/>
              <a:gd name="connsiteX878" fmla="*/ 70545 w 8978054"/>
              <a:gd name="connsiteY878" fmla="*/ 2351821 h 8266710"/>
              <a:gd name="connsiteX879" fmla="*/ 100794 w 8978054"/>
              <a:gd name="connsiteY879" fmla="*/ 2361451 h 8266710"/>
              <a:gd name="connsiteX880" fmla="*/ 206748 w 8978054"/>
              <a:gd name="connsiteY880" fmla="*/ 2433582 h 8266710"/>
              <a:gd name="connsiteX881" fmla="*/ 312740 w 8978054"/>
              <a:gd name="connsiteY881" fmla="*/ 2521088 h 8266710"/>
              <a:gd name="connsiteX882" fmla="*/ 530315 w 8978054"/>
              <a:gd name="connsiteY882" fmla="*/ 2662352 h 8266710"/>
              <a:gd name="connsiteX883" fmla="*/ 587123 w 8978054"/>
              <a:gd name="connsiteY883" fmla="*/ 2672048 h 8266710"/>
              <a:gd name="connsiteX884" fmla="*/ 567343 w 8978054"/>
              <a:gd name="connsiteY884" fmla="*/ 2653642 h 8266710"/>
              <a:gd name="connsiteX885" fmla="*/ 557161 w 8978054"/>
              <a:gd name="connsiteY885" fmla="*/ 2640995 h 8266710"/>
              <a:gd name="connsiteX886" fmla="*/ 573035 w 8978054"/>
              <a:gd name="connsiteY886" fmla="*/ 2649019 h 8266710"/>
              <a:gd name="connsiteX887" fmla="*/ 607698 w 8978054"/>
              <a:gd name="connsiteY887" fmla="*/ 2672650 h 8266710"/>
              <a:gd name="connsiteX888" fmla="*/ 653071 w 8978054"/>
              <a:gd name="connsiteY888" fmla="*/ 2648595 h 8266710"/>
              <a:gd name="connsiteX889" fmla="*/ 736168 w 8978054"/>
              <a:gd name="connsiteY889" fmla="*/ 2640468 h 8266710"/>
              <a:gd name="connsiteX890" fmla="*/ 781522 w 8978054"/>
              <a:gd name="connsiteY890" fmla="*/ 2647224 h 8266710"/>
              <a:gd name="connsiteX891" fmla="*/ 728490 w 8978054"/>
              <a:gd name="connsiteY891" fmla="*/ 2588097 h 8266710"/>
              <a:gd name="connsiteX892" fmla="*/ 554393 w 8978054"/>
              <a:gd name="connsiteY892" fmla="*/ 2459707 h 8266710"/>
              <a:gd name="connsiteX893" fmla="*/ 236632 w 8978054"/>
              <a:gd name="connsiteY893" fmla="*/ 2289442 h 8266710"/>
              <a:gd name="connsiteX894" fmla="*/ 130744 w 8978054"/>
              <a:gd name="connsiteY894" fmla="*/ 2248067 h 8266710"/>
              <a:gd name="connsiteX895" fmla="*/ 168526 w 8978054"/>
              <a:gd name="connsiteY895" fmla="*/ 2248559 h 8266710"/>
              <a:gd name="connsiteX896" fmla="*/ 236552 w 8978054"/>
              <a:gd name="connsiteY896" fmla="*/ 2258688 h 8266710"/>
              <a:gd name="connsiteX897" fmla="*/ 213842 w 8978054"/>
              <a:gd name="connsiteY897" fmla="*/ 2239940 h 8266710"/>
              <a:gd name="connsiteX898" fmla="*/ 213733 w 8978054"/>
              <a:gd name="connsiteY898" fmla="*/ 2193803 h 8266710"/>
              <a:gd name="connsiteX899" fmla="*/ 221229 w 8978054"/>
              <a:gd name="connsiteY899" fmla="*/ 2169304 h 8266710"/>
              <a:gd name="connsiteX900" fmla="*/ 198512 w 8978054"/>
              <a:gd name="connsiteY900" fmla="*/ 2150550 h 8266710"/>
              <a:gd name="connsiteX901" fmla="*/ 380040 w 8978054"/>
              <a:gd name="connsiteY901" fmla="*/ 2223684 h 8266710"/>
              <a:gd name="connsiteX902" fmla="*/ 493498 w 8978054"/>
              <a:gd name="connsiteY902" fmla="*/ 2271309 h 8266710"/>
              <a:gd name="connsiteX903" fmla="*/ 614417 w 8978054"/>
              <a:gd name="connsiteY903" fmla="*/ 2279061 h 8266710"/>
              <a:gd name="connsiteX904" fmla="*/ 731651 w 8978054"/>
              <a:gd name="connsiteY904" fmla="*/ 2329821 h 8266710"/>
              <a:gd name="connsiteX905" fmla="*/ 783451 w 8978054"/>
              <a:gd name="connsiteY905" fmla="*/ 2366221 h 8266710"/>
              <a:gd name="connsiteX906" fmla="*/ 796854 w 8978054"/>
              <a:gd name="connsiteY906" fmla="*/ 2364290 h 8266710"/>
              <a:gd name="connsiteX907" fmla="*/ 876970 w 8978054"/>
              <a:gd name="connsiteY907" fmla="*/ 2362634 h 8266710"/>
              <a:gd name="connsiteX908" fmla="*/ 787772 w 8978054"/>
              <a:gd name="connsiteY908" fmla="*/ 2288992 h 8266710"/>
              <a:gd name="connsiteX909" fmla="*/ 627090 w 8978054"/>
              <a:gd name="connsiteY909" fmla="*/ 2102085 h 8266710"/>
              <a:gd name="connsiteX910" fmla="*/ 680426 w 8978054"/>
              <a:gd name="connsiteY910" fmla="*/ 2073812 h 8266710"/>
              <a:gd name="connsiteX911" fmla="*/ 698141 w 8978054"/>
              <a:gd name="connsiteY911" fmla="*/ 2034190 h 8266710"/>
              <a:gd name="connsiteX912" fmla="*/ 653593 w 8978054"/>
              <a:gd name="connsiteY912" fmla="*/ 2015488 h 8266710"/>
              <a:gd name="connsiteX913" fmla="*/ 600153 w 8978054"/>
              <a:gd name="connsiteY913" fmla="*/ 2007540 h 8266710"/>
              <a:gd name="connsiteX914" fmla="*/ 546723 w 8978054"/>
              <a:gd name="connsiteY914" fmla="*/ 1999582 h 8266710"/>
              <a:gd name="connsiteX915" fmla="*/ 519969 w 8978054"/>
              <a:gd name="connsiteY915" fmla="*/ 1977492 h 8266710"/>
              <a:gd name="connsiteX916" fmla="*/ 546559 w 8978054"/>
              <a:gd name="connsiteY916" fmla="*/ 1927122 h 8266710"/>
              <a:gd name="connsiteX917" fmla="*/ 617654 w 8978054"/>
              <a:gd name="connsiteY917" fmla="*/ 1877337 h 8266710"/>
              <a:gd name="connsiteX918" fmla="*/ 626649 w 8978054"/>
              <a:gd name="connsiteY918" fmla="*/ 1920937 h 8266710"/>
              <a:gd name="connsiteX919" fmla="*/ 689137 w 8978054"/>
              <a:gd name="connsiteY919" fmla="*/ 1990602 h 8266710"/>
              <a:gd name="connsiteX920" fmla="*/ 902870 w 8978054"/>
              <a:gd name="connsiteY920" fmla="*/ 2022408 h 8266710"/>
              <a:gd name="connsiteX921" fmla="*/ 867190 w 8978054"/>
              <a:gd name="connsiteY921" fmla="*/ 1992950 h 8266710"/>
              <a:gd name="connsiteX922" fmla="*/ 867103 w 8978054"/>
              <a:gd name="connsiteY922" fmla="*/ 1956725 h 8266710"/>
              <a:gd name="connsiteX923" fmla="*/ 893814 w 8978054"/>
              <a:gd name="connsiteY923" fmla="*/ 1960700 h 8266710"/>
              <a:gd name="connsiteX924" fmla="*/ 617213 w 8978054"/>
              <a:gd name="connsiteY924" fmla="*/ 1696188 h 8266710"/>
              <a:gd name="connsiteX925" fmla="*/ 340623 w 8978054"/>
              <a:gd name="connsiteY925" fmla="*/ 1431663 h 8266710"/>
              <a:gd name="connsiteX926" fmla="*/ 447658 w 8978054"/>
              <a:gd name="connsiteY926" fmla="*/ 1520030 h 8266710"/>
              <a:gd name="connsiteX927" fmla="*/ 617041 w 8978054"/>
              <a:gd name="connsiteY927" fmla="*/ 1623720 h 8266710"/>
              <a:gd name="connsiteX928" fmla="*/ 572398 w 8978054"/>
              <a:gd name="connsiteY928" fmla="*/ 1568786 h 8266710"/>
              <a:gd name="connsiteX929" fmla="*/ 153315 w 8978054"/>
              <a:gd name="connsiteY929" fmla="*/ 1277023 h 8266710"/>
              <a:gd name="connsiteX930" fmla="*/ 117548 w 8978054"/>
              <a:gd name="connsiteY930" fmla="*/ 1211340 h 8266710"/>
              <a:gd name="connsiteX931" fmla="*/ 162019 w 8978054"/>
              <a:gd name="connsiteY931" fmla="*/ 1193807 h 8266710"/>
              <a:gd name="connsiteX932" fmla="*/ 197657 w 8978054"/>
              <a:gd name="connsiteY932" fmla="*/ 1205151 h 8266710"/>
              <a:gd name="connsiteX933" fmla="*/ 322484 w 8978054"/>
              <a:gd name="connsiteY933" fmla="*/ 1290132 h 8266710"/>
              <a:gd name="connsiteX934" fmla="*/ 447355 w 8978054"/>
              <a:gd name="connsiteY934" fmla="*/ 1393225 h 8266710"/>
              <a:gd name="connsiteX935" fmla="*/ 848307 w 8978054"/>
              <a:gd name="connsiteY935" fmla="*/ 1543447 h 8266710"/>
              <a:gd name="connsiteX936" fmla="*/ 946208 w 8978054"/>
              <a:gd name="connsiteY936" fmla="*/ 1533872 h 8266710"/>
              <a:gd name="connsiteX937" fmla="*/ 999641 w 8978054"/>
              <a:gd name="connsiteY937" fmla="*/ 1541829 h 8266710"/>
              <a:gd name="connsiteX938" fmla="*/ 937161 w 8978054"/>
              <a:gd name="connsiteY938" fmla="*/ 1472170 h 8266710"/>
              <a:gd name="connsiteX939" fmla="*/ 732052 w 8978054"/>
              <a:gd name="connsiteY939" fmla="*/ 1320911 h 8266710"/>
              <a:gd name="connsiteX940" fmla="*/ 357690 w 8978054"/>
              <a:gd name="connsiteY940" fmla="*/ 1120318 h 8266710"/>
              <a:gd name="connsiteX941" fmla="*/ 232940 w 8978054"/>
              <a:gd name="connsiteY941" fmla="*/ 1071573 h 8266710"/>
              <a:gd name="connsiteX942" fmla="*/ 277453 w 8978054"/>
              <a:gd name="connsiteY942" fmla="*/ 1072151 h 8266710"/>
              <a:gd name="connsiteX943" fmla="*/ 357595 w 8978054"/>
              <a:gd name="connsiteY943" fmla="*/ 1084085 h 8266710"/>
              <a:gd name="connsiteX944" fmla="*/ 330841 w 8978054"/>
              <a:gd name="connsiteY944" fmla="*/ 1061997 h 8266710"/>
              <a:gd name="connsiteX945" fmla="*/ 330711 w 8978054"/>
              <a:gd name="connsiteY945" fmla="*/ 1007641 h 8266710"/>
              <a:gd name="connsiteX946" fmla="*/ 339544 w 8978054"/>
              <a:gd name="connsiteY946" fmla="*/ 978779 h 8266710"/>
              <a:gd name="connsiteX947" fmla="*/ 312781 w 8978054"/>
              <a:gd name="connsiteY947" fmla="*/ 956684 h 8266710"/>
              <a:gd name="connsiteX948" fmla="*/ 526643 w 8978054"/>
              <a:gd name="connsiteY948" fmla="*/ 1042846 h 8266710"/>
              <a:gd name="connsiteX949" fmla="*/ 660310 w 8978054"/>
              <a:gd name="connsiteY949" fmla="*/ 1098953 h 8266710"/>
              <a:gd name="connsiteX950" fmla="*/ 802768 w 8978054"/>
              <a:gd name="connsiteY950" fmla="*/ 1108086 h 8266710"/>
              <a:gd name="connsiteX951" fmla="*/ 1088018 w 8978054"/>
              <a:gd name="connsiteY951" fmla="*/ 1271281 h 8266710"/>
              <a:gd name="connsiteX952" fmla="*/ 1239696 w 8978054"/>
              <a:gd name="connsiteY952" fmla="*/ 1414582 h 8266710"/>
              <a:gd name="connsiteX953" fmla="*/ 990109 w 8978054"/>
              <a:gd name="connsiteY953" fmla="*/ 1280849 h 8266710"/>
              <a:gd name="connsiteX954" fmla="*/ 847531 w 8978054"/>
              <a:gd name="connsiteY954" fmla="*/ 1217368 h 8266710"/>
              <a:gd name="connsiteX955" fmla="*/ 927811 w 8978054"/>
              <a:gd name="connsiteY955" fmla="*/ 1283647 h 8266710"/>
              <a:gd name="connsiteX956" fmla="*/ 1293256 w 8978054"/>
              <a:gd name="connsiteY956" fmla="*/ 1476879 h 8266710"/>
              <a:gd name="connsiteX957" fmla="*/ 1368952 w 8978054"/>
              <a:gd name="connsiteY957" fmla="*/ 1485125 h 8266710"/>
              <a:gd name="connsiteX958" fmla="*/ 1444673 w 8978054"/>
              <a:gd name="connsiteY958" fmla="*/ 1511487 h 8266710"/>
              <a:gd name="connsiteX959" fmla="*/ 1480312 w 8978054"/>
              <a:gd name="connsiteY959" fmla="*/ 1522832 h 8266710"/>
              <a:gd name="connsiteX960" fmla="*/ 1502516 w 8978054"/>
              <a:gd name="connsiteY960" fmla="*/ 1505010 h 8266710"/>
              <a:gd name="connsiteX961" fmla="*/ 1524740 w 8978054"/>
              <a:gd name="connsiteY961" fmla="*/ 1487184 h 8266710"/>
              <a:gd name="connsiteX962" fmla="*/ 1595963 w 8978054"/>
              <a:gd name="connsiteY962" fmla="*/ 1491757 h 8266710"/>
              <a:gd name="connsiteX963" fmla="*/ 1711622 w 8978054"/>
              <a:gd name="connsiteY963" fmla="*/ 1460670 h 8266710"/>
              <a:gd name="connsiteX964" fmla="*/ 1773876 w 8978054"/>
              <a:gd name="connsiteY964" fmla="*/ 1439760 h 8266710"/>
              <a:gd name="connsiteX965" fmla="*/ 1818399 w 8978054"/>
              <a:gd name="connsiteY965" fmla="*/ 1440346 h 8266710"/>
              <a:gd name="connsiteX966" fmla="*/ 1854112 w 8978054"/>
              <a:gd name="connsiteY966" fmla="*/ 1487927 h 8266710"/>
              <a:gd name="connsiteX967" fmla="*/ 1836363 w 8978054"/>
              <a:gd name="connsiteY967" fmla="*/ 1509427 h 8266710"/>
              <a:gd name="connsiteX968" fmla="*/ 2134908 w 8978054"/>
              <a:gd name="connsiteY968" fmla="*/ 1647426 h 8266710"/>
              <a:gd name="connsiteX969" fmla="*/ 2460174 w 8978054"/>
              <a:gd name="connsiteY969" fmla="*/ 1789408 h 8266710"/>
              <a:gd name="connsiteX970" fmla="*/ 2665110 w 8978054"/>
              <a:gd name="connsiteY970" fmla="*/ 1868200 h 8266710"/>
              <a:gd name="connsiteX971" fmla="*/ 2656192 w 8978054"/>
              <a:gd name="connsiteY971" fmla="*/ 1860837 h 8266710"/>
              <a:gd name="connsiteX972" fmla="*/ 2362057 w 8978054"/>
              <a:gd name="connsiteY972" fmla="*/ 1708403 h 8266710"/>
              <a:gd name="connsiteX973" fmla="*/ 2353139 w 8978054"/>
              <a:gd name="connsiteY973" fmla="*/ 1701040 h 8266710"/>
              <a:gd name="connsiteX974" fmla="*/ 2424363 w 8978054"/>
              <a:gd name="connsiteY974" fmla="*/ 1705594 h 8266710"/>
              <a:gd name="connsiteX975" fmla="*/ 2557946 w 8978054"/>
              <a:gd name="connsiteY975" fmla="*/ 1725478 h 8266710"/>
              <a:gd name="connsiteX976" fmla="*/ 2557903 w 8978054"/>
              <a:gd name="connsiteY976" fmla="*/ 1707365 h 8266710"/>
              <a:gd name="connsiteX977" fmla="*/ 2495510 w 8978054"/>
              <a:gd name="connsiteY977" fmla="*/ 1673930 h 8266710"/>
              <a:gd name="connsiteX978" fmla="*/ 2433118 w 8978054"/>
              <a:gd name="connsiteY978" fmla="*/ 1640496 h 8266710"/>
              <a:gd name="connsiteX979" fmla="*/ 2499835 w 8978054"/>
              <a:gd name="connsiteY979" fmla="*/ 1623271 h 8266710"/>
              <a:gd name="connsiteX980" fmla="*/ 2566649 w 8978054"/>
              <a:gd name="connsiteY980" fmla="*/ 1642260 h 8266710"/>
              <a:gd name="connsiteX981" fmla="*/ 2637925 w 8978054"/>
              <a:gd name="connsiteY981" fmla="*/ 1664951 h 8266710"/>
              <a:gd name="connsiteX982" fmla="*/ 2664559 w 8978054"/>
              <a:gd name="connsiteY982" fmla="*/ 1632691 h 8266710"/>
              <a:gd name="connsiteX983" fmla="*/ 2575437 w 8978054"/>
              <a:gd name="connsiteY983" fmla="*/ 1595284 h 8266710"/>
              <a:gd name="connsiteX984" fmla="*/ 2477415 w 8978054"/>
              <a:gd name="connsiteY984" fmla="*/ 1550512 h 8266710"/>
              <a:gd name="connsiteX985" fmla="*/ 2789083 w 8978054"/>
              <a:gd name="connsiteY985" fmla="*/ 1590866 h 8266710"/>
              <a:gd name="connsiteX986" fmla="*/ 2976087 w 8978054"/>
              <a:gd name="connsiteY986" fmla="*/ 1618700 h 8266710"/>
              <a:gd name="connsiteX987" fmla="*/ 3002851 w 8978054"/>
              <a:gd name="connsiteY987" fmla="*/ 1640796 h 8266710"/>
              <a:gd name="connsiteX988" fmla="*/ 3145472 w 8978054"/>
              <a:gd name="connsiteY988" fmla="*/ 1722389 h 8266710"/>
              <a:gd name="connsiteX989" fmla="*/ 3288102 w 8978054"/>
              <a:gd name="connsiteY989" fmla="*/ 1803972 h 8266710"/>
              <a:gd name="connsiteX990" fmla="*/ 3288154 w 8978054"/>
              <a:gd name="connsiteY990" fmla="*/ 1822092 h 8266710"/>
              <a:gd name="connsiteX991" fmla="*/ 3341791 w 8978054"/>
              <a:gd name="connsiteY991" fmla="*/ 1920623 h 8266710"/>
              <a:gd name="connsiteX992" fmla="*/ 3439843 w 8978054"/>
              <a:gd name="connsiteY992" fmla="*/ 1974451 h 8266710"/>
              <a:gd name="connsiteX993" fmla="*/ 3582451 w 8978054"/>
              <a:gd name="connsiteY993" fmla="*/ 2046987 h 8266710"/>
              <a:gd name="connsiteX994" fmla="*/ 3778598 w 8978054"/>
              <a:gd name="connsiteY994" fmla="*/ 2172771 h 8266710"/>
              <a:gd name="connsiteX995" fmla="*/ 3707331 w 8978054"/>
              <a:gd name="connsiteY995" fmla="*/ 2150087 h 8266710"/>
              <a:gd name="connsiteX996" fmla="*/ 3609291 w 8978054"/>
              <a:gd name="connsiteY996" fmla="*/ 2105317 h 8266710"/>
              <a:gd name="connsiteX997" fmla="*/ 3841077 w 8978054"/>
              <a:gd name="connsiteY997" fmla="*/ 2242430 h 8266710"/>
              <a:gd name="connsiteX998" fmla="*/ 3957998 w 8978054"/>
              <a:gd name="connsiteY998" fmla="*/ 2274545 h 8266710"/>
              <a:gd name="connsiteX999" fmla="*/ 4020703 w 8978054"/>
              <a:gd name="connsiteY999" fmla="*/ 2305712 h 8266710"/>
              <a:gd name="connsiteX1000" fmla="*/ 4256475 w 8978054"/>
              <a:gd name="connsiteY1000" fmla="*/ 2110687 h 8266710"/>
              <a:gd name="connsiteX1001" fmla="*/ 5358694 w 8978054"/>
              <a:gd name="connsiteY1001" fmla="*/ 1223751 h 8266710"/>
              <a:gd name="connsiteX1002" fmla="*/ 5857845 w 8978054"/>
              <a:gd name="connsiteY1002" fmla="*/ 802765 h 8266710"/>
              <a:gd name="connsiteX1003" fmla="*/ 5970969 w 8978054"/>
              <a:gd name="connsiteY1003" fmla="*/ 669086 h 8266710"/>
              <a:gd name="connsiteX1004" fmla="*/ 5869991 w 8978054"/>
              <a:gd name="connsiteY1004" fmla="*/ 731906 h 8266710"/>
              <a:gd name="connsiteX1005" fmla="*/ 5769018 w 8978054"/>
              <a:gd name="connsiteY1005" fmla="*/ 794731 h 8266710"/>
              <a:gd name="connsiteX1006" fmla="*/ 5881040 w 8978054"/>
              <a:gd name="connsiteY1006" fmla="*/ 702527 h 8266710"/>
              <a:gd name="connsiteX1007" fmla="*/ 5998045 w 8978054"/>
              <a:gd name="connsiteY1007" fmla="*/ 616365 h 8266710"/>
              <a:gd name="connsiteX1008" fmla="*/ 5996022 w 8978054"/>
              <a:gd name="connsiteY1008" fmla="*/ 628172 h 8266710"/>
              <a:gd name="connsiteX1009" fmla="*/ 6009852 w 8978054"/>
              <a:gd name="connsiteY1009" fmla="*/ 687792 h 8266710"/>
              <a:gd name="connsiteX1010" fmla="*/ 5975776 w 8978054"/>
              <a:gd name="connsiteY1010" fmla="*/ 746275 h 8266710"/>
              <a:gd name="connsiteX1011" fmla="*/ 5931742 w 8978054"/>
              <a:gd name="connsiteY1011" fmla="*/ 792660 h 8266710"/>
              <a:gd name="connsiteX1012" fmla="*/ 6158744 w 8978054"/>
              <a:gd name="connsiteY1012" fmla="*/ 626102 h 8266710"/>
              <a:gd name="connsiteX1013" fmla="*/ 6387784 w 8978054"/>
              <a:gd name="connsiteY1013" fmla="*/ 447734 h 8266710"/>
              <a:gd name="connsiteX1014" fmla="*/ 6168702 w 8978054"/>
              <a:gd name="connsiteY1014" fmla="*/ 638200 h 8266710"/>
              <a:gd name="connsiteX1015" fmla="*/ 5956629 w 8978054"/>
              <a:gd name="connsiteY1015" fmla="*/ 822896 h 8266710"/>
              <a:gd name="connsiteX1016" fmla="*/ 6121553 w 8978054"/>
              <a:gd name="connsiteY1016" fmla="*/ 737871 h 8266710"/>
              <a:gd name="connsiteX1017" fmla="*/ 6343410 w 8978054"/>
              <a:gd name="connsiteY1017" fmla="*/ 636409 h 8266710"/>
              <a:gd name="connsiteX1018" fmla="*/ 6507407 w 8978054"/>
              <a:gd name="connsiteY1018" fmla="*/ 521720 h 8266710"/>
              <a:gd name="connsiteX1019" fmla="*/ 6407355 w 8978054"/>
              <a:gd name="connsiteY1019" fmla="*/ 614213 h 8266710"/>
              <a:gd name="connsiteX1020" fmla="*/ 6319287 w 8978054"/>
              <a:gd name="connsiteY1020" fmla="*/ 706984 h 8266710"/>
              <a:gd name="connsiteX1021" fmla="*/ 6413259 w 8978054"/>
              <a:gd name="connsiteY1021" fmla="*/ 649921 h 8266710"/>
              <a:gd name="connsiteX1022" fmla="*/ 6489272 w 8978054"/>
              <a:gd name="connsiteY1022" fmla="*/ 592431 h 8266710"/>
              <a:gd name="connsiteX1023" fmla="*/ 6570248 w 8978054"/>
              <a:gd name="connsiteY1023" fmla="*/ 540999 h 8266710"/>
              <a:gd name="connsiteX1024" fmla="*/ 6670130 w 8978054"/>
              <a:gd name="connsiteY1024" fmla="*/ 519649 h 8266710"/>
              <a:gd name="connsiteX1025" fmla="*/ 6699993 w 8978054"/>
              <a:gd name="connsiteY1025" fmla="*/ 555931 h 8266710"/>
              <a:gd name="connsiteX1026" fmla="*/ 6627951 w 8978054"/>
              <a:gd name="connsiteY1026" fmla="*/ 625370 h 8266710"/>
              <a:gd name="connsiteX1027" fmla="*/ 6485895 w 8978054"/>
              <a:gd name="connsiteY1027" fmla="*/ 752435 h 8266710"/>
              <a:gd name="connsiteX1028" fmla="*/ 6432834 w 8978054"/>
              <a:gd name="connsiteY1028" fmla="*/ 816403 h 8266710"/>
              <a:gd name="connsiteX1029" fmla="*/ 6458819 w 8978054"/>
              <a:gd name="connsiteY1029" fmla="*/ 805158 h 8266710"/>
              <a:gd name="connsiteX1030" fmla="*/ 6654698 w 8978054"/>
              <a:gd name="connsiteY1030" fmla="*/ 714936 h 8266710"/>
              <a:gd name="connsiteX1031" fmla="*/ 6689156 w 8978054"/>
              <a:gd name="connsiteY1031" fmla="*/ 706858 h 8266710"/>
              <a:gd name="connsiteX1032" fmla="*/ 6705097 w 8978054"/>
              <a:gd name="connsiteY1032" fmla="*/ 719098 h 8266710"/>
              <a:gd name="connsiteX1033" fmla="*/ 6726490 w 8978054"/>
              <a:gd name="connsiteY1033" fmla="*/ 734710 h 8266710"/>
              <a:gd name="connsiteX1034" fmla="*/ 6775351 w 8978054"/>
              <a:gd name="connsiteY1034" fmla="*/ 694016 h 8266710"/>
              <a:gd name="connsiteX1035" fmla="*/ 7054562 w 8978054"/>
              <a:gd name="connsiteY1035" fmla="*/ 453084 h 8266710"/>
              <a:gd name="connsiteX1036" fmla="*/ 7198850 w 8978054"/>
              <a:gd name="connsiteY1036" fmla="*/ 282577 h 8266710"/>
              <a:gd name="connsiteX1037" fmla="*/ 7070054 w 8978054"/>
              <a:gd name="connsiteY1037" fmla="*/ 362703 h 8266710"/>
              <a:gd name="connsiteX1038" fmla="*/ 6941263 w 8978054"/>
              <a:gd name="connsiteY1038" fmla="*/ 442836 h 8266710"/>
              <a:gd name="connsiteX1039" fmla="*/ 7084147 w 8978054"/>
              <a:gd name="connsiteY1039" fmla="*/ 325231 h 8266710"/>
              <a:gd name="connsiteX1040" fmla="*/ 7233387 w 8978054"/>
              <a:gd name="connsiteY1040" fmla="*/ 215330 h 8266710"/>
              <a:gd name="connsiteX1041" fmla="*/ 7230804 w 8978054"/>
              <a:gd name="connsiteY1041" fmla="*/ 230392 h 8266710"/>
              <a:gd name="connsiteX1042" fmla="*/ 7248445 w 8978054"/>
              <a:gd name="connsiteY1042" fmla="*/ 306435 h 8266710"/>
              <a:gd name="connsiteX1043" fmla="*/ 7204980 w 8978054"/>
              <a:gd name="connsiteY1043" fmla="*/ 381032 h 8266710"/>
              <a:gd name="connsiteX1044" fmla="*/ 7148816 w 8978054"/>
              <a:gd name="connsiteY1044" fmla="*/ 440196 h 8266710"/>
              <a:gd name="connsiteX1045" fmla="*/ 7438357 w 8978054"/>
              <a:gd name="connsiteY1045" fmla="*/ 227752 h 8266710"/>
              <a:gd name="connsiteX1046" fmla="*/ 7730494 w 8978054"/>
              <a:gd name="connsiteY1046" fmla="*/ 246 h 82667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</a:cxnLst>
            <a:rect l="l" t="t" r="r" b="b"/>
            <a:pathLst>
              <a:path w="8978054" h="8266710">
                <a:moveTo>
                  <a:pt x="1525020" y="7786081"/>
                </a:moveTo>
                <a:lnTo>
                  <a:pt x="1462499" y="7837541"/>
                </a:lnTo>
                <a:cubicBezTo>
                  <a:pt x="1458263" y="7832395"/>
                  <a:pt x="1465083" y="7822464"/>
                  <a:pt x="1482942" y="7807766"/>
                </a:cubicBezTo>
                <a:cubicBezTo>
                  <a:pt x="1506759" y="7788163"/>
                  <a:pt x="1520785" y="7780934"/>
                  <a:pt x="1525020" y="7786081"/>
                </a:cubicBezTo>
                <a:close/>
                <a:moveTo>
                  <a:pt x="1936586" y="7667277"/>
                </a:moveTo>
                <a:cubicBezTo>
                  <a:pt x="1934856" y="7677320"/>
                  <a:pt x="1931024" y="7684791"/>
                  <a:pt x="1925065" y="7689695"/>
                </a:cubicBezTo>
                <a:cubicBezTo>
                  <a:pt x="1914880" y="7689447"/>
                  <a:pt x="1912768" y="7686881"/>
                  <a:pt x="1918718" y="7681983"/>
                </a:cubicBezTo>
                <a:cubicBezTo>
                  <a:pt x="1924677" y="7677078"/>
                  <a:pt x="1930626" y="7672182"/>
                  <a:pt x="1936586" y="7667277"/>
                </a:cubicBezTo>
                <a:close/>
                <a:moveTo>
                  <a:pt x="1936787" y="7576534"/>
                </a:moveTo>
                <a:lnTo>
                  <a:pt x="1934211" y="7591602"/>
                </a:lnTo>
                <a:cubicBezTo>
                  <a:pt x="1934998" y="7616827"/>
                  <a:pt x="1905628" y="7653937"/>
                  <a:pt x="1846087" y="7702944"/>
                </a:cubicBezTo>
                <a:cubicBezTo>
                  <a:pt x="1784831" y="7761997"/>
                  <a:pt x="1754593" y="7804122"/>
                  <a:pt x="1755386" y="7829355"/>
                </a:cubicBezTo>
                <a:cubicBezTo>
                  <a:pt x="1748499" y="7869527"/>
                  <a:pt x="1756965" y="7879813"/>
                  <a:pt x="1780782" y="7860210"/>
                </a:cubicBezTo>
                <a:cubicBezTo>
                  <a:pt x="1782496" y="7850165"/>
                  <a:pt x="1799112" y="7827868"/>
                  <a:pt x="1830593" y="7793325"/>
                </a:cubicBezTo>
                <a:cubicBezTo>
                  <a:pt x="1871483" y="7733798"/>
                  <a:pt x="1896160" y="7709170"/>
                  <a:pt x="1904626" y="7719455"/>
                </a:cubicBezTo>
                <a:cubicBezTo>
                  <a:pt x="1902896" y="7729497"/>
                  <a:pt x="1885433" y="7756820"/>
                  <a:pt x="1852224" y="7801406"/>
                </a:cubicBezTo>
                <a:lnTo>
                  <a:pt x="1774218" y="7943240"/>
                </a:lnTo>
                <a:cubicBezTo>
                  <a:pt x="1768259" y="7948144"/>
                  <a:pt x="1752513" y="7965409"/>
                  <a:pt x="1726981" y="7995056"/>
                </a:cubicBezTo>
                <a:cubicBezTo>
                  <a:pt x="1624837" y="8113634"/>
                  <a:pt x="1569533" y="8167773"/>
                  <a:pt x="1561068" y="8157489"/>
                </a:cubicBezTo>
                <a:cubicBezTo>
                  <a:pt x="1564502" y="8137410"/>
                  <a:pt x="1592621" y="8092710"/>
                  <a:pt x="1645421" y="8023367"/>
                </a:cubicBezTo>
                <a:lnTo>
                  <a:pt x="1736127" y="7896962"/>
                </a:lnTo>
                <a:cubicBezTo>
                  <a:pt x="1730170" y="7901868"/>
                  <a:pt x="1714422" y="7919132"/>
                  <a:pt x="1688892" y="7948779"/>
                </a:cubicBezTo>
                <a:lnTo>
                  <a:pt x="1644237" y="7985532"/>
                </a:lnTo>
                <a:lnTo>
                  <a:pt x="1655757" y="7963116"/>
                </a:lnTo>
                <a:cubicBezTo>
                  <a:pt x="1671100" y="7933235"/>
                  <a:pt x="1676655" y="7915713"/>
                  <a:pt x="1672425" y="7910574"/>
                </a:cubicBezTo>
                <a:cubicBezTo>
                  <a:pt x="1659731" y="7895152"/>
                  <a:pt x="1684666" y="7846585"/>
                  <a:pt x="1747263" y="7764874"/>
                </a:cubicBezTo>
                <a:cubicBezTo>
                  <a:pt x="1809843" y="7683179"/>
                  <a:pt x="1856028" y="7630069"/>
                  <a:pt x="1885793" y="7605569"/>
                </a:cubicBezTo>
                <a:close/>
                <a:moveTo>
                  <a:pt x="2110246" y="7459646"/>
                </a:moveTo>
                <a:cubicBezTo>
                  <a:pt x="2113539" y="7500060"/>
                  <a:pt x="2104146" y="7525044"/>
                  <a:pt x="2082043" y="7534603"/>
                </a:cubicBezTo>
                <a:lnTo>
                  <a:pt x="2066777" y="7534234"/>
                </a:lnTo>
                <a:close/>
                <a:moveTo>
                  <a:pt x="1508014" y="7437807"/>
                </a:moveTo>
                <a:cubicBezTo>
                  <a:pt x="1484198" y="7457410"/>
                  <a:pt x="1471428" y="7472237"/>
                  <a:pt x="1469708" y="7482273"/>
                </a:cubicBezTo>
                <a:cubicBezTo>
                  <a:pt x="1462029" y="7497213"/>
                  <a:pt x="1458197" y="7504684"/>
                  <a:pt x="1458197" y="7504684"/>
                </a:cubicBezTo>
                <a:close/>
                <a:moveTo>
                  <a:pt x="1346508" y="7350791"/>
                </a:moveTo>
                <a:cubicBezTo>
                  <a:pt x="1332085" y="7345409"/>
                  <a:pt x="1315079" y="7355091"/>
                  <a:pt x="1295508" y="7379833"/>
                </a:cubicBezTo>
                <a:cubicBezTo>
                  <a:pt x="1275920" y="7404574"/>
                  <a:pt x="1258020" y="7434403"/>
                  <a:pt x="1241815" y="7469309"/>
                </a:cubicBezTo>
                <a:cubicBezTo>
                  <a:pt x="1225596" y="7504213"/>
                  <a:pt x="1224701" y="7524361"/>
                  <a:pt x="1239126" y="7529741"/>
                </a:cubicBezTo>
                <a:cubicBezTo>
                  <a:pt x="1249311" y="7529990"/>
                  <a:pt x="1262900" y="7525266"/>
                  <a:pt x="1279905" y="7515586"/>
                </a:cubicBezTo>
                <a:cubicBezTo>
                  <a:pt x="1296901" y="7505912"/>
                  <a:pt x="1306692" y="7493537"/>
                  <a:pt x="1309275" y="7478476"/>
                </a:cubicBezTo>
                <a:cubicBezTo>
                  <a:pt x="1311865" y="7463407"/>
                  <a:pt x="1311031" y="7453305"/>
                  <a:pt x="1306801" y="7448166"/>
                </a:cubicBezTo>
                <a:cubicBezTo>
                  <a:pt x="1296615" y="7447917"/>
                  <a:pt x="1291956" y="7445291"/>
                  <a:pt x="1292818" y="7440266"/>
                </a:cubicBezTo>
                <a:cubicBezTo>
                  <a:pt x="1293679" y="7435241"/>
                  <a:pt x="1303029" y="7425386"/>
                  <a:pt x="1320897" y="7410679"/>
                </a:cubicBezTo>
                <a:cubicBezTo>
                  <a:pt x="1350663" y="7386179"/>
                  <a:pt x="1359204" y="7366213"/>
                  <a:pt x="1346508" y="7350791"/>
                </a:cubicBezTo>
                <a:close/>
                <a:moveTo>
                  <a:pt x="3186766" y="7220479"/>
                </a:moveTo>
                <a:cubicBezTo>
                  <a:pt x="3177364" y="7245470"/>
                  <a:pt x="3163742" y="7265314"/>
                  <a:pt x="3145875" y="7280021"/>
                </a:cubicBezTo>
                <a:cubicBezTo>
                  <a:pt x="3110159" y="7309418"/>
                  <a:pt x="3065893" y="7358789"/>
                  <a:pt x="3013096" y="7428117"/>
                </a:cubicBezTo>
                <a:cubicBezTo>
                  <a:pt x="2960305" y="7497453"/>
                  <a:pt x="2916048" y="7546817"/>
                  <a:pt x="2880324" y="7576221"/>
                </a:cubicBezTo>
                <a:cubicBezTo>
                  <a:pt x="2886282" y="7571316"/>
                  <a:pt x="2903279" y="7561643"/>
                  <a:pt x="2931325" y="7547178"/>
                </a:cubicBezTo>
                <a:cubicBezTo>
                  <a:pt x="2989153" y="7508213"/>
                  <a:pt x="2987424" y="7518256"/>
                  <a:pt x="2926162" y="7577301"/>
                </a:cubicBezTo>
                <a:cubicBezTo>
                  <a:pt x="2900630" y="7606948"/>
                  <a:pt x="2861073" y="7643822"/>
                  <a:pt x="2807490" y="7687926"/>
                </a:cubicBezTo>
                <a:lnTo>
                  <a:pt x="2780694" y="7709981"/>
                </a:lnTo>
                <a:cubicBezTo>
                  <a:pt x="2727110" y="7754085"/>
                  <a:pt x="2650702" y="7849321"/>
                  <a:pt x="2551455" y="7995689"/>
                </a:cubicBezTo>
                <a:cubicBezTo>
                  <a:pt x="2452216" y="8142065"/>
                  <a:pt x="2396636" y="8220157"/>
                  <a:pt x="2384736" y="8229952"/>
                </a:cubicBezTo>
                <a:cubicBezTo>
                  <a:pt x="2365147" y="8254708"/>
                  <a:pt x="2350268" y="8266957"/>
                  <a:pt x="2340083" y="8266707"/>
                </a:cubicBezTo>
                <a:lnTo>
                  <a:pt x="2395063" y="8169709"/>
                </a:lnTo>
                <a:cubicBezTo>
                  <a:pt x="2412922" y="8155009"/>
                  <a:pt x="2443161" y="8112867"/>
                  <a:pt x="2485772" y="8043291"/>
                </a:cubicBezTo>
                <a:cubicBezTo>
                  <a:pt x="2601682" y="7844375"/>
                  <a:pt x="2792813" y="7609429"/>
                  <a:pt x="3059158" y="7338461"/>
                </a:cubicBezTo>
                <a:cubicBezTo>
                  <a:pt x="3065116" y="7333557"/>
                  <a:pt x="3074897" y="7321189"/>
                  <a:pt x="3088520" y="7301344"/>
                </a:cubicBezTo>
                <a:cubicBezTo>
                  <a:pt x="3112337" y="7281741"/>
                  <a:pt x="3119164" y="7271819"/>
                  <a:pt x="3108969" y="7271577"/>
                </a:cubicBezTo>
                <a:cubicBezTo>
                  <a:pt x="3094554" y="7266189"/>
                  <a:pt x="3093295" y="7258607"/>
                  <a:pt x="3105204" y="7248805"/>
                </a:cubicBezTo>
                <a:cubicBezTo>
                  <a:pt x="3134970" y="7224303"/>
                  <a:pt x="3162155" y="7214865"/>
                  <a:pt x="3186766" y="7220479"/>
                </a:cubicBezTo>
                <a:close/>
                <a:moveTo>
                  <a:pt x="6006045" y="7175413"/>
                </a:moveTo>
                <a:lnTo>
                  <a:pt x="6051471" y="7212916"/>
                </a:lnTo>
                <a:lnTo>
                  <a:pt x="6086574" y="7236429"/>
                </a:lnTo>
                <a:lnTo>
                  <a:pt x="6030707" y="7184342"/>
                </a:lnTo>
                <a:close/>
                <a:moveTo>
                  <a:pt x="3844841" y="6782341"/>
                </a:moveTo>
                <a:cubicBezTo>
                  <a:pt x="3849071" y="6787480"/>
                  <a:pt x="3803555" y="6829260"/>
                  <a:pt x="3708288" y="6907673"/>
                </a:cubicBezTo>
                <a:lnTo>
                  <a:pt x="3565405" y="7025277"/>
                </a:lnTo>
                <a:lnTo>
                  <a:pt x="3657296" y="6936707"/>
                </a:lnTo>
                <a:cubicBezTo>
                  <a:pt x="3715573" y="6880108"/>
                  <a:pt x="3760348" y="6838949"/>
                  <a:pt x="3791595" y="6813230"/>
                </a:cubicBezTo>
                <a:cubicBezTo>
                  <a:pt x="3822861" y="6787496"/>
                  <a:pt x="3840606" y="6777195"/>
                  <a:pt x="3844841" y="6782341"/>
                </a:cubicBezTo>
                <a:close/>
                <a:moveTo>
                  <a:pt x="4174332" y="6466925"/>
                </a:moveTo>
                <a:lnTo>
                  <a:pt x="4151052" y="6487704"/>
                </a:lnTo>
                <a:lnTo>
                  <a:pt x="4287988" y="6589540"/>
                </a:lnTo>
                <a:cubicBezTo>
                  <a:pt x="4340664" y="6630472"/>
                  <a:pt x="4399178" y="6677501"/>
                  <a:pt x="4463532" y="6730632"/>
                </a:cubicBezTo>
                <a:lnTo>
                  <a:pt x="4508957" y="6768136"/>
                </a:lnTo>
                <a:cubicBezTo>
                  <a:pt x="4564510" y="6824225"/>
                  <a:pt x="4647797" y="6898104"/>
                  <a:pt x="4758839" y="6989780"/>
                </a:cubicBezTo>
                <a:cubicBezTo>
                  <a:pt x="4879977" y="7089793"/>
                  <a:pt x="4945582" y="7138835"/>
                  <a:pt x="4955652" y="7136925"/>
                </a:cubicBezTo>
                <a:cubicBezTo>
                  <a:pt x="4975787" y="7133085"/>
                  <a:pt x="5006049" y="7147845"/>
                  <a:pt x="5046424" y="7181178"/>
                </a:cubicBezTo>
                <a:lnTo>
                  <a:pt x="4584596" y="6799896"/>
                </a:lnTo>
                <a:cubicBezTo>
                  <a:pt x="4439485" y="6680091"/>
                  <a:pt x="4310938" y="6575562"/>
                  <a:pt x="4198957" y="6486308"/>
                </a:cubicBezTo>
                <a:close/>
                <a:moveTo>
                  <a:pt x="4113570" y="6419102"/>
                </a:moveTo>
                <a:lnTo>
                  <a:pt x="4089121" y="6447481"/>
                </a:lnTo>
                <a:lnTo>
                  <a:pt x="4101709" y="6455585"/>
                </a:lnTo>
                <a:lnTo>
                  <a:pt x="4121396" y="6441501"/>
                </a:lnTo>
                <a:lnTo>
                  <a:pt x="4131077" y="6432881"/>
                </a:lnTo>
                <a:close/>
                <a:moveTo>
                  <a:pt x="4044920" y="6365069"/>
                </a:moveTo>
                <a:lnTo>
                  <a:pt x="4005232" y="6400814"/>
                </a:lnTo>
                <a:lnTo>
                  <a:pt x="4042004" y="6417151"/>
                </a:lnTo>
                <a:lnTo>
                  <a:pt x="4083309" y="6443741"/>
                </a:lnTo>
                <a:lnTo>
                  <a:pt x="4113404" y="6418971"/>
                </a:lnTo>
                <a:close/>
                <a:moveTo>
                  <a:pt x="6583730" y="4397254"/>
                </a:moveTo>
                <a:lnTo>
                  <a:pt x="6556197" y="4434215"/>
                </a:lnTo>
                <a:lnTo>
                  <a:pt x="6565116" y="4426874"/>
                </a:lnTo>
                <a:cubicBezTo>
                  <a:pt x="6573194" y="4424543"/>
                  <a:pt x="6583714" y="4419117"/>
                  <a:pt x="6596678" y="4410600"/>
                </a:cubicBezTo>
                <a:lnTo>
                  <a:pt x="6598670" y="4409102"/>
                </a:lnTo>
                <a:close/>
                <a:moveTo>
                  <a:pt x="6496599" y="4326340"/>
                </a:moveTo>
                <a:lnTo>
                  <a:pt x="6476540" y="4341097"/>
                </a:lnTo>
                <a:lnTo>
                  <a:pt x="6476647" y="4341507"/>
                </a:lnTo>
                <a:lnTo>
                  <a:pt x="6476287" y="4341281"/>
                </a:lnTo>
                <a:lnTo>
                  <a:pt x="6386270" y="4407502"/>
                </a:lnTo>
                <a:lnTo>
                  <a:pt x="6375063" y="4413975"/>
                </a:lnTo>
                <a:lnTo>
                  <a:pt x="6440005" y="4465846"/>
                </a:lnTo>
                <a:lnTo>
                  <a:pt x="6450776" y="4456302"/>
                </a:lnTo>
                <a:lnTo>
                  <a:pt x="6540217" y="4362349"/>
                </a:lnTo>
                <a:lnTo>
                  <a:pt x="6534548" y="4357670"/>
                </a:lnTo>
                <a:close/>
                <a:moveTo>
                  <a:pt x="6680254" y="4202733"/>
                </a:moveTo>
                <a:lnTo>
                  <a:pt x="6538939" y="4296814"/>
                </a:lnTo>
                <a:lnTo>
                  <a:pt x="6580443" y="4320094"/>
                </a:lnTo>
                <a:lnTo>
                  <a:pt x="6621508" y="4276958"/>
                </a:lnTo>
                <a:close/>
                <a:moveTo>
                  <a:pt x="8154130" y="3122215"/>
                </a:moveTo>
                <a:cubicBezTo>
                  <a:pt x="8156678" y="3122276"/>
                  <a:pt x="8159010" y="3123591"/>
                  <a:pt x="8161122" y="3126160"/>
                </a:cubicBezTo>
                <a:cubicBezTo>
                  <a:pt x="8165358" y="3131306"/>
                  <a:pt x="8164498" y="3136332"/>
                  <a:pt x="8158550" y="3141228"/>
                </a:cubicBezTo>
                <a:cubicBezTo>
                  <a:pt x="8152598" y="3146127"/>
                  <a:pt x="8147502" y="3146005"/>
                  <a:pt x="8143266" y="3140859"/>
                </a:cubicBezTo>
                <a:cubicBezTo>
                  <a:pt x="8139034" y="3135720"/>
                  <a:pt x="8139898" y="3130695"/>
                  <a:pt x="8145846" y="3125797"/>
                </a:cubicBezTo>
                <a:cubicBezTo>
                  <a:pt x="8148822" y="3123349"/>
                  <a:pt x="8151582" y="3122155"/>
                  <a:pt x="8154130" y="3122215"/>
                </a:cubicBezTo>
                <a:close/>
                <a:moveTo>
                  <a:pt x="7984342" y="3038781"/>
                </a:moveTo>
                <a:lnTo>
                  <a:pt x="7939686" y="3075536"/>
                </a:lnTo>
                <a:cubicBezTo>
                  <a:pt x="7909914" y="3100044"/>
                  <a:pt x="7903498" y="3122574"/>
                  <a:pt x="7920430" y="3143143"/>
                </a:cubicBezTo>
                <a:cubicBezTo>
                  <a:pt x="7941590" y="3168851"/>
                  <a:pt x="7955150" y="3179258"/>
                  <a:pt x="7961102" y="3174360"/>
                </a:cubicBezTo>
                <a:close/>
                <a:moveTo>
                  <a:pt x="8216106" y="3029162"/>
                </a:moveTo>
                <a:cubicBezTo>
                  <a:pt x="8228798" y="3044585"/>
                  <a:pt x="8220270" y="3064542"/>
                  <a:pt x="8190494" y="3089051"/>
                </a:cubicBezTo>
                <a:cubicBezTo>
                  <a:pt x="8160734" y="3113544"/>
                  <a:pt x="8159478" y="3105962"/>
                  <a:pt x="8186738" y="3066272"/>
                </a:cubicBezTo>
                <a:close/>
                <a:moveTo>
                  <a:pt x="575412" y="2956631"/>
                </a:moveTo>
                <a:cubicBezTo>
                  <a:pt x="577298" y="2955630"/>
                  <a:pt x="580767" y="2957212"/>
                  <a:pt x="585815" y="2961379"/>
                </a:cubicBezTo>
                <a:cubicBezTo>
                  <a:pt x="600955" y="2973879"/>
                  <a:pt x="603492" y="2981093"/>
                  <a:pt x="593414" y="2983012"/>
                </a:cubicBezTo>
                <a:cubicBezTo>
                  <a:pt x="583349" y="2984929"/>
                  <a:pt x="577044" y="2979722"/>
                  <a:pt x="574493" y="2967391"/>
                </a:cubicBezTo>
                <a:cubicBezTo>
                  <a:pt x="573218" y="2961220"/>
                  <a:pt x="573524" y="2957632"/>
                  <a:pt x="575412" y="2956631"/>
                </a:cubicBezTo>
                <a:close/>
                <a:moveTo>
                  <a:pt x="8083546" y="2549581"/>
                </a:moveTo>
                <a:cubicBezTo>
                  <a:pt x="8088638" y="2549702"/>
                  <a:pt x="8093302" y="2552331"/>
                  <a:pt x="8097534" y="2557473"/>
                </a:cubicBezTo>
                <a:lnTo>
                  <a:pt x="8094942" y="2572542"/>
                </a:lnTo>
                <a:lnTo>
                  <a:pt x="8055462" y="2579166"/>
                </a:lnTo>
                <a:lnTo>
                  <a:pt x="8066978" y="2556749"/>
                </a:lnTo>
                <a:cubicBezTo>
                  <a:pt x="8072930" y="2551851"/>
                  <a:pt x="8078454" y="2549461"/>
                  <a:pt x="8083546" y="2549581"/>
                </a:cubicBezTo>
                <a:close/>
                <a:moveTo>
                  <a:pt x="8047930" y="2533606"/>
                </a:moveTo>
                <a:cubicBezTo>
                  <a:pt x="8052166" y="2538752"/>
                  <a:pt x="8051302" y="2543769"/>
                  <a:pt x="8045342" y="2548675"/>
                </a:cubicBezTo>
                <a:cubicBezTo>
                  <a:pt x="8039394" y="2553571"/>
                  <a:pt x="8034302" y="2553458"/>
                  <a:pt x="8030066" y="2548312"/>
                </a:cubicBezTo>
                <a:lnTo>
                  <a:pt x="8038994" y="2540963"/>
                </a:lnTo>
                <a:close/>
                <a:moveTo>
                  <a:pt x="814914" y="2474129"/>
                </a:moveTo>
                <a:lnTo>
                  <a:pt x="802706" y="2476453"/>
                </a:lnTo>
                <a:lnTo>
                  <a:pt x="842093" y="2499645"/>
                </a:lnTo>
                <a:cubicBezTo>
                  <a:pt x="948970" y="2561026"/>
                  <a:pt x="1011855" y="2591844"/>
                  <a:pt x="1030744" y="2592092"/>
                </a:cubicBezTo>
                <a:cubicBezTo>
                  <a:pt x="1050886" y="2588258"/>
                  <a:pt x="1072296" y="2590590"/>
                  <a:pt x="1094997" y="2599092"/>
                </a:cubicBezTo>
                <a:cubicBezTo>
                  <a:pt x="1117680" y="2607596"/>
                  <a:pt x="1139103" y="2615057"/>
                  <a:pt x="1159269" y="2621469"/>
                </a:cubicBezTo>
                <a:lnTo>
                  <a:pt x="1170279" y="2624972"/>
                </a:lnTo>
                <a:lnTo>
                  <a:pt x="1137375" y="2604742"/>
                </a:lnTo>
                <a:cubicBezTo>
                  <a:pt x="1117692" y="2594517"/>
                  <a:pt x="1092626" y="2582863"/>
                  <a:pt x="1062178" y="2569781"/>
                </a:cubicBezTo>
                <a:lnTo>
                  <a:pt x="984942" y="2538496"/>
                </a:lnTo>
                <a:lnTo>
                  <a:pt x="985282" y="2539214"/>
                </a:lnTo>
                <a:cubicBezTo>
                  <a:pt x="984028" y="2540735"/>
                  <a:pt x="978672" y="2539510"/>
                  <a:pt x="969217" y="2535540"/>
                </a:cubicBezTo>
                <a:lnTo>
                  <a:pt x="937548" y="2519850"/>
                </a:lnTo>
                <a:close/>
                <a:moveTo>
                  <a:pt x="652411" y="2371819"/>
                </a:moveTo>
                <a:lnTo>
                  <a:pt x="669669" y="2386067"/>
                </a:lnTo>
                <a:lnTo>
                  <a:pt x="684762" y="2382116"/>
                </a:lnTo>
                <a:close/>
                <a:moveTo>
                  <a:pt x="546456" y="2299688"/>
                </a:moveTo>
                <a:cubicBezTo>
                  <a:pt x="526314" y="2303522"/>
                  <a:pt x="514987" y="2306968"/>
                  <a:pt x="512481" y="2310004"/>
                </a:cubicBezTo>
                <a:cubicBezTo>
                  <a:pt x="509968" y="2313049"/>
                  <a:pt x="521320" y="2319861"/>
                  <a:pt x="546523" y="2330445"/>
                </a:cubicBezTo>
                <a:cubicBezTo>
                  <a:pt x="571764" y="2351284"/>
                  <a:pt x="591920" y="2352564"/>
                  <a:pt x="606985" y="2334317"/>
                </a:cubicBezTo>
                <a:cubicBezTo>
                  <a:pt x="611999" y="2323113"/>
                  <a:pt x="609459" y="2314616"/>
                  <a:pt x="599370" y="2308845"/>
                </a:cubicBezTo>
                <a:cubicBezTo>
                  <a:pt x="589281" y="2303075"/>
                  <a:pt x="571651" y="2300024"/>
                  <a:pt x="546456" y="2299688"/>
                </a:cubicBezTo>
                <a:close/>
                <a:moveTo>
                  <a:pt x="3570311" y="2204492"/>
                </a:moveTo>
                <a:cubicBezTo>
                  <a:pt x="3563074" y="2202849"/>
                  <a:pt x="3558346" y="2203371"/>
                  <a:pt x="3556128" y="2206058"/>
                </a:cubicBezTo>
                <a:cubicBezTo>
                  <a:pt x="3556156" y="2218128"/>
                  <a:pt x="3562114" y="2229078"/>
                  <a:pt x="3574007" y="2238896"/>
                </a:cubicBezTo>
                <a:cubicBezTo>
                  <a:pt x="3591872" y="2265709"/>
                  <a:pt x="3602301" y="2280333"/>
                  <a:pt x="3605268" y="2282783"/>
                </a:cubicBezTo>
                <a:cubicBezTo>
                  <a:pt x="3608244" y="2285240"/>
                  <a:pt x="3597852" y="2282692"/>
                  <a:pt x="3574094" y="2275122"/>
                </a:cubicBezTo>
                <a:cubicBezTo>
                  <a:pt x="3698936" y="2366145"/>
                  <a:pt x="3752490" y="2422405"/>
                  <a:pt x="3734733" y="2443915"/>
                </a:cubicBezTo>
                <a:lnTo>
                  <a:pt x="3770414" y="2473373"/>
                </a:lnTo>
                <a:lnTo>
                  <a:pt x="3795154" y="2492279"/>
                </a:lnTo>
                <a:lnTo>
                  <a:pt x="3893628" y="2410824"/>
                </a:lnTo>
                <a:lnTo>
                  <a:pt x="3891740" y="2409424"/>
                </a:lnTo>
                <a:cubicBezTo>
                  <a:pt x="3715445" y="2281427"/>
                  <a:pt x="3608303" y="2213119"/>
                  <a:pt x="3570311" y="2204492"/>
                </a:cubicBezTo>
                <a:close/>
                <a:moveTo>
                  <a:pt x="238090" y="2110329"/>
                </a:moveTo>
                <a:cubicBezTo>
                  <a:pt x="239346" y="2108808"/>
                  <a:pt x="241237" y="2109089"/>
                  <a:pt x="243762" y="2111174"/>
                </a:cubicBezTo>
                <a:cubicBezTo>
                  <a:pt x="248806" y="2115338"/>
                  <a:pt x="253857" y="2119509"/>
                  <a:pt x="258902" y="2123673"/>
                </a:cubicBezTo>
                <a:cubicBezTo>
                  <a:pt x="248839" y="2125589"/>
                  <a:pt x="241274" y="2124462"/>
                  <a:pt x="236229" y="2120298"/>
                </a:cubicBezTo>
                <a:cubicBezTo>
                  <a:pt x="236213" y="2115174"/>
                  <a:pt x="236834" y="2111850"/>
                  <a:pt x="238090" y="2110329"/>
                </a:cubicBezTo>
                <a:close/>
                <a:moveTo>
                  <a:pt x="8679422" y="2026772"/>
                </a:moveTo>
                <a:lnTo>
                  <a:pt x="8661554" y="2041479"/>
                </a:lnTo>
                <a:cubicBezTo>
                  <a:pt x="8580718" y="2125265"/>
                  <a:pt x="8507158" y="2181508"/>
                  <a:pt x="8440874" y="2210182"/>
                </a:cubicBezTo>
                <a:cubicBezTo>
                  <a:pt x="8430694" y="2209941"/>
                  <a:pt x="8438358" y="2195001"/>
                  <a:pt x="8463906" y="2165354"/>
                </a:cubicBezTo>
                <a:close/>
                <a:moveTo>
                  <a:pt x="756816" y="1906351"/>
                </a:moveTo>
                <a:cubicBezTo>
                  <a:pt x="759039" y="1905172"/>
                  <a:pt x="763125" y="1907036"/>
                  <a:pt x="769072" y="1911946"/>
                </a:cubicBezTo>
                <a:cubicBezTo>
                  <a:pt x="786909" y="1926671"/>
                  <a:pt x="789898" y="1935170"/>
                  <a:pt x="778025" y="1937431"/>
                </a:cubicBezTo>
                <a:cubicBezTo>
                  <a:pt x="766167" y="1939688"/>
                  <a:pt x="758738" y="1933554"/>
                  <a:pt x="755734" y="1919029"/>
                </a:cubicBezTo>
                <a:cubicBezTo>
                  <a:pt x="754231" y="1911757"/>
                  <a:pt x="754593" y="1907531"/>
                  <a:pt x="756816" y="1906351"/>
                </a:cubicBezTo>
                <a:close/>
                <a:moveTo>
                  <a:pt x="3020568" y="1605699"/>
                </a:moveTo>
                <a:cubicBezTo>
                  <a:pt x="3023537" y="1605134"/>
                  <a:pt x="3026509" y="1606080"/>
                  <a:pt x="3029485" y="1608536"/>
                </a:cubicBezTo>
                <a:lnTo>
                  <a:pt x="3020601" y="1619296"/>
                </a:lnTo>
                <a:lnTo>
                  <a:pt x="3011674" y="1611927"/>
                </a:lnTo>
                <a:cubicBezTo>
                  <a:pt x="3014635" y="1608340"/>
                  <a:pt x="3017600" y="1606264"/>
                  <a:pt x="3020568" y="1605699"/>
                </a:cubicBezTo>
                <a:close/>
                <a:moveTo>
                  <a:pt x="722704" y="1132387"/>
                </a:moveTo>
                <a:cubicBezTo>
                  <a:pt x="698973" y="1136905"/>
                  <a:pt x="685628" y="1140966"/>
                  <a:pt x="682675" y="1144542"/>
                </a:cubicBezTo>
                <a:cubicBezTo>
                  <a:pt x="679714" y="1148128"/>
                  <a:pt x="693088" y="1156155"/>
                  <a:pt x="722780" y="1168623"/>
                </a:cubicBezTo>
                <a:cubicBezTo>
                  <a:pt x="752520" y="1193175"/>
                  <a:pt x="776263" y="1194683"/>
                  <a:pt x="794014" y="1173185"/>
                </a:cubicBezTo>
                <a:cubicBezTo>
                  <a:pt x="799922" y="1159986"/>
                  <a:pt x="796927" y="1149975"/>
                  <a:pt x="785041" y="1143177"/>
                </a:cubicBezTo>
                <a:cubicBezTo>
                  <a:pt x="773155" y="1136378"/>
                  <a:pt x="752385" y="1132784"/>
                  <a:pt x="722704" y="1132387"/>
                </a:cubicBezTo>
                <a:close/>
                <a:moveTo>
                  <a:pt x="7421148" y="1044084"/>
                </a:moveTo>
                <a:lnTo>
                  <a:pt x="7379086" y="1065770"/>
                </a:lnTo>
                <a:cubicBezTo>
                  <a:pt x="7365454" y="1085623"/>
                  <a:pt x="7360754" y="1098110"/>
                  <a:pt x="7364983" y="1103249"/>
                </a:cubicBezTo>
                <a:close/>
                <a:moveTo>
                  <a:pt x="359407" y="909299"/>
                </a:moveTo>
                <a:cubicBezTo>
                  <a:pt x="360887" y="907506"/>
                  <a:pt x="363114" y="907838"/>
                  <a:pt x="366090" y="910295"/>
                </a:cubicBezTo>
                <a:cubicBezTo>
                  <a:pt x="372033" y="915200"/>
                  <a:pt x="377984" y="920114"/>
                  <a:pt x="383926" y="925020"/>
                </a:cubicBezTo>
                <a:cubicBezTo>
                  <a:pt x="372071" y="927277"/>
                  <a:pt x="363158" y="925950"/>
                  <a:pt x="357216" y="921044"/>
                </a:cubicBezTo>
                <a:cubicBezTo>
                  <a:pt x="357197" y="915007"/>
                  <a:pt x="357928" y="911091"/>
                  <a:pt x="359407" y="909299"/>
                </a:cubicBezTo>
                <a:close/>
                <a:moveTo>
                  <a:pt x="7730494" y="246"/>
                </a:moveTo>
                <a:cubicBezTo>
                  <a:pt x="7734723" y="5385"/>
                  <a:pt x="7641583" y="86364"/>
                  <a:pt x="7451057" y="243182"/>
                </a:cubicBezTo>
                <a:lnTo>
                  <a:pt x="7180559" y="478762"/>
                </a:lnTo>
                <a:lnTo>
                  <a:pt x="7390919" y="370310"/>
                </a:lnTo>
                <a:cubicBezTo>
                  <a:pt x="7420543" y="406302"/>
                  <a:pt x="7514865" y="363172"/>
                  <a:pt x="7673894" y="240898"/>
                </a:cubicBezTo>
                <a:lnTo>
                  <a:pt x="7883070" y="94612"/>
                </a:lnTo>
                <a:lnTo>
                  <a:pt x="7755454" y="212587"/>
                </a:lnTo>
                <a:lnTo>
                  <a:pt x="7643124" y="330916"/>
                </a:lnTo>
                <a:lnTo>
                  <a:pt x="7762986" y="258131"/>
                </a:lnTo>
                <a:cubicBezTo>
                  <a:pt x="7780846" y="243433"/>
                  <a:pt x="7813170" y="218986"/>
                  <a:pt x="7859942" y="184805"/>
                </a:cubicBezTo>
                <a:cubicBezTo>
                  <a:pt x="7906702" y="150630"/>
                  <a:pt x="7941130" y="128756"/>
                  <a:pt x="7963226" y="119203"/>
                </a:cubicBezTo>
                <a:cubicBezTo>
                  <a:pt x="8021046" y="80230"/>
                  <a:pt x="8063514" y="71161"/>
                  <a:pt x="8090622" y="91972"/>
                </a:cubicBezTo>
                <a:lnTo>
                  <a:pt x="8128714" y="138249"/>
                </a:lnTo>
                <a:lnTo>
                  <a:pt x="8036822" y="226819"/>
                </a:lnTo>
                <a:cubicBezTo>
                  <a:pt x="8005342" y="261362"/>
                  <a:pt x="7944934" y="315387"/>
                  <a:pt x="7855634" y="388889"/>
                </a:cubicBezTo>
                <a:cubicBezTo>
                  <a:pt x="7802050" y="432993"/>
                  <a:pt x="7779490" y="460194"/>
                  <a:pt x="7787954" y="470479"/>
                </a:cubicBezTo>
                <a:cubicBezTo>
                  <a:pt x="7792182" y="475618"/>
                  <a:pt x="7803230" y="470841"/>
                  <a:pt x="7821098" y="456135"/>
                </a:cubicBezTo>
                <a:cubicBezTo>
                  <a:pt x="7832998" y="446340"/>
                  <a:pt x="7916282" y="407980"/>
                  <a:pt x="8070938" y="341059"/>
                </a:cubicBezTo>
                <a:cubicBezTo>
                  <a:pt x="8093026" y="331499"/>
                  <a:pt x="8107682" y="328069"/>
                  <a:pt x="8114890" y="330755"/>
                </a:cubicBezTo>
                <a:cubicBezTo>
                  <a:pt x="8122106" y="333449"/>
                  <a:pt x="8128874" y="338656"/>
                  <a:pt x="8135222" y="346367"/>
                </a:cubicBezTo>
                <a:cubicBezTo>
                  <a:pt x="8141566" y="354079"/>
                  <a:pt x="8154082" y="363190"/>
                  <a:pt x="8172722" y="373731"/>
                </a:cubicBezTo>
                <a:cubicBezTo>
                  <a:pt x="8195606" y="389389"/>
                  <a:pt x="8203210" y="404698"/>
                  <a:pt x="8195530" y="419639"/>
                </a:cubicBezTo>
                <a:lnTo>
                  <a:pt x="7865098" y="691610"/>
                </a:lnTo>
                <a:cubicBezTo>
                  <a:pt x="7615041" y="897429"/>
                  <a:pt x="7496363" y="1008062"/>
                  <a:pt x="7509057" y="1023485"/>
                </a:cubicBezTo>
                <a:cubicBezTo>
                  <a:pt x="7517522" y="1033769"/>
                  <a:pt x="7530689" y="1031551"/>
                  <a:pt x="7548547" y="1016854"/>
                </a:cubicBezTo>
                <a:cubicBezTo>
                  <a:pt x="7584272" y="987448"/>
                  <a:pt x="7594458" y="987697"/>
                  <a:pt x="7579106" y="1017585"/>
                </a:cubicBezTo>
                <a:lnTo>
                  <a:pt x="7549738" y="1054694"/>
                </a:lnTo>
                <a:cubicBezTo>
                  <a:pt x="7548009" y="1064737"/>
                  <a:pt x="7546285" y="1074788"/>
                  <a:pt x="7544574" y="1084816"/>
                </a:cubicBezTo>
                <a:cubicBezTo>
                  <a:pt x="7643125" y="1046826"/>
                  <a:pt x="7737057" y="991078"/>
                  <a:pt x="7826366" y="917569"/>
                </a:cubicBezTo>
                <a:cubicBezTo>
                  <a:pt x="7868042" y="883266"/>
                  <a:pt x="7896566" y="851169"/>
                  <a:pt x="7911910" y="821288"/>
                </a:cubicBezTo>
                <a:cubicBezTo>
                  <a:pt x="7927254" y="791408"/>
                  <a:pt x="7949814" y="764208"/>
                  <a:pt x="7979590" y="739699"/>
                </a:cubicBezTo>
                <a:cubicBezTo>
                  <a:pt x="8019542" y="715447"/>
                  <a:pt x="8045006" y="716043"/>
                  <a:pt x="8055986" y="741509"/>
                </a:cubicBezTo>
                <a:cubicBezTo>
                  <a:pt x="8071186" y="772122"/>
                  <a:pt x="8063050" y="804704"/>
                  <a:pt x="8031562" y="839240"/>
                </a:cubicBezTo>
                <a:cubicBezTo>
                  <a:pt x="7998354" y="883827"/>
                  <a:pt x="7985970" y="911268"/>
                  <a:pt x="7994438" y="921554"/>
                </a:cubicBezTo>
                <a:lnTo>
                  <a:pt x="8027578" y="907210"/>
                </a:lnTo>
                <a:lnTo>
                  <a:pt x="8042858" y="907572"/>
                </a:lnTo>
                <a:cubicBezTo>
                  <a:pt x="8024998" y="922272"/>
                  <a:pt x="8022414" y="937348"/>
                  <a:pt x="8035110" y="952770"/>
                </a:cubicBezTo>
                <a:cubicBezTo>
                  <a:pt x="8047802" y="968194"/>
                  <a:pt x="8043970" y="975664"/>
                  <a:pt x="8023598" y="975181"/>
                </a:cubicBezTo>
                <a:cubicBezTo>
                  <a:pt x="7981130" y="984266"/>
                  <a:pt x="7924186" y="1018198"/>
                  <a:pt x="7852734" y="1077008"/>
                </a:cubicBezTo>
                <a:cubicBezTo>
                  <a:pt x="7822958" y="1101516"/>
                  <a:pt x="7776398" y="1141987"/>
                  <a:pt x="7713012" y="1198473"/>
                </a:cubicBezTo>
                <a:cubicBezTo>
                  <a:pt x="7649639" y="1254951"/>
                  <a:pt x="7609022" y="1290539"/>
                  <a:pt x="7591166" y="1305238"/>
                </a:cubicBezTo>
                <a:lnTo>
                  <a:pt x="7546511" y="1341991"/>
                </a:lnTo>
                <a:cubicBezTo>
                  <a:pt x="7448737" y="1405215"/>
                  <a:pt x="7379802" y="1479207"/>
                  <a:pt x="7339700" y="1563959"/>
                </a:cubicBezTo>
                <a:lnTo>
                  <a:pt x="7328195" y="1586376"/>
                </a:lnTo>
                <a:cubicBezTo>
                  <a:pt x="7316287" y="1596178"/>
                  <a:pt x="7310337" y="1601076"/>
                  <a:pt x="7310337" y="1601076"/>
                </a:cubicBezTo>
                <a:cubicBezTo>
                  <a:pt x="7318796" y="1611353"/>
                  <a:pt x="7334931" y="1606704"/>
                  <a:pt x="7358748" y="1587101"/>
                </a:cubicBezTo>
                <a:cubicBezTo>
                  <a:pt x="7376616" y="1572394"/>
                  <a:pt x="7391890" y="1572759"/>
                  <a:pt x="7404587" y="1588181"/>
                </a:cubicBezTo>
                <a:cubicBezTo>
                  <a:pt x="7408822" y="1593326"/>
                  <a:pt x="7414542" y="1597240"/>
                  <a:pt x="7421755" y="1599934"/>
                </a:cubicBezTo>
                <a:cubicBezTo>
                  <a:pt x="7428964" y="1602619"/>
                  <a:pt x="7440631" y="1601650"/>
                  <a:pt x="7456777" y="1596980"/>
                </a:cubicBezTo>
                <a:cubicBezTo>
                  <a:pt x="7462718" y="1592089"/>
                  <a:pt x="7477184" y="1582341"/>
                  <a:pt x="7500140" y="1567763"/>
                </a:cubicBezTo>
                <a:cubicBezTo>
                  <a:pt x="7523089" y="1553178"/>
                  <a:pt x="7543496" y="1538539"/>
                  <a:pt x="7561354" y="1523840"/>
                </a:cubicBezTo>
                <a:cubicBezTo>
                  <a:pt x="7626845" y="1469935"/>
                  <a:pt x="7685128" y="1413343"/>
                  <a:pt x="7736206" y="1354050"/>
                </a:cubicBezTo>
                <a:cubicBezTo>
                  <a:pt x="7754070" y="1339344"/>
                  <a:pt x="7765110" y="1334576"/>
                  <a:pt x="7769338" y="1339713"/>
                </a:cubicBezTo>
                <a:cubicBezTo>
                  <a:pt x="7773578" y="1344860"/>
                  <a:pt x="7769746" y="1352315"/>
                  <a:pt x="7757830" y="1362124"/>
                </a:cubicBezTo>
                <a:cubicBezTo>
                  <a:pt x="7734012" y="1381728"/>
                  <a:pt x="7732289" y="1391778"/>
                  <a:pt x="7752670" y="1392254"/>
                </a:cubicBezTo>
                <a:cubicBezTo>
                  <a:pt x="7773046" y="1392736"/>
                  <a:pt x="7807042" y="1373375"/>
                  <a:pt x="7854674" y="1334169"/>
                </a:cubicBezTo>
                <a:cubicBezTo>
                  <a:pt x="7902306" y="1294962"/>
                  <a:pt x="7928234" y="1277939"/>
                  <a:pt x="7932462" y="1283079"/>
                </a:cubicBezTo>
                <a:cubicBezTo>
                  <a:pt x="7940930" y="1293363"/>
                  <a:pt x="7933254" y="1308310"/>
                  <a:pt x="7909438" y="1327913"/>
                </a:cubicBezTo>
                <a:cubicBezTo>
                  <a:pt x="7891582" y="1342612"/>
                  <a:pt x="7886882" y="1355100"/>
                  <a:pt x="7895346" y="1365385"/>
                </a:cubicBezTo>
                <a:cubicBezTo>
                  <a:pt x="7899578" y="1370524"/>
                  <a:pt x="7916582" y="1360844"/>
                  <a:pt x="7946350" y="1336342"/>
                </a:cubicBezTo>
                <a:cubicBezTo>
                  <a:pt x="7964206" y="1321644"/>
                  <a:pt x="7971414" y="1324330"/>
                  <a:pt x="7967970" y="1344415"/>
                </a:cubicBezTo>
                <a:cubicBezTo>
                  <a:pt x="7970478" y="1359604"/>
                  <a:pt x="7982786" y="1362412"/>
                  <a:pt x="8004878" y="1352860"/>
                </a:cubicBezTo>
                <a:cubicBezTo>
                  <a:pt x="8072878" y="1314143"/>
                  <a:pt x="8081342" y="1324427"/>
                  <a:pt x="8030274" y="1383713"/>
                </a:cubicBezTo>
                <a:cubicBezTo>
                  <a:pt x="8018366" y="1393515"/>
                  <a:pt x="8020478" y="1396081"/>
                  <a:pt x="8036622" y="1391425"/>
                </a:cubicBezTo>
                <a:cubicBezTo>
                  <a:pt x="8052766" y="1386755"/>
                  <a:pt x="8072746" y="1374629"/>
                  <a:pt x="8096550" y="1355033"/>
                </a:cubicBezTo>
                <a:lnTo>
                  <a:pt x="8171770" y="1318996"/>
                </a:lnTo>
                <a:lnTo>
                  <a:pt x="8035222" y="1444319"/>
                </a:lnTo>
                <a:cubicBezTo>
                  <a:pt x="7945914" y="1517828"/>
                  <a:pt x="7905498" y="1559729"/>
                  <a:pt x="7913962" y="1570012"/>
                </a:cubicBezTo>
                <a:cubicBezTo>
                  <a:pt x="7918190" y="1575151"/>
                  <a:pt x="7938174" y="1563019"/>
                  <a:pt x="7973890" y="1533622"/>
                </a:cubicBezTo>
                <a:cubicBezTo>
                  <a:pt x="8015566" y="1499319"/>
                  <a:pt x="8040634" y="1487306"/>
                  <a:pt x="8049098" y="1497591"/>
                </a:cubicBezTo>
                <a:cubicBezTo>
                  <a:pt x="8057566" y="1507876"/>
                  <a:pt x="8096658" y="1488635"/>
                  <a:pt x="8166386" y="1439876"/>
                </a:cubicBezTo>
                <a:cubicBezTo>
                  <a:pt x="8236114" y="1391102"/>
                  <a:pt x="8281618" y="1349344"/>
                  <a:pt x="8302930" y="1314552"/>
                </a:cubicBezTo>
                <a:cubicBezTo>
                  <a:pt x="8330186" y="1274862"/>
                  <a:pt x="8348910" y="1255138"/>
                  <a:pt x="8359094" y="1255387"/>
                </a:cubicBezTo>
                <a:cubicBezTo>
                  <a:pt x="8379470" y="1255855"/>
                  <a:pt x="8376886" y="1270930"/>
                  <a:pt x="8351350" y="1300571"/>
                </a:cubicBezTo>
                <a:cubicBezTo>
                  <a:pt x="8261898" y="1434572"/>
                  <a:pt x="8219286" y="1504150"/>
                  <a:pt x="8223518" y="1509288"/>
                </a:cubicBezTo>
                <a:cubicBezTo>
                  <a:pt x="8231982" y="1519572"/>
                  <a:pt x="8227290" y="1532069"/>
                  <a:pt x="8209430" y="1546767"/>
                </a:cubicBezTo>
                <a:lnTo>
                  <a:pt x="8206838" y="1561835"/>
                </a:lnTo>
                <a:cubicBezTo>
                  <a:pt x="8267166" y="1538052"/>
                  <a:pt x="8281978" y="1556049"/>
                  <a:pt x="8251278" y="1615825"/>
                </a:cubicBezTo>
                <a:lnTo>
                  <a:pt x="8201466" y="1682707"/>
                </a:lnTo>
                <a:lnTo>
                  <a:pt x="8198882" y="1697769"/>
                </a:lnTo>
                <a:cubicBezTo>
                  <a:pt x="8215022" y="1693105"/>
                  <a:pt x="8214158" y="1698130"/>
                  <a:pt x="8196302" y="1712830"/>
                </a:cubicBezTo>
                <a:cubicBezTo>
                  <a:pt x="8188614" y="1727777"/>
                  <a:pt x="8181810" y="1737691"/>
                  <a:pt x="8175850" y="1742597"/>
                </a:cubicBezTo>
                <a:cubicBezTo>
                  <a:pt x="8140138" y="1771994"/>
                  <a:pt x="8130742" y="1796977"/>
                  <a:pt x="8147674" y="1817547"/>
                </a:cubicBezTo>
                <a:cubicBezTo>
                  <a:pt x="8160370" y="1832971"/>
                  <a:pt x="8176506" y="1828322"/>
                  <a:pt x="8196086" y="1803572"/>
                </a:cubicBezTo>
                <a:cubicBezTo>
                  <a:pt x="8209714" y="1783735"/>
                  <a:pt x="8258994" y="1764728"/>
                  <a:pt x="8343934" y="1746574"/>
                </a:cubicBezTo>
                <a:cubicBezTo>
                  <a:pt x="8337974" y="1751478"/>
                  <a:pt x="8325202" y="1766306"/>
                  <a:pt x="8305626" y="1791040"/>
                </a:cubicBezTo>
                <a:lnTo>
                  <a:pt x="8253226" y="1872992"/>
                </a:lnTo>
                <a:lnTo>
                  <a:pt x="8265918" y="1888415"/>
                </a:lnTo>
                <a:cubicBezTo>
                  <a:pt x="8280342" y="1893795"/>
                  <a:pt x="8290522" y="1894036"/>
                  <a:pt x="8296470" y="1889140"/>
                </a:cubicBezTo>
                <a:lnTo>
                  <a:pt x="8307990" y="1866722"/>
                </a:lnTo>
                <a:cubicBezTo>
                  <a:pt x="8316598" y="1816514"/>
                  <a:pt x="8328498" y="1806719"/>
                  <a:pt x="8343714" y="1837318"/>
                </a:cubicBezTo>
                <a:cubicBezTo>
                  <a:pt x="8346222" y="1852507"/>
                  <a:pt x="8358526" y="1855314"/>
                  <a:pt x="8380622" y="1845761"/>
                </a:cubicBezTo>
                <a:cubicBezTo>
                  <a:pt x="8392530" y="1835960"/>
                  <a:pt x="8434206" y="1801657"/>
                  <a:pt x="8505646" y="1742856"/>
                </a:cubicBezTo>
                <a:cubicBezTo>
                  <a:pt x="8553282" y="1703648"/>
                  <a:pt x="8578578" y="1682827"/>
                  <a:pt x="8581566" y="1680366"/>
                </a:cubicBezTo>
                <a:cubicBezTo>
                  <a:pt x="8584538" y="1677921"/>
                  <a:pt x="8573250" y="1691515"/>
                  <a:pt x="8547718" y="1721162"/>
                </a:cubicBezTo>
                <a:cubicBezTo>
                  <a:pt x="8508558" y="1770646"/>
                  <a:pt x="8432398" y="1841950"/>
                  <a:pt x="8319282" y="1935054"/>
                </a:cubicBezTo>
                <a:cubicBezTo>
                  <a:pt x="8206166" y="2028159"/>
                  <a:pt x="8146162" y="2094801"/>
                  <a:pt x="8139274" y="2134973"/>
                </a:cubicBezTo>
                <a:cubicBezTo>
                  <a:pt x="8132386" y="2175146"/>
                  <a:pt x="8114066" y="2207479"/>
                  <a:pt x="8084298" y="2231980"/>
                </a:cubicBezTo>
                <a:cubicBezTo>
                  <a:pt x="8048574" y="2261385"/>
                  <a:pt x="8034938" y="2281229"/>
                  <a:pt x="8043402" y="2291514"/>
                </a:cubicBezTo>
                <a:cubicBezTo>
                  <a:pt x="8051866" y="2301799"/>
                  <a:pt x="8035258" y="2324087"/>
                  <a:pt x="7993582" y="2358389"/>
                </a:cubicBezTo>
                <a:cubicBezTo>
                  <a:pt x="7969766" y="2377993"/>
                  <a:pt x="7938718" y="2410024"/>
                  <a:pt x="7900410" y="2454490"/>
                </a:cubicBezTo>
                <a:cubicBezTo>
                  <a:pt x="7862102" y="2498956"/>
                  <a:pt x="7822978" y="2533317"/>
                  <a:pt x="7783022" y="2557585"/>
                </a:cubicBezTo>
                <a:lnTo>
                  <a:pt x="7707809" y="2593606"/>
                </a:lnTo>
                <a:lnTo>
                  <a:pt x="7788190" y="2527447"/>
                </a:lnTo>
                <a:cubicBezTo>
                  <a:pt x="7823906" y="2498050"/>
                  <a:pt x="7845214" y="2463259"/>
                  <a:pt x="7852098" y="2423100"/>
                </a:cubicBezTo>
                <a:cubicBezTo>
                  <a:pt x="7853814" y="2413056"/>
                  <a:pt x="7848726" y="2412929"/>
                  <a:pt x="7836818" y="2422730"/>
                </a:cubicBezTo>
                <a:cubicBezTo>
                  <a:pt x="7830858" y="2427635"/>
                  <a:pt x="7824910" y="2432531"/>
                  <a:pt x="7818958" y="2437429"/>
                </a:cubicBezTo>
                <a:cubicBezTo>
                  <a:pt x="7805326" y="2457281"/>
                  <a:pt x="7767030" y="2501740"/>
                  <a:pt x="7704044" y="2570835"/>
                </a:cubicBezTo>
                <a:cubicBezTo>
                  <a:pt x="7641058" y="2639929"/>
                  <a:pt x="7602752" y="2684395"/>
                  <a:pt x="7589122" y="2704232"/>
                </a:cubicBezTo>
                <a:cubicBezTo>
                  <a:pt x="7609505" y="2704707"/>
                  <a:pt x="7619682" y="2704963"/>
                  <a:pt x="7619682" y="2704963"/>
                </a:cubicBezTo>
                <a:cubicBezTo>
                  <a:pt x="7655415" y="2675551"/>
                  <a:pt x="7664733" y="2680818"/>
                  <a:pt x="7647662" y="2720742"/>
                </a:cubicBezTo>
                <a:cubicBezTo>
                  <a:pt x="7638268" y="2745726"/>
                  <a:pt x="7630587" y="2760680"/>
                  <a:pt x="7624637" y="2765577"/>
                </a:cubicBezTo>
                <a:cubicBezTo>
                  <a:pt x="7612729" y="2775379"/>
                  <a:pt x="7611861" y="2780398"/>
                  <a:pt x="7622056" y="2780638"/>
                </a:cubicBezTo>
                <a:cubicBezTo>
                  <a:pt x="7642430" y="2781121"/>
                  <a:pt x="7688333" y="2751959"/>
                  <a:pt x="7759774" y="2693155"/>
                </a:cubicBezTo>
                <a:cubicBezTo>
                  <a:pt x="7837174" y="2629448"/>
                  <a:pt x="7903930" y="2583135"/>
                  <a:pt x="7960022" y="2554220"/>
                </a:cubicBezTo>
                <a:cubicBezTo>
                  <a:pt x="8011886" y="2520151"/>
                  <a:pt x="8016974" y="2520281"/>
                  <a:pt x="7975298" y="2554581"/>
                </a:cubicBezTo>
                <a:cubicBezTo>
                  <a:pt x="7957442" y="2569282"/>
                  <a:pt x="7927666" y="2593789"/>
                  <a:pt x="7885990" y="2628091"/>
                </a:cubicBezTo>
                <a:lnTo>
                  <a:pt x="7787758" y="2708941"/>
                </a:lnTo>
                <a:cubicBezTo>
                  <a:pt x="7791990" y="2714080"/>
                  <a:pt x="7800058" y="2711755"/>
                  <a:pt x="7811966" y="2701953"/>
                </a:cubicBezTo>
                <a:lnTo>
                  <a:pt x="7880826" y="2658212"/>
                </a:lnTo>
                <a:lnTo>
                  <a:pt x="7818314" y="2709665"/>
                </a:lnTo>
                <a:cubicBezTo>
                  <a:pt x="7788538" y="2734173"/>
                  <a:pt x="7771946" y="2756464"/>
                  <a:pt x="7768498" y="2776542"/>
                </a:cubicBezTo>
                <a:cubicBezTo>
                  <a:pt x="7784638" y="2771886"/>
                  <a:pt x="7800778" y="2767223"/>
                  <a:pt x="7816914" y="2762575"/>
                </a:cubicBezTo>
                <a:cubicBezTo>
                  <a:pt x="7852638" y="2733171"/>
                  <a:pt x="7884518" y="2711235"/>
                  <a:pt x="7912570" y="2696778"/>
                </a:cubicBezTo>
                <a:cubicBezTo>
                  <a:pt x="7924478" y="2686976"/>
                  <a:pt x="7941914" y="2674783"/>
                  <a:pt x="7964870" y="2660206"/>
                </a:cubicBezTo>
                <a:cubicBezTo>
                  <a:pt x="7987818" y="2645620"/>
                  <a:pt x="8002266" y="2635886"/>
                  <a:pt x="8008226" y="2630982"/>
                </a:cubicBezTo>
                <a:cubicBezTo>
                  <a:pt x="8026082" y="2616282"/>
                  <a:pt x="8045198" y="2609182"/>
                  <a:pt x="8065574" y="2609650"/>
                </a:cubicBezTo>
                <a:cubicBezTo>
                  <a:pt x="8096134" y="2610383"/>
                  <a:pt x="8125586" y="2543016"/>
                  <a:pt x="8153914" y="2407566"/>
                </a:cubicBezTo>
                <a:cubicBezTo>
                  <a:pt x="8153914" y="2407566"/>
                  <a:pt x="8150070" y="2415035"/>
                  <a:pt x="8142402" y="2429976"/>
                </a:cubicBezTo>
                <a:lnTo>
                  <a:pt x="8079882" y="2481435"/>
                </a:lnTo>
                <a:cubicBezTo>
                  <a:pt x="8071418" y="2471152"/>
                  <a:pt x="8082078" y="2453759"/>
                  <a:pt x="8111842" y="2429259"/>
                </a:cubicBezTo>
                <a:cubicBezTo>
                  <a:pt x="8135650" y="2409662"/>
                  <a:pt x="8148430" y="2394827"/>
                  <a:pt x="8150142" y="2384785"/>
                </a:cubicBezTo>
                <a:lnTo>
                  <a:pt x="8101726" y="2398766"/>
                </a:lnTo>
                <a:lnTo>
                  <a:pt x="8066006" y="2428164"/>
                </a:lnTo>
                <a:cubicBezTo>
                  <a:pt x="8006466" y="2477173"/>
                  <a:pt x="7972470" y="2496534"/>
                  <a:pt x="7964006" y="2486249"/>
                </a:cubicBezTo>
                <a:cubicBezTo>
                  <a:pt x="7955538" y="2475964"/>
                  <a:pt x="7960234" y="2463469"/>
                  <a:pt x="7978098" y="2448764"/>
                </a:cubicBezTo>
                <a:lnTo>
                  <a:pt x="8039430" y="2359476"/>
                </a:lnTo>
                <a:cubicBezTo>
                  <a:pt x="8062318" y="2375141"/>
                  <a:pt x="8085654" y="2373173"/>
                  <a:pt x="8109470" y="2353569"/>
                </a:cubicBezTo>
                <a:cubicBezTo>
                  <a:pt x="8163054" y="2309466"/>
                  <a:pt x="8194938" y="2287538"/>
                  <a:pt x="8205134" y="2287780"/>
                </a:cubicBezTo>
                <a:cubicBezTo>
                  <a:pt x="8209362" y="2292918"/>
                  <a:pt x="8209750" y="2305535"/>
                  <a:pt x="8206310" y="2325621"/>
                </a:cubicBezTo>
                <a:lnTo>
                  <a:pt x="8210082" y="2348400"/>
                </a:lnTo>
                <a:cubicBezTo>
                  <a:pt x="8216038" y="2343496"/>
                  <a:pt x="8221954" y="2353720"/>
                  <a:pt x="8227830" y="2379073"/>
                </a:cubicBezTo>
                <a:cubicBezTo>
                  <a:pt x="8233722" y="2404412"/>
                  <a:pt x="8236186" y="2434729"/>
                  <a:pt x="8235254" y="2469990"/>
                </a:cubicBezTo>
                <a:cubicBezTo>
                  <a:pt x="8234326" y="2505258"/>
                  <a:pt x="8230030" y="2530361"/>
                  <a:pt x="8222342" y="2545309"/>
                </a:cubicBezTo>
                <a:cubicBezTo>
                  <a:pt x="8192434" y="2630304"/>
                  <a:pt x="8095378" y="2749009"/>
                  <a:pt x="7931182" y="2901407"/>
                </a:cubicBezTo>
                <a:cubicBezTo>
                  <a:pt x="7828246" y="2994753"/>
                  <a:pt x="7780158" y="3051585"/>
                  <a:pt x="7786898" y="3071922"/>
                </a:cubicBezTo>
                <a:cubicBezTo>
                  <a:pt x="7789414" y="3087103"/>
                  <a:pt x="7803434" y="3079866"/>
                  <a:pt x="7828974" y="3050228"/>
                </a:cubicBezTo>
                <a:cubicBezTo>
                  <a:pt x="7862174" y="3005648"/>
                  <a:pt x="7885138" y="2991064"/>
                  <a:pt x="7897830" y="3006486"/>
                </a:cubicBezTo>
                <a:cubicBezTo>
                  <a:pt x="7902062" y="3011625"/>
                  <a:pt x="7907786" y="3015543"/>
                  <a:pt x="7914986" y="3018238"/>
                </a:cubicBezTo>
                <a:cubicBezTo>
                  <a:pt x="7922202" y="3020932"/>
                  <a:pt x="7926670" y="3017254"/>
                  <a:pt x="7928394" y="3007204"/>
                </a:cubicBezTo>
                <a:cubicBezTo>
                  <a:pt x="7921638" y="2986889"/>
                  <a:pt x="7957166" y="2951174"/>
                  <a:pt x="8034962" y="2900091"/>
                </a:cubicBezTo>
                <a:cubicBezTo>
                  <a:pt x="8112758" y="2848992"/>
                  <a:pt x="8154626" y="2820994"/>
                  <a:pt x="8160586" y="2816090"/>
                </a:cubicBezTo>
                <a:cubicBezTo>
                  <a:pt x="8187834" y="2776408"/>
                  <a:pt x="8216750" y="2756926"/>
                  <a:pt x="8247302" y="2757650"/>
                </a:cubicBezTo>
                <a:cubicBezTo>
                  <a:pt x="8267686" y="2758125"/>
                  <a:pt x="8265962" y="2768176"/>
                  <a:pt x="8242146" y="2787780"/>
                </a:cubicBezTo>
                <a:cubicBezTo>
                  <a:pt x="8234466" y="2802720"/>
                  <a:pt x="8208938" y="2832366"/>
                  <a:pt x="8165534" y="2876711"/>
                </a:cubicBezTo>
                <a:lnTo>
                  <a:pt x="8156602" y="2884060"/>
                </a:lnTo>
                <a:lnTo>
                  <a:pt x="8147674" y="2891411"/>
                </a:lnTo>
                <a:cubicBezTo>
                  <a:pt x="8054930" y="2984998"/>
                  <a:pt x="8006370" y="3059472"/>
                  <a:pt x="8001990" y="3114833"/>
                </a:cubicBezTo>
                <a:cubicBezTo>
                  <a:pt x="8001838" y="3175333"/>
                  <a:pt x="8009850" y="3203245"/>
                  <a:pt x="8025978" y="3198590"/>
                </a:cubicBezTo>
                <a:cubicBezTo>
                  <a:pt x="8048074" y="3189022"/>
                  <a:pt x="8053562" y="3201758"/>
                  <a:pt x="8042454" y="3236786"/>
                </a:cubicBezTo>
                <a:cubicBezTo>
                  <a:pt x="8039002" y="3256879"/>
                  <a:pt x="8039398" y="3269487"/>
                  <a:pt x="8043626" y="3274626"/>
                </a:cubicBezTo>
                <a:cubicBezTo>
                  <a:pt x="8052094" y="3284911"/>
                  <a:pt x="8076762" y="3260290"/>
                  <a:pt x="8117658" y="3200755"/>
                </a:cubicBezTo>
                <a:cubicBezTo>
                  <a:pt x="8143198" y="3171116"/>
                  <a:pt x="8159334" y="3166453"/>
                  <a:pt x="8166070" y="3186781"/>
                </a:cubicBezTo>
                <a:cubicBezTo>
                  <a:pt x="8164358" y="3196824"/>
                  <a:pt x="8164754" y="3209433"/>
                  <a:pt x="8167262" y="3224622"/>
                </a:cubicBezTo>
                <a:cubicBezTo>
                  <a:pt x="8174798" y="3270175"/>
                  <a:pt x="8161326" y="3311453"/>
                  <a:pt x="8126858" y="3348441"/>
                </a:cubicBezTo>
                <a:cubicBezTo>
                  <a:pt x="8092390" y="3385443"/>
                  <a:pt x="7979034" y="3487367"/>
                  <a:pt x="7786786" y="3654220"/>
                </a:cubicBezTo>
                <a:lnTo>
                  <a:pt x="7474226" y="3911485"/>
                </a:lnTo>
                <a:lnTo>
                  <a:pt x="7544484" y="3814849"/>
                </a:lnTo>
                <a:lnTo>
                  <a:pt x="7697696" y="3636985"/>
                </a:lnTo>
                <a:cubicBezTo>
                  <a:pt x="7741101" y="3592641"/>
                  <a:pt x="7760682" y="3567891"/>
                  <a:pt x="7756454" y="3562753"/>
                </a:cubicBezTo>
                <a:lnTo>
                  <a:pt x="7609794" y="3657592"/>
                </a:lnTo>
                <a:cubicBezTo>
                  <a:pt x="7538353" y="3716394"/>
                  <a:pt x="7498392" y="3740654"/>
                  <a:pt x="7489927" y="3730369"/>
                </a:cubicBezTo>
                <a:lnTo>
                  <a:pt x="7302390" y="3884728"/>
                </a:lnTo>
                <a:cubicBezTo>
                  <a:pt x="7171406" y="3992539"/>
                  <a:pt x="7103797" y="4043870"/>
                  <a:pt x="7099567" y="4038732"/>
                </a:cubicBezTo>
                <a:cubicBezTo>
                  <a:pt x="7091102" y="4028447"/>
                  <a:pt x="7167242" y="3957157"/>
                  <a:pt x="7328002" y="3824838"/>
                </a:cubicBezTo>
                <a:lnTo>
                  <a:pt x="7560194" y="3633724"/>
                </a:lnTo>
                <a:cubicBezTo>
                  <a:pt x="7551730" y="3623440"/>
                  <a:pt x="7573230" y="3594953"/>
                  <a:pt x="7624693" y="3548291"/>
                </a:cubicBezTo>
                <a:cubicBezTo>
                  <a:pt x="7676167" y="3501607"/>
                  <a:pt x="7727002" y="3451145"/>
                  <a:pt x="7777218" y="3396864"/>
                </a:cubicBezTo>
                <a:cubicBezTo>
                  <a:pt x="7827426" y="3342603"/>
                  <a:pt x="7849166" y="3305299"/>
                  <a:pt x="7842422" y="3284978"/>
                </a:cubicBezTo>
                <a:cubicBezTo>
                  <a:pt x="7841638" y="3259753"/>
                  <a:pt x="7846330" y="3247258"/>
                  <a:pt x="7856514" y="3247506"/>
                </a:cubicBezTo>
                <a:lnTo>
                  <a:pt x="7869210" y="3262930"/>
                </a:lnTo>
                <a:cubicBezTo>
                  <a:pt x="7873446" y="3268076"/>
                  <a:pt x="7887474" y="3260832"/>
                  <a:pt x="7911282" y="3241237"/>
                </a:cubicBezTo>
                <a:cubicBezTo>
                  <a:pt x="7935090" y="3221640"/>
                  <a:pt x="7940662" y="3204120"/>
                  <a:pt x="7927966" y="3188696"/>
                </a:cubicBezTo>
                <a:cubicBezTo>
                  <a:pt x="7915266" y="3173266"/>
                  <a:pt x="7894030" y="3177808"/>
                  <a:pt x="7864262" y="3202308"/>
                </a:cubicBezTo>
                <a:cubicBezTo>
                  <a:pt x="7840446" y="3221913"/>
                  <a:pt x="7821338" y="3229020"/>
                  <a:pt x="7806914" y="3223640"/>
                </a:cubicBezTo>
                <a:cubicBezTo>
                  <a:pt x="7802678" y="3218493"/>
                  <a:pt x="7803546" y="3213476"/>
                  <a:pt x="7809498" y="3208579"/>
                </a:cubicBezTo>
                <a:lnTo>
                  <a:pt x="7821014" y="3186161"/>
                </a:lnTo>
                <a:cubicBezTo>
                  <a:pt x="7810822" y="3185920"/>
                  <a:pt x="7796794" y="3193147"/>
                  <a:pt x="7778938" y="3207846"/>
                </a:cubicBezTo>
                <a:cubicBezTo>
                  <a:pt x="7737253" y="3242155"/>
                  <a:pt x="7715961" y="3276935"/>
                  <a:pt x="7715024" y="3312209"/>
                </a:cubicBezTo>
                <a:cubicBezTo>
                  <a:pt x="7715810" y="3337434"/>
                  <a:pt x="7672413" y="3381787"/>
                  <a:pt x="7584827" y="3445244"/>
                </a:cubicBezTo>
                <a:cubicBezTo>
                  <a:pt x="7509155" y="3498908"/>
                  <a:pt x="7396883" y="3587002"/>
                  <a:pt x="7248042" y="3709511"/>
                </a:cubicBezTo>
                <a:cubicBezTo>
                  <a:pt x="7128975" y="3807513"/>
                  <a:pt x="7065601" y="3863991"/>
                  <a:pt x="7057922" y="3878932"/>
                </a:cubicBezTo>
                <a:cubicBezTo>
                  <a:pt x="7042570" y="3908820"/>
                  <a:pt x="7002152" y="3950720"/>
                  <a:pt x="6936661" y="4004624"/>
                </a:cubicBezTo>
                <a:cubicBezTo>
                  <a:pt x="6859260" y="4068332"/>
                  <a:pt x="6815003" y="4117695"/>
                  <a:pt x="6803881" y="4152722"/>
                </a:cubicBezTo>
                <a:cubicBezTo>
                  <a:pt x="6794488" y="4177706"/>
                  <a:pt x="6743412" y="4236998"/>
                  <a:pt x="6650669" y="4330586"/>
                </a:cubicBezTo>
                <a:lnTo>
                  <a:pt x="6629789" y="4347772"/>
                </a:lnTo>
                <a:lnTo>
                  <a:pt x="6656216" y="4362594"/>
                </a:lnTo>
                <a:lnTo>
                  <a:pt x="6700669" y="4318537"/>
                </a:lnTo>
                <a:cubicBezTo>
                  <a:pt x="6721310" y="4295080"/>
                  <a:pt x="6743341" y="4267243"/>
                  <a:pt x="6766765" y="4235029"/>
                </a:cubicBezTo>
                <a:cubicBezTo>
                  <a:pt x="6813612" y="4170597"/>
                  <a:pt x="6848934" y="4128576"/>
                  <a:pt x="6872751" y="4108973"/>
                </a:cubicBezTo>
                <a:cubicBezTo>
                  <a:pt x="6902517" y="4084473"/>
                  <a:pt x="6919944" y="4072286"/>
                  <a:pt x="6925041" y="4072407"/>
                </a:cubicBezTo>
                <a:cubicBezTo>
                  <a:pt x="6930130" y="4072536"/>
                  <a:pt x="6922890" y="4084956"/>
                  <a:pt x="6903309" y="4109705"/>
                </a:cubicBezTo>
                <a:cubicBezTo>
                  <a:pt x="6870100" y="4154291"/>
                  <a:pt x="6869627" y="4171933"/>
                  <a:pt x="6901902" y="4162606"/>
                </a:cubicBezTo>
                <a:lnTo>
                  <a:pt x="6979706" y="4111517"/>
                </a:lnTo>
                <a:lnTo>
                  <a:pt x="7048565" y="4067775"/>
                </a:lnTo>
                <a:lnTo>
                  <a:pt x="7045976" y="4082842"/>
                </a:lnTo>
                <a:cubicBezTo>
                  <a:pt x="7048499" y="4098018"/>
                  <a:pt x="7035720" y="4112852"/>
                  <a:pt x="7007677" y="4127301"/>
                </a:cubicBezTo>
                <a:cubicBezTo>
                  <a:pt x="6979630" y="4141766"/>
                  <a:pt x="6955814" y="4161369"/>
                  <a:pt x="6936236" y="4186103"/>
                </a:cubicBezTo>
                <a:cubicBezTo>
                  <a:pt x="6897068" y="4235595"/>
                  <a:pt x="6873251" y="4255198"/>
                  <a:pt x="6864785" y="4244914"/>
                </a:cubicBezTo>
                <a:cubicBezTo>
                  <a:pt x="6860556" y="4239774"/>
                  <a:pt x="6822721" y="4266600"/>
                  <a:pt x="6751272" y="4325409"/>
                </a:cubicBezTo>
                <a:lnTo>
                  <a:pt x="6687042" y="4380022"/>
                </a:lnTo>
                <a:lnTo>
                  <a:pt x="6786218" y="4436633"/>
                </a:lnTo>
                <a:cubicBezTo>
                  <a:pt x="6853077" y="4475255"/>
                  <a:pt x="6902853" y="4505045"/>
                  <a:pt x="6935545" y="4526004"/>
                </a:cubicBezTo>
                <a:cubicBezTo>
                  <a:pt x="7137634" y="4656694"/>
                  <a:pt x="7301068" y="4752456"/>
                  <a:pt x="7425839" y="4813279"/>
                </a:cubicBezTo>
                <a:cubicBezTo>
                  <a:pt x="7550609" y="4874105"/>
                  <a:pt x="7699197" y="4963622"/>
                  <a:pt x="7871594" y="5081844"/>
                </a:cubicBezTo>
                <a:cubicBezTo>
                  <a:pt x="8216418" y="5342422"/>
                  <a:pt x="8427490" y="5504639"/>
                  <a:pt x="8504790" y="5568454"/>
                </a:cubicBezTo>
                <a:cubicBezTo>
                  <a:pt x="8802114" y="5813924"/>
                  <a:pt x="8933022" y="5958156"/>
                  <a:pt x="8897514" y="6001166"/>
                </a:cubicBezTo>
                <a:cubicBezTo>
                  <a:pt x="8891598" y="6008328"/>
                  <a:pt x="8900534" y="6021734"/>
                  <a:pt x="8924322" y="6041373"/>
                </a:cubicBezTo>
                <a:cubicBezTo>
                  <a:pt x="8948106" y="6061012"/>
                  <a:pt x="8948126" y="6073090"/>
                  <a:pt x="8924398" y="6077609"/>
                </a:cubicBezTo>
                <a:lnTo>
                  <a:pt x="8978054" y="6176137"/>
                </a:lnTo>
                <a:cubicBezTo>
                  <a:pt x="8948374" y="6175742"/>
                  <a:pt x="8912730" y="6158360"/>
                  <a:pt x="8871106" y="6123995"/>
                </a:cubicBezTo>
                <a:cubicBezTo>
                  <a:pt x="8853262" y="6109262"/>
                  <a:pt x="8824998" y="6076899"/>
                  <a:pt x="8786298" y="6026871"/>
                </a:cubicBezTo>
                <a:cubicBezTo>
                  <a:pt x="8747606" y="5976851"/>
                  <a:pt x="8713390" y="5939556"/>
                  <a:pt x="8683662" y="5915011"/>
                </a:cubicBezTo>
                <a:cubicBezTo>
                  <a:pt x="8647978" y="5885552"/>
                  <a:pt x="8604854" y="5840901"/>
                  <a:pt x="8554262" y="5781055"/>
                </a:cubicBezTo>
                <a:cubicBezTo>
                  <a:pt x="8503678" y="5721216"/>
                  <a:pt x="8463522" y="5679015"/>
                  <a:pt x="8433782" y="5654462"/>
                </a:cubicBezTo>
                <a:cubicBezTo>
                  <a:pt x="8421894" y="5644651"/>
                  <a:pt x="8392166" y="5623120"/>
                  <a:pt x="8344602" y="5589885"/>
                </a:cubicBezTo>
                <a:cubicBezTo>
                  <a:pt x="8297042" y="5556652"/>
                  <a:pt x="8261378" y="5530223"/>
                  <a:pt x="8237590" y="5510584"/>
                </a:cubicBezTo>
                <a:cubicBezTo>
                  <a:pt x="8160286" y="5446760"/>
                  <a:pt x="8109774" y="5417102"/>
                  <a:pt x="8086042" y="5421619"/>
                </a:cubicBezTo>
                <a:cubicBezTo>
                  <a:pt x="8044506" y="5423480"/>
                  <a:pt x="7872118" y="5305266"/>
                  <a:pt x="7568869" y="5066969"/>
                </a:cubicBezTo>
                <a:cubicBezTo>
                  <a:pt x="7515361" y="5022793"/>
                  <a:pt x="7446982" y="4969354"/>
                  <a:pt x="7363748" y="4906651"/>
                </a:cubicBezTo>
                <a:cubicBezTo>
                  <a:pt x="7280515" y="4843966"/>
                  <a:pt x="7232946" y="4807710"/>
                  <a:pt x="7221054" y="4797890"/>
                </a:cubicBezTo>
                <a:lnTo>
                  <a:pt x="7158618" y="4746344"/>
                </a:lnTo>
                <a:lnTo>
                  <a:pt x="7203165" y="4765045"/>
                </a:lnTo>
                <a:lnTo>
                  <a:pt x="7283412" y="4813202"/>
                </a:lnTo>
                <a:lnTo>
                  <a:pt x="7212050" y="4754285"/>
                </a:lnTo>
                <a:cubicBezTo>
                  <a:pt x="7146639" y="4700282"/>
                  <a:pt x="7102053" y="4669504"/>
                  <a:pt x="7078294" y="4661952"/>
                </a:cubicBezTo>
                <a:cubicBezTo>
                  <a:pt x="7054545" y="4654389"/>
                  <a:pt x="7039704" y="4654182"/>
                  <a:pt x="7033781" y="4661356"/>
                </a:cubicBezTo>
                <a:lnTo>
                  <a:pt x="6962472" y="4620559"/>
                </a:lnTo>
                <a:lnTo>
                  <a:pt x="6882243" y="4572400"/>
                </a:lnTo>
                <a:lnTo>
                  <a:pt x="6891160" y="4579763"/>
                </a:lnTo>
                <a:lnTo>
                  <a:pt x="6900079" y="4587125"/>
                </a:lnTo>
                <a:cubicBezTo>
                  <a:pt x="6882325" y="4608631"/>
                  <a:pt x="6812696" y="4573747"/>
                  <a:pt x="6691187" y="4482470"/>
                </a:cubicBezTo>
                <a:lnTo>
                  <a:pt x="6627049" y="4431606"/>
                </a:lnTo>
                <a:lnTo>
                  <a:pt x="6561143" y="4494837"/>
                </a:lnTo>
                <a:lnTo>
                  <a:pt x="6522726" y="4531919"/>
                </a:lnTo>
                <a:lnTo>
                  <a:pt x="6642015" y="4627197"/>
                </a:lnTo>
                <a:cubicBezTo>
                  <a:pt x="6677688" y="4656649"/>
                  <a:pt x="6838219" y="4777120"/>
                  <a:pt x="7123593" y="4988616"/>
                </a:cubicBezTo>
                <a:cubicBezTo>
                  <a:pt x="7825118" y="5507529"/>
                  <a:pt x="8279958" y="5852904"/>
                  <a:pt x="8488074" y="6024724"/>
                </a:cubicBezTo>
                <a:lnTo>
                  <a:pt x="8532674" y="6061546"/>
                </a:lnTo>
                <a:cubicBezTo>
                  <a:pt x="8538626" y="6066458"/>
                  <a:pt x="8550590" y="6106477"/>
                  <a:pt x="8568570" y="6181584"/>
                </a:cubicBezTo>
                <a:cubicBezTo>
                  <a:pt x="8586542" y="6256701"/>
                  <a:pt x="8616354" y="6311435"/>
                  <a:pt x="8657974" y="6345799"/>
                </a:cubicBezTo>
                <a:lnTo>
                  <a:pt x="8711502" y="6389989"/>
                </a:lnTo>
                <a:lnTo>
                  <a:pt x="8684790" y="6386013"/>
                </a:lnTo>
                <a:cubicBezTo>
                  <a:pt x="8649166" y="6380711"/>
                  <a:pt x="8613506" y="6363333"/>
                  <a:pt x="8577834" y="6333881"/>
                </a:cubicBezTo>
                <a:cubicBezTo>
                  <a:pt x="8548094" y="6309330"/>
                  <a:pt x="8527322" y="6304225"/>
                  <a:pt x="8515486" y="6318561"/>
                </a:cubicBezTo>
                <a:cubicBezTo>
                  <a:pt x="8509562" y="6325734"/>
                  <a:pt x="8497714" y="6334027"/>
                  <a:pt x="8479926" y="6343451"/>
                </a:cubicBezTo>
                <a:cubicBezTo>
                  <a:pt x="8444338" y="6350224"/>
                  <a:pt x="8429534" y="6362111"/>
                  <a:pt x="8435514" y="6379093"/>
                </a:cubicBezTo>
                <a:cubicBezTo>
                  <a:pt x="8441478" y="6396078"/>
                  <a:pt x="8438526" y="6399656"/>
                  <a:pt x="8426638" y="6389843"/>
                </a:cubicBezTo>
                <a:cubicBezTo>
                  <a:pt x="8408794" y="6375111"/>
                  <a:pt x="8396918" y="6371335"/>
                  <a:pt x="8390994" y="6378508"/>
                </a:cubicBezTo>
                <a:cubicBezTo>
                  <a:pt x="8379186" y="6404914"/>
                  <a:pt x="8379242" y="6429070"/>
                  <a:pt x="8391166" y="6450958"/>
                </a:cubicBezTo>
                <a:cubicBezTo>
                  <a:pt x="8391194" y="6463046"/>
                  <a:pt x="8412030" y="6489293"/>
                  <a:pt x="8453678" y="6529691"/>
                </a:cubicBezTo>
                <a:cubicBezTo>
                  <a:pt x="8495314" y="6570098"/>
                  <a:pt x="8532506" y="6609831"/>
                  <a:pt x="8565230" y="6648913"/>
                </a:cubicBezTo>
                <a:cubicBezTo>
                  <a:pt x="8597966" y="6687984"/>
                  <a:pt x="8608402" y="6714698"/>
                  <a:pt x="8596574" y="6729023"/>
                </a:cubicBezTo>
                <a:cubicBezTo>
                  <a:pt x="8561066" y="6772034"/>
                  <a:pt x="8558230" y="6823939"/>
                  <a:pt x="8588046" y="6884709"/>
                </a:cubicBezTo>
                <a:cubicBezTo>
                  <a:pt x="8605922" y="6911511"/>
                  <a:pt x="8611898" y="6934538"/>
                  <a:pt x="8606014" y="6953789"/>
                </a:cubicBezTo>
                <a:lnTo>
                  <a:pt x="8570374" y="6942443"/>
                </a:lnTo>
                <a:cubicBezTo>
                  <a:pt x="8546586" y="6922805"/>
                  <a:pt x="8525826" y="6923743"/>
                  <a:pt x="8508078" y="6945242"/>
                </a:cubicBezTo>
                <a:cubicBezTo>
                  <a:pt x="8496238" y="6959579"/>
                  <a:pt x="8484366" y="6961838"/>
                  <a:pt x="8472474" y="6952019"/>
                </a:cubicBezTo>
                <a:cubicBezTo>
                  <a:pt x="8454638" y="6937295"/>
                  <a:pt x="8445750" y="6942000"/>
                  <a:pt x="8445806" y="6966155"/>
                </a:cubicBezTo>
                <a:cubicBezTo>
                  <a:pt x="8445842" y="6978232"/>
                  <a:pt x="8468170" y="7011743"/>
                  <a:pt x="8512814" y="7066678"/>
                </a:cubicBezTo>
                <a:cubicBezTo>
                  <a:pt x="8557454" y="7121612"/>
                  <a:pt x="8582742" y="7151536"/>
                  <a:pt x="8588694" y="7156449"/>
                </a:cubicBezTo>
                <a:cubicBezTo>
                  <a:pt x="8588782" y="7192675"/>
                  <a:pt x="8570994" y="7202097"/>
                  <a:pt x="8535350" y="7184715"/>
                </a:cubicBezTo>
                <a:cubicBezTo>
                  <a:pt x="8511570" y="7165084"/>
                  <a:pt x="8493746" y="7162431"/>
                  <a:pt x="8481910" y="7176767"/>
                </a:cubicBezTo>
                <a:cubicBezTo>
                  <a:pt x="8470074" y="7191105"/>
                  <a:pt x="8452274" y="7188455"/>
                  <a:pt x="8428486" y="7168815"/>
                </a:cubicBezTo>
                <a:cubicBezTo>
                  <a:pt x="8392806" y="7139358"/>
                  <a:pt x="8372010" y="7128220"/>
                  <a:pt x="8366094" y="7135382"/>
                </a:cubicBezTo>
                <a:cubicBezTo>
                  <a:pt x="8354258" y="7149719"/>
                  <a:pt x="8330490" y="7142159"/>
                  <a:pt x="8294818" y="7112708"/>
                </a:cubicBezTo>
                <a:cubicBezTo>
                  <a:pt x="8259138" y="7083250"/>
                  <a:pt x="8223494" y="7065869"/>
                  <a:pt x="8187870" y="7060565"/>
                </a:cubicBezTo>
                <a:cubicBezTo>
                  <a:pt x="8128554" y="7071857"/>
                  <a:pt x="8122690" y="7103186"/>
                  <a:pt x="8170294" y="7154533"/>
                </a:cubicBezTo>
                <a:cubicBezTo>
                  <a:pt x="8205974" y="7183992"/>
                  <a:pt x="8223854" y="7216829"/>
                  <a:pt x="8223930" y="7253065"/>
                </a:cubicBezTo>
                <a:cubicBezTo>
                  <a:pt x="8223998" y="7277209"/>
                  <a:pt x="8194302" y="7270788"/>
                  <a:pt x="8134870" y="7233768"/>
                </a:cubicBezTo>
                <a:cubicBezTo>
                  <a:pt x="8087334" y="7206568"/>
                  <a:pt x="8045714" y="7178238"/>
                  <a:pt x="8010042" y="7148787"/>
                </a:cubicBezTo>
                <a:cubicBezTo>
                  <a:pt x="7974362" y="7119330"/>
                  <a:pt x="7925330" y="7090910"/>
                  <a:pt x="7862950" y="7063519"/>
                </a:cubicBezTo>
                <a:cubicBezTo>
                  <a:pt x="7800566" y="7036122"/>
                  <a:pt x="7763474" y="7035624"/>
                  <a:pt x="7751678" y="7062038"/>
                </a:cubicBezTo>
                <a:cubicBezTo>
                  <a:pt x="7739869" y="7088461"/>
                  <a:pt x="7720595" y="7096655"/>
                  <a:pt x="7693868" y="7086637"/>
                </a:cubicBezTo>
                <a:cubicBezTo>
                  <a:pt x="7667134" y="7076627"/>
                  <a:pt x="7637425" y="7061130"/>
                  <a:pt x="7604734" y="7040171"/>
                </a:cubicBezTo>
                <a:cubicBezTo>
                  <a:pt x="7572044" y="7019214"/>
                  <a:pt x="7543838" y="7010988"/>
                  <a:pt x="7520108" y="7015505"/>
                </a:cubicBezTo>
                <a:cubicBezTo>
                  <a:pt x="7496377" y="7020022"/>
                  <a:pt x="7459266" y="7013491"/>
                  <a:pt x="7408782" y="6995922"/>
                </a:cubicBezTo>
                <a:cubicBezTo>
                  <a:pt x="7358306" y="6978339"/>
                  <a:pt x="7307800" y="6954734"/>
                  <a:pt x="7257286" y="6925077"/>
                </a:cubicBezTo>
                <a:cubicBezTo>
                  <a:pt x="7206764" y="6895429"/>
                  <a:pt x="7172600" y="6879269"/>
                  <a:pt x="7154793" y="6876612"/>
                </a:cubicBezTo>
                <a:lnTo>
                  <a:pt x="7208309" y="6920795"/>
                </a:lnTo>
                <a:cubicBezTo>
                  <a:pt x="7220203" y="6930614"/>
                  <a:pt x="7239520" y="6943565"/>
                  <a:pt x="7266269" y="6959617"/>
                </a:cubicBezTo>
                <a:cubicBezTo>
                  <a:pt x="7293010" y="6975662"/>
                  <a:pt x="7324205" y="6992387"/>
                  <a:pt x="7359857" y="7009759"/>
                </a:cubicBezTo>
                <a:cubicBezTo>
                  <a:pt x="7395501" y="7027141"/>
                  <a:pt x="7425225" y="7045649"/>
                  <a:pt x="7449004" y="7065282"/>
                </a:cubicBezTo>
                <a:cubicBezTo>
                  <a:pt x="7466849" y="7080013"/>
                  <a:pt x="7486166" y="7092946"/>
                  <a:pt x="7506972" y="7104092"/>
                </a:cubicBezTo>
                <a:cubicBezTo>
                  <a:pt x="7527761" y="7115241"/>
                  <a:pt x="7545591" y="7123929"/>
                  <a:pt x="7560447" y="7130163"/>
                </a:cubicBezTo>
                <a:cubicBezTo>
                  <a:pt x="7575284" y="7136399"/>
                  <a:pt x="7588657" y="7144426"/>
                  <a:pt x="7600551" y="7154244"/>
                </a:cubicBezTo>
                <a:cubicBezTo>
                  <a:pt x="7612445" y="7164063"/>
                  <a:pt x="7621364" y="7171428"/>
                  <a:pt x="7627315" y="7176340"/>
                </a:cubicBezTo>
                <a:cubicBezTo>
                  <a:pt x="7651103" y="7195980"/>
                  <a:pt x="7660034" y="7209367"/>
                  <a:pt x="7654113" y="7216541"/>
                </a:cubicBezTo>
                <a:cubicBezTo>
                  <a:pt x="7642276" y="7230878"/>
                  <a:pt x="7588816" y="7210850"/>
                  <a:pt x="7493742" y="7156447"/>
                </a:cubicBezTo>
                <a:cubicBezTo>
                  <a:pt x="7386765" y="7092235"/>
                  <a:pt x="7327347" y="7064272"/>
                  <a:pt x="7315496" y="7072584"/>
                </a:cubicBezTo>
                <a:cubicBezTo>
                  <a:pt x="7303646" y="7080877"/>
                  <a:pt x="7342300" y="7115805"/>
                  <a:pt x="7431470" y="7177361"/>
                </a:cubicBezTo>
                <a:cubicBezTo>
                  <a:pt x="7538505" y="7265729"/>
                  <a:pt x="7595017" y="7324448"/>
                  <a:pt x="7601036" y="7353507"/>
                </a:cubicBezTo>
                <a:cubicBezTo>
                  <a:pt x="7618929" y="7392388"/>
                  <a:pt x="7610046" y="7403149"/>
                  <a:pt x="7574401" y="7385766"/>
                </a:cubicBezTo>
                <a:cubicBezTo>
                  <a:pt x="7550643" y="7378196"/>
                  <a:pt x="7535812" y="7378016"/>
                  <a:pt x="7529897" y="7385177"/>
                </a:cubicBezTo>
                <a:cubicBezTo>
                  <a:pt x="7500304" y="7421025"/>
                  <a:pt x="7562781" y="7490684"/>
                  <a:pt x="7717333" y="7594173"/>
                </a:cubicBezTo>
                <a:cubicBezTo>
                  <a:pt x="7735169" y="7608898"/>
                  <a:pt x="7750038" y="7621175"/>
                  <a:pt x="7761934" y="7630994"/>
                </a:cubicBezTo>
                <a:cubicBezTo>
                  <a:pt x="7773818" y="7640805"/>
                  <a:pt x="7785718" y="7650632"/>
                  <a:pt x="7797602" y="7660444"/>
                </a:cubicBezTo>
                <a:cubicBezTo>
                  <a:pt x="7809498" y="7670264"/>
                  <a:pt x="7815442" y="7675170"/>
                  <a:pt x="7815442" y="7675170"/>
                </a:cubicBezTo>
                <a:lnTo>
                  <a:pt x="7815494" y="7693290"/>
                </a:lnTo>
                <a:lnTo>
                  <a:pt x="7779906" y="7700064"/>
                </a:lnTo>
                <a:lnTo>
                  <a:pt x="7583924" y="7646740"/>
                </a:lnTo>
                <a:lnTo>
                  <a:pt x="7566165" y="7668249"/>
                </a:lnTo>
                <a:cubicBezTo>
                  <a:pt x="7578097" y="7690145"/>
                  <a:pt x="7563278" y="7695990"/>
                  <a:pt x="7521704" y="7685773"/>
                </a:cubicBezTo>
                <a:cubicBezTo>
                  <a:pt x="7426679" y="7655537"/>
                  <a:pt x="7379162" y="7640417"/>
                  <a:pt x="7379162" y="7640417"/>
                </a:cubicBezTo>
                <a:cubicBezTo>
                  <a:pt x="7391055" y="7650235"/>
                  <a:pt x="7391076" y="7662315"/>
                  <a:pt x="7379247" y="7676641"/>
                </a:cubicBezTo>
                <a:cubicBezTo>
                  <a:pt x="7343689" y="7695502"/>
                  <a:pt x="7333354" y="7720125"/>
                  <a:pt x="7348267" y="7750512"/>
                </a:cubicBezTo>
                <a:cubicBezTo>
                  <a:pt x="7363179" y="7780902"/>
                  <a:pt x="7400362" y="7820647"/>
                  <a:pt x="7459830" y="7869743"/>
                </a:cubicBezTo>
                <a:cubicBezTo>
                  <a:pt x="7543078" y="7938471"/>
                  <a:pt x="7581748" y="7976412"/>
                  <a:pt x="7575827" y="7983586"/>
                </a:cubicBezTo>
                <a:cubicBezTo>
                  <a:pt x="7563990" y="7997922"/>
                  <a:pt x="7564019" y="8009991"/>
                  <a:pt x="7575911" y="8019811"/>
                </a:cubicBezTo>
                <a:cubicBezTo>
                  <a:pt x="7593749" y="8034536"/>
                  <a:pt x="7599714" y="8045492"/>
                  <a:pt x="7593800" y="8052657"/>
                </a:cubicBezTo>
                <a:cubicBezTo>
                  <a:pt x="7587877" y="8059829"/>
                  <a:pt x="7555216" y="8050941"/>
                  <a:pt x="7495804" y="8025999"/>
                </a:cubicBezTo>
                <a:cubicBezTo>
                  <a:pt x="7442287" y="7981816"/>
                  <a:pt x="7400721" y="7971607"/>
                  <a:pt x="7371097" y="7995366"/>
                </a:cubicBezTo>
                <a:cubicBezTo>
                  <a:pt x="7359241" y="7997623"/>
                  <a:pt x="7371135" y="8007442"/>
                  <a:pt x="7406779" y="8024825"/>
                </a:cubicBezTo>
                <a:cubicBezTo>
                  <a:pt x="7448343" y="8035033"/>
                  <a:pt x="7463214" y="8047309"/>
                  <a:pt x="7451378" y="8061646"/>
                </a:cubicBezTo>
                <a:cubicBezTo>
                  <a:pt x="7439550" y="8075972"/>
                  <a:pt x="7412845" y="8078031"/>
                  <a:pt x="7371279" y="8067825"/>
                </a:cubicBezTo>
                <a:cubicBezTo>
                  <a:pt x="7329713" y="8057616"/>
                  <a:pt x="7303016" y="8059683"/>
                  <a:pt x="7291179" y="8074020"/>
                </a:cubicBezTo>
                <a:lnTo>
                  <a:pt x="7300141" y="8099495"/>
                </a:lnTo>
                <a:lnTo>
                  <a:pt x="7273464" y="8113625"/>
                </a:lnTo>
                <a:cubicBezTo>
                  <a:pt x="7231928" y="8115502"/>
                  <a:pt x="7062500" y="7993702"/>
                  <a:pt x="6765174" y="7748230"/>
                </a:cubicBezTo>
                <a:cubicBezTo>
                  <a:pt x="6617999" y="7626724"/>
                  <a:pt x="6506793" y="7540002"/>
                  <a:pt x="6431556" y="7488057"/>
                </a:cubicBezTo>
                <a:lnTo>
                  <a:pt x="6387567" y="7459992"/>
                </a:lnTo>
                <a:lnTo>
                  <a:pt x="6347648" y="7442100"/>
                </a:lnTo>
                <a:cubicBezTo>
                  <a:pt x="6331889" y="7434203"/>
                  <a:pt x="6313921" y="7424482"/>
                  <a:pt x="6293746" y="7412939"/>
                </a:cubicBezTo>
                <a:cubicBezTo>
                  <a:pt x="6202945" y="7358435"/>
                  <a:pt x="6152511" y="7334701"/>
                  <a:pt x="6142450" y="7341755"/>
                </a:cubicBezTo>
                <a:cubicBezTo>
                  <a:pt x="6132392" y="7348793"/>
                  <a:pt x="6165203" y="7378441"/>
                  <a:pt x="6240891" y="7430690"/>
                </a:cubicBezTo>
                <a:cubicBezTo>
                  <a:pt x="6331741" y="7505696"/>
                  <a:pt x="6379710" y="7555538"/>
                  <a:pt x="6384818" y="7580203"/>
                </a:cubicBezTo>
                <a:cubicBezTo>
                  <a:pt x="6400007" y="7613207"/>
                  <a:pt x="6392465" y="7622339"/>
                  <a:pt x="6362211" y="7607585"/>
                </a:cubicBezTo>
                <a:cubicBezTo>
                  <a:pt x="6342045" y="7601161"/>
                  <a:pt x="6329454" y="7601006"/>
                  <a:pt x="6324437" y="7607086"/>
                </a:cubicBezTo>
                <a:cubicBezTo>
                  <a:pt x="6299316" y="7637513"/>
                  <a:pt x="6352347" y="7696640"/>
                  <a:pt x="6483533" y="7784482"/>
                </a:cubicBezTo>
                <a:cubicBezTo>
                  <a:pt x="6498673" y="7796981"/>
                  <a:pt x="6511293" y="7807401"/>
                  <a:pt x="6521388" y="7815736"/>
                </a:cubicBezTo>
                <a:cubicBezTo>
                  <a:pt x="6531477" y="7824064"/>
                  <a:pt x="6541580" y="7832406"/>
                  <a:pt x="6551667" y="7840734"/>
                </a:cubicBezTo>
                <a:cubicBezTo>
                  <a:pt x="6561763" y="7849068"/>
                  <a:pt x="6566807" y="7853232"/>
                  <a:pt x="6566807" y="7853232"/>
                </a:cubicBezTo>
                <a:lnTo>
                  <a:pt x="6566851" y="7868614"/>
                </a:lnTo>
                <a:lnTo>
                  <a:pt x="6536646" y="7874364"/>
                </a:lnTo>
                <a:lnTo>
                  <a:pt x="6370294" y="7829101"/>
                </a:lnTo>
                <a:lnTo>
                  <a:pt x="6355220" y="7847359"/>
                </a:lnTo>
                <a:cubicBezTo>
                  <a:pt x="6365347" y="7865943"/>
                  <a:pt x="6352771" y="7870904"/>
                  <a:pt x="6317481" y="7862234"/>
                </a:cubicBezTo>
                <a:cubicBezTo>
                  <a:pt x="6236823" y="7836569"/>
                  <a:pt x="6196491" y="7823732"/>
                  <a:pt x="6196491" y="7823732"/>
                </a:cubicBezTo>
                <a:cubicBezTo>
                  <a:pt x="6206586" y="7832069"/>
                  <a:pt x="6206602" y="7842322"/>
                  <a:pt x="6196563" y="7854481"/>
                </a:cubicBezTo>
                <a:cubicBezTo>
                  <a:pt x="6166383" y="7870490"/>
                  <a:pt x="6157609" y="7891391"/>
                  <a:pt x="6170268" y="7917185"/>
                </a:cubicBezTo>
                <a:cubicBezTo>
                  <a:pt x="6182926" y="7942978"/>
                  <a:pt x="6214486" y="7976714"/>
                  <a:pt x="6264962" y="8018388"/>
                </a:cubicBezTo>
                <a:cubicBezTo>
                  <a:pt x="6335623" y="8076724"/>
                  <a:pt x="6368446" y="8108929"/>
                  <a:pt x="6363420" y="8115018"/>
                </a:cubicBezTo>
                <a:cubicBezTo>
                  <a:pt x="6353374" y="8127186"/>
                  <a:pt x="6353398" y="8137430"/>
                  <a:pt x="6363493" y="8145766"/>
                </a:cubicBezTo>
                <a:cubicBezTo>
                  <a:pt x="6378634" y="8158264"/>
                  <a:pt x="6383696" y="8167565"/>
                  <a:pt x="6378677" y="8173645"/>
                </a:cubicBezTo>
                <a:cubicBezTo>
                  <a:pt x="6373650" y="8179734"/>
                  <a:pt x="6345926" y="8172188"/>
                  <a:pt x="6295497" y="8151019"/>
                </a:cubicBezTo>
                <a:cubicBezTo>
                  <a:pt x="6250072" y="8113515"/>
                  <a:pt x="6214790" y="8104850"/>
                  <a:pt x="6189646" y="8125016"/>
                </a:cubicBezTo>
                <a:cubicBezTo>
                  <a:pt x="6179582" y="8126932"/>
                  <a:pt x="6189677" y="8135268"/>
                  <a:pt x="6219932" y="8150022"/>
                </a:cubicBezTo>
                <a:cubicBezTo>
                  <a:pt x="6255213" y="8158687"/>
                  <a:pt x="6267834" y="8169106"/>
                  <a:pt x="6257788" y="8181275"/>
                </a:cubicBezTo>
                <a:cubicBezTo>
                  <a:pt x="6247749" y="8193436"/>
                  <a:pt x="6225081" y="8195186"/>
                  <a:pt x="6189800" y="8186520"/>
                </a:cubicBezTo>
                <a:cubicBezTo>
                  <a:pt x="6154519" y="8177855"/>
                  <a:pt x="6131857" y="8179609"/>
                  <a:pt x="6121811" y="8191779"/>
                </a:cubicBezTo>
                <a:lnTo>
                  <a:pt x="6129417" y="8213402"/>
                </a:lnTo>
                <a:lnTo>
                  <a:pt x="6106774" y="8225396"/>
                </a:lnTo>
                <a:cubicBezTo>
                  <a:pt x="6071518" y="8226990"/>
                  <a:pt x="5927707" y="8123604"/>
                  <a:pt x="5675335" y="7915248"/>
                </a:cubicBezTo>
                <a:cubicBezTo>
                  <a:pt x="5508772" y="7777733"/>
                  <a:pt x="5396485" y="7692709"/>
                  <a:pt x="5338473" y="7660159"/>
                </a:cubicBezTo>
                <a:cubicBezTo>
                  <a:pt x="5280471" y="7627615"/>
                  <a:pt x="5216136" y="7582181"/>
                  <a:pt x="5145469" y="7523837"/>
                </a:cubicBezTo>
                <a:lnTo>
                  <a:pt x="5001592" y="7389694"/>
                </a:lnTo>
                <a:lnTo>
                  <a:pt x="4910660" y="7283935"/>
                </a:lnTo>
                <a:lnTo>
                  <a:pt x="4789420" y="7137792"/>
                </a:lnTo>
                <a:lnTo>
                  <a:pt x="4827275" y="7169046"/>
                </a:lnTo>
                <a:cubicBezTo>
                  <a:pt x="4862605" y="7198214"/>
                  <a:pt x="4890341" y="7210889"/>
                  <a:pt x="4910476" y="7207049"/>
                </a:cubicBezTo>
                <a:lnTo>
                  <a:pt x="4736269" y="7032537"/>
                </a:lnTo>
                <a:cubicBezTo>
                  <a:pt x="4625226" y="6940861"/>
                  <a:pt x="4552066" y="6888124"/>
                  <a:pt x="4516765" y="6874339"/>
                </a:cubicBezTo>
                <a:cubicBezTo>
                  <a:pt x="4481472" y="6860544"/>
                  <a:pt x="4443634" y="6836970"/>
                  <a:pt x="4403259" y="6803636"/>
                </a:cubicBezTo>
                <a:cubicBezTo>
                  <a:pt x="4317451" y="6732794"/>
                  <a:pt x="4231632" y="6656837"/>
                  <a:pt x="4145808" y="6575741"/>
                </a:cubicBezTo>
                <a:lnTo>
                  <a:pt x="4098565" y="6532812"/>
                </a:lnTo>
                <a:lnTo>
                  <a:pt x="3986534" y="6626895"/>
                </a:lnTo>
                <a:cubicBezTo>
                  <a:pt x="3897234" y="6700396"/>
                  <a:pt x="3848351" y="6732012"/>
                  <a:pt x="3839886" y="6721727"/>
                </a:cubicBezTo>
                <a:cubicBezTo>
                  <a:pt x="3831420" y="6711442"/>
                  <a:pt x="3809325" y="6721010"/>
                  <a:pt x="3773608" y="6750408"/>
                </a:cubicBezTo>
                <a:lnTo>
                  <a:pt x="3684299" y="6823917"/>
                </a:lnTo>
                <a:cubicBezTo>
                  <a:pt x="3458057" y="7010133"/>
                  <a:pt x="3340705" y="7098090"/>
                  <a:pt x="3332241" y="7087807"/>
                </a:cubicBezTo>
                <a:lnTo>
                  <a:pt x="3341169" y="7080456"/>
                </a:lnTo>
                <a:lnTo>
                  <a:pt x="3379468" y="7035999"/>
                </a:lnTo>
                <a:cubicBezTo>
                  <a:pt x="3373518" y="7040896"/>
                  <a:pt x="3338654" y="7065274"/>
                  <a:pt x="3274891" y="7109138"/>
                </a:cubicBezTo>
                <a:lnTo>
                  <a:pt x="3265954" y="7116494"/>
                </a:lnTo>
                <a:lnTo>
                  <a:pt x="3257024" y="7123844"/>
                </a:lnTo>
                <a:lnTo>
                  <a:pt x="3248096" y="7131193"/>
                </a:lnTo>
                <a:lnTo>
                  <a:pt x="3074650" y="7248080"/>
                </a:lnTo>
                <a:cubicBezTo>
                  <a:pt x="3070415" y="7242935"/>
                  <a:pt x="3246906" y="7093352"/>
                  <a:pt x="3604140" y="6799317"/>
                </a:cubicBezTo>
                <a:cubicBezTo>
                  <a:pt x="3616039" y="6789523"/>
                  <a:pt x="3639664" y="6763614"/>
                  <a:pt x="3674992" y="6721602"/>
                </a:cubicBezTo>
                <a:cubicBezTo>
                  <a:pt x="3710320" y="6679588"/>
                  <a:pt x="3738829" y="6647489"/>
                  <a:pt x="3760528" y="6625313"/>
                </a:cubicBezTo>
                <a:cubicBezTo>
                  <a:pt x="3782225" y="6603152"/>
                  <a:pt x="3800283" y="6594750"/>
                  <a:pt x="3814707" y="6600131"/>
                </a:cubicBezTo>
                <a:cubicBezTo>
                  <a:pt x="3823172" y="6610415"/>
                  <a:pt x="3842281" y="6603307"/>
                  <a:pt x="3872057" y="6578799"/>
                </a:cubicBezTo>
                <a:cubicBezTo>
                  <a:pt x="3852475" y="6603549"/>
                  <a:pt x="3815020" y="6642997"/>
                  <a:pt x="3759723" y="6697143"/>
                </a:cubicBezTo>
                <a:lnTo>
                  <a:pt x="3694630" y="6763658"/>
                </a:lnTo>
                <a:cubicBezTo>
                  <a:pt x="3712487" y="6748960"/>
                  <a:pt x="3777979" y="6695054"/>
                  <a:pt x="3891105" y="6601942"/>
                </a:cubicBezTo>
                <a:cubicBezTo>
                  <a:pt x="3914916" y="6582343"/>
                  <a:pt x="3940964" y="6560904"/>
                  <a:pt x="3969245" y="6537626"/>
                </a:cubicBezTo>
                <a:lnTo>
                  <a:pt x="4040154" y="6479262"/>
                </a:lnTo>
                <a:lnTo>
                  <a:pt x="3988671" y="6430667"/>
                </a:lnTo>
                <a:lnTo>
                  <a:pt x="3981170" y="6422936"/>
                </a:lnTo>
                <a:lnTo>
                  <a:pt x="3912303" y="6486647"/>
                </a:lnTo>
                <a:cubicBezTo>
                  <a:pt x="3891300" y="6506631"/>
                  <a:pt x="3878350" y="6519717"/>
                  <a:pt x="3873453" y="6525904"/>
                </a:cubicBezTo>
                <a:cubicBezTo>
                  <a:pt x="3853867" y="6550646"/>
                  <a:pt x="3839849" y="6557868"/>
                  <a:pt x="3831391" y="6547591"/>
                </a:cubicBezTo>
                <a:lnTo>
                  <a:pt x="3860753" y="6510474"/>
                </a:lnTo>
                <a:cubicBezTo>
                  <a:pt x="3854804" y="6515371"/>
                  <a:pt x="3843763" y="6520156"/>
                  <a:pt x="3827619" y="6524810"/>
                </a:cubicBezTo>
                <a:lnTo>
                  <a:pt x="3830200" y="6509749"/>
                </a:lnTo>
                <a:cubicBezTo>
                  <a:pt x="3849779" y="6485015"/>
                  <a:pt x="3865529" y="6467736"/>
                  <a:pt x="3877436" y="6457935"/>
                </a:cubicBezTo>
                <a:lnTo>
                  <a:pt x="3949080" y="6388620"/>
                </a:lnTo>
                <a:lnTo>
                  <a:pt x="3941314" y="6376225"/>
                </a:lnTo>
                <a:lnTo>
                  <a:pt x="3956797" y="6381154"/>
                </a:lnTo>
                <a:lnTo>
                  <a:pt x="4004932" y="6334584"/>
                </a:lnTo>
                <a:lnTo>
                  <a:pt x="3967559" y="6306127"/>
                </a:lnTo>
                <a:lnTo>
                  <a:pt x="3884001" y="6374902"/>
                </a:lnTo>
                <a:lnTo>
                  <a:pt x="3895511" y="6352492"/>
                </a:lnTo>
                <a:lnTo>
                  <a:pt x="3936394" y="6292958"/>
                </a:lnTo>
                <a:cubicBezTo>
                  <a:pt x="3878583" y="6331923"/>
                  <a:pt x="3784175" y="6405311"/>
                  <a:pt x="3653201" y="6513114"/>
                </a:cubicBezTo>
                <a:lnTo>
                  <a:pt x="3519238" y="6623377"/>
                </a:lnTo>
                <a:lnTo>
                  <a:pt x="3620058" y="6527459"/>
                </a:lnTo>
                <a:cubicBezTo>
                  <a:pt x="3676221" y="6468291"/>
                  <a:pt x="3754863" y="6395480"/>
                  <a:pt x="3855979" y="6309019"/>
                </a:cubicBezTo>
                <a:lnTo>
                  <a:pt x="3910863" y="6263030"/>
                </a:lnTo>
                <a:lnTo>
                  <a:pt x="3894881" y="6251463"/>
                </a:lnTo>
                <a:lnTo>
                  <a:pt x="3882312" y="6261665"/>
                </a:lnTo>
                <a:lnTo>
                  <a:pt x="3857971" y="6281534"/>
                </a:lnTo>
                <a:lnTo>
                  <a:pt x="3857996" y="6292095"/>
                </a:lnTo>
                <a:cubicBezTo>
                  <a:pt x="3852977" y="6298174"/>
                  <a:pt x="3847937" y="6299133"/>
                  <a:pt x="3842885" y="6294963"/>
                </a:cubicBezTo>
                <a:lnTo>
                  <a:pt x="3842884" y="6293850"/>
                </a:lnTo>
                <a:lnTo>
                  <a:pt x="3732925" y="6383610"/>
                </a:lnTo>
                <a:cubicBezTo>
                  <a:pt x="3624376" y="6472416"/>
                  <a:pt x="3497912" y="6576237"/>
                  <a:pt x="3353532" y="6695074"/>
                </a:cubicBezTo>
                <a:lnTo>
                  <a:pt x="3139200" y="6871489"/>
                </a:lnTo>
                <a:cubicBezTo>
                  <a:pt x="2758156" y="7185119"/>
                  <a:pt x="2549641" y="7417121"/>
                  <a:pt x="2513630" y="7567527"/>
                </a:cubicBezTo>
                <a:cubicBezTo>
                  <a:pt x="2510196" y="7587606"/>
                  <a:pt x="2502508" y="7602554"/>
                  <a:pt x="2490608" y="7612347"/>
                </a:cubicBezTo>
                <a:cubicBezTo>
                  <a:pt x="2484648" y="7617252"/>
                  <a:pt x="2468041" y="7639542"/>
                  <a:pt x="2440790" y="7679224"/>
                </a:cubicBezTo>
                <a:cubicBezTo>
                  <a:pt x="2423715" y="7719162"/>
                  <a:pt x="2413919" y="7731529"/>
                  <a:pt x="2411419" y="7716348"/>
                </a:cubicBezTo>
                <a:cubicBezTo>
                  <a:pt x="2411419" y="7716348"/>
                  <a:pt x="2410153" y="7708757"/>
                  <a:pt x="2407646" y="7693568"/>
                </a:cubicBezTo>
                <a:lnTo>
                  <a:pt x="2402701" y="7632947"/>
                </a:lnTo>
                <a:cubicBezTo>
                  <a:pt x="2388276" y="7627568"/>
                  <a:pt x="2372346" y="7638534"/>
                  <a:pt x="2354875" y="7665848"/>
                </a:cubicBezTo>
                <a:cubicBezTo>
                  <a:pt x="2337406" y="7693163"/>
                  <a:pt x="2317155" y="7729242"/>
                  <a:pt x="2294133" y="7774064"/>
                </a:cubicBezTo>
                <a:cubicBezTo>
                  <a:pt x="2271102" y="7818892"/>
                  <a:pt x="2256618" y="7843761"/>
                  <a:pt x="2250668" y="7848659"/>
                </a:cubicBezTo>
                <a:cubicBezTo>
                  <a:pt x="2226851" y="7868262"/>
                  <a:pt x="2219247" y="7852951"/>
                  <a:pt x="2227855" y="7802744"/>
                </a:cubicBezTo>
                <a:cubicBezTo>
                  <a:pt x="2239904" y="7732449"/>
                  <a:pt x="2302485" y="7650740"/>
                  <a:pt x="2415602" y="7557635"/>
                </a:cubicBezTo>
                <a:cubicBezTo>
                  <a:pt x="2421562" y="7552730"/>
                  <a:pt x="2430300" y="7539076"/>
                  <a:pt x="2441810" y="7516666"/>
                </a:cubicBezTo>
                <a:cubicBezTo>
                  <a:pt x="2453321" y="7494255"/>
                  <a:pt x="2462914" y="7475568"/>
                  <a:pt x="2470593" y="7460628"/>
                </a:cubicBezTo>
                <a:cubicBezTo>
                  <a:pt x="2478266" y="7445680"/>
                  <a:pt x="2487195" y="7438331"/>
                  <a:pt x="2497389" y="7438574"/>
                </a:cubicBezTo>
                <a:cubicBezTo>
                  <a:pt x="2509289" y="7428779"/>
                  <a:pt x="2508900" y="7416163"/>
                  <a:pt x="2496200" y="7400733"/>
                </a:cubicBezTo>
                <a:cubicBezTo>
                  <a:pt x="2508098" y="7390938"/>
                  <a:pt x="2509827" y="7380895"/>
                  <a:pt x="2501363" y="7370610"/>
                </a:cubicBezTo>
                <a:cubicBezTo>
                  <a:pt x="2491168" y="7370369"/>
                  <a:pt x="2478648" y="7376370"/>
                  <a:pt x="2463759" y="7388625"/>
                </a:cubicBezTo>
                <a:cubicBezTo>
                  <a:pt x="2448871" y="7400879"/>
                  <a:pt x="2418875" y="7434189"/>
                  <a:pt x="2373747" y="7488585"/>
                </a:cubicBezTo>
                <a:cubicBezTo>
                  <a:pt x="2354174" y="7513327"/>
                  <a:pt x="2344378" y="7525693"/>
                  <a:pt x="2344378" y="7525693"/>
                </a:cubicBezTo>
                <a:cubicBezTo>
                  <a:pt x="2344378" y="7525693"/>
                  <a:pt x="2343980" y="7513085"/>
                  <a:pt x="2343194" y="7487860"/>
                </a:cubicBezTo>
                <a:lnTo>
                  <a:pt x="2359871" y="7435313"/>
                </a:lnTo>
                <a:lnTo>
                  <a:pt x="2276911" y="7516533"/>
                </a:lnTo>
                <a:cubicBezTo>
                  <a:pt x="2158628" y="7639774"/>
                  <a:pt x="2106228" y="7721712"/>
                  <a:pt x="2119714" y="7762367"/>
                </a:cubicBezTo>
                <a:cubicBezTo>
                  <a:pt x="2117986" y="7772410"/>
                  <a:pt x="2111175" y="7782332"/>
                  <a:pt x="2099266" y="7792134"/>
                </a:cubicBezTo>
                <a:cubicBezTo>
                  <a:pt x="2069499" y="7816635"/>
                  <a:pt x="2048273" y="7821169"/>
                  <a:pt x="2035579" y="7805747"/>
                </a:cubicBezTo>
                <a:cubicBezTo>
                  <a:pt x="2025385" y="7805505"/>
                  <a:pt x="2013476" y="7815306"/>
                  <a:pt x="1999854" y="7835152"/>
                </a:cubicBezTo>
                <a:cubicBezTo>
                  <a:pt x="1986216" y="7854995"/>
                  <a:pt x="1969614" y="7877292"/>
                  <a:pt x="1950027" y="7902034"/>
                </a:cubicBezTo>
                <a:cubicBezTo>
                  <a:pt x="1930448" y="7926769"/>
                  <a:pt x="1915561" y="7939023"/>
                  <a:pt x="1905381" y="7938781"/>
                </a:cubicBezTo>
                <a:lnTo>
                  <a:pt x="1896451" y="7946131"/>
                </a:lnTo>
                <a:cubicBezTo>
                  <a:pt x="1878587" y="7960837"/>
                  <a:pt x="1806207" y="8054914"/>
                  <a:pt x="1679312" y="8228358"/>
                </a:cubicBezTo>
                <a:lnTo>
                  <a:pt x="1619382" y="8264749"/>
                </a:lnTo>
                <a:lnTo>
                  <a:pt x="1621963" y="8249688"/>
                </a:lnTo>
                <a:cubicBezTo>
                  <a:pt x="1644993" y="8204860"/>
                  <a:pt x="1716106" y="8103191"/>
                  <a:pt x="1835332" y="7944681"/>
                </a:cubicBezTo>
                <a:cubicBezTo>
                  <a:pt x="1954548" y="7786181"/>
                  <a:pt x="2037973" y="7687326"/>
                  <a:pt x="2085607" y="7648119"/>
                </a:cubicBezTo>
                <a:cubicBezTo>
                  <a:pt x="2198724" y="7555015"/>
                  <a:pt x="2244703" y="7495602"/>
                  <a:pt x="2223544" y="7469894"/>
                </a:cubicBezTo>
                <a:cubicBezTo>
                  <a:pt x="2219314" y="7464756"/>
                  <a:pt x="2252912" y="7432785"/>
                  <a:pt x="2324363" y="7373973"/>
                </a:cubicBezTo>
                <a:lnTo>
                  <a:pt x="2383119" y="7299742"/>
                </a:lnTo>
                <a:lnTo>
                  <a:pt x="2374181" y="7307099"/>
                </a:lnTo>
                <a:cubicBezTo>
                  <a:pt x="2358046" y="7311747"/>
                  <a:pt x="2326153" y="7333682"/>
                  <a:pt x="2278520" y="7372888"/>
                </a:cubicBezTo>
                <a:cubicBezTo>
                  <a:pt x="2235129" y="7417234"/>
                  <a:pt x="2198148" y="7439041"/>
                  <a:pt x="2167595" y="7438316"/>
                </a:cubicBezTo>
                <a:cubicBezTo>
                  <a:pt x="2172760" y="7408192"/>
                  <a:pt x="2185132" y="7380757"/>
                  <a:pt x="2204713" y="7356008"/>
                </a:cubicBezTo>
                <a:lnTo>
                  <a:pt x="2245601" y="7296481"/>
                </a:lnTo>
                <a:cubicBezTo>
                  <a:pt x="2241372" y="7291344"/>
                  <a:pt x="2229463" y="7301144"/>
                  <a:pt x="2209875" y="7325886"/>
                </a:cubicBezTo>
                <a:cubicBezTo>
                  <a:pt x="2190295" y="7350636"/>
                  <a:pt x="2176277" y="7357856"/>
                  <a:pt x="2167812" y="7347571"/>
                </a:cubicBezTo>
                <a:cubicBezTo>
                  <a:pt x="2155118" y="7332149"/>
                  <a:pt x="2135134" y="7344282"/>
                  <a:pt x="2107874" y="7383972"/>
                </a:cubicBezTo>
                <a:cubicBezTo>
                  <a:pt x="2072158" y="7413369"/>
                  <a:pt x="2040661" y="7447911"/>
                  <a:pt x="2013401" y="7487601"/>
                </a:cubicBezTo>
                <a:lnTo>
                  <a:pt x="1968747" y="7524357"/>
                </a:lnTo>
                <a:lnTo>
                  <a:pt x="1971336" y="7509288"/>
                </a:lnTo>
                <a:cubicBezTo>
                  <a:pt x="1979001" y="7494347"/>
                  <a:pt x="1973919" y="7494228"/>
                  <a:pt x="1956053" y="7508933"/>
                </a:cubicBezTo>
                <a:cubicBezTo>
                  <a:pt x="1922048" y="7528287"/>
                  <a:pt x="1885472" y="7562709"/>
                  <a:pt x="1846304" y="7612202"/>
                </a:cubicBezTo>
                <a:cubicBezTo>
                  <a:pt x="1826716" y="7636943"/>
                  <a:pt x="1769268" y="7703638"/>
                  <a:pt x="1673934" y="7812293"/>
                </a:cubicBezTo>
                <a:cubicBezTo>
                  <a:pt x="1578600" y="7920949"/>
                  <a:pt x="1521143" y="7987653"/>
                  <a:pt x="1501557" y="8012394"/>
                </a:cubicBezTo>
                <a:cubicBezTo>
                  <a:pt x="1495607" y="8017292"/>
                  <a:pt x="1488787" y="8027221"/>
                  <a:pt x="1481122" y="8042162"/>
                </a:cubicBezTo>
                <a:lnTo>
                  <a:pt x="1472193" y="8049511"/>
                </a:lnTo>
                <a:cubicBezTo>
                  <a:pt x="1475627" y="8029432"/>
                  <a:pt x="1472260" y="8019268"/>
                  <a:pt x="1462074" y="8019020"/>
                </a:cubicBezTo>
                <a:cubicBezTo>
                  <a:pt x="1456116" y="8023924"/>
                  <a:pt x="1451028" y="8023796"/>
                  <a:pt x="1446798" y="8018657"/>
                </a:cubicBezTo>
                <a:cubicBezTo>
                  <a:pt x="1417173" y="7982665"/>
                  <a:pt x="1484056" y="7875858"/>
                  <a:pt x="1647463" y="7698235"/>
                </a:cubicBezTo>
                <a:cubicBezTo>
                  <a:pt x="1667045" y="7673486"/>
                  <a:pt x="1692582" y="7643846"/>
                  <a:pt x="1724072" y="7609296"/>
                </a:cubicBezTo>
                <a:lnTo>
                  <a:pt x="1773888" y="7542420"/>
                </a:lnTo>
                <a:lnTo>
                  <a:pt x="1764960" y="7549769"/>
                </a:lnTo>
                <a:cubicBezTo>
                  <a:pt x="1754773" y="7549536"/>
                  <a:pt x="1762444" y="7534587"/>
                  <a:pt x="1787990" y="7504941"/>
                </a:cubicBezTo>
                <a:cubicBezTo>
                  <a:pt x="1936832" y="7382431"/>
                  <a:pt x="2004905" y="7313465"/>
                  <a:pt x="1992205" y="7298034"/>
                </a:cubicBezTo>
                <a:cubicBezTo>
                  <a:pt x="1983740" y="7287750"/>
                  <a:pt x="1944646" y="7306992"/>
                  <a:pt x="1874926" y="7355758"/>
                </a:cubicBezTo>
                <a:cubicBezTo>
                  <a:pt x="1817107" y="7394715"/>
                  <a:pt x="1780993" y="7411504"/>
                  <a:pt x="1766568" y="7406124"/>
                </a:cubicBezTo>
                <a:cubicBezTo>
                  <a:pt x="1756390" y="7405882"/>
                  <a:pt x="1761083" y="7393387"/>
                  <a:pt x="1780670" y="7368645"/>
                </a:cubicBezTo>
                <a:lnTo>
                  <a:pt x="1762803" y="7383351"/>
                </a:lnTo>
                <a:lnTo>
                  <a:pt x="1709219" y="7427455"/>
                </a:lnTo>
                <a:cubicBezTo>
                  <a:pt x="1637778" y="7486257"/>
                  <a:pt x="1606283" y="7520801"/>
                  <a:pt x="1614748" y="7531085"/>
                </a:cubicBezTo>
                <a:cubicBezTo>
                  <a:pt x="1618983" y="7536232"/>
                  <a:pt x="1634259" y="7536594"/>
                  <a:pt x="1660593" y="7532172"/>
                </a:cubicBezTo>
                <a:cubicBezTo>
                  <a:pt x="1680957" y="7532663"/>
                  <a:pt x="1676654" y="7557759"/>
                  <a:pt x="1647682" y="7607492"/>
                </a:cubicBezTo>
                <a:cubicBezTo>
                  <a:pt x="1626371" y="7642285"/>
                  <a:pt x="1626767" y="7654893"/>
                  <a:pt x="1648864" y="7645325"/>
                </a:cubicBezTo>
                <a:cubicBezTo>
                  <a:pt x="1641183" y="7660282"/>
                  <a:pt x="1637344" y="7667744"/>
                  <a:pt x="1637344" y="7667744"/>
                </a:cubicBezTo>
                <a:cubicBezTo>
                  <a:pt x="1553986" y="7736354"/>
                  <a:pt x="1541291" y="7720931"/>
                  <a:pt x="1599255" y="7621465"/>
                </a:cubicBezTo>
                <a:cubicBezTo>
                  <a:pt x="1620555" y="7586681"/>
                  <a:pt x="1618048" y="7571492"/>
                  <a:pt x="1591733" y="7575914"/>
                </a:cubicBezTo>
                <a:cubicBezTo>
                  <a:pt x="1474513" y="7603386"/>
                  <a:pt x="1411603" y="7642230"/>
                  <a:pt x="1402996" y="7692439"/>
                </a:cubicBezTo>
                <a:cubicBezTo>
                  <a:pt x="1399553" y="7712525"/>
                  <a:pt x="1391874" y="7727466"/>
                  <a:pt x="1379965" y="7737267"/>
                </a:cubicBezTo>
                <a:cubicBezTo>
                  <a:pt x="1368057" y="7747069"/>
                  <a:pt x="1356552" y="7769487"/>
                  <a:pt x="1345431" y="7804513"/>
                </a:cubicBezTo>
                <a:cubicBezTo>
                  <a:pt x="1334307" y="7839540"/>
                  <a:pt x="1318567" y="7856811"/>
                  <a:pt x="1298195" y="7856329"/>
                </a:cubicBezTo>
                <a:cubicBezTo>
                  <a:pt x="1247268" y="7855121"/>
                  <a:pt x="1217891" y="7892237"/>
                  <a:pt x="1210076" y="7967678"/>
                </a:cubicBezTo>
                <a:cubicBezTo>
                  <a:pt x="1216820" y="7987998"/>
                  <a:pt x="1208280" y="8007963"/>
                  <a:pt x="1184464" y="8027566"/>
                </a:cubicBezTo>
                <a:cubicBezTo>
                  <a:pt x="1172555" y="8037368"/>
                  <a:pt x="1170048" y="8022179"/>
                  <a:pt x="1176935" y="7982007"/>
                </a:cubicBezTo>
                <a:cubicBezTo>
                  <a:pt x="1196664" y="7896773"/>
                  <a:pt x="1242710" y="7807115"/>
                  <a:pt x="1315088" y="7713038"/>
                </a:cubicBezTo>
                <a:lnTo>
                  <a:pt x="1403213" y="7601697"/>
                </a:lnTo>
                <a:cubicBezTo>
                  <a:pt x="1315770" y="7604661"/>
                  <a:pt x="1250742" y="7640932"/>
                  <a:pt x="1208138" y="7710503"/>
                </a:cubicBezTo>
                <a:cubicBezTo>
                  <a:pt x="1188557" y="7735252"/>
                  <a:pt x="1176650" y="7745053"/>
                  <a:pt x="1172413" y="7739908"/>
                </a:cubicBezTo>
                <a:cubicBezTo>
                  <a:pt x="1172413" y="7739908"/>
                  <a:pt x="1193327" y="7692505"/>
                  <a:pt x="1235143" y="7597712"/>
                </a:cubicBezTo>
                <a:cubicBezTo>
                  <a:pt x="1236863" y="7587676"/>
                  <a:pt x="1228795" y="7590001"/>
                  <a:pt x="1210938" y="7604699"/>
                </a:cubicBezTo>
                <a:cubicBezTo>
                  <a:pt x="1181163" y="7629206"/>
                  <a:pt x="1162512" y="7618673"/>
                  <a:pt x="1154981" y="7573127"/>
                </a:cubicBezTo>
                <a:cubicBezTo>
                  <a:pt x="1147452" y="7527567"/>
                  <a:pt x="1134758" y="7512145"/>
                  <a:pt x="1116891" y="7526850"/>
                </a:cubicBezTo>
                <a:cubicBezTo>
                  <a:pt x="1104983" y="7536652"/>
                  <a:pt x="1103726" y="7529052"/>
                  <a:pt x="1113118" y="7504069"/>
                </a:cubicBezTo>
                <a:cubicBezTo>
                  <a:pt x="1143828" y="7444302"/>
                  <a:pt x="1141322" y="7429113"/>
                  <a:pt x="1105596" y="7458518"/>
                </a:cubicBezTo>
                <a:cubicBezTo>
                  <a:pt x="1093688" y="7468320"/>
                  <a:pt x="1075830" y="7483018"/>
                  <a:pt x="1052014" y="7502621"/>
                </a:cubicBezTo>
                <a:lnTo>
                  <a:pt x="1007360" y="7539375"/>
                </a:lnTo>
                <a:cubicBezTo>
                  <a:pt x="1015031" y="7524428"/>
                  <a:pt x="1016322" y="7516905"/>
                  <a:pt x="1011223" y="7516783"/>
                </a:cubicBezTo>
                <a:cubicBezTo>
                  <a:pt x="1006135" y="7516655"/>
                  <a:pt x="996775" y="7526518"/>
                  <a:pt x="983153" y="7546362"/>
                </a:cubicBezTo>
                <a:cubicBezTo>
                  <a:pt x="977195" y="7551266"/>
                  <a:pt x="965908" y="7564861"/>
                  <a:pt x="949307" y="7587157"/>
                </a:cubicBezTo>
                <a:cubicBezTo>
                  <a:pt x="932699" y="7609447"/>
                  <a:pt x="918448" y="7625493"/>
                  <a:pt x="906539" y="7635295"/>
                </a:cubicBezTo>
                <a:cubicBezTo>
                  <a:pt x="894623" y="7645103"/>
                  <a:pt x="883584" y="7649873"/>
                  <a:pt x="873396" y="7649638"/>
                </a:cubicBezTo>
                <a:cubicBezTo>
                  <a:pt x="852230" y="7623923"/>
                  <a:pt x="877379" y="7581667"/>
                  <a:pt x="948820" y="7522865"/>
                </a:cubicBezTo>
                <a:cubicBezTo>
                  <a:pt x="954779" y="7517962"/>
                  <a:pt x="963510" y="7504300"/>
                  <a:pt x="975022" y="7481889"/>
                </a:cubicBezTo>
                <a:cubicBezTo>
                  <a:pt x="986541" y="7459472"/>
                  <a:pt x="995263" y="7445818"/>
                  <a:pt x="1001222" y="7440913"/>
                </a:cubicBezTo>
                <a:cubicBezTo>
                  <a:pt x="1020810" y="7416171"/>
                  <a:pt x="1026362" y="7398666"/>
                  <a:pt x="1017897" y="7388381"/>
                </a:cubicBezTo>
                <a:cubicBezTo>
                  <a:pt x="996737" y="7362673"/>
                  <a:pt x="904527" y="7408369"/>
                  <a:pt x="741268" y="7525506"/>
                </a:cubicBezTo>
                <a:cubicBezTo>
                  <a:pt x="748940" y="7510558"/>
                  <a:pt x="752773" y="7503087"/>
                  <a:pt x="752773" y="7503087"/>
                </a:cubicBezTo>
                <a:cubicBezTo>
                  <a:pt x="788498" y="7473682"/>
                  <a:pt x="813604" y="7446556"/>
                  <a:pt x="828094" y="7421694"/>
                </a:cubicBezTo>
                <a:cubicBezTo>
                  <a:pt x="842579" y="7396823"/>
                  <a:pt x="861734" y="7374594"/>
                  <a:pt x="885551" y="7354990"/>
                </a:cubicBezTo>
                <a:lnTo>
                  <a:pt x="872850" y="7339560"/>
                </a:lnTo>
                <a:cubicBezTo>
                  <a:pt x="822717" y="7363585"/>
                  <a:pt x="798506" y="7370565"/>
                  <a:pt x="800226" y="7360529"/>
                </a:cubicBezTo>
                <a:cubicBezTo>
                  <a:pt x="806175" y="7355633"/>
                  <a:pt x="835323" y="7327325"/>
                  <a:pt x="887646" y="7275639"/>
                </a:cubicBezTo>
                <a:cubicBezTo>
                  <a:pt x="939974" y="7223936"/>
                  <a:pt x="990816" y="7173468"/>
                  <a:pt x="1040165" y="7124219"/>
                </a:cubicBezTo>
                <a:cubicBezTo>
                  <a:pt x="1089519" y="7074976"/>
                  <a:pt x="1109967" y="7045209"/>
                  <a:pt x="1101502" y="7034924"/>
                </a:cubicBezTo>
                <a:cubicBezTo>
                  <a:pt x="1088807" y="7019501"/>
                  <a:pt x="1081593" y="7016807"/>
                  <a:pt x="1079879" y="7026851"/>
                </a:cubicBezTo>
                <a:cubicBezTo>
                  <a:pt x="1081593" y="7016807"/>
                  <a:pt x="1099450" y="7002108"/>
                  <a:pt x="1133462" y="6982748"/>
                </a:cubicBezTo>
                <a:cubicBezTo>
                  <a:pt x="1155549" y="6973187"/>
                  <a:pt x="1210852" y="6919047"/>
                  <a:pt x="1299369" y="6820306"/>
                </a:cubicBezTo>
                <a:cubicBezTo>
                  <a:pt x="1199088" y="6868341"/>
                  <a:pt x="1147226" y="6902409"/>
                  <a:pt x="1143783" y="6922495"/>
                </a:cubicBezTo>
                <a:cubicBezTo>
                  <a:pt x="1140340" y="6942582"/>
                  <a:pt x="1127175" y="6944784"/>
                  <a:pt x="1104301" y="6929120"/>
                </a:cubicBezTo>
                <a:cubicBezTo>
                  <a:pt x="1052582" y="6902680"/>
                  <a:pt x="970151" y="6936024"/>
                  <a:pt x="857035" y="7029128"/>
                </a:cubicBezTo>
                <a:cubicBezTo>
                  <a:pt x="779635" y="7092835"/>
                  <a:pt x="723470" y="7151999"/>
                  <a:pt x="688537" y="7206636"/>
                </a:cubicBezTo>
                <a:lnTo>
                  <a:pt x="641300" y="7258452"/>
                </a:lnTo>
                <a:lnTo>
                  <a:pt x="643891" y="7243384"/>
                </a:lnTo>
                <a:cubicBezTo>
                  <a:pt x="615840" y="7257840"/>
                  <a:pt x="590772" y="7269853"/>
                  <a:pt x="568670" y="7279413"/>
                </a:cubicBezTo>
                <a:cubicBezTo>
                  <a:pt x="521036" y="7318620"/>
                  <a:pt x="493190" y="7339382"/>
                  <a:pt x="485128" y="7341713"/>
                </a:cubicBezTo>
                <a:cubicBezTo>
                  <a:pt x="477052" y="7344044"/>
                  <a:pt x="464557" y="7334918"/>
                  <a:pt x="447627" y="7314349"/>
                </a:cubicBezTo>
                <a:cubicBezTo>
                  <a:pt x="430703" y="7293787"/>
                  <a:pt x="425638" y="7278545"/>
                  <a:pt x="432450" y="7268624"/>
                </a:cubicBezTo>
                <a:cubicBezTo>
                  <a:pt x="439261" y="7258700"/>
                  <a:pt x="489907" y="7201921"/>
                  <a:pt x="584380" y="7098289"/>
                </a:cubicBezTo>
                <a:cubicBezTo>
                  <a:pt x="590329" y="7093392"/>
                  <a:pt x="621397" y="7061348"/>
                  <a:pt x="677562" y="7002183"/>
                </a:cubicBezTo>
                <a:cubicBezTo>
                  <a:pt x="733727" y="6943018"/>
                  <a:pt x="789462" y="6886366"/>
                  <a:pt x="844768" y="6832211"/>
                </a:cubicBezTo>
                <a:lnTo>
                  <a:pt x="927729" y="6750992"/>
                </a:lnTo>
                <a:cubicBezTo>
                  <a:pt x="919264" y="6740707"/>
                  <a:pt x="909076" y="6740473"/>
                  <a:pt x="897168" y="6750274"/>
                </a:cubicBezTo>
                <a:cubicBezTo>
                  <a:pt x="885259" y="6760076"/>
                  <a:pt x="872962" y="6757262"/>
                  <a:pt x="860261" y="6741831"/>
                </a:cubicBezTo>
                <a:cubicBezTo>
                  <a:pt x="847566" y="6726407"/>
                  <a:pt x="830561" y="6736088"/>
                  <a:pt x="809260" y="6770873"/>
                </a:cubicBezTo>
                <a:cubicBezTo>
                  <a:pt x="787950" y="6805665"/>
                  <a:pt x="773071" y="6817912"/>
                  <a:pt x="764606" y="6807627"/>
                </a:cubicBezTo>
                <a:cubicBezTo>
                  <a:pt x="760376" y="6802488"/>
                  <a:pt x="743370" y="6812170"/>
                  <a:pt x="713604" y="6836669"/>
                </a:cubicBezTo>
                <a:cubicBezTo>
                  <a:pt x="636204" y="6900377"/>
                  <a:pt x="552389" y="6986615"/>
                  <a:pt x="462153" y="7095392"/>
                </a:cubicBezTo>
                <a:cubicBezTo>
                  <a:pt x="415306" y="7159824"/>
                  <a:pt x="386359" y="7194427"/>
                  <a:pt x="375319" y="7199210"/>
                </a:cubicBezTo>
                <a:cubicBezTo>
                  <a:pt x="364271" y="7203987"/>
                  <a:pt x="341822" y="7185802"/>
                  <a:pt x="307968" y="7144671"/>
                </a:cubicBezTo>
                <a:lnTo>
                  <a:pt x="244482" y="7067540"/>
                </a:lnTo>
                <a:cubicBezTo>
                  <a:pt x="328760" y="6963667"/>
                  <a:pt x="374342" y="6891645"/>
                  <a:pt x="381229" y="6851472"/>
                </a:cubicBezTo>
                <a:lnTo>
                  <a:pt x="383810" y="6836411"/>
                </a:lnTo>
                <a:cubicBezTo>
                  <a:pt x="348094" y="6865811"/>
                  <a:pt x="323415" y="6890437"/>
                  <a:pt x="309786" y="6910275"/>
                </a:cubicBezTo>
                <a:cubicBezTo>
                  <a:pt x="278298" y="6944827"/>
                  <a:pt x="254093" y="6951814"/>
                  <a:pt x="237162" y="6931244"/>
                </a:cubicBezTo>
                <a:cubicBezTo>
                  <a:pt x="211767" y="6900390"/>
                  <a:pt x="211833" y="6870147"/>
                  <a:pt x="237379" y="6840501"/>
                </a:cubicBezTo>
                <a:cubicBezTo>
                  <a:pt x="335287" y="6716777"/>
                  <a:pt x="373661" y="6642069"/>
                  <a:pt x="352501" y="6616361"/>
                </a:cubicBezTo>
                <a:cubicBezTo>
                  <a:pt x="348265" y="6611215"/>
                  <a:pt x="340205" y="6613546"/>
                  <a:pt x="328296" y="6623347"/>
                </a:cubicBezTo>
                <a:cubicBezTo>
                  <a:pt x="310438" y="6638046"/>
                  <a:pt x="273620" y="6681286"/>
                  <a:pt x="217843" y="6753066"/>
                </a:cubicBezTo>
                <a:cubicBezTo>
                  <a:pt x="162074" y="6824855"/>
                  <a:pt x="128236" y="6865643"/>
                  <a:pt x="116328" y="6875444"/>
                </a:cubicBezTo>
                <a:lnTo>
                  <a:pt x="98470" y="6890143"/>
                </a:lnTo>
                <a:cubicBezTo>
                  <a:pt x="104419" y="6885245"/>
                  <a:pt x="111230" y="6875323"/>
                  <a:pt x="118910" y="6860383"/>
                </a:cubicBezTo>
                <a:cubicBezTo>
                  <a:pt x="159793" y="6800849"/>
                  <a:pt x="165817" y="6765701"/>
                  <a:pt x="136978" y="6754934"/>
                </a:cubicBezTo>
                <a:cubicBezTo>
                  <a:pt x="112375" y="6749312"/>
                  <a:pt x="88170" y="6756300"/>
                  <a:pt x="64352" y="6775902"/>
                </a:cubicBezTo>
                <a:cubicBezTo>
                  <a:pt x="10769" y="6820006"/>
                  <a:pt x="-7874" y="6809481"/>
                  <a:pt x="8404" y="6744325"/>
                </a:cubicBezTo>
                <a:cubicBezTo>
                  <a:pt x="19518" y="6709305"/>
                  <a:pt x="40828" y="6674513"/>
                  <a:pt x="72318" y="6639962"/>
                </a:cubicBezTo>
                <a:cubicBezTo>
                  <a:pt x="149073" y="6490538"/>
                  <a:pt x="234677" y="6364006"/>
                  <a:pt x="329148" y="6260375"/>
                </a:cubicBezTo>
                <a:cubicBezTo>
                  <a:pt x="386175" y="6196185"/>
                  <a:pt x="425335" y="6146701"/>
                  <a:pt x="446645" y="6111909"/>
                </a:cubicBezTo>
                <a:cubicBezTo>
                  <a:pt x="447505" y="6106891"/>
                  <a:pt x="462724" y="6088976"/>
                  <a:pt x="492298" y="6058167"/>
                </a:cubicBezTo>
                <a:lnTo>
                  <a:pt x="537891" y="6011945"/>
                </a:lnTo>
                <a:lnTo>
                  <a:pt x="518660" y="5988581"/>
                </a:lnTo>
                <a:lnTo>
                  <a:pt x="553639" y="5941200"/>
                </a:lnTo>
                <a:lnTo>
                  <a:pt x="404790" y="6076415"/>
                </a:lnTo>
                <a:cubicBezTo>
                  <a:pt x="255011" y="6211821"/>
                  <a:pt x="153330" y="6301575"/>
                  <a:pt x="99750" y="6345677"/>
                </a:cubicBezTo>
                <a:cubicBezTo>
                  <a:pt x="40207" y="6394685"/>
                  <a:pt x="8329" y="6416621"/>
                  <a:pt x="4094" y="6411475"/>
                </a:cubicBezTo>
                <a:cubicBezTo>
                  <a:pt x="-17066" y="6385766"/>
                  <a:pt x="43801" y="6314099"/>
                  <a:pt x="186685" y="6196494"/>
                </a:cubicBezTo>
                <a:cubicBezTo>
                  <a:pt x="240268" y="6152390"/>
                  <a:pt x="267923" y="6125324"/>
                  <a:pt x="269646" y="6115274"/>
                </a:cubicBezTo>
                <a:cubicBezTo>
                  <a:pt x="243322" y="6119688"/>
                  <a:pt x="230154" y="6121906"/>
                  <a:pt x="230154" y="6121906"/>
                </a:cubicBezTo>
                <a:cubicBezTo>
                  <a:pt x="243555" y="6110876"/>
                  <a:pt x="330051" y="6029977"/>
                  <a:pt x="489651" y="5879206"/>
                </a:cubicBezTo>
                <a:lnTo>
                  <a:pt x="505619" y="5864108"/>
                </a:lnTo>
                <a:lnTo>
                  <a:pt x="498029" y="5845795"/>
                </a:lnTo>
                <a:cubicBezTo>
                  <a:pt x="498056" y="5833938"/>
                  <a:pt x="503077" y="5822201"/>
                  <a:pt x="513092" y="5810579"/>
                </a:cubicBezTo>
                <a:cubicBezTo>
                  <a:pt x="589853" y="5713578"/>
                  <a:pt x="619937" y="5655006"/>
                  <a:pt x="603348" y="5634850"/>
                </a:cubicBezTo>
                <a:cubicBezTo>
                  <a:pt x="600027" y="5630816"/>
                  <a:pt x="593707" y="5632643"/>
                  <a:pt x="584370" y="5640328"/>
                </a:cubicBezTo>
                <a:cubicBezTo>
                  <a:pt x="570369" y="5651852"/>
                  <a:pt x="541505" y="5685752"/>
                  <a:pt x="497776" y="5742029"/>
                </a:cubicBezTo>
                <a:cubicBezTo>
                  <a:pt x="454051" y="5798311"/>
                  <a:pt x="427521" y="5830290"/>
                  <a:pt x="418185" y="5837976"/>
                </a:cubicBezTo>
                <a:lnTo>
                  <a:pt x="404183" y="5849499"/>
                </a:lnTo>
                <a:cubicBezTo>
                  <a:pt x="408849" y="5845659"/>
                  <a:pt x="414188" y="5837879"/>
                  <a:pt x="420209" y="5826166"/>
                </a:cubicBezTo>
                <a:cubicBezTo>
                  <a:pt x="452261" y="5779491"/>
                  <a:pt x="456984" y="5751935"/>
                  <a:pt x="434376" y="5743493"/>
                </a:cubicBezTo>
                <a:cubicBezTo>
                  <a:pt x="415086" y="5739086"/>
                  <a:pt x="396109" y="5744564"/>
                  <a:pt x="377437" y="5759932"/>
                </a:cubicBezTo>
                <a:cubicBezTo>
                  <a:pt x="335426" y="5794511"/>
                  <a:pt x="320809" y="5786258"/>
                  <a:pt x="333572" y="5735175"/>
                </a:cubicBezTo>
                <a:cubicBezTo>
                  <a:pt x="342285" y="5707720"/>
                  <a:pt x="358992" y="5680442"/>
                  <a:pt x="383681" y="5653353"/>
                </a:cubicBezTo>
                <a:cubicBezTo>
                  <a:pt x="443859" y="5536203"/>
                  <a:pt x="510973" y="5437001"/>
                  <a:pt x="585040" y="5355754"/>
                </a:cubicBezTo>
                <a:cubicBezTo>
                  <a:pt x="629749" y="5305427"/>
                  <a:pt x="660451" y="5266631"/>
                  <a:pt x="677158" y="5239353"/>
                </a:cubicBezTo>
                <a:cubicBezTo>
                  <a:pt x="678506" y="5231486"/>
                  <a:pt x="724884" y="5183171"/>
                  <a:pt x="816268" y="5094430"/>
                </a:cubicBezTo>
                <a:cubicBezTo>
                  <a:pt x="907652" y="5005686"/>
                  <a:pt x="999044" y="4916936"/>
                  <a:pt x="1090434" y="4828188"/>
                </a:cubicBezTo>
                <a:lnTo>
                  <a:pt x="1227513" y="4695077"/>
                </a:lnTo>
                <a:lnTo>
                  <a:pt x="1213512" y="4706601"/>
                </a:lnTo>
                <a:lnTo>
                  <a:pt x="1136492" y="4769994"/>
                </a:lnTo>
                <a:cubicBezTo>
                  <a:pt x="1085146" y="4812257"/>
                  <a:pt x="964430" y="4920066"/>
                  <a:pt x="774344" y="5093434"/>
                </a:cubicBezTo>
                <a:cubicBezTo>
                  <a:pt x="584250" y="5266797"/>
                  <a:pt x="461199" y="5376528"/>
                  <a:pt x="405187" y="5422631"/>
                </a:cubicBezTo>
                <a:cubicBezTo>
                  <a:pt x="358506" y="5461053"/>
                  <a:pt x="333513" y="5478251"/>
                  <a:pt x="330192" y="5474216"/>
                </a:cubicBezTo>
                <a:cubicBezTo>
                  <a:pt x="313603" y="5454061"/>
                  <a:pt x="361323" y="5397873"/>
                  <a:pt x="473346" y="5305669"/>
                </a:cubicBezTo>
                <a:cubicBezTo>
                  <a:pt x="515355" y="5271091"/>
                  <a:pt x="537038" y="5249872"/>
                  <a:pt x="538388" y="5241991"/>
                </a:cubicBezTo>
                <a:cubicBezTo>
                  <a:pt x="517751" y="5245453"/>
                  <a:pt x="507427" y="5247191"/>
                  <a:pt x="507427" y="5247191"/>
                </a:cubicBezTo>
                <a:cubicBezTo>
                  <a:pt x="521435" y="5235661"/>
                  <a:pt x="637324" y="5126748"/>
                  <a:pt x="855110" y="4920441"/>
                </a:cubicBezTo>
                <a:cubicBezTo>
                  <a:pt x="1072894" y="4714135"/>
                  <a:pt x="1180127" y="4608972"/>
                  <a:pt x="1176807" y="4604938"/>
                </a:cubicBezTo>
                <a:cubicBezTo>
                  <a:pt x="1179506" y="4589189"/>
                  <a:pt x="1198178" y="4573820"/>
                  <a:pt x="1232825" y="4558829"/>
                </a:cubicBezTo>
                <a:cubicBezTo>
                  <a:pt x="1265806" y="4541828"/>
                  <a:pt x="1323181" y="4500946"/>
                  <a:pt x="1404947" y="4436183"/>
                </a:cubicBezTo>
                <a:lnTo>
                  <a:pt x="1413992" y="4428866"/>
                </a:lnTo>
                <a:lnTo>
                  <a:pt x="1325328" y="4355125"/>
                </a:lnTo>
                <a:cubicBezTo>
                  <a:pt x="1247133" y="4290208"/>
                  <a:pt x="1160242" y="4218292"/>
                  <a:pt x="1064657" y="4139377"/>
                </a:cubicBezTo>
                <a:cubicBezTo>
                  <a:pt x="620487" y="3772672"/>
                  <a:pt x="400916" y="3586289"/>
                  <a:pt x="405943" y="3580200"/>
                </a:cubicBezTo>
                <a:cubicBezTo>
                  <a:pt x="410963" y="3574121"/>
                  <a:pt x="663278" y="3761969"/>
                  <a:pt x="1162895" y="4143748"/>
                </a:cubicBezTo>
                <a:cubicBezTo>
                  <a:pt x="1232270" y="4190796"/>
                  <a:pt x="1296915" y="4233938"/>
                  <a:pt x="1356827" y="4273171"/>
                </a:cubicBezTo>
                <a:lnTo>
                  <a:pt x="1496199" y="4362397"/>
                </a:lnTo>
                <a:lnTo>
                  <a:pt x="1580397" y="4296385"/>
                </a:lnTo>
                <a:lnTo>
                  <a:pt x="1525871" y="4259263"/>
                </a:lnTo>
                <a:cubicBezTo>
                  <a:pt x="1430015" y="4200590"/>
                  <a:pt x="1379583" y="4174296"/>
                  <a:pt x="1374556" y="4180385"/>
                </a:cubicBezTo>
                <a:cubicBezTo>
                  <a:pt x="1364508" y="4192554"/>
                  <a:pt x="1314064" y="4161131"/>
                  <a:pt x="1223212" y="4086123"/>
                </a:cubicBezTo>
                <a:lnTo>
                  <a:pt x="1109606" y="3976988"/>
                </a:lnTo>
                <a:cubicBezTo>
                  <a:pt x="1124722" y="3979243"/>
                  <a:pt x="1139806" y="3968673"/>
                  <a:pt x="1154868" y="3945301"/>
                </a:cubicBezTo>
                <a:cubicBezTo>
                  <a:pt x="1169922" y="3921922"/>
                  <a:pt x="1172397" y="3906063"/>
                  <a:pt x="1162310" y="3897735"/>
                </a:cubicBezTo>
                <a:cubicBezTo>
                  <a:pt x="1152215" y="3889400"/>
                  <a:pt x="1154728" y="3886354"/>
                  <a:pt x="1169842" y="3888610"/>
                </a:cubicBezTo>
                <a:cubicBezTo>
                  <a:pt x="1210168" y="3901439"/>
                  <a:pt x="1215195" y="3895350"/>
                  <a:pt x="1184917" y="3870352"/>
                </a:cubicBezTo>
                <a:cubicBezTo>
                  <a:pt x="1174789" y="3851767"/>
                  <a:pt x="1172245" y="3839428"/>
                  <a:pt x="1177266" y="3833349"/>
                </a:cubicBezTo>
                <a:cubicBezTo>
                  <a:pt x="1192387" y="3835594"/>
                  <a:pt x="1230214" y="3854039"/>
                  <a:pt x="1290742" y="3888667"/>
                </a:cubicBezTo>
                <a:cubicBezTo>
                  <a:pt x="1351272" y="3923296"/>
                  <a:pt x="1391610" y="3938695"/>
                  <a:pt x="1411744" y="3934856"/>
                </a:cubicBezTo>
                <a:cubicBezTo>
                  <a:pt x="1421822" y="3932937"/>
                  <a:pt x="1420534" y="3924209"/>
                  <a:pt x="1407908" y="3908666"/>
                </a:cubicBezTo>
                <a:cubicBezTo>
                  <a:pt x="1395283" y="3893122"/>
                  <a:pt x="1341018" y="3845762"/>
                  <a:pt x="1245114" y="3766585"/>
                </a:cubicBezTo>
                <a:cubicBezTo>
                  <a:pt x="1118933" y="3662409"/>
                  <a:pt x="1045764" y="3612239"/>
                  <a:pt x="1025630" y="3616081"/>
                </a:cubicBezTo>
                <a:cubicBezTo>
                  <a:pt x="1010531" y="3624079"/>
                  <a:pt x="980276" y="3609325"/>
                  <a:pt x="934851" y="3571822"/>
                </a:cubicBezTo>
                <a:cubicBezTo>
                  <a:pt x="904564" y="3546818"/>
                  <a:pt x="801190" y="3502397"/>
                  <a:pt x="624726" y="3438564"/>
                </a:cubicBezTo>
                <a:lnTo>
                  <a:pt x="503887" y="3461566"/>
                </a:lnTo>
                <a:cubicBezTo>
                  <a:pt x="513934" y="3449398"/>
                  <a:pt x="506352" y="3438017"/>
                  <a:pt x="481135" y="3427438"/>
                </a:cubicBezTo>
                <a:cubicBezTo>
                  <a:pt x="420611" y="3397932"/>
                  <a:pt x="435673" y="3374560"/>
                  <a:pt x="526304" y="3357308"/>
                </a:cubicBezTo>
                <a:cubicBezTo>
                  <a:pt x="586723" y="3345799"/>
                  <a:pt x="637097" y="3341341"/>
                  <a:pt x="677399" y="3343927"/>
                </a:cubicBezTo>
                <a:lnTo>
                  <a:pt x="601687" y="3281419"/>
                </a:lnTo>
                <a:cubicBezTo>
                  <a:pt x="495688" y="3193907"/>
                  <a:pt x="450226" y="3141029"/>
                  <a:pt x="465298" y="3122772"/>
                </a:cubicBezTo>
                <a:cubicBezTo>
                  <a:pt x="480366" y="3104522"/>
                  <a:pt x="495463" y="3096524"/>
                  <a:pt x="510571" y="3098772"/>
                </a:cubicBezTo>
                <a:cubicBezTo>
                  <a:pt x="520601" y="3076351"/>
                  <a:pt x="525609" y="3065141"/>
                  <a:pt x="525609" y="3065141"/>
                </a:cubicBezTo>
                <a:cubicBezTo>
                  <a:pt x="515520" y="3056812"/>
                  <a:pt x="502911" y="3051522"/>
                  <a:pt x="487797" y="3049268"/>
                </a:cubicBezTo>
                <a:cubicBezTo>
                  <a:pt x="472674" y="3047021"/>
                  <a:pt x="457559" y="3044767"/>
                  <a:pt x="442437" y="3042521"/>
                </a:cubicBezTo>
                <a:cubicBezTo>
                  <a:pt x="427321" y="3040267"/>
                  <a:pt x="412199" y="3038021"/>
                  <a:pt x="397084" y="3035766"/>
                </a:cubicBezTo>
                <a:cubicBezTo>
                  <a:pt x="381968" y="3033526"/>
                  <a:pt x="374392" y="3027271"/>
                  <a:pt x="374374" y="3017017"/>
                </a:cubicBezTo>
                <a:cubicBezTo>
                  <a:pt x="374351" y="3006772"/>
                  <a:pt x="381871" y="2992519"/>
                  <a:pt x="396944" y="2974261"/>
                </a:cubicBezTo>
                <a:cubicBezTo>
                  <a:pt x="427077" y="2937762"/>
                  <a:pt x="447195" y="2923670"/>
                  <a:pt x="457290" y="2932004"/>
                </a:cubicBezTo>
                <a:cubicBezTo>
                  <a:pt x="472429" y="2944503"/>
                  <a:pt x="474973" y="2956842"/>
                  <a:pt x="464926" y="2969010"/>
                </a:cubicBezTo>
                <a:cubicBezTo>
                  <a:pt x="459906" y="2975091"/>
                  <a:pt x="477583" y="2994805"/>
                  <a:pt x="517965" y="3028145"/>
                </a:cubicBezTo>
                <a:cubicBezTo>
                  <a:pt x="558339" y="3061477"/>
                  <a:pt x="618814" y="3070478"/>
                  <a:pt x="699383" y="3055142"/>
                </a:cubicBezTo>
                <a:lnTo>
                  <a:pt x="669096" y="3030137"/>
                </a:lnTo>
                <a:cubicBezTo>
                  <a:pt x="638810" y="3005133"/>
                  <a:pt x="638786" y="2994888"/>
                  <a:pt x="669023" y="2999388"/>
                </a:cubicBezTo>
                <a:lnTo>
                  <a:pt x="691696" y="3002764"/>
                </a:lnTo>
                <a:cubicBezTo>
                  <a:pt x="696723" y="2996675"/>
                  <a:pt x="618461" y="2921838"/>
                  <a:pt x="456917" y="2778242"/>
                </a:cubicBezTo>
                <a:lnTo>
                  <a:pt x="222145" y="2553715"/>
                </a:lnTo>
                <a:lnTo>
                  <a:pt x="312996" y="2628720"/>
                </a:lnTo>
                <a:cubicBezTo>
                  <a:pt x="398811" y="2699569"/>
                  <a:pt x="446723" y="2728901"/>
                  <a:pt x="456770" y="2716733"/>
                </a:cubicBezTo>
                <a:cubicBezTo>
                  <a:pt x="451709" y="2702315"/>
                  <a:pt x="439068" y="2686774"/>
                  <a:pt x="418877" y="2670105"/>
                </a:cubicBezTo>
                <a:cubicBezTo>
                  <a:pt x="317938" y="2586770"/>
                  <a:pt x="199355" y="2504211"/>
                  <a:pt x="63158" y="2422454"/>
                </a:cubicBezTo>
                <a:cubicBezTo>
                  <a:pt x="27845" y="2403540"/>
                  <a:pt x="17732" y="2384952"/>
                  <a:pt x="32799" y="2366704"/>
                </a:cubicBezTo>
                <a:cubicBezTo>
                  <a:pt x="47871" y="2348446"/>
                  <a:pt x="60449" y="2343486"/>
                  <a:pt x="70545" y="2351821"/>
                </a:cubicBezTo>
                <a:cubicBezTo>
                  <a:pt x="85683" y="2364319"/>
                  <a:pt x="95768" y="2367539"/>
                  <a:pt x="100794" y="2361451"/>
                </a:cubicBezTo>
                <a:cubicBezTo>
                  <a:pt x="105814" y="2355370"/>
                  <a:pt x="141132" y="2379409"/>
                  <a:pt x="206748" y="2433582"/>
                </a:cubicBezTo>
                <a:lnTo>
                  <a:pt x="312740" y="2521088"/>
                </a:lnTo>
                <a:cubicBezTo>
                  <a:pt x="401069" y="2594012"/>
                  <a:pt x="473594" y="2641100"/>
                  <a:pt x="530315" y="2662352"/>
                </a:cubicBezTo>
                <a:lnTo>
                  <a:pt x="587123" y="2672048"/>
                </a:lnTo>
                <a:lnTo>
                  <a:pt x="567343" y="2653642"/>
                </a:lnTo>
                <a:cubicBezTo>
                  <a:pt x="559814" y="2646108"/>
                  <a:pt x="556420" y="2641891"/>
                  <a:pt x="557161" y="2640995"/>
                </a:cubicBezTo>
                <a:cubicBezTo>
                  <a:pt x="557899" y="2640101"/>
                  <a:pt x="563191" y="2642776"/>
                  <a:pt x="573035" y="2649019"/>
                </a:cubicBezTo>
                <a:lnTo>
                  <a:pt x="607698" y="2672650"/>
                </a:lnTo>
                <a:lnTo>
                  <a:pt x="653071" y="2648595"/>
                </a:lnTo>
                <a:cubicBezTo>
                  <a:pt x="668137" y="2630347"/>
                  <a:pt x="695844" y="2627639"/>
                  <a:pt x="736168" y="2640468"/>
                </a:cubicBezTo>
                <a:cubicBezTo>
                  <a:pt x="761380" y="2651058"/>
                  <a:pt x="776502" y="2653303"/>
                  <a:pt x="781522" y="2647224"/>
                </a:cubicBezTo>
                <a:cubicBezTo>
                  <a:pt x="786541" y="2641143"/>
                  <a:pt x="768864" y="2621430"/>
                  <a:pt x="728490" y="2588097"/>
                </a:cubicBezTo>
                <a:cubicBezTo>
                  <a:pt x="667917" y="2538087"/>
                  <a:pt x="609890" y="2495301"/>
                  <a:pt x="554393" y="2459707"/>
                </a:cubicBezTo>
                <a:cubicBezTo>
                  <a:pt x="398005" y="2361281"/>
                  <a:pt x="292080" y="2304534"/>
                  <a:pt x="236632" y="2289442"/>
                </a:cubicBezTo>
                <a:cubicBezTo>
                  <a:pt x="150971" y="2280111"/>
                  <a:pt x="115678" y="2266316"/>
                  <a:pt x="130744" y="2248067"/>
                </a:cubicBezTo>
                <a:cubicBezTo>
                  <a:pt x="140790" y="2235898"/>
                  <a:pt x="153386" y="2236059"/>
                  <a:pt x="168526" y="2248559"/>
                </a:cubicBezTo>
                <a:cubicBezTo>
                  <a:pt x="193761" y="2269393"/>
                  <a:pt x="216441" y="2272774"/>
                  <a:pt x="236552" y="2258688"/>
                </a:cubicBezTo>
                <a:cubicBezTo>
                  <a:pt x="241579" y="2252599"/>
                  <a:pt x="234009" y="2246350"/>
                  <a:pt x="213842" y="2239940"/>
                </a:cubicBezTo>
                <a:cubicBezTo>
                  <a:pt x="158369" y="2214605"/>
                  <a:pt x="158333" y="2199217"/>
                  <a:pt x="213733" y="2193803"/>
                </a:cubicBezTo>
                <a:cubicBezTo>
                  <a:pt x="238925" y="2194140"/>
                  <a:pt x="241419" y="2185974"/>
                  <a:pt x="221229" y="2169304"/>
                </a:cubicBezTo>
                <a:lnTo>
                  <a:pt x="198512" y="2150550"/>
                </a:lnTo>
                <a:cubicBezTo>
                  <a:pt x="243847" y="2147052"/>
                  <a:pt x="304359" y="2171427"/>
                  <a:pt x="380040" y="2223684"/>
                </a:cubicBezTo>
                <a:cubicBezTo>
                  <a:pt x="450652" y="2261518"/>
                  <a:pt x="488471" y="2277397"/>
                  <a:pt x="493498" y="2271309"/>
                </a:cubicBezTo>
                <a:cubicBezTo>
                  <a:pt x="503544" y="2259139"/>
                  <a:pt x="543854" y="2261731"/>
                  <a:pt x="614417" y="2279061"/>
                </a:cubicBezTo>
                <a:cubicBezTo>
                  <a:pt x="652220" y="2289816"/>
                  <a:pt x="691298" y="2306735"/>
                  <a:pt x="731651" y="2329821"/>
                </a:cubicBezTo>
                <a:lnTo>
                  <a:pt x="783451" y="2366221"/>
                </a:lnTo>
                <a:lnTo>
                  <a:pt x="796854" y="2364290"/>
                </a:lnTo>
                <a:cubicBezTo>
                  <a:pt x="826524" y="2361663"/>
                  <a:pt x="853230" y="2361111"/>
                  <a:pt x="876970" y="2362634"/>
                </a:cubicBezTo>
                <a:lnTo>
                  <a:pt x="787772" y="2288992"/>
                </a:lnTo>
                <a:cubicBezTo>
                  <a:pt x="662892" y="2185893"/>
                  <a:pt x="609331" y="2123596"/>
                  <a:pt x="627090" y="2102085"/>
                </a:cubicBezTo>
                <a:cubicBezTo>
                  <a:pt x="644840" y="2080586"/>
                  <a:pt x="662627" y="2071163"/>
                  <a:pt x="680426" y="2073812"/>
                </a:cubicBezTo>
                <a:cubicBezTo>
                  <a:pt x="692241" y="2047396"/>
                  <a:pt x="698141" y="2034190"/>
                  <a:pt x="698141" y="2034190"/>
                </a:cubicBezTo>
                <a:cubicBezTo>
                  <a:pt x="686256" y="2024377"/>
                  <a:pt x="671401" y="2018146"/>
                  <a:pt x="653593" y="2015488"/>
                </a:cubicBezTo>
                <a:cubicBezTo>
                  <a:pt x="635777" y="2012843"/>
                  <a:pt x="617970" y="2010186"/>
                  <a:pt x="600153" y="2007540"/>
                </a:cubicBezTo>
                <a:cubicBezTo>
                  <a:pt x="582346" y="2004884"/>
                  <a:pt x="564531" y="2002239"/>
                  <a:pt x="546723" y="1999582"/>
                </a:cubicBezTo>
                <a:cubicBezTo>
                  <a:pt x="528916" y="1996944"/>
                  <a:pt x="519989" y="1989573"/>
                  <a:pt x="519969" y="1977492"/>
                </a:cubicBezTo>
                <a:cubicBezTo>
                  <a:pt x="519940" y="1965425"/>
                  <a:pt x="528800" y="1948631"/>
                  <a:pt x="546559" y="1927122"/>
                </a:cubicBezTo>
                <a:cubicBezTo>
                  <a:pt x="582059" y="1884123"/>
                  <a:pt x="605759" y="1867518"/>
                  <a:pt x="617654" y="1877337"/>
                </a:cubicBezTo>
                <a:cubicBezTo>
                  <a:pt x="635490" y="1892063"/>
                  <a:pt x="638486" y="1906600"/>
                  <a:pt x="626649" y="1920937"/>
                </a:cubicBezTo>
                <a:cubicBezTo>
                  <a:pt x="620736" y="1928099"/>
                  <a:pt x="641562" y="1951324"/>
                  <a:pt x="689137" y="1990602"/>
                </a:cubicBezTo>
                <a:cubicBezTo>
                  <a:pt x="736703" y="2029872"/>
                  <a:pt x="807950" y="2040478"/>
                  <a:pt x="902870" y="2022408"/>
                </a:cubicBezTo>
                <a:lnTo>
                  <a:pt x="867190" y="1992950"/>
                </a:lnTo>
                <a:cubicBezTo>
                  <a:pt x="831507" y="1963492"/>
                  <a:pt x="831479" y="1951422"/>
                  <a:pt x="867103" y="1956725"/>
                </a:cubicBezTo>
                <a:lnTo>
                  <a:pt x="893814" y="1960700"/>
                </a:lnTo>
                <a:cubicBezTo>
                  <a:pt x="899736" y="1953528"/>
                  <a:pt x="807533" y="1865359"/>
                  <a:pt x="617213" y="1696188"/>
                </a:cubicBezTo>
                <a:lnTo>
                  <a:pt x="340623" y="1431663"/>
                </a:lnTo>
                <a:lnTo>
                  <a:pt x="447658" y="1520030"/>
                </a:lnTo>
                <a:cubicBezTo>
                  <a:pt x="548758" y="1603499"/>
                  <a:pt x="605205" y="1638056"/>
                  <a:pt x="617041" y="1623720"/>
                </a:cubicBezTo>
                <a:cubicBezTo>
                  <a:pt x="611078" y="1606734"/>
                  <a:pt x="596186" y="1588425"/>
                  <a:pt x="572398" y="1568786"/>
                </a:cubicBezTo>
                <a:cubicBezTo>
                  <a:pt x="453479" y="1470606"/>
                  <a:pt x="313773" y="1373343"/>
                  <a:pt x="153315" y="1277023"/>
                </a:cubicBezTo>
                <a:cubicBezTo>
                  <a:pt x="111712" y="1254738"/>
                  <a:pt x="99798" y="1232840"/>
                  <a:pt x="117548" y="1211340"/>
                </a:cubicBezTo>
                <a:cubicBezTo>
                  <a:pt x="135307" y="1189830"/>
                  <a:pt x="150125" y="1183987"/>
                  <a:pt x="162019" y="1193807"/>
                </a:cubicBezTo>
                <a:cubicBezTo>
                  <a:pt x="179855" y="1208532"/>
                  <a:pt x="191733" y="1212325"/>
                  <a:pt x="197657" y="1205151"/>
                </a:cubicBezTo>
                <a:cubicBezTo>
                  <a:pt x="203570" y="1197989"/>
                  <a:pt x="245180" y="1226309"/>
                  <a:pt x="322484" y="1290132"/>
                </a:cubicBezTo>
                <a:lnTo>
                  <a:pt x="447355" y="1393225"/>
                </a:lnTo>
                <a:cubicBezTo>
                  <a:pt x="655482" y="1565055"/>
                  <a:pt x="789127" y="1615128"/>
                  <a:pt x="848307" y="1543447"/>
                </a:cubicBezTo>
                <a:cubicBezTo>
                  <a:pt x="866057" y="1521947"/>
                  <a:pt x="898699" y="1518756"/>
                  <a:pt x="946208" y="1533872"/>
                </a:cubicBezTo>
                <a:cubicBezTo>
                  <a:pt x="975911" y="1546346"/>
                  <a:pt x="993725" y="1548993"/>
                  <a:pt x="999641" y="1541829"/>
                </a:cubicBezTo>
                <a:cubicBezTo>
                  <a:pt x="1005554" y="1534667"/>
                  <a:pt x="984727" y="1511441"/>
                  <a:pt x="937161" y="1472170"/>
                </a:cubicBezTo>
                <a:cubicBezTo>
                  <a:pt x="865798" y="1413254"/>
                  <a:pt x="797435" y="1362846"/>
                  <a:pt x="732052" y="1320911"/>
                </a:cubicBezTo>
                <a:cubicBezTo>
                  <a:pt x="547808" y="1204953"/>
                  <a:pt x="423015" y="1138097"/>
                  <a:pt x="357690" y="1120318"/>
                </a:cubicBezTo>
                <a:cubicBezTo>
                  <a:pt x="256771" y="1109323"/>
                  <a:pt x="215191" y="1093073"/>
                  <a:pt x="232940" y="1071573"/>
                </a:cubicBezTo>
                <a:cubicBezTo>
                  <a:pt x="244776" y="1057237"/>
                  <a:pt x="259617" y="1057426"/>
                  <a:pt x="277453" y="1072151"/>
                </a:cubicBezTo>
                <a:cubicBezTo>
                  <a:pt x="307183" y="1096697"/>
                  <a:pt x="333903" y="1100678"/>
                  <a:pt x="357595" y="1084085"/>
                </a:cubicBezTo>
                <a:cubicBezTo>
                  <a:pt x="363518" y="1076913"/>
                  <a:pt x="354600" y="1069550"/>
                  <a:pt x="330841" y="1061997"/>
                </a:cubicBezTo>
                <a:cubicBezTo>
                  <a:pt x="265487" y="1032150"/>
                  <a:pt x="265444" y="1014019"/>
                  <a:pt x="330711" y="1007641"/>
                </a:cubicBezTo>
                <a:cubicBezTo>
                  <a:pt x="360393" y="1008038"/>
                  <a:pt x="363331" y="998419"/>
                  <a:pt x="339544" y="978779"/>
                </a:cubicBezTo>
                <a:lnTo>
                  <a:pt x="312781" y="956684"/>
                </a:lnTo>
                <a:cubicBezTo>
                  <a:pt x="366191" y="952563"/>
                  <a:pt x="437481" y="981281"/>
                  <a:pt x="526643" y="1042846"/>
                </a:cubicBezTo>
                <a:cubicBezTo>
                  <a:pt x="609832" y="1087419"/>
                  <a:pt x="654388" y="1106128"/>
                  <a:pt x="660310" y="1098953"/>
                </a:cubicBezTo>
                <a:cubicBezTo>
                  <a:pt x="672147" y="1084618"/>
                  <a:pt x="719635" y="1087670"/>
                  <a:pt x="802768" y="1108086"/>
                </a:cubicBezTo>
                <a:cubicBezTo>
                  <a:pt x="891843" y="1133427"/>
                  <a:pt x="986926" y="1187818"/>
                  <a:pt x="1088018" y="1271281"/>
                </a:cubicBezTo>
                <a:cubicBezTo>
                  <a:pt x="1195053" y="1359648"/>
                  <a:pt x="1245617" y="1407408"/>
                  <a:pt x="1239696" y="1414582"/>
                </a:cubicBezTo>
                <a:cubicBezTo>
                  <a:pt x="1233781" y="1421745"/>
                  <a:pt x="1150584" y="1377164"/>
                  <a:pt x="990109" y="1280849"/>
                </a:cubicBezTo>
                <a:cubicBezTo>
                  <a:pt x="906928" y="1236266"/>
                  <a:pt x="859396" y="1215118"/>
                  <a:pt x="847531" y="1217368"/>
                </a:cubicBezTo>
                <a:lnTo>
                  <a:pt x="927811" y="1283647"/>
                </a:lnTo>
                <a:cubicBezTo>
                  <a:pt x="1141766" y="1412071"/>
                  <a:pt x="1263583" y="1476488"/>
                  <a:pt x="1293256" y="1476879"/>
                </a:cubicBezTo>
                <a:cubicBezTo>
                  <a:pt x="1316986" y="1472360"/>
                  <a:pt x="1342210" y="1475108"/>
                  <a:pt x="1368952" y="1485125"/>
                </a:cubicBezTo>
                <a:cubicBezTo>
                  <a:pt x="1395678" y="1495143"/>
                  <a:pt x="1420915" y="1503934"/>
                  <a:pt x="1444673" y="1511487"/>
                </a:cubicBezTo>
                <a:lnTo>
                  <a:pt x="1480312" y="1522832"/>
                </a:lnTo>
                <a:cubicBezTo>
                  <a:pt x="1486225" y="1515669"/>
                  <a:pt x="1493636" y="1509723"/>
                  <a:pt x="1502516" y="1505010"/>
                </a:cubicBezTo>
                <a:cubicBezTo>
                  <a:pt x="1511414" y="1500294"/>
                  <a:pt x="1518816" y="1494359"/>
                  <a:pt x="1524740" y="1487184"/>
                </a:cubicBezTo>
                <a:cubicBezTo>
                  <a:pt x="1530652" y="1480022"/>
                  <a:pt x="1554397" y="1481548"/>
                  <a:pt x="1595963" y="1491757"/>
                </a:cubicBezTo>
                <a:cubicBezTo>
                  <a:pt x="1631616" y="1509128"/>
                  <a:pt x="1670163" y="1498767"/>
                  <a:pt x="1711622" y="1460670"/>
                </a:cubicBezTo>
                <a:cubicBezTo>
                  <a:pt x="1735314" y="1444078"/>
                  <a:pt x="1756077" y="1437112"/>
                  <a:pt x="1773876" y="1439760"/>
                </a:cubicBezTo>
                <a:cubicBezTo>
                  <a:pt x="1791692" y="1442406"/>
                  <a:pt x="1806524" y="1442605"/>
                  <a:pt x="1818399" y="1440346"/>
                </a:cubicBezTo>
                <a:cubicBezTo>
                  <a:pt x="1848070" y="1440735"/>
                  <a:pt x="1859978" y="1456599"/>
                  <a:pt x="1854112" y="1487927"/>
                </a:cubicBezTo>
                <a:cubicBezTo>
                  <a:pt x="1830384" y="1492444"/>
                  <a:pt x="1824470" y="1499607"/>
                  <a:pt x="1836363" y="1509427"/>
                </a:cubicBezTo>
                <a:cubicBezTo>
                  <a:pt x="1860151" y="1529066"/>
                  <a:pt x="1959660" y="1575067"/>
                  <a:pt x="2134908" y="1647426"/>
                </a:cubicBezTo>
                <a:cubicBezTo>
                  <a:pt x="2310158" y="1719785"/>
                  <a:pt x="2418579" y="1767112"/>
                  <a:pt x="2460174" y="1789408"/>
                </a:cubicBezTo>
                <a:cubicBezTo>
                  <a:pt x="2590882" y="1849101"/>
                  <a:pt x="2659197" y="1875363"/>
                  <a:pt x="2665110" y="1868200"/>
                </a:cubicBezTo>
                <a:lnTo>
                  <a:pt x="2656192" y="1860837"/>
                </a:lnTo>
                <a:cubicBezTo>
                  <a:pt x="2614559" y="1826465"/>
                  <a:pt x="2516524" y="1775649"/>
                  <a:pt x="2362057" y="1708403"/>
                </a:cubicBezTo>
                <a:lnTo>
                  <a:pt x="2353139" y="1701040"/>
                </a:lnTo>
                <a:cubicBezTo>
                  <a:pt x="2370919" y="1691610"/>
                  <a:pt x="2394653" y="1693129"/>
                  <a:pt x="2424363" y="1705594"/>
                </a:cubicBezTo>
                <a:cubicBezTo>
                  <a:pt x="2489688" y="1723372"/>
                  <a:pt x="2534224" y="1730001"/>
                  <a:pt x="2557946" y="1725478"/>
                </a:cubicBezTo>
                <a:lnTo>
                  <a:pt x="2557903" y="1707365"/>
                </a:lnTo>
                <a:cubicBezTo>
                  <a:pt x="2546009" y="1697545"/>
                  <a:pt x="2525212" y="1686406"/>
                  <a:pt x="2495510" y="1673930"/>
                </a:cubicBezTo>
                <a:lnTo>
                  <a:pt x="2433118" y="1640496"/>
                </a:lnTo>
                <a:cubicBezTo>
                  <a:pt x="2444946" y="1626170"/>
                  <a:pt x="2467188" y="1620425"/>
                  <a:pt x="2499835" y="1623271"/>
                </a:cubicBezTo>
                <a:cubicBezTo>
                  <a:pt x="2532483" y="1626117"/>
                  <a:pt x="2554763" y="1632447"/>
                  <a:pt x="2566649" y="1642260"/>
                </a:cubicBezTo>
                <a:cubicBezTo>
                  <a:pt x="2590444" y="1661905"/>
                  <a:pt x="2614194" y="1669468"/>
                  <a:pt x="2637925" y="1664951"/>
                </a:cubicBezTo>
                <a:cubicBezTo>
                  <a:pt x="2673509" y="1658177"/>
                  <a:pt x="2682394" y="1647417"/>
                  <a:pt x="2664559" y="1632691"/>
                </a:cubicBezTo>
                <a:cubicBezTo>
                  <a:pt x="2652664" y="1622871"/>
                  <a:pt x="2622955" y="1610406"/>
                  <a:pt x="2575437" y="1595284"/>
                </a:cubicBezTo>
                <a:lnTo>
                  <a:pt x="2477415" y="1550512"/>
                </a:lnTo>
                <a:cubicBezTo>
                  <a:pt x="2501087" y="1521839"/>
                  <a:pt x="2604966" y="1535292"/>
                  <a:pt x="2789083" y="1590866"/>
                </a:cubicBezTo>
                <a:lnTo>
                  <a:pt x="2976087" y="1618700"/>
                </a:lnTo>
                <a:cubicBezTo>
                  <a:pt x="2964252" y="1633036"/>
                  <a:pt x="2973170" y="1640399"/>
                  <a:pt x="3002851" y="1640796"/>
                </a:cubicBezTo>
                <a:cubicBezTo>
                  <a:pt x="3020667" y="1643441"/>
                  <a:pt x="3068204" y="1670643"/>
                  <a:pt x="3145472" y="1722389"/>
                </a:cubicBezTo>
                <a:cubicBezTo>
                  <a:pt x="3222749" y="1774126"/>
                  <a:pt x="3270294" y="1801334"/>
                  <a:pt x="3288102" y="1803972"/>
                </a:cubicBezTo>
                <a:cubicBezTo>
                  <a:pt x="3300004" y="1813799"/>
                  <a:pt x="3300010" y="1819835"/>
                  <a:pt x="3288154" y="1822092"/>
                </a:cubicBezTo>
                <a:cubicBezTo>
                  <a:pt x="3216964" y="1835642"/>
                  <a:pt x="3234843" y="1868481"/>
                  <a:pt x="3341791" y="1920623"/>
                </a:cubicBezTo>
                <a:cubicBezTo>
                  <a:pt x="3347743" y="1925537"/>
                  <a:pt x="3380426" y="1943474"/>
                  <a:pt x="3439843" y="1974451"/>
                </a:cubicBezTo>
                <a:cubicBezTo>
                  <a:pt x="3499268" y="2005436"/>
                  <a:pt x="3546799" y="2029615"/>
                  <a:pt x="3582451" y="2046987"/>
                </a:cubicBezTo>
                <a:lnTo>
                  <a:pt x="3778598" y="2172771"/>
                </a:lnTo>
                <a:lnTo>
                  <a:pt x="3707331" y="2150087"/>
                </a:lnTo>
                <a:lnTo>
                  <a:pt x="3609291" y="2105317"/>
                </a:lnTo>
                <a:cubicBezTo>
                  <a:pt x="3728307" y="2239730"/>
                  <a:pt x="3805568" y="2285439"/>
                  <a:pt x="3841077" y="2242430"/>
                </a:cubicBezTo>
                <a:cubicBezTo>
                  <a:pt x="3849954" y="2231678"/>
                  <a:pt x="3888932" y="2242383"/>
                  <a:pt x="3957998" y="2274545"/>
                </a:cubicBezTo>
                <a:lnTo>
                  <a:pt x="4020703" y="2305712"/>
                </a:lnTo>
                <a:lnTo>
                  <a:pt x="4256475" y="2110687"/>
                </a:lnTo>
                <a:cubicBezTo>
                  <a:pt x="4515171" y="1911284"/>
                  <a:pt x="4882576" y="1615636"/>
                  <a:pt x="5358694" y="1223751"/>
                </a:cubicBezTo>
                <a:cubicBezTo>
                  <a:pt x="5657436" y="977861"/>
                  <a:pt x="5823821" y="837539"/>
                  <a:pt x="5857845" y="802765"/>
                </a:cubicBezTo>
                <a:cubicBezTo>
                  <a:pt x="5943214" y="725741"/>
                  <a:pt x="5980922" y="681178"/>
                  <a:pt x="5970969" y="669086"/>
                </a:cubicBezTo>
                <a:cubicBezTo>
                  <a:pt x="5964332" y="661022"/>
                  <a:pt x="5930674" y="681958"/>
                  <a:pt x="5869991" y="731906"/>
                </a:cubicBezTo>
                <a:cubicBezTo>
                  <a:pt x="5809310" y="781852"/>
                  <a:pt x="5775655" y="802795"/>
                  <a:pt x="5769018" y="794731"/>
                </a:cubicBezTo>
                <a:lnTo>
                  <a:pt x="5881040" y="702527"/>
                </a:lnTo>
                <a:lnTo>
                  <a:pt x="5998045" y="616365"/>
                </a:lnTo>
                <a:lnTo>
                  <a:pt x="5996022" y="628172"/>
                </a:lnTo>
                <a:cubicBezTo>
                  <a:pt x="5995294" y="655822"/>
                  <a:pt x="5999900" y="675700"/>
                  <a:pt x="6009852" y="687792"/>
                </a:cubicBezTo>
                <a:cubicBezTo>
                  <a:pt x="6019810" y="699890"/>
                  <a:pt x="6008449" y="719382"/>
                  <a:pt x="5975776" y="746275"/>
                </a:cubicBezTo>
                <a:lnTo>
                  <a:pt x="5931742" y="792660"/>
                </a:lnTo>
                <a:cubicBezTo>
                  <a:pt x="5947715" y="793040"/>
                  <a:pt x="6023378" y="737520"/>
                  <a:pt x="6158744" y="626102"/>
                </a:cubicBezTo>
                <a:cubicBezTo>
                  <a:pt x="6308120" y="503154"/>
                  <a:pt x="6384464" y="443701"/>
                  <a:pt x="6387784" y="447734"/>
                </a:cubicBezTo>
                <a:cubicBezTo>
                  <a:pt x="6391101" y="451764"/>
                  <a:pt x="6318077" y="515251"/>
                  <a:pt x="6168702" y="638200"/>
                </a:cubicBezTo>
                <a:lnTo>
                  <a:pt x="5956629" y="822896"/>
                </a:lnTo>
                <a:lnTo>
                  <a:pt x="6121553" y="737871"/>
                </a:lnTo>
                <a:cubicBezTo>
                  <a:pt x="6144779" y="766089"/>
                  <a:pt x="6218729" y="732273"/>
                  <a:pt x="6343410" y="636409"/>
                </a:cubicBezTo>
                <a:lnTo>
                  <a:pt x="6507407" y="521720"/>
                </a:lnTo>
                <a:lnTo>
                  <a:pt x="6407355" y="614213"/>
                </a:lnTo>
                <a:lnTo>
                  <a:pt x="6319287" y="706984"/>
                </a:lnTo>
                <a:lnTo>
                  <a:pt x="6413259" y="649921"/>
                </a:lnTo>
                <a:cubicBezTo>
                  <a:pt x="6427260" y="638397"/>
                  <a:pt x="6452603" y="619230"/>
                  <a:pt x="6489272" y="592431"/>
                </a:cubicBezTo>
                <a:cubicBezTo>
                  <a:pt x="6525935" y="565639"/>
                  <a:pt x="6552927" y="548489"/>
                  <a:pt x="6570248" y="540999"/>
                </a:cubicBezTo>
                <a:cubicBezTo>
                  <a:pt x="6615582" y="510444"/>
                  <a:pt x="6648876" y="503333"/>
                  <a:pt x="6670130" y="519649"/>
                </a:cubicBezTo>
                <a:lnTo>
                  <a:pt x="6699993" y="555931"/>
                </a:lnTo>
                <a:lnTo>
                  <a:pt x="6627951" y="625370"/>
                </a:lnTo>
                <a:cubicBezTo>
                  <a:pt x="6603269" y="652453"/>
                  <a:pt x="6555907" y="694810"/>
                  <a:pt x="6485895" y="752435"/>
                </a:cubicBezTo>
                <a:cubicBezTo>
                  <a:pt x="6443885" y="787014"/>
                  <a:pt x="6426197" y="808340"/>
                  <a:pt x="6432834" y="816403"/>
                </a:cubicBezTo>
                <a:cubicBezTo>
                  <a:pt x="6436150" y="820432"/>
                  <a:pt x="6444810" y="816688"/>
                  <a:pt x="6458819" y="805158"/>
                </a:cubicBezTo>
                <a:cubicBezTo>
                  <a:pt x="6468148" y="797479"/>
                  <a:pt x="6533444" y="767403"/>
                  <a:pt x="6654698" y="714936"/>
                </a:cubicBezTo>
                <a:cubicBezTo>
                  <a:pt x="6672015" y="707441"/>
                  <a:pt x="6683504" y="704752"/>
                  <a:pt x="6689156" y="706858"/>
                </a:cubicBezTo>
                <a:cubicBezTo>
                  <a:pt x="6694813" y="708971"/>
                  <a:pt x="6700120" y="713052"/>
                  <a:pt x="6705097" y="719098"/>
                </a:cubicBezTo>
                <a:lnTo>
                  <a:pt x="6726490" y="734710"/>
                </a:lnTo>
                <a:lnTo>
                  <a:pt x="6775351" y="694016"/>
                </a:lnTo>
                <a:cubicBezTo>
                  <a:pt x="6934367" y="561113"/>
                  <a:pt x="7027438" y="480803"/>
                  <a:pt x="7054562" y="453084"/>
                </a:cubicBezTo>
                <a:cubicBezTo>
                  <a:pt x="7163448" y="354841"/>
                  <a:pt x="7211545" y="298000"/>
                  <a:pt x="7198850" y="282577"/>
                </a:cubicBezTo>
                <a:cubicBezTo>
                  <a:pt x="7190385" y="272292"/>
                  <a:pt x="7147453" y="298997"/>
                  <a:pt x="7070054" y="362703"/>
                </a:cubicBezTo>
                <a:cubicBezTo>
                  <a:pt x="6992654" y="426409"/>
                  <a:pt x="6949728" y="453121"/>
                  <a:pt x="6941263" y="442836"/>
                </a:cubicBezTo>
                <a:lnTo>
                  <a:pt x="7084147" y="325231"/>
                </a:lnTo>
                <a:lnTo>
                  <a:pt x="7233387" y="215330"/>
                </a:lnTo>
                <a:lnTo>
                  <a:pt x="7230804" y="230392"/>
                </a:lnTo>
                <a:cubicBezTo>
                  <a:pt x="7229877" y="265659"/>
                  <a:pt x="7235750" y="291012"/>
                  <a:pt x="7248445" y="306435"/>
                </a:cubicBezTo>
                <a:cubicBezTo>
                  <a:pt x="7261145" y="321867"/>
                  <a:pt x="7246655" y="346729"/>
                  <a:pt x="7204980" y="381032"/>
                </a:cubicBezTo>
                <a:lnTo>
                  <a:pt x="7148816" y="440196"/>
                </a:lnTo>
                <a:cubicBezTo>
                  <a:pt x="7169188" y="440680"/>
                  <a:pt x="7265698" y="369865"/>
                  <a:pt x="7438357" y="227752"/>
                </a:cubicBezTo>
                <a:cubicBezTo>
                  <a:pt x="7628882" y="70933"/>
                  <a:pt x="7726258" y="-4900"/>
                  <a:pt x="7730494" y="24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0189288"/>
      </p:ext>
    </p:extLst>
  </p:cSld>
  <p:clrMapOvr>
    <a:masterClrMapping/>
  </p:clrMapOvr>
</p:sldLayout>
</file>

<file path=ppt/slideLayouts/slideLayout2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6443" y="403924"/>
            <a:ext cx="9518321" cy="9517318"/>
          </a:xfrm>
          <a:custGeom>
            <a:avLst/>
            <a:gdLst>
              <a:gd name="connsiteX0" fmla="*/ 6859566 w 9518321"/>
              <a:gd name="connsiteY0" fmla="*/ 9433380 h 9517318"/>
              <a:gd name="connsiteX1" fmla="*/ 6863212 w 9518321"/>
              <a:gd name="connsiteY1" fmla="*/ 9453052 h 9517318"/>
              <a:gd name="connsiteX2" fmla="*/ 6849364 w 9518321"/>
              <a:gd name="connsiteY2" fmla="*/ 9460700 h 9517318"/>
              <a:gd name="connsiteX3" fmla="*/ 6859566 w 9518321"/>
              <a:gd name="connsiteY3" fmla="*/ 9433380 h 9517318"/>
              <a:gd name="connsiteX4" fmla="*/ 2306909 w 9518321"/>
              <a:gd name="connsiteY4" fmla="*/ 9396440 h 9517318"/>
              <a:gd name="connsiteX5" fmla="*/ 2312514 w 9518321"/>
              <a:gd name="connsiteY5" fmla="*/ 9406316 h 9517318"/>
              <a:gd name="connsiteX6" fmla="*/ 2300915 w 9518321"/>
              <a:gd name="connsiteY6" fmla="*/ 9517318 h 9517318"/>
              <a:gd name="connsiteX7" fmla="*/ 2295049 w 9518321"/>
              <a:gd name="connsiteY7" fmla="*/ 9460980 h 9517318"/>
              <a:gd name="connsiteX8" fmla="*/ 2298027 w 9518321"/>
              <a:gd name="connsiteY8" fmla="*/ 9407070 h 9517318"/>
              <a:gd name="connsiteX9" fmla="*/ 2306909 w 9518321"/>
              <a:gd name="connsiteY9" fmla="*/ 9396440 h 9517318"/>
              <a:gd name="connsiteX10" fmla="*/ 24590 w 9518321"/>
              <a:gd name="connsiteY10" fmla="*/ 9390020 h 9517318"/>
              <a:gd name="connsiteX11" fmla="*/ 34613 w 9518321"/>
              <a:gd name="connsiteY11" fmla="*/ 9401112 h 9517318"/>
              <a:gd name="connsiteX12" fmla="*/ 29736 w 9518321"/>
              <a:gd name="connsiteY12" fmla="*/ 9418800 h 9517318"/>
              <a:gd name="connsiteX13" fmla="*/ 0 w 9518321"/>
              <a:gd name="connsiteY13" fmla="*/ 9405838 h 9517318"/>
              <a:gd name="connsiteX14" fmla="*/ 13728 w 9518321"/>
              <a:gd name="connsiteY14" fmla="*/ 9390590 h 9517318"/>
              <a:gd name="connsiteX15" fmla="*/ 24590 w 9518321"/>
              <a:gd name="connsiteY15" fmla="*/ 9390020 h 9517318"/>
              <a:gd name="connsiteX16" fmla="*/ 6969213 w 9518321"/>
              <a:gd name="connsiteY16" fmla="*/ 9311294 h 9517318"/>
              <a:gd name="connsiteX17" fmla="*/ 6999835 w 9518321"/>
              <a:gd name="connsiteY17" fmla="*/ 9366670 h 9517318"/>
              <a:gd name="connsiteX18" fmla="*/ 7039929 w 9518321"/>
              <a:gd name="connsiteY18" fmla="*/ 9445732 h 9517318"/>
              <a:gd name="connsiteX19" fmla="*/ 7020884 w 9518321"/>
              <a:gd name="connsiteY19" fmla="*/ 9439088 h 9517318"/>
              <a:gd name="connsiteX20" fmla="*/ 6987811 w 9518321"/>
              <a:gd name="connsiteY20" fmla="*/ 9384166 h 9517318"/>
              <a:gd name="connsiteX21" fmla="*/ 6965206 w 9518321"/>
              <a:gd name="connsiteY21" fmla="*/ 9317122 h 9517318"/>
              <a:gd name="connsiteX22" fmla="*/ 5848769 w 9518321"/>
              <a:gd name="connsiteY22" fmla="*/ 9167910 h 9517318"/>
              <a:gd name="connsiteX23" fmla="*/ 5907436 w 9518321"/>
              <a:gd name="connsiteY23" fmla="*/ 9182480 h 9517318"/>
              <a:gd name="connsiteX24" fmla="*/ 5931493 w 9518321"/>
              <a:gd name="connsiteY24" fmla="*/ 9284860 h 9517318"/>
              <a:gd name="connsiteX25" fmla="*/ 5876119 w 9518321"/>
              <a:gd name="connsiteY25" fmla="*/ 9315478 h 9517318"/>
              <a:gd name="connsiteX26" fmla="*/ 5818229 w 9518321"/>
              <a:gd name="connsiteY26" fmla="*/ 9298220 h 9517318"/>
              <a:gd name="connsiteX27" fmla="*/ 5797591 w 9518321"/>
              <a:gd name="connsiteY27" fmla="*/ 9248626 h 9517318"/>
              <a:gd name="connsiteX28" fmla="*/ 5848769 w 9518321"/>
              <a:gd name="connsiteY28" fmla="*/ 9167910 h 9517318"/>
              <a:gd name="connsiteX29" fmla="*/ 6004899 w 9518321"/>
              <a:gd name="connsiteY29" fmla="*/ 9159322 h 9517318"/>
              <a:gd name="connsiteX30" fmla="*/ 6015646 w 9518321"/>
              <a:gd name="connsiteY30" fmla="*/ 9162418 h 9517318"/>
              <a:gd name="connsiteX31" fmla="*/ 6015280 w 9518321"/>
              <a:gd name="connsiteY31" fmla="*/ 9187926 h 9517318"/>
              <a:gd name="connsiteX32" fmla="*/ 6007632 w 9518321"/>
              <a:gd name="connsiteY32" fmla="*/ 9174076 h 9517318"/>
              <a:gd name="connsiteX33" fmla="*/ 6004899 w 9518321"/>
              <a:gd name="connsiteY33" fmla="*/ 9159322 h 9517318"/>
              <a:gd name="connsiteX34" fmla="*/ 3108234 w 9518321"/>
              <a:gd name="connsiteY34" fmla="*/ 9110018 h 9517318"/>
              <a:gd name="connsiteX35" fmla="*/ 3164836 w 9518321"/>
              <a:gd name="connsiteY35" fmla="*/ 9138320 h 9517318"/>
              <a:gd name="connsiteX36" fmla="*/ 3193138 w 9518321"/>
              <a:gd name="connsiteY36" fmla="*/ 9194914 h 9517318"/>
              <a:gd name="connsiteX37" fmla="*/ 3129462 w 9518321"/>
              <a:gd name="connsiteY37" fmla="*/ 9251516 h 9517318"/>
              <a:gd name="connsiteX38" fmla="*/ 3072866 w 9518321"/>
              <a:gd name="connsiteY38" fmla="*/ 9230290 h 9517318"/>
              <a:gd name="connsiteX39" fmla="*/ 3044566 w 9518321"/>
              <a:gd name="connsiteY39" fmla="*/ 9173694 h 9517318"/>
              <a:gd name="connsiteX40" fmla="*/ 3108234 w 9518321"/>
              <a:gd name="connsiteY40" fmla="*/ 9110018 h 9517318"/>
              <a:gd name="connsiteX41" fmla="*/ 6824156 w 9518321"/>
              <a:gd name="connsiteY41" fmla="*/ 9022740 h 9517318"/>
              <a:gd name="connsiteX42" fmla="*/ 6877003 w 9518321"/>
              <a:gd name="connsiteY42" fmla="*/ 9101984 h 9517318"/>
              <a:gd name="connsiteX43" fmla="*/ 6904342 w 9518321"/>
              <a:gd name="connsiteY43" fmla="*/ 9180864 h 9517318"/>
              <a:gd name="connsiteX44" fmla="*/ 6888677 w 9518321"/>
              <a:gd name="connsiteY44" fmla="*/ 9178680 h 9517318"/>
              <a:gd name="connsiteX45" fmla="*/ 6850407 w 9518321"/>
              <a:gd name="connsiteY45" fmla="*/ 9109454 h 9517318"/>
              <a:gd name="connsiteX46" fmla="*/ 6825620 w 9518321"/>
              <a:gd name="connsiteY46" fmla="*/ 9058088 h 9517318"/>
              <a:gd name="connsiteX47" fmla="*/ 6824156 w 9518321"/>
              <a:gd name="connsiteY47" fmla="*/ 9022740 h 9517318"/>
              <a:gd name="connsiteX48" fmla="*/ 1248196 w 9518321"/>
              <a:gd name="connsiteY48" fmla="*/ 8999608 h 9517318"/>
              <a:gd name="connsiteX49" fmla="*/ 1251585 w 9518321"/>
              <a:gd name="connsiteY49" fmla="*/ 9008872 h 9517318"/>
              <a:gd name="connsiteX50" fmla="*/ 1239383 w 9518321"/>
              <a:gd name="connsiteY50" fmla="*/ 9053090 h 9517318"/>
              <a:gd name="connsiteX51" fmla="*/ 1225851 w 9518321"/>
              <a:gd name="connsiteY51" fmla="*/ 9071960 h 9517318"/>
              <a:gd name="connsiteX52" fmla="*/ 1222460 w 9518321"/>
              <a:gd name="connsiteY52" fmla="*/ 9062694 h 9517318"/>
              <a:gd name="connsiteX53" fmla="*/ 1234662 w 9518321"/>
              <a:gd name="connsiteY53" fmla="*/ 9018474 h 9517318"/>
              <a:gd name="connsiteX54" fmla="*/ 1248196 w 9518321"/>
              <a:gd name="connsiteY54" fmla="*/ 8999608 h 9517318"/>
              <a:gd name="connsiteX55" fmla="*/ 4528351 w 9518321"/>
              <a:gd name="connsiteY55" fmla="*/ 8906412 h 9517318"/>
              <a:gd name="connsiteX56" fmla="*/ 4576719 w 9518321"/>
              <a:gd name="connsiteY56" fmla="*/ 8920338 h 9517318"/>
              <a:gd name="connsiteX57" fmla="*/ 4607339 w 9518321"/>
              <a:gd name="connsiteY57" fmla="*/ 8975720 h 9517318"/>
              <a:gd name="connsiteX58" fmla="*/ 4598607 w 9518321"/>
              <a:gd name="connsiteY58" fmla="*/ 9038392 h 9517318"/>
              <a:gd name="connsiteX59" fmla="*/ 4514070 w 9518321"/>
              <a:gd name="connsiteY59" fmla="*/ 9048974 h 9517318"/>
              <a:gd name="connsiteX60" fmla="*/ 4479452 w 9518321"/>
              <a:gd name="connsiteY60" fmla="*/ 8999424 h 9517318"/>
              <a:gd name="connsiteX61" fmla="*/ 4488183 w 9518321"/>
              <a:gd name="connsiteY61" fmla="*/ 8936754 h 9517318"/>
              <a:gd name="connsiteX62" fmla="*/ 4528351 w 9518321"/>
              <a:gd name="connsiteY62" fmla="*/ 8906412 h 9517318"/>
              <a:gd name="connsiteX63" fmla="*/ 2309160 w 9518321"/>
              <a:gd name="connsiteY63" fmla="*/ 8845074 h 9517318"/>
              <a:gd name="connsiteX64" fmla="*/ 2318193 w 9518321"/>
              <a:gd name="connsiteY64" fmla="*/ 8851138 h 9517318"/>
              <a:gd name="connsiteX65" fmla="*/ 2307674 w 9518321"/>
              <a:gd name="connsiteY65" fmla="*/ 8872024 h 9517318"/>
              <a:gd name="connsiteX66" fmla="*/ 2284342 w 9518321"/>
              <a:gd name="connsiteY66" fmla="*/ 8870348 h 9517318"/>
              <a:gd name="connsiteX67" fmla="*/ 2294866 w 9518321"/>
              <a:gd name="connsiteY67" fmla="*/ 8849454 h 9517318"/>
              <a:gd name="connsiteX68" fmla="*/ 2309160 w 9518321"/>
              <a:gd name="connsiteY68" fmla="*/ 8845074 h 9517318"/>
              <a:gd name="connsiteX69" fmla="*/ 1335923 w 9518321"/>
              <a:gd name="connsiteY69" fmla="*/ 8789458 h 9517318"/>
              <a:gd name="connsiteX70" fmla="*/ 1326162 w 9518321"/>
              <a:gd name="connsiteY70" fmla="*/ 8824836 h 9517318"/>
              <a:gd name="connsiteX71" fmla="*/ 1301836 w 9518321"/>
              <a:gd name="connsiteY71" fmla="*/ 8887118 h 9517318"/>
              <a:gd name="connsiteX72" fmla="*/ 1279193 w 9518321"/>
              <a:gd name="connsiteY72" fmla="*/ 8926080 h 9517318"/>
              <a:gd name="connsiteX73" fmla="*/ 1272561 w 9518321"/>
              <a:gd name="connsiteY73" fmla="*/ 8924244 h 9517318"/>
              <a:gd name="connsiteX74" fmla="*/ 1275228 w 9518321"/>
              <a:gd name="connsiteY74" fmla="*/ 8905950 h 9517318"/>
              <a:gd name="connsiteX75" fmla="*/ 1335923 w 9518321"/>
              <a:gd name="connsiteY75" fmla="*/ 8789458 h 9517318"/>
              <a:gd name="connsiteX76" fmla="*/ 5525146 w 9518321"/>
              <a:gd name="connsiteY76" fmla="*/ 8739468 h 9517318"/>
              <a:gd name="connsiteX77" fmla="*/ 5528610 w 9518321"/>
              <a:gd name="connsiteY77" fmla="*/ 8771894 h 9517318"/>
              <a:gd name="connsiteX78" fmla="*/ 5516406 w 9518321"/>
              <a:gd name="connsiteY78" fmla="*/ 8802140 h 9517318"/>
              <a:gd name="connsiteX79" fmla="*/ 5525146 w 9518321"/>
              <a:gd name="connsiteY79" fmla="*/ 8739468 h 9517318"/>
              <a:gd name="connsiteX80" fmla="*/ 4084721 w 9518321"/>
              <a:gd name="connsiteY80" fmla="*/ 8730694 h 9517318"/>
              <a:gd name="connsiteX81" fmla="*/ 4099926 w 9518321"/>
              <a:gd name="connsiteY81" fmla="*/ 8757494 h 9517318"/>
              <a:gd name="connsiteX82" fmla="*/ 4111055 w 9518321"/>
              <a:gd name="connsiteY82" fmla="*/ 8803388 h 9517318"/>
              <a:gd name="connsiteX83" fmla="*/ 4096571 w 9518321"/>
              <a:gd name="connsiteY83" fmla="*/ 8804150 h 9517318"/>
              <a:gd name="connsiteX84" fmla="*/ 4080143 w 9518321"/>
              <a:gd name="connsiteY84" fmla="*/ 8781776 h 9517318"/>
              <a:gd name="connsiteX85" fmla="*/ 4079042 w 9518321"/>
              <a:gd name="connsiteY85" fmla="*/ 8746972 h 9517318"/>
              <a:gd name="connsiteX86" fmla="*/ 4084721 w 9518321"/>
              <a:gd name="connsiteY86" fmla="*/ 8730694 h 9517318"/>
              <a:gd name="connsiteX87" fmla="*/ 5820725 w 9518321"/>
              <a:gd name="connsiteY87" fmla="*/ 8687222 h 9517318"/>
              <a:gd name="connsiteX88" fmla="*/ 5884767 w 9518321"/>
              <a:gd name="connsiteY88" fmla="*/ 8703334 h 9517318"/>
              <a:gd name="connsiteX89" fmla="*/ 5951086 w 9518321"/>
              <a:gd name="connsiteY89" fmla="*/ 8731748 h 9517318"/>
              <a:gd name="connsiteX90" fmla="*/ 6027808 w 9518321"/>
              <a:gd name="connsiteY90" fmla="*/ 8857444 h 9517318"/>
              <a:gd name="connsiteX91" fmla="*/ 6004319 w 9518321"/>
              <a:gd name="connsiteY91" fmla="*/ 8991532 h 9517318"/>
              <a:gd name="connsiteX92" fmla="*/ 5848025 w 9518321"/>
              <a:gd name="connsiteY92" fmla="*/ 9081558 h 9517318"/>
              <a:gd name="connsiteX93" fmla="*/ 5724864 w 9518321"/>
              <a:gd name="connsiteY93" fmla="*/ 9048420 h 9517318"/>
              <a:gd name="connsiteX94" fmla="*/ 5643405 w 9518321"/>
              <a:gd name="connsiteY94" fmla="*/ 8910876 h 9517318"/>
              <a:gd name="connsiteX95" fmla="*/ 5680003 w 9518321"/>
              <a:gd name="connsiteY95" fmla="*/ 8751464 h 9517318"/>
              <a:gd name="connsiteX96" fmla="*/ 5820725 w 9518321"/>
              <a:gd name="connsiteY96" fmla="*/ 8687222 h 9517318"/>
              <a:gd name="connsiteX97" fmla="*/ 3186064 w 9518321"/>
              <a:gd name="connsiteY97" fmla="*/ 8636010 h 9517318"/>
              <a:gd name="connsiteX98" fmla="*/ 3270960 w 9518321"/>
              <a:gd name="connsiteY98" fmla="*/ 8699686 h 9517318"/>
              <a:gd name="connsiteX99" fmla="*/ 3249732 w 9518321"/>
              <a:gd name="connsiteY99" fmla="*/ 8756280 h 9517318"/>
              <a:gd name="connsiteX100" fmla="*/ 3175444 w 9518321"/>
              <a:gd name="connsiteY100" fmla="*/ 8777510 h 9517318"/>
              <a:gd name="connsiteX101" fmla="*/ 3115315 w 9518321"/>
              <a:gd name="connsiteY101" fmla="*/ 8735060 h 9517318"/>
              <a:gd name="connsiteX102" fmla="*/ 3108234 w 9518321"/>
              <a:gd name="connsiteY102" fmla="*/ 8699686 h 9517318"/>
              <a:gd name="connsiteX103" fmla="*/ 3186064 w 9518321"/>
              <a:gd name="connsiteY103" fmla="*/ 8636010 h 9517318"/>
              <a:gd name="connsiteX104" fmla="*/ 4353395 w 9518321"/>
              <a:gd name="connsiteY104" fmla="*/ 8572342 h 9517318"/>
              <a:gd name="connsiteX105" fmla="*/ 4431211 w 9518321"/>
              <a:gd name="connsiteY105" fmla="*/ 8643090 h 9517318"/>
              <a:gd name="connsiteX106" fmla="*/ 4402917 w 9518321"/>
              <a:gd name="connsiteY106" fmla="*/ 8699686 h 9517318"/>
              <a:gd name="connsiteX107" fmla="*/ 4345433 w 9518321"/>
              <a:gd name="connsiteY107" fmla="*/ 8718254 h 9517318"/>
              <a:gd name="connsiteX108" fmla="*/ 4300334 w 9518321"/>
              <a:gd name="connsiteY108" fmla="*/ 8689072 h 9517318"/>
              <a:gd name="connsiteX109" fmla="*/ 4296795 w 9518321"/>
              <a:gd name="connsiteY109" fmla="*/ 8593562 h 9517318"/>
              <a:gd name="connsiteX110" fmla="*/ 4353395 w 9518321"/>
              <a:gd name="connsiteY110" fmla="*/ 8572342 h 9517318"/>
              <a:gd name="connsiteX111" fmla="*/ 4852217 w 9518321"/>
              <a:gd name="connsiteY111" fmla="*/ 8553836 h 9517318"/>
              <a:gd name="connsiteX112" fmla="*/ 4909340 w 9518321"/>
              <a:gd name="connsiteY112" fmla="*/ 8573776 h 9517318"/>
              <a:gd name="connsiteX113" fmla="*/ 4943239 w 9518321"/>
              <a:gd name="connsiteY113" fmla="*/ 8674338 h 9517318"/>
              <a:gd name="connsiteX114" fmla="*/ 4893690 w 9518321"/>
              <a:gd name="connsiteY114" fmla="*/ 8708956 h 9517318"/>
              <a:gd name="connsiteX115" fmla="*/ 4820443 w 9518321"/>
              <a:gd name="connsiteY115" fmla="*/ 8684372 h 9517318"/>
              <a:gd name="connsiteX116" fmla="*/ 4794931 w 9518321"/>
              <a:gd name="connsiteY116" fmla="*/ 8615332 h 9517318"/>
              <a:gd name="connsiteX117" fmla="*/ 4809132 w 9518321"/>
              <a:gd name="connsiteY117" fmla="*/ 8582170 h 9517318"/>
              <a:gd name="connsiteX118" fmla="*/ 4852217 w 9518321"/>
              <a:gd name="connsiteY118" fmla="*/ 8553836 h 9517318"/>
              <a:gd name="connsiteX119" fmla="*/ 1427622 w 9518321"/>
              <a:gd name="connsiteY119" fmla="*/ 8530440 h 9517318"/>
              <a:gd name="connsiteX120" fmla="*/ 1435665 w 9518321"/>
              <a:gd name="connsiteY120" fmla="*/ 8531468 h 9517318"/>
              <a:gd name="connsiteX121" fmla="*/ 1437185 w 9518321"/>
              <a:gd name="connsiteY121" fmla="*/ 8560444 h 9517318"/>
              <a:gd name="connsiteX122" fmla="*/ 1420263 w 9518321"/>
              <a:gd name="connsiteY122" fmla="*/ 8570046 h 9517318"/>
              <a:gd name="connsiteX123" fmla="*/ 1412024 w 9518321"/>
              <a:gd name="connsiteY123" fmla="*/ 8565398 h 9517318"/>
              <a:gd name="connsiteX124" fmla="*/ 1416300 w 9518321"/>
              <a:gd name="connsiteY124" fmla="*/ 8549922 h 9517318"/>
              <a:gd name="connsiteX125" fmla="*/ 1427622 w 9518321"/>
              <a:gd name="connsiteY125" fmla="*/ 8530440 h 9517318"/>
              <a:gd name="connsiteX126" fmla="*/ 2080198 w 9518321"/>
              <a:gd name="connsiteY126" fmla="*/ 8523744 h 9517318"/>
              <a:gd name="connsiteX127" fmla="*/ 2078519 w 9518321"/>
              <a:gd name="connsiteY127" fmla="*/ 8547070 h 9517318"/>
              <a:gd name="connsiteX128" fmla="*/ 2066696 w 9518321"/>
              <a:gd name="connsiteY128" fmla="*/ 8598532 h 9517318"/>
              <a:gd name="connsiteX129" fmla="*/ 2050915 w 9518321"/>
              <a:gd name="connsiteY129" fmla="*/ 8629866 h 9517318"/>
              <a:gd name="connsiteX130" fmla="*/ 2023964 w 9518321"/>
              <a:gd name="connsiteY130" fmla="*/ 8628380 h 9517318"/>
              <a:gd name="connsiteX131" fmla="*/ 2055951 w 9518321"/>
              <a:gd name="connsiteY131" fmla="*/ 8559878 h 9517318"/>
              <a:gd name="connsiteX132" fmla="*/ 2080198 w 9518321"/>
              <a:gd name="connsiteY132" fmla="*/ 8523744 h 9517318"/>
              <a:gd name="connsiteX133" fmla="*/ 3317723 w 9518321"/>
              <a:gd name="connsiteY133" fmla="*/ 8522616 h 9517318"/>
              <a:gd name="connsiteX134" fmla="*/ 3332971 w 9518321"/>
              <a:gd name="connsiteY134" fmla="*/ 8536342 h 9517318"/>
              <a:gd name="connsiteX135" fmla="*/ 3355381 w 9518321"/>
              <a:gd name="connsiteY135" fmla="*/ 8575834 h 9517318"/>
              <a:gd name="connsiteX136" fmla="*/ 3333732 w 9518321"/>
              <a:gd name="connsiteY136" fmla="*/ 8550826 h 9517318"/>
              <a:gd name="connsiteX137" fmla="*/ 3317723 w 9518321"/>
              <a:gd name="connsiteY137" fmla="*/ 8522616 h 9517318"/>
              <a:gd name="connsiteX138" fmla="*/ 2448745 w 9518321"/>
              <a:gd name="connsiteY138" fmla="*/ 8515996 h 9517318"/>
              <a:gd name="connsiteX139" fmla="*/ 2427539 w 9518321"/>
              <a:gd name="connsiteY139" fmla="*/ 8610070 h 9517318"/>
              <a:gd name="connsiteX140" fmla="*/ 2430138 w 9518321"/>
              <a:gd name="connsiteY140" fmla="*/ 8548928 h 9517318"/>
              <a:gd name="connsiteX141" fmla="*/ 2448745 w 9518321"/>
              <a:gd name="connsiteY141" fmla="*/ 8515996 h 9517318"/>
              <a:gd name="connsiteX142" fmla="*/ 954593 w 9518321"/>
              <a:gd name="connsiteY142" fmla="*/ 8498650 h 9517318"/>
              <a:gd name="connsiteX143" fmla="*/ 938429 w 9518321"/>
              <a:gd name="connsiteY143" fmla="*/ 8522746 h 9517318"/>
              <a:gd name="connsiteX144" fmla="*/ 883916 w 9518321"/>
              <a:gd name="connsiteY144" fmla="*/ 8590974 h 9517318"/>
              <a:gd name="connsiteX145" fmla="*/ 783802 w 9518321"/>
              <a:gd name="connsiteY145" fmla="*/ 8703722 h 9517318"/>
              <a:gd name="connsiteX146" fmla="*/ 722043 w 9518321"/>
              <a:gd name="connsiteY146" fmla="*/ 8772338 h 9517318"/>
              <a:gd name="connsiteX147" fmla="*/ 701910 w 9518321"/>
              <a:gd name="connsiteY147" fmla="*/ 8776298 h 9517318"/>
              <a:gd name="connsiteX148" fmla="*/ 729820 w 9518321"/>
              <a:gd name="connsiteY148" fmla="*/ 8726898 h 9517318"/>
              <a:gd name="connsiteX149" fmla="*/ 786318 w 9518321"/>
              <a:gd name="connsiteY149" fmla="*/ 8668732 h 9517318"/>
              <a:gd name="connsiteX150" fmla="*/ 849679 w 9518321"/>
              <a:gd name="connsiteY150" fmla="*/ 8602940 h 9517318"/>
              <a:gd name="connsiteX151" fmla="*/ 4431211 w 9518321"/>
              <a:gd name="connsiteY151" fmla="*/ 8494518 h 9517318"/>
              <a:gd name="connsiteX152" fmla="*/ 4445358 w 9518321"/>
              <a:gd name="connsiteY152" fmla="*/ 8515748 h 9517318"/>
              <a:gd name="connsiteX153" fmla="*/ 4431211 w 9518321"/>
              <a:gd name="connsiteY153" fmla="*/ 8508666 h 9517318"/>
              <a:gd name="connsiteX154" fmla="*/ 4431211 w 9518321"/>
              <a:gd name="connsiteY154" fmla="*/ 8494518 h 9517318"/>
              <a:gd name="connsiteX155" fmla="*/ 1197649 w 9518321"/>
              <a:gd name="connsiteY155" fmla="*/ 8480066 h 9517318"/>
              <a:gd name="connsiteX156" fmla="*/ 1157996 w 9518321"/>
              <a:gd name="connsiteY156" fmla="*/ 8554778 h 9517318"/>
              <a:gd name="connsiteX157" fmla="*/ 1134672 w 9518321"/>
              <a:gd name="connsiteY157" fmla="*/ 8553100 h 9517318"/>
              <a:gd name="connsiteX158" fmla="*/ 1197649 w 9518321"/>
              <a:gd name="connsiteY158" fmla="*/ 8480066 h 9517318"/>
              <a:gd name="connsiteX159" fmla="*/ 5373889 w 9518321"/>
              <a:gd name="connsiteY159" fmla="*/ 8472412 h 9517318"/>
              <a:gd name="connsiteX160" fmla="*/ 5387372 w 9518321"/>
              <a:gd name="connsiteY160" fmla="*/ 8490260 h 9517318"/>
              <a:gd name="connsiteX161" fmla="*/ 5371706 w 9518321"/>
              <a:gd name="connsiteY161" fmla="*/ 8488076 h 9517318"/>
              <a:gd name="connsiteX162" fmla="*/ 5373889 w 9518321"/>
              <a:gd name="connsiteY162" fmla="*/ 8472412 h 9517318"/>
              <a:gd name="connsiteX163" fmla="*/ 3787418 w 9518321"/>
              <a:gd name="connsiteY163" fmla="*/ 8423770 h 9517318"/>
              <a:gd name="connsiteX164" fmla="*/ 3808638 w 9518321"/>
              <a:gd name="connsiteY164" fmla="*/ 8448530 h 9517318"/>
              <a:gd name="connsiteX165" fmla="*/ 3815712 w 9518321"/>
              <a:gd name="connsiteY165" fmla="*/ 8480372 h 9517318"/>
              <a:gd name="connsiteX166" fmla="*/ 3787418 w 9518321"/>
              <a:gd name="connsiteY166" fmla="*/ 8423770 h 9517318"/>
              <a:gd name="connsiteX167" fmla="*/ 5322823 w 9518321"/>
              <a:gd name="connsiteY167" fmla="*/ 8414777 h 9517318"/>
              <a:gd name="connsiteX168" fmla="*/ 5333435 w 9518321"/>
              <a:gd name="connsiteY168" fmla="*/ 8418850 h 9517318"/>
              <a:gd name="connsiteX169" fmla="*/ 5334537 w 9518321"/>
              <a:gd name="connsiteY169" fmla="*/ 8479704 h 9517318"/>
              <a:gd name="connsiteX170" fmla="*/ 5310944 w 9518321"/>
              <a:gd name="connsiteY170" fmla="*/ 8482804 h 9517318"/>
              <a:gd name="connsiteX171" fmla="*/ 5303563 w 9518321"/>
              <a:gd name="connsiteY171" fmla="*/ 8449826 h 9517318"/>
              <a:gd name="connsiteX172" fmla="*/ 5314306 w 9518321"/>
              <a:gd name="connsiteY172" fmla="*/ 8418584 h 9517318"/>
              <a:gd name="connsiteX173" fmla="*/ 5322823 w 9518321"/>
              <a:gd name="connsiteY173" fmla="*/ 8414777 h 9517318"/>
              <a:gd name="connsiteX174" fmla="*/ 1492558 w 9518321"/>
              <a:gd name="connsiteY174" fmla="*/ 8342554 h 9517318"/>
              <a:gd name="connsiteX175" fmla="*/ 1490337 w 9518321"/>
              <a:gd name="connsiteY175" fmla="*/ 8410940 h 9517318"/>
              <a:gd name="connsiteX176" fmla="*/ 1467230 w 9518321"/>
              <a:gd name="connsiteY176" fmla="*/ 8468804 h 9517318"/>
              <a:gd name="connsiteX177" fmla="*/ 1440094 w 9518321"/>
              <a:gd name="connsiteY177" fmla="*/ 8463698 h 9517318"/>
              <a:gd name="connsiteX178" fmla="*/ 1460222 w 9518321"/>
              <a:gd name="connsiteY178" fmla="*/ 8390732 h 9517318"/>
              <a:gd name="connsiteX179" fmla="*/ 1492558 w 9518321"/>
              <a:gd name="connsiteY179" fmla="*/ 8342554 h 9517318"/>
              <a:gd name="connsiteX180" fmla="*/ 2877375 w 9518321"/>
              <a:gd name="connsiteY180" fmla="*/ 8324972 h 9517318"/>
              <a:gd name="connsiteX181" fmla="*/ 2886224 w 9518321"/>
              <a:gd name="connsiteY181" fmla="*/ 8327409 h 9517318"/>
              <a:gd name="connsiteX182" fmla="*/ 2883779 w 9518321"/>
              <a:gd name="connsiteY182" fmla="*/ 8336254 h 9517318"/>
              <a:gd name="connsiteX183" fmla="*/ 2874937 w 9518321"/>
              <a:gd name="connsiteY183" fmla="*/ 8333814 h 9517318"/>
              <a:gd name="connsiteX184" fmla="*/ 2877375 w 9518321"/>
              <a:gd name="connsiteY184" fmla="*/ 8324972 h 9517318"/>
              <a:gd name="connsiteX185" fmla="*/ 3510625 w 9518321"/>
              <a:gd name="connsiteY185" fmla="*/ 8323644 h 9517318"/>
              <a:gd name="connsiteX186" fmla="*/ 3540361 w 9518321"/>
              <a:gd name="connsiteY186" fmla="*/ 8336607 h 9517318"/>
              <a:gd name="connsiteX187" fmla="*/ 3535475 w 9518321"/>
              <a:gd name="connsiteY187" fmla="*/ 8354294 h 9517318"/>
              <a:gd name="connsiteX188" fmla="*/ 3514589 w 9518321"/>
              <a:gd name="connsiteY188" fmla="*/ 8343774 h 9517318"/>
              <a:gd name="connsiteX189" fmla="*/ 3510625 w 9518321"/>
              <a:gd name="connsiteY189" fmla="*/ 8323644 h 9517318"/>
              <a:gd name="connsiteX190" fmla="*/ 3520342 w 9518321"/>
              <a:gd name="connsiteY190" fmla="*/ 8287582 h 9517318"/>
              <a:gd name="connsiteX191" fmla="*/ 3532723 w 9518321"/>
              <a:gd name="connsiteY191" fmla="*/ 8296426 h 9517318"/>
              <a:gd name="connsiteX192" fmla="*/ 3518576 w 9518321"/>
              <a:gd name="connsiteY192" fmla="*/ 8303500 h 9517318"/>
              <a:gd name="connsiteX193" fmla="*/ 3511502 w 9518321"/>
              <a:gd name="connsiteY193" fmla="*/ 8289352 h 9517318"/>
              <a:gd name="connsiteX194" fmla="*/ 3520342 w 9518321"/>
              <a:gd name="connsiteY194" fmla="*/ 8287582 h 9517318"/>
              <a:gd name="connsiteX195" fmla="*/ 7957214 w 9518321"/>
              <a:gd name="connsiteY195" fmla="*/ 8273423 h 9517318"/>
              <a:gd name="connsiteX196" fmla="*/ 8184245 w 9518321"/>
              <a:gd name="connsiteY196" fmla="*/ 8455202 h 9517318"/>
              <a:gd name="connsiteX197" fmla="*/ 8178057 w 9518321"/>
              <a:gd name="connsiteY197" fmla="*/ 8476706 h 9517318"/>
              <a:gd name="connsiteX198" fmla="*/ 8156557 w 9518321"/>
              <a:gd name="connsiteY198" fmla="*/ 8470514 h 9517318"/>
              <a:gd name="connsiteX199" fmla="*/ 7957214 w 9518321"/>
              <a:gd name="connsiteY199" fmla="*/ 8273423 h 9517318"/>
              <a:gd name="connsiteX200" fmla="*/ 3447826 w 9518321"/>
              <a:gd name="connsiteY200" fmla="*/ 8268126 h 9517318"/>
              <a:gd name="connsiteX201" fmla="*/ 3483200 w 9518321"/>
              <a:gd name="connsiteY201" fmla="*/ 8317653 h 9517318"/>
              <a:gd name="connsiteX202" fmla="*/ 3465513 w 9518321"/>
              <a:gd name="connsiteY202" fmla="*/ 8333570 h 9517318"/>
              <a:gd name="connsiteX203" fmla="*/ 3440753 w 9518321"/>
              <a:gd name="connsiteY203" fmla="*/ 8310573 h 9517318"/>
              <a:gd name="connsiteX204" fmla="*/ 3447826 w 9518321"/>
              <a:gd name="connsiteY204" fmla="*/ 8268126 h 9517318"/>
              <a:gd name="connsiteX205" fmla="*/ 4847591 w 9518321"/>
              <a:gd name="connsiteY205" fmla="*/ 8201350 h 9517318"/>
              <a:gd name="connsiteX206" fmla="*/ 4905978 w 9518321"/>
              <a:gd name="connsiteY206" fmla="*/ 8224054 h 9517318"/>
              <a:gd name="connsiteX207" fmla="*/ 4931928 w 9518321"/>
              <a:gd name="connsiteY207" fmla="*/ 8279196 h 9517318"/>
              <a:gd name="connsiteX208" fmla="*/ 4860570 w 9518321"/>
              <a:gd name="connsiteY208" fmla="*/ 8331095 h 9517318"/>
              <a:gd name="connsiteX209" fmla="*/ 4789211 w 9518321"/>
              <a:gd name="connsiteY209" fmla="*/ 8305145 h 9517318"/>
              <a:gd name="connsiteX210" fmla="*/ 4795696 w 9518321"/>
              <a:gd name="connsiteY210" fmla="*/ 8214328 h 9517318"/>
              <a:gd name="connsiteX211" fmla="*/ 4847591 w 9518321"/>
              <a:gd name="connsiteY211" fmla="*/ 8201350 h 9517318"/>
              <a:gd name="connsiteX212" fmla="*/ 4134076 w 9518321"/>
              <a:gd name="connsiteY212" fmla="*/ 8176156 h 9517318"/>
              <a:gd name="connsiteX213" fmla="*/ 4268498 w 9518321"/>
              <a:gd name="connsiteY213" fmla="*/ 8236292 h 9517318"/>
              <a:gd name="connsiteX214" fmla="*/ 4325088 w 9518321"/>
              <a:gd name="connsiteY214" fmla="*/ 8360102 h 9517318"/>
              <a:gd name="connsiteX215" fmla="*/ 4247272 w 9518321"/>
              <a:gd name="connsiteY215" fmla="*/ 8522820 h 9517318"/>
              <a:gd name="connsiteX216" fmla="*/ 4127002 w 9518321"/>
              <a:gd name="connsiteY216" fmla="*/ 8565268 h 9517318"/>
              <a:gd name="connsiteX217" fmla="*/ 3981963 w 9518321"/>
              <a:gd name="connsiteY217" fmla="*/ 8498054 h 9517318"/>
              <a:gd name="connsiteX218" fmla="*/ 3921836 w 9518321"/>
              <a:gd name="connsiteY218" fmla="*/ 8345948 h 9517318"/>
              <a:gd name="connsiteX219" fmla="*/ 4063327 w 9518321"/>
              <a:gd name="connsiteY219" fmla="*/ 8190304 h 9517318"/>
              <a:gd name="connsiteX220" fmla="*/ 4134076 w 9518321"/>
              <a:gd name="connsiteY220" fmla="*/ 8176156 h 9517318"/>
              <a:gd name="connsiteX221" fmla="*/ 5951722 w 9518321"/>
              <a:gd name="connsiteY221" fmla="*/ 8131270 h 9517318"/>
              <a:gd name="connsiteX222" fmla="*/ 5977223 w 9518321"/>
              <a:gd name="connsiteY222" fmla="*/ 8131634 h 9517318"/>
              <a:gd name="connsiteX223" fmla="*/ 6021327 w 9518321"/>
              <a:gd name="connsiteY223" fmla="*/ 8204860 h 9517318"/>
              <a:gd name="connsiteX224" fmla="*/ 5971794 w 9518321"/>
              <a:gd name="connsiteY224" fmla="*/ 8376850 h 9517318"/>
              <a:gd name="connsiteX225" fmla="*/ 5923705 w 9518321"/>
              <a:gd name="connsiteY225" fmla="*/ 8378132 h 9517318"/>
              <a:gd name="connsiteX226" fmla="*/ 5877427 w 9518321"/>
              <a:gd name="connsiteY226" fmla="*/ 8389252 h 9517318"/>
              <a:gd name="connsiteX227" fmla="*/ 5849555 w 9518321"/>
              <a:gd name="connsiteY227" fmla="*/ 8382974 h 9517318"/>
              <a:gd name="connsiteX228" fmla="*/ 5821309 w 9518321"/>
              <a:gd name="connsiteY228" fmla="*/ 8333516 h 9517318"/>
              <a:gd name="connsiteX229" fmla="*/ 5832947 w 9518321"/>
              <a:gd name="connsiteY229" fmla="*/ 8204161 h 9517318"/>
              <a:gd name="connsiteX230" fmla="*/ 5890514 w 9518321"/>
              <a:gd name="connsiteY230" fmla="*/ 8157879 h 9517318"/>
              <a:gd name="connsiteX231" fmla="*/ 5937880 w 9518321"/>
              <a:gd name="connsiteY231" fmla="*/ 8138925 h 9517318"/>
              <a:gd name="connsiteX232" fmla="*/ 5951722 w 9518321"/>
              <a:gd name="connsiteY232" fmla="*/ 8131270 h 9517318"/>
              <a:gd name="connsiteX233" fmla="*/ 7772095 w 9518321"/>
              <a:gd name="connsiteY233" fmla="*/ 8111854 h 9517318"/>
              <a:gd name="connsiteX234" fmla="*/ 7786666 w 9518321"/>
              <a:gd name="connsiteY234" fmla="*/ 8121868 h 9517318"/>
              <a:gd name="connsiteX235" fmla="*/ 7771000 w 9518321"/>
              <a:gd name="connsiteY235" fmla="*/ 8119686 h 9517318"/>
              <a:gd name="connsiteX236" fmla="*/ 7772095 w 9518321"/>
              <a:gd name="connsiteY236" fmla="*/ 8111854 h 9517318"/>
              <a:gd name="connsiteX237" fmla="*/ 3930060 w 9518321"/>
              <a:gd name="connsiteY237" fmla="*/ 8081901 h 9517318"/>
              <a:gd name="connsiteX238" fmla="*/ 3936596 w 9518321"/>
              <a:gd name="connsiteY238" fmla="*/ 8081918 h 9517318"/>
              <a:gd name="connsiteX239" fmla="*/ 3943385 w 9518321"/>
              <a:gd name="connsiteY239" fmla="*/ 8100446 h 9517318"/>
              <a:gd name="connsiteX240" fmla="*/ 3942465 w 9518321"/>
              <a:gd name="connsiteY240" fmla="*/ 8138263 h 9517318"/>
              <a:gd name="connsiteX241" fmla="*/ 3932399 w 9518321"/>
              <a:gd name="connsiteY241" fmla="*/ 8140244 h 9517318"/>
              <a:gd name="connsiteX242" fmla="*/ 3924017 w 9518321"/>
              <a:gd name="connsiteY242" fmla="*/ 8118895 h 9517318"/>
              <a:gd name="connsiteX243" fmla="*/ 3922492 w 9518321"/>
              <a:gd name="connsiteY243" fmla="*/ 8089923 h 9517318"/>
              <a:gd name="connsiteX244" fmla="*/ 3930060 w 9518321"/>
              <a:gd name="connsiteY244" fmla="*/ 8081901 h 9517318"/>
              <a:gd name="connsiteX245" fmla="*/ 4782725 w 9518321"/>
              <a:gd name="connsiteY245" fmla="*/ 7993766 h 9517318"/>
              <a:gd name="connsiteX246" fmla="*/ 4795696 w 9518321"/>
              <a:gd name="connsiteY246" fmla="*/ 8019710 h 9517318"/>
              <a:gd name="connsiteX247" fmla="*/ 4782725 w 9518321"/>
              <a:gd name="connsiteY247" fmla="*/ 8052146 h 9517318"/>
              <a:gd name="connsiteX248" fmla="*/ 4769746 w 9518321"/>
              <a:gd name="connsiteY248" fmla="*/ 8026203 h 9517318"/>
              <a:gd name="connsiteX249" fmla="*/ 4782725 w 9518321"/>
              <a:gd name="connsiteY249" fmla="*/ 7993766 h 9517318"/>
              <a:gd name="connsiteX250" fmla="*/ 3010446 w 9518321"/>
              <a:gd name="connsiteY250" fmla="*/ 7954833 h 9517318"/>
              <a:gd name="connsiteX251" fmla="*/ 2991919 w 9518321"/>
              <a:gd name="connsiteY251" fmla="*/ 7961620 h 9517318"/>
              <a:gd name="connsiteX252" fmla="*/ 2982154 w 9518321"/>
              <a:gd name="connsiteY252" fmla="*/ 7996990 h 9517318"/>
              <a:gd name="connsiteX253" fmla="*/ 2991759 w 9518321"/>
              <a:gd name="connsiteY253" fmla="*/ 8013920 h 9517318"/>
              <a:gd name="connsiteX254" fmla="*/ 2994392 w 9518321"/>
              <a:gd name="connsiteY254" fmla="*/ 8012426 h 9517318"/>
              <a:gd name="connsiteX255" fmla="*/ 3009191 w 9518321"/>
              <a:gd name="connsiteY255" fmla="*/ 7970989 h 9517318"/>
              <a:gd name="connsiteX256" fmla="*/ 3015627 w 9518321"/>
              <a:gd name="connsiteY256" fmla="*/ 7957443 h 9517318"/>
              <a:gd name="connsiteX257" fmla="*/ 2329854 w 9518321"/>
              <a:gd name="connsiteY257" fmla="*/ 7912167 h 9517318"/>
              <a:gd name="connsiteX258" fmla="*/ 2277931 w 9518321"/>
              <a:gd name="connsiteY258" fmla="*/ 7919252 h 9517318"/>
              <a:gd name="connsiteX259" fmla="*/ 2226012 w 9518321"/>
              <a:gd name="connsiteY259" fmla="*/ 7926341 h 9517318"/>
              <a:gd name="connsiteX260" fmla="*/ 2217484 w 9518321"/>
              <a:gd name="connsiteY260" fmla="*/ 7936772 h 9517318"/>
              <a:gd name="connsiteX261" fmla="*/ 2326493 w 9518321"/>
              <a:gd name="connsiteY261" fmla="*/ 7958826 h 9517318"/>
              <a:gd name="connsiteX262" fmla="*/ 2351503 w 9518321"/>
              <a:gd name="connsiteY262" fmla="*/ 7937177 h 9517318"/>
              <a:gd name="connsiteX263" fmla="*/ 2329854 w 9518321"/>
              <a:gd name="connsiteY263" fmla="*/ 7912167 h 9517318"/>
              <a:gd name="connsiteX264" fmla="*/ 3618160 w 9518321"/>
              <a:gd name="connsiteY264" fmla="*/ 7882222 h 9517318"/>
              <a:gd name="connsiteX265" fmla="*/ 3671826 w 9518321"/>
              <a:gd name="connsiteY265" fmla="*/ 7963651 h 9517318"/>
              <a:gd name="connsiteX266" fmla="*/ 3631728 w 9518321"/>
              <a:gd name="connsiteY266" fmla="*/ 7919274 h 9517318"/>
              <a:gd name="connsiteX267" fmla="*/ 2093044 w 9518321"/>
              <a:gd name="connsiteY267" fmla="*/ 7876857 h 9517318"/>
              <a:gd name="connsiteX268" fmla="*/ 2071059 w 9518321"/>
              <a:gd name="connsiteY268" fmla="*/ 7880009 h 9517318"/>
              <a:gd name="connsiteX269" fmla="*/ 1995920 w 9518321"/>
              <a:gd name="connsiteY269" fmla="*/ 7915188 h 9517318"/>
              <a:gd name="connsiteX270" fmla="*/ 1985402 w 9518321"/>
              <a:gd name="connsiteY270" fmla="*/ 7936080 h 9517318"/>
              <a:gd name="connsiteX271" fmla="*/ 2044105 w 9518321"/>
              <a:gd name="connsiteY271" fmla="*/ 7947521 h 9517318"/>
              <a:gd name="connsiteX272" fmla="*/ 2154343 w 9518321"/>
              <a:gd name="connsiteY272" fmla="*/ 7944631 h 9517318"/>
              <a:gd name="connsiteX273" fmla="*/ 2203448 w 9518321"/>
              <a:gd name="connsiteY273" fmla="*/ 7939146 h 9517318"/>
              <a:gd name="connsiteX274" fmla="*/ 2137578 w 9518321"/>
              <a:gd name="connsiteY274" fmla="*/ 7901934 h 9517318"/>
              <a:gd name="connsiteX275" fmla="*/ 2104642 w 9518321"/>
              <a:gd name="connsiteY275" fmla="*/ 7883330 h 9517318"/>
              <a:gd name="connsiteX276" fmla="*/ 2093044 w 9518321"/>
              <a:gd name="connsiteY276" fmla="*/ 7876857 h 9517318"/>
              <a:gd name="connsiteX277" fmla="*/ 1386888 w 9518321"/>
              <a:gd name="connsiteY277" fmla="*/ 7824458 h 9517318"/>
              <a:gd name="connsiteX278" fmla="*/ 1378998 w 9518321"/>
              <a:gd name="connsiteY278" fmla="*/ 7840127 h 9517318"/>
              <a:gd name="connsiteX279" fmla="*/ 1318458 w 9518321"/>
              <a:gd name="connsiteY279" fmla="*/ 7904312 h 9517318"/>
              <a:gd name="connsiteX280" fmla="*/ 1341098 w 9518321"/>
              <a:gd name="connsiteY280" fmla="*/ 7865358 h 9517318"/>
              <a:gd name="connsiteX281" fmla="*/ 1378234 w 9518321"/>
              <a:gd name="connsiteY281" fmla="*/ 7825637 h 9517318"/>
              <a:gd name="connsiteX282" fmla="*/ 1386888 w 9518321"/>
              <a:gd name="connsiteY282" fmla="*/ 7824458 h 9517318"/>
              <a:gd name="connsiteX283" fmla="*/ 1900477 w 9518321"/>
              <a:gd name="connsiteY283" fmla="*/ 7812720 h 9517318"/>
              <a:gd name="connsiteX284" fmla="*/ 1890718 w 9518321"/>
              <a:gd name="connsiteY284" fmla="*/ 7848087 h 9517318"/>
              <a:gd name="connsiteX285" fmla="*/ 1899562 w 9518321"/>
              <a:gd name="connsiteY285" fmla="*/ 7850532 h 9517318"/>
              <a:gd name="connsiteX286" fmla="*/ 1904439 w 9518321"/>
              <a:gd name="connsiteY286" fmla="*/ 7832843 h 9517318"/>
              <a:gd name="connsiteX287" fmla="*/ 1900477 w 9518321"/>
              <a:gd name="connsiteY287" fmla="*/ 7812720 h 9517318"/>
              <a:gd name="connsiteX288" fmla="*/ 2931854 w 9518321"/>
              <a:gd name="connsiteY288" fmla="*/ 7730910 h 9517318"/>
              <a:gd name="connsiteX289" fmla="*/ 2910508 w 9518321"/>
              <a:gd name="connsiteY289" fmla="*/ 7739294 h 9517318"/>
              <a:gd name="connsiteX290" fmla="*/ 2912033 w 9518321"/>
              <a:gd name="connsiteY290" fmla="*/ 7768267 h 9517318"/>
              <a:gd name="connsiteX291" fmla="*/ 2964176 w 9518321"/>
              <a:gd name="connsiteY291" fmla="*/ 7820726 h 9517318"/>
              <a:gd name="connsiteX292" fmla="*/ 3036446 w 9518321"/>
              <a:gd name="connsiteY292" fmla="*/ 7869219 h 9517318"/>
              <a:gd name="connsiteX293" fmla="*/ 3056679 w 9518321"/>
              <a:gd name="connsiteY293" fmla="*/ 7880647 h 9517318"/>
              <a:gd name="connsiteX294" fmla="*/ 3072866 w 9518321"/>
              <a:gd name="connsiteY294" fmla="*/ 7857792 h 9517318"/>
              <a:gd name="connsiteX295" fmla="*/ 3077997 w 9518321"/>
              <a:gd name="connsiteY295" fmla="*/ 7840203 h 9517318"/>
              <a:gd name="connsiteX296" fmla="*/ 3072361 w 9518321"/>
              <a:gd name="connsiteY296" fmla="*/ 7833924 h 9517318"/>
              <a:gd name="connsiteX297" fmla="*/ 3016174 w 9518321"/>
              <a:gd name="connsiteY297" fmla="*/ 7787492 h 9517318"/>
              <a:gd name="connsiteX298" fmla="*/ 2981257 w 9518321"/>
              <a:gd name="connsiteY298" fmla="*/ 7758822 h 9517318"/>
              <a:gd name="connsiteX299" fmla="*/ 2950761 w 9518321"/>
              <a:gd name="connsiteY299" fmla="*/ 7731371 h 9517318"/>
              <a:gd name="connsiteX300" fmla="*/ 2931854 w 9518321"/>
              <a:gd name="connsiteY300" fmla="*/ 7730910 h 9517318"/>
              <a:gd name="connsiteX301" fmla="*/ 3798253 w 9518321"/>
              <a:gd name="connsiteY301" fmla="*/ 7660681 h 9517318"/>
              <a:gd name="connsiteX302" fmla="*/ 3810299 w 9518321"/>
              <a:gd name="connsiteY302" fmla="*/ 7668767 h 9517318"/>
              <a:gd name="connsiteX303" fmla="*/ 3810737 w 9518321"/>
              <a:gd name="connsiteY303" fmla="*/ 7670094 h 9517318"/>
              <a:gd name="connsiteX304" fmla="*/ 3815712 w 9518321"/>
              <a:gd name="connsiteY304" fmla="*/ 7666780 h 9517318"/>
              <a:gd name="connsiteX305" fmla="*/ 3893534 w 9518321"/>
              <a:gd name="connsiteY305" fmla="*/ 7702147 h 9517318"/>
              <a:gd name="connsiteX306" fmla="*/ 3950129 w 9518321"/>
              <a:gd name="connsiteY306" fmla="*/ 7871946 h 9517318"/>
              <a:gd name="connsiteX307" fmla="*/ 3911220 w 9518321"/>
              <a:gd name="connsiteY307" fmla="*/ 7900240 h 9517318"/>
              <a:gd name="connsiteX308" fmla="*/ 3879379 w 9518321"/>
              <a:gd name="connsiteY308" fmla="*/ 7935615 h 9517318"/>
              <a:gd name="connsiteX309" fmla="*/ 3852855 w 9518321"/>
              <a:gd name="connsiteY309" fmla="*/ 7946229 h 9517318"/>
              <a:gd name="connsiteX310" fmla="*/ 3801564 w 9518321"/>
              <a:gd name="connsiteY310" fmla="*/ 7921468 h 9517318"/>
              <a:gd name="connsiteX311" fmla="*/ 3737889 w 9518321"/>
              <a:gd name="connsiteY311" fmla="*/ 7808270 h 9517318"/>
              <a:gd name="connsiteX312" fmla="*/ 3759117 w 9518321"/>
              <a:gd name="connsiteY312" fmla="*/ 7737523 h 9517318"/>
              <a:gd name="connsiteX313" fmla="*/ 3787418 w 9518321"/>
              <a:gd name="connsiteY313" fmla="*/ 7695074 h 9517318"/>
              <a:gd name="connsiteX314" fmla="*/ 3794490 w 9518321"/>
              <a:gd name="connsiteY314" fmla="*/ 7680924 h 9517318"/>
              <a:gd name="connsiteX315" fmla="*/ 3796900 w 9518321"/>
              <a:gd name="connsiteY315" fmla="*/ 7679318 h 9517318"/>
              <a:gd name="connsiteX316" fmla="*/ 3794594 w 9518321"/>
              <a:gd name="connsiteY316" fmla="*/ 7673948 h 9517318"/>
              <a:gd name="connsiteX317" fmla="*/ 3798253 w 9518321"/>
              <a:gd name="connsiteY317" fmla="*/ 7660681 h 9517318"/>
              <a:gd name="connsiteX318" fmla="*/ 6835600 w 9518321"/>
              <a:gd name="connsiteY318" fmla="*/ 7657090 h 9517318"/>
              <a:gd name="connsiteX319" fmla="*/ 6829410 w 9518321"/>
              <a:gd name="connsiteY319" fmla="*/ 7678586 h 9517318"/>
              <a:gd name="connsiteX320" fmla="*/ 6831229 w 9518321"/>
              <a:gd name="connsiteY320" fmla="*/ 7688429 h 9517318"/>
              <a:gd name="connsiteX321" fmla="*/ 6841070 w 9518321"/>
              <a:gd name="connsiteY321" fmla="*/ 7686598 h 9517318"/>
              <a:gd name="connsiteX322" fmla="*/ 6835600 w 9518321"/>
              <a:gd name="connsiteY322" fmla="*/ 7657090 h 9517318"/>
              <a:gd name="connsiteX323" fmla="*/ 1327396 w 9518321"/>
              <a:gd name="connsiteY323" fmla="*/ 7656359 h 9517318"/>
              <a:gd name="connsiteX324" fmla="*/ 1308716 w 9518321"/>
              <a:gd name="connsiteY324" fmla="*/ 7663696 h 9517318"/>
              <a:gd name="connsiteX325" fmla="*/ 1158354 w 9518321"/>
              <a:gd name="connsiteY325" fmla="*/ 7898202 h 9517318"/>
              <a:gd name="connsiteX326" fmla="*/ 1157434 w 9518321"/>
              <a:gd name="connsiteY326" fmla="*/ 7936020 h 9517318"/>
              <a:gd name="connsiteX327" fmla="*/ 1192961 w 9518321"/>
              <a:gd name="connsiteY327" fmla="*/ 7893479 h 9517318"/>
              <a:gd name="connsiteX328" fmla="*/ 1284918 w 9518321"/>
              <a:gd name="connsiteY328" fmla="*/ 7818924 h 9517318"/>
              <a:gd name="connsiteX329" fmla="*/ 1271952 w 9518321"/>
              <a:gd name="connsiteY329" fmla="*/ 7848655 h 9517318"/>
              <a:gd name="connsiteX330" fmla="*/ 1185946 w 9518321"/>
              <a:gd name="connsiteY330" fmla="*/ 7953402 h 9517318"/>
              <a:gd name="connsiteX331" fmla="*/ 1173673 w 9518321"/>
              <a:gd name="connsiteY331" fmla="*/ 7969555 h 9517318"/>
              <a:gd name="connsiteX332" fmla="*/ 1205133 w 9518321"/>
              <a:gd name="connsiteY332" fmla="*/ 7963915 h 9517318"/>
              <a:gd name="connsiteX333" fmla="*/ 1300645 w 9518321"/>
              <a:gd name="connsiteY333" fmla="*/ 7986908 h 9517318"/>
              <a:gd name="connsiteX334" fmla="*/ 1354490 w 9518321"/>
              <a:gd name="connsiteY334" fmla="*/ 8036902 h 9517318"/>
              <a:gd name="connsiteX335" fmla="*/ 1369603 w 9518321"/>
              <a:gd name="connsiteY335" fmla="*/ 8020736 h 9517318"/>
              <a:gd name="connsiteX336" fmla="*/ 1401091 w 9518321"/>
              <a:gd name="connsiteY336" fmla="*/ 7984219 h 9517318"/>
              <a:gd name="connsiteX337" fmla="*/ 1420461 w 9518321"/>
              <a:gd name="connsiteY337" fmla="*/ 7965771 h 9517318"/>
              <a:gd name="connsiteX338" fmla="*/ 1449886 w 9518321"/>
              <a:gd name="connsiteY338" fmla="*/ 7945339 h 9517318"/>
              <a:gd name="connsiteX339" fmla="*/ 1432503 w 9518321"/>
              <a:gd name="connsiteY339" fmla="*/ 7973851 h 9517318"/>
              <a:gd name="connsiteX340" fmla="*/ 1371801 w 9518321"/>
              <a:gd name="connsiteY340" fmla="*/ 8052976 h 9517318"/>
              <a:gd name="connsiteX341" fmla="*/ 1374932 w 9518321"/>
              <a:gd name="connsiteY341" fmla="*/ 8055885 h 9517318"/>
              <a:gd name="connsiteX342" fmla="*/ 1402964 w 9518321"/>
              <a:gd name="connsiteY342" fmla="*/ 8108214 h 9517318"/>
              <a:gd name="connsiteX343" fmla="*/ 1432194 w 9518321"/>
              <a:gd name="connsiteY343" fmla="*/ 8078454 h 9517318"/>
              <a:gd name="connsiteX344" fmla="*/ 1498831 w 9518321"/>
              <a:gd name="connsiteY344" fmla="*/ 7992154 h 9517318"/>
              <a:gd name="connsiteX345" fmla="*/ 1507531 w 9518321"/>
              <a:gd name="connsiteY345" fmla="*/ 7908903 h 9517318"/>
              <a:gd name="connsiteX346" fmla="*/ 1502040 w 9518321"/>
              <a:gd name="connsiteY346" fmla="*/ 7859801 h 9517318"/>
              <a:gd name="connsiteX347" fmla="*/ 1466061 w 9518321"/>
              <a:gd name="connsiteY347" fmla="*/ 7783256 h 9517318"/>
              <a:gd name="connsiteX348" fmla="*/ 1454780 w 9518321"/>
              <a:gd name="connsiteY348" fmla="*/ 7789658 h 9517318"/>
              <a:gd name="connsiteX349" fmla="*/ 1416506 w 9518321"/>
              <a:gd name="connsiteY349" fmla="*/ 7807652 h 9517318"/>
              <a:gd name="connsiteX350" fmla="*/ 1398516 w 9518321"/>
              <a:gd name="connsiteY350" fmla="*/ 7769375 h 9517318"/>
              <a:gd name="connsiteX351" fmla="*/ 1370623 w 9518321"/>
              <a:gd name="connsiteY351" fmla="*/ 7680783 h 9517318"/>
              <a:gd name="connsiteX352" fmla="*/ 1343940 w 9518321"/>
              <a:gd name="connsiteY352" fmla="*/ 7656761 h 9517318"/>
              <a:gd name="connsiteX353" fmla="*/ 1327396 w 9518321"/>
              <a:gd name="connsiteY353" fmla="*/ 7656359 h 9517318"/>
              <a:gd name="connsiteX354" fmla="*/ 1040806 w 9518321"/>
              <a:gd name="connsiteY354" fmla="*/ 7651632 h 9517318"/>
              <a:gd name="connsiteX355" fmla="*/ 1027843 w 9518321"/>
              <a:gd name="connsiteY355" fmla="*/ 7681368 h 9517318"/>
              <a:gd name="connsiteX356" fmla="*/ 1028303 w 9518321"/>
              <a:gd name="connsiteY356" fmla="*/ 7662460 h 9517318"/>
              <a:gd name="connsiteX357" fmla="*/ 1040806 w 9518321"/>
              <a:gd name="connsiteY357" fmla="*/ 7651632 h 9517318"/>
              <a:gd name="connsiteX358" fmla="*/ 4795696 w 9518321"/>
              <a:gd name="connsiteY358" fmla="*/ 7630486 h 9517318"/>
              <a:gd name="connsiteX359" fmla="*/ 4802183 w 9518321"/>
              <a:gd name="connsiteY359" fmla="*/ 7643458 h 9517318"/>
              <a:gd name="connsiteX360" fmla="*/ 4802183 w 9518321"/>
              <a:gd name="connsiteY360" fmla="*/ 7662923 h 9517318"/>
              <a:gd name="connsiteX361" fmla="*/ 4795696 w 9518321"/>
              <a:gd name="connsiteY361" fmla="*/ 7662923 h 9517318"/>
              <a:gd name="connsiteX362" fmla="*/ 2282216 w 9518321"/>
              <a:gd name="connsiteY362" fmla="*/ 7580900 h 9517318"/>
              <a:gd name="connsiteX363" fmla="*/ 2299421 w 9518321"/>
              <a:gd name="connsiteY363" fmla="*/ 7595651 h 9517318"/>
              <a:gd name="connsiteX364" fmla="*/ 2423794 w 9518321"/>
              <a:gd name="connsiteY364" fmla="*/ 7709677 h 9517318"/>
              <a:gd name="connsiteX365" fmla="*/ 2488744 w 9518321"/>
              <a:gd name="connsiteY365" fmla="*/ 7784707 h 9517318"/>
              <a:gd name="connsiteX366" fmla="*/ 2536926 w 9518321"/>
              <a:gd name="connsiteY366" fmla="*/ 7817032 h 9517318"/>
              <a:gd name="connsiteX367" fmla="*/ 2594873 w 9518321"/>
              <a:gd name="connsiteY367" fmla="*/ 7813987 h 9517318"/>
              <a:gd name="connsiteX368" fmla="*/ 2575551 w 9518321"/>
              <a:gd name="connsiteY368" fmla="*/ 7715867 h 9517318"/>
              <a:gd name="connsiteX369" fmla="*/ 2535032 w 9518321"/>
              <a:gd name="connsiteY369" fmla="*/ 7655734 h 9517318"/>
              <a:gd name="connsiteX370" fmla="*/ 2470628 w 9518321"/>
              <a:gd name="connsiteY370" fmla="*/ 7648204 h 9517318"/>
              <a:gd name="connsiteX371" fmla="*/ 2414913 w 9518321"/>
              <a:gd name="connsiteY371" fmla="*/ 7645553 h 9517318"/>
              <a:gd name="connsiteX372" fmla="*/ 2361856 w 9518321"/>
              <a:gd name="connsiteY372" fmla="*/ 7619908 h 9517318"/>
              <a:gd name="connsiteX373" fmla="*/ 2315708 w 9518321"/>
              <a:gd name="connsiteY373" fmla="*/ 7580900 h 9517318"/>
              <a:gd name="connsiteX374" fmla="*/ 8401885 w 9518321"/>
              <a:gd name="connsiteY374" fmla="*/ 7400805 h 9517318"/>
              <a:gd name="connsiteX375" fmla="*/ 8545902 w 9518321"/>
              <a:gd name="connsiteY375" fmla="*/ 7441838 h 9517318"/>
              <a:gd name="connsiteX376" fmla="*/ 8626814 w 9518321"/>
              <a:gd name="connsiteY376" fmla="*/ 7548952 h 9517318"/>
              <a:gd name="connsiteX377" fmla="*/ 8609346 w 9518321"/>
              <a:gd name="connsiteY377" fmla="*/ 7674301 h 9517318"/>
              <a:gd name="connsiteX378" fmla="*/ 8535198 w 9518321"/>
              <a:gd name="connsiteY378" fmla="*/ 7713484 h 9517318"/>
              <a:gd name="connsiteX379" fmla="*/ 8447566 w 9518321"/>
              <a:gd name="connsiteY379" fmla="*/ 7734809 h 9517318"/>
              <a:gd name="connsiteX380" fmla="*/ 8393823 w 9518321"/>
              <a:gd name="connsiteY380" fmla="*/ 7719334 h 9517318"/>
              <a:gd name="connsiteX381" fmla="*/ 8352105 w 9518321"/>
              <a:gd name="connsiteY381" fmla="*/ 7686367 h 9517318"/>
              <a:gd name="connsiteX382" fmla="*/ 8330965 w 9518321"/>
              <a:gd name="connsiteY382" fmla="*/ 7654672 h 9517318"/>
              <a:gd name="connsiteX383" fmla="*/ 8290147 w 9518321"/>
              <a:gd name="connsiteY383" fmla="*/ 7626618 h 9517318"/>
              <a:gd name="connsiteX384" fmla="*/ 8294495 w 9518321"/>
              <a:gd name="connsiteY384" fmla="*/ 7457915 h 9517318"/>
              <a:gd name="connsiteX385" fmla="*/ 8352062 w 9518321"/>
              <a:gd name="connsiteY385" fmla="*/ 7411631 h 9517318"/>
              <a:gd name="connsiteX386" fmla="*/ 8401885 w 9518321"/>
              <a:gd name="connsiteY386" fmla="*/ 7400805 h 9517318"/>
              <a:gd name="connsiteX387" fmla="*/ 7756303 w 9518321"/>
              <a:gd name="connsiteY387" fmla="*/ 6729633 h 9517318"/>
              <a:gd name="connsiteX388" fmla="*/ 7845121 w 9518321"/>
              <a:gd name="connsiteY388" fmla="*/ 6762771 h 9517318"/>
              <a:gd name="connsiteX389" fmla="*/ 7912539 w 9518321"/>
              <a:gd name="connsiteY389" fmla="*/ 6852029 h 9517318"/>
              <a:gd name="connsiteX390" fmla="*/ 7905267 w 9518321"/>
              <a:gd name="connsiteY390" fmla="*/ 6950043 h 9517318"/>
              <a:gd name="connsiteX391" fmla="*/ 7799430 w 9518321"/>
              <a:gd name="connsiteY391" fmla="*/ 7010371 h 9517318"/>
              <a:gd name="connsiteX392" fmla="*/ 7671355 w 9518321"/>
              <a:gd name="connsiteY392" fmla="*/ 6978142 h 9517318"/>
              <a:gd name="connsiteX393" fmla="*/ 7610855 w 9518321"/>
              <a:gd name="connsiteY393" fmla="*/ 6885057 h 9517318"/>
              <a:gd name="connsiteX394" fmla="*/ 7625041 w 9518321"/>
              <a:gd name="connsiteY394" fmla="*/ 6783211 h 9517318"/>
              <a:gd name="connsiteX395" fmla="*/ 7664754 w 9518321"/>
              <a:gd name="connsiteY395" fmla="*/ 6750415 h 9517318"/>
              <a:gd name="connsiteX396" fmla="*/ 7756303 w 9518321"/>
              <a:gd name="connsiteY396" fmla="*/ 6729633 h 9517318"/>
              <a:gd name="connsiteX397" fmla="*/ 833235 w 9518321"/>
              <a:gd name="connsiteY397" fmla="*/ 6300035 h 9517318"/>
              <a:gd name="connsiteX398" fmla="*/ 846044 w 9518321"/>
              <a:gd name="connsiteY398" fmla="*/ 6322604 h 9517318"/>
              <a:gd name="connsiteX399" fmla="*/ 837195 w 9518321"/>
              <a:gd name="connsiteY399" fmla="*/ 6320168 h 9517318"/>
              <a:gd name="connsiteX400" fmla="*/ 833235 w 9518321"/>
              <a:gd name="connsiteY400" fmla="*/ 6300035 h 9517318"/>
              <a:gd name="connsiteX401" fmla="*/ 7739704 w 9518321"/>
              <a:gd name="connsiteY401" fmla="*/ 6029322 h 9517318"/>
              <a:gd name="connsiteX402" fmla="*/ 7741528 w 9518321"/>
              <a:gd name="connsiteY402" fmla="*/ 6039157 h 9517318"/>
              <a:gd name="connsiteX403" fmla="*/ 7731692 w 9518321"/>
              <a:gd name="connsiteY403" fmla="*/ 6040980 h 9517318"/>
              <a:gd name="connsiteX404" fmla="*/ 7729863 w 9518321"/>
              <a:gd name="connsiteY404" fmla="*/ 6031140 h 9517318"/>
              <a:gd name="connsiteX405" fmla="*/ 7739704 w 9518321"/>
              <a:gd name="connsiteY405" fmla="*/ 6029322 h 9517318"/>
              <a:gd name="connsiteX406" fmla="*/ 8139405 w 9518321"/>
              <a:gd name="connsiteY406" fmla="*/ 5952054 h 9517318"/>
              <a:gd name="connsiteX407" fmla="*/ 8158714 w 9518321"/>
              <a:gd name="connsiteY407" fmla="*/ 5956741 h 9517318"/>
              <a:gd name="connsiteX408" fmla="*/ 8136855 w 9518321"/>
              <a:gd name="connsiteY408" fmla="*/ 5976058 h 9517318"/>
              <a:gd name="connsiteX409" fmla="*/ 8020989 w 9518321"/>
              <a:gd name="connsiteY409" fmla="*/ 5982274 h 9517318"/>
              <a:gd name="connsiteX410" fmla="*/ 8038835 w 9518321"/>
              <a:gd name="connsiteY410" fmla="*/ 5968781 h 9517318"/>
              <a:gd name="connsiteX411" fmla="*/ 8104790 w 9518321"/>
              <a:gd name="connsiteY411" fmla="*/ 5954021 h 9517318"/>
              <a:gd name="connsiteX412" fmla="*/ 8139405 w 9518321"/>
              <a:gd name="connsiteY412" fmla="*/ 5952054 h 9517318"/>
              <a:gd name="connsiteX413" fmla="*/ 7773287 w 9518321"/>
              <a:gd name="connsiteY413" fmla="*/ 5742736 h 9517318"/>
              <a:gd name="connsiteX414" fmla="*/ 7763555 w 9518321"/>
              <a:gd name="connsiteY414" fmla="*/ 5758953 h 9517318"/>
              <a:gd name="connsiteX415" fmla="*/ 7747336 w 9518321"/>
              <a:gd name="connsiteY415" fmla="*/ 5762200 h 9517318"/>
              <a:gd name="connsiteX416" fmla="*/ 7773287 w 9518321"/>
              <a:gd name="connsiteY416" fmla="*/ 5742736 h 9517318"/>
              <a:gd name="connsiteX417" fmla="*/ 830175 w 9518321"/>
              <a:gd name="connsiteY417" fmla="*/ 5671702 h 9517318"/>
              <a:gd name="connsiteX418" fmla="*/ 929225 w 9518321"/>
              <a:gd name="connsiteY418" fmla="*/ 5710617 h 9517318"/>
              <a:gd name="connsiteX419" fmla="*/ 1028268 w 9518321"/>
              <a:gd name="connsiteY419" fmla="*/ 5763672 h 9517318"/>
              <a:gd name="connsiteX420" fmla="*/ 1035341 w 9518321"/>
              <a:gd name="connsiteY420" fmla="*/ 5788431 h 9517318"/>
              <a:gd name="connsiteX421" fmla="*/ 1014121 w 9518321"/>
              <a:gd name="connsiteY421" fmla="*/ 5799046 h 9517318"/>
              <a:gd name="connsiteX422" fmla="*/ 907998 w 9518321"/>
              <a:gd name="connsiteY422" fmla="*/ 5749525 h 9517318"/>
              <a:gd name="connsiteX423" fmla="*/ 837249 w 9518321"/>
              <a:gd name="connsiteY423" fmla="*/ 5700002 h 9517318"/>
              <a:gd name="connsiteX424" fmla="*/ 823102 w 9518321"/>
              <a:gd name="connsiteY424" fmla="*/ 5692929 h 9517318"/>
              <a:gd name="connsiteX425" fmla="*/ 830175 w 9518321"/>
              <a:gd name="connsiteY425" fmla="*/ 5671702 h 9517318"/>
              <a:gd name="connsiteX426" fmla="*/ 7753483 w 9518321"/>
              <a:gd name="connsiteY426" fmla="*/ 5609564 h 9517318"/>
              <a:gd name="connsiteX427" fmla="*/ 7735631 w 9518321"/>
              <a:gd name="connsiteY427" fmla="*/ 5623052 h 9517318"/>
              <a:gd name="connsiteX428" fmla="*/ 7641148 w 9518321"/>
              <a:gd name="connsiteY428" fmla="*/ 5643426 h 9517318"/>
              <a:gd name="connsiteX429" fmla="*/ 7641262 w 9518321"/>
              <a:gd name="connsiteY429" fmla="*/ 5635453 h 9517318"/>
              <a:gd name="connsiteX430" fmla="*/ 7671868 w 9518321"/>
              <a:gd name="connsiteY430" fmla="*/ 5622147 h 9517318"/>
              <a:gd name="connsiteX431" fmla="*/ 7723966 w 9518321"/>
              <a:gd name="connsiteY431" fmla="*/ 5615037 h 9517318"/>
              <a:gd name="connsiteX432" fmla="*/ 7846026 w 9518321"/>
              <a:gd name="connsiteY432" fmla="*/ 5587321 h 9517318"/>
              <a:gd name="connsiteX433" fmla="*/ 7842019 w 9518321"/>
              <a:gd name="connsiteY433" fmla="*/ 5593151 h 9517318"/>
              <a:gd name="connsiteX434" fmla="*/ 7822345 w 9518321"/>
              <a:gd name="connsiteY434" fmla="*/ 5596802 h 9517318"/>
              <a:gd name="connsiteX435" fmla="*/ 7846026 w 9518321"/>
              <a:gd name="connsiteY435" fmla="*/ 5587321 h 9517318"/>
              <a:gd name="connsiteX436" fmla="*/ 7906779 w 9518321"/>
              <a:gd name="connsiteY436" fmla="*/ 5558256 h 9517318"/>
              <a:gd name="connsiteX437" fmla="*/ 7922907 w 9518321"/>
              <a:gd name="connsiteY437" fmla="*/ 5562903 h 9517318"/>
              <a:gd name="connsiteX438" fmla="*/ 7920723 w 9518321"/>
              <a:gd name="connsiteY438" fmla="*/ 5578568 h 9517318"/>
              <a:gd name="connsiteX439" fmla="*/ 7891205 w 9518321"/>
              <a:gd name="connsiteY439" fmla="*/ 5584038 h 9517318"/>
              <a:gd name="connsiteX440" fmla="*/ 7893393 w 9518321"/>
              <a:gd name="connsiteY440" fmla="*/ 5568367 h 9517318"/>
              <a:gd name="connsiteX441" fmla="*/ 7906779 w 9518321"/>
              <a:gd name="connsiteY441" fmla="*/ 5558256 h 9517318"/>
              <a:gd name="connsiteX442" fmla="*/ 8084317 w 9518321"/>
              <a:gd name="connsiteY442" fmla="*/ 5527898 h 9517318"/>
              <a:gd name="connsiteX443" fmla="*/ 8086139 w 9518321"/>
              <a:gd name="connsiteY443" fmla="*/ 5537734 h 9517318"/>
              <a:gd name="connsiteX444" fmla="*/ 8076305 w 9518321"/>
              <a:gd name="connsiteY444" fmla="*/ 5539557 h 9517318"/>
              <a:gd name="connsiteX445" fmla="*/ 8074474 w 9518321"/>
              <a:gd name="connsiteY445" fmla="*/ 5529717 h 9517318"/>
              <a:gd name="connsiteX446" fmla="*/ 8084317 w 9518321"/>
              <a:gd name="connsiteY446" fmla="*/ 5527898 h 9517318"/>
              <a:gd name="connsiteX447" fmla="*/ 1812140 w 9518321"/>
              <a:gd name="connsiteY447" fmla="*/ 5468564 h 9517318"/>
              <a:gd name="connsiteX448" fmla="*/ 1842251 w 9518321"/>
              <a:gd name="connsiteY448" fmla="*/ 5488765 h 9517318"/>
              <a:gd name="connsiteX449" fmla="*/ 1853377 w 9518321"/>
              <a:gd name="connsiteY449" fmla="*/ 5534668 h 9517318"/>
              <a:gd name="connsiteX450" fmla="*/ 1809920 w 9518321"/>
              <a:gd name="connsiteY450" fmla="*/ 5536948 h 9517318"/>
              <a:gd name="connsiteX451" fmla="*/ 1793155 w 9518321"/>
              <a:gd name="connsiteY451" fmla="*/ 5494253 h 9517318"/>
              <a:gd name="connsiteX452" fmla="*/ 1812140 w 9518321"/>
              <a:gd name="connsiteY452" fmla="*/ 5468564 h 9517318"/>
              <a:gd name="connsiteX453" fmla="*/ 8026278 w 9518321"/>
              <a:gd name="connsiteY453" fmla="*/ 5405407 h 9517318"/>
              <a:gd name="connsiteX454" fmla="*/ 8019793 w 9518321"/>
              <a:gd name="connsiteY454" fmla="*/ 5444329 h 9517318"/>
              <a:gd name="connsiteX455" fmla="*/ 7967898 w 9518321"/>
              <a:gd name="connsiteY455" fmla="*/ 5505955 h 9517318"/>
              <a:gd name="connsiteX456" fmla="*/ 7909511 w 9518321"/>
              <a:gd name="connsiteY456" fmla="*/ 5548124 h 9517318"/>
              <a:gd name="connsiteX457" fmla="*/ 7903025 w 9518321"/>
              <a:gd name="connsiteY457" fmla="*/ 5528659 h 9517318"/>
              <a:gd name="connsiteX458" fmla="*/ 8006820 w 9518321"/>
              <a:gd name="connsiteY458" fmla="*/ 5424865 h 9517318"/>
              <a:gd name="connsiteX459" fmla="*/ 8026278 w 9518321"/>
              <a:gd name="connsiteY459" fmla="*/ 5405407 h 9517318"/>
              <a:gd name="connsiteX460" fmla="*/ 7825181 w 9518321"/>
              <a:gd name="connsiteY460" fmla="*/ 5295125 h 9517318"/>
              <a:gd name="connsiteX461" fmla="*/ 7838153 w 9518321"/>
              <a:gd name="connsiteY461" fmla="*/ 5308098 h 9517318"/>
              <a:gd name="connsiteX462" fmla="*/ 7818695 w 9518321"/>
              <a:gd name="connsiteY462" fmla="*/ 5327562 h 9517318"/>
              <a:gd name="connsiteX463" fmla="*/ 7825181 w 9518321"/>
              <a:gd name="connsiteY463" fmla="*/ 5295125 h 9517318"/>
              <a:gd name="connsiteX464" fmla="*/ 1631413 w 9518321"/>
              <a:gd name="connsiteY464" fmla="*/ 5194447 h 9517318"/>
              <a:gd name="connsiteX465" fmla="*/ 1646793 w 9518321"/>
              <a:gd name="connsiteY465" fmla="*/ 5196907 h 9517318"/>
              <a:gd name="connsiteX466" fmla="*/ 1645720 w 9518321"/>
              <a:gd name="connsiteY466" fmla="*/ 5287021 h 9517318"/>
              <a:gd name="connsiteX467" fmla="*/ 1599062 w 9518321"/>
              <a:gd name="connsiteY467" fmla="*/ 5283662 h 9517318"/>
              <a:gd name="connsiteX468" fmla="*/ 1580425 w 9518321"/>
              <a:gd name="connsiteY468" fmla="*/ 5260674 h 9517318"/>
              <a:gd name="connsiteX469" fmla="*/ 1579090 w 9518321"/>
              <a:gd name="connsiteY469" fmla="*/ 5235327 h 9517318"/>
              <a:gd name="connsiteX470" fmla="*/ 1609363 w 9518321"/>
              <a:gd name="connsiteY470" fmla="*/ 5203233 h 9517318"/>
              <a:gd name="connsiteX471" fmla="*/ 1631413 w 9518321"/>
              <a:gd name="connsiteY471" fmla="*/ 5194447 h 9517318"/>
              <a:gd name="connsiteX472" fmla="*/ 7941948 w 9518321"/>
              <a:gd name="connsiteY472" fmla="*/ 5171872 h 9517318"/>
              <a:gd name="connsiteX473" fmla="*/ 7954111 w 9518321"/>
              <a:gd name="connsiteY473" fmla="*/ 5175111 h 9517318"/>
              <a:gd name="connsiteX474" fmla="*/ 7951680 w 9518321"/>
              <a:gd name="connsiteY474" fmla="*/ 5184843 h 9517318"/>
              <a:gd name="connsiteX475" fmla="*/ 7928975 w 9518321"/>
              <a:gd name="connsiteY475" fmla="*/ 5184843 h 9517318"/>
              <a:gd name="connsiteX476" fmla="*/ 7941948 w 9518321"/>
              <a:gd name="connsiteY476" fmla="*/ 5171872 h 9517318"/>
              <a:gd name="connsiteX477" fmla="*/ 1388599 w 9518321"/>
              <a:gd name="connsiteY477" fmla="*/ 5171082 h 9517318"/>
              <a:gd name="connsiteX478" fmla="*/ 1535466 w 9518321"/>
              <a:gd name="connsiteY478" fmla="*/ 5237839 h 9517318"/>
              <a:gd name="connsiteX479" fmla="*/ 1602215 w 9518321"/>
              <a:gd name="connsiteY479" fmla="*/ 5375798 h 9517318"/>
              <a:gd name="connsiteX480" fmla="*/ 1575517 w 9518321"/>
              <a:gd name="connsiteY480" fmla="*/ 5455908 h 9517318"/>
              <a:gd name="connsiteX481" fmla="*/ 1504305 w 9518321"/>
              <a:gd name="connsiteY481" fmla="*/ 5518210 h 9517318"/>
              <a:gd name="connsiteX482" fmla="*/ 1424205 w 9518321"/>
              <a:gd name="connsiteY482" fmla="*/ 5553816 h 9517318"/>
              <a:gd name="connsiteX483" fmla="*/ 1352994 w 9518321"/>
              <a:gd name="connsiteY483" fmla="*/ 5527109 h 9517318"/>
              <a:gd name="connsiteX484" fmla="*/ 1219489 w 9518321"/>
              <a:gd name="connsiteY484" fmla="*/ 5331292 h 9517318"/>
              <a:gd name="connsiteX485" fmla="*/ 1263985 w 9518321"/>
              <a:gd name="connsiteY485" fmla="*/ 5224485 h 9517318"/>
              <a:gd name="connsiteX486" fmla="*/ 1388599 w 9518321"/>
              <a:gd name="connsiteY486" fmla="*/ 5171082 h 9517318"/>
              <a:gd name="connsiteX487" fmla="*/ 7103485 w 9518321"/>
              <a:gd name="connsiteY487" fmla="*/ 5163761 h 9517318"/>
              <a:gd name="connsiteX488" fmla="*/ 7098622 w 9518321"/>
              <a:gd name="connsiteY488" fmla="*/ 5165379 h 9517318"/>
              <a:gd name="connsiteX489" fmla="*/ 7085649 w 9518321"/>
              <a:gd name="connsiteY489" fmla="*/ 5178358 h 9517318"/>
              <a:gd name="connsiteX490" fmla="*/ 7079163 w 9518321"/>
              <a:gd name="connsiteY490" fmla="*/ 5197816 h 9517318"/>
              <a:gd name="connsiteX491" fmla="*/ 7105108 w 9518321"/>
              <a:gd name="connsiteY491" fmla="*/ 5171872 h 9517318"/>
              <a:gd name="connsiteX492" fmla="*/ 7103485 w 9518321"/>
              <a:gd name="connsiteY492" fmla="*/ 5163761 h 9517318"/>
              <a:gd name="connsiteX493" fmla="*/ 1022560 w 9518321"/>
              <a:gd name="connsiteY493" fmla="*/ 5136589 h 9517318"/>
              <a:gd name="connsiteX494" fmla="*/ 1045926 w 9518321"/>
              <a:gd name="connsiteY494" fmla="*/ 5139927 h 9517318"/>
              <a:gd name="connsiteX495" fmla="*/ 1085977 w 9518321"/>
              <a:gd name="connsiteY495" fmla="*/ 5179981 h 9517318"/>
              <a:gd name="connsiteX496" fmla="*/ 1077077 w 9518321"/>
              <a:gd name="connsiteY496" fmla="*/ 5277890 h 9517318"/>
              <a:gd name="connsiteX497" fmla="*/ 1040362 w 9518321"/>
              <a:gd name="connsiteY497" fmla="*/ 5286789 h 9517318"/>
              <a:gd name="connsiteX498" fmla="*/ 1001422 w 9518321"/>
              <a:gd name="connsiteY498" fmla="*/ 5277890 h 9517318"/>
              <a:gd name="connsiteX499" fmla="*/ 956916 w 9518321"/>
              <a:gd name="connsiteY499" fmla="*/ 5215586 h 9517318"/>
              <a:gd name="connsiteX500" fmla="*/ 996967 w 9518321"/>
              <a:gd name="connsiteY500" fmla="*/ 5144375 h 9517318"/>
              <a:gd name="connsiteX501" fmla="*/ 1022560 w 9518321"/>
              <a:gd name="connsiteY501" fmla="*/ 5136589 h 9517318"/>
              <a:gd name="connsiteX502" fmla="*/ 9102156 w 9518321"/>
              <a:gd name="connsiteY502" fmla="*/ 5129683 h 9517318"/>
              <a:gd name="connsiteX503" fmla="*/ 9125259 w 9518321"/>
              <a:gd name="connsiteY503" fmla="*/ 5187410 h 9517318"/>
              <a:gd name="connsiteX504" fmla="*/ 9065876 w 9518321"/>
              <a:gd name="connsiteY504" fmla="*/ 5223862 h 9517318"/>
              <a:gd name="connsiteX505" fmla="*/ 8997743 w 9518321"/>
              <a:gd name="connsiteY505" fmla="*/ 5254292 h 9517318"/>
              <a:gd name="connsiteX506" fmla="*/ 8901004 w 9518321"/>
              <a:gd name="connsiteY506" fmla="*/ 5295116 h 9517318"/>
              <a:gd name="connsiteX507" fmla="*/ 8827220 w 9518321"/>
              <a:gd name="connsiteY507" fmla="*/ 5308792 h 9517318"/>
              <a:gd name="connsiteX508" fmla="*/ 8735403 w 9518321"/>
              <a:gd name="connsiteY508" fmla="*/ 5280028 h 9517318"/>
              <a:gd name="connsiteX509" fmla="*/ 8718627 w 9518321"/>
              <a:gd name="connsiteY509" fmla="*/ 5216993 h 9517318"/>
              <a:gd name="connsiteX510" fmla="*/ 8772181 w 9518321"/>
              <a:gd name="connsiteY510" fmla="*/ 5176534 h 9517318"/>
              <a:gd name="connsiteX511" fmla="*/ 8905903 w 9518321"/>
              <a:gd name="connsiteY511" fmla="*/ 5156842 h 9517318"/>
              <a:gd name="connsiteX512" fmla="*/ 9049458 w 9518321"/>
              <a:gd name="connsiteY512" fmla="*/ 5135315 h 9517318"/>
              <a:gd name="connsiteX513" fmla="*/ 9102156 w 9518321"/>
              <a:gd name="connsiteY513" fmla="*/ 5129683 h 9517318"/>
              <a:gd name="connsiteX514" fmla="*/ 1686293 w 9518321"/>
              <a:gd name="connsiteY514" fmla="*/ 5105497 h 9517318"/>
              <a:gd name="connsiteX515" fmla="*/ 1703373 w 9518321"/>
              <a:gd name="connsiteY515" fmla="*/ 5112589 h 9517318"/>
              <a:gd name="connsiteX516" fmla="*/ 1713736 w 9518321"/>
              <a:gd name="connsiteY516" fmla="*/ 5144005 h 9517318"/>
              <a:gd name="connsiteX517" fmla="*/ 1687886 w 9518321"/>
              <a:gd name="connsiteY517" fmla="*/ 5177315 h 9517318"/>
              <a:gd name="connsiteX518" fmla="*/ 1654875 w 9518321"/>
              <a:gd name="connsiteY518" fmla="*/ 5184864 h 9517318"/>
              <a:gd name="connsiteX519" fmla="*/ 1648551 w 9518321"/>
              <a:gd name="connsiteY519" fmla="*/ 5147424 h 9517318"/>
              <a:gd name="connsiteX520" fmla="*/ 1665557 w 9518321"/>
              <a:gd name="connsiteY520" fmla="*/ 5111670 h 9517318"/>
              <a:gd name="connsiteX521" fmla="*/ 1686293 w 9518321"/>
              <a:gd name="connsiteY521" fmla="*/ 5105497 h 9517318"/>
              <a:gd name="connsiteX522" fmla="*/ 8174670 w 9518321"/>
              <a:gd name="connsiteY522" fmla="*/ 5082671 h 9517318"/>
              <a:gd name="connsiteX523" fmla="*/ 8181968 w 9518321"/>
              <a:gd name="connsiteY523" fmla="*/ 5087536 h 9517318"/>
              <a:gd name="connsiteX524" fmla="*/ 8120342 w 9518321"/>
              <a:gd name="connsiteY524" fmla="*/ 5123218 h 9517318"/>
              <a:gd name="connsiteX525" fmla="*/ 8045742 w 9518321"/>
              <a:gd name="connsiteY525" fmla="*/ 5152408 h 9517318"/>
              <a:gd name="connsiteX526" fmla="*/ 8065200 w 9518321"/>
              <a:gd name="connsiteY526" fmla="*/ 5126458 h 9517318"/>
              <a:gd name="connsiteX527" fmla="*/ 8174670 w 9518321"/>
              <a:gd name="connsiteY527" fmla="*/ 5082671 h 9517318"/>
              <a:gd name="connsiteX528" fmla="*/ 8577685 w 9518321"/>
              <a:gd name="connsiteY528" fmla="*/ 4944817 h 9517318"/>
              <a:gd name="connsiteX529" fmla="*/ 8597149 w 9518321"/>
              <a:gd name="connsiteY529" fmla="*/ 4951311 h 9517318"/>
              <a:gd name="connsiteX530" fmla="*/ 8548495 w 9518321"/>
              <a:gd name="connsiteY530" fmla="*/ 4980501 h 9517318"/>
              <a:gd name="connsiteX531" fmla="*/ 8470650 w 9518321"/>
              <a:gd name="connsiteY531" fmla="*/ 5003204 h 9517318"/>
              <a:gd name="connsiteX532" fmla="*/ 8383073 w 9518321"/>
              <a:gd name="connsiteY532" fmla="*/ 5029155 h 9517318"/>
              <a:gd name="connsiteX533" fmla="*/ 8240354 w 9518321"/>
              <a:gd name="connsiteY533" fmla="*/ 5068078 h 9517318"/>
              <a:gd name="connsiteX534" fmla="*/ 8266306 w 9518321"/>
              <a:gd name="connsiteY534" fmla="*/ 5055099 h 9517318"/>
              <a:gd name="connsiteX535" fmla="*/ 8347389 w 9518321"/>
              <a:gd name="connsiteY535" fmla="*/ 5022662 h 9517318"/>
              <a:gd name="connsiteX536" fmla="*/ 8490108 w 9518321"/>
              <a:gd name="connsiteY536" fmla="*/ 4974014 h 9517318"/>
              <a:gd name="connsiteX537" fmla="*/ 8577685 w 9518321"/>
              <a:gd name="connsiteY537" fmla="*/ 4944817 h 9517318"/>
              <a:gd name="connsiteX538" fmla="*/ 6878060 w 9518321"/>
              <a:gd name="connsiteY538" fmla="*/ 4938332 h 9517318"/>
              <a:gd name="connsiteX539" fmla="*/ 6916983 w 9518321"/>
              <a:gd name="connsiteY539" fmla="*/ 5003204 h 9517318"/>
              <a:gd name="connsiteX540" fmla="*/ 6936447 w 9518321"/>
              <a:gd name="connsiteY540" fmla="*/ 5035641 h 9517318"/>
              <a:gd name="connsiteX541" fmla="*/ 7046727 w 9518321"/>
              <a:gd name="connsiteY541" fmla="*/ 5061591 h 9517318"/>
              <a:gd name="connsiteX542" fmla="*/ 7066185 w 9518321"/>
              <a:gd name="connsiteY542" fmla="*/ 5048613 h 9517318"/>
              <a:gd name="connsiteX543" fmla="*/ 7020777 w 9518321"/>
              <a:gd name="connsiteY543" fmla="*/ 5009691 h 9517318"/>
              <a:gd name="connsiteX544" fmla="*/ 6923474 w 9518321"/>
              <a:gd name="connsiteY544" fmla="*/ 4957796 h 9517318"/>
              <a:gd name="connsiteX545" fmla="*/ 6878060 w 9518321"/>
              <a:gd name="connsiteY545" fmla="*/ 4938332 h 9517318"/>
              <a:gd name="connsiteX546" fmla="*/ 8091152 w 9518321"/>
              <a:gd name="connsiteY546" fmla="*/ 4918874 h 9517318"/>
              <a:gd name="connsiteX547" fmla="*/ 8110610 w 9518321"/>
              <a:gd name="connsiteY547" fmla="*/ 4931846 h 9517318"/>
              <a:gd name="connsiteX548" fmla="*/ 8019793 w 9518321"/>
              <a:gd name="connsiteY548" fmla="*/ 4964282 h 9517318"/>
              <a:gd name="connsiteX549" fmla="*/ 8091152 w 9518321"/>
              <a:gd name="connsiteY549" fmla="*/ 4918874 h 9517318"/>
              <a:gd name="connsiteX550" fmla="*/ 6446279 w 9518321"/>
              <a:gd name="connsiteY550" fmla="*/ 4904559 h 9517318"/>
              <a:gd name="connsiteX551" fmla="*/ 6445366 w 9518321"/>
              <a:gd name="connsiteY551" fmla="*/ 4924373 h 9517318"/>
              <a:gd name="connsiteX552" fmla="*/ 6676880 w 9518321"/>
              <a:gd name="connsiteY552" fmla="*/ 5323538 h 9517318"/>
              <a:gd name="connsiteX553" fmla="*/ 6683448 w 9518321"/>
              <a:gd name="connsiteY553" fmla="*/ 5321075 h 9517318"/>
              <a:gd name="connsiteX554" fmla="*/ 6651011 w 9518321"/>
              <a:gd name="connsiteY554" fmla="*/ 5256203 h 9517318"/>
              <a:gd name="connsiteX555" fmla="*/ 6573166 w 9518321"/>
              <a:gd name="connsiteY555" fmla="*/ 5029155 h 9517318"/>
              <a:gd name="connsiteX556" fmla="*/ 6553709 w 9518321"/>
              <a:gd name="connsiteY556" fmla="*/ 4931846 h 9517318"/>
              <a:gd name="connsiteX557" fmla="*/ 6553215 w 9518321"/>
              <a:gd name="connsiteY557" fmla="*/ 4929872 h 9517318"/>
              <a:gd name="connsiteX558" fmla="*/ 712150 w 9518321"/>
              <a:gd name="connsiteY558" fmla="*/ 4886257 h 9517318"/>
              <a:gd name="connsiteX559" fmla="*/ 823412 w 9518321"/>
              <a:gd name="connsiteY559" fmla="*/ 4944114 h 9517318"/>
              <a:gd name="connsiteX560" fmla="*/ 854556 w 9518321"/>
              <a:gd name="connsiteY560" fmla="*/ 5064275 h 9517318"/>
              <a:gd name="connsiteX561" fmla="*/ 738847 w 9518321"/>
              <a:gd name="connsiteY561" fmla="*/ 5171082 h 9517318"/>
              <a:gd name="connsiteX562" fmla="*/ 636494 w 9518321"/>
              <a:gd name="connsiteY562" fmla="*/ 5126577 h 9517318"/>
              <a:gd name="connsiteX563" fmla="*/ 587536 w 9518321"/>
              <a:gd name="connsiteY563" fmla="*/ 5019769 h 9517318"/>
              <a:gd name="connsiteX564" fmla="*/ 614242 w 9518321"/>
              <a:gd name="connsiteY564" fmla="*/ 4939660 h 9517318"/>
              <a:gd name="connsiteX565" fmla="*/ 712150 w 9518321"/>
              <a:gd name="connsiteY565" fmla="*/ 4886257 h 9517318"/>
              <a:gd name="connsiteX566" fmla="*/ 6475858 w 9518321"/>
              <a:gd name="connsiteY566" fmla="*/ 4854002 h 9517318"/>
              <a:gd name="connsiteX567" fmla="*/ 6446667 w 9518321"/>
              <a:gd name="connsiteY567" fmla="*/ 4896167 h 9517318"/>
              <a:gd name="connsiteX568" fmla="*/ 6446295 w 9518321"/>
              <a:gd name="connsiteY568" fmla="*/ 4904218 h 9517318"/>
              <a:gd name="connsiteX569" fmla="*/ 6548673 w 9518321"/>
              <a:gd name="connsiteY569" fmla="*/ 4911709 h 9517318"/>
              <a:gd name="connsiteX570" fmla="*/ 6547218 w 9518321"/>
              <a:gd name="connsiteY570" fmla="*/ 4905898 h 9517318"/>
              <a:gd name="connsiteX571" fmla="*/ 6527758 w 9518321"/>
              <a:gd name="connsiteY571" fmla="*/ 4879951 h 9517318"/>
              <a:gd name="connsiteX572" fmla="*/ 6475858 w 9518321"/>
              <a:gd name="connsiteY572" fmla="*/ 4854002 h 9517318"/>
              <a:gd name="connsiteX573" fmla="*/ 6756428 w 9518321"/>
              <a:gd name="connsiteY573" fmla="*/ 4849135 h 9517318"/>
              <a:gd name="connsiteX574" fmla="*/ 6748321 w 9518321"/>
              <a:gd name="connsiteY574" fmla="*/ 4866973 h 9517318"/>
              <a:gd name="connsiteX575" fmla="*/ 6754806 w 9518321"/>
              <a:gd name="connsiteY575" fmla="*/ 4899409 h 9517318"/>
              <a:gd name="connsiteX576" fmla="*/ 6803461 w 9518321"/>
              <a:gd name="connsiteY576" fmla="*/ 4918874 h 9517318"/>
              <a:gd name="connsiteX577" fmla="*/ 6852115 w 9518321"/>
              <a:gd name="connsiteY577" fmla="*/ 4938332 h 9517318"/>
              <a:gd name="connsiteX578" fmla="*/ 6864679 w 9518321"/>
              <a:gd name="connsiteY578" fmla="*/ 4933468 h 9517318"/>
              <a:gd name="connsiteX579" fmla="*/ 6780758 w 9518321"/>
              <a:gd name="connsiteY579" fmla="*/ 4860487 h 9517318"/>
              <a:gd name="connsiteX580" fmla="*/ 6756428 w 9518321"/>
              <a:gd name="connsiteY580" fmla="*/ 4849135 h 9517318"/>
              <a:gd name="connsiteX581" fmla="*/ 7779773 w 9518321"/>
              <a:gd name="connsiteY581" fmla="*/ 4841029 h 9517318"/>
              <a:gd name="connsiteX582" fmla="*/ 7800854 w 9518321"/>
              <a:gd name="connsiteY582" fmla="*/ 4858864 h 9517318"/>
              <a:gd name="connsiteX583" fmla="*/ 7747336 w 9518321"/>
              <a:gd name="connsiteY583" fmla="*/ 4912388 h 9517318"/>
              <a:gd name="connsiteX584" fmla="*/ 7695436 w 9518321"/>
              <a:gd name="connsiteY584" fmla="*/ 4938332 h 9517318"/>
              <a:gd name="connsiteX585" fmla="*/ 7731118 w 9518321"/>
              <a:gd name="connsiteY585" fmla="*/ 4879951 h 9517318"/>
              <a:gd name="connsiteX586" fmla="*/ 7779773 w 9518321"/>
              <a:gd name="connsiteY586" fmla="*/ 4841029 h 9517318"/>
              <a:gd name="connsiteX587" fmla="*/ 7851132 w 9518321"/>
              <a:gd name="connsiteY587" fmla="*/ 4776157 h 9517318"/>
              <a:gd name="connsiteX588" fmla="*/ 7870588 w 9518321"/>
              <a:gd name="connsiteY588" fmla="*/ 4776157 h 9517318"/>
              <a:gd name="connsiteX589" fmla="*/ 7875459 w 9518321"/>
              <a:gd name="connsiteY589" fmla="*/ 4784266 h 9517318"/>
              <a:gd name="connsiteX590" fmla="*/ 7864103 w 9518321"/>
              <a:gd name="connsiteY590" fmla="*/ 4795615 h 9517318"/>
              <a:gd name="connsiteX591" fmla="*/ 7838153 w 9518321"/>
              <a:gd name="connsiteY591" fmla="*/ 4802107 h 9517318"/>
              <a:gd name="connsiteX592" fmla="*/ 7851132 w 9518321"/>
              <a:gd name="connsiteY592" fmla="*/ 4776157 h 9517318"/>
              <a:gd name="connsiteX593" fmla="*/ 9498856 w 9518321"/>
              <a:gd name="connsiteY593" fmla="*/ 4724255 h 9517318"/>
              <a:gd name="connsiteX594" fmla="*/ 9518321 w 9518321"/>
              <a:gd name="connsiteY594" fmla="*/ 4750205 h 9517318"/>
              <a:gd name="connsiteX595" fmla="*/ 9498856 w 9518321"/>
              <a:gd name="connsiteY595" fmla="*/ 4756692 h 9517318"/>
              <a:gd name="connsiteX596" fmla="*/ 9485884 w 9518321"/>
              <a:gd name="connsiteY596" fmla="*/ 4737234 h 9517318"/>
              <a:gd name="connsiteX597" fmla="*/ 7184294 w 9518321"/>
              <a:gd name="connsiteY597" fmla="*/ 4592186 h 9517318"/>
              <a:gd name="connsiteX598" fmla="*/ 7198441 w 9518321"/>
              <a:gd name="connsiteY598" fmla="*/ 4599259 h 9517318"/>
              <a:gd name="connsiteX599" fmla="*/ 7180760 w 9518321"/>
              <a:gd name="connsiteY599" fmla="*/ 4599259 h 9517318"/>
              <a:gd name="connsiteX600" fmla="*/ 7184294 w 9518321"/>
              <a:gd name="connsiteY600" fmla="*/ 4592186 h 9517318"/>
              <a:gd name="connsiteX601" fmla="*/ 8168997 w 9518321"/>
              <a:gd name="connsiteY601" fmla="*/ 4536129 h 9517318"/>
              <a:gd name="connsiteX602" fmla="*/ 8173859 w 9518321"/>
              <a:gd name="connsiteY602" fmla="*/ 4540999 h 9517318"/>
              <a:gd name="connsiteX603" fmla="*/ 8162509 w 9518321"/>
              <a:gd name="connsiteY603" fmla="*/ 4555593 h 9517318"/>
              <a:gd name="connsiteX604" fmla="*/ 8052229 w 9518321"/>
              <a:gd name="connsiteY604" fmla="*/ 4626953 h 9517318"/>
              <a:gd name="connsiteX605" fmla="*/ 8078179 w 9518321"/>
              <a:gd name="connsiteY605" fmla="*/ 4601003 h 9517318"/>
              <a:gd name="connsiteX606" fmla="*/ 8130074 w 9518321"/>
              <a:gd name="connsiteY606" fmla="*/ 4558840 h 9517318"/>
              <a:gd name="connsiteX607" fmla="*/ 8168997 w 9518321"/>
              <a:gd name="connsiteY607" fmla="*/ 4536129 h 9517318"/>
              <a:gd name="connsiteX608" fmla="*/ 6215836 w 9518321"/>
              <a:gd name="connsiteY608" fmla="*/ 4484236 h 9517318"/>
              <a:gd name="connsiteX609" fmla="*/ 6209708 w 9518321"/>
              <a:gd name="connsiteY609" fmla="*/ 4518068 h 9517318"/>
              <a:gd name="connsiteX610" fmla="*/ 6214314 w 9518321"/>
              <a:gd name="connsiteY610" fmla="*/ 4526006 h 9517318"/>
              <a:gd name="connsiteX611" fmla="*/ 6222863 w 9518321"/>
              <a:gd name="connsiteY611" fmla="*/ 4523156 h 9517318"/>
              <a:gd name="connsiteX612" fmla="*/ 6229351 w 9518321"/>
              <a:gd name="connsiteY612" fmla="*/ 4503700 h 9517318"/>
              <a:gd name="connsiteX613" fmla="*/ 6229351 w 9518321"/>
              <a:gd name="connsiteY613" fmla="*/ 4484236 h 9517318"/>
              <a:gd name="connsiteX614" fmla="*/ 8287387 w 9518321"/>
              <a:gd name="connsiteY614" fmla="*/ 4435581 h 9517318"/>
              <a:gd name="connsiteX615" fmla="*/ 8285764 w 9518321"/>
              <a:gd name="connsiteY615" fmla="*/ 4445313 h 9517318"/>
              <a:gd name="connsiteX616" fmla="*/ 8253327 w 9518321"/>
              <a:gd name="connsiteY616" fmla="*/ 4477750 h 9517318"/>
              <a:gd name="connsiteX617" fmla="*/ 8233869 w 9518321"/>
              <a:gd name="connsiteY617" fmla="*/ 4477750 h 9517318"/>
              <a:gd name="connsiteX618" fmla="*/ 8266306 w 9518321"/>
              <a:gd name="connsiteY618" fmla="*/ 4445313 h 9517318"/>
              <a:gd name="connsiteX619" fmla="*/ 8287387 w 9518321"/>
              <a:gd name="connsiteY619" fmla="*/ 4435581 h 9517318"/>
              <a:gd name="connsiteX620" fmla="*/ 7351620 w 9518321"/>
              <a:gd name="connsiteY620" fmla="*/ 4412876 h 9517318"/>
              <a:gd name="connsiteX621" fmla="*/ 7374325 w 9518321"/>
              <a:gd name="connsiteY621" fmla="*/ 4427471 h 9517318"/>
              <a:gd name="connsiteX622" fmla="*/ 7312698 w 9518321"/>
              <a:gd name="connsiteY622" fmla="*/ 4471263 h 9517318"/>
              <a:gd name="connsiteX623" fmla="*/ 7273775 w 9518321"/>
              <a:gd name="connsiteY623" fmla="*/ 4490721 h 9517318"/>
              <a:gd name="connsiteX624" fmla="*/ 7286748 w 9518321"/>
              <a:gd name="connsiteY624" fmla="*/ 4471263 h 9517318"/>
              <a:gd name="connsiteX625" fmla="*/ 7322431 w 9518321"/>
              <a:gd name="connsiteY625" fmla="*/ 4432341 h 9517318"/>
              <a:gd name="connsiteX626" fmla="*/ 7351620 w 9518321"/>
              <a:gd name="connsiteY626" fmla="*/ 4412876 h 9517318"/>
              <a:gd name="connsiteX627" fmla="*/ 6482350 w 9518321"/>
              <a:gd name="connsiteY627" fmla="*/ 4257187 h 9517318"/>
              <a:gd name="connsiteX628" fmla="*/ 6488836 w 9518321"/>
              <a:gd name="connsiteY628" fmla="*/ 4263672 h 9517318"/>
              <a:gd name="connsiteX629" fmla="*/ 6482350 w 9518321"/>
              <a:gd name="connsiteY629" fmla="*/ 4270159 h 9517318"/>
              <a:gd name="connsiteX630" fmla="*/ 6475858 w 9518321"/>
              <a:gd name="connsiteY630" fmla="*/ 4263672 h 9517318"/>
              <a:gd name="connsiteX631" fmla="*/ 6482350 w 9518321"/>
              <a:gd name="connsiteY631" fmla="*/ 4257187 h 9517318"/>
              <a:gd name="connsiteX632" fmla="*/ 7014292 w 9518321"/>
              <a:gd name="connsiteY632" fmla="*/ 4244216 h 9517318"/>
              <a:gd name="connsiteX633" fmla="*/ 6981855 w 9518321"/>
              <a:gd name="connsiteY633" fmla="*/ 4296109 h 9517318"/>
              <a:gd name="connsiteX634" fmla="*/ 6949418 w 9518321"/>
              <a:gd name="connsiteY634" fmla="*/ 4315567 h 9517318"/>
              <a:gd name="connsiteX635" fmla="*/ 6891524 w 9518321"/>
              <a:gd name="connsiteY635" fmla="*/ 4171219 h 9517318"/>
              <a:gd name="connsiteX636" fmla="*/ 6923961 w 9518321"/>
              <a:gd name="connsiteY636" fmla="*/ 4190683 h 9517318"/>
              <a:gd name="connsiteX637" fmla="*/ 6910989 w 9518321"/>
              <a:gd name="connsiteY637" fmla="*/ 4213386 h 9517318"/>
              <a:gd name="connsiteX638" fmla="*/ 6878554 w 9518321"/>
              <a:gd name="connsiteY638" fmla="*/ 4210141 h 9517318"/>
              <a:gd name="connsiteX639" fmla="*/ 6891524 w 9518321"/>
              <a:gd name="connsiteY639" fmla="*/ 4171219 h 9517318"/>
              <a:gd name="connsiteX640" fmla="*/ 7247826 w 9518321"/>
              <a:gd name="connsiteY640" fmla="*/ 4075547 h 9517318"/>
              <a:gd name="connsiteX641" fmla="*/ 7267291 w 9518321"/>
              <a:gd name="connsiteY641" fmla="*/ 4088518 h 9517318"/>
              <a:gd name="connsiteX642" fmla="*/ 7247826 w 9518321"/>
              <a:gd name="connsiteY642" fmla="*/ 4101497 h 9517318"/>
              <a:gd name="connsiteX643" fmla="*/ 7228367 w 9518321"/>
              <a:gd name="connsiteY643" fmla="*/ 4088518 h 9517318"/>
              <a:gd name="connsiteX644" fmla="*/ 7247826 w 9518321"/>
              <a:gd name="connsiteY644" fmla="*/ 4075547 h 9517318"/>
              <a:gd name="connsiteX645" fmla="*/ 1852659 w 9518321"/>
              <a:gd name="connsiteY645" fmla="*/ 3856593 h 9517318"/>
              <a:gd name="connsiteX646" fmla="*/ 1883471 w 9518321"/>
              <a:gd name="connsiteY646" fmla="*/ 3872811 h 9517318"/>
              <a:gd name="connsiteX647" fmla="*/ 1864013 w 9518321"/>
              <a:gd name="connsiteY647" fmla="*/ 3885783 h 9517318"/>
              <a:gd name="connsiteX648" fmla="*/ 1818605 w 9518321"/>
              <a:gd name="connsiteY648" fmla="*/ 3872811 h 9517318"/>
              <a:gd name="connsiteX649" fmla="*/ 1825092 w 9518321"/>
              <a:gd name="connsiteY649" fmla="*/ 3859840 h 9517318"/>
              <a:gd name="connsiteX650" fmla="*/ 1852659 w 9518321"/>
              <a:gd name="connsiteY650" fmla="*/ 3856593 h 9517318"/>
              <a:gd name="connsiteX651" fmla="*/ 6190430 w 9518321"/>
              <a:gd name="connsiteY651" fmla="*/ 3816063 h 9517318"/>
              <a:gd name="connsiteX652" fmla="*/ 6196915 w 9518321"/>
              <a:gd name="connsiteY652" fmla="*/ 3848498 h 9517318"/>
              <a:gd name="connsiteX653" fmla="*/ 6196915 w 9518321"/>
              <a:gd name="connsiteY653" fmla="*/ 3880935 h 9517318"/>
              <a:gd name="connsiteX654" fmla="*/ 6190430 w 9518321"/>
              <a:gd name="connsiteY654" fmla="*/ 3861471 h 9517318"/>
              <a:gd name="connsiteX655" fmla="*/ 6190430 w 9518321"/>
              <a:gd name="connsiteY655" fmla="*/ 3816063 h 9517318"/>
              <a:gd name="connsiteX656" fmla="*/ 534132 w 9518321"/>
              <a:gd name="connsiteY656" fmla="*/ 3657963 h 9517318"/>
              <a:gd name="connsiteX657" fmla="*/ 658747 w 9518321"/>
              <a:gd name="connsiteY657" fmla="*/ 3706923 h 9517318"/>
              <a:gd name="connsiteX658" fmla="*/ 783353 w 9518321"/>
              <a:gd name="connsiteY658" fmla="*/ 3773670 h 9517318"/>
              <a:gd name="connsiteX659" fmla="*/ 792252 w 9518321"/>
              <a:gd name="connsiteY659" fmla="*/ 3804821 h 9517318"/>
              <a:gd name="connsiteX660" fmla="*/ 765554 w 9518321"/>
              <a:gd name="connsiteY660" fmla="*/ 3818175 h 9517318"/>
              <a:gd name="connsiteX661" fmla="*/ 632040 w 9518321"/>
              <a:gd name="connsiteY661" fmla="*/ 3755873 h 9517318"/>
              <a:gd name="connsiteX662" fmla="*/ 543033 w 9518321"/>
              <a:gd name="connsiteY662" fmla="*/ 3693569 h 9517318"/>
              <a:gd name="connsiteX663" fmla="*/ 525234 w 9518321"/>
              <a:gd name="connsiteY663" fmla="*/ 3684670 h 9517318"/>
              <a:gd name="connsiteX664" fmla="*/ 534132 w 9518321"/>
              <a:gd name="connsiteY664" fmla="*/ 3657963 h 9517318"/>
              <a:gd name="connsiteX665" fmla="*/ 2512721 w 9518321"/>
              <a:gd name="connsiteY665" fmla="*/ 3580890 h 9517318"/>
              <a:gd name="connsiteX666" fmla="*/ 2532186 w 9518321"/>
              <a:gd name="connsiteY666" fmla="*/ 3587377 h 9517318"/>
              <a:gd name="connsiteX667" fmla="*/ 2506236 w 9518321"/>
              <a:gd name="connsiteY667" fmla="*/ 3606841 h 9517318"/>
              <a:gd name="connsiteX668" fmla="*/ 2493263 w 9518321"/>
              <a:gd name="connsiteY668" fmla="*/ 3593862 h 9517318"/>
              <a:gd name="connsiteX669" fmla="*/ 2512721 w 9518321"/>
              <a:gd name="connsiteY669" fmla="*/ 3580890 h 9517318"/>
              <a:gd name="connsiteX670" fmla="*/ 2642467 w 9518321"/>
              <a:gd name="connsiteY670" fmla="*/ 3561432 h 9517318"/>
              <a:gd name="connsiteX671" fmla="*/ 2635982 w 9518321"/>
              <a:gd name="connsiteY671" fmla="*/ 3606841 h 9517318"/>
              <a:gd name="connsiteX672" fmla="*/ 2616518 w 9518321"/>
              <a:gd name="connsiteY672" fmla="*/ 3590622 h 9517318"/>
              <a:gd name="connsiteX673" fmla="*/ 2610030 w 9518321"/>
              <a:gd name="connsiteY673" fmla="*/ 3567919 h 9517318"/>
              <a:gd name="connsiteX674" fmla="*/ 2642467 w 9518321"/>
              <a:gd name="connsiteY674" fmla="*/ 3561432 h 9517318"/>
              <a:gd name="connsiteX675" fmla="*/ 1360782 w 9518321"/>
              <a:gd name="connsiteY675" fmla="*/ 3560055 h 9517318"/>
              <a:gd name="connsiteX676" fmla="*/ 1415298 w 9518321"/>
              <a:gd name="connsiteY676" fmla="*/ 3568954 h 9517318"/>
              <a:gd name="connsiteX677" fmla="*/ 1450903 w 9518321"/>
              <a:gd name="connsiteY677" fmla="*/ 3675762 h 9517318"/>
              <a:gd name="connsiteX678" fmla="*/ 1401952 w 9518321"/>
              <a:gd name="connsiteY678" fmla="*/ 3718048 h 9517318"/>
              <a:gd name="connsiteX679" fmla="*/ 1344095 w 9518321"/>
              <a:gd name="connsiteY679" fmla="*/ 3684670 h 9517318"/>
              <a:gd name="connsiteX680" fmla="*/ 1321842 w 9518321"/>
              <a:gd name="connsiteY680" fmla="*/ 3586762 h 9517318"/>
              <a:gd name="connsiteX681" fmla="*/ 1360782 w 9518321"/>
              <a:gd name="connsiteY681" fmla="*/ 3560055 h 9517318"/>
              <a:gd name="connsiteX682" fmla="*/ 6177943 w 9518321"/>
              <a:gd name="connsiteY682" fmla="*/ 3522503 h 9517318"/>
              <a:gd name="connsiteX683" fmla="*/ 6213626 w 9518321"/>
              <a:gd name="connsiteY683" fmla="*/ 3535482 h 9517318"/>
              <a:gd name="connsiteX684" fmla="*/ 6236331 w 9518321"/>
              <a:gd name="connsiteY684" fmla="*/ 3567919 h 9517318"/>
              <a:gd name="connsiteX685" fmla="*/ 6216866 w 9518321"/>
              <a:gd name="connsiteY685" fmla="*/ 3600354 h 9517318"/>
              <a:gd name="connsiteX686" fmla="*/ 6184429 w 9518321"/>
              <a:gd name="connsiteY686" fmla="*/ 3593862 h 9517318"/>
              <a:gd name="connsiteX687" fmla="*/ 6168218 w 9518321"/>
              <a:gd name="connsiteY687" fmla="*/ 3554940 h 9517318"/>
              <a:gd name="connsiteX688" fmla="*/ 6177943 w 9518321"/>
              <a:gd name="connsiteY688" fmla="*/ 3522503 h 9517318"/>
              <a:gd name="connsiteX689" fmla="*/ 7572182 w 9518321"/>
              <a:gd name="connsiteY689" fmla="*/ 3517655 h 9517318"/>
              <a:gd name="connsiteX690" fmla="*/ 7549479 w 9518321"/>
              <a:gd name="connsiteY690" fmla="*/ 3569550 h 9517318"/>
              <a:gd name="connsiteX691" fmla="*/ 7520282 w 9518321"/>
              <a:gd name="connsiteY691" fmla="*/ 3614964 h 9517318"/>
              <a:gd name="connsiteX692" fmla="*/ 7507310 w 9518321"/>
              <a:gd name="connsiteY692" fmla="*/ 3608473 h 9517318"/>
              <a:gd name="connsiteX693" fmla="*/ 2694362 w 9518321"/>
              <a:gd name="connsiteY693" fmla="*/ 3425200 h 9517318"/>
              <a:gd name="connsiteX694" fmla="*/ 2694362 w 9518321"/>
              <a:gd name="connsiteY694" fmla="*/ 3444658 h 9517318"/>
              <a:gd name="connsiteX695" fmla="*/ 2668417 w 9518321"/>
              <a:gd name="connsiteY695" fmla="*/ 3457637 h 9517318"/>
              <a:gd name="connsiteX696" fmla="*/ 2668417 w 9518321"/>
              <a:gd name="connsiteY696" fmla="*/ 3438173 h 9517318"/>
              <a:gd name="connsiteX697" fmla="*/ 6148753 w 9518321"/>
              <a:gd name="connsiteY697" fmla="*/ 3420338 h 9517318"/>
              <a:gd name="connsiteX698" fmla="*/ 6171458 w 9518321"/>
              <a:gd name="connsiteY698" fmla="*/ 3431687 h 9517318"/>
              <a:gd name="connsiteX699" fmla="*/ 6184429 w 9518321"/>
              <a:gd name="connsiteY699" fmla="*/ 3473855 h 9517318"/>
              <a:gd name="connsiteX700" fmla="*/ 6171458 w 9518321"/>
              <a:gd name="connsiteY700" fmla="*/ 3509532 h 9517318"/>
              <a:gd name="connsiteX701" fmla="*/ 6093613 w 9518321"/>
              <a:gd name="connsiteY701" fmla="*/ 3464123 h 9517318"/>
              <a:gd name="connsiteX702" fmla="*/ 6119564 w 9518321"/>
              <a:gd name="connsiteY702" fmla="*/ 3425200 h 9517318"/>
              <a:gd name="connsiteX703" fmla="*/ 6148753 w 9518321"/>
              <a:gd name="connsiteY703" fmla="*/ 3420338 h 9517318"/>
              <a:gd name="connsiteX704" fmla="*/ 2421906 w 9518321"/>
              <a:gd name="connsiteY704" fmla="*/ 3321406 h 9517318"/>
              <a:gd name="connsiteX705" fmla="*/ 2454342 w 9518321"/>
              <a:gd name="connsiteY705" fmla="*/ 3321406 h 9517318"/>
              <a:gd name="connsiteX706" fmla="*/ 2434877 w 9518321"/>
              <a:gd name="connsiteY706" fmla="*/ 3327891 h 9517318"/>
              <a:gd name="connsiteX707" fmla="*/ 2389469 w 9518321"/>
              <a:gd name="connsiteY707" fmla="*/ 3327891 h 9517318"/>
              <a:gd name="connsiteX708" fmla="*/ 7056957 w 9518321"/>
              <a:gd name="connsiteY708" fmla="*/ 3219686 h 9517318"/>
              <a:gd name="connsiteX709" fmla="*/ 7071104 w 9518321"/>
              <a:gd name="connsiteY709" fmla="*/ 3226760 h 9517318"/>
              <a:gd name="connsiteX710" fmla="*/ 7003894 w 9518321"/>
              <a:gd name="connsiteY710" fmla="*/ 3276282 h 9517318"/>
              <a:gd name="connsiteX711" fmla="*/ 6915459 w 9518321"/>
              <a:gd name="connsiteY711" fmla="*/ 3311658 h 9517318"/>
              <a:gd name="connsiteX712" fmla="*/ 6936686 w 9518321"/>
              <a:gd name="connsiteY712" fmla="*/ 3283356 h 9517318"/>
              <a:gd name="connsiteX713" fmla="*/ 6986208 w 9518321"/>
              <a:gd name="connsiteY713" fmla="*/ 3255062 h 9517318"/>
              <a:gd name="connsiteX714" fmla="*/ 7056957 w 9518321"/>
              <a:gd name="connsiteY714" fmla="*/ 3219686 h 9517318"/>
              <a:gd name="connsiteX715" fmla="*/ 7328002 w 9518321"/>
              <a:gd name="connsiteY715" fmla="*/ 3078634 h 9517318"/>
              <a:gd name="connsiteX716" fmla="*/ 7332865 w 9518321"/>
              <a:gd name="connsiteY716" fmla="*/ 3085270 h 9517318"/>
              <a:gd name="connsiteX717" fmla="*/ 7255043 w 9518321"/>
              <a:gd name="connsiteY717" fmla="*/ 3127717 h 9517318"/>
              <a:gd name="connsiteX718" fmla="*/ 7198441 w 9518321"/>
              <a:gd name="connsiteY718" fmla="*/ 3156011 h 9517318"/>
              <a:gd name="connsiteX719" fmla="*/ 7198441 w 9518321"/>
              <a:gd name="connsiteY719" fmla="*/ 3148937 h 9517318"/>
              <a:gd name="connsiteX720" fmla="*/ 7255043 w 9518321"/>
              <a:gd name="connsiteY720" fmla="*/ 3106490 h 9517318"/>
              <a:gd name="connsiteX721" fmla="*/ 7313408 w 9518321"/>
              <a:gd name="connsiteY721" fmla="*/ 3079958 h 9517318"/>
              <a:gd name="connsiteX722" fmla="*/ 7328002 w 9518321"/>
              <a:gd name="connsiteY722" fmla="*/ 3078634 h 9517318"/>
              <a:gd name="connsiteX723" fmla="*/ 2837080 w 9518321"/>
              <a:gd name="connsiteY723" fmla="*/ 3029485 h 9517318"/>
              <a:gd name="connsiteX724" fmla="*/ 2843565 w 9518321"/>
              <a:gd name="connsiteY724" fmla="*/ 3035970 h 9517318"/>
              <a:gd name="connsiteX725" fmla="*/ 2837080 w 9518321"/>
              <a:gd name="connsiteY725" fmla="*/ 3042463 h 9517318"/>
              <a:gd name="connsiteX726" fmla="*/ 2830594 w 9518321"/>
              <a:gd name="connsiteY726" fmla="*/ 3035970 h 9517318"/>
              <a:gd name="connsiteX727" fmla="*/ 2837080 w 9518321"/>
              <a:gd name="connsiteY727" fmla="*/ 3029485 h 9517318"/>
              <a:gd name="connsiteX728" fmla="*/ 7184294 w 9518321"/>
              <a:gd name="connsiteY728" fmla="*/ 2965000 h 9517318"/>
              <a:gd name="connsiteX729" fmla="*/ 7191373 w 9518321"/>
              <a:gd name="connsiteY729" fmla="*/ 2979147 h 9517318"/>
              <a:gd name="connsiteX730" fmla="*/ 7177227 w 9518321"/>
              <a:gd name="connsiteY730" fmla="*/ 2993294 h 9517318"/>
              <a:gd name="connsiteX731" fmla="*/ 7184294 w 9518321"/>
              <a:gd name="connsiteY731" fmla="*/ 2965000 h 9517318"/>
              <a:gd name="connsiteX732" fmla="*/ 5712752 w 9518321"/>
              <a:gd name="connsiteY732" fmla="*/ 2752753 h 9517318"/>
              <a:gd name="connsiteX733" fmla="*/ 5705680 w 9518321"/>
              <a:gd name="connsiteY733" fmla="*/ 2784593 h 9517318"/>
              <a:gd name="connsiteX734" fmla="*/ 5684458 w 9518321"/>
              <a:gd name="connsiteY734" fmla="*/ 2809354 h 9517318"/>
              <a:gd name="connsiteX735" fmla="*/ 5712752 w 9518321"/>
              <a:gd name="connsiteY735" fmla="*/ 2752753 h 9517318"/>
              <a:gd name="connsiteX736" fmla="*/ 6342399 w 9518321"/>
              <a:gd name="connsiteY736" fmla="*/ 2717378 h 9517318"/>
              <a:gd name="connsiteX737" fmla="*/ 6328253 w 9518321"/>
              <a:gd name="connsiteY737" fmla="*/ 2738605 h 9517318"/>
              <a:gd name="connsiteX738" fmla="*/ 6328253 w 9518321"/>
              <a:gd name="connsiteY738" fmla="*/ 2724458 h 9517318"/>
              <a:gd name="connsiteX739" fmla="*/ 6024044 w 9518321"/>
              <a:gd name="connsiteY739" fmla="*/ 2667856 h 9517318"/>
              <a:gd name="connsiteX740" fmla="*/ 6144314 w 9518321"/>
              <a:gd name="connsiteY740" fmla="*/ 2710305 h 9517318"/>
              <a:gd name="connsiteX741" fmla="*/ 6222129 w 9518321"/>
              <a:gd name="connsiteY741" fmla="*/ 2873024 h 9517318"/>
              <a:gd name="connsiteX742" fmla="*/ 6165540 w 9518321"/>
              <a:gd name="connsiteY742" fmla="*/ 2996834 h 9517318"/>
              <a:gd name="connsiteX743" fmla="*/ 6031117 w 9518321"/>
              <a:gd name="connsiteY743" fmla="*/ 3056968 h 9517318"/>
              <a:gd name="connsiteX744" fmla="*/ 5960368 w 9518321"/>
              <a:gd name="connsiteY744" fmla="*/ 3042822 h 9517318"/>
              <a:gd name="connsiteX745" fmla="*/ 5818876 w 9518321"/>
              <a:gd name="connsiteY745" fmla="*/ 2887177 h 9517318"/>
              <a:gd name="connsiteX746" fmla="*/ 5879004 w 9518321"/>
              <a:gd name="connsiteY746" fmla="*/ 2735072 h 9517318"/>
              <a:gd name="connsiteX747" fmla="*/ 6024044 w 9518321"/>
              <a:gd name="connsiteY747" fmla="*/ 2667856 h 9517318"/>
              <a:gd name="connsiteX748" fmla="*/ 6242474 w 9518321"/>
              <a:gd name="connsiteY748" fmla="*/ 2514871 h 9517318"/>
              <a:gd name="connsiteX749" fmla="*/ 6299958 w 9518321"/>
              <a:gd name="connsiteY749" fmla="*/ 2533439 h 9517318"/>
              <a:gd name="connsiteX750" fmla="*/ 6328253 w 9518321"/>
              <a:gd name="connsiteY750" fmla="*/ 2590033 h 9517318"/>
              <a:gd name="connsiteX751" fmla="*/ 6250436 w 9518321"/>
              <a:gd name="connsiteY751" fmla="*/ 2660784 h 9517318"/>
              <a:gd name="connsiteX752" fmla="*/ 6193835 w 9518321"/>
              <a:gd name="connsiteY752" fmla="*/ 2639562 h 9517318"/>
              <a:gd name="connsiteX753" fmla="*/ 6197375 w 9518321"/>
              <a:gd name="connsiteY753" fmla="*/ 2544053 h 9517318"/>
              <a:gd name="connsiteX754" fmla="*/ 6242474 w 9518321"/>
              <a:gd name="connsiteY754" fmla="*/ 2514871 h 9517318"/>
              <a:gd name="connsiteX755" fmla="*/ 2817621 w 9518321"/>
              <a:gd name="connsiteY755" fmla="*/ 2504029 h 9517318"/>
              <a:gd name="connsiteX756" fmla="*/ 2869517 w 9518321"/>
              <a:gd name="connsiteY756" fmla="*/ 2536466 h 9517318"/>
              <a:gd name="connsiteX757" fmla="*/ 2888974 w 9518321"/>
              <a:gd name="connsiteY757" fmla="*/ 2568903 h 9517318"/>
              <a:gd name="connsiteX758" fmla="*/ 3745280 w 9518321"/>
              <a:gd name="connsiteY758" fmla="*/ 2413213 h 9517318"/>
              <a:gd name="connsiteX759" fmla="*/ 3738787 w 9518321"/>
              <a:gd name="connsiteY759" fmla="*/ 2419699 h 9517318"/>
              <a:gd name="connsiteX760" fmla="*/ 3751765 w 9518321"/>
              <a:gd name="connsiteY760" fmla="*/ 2432671 h 9517318"/>
              <a:gd name="connsiteX761" fmla="*/ 3771224 w 9518321"/>
              <a:gd name="connsiteY761" fmla="*/ 2439157 h 9517318"/>
              <a:gd name="connsiteX762" fmla="*/ 3745280 w 9518321"/>
              <a:gd name="connsiteY762" fmla="*/ 2413213 h 9517318"/>
              <a:gd name="connsiteX763" fmla="*/ 5594102 w 9518321"/>
              <a:gd name="connsiteY763" fmla="*/ 2251030 h 9517318"/>
              <a:gd name="connsiteX764" fmla="*/ 5613565 w 9518321"/>
              <a:gd name="connsiteY764" fmla="*/ 2257524 h 9517318"/>
              <a:gd name="connsiteX765" fmla="*/ 5587616 w 9518321"/>
              <a:gd name="connsiteY765" fmla="*/ 2257524 h 9517318"/>
              <a:gd name="connsiteX766" fmla="*/ 2661925 w 9518321"/>
              <a:gd name="connsiteY766" fmla="*/ 2251030 h 9517318"/>
              <a:gd name="connsiteX767" fmla="*/ 2674904 w 9518321"/>
              <a:gd name="connsiteY767" fmla="*/ 2270495 h 9517318"/>
              <a:gd name="connsiteX768" fmla="*/ 2661925 w 9518321"/>
              <a:gd name="connsiteY768" fmla="*/ 2289953 h 9517318"/>
              <a:gd name="connsiteX769" fmla="*/ 2648954 w 9518321"/>
              <a:gd name="connsiteY769" fmla="*/ 2270495 h 9517318"/>
              <a:gd name="connsiteX770" fmla="*/ 2661925 w 9518321"/>
              <a:gd name="connsiteY770" fmla="*/ 2251030 h 9517318"/>
              <a:gd name="connsiteX771" fmla="*/ 3000878 w 9518321"/>
              <a:gd name="connsiteY771" fmla="*/ 2143995 h 9517318"/>
              <a:gd name="connsiteX772" fmla="*/ 3044670 w 9518321"/>
              <a:gd name="connsiteY772" fmla="*/ 2205623 h 9517318"/>
              <a:gd name="connsiteX773" fmla="*/ 3064128 w 9518321"/>
              <a:gd name="connsiteY773" fmla="*/ 2244545 h 9517318"/>
              <a:gd name="connsiteX774" fmla="*/ 3044670 w 9518321"/>
              <a:gd name="connsiteY774" fmla="*/ 2231572 h 9517318"/>
              <a:gd name="connsiteX775" fmla="*/ 3005748 w 9518321"/>
              <a:gd name="connsiteY775" fmla="*/ 2195890 h 9517318"/>
              <a:gd name="connsiteX776" fmla="*/ 2986284 w 9518321"/>
              <a:gd name="connsiteY776" fmla="*/ 2166700 h 9517318"/>
              <a:gd name="connsiteX777" fmla="*/ 3000878 w 9518321"/>
              <a:gd name="connsiteY777" fmla="*/ 2143995 h 9517318"/>
              <a:gd name="connsiteX778" fmla="*/ 2091062 w 9518321"/>
              <a:gd name="connsiteY778" fmla="*/ 1946138 h 9517318"/>
              <a:gd name="connsiteX779" fmla="*/ 2142957 w 9518321"/>
              <a:gd name="connsiteY779" fmla="*/ 1968841 h 9517318"/>
              <a:gd name="connsiteX780" fmla="*/ 2188371 w 9518321"/>
              <a:gd name="connsiteY780" fmla="*/ 1998038 h 9517318"/>
              <a:gd name="connsiteX781" fmla="*/ 2181879 w 9518321"/>
              <a:gd name="connsiteY781" fmla="*/ 2011011 h 9517318"/>
              <a:gd name="connsiteX782" fmla="*/ 3978813 w 9518321"/>
              <a:gd name="connsiteY782" fmla="*/ 1887758 h 9517318"/>
              <a:gd name="connsiteX783" fmla="*/ 4001518 w 9518321"/>
              <a:gd name="connsiteY783" fmla="*/ 1926674 h 9517318"/>
              <a:gd name="connsiteX784" fmla="*/ 4017735 w 9518321"/>
              <a:gd name="connsiteY784" fmla="*/ 1978574 h 9517318"/>
              <a:gd name="connsiteX785" fmla="*/ 4004758 w 9518321"/>
              <a:gd name="connsiteY785" fmla="*/ 1972088 h 9517318"/>
              <a:gd name="connsiteX786" fmla="*/ 3978813 w 9518321"/>
              <a:gd name="connsiteY786" fmla="*/ 1887758 h 9517318"/>
              <a:gd name="connsiteX787" fmla="*/ 3432271 w 9518321"/>
              <a:gd name="connsiteY787" fmla="*/ 1717466 h 9517318"/>
              <a:gd name="connsiteX788" fmla="*/ 3485794 w 9518321"/>
              <a:gd name="connsiteY788" fmla="*/ 1770985 h 9517318"/>
              <a:gd name="connsiteX789" fmla="*/ 3511739 w 9518321"/>
              <a:gd name="connsiteY789" fmla="*/ 1822884 h 9517318"/>
              <a:gd name="connsiteX790" fmla="*/ 3453359 w 9518321"/>
              <a:gd name="connsiteY790" fmla="*/ 1787202 h 9517318"/>
              <a:gd name="connsiteX791" fmla="*/ 3414437 w 9518321"/>
              <a:gd name="connsiteY791" fmla="*/ 1738548 h 9517318"/>
              <a:gd name="connsiteX792" fmla="*/ 3432271 w 9518321"/>
              <a:gd name="connsiteY792" fmla="*/ 1717466 h 9517318"/>
              <a:gd name="connsiteX793" fmla="*/ 3357671 w 9518321"/>
              <a:gd name="connsiteY793" fmla="*/ 1642862 h 9517318"/>
              <a:gd name="connsiteX794" fmla="*/ 3369020 w 9518321"/>
              <a:gd name="connsiteY794" fmla="*/ 1654217 h 9517318"/>
              <a:gd name="connsiteX795" fmla="*/ 3375514 w 9518321"/>
              <a:gd name="connsiteY795" fmla="*/ 1680167 h 9517318"/>
              <a:gd name="connsiteX796" fmla="*/ 3349563 w 9518321"/>
              <a:gd name="connsiteY796" fmla="*/ 1667188 h 9517318"/>
              <a:gd name="connsiteX797" fmla="*/ 3349563 w 9518321"/>
              <a:gd name="connsiteY797" fmla="*/ 1647730 h 9517318"/>
              <a:gd name="connsiteX798" fmla="*/ 3357671 w 9518321"/>
              <a:gd name="connsiteY798" fmla="*/ 1642862 h 9517318"/>
              <a:gd name="connsiteX799" fmla="*/ 3956860 w 9518321"/>
              <a:gd name="connsiteY799" fmla="*/ 1635372 h 9517318"/>
              <a:gd name="connsiteX800" fmla="*/ 3925295 w 9518321"/>
              <a:gd name="connsiteY800" fmla="*/ 1682012 h 9517318"/>
              <a:gd name="connsiteX801" fmla="*/ 3838510 w 9518321"/>
              <a:gd name="connsiteY801" fmla="*/ 1815524 h 9517318"/>
              <a:gd name="connsiteX802" fmla="*/ 3835861 w 9518321"/>
              <a:gd name="connsiteY802" fmla="*/ 1822043 h 9517318"/>
              <a:gd name="connsiteX803" fmla="*/ 3836095 w 9518321"/>
              <a:gd name="connsiteY803" fmla="*/ 1822884 h 9517318"/>
              <a:gd name="connsiteX804" fmla="*/ 3852314 w 9518321"/>
              <a:gd name="connsiteY804" fmla="*/ 1874779 h 9517318"/>
              <a:gd name="connsiteX805" fmla="*/ 3868532 w 9518321"/>
              <a:gd name="connsiteY805" fmla="*/ 1920187 h 9517318"/>
              <a:gd name="connsiteX806" fmla="*/ 3875018 w 9518321"/>
              <a:gd name="connsiteY806" fmla="*/ 1946138 h 9517318"/>
              <a:gd name="connsiteX807" fmla="*/ 3878265 w 9518321"/>
              <a:gd name="connsiteY807" fmla="*/ 1981814 h 9517318"/>
              <a:gd name="connsiteX808" fmla="*/ 3862046 w 9518321"/>
              <a:gd name="connsiteY808" fmla="*/ 1952624 h 9517318"/>
              <a:gd name="connsiteX809" fmla="*/ 3821626 w 9518321"/>
              <a:gd name="connsiteY809" fmla="*/ 1857083 h 9517318"/>
              <a:gd name="connsiteX810" fmla="*/ 3816813 w 9518321"/>
              <a:gd name="connsiteY810" fmla="*/ 1868929 h 9517318"/>
              <a:gd name="connsiteX811" fmla="*/ 3809580 w 9518321"/>
              <a:gd name="connsiteY811" fmla="*/ 1913433 h 9517318"/>
              <a:gd name="connsiteX812" fmla="*/ 3796236 w 9518321"/>
              <a:gd name="connsiteY812" fmla="*/ 1949029 h 9517318"/>
              <a:gd name="connsiteX813" fmla="*/ 3791798 w 9518321"/>
              <a:gd name="connsiteY813" fmla="*/ 1960862 h 9517318"/>
              <a:gd name="connsiteX814" fmla="*/ 3813391 w 9518321"/>
              <a:gd name="connsiteY814" fmla="*/ 2001278 h 9517318"/>
              <a:gd name="connsiteX815" fmla="*/ 3881503 w 9518321"/>
              <a:gd name="connsiteY815" fmla="*/ 2049933 h 9517318"/>
              <a:gd name="connsiteX816" fmla="*/ 3926920 w 9518321"/>
              <a:gd name="connsiteY816" fmla="*/ 2069391 h 9517318"/>
              <a:gd name="connsiteX817" fmla="*/ 3983678 w 9518321"/>
              <a:gd name="connsiteY817" fmla="*/ 2100208 h 9517318"/>
              <a:gd name="connsiteX818" fmla="*/ 3990528 w 9518321"/>
              <a:gd name="connsiteY818" fmla="*/ 2098135 h 9517318"/>
              <a:gd name="connsiteX819" fmla="*/ 4011294 w 9518321"/>
              <a:gd name="connsiteY819" fmla="*/ 2062332 h 9517318"/>
              <a:gd name="connsiteX820" fmla="*/ 4014490 w 9518321"/>
              <a:gd name="connsiteY820" fmla="*/ 2020736 h 9517318"/>
              <a:gd name="connsiteX821" fmla="*/ 4034525 w 9518321"/>
              <a:gd name="connsiteY821" fmla="*/ 2022279 h 9517318"/>
              <a:gd name="connsiteX822" fmla="*/ 4128551 w 9518321"/>
              <a:gd name="connsiteY822" fmla="*/ 1860164 h 9517318"/>
              <a:gd name="connsiteX823" fmla="*/ 4119908 w 9518321"/>
              <a:gd name="connsiteY823" fmla="*/ 1844778 h 9517318"/>
              <a:gd name="connsiteX824" fmla="*/ 4063145 w 9518321"/>
              <a:gd name="connsiteY824" fmla="*/ 1751526 h 9517318"/>
              <a:gd name="connsiteX825" fmla="*/ 4030707 w 9518321"/>
              <a:gd name="connsiteY825" fmla="*/ 1732062 h 9517318"/>
              <a:gd name="connsiteX826" fmla="*/ 4050172 w 9518321"/>
              <a:gd name="connsiteY826" fmla="*/ 1783955 h 9517318"/>
              <a:gd name="connsiteX827" fmla="*/ 4069630 w 9518321"/>
              <a:gd name="connsiteY827" fmla="*/ 1900729 h 9517318"/>
              <a:gd name="connsiteX828" fmla="*/ 4050172 w 9518321"/>
              <a:gd name="connsiteY828" fmla="*/ 1874779 h 9517318"/>
              <a:gd name="connsiteX829" fmla="*/ 4001518 w 9518321"/>
              <a:gd name="connsiteY829" fmla="*/ 1748280 h 9517318"/>
              <a:gd name="connsiteX830" fmla="*/ 3965026 w 9518321"/>
              <a:gd name="connsiteY830" fmla="*/ 1663137 h 9517318"/>
              <a:gd name="connsiteX831" fmla="*/ 3748519 w 9518321"/>
              <a:gd name="connsiteY831" fmla="*/ 1564209 h 9517318"/>
              <a:gd name="connsiteX832" fmla="*/ 3758251 w 9518321"/>
              <a:gd name="connsiteY832" fmla="*/ 1566640 h 9517318"/>
              <a:gd name="connsiteX833" fmla="*/ 3758251 w 9518321"/>
              <a:gd name="connsiteY833" fmla="*/ 1589343 h 9517318"/>
              <a:gd name="connsiteX834" fmla="*/ 3745280 w 9518321"/>
              <a:gd name="connsiteY834" fmla="*/ 1576372 h 9517318"/>
              <a:gd name="connsiteX835" fmla="*/ 3748519 w 9518321"/>
              <a:gd name="connsiteY835" fmla="*/ 1564209 h 9517318"/>
              <a:gd name="connsiteX836" fmla="*/ 3978813 w 9518321"/>
              <a:gd name="connsiteY836" fmla="*/ 1492040 h 9517318"/>
              <a:gd name="connsiteX837" fmla="*/ 4017735 w 9518321"/>
              <a:gd name="connsiteY837" fmla="*/ 1498528 h 9517318"/>
              <a:gd name="connsiteX838" fmla="*/ 4079362 w 9518321"/>
              <a:gd name="connsiteY838" fmla="*/ 1550421 h 9517318"/>
              <a:gd name="connsiteX839" fmla="*/ 4121532 w 9518321"/>
              <a:gd name="connsiteY839" fmla="*/ 1608808 h 9517318"/>
              <a:gd name="connsiteX840" fmla="*/ 4102067 w 9518321"/>
              <a:gd name="connsiteY840" fmla="*/ 1615295 h 9517318"/>
              <a:gd name="connsiteX841" fmla="*/ 3998270 w 9518321"/>
              <a:gd name="connsiteY841" fmla="*/ 1511499 h 9517318"/>
              <a:gd name="connsiteX842" fmla="*/ 3978813 w 9518321"/>
              <a:gd name="connsiteY842" fmla="*/ 1492040 h 9517318"/>
              <a:gd name="connsiteX843" fmla="*/ 3505252 w 9518321"/>
              <a:gd name="connsiteY843" fmla="*/ 1407710 h 9517318"/>
              <a:gd name="connsiteX844" fmla="*/ 3537689 w 9518321"/>
              <a:gd name="connsiteY844" fmla="*/ 1498528 h 9517318"/>
              <a:gd name="connsiteX845" fmla="*/ 3492281 w 9518321"/>
              <a:gd name="connsiteY845" fmla="*/ 1427168 h 9517318"/>
              <a:gd name="connsiteX846" fmla="*/ 3505252 w 9518321"/>
              <a:gd name="connsiteY846" fmla="*/ 1407710 h 9517318"/>
              <a:gd name="connsiteX847" fmla="*/ 3114405 w 9518321"/>
              <a:gd name="connsiteY847" fmla="*/ 1344461 h 9517318"/>
              <a:gd name="connsiteX848" fmla="*/ 3129000 w 9518321"/>
              <a:gd name="connsiteY848" fmla="*/ 1355809 h 9517318"/>
              <a:gd name="connsiteX849" fmla="*/ 3200360 w 9518321"/>
              <a:gd name="connsiteY849" fmla="*/ 1466091 h 9517318"/>
              <a:gd name="connsiteX850" fmla="*/ 3174408 w 9518321"/>
              <a:gd name="connsiteY850" fmla="*/ 1440141 h 9517318"/>
              <a:gd name="connsiteX851" fmla="*/ 3132247 w 9518321"/>
              <a:gd name="connsiteY851" fmla="*/ 1388246 h 9517318"/>
              <a:gd name="connsiteX852" fmla="*/ 3109536 w 9518321"/>
              <a:gd name="connsiteY852" fmla="*/ 1349323 h 9517318"/>
              <a:gd name="connsiteX853" fmla="*/ 3114405 w 9518321"/>
              <a:gd name="connsiteY853" fmla="*/ 1344461 h 9517318"/>
              <a:gd name="connsiteX854" fmla="*/ 3660942 w 9518321"/>
              <a:gd name="connsiteY854" fmla="*/ 1336351 h 9517318"/>
              <a:gd name="connsiteX855" fmla="*/ 3696623 w 9518321"/>
              <a:gd name="connsiteY855" fmla="*/ 1397978 h 9517318"/>
              <a:gd name="connsiteX856" fmla="*/ 3725814 w 9518321"/>
              <a:gd name="connsiteY856" fmla="*/ 1472576 h 9517318"/>
              <a:gd name="connsiteX857" fmla="*/ 3699864 w 9518321"/>
              <a:gd name="connsiteY857" fmla="*/ 1453120 h 9517318"/>
              <a:gd name="connsiteX858" fmla="*/ 3660942 w 9518321"/>
              <a:gd name="connsiteY858" fmla="*/ 1336351 h 9517318"/>
              <a:gd name="connsiteX859" fmla="*/ 3818255 w 9518321"/>
              <a:gd name="connsiteY859" fmla="*/ 1315265 h 9517318"/>
              <a:gd name="connsiteX860" fmla="*/ 3862046 w 9518321"/>
              <a:gd name="connsiteY860" fmla="*/ 1349323 h 9517318"/>
              <a:gd name="connsiteX861" fmla="*/ 3894483 w 9518321"/>
              <a:gd name="connsiteY861" fmla="*/ 1407710 h 9517318"/>
              <a:gd name="connsiteX862" fmla="*/ 3951242 w 9518321"/>
              <a:gd name="connsiteY862" fmla="*/ 1535828 h 9517318"/>
              <a:gd name="connsiteX863" fmla="*/ 3965608 w 9518321"/>
              <a:gd name="connsiteY863" fmla="*/ 1559685 h 9517318"/>
              <a:gd name="connsiteX864" fmla="*/ 3967017 w 9518321"/>
              <a:gd name="connsiteY864" fmla="*/ 1560186 h 9517318"/>
              <a:gd name="connsiteX865" fmla="*/ 3968686 w 9518321"/>
              <a:gd name="connsiteY865" fmla="*/ 1564797 h 9517318"/>
              <a:gd name="connsiteX866" fmla="*/ 3997869 w 9518321"/>
              <a:gd name="connsiteY866" fmla="*/ 1613267 h 9517318"/>
              <a:gd name="connsiteX867" fmla="*/ 4056658 w 9518321"/>
              <a:gd name="connsiteY867" fmla="*/ 1699625 h 9517318"/>
              <a:gd name="connsiteX868" fmla="*/ 4082609 w 9518321"/>
              <a:gd name="connsiteY868" fmla="*/ 1738547 h 9517318"/>
              <a:gd name="connsiteX869" fmla="*/ 4115044 w 9518321"/>
              <a:gd name="connsiteY869" fmla="*/ 1790449 h 9517318"/>
              <a:gd name="connsiteX870" fmla="*/ 4139369 w 9518321"/>
              <a:gd name="connsiteY870" fmla="*/ 1822073 h 9517318"/>
              <a:gd name="connsiteX871" fmla="*/ 4145141 w 9518321"/>
              <a:gd name="connsiteY871" fmla="*/ 1831559 h 9517318"/>
              <a:gd name="connsiteX872" fmla="*/ 4398338 w 9518321"/>
              <a:gd name="connsiteY872" fmla="*/ 1395014 h 9517318"/>
              <a:gd name="connsiteX873" fmla="*/ 4776856 w 9518321"/>
              <a:gd name="connsiteY873" fmla="*/ 2047633 h 9517318"/>
              <a:gd name="connsiteX874" fmla="*/ 4780783 w 9518321"/>
              <a:gd name="connsiteY874" fmla="*/ 2049931 h 9517318"/>
              <a:gd name="connsiteX875" fmla="*/ 4809162 w 9518321"/>
              <a:gd name="connsiteY875" fmla="*/ 2056418 h 9517318"/>
              <a:gd name="connsiteX876" fmla="*/ 4861063 w 9518321"/>
              <a:gd name="connsiteY876" fmla="*/ 2030469 h 9517318"/>
              <a:gd name="connsiteX877" fmla="*/ 4899985 w 9518321"/>
              <a:gd name="connsiteY877" fmla="*/ 2004525 h 9517318"/>
              <a:gd name="connsiteX878" fmla="*/ 4925123 w 9518321"/>
              <a:gd name="connsiteY878" fmla="*/ 2019930 h 9517318"/>
              <a:gd name="connsiteX879" fmla="*/ 4942796 w 9518321"/>
              <a:gd name="connsiteY879" fmla="*/ 2054677 h 9517318"/>
              <a:gd name="connsiteX880" fmla="*/ 4948682 w 9518321"/>
              <a:gd name="connsiteY880" fmla="*/ 2031132 h 9517318"/>
              <a:gd name="connsiteX881" fmla="*/ 4969908 w 9518321"/>
              <a:gd name="connsiteY881" fmla="*/ 2002835 h 9517318"/>
              <a:gd name="connsiteX882" fmla="*/ 5026504 w 9518321"/>
              <a:gd name="connsiteY882" fmla="*/ 1981608 h 9517318"/>
              <a:gd name="connsiteX883" fmla="*/ 5090180 w 9518321"/>
              <a:gd name="connsiteY883" fmla="*/ 2038209 h 9517318"/>
              <a:gd name="connsiteX884" fmla="*/ 5061878 w 9518321"/>
              <a:gd name="connsiteY884" fmla="*/ 2094805 h 9517318"/>
              <a:gd name="connsiteX885" fmla="*/ 5005276 w 9518321"/>
              <a:gd name="connsiteY885" fmla="*/ 2123105 h 9517318"/>
              <a:gd name="connsiteX886" fmla="*/ 4970054 w 9518321"/>
              <a:gd name="connsiteY886" fmla="*/ 2111363 h 9517318"/>
              <a:gd name="connsiteX887" fmla="*/ 4970531 w 9518321"/>
              <a:gd name="connsiteY887" fmla="*/ 2112369 h 9517318"/>
              <a:gd name="connsiteX888" fmla="*/ 4990801 w 9518321"/>
              <a:gd name="connsiteY888" fmla="*/ 2127778 h 9517318"/>
              <a:gd name="connsiteX889" fmla="*/ 5010266 w 9518321"/>
              <a:gd name="connsiteY889" fmla="*/ 2160215 h 9517318"/>
              <a:gd name="connsiteX890" fmla="*/ 5081625 w 9518321"/>
              <a:gd name="connsiteY890" fmla="*/ 2173186 h 9517318"/>
              <a:gd name="connsiteX891" fmla="*/ 5237315 w 9518321"/>
              <a:gd name="connsiteY891" fmla="*/ 2095341 h 9517318"/>
              <a:gd name="connsiteX892" fmla="*/ 5243800 w 9518321"/>
              <a:gd name="connsiteY892" fmla="*/ 2134263 h 9517318"/>
              <a:gd name="connsiteX893" fmla="*/ 5224342 w 9518321"/>
              <a:gd name="connsiteY893" fmla="*/ 2153728 h 9517318"/>
              <a:gd name="connsiteX894" fmla="*/ 5198392 w 9518321"/>
              <a:gd name="connsiteY894" fmla="*/ 2186158 h 9517318"/>
              <a:gd name="connsiteX895" fmla="*/ 5211363 w 9518321"/>
              <a:gd name="connsiteY895" fmla="*/ 2192650 h 9517318"/>
              <a:gd name="connsiteX896" fmla="*/ 5253532 w 9518321"/>
              <a:gd name="connsiteY896" fmla="*/ 2189405 h 9517318"/>
              <a:gd name="connsiteX897" fmla="*/ 5308672 w 9518321"/>
              <a:gd name="connsiteY897" fmla="*/ 2186158 h 9517318"/>
              <a:gd name="connsiteX898" fmla="*/ 5360568 w 9518321"/>
              <a:gd name="connsiteY898" fmla="*/ 2199135 h 9517318"/>
              <a:gd name="connsiteX899" fmla="*/ 5457877 w 9518321"/>
              <a:gd name="connsiteY899" fmla="*/ 2225081 h 9517318"/>
              <a:gd name="connsiteX900" fmla="*/ 5535721 w 9518321"/>
              <a:gd name="connsiteY900" fmla="*/ 2234813 h 9517318"/>
              <a:gd name="connsiteX901" fmla="*/ 5548694 w 9518321"/>
              <a:gd name="connsiteY901" fmla="*/ 2296440 h 9517318"/>
              <a:gd name="connsiteX902" fmla="*/ 5581129 w 9518321"/>
              <a:gd name="connsiteY902" fmla="*/ 2387262 h 9517318"/>
              <a:gd name="connsiteX903" fmla="*/ 5607081 w 9518321"/>
              <a:gd name="connsiteY903" fmla="*/ 2458621 h 9517318"/>
              <a:gd name="connsiteX904" fmla="*/ 5613565 w 9518321"/>
              <a:gd name="connsiteY904" fmla="*/ 2533226 h 9517318"/>
              <a:gd name="connsiteX905" fmla="*/ 5639516 w 9518321"/>
              <a:gd name="connsiteY905" fmla="*/ 2601338 h 9517318"/>
              <a:gd name="connsiteX906" fmla="*/ 5639516 w 9518321"/>
              <a:gd name="connsiteY906" fmla="*/ 2620796 h 9517318"/>
              <a:gd name="connsiteX907" fmla="*/ 5629784 w 9518321"/>
              <a:gd name="connsiteY907" fmla="*/ 2672698 h 9517318"/>
              <a:gd name="connsiteX908" fmla="*/ 5626538 w 9518321"/>
              <a:gd name="connsiteY908" fmla="*/ 2705127 h 9517318"/>
              <a:gd name="connsiteX909" fmla="*/ 5613565 w 9518321"/>
              <a:gd name="connsiteY909" fmla="*/ 2731078 h 9517318"/>
              <a:gd name="connsiteX910" fmla="*/ 5607081 w 9518321"/>
              <a:gd name="connsiteY910" fmla="*/ 2750542 h 9517318"/>
              <a:gd name="connsiteX911" fmla="*/ 5607081 w 9518321"/>
              <a:gd name="connsiteY911" fmla="*/ 2766760 h 9517318"/>
              <a:gd name="connsiteX912" fmla="*/ 5590861 w 9518321"/>
              <a:gd name="connsiteY912" fmla="*/ 2789464 h 9517318"/>
              <a:gd name="connsiteX913" fmla="*/ 5581129 w 9518321"/>
              <a:gd name="connsiteY913" fmla="*/ 2808923 h 9517318"/>
              <a:gd name="connsiteX914" fmla="*/ 5574643 w 9518321"/>
              <a:gd name="connsiteY914" fmla="*/ 2834872 h 9517318"/>
              <a:gd name="connsiteX915" fmla="*/ 5535721 w 9518321"/>
              <a:gd name="connsiteY915" fmla="*/ 2909470 h 9517318"/>
              <a:gd name="connsiteX916" fmla="*/ 5517880 w 9518321"/>
              <a:gd name="connsiteY916" fmla="*/ 2971913 h 9517318"/>
              <a:gd name="connsiteX917" fmla="*/ 5517054 w 9518321"/>
              <a:gd name="connsiteY917" fmla="*/ 2991308 h 9517318"/>
              <a:gd name="connsiteX918" fmla="*/ 5521733 w 9518321"/>
              <a:gd name="connsiteY918" fmla="*/ 2986220 h 9517318"/>
              <a:gd name="connsiteX919" fmla="*/ 5585408 w 9518321"/>
              <a:gd name="connsiteY919" fmla="*/ 2950846 h 9517318"/>
              <a:gd name="connsiteX920" fmla="*/ 5568606 w 9518321"/>
              <a:gd name="connsiteY920" fmla="*/ 2983569 h 9517318"/>
              <a:gd name="connsiteX921" fmla="*/ 5528103 w 9518321"/>
              <a:gd name="connsiteY921" fmla="*/ 3028331 h 9517318"/>
              <a:gd name="connsiteX922" fmla="*/ 5534098 w 9518321"/>
              <a:gd name="connsiteY922" fmla="*/ 3037593 h 9517318"/>
              <a:gd name="connsiteX923" fmla="*/ 5574643 w 9518321"/>
              <a:gd name="connsiteY923" fmla="*/ 3068407 h 9517318"/>
              <a:gd name="connsiteX924" fmla="*/ 5658973 w 9518321"/>
              <a:gd name="connsiteY924" fmla="*/ 3100842 h 9517318"/>
              <a:gd name="connsiteX925" fmla="*/ 5704383 w 9518321"/>
              <a:gd name="connsiteY925" fmla="*/ 3123547 h 9517318"/>
              <a:gd name="connsiteX926" fmla="*/ 5769256 w 9518321"/>
              <a:gd name="connsiteY926" fmla="*/ 3133279 h 9517318"/>
              <a:gd name="connsiteX927" fmla="*/ 5899002 w 9518321"/>
              <a:gd name="connsiteY927" fmla="*/ 3087871 h 9517318"/>
              <a:gd name="connsiteX928" fmla="*/ 5989817 w 9518321"/>
              <a:gd name="connsiteY928" fmla="*/ 3081386 h 9517318"/>
              <a:gd name="connsiteX929" fmla="*/ 5937924 w 9518321"/>
              <a:gd name="connsiteY929" fmla="*/ 3130032 h 9517318"/>
              <a:gd name="connsiteX930" fmla="*/ 5866565 w 9518321"/>
              <a:gd name="connsiteY930" fmla="*/ 3165716 h 9517318"/>
              <a:gd name="connsiteX931" fmla="*/ 5824396 w 9518321"/>
              <a:gd name="connsiteY931" fmla="*/ 3191666 h 9517318"/>
              <a:gd name="connsiteX932" fmla="*/ 5775741 w 9518321"/>
              <a:gd name="connsiteY932" fmla="*/ 3204638 h 9517318"/>
              <a:gd name="connsiteX933" fmla="*/ 5723848 w 9518321"/>
              <a:gd name="connsiteY933" fmla="*/ 3178687 h 9517318"/>
              <a:gd name="connsiteX934" fmla="*/ 5665461 w 9518321"/>
              <a:gd name="connsiteY934" fmla="*/ 3146258 h 9517318"/>
              <a:gd name="connsiteX935" fmla="*/ 5633031 w 9518321"/>
              <a:gd name="connsiteY935" fmla="*/ 3120308 h 9517318"/>
              <a:gd name="connsiteX936" fmla="*/ 5597348 w 9518321"/>
              <a:gd name="connsiteY936" fmla="*/ 3123547 h 9517318"/>
              <a:gd name="connsiteX937" fmla="*/ 5581129 w 9518321"/>
              <a:gd name="connsiteY937" fmla="*/ 3146258 h 9517318"/>
              <a:gd name="connsiteX938" fmla="*/ 5626538 w 9518321"/>
              <a:gd name="connsiteY938" fmla="*/ 3211124 h 9517318"/>
              <a:gd name="connsiteX939" fmla="*/ 5652489 w 9518321"/>
              <a:gd name="connsiteY939" fmla="*/ 3227345 h 9517318"/>
              <a:gd name="connsiteX940" fmla="*/ 5646601 w 9518321"/>
              <a:gd name="connsiteY940" fmla="*/ 3245745 h 9517318"/>
              <a:gd name="connsiteX941" fmla="*/ 5658480 w 9518321"/>
              <a:gd name="connsiteY941" fmla="*/ 3251686 h 9517318"/>
              <a:gd name="connsiteX942" fmla="*/ 5661728 w 9518321"/>
              <a:gd name="connsiteY942" fmla="*/ 3279252 h 9517318"/>
              <a:gd name="connsiteX943" fmla="*/ 5645509 w 9518321"/>
              <a:gd name="connsiteY943" fmla="*/ 3310066 h 9517318"/>
              <a:gd name="connsiteX944" fmla="*/ 5632537 w 9518321"/>
              <a:gd name="connsiteY944" fmla="*/ 3290608 h 9517318"/>
              <a:gd name="connsiteX945" fmla="*/ 5635440 w 9518321"/>
              <a:gd name="connsiteY945" fmla="*/ 3263017 h 9517318"/>
              <a:gd name="connsiteX946" fmla="*/ 5626538 w 9518321"/>
              <a:gd name="connsiteY946" fmla="*/ 3275998 h 9517318"/>
              <a:gd name="connsiteX947" fmla="*/ 5555179 w 9518321"/>
              <a:gd name="connsiteY947" fmla="*/ 3327891 h 9517318"/>
              <a:gd name="connsiteX948" fmla="*/ 5530250 w 9518321"/>
              <a:gd name="connsiteY948" fmla="*/ 3346589 h 9517318"/>
              <a:gd name="connsiteX949" fmla="*/ 5589060 w 9518321"/>
              <a:gd name="connsiteY949" fmla="*/ 3447982 h 9517318"/>
              <a:gd name="connsiteX950" fmla="*/ 5594508 w 9518321"/>
              <a:gd name="connsiteY950" fmla="*/ 3450336 h 9517318"/>
              <a:gd name="connsiteX951" fmla="*/ 5639730 w 9518321"/>
              <a:gd name="connsiteY951" fmla="*/ 3463258 h 9517318"/>
              <a:gd name="connsiteX952" fmla="*/ 5634930 w 9518321"/>
              <a:gd name="connsiteY952" fmla="*/ 3424854 h 9517318"/>
              <a:gd name="connsiteX953" fmla="*/ 5698606 w 9518321"/>
              <a:gd name="connsiteY953" fmla="*/ 3311658 h 9517318"/>
              <a:gd name="connsiteX954" fmla="*/ 5749897 w 9518321"/>
              <a:gd name="connsiteY954" fmla="*/ 3286896 h 9517318"/>
              <a:gd name="connsiteX955" fmla="*/ 5776421 w 9518321"/>
              <a:gd name="connsiteY955" fmla="*/ 3297510 h 9517318"/>
              <a:gd name="connsiteX956" fmla="*/ 5808261 w 9518321"/>
              <a:gd name="connsiteY956" fmla="*/ 3332884 h 9517318"/>
              <a:gd name="connsiteX957" fmla="*/ 5847169 w 9518321"/>
              <a:gd name="connsiteY957" fmla="*/ 3361178 h 9517318"/>
              <a:gd name="connsiteX958" fmla="*/ 5831254 w 9518321"/>
              <a:gd name="connsiteY958" fmla="*/ 3485876 h 9517318"/>
              <a:gd name="connsiteX959" fmla="*/ 5828969 w 9518321"/>
              <a:gd name="connsiteY959" fmla="*/ 3488408 h 9517318"/>
              <a:gd name="connsiteX960" fmla="*/ 5840615 w 9518321"/>
              <a:gd name="connsiteY960" fmla="*/ 3490074 h 9517318"/>
              <a:gd name="connsiteX961" fmla="*/ 5853586 w 9518321"/>
              <a:gd name="connsiteY961" fmla="*/ 3519264 h 9517318"/>
              <a:gd name="connsiteX962" fmla="*/ 5821157 w 9518321"/>
              <a:gd name="connsiteY962" fmla="*/ 3535482 h 9517318"/>
              <a:gd name="connsiteX963" fmla="*/ 5793612 w 9518321"/>
              <a:gd name="connsiteY963" fmla="*/ 3527610 h 9517318"/>
              <a:gd name="connsiteX964" fmla="*/ 5790576 w 9518321"/>
              <a:gd name="connsiteY964" fmla="*/ 3530977 h 9517318"/>
              <a:gd name="connsiteX965" fmla="*/ 5712752 w 9518321"/>
              <a:gd name="connsiteY965" fmla="*/ 3566346 h 9517318"/>
              <a:gd name="connsiteX966" fmla="*/ 5684458 w 9518321"/>
              <a:gd name="connsiteY966" fmla="*/ 3538051 h 9517318"/>
              <a:gd name="connsiteX967" fmla="*/ 5656157 w 9518321"/>
              <a:gd name="connsiteY967" fmla="*/ 3495603 h 9517318"/>
              <a:gd name="connsiteX968" fmla="*/ 5648912 w 9518321"/>
              <a:gd name="connsiteY968" fmla="*/ 3482724 h 9517318"/>
              <a:gd name="connsiteX969" fmla="*/ 5633031 w 9518321"/>
              <a:gd name="connsiteY969" fmla="*/ 3480342 h 9517318"/>
              <a:gd name="connsiteX970" fmla="*/ 5605589 w 9518321"/>
              <a:gd name="connsiteY970" fmla="*/ 3476484 h 9517318"/>
              <a:gd name="connsiteX971" fmla="*/ 5672169 w 9518321"/>
              <a:gd name="connsiteY971" fmla="*/ 3591276 h 9517318"/>
              <a:gd name="connsiteX972" fmla="*/ 5695417 w 9518321"/>
              <a:gd name="connsiteY972" fmla="*/ 3578968 h 9517318"/>
              <a:gd name="connsiteX973" fmla="*/ 5767735 w 9518321"/>
              <a:gd name="connsiteY973" fmla="*/ 3568954 h 9517318"/>
              <a:gd name="connsiteX974" fmla="*/ 5990249 w 9518321"/>
              <a:gd name="connsiteY974" fmla="*/ 3702469 h 9517318"/>
              <a:gd name="connsiteX975" fmla="*/ 6023628 w 9518321"/>
              <a:gd name="connsiteY975" fmla="*/ 3769225 h 9517318"/>
              <a:gd name="connsiteX976" fmla="*/ 6025378 w 9518321"/>
              <a:gd name="connsiteY976" fmla="*/ 3778325 h 9517318"/>
              <a:gd name="connsiteX977" fmla="*/ 6032885 w 9518321"/>
              <a:gd name="connsiteY977" fmla="*/ 3776823 h 9517318"/>
              <a:gd name="connsiteX978" fmla="*/ 6073564 w 9518321"/>
              <a:gd name="connsiteY978" fmla="*/ 3799812 h 9517318"/>
              <a:gd name="connsiteX979" fmla="*/ 6087711 w 9518321"/>
              <a:gd name="connsiteY979" fmla="*/ 3835188 h 9517318"/>
              <a:gd name="connsiteX980" fmla="*/ 6063836 w 9518321"/>
              <a:gd name="connsiteY980" fmla="*/ 3860834 h 9517318"/>
              <a:gd name="connsiteX981" fmla="*/ 6025843 w 9518321"/>
              <a:gd name="connsiteY981" fmla="*/ 3871622 h 9517318"/>
              <a:gd name="connsiteX982" fmla="*/ 6019176 w 9518321"/>
              <a:gd name="connsiteY982" fmla="*/ 3904955 h 9517318"/>
              <a:gd name="connsiteX983" fmla="*/ 5972448 w 9518321"/>
              <a:gd name="connsiteY983" fmla="*/ 3960587 h 9517318"/>
              <a:gd name="connsiteX984" fmla="*/ 5942429 w 9518321"/>
              <a:gd name="connsiteY984" fmla="*/ 3973453 h 9517318"/>
              <a:gd name="connsiteX985" fmla="*/ 5981594 w 9518321"/>
              <a:gd name="connsiteY985" fmla="*/ 3983759 h 9517318"/>
              <a:gd name="connsiteX986" fmla="*/ 6059418 w 9518321"/>
              <a:gd name="connsiteY986" fmla="*/ 3962531 h 9517318"/>
              <a:gd name="connsiteX987" fmla="*/ 6186762 w 9518321"/>
              <a:gd name="connsiteY987" fmla="*/ 3893555 h 9517318"/>
              <a:gd name="connsiteX988" fmla="*/ 6219996 w 9518321"/>
              <a:gd name="connsiteY988" fmla="*/ 3882650 h 9517318"/>
              <a:gd name="connsiteX989" fmla="*/ 6212770 w 9518321"/>
              <a:gd name="connsiteY989" fmla="*/ 3818175 h 9517318"/>
              <a:gd name="connsiteX990" fmla="*/ 6239478 w 9518321"/>
              <a:gd name="connsiteY990" fmla="*/ 3729166 h 9517318"/>
              <a:gd name="connsiteX991" fmla="*/ 6461982 w 9518321"/>
              <a:gd name="connsiteY991" fmla="*/ 3622359 h 9517318"/>
              <a:gd name="connsiteX992" fmla="*/ 6546542 w 9518321"/>
              <a:gd name="connsiteY992" fmla="*/ 3635712 h 9517318"/>
              <a:gd name="connsiteX993" fmla="*/ 6619373 w 9518321"/>
              <a:gd name="connsiteY993" fmla="*/ 3674265 h 9517318"/>
              <a:gd name="connsiteX994" fmla="*/ 6636002 w 9518321"/>
              <a:gd name="connsiteY994" fmla="*/ 3665396 h 9517318"/>
              <a:gd name="connsiteX995" fmla="*/ 6696144 w 9518321"/>
              <a:gd name="connsiteY995" fmla="*/ 3637094 h 9517318"/>
              <a:gd name="connsiteX996" fmla="*/ 6752733 w 9518321"/>
              <a:gd name="connsiteY996" fmla="*/ 3637094 h 9517318"/>
              <a:gd name="connsiteX997" fmla="*/ 6788107 w 9518321"/>
              <a:gd name="connsiteY997" fmla="*/ 3679543 h 9517318"/>
              <a:gd name="connsiteX998" fmla="*/ 6692604 w 9518321"/>
              <a:gd name="connsiteY998" fmla="*/ 3772399 h 9517318"/>
              <a:gd name="connsiteX999" fmla="*/ 6684115 w 9518321"/>
              <a:gd name="connsiteY999" fmla="*/ 3776340 h 9517318"/>
              <a:gd name="connsiteX1000" fmla="*/ 6693413 w 9518321"/>
              <a:gd name="connsiteY1000" fmla="*/ 3818175 h 9517318"/>
              <a:gd name="connsiteX1001" fmla="*/ 6644455 w 9518321"/>
              <a:gd name="connsiteY1001" fmla="*/ 3911637 h 9517318"/>
              <a:gd name="connsiteX1002" fmla="*/ 6568789 w 9518321"/>
              <a:gd name="connsiteY1002" fmla="*/ 3996193 h 9517318"/>
              <a:gd name="connsiteX1003" fmla="*/ 6502041 w 9518321"/>
              <a:gd name="connsiteY1003" fmla="*/ 4018444 h 9517318"/>
              <a:gd name="connsiteX1004" fmla="*/ 6435294 w 9518321"/>
              <a:gd name="connsiteY1004" fmla="*/ 4013991 h 9517318"/>
              <a:gd name="connsiteX1005" fmla="*/ 6390789 w 9518321"/>
              <a:gd name="connsiteY1005" fmla="*/ 3996193 h 9517318"/>
              <a:gd name="connsiteX1006" fmla="*/ 6388579 w 9518321"/>
              <a:gd name="connsiteY1006" fmla="*/ 3997454 h 9517318"/>
              <a:gd name="connsiteX1007" fmla="*/ 6377773 w 9518321"/>
              <a:gd name="connsiteY1007" fmla="*/ 4040354 h 9517318"/>
              <a:gd name="connsiteX1008" fmla="*/ 6434376 w 9518321"/>
              <a:gd name="connsiteY1008" fmla="*/ 4118176 h 9517318"/>
              <a:gd name="connsiteX1009" fmla="*/ 6498045 w 9518321"/>
              <a:gd name="connsiteY1009" fmla="*/ 4160625 h 9517318"/>
              <a:gd name="connsiteX1010" fmla="*/ 6430836 w 9518321"/>
              <a:gd name="connsiteY1010" fmla="*/ 4241987 h 9517318"/>
              <a:gd name="connsiteX1011" fmla="*/ 6328253 w 9518321"/>
              <a:gd name="connsiteY1011" fmla="*/ 4316269 h 9517318"/>
              <a:gd name="connsiteX1012" fmla="*/ 6282266 w 9518321"/>
              <a:gd name="connsiteY1012" fmla="*/ 4355180 h 9517318"/>
              <a:gd name="connsiteX1013" fmla="*/ 6255043 w 9518321"/>
              <a:gd name="connsiteY1013" fmla="*/ 4397253 h 9517318"/>
              <a:gd name="connsiteX1014" fmla="*/ 6261787 w 9518321"/>
              <a:gd name="connsiteY1014" fmla="*/ 4395848 h 9517318"/>
              <a:gd name="connsiteX1015" fmla="*/ 6281246 w 9518321"/>
              <a:gd name="connsiteY1015" fmla="*/ 4409630 h 9517318"/>
              <a:gd name="connsiteX1016" fmla="*/ 6281246 w 9518321"/>
              <a:gd name="connsiteY1016" fmla="*/ 4458284 h 9517318"/>
              <a:gd name="connsiteX1017" fmla="*/ 6268275 w 9518321"/>
              <a:gd name="connsiteY1017" fmla="*/ 4510186 h 9517318"/>
              <a:gd name="connsiteX1018" fmla="*/ 6313682 w 9518321"/>
              <a:gd name="connsiteY1018" fmla="*/ 4555593 h 9517318"/>
              <a:gd name="connsiteX1019" fmla="*/ 6417477 w 9518321"/>
              <a:gd name="connsiteY1019" fmla="*/ 4601003 h 9517318"/>
              <a:gd name="connsiteX1020" fmla="*/ 6469372 w 9518321"/>
              <a:gd name="connsiteY1020" fmla="*/ 4588030 h 9517318"/>
              <a:gd name="connsiteX1021" fmla="*/ 6508294 w 9518321"/>
              <a:gd name="connsiteY1021" fmla="*/ 4529644 h 9517318"/>
              <a:gd name="connsiteX1022" fmla="*/ 6592631 w 9518321"/>
              <a:gd name="connsiteY1022" fmla="*/ 4471263 h 9517318"/>
              <a:gd name="connsiteX1023" fmla="*/ 6631553 w 9518321"/>
              <a:gd name="connsiteY1023" fmla="*/ 4490721 h 9517318"/>
              <a:gd name="connsiteX1024" fmla="*/ 6651011 w 9518321"/>
              <a:gd name="connsiteY1024" fmla="*/ 4503700 h 9517318"/>
              <a:gd name="connsiteX1025" fmla="*/ 6728856 w 9518321"/>
              <a:gd name="connsiteY1025" fmla="*/ 4526403 h 9517318"/>
              <a:gd name="connsiteX1026" fmla="*/ 6774270 w 9518321"/>
              <a:gd name="connsiteY1026" fmla="*/ 4581545 h 9517318"/>
              <a:gd name="connsiteX1027" fmla="*/ 6779517 w 9518321"/>
              <a:gd name="connsiteY1027" fmla="*/ 4599383 h 9517318"/>
              <a:gd name="connsiteX1028" fmla="*/ 6781040 w 9518321"/>
              <a:gd name="connsiteY1028" fmla="*/ 4599259 h 9517318"/>
              <a:gd name="connsiteX1029" fmla="*/ 6814360 w 9518321"/>
              <a:gd name="connsiteY1029" fmla="*/ 4599259 h 9517318"/>
              <a:gd name="connsiteX1030" fmla="*/ 6822599 w 9518321"/>
              <a:gd name="connsiteY1030" fmla="*/ 4592880 h 9517318"/>
              <a:gd name="connsiteX1031" fmla="*/ 6852601 w 9518321"/>
              <a:gd name="connsiteY1031" fmla="*/ 4586393 h 9517318"/>
              <a:gd name="connsiteX1032" fmla="*/ 6882534 w 9518321"/>
              <a:gd name="connsiteY1032" fmla="*/ 4600110 h 9517318"/>
              <a:gd name="connsiteX1033" fmla="*/ 6947292 w 9518321"/>
              <a:gd name="connsiteY1033" fmla="*/ 4605892 h 9517318"/>
              <a:gd name="connsiteX1034" fmla="*/ 7042802 w 9518321"/>
              <a:gd name="connsiteY1034" fmla="*/ 4620486 h 9517318"/>
              <a:gd name="connsiteX1035" fmla="*/ 7000355 w 9518321"/>
              <a:gd name="connsiteY1035" fmla="*/ 4639054 h 9517318"/>
              <a:gd name="connsiteX1036" fmla="*/ 6925200 w 9518321"/>
              <a:gd name="connsiteY1036" fmla="*/ 4659856 h 9517318"/>
              <a:gd name="connsiteX1037" fmla="*/ 6975369 w 9518321"/>
              <a:gd name="connsiteY1037" fmla="*/ 4665875 h 9517318"/>
              <a:gd name="connsiteX1038" fmla="*/ 7001312 w 9518321"/>
              <a:gd name="connsiteY1038" fmla="*/ 4672361 h 9517318"/>
              <a:gd name="connsiteX1039" fmla="*/ 6981855 w 9518321"/>
              <a:gd name="connsiteY1039" fmla="*/ 4691825 h 9517318"/>
              <a:gd name="connsiteX1040" fmla="*/ 6968882 w 9518321"/>
              <a:gd name="connsiteY1040" fmla="*/ 4698312 h 9517318"/>
              <a:gd name="connsiteX1041" fmla="*/ 6942933 w 9518321"/>
              <a:gd name="connsiteY1041" fmla="*/ 4750205 h 9517318"/>
              <a:gd name="connsiteX1042" fmla="*/ 6968882 w 9518321"/>
              <a:gd name="connsiteY1042" fmla="*/ 4795615 h 9517318"/>
              <a:gd name="connsiteX1043" fmla="*/ 7020777 w 9518321"/>
              <a:gd name="connsiteY1043" fmla="*/ 4769670 h 9517318"/>
              <a:gd name="connsiteX1044" fmla="*/ 7072678 w 9518321"/>
              <a:gd name="connsiteY1044" fmla="*/ 4721015 h 9517318"/>
              <a:gd name="connsiteX1045" fmla="*/ 7092137 w 9518321"/>
              <a:gd name="connsiteY1045" fmla="*/ 4691825 h 9517318"/>
              <a:gd name="connsiteX1046" fmla="*/ 7144030 w 9518321"/>
              <a:gd name="connsiteY1046" fmla="*/ 4724255 h 9517318"/>
              <a:gd name="connsiteX1047" fmla="*/ 7254312 w 9518321"/>
              <a:gd name="connsiteY1047" fmla="*/ 4685333 h 9517318"/>
              <a:gd name="connsiteX1048" fmla="*/ 7442444 w 9518321"/>
              <a:gd name="connsiteY1048" fmla="*/ 4613974 h 9517318"/>
              <a:gd name="connsiteX1049" fmla="*/ 7481360 w 9518321"/>
              <a:gd name="connsiteY1049" fmla="*/ 4588030 h 9517318"/>
              <a:gd name="connsiteX1050" fmla="*/ 7508933 w 9518321"/>
              <a:gd name="connsiteY1050" fmla="*/ 4579921 h 9517318"/>
              <a:gd name="connsiteX1051" fmla="*/ 7540270 w 9518321"/>
              <a:gd name="connsiteY1051" fmla="*/ 4562514 h 9517318"/>
              <a:gd name="connsiteX1052" fmla="*/ 7424834 w 9518321"/>
              <a:gd name="connsiteY1052" fmla="*/ 4570957 h 9517318"/>
              <a:gd name="connsiteX1053" fmla="*/ 7516364 w 9518321"/>
              <a:gd name="connsiteY1053" fmla="*/ 4549291 h 9517318"/>
              <a:gd name="connsiteX1054" fmla="*/ 7585782 w 9518321"/>
              <a:gd name="connsiteY1054" fmla="*/ 4535249 h 9517318"/>
              <a:gd name="connsiteX1055" fmla="*/ 7594887 w 9518321"/>
              <a:gd name="connsiteY1055" fmla="*/ 4529645 h 9517318"/>
              <a:gd name="connsiteX1056" fmla="*/ 7617591 w 9518321"/>
              <a:gd name="connsiteY1056" fmla="*/ 4516671 h 9517318"/>
              <a:gd name="connsiteX1057" fmla="*/ 7799231 w 9518321"/>
              <a:gd name="connsiteY1057" fmla="*/ 4406391 h 9517318"/>
              <a:gd name="connsiteX1058" fmla="*/ 7857617 w 9518321"/>
              <a:gd name="connsiteY1058" fmla="*/ 4373954 h 9517318"/>
              <a:gd name="connsiteX1059" fmla="*/ 7831668 w 9518321"/>
              <a:gd name="connsiteY1059" fmla="*/ 4412876 h 9517318"/>
              <a:gd name="connsiteX1060" fmla="*/ 7682463 w 9518321"/>
              <a:gd name="connsiteY1060" fmla="*/ 4516671 h 9517318"/>
              <a:gd name="connsiteX1061" fmla="*/ 7675360 w 9518321"/>
              <a:gd name="connsiteY1061" fmla="*/ 4523130 h 9517318"/>
              <a:gd name="connsiteX1062" fmla="*/ 7700750 w 9518321"/>
              <a:gd name="connsiteY1062" fmla="*/ 4521437 h 9517318"/>
              <a:gd name="connsiteX1063" fmla="*/ 7721977 w 9518321"/>
              <a:gd name="connsiteY1063" fmla="*/ 4528510 h 9517318"/>
              <a:gd name="connsiteX1064" fmla="*/ 7714897 w 9518321"/>
              <a:gd name="connsiteY1064" fmla="*/ 4549737 h 9517318"/>
              <a:gd name="connsiteX1065" fmla="*/ 7640067 w 9518321"/>
              <a:gd name="connsiteY1065" fmla="*/ 4555212 h 9517318"/>
              <a:gd name="connsiteX1066" fmla="*/ 7593263 w 9518321"/>
              <a:gd name="connsiteY1066" fmla="*/ 4597759 h 9517318"/>
              <a:gd name="connsiteX1067" fmla="*/ 7546232 w 9518321"/>
              <a:gd name="connsiteY1067" fmla="*/ 4633438 h 9517318"/>
              <a:gd name="connsiteX1068" fmla="*/ 7371079 w 9518321"/>
              <a:gd name="connsiteY1068" fmla="*/ 4905895 h 9517318"/>
              <a:gd name="connsiteX1069" fmla="*/ 7377571 w 9518321"/>
              <a:gd name="connsiteY1069" fmla="*/ 4980501 h 9517318"/>
              <a:gd name="connsiteX1070" fmla="*/ 7461903 w 9518321"/>
              <a:gd name="connsiteY1070" fmla="*/ 5003204 h 9517318"/>
              <a:gd name="connsiteX1071" fmla="*/ 7559211 w 9518321"/>
              <a:gd name="connsiteY1071" fmla="*/ 4990233 h 9517318"/>
              <a:gd name="connsiteX1072" fmla="*/ 7637056 w 9518321"/>
              <a:gd name="connsiteY1072" fmla="*/ 4990233 h 9517318"/>
              <a:gd name="connsiteX1073" fmla="*/ 7635968 w 9518321"/>
              <a:gd name="connsiteY1073" fmla="*/ 4997839 h 9517318"/>
              <a:gd name="connsiteX1074" fmla="*/ 7709659 w 9518321"/>
              <a:gd name="connsiteY1074" fmla="*/ 4961361 h 9517318"/>
              <a:gd name="connsiteX1075" fmla="*/ 7823698 w 9518321"/>
              <a:gd name="connsiteY1075" fmla="*/ 4945315 h 9517318"/>
              <a:gd name="connsiteX1076" fmla="*/ 7757765 w 9518321"/>
              <a:gd name="connsiteY1076" fmla="*/ 5028763 h 9517318"/>
              <a:gd name="connsiteX1077" fmla="*/ 7577777 w 9518321"/>
              <a:gd name="connsiteY1077" fmla="*/ 5128263 h 9517318"/>
              <a:gd name="connsiteX1078" fmla="*/ 7570298 w 9518321"/>
              <a:gd name="connsiteY1078" fmla="*/ 5133491 h 9517318"/>
              <a:gd name="connsiteX1079" fmla="*/ 7573804 w 9518321"/>
              <a:gd name="connsiteY1079" fmla="*/ 5136189 h 9517318"/>
              <a:gd name="connsiteX1080" fmla="*/ 7624077 w 9518321"/>
              <a:gd name="connsiteY1080" fmla="*/ 5184843 h 9517318"/>
              <a:gd name="connsiteX1081" fmla="*/ 7721386 w 9518321"/>
              <a:gd name="connsiteY1081" fmla="*/ 5139436 h 9517318"/>
              <a:gd name="connsiteX1082" fmla="*/ 7705168 w 9518321"/>
              <a:gd name="connsiteY1082" fmla="*/ 5158894 h 9517318"/>
              <a:gd name="connsiteX1083" fmla="*/ 7663005 w 9518321"/>
              <a:gd name="connsiteY1083" fmla="*/ 5184843 h 9517318"/>
              <a:gd name="connsiteX1084" fmla="*/ 7617591 w 9518321"/>
              <a:gd name="connsiteY1084" fmla="*/ 5197816 h 9517318"/>
              <a:gd name="connsiteX1085" fmla="*/ 7517042 w 9518321"/>
              <a:gd name="connsiteY1085" fmla="*/ 5239985 h 9517318"/>
              <a:gd name="connsiteX1086" fmla="*/ 7473751 w 9518321"/>
              <a:gd name="connsiteY1086" fmla="*/ 5275680 h 9517318"/>
              <a:gd name="connsiteX1087" fmla="*/ 7507082 w 9518321"/>
              <a:gd name="connsiteY1087" fmla="*/ 5284622 h 9517318"/>
              <a:gd name="connsiteX1088" fmla="*/ 7523877 w 9518321"/>
              <a:gd name="connsiteY1088" fmla="*/ 5292580 h 9517318"/>
              <a:gd name="connsiteX1089" fmla="*/ 7536775 w 9518321"/>
              <a:gd name="connsiteY1089" fmla="*/ 5304589 h 9517318"/>
              <a:gd name="connsiteX1090" fmla="*/ 7542181 w 9518321"/>
              <a:gd name="connsiteY1090" fmla="*/ 5299181 h 9517318"/>
              <a:gd name="connsiteX1091" fmla="*/ 7565696 w 9518321"/>
              <a:gd name="connsiteY1091" fmla="*/ 5288640 h 9517318"/>
              <a:gd name="connsiteX1092" fmla="*/ 7812210 w 9518321"/>
              <a:gd name="connsiteY1092" fmla="*/ 5217280 h 9517318"/>
              <a:gd name="connsiteX1093" fmla="*/ 7818695 w 9518321"/>
              <a:gd name="connsiteY1093" fmla="*/ 5217280 h 9517318"/>
              <a:gd name="connsiteX1094" fmla="*/ 7695436 w 9518321"/>
              <a:gd name="connsiteY1094" fmla="*/ 5262688 h 9517318"/>
              <a:gd name="connsiteX1095" fmla="*/ 7643541 w 9518321"/>
              <a:gd name="connsiteY1095" fmla="*/ 5278907 h 9517318"/>
              <a:gd name="connsiteX1096" fmla="*/ 7598133 w 9518321"/>
              <a:gd name="connsiteY1096" fmla="*/ 5295125 h 9517318"/>
              <a:gd name="connsiteX1097" fmla="*/ 7572182 w 9518321"/>
              <a:gd name="connsiteY1097" fmla="*/ 5301611 h 9517318"/>
              <a:gd name="connsiteX1098" fmla="*/ 7537015 w 9518321"/>
              <a:gd name="connsiteY1098" fmla="*/ 5304811 h 9517318"/>
              <a:gd name="connsiteX1099" fmla="*/ 7549528 w 9518321"/>
              <a:gd name="connsiteY1099" fmla="*/ 5316459 h 9517318"/>
              <a:gd name="connsiteX1100" fmla="*/ 7584019 w 9518321"/>
              <a:gd name="connsiteY1100" fmla="*/ 5359790 h 9517318"/>
              <a:gd name="connsiteX1101" fmla="*/ 7611651 w 9518321"/>
              <a:gd name="connsiteY1101" fmla="*/ 5402495 h 9517318"/>
              <a:gd name="connsiteX1102" fmla="*/ 7630562 w 9518321"/>
              <a:gd name="connsiteY1102" fmla="*/ 5405407 h 9517318"/>
              <a:gd name="connsiteX1103" fmla="*/ 7620833 w 9518321"/>
              <a:gd name="connsiteY1103" fmla="*/ 5414323 h 9517318"/>
              <a:gd name="connsiteX1104" fmla="*/ 7616957 w 9518321"/>
              <a:gd name="connsiteY1104" fmla="*/ 5416155 h 9517318"/>
              <a:gd name="connsiteX1105" fmla="*/ 7622934 w 9518321"/>
              <a:gd name="connsiteY1105" fmla="*/ 5434079 h 9517318"/>
              <a:gd name="connsiteX1106" fmla="*/ 7566332 w 9518321"/>
              <a:gd name="connsiteY1106" fmla="*/ 5547277 h 9517318"/>
              <a:gd name="connsiteX1107" fmla="*/ 7506194 w 9518321"/>
              <a:gd name="connsiteY1107" fmla="*/ 5579110 h 9517318"/>
              <a:gd name="connsiteX1108" fmla="*/ 7478036 w 9518321"/>
              <a:gd name="connsiteY1108" fmla="*/ 5583556 h 9517318"/>
              <a:gd name="connsiteX1109" fmla="*/ 7486226 w 9518321"/>
              <a:gd name="connsiteY1109" fmla="*/ 5608129 h 9517318"/>
              <a:gd name="connsiteX1110" fmla="*/ 7520282 w 9518321"/>
              <a:gd name="connsiteY1110" fmla="*/ 5619483 h 9517318"/>
              <a:gd name="connsiteX1111" fmla="*/ 7766794 w 9518321"/>
              <a:gd name="connsiteY1111" fmla="*/ 5489737 h 9517318"/>
              <a:gd name="connsiteX1112" fmla="*/ 7786258 w 9518321"/>
              <a:gd name="connsiteY1112" fmla="*/ 5457300 h 9517318"/>
              <a:gd name="connsiteX1113" fmla="*/ 7734365 w 9518321"/>
              <a:gd name="connsiteY1113" fmla="*/ 5476765 h 9517318"/>
              <a:gd name="connsiteX1114" fmla="*/ 7617591 w 9518321"/>
              <a:gd name="connsiteY1114" fmla="*/ 5496223 h 9517318"/>
              <a:gd name="connsiteX1115" fmla="*/ 7643541 w 9518321"/>
              <a:gd name="connsiteY1115" fmla="*/ 5476765 h 9517318"/>
              <a:gd name="connsiteX1116" fmla="*/ 7770041 w 9518321"/>
              <a:gd name="connsiteY1116" fmla="*/ 5428110 h 9517318"/>
              <a:gd name="connsiteX1117" fmla="*/ 7896540 w 9518321"/>
              <a:gd name="connsiteY1117" fmla="*/ 5379455 h 9517318"/>
              <a:gd name="connsiteX1118" fmla="*/ 7951680 w 9518321"/>
              <a:gd name="connsiteY1118" fmla="*/ 5369723 h 9517318"/>
              <a:gd name="connsiteX1119" fmla="*/ 8013307 w 9518321"/>
              <a:gd name="connsiteY1119" fmla="*/ 5337288 h 9517318"/>
              <a:gd name="connsiteX1120" fmla="*/ 8065200 w 9518321"/>
              <a:gd name="connsiteY1120" fmla="*/ 5308098 h 9517318"/>
              <a:gd name="connsiteX1121" fmla="*/ 8149539 w 9518321"/>
              <a:gd name="connsiteY1121" fmla="*/ 5256203 h 9517318"/>
              <a:gd name="connsiteX1122" fmla="*/ 8188461 w 9518321"/>
              <a:gd name="connsiteY1122" fmla="*/ 5230253 h 9517318"/>
              <a:gd name="connsiteX1123" fmla="*/ 8203055 w 9518321"/>
              <a:gd name="connsiteY1123" fmla="*/ 5244847 h 9517318"/>
              <a:gd name="connsiteX1124" fmla="*/ 8168997 w 9518321"/>
              <a:gd name="connsiteY1124" fmla="*/ 5288640 h 9517318"/>
              <a:gd name="connsiteX1125" fmla="*/ 8110610 w 9518321"/>
              <a:gd name="connsiteY1125" fmla="*/ 5321075 h 9517318"/>
              <a:gd name="connsiteX1126" fmla="*/ 7818695 w 9518321"/>
              <a:gd name="connsiteY1126" fmla="*/ 5483252 h 9517318"/>
              <a:gd name="connsiteX1127" fmla="*/ 7779773 w 9518321"/>
              <a:gd name="connsiteY1127" fmla="*/ 5509201 h 9517318"/>
              <a:gd name="connsiteX1128" fmla="*/ 7727871 w 9518321"/>
              <a:gd name="connsiteY1128" fmla="*/ 5541638 h 9517318"/>
              <a:gd name="connsiteX1129" fmla="*/ 7640294 w 9518321"/>
              <a:gd name="connsiteY1129" fmla="*/ 5600019 h 9517318"/>
              <a:gd name="connsiteX1130" fmla="*/ 7552487 w 9518321"/>
              <a:gd name="connsiteY1130" fmla="*/ 5656121 h 9517318"/>
              <a:gd name="connsiteX1131" fmla="*/ 7558552 w 9518321"/>
              <a:gd name="connsiteY1131" fmla="*/ 5655870 h 9517318"/>
              <a:gd name="connsiteX1132" fmla="*/ 7574219 w 9518321"/>
              <a:gd name="connsiteY1132" fmla="*/ 5658058 h 9517318"/>
              <a:gd name="connsiteX1133" fmla="*/ 7519849 w 9518321"/>
              <a:gd name="connsiteY1133" fmla="*/ 5677484 h 9517318"/>
              <a:gd name="connsiteX1134" fmla="*/ 7487038 w 9518321"/>
              <a:gd name="connsiteY1134" fmla="*/ 5703004 h 9517318"/>
              <a:gd name="connsiteX1135" fmla="*/ 7474873 w 9518321"/>
              <a:gd name="connsiteY1135" fmla="*/ 5716786 h 9517318"/>
              <a:gd name="connsiteX1136" fmla="*/ 7455415 w 9518321"/>
              <a:gd name="connsiteY1136" fmla="*/ 5755708 h 9517318"/>
              <a:gd name="connsiteX1137" fmla="*/ 7435950 w 9518321"/>
              <a:gd name="connsiteY1137" fmla="*/ 5853017 h 9517318"/>
              <a:gd name="connsiteX1138" fmla="*/ 7468387 w 9518321"/>
              <a:gd name="connsiteY1138" fmla="*/ 5976270 h 9517318"/>
              <a:gd name="connsiteX1139" fmla="*/ 7494338 w 9518321"/>
              <a:gd name="connsiteY1139" fmla="*/ 5963298 h 9517318"/>
              <a:gd name="connsiteX1140" fmla="*/ 7526774 w 9518321"/>
              <a:gd name="connsiteY1140" fmla="*/ 5969785 h 9517318"/>
              <a:gd name="connsiteX1141" fmla="*/ 7513795 w 9518321"/>
              <a:gd name="connsiteY1141" fmla="*/ 5989243 h 9517318"/>
              <a:gd name="connsiteX1142" fmla="*/ 7500825 w 9518321"/>
              <a:gd name="connsiteY1142" fmla="*/ 5989243 h 9517318"/>
              <a:gd name="connsiteX1143" fmla="*/ 7487852 w 9518321"/>
              <a:gd name="connsiteY1143" fmla="*/ 5995734 h 9517318"/>
              <a:gd name="connsiteX1144" fmla="*/ 7500825 w 9518321"/>
              <a:gd name="connsiteY1144" fmla="*/ 6021678 h 9517318"/>
              <a:gd name="connsiteX1145" fmla="*/ 7497584 w 9518321"/>
              <a:gd name="connsiteY1145" fmla="*/ 6057362 h 9517318"/>
              <a:gd name="connsiteX1146" fmla="*/ 7500825 w 9518321"/>
              <a:gd name="connsiteY1146" fmla="*/ 6099529 h 9517318"/>
              <a:gd name="connsiteX1147" fmla="*/ 7513795 w 9518321"/>
              <a:gd name="connsiteY1147" fmla="*/ 6125474 h 9517318"/>
              <a:gd name="connsiteX1148" fmla="*/ 7487852 w 9518321"/>
              <a:gd name="connsiteY1148" fmla="*/ 6174129 h 9517318"/>
              <a:gd name="connsiteX1149" fmla="*/ 7468389 w 9518321"/>
              <a:gd name="connsiteY1149" fmla="*/ 6207377 h 9517318"/>
              <a:gd name="connsiteX1150" fmla="*/ 7468274 w 9518321"/>
              <a:gd name="connsiteY1150" fmla="*/ 6207881 h 9517318"/>
              <a:gd name="connsiteX1151" fmla="*/ 7507807 w 9518321"/>
              <a:gd name="connsiteY1151" fmla="*/ 6191864 h 9517318"/>
              <a:gd name="connsiteX1152" fmla="*/ 7653370 w 9518321"/>
              <a:gd name="connsiteY1152" fmla="*/ 6167430 h 9517318"/>
              <a:gd name="connsiteX1153" fmla="*/ 7731170 w 9518321"/>
              <a:gd name="connsiteY1153" fmla="*/ 6216603 h 9517318"/>
              <a:gd name="connsiteX1154" fmla="*/ 7712411 w 9518321"/>
              <a:gd name="connsiteY1154" fmla="*/ 6293853 h 9517318"/>
              <a:gd name="connsiteX1155" fmla="*/ 7586348 w 9518321"/>
              <a:gd name="connsiteY1155" fmla="*/ 6327392 h 9517318"/>
              <a:gd name="connsiteX1156" fmla="*/ 7538253 w 9518321"/>
              <a:gd name="connsiteY1156" fmla="*/ 6328679 h 9517318"/>
              <a:gd name="connsiteX1157" fmla="*/ 7512080 w 9518321"/>
              <a:gd name="connsiteY1157" fmla="*/ 6329376 h 9517318"/>
              <a:gd name="connsiteX1158" fmla="*/ 7498391 w 9518321"/>
              <a:gd name="connsiteY1158" fmla="*/ 6351715 h 9517318"/>
              <a:gd name="connsiteX1159" fmla="*/ 7452170 w 9518321"/>
              <a:gd name="connsiteY1159" fmla="*/ 6375226 h 9517318"/>
              <a:gd name="connsiteX1160" fmla="*/ 7390543 w 9518321"/>
              <a:gd name="connsiteY1160" fmla="*/ 6417395 h 9517318"/>
              <a:gd name="connsiteX1161" fmla="*/ 7358106 w 9518321"/>
              <a:gd name="connsiteY1161" fmla="*/ 6436860 h 9517318"/>
              <a:gd name="connsiteX1162" fmla="*/ 7330589 w 9518321"/>
              <a:gd name="connsiteY1162" fmla="*/ 6450619 h 9517318"/>
              <a:gd name="connsiteX1163" fmla="*/ 7402329 w 9518321"/>
              <a:gd name="connsiteY1163" fmla="*/ 6574308 h 9517318"/>
              <a:gd name="connsiteX1164" fmla="*/ 7421513 w 9518321"/>
              <a:gd name="connsiteY1164" fmla="*/ 6570361 h 9517318"/>
              <a:gd name="connsiteX1165" fmla="*/ 7455216 w 9518321"/>
              <a:gd name="connsiteY1165" fmla="*/ 6580648 h 9517318"/>
              <a:gd name="connsiteX1166" fmla="*/ 7460328 w 9518321"/>
              <a:gd name="connsiteY1166" fmla="*/ 6635668 h 9517318"/>
              <a:gd name="connsiteX1167" fmla="*/ 7445175 w 9518321"/>
              <a:gd name="connsiteY1167" fmla="*/ 6648184 h 9517318"/>
              <a:gd name="connsiteX1168" fmla="*/ 7736793 w 9518321"/>
              <a:gd name="connsiteY1168" fmla="*/ 7150974 h 9517318"/>
              <a:gd name="connsiteX1169" fmla="*/ 7774860 w 9518321"/>
              <a:gd name="connsiteY1169" fmla="*/ 7152291 h 9517318"/>
              <a:gd name="connsiteX1170" fmla="*/ 7914775 w 9518321"/>
              <a:gd name="connsiteY1170" fmla="*/ 7111097 h 9517318"/>
              <a:gd name="connsiteX1171" fmla="*/ 8115169 w 9518321"/>
              <a:gd name="connsiteY1171" fmla="*/ 7094303 h 9517318"/>
              <a:gd name="connsiteX1172" fmla="*/ 8200822 w 9518321"/>
              <a:gd name="connsiteY1172" fmla="*/ 7281939 h 9517318"/>
              <a:gd name="connsiteX1173" fmla="*/ 8173876 w 9518321"/>
              <a:gd name="connsiteY1173" fmla="*/ 7383600 h 9517318"/>
              <a:gd name="connsiteX1174" fmla="*/ 7930483 w 9518321"/>
              <a:gd name="connsiteY1174" fmla="*/ 7388016 h 9517318"/>
              <a:gd name="connsiteX1175" fmla="*/ 7857224 w 9518321"/>
              <a:gd name="connsiteY1175" fmla="*/ 7294744 h 9517318"/>
              <a:gd name="connsiteX1176" fmla="*/ 7834630 w 9518321"/>
              <a:gd name="connsiteY1176" fmla="*/ 7227711 h 9517318"/>
              <a:gd name="connsiteX1177" fmla="*/ 7804565 w 9518321"/>
              <a:gd name="connsiteY1177" fmla="*/ 7219923 h 9517318"/>
              <a:gd name="connsiteX1178" fmla="*/ 7774899 w 9518321"/>
              <a:gd name="connsiteY1178" fmla="*/ 7216675 h 9517318"/>
              <a:gd name="connsiteX1179" fmla="*/ 7986151 w 9518321"/>
              <a:gd name="connsiteY1179" fmla="*/ 7580900 h 9517318"/>
              <a:gd name="connsiteX1180" fmla="*/ 7271105 w 9518321"/>
              <a:gd name="connsiteY1180" fmla="*/ 7580900 h 9517318"/>
              <a:gd name="connsiteX1181" fmla="*/ 7342070 w 9518321"/>
              <a:gd name="connsiteY1181" fmla="*/ 7644619 h 9517318"/>
              <a:gd name="connsiteX1182" fmla="*/ 7485288 w 9518321"/>
              <a:gd name="connsiteY1182" fmla="*/ 7785972 h 9517318"/>
              <a:gd name="connsiteX1183" fmla="*/ 7579859 w 9518321"/>
              <a:gd name="connsiteY1183" fmla="*/ 7898186 h 9517318"/>
              <a:gd name="connsiteX1184" fmla="*/ 7670422 w 9518321"/>
              <a:gd name="connsiteY1184" fmla="*/ 8016221 h 9517318"/>
              <a:gd name="connsiteX1185" fmla="*/ 7518463 w 9518321"/>
              <a:gd name="connsiteY1185" fmla="*/ 7937542 h 9517318"/>
              <a:gd name="connsiteX1186" fmla="*/ 7442674 w 9518321"/>
              <a:gd name="connsiteY1186" fmla="*/ 7885454 h 9517318"/>
              <a:gd name="connsiteX1187" fmla="*/ 7312936 w 9518321"/>
              <a:gd name="connsiteY1187" fmla="*/ 7761950 h 9517318"/>
              <a:gd name="connsiteX1188" fmla="*/ 7155872 w 9518321"/>
              <a:gd name="connsiteY1188" fmla="*/ 7628256 h 9517318"/>
              <a:gd name="connsiteX1189" fmla="*/ 7076269 w 9518321"/>
              <a:gd name="connsiteY1189" fmla="*/ 7580900 h 9517318"/>
              <a:gd name="connsiteX1190" fmla="*/ 6961486 w 9518321"/>
              <a:gd name="connsiteY1190" fmla="*/ 7580900 h 9517318"/>
              <a:gd name="connsiteX1191" fmla="*/ 6933883 w 9518321"/>
              <a:gd name="connsiteY1191" fmla="*/ 7610889 h 9517318"/>
              <a:gd name="connsiteX1192" fmla="*/ 6895365 w 9518321"/>
              <a:gd name="connsiteY1192" fmla="*/ 7732505 h 9517318"/>
              <a:gd name="connsiteX1193" fmla="*/ 6909233 w 9518321"/>
              <a:gd name="connsiteY1193" fmla="*/ 7862215 h 9517318"/>
              <a:gd name="connsiteX1194" fmla="*/ 6951701 w 9518321"/>
              <a:gd name="connsiteY1194" fmla="*/ 7981537 h 9517318"/>
              <a:gd name="connsiteX1195" fmla="*/ 6961006 w 9518321"/>
              <a:gd name="connsiteY1195" fmla="*/ 8086658 h 9517318"/>
              <a:gd name="connsiteX1196" fmla="*/ 6884492 w 9518321"/>
              <a:gd name="connsiteY1196" fmla="*/ 8085578 h 9517318"/>
              <a:gd name="connsiteX1197" fmla="*/ 6793766 w 9518321"/>
              <a:gd name="connsiteY1197" fmla="*/ 8117656 h 9517318"/>
              <a:gd name="connsiteX1198" fmla="*/ 6859768 w 9518321"/>
              <a:gd name="connsiteY1198" fmla="*/ 8446306 h 9517318"/>
              <a:gd name="connsiteX1199" fmla="*/ 6927572 w 9518321"/>
              <a:gd name="connsiteY1199" fmla="*/ 8647424 h 9517318"/>
              <a:gd name="connsiteX1200" fmla="*/ 6874375 w 9518321"/>
              <a:gd name="connsiteY1200" fmla="*/ 8662370 h 9517318"/>
              <a:gd name="connsiteX1201" fmla="*/ 6827740 w 9518321"/>
              <a:gd name="connsiteY1201" fmla="*/ 8630318 h 9517318"/>
              <a:gd name="connsiteX1202" fmla="*/ 6794204 w 9518321"/>
              <a:gd name="connsiteY1202" fmla="*/ 8572932 h 9517318"/>
              <a:gd name="connsiteX1203" fmla="*/ 6766505 w 9518321"/>
              <a:gd name="connsiteY1203" fmla="*/ 8519554 h 9517318"/>
              <a:gd name="connsiteX1204" fmla="*/ 6736434 w 9518321"/>
              <a:gd name="connsiteY1204" fmla="*/ 8425920 h 9517318"/>
              <a:gd name="connsiteX1205" fmla="*/ 6694881 w 9518321"/>
              <a:gd name="connsiteY1205" fmla="*/ 8311514 h 9517318"/>
              <a:gd name="connsiteX1206" fmla="*/ 6625454 w 9518321"/>
              <a:gd name="connsiteY1206" fmla="*/ 8225172 h 9517318"/>
              <a:gd name="connsiteX1207" fmla="*/ 6487321 w 9518321"/>
              <a:gd name="connsiteY1207" fmla="*/ 8001475 h 9517318"/>
              <a:gd name="connsiteX1208" fmla="*/ 6435207 w 9518321"/>
              <a:gd name="connsiteY1208" fmla="*/ 7939902 h 9517318"/>
              <a:gd name="connsiteX1209" fmla="*/ 6369795 w 9518321"/>
              <a:gd name="connsiteY1209" fmla="*/ 7916407 h 9517318"/>
              <a:gd name="connsiteX1210" fmla="*/ 6323347 w 9518321"/>
              <a:gd name="connsiteY1210" fmla="*/ 7940288 h 9517318"/>
              <a:gd name="connsiteX1211" fmla="*/ 6385846 w 9518321"/>
              <a:gd name="connsiteY1211" fmla="*/ 8030452 h 9517318"/>
              <a:gd name="connsiteX1212" fmla="*/ 6438510 w 9518321"/>
              <a:gd name="connsiteY1212" fmla="*/ 8122448 h 9517318"/>
              <a:gd name="connsiteX1213" fmla="*/ 6406815 w 9518321"/>
              <a:gd name="connsiteY1213" fmla="*/ 8143588 h 9517318"/>
              <a:gd name="connsiteX1214" fmla="*/ 6303690 w 9518321"/>
              <a:gd name="connsiteY1214" fmla="*/ 8081297 h 9517318"/>
              <a:gd name="connsiteX1215" fmla="*/ 6245748 w 9518321"/>
              <a:gd name="connsiteY1215" fmla="*/ 8015717 h 9517318"/>
              <a:gd name="connsiteX1216" fmla="*/ 6094533 w 9518321"/>
              <a:gd name="connsiteY1216" fmla="*/ 8023398 h 9517318"/>
              <a:gd name="connsiteX1217" fmla="*/ 5803772 w 9518321"/>
              <a:gd name="connsiteY1217" fmla="*/ 8046758 h 9517318"/>
              <a:gd name="connsiteX1218" fmla="*/ 5755860 w 9518321"/>
              <a:gd name="connsiteY1218" fmla="*/ 8035290 h 9517318"/>
              <a:gd name="connsiteX1219" fmla="*/ 5736736 w 9518321"/>
              <a:gd name="connsiteY1219" fmla="*/ 8069366 h 9517318"/>
              <a:gd name="connsiteX1220" fmla="*/ 5679913 w 9518321"/>
              <a:gd name="connsiteY1220" fmla="*/ 8202000 h 9517318"/>
              <a:gd name="connsiteX1221" fmla="*/ 5552746 w 9518321"/>
              <a:gd name="connsiteY1221" fmla="*/ 8174691 h 9517318"/>
              <a:gd name="connsiteX1222" fmla="*/ 5527235 w 9518321"/>
              <a:gd name="connsiteY1222" fmla="*/ 8174332 h 9517318"/>
              <a:gd name="connsiteX1223" fmla="*/ 5507584 w 9518321"/>
              <a:gd name="connsiteY1223" fmla="*/ 8315347 h 9517318"/>
              <a:gd name="connsiteX1224" fmla="*/ 5509042 w 9518321"/>
              <a:gd name="connsiteY1224" fmla="*/ 8350689 h 9517318"/>
              <a:gd name="connsiteX1225" fmla="*/ 5518353 w 9518321"/>
              <a:gd name="connsiteY1225" fmla="*/ 8455804 h 9517318"/>
              <a:gd name="connsiteX1226" fmla="*/ 5523656 w 9518321"/>
              <a:gd name="connsiteY1226" fmla="*/ 8566758 h 9517318"/>
              <a:gd name="connsiteX1227" fmla="*/ 5491216 w 9518321"/>
              <a:gd name="connsiteY1227" fmla="*/ 8501538 h 9517318"/>
              <a:gd name="connsiteX1228" fmla="*/ 5420509 w 9518321"/>
              <a:gd name="connsiteY1228" fmla="*/ 8367098 h 9517318"/>
              <a:gd name="connsiteX1229" fmla="*/ 5397557 w 9518321"/>
              <a:gd name="connsiteY1229" fmla="*/ 8394246 h 9517318"/>
              <a:gd name="connsiteX1230" fmla="*/ 5382621 w 9518321"/>
              <a:gd name="connsiteY1230" fmla="*/ 8409740 h 9517318"/>
              <a:gd name="connsiteX1231" fmla="*/ 5353469 w 9518321"/>
              <a:gd name="connsiteY1231" fmla="*/ 8389704 h 9517318"/>
              <a:gd name="connsiteX1232" fmla="*/ 5278777 w 9518321"/>
              <a:gd name="connsiteY1232" fmla="*/ 8398460 h 9517318"/>
              <a:gd name="connsiteX1233" fmla="*/ 5229410 w 9518321"/>
              <a:gd name="connsiteY1233" fmla="*/ 8420326 h 9517318"/>
              <a:gd name="connsiteX1234" fmla="*/ 5198252 w 9518321"/>
              <a:gd name="connsiteY1234" fmla="*/ 8403206 h 9517318"/>
              <a:gd name="connsiteX1235" fmla="*/ 5167639 w 9518321"/>
              <a:gd name="connsiteY1235" fmla="*/ 8347828 h 9517318"/>
              <a:gd name="connsiteX1236" fmla="*/ 5095844 w 9518321"/>
              <a:gd name="connsiteY1236" fmla="*/ 8289903 h 9517318"/>
              <a:gd name="connsiteX1237" fmla="*/ 5047019 w 9518321"/>
              <a:gd name="connsiteY1237" fmla="*/ 8273513 h 9517318"/>
              <a:gd name="connsiteX1238" fmla="*/ 5034809 w 9518321"/>
              <a:gd name="connsiteY1238" fmla="*/ 8235076 h 9517318"/>
              <a:gd name="connsiteX1239" fmla="*/ 5014939 w 9518321"/>
              <a:gd name="connsiteY1239" fmla="*/ 8182792 h 9517318"/>
              <a:gd name="connsiteX1240" fmla="*/ 5038961 w 9518321"/>
              <a:gd name="connsiteY1240" fmla="*/ 8010442 h 9517318"/>
              <a:gd name="connsiteX1241" fmla="*/ 5076303 w 9518321"/>
              <a:gd name="connsiteY1241" fmla="*/ 7971724 h 9517318"/>
              <a:gd name="connsiteX1242" fmla="*/ 5077084 w 9518321"/>
              <a:gd name="connsiteY1242" fmla="*/ 7971160 h 9517318"/>
              <a:gd name="connsiteX1243" fmla="*/ 5039644 w 9518321"/>
              <a:gd name="connsiteY1243" fmla="*/ 7949768 h 9517318"/>
              <a:gd name="connsiteX1244" fmla="*/ 5018417 w 9518321"/>
              <a:gd name="connsiteY1244" fmla="*/ 7921468 h 9517318"/>
              <a:gd name="connsiteX1245" fmla="*/ 5051134 w 9518321"/>
              <a:gd name="connsiteY1245" fmla="*/ 7930310 h 9517318"/>
              <a:gd name="connsiteX1246" fmla="*/ 5100853 w 9518321"/>
              <a:gd name="connsiteY1246" fmla="*/ 7953986 h 9517318"/>
              <a:gd name="connsiteX1247" fmla="*/ 5140241 w 9518321"/>
              <a:gd name="connsiteY1247" fmla="*/ 7925530 h 9517318"/>
              <a:gd name="connsiteX1248" fmla="*/ 5256833 w 9518321"/>
              <a:gd name="connsiteY1248" fmla="*/ 7868307 h 9517318"/>
              <a:gd name="connsiteX1249" fmla="*/ 5295437 w 9518321"/>
              <a:gd name="connsiteY1249" fmla="*/ 7774659 h 9517318"/>
              <a:gd name="connsiteX1250" fmla="*/ 5292874 w 9518321"/>
              <a:gd name="connsiteY1250" fmla="*/ 7678467 h 9517318"/>
              <a:gd name="connsiteX1251" fmla="*/ 5281755 w 9518321"/>
              <a:gd name="connsiteY1251" fmla="*/ 7632190 h 9517318"/>
              <a:gd name="connsiteX1252" fmla="*/ 5245122 w 9518321"/>
              <a:gd name="connsiteY1252" fmla="*/ 7585560 h 9517318"/>
              <a:gd name="connsiteX1253" fmla="*/ 5235148 w 9518321"/>
              <a:gd name="connsiteY1253" fmla="*/ 7580900 h 9517318"/>
              <a:gd name="connsiteX1254" fmla="*/ 5214521 w 9518321"/>
              <a:gd name="connsiteY1254" fmla="*/ 7580900 h 9517318"/>
              <a:gd name="connsiteX1255" fmla="*/ 5213791 w 9518321"/>
              <a:gd name="connsiteY1255" fmla="*/ 7581193 h 9517318"/>
              <a:gd name="connsiteX1256" fmla="*/ 5213365 w 9518321"/>
              <a:gd name="connsiteY1256" fmla="*/ 7580900 h 9517318"/>
              <a:gd name="connsiteX1257" fmla="*/ 5107047 w 9518321"/>
              <a:gd name="connsiteY1257" fmla="*/ 7580900 h 9517318"/>
              <a:gd name="connsiteX1258" fmla="*/ 5123429 w 9518321"/>
              <a:gd name="connsiteY1258" fmla="*/ 7587762 h 9517318"/>
              <a:gd name="connsiteX1259" fmla="*/ 5124529 w 9518321"/>
              <a:gd name="connsiteY1259" fmla="*/ 7648616 h 9517318"/>
              <a:gd name="connsiteX1260" fmla="*/ 5075340 w 9518321"/>
              <a:gd name="connsiteY1260" fmla="*/ 7657734 h 9517318"/>
              <a:gd name="connsiteX1261" fmla="*/ 5044367 w 9518321"/>
              <a:gd name="connsiteY1261" fmla="*/ 7627856 h 9517318"/>
              <a:gd name="connsiteX1262" fmla="*/ 5048735 w 9518321"/>
              <a:gd name="connsiteY1262" fmla="*/ 7596525 h 9517318"/>
              <a:gd name="connsiteX1263" fmla="*/ 5069985 w 9518321"/>
              <a:gd name="connsiteY1263" fmla="*/ 7580900 h 9517318"/>
              <a:gd name="connsiteX1264" fmla="*/ 4874603 w 9518321"/>
              <a:gd name="connsiteY1264" fmla="*/ 7580900 h 9517318"/>
              <a:gd name="connsiteX1265" fmla="*/ 4855692 w 9518321"/>
              <a:gd name="connsiteY1265" fmla="*/ 7596031 h 9517318"/>
              <a:gd name="connsiteX1266" fmla="*/ 4799103 w 9518321"/>
              <a:gd name="connsiteY1266" fmla="*/ 7596031 h 9517318"/>
              <a:gd name="connsiteX1267" fmla="*/ 4766950 w 9518321"/>
              <a:gd name="connsiteY1267" fmla="*/ 7580900 h 9517318"/>
              <a:gd name="connsiteX1268" fmla="*/ 3783618 w 9518321"/>
              <a:gd name="connsiteY1268" fmla="*/ 7580900 h 9517318"/>
              <a:gd name="connsiteX1269" fmla="*/ 3773263 w 9518321"/>
              <a:gd name="connsiteY1269" fmla="*/ 7591608 h 9517318"/>
              <a:gd name="connsiteX1270" fmla="*/ 3624691 w 9518321"/>
              <a:gd name="connsiteY1270" fmla="*/ 7695074 h 9517318"/>
              <a:gd name="connsiteX1271" fmla="*/ 3578711 w 9518321"/>
              <a:gd name="connsiteY1271" fmla="*/ 7712761 h 9517318"/>
              <a:gd name="connsiteX1272" fmla="*/ 3582250 w 9518321"/>
              <a:gd name="connsiteY1272" fmla="*/ 7751676 h 9517318"/>
              <a:gd name="connsiteX1273" fmla="*/ 3610544 w 9518321"/>
              <a:gd name="connsiteY1273" fmla="*/ 7893166 h 9517318"/>
              <a:gd name="connsiteX1274" fmla="*/ 3490274 w 9518321"/>
              <a:gd name="connsiteY1274" fmla="*/ 7942689 h 9517318"/>
              <a:gd name="connsiteX1275" fmla="*/ 3469047 w 9518321"/>
              <a:gd name="connsiteY1275" fmla="*/ 7956842 h 9517318"/>
              <a:gd name="connsiteX1276" fmla="*/ 3532723 w 9518321"/>
              <a:gd name="connsiteY1276" fmla="*/ 8084186 h 9517318"/>
              <a:gd name="connsiteX1277" fmla="*/ 3553943 w 9518321"/>
              <a:gd name="connsiteY1277" fmla="*/ 8112487 h 9517318"/>
              <a:gd name="connsiteX1278" fmla="*/ 3621152 w 9518321"/>
              <a:gd name="connsiteY1278" fmla="*/ 8193842 h 9517318"/>
              <a:gd name="connsiteX1279" fmla="*/ 3688367 w 9518321"/>
              <a:gd name="connsiteY1279" fmla="*/ 8282280 h 9517318"/>
              <a:gd name="connsiteX1280" fmla="*/ 3624691 w 9518321"/>
              <a:gd name="connsiteY1280" fmla="*/ 8246906 h 9517318"/>
              <a:gd name="connsiteX1281" fmla="*/ 3490274 w 9518321"/>
              <a:gd name="connsiteY1281" fmla="*/ 8176156 h 9517318"/>
              <a:gd name="connsiteX1282" fmla="*/ 3486735 w 9518321"/>
              <a:gd name="connsiteY1282" fmla="*/ 8211530 h 9517318"/>
              <a:gd name="connsiteX1283" fmla="*/ 3483200 w 9518321"/>
              <a:gd name="connsiteY1283" fmla="*/ 8232758 h 9517318"/>
              <a:gd name="connsiteX1284" fmla="*/ 3474703 w 9518321"/>
              <a:gd name="connsiteY1284" fmla="*/ 8232758 h 9517318"/>
              <a:gd name="connsiteX1285" fmla="*/ 3471828 w 9518321"/>
              <a:gd name="connsiteY1285" fmla="*/ 8248698 h 9517318"/>
              <a:gd name="connsiteX1286" fmla="*/ 3455283 w 9518321"/>
              <a:gd name="connsiteY1286" fmla="*/ 8265544 h 9517318"/>
              <a:gd name="connsiteX1287" fmla="*/ 3433632 w 9518321"/>
              <a:gd name="connsiteY1287" fmla="*/ 8240534 h 9517318"/>
              <a:gd name="connsiteX1288" fmla="*/ 3433548 w 9518321"/>
              <a:gd name="connsiteY1288" fmla="*/ 8236723 h 9517318"/>
              <a:gd name="connsiteX1289" fmla="*/ 3415991 w 9518321"/>
              <a:gd name="connsiteY1289" fmla="*/ 8241598 h 9517318"/>
              <a:gd name="connsiteX1290" fmla="*/ 3391230 w 9518321"/>
              <a:gd name="connsiteY1290" fmla="*/ 8282280 h 9517318"/>
              <a:gd name="connsiteX1291" fmla="*/ 3362930 w 9518321"/>
              <a:gd name="connsiteY1291" fmla="*/ 8328261 h 9517318"/>
              <a:gd name="connsiteX1292" fmla="*/ 3327555 w 9518321"/>
              <a:gd name="connsiteY1292" fmla="*/ 8331800 h 9517318"/>
              <a:gd name="connsiteX1293" fmla="*/ 3270960 w 9518321"/>
              <a:gd name="connsiteY1293" fmla="*/ 8303500 h 9517318"/>
              <a:gd name="connsiteX1294" fmla="*/ 3223204 w 9518321"/>
              <a:gd name="connsiteY1294" fmla="*/ 8287582 h 9517318"/>
              <a:gd name="connsiteX1295" fmla="*/ 3179558 w 9518321"/>
              <a:gd name="connsiteY1295" fmla="*/ 8296312 h 9517318"/>
              <a:gd name="connsiteX1296" fmla="*/ 3191182 w 9518321"/>
              <a:gd name="connsiteY1296" fmla="*/ 8325908 h 9517318"/>
              <a:gd name="connsiteX1297" fmla="*/ 3168310 w 9518321"/>
              <a:gd name="connsiteY1297" fmla="*/ 8305322 h 9517318"/>
              <a:gd name="connsiteX1298" fmla="*/ 3165296 w 9518321"/>
              <a:gd name="connsiteY1298" fmla="*/ 8300750 h 9517318"/>
              <a:gd name="connsiteX1299" fmla="*/ 3145383 w 9518321"/>
              <a:gd name="connsiteY1299" fmla="*/ 8307038 h 9517318"/>
              <a:gd name="connsiteX1300" fmla="*/ 3129462 w 9518321"/>
              <a:gd name="connsiteY1300" fmla="*/ 8310573 h 9517318"/>
              <a:gd name="connsiteX1301" fmla="*/ 3097627 w 9518321"/>
              <a:gd name="connsiteY1301" fmla="*/ 8285812 h 9517318"/>
              <a:gd name="connsiteX1302" fmla="*/ 3051639 w 9518321"/>
              <a:gd name="connsiteY1302" fmla="*/ 8253979 h 9517318"/>
              <a:gd name="connsiteX1303" fmla="*/ 2973817 w 9518321"/>
              <a:gd name="connsiteY1303" fmla="*/ 8098334 h 9517318"/>
              <a:gd name="connsiteX1304" fmla="*/ 2974027 w 9518321"/>
              <a:gd name="connsiteY1304" fmla="*/ 8097070 h 9517318"/>
              <a:gd name="connsiteX1305" fmla="*/ 2963378 w 9518321"/>
              <a:gd name="connsiteY1305" fmla="*/ 8088764 h 9517318"/>
              <a:gd name="connsiteX1306" fmla="*/ 2959433 w 9518321"/>
              <a:gd name="connsiteY1306" fmla="*/ 8062102 h 9517318"/>
              <a:gd name="connsiteX1307" fmla="*/ 2945101 w 9518321"/>
              <a:gd name="connsiteY1307" fmla="*/ 8010559 h 9517318"/>
              <a:gd name="connsiteX1308" fmla="*/ 2883197 w 9518321"/>
              <a:gd name="connsiteY1308" fmla="*/ 7993478 h 9517318"/>
              <a:gd name="connsiteX1309" fmla="*/ 2770513 w 9518321"/>
              <a:gd name="connsiteY1309" fmla="*/ 8005212 h 9517318"/>
              <a:gd name="connsiteX1310" fmla="*/ 2731782 w 9518321"/>
              <a:gd name="connsiteY1310" fmla="*/ 8042106 h 9517318"/>
              <a:gd name="connsiteX1311" fmla="*/ 2726745 w 9518321"/>
              <a:gd name="connsiteY1311" fmla="*/ 8112096 h 9517318"/>
              <a:gd name="connsiteX1312" fmla="*/ 2682209 w 9518321"/>
              <a:gd name="connsiteY1312" fmla="*/ 8204494 h 9517318"/>
              <a:gd name="connsiteX1313" fmla="*/ 2638754 w 9518321"/>
              <a:gd name="connsiteY1313" fmla="*/ 8206782 h 9517318"/>
              <a:gd name="connsiteX1314" fmla="*/ 2615425 w 9518321"/>
              <a:gd name="connsiteY1314" fmla="*/ 8205097 h 9517318"/>
              <a:gd name="connsiteX1315" fmla="*/ 2536517 w 9518321"/>
              <a:gd name="connsiteY1315" fmla="*/ 8223771 h 9517318"/>
              <a:gd name="connsiteX1316" fmla="*/ 2469805 w 9518321"/>
              <a:gd name="connsiteY1316" fmla="*/ 8198227 h 9517318"/>
              <a:gd name="connsiteX1317" fmla="*/ 2419188 w 9518321"/>
              <a:gd name="connsiteY1317" fmla="*/ 8174740 h 9517318"/>
              <a:gd name="connsiteX1318" fmla="*/ 2253285 w 9518321"/>
              <a:gd name="connsiteY1318" fmla="*/ 8224133 h 9517318"/>
              <a:gd name="connsiteX1319" fmla="*/ 2227519 w 9518321"/>
              <a:gd name="connsiteY1319" fmla="*/ 8231296 h 9517318"/>
              <a:gd name="connsiteX1320" fmla="*/ 2234837 w 9518321"/>
              <a:gd name="connsiteY1320" fmla="*/ 8204765 h 9517318"/>
              <a:gd name="connsiteX1321" fmla="*/ 2242917 w 9518321"/>
              <a:gd name="connsiteY1321" fmla="*/ 8192722 h 9517318"/>
              <a:gd name="connsiteX1322" fmla="*/ 2239874 w 9518321"/>
              <a:gd name="connsiteY1322" fmla="*/ 8134780 h 9517318"/>
              <a:gd name="connsiteX1323" fmla="*/ 2194893 w 9518321"/>
              <a:gd name="connsiteY1323" fmla="*/ 8108094 h 9517318"/>
              <a:gd name="connsiteX1324" fmla="*/ 2162564 w 9518321"/>
              <a:gd name="connsiteY1324" fmla="*/ 8156272 h 9517318"/>
              <a:gd name="connsiteX1325" fmla="*/ 2141438 w 9518321"/>
              <a:gd name="connsiteY1325" fmla="*/ 8224202 h 9517318"/>
              <a:gd name="connsiteX1326" fmla="*/ 2138922 w 9518321"/>
              <a:gd name="connsiteY1326" fmla="*/ 8259192 h 9517318"/>
              <a:gd name="connsiteX1327" fmla="*/ 2077783 w 9518321"/>
              <a:gd name="connsiteY1327" fmla="*/ 8256600 h 9517318"/>
              <a:gd name="connsiteX1328" fmla="*/ 2001078 w 9518321"/>
              <a:gd name="connsiteY1328" fmla="*/ 8344880 h 9517318"/>
              <a:gd name="connsiteX1329" fmla="*/ 1872674 w 9518321"/>
              <a:gd name="connsiteY1329" fmla="*/ 8499792 h 9517318"/>
              <a:gd name="connsiteX1330" fmla="*/ 1851632 w 9518321"/>
              <a:gd name="connsiteY1330" fmla="*/ 8541562 h 9517318"/>
              <a:gd name="connsiteX1331" fmla="*/ 1805573 w 9518321"/>
              <a:gd name="connsiteY1331" fmla="*/ 8604994 h 9517318"/>
              <a:gd name="connsiteX1332" fmla="*/ 1768367 w 9518321"/>
              <a:gd name="connsiteY1332" fmla="*/ 8670862 h 9517318"/>
              <a:gd name="connsiteX1333" fmla="*/ 1664819 w 9518321"/>
              <a:gd name="connsiteY1333" fmla="*/ 8856422 h 9517318"/>
              <a:gd name="connsiteX1334" fmla="*/ 1630047 w 9518321"/>
              <a:gd name="connsiteY1334" fmla="*/ 8913448 h 9517318"/>
              <a:gd name="connsiteX1335" fmla="*/ 1633407 w 9518321"/>
              <a:gd name="connsiteY1335" fmla="*/ 8866790 h 9517318"/>
              <a:gd name="connsiteX1336" fmla="*/ 1711945 w 9518321"/>
              <a:gd name="connsiteY1336" fmla="*/ 8702880 h 9517318"/>
              <a:gd name="connsiteX1337" fmla="*/ 1772799 w 9518321"/>
              <a:gd name="connsiteY1337" fmla="*/ 8534088 h 9517318"/>
              <a:gd name="connsiteX1338" fmla="*/ 1790667 w 9518321"/>
              <a:gd name="connsiteY1338" fmla="*/ 8210682 h 9517318"/>
              <a:gd name="connsiteX1339" fmla="*/ 1748200 w 9518321"/>
              <a:gd name="connsiteY1339" fmla="*/ 8148999 h 9517318"/>
              <a:gd name="connsiteX1340" fmla="*/ 1663649 w 9518321"/>
              <a:gd name="connsiteY1340" fmla="*/ 8170874 h 9517318"/>
              <a:gd name="connsiteX1341" fmla="*/ 1585420 w 9518321"/>
              <a:gd name="connsiteY1341" fmla="*/ 8230182 h 9517318"/>
              <a:gd name="connsiteX1342" fmla="*/ 1517717 w 9518321"/>
              <a:gd name="connsiteY1342" fmla="*/ 8268602 h 9517318"/>
              <a:gd name="connsiteX1343" fmla="*/ 1509335 w 9518321"/>
              <a:gd name="connsiteY1343" fmla="*/ 8247253 h 9517318"/>
              <a:gd name="connsiteX1344" fmla="*/ 1521536 w 9518321"/>
              <a:gd name="connsiteY1344" fmla="*/ 8203034 h 9517318"/>
              <a:gd name="connsiteX1345" fmla="*/ 1550201 w 9518321"/>
              <a:gd name="connsiteY1345" fmla="*/ 8168120 h 9517318"/>
              <a:gd name="connsiteX1346" fmla="*/ 1568050 w 9518321"/>
              <a:gd name="connsiteY1346" fmla="*/ 8120696 h 9517318"/>
              <a:gd name="connsiteX1347" fmla="*/ 1549599 w 9518321"/>
              <a:gd name="connsiteY1347" fmla="*/ 8101336 h 9517318"/>
              <a:gd name="connsiteX1348" fmla="*/ 1527029 w 9518321"/>
              <a:gd name="connsiteY1348" fmla="*/ 8114144 h 9517318"/>
              <a:gd name="connsiteX1349" fmla="*/ 1432955 w 9518321"/>
              <a:gd name="connsiteY1349" fmla="*/ 8092938 h 9517318"/>
              <a:gd name="connsiteX1350" fmla="*/ 1418443 w 9518321"/>
              <a:gd name="connsiteY1350" fmla="*/ 8137112 h 9517318"/>
              <a:gd name="connsiteX1351" fmla="*/ 1427989 w 9518321"/>
              <a:gd name="connsiteY1351" fmla="*/ 8154931 h 9517318"/>
              <a:gd name="connsiteX1352" fmla="*/ 1445673 w 9518321"/>
              <a:gd name="connsiteY1352" fmla="*/ 8253979 h 9517318"/>
              <a:gd name="connsiteX1353" fmla="*/ 1431526 w 9518321"/>
              <a:gd name="connsiteY1353" fmla="*/ 8324726 h 9517318"/>
              <a:gd name="connsiteX1354" fmla="*/ 1353705 w 9518321"/>
              <a:gd name="connsiteY1354" fmla="*/ 8391936 h 9517318"/>
              <a:gd name="connsiteX1355" fmla="*/ 1233434 w 9518321"/>
              <a:gd name="connsiteY1355" fmla="*/ 8423770 h 9517318"/>
              <a:gd name="connsiteX1356" fmla="*/ 1136600 w 9518321"/>
              <a:gd name="connsiteY1356" fmla="*/ 8411832 h 9517318"/>
              <a:gd name="connsiteX1357" fmla="*/ 1065594 w 9518321"/>
              <a:gd name="connsiteY1357" fmla="*/ 8379338 h 9517318"/>
              <a:gd name="connsiteX1358" fmla="*/ 1045692 w 9518321"/>
              <a:gd name="connsiteY1358" fmla="*/ 8407800 h 9517318"/>
              <a:gd name="connsiteX1359" fmla="*/ 995771 w 9518321"/>
              <a:gd name="connsiteY1359" fmla="*/ 8452910 h 9517318"/>
              <a:gd name="connsiteX1360" fmla="*/ 1031758 w 9518321"/>
              <a:gd name="connsiteY1360" fmla="*/ 8391462 h 9517318"/>
              <a:gd name="connsiteX1361" fmla="*/ 1049648 w 9518321"/>
              <a:gd name="connsiteY1361" fmla="*/ 8367330 h 9517318"/>
              <a:gd name="connsiteX1362" fmla="*/ 998641 w 9518321"/>
              <a:gd name="connsiteY1362" fmla="*/ 8316327 h 9517318"/>
              <a:gd name="connsiteX1363" fmla="*/ 964518 w 9518321"/>
              <a:gd name="connsiteY1363" fmla="*/ 8246982 h 9517318"/>
              <a:gd name="connsiteX1364" fmla="*/ 940730 w 9518321"/>
              <a:gd name="connsiteY1364" fmla="*/ 8290211 h 9517318"/>
              <a:gd name="connsiteX1365" fmla="*/ 919687 w 9518321"/>
              <a:gd name="connsiteY1365" fmla="*/ 8331992 h 9517318"/>
              <a:gd name="connsiteX1366" fmla="*/ 899790 w 9518321"/>
              <a:gd name="connsiteY1366" fmla="*/ 8326500 h 9517318"/>
              <a:gd name="connsiteX1367" fmla="*/ 907799 w 9518321"/>
              <a:gd name="connsiteY1367" fmla="*/ 8271605 h 9517318"/>
              <a:gd name="connsiteX1368" fmla="*/ 942572 w 9518321"/>
              <a:gd name="connsiteY1368" fmla="*/ 8214578 h 9517318"/>
              <a:gd name="connsiteX1369" fmla="*/ 953121 w 9518321"/>
              <a:gd name="connsiteY1369" fmla="*/ 8201966 h 9517318"/>
              <a:gd name="connsiteX1370" fmla="*/ 950445 w 9518321"/>
              <a:gd name="connsiteY1370" fmla="*/ 8183230 h 9517318"/>
              <a:gd name="connsiteX1371" fmla="*/ 969902 w 9518321"/>
              <a:gd name="connsiteY1371" fmla="*/ 8102756 h 9517318"/>
              <a:gd name="connsiteX1372" fmla="*/ 973727 w 9518321"/>
              <a:gd name="connsiteY1372" fmla="*/ 8098062 h 9517318"/>
              <a:gd name="connsiteX1373" fmla="*/ 960726 w 9518321"/>
              <a:gd name="connsiteY1373" fmla="*/ 8062560 h 9517318"/>
              <a:gd name="connsiteX1374" fmla="*/ 975445 w 9518321"/>
              <a:gd name="connsiteY1374" fmla="*/ 7983350 h 9517318"/>
              <a:gd name="connsiteX1375" fmla="*/ 1005413 w 9518321"/>
              <a:gd name="connsiteY1375" fmla="*/ 7917859 h 9517318"/>
              <a:gd name="connsiteX1376" fmla="*/ 1020660 w 9518321"/>
              <a:gd name="connsiteY1376" fmla="*/ 7931586 h 9517318"/>
              <a:gd name="connsiteX1377" fmla="*/ 981614 w 9518321"/>
              <a:gd name="connsiteY1377" fmla="*/ 8073086 h 9517318"/>
              <a:gd name="connsiteX1378" fmla="*/ 975233 w 9518321"/>
              <a:gd name="connsiteY1378" fmla="*/ 8096214 h 9517318"/>
              <a:gd name="connsiteX1379" fmla="*/ 1028268 w 9518321"/>
              <a:gd name="connsiteY1379" fmla="*/ 8031124 h 9517318"/>
              <a:gd name="connsiteX1380" fmla="*/ 1082643 w 9518321"/>
              <a:gd name="connsiteY1380" fmla="*/ 7998152 h 9517318"/>
              <a:gd name="connsiteX1381" fmla="*/ 1116415 w 9518321"/>
              <a:gd name="connsiteY1381" fmla="*/ 7929458 h 9517318"/>
              <a:gd name="connsiteX1382" fmla="*/ 1137460 w 9518321"/>
              <a:gd name="connsiteY1382" fmla="*/ 7887680 h 9517318"/>
              <a:gd name="connsiteX1383" fmla="*/ 1166590 w 9518321"/>
              <a:gd name="connsiteY1383" fmla="*/ 7833853 h 9517318"/>
              <a:gd name="connsiteX1384" fmla="*/ 1213946 w 9518321"/>
              <a:gd name="connsiteY1384" fmla="*/ 7739856 h 9517318"/>
              <a:gd name="connsiteX1385" fmla="*/ 1278679 w 9518321"/>
              <a:gd name="connsiteY1385" fmla="*/ 7617341 h 9517318"/>
              <a:gd name="connsiteX1386" fmla="*/ 1293812 w 9518321"/>
              <a:gd name="connsiteY1386" fmla="*/ 7580900 h 9517318"/>
              <a:gd name="connsiteX1387" fmla="*/ 810523 w 9518321"/>
              <a:gd name="connsiteY1387" fmla="*/ 7580900 h 9517318"/>
              <a:gd name="connsiteX1388" fmla="*/ 1061217 w 9518321"/>
              <a:gd name="connsiteY1388" fmla="*/ 7148671 h 9517318"/>
              <a:gd name="connsiteX1389" fmla="*/ 1057608 w 9518321"/>
              <a:gd name="connsiteY1389" fmla="*/ 7118128 h 9517318"/>
              <a:gd name="connsiteX1390" fmla="*/ 1041471 w 9518321"/>
              <a:gd name="connsiteY1390" fmla="*/ 7120328 h 9517318"/>
              <a:gd name="connsiteX1391" fmla="*/ 694344 w 9518321"/>
              <a:gd name="connsiteY1391" fmla="*/ 6880016 h 9517318"/>
              <a:gd name="connsiteX1392" fmla="*/ 685444 w 9518321"/>
              <a:gd name="connsiteY1392" fmla="*/ 6817704 h 9517318"/>
              <a:gd name="connsiteX1393" fmla="*/ 783353 w 9518321"/>
              <a:gd name="connsiteY1393" fmla="*/ 6626342 h 9517318"/>
              <a:gd name="connsiteX1394" fmla="*/ 887935 w 9518321"/>
              <a:gd name="connsiteY1394" fmla="*/ 6562924 h 9517318"/>
              <a:gd name="connsiteX1395" fmla="*/ 907870 w 9518321"/>
              <a:gd name="connsiteY1395" fmla="*/ 6559352 h 9517318"/>
              <a:gd name="connsiteX1396" fmla="*/ 907320 w 9518321"/>
              <a:gd name="connsiteY1396" fmla="*/ 6548890 h 9517318"/>
              <a:gd name="connsiteX1397" fmla="*/ 881858 w 9518321"/>
              <a:gd name="connsiteY1397" fmla="*/ 6451454 h 9517318"/>
              <a:gd name="connsiteX1398" fmla="*/ 851903 w 9518321"/>
              <a:gd name="connsiteY1398" fmla="*/ 6378947 h 9517318"/>
              <a:gd name="connsiteX1399" fmla="*/ 899099 w 9518321"/>
              <a:gd name="connsiteY1399" fmla="*/ 6337249 h 9517318"/>
              <a:gd name="connsiteX1400" fmla="*/ 962081 w 9518321"/>
              <a:gd name="connsiteY1400" fmla="*/ 6264214 h 9517318"/>
              <a:gd name="connsiteX1401" fmla="*/ 1011336 w 9518321"/>
              <a:gd name="connsiteY1401" fmla="*/ 6206427 h 9517318"/>
              <a:gd name="connsiteX1402" fmla="*/ 1073020 w 9518321"/>
              <a:gd name="connsiteY1402" fmla="*/ 6163963 h 9517318"/>
              <a:gd name="connsiteX1403" fmla="*/ 1119452 w 9518321"/>
              <a:gd name="connsiteY1403" fmla="*/ 6107779 h 9517318"/>
              <a:gd name="connsiteX1404" fmla="*/ 1136374 w 9518321"/>
              <a:gd name="connsiteY1404" fmla="*/ 6098174 h 9517318"/>
              <a:gd name="connsiteX1405" fmla="*/ 1186317 w 9518321"/>
              <a:gd name="connsiteY1405" fmla="*/ 6081024 h 9517318"/>
              <a:gd name="connsiteX1406" fmla="*/ 1216125 w 9518321"/>
              <a:gd name="connsiteY1406" fmla="*/ 6067841 h 9517318"/>
              <a:gd name="connsiteX1407" fmla="*/ 1245096 w 9518321"/>
              <a:gd name="connsiteY1407" fmla="*/ 6066316 h 9517318"/>
              <a:gd name="connsiteX1408" fmla="*/ 1265226 w 9518321"/>
              <a:gd name="connsiteY1408" fmla="*/ 6062352 h 9517318"/>
              <a:gd name="connsiteX1409" fmla="*/ 1279332 w 9518321"/>
              <a:gd name="connsiteY1409" fmla="*/ 6054347 h 9517318"/>
              <a:gd name="connsiteX1410" fmla="*/ 1307082 w 9518321"/>
              <a:gd name="connsiteY1410" fmla="*/ 6057246 h 9517318"/>
              <a:gd name="connsiteX1411" fmla="*/ 1328809 w 9518321"/>
              <a:gd name="connsiteY1411" fmla="*/ 6056108 h 9517318"/>
              <a:gd name="connsiteX1412" fmla="*/ 1354579 w 9518321"/>
              <a:gd name="connsiteY1412" fmla="*/ 6048941 h 9517318"/>
              <a:gd name="connsiteX1413" fmla="*/ 1438669 w 9518321"/>
              <a:gd name="connsiteY1413" fmla="*/ 6045976 h 9517318"/>
              <a:gd name="connsiteX1414" fmla="*/ 1501781 w 9518321"/>
              <a:gd name="connsiteY1414" fmla="*/ 6030675 h 9517318"/>
              <a:gd name="connsiteX1415" fmla="*/ 1502840 w 9518321"/>
              <a:gd name="connsiteY1415" fmla="*/ 6030131 h 9517318"/>
              <a:gd name="connsiteX1416" fmla="*/ 1491442 w 9518321"/>
              <a:gd name="connsiteY1416" fmla="*/ 6023230 h 9517318"/>
              <a:gd name="connsiteX1417" fmla="*/ 1481049 w 9518321"/>
              <a:gd name="connsiteY1417" fmla="*/ 6018366 h 9517318"/>
              <a:gd name="connsiteX1418" fmla="*/ 1435067 w 9518321"/>
              <a:gd name="connsiteY1418" fmla="*/ 5982991 h 9517318"/>
              <a:gd name="connsiteX1419" fmla="*/ 1403226 w 9518321"/>
              <a:gd name="connsiteY1419" fmla="*/ 5933470 h 9517318"/>
              <a:gd name="connsiteX1420" fmla="*/ 1410300 w 9518321"/>
              <a:gd name="connsiteY1420" fmla="*/ 5912242 h 9517318"/>
              <a:gd name="connsiteX1421" fmla="*/ 1509349 w 9518321"/>
              <a:gd name="connsiteY1421" fmla="*/ 5982991 h 9517318"/>
              <a:gd name="connsiteX1422" fmla="*/ 1527424 w 9518321"/>
              <a:gd name="connsiteY1422" fmla="*/ 6001398 h 9517318"/>
              <a:gd name="connsiteX1423" fmla="*/ 1538011 w 9518321"/>
              <a:gd name="connsiteY1423" fmla="*/ 6008898 h 9517318"/>
              <a:gd name="connsiteX1424" fmla="*/ 1550902 w 9518321"/>
              <a:gd name="connsiteY1424" fmla="*/ 5984153 h 9517318"/>
              <a:gd name="connsiteX1425" fmla="*/ 1557689 w 9518321"/>
              <a:gd name="connsiteY1425" fmla="*/ 5933682 h 9517318"/>
              <a:gd name="connsiteX1426" fmla="*/ 1544279 w 9518321"/>
              <a:gd name="connsiteY1426" fmla="*/ 5844330 h 9517318"/>
              <a:gd name="connsiteX1427" fmla="*/ 1541615 w 9518321"/>
              <a:gd name="connsiteY1427" fmla="*/ 5793632 h 9517318"/>
              <a:gd name="connsiteX1428" fmla="*/ 1518062 w 9518321"/>
              <a:gd name="connsiteY1428" fmla="*/ 5732406 h 9517318"/>
              <a:gd name="connsiteX1429" fmla="*/ 1414534 w 9518321"/>
              <a:gd name="connsiteY1429" fmla="*/ 5641974 h 9517318"/>
              <a:gd name="connsiteX1430" fmla="*/ 1364072 w 9518321"/>
              <a:gd name="connsiteY1430" fmla="*/ 5566191 h 9517318"/>
              <a:gd name="connsiteX1431" fmla="*/ 1431994 w 9518321"/>
              <a:gd name="connsiteY1431" fmla="*/ 5587315 h 9517318"/>
              <a:gd name="connsiteX1432" fmla="*/ 1467842 w 9518321"/>
              <a:gd name="connsiteY1432" fmla="*/ 5607182 h 9517318"/>
              <a:gd name="connsiteX1433" fmla="*/ 1487239 w 9518321"/>
              <a:gd name="connsiteY1433" fmla="*/ 5593879 h 9517318"/>
              <a:gd name="connsiteX1434" fmla="*/ 1530569 w 9518321"/>
              <a:gd name="connsiteY1434" fmla="*/ 5600953 h 9517318"/>
              <a:gd name="connsiteX1435" fmla="*/ 1562412 w 9518321"/>
              <a:gd name="connsiteY1435" fmla="*/ 5636328 h 9517318"/>
              <a:gd name="connsiteX1436" fmla="*/ 1560201 w 9518321"/>
              <a:gd name="connsiteY1436" fmla="*/ 5667254 h 9517318"/>
              <a:gd name="connsiteX1437" fmla="*/ 1570540 w 9518321"/>
              <a:gd name="connsiteY1437" fmla="*/ 5673724 h 9517318"/>
              <a:gd name="connsiteX1438" fmla="*/ 1576923 w 9518321"/>
              <a:gd name="connsiteY1438" fmla="*/ 5691547 h 9517318"/>
              <a:gd name="connsiteX1439" fmla="*/ 1579965 w 9518321"/>
              <a:gd name="connsiteY1439" fmla="*/ 5749488 h 9517318"/>
              <a:gd name="connsiteX1440" fmla="*/ 1580577 w 9518321"/>
              <a:gd name="connsiteY1440" fmla="*/ 5816275 h 9517318"/>
              <a:gd name="connsiteX1441" fmla="*/ 1574013 w 9518321"/>
              <a:gd name="connsiteY1441" fmla="*/ 5857287 h 9517318"/>
              <a:gd name="connsiteX1442" fmla="*/ 1594441 w 9518321"/>
              <a:gd name="connsiteY1442" fmla="*/ 5886722 h 9517318"/>
              <a:gd name="connsiteX1443" fmla="*/ 1622198 w 9518321"/>
              <a:gd name="connsiteY1443" fmla="*/ 5889619 h 9517318"/>
              <a:gd name="connsiteX1444" fmla="*/ 1656203 w 9518321"/>
              <a:gd name="connsiteY1444" fmla="*/ 5818112 h 9517318"/>
              <a:gd name="connsiteX1445" fmla="*/ 1712623 w 9518321"/>
              <a:gd name="connsiteY1445" fmla="*/ 5786095 h 9517318"/>
              <a:gd name="connsiteX1446" fmla="*/ 1792975 w 9518321"/>
              <a:gd name="connsiteY1446" fmla="*/ 5822545 h 9517318"/>
              <a:gd name="connsiteX1447" fmla="*/ 1822823 w 9518321"/>
              <a:gd name="connsiteY1447" fmla="*/ 5835557 h 9517318"/>
              <a:gd name="connsiteX1448" fmla="*/ 1880879 w 9518321"/>
              <a:gd name="connsiteY1448" fmla="*/ 5735460 h 9517318"/>
              <a:gd name="connsiteX1449" fmla="*/ 1880057 w 9518321"/>
              <a:gd name="connsiteY1449" fmla="*/ 5727908 h 9517318"/>
              <a:gd name="connsiteX1450" fmla="*/ 1862671 w 9518321"/>
              <a:gd name="connsiteY1450" fmla="*/ 5656194 h 9517318"/>
              <a:gd name="connsiteX1451" fmla="*/ 1853985 w 9518321"/>
              <a:gd name="connsiteY1451" fmla="*/ 5601448 h 9517318"/>
              <a:gd name="connsiteX1452" fmla="*/ 1857186 w 9518321"/>
              <a:gd name="connsiteY1452" fmla="*/ 5607089 h 9517318"/>
              <a:gd name="connsiteX1453" fmla="*/ 1887142 w 9518321"/>
              <a:gd name="connsiteY1453" fmla="*/ 5679596 h 9517318"/>
              <a:gd name="connsiteX1454" fmla="*/ 1897737 w 9518321"/>
              <a:gd name="connsiteY1454" fmla="*/ 5706396 h 9517318"/>
              <a:gd name="connsiteX1455" fmla="*/ 2106666 w 9518321"/>
              <a:gd name="connsiteY1455" fmla="*/ 5346171 h 9517318"/>
              <a:gd name="connsiteX1456" fmla="*/ 2029452 w 9518321"/>
              <a:gd name="connsiteY1456" fmla="*/ 5304595 h 9517318"/>
              <a:gd name="connsiteX1457" fmla="*/ 1895938 w 9518321"/>
              <a:gd name="connsiteY1457" fmla="*/ 5277890 h 9517318"/>
              <a:gd name="connsiteX1458" fmla="*/ 1833636 w 9518321"/>
              <a:gd name="connsiteY1458" fmla="*/ 5268990 h 9517318"/>
              <a:gd name="connsiteX1459" fmla="*/ 1815829 w 9518321"/>
              <a:gd name="connsiteY1459" fmla="*/ 5246738 h 9517318"/>
              <a:gd name="connsiteX1460" fmla="*/ 1824737 w 9518321"/>
              <a:gd name="connsiteY1460" fmla="*/ 5211133 h 9517318"/>
              <a:gd name="connsiteX1461" fmla="*/ 1851434 w 9518321"/>
              <a:gd name="connsiteY1461" fmla="*/ 5171082 h 9517318"/>
              <a:gd name="connsiteX1462" fmla="*/ 1878140 w 9518321"/>
              <a:gd name="connsiteY1462" fmla="*/ 5131031 h 9517318"/>
              <a:gd name="connsiteX1463" fmla="*/ 1887039 w 9518321"/>
              <a:gd name="connsiteY1463" fmla="*/ 5090972 h 9517318"/>
              <a:gd name="connsiteX1464" fmla="*/ 1829182 w 9518321"/>
              <a:gd name="connsiteY1464" fmla="*/ 5010870 h 9517318"/>
              <a:gd name="connsiteX1465" fmla="*/ 1695668 w 9518321"/>
              <a:gd name="connsiteY1465" fmla="*/ 4921861 h 9517318"/>
              <a:gd name="connsiteX1466" fmla="*/ 1602215 w 9518321"/>
              <a:gd name="connsiteY1466" fmla="*/ 4859559 h 9517318"/>
              <a:gd name="connsiteX1467" fmla="*/ 1477608 w 9518321"/>
              <a:gd name="connsiteY1467" fmla="*/ 4850660 h 9517318"/>
              <a:gd name="connsiteX1468" fmla="*/ 1263985 w 9518321"/>
              <a:gd name="connsiteY1468" fmla="*/ 4921861 h 9517318"/>
              <a:gd name="connsiteX1469" fmla="*/ 1197238 w 9518321"/>
              <a:gd name="connsiteY1469" fmla="*/ 4944114 h 9517318"/>
              <a:gd name="connsiteX1470" fmla="*/ 1121581 w 9518321"/>
              <a:gd name="connsiteY1470" fmla="*/ 4966367 h 9517318"/>
              <a:gd name="connsiteX1471" fmla="*/ 1077077 w 9518321"/>
              <a:gd name="connsiteY1471" fmla="*/ 4930760 h 9517318"/>
              <a:gd name="connsiteX1472" fmla="*/ 1085977 w 9518321"/>
              <a:gd name="connsiteY1472" fmla="*/ 4904063 h 9517318"/>
              <a:gd name="connsiteX1473" fmla="*/ 1228389 w 9518321"/>
              <a:gd name="connsiteY1473" fmla="*/ 4868458 h 9517318"/>
              <a:gd name="connsiteX1474" fmla="*/ 1433104 w 9518321"/>
              <a:gd name="connsiteY1474" fmla="*/ 4788348 h 9517318"/>
              <a:gd name="connsiteX1475" fmla="*/ 1539911 w 9518321"/>
              <a:gd name="connsiteY1475" fmla="*/ 4712693 h 9517318"/>
              <a:gd name="connsiteX1476" fmla="*/ 1539911 w 9518321"/>
              <a:gd name="connsiteY1476" fmla="*/ 4645944 h 9517318"/>
              <a:gd name="connsiteX1477" fmla="*/ 1531012 w 9518321"/>
              <a:gd name="connsiteY1477" fmla="*/ 4574734 h 9517318"/>
              <a:gd name="connsiteX1478" fmla="*/ 1646719 w 9518321"/>
              <a:gd name="connsiteY1478" fmla="*/ 4405624 h 9517318"/>
              <a:gd name="connsiteX1479" fmla="*/ 1682323 w 9518321"/>
              <a:gd name="connsiteY1479" fmla="*/ 4316615 h 9517318"/>
              <a:gd name="connsiteX1480" fmla="*/ 1508759 w 9518321"/>
              <a:gd name="connsiteY1480" fmla="*/ 4192009 h 9517318"/>
              <a:gd name="connsiteX1481" fmla="*/ 1352994 w 9518321"/>
              <a:gd name="connsiteY1481" fmla="*/ 4094101 h 9517318"/>
              <a:gd name="connsiteX1482" fmla="*/ 1295145 w 9518321"/>
              <a:gd name="connsiteY1482" fmla="*/ 4049596 h 9517318"/>
              <a:gd name="connsiteX1483" fmla="*/ 1255086 w 9518321"/>
              <a:gd name="connsiteY1483" fmla="*/ 3987294 h 9517318"/>
              <a:gd name="connsiteX1484" fmla="*/ 1263985 w 9518321"/>
              <a:gd name="connsiteY1484" fmla="*/ 3960587 h 9517318"/>
              <a:gd name="connsiteX1485" fmla="*/ 1388599 w 9518321"/>
              <a:gd name="connsiteY1485" fmla="*/ 4049596 h 9517318"/>
              <a:gd name="connsiteX1486" fmla="*/ 1726828 w 9518321"/>
              <a:gd name="connsiteY1486" fmla="*/ 4245412 h 9517318"/>
              <a:gd name="connsiteX1487" fmla="*/ 1789131 w 9518321"/>
              <a:gd name="connsiteY1487" fmla="*/ 4263211 h 9517318"/>
              <a:gd name="connsiteX1488" fmla="*/ 1869402 w 9518321"/>
              <a:gd name="connsiteY1488" fmla="*/ 4245762 h 9517318"/>
              <a:gd name="connsiteX1489" fmla="*/ 1866895 w 9518321"/>
              <a:gd name="connsiteY1489" fmla="*/ 4244078 h 9517318"/>
              <a:gd name="connsiteX1490" fmla="*/ 1867815 w 9518321"/>
              <a:gd name="connsiteY1490" fmla="*/ 4206262 h 9517318"/>
              <a:gd name="connsiteX1491" fmla="*/ 1893964 w 9518321"/>
              <a:gd name="connsiteY1491" fmla="*/ 4206338 h 9517318"/>
              <a:gd name="connsiteX1492" fmla="*/ 1905005 w 9518321"/>
              <a:gd name="connsiteY1492" fmla="*/ 4231303 h 9517318"/>
              <a:gd name="connsiteX1493" fmla="*/ 1984948 w 9518321"/>
              <a:gd name="connsiteY1493" fmla="*/ 4174202 h 9517318"/>
              <a:gd name="connsiteX1494" fmla="*/ 2056150 w 9518321"/>
              <a:gd name="connsiteY1494" fmla="*/ 4120799 h 9517318"/>
              <a:gd name="connsiteX1495" fmla="*/ 2100654 w 9518321"/>
              <a:gd name="connsiteY1495" fmla="*/ 4103000 h 9517318"/>
              <a:gd name="connsiteX1496" fmla="*/ 2065049 w 9518321"/>
              <a:gd name="connsiteY1496" fmla="*/ 4058495 h 9517318"/>
              <a:gd name="connsiteX1497" fmla="*/ 1962695 w 9518321"/>
              <a:gd name="connsiteY1497" fmla="*/ 3978385 h 9517318"/>
              <a:gd name="connsiteX1498" fmla="*/ 1904837 w 9518321"/>
              <a:gd name="connsiteY1498" fmla="*/ 3889386 h 9517318"/>
              <a:gd name="connsiteX1499" fmla="*/ 1931544 w 9518321"/>
              <a:gd name="connsiteY1499" fmla="*/ 3844880 h 9517318"/>
              <a:gd name="connsiteX1500" fmla="*/ 2145159 w 9518321"/>
              <a:gd name="connsiteY1500" fmla="*/ 3924982 h 9517318"/>
              <a:gd name="connsiteX1501" fmla="*/ 2234168 w 9518321"/>
              <a:gd name="connsiteY1501" fmla="*/ 3960587 h 9517318"/>
              <a:gd name="connsiteX1502" fmla="*/ 2247512 w 9518321"/>
              <a:gd name="connsiteY1502" fmla="*/ 3916083 h 9517318"/>
              <a:gd name="connsiteX1503" fmla="*/ 2216360 w 9518321"/>
              <a:gd name="connsiteY1503" fmla="*/ 3871578 h 9517318"/>
              <a:gd name="connsiteX1504" fmla="*/ 2189663 w 9518321"/>
              <a:gd name="connsiteY1504" fmla="*/ 3764770 h 9517318"/>
              <a:gd name="connsiteX1505" fmla="*/ 2207461 w 9518321"/>
              <a:gd name="connsiteY1505" fmla="*/ 3746972 h 9517318"/>
              <a:gd name="connsiteX1506" fmla="*/ 2314268 w 9518321"/>
              <a:gd name="connsiteY1506" fmla="*/ 3835981 h 9517318"/>
              <a:gd name="connsiteX1507" fmla="*/ 2394378 w 9518321"/>
              <a:gd name="connsiteY1507" fmla="*/ 3951688 h 9517318"/>
              <a:gd name="connsiteX1508" fmla="*/ 2518984 w 9518321"/>
              <a:gd name="connsiteY1508" fmla="*/ 4031790 h 9517318"/>
              <a:gd name="connsiteX1509" fmla="*/ 2599094 w 9518321"/>
              <a:gd name="connsiteY1509" fmla="*/ 3809276 h 9517318"/>
              <a:gd name="connsiteX1510" fmla="*/ 2652497 w 9518321"/>
              <a:gd name="connsiteY1510" fmla="*/ 3622359 h 9517318"/>
              <a:gd name="connsiteX1511" fmla="*/ 2741506 w 9518321"/>
              <a:gd name="connsiteY1511" fmla="*/ 3528905 h 9517318"/>
              <a:gd name="connsiteX1512" fmla="*/ 2769544 w 9518321"/>
              <a:gd name="connsiteY1512" fmla="*/ 3500383 h 9517318"/>
              <a:gd name="connsiteX1513" fmla="*/ 2765721 w 9518321"/>
              <a:gd name="connsiteY1513" fmla="*/ 3496560 h 9517318"/>
              <a:gd name="connsiteX1514" fmla="*/ 2791671 w 9518321"/>
              <a:gd name="connsiteY1514" fmla="*/ 3386278 h 9517318"/>
              <a:gd name="connsiteX1515" fmla="*/ 2733285 w 9518321"/>
              <a:gd name="connsiteY1515" fmla="*/ 3314920 h 9517318"/>
              <a:gd name="connsiteX1516" fmla="*/ 2687875 w 9518321"/>
              <a:gd name="connsiteY1516" fmla="*/ 3308435 h 9517318"/>
              <a:gd name="connsiteX1517" fmla="*/ 2804642 w 9518321"/>
              <a:gd name="connsiteY1517" fmla="*/ 3295456 h 9517318"/>
              <a:gd name="connsiteX1518" fmla="*/ 2850052 w 9518321"/>
              <a:gd name="connsiteY1518" fmla="*/ 3301948 h 9517318"/>
              <a:gd name="connsiteX1519" fmla="*/ 2895398 w 9518321"/>
              <a:gd name="connsiteY1519" fmla="*/ 3320838 h 9517318"/>
              <a:gd name="connsiteX1520" fmla="*/ 2901718 w 9518321"/>
              <a:gd name="connsiteY1520" fmla="*/ 3293037 h 9517318"/>
              <a:gd name="connsiteX1521" fmla="*/ 2879465 w 9518321"/>
              <a:gd name="connsiteY1521" fmla="*/ 3204028 h 9517318"/>
              <a:gd name="connsiteX1522" fmla="*/ 2857214 w 9518321"/>
              <a:gd name="connsiteY1522" fmla="*/ 3106120 h 9517318"/>
              <a:gd name="connsiteX1523" fmla="*/ 2858964 w 9518321"/>
              <a:gd name="connsiteY1523" fmla="*/ 3097368 h 9517318"/>
              <a:gd name="connsiteX1524" fmla="*/ 2847486 w 9518321"/>
              <a:gd name="connsiteY1524" fmla="*/ 3049896 h 9517318"/>
              <a:gd name="connsiteX1525" fmla="*/ 2854560 w 9518321"/>
              <a:gd name="connsiteY1525" fmla="*/ 3000367 h 9517318"/>
              <a:gd name="connsiteX1526" fmla="*/ 3033642 w 9518321"/>
              <a:gd name="connsiteY1526" fmla="*/ 2821293 h 9517318"/>
              <a:gd name="connsiteX1527" fmla="*/ 3092649 w 9518321"/>
              <a:gd name="connsiteY1527" fmla="*/ 2814019 h 9517318"/>
              <a:gd name="connsiteX1528" fmla="*/ 3099810 w 9518321"/>
              <a:gd name="connsiteY1528" fmla="*/ 2789464 h 9517318"/>
              <a:gd name="connsiteX1529" fmla="*/ 3154951 w 9518321"/>
              <a:gd name="connsiteY1529" fmla="*/ 2744049 h 9517318"/>
              <a:gd name="connsiteX1530" fmla="*/ 3200360 w 9518321"/>
              <a:gd name="connsiteY1530" fmla="*/ 2711620 h 9517318"/>
              <a:gd name="connsiteX1531" fmla="*/ 3239282 w 9518321"/>
              <a:gd name="connsiteY1531" fmla="*/ 2542951 h 9517318"/>
              <a:gd name="connsiteX1532" fmla="*/ 3245768 w 9518321"/>
              <a:gd name="connsiteY1532" fmla="*/ 2517008 h 9517318"/>
              <a:gd name="connsiteX1533" fmla="*/ 3265232 w 9518321"/>
              <a:gd name="connsiteY1533" fmla="*/ 2536466 h 9517318"/>
              <a:gd name="connsiteX1534" fmla="*/ 3271718 w 9518321"/>
              <a:gd name="connsiteY1534" fmla="*/ 2549437 h 9517318"/>
              <a:gd name="connsiteX1535" fmla="*/ 3323612 w 9518321"/>
              <a:gd name="connsiteY1535" fmla="*/ 2575388 h 9517318"/>
              <a:gd name="connsiteX1536" fmla="*/ 3369020 w 9518321"/>
              <a:gd name="connsiteY1536" fmla="*/ 2549437 h 9517318"/>
              <a:gd name="connsiteX1537" fmla="*/ 3343077 w 9518321"/>
              <a:gd name="connsiteY1537" fmla="*/ 2497543 h 9517318"/>
              <a:gd name="connsiteX1538" fmla="*/ 3294422 w 9518321"/>
              <a:gd name="connsiteY1538" fmla="*/ 2445642 h 9517318"/>
              <a:gd name="connsiteX1539" fmla="*/ 3265232 w 9518321"/>
              <a:gd name="connsiteY1539" fmla="*/ 2426184 h 9517318"/>
              <a:gd name="connsiteX1540" fmla="*/ 3297663 w 9518321"/>
              <a:gd name="connsiteY1540" fmla="*/ 2374291 h 9517318"/>
              <a:gd name="connsiteX1541" fmla="*/ 3258740 w 9518321"/>
              <a:gd name="connsiteY1541" fmla="*/ 2264009 h 9517318"/>
              <a:gd name="connsiteX1542" fmla="*/ 3187381 w 9518321"/>
              <a:gd name="connsiteY1542" fmla="*/ 2075877 h 9517318"/>
              <a:gd name="connsiteX1543" fmla="*/ 3161437 w 9518321"/>
              <a:gd name="connsiteY1543" fmla="*/ 2036960 h 9517318"/>
              <a:gd name="connsiteX1544" fmla="*/ 3129000 w 9518321"/>
              <a:gd name="connsiteY1544" fmla="*/ 1965596 h 9517318"/>
              <a:gd name="connsiteX1545" fmla="*/ 3090078 w 9518321"/>
              <a:gd name="connsiteY1545" fmla="*/ 1900729 h 9517318"/>
              <a:gd name="connsiteX1546" fmla="*/ 2979796 w 9518321"/>
              <a:gd name="connsiteY1546" fmla="*/ 1719090 h 9517318"/>
              <a:gd name="connsiteX1547" fmla="*/ 2947361 w 9518321"/>
              <a:gd name="connsiteY1547" fmla="*/ 1660703 h 9517318"/>
              <a:gd name="connsiteX1548" fmla="*/ 2986284 w 9518321"/>
              <a:gd name="connsiteY1548" fmla="*/ 1686653 h 9517318"/>
              <a:gd name="connsiteX1549" fmla="*/ 3090078 w 9518321"/>
              <a:gd name="connsiteY1549" fmla="*/ 1835857 h 9517318"/>
              <a:gd name="connsiteX1550" fmla="*/ 3206845 w 9518321"/>
              <a:gd name="connsiteY1550" fmla="*/ 1972088 h 9517318"/>
              <a:gd name="connsiteX1551" fmla="*/ 3479302 w 9518321"/>
              <a:gd name="connsiteY1551" fmla="*/ 2147242 h 9517318"/>
              <a:gd name="connsiteX1552" fmla="*/ 3527146 w 9518321"/>
              <a:gd name="connsiteY1552" fmla="*/ 2148861 h 9517318"/>
              <a:gd name="connsiteX1553" fmla="*/ 3541619 w 9518321"/>
              <a:gd name="connsiteY1553" fmla="*/ 2144474 h 9517318"/>
              <a:gd name="connsiteX1554" fmla="*/ 3549242 w 9518321"/>
              <a:gd name="connsiteY1554" fmla="*/ 2122596 h 9517318"/>
              <a:gd name="connsiteX1555" fmla="*/ 3573414 w 9518321"/>
              <a:gd name="connsiteY1555" fmla="*/ 2076773 h 9517318"/>
              <a:gd name="connsiteX1556" fmla="*/ 3576612 w 9518321"/>
              <a:gd name="connsiteY1556" fmla="*/ 2056419 h 9517318"/>
              <a:gd name="connsiteX1557" fmla="*/ 3563639 w 9518321"/>
              <a:gd name="connsiteY1557" fmla="*/ 1959109 h 9517318"/>
              <a:gd name="connsiteX1558" fmla="*/ 3563639 w 9518321"/>
              <a:gd name="connsiteY1558" fmla="*/ 1881265 h 9517318"/>
              <a:gd name="connsiteX1559" fmla="*/ 3586344 w 9518321"/>
              <a:gd name="connsiteY1559" fmla="*/ 1884511 h 9517318"/>
              <a:gd name="connsiteX1560" fmla="*/ 3618781 w 9518321"/>
              <a:gd name="connsiteY1560" fmla="*/ 1916948 h 9517318"/>
              <a:gd name="connsiteX1561" fmla="*/ 3634998 w 9518321"/>
              <a:gd name="connsiteY1561" fmla="*/ 1959109 h 9517318"/>
              <a:gd name="connsiteX1562" fmla="*/ 3636970 w 9518321"/>
              <a:gd name="connsiteY1562" fmla="*/ 1966207 h 9517318"/>
              <a:gd name="connsiteX1563" fmla="*/ 3702772 w 9518321"/>
              <a:gd name="connsiteY1563" fmla="*/ 1868929 h 9517318"/>
              <a:gd name="connsiteX1564" fmla="*/ 3718192 w 9518321"/>
              <a:gd name="connsiteY1564" fmla="*/ 1846657 h 9517318"/>
              <a:gd name="connsiteX1565" fmla="*/ 3707976 w 9518321"/>
              <a:gd name="connsiteY1565" fmla="*/ 1830991 h 9517318"/>
              <a:gd name="connsiteX1566" fmla="*/ 3712843 w 9518321"/>
              <a:gd name="connsiteY1566" fmla="*/ 1796934 h 9517318"/>
              <a:gd name="connsiteX1567" fmla="*/ 3732301 w 9518321"/>
              <a:gd name="connsiteY1567" fmla="*/ 1813152 h 9517318"/>
              <a:gd name="connsiteX1568" fmla="*/ 3736579 w 9518321"/>
              <a:gd name="connsiteY1568" fmla="*/ 1820102 h 9517318"/>
              <a:gd name="connsiteX1569" fmla="*/ 3742832 w 9518321"/>
              <a:gd name="connsiteY1569" fmla="*/ 1811072 h 9517318"/>
              <a:gd name="connsiteX1570" fmla="*/ 3756185 w 9518321"/>
              <a:gd name="connsiteY1570" fmla="*/ 1779920 h 9517318"/>
              <a:gd name="connsiteX1571" fmla="*/ 3773986 w 9518321"/>
              <a:gd name="connsiteY1571" fmla="*/ 1742093 h 9517318"/>
              <a:gd name="connsiteX1572" fmla="*/ 3791331 w 9518321"/>
              <a:gd name="connsiteY1572" fmla="*/ 1710437 h 9517318"/>
              <a:gd name="connsiteX1573" fmla="*/ 3790687 w 9518321"/>
              <a:gd name="connsiteY1573" fmla="*/ 1706110 h 9517318"/>
              <a:gd name="connsiteX1574" fmla="*/ 3790687 w 9518321"/>
              <a:gd name="connsiteY1574" fmla="*/ 1699625 h 9517318"/>
              <a:gd name="connsiteX1575" fmla="*/ 3794931 w 9518321"/>
              <a:gd name="connsiteY1575" fmla="*/ 1703867 h 9517318"/>
              <a:gd name="connsiteX1576" fmla="*/ 3796237 w 9518321"/>
              <a:gd name="connsiteY1576" fmla="*/ 1701483 h 9517318"/>
              <a:gd name="connsiteX1577" fmla="*/ 3827388 w 9518321"/>
              <a:gd name="connsiteY1577" fmla="*/ 1646406 h 9517318"/>
              <a:gd name="connsiteX1578" fmla="*/ 3914167 w 9518321"/>
              <a:gd name="connsiteY1578" fmla="*/ 1551286 h 9517318"/>
              <a:gd name="connsiteX1579" fmla="*/ 3933628 w 9518321"/>
              <a:gd name="connsiteY1579" fmla="*/ 1548586 h 9517318"/>
              <a:gd name="connsiteX1580" fmla="*/ 3910694 w 9518321"/>
              <a:gd name="connsiteY1580" fmla="*/ 1505013 h 9517318"/>
              <a:gd name="connsiteX1581" fmla="*/ 3881503 w 9518321"/>
              <a:gd name="connsiteY1581" fmla="*/ 1453120 h 9517318"/>
              <a:gd name="connsiteX1582" fmla="*/ 3829610 w 9518321"/>
              <a:gd name="connsiteY1582" fmla="*/ 1368781 h 9517318"/>
              <a:gd name="connsiteX1583" fmla="*/ 3803658 w 9518321"/>
              <a:gd name="connsiteY1583" fmla="*/ 1329859 h 9517318"/>
              <a:gd name="connsiteX1584" fmla="*/ 3818255 w 9518321"/>
              <a:gd name="connsiteY1584" fmla="*/ 1315265 h 9517318"/>
              <a:gd name="connsiteX1585" fmla="*/ 3008987 w 9518321"/>
              <a:gd name="connsiteY1585" fmla="*/ 1230933 h 9517318"/>
              <a:gd name="connsiteX1586" fmla="*/ 3018719 w 9518321"/>
              <a:gd name="connsiteY1586" fmla="*/ 1232556 h 9517318"/>
              <a:gd name="connsiteX1587" fmla="*/ 3051156 w 9518321"/>
              <a:gd name="connsiteY1587" fmla="*/ 1264993 h 9517318"/>
              <a:gd name="connsiteX1588" fmla="*/ 3051156 w 9518321"/>
              <a:gd name="connsiteY1588" fmla="*/ 1284451 h 9517318"/>
              <a:gd name="connsiteX1589" fmla="*/ 3018719 w 9518321"/>
              <a:gd name="connsiteY1589" fmla="*/ 1252014 h 9517318"/>
              <a:gd name="connsiteX1590" fmla="*/ 3008987 w 9518321"/>
              <a:gd name="connsiteY1590" fmla="*/ 1230933 h 9517318"/>
              <a:gd name="connsiteX1591" fmla="*/ 3524716 w 9518321"/>
              <a:gd name="connsiteY1591" fmla="*/ 921171 h 9517318"/>
              <a:gd name="connsiteX1592" fmla="*/ 3553907 w 9518321"/>
              <a:gd name="connsiteY1592" fmla="*/ 969826 h 9517318"/>
              <a:gd name="connsiteX1593" fmla="*/ 3576612 w 9518321"/>
              <a:gd name="connsiteY1593" fmla="*/ 1047670 h 9517318"/>
              <a:gd name="connsiteX1594" fmla="*/ 3602561 w 9518321"/>
              <a:gd name="connsiteY1594" fmla="*/ 1135247 h 9517318"/>
              <a:gd name="connsiteX1595" fmla="*/ 3641483 w 9518321"/>
              <a:gd name="connsiteY1595" fmla="*/ 1277964 h 9517318"/>
              <a:gd name="connsiteX1596" fmla="*/ 3628505 w 9518321"/>
              <a:gd name="connsiteY1596" fmla="*/ 1252014 h 9517318"/>
              <a:gd name="connsiteX1597" fmla="*/ 3596069 w 9518321"/>
              <a:gd name="connsiteY1597" fmla="*/ 1170931 h 9517318"/>
              <a:gd name="connsiteX1598" fmla="*/ 3547421 w 9518321"/>
              <a:gd name="connsiteY1598" fmla="*/ 1028212 h 9517318"/>
              <a:gd name="connsiteX1599" fmla="*/ 3518224 w 9518321"/>
              <a:gd name="connsiteY1599" fmla="*/ 940635 h 9517318"/>
              <a:gd name="connsiteX1600" fmla="*/ 3524716 w 9518321"/>
              <a:gd name="connsiteY1600" fmla="*/ 921171 h 9517318"/>
              <a:gd name="connsiteX1601" fmla="*/ 5427281 w 9518321"/>
              <a:gd name="connsiteY1601" fmla="*/ 814193 h 9517318"/>
              <a:gd name="connsiteX1602" fmla="*/ 5456212 w 9518321"/>
              <a:gd name="connsiteY1602" fmla="*/ 872048 h 9517318"/>
              <a:gd name="connsiteX1603" fmla="*/ 5420616 w 9518321"/>
              <a:gd name="connsiteY1603" fmla="*/ 952158 h 9517318"/>
              <a:gd name="connsiteX1604" fmla="*/ 5371657 w 9518321"/>
              <a:gd name="connsiteY1604" fmla="*/ 1032259 h 9517318"/>
              <a:gd name="connsiteX1605" fmla="*/ 5300446 w 9518321"/>
              <a:gd name="connsiteY1605" fmla="*/ 1143520 h 9517318"/>
              <a:gd name="connsiteX1606" fmla="*/ 5233689 w 9518321"/>
              <a:gd name="connsiteY1606" fmla="*/ 1210277 h 9517318"/>
              <a:gd name="connsiteX1607" fmla="*/ 5117992 w 9518321"/>
              <a:gd name="connsiteY1607" fmla="*/ 1245883 h 9517318"/>
              <a:gd name="connsiteX1608" fmla="*/ 5055680 w 9518321"/>
              <a:gd name="connsiteY1608" fmla="*/ 1192479 h 9517318"/>
              <a:gd name="connsiteX1609" fmla="*/ 5082378 w 9518321"/>
              <a:gd name="connsiteY1609" fmla="*/ 1112369 h 9517318"/>
              <a:gd name="connsiteX1610" fmla="*/ 5206991 w 9518321"/>
              <a:gd name="connsiteY1610" fmla="*/ 996662 h 9517318"/>
              <a:gd name="connsiteX1611" fmla="*/ 5340495 w 9518321"/>
              <a:gd name="connsiteY1611" fmla="*/ 872048 h 9517318"/>
              <a:gd name="connsiteX1612" fmla="*/ 5427281 w 9518321"/>
              <a:gd name="connsiteY1612" fmla="*/ 814193 h 9517318"/>
              <a:gd name="connsiteX1613" fmla="*/ 3323612 w 9518321"/>
              <a:gd name="connsiteY1613" fmla="*/ 0 h 9517318"/>
              <a:gd name="connsiteX1614" fmla="*/ 3330098 w 9518321"/>
              <a:gd name="connsiteY1614" fmla="*/ 19464 h 9517318"/>
              <a:gd name="connsiteX1615" fmla="*/ 3310640 w 9518321"/>
              <a:gd name="connsiteY1615" fmla="*/ 32437 h 9517318"/>
              <a:gd name="connsiteX1616" fmla="*/ 3297663 w 9518321"/>
              <a:gd name="connsiteY1616" fmla="*/ 19464 h 9517318"/>
              <a:gd name="connsiteX1617" fmla="*/ 3323612 w 9518321"/>
              <a:gd name="connsiteY1617" fmla="*/ 0 h 9517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</a:cxnLst>
            <a:rect l="l" t="t" r="r" b="b"/>
            <a:pathLst>
              <a:path w="9518321" h="9517318">
                <a:moveTo>
                  <a:pt x="6859566" y="9433380"/>
                </a:moveTo>
                <a:cubicBezTo>
                  <a:pt x="6867335" y="9438718"/>
                  <a:pt x="6868555" y="9445276"/>
                  <a:pt x="6863212" y="9453052"/>
                </a:cubicBezTo>
                <a:cubicBezTo>
                  <a:pt x="6860543" y="9456936"/>
                  <a:pt x="6855924" y="9459488"/>
                  <a:pt x="6849364" y="9460700"/>
                </a:cubicBezTo>
                <a:cubicBezTo>
                  <a:pt x="6845718" y="9441028"/>
                  <a:pt x="6849116" y="9431918"/>
                  <a:pt x="6859566" y="9433380"/>
                </a:cubicBezTo>
                <a:close/>
                <a:moveTo>
                  <a:pt x="2306909" y="9396440"/>
                </a:moveTo>
                <a:cubicBezTo>
                  <a:pt x="2309323" y="9396314"/>
                  <a:pt x="2311191" y="9399606"/>
                  <a:pt x="2312514" y="9406316"/>
                </a:cubicBezTo>
                <a:lnTo>
                  <a:pt x="2300915" y="9517318"/>
                </a:lnTo>
                <a:cubicBezTo>
                  <a:pt x="2296645" y="9509796"/>
                  <a:pt x="2294689" y="9491014"/>
                  <a:pt x="2295049" y="9460980"/>
                </a:cubicBezTo>
                <a:cubicBezTo>
                  <a:pt x="2295407" y="9430938"/>
                  <a:pt x="2296399" y="9412972"/>
                  <a:pt x="2298027" y="9407070"/>
                </a:cubicBezTo>
                <a:cubicBezTo>
                  <a:pt x="2301536" y="9400110"/>
                  <a:pt x="2304495" y="9396568"/>
                  <a:pt x="2306909" y="9396440"/>
                </a:cubicBezTo>
                <a:close/>
                <a:moveTo>
                  <a:pt x="24590" y="9390020"/>
                </a:moveTo>
                <a:cubicBezTo>
                  <a:pt x="28071" y="9391774"/>
                  <a:pt x="31411" y="9395471"/>
                  <a:pt x="34613" y="9401112"/>
                </a:cubicBezTo>
                <a:lnTo>
                  <a:pt x="29736" y="9418800"/>
                </a:lnTo>
                <a:cubicBezTo>
                  <a:pt x="16319" y="9421438"/>
                  <a:pt x="6402" y="9417120"/>
                  <a:pt x="0" y="9405838"/>
                </a:cubicBezTo>
                <a:cubicBezTo>
                  <a:pt x="1628" y="9399938"/>
                  <a:pt x="6204" y="9394860"/>
                  <a:pt x="13728" y="9390590"/>
                </a:cubicBezTo>
                <a:cubicBezTo>
                  <a:pt x="17489" y="9388456"/>
                  <a:pt x="21110" y="9388266"/>
                  <a:pt x="24590" y="9390020"/>
                </a:cubicBezTo>
                <a:close/>
                <a:moveTo>
                  <a:pt x="6969213" y="9311294"/>
                </a:moveTo>
                <a:cubicBezTo>
                  <a:pt x="6974322" y="9320526"/>
                  <a:pt x="6984529" y="9338986"/>
                  <a:pt x="6999835" y="9366670"/>
                </a:cubicBezTo>
                <a:cubicBezTo>
                  <a:pt x="7029232" y="9415496"/>
                  <a:pt x="7042599" y="9441848"/>
                  <a:pt x="7039929" y="9445732"/>
                </a:cubicBezTo>
                <a:cubicBezTo>
                  <a:pt x="7035918" y="9451568"/>
                  <a:pt x="7029575" y="9449348"/>
                  <a:pt x="7020884" y="9439088"/>
                </a:cubicBezTo>
                <a:cubicBezTo>
                  <a:pt x="7012204" y="9428826"/>
                  <a:pt x="7001177" y="9410516"/>
                  <a:pt x="6987811" y="9384166"/>
                </a:cubicBezTo>
                <a:cubicBezTo>
                  <a:pt x="6975179" y="9352590"/>
                  <a:pt x="6967643" y="9330246"/>
                  <a:pt x="6965206" y="9317122"/>
                </a:cubicBezTo>
                <a:close/>
                <a:moveTo>
                  <a:pt x="5848769" y="9167910"/>
                </a:moveTo>
                <a:cubicBezTo>
                  <a:pt x="5868441" y="9164262"/>
                  <a:pt x="5887997" y="9169120"/>
                  <a:pt x="5907436" y="9182480"/>
                </a:cubicBezTo>
                <a:cubicBezTo>
                  <a:pt x="5950186" y="9211862"/>
                  <a:pt x="5958211" y="9245988"/>
                  <a:pt x="5931493" y="9284860"/>
                </a:cubicBezTo>
                <a:cubicBezTo>
                  <a:pt x="5918137" y="9304294"/>
                  <a:pt x="5899683" y="9314504"/>
                  <a:pt x="5876119" y="9315478"/>
                </a:cubicBezTo>
                <a:cubicBezTo>
                  <a:pt x="5850614" y="9315112"/>
                  <a:pt x="5831318" y="9309364"/>
                  <a:pt x="5818229" y="9298220"/>
                </a:cubicBezTo>
                <a:cubicBezTo>
                  <a:pt x="5805139" y="9287084"/>
                  <a:pt x="5798259" y="9270546"/>
                  <a:pt x="5797591" y="9248626"/>
                </a:cubicBezTo>
                <a:cubicBezTo>
                  <a:pt x="5796243" y="9204776"/>
                  <a:pt x="5813301" y="9177872"/>
                  <a:pt x="5848769" y="9167910"/>
                </a:cubicBezTo>
                <a:close/>
                <a:moveTo>
                  <a:pt x="6004899" y="9159322"/>
                </a:moveTo>
                <a:cubicBezTo>
                  <a:pt x="6006232" y="9157380"/>
                  <a:pt x="6009816" y="9158412"/>
                  <a:pt x="6015646" y="9162418"/>
                </a:cubicBezTo>
                <a:cubicBezTo>
                  <a:pt x="6021961" y="9178206"/>
                  <a:pt x="6021845" y="9186708"/>
                  <a:pt x="6015280" y="9187926"/>
                </a:cubicBezTo>
                <a:lnTo>
                  <a:pt x="6007632" y="9174076"/>
                </a:lnTo>
                <a:cubicBezTo>
                  <a:pt x="6004474" y="9166182"/>
                  <a:pt x="6003563" y="9161266"/>
                  <a:pt x="6004899" y="9159322"/>
                </a:cubicBezTo>
                <a:close/>
                <a:moveTo>
                  <a:pt x="3108234" y="9110018"/>
                </a:moveTo>
                <a:cubicBezTo>
                  <a:pt x="3127103" y="9110018"/>
                  <a:pt x="3145969" y="9119454"/>
                  <a:pt x="3164836" y="9138320"/>
                </a:cubicBezTo>
                <a:cubicBezTo>
                  <a:pt x="3183704" y="9157188"/>
                  <a:pt x="3193138" y="9176048"/>
                  <a:pt x="3193138" y="9194914"/>
                </a:cubicBezTo>
                <a:cubicBezTo>
                  <a:pt x="3193138" y="9232650"/>
                  <a:pt x="3171909" y="9251516"/>
                  <a:pt x="3129462" y="9251516"/>
                </a:cubicBezTo>
                <a:cubicBezTo>
                  <a:pt x="3105882" y="9251516"/>
                  <a:pt x="3087013" y="9244438"/>
                  <a:pt x="3072866" y="9230290"/>
                </a:cubicBezTo>
                <a:cubicBezTo>
                  <a:pt x="3053999" y="9211424"/>
                  <a:pt x="3044566" y="9192562"/>
                  <a:pt x="3044566" y="9173694"/>
                </a:cubicBezTo>
                <a:cubicBezTo>
                  <a:pt x="3044566" y="9131248"/>
                  <a:pt x="3065793" y="9110018"/>
                  <a:pt x="3108234" y="9110018"/>
                </a:cubicBezTo>
                <a:close/>
                <a:moveTo>
                  <a:pt x="6824156" y="9022740"/>
                </a:moveTo>
                <a:cubicBezTo>
                  <a:pt x="6835815" y="9030754"/>
                  <a:pt x="6853428" y="9057162"/>
                  <a:pt x="6877003" y="9101984"/>
                </a:cubicBezTo>
                <a:cubicBezTo>
                  <a:pt x="6900569" y="9146792"/>
                  <a:pt x="6909686" y="9173088"/>
                  <a:pt x="6904342" y="9180864"/>
                </a:cubicBezTo>
                <a:cubicBezTo>
                  <a:pt x="6901672" y="9184748"/>
                  <a:pt x="6896446" y="9184020"/>
                  <a:pt x="6888677" y="9178680"/>
                </a:cubicBezTo>
                <a:cubicBezTo>
                  <a:pt x="6877012" y="9170662"/>
                  <a:pt x="6864259" y="9147588"/>
                  <a:pt x="6850407" y="9109454"/>
                </a:cubicBezTo>
                <a:cubicBezTo>
                  <a:pt x="6838980" y="9084436"/>
                  <a:pt x="6830719" y="9067312"/>
                  <a:pt x="6825620" y="9058088"/>
                </a:cubicBezTo>
                <a:cubicBezTo>
                  <a:pt x="6816868" y="9029178"/>
                  <a:pt x="6816381" y="9017398"/>
                  <a:pt x="6824156" y="9022740"/>
                </a:cubicBezTo>
                <a:close/>
                <a:moveTo>
                  <a:pt x="1248196" y="8999608"/>
                </a:moveTo>
                <a:cubicBezTo>
                  <a:pt x="1251016" y="8998008"/>
                  <a:pt x="1252146" y="9001096"/>
                  <a:pt x="1251585" y="9008872"/>
                </a:cubicBezTo>
                <a:lnTo>
                  <a:pt x="1239383" y="9053090"/>
                </a:lnTo>
                <a:cubicBezTo>
                  <a:pt x="1233184" y="9064066"/>
                  <a:pt x="1228675" y="9070358"/>
                  <a:pt x="1225851" y="9071960"/>
                </a:cubicBezTo>
                <a:cubicBezTo>
                  <a:pt x="1223033" y="9073558"/>
                  <a:pt x="1221896" y="9070472"/>
                  <a:pt x="1222460" y="9062694"/>
                </a:cubicBezTo>
                <a:lnTo>
                  <a:pt x="1234662" y="9018474"/>
                </a:lnTo>
                <a:cubicBezTo>
                  <a:pt x="1240863" y="9007498"/>
                  <a:pt x="1245374" y="9001210"/>
                  <a:pt x="1248196" y="8999608"/>
                </a:cubicBezTo>
                <a:close/>
                <a:moveTo>
                  <a:pt x="4528351" y="8906412"/>
                </a:moveTo>
                <a:cubicBezTo>
                  <a:pt x="4543109" y="8903676"/>
                  <a:pt x="4559232" y="8908318"/>
                  <a:pt x="4576719" y="8920338"/>
                </a:cubicBezTo>
                <a:cubicBezTo>
                  <a:pt x="4592271" y="8931026"/>
                  <a:pt x="4602475" y="8949486"/>
                  <a:pt x="4607339" y="8975720"/>
                </a:cubicBezTo>
                <a:cubicBezTo>
                  <a:pt x="4612201" y="9001956"/>
                  <a:pt x="4609292" y="9022844"/>
                  <a:pt x="4598607" y="9038392"/>
                </a:cubicBezTo>
                <a:cubicBezTo>
                  <a:pt x="4577234" y="9069490"/>
                  <a:pt x="4549053" y="9073016"/>
                  <a:pt x="4514070" y="9048974"/>
                </a:cubicBezTo>
                <a:cubicBezTo>
                  <a:pt x="4494637" y="9035618"/>
                  <a:pt x="4483098" y="9019096"/>
                  <a:pt x="4479452" y="8999424"/>
                </a:cubicBezTo>
                <a:cubicBezTo>
                  <a:pt x="4474590" y="8973190"/>
                  <a:pt x="4477496" y="8952302"/>
                  <a:pt x="4488183" y="8936754"/>
                </a:cubicBezTo>
                <a:cubicBezTo>
                  <a:pt x="4500206" y="8919262"/>
                  <a:pt x="4513596" y="8909148"/>
                  <a:pt x="4528351" y="8906412"/>
                </a:cubicBezTo>
                <a:close/>
                <a:moveTo>
                  <a:pt x="2309160" y="8845074"/>
                </a:moveTo>
                <a:cubicBezTo>
                  <a:pt x="2313048" y="8845354"/>
                  <a:pt x="2316059" y="8847376"/>
                  <a:pt x="2318193" y="8851138"/>
                </a:cubicBezTo>
                <a:cubicBezTo>
                  <a:pt x="2316568" y="8857030"/>
                  <a:pt x="2313061" y="8863990"/>
                  <a:pt x="2307674" y="8872024"/>
                </a:cubicBezTo>
                <a:cubicBezTo>
                  <a:pt x="2296391" y="8878426"/>
                  <a:pt x="2288608" y="8877866"/>
                  <a:pt x="2284342" y="8870348"/>
                </a:cubicBezTo>
                <a:cubicBezTo>
                  <a:pt x="2287597" y="8858554"/>
                  <a:pt x="2291100" y="8851590"/>
                  <a:pt x="2294866" y="8849454"/>
                </a:cubicBezTo>
                <a:cubicBezTo>
                  <a:pt x="2300507" y="8846253"/>
                  <a:pt x="2305272" y="8844793"/>
                  <a:pt x="2309160" y="8845074"/>
                </a:cubicBezTo>
                <a:close/>
                <a:moveTo>
                  <a:pt x="1335923" y="8789458"/>
                </a:moveTo>
                <a:lnTo>
                  <a:pt x="1326162" y="8824836"/>
                </a:lnTo>
                <a:cubicBezTo>
                  <a:pt x="1321281" y="8842520"/>
                  <a:pt x="1313171" y="8863282"/>
                  <a:pt x="1301836" y="8887118"/>
                </a:cubicBezTo>
                <a:cubicBezTo>
                  <a:pt x="1290504" y="8910958"/>
                  <a:pt x="1282951" y="8923948"/>
                  <a:pt x="1279193" y="8926080"/>
                </a:cubicBezTo>
                <a:cubicBezTo>
                  <a:pt x="1275429" y="8928214"/>
                  <a:pt x="1273221" y="8927602"/>
                  <a:pt x="1272561" y="8924244"/>
                </a:cubicBezTo>
                <a:cubicBezTo>
                  <a:pt x="1271902" y="8920894"/>
                  <a:pt x="1272788" y="8914792"/>
                  <a:pt x="1275228" y="8905950"/>
                </a:cubicBezTo>
                <a:cubicBezTo>
                  <a:pt x="1298004" y="8823412"/>
                  <a:pt x="1318240" y="8784580"/>
                  <a:pt x="1335923" y="8789458"/>
                </a:cubicBezTo>
                <a:close/>
                <a:moveTo>
                  <a:pt x="5525146" y="8739468"/>
                </a:moveTo>
                <a:cubicBezTo>
                  <a:pt x="5529030" y="8742136"/>
                  <a:pt x="5530186" y="8752946"/>
                  <a:pt x="5528610" y="8771894"/>
                </a:cubicBezTo>
                <a:cubicBezTo>
                  <a:pt x="5527036" y="8790840"/>
                  <a:pt x="5522969" y="8800924"/>
                  <a:pt x="5516406" y="8802140"/>
                </a:cubicBezTo>
                <a:cubicBezTo>
                  <a:pt x="5504010" y="8753554"/>
                  <a:pt x="5506923" y="8732670"/>
                  <a:pt x="5525146" y="8739468"/>
                </a:cubicBezTo>
                <a:close/>
                <a:moveTo>
                  <a:pt x="4084721" y="8730694"/>
                </a:moveTo>
                <a:cubicBezTo>
                  <a:pt x="4088203" y="8732450"/>
                  <a:pt x="4093272" y="8741382"/>
                  <a:pt x="4099926" y="8757494"/>
                </a:cubicBezTo>
                <a:cubicBezTo>
                  <a:pt x="4112734" y="8780064"/>
                  <a:pt x="4116445" y="8795360"/>
                  <a:pt x="4111055" y="8803388"/>
                </a:cubicBezTo>
                <a:cubicBezTo>
                  <a:pt x="4105668" y="8811422"/>
                  <a:pt x="4100841" y="8811672"/>
                  <a:pt x="4096571" y="8804150"/>
                </a:cubicBezTo>
                <a:cubicBezTo>
                  <a:pt x="4088538" y="8798762"/>
                  <a:pt x="4083064" y="8791308"/>
                  <a:pt x="4080143" y="8781776"/>
                </a:cubicBezTo>
                <a:cubicBezTo>
                  <a:pt x="4077222" y="8772244"/>
                  <a:pt x="4076852" y="8760642"/>
                  <a:pt x="4079042" y="8746972"/>
                </a:cubicBezTo>
                <a:cubicBezTo>
                  <a:pt x="4079345" y="8734366"/>
                  <a:pt x="4081239" y="8728940"/>
                  <a:pt x="4084721" y="8730694"/>
                </a:cubicBezTo>
                <a:close/>
                <a:moveTo>
                  <a:pt x="5820725" y="8687222"/>
                </a:moveTo>
                <a:cubicBezTo>
                  <a:pt x="5840645" y="8689466"/>
                  <a:pt x="5861992" y="8694836"/>
                  <a:pt x="5884767" y="8703334"/>
                </a:cubicBezTo>
                <a:cubicBezTo>
                  <a:pt x="5913429" y="8711594"/>
                  <a:pt x="5935537" y="8721060"/>
                  <a:pt x="5951086" y="8731748"/>
                </a:cubicBezTo>
                <a:cubicBezTo>
                  <a:pt x="5993844" y="8761132"/>
                  <a:pt x="6019417" y="8803034"/>
                  <a:pt x="6027808" y="8857444"/>
                </a:cubicBezTo>
                <a:cubicBezTo>
                  <a:pt x="6036195" y="8911850"/>
                  <a:pt x="6028362" y="8956550"/>
                  <a:pt x="6004319" y="8991532"/>
                </a:cubicBezTo>
                <a:cubicBezTo>
                  <a:pt x="5964252" y="9049834"/>
                  <a:pt x="5912156" y="9079846"/>
                  <a:pt x="5848025" y="9081558"/>
                </a:cubicBezTo>
                <a:cubicBezTo>
                  <a:pt x="5797011" y="9080830"/>
                  <a:pt x="5755958" y="9069790"/>
                  <a:pt x="5724864" y="9048420"/>
                </a:cubicBezTo>
                <a:cubicBezTo>
                  <a:pt x="5678216" y="9016360"/>
                  <a:pt x="5651069" y="8970514"/>
                  <a:pt x="5643405" y="8910876"/>
                </a:cubicBezTo>
                <a:cubicBezTo>
                  <a:pt x="5635748" y="8851252"/>
                  <a:pt x="5647944" y="8798114"/>
                  <a:pt x="5680003" y="8751464"/>
                </a:cubicBezTo>
                <a:cubicBezTo>
                  <a:pt x="5714062" y="8701908"/>
                  <a:pt x="5760968" y="8680494"/>
                  <a:pt x="5820725" y="8687222"/>
                </a:cubicBezTo>
                <a:close/>
                <a:moveTo>
                  <a:pt x="3186064" y="8636010"/>
                </a:moveTo>
                <a:cubicBezTo>
                  <a:pt x="3242658" y="8636010"/>
                  <a:pt x="3270960" y="8657238"/>
                  <a:pt x="3270960" y="8699686"/>
                </a:cubicBezTo>
                <a:cubicBezTo>
                  <a:pt x="3270960" y="8713834"/>
                  <a:pt x="3263879" y="8732700"/>
                  <a:pt x="3249732" y="8756280"/>
                </a:cubicBezTo>
                <a:cubicBezTo>
                  <a:pt x="3230865" y="8775150"/>
                  <a:pt x="3206104" y="8782222"/>
                  <a:pt x="3175444" y="8777510"/>
                </a:cubicBezTo>
                <a:cubicBezTo>
                  <a:pt x="3144788" y="8772796"/>
                  <a:pt x="3124748" y="8758640"/>
                  <a:pt x="3115315" y="8735060"/>
                </a:cubicBezTo>
                <a:cubicBezTo>
                  <a:pt x="3110595" y="8725626"/>
                  <a:pt x="3108234" y="8713834"/>
                  <a:pt x="3108234" y="8699686"/>
                </a:cubicBezTo>
                <a:cubicBezTo>
                  <a:pt x="3108234" y="8657238"/>
                  <a:pt x="3134182" y="8636010"/>
                  <a:pt x="3186064" y="8636010"/>
                </a:cubicBezTo>
                <a:close/>
                <a:moveTo>
                  <a:pt x="4353395" y="8572342"/>
                </a:moveTo>
                <a:cubicBezTo>
                  <a:pt x="4405271" y="8572342"/>
                  <a:pt x="4431211" y="8595922"/>
                  <a:pt x="4431211" y="8643090"/>
                </a:cubicBezTo>
                <a:cubicBezTo>
                  <a:pt x="4431211" y="8666672"/>
                  <a:pt x="4421784" y="8685540"/>
                  <a:pt x="4402917" y="8699686"/>
                </a:cubicBezTo>
                <a:cubicBezTo>
                  <a:pt x="4381689" y="8713834"/>
                  <a:pt x="4362531" y="8720024"/>
                  <a:pt x="4345433" y="8718254"/>
                </a:cubicBezTo>
                <a:cubicBezTo>
                  <a:pt x="4328337" y="8716492"/>
                  <a:pt x="4313301" y="8706760"/>
                  <a:pt x="4300334" y="8689072"/>
                </a:cubicBezTo>
                <a:cubicBezTo>
                  <a:pt x="4274385" y="8653698"/>
                  <a:pt x="4273206" y="8621864"/>
                  <a:pt x="4296795" y="8593562"/>
                </a:cubicBezTo>
                <a:cubicBezTo>
                  <a:pt x="4310939" y="8579414"/>
                  <a:pt x="4329808" y="8572342"/>
                  <a:pt x="4353395" y="8572342"/>
                </a:cubicBezTo>
                <a:close/>
                <a:moveTo>
                  <a:pt x="4852217" y="8553836"/>
                </a:moveTo>
                <a:cubicBezTo>
                  <a:pt x="4868920" y="8552434"/>
                  <a:pt x="4887961" y="8559082"/>
                  <a:pt x="4909340" y="8573776"/>
                </a:cubicBezTo>
                <a:cubicBezTo>
                  <a:pt x="4955982" y="8605832"/>
                  <a:pt x="4967283" y="8639354"/>
                  <a:pt x="4943239" y="8674338"/>
                </a:cubicBezTo>
                <a:cubicBezTo>
                  <a:pt x="4935227" y="8685996"/>
                  <a:pt x="4918706" y="8697536"/>
                  <a:pt x="4893690" y="8708956"/>
                </a:cubicBezTo>
                <a:cubicBezTo>
                  <a:pt x="4867453" y="8713818"/>
                  <a:pt x="4843042" y="8705624"/>
                  <a:pt x="4820443" y="8684372"/>
                </a:cubicBezTo>
                <a:cubicBezTo>
                  <a:pt x="4797849" y="8663126"/>
                  <a:pt x="4789349" y="8640110"/>
                  <a:pt x="4794931" y="8615332"/>
                </a:cubicBezTo>
                <a:cubicBezTo>
                  <a:pt x="4796386" y="8604884"/>
                  <a:pt x="4801120" y="8593830"/>
                  <a:pt x="4809132" y="8582170"/>
                </a:cubicBezTo>
                <a:cubicBezTo>
                  <a:pt x="4821155" y="8564678"/>
                  <a:pt x="4835516" y="8555234"/>
                  <a:pt x="4852217" y="8553836"/>
                </a:cubicBezTo>
                <a:close/>
                <a:moveTo>
                  <a:pt x="1427622" y="8530440"/>
                </a:moveTo>
                <a:cubicBezTo>
                  <a:pt x="1430850" y="8527364"/>
                  <a:pt x="1433531" y="8527706"/>
                  <a:pt x="1435665" y="8531468"/>
                </a:cubicBezTo>
                <a:cubicBezTo>
                  <a:pt x="1445324" y="8530964"/>
                  <a:pt x="1445828" y="8540624"/>
                  <a:pt x="1437185" y="8560444"/>
                </a:cubicBezTo>
                <a:cubicBezTo>
                  <a:pt x="1435562" y="8566342"/>
                  <a:pt x="1429920" y="8569542"/>
                  <a:pt x="1420263" y="8570046"/>
                </a:cubicBezTo>
                <a:cubicBezTo>
                  <a:pt x="1415429" y="8570300"/>
                  <a:pt x="1412691" y="8568752"/>
                  <a:pt x="1412024" y="8565398"/>
                </a:cubicBezTo>
                <a:cubicBezTo>
                  <a:pt x="1411370" y="8562038"/>
                  <a:pt x="1412791" y="8556882"/>
                  <a:pt x="1416300" y="8549922"/>
                </a:cubicBezTo>
                <a:cubicBezTo>
                  <a:pt x="1420620" y="8540010"/>
                  <a:pt x="1424394" y="8533516"/>
                  <a:pt x="1427622" y="8530440"/>
                </a:cubicBezTo>
                <a:close/>
                <a:moveTo>
                  <a:pt x="2080198" y="8523744"/>
                </a:moveTo>
                <a:lnTo>
                  <a:pt x="2078519" y="8547070"/>
                </a:lnTo>
                <a:cubicBezTo>
                  <a:pt x="2077402" y="8562626"/>
                  <a:pt x="2073463" y="8579776"/>
                  <a:pt x="2066696" y="8598532"/>
                </a:cubicBezTo>
                <a:cubicBezTo>
                  <a:pt x="2059937" y="8617290"/>
                  <a:pt x="2054678" y="8627732"/>
                  <a:pt x="2050915" y="8629866"/>
                </a:cubicBezTo>
                <a:cubicBezTo>
                  <a:pt x="2032110" y="8640540"/>
                  <a:pt x="2023126" y="8640044"/>
                  <a:pt x="2023964" y="8628380"/>
                </a:cubicBezTo>
                <a:cubicBezTo>
                  <a:pt x="2024802" y="8616714"/>
                  <a:pt x="2035468" y="8593880"/>
                  <a:pt x="2055951" y="8559878"/>
                </a:cubicBezTo>
                <a:cubicBezTo>
                  <a:pt x="2066221" y="8534166"/>
                  <a:pt x="2074304" y="8522112"/>
                  <a:pt x="2080198" y="8523744"/>
                </a:cubicBezTo>
                <a:close/>
                <a:moveTo>
                  <a:pt x="3317723" y="8522616"/>
                </a:moveTo>
                <a:cubicBezTo>
                  <a:pt x="3325756" y="8528002"/>
                  <a:pt x="3330835" y="8532578"/>
                  <a:pt x="3332971" y="8536342"/>
                </a:cubicBezTo>
                <a:cubicBezTo>
                  <a:pt x="3345272" y="8549252"/>
                  <a:pt x="3352744" y="8562416"/>
                  <a:pt x="3355381" y="8575834"/>
                </a:cubicBezTo>
                <a:lnTo>
                  <a:pt x="3333732" y="8550826"/>
                </a:lnTo>
                <a:cubicBezTo>
                  <a:pt x="3327331" y="8539542"/>
                  <a:pt x="3321993" y="8530138"/>
                  <a:pt x="3317723" y="8522616"/>
                </a:cubicBezTo>
                <a:close/>
                <a:moveTo>
                  <a:pt x="2448745" y="8515996"/>
                </a:moveTo>
                <a:lnTo>
                  <a:pt x="2427539" y="8610070"/>
                </a:lnTo>
                <a:cubicBezTo>
                  <a:pt x="2421136" y="8598788"/>
                  <a:pt x="2422004" y="8578404"/>
                  <a:pt x="2430138" y="8548928"/>
                </a:cubicBezTo>
                <a:cubicBezTo>
                  <a:pt x="2438272" y="8519450"/>
                  <a:pt x="2444476" y="8508472"/>
                  <a:pt x="2448745" y="8515996"/>
                </a:cubicBezTo>
                <a:close/>
                <a:moveTo>
                  <a:pt x="954593" y="8498650"/>
                </a:moveTo>
                <a:cubicBezTo>
                  <a:pt x="952971" y="8504548"/>
                  <a:pt x="947581" y="8512576"/>
                  <a:pt x="938429" y="8522746"/>
                </a:cubicBezTo>
                <a:cubicBezTo>
                  <a:pt x="933039" y="8530774"/>
                  <a:pt x="914871" y="8553518"/>
                  <a:pt x="883916" y="8590974"/>
                </a:cubicBezTo>
                <a:cubicBezTo>
                  <a:pt x="852954" y="8628430"/>
                  <a:pt x="819590" y="8666012"/>
                  <a:pt x="783802" y="8703722"/>
                </a:cubicBezTo>
                <a:cubicBezTo>
                  <a:pt x="748015" y="8741434"/>
                  <a:pt x="727430" y="8764304"/>
                  <a:pt x="722043" y="8772338"/>
                </a:cubicBezTo>
                <a:cubicBezTo>
                  <a:pt x="714521" y="8776606"/>
                  <a:pt x="707811" y="8777926"/>
                  <a:pt x="701910" y="8776298"/>
                </a:cubicBezTo>
                <a:cubicBezTo>
                  <a:pt x="706796" y="8758610"/>
                  <a:pt x="716098" y="8742142"/>
                  <a:pt x="729820" y="8726898"/>
                </a:cubicBezTo>
                <a:cubicBezTo>
                  <a:pt x="743548" y="8711650"/>
                  <a:pt x="762377" y="8692264"/>
                  <a:pt x="786318" y="8668732"/>
                </a:cubicBezTo>
                <a:cubicBezTo>
                  <a:pt x="810260" y="8645200"/>
                  <a:pt x="831383" y="8623268"/>
                  <a:pt x="849679" y="8602940"/>
                </a:cubicBezTo>
                <a:close/>
                <a:moveTo>
                  <a:pt x="4431211" y="8494518"/>
                </a:moveTo>
                <a:cubicBezTo>
                  <a:pt x="4445358" y="8503954"/>
                  <a:pt x="4450078" y="8511028"/>
                  <a:pt x="4445358" y="8515748"/>
                </a:cubicBezTo>
                <a:lnTo>
                  <a:pt x="4431211" y="8508666"/>
                </a:lnTo>
                <a:cubicBezTo>
                  <a:pt x="4417064" y="8499232"/>
                  <a:pt x="4417064" y="8494518"/>
                  <a:pt x="4431211" y="8494518"/>
                </a:cubicBezTo>
                <a:close/>
                <a:moveTo>
                  <a:pt x="1197649" y="8480066"/>
                </a:moveTo>
                <a:cubicBezTo>
                  <a:pt x="1186260" y="8521336"/>
                  <a:pt x="1173043" y="8546240"/>
                  <a:pt x="1157996" y="8554778"/>
                </a:cubicBezTo>
                <a:cubicBezTo>
                  <a:pt x="1146715" y="8561180"/>
                  <a:pt x="1138941" y="8560622"/>
                  <a:pt x="1134672" y="8553100"/>
                </a:cubicBezTo>
                <a:cubicBezTo>
                  <a:pt x="1128270" y="8541818"/>
                  <a:pt x="1149260" y="8517472"/>
                  <a:pt x="1197649" y="8480066"/>
                </a:cubicBezTo>
                <a:close/>
                <a:moveTo>
                  <a:pt x="5373889" y="8472412"/>
                </a:moveTo>
                <a:cubicBezTo>
                  <a:pt x="5380447" y="8471192"/>
                  <a:pt x="5384941" y="8477142"/>
                  <a:pt x="5387372" y="8490260"/>
                </a:cubicBezTo>
                <a:cubicBezTo>
                  <a:pt x="5380814" y="8491480"/>
                  <a:pt x="5375592" y="8490746"/>
                  <a:pt x="5371706" y="8488076"/>
                </a:cubicBezTo>
                <a:cubicBezTo>
                  <a:pt x="5367816" y="8485404"/>
                  <a:pt x="5368547" y="8480186"/>
                  <a:pt x="5373889" y="8472412"/>
                </a:cubicBezTo>
                <a:close/>
                <a:moveTo>
                  <a:pt x="3787418" y="8423770"/>
                </a:moveTo>
                <a:cubicBezTo>
                  <a:pt x="3792131" y="8423770"/>
                  <a:pt x="3799205" y="8432024"/>
                  <a:pt x="3808638" y="8448530"/>
                </a:cubicBezTo>
                <a:cubicBezTo>
                  <a:pt x="3818072" y="8465038"/>
                  <a:pt x="3820431" y="8475652"/>
                  <a:pt x="3815712" y="8480372"/>
                </a:cubicBezTo>
                <a:cubicBezTo>
                  <a:pt x="3777976" y="8447352"/>
                  <a:pt x="3768549" y="8428492"/>
                  <a:pt x="3787418" y="8423770"/>
                </a:cubicBezTo>
                <a:close/>
                <a:moveTo>
                  <a:pt x="5322823" y="8414777"/>
                </a:moveTo>
                <a:cubicBezTo>
                  <a:pt x="5326011" y="8414822"/>
                  <a:pt x="5329548" y="8416179"/>
                  <a:pt x="5333435" y="8418850"/>
                </a:cubicBezTo>
                <a:cubicBezTo>
                  <a:pt x="5352869" y="8432208"/>
                  <a:pt x="5353239" y="8452492"/>
                  <a:pt x="5334537" y="8479704"/>
                </a:cubicBezTo>
                <a:cubicBezTo>
                  <a:pt x="5323976" y="8486750"/>
                  <a:pt x="5316105" y="8487784"/>
                  <a:pt x="5310944" y="8482804"/>
                </a:cubicBezTo>
                <a:cubicBezTo>
                  <a:pt x="5305782" y="8477826"/>
                  <a:pt x="5303322" y="8466834"/>
                  <a:pt x="5303563" y="8449826"/>
                </a:cubicBezTo>
                <a:cubicBezTo>
                  <a:pt x="5305746" y="8434162"/>
                  <a:pt x="5309328" y="8423746"/>
                  <a:pt x="5314306" y="8418584"/>
                </a:cubicBezTo>
                <a:cubicBezTo>
                  <a:pt x="5316795" y="8416002"/>
                  <a:pt x="5319634" y="8414733"/>
                  <a:pt x="5322823" y="8414777"/>
                </a:cubicBezTo>
                <a:close/>
                <a:moveTo>
                  <a:pt x="1492558" y="8342554"/>
                </a:moveTo>
                <a:cubicBezTo>
                  <a:pt x="1498959" y="8353836"/>
                  <a:pt x="1498219" y="8376636"/>
                  <a:pt x="1490337" y="8410940"/>
                </a:cubicBezTo>
                <a:cubicBezTo>
                  <a:pt x="1482456" y="8445248"/>
                  <a:pt x="1474753" y="8464536"/>
                  <a:pt x="1467230" y="8468804"/>
                </a:cubicBezTo>
                <a:cubicBezTo>
                  <a:pt x="1450306" y="8478408"/>
                  <a:pt x="1441262" y="8476704"/>
                  <a:pt x="1440094" y="8463698"/>
                </a:cubicBezTo>
                <a:cubicBezTo>
                  <a:pt x="1438922" y="8450684"/>
                  <a:pt x="1445633" y="8426360"/>
                  <a:pt x="1460222" y="8390732"/>
                </a:cubicBezTo>
                <a:cubicBezTo>
                  <a:pt x="1475878" y="8356986"/>
                  <a:pt x="1486657" y="8340925"/>
                  <a:pt x="1492558" y="8342554"/>
                </a:cubicBezTo>
                <a:close/>
                <a:moveTo>
                  <a:pt x="2877375" y="8324972"/>
                </a:moveTo>
                <a:cubicBezTo>
                  <a:pt x="2881141" y="8322836"/>
                  <a:pt x="2884087" y="8323644"/>
                  <a:pt x="2886224" y="8327409"/>
                </a:cubicBezTo>
                <a:cubicBezTo>
                  <a:pt x="2888356" y="8331168"/>
                  <a:pt x="2887542" y="8334118"/>
                  <a:pt x="2883779" y="8336254"/>
                </a:cubicBezTo>
                <a:cubicBezTo>
                  <a:pt x="2880020" y="8338386"/>
                  <a:pt x="2877069" y="8337572"/>
                  <a:pt x="2874937" y="8333814"/>
                </a:cubicBezTo>
                <a:cubicBezTo>
                  <a:pt x="2872799" y="8330050"/>
                  <a:pt x="2873617" y="8327106"/>
                  <a:pt x="2877375" y="8324972"/>
                </a:cubicBezTo>
                <a:close/>
                <a:moveTo>
                  <a:pt x="3510625" y="8323644"/>
                </a:moveTo>
                <a:cubicBezTo>
                  <a:pt x="3514389" y="8321508"/>
                  <a:pt x="3524299" y="8325830"/>
                  <a:pt x="3540361" y="8336607"/>
                </a:cubicBezTo>
                <a:cubicBezTo>
                  <a:pt x="3544630" y="8344131"/>
                  <a:pt x="3542999" y="8350025"/>
                  <a:pt x="3535475" y="8354294"/>
                </a:cubicBezTo>
                <a:cubicBezTo>
                  <a:pt x="3527952" y="8358564"/>
                  <a:pt x="3520993" y="8355056"/>
                  <a:pt x="3514589" y="8343774"/>
                </a:cubicBezTo>
                <a:cubicBezTo>
                  <a:pt x="3510321" y="8336251"/>
                  <a:pt x="3509001" y="8329542"/>
                  <a:pt x="3510625" y="8323644"/>
                </a:cubicBezTo>
                <a:close/>
                <a:moveTo>
                  <a:pt x="3520342" y="8287582"/>
                </a:moveTo>
                <a:cubicBezTo>
                  <a:pt x="3523878" y="8288761"/>
                  <a:pt x="3528005" y="8291710"/>
                  <a:pt x="3532723" y="8296426"/>
                </a:cubicBezTo>
                <a:cubicBezTo>
                  <a:pt x="3528009" y="8301146"/>
                  <a:pt x="3523288" y="8303500"/>
                  <a:pt x="3518576" y="8303500"/>
                </a:cubicBezTo>
                <a:cubicBezTo>
                  <a:pt x="3513854" y="8303500"/>
                  <a:pt x="3511502" y="8298786"/>
                  <a:pt x="3511502" y="8289352"/>
                </a:cubicBezTo>
                <a:cubicBezTo>
                  <a:pt x="3513859" y="8286992"/>
                  <a:pt x="3516805" y="8286403"/>
                  <a:pt x="3520342" y="8287582"/>
                </a:cubicBezTo>
                <a:close/>
                <a:moveTo>
                  <a:pt x="7957214" y="8273423"/>
                </a:moveTo>
                <a:lnTo>
                  <a:pt x="8184245" y="8455202"/>
                </a:lnTo>
                <a:cubicBezTo>
                  <a:pt x="8189353" y="8464438"/>
                  <a:pt x="8187285" y="8471602"/>
                  <a:pt x="8178057" y="8476706"/>
                </a:cubicBezTo>
                <a:cubicBezTo>
                  <a:pt x="8168823" y="8481808"/>
                  <a:pt x="8161661" y="8479742"/>
                  <a:pt x="8156557" y="8470514"/>
                </a:cubicBezTo>
                <a:cubicBezTo>
                  <a:pt x="8113800" y="8441126"/>
                  <a:pt x="8047353" y="8375431"/>
                  <a:pt x="7957214" y="8273423"/>
                </a:cubicBezTo>
                <a:close/>
                <a:moveTo>
                  <a:pt x="3447826" y="8268126"/>
                </a:moveTo>
                <a:cubicBezTo>
                  <a:pt x="3471407" y="8268126"/>
                  <a:pt x="3483200" y="8284633"/>
                  <a:pt x="3483200" y="8317653"/>
                </a:cubicBezTo>
                <a:cubicBezTo>
                  <a:pt x="3478486" y="8329440"/>
                  <a:pt x="3472587" y="8334751"/>
                  <a:pt x="3465513" y="8333570"/>
                </a:cubicBezTo>
                <a:cubicBezTo>
                  <a:pt x="3458439" y="8332391"/>
                  <a:pt x="3450186" y="8324726"/>
                  <a:pt x="3440753" y="8310573"/>
                </a:cubicBezTo>
                <a:cubicBezTo>
                  <a:pt x="3426606" y="8282280"/>
                  <a:pt x="3428958" y="8268126"/>
                  <a:pt x="3447826" y="8268126"/>
                </a:cubicBezTo>
                <a:close/>
                <a:moveTo>
                  <a:pt x="4847591" y="8201350"/>
                </a:moveTo>
                <a:cubicBezTo>
                  <a:pt x="4869220" y="8201350"/>
                  <a:pt x="4888677" y="8208919"/>
                  <a:pt x="4905978" y="8224054"/>
                </a:cubicBezTo>
                <a:cubicBezTo>
                  <a:pt x="4923278" y="8239190"/>
                  <a:pt x="4931928" y="8257574"/>
                  <a:pt x="4931928" y="8279196"/>
                </a:cubicBezTo>
                <a:cubicBezTo>
                  <a:pt x="4931928" y="8313794"/>
                  <a:pt x="4908142" y="8331095"/>
                  <a:pt x="4860570" y="8331095"/>
                </a:cubicBezTo>
                <a:cubicBezTo>
                  <a:pt x="4830297" y="8331095"/>
                  <a:pt x="4806511" y="8322446"/>
                  <a:pt x="4789211" y="8305145"/>
                </a:cubicBezTo>
                <a:cubicBezTo>
                  <a:pt x="4758938" y="8266223"/>
                  <a:pt x="4761095" y="8235950"/>
                  <a:pt x="4795696" y="8214328"/>
                </a:cubicBezTo>
                <a:cubicBezTo>
                  <a:pt x="4808669" y="8205678"/>
                  <a:pt x="4825969" y="8201350"/>
                  <a:pt x="4847591" y="8201350"/>
                </a:cubicBezTo>
                <a:close/>
                <a:moveTo>
                  <a:pt x="4134076" y="8176156"/>
                </a:moveTo>
                <a:cubicBezTo>
                  <a:pt x="4185956" y="8176156"/>
                  <a:pt x="4230765" y="8196202"/>
                  <a:pt x="4268498" y="8236292"/>
                </a:cubicBezTo>
                <a:cubicBezTo>
                  <a:pt x="4306228" y="8276378"/>
                  <a:pt x="4325088" y="8317653"/>
                  <a:pt x="4325088" y="8360102"/>
                </a:cubicBezTo>
                <a:cubicBezTo>
                  <a:pt x="4325088" y="8430844"/>
                  <a:pt x="4299154" y="8485086"/>
                  <a:pt x="4247272" y="8522820"/>
                </a:cubicBezTo>
                <a:cubicBezTo>
                  <a:pt x="4204817" y="8551114"/>
                  <a:pt x="4164729" y="8565268"/>
                  <a:pt x="4127002" y="8565268"/>
                </a:cubicBezTo>
                <a:cubicBezTo>
                  <a:pt x="4070400" y="8565268"/>
                  <a:pt x="4022058" y="8542860"/>
                  <a:pt x="3981963" y="8498054"/>
                </a:cubicBezTo>
                <a:cubicBezTo>
                  <a:pt x="3941882" y="8453250"/>
                  <a:pt x="3921836" y="8402550"/>
                  <a:pt x="3921836" y="8345948"/>
                </a:cubicBezTo>
                <a:cubicBezTo>
                  <a:pt x="3921836" y="8265772"/>
                  <a:pt x="3968997" y="8213890"/>
                  <a:pt x="4063327" y="8190304"/>
                </a:cubicBezTo>
                <a:cubicBezTo>
                  <a:pt x="4091627" y="8180876"/>
                  <a:pt x="4115207" y="8176156"/>
                  <a:pt x="4134076" y="8176156"/>
                </a:cubicBezTo>
                <a:close/>
                <a:moveTo>
                  <a:pt x="5951722" y="8131270"/>
                </a:moveTo>
                <a:cubicBezTo>
                  <a:pt x="5958279" y="8130054"/>
                  <a:pt x="5966779" y="8130175"/>
                  <a:pt x="5977223" y="8131634"/>
                </a:cubicBezTo>
                <a:cubicBezTo>
                  <a:pt x="5998116" y="8134545"/>
                  <a:pt x="6012818" y="8158952"/>
                  <a:pt x="6021327" y="8204860"/>
                </a:cubicBezTo>
                <a:cubicBezTo>
                  <a:pt x="6041015" y="8292789"/>
                  <a:pt x="6024503" y="8350123"/>
                  <a:pt x="5971794" y="8376850"/>
                </a:cubicBezTo>
                <a:cubicBezTo>
                  <a:pt x="5965241" y="8378066"/>
                  <a:pt x="5949205" y="8378492"/>
                  <a:pt x="5923705" y="8378132"/>
                </a:cubicBezTo>
                <a:cubicBezTo>
                  <a:pt x="5898193" y="8377774"/>
                  <a:pt x="5882770" y="8381476"/>
                  <a:pt x="5877427" y="8389252"/>
                </a:cubicBezTo>
                <a:cubicBezTo>
                  <a:pt x="5868199" y="8394356"/>
                  <a:pt x="5858909" y="8392258"/>
                  <a:pt x="5849555" y="8382974"/>
                </a:cubicBezTo>
                <a:cubicBezTo>
                  <a:pt x="5840200" y="8373682"/>
                  <a:pt x="5830784" y="8357195"/>
                  <a:pt x="5821309" y="8333516"/>
                </a:cubicBezTo>
                <a:cubicBezTo>
                  <a:pt x="5802357" y="8286150"/>
                  <a:pt x="5806230" y="8243034"/>
                  <a:pt x="5832947" y="8204161"/>
                </a:cubicBezTo>
                <a:cubicBezTo>
                  <a:pt x="5851647" y="8176953"/>
                  <a:pt x="5870833" y="8161526"/>
                  <a:pt x="5890514" y="8157879"/>
                </a:cubicBezTo>
                <a:cubicBezTo>
                  <a:pt x="5916743" y="8153012"/>
                  <a:pt x="5932537" y="8146700"/>
                  <a:pt x="5937880" y="8138925"/>
                </a:cubicBezTo>
                <a:cubicBezTo>
                  <a:pt x="5940551" y="8135038"/>
                  <a:pt x="5945165" y="8132486"/>
                  <a:pt x="5951722" y="8131270"/>
                </a:cubicBezTo>
                <a:close/>
                <a:moveTo>
                  <a:pt x="7772095" y="8111854"/>
                </a:moveTo>
                <a:cubicBezTo>
                  <a:pt x="7780595" y="8111976"/>
                  <a:pt x="7785457" y="8115320"/>
                  <a:pt x="7786666" y="8121868"/>
                </a:cubicBezTo>
                <a:cubicBezTo>
                  <a:pt x="7787886" y="8128426"/>
                  <a:pt x="7782659" y="8127698"/>
                  <a:pt x="7771000" y="8119686"/>
                </a:cubicBezTo>
                <a:cubicBezTo>
                  <a:pt x="7763226" y="8114342"/>
                  <a:pt x="7763596" y="8111733"/>
                  <a:pt x="7772095" y="8111854"/>
                </a:cubicBezTo>
                <a:close/>
                <a:moveTo>
                  <a:pt x="3930060" y="8081901"/>
                </a:moveTo>
                <a:cubicBezTo>
                  <a:pt x="3932410" y="8080567"/>
                  <a:pt x="3934589" y="8080573"/>
                  <a:pt x="3936596" y="8081918"/>
                </a:cubicBezTo>
                <a:cubicBezTo>
                  <a:pt x="3940614" y="8084615"/>
                  <a:pt x="3942875" y="8090789"/>
                  <a:pt x="3943385" y="8100446"/>
                </a:cubicBezTo>
                <a:cubicBezTo>
                  <a:pt x="3947655" y="8107970"/>
                  <a:pt x="3947342" y="8120574"/>
                  <a:pt x="3942465" y="8138263"/>
                </a:cubicBezTo>
                <a:cubicBezTo>
                  <a:pt x="3940838" y="8144156"/>
                  <a:pt x="3937481" y="8144816"/>
                  <a:pt x="3932399" y="8140244"/>
                </a:cubicBezTo>
                <a:cubicBezTo>
                  <a:pt x="3927316" y="8135670"/>
                  <a:pt x="3924521" y="8128554"/>
                  <a:pt x="3924017" y="8118895"/>
                </a:cubicBezTo>
                <a:cubicBezTo>
                  <a:pt x="3919748" y="8111371"/>
                  <a:pt x="3919237" y="8101714"/>
                  <a:pt x="3922492" y="8089923"/>
                </a:cubicBezTo>
                <a:cubicBezTo>
                  <a:pt x="3925187" y="8085909"/>
                  <a:pt x="3927709" y="8083235"/>
                  <a:pt x="3930060" y="8081901"/>
                </a:cubicBezTo>
                <a:close/>
                <a:moveTo>
                  <a:pt x="4782725" y="7993766"/>
                </a:moveTo>
                <a:cubicBezTo>
                  <a:pt x="4791375" y="8002417"/>
                  <a:pt x="4795696" y="8011060"/>
                  <a:pt x="4795696" y="8019710"/>
                </a:cubicBezTo>
                <a:cubicBezTo>
                  <a:pt x="4795696" y="8041338"/>
                  <a:pt x="4791375" y="8052146"/>
                  <a:pt x="4782725" y="8052146"/>
                </a:cubicBezTo>
                <a:cubicBezTo>
                  <a:pt x="4774074" y="8052146"/>
                  <a:pt x="4769746" y="8043504"/>
                  <a:pt x="4769746" y="8026203"/>
                </a:cubicBezTo>
                <a:cubicBezTo>
                  <a:pt x="4769746" y="8013224"/>
                  <a:pt x="4774074" y="8002417"/>
                  <a:pt x="4782725" y="7993766"/>
                </a:cubicBezTo>
                <a:close/>
                <a:moveTo>
                  <a:pt x="3010446" y="7954833"/>
                </a:moveTo>
                <a:cubicBezTo>
                  <a:pt x="3005617" y="7955089"/>
                  <a:pt x="2999441" y="7957351"/>
                  <a:pt x="2991919" y="7961620"/>
                </a:cubicBezTo>
                <a:cubicBezTo>
                  <a:pt x="2976872" y="7970157"/>
                  <a:pt x="2973618" y="7981951"/>
                  <a:pt x="2982154" y="7996990"/>
                </a:cubicBezTo>
                <a:cubicBezTo>
                  <a:pt x="2982664" y="8006647"/>
                  <a:pt x="2985868" y="8012294"/>
                  <a:pt x="2991759" y="8013920"/>
                </a:cubicBezTo>
                <a:lnTo>
                  <a:pt x="2994392" y="8012426"/>
                </a:lnTo>
                <a:lnTo>
                  <a:pt x="3009191" y="7970989"/>
                </a:lnTo>
                <a:lnTo>
                  <a:pt x="3015627" y="7957443"/>
                </a:lnTo>
                <a:close/>
                <a:moveTo>
                  <a:pt x="2329854" y="7912167"/>
                </a:moveTo>
                <a:cubicBezTo>
                  <a:pt x="2326095" y="7914300"/>
                  <a:pt x="2308789" y="7916663"/>
                  <a:pt x="2277931" y="7919252"/>
                </a:cubicBezTo>
                <a:cubicBezTo>
                  <a:pt x="2247082" y="7921841"/>
                  <a:pt x="2229777" y="7924204"/>
                  <a:pt x="2226012" y="7926341"/>
                </a:cubicBezTo>
                <a:cubicBezTo>
                  <a:pt x="2219430" y="7930076"/>
                  <a:pt x="2216585" y="7933549"/>
                  <a:pt x="2217484" y="7936772"/>
                </a:cubicBezTo>
                <a:cubicBezTo>
                  <a:pt x="2220173" y="7946436"/>
                  <a:pt x="2256509" y="7953788"/>
                  <a:pt x="2326493" y="7958826"/>
                </a:cubicBezTo>
                <a:cubicBezTo>
                  <a:pt x="2353844" y="7963198"/>
                  <a:pt x="2362175" y="7955982"/>
                  <a:pt x="2351503" y="7937177"/>
                </a:cubicBezTo>
                <a:cubicBezTo>
                  <a:pt x="2344593" y="7916230"/>
                  <a:pt x="2337376" y="7907898"/>
                  <a:pt x="2329854" y="7912167"/>
                </a:cubicBezTo>
                <a:close/>
                <a:moveTo>
                  <a:pt x="3618160" y="7882222"/>
                </a:moveTo>
                <a:cubicBezTo>
                  <a:pt x="3668981" y="7927971"/>
                  <a:pt x="3686873" y="7955114"/>
                  <a:pt x="3671826" y="7963651"/>
                </a:cubicBezTo>
                <a:cubicBezTo>
                  <a:pt x="3664302" y="7967921"/>
                  <a:pt x="3650938" y="7953126"/>
                  <a:pt x="3631728" y="7919274"/>
                </a:cubicBezTo>
                <a:close/>
                <a:moveTo>
                  <a:pt x="2093044" y="7876857"/>
                </a:moveTo>
                <a:cubicBezTo>
                  <a:pt x="2087447" y="7876304"/>
                  <a:pt x="2080118" y="7877354"/>
                  <a:pt x="2071059" y="7880009"/>
                </a:cubicBezTo>
                <a:cubicBezTo>
                  <a:pt x="2052938" y="7885320"/>
                  <a:pt x="2027892" y="7897045"/>
                  <a:pt x="1995920" y="7915188"/>
                </a:cubicBezTo>
                <a:cubicBezTo>
                  <a:pt x="1984639" y="7921591"/>
                  <a:pt x="1981133" y="7928556"/>
                  <a:pt x="1985402" y="7936080"/>
                </a:cubicBezTo>
                <a:cubicBezTo>
                  <a:pt x="1989672" y="7943602"/>
                  <a:pt x="2009237" y="7947415"/>
                  <a:pt x="2044105" y="7947521"/>
                </a:cubicBezTo>
                <a:cubicBezTo>
                  <a:pt x="2076836" y="7943861"/>
                  <a:pt x="2113585" y="7942899"/>
                  <a:pt x="2154343" y="7944631"/>
                </a:cubicBezTo>
                <a:cubicBezTo>
                  <a:pt x="2189215" y="7944734"/>
                  <a:pt x="2205582" y="7942905"/>
                  <a:pt x="2203448" y="7939146"/>
                </a:cubicBezTo>
                <a:cubicBezTo>
                  <a:pt x="2199178" y="7931622"/>
                  <a:pt x="2177216" y="7919217"/>
                  <a:pt x="2137578" y="7901934"/>
                </a:cubicBezTo>
                <a:cubicBezTo>
                  <a:pt x="2117753" y="7893293"/>
                  <a:pt x="2106777" y="7887095"/>
                  <a:pt x="2104642" y="7883330"/>
                </a:cubicBezTo>
                <a:cubicBezTo>
                  <a:pt x="2102507" y="7879569"/>
                  <a:pt x="2098641" y="7877411"/>
                  <a:pt x="2093044" y="7876857"/>
                </a:cubicBezTo>
                <a:close/>
                <a:moveTo>
                  <a:pt x="1386888" y="7824458"/>
                </a:moveTo>
                <a:cubicBezTo>
                  <a:pt x="1387016" y="7826873"/>
                  <a:pt x="1384387" y="7832096"/>
                  <a:pt x="1378998" y="7840127"/>
                </a:cubicBezTo>
                <a:cubicBezTo>
                  <a:pt x="1345040" y="7894203"/>
                  <a:pt x="1324860" y="7915593"/>
                  <a:pt x="1318458" y="7904312"/>
                </a:cubicBezTo>
                <a:cubicBezTo>
                  <a:pt x="1316326" y="7900553"/>
                  <a:pt x="1323872" y="7887568"/>
                  <a:pt x="1341098" y="7865358"/>
                </a:cubicBezTo>
                <a:cubicBezTo>
                  <a:pt x="1358330" y="7843144"/>
                  <a:pt x="1370710" y="7829906"/>
                  <a:pt x="1378234" y="7825637"/>
                </a:cubicBezTo>
                <a:cubicBezTo>
                  <a:pt x="1383874" y="7822436"/>
                  <a:pt x="1386761" y="7822042"/>
                  <a:pt x="1386888" y="7824458"/>
                </a:cubicBezTo>
                <a:close/>
                <a:moveTo>
                  <a:pt x="1900477" y="7812720"/>
                </a:moveTo>
                <a:cubicBezTo>
                  <a:pt x="1892958" y="7816984"/>
                  <a:pt x="1889702" y="7828771"/>
                  <a:pt x="1890718" y="7848087"/>
                </a:cubicBezTo>
                <a:cubicBezTo>
                  <a:pt x="1894986" y="7855611"/>
                  <a:pt x="1897936" y="7856425"/>
                  <a:pt x="1899562" y="7850532"/>
                </a:cubicBezTo>
                <a:cubicBezTo>
                  <a:pt x="1901184" y="7844635"/>
                  <a:pt x="1902815" y="7838741"/>
                  <a:pt x="1904439" y="7832843"/>
                </a:cubicBezTo>
                <a:cubicBezTo>
                  <a:pt x="1907694" y="7821051"/>
                  <a:pt x="1906374" y="7814341"/>
                  <a:pt x="1900477" y="7812720"/>
                </a:cubicBezTo>
                <a:close/>
                <a:moveTo>
                  <a:pt x="2931854" y="7730910"/>
                </a:moveTo>
                <a:cubicBezTo>
                  <a:pt x="2925145" y="7732231"/>
                  <a:pt x="2918029" y="7735026"/>
                  <a:pt x="2910508" y="7739294"/>
                </a:cubicBezTo>
                <a:cubicBezTo>
                  <a:pt x="2905121" y="7747327"/>
                  <a:pt x="2905631" y="7756984"/>
                  <a:pt x="2912033" y="7768267"/>
                </a:cubicBezTo>
                <a:cubicBezTo>
                  <a:pt x="2920572" y="7783313"/>
                  <a:pt x="2937953" y="7800798"/>
                  <a:pt x="2964176" y="7820726"/>
                </a:cubicBezTo>
                <a:cubicBezTo>
                  <a:pt x="2990403" y="7840649"/>
                  <a:pt x="3014492" y="7856816"/>
                  <a:pt x="3036446" y="7869219"/>
                </a:cubicBezTo>
                <a:lnTo>
                  <a:pt x="3056679" y="7880647"/>
                </a:lnTo>
                <a:lnTo>
                  <a:pt x="3072866" y="7857792"/>
                </a:lnTo>
                <a:lnTo>
                  <a:pt x="3077997" y="7840203"/>
                </a:lnTo>
                <a:lnTo>
                  <a:pt x="3072361" y="7833924"/>
                </a:lnTo>
                <a:cubicBezTo>
                  <a:pt x="3056048" y="7818320"/>
                  <a:pt x="3037319" y="7802842"/>
                  <a:pt x="3016174" y="7787492"/>
                </a:cubicBezTo>
                <a:cubicBezTo>
                  <a:pt x="2995031" y="7772133"/>
                  <a:pt x="2983390" y="7762581"/>
                  <a:pt x="2981257" y="7758822"/>
                </a:cubicBezTo>
                <a:cubicBezTo>
                  <a:pt x="2972718" y="7743776"/>
                  <a:pt x="2962553" y="7734625"/>
                  <a:pt x="2950761" y="7731371"/>
                </a:cubicBezTo>
                <a:cubicBezTo>
                  <a:pt x="2944865" y="7729743"/>
                  <a:pt x="2938563" y="7729590"/>
                  <a:pt x="2931854" y="7730910"/>
                </a:cubicBezTo>
                <a:close/>
                <a:moveTo>
                  <a:pt x="3798253" y="7660681"/>
                </a:moveTo>
                <a:cubicBezTo>
                  <a:pt x="3802011" y="7658548"/>
                  <a:pt x="3806030" y="7661244"/>
                  <a:pt x="3810299" y="7668767"/>
                </a:cubicBezTo>
                <a:lnTo>
                  <a:pt x="3810737" y="7670094"/>
                </a:lnTo>
                <a:lnTo>
                  <a:pt x="3815712" y="7666780"/>
                </a:lnTo>
                <a:cubicBezTo>
                  <a:pt x="3834578" y="7657346"/>
                  <a:pt x="3860519" y="7669133"/>
                  <a:pt x="3893534" y="7702147"/>
                </a:cubicBezTo>
                <a:cubicBezTo>
                  <a:pt x="3959561" y="7763463"/>
                  <a:pt x="3978430" y="7820065"/>
                  <a:pt x="3950129" y="7871946"/>
                </a:cubicBezTo>
                <a:cubicBezTo>
                  <a:pt x="3945417" y="7876659"/>
                  <a:pt x="3932440" y="7886093"/>
                  <a:pt x="3911220" y="7900240"/>
                </a:cubicBezTo>
                <a:cubicBezTo>
                  <a:pt x="3889994" y="7914395"/>
                  <a:pt x="3879379" y="7926182"/>
                  <a:pt x="3879379" y="7935615"/>
                </a:cubicBezTo>
                <a:cubicBezTo>
                  <a:pt x="3874667" y="7945049"/>
                  <a:pt x="3865824" y="7948581"/>
                  <a:pt x="3852855" y="7946229"/>
                </a:cubicBezTo>
                <a:cubicBezTo>
                  <a:pt x="3839882" y="7943868"/>
                  <a:pt x="3822785" y="7935615"/>
                  <a:pt x="3801564" y="7921468"/>
                </a:cubicBezTo>
                <a:cubicBezTo>
                  <a:pt x="3759117" y="7893166"/>
                  <a:pt x="3737889" y="7855439"/>
                  <a:pt x="3737889" y="7808270"/>
                </a:cubicBezTo>
                <a:cubicBezTo>
                  <a:pt x="3737889" y="7775256"/>
                  <a:pt x="3744962" y="7751676"/>
                  <a:pt x="3759117" y="7737523"/>
                </a:cubicBezTo>
                <a:cubicBezTo>
                  <a:pt x="3777976" y="7718654"/>
                  <a:pt x="3787418" y="7704507"/>
                  <a:pt x="3787418" y="7695074"/>
                </a:cubicBezTo>
                <a:cubicBezTo>
                  <a:pt x="3787418" y="7690357"/>
                  <a:pt x="3789774" y="7685640"/>
                  <a:pt x="3794490" y="7680924"/>
                </a:cubicBezTo>
                <a:lnTo>
                  <a:pt x="3796900" y="7679318"/>
                </a:lnTo>
                <a:lnTo>
                  <a:pt x="3794594" y="7673948"/>
                </a:lnTo>
                <a:cubicBezTo>
                  <a:pt x="3793272" y="7667238"/>
                  <a:pt x="3794491" y="7662815"/>
                  <a:pt x="3798253" y="7660681"/>
                </a:cubicBezTo>
                <a:close/>
                <a:moveTo>
                  <a:pt x="6835600" y="7657090"/>
                </a:moveTo>
                <a:cubicBezTo>
                  <a:pt x="6827824" y="7651748"/>
                  <a:pt x="6825764" y="7658914"/>
                  <a:pt x="6829410" y="7678586"/>
                </a:cubicBezTo>
                <a:cubicBezTo>
                  <a:pt x="6828682" y="7683813"/>
                  <a:pt x="6829290" y="7687094"/>
                  <a:pt x="6831229" y="7688429"/>
                </a:cubicBezTo>
                <a:cubicBezTo>
                  <a:pt x="6833174" y="7689764"/>
                  <a:pt x="6836451" y="7689152"/>
                  <a:pt x="6841070" y="7686598"/>
                </a:cubicBezTo>
                <a:cubicBezTo>
                  <a:pt x="6842528" y="7676155"/>
                  <a:pt x="6840704" y="7666318"/>
                  <a:pt x="6835600" y="7657090"/>
                </a:cubicBezTo>
                <a:close/>
                <a:moveTo>
                  <a:pt x="1327396" y="7656359"/>
                </a:moveTo>
                <a:cubicBezTo>
                  <a:pt x="1321525" y="7657515"/>
                  <a:pt x="1315299" y="7659961"/>
                  <a:pt x="1308716" y="7663696"/>
                </a:cubicBezTo>
                <a:cubicBezTo>
                  <a:pt x="1286147" y="7676504"/>
                  <a:pt x="1236024" y="7754674"/>
                  <a:pt x="1158354" y="7898202"/>
                </a:cubicBezTo>
                <a:cubicBezTo>
                  <a:pt x="1138932" y="7934085"/>
                  <a:pt x="1138628" y="7946691"/>
                  <a:pt x="1157434" y="7936020"/>
                </a:cubicBezTo>
                <a:cubicBezTo>
                  <a:pt x="1164956" y="7931750"/>
                  <a:pt x="1176798" y="7917565"/>
                  <a:pt x="1192961" y="7893479"/>
                </a:cubicBezTo>
                <a:cubicBezTo>
                  <a:pt x="1248983" y="7816935"/>
                  <a:pt x="1279634" y="7792084"/>
                  <a:pt x="1284918" y="7818924"/>
                </a:cubicBezTo>
                <a:cubicBezTo>
                  <a:pt x="1287556" y="7832342"/>
                  <a:pt x="1283240" y="7842248"/>
                  <a:pt x="1271952" y="7848655"/>
                </a:cubicBezTo>
                <a:cubicBezTo>
                  <a:pt x="1260671" y="7855056"/>
                  <a:pt x="1232000" y="7889973"/>
                  <a:pt x="1185946" y="7953402"/>
                </a:cubicBezTo>
                <a:lnTo>
                  <a:pt x="1173673" y="7969555"/>
                </a:lnTo>
                <a:lnTo>
                  <a:pt x="1205133" y="7963915"/>
                </a:lnTo>
                <a:cubicBezTo>
                  <a:pt x="1240508" y="7963915"/>
                  <a:pt x="1272345" y="7971578"/>
                  <a:pt x="1300645" y="7986908"/>
                </a:cubicBezTo>
                <a:lnTo>
                  <a:pt x="1354490" y="8036902"/>
                </a:lnTo>
                <a:lnTo>
                  <a:pt x="1369603" y="8020736"/>
                </a:lnTo>
                <a:cubicBezTo>
                  <a:pt x="1381448" y="8006556"/>
                  <a:pt x="1391945" y="7994386"/>
                  <a:pt x="1401091" y="7984219"/>
                </a:cubicBezTo>
                <a:cubicBezTo>
                  <a:pt x="1410246" y="7974055"/>
                  <a:pt x="1416701" y="7967903"/>
                  <a:pt x="1420461" y="7965771"/>
                </a:cubicBezTo>
                <a:cubicBezTo>
                  <a:pt x="1437128" y="7951335"/>
                  <a:pt x="1446941" y="7944522"/>
                  <a:pt x="1449886" y="7945339"/>
                </a:cubicBezTo>
                <a:cubicBezTo>
                  <a:pt x="1452837" y="7946153"/>
                  <a:pt x="1447039" y="7955656"/>
                  <a:pt x="1432503" y="7973851"/>
                </a:cubicBezTo>
                <a:lnTo>
                  <a:pt x="1371801" y="8052976"/>
                </a:lnTo>
                <a:lnTo>
                  <a:pt x="1374932" y="8055885"/>
                </a:lnTo>
                <a:lnTo>
                  <a:pt x="1402964" y="8108214"/>
                </a:lnTo>
                <a:lnTo>
                  <a:pt x="1432194" y="8078454"/>
                </a:lnTo>
                <a:cubicBezTo>
                  <a:pt x="1450999" y="8067782"/>
                  <a:pt x="1473215" y="8039018"/>
                  <a:pt x="1498831" y="7992154"/>
                </a:cubicBezTo>
                <a:cubicBezTo>
                  <a:pt x="1524452" y="7945298"/>
                  <a:pt x="1527353" y="7917546"/>
                  <a:pt x="1507531" y="7908903"/>
                </a:cubicBezTo>
                <a:cubicBezTo>
                  <a:pt x="1495739" y="7905649"/>
                  <a:pt x="1493911" y="7889283"/>
                  <a:pt x="1502040" y="7859801"/>
                </a:cubicBezTo>
                <a:cubicBezTo>
                  <a:pt x="1512422" y="7799219"/>
                  <a:pt x="1500423" y="7773702"/>
                  <a:pt x="1466061" y="7783256"/>
                </a:cubicBezTo>
                <a:cubicBezTo>
                  <a:pt x="1462302" y="7785388"/>
                  <a:pt x="1458543" y="7787522"/>
                  <a:pt x="1454780" y="7789658"/>
                </a:cubicBezTo>
                <a:cubicBezTo>
                  <a:pt x="1438110" y="7804094"/>
                  <a:pt x="1425352" y="7810089"/>
                  <a:pt x="1416506" y="7807652"/>
                </a:cubicBezTo>
                <a:cubicBezTo>
                  <a:pt x="1407667" y="7805204"/>
                  <a:pt x="1401665" y="7792449"/>
                  <a:pt x="1398516" y="7769375"/>
                </a:cubicBezTo>
                <a:cubicBezTo>
                  <a:pt x="1390595" y="7729118"/>
                  <a:pt x="1381294" y="7699588"/>
                  <a:pt x="1370623" y="7680783"/>
                </a:cubicBezTo>
                <a:cubicBezTo>
                  <a:pt x="1363151" y="7667616"/>
                  <a:pt x="1354257" y="7659610"/>
                  <a:pt x="1343940" y="7656761"/>
                </a:cubicBezTo>
                <a:cubicBezTo>
                  <a:pt x="1338781" y="7655337"/>
                  <a:pt x="1333266" y="7655203"/>
                  <a:pt x="1327396" y="7656359"/>
                </a:cubicBezTo>
                <a:close/>
                <a:moveTo>
                  <a:pt x="1040806" y="7651632"/>
                </a:moveTo>
                <a:cubicBezTo>
                  <a:pt x="1052598" y="7654885"/>
                  <a:pt x="1048276" y="7664796"/>
                  <a:pt x="1027843" y="7681368"/>
                </a:cubicBezTo>
                <a:cubicBezTo>
                  <a:pt x="1025706" y="7677604"/>
                  <a:pt x="1025862" y="7671302"/>
                  <a:pt x="1028303" y="7662460"/>
                </a:cubicBezTo>
                <a:cubicBezTo>
                  <a:pt x="1030748" y="7653614"/>
                  <a:pt x="1034913" y="7650006"/>
                  <a:pt x="1040806" y="7651632"/>
                </a:cubicBezTo>
                <a:close/>
                <a:moveTo>
                  <a:pt x="4795696" y="7630486"/>
                </a:moveTo>
                <a:cubicBezTo>
                  <a:pt x="4800026" y="7626164"/>
                  <a:pt x="4802183" y="7630486"/>
                  <a:pt x="4802183" y="7643458"/>
                </a:cubicBezTo>
                <a:cubicBezTo>
                  <a:pt x="4802183" y="7652109"/>
                  <a:pt x="4802183" y="7658601"/>
                  <a:pt x="4802183" y="7662923"/>
                </a:cubicBezTo>
                <a:cubicBezTo>
                  <a:pt x="4802183" y="7667244"/>
                  <a:pt x="4800026" y="7667244"/>
                  <a:pt x="4795696" y="7662923"/>
                </a:cubicBezTo>
                <a:close/>
                <a:moveTo>
                  <a:pt x="2282216" y="7580900"/>
                </a:moveTo>
                <a:lnTo>
                  <a:pt x="2299421" y="7595651"/>
                </a:lnTo>
                <a:cubicBezTo>
                  <a:pt x="2329381" y="7622161"/>
                  <a:pt x="2370840" y="7660169"/>
                  <a:pt x="2423794" y="7709677"/>
                </a:cubicBezTo>
                <a:cubicBezTo>
                  <a:pt x="2454292" y="7737124"/>
                  <a:pt x="2475936" y="7762137"/>
                  <a:pt x="2488744" y="7784707"/>
                </a:cubicBezTo>
                <a:cubicBezTo>
                  <a:pt x="2497283" y="7799753"/>
                  <a:pt x="2513347" y="7810521"/>
                  <a:pt x="2536926" y="7817032"/>
                </a:cubicBezTo>
                <a:cubicBezTo>
                  <a:pt x="2560512" y="7823541"/>
                  <a:pt x="2579828" y="7822526"/>
                  <a:pt x="2594873" y="7813987"/>
                </a:cubicBezTo>
                <a:cubicBezTo>
                  <a:pt x="2614619" y="7802782"/>
                  <a:pt x="2608180" y="7770073"/>
                  <a:pt x="2575551" y="7715867"/>
                </a:cubicBezTo>
                <a:lnTo>
                  <a:pt x="2535032" y="7655734"/>
                </a:lnTo>
                <a:lnTo>
                  <a:pt x="2470628" y="7648204"/>
                </a:lnTo>
                <a:cubicBezTo>
                  <a:pt x="2449994" y="7646435"/>
                  <a:pt x="2431423" y="7645553"/>
                  <a:pt x="2414913" y="7645553"/>
                </a:cubicBezTo>
                <a:cubicBezTo>
                  <a:pt x="2400766" y="7643196"/>
                  <a:pt x="2383080" y="7634646"/>
                  <a:pt x="2361856" y="7619908"/>
                </a:cubicBezTo>
                <a:lnTo>
                  <a:pt x="2315708" y="7580900"/>
                </a:lnTo>
                <a:close/>
                <a:moveTo>
                  <a:pt x="8401885" y="7400805"/>
                </a:moveTo>
                <a:cubicBezTo>
                  <a:pt x="8451253" y="7396106"/>
                  <a:pt x="8499263" y="7409785"/>
                  <a:pt x="8545902" y="7441838"/>
                </a:cubicBezTo>
                <a:cubicBezTo>
                  <a:pt x="8584774" y="7468554"/>
                  <a:pt x="8611740" y="7504262"/>
                  <a:pt x="8626814" y="7548952"/>
                </a:cubicBezTo>
                <a:cubicBezTo>
                  <a:pt x="8641882" y="7593648"/>
                  <a:pt x="8636057" y="7635433"/>
                  <a:pt x="8609346" y="7674301"/>
                </a:cubicBezTo>
                <a:cubicBezTo>
                  <a:pt x="8601329" y="7685966"/>
                  <a:pt x="8576607" y="7699019"/>
                  <a:pt x="8535198" y="7713484"/>
                </a:cubicBezTo>
                <a:cubicBezTo>
                  <a:pt x="8493788" y="7727937"/>
                  <a:pt x="8464574" y="7735050"/>
                  <a:pt x="8447566" y="7734809"/>
                </a:cubicBezTo>
                <a:cubicBezTo>
                  <a:pt x="8441017" y="7736027"/>
                  <a:pt x="8423099" y="7730871"/>
                  <a:pt x="8393823" y="7719334"/>
                </a:cubicBezTo>
                <a:cubicBezTo>
                  <a:pt x="8364549" y="7707798"/>
                  <a:pt x="8350641" y="7696808"/>
                  <a:pt x="8352105" y="7686367"/>
                </a:cubicBezTo>
                <a:cubicBezTo>
                  <a:pt x="8353791" y="7658913"/>
                  <a:pt x="8346749" y="7648346"/>
                  <a:pt x="8330965" y="7654672"/>
                </a:cubicBezTo>
                <a:cubicBezTo>
                  <a:pt x="8325620" y="7662445"/>
                  <a:pt x="8312011" y="7653093"/>
                  <a:pt x="8290147" y="7626618"/>
                </a:cubicBezTo>
                <a:cubicBezTo>
                  <a:pt x="8250300" y="7576340"/>
                  <a:pt x="8251754" y="7520105"/>
                  <a:pt x="8294495" y="7457915"/>
                </a:cubicBezTo>
                <a:cubicBezTo>
                  <a:pt x="8307852" y="7438481"/>
                  <a:pt x="8327038" y="7423053"/>
                  <a:pt x="8352062" y="7411631"/>
                </a:cubicBezTo>
                <a:cubicBezTo>
                  <a:pt x="8368820" y="7405980"/>
                  <a:pt x="8385428" y="7402372"/>
                  <a:pt x="8401885" y="7400805"/>
                </a:cubicBezTo>
                <a:close/>
                <a:moveTo>
                  <a:pt x="7756303" y="6729633"/>
                </a:moveTo>
                <a:cubicBezTo>
                  <a:pt x="7786366" y="6731691"/>
                  <a:pt x="7815972" y="6742738"/>
                  <a:pt x="7845121" y="6762771"/>
                </a:cubicBezTo>
                <a:cubicBezTo>
                  <a:pt x="7876220" y="6784145"/>
                  <a:pt x="7898688" y="6813897"/>
                  <a:pt x="7912539" y="6852029"/>
                </a:cubicBezTo>
                <a:cubicBezTo>
                  <a:pt x="7926392" y="6890162"/>
                  <a:pt x="7923966" y="6922835"/>
                  <a:pt x="7905267" y="6950043"/>
                </a:cubicBezTo>
                <a:cubicBezTo>
                  <a:pt x="7881225" y="6985026"/>
                  <a:pt x="7845949" y="7005139"/>
                  <a:pt x="7799430" y="7010371"/>
                </a:cubicBezTo>
                <a:cubicBezTo>
                  <a:pt x="7752914" y="7015598"/>
                  <a:pt x="7710222" y="7004856"/>
                  <a:pt x="7671355" y="6978142"/>
                </a:cubicBezTo>
                <a:cubicBezTo>
                  <a:pt x="7640257" y="6956770"/>
                  <a:pt x="7620089" y="6925743"/>
                  <a:pt x="7610855" y="6885057"/>
                </a:cubicBezTo>
                <a:cubicBezTo>
                  <a:pt x="7601615" y="6844367"/>
                  <a:pt x="7606342" y="6810419"/>
                  <a:pt x="7625041" y="6783211"/>
                </a:cubicBezTo>
                <a:cubicBezTo>
                  <a:pt x="7633057" y="6771546"/>
                  <a:pt x="7646296" y="6760615"/>
                  <a:pt x="7664754" y="6750415"/>
                </a:cubicBezTo>
                <a:cubicBezTo>
                  <a:pt x="7695725" y="6734501"/>
                  <a:pt x="7726242" y="6727573"/>
                  <a:pt x="7756303" y="6729633"/>
                </a:cubicBezTo>
                <a:close/>
                <a:moveTo>
                  <a:pt x="833235" y="6300035"/>
                </a:moveTo>
                <a:lnTo>
                  <a:pt x="846044" y="6322604"/>
                </a:lnTo>
                <a:lnTo>
                  <a:pt x="837195" y="6320168"/>
                </a:lnTo>
                <a:cubicBezTo>
                  <a:pt x="828656" y="6305122"/>
                  <a:pt x="827335" y="6298407"/>
                  <a:pt x="833235" y="6300035"/>
                </a:cubicBezTo>
                <a:close/>
                <a:moveTo>
                  <a:pt x="7739704" y="6029322"/>
                </a:moveTo>
                <a:cubicBezTo>
                  <a:pt x="7743590" y="6031990"/>
                  <a:pt x="7744201" y="6035267"/>
                  <a:pt x="7741528" y="6039157"/>
                </a:cubicBezTo>
                <a:cubicBezTo>
                  <a:pt x="7738859" y="6043042"/>
                  <a:pt x="7735576" y="6043649"/>
                  <a:pt x="7731692" y="6040980"/>
                </a:cubicBezTo>
                <a:cubicBezTo>
                  <a:pt x="7727802" y="6038307"/>
                  <a:pt x="7727193" y="6035025"/>
                  <a:pt x="7729863" y="6031140"/>
                </a:cubicBezTo>
                <a:cubicBezTo>
                  <a:pt x="7732536" y="6027250"/>
                  <a:pt x="7735814" y="6026648"/>
                  <a:pt x="7739704" y="6029322"/>
                </a:cubicBezTo>
                <a:close/>
                <a:moveTo>
                  <a:pt x="8139405" y="5952054"/>
                </a:moveTo>
                <a:cubicBezTo>
                  <a:pt x="8148393" y="5952508"/>
                  <a:pt x="8154831" y="5954071"/>
                  <a:pt x="8158714" y="5956741"/>
                </a:cubicBezTo>
                <a:cubicBezTo>
                  <a:pt x="8170373" y="5964753"/>
                  <a:pt x="8163085" y="5971191"/>
                  <a:pt x="8136855" y="5976058"/>
                </a:cubicBezTo>
                <a:cubicBezTo>
                  <a:pt x="8065923" y="5995989"/>
                  <a:pt x="8027304" y="5998060"/>
                  <a:pt x="8020989" y="5982274"/>
                </a:cubicBezTo>
                <a:cubicBezTo>
                  <a:pt x="8023662" y="5978383"/>
                  <a:pt x="8029609" y="5973886"/>
                  <a:pt x="8038835" y="5968781"/>
                </a:cubicBezTo>
                <a:cubicBezTo>
                  <a:pt x="8054629" y="5962469"/>
                  <a:pt x="8076610" y="5957546"/>
                  <a:pt x="8104790" y="5954021"/>
                </a:cubicBezTo>
                <a:cubicBezTo>
                  <a:pt x="8118878" y="5952255"/>
                  <a:pt x="8130417" y="5951601"/>
                  <a:pt x="8139405" y="5952054"/>
                </a:cubicBezTo>
                <a:close/>
                <a:moveTo>
                  <a:pt x="7773287" y="5742736"/>
                </a:moveTo>
                <a:cubicBezTo>
                  <a:pt x="7773287" y="5747064"/>
                  <a:pt x="7770041" y="5752468"/>
                  <a:pt x="7763555" y="5758953"/>
                </a:cubicBezTo>
                <a:cubicBezTo>
                  <a:pt x="7757062" y="5765441"/>
                  <a:pt x="7751657" y="5766522"/>
                  <a:pt x="7747336" y="5762200"/>
                </a:cubicBezTo>
                <a:cubicBezTo>
                  <a:pt x="7738686" y="5753551"/>
                  <a:pt x="7747336" y="5747064"/>
                  <a:pt x="7773287" y="5742736"/>
                </a:cubicBezTo>
                <a:close/>
                <a:moveTo>
                  <a:pt x="830175" y="5671702"/>
                </a:moveTo>
                <a:cubicBezTo>
                  <a:pt x="839609" y="5671702"/>
                  <a:pt x="872623" y="5684675"/>
                  <a:pt x="929225" y="5710617"/>
                </a:cubicBezTo>
                <a:cubicBezTo>
                  <a:pt x="985821" y="5736557"/>
                  <a:pt x="1018834" y="5754237"/>
                  <a:pt x="1028268" y="5763672"/>
                </a:cubicBezTo>
                <a:cubicBezTo>
                  <a:pt x="1037701" y="5773105"/>
                  <a:pt x="1040063" y="5781358"/>
                  <a:pt x="1035341" y="5788431"/>
                </a:cubicBezTo>
                <a:cubicBezTo>
                  <a:pt x="1030628" y="5795513"/>
                  <a:pt x="1023554" y="5799046"/>
                  <a:pt x="1014121" y="5799046"/>
                </a:cubicBezTo>
                <a:cubicBezTo>
                  <a:pt x="990540" y="5799046"/>
                  <a:pt x="955167" y="5782539"/>
                  <a:pt x="907998" y="5749525"/>
                </a:cubicBezTo>
                <a:lnTo>
                  <a:pt x="837249" y="5700002"/>
                </a:lnTo>
                <a:cubicBezTo>
                  <a:pt x="832535" y="5700002"/>
                  <a:pt x="827822" y="5697642"/>
                  <a:pt x="823102" y="5692929"/>
                </a:cubicBezTo>
                <a:cubicBezTo>
                  <a:pt x="804241" y="5678776"/>
                  <a:pt x="806595" y="5671702"/>
                  <a:pt x="830175" y="5671702"/>
                </a:cubicBezTo>
                <a:close/>
                <a:moveTo>
                  <a:pt x="7753483" y="5609564"/>
                </a:moveTo>
                <a:cubicBezTo>
                  <a:pt x="7753483" y="5609564"/>
                  <a:pt x="7747532" y="5614058"/>
                  <a:pt x="7735631" y="5623052"/>
                </a:cubicBezTo>
                <a:cubicBezTo>
                  <a:pt x="7680434" y="5640912"/>
                  <a:pt x="7648939" y="5647703"/>
                  <a:pt x="7641148" y="5643426"/>
                </a:cubicBezTo>
                <a:cubicBezTo>
                  <a:pt x="7638551" y="5641995"/>
                  <a:pt x="7638589" y="5639343"/>
                  <a:pt x="7641262" y="5635453"/>
                </a:cubicBezTo>
                <a:cubicBezTo>
                  <a:pt x="7643931" y="5631567"/>
                  <a:pt x="7654132" y="5627132"/>
                  <a:pt x="7671868" y="5622147"/>
                </a:cubicBezTo>
                <a:cubicBezTo>
                  <a:pt x="7689600" y="5617167"/>
                  <a:pt x="7706967" y="5614792"/>
                  <a:pt x="7723966" y="5615037"/>
                </a:cubicBezTo>
                <a:close/>
                <a:moveTo>
                  <a:pt x="7846026" y="5587321"/>
                </a:moveTo>
                <a:lnTo>
                  <a:pt x="7842019" y="5593151"/>
                </a:lnTo>
                <a:cubicBezTo>
                  <a:pt x="7836677" y="5600924"/>
                  <a:pt x="7830119" y="5602145"/>
                  <a:pt x="7822345" y="5596802"/>
                </a:cubicBezTo>
                <a:cubicBezTo>
                  <a:pt x="7831577" y="5591701"/>
                  <a:pt x="7839468" y="5588542"/>
                  <a:pt x="7846026" y="5587321"/>
                </a:cubicBezTo>
                <a:close/>
                <a:moveTo>
                  <a:pt x="7906779" y="5558256"/>
                </a:moveTo>
                <a:cubicBezTo>
                  <a:pt x="7911699" y="5557345"/>
                  <a:pt x="7917074" y="5558895"/>
                  <a:pt x="7922907" y="5562903"/>
                </a:cubicBezTo>
                <a:cubicBezTo>
                  <a:pt x="7924121" y="5569457"/>
                  <a:pt x="7923392" y="5574684"/>
                  <a:pt x="7920723" y="5578568"/>
                </a:cubicBezTo>
                <a:cubicBezTo>
                  <a:pt x="7912710" y="5590227"/>
                  <a:pt x="7902870" y="5592055"/>
                  <a:pt x="7891205" y="5584038"/>
                </a:cubicBezTo>
                <a:cubicBezTo>
                  <a:pt x="7889994" y="5577478"/>
                  <a:pt x="7890720" y="5572257"/>
                  <a:pt x="7893393" y="5568367"/>
                </a:cubicBezTo>
                <a:cubicBezTo>
                  <a:pt x="7897398" y="5562538"/>
                  <a:pt x="7901860" y="5559168"/>
                  <a:pt x="7906779" y="5558256"/>
                </a:cubicBezTo>
                <a:close/>
                <a:moveTo>
                  <a:pt x="8084317" y="5527898"/>
                </a:moveTo>
                <a:cubicBezTo>
                  <a:pt x="8088201" y="5530567"/>
                  <a:pt x="8088814" y="5533844"/>
                  <a:pt x="8086139" y="5537734"/>
                </a:cubicBezTo>
                <a:cubicBezTo>
                  <a:pt x="8083470" y="5541619"/>
                  <a:pt x="8080188" y="5542226"/>
                  <a:pt x="8076305" y="5539557"/>
                </a:cubicBezTo>
                <a:cubicBezTo>
                  <a:pt x="8072413" y="5536884"/>
                  <a:pt x="8071804" y="5533602"/>
                  <a:pt x="8074474" y="5529717"/>
                </a:cubicBezTo>
                <a:cubicBezTo>
                  <a:pt x="8077149" y="5525827"/>
                  <a:pt x="8080427" y="5525225"/>
                  <a:pt x="8084317" y="5527898"/>
                </a:cubicBezTo>
                <a:close/>
                <a:moveTo>
                  <a:pt x="1812140" y="5468564"/>
                </a:moveTo>
                <a:cubicBezTo>
                  <a:pt x="1823678" y="5466985"/>
                  <a:pt x="1833715" y="5473723"/>
                  <a:pt x="1842251" y="5488765"/>
                </a:cubicBezTo>
                <a:cubicBezTo>
                  <a:pt x="1852922" y="5507570"/>
                  <a:pt x="1856632" y="5522876"/>
                  <a:pt x="1853377" y="5534668"/>
                </a:cubicBezTo>
                <a:cubicBezTo>
                  <a:pt x="1845243" y="5564145"/>
                  <a:pt x="1830761" y="5564906"/>
                  <a:pt x="1809920" y="5536948"/>
                </a:cubicBezTo>
                <a:cubicBezTo>
                  <a:pt x="1795490" y="5520277"/>
                  <a:pt x="1789902" y="5506045"/>
                  <a:pt x="1793155" y="5494253"/>
                </a:cubicBezTo>
                <a:cubicBezTo>
                  <a:pt x="1794271" y="5478704"/>
                  <a:pt x="1800605" y="5470134"/>
                  <a:pt x="1812140" y="5468564"/>
                </a:cubicBezTo>
                <a:close/>
                <a:moveTo>
                  <a:pt x="8026278" y="5405407"/>
                </a:moveTo>
                <a:lnTo>
                  <a:pt x="8019793" y="5444329"/>
                </a:lnTo>
                <a:cubicBezTo>
                  <a:pt x="8015471" y="5457300"/>
                  <a:pt x="7998171" y="5477847"/>
                  <a:pt x="7967898" y="5505955"/>
                </a:cubicBezTo>
                <a:cubicBezTo>
                  <a:pt x="7937626" y="5534070"/>
                  <a:pt x="7918162" y="5548124"/>
                  <a:pt x="7909511" y="5548124"/>
                </a:cubicBezTo>
                <a:cubicBezTo>
                  <a:pt x="7905189" y="5548124"/>
                  <a:pt x="7903025" y="5541638"/>
                  <a:pt x="7903025" y="5528659"/>
                </a:cubicBezTo>
                <a:cubicBezTo>
                  <a:pt x="7903025" y="5502716"/>
                  <a:pt x="7937626" y="5468115"/>
                  <a:pt x="8006820" y="5424865"/>
                </a:cubicBezTo>
                <a:cubicBezTo>
                  <a:pt x="8019793" y="5416220"/>
                  <a:pt x="8026278" y="5409728"/>
                  <a:pt x="8026278" y="5405407"/>
                </a:cubicBezTo>
                <a:close/>
                <a:moveTo>
                  <a:pt x="7825181" y="5295125"/>
                </a:moveTo>
                <a:cubicBezTo>
                  <a:pt x="7833831" y="5295125"/>
                  <a:pt x="7838153" y="5299447"/>
                  <a:pt x="7838153" y="5308098"/>
                </a:cubicBezTo>
                <a:cubicBezTo>
                  <a:pt x="7838153" y="5321075"/>
                  <a:pt x="7831668" y="5327562"/>
                  <a:pt x="7818695" y="5327562"/>
                </a:cubicBezTo>
                <a:cubicBezTo>
                  <a:pt x="7801395" y="5323234"/>
                  <a:pt x="7803559" y="5312426"/>
                  <a:pt x="7825181" y="5295125"/>
                </a:cubicBezTo>
                <a:close/>
                <a:moveTo>
                  <a:pt x="1631413" y="5194447"/>
                </a:moveTo>
                <a:cubicBezTo>
                  <a:pt x="1637652" y="5193393"/>
                  <a:pt x="1642779" y="5194212"/>
                  <a:pt x="1646793" y="5196907"/>
                </a:cubicBezTo>
                <a:cubicBezTo>
                  <a:pt x="1669258" y="5218967"/>
                  <a:pt x="1668900" y="5249006"/>
                  <a:pt x="1645720" y="5287021"/>
                </a:cubicBezTo>
                <a:cubicBezTo>
                  <a:pt x="1639213" y="5310606"/>
                  <a:pt x="1623661" y="5309486"/>
                  <a:pt x="1599062" y="5283662"/>
                </a:cubicBezTo>
                <a:cubicBezTo>
                  <a:pt x="1589964" y="5276397"/>
                  <a:pt x="1583753" y="5268731"/>
                  <a:pt x="1580425" y="5260674"/>
                </a:cubicBezTo>
                <a:cubicBezTo>
                  <a:pt x="1577096" y="5252616"/>
                  <a:pt x="1576651" y="5244169"/>
                  <a:pt x="1579090" y="5235327"/>
                </a:cubicBezTo>
                <a:cubicBezTo>
                  <a:pt x="1582345" y="5223533"/>
                  <a:pt x="1592434" y="5212839"/>
                  <a:pt x="1609363" y="5203233"/>
                </a:cubicBezTo>
                <a:cubicBezTo>
                  <a:pt x="1617824" y="5198431"/>
                  <a:pt x="1625175" y="5195502"/>
                  <a:pt x="1631413" y="5194447"/>
                </a:cubicBezTo>
                <a:close/>
                <a:moveTo>
                  <a:pt x="7941948" y="5171872"/>
                </a:moveTo>
                <a:cubicBezTo>
                  <a:pt x="7948433" y="5171872"/>
                  <a:pt x="7952489" y="5172954"/>
                  <a:pt x="7954111" y="5175111"/>
                </a:cubicBezTo>
                <a:cubicBezTo>
                  <a:pt x="7955734" y="5177277"/>
                  <a:pt x="7954920" y="5180522"/>
                  <a:pt x="7951680" y="5184843"/>
                </a:cubicBezTo>
                <a:cubicBezTo>
                  <a:pt x="7945188" y="5193494"/>
                  <a:pt x="7937626" y="5193494"/>
                  <a:pt x="7928975" y="5184843"/>
                </a:cubicBezTo>
                <a:cubicBezTo>
                  <a:pt x="7933298" y="5180522"/>
                  <a:pt x="7937626" y="5176194"/>
                  <a:pt x="7941948" y="5171872"/>
                </a:cubicBezTo>
                <a:close/>
                <a:moveTo>
                  <a:pt x="1388599" y="5171082"/>
                </a:moveTo>
                <a:cubicBezTo>
                  <a:pt x="1442003" y="5171082"/>
                  <a:pt x="1490961" y="5193335"/>
                  <a:pt x="1535466" y="5237839"/>
                </a:cubicBezTo>
                <a:cubicBezTo>
                  <a:pt x="1579962" y="5282334"/>
                  <a:pt x="1602215" y="5328324"/>
                  <a:pt x="1602215" y="5375798"/>
                </a:cubicBezTo>
                <a:cubicBezTo>
                  <a:pt x="1602215" y="5399535"/>
                  <a:pt x="1593316" y="5426232"/>
                  <a:pt x="1575517" y="5455908"/>
                </a:cubicBezTo>
                <a:cubicBezTo>
                  <a:pt x="1569577" y="5473706"/>
                  <a:pt x="1545840" y="5494473"/>
                  <a:pt x="1504305" y="5518210"/>
                </a:cubicBezTo>
                <a:cubicBezTo>
                  <a:pt x="1462770" y="5541947"/>
                  <a:pt x="1436064" y="5553816"/>
                  <a:pt x="1424205" y="5553816"/>
                </a:cubicBezTo>
                <a:cubicBezTo>
                  <a:pt x="1400468" y="5553816"/>
                  <a:pt x="1376731" y="5544907"/>
                  <a:pt x="1352994" y="5527109"/>
                </a:cubicBezTo>
                <a:cubicBezTo>
                  <a:pt x="1263985" y="5479635"/>
                  <a:pt x="1219489" y="5414363"/>
                  <a:pt x="1219489" y="5331292"/>
                </a:cubicBezTo>
                <a:cubicBezTo>
                  <a:pt x="1219489" y="5289757"/>
                  <a:pt x="1234327" y="5254153"/>
                  <a:pt x="1263985" y="5224485"/>
                </a:cubicBezTo>
                <a:cubicBezTo>
                  <a:pt x="1299591" y="5188880"/>
                  <a:pt x="1341135" y="5171082"/>
                  <a:pt x="1388599" y="5171082"/>
                </a:cubicBezTo>
                <a:close/>
                <a:moveTo>
                  <a:pt x="7103485" y="5163761"/>
                </a:moveTo>
                <a:cubicBezTo>
                  <a:pt x="7102404" y="5162679"/>
                  <a:pt x="7100783" y="5163219"/>
                  <a:pt x="7098622" y="5165379"/>
                </a:cubicBezTo>
                <a:cubicBezTo>
                  <a:pt x="7094301" y="5169709"/>
                  <a:pt x="7089972" y="5174030"/>
                  <a:pt x="7085649" y="5178358"/>
                </a:cubicBezTo>
                <a:cubicBezTo>
                  <a:pt x="7077000" y="5187009"/>
                  <a:pt x="7074836" y="5193494"/>
                  <a:pt x="7079163" y="5197816"/>
                </a:cubicBezTo>
                <a:cubicBezTo>
                  <a:pt x="7087807" y="5197816"/>
                  <a:pt x="7096457" y="5189173"/>
                  <a:pt x="7105108" y="5171872"/>
                </a:cubicBezTo>
                <a:cubicBezTo>
                  <a:pt x="7105108" y="5167547"/>
                  <a:pt x="7104567" y="5164843"/>
                  <a:pt x="7103485" y="5163761"/>
                </a:cubicBezTo>
                <a:close/>
                <a:moveTo>
                  <a:pt x="1022560" y="5136589"/>
                </a:moveTo>
                <a:cubicBezTo>
                  <a:pt x="1030720" y="5135847"/>
                  <a:pt x="1038508" y="5136960"/>
                  <a:pt x="1045926" y="5139927"/>
                </a:cubicBezTo>
                <a:cubicBezTo>
                  <a:pt x="1060762" y="5145863"/>
                  <a:pt x="1074112" y="5159213"/>
                  <a:pt x="1085977" y="5179981"/>
                </a:cubicBezTo>
                <a:cubicBezTo>
                  <a:pt x="1109713" y="5221517"/>
                  <a:pt x="1106743" y="5254153"/>
                  <a:pt x="1077077" y="5277890"/>
                </a:cubicBezTo>
                <a:cubicBezTo>
                  <a:pt x="1065208" y="5283828"/>
                  <a:pt x="1052974" y="5286789"/>
                  <a:pt x="1040362" y="5286789"/>
                </a:cubicBezTo>
                <a:cubicBezTo>
                  <a:pt x="1027753" y="5286789"/>
                  <a:pt x="1014774" y="5283828"/>
                  <a:pt x="1001422" y="5277890"/>
                </a:cubicBezTo>
                <a:cubicBezTo>
                  <a:pt x="974724" y="5266020"/>
                  <a:pt x="959887" y="5245253"/>
                  <a:pt x="956916" y="5215586"/>
                </a:cubicBezTo>
                <a:cubicBezTo>
                  <a:pt x="953948" y="5185920"/>
                  <a:pt x="967300" y="5162183"/>
                  <a:pt x="996967" y="5144375"/>
                </a:cubicBezTo>
                <a:cubicBezTo>
                  <a:pt x="1005869" y="5139925"/>
                  <a:pt x="1014400" y="5137330"/>
                  <a:pt x="1022560" y="5136589"/>
                </a:cubicBezTo>
                <a:close/>
                <a:moveTo>
                  <a:pt x="9102156" y="5129683"/>
                </a:moveTo>
                <a:cubicBezTo>
                  <a:pt x="9143604" y="5130269"/>
                  <a:pt x="9151305" y="5149512"/>
                  <a:pt x="9125259" y="5187410"/>
                </a:cubicBezTo>
                <a:cubicBezTo>
                  <a:pt x="9117243" y="5199076"/>
                  <a:pt x="9097448" y="5211222"/>
                  <a:pt x="9065876" y="5223862"/>
                </a:cubicBezTo>
                <a:cubicBezTo>
                  <a:pt x="9056642" y="5228963"/>
                  <a:pt x="9033931" y="5239103"/>
                  <a:pt x="8997743" y="5254292"/>
                </a:cubicBezTo>
                <a:cubicBezTo>
                  <a:pt x="8961546" y="5269484"/>
                  <a:pt x="8929302" y="5283087"/>
                  <a:pt x="8901004" y="5295116"/>
                </a:cubicBezTo>
                <a:cubicBezTo>
                  <a:pt x="8872707" y="5307145"/>
                  <a:pt x="8848114" y="5311703"/>
                  <a:pt x="8827220" y="5308792"/>
                </a:cubicBezTo>
                <a:cubicBezTo>
                  <a:pt x="8789327" y="5305641"/>
                  <a:pt x="8758721" y="5296053"/>
                  <a:pt x="8735403" y="5280028"/>
                </a:cubicBezTo>
                <a:cubicBezTo>
                  <a:pt x="8708188" y="5261324"/>
                  <a:pt x="8702600" y="5240311"/>
                  <a:pt x="8718627" y="5216993"/>
                </a:cubicBezTo>
                <a:cubicBezTo>
                  <a:pt x="8726644" y="5205327"/>
                  <a:pt x="8744493" y="5191846"/>
                  <a:pt x="8772181" y="5176534"/>
                </a:cubicBezTo>
                <a:cubicBezTo>
                  <a:pt x="8781414" y="5171433"/>
                  <a:pt x="8825984" y="5164870"/>
                  <a:pt x="8905903" y="5156842"/>
                </a:cubicBezTo>
                <a:cubicBezTo>
                  <a:pt x="8942585" y="5153432"/>
                  <a:pt x="8990439" y="5146259"/>
                  <a:pt x="9049458" y="5135315"/>
                </a:cubicBezTo>
                <a:cubicBezTo>
                  <a:pt x="9070773" y="5131365"/>
                  <a:pt x="9088339" y="5129487"/>
                  <a:pt x="9102156" y="5129683"/>
                </a:cubicBezTo>
                <a:close/>
                <a:moveTo>
                  <a:pt x="1686293" y="5105497"/>
                </a:moveTo>
                <a:cubicBezTo>
                  <a:pt x="1692594" y="5105650"/>
                  <a:pt x="1698290" y="5108013"/>
                  <a:pt x="1703373" y="5112589"/>
                </a:cubicBezTo>
                <a:cubicBezTo>
                  <a:pt x="1713535" y="5121738"/>
                  <a:pt x="1716990" y="5132212"/>
                  <a:pt x="1713736" y="5144005"/>
                </a:cubicBezTo>
                <a:cubicBezTo>
                  <a:pt x="1710481" y="5155797"/>
                  <a:pt x="1701867" y="5166898"/>
                  <a:pt x="1687886" y="5177315"/>
                </a:cubicBezTo>
                <a:cubicBezTo>
                  <a:pt x="1673912" y="5187731"/>
                  <a:pt x="1662908" y="5190251"/>
                  <a:pt x="1654875" y="5184864"/>
                </a:cubicBezTo>
                <a:cubicBezTo>
                  <a:pt x="1646847" y="5179474"/>
                  <a:pt x="1644733" y="5166995"/>
                  <a:pt x="1648551" y="5147424"/>
                </a:cubicBezTo>
                <a:cubicBezTo>
                  <a:pt x="1652363" y="5127857"/>
                  <a:pt x="1658033" y="5115939"/>
                  <a:pt x="1665557" y="5111670"/>
                </a:cubicBezTo>
                <a:cubicBezTo>
                  <a:pt x="1673076" y="5107402"/>
                  <a:pt x="1679989" y="5105344"/>
                  <a:pt x="1686293" y="5105497"/>
                </a:cubicBezTo>
                <a:close/>
                <a:moveTo>
                  <a:pt x="8174670" y="5082671"/>
                </a:moveTo>
                <a:cubicBezTo>
                  <a:pt x="8179535" y="5082671"/>
                  <a:pt x="8181968" y="5084292"/>
                  <a:pt x="8181968" y="5087536"/>
                </a:cubicBezTo>
                <a:cubicBezTo>
                  <a:pt x="8181968" y="5091864"/>
                  <a:pt x="8161428" y="5103754"/>
                  <a:pt x="8120342" y="5123218"/>
                </a:cubicBezTo>
                <a:cubicBezTo>
                  <a:pt x="8079262" y="5142676"/>
                  <a:pt x="8054393" y="5152408"/>
                  <a:pt x="8045742" y="5152408"/>
                </a:cubicBezTo>
                <a:cubicBezTo>
                  <a:pt x="8028443" y="5152408"/>
                  <a:pt x="8034929" y="5143757"/>
                  <a:pt x="8065200" y="5126458"/>
                </a:cubicBezTo>
                <a:cubicBezTo>
                  <a:pt x="8123584" y="5097266"/>
                  <a:pt x="8160074" y="5082671"/>
                  <a:pt x="8174670" y="5082671"/>
                </a:cubicBezTo>
                <a:close/>
                <a:moveTo>
                  <a:pt x="8577685" y="4944817"/>
                </a:moveTo>
                <a:cubicBezTo>
                  <a:pt x="8586334" y="4944817"/>
                  <a:pt x="8592820" y="4946981"/>
                  <a:pt x="8597149" y="4951311"/>
                </a:cubicBezTo>
                <a:cubicBezTo>
                  <a:pt x="8584170" y="4964282"/>
                  <a:pt x="8567953" y="4974014"/>
                  <a:pt x="8548495" y="4980501"/>
                </a:cubicBezTo>
                <a:cubicBezTo>
                  <a:pt x="8529030" y="4986986"/>
                  <a:pt x="8503085" y="4994555"/>
                  <a:pt x="8470650" y="5003204"/>
                </a:cubicBezTo>
                <a:cubicBezTo>
                  <a:pt x="8438213" y="5011855"/>
                  <a:pt x="8409017" y="5020504"/>
                  <a:pt x="8383073" y="5029155"/>
                </a:cubicBezTo>
                <a:lnTo>
                  <a:pt x="8240354" y="5068078"/>
                </a:lnTo>
                <a:cubicBezTo>
                  <a:pt x="8244677" y="5063748"/>
                  <a:pt x="8253327" y="5059427"/>
                  <a:pt x="8266306" y="5055099"/>
                </a:cubicBezTo>
                <a:cubicBezTo>
                  <a:pt x="8274955" y="5050777"/>
                  <a:pt x="8301981" y="5039962"/>
                  <a:pt x="8347389" y="5022662"/>
                </a:cubicBezTo>
                <a:cubicBezTo>
                  <a:pt x="8392805" y="5005368"/>
                  <a:pt x="8440371" y="4989150"/>
                  <a:pt x="8490108" y="4974014"/>
                </a:cubicBezTo>
                <a:cubicBezTo>
                  <a:pt x="8539844" y="4958877"/>
                  <a:pt x="8569034" y="4949145"/>
                  <a:pt x="8577685" y="4944817"/>
                </a:cubicBezTo>
                <a:close/>
                <a:moveTo>
                  <a:pt x="6878060" y="4938332"/>
                </a:moveTo>
                <a:cubicBezTo>
                  <a:pt x="6878060" y="4946981"/>
                  <a:pt x="6891037" y="4968610"/>
                  <a:pt x="6916983" y="5003204"/>
                </a:cubicBezTo>
                <a:cubicBezTo>
                  <a:pt x="6929960" y="5020504"/>
                  <a:pt x="6936447" y="5031313"/>
                  <a:pt x="6936447" y="5035641"/>
                </a:cubicBezTo>
                <a:cubicBezTo>
                  <a:pt x="6936447" y="5052941"/>
                  <a:pt x="6973205" y="5061591"/>
                  <a:pt x="7046727" y="5061591"/>
                </a:cubicBezTo>
                <a:cubicBezTo>
                  <a:pt x="7059700" y="5061591"/>
                  <a:pt x="7066185" y="5057263"/>
                  <a:pt x="7066185" y="5048613"/>
                </a:cubicBezTo>
                <a:cubicBezTo>
                  <a:pt x="7066185" y="5039962"/>
                  <a:pt x="7051050" y="5026990"/>
                  <a:pt x="7020777" y="5009691"/>
                </a:cubicBezTo>
                <a:cubicBezTo>
                  <a:pt x="6990504" y="4996719"/>
                  <a:pt x="6958069" y="4979418"/>
                  <a:pt x="6923474" y="4957796"/>
                </a:cubicBezTo>
                <a:cubicBezTo>
                  <a:pt x="6893197" y="4940496"/>
                  <a:pt x="6878060" y="4934010"/>
                  <a:pt x="6878060" y="4938332"/>
                </a:cubicBezTo>
                <a:close/>
                <a:moveTo>
                  <a:pt x="8091152" y="4918874"/>
                </a:moveTo>
                <a:cubicBezTo>
                  <a:pt x="8104123" y="4918874"/>
                  <a:pt x="8110610" y="4923195"/>
                  <a:pt x="8110610" y="4931846"/>
                </a:cubicBezTo>
                <a:cubicBezTo>
                  <a:pt x="8110610" y="4944817"/>
                  <a:pt x="8080337" y="4955632"/>
                  <a:pt x="8019793" y="4964282"/>
                </a:cubicBezTo>
                <a:cubicBezTo>
                  <a:pt x="8050065" y="4934010"/>
                  <a:pt x="8073851" y="4918874"/>
                  <a:pt x="8091152" y="4918874"/>
                </a:cubicBezTo>
                <a:close/>
                <a:moveTo>
                  <a:pt x="6446279" y="4904559"/>
                </a:moveTo>
                <a:lnTo>
                  <a:pt x="6445366" y="4924373"/>
                </a:lnTo>
                <a:lnTo>
                  <a:pt x="6676880" y="5323538"/>
                </a:lnTo>
                <a:lnTo>
                  <a:pt x="6683448" y="5321075"/>
                </a:lnTo>
                <a:cubicBezTo>
                  <a:pt x="6683448" y="5308098"/>
                  <a:pt x="6672633" y="5286476"/>
                  <a:pt x="6651011" y="5256203"/>
                </a:cubicBezTo>
                <a:cubicBezTo>
                  <a:pt x="6642362" y="5243230"/>
                  <a:pt x="6616411" y="5167545"/>
                  <a:pt x="6573166" y="5029155"/>
                </a:cubicBezTo>
                <a:cubicBezTo>
                  <a:pt x="6560188" y="4990233"/>
                  <a:pt x="6553709" y="4957796"/>
                  <a:pt x="6553709" y="4931846"/>
                </a:cubicBezTo>
                <a:lnTo>
                  <a:pt x="6553215" y="4929872"/>
                </a:lnTo>
                <a:close/>
                <a:moveTo>
                  <a:pt x="712150" y="4886257"/>
                </a:moveTo>
                <a:cubicBezTo>
                  <a:pt x="753685" y="4886257"/>
                  <a:pt x="790768" y="4905539"/>
                  <a:pt x="823412" y="4944114"/>
                </a:cubicBezTo>
                <a:cubicBezTo>
                  <a:pt x="856040" y="4982681"/>
                  <a:pt x="866431" y="5022740"/>
                  <a:pt x="854556" y="5064275"/>
                </a:cubicBezTo>
                <a:cubicBezTo>
                  <a:pt x="836756" y="5135476"/>
                  <a:pt x="798190" y="5171082"/>
                  <a:pt x="738847" y="5171082"/>
                </a:cubicBezTo>
                <a:cubicBezTo>
                  <a:pt x="703243" y="5171082"/>
                  <a:pt x="669130" y="5156244"/>
                  <a:pt x="636494" y="5126577"/>
                </a:cubicBezTo>
                <a:cubicBezTo>
                  <a:pt x="603858" y="5096911"/>
                  <a:pt x="587536" y="5061305"/>
                  <a:pt x="587536" y="5019769"/>
                </a:cubicBezTo>
                <a:cubicBezTo>
                  <a:pt x="587536" y="4996033"/>
                  <a:pt x="596435" y="4969335"/>
                  <a:pt x="614242" y="4939660"/>
                </a:cubicBezTo>
                <a:cubicBezTo>
                  <a:pt x="649838" y="4904063"/>
                  <a:pt x="682474" y="4886257"/>
                  <a:pt x="712150" y="4886257"/>
                </a:cubicBezTo>
                <a:close/>
                <a:moveTo>
                  <a:pt x="6475858" y="4854002"/>
                </a:moveTo>
                <a:cubicBezTo>
                  <a:pt x="6460722" y="4854002"/>
                  <a:pt x="6450992" y="4868057"/>
                  <a:pt x="6446667" y="4896167"/>
                </a:cubicBezTo>
                <a:lnTo>
                  <a:pt x="6446295" y="4904218"/>
                </a:lnTo>
                <a:lnTo>
                  <a:pt x="6548673" y="4911709"/>
                </a:lnTo>
                <a:lnTo>
                  <a:pt x="6547218" y="4905898"/>
                </a:lnTo>
                <a:cubicBezTo>
                  <a:pt x="6542894" y="4897250"/>
                  <a:pt x="6536404" y="4888601"/>
                  <a:pt x="6527758" y="4879951"/>
                </a:cubicBezTo>
                <a:cubicBezTo>
                  <a:pt x="6510458" y="4862651"/>
                  <a:pt x="6493158" y="4854002"/>
                  <a:pt x="6475858" y="4854002"/>
                </a:cubicBezTo>
                <a:close/>
                <a:moveTo>
                  <a:pt x="6756428" y="4849135"/>
                </a:moveTo>
                <a:cubicBezTo>
                  <a:pt x="6751022" y="4850216"/>
                  <a:pt x="6748321" y="4856162"/>
                  <a:pt x="6748321" y="4866973"/>
                </a:cubicBezTo>
                <a:cubicBezTo>
                  <a:pt x="6743993" y="4888601"/>
                  <a:pt x="6746156" y="4899409"/>
                  <a:pt x="6754806" y="4899409"/>
                </a:cubicBezTo>
                <a:cubicBezTo>
                  <a:pt x="6759129" y="4899409"/>
                  <a:pt x="6775347" y="4905895"/>
                  <a:pt x="6803461" y="4918874"/>
                </a:cubicBezTo>
                <a:cubicBezTo>
                  <a:pt x="6831570" y="4931846"/>
                  <a:pt x="6847787" y="4938332"/>
                  <a:pt x="6852115" y="4938332"/>
                </a:cubicBezTo>
                <a:cubicBezTo>
                  <a:pt x="6859683" y="4938332"/>
                  <a:pt x="6863872" y="4936715"/>
                  <a:pt x="6864679" y="4933468"/>
                </a:cubicBezTo>
                <a:cubicBezTo>
                  <a:pt x="6867112" y="4923736"/>
                  <a:pt x="6839137" y="4899409"/>
                  <a:pt x="6780758" y="4860487"/>
                </a:cubicBezTo>
                <a:cubicBezTo>
                  <a:pt x="6769943" y="4851836"/>
                  <a:pt x="6761833" y="4848053"/>
                  <a:pt x="6756428" y="4849135"/>
                </a:cubicBezTo>
                <a:close/>
                <a:moveTo>
                  <a:pt x="7779773" y="4841029"/>
                </a:moveTo>
                <a:cubicBezTo>
                  <a:pt x="7799231" y="4841029"/>
                  <a:pt x="7806257" y="4846974"/>
                  <a:pt x="7800854" y="4858864"/>
                </a:cubicBezTo>
                <a:cubicBezTo>
                  <a:pt x="7795450" y="4870760"/>
                  <a:pt x="7777609" y="4888601"/>
                  <a:pt x="7747336" y="4912388"/>
                </a:cubicBezTo>
                <a:cubicBezTo>
                  <a:pt x="7717064" y="4934010"/>
                  <a:pt x="7699764" y="4942660"/>
                  <a:pt x="7695436" y="4938332"/>
                </a:cubicBezTo>
                <a:cubicBezTo>
                  <a:pt x="7695436" y="4925359"/>
                  <a:pt x="7707332" y="4905895"/>
                  <a:pt x="7731118" y="4879951"/>
                </a:cubicBezTo>
                <a:cubicBezTo>
                  <a:pt x="7754904" y="4854002"/>
                  <a:pt x="7771122" y="4841029"/>
                  <a:pt x="7779773" y="4841029"/>
                </a:cubicBezTo>
                <a:close/>
                <a:moveTo>
                  <a:pt x="7851132" y="4776157"/>
                </a:moveTo>
                <a:cubicBezTo>
                  <a:pt x="7855453" y="4771827"/>
                  <a:pt x="7861939" y="4771827"/>
                  <a:pt x="7870588" y="4776157"/>
                </a:cubicBezTo>
                <a:cubicBezTo>
                  <a:pt x="7874918" y="4778321"/>
                  <a:pt x="7876535" y="4781019"/>
                  <a:pt x="7875459" y="4784266"/>
                </a:cubicBezTo>
                <a:cubicBezTo>
                  <a:pt x="7874369" y="4787511"/>
                  <a:pt x="7870588" y="4791292"/>
                  <a:pt x="7864103" y="4795615"/>
                </a:cubicBezTo>
                <a:cubicBezTo>
                  <a:pt x="7846803" y="4808592"/>
                  <a:pt x="7838153" y="4810756"/>
                  <a:pt x="7838153" y="4802107"/>
                </a:cubicBezTo>
                <a:cubicBezTo>
                  <a:pt x="7829502" y="4797779"/>
                  <a:pt x="7833831" y="4789128"/>
                  <a:pt x="7851132" y="4776157"/>
                </a:cubicBezTo>
                <a:close/>
                <a:moveTo>
                  <a:pt x="9498856" y="4724255"/>
                </a:moveTo>
                <a:cubicBezTo>
                  <a:pt x="9511827" y="4728583"/>
                  <a:pt x="9518321" y="4737234"/>
                  <a:pt x="9518321" y="4750205"/>
                </a:cubicBezTo>
                <a:cubicBezTo>
                  <a:pt x="9513993" y="4754533"/>
                  <a:pt x="9507506" y="4756692"/>
                  <a:pt x="9498856" y="4756692"/>
                </a:cubicBezTo>
                <a:cubicBezTo>
                  <a:pt x="9490205" y="4756692"/>
                  <a:pt x="9485884" y="4750205"/>
                  <a:pt x="9485884" y="4737234"/>
                </a:cubicBezTo>
                <a:close/>
                <a:moveTo>
                  <a:pt x="7184294" y="4592186"/>
                </a:moveTo>
                <a:cubicBezTo>
                  <a:pt x="7198441" y="4592186"/>
                  <a:pt x="7203161" y="4594546"/>
                  <a:pt x="7198441" y="4599259"/>
                </a:cubicBezTo>
                <a:cubicBezTo>
                  <a:pt x="7193734" y="4603971"/>
                  <a:pt x="7187834" y="4603971"/>
                  <a:pt x="7180760" y="4599259"/>
                </a:cubicBezTo>
                <a:cubicBezTo>
                  <a:pt x="7173686" y="4594546"/>
                  <a:pt x="7174861" y="4592186"/>
                  <a:pt x="7184294" y="4592186"/>
                </a:cubicBezTo>
                <a:close/>
                <a:moveTo>
                  <a:pt x="8168997" y="4536129"/>
                </a:moveTo>
                <a:cubicBezTo>
                  <a:pt x="8173325" y="4536129"/>
                  <a:pt x="8174941" y="4537752"/>
                  <a:pt x="8173859" y="4540999"/>
                </a:cubicBezTo>
                <a:cubicBezTo>
                  <a:pt x="8172778" y="4544238"/>
                  <a:pt x="8168997" y="4549108"/>
                  <a:pt x="8162509" y="4555593"/>
                </a:cubicBezTo>
                <a:cubicBezTo>
                  <a:pt x="8101965" y="4616138"/>
                  <a:pt x="8065200" y="4639925"/>
                  <a:pt x="8052229" y="4626953"/>
                </a:cubicBezTo>
                <a:lnTo>
                  <a:pt x="8078179" y="4601003"/>
                </a:lnTo>
                <a:cubicBezTo>
                  <a:pt x="8091152" y="4588030"/>
                  <a:pt x="8108452" y="4573977"/>
                  <a:pt x="8130074" y="4558840"/>
                </a:cubicBezTo>
                <a:cubicBezTo>
                  <a:pt x="8151696" y="4543697"/>
                  <a:pt x="8164675" y="4536129"/>
                  <a:pt x="8168997" y="4536129"/>
                </a:cubicBezTo>
                <a:close/>
                <a:moveTo>
                  <a:pt x="6215836" y="4484236"/>
                </a:moveTo>
                <a:lnTo>
                  <a:pt x="6209708" y="4518068"/>
                </a:lnTo>
                <a:lnTo>
                  <a:pt x="6214314" y="4526006"/>
                </a:lnTo>
                <a:lnTo>
                  <a:pt x="6222863" y="4523156"/>
                </a:lnTo>
                <a:cubicBezTo>
                  <a:pt x="6227190" y="4518833"/>
                  <a:pt x="6229351" y="4512346"/>
                  <a:pt x="6229351" y="4503700"/>
                </a:cubicBezTo>
                <a:cubicBezTo>
                  <a:pt x="6233674" y="4495049"/>
                  <a:pt x="6233674" y="4488557"/>
                  <a:pt x="6229351" y="4484236"/>
                </a:cubicBezTo>
                <a:close/>
                <a:moveTo>
                  <a:pt x="8287387" y="4435581"/>
                </a:moveTo>
                <a:cubicBezTo>
                  <a:pt x="8290626" y="4435581"/>
                  <a:pt x="8290092" y="4438828"/>
                  <a:pt x="8285764" y="4445313"/>
                </a:cubicBezTo>
                <a:lnTo>
                  <a:pt x="8253327" y="4477750"/>
                </a:lnTo>
                <a:cubicBezTo>
                  <a:pt x="8231705" y="4490721"/>
                  <a:pt x="8225219" y="4490721"/>
                  <a:pt x="8233869" y="4477750"/>
                </a:cubicBezTo>
                <a:lnTo>
                  <a:pt x="8266306" y="4445313"/>
                </a:lnTo>
                <a:cubicBezTo>
                  <a:pt x="8277113" y="4438828"/>
                  <a:pt x="8284141" y="4435581"/>
                  <a:pt x="8287387" y="4435581"/>
                </a:cubicBezTo>
                <a:close/>
                <a:moveTo>
                  <a:pt x="7351620" y="4412876"/>
                </a:moveTo>
                <a:cubicBezTo>
                  <a:pt x="7373243" y="4412876"/>
                  <a:pt x="7380810" y="4417739"/>
                  <a:pt x="7374325" y="4427471"/>
                </a:cubicBezTo>
                <a:cubicBezTo>
                  <a:pt x="7367839" y="4437203"/>
                  <a:pt x="7347292" y="4451799"/>
                  <a:pt x="7312698" y="4471263"/>
                </a:cubicBezTo>
                <a:cubicBezTo>
                  <a:pt x="7291076" y="4488557"/>
                  <a:pt x="7278098" y="4495049"/>
                  <a:pt x="7273775" y="4490721"/>
                </a:cubicBezTo>
                <a:lnTo>
                  <a:pt x="7286748" y="4471263"/>
                </a:lnTo>
                <a:cubicBezTo>
                  <a:pt x="7295398" y="4458284"/>
                  <a:pt x="7307288" y="4445313"/>
                  <a:pt x="7322431" y="4432341"/>
                </a:cubicBezTo>
                <a:cubicBezTo>
                  <a:pt x="7337567" y="4419362"/>
                  <a:pt x="7347292" y="4412876"/>
                  <a:pt x="7351620" y="4412876"/>
                </a:cubicBezTo>
                <a:close/>
                <a:moveTo>
                  <a:pt x="6482350" y="4257187"/>
                </a:moveTo>
                <a:cubicBezTo>
                  <a:pt x="6486672" y="4257187"/>
                  <a:pt x="6488836" y="4259351"/>
                  <a:pt x="6488836" y="4263672"/>
                </a:cubicBezTo>
                <a:cubicBezTo>
                  <a:pt x="6488836" y="4268002"/>
                  <a:pt x="6486672" y="4270159"/>
                  <a:pt x="6482350" y="4270159"/>
                </a:cubicBezTo>
                <a:cubicBezTo>
                  <a:pt x="6478021" y="4270159"/>
                  <a:pt x="6475858" y="4268002"/>
                  <a:pt x="6475858" y="4263672"/>
                </a:cubicBezTo>
                <a:cubicBezTo>
                  <a:pt x="6475858" y="4259351"/>
                  <a:pt x="6478021" y="4257187"/>
                  <a:pt x="6482350" y="4257187"/>
                </a:cubicBezTo>
                <a:close/>
                <a:moveTo>
                  <a:pt x="7014292" y="4244216"/>
                </a:moveTo>
                <a:cubicBezTo>
                  <a:pt x="7014292" y="4257187"/>
                  <a:pt x="7003477" y="4274487"/>
                  <a:pt x="6981855" y="4296109"/>
                </a:cubicBezTo>
                <a:cubicBezTo>
                  <a:pt x="6960233" y="4317731"/>
                  <a:pt x="6949418" y="4324217"/>
                  <a:pt x="6949418" y="4315567"/>
                </a:cubicBezTo>
                <a:close/>
                <a:moveTo>
                  <a:pt x="6891524" y="4171219"/>
                </a:moveTo>
                <a:cubicBezTo>
                  <a:pt x="6904503" y="4171219"/>
                  <a:pt x="6915318" y="4177704"/>
                  <a:pt x="6923961" y="4190683"/>
                </a:cubicBezTo>
                <a:cubicBezTo>
                  <a:pt x="6928289" y="4199333"/>
                  <a:pt x="6923961" y="4206901"/>
                  <a:pt x="6910989" y="4213386"/>
                </a:cubicBezTo>
                <a:cubicBezTo>
                  <a:pt x="6898018" y="4219874"/>
                  <a:pt x="6887203" y="4218791"/>
                  <a:pt x="6878554" y="4210141"/>
                </a:cubicBezTo>
                <a:cubicBezTo>
                  <a:pt x="6856931" y="4188518"/>
                  <a:pt x="6861253" y="4175540"/>
                  <a:pt x="6891524" y="4171219"/>
                </a:cubicBezTo>
                <a:close/>
                <a:moveTo>
                  <a:pt x="7247826" y="4075547"/>
                </a:moveTo>
                <a:cubicBezTo>
                  <a:pt x="7260797" y="4075547"/>
                  <a:pt x="7267291" y="4079875"/>
                  <a:pt x="7267291" y="4088518"/>
                </a:cubicBezTo>
                <a:cubicBezTo>
                  <a:pt x="7258639" y="4097169"/>
                  <a:pt x="7252154" y="4101497"/>
                  <a:pt x="7247826" y="4101497"/>
                </a:cubicBezTo>
                <a:cubicBezTo>
                  <a:pt x="7234853" y="4101497"/>
                  <a:pt x="7228367" y="4097169"/>
                  <a:pt x="7228367" y="4088518"/>
                </a:cubicBezTo>
                <a:cubicBezTo>
                  <a:pt x="7232690" y="4084197"/>
                  <a:pt x="7239175" y="4079875"/>
                  <a:pt x="7247826" y="4075547"/>
                </a:cubicBezTo>
                <a:close/>
                <a:moveTo>
                  <a:pt x="1852659" y="3856593"/>
                </a:moveTo>
                <a:cubicBezTo>
                  <a:pt x="1862390" y="3858757"/>
                  <a:pt x="1872664" y="3864161"/>
                  <a:pt x="1883471" y="3872811"/>
                </a:cubicBezTo>
                <a:cubicBezTo>
                  <a:pt x="1905102" y="3885783"/>
                  <a:pt x="1898608" y="3890111"/>
                  <a:pt x="1864013" y="3885783"/>
                </a:cubicBezTo>
                <a:cubicBezTo>
                  <a:pt x="1838063" y="3885783"/>
                  <a:pt x="1822927" y="3881462"/>
                  <a:pt x="1818605" y="3872811"/>
                </a:cubicBezTo>
                <a:cubicBezTo>
                  <a:pt x="1814277" y="3864161"/>
                  <a:pt x="1816441" y="3859840"/>
                  <a:pt x="1825092" y="3859840"/>
                </a:cubicBezTo>
                <a:cubicBezTo>
                  <a:pt x="1833742" y="3855510"/>
                  <a:pt x="1842925" y="3854429"/>
                  <a:pt x="1852659" y="3856593"/>
                </a:cubicBezTo>
                <a:close/>
                <a:moveTo>
                  <a:pt x="6190430" y="3816063"/>
                </a:moveTo>
                <a:lnTo>
                  <a:pt x="6196915" y="3848498"/>
                </a:lnTo>
                <a:cubicBezTo>
                  <a:pt x="6196915" y="3861471"/>
                  <a:pt x="6196915" y="3872284"/>
                  <a:pt x="6196915" y="3880935"/>
                </a:cubicBezTo>
                <a:cubicBezTo>
                  <a:pt x="6192587" y="3872284"/>
                  <a:pt x="6190430" y="3865799"/>
                  <a:pt x="6190430" y="3861471"/>
                </a:cubicBezTo>
                <a:cubicBezTo>
                  <a:pt x="6186100" y="3844171"/>
                  <a:pt x="6186100" y="3829034"/>
                  <a:pt x="6190430" y="3816063"/>
                </a:cubicBezTo>
                <a:close/>
                <a:moveTo>
                  <a:pt x="534132" y="3657963"/>
                </a:moveTo>
                <a:cubicBezTo>
                  <a:pt x="546001" y="3657963"/>
                  <a:pt x="587536" y="3674287"/>
                  <a:pt x="658747" y="3706923"/>
                </a:cubicBezTo>
                <a:cubicBezTo>
                  <a:pt x="729948" y="3739559"/>
                  <a:pt x="771485" y="3761802"/>
                  <a:pt x="783353" y="3773670"/>
                </a:cubicBezTo>
                <a:cubicBezTo>
                  <a:pt x="795220" y="3785539"/>
                  <a:pt x="798190" y="3795922"/>
                  <a:pt x="792252" y="3804821"/>
                </a:cubicBezTo>
                <a:cubicBezTo>
                  <a:pt x="786323" y="3813730"/>
                  <a:pt x="777424" y="3818175"/>
                  <a:pt x="765554" y="3818175"/>
                </a:cubicBezTo>
                <a:cubicBezTo>
                  <a:pt x="735888" y="3818175"/>
                  <a:pt x="691383" y="3797406"/>
                  <a:pt x="632040" y="3755873"/>
                </a:cubicBezTo>
                <a:lnTo>
                  <a:pt x="543033" y="3693569"/>
                </a:lnTo>
                <a:cubicBezTo>
                  <a:pt x="537102" y="3693569"/>
                  <a:pt x="531171" y="3690599"/>
                  <a:pt x="525234" y="3684670"/>
                </a:cubicBezTo>
                <a:cubicBezTo>
                  <a:pt x="501505" y="3666862"/>
                  <a:pt x="504466" y="3657963"/>
                  <a:pt x="534132" y="3657963"/>
                </a:cubicBezTo>
                <a:close/>
                <a:moveTo>
                  <a:pt x="2512721" y="3580890"/>
                </a:moveTo>
                <a:cubicBezTo>
                  <a:pt x="2521372" y="3580890"/>
                  <a:pt x="2527858" y="3583054"/>
                  <a:pt x="2532186" y="3587377"/>
                </a:cubicBezTo>
                <a:cubicBezTo>
                  <a:pt x="2532186" y="3591705"/>
                  <a:pt x="2523536" y="3598190"/>
                  <a:pt x="2506236" y="3606841"/>
                </a:cubicBezTo>
                <a:cubicBezTo>
                  <a:pt x="2497586" y="3606841"/>
                  <a:pt x="2493263" y="3602512"/>
                  <a:pt x="2493263" y="3593862"/>
                </a:cubicBezTo>
                <a:cubicBezTo>
                  <a:pt x="2493263" y="3585213"/>
                  <a:pt x="2499750" y="3580890"/>
                  <a:pt x="2512721" y="3580890"/>
                </a:cubicBezTo>
                <a:close/>
                <a:moveTo>
                  <a:pt x="2642467" y="3561432"/>
                </a:moveTo>
                <a:cubicBezTo>
                  <a:pt x="2672740" y="3561432"/>
                  <a:pt x="2670576" y="3576568"/>
                  <a:pt x="2635982" y="3606841"/>
                </a:cubicBezTo>
                <a:cubicBezTo>
                  <a:pt x="2631654" y="3606841"/>
                  <a:pt x="2625167" y="3601431"/>
                  <a:pt x="2616518" y="3590622"/>
                </a:cubicBezTo>
                <a:cubicBezTo>
                  <a:pt x="2607867" y="3579809"/>
                  <a:pt x="2605703" y="3572240"/>
                  <a:pt x="2610030" y="3567919"/>
                </a:cubicBezTo>
                <a:cubicBezTo>
                  <a:pt x="2614354" y="3563589"/>
                  <a:pt x="2625167" y="3561432"/>
                  <a:pt x="2642467" y="3561432"/>
                </a:cubicBezTo>
                <a:close/>
                <a:moveTo>
                  <a:pt x="1360782" y="3560055"/>
                </a:moveTo>
                <a:cubicBezTo>
                  <a:pt x="1376358" y="3557090"/>
                  <a:pt x="1394530" y="3560055"/>
                  <a:pt x="1415298" y="3568954"/>
                </a:cubicBezTo>
                <a:cubicBezTo>
                  <a:pt x="1456841" y="3592691"/>
                  <a:pt x="1468708" y="3628297"/>
                  <a:pt x="1450903" y="3675762"/>
                </a:cubicBezTo>
                <a:cubicBezTo>
                  <a:pt x="1436064" y="3702469"/>
                  <a:pt x="1419750" y="3716563"/>
                  <a:pt x="1401952" y="3718048"/>
                </a:cubicBezTo>
                <a:cubicBezTo>
                  <a:pt x="1384154" y="3719524"/>
                  <a:pt x="1364871" y="3708398"/>
                  <a:pt x="1344095" y="3684670"/>
                </a:cubicBezTo>
                <a:cubicBezTo>
                  <a:pt x="1308490" y="3649064"/>
                  <a:pt x="1301075" y="3616429"/>
                  <a:pt x="1321842" y="3586762"/>
                </a:cubicBezTo>
                <a:cubicBezTo>
                  <a:pt x="1332228" y="3571924"/>
                  <a:pt x="1345206" y="3563024"/>
                  <a:pt x="1360782" y="3560055"/>
                </a:cubicBezTo>
                <a:close/>
                <a:moveTo>
                  <a:pt x="6177943" y="3522503"/>
                </a:moveTo>
                <a:cubicBezTo>
                  <a:pt x="6186594" y="3518182"/>
                  <a:pt x="6198490" y="3522503"/>
                  <a:pt x="6213626" y="3535482"/>
                </a:cubicBezTo>
                <a:cubicBezTo>
                  <a:pt x="6228762" y="3548455"/>
                  <a:pt x="6236331" y="3559268"/>
                  <a:pt x="6236331" y="3567919"/>
                </a:cubicBezTo>
                <a:cubicBezTo>
                  <a:pt x="6236331" y="3585213"/>
                  <a:pt x="6229845" y="3596026"/>
                  <a:pt x="6216866" y="3600354"/>
                </a:cubicBezTo>
                <a:cubicBezTo>
                  <a:pt x="6203894" y="3604677"/>
                  <a:pt x="6193081" y="3602512"/>
                  <a:pt x="6184429" y="3593862"/>
                </a:cubicBezTo>
                <a:cubicBezTo>
                  <a:pt x="6175780" y="3585213"/>
                  <a:pt x="6170376" y="3572240"/>
                  <a:pt x="6168218" y="3554940"/>
                </a:cubicBezTo>
                <a:cubicBezTo>
                  <a:pt x="6166054" y="3537646"/>
                  <a:pt x="6169293" y="3526833"/>
                  <a:pt x="6177943" y="3522503"/>
                </a:cubicBezTo>
                <a:close/>
                <a:moveTo>
                  <a:pt x="7572182" y="3517655"/>
                </a:moveTo>
                <a:cubicBezTo>
                  <a:pt x="7572182" y="3526306"/>
                  <a:pt x="7564614" y="3543607"/>
                  <a:pt x="7549479" y="3569550"/>
                </a:cubicBezTo>
                <a:cubicBezTo>
                  <a:pt x="7534342" y="3595500"/>
                  <a:pt x="7524610" y="3610636"/>
                  <a:pt x="7520282" y="3614964"/>
                </a:cubicBezTo>
                <a:cubicBezTo>
                  <a:pt x="7507310" y="3623609"/>
                  <a:pt x="7502988" y="3621451"/>
                  <a:pt x="7507310" y="3608473"/>
                </a:cubicBezTo>
                <a:close/>
                <a:moveTo>
                  <a:pt x="2694362" y="3425200"/>
                </a:moveTo>
                <a:cubicBezTo>
                  <a:pt x="2711663" y="3425200"/>
                  <a:pt x="2711663" y="3431687"/>
                  <a:pt x="2694362" y="3444658"/>
                </a:cubicBezTo>
                <a:cubicBezTo>
                  <a:pt x="2681390" y="3457637"/>
                  <a:pt x="2672740" y="3461959"/>
                  <a:pt x="2668417" y="3457637"/>
                </a:cubicBezTo>
                <a:cubicBezTo>
                  <a:pt x="2655440" y="3453309"/>
                  <a:pt x="2655440" y="3446822"/>
                  <a:pt x="2668417" y="3438173"/>
                </a:cubicBezTo>
                <a:close/>
                <a:moveTo>
                  <a:pt x="6148753" y="3420338"/>
                </a:moveTo>
                <a:cubicBezTo>
                  <a:pt x="6157403" y="3421421"/>
                  <a:pt x="6164972" y="3425200"/>
                  <a:pt x="6171458" y="3431687"/>
                </a:cubicBezTo>
                <a:cubicBezTo>
                  <a:pt x="6180108" y="3440337"/>
                  <a:pt x="6184429" y="3454390"/>
                  <a:pt x="6184429" y="3473855"/>
                </a:cubicBezTo>
                <a:cubicBezTo>
                  <a:pt x="6184429" y="3493313"/>
                  <a:pt x="6180108" y="3505211"/>
                  <a:pt x="6171458" y="3509532"/>
                </a:cubicBezTo>
                <a:cubicBezTo>
                  <a:pt x="6141186" y="3518182"/>
                  <a:pt x="6115235" y="3503045"/>
                  <a:pt x="6093613" y="3464123"/>
                </a:cubicBezTo>
                <a:cubicBezTo>
                  <a:pt x="6076313" y="3446822"/>
                  <a:pt x="6084963" y="3433851"/>
                  <a:pt x="6119564" y="3425200"/>
                </a:cubicBezTo>
                <a:cubicBezTo>
                  <a:pt x="6130371" y="3420872"/>
                  <a:pt x="6140102" y="3419255"/>
                  <a:pt x="6148753" y="3420338"/>
                </a:cubicBezTo>
                <a:close/>
                <a:moveTo>
                  <a:pt x="2421906" y="3321406"/>
                </a:moveTo>
                <a:cubicBezTo>
                  <a:pt x="2434877" y="3321406"/>
                  <a:pt x="2445692" y="3321406"/>
                  <a:pt x="2454342" y="3321406"/>
                </a:cubicBezTo>
                <a:cubicBezTo>
                  <a:pt x="2445692" y="3325733"/>
                  <a:pt x="2439206" y="3327891"/>
                  <a:pt x="2434877" y="3327891"/>
                </a:cubicBezTo>
                <a:cubicBezTo>
                  <a:pt x="2417578" y="3332220"/>
                  <a:pt x="2402442" y="3332220"/>
                  <a:pt x="2389469" y="3327891"/>
                </a:cubicBezTo>
                <a:close/>
                <a:moveTo>
                  <a:pt x="7056957" y="3219686"/>
                </a:moveTo>
                <a:cubicBezTo>
                  <a:pt x="7066383" y="3219686"/>
                  <a:pt x="7071104" y="3222046"/>
                  <a:pt x="7071104" y="3226760"/>
                </a:cubicBezTo>
                <a:cubicBezTo>
                  <a:pt x="7071104" y="3236193"/>
                  <a:pt x="7048696" y="3252702"/>
                  <a:pt x="7003894" y="3276282"/>
                </a:cubicBezTo>
                <a:cubicBezTo>
                  <a:pt x="6959079" y="3299871"/>
                  <a:pt x="6929605" y="3311658"/>
                  <a:pt x="6915459" y="3311658"/>
                </a:cubicBezTo>
                <a:cubicBezTo>
                  <a:pt x="6906026" y="3311658"/>
                  <a:pt x="6913099" y="3302223"/>
                  <a:pt x="6936686" y="3283356"/>
                </a:cubicBezTo>
                <a:cubicBezTo>
                  <a:pt x="6946113" y="3278642"/>
                  <a:pt x="6962619" y="3269209"/>
                  <a:pt x="6986208" y="3255062"/>
                </a:cubicBezTo>
                <a:cubicBezTo>
                  <a:pt x="7019221" y="3231481"/>
                  <a:pt x="7042802" y="3219686"/>
                  <a:pt x="7056957" y="3219686"/>
                </a:cubicBezTo>
                <a:close/>
                <a:moveTo>
                  <a:pt x="7328002" y="3078634"/>
                </a:moveTo>
                <a:cubicBezTo>
                  <a:pt x="7331245" y="3079518"/>
                  <a:pt x="7332865" y="3081729"/>
                  <a:pt x="7332865" y="3085270"/>
                </a:cubicBezTo>
                <a:cubicBezTo>
                  <a:pt x="7332865" y="3089983"/>
                  <a:pt x="7306924" y="3104130"/>
                  <a:pt x="7255043" y="3127717"/>
                </a:cubicBezTo>
                <a:cubicBezTo>
                  <a:pt x="7226750" y="3141864"/>
                  <a:pt x="7207881" y="3151299"/>
                  <a:pt x="7198441" y="3156011"/>
                </a:cubicBezTo>
                <a:lnTo>
                  <a:pt x="7198441" y="3148937"/>
                </a:lnTo>
                <a:cubicBezTo>
                  <a:pt x="7207881" y="3139504"/>
                  <a:pt x="7226750" y="3125357"/>
                  <a:pt x="7255043" y="3106490"/>
                </a:cubicBezTo>
                <a:cubicBezTo>
                  <a:pt x="7280983" y="3092343"/>
                  <a:pt x="7300440" y="3083499"/>
                  <a:pt x="7313408" y="3079958"/>
                </a:cubicBezTo>
                <a:cubicBezTo>
                  <a:pt x="7319895" y="3078192"/>
                  <a:pt x="7324759" y="3077749"/>
                  <a:pt x="7328002" y="3078634"/>
                </a:cubicBezTo>
                <a:close/>
                <a:moveTo>
                  <a:pt x="2837080" y="3029485"/>
                </a:moveTo>
                <a:cubicBezTo>
                  <a:pt x="2841407" y="3029485"/>
                  <a:pt x="2843565" y="3031648"/>
                  <a:pt x="2843565" y="3035970"/>
                </a:cubicBezTo>
                <a:cubicBezTo>
                  <a:pt x="2843565" y="3040299"/>
                  <a:pt x="2841407" y="3042463"/>
                  <a:pt x="2837080" y="3042463"/>
                </a:cubicBezTo>
                <a:cubicBezTo>
                  <a:pt x="2832758" y="3042463"/>
                  <a:pt x="2830594" y="3040299"/>
                  <a:pt x="2830594" y="3035970"/>
                </a:cubicBezTo>
                <a:cubicBezTo>
                  <a:pt x="2830594" y="3031648"/>
                  <a:pt x="2832758" y="3029485"/>
                  <a:pt x="2837080" y="3029485"/>
                </a:cubicBezTo>
                <a:close/>
                <a:moveTo>
                  <a:pt x="7184294" y="2965000"/>
                </a:moveTo>
                <a:cubicBezTo>
                  <a:pt x="7189014" y="2969713"/>
                  <a:pt x="7191373" y="2974433"/>
                  <a:pt x="7191373" y="2979147"/>
                </a:cubicBezTo>
                <a:cubicBezTo>
                  <a:pt x="7191373" y="2988580"/>
                  <a:pt x="7186654" y="2993294"/>
                  <a:pt x="7177227" y="2993294"/>
                </a:cubicBezTo>
                <a:cubicBezTo>
                  <a:pt x="7167787" y="2988580"/>
                  <a:pt x="7170147" y="2979147"/>
                  <a:pt x="7184294" y="2965000"/>
                </a:cubicBezTo>
                <a:close/>
                <a:moveTo>
                  <a:pt x="5712752" y="2752753"/>
                </a:moveTo>
                <a:cubicBezTo>
                  <a:pt x="5717472" y="2757474"/>
                  <a:pt x="5715112" y="2768086"/>
                  <a:pt x="5705680" y="2784593"/>
                </a:cubicBezTo>
                <a:cubicBezTo>
                  <a:pt x="5696246" y="2801101"/>
                  <a:pt x="5689172" y="2809354"/>
                  <a:pt x="5684458" y="2809354"/>
                </a:cubicBezTo>
                <a:cubicBezTo>
                  <a:pt x="5665590" y="2804634"/>
                  <a:pt x="5675018" y="2785774"/>
                  <a:pt x="5712752" y="2752753"/>
                </a:cubicBezTo>
                <a:close/>
                <a:moveTo>
                  <a:pt x="6342399" y="2717378"/>
                </a:moveTo>
                <a:cubicBezTo>
                  <a:pt x="6347120" y="2722098"/>
                  <a:pt x="6342399" y="2729172"/>
                  <a:pt x="6328253" y="2738605"/>
                </a:cubicBezTo>
                <a:cubicBezTo>
                  <a:pt x="6314106" y="2738605"/>
                  <a:pt x="6314106" y="2733892"/>
                  <a:pt x="6328253" y="2724458"/>
                </a:cubicBezTo>
                <a:close/>
                <a:moveTo>
                  <a:pt x="6024044" y="2667856"/>
                </a:moveTo>
                <a:cubicBezTo>
                  <a:pt x="6061771" y="2667856"/>
                  <a:pt x="6101859" y="2682011"/>
                  <a:pt x="6144314" y="2710305"/>
                </a:cubicBezTo>
                <a:cubicBezTo>
                  <a:pt x="6196196" y="2748040"/>
                  <a:pt x="6222129" y="2802281"/>
                  <a:pt x="6222129" y="2873024"/>
                </a:cubicBezTo>
                <a:cubicBezTo>
                  <a:pt x="6222129" y="2915471"/>
                  <a:pt x="6203270" y="2956745"/>
                  <a:pt x="6165540" y="2996834"/>
                </a:cubicBezTo>
                <a:cubicBezTo>
                  <a:pt x="6127806" y="3036922"/>
                  <a:pt x="6082998" y="3056968"/>
                  <a:pt x="6031117" y="3056968"/>
                </a:cubicBezTo>
                <a:cubicBezTo>
                  <a:pt x="6012249" y="3056968"/>
                  <a:pt x="5988668" y="3052248"/>
                  <a:pt x="5960368" y="3042822"/>
                </a:cubicBezTo>
                <a:cubicBezTo>
                  <a:pt x="5866038" y="3019234"/>
                  <a:pt x="5818876" y="2967353"/>
                  <a:pt x="5818876" y="2887177"/>
                </a:cubicBezTo>
                <a:cubicBezTo>
                  <a:pt x="5818876" y="2830575"/>
                  <a:pt x="5838923" y="2779873"/>
                  <a:pt x="5879004" y="2735072"/>
                </a:cubicBezTo>
                <a:cubicBezTo>
                  <a:pt x="5919099" y="2690265"/>
                  <a:pt x="5967442" y="2667856"/>
                  <a:pt x="6024044" y="2667856"/>
                </a:cubicBezTo>
                <a:close/>
                <a:moveTo>
                  <a:pt x="6242474" y="2514871"/>
                </a:moveTo>
                <a:cubicBezTo>
                  <a:pt x="6259573" y="2513101"/>
                  <a:pt x="6278731" y="2519292"/>
                  <a:pt x="6299958" y="2533439"/>
                </a:cubicBezTo>
                <a:cubicBezTo>
                  <a:pt x="6318826" y="2547586"/>
                  <a:pt x="6328253" y="2566453"/>
                  <a:pt x="6328253" y="2590033"/>
                </a:cubicBezTo>
                <a:cubicBezTo>
                  <a:pt x="6328253" y="2637202"/>
                  <a:pt x="6302313" y="2660784"/>
                  <a:pt x="6250436" y="2660784"/>
                </a:cubicBezTo>
                <a:cubicBezTo>
                  <a:pt x="6226850" y="2660784"/>
                  <a:pt x="6207981" y="2653709"/>
                  <a:pt x="6193835" y="2639562"/>
                </a:cubicBezTo>
                <a:cubicBezTo>
                  <a:pt x="6170247" y="2611261"/>
                  <a:pt x="6171426" y="2579427"/>
                  <a:pt x="6197375" y="2544053"/>
                </a:cubicBezTo>
                <a:cubicBezTo>
                  <a:pt x="6210343" y="2526366"/>
                  <a:pt x="6225378" y="2516633"/>
                  <a:pt x="6242474" y="2514871"/>
                </a:cubicBezTo>
                <a:close/>
                <a:moveTo>
                  <a:pt x="2817621" y="2504029"/>
                </a:moveTo>
                <a:cubicBezTo>
                  <a:pt x="2830594" y="2504029"/>
                  <a:pt x="2847894" y="2514844"/>
                  <a:pt x="2869517" y="2536466"/>
                </a:cubicBezTo>
                <a:cubicBezTo>
                  <a:pt x="2891138" y="2558088"/>
                  <a:pt x="2897624" y="2568903"/>
                  <a:pt x="2888974" y="2568903"/>
                </a:cubicBezTo>
                <a:close/>
                <a:moveTo>
                  <a:pt x="3745280" y="2413213"/>
                </a:moveTo>
                <a:cubicBezTo>
                  <a:pt x="3736629" y="2413213"/>
                  <a:pt x="3734465" y="2415377"/>
                  <a:pt x="3738787" y="2419699"/>
                </a:cubicBezTo>
                <a:cubicBezTo>
                  <a:pt x="3743114" y="2424020"/>
                  <a:pt x="3747437" y="2428348"/>
                  <a:pt x="3751765" y="2432671"/>
                </a:cubicBezTo>
                <a:cubicBezTo>
                  <a:pt x="3760415" y="2441321"/>
                  <a:pt x="3766902" y="2443485"/>
                  <a:pt x="3771224" y="2439157"/>
                </a:cubicBezTo>
                <a:cubicBezTo>
                  <a:pt x="3771224" y="2430514"/>
                  <a:pt x="3762578" y="2421863"/>
                  <a:pt x="3745280" y="2413213"/>
                </a:cubicBezTo>
                <a:close/>
                <a:moveTo>
                  <a:pt x="5594102" y="2251030"/>
                </a:moveTo>
                <a:cubicBezTo>
                  <a:pt x="5611402" y="2251030"/>
                  <a:pt x="5617894" y="2253194"/>
                  <a:pt x="5613565" y="2257524"/>
                </a:cubicBezTo>
                <a:lnTo>
                  <a:pt x="5587616" y="2257524"/>
                </a:lnTo>
                <a:close/>
                <a:moveTo>
                  <a:pt x="2661925" y="2251030"/>
                </a:moveTo>
                <a:cubicBezTo>
                  <a:pt x="2670576" y="2259681"/>
                  <a:pt x="2674904" y="2266167"/>
                  <a:pt x="2674904" y="2270495"/>
                </a:cubicBezTo>
                <a:cubicBezTo>
                  <a:pt x="2674904" y="2283467"/>
                  <a:pt x="2670576" y="2289953"/>
                  <a:pt x="2661925" y="2289953"/>
                </a:cubicBezTo>
                <a:cubicBezTo>
                  <a:pt x="2657604" y="2285631"/>
                  <a:pt x="2653282" y="2279146"/>
                  <a:pt x="2648954" y="2270495"/>
                </a:cubicBezTo>
                <a:cubicBezTo>
                  <a:pt x="2648954" y="2257524"/>
                  <a:pt x="2653282" y="2251030"/>
                  <a:pt x="2661925" y="2251030"/>
                </a:cubicBezTo>
                <a:close/>
                <a:moveTo>
                  <a:pt x="3000878" y="2143995"/>
                </a:moveTo>
                <a:cubicBezTo>
                  <a:pt x="3010610" y="2150483"/>
                  <a:pt x="3025206" y="2171028"/>
                  <a:pt x="3044670" y="2205623"/>
                </a:cubicBezTo>
                <a:cubicBezTo>
                  <a:pt x="3061964" y="2227245"/>
                  <a:pt x="3068456" y="2240223"/>
                  <a:pt x="3064128" y="2244545"/>
                </a:cubicBezTo>
                <a:lnTo>
                  <a:pt x="3044670" y="2231572"/>
                </a:lnTo>
                <a:cubicBezTo>
                  <a:pt x="3031692" y="2222923"/>
                  <a:pt x="3018719" y="2211033"/>
                  <a:pt x="3005748" y="2195890"/>
                </a:cubicBezTo>
                <a:cubicBezTo>
                  <a:pt x="2992769" y="2180754"/>
                  <a:pt x="2986284" y="2171028"/>
                  <a:pt x="2986284" y="2166700"/>
                </a:cubicBezTo>
                <a:cubicBezTo>
                  <a:pt x="2986284" y="2145078"/>
                  <a:pt x="2991146" y="2137510"/>
                  <a:pt x="3000878" y="2143995"/>
                </a:cubicBezTo>
                <a:close/>
                <a:moveTo>
                  <a:pt x="2091062" y="1946138"/>
                </a:moveTo>
                <a:cubicBezTo>
                  <a:pt x="2099711" y="1946138"/>
                  <a:pt x="2117012" y="1953707"/>
                  <a:pt x="2142957" y="1968841"/>
                </a:cubicBezTo>
                <a:cubicBezTo>
                  <a:pt x="2168907" y="1983978"/>
                  <a:pt x="2184044" y="1993710"/>
                  <a:pt x="2188371" y="1998038"/>
                </a:cubicBezTo>
                <a:cubicBezTo>
                  <a:pt x="2197015" y="2011011"/>
                  <a:pt x="2194857" y="2015332"/>
                  <a:pt x="2181879" y="2011011"/>
                </a:cubicBezTo>
                <a:close/>
                <a:moveTo>
                  <a:pt x="3978813" y="1887758"/>
                </a:moveTo>
                <a:cubicBezTo>
                  <a:pt x="3983136" y="1887758"/>
                  <a:pt x="3990703" y="1900729"/>
                  <a:pt x="4001518" y="1926674"/>
                </a:cubicBezTo>
                <a:cubicBezTo>
                  <a:pt x="4012333" y="1952624"/>
                  <a:pt x="4017735" y="1969924"/>
                  <a:pt x="4017735" y="1978574"/>
                </a:cubicBezTo>
                <a:cubicBezTo>
                  <a:pt x="4017735" y="1991546"/>
                  <a:pt x="4013407" y="1989388"/>
                  <a:pt x="4004758" y="1972088"/>
                </a:cubicBezTo>
                <a:cubicBezTo>
                  <a:pt x="3974485" y="1915865"/>
                  <a:pt x="3965842" y="1887758"/>
                  <a:pt x="3978813" y="1887758"/>
                </a:cubicBezTo>
                <a:close/>
                <a:moveTo>
                  <a:pt x="3432271" y="1717466"/>
                </a:moveTo>
                <a:cubicBezTo>
                  <a:pt x="3444167" y="1722870"/>
                  <a:pt x="3462008" y="1740712"/>
                  <a:pt x="3485794" y="1770985"/>
                </a:cubicBezTo>
                <a:cubicBezTo>
                  <a:pt x="3507416" y="1801256"/>
                  <a:pt x="3516067" y="1818556"/>
                  <a:pt x="3511739" y="1822884"/>
                </a:cubicBezTo>
                <a:cubicBezTo>
                  <a:pt x="3498767" y="1822884"/>
                  <a:pt x="3479302" y="1810988"/>
                  <a:pt x="3453359" y="1787202"/>
                </a:cubicBezTo>
                <a:cubicBezTo>
                  <a:pt x="3427408" y="1763416"/>
                  <a:pt x="3414437" y="1747199"/>
                  <a:pt x="3414437" y="1738548"/>
                </a:cubicBezTo>
                <a:cubicBezTo>
                  <a:pt x="3414437" y="1719090"/>
                  <a:pt x="3420382" y="1712063"/>
                  <a:pt x="3432271" y="1717466"/>
                </a:cubicBezTo>
                <a:close/>
                <a:moveTo>
                  <a:pt x="3357671" y="1642862"/>
                </a:moveTo>
                <a:cubicBezTo>
                  <a:pt x="3360918" y="1643949"/>
                  <a:pt x="3364699" y="1647730"/>
                  <a:pt x="3369020" y="1654217"/>
                </a:cubicBezTo>
                <a:cubicBezTo>
                  <a:pt x="3382000" y="1671518"/>
                  <a:pt x="3384163" y="1680167"/>
                  <a:pt x="3375514" y="1680167"/>
                </a:cubicBezTo>
                <a:cubicBezTo>
                  <a:pt x="3371186" y="1688816"/>
                  <a:pt x="3362535" y="1684489"/>
                  <a:pt x="3349563" y="1667188"/>
                </a:cubicBezTo>
                <a:cubicBezTo>
                  <a:pt x="3345234" y="1662867"/>
                  <a:pt x="3345234" y="1656381"/>
                  <a:pt x="3349563" y="1647730"/>
                </a:cubicBezTo>
                <a:cubicBezTo>
                  <a:pt x="3351726" y="1643402"/>
                  <a:pt x="3354427" y="1641785"/>
                  <a:pt x="3357671" y="1642862"/>
                </a:cubicBezTo>
                <a:close/>
                <a:moveTo>
                  <a:pt x="3956860" y="1635372"/>
                </a:moveTo>
                <a:lnTo>
                  <a:pt x="3925295" y="1682012"/>
                </a:lnTo>
                <a:cubicBezTo>
                  <a:pt x="3886725" y="1732451"/>
                  <a:pt x="3857796" y="1776955"/>
                  <a:pt x="3838510" y="1815524"/>
                </a:cubicBezTo>
                <a:lnTo>
                  <a:pt x="3835861" y="1822043"/>
                </a:lnTo>
                <a:lnTo>
                  <a:pt x="3836095" y="1822884"/>
                </a:lnTo>
                <a:cubicBezTo>
                  <a:pt x="3840417" y="1840178"/>
                  <a:pt x="3845828" y="1857478"/>
                  <a:pt x="3852314" y="1874779"/>
                </a:cubicBezTo>
                <a:cubicBezTo>
                  <a:pt x="3858800" y="1892079"/>
                  <a:pt x="3864204" y="1907216"/>
                  <a:pt x="3868532" y="1920187"/>
                </a:cubicBezTo>
                <a:cubicBezTo>
                  <a:pt x="3872854" y="1933166"/>
                  <a:pt x="3875018" y="1941815"/>
                  <a:pt x="3875018" y="1946138"/>
                </a:cubicBezTo>
                <a:cubicBezTo>
                  <a:pt x="3879346" y="1967760"/>
                  <a:pt x="3880428" y="1979656"/>
                  <a:pt x="3878265" y="1981814"/>
                </a:cubicBezTo>
                <a:cubicBezTo>
                  <a:pt x="3876101" y="1983978"/>
                  <a:pt x="3870697" y="1974246"/>
                  <a:pt x="3862046" y="1952624"/>
                </a:cubicBezTo>
                <a:lnTo>
                  <a:pt x="3821626" y="1857083"/>
                </a:lnTo>
                <a:lnTo>
                  <a:pt x="3816813" y="1868929"/>
                </a:lnTo>
                <a:cubicBezTo>
                  <a:pt x="3811991" y="1885248"/>
                  <a:pt x="3809580" y="1900082"/>
                  <a:pt x="3809580" y="1913433"/>
                </a:cubicBezTo>
                <a:cubicBezTo>
                  <a:pt x="3809580" y="1925300"/>
                  <a:pt x="3805135" y="1937160"/>
                  <a:pt x="3796236" y="1949029"/>
                </a:cubicBezTo>
                <a:lnTo>
                  <a:pt x="3791798" y="1960862"/>
                </a:lnTo>
                <a:lnTo>
                  <a:pt x="3813391" y="2001278"/>
                </a:lnTo>
                <a:cubicBezTo>
                  <a:pt x="3841500" y="2046686"/>
                  <a:pt x="3864204" y="2062905"/>
                  <a:pt x="3881503" y="2049933"/>
                </a:cubicBezTo>
                <a:cubicBezTo>
                  <a:pt x="3890155" y="2041282"/>
                  <a:pt x="3905291" y="2047769"/>
                  <a:pt x="3926920" y="2069391"/>
                </a:cubicBezTo>
                <a:cubicBezTo>
                  <a:pt x="3950702" y="2088855"/>
                  <a:pt x="3969622" y="2099127"/>
                  <a:pt x="3983678" y="2100208"/>
                </a:cubicBezTo>
                <a:lnTo>
                  <a:pt x="3990528" y="2098135"/>
                </a:lnTo>
                <a:lnTo>
                  <a:pt x="4011294" y="2062332"/>
                </a:lnTo>
                <a:lnTo>
                  <a:pt x="4014490" y="2020736"/>
                </a:lnTo>
                <a:lnTo>
                  <a:pt x="4034525" y="2022279"/>
                </a:lnTo>
                <a:lnTo>
                  <a:pt x="4128551" y="1860164"/>
                </a:lnTo>
                <a:lnTo>
                  <a:pt x="4119908" y="1844778"/>
                </a:lnTo>
                <a:cubicBezTo>
                  <a:pt x="4103688" y="1817208"/>
                  <a:pt x="4084768" y="1786124"/>
                  <a:pt x="4063145" y="1751526"/>
                </a:cubicBezTo>
                <a:cubicBezTo>
                  <a:pt x="4041522" y="1716926"/>
                  <a:pt x="4030707" y="1710440"/>
                  <a:pt x="4030707" y="1732062"/>
                </a:cubicBezTo>
                <a:cubicBezTo>
                  <a:pt x="4030707" y="1740711"/>
                  <a:pt x="4037199" y="1758012"/>
                  <a:pt x="4050172" y="1783955"/>
                </a:cubicBezTo>
                <a:cubicBezTo>
                  <a:pt x="4089095" y="1870457"/>
                  <a:pt x="4095582" y="1909380"/>
                  <a:pt x="4069630" y="1900729"/>
                </a:cubicBezTo>
                <a:cubicBezTo>
                  <a:pt x="4056658" y="1896401"/>
                  <a:pt x="4050172" y="1887758"/>
                  <a:pt x="4050172" y="1874779"/>
                </a:cubicBezTo>
                <a:cubicBezTo>
                  <a:pt x="4050172" y="1861806"/>
                  <a:pt x="4033955" y="1819639"/>
                  <a:pt x="4001518" y="1748280"/>
                </a:cubicBezTo>
                <a:cubicBezTo>
                  <a:pt x="3985299" y="1712601"/>
                  <a:pt x="3973136" y="1684220"/>
                  <a:pt x="3965026" y="1663137"/>
                </a:cubicBezTo>
                <a:close/>
                <a:moveTo>
                  <a:pt x="3748519" y="1564209"/>
                </a:moveTo>
                <a:cubicBezTo>
                  <a:pt x="3750683" y="1562586"/>
                  <a:pt x="3753930" y="1563400"/>
                  <a:pt x="3758251" y="1566640"/>
                </a:cubicBezTo>
                <a:cubicBezTo>
                  <a:pt x="3766902" y="1573132"/>
                  <a:pt x="3766902" y="1580694"/>
                  <a:pt x="3758251" y="1589343"/>
                </a:cubicBezTo>
                <a:cubicBezTo>
                  <a:pt x="3753930" y="1585022"/>
                  <a:pt x="3749602" y="1580694"/>
                  <a:pt x="3745280" y="1576372"/>
                </a:cubicBezTo>
                <a:cubicBezTo>
                  <a:pt x="3745280" y="1569885"/>
                  <a:pt x="3746361" y="1565831"/>
                  <a:pt x="3748519" y="1564209"/>
                </a:cubicBezTo>
                <a:close/>
                <a:moveTo>
                  <a:pt x="3978813" y="1492040"/>
                </a:moveTo>
                <a:lnTo>
                  <a:pt x="4017735" y="1498528"/>
                </a:lnTo>
                <a:cubicBezTo>
                  <a:pt x="4030707" y="1502849"/>
                  <a:pt x="4051254" y="1520150"/>
                  <a:pt x="4079362" y="1550421"/>
                </a:cubicBezTo>
                <a:cubicBezTo>
                  <a:pt x="4107476" y="1580694"/>
                  <a:pt x="4121532" y="1600158"/>
                  <a:pt x="4121532" y="1608808"/>
                </a:cubicBezTo>
                <a:cubicBezTo>
                  <a:pt x="4121532" y="1613131"/>
                  <a:pt x="4115044" y="1615295"/>
                  <a:pt x="4102067" y="1615295"/>
                </a:cubicBezTo>
                <a:cubicBezTo>
                  <a:pt x="4076122" y="1615295"/>
                  <a:pt x="4041522" y="1580694"/>
                  <a:pt x="3998270" y="1511499"/>
                </a:cubicBezTo>
                <a:cubicBezTo>
                  <a:pt x="3989628" y="1498528"/>
                  <a:pt x="3983136" y="1492040"/>
                  <a:pt x="3978813" y="1492040"/>
                </a:cubicBezTo>
                <a:close/>
                <a:moveTo>
                  <a:pt x="3505252" y="1407710"/>
                </a:moveTo>
                <a:cubicBezTo>
                  <a:pt x="3518224" y="1407710"/>
                  <a:pt x="3529038" y="1437983"/>
                  <a:pt x="3537689" y="1498528"/>
                </a:cubicBezTo>
                <a:cubicBezTo>
                  <a:pt x="3507416" y="1468255"/>
                  <a:pt x="3492281" y="1444469"/>
                  <a:pt x="3492281" y="1427168"/>
                </a:cubicBezTo>
                <a:cubicBezTo>
                  <a:pt x="3492281" y="1414197"/>
                  <a:pt x="3496603" y="1407710"/>
                  <a:pt x="3505252" y="1407710"/>
                </a:cubicBezTo>
                <a:close/>
                <a:moveTo>
                  <a:pt x="3114405" y="1344461"/>
                </a:moveTo>
                <a:cubicBezTo>
                  <a:pt x="3117645" y="1345542"/>
                  <a:pt x="3122515" y="1349323"/>
                  <a:pt x="3129000" y="1355809"/>
                </a:cubicBezTo>
                <a:cubicBezTo>
                  <a:pt x="3189545" y="1416355"/>
                  <a:pt x="3213331" y="1453120"/>
                  <a:pt x="3200360" y="1466091"/>
                </a:cubicBezTo>
                <a:lnTo>
                  <a:pt x="3174408" y="1440141"/>
                </a:lnTo>
                <a:cubicBezTo>
                  <a:pt x="3161437" y="1427168"/>
                  <a:pt x="3147384" y="1409868"/>
                  <a:pt x="3132247" y="1388246"/>
                </a:cubicBezTo>
                <a:cubicBezTo>
                  <a:pt x="3117104" y="1366624"/>
                  <a:pt x="3109536" y="1353645"/>
                  <a:pt x="3109536" y="1349323"/>
                </a:cubicBezTo>
                <a:cubicBezTo>
                  <a:pt x="3109536" y="1344996"/>
                  <a:pt x="3111159" y="1343379"/>
                  <a:pt x="3114405" y="1344461"/>
                </a:cubicBezTo>
                <a:close/>
                <a:moveTo>
                  <a:pt x="3660942" y="1336351"/>
                </a:moveTo>
                <a:cubicBezTo>
                  <a:pt x="3665271" y="1336351"/>
                  <a:pt x="3677160" y="1356892"/>
                  <a:pt x="3696623" y="1397978"/>
                </a:cubicBezTo>
                <a:cubicBezTo>
                  <a:pt x="3716084" y="1439058"/>
                  <a:pt x="3725814" y="1463927"/>
                  <a:pt x="3725814" y="1472576"/>
                </a:cubicBezTo>
                <a:cubicBezTo>
                  <a:pt x="3725814" y="1489877"/>
                  <a:pt x="3717165" y="1483391"/>
                  <a:pt x="3699864" y="1453120"/>
                </a:cubicBezTo>
                <a:cubicBezTo>
                  <a:pt x="3660942" y="1375273"/>
                  <a:pt x="3647969" y="1336351"/>
                  <a:pt x="3660942" y="1336351"/>
                </a:cubicBezTo>
                <a:close/>
                <a:moveTo>
                  <a:pt x="3818255" y="1315265"/>
                </a:moveTo>
                <a:cubicBezTo>
                  <a:pt x="3827987" y="1318510"/>
                  <a:pt x="3842583" y="1329859"/>
                  <a:pt x="3862046" y="1349323"/>
                </a:cubicBezTo>
                <a:cubicBezTo>
                  <a:pt x="3875018" y="1370945"/>
                  <a:pt x="3885833" y="1390410"/>
                  <a:pt x="3894483" y="1407710"/>
                </a:cubicBezTo>
                <a:cubicBezTo>
                  <a:pt x="3905294" y="1444469"/>
                  <a:pt x="3924215" y="1487175"/>
                  <a:pt x="3951242" y="1535828"/>
                </a:cubicBezTo>
                <a:lnTo>
                  <a:pt x="3965608" y="1559685"/>
                </a:lnTo>
                <a:lnTo>
                  <a:pt x="3967017" y="1560186"/>
                </a:lnTo>
                <a:lnTo>
                  <a:pt x="3968686" y="1564797"/>
                </a:lnTo>
                <a:lnTo>
                  <a:pt x="3997869" y="1613267"/>
                </a:lnTo>
                <a:cubicBezTo>
                  <a:pt x="4015439" y="1640566"/>
                  <a:pt x="4035034" y="1669354"/>
                  <a:pt x="4056658" y="1699625"/>
                </a:cubicBezTo>
                <a:lnTo>
                  <a:pt x="4082609" y="1738547"/>
                </a:lnTo>
                <a:cubicBezTo>
                  <a:pt x="4095582" y="1764497"/>
                  <a:pt x="4106395" y="1781798"/>
                  <a:pt x="4115044" y="1790449"/>
                </a:cubicBezTo>
                <a:cubicBezTo>
                  <a:pt x="4121532" y="1796934"/>
                  <a:pt x="4129639" y="1807476"/>
                  <a:pt x="4139369" y="1822073"/>
                </a:cubicBezTo>
                <a:lnTo>
                  <a:pt x="4145141" y="1831559"/>
                </a:lnTo>
                <a:lnTo>
                  <a:pt x="4398338" y="1395014"/>
                </a:lnTo>
                <a:lnTo>
                  <a:pt x="4776856" y="2047633"/>
                </a:lnTo>
                <a:lnTo>
                  <a:pt x="4780783" y="2049931"/>
                </a:lnTo>
                <a:cubicBezTo>
                  <a:pt x="4791053" y="2054256"/>
                  <a:pt x="4800514" y="2056418"/>
                  <a:pt x="4809162" y="2056418"/>
                </a:cubicBezTo>
                <a:cubicBezTo>
                  <a:pt x="4826462" y="2056418"/>
                  <a:pt x="4843762" y="2047769"/>
                  <a:pt x="4861063" y="2030469"/>
                </a:cubicBezTo>
                <a:cubicBezTo>
                  <a:pt x="4878362" y="2013174"/>
                  <a:pt x="4891335" y="2004525"/>
                  <a:pt x="4899985" y="2004525"/>
                </a:cubicBezTo>
                <a:cubicBezTo>
                  <a:pt x="4908635" y="2004525"/>
                  <a:pt x="4917014" y="2009659"/>
                  <a:pt x="4925123" y="2019930"/>
                </a:cubicBezTo>
                <a:lnTo>
                  <a:pt x="4942796" y="2054677"/>
                </a:lnTo>
                <a:lnTo>
                  <a:pt x="4948682" y="2031132"/>
                </a:lnTo>
                <a:cubicBezTo>
                  <a:pt x="4953400" y="2021700"/>
                  <a:pt x="4960474" y="2012269"/>
                  <a:pt x="4969908" y="2002835"/>
                </a:cubicBezTo>
                <a:cubicBezTo>
                  <a:pt x="4984055" y="1988688"/>
                  <a:pt x="5002924" y="1981608"/>
                  <a:pt x="5026504" y="1981608"/>
                </a:cubicBezTo>
                <a:cubicBezTo>
                  <a:pt x="5068951" y="1981608"/>
                  <a:pt x="5090180" y="2000475"/>
                  <a:pt x="5090180" y="2038209"/>
                </a:cubicBezTo>
                <a:cubicBezTo>
                  <a:pt x="5090180" y="2057078"/>
                  <a:pt x="5080746" y="2075938"/>
                  <a:pt x="5061878" y="2094805"/>
                </a:cubicBezTo>
                <a:cubicBezTo>
                  <a:pt x="5043010" y="2113672"/>
                  <a:pt x="5024144" y="2123105"/>
                  <a:pt x="5005276" y="2123105"/>
                </a:cubicBezTo>
                <a:lnTo>
                  <a:pt x="4970054" y="2111363"/>
                </a:lnTo>
                <a:lnTo>
                  <a:pt x="4970531" y="2112369"/>
                </a:lnTo>
                <a:cubicBezTo>
                  <a:pt x="4977559" y="2122641"/>
                  <a:pt x="4984315" y="2127778"/>
                  <a:pt x="4990801" y="2127778"/>
                </a:cubicBezTo>
                <a:cubicBezTo>
                  <a:pt x="5003774" y="2127778"/>
                  <a:pt x="5010266" y="2138591"/>
                  <a:pt x="5010266" y="2160215"/>
                </a:cubicBezTo>
                <a:cubicBezTo>
                  <a:pt x="5010266" y="2203458"/>
                  <a:pt x="5034052" y="2207786"/>
                  <a:pt x="5081625" y="2173186"/>
                </a:cubicBezTo>
                <a:cubicBezTo>
                  <a:pt x="5172441" y="2121291"/>
                  <a:pt x="5224342" y="2095341"/>
                  <a:pt x="5237315" y="2095341"/>
                </a:cubicBezTo>
                <a:cubicBezTo>
                  <a:pt x="5263264" y="2095341"/>
                  <a:pt x="5265422" y="2108320"/>
                  <a:pt x="5243800" y="2134263"/>
                </a:cubicBezTo>
                <a:cubicBezTo>
                  <a:pt x="5239479" y="2142914"/>
                  <a:pt x="5232987" y="2149399"/>
                  <a:pt x="5224342" y="2153728"/>
                </a:cubicBezTo>
                <a:cubicBezTo>
                  <a:pt x="5207041" y="2171028"/>
                  <a:pt x="5198392" y="2181837"/>
                  <a:pt x="5198392" y="2186158"/>
                </a:cubicBezTo>
                <a:cubicBezTo>
                  <a:pt x="5198392" y="2190486"/>
                  <a:pt x="5202713" y="2192650"/>
                  <a:pt x="5211363" y="2192650"/>
                </a:cubicBezTo>
                <a:cubicBezTo>
                  <a:pt x="5215693" y="2192650"/>
                  <a:pt x="5229746" y="2191569"/>
                  <a:pt x="5253532" y="2189405"/>
                </a:cubicBezTo>
                <a:cubicBezTo>
                  <a:pt x="5277318" y="2187241"/>
                  <a:pt x="5295695" y="2186158"/>
                  <a:pt x="5308672" y="2186158"/>
                </a:cubicBezTo>
                <a:cubicBezTo>
                  <a:pt x="5334618" y="2186158"/>
                  <a:pt x="5351917" y="2190486"/>
                  <a:pt x="5360568" y="2199135"/>
                </a:cubicBezTo>
                <a:cubicBezTo>
                  <a:pt x="5382196" y="2216436"/>
                  <a:pt x="5414626" y="2225081"/>
                  <a:pt x="5457877" y="2225081"/>
                </a:cubicBezTo>
                <a:cubicBezTo>
                  <a:pt x="5501121" y="2225081"/>
                  <a:pt x="5527072" y="2228327"/>
                  <a:pt x="5535721" y="2234813"/>
                </a:cubicBezTo>
                <a:cubicBezTo>
                  <a:pt x="5544372" y="2241298"/>
                  <a:pt x="5548694" y="2261845"/>
                  <a:pt x="5548694" y="2296440"/>
                </a:cubicBezTo>
                <a:cubicBezTo>
                  <a:pt x="5548694" y="2322390"/>
                  <a:pt x="5559507" y="2352662"/>
                  <a:pt x="5581129" y="2387262"/>
                </a:cubicBezTo>
                <a:cubicBezTo>
                  <a:pt x="5602751" y="2426184"/>
                  <a:pt x="5611402" y="2449972"/>
                  <a:pt x="5607081" y="2458621"/>
                </a:cubicBezTo>
                <a:cubicBezTo>
                  <a:pt x="5602751" y="2471594"/>
                  <a:pt x="5604917" y="2496461"/>
                  <a:pt x="5613565" y="2533226"/>
                </a:cubicBezTo>
                <a:cubicBezTo>
                  <a:pt x="5622215" y="2569984"/>
                  <a:pt x="5630866" y="2592689"/>
                  <a:pt x="5639516" y="2601338"/>
                </a:cubicBezTo>
                <a:lnTo>
                  <a:pt x="5639516" y="2620796"/>
                </a:lnTo>
                <a:cubicBezTo>
                  <a:pt x="5635188" y="2638096"/>
                  <a:pt x="5631947" y="2655397"/>
                  <a:pt x="5629784" y="2672698"/>
                </a:cubicBezTo>
                <a:cubicBezTo>
                  <a:pt x="5627620" y="2689992"/>
                  <a:pt x="5626538" y="2700805"/>
                  <a:pt x="5626538" y="2705127"/>
                </a:cubicBezTo>
                <a:cubicBezTo>
                  <a:pt x="5626538" y="2709456"/>
                  <a:pt x="5622215" y="2718105"/>
                  <a:pt x="5613565" y="2731078"/>
                </a:cubicBezTo>
                <a:cubicBezTo>
                  <a:pt x="5604917" y="2739727"/>
                  <a:pt x="5602751" y="2746214"/>
                  <a:pt x="5607081" y="2750542"/>
                </a:cubicBezTo>
                <a:cubicBezTo>
                  <a:pt x="5611402" y="2754864"/>
                  <a:pt x="5611402" y="2760268"/>
                  <a:pt x="5607081" y="2766760"/>
                </a:cubicBezTo>
                <a:cubicBezTo>
                  <a:pt x="5602751" y="2773247"/>
                  <a:pt x="5597348" y="2780813"/>
                  <a:pt x="5590861" y="2789464"/>
                </a:cubicBezTo>
                <a:cubicBezTo>
                  <a:pt x="5584376" y="2798114"/>
                  <a:pt x="5581129" y="2804601"/>
                  <a:pt x="5581129" y="2808923"/>
                </a:cubicBezTo>
                <a:cubicBezTo>
                  <a:pt x="5581129" y="2826223"/>
                  <a:pt x="5578965" y="2834872"/>
                  <a:pt x="5574643" y="2834872"/>
                </a:cubicBezTo>
                <a:cubicBezTo>
                  <a:pt x="5565994" y="2834872"/>
                  <a:pt x="5553021" y="2859741"/>
                  <a:pt x="5535721" y="2909470"/>
                </a:cubicBezTo>
                <a:cubicBezTo>
                  <a:pt x="5527070" y="2934339"/>
                  <a:pt x="5521123" y="2955153"/>
                  <a:pt x="5517880" y="2971913"/>
                </a:cubicBezTo>
                <a:lnTo>
                  <a:pt x="5517054" y="2991308"/>
                </a:lnTo>
                <a:lnTo>
                  <a:pt x="5521733" y="2986220"/>
                </a:lnTo>
                <a:cubicBezTo>
                  <a:pt x="5564188" y="2929626"/>
                  <a:pt x="5585408" y="2917831"/>
                  <a:pt x="5585408" y="2950846"/>
                </a:cubicBezTo>
                <a:cubicBezTo>
                  <a:pt x="5585408" y="2957923"/>
                  <a:pt x="5579808" y="2968830"/>
                  <a:pt x="5568606" y="2983569"/>
                </a:cubicBezTo>
                <a:lnTo>
                  <a:pt x="5528103" y="3028331"/>
                </a:lnTo>
                <a:lnTo>
                  <a:pt x="5534098" y="3037593"/>
                </a:lnTo>
                <a:cubicBezTo>
                  <a:pt x="5543828" y="3047324"/>
                  <a:pt x="5557343" y="3057595"/>
                  <a:pt x="5574643" y="3068407"/>
                </a:cubicBezTo>
                <a:cubicBezTo>
                  <a:pt x="5609244" y="3090035"/>
                  <a:pt x="5637351" y="3100842"/>
                  <a:pt x="5658973" y="3100842"/>
                </a:cubicBezTo>
                <a:cubicBezTo>
                  <a:pt x="5676274" y="3100842"/>
                  <a:pt x="5691410" y="3108410"/>
                  <a:pt x="5704383" y="3123547"/>
                </a:cubicBezTo>
                <a:cubicBezTo>
                  <a:pt x="5717361" y="3138683"/>
                  <a:pt x="5738982" y="3141930"/>
                  <a:pt x="5769256" y="3133279"/>
                </a:cubicBezTo>
                <a:cubicBezTo>
                  <a:pt x="5782235" y="3128957"/>
                  <a:pt x="5825479" y="3113821"/>
                  <a:pt x="5899002" y="3087871"/>
                </a:cubicBezTo>
                <a:cubicBezTo>
                  <a:pt x="5955225" y="3079220"/>
                  <a:pt x="5985496" y="3077056"/>
                  <a:pt x="5989817" y="3081386"/>
                </a:cubicBezTo>
                <a:cubicBezTo>
                  <a:pt x="5989817" y="3090035"/>
                  <a:pt x="5972516" y="3106246"/>
                  <a:pt x="5937924" y="3130032"/>
                </a:cubicBezTo>
                <a:cubicBezTo>
                  <a:pt x="5903323" y="3153820"/>
                  <a:pt x="5879538" y="3165716"/>
                  <a:pt x="5866565" y="3165716"/>
                </a:cubicBezTo>
                <a:cubicBezTo>
                  <a:pt x="5862237" y="3165716"/>
                  <a:pt x="5848183" y="3174367"/>
                  <a:pt x="5824396" y="3191666"/>
                </a:cubicBezTo>
                <a:cubicBezTo>
                  <a:pt x="5800610" y="3208966"/>
                  <a:pt x="5784392" y="3213288"/>
                  <a:pt x="5775741" y="3204638"/>
                </a:cubicBezTo>
                <a:cubicBezTo>
                  <a:pt x="5771419" y="3200317"/>
                  <a:pt x="5754119" y="3191666"/>
                  <a:pt x="5723848" y="3178687"/>
                </a:cubicBezTo>
                <a:cubicBezTo>
                  <a:pt x="5693575" y="3165716"/>
                  <a:pt x="5674111" y="3154901"/>
                  <a:pt x="5665461" y="3146258"/>
                </a:cubicBezTo>
                <a:cubicBezTo>
                  <a:pt x="5656816" y="3133279"/>
                  <a:pt x="5646002" y="3124630"/>
                  <a:pt x="5633031" y="3120308"/>
                </a:cubicBezTo>
                <a:cubicBezTo>
                  <a:pt x="5620052" y="3115979"/>
                  <a:pt x="5608161" y="3117061"/>
                  <a:pt x="5597348" y="3123547"/>
                </a:cubicBezTo>
                <a:cubicBezTo>
                  <a:pt x="5586539" y="3130032"/>
                  <a:pt x="5581129" y="3137607"/>
                  <a:pt x="5581129" y="3146258"/>
                </a:cubicBezTo>
                <a:cubicBezTo>
                  <a:pt x="5581129" y="3189502"/>
                  <a:pt x="5596266" y="3211124"/>
                  <a:pt x="5626538" y="3211124"/>
                </a:cubicBezTo>
                <a:cubicBezTo>
                  <a:pt x="5643837" y="3211124"/>
                  <a:pt x="5652489" y="3216531"/>
                  <a:pt x="5652489" y="3227345"/>
                </a:cubicBezTo>
                <a:lnTo>
                  <a:pt x="5646601" y="3245745"/>
                </a:lnTo>
                <a:lnTo>
                  <a:pt x="5658480" y="3251686"/>
                </a:lnTo>
                <a:cubicBezTo>
                  <a:pt x="5662810" y="3260335"/>
                  <a:pt x="5663891" y="3269520"/>
                  <a:pt x="5661728" y="3279252"/>
                </a:cubicBezTo>
                <a:cubicBezTo>
                  <a:pt x="5659564" y="3288985"/>
                  <a:pt x="5654159" y="3299257"/>
                  <a:pt x="5645509" y="3310066"/>
                </a:cubicBezTo>
                <a:cubicBezTo>
                  <a:pt x="5632537" y="3331694"/>
                  <a:pt x="5628210" y="3325201"/>
                  <a:pt x="5632537" y="3290608"/>
                </a:cubicBezTo>
                <a:lnTo>
                  <a:pt x="5635440" y="3263017"/>
                </a:lnTo>
                <a:lnTo>
                  <a:pt x="5626538" y="3275998"/>
                </a:lnTo>
                <a:cubicBezTo>
                  <a:pt x="5604917" y="3297620"/>
                  <a:pt x="5581129" y="3314920"/>
                  <a:pt x="5555179" y="3327891"/>
                </a:cubicBezTo>
                <a:lnTo>
                  <a:pt x="5530250" y="3346589"/>
                </a:lnTo>
                <a:lnTo>
                  <a:pt x="5589060" y="3447982"/>
                </a:lnTo>
                <a:lnTo>
                  <a:pt x="5594508" y="3450336"/>
                </a:lnTo>
                <a:lnTo>
                  <a:pt x="5639730" y="3463258"/>
                </a:lnTo>
                <a:lnTo>
                  <a:pt x="5634930" y="3424854"/>
                </a:lnTo>
                <a:cubicBezTo>
                  <a:pt x="5634930" y="3377685"/>
                  <a:pt x="5656157" y="3339958"/>
                  <a:pt x="5698606" y="3311658"/>
                </a:cubicBezTo>
                <a:cubicBezTo>
                  <a:pt x="5719827" y="3297510"/>
                  <a:pt x="5736922" y="3289256"/>
                  <a:pt x="5749897" y="3286896"/>
                </a:cubicBezTo>
                <a:cubicBezTo>
                  <a:pt x="5762864" y="3284543"/>
                  <a:pt x="5771707" y="3288076"/>
                  <a:pt x="5776421" y="3297510"/>
                </a:cubicBezTo>
                <a:cubicBezTo>
                  <a:pt x="5776421" y="3306944"/>
                  <a:pt x="5787035" y="3318731"/>
                  <a:pt x="5808261" y="3332884"/>
                </a:cubicBezTo>
                <a:cubicBezTo>
                  <a:pt x="5829482" y="3347031"/>
                  <a:pt x="5842456" y="3356465"/>
                  <a:pt x="5847169" y="3361178"/>
                </a:cubicBezTo>
                <a:cubicBezTo>
                  <a:pt x="5868396" y="3400090"/>
                  <a:pt x="5863089" y="3441657"/>
                  <a:pt x="5831254" y="3485876"/>
                </a:cubicBezTo>
                <a:lnTo>
                  <a:pt x="5828969" y="3488408"/>
                </a:lnTo>
                <a:lnTo>
                  <a:pt x="5840615" y="3490074"/>
                </a:lnTo>
                <a:cubicBezTo>
                  <a:pt x="5853586" y="3498717"/>
                  <a:pt x="5857916" y="3508456"/>
                  <a:pt x="5853586" y="3519264"/>
                </a:cubicBezTo>
                <a:cubicBezTo>
                  <a:pt x="5849264" y="3530078"/>
                  <a:pt x="5838451" y="3535482"/>
                  <a:pt x="5821157" y="3535482"/>
                </a:cubicBezTo>
                <a:lnTo>
                  <a:pt x="5793612" y="3527610"/>
                </a:lnTo>
                <a:lnTo>
                  <a:pt x="5790576" y="3530977"/>
                </a:lnTo>
                <a:cubicBezTo>
                  <a:pt x="5757560" y="3563992"/>
                  <a:pt x="5731620" y="3575780"/>
                  <a:pt x="5712752" y="3566346"/>
                </a:cubicBezTo>
                <a:cubicBezTo>
                  <a:pt x="5693886" y="3556919"/>
                  <a:pt x="5684458" y="3547484"/>
                  <a:pt x="5684458" y="3538051"/>
                </a:cubicBezTo>
                <a:cubicBezTo>
                  <a:pt x="5684458" y="3528617"/>
                  <a:pt x="5675018" y="3514470"/>
                  <a:pt x="5656157" y="3495603"/>
                </a:cubicBezTo>
                <a:lnTo>
                  <a:pt x="5648912" y="3482724"/>
                </a:lnTo>
                <a:lnTo>
                  <a:pt x="5633031" y="3480342"/>
                </a:lnTo>
                <a:lnTo>
                  <a:pt x="5605589" y="3476484"/>
                </a:lnTo>
                <a:lnTo>
                  <a:pt x="5672169" y="3591276"/>
                </a:lnTo>
                <a:lnTo>
                  <a:pt x="5695417" y="3578968"/>
                </a:lnTo>
                <a:cubicBezTo>
                  <a:pt x="5716927" y="3572293"/>
                  <a:pt x="5741033" y="3568954"/>
                  <a:pt x="5767735" y="3568954"/>
                </a:cubicBezTo>
                <a:cubicBezTo>
                  <a:pt x="5862673" y="3568954"/>
                  <a:pt x="5936854" y="3613460"/>
                  <a:pt x="5990249" y="3702469"/>
                </a:cubicBezTo>
                <a:cubicBezTo>
                  <a:pt x="6005087" y="3726205"/>
                  <a:pt x="6016212" y="3748458"/>
                  <a:pt x="6023628" y="3769225"/>
                </a:cubicBezTo>
                <a:lnTo>
                  <a:pt x="6025378" y="3778325"/>
                </a:lnTo>
                <a:lnTo>
                  <a:pt x="6032885" y="3776823"/>
                </a:lnTo>
                <a:cubicBezTo>
                  <a:pt x="6052930" y="3778002"/>
                  <a:pt x="6066490" y="3785665"/>
                  <a:pt x="6073564" y="3799812"/>
                </a:cubicBezTo>
                <a:cubicBezTo>
                  <a:pt x="6082998" y="3818681"/>
                  <a:pt x="6087711" y="3830474"/>
                  <a:pt x="6087711" y="3835188"/>
                </a:cubicBezTo>
                <a:cubicBezTo>
                  <a:pt x="6087711" y="3844621"/>
                  <a:pt x="6079753" y="3853169"/>
                  <a:pt x="6063836" y="3860834"/>
                </a:cubicBezTo>
                <a:lnTo>
                  <a:pt x="6025843" y="3871622"/>
                </a:lnTo>
                <a:lnTo>
                  <a:pt x="6019176" y="3904955"/>
                </a:lnTo>
                <a:cubicBezTo>
                  <a:pt x="6008794" y="3927208"/>
                  <a:pt x="5993218" y="3945751"/>
                  <a:pt x="5972448" y="3960587"/>
                </a:cubicBezTo>
                <a:lnTo>
                  <a:pt x="5942429" y="3973453"/>
                </a:lnTo>
                <a:lnTo>
                  <a:pt x="5981594" y="3983759"/>
                </a:lnTo>
                <a:cubicBezTo>
                  <a:pt x="6009895" y="3983759"/>
                  <a:pt x="6035829" y="3976686"/>
                  <a:pt x="6059418" y="3962531"/>
                </a:cubicBezTo>
                <a:cubicBezTo>
                  <a:pt x="6104224" y="3934234"/>
                  <a:pt x="6146674" y="3911241"/>
                  <a:pt x="6186762" y="3893555"/>
                </a:cubicBezTo>
                <a:lnTo>
                  <a:pt x="6219996" y="3882650"/>
                </a:lnTo>
                <a:lnTo>
                  <a:pt x="6212770" y="3818175"/>
                </a:lnTo>
                <a:cubicBezTo>
                  <a:pt x="6212770" y="3788508"/>
                  <a:pt x="6221670" y="3758842"/>
                  <a:pt x="6239478" y="3729166"/>
                </a:cubicBezTo>
                <a:cubicBezTo>
                  <a:pt x="6292873" y="3657963"/>
                  <a:pt x="6367051" y="3622359"/>
                  <a:pt x="6461982" y="3622359"/>
                </a:cubicBezTo>
                <a:cubicBezTo>
                  <a:pt x="6491653" y="3622359"/>
                  <a:pt x="6519839" y="3626810"/>
                  <a:pt x="6546542" y="3635712"/>
                </a:cubicBezTo>
                <a:lnTo>
                  <a:pt x="6619373" y="3674265"/>
                </a:lnTo>
                <a:lnTo>
                  <a:pt x="6636002" y="3665396"/>
                </a:lnTo>
                <a:cubicBezTo>
                  <a:pt x="6661943" y="3651249"/>
                  <a:pt x="6681991" y="3641815"/>
                  <a:pt x="6696144" y="3637094"/>
                </a:cubicBezTo>
                <a:cubicBezTo>
                  <a:pt x="6710291" y="3632380"/>
                  <a:pt x="6729151" y="3632380"/>
                  <a:pt x="6752733" y="3637094"/>
                </a:cubicBezTo>
                <a:cubicBezTo>
                  <a:pt x="6776321" y="3651249"/>
                  <a:pt x="6788107" y="3665396"/>
                  <a:pt x="6788107" y="3679543"/>
                </a:cubicBezTo>
                <a:cubicBezTo>
                  <a:pt x="6788107" y="3707843"/>
                  <a:pt x="6756276" y="3738796"/>
                  <a:pt x="6692604" y="3772399"/>
                </a:cubicBezTo>
                <a:lnTo>
                  <a:pt x="6684115" y="3776340"/>
                </a:lnTo>
                <a:lnTo>
                  <a:pt x="6693413" y="3818175"/>
                </a:lnTo>
                <a:cubicBezTo>
                  <a:pt x="6693413" y="3835981"/>
                  <a:pt x="6677081" y="3867133"/>
                  <a:pt x="6644455" y="3911637"/>
                </a:cubicBezTo>
                <a:cubicBezTo>
                  <a:pt x="6611818" y="3956134"/>
                  <a:pt x="6586596" y="3984324"/>
                  <a:pt x="6568789" y="3996193"/>
                </a:cubicBezTo>
                <a:cubicBezTo>
                  <a:pt x="6562869" y="4002122"/>
                  <a:pt x="6540616" y="4009545"/>
                  <a:pt x="6502041" y="4018444"/>
                </a:cubicBezTo>
                <a:cubicBezTo>
                  <a:pt x="6463466" y="4027345"/>
                  <a:pt x="6441216" y="4025859"/>
                  <a:pt x="6435294" y="4013991"/>
                </a:cubicBezTo>
                <a:cubicBezTo>
                  <a:pt x="6417479" y="3984324"/>
                  <a:pt x="6402649" y="3978385"/>
                  <a:pt x="6390789" y="3996193"/>
                </a:cubicBezTo>
                <a:lnTo>
                  <a:pt x="6388579" y="3997454"/>
                </a:lnTo>
                <a:lnTo>
                  <a:pt x="6377773" y="4040354"/>
                </a:lnTo>
                <a:cubicBezTo>
                  <a:pt x="6377773" y="4092236"/>
                  <a:pt x="6396642" y="4118176"/>
                  <a:pt x="6434376" y="4118176"/>
                </a:cubicBezTo>
                <a:cubicBezTo>
                  <a:pt x="6476825" y="4118176"/>
                  <a:pt x="6498045" y="4132323"/>
                  <a:pt x="6498045" y="4160625"/>
                </a:cubicBezTo>
                <a:cubicBezTo>
                  <a:pt x="6498045" y="4174771"/>
                  <a:pt x="6475644" y="4201900"/>
                  <a:pt x="6430836" y="4241987"/>
                </a:cubicBezTo>
                <a:cubicBezTo>
                  <a:pt x="6386034" y="4282074"/>
                  <a:pt x="6351840" y="4306836"/>
                  <a:pt x="6328253" y="4316269"/>
                </a:cubicBezTo>
                <a:cubicBezTo>
                  <a:pt x="6311745" y="4325702"/>
                  <a:pt x="6296416" y="4338673"/>
                  <a:pt x="6282266" y="4355180"/>
                </a:cubicBezTo>
                <a:lnTo>
                  <a:pt x="6255043" y="4397253"/>
                </a:lnTo>
                <a:lnTo>
                  <a:pt x="6261787" y="4395848"/>
                </a:lnTo>
                <a:cubicBezTo>
                  <a:pt x="6268275" y="4397468"/>
                  <a:pt x="6274760" y="4402063"/>
                  <a:pt x="6281246" y="4409630"/>
                </a:cubicBezTo>
                <a:cubicBezTo>
                  <a:pt x="6294217" y="4424772"/>
                  <a:pt x="6294217" y="4440984"/>
                  <a:pt x="6281246" y="4458284"/>
                </a:cubicBezTo>
                <a:cubicBezTo>
                  <a:pt x="6246645" y="4492885"/>
                  <a:pt x="6242322" y="4510186"/>
                  <a:pt x="6268275" y="4510186"/>
                </a:cubicBezTo>
                <a:cubicBezTo>
                  <a:pt x="6276923" y="4510186"/>
                  <a:pt x="6292061" y="4525322"/>
                  <a:pt x="6313682" y="4555593"/>
                </a:cubicBezTo>
                <a:cubicBezTo>
                  <a:pt x="6348283" y="4607488"/>
                  <a:pt x="6382876" y="4622625"/>
                  <a:pt x="6417477" y="4601003"/>
                </a:cubicBezTo>
                <a:cubicBezTo>
                  <a:pt x="6434771" y="4592352"/>
                  <a:pt x="6452072" y="4588030"/>
                  <a:pt x="6469372" y="4588030"/>
                </a:cubicBezTo>
                <a:cubicBezTo>
                  <a:pt x="6495322" y="4588030"/>
                  <a:pt x="6508294" y="4568566"/>
                  <a:pt x="6508294" y="4529644"/>
                </a:cubicBezTo>
                <a:cubicBezTo>
                  <a:pt x="6508294" y="4503700"/>
                  <a:pt x="6536408" y="4484236"/>
                  <a:pt x="6592631" y="4471263"/>
                </a:cubicBezTo>
                <a:cubicBezTo>
                  <a:pt x="6618574" y="4466935"/>
                  <a:pt x="6631553" y="4473421"/>
                  <a:pt x="6631553" y="4490721"/>
                </a:cubicBezTo>
                <a:cubicBezTo>
                  <a:pt x="6631553" y="4499371"/>
                  <a:pt x="6638039" y="4503700"/>
                  <a:pt x="6651011" y="4503700"/>
                </a:cubicBezTo>
                <a:cubicBezTo>
                  <a:pt x="6672633" y="4503700"/>
                  <a:pt x="6698585" y="4511268"/>
                  <a:pt x="6728856" y="4526403"/>
                </a:cubicBezTo>
                <a:cubicBezTo>
                  <a:pt x="6759129" y="4541540"/>
                  <a:pt x="6774270" y="4559917"/>
                  <a:pt x="6774270" y="4581545"/>
                </a:cubicBezTo>
                <a:lnTo>
                  <a:pt x="6779517" y="4599383"/>
                </a:lnTo>
                <a:lnTo>
                  <a:pt x="6781040" y="4599259"/>
                </a:lnTo>
                <a:lnTo>
                  <a:pt x="6814360" y="4599259"/>
                </a:lnTo>
                <a:lnTo>
                  <a:pt x="6822599" y="4592880"/>
                </a:lnTo>
                <a:cubicBezTo>
                  <a:pt x="6831790" y="4588555"/>
                  <a:pt x="6841792" y="4586393"/>
                  <a:pt x="6852601" y="4586393"/>
                </a:cubicBezTo>
                <a:lnTo>
                  <a:pt x="6882534" y="4600110"/>
                </a:lnTo>
                <a:lnTo>
                  <a:pt x="6947292" y="4605892"/>
                </a:lnTo>
                <a:cubicBezTo>
                  <a:pt x="7010968" y="4612082"/>
                  <a:pt x="7042802" y="4616945"/>
                  <a:pt x="7042802" y="4620486"/>
                </a:cubicBezTo>
                <a:cubicBezTo>
                  <a:pt x="7038085" y="4625200"/>
                  <a:pt x="7023937" y="4631390"/>
                  <a:pt x="7000355" y="4639054"/>
                </a:cubicBezTo>
                <a:lnTo>
                  <a:pt x="6925200" y="4659856"/>
                </a:lnTo>
                <a:lnTo>
                  <a:pt x="6975369" y="4665875"/>
                </a:lnTo>
                <a:cubicBezTo>
                  <a:pt x="6988340" y="4665875"/>
                  <a:pt x="6996991" y="4668039"/>
                  <a:pt x="7001312" y="4672361"/>
                </a:cubicBezTo>
                <a:cubicBezTo>
                  <a:pt x="7001312" y="4681012"/>
                  <a:pt x="6994828" y="4687497"/>
                  <a:pt x="6981855" y="4691825"/>
                </a:cubicBezTo>
                <a:cubicBezTo>
                  <a:pt x="6977533" y="4696148"/>
                  <a:pt x="6973205" y="4698312"/>
                  <a:pt x="6968882" y="4698312"/>
                </a:cubicBezTo>
                <a:cubicBezTo>
                  <a:pt x="6951583" y="4702634"/>
                  <a:pt x="6942933" y="4719934"/>
                  <a:pt x="6942933" y="4750205"/>
                </a:cubicBezTo>
                <a:cubicBezTo>
                  <a:pt x="6942933" y="4780478"/>
                  <a:pt x="6951583" y="4795615"/>
                  <a:pt x="6968882" y="4795615"/>
                </a:cubicBezTo>
                <a:cubicBezTo>
                  <a:pt x="6981855" y="4795615"/>
                  <a:pt x="6999155" y="4786970"/>
                  <a:pt x="7020777" y="4769670"/>
                </a:cubicBezTo>
                <a:cubicBezTo>
                  <a:pt x="7042399" y="4752369"/>
                  <a:pt x="7059700" y="4736152"/>
                  <a:pt x="7072678" y="4721015"/>
                </a:cubicBezTo>
                <a:cubicBezTo>
                  <a:pt x="7085649" y="4705879"/>
                  <a:pt x="7092137" y="4696148"/>
                  <a:pt x="7092137" y="4691825"/>
                </a:cubicBezTo>
                <a:cubicBezTo>
                  <a:pt x="7092137" y="4678848"/>
                  <a:pt x="7109437" y="4689661"/>
                  <a:pt x="7144030" y="4724255"/>
                </a:cubicBezTo>
                <a:cubicBezTo>
                  <a:pt x="7182959" y="4698312"/>
                  <a:pt x="7219717" y="4685333"/>
                  <a:pt x="7254312" y="4685333"/>
                </a:cubicBezTo>
                <a:cubicBezTo>
                  <a:pt x="7314862" y="4689661"/>
                  <a:pt x="7377571" y="4665875"/>
                  <a:pt x="7442444" y="4613974"/>
                </a:cubicBezTo>
                <a:cubicBezTo>
                  <a:pt x="7468387" y="4596680"/>
                  <a:pt x="7481360" y="4588030"/>
                  <a:pt x="7481360" y="4588030"/>
                </a:cubicBezTo>
                <a:cubicBezTo>
                  <a:pt x="7487849" y="4588030"/>
                  <a:pt x="7497041" y="4585327"/>
                  <a:pt x="7508933" y="4579921"/>
                </a:cubicBezTo>
                <a:lnTo>
                  <a:pt x="7540270" y="4562514"/>
                </a:lnTo>
                <a:lnTo>
                  <a:pt x="7424834" y="4570957"/>
                </a:lnTo>
                <a:cubicBezTo>
                  <a:pt x="7457851" y="4562705"/>
                  <a:pt x="7488361" y="4555483"/>
                  <a:pt x="7516364" y="4549291"/>
                </a:cubicBezTo>
                <a:lnTo>
                  <a:pt x="7585782" y="4535249"/>
                </a:lnTo>
                <a:lnTo>
                  <a:pt x="7594887" y="4529645"/>
                </a:lnTo>
                <a:cubicBezTo>
                  <a:pt x="7605697" y="4523158"/>
                  <a:pt x="7613265" y="4518832"/>
                  <a:pt x="7617591" y="4516671"/>
                </a:cubicBezTo>
                <a:cubicBezTo>
                  <a:pt x="7682463" y="4495049"/>
                  <a:pt x="7743008" y="4458284"/>
                  <a:pt x="7799231" y="4406391"/>
                </a:cubicBezTo>
                <a:cubicBezTo>
                  <a:pt x="7825181" y="4380439"/>
                  <a:pt x="7844639" y="4369632"/>
                  <a:pt x="7857617" y="4373954"/>
                </a:cubicBezTo>
                <a:cubicBezTo>
                  <a:pt x="7874918" y="4386927"/>
                  <a:pt x="7866261" y="4399905"/>
                  <a:pt x="7831668" y="4412876"/>
                </a:cubicBezTo>
                <a:cubicBezTo>
                  <a:pt x="7805716" y="4412876"/>
                  <a:pt x="7755987" y="4447477"/>
                  <a:pt x="7682463" y="4516671"/>
                </a:cubicBezTo>
                <a:lnTo>
                  <a:pt x="7675360" y="4523130"/>
                </a:lnTo>
                <a:lnTo>
                  <a:pt x="7700750" y="4521437"/>
                </a:lnTo>
                <a:cubicBezTo>
                  <a:pt x="7710184" y="4516723"/>
                  <a:pt x="7717257" y="4519075"/>
                  <a:pt x="7721977" y="4528510"/>
                </a:cubicBezTo>
                <a:cubicBezTo>
                  <a:pt x="7726691" y="4537944"/>
                  <a:pt x="7724337" y="4545017"/>
                  <a:pt x="7714897" y="4549737"/>
                </a:cubicBezTo>
                <a:lnTo>
                  <a:pt x="7640067" y="4555212"/>
                </a:lnTo>
                <a:lnTo>
                  <a:pt x="7593263" y="4597759"/>
                </a:lnTo>
                <a:cubicBezTo>
                  <a:pt x="7570559" y="4617220"/>
                  <a:pt x="7554881" y="4629113"/>
                  <a:pt x="7546232" y="4633438"/>
                </a:cubicBezTo>
                <a:cubicBezTo>
                  <a:pt x="7442444" y="4685333"/>
                  <a:pt x="7384058" y="4776157"/>
                  <a:pt x="7371079" y="4905895"/>
                </a:cubicBezTo>
                <a:cubicBezTo>
                  <a:pt x="7366757" y="4944817"/>
                  <a:pt x="7368921" y="4969686"/>
                  <a:pt x="7377571" y="4980501"/>
                </a:cubicBezTo>
                <a:cubicBezTo>
                  <a:pt x="7386221" y="4991314"/>
                  <a:pt x="7414328" y="4998882"/>
                  <a:pt x="7461903" y="5003204"/>
                </a:cubicBezTo>
                <a:cubicBezTo>
                  <a:pt x="7513795" y="5007532"/>
                  <a:pt x="7546232" y="5003204"/>
                  <a:pt x="7559211" y="4990233"/>
                </a:cubicBezTo>
                <a:cubicBezTo>
                  <a:pt x="7589482" y="4968610"/>
                  <a:pt x="7615426" y="4968610"/>
                  <a:pt x="7637056" y="4990233"/>
                </a:cubicBezTo>
                <a:lnTo>
                  <a:pt x="7635968" y="4997839"/>
                </a:lnTo>
                <a:lnTo>
                  <a:pt x="7709659" y="4961361"/>
                </a:lnTo>
                <a:cubicBezTo>
                  <a:pt x="7772807" y="4936087"/>
                  <a:pt x="7810823" y="4930738"/>
                  <a:pt x="7823698" y="4945315"/>
                </a:cubicBezTo>
                <a:cubicBezTo>
                  <a:pt x="7859901" y="4975917"/>
                  <a:pt x="7837921" y="5003732"/>
                  <a:pt x="7757765" y="5028763"/>
                </a:cubicBezTo>
                <a:cubicBezTo>
                  <a:pt x="7661817" y="5060114"/>
                  <a:pt x="7601819" y="5093280"/>
                  <a:pt x="7577777" y="5128263"/>
                </a:cubicBezTo>
                <a:lnTo>
                  <a:pt x="7570298" y="5133491"/>
                </a:lnTo>
                <a:lnTo>
                  <a:pt x="7573804" y="5136189"/>
                </a:lnTo>
                <a:cubicBezTo>
                  <a:pt x="7585697" y="5147001"/>
                  <a:pt x="7602455" y="5163218"/>
                  <a:pt x="7624077" y="5184843"/>
                </a:cubicBezTo>
                <a:cubicBezTo>
                  <a:pt x="7675978" y="5132944"/>
                  <a:pt x="7708413" y="5117814"/>
                  <a:pt x="7721386" y="5139436"/>
                </a:cubicBezTo>
                <a:cubicBezTo>
                  <a:pt x="7721386" y="5143757"/>
                  <a:pt x="7715982" y="5150244"/>
                  <a:pt x="7705168" y="5158894"/>
                </a:cubicBezTo>
                <a:cubicBezTo>
                  <a:pt x="7694353" y="5167545"/>
                  <a:pt x="7680300" y="5176194"/>
                  <a:pt x="7663005" y="5184843"/>
                </a:cubicBezTo>
                <a:cubicBezTo>
                  <a:pt x="7645705" y="5193494"/>
                  <a:pt x="7630562" y="5197816"/>
                  <a:pt x="7617591" y="5197816"/>
                </a:cubicBezTo>
                <a:cubicBezTo>
                  <a:pt x="7595968" y="5197816"/>
                  <a:pt x="7562450" y="5211870"/>
                  <a:pt x="7517042" y="5239985"/>
                </a:cubicBezTo>
                <a:lnTo>
                  <a:pt x="7473751" y="5275680"/>
                </a:lnTo>
                <a:lnTo>
                  <a:pt x="7507082" y="5284622"/>
                </a:lnTo>
                <a:cubicBezTo>
                  <a:pt x="7515926" y="5287571"/>
                  <a:pt x="7521525" y="5290225"/>
                  <a:pt x="7523877" y="5292580"/>
                </a:cubicBezTo>
                <a:lnTo>
                  <a:pt x="7536775" y="5304589"/>
                </a:lnTo>
                <a:lnTo>
                  <a:pt x="7542181" y="5299181"/>
                </a:lnTo>
                <a:cubicBezTo>
                  <a:pt x="7547046" y="5296478"/>
                  <a:pt x="7554885" y="5292964"/>
                  <a:pt x="7565696" y="5288640"/>
                </a:cubicBezTo>
                <a:cubicBezTo>
                  <a:pt x="7652191" y="5241066"/>
                  <a:pt x="7734365" y="5217280"/>
                  <a:pt x="7812210" y="5217280"/>
                </a:cubicBezTo>
                <a:lnTo>
                  <a:pt x="7818695" y="5217280"/>
                </a:lnTo>
                <a:cubicBezTo>
                  <a:pt x="7818695" y="5225931"/>
                  <a:pt x="7777609" y="5241066"/>
                  <a:pt x="7695436" y="5262688"/>
                </a:cubicBezTo>
                <a:cubicBezTo>
                  <a:pt x="7678142" y="5267011"/>
                  <a:pt x="7660841" y="5272420"/>
                  <a:pt x="7643541" y="5278907"/>
                </a:cubicBezTo>
                <a:cubicBezTo>
                  <a:pt x="7626241" y="5285393"/>
                  <a:pt x="7611104" y="5290797"/>
                  <a:pt x="7598133" y="5295125"/>
                </a:cubicBezTo>
                <a:cubicBezTo>
                  <a:pt x="7585154" y="5299447"/>
                  <a:pt x="7576503" y="5301611"/>
                  <a:pt x="7572182" y="5301611"/>
                </a:cubicBezTo>
                <a:lnTo>
                  <a:pt x="7537015" y="5304811"/>
                </a:lnTo>
                <a:lnTo>
                  <a:pt x="7549528" y="5316459"/>
                </a:lnTo>
                <a:cubicBezTo>
                  <a:pt x="7559552" y="5327662"/>
                  <a:pt x="7571049" y="5342106"/>
                  <a:pt x="7584019" y="5359790"/>
                </a:cubicBezTo>
                <a:lnTo>
                  <a:pt x="7611651" y="5402495"/>
                </a:lnTo>
                <a:lnTo>
                  <a:pt x="7630562" y="5405407"/>
                </a:lnTo>
                <a:cubicBezTo>
                  <a:pt x="7630562" y="5407568"/>
                  <a:pt x="7627320" y="5410539"/>
                  <a:pt x="7620833" y="5414323"/>
                </a:cubicBezTo>
                <a:lnTo>
                  <a:pt x="7616957" y="5416155"/>
                </a:lnTo>
                <a:lnTo>
                  <a:pt x="7622934" y="5434079"/>
                </a:lnTo>
                <a:cubicBezTo>
                  <a:pt x="7622934" y="5481241"/>
                  <a:pt x="7604067" y="5518975"/>
                  <a:pt x="7566332" y="5547277"/>
                </a:cubicBezTo>
                <a:cubicBezTo>
                  <a:pt x="7547465" y="5561424"/>
                  <a:pt x="7527419" y="5572035"/>
                  <a:pt x="7506194" y="5579110"/>
                </a:cubicBezTo>
                <a:lnTo>
                  <a:pt x="7478036" y="5583556"/>
                </a:lnTo>
                <a:lnTo>
                  <a:pt x="7486226" y="5608129"/>
                </a:lnTo>
                <a:cubicBezTo>
                  <a:pt x="7493793" y="5615699"/>
                  <a:pt x="7505146" y="5619483"/>
                  <a:pt x="7520282" y="5619483"/>
                </a:cubicBezTo>
                <a:cubicBezTo>
                  <a:pt x="7546232" y="5619483"/>
                  <a:pt x="7628405" y="5576233"/>
                  <a:pt x="7766794" y="5489737"/>
                </a:cubicBezTo>
                <a:cubicBezTo>
                  <a:pt x="7801395" y="5468115"/>
                  <a:pt x="7807880" y="5457300"/>
                  <a:pt x="7786258" y="5457300"/>
                </a:cubicBezTo>
                <a:cubicBezTo>
                  <a:pt x="7777609" y="5457300"/>
                  <a:pt x="7760308" y="5463794"/>
                  <a:pt x="7734365" y="5476765"/>
                </a:cubicBezTo>
                <a:cubicBezTo>
                  <a:pt x="7647863" y="5515687"/>
                  <a:pt x="7608940" y="5522174"/>
                  <a:pt x="7617591" y="5496223"/>
                </a:cubicBezTo>
                <a:cubicBezTo>
                  <a:pt x="7621919" y="5483252"/>
                  <a:pt x="7630562" y="5476765"/>
                  <a:pt x="7643541" y="5476765"/>
                </a:cubicBezTo>
                <a:cubicBezTo>
                  <a:pt x="7656514" y="5476765"/>
                  <a:pt x="7698681" y="5460547"/>
                  <a:pt x="7770041" y="5428110"/>
                </a:cubicBezTo>
                <a:cubicBezTo>
                  <a:pt x="7841400" y="5395675"/>
                  <a:pt x="7883561" y="5379455"/>
                  <a:pt x="7896540" y="5379455"/>
                </a:cubicBezTo>
                <a:cubicBezTo>
                  <a:pt x="7913840" y="5379455"/>
                  <a:pt x="7932215" y="5376210"/>
                  <a:pt x="7951680" y="5369723"/>
                </a:cubicBezTo>
                <a:cubicBezTo>
                  <a:pt x="7971138" y="5363238"/>
                  <a:pt x="7991685" y="5352431"/>
                  <a:pt x="8013307" y="5337288"/>
                </a:cubicBezTo>
                <a:cubicBezTo>
                  <a:pt x="8034929" y="5322158"/>
                  <a:pt x="8052229" y="5312426"/>
                  <a:pt x="8065200" y="5308098"/>
                </a:cubicBezTo>
                <a:cubicBezTo>
                  <a:pt x="8099801" y="5295125"/>
                  <a:pt x="8127910" y="5277825"/>
                  <a:pt x="8149539" y="5256203"/>
                </a:cubicBezTo>
                <a:cubicBezTo>
                  <a:pt x="8166833" y="5238902"/>
                  <a:pt x="8179810" y="5230253"/>
                  <a:pt x="8188461" y="5230253"/>
                </a:cubicBezTo>
                <a:cubicBezTo>
                  <a:pt x="8201432" y="5230253"/>
                  <a:pt x="8206296" y="5235121"/>
                  <a:pt x="8203055" y="5244847"/>
                </a:cubicBezTo>
                <a:cubicBezTo>
                  <a:pt x="8199810" y="5254579"/>
                  <a:pt x="8188461" y="5269175"/>
                  <a:pt x="8168997" y="5288640"/>
                </a:cubicBezTo>
                <a:cubicBezTo>
                  <a:pt x="8147375" y="5301611"/>
                  <a:pt x="8127910" y="5312426"/>
                  <a:pt x="8110610" y="5321075"/>
                </a:cubicBezTo>
                <a:cubicBezTo>
                  <a:pt x="8037093" y="5342699"/>
                  <a:pt x="7939784" y="5396756"/>
                  <a:pt x="7818695" y="5483252"/>
                </a:cubicBezTo>
                <a:lnTo>
                  <a:pt x="7779773" y="5509201"/>
                </a:lnTo>
                <a:cubicBezTo>
                  <a:pt x="7753823" y="5522174"/>
                  <a:pt x="7736522" y="5532987"/>
                  <a:pt x="7727871" y="5541638"/>
                </a:cubicBezTo>
                <a:cubicBezTo>
                  <a:pt x="7714900" y="5554609"/>
                  <a:pt x="7685704" y="5574067"/>
                  <a:pt x="7640294" y="5600019"/>
                </a:cubicBezTo>
                <a:lnTo>
                  <a:pt x="7552487" y="5656121"/>
                </a:lnTo>
                <a:lnTo>
                  <a:pt x="7558552" y="5655870"/>
                </a:lnTo>
                <a:cubicBezTo>
                  <a:pt x="7567053" y="5655990"/>
                  <a:pt x="7572275" y="5656721"/>
                  <a:pt x="7574219" y="5658058"/>
                </a:cubicBezTo>
                <a:lnTo>
                  <a:pt x="7519849" y="5677484"/>
                </a:lnTo>
                <a:lnTo>
                  <a:pt x="7487038" y="5703004"/>
                </a:lnTo>
                <a:cubicBezTo>
                  <a:pt x="7478927" y="5710030"/>
                  <a:pt x="7474873" y="5714624"/>
                  <a:pt x="7474873" y="5716786"/>
                </a:cubicBezTo>
                <a:cubicBezTo>
                  <a:pt x="7474873" y="5729763"/>
                  <a:pt x="7468387" y="5742736"/>
                  <a:pt x="7455415" y="5755708"/>
                </a:cubicBezTo>
                <a:cubicBezTo>
                  <a:pt x="7442444" y="5768686"/>
                  <a:pt x="7435950" y="5801123"/>
                  <a:pt x="7435950" y="5853017"/>
                </a:cubicBezTo>
                <a:cubicBezTo>
                  <a:pt x="7440281" y="5935190"/>
                  <a:pt x="7451088" y="5976270"/>
                  <a:pt x="7468387" y="5976270"/>
                </a:cubicBezTo>
                <a:cubicBezTo>
                  <a:pt x="7472716" y="5980598"/>
                  <a:pt x="7481360" y="5976270"/>
                  <a:pt x="7494338" y="5963298"/>
                </a:cubicBezTo>
                <a:cubicBezTo>
                  <a:pt x="7507310" y="5950327"/>
                  <a:pt x="7518123" y="5952484"/>
                  <a:pt x="7526774" y="5969785"/>
                </a:cubicBezTo>
                <a:cubicBezTo>
                  <a:pt x="7531095" y="5982756"/>
                  <a:pt x="7526774" y="5989243"/>
                  <a:pt x="7513795" y="5989243"/>
                </a:cubicBezTo>
                <a:cubicBezTo>
                  <a:pt x="7509473" y="5989243"/>
                  <a:pt x="7505146" y="5989243"/>
                  <a:pt x="7500825" y="5989243"/>
                </a:cubicBezTo>
                <a:cubicBezTo>
                  <a:pt x="7492173" y="5984920"/>
                  <a:pt x="7487852" y="5987085"/>
                  <a:pt x="7487852" y="5995734"/>
                </a:cubicBezTo>
                <a:cubicBezTo>
                  <a:pt x="7483524" y="6004384"/>
                  <a:pt x="7487852" y="6013035"/>
                  <a:pt x="7500825" y="6021678"/>
                </a:cubicBezTo>
                <a:cubicBezTo>
                  <a:pt x="7505146" y="6026007"/>
                  <a:pt x="7504063" y="6037904"/>
                  <a:pt x="7497584" y="6057362"/>
                </a:cubicBezTo>
                <a:cubicBezTo>
                  <a:pt x="7491092" y="6076820"/>
                  <a:pt x="7492173" y="6090880"/>
                  <a:pt x="7500825" y="6099529"/>
                </a:cubicBezTo>
                <a:cubicBezTo>
                  <a:pt x="7509473" y="6108180"/>
                  <a:pt x="7513795" y="6116823"/>
                  <a:pt x="7513795" y="6125474"/>
                </a:cubicBezTo>
                <a:cubicBezTo>
                  <a:pt x="7513795" y="6134124"/>
                  <a:pt x="7505146" y="6150341"/>
                  <a:pt x="7487852" y="6174129"/>
                </a:cubicBezTo>
                <a:cubicBezTo>
                  <a:pt x="7479201" y="6186022"/>
                  <a:pt x="7472714" y="6197104"/>
                  <a:pt x="7468389" y="6207377"/>
                </a:cubicBezTo>
                <a:lnTo>
                  <a:pt x="7468274" y="6207881"/>
                </a:lnTo>
                <a:lnTo>
                  <a:pt x="7507807" y="6191864"/>
                </a:lnTo>
                <a:cubicBezTo>
                  <a:pt x="7571569" y="6169870"/>
                  <a:pt x="7620089" y="6161727"/>
                  <a:pt x="7653370" y="6167430"/>
                </a:cubicBezTo>
                <a:cubicBezTo>
                  <a:pt x="7695150" y="6173248"/>
                  <a:pt x="7721081" y="6189638"/>
                  <a:pt x="7731170" y="6216603"/>
                </a:cubicBezTo>
                <a:cubicBezTo>
                  <a:pt x="7741255" y="6243563"/>
                  <a:pt x="7735005" y="6269312"/>
                  <a:pt x="7712411" y="6293853"/>
                </a:cubicBezTo>
                <a:cubicBezTo>
                  <a:pt x="7692501" y="6314502"/>
                  <a:pt x="7650479" y="6325680"/>
                  <a:pt x="7586348" y="6327392"/>
                </a:cubicBezTo>
                <a:cubicBezTo>
                  <a:pt x="7573236" y="6329828"/>
                  <a:pt x="7557200" y="6330253"/>
                  <a:pt x="7538253" y="6328679"/>
                </a:cubicBezTo>
                <a:lnTo>
                  <a:pt x="7512080" y="6329376"/>
                </a:lnTo>
                <a:lnTo>
                  <a:pt x="7498391" y="6351715"/>
                </a:lnTo>
                <a:cubicBezTo>
                  <a:pt x="7488119" y="6359824"/>
                  <a:pt x="7472712" y="6367661"/>
                  <a:pt x="7452170" y="6375226"/>
                </a:cubicBezTo>
                <a:cubicBezTo>
                  <a:pt x="7411090" y="6390369"/>
                  <a:pt x="7390543" y="6404423"/>
                  <a:pt x="7390543" y="6417395"/>
                </a:cubicBezTo>
                <a:cubicBezTo>
                  <a:pt x="7390543" y="6430366"/>
                  <a:pt x="7379728" y="6436860"/>
                  <a:pt x="7358106" y="6436860"/>
                </a:cubicBezTo>
                <a:lnTo>
                  <a:pt x="7330589" y="6450619"/>
                </a:lnTo>
                <a:lnTo>
                  <a:pt x="7402329" y="6574308"/>
                </a:lnTo>
                <a:lnTo>
                  <a:pt x="7421513" y="6570361"/>
                </a:lnTo>
                <a:cubicBezTo>
                  <a:pt x="7437542" y="6569935"/>
                  <a:pt x="7448777" y="6573363"/>
                  <a:pt x="7455216" y="6580648"/>
                </a:cubicBezTo>
                <a:cubicBezTo>
                  <a:pt x="7474656" y="6594008"/>
                  <a:pt x="7476358" y="6612344"/>
                  <a:pt x="7460328" y="6635668"/>
                </a:cubicBezTo>
                <a:lnTo>
                  <a:pt x="7445175" y="6648184"/>
                </a:lnTo>
                <a:lnTo>
                  <a:pt x="7736793" y="7150974"/>
                </a:lnTo>
                <a:lnTo>
                  <a:pt x="7774860" y="7152291"/>
                </a:lnTo>
                <a:cubicBezTo>
                  <a:pt x="7838986" y="7150584"/>
                  <a:pt x="7885622" y="7136848"/>
                  <a:pt x="7914775" y="7111097"/>
                </a:cubicBezTo>
                <a:cubicBezTo>
                  <a:pt x="7978404" y="7051814"/>
                  <a:pt x="8045203" y="7046217"/>
                  <a:pt x="8115169" y="7094303"/>
                </a:cubicBezTo>
                <a:cubicBezTo>
                  <a:pt x="8177360" y="7137044"/>
                  <a:pt x="8205916" y="7199594"/>
                  <a:pt x="8200822" y="7281939"/>
                </a:cubicBezTo>
                <a:cubicBezTo>
                  <a:pt x="8198887" y="7326397"/>
                  <a:pt x="8189903" y="7360282"/>
                  <a:pt x="8173876" y="7383600"/>
                </a:cubicBezTo>
                <a:cubicBezTo>
                  <a:pt x="8120448" y="7461339"/>
                  <a:pt x="8039315" y="7462813"/>
                  <a:pt x="7930483" y="7388016"/>
                </a:cubicBezTo>
                <a:cubicBezTo>
                  <a:pt x="7891610" y="7361301"/>
                  <a:pt x="7867198" y="7330213"/>
                  <a:pt x="7857224" y="7294744"/>
                </a:cubicBezTo>
                <a:cubicBezTo>
                  <a:pt x="7849935" y="7255395"/>
                  <a:pt x="7842399" y="7233049"/>
                  <a:pt x="7834630" y="7227711"/>
                </a:cubicBezTo>
                <a:cubicBezTo>
                  <a:pt x="7830740" y="7225036"/>
                  <a:pt x="7820720" y="7222441"/>
                  <a:pt x="7804565" y="7219923"/>
                </a:cubicBezTo>
                <a:lnTo>
                  <a:pt x="7774899" y="7216675"/>
                </a:lnTo>
                <a:lnTo>
                  <a:pt x="7986151" y="7580900"/>
                </a:lnTo>
                <a:lnTo>
                  <a:pt x="7271105" y="7580900"/>
                </a:lnTo>
                <a:lnTo>
                  <a:pt x="7342070" y="7644619"/>
                </a:lnTo>
                <a:cubicBezTo>
                  <a:pt x="7428795" y="7709949"/>
                  <a:pt x="7476532" y="7757067"/>
                  <a:pt x="7485288" y="7785972"/>
                </a:cubicBezTo>
                <a:cubicBezTo>
                  <a:pt x="7490389" y="7795204"/>
                  <a:pt x="7521917" y="7832608"/>
                  <a:pt x="7579859" y="7898186"/>
                </a:cubicBezTo>
                <a:cubicBezTo>
                  <a:pt x="7637805" y="7963760"/>
                  <a:pt x="7667988" y="8003110"/>
                  <a:pt x="7670422" y="8016221"/>
                </a:cubicBezTo>
                <a:cubicBezTo>
                  <a:pt x="7667749" y="8020111"/>
                  <a:pt x="7617101" y="7993886"/>
                  <a:pt x="7518463" y="7937542"/>
                </a:cubicBezTo>
                <a:lnTo>
                  <a:pt x="7442674" y="7885454"/>
                </a:lnTo>
                <a:cubicBezTo>
                  <a:pt x="7396026" y="7853395"/>
                  <a:pt x="7352783" y="7812228"/>
                  <a:pt x="7312936" y="7761950"/>
                </a:cubicBezTo>
                <a:cubicBezTo>
                  <a:pt x="7285967" y="7726249"/>
                  <a:pt x="7233612" y="7681684"/>
                  <a:pt x="7155872" y="7628256"/>
                </a:cubicBezTo>
                <a:lnTo>
                  <a:pt x="7076269" y="7580900"/>
                </a:lnTo>
                <a:lnTo>
                  <a:pt x="6961486" y="7580900"/>
                </a:lnTo>
                <a:lnTo>
                  <a:pt x="6933883" y="7610889"/>
                </a:lnTo>
                <a:cubicBezTo>
                  <a:pt x="6915486" y="7639738"/>
                  <a:pt x="6902648" y="7680277"/>
                  <a:pt x="6895365" y="7732505"/>
                </a:cubicBezTo>
                <a:cubicBezTo>
                  <a:pt x="6888086" y="7784729"/>
                  <a:pt x="6892711" y="7827967"/>
                  <a:pt x="6909233" y="7862215"/>
                </a:cubicBezTo>
                <a:cubicBezTo>
                  <a:pt x="6923329" y="7883350"/>
                  <a:pt x="6937486" y="7923125"/>
                  <a:pt x="6951701" y="7981537"/>
                </a:cubicBezTo>
                <a:cubicBezTo>
                  <a:pt x="6965923" y="8039953"/>
                  <a:pt x="6969018" y="8074998"/>
                  <a:pt x="6961006" y="8086658"/>
                </a:cubicBezTo>
                <a:cubicBezTo>
                  <a:pt x="6944976" y="8109982"/>
                  <a:pt x="6919475" y="8109621"/>
                  <a:pt x="6884492" y="8085578"/>
                </a:cubicBezTo>
                <a:cubicBezTo>
                  <a:pt x="6853394" y="8064206"/>
                  <a:pt x="6823153" y="8074897"/>
                  <a:pt x="6793766" y="8117656"/>
                </a:cubicBezTo>
                <a:cubicBezTo>
                  <a:pt x="6748355" y="8183731"/>
                  <a:pt x="6770356" y="8293282"/>
                  <a:pt x="6859768" y="8446306"/>
                </a:cubicBezTo>
                <a:cubicBezTo>
                  <a:pt x="6926351" y="8549290"/>
                  <a:pt x="6948944" y="8616326"/>
                  <a:pt x="6927572" y="8647424"/>
                </a:cubicBezTo>
                <a:cubicBezTo>
                  <a:pt x="6919558" y="8659082"/>
                  <a:pt x="6901832" y="8664066"/>
                  <a:pt x="6874375" y="8662370"/>
                </a:cubicBezTo>
                <a:cubicBezTo>
                  <a:pt x="6852272" y="8652898"/>
                  <a:pt x="6836729" y="8642216"/>
                  <a:pt x="6827740" y="8630318"/>
                </a:cubicBezTo>
                <a:cubicBezTo>
                  <a:pt x="6818749" y="8618412"/>
                  <a:pt x="6807570" y="8599282"/>
                  <a:pt x="6794204" y="8572932"/>
                </a:cubicBezTo>
                <a:cubicBezTo>
                  <a:pt x="6780844" y="8546582"/>
                  <a:pt x="6771610" y="8528790"/>
                  <a:pt x="6766505" y="8519554"/>
                </a:cubicBezTo>
                <a:cubicBezTo>
                  <a:pt x="6760184" y="8503770"/>
                  <a:pt x="6750166" y="8472560"/>
                  <a:pt x="6736434" y="8425920"/>
                </a:cubicBezTo>
                <a:cubicBezTo>
                  <a:pt x="6722697" y="8379284"/>
                  <a:pt x="6708847" y="8341150"/>
                  <a:pt x="6694881" y="8311514"/>
                </a:cubicBezTo>
                <a:cubicBezTo>
                  <a:pt x="6680901" y="8281876"/>
                  <a:pt x="6657755" y="8253098"/>
                  <a:pt x="6625454" y="8225172"/>
                </a:cubicBezTo>
                <a:cubicBezTo>
                  <a:pt x="6575160" y="8173439"/>
                  <a:pt x="6529119" y="8098874"/>
                  <a:pt x="6487321" y="8001475"/>
                </a:cubicBezTo>
                <a:cubicBezTo>
                  <a:pt x="6475897" y="7976450"/>
                  <a:pt x="6458532" y="7955931"/>
                  <a:pt x="6435207" y="7939902"/>
                </a:cubicBezTo>
                <a:cubicBezTo>
                  <a:pt x="6411882" y="7923872"/>
                  <a:pt x="6390083" y="7916042"/>
                  <a:pt x="6369795" y="7916407"/>
                </a:cubicBezTo>
                <a:cubicBezTo>
                  <a:pt x="6349516" y="7916781"/>
                  <a:pt x="6334034" y="7924739"/>
                  <a:pt x="6323347" y="7940288"/>
                </a:cubicBezTo>
                <a:cubicBezTo>
                  <a:pt x="6319217" y="7954616"/>
                  <a:pt x="6340054" y="7984670"/>
                  <a:pt x="6385846" y="8030452"/>
                </a:cubicBezTo>
                <a:cubicBezTo>
                  <a:pt x="6431643" y="8076236"/>
                  <a:pt x="6449196" y="8106900"/>
                  <a:pt x="6438510" y="8122448"/>
                </a:cubicBezTo>
                <a:cubicBezTo>
                  <a:pt x="6435841" y="8126332"/>
                  <a:pt x="6425275" y="8133382"/>
                  <a:pt x="6406815" y="8143588"/>
                </a:cubicBezTo>
                <a:cubicBezTo>
                  <a:pt x="6379132" y="8158894"/>
                  <a:pt x="6344750" y="8138128"/>
                  <a:pt x="6303690" y="8081297"/>
                </a:cubicBezTo>
                <a:cubicBezTo>
                  <a:pt x="6280605" y="8048264"/>
                  <a:pt x="6261297" y="8026404"/>
                  <a:pt x="6245748" y="8015717"/>
                </a:cubicBezTo>
                <a:cubicBezTo>
                  <a:pt x="6218540" y="7997018"/>
                  <a:pt x="6168130" y="7999576"/>
                  <a:pt x="6094533" y="8023398"/>
                </a:cubicBezTo>
                <a:cubicBezTo>
                  <a:pt x="5931791" y="8060340"/>
                  <a:pt x="5834871" y="8068130"/>
                  <a:pt x="5803772" y="8046758"/>
                </a:cubicBezTo>
                <a:cubicBezTo>
                  <a:pt x="5784338" y="8033402"/>
                  <a:pt x="5768368" y="8029578"/>
                  <a:pt x="5755860" y="8035290"/>
                </a:cubicBezTo>
                <a:cubicBezTo>
                  <a:pt x="5743345" y="8041000"/>
                  <a:pt x="5736972" y="8052355"/>
                  <a:pt x="5736736" y="8069366"/>
                </a:cubicBezTo>
                <a:cubicBezTo>
                  <a:pt x="5735277" y="8079812"/>
                  <a:pt x="5716339" y="8124021"/>
                  <a:pt x="5679913" y="8202000"/>
                </a:cubicBezTo>
                <a:cubicBezTo>
                  <a:pt x="5606798" y="8191810"/>
                  <a:pt x="5564406" y="8182704"/>
                  <a:pt x="5552746" y="8174691"/>
                </a:cubicBezTo>
                <a:cubicBezTo>
                  <a:pt x="5544972" y="8169347"/>
                  <a:pt x="5536468" y="8169232"/>
                  <a:pt x="5527235" y="8174332"/>
                </a:cubicBezTo>
                <a:cubicBezTo>
                  <a:pt x="5493965" y="8214420"/>
                  <a:pt x="5487411" y="8261422"/>
                  <a:pt x="5507584" y="8315347"/>
                </a:cubicBezTo>
                <a:cubicBezTo>
                  <a:pt x="5513906" y="8331138"/>
                  <a:pt x="5514387" y="8342916"/>
                  <a:pt x="5509042" y="8350689"/>
                </a:cubicBezTo>
                <a:cubicBezTo>
                  <a:pt x="5503703" y="8358458"/>
                  <a:pt x="5506809" y="8393502"/>
                  <a:pt x="5518353" y="8455804"/>
                </a:cubicBezTo>
                <a:cubicBezTo>
                  <a:pt x="5529905" y="8518116"/>
                  <a:pt x="5531673" y="8555094"/>
                  <a:pt x="5523656" y="8566758"/>
                </a:cubicBezTo>
                <a:cubicBezTo>
                  <a:pt x="5504957" y="8593966"/>
                  <a:pt x="5494148" y="8572228"/>
                  <a:pt x="5491216" y="8501538"/>
                </a:cubicBezTo>
                <a:cubicBezTo>
                  <a:pt x="5482214" y="8398060"/>
                  <a:pt x="5458643" y="8353246"/>
                  <a:pt x="5420509" y="8367098"/>
                </a:cubicBezTo>
                <a:cubicBezTo>
                  <a:pt x="5408606" y="8376084"/>
                  <a:pt x="5400960" y="8385140"/>
                  <a:pt x="5397557" y="8394246"/>
                </a:cubicBezTo>
                <a:cubicBezTo>
                  <a:pt x="5394158" y="8403358"/>
                  <a:pt x="5389179" y="8408520"/>
                  <a:pt x="5382621" y="8409740"/>
                </a:cubicBezTo>
                <a:cubicBezTo>
                  <a:pt x="5376067" y="8410956"/>
                  <a:pt x="5366348" y="8404276"/>
                  <a:pt x="5353469" y="8389704"/>
                </a:cubicBezTo>
                <a:cubicBezTo>
                  <a:pt x="5336709" y="8372458"/>
                  <a:pt x="5311810" y="8375374"/>
                  <a:pt x="5278777" y="8398460"/>
                </a:cubicBezTo>
                <a:cubicBezTo>
                  <a:pt x="5257646" y="8412550"/>
                  <a:pt x="5241190" y="8419838"/>
                  <a:pt x="5229410" y="8420326"/>
                </a:cubicBezTo>
                <a:cubicBezTo>
                  <a:pt x="5217629" y="8420812"/>
                  <a:pt x="5207247" y="8415108"/>
                  <a:pt x="5198252" y="8403206"/>
                </a:cubicBezTo>
                <a:cubicBezTo>
                  <a:pt x="5189262" y="8391310"/>
                  <a:pt x="5179056" y="8372848"/>
                  <a:pt x="5167639" y="8347828"/>
                </a:cubicBezTo>
                <a:cubicBezTo>
                  <a:pt x="5151118" y="8313580"/>
                  <a:pt x="5127181" y="8294274"/>
                  <a:pt x="5095844" y="8289903"/>
                </a:cubicBezTo>
                <a:cubicBezTo>
                  <a:pt x="5067184" y="8281652"/>
                  <a:pt x="5050910" y="8276186"/>
                  <a:pt x="5047019" y="8273513"/>
                </a:cubicBezTo>
                <a:cubicBezTo>
                  <a:pt x="5043135" y="8270843"/>
                  <a:pt x="5039064" y="8258030"/>
                  <a:pt x="5034809" y="8235076"/>
                </a:cubicBezTo>
                <a:cubicBezTo>
                  <a:pt x="5030554" y="8212123"/>
                  <a:pt x="5023933" y="8194694"/>
                  <a:pt x="5014939" y="8182792"/>
                </a:cubicBezTo>
                <a:cubicBezTo>
                  <a:pt x="4988212" y="8130083"/>
                  <a:pt x="4996218" y="8072634"/>
                  <a:pt x="5038961" y="8010442"/>
                </a:cubicBezTo>
                <a:cubicBezTo>
                  <a:pt x="5046974" y="7998783"/>
                  <a:pt x="5059421" y="7985876"/>
                  <a:pt x="5076303" y="7971724"/>
                </a:cubicBezTo>
                <a:lnTo>
                  <a:pt x="5077084" y="7971160"/>
                </a:lnTo>
                <a:lnTo>
                  <a:pt x="5039644" y="7949768"/>
                </a:lnTo>
                <a:cubicBezTo>
                  <a:pt x="5016057" y="7930902"/>
                  <a:pt x="5008983" y="7921468"/>
                  <a:pt x="5018417" y="7921468"/>
                </a:cubicBezTo>
                <a:cubicBezTo>
                  <a:pt x="5025491" y="7921468"/>
                  <a:pt x="5036395" y="7924414"/>
                  <a:pt x="5051134" y="7930310"/>
                </a:cubicBezTo>
                <a:lnTo>
                  <a:pt x="5100853" y="7953986"/>
                </a:lnTo>
                <a:lnTo>
                  <a:pt x="5140241" y="7925530"/>
                </a:lnTo>
                <a:cubicBezTo>
                  <a:pt x="5191736" y="7892248"/>
                  <a:pt x="5230597" y="7873169"/>
                  <a:pt x="5256833" y="7868307"/>
                </a:cubicBezTo>
                <a:cubicBezTo>
                  <a:pt x="5289622" y="7862229"/>
                  <a:pt x="5302492" y="7831014"/>
                  <a:pt x="5295437" y="7774659"/>
                </a:cubicBezTo>
                <a:cubicBezTo>
                  <a:pt x="5288386" y="7718308"/>
                  <a:pt x="5287530" y="7686242"/>
                  <a:pt x="5292874" y="7678467"/>
                </a:cubicBezTo>
                <a:cubicBezTo>
                  <a:pt x="5298216" y="7670693"/>
                  <a:pt x="5294510" y="7655266"/>
                  <a:pt x="5281755" y="7632190"/>
                </a:cubicBezTo>
                <a:cubicBezTo>
                  <a:pt x="5268998" y="7609120"/>
                  <a:pt x="5256787" y="7593577"/>
                  <a:pt x="5245122" y="7585560"/>
                </a:cubicBezTo>
                <a:lnTo>
                  <a:pt x="5235148" y="7580900"/>
                </a:lnTo>
                <a:lnTo>
                  <a:pt x="5214521" y="7580900"/>
                </a:lnTo>
                <a:lnTo>
                  <a:pt x="5213791" y="7581193"/>
                </a:lnTo>
                <a:lnTo>
                  <a:pt x="5213365" y="7580900"/>
                </a:lnTo>
                <a:lnTo>
                  <a:pt x="5107047" y="7580900"/>
                </a:lnTo>
                <a:lnTo>
                  <a:pt x="5123429" y="7587762"/>
                </a:lnTo>
                <a:cubicBezTo>
                  <a:pt x="5146753" y="7603793"/>
                  <a:pt x="5147123" y="7624076"/>
                  <a:pt x="5124529" y="7648616"/>
                </a:cubicBezTo>
                <a:cubicBezTo>
                  <a:pt x="5111174" y="7668051"/>
                  <a:pt x="5094779" y="7671093"/>
                  <a:pt x="5075340" y="7657734"/>
                </a:cubicBezTo>
                <a:cubicBezTo>
                  <a:pt x="5055906" y="7644378"/>
                  <a:pt x="5045579" y="7634415"/>
                  <a:pt x="5044367" y="7627856"/>
                </a:cubicBezTo>
                <a:cubicBezTo>
                  <a:pt x="5041936" y="7614738"/>
                  <a:pt x="5043392" y="7604301"/>
                  <a:pt x="5048735" y="7596525"/>
                </a:cubicBezTo>
                <a:lnTo>
                  <a:pt x="5069985" y="7580900"/>
                </a:lnTo>
                <a:lnTo>
                  <a:pt x="4874603" y="7580900"/>
                </a:lnTo>
                <a:lnTo>
                  <a:pt x="4855692" y="7596031"/>
                </a:lnTo>
                <a:cubicBezTo>
                  <a:pt x="4832110" y="7600744"/>
                  <a:pt x="4813249" y="7600744"/>
                  <a:pt x="4799103" y="7596031"/>
                </a:cubicBezTo>
                <a:lnTo>
                  <a:pt x="4766950" y="7580900"/>
                </a:lnTo>
                <a:lnTo>
                  <a:pt x="3783618" y="7580900"/>
                </a:lnTo>
                <a:lnTo>
                  <a:pt x="3773263" y="7591608"/>
                </a:lnTo>
                <a:cubicBezTo>
                  <a:pt x="3702515" y="7660583"/>
                  <a:pt x="3652993" y="7695074"/>
                  <a:pt x="3624691" y="7695074"/>
                </a:cubicBezTo>
                <a:cubicBezTo>
                  <a:pt x="3601110" y="7695074"/>
                  <a:pt x="3585784" y="7700966"/>
                  <a:pt x="3578711" y="7712761"/>
                </a:cubicBezTo>
                <a:cubicBezTo>
                  <a:pt x="3571629" y="7724555"/>
                  <a:pt x="3572810" y="7737523"/>
                  <a:pt x="3582250" y="7751676"/>
                </a:cubicBezTo>
                <a:cubicBezTo>
                  <a:pt x="3586963" y="7761109"/>
                  <a:pt x="3596396" y="7808270"/>
                  <a:pt x="3610544" y="7893166"/>
                </a:cubicBezTo>
                <a:cubicBezTo>
                  <a:pt x="3544516" y="7926182"/>
                  <a:pt x="3504421" y="7942689"/>
                  <a:pt x="3490274" y="7942689"/>
                </a:cubicBezTo>
                <a:cubicBezTo>
                  <a:pt x="3480841" y="7942689"/>
                  <a:pt x="3473767" y="7947408"/>
                  <a:pt x="3469047" y="7956842"/>
                </a:cubicBezTo>
                <a:cubicBezTo>
                  <a:pt x="3464334" y="8008724"/>
                  <a:pt x="3485554" y="8051171"/>
                  <a:pt x="3532723" y="8084186"/>
                </a:cubicBezTo>
                <a:cubicBezTo>
                  <a:pt x="3546876" y="8093620"/>
                  <a:pt x="3553943" y="8103054"/>
                  <a:pt x="3553943" y="8112487"/>
                </a:cubicBezTo>
                <a:cubicBezTo>
                  <a:pt x="3553943" y="8121914"/>
                  <a:pt x="3576351" y="8149035"/>
                  <a:pt x="3621152" y="8193842"/>
                </a:cubicBezTo>
                <a:cubicBezTo>
                  <a:pt x="3665967" y="8238651"/>
                  <a:pt x="3688367" y="8268126"/>
                  <a:pt x="3688367" y="8282280"/>
                </a:cubicBezTo>
                <a:cubicBezTo>
                  <a:pt x="3688367" y="8315293"/>
                  <a:pt x="3667146" y="8303500"/>
                  <a:pt x="3624691" y="8246906"/>
                </a:cubicBezTo>
                <a:cubicBezTo>
                  <a:pt x="3558663" y="8166722"/>
                  <a:pt x="3513854" y="8143141"/>
                  <a:pt x="3490274" y="8176156"/>
                </a:cubicBezTo>
                <a:cubicBezTo>
                  <a:pt x="3485554" y="8190304"/>
                  <a:pt x="3484381" y="8202096"/>
                  <a:pt x="3486735" y="8211530"/>
                </a:cubicBezTo>
                <a:cubicBezTo>
                  <a:pt x="3489095" y="8220964"/>
                  <a:pt x="3487914" y="8228037"/>
                  <a:pt x="3483200" y="8232758"/>
                </a:cubicBezTo>
                <a:lnTo>
                  <a:pt x="3474703" y="8232758"/>
                </a:lnTo>
                <a:lnTo>
                  <a:pt x="3471828" y="8248698"/>
                </a:lnTo>
                <a:cubicBezTo>
                  <a:pt x="3466692" y="8261558"/>
                  <a:pt x="3461176" y="8267176"/>
                  <a:pt x="3455283" y="8265544"/>
                </a:cubicBezTo>
                <a:cubicBezTo>
                  <a:pt x="3449385" y="8263922"/>
                  <a:pt x="3442171" y="8255582"/>
                  <a:pt x="3433632" y="8240534"/>
                </a:cubicBezTo>
                <a:lnTo>
                  <a:pt x="3433548" y="8236723"/>
                </a:lnTo>
                <a:lnTo>
                  <a:pt x="3415991" y="8241598"/>
                </a:lnTo>
                <a:cubicBezTo>
                  <a:pt x="3406559" y="8249852"/>
                  <a:pt x="3398304" y="8263412"/>
                  <a:pt x="3391230" y="8282280"/>
                </a:cubicBezTo>
                <a:cubicBezTo>
                  <a:pt x="3381797" y="8305860"/>
                  <a:pt x="3372364" y="8321188"/>
                  <a:pt x="3362930" y="8328261"/>
                </a:cubicBezTo>
                <a:cubicBezTo>
                  <a:pt x="3353497" y="8335334"/>
                  <a:pt x="3341710" y="8336514"/>
                  <a:pt x="3327555" y="8331800"/>
                </a:cubicBezTo>
                <a:cubicBezTo>
                  <a:pt x="3313408" y="8327088"/>
                  <a:pt x="3294541" y="8317653"/>
                  <a:pt x="3270960" y="8303500"/>
                </a:cubicBezTo>
                <a:cubicBezTo>
                  <a:pt x="3254453" y="8294066"/>
                  <a:pt x="3238535" y="8288762"/>
                  <a:pt x="3223204" y="8287582"/>
                </a:cubicBezTo>
                <a:lnTo>
                  <a:pt x="3179558" y="8296312"/>
                </a:lnTo>
                <a:lnTo>
                  <a:pt x="3191182" y="8325908"/>
                </a:lnTo>
                <a:cubicBezTo>
                  <a:pt x="3187420" y="8328041"/>
                  <a:pt x="3179797" y="8321180"/>
                  <a:pt x="3168310" y="8305322"/>
                </a:cubicBezTo>
                <a:lnTo>
                  <a:pt x="3165296" y="8300750"/>
                </a:lnTo>
                <a:lnTo>
                  <a:pt x="3145383" y="8307038"/>
                </a:lnTo>
                <a:cubicBezTo>
                  <a:pt x="3137130" y="8309396"/>
                  <a:pt x="3131822" y="8310573"/>
                  <a:pt x="3129462" y="8310573"/>
                </a:cubicBezTo>
                <a:cubicBezTo>
                  <a:pt x="3124748" y="8310573"/>
                  <a:pt x="3114134" y="8302319"/>
                  <a:pt x="3097627" y="8285812"/>
                </a:cubicBezTo>
                <a:cubicBezTo>
                  <a:pt x="3081120" y="8269305"/>
                  <a:pt x="3065793" y="8258691"/>
                  <a:pt x="3051639" y="8253979"/>
                </a:cubicBezTo>
                <a:cubicBezTo>
                  <a:pt x="2999757" y="8225677"/>
                  <a:pt x="2973817" y="8173796"/>
                  <a:pt x="2973817" y="8098334"/>
                </a:cubicBezTo>
                <a:lnTo>
                  <a:pt x="2974027" y="8097070"/>
                </a:lnTo>
                <a:lnTo>
                  <a:pt x="2963378" y="8088764"/>
                </a:lnTo>
                <a:cubicBezTo>
                  <a:pt x="2959376" y="8081713"/>
                  <a:pt x="2958062" y="8072825"/>
                  <a:pt x="2959433" y="8062102"/>
                </a:cubicBezTo>
                <a:cubicBezTo>
                  <a:pt x="2972449" y="8014931"/>
                  <a:pt x="2967670" y="7997752"/>
                  <a:pt x="2945101" y="8010559"/>
                </a:cubicBezTo>
                <a:cubicBezTo>
                  <a:pt x="2937577" y="8014828"/>
                  <a:pt x="2916943" y="8009135"/>
                  <a:pt x="2883197" y="7993478"/>
                </a:cubicBezTo>
                <a:cubicBezTo>
                  <a:pt x="2827493" y="7965422"/>
                  <a:pt x="2789934" y="7969331"/>
                  <a:pt x="2770513" y="8005212"/>
                </a:cubicBezTo>
                <a:cubicBezTo>
                  <a:pt x="2759740" y="8021272"/>
                  <a:pt x="2746828" y="8033568"/>
                  <a:pt x="2731782" y="8042106"/>
                </a:cubicBezTo>
                <a:cubicBezTo>
                  <a:pt x="2709211" y="8054914"/>
                  <a:pt x="2707536" y="8078245"/>
                  <a:pt x="2726745" y="8112096"/>
                </a:cubicBezTo>
                <a:cubicBezTo>
                  <a:pt x="2739550" y="8134660"/>
                  <a:pt x="2724705" y="8165464"/>
                  <a:pt x="2682209" y="8204494"/>
                </a:cubicBezTo>
                <a:cubicBezTo>
                  <a:pt x="2661782" y="8221063"/>
                  <a:pt x="2647293" y="8221828"/>
                  <a:pt x="2638754" y="8206782"/>
                </a:cubicBezTo>
                <a:cubicBezTo>
                  <a:pt x="2634486" y="8199258"/>
                  <a:pt x="2626708" y="8198695"/>
                  <a:pt x="2615425" y="8205097"/>
                </a:cubicBezTo>
                <a:cubicBezTo>
                  <a:pt x="2596620" y="8215770"/>
                  <a:pt x="2570315" y="8221994"/>
                  <a:pt x="2536517" y="8223771"/>
                </a:cubicBezTo>
                <a:cubicBezTo>
                  <a:pt x="2502717" y="8225548"/>
                  <a:pt x="2480479" y="8217038"/>
                  <a:pt x="2469805" y="8198227"/>
                </a:cubicBezTo>
                <a:cubicBezTo>
                  <a:pt x="2459133" y="8179422"/>
                  <a:pt x="2442264" y="8171593"/>
                  <a:pt x="2419188" y="8174740"/>
                </a:cubicBezTo>
                <a:cubicBezTo>
                  <a:pt x="2353723" y="8182052"/>
                  <a:pt x="2298417" y="8198521"/>
                  <a:pt x="2253285" y="8224133"/>
                </a:cubicBezTo>
                <a:cubicBezTo>
                  <a:pt x="2242002" y="8230536"/>
                  <a:pt x="2233411" y="8232923"/>
                  <a:pt x="2227519" y="8231296"/>
                </a:cubicBezTo>
                <a:cubicBezTo>
                  <a:pt x="2223250" y="8223774"/>
                  <a:pt x="2225690" y="8214932"/>
                  <a:pt x="2234837" y="8204765"/>
                </a:cubicBezTo>
                <a:cubicBezTo>
                  <a:pt x="2236461" y="8198872"/>
                  <a:pt x="2239158" y="8194854"/>
                  <a:pt x="2242917" y="8192722"/>
                </a:cubicBezTo>
                <a:cubicBezTo>
                  <a:pt x="2255829" y="8180424"/>
                  <a:pt x="2254815" y="8161108"/>
                  <a:pt x="2239874" y="8134780"/>
                </a:cubicBezTo>
                <a:cubicBezTo>
                  <a:pt x="2224934" y="8108452"/>
                  <a:pt x="2209939" y="8099557"/>
                  <a:pt x="2194893" y="8108094"/>
                </a:cubicBezTo>
                <a:cubicBezTo>
                  <a:pt x="2183612" y="8114498"/>
                  <a:pt x="2172832" y="8130552"/>
                  <a:pt x="2162564" y="8156272"/>
                </a:cubicBezTo>
                <a:cubicBezTo>
                  <a:pt x="2152298" y="8181989"/>
                  <a:pt x="2145256" y="8204632"/>
                  <a:pt x="2141438" y="8224202"/>
                </a:cubicBezTo>
                <a:cubicBezTo>
                  <a:pt x="2137627" y="8243768"/>
                  <a:pt x="2136789" y="8255433"/>
                  <a:pt x="2138922" y="8259192"/>
                </a:cubicBezTo>
                <a:cubicBezTo>
                  <a:pt x="2145326" y="8270481"/>
                  <a:pt x="2124944" y="8269614"/>
                  <a:pt x="2077783" y="8256600"/>
                </a:cubicBezTo>
                <a:cubicBezTo>
                  <a:pt x="2056730" y="8298377"/>
                  <a:pt x="2031166" y="8327806"/>
                  <a:pt x="2001078" y="8344880"/>
                </a:cubicBezTo>
                <a:cubicBezTo>
                  <a:pt x="1946279" y="8370999"/>
                  <a:pt x="1903479" y="8422636"/>
                  <a:pt x="1872674" y="8499792"/>
                </a:cubicBezTo>
                <a:cubicBezTo>
                  <a:pt x="1858645" y="8527638"/>
                  <a:pt x="1851632" y="8541562"/>
                  <a:pt x="1851632" y="8541562"/>
                </a:cubicBezTo>
                <a:cubicBezTo>
                  <a:pt x="1840344" y="8547970"/>
                  <a:pt x="1824995" y="8569114"/>
                  <a:pt x="1805573" y="8604994"/>
                </a:cubicBezTo>
                <a:cubicBezTo>
                  <a:pt x="1786157" y="8640874"/>
                  <a:pt x="1773757" y="8662834"/>
                  <a:pt x="1768367" y="8670862"/>
                </a:cubicBezTo>
                <a:cubicBezTo>
                  <a:pt x="1722616" y="8721684"/>
                  <a:pt x="1688106" y="8783540"/>
                  <a:pt x="1664819" y="8856422"/>
                </a:cubicBezTo>
                <a:cubicBezTo>
                  <a:pt x="1655057" y="8891800"/>
                  <a:pt x="1643468" y="8910802"/>
                  <a:pt x="1630047" y="8913448"/>
                </a:cubicBezTo>
                <a:cubicBezTo>
                  <a:pt x="1608598" y="8910706"/>
                  <a:pt x="1609721" y="8895146"/>
                  <a:pt x="1633407" y="8866790"/>
                </a:cubicBezTo>
                <a:cubicBezTo>
                  <a:pt x="1655977" y="8853982"/>
                  <a:pt x="1682151" y="8799346"/>
                  <a:pt x="1711945" y="8702880"/>
                </a:cubicBezTo>
                <a:cubicBezTo>
                  <a:pt x="1741739" y="8606412"/>
                  <a:pt x="1762023" y="8550148"/>
                  <a:pt x="1772799" y="8534088"/>
                </a:cubicBezTo>
                <a:cubicBezTo>
                  <a:pt x="1837455" y="8437730"/>
                  <a:pt x="1843411" y="8329924"/>
                  <a:pt x="1790667" y="8210682"/>
                </a:cubicBezTo>
                <a:cubicBezTo>
                  <a:pt x="1775216" y="8174696"/>
                  <a:pt x="1761059" y="8154136"/>
                  <a:pt x="1748200" y="8148999"/>
                </a:cubicBezTo>
                <a:cubicBezTo>
                  <a:pt x="1735339" y="8143863"/>
                  <a:pt x="1707159" y="8151154"/>
                  <a:pt x="1663649" y="8170874"/>
                </a:cubicBezTo>
                <a:cubicBezTo>
                  <a:pt x="1616379" y="8192722"/>
                  <a:pt x="1590305" y="8212494"/>
                  <a:pt x="1585420" y="8230182"/>
                </a:cubicBezTo>
                <a:cubicBezTo>
                  <a:pt x="1569764" y="8263928"/>
                  <a:pt x="1547198" y="8276732"/>
                  <a:pt x="1517717" y="8268602"/>
                </a:cubicBezTo>
                <a:cubicBezTo>
                  <a:pt x="1511824" y="8266975"/>
                  <a:pt x="1509032" y="8259859"/>
                  <a:pt x="1509335" y="8247253"/>
                </a:cubicBezTo>
                <a:cubicBezTo>
                  <a:pt x="1509638" y="8234646"/>
                  <a:pt x="1513704" y="8219912"/>
                  <a:pt x="1521536" y="8203034"/>
                </a:cubicBezTo>
                <a:cubicBezTo>
                  <a:pt x="1529367" y="8186164"/>
                  <a:pt x="1538920" y="8174522"/>
                  <a:pt x="1550201" y="8168120"/>
                </a:cubicBezTo>
                <a:cubicBezTo>
                  <a:pt x="1572772" y="8155312"/>
                  <a:pt x="1578725" y="8139507"/>
                  <a:pt x="1568050" y="8120696"/>
                </a:cubicBezTo>
                <a:cubicBezTo>
                  <a:pt x="1559515" y="8105656"/>
                  <a:pt x="1553363" y="8099200"/>
                  <a:pt x="1549599" y="8101336"/>
                </a:cubicBezTo>
                <a:lnTo>
                  <a:pt x="1527029" y="8114144"/>
                </a:lnTo>
                <a:cubicBezTo>
                  <a:pt x="1523270" y="8116276"/>
                  <a:pt x="1491911" y="8109210"/>
                  <a:pt x="1432955" y="8092938"/>
                </a:cubicBezTo>
                <a:lnTo>
                  <a:pt x="1418443" y="8137112"/>
                </a:lnTo>
                <a:lnTo>
                  <a:pt x="1427989" y="8154931"/>
                </a:lnTo>
                <a:cubicBezTo>
                  <a:pt x="1439779" y="8187948"/>
                  <a:pt x="1445673" y="8220964"/>
                  <a:pt x="1445673" y="8253979"/>
                </a:cubicBezTo>
                <a:cubicBezTo>
                  <a:pt x="1445673" y="8286993"/>
                  <a:pt x="1440961" y="8310573"/>
                  <a:pt x="1431526" y="8324726"/>
                </a:cubicBezTo>
                <a:cubicBezTo>
                  <a:pt x="1422093" y="8348308"/>
                  <a:pt x="1396153" y="8370708"/>
                  <a:pt x="1353705" y="8391936"/>
                </a:cubicBezTo>
                <a:cubicBezTo>
                  <a:pt x="1311256" y="8413158"/>
                  <a:pt x="1271169" y="8423770"/>
                  <a:pt x="1233434" y="8423770"/>
                </a:cubicBezTo>
                <a:cubicBezTo>
                  <a:pt x="1198062" y="8423770"/>
                  <a:pt x="1165784" y="8419792"/>
                  <a:pt x="1136600" y="8411832"/>
                </a:cubicBezTo>
                <a:lnTo>
                  <a:pt x="1065594" y="8379338"/>
                </a:lnTo>
                <a:lnTo>
                  <a:pt x="1045692" y="8407800"/>
                </a:lnTo>
                <a:cubicBezTo>
                  <a:pt x="1017213" y="8446336"/>
                  <a:pt x="1000571" y="8461372"/>
                  <a:pt x="995771" y="8452910"/>
                </a:cubicBezTo>
                <a:cubicBezTo>
                  <a:pt x="993634" y="8449148"/>
                  <a:pt x="1005630" y="8428668"/>
                  <a:pt x="1031758" y="8391462"/>
                </a:cubicBezTo>
                <a:lnTo>
                  <a:pt x="1049648" y="8367330"/>
                </a:lnTo>
                <a:lnTo>
                  <a:pt x="998641" y="8316327"/>
                </a:lnTo>
                <a:lnTo>
                  <a:pt x="964518" y="8246982"/>
                </a:lnTo>
                <a:lnTo>
                  <a:pt x="940730" y="8290211"/>
                </a:lnTo>
                <a:cubicBezTo>
                  <a:pt x="934229" y="8313793"/>
                  <a:pt x="927211" y="8327722"/>
                  <a:pt x="919687" y="8331992"/>
                </a:cubicBezTo>
                <a:cubicBezTo>
                  <a:pt x="908404" y="8338393"/>
                  <a:pt x="901772" y="8336558"/>
                  <a:pt x="899790" y="8326500"/>
                </a:cubicBezTo>
                <a:cubicBezTo>
                  <a:pt x="897811" y="8316434"/>
                  <a:pt x="900477" y="8298140"/>
                  <a:pt x="907799" y="8271605"/>
                </a:cubicBezTo>
                <a:cubicBezTo>
                  <a:pt x="920202" y="8249651"/>
                  <a:pt x="931793" y="8230639"/>
                  <a:pt x="942572" y="8214578"/>
                </a:cubicBezTo>
                <a:lnTo>
                  <a:pt x="953121" y="8201966"/>
                </a:lnTo>
                <a:lnTo>
                  <a:pt x="950445" y="8183230"/>
                </a:lnTo>
                <a:cubicBezTo>
                  <a:pt x="950445" y="8154932"/>
                  <a:pt x="956931" y="8128107"/>
                  <a:pt x="969902" y="8102756"/>
                </a:cubicBezTo>
                <a:lnTo>
                  <a:pt x="973727" y="8098062"/>
                </a:lnTo>
                <a:lnTo>
                  <a:pt x="960726" y="8062560"/>
                </a:lnTo>
                <a:cubicBezTo>
                  <a:pt x="958083" y="8049145"/>
                  <a:pt x="962989" y="8022736"/>
                  <a:pt x="975445" y="7983350"/>
                </a:cubicBezTo>
                <a:cubicBezTo>
                  <a:pt x="987898" y="7943958"/>
                  <a:pt x="997891" y="7922127"/>
                  <a:pt x="1005413" y="7917859"/>
                </a:cubicBezTo>
                <a:cubicBezTo>
                  <a:pt x="1009172" y="7915726"/>
                  <a:pt x="1014255" y="7920298"/>
                  <a:pt x="1020660" y="7931586"/>
                </a:cubicBezTo>
                <a:cubicBezTo>
                  <a:pt x="1033465" y="7954150"/>
                  <a:pt x="1020448" y="8001320"/>
                  <a:pt x="981614" y="8073086"/>
                </a:cubicBezTo>
                <a:lnTo>
                  <a:pt x="975233" y="8096214"/>
                </a:lnTo>
                <a:lnTo>
                  <a:pt x="1028268" y="8031124"/>
                </a:lnTo>
                <a:lnTo>
                  <a:pt x="1082643" y="7998152"/>
                </a:lnTo>
                <a:lnTo>
                  <a:pt x="1116415" y="7929458"/>
                </a:lnTo>
                <a:lnTo>
                  <a:pt x="1137460" y="7887680"/>
                </a:lnTo>
                <a:cubicBezTo>
                  <a:pt x="1153627" y="7863589"/>
                  <a:pt x="1163336" y="7845645"/>
                  <a:pt x="1166590" y="7833853"/>
                </a:cubicBezTo>
                <a:cubicBezTo>
                  <a:pt x="1171470" y="7816169"/>
                  <a:pt x="1187259" y="7784837"/>
                  <a:pt x="1213946" y="7739856"/>
                </a:cubicBezTo>
                <a:cubicBezTo>
                  <a:pt x="1240631" y="7694874"/>
                  <a:pt x="1262209" y="7654036"/>
                  <a:pt x="1278679" y="7617341"/>
                </a:cubicBezTo>
                <a:lnTo>
                  <a:pt x="1293812" y="7580900"/>
                </a:lnTo>
                <a:lnTo>
                  <a:pt x="810523" y="7580900"/>
                </a:lnTo>
                <a:lnTo>
                  <a:pt x="1061217" y="7148671"/>
                </a:lnTo>
                <a:lnTo>
                  <a:pt x="1057608" y="7118128"/>
                </a:lnTo>
                <a:lnTo>
                  <a:pt x="1041471" y="7120328"/>
                </a:lnTo>
                <a:cubicBezTo>
                  <a:pt x="863463" y="7120328"/>
                  <a:pt x="747748" y="7040228"/>
                  <a:pt x="694344" y="6880016"/>
                </a:cubicBezTo>
                <a:cubicBezTo>
                  <a:pt x="688413" y="6868148"/>
                  <a:pt x="685444" y="6847380"/>
                  <a:pt x="685444" y="6817704"/>
                </a:cubicBezTo>
                <a:cubicBezTo>
                  <a:pt x="685444" y="6746503"/>
                  <a:pt x="718081" y="6682715"/>
                  <a:pt x="783353" y="6626342"/>
                </a:cubicBezTo>
                <a:cubicBezTo>
                  <a:pt x="815989" y="6598156"/>
                  <a:pt x="850849" y="6577018"/>
                  <a:pt x="887935" y="6562924"/>
                </a:cubicBezTo>
                <a:lnTo>
                  <a:pt x="907870" y="6559352"/>
                </a:lnTo>
                <a:lnTo>
                  <a:pt x="907320" y="6548890"/>
                </a:lnTo>
                <a:cubicBezTo>
                  <a:pt x="911692" y="6521541"/>
                  <a:pt x="903204" y="6489069"/>
                  <a:pt x="881858" y="6451454"/>
                </a:cubicBezTo>
                <a:cubicBezTo>
                  <a:pt x="860516" y="6413844"/>
                  <a:pt x="850531" y="6389672"/>
                  <a:pt x="851903" y="6378947"/>
                </a:cubicBezTo>
                <a:cubicBezTo>
                  <a:pt x="853275" y="6368222"/>
                  <a:pt x="869012" y="6354323"/>
                  <a:pt x="899099" y="6337249"/>
                </a:cubicBezTo>
                <a:cubicBezTo>
                  <a:pt x="921669" y="6324442"/>
                  <a:pt x="942660" y="6300095"/>
                  <a:pt x="962081" y="6264214"/>
                </a:cubicBezTo>
                <a:cubicBezTo>
                  <a:pt x="985261" y="6226199"/>
                  <a:pt x="1001679" y="6206936"/>
                  <a:pt x="1011336" y="6206427"/>
                </a:cubicBezTo>
                <a:cubicBezTo>
                  <a:pt x="1024754" y="6203788"/>
                  <a:pt x="1045315" y="6189632"/>
                  <a:pt x="1073020" y="6163963"/>
                </a:cubicBezTo>
                <a:cubicBezTo>
                  <a:pt x="1100721" y="6138300"/>
                  <a:pt x="1116197" y="6119570"/>
                  <a:pt x="1119452" y="6107779"/>
                </a:cubicBezTo>
                <a:lnTo>
                  <a:pt x="1136374" y="6098174"/>
                </a:lnTo>
                <a:cubicBezTo>
                  <a:pt x="1153558" y="6093401"/>
                  <a:pt x="1170202" y="6087680"/>
                  <a:pt x="1186317" y="6081024"/>
                </a:cubicBezTo>
                <a:cubicBezTo>
                  <a:pt x="1202426" y="6074371"/>
                  <a:pt x="1212365" y="6069975"/>
                  <a:pt x="1216125" y="6067841"/>
                </a:cubicBezTo>
                <a:cubicBezTo>
                  <a:pt x="1219889" y="6065706"/>
                  <a:pt x="1229545" y="6065195"/>
                  <a:pt x="1245096" y="6066316"/>
                </a:cubicBezTo>
                <a:cubicBezTo>
                  <a:pt x="1256889" y="6069571"/>
                  <a:pt x="1263598" y="6068252"/>
                  <a:pt x="1265226" y="6062352"/>
                </a:cubicBezTo>
                <a:cubicBezTo>
                  <a:pt x="1266852" y="6056459"/>
                  <a:pt x="1271552" y="6053792"/>
                  <a:pt x="1279332" y="6054347"/>
                </a:cubicBezTo>
                <a:cubicBezTo>
                  <a:pt x="1287109" y="6054910"/>
                  <a:pt x="1296357" y="6055874"/>
                  <a:pt x="1307082" y="6057246"/>
                </a:cubicBezTo>
                <a:cubicBezTo>
                  <a:pt x="1317807" y="6058618"/>
                  <a:pt x="1325049" y="6058240"/>
                  <a:pt x="1328809" y="6056108"/>
                </a:cubicBezTo>
                <a:cubicBezTo>
                  <a:pt x="1343855" y="6047569"/>
                  <a:pt x="1352445" y="6045183"/>
                  <a:pt x="1354579" y="6048941"/>
                </a:cubicBezTo>
                <a:cubicBezTo>
                  <a:pt x="1358849" y="6056464"/>
                  <a:pt x="1386879" y="6055473"/>
                  <a:pt x="1438669" y="6045976"/>
                </a:cubicBezTo>
                <a:cubicBezTo>
                  <a:pt x="1464567" y="6041225"/>
                  <a:pt x="1485604" y="6036124"/>
                  <a:pt x="1501781" y="6030675"/>
                </a:cubicBezTo>
                <a:lnTo>
                  <a:pt x="1502840" y="6030131"/>
                </a:lnTo>
                <a:lnTo>
                  <a:pt x="1491442" y="6023230"/>
                </a:lnTo>
                <a:cubicBezTo>
                  <a:pt x="1485693" y="6019987"/>
                  <a:pt x="1482229" y="6018366"/>
                  <a:pt x="1481049" y="6018366"/>
                </a:cubicBezTo>
                <a:cubicBezTo>
                  <a:pt x="1471622" y="6018366"/>
                  <a:pt x="1456288" y="6006573"/>
                  <a:pt x="1435067" y="5982991"/>
                </a:cubicBezTo>
                <a:cubicBezTo>
                  <a:pt x="1413841" y="5959411"/>
                  <a:pt x="1403226" y="5942904"/>
                  <a:pt x="1403226" y="5933470"/>
                </a:cubicBezTo>
                <a:cubicBezTo>
                  <a:pt x="1403226" y="5919315"/>
                  <a:pt x="1405586" y="5912242"/>
                  <a:pt x="1410300" y="5912242"/>
                </a:cubicBezTo>
                <a:cubicBezTo>
                  <a:pt x="1438600" y="5912242"/>
                  <a:pt x="1471622" y="5935824"/>
                  <a:pt x="1509349" y="5982991"/>
                </a:cubicBezTo>
                <a:cubicBezTo>
                  <a:pt x="1512888" y="5988297"/>
                  <a:pt x="1518912" y="5994434"/>
                  <a:pt x="1527424" y="6001398"/>
                </a:cubicBezTo>
                <a:lnTo>
                  <a:pt x="1538011" y="6008898"/>
                </a:lnTo>
                <a:lnTo>
                  <a:pt x="1550902" y="5984153"/>
                </a:lnTo>
                <a:cubicBezTo>
                  <a:pt x="1554562" y="5970888"/>
                  <a:pt x="1556825" y="5954065"/>
                  <a:pt x="1557689" y="5933682"/>
                </a:cubicBezTo>
                <a:cubicBezTo>
                  <a:pt x="1559424" y="5892915"/>
                  <a:pt x="1554951" y="5863135"/>
                  <a:pt x="1544279" y="5844330"/>
                </a:cubicBezTo>
                <a:cubicBezTo>
                  <a:pt x="1535742" y="5829282"/>
                  <a:pt x="1534854" y="5812383"/>
                  <a:pt x="1541615" y="5793632"/>
                </a:cubicBezTo>
                <a:cubicBezTo>
                  <a:pt x="1548374" y="5774874"/>
                  <a:pt x="1540526" y="5754466"/>
                  <a:pt x="1518062" y="5732406"/>
                </a:cubicBezTo>
                <a:cubicBezTo>
                  <a:pt x="1507898" y="5723252"/>
                  <a:pt x="1473390" y="5693112"/>
                  <a:pt x="1414534" y="5641974"/>
                </a:cubicBezTo>
                <a:cubicBezTo>
                  <a:pt x="1379263" y="5597346"/>
                  <a:pt x="1362440" y="5572085"/>
                  <a:pt x="1364072" y="5566191"/>
                </a:cubicBezTo>
                <a:cubicBezTo>
                  <a:pt x="1371595" y="5561921"/>
                  <a:pt x="1394234" y="5568967"/>
                  <a:pt x="1431994" y="5587315"/>
                </a:cubicBezTo>
                <a:lnTo>
                  <a:pt x="1467842" y="5607182"/>
                </a:lnTo>
                <a:lnTo>
                  <a:pt x="1487239" y="5593879"/>
                </a:lnTo>
                <a:cubicBezTo>
                  <a:pt x="1499620" y="5591521"/>
                  <a:pt x="1514064" y="5593879"/>
                  <a:pt x="1530569" y="5600953"/>
                </a:cubicBezTo>
                <a:cubicBezTo>
                  <a:pt x="1547082" y="5610386"/>
                  <a:pt x="1557695" y="5622178"/>
                  <a:pt x="1562412" y="5636328"/>
                </a:cubicBezTo>
                <a:lnTo>
                  <a:pt x="1560201" y="5667254"/>
                </a:lnTo>
                <a:lnTo>
                  <a:pt x="1570540" y="5673724"/>
                </a:lnTo>
                <a:cubicBezTo>
                  <a:pt x="1576423" y="5679710"/>
                  <a:pt x="1578551" y="5685652"/>
                  <a:pt x="1576923" y="5691547"/>
                </a:cubicBezTo>
                <a:cubicBezTo>
                  <a:pt x="1575298" y="5697439"/>
                  <a:pt x="1576312" y="5716754"/>
                  <a:pt x="1579965" y="5749488"/>
                </a:cubicBezTo>
                <a:cubicBezTo>
                  <a:pt x="1583625" y="5782219"/>
                  <a:pt x="1583826" y="5804485"/>
                  <a:pt x="1580577" y="5816275"/>
                </a:cubicBezTo>
                <a:cubicBezTo>
                  <a:pt x="1573554" y="5830197"/>
                  <a:pt x="1571370" y="5843872"/>
                  <a:pt x="1574013" y="5857287"/>
                </a:cubicBezTo>
                <a:cubicBezTo>
                  <a:pt x="1576654" y="5870711"/>
                  <a:pt x="1583462" y="5880518"/>
                  <a:pt x="1594441" y="5886722"/>
                </a:cubicBezTo>
                <a:cubicBezTo>
                  <a:pt x="1605416" y="5892921"/>
                  <a:pt x="1614674" y="5893889"/>
                  <a:pt x="1622198" y="5889619"/>
                </a:cubicBezTo>
                <a:cubicBezTo>
                  <a:pt x="1659808" y="5868276"/>
                  <a:pt x="1671143" y="5844441"/>
                  <a:pt x="1656203" y="5818112"/>
                </a:cubicBezTo>
                <a:cubicBezTo>
                  <a:pt x="1639125" y="5788019"/>
                  <a:pt x="1657937" y="5777345"/>
                  <a:pt x="1712623" y="5786095"/>
                </a:cubicBezTo>
                <a:cubicBezTo>
                  <a:pt x="1742099" y="5794228"/>
                  <a:pt x="1768885" y="5806378"/>
                  <a:pt x="1792975" y="5822545"/>
                </a:cubicBezTo>
                <a:lnTo>
                  <a:pt x="1822823" y="5835557"/>
                </a:lnTo>
                <a:lnTo>
                  <a:pt x="1880879" y="5735460"/>
                </a:lnTo>
                <a:lnTo>
                  <a:pt x="1880057" y="5727908"/>
                </a:lnTo>
                <a:cubicBezTo>
                  <a:pt x="1876166" y="5706809"/>
                  <a:pt x="1870369" y="5682904"/>
                  <a:pt x="1862671" y="5656194"/>
                </a:cubicBezTo>
                <a:lnTo>
                  <a:pt x="1853985" y="5601448"/>
                </a:lnTo>
                <a:lnTo>
                  <a:pt x="1857186" y="5607089"/>
                </a:lnTo>
                <a:cubicBezTo>
                  <a:pt x="1863591" y="5618377"/>
                  <a:pt x="1873574" y="5642543"/>
                  <a:pt x="1887142" y="5679596"/>
                </a:cubicBezTo>
                <a:lnTo>
                  <a:pt x="1897737" y="5706396"/>
                </a:lnTo>
                <a:lnTo>
                  <a:pt x="2106666" y="5346171"/>
                </a:lnTo>
                <a:lnTo>
                  <a:pt x="2029452" y="5304595"/>
                </a:lnTo>
                <a:cubicBezTo>
                  <a:pt x="1976048" y="5286789"/>
                  <a:pt x="1931544" y="5277890"/>
                  <a:pt x="1895938" y="5277890"/>
                </a:cubicBezTo>
                <a:cubicBezTo>
                  <a:pt x="1866272" y="5277890"/>
                  <a:pt x="1845496" y="5274919"/>
                  <a:pt x="1833636" y="5268990"/>
                </a:cubicBezTo>
                <a:cubicBezTo>
                  <a:pt x="1821767" y="5263052"/>
                  <a:pt x="1815829" y="5255637"/>
                  <a:pt x="1815829" y="5246738"/>
                </a:cubicBezTo>
                <a:cubicBezTo>
                  <a:pt x="1815829" y="5237839"/>
                  <a:pt x="1818798" y="5225971"/>
                  <a:pt x="1824737" y="5211133"/>
                </a:cubicBezTo>
                <a:cubicBezTo>
                  <a:pt x="1830666" y="5196295"/>
                  <a:pt x="1839565" y="5182950"/>
                  <a:pt x="1851434" y="5171082"/>
                </a:cubicBezTo>
                <a:cubicBezTo>
                  <a:pt x="1863302" y="5159213"/>
                  <a:pt x="1872202" y="5145861"/>
                  <a:pt x="1878140" y="5131031"/>
                </a:cubicBezTo>
                <a:cubicBezTo>
                  <a:pt x="1884070" y="5116193"/>
                  <a:pt x="1887039" y="5102840"/>
                  <a:pt x="1887039" y="5090972"/>
                </a:cubicBezTo>
                <a:cubicBezTo>
                  <a:pt x="1887039" y="5067243"/>
                  <a:pt x="1867747" y="5040538"/>
                  <a:pt x="1829182" y="5010870"/>
                </a:cubicBezTo>
                <a:cubicBezTo>
                  <a:pt x="1790616" y="4981195"/>
                  <a:pt x="1746112" y="4951529"/>
                  <a:pt x="1695668" y="4921861"/>
                </a:cubicBezTo>
                <a:cubicBezTo>
                  <a:pt x="1645234" y="4892195"/>
                  <a:pt x="1614083" y="4871427"/>
                  <a:pt x="1602215" y="4859559"/>
                </a:cubicBezTo>
                <a:cubicBezTo>
                  <a:pt x="1572547" y="4829892"/>
                  <a:pt x="1531012" y="4826923"/>
                  <a:pt x="1477608" y="4850660"/>
                </a:cubicBezTo>
                <a:cubicBezTo>
                  <a:pt x="1382660" y="4898124"/>
                  <a:pt x="1311459" y="4921861"/>
                  <a:pt x="1263985" y="4921861"/>
                </a:cubicBezTo>
                <a:cubicBezTo>
                  <a:pt x="1252125" y="4921861"/>
                  <a:pt x="1229874" y="4929276"/>
                  <a:pt x="1197238" y="4944114"/>
                </a:cubicBezTo>
                <a:cubicBezTo>
                  <a:pt x="1164602" y="4958944"/>
                  <a:pt x="1139379" y="4966367"/>
                  <a:pt x="1121581" y="4966367"/>
                </a:cubicBezTo>
                <a:cubicBezTo>
                  <a:pt x="1103775" y="4966367"/>
                  <a:pt x="1088945" y="4954497"/>
                  <a:pt x="1077077" y="4930760"/>
                </a:cubicBezTo>
                <a:cubicBezTo>
                  <a:pt x="1071139" y="4918893"/>
                  <a:pt x="1074107" y="4909994"/>
                  <a:pt x="1085977" y="4904063"/>
                </a:cubicBezTo>
                <a:cubicBezTo>
                  <a:pt x="1097844" y="4898124"/>
                  <a:pt x="1145318" y="4886257"/>
                  <a:pt x="1228389" y="4868458"/>
                </a:cubicBezTo>
                <a:cubicBezTo>
                  <a:pt x="1311459" y="4850660"/>
                  <a:pt x="1379699" y="4823953"/>
                  <a:pt x="1433104" y="4788348"/>
                </a:cubicBezTo>
                <a:cubicBezTo>
                  <a:pt x="1498367" y="4746813"/>
                  <a:pt x="1533973" y="4721592"/>
                  <a:pt x="1539911" y="4712693"/>
                </a:cubicBezTo>
                <a:cubicBezTo>
                  <a:pt x="1545840" y="4703794"/>
                  <a:pt x="1545840" y="4681541"/>
                  <a:pt x="1539911" y="4645944"/>
                </a:cubicBezTo>
                <a:cubicBezTo>
                  <a:pt x="1533973" y="4628137"/>
                  <a:pt x="1531012" y="4604401"/>
                  <a:pt x="1531012" y="4574734"/>
                </a:cubicBezTo>
                <a:cubicBezTo>
                  <a:pt x="1531012" y="4485725"/>
                  <a:pt x="1569577" y="4429361"/>
                  <a:pt x="1646719" y="4405624"/>
                </a:cubicBezTo>
                <a:cubicBezTo>
                  <a:pt x="1711991" y="4387816"/>
                  <a:pt x="1723859" y="4358150"/>
                  <a:pt x="1682323" y="4316615"/>
                </a:cubicBezTo>
                <a:cubicBezTo>
                  <a:pt x="1664517" y="4298817"/>
                  <a:pt x="1606668" y="4257282"/>
                  <a:pt x="1508759" y="4192009"/>
                </a:cubicBezTo>
                <a:cubicBezTo>
                  <a:pt x="1410851" y="4126737"/>
                  <a:pt x="1358933" y="4094101"/>
                  <a:pt x="1352994" y="4094101"/>
                </a:cubicBezTo>
                <a:cubicBezTo>
                  <a:pt x="1341135" y="4094101"/>
                  <a:pt x="1321842" y="4079263"/>
                  <a:pt x="1295145" y="4049596"/>
                </a:cubicBezTo>
                <a:cubicBezTo>
                  <a:pt x="1268440" y="4019930"/>
                  <a:pt x="1255086" y="3999161"/>
                  <a:pt x="1255086" y="3987294"/>
                </a:cubicBezTo>
                <a:cubicBezTo>
                  <a:pt x="1255086" y="3969486"/>
                  <a:pt x="1258056" y="3960587"/>
                  <a:pt x="1263985" y="3960587"/>
                </a:cubicBezTo>
                <a:cubicBezTo>
                  <a:pt x="1299591" y="3960587"/>
                  <a:pt x="1341135" y="3990254"/>
                  <a:pt x="1388599" y="4049596"/>
                </a:cubicBezTo>
                <a:cubicBezTo>
                  <a:pt x="1412335" y="4085202"/>
                  <a:pt x="1525073" y="4150465"/>
                  <a:pt x="1726828" y="4245412"/>
                </a:cubicBezTo>
                <a:cubicBezTo>
                  <a:pt x="1750565" y="4257282"/>
                  <a:pt x="1771332" y="4263211"/>
                  <a:pt x="1789131" y="4263211"/>
                </a:cubicBezTo>
                <a:lnTo>
                  <a:pt x="1869402" y="4245762"/>
                </a:lnTo>
                <a:lnTo>
                  <a:pt x="1866895" y="4244078"/>
                </a:lnTo>
                <a:cubicBezTo>
                  <a:pt x="1860490" y="4232791"/>
                  <a:pt x="1860794" y="4220185"/>
                  <a:pt x="1867815" y="4206262"/>
                </a:cubicBezTo>
                <a:cubicBezTo>
                  <a:pt x="1873202" y="4198229"/>
                  <a:pt x="1881921" y="4198258"/>
                  <a:pt x="1893964" y="4206338"/>
                </a:cubicBezTo>
                <a:lnTo>
                  <a:pt x="1905005" y="4231303"/>
                </a:lnTo>
                <a:lnTo>
                  <a:pt x="1984948" y="4174202"/>
                </a:lnTo>
                <a:cubicBezTo>
                  <a:pt x="2020544" y="4138605"/>
                  <a:pt x="2044281" y="4120799"/>
                  <a:pt x="2056150" y="4120799"/>
                </a:cubicBezTo>
                <a:cubicBezTo>
                  <a:pt x="2073949" y="4120799"/>
                  <a:pt x="2088786" y="4114868"/>
                  <a:pt x="2100654" y="4103000"/>
                </a:cubicBezTo>
                <a:cubicBezTo>
                  <a:pt x="2112523" y="4091131"/>
                  <a:pt x="2100654" y="4076293"/>
                  <a:pt x="2065049" y="4058495"/>
                </a:cubicBezTo>
                <a:cubicBezTo>
                  <a:pt x="2035381" y="4046627"/>
                  <a:pt x="2001261" y="4019930"/>
                  <a:pt x="1962695" y="3978385"/>
                </a:cubicBezTo>
                <a:cubicBezTo>
                  <a:pt x="1924120" y="3936850"/>
                  <a:pt x="1904837" y="3907184"/>
                  <a:pt x="1904837" y="3889386"/>
                </a:cubicBezTo>
                <a:cubicBezTo>
                  <a:pt x="1904837" y="3871578"/>
                  <a:pt x="1913736" y="3856750"/>
                  <a:pt x="1931544" y="3844880"/>
                </a:cubicBezTo>
                <a:cubicBezTo>
                  <a:pt x="1961210" y="3821143"/>
                  <a:pt x="2032413" y="3847850"/>
                  <a:pt x="2145159" y="3924982"/>
                </a:cubicBezTo>
                <a:cubicBezTo>
                  <a:pt x="2192624" y="3960587"/>
                  <a:pt x="2222299" y="3972456"/>
                  <a:pt x="2234168" y="3960587"/>
                </a:cubicBezTo>
                <a:cubicBezTo>
                  <a:pt x="2246028" y="3954658"/>
                  <a:pt x="2250480" y="3939820"/>
                  <a:pt x="2247512" y="3916083"/>
                </a:cubicBezTo>
                <a:cubicBezTo>
                  <a:pt x="2244551" y="3892346"/>
                  <a:pt x="2234168" y="3877516"/>
                  <a:pt x="2216360" y="3871578"/>
                </a:cubicBezTo>
                <a:cubicBezTo>
                  <a:pt x="2174825" y="3859710"/>
                  <a:pt x="2165926" y="3824113"/>
                  <a:pt x="2189663" y="3764770"/>
                </a:cubicBezTo>
                <a:lnTo>
                  <a:pt x="2207461" y="3746972"/>
                </a:lnTo>
                <a:cubicBezTo>
                  <a:pt x="2231198" y="3746972"/>
                  <a:pt x="2266804" y="3776640"/>
                  <a:pt x="2314268" y="3835981"/>
                </a:cubicBezTo>
                <a:cubicBezTo>
                  <a:pt x="2361742" y="3895315"/>
                  <a:pt x="2388440" y="3933889"/>
                  <a:pt x="2394378" y="3951688"/>
                </a:cubicBezTo>
                <a:cubicBezTo>
                  <a:pt x="2418115" y="4028829"/>
                  <a:pt x="2459651" y="4055527"/>
                  <a:pt x="2518984" y="4031790"/>
                </a:cubicBezTo>
                <a:cubicBezTo>
                  <a:pt x="2572387" y="4002122"/>
                  <a:pt x="2599094" y="3927951"/>
                  <a:pt x="2599094" y="3809276"/>
                </a:cubicBezTo>
                <a:cubicBezTo>
                  <a:pt x="2599094" y="3732135"/>
                  <a:pt x="2616892" y="3669832"/>
                  <a:pt x="2652497" y="3622359"/>
                </a:cubicBezTo>
                <a:cubicBezTo>
                  <a:pt x="2664366" y="3604560"/>
                  <a:pt x="2694032" y="3573409"/>
                  <a:pt x="2741506" y="3528905"/>
                </a:cubicBezTo>
                <a:lnTo>
                  <a:pt x="2769544" y="3500383"/>
                </a:lnTo>
                <a:lnTo>
                  <a:pt x="2765721" y="3496560"/>
                </a:lnTo>
                <a:cubicBezTo>
                  <a:pt x="2748421" y="3461959"/>
                  <a:pt x="2757071" y="3425200"/>
                  <a:pt x="2791671" y="3386278"/>
                </a:cubicBezTo>
                <a:cubicBezTo>
                  <a:pt x="2834915" y="3338706"/>
                  <a:pt x="2815457" y="3314920"/>
                  <a:pt x="2733285" y="3314920"/>
                </a:cubicBezTo>
                <a:lnTo>
                  <a:pt x="2687875" y="3308435"/>
                </a:lnTo>
                <a:cubicBezTo>
                  <a:pt x="2687875" y="3299784"/>
                  <a:pt x="2726799" y="3295456"/>
                  <a:pt x="2804642" y="3295456"/>
                </a:cubicBezTo>
                <a:cubicBezTo>
                  <a:pt x="2830594" y="3295456"/>
                  <a:pt x="2845729" y="3297620"/>
                  <a:pt x="2850052" y="3301948"/>
                </a:cubicBezTo>
                <a:lnTo>
                  <a:pt x="2895398" y="3320838"/>
                </a:lnTo>
                <a:lnTo>
                  <a:pt x="2901718" y="3293037"/>
                </a:lnTo>
                <a:cubicBezTo>
                  <a:pt x="2901718" y="3275229"/>
                  <a:pt x="2894303" y="3245563"/>
                  <a:pt x="2879465" y="3204028"/>
                </a:cubicBezTo>
                <a:cubicBezTo>
                  <a:pt x="2864627" y="3162493"/>
                  <a:pt x="2857214" y="3129857"/>
                  <a:pt x="2857214" y="3106120"/>
                </a:cubicBezTo>
                <a:lnTo>
                  <a:pt x="2858964" y="3097368"/>
                </a:lnTo>
                <a:lnTo>
                  <a:pt x="2847486" y="3049896"/>
                </a:lnTo>
                <a:cubicBezTo>
                  <a:pt x="2847486" y="3026307"/>
                  <a:pt x="2849847" y="3009800"/>
                  <a:pt x="2854560" y="3000367"/>
                </a:cubicBezTo>
                <a:cubicBezTo>
                  <a:pt x="2886396" y="2904860"/>
                  <a:pt x="2946092" y="2845169"/>
                  <a:pt x="3033642" y="2821293"/>
                </a:cubicBezTo>
                <a:lnTo>
                  <a:pt x="3092649" y="2814019"/>
                </a:lnTo>
                <a:lnTo>
                  <a:pt x="3099810" y="2789464"/>
                </a:lnTo>
                <a:cubicBezTo>
                  <a:pt x="3114947" y="2759192"/>
                  <a:pt x="3133323" y="2744049"/>
                  <a:pt x="3154951" y="2744049"/>
                </a:cubicBezTo>
                <a:cubicBezTo>
                  <a:pt x="3176572" y="2744049"/>
                  <a:pt x="3191709" y="2733242"/>
                  <a:pt x="3200360" y="2711620"/>
                </a:cubicBezTo>
                <a:cubicBezTo>
                  <a:pt x="3226310" y="2651076"/>
                  <a:pt x="3239282" y="2594846"/>
                  <a:pt x="3239282" y="2542951"/>
                </a:cubicBezTo>
                <a:cubicBezTo>
                  <a:pt x="3239282" y="2529981"/>
                  <a:pt x="3241446" y="2521330"/>
                  <a:pt x="3245768" y="2517008"/>
                </a:cubicBezTo>
                <a:cubicBezTo>
                  <a:pt x="3254417" y="2517008"/>
                  <a:pt x="3260905" y="2523493"/>
                  <a:pt x="3265232" y="2536466"/>
                </a:cubicBezTo>
                <a:cubicBezTo>
                  <a:pt x="3269554" y="2540787"/>
                  <a:pt x="3271718" y="2545115"/>
                  <a:pt x="3271718" y="2549437"/>
                </a:cubicBezTo>
                <a:cubicBezTo>
                  <a:pt x="3276039" y="2566737"/>
                  <a:pt x="3293339" y="2575388"/>
                  <a:pt x="3323612" y="2575388"/>
                </a:cubicBezTo>
                <a:cubicBezTo>
                  <a:pt x="3353884" y="2575388"/>
                  <a:pt x="3369020" y="2566737"/>
                  <a:pt x="3369020" y="2549437"/>
                </a:cubicBezTo>
                <a:cubicBezTo>
                  <a:pt x="3369020" y="2536466"/>
                  <a:pt x="3360378" y="2519166"/>
                  <a:pt x="3343077" y="2497543"/>
                </a:cubicBezTo>
                <a:cubicBezTo>
                  <a:pt x="3325777" y="2475922"/>
                  <a:pt x="3309559" y="2458621"/>
                  <a:pt x="3294422" y="2445642"/>
                </a:cubicBezTo>
                <a:cubicBezTo>
                  <a:pt x="3279286" y="2432671"/>
                  <a:pt x="3269554" y="2426184"/>
                  <a:pt x="3265232" y="2426184"/>
                </a:cubicBezTo>
                <a:cubicBezTo>
                  <a:pt x="3252253" y="2426184"/>
                  <a:pt x="3263068" y="2408884"/>
                  <a:pt x="3297663" y="2374291"/>
                </a:cubicBezTo>
                <a:cubicBezTo>
                  <a:pt x="3271718" y="2335362"/>
                  <a:pt x="3258740" y="2298604"/>
                  <a:pt x="3258740" y="2264009"/>
                </a:cubicBezTo>
                <a:cubicBezTo>
                  <a:pt x="3263068" y="2203458"/>
                  <a:pt x="3239282" y="2140750"/>
                  <a:pt x="3187381" y="2075877"/>
                </a:cubicBezTo>
                <a:cubicBezTo>
                  <a:pt x="3170087" y="2049933"/>
                  <a:pt x="3161437" y="2036960"/>
                  <a:pt x="3161437" y="2036960"/>
                </a:cubicBezTo>
                <a:cubicBezTo>
                  <a:pt x="3161437" y="2023983"/>
                  <a:pt x="3150622" y="2000197"/>
                  <a:pt x="3129000" y="1965596"/>
                </a:cubicBezTo>
                <a:cubicBezTo>
                  <a:pt x="3107379" y="1931002"/>
                  <a:pt x="3094400" y="1909380"/>
                  <a:pt x="3090078" y="1900729"/>
                </a:cubicBezTo>
                <a:cubicBezTo>
                  <a:pt x="3068456" y="1835857"/>
                  <a:pt x="3031692" y="1775312"/>
                  <a:pt x="2979796" y="1719090"/>
                </a:cubicBezTo>
                <a:cubicBezTo>
                  <a:pt x="2953847" y="1693140"/>
                  <a:pt x="2943038" y="1673681"/>
                  <a:pt x="2947361" y="1660703"/>
                </a:cubicBezTo>
                <a:cubicBezTo>
                  <a:pt x="2960332" y="1643402"/>
                  <a:pt x="2973311" y="1652059"/>
                  <a:pt x="2986284" y="1686653"/>
                </a:cubicBezTo>
                <a:cubicBezTo>
                  <a:pt x="2986284" y="1712604"/>
                  <a:pt x="3020884" y="1762334"/>
                  <a:pt x="3090078" y="1835857"/>
                </a:cubicBezTo>
                <a:cubicBezTo>
                  <a:pt x="3159274" y="1909380"/>
                  <a:pt x="3198196" y="1954788"/>
                  <a:pt x="3206845" y="1972088"/>
                </a:cubicBezTo>
                <a:cubicBezTo>
                  <a:pt x="3258740" y="2075877"/>
                  <a:pt x="3349563" y="2134263"/>
                  <a:pt x="3479302" y="2147242"/>
                </a:cubicBezTo>
                <a:cubicBezTo>
                  <a:pt x="3498763" y="2149403"/>
                  <a:pt x="3514711" y="2149942"/>
                  <a:pt x="3527146" y="2148861"/>
                </a:cubicBezTo>
                <a:lnTo>
                  <a:pt x="3541619" y="2144474"/>
                </a:lnTo>
                <a:lnTo>
                  <a:pt x="3549242" y="2122596"/>
                </a:lnTo>
                <a:lnTo>
                  <a:pt x="3573414" y="2076773"/>
                </a:lnTo>
                <a:lnTo>
                  <a:pt x="3576612" y="2056419"/>
                </a:lnTo>
                <a:cubicBezTo>
                  <a:pt x="3580940" y="2004525"/>
                  <a:pt x="3576612" y="1972088"/>
                  <a:pt x="3563639" y="1959109"/>
                </a:cubicBezTo>
                <a:cubicBezTo>
                  <a:pt x="3542017" y="1928838"/>
                  <a:pt x="3542017" y="1902893"/>
                  <a:pt x="3563639" y="1881265"/>
                </a:cubicBezTo>
                <a:cubicBezTo>
                  <a:pt x="3567961" y="1876943"/>
                  <a:pt x="3575529" y="1878026"/>
                  <a:pt x="3586344" y="1884511"/>
                </a:cubicBezTo>
                <a:cubicBezTo>
                  <a:pt x="3597157" y="1890997"/>
                  <a:pt x="3607965" y="1901805"/>
                  <a:pt x="3618781" y="1916948"/>
                </a:cubicBezTo>
                <a:cubicBezTo>
                  <a:pt x="3629587" y="1932085"/>
                  <a:pt x="3634998" y="1946138"/>
                  <a:pt x="3634998" y="1959109"/>
                </a:cubicBezTo>
                <a:lnTo>
                  <a:pt x="3636970" y="1966207"/>
                </a:lnTo>
                <a:lnTo>
                  <a:pt x="3702772" y="1868929"/>
                </a:lnTo>
                <a:lnTo>
                  <a:pt x="3718192" y="1846657"/>
                </a:lnTo>
                <a:lnTo>
                  <a:pt x="3707976" y="1830991"/>
                </a:lnTo>
                <a:cubicBezTo>
                  <a:pt x="3700410" y="1814772"/>
                  <a:pt x="3702031" y="1803420"/>
                  <a:pt x="3712843" y="1796934"/>
                </a:cubicBezTo>
                <a:cubicBezTo>
                  <a:pt x="3717165" y="1796934"/>
                  <a:pt x="3723650" y="1802339"/>
                  <a:pt x="3732301" y="1813152"/>
                </a:cubicBezTo>
                <a:lnTo>
                  <a:pt x="3736579" y="1820102"/>
                </a:lnTo>
                <a:lnTo>
                  <a:pt x="3742832" y="1811072"/>
                </a:lnTo>
                <a:cubicBezTo>
                  <a:pt x="3751733" y="1796237"/>
                  <a:pt x="3756185" y="1785854"/>
                  <a:pt x="3756185" y="1779920"/>
                </a:cubicBezTo>
                <a:cubicBezTo>
                  <a:pt x="3756185" y="1776955"/>
                  <a:pt x="3762119" y="1764345"/>
                  <a:pt x="3773986" y="1742093"/>
                </a:cubicBezTo>
                <a:lnTo>
                  <a:pt x="3791331" y="1710437"/>
                </a:lnTo>
                <a:lnTo>
                  <a:pt x="3790687" y="1706110"/>
                </a:lnTo>
                <a:lnTo>
                  <a:pt x="3790687" y="1699625"/>
                </a:lnTo>
                <a:lnTo>
                  <a:pt x="3794931" y="1703867"/>
                </a:lnTo>
                <a:lnTo>
                  <a:pt x="3796237" y="1701483"/>
                </a:lnTo>
                <a:cubicBezTo>
                  <a:pt x="3805138" y="1685535"/>
                  <a:pt x="3815520" y="1667176"/>
                  <a:pt x="3827388" y="1646406"/>
                </a:cubicBezTo>
                <a:cubicBezTo>
                  <a:pt x="3862986" y="1593004"/>
                  <a:pt x="3891914" y="1561296"/>
                  <a:pt x="3914167" y="1551286"/>
                </a:cubicBezTo>
                <a:lnTo>
                  <a:pt x="3933628" y="1548586"/>
                </a:lnTo>
                <a:lnTo>
                  <a:pt x="3910694" y="1505013"/>
                </a:lnTo>
                <a:cubicBezTo>
                  <a:pt x="3895565" y="1483391"/>
                  <a:pt x="3885833" y="1466091"/>
                  <a:pt x="3881503" y="1453120"/>
                </a:cubicBezTo>
                <a:cubicBezTo>
                  <a:pt x="3868532" y="1418519"/>
                  <a:pt x="3851232" y="1390410"/>
                  <a:pt x="3829610" y="1368781"/>
                </a:cubicBezTo>
                <a:cubicBezTo>
                  <a:pt x="3812309" y="1351487"/>
                  <a:pt x="3803658" y="1338510"/>
                  <a:pt x="3803658" y="1329859"/>
                </a:cubicBezTo>
                <a:cubicBezTo>
                  <a:pt x="3803658" y="1316887"/>
                  <a:pt x="3808529" y="1312024"/>
                  <a:pt x="3818255" y="1315265"/>
                </a:cubicBezTo>
                <a:close/>
                <a:moveTo>
                  <a:pt x="3008987" y="1230933"/>
                </a:moveTo>
                <a:cubicBezTo>
                  <a:pt x="3008987" y="1227694"/>
                  <a:pt x="3012233" y="1228228"/>
                  <a:pt x="3018719" y="1232556"/>
                </a:cubicBezTo>
                <a:lnTo>
                  <a:pt x="3051156" y="1264993"/>
                </a:lnTo>
                <a:cubicBezTo>
                  <a:pt x="3064128" y="1286615"/>
                  <a:pt x="3064128" y="1293101"/>
                  <a:pt x="3051156" y="1284451"/>
                </a:cubicBezTo>
                <a:lnTo>
                  <a:pt x="3018719" y="1252014"/>
                </a:lnTo>
                <a:cubicBezTo>
                  <a:pt x="3012233" y="1241207"/>
                  <a:pt x="3008987" y="1234180"/>
                  <a:pt x="3008987" y="1230933"/>
                </a:cubicBezTo>
                <a:close/>
                <a:moveTo>
                  <a:pt x="3524716" y="921171"/>
                </a:moveTo>
                <a:cubicBezTo>
                  <a:pt x="3537689" y="934150"/>
                  <a:pt x="3547421" y="950367"/>
                  <a:pt x="3553907" y="969826"/>
                </a:cubicBezTo>
                <a:cubicBezTo>
                  <a:pt x="3560394" y="989290"/>
                  <a:pt x="3567961" y="1015235"/>
                  <a:pt x="3576612" y="1047670"/>
                </a:cubicBezTo>
                <a:cubicBezTo>
                  <a:pt x="3585261" y="1080107"/>
                  <a:pt x="3593912" y="1109304"/>
                  <a:pt x="3602561" y="1135247"/>
                </a:cubicBezTo>
                <a:lnTo>
                  <a:pt x="3641483" y="1277964"/>
                </a:lnTo>
                <a:cubicBezTo>
                  <a:pt x="3637156" y="1273643"/>
                  <a:pt x="3632834" y="1264993"/>
                  <a:pt x="3628505" y="1252014"/>
                </a:cubicBezTo>
                <a:cubicBezTo>
                  <a:pt x="3624185" y="1243365"/>
                  <a:pt x="3613370" y="1216339"/>
                  <a:pt x="3596069" y="1170931"/>
                </a:cubicBezTo>
                <a:cubicBezTo>
                  <a:pt x="3578775" y="1125515"/>
                  <a:pt x="3562557" y="1077949"/>
                  <a:pt x="3547421" y="1028212"/>
                </a:cubicBezTo>
                <a:cubicBezTo>
                  <a:pt x="3532285" y="978477"/>
                  <a:pt x="3522553" y="949286"/>
                  <a:pt x="3518224" y="940635"/>
                </a:cubicBezTo>
                <a:cubicBezTo>
                  <a:pt x="3518224" y="931986"/>
                  <a:pt x="3520389" y="925499"/>
                  <a:pt x="3524716" y="921171"/>
                </a:cubicBezTo>
                <a:close/>
                <a:moveTo>
                  <a:pt x="5427281" y="814193"/>
                </a:moveTo>
                <a:cubicBezTo>
                  <a:pt x="5446569" y="814193"/>
                  <a:pt x="5456212" y="833477"/>
                  <a:pt x="5456212" y="872048"/>
                </a:cubicBezTo>
                <a:cubicBezTo>
                  <a:pt x="5456212" y="889855"/>
                  <a:pt x="5444343" y="916552"/>
                  <a:pt x="5420616" y="952158"/>
                </a:cubicBezTo>
                <a:cubicBezTo>
                  <a:pt x="5414676" y="964026"/>
                  <a:pt x="5398354" y="990723"/>
                  <a:pt x="5371657" y="1032259"/>
                </a:cubicBezTo>
                <a:cubicBezTo>
                  <a:pt x="5344950" y="1073804"/>
                  <a:pt x="5321213" y="1110884"/>
                  <a:pt x="5300446" y="1143520"/>
                </a:cubicBezTo>
                <a:cubicBezTo>
                  <a:pt x="5279678" y="1176156"/>
                  <a:pt x="5257426" y="1198409"/>
                  <a:pt x="5233689" y="1210277"/>
                </a:cubicBezTo>
                <a:cubicBezTo>
                  <a:pt x="5192153" y="1234014"/>
                  <a:pt x="5153588" y="1245883"/>
                  <a:pt x="5117992" y="1245883"/>
                </a:cubicBezTo>
                <a:cubicBezTo>
                  <a:pt x="5076448" y="1245883"/>
                  <a:pt x="5055680" y="1228075"/>
                  <a:pt x="5055680" y="1192479"/>
                </a:cubicBezTo>
                <a:cubicBezTo>
                  <a:pt x="5055680" y="1174672"/>
                  <a:pt x="5064579" y="1147975"/>
                  <a:pt x="5082378" y="1112369"/>
                </a:cubicBezTo>
                <a:cubicBezTo>
                  <a:pt x="5088316" y="1100501"/>
                  <a:pt x="5129851" y="1061934"/>
                  <a:pt x="5206991" y="996662"/>
                </a:cubicBezTo>
                <a:cubicBezTo>
                  <a:pt x="5242597" y="966987"/>
                  <a:pt x="5287101" y="925451"/>
                  <a:pt x="5340495" y="872048"/>
                </a:cubicBezTo>
                <a:cubicBezTo>
                  <a:pt x="5379066" y="833477"/>
                  <a:pt x="5407995" y="814193"/>
                  <a:pt x="5427281" y="814193"/>
                </a:cubicBezTo>
                <a:close/>
                <a:moveTo>
                  <a:pt x="3323612" y="0"/>
                </a:moveTo>
                <a:cubicBezTo>
                  <a:pt x="3327940" y="4327"/>
                  <a:pt x="3330098" y="10815"/>
                  <a:pt x="3330098" y="19464"/>
                </a:cubicBezTo>
                <a:cubicBezTo>
                  <a:pt x="3330098" y="28115"/>
                  <a:pt x="3323612" y="32437"/>
                  <a:pt x="3310640" y="32437"/>
                </a:cubicBezTo>
                <a:lnTo>
                  <a:pt x="3297663" y="19464"/>
                </a:lnTo>
                <a:cubicBezTo>
                  <a:pt x="3301990" y="6492"/>
                  <a:pt x="3310640" y="0"/>
                  <a:pt x="3323612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15243940"/>
      </p:ext>
    </p:extLst>
  </p:cSld>
  <p:clrMapOvr>
    <a:masterClrMapping/>
  </p:clrMapOvr>
</p:sldLayout>
</file>

<file path=ppt/slideLayouts/slideLayout2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89352" y="1045839"/>
            <a:ext cx="17857728" cy="5187323"/>
          </a:xfrm>
          <a:custGeom>
            <a:avLst/>
            <a:gdLst>
              <a:gd name="connsiteX0" fmla="*/ 12052086 w 17857728"/>
              <a:gd name="connsiteY0" fmla="*/ 5098858 h 5187323"/>
              <a:gd name="connsiteX1" fmla="*/ 12082763 w 17857728"/>
              <a:gd name="connsiteY1" fmla="*/ 5101016 h 5187323"/>
              <a:gd name="connsiteX2" fmla="*/ 12092661 w 17857728"/>
              <a:gd name="connsiteY2" fmla="*/ 5112737 h 5187323"/>
              <a:gd name="connsiteX3" fmla="*/ 11898351 w 17857728"/>
              <a:gd name="connsiteY3" fmla="*/ 5069007 h 5187323"/>
              <a:gd name="connsiteX4" fmla="*/ 11896826 w 17857728"/>
              <a:gd name="connsiteY4" fmla="*/ 5073411 h 5187323"/>
              <a:gd name="connsiteX5" fmla="*/ 11880631 w 17857728"/>
              <a:gd name="connsiteY5" fmla="*/ 5069767 h 5187323"/>
              <a:gd name="connsiteX6" fmla="*/ 11898351 w 17857728"/>
              <a:gd name="connsiteY6" fmla="*/ 5069007 h 5187323"/>
              <a:gd name="connsiteX7" fmla="*/ 11846541 w 17857728"/>
              <a:gd name="connsiteY7" fmla="*/ 5057346 h 5187323"/>
              <a:gd name="connsiteX8" fmla="*/ 11856427 w 17857728"/>
              <a:gd name="connsiteY8" fmla="*/ 5069066 h 5187323"/>
              <a:gd name="connsiteX9" fmla="*/ 11832229 w 17857728"/>
              <a:gd name="connsiteY9" fmla="*/ 5068373 h 5187323"/>
              <a:gd name="connsiteX10" fmla="*/ 11817568 w 17857728"/>
              <a:gd name="connsiteY10" fmla="*/ 5060323 h 5187323"/>
              <a:gd name="connsiteX11" fmla="*/ 11846541 w 17857728"/>
              <a:gd name="connsiteY11" fmla="*/ 5057346 h 5187323"/>
              <a:gd name="connsiteX12" fmla="*/ 12714404 w 17857728"/>
              <a:gd name="connsiteY12" fmla="*/ 5054429 h 5187323"/>
              <a:gd name="connsiteX13" fmla="*/ 12739883 w 17857728"/>
              <a:gd name="connsiteY13" fmla="*/ 5058976 h 5187323"/>
              <a:gd name="connsiteX14" fmla="*/ 12761023 w 17857728"/>
              <a:gd name="connsiteY14" fmla="*/ 5068479 h 5187323"/>
              <a:gd name="connsiteX15" fmla="*/ 12719103 w 17857728"/>
              <a:gd name="connsiteY15" fmla="*/ 5068542 h 5187323"/>
              <a:gd name="connsiteX16" fmla="*/ 12702733 w 17857728"/>
              <a:gd name="connsiteY16" fmla="*/ 5055363 h 5187323"/>
              <a:gd name="connsiteX17" fmla="*/ 12714404 w 17857728"/>
              <a:gd name="connsiteY17" fmla="*/ 5054429 h 5187323"/>
              <a:gd name="connsiteX18" fmla="*/ 12733062 w 17857728"/>
              <a:gd name="connsiteY18" fmla="*/ 5038449 h 5187323"/>
              <a:gd name="connsiteX19" fmla="*/ 12846232 w 17857728"/>
              <a:gd name="connsiteY19" fmla="*/ 5054419 h 5187323"/>
              <a:gd name="connsiteX20" fmla="*/ 12873841 w 17857728"/>
              <a:gd name="connsiteY20" fmla="*/ 5065384 h 5187323"/>
              <a:gd name="connsiteX21" fmla="*/ 12793060 w 17857728"/>
              <a:gd name="connsiteY21" fmla="*/ 5056699 h 5187323"/>
              <a:gd name="connsiteX22" fmla="*/ 12616476 w 17857728"/>
              <a:gd name="connsiteY22" fmla="*/ 5012212 h 5187323"/>
              <a:gd name="connsiteX23" fmla="*/ 12653630 w 17857728"/>
              <a:gd name="connsiteY23" fmla="*/ 5015826 h 5187323"/>
              <a:gd name="connsiteX24" fmla="*/ 12687721 w 17857728"/>
              <a:gd name="connsiteY24" fmla="*/ 5028246 h 5187323"/>
              <a:gd name="connsiteX25" fmla="*/ 12652274 w 17857728"/>
              <a:gd name="connsiteY25" fmla="*/ 5029762 h 5187323"/>
              <a:gd name="connsiteX26" fmla="*/ 12729299 w 17857728"/>
              <a:gd name="connsiteY26" fmla="*/ 5009116 h 5187323"/>
              <a:gd name="connsiteX27" fmla="*/ 12735773 w 17857728"/>
              <a:gd name="connsiteY27" fmla="*/ 5010572 h 5187323"/>
              <a:gd name="connsiteX28" fmla="*/ 12742245 w 17857728"/>
              <a:gd name="connsiteY28" fmla="*/ 5012029 h 5187323"/>
              <a:gd name="connsiteX29" fmla="*/ 12731005 w 17857728"/>
              <a:gd name="connsiteY29" fmla="*/ 5014246 h 5187323"/>
              <a:gd name="connsiteX30" fmla="*/ 12729299 w 17857728"/>
              <a:gd name="connsiteY30" fmla="*/ 5009116 h 5187323"/>
              <a:gd name="connsiteX31" fmla="*/ 11995462 w 17857728"/>
              <a:gd name="connsiteY31" fmla="*/ 5000648 h 5187323"/>
              <a:gd name="connsiteX32" fmla="*/ 12089544 w 17857728"/>
              <a:gd name="connsiteY32" fmla="*/ 5031322 h 5187323"/>
              <a:gd name="connsiteX33" fmla="*/ 12204422 w 17857728"/>
              <a:gd name="connsiteY33" fmla="*/ 5052422 h 5187323"/>
              <a:gd name="connsiteX34" fmla="*/ 12090898 w 17857728"/>
              <a:gd name="connsiteY34" fmla="*/ 5017380 h 5187323"/>
              <a:gd name="connsiteX35" fmla="*/ 11995462 w 17857728"/>
              <a:gd name="connsiteY35" fmla="*/ 5000648 h 5187323"/>
              <a:gd name="connsiteX36" fmla="*/ 12690087 w 17857728"/>
              <a:gd name="connsiteY36" fmla="*/ 4981298 h 5187323"/>
              <a:gd name="connsiteX37" fmla="*/ 12693498 w 17857728"/>
              <a:gd name="connsiteY37" fmla="*/ 4991558 h 5187323"/>
              <a:gd name="connsiteX38" fmla="*/ 12677480 w 17857728"/>
              <a:gd name="connsiteY38" fmla="*/ 4997453 h 5187323"/>
              <a:gd name="connsiteX39" fmla="*/ 12690087 w 17857728"/>
              <a:gd name="connsiteY39" fmla="*/ 4981298 h 5187323"/>
              <a:gd name="connsiteX40" fmla="*/ 12791653 w 17857728"/>
              <a:gd name="connsiteY40" fmla="*/ 4980416 h 5187323"/>
              <a:gd name="connsiteX41" fmla="*/ 12793358 w 17857728"/>
              <a:gd name="connsiteY41" fmla="*/ 4985546 h 5187323"/>
              <a:gd name="connsiteX42" fmla="*/ 12782114 w 17857728"/>
              <a:gd name="connsiteY42" fmla="*/ 4987762 h 5187323"/>
              <a:gd name="connsiteX43" fmla="*/ 12780412 w 17857728"/>
              <a:gd name="connsiteY43" fmla="*/ 4982631 h 5187323"/>
              <a:gd name="connsiteX44" fmla="*/ 12791653 w 17857728"/>
              <a:gd name="connsiteY44" fmla="*/ 4980416 h 5187323"/>
              <a:gd name="connsiteX45" fmla="*/ 12499034 w 17857728"/>
              <a:gd name="connsiteY45" fmla="*/ 4960856 h 5187323"/>
              <a:gd name="connsiteX46" fmla="*/ 12488305 w 17857728"/>
              <a:gd name="connsiteY46" fmla="*/ 4969121 h 5187323"/>
              <a:gd name="connsiteX47" fmla="*/ 12504660 w 17857728"/>
              <a:gd name="connsiteY47" fmla="*/ 4982303 h 5187323"/>
              <a:gd name="connsiteX48" fmla="*/ 12525456 w 17857728"/>
              <a:gd name="connsiteY48" fmla="*/ 4972735 h 5187323"/>
              <a:gd name="connsiteX49" fmla="*/ 12515561 w 17857728"/>
              <a:gd name="connsiteY49" fmla="*/ 4961016 h 5187323"/>
              <a:gd name="connsiteX50" fmla="*/ 12499034 w 17857728"/>
              <a:gd name="connsiteY50" fmla="*/ 4960856 h 5187323"/>
              <a:gd name="connsiteX51" fmla="*/ 12197551 w 17857728"/>
              <a:gd name="connsiteY51" fmla="*/ 4941673 h 5187323"/>
              <a:gd name="connsiteX52" fmla="*/ 12281740 w 17857728"/>
              <a:gd name="connsiteY52" fmla="*/ 4960622 h 5187323"/>
              <a:gd name="connsiteX53" fmla="*/ 12403096 w 17857728"/>
              <a:gd name="connsiteY53" fmla="*/ 4983184 h 5187323"/>
              <a:gd name="connsiteX54" fmla="*/ 12361677 w 17857728"/>
              <a:gd name="connsiteY54" fmla="*/ 4966736 h 5187323"/>
              <a:gd name="connsiteX55" fmla="*/ 12234702 w 17857728"/>
              <a:gd name="connsiteY55" fmla="*/ 4945289 h 5187323"/>
              <a:gd name="connsiteX56" fmla="*/ 12197551 w 17857728"/>
              <a:gd name="connsiteY56" fmla="*/ 4941673 h 5187323"/>
              <a:gd name="connsiteX57" fmla="*/ 11918395 w 17857728"/>
              <a:gd name="connsiteY57" fmla="*/ 4931078 h 5187323"/>
              <a:gd name="connsiteX58" fmla="*/ 11902383 w 17857728"/>
              <a:gd name="connsiteY58" fmla="*/ 4936969 h 5187323"/>
              <a:gd name="connsiteX59" fmla="*/ 11901018 w 17857728"/>
              <a:gd name="connsiteY59" fmla="*/ 4950908 h 5187323"/>
              <a:gd name="connsiteX60" fmla="*/ 11919419 w 17857728"/>
              <a:gd name="connsiteY60" fmla="*/ 4943181 h 5187323"/>
              <a:gd name="connsiteX61" fmla="*/ 11918395 w 17857728"/>
              <a:gd name="connsiteY61" fmla="*/ 4931078 h 5187323"/>
              <a:gd name="connsiteX62" fmla="*/ 12634500 w 17857728"/>
              <a:gd name="connsiteY62" fmla="*/ 4917745 h 5187323"/>
              <a:gd name="connsiteX63" fmla="*/ 12629389 w 17857728"/>
              <a:gd name="connsiteY63" fmla="*/ 4924906 h 5187323"/>
              <a:gd name="connsiteX64" fmla="*/ 12589518 w 17857728"/>
              <a:gd name="connsiteY64" fmla="*/ 4949168 h 5187323"/>
              <a:gd name="connsiteX65" fmla="*/ 12590875 w 17857728"/>
              <a:gd name="connsiteY65" fmla="*/ 4935231 h 5187323"/>
              <a:gd name="connsiteX66" fmla="*/ 12611662 w 17857728"/>
              <a:gd name="connsiteY66" fmla="*/ 4925662 h 5187323"/>
              <a:gd name="connsiteX67" fmla="*/ 12634500 w 17857728"/>
              <a:gd name="connsiteY67" fmla="*/ 4917745 h 5187323"/>
              <a:gd name="connsiteX68" fmla="*/ 13204718 w 17857728"/>
              <a:gd name="connsiteY68" fmla="*/ 4907194 h 5187323"/>
              <a:gd name="connsiteX69" fmla="*/ 13211195 w 17857728"/>
              <a:gd name="connsiteY69" fmla="*/ 4908651 h 5187323"/>
              <a:gd name="connsiteX70" fmla="*/ 13206427 w 17857728"/>
              <a:gd name="connsiteY70" fmla="*/ 4912326 h 5187323"/>
              <a:gd name="connsiteX71" fmla="*/ 13204718 w 17857728"/>
              <a:gd name="connsiteY71" fmla="*/ 4907194 h 5187323"/>
              <a:gd name="connsiteX72" fmla="*/ 13174043 w 17857728"/>
              <a:gd name="connsiteY72" fmla="*/ 4905037 h 5187323"/>
              <a:gd name="connsiteX73" fmla="*/ 13169275 w 17857728"/>
              <a:gd name="connsiteY73" fmla="*/ 4908711 h 5187323"/>
              <a:gd name="connsiteX74" fmla="*/ 13164503 w 17857728"/>
              <a:gd name="connsiteY74" fmla="*/ 4912385 h 5187323"/>
              <a:gd name="connsiteX75" fmla="*/ 13162800 w 17857728"/>
              <a:gd name="connsiteY75" fmla="*/ 4907253 h 5187323"/>
              <a:gd name="connsiteX76" fmla="*/ 13174043 w 17857728"/>
              <a:gd name="connsiteY76" fmla="*/ 4905037 h 5187323"/>
              <a:gd name="connsiteX77" fmla="*/ 12970203 w 17857728"/>
              <a:gd name="connsiteY77" fmla="*/ 4868657 h 5187323"/>
              <a:gd name="connsiteX78" fmla="*/ 12973608 w 17857728"/>
              <a:gd name="connsiteY78" fmla="*/ 4878922 h 5187323"/>
              <a:gd name="connsiteX79" fmla="*/ 12955888 w 17857728"/>
              <a:gd name="connsiteY79" fmla="*/ 4879682 h 5187323"/>
              <a:gd name="connsiteX80" fmla="*/ 12947709 w 17857728"/>
              <a:gd name="connsiteY80" fmla="*/ 4873094 h 5187323"/>
              <a:gd name="connsiteX81" fmla="*/ 12970203 w 17857728"/>
              <a:gd name="connsiteY81" fmla="*/ 4868657 h 5187323"/>
              <a:gd name="connsiteX82" fmla="*/ 12937814 w 17857728"/>
              <a:gd name="connsiteY82" fmla="*/ 4861370 h 5187323"/>
              <a:gd name="connsiteX83" fmla="*/ 12945994 w 17857728"/>
              <a:gd name="connsiteY83" fmla="*/ 4867963 h 5187323"/>
              <a:gd name="connsiteX84" fmla="*/ 12917029 w 17857728"/>
              <a:gd name="connsiteY84" fmla="*/ 4870937 h 5187323"/>
              <a:gd name="connsiteX85" fmla="*/ 12915323 w 17857728"/>
              <a:gd name="connsiteY85" fmla="*/ 4865807 h 5187323"/>
              <a:gd name="connsiteX86" fmla="*/ 12937814 w 17857728"/>
              <a:gd name="connsiteY86" fmla="*/ 4861370 h 5187323"/>
              <a:gd name="connsiteX87" fmla="*/ 12844073 w 17857728"/>
              <a:gd name="connsiteY87" fmla="*/ 4849773 h 5187323"/>
              <a:gd name="connsiteX88" fmla="*/ 12842551 w 17857728"/>
              <a:gd name="connsiteY88" fmla="*/ 4854175 h 5187323"/>
              <a:gd name="connsiteX89" fmla="*/ 12826357 w 17857728"/>
              <a:gd name="connsiteY89" fmla="*/ 4850531 h 5187323"/>
              <a:gd name="connsiteX90" fmla="*/ 12844073 w 17857728"/>
              <a:gd name="connsiteY90" fmla="*/ 4849773 h 5187323"/>
              <a:gd name="connsiteX91" fmla="*/ 12785783 w 17857728"/>
              <a:gd name="connsiteY91" fmla="*/ 4836653 h 5187323"/>
              <a:gd name="connsiteX92" fmla="*/ 12805215 w 17857728"/>
              <a:gd name="connsiteY92" fmla="*/ 4841028 h 5187323"/>
              <a:gd name="connsiteX93" fmla="*/ 12806919 w 17857728"/>
              <a:gd name="connsiteY93" fmla="*/ 4846159 h 5187323"/>
              <a:gd name="connsiteX94" fmla="*/ 12781013 w 17857728"/>
              <a:gd name="connsiteY94" fmla="*/ 4840327 h 5187323"/>
              <a:gd name="connsiteX95" fmla="*/ 12785783 w 17857728"/>
              <a:gd name="connsiteY95" fmla="*/ 4836653 h 5187323"/>
              <a:gd name="connsiteX96" fmla="*/ 13027439 w 17857728"/>
              <a:gd name="connsiteY96" fmla="*/ 4824566 h 5187323"/>
              <a:gd name="connsiteX97" fmla="*/ 13058113 w 17857728"/>
              <a:gd name="connsiteY97" fmla="*/ 4826721 h 5187323"/>
              <a:gd name="connsiteX98" fmla="*/ 13079255 w 17857728"/>
              <a:gd name="connsiteY98" fmla="*/ 4836227 h 5187323"/>
              <a:gd name="connsiteX99" fmla="*/ 13024375 w 17857728"/>
              <a:gd name="connsiteY99" fmla="*/ 4833369 h 5187323"/>
              <a:gd name="connsiteX100" fmla="*/ 13000853 w 17857728"/>
              <a:gd name="connsiteY100" fmla="*/ 4825702 h 5187323"/>
              <a:gd name="connsiteX101" fmla="*/ 13027439 w 17857728"/>
              <a:gd name="connsiteY101" fmla="*/ 4824566 h 5187323"/>
              <a:gd name="connsiteX102" fmla="*/ 13086732 w 17857728"/>
              <a:gd name="connsiteY102" fmla="*/ 4804674 h 5187323"/>
              <a:gd name="connsiteX103" fmla="*/ 13085205 w 17857728"/>
              <a:gd name="connsiteY103" fmla="*/ 4809078 h 5187323"/>
              <a:gd name="connsiteX104" fmla="*/ 13069006 w 17857728"/>
              <a:gd name="connsiteY104" fmla="*/ 4805432 h 5187323"/>
              <a:gd name="connsiteX105" fmla="*/ 13086732 w 17857728"/>
              <a:gd name="connsiteY105" fmla="*/ 4804674 h 5187323"/>
              <a:gd name="connsiteX106" fmla="*/ 13021966 w 17857728"/>
              <a:gd name="connsiteY106" fmla="*/ 4790099 h 5187323"/>
              <a:gd name="connsiteX107" fmla="*/ 13031852 w 17857728"/>
              <a:gd name="connsiteY107" fmla="*/ 4801818 h 5187323"/>
              <a:gd name="connsiteX108" fmla="*/ 12989941 w 17857728"/>
              <a:gd name="connsiteY108" fmla="*/ 4801880 h 5187323"/>
              <a:gd name="connsiteX109" fmla="*/ 12980043 w 17857728"/>
              <a:gd name="connsiteY109" fmla="*/ 4790160 h 5187323"/>
              <a:gd name="connsiteX110" fmla="*/ 13021966 w 17857728"/>
              <a:gd name="connsiteY110" fmla="*/ 4790099 h 5187323"/>
              <a:gd name="connsiteX111" fmla="*/ 10951344 w 17857728"/>
              <a:gd name="connsiteY111" fmla="*/ 4779922 h 5187323"/>
              <a:gd name="connsiteX112" fmla="*/ 10974189 w 17857728"/>
              <a:gd name="connsiteY112" fmla="*/ 4794556 h 5187323"/>
              <a:gd name="connsiteX113" fmla="*/ 10998393 w 17857728"/>
              <a:gd name="connsiteY113" fmla="*/ 4795255 h 5187323"/>
              <a:gd name="connsiteX114" fmla="*/ 10975546 w 17857728"/>
              <a:gd name="connsiteY114" fmla="*/ 4780621 h 5187323"/>
              <a:gd name="connsiteX115" fmla="*/ 10951344 w 17857728"/>
              <a:gd name="connsiteY115" fmla="*/ 4779922 h 5187323"/>
              <a:gd name="connsiteX116" fmla="*/ 12847447 w 17857728"/>
              <a:gd name="connsiteY116" fmla="*/ 4769811 h 5187323"/>
              <a:gd name="connsiteX117" fmla="*/ 12826660 w 17857728"/>
              <a:gd name="connsiteY117" fmla="*/ 4779380 h 5187323"/>
              <a:gd name="connsiteX118" fmla="*/ 12849147 w 17857728"/>
              <a:gd name="connsiteY118" fmla="*/ 4774946 h 5187323"/>
              <a:gd name="connsiteX119" fmla="*/ 12847447 w 17857728"/>
              <a:gd name="connsiteY119" fmla="*/ 4769811 h 5187323"/>
              <a:gd name="connsiteX120" fmla="*/ 12358315 w 17857728"/>
              <a:gd name="connsiteY120" fmla="*/ 4740455 h 5187323"/>
              <a:gd name="connsiteX121" fmla="*/ 12318104 w 17857728"/>
              <a:gd name="connsiteY121" fmla="*/ 4745645 h 5187323"/>
              <a:gd name="connsiteX122" fmla="*/ 12402303 w 17857728"/>
              <a:gd name="connsiteY122" fmla="*/ 4764593 h 5187323"/>
              <a:gd name="connsiteX123" fmla="*/ 12404005 w 17857728"/>
              <a:gd name="connsiteY123" fmla="*/ 4769731 h 5187323"/>
              <a:gd name="connsiteX124" fmla="*/ 12372657 w 17857728"/>
              <a:gd name="connsiteY124" fmla="*/ 4774542 h 5187323"/>
              <a:gd name="connsiteX125" fmla="*/ 12391405 w 17857728"/>
              <a:gd name="connsiteY125" fmla="*/ 4785880 h 5187323"/>
              <a:gd name="connsiteX126" fmla="*/ 12414922 w 17857728"/>
              <a:gd name="connsiteY126" fmla="*/ 4793553 h 5187323"/>
              <a:gd name="connsiteX127" fmla="*/ 12438446 w 17857728"/>
              <a:gd name="connsiteY127" fmla="*/ 4801222 h 5187323"/>
              <a:gd name="connsiteX128" fmla="*/ 12480374 w 17857728"/>
              <a:gd name="connsiteY128" fmla="*/ 4801157 h 5187323"/>
              <a:gd name="connsiteX129" fmla="*/ 12451052 w 17857728"/>
              <a:gd name="connsiteY129" fmla="*/ 4785066 h 5187323"/>
              <a:gd name="connsiteX130" fmla="*/ 12457183 w 17857728"/>
              <a:gd name="connsiteY130" fmla="*/ 4767451 h 5187323"/>
              <a:gd name="connsiteX131" fmla="*/ 12479672 w 17857728"/>
              <a:gd name="connsiteY131" fmla="*/ 4763018 h 5187323"/>
              <a:gd name="connsiteX132" fmla="*/ 12461773 w 17857728"/>
              <a:gd name="connsiteY132" fmla="*/ 4754239 h 5187323"/>
              <a:gd name="connsiteX133" fmla="*/ 12407578 w 17857728"/>
              <a:gd name="connsiteY133" fmla="*/ 4744415 h 5187323"/>
              <a:gd name="connsiteX134" fmla="*/ 12358315 w 17857728"/>
              <a:gd name="connsiteY134" fmla="*/ 4740455 h 5187323"/>
              <a:gd name="connsiteX135" fmla="*/ 12780620 w 17857728"/>
              <a:gd name="connsiteY135" fmla="*/ 4731033 h 5187323"/>
              <a:gd name="connsiteX136" fmla="*/ 12735633 w 17857728"/>
              <a:gd name="connsiteY136" fmla="*/ 4739903 h 5187323"/>
              <a:gd name="connsiteX137" fmla="*/ 12747228 w 17857728"/>
              <a:gd name="connsiteY137" fmla="*/ 4756757 h 5187323"/>
              <a:gd name="connsiteX138" fmla="*/ 12761893 w 17857728"/>
              <a:gd name="connsiteY138" fmla="*/ 4764804 h 5187323"/>
              <a:gd name="connsiteX139" fmla="*/ 12795631 w 17857728"/>
              <a:gd name="connsiteY139" fmla="*/ 4758150 h 5187323"/>
              <a:gd name="connsiteX140" fmla="*/ 12780620 w 17857728"/>
              <a:gd name="connsiteY140" fmla="*/ 4731033 h 5187323"/>
              <a:gd name="connsiteX141" fmla="*/ 13181777 w 17857728"/>
              <a:gd name="connsiteY141" fmla="*/ 4712112 h 5187323"/>
              <a:gd name="connsiteX142" fmla="*/ 13205979 w 17857728"/>
              <a:gd name="connsiteY142" fmla="*/ 4712812 h 5187323"/>
              <a:gd name="connsiteX143" fmla="*/ 13214161 w 17857728"/>
              <a:gd name="connsiteY143" fmla="*/ 4719400 h 5187323"/>
              <a:gd name="connsiteX144" fmla="*/ 15277106 w 17857728"/>
              <a:gd name="connsiteY144" fmla="*/ 4615551 h 5187323"/>
              <a:gd name="connsiteX145" fmla="*/ 15282500 w 17857728"/>
              <a:gd name="connsiteY145" fmla="*/ 4627609 h 5187323"/>
              <a:gd name="connsiteX146" fmla="*/ 15244157 w 17857728"/>
              <a:gd name="connsiteY146" fmla="*/ 4626317 h 5187323"/>
              <a:gd name="connsiteX147" fmla="*/ 15277106 w 17857728"/>
              <a:gd name="connsiteY147" fmla="*/ 4615551 h 5187323"/>
              <a:gd name="connsiteX148" fmla="*/ 15154444 w 17857728"/>
              <a:gd name="connsiteY148" fmla="*/ 4611419 h 5187323"/>
              <a:gd name="connsiteX149" fmla="*/ 15195854 w 17857728"/>
              <a:gd name="connsiteY149" fmla="*/ 4636566 h 5187323"/>
              <a:gd name="connsiteX150" fmla="*/ 15147565 w 17857728"/>
              <a:gd name="connsiteY150" fmla="*/ 4646829 h 5187323"/>
              <a:gd name="connsiteX151" fmla="*/ 15103849 w 17857728"/>
              <a:gd name="connsiteY151" fmla="*/ 4633467 h 5187323"/>
              <a:gd name="connsiteX152" fmla="*/ 15118794 w 17857728"/>
              <a:gd name="connsiteY152" fmla="*/ 4616159 h 5187323"/>
              <a:gd name="connsiteX153" fmla="*/ 15154444 w 17857728"/>
              <a:gd name="connsiteY153" fmla="*/ 4611419 h 5187323"/>
              <a:gd name="connsiteX154" fmla="*/ 15695730 w 17857728"/>
              <a:gd name="connsiteY154" fmla="*/ 4605901 h 5187323"/>
              <a:gd name="connsiteX155" fmla="*/ 15737157 w 17857728"/>
              <a:gd name="connsiteY155" fmla="*/ 4631047 h 5187323"/>
              <a:gd name="connsiteX156" fmla="*/ 15632098 w 17857728"/>
              <a:gd name="connsiteY156" fmla="*/ 4615633 h 5187323"/>
              <a:gd name="connsiteX157" fmla="*/ 10143456 w 17857728"/>
              <a:gd name="connsiteY157" fmla="*/ 4602856 h 5187323"/>
              <a:gd name="connsiteX158" fmla="*/ 10130851 w 17857728"/>
              <a:gd name="connsiteY158" fmla="*/ 4619012 h 5187323"/>
              <a:gd name="connsiteX159" fmla="*/ 10169716 w 17857728"/>
              <a:gd name="connsiteY159" fmla="*/ 4627758 h 5187323"/>
              <a:gd name="connsiteX160" fmla="*/ 10143456 w 17857728"/>
              <a:gd name="connsiteY160" fmla="*/ 4602856 h 5187323"/>
              <a:gd name="connsiteX161" fmla="*/ 15422070 w 17857728"/>
              <a:gd name="connsiteY161" fmla="*/ 4385833 h 5187323"/>
              <a:gd name="connsiteX162" fmla="*/ 15336020 w 17857728"/>
              <a:gd name="connsiteY162" fmla="*/ 4391843 h 5187323"/>
              <a:gd name="connsiteX163" fmla="*/ 15576777 w 17857728"/>
              <a:gd name="connsiteY163" fmla="*/ 4423719 h 5187323"/>
              <a:gd name="connsiteX164" fmla="*/ 15839754 w 17857728"/>
              <a:gd name="connsiteY164" fmla="*/ 4420686 h 5187323"/>
              <a:gd name="connsiteX165" fmla="*/ 15552982 w 17857728"/>
              <a:gd name="connsiteY165" fmla="*/ 4387274 h 5187323"/>
              <a:gd name="connsiteX166" fmla="*/ 15422070 w 17857728"/>
              <a:gd name="connsiteY166" fmla="*/ 4385833 h 5187323"/>
              <a:gd name="connsiteX167" fmla="*/ 12939278 w 17857728"/>
              <a:gd name="connsiteY167" fmla="*/ 4334880 h 5187323"/>
              <a:gd name="connsiteX168" fmla="*/ 12890975 w 17857728"/>
              <a:gd name="connsiteY168" fmla="*/ 4345129 h 5187323"/>
              <a:gd name="connsiteX169" fmla="*/ 12963064 w 17857728"/>
              <a:gd name="connsiteY169" fmla="*/ 4371309 h 5187323"/>
              <a:gd name="connsiteX170" fmla="*/ 13011367 w 17857728"/>
              <a:gd name="connsiteY170" fmla="*/ 4361060 h 5187323"/>
              <a:gd name="connsiteX171" fmla="*/ 12939278 w 17857728"/>
              <a:gd name="connsiteY171" fmla="*/ 4334880 h 5187323"/>
              <a:gd name="connsiteX172" fmla="*/ 15054553 w 17857728"/>
              <a:gd name="connsiteY172" fmla="*/ 4251702 h 5187323"/>
              <a:gd name="connsiteX173" fmla="*/ 15034641 w 17857728"/>
              <a:gd name="connsiteY173" fmla="*/ 4274783 h 5187323"/>
              <a:gd name="connsiteX174" fmla="*/ 15058422 w 17857728"/>
              <a:gd name="connsiteY174" fmla="*/ 4311226 h 5187323"/>
              <a:gd name="connsiteX175" fmla="*/ 15079482 w 17857728"/>
              <a:gd name="connsiteY175" fmla="*/ 4282245 h 5187323"/>
              <a:gd name="connsiteX176" fmla="*/ 15054553 w 17857728"/>
              <a:gd name="connsiteY176" fmla="*/ 4251702 h 5187323"/>
              <a:gd name="connsiteX177" fmla="*/ 16891510 w 17857728"/>
              <a:gd name="connsiteY177" fmla="*/ 4171040 h 5187323"/>
              <a:gd name="connsiteX178" fmla="*/ 16950556 w 17857728"/>
              <a:gd name="connsiteY178" fmla="*/ 4184905 h 5187323"/>
              <a:gd name="connsiteX179" fmla="*/ 16869298 w 17857728"/>
              <a:gd name="connsiteY179" fmla="*/ 4205919 h 5187323"/>
              <a:gd name="connsiteX180" fmla="*/ 16812542 w 17857728"/>
              <a:gd name="connsiteY180" fmla="*/ 4180256 h 5187323"/>
              <a:gd name="connsiteX181" fmla="*/ 16833432 w 17857728"/>
              <a:gd name="connsiteY181" fmla="*/ 4172051 h 5187323"/>
              <a:gd name="connsiteX182" fmla="*/ 16891510 w 17857728"/>
              <a:gd name="connsiteY182" fmla="*/ 4171040 h 5187323"/>
              <a:gd name="connsiteX183" fmla="*/ 15982557 w 17857728"/>
              <a:gd name="connsiteY183" fmla="*/ 4122597 h 5187323"/>
              <a:gd name="connsiteX184" fmla="*/ 15695443 w 17857728"/>
              <a:gd name="connsiteY184" fmla="*/ 4130754 h 5187323"/>
              <a:gd name="connsiteX185" fmla="*/ 15616475 w 17857728"/>
              <a:gd name="connsiteY185" fmla="*/ 4139970 h 5187323"/>
              <a:gd name="connsiteX186" fmla="*/ 15815809 w 17857728"/>
              <a:gd name="connsiteY186" fmla="*/ 4146684 h 5187323"/>
              <a:gd name="connsiteX187" fmla="*/ 16094128 w 17857728"/>
              <a:gd name="connsiteY187" fmla="*/ 4144183 h 5187323"/>
              <a:gd name="connsiteX188" fmla="*/ 15982557 w 17857728"/>
              <a:gd name="connsiteY188" fmla="*/ 4122597 h 5187323"/>
              <a:gd name="connsiteX189" fmla="*/ 16981662 w 17857728"/>
              <a:gd name="connsiteY189" fmla="*/ 4104281 h 5187323"/>
              <a:gd name="connsiteX190" fmla="*/ 17089292 w 17857728"/>
              <a:gd name="connsiteY190" fmla="*/ 4106421 h 5187323"/>
              <a:gd name="connsiteX191" fmla="*/ 17163668 w 17857728"/>
              <a:gd name="connsiteY191" fmla="*/ 4120814 h 5187323"/>
              <a:gd name="connsiteX192" fmla="*/ 16990410 w 17857728"/>
              <a:gd name="connsiteY192" fmla="*/ 4138730 h 5187323"/>
              <a:gd name="connsiteX193" fmla="*/ 16839354 w 17857728"/>
              <a:gd name="connsiteY193" fmla="*/ 4121767 h 5187323"/>
              <a:gd name="connsiteX194" fmla="*/ 16904132 w 17857728"/>
              <a:gd name="connsiteY194" fmla="*/ 4106126 h 5187323"/>
              <a:gd name="connsiteX195" fmla="*/ 16981662 w 17857728"/>
              <a:gd name="connsiteY195" fmla="*/ 4104281 h 5187323"/>
              <a:gd name="connsiteX196" fmla="*/ 16642294 w 17857728"/>
              <a:gd name="connsiteY196" fmla="*/ 4103254 h 5187323"/>
              <a:gd name="connsiteX197" fmla="*/ 16732008 w 17857728"/>
              <a:gd name="connsiteY197" fmla="*/ 4118151 h 5187323"/>
              <a:gd name="connsiteX198" fmla="*/ 16666082 w 17857728"/>
              <a:gd name="connsiteY198" fmla="*/ 4139682 h 5187323"/>
              <a:gd name="connsiteX199" fmla="*/ 16563328 w 17857728"/>
              <a:gd name="connsiteY199" fmla="*/ 4112470 h 5187323"/>
              <a:gd name="connsiteX200" fmla="*/ 16642294 w 17857728"/>
              <a:gd name="connsiteY200" fmla="*/ 4103254 h 5187323"/>
              <a:gd name="connsiteX201" fmla="*/ 16776440 w 17857728"/>
              <a:gd name="connsiteY201" fmla="*/ 4048380 h 5187323"/>
              <a:gd name="connsiteX202" fmla="*/ 16791772 w 17857728"/>
              <a:gd name="connsiteY202" fmla="*/ 4048896 h 5187323"/>
              <a:gd name="connsiteX203" fmla="*/ 16807100 w 17857728"/>
              <a:gd name="connsiteY203" fmla="*/ 4049413 h 5187323"/>
              <a:gd name="connsiteX204" fmla="*/ 16789482 w 17857728"/>
              <a:gd name="connsiteY204" fmla="*/ 4060694 h 5187323"/>
              <a:gd name="connsiteX205" fmla="*/ 16776440 w 17857728"/>
              <a:gd name="connsiteY205" fmla="*/ 4048380 h 5187323"/>
              <a:gd name="connsiteX206" fmla="*/ 16270398 w 17857728"/>
              <a:gd name="connsiteY206" fmla="*/ 4031334 h 5187323"/>
              <a:gd name="connsiteX207" fmla="*/ 16238016 w 17857728"/>
              <a:gd name="connsiteY207" fmla="*/ 4039152 h 5187323"/>
              <a:gd name="connsiteX208" fmla="*/ 16232862 w 17857728"/>
              <a:gd name="connsiteY208" fmla="*/ 4065697 h 5187323"/>
              <a:gd name="connsiteX209" fmla="*/ 16289600 w 17857728"/>
              <a:gd name="connsiteY209" fmla="*/ 4091373 h 5187323"/>
              <a:gd name="connsiteX210" fmla="*/ 16311828 w 17857728"/>
              <a:gd name="connsiteY210" fmla="*/ 4056483 h 5187323"/>
              <a:gd name="connsiteX211" fmla="*/ 16270398 w 17857728"/>
              <a:gd name="connsiteY211" fmla="*/ 4031334 h 5187323"/>
              <a:gd name="connsiteX212" fmla="*/ 16647602 w 17857728"/>
              <a:gd name="connsiteY212" fmla="*/ 3996526 h 5187323"/>
              <a:gd name="connsiteX213" fmla="*/ 16673680 w 17857728"/>
              <a:gd name="connsiteY213" fmla="*/ 4021153 h 5187323"/>
              <a:gd name="connsiteX214" fmla="*/ 16653756 w 17857728"/>
              <a:gd name="connsiteY214" fmla="*/ 4044248 h 5187323"/>
              <a:gd name="connsiteX215" fmla="*/ 16647602 w 17857728"/>
              <a:gd name="connsiteY215" fmla="*/ 3996526 h 5187323"/>
              <a:gd name="connsiteX216" fmla="*/ 16843070 w 17857728"/>
              <a:gd name="connsiteY216" fmla="*/ 3943715 h 5187323"/>
              <a:gd name="connsiteX217" fmla="*/ 16856110 w 17857728"/>
              <a:gd name="connsiteY217" fmla="*/ 3956030 h 5187323"/>
              <a:gd name="connsiteX218" fmla="*/ 16838488 w 17857728"/>
              <a:gd name="connsiteY218" fmla="*/ 3967312 h 5187323"/>
              <a:gd name="connsiteX219" fmla="*/ 16825448 w 17857728"/>
              <a:gd name="connsiteY219" fmla="*/ 3954997 h 5187323"/>
              <a:gd name="connsiteX220" fmla="*/ 16843070 w 17857728"/>
              <a:gd name="connsiteY220" fmla="*/ 3943715 h 5187323"/>
              <a:gd name="connsiteX221" fmla="*/ 16419238 w 17857728"/>
              <a:gd name="connsiteY221" fmla="*/ 3861134 h 5187323"/>
              <a:gd name="connsiteX222" fmla="*/ 16422892 w 17857728"/>
              <a:gd name="connsiteY222" fmla="*/ 3882046 h 5187323"/>
              <a:gd name="connsiteX223" fmla="*/ 16391492 w 17857728"/>
              <a:gd name="connsiteY223" fmla="*/ 3964132 h 5187323"/>
              <a:gd name="connsiteX224" fmla="*/ 16367710 w 17857728"/>
              <a:gd name="connsiteY224" fmla="*/ 3927705 h 5187323"/>
              <a:gd name="connsiteX225" fmla="*/ 16389918 w 17857728"/>
              <a:gd name="connsiteY225" fmla="*/ 3892812 h 5187323"/>
              <a:gd name="connsiteX226" fmla="*/ 16419238 w 17857728"/>
              <a:gd name="connsiteY226" fmla="*/ 3861134 h 5187323"/>
              <a:gd name="connsiteX227" fmla="*/ 4193337 w 17857728"/>
              <a:gd name="connsiteY227" fmla="*/ 3741773 h 5187323"/>
              <a:gd name="connsiteX228" fmla="*/ 4201033 w 17857728"/>
              <a:gd name="connsiteY228" fmla="*/ 3742754 h 5187323"/>
              <a:gd name="connsiteX229" fmla="*/ 4198096 w 17857728"/>
              <a:gd name="connsiteY229" fmla="*/ 3765836 h 5187323"/>
              <a:gd name="connsiteX230" fmla="*/ 4184103 w 17857728"/>
              <a:gd name="connsiteY230" fmla="*/ 3783606 h 5187323"/>
              <a:gd name="connsiteX231" fmla="*/ 4183682 w 17857728"/>
              <a:gd name="connsiteY231" fmla="*/ 3756188 h 5187323"/>
              <a:gd name="connsiteX232" fmla="*/ 4193337 w 17857728"/>
              <a:gd name="connsiteY232" fmla="*/ 3741773 h 5187323"/>
              <a:gd name="connsiteX233" fmla="*/ 4232932 w 17857728"/>
              <a:gd name="connsiteY233" fmla="*/ 3676425 h 5187323"/>
              <a:gd name="connsiteX234" fmla="*/ 4240630 w 17857728"/>
              <a:gd name="connsiteY234" fmla="*/ 3677409 h 5187323"/>
              <a:gd name="connsiteX235" fmla="*/ 4239651 w 17857728"/>
              <a:gd name="connsiteY235" fmla="*/ 3685104 h 5187323"/>
              <a:gd name="connsiteX236" fmla="*/ 4236293 w 17857728"/>
              <a:gd name="connsiteY236" fmla="*/ 3680767 h 5187323"/>
              <a:gd name="connsiteX237" fmla="*/ 4373969 w 17857728"/>
              <a:gd name="connsiteY237" fmla="*/ 3643546 h 5187323"/>
              <a:gd name="connsiteX238" fmla="*/ 4358017 w 17857728"/>
              <a:gd name="connsiteY238" fmla="*/ 3676703 h 5187323"/>
              <a:gd name="connsiteX239" fmla="*/ 4312201 w 17857728"/>
              <a:gd name="connsiteY239" fmla="*/ 3729525 h 5187323"/>
              <a:gd name="connsiteX240" fmla="*/ 4283305 w 17857728"/>
              <a:gd name="connsiteY240" fmla="*/ 3741486 h 5187323"/>
              <a:gd name="connsiteX241" fmla="*/ 4328636 w 17857728"/>
              <a:gd name="connsiteY241" fmla="*/ 3692515 h 5187323"/>
              <a:gd name="connsiteX242" fmla="*/ 3961767 w 17857728"/>
              <a:gd name="connsiteY242" fmla="*/ 3595006 h 5187323"/>
              <a:gd name="connsiteX243" fmla="*/ 3969461 w 17857728"/>
              <a:gd name="connsiteY243" fmla="*/ 3595986 h 5187323"/>
              <a:gd name="connsiteX244" fmla="*/ 3965123 w 17857728"/>
              <a:gd name="connsiteY244" fmla="*/ 3599343 h 5187323"/>
              <a:gd name="connsiteX245" fmla="*/ 3960782 w 17857728"/>
              <a:gd name="connsiteY245" fmla="*/ 3602704 h 5187323"/>
              <a:gd name="connsiteX246" fmla="*/ 3961767 w 17857728"/>
              <a:gd name="connsiteY246" fmla="*/ 3595006 h 5187323"/>
              <a:gd name="connsiteX247" fmla="*/ 16697170 w 17857728"/>
              <a:gd name="connsiteY247" fmla="*/ 3582449 h 5187323"/>
              <a:gd name="connsiteX248" fmla="*/ 16702558 w 17857728"/>
              <a:gd name="connsiteY248" fmla="*/ 3594507 h 5187323"/>
              <a:gd name="connsiteX249" fmla="*/ 16664214 w 17857728"/>
              <a:gd name="connsiteY249" fmla="*/ 3593213 h 5187323"/>
              <a:gd name="connsiteX250" fmla="*/ 16697170 w 17857728"/>
              <a:gd name="connsiteY250" fmla="*/ 3582449 h 5187323"/>
              <a:gd name="connsiteX251" fmla="*/ 16559158 w 17857728"/>
              <a:gd name="connsiteY251" fmla="*/ 3577799 h 5187323"/>
              <a:gd name="connsiteX252" fmla="*/ 16605164 w 17857728"/>
              <a:gd name="connsiteY252" fmla="*/ 3579350 h 5187323"/>
              <a:gd name="connsiteX253" fmla="*/ 16618204 w 17857728"/>
              <a:gd name="connsiteY253" fmla="*/ 3591665 h 5187323"/>
              <a:gd name="connsiteX254" fmla="*/ 16556864 w 17857728"/>
              <a:gd name="connsiteY254" fmla="*/ 3589598 h 5187323"/>
              <a:gd name="connsiteX255" fmla="*/ 16559158 w 17857728"/>
              <a:gd name="connsiteY255" fmla="*/ 3577799 h 5187323"/>
              <a:gd name="connsiteX256" fmla="*/ 16977784 w 17857728"/>
              <a:gd name="connsiteY256" fmla="*/ 3568135 h 5187323"/>
              <a:gd name="connsiteX257" fmla="*/ 17003856 w 17857728"/>
              <a:gd name="connsiteY257" fmla="*/ 3592778 h 5187323"/>
              <a:gd name="connsiteX258" fmla="*/ 16970904 w 17857728"/>
              <a:gd name="connsiteY258" fmla="*/ 3603544 h 5187323"/>
              <a:gd name="connsiteX259" fmla="*/ 16942532 w 17857728"/>
              <a:gd name="connsiteY259" fmla="*/ 3590712 h 5187323"/>
              <a:gd name="connsiteX260" fmla="*/ 16977784 w 17857728"/>
              <a:gd name="connsiteY260" fmla="*/ 3568135 h 5187323"/>
              <a:gd name="connsiteX261" fmla="*/ 16901110 w 17857728"/>
              <a:gd name="connsiteY261" fmla="*/ 3565552 h 5187323"/>
              <a:gd name="connsiteX262" fmla="*/ 16929474 w 17857728"/>
              <a:gd name="connsiteY262" fmla="*/ 3578398 h 5187323"/>
              <a:gd name="connsiteX263" fmla="*/ 16878902 w 17857728"/>
              <a:gd name="connsiteY263" fmla="*/ 3600445 h 5187323"/>
              <a:gd name="connsiteX264" fmla="*/ 16865858 w 17857728"/>
              <a:gd name="connsiteY264" fmla="*/ 3588130 h 5187323"/>
              <a:gd name="connsiteX265" fmla="*/ 16901110 w 17857728"/>
              <a:gd name="connsiteY265" fmla="*/ 3565552 h 5187323"/>
              <a:gd name="connsiteX266" fmla="*/ 17442396 w 17857728"/>
              <a:gd name="connsiteY266" fmla="*/ 3560033 h 5187323"/>
              <a:gd name="connsiteX267" fmla="*/ 17440102 w 17857728"/>
              <a:gd name="connsiteY267" fmla="*/ 3571832 h 5187323"/>
              <a:gd name="connsiteX268" fmla="*/ 17437814 w 17857728"/>
              <a:gd name="connsiteY268" fmla="*/ 3583630 h 5187323"/>
              <a:gd name="connsiteX269" fmla="*/ 17424774 w 17857728"/>
              <a:gd name="connsiteY269" fmla="*/ 3571315 h 5187323"/>
              <a:gd name="connsiteX270" fmla="*/ 17442396 w 17857728"/>
              <a:gd name="connsiteY270" fmla="*/ 3560033 h 5187323"/>
              <a:gd name="connsiteX271" fmla="*/ 17506030 w 17857728"/>
              <a:gd name="connsiteY271" fmla="*/ 3550302 h 5187323"/>
              <a:gd name="connsiteX272" fmla="*/ 17521360 w 17857728"/>
              <a:gd name="connsiteY272" fmla="*/ 3550816 h 5187323"/>
              <a:gd name="connsiteX273" fmla="*/ 17519070 w 17857728"/>
              <a:gd name="connsiteY273" fmla="*/ 3562615 h 5187323"/>
              <a:gd name="connsiteX274" fmla="*/ 17506030 w 17857728"/>
              <a:gd name="connsiteY274" fmla="*/ 3550302 h 5187323"/>
              <a:gd name="connsiteX275" fmla="*/ 4624315 w 17857728"/>
              <a:gd name="connsiteY275" fmla="*/ 3539028 h 5187323"/>
              <a:gd name="connsiteX276" fmla="*/ 4629176 w 17857728"/>
              <a:gd name="connsiteY276" fmla="*/ 3543068 h 5187323"/>
              <a:gd name="connsiteX277" fmla="*/ 4635894 w 17857728"/>
              <a:gd name="connsiteY277" fmla="*/ 3551746 h 5187323"/>
              <a:gd name="connsiteX278" fmla="*/ 4631557 w 17857728"/>
              <a:gd name="connsiteY278" fmla="*/ 3555102 h 5187323"/>
              <a:gd name="connsiteX279" fmla="*/ 4623159 w 17857728"/>
              <a:gd name="connsiteY279" fmla="*/ 3544256 h 5187323"/>
              <a:gd name="connsiteX280" fmla="*/ 4624315 w 17857728"/>
              <a:gd name="connsiteY280" fmla="*/ 3539028 h 5187323"/>
              <a:gd name="connsiteX281" fmla="*/ 15774030 w 17857728"/>
              <a:gd name="connsiteY281" fmla="*/ 3527589 h 5187323"/>
              <a:gd name="connsiteX282" fmla="*/ 15650220 w 17857728"/>
              <a:gd name="connsiteY282" fmla="*/ 3529356 h 5187323"/>
              <a:gd name="connsiteX283" fmla="*/ 15547094 w 17857728"/>
              <a:gd name="connsiteY283" fmla="*/ 3543711 h 5187323"/>
              <a:gd name="connsiteX284" fmla="*/ 15478873 w 17857728"/>
              <a:gd name="connsiteY284" fmla="*/ 3577041 h 5187323"/>
              <a:gd name="connsiteX285" fmla="*/ 15678228 w 17857728"/>
              <a:gd name="connsiteY285" fmla="*/ 3583756 h 5187323"/>
              <a:gd name="connsiteX286" fmla="*/ 15691260 w 17857728"/>
              <a:gd name="connsiteY286" fmla="*/ 3596082 h 5187323"/>
              <a:gd name="connsiteX287" fmla="*/ 15639539 w 17857728"/>
              <a:gd name="connsiteY287" fmla="*/ 3624031 h 5187323"/>
              <a:gd name="connsiteX288" fmla="*/ 15697427 w 17857728"/>
              <a:gd name="connsiteY288" fmla="*/ 3643793 h 5187323"/>
              <a:gd name="connsiteX289" fmla="*/ 15757617 w 17857728"/>
              <a:gd name="connsiteY289" fmla="*/ 3651773 h 5187323"/>
              <a:gd name="connsiteX290" fmla="*/ 15817814 w 17857728"/>
              <a:gd name="connsiteY290" fmla="*/ 3659737 h 5187323"/>
              <a:gd name="connsiteX291" fmla="*/ 15899073 w 17857728"/>
              <a:gd name="connsiteY291" fmla="*/ 3638711 h 5187323"/>
              <a:gd name="connsiteX292" fmla="*/ 15811651 w 17857728"/>
              <a:gd name="connsiteY292" fmla="*/ 3612015 h 5187323"/>
              <a:gd name="connsiteX293" fmla="*/ 15790164 w 17857728"/>
              <a:gd name="connsiteY293" fmla="*/ 3563773 h 5187323"/>
              <a:gd name="connsiteX294" fmla="*/ 15825407 w 17857728"/>
              <a:gd name="connsiteY294" fmla="*/ 3541211 h 5187323"/>
              <a:gd name="connsiteX295" fmla="*/ 15774030 w 17857728"/>
              <a:gd name="connsiteY295" fmla="*/ 3527589 h 5187323"/>
              <a:gd name="connsiteX296" fmla="*/ 4649465 w 17857728"/>
              <a:gd name="connsiteY296" fmla="*/ 3506549 h 5187323"/>
              <a:gd name="connsiteX297" fmla="*/ 4660519 w 17857728"/>
              <a:gd name="connsiteY297" fmla="*/ 3511863 h 5187323"/>
              <a:gd name="connsiteX298" fmla="*/ 4667236 w 17857728"/>
              <a:gd name="connsiteY298" fmla="*/ 3520541 h 5187323"/>
              <a:gd name="connsiteX299" fmla="*/ 4645126 w 17857728"/>
              <a:gd name="connsiteY299" fmla="*/ 3509910 h 5187323"/>
              <a:gd name="connsiteX300" fmla="*/ 4649465 w 17857728"/>
              <a:gd name="connsiteY300" fmla="*/ 3506549 h 5187323"/>
              <a:gd name="connsiteX301" fmla="*/ 4548436 w 17857728"/>
              <a:gd name="connsiteY301" fmla="*/ 3501517 h 5187323"/>
              <a:gd name="connsiteX302" fmla="*/ 4550820 w 17857728"/>
              <a:gd name="connsiteY302" fmla="*/ 3513552 h 5187323"/>
              <a:gd name="connsiteX303" fmla="*/ 4570548 w 17857728"/>
              <a:gd name="connsiteY303" fmla="*/ 3512149 h 5187323"/>
              <a:gd name="connsiteX304" fmla="*/ 4548436 w 17857728"/>
              <a:gd name="connsiteY304" fmla="*/ 3501517 h 5187323"/>
              <a:gd name="connsiteX305" fmla="*/ 4230966 w 17857728"/>
              <a:gd name="connsiteY305" fmla="*/ 3476765 h 5187323"/>
              <a:gd name="connsiteX306" fmla="*/ 4238661 w 17857728"/>
              <a:gd name="connsiteY306" fmla="*/ 3477744 h 5187323"/>
              <a:gd name="connsiteX307" fmla="*/ 4237679 w 17857728"/>
              <a:gd name="connsiteY307" fmla="*/ 3485439 h 5187323"/>
              <a:gd name="connsiteX308" fmla="*/ 4234322 w 17857728"/>
              <a:gd name="connsiteY308" fmla="*/ 3481102 h 5187323"/>
              <a:gd name="connsiteX309" fmla="*/ 4025560 w 17857728"/>
              <a:gd name="connsiteY309" fmla="*/ 3462365 h 5187323"/>
              <a:gd name="connsiteX310" fmla="*/ 4033254 w 17857728"/>
              <a:gd name="connsiteY310" fmla="*/ 3463344 h 5187323"/>
              <a:gd name="connsiteX311" fmla="*/ 4032275 w 17857728"/>
              <a:gd name="connsiteY311" fmla="*/ 3471038 h 5187323"/>
              <a:gd name="connsiteX312" fmla="*/ 4024583 w 17857728"/>
              <a:gd name="connsiteY312" fmla="*/ 3470058 h 5187323"/>
              <a:gd name="connsiteX313" fmla="*/ 4025560 w 17857728"/>
              <a:gd name="connsiteY313" fmla="*/ 3462365 h 5187323"/>
              <a:gd name="connsiteX314" fmla="*/ 3752295 w 17857728"/>
              <a:gd name="connsiteY314" fmla="*/ 3458874 h 5187323"/>
              <a:gd name="connsiteX315" fmla="*/ 3759998 w 17857728"/>
              <a:gd name="connsiteY315" fmla="*/ 3459855 h 5187323"/>
              <a:gd name="connsiteX316" fmla="*/ 3759015 w 17857728"/>
              <a:gd name="connsiteY316" fmla="*/ 3467553 h 5187323"/>
              <a:gd name="connsiteX317" fmla="*/ 3751320 w 17857728"/>
              <a:gd name="connsiteY317" fmla="*/ 3466575 h 5187323"/>
              <a:gd name="connsiteX318" fmla="*/ 3752295 w 17857728"/>
              <a:gd name="connsiteY318" fmla="*/ 3458874 h 5187323"/>
              <a:gd name="connsiteX319" fmla="*/ 4487435 w 17857728"/>
              <a:gd name="connsiteY319" fmla="*/ 3458564 h 5187323"/>
              <a:gd name="connsiteX320" fmla="*/ 4486453 w 17857728"/>
              <a:gd name="connsiteY320" fmla="*/ 3466262 h 5187323"/>
              <a:gd name="connsiteX321" fmla="*/ 4478760 w 17857728"/>
              <a:gd name="connsiteY321" fmla="*/ 3465282 h 5187323"/>
              <a:gd name="connsiteX322" fmla="*/ 4483094 w 17857728"/>
              <a:gd name="connsiteY322" fmla="*/ 3461925 h 5187323"/>
              <a:gd name="connsiteX323" fmla="*/ 3745160 w 17857728"/>
              <a:gd name="connsiteY323" fmla="*/ 3422775 h 5187323"/>
              <a:gd name="connsiteX324" fmla="*/ 3746564 w 17857728"/>
              <a:gd name="connsiteY324" fmla="*/ 3442505 h 5187323"/>
              <a:gd name="connsiteX325" fmla="*/ 3739844 w 17857728"/>
              <a:gd name="connsiteY325" fmla="*/ 3433826 h 5187323"/>
              <a:gd name="connsiteX326" fmla="*/ 3745160 w 17857728"/>
              <a:gd name="connsiteY326" fmla="*/ 3422775 h 5187323"/>
              <a:gd name="connsiteX327" fmla="*/ 4609720 w 17857728"/>
              <a:gd name="connsiteY327" fmla="*/ 3419379 h 5187323"/>
              <a:gd name="connsiteX328" fmla="*/ 4617416 w 17857728"/>
              <a:gd name="connsiteY328" fmla="*/ 3420364 h 5187323"/>
              <a:gd name="connsiteX329" fmla="*/ 4616441 w 17857728"/>
              <a:gd name="connsiteY329" fmla="*/ 3428058 h 5187323"/>
              <a:gd name="connsiteX330" fmla="*/ 4613082 w 17857728"/>
              <a:gd name="connsiteY330" fmla="*/ 3423721 h 5187323"/>
              <a:gd name="connsiteX331" fmla="*/ 17123168 w 17857728"/>
              <a:gd name="connsiteY331" fmla="*/ 3415646 h 5187323"/>
              <a:gd name="connsiteX332" fmla="*/ 17127978 w 17857728"/>
              <a:gd name="connsiteY332" fmla="*/ 3430658 h 5187323"/>
              <a:gd name="connsiteX333" fmla="*/ 17016038 w 17857728"/>
              <a:gd name="connsiteY333" fmla="*/ 3450640 h 5187323"/>
              <a:gd name="connsiteX334" fmla="*/ 16955846 w 17857728"/>
              <a:gd name="connsiteY334" fmla="*/ 3442673 h 5187323"/>
              <a:gd name="connsiteX335" fmla="*/ 17005294 w 17857728"/>
              <a:gd name="connsiteY335" fmla="*/ 3426527 h 5187323"/>
              <a:gd name="connsiteX336" fmla="*/ 17068928 w 17857728"/>
              <a:gd name="connsiteY336" fmla="*/ 3416795 h 5187323"/>
              <a:gd name="connsiteX337" fmla="*/ 17123168 w 17857728"/>
              <a:gd name="connsiteY337" fmla="*/ 3415646 h 5187323"/>
              <a:gd name="connsiteX338" fmla="*/ 3977476 w 17857728"/>
              <a:gd name="connsiteY338" fmla="*/ 3394663 h 5187323"/>
              <a:gd name="connsiteX339" fmla="*/ 3982882 w 17857728"/>
              <a:gd name="connsiteY339" fmla="*/ 3398283 h 5187323"/>
              <a:gd name="connsiteX340" fmla="*/ 3980925 w 17857728"/>
              <a:gd name="connsiteY340" fmla="*/ 3413671 h 5187323"/>
              <a:gd name="connsiteX341" fmla="*/ 3974698 w 17857728"/>
              <a:gd name="connsiteY341" fmla="*/ 3401151 h 5187323"/>
              <a:gd name="connsiteX342" fmla="*/ 3977476 w 17857728"/>
              <a:gd name="connsiteY342" fmla="*/ 3394663 h 5187323"/>
              <a:gd name="connsiteX343" fmla="*/ 4491908 w 17857728"/>
              <a:gd name="connsiteY343" fmla="*/ 3392664 h 5187323"/>
              <a:gd name="connsiteX344" fmla="*/ 4494286 w 17857728"/>
              <a:gd name="connsiteY344" fmla="*/ 3404694 h 5187323"/>
              <a:gd name="connsiteX345" fmla="*/ 4479877 w 17857728"/>
              <a:gd name="connsiteY345" fmla="*/ 3395042 h 5187323"/>
              <a:gd name="connsiteX346" fmla="*/ 4491908 w 17857728"/>
              <a:gd name="connsiteY346" fmla="*/ 3392664 h 5187323"/>
              <a:gd name="connsiteX347" fmla="*/ 4634592 w 17857728"/>
              <a:gd name="connsiteY347" fmla="*/ 3377580 h 5187323"/>
              <a:gd name="connsiteX348" fmla="*/ 4641064 w 17857728"/>
              <a:gd name="connsiteY348" fmla="*/ 3388176 h 5187323"/>
              <a:gd name="connsiteX349" fmla="*/ 4642461 w 17857728"/>
              <a:gd name="connsiteY349" fmla="*/ 3407910 h 5187323"/>
              <a:gd name="connsiteX350" fmla="*/ 4652534 w 17857728"/>
              <a:gd name="connsiteY350" fmla="*/ 3420918 h 5187323"/>
              <a:gd name="connsiteX351" fmla="*/ 4680938 w 17857728"/>
              <a:gd name="connsiteY351" fmla="*/ 3412806 h 5187323"/>
              <a:gd name="connsiteX352" fmla="*/ 4684296 w 17857728"/>
              <a:gd name="connsiteY352" fmla="*/ 3417142 h 5187323"/>
              <a:gd name="connsiteX353" fmla="*/ 4651559 w 17857728"/>
              <a:gd name="connsiteY353" fmla="*/ 3428617 h 5187323"/>
              <a:gd name="connsiteX354" fmla="*/ 4627070 w 17857728"/>
              <a:gd name="connsiteY354" fmla="*/ 3405946 h 5187323"/>
              <a:gd name="connsiteX355" fmla="*/ 4626650 w 17857728"/>
              <a:gd name="connsiteY355" fmla="*/ 3378529 h 5187323"/>
              <a:gd name="connsiteX356" fmla="*/ 4634592 w 17857728"/>
              <a:gd name="connsiteY356" fmla="*/ 3377580 h 5187323"/>
              <a:gd name="connsiteX357" fmla="*/ 4431323 w 17857728"/>
              <a:gd name="connsiteY357" fmla="*/ 3377131 h 5187323"/>
              <a:gd name="connsiteX358" fmla="*/ 4425029 w 17857728"/>
              <a:gd name="connsiteY358" fmla="*/ 3395886 h 5187323"/>
              <a:gd name="connsiteX359" fmla="*/ 4426987 w 17857728"/>
              <a:gd name="connsiteY359" fmla="*/ 3380489 h 5187323"/>
              <a:gd name="connsiteX360" fmla="*/ 16552142 w 17857728"/>
              <a:gd name="connsiteY360" fmla="*/ 3375621 h 5187323"/>
              <a:gd name="connsiteX361" fmla="*/ 16529930 w 17857728"/>
              <a:gd name="connsiteY361" fmla="*/ 3410514 h 5187323"/>
              <a:gd name="connsiteX362" fmla="*/ 16565178 w 17857728"/>
              <a:gd name="connsiteY362" fmla="*/ 3387953 h 5187323"/>
              <a:gd name="connsiteX363" fmla="*/ 16552142 w 17857728"/>
              <a:gd name="connsiteY363" fmla="*/ 3375621 h 5187323"/>
              <a:gd name="connsiteX364" fmla="*/ 17082682 w 17857728"/>
              <a:gd name="connsiteY364" fmla="*/ 3345990 h 5187323"/>
              <a:gd name="connsiteX365" fmla="*/ 17088058 w 17857728"/>
              <a:gd name="connsiteY365" fmla="*/ 3358045 h 5187323"/>
              <a:gd name="connsiteX366" fmla="*/ 17049714 w 17857728"/>
              <a:gd name="connsiteY366" fmla="*/ 3356754 h 5187323"/>
              <a:gd name="connsiteX367" fmla="*/ 17082682 w 17857728"/>
              <a:gd name="connsiteY367" fmla="*/ 3345990 h 5187323"/>
              <a:gd name="connsiteX368" fmla="*/ 16929338 w 17857728"/>
              <a:gd name="connsiteY368" fmla="*/ 3340826 h 5187323"/>
              <a:gd name="connsiteX369" fmla="*/ 16970746 w 17857728"/>
              <a:gd name="connsiteY369" fmla="*/ 3365969 h 5187323"/>
              <a:gd name="connsiteX370" fmla="*/ 16889508 w 17857728"/>
              <a:gd name="connsiteY370" fmla="*/ 3386985 h 5187323"/>
              <a:gd name="connsiteX371" fmla="*/ 16848084 w 17857728"/>
              <a:gd name="connsiteY371" fmla="*/ 3361837 h 5187323"/>
              <a:gd name="connsiteX372" fmla="*/ 16929338 w 17857728"/>
              <a:gd name="connsiteY372" fmla="*/ 3340826 h 5187323"/>
              <a:gd name="connsiteX373" fmla="*/ 4420824 w 17857728"/>
              <a:gd name="connsiteY373" fmla="*/ 3336701 h 5187323"/>
              <a:gd name="connsiteX374" fmla="*/ 4422223 w 17857728"/>
              <a:gd name="connsiteY374" fmla="*/ 3356424 h 5187323"/>
              <a:gd name="connsiteX375" fmla="*/ 4416490 w 17857728"/>
              <a:gd name="connsiteY375" fmla="*/ 3340058 h 5187323"/>
              <a:gd name="connsiteX376" fmla="*/ 4420824 w 17857728"/>
              <a:gd name="connsiteY376" fmla="*/ 3336701 h 5187323"/>
              <a:gd name="connsiteX377" fmla="*/ 3987358 w 17857728"/>
              <a:gd name="connsiteY377" fmla="*/ 3332379 h 5187323"/>
              <a:gd name="connsiteX378" fmla="*/ 4000231 w 17857728"/>
              <a:gd name="connsiteY378" fmla="*/ 3384850 h 5187323"/>
              <a:gd name="connsiteX379" fmla="*/ 3994916 w 17857728"/>
              <a:gd name="connsiteY379" fmla="*/ 3395902 h 5187323"/>
              <a:gd name="connsiteX380" fmla="*/ 3983439 w 17857728"/>
              <a:gd name="connsiteY380" fmla="*/ 3363164 h 5187323"/>
              <a:gd name="connsiteX381" fmla="*/ 4695313 w 17857728"/>
              <a:gd name="connsiteY381" fmla="*/ 3330566 h 5187323"/>
              <a:gd name="connsiteX382" fmla="*/ 4710458 w 17857728"/>
              <a:gd name="connsiteY382" fmla="*/ 3334444 h 5187323"/>
              <a:gd name="connsiteX383" fmla="*/ 4705845 w 17857728"/>
              <a:gd name="connsiteY383" fmla="*/ 3355368 h 5187323"/>
              <a:gd name="connsiteX384" fmla="*/ 4683451 w 17857728"/>
              <a:gd name="connsiteY384" fmla="*/ 3362291 h 5187323"/>
              <a:gd name="connsiteX385" fmla="*/ 4678701 w 17857728"/>
              <a:gd name="connsiteY385" fmla="*/ 3338228 h 5187323"/>
              <a:gd name="connsiteX386" fmla="*/ 4695313 w 17857728"/>
              <a:gd name="connsiteY386" fmla="*/ 3330566 h 5187323"/>
              <a:gd name="connsiteX387" fmla="*/ 16348922 w 17857728"/>
              <a:gd name="connsiteY387" fmla="*/ 3309386 h 5187323"/>
              <a:gd name="connsiteX388" fmla="*/ 16278408 w 17857728"/>
              <a:gd name="connsiteY388" fmla="*/ 3354527 h 5187323"/>
              <a:gd name="connsiteX389" fmla="*/ 16332870 w 17857728"/>
              <a:gd name="connsiteY389" fmla="*/ 3392001 h 5187323"/>
              <a:gd name="connsiteX390" fmla="*/ 16376590 w 17857728"/>
              <a:gd name="connsiteY390" fmla="*/ 3405350 h 5187323"/>
              <a:gd name="connsiteX391" fmla="*/ 16429458 w 17857728"/>
              <a:gd name="connsiteY391" fmla="*/ 3371487 h 5187323"/>
              <a:gd name="connsiteX392" fmla="*/ 16348922 w 17857728"/>
              <a:gd name="connsiteY392" fmla="*/ 3309386 h 5187323"/>
              <a:gd name="connsiteX393" fmla="*/ 4656170 w 17857728"/>
              <a:gd name="connsiteY393" fmla="*/ 3300170 h 5187323"/>
              <a:gd name="connsiteX394" fmla="*/ 4657574 w 17857728"/>
              <a:gd name="connsiteY394" fmla="*/ 3319899 h 5187323"/>
              <a:gd name="connsiteX395" fmla="*/ 4646936 w 17857728"/>
              <a:gd name="connsiteY395" fmla="*/ 3342005 h 5187323"/>
              <a:gd name="connsiteX396" fmla="*/ 4797626 w 17857728"/>
              <a:gd name="connsiteY396" fmla="*/ 3294707 h 5187323"/>
              <a:gd name="connsiteX397" fmla="*/ 4805326 w 17857728"/>
              <a:gd name="connsiteY397" fmla="*/ 3295682 h 5187323"/>
              <a:gd name="connsiteX398" fmla="*/ 4804341 w 17857728"/>
              <a:gd name="connsiteY398" fmla="*/ 3303379 h 5187323"/>
              <a:gd name="connsiteX399" fmla="*/ 4796649 w 17857728"/>
              <a:gd name="connsiteY399" fmla="*/ 3302400 h 5187323"/>
              <a:gd name="connsiteX400" fmla="*/ 4797626 w 17857728"/>
              <a:gd name="connsiteY400" fmla="*/ 3294707 h 5187323"/>
              <a:gd name="connsiteX401" fmla="*/ 4011387 w 17857728"/>
              <a:gd name="connsiteY401" fmla="*/ 3289491 h 5187323"/>
              <a:gd name="connsiteX402" fmla="*/ 4015344 w 17857728"/>
              <a:gd name="connsiteY402" fmla="*/ 3296838 h 5187323"/>
              <a:gd name="connsiteX403" fmla="*/ 4015412 w 17857728"/>
              <a:gd name="connsiteY403" fmla="*/ 3319332 h 5187323"/>
              <a:gd name="connsiteX404" fmla="*/ 4008064 w 17857728"/>
              <a:gd name="connsiteY404" fmla="*/ 3323282 h 5187323"/>
              <a:gd name="connsiteX405" fmla="*/ 3997993 w 17857728"/>
              <a:gd name="connsiteY405" fmla="*/ 3310273 h 5187323"/>
              <a:gd name="connsiteX406" fmla="*/ 4004288 w 17857728"/>
              <a:gd name="connsiteY406" fmla="*/ 3291518 h 5187323"/>
              <a:gd name="connsiteX407" fmla="*/ 4011387 w 17857728"/>
              <a:gd name="connsiteY407" fmla="*/ 3289491 h 5187323"/>
              <a:gd name="connsiteX408" fmla="*/ 4611951 w 17857728"/>
              <a:gd name="connsiteY408" fmla="*/ 3278901 h 5187323"/>
              <a:gd name="connsiteX409" fmla="*/ 4613356 w 17857728"/>
              <a:gd name="connsiteY409" fmla="*/ 3298632 h 5187323"/>
              <a:gd name="connsiteX410" fmla="*/ 4603564 w 17857728"/>
              <a:gd name="connsiteY410" fmla="*/ 3375587 h 5187323"/>
              <a:gd name="connsiteX411" fmla="*/ 4607208 w 17857728"/>
              <a:gd name="connsiteY411" fmla="*/ 3469893 h 5187323"/>
              <a:gd name="connsiteX412" fmla="*/ 4632250 w 17857728"/>
              <a:gd name="connsiteY412" fmla="*/ 3457438 h 5187323"/>
              <a:gd name="connsiteX413" fmla="*/ 4596013 w 17857728"/>
              <a:gd name="connsiteY413" fmla="*/ 3527121 h 5187323"/>
              <a:gd name="connsiteX414" fmla="*/ 4572372 w 17857728"/>
              <a:gd name="connsiteY414" fmla="*/ 3559304 h 5187323"/>
              <a:gd name="connsiteX415" fmla="*/ 4556486 w 17857728"/>
              <a:gd name="connsiteY415" fmla="*/ 3561193 h 5187323"/>
              <a:gd name="connsiteX416" fmla="*/ 4535848 w 17857728"/>
              <a:gd name="connsiteY416" fmla="*/ 3539015 h 5187323"/>
              <a:gd name="connsiteX417" fmla="*/ 4535006 w 17857728"/>
              <a:gd name="connsiteY417" fmla="*/ 3484172 h 5187323"/>
              <a:gd name="connsiteX418" fmla="*/ 4550959 w 17857728"/>
              <a:gd name="connsiteY418" fmla="*/ 3451005 h 5187323"/>
              <a:gd name="connsiteX419" fmla="*/ 4569287 w 17857728"/>
              <a:gd name="connsiteY419" fmla="*/ 3429877 h 5187323"/>
              <a:gd name="connsiteX420" fmla="*/ 4591111 w 17857728"/>
              <a:gd name="connsiteY420" fmla="*/ 3350543 h 5187323"/>
              <a:gd name="connsiteX421" fmla="*/ 4594325 w 17857728"/>
              <a:gd name="connsiteY421" fmla="*/ 3309896 h 5187323"/>
              <a:gd name="connsiteX422" fmla="*/ 4611951 w 17857728"/>
              <a:gd name="connsiteY422" fmla="*/ 3278901 h 5187323"/>
              <a:gd name="connsiteX423" fmla="*/ 4734417 w 17857728"/>
              <a:gd name="connsiteY423" fmla="*/ 3269068 h 5187323"/>
              <a:gd name="connsiteX424" fmla="*/ 4737041 w 17857728"/>
              <a:gd name="connsiteY424" fmla="*/ 3279175 h 5187323"/>
              <a:gd name="connsiteX425" fmla="*/ 4734104 w 17857728"/>
              <a:gd name="connsiteY425" fmla="*/ 3302265 h 5187323"/>
              <a:gd name="connsiteX426" fmla="*/ 4729347 w 17857728"/>
              <a:gd name="connsiteY426" fmla="*/ 3278197 h 5187323"/>
              <a:gd name="connsiteX427" fmla="*/ 4734417 w 17857728"/>
              <a:gd name="connsiteY427" fmla="*/ 3269068 h 5187323"/>
              <a:gd name="connsiteX428" fmla="*/ 3691703 w 17857728"/>
              <a:gd name="connsiteY428" fmla="*/ 3228288 h 5187323"/>
              <a:gd name="connsiteX429" fmla="*/ 3699400 w 17857728"/>
              <a:gd name="connsiteY429" fmla="*/ 3229273 h 5187323"/>
              <a:gd name="connsiteX430" fmla="*/ 3698421 w 17857728"/>
              <a:gd name="connsiteY430" fmla="*/ 3236966 h 5187323"/>
              <a:gd name="connsiteX431" fmla="*/ 3690727 w 17857728"/>
              <a:gd name="connsiteY431" fmla="*/ 3235987 h 5187323"/>
              <a:gd name="connsiteX432" fmla="*/ 3691703 w 17857728"/>
              <a:gd name="connsiteY432" fmla="*/ 3228288 h 5187323"/>
              <a:gd name="connsiteX433" fmla="*/ 4676597 w 17857728"/>
              <a:gd name="connsiteY433" fmla="*/ 3201106 h 5187323"/>
              <a:gd name="connsiteX434" fmla="*/ 4684289 w 17857728"/>
              <a:gd name="connsiteY434" fmla="*/ 3202086 h 5187323"/>
              <a:gd name="connsiteX435" fmla="*/ 4683312 w 17857728"/>
              <a:gd name="connsiteY435" fmla="*/ 3209779 h 5187323"/>
              <a:gd name="connsiteX436" fmla="*/ 4675618 w 17857728"/>
              <a:gd name="connsiteY436" fmla="*/ 3208801 h 5187323"/>
              <a:gd name="connsiteX437" fmla="*/ 4676597 w 17857728"/>
              <a:gd name="connsiteY437" fmla="*/ 3201106 h 5187323"/>
              <a:gd name="connsiteX438" fmla="*/ 4239765 w 17857728"/>
              <a:gd name="connsiteY438" fmla="*/ 3192452 h 5187323"/>
              <a:gd name="connsiteX439" fmla="*/ 4241164 w 17857728"/>
              <a:gd name="connsiteY439" fmla="*/ 3212176 h 5187323"/>
              <a:gd name="connsiteX440" fmla="*/ 4243545 w 17857728"/>
              <a:gd name="connsiteY440" fmla="*/ 3224211 h 5187323"/>
              <a:gd name="connsiteX441" fmla="*/ 4250996 w 17857728"/>
              <a:gd name="connsiteY441" fmla="*/ 3227109 h 5187323"/>
              <a:gd name="connsiteX442" fmla="*/ 4246480 w 17857728"/>
              <a:gd name="connsiteY442" fmla="*/ 3201125 h 5187323"/>
              <a:gd name="connsiteX443" fmla="*/ 4239765 w 17857728"/>
              <a:gd name="connsiteY443" fmla="*/ 3192452 h 5187323"/>
              <a:gd name="connsiteX444" fmla="*/ 4073819 w 17857728"/>
              <a:gd name="connsiteY444" fmla="*/ 3175243 h 5187323"/>
              <a:gd name="connsiteX445" fmla="*/ 4065566 w 17857728"/>
              <a:gd name="connsiteY445" fmla="*/ 3209386 h 5187323"/>
              <a:gd name="connsiteX446" fmla="*/ 4061516 w 17857728"/>
              <a:gd name="connsiteY446" fmla="*/ 3302713 h 5187323"/>
              <a:gd name="connsiteX447" fmla="*/ 4062494 w 17857728"/>
              <a:gd name="connsiteY447" fmla="*/ 3295019 h 5187323"/>
              <a:gd name="connsiteX448" fmla="*/ 4064732 w 17857728"/>
              <a:gd name="connsiteY448" fmla="*/ 3262066 h 5187323"/>
              <a:gd name="connsiteX449" fmla="*/ 4066970 w 17857728"/>
              <a:gd name="connsiteY449" fmla="*/ 3229115 h 5187323"/>
              <a:gd name="connsiteX450" fmla="*/ 4073819 w 17857728"/>
              <a:gd name="connsiteY450" fmla="*/ 3175243 h 5187323"/>
              <a:gd name="connsiteX451" fmla="*/ 4200904 w 17857728"/>
              <a:gd name="connsiteY451" fmla="*/ 3157936 h 5187323"/>
              <a:gd name="connsiteX452" fmla="*/ 4193173 w 17857728"/>
              <a:gd name="connsiteY452" fmla="*/ 3159152 h 5187323"/>
              <a:gd name="connsiteX453" fmla="*/ 4189677 w 17857728"/>
              <a:gd name="connsiteY453" fmla="*/ 3217353 h 5187323"/>
              <a:gd name="connsiteX454" fmla="*/ 4193873 w 17857728"/>
              <a:gd name="connsiteY454" fmla="*/ 3276544 h 5187323"/>
              <a:gd name="connsiteX455" fmla="*/ 4195694 w 17857728"/>
              <a:gd name="connsiteY455" fmla="*/ 3323694 h 5187323"/>
              <a:gd name="connsiteX456" fmla="*/ 4190383 w 17857728"/>
              <a:gd name="connsiteY456" fmla="*/ 3334750 h 5187323"/>
              <a:gd name="connsiteX457" fmla="*/ 4174430 w 17857728"/>
              <a:gd name="connsiteY457" fmla="*/ 3367908 h 5187323"/>
              <a:gd name="connsiteX458" fmla="*/ 4177231 w 17857728"/>
              <a:gd name="connsiteY458" fmla="*/ 3407364 h 5187323"/>
              <a:gd name="connsiteX459" fmla="*/ 4190241 w 17857728"/>
              <a:gd name="connsiteY459" fmla="*/ 3397292 h 5187323"/>
              <a:gd name="connsiteX460" fmla="*/ 4200454 w 17857728"/>
              <a:gd name="connsiteY460" fmla="*/ 3347759 h 5187323"/>
              <a:gd name="connsiteX461" fmla="*/ 4212764 w 17857728"/>
              <a:gd name="connsiteY461" fmla="*/ 3220295 h 5187323"/>
              <a:gd name="connsiteX462" fmla="*/ 4200904 w 17857728"/>
              <a:gd name="connsiteY462" fmla="*/ 3157936 h 5187323"/>
              <a:gd name="connsiteX463" fmla="*/ 4463565 w 17857728"/>
              <a:gd name="connsiteY463" fmla="*/ 3154448 h 5187323"/>
              <a:gd name="connsiteX464" fmla="*/ 4464473 w 17857728"/>
              <a:gd name="connsiteY464" fmla="*/ 3178027 h 5187323"/>
              <a:gd name="connsiteX465" fmla="*/ 4451673 w 17857728"/>
              <a:gd name="connsiteY465" fmla="*/ 3201818 h 5187323"/>
              <a:gd name="connsiteX466" fmla="*/ 4452443 w 17857728"/>
              <a:gd name="connsiteY466" fmla="*/ 3180407 h 5187323"/>
              <a:gd name="connsiteX467" fmla="*/ 4463565 w 17857728"/>
              <a:gd name="connsiteY467" fmla="*/ 3154448 h 5187323"/>
              <a:gd name="connsiteX468" fmla="*/ 3640489 w 17857728"/>
              <a:gd name="connsiteY468" fmla="*/ 3108384 h 5187323"/>
              <a:gd name="connsiteX469" fmla="*/ 3649587 w 17857728"/>
              <a:gd name="connsiteY469" fmla="*/ 3129093 h 5187323"/>
              <a:gd name="connsiteX470" fmla="*/ 3657456 w 17857728"/>
              <a:gd name="connsiteY470" fmla="*/ 3159417 h 5187323"/>
              <a:gd name="connsiteX471" fmla="*/ 3646643 w 17857728"/>
              <a:gd name="connsiteY471" fmla="*/ 3152177 h 5187323"/>
              <a:gd name="connsiteX472" fmla="*/ 3644272 w 17857728"/>
              <a:gd name="connsiteY472" fmla="*/ 3140143 h 5187323"/>
              <a:gd name="connsiteX473" fmla="*/ 3642868 w 17857728"/>
              <a:gd name="connsiteY473" fmla="*/ 3120414 h 5187323"/>
              <a:gd name="connsiteX474" fmla="*/ 3640489 w 17857728"/>
              <a:gd name="connsiteY474" fmla="*/ 3108384 h 5187323"/>
              <a:gd name="connsiteX475" fmla="*/ 4252819 w 17857728"/>
              <a:gd name="connsiteY475" fmla="*/ 3068741 h 5187323"/>
              <a:gd name="connsiteX476" fmla="*/ 4248331 w 17857728"/>
              <a:gd name="connsiteY476" fmla="*/ 3071348 h 5187323"/>
              <a:gd name="connsiteX477" fmla="*/ 4253898 w 17857728"/>
              <a:gd name="connsiteY477" fmla="*/ 3112135 h 5187323"/>
              <a:gd name="connsiteX478" fmla="*/ 4259628 w 17857728"/>
              <a:gd name="connsiteY478" fmla="*/ 3128506 h 5187323"/>
              <a:gd name="connsiteX479" fmla="*/ 4264739 w 17857728"/>
              <a:gd name="connsiteY479" fmla="*/ 3103741 h 5187323"/>
              <a:gd name="connsiteX480" fmla="*/ 4262151 w 17857728"/>
              <a:gd name="connsiteY480" fmla="*/ 3077993 h 5187323"/>
              <a:gd name="connsiteX481" fmla="*/ 4252819 w 17857728"/>
              <a:gd name="connsiteY481" fmla="*/ 3068741 h 5187323"/>
              <a:gd name="connsiteX482" fmla="*/ 17140004 w 17857728"/>
              <a:gd name="connsiteY482" fmla="*/ 3050959 h 5187323"/>
              <a:gd name="connsiteX483" fmla="*/ 17168370 w 17857728"/>
              <a:gd name="connsiteY483" fmla="*/ 3063790 h 5187323"/>
              <a:gd name="connsiteX484" fmla="*/ 17091698 w 17857728"/>
              <a:gd name="connsiteY484" fmla="*/ 3061207 h 5187323"/>
              <a:gd name="connsiteX485" fmla="*/ 17140004 w 17857728"/>
              <a:gd name="connsiteY485" fmla="*/ 3050959 h 5187323"/>
              <a:gd name="connsiteX486" fmla="*/ 4442645 w 17857728"/>
              <a:gd name="connsiteY486" fmla="*/ 3042307 h 5187323"/>
              <a:gd name="connsiteX487" fmla="*/ 4427673 w 17857728"/>
              <a:gd name="connsiteY487" fmla="*/ 3067770 h 5187323"/>
              <a:gd name="connsiteX488" fmla="*/ 4438967 w 17857728"/>
              <a:gd name="connsiteY488" fmla="*/ 3071167 h 5187323"/>
              <a:gd name="connsiteX489" fmla="*/ 4452718 w 17857728"/>
              <a:gd name="connsiteY489" fmla="*/ 3055316 h 5187323"/>
              <a:gd name="connsiteX490" fmla="*/ 4442645 w 17857728"/>
              <a:gd name="connsiteY490" fmla="*/ 3042307 h 5187323"/>
              <a:gd name="connsiteX491" fmla="*/ 4048633 w 17857728"/>
              <a:gd name="connsiteY491" fmla="*/ 3035187 h 5187323"/>
              <a:gd name="connsiteX492" fmla="*/ 4046325 w 17857728"/>
              <a:gd name="connsiteY492" fmla="*/ 3099413 h 5187323"/>
              <a:gd name="connsiteX493" fmla="*/ 4047381 w 17857728"/>
              <a:gd name="connsiteY493" fmla="*/ 3167971 h 5187323"/>
              <a:gd name="connsiteX494" fmla="*/ 4048776 w 17857728"/>
              <a:gd name="connsiteY494" fmla="*/ 3187699 h 5187323"/>
              <a:gd name="connsiteX495" fmla="*/ 4059969 w 17857728"/>
              <a:gd name="connsiteY495" fmla="*/ 3130472 h 5187323"/>
              <a:gd name="connsiteX496" fmla="*/ 4048633 w 17857728"/>
              <a:gd name="connsiteY496" fmla="*/ 3035187 h 5187323"/>
              <a:gd name="connsiteX497" fmla="*/ 4260327 w 17857728"/>
              <a:gd name="connsiteY497" fmla="*/ 3030838 h 5187323"/>
              <a:gd name="connsiteX498" fmla="*/ 4257388 w 17857728"/>
              <a:gd name="connsiteY498" fmla="*/ 3053928 h 5187323"/>
              <a:gd name="connsiteX499" fmla="*/ 4265082 w 17857728"/>
              <a:gd name="connsiteY499" fmla="*/ 3054907 h 5187323"/>
              <a:gd name="connsiteX500" fmla="*/ 4268024 w 17857728"/>
              <a:gd name="connsiteY500" fmla="*/ 3031821 h 5187323"/>
              <a:gd name="connsiteX501" fmla="*/ 4166579 w 17857728"/>
              <a:gd name="connsiteY501" fmla="*/ 2999361 h 5187323"/>
              <a:gd name="connsiteX502" fmla="*/ 4154828 w 17857728"/>
              <a:gd name="connsiteY502" fmla="*/ 3091712 h 5187323"/>
              <a:gd name="connsiteX503" fmla="*/ 4166304 w 17857728"/>
              <a:gd name="connsiteY503" fmla="*/ 3124451 h 5187323"/>
              <a:gd name="connsiteX504" fmla="*/ 4175959 w 17857728"/>
              <a:gd name="connsiteY504" fmla="*/ 3110043 h 5187323"/>
              <a:gd name="connsiteX505" fmla="*/ 4183026 w 17857728"/>
              <a:gd name="connsiteY505" fmla="*/ 3069881 h 5187323"/>
              <a:gd name="connsiteX506" fmla="*/ 4181411 w 17857728"/>
              <a:gd name="connsiteY506" fmla="*/ 3036443 h 5187323"/>
              <a:gd name="connsiteX507" fmla="*/ 4166579 w 17857728"/>
              <a:gd name="connsiteY507" fmla="*/ 2999361 h 5187323"/>
              <a:gd name="connsiteX508" fmla="*/ 4346514 w 17857728"/>
              <a:gd name="connsiteY508" fmla="*/ 2998793 h 5187323"/>
              <a:gd name="connsiteX509" fmla="*/ 4331546 w 17857728"/>
              <a:gd name="connsiteY509" fmla="*/ 3024263 h 5187323"/>
              <a:gd name="connsiteX510" fmla="*/ 4330853 w 17857728"/>
              <a:gd name="connsiteY510" fmla="*/ 3121926 h 5187323"/>
              <a:gd name="connsiteX511" fmla="*/ 4337039 w 17857728"/>
              <a:gd name="connsiteY511" fmla="*/ 3123203 h 5187323"/>
              <a:gd name="connsiteX512" fmla="*/ 4342184 w 17857728"/>
              <a:gd name="connsiteY512" fmla="*/ 3109686 h 5187323"/>
              <a:gd name="connsiteX513" fmla="*/ 4347359 w 17857728"/>
              <a:gd name="connsiteY513" fmla="*/ 3053643 h 5187323"/>
              <a:gd name="connsiteX514" fmla="*/ 4347913 w 17857728"/>
              <a:gd name="connsiteY514" fmla="*/ 3018526 h 5187323"/>
              <a:gd name="connsiteX515" fmla="*/ 4346514 w 17857728"/>
              <a:gd name="connsiteY515" fmla="*/ 2998793 h 5187323"/>
              <a:gd name="connsiteX516" fmla="*/ 3609004 w 17857728"/>
              <a:gd name="connsiteY516" fmla="*/ 2987075 h 5187323"/>
              <a:gd name="connsiteX517" fmla="*/ 3616698 w 17857728"/>
              <a:gd name="connsiteY517" fmla="*/ 2988054 h 5187323"/>
              <a:gd name="connsiteX518" fmla="*/ 3615719 w 17857728"/>
              <a:gd name="connsiteY518" fmla="*/ 2995748 h 5187323"/>
              <a:gd name="connsiteX519" fmla="*/ 3608025 w 17857728"/>
              <a:gd name="connsiteY519" fmla="*/ 2994770 h 5187323"/>
              <a:gd name="connsiteX520" fmla="*/ 3609004 w 17857728"/>
              <a:gd name="connsiteY520" fmla="*/ 2987075 h 5187323"/>
              <a:gd name="connsiteX521" fmla="*/ 3782219 w 17857728"/>
              <a:gd name="connsiteY521" fmla="*/ 2977831 h 5187323"/>
              <a:gd name="connsiteX522" fmla="*/ 3780266 w 17857728"/>
              <a:gd name="connsiteY522" fmla="*/ 2993224 h 5187323"/>
              <a:gd name="connsiteX523" fmla="*/ 3760532 w 17857728"/>
              <a:gd name="connsiteY523" fmla="*/ 2994622 h 5187323"/>
              <a:gd name="connsiteX524" fmla="*/ 3770191 w 17857728"/>
              <a:gd name="connsiteY524" fmla="*/ 2980210 h 5187323"/>
              <a:gd name="connsiteX525" fmla="*/ 3782219 w 17857728"/>
              <a:gd name="connsiteY525" fmla="*/ 2977831 h 5187323"/>
              <a:gd name="connsiteX526" fmla="*/ 4240871 w 17857728"/>
              <a:gd name="connsiteY526" fmla="*/ 2907151 h 5187323"/>
              <a:gd name="connsiteX527" fmla="*/ 4240178 w 17857728"/>
              <a:gd name="connsiteY527" fmla="*/ 3004814 h 5187323"/>
              <a:gd name="connsiteX528" fmla="*/ 4254592 w 17857728"/>
              <a:gd name="connsiteY528" fmla="*/ 3014472 h 5187323"/>
              <a:gd name="connsiteX529" fmla="*/ 4244233 w 17857728"/>
              <a:gd name="connsiteY529" fmla="*/ 2911492 h 5187323"/>
              <a:gd name="connsiteX530" fmla="*/ 3951695 w 17857728"/>
              <a:gd name="connsiteY530" fmla="*/ 2894308 h 5187323"/>
              <a:gd name="connsiteX531" fmla="*/ 3950544 w 17857728"/>
              <a:gd name="connsiteY531" fmla="*/ 2899539 h 5187323"/>
              <a:gd name="connsiteX532" fmla="*/ 3958937 w 17857728"/>
              <a:gd name="connsiteY532" fmla="*/ 2910380 h 5187323"/>
              <a:gd name="connsiteX533" fmla="*/ 3956557 w 17857728"/>
              <a:gd name="connsiteY533" fmla="*/ 2898351 h 5187323"/>
              <a:gd name="connsiteX534" fmla="*/ 3951695 w 17857728"/>
              <a:gd name="connsiteY534" fmla="*/ 2894308 h 5187323"/>
              <a:gd name="connsiteX535" fmla="*/ 4013268 w 17857728"/>
              <a:gd name="connsiteY535" fmla="*/ 2884794 h 5187323"/>
              <a:gd name="connsiteX536" fmla="*/ 4009622 w 17857728"/>
              <a:gd name="connsiteY536" fmla="*/ 2888485 h 5187323"/>
              <a:gd name="connsiteX537" fmla="*/ 4011828 w 17857728"/>
              <a:gd name="connsiteY537" fmla="*/ 2924934 h 5187323"/>
              <a:gd name="connsiteX538" fmla="*/ 4028059 w 17857728"/>
              <a:gd name="connsiteY538" fmla="*/ 2981741 h 5187323"/>
              <a:gd name="connsiteX539" fmla="*/ 4029597 w 17857728"/>
              <a:gd name="connsiteY539" fmla="*/ 2938926 h 5187323"/>
              <a:gd name="connsiteX540" fmla="*/ 4020079 w 17857728"/>
              <a:gd name="connsiteY540" fmla="*/ 2890792 h 5187323"/>
              <a:gd name="connsiteX541" fmla="*/ 4013268 w 17857728"/>
              <a:gd name="connsiteY541" fmla="*/ 2884794 h 5187323"/>
              <a:gd name="connsiteX542" fmla="*/ 3882449 w 17857728"/>
              <a:gd name="connsiteY542" fmla="*/ 2864240 h 5187323"/>
              <a:gd name="connsiteX543" fmla="*/ 3870506 w 17857728"/>
              <a:gd name="connsiteY543" fmla="*/ 2867853 h 5187323"/>
              <a:gd name="connsiteX544" fmla="*/ 3871350 w 17857728"/>
              <a:gd name="connsiteY544" fmla="*/ 2922702 h 5187323"/>
              <a:gd name="connsiteX545" fmla="*/ 3890938 w 17857728"/>
              <a:gd name="connsiteY545" fmla="*/ 2983847 h 5187323"/>
              <a:gd name="connsiteX546" fmla="*/ 3901499 w 17857728"/>
              <a:gd name="connsiteY546" fmla="*/ 2993007 h 5187323"/>
              <a:gd name="connsiteX547" fmla="*/ 3906333 w 17857728"/>
              <a:gd name="connsiteY547" fmla="*/ 2985800 h 5187323"/>
              <a:gd name="connsiteX548" fmla="*/ 3917387 w 17857728"/>
              <a:gd name="connsiteY548" fmla="*/ 2991120 h 5187323"/>
              <a:gd name="connsiteX549" fmla="*/ 3925081 w 17857728"/>
              <a:gd name="connsiteY549" fmla="*/ 2992098 h 5187323"/>
              <a:gd name="connsiteX550" fmla="*/ 3915983 w 17857728"/>
              <a:gd name="connsiteY550" fmla="*/ 2971391 h 5187323"/>
              <a:gd name="connsiteX551" fmla="*/ 3905492 w 17857728"/>
              <a:gd name="connsiteY551" fmla="*/ 2930955 h 5187323"/>
              <a:gd name="connsiteX552" fmla="*/ 3882449 w 17857728"/>
              <a:gd name="connsiteY552" fmla="*/ 2864240 h 5187323"/>
              <a:gd name="connsiteX553" fmla="*/ 3585404 w 17857728"/>
              <a:gd name="connsiteY553" fmla="*/ 2861391 h 5187323"/>
              <a:gd name="connsiteX554" fmla="*/ 3603823 w 17857728"/>
              <a:gd name="connsiteY554" fmla="*/ 2935584 h 5187323"/>
              <a:gd name="connsiteX555" fmla="*/ 3582971 w 17857728"/>
              <a:gd name="connsiteY555" fmla="*/ 2899693 h 5187323"/>
              <a:gd name="connsiteX556" fmla="*/ 3574155 w 17857728"/>
              <a:gd name="connsiteY556" fmla="*/ 2861426 h 5187323"/>
              <a:gd name="connsiteX557" fmla="*/ 3585404 w 17857728"/>
              <a:gd name="connsiteY557" fmla="*/ 2861391 h 5187323"/>
              <a:gd name="connsiteX558" fmla="*/ 4256749 w 17857728"/>
              <a:gd name="connsiteY558" fmla="*/ 2797735 h 5187323"/>
              <a:gd name="connsiteX559" fmla="*/ 4246881 w 17857728"/>
              <a:gd name="connsiteY559" fmla="*/ 2798435 h 5187323"/>
              <a:gd name="connsiteX560" fmla="*/ 4271376 w 17857728"/>
              <a:gd name="connsiteY560" fmla="*/ 2821103 h 5187323"/>
              <a:gd name="connsiteX561" fmla="*/ 4268992 w 17857728"/>
              <a:gd name="connsiteY561" fmla="*/ 2809068 h 5187323"/>
              <a:gd name="connsiteX562" fmla="*/ 4256749 w 17857728"/>
              <a:gd name="connsiteY562" fmla="*/ 2797735 h 5187323"/>
              <a:gd name="connsiteX563" fmla="*/ 4330485 w 17857728"/>
              <a:gd name="connsiteY563" fmla="*/ 2794410 h 5187323"/>
              <a:gd name="connsiteX564" fmla="*/ 4324821 w 17857728"/>
              <a:gd name="connsiteY564" fmla="*/ 2800529 h 5187323"/>
              <a:gd name="connsiteX565" fmla="*/ 4315521 w 17857728"/>
              <a:gd name="connsiteY565" fmla="*/ 2873639 h 5187323"/>
              <a:gd name="connsiteX566" fmla="*/ 4326927 w 17857728"/>
              <a:gd name="connsiteY566" fmla="*/ 2937651 h 5187323"/>
              <a:gd name="connsiteX567" fmla="*/ 4324965 w 17857728"/>
              <a:gd name="connsiteY567" fmla="*/ 2953047 h 5187323"/>
              <a:gd name="connsiteX568" fmla="*/ 4329722 w 17857728"/>
              <a:gd name="connsiteY568" fmla="*/ 2977107 h 5187323"/>
              <a:gd name="connsiteX569" fmla="*/ 4332107 w 17857728"/>
              <a:gd name="connsiteY569" fmla="*/ 2989142 h 5187323"/>
              <a:gd name="connsiteX570" fmla="*/ 4349801 w 17857728"/>
              <a:gd name="connsiteY570" fmla="*/ 2926874 h 5187323"/>
              <a:gd name="connsiteX571" fmla="*/ 4356445 w 17857728"/>
              <a:gd name="connsiteY571" fmla="*/ 2859300 h 5187323"/>
              <a:gd name="connsiteX572" fmla="*/ 4336850 w 17857728"/>
              <a:gd name="connsiteY572" fmla="*/ 2798151 h 5187323"/>
              <a:gd name="connsiteX573" fmla="*/ 4330485 w 17857728"/>
              <a:gd name="connsiteY573" fmla="*/ 2794410 h 5187323"/>
              <a:gd name="connsiteX574" fmla="*/ 4097864 w 17857728"/>
              <a:gd name="connsiteY574" fmla="*/ 2740375 h 5187323"/>
              <a:gd name="connsiteX575" fmla="*/ 4115365 w 17857728"/>
              <a:gd name="connsiteY575" fmla="*/ 2879456 h 5187323"/>
              <a:gd name="connsiteX576" fmla="*/ 4126841 w 17857728"/>
              <a:gd name="connsiteY576" fmla="*/ 2912192 h 5187323"/>
              <a:gd name="connsiteX577" fmla="*/ 4129286 w 17857728"/>
              <a:gd name="connsiteY577" fmla="*/ 2892953 h 5187323"/>
              <a:gd name="connsiteX578" fmla="*/ 4131737 w 17857728"/>
              <a:gd name="connsiteY578" fmla="*/ 2873714 h 5187323"/>
              <a:gd name="connsiteX579" fmla="*/ 4133552 w 17857728"/>
              <a:gd name="connsiteY579" fmla="*/ 2813341 h 5187323"/>
              <a:gd name="connsiteX580" fmla="*/ 4108925 w 17857728"/>
              <a:gd name="connsiteY580" fmla="*/ 2745693 h 5187323"/>
              <a:gd name="connsiteX581" fmla="*/ 4207566 w 17857728"/>
              <a:gd name="connsiteY581" fmla="*/ 2738691 h 5187323"/>
              <a:gd name="connsiteX582" fmla="*/ 4200288 w 17857728"/>
              <a:gd name="connsiteY582" fmla="*/ 2765135 h 5187323"/>
              <a:gd name="connsiteX583" fmla="*/ 4223800 w 17857728"/>
              <a:gd name="connsiteY583" fmla="*/ 2795500 h 5187323"/>
              <a:gd name="connsiteX584" fmla="*/ 4221977 w 17857728"/>
              <a:gd name="connsiteY584" fmla="*/ 2748343 h 5187323"/>
              <a:gd name="connsiteX585" fmla="*/ 4207566 w 17857728"/>
              <a:gd name="connsiteY585" fmla="*/ 2738691 h 5187323"/>
              <a:gd name="connsiteX586" fmla="*/ 4299575 w 17857728"/>
              <a:gd name="connsiteY586" fmla="*/ 2650903 h 5187323"/>
              <a:gd name="connsiteX587" fmla="*/ 4280584 w 17857728"/>
              <a:gd name="connsiteY587" fmla="*/ 2652676 h 5187323"/>
              <a:gd name="connsiteX588" fmla="*/ 4288016 w 17857728"/>
              <a:gd name="connsiteY588" fmla="*/ 2690277 h 5187323"/>
              <a:gd name="connsiteX589" fmla="*/ 4306624 w 17857728"/>
              <a:gd name="connsiteY589" fmla="*/ 2705350 h 5187323"/>
              <a:gd name="connsiteX590" fmla="*/ 4315442 w 17857728"/>
              <a:gd name="connsiteY590" fmla="*/ 2689855 h 5187323"/>
              <a:gd name="connsiteX591" fmla="*/ 4302987 w 17857728"/>
              <a:gd name="connsiteY591" fmla="*/ 2664814 h 5187323"/>
              <a:gd name="connsiteX592" fmla="*/ 4058848 w 17857728"/>
              <a:gd name="connsiteY592" fmla="*/ 2631835 h 5187323"/>
              <a:gd name="connsiteX593" fmla="*/ 4046872 w 17857728"/>
              <a:gd name="connsiteY593" fmla="*/ 2633044 h 5187323"/>
              <a:gd name="connsiteX594" fmla="*/ 4054558 w 17857728"/>
              <a:gd name="connsiteY594" fmla="*/ 2635157 h 5187323"/>
              <a:gd name="connsiteX595" fmla="*/ 3604557 w 17857728"/>
              <a:gd name="connsiteY595" fmla="*/ 2559861 h 5187323"/>
              <a:gd name="connsiteX596" fmla="*/ 3596106 w 17857728"/>
              <a:gd name="connsiteY596" fmla="*/ 2561331 h 5187323"/>
              <a:gd name="connsiteX597" fmla="*/ 3503212 w 17857728"/>
              <a:gd name="connsiteY597" fmla="*/ 2570634 h 5187323"/>
              <a:gd name="connsiteX598" fmla="*/ 3485120 w 17857728"/>
              <a:gd name="connsiteY598" fmla="*/ 2569087 h 5187323"/>
              <a:gd name="connsiteX599" fmla="*/ 3492991 w 17857728"/>
              <a:gd name="connsiteY599" fmla="*/ 2577393 h 5187323"/>
              <a:gd name="connsiteX600" fmla="*/ 3540948 w 17857728"/>
              <a:gd name="connsiteY600" fmla="*/ 2654926 h 5187323"/>
              <a:gd name="connsiteX601" fmla="*/ 3617902 w 17857728"/>
              <a:gd name="connsiteY601" fmla="*/ 2644217 h 5187323"/>
              <a:gd name="connsiteX602" fmla="*/ 3616037 w 17857728"/>
              <a:gd name="connsiteY602" fmla="*/ 2632152 h 5187323"/>
              <a:gd name="connsiteX603" fmla="*/ 3594018 w 17857728"/>
              <a:gd name="connsiteY603" fmla="*/ 2582428 h 5187323"/>
              <a:gd name="connsiteX604" fmla="*/ 3589468 w 17857728"/>
              <a:gd name="connsiteY604" fmla="*/ 2572072 h 5187323"/>
              <a:gd name="connsiteX605" fmla="*/ 3595972 w 17857728"/>
              <a:gd name="connsiteY605" fmla="*/ 2567037 h 5187323"/>
              <a:gd name="connsiteX606" fmla="*/ 3604647 w 17857728"/>
              <a:gd name="connsiteY606" fmla="*/ 2560320 h 5187323"/>
              <a:gd name="connsiteX607" fmla="*/ 3643595 w 17857728"/>
              <a:gd name="connsiteY607" fmla="*/ 2553062 h 5187323"/>
              <a:gd name="connsiteX608" fmla="*/ 3616634 w 17857728"/>
              <a:gd name="connsiteY608" fmla="*/ 2557757 h 5187323"/>
              <a:gd name="connsiteX609" fmla="*/ 3616678 w 17857728"/>
              <a:gd name="connsiteY609" fmla="*/ 2557938 h 5187323"/>
              <a:gd name="connsiteX610" fmla="*/ 3637425 w 17857728"/>
              <a:gd name="connsiteY610" fmla="*/ 2641500 h 5187323"/>
              <a:gd name="connsiteX611" fmla="*/ 3690554 w 17857728"/>
              <a:gd name="connsiteY611" fmla="*/ 2634108 h 5187323"/>
              <a:gd name="connsiteX612" fmla="*/ 3682444 w 17857728"/>
              <a:gd name="connsiteY612" fmla="*/ 2624962 h 5187323"/>
              <a:gd name="connsiteX613" fmla="*/ 3666631 w 17857728"/>
              <a:gd name="connsiteY613" fmla="*/ 2595581 h 5187323"/>
              <a:gd name="connsiteX614" fmla="*/ 3667612 w 17857728"/>
              <a:gd name="connsiteY614" fmla="*/ 2587877 h 5187323"/>
              <a:gd name="connsiteX615" fmla="*/ 3656554 w 17857728"/>
              <a:gd name="connsiteY615" fmla="*/ 2582567 h 5187323"/>
              <a:gd name="connsiteX616" fmla="*/ 3654430 w 17857728"/>
              <a:gd name="connsiteY616" fmla="*/ 2577725 h 5187323"/>
              <a:gd name="connsiteX617" fmla="*/ 3631737 w 17857728"/>
              <a:gd name="connsiteY617" fmla="*/ 2576931 h 5187323"/>
              <a:gd name="connsiteX618" fmla="*/ 3651866 w 17857728"/>
              <a:gd name="connsiteY618" fmla="*/ 2571890 h 5187323"/>
              <a:gd name="connsiteX619" fmla="*/ 3964017 w 17857728"/>
              <a:gd name="connsiteY619" fmla="*/ 2549875 h 5187323"/>
              <a:gd name="connsiteX620" fmla="*/ 3923061 w 17857728"/>
              <a:gd name="connsiteY620" fmla="*/ 2551817 h 5187323"/>
              <a:gd name="connsiteX621" fmla="*/ 3912366 w 17857728"/>
              <a:gd name="connsiteY621" fmla="*/ 2551359 h 5187323"/>
              <a:gd name="connsiteX622" fmla="*/ 3919204 w 17857728"/>
              <a:gd name="connsiteY622" fmla="*/ 2573459 h 5187323"/>
              <a:gd name="connsiteX623" fmla="*/ 3932200 w 17857728"/>
              <a:gd name="connsiteY623" fmla="*/ 2598086 h 5187323"/>
              <a:gd name="connsiteX624" fmla="*/ 3948572 w 17857728"/>
              <a:gd name="connsiteY624" fmla="*/ 2592346 h 5187323"/>
              <a:gd name="connsiteX625" fmla="*/ 3969069 w 17857728"/>
              <a:gd name="connsiteY625" fmla="*/ 2569541 h 5187323"/>
              <a:gd name="connsiteX626" fmla="*/ 3965498 w 17857728"/>
              <a:gd name="connsiteY626" fmla="*/ 2551490 h 5187323"/>
              <a:gd name="connsiteX627" fmla="*/ 4074173 w 17857728"/>
              <a:gd name="connsiteY627" fmla="*/ 2544650 h 5187323"/>
              <a:gd name="connsiteX628" fmla="*/ 4056829 w 17857728"/>
              <a:gd name="connsiteY628" fmla="*/ 2545473 h 5187323"/>
              <a:gd name="connsiteX629" fmla="*/ 4077710 w 17857728"/>
              <a:gd name="connsiteY629" fmla="*/ 2553060 h 5187323"/>
              <a:gd name="connsiteX630" fmla="*/ 4240719 w 17857728"/>
              <a:gd name="connsiteY630" fmla="*/ 2539587 h 5187323"/>
              <a:gd name="connsiteX631" fmla="*/ 4234806 w 17857728"/>
              <a:gd name="connsiteY631" fmla="*/ 2547633 h 5187323"/>
              <a:gd name="connsiteX632" fmla="*/ 4235785 w 17857728"/>
              <a:gd name="connsiteY632" fmla="*/ 2555407 h 5187323"/>
              <a:gd name="connsiteX633" fmla="*/ 4247763 w 17857728"/>
              <a:gd name="connsiteY633" fmla="*/ 2553753 h 5187323"/>
              <a:gd name="connsiteX634" fmla="*/ 4174564 w 17857728"/>
              <a:gd name="connsiteY634" fmla="*/ 2539558 h 5187323"/>
              <a:gd name="connsiteX635" fmla="*/ 4153858 w 17857728"/>
              <a:gd name="connsiteY635" fmla="*/ 2540666 h 5187323"/>
              <a:gd name="connsiteX636" fmla="*/ 4154110 w 17857728"/>
              <a:gd name="connsiteY636" fmla="*/ 2544205 h 5187323"/>
              <a:gd name="connsiteX637" fmla="*/ 4158835 w 17857728"/>
              <a:gd name="connsiteY637" fmla="*/ 2568107 h 5187323"/>
              <a:gd name="connsiteX638" fmla="*/ 4161043 w 17857728"/>
              <a:gd name="connsiteY638" fmla="*/ 2567740 h 5187323"/>
              <a:gd name="connsiteX639" fmla="*/ 4171983 w 17857728"/>
              <a:gd name="connsiteY639" fmla="*/ 2565056 h 5187323"/>
              <a:gd name="connsiteX640" fmla="*/ 3872529 w 17857728"/>
              <a:gd name="connsiteY640" fmla="*/ 2525370 h 5187323"/>
              <a:gd name="connsiteX641" fmla="*/ 3831664 w 17857728"/>
              <a:gd name="connsiteY641" fmla="*/ 2536392 h 5187323"/>
              <a:gd name="connsiteX642" fmla="*/ 3831128 w 17857728"/>
              <a:gd name="connsiteY642" fmla="*/ 2536355 h 5187323"/>
              <a:gd name="connsiteX643" fmla="*/ 3830667 w 17857728"/>
              <a:gd name="connsiteY643" fmla="*/ 2550953 h 5187323"/>
              <a:gd name="connsiteX644" fmla="*/ 3827888 w 17857728"/>
              <a:gd name="connsiteY644" fmla="*/ 2557441 h 5187323"/>
              <a:gd name="connsiteX645" fmla="*/ 3814942 w 17857728"/>
              <a:gd name="connsiteY645" fmla="*/ 2536244 h 5187323"/>
              <a:gd name="connsiteX646" fmla="*/ 3814429 w 17857728"/>
              <a:gd name="connsiteY646" fmla="*/ 2535184 h 5187323"/>
              <a:gd name="connsiteX647" fmla="*/ 3785007 w 17857728"/>
              <a:gd name="connsiteY647" fmla="*/ 2533119 h 5187323"/>
              <a:gd name="connsiteX648" fmla="*/ 3793466 w 17857728"/>
              <a:gd name="connsiteY648" fmla="*/ 2566749 h 5187323"/>
              <a:gd name="connsiteX649" fmla="*/ 3813406 w 17857728"/>
              <a:gd name="connsiteY649" fmla="*/ 2579058 h 5187323"/>
              <a:gd name="connsiteX650" fmla="*/ 3858765 w 17857728"/>
              <a:gd name="connsiteY650" fmla="*/ 2610700 h 5187323"/>
              <a:gd name="connsiteX651" fmla="*/ 3899884 w 17857728"/>
              <a:gd name="connsiteY651" fmla="*/ 2604978 h 5187323"/>
              <a:gd name="connsiteX652" fmla="*/ 3901524 w 17857728"/>
              <a:gd name="connsiteY652" fmla="*/ 2601026 h 5187323"/>
              <a:gd name="connsiteX653" fmla="*/ 3887808 w 17857728"/>
              <a:gd name="connsiteY653" fmla="*/ 2550302 h 5187323"/>
              <a:gd name="connsiteX654" fmla="*/ 3852854 w 17857728"/>
              <a:gd name="connsiteY654" fmla="*/ 2548798 h 5187323"/>
              <a:gd name="connsiteX655" fmla="*/ 3881244 w 17857728"/>
              <a:gd name="connsiteY655" fmla="*/ 2539295 h 5187323"/>
              <a:gd name="connsiteX656" fmla="*/ 2991799 w 17857728"/>
              <a:gd name="connsiteY656" fmla="*/ 2521445 h 5187323"/>
              <a:gd name="connsiteX657" fmla="*/ 2999497 w 17857728"/>
              <a:gd name="connsiteY657" fmla="*/ 2522428 h 5187323"/>
              <a:gd name="connsiteX658" fmla="*/ 2998518 w 17857728"/>
              <a:gd name="connsiteY658" fmla="*/ 2530123 h 5187323"/>
              <a:gd name="connsiteX659" fmla="*/ 2990819 w 17857728"/>
              <a:gd name="connsiteY659" fmla="*/ 2529148 h 5187323"/>
              <a:gd name="connsiteX660" fmla="*/ 2991799 w 17857728"/>
              <a:gd name="connsiteY660" fmla="*/ 2521445 h 5187323"/>
              <a:gd name="connsiteX661" fmla="*/ 3856892 w 17857728"/>
              <a:gd name="connsiteY661" fmla="*/ 2508101 h 5187323"/>
              <a:gd name="connsiteX662" fmla="*/ 3849642 w 17857728"/>
              <a:gd name="connsiteY662" fmla="*/ 2509377 h 5187323"/>
              <a:gd name="connsiteX663" fmla="*/ 3829915 w 17857728"/>
              <a:gd name="connsiteY663" fmla="*/ 2510780 h 5187323"/>
              <a:gd name="connsiteX664" fmla="*/ 3828584 w 17857728"/>
              <a:gd name="connsiteY664" fmla="*/ 2513543 h 5187323"/>
              <a:gd name="connsiteX665" fmla="*/ 3830040 w 17857728"/>
              <a:gd name="connsiteY665" fmla="*/ 2522590 h 5187323"/>
              <a:gd name="connsiteX666" fmla="*/ 3843637 w 17857728"/>
              <a:gd name="connsiteY666" fmla="*/ 2519773 h 5187323"/>
              <a:gd name="connsiteX667" fmla="*/ 3868383 w 17857728"/>
              <a:gd name="connsiteY667" fmla="*/ 2518747 h 5187323"/>
              <a:gd name="connsiteX668" fmla="*/ 3865627 w 17857728"/>
              <a:gd name="connsiteY668" fmla="*/ 2514345 h 5187323"/>
              <a:gd name="connsiteX669" fmla="*/ 3856892 w 17857728"/>
              <a:gd name="connsiteY669" fmla="*/ 2508101 h 5187323"/>
              <a:gd name="connsiteX670" fmla="*/ 4045134 w 17857728"/>
              <a:gd name="connsiteY670" fmla="*/ 2506219 h 5187323"/>
              <a:gd name="connsiteX671" fmla="*/ 3979312 w 17857728"/>
              <a:gd name="connsiteY671" fmla="*/ 2509731 h 5187323"/>
              <a:gd name="connsiteX672" fmla="*/ 3990597 w 17857728"/>
              <a:gd name="connsiteY672" fmla="*/ 2521642 h 5187323"/>
              <a:gd name="connsiteX673" fmla="*/ 4011928 w 17857728"/>
              <a:gd name="connsiteY673" fmla="*/ 2518489 h 5187323"/>
              <a:gd name="connsiteX674" fmla="*/ 4051357 w 17857728"/>
              <a:gd name="connsiteY674" fmla="*/ 2510791 h 5187323"/>
              <a:gd name="connsiteX675" fmla="*/ 3791438 w 17857728"/>
              <a:gd name="connsiteY675" fmla="*/ 2505885 h 5187323"/>
              <a:gd name="connsiteX676" fmla="*/ 3781779 w 17857728"/>
              <a:gd name="connsiteY676" fmla="*/ 2520297 h 5187323"/>
              <a:gd name="connsiteX677" fmla="*/ 3784718 w 17857728"/>
              <a:gd name="connsiteY677" fmla="*/ 2531980 h 5187323"/>
              <a:gd name="connsiteX678" fmla="*/ 3810304 w 17857728"/>
              <a:gd name="connsiteY678" fmla="*/ 2526678 h 5187323"/>
              <a:gd name="connsiteX679" fmla="*/ 3803328 w 17857728"/>
              <a:gd name="connsiteY679" fmla="*/ 2512287 h 5187323"/>
              <a:gd name="connsiteX680" fmla="*/ 3791438 w 17857728"/>
              <a:gd name="connsiteY680" fmla="*/ 2505885 h 5187323"/>
              <a:gd name="connsiteX681" fmla="*/ 4000322 w 17857728"/>
              <a:gd name="connsiteY681" fmla="*/ 2488417 h 5187323"/>
              <a:gd name="connsiteX682" fmla="*/ 3993059 w 17857728"/>
              <a:gd name="connsiteY682" fmla="*/ 2488527 h 5187323"/>
              <a:gd name="connsiteX683" fmla="*/ 3973541 w 17857728"/>
              <a:gd name="connsiteY683" fmla="*/ 2503639 h 5187323"/>
              <a:gd name="connsiteX684" fmla="*/ 3974314 w 17857728"/>
              <a:gd name="connsiteY684" fmla="*/ 2504457 h 5187323"/>
              <a:gd name="connsiteX685" fmla="*/ 3976313 w 17857728"/>
              <a:gd name="connsiteY685" fmla="*/ 2502892 h 5187323"/>
              <a:gd name="connsiteX686" fmla="*/ 4002714 w 17857728"/>
              <a:gd name="connsiteY686" fmla="*/ 2489463 h 5187323"/>
              <a:gd name="connsiteX687" fmla="*/ 3890572 w 17857728"/>
              <a:gd name="connsiteY687" fmla="*/ 2485535 h 5187323"/>
              <a:gd name="connsiteX688" fmla="*/ 3895795 w 17857728"/>
              <a:gd name="connsiteY688" fmla="*/ 2496191 h 5187323"/>
              <a:gd name="connsiteX689" fmla="*/ 3902067 w 17857728"/>
              <a:gd name="connsiteY689" fmla="*/ 2517353 h 5187323"/>
              <a:gd name="connsiteX690" fmla="*/ 3902292 w 17857728"/>
              <a:gd name="connsiteY690" fmla="*/ 2517343 h 5187323"/>
              <a:gd name="connsiteX691" fmla="*/ 3902078 w 17857728"/>
              <a:gd name="connsiteY691" fmla="*/ 2517399 h 5187323"/>
              <a:gd name="connsiteX692" fmla="*/ 3906996 w 17857728"/>
              <a:gd name="connsiteY692" fmla="*/ 2533994 h 5187323"/>
              <a:gd name="connsiteX693" fmla="*/ 3944392 w 17857728"/>
              <a:gd name="connsiteY693" fmla="*/ 2528468 h 5187323"/>
              <a:gd name="connsiteX694" fmla="*/ 3920862 w 17857728"/>
              <a:gd name="connsiteY694" fmla="*/ 2502802 h 5187323"/>
              <a:gd name="connsiteX695" fmla="*/ 3915610 w 17857728"/>
              <a:gd name="connsiteY695" fmla="*/ 2486414 h 5187323"/>
              <a:gd name="connsiteX696" fmla="*/ 3887281 w 17857728"/>
              <a:gd name="connsiteY696" fmla="*/ 2459429 h 5187323"/>
              <a:gd name="connsiteX697" fmla="*/ 3879089 w 17857728"/>
              <a:gd name="connsiteY697" fmla="*/ 2462295 h 5187323"/>
              <a:gd name="connsiteX698" fmla="*/ 3885318 w 17857728"/>
              <a:gd name="connsiteY698" fmla="*/ 2474819 h 5187323"/>
              <a:gd name="connsiteX699" fmla="*/ 3886756 w 17857728"/>
              <a:gd name="connsiteY699" fmla="*/ 2477754 h 5187323"/>
              <a:gd name="connsiteX700" fmla="*/ 3893155 w 17857728"/>
              <a:gd name="connsiteY700" fmla="*/ 2471949 h 5187323"/>
              <a:gd name="connsiteX701" fmla="*/ 3906072 w 17857728"/>
              <a:gd name="connsiteY701" fmla="*/ 2469540 h 5187323"/>
              <a:gd name="connsiteX702" fmla="*/ 4012221 w 17857728"/>
              <a:gd name="connsiteY702" fmla="*/ 2414718 h 5187323"/>
              <a:gd name="connsiteX703" fmla="*/ 4003846 w 17857728"/>
              <a:gd name="connsiteY703" fmla="*/ 2419227 h 5187323"/>
              <a:gd name="connsiteX704" fmla="*/ 4017453 w 17857728"/>
              <a:gd name="connsiteY704" fmla="*/ 2427194 h 5187323"/>
              <a:gd name="connsiteX705" fmla="*/ 4015656 w 17857728"/>
              <a:gd name="connsiteY705" fmla="*/ 2429686 h 5187323"/>
              <a:gd name="connsiteX706" fmla="*/ 4019887 w 17857728"/>
              <a:gd name="connsiteY706" fmla="*/ 2431335 h 5187323"/>
              <a:gd name="connsiteX707" fmla="*/ 4049033 w 17857728"/>
              <a:gd name="connsiteY707" fmla="*/ 2435867 h 5187323"/>
              <a:gd name="connsiteX708" fmla="*/ 4062104 w 17857728"/>
              <a:gd name="connsiteY708" fmla="*/ 2432433 h 5187323"/>
              <a:gd name="connsiteX709" fmla="*/ 4055252 w 17857728"/>
              <a:gd name="connsiteY709" fmla="*/ 2429971 h 5187323"/>
              <a:gd name="connsiteX710" fmla="*/ 4012221 w 17857728"/>
              <a:gd name="connsiteY710" fmla="*/ 2414718 h 5187323"/>
              <a:gd name="connsiteX711" fmla="*/ 3136364 w 17857728"/>
              <a:gd name="connsiteY711" fmla="*/ 2363139 h 5187323"/>
              <a:gd name="connsiteX712" fmla="*/ 3128690 w 17857728"/>
              <a:gd name="connsiteY712" fmla="*/ 2369146 h 5187323"/>
              <a:gd name="connsiteX713" fmla="*/ 3125315 w 17857728"/>
              <a:gd name="connsiteY713" fmla="*/ 2364543 h 5187323"/>
              <a:gd name="connsiteX714" fmla="*/ 3183968 w 17857728"/>
              <a:gd name="connsiteY714" fmla="*/ 2362113 h 5187323"/>
              <a:gd name="connsiteX715" fmla="*/ 3198398 w 17857728"/>
              <a:gd name="connsiteY715" fmla="*/ 2365309 h 5187323"/>
              <a:gd name="connsiteX716" fmla="*/ 3190724 w 17857728"/>
              <a:gd name="connsiteY716" fmla="*/ 2371319 h 5187323"/>
              <a:gd name="connsiteX717" fmla="*/ 3187344 w 17857728"/>
              <a:gd name="connsiteY717" fmla="*/ 2366713 h 5187323"/>
              <a:gd name="connsiteX718" fmla="*/ 3417006 w 17857728"/>
              <a:gd name="connsiteY718" fmla="*/ 2344853 h 5187323"/>
              <a:gd name="connsiteX719" fmla="*/ 3424701 w 17857728"/>
              <a:gd name="connsiteY719" fmla="*/ 2345832 h 5187323"/>
              <a:gd name="connsiteX720" fmla="*/ 3423724 w 17857728"/>
              <a:gd name="connsiteY720" fmla="*/ 2353526 h 5187323"/>
              <a:gd name="connsiteX721" fmla="*/ 3416028 w 17857728"/>
              <a:gd name="connsiteY721" fmla="*/ 2352547 h 5187323"/>
              <a:gd name="connsiteX722" fmla="*/ 3417006 w 17857728"/>
              <a:gd name="connsiteY722" fmla="*/ 2344853 h 5187323"/>
              <a:gd name="connsiteX723" fmla="*/ 3481510 w 17857728"/>
              <a:gd name="connsiteY723" fmla="*/ 2329600 h 5187323"/>
              <a:gd name="connsiteX724" fmla="*/ 3494238 w 17857728"/>
              <a:gd name="connsiteY724" fmla="*/ 2337082 h 5187323"/>
              <a:gd name="connsiteX725" fmla="*/ 3503825 w 17857728"/>
              <a:gd name="connsiteY725" fmla="*/ 2353944 h 5187323"/>
              <a:gd name="connsiteX726" fmla="*/ 3512923 w 17857728"/>
              <a:gd name="connsiteY726" fmla="*/ 2374653 h 5187323"/>
              <a:gd name="connsiteX727" fmla="*/ 3520828 w 17857728"/>
              <a:gd name="connsiteY727" fmla="*/ 2389340 h 5187323"/>
              <a:gd name="connsiteX728" fmla="*/ 3517471 w 17857728"/>
              <a:gd name="connsiteY728" fmla="*/ 2385004 h 5187323"/>
              <a:gd name="connsiteX729" fmla="*/ 3469478 w 17857728"/>
              <a:gd name="connsiteY729" fmla="*/ 2331978 h 5187323"/>
              <a:gd name="connsiteX730" fmla="*/ 3577673 w 17857728"/>
              <a:gd name="connsiteY730" fmla="*/ 2322083 h 5187323"/>
              <a:gd name="connsiteX731" fmla="*/ 3606541 w 17857728"/>
              <a:gd name="connsiteY731" fmla="*/ 2328480 h 5187323"/>
              <a:gd name="connsiteX732" fmla="*/ 3598862 w 17857728"/>
              <a:gd name="connsiteY732" fmla="*/ 2334491 h 5187323"/>
              <a:gd name="connsiteX733" fmla="*/ 3558946 w 17857728"/>
              <a:gd name="connsiteY733" fmla="*/ 2329503 h 5187323"/>
              <a:gd name="connsiteX734" fmla="*/ 3648990 w 17857728"/>
              <a:gd name="connsiteY734" fmla="*/ 2303990 h 5187323"/>
              <a:gd name="connsiteX735" fmla="*/ 3659062 w 17857728"/>
              <a:gd name="connsiteY735" fmla="*/ 2316999 h 5187323"/>
              <a:gd name="connsiteX736" fmla="*/ 3643674 w 17857728"/>
              <a:gd name="connsiteY736" fmla="*/ 2315041 h 5187323"/>
              <a:gd name="connsiteX737" fmla="*/ 3648990 w 17857728"/>
              <a:gd name="connsiteY737" fmla="*/ 2303990 h 5187323"/>
              <a:gd name="connsiteX738" fmla="*/ 3827666 w 17857728"/>
              <a:gd name="connsiteY738" fmla="*/ 2300346 h 5187323"/>
              <a:gd name="connsiteX739" fmla="*/ 3831043 w 17857728"/>
              <a:gd name="connsiteY739" fmla="*/ 2304949 h 5187323"/>
              <a:gd name="connsiteX740" fmla="*/ 3786820 w 17857728"/>
              <a:gd name="connsiteY740" fmla="*/ 2310577 h 5187323"/>
              <a:gd name="connsiteX741" fmla="*/ 3794490 w 17857728"/>
              <a:gd name="connsiteY741" fmla="*/ 2304567 h 5187323"/>
              <a:gd name="connsiteX742" fmla="*/ 3827666 w 17857728"/>
              <a:gd name="connsiteY742" fmla="*/ 2300346 h 5187323"/>
              <a:gd name="connsiteX743" fmla="*/ 3715467 w 17857728"/>
              <a:gd name="connsiteY743" fmla="*/ 2268101 h 5187323"/>
              <a:gd name="connsiteX744" fmla="*/ 3728088 w 17857728"/>
              <a:gd name="connsiteY744" fmla="*/ 2313183 h 5187323"/>
              <a:gd name="connsiteX745" fmla="*/ 3728161 w 17857728"/>
              <a:gd name="connsiteY745" fmla="*/ 2313007 h 5187323"/>
              <a:gd name="connsiteX746" fmla="*/ 3753644 w 17857728"/>
              <a:gd name="connsiteY746" fmla="*/ 2314797 h 5187323"/>
              <a:gd name="connsiteX747" fmla="*/ 3729404 w 17857728"/>
              <a:gd name="connsiteY747" fmla="*/ 2317881 h 5187323"/>
              <a:gd name="connsiteX748" fmla="*/ 3737422 w 17857728"/>
              <a:gd name="connsiteY748" fmla="*/ 2346518 h 5187323"/>
              <a:gd name="connsiteX749" fmla="*/ 3770868 w 17857728"/>
              <a:gd name="connsiteY749" fmla="*/ 2452435 h 5187323"/>
              <a:gd name="connsiteX750" fmla="*/ 3785279 w 17857728"/>
              <a:gd name="connsiteY750" fmla="*/ 2462088 h 5187323"/>
              <a:gd name="connsiteX751" fmla="*/ 3802207 w 17857728"/>
              <a:gd name="connsiteY751" fmla="*/ 2421236 h 5187323"/>
              <a:gd name="connsiteX752" fmla="*/ 3866288 w 17857728"/>
              <a:gd name="connsiteY752" fmla="*/ 2378556 h 5187323"/>
              <a:gd name="connsiteX753" fmla="*/ 3891053 w 17857728"/>
              <a:gd name="connsiteY753" fmla="*/ 2383665 h 5187323"/>
              <a:gd name="connsiteX754" fmla="*/ 3900215 w 17857728"/>
              <a:gd name="connsiteY754" fmla="*/ 2373094 h 5187323"/>
              <a:gd name="connsiteX755" fmla="*/ 3912039 w 17857728"/>
              <a:gd name="connsiteY755" fmla="*/ 2357004 h 5187323"/>
              <a:gd name="connsiteX756" fmla="*/ 3901542 w 17857728"/>
              <a:gd name="connsiteY756" fmla="*/ 2316571 h 5187323"/>
              <a:gd name="connsiteX757" fmla="*/ 3878459 w 17857728"/>
              <a:gd name="connsiteY757" fmla="*/ 2313630 h 5187323"/>
              <a:gd name="connsiteX758" fmla="*/ 3838091 w 17857728"/>
              <a:gd name="connsiteY758" fmla="*/ 2292856 h 5187323"/>
              <a:gd name="connsiteX759" fmla="*/ 3797312 w 17857728"/>
              <a:gd name="connsiteY759" fmla="*/ 2272271 h 5187323"/>
              <a:gd name="connsiteX760" fmla="*/ 3719858 w 17857728"/>
              <a:gd name="connsiteY760" fmla="*/ 2268763 h 5187323"/>
              <a:gd name="connsiteX761" fmla="*/ 3436940 w 17857728"/>
              <a:gd name="connsiteY761" fmla="*/ 2245622 h 5187323"/>
              <a:gd name="connsiteX762" fmla="*/ 3439480 w 17857728"/>
              <a:gd name="connsiteY762" fmla="*/ 2249073 h 5187323"/>
              <a:gd name="connsiteX763" fmla="*/ 3411835 w 17857728"/>
              <a:gd name="connsiteY763" fmla="*/ 2252592 h 5187323"/>
              <a:gd name="connsiteX764" fmla="*/ 3413983 w 17857728"/>
              <a:gd name="connsiteY764" fmla="*/ 2247285 h 5187323"/>
              <a:gd name="connsiteX765" fmla="*/ 3436940 w 17857728"/>
              <a:gd name="connsiteY765" fmla="*/ 2245622 h 5187323"/>
              <a:gd name="connsiteX766" fmla="*/ 3981822 w 17857728"/>
              <a:gd name="connsiteY766" fmla="*/ 2230401 h 5187323"/>
              <a:gd name="connsiteX767" fmla="*/ 3878944 w 17857728"/>
              <a:gd name="connsiteY767" fmla="*/ 2238459 h 5187323"/>
              <a:gd name="connsiteX768" fmla="*/ 3849149 w 17857728"/>
              <a:gd name="connsiteY768" fmla="*/ 2247283 h 5187323"/>
              <a:gd name="connsiteX769" fmla="*/ 3877560 w 17857728"/>
              <a:gd name="connsiteY769" fmla="*/ 2261277 h 5187323"/>
              <a:gd name="connsiteX770" fmla="*/ 3859810 w 17857728"/>
              <a:gd name="connsiteY770" fmla="*/ 2264174 h 5187323"/>
              <a:gd name="connsiteX771" fmla="*/ 3861241 w 17857728"/>
              <a:gd name="connsiteY771" fmla="*/ 2264520 h 5187323"/>
              <a:gd name="connsiteX772" fmla="*/ 3944917 w 17857728"/>
              <a:gd name="connsiteY772" fmla="*/ 2282988 h 5187323"/>
              <a:gd name="connsiteX773" fmla="*/ 3974605 w 17857728"/>
              <a:gd name="connsiteY773" fmla="*/ 2285189 h 5187323"/>
              <a:gd name="connsiteX774" fmla="*/ 4008155 w 17857728"/>
              <a:gd name="connsiteY774" fmla="*/ 2278639 h 5187323"/>
              <a:gd name="connsiteX775" fmla="*/ 4016748 w 17857728"/>
              <a:gd name="connsiteY775" fmla="*/ 2277462 h 5187323"/>
              <a:gd name="connsiteX776" fmla="*/ 4015788 w 17857728"/>
              <a:gd name="connsiteY776" fmla="*/ 2271477 h 5187323"/>
              <a:gd name="connsiteX777" fmla="*/ 3990249 w 17857728"/>
              <a:gd name="connsiteY777" fmla="*/ 2234010 h 5187323"/>
              <a:gd name="connsiteX778" fmla="*/ 3988058 w 17857728"/>
              <a:gd name="connsiteY778" fmla="*/ 2231180 h 5187323"/>
              <a:gd name="connsiteX779" fmla="*/ 3803389 w 17857728"/>
              <a:gd name="connsiteY779" fmla="*/ 2217868 h 5187323"/>
              <a:gd name="connsiteX780" fmla="*/ 3795718 w 17857728"/>
              <a:gd name="connsiteY780" fmla="*/ 2223883 h 5187323"/>
              <a:gd name="connsiteX781" fmla="*/ 3824579 w 17857728"/>
              <a:gd name="connsiteY781" fmla="*/ 2230274 h 5187323"/>
              <a:gd name="connsiteX782" fmla="*/ 3803389 w 17857728"/>
              <a:gd name="connsiteY782" fmla="*/ 2217868 h 5187323"/>
              <a:gd name="connsiteX783" fmla="*/ 3603888 w 17857728"/>
              <a:gd name="connsiteY783" fmla="*/ 2204659 h 5187323"/>
              <a:gd name="connsiteX784" fmla="*/ 3522080 w 17857728"/>
              <a:gd name="connsiteY784" fmla="*/ 2213398 h 5187323"/>
              <a:gd name="connsiteX785" fmla="*/ 3496916 w 17857728"/>
              <a:gd name="connsiteY785" fmla="*/ 2215422 h 5187323"/>
              <a:gd name="connsiteX786" fmla="*/ 3511056 w 17857728"/>
              <a:gd name="connsiteY786" fmla="*/ 2240074 h 5187323"/>
              <a:gd name="connsiteX787" fmla="*/ 3524538 w 17857728"/>
              <a:gd name="connsiteY787" fmla="*/ 2233221 h 5187323"/>
              <a:gd name="connsiteX788" fmla="*/ 3586572 w 17857728"/>
              <a:gd name="connsiteY788" fmla="*/ 2235391 h 5187323"/>
              <a:gd name="connsiteX789" fmla="*/ 3560155 w 17857728"/>
              <a:gd name="connsiteY789" fmla="*/ 2248815 h 5187323"/>
              <a:gd name="connsiteX790" fmla="*/ 3515167 w 17857728"/>
              <a:gd name="connsiteY790" fmla="*/ 2247239 h 5187323"/>
              <a:gd name="connsiteX791" fmla="*/ 3520996 w 17857728"/>
              <a:gd name="connsiteY791" fmla="*/ 2257397 h 5187323"/>
              <a:gd name="connsiteX792" fmla="*/ 3548388 w 17857728"/>
              <a:gd name="connsiteY792" fmla="*/ 2326377 h 5187323"/>
              <a:gd name="connsiteX793" fmla="*/ 3583794 w 17857728"/>
              <a:gd name="connsiteY793" fmla="*/ 2416906 h 5187323"/>
              <a:gd name="connsiteX794" fmla="*/ 3592889 w 17857728"/>
              <a:gd name="connsiteY794" fmla="*/ 2437608 h 5187323"/>
              <a:gd name="connsiteX795" fmla="*/ 3593307 w 17857728"/>
              <a:gd name="connsiteY795" fmla="*/ 2465035 h 5187323"/>
              <a:gd name="connsiteX796" fmla="*/ 3613616 w 17857728"/>
              <a:gd name="connsiteY796" fmla="*/ 2545762 h 5187323"/>
              <a:gd name="connsiteX797" fmla="*/ 3639172 w 17857728"/>
              <a:gd name="connsiteY797" fmla="*/ 2542991 h 5187323"/>
              <a:gd name="connsiteX798" fmla="*/ 3620174 w 17857728"/>
              <a:gd name="connsiteY798" fmla="*/ 2499737 h 5187323"/>
              <a:gd name="connsiteX799" fmla="*/ 3637945 w 17857728"/>
              <a:gd name="connsiteY799" fmla="*/ 2513730 h 5187323"/>
              <a:gd name="connsiteX800" fmla="*/ 3693214 w 17857728"/>
              <a:gd name="connsiteY800" fmla="*/ 2540312 h 5187323"/>
              <a:gd name="connsiteX801" fmla="*/ 3702866 w 17857728"/>
              <a:gd name="connsiteY801" fmla="*/ 2525894 h 5187323"/>
              <a:gd name="connsiteX802" fmla="*/ 3691392 w 17857728"/>
              <a:gd name="connsiteY802" fmla="*/ 2493156 h 5187323"/>
              <a:gd name="connsiteX803" fmla="*/ 3683907 w 17857728"/>
              <a:gd name="connsiteY803" fmla="*/ 2478107 h 5187323"/>
              <a:gd name="connsiteX804" fmla="*/ 3681485 w 17857728"/>
              <a:gd name="connsiteY804" fmla="*/ 2480003 h 5187323"/>
              <a:gd name="connsiteX805" fmla="*/ 3667052 w 17857728"/>
              <a:gd name="connsiteY805" fmla="*/ 2476807 h 5187323"/>
              <a:gd name="connsiteX806" fmla="*/ 3674730 w 17857728"/>
              <a:gd name="connsiteY806" fmla="*/ 2470798 h 5187323"/>
              <a:gd name="connsiteX807" fmla="*/ 3680959 w 17857728"/>
              <a:gd name="connsiteY807" fmla="*/ 2472178 h 5187323"/>
              <a:gd name="connsiteX808" fmla="*/ 3678937 w 17857728"/>
              <a:gd name="connsiteY808" fmla="*/ 2468112 h 5187323"/>
              <a:gd name="connsiteX809" fmla="*/ 3637661 w 17857728"/>
              <a:gd name="connsiteY809" fmla="*/ 2423759 h 5187323"/>
              <a:gd name="connsiteX810" fmla="*/ 3623248 w 17857728"/>
              <a:gd name="connsiteY810" fmla="*/ 2414103 h 5187323"/>
              <a:gd name="connsiteX811" fmla="*/ 3647316 w 17857728"/>
              <a:gd name="connsiteY811" fmla="*/ 2409347 h 5187323"/>
              <a:gd name="connsiteX812" fmla="*/ 3664666 w 17857728"/>
              <a:gd name="connsiteY812" fmla="*/ 2395913 h 5187323"/>
              <a:gd name="connsiteX813" fmla="*/ 3651232 w 17857728"/>
              <a:gd name="connsiteY813" fmla="*/ 2378563 h 5187323"/>
              <a:gd name="connsiteX814" fmla="*/ 3644517 w 17857728"/>
              <a:gd name="connsiteY814" fmla="*/ 2369889 h 5187323"/>
              <a:gd name="connsiteX815" fmla="*/ 3667394 w 17857728"/>
              <a:gd name="connsiteY815" fmla="*/ 2359114 h 5187323"/>
              <a:gd name="connsiteX816" fmla="*/ 3698173 w 17857728"/>
              <a:gd name="connsiteY816" fmla="*/ 2363034 h 5187323"/>
              <a:gd name="connsiteX817" fmla="*/ 3714544 w 17857728"/>
              <a:gd name="connsiteY817" fmla="*/ 2357295 h 5187323"/>
              <a:gd name="connsiteX818" fmla="*/ 3697539 w 17857728"/>
              <a:gd name="connsiteY818" fmla="*/ 2321894 h 5187323"/>
              <a:gd name="connsiteX819" fmla="*/ 3686069 w 17857728"/>
              <a:gd name="connsiteY819" fmla="*/ 2289155 h 5187323"/>
              <a:gd name="connsiteX820" fmla="*/ 3689250 w 17857728"/>
              <a:gd name="connsiteY820" fmla="*/ 2264155 h 5187323"/>
              <a:gd name="connsiteX821" fmla="*/ 3665500 w 17857728"/>
              <a:gd name="connsiteY821" fmla="*/ 2260579 h 5187323"/>
              <a:gd name="connsiteX822" fmla="*/ 3601004 w 17857728"/>
              <a:gd name="connsiteY822" fmla="*/ 2238587 h 5187323"/>
              <a:gd name="connsiteX823" fmla="*/ 3615124 w 17857728"/>
              <a:gd name="connsiteY823" fmla="*/ 2232423 h 5187323"/>
              <a:gd name="connsiteX824" fmla="*/ 3608057 w 17857728"/>
              <a:gd name="connsiteY824" fmla="*/ 2210803 h 5187323"/>
              <a:gd name="connsiteX825" fmla="*/ 3953308 w 17857728"/>
              <a:gd name="connsiteY825" fmla="*/ 2186299 h 5187323"/>
              <a:gd name="connsiteX826" fmla="*/ 3935959 w 17857728"/>
              <a:gd name="connsiteY826" fmla="*/ 2199733 h 5187323"/>
              <a:gd name="connsiteX827" fmla="*/ 3900595 w 17857728"/>
              <a:gd name="connsiteY827" fmla="*/ 2201099 h 5187323"/>
              <a:gd name="connsiteX828" fmla="*/ 3893864 w 17857728"/>
              <a:gd name="connsiteY828" fmla="*/ 2196591 h 5187323"/>
              <a:gd name="connsiteX829" fmla="*/ 3891840 w 17857728"/>
              <a:gd name="connsiteY829" fmla="*/ 2206615 h 5187323"/>
              <a:gd name="connsiteX830" fmla="*/ 3935135 w 17857728"/>
              <a:gd name="connsiteY830" fmla="*/ 2216209 h 5187323"/>
              <a:gd name="connsiteX831" fmla="*/ 3964932 w 17857728"/>
              <a:gd name="connsiteY831" fmla="*/ 2207384 h 5187323"/>
              <a:gd name="connsiteX832" fmla="*/ 3968194 w 17857728"/>
              <a:gd name="connsiteY832" fmla="*/ 2205525 h 5187323"/>
              <a:gd name="connsiteX833" fmla="*/ 3828193 w 17857728"/>
              <a:gd name="connsiteY833" fmla="*/ 2185774 h 5187323"/>
              <a:gd name="connsiteX834" fmla="*/ 3768690 w 17857728"/>
              <a:gd name="connsiteY834" fmla="*/ 2187055 h 5187323"/>
              <a:gd name="connsiteX835" fmla="*/ 3695134 w 17857728"/>
              <a:gd name="connsiteY835" fmla="*/ 2194911 h 5187323"/>
              <a:gd name="connsiteX836" fmla="*/ 3702627 w 17857728"/>
              <a:gd name="connsiteY836" fmla="*/ 2221923 h 5187323"/>
              <a:gd name="connsiteX837" fmla="*/ 3782351 w 17857728"/>
              <a:gd name="connsiteY837" fmla="*/ 2218030 h 5187323"/>
              <a:gd name="connsiteX838" fmla="*/ 3845159 w 17857728"/>
              <a:gd name="connsiteY838" fmla="*/ 2192426 h 5187323"/>
              <a:gd name="connsiteX839" fmla="*/ 3828193 w 17857728"/>
              <a:gd name="connsiteY839" fmla="*/ 2185774 h 5187323"/>
              <a:gd name="connsiteX840" fmla="*/ 3641548 w 17857728"/>
              <a:gd name="connsiteY840" fmla="*/ 2112631 h 5187323"/>
              <a:gd name="connsiteX841" fmla="*/ 3592755 w 17857728"/>
              <a:gd name="connsiteY841" fmla="*/ 2117688 h 5187323"/>
              <a:gd name="connsiteX842" fmla="*/ 3593646 w 17857728"/>
              <a:gd name="connsiteY842" fmla="*/ 2120444 h 5187323"/>
              <a:gd name="connsiteX843" fmla="*/ 3482882 w 17857728"/>
              <a:gd name="connsiteY843" fmla="*/ 2096155 h 5187323"/>
              <a:gd name="connsiteX844" fmla="*/ 3422729 w 17857728"/>
              <a:gd name="connsiteY844" fmla="*/ 2102727 h 5187323"/>
              <a:gd name="connsiteX845" fmla="*/ 3368321 w 17857728"/>
              <a:gd name="connsiteY845" fmla="*/ 2112056 h 5187323"/>
              <a:gd name="connsiteX846" fmla="*/ 3371803 w 17857728"/>
              <a:gd name="connsiteY846" fmla="*/ 2116225 h 5187323"/>
              <a:gd name="connsiteX847" fmla="*/ 3415458 w 17857728"/>
              <a:gd name="connsiteY847" fmla="*/ 2149508 h 5187323"/>
              <a:gd name="connsiteX848" fmla="*/ 3507357 w 17857728"/>
              <a:gd name="connsiteY848" fmla="*/ 2134520 h 5187323"/>
              <a:gd name="connsiteX849" fmla="*/ 3492718 w 17857728"/>
              <a:gd name="connsiteY849" fmla="*/ 2128059 h 5187323"/>
              <a:gd name="connsiteX850" fmla="*/ 3481464 w 17857728"/>
              <a:gd name="connsiteY850" fmla="*/ 2129225 h 5187323"/>
              <a:gd name="connsiteX851" fmla="*/ 3421353 w 17857728"/>
              <a:gd name="connsiteY851" fmla="*/ 2125552 h 5187323"/>
              <a:gd name="connsiteX852" fmla="*/ 3473253 w 17857728"/>
              <a:gd name="connsiteY852" fmla="*/ 2113916 h 5187323"/>
              <a:gd name="connsiteX853" fmla="*/ 3498615 w 17857728"/>
              <a:gd name="connsiteY853" fmla="*/ 2108229 h 5187323"/>
              <a:gd name="connsiteX854" fmla="*/ 3502209 w 17857728"/>
              <a:gd name="connsiteY854" fmla="*/ 2105447 h 5187323"/>
              <a:gd name="connsiteX855" fmla="*/ 3488389 w 17857728"/>
              <a:gd name="connsiteY855" fmla="*/ 2098804 h 5187323"/>
              <a:gd name="connsiteX856" fmla="*/ 2316179 w 17857728"/>
              <a:gd name="connsiteY856" fmla="*/ 2015044 h 5187323"/>
              <a:gd name="connsiteX857" fmla="*/ 2358826 w 17857728"/>
              <a:gd name="connsiteY857" fmla="*/ 2033910 h 5187323"/>
              <a:gd name="connsiteX858" fmla="*/ 2311130 w 17857728"/>
              <a:gd name="connsiteY858" fmla="*/ 2041030 h 5187323"/>
              <a:gd name="connsiteX859" fmla="*/ 2266822 w 17857728"/>
              <a:gd name="connsiteY859" fmla="*/ 2030812 h 5187323"/>
              <a:gd name="connsiteX860" fmla="*/ 2316179 w 17857728"/>
              <a:gd name="connsiteY860" fmla="*/ 2015044 h 5187323"/>
              <a:gd name="connsiteX861" fmla="*/ 2193516 w 17857728"/>
              <a:gd name="connsiteY861" fmla="*/ 2010911 h 5187323"/>
              <a:gd name="connsiteX862" fmla="*/ 2222497 w 17857728"/>
              <a:gd name="connsiteY862" fmla="*/ 2020603 h 5187323"/>
              <a:gd name="connsiteX863" fmla="*/ 2184149 w 17857728"/>
              <a:gd name="connsiteY863" fmla="*/ 2019311 h 5187323"/>
              <a:gd name="connsiteX864" fmla="*/ 2193516 w 17857728"/>
              <a:gd name="connsiteY864" fmla="*/ 2010911 h 5187323"/>
              <a:gd name="connsiteX865" fmla="*/ 13433238 w 17857728"/>
              <a:gd name="connsiteY865" fmla="*/ 1991834 h 5187323"/>
              <a:gd name="connsiteX866" fmla="*/ 13426945 w 17857728"/>
              <a:gd name="connsiteY866" fmla="*/ 2010588 h 5187323"/>
              <a:gd name="connsiteX867" fmla="*/ 13423159 w 17857728"/>
              <a:gd name="connsiteY867" fmla="*/ 2034797 h 5187323"/>
              <a:gd name="connsiteX868" fmla="*/ 13430495 w 17857728"/>
              <a:gd name="connsiteY868" fmla="*/ 2036003 h 5187323"/>
              <a:gd name="connsiteX869" fmla="*/ 13436804 w 17857728"/>
              <a:gd name="connsiteY869" fmla="*/ 2009889 h 5187323"/>
              <a:gd name="connsiteX870" fmla="*/ 13433238 w 17857728"/>
              <a:gd name="connsiteY870" fmla="*/ 1991834 h 5187323"/>
              <a:gd name="connsiteX871" fmla="*/ 1782842 w 17857728"/>
              <a:gd name="connsiteY871" fmla="*/ 1979646 h 5187323"/>
              <a:gd name="connsiteX872" fmla="*/ 1842503 w 17857728"/>
              <a:gd name="connsiteY872" fmla="*/ 1990372 h 5187323"/>
              <a:gd name="connsiteX873" fmla="*/ 1733467 w 17857728"/>
              <a:gd name="connsiteY873" fmla="*/ 1995416 h 5187323"/>
              <a:gd name="connsiteX874" fmla="*/ 1782842 w 17857728"/>
              <a:gd name="connsiteY874" fmla="*/ 1979646 h 5187323"/>
              <a:gd name="connsiteX875" fmla="*/ 13074853 w 17857728"/>
              <a:gd name="connsiteY875" fmla="*/ 1919844 h 5187323"/>
              <a:gd name="connsiteX876" fmla="*/ 13061963 w 17857728"/>
              <a:gd name="connsiteY876" fmla="*/ 1928956 h 5187323"/>
              <a:gd name="connsiteX877" fmla="*/ 13025306 w 17857728"/>
              <a:gd name="connsiteY877" fmla="*/ 1971216 h 5187323"/>
              <a:gd name="connsiteX878" fmla="*/ 13000235 w 17857728"/>
              <a:gd name="connsiteY878" fmla="*/ 1998825 h 5187323"/>
              <a:gd name="connsiteX879" fmla="*/ 13025224 w 17857728"/>
              <a:gd name="connsiteY879" fmla="*/ 1985839 h 5187323"/>
              <a:gd name="connsiteX880" fmla="*/ 13062014 w 17857728"/>
              <a:gd name="connsiteY880" fmla="*/ 1975197 h 5187323"/>
              <a:gd name="connsiteX881" fmla="*/ 13151625 w 17857728"/>
              <a:gd name="connsiteY881" fmla="*/ 1988737 h 5187323"/>
              <a:gd name="connsiteX882" fmla="*/ 13152282 w 17857728"/>
              <a:gd name="connsiteY882" fmla="*/ 1987371 h 5187323"/>
              <a:gd name="connsiteX883" fmla="*/ 13152842 w 17857728"/>
              <a:gd name="connsiteY883" fmla="*/ 1952250 h 5187323"/>
              <a:gd name="connsiteX884" fmla="*/ 13140807 w 17857728"/>
              <a:gd name="connsiteY884" fmla="*/ 1954633 h 5187323"/>
              <a:gd name="connsiteX885" fmla="*/ 13086516 w 17857728"/>
              <a:gd name="connsiteY885" fmla="*/ 1920347 h 5187323"/>
              <a:gd name="connsiteX886" fmla="*/ 13074853 w 17857728"/>
              <a:gd name="connsiteY886" fmla="*/ 1919844 h 5187323"/>
              <a:gd name="connsiteX887" fmla="*/ 13560421 w 17857728"/>
              <a:gd name="connsiteY887" fmla="*/ 1914177 h 5187323"/>
              <a:gd name="connsiteX888" fmla="*/ 13568116 w 17857728"/>
              <a:gd name="connsiteY888" fmla="*/ 1915156 h 5187323"/>
              <a:gd name="connsiteX889" fmla="*/ 13567136 w 17857728"/>
              <a:gd name="connsiteY889" fmla="*/ 1922850 h 5187323"/>
              <a:gd name="connsiteX890" fmla="*/ 13559444 w 17857728"/>
              <a:gd name="connsiteY890" fmla="*/ 1921871 h 5187323"/>
              <a:gd name="connsiteX891" fmla="*/ 13560421 w 17857728"/>
              <a:gd name="connsiteY891" fmla="*/ 1914177 h 5187323"/>
              <a:gd name="connsiteX892" fmla="*/ 13196348 w 17857728"/>
              <a:gd name="connsiteY892" fmla="*/ 1856124 h 5187323"/>
              <a:gd name="connsiteX893" fmla="*/ 13175891 w 17857728"/>
              <a:gd name="connsiteY893" fmla="*/ 1970823 h 5187323"/>
              <a:gd name="connsiteX894" fmla="*/ 13168782 w 17857728"/>
              <a:gd name="connsiteY894" fmla="*/ 1991449 h 5187323"/>
              <a:gd name="connsiteX895" fmla="*/ 13228394 w 17857728"/>
              <a:gd name="connsiteY895" fmla="*/ 2001754 h 5187323"/>
              <a:gd name="connsiteX896" fmla="*/ 13230287 w 17857728"/>
              <a:gd name="connsiteY896" fmla="*/ 1958193 h 5187323"/>
              <a:gd name="connsiteX897" fmla="*/ 13234968 w 17857728"/>
              <a:gd name="connsiteY897" fmla="*/ 1906003 h 5187323"/>
              <a:gd name="connsiteX898" fmla="*/ 13254557 w 17857728"/>
              <a:gd name="connsiteY898" fmla="*/ 1859616 h 5187323"/>
              <a:gd name="connsiteX899" fmla="*/ 13196348 w 17857728"/>
              <a:gd name="connsiteY899" fmla="*/ 1856124 h 5187323"/>
              <a:gd name="connsiteX900" fmla="*/ 1869468 w 17857728"/>
              <a:gd name="connsiteY900" fmla="*/ 1826737 h 5187323"/>
              <a:gd name="connsiteX901" fmla="*/ 1777786 w 17857728"/>
              <a:gd name="connsiteY901" fmla="*/ 1826916 h 5187323"/>
              <a:gd name="connsiteX902" fmla="*/ 1702432 w 17857728"/>
              <a:gd name="connsiteY902" fmla="*/ 1837451 h 5187323"/>
              <a:gd name="connsiteX903" fmla="*/ 1961426 w 17857728"/>
              <a:gd name="connsiteY903" fmla="*/ 1854901 h 5187323"/>
              <a:gd name="connsiteX904" fmla="*/ 2210137 w 17857728"/>
              <a:gd name="connsiteY904" fmla="*/ 1845836 h 5187323"/>
              <a:gd name="connsiteX905" fmla="*/ 1997152 w 17857728"/>
              <a:gd name="connsiteY905" fmla="*/ 1829947 h 5187323"/>
              <a:gd name="connsiteX906" fmla="*/ 1869468 w 17857728"/>
              <a:gd name="connsiteY906" fmla="*/ 1826737 h 5187323"/>
              <a:gd name="connsiteX907" fmla="*/ 2535330 w 17857728"/>
              <a:gd name="connsiteY907" fmla="*/ 1760898 h 5187323"/>
              <a:gd name="connsiteX908" fmla="*/ 2500462 w 17857728"/>
              <a:gd name="connsiteY908" fmla="*/ 1781524 h 5187323"/>
              <a:gd name="connsiteX909" fmla="*/ 2511591 w 17857728"/>
              <a:gd name="connsiteY909" fmla="*/ 1803686 h 5187323"/>
              <a:gd name="connsiteX910" fmla="*/ 2547300 w 17857728"/>
              <a:gd name="connsiteY910" fmla="*/ 1778732 h 5187323"/>
              <a:gd name="connsiteX911" fmla="*/ 1661003 w 17857728"/>
              <a:gd name="connsiteY911" fmla="*/ 1613758 h 5187323"/>
              <a:gd name="connsiteX912" fmla="*/ 1543462 w 17857728"/>
              <a:gd name="connsiteY912" fmla="*/ 1622883 h 5187323"/>
              <a:gd name="connsiteX913" fmla="*/ 1817804 w 17857728"/>
              <a:gd name="connsiteY913" fmla="*/ 1640838 h 5187323"/>
              <a:gd name="connsiteX914" fmla="*/ 2017140 w 17857728"/>
              <a:gd name="connsiteY914" fmla="*/ 1647553 h 5187323"/>
              <a:gd name="connsiteX915" fmla="*/ 1942153 w 17857728"/>
              <a:gd name="connsiteY915" fmla="*/ 1636313 h 5187323"/>
              <a:gd name="connsiteX916" fmla="*/ 1661003 w 17857728"/>
              <a:gd name="connsiteY916" fmla="*/ 1613758 h 5187323"/>
              <a:gd name="connsiteX917" fmla="*/ 746080 w 17857728"/>
              <a:gd name="connsiteY917" fmla="*/ 1596024 h 5187323"/>
              <a:gd name="connsiteX918" fmla="*/ 821072 w 17857728"/>
              <a:gd name="connsiteY918" fmla="*/ 1607266 h 5187323"/>
              <a:gd name="connsiteX919" fmla="*/ 756368 w 17857728"/>
              <a:gd name="connsiteY919" fmla="*/ 1622518 h 5187323"/>
              <a:gd name="connsiteX920" fmla="*/ 683059 w 17857728"/>
              <a:gd name="connsiteY920" fmla="*/ 1602618 h 5187323"/>
              <a:gd name="connsiteX921" fmla="*/ 1015174 w 17857728"/>
              <a:gd name="connsiteY921" fmla="*/ 1561501 h 5187323"/>
              <a:gd name="connsiteX922" fmla="*/ 1090165 w 17857728"/>
              <a:gd name="connsiteY922" fmla="*/ 1572741 h 5187323"/>
              <a:gd name="connsiteX923" fmla="*/ 979465 w 17857728"/>
              <a:gd name="connsiteY923" fmla="*/ 1586445 h 5187323"/>
              <a:gd name="connsiteX924" fmla="*/ 921490 w 17857728"/>
              <a:gd name="connsiteY924" fmla="*/ 1567062 h 5187323"/>
              <a:gd name="connsiteX925" fmla="*/ 1015174 w 17857728"/>
              <a:gd name="connsiteY925" fmla="*/ 1561501 h 5187323"/>
              <a:gd name="connsiteX926" fmla="*/ 572154 w 17857728"/>
              <a:gd name="connsiteY926" fmla="*/ 1537855 h 5187323"/>
              <a:gd name="connsiteX927" fmla="*/ 814134 w 17857728"/>
              <a:gd name="connsiteY927" fmla="*/ 1563445 h 5187323"/>
              <a:gd name="connsiteX928" fmla="*/ 659111 w 17857728"/>
              <a:gd name="connsiteY928" fmla="*/ 1566939 h 5187323"/>
              <a:gd name="connsiteX929" fmla="*/ 493796 w 17857728"/>
              <a:gd name="connsiteY929" fmla="*/ 1543940 h 5187323"/>
              <a:gd name="connsiteX930" fmla="*/ 572154 w 17857728"/>
              <a:gd name="connsiteY930" fmla="*/ 1537855 h 5187323"/>
              <a:gd name="connsiteX931" fmla="*/ 1406945 w 17857728"/>
              <a:gd name="connsiteY931" fmla="*/ 1531109 h 5187323"/>
              <a:gd name="connsiteX932" fmla="*/ 1357567 w 17857728"/>
              <a:gd name="connsiteY932" fmla="*/ 1546877 h 5187323"/>
              <a:gd name="connsiteX933" fmla="*/ 1367868 w 17857728"/>
              <a:gd name="connsiteY933" fmla="*/ 1573380 h 5187323"/>
              <a:gd name="connsiteX934" fmla="*/ 1432558 w 17857728"/>
              <a:gd name="connsiteY934" fmla="*/ 1558117 h 5187323"/>
              <a:gd name="connsiteX935" fmla="*/ 1406945 w 17857728"/>
              <a:gd name="connsiteY935" fmla="*/ 1531109 h 5187323"/>
              <a:gd name="connsiteX936" fmla="*/ 870243 w 17857728"/>
              <a:gd name="connsiteY936" fmla="*/ 1513031 h 5187323"/>
              <a:gd name="connsiteX937" fmla="*/ 885576 w 17857728"/>
              <a:gd name="connsiteY937" fmla="*/ 1513547 h 5187323"/>
              <a:gd name="connsiteX938" fmla="*/ 900904 w 17857728"/>
              <a:gd name="connsiteY938" fmla="*/ 1514065 h 5187323"/>
              <a:gd name="connsiteX939" fmla="*/ 883891 w 17857728"/>
              <a:gd name="connsiteY939" fmla="*/ 1522204 h 5187323"/>
              <a:gd name="connsiteX940" fmla="*/ 870243 w 17857728"/>
              <a:gd name="connsiteY940" fmla="*/ 1513031 h 5187323"/>
              <a:gd name="connsiteX941" fmla="*/ 1045646 w 17857728"/>
              <a:gd name="connsiteY941" fmla="*/ 1484065 h 5187323"/>
              <a:gd name="connsiteX942" fmla="*/ 1023584 w 17857728"/>
              <a:gd name="connsiteY942" fmla="*/ 1518195 h 5187323"/>
              <a:gd name="connsiteX943" fmla="*/ 1011622 w 17857728"/>
              <a:gd name="connsiteY943" fmla="*/ 1500352 h 5187323"/>
              <a:gd name="connsiteX944" fmla="*/ 1045646 w 17857728"/>
              <a:gd name="connsiteY944" fmla="*/ 1484065 h 5187323"/>
              <a:gd name="connsiteX945" fmla="*/ 870054 w 17857728"/>
              <a:gd name="connsiteY945" fmla="*/ 1434564 h 5187323"/>
              <a:gd name="connsiteX946" fmla="*/ 883705 w 17857728"/>
              <a:gd name="connsiteY946" fmla="*/ 1443740 h 5187323"/>
              <a:gd name="connsiteX947" fmla="*/ 866692 w 17857728"/>
              <a:gd name="connsiteY947" fmla="*/ 1451881 h 5187323"/>
              <a:gd name="connsiteX948" fmla="*/ 853042 w 17857728"/>
              <a:gd name="connsiteY948" fmla="*/ 1442706 h 5187323"/>
              <a:gd name="connsiteX949" fmla="*/ 870054 w 17857728"/>
              <a:gd name="connsiteY949" fmla="*/ 1434564 h 5187323"/>
              <a:gd name="connsiteX950" fmla="*/ 1316750 w 17857728"/>
              <a:gd name="connsiteY950" fmla="*/ 1399481 h 5187323"/>
              <a:gd name="connsiteX951" fmla="*/ 1335135 w 17857728"/>
              <a:gd name="connsiteY951" fmla="*/ 1424074 h 5187323"/>
              <a:gd name="connsiteX952" fmla="*/ 1345417 w 17857728"/>
              <a:gd name="connsiteY952" fmla="*/ 1450575 h 5187323"/>
              <a:gd name="connsiteX953" fmla="*/ 1309708 w 17857728"/>
              <a:gd name="connsiteY953" fmla="*/ 1475520 h 5187323"/>
              <a:gd name="connsiteX954" fmla="*/ 1306139 w 17857728"/>
              <a:gd name="connsiteY954" fmla="*/ 1414381 h 5187323"/>
              <a:gd name="connsiteX955" fmla="*/ 1316750 w 17857728"/>
              <a:gd name="connsiteY955" fmla="*/ 1399481 h 5187323"/>
              <a:gd name="connsiteX956" fmla="*/ 13608281 w 17857728"/>
              <a:gd name="connsiteY956" fmla="*/ 1261416 h 5187323"/>
              <a:gd name="connsiteX957" fmla="*/ 13610904 w 17857728"/>
              <a:gd name="connsiteY957" fmla="*/ 1271522 h 5187323"/>
              <a:gd name="connsiteX958" fmla="*/ 13600271 w 17857728"/>
              <a:gd name="connsiteY958" fmla="*/ 1293634 h 5187323"/>
              <a:gd name="connsiteX959" fmla="*/ 13603209 w 17857728"/>
              <a:gd name="connsiteY959" fmla="*/ 1270544 h 5187323"/>
              <a:gd name="connsiteX960" fmla="*/ 13608281 w 17857728"/>
              <a:gd name="connsiteY960" fmla="*/ 1261416 h 5187323"/>
              <a:gd name="connsiteX961" fmla="*/ 2066312 w 17857728"/>
              <a:gd name="connsiteY961" fmla="*/ 1195889 h 5187323"/>
              <a:gd name="connsiteX962" fmla="*/ 2010955 w 17857728"/>
              <a:gd name="connsiteY962" fmla="*/ 1202750 h 5187323"/>
              <a:gd name="connsiteX963" fmla="*/ 2038251 w 17857728"/>
              <a:gd name="connsiteY963" fmla="*/ 1221102 h 5187323"/>
              <a:gd name="connsiteX964" fmla="*/ 2000860 w 17857728"/>
              <a:gd name="connsiteY964" fmla="*/ 1254713 h 5187323"/>
              <a:gd name="connsiteX965" fmla="*/ 1905492 w 17857728"/>
              <a:gd name="connsiteY965" fmla="*/ 1268931 h 5187323"/>
              <a:gd name="connsiteX966" fmla="*/ 1978798 w 17857728"/>
              <a:gd name="connsiteY966" fmla="*/ 1288843 h 5187323"/>
              <a:gd name="connsiteX967" fmla="*/ 2040979 w 17857728"/>
              <a:gd name="connsiteY967" fmla="*/ 1286579 h 5187323"/>
              <a:gd name="connsiteX968" fmla="*/ 2103163 w 17857728"/>
              <a:gd name="connsiteY968" fmla="*/ 1284306 h 5187323"/>
              <a:gd name="connsiteX969" fmla="*/ 2167010 w 17857728"/>
              <a:gd name="connsiteY969" fmla="*/ 1273383 h 5187323"/>
              <a:gd name="connsiteX970" fmla="*/ 2125223 w 17857728"/>
              <a:gd name="connsiteY970" fmla="*/ 1250185 h 5187323"/>
              <a:gd name="connsiteX971" fmla="*/ 2142236 w 17857728"/>
              <a:gd name="connsiteY971" fmla="*/ 1242034 h 5187323"/>
              <a:gd name="connsiteX972" fmla="*/ 2341595 w 17857728"/>
              <a:gd name="connsiteY972" fmla="*/ 1248748 h 5187323"/>
              <a:gd name="connsiteX973" fmla="*/ 2285299 w 17857728"/>
              <a:gd name="connsiteY973" fmla="*/ 1220705 h 5187323"/>
              <a:gd name="connsiteX974" fmla="*/ 2188136 w 17857728"/>
              <a:gd name="connsiteY974" fmla="*/ 1204349 h 5187323"/>
              <a:gd name="connsiteX975" fmla="*/ 2066312 w 17857728"/>
              <a:gd name="connsiteY975" fmla="*/ 1195889 h 5187323"/>
              <a:gd name="connsiteX976" fmla="*/ 1227222 w 17857728"/>
              <a:gd name="connsiteY976" fmla="*/ 1185067 h 5187323"/>
              <a:gd name="connsiteX977" fmla="*/ 1273234 w 17857728"/>
              <a:gd name="connsiteY977" fmla="*/ 1186616 h 5187323"/>
              <a:gd name="connsiteX978" fmla="*/ 1271550 w 17857728"/>
              <a:gd name="connsiteY978" fmla="*/ 1195276 h 5187323"/>
              <a:gd name="connsiteX979" fmla="*/ 1210211 w 17857728"/>
              <a:gd name="connsiteY979" fmla="*/ 1193210 h 5187323"/>
              <a:gd name="connsiteX980" fmla="*/ 1135221 w 17857728"/>
              <a:gd name="connsiteY980" fmla="*/ 1181968 h 5187323"/>
              <a:gd name="connsiteX981" fmla="*/ 1164201 w 17857728"/>
              <a:gd name="connsiteY981" fmla="*/ 1191661 h 5187323"/>
              <a:gd name="connsiteX982" fmla="*/ 1125854 w 17857728"/>
              <a:gd name="connsiteY982" fmla="*/ 1190368 h 5187323"/>
              <a:gd name="connsiteX983" fmla="*/ 1135221 w 17857728"/>
              <a:gd name="connsiteY983" fmla="*/ 1181968 h 5187323"/>
              <a:gd name="connsiteX984" fmla="*/ 13522018 w 17857728"/>
              <a:gd name="connsiteY984" fmla="*/ 1163441 h 5187323"/>
              <a:gd name="connsiteX985" fmla="*/ 13530309 w 17857728"/>
              <a:gd name="connsiteY985" fmla="*/ 1167430 h 5187323"/>
              <a:gd name="connsiteX986" fmla="*/ 13533107 w 17857728"/>
              <a:gd name="connsiteY986" fmla="*/ 1206888 h 5187323"/>
              <a:gd name="connsiteX987" fmla="*/ 13525413 w 17857728"/>
              <a:gd name="connsiteY987" fmla="*/ 1205908 h 5187323"/>
              <a:gd name="connsiteX988" fmla="*/ 13517300 w 17857728"/>
              <a:gd name="connsiteY988" fmla="*/ 1177503 h 5187323"/>
              <a:gd name="connsiteX989" fmla="*/ 13522018 w 17857728"/>
              <a:gd name="connsiteY989" fmla="*/ 1163441 h 5187323"/>
              <a:gd name="connsiteX990" fmla="*/ 939234 w 17857728"/>
              <a:gd name="connsiteY990" fmla="*/ 1157926 h 5187323"/>
              <a:gd name="connsiteX991" fmla="*/ 966527 w 17857728"/>
              <a:gd name="connsiteY991" fmla="*/ 1176287 h 5187323"/>
              <a:gd name="connsiteX992" fmla="*/ 949515 w 17857728"/>
              <a:gd name="connsiteY992" fmla="*/ 1184427 h 5187323"/>
              <a:gd name="connsiteX993" fmla="*/ 906888 w 17857728"/>
              <a:gd name="connsiteY993" fmla="*/ 1165561 h 5187323"/>
              <a:gd name="connsiteX994" fmla="*/ 862561 w 17857728"/>
              <a:gd name="connsiteY994" fmla="*/ 1155344 h 5187323"/>
              <a:gd name="connsiteX995" fmla="*/ 889855 w 17857728"/>
              <a:gd name="connsiteY995" fmla="*/ 1173704 h 5187323"/>
              <a:gd name="connsiteX996" fmla="*/ 857511 w 17857728"/>
              <a:gd name="connsiteY996" fmla="*/ 1181330 h 5187323"/>
              <a:gd name="connsiteX997" fmla="*/ 828531 w 17857728"/>
              <a:gd name="connsiteY997" fmla="*/ 1171638 h 5187323"/>
              <a:gd name="connsiteX998" fmla="*/ 862561 w 17857728"/>
              <a:gd name="connsiteY998" fmla="*/ 1155344 h 5187323"/>
              <a:gd name="connsiteX999" fmla="*/ 405897 w 17857728"/>
              <a:gd name="connsiteY999" fmla="*/ 1122531 h 5187323"/>
              <a:gd name="connsiteX1000" fmla="*/ 419546 w 17857728"/>
              <a:gd name="connsiteY1000" fmla="*/ 1131706 h 5187323"/>
              <a:gd name="connsiteX1001" fmla="*/ 402531 w 17857728"/>
              <a:gd name="connsiteY1001" fmla="*/ 1139849 h 5187323"/>
              <a:gd name="connsiteX1002" fmla="*/ 404214 w 17857728"/>
              <a:gd name="connsiteY1002" fmla="*/ 1131191 h 5187323"/>
              <a:gd name="connsiteX1003" fmla="*/ 330905 w 17857728"/>
              <a:gd name="connsiteY1003" fmla="*/ 1111290 h 5187323"/>
              <a:gd name="connsiteX1004" fmla="*/ 346236 w 17857728"/>
              <a:gd name="connsiteY1004" fmla="*/ 1111806 h 5187323"/>
              <a:gd name="connsiteX1005" fmla="*/ 329222 w 17857728"/>
              <a:gd name="connsiteY1005" fmla="*/ 1119948 h 5187323"/>
              <a:gd name="connsiteX1006" fmla="*/ 13563187 w 17857728"/>
              <a:gd name="connsiteY1006" fmla="*/ 1093407 h 5187323"/>
              <a:gd name="connsiteX1007" fmla="*/ 13566544 w 17857728"/>
              <a:gd name="connsiteY1007" fmla="*/ 1097743 h 5187323"/>
              <a:gd name="connsiteX1008" fmla="*/ 13569905 w 17857728"/>
              <a:gd name="connsiteY1008" fmla="*/ 1102085 h 5187323"/>
              <a:gd name="connsiteX1009" fmla="*/ 13562208 w 17857728"/>
              <a:gd name="connsiteY1009" fmla="*/ 1101100 h 5187323"/>
              <a:gd name="connsiteX1010" fmla="*/ 13563187 w 17857728"/>
              <a:gd name="connsiteY1010" fmla="*/ 1093407 h 5187323"/>
              <a:gd name="connsiteX1011" fmla="*/ 1347833 w 17857728"/>
              <a:gd name="connsiteY1011" fmla="*/ 1040925 h 5187323"/>
              <a:gd name="connsiteX1012" fmla="*/ 1330816 w 17857728"/>
              <a:gd name="connsiteY1012" fmla="*/ 1049076 h 5187323"/>
              <a:gd name="connsiteX1013" fmla="*/ 1358117 w 17857728"/>
              <a:gd name="connsiteY1013" fmla="*/ 1067427 h 5187323"/>
              <a:gd name="connsiteX1014" fmla="*/ 1347833 w 17857728"/>
              <a:gd name="connsiteY1014" fmla="*/ 1040925 h 5187323"/>
              <a:gd name="connsiteX1015" fmla="*/ 769849 w 17857728"/>
              <a:gd name="connsiteY1015" fmla="*/ 1036716 h 5187323"/>
              <a:gd name="connsiteX1016" fmla="*/ 823094 w 17857728"/>
              <a:gd name="connsiteY1016" fmla="*/ 1040691 h 5187323"/>
              <a:gd name="connsiteX1017" fmla="*/ 882754 w 17857728"/>
              <a:gd name="connsiteY1017" fmla="*/ 1051415 h 5187323"/>
              <a:gd name="connsiteX1018" fmla="*/ 926240 w 17857728"/>
              <a:gd name="connsiteY1018" fmla="*/ 1065954 h 5187323"/>
              <a:gd name="connsiteX1019" fmla="*/ 864056 w 17857728"/>
              <a:gd name="connsiteY1019" fmla="*/ 1068219 h 5187323"/>
              <a:gd name="connsiteX1020" fmla="*/ 760072 w 17857728"/>
              <a:gd name="connsiteY1020" fmla="*/ 1047285 h 5187323"/>
              <a:gd name="connsiteX1021" fmla="*/ 769849 w 17857728"/>
              <a:gd name="connsiteY1021" fmla="*/ 1036716 h 5187323"/>
              <a:gd name="connsiteX1022" fmla="*/ 1570927 w 17857728"/>
              <a:gd name="connsiteY1022" fmla="*/ 1004851 h 5187323"/>
              <a:gd name="connsiteX1023" fmla="*/ 1499821 w 17857728"/>
              <a:gd name="connsiteY1023" fmla="*/ 1013354 h 5187323"/>
              <a:gd name="connsiteX1024" fmla="*/ 1470515 w 17857728"/>
              <a:gd name="connsiteY1024" fmla="*/ 1045056 h 5187323"/>
              <a:gd name="connsiteX1025" fmla="*/ 1511457 w 17857728"/>
              <a:gd name="connsiteY1025" fmla="*/ 1072593 h 5187323"/>
              <a:gd name="connsiteX1026" fmla="*/ 1559151 w 17857728"/>
              <a:gd name="connsiteY1026" fmla="*/ 1065484 h 5187323"/>
              <a:gd name="connsiteX1027" fmla="*/ 1625539 w 17857728"/>
              <a:gd name="connsiteY1027" fmla="*/ 1041562 h 5187323"/>
              <a:gd name="connsiteX1028" fmla="*/ 1570927 w 17857728"/>
              <a:gd name="connsiteY1028" fmla="*/ 1004851 h 5187323"/>
              <a:gd name="connsiteX1029" fmla="*/ 13562905 w 17857728"/>
              <a:gd name="connsiteY1029" fmla="*/ 1003443 h 5187323"/>
              <a:gd name="connsiteX1030" fmla="*/ 13633561 w 17857728"/>
              <a:gd name="connsiteY1030" fmla="*/ 1031983 h 5187323"/>
              <a:gd name="connsiteX1031" fmla="*/ 13660849 w 17857728"/>
              <a:gd name="connsiteY1031" fmla="*/ 1094101 h 5187323"/>
              <a:gd name="connsiteX1032" fmla="*/ 13667150 w 17857728"/>
              <a:gd name="connsiteY1032" fmla="*/ 1182881 h 5187323"/>
              <a:gd name="connsiteX1033" fmla="*/ 13667710 w 17857728"/>
              <a:gd name="connsiteY1033" fmla="*/ 1255290 h 5187323"/>
              <a:gd name="connsiteX1034" fmla="*/ 13650093 w 17857728"/>
              <a:gd name="connsiteY1034" fmla="*/ 1501341 h 5187323"/>
              <a:gd name="connsiteX1035" fmla="*/ 13606451 w 17857728"/>
              <a:gd name="connsiteY1035" fmla="*/ 1767539 h 5187323"/>
              <a:gd name="connsiteX1036" fmla="*/ 13587563 w 17857728"/>
              <a:gd name="connsiteY1036" fmla="*/ 1823787 h 5187323"/>
              <a:gd name="connsiteX1037" fmla="*/ 13585181 w 17857728"/>
              <a:gd name="connsiteY1037" fmla="*/ 1811753 h 5187323"/>
              <a:gd name="connsiteX1038" fmla="*/ 13562939 w 17857728"/>
              <a:gd name="connsiteY1038" fmla="*/ 1863659 h 5187323"/>
              <a:gd name="connsiteX1039" fmla="*/ 13492845 w 17857728"/>
              <a:gd name="connsiteY1039" fmla="*/ 2015060 h 5187323"/>
              <a:gd name="connsiteX1040" fmla="*/ 13489278 w 17857728"/>
              <a:gd name="connsiteY1040" fmla="*/ 1997014 h 5187323"/>
              <a:gd name="connsiteX1041" fmla="*/ 13491300 w 17857728"/>
              <a:gd name="connsiteY1041" fmla="*/ 1950348 h 5187323"/>
              <a:gd name="connsiteX1042" fmla="*/ 13489202 w 17857728"/>
              <a:gd name="connsiteY1042" fmla="*/ 1920753 h 5187323"/>
              <a:gd name="connsiteX1043" fmla="*/ 13495500 w 17857728"/>
              <a:gd name="connsiteY1043" fmla="*/ 1902003 h 5187323"/>
              <a:gd name="connsiteX1044" fmla="*/ 13534806 w 17857728"/>
              <a:gd name="connsiteY1044" fmla="*/ 1746692 h 5187323"/>
              <a:gd name="connsiteX1045" fmla="*/ 13565449 w 17857728"/>
              <a:gd name="connsiteY1045" fmla="*/ 1598097 h 5187323"/>
              <a:gd name="connsiteX1046" fmla="*/ 13586425 w 17857728"/>
              <a:gd name="connsiteY1046" fmla="*/ 1463912 h 5187323"/>
              <a:gd name="connsiteX1047" fmla="*/ 13605314 w 17857728"/>
              <a:gd name="connsiteY1047" fmla="*/ 1407663 h 5187323"/>
              <a:gd name="connsiteX1048" fmla="*/ 13625030 w 17857728"/>
              <a:gd name="connsiteY1048" fmla="*/ 1191210 h 5187323"/>
              <a:gd name="connsiteX1049" fmla="*/ 13607824 w 17857728"/>
              <a:gd name="connsiteY1049" fmla="*/ 1142100 h 5187323"/>
              <a:gd name="connsiteX1050" fmla="*/ 13597188 w 17857728"/>
              <a:gd name="connsiteY1050" fmla="*/ 1164207 h 5187323"/>
              <a:gd name="connsiteX1051" fmla="*/ 13593411 w 17857728"/>
              <a:gd name="connsiteY1051" fmla="*/ 1132444 h 5187323"/>
              <a:gd name="connsiteX1052" fmla="*/ 13570464 w 17857728"/>
              <a:gd name="connsiteY1052" fmla="*/ 1066965 h 5187323"/>
              <a:gd name="connsiteX1053" fmla="*/ 13556047 w 17857728"/>
              <a:gd name="connsiteY1053" fmla="*/ 1057311 h 5187323"/>
              <a:gd name="connsiteX1054" fmla="*/ 13538766 w 17857728"/>
              <a:gd name="connsiteY1054" fmla="*/ 1039472 h 5187323"/>
              <a:gd name="connsiteX1055" fmla="*/ 13520507 w 17857728"/>
              <a:gd name="connsiteY1055" fmla="*/ 1029325 h 5187323"/>
              <a:gd name="connsiteX1056" fmla="*/ 13503716 w 17857728"/>
              <a:gd name="connsiteY1056" fmla="*/ 1007639 h 5187323"/>
              <a:gd name="connsiteX1057" fmla="*/ 13562905 w 17857728"/>
              <a:gd name="connsiteY1057" fmla="*/ 1003443 h 5187323"/>
              <a:gd name="connsiteX1058" fmla="*/ 986532 w 17857728"/>
              <a:gd name="connsiteY1058" fmla="*/ 993894 h 5187323"/>
              <a:gd name="connsiteX1059" fmla="*/ 1059842 w 17857728"/>
              <a:gd name="connsiteY1059" fmla="*/ 1013794 h 5187323"/>
              <a:gd name="connsiteX1060" fmla="*/ 1010465 w 17857728"/>
              <a:gd name="connsiteY1060" fmla="*/ 1029561 h 5187323"/>
              <a:gd name="connsiteX1061" fmla="*/ 937176 w 17857728"/>
              <a:gd name="connsiteY1061" fmla="*/ 1009663 h 5187323"/>
              <a:gd name="connsiteX1062" fmla="*/ 986532 w 17857728"/>
              <a:gd name="connsiteY1062" fmla="*/ 993894 h 5187323"/>
              <a:gd name="connsiteX1063" fmla="*/ 833191 w 17857728"/>
              <a:gd name="connsiteY1063" fmla="*/ 988728 h 5187323"/>
              <a:gd name="connsiteX1064" fmla="*/ 862185 w 17857728"/>
              <a:gd name="connsiteY1064" fmla="*/ 998421 h 5187323"/>
              <a:gd name="connsiteX1065" fmla="*/ 823842 w 17857728"/>
              <a:gd name="connsiteY1065" fmla="*/ 997128 h 5187323"/>
              <a:gd name="connsiteX1066" fmla="*/ 833191 w 17857728"/>
              <a:gd name="connsiteY1066" fmla="*/ 988728 h 5187323"/>
              <a:gd name="connsiteX1067" fmla="*/ 875258 w 17857728"/>
              <a:gd name="connsiteY1067" fmla="*/ 772205 h 5187323"/>
              <a:gd name="connsiteX1068" fmla="*/ 919585 w 17857728"/>
              <a:gd name="connsiteY1068" fmla="*/ 782416 h 5187323"/>
              <a:gd name="connsiteX1069" fmla="*/ 842913 w 17857728"/>
              <a:gd name="connsiteY1069" fmla="*/ 779831 h 5187323"/>
              <a:gd name="connsiteX1070" fmla="*/ 875258 w 17857728"/>
              <a:gd name="connsiteY1070" fmla="*/ 772205 h 5187323"/>
              <a:gd name="connsiteX1071" fmla="*/ 13520219 w 17857728"/>
              <a:gd name="connsiteY1071" fmla="*/ 724305 h 5187323"/>
              <a:gd name="connsiteX1072" fmla="*/ 13538964 w 17857728"/>
              <a:gd name="connsiteY1072" fmla="*/ 730600 h 5187323"/>
              <a:gd name="connsiteX1073" fmla="*/ 13537983 w 17857728"/>
              <a:gd name="connsiteY1073" fmla="*/ 738293 h 5187323"/>
              <a:gd name="connsiteX1074" fmla="*/ 13522596 w 17857728"/>
              <a:gd name="connsiteY1074" fmla="*/ 736336 h 5187323"/>
              <a:gd name="connsiteX1075" fmla="*/ 13066026 w 17857728"/>
              <a:gd name="connsiteY1075" fmla="*/ 514025 h 5187323"/>
              <a:gd name="connsiteX1076" fmla="*/ 13073722 w 17857728"/>
              <a:gd name="connsiteY1076" fmla="*/ 515008 h 5187323"/>
              <a:gd name="connsiteX1077" fmla="*/ 13072745 w 17857728"/>
              <a:gd name="connsiteY1077" fmla="*/ 522702 h 5187323"/>
              <a:gd name="connsiteX1078" fmla="*/ 13065050 w 17857728"/>
              <a:gd name="connsiteY1078" fmla="*/ 521723 h 5187323"/>
              <a:gd name="connsiteX1079" fmla="*/ 13066026 w 17857728"/>
              <a:gd name="connsiteY1079" fmla="*/ 514025 h 5187323"/>
              <a:gd name="connsiteX1080" fmla="*/ 12182289 w 17857728"/>
              <a:gd name="connsiteY1080" fmla="*/ 268647 h 5187323"/>
              <a:gd name="connsiteX1081" fmla="*/ 12189982 w 17857728"/>
              <a:gd name="connsiteY1081" fmla="*/ 269627 h 5187323"/>
              <a:gd name="connsiteX1082" fmla="*/ 12189002 w 17857728"/>
              <a:gd name="connsiteY1082" fmla="*/ 277320 h 5187323"/>
              <a:gd name="connsiteX1083" fmla="*/ 12181310 w 17857728"/>
              <a:gd name="connsiteY1083" fmla="*/ 276341 h 5187323"/>
              <a:gd name="connsiteX1084" fmla="*/ 12182289 w 17857728"/>
              <a:gd name="connsiteY1084" fmla="*/ 268647 h 5187323"/>
              <a:gd name="connsiteX1085" fmla="*/ 12131776 w 17857728"/>
              <a:gd name="connsiteY1085" fmla="*/ 266125 h 5187323"/>
              <a:gd name="connsiteX1086" fmla="*/ 12139474 w 17857728"/>
              <a:gd name="connsiteY1086" fmla="*/ 267109 h 5187323"/>
              <a:gd name="connsiteX1087" fmla="*/ 12135137 w 17857728"/>
              <a:gd name="connsiteY1087" fmla="*/ 270467 h 5187323"/>
              <a:gd name="connsiteX1088" fmla="*/ 12130802 w 17857728"/>
              <a:gd name="connsiteY1088" fmla="*/ 273824 h 5187323"/>
              <a:gd name="connsiteX1089" fmla="*/ 12131776 w 17857728"/>
              <a:gd name="connsiteY1089" fmla="*/ 266125 h 5187323"/>
              <a:gd name="connsiteX1090" fmla="*/ 12170813 w 17857728"/>
              <a:gd name="connsiteY1090" fmla="*/ 235900 h 5187323"/>
              <a:gd name="connsiteX1091" fmla="*/ 12174175 w 17857728"/>
              <a:gd name="connsiteY1091" fmla="*/ 240241 h 5187323"/>
              <a:gd name="connsiteX1092" fmla="*/ 12169833 w 17857728"/>
              <a:gd name="connsiteY1092" fmla="*/ 243603 h 5187323"/>
              <a:gd name="connsiteX1093" fmla="*/ 12170813 w 17857728"/>
              <a:gd name="connsiteY1093" fmla="*/ 235900 h 5187323"/>
              <a:gd name="connsiteX1094" fmla="*/ 12276731 w 17857728"/>
              <a:gd name="connsiteY1094" fmla="*/ 202457 h 5187323"/>
              <a:gd name="connsiteX1095" fmla="*/ 12262741 w 17857728"/>
              <a:gd name="connsiteY1095" fmla="*/ 220227 h 5187323"/>
              <a:gd name="connsiteX1096" fmla="*/ 12304996 w 17857728"/>
              <a:gd name="connsiteY1096" fmla="*/ 256887 h 5187323"/>
              <a:gd name="connsiteX1097" fmla="*/ 12322557 w 17857728"/>
              <a:gd name="connsiteY1097" fmla="*/ 257162 h 5187323"/>
              <a:gd name="connsiteX1098" fmla="*/ 12322348 w 17857728"/>
              <a:gd name="connsiteY1098" fmla="*/ 243453 h 5187323"/>
              <a:gd name="connsiteX1099" fmla="*/ 12308913 w 17857728"/>
              <a:gd name="connsiteY1099" fmla="*/ 226102 h 5187323"/>
              <a:gd name="connsiteX1100" fmla="*/ 12276731 w 17857728"/>
              <a:gd name="connsiteY1100" fmla="*/ 202457 h 5187323"/>
              <a:gd name="connsiteX1101" fmla="*/ 5601613 w 17857728"/>
              <a:gd name="connsiteY1101" fmla="*/ 202456 h 5187323"/>
              <a:gd name="connsiteX1102" fmla="*/ 5587624 w 17857728"/>
              <a:gd name="connsiteY1102" fmla="*/ 220228 h 5187323"/>
              <a:gd name="connsiteX1103" fmla="*/ 5591211 w 17857728"/>
              <a:gd name="connsiteY1103" fmla="*/ 230467 h 5187323"/>
              <a:gd name="connsiteX1104" fmla="*/ 5640860 w 17857728"/>
              <a:gd name="connsiteY1104" fmla="*/ 235317 h 5187323"/>
              <a:gd name="connsiteX1105" fmla="*/ 5640942 w 17857728"/>
              <a:gd name="connsiteY1105" fmla="*/ 235334 h 5187323"/>
              <a:gd name="connsiteX1106" fmla="*/ 5633793 w 17857728"/>
              <a:gd name="connsiteY1106" fmla="*/ 226102 h 5187323"/>
              <a:gd name="connsiteX1107" fmla="*/ 5601613 w 17857728"/>
              <a:gd name="connsiteY1107" fmla="*/ 202456 h 5187323"/>
              <a:gd name="connsiteX1108" fmla="*/ 11979850 w 17857728"/>
              <a:gd name="connsiteY1108" fmla="*/ 462 h 5187323"/>
              <a:gd name="connsiteX1109" fmla="*/ 12053413 w 17857728"/>
              <a:gd name="connsiteY1109" fmla="*/ 21555 h 5187323"/>
              <a:gd name="connsiteX1110" fmla="*/ 12117354 w 17857728"/>
              <a:gd name="connsiteY1110" fmla="*/ 41422 h 5187323"/>
              <a:gd name="connsiteX1111" fmla="*/ 12277003 w 17857728"/>
              <a:gd name="connsiteY1111" fmla="*/ 77372 h 5187323"/>
              <a:gd name="connsiteX1112" fmla="*/ 12312824 w 17857728"/>
              <a:gd name="connsiteY1112" fmla="*/ 87792 h 5187323"/>
              <a:gd name="connsiteX1113" fmla="*/ 12336119 w 17857728"/>
              <a:gd name="connsiteY1113" fmla="*/ 104443 h 5187323"/>
              <a:gd name="connsiteX1114" fmla="*/ 12351726 w 17857728"/>
              <a:gd name="connsiteY1114" fmla="*/ 120110 h 5187323"/>
              <a:gd name="connsiteX1115" fmla="*/ 12367533 w 17857728"/>
              <a:gd name="connsiteY1115" fmla="*/ 149495 h 5187323"/>
              <a:gd name="connsiteX1116" fmla="*/ 12391744 w 17857728"/>
              <a:gd name="connsiteY1116" fmla="*/ 189722 h 5187323"/>
              <a:gd name="connsiteX1117" fmla="*/ 12482973 w 17857728"/>
              <a:gd name="connsiteY1117" fmla="*/ 271707 h 5187323"/>
              <a:gd name="connsiteX1118" fmla="*/ 12546426 w 17857728"/>
              <a:gd name="connsiteY1118" fmla="*/ 295421 h 5187323"/>
              <a:gd name="connsiteX1119" fmla="*/ 12665292 w 17857728"/>
              <a:gd name="connsiteY1119" fmla="*/ 283176 h 5187323"/>
              <a:gd name="connsiteX1120" fmla="*/ 12732591 w 17857728"/>
              <a:gd name="connsiteY1120" fmla="*/ 307380 h 5187323"/>
              <a:gd name="connsiteX1121" fmla="*/ 12838372 w 17857728"/>
              <a:gd name="connsiteY1121" fmla="*/ 336476 h 5187323"/>
              <a:gd name="connsiteX1122" fmla="*/ 12949889 w 17857728"/>
              <a:gd name="connsiteY1122" fmla="*/ 381946 h 5187323"/>
              <a:gd name="connsiteX1123" fmla="*/ 12985852 w 17857728"/>
              <a:gd name="connsiteY1123" fmla="*/ 437349 h 5187323"/>
              <a:gd name="connsiteX1124" fmla="*/ 13031888 w 17857728"/>
              <a:gd name="connsiteY1124" fmla="*/ 505767 h 5187323"/>
              <a:gd name="connsiteX1125" fmla="*/ 13069247 w 17857728"/>
              <a:gd name="connsiteY1125" fmla="*/ 580904 h 5187323"/>
              <a:gd name="connsiteX1126" fmla="*/ 13086458 w 17857728"/>
              <a:gd name="connsiteY1126" fmla="*/ 630017 h 5187323"/>
              <a:gd name="connsiteX1127" fmla="*/ 13092758 w 17857728"/>
              <a:gd name="connsiteY1127" fmla="*/ 611269 h 5187323"/>
              <a:gd name="connsiteX1128" fmla="*/ 13113886 w 17857728"/>
              <a:gd name="connsiteY1128" fmla="*/ 629597 h 5187323"/>
              <a:gd name="connsiteX1129" fmla="*/ 13138794 w 17857728"/>
              <a:gd name="connsiteY1129" fmla="*/ 679686 h 5187323"/>
              <a:gd name="connsiteX1130" fmla="*/ 13156981 w 17857728"/>
              <a:gd name="connsiteY1130" fmla="*/ 721101 h 5187323"/>
              <a:gd name="connsiteX1131" fmla="*/ 13162722 w 17857728"/>
              <a:gd name="connsiteY1131" fmla="*/ 737472 h 5187323"/>
              <a:gd name="connsiteX1132" fmla="*/ 13175176 w 17857728"/>
              <a:gd name="connsiteY1132" fmla="*/ 762516 h 5187323"/>
              <a:gd name="connsiteX1133" fmla="*/ 13199242 w 17857728"/>
              <a:gd name="connsiteY1133" fmla="*/ 757755 h 5187323"/>
              <a:gd name="connsiteX1134" fmla="*/ 13223310 w 17857728"/>
              <a:gd name="connsiteY1134" fmla="*/ 752999 h 5187323"/>
              <a:gd name="connsiteX1135" fmla="*/ 13230091 w 17857728"/>
              <a:gd name="connsiteY1135" fmla="*/ 730402 h 5187323"/>
              <a:gd name="connsiteX1136" fmla="*/ 13254649 w 17857728"/>
              <a:gd name="connsiteY1136" fmla="*/ 721799 h 5187323"/>
              <a:gd name="connsiteX1137" fmla="*/ 13289490 w 17857728"/>
              <a:gd name="connsiteY1137" fmla="*/ 847444 h 5187323"/>
              <a:gd name="connsiteX1138" fmla="*/ 13345606 w 17857728"/>
              <a:gd name="connsiteY1138" fmla="*/ 928876 h 5187323"/>
              <a:gd name="connsiteX1139" fmla="*/ 13377230 w 17857728"/>
              <a:gd name="connsiteY1139" fmla="*/ 987636 h 5187323"/>
              <a:gd name="connsiteX1140" fmla="*/ 13438655 w 17857728"/>
              <a:gd name="connsiteY1140" fmla="*/ 1058013 h 5187323"/>
              <a:gd name="connsiteX1141" fmla="*/ 13467967 w 17857728"/>
              <a:gd name="connsiteY1141" fmla="*/ 1073473 h 5187323"/>
              <a:gd name="connsiteX1142" fmla="*/ 13488613 w 17857728"/>
              <a:gd name="connsiteY1142" fmla="*/ 1095652 h 5187323"/>
              <a:gd name="connsiteX1143" fmla="*/ 13493365 w 17857728"/>
              <a:gd name="connsiteY1143" fmla="*/ 1119715 h 5187323"/>
              <a:gd name="connsiteX1144" fmla="*/ 13486233 w 17857728"/>
              <a:gd name="connsiteY1144" fmla="*/ 1191145 h 5187323"/>
              <a:gd name="connsiteX1145" fmla="*/ 13498830 w 17857728"/>
              <a:gd name="connsiteY1145" fmla="*/ 1261178 h 5187323"/>
              <a:gd name="connsiteX1146" fmla="*/ 13518282 w 17857728"/>
              <a:gd name="connsiteY1146" fmla="*/ 1277329 h 5187323"/>
              <a:gd name="connsiteX1147" fmla="*/ 13531505 w 17857728"/>
              <a:gd name="connsiteY1147" fmla="*/ 1280971 h 5187323"/>
              <a:gd name="connsiteX1148" fmla="*/ 13535557 w 17857728"/>
              <a:gd name="connsiteY1148" fmla="*/ 1295174 h 5187323"/>
              <a:gd name="connsiteX1149" fmla="*/ 13535211 w 17857728"/>
              <a:gd name="connsiteY1149" fmla="*/ 1344007 h 5187323"/>
              <a:gd name="connsiteX1150" fmla="*/ 13531716 w 17857728"/>
              <a:gd name="connsiteY1150" fmla="*/ 1402209 h 5187323"/>
              <a:gd name="connsiteX1151" fmla="*/ 13535493 w 17857728"/>
              <a:gd name="connsiteY1151" fmla="*/ 1433972 h 5187323"/>
              <a:gd name="connsiteX1152" fmla="*/ 13536896 w 17857728"/>
              <a:gd name="connsiteY1152" fmla="*/ 1453702 h 5187323"/>
              <a:gd name="connsiteX1153" fmla="*/ 13537317 w 17857728"/>
              <a:gd name="connsiteY1153" fmla="*/ 1481129 h 5187323"/>
              <a:gd name="connsiteX1154" fmla="*/ 13524589 w 17857728"/>
              <a:gd name="connsiteY1154" fmla="*/ 1581166 h 5187323"/>
              <a:gd name="connsiteX1155" fmla="*/ 13491992 w 17857728"/>
              <a:gd name="connsiteY1155" fmla="*/ 1745155 h 5187323"/>
              <a:gd name="connsiteX1156" fmla="*/ 13449401 w 17857728"/>
              <a:gd name="connsiteY1156" fmla="*/ 1972385 h 5187323"/>
              <a:gd name="connsiteX1157" fmla="*/ 13441203 w 17857728"/>
              <a:gd name="connsiteY1157" fmla="*/ 2014721 h 5187323"/>
              <a:gd name="connsiteX1158" fmla="*/ 13436444 w 17857728"/>
              <a:gd name="connsiteY1158" fmla="*/ 2036980 h 5187323"/>
              <a:gd name="connsiteX1159" fmla="*/ 13491986 w 17857728"/>
              <a:gd name="connsiteY1159" fmla="*/ 2046107 h 5187323"/>
              <a:gd name="connsiteX1160" fmla="*/ 13642462 w 17857728"/>
              <a:gd name="connsiteY1160" fmla="*/ 2066022 h 5187323"/>
              <a:gd name="connsiteX1161" fmla="*/ 13975227 w 17857728"/>
              <a:gd name="connsiteY1161" fmla="*/ 2100982 h 5187323"/>
              <a:gd name="connsiteX1162" fmla="*/ 13924648 w 17857728"/>
              <a:gd name="connsiteY1162" fmla="*/ 2123044 h 5187323"/>
              <a:gd name="connsiteX1163" fmla="*/ 14321048 w 17857728"/>
              <a:gd name="connsiteY1163" fmla="*/ 2148271 h 5187323"/>
              <a:gd name="connsiteX1164" fmla="*/ 14791818 w 17857728"/>
              <a:gd name="connsiteY1164" fmla="*/ 2187879 h 5187323"/>
              <a:gd name="connsiteX1165" fmla="*/ 14651516 w 17857728"/>
              <a:gd name="connsiteY1165" fmla="*/ 2195044 h 5187323"/>
              <a:gd name="connsiteX1166" fmla="*/ 14465216 w 17857728"/>
              <a:gd name="connsiteY1166" fmla="*/ 2200642 h 5187323"/>
              <a:gd name="connsiteX1167" fmla="*/ 14423093 w 17857728"/>
              <a:gd name="connsiteY1167" fmla="*/ 2258616 h 5187323"/>
              <a:gd name="connsiteX1168" fmla="*/ 14690648 w 17857728"/>
              <a:gd name="connsiteY1168" fmla="*/ 2231987 h 5187323"/>
              <a:gd name="connsiteX1169" fmla="*/ 14879236 w 17857728"/>
              <a:gd name="connsiteY1169" fmla="*/ 2214588 h 5187323"/>
              <a:gd name="connsiteX1170" fmla="*/ 14980410 w 17857728"/>
              <a:gd name="connsiteY1170" fmla="*/ 2170479 h 5187323"/>
              <a:gd name="connsiteX1171" fmla="*/ 14988881 w 17857728"/>
              <a:gd name="connsiteY1171" fmla="*/ 2206407 h 5187323"/>
              <a:gd name="connsiteX1172" fmla="*/ 15014958 w 17857728"/>
              <a:gd name="connsiteY1172" fmla="*/ 2231035 h 5187323"/>
              <a:gd name="connsiteX1173" fmla="*/ 15065556 w 17857728"/>
              <a:gd name="connsiteY1173" fmla="*/ 2208989 h 5187323"/>
              <a:gd name="connsiteX1174" fmla="*/ 15116131 w 17857728"/>
              <a:gd name="connsiteY1174" fmla="*/ 2186925 h 5187323"/>
              <a:gd name="connsiteX1175" fmla="*/ 15157557 w 17857728"/>
              <a:gd name="connsiteY1175" fmla="*/ 2212088 h 5187323"/>
              <a:gd name="connsiteX1176" fmla="*/ 15373816 w 17857728"/>
              <a:gd name="connsiteY1176" fmla="*/ 2290639 h 5187323"/>
              <a:gd name="connsiteX1177" fmla="*/ 15509535 w 17857728"/>
              <a:gd name="connsiteY1177" fmla="*/ 2307087 h 5187323"/>
              <a:gd name="connsiteX1178" fmla="*/ 15566290 w 17857728"/>
              <a:gd name="connsiteY1178" fmla="*/ 2332748 h 5187323"/>
              <a:gd name="connsiteX1179" fmla="*/ 15645238 w 17857728"/>
              <a:gd name="connsiteY1179" fmla="*/ 2323532 h 5187323"/>
              <a:gd name="connsiteX1180" fmla="*/ 15724199 w 17857728"/>
              <a:gd name="connsiteY1180" fmla="*/ 2314317 h 5187323"/>
              <a:gd name="connsiteX1181" fmla="*/ 16118324 w 17857728"/>
              <a:gd name="connsiteY1181" fmla="*/ 2351344 h 5187323"/>
              <a:gd name="connsiteX1182" fmla="*/ 16153572 w 17857728"/>
              <a:gd name="connsiteY1182" fmla="*/ 2328779 h 5187323"/>
              <a:gd name="connsiteX1183" fmla="*/ 16133654 w 17857728"/>
              <a:gd name="connsiteY1183" fmla="*/ 2351860 h 5187323"/>
              <a:gd name="connsiteX1184" fmla="*/ 16225660 w 17857728"/>
              <a:gd name="connsiteY1184" fmla="*/ 2354959 h 5187323"/>
              <a:gd name="connsiteX1185" fmla="*/ 16304620 w 17857728"/>
              <a:gd name="connsiteY1185" fmla="*/ 2345743 h 5187323"/>
              <a:gd name="connsiteX1186" fmla="*/ 16339888 w 17857728"/>
              <a:gd name="connsiteY1186" fmla="*/ 2323179 h 5187323"/>
              <a:gd name="connsiteX1187" fmla="*/ 16363670 w 17857728"/>
              <a:gd name="connsiteY1187" fmla="*/ 2359607 h 5187323"/>
              <a:gd name="connsiteX1188" fmla="*/ 16796906 w 17857728"/>
              <a:gd name="connsiteY1188" fmla="*/ 2433590 h 5187323"/>
              <a:gd name="connsiteX1189" fmla="*/ 17033082 w 17857728"/>
              <a:gd name="connsiteY1189" fmla="*/ 2489062 h 5187323"/>
              <a:gd name="connsiteX1190" fmla="*/ 17225556 w 17857728"/>
              <a:gd name="connsiteY1190" fmla="*/ 2531187 h 5187323"/>
              <a:gd name="connsiteX1191" fmla="*/ 17383486 w 17857728"/>
              <a:gd name="connsiteY1191" fmla="*/ 2512740 h 5187323"/>
              <a:gd name="connsiteX1192" fmla="*/ 17723128 w 17857728"/>
              <a:gd name="connsiteY1192" fmla="*/ 2512306 h 5187323"/>
              <a:gd name="connsiteX1193" fmla="*/ 17828170 w 17857728"/>
              <a:gd name="connsiteY1193" fmla="*/ 2527719 h 5187323"/>
              <a:gd name="connsiteX1194" fmla="*/ 17823582 w 17857728"/>
              <a:gd name="connsiteY1194" fmla="*/ 2551331 h 5187323"/>
              <a:gd name="connsiteX1195" fmla="*/ 17572506 w 17857728"/>
              <a:gd name="connsiteY1195" fmla="*/ 2572562 h 5187323"/>
              <a:gd name="connsiteX1196" fmla="*/ 17194516 w 17857728"/>
              <a:gd name="connsiteY1196" fmla="*/ 2571721 h 5187323"/>
              <a:gd name="connsiteX1197" fmla="*/ 17014736 w 17857728"/>
              <a:gd name="connsiteY1197" fmla="*/ 2583479 h 5187323"/>
              <a:gd name="connsiteX1198" fmla="*/ 17286182 w 17857728"/>
              <a:gd name="connsiteY1198" fmla="*/ 2616373 h 5187323"/>
              <a:gd name="connsiteX1199" fmla="*/ 17575226 w 17857728"/>
              <a:gd name="connsiteY1199" fmla="*/ 2637983 h 5187323"/>
              <a:gd name="connsiteX1200" fmla="*/ 17490524 w 17857728"/>
              <a:gd name="connsiteY1200" fmla="*/ 2676710 h 5187323"/>
              <a:gd name="connsiteX1201" fmla="*/ 17410416 w 17857728"/>
              <a:gd name="connsiteY1201" fmla="*/ 2691825 h 5187323"/>
              <a:gd name="connsiteX1202" fmla="*/ 17329158 w 17857728"/>
              <a:gd name="connsiteY1202" fmla="*/ 2712855 h 5187323"/>
              <a:gd name="connsiteX1203" fmla="*/ 16956562 w 17857728"/>
              <a:gd name="connsiteY1203" fmla="*/ 2724054 h 5187323"/>
              <a:gd name="connsiteX1204" fmla="*/ 16568618 w 17857728"/>
              <a:gd name="connsiteY1204" fmla="*/ 2734753 h 5187323"/>
              <a:gd name="connsiteX1205" fmla="*/ 16211338 w 17857728"/>
              <a:gd name="connsiteY1205" fmla="*/ 2746469 h 5187323"/>
              <a:gd name="connsiteX1206" fmla="*/ 16281128 w 17857728"/>
              <a:gd name="connsiteY1206" fmla="*/ 2784461 h 5187323"/>
              <a:gd name="connsiteX1207" fmla="*/ 16322556 w 17857728"/>
              <a:gd name="connsiteY1207" fmla="*/ 2809608 h 5187323"/>
              <a:gd name="connsiteX1208" fmla="*/ 16197580 w 17857728"/>
              <a:gd name="connsiteY1208" fmla="*/ 2817273 h 5187323"/>
              <a:gd name="connsiteX1209" fmla="*/ 15995931 w 17857728"/>
              <a:gd name="connsiteY1209" fmla="*/ 2822359 h 5187323"/>
              <a:gd name="connsiteX1210" fmla="*/ 15881718 w 17857728"/>
              <a:gd name="connsiteY1210" fmla="*/ 2854151 h 5187323"/>
              <a:gd name="connsiteX1211" fmla="*/ 15960683 w 17857728"/>
              <a:gd name="connsiteY1211" fmla="*/ 2844937 h 5187323"/>
              <a:gd name="connsiteX1212" fmla="*/ 16153500 w 17857728"/>
              <a:gd name="connsiteY1212" fmla="*/ 2845494 h 5187323"/>
              <a:gd name="connsiteX1213" fmla="*/ 16346334 w 17857728"/>
              <a:gd name="connsiteY1213" fmla="*/ 2846049 h 5187323"/>
              <a:gd name="connsiteX1214" fmla="*/ 16692138 w 17857728"/>
              <a:gd name="connsiteY1214" fmla="*/ 2893325 h 5187323"/>
              <a:gd name="connsiteX1215" fmla="*/ 16915294 w 17857728"/>
              <a:gd name="connsiteY1215" fmla="*/ 2936482 h 5187323"/>
              <a:gd name="connsiteX1216" fmla="*/ 17441236 w 17857728"/>
              <a:gd name="connsiteY1216" fmla="*/ 2930431 h 5187323"/>
              <a:gd name="connsiteX1217" fmla="*/ 17688870 w 17857728"/>
              <a:gd name="connsiteY1217" fmla="*/ 2926898 h 5187323"/>
              <a:gd name="connsiteX1218" fmla="*/ 17704220 w 17857728"/>
              <a:gd name="connsiteY1218" fmla="*/ 2927415 h 5187323"/>
              <a:gd name="connsiteX1219" fmla="*/ 17576948 w 17857728"/>
              <a:gd name="connsiteY1219" fmla="*/ 2946892 h 5187323"/>
              <a:gd name="connsiteX1220" fmla="*/ 17300586 w 17857728"/>
              <a:gd name="connsiteY1220" fmla="*/ 2979148 h 5187323"/>
              <a:gd name="connsiteX1221" fmla="*/ 17149172 w 17857728"/>
              <a:gd name="connsiteY1221" fmla="*/ 3003751 h 5187323"/>
              <a:gd name="connsiteX1222" fmla="*/ 17002352 w 17857728"/>
              <a:gd name="connsiteY1222" fmla="*/ 3004744 h 5187323"/>
              <a:gd name="connsiteX1223" fmla="*/ 16809514 w 17857728"/>
              <a:gd name="connsiteY1223" fmla="*/ 3004186 h 5187323"/>
              <a:gd name="connsiteX1224" fmla="*/ 16791892 w 17857728"/>
              <a:gd name="connsiteY1224" fmla="*/ 3015468 h 5187323"/>
              <a:gd name="connsiteX1225" fmla="*/ 16940652 w 17857728"/>
              <a:gd name="connsiteY1225" fmla="*/ 3044245 h 5187323"/>
              <a:gd name="connsiteX1226" fmla="*/ 17015030 w 17857728"/>
              <a:gd name="connsiteY1226" fmla="*/ 3058626 h 5187323"/>
              <a:gd name="connsiteX1227" fmla="*/ 16716794 w 17857728"/>
              <a:gd name="connsiteY1227" fmla="*/ 3084207 h 5187323"/>
              <a:gd name="connsiteX1228" fmla="*/ 17110916 w 17857728"/>
              <a:gd name="connsiteY1228" fmla="*/ 3121247 h 5187323"/>
              <a:gd name="connsiteX1229" fmla="*/ 17498862 w 17857728"/>
              <a:gd name="connsiteY1229" fmla="*/ 3110550 h 5187323"/>
              <a:gd name="connsiteX1230" fmla="*/ 17530668 w 17857728"/>
              <a:gd name="connsiteY1230" fmla="*/ 3105683 h 5187323"/>
              <a:gd name="connsiteX1231" fmla="*/ 17494274 w 17857728"/>
              <a:gd name="connsiteY1231" fmla="*/ 3134157 h 5187323"/>
              <a:gd name="connsiteX1232" fmla="*/ 17459010 w 17857728"/>
              <a:gd name="connsiteY1232" fmla="*/ 3156723 h 5187323"/>
              <a:gd name="connsiteX1233" fmla="*/ 17520350 w 17857728"/>
              <a:gd name="connsiteY1233" fmla="*/ 3158789 h 5187323"/>
              <a:gd name="connsiteX1234" fmla="*/ 17594732 w 17857728"/>
              <a:gd name="connsiteY1234" fmla="*/ 3173169 h 5187323"/>
              <a:gd name="connsiteX1235" fmla="*/ 17620808 w 17857728"/>
              <a:gd name="connsiteY1235" fmla="*/ 3197814 h 5187323"/>
              <a:gd name="connsiteX1236" fmla="*/ 17541842 w 17857728"/>
              <a:gd name="connsiteY1236" fmla="*/ 3207031 h 5187323"/>
              <a:gd name="connsiteX1237" fmla="*/ 17333336 w 17857728"/>
              <a:gd name="connsiteY1237" fmla="*/ 3247525 h 5187323"/>
              <a:gd name="connsiteX1238" fmla="*/ 16923178 w 17857728"/>
              <a:gd name="connsiteY1238" fmla="*/ 3293100 h 5187323"/>
              <a:gd name="connsiteX1239" fmla="*/ 16583520 w 17857728"/>
              <a:gd name="connsiteY1239" fmla="*/ 3293534 h 5187323"/>
              <a:gd name="connsiteX1240" fmla="*/ 16484640 w 17857728"/>
              <a:gd name="connsiteY1240" fmla="*/ 3325847 h 5187323"/>
              <a:gd name="connsiteX1241" fmla="*/ 16710072 w 17857728"/>
              <a:gd name="connsiteY1241" fmla="*/ 3357189 h 5187323"/>
              <a:gd name="connsiteX1242" fmla="*/ 16830460 w 17857728"/>
              <a:gd name="connsiteY1242" fmla="*/ 3373121 h 5187323"/>
              <a:gd name="connsiteX1243" fmla="*/ 16755362 w 17857728"/>
              <a:gd name="connsiteY1243" fmla="*/ 3441859 h 5187323"/>
              <a:gd name="connsiteX1244" fmla="*/ 16687142 w 17857728"/>
              <a:gd name="connsiteY1244" fmla="*/ 3475202 h 5187323"/>
              <a:gd name="connsiteX1245" fmla="*/ 16572912 w 17857728"/>
              <a:gd name="connsiteY1245" fmla="*/ 3506995 h 5187323"/>
              <a:gd name="connsiteX1246" fmla="*/ 16474394 w 17857728"/>
              <a:gd name="connsiteY1246" fmla="*/ 3497726 h 5187323"/>
              <a:gd name="connsiteX1247" fmla="*/ 16505432 w 17857728"/>
              <a:gd name="connsiteY1247" fmla="*/ 3457206 h 5187323"/>
              <a:gd name="connsiteX1248" fmla="*/ 16461714 w 17857728"/>
              <a:gd name="connsiteY1248" fmla="*/ 3443858 h 5187323"/>
              <a:gd name="connsiteX1249" fmla="*/ 16321406 w 17857728"/>
              <a:gd name="connsiteY1249" fmla="*/ 3451008 h 5187323"/>
              <a:gd name="connsiteX1250" fmla="*/ 16245520 w 17857728"/>
              <a:gd name="connsiteY1250" fmla="*/ 3484079 h 5187323"/>
              <a:gd name="connsiteX1251" fmla="*/ 16108316 w 17857728"/>
              <a:gd name="connsiteY1251" fmla="*/ 3515097 h 5187323"/>
              <a:gd name="connsiteX1252" fmla="*/ 16011713 w 17857728"/>
              <a:gd name="connsiteY1252" fmla="*/ 3535596 h 5187323"/>
              <a:gd name="connsiteX1253" fmla="*/ 15961130 w 17857728"/>
              <a:gd name="connsiteY1253" fmla="*/ 3557655 h 5187323"/>
              <a:gd name="connsiteX1254" fmla="*/ 16129804 w 17857728"/>
              <a:gd name="connsiteY1254" fmla="*/ 3563339 h 5187323"/>
              <a:gd name="connsiteX1255" fmla="*/ 16388188 w 17857728"/>
              <a:gd name="connsiteY1255" fmla="*/ 3583918 h 5187323"/>
              <a:gd name="connsiteX1256" fmla="*/ 16398952 w 17857728"/>
              <a:gd name="connsiteY1256" fmla="*/ 3608031 h 5187323"/>
              <a:gd name="connsiteX1257" fmla="*/ 16326152 w 17857728"/>
              <a:gd name="connsiteY1257" fmla="*/ 3664970 h 5187323"/>
              <a:gd name="connsiteX1258" fmla="*/ 16242596 w 17857728"/>
              <a:gd name="connsiteY1258" fmla="*/ 3697798 h 5187323"/>
              <a:gd name="connsiteX1259" fmla="*/ 16398232 w 17857728"/>
              <a:gd name="connsiteY1259" fmla="*/ 3691163 h 5187323"/>
              <a:gd name="connsiteX1260" fmla="*/ 16378318 w 17857728"/>
              <a:gd name="connsiteY1260" fmla="*/ 3714244 h 5187323"/>
              <a:gd name="connsiteX1261" fmla="*/ 15940920 w 17857728"/>
              <a:gd name="connsiteY1261" fmla="*/ 3741090 h 5187323"/>
              <a:gd name="connsiteX1262" fmla="*/ 15505825 w 17857728"/>
              <a:gd name="connsiteY1262" fmla="*/ 3756124 h 5187323"/>
              <a:gd name="connsiteX1263" fmla="*/ 15531918 w 17857728"/>
              <a:gd name="connsiteY1263" fmla="*/ 3780769 h 5187323"/>
              <a:gd name="connsiteX1264" fmla="*/ 15948230 w 17857728"/>
              <a:gd name="connsiteY1264" fmla="*/ 3782916 h 5187323"/>
              <a:gd name="connsiteX1265" fmla="*/ 16318550 w 17857728"/>
              <a:gd name="connsiteY1265" fmla="*/ 3783499 h 5187323"/>
              <a:gd name="connsiteX1266" fmla="*/ 16298634 w 17857728"/>
              <a:gd name="connsiteY1266" fmla="*/ 3806593 h 5187323"/>
              <a:gd name="connsiteX1267" fmla="*/ 16294048 w 17857728"/>
              <a:gd name="connsiteY1267" fmla="*/ 3830192 h 5187323"/>
              <a:gd name="connsiteX1268" fmla="*/ 16291758 w 17857728"/>
              <a:gd name="connsiteY1268" fmla="*/ 3841989 h 5187323"/>
              <a:gd name="connsiteX1269" fmla="*/ 16215870 w 17857728"/>
              <a:gd name="connsiteY1269" fmla="*/ 3875074 h 5187323"/>
              <a:gd name="connsiteX1270" fmla="*/ 16124652 w 17857728"/>
              <a:gd name="connsiteY1270" fmla="*/ 3907641 h 5187323"/>
              <a:gd name="connsiteX1271" fmla="*/ 16063314 w 17857728"/>
              <a:gd name="connsiteY1271" fmla="*/ 3905575 h 5187323"/>
              <a:gd name="connsiteX1272" fmla="*/ 16137694 w 17857728"/>
              <a:gd name="connsiteY1272" fmla="*/ 3919957 h 5187323"/>
              <a:gd name="connsiteX1273" fmla="*/ 16176822 w 17857728"/>
              <a:gd name="connsiteY1273" fmla="*/ 3956902 h 5187323"/>
              <a:gd name="connsiteX1274" fmla="*/ 16187572 w 17857728"/>
              <a:gd name="connsiteY1274" fmla="*/ 3981029 h 5187323"/>
              <a:gd name="connsiteX1275" fmla="*/ 16249270 w 17857728"/>
              <a:gd name="connsiteY1275" fmla="*/ 3941528 h 5187323"/>
              <a:gd name="connsiteX1276" fmla="*/ 16301784 w 17857728"/>
              <a:gd name="connsiteY1276" fmla="*/ 3949235 h 5187323"/>
              <a:gd name="connsiteX1277" fmla="*/ 16463576 w 17857728"/>
              <a:gd name="connsiteY1277" fmla="*/ 3990325 h 5187323"/>
              <a:gd name="connsiteX1278" fmla="*/ 16579382 w 17857728"/>
              <a:gd name="connsiteY1278" fmla="*/ 4029853 h 5187323"/>
              <a:gd name="connsiteX1279" fmla="*/ 16498124 w 17857728"/>
              <a:gd name="connsiteY1279" fmla="*/ 4050881 h 5187323"/>
              <a:gd name="connsiteX1280" fmla="*/ 16436784 w 17857728"/>
              <a:gd name="connsiteY1280" fmla="*/ 4048814 h 5187323"/>
              <a:gd name="connsiteX1281" fmla="*/ 16416870 w 17857728"/>
              <a:gd name="connsiteY1281" fmla="*/ 4071896 h 5187323"/>
              <a:gd name="connsiteX1282" fmla="*/ 16458274 w 17857728"/>
              <a:gd name="connsiteY1282" fmla="*/ 4097056 h 5187323"/>
              <a:gd name="connsiteX1283" fmla="*/ 16313402 w 17857728"/>
              <a:gd name="connsiteY1283" fmla="*/ 4127803 h 5187323"/>
              <a:gd name="connsiteX1284" fmla="*/ 16418440 w 17857728"/>
              <a:gd name="connsiteY1284" fmla="*/ 4143216 h 5187323"/>
              <a:gd name="connsiteX1285" fmla="*/ 16643874 w 17857728"/>
              <a:gd name="connsiteY1285" fmla="*/ 4174575 h 5187323"/>
              <a:gd name="connsiteX1286" fmla="*/ 16286246 w 17857728"/>
              <a:gd name="connsiteY1286" fmla="*/ 4227860 h 5187323"/>
              <a:gd name="connsiteX1287" fmla="*/ 15930898 w 17857728"/>
              <a:gd name="connsiteY1287" fmla="*/ 4269344 h 5187323"/>
              <a:gd name="connsiteX1288" fmla="*/ 16143286 w 17857728"/>
              <a:gd name="connsiteY1288" fmla="*/ 4288373 h 5187323"/>
              <a:gd name="connsiteX1289" fmla="*/ 16325002 w 17857728"/>
              <a:gd name="connsiteY1289" fmla="*/ 4306371 h 5187323"/>
              <a:gd name="connsiteX1290" fmla="*/ 16335764 w 17857728"/>
              <a:gd name="connsiteY1290" fmla="*/ 4330498 h 5187323"/>
              <a:gd name="connsiteX1291" fmla="*/ 16401676 w 17857728"/>
              <a:gd name="connsiteY1291" fmla="*/ 4308953 h 5187323"/>
              <a:gd name="connsiteX1292" fmla="*/ 17577842 w 17857728"/>
              <a:gd name="connsiteY1292" fmla="*/ 4372335 h 5187323"/>
              <a:gd name="connsiteX1293" fmla="*/ 16672394 w 17857728"/>
              <a:gd name="connsiteY1293" fmla="*/ 4424979 h 5187323"/>
              <a:gd name="connsiteX1294" fmla="*/ 16464246 w 17857728"/>
              <a:gd name="connsiteY1294" fmla="*/ 4423906 h 5187323"/>
              <a:gd name="connsiteX1295" fmla="*/ 16332752 w 17857728"/>
              <a:gd name="connsiteY1295" fmla="*/ 4425414 h 5187323"/>
              <a:gd name="connsiteX1296" fmla="*/ 16286742 w 17857728"/>
              <a:gd name="connsiteY1296" fmla="*/ 4423865 h 5187323"/>
              <a:gd name="connsiteX1297" fmla="*/ 16601882 w 17857728"/>
              <a:gd name="connsiteY1297" fmla="*/ 4470120 h 5187323"/>
              <a:gd name="connsiteX1298" fmla="*/ 16719978 w 17857728"/>
              <a:gd name="connsiteY1298" fmla="*/ 4497850 h 5187323"/>
              <a:gd name="connsiteX1299" fmla="*/ 16421744 w 17857728"/>
              <a:gd name="connsiteY1299" fmla="*/ 4523446 h 5187323"/>
              <a:gd name="connsiteX1300" fmla="*/ 15924175 w 17857728"/>
              <a:gd name="connsiteY1300" fmla="*/ 4542314 h 5187323"/>
              <a:gd name="connsiteX1301" fmla="*/ 15356794 w 17857728"/>
              <a:gd name="connsiteY1301" fmla="*/ 4523203 h 5187323"/>
              <a:gd name="connsiteX1302" fmla="*/ 14767220 w 17857728"/>
              <a:gd name="connsiteY1302" fmla="*/ 4538985 h 5187323"/>
              <a:gd name="connsiteX1303" fmla="*/ 14780256 w 17857728"/>
              <a:gd name="connsiteY1303" fmla="*/ 4551300 h 5187323"/>
              <a:gd name="connsiteX1304" fmla="*/ 14913683 w 17857728"/>
              <a:gd name="connsiteY1304" fmla="*/ 4579559 h 5187323"/>
              <a:gd name="connsiteX1305" fmla="*/ 15055563 w 17857728"/>
              <a:gd name="connsiteY1305" fmla="*/ 4643732 h 5187323"/>
              <a:gd name="connsiteX1306" fmla="*/ 14978890 w 17857728"/>
              <a:gd name="connsiteY1306" fmla="*/ 4641147 h 5187323"/>
              <a:gd name="connsiteX1307" fmla="*/ 14081034 w 17857728"/>
              <a:gd name="connsiteY1307" fmla="*/ 4575264 h 5187323"/>
              <a:gd name="connsiteX1308" fmla="*/ 13634946 w 17857728"/>
              <a:gd name="connsiteY1308" fmla="*/ 4547614 h 5187323"/>
              <a:gd name="connsiteX1309" fmla="*/ 13356203 w 17857728"/>
              <a:gd name="connsiteY1309" fmla="*/ 4526867 h 5187323"/>
              <a:gd name="connsiteX1310" fmla="*/ 13409384 w 17857728"/>
              <a:gd name="connsiteY1310" fmla="*/ 4549675 h 5187323"/>
              <a:gd name="connsiteX1311" fmla="*/ 13483693 w 17857728"/>
              <a:gd name="connsiteY1311" fmla="*/ 4556897 h 5187323"/>
              <a:gd name="connsiteX1312" fmla="*/ 13630948 w 17857728"/>
              <a:gd name="connsiteY1312" fmla="*/ 4585289 h 5187323"/>
              <a:gd name="connsiteX1313" fmla="*/ 13671514 w 17857728"/>
              <a:gd name="connsiteY1313" fmla="*/ 4599165 h 5187323"/>
              <a:gd name="connsiteX1314" fmla="*/ 13661967 w 17857728"/>
              <a:gd name="connsiteY1314" fmla="*/ 4606516 h 5187323"/>
              <a:gd name="connsiteX1315" fmla="*/ 13546422 w 17857728"/>
              <a:gd name="connsiteY1315" fmla="*/ 4592380 h 5187323"/>
              <a:gd name="connsiteX1316" fmla="*/ 13382968 w 17857728"/>
              <a:gd name="connsiteY1316" fmla="*/ 4560348 h 5187323"/>
              <a:gd name="connsiteX1317" fmla="*/ 13301332 w 17857728"/>
              <a:gd name="connsiteY1317" fmla="*/ 4549096 h 5187323"/>
              <a:gd name="connsiteX1318" fmla="*/ 13408376 w 17857728"/>
              <a:gd name="connsiteY1318" fmla="*/ 4582680 h 5187323"/>
              <a:gd name="connsiteX1319" fmla="*/ 13526661 w 17857728"/>
              <a:gd name="connsiteY1319" fmla="*/ 4614048 h 5187323"/>
              <a:gd name="connsiteX1320" fmla="*/ 13477584 w 17857728"/>
              <a:gd name="connsiteY1320" fmla="*/ 4619621 h 5187323"/>
              <a:gd name="connsiteX1321" fmla="*/ 13438047 w 17857728"/>
              <a:gd name="connsiteY1321" fmla="*/ 4617845 h 5187323"/>
              <a:gd name="connsiteX1322" fmla="*/ 13396118 w 17857728"/>
              <a:gd name="connsiteY1322" fmla="*/ 4617908 h 5187323"/>
              <a:gd name="connsiteX1323" fmla="*/ 13231145 w 17857728"/>
              <a:gd name="connsiteY1323" fmla="*/ 4590276 h 5187323"/>
              <a:gd name="connsiteX1324" fmla="*/ 13059685 w 17857728"/>
              <a:gd name="connsiteY1324" fmla="*/ 4561189 h 5187323"/>
              <a:gd name="connsiteX1325" fmla="*/ 12901178 w 17857728"/>
              <a:gd name="connsiteY1325" fmla="*/ 4535009 h 5187323"/>
              <a:gd name="connsiteX1326" fmla="*/ 12919248 w 17857728"/>
              <a:gd name="connsiteY1326" fmla="*/ 4553322 h 5187323"/>
              <a:gd name="connsiteX1327" fmla="*/ 12929145 w 17857728"/>
              <a:gd name="connsiteY1327" fmla="*/ 4565044 h 5187323"/>
              <a:gd name="connsiteX1328" fmla="*/ 12872558 w 17857728"/>
              <a:gd name="connsiteY1328" fmla="*/ 4557057 h 5187323"/>
              <a:gd name="connsiteX1329" fmla="*/ 12783592 w 17857728"/>
              <a:gd name="connsiteY1329" fmla="*/ 4541780 h 5187323"/>
              <a:gd name="connsiteX1330" fmla="*/ 12723944 w 17857728"/>
              <a:gd name="connsiteY1330" fmla="*/ 4542605 h 5187323"/>
              <a:gd name="connsiteX1331" fmla="*/ 12761095 w 17857728"/>
              <a:gd name="connsiteY1331" fmla="*/ 4546219 h 5187323"/>
              <a:gd name="connsiteX1332" fmla="*/ 12844436 w 17857728"/>
              <a:gd name="connsiteY1332" fmla="*/ 4562600 h 5187323"/>
              <a:gd name="connsiteX1333" fmla="*/ 12927782 w 17857728"/>
              <a:gd name="connsiteY1333" fmla="*/ 4578983 h 5187323"/>
              <a:gd name="connsiteX1334" fmla="*/ 13062439 w 17857728"/>
              <a:gd name="connsiteY1334" fmla="*/ 4623529 h 5187323"/>
              <a:gd name="connsiteX1335" fmla="*/ 13145286 w 17857728"/>
              <a:gd name="connsiteY1335" fmla="*/ 4656419 h 5187323"/>
              <a:gd name="connsiteX1336" fmla="*/ 13375031 w 17857728"/>
              <a:gd name="connsiteY1336" fmla="*/ 4698624 h 5187323"/>
              <a:gd name="connsiteX1337" fmla="*/ 13483426 w 17857728"/>
              <a:gd name="connsiteY1337" fmla="*/ 4718270 h 5187323"/>
              <a:gd name="connsiteX1338" fmla="*/ 13489908 w 17857728"/>
              <a:gd name="connsiteY1338" fmla="*/ 4719730 h 5187323"/>
              <a:gd name="connsiteX1339" fmla="*/ 13428550 w 17857728"/>
              <a:gd name="connsiteY1339" fmla="*/ 4715419 h 5187323"/>
              <a:gd name="connsiteX1340" fmla="*/ 13298520 w 17857728"/>
              <a:gd name="connsiteY1340" fmla="*/ 4702770 h 5187323"/>
              <a:gd name="connsiteX1341" fmla="*/ 13225061 w 17857728"/>
              <a:gd name="connsiteY1341" fmla="*/ 4698111 h 5187323"/>
              <a:gd name="connsiteX1342" fmla="*/ 13161145 w 17857728"/>
              <a:gd name="connsiteY1342" fmla="*/ 4686102 h 5187323"/>
              <a:gd name="connsiteX1343" fmla="*/ 13077800 w 17857728"/>
              <a:gd name="connsiteY1343" fmla="*/ 4669718 h 5187323"/>
              <a:gd name="connsiteX1344" fmla="*/ 13066555 w 17857728"/>
              <a:gd name="connsiteY1344" fmla="*/ 4671935 h 5187323"/>
              <a:gd name="connsiteX1345" fmla="*/ 13121783 w 17857728"/>
              <a:gd name="connsiteY1345" fmla="*/ 4693863 h 5187323"/>
              <a:gd name="connsiteX1346" fmla="*/ 13149393 w 17857728"/>
              <a:gd name="connsiteY1346" fmla="*/ 4704823 h 5187323"/>
              <a:gd name="connsiteX1347" fmla="*/ 13012029 w 17857728"/>
              <a:gd name="connsiteY1347" fmla="*/ 4688150 h 5187323"/>
              <a:gd name="connsiteX1348" fmla="*/ 13170888 w 17857728"/>
              <a:gd name="connsiteY1348" fmla="*/ 4733400 h 5187323"/>
              <a:gd name="connsiteX1349" fmla="*/ 13342350 w 17857728"/>
              <a:gd name="connsiteY1349" fmla="*/ 4762488 h 5187323"/>
              <a:gd name="connsiteX1350" fmla="*/ 13357684 w 17857728"/>
              <a:gd name="connsiteY1350" fmla="*/ 4763565 h 5187323"/>
              <a:gd name="connsiteX1351" fmla="*/ 13332805 w 17857728"/>
              <a:gd name="connsiteY1351" fmla="*/ 4769840 h 5187323"/>
              <a:gd name="connsiteX1352" fmla="*/ 13310312 w 17857728"/>
              <a:gd name="connsiteY1352" fmla="*/ 4774270 h 5187323"/>
              <a:gd name="connsiteX1353" fmla="*/ 13336218 w 17857728"/>
              <a:gd name="connsiteY1353" fmla="*/ 4780101 h 5187323"/>
              <a:gd name="connsiteX1354" fmla="*/ 13363832 w 17857728"/>
              <a:gd name="connsiteY1354" fmla="*/ 4791063 h 5187323"/>
              <a:gd name="connsiteX1355" fmla="*/ 13367240 w 17857728"/>
              <a:gd name="connsiteY1355" fmla="*/ 4801328 h 5187323"/>
              <a:gd name="connsiteX1356" fmla="*/ 13330088 w 17857728"/>
              <a:gd name="connsiteY1356" fmla="*/ 4797715 h 5187323"/>
              <a:gd name="connsiteX1357" fmla="*/ 13226814 w 17857728"/>
              <a:gd name="connsiteY1357" fmla="*/ 4793466 h 5187323"/>
              <a:gd name="connsiteX1358" fmla="*/ 13034570 w 17857728"/>
              <a:gd name="connsiteY1358" fmla="*/ 4773944 h 5187323"/>
              <a:gd name="connsiteX1359" fmla="*/ 12887308 w 17857728"/>
              <a:gd name="connsiteY1359" fmla="*/ 4745549 h 5187323"/>
              <a:gd name="connsiteX1360" fmla="*/ 12834143 w 17857728"/>
              <a:gd name="connsiteY1360" fmla="*/ 4747829 h 5187323"/>
              <a:gd name="connsiteX1361" fmla="*/ 12921752 w 17857728"/>
              <a:gd name="connsiteY1361" fmla="*/ 4777041 h 5187323"/>
              <a:gd name="connsiteX1362" fmla="*/ 12968800 w 17857728"/>
              <a:gd name="connsiteY1362" fmla="*/ 4792376 h 5187323"/>
              <a:gd name="connsiteX1363" fmla="*/ 12914276 w 17857728"/>
              <a:gd name="connsiteY1363" fmla="*/ 4808591 h 5187323"/>
              <a:gd name="connsiteX1364" fmla="*/ 12874055 w 17857728"/>
              <a:gd name="connsiteY1364" fmla="*/ 4813785 h 5187323"/>
              <a:gd name="connsiteX1365" fmla="*/ 12814398 w 17857728"/>
              <a:gd name="connsiteY1365" fmla="*/ 4814608 h 5187323"/>
              <a:gd name="connsiteX1366" fmla="*/ 12774695 w 17857728"/>
              <a:gd name="connsiteY1366" fmla="*/ 4803293 h 5187323"/>
              <a:gd name="connsiteX1367" fmla="*/ 12801106 w 17857728"/>
              <a:gd name="connsiteY1367" fmla="*/ 4792622 h 5187323"/>
              <a:gd name="connsiteX1368" fmla="*/ 12786440 w 17857728"/>
              <a:gd name="connsiteY1368" fmla="*/ 4784575 h 5187323"/>
              <a:gd name="connsiteX1369" fmla="*/ 12723381 w 17857728"/>
              <a:gd name="connsiteY1369" fmla="*/ 4775130 h 5187323"/>
              <a:gd name="connsiteX1370" fmla="*/ 12679927 w 17857728"/>
              <a:gd name="connsiteY1370" fmla="*/ 4779593 h 5187323"/>
              <a:gd name="connsiteX1371" fmla="*/ 12610568 w 17857728"/>
              <a:gd name="connsiteY1371" fmla="*/ 4778229 h 5187323"/>
              <a:gd name="connsiteX1372" fmla="*/ 12562164 w 17857728"/>
              <a:gd name="connsiteY1372" fmla="*/ 4776831 h 5187323"/>
              <a:gd name="connsiteX1373" fmla="*/ 12533197 w 17857728"/>
              <a:gd name="connsiteY1373" fmla="*/ 4779810 h 5187323"/>
              <a:gd name="connsiteX1374" fmla="*/ 12604438 w 17857728"/>
              <a:gd name="connsiteY1374" fmla="*/ 4795843 h 5187323"/>
              <a:gd name="connsiteX1375" fmla="*/ 12709768 w 17857728"/>
              <a:gd name="connsiteY1375" fmla="*/ 4824295 h 5187323"/>
              <a:gd name="connsiteX1376" fmla="*/ 12706716 w 17857728"/>
              <a:gd name="connsiteY1376" fmla="*/ 4833101 h 5187323"/>
              <a:gd name="connsiteX1377" fmla="*/ 12656959 w 17857728"/>
              <a:gd name="connsiteY1377" fmla="*/ 4845644 h 5187323"/>
              <a:gd name="connsiteX1378" fmla="*/ 12610262 w 17857728"/>
              <a:gd name="connsiteY1378" fmla="*/ 4849380 h 5187323"/>
              <a:gd name="connsiteX1379" fmla="*/ 12679799 w 17857728"/>
              <a:gd name="connsiteY1379" fmla="*/ 4860282 h 5187323"/>
              <a:gd name="connsiteX1380" fmla="*/ 12663785 w 17857728"/>
              <a:gd name="connsiteY1380" fmla="*/ 4866173 h 5187323"/>
              <a:gd name="connsiteX1381" fmla="*/ 12465739 w 17857728"/>
              <a:gd name="connsiteY1381" fmla="*/ 4838222 h 5187323"/>
              <a:gd name="connsiteX1382" fmla="*/ 12272461 w 17857728"/>
              <a:gd name="connsiteY1382" fmla="*/ 4806594 h 5187323"/>
              <a:gd name="connsiteX1383" fmla="*/ 12275879 w 17857728"/>
              <a:gd name="connsiteY1383" fmla="*/ 4816862 h 5187323"/>
              <a:gd name="connsiteX1384" fmla="*/ 12455514 w 17857728"/>
              <a:gd name="connsiteY1384" fmla="*/ 4852542 h 5187323"/>
              <a:gd name="connsiteX1385" fmla="*/ 12615732 w 17857728"/>
              <a:gd name="connsiteY1385" fmla="*/ 4883845 h 5187323"/>
              <a:gd name="connsiteX1386" fmla="*/ 12599717 w 17857728"/>
              <a:gd name="connsiteY1386" fmla="*/ 4889740 h 5187323"/>
              <a:gd name="connsiteX1387" fmla="*/ 12590178 w 17857728"/>
              <a:gd name="connsiteY1387" fmla="*/ 4897087 h 5187323"/>
              <a:gd name="connsiteX1388" fmla="*/ 12585411 w 17857728"/>
              <a:gd name="connsiteY1388" fmla="*/ 4900761 h 5187323"/>
              <a:gd name="connsiteX1389" fmla="*/ 12541951 w 17857728"/>
              <a:gd name="connsiteY1389" fmla="*/ 4905228 h 5187323"/>
              <a:gd name="connsiteX1390" fmla="*/ 12492016 w 17857728"/>
              <a:gd name="connsiteY1390" fmla="*/ 4908235 h 5187323"/>
              <a:gd name="connsiteX1391" fmla="*/ 12466108 w 17857728"/>
              <a:gd name="connsiteY1391" fmla="*/ 4902406 h 5187323"/>
              <a:gd name="connsiteX1392" fmla="*/ 12493724 w 17857728"/>
              <a:gd name="connsiteY1392" fmla="*/ 4913368 h 5187323"/>
              <a:gd name="connsiteX1393" fmla="*/ 12498849 w 17857728"/>
              <a:gd name="connsiteY1393" fmla="*/ 4928761 h 5187323"/>
              <a:gd name="connsiteX1394" fmla="*/ 12495784 w 17857728"/>
              <a:gd name="connsiteY1394" fmla="*/ 4937571 h 5187323"/>
              <a:gd name="connsiteX1395" fmla="*/ 12535152 w 17857728"/>
              <a:gd name="connsiteY1395" fmla="*/ 4929810 h 5187323"/>
              <a:gd name="connsiteX1396" fmla="*/ 12555433 w 17857728"/>
              <a:gd name="connsiteY1396" fmla="*/ 4936747 h 5187323"/>
              <a:gd name="connsiteX1397" fmla="*/ 12612360 w 17857728"/>
              <a:gd name="connsiteY1397" fmla="*/ 4963806 h 5187323"/>
              <a:gd name="connsiteX1398" fmla="*/ 12649869 w 17857728"/>
              <a:gd name="connsiteY1398" fmla="*/ 4986487 h 5187323"/>
              <a:gd name="connsiteX1399" fmla="*/ 12607945 w 17857728"/>
              <a:gd name="connsiteY1399" fmla="*/ 4986552 h 5187323"/>
              <a:gd name="connsiteX1400" fmla="*/ 12582034 w 17857728"/>
              <a:gd name="connsiteY1400" fmla="*/ 4980722 h 5187323"/>
              <a:gd name="connsiteX1401" fmla="*/ 12566021 w 17857728"/>
              <a:gd name="connsiteY1401" fmla="*/ 4986612 h 5187323"/>
              <a:gd name="connsiteX1402" fmla="*/ 12575907 w 17857728"/>
              <a:gd name="connsiteY1402" fmla="*/ 4998335 h 5187323"/>
              <a:gd name="connsiteX1403" fmla="*/ 12503315 w 17857728"/>
              <a:gd name="connsiteY1403" fmla="*/ 4996238 h 5187323"/>
              <a:gd name="connsiteX1404" fmla="*/ 12543880 w 17857728"/>
              <a:gd name="connsiteY1404" fmla="*/ 5010115 h 5187323"/>
              <a:gd name="connsiteX1405" fmla="*/ 12631488 w 17857728"/>
              <a:gd name="connsiteY1405" fmla="*/ 5039330 h 5187323"/>
              <a:gd name="connsiteX1406" fmla="*/ 12459532 w 17857728"/>
              <a:gd name="connsiteY1406" fmla="*/ 5026746 h 5187323"/>
              <a:gd name="connsiteX1407" fmla="*/ 12292336 w 17857728"/>
              <a:gd name="connsiteY1407" fmla="*/ 5010485 h 5187323"/>
              <a:gd name="connsiteX1408" fmla="*/ 12378241 w 17857728"/>
              <a:gd name="connsiteY1408" fmla="*/ 5034564 h 5187323"/>
              <a:gd name="connsiteX1409" fmla="*/ 12451192 w 17857728"/>
              <a:gd name="connsiteY1409" fmla="*/ 5055729 h 5187323"/>
              <a:gd name="connsiteX1410" fmla="*/ 12448130 w 17857728"/>
              <a:gd name="connsiteY1410" fmla="*/ 5064539 h 5187323"/>
              <a:gd name="connsiteX1411" fmla="*/ 12483575 w 17857728"/>
              <a:gd name="connsiteY1411" fmla="*/ 5063015 h 5187323"/>
              <a:gd name="connsiteX1412" fmla="*/ 12972748 w 17857728"/>
              <a:gd name="connsiteY1412" fmla="*/ 5182602 h 5187323"/>
              <a:gd name="connsiteX1413" fmla="*/ 12563703 w 17857728"/>
              <a:gd name="connsiteY1413" fmla="*/ 5123783 h 5187323"/>
              <a:gd name="connsiteX1414" fmla="*/ 12473891 w 17857728"/>
              <a:gd name="connsiteY1414" fmla="*/ 5105943 h 5187323"/>
              <a:gd name="connsiteX1415" fmla="*/ 12416451 w 17857728"/>
              <a:gd name="connsiteY1415" fmla="*/ 5095390 h 5187323"/>
              <a:gd name="connsiteX1416" fmla="*/ 12397018 w 17857728"/>
              <a:gd name="connsiteY1416" fmla="*/ 5091016 h 5187323"/>
              <a:gd name="connsiteX1417" fmla="*/ 12518718 w 17857728"/>
              <a:gd name="connsiteY1417" fmla="*/ 5132653 h 5187323"/>
              <a:gd name="connsiteX1418" fmla="*/ 12560996 w 17857728"/>
              <a:gd name="connsiteY1418" fmla="*/ 5151661 h 5187323"/>
              <a:gd name="connsiteX1419" fmla="*/ 12423624 w 17857728"/>
              <a:gd name="connsiteY1419" fmla="*/ 5134992 h 5187323"/>
              <a:gd name="connsiteX1420" fmla="*/ 12202062 w 17857728"/>
              <a:gd name="connsiteY1420" fmla="*/ 5099370 h 5187323"/>
              <a:gd name="connsiteX1421" fmla="*/ 11962420 w 17857728"/>
              <a:gd name="connsiteY1421" fmla="*/ 5045439 h 5187323"/>
              <a:gd name="connsiteX1422" fmla="*/ 11701993 w 17857728"/>
              <a:gd name="connsiteY1422" fmla="*/ 5001079 h 5187323"/>
              <a:gd name="connsiteX1423" fmla="*/ 11703704 w 17857728"/>
              <a:gd name="connsiteY1423" fmla="*/ 5006209 h 5187323"/>
              <a:gd name="connsiteX1424" fmla="*/ 11752451 w 17857728"/>
              <a:gd name="connsiteY1424" fmla="*/ 5026679 h 5187323"/>
              <a:gd name="connsiteX1425" fmla="*/ 11793371 w 17857728"/>
              <a:gd name="connsiteY1425" fmla="*/ 5059628 h 5187323"/>
              <a:gd name="connsiteX1426" fmla="*/ 11760985 w 17857728"/>
              <a:gd name="connsiteY1426" fmla="*/ 5052339 h 5187323"/>
              <a:gd name="connsiteX1427" fmla="*/ 11393169 w 17857728"/>
              <a:gd name="connsiteY1427" fmla="*/ 4955317 h 5187323"/>
              <a:gd name="connsiteX1428" fmla="*/ 10911828 w 17857728"/>
              <a:gd name="connsiteY1428" fmla="*/ 4823254 h 5187323"/>
              <a:gd name="connsiteX1429" fmla="*/ 10824215 w 17857728"/>
              <a:gd name="connsiteY1429" fmla="*/ 4794043 h 5187323"/>
              <a:gd name="connsiteX1430" fmla="*/ 10792188 w 17857728"/>
              <a:gd name="connsiteY1430" fmla="*/ 4805824 h 5187323"/>
              <a:gd name="connsiteX1431" fmla="*/ 10779582 w 17857728"/>
              <a:gd name="connsiteY1431" fmla="*/ 4821979 h 5187323"/>
              <a:gd name="connsiteX1432" fmla="*/ 10701012 w 17857728"/>
              <a:gd name="connsiteY1432" fmla="*/ 4801925 h 5187323"/>
              <a:gd name="connsiteX1433" fmla="*/ 10630271 w 17857728"/>
              <a:gd name="connsiteY1433" fmla="*/ 4769383 h 5187323"/>
              <a:gd name="connsiteX1434" fmla="*/ 10654463 w 17857728"/>
              <a:gd name="connsiteY1434" fmla="*/ 4770082 h 5187323"/>
              <a:gd name="connsiteX1435" fmla="*/ 10646280 w 17857728"/>
              <a:gd name="connsiteY1435" fmla="*/ 4763494 h 5187323"/>
              <a:gd name="connsiteX1436" fmla="*/ 10629065 w 17857728"/>
              <a:gd name="connsiteY1436" fmla="*/ 4747747 h 5187323"/>
              <a:gd name="connsiteX1437" fmla="*/ 10597525 w 17857728"/>
              <a:gd name="connsiteY1437" fmla="*/ 4743028 h 5187323"/>
              <a:gd name="connsiteX1438" fmla="*/ 10596180 w 17857728"/>
              <a:gd name="connsiteY1438" fmla="*/ 4756965 h 5187323"/>
              <a:gd name="connsiteX1439" fmla="*/ 10606063 w 17857728"/>
              <a:gd name="connsiteY1439" fmla="*/ 4768688 h 5187323"/>
              <a:gd name="connsiteX1440" fmla="*/ 10543007 w 17857728"/>
              <a:gd name="connsiteY1440" fmla="*/ 4759244 h 5187323"/>
              <a:gd name="connsiteX1441" fmla="*/ 10246431 w 17857728"/>
              <a:gd name="connsiteY1441" fmla="*/ 4678258 h 5187323"/>
              <a:gd name="connsiteX1442" fmla="*/ 10134616 w 17857728"/>
              <a:gd name="connsiteY1442" fmla="*/ 4648346 h 5187323"/>
              <a:gd name="connsiteX1443" fmla="*/ 10077187 w 17857728"/>
              <a:gd name="connsiteY1443" fmla="*/ 4637796 h 5187323"/>
              <a:gd name="connsiteX1444" fmla="*/ 10011557 w 17857728"/>
              <a:gd name="connsiteY1444" fmla="*/ 4620652 h 5187323"/>
              <a:gd name="connsiteX1445" fmla="*/ 9938606 w 17857728"/>
              <a:gd name="connsiteY1445" fmla="*/ 4599488 h 5187323"/>
              <a:gd name="connsiteX1446" fmla="*/ 9919174 w 17857728"/>
              <a:gd name="connsiteY1446" fmla="*/ 4595115 h 5187323"/>
              <a:gd name="connsiteX1447" fmla="*/ 9814015 w 17857728"/>
              <a:gd name="connsiteY1447" fmla="*/ 4576196 h 5187323"/>
              <a:gd name="connsiteX1448" fmla="*/ 9695907 w 17857728"/>
              <a:gd name="connsiteY1448" fmla="*/ 4554365 h 5187323"/>
              <a:gd name="connsiteX1449" fmla="*/ 9653630 w 17857728"/>
              <a:gd name="connsiteY1449" fmla="*/ 4535355 h 5187323"/>
              <a:gd name="connsiteX1450" fmla="*/ 9656700 w 17857728"/>
              <a:gd name="connsiteY1450" fmla="*/ 4526547 h 5187323"/>
              <a:gd name="connsiteX1451" fmla="*/ 9640676 w 17857728"/>
              <a:gd name="connsiteY1451" fmla="*/ 4532439 h 5187323"/>
              <a:gd name="connsiteX1452" fmla="*/ 9611532 w 17857728"/>
              <a:gd name="connsiteY1452" fmla="*/ 4525880 h 5187323"/>
              <a:gd name="connsiteX1453" fmla="*/ 9558007 w 17857728"/>
              <a:gd name="connsiteY1453" fmla="*/ 4509087 h 5187323"/>
              <a:gd name="connsiteX1454" fmla="*/ 9495131 w 17857728"/>
              <a:gd name="connsiteY1454" fmla="*/ 4509178 h 5187323"/>
              <a:gd name="connsiteX1455" fmla="*/ 9446551 w 17857728"/>
              <a:gd name="connsiteY1455" fmla="*/ 4498246 h 5187323"/>
              <a:gd name="connsiteX1456" fmla="*/ 9402748 w 17857728"/>
              <a:gd name="connsiteY1456" fmla="*/ 4483643 h 5187323"/>
              <a:gd name="connsiteX1457" fmla="*/ 9314457 w 17857728"/>
              <a:gd name="connsiteY1457" fmla="*/ 4461400 h 5187323"/>
              <a:gd name="connsiteX1458" fmla="*/ 9227871 w 17857728"/>
              <a:gd name="connsiteY1458" fmla="*/ 4444285 h 5187323"/>
              <a:gd name="connsiteX1459" fmla="*/ 9172997 w 17857728"/>
              <a:gd name="connsiteY1459" fmla="*/ 4441431 h 5187323"/>
              <a:gd name="connsiteX1460" fmla="*/ 9079764 w 17857728"/>
              <a:gd name="connsiteY1460" fmla="*/ 4413329 h 5187323"/>
              <a:gd name="connsiteX1461" fmla="*/ 9012435 w 17857728"/>
              <a:gd name="connsiteY1461" fmla="*/ 4391057 h 5187323"/>
              <a:gd name="connsiteX1462" fmla="*/ 8931301 w 17857728"/>
              <a:gd name="connsiteY1462" fmla="*/ 4363298 h 5187323"/>
              <a:gd name="connsiteX1463" fmla="*/ 8894848 w 17857728"/>
              <a:gd name="connsiteY1463" fmla="*/ 4346907 h 5187323"/>
              <a:gd name="connsiteX1464" fmla="*/ 8885065 w 17857728"/>
              <a:gd name="connsiteY1464" fmla="*/ 4350399 h 5187323"/>
              <a:gd name="connsiteX1465" fmla="*/ 8885963 w 17857728"/>
              <a:gd name="connsiteY1465" fmla="*/ 4353094 h 5187323"/>
              <a:gd name="connsiteX1466" fmla="*/ 8878315 w 17857728"/>
              <a:gd name="connsiteY1466" fmla="*/ 4352810 h 5187323"/>
              <a:gd name="connsiteX1467" fmla="*/ 8863883 w 17857728"/>
              <a:gd name="connsiteY1467" fmla="*/ 4357964 h 5187323"/>
              <a:gd name="connsiteX1468" fmla="*/ 8797569 w 17857728"/>
              <a:gd name="connsiteY1468" fmla="*/ 4361663 h 5187323"/>
              <a:gd name="connsiteX1469" fmla="*/ 8563325 w 17857728"/>
              <a:gd name="connsiteY1469" fmla="*/ 4335959 h 5187323"/>
              <a:gd name="connsiteX1470" fmla="*/ 8390427 w 17857728"/>
              <a:gd name="connsiteY1470" fmla="*/ 4312323 h 5187323"/>
              <a:gd name="connsiteX1471" fmla="*/ 8180323 w 17857728"/>
              <a:gd name="connsiteY1471" fmla="*/ 4281483 h 5187323"/>
              <a:gd name="connsiteX1472" fmla="*/ 8062230 w 17857728"/>
              <a:gd name="connsiteY1472" fmla="*/ 4253753 h 5187323"/>
              <a:gd name="connsiteX1473" fmla="*/ 8059936 w 17857728"/>
              <a:gd name="connsiteY1473" fmla="*/ 4265549 h 5187323"/>
              <a:gd name="connsiteX1474" fmla="*/ 8072974 w 17857728"/>
              <a:gd name="connsiteY1474" fmla="*/ 4277867 h 5187323"/>
              <a:gd name="connsiteX1475" fmla="*/ 7777030 w 17857728"/>
              <a:gd name="connsiteY1475" fmla="*/ 4291662 h 5187323"/>
              <a:gd name="connsiteX1476" fmla="*/ 7290926 w 17857728"/>
              <a:gd name="connsiteY1476" fmla="*/ 4251522 h 5187323"/>
              <a:gd name="connsiteX1477" fmla="*/ 7062058 w 17857728"/>
              <a:gd name="connsiteY1477" fmla="*/ 4237877 h 5187323"/>
              <a:gd name="connsiteX1478" fmla="*/ 6863853 w 17857728"/>
              <a:gd name="connsiteY1478" fmla="*/ 4225264 h 5187323"/>
              <a:gd name="connsiteX1479" fmla="*/ 6789471 w 17857728"/>
              <a:gd name="connsiteY1479" fmla="*/ 4210882 h 5187323"/>
              <a:gd name="connsiteX1480" fmla="*/ 6410717 w 17857728"/>
              <a:gd name="connsiteY1480" fmla="*/ 4174375 h 5187323"/>
              <a:gd name="connsiteX1481" fmla="*/ 5675381 w 17857728"/>
              <a:gd name="connsiteY1481" fmla="*/ 4066448 h 5187323"/>
              <a:gd name="connsiteX1482" fmla="*/ 5426148 w 17857728"/>
              <a:gd name="connsiteY1482" fmla="*/ 3998661 h 5187323"/>
              <a:gd name="connsiteX1483" fmla="*/ 5100983 w 17857728"/>
              <a:gd name="connsiteY1483" fmla="*/ 3845174 h 5187323"/>
              <a:gd name="connsiteX1484" fmla="*/ 5000444 w 17857728"/>
              <a:gd name="connsiteY1484" fmla="*/ 3687361 h 5187323"/>
              <a:gd name="connsiteX1485" fmla="*/ 4910645 w 17857728"/>
              <a:gd name="connsiteY1485" fmla="*/ 3553678 h 5187323"/>
              <a:gd name="connsiteX1486" fmla="*/ 4852318 w 17857728"/>
              <a:gd name="connsiteY1486" fmla="*/ 3456679 h 5187323"/>
              <a:gd name="connsiteX1487" fmla="*/ 4814629 w 17857728"/>
              <a:gd name="connsiteY1487" fmla="*/ 3253481 h 5187323"/>
              <a:gd name="connsiteX1488" fmla="*/ 4816676 w 17857728"/>
              <a:gd name="connsiteY1488" fmla="*/ 3147169 h 5187323"/>
              <a:gd name="connsiteX1489" fmla="*/ 4806787 w 17857728"/>
              <a:gd name="connsiteY1489" fmla="*/ 3176616 h 5187323"/>
              <a:gd name="connsiteX1490" fmla="*/ 4788669 w 17857728"/>
              <a:gd name="connsiteY1490" fmla="*/ 3211452 h 5187323"/>
              <a:gd name="connsiteX1491" fmla="*/ 4757329 w 17857728"/>
              <a:gd name="connsiteY1491" fmla="*/ 3242661 h 5187323"/>
              <a:gd name="connsiteX1492" fmla="*/ 4739976 w 17857728"/>
              <a:gd name="connsiteY1492" fmla="*/ 3256094 h 5187323"/>
              <a:gd name="connsiteX1493" fmla="*/ 4735222 w 17857728"/>
              <a:gd name="connsiteY1493" fmla="*/ 3232026 h 5187323"/>
              <a:gd name="connsiteX1494" fmla="*/ 4730462 w 17857728"/>
              <a:gd name="connsiteY1494" fmla="*/ 3207961 h 5187323"/>
              <a:gd name="connsiteX1495" fmla="*/ 4727175 w 17857728"/>
              <a:gd name="connsiteY1495" fmla="*/ 3172350 h 5187323"/>
              <a:gd name="connsiteX1496" fmla="*/ 4712271 w 17857728"/>
              <a:gd name="connsiteY1496" fmla="*/ 3166541 h 5187323"/>
              <a:gd name="connsiteX1497" fmla="*/ 4696878 w 17857728"/>
              <a:gd name="connsiteY1497" fmla="*/ 3164586 h 5187323"/>
              <a:gd name="connsiteX1498" fmla="*/ 4681493 w 17857728"/>
              <a:gd name="connsiteY1498" fmla="*/ 3162629 h 5187323"/>
              <a:gd name="connsiteX1499" fmla="*/ 4625105 w 17857728"/>
              <a:gd name="connsiteY1499" fmla="*/ 3206287 h 5187323"/>
              <a:gd name="connsiteX1500" fmla="*/ 4620767 w 17857728"/>
              <a:gd name="connsiteY1500" fmla="*/ 3209645 h 5187323"/>
              <a:gd name="connsiteX1501" fmla="*/ 4607335 w 17857728"/>
              <a:gd name="connsiteY1501" fmla="*/ 3192295 h 5187323"/>
              <a:gd name="connsiteX1502" fmla="*/ 4588026 w 17857728"/>
              <a:gd name="connsiteY1502" fmla="*/ 3221116 h 5187323"/>
              <a:gd name="connsiteX1503" fmla="*/ 4570675 w 17857728"/>
              <a:gd name="connsiteY1503" fmla="*/ 3234550 h 5187323"/>
              <a:gd name="connsiteX1504" fmla="*/ 4569276 w 17857728"/>
              <a:gd name="connsiteY1504" fmla="*/ 3214825 h 5187323"/>
              <a:gd name="connsiteX1505" fmla="*/ 4556681 w 17857728"/>
              <a:gd name="connsiteY1505" fmla="*/ 3252319 h 5187323"/>
              <a:gd name="connsiteX1506" fmla="*/ 4547450 w 17857728"/>
              <a:gd name="connsiteY1506" fmla="*/ 3294155 h 5187323"/>
              <a:gd name="connsiteX1507" fmla="*/ 4537377 w 17857728"/>
              <a:gd name="connsiteY1507" fmla="*/ 3281147 h 5187323"/>
              <a:gd name="connsiteX1508" fmla="*/ 4513868 w 17857728"/>
              <a:gd name="connsiteY1508" fmla="*/ 3250780 h 5187323"/>
              <a:gd name="connsiteX1509" fmla="*/ 4499034 w 17857728"/>
              <a:gd name="connsiteY1509" fmla="*/ 3213707 h 5187323"/>
              <a:gd name="connsiteX1510" fmla="*/ 4502952 w 17857728"/>
              <a:gd name="connsiteY1510" fmla="*/ 3182924 h 5187323"/>
              <a:gd name="connsiteX1511" fmla="*/ 4516383 w 17857728"/>
              <a:gd name="connsiteY1511" fmla="*/ 3200274 h 5187323"/>
              <a:gd name="connsiteX1512" fmla="*/ 4531219 w 17857728"/>
              <a:gd name="connsiteY1512" fmla="*/ 3237349 h 5187323"/>
              <a:gd name="connsiteX1513" fmla="*/ 4536112 w 17857728"/>
              <a:gd name="connsiteY1513" fmla="*/ 3198870 h 5187323"/>
              <a:gd name="connsiteX1514" fmla="*/ 4550662 w 17857728"/>
              <a:gd name="connsiteY1514" fmla="*/ 3145984 h 5187323"/>
              <a:gd name="connsiteX1515" fmla="*/ 4568989 w 17857728"/>
              <a:gd name="connsiteY1515" fmla="*/ 3124856 h 5187323"/>
              <a:gd name="connsiteX1516" fmla="*/ 4554578 w 17857728"/>
              <a:gd name="connsiteY1516" fmla="*/ 3115199 h 5187323"/>
              <a:gd name="connsiteX1517" fmla="*/ 4533870 w 17857728"/>
              <a:gd name="connsiteY1517" fmla="*/ 3124297 h 5187323"/>
              <a:gd name="connsiteX1518" fmla="*/ 4517078 w 17857728"/>
              <a:gd name="connsiteY1518" fmla="*/ 3102611 h 5187323"/>
              <a:gd name="connsiteX1519" fmla="*/ 4497630 w 17857728"/>
              <a:gd name="connsiteY1519" fmla="*/ 3086448 h 5187323"/>
              <a:gd name="connsiteX1520" fmla="*/ 4489659 w 17857728"/>
              <a:gd name="connsiteY1520" fmla="*/ 3103031 h 5187323"/>
              <a:gd name="connsiteX1521" fmla="*/ 4484341 w 17857728"/>
              <a:gd name="connsiteY1521" fmla="*/ 3114085 h 5187323"/>
              <a:gd name="connsiteX1522" fmla="*/ 4474264 w 17857728"/>
              <a:gd name="connsiteY1522" fmla="*/ 3101070 h 5187323"/>
              <a:gd name="connsiteX1523" fmla="*/ 4457338 w 17857728"/>
              <a:gd name="connsiteY1523" fmla="*/ 3141928 h 5187323"/>
              <a:gd name="connsiteX1524" fmla="*/ 4453981 w 17857728"/>
              <a:gd name="connsiteY1524" fmla="*/ 3137592 h 5187323"/>
              <a:gd name="connsiteX1525" fmla="*/ 4449219 w 17857728"/>
              <a:gd name="connsiteY1525" fmla="*/ 3113527 h 5187323"/>
              <a:gd name="connsiteX1526" fmla="*/ 4435651 w 17857728"/>
              <a:gd name="connsiteY1526" fmla="*/ 3158719 h 5187323"/>
              <a:gd name="connsiteX1527" fmla="*/ 4424043 w 17857728"/>
              <a:gd name="connsiteY1527" fmla="*/ 3188525 h 5187323"/>
              <a:gd name="connsiteX1528" fmla="*/ 4425994 w 17857728"/>
              <a:gd name="connsiteY1528" fmla="*/ 3173132 h 5187323"/>
              <a:gd name="connsiteX1529" fmla="*/ 4416480 w 17857728"/>
              <a:gd name="connsiteY1529" fmla="*/ 3125003 h 5187323"/>
              <a:gd name="connsiteX1530" fmla="*/ 4398019 w 17857728"/>
              <a:gd name="connsiteY1530" fmla="*/ 3208674 h 5187323"/>
              <a:gd name="connsiteX1531" fmla="*/ 4422504 w 17857728"/>
              <a:gd name="connsiteY1531" fmla="*/ 3231338 h 5187323"/>
              <a:gd name="connsiteX1532" fmla="*/ 4436912 w 17857728"/>
              <a:gd name="connsiteY1532" fmla="*/ 3240991 h 5187323"/>
              <a:gd name="connsiteX1533" fmla="*/ 4415224 w 17857728"/>
              <a:gd name="connsiteY1533" fmla="*/ 3257782 h 5187323"/>
              <a:gd name="connsiteX1534" fmla="*/ 4399068 w 17857728"/>
              <a:gd name="connsiteY1534" fmla="*/ 3277236 h 5187323"/>
              <a:gd name="connsiteX1535" fmla="*/ 4390045 w 17857728"/>
              <a:gd name="connsiteY1535" fmla="*/ 3332780 h 5187323"/>
              <a:gd name="connsiteX1536" fmla="*/ 4397601 w 17857728"/>
              <a:gd name="connsiteY1536" fmla="*/ 3396306 h 5187323"/>
              <a:gd name="connsiteX1537" fmla="*/ 4388369 w 17857728"/>
              <a:gd name="connsiteY1537" fmla="*/ 3438142 h 5187323"/>
              <a:gd name="connsiteX1538" fmla="*/ 4382633 w 17857728"/>
              <a:gd name="connsiteY1538" fmla="*/ 3421766 h 5187323"/>
              <a:gd name="connsiteX1539" fmla="*/ 4351854 w 17857728"/>
              <a:gd name="connsiteY1539" fmla="*/ 3417854 h 5187323"/>
              <a:gd name="connsiteX1540" fmla="*/ 4317573 w 17857728"/>
              <a:gd name="connsiteY1540" fmla="*/ 3472140 h 5187323"/>
              <a:gd name="connsiteX1541" fmla="*/ 4303584 w 17857728"/>
              <a:gd name="connsiteY1541" fmla="*/ 3489915 h 5187323"/>
              <a:gd name="connsiteX1542" fmla="*/ 4309874 w 17857728"/>
              <a:gd name="connsiteY1542" fmla="*/ 3471165 h 5187323"/>
              <a:gd name="connsiteX1543" fmla="*/ 4315196 w 17857728"/>
              <a:gd name="connsiteY1543" fmla="*/ 3460109 h 5187323"/>
              <a:gd name="connsiteX1544" fmla="*/ 4312816 w 17857728"/>
              <a:gd name="connsiteY1544" fmla="*/ 3448080 h 5187323"/>
              <a:gd name="connsiteX1545" fmla="*/ 4292103 w 17857728"/>
              <a:gd name="connsiteY1545" fmla="*/ 3457171 h 5187323"/>
              <a:gd name="connsiteX1546" fmla="*/ 4277137 w 17857728"/>
              <a:gd name="connsiteY1546" fmla="*/ 3482641 h 5187323"/>
              <a:gd name="connsiteX1547" fmla="*/ 4274337 w 17857728"/>
              <a:gd name="connsiteY1547" fmla="*/ 3443183 h 5187323"/>
              <a:gd name="connsiteX1548" fmla="*/ 4267199 w 17857728"/>
              <a:gd name="connsiteY1548" fmla="*/ 3407079 h 5187323"/>
              <a:gd name="connsiteX1549" fmla="*/ 4242575 w 17857728"/>
              <a:gd name="connsiteY1549" fmla="*/ 3446960 h 5187323"/>
              <a:gd name="connsiteX1550" fmla="*/ 4214590 w 17857728"/>
              <a:gd name="connsiteY1550" fmla="*/ 3482500 h 5187323"/>
              <a:gd name="connsiteX1551" fmla="*/ 4215574 w 17857728"/>
              <a:gd name="connsiteY1551" fmla="*/ 3474803 h 5187323"/>
              <a:gd name="connsiteX1552" fmla="*/ 4194441 w 17857728"/>
              <a:gd name="connsiteY1552" fmla="*/ 3456478 h 5187323"/>
              <a:gd name="connsiteX1553" fmla="*/ 4165550 w 17857728"/>
              <a:gd name="connsiteY1553" fmla="*/ 3468443 h 5187323"/>
              <a:gd name="connsiteX1554" fmla="*/ 4179752 w 17857728"/>
              <a:gd name="connsiteY1554" fmla="*/ 3571912 h 5187323"/>
              <a:gd name="connsiteX1555" fmla="*/ 4167452 w 17857728"/>
              <a:gd name="connsiteY1555" fmla="*/ 3699381 h 5187323"/>
              <a:gd name="connsiteX1556" fmla="*/ 4127434 w 17857728"/>
              <a:gd name="connsiteY1556" fmla="*/ 3737300 h 5187323"/>
              <a:gd name="connsiteX1557" fmla="*/ 4122680 w 17857728"/>
              <a:gd name="connsiteY1557" fmla="*/ 3713231 h 5187323"/>
              <a:gd name="connsiteX1558" fmla="*/ 4131352 w 17857728"/>
              <a:gd name="connsiteY1558" fmla="*/ 3706516 h 5187323"/>
              <a:gd name="connsiteX1559" fmla="*/ 4138067 w 17857728"/>
              <a:gd name="connsiteY1559" fmla="*/ 3715188 h 5187323"/>
              <a:gd name="connsiteX1560" fmla="*/ 4155555 w 17857728"/>
              <a:gd name="connsiteY1560" fmla="*/ 3639217 h 5187323"/>
              <a:gd name="connsiteX1561" fmla="*/ 4146598 w 17857728"/>
              <a:gd name="connsiteY1561" fmla="*/ 3555962 h 5187323"/>
              <a:gd name="connsiteX1562" fmla="*/ 4138477 w 17857728"/>
              <a:gd name="connsiteY1562" fmla="*/ 3527559 h 5187323"/>
              <a:gd name="connsiteX1563" fmla="*/ 4131834 w 17857728"/>
              <a:gd name="connsiteY1563" fmla="*/ 3487613 h 5187323"/>
              <a:gd name="connsiteX1564" fmla="*/ 4113573 w 17857728"/>
              <a:gd name="connsiteY1564" fmla="*/ 3477467 h 5187323"/>
              <a:gd name="connsiteX1565" fmla="*/ 4095799 w 17857728"/>
              <a:gd name="connsiteY1565" fmla="*/ 3463478 h 5187323"/>
              <a:gd name="connsiteX1566" fmla="*/ 4079852 w 17857728"/>
              <a:gd name="connsiteY1566" fmla="*/ 3496640 h 5187323"/>
              <a:gd name="connsiteX1567" fmla="*/ 4081111 w 17857728"/>
              <a:gd name="connsiteY1567" fmla="*/ 3578912 h 5187323"/>
              <a:gd name="connsiteX1568" fmla="*/ 4053551 w 17857728"/>
              <a:gd name="connsiteY1568" fmla="*/ 3641876 h 5187323"/>
              <a:gd name="connsiteX1569" fmla="*/ 4048797 w 17857728"/>
              <a:gd name="connsiteY1569" fmla="*/ 3617811 h 5187323"/>
              <a:gd name="connsiteX1570" fmla="*/ 4042634 w 17857728"/>
              <a:gd name="connsiteY1570" fmla="*/ 3574017 h 5187323"/>
              <a:gd name="connsiteX1571" fmla="*/ 4041373 w 17857728"/>
              <a:gd name="connsiteY1571" fmla="*/ 3491745 h 5187323"/>
              <a:gd name="connsiteX1572" fmla="*/ 4028772 w 17857728"/>
              <a:gd name="connsiteY1572" fmla="*/ 3314183 h 5187323"/>
              <a:gd name="connsiteX1573" fmla="*/ 4026669 w 17857728"/>
              <a:gd name="connsiteY1573" fmla="*/ 3284593 h 5187323"/>
              <a:gd name="connsiteX1574" fmla="*/ 4030099 w 17857728"/>
              <a:gd name="connsiteY1574" fmla="*/ 3257661 h 5187323"/>
              <a:gd name="connsiteX1575" fmla="*/ 3998128 w 17857728"/>
              <a:gd name="connsiteY1575" fmla="*/ 3247729 h 5187323"/>
              <a:gd name="connsiteX1576" fmla="*/ 3959789 w 17857728"/>
              <a:gd name="connsiteY1576" fmla="*/ 3180287 h 5187323"/>
              <a:gd name="connsiteX1577" fmla="*/ 3921580 w 17857728"/>
              <a:gd name="connsiteY1577" fmla="*/ 3050303 h 5187323"/>
              <a:gd name="connsiteX1578" fmla="*/ 3907171 w 17857728"/>
              <a:gd name="connsiteY1578" fmla="*/ 3040653 h 5187323"/>
              <a:gd name="connsiteX1579" fmla="*/ 3896115 w 17857728"/>
              <a:gd name="connsiteY1579" fmla="*/ 3035332 h 5187323"/>
              <a:gd name="connsiteX1580" fmla="*/ 3907452 w 17857728"/>
              <a:gd name="connsiteY1580" fmla="*/ 3130618 h 5187323"/>
              <a:gd name="connsiteX1581" fmla="*/ 3918793 w 17857728"/>
              <a:gd name="connsiteY1581" fmla="*/ 3225899 h 5187323"/>
              <a:gd name="connsiteX1582" fmla="*/ 3896826 w 17857728"/>
              <a:gd name="connsiteY1582" fmla="*/ 3152726 h 5187323"/>
              <a:gd name="connsiteX1583" fmla="*/ 3872474 w 17857728"/>
              <a:gd name="connsiteY1583" fmla="*/ 3067515 h 5187323"/>
              <a:gd name="connsiteX1584" fmla="*/ 3798871 w 17857728"/>
              <a:gd name="connsiteY1584" fmla="*/ 2847006 h 5187323"/>
              <a:gd name="connsiteX1585" fmla="*/ 3763883 w 17857728"/>
              <a:gd name="connsiteY1585" fmla="*/ 2783904 h 5187323"/>
              <a:gd name="connsiteX1586" fmla="*/ 3740099 w 17857728"/>
              <a:gd name="connsiteY1586" fmla="*/ 2771099 h 5187323"/>
              <a:gd name="connsiteX1587" fmla="*/ 3755764 w 17857728"/>
              <a:gd name="connsiteY1587" fmla="*/ 2755502 h 5187323"/>
              <a:gd name="connsiteX1588" fmla="*/ 3759682 w 17857728"/>
              <a:gd name="connsiteY1588" fmla="*/ 2724717 h 5187323"/>
              <a:gd name="connsiteX1589" fmla="*/ 3743867 w 17857728"/>
              <a:gd name="connsiteY1589" fmla="*/ 2695337 h 5187323"/>
              <a:gd name="connsiteX1590" fmla="*/ 3728861 w 17857728"/>
              <a:gd name="connsiteY1590" fmla="*/ 2668253 h 5187323"/>
              <a:gd name="connsiteX1591" fmla="*/ 3646379 w 17857728"/>
              <a:gd name="connsiteY1591" fmla="*/ 2677557 h 5187323"/>
              <a:gd name="connsiteX1592" fmla="*/ 3665798 w 17857728"/>
              <a:gd name="connsiteY1592" fmla="*/ 2755783 h 5187323"/>
              <a:gd name="connsiteX1593" fmla="*/ 3709318 w 17857728"/>
              <a:gd name="connsiteY1593" fmla="*/ 2874718 h 5187323"/>
              <a:gd name="connsiteX1594" fmla="*/ 3720374 w 17857728"/>
              <a:gd name="connsiteY1594" fmla="*/ 2880029 h 5187323"/>
              <a:gd name="connsiteX1595" fmla="*/ 3733808 w 17857728"/>
              <a:gd name="connsiteY1595" fmla="*/ 2897380 h 5187323"/>
              <a:gd name="connsiteX1596" fmla="*/ 3714077 w 17857728"/>
              <a:gd name="connsiteY1596" fmla="*/ 2898778 h 5187323"/>
              <a:gd name="connsiteX1597" fmla="*/ 3700086 w 17857728"/>
              <a:gd name="connsiteY1597" fmla="*/ 2916553 h 5187323"/>
              <a:gd name="connsiteX1598" fmla="*/ 3697151 w 17857728"/>
              <a:gd name="connsiteY1598" fmla="*/ 2939635 h 5187323"/>
              <a:gd name="connsiteX1599" fmla="*/ 3673430 w 17857728"/>
              <a:gd name="connsiteY1599" fmla="*/ 2895561 h 5187323"/>
              <a:gd name="connsiteX1600" fmla="*/ 3661747 w 17857728"/>
              <a:gd name="connsiteY1600" fmla="*/ 2849110 h 5187323"/>
              <a:gd name="connsiteX1601" fmla="*/ 3659367 w 17857728"/>
              <a:gd name="connsiteY1601" fmla="*/ 2837075 h 5187323"/>
              <a:gd name="connsiteX1602" fmla="*/ 3628370 w 17857728"/>
              <a:gd name="connsiteY1602" fmla="*/ 2711920 h 5187323"/>
              <a:gd name="connsiteX1603" fmla="*/ 3623457 w 17857728"/>
              <a:gd name="connsiteY1603" fmla="*/ 2680143 h 5187323"/>
              <a:gd name="connsiteX1604" fmla="*/ 3585238 w 17857728"/>
              <a:gd name="connsiteY1604" fmla="*/ 2684454 h 5187323"/>
              <a:gd name="connsiteX1605" fmla="*/ 3510013 w 17857728"/>
              <a:gd name="connsiteY1605" fmla="*/ 2691373 h 5187323"/>
              <a:gd name="connsiteX1606" fmla="*/ 3520140 w 17857728"/>
              <a:gd name="connsiteY1606" fmla="*/ 2702059 h 5187323"/>
              <a:gd name="connsiteX1607" fmla="*/ 3558060 w 17857728"/>
              <a:gd name="connsiteY1607" fmla="*/ 2742076 h 5187323"/>
              <a:gd name="connsiteX1608" fmla="*/ 3562327 w 17857728"/>
              <a:gd name="connsiteY1608" fmla="*/ 2769992 h 5187323"/>
              <a:gd name="connsiteX1609" fmla="*/ 3566597 w 17857728"/>
              <a:gd name="connsiteY1609" fmla="*/ 2797904 h 5187323"/>
              <a:gd name="connsiteX1610" fmla="*/ 3565059 w 17857728"/>
              <a:gd name="connsiteY1610" fmla="*/ 2840718 h 5187323"/>
              <a:gd name="connsiteX1611" fmla="*/ 3537493 w 17857728"/>
              <a:gd name="connsiteY1611" fmla="*/ 2796156 h 5187323"/>
              <a:gd name="connsiteX1612" fmla="*/ 3499851 w 17857728"/>
              <a:gd name="connsiteY1612" fmla="*/ 2738583 h 5187323"/>
              <a:gd name="connsiteX1613" fmla="*/ 3463337 w 17857728"/>
              <a:gd name="connsiteY1613" fmla="*/ 2718297 h 5187323"/>
              <a:gd name="connsiteX1614" fmla="*/ 3445427 w 17857728"/>
              <a:gd name="connsiteY1614" fmla="*/ 2713082 h 5187323"/>
              <a:gd name="connsiteX1615" fmla="*/ 3452354 w 17857728"/>
              <a:gd name="connsiteY1615" fmla="*/ 2696675 h 5187323"/>
              <a:gd name="connsiteX1616" fmla="*/ 3379995 w 17857728"/>
              <a:gd name="connsiteY1616" fmla="*/ 2703331 h 5187323"/>
              <a:gd name="connsiteX1617" fmla="*/ 3203638 w 17857728"/>
              <a:gd name="connsiteY1617" fmla="*/ 2701865 h 5187323"/>
              <a:gd name="connsiteX1618" fmla="*/ 3449216 w 17857728"/>
              <a:gd name="connsiteY1618" fmla="*/ 2667693 h 5187323"/>
              <a:gd name="connsiteX1619" fmla="*/ 3445912 w 17857728"/>
              <a:gd name="connsiteY1619" fmla="*/ 2655469 h 5187323"/>
              <a:gd name="connsiteX1620" fmla="*/ 3421216 w 17857728"/>
              <a:gd name="connsiteY1620" fmla="*/ 2619094 h 5187323"/>
              <a:gd name="connsiteX1621" fmla="*/ 3444298 w 17857728"/>
              <a:gd name="connsiteY1621" fmla="*/ 2622030 h 5187323"/>
              <a:gd name="connsiteX1622" fmla="*/ 3483101 w 17857728"/>
              <a:gd name="connsiteY1622" fmla="*/ 2662977 h 5187323"/>
              <a:gd name="connsiteX1623" fmla="*/ 3536116 w 17857728"/>
              <a:gd name="connsiteY1623" fmla="*/ 2655598 h 5187323"/>
              <a:gd name="connsiteX1624" fmla="*/ 3489425 w 17857728"/>
              <a:gd name="connsiteY1624" fmla="*/ 2613111 h 5187323"/>
              <a:gd name="connsiteX1625" fmla="*/ 3460254 w 17857728"/>
              <a:gd name="connsiteY1625" fmla="*/ 2588870 h 5187323"/>
              <a:gd name="connsiteX1626" fmla="*/ 3439680 w 17857728"/>
              <a:gd name="connsiteY1626" fmla="*/ 2535423 h 5187323"/>
              <a:gd name="connsiteX1627" fmla="*/ 3464552 w 17857728"/>
              <a:gd name="connsiteY1627" fmla="*/ 2547382 h 5187323"/>
              <a:gd name="connsiteX1628" fmla="*/ 3478847 w 17857728"/>
              <a:gd name="connsiteY1628" fmla="*/ 2562469 h 5187323"/>
              <a:gd name="connsiteX1629" fmla="*/ 3479027 w 17857728"/>
              <a:gd name="connsiteY1629" fmla="*/ 2562387 h 5187323"/>
              <a:gd name="connsiteX1630" fmla="*/ 3516519 w 17857728"/>
              <a:gd name="connsiteY1630" fmla="*/ 2556453 h 5187323"/>
              <a:gd name="connsiteX1631" fmla="*/ 3511321 w 17857728"/>
              <a:gd name="connsiteY1631" fmla="*/ 2556266 h 5187323"/>
              <a:gd name="connsiteX1632" fmla="*/ 3482494 w 17857728"/>
              <a:gd name="connsiteY1632" fmla="*/ 2536961 h 5187323"/>
              <a:gd name="connsiteX1633" fmla="*/ 3516635 w 17857728"/>
              <a:gd name="connsiteY1633" fmla="*/ 2545215 h 5187323"/>
              <a:gd name="connsiteX1634" fmla="*/ 3521598 w 17857728"/>
              <a:gd name="connsiteY1634" fmla="*/ 2555748 h 5187323"/>
              <a:gd name="connsiteX1635" fmla="*/ 3578028 w 17857728"/>
              <a:gd name="connsiteY1635" fmla="*/ 2549625 h 5187323"/>
              <a:gd name="connsiteX1636" fmla="*/ 3563792 w 17857728"/>
              <a:gd name="connsiteY1636" fmla="*/ 2543392 h 5187323"/>
              <a:gd name="connsiteX1637" fmla="*/ 3513838 w 17857728"/>
              <a:gd name="connsiteY1637" fmla="*/ 2505757 h 5187323"/>
              <a:gd name="connsiteX1638" fmla="*/ 3521530 w 17857728"/>
              <a:gd name="connsiteY1638" fmla="*/ 2506737 h 5187323"/>
              <a:gd name="connsiteX1639" fmla="*/ 3547002 w 17857728"/>
              <a:gd name="connsiteY1639" fmla="*/ 2521704 h 5187323"/>
              <a:gd name="connsiteX1640" fmla="*/ 3575823 w 17857728"/>
              <a:gd name="connsiteY1640" fmla="*/ 2541013 h 5187323"/>
              <a:gd name="connsiteX1641" fmla="*/ 3579216 w 17857728"/>
              <a:gd name="connsiteY1641" fmla="*/ 2549496 h 5187323"/>
              <a:gd name="connsiteX1642" fmla="*/ 3602017 w 17857728"/>
              <a:gd name="connsiteY1642" fmla="*/ 2547021 h 5187323"/>
              <a:gd name="connsiteX1643" fmla="*/ 3599888 w 17857728"/>
              <a:gd name="connsiteY1643" fmla="*/ 2536252 h 5187323"/>
              <a:gd name="connsiteX1644" fmla="*/ 3575956 w 17857728"/>
              <a:gd name="connsiteY1644" fmla="*/ 2478469 h 5187323"/>
              <a:gd name="connsiteX1645" fmla="*/ 3562106 w 17857728"/>
              <a:gd name="connsiteY1645" fmla="*/ 2433697 h 5187323"/>
              <a:gd name="connsiteX1646" fmla="*/ 3537758 w 17857728"/>
              <a:gd name="connsiteY1646" fmla="*/ 2348488 h 5187323"/>
              <a:gd name="connsiteX1647" fmla="*/ 3531986 w 17857728"/>
              <a:gd name="connsiteY1647" fmla="*/ 2347750 h 5187323"/>
              <a:gd name="connsiteX1648" fmla="*/ 3531996 w 17857728"/>
              <a:gd name="connsiteY1648" fmla="*/ 2342892 h 5187323"/>
              <a:gd name="connsiteX1649" fmla="*/ 3507046 w 17857728"/>
              <a:gd name="connsiteY1649" fmla="*/ 2341140 h 5187323"/>
              <a:gd name="connsiteX1650" fmla="*/ 3522395 w 17857728"/>
              <a:gd name="connsiteY1650" fmla="*/ 2329117 h 5187323"/>
              <a:gd name="connsiteX1651" fmla="*/ 3531621 w 17857728"/>
              <a:gd name="connsiteY1651" fmla="*/ 2331162 h 5187323"/>
              <a:gd name="connsiteX1652" fmla="*/ 3526037 w 17857728"/>
              <a:gd name="connsiteY1652" fmla="*/ 2317669 h 5187323"/>
              <a:gd name="connsiteX1653" fmla="*/ 3506133 w 17857728"/>
              <a:gd name="connsiteY1653" fmla="*/ 2289719 h 5187323"/>
              <a:gd name="connsiteX1654" fmla="*/ 3498611 w 17857728"/>
              <a:gd name="connsiteY1654" fmla="*/ 2280566 h 5187323"/>
              <a:gd name="connsiteX1655" fmla="*/ 3477558 w 17857728"/>
              <a:gd name="connsiteY1655" fmla="*/ 2284489 h 5187323"/>
              <a:gd name="connsiteX1656" fmla="*/ 3393403 w 17857728"/>
              <a:gd name="connsiteY1656" fmla="*/ 2285133 h 5187323"/>
              <a:gd name="connsiteX1657" fmla="*/ 3394716 w 17857728"/>
              <a:gd name="connsiteY1657" fmla="*/ 2278675 h 5187323"/>
              <a:gd name="connsiteX1658" fmla="*/ 3434251 w 17857728"/>
              <a:gd name="connsiteY1658" fmla="*/ 2274905 h 5187323"/>
              <a:gd name="connsiteX1659" fmla="*/ 3481853 w 17857728"/>
              <a:gd name="connsiteY1659" fmla="*/ 2273879 h 5187323"/>
              <a:gd name="connsiteX1660" fmla="*/ 3493807 w 17857728"/>
              <a:gd name="connsiteY1660" fmla="*/ 2274719 h 5187323"/>
              <a:gd name="connsiteX1661" fmla="*/ 3476083 w 17857728"/>
              <a:gd name="connsiteY1661" fmla="*/ 2253150 h 5187323"/>
              <a:gd name="connsiteX1662" fmla="*/ 3446940 w 17857728"/>
              <a:gd name="connsiteY1662" fmla="*/ 2219444 h 5187323"/>
              <a:gd name="connsiteX1663" fmla="*/ 3333751 w 17857728"/>
              <a:gd name="connsiteY1663" fmla="*/ 2228552 h 5187323"/>
              <a:gd name="connsiteX1664" fmla="*/ 3217739 w 17857728"/>
              <a:gd name="connsiteY1664" fmla="*/ 2226955 h 5187323"/>
              <a:gd name="connsiteX1665" fmla="*/ 3060511 w 17857728"/>
              <a:gd name="connsiteY1665" fmla="*/ 2226827 h 5187323"/>
              <a:gd name="connsiteX1666" fmla="*/ 3001859 w 17857728"/>
              <a:gd name="connsiteY1666" fmla="*/ 2229258 h 5187323"/>
              <a:gd name="connsiteX1667" fmla="*/ 3017202 w 17857728"/>
              <a:gd name="connsiteY1667" fmla="*/ 2217234 h 5187323"/>
              <a:gd name="connsiteX1668" fmla="*/ 3069104 w 17857728"/>
              <a:gd name="connsiteY1668" fmla="*/ 2205599 h 5187323"/>
              <a:gd name="connsiteX1669" fmla="*/ 3113329 w 17857728"/>
              <a:gd name="connsiteY1669" fmla="*/ 2199971 h 5187323"/>
              <a:gd name="connsiteX1670" fmla="*/ 3084455 w 17857728"/>
              <a:gd name="connsiteY1670" fmla="*/ 2193584 h 5187323"/>
              <a:gd name="connsiteX1671" fmla="*/ 3053901 w 17857728"/>
              <a:gd name="connsiteY1671" fmla="*/ 2184884 h 5187323"/>
              <a:gd name="connsiteX1672" fmla="*/ 3077694 w 17857728"/>
              <a:gd name="connsiteY1672" fmla="*/ 2184373 h 5187323"/>
              <a:gd name="connsiteX1673" fmla="*/ 3360849 w 17857728"/>
              <a:gd name="connsiteY1673" fmla="*/ 2158416 h 5187323"/>
              <a:gd name="connsiteX1674" fmla="*/ 3362615 w 17857728"/>
              <a:gd name="connsiteY1674" fmla="*/ 2158127 h 5187323"/>
              <a:gd name="connsiteX1675" fmla="*/ 3344921 w 17857728"/>
              <a:gd name="connsiteY1675" fmla="*/ 2135275 h 5187323"/>
              <a:gd name="connsiteX1676" fmla="*/ 3310793 w 17857728"/>
              <a:gd name="connsiteY1676" fmla="*/ 2139619 h 5187323"/>
              <a:gd name="connsiteX1677" fmla="*/ 3329523 w 17857728"/>
              <a:gd name="connsiteY1677" fmla="*/ 2132203 h 5187323"/>
              <a:gd name="connsiteX1678" fmla="*/ 3342649 w 17857728"/>
              <a:gd name="connsiteY1678" fmla="*/ 2132340 h 5187323"/>
              <a:gd name="connsiteX1679" fmla="*/ 3339060 w 17857728"/>
              <a:gd name="connsiteY1679" fmla="*/ 2127705 h 5187323"/>
              <a:gd name="connsiteX1680" fmla="*/ 3344427 w 17857728"/>
              <a:gd name="connsiteY1680" fmla="*/ 2132358 h 5187323"/>
              <a:gd name="connsiteX1681" fmla="*/ 3366074 w 17857728"/>
              <a:gd name="connsiteY1681" fmla="*/ 2132584 h 5187323"/>
              <a:gd name="connsiteX1682" fmla="*/ 3347422 w 17857728"/>
              <a:gd name="connsiteY1682" fmla="*/ 2134957 h 5187323"/>
              <a:gd name="connsiteX1683" fmla="*/ 3360193 w 17857728"/>
              <a:gd name="connsiteY1683" fmla="*/ 2146030 h 5187323"/>
              <a:gd name="connsiteX1684" fmla="*/ 3366371 w 17857728"/>
              <a:gd name="connsiteY1684" fmla="*/ 2157515 h 5187323"/>
              <a:gd name="connsiteX1685" fmla="*/ 3390000 w 17857728"/>
              <a:gd name="connsiteY1685" fmla="*/ 2153661 h 5187323"/>
              <a:gd name="connsiteX1686" fmla="*/ 3377224 w 17857728"/>
              <a:gd name="connsiteY1686" fmla="*/ 2138911 h 5187323"/>
              <a:gd name="connsiteX1687" fmla="*/ 3356681 w 17857728"/>
              <a:gd name="connsiteY1687" fmla="*/ 2114050 h 5187323"/>
              <a:gd name="connsiteX1688" fmla="*/ 3351600 w 17857728"/>
              <a:gd name="connsiteY1688" fmla="*/ 2114921 h 5187323"/>
              <a:gd name="connsiteX1689" fmla="*/ 3316010 w 17857728"/>
              <a:gd name="connsiteY1689" fmla="*/ 2113789 h 5187323"/>
              <a:gd name="connsiteX1690" fmla="*/ 3202534 w 17857728"/>
              <a:gd name="connsiteY1690" fmla="*/ 2115640 h 5187323"/>
              <a:gd name="connsiteX1691" fmla="*/ 2997241 w 17857728"/>
              <a:gd name="connsiteY1691" fmla="*/ 2124150 h 5187323"/>
              <a:gd name="connsiteX1692" fmla="*/ 2902033 w 17857728"/>
              <a:gd name="connsiteY1692" fmla="*/ 2126193 h 5187323"/>
              <a:gd name="connsiteX1693" fmla="*/ 2913101 w 17857728"/>
              <a:gd name="connsiteY1693" fmla="*/ 2124786 h 5187323"/>
              <a:gd name="connsiteX1694" fmla="*/ 3093365 w 17857728"/>
              <a:gd name="connsiteY1694" fmla="*/ 2106881 h 5187323"/>
              <a:gd name="connsiteX1695" fmla="*/ 3338051 w 17857728"/>
              <a:gd name="connsiteY1695" fmla="*/ 2082188 h 5187323"/>
              <a:gd name="connsiteX1696" fmla="*/ 3337236 w 17857728"/>
              <a:gd name="connsiteY1696" fmla="*/ 2080549 h 5187323"/>
              <a:gd name="connsiteX1697" fmla="*/ 3339471 w 17857728"/>
              <a:gd name="connsiteY1697" fmla="*/ 2082046 h 5187323"/>
              <a:gd name="connsiteX1698" fmla="*/ 3476006 w 17857728"/>
              <a:gd name="connsiteY1698" fmla="*/ 2068265 h 5187323"/>
              <a:gd name="connsiteX1699" fmla="*/ 3558699 w 17857728"/>
              <a:gd name="connsiteY1699" fmla="*/ 2053416 h 5187323"/>
              <a:gd name="connsiteX1700" fmla="*/ 3389585 w 17857728"/>
              <a:gd name="connsiteY1700" fmla="*/ 2051198 h 5187323"/>
              <a:gd name="connsiteX1701" fmla="*/ 2479806 w 17857728"/>
              <a:gd name="connsiteY1701" fmla="*/ 2046711 h 5187323"/>
              <a:gd name="connsiteX1702" fmla="*/ 2403132 w 17857728"/>
              <a:gd name="connsiteY1702" fmla="*/ 2044130 h 5187323"/>
              <a:gd name="connsiteX1703" fmla="*/ 2564889 w 17857728"/>
              <a:gd name="connsiteY1703" fmla="*/ 2005989 h 5187323"/>
              <a:gd name="connsiteX1704" fmla="*/ 2706268 w 17857728"/>
              <a:gd name="connsiteY1704" fmla="*/ 1993312 h 5187323"/>
              <a:gd name="connsiteX1705" fmla="*/ 2723286 w 17857728"/>
              <a:gd name="connsiteY1705" fmla="*/ 1985168 h 5187323"/>
              <a:gd name="connsiteX1706" fmla="*/ 2145639 w 17857728"/>
              <a:gd name="connsiteY1706" fmla="*/ 1939554 h 5187323"/>
              <a:gd name="connsiteX1707" fmla="*/ 1578254 w 17857728"/>
              <a:gd name="connsiteY1707" fmla="*/ 1920443 h 5187323"/>
              <a:gd name="connsiteX1708" fmla="*/ 1092609 w 17857728"/>
              <a:gd name="connsiteY1708" fmla="*/ 1877940 h 5187323"/>
              <a:gd name="connsiteX1709" fmla="*/ 806303 w 17857728"/>
              <a:gd name="connsiteY1709" fmla="*/ 1842139 h 5187323"/>
              <a:gd name="connsiteX1710" fmla="*/ 932351 w 17857728"/>
              <a:gd name="connsiteY1710" fmla="*/ 1828953 h 5187323"/>
              <a:gd name="connsiteX1711" fmla="*/ 1259415 w 17857728"/>
              <a:gd name="connsiteY1711" fmla="*/ 1813812 h 5187323"/>
              <a:gd name="connsiteX1712" fmla="*/ 1213405 w 17857728"/>
              <a:gd name="connsiteY1712" fmla="*/ 1812262 h 5187323"/>
              <a:gd name="connsiteX1713" fmla="*/ 1083900 w 17857728"/>
              <a:gd name="connsiteY1713" fmla="*/ 1803543 h 5187323"/>
              <a:gd name="connsiteX1714" fmla="*/ 877739 w 17857728"/>
              <a:gd name="connsiteY1714" fmla="*/ 1792241 h 5187323"/>
              <a:gd name="connsiteX1715" fmla="*/ 114 w 17857728"/>
              <a:gd name="connsiteY1715" fmla="*/ 1701662 h 5187323"/>
              <a:gd name="connsiteX1716" fmla="*/ 1184240 w 17857728"/>
              <a:gd name="connsiteY1716" fmla="*/ 1724106 h 5187323"/>
              <a:gd name="connsiteX1717" fmla="*/ 1242193 w 17857728"/>
              <a:gd name="connsiteY1717" fmla="*/ 1743500 h 5187323"/>
              <a:gd name="connsiteX1718" fmla="*/ 1260912 w 17857728"/>
              <a:gd name="connsiteY1718" fmla="*/ 1726689 h 5187323"/>
              <a:gd name="connsiteX1719" fmla="*/ 1446599 w 17857728"/>
              <a:gd name="connsiteY1719" fmla="*/ 1724226 h 5187323"/>
              <a:gd name="connsiteX1720" fmla="*/ 1662965 w 17857728"/>
              <a:gd name="connsiteY1720" fmla="*/ 1722799 h 5187323"/>
              <a:gd name="connsiteX1721" fmla="*/ 1325506 w 17857728"/>
              <a:gd name="connsiteY1721" fmla="*/ 1672204 h 5187323"/>
              <a:gd name="connsiteX1722" fmla="*/ 989746 w 17857728"/>
              <a:gd name="connsiteY1722" fmla="*/ 1612948 h 5187323"/>
              <a:gd name="connsiteX1723" fmla="*/ 1223128 w 17857728"/>
              <a:gd name="connsiteY1723" fmla="*/ 1603367 h 5187323"/>
              <a:gd name="connsiteX1724" fmla="*/ 1332144 w 17857728"/>
              <a:gd name="connsiteY1724" fmla="*/ 1598323 h 5187323"/>
              <a:gd name="connsiteX1725" fmla="*/ 1199195 w 17857728"/>
              <a:gd name="connsiteY1725" fmla="*/ 1567701 h 5187323"/>
              <a:gd name="connsiteX1726" fmla="*/ 1248555 w 17857728"/>
              <a:gd name="connsiteY1726" fmla="*/ 1551920 h 5187323"/>
              <a:gd name="connsiteX1727" fmla="*/ 1236591 w 17857728"/>
              <a:gd name="connsiteY1727" fmla="*/ 1534086 h 5187323"/>
              <a:gd name="connsiteX1728" fmla="*/ 1175246 w 17857728"/>
              <a:gd name="connsiteY1728" fmla="*/ 1532019 h 5187323"/>
              <a:gd name="connsiteX1729" fmla="*/ 1101942 w 17857728"/>
              <a:gd name="connsiteY1729" fmla="*/ 1512110 h 5187323"/>
              <a:gd name="connsiteX1730" fmla="*/ 1229669 w 17857728"/>
              <a:gd name="connsiteY1730" fmla="*/ 1490264 h 5187323"/>
              <a:gd name="connsiteX1731" fmla="*/ 1403394 w 17857728"/>
              <a:gd name="connsiteY1731" fmla="*/ 1469958 h 5187323"/>
              <a:gd name="connsiteX1732" fmla="*/ 1457891 w 17857728"/>
              <a:gd name="connsiteY1732" fmla="*/ 1467438 h 5187323"/>
              <a:gd name="connsiteX1733" fmla="*/ 1505678 w 17857728"/>
              <a:gd name="connsiteY1733" fmla="*/ 1499562 h 5187323"/>
              <a:gd name="connsiteX1734" fmla="*/ 1524376 w 17857728"/>
              <a:gd name="connsiteY1734" fmla="*/ 1482750 h 5187323"/>
              <a:gd name="connsiteX1735" fmla="*/ 1575433 w 17857728"/>
              <a:gd name="connsiteY1735" fmla="*/ 1458323 h 5187323"/>
              <a:gd name="connsiteX1736" fmla="*/ 1653789 w 17857728"/>
              <a:gd name="connsiteY1736" fmla="*/ 1452247 h 5187323"/>
              <a:gd name="connsiteX1737" fmla="*/ 1592445 w 17857728"/>
              <a:gd name="connsiteY1737" fmla="*/ 1450180 h 5187323"/>
              <a:gd name="connsiteX1738" fmla="*/ 1513156 w 17857728"/>
              <a:gd name="connsiteY1738" fmla="*/ 1421352 h 5187323"/>
              <a:gd name="connsiteX1739" fmla="*/ 1449196 w 17857728"/>
              <a:gd name="connsiteY1739" fmla="*/ 1393043 h 5187323"/>
              <a:gd name="connsiteX1740" fmla="*/ 1450880 w 17857728"/>
              <a:gd name="connsiteY1740" fmla="*/ 1384384 h 5187323"/>
              <a:gd name="connsiteX1741" fmla="*/ 1454246 w 17857728"/>
              <a:gd name="connsiteY1741" fmla="*/ 1367066 h 5187323"/>
              <a:gd name="connsiteX1742" fmla="*/ 1442283 w 17857728"/>
              <a:gd name="connsiteY1742" fmla="*/ 1349221 h 5187323"/>
              <a:gd name="connsiteX1743" fmla="*/ 1808626 w 17857728"/>
              <a:gd name="connsiteY1743" fmla="*/ 1370285 h 5187323"/>
              <a:gd name="connsiteX1744" fmla="*/ 2220964 w 17857728"/>
              <a:gd name="connsiteY1744" fmla="*/ 1392891 h 5187323"/>
              <a:gd name="connsiteX1745" fmla="*/ 2255012 w 17857728"/>
              <a:gd name="connsiteY1745" fmla="*/ 1376595 h 5187323"/>
              <a:gd name="connsiteX1746" fmla="*/ 1829846 w 17857728"/>
              <a:gd name="connsiteY1746" fmla="*/ 1340487 h 5187323"/>
              <a:gd name="connsiteX1747" fmla="*/ 1406366 w 17857728"/>
              <a:gd name="connsiteY1747" fmla="*/ 1295709 h 5187323"/>
              <a:gd name="connsiteX1748" fmla="*/ 1394401 w 17857728"/>
              <a:gd name="connsiteY1748" fmla="*/ 1277874 h 5187323"/>
              <a:gd name="connsiteX1749" fmla="*/ 1546063 w 17857728"/>
              <a:gd name="connsiteY1749" fmla="*/ 1291698 h 5187323"/>
              <a:gd name="connsiteX1750" fmla="*/ 1474439 w 17857728"/>
              <a:gd name="connsiteY1750" fmla="*/ 1263129 h 5187323"/>
              <a:gd name="connsiteX1751" fmla="*/ 1421514 w 17857728"/>
              <a:gd name="connsiteY1751" fmla="*/ 1217758 h 5187323"/>
              <a:gd name="connsiteX1752" fmla="*/ 1440223 w 17857728"/>
              <a:gd name="connsiteY1752" fmla="*/ 1200957 h 5187323"/>
              <a:gd name="connsiteX1753" fmla="*/ 1702584 w 17857728"/>
              <a:gd name="connsiteY1753" fmla="*/ 1201079 h 5187323"/>
              <a:gd name="connsiteX1754" fmla="*/ 1871260 w 17857728"/>
              <a:gd name="connsiteY1754" fmla="*/ 1206759 h 5187323"/>
              <a:gd name="connsiteX1755" fmla="*/ 1828633 w 17857728"/>
              <a:gd name="connsiteY1755" fmla="*/ 1187883 h 5187323"/>
              <a:gd name="connsiteX1756" fmla="*/ 1739976 w 17857728"/>
              <a:gd name="connsiteY1756" fmla="*/ 1167466 h 5187323"/>
              <a:gd name="connsiteX1757" fmla="*/ 1614694 w 17857728"/>
              <a:gd name="connsiteY1757" fmla="*/ 1137090 h 5187323"/>
              <a:gd name="connsiteX1758" fmla="*/ 1550736 w 17857728"/>
              <a:gd name="connsiteY1758" fmla="*/ 1108789 h 5187323"/>
              <a:gd name="connsiteX1759" fmla="*/ 1414406 w 17857728"/>
              <a:gd name="connsiteY1759" fmla="*/ 1095480 h 5187323"/>
              <a:gd name="connsiteX1760" fmla="*/ 1366716 w 17857728"/>
              <a:gd name="connsiteY1760" fmla="*/ 1102590 h 5187323"/>
              <a:gd name="connsiteX1761" fmla="*/ 1383843 w 17857728"/>
              <a:gd name="connsiteY1761" fmla="*/ 1133670 h 5187323"/>
              <a:gd name="connsiteX1762" fmla="*/ 1283330 w 17857728"/>
              <a:gd name="connsiteY1762" fmla="*/ 1134653 h 5187323"/>
              <a:gd name="connsiteX1763" fmla="*/ 1181028 w 17857728"/>
              <a:gd name="connsiteY1763" fmla="*/ 1105052 h 5187323"/>
              <a:gd name="connsiteX1764" fmla="*/ 1124733 w 17857728"/>
              <a:gd name="connsiteY1764" fmla="*/ 1076997 h 5187323"/>
              <a:gd name="connsiteX1765" fmla="*/ 1073489 w 17857728"/>
              <a:gd name="connsiteY1765" fmla="*/ 1022968 h 5187323"/>
              <a:gd name="connsiteX1766" fmla="*/ 1197852 w 17857728"/>
              <a:gd name="connsiteY1766" fmla="*/ 1018444 h 5187323"/>
              <a:gd name="connsiteX1767" fmla="*/ 1431234 w 17857728"/>
              <a:gd name="connsiteY1767" fmla="*/ 1008872 h 5187323"/>
              <a:gd name="connsiteX1768" fmla="*/ 1344280 w 17857728"/>
              <a:gd name="connsiteY1768" fmla="*/ 979786 h 5187323"/>
              <a:gd name="connsiteX1769" fmla="*/ 1008595 w 17857728"/>
              <a:gd name="connsiteY1769" fmla="*/ 959764 h 5187323"/>
              <a:gd name="connsiteX1770" fmla="*/ 618319 w 17857728"/>
              <a:gd name="connsiteY1770" fmla="*/ 903031 h 5187323"/>
              <a:gd name="connsiteX1771" fmla="*/ 425713 w 17857728"/>
              <a:gd name="connsiteY1771" fmla="*/ 861671 h 5187323"/>
              <a:gd name="connsiteX1772" fmla="*/ 350723 w 17857728"/>
              <a:gd name="connsiteY1772" fmla="*/ 850431 h 5187323"/>
              <a:gd name="connsiteX1773" fmla="*/ 384752 w 17857728"/>
              <a:gd name="connsiteY1773" fmla="*/ 834134 h 5187323"/>
              <a:gd name="connsiteX1774" fmla="*/ 463104 w 17857728"/>
              <a:gd name="connsiteY1774" fmla="*/ 828059 h 5187323"/>
              <a:gd name="connsiteX1775" fmla="*/ 524448 w 17857728"/>
              <a:gd name="connsiteY1775" fmla="*/ 830124 h 5187323"/>
              <a:gd name="connsiteX1776" fmla="*/ 497133 w 17857728"/>
              <a:gd name="connsiteY1776" fmla="*/ 811774 h 5187323"/>
              <a:gd name="connsiteX1777" fmla="*/ 470675 w 17857728"/>
              <a:gd name="connsiteY1777" fmla="*/ 789083 h 5187323"/>
              <a:gd name="connsiteX1778" fmla="*/ 500500 w 17857728"/>
              <a:gd name="connsiteY1778" fmla="*/ 794445 h 5187323"/>
              <a:gd name="connsiteX1779" fmla="*/ 880490 w 17857728"/>
              <a:gd name="connsiteY1779" fmla="*/ 824685 h 5187323"/>
              <a:gd name="connsiteX1780" fmla="*/ 1282569 w 17857728"/>
              <a:gd name="connsiteY1780" fmla="*/ 820787 h 5187323"/>
              <a:gd name="connsiteX1781" fmla="*/ 996254 w 17857728"/>
              <a:gd name="connsiteY1781" fmla="*/ 784998 h 5187323"/>
              <a:gd name="connsiteX1782" fmla="*/ 1074612 w 17857728"/>
              <a:gd name="connsiteY1782" fmla="*/ 778920 h 5187323"/>
              <a:gd name="connsiteX1783" fmla="*/ 1231319 w 17857728"/>
              <a:gd name="connsiteY1783" fmla="*/ 766757 h 5187323"/>
              <a:gd name="connsiteX1784" fmla="*/ 1217670 w 17857728"/>
              <a:gd name="connsiteY1784" fmla="*/ 757582 h 5187323"/>
              <a:gd name="connsiteX1785" fmla="*/ 1026824 w 17857728"/>
              <a:gd name="connsiteY1785" fmla="*/ 746796 h 5187323"/>
              <a:gd name="connsiteX1786" fmla="*/ 881990 w 17857728"/>
              <a:gd name="connsiteY1786" fmla="*/ 737560 h 5187323"/>
              <a:gd name="connsiteX1787" fmla="*/ 740515 w 17857728"/>
              <a:gd name="connsiteY1787" fmla="*/ 710997 h 5187323"/>
              <a:gd name="connsiteX1788" fmla="*/ 478064 w 17857728"/>
              <a:gd name="connsiteY1788" fmla="*/ 671652 h 5187323"/>
              <a:gd name="connsiteX1789" fmla="*/ 358747 w 17857728"/>
              <a:gd name="connsiteY1789" fmla="*/ 650191 h 5187323"/>
              <a:gd name="connsiteX1790" fmla="*/ 374097 w 17857728"/>
              <a:gd name="connsiteY1790" fmla="*/ 650707 h 5187323"/>
              <a:gd name="connsiteX1791" fmla="*/ 617759 w 17857728"/>
              <a:gd name="connsiteY1791" fmla="*/ 667632 h 5187323"/>
              <a:gd name="connsiteX1792" fmla="*/ 1135749 w 17857728"/>
              <a:gd name="connsiteY1792" fmla="*/ 702519 h 5187323"/>
              <a:gd name="connsiteX1793" fmla="*/ 1370830 w 17857728"/>
              <a:gd name="connsiteY1793" fmla="*/ 684282 h 5187323"/>
              <a:gd name="connsiteX1794" fmla="*/ 1728556 w 17857728"/>
              <a:gd name="connsiteY1794" fmla="*/ 670185 h 5187323"/>
              <a:gd name="connsiteX1795" fmla="*/ 1919401 w 17857728"/>
              <a:gd name="connsiteY1795" fmla="*/ 680970 h 5187323"/>
              <a:gd name="connsiteX1796" fmla="*/ 2110233 w 17857728"/>
              <a:gd name="connsiteY1796" fmla="*/ 691755 h 5187323"/>
              <a:gd name="connsiteX1797" fmla="*/ 2185220 w 17857728"/>
              <a:gd name="connsiteY1797" fmla="*/ 702996 h 5187323"/>
              <a:gd name="connsiteX1798" fmla="*/ 2082936 w 17857728"/>
              <a:gd name="connsiteY1798" fmla="*/ 673394 h 5187323"/>
              <a:gd name="connsiteX1799" fmla="*/ 1885262 w 17857728"/>
              <a:gd name="connsiteY1799" fmla="*/ 658021 h 5187323"/>
              <a:gd name="connsiteX1800" fmla="*/ 1764266 w 17857728"/>
              <a:gd name="connsiteY1800" fmla="*/ 645232 h 5187323"/>
              <a:gd name="connsiteX1801" fmla="*/ 1813642 w 17857728"/>
              <a:gd name="connsiteY1801" fmla="*/ 629463 h 5187323"/>
              <a:gd name="connsiteX1802" fmla="*/ 1895361 w 17857728"/>
              <a:gd name="connsiteY1802" fmla="*/ 606058 h 5187323"/>
              <a:gd name="connsiteX1803" fmla="*/ 1546029 w 17857728"/>
              <a:gd name="connsiteY1803" fmla="*/ 576860 h 5187323"/>
              <a:gd name="connsiteX1804" fmla="*/ 1166037 w 17857728"/>
              <a:gd name="connsiteY1804" fmla="*/ 546621 h 5187323"/>
              <a:gd name="connsiteX1805" fmla="*/ 801391 w 17857728"/>
              <a:gd name="connsiteY1805" fmla="*/ 516907 h 5187323"/>
              <a:gd name="connsiteX1806" fmla="*/ 728088 w 17857728"/>
              <a:gd name="connsiteY1806" fmla="*/ 496996 h 5187323"/>
              <a:gd name="connsiteX1807" fmla="*/ 653937 w 17857728"/>
              <a:gd name="connsiteY1807" fmla="*/ 481426 h 5187323"/>
              <a:gd name="connsiteX1808" fmla="*/ 583155 w 17857728"/>
              <a:gd name="connsiteY1808" fmla="*/ 448527 h 5187323"/>
              <a:gd name="connsiteX1809" fmla="*/ 876178 w 17857728"/>
              <a:gd name="connsiteY1809" fmla="*/ 449681 h 5187323"/>
              <a:gd name="connsiteX1810" fmla="*/ 1155566 w 17857728"/>
              <a:gd name="connsiteY1810" fmla="*/ 441661 h 5187323"/>
              <a:gd name="connsiteX1811" fmla="*/ 981750 w 17857728"/>
              <a:gd name="connsiteY1811" fmla="*/ 422731 h 5187323"/>
              <a:gd name="connsiteX1812" fmla="*/ 607741 w 17857728"/>
              <a:gd name="connsiteY1812" fmla="*/ 401408 h 5187323"/>
              <a:gd name="connsiteX1813" fmla="*/ 366604 w 17857728"/>
              <a:gd name="connsiteY1813" fmla="*/ 371497 h 5187323"/>
              <a:gd name="connsiteX1814" fmla="*/ 338460 w 17857728"/>
              <a:gd name="connsiteY1814" fmla="*/ 357469 h 5187323"/>
              <a:gd name="connsiteX1815" fmla="*/ 369967 w 17857728"/>
              <a:gd name="connsiteY1815" fmla="*/ 354170 h 5187323"/>
              <a:gd name="connsiteX1816" fmla="*/ 478983 w 17857728"/>
              <a:gd name="connsiteY1816" fmla="*/ 349126 h 5187323"/>
              <a:gd name="connsiteX1817" fmla="*/ 814651 w 17857728"/>
              <a:gd name="connsiteY1817" fmla="*/ 369149 h 5187323"/>
              <a:gd name="connsiteX1818" fmla="*/ 964625 w 17857728"/>
              <a:gd name="connsiteY1818" fmla="*/ 391641 h 5187323"/>
              <a:gd name="connsiteX1819" fmla="*/ 1169030 w 17857728"/>
              <a:gd name="connsiteY1819" fmla="*/ 372370 h 5187323"/>
              <a:gd name="connsiteX1820" fmla="*/ 1421105 w 17857728"/>
              <a:gd name="connsiteY1820" fmla="*/ 345986 h 5187323"/>
              <a:gd name="connsiteX1821" fmla="*/ 1874220 w 17857728"/>
              <a:gd name="connsiteY1821" fmla="*/ 317660 h 5187323"/>
              <a:gd name="connsiteX1822" fmla="*/ 1909929 w 17857728"/>
              <a:gd name="connsiteY1822" fmla="*/ 292719 h 5187323"/>
              <a:gd name="connsiteX1823" fmla="*/ 1937242 w 17857728"/>
              <a:gd name="connsiteY1823" fmla="*/ 311069 h 5187323"/>
              <a:gd name="connsiteX1824" fmla="*/ 2012231 w 17857728"/>
              <a:gd name="connsiteY1824" fmla="*/ 322309 h 5187323"/>
              <a:gd name="connsiteX1825" fmla="*/ 2104234 w 17857728"/>
              <a:gd name="connsiteY1825" fmla="*/ 325409 h 5187323"/>
              <a:gd name="connsiteX1826" fmla="*/ 2092268 w 17857728"/>
              <a:gd name="connsiteY1826" fmla="*/ 307575 h 5187323"/>
              <a:gd name="connsiteX1827" fmla="*/ 2119567 w 17857728"/>
              <a:gd name="connsiteY1827" fmla="*/ 325925 h 5187323"/>
              <a:gd name="connsiteX1828" fmla="*/ 2521636 w 17857728"/>
              <a:gd name="connsiteY1828" fmla="*/ 322037 h 5187323"/>
              <a:gd name="connsiteX1829" fmla="*/ 2596628 w 17857728"/>
              <a:gd name="connsiteY1829" fmla="*/ 333279 h 5187323"/>
              <a:gd name="connsiteX1830" fmla="*/ 2671601 w 17857728"/>
              <a:gd name="connsiteY1830" fmla="*/ 344518 h 5187323"/>
              <a:gd name="connsiteX1831" fmla="*/ 2736305 w 17857728"/>
              <a:gd name="connsiteY1831" fmla="*/ 329267 h 5187323"/>
              <a:gd name="connsiteX1832" fmla="*/ 2876001 w 17857728"/>
              <a:gd name="connsiteY1832" fmla="*/ 325257 h 5187323"/>
              <a:gd name="connsiteX1833" fmla="*/ 3116107 w 17857728"/>
              <a:gd name="connsiteY1833" fmla="*/ 281040 h 5187323"/>
              <a:gd name="connsiteX1834" fmla="*/ 3165484 w 17857728"/>
              <a:gd name="connsiteY1834" fmla="*/ 265263 h 5187323"/>
              <a:gd name="connsiteX1835" fmla="*/ 3208109 w 17857728"/>
              <a:gd name="connsiteY1835" fmla="*/ 284140 h 5187323"/>
              <a:gd name="connsiteX1836" fmla="*/ 3250759 w 17857728"/>
              <a:gd name="connsiteY1836" fmla="*/ 303008 h 5187323"/>
              <a:gd name="connsiteX1837" fmla="*/ 3284783 w 17857728"/>
              <a:gd name="connsiteY1837" fmla="*/ 286722 h 5187323"/>
              <a:gd name="connsiteX1838" fmla="*/ 3305180 w 17857728"/>
              <a:gd name="connsiteY1838" fmla="*/ 261251 h 5187323"/>
              <a:gd name="connsiteX1839" fmla="*/ 3390453 w 17857728"/>
              <a:gd name="connsiteY1839" fmla="*/ 298996 h 5187323"/>
              <a:gd name="connsiteX1840" fmla="*/ 3571092 w 17857728"/>
              <a:gd name="connsiteY1840" fmla="*/ 322513 h 5187323"/>
              <a:gd name="connsiteX1841" fmla="*/ 3826723 w 17857728"/>
              <a:gd name="connsiteY1841" fmla="*/ 357280 h 5187323"/>
              <a:gd name="connsiteX1842" fmla="*/ 3804475 w 17857728"/>
              <a:gd name="connsiteY1842" fmla="*/ 312943 h 5187323"/>
              <a:gd name="connsiteX1843" fmla="*/ 3622148 w 17857728"/>
              <a:gd name="connsiteY1843" fmla="*/ 298086 h 5187323"/>
              <a:gd name="connsiteX1844" fmla="*/ 3485821 w 17857728"/>
              <a:gd name="connsiteY1844" fmla="*/ 284767 h 5187323"/>
              <a:gd name="connsiteX1845" fmla="*/ 3964548 w 17857728"/>
              <a:gd name="connsiteY1845" fmla="*/ 283461 h 5187323"/>
              <a:gd name="connsiteX1846" fmla="*/ 4364920 w 17857728"/>
              <a:gd name="connsiteY1846" fmla="*/ 288233 h 5187323"/>
              <a:gd name="connsiteX1847" fmla="*/ 4322296 w 17857728"/>
              <a:gd name="connsiteY1847" fmla="*/ 269355 h 5187323"/>
              <a:gd name="connsiteX1848" fmla="*/ 4663006 w 17857728"/>
              <a:gd name="connsiteY1848" fmla="*/ 263402 h 5187323"/>
              <a:gd name="connsiteX1849" fmla="*/ 5162134 w 17857728"/>
              <a:gd name="connsiteY1849" fmla="*/ 236624 h 5187323"/>
              <a:gd name="connsiteX1850" fmla="*/ 5300127 w 17857728"/>
              <a:gd name="connsiteY1850" fmla="*/ 241272 h 5187323"/>
              <a:gd name="connsiteX1851" fmla="*/ 5335106 w 17857728"/>
              <a:gd name="connsiteY1851" fmla="*/ 259882 h 5187323"/>
              <a:gd name="connsiteX1852" fmla="*/ 5376797 w 17857728"/>
              <a:gd name="connsiteY1852" fmla="*/ 243855 h 5187323"/>
              <a:gd name="connsiteX1853" fmla="*/ 5504529 w 17857728"/>
              <a:gd name="connsiteY1853" fmla="*/ 222000 h 5187323"/>
              <a:gd name="connsiteX1854" fmla="*/ 5561098 w 17857728"/>
              <a:gd name="connsiteY1854" fmla="*/ 227525 h 5187323"/>
              <a:gd name="connsiteX1855" fmla="*/ 5564533 w 17857728"/>
              <a:gd name="connsiteY1855" fmla="*/ 217290 h 5187323"/>
              <a:gd name="connsiteX1856" fmla="*/ 5528016 w 17857728"/>
              <a:gd name="connsiteY1856" fmla="*/ 197002 h 5187323"/>
              <a:gd name="connsiteX1857" fmla="*/ 5516960 w 17857728"/>
              <a:gd name="connsiteY1857" fmla="*/ 191692 h 5187323"/>
              <a:gd name="connsiteX1858" fmla="*/ 5544663 w 17857728"/>
              <a:gd name="connsiteY1858" fmla="*/ 173711 h 5187323"/>
              <a:gd name="connsiteX1859" fmla="*/ 5560335 w 17857728"/>
              <a:gd name="connsiteY1859" fmla="*/ 158108 h 5187323"/>
              <a:gd name="connsiteX1860" fmla="*/ 5620640 w 17857728"/>
              <a:gd name="connsiteY1860" fmla="*/ 191196 h 5187323"/>
              <a:gd name="connsiteX1861" fmla="*/ 5678992 w 17857728"/>
              <a:gd name="connsiteY1861" fmla="*/ 239676 h 5187323"/>
              <a:gd name="connsiteX1862" fmla="*/ 5684625 w 17857728"/>
              <a:gd name="connsiteY1862" fmla="*/ 243919 h 5187323"/>
              <a:gd name="connsiteX1863" fmla="*/ 5696204 w 17857728"/>
              <a:gd name="connsiteY1863" fmla="*/ 246195 h 5187323"/>
              <a:gd name="connsiteX1864" fmla="*/ 5702078 w 17857728"/>
              <a:gd name="connsiteY1864" fmla="*/ 242608 h 5187323"/>
              <a:gd name="connsiteX1865" fmla="*/ 5668774 w 17857728"/>
              <a:gd name="connsiteY1865" fmla="*/ 181679 h 5187323"/>
              <a:gd name="connsiteX1866" fmla="*/ 5609443 w 17857728"/>
              <a:gd name="connsiteY1866" fmla="*/ 140893 h 5187323"/>
              <a:gd name="connsiteX1867" fmla="*/ 5596011 w 17857728"/>
              <a:gd name="connsiteY1867" fmla="*/ 123543 h 5187323"/>
              <a:gd name="connsiteX1868" fmla="*/ 5545076 w 17857728"/>
              <a:gd name="connsiteY1868" fmla="*/ 93602 h 5187323"/>
              <a:gd name="connsiteX1869" fmla="*/ 5511360 w 17857728"/>
              <a:gd name="connsiteY1869" fmla="*/ 112773 h 5187323"/>
              <a:gd name="connsiteX1870" fmla="*/ 5515136 w 17857728"/>
              <a:gd name="connsiteY1870" fmla="*/ 144536 h 5187323"/>
              <a:gd name="connsiteX1871" fmla="*/ 5506465 w 17857728"/>
              <a:gd name="connsiteY1871" fmla="*/ 151251 h 5187323"/>
              <a:gd name="connsiteX1872" fmla="*/ 5504086 w 17857728"/>
              <a:gd name="connsiteY1872" fmla="*/ 139221 h 5187323"/>
              <a:gd name="connsiteX1873" fmla="*/ 5494988 w 17857728"/>
              <a:gd name="connsiteY1873" fmla="*/ 118513 h 5187323"/>
              <a:gd name="connsiteX1874" fmla="*/ 5387603 w 17857728"/>
              <a:gd name="connsiteY1874" fmla="*/ 55971 h 5187323"/>
              <a:gd name="connsiteX1875" fmla="*/ 5293641 w 17857728"/>
              <a:gd name="connsiteY1875" fmla="*/ 10780 h 5187323"/>
              <a:gd name="connsiteX1876" fmla="*/ 5304734 w 17857728"/>
              <a:gd name="connsiteY1876" fmla="*/ 463 h 5187323"/>
              <a:gd name="connsiteX1877" fmla="*/ 5378294 w 17857728"/>
              <a:gd name="connsiteY1877" fmla="*/ 21554 h 5187323"/>
              <a:gd name="connsiteX1878" fmla="*/ 5442236 w 17857728"/>
              <a:gd name="connsiteY1878" fmla="*/ 41423 h 5187323"/>
              <a:gd name="connsiteX1879" fmla="*/ 5601885 w 17857728"/>
              <a:gd name="connsiteY1879" fmla="*/ 77371 h 5187323"/>
              <a:gd name="connsiteX1880" fmla="*/ 5637704 w 17857728"/>
              <a:gd name="connsiteY1880" fmla="*/ 87793 h 5187323"/>
              <a:gd name="connsiteX1881" fmla="*/ 5661000 w 17857728"/>
              <a:gd name="connsiteY1881" fmla="*/ 104442 h 5187323"/>
              <a:gd name="connsiteX1882" fmla="*/ 5676606 w 17857728"/>
              <a:gd name="connsiteY1882" fmla="*/ 120111 h 5187323"/>
              <a:gd name="connsiteX1883" fmla="*/ 5692415 w 17857728"/>
              <a:gd name="connsiteY1883" fmla="*/ 149495 h 5187323"/>
              <a:gd name="connsiteX1884" fmla="*/ 5716625 w 17857728"/>
              <a:gd name="connsiteY1884" fmla="*/ 189721 h 5187323"/>
              <a:gd name="connsiteX1885" fmla="*/ 5772519 w 17857728"/>
              <a:gd name="connsiteY1885" fmla="*/ 239951 h 5187323"/>
              <a:gd name="connsiteX1886" fmla="*/ 5826548 w 17857728"/>
              <a:gd name="connsiteY1886" fmla="*/ 232847 h 5187323"/>
              <a:gd name="connsiteX1887" fmla="*/ 6276243 w 17857728"/>
              <a:gd name="connsiteY1887" fmla="*/ 202230 h 5187323"/>
              <a:gd name="connsiteX1888" fmla="*/ 7080402 w 17857728"/>
              <a:gd name="connsiteY1888" fmla="*/ 214061 h 5187323"/>
              <a:gd name="connsiteX1889" fmla="*/ 7968118 w 17857728"/>
              <a:gd name="connsiteY1889" fmla="*/ 252677 h 5187323"/>
              <a:gd name="connsiteX1890" fmla="*/ 10310916 w 17857728"/>
              <a:gd name="connsiteY1890" fmla="*/ 349029 h 5187323"/>
              <a:gd name="connsiteX1891" fmla="*/ 11723355 w 17857728"/>
              <a:gd name="connsiteY1891" fmla="*/ 387878 h 5187323"/>
              <a:gd name="connsiteX1892" fmla="*/ 12001061 w 17857728"/>
              <a:gd name="connsiteY1892" fmla="*/ 388515 h 5187323"/>
              <a:gd name="connsiteX1893" fmla="*/ 12121117 w 17857728"/>
              <a:gd name="connsiteY1893" fmla="*/ 388117 h 5187323"/>
              <a:gd name="connsiteX1894" fmla="*/ 12106040 w 17857728"/>
              <a:gd name="connsiteY1894" fmla="*/ 376244 h 5187323"/>
              <a:gd name="connsiteX1895" fmla="*/ 12065182 w 17857728"/>
              <a:gd name="connsiteY1895" fmla="*/ 359318 h 5187323"/>
              <a:gd name="connsiteX1896" fmla="*/ 12050769 w 17857728"/>
              <a:gd name="connsiteY1896" fmla="*/ 349661 h 5187323"/>
              <a:gd name="connsiteX1897" fmla="*/ 12081554 w 17857728"/>
              <a:gd name="connsiteY1897" fmla="*/ 353578 h 5187323"/>
              <a:gd name="connsiteX1898" fmla="*/ 12108971 w 17857728"/>
              <a:gd name="connsiteY1898" fmla="*/ 353158 h 5187323"/>
              <a:gd name="connsiteX1899" fmla="*/ 12075813 w 17857728"/>
              <a:gd name="connsiteY1899" fmla="*/ 337207 h 5187323"/>
              <a:gd name="connsiteX1900" fmla="*/ 11968633 w 17857728"/>
              <a:gd name="connsiteY1900" fmla="*/ 288379 h 5187323"/>
              <a:gd name="connsiteX1901" fmla="*/ 11978284 w 17857728"/>
              <a:gd name="connsiteY1901" fmla="*/ 273969 h 5187323"/>
              <a:gd name="connsiteX1902" fmla="*/ 12023761 w 17857728"/>
              <a:gd name="connsiteY1902" fmla="*/ 269979 h 5187323"/>
              <a:gd name="connsiteX1903" fmla="*/ 12067275 w 17857728"/>
              <a:gd name="connsiteY1903" fmla="*/ 281379 h 5187323"/>
              <a:gd name="connsiteX1904" fmla="*/ 12121844 w 17857728"/>
              <a:gd name="connsiteY1904" fmla="*/ 298099 h 5187323"/>
              <a:gd name="connsiteX1905" fmla="*/ 12181734 w 17857728"/>
              <a:gd name="connsiteY1905" fmla="*/ 303764 h 5187323"/>
              <a:gd name="connsiteX1906" fmla="*/ 12218808 w 17857728"/>
              <a:gd name="connsiteY1906" fmla="*/ 288930 h 5187323"/>
              <a:gd name="connsiteX1907" fmla="*/ 12255883 w 17857728"/>
              <a:gd name="connsiteY1907" fmla="*/ 274097 h 5187323"/>
              <a:gd name="connsiteX1908" fmla="*/ 12246795 w 17857728"/>
              <a:gd name="connsiteY1908" fmla="*/ 253389 h 5187323"/>
              <a:gd name="connsiteX1909" fmla="*/ 12233360 w 17857728"/>
              <a:gd name="connsiteY1909" fmla="*/ 236040 h 5187323"/>
              <a:gd name="connsiteX1910" fmla="*/ 12239651 w 17857728"/>
              <a:gd name="connsiteY1910" fmla="*/ 217291 h 5187323"/>
              <a:gd name="connsiteX1911" fmla="*/ 12203135 w 17857728"/>
              <a:gd name="connsiteY1911" fmla="*/ 197003 h 5187323"/>
              <a:gd name="connsiteX1912" fmla="*/ 12192080 w 17857728"/>
              <a:gd name="connsiteY1912" fmla="*/ 191691 h 5187323"/>
              <a:gd name="connsiteX1913" fmla="*/ 12219781 w 17857728"/>
              <a:gd name="connsiteY1913" fmla="*/ 173712 h 5187323"/>
              <a:gd name="connsiteX1914" fmla="*/ 12235453 w 17857728"/>
              <a:gd name="connsiteY1914" fmla="*/ 158109 h 5187323"/>
              <a:gd name="connsiteX1915" fmla="*/ 12295759 w 17857728"/>
              <a:gd name="connsiteY1915" fmla="*/ 191196 h 5187323"/>
              <a:gd name="connsiteX1916" fmla="*/ 12354110 w 17857728"/>
              <a:gd name="connsiteY1916" fmla="*/ 239676 h 5187323"/>
              <a:gd name="connsiteX1917" fmla="*/ 12377196 w 17857728"/>
              <a:gd name="connsiteY1917" fmla="*/ 242607 h 5187323"/>
              <a:gd name="connsiteX1918" fmla="*/ 12343893 w 17857728"/>
              <a:gd name="connsiteY1918" fmla="*/ 181679 h 5187323"/>
              <a:gd name="connsiteX1919" fmla="*/ 12284562 w 17857728"/>
              <a:gd name="connsiteY1919" fmla="*/ 140894 h 5187323"/>
              <a:gd name="connsiteX1920" fmla="*/ 12271129 w 17857728"/>
              <a:gd name="connsiteY1920" fmla="*/ 123542 h 5187323"/>
              <a:gd name="connsiteX1921" fmla="*/ 12220196 w 17857728"/>
              <a:gd name="connsiteY1921" fmla="*/ 93603 h 5187323"/>
              <a:gd name="connsiteX1922" fmla="*/ 12186480 w 17857728"/>
              <a:gd name="connsiteY1922" fmla="*/ 112773 h 5187323"/>
              <a:gd name="connsiteX1923" fmla="*/ 12190256 w 17857728"/>
              <a:gd name="connsiteY1923" fmla="*/ 144535 h 5187323"/>
              <a:gd name="connsiteX1924" fmla="*/ 12181585 w 17857728"/>
              <a:gd name="connsiteY1924" fmla="*/ 151251 h 5187323"/>
              <a:gd name="connsiteX1925" fmla="*/ 12179205 w 17857728"/>
              <a:gd name="connsiteY1925" fmla="*/ 139220 h 5187323"/>
              <a:gd name="connsiteX1926" fmla="*/ 12170108 w 17857728"/>
              <a:gd name="connsiteY1926" fmla="*/ 118513 h 5187323"/>
              <a:gd name="connsiteX1927" fmla="*/ 12062721 w 17857728"/>
              <a:gd name="connsiteY1927" fmla="*/ 55972 h 5187323"/>
              <a:gd name="connsiteX1928" fmla="*/ 11968759 w 17857728"/>
              <a:gd name="connsiteY1928" fmla="*/ 10780 h 5187323"/>
              <a:gd name="connsiteX1929" fmla="*/ 11979850 w 17857728"/>
              <a:gd name="connsiteY1929" fmla="*/ 462 h 518732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</a:cxnLst>
            <a:rect l="l" t="t" r="r" b="b"/>
            <a:pathLst>
              <a:path w="17857728" h="5187323">
                <a:moveTo>
                  <a:pt x="12052086" y="5098858"/>
                </a:moveTo>
                <a:lnTo>
                  <a:pt x="12082763" y="5101016"/>
                </a:lnTo>
                <a:cubicBezTo>
                  <a:pt x="12088228" y="5105406"/>
                  <a:pt x="12091522" y="5109313"/>
                  <a:pt x="12092661" y="5112737"/>
                </a:cubicBezTo>
                <a:close/>
                <a:moveTo>
                  <a:pt x="11898351" y="5069007"/>
                </a:moveTo>
                <a:cubicBezTo>
                  <a:pt x="11906988" y="5070952"/>
                  <a:pt x="11906483" y="5072419"/>
                  <a:pt x="11896826" y="5073411"/>
                </a:cubicBezTo>
                <a:cubicBezTo>
                  <a:pt x="11887172" y="5074406"/>
                  <a:pt x="11881772" y="5073188"/>
                  <a:pt x="11880631" y="5069767"/>
                </a:cubicBezTo>
                <a:cubicBezTo>
                  <a:pt x="11879493" y="5066343"/>
                  <a:pt x="11885402" y="5066092"/>
                  <a:pt x="11898351" y="5069007"/>
                </a:cubicBezTo>
                <a:close/>
                <a:moveTo>
                  <a:pt x="11846541" y="5057346"/>
                </a:moveTo>
                <a:cubicBezTo>
                  <a:pt x="11859490" y="5060261"/>
                  <a:pt x="11862784" y="5064170"/>
                  <a:pt x="11856427" y="5069066"/>
                </a:cubicBezTo>
                <a:cubicBezTo>
                  <a:pt x="11853250" y="5071517"/>
                  <a:pt x="11845178" y="5071288"/>
                  <a:pt x="11832229" y="5068373"/>
                </a:cubicBezTo>
                <a:cubicBezTo>
                  <a:pt x="11819279" y="5065459"/>
                  <a:pt x="11814388" y="5062773"/>
                  <a:pt x="11817568" y="5060323"/>
                </a:cubicBezTo>
                <a:cubicBezTo>
                  <a:pt x="11823927" y="5055424"/>
                  <a:pt x="11833591" y="5054433"/>
                  <a:pt x="11846541" y="5057346"/>
                </a:cubicBezTo>
                <a:close/>
                <a:moveTo>
                  <a:pt x="12714404" y="5054429"/>
                </a:moveTo>
                <a:cubicBezTo>
                  <a:pt x="12720595" y="5055032"/>
                  <a:pt x="12729088" y="5056548"/>
                  <a:pt x="12739883" y="5058976"/>
                </a:cubicBezTo>
                <a:lnTo>
                  <a:pt x="12761023" y="5068479"/>
                </a:lnTo>
                <a:cubicBezTo>
                  <a:pt x="12746035" y="5071437"/>
                  <a:pt x="12732061" y="5071459"/>
                  <a:pt x="12719103" y="5068542"/>
                </a:cubicBezTo>
                <a:cubicBezTo>
                  <a:pt x="12701832" y="5064655"/>
                  <a:pt x="12696375" y="5060260"/>
                  <a:pt x="12702733" y="5055363"/>
                </a:cubicBezTo>
                <a:cubicBezTo>
                  <a:pt x="12704322" y="5054138"/>
                  <a:pt x="12708212" y="5053827"/>
                  <a:pt x="12714404" y="5054429"/>
                </a:cubicBezTo>
                <a:close/>
                <a:moveTo>
                  <a:pt x="12733062" y="5038449"/>
                </a:moveTo>
                <a:cubicBezTo>
                  <a:pt x="12739426" y="5033548"/>
                  <a:pt x="12777144" y="5038870"/>
                  <a:pt x="12846232" y="5054419"/>
                </a:cubicBezTo>
                <a:cubicBezTo>
                  <a:pt x="12867822" y="5059277"/>
                  <a:pt x="12877022" y="5062935"/>
                  <a:pt x="12873841" y="5065384"/>
                </a:cubicBezTo>
                <a:cubicBezTo>
                  <a:pt x="12867483" y="5070281"/>
                  <a:pt x="12840551" y="5067387"/>
                  <a:pt x="12793060" y="5056699"/>
                </a:cubicBezTo>
                <a:close/>
                <a:moveTo>
                  <a:pt x="12616476" y="5012212"/>
                </a:moveTo>
                <a:cubicBezTo>
                  <a:pt x="12623979" y="5010734"/>
                  <a:pt x="12636360" y="5011941"/>
                  <a:pt x="12653630" y="5015826"/>
                </a:cubicBezTo>
                <a:cubicBezTo>
                  <a:pt x="12675221" y="5020686"/>
                  <a:pt x="12686584" y="5024823"/>
                  <a:pt x="12687721" y="5028246"/>
                </a:cubicBezTo>
                <a:cubicBezTo>
                  <a:pt x="12680221" y="5029725"/>
                  <a:pt x="12668413" y="5030227"/>
                  <a:pt x="12652274" y="5029762"/>
                </a:cubicBezTo>
                <a:close/>
                <a:moveTo>
                  <a:pt x="12729299" y="5009116"/>
                </a:moveTo>
                <a:lnTo>
                  <a:pt x="12735773" y="5010572"/>
                </a:lnTo>
                <a:lnTo>
                  <a:pt x="12742245" y="5012029"/>
                </a:lnTo>
                <a:cubicBezTo>
                  <a:pt x="12739073" y="5014474"/>
                  <a:pt x="12735323" y="5015218"/>
                  <a:pt x="12731005" y="5014246"/>
                </a:cubicBezTo>
                <a:cubicBezTo>
                  <a:pt x="12726683" y="5013274"/>
                  <a:pt x="12726124" y="5011562"/>
                  <a:pt x="12729299" y="5009116"/>
                </a:cubicBezTo>
                <a:close/>
                <a:moveTo>
                  <a:pt x="11995462" y="5000648"/>
                </a:moveTo>
                <a:lnTo>
                  <a:pt x="12089544" y="5031322"/>
                </a:lnTo>
                <a:cubicBezTo>
                  <a:pt x="12162953" y="5047841"/>
                  <a:pt x="12201242" y="5054872"/>
                  <a:pt x="12204422" y="5052422"/>
                </a:cubicBezTo>
                <a:cubicBezTo>
                  <a:pt x="12210777" y="5047526"/>
                  <a:pt x="12172944" y="5035844"/>
                  <a:pt x="12090898" y="5017380"/>
                </a:cubicBezTo>
                <a:cubicBezTo>
                  <a:pt x="12047722" y="5007663"/>
                  <a:pt x="12015913" y="5002085"/>
                  <a:pt x="11995462" y="5000648"/>
                </a:cubicBezTo>
                <a:close/>
                <a:moveTo>
                  <a:pt x="12690087" y="4981298"/>
                </a:moveTo>
                <a:cubicBezTo>
                  <a:pt x="12698715" y="4983239"/>
                  <a:pt x="12699856" y="4986662"/>
                  <a:pt x="12693498" y="4991558"/>
                </a:cubicBezTo>
                <a:cubicBezTo>
                  <a:pt x="12687137" y="4996462"/>
                  <a:pt x="12681799" y="4998427"/>
                  <a:pt x="12677480" y="4997453"/>
                </a:cubicBezTo>
                <a:cubicBezTo>
                  <a:pt x="12669756" y="4986215"/>
                  <a:pt x="12673948" y="4980833"/>
                  <a:pt x="12690087" y="4981298"/>
                </a:cubicBezTo>
                <a:close/>
                <a:moveTo>
                  <a:pt x="12791653" y="4980416"/>
                </a:moveTo>
                <a:cubicBezTo>
                  <a:pt x="12795972" y="4981387"/>
                  <a:pt x="12796541" y="4983096"/>
                  <a:pt x="12793358" y="4985546"/>
                </a:cubicBezTo>
                <a:cubicBezTo>
                  <a:pt x="12790178" y="4987994"/>
                  <a:pt x="12786436" y="4988734"/>
                  <a:pt x="12782114" y="4987762"/>
                </a:cubicBezTo>
                <a:cubicBezTo>
                  <a:pt x="12777797" y="4986789"/>
                  <a:pt x="12777231" y="4985082"/>
                  <a:pt x="12780412" y="4982631"/>
                </a:cubicBezTo>
                <a:cubicBezTo>
                  <a:pt x="12783589" y="4980180"/>
                  <a:pt x="12787332" y="4979442"/>
                  <a:pt x="12791653" y="4980416"/>
                </a:cubicBezTo>
                <a:close/>
                <a:moveTo>
                  <a:pt x="12499034" y="4960856"/>
                </a:moveTo>
                <a:cubicBezTo>
                  <a:pt x="12494491" y="4962207"/>
                  <a:pt x="12490914" y="4964962"/>
                  <a:pt x="12488305" y="4969121"/>
                </a:cubicBezTo>
                <a:cubicBezTo>
                  <a:pt x="12481941" y="4974022"/>
                  <a:pt x="12487392" y="4978415"/>
                  <a:pt x="12504660" y="4982303"/>
                </a:cubicBezTo>
                <a:cubicBezTo>
                  <a:pt x="12521933" y="4986187"/>
                  <a:pt x="12528869" y="4982997"/>
                  <a:pt x="12525456" y="4972735"/>
                </a:cubicBezTo>
                <a:cubicBezTo>
                  <a:pt x="12527502" y="4966862"/>
                  <a:pt x="12524190" y="4962956"/>
                  <a:pt x="12515561" y="4961016"/>
                </a:cubicBezTo>
                <a:cubicBezTo>
                  <a:pt x="12509086" y="4959558"/>
                  <a:pt x="12503577" y="4959505"/>
                  <a:pt x="12499034" y="4960856"/>
                </a:cubicBezTo>
                <a:close/>
                <a:moveTo>
                  <a:pt x="12197551" y="4941673"/>
                </a:moveTo>
                <a:lnTo>
                  <a:pt x="12281740" y="4960622"/>
                </a:lnTo>
                <a:lnTo>
                  <a:pt x="12403096" y="4983184"/>
                </a:lnTo>
                <a:cubicBezTo>
                  <a:pt x="12403549" y="4978535"/>
                  <a:pt x="12389746" y="4973054"/>
                  <a:pt x="12361677" y="4966736"/>
                </a:cubicBezTo>
                <a:cubicBezTo>
                  <a:pt x="12333613" y="4960422"/>
                  <a:pt x="12291284" y="4953269"/>
                  <a:pt x="12234702" y="4945289"/>
                </a:cubicBezTo>
                <a:cubicBezTo>
                  <a:pt x="12217424" y="4941399"/>
                  <a:pt x="12205040" y="4940194"/>
                  <a:pt x="12197551" y="4941673"/>
                </a:cubicBezTo>
                <a:close/>
                <a:moveTo>
                  <a:pt x="11918395" y="4931078"/>
                </a:moveTo>
                <a:lnTo>
                  <a:pt x="11902383" y="4936969"/>
                </a:lnTo>
                <a:cubicBezTo>
                  <a:pt x="11892837" y="4944320"/>
                  <a:pt x="11892382" y="4948964"/>
                  <a:pt x="11901018" y="4950908"/>
                </a:cubicBezTo>
                <a:cubicBezTo>
                  <a:pt x="11912832" y="4950399"/>
                  <a:pt x="11918969" y="4947827"/>
                  <a:pt x="11919419" y="4943181"/>
                </a:cubicBezTo>
                <a:cubicBezTo>
                  <a:pt x="11919871" y="4938531"/>
                  <a:pt x="11919526" y="4934499"/>
                  <a:pt x="11918395" y="4931078"/>
                </a:cubicBezTo>
                <a:close/>
                <a:moveTo>
                  <a:pt x="12634500" y="4917745"/>
                </a:moveTo>
                <a:cubicBezTo>
                  <a:pt x="12637455" y="4917617"/>
                  <a:pt x="12635753" y="4920005"/>
                  <a:pt x="12629389" y="4924906"/>
                </a:cubicBezTo>
                <a:cubicBezTo>
                  <a:pt x="12607127" y="4942055"/>
                  <a:pt x="12593837" y="4950138"/>
                  <a:pt x="12589518" y="4949168"/>
                </a:cubicBezTo>
                <a:cubicBezTo>
                  <a:pt x="12580891" y="4947225"/>
                  <a:pt x="12581339" y="4942577"/>
                  <a:pt x="12590875" y="4935231"/>
                </a:cubicBezTo>
                <a:cubicBezTo>
                  <a:pt x="12594059" y="4932779"/>
                  <a:pt x="12600983" y="4929592"/>
                  <a:pt x="12611662" y="4925662"/>
                </a:cubicBezTo>
                <a:cubicBezTo>
                  <a:pt x="12623933" y="4920509"/>
                  <a:pt x="12631538" y="4917871"/>
                  <a:pt x="12634500" y="4917745"/>
                </a:cubicBezTo>
                <a:close/>
                <a:moveTo>
                  <a:pt x="13204718" y="4907194"/>
                </a:moveTo>
                <a:lnTo>
                  <a:pt x="13211195" y="4908651"/>
                </a:lnTo>
                <a:lnTo>
                  <a:pt x="13206427" y="4912326"/>
                </a:lnTo>
                <a:cubicBezTo>
                  <a:pt x="13202107" y="4911353"/>
                  <a:pt x="13201537" y="4909645"/>
                  <a:pt x="13204718" y="4907194"/>
                </a:cubicBezTo>
                <a:close/>
                <a:moveTo>
                  <a:pt x="13174043" y="4905037"/>
                </a:moveTo>
                <a:lnTo>
                  <a:pt x="13169275" y="4908711"/>
                </a:lnTo>
                <a:lnTo>
                  <a:pt x="13164503" y="4912385"/>
                </a:lnTo>
                <a:cubicBezTo>
                  <a:pt x="13160181" y="4911413"/>
                  <a:pt x="13159619" y="4909704"/>
                  <a:pt x="13162800" y="4907253"/>
                </a:cubicBezTo>
                <a:cubicBezTo>
                  <a:pt x="13165977" y="4904803"/>
                  <a:pt x="13169719" y="4904065"/>
                  <a:pt x="13174043" y="4905037"/>
                </a:cubicBezTo>
                <a:close/>
                <a:moveTo>
                  <a:pt x="12970203" y="4868657"/>
                </a:moveTo>
                <a:cubicBezTo>
                  <a:pt x="12978843" y="4870601"/>
                  <a:pt x="12979972" y="4874022"/>
                  <a:pt x="12973608" y="4878922"/>
                </a:cubicBezTo>
                <a:cubicBezTo>
                  <a:pt x="12970428" y="4881375"/>
                  <a:pt x="12964531" y="4881628"/>
                  <a:pt x="12955888" y="4879682"/>
                </a:cubicBezTo>
                <a:cubicBezTo>
                  <a:pt x="12947252" y="4877738"/>
                  <a:pt x="12944526" y="4875546"/>
                  <a:pt x="12947709" y="4873094"/>
                </a:cubicBezTo>
                <a:cubicBezTo>
                  <a:pt x="12954070" y="4868193"/>
                  <a:pt x="12961563" y="4866714"/>
                  <a:pt x="12970203" y="4868657"/>
                </a:cubicBezTo>
                <a:close/>
                <a:moveTo>
                  <a:pt x="12937814" y="4861370"/>
                </a:moveTo>
                <a:lnTo>
                  <a:pt x="12945994" y="4867963"/>
                </a:lnTo>
                <a:lnTo>
                  <a:pt x="12917029" y="4870937"/>
                </a:lnTo>
                <a:lnTo>
                  <a:pt x="12915323" y="4865807"/>
                </a:lnTo>
                <a:cubicBezTo>
                  <a:pt x="12921685" y="4860905"/>
                  <a:pt x="12929180" y="4859424"/>
                  <a:pt x="12937814" y="4861370"/>
                </a:cubicBezTo>
                <a:close/>
                <a:moveTo>
                  <a:pt x="12844073" y="4849773"/>
                </a:moveTo>
                <a:cubicBezTo>
                  <a:pt x="12852714" y="4851718"/>
                  <a:pt x="12852207" y="4853182"/>
                  <a:pt x="12842551" y="4854175"/>
                </a:cubicBezTo>
                <a:cubicBezTo>
                  <a:pt x="12832886" y="4855169"/>
                  <a:pt x="12827491" y="4853953"/>
                  <a:pt x="12826357" y="4850531"/>
                </a:cubicBezTo>
                <a:cubicBezTo>
                  <a:pt x="12825216" y="4847108"/>
                  <a:pt x="12831124" y="4846859"/>
                  <a:pt x="12844073" y="4849773"/>
                </a:cubicBezTo>
                <a:close/>
                <a:moveTo>
                  <a:pt x="12785783" y="4836653"/>
                </a:moveTo>
                <a:cubicBezTo>
                  <a:pt x="12790101" y="4837627"/>
                  <a:pt x="12796576" y="4839082"/>
                  <a:pt x="12805215" y="4841028"/>
                </a:cubicBezTo>
                <a:lnTo>
                  <a:pt x="12806919" y="4846159"/>
                </a:lnTo>
                <a:cubicBezTo>
                  <a:pt x="12793066" y="4852533"/>
                  <a:pt x="12784433" y="4850591"/>
                  <a:pt x="12781013" y="4840327"/>
                </a:cubicBezTo>
                <a:cubicBezTo>
                  <a:pt x="12779883" y="4836905"/>
                  <a:pt x="12781470" y="4835682"/>
                  <a:pt x="12785783" y="4836653"/>
                </a:cubicBezTo>
                <a:close/>
                <a:moveTo>
                  <a:pt x="13027439" y="4824566"/>
                </a:moveTo>
                <a:cubicBezTo>
                  <a:pt x="13039255" y="4824057"/>
                  <a:pt x="13049476" y="4824776"/>
                  <a:pt x="13058113" y="4826721"/>
                </a:cubicBezTo>
                <a:cubicBezTo>
                  <a:pt x="13082888" y="4829128"/>
                  <a:pt x="13089929" y="4832295"/>
                  <a:pt x="13079255" y="4836227"/>
                </a:cubicBezTo>
                <a:cubicBezTo>
                  <a:pt x="13064255" y="4839182"/>
                  <a:pt x="13045963" y="4838227"/>
                  <a:pt x="13024375" y="4833369"/>
                </a:cubicBezTo>
                <a:cubicBezTo>
                  <a:pt x="13007105" y="4829482"/>
                  <a:pt x="12999259" y="4826930"/>
                  <a:pt x="13000853" y="4825702"/>
                </a:cubicBezTo>
                <a:cubicBezTo>
                  <a:pt x="13002437" y="4824478"/>
                  <a:pt x="13011307" y="4824100"/>
                  <a:pt x="13027439" y="4824566"/>
                </a:cubicBezTo>
                <a:close/>
                <a:moveTo>
                  <a:pt x="13086732" y="4804674"/>
                </a:moveTo>
                <a:cubicBezTo>
                  <a:pt x="13095368" y="4806618"/>
                  <a:pt x="13094859" y="4808085"/>
                  <a:pt x="13085205" y="4809078"/>
                </a:cubicBezTo>
                <a:cubicBezTo>
                  <a:pt x="13075545" y="4810070"/>
                  <a:pt x="13070146" y="4808856"/>
                  <a:pt x="13069006" y="4805432"/>
                </a:cubicBezTo>
                <a:cubicBezTo>
                  <a:pt x="13067873" y="4802011"/>
                  <a:pt x="13073774" y="4801758"/>
                  <a:pt x="13086732" y="4804674"/>
                </a:cubicBezTo>
                <a:close/>
                <a:moveTo>
                  <a:pt x="13021966" y="4790099"/>
                </a:moveTo>
                <a:cubicBezTo>
                  <a:pt x="13023111" y="4793517"/>
                  <a:pt x="13026402" y="4797426"/>
                  <a:pt x="13031852" y="4801818"/>
                </a:cubicBezTo>
                <a:cubicBezTo>
                  <a:pt x="13016861" y="4804777"/>
                  <a:pt x="13002890" y="4804794"/>
                  <a:pt x="12989941" y="4801880"/>
                </a:cubicBezTo>
                <a:cubicBezTo>
                  <a:pt x="12988795" y="4798461"/>
                  <a:pt x="12985497" y="4794551"/>
                  <a:pt x="12980043" y="4790160"/>
                </a:cubicBezTo>
                <a:cubicBezTo>
                  <a:pt x="12995038" y="4787200"/>
                  <a:pt x="13009017" y="4787185"/>
                  <a:pt x="13021966" y="4790099"/>
                </a:cubicBezTo>
                <a:close/>
                <a:moveTo>
                  <a:pt x="10951344" y="4779922"/>
                </a:moveTo>
                <a:lnTo>
                  <a:pt x="10974189" y="4794556"/>
                </a:lnTo>
                <a:cubicBezTo>
                  <a:pt x="10987139" y="4797469"/>
                  <a:pt x="10995212" y="4797706"/>
                  <a:pt x="10998393" y="4795255"/>
                </a:cubicBezTo>
                <a:cubicBezTo>
                  <a:pt x="11004757" y="4790354"/>
                  <a:pt x="10997135" y="4785478"/>
                  <a:pt x="10975546" y="4780621"/>
                </a:cubicBezTo>
                <a:cubicBezTo>
                  <a:pt x="10962588" y="4777704"/>
                  <a:pt x="10954525" y="4777470"/>
                  <a:pt x="10951344" y="4779922"/>
                </a:cubicBezTo>
                <a:close/>
                <a:moveTo>
                  <a:pt x="12847447" y="4769811"/>
                </a:moveTo>
                <a:cubicBezTo>
                  <a:pt x="12832446" y="4772769"/>
                  <a:pt x="12825521" y="4775958"/>
                  <a:pt x="12826660" y="4779380"/>
                </a:cubicBezTo>
                <a:cubicBezTo>
                  <a:pt x="12835290" y="4781322"/>
                  <a:pt x="12842791" y="4779845"/>
                  <a:pt x="12849147" y="4774946"/>
                </a:cubicBezTo>
                <a:cubicBezTo>
                  <a:pt x="12852331" y="4772497"/>
                  <a:pt x="12851765" y="4770783"/>
                  <a:pt x="12847447" y="4769811"/>
                </a:cubicBezTo>
                <a:close/>
                <a:moveTo>
                  <a:pt x="12358315" y="4740455"/>
                </a:moveTo>
                <a:lnTo>
                  <a:pt x="12318104" y="4745645"/>
                </a:lnTo>
                <a:lnTo>
                  <a:pt x="12402303" y="4764593"/>
                </a:lnTo>
                <a:lnTo>
                  <a:pt x="12404005" y="4769731"/>
                </a:lnTo>
                <a:cubicBezTo>
                  <a:pt x="12387877" y="4769260"/>
                  <a:pt x="12377428" y="4770868"/>
                  <a:pt x="12372657" y="4774542"/>
                </a:cubicBezTo>
                <a:cubicBezTo>
                  <a:pt x="12367888" y="4778216"/>
                  <a:pt x="12374134" y="4781994"/>
                  <a:pt x="12391405" y="4785880"/>
                </a:cubicBezTo>
                <a:cubicBezTo>
                  <a:pt x="12395726" y="4786853"/>
                  <a:pt x="12403566" y="4789411"/>
                  <a:pt x="12414922" y="4793553"/>
                </a:cubicBezTo>
                <a:cubicBezTo>
                  <a:pt x="12426294" y="4797692"/>
                  <a:pt x="12434129" y="4800248"/>
                  <a:pt x="12438446" y="4801222"/>
                </a:cubicBezTo>
                <a:cubicBezTo>
                  <a:pt x="12464355" y="4807051"/>
                  <a:pt x="12478332" y="4807031"/>
                  <a:pt x="12480374" y="4801157"/>
                </a:cubicBezTo>
                <a:cubicBezTo>
                  <a:pt x="12482411" y="4795288"/>
                  <a:pt x="12472641" y="4789923"/>
                  <a:pt x="12451052" y="4785066"/>
                </a:cubicBezTo>
                <a:cubicBezTo>
                  <a:pt x="12420825" y="4778262"/>
                  <a:pt x="12422868" y="4772388"/>
                  <a:pt x="12457183" y="4767451"/>
                </a:cubicBezTo>
                <a:cubicBezTo>
                  <a:pt x="12468995" y="4766942"/>
                  <a:pt x="12476497" y="4765464"/>
                  <a:pt x="12479672" y="4763018"/>
                </a:cubicBezTo>
                <a:cubicBezTo>
                  <a:pt x="12482852" y="4760568"/>
                  <a:pt x="12476886" y="4757640"/>
                  <a:pt x="12461773" y="4754239"/>
                </a:cubicBezTo>
                <a:cubicBezTo>
                  <a:pt x="12446660" y="4750836"/>
                  <a:pt x="12428594" y="4747564"/>
                  <a:pt x="12407578" y="4744415"/>
                </a:cubicBezTo>
                <a:cubicBezTo>
                  <a:pt x="12386556" y="4741269"/>
                  <a:pt x="12370135" y="4739947"/>
                  <a:pt x="12358315" y="4740455"/>
                </a:cubicBezTo>
                <a:close/>
                <a:moveTo>
                  <a:pt x="12780620" y="4731033"/>
                </a:moveTo>
                <a:cubicBezTo>
                  <a:pt x="12768801" y="4731541"/>
                  <a:pt x="12753807" y="4734498"/>
                  <a:pt x="12735633" y="4739903"/>
                </a:cubicBezTo>
                <a:cubicBezTo>
                  <a:pt x="12746539" y="4748691"/>
                  <a:pt x="12750408" y="4754307"/>
                  <a:pt x="12747228" y="4756757"/>
                </a:cubicBezTo>
                <a:cubicBezTo>
                  <a:pt x="12744048" y="4759207"/>
                  <a:pt x="12748932" y="4761888"/>
                  <a:pt x="12761893" y="4764804"/>
                </a:cubicBezTo>
                <a:cubicBezTo>
                  <a:pt x="12774843" y="4767718"/>
                  <a:pt x="12786086" y="4765502"/>
                  <a:pt x="12795631" y="4758150"/>
                </a:cubicBezTo>
                <a:cubicBezTo>
                  <a:pt x="12811531" y="4745903"/>
                  <a:pt x="12806529" y="4736863"/>
                  <a:pt x="12780620" y="4731033"/>
                </a:cubicBezTo>
                <a:close/>
                <a:moveTo>
                  <a:pt x="13181777" y="4712112"/>
                </a:moveTo>
                <a:cubicBezTo>
                  <a:pt x="13189280" y="4710631"/>
                  <a:pt x="13197342" y="4710868"/>
                  <a:pt x="13205979" y="4712812"/>
                </a:cubicBezTo>
                <a:cubicBezTo>
                  <a:pt x="13211439" y="4717200"/>
                  <a:pt x="13214161" y="4719400"/>
                  <a:pt x="13214161" y="4719400"/>
                </a:cubicBezTo>
                <a:close/>
                <a:moveTo>
                  <a:pt x="15277106" y="4615551"/>
                </a:moveTo>
                <a:cubicBezTo>
                  <a:pt x="15297557" y="4616240"/>
                  <a:pt x="15299360" y="4620255"/>
                  <a:pt x="15282500" y="4627609"/>
                </a:cubicBezTo>
                <a:cubicBezTo>
                  <a:pt x="15265638" y="4634963"/>
                  <a:pt x="15252851" y="4634533"/>
                  <a:pt x="15244157" y="4626317"/>
                </a:cubicBezTo>
                <a:cubicBezTo>
                  <a:pt x="15235455" y="4618102"/>
                  <a:pt x="15246446" y="4614520"/>
                  <a:pt x="15277106" y="4615551"/>
                </a:cubicBezTo>
                <a:close/>
                <a:moveTo>
                  <a:pt x="15154444" y="4611419"/>
                </a:moveTo>
                <a:cubicBezTo>
                  <a:pt x="15185104" y="4612454"/>
                  <a:pt x="15198909" y="4620839"/>
                  <a:pt x="15195854" y="4636566"/>
                </a:cubicBezTo>
                <a:cubicBezTo>
                  <a:pt x="15194325" y="4644435"/>
                  <a:pt x="15178227" y="4647863"/>
                  <a:pt x="15147565" y="4646829"/>
                </a:cubicBezTo>
                <a:cubicBezTo>
                  <a:pt x="15116904" y="4645796"/>
                  <a:pt x="15102320" y="4641337"/>
                  <a:pt x="15103849" y="4633467"/>
                </a:cubicBezTo>
                <a:cubicBezTo>
                  <a:pt x="15105378" y="4625604"/>
                  <a:pt x="15110358" y="4619834"/>
                  <a:pt x="15118794" y="4616159"/>
                </a:cubicBezTo>
                <a:cubicBezTo>
                  <a:pt x="15127227" y="4612483"/>
                  <a:pt x="15139111" y="4610904"/>
                  <a:pt x="15154444" y="4611419"/>
                </a:cubicBezTo>
                <a:close/>
                <a:moveTo>
                  <a:pt x="15695730" y="4605901"/>
                </a:moveTo>
                <a:cubicBezTo>
                  <a:pt x="15714658" y="4614446"/>
                  <a:pt x="15728459" y="4622834"/>
                  <a:pt x="15737157" y="4631047"/>
                </a:cubicBezTo>
                <a:lnTo>
                  <a:pt x="15632098" y="4615633"/>
                </a:lnTo>
                <a:close/>
                <a:moveTo>
                  <a:pt x="10143456" y="4602856"/>
                </a:moveTo>
                <a:cubicBezTo>
                  <a:pt x="10134817" y="4600912"/>
                  <a:pt x="10130621" y="4606301"/>
                  <a:pt x="10130851" y="4619012"/>
                </a:cubicBezTo>
                <a:cubicBezTo>
                  <a:pt x="10137680" y="4639541"/>
                  <a:pt x="10150636" y="4642457"/>
                  <a:pt x="10169716" y="4627758"/>
                </a:cubicBezTo>
                <a:cubicBezTo>
                  <a:pt x="10182435" y="4617960"/>
                  <a:pt x="10173685" y="4609658"/>
                  <a:pt x="10143456" y="4602856"/>
                </a:cubicBezTo>
                <a:close/>
                <a:moveTo>
                  <a:pt x="15422070" y="4385833"/>
                </a:moveTo>
                <a:cubicBezTo>
                  <a:pt x="15385912" y="4386594"/>
                  <a:pt x="15357228" y="4388596"/>
                  <a:pt x="15336020" y="4391843"/>
                </a:cubicBezTo>
                <a:lnTo>
                  <a:pt x="15576777" y="4423719"/>
                </a:lnTo>
                <a:cubicBezTo>
                  <a:pt x="15750576" y="4429573"/>
                  <a:pt x="15838222" y="4428556"/>
                  <a:pt x="15839754" y="4420686"/>
                </a:cubicBezTo>
                <a:cubicBezTo>
                  <a:pt x="15842806" y="4404959"/>
                  <a:pt x="15747231" y="4393818"/>
                  <a:pt x="15552982" y="4387274"/>
                </a:cubicBezTo>
                <a:cubicBezTo>
                  <a:pt x="15501865" y="4385553"/>
                  <a:pt x="15458229" y="4385071"/>
                  <a:pt x="15422070" y="4385833"/>
                </a:cubicBezTo>
                <a:close/>
                <a:moveTo>
                  <a:pt x="12939278" y="4334880"/>
                </a:moveTo>
                <a:cubicBezTo>
                  <a:pt x="12908597" y="4333847"/>
                  <a:pt x="12892506" y="4337258"/>
                  <a:pt x="12890975" y="4345129"/>
                </a:cubicBezTo>
                <a:lnTo>
                  <a:pt x="12963064" y="4371309"/>
                </a:lnTo>
                <a:cubicBezTo>
                  <a:pt x="12993724" y="4372340"/>
                  <a:pt x="13009836" y="4368928"/>
                  <a:pt x="13011367" y="4361060"/>
                </a:cubicBezTo>
                <a:cubicBezTo>
                  <a:pt x="13014423" y="4345318"/>
                  <a:pt x="12990391" y="4336603"/>
                  <a:pt x="12939278" y="4334880"/>
                </a:cubicBezTo>
                <a:close/>
                <a:moveTo>
                  <a:pt x="15054553" y="4251702"/>
                </a:moveTo>
                <a:lnTo>
                  <a:pt x="15034641" y="4274783"/>
                </a:lnTo>
                <a:cubicBezTo>
                  <a:pt x="15030053" y="4298393"/>
                  <a:pt x="15037968" y="4310536"/>
                  <a:pt x="15058422" y="4311226"/>
                </a:cubicBezTo>
                <a:cubicBezTo>
                  <a:pt x="15080385" y="4304043"/>
                  <a:pt x="15087416" y="4294386"/>
                  <a:pt x="15079482" y="4282245"/>
                </a:cubicBezTo>
                <a:cubicBezTo>
                  <a:pt x="15071550" y="4270089"/>
                  <a:pt x="15063232" y="4259916"/>
                  <a:pt x="15054553" y="4251702"/>
                </a:cubicBezTo>
                <a:close/>
                <a:moveTo>
                  <a:pt x="16891510" y="4171040"/>
                </a:moveTo>
                <a:lnTo>
                  <a:pt x="16950556" y="4184905"/>
                </a:lnTo>
                <a:cubicBezTo>
                  <a:pt x="16927064" y="4199943"/>
                  <a:pt x="16899982" y="4206953"/>
                  <a:pt x="16869298" y="4205919"/>
                </a:cubicBezTo>
                <a:cubicBezTo>
                  <a:pt x="16828412" y="4204543"/>
                  <a:pt x="16809488" y="4195982"/>
                  <a:pt x="16812542" y="4180256"/>
                </a:cubicBezTo>
                <a:cubicBezTo>
                  <a:pt x="16813312" y="4176320"/>
                  <a:pt x="16820272" y="4173585"/>
                  <a:pt x="16833432" y="4172051"/>
                </a:cubicBezTo>
                <a:cubicBezTo>
                  <a:pt x="16846588" y="4170516"/>
                  <a:pt x="16865952" y="4170180"/>
                  <a:pt x="16891510" y="4171040"/>
                </a:cubicBezTo>
                <a:close/>
                <a:moveTo>
                  <a:pt x="15982557" y="4122597"/>
                </a:moveTo>
                <a:cubicBezTo>
                  <a:pt x="15916108" y="4120359"/>
                  <a:pt x="15820396" y="4123073"/>
                  <a:pt x="15695443" y="4130754"/>
                </a:cubicBezTo>
                <a:cubicBezTo>
                  <a:pt x="15654535" y="4129377"/>
                  <a:pt x="15628212" y="4132443"/>
                  <a:pt x="15616475" y="4139970"/>
                </a:cubicBezTo>
                <a:lnTo>
                  <a:pt x="15815809" y="4146684"/>
                </a:lnTo>
                <a:lnTo>
                  <a:pt x="16094128" y="4144183"/>
                </a:lnTo>
                <a:cubicBezTo>
                  <a:pt x="16086199" y="4132025"/>
                  <a:pt x="16049022" y="4124836"/>
                  <a:pt x="15982557" y="4122597"/>
                </a:cubicBezTo>
                <a:close/>
                <a:moveTo>
                  <a:pt x="16981662" y="4104281"/>
                </a:moveTo>
                <a:cubicBezTo>
                  <a:pt x="17012522" y="4104330"/>
                  <a:pt x="17048398" y="4105043"/>
                  <a:pt x="17089292" y="4106421"/>
                </a:cubicBezTo>
                <a:cubicBezTo>
                  <a:pt x="17140404" y="4108142"/>
                  <a:pt x="17165196" y="4112946"/>
                  <a:pt x="17163668" y="4120814"/>
                </a:cubicBezTo>
                <a:cubicBezTo>
                  <a:pt x="17160614" y="4136541"/>
                  <a:pt x="17102848" y="4142518"/>
                  <a:pt x="16990410" y="4138730"/>
                </a:cubicBezTo>
                <a:lnTo>
                  <a:pt x="16839354" y="4121767"/>
                </a:lnTo>
                <a:cubicBezTo>
                  <a:pt x="16840888" y="4113897"/>
                  <a:pt x="16862476" y="4108683"/>
                  <a:pt x="16904132" y="4106126"/>
                </a:cubicBezTo>
                <a:cubicBezTo>
                  <a:pt x="16924958" y="4104847"/>
                  <a:pt x="16950802" y="4104232"/>
                  <a:pt x="16981662" y="4104281"/>
                </a:cubicBezTo>
                <a:close/>
                <a:moveTo>
                  <a:pt x="16642294" y="4103254"/>
                </a:moveTo>
                <a:cubicBezTo>
                  <a:pt x="16693412" y="4104975"/>
                  <a:pt x="16723308" y="4109938"/>
                  <a:pt x="16732008" y="4118151"/>
                </a:cubicBezTo>
                <a:cubicBezTo>
                  <a:pt x="16720250" y="4125677"/>
                  <a:pt x="16698290" y="4132847"/>
                  <a:pt x="16666082" y="4139682"/>
                </a:cubicBezTo>
                <a:lnTo>
                  <a:pt x="16563328" y="4112470"/>
                </a:lnTo>
                <a:cubicBezTo>
                  <a:pt x="16575084" y="4104943"/>
                  <a:pt x="16601410" y="4101875"/>
                  <a:pt x="16642294" y="4103254"/>
                </a:cubicBezTo>
                <a:close/>
                <a:moveTo>
                  <a:pt x="16776440" y="4048380"/>
                </a:moveTo>
                <a:lnTo>
                  <a:pt x="16791772" y="4048896"/>
                </a:lnTo>
                <a:lnTo>
                  <a:pt x="16807100" y="4049413"/>
                </a:lnTo>
                <a:cubicBezTo>
                  <a:pt x="16805574" y="4057268"/>
                  <a:pt x="16799706" y="4061038"/>
                  <a:pt x="16789482" y="4060694"/>
                </a:cubicBezTo>
                <a:cubicBezTo>
                  <a:pt x="16779256" y="4060350"/>
                  <a:pt x="16774914" y="4056236"/>
                  <a:pt x="16776440" y="4048380"/>
                </a:cubicBezTo>
                <a:close/>
                <a:moveTo>
                  <a:pt x="16270398" y="4031334"/>
                </a:moveTo>
                <a:cubicBezTo>
                  <a:pt x="16255068" y="4030820"/>
                  <a:pt x="16244274" y="4033424"/>
                  <a:pt x="16238016" y="4039152"/>
                </a:cubicBezTo>
                <a:cubicBezTo>
                  <a:pt x="16231760" y="4044878"/>
                  <a:pt x="16230042" y="4053726"/>
                  <a:pt x="16232862" y="4065697"/>
                </a:cubicBezTo>
                <a:cubicBezTo>
                  <a:pt x="16229804" y="4081438"/>
                  <a:pt x="16248710" y="4089996"/>
                  <a:pt x="16289600" y="4091373"/>
                </a:cubicBezTo>
                <a:cubicBezTo>
                  <a:pt x="16330488" y="4092751"/>
                  <a:pt x="16337904" y="4081112"/>
                  <a:pt x="16311828" y="4056483"/>
                </a:cubicBezTo>
                <a:cubicBezTo>
                  <a:pt x="16304658" y="4040396"/>
                  <a:pt x="16290836" y="4032025"/>
                  <a:pt x="16270398" y="4031334"/>
                </a:cubicBezTo>
                <a:close/>
                <a:moveTo>
                  <a:pt x="16647602" y="3996526"/>
                </a:moveTo>
                <a:cubicBezTo>
                  <a:pt x="16668038" y="3997213"/>
                  <a:pt x="16676732" y="4005427"/>
                  <a:pt x="16673680" y="4021153"/>
                </a:cubicBezTo>
                <a:cubicBezTo>
                  <a:pt x="16670620" y="4036895"/>
                  <a:pt x="16663984" y="4044591"/>
                  <a:pt x="16653756" y="4044248"/>
                </a:cubicBezTo>
                <a:cubicBezTo>
                  <a:pt x="16617462" y="4019261"/>
                  <a:pt x="16615392" y="4003361"/>
                  <a:pt x="16647602" y="3996526"/>
                </a:cubicBezTo>
                <a:close/>
                <a:moveTo>
                  <a:pt x="16843070" y="3943715"/>
                </a:moveTo>
                <a:cubicBezTo>
                  <a:pt x="16853294" y="3944062"/>
                  <a:pt x="16857638" y="3948159"/>
                  <a:pt x="16856110" y="3956030"/>
                </a:cubicBezTo>
                <a:cubicBezTo>
                  <a:pt x="16854578" y="3963901"/>
                  <a:pt x="16848710" y="3967656"/>
                  <a:pt x="16838488" y="3967312"/>
                </a:cubicBezTo>
                <a:cubicBezTo>
                  <a:pt x="16828260" y="3966966"/>
                  <a:pt x="16823912" y="3962869"/>
                  <a:pt x="16825448" y="3954997"/>
                </a:cubicBezTo>
                <a:cubicBezTo>
                  <a:pt x="16826974" y="3947127"/>
                  <a:pt x="16832844" y="3943372"/>
                  <a:pt x="16843070" y="3943715"/>
                </a:cubicBezTo>
                <a:close/>
                <a:moveTo>
                  <a:pt x="16419238" y="3861134"/>
                </a:moveTo>
                <a:cubicBezTo>
                  <a:pt x="16424724" y="3859336"/>
                  <a:pt x="16425950" y="3866305"/>
                  <a:pt x="16422892" y="3882046"/>
                </a:cubicBezTo>
                <a:cubicBezTo>
                  <a:pt x="16412192" y="3937124"/>
                  <a:pt x="16401718" y="3964477"/>
                  <a:pt x="16391492" y="3964132"/>
                </a:cubicBezTo>
                <a:cubicBezTo>
                  <a:pt x="16371058" y="3963444"/>
                  <a:pt x="16363124" y="3951299"/>
                  <a:pt x="16367710" y="3927705"/>
                </a:cubicBezTo>
                <a:cubicBezTo>
                  <a:pt x="16369234" y="3919835"/>
                  <a:pt x="16376634" y="3908209"/>
                  <a:pt x="16389918" y="3892812"/>
                </a:cubicBezTo>
                <a:cubicBezTo>
                  <a:pt x="16403966" y="3873487"/>
                  <a:pt x="16413732" y="3862933"/>
                  <a:pt x="16419238" y="3861134"/>
                </a:cubicBezTo>
                <a:close/>
                <a:moveTo>
                  <a:pt x="4193337" y="3741773"/>
                </a:moveTo>
                <a:cubicBezTo>
                  <a:pt x="4196228" y="3739534"/>
                  <a:pt x="4198793" y="3739861"/>
                  <a:pt x="4201033" y="3742754"/>
                </a:cubicBezTo>
                <a:cubicBezTo>
                  <a:pt x="4207748" y="3751426"/>
                  <a:pt x="4206769" y="3759120"/>
                  <a:pt x="4198096" y="3765836"/>
                </a:cubicBezTo>
                <a:cubicBezTo>
                  <a:pt x="4194550" y="3773208"/>
                  <a:pt x="4189882" y="3779130"/>
                  <a:pt x="4184103" y="3783606"/>
                </a:cubicBezTo>
                <a:cubicBezTo>
                  <a:pt x="4169645" y="3794800"/>
                  <a:pt x="4169507" y="3785663"/>
                  <a:pt x="4183682" y="3756188"/>
                </a:cubicBezTo>
                <a:cubicBezTo>
                  <a:pt x="4187228" y="3748818"/>
                  <a:pt x="4190445" y="3744011"/>
                  <a:pt x="4193337" y="3741773"/>
                </a:cubicBezTo>
                <a:close/>
                <a:moveTo>
                  <a:pt x="4232932" y="3676425"/>
                </a:moveTo>
                <a:cubicBezTo>
                  <a:pt x="4235819" y="3674190"/>
                  <a:pt x="4238390" y="3674516"/>
                  <a:pt x="4240630" y="3677409"/>
                </a:cubicBezTo>
                <a:cubicBezTo>
                  <a:pt x="4242865" y="3680296"/>
                  <a:pt x="4242536" y="3682867"/>
                  <a:pt x="4239651" y="3685104"/>
                </a:cubicBezTo>
                <a:lnTo>
                  <a:pt x="4236293" y="3680767"/>
                </a:lnTo>
                <a:close/>
                <a:moveTo>
                  <a:pt x="4373969" y="3643546"/>
                </a:moveTo>
                <a:cubicBezTo>
                  <a:pt x="4373317" y="3648668"/>
                  <a:pt x="4367999" y="3659728"/>
                  <a:pt x="4358017" y="3676703"/>
                </a:cubicBezTo>
                <a:cubicBezTo>
                  <a:pt x="4342257" y="3698158"/>
                  <a:pt x="4326980" y="3715765"/>
                  <a:pt x="4312201" y="3729525"/>
                </a:cubicBezTo>
                <a:cubicBezTo>
                  <a:pt x="4297412" y="3743285"/>
                  <a:pt x="4287783" y="3747270"/>
                  <a:pt x="4283305" y="3741486"/>
                </a:cubicBezTo>
                <a:lnTo>
                  <a:pt x="4328636" y="3692515"/>
                </a:lnTo>
                <a:close/>
                <a:moveTo>
                  <a:pt x="3961767" y="3595006"/>
                </a:moveTo>
                <a:cubicBezTo>
                  <a:pt x="3964653" y="3592770"/>
                  <a:pt x="3967220" y="3593092"/>
                  <a:pt x="3969461" y="3595986"/>
                </a:cubicBezTo>
                <a:lnTo>
                  <a:pt x="3965123" y="3599343"/>
                </a:lnTo>
                <a:lnTo>
                  <a:pt x="3960782" y="3602704"/>
                </a:lnTo>
                <a:cubicBezTo>
                  <a:pt x="3958542" y="3599810"/>
                  <a:pt x="3958874" y="3597246"/>
                  <a:pt x="3961767" y="3595006"/>
                </a:cubicBezTo>
                <a:close/>
                <a:moveTo>
                  <a:pt x="16697170" y="3582449"/>
                </a:moveTo>
                <a:cubicBezTo>
                  <a:pt x="16717624" y="3583137"/>
                  <a:pt x="16719422" y="3587151"/>
                  <a:pt x="16702558" y="3594507"/>
                </a:cubicBezTo>
                <a:cubicBezTo>
                  <a:pt x="16685682" y="3601859"/>
                  <a:pt x="16672912" y="3601429"/>
                  <a:pt x="16664214" y="3593213"/>
                </a:cubicBezTo>
                <a:cubicBezTo>
                  <a:pt x="16655520" y="3584999"/>
                  <a:pt x="16666506" y="3581416"/>
                  <a:pt x="16697170" y="3582449"/>
                </a:cubicBezTo>
                <a:close/>
                <a:moveTo>
                  <a:pt x="16559158" y="3577799"/>
                </a:moveTo>
                <a:cubicBezTo>
                  <a:pt x="16569382" y="3578143"/>
                  <a:pt x="16584712" y="3578662"/>
                  <a:pt x="16605164" y="3579350"/>
                </a:cubicBezTo>
                <a:lnTo>
                  <a:pt x="16618204" y="3591665"/>
                </a:lnTo>
                <a:cubicBezTo>
                  <a:pt x="16603394" y="3614917"/>
                  <a:pt x="16582958" y="3614229"/>
                  <a:pt x="16556864" y="3589598"/>
                </a:cubicBezTo>
                <a:cubicBezTo>
                  <a:pt x="16548184" y="3581385"/>
                  <a:pt x="16548946" y="3577456"/>
                  <a:pt x="16559158" y="3577799"/>
                </a:cubicBezTo>
                <a:close/>
                <a:moveTo>
                  <a:pt x="16977784" y="3568135"/>
                </a:moveTo>
                <a:cubicBezTo>
                  <a:pt x="16998236" y="3568823"/>
                  <a:pt x="17006918" y="3577039"/>
                  <a:pt x="17003856" y="3592778"/>
                </a:cubicBezTo>
                <a:cubicBezTo>
                  <a:pt x="17002326" y="3600649"/>
                  <a:pt x="16991360" y="3604233"/>
                  <a:pt x="16970904" y="3603544"/>
                </a:cubicBezTo>
                <a:cubicBezTo>
                  <a:pt x="16950448" y="3602855"/>
                  <a:pt x="16941004" y="3598585"/>
                  <a:pt x="16942532" y="3590712"/>
                </a:cubicBezTo>
                <a:cubicBezTo>
                  <a:pt x="16945594" y="3574973"/>
                  <a:pt x="16957326" y="3567447"/>
                  <a:pt x="16977784" y="3568135"/>
                </a:cubicBezTo>
                <a:close/>
                <a:moveTo>
                  <a:pt x="16901110" y="3565552"/>
                </a:moveTo>
                <a:lnTo>
                  <a:pt x="16929474" y="3578398"/>
                </a:lnTo>
                <a:lnTo>
                  <a:pt x="16878902" y="3600445"/>
                </a:lnTo>
                <a:lnTo>
                  <a:pt x="16865858" y="3588130"/>
                </a:lnTo>
                <a:cubicBezTo>
                  <a:pt x="16868920" y="3572389"/>
                  <a:pt x="16880652" y="3564862"/>
                  <a:pt x="16901110" y="3565552"/>
                </a:cubicBezTo>
                <a:close/>
                <a:moveTo>
                  <a:pt x="17442396" y="3560033"/>
                </a:moveTo>
                <a:lnTo>
                  <a:pt x="17440102" y="3571832"/>
                </a:lnTo>
                <a:lnTo>
                  <a:pt x="17437814" y="3583630"/>
                </a:lnTo>
                <a:cubicBezTo>
                  <a:pt x="17427586" y="3583286"/>
                  <a:pt x="17423246" y="3579188"/>
                  <a:pt x="17424774" y="3571315"/>
                </a:cubicBezTo>
                <a:cubicBezTo>
                  <a:pt x="17426304" y="3563443"/>
                  <a:pt x="17432170" y="3559687"/>
                  <a:pt x="17442396" y="3560033"/>
                </a:cubicBezTo>
                <a:close/>
                <a:moveTo>
                  <a:pt x="17506030" y="3550302"/>
                </a:moveTo>
                <a:lnTo>
                  <a:pt x="17521360" y="3550816"/>
                </a:lnTo>
                <a:lnTo>
                  <a:pt x="17519070" y="3562615"/>
                </a:lnTo>
                <a:cubicBezTo>
                  <a:pt x="17508844" y="3562270"/>
                  <a:pt x="17504498" y="3558172"/>
                  <a:pt x="17506030" y="3550302"/>
                </a:cubicBezTo>
                <a:close/>
                <a:moveTo>
                  <a:pt x="4624315" y="3539028"/>
                </a:moveTo>
                <a:cubicBezTo>
                  <a:pt x="4625317" y="3538831"/>
                  <a:pt x="4626937" y="3540178"/>
                  <a:pt x="4629176" y="3543068"/>
                </a:cubicBezTo>
                <a:cubicBezTo>
                  <a:pt x="4631414" y="3545959"/>
                  <a:pt x="4633654" y="3548853"/>
                  <a:pt x="4635894" y="3551746"/>
                </a:cubicBezTo>
                <a:cubicBezTo>
                  <a:pt x="4638134" y="3554637"/>
                  <a:pt x="4636689" y="3555755"/>
                  <a:pt x="4631557" y="3555102"/>
                </a:cubicBezTo>
                <a:cubicBezTo>
                  <a:pt x="4626426" y="3554449"/>
                  <a:pt x="4623629" y="3550837"/>
                  <a:pt x="4623159" y="3544256"/>
                </a:cubicBezTo>
                <a:cubicBezTo>
                  <a:pt x="4622927" y="3540968"/>
                  <a:pt x="4623313" y="3539226"/>
                  <a:pt x="4624315" y="3539028"/>
                </a:cubicBezTo>
                <a:close/>
                <a:moveTo>
                  <a:pt x="15774030" y="3527589"/>
                </a:moveTo>
                <a:cubicBezTo>
                  <a:pt x="15738246" y="3526385"/>
                  <a:pt x="15696974" y="3526978"/>
                  <a:pt x="15650220" y="3529356"/>
                </a:cubicBezTo>
                <a:cubicBezTo>
                  <a:pt x="15603441" y="3531748"/>
                  <a:pt x="15569073" y="3536530"/>
                  <a:pt x="15547094" y="3543711"/>
                </a:cubicBezTo>
                <a:lnTo>
                  <a:pt x="15478873" y="3577041"/>
                </a:lnTo>
                <a:lnTo>
                  <a:pt x="15678228" y="3583756"/>
                </a:lnTo>
                <a:lnTo>
                  <a:pt x="15691260" y="3596082"/>
                </a:lnTo>
                <a:cubicBezTo>
                  <a:pt x="15659074" y="3602908"/>
                  <a:pt x="15641833" y="3612232"/>
                  <a:pt x="15639539" y="3624031"/>
                </a:cubicBezTo>
                <a:cubicBezTo>
                  <a:pt x="15637251" y="3635829"/>
                  <a:pt x="15656540" y="3642416"/>
                  <a:pt x="15697427" y="3643793"/>
                </a:cubicBezTo>
                <a:cubicBezTo>
                  <a:pt x="15707653" y="3644137"/>
                  <a:pt x="15727721" y="3646798"/>
                  <a:pt x="15757617" y="3651773"/>
                </a:cubicBezTo>
                <a:cubicBezTo>
                  <a:pt x="15787534" y="3656734"/>
                  <a:pt x="15807588" y="3659395"/>
                  <a:pt x="15817814" y="3659737"/>
                </a:cubicBezTo>
                <a:cubicBezTo>
                  <a:pt x="15879154" y="3661805"/>
                  <a:pt x="15906235" y="3654795"/>
                  <a:pt x="15899073" y="3638711"/>
                </a:cubicBezTo>
                <a:cubicBezTo>
                  <a:pt x="15891902" y="3622639"/>
                  <a:pt x="15862769" y="3613737"/>
                  <a:pt x="15811651" y="3612015"/>
                </a:cubicBezTo>
                <a:cubicBezTo>
                  <a:pt x="15740087" y="3609604"/>
                  <a:pt x="15732917" y="3593518"/>
                  <a:pt x="15790164" y="3563773"/>
                </a:cubicBezTo>
                <a:cubicBezTo>
                  <a:pt x="15812127" y="3556592"/>
                  <a:pt x="15823880" y="3549067"/>
                  <a:pt x="15825407" y="3541211"/>
                </a:cubicBezTo>
                <a:cubicBezTo>
                  <a:pt x="15826938" y="3533340"/>
                  <a:pt x="15809813" y="3528793"/>
                  <a:pt x="15774030" y="3527589"/>
                </a:cubicBezTo>
                <a:close/>
                <a:moveTo>
                  <a:pt x="4649465" y="3506549"/>
                </a:moveTo>
                <a:cubicBezTo>
                  <a:pt x="4652029" y="3506875"/>
                  <a:pt x="4655714" y="3508647"/>
                  <a:pt x="4660519" y="3511863"/>
                </a:cubicBezTo>
                <a:lnTo>
                  <a:pt x="4667236" y="3520541"/>
                </a:lnTo>
                <a:cubicBezTo>
                  <a:pt x="4656972" y="3519234"/>
                  <a:pt x="4649601" y="3515690"/>
                  <a:pt x="4645126" y="3509910"/>
                </a:cubicBezTo>
                <a:cubicBezTo>
                  <a:pt x="4645453" y="3507344"/>
                  <a:pt x="4646898" y="3506224"/>
                  <a:pt x="4649465" y="3506549"/>
                </a:cubicBezTo>
                <a:close/>
                <a:moveTo>
                  <a:pt x="4548436" y="3501517"/>
                </a:moveTo>
                <a:cubicBezTo>
                  <a:pt x="4545548" y="3503752"/>
                  <a:pt x="4546341" y="3507767"/>
                  <a:pt x="4550820" y="3513552"/>
                </a:cubicBezTo>
                <a:cubicBezTo>
                  <a:pt x="4555293" y="3519333"/>
                  <a:pt x="4561870" y="3518866"/>
                  <a:pt x="4570548" y="3512149"/>
                </a:cubicBezTo>
                <a:cubicBezTo>
                  <a:pt x="4574087" y="3504780"/>
                  <a:pt x="4566726" y="3501236"/>
                  <a:pt x="4548436" y="3501517"/>
                </a:cubicBezTo>
                <a:close/>
                <a:moveTo>
                  <a:pt x="4230966" y="3476765"/>
                </a:moveTo>
                <a:cubicBezTo>
                  <a:pt x="4233856" y="3474527"/>
                  <a:pt x="4236419" y="3474853"/>
                  <a:pt x="4238661" y="3477744"/>
                </a:cubicBezTo>
                <a:cubicBezTo>
                  <a:pt x="4240898" y="3480638"/>
                  <a:pt x="4240571" y="3483199"/>
                  <a:pt x="4237679" y="3485439"/>
                </a:cubicBezTo>
                <a:lnTo>
                  <a:pt x="4234322" y="3481102"/>
                </a:lnTo>
                <a:close/>
                <a:moveTo>
                  <a:pt x="4025560" y="3462365"/>
                </a:moveTo>
                <a:cubicBezTo>
                  <a:pt x="4028454" y="3460125"/>
                  <a:pt x="4031017" y="3460451"/>
                  <a:pt x="4033254" y="3463344"/>
                </a:cubicBezTo>
                <a:cubicBezTo>
                  <a:pt x="4035494" y="3466235"/>
                  <a:pt x="4035169" y="3468798"/>
                  <a:pt x="4032275" y="3471038"/>
                </a:cubicBezTo>
                <a:cubicBezTo>
                  <a:pt x="4029388" y="3473273"/>
                  <a:pt x="4026823" y="3472952"/>
                  <a:pt x="4024583" y="3470058"/>
                </a:cubicBezTo>
                <a:cubicBezTo>
                  <a:pt x="4022341" y="3467167"/>
                  <a:pt x="4022673" y="3464601"/>
                  <a:pt x="4025560" y="3462365"/>
                </a:cubicBezTo>
                <a:close/>
                <a:moveTo>
                  <a:pt x="3752295" y="3458874"/>
                </a:moveTo>
                <a:cubicBezTo>
                  <a:pt x="3755187" y="3456634"/>
                  <a:pt x="3757758" y="3456961"/>
                  <a:pt x="3759998" y="3459855"/>
                </a:cubicBezTo>
                <a:cubicBezTo>
                  <a:pt x="3762234" y="3462742"/>
                  <a:pt x="3761906" y="3465313"/>
                  <a:pt x="3759015" y="3467553"/>
                </a:cubicBezTo>
                <a:cubicBezTo>
                  <a:pt x="3756125" y="3469789"/>
                  <a:pt x="3753556" y="3469462"/>
                  <a:pt x="3751320" y="3466575"/>
                </a:cubicBezTo>
                <a:cubicBezTo>
                  <a:pt x="3749081" y="3463682"/>
                  <a:pt x="3749407" y="3461110"/>
                  <a:pt x="3752295" y="3458874"/>
                </a:cubicBezTo>
                <a:close/>
                <a:moveTo>
                  <a:pt x="4487435" y="3458564"/>
                </a:moveTo>
                <a:cubicBezTo>
                  <a:pt x="4489675" y="3461457"/>
                  <a:pt x="4489346" y="3464022"/>
                  <a:pt x="4486453" y="3466262"/>
                </a:cubicBezTo>
                <a:cubicBezTo>
                  <a:pt x="4483566" y="3468497"/>
                  <a:pt x="4481000" y="3468175"/>
                  <a:pt x="4478760" y="3465282"/>
                </a:cubicBezTo>
                <a:lnTo>
                  <a:pt x="4483094" y="3461925"/>
                </a:lnTo>
                <a:close/>
                <a:moveTo>
                  <a:pt x="3745160" y="3422775"/>
                </a:moveTo>
                <a:cubicBezTo>
                  <a:pt x="3750292" y="3423430"/>
                  <a:pt x="3750757" y="3430005"/>
                  <a:pt x="3746564" y="3442505"/>
                </a:cubicBezTo>
                <a:lnTo>
                  <a:pt x="3739844" y="3433826"/>
                </a:lnTo>
                <a:cubicBezTo>
                  <a:pt x="3737609" y="3430939"/>
                  <a:pt x="3739374" y="3427256"/>
                  <a:pt x="3745160" y="3422775"/>
                </a:cubicBezTo>
                <a:close/>
                <a:moveTo>
                  <a:pt x="4609720" y="3419379"/>
                </a:moveTo>
                <a:cubicBezTo>
                  <a:pt x="4612612" y="3417140"/>
                  <a:pt x="4615178" y="3417471"/>
                  <a:pt x="4617416" y="3420364"/>
                </a:cubicBezTo>
                <a:cubicBezTo>
                  <a:pt x="4619654" y="3423252"/>
                  <a:pt x="4619331" y="3425818"/>
                  <a:pt x="4616441" y="3428058"/>
                </a:cubicBezTo>
                <a:lnTo>
                  <a:pt x="4613082" y="3423721"/>
                </a:lnTo>
                <a:close/>
                <a:moveTo>
                  <a:pt x="17123168" y="3415646"/>
                </a:moveTo>
                <a:cubicBezTo>
                  <a:pt x="17133008" y="3417957"/>
                  <a:pt x="17134606" y="3422960"/>
                  <a:pt x="17127978" y="3430658"/>
                </a:cubicBezTo>
                <a:cubicBezTo>
                  <a:pt x="17104464" y="3445710"/>
                  <a:pt x="17067154" y="3452361"/>
                  <a:pt x="17016038" y="3450640"/>
                </a:cubicBezTo>
                <a:cubicBezTo>
                  <a:pt x="16975156" y="3449261"/>
                  <a:pt x="16955080" y="3446615"/>
                  <a:pt x="16955846" y="3442673"/>
                </a:cubicBezTo>
                <a:cubicBezTo>
                  <a:pt x="16956608" y="3438746"/>
                  <a:pt x="16973104" y="3433362"/>
                  <a:pt x="17005294" y="3426527"/>
                </a:cubicBezTo>
                <a:cubicBezTo>
                  <a:pt x="17027278" y="3419344"/>
                  <a:pt x="17048474" y="3416105"/>
                  <a:pt x="17068928" y="3416795"/>
                </a:cubicBezTo>
                <a:cubicBezTo>
                  <a:pt x="17095250" y="3413720"/>
                  <a:pt x="17113330" y="3413336"/>
                  <a:pt x="17123168" y="3415646"/>
                </a:cubicBezTo>
                <a:close/>
                <a:moveTo>
                  <a:pt x="3977476" y="3394663"/>
                </a:moveTo>
                <a:cubicBezTo>
                  <a:pt x="3978841" y="3394184"/>
                  <a:pt x="3980641" y="3395391"/>
                  <a:pt x="3982882" y="3398283"/>
                </a:cubicBezTo>
                <a:cubicBezTo>
                  <a:pt x="3982233" y="3403411"/>
                  <a:pt x="3981577" y="3408539"/>
                  <a:pt x="3980925" y="3413671"/>
                </a:cubicBezTo>
                <a:cubicBezTo>
                  <a:pt x="3975791" y="3413018"/>
                  <a:pt x="3973719" y="3408846"/>
                  <a:pt x="3974698" y="3401151"/>
                </a:cubicBezTo>
                <a:cubicBezTo>
                  <a:pt x="3975188" y="3397305"/>
                  <a:pt x="3976113" y="3395141"/>
                  <a:pt x="3977476" y="3394663"/>
                </a:cubicBezTo>
                <a:close/>
                <a:moveTo>
                  <a:pt x="4491908" y="3392664"/>
                </a:moveTo>
                <a:lnTo>
                  <a:pt x="4494286" y="3404694"/>
                </a:lnTo>
                <a:cubicBezTo>
                  <a:pt x="4489157" y="3404045"/>
                  <a:pt x="4484353" y="3400822"/>
                  <a:pt x="4479877" y="3395042"/>
                </a:cubicBezTo>
                <a:cubicBezTo>
                  <a:pt x="4485657" y="3390567"/>
                  <a:pt x="4489666" y="3389770"/>
                  <a:pt x="4491908" y="3392664"/>
                </a:cubicBezTo>
                <a:close/>
                <a:moveTo>
                  <a:pt x="4634592" y="3377580"/>
                </a:moveTo>
                <a:cubicBezTo>
                  <a:pt x="4636996" y="3379188"/>
                  <a:pt x="4639153" y="3382720"/>
                  <a:pt x="4641064" y="3388176"/>
                </a:cubicBezTo>
                <a:cubicBezTo>
                  <a:pt x="4647783" y="3396853"/>
                  <a:pt x="4648247" y="3403430"/>
                  <a:pt x="4642461" y="3407910"/>
                </a:cubicBezTo>
                <a:cubicBezTo>
                  <a:pt x="4630896" y="3416864"/>
                  <a:pt x="4634254" y="3421200"/>
                  <a:pt x="4652534" y="3420918"/>
                </a:cubicBezTo>
                <a:cubicBezTo>
                  <a:pt x="4660559" y="3419332"/>
                  <a:pt x="4670027" y="3416627"/>
                  <a:pt x="4680938" y="3412806"/>
                </a:cubicBezTo>
                <a:cubicBezTo>
                  <a:pt x="4697637" y="3404504"/>
                  <a:pt x="4698755" y="3405947"/>
                  <a:pt x="4684296" y="3417142"/>
                </a:cubicBezTo>
                <a:cubicBezTo>
                  <a:pt x="4672733" y="3426095"/>
                  <a:pt x="4661820" y="3429918"/>
                  <a:pt x="4651559" y="3428617"/>
                </a:cubicBezTo>
                <a:cubicBezTo>
                  <a:pt x="4641300" y="3427307"/>
                  <a:pt x="4633136" y="3419757"/>
                  <a:pt x="4627070" y="3405946"/>
                </a:cubicBezTo>
                <a:cubicBezTo>
                  <a:pt x="4621008" y="3392143"/>
                  <a:pt x="4620869" y="3383004"/>
                  <a:pt x="4626650" y="3378529"/>
                </a:cubicBezTo>
                <a:cubicBezTo>
                  <a:pt x="4629542" y="3376289"/>
                  <a:pt x="4632189" y="3375973"/>
                  <a:pt x="4634592" y="3377580"/>
                </a:cubicBezTo>
                <a:close/>
                <a:moveTo>
                  <a:pt x="4431323" y="3377131"/>
                </a:moveTo>
                <a:lnTo>
                  <a:pt x="4425029" y="3395886"/>
                </a:lnTo>
                <a:lnTo>
                  <a:pt x="4426987" y="3380489"/>
                </a:lnTo>
                <a:close/>
                <a:moveTo>
                  <a:pt x="16552142" y="3375621"/>
                </a:moveTo>
                <a:cubicBezTo>
                  <a:pt x="16528630" y="3390674"/>
                  <a:pt x="16521238" y="3402299"/>
                  <a:pt x="16529930" y="3410514"/>
                </a:cubicBezTo>
                <a:cubicBezTo>
                  <a:pt x="16550366" y="3411204"/>
                  <a:pt x="16562122" y="3403678"/>
                  <a:pt x="16565178" y="3387953"/>
                </a:cubicBezTo>
                <a:cubicBezTo>
                  <a:pt x="16566706" y="3380080"/>
                  <a:pt x="16562368" y="3375966"/>
                  <a:pt x="16552142" y="3375621"/>
                </a:cubicBezTo>
                <a:close/>
                <a:moveTo>
                  <a:pt x="17082682" y="3345990"/>
                </a:moveTo>
                <a:cubicBezTo>
                  <a:pt x="17103120" y="3346678"/>
                  <a:pt x="17104914" y="3350690"/>
                  <a:pt x="17088058" y="3358045"/>
                </a:cubicBezTo>
                <a:cubicBezTo>
                  <a:pt x="17071198" y="3365402"/>
                  <a:pt x="17058408" y="3364969"/>
                  <a:pt x="17049714" y="3356754"/>
                </a:cubicBezTo>
                <a:cubicBezTo>
                  <a:pt x="17041032" y="3348539"/>
                  <a:pt x="17052002" y="3344956"/>
                  <a:pt x="17082682" y="3345990"/>
                </a:cubicBezTo>
                <a:close/>
                <a:moveTo>
                  <a:pt x="16929338" y="3340826"/>
                </a:moveTo>
                <a:cubicBezTo>
                  <a:pt x="16938040" y="3349025"/>
                  <a:pt x="16951840" y="3357413"/>
                  <a:pt x="16970746" y="3365969"/>
                </a:cubicBezTo>
                <a:cubicBezTo>
                  <a:pt x="16947254" y="3381021"/>
                  <a:pt x="16920172" y="3388017"/>
                  <a:pt x="16889508" y="3386985"/>
                </a:cubicBezTo>
                <a:cubicBezTo>
                  <a:pt x="16880810" y="3378785"/>
                  <a:pt x="16866988" y="3370398"/>
                  <a:pt x="16848084" y="3361837"/>
                </a:cubicBezTo>
                <a:cubicBezTo>
                  <a:pt x="16871574" y="3346786"/>
                  <a:pt x="16898680" y="3339792"/>
                  <a:pt x="16929338" y="3340826"/>
                </a:cubicBezTo>
                <a:close/>
                <a:moveTo>
                  <a:pt x="4420824" y="3336701"/>
                </a:moveTo>
                <a:lnTo>
                  <a:pt x="4422223" y="3356424"/>
                </a:lnTo>
                <a:cubicBezTo>
                  <a:pt x="4419988" y="3353537"/>
                  <a:pt x="4418072" y="3348077"/>
                  <a:pt x="4416490" y="3340058"/>
                </a:cubicBezTo>
                <a:cubicBezTo>
                  <a:pt x="4417141" y="3334925"/>
                  <a:pt x="4418584" y="3333808"/>
                  <a:pt x="4420824" y="3336701"/>
                </a:cubicBezTo>
                <a:close/>
                <a:moveTo>
                  <a:pt x="3987358" y="3332379"/>
                </a:moveTo>
                <a:cubicBezTo>
                  <a:pt x="3997621" y="3333685"/>
                  <a:pt x="4001908" y="3351173"/>
                  <a:pt x="4000231" y="3384850"/>
                </a:cubicBezTo>
                <a:cubicBezTo>
                  <a:pt x="3998927" y="3395105"/>
                  <a:pt x="3997156" y="3398794"/>
                  <a:pt x="3994916" y="3395902"/>
                </a:cubicBezTo>
                <a:cubicBezTo>
                  <a:pt x="3990436" y="3390117"/>
                  <a:pt x="3986615" y="3379203"/>
                  <a:pt x="3983439" y="3363164"/>
                </a:cubicBezTo>
                <a:close/>
                <a:moveTo>
                  <a:pt x="4695313" y="3330566"/>
                </a:moveTo>
                <a:cubicBezTo>
                  <a:pt x="4700606" y="3329935"/>
                  <a:pt x="4705654" y="3331228"/>
                  <a:pt x="4710458" y="3334444"/>
                </a:cubicBezTo>
                <a:cubicBezTo>
                  <a:pt x="4712046" y="3342469"/>
                  <a:pt x="4710504" y="3349439"/>
                  <a:pt x="4705845" y="3355368"/>
                </a:cubicBezTo>
                <a:cubicBezTo>
                  <a:pt x="4701181" y="3361286"/>
                  <a:pt x="4693716" y="3363597"/>
                  <a:pt x="4683451" y="3362291"/>
                </a:cubicBezTo>
                <a:cubicBezTo>
                  <a:pt x="4673197" y="3360987"/>
                  <a:pt x="4671611" y="3352963"/>
                  <a:pt x="4678701" y="3338228"/>
                </a:cubicBezTo>
                <a:cubicBezTo>
                  <a:pt x="4684484" y="3333750"/>
                  <a:pt x="4690020" y="3331196"/>
                  <a:pt x="4695313" y="3330566"/>
                </a:cubicBezTo>
                <a:close/>
                <a:moveTo>
                  <a:pt x="16348922" y="3309386"/>
                </a:moveTo>
                <a:cubicBezTo>
                  <a:pt x="16326940" y="3316565"/>
                  <a:pt x="16303446" y="3331618"/>
                  <a:pt x="16278408" y="3354527"/>
                </a:cubicBezTo>
                <a:cubicBezTo>
                  <a:pt x="16316238" y="3371644"/>
                  <a:pt x="16334400" y="3384131"/>
                  <a:pt x="16332870" y="3392001"/>
                </a:cubicBezTo>
                <a:cubicBezTo>
                  <a:pt x="16331342" y="3399872"/>
                  <a:pt x="16345912" y="3404316"/>
                  <a:pt x="16376590" y="3405350"/>
                </a:cubicBezTo>
                <a:cubicBezTo>
                  <a:pt x="16407254" y="3406383"/>
                  <a:pt x="16424872" y="3395099"/>
                  <a:pt x="16429458" y="3371487"/>
                </a:cubicBezTo>
                <a:cubicBezTo>
                  <a:pt x="16437102" y="3332153"/>
                  <a:pt x="16410262" y="3311451"/>
                  <a:pt x="16348922" y="3309386"/>
                </a:cubicBezTo>
                <a:close/>
                <a:moveTo>
                  <a:pt x="4656170" y="3300170"/>
                </a:moveTo>
                <a:cubicBezTo>
                  <a:pt x="4656170" y="3300170"/>
                  <a:pt x="4656632" y="3306745"/>
                  <a:pt x="4657574" y="3319899"/>
                </a:cubicBezTo>
                <a:cubicBezTo>
                  <a:pt x="4656264" y="3330157"/>
                  <a:pt x="4652718" y="3337529"/>
                  <a:pt x="4646936" y="3342005"/>
                </a:cubicBezTo>
                <a:close/>
                <a:moveTo>
                  <a:pt x="4797626" y="3294707"/>
                </a:moveTo>
                <a:cubicBezTo>
                  <a:pt x="4800519" y="3292467"/>
                  <a:pt x="4803086" y="3292789"/>
                  <a:pt x="4805326" y="3295682"/>
                </a:cubicBezTo>
                <a:cubicBezTo>
                  <a:pt x="4807564" y="3298574"/>
                  <a:pt x="4807234" y="3301140"/>
                  <a:pt x="4804341" y="3303379"/>
                </a:cubicBezTo>
                <a:cubicBezTo>
                  <a:pt x="4801453" y="3305615"/>
                  <a:pt x="4798887" y="3305294"/>
                  <a:pt x="4796649" y="3302400"/>
                </a:cubicBezTo>
                <a:cubicBezTo>
                  <a:pt x="4794407" y="3299508"/>
                  <a:pt x="4794738" y="3296943"/>
                  <a:pt x="4797626" y="3294707"/>
                </a:cubicBezTo>
                <a:close/>
                <a:moveTo>
                  <a:pt x="4011387" y="3289491"/>
                </a:moveTo>
                <a:cubicBezTo>
                  <a:pt x="4013230" y="3290377"/>
                  <a:pt x="4014550" y="3292826"/>
                  <a:pt x="4015344" y="3296838"/>
                </a:cubicBezTo>
                <a:cubicBezTo>
                  <a:pt x="4016603" y="3307425"/>
                  <a:pt x="4016625" y="3314925"/>
                  <a:pt x="4015412" y="3319332"/>
                </a:cubicBezTo>
                <a:cubicBezTo>
                  <a:pt x="4014197" y="3323739"/>
                  <a:pt x="4011746" y="3325056"/>
                  <a:pt x="4008064" y="3323282"/>
                </a:cubicBezTo>
                <a:cubicBezTo>
                  <a:pt x="4002932" y="3322627"/>
                  <a:pt x="3999575" y="3318292"/>
                  <a:pt x="3997993" y="3310273"/>
                </a:cubicBezTo>
                <a:cubicBezTo>
                  <a:pt x="3999298" y="3300008"/>
                  <a:pt x="4001396" y="3293758"/>
                  <a:pt x="4004288" y="3291518"/>
                </a:cubicBezTo>
                <a:cubicBezTo>
                  <a:pt x="4007178" y="3289281"/>
                  <a:pt x="4009545" y="3288605"/>
                  <a:pt x="4011387" y="3289491"/>
                </a:cubicBezTo>
                <a:close/>
                <a:moveTo>
                  <a:pt x="4611951" y="3278901"/>
                </a:moveTo>
                <a:cubicBezTo>
                  <a:pt x="4614845" y="3276662"/>
                  <a:pt x="4615312" y="3283244"/>
                  <a:pt x="4613356" y="3298632"/>
                </a:cubicBezTo>
                <a:cubicBezTo>
                  <a:pt x="4611392" y="3314023"/>
                  <a:pt x="4608134" y="3339670"/>
                  <a:pt x="4603564" y="3375587"/>
                </a:cubicBezTo>
                <a:cubicBezTo>
                  <a:pt x="4592842" y="3439391"/>
                  <a:pt x="4594055" y="3470824"/>
                  <a:pt x="4607208" y="3469893"/>
                </a:cubicBezTo>
                <a:lnTo>
                  <a:pt x="4632250" y="3457438"/>
                </a:lnTo>
                <a:cubicBezTo>
                  <a:pt x="4622271" y="3474417"/>
                  <a:pt x="4610193" y="3497642"/>
                  <a:pt x="4596013" y="3527121"/>
                </a:cubicBezTo>
                <a:cubicBezTo>
                  <a:pt x="4586034" y="3544100"/>
                  <a:pt x="4578151" y="3554828"/>
                  <a:pt x="4572372" y="3559304"/>
                </a:cubicBezTo>
                <a:cubicBezTo>
                  <a:pt x="4566586" y="3563784"/>
                  <a:pt x="4561295" y="3564411"/>
                  <a:pt x="4556486" y="3561193"/>
                </a:cubicBezTo>
                <a:cubicBezTo>
                  <a:pt x="4551684" y="3557974"/>
                  <a:pt x="4544801" y="3550580"/>
                  <a:pt x="4535848" y="3539015"/>
                </a:cubicBezTo>
                <a:cubicBezTo>
                  <a:pt x="4520179" y="3518778"/>
                  <a:pt x="4519897" y="3500489"/>
                  <a:pt x="4535006" y="3484172"/>
                </a:cubicBezTo>
                <a:cubicBezTo>
                  <a:pt x="4547877" y="3464953"/>
                  <a:pt x="4553199" y="3453898"/>
                  <a:pt x="4550959" y="3451005"/>
                </a:cubicBezTo>
                <a:cubicBezTo>
                  <a:pt x="4548721" y="3448113"/>
                  <a:pt x="4554828" y="3441071"/>
                  <a:pt x="4569287" y="3429877"/>
                </a:cubicBezTo>
                <a:cubicBezTo>
                  <a:pt x="4603982" y="3403013"/>
                  <a:pt x="4611258" y="3376565"/>
                  <a:pt x="4591111" y="3350543"/>
                </a:cubicBezTo>
                <a:cubicBezTo>
                  <a:pt x="4586631" y="3344757"/>
                  <a:pt x="4587705" y="3331212"/>
                  <a:pt x="4594325" y="3309896"/>
                </a:cubicBezTo>
                <a:cubicBezTo>
                  <a:pt x="4600947" y="3288580"/>
                  <a:pt x="4606824" y="3278255"/>
                  <a:pt x="4611951" y="3278901"/>
                </a:cubicBezTo>
                <a:close/>
                <a:moveTo>
                  <a:pt x="4734417" y="3269068"/>
                </a:moveTo>
                <a:cubicBezTo>
                  <a:pt x="4735703" y="3269230"/>
                  <a:pt x="4736578" y="3272601"/>
                  <a:pt x="4737041" y="3279175"/>
                </a:cubicBezTo>
                <a:lnTo>
                  <a:pt x="4734104" y="3302265"/>
                </a:lnTo>
                <a:cubicBezTo>
                  <a:pt x="4731866" y="3299374"/>
                  <a:pt x="4730278" y="3291349"/>
                  <a:pt x="4729347" y="3278197"/>
                </a:cubicBezTo>
                <a:cubicBezTo>
                  <a:pt x="4731444" y="3271946"/>
                  <a:pt x="4733136" y="3268904"/>
                  <a:pt x="4734417" y="3269068"/>
                </a:cubicBezTo>
                <a:close/>
                <a:moveTo>
                  <a:pt x="3691703" y="3228288"/>
                </a:moveTo>
                <a:cubicBezTo>
                  <a:pt x="3694597" y="3226050"/>
                  <a:pt x="3697160" y="3226381"/>
                  <a:pt x="3699400" y="3229273"/>
                </a:cubicBezTo>
                <a:cubicBezTo>
                  <a:pt x="3701635" y="3232160"/>
                  <a:pt x="3701315" y="3234727"/>
                  <a:pt x="3698421" y="3236966"/>
                </a:cubicBezTo>
                <a:cubicBezTo>
                  <a:pt x="3695529" y="3239206"/>
                  <a:pt x="3692964" y="3238876"/>
                  <a:pt x="3690727" y="3235987"/>
                </a:cubicBezTo>
                <a:cubicBezTo>
                  <a:pt x="3688489" y="3233096"/>
                  <a:pt x="3688810" y="3230528"/>
                  <a:pt x="3691703" y="3228288"/>
                </a:cubicBezTo>
                <a:close/>
                <a:moveTo>
                  <a:pt x="4676597" y="3201106"/>
                </a:moveTo>
                <a:cubicBezTo>
                  <a:pt x="4679487" y="3198867"/>
                  <a:pt x="4682049" y="3199194"/>
                  <a:pt x="4684289" y="3202086"/>
                </a:cubicBezTo>
                <a:cubicBezTo>
                  <a:pt x="4686529" y="3204978"/>
                  <a:pt x="4686202" y="3207540"/>
                  <a:pt x="4683312" y="3209779"/>
                </a:cubicBezTo>
                <a:cubicBezTo>
                  <a:pt x="4680418" y="3212019"/>
                  <a:pt x="4677856" y="3211693"/>
                  <a:pt x="4675618" y="3208801"/>
                </a:cubicBezTo>
                <a:cubicBezTo>
                  <a:pt x="4673376" y="3205907"/>
                  <a:pt x="4673703" y="3203346"/>
                  <a:pt x="4676597" y="3201106"/>
                </a:cubicBezTo>
                <a:close/>
                <a:moveTo>
                  <a:pt x="4239765" y="3192452"/>
                </a:moveTo>
                <a:cubicBezTo>
                  <a:pt x="4242000" y="3195339"/>
                  <a:pt x="4242475" y="3201917"/>
                  <a:pt x="4241164" y="3212176"/>
                </a:cubicBezTo>
                <a:lnTo>
                  <a:pt x="4243545" y="3224211"/>
                </a:lnTo>
                <a:cubicBezTo>
                  <a:pt x="4248022" y="3229992"/>
                  <a:pt x="4250512" y="3230962"/>
                  <a:pt x="4250996" y="3227109"/>
                </a:cubicBezTo>
                <a:cubicBezTo>
                  <a:pt x="4251486" y="3223263"/>
                  <a:pt x="4249980" y="3214604"/>
                  <a:pt x="4246480" y="3201125"/>
                </a:cubicBezTo>
                <a:cubicBezTo>
                  <a:pt x="4244240" y="3198233"/>
                  <a:pt x="4242000" y="3195339"/>
                  <a:pt x="4239765" y="3192452"/>
                </a:cubicBezTo>
                <a:close/>
                <a:moveTo>
                  <a:pt x="4073819" y="3175243"/>
                </a:moveTo>
                <a:cubicBezTo>
                  <a:pt x="4072519" y="3185504"/>
                  <a:pt x="4069770" y="3196887"/>
                  <a:pt x="4065566" y="3209386"/>
                </a:cubicBezTo>
                <a:cubicBezTo>
                  <a:pt x="4053906" y="3260036"/>
                  <a:pt x="4052561" y="3291147"/>
                  <a:pt x="4061516" y="3302713"/>
                </a:cubicBezTo>
                <a:lnTo>
                  <a:pt x="4062494" y="3295019"/>
                </a:lnTo>
                <a:cubicBezTo>
                  <a:pt x="4063799" y="3284754"/>
                  <a:pt x="4064544" y="3273775"/>
                  <a:pt x="4064732" y="3262066"/>
                </a:cubicBezTo>
                <a:cubicBezTo>
                  <a:pt x="4064921" y="3250358"/>
                  <a:pt x="4065659" y="3239374"/>
                  <a:pt x="4066970" y="3229115"/>
                </a:cubicBezTo>
                <a:cubicBezTo>
                  <a:pt x="4069580" y="3208595"/>
                  <a:pt x="4071863" y="3190637"/>
                  <a:pt x="4073819" y="3175243"/>
                </a:cubicBezTo>
                <a:close/>
                <a:moveTo>
                  <a:pt x="4200904" y="3157936"/>
                </a:moveTo>
                <a:cubicBezTo>
                  <a:pt x="4198641" y="3156508"/>
                  <a:pt x="4196065" y="3156913"/>
                  <a:pt x="4193173" y="3159152"/>
                </a:cubicBezTo>
                <a:cubicBezTo>
                  <a:pt x="4187390" y="3163630"/>
                  <a:pt x="4186228" y="3183029"/>
                  <a:pt x="4189677" y="3217353"/>
                </a:cubicBezTo>
                <a:cubicBezTo>
                  <a:pt x="4193132" y="3251683"/>
                  <a:pt x="4194527" y="3271411"/>
                  <a:pt x="4193873" y="3276544"/>
                </a:cubicBezTo>
                <a:cubicBezTo>
                  <a:pt x="4186131" y="3296410"/>
                  <a:pt x="4186738" y="3312128"/>
                  <a:pt x="4195694" y="3323694"/>
                </a:cubicBezTo>
                <a:cubicBezTo>
                  <a:pt x="4197932" y="3326586"/>
                  <a:pt x="4196167" y="3330271"/>
                  <a:pt x="4190383" y="3334750"/>
                </a:cubicBezTo>
                <a:cubicBezTo>
                  <a:pt x="4182356" y="3336337"/>
                  <a:pt x="4177042" y="3347388"/>
                  <a:pt x="4174430" y="3367908"/>
                </a:cubicBezTo>
                <a:cubicBezTo>
                  <a:pt x="4171822" y="3388427"/>
                  <a:pt x="4172756" y="3401584"/>
                  <a:pt x="4177231" y="3407364"/>
                </a:cubicBezTo>
                <a:cubicBezTo>
                  <a:pt x="4182035" y="3410589"/>
                  <a:pt x="4186372" y="3407231"/>
                  <a:pt x="4190241" y="3397292"/>
                </a:cubicBezTo>
                <a:cubicBezTo>
                  <a:pt x="4194111" y="3387358"/>
                  <a:pt x="4197517" y="3370849"/>
                  <a:pt x="4200454" y="3347759"/>
                </a:cubicBezTo>
                <a:cubicBezTo>
                  <a:pt x="4217805" y="3334325"/>
                  <a:pt x="4221905" y="3291837"/>
                  <a:pt x="4212764" y="3220295"/>
                </a:cubicBezTo>
                <a:cubicBezTo>
                  <a:pt x="4211644" y="3183004"/>
                  <a:pt x="4207689" y="3162220"/>
                  <a:pt x="4200904" y="3157936"/>
                </a:cubicBezTo>
                <a:close/>
                <a:moveTo>
                  <a:pt x="4463565" y="3154448"/>
                </a:moveTo>
                <a:cubicBezTo>
                  <a:pt x="4468369" y="3157670"/>
                  <a:pt x="4468676" y="3165529"/>
                  <a:pt x="4464473" y="3178027"/>
                </a:cubicBezTo>
                <a:cubicBezTo>
                  <a:pt x="4457386" y="3192767"/>
                  <a:pt x="4453122" y="3200697"/>
                  <a:pt x="4451673" y="3201818"/>
                </a:cubicBezTo>
                <a:cubicBezTo>
                  <a:pt x="4450230" y="3202936"/>
                  <a:pt x="4450480" y="3195797"/>
                  <a:pt x="4452443" y="3180407"/>
                </a:cubicBezTo>
                <a:cubicBezTo>
                  <a:pt x="4455053" y="3159886"/>
                  <a:pt x="4458758" y="3151233"/>
                  <a:pt x="4463565" y="3154448"/>
                </a:cubicBezTo>
                <a:close/>
                <a:moveTo>
                  <a:pt x="3640489" y="3108384"/>
                </a:moveTo>
                <a:cubicBezTo>
                  <a:pt x="3640489" y="3108384"/>
                  <a:pt x="3643520" y="3115282"/>
                  <a:pt x="3649587" y="3129093"/>
                </a:cubicBezTo>
                <a:cubicBezTo>
                  <a:pt x="3655323" y="3145459"/>
                  <a:pt x="3657945" y="3155570"/>
                  <a:pt x="3657456" y="3159417"/>
                </a:cubicBezTo>
                <a:cubicBezTo>
                  <a:pt x="3656968" y="3163263"/>
                  <a:pt x="3653363" y="3160855"/>
                  <a:pt x="3646643" y="3152177"/>
                </a:cubicBezTo>
                <a:cubicBezTo>
                  <a:pt x="3644405" y="3149284"/>
                  <a:pt x="3643617" y="3145274"/>
                  <a:pt x="3644272" y="3140143"/>
                </a:cubicBezTo>
                <a:cubicBezTo>
                  <a:pt x="3645571" y="3129883"/>
                  <a:pt x="3645108" y="3123307"/>
                  <a:pt x="3642868" y="3120414"/>
                </a:cubicBezTo>
                <a:cubicBezTo>
                  <a:pt x="3641284" y="3112395"/>
                  <a:pt x="3640489" y="3108384"/>
                  <a:pt x="3640489" y="3108384"/>
                </a:cubicBezTo>
                <a:close/>
                <a:moveTo>
                  <a:pt x="4252819" y="3068741"/>
                </a:moveTo>
                <a:cubicBezTo>
                  <a:pt x="4250516" y="3067633"/>
                  <a:pt x="4249021" y="3068502"/>
                  <a:pt x="4248331" y="3071348"/>
                </a:cubicBezTo>
                <a:cubicBezTo>
                  <a:pt x="4246957" y="3077038"/>
                  <a:pt x="4248813" y="3090634"/>
                  <a:pt x="4253898" y="3112135"/>
                </a:cubicBezTo>
                <a:cubicBezTo>
                  <a:pt x="4257720" y="3123047"/>
                  <a:pt x="4259628" y="3128506"/>
                  <a:pt x="4259628" y="3128506"/>
                </a:cubicBezTo>
                <a:cubicBezTo>
                  <a:pt x="4262520" y="3126267"/>
                  <a:pt x="4264224" y="3118012"/>
                  <a:pt x="4264739" y="3103741"/>
                </a:cubicBezTo>
                <a:cubicBezTo>
                  <a:pt x="4265248" y="3089467"/>
                  <a:pt x="4264389" y="3080886"/>
                  <a:pt x="4262151" y="3077993"/>
                </a:cubicBezTo>
                <a:cubicBezTo>
                  <a:pt x="4258233" y="3072933"/>
                  <a:pt x="4255121" y="3069848"/>
                  <a:pt x="4252819" y="3068741"/>
                </a:cubicBezTo>
                <a:close/>
                <a:moveTo>
                  <a:pt x="17140004" y="3050959"/>
                </a:moveTo>
                <a:cubicBezTo>
                  <a:pt x="17158910" y="3059503"/>
                  <a:pt x="17168370" y="3063790"/>
                  <a:pt x="17168370" y="3063790"/>
                </a:cubicBezTo>
                <a:lnTo>
                  <a:pt x="17091698" y="3061207"/>
                </a:lnTo>
                <a:cubicBezTo>
                  <a:pt x="17103454" y="3053682"/>
                  <a:pt x="17119550" y="3050270"/>
                  <a:pt x="17140004" y="3050959"/>
                </a:cubicBezTo>
                <a:close/>
                <a:moveTo>
                  <a:pt x="4442645" y="3042307"/>
                </a:moveTo>
                <a:cubicBezTo>
                  <a:pt x="4423709" y="3047715"/>
                  <a:pt x="4418718" y="3056205"/>
                  <a:pt x="4427673" y="3067770"/>
                </a:cubicBezTo>
                <a:cubicBezTo>
                  <a:pt x="4431028" y="3072106"/>
                  <a:pt x="4434794" y="3073239"/>
                  <a:pt x="4438967" y="3071167"/>
                </a:cubicBezTo>
                <a:cubicBezTo>
                  <a:pt x="4443145" y="3069091"/>
                  <a:pt x="4447727" y="3063804"/>
                  <a:pt x="4452718" y="3055316"/>
                </a:cubicBezTo>
                <a:cubicBezTo>
                  <a:pt x="4456261" y="3047952"/>
                  <a:pt x="4452899" y="3043612"/>
                  <a:pt x="4442645" y="3042307"/>
                </a:cubicBezTo>
                <a:close/>
                <a:moveTo>
                  <a:pt x="4048633" y="3035187"/>
                </a:moveTo>
                <a:cubicBezTo>
                  <a:pt x="4050217" y="3043206"/>
                  <a:pt x="4049446" y="3064618"/>
                  <a:pt x="4046325" y="3099413"/>
                </a:cubicBezTo>
                <a:cubicBezTo>
                  <a:pt x="4043199" y="3134201"/>
                  <a:pt x="4043549" y="3157059"/>
                  <a:pt x="4047381" y="3167971"/>
                </a:cubicBezTo>
                <a:cubicBezTo>
                  <a:pt x="4046071" y="3178231"/>
                  <a:pt x="4046534" y="3184807"/>
                  <a:pt x="4048776" y="3187699"/>
                </a:cubicBezTo>
                <a:cubicBezTo>
                  <a:pt x="4053906" y="3188352"/>
                  <a:pt x="4057636" y="3169277"/>
                  <a:pt x="4059969" y="3130472"/>
                </a:cubicBezTo>
                <a:cubicBezTo>
                  <a:pt x="4059408" y="3093902"/>
                  <a:pt x="4055623" y="3062144"/>
                  <a:pt x="4048633" y="3035187"/>
                </a:cubicBezTo>
                <a:close/>
                <a:moveTo>
                  <a:pt x="4260327" y="3030838"/>
                </a:moveTo>
                <a:lnTo>
                  <a:pt x="4257388" y="3053928"/>
                </a:lnTo>
                <a:lnTo>
                  <a:pt x="4265082" y="3054907"/>
                </a:lnTo>
                <a:lnTo>
                  <a:pt x="4268024" y="3031821"/>
                </a:lnTo>
                <a:close/>
                <a:moveTo>
                  <a:pt x="4166579" y="2999361"/>
                </a:moveTo>
                <a:cubicBezTo>
                  <a:pt x="4155010" y="3008319"/>
                  <a:pt x="4151098" y="3039098"/>
                  <a:pt x="4154828" y="3091712"/>
                </a:cubicBezTo>
                <a:cubicBezTo>
                  <a:pt x="4157351" y="3112885"/>
                  <a:pt x="4161173" y="3123797"/>
                  <a:pt x="4166304" y="3124451"/>
                </a:cubicBezTo>
                <a:lnTo>
                  <a:pt x="4175959" y="3110043"/>
                </a:lnTo>
                <a:cubicBezTo>
                  <a:pt x="4180156" y="3097539"/>
                  <a:pt x="4182513" y="3084152"/>
                  <a:pt x="4183026" y="3069881"/>
                </a:cubicBezTo>
                <a:cubicBezTo>
                  <a:pt x="4183535" y="3055607"/>
                  <a:pt x="4182994" y="3044463"/>
                  <a:pt x="4181411" y="3036443"/>
                </a:cubicBezTo>
                <a:cubicBezTo>
                  <a:pt x="4174416" y="3009482"/>
                  <a:pt x="4169473" y="2997121"/>
                  <a:pt x="4166579" y="2999361"/>
                </a:cubicBezTo>
                <a:close/>
                <a:moveTo>
                  <a:pt x="4346514" y="2998793"/>
                </a:moveTo>
                <a:lnTo>
                  <a:pt x="4331546" y="3024263"/>
                </a:lnTo>
                <a:cubicBezTo>
                  <a:pt x="4317646" y="3072022"/>
                  <a:pt x="4317421" y="3104577"/>
                  <a:pt x="4330853" y="3121926"/>
                </a:cubicBezTo>
                <a:cubicBezTo>
                  <a:pt x="4333088" y="3124814"/>
                  <a:pt x="4335153" y="3125244"/>
                  <a:pt x="4337039" y="3123203"/>
                </a:cubicBezTo>
                <a:cubicBezTo>
                  <a:pt x="4338929" y="3121161"/>
                  <a:pt x="4340644" y="3116655"/>
                  <a:pt x="4342184" y="3109686"/>
                </a:cubicBezTo>
                <a:cubicBezTo>
                  <a:pt x="4345262" y="3095737"/>
                  <a:pt x="4346989" y="3077055"/>
                  <a:pt x="4347359" y="3053643"/>
                </a:cubicBezTo>
                <a:lnTo>
                  <a:pt x="4347913" y="3018526"/>
                </a:lnTo>
                <a:cubicBezTo>
                  <a:pt x="4349219" y="3008261"/>
                  <a:pt x="4348755" y="3001687"/>
                  <a:pt x="4346514" y="2998793"/>
                </a:cubicBezTo>
                <a:close/>
                <a:moveTo>
                  <a:pt x="3609004" y="2987075"/>
                </a:moveTo>
                <a:cubicBezTo>
                  <a:pt x="3611896" y="2984837"/>
                  <a:pt x="3614459" y="2985161"/>
                  <a:pt x="3616698" y="2988054"/>
                </a:cubicBezTo>
                <a:cubicBezTo>
                  <a:pt x="3618936" y="2990947"/>
                  <a:pt x="3618609" y="2993509"/>
                  <a:pt x="3615719" y="2995748"/>
                </a:cubicBezTo>
                <a:cubicBezTo>
                  <a:pt x="3612825" y="2997987"/>
                  <a:pt x="3610263" y="2997662"/>
                  <a:pt x="3608025" y="2994770"/>
                </a:cubicBezTo>
                <a:cubicBezTo>
                  <a:pt x="3605785" y="2991877"/>
                  <a:pt x="3606112" y="2989315"/>
                  <a:pt x="3609004" y="2987075"/>
                </a:cubicBezTo>
                <a:close/>
                <a:moveTo>
                  <a:pt x="3782219" y="2977831"/>
                </a:moveTo>
                <a:cubicBezTo>
                  <a:pt x="3786699" y="2983616"/>
                  <a:pt x="3786047" y="2988748"/>
                  <a:pt x="3780266" y="2993224"/>
                </a:cubicBezTo>
                <a:cubicBezTo>
                  <a:pt x="3771588" y="2999943"/>
                  <a:pt x="3765012" y="3000408"/>
                  <a:pt x="3760532" y="2994622"/>
                </a:cubicBezTo>
                <a:cubicBezTo>
                  <a:pt x="3758294" y="2991731"/>
                  <a:pt x="3761513" y="2986929"/>
                  <a:pt x="3770191" y="2980210"/>
                </a:cubicBezTo>
                <a:cubicBezTo>
                  <a:pt x="3775970" y="2975735"/>
                  <a:pt x="3779981" y="2974939"/>
                  <a:pt x="3782219" y="2977831"/>
                </a:cubicBezTo>
                <a:close/>
                <a:moveTo>
                  <a:pt x="4240871" y="2907151"/>
                </a:moveTo>
                <a:cubicBezTo>
                  <a:pt x="4226700" y="2936629"/>
                  <a:pt x="4226462" y="2969184"/>
                  <a:pt x="4240178" y="3004814"/>
                </a:cubicBezTo>
                <a:cubicBezTo>
                  <a:pt x="4241112" y="3017972"/>
                  <a:pt x="4245919" y="3021185"/>
                  <a:pt x="4254592" y="3014472"/>
                </a:cubicBezTo>
                <a:cubicBezTo>
                  <a:pt x="4263264" y="3007756"/>
                  <a:pt x="4259807" y="2973427"/>
                  <a:pt x="4244233" y="2911492"/>
                </a:cubicBezTo>
                <a:close/>
                <a:moveTo>
                  <a:pt x="3951695" y="2894308"/>
                </a:moveTo>
                <a:cubicBezTo>
                  <a:pt x="3950693" y="2894506"/>
                  <a:pt x="3950310" y="2896249"/>
                  <a:pt x="3950544" y="2899539"/>
                </a:cubicBezTo>
                <a:cubicBezTo>
                  <a:pt x="3951007" y="2906117"/>
                  <a:pt x="3953803" y="2909729"/>
                  <a:pt x="3958937" y="2910380"/>
                </a:cubicBezTo>
                <a:cubicBezTo>
                  <a:pt x="3964069" y="2911035"/>
                  <a:pt x="3963274" y="2907024"/>
                  <a:pt x="3956557" y="2898351"/>
                </a:cubicBezTo>
                <a:cubicBezTo>
                  <a:pt x="3954319" y="2895458"/>
                  <a:pt x="3952697" y="2894110"/>
                  <a:pt x="3951695" y="2894308"/>
                </a:cubicBezTo>
                <a:close/>
                <a:moveTo>
                  <a:pt x="4013268" y="2884794"/>
                </a:moveTo>
                <a:cubicBezTo>
                  <a:pt x="4011525" y="2884409"/>
                  <a:pt x="4010310" y="2885639"/>
                  <a:pt x="4009622" y="2888485"/>
                </a:cubicBezTo>
                <a:cubicBezTo>
                  <a:pt x="4008246" y="2894175"/>
                  <a:pt x="4008982" y="2906326"/>
                  <a:pt x="4011828" y="2924934"/>
                </a:cubicBezTo>
                <a:cubicBezTo>
                  <a:pt x="4022650" y="2962804"/>
                  <a:pt x="4028059" y="2981741"/>
                  <a:pt x="4028059" y="2981741"/>
                </a:cubicBezTo>
                <a:cubicBezTo>
                  <a:pt x="4030951" y="2979502"/>
                  <a:pt x="4031462" y="2965227"/>
                  <a:pt x="4029597" y="2938926"/>
                </a:cubicBezTo>
                <a:cubicBezTo>
                  <a:pt x="4027731" y="2912622"/>
                  <a:pt x="4024560" y="2896578"/>
                  <a:pt x="4020079" y="2890792"/>
                </a:cubicBezTo>
                <a:cubicBezTo>
                  <a:pt x="4017282" y="2887178"/>
                  <a:pt x="4015011" y="2885178"/>
                  <a:pt x="4013268" y="2884794"/>
                </a:cubicBezTo>
                <a:close/>
                <a:moveTo>
                  <a:pt x="3882449" y="2864240"/>
                </a:moveTo>
                <a:cubicBezTo>
                  <a:pt x="3878825" y="2863290"/>
                  <a:pt x="3874843" y="2864495"/>
                  <a:pt x="3870506" y="2867853"/>
                </a:cubicBezTo>
                <a:cubicBezTo>
                  <a:pt x="3864726" y="2872328"/>
                  <a:pt x="3865003" y="2890611"/>
                  <a:pt x="3871350" y="2922702"/>
                </a:cubicBezTo>
                <a:cubicBezTo>
                  <a:pt x="3877692" y="2954787"/>
                  <a:pt x="3884220" y="2975168"/>
                  <a:pt x="3890938" y="2983847"/>
                </a:cubicBezTo>
                <a:cubicBezTo>
                  <a:pt x="3895413" y="2989625"/>
                  <a:pt x="3898939" y="2992681"/>
                  <a:pt x="3901499" y="2993007"/>
                </a:cubicBezTo>
                <a:cubicBezTo>
                  <a:pt x="3904072" y="2993335"/>
                  <a:pt x="3905679" y="2990931"/>
                  <a:pt x="3906333" y="2985800"/>
                </a:cubicBezTo>
                <a:cubicBezTo>
                  <a:pt x="3906978" y="2980671"/>
                  <a:pt x="3910667" y="2982443"/>
                  <a:pt x="3917387" y="2991120"/>
                </a:cubicBezTo>
                <a:lnTo>
                  <a:pt x="3925081" y="2992098"/>
                </a:lnTo>
                <a:cubicBezTo>
                  <a:pt x="3924147" y="2978941"/>
                  <a:pt x="3921116" y="2972042"/>
                  <a:pt x="3915983" y="2971391"/>
                </a:cubicBezTo>
                <a:cubicBezTo>
                  <a:pt x="3910851" y="2970738"/>
                  <a:pt x="3907355" y="2957255"/>
                  <a:pt x="3905492" y="2930955"/>
                </a:cubicBezTo>
                <a:cubicBezTo>
                  <a:pt x="3901008" y="2889328"/>
                  <a:pt x="3893330" y="2867090"/>
                  <a:pt x="3882449" y="2864240"/>
                </a:cubicBezTo>
                <a:close/>
                <a:moveTo>
                  <a:pt x="3585404" y="2861391"/>
                </a:moveTo>
                <a:cubicBezTo>
                  <a:pt x="3595372" y="2867549"/>
                  <a:pt x="3601512" y="2892280"/>
                  <a:pt x="3603823" y="2935584"/>
                </a:cubicBezTo>
                <a:cubicBezTo>
                  <a:pt x="3598691" y="2934931"/>
                  <a:pt x="3591747" y="2922969"/>
                  <a:pt x="3582971" y="2899693"/>
                </a:cubicBezTo>
                <a:cubicBezTo>
                  <a:pt x="3574203" y="2876420"/>
                  <a:pt x="3571263" y="2863665"/>
                  <a:pt x="3574155" y="2861426"/>
                </a:cubicBezTo>
                <a:cubicBezTo>
                  <a:pt x="3578332" y="2859350"/>
                  <a:pt x="3582081" y="2859339"/>
                  <a:pt x="3585404" y="2861391"/>
                </a:cubicBezTo>
                <a:close/>
                <a:moveTo>
                  <a:pt x="4256749" y="2797735"/>
                </a:moveTo>
                <a:cubicBezTo>
                  <a:pt x="4253063" y="2795964"/>
                  <a:pt x="4249773" y="2796196"/>
                  <a:pt x="4246881" y="2798435"/>
                </a:cubicBezTo>
                <a:lnTo>
                  <a:pt x="4271376" y="2821103"/>
                </a:lnTo>
                <a:cubicBezTo>
                  <a:pt x="4271376" y="2821103"/>
                  <a:pt x="4270580" y="2817092"/>
                  <a:pt x="4268992" y="2809068"/>
                </a:cubicBezTo>
                <a:cubicBezTo>
                  <a:pt x="4264514" y="2803285"/>
                  <a:pt x="4260434" y="2799508"/>
                  <a:pt x="4256749" y="2797735"/>
                </a:cubicBezTo>
                <a:close/>
                <a:moveTo>
                  <a:pt x="4330485" y="2794410"/>
                </a:moveTo>
                <a:cubicBezTo>
                  <a:pt x="4328481" y="2794806"/>
                  <a:pt x="4326592" y="2796845"/>
                  <a:pt x="4324821" y="2800529"/>
                </a:cubicBezTo>
                <a:cubicBezTo>
                  <a:pt x="4318382" y="2810140"/>
                  <a:pt x="4315283" y="2834508"/>
                  <a:pt x="4315521" y="2873639"/>
                </a:cubicBezTo>
                <a:cubicBezTo>
                  <a:pt x="4315756" y="2912769"/>
                  <a:pt x="4319558" y="2934110"/>
                  <a:pt x="4326927" y="2937651"/>
                </a:cubicBezTo>
                <a:lnTo>
                  <a:pt x="4324965" y="2953047"/>
                </a:lnTo>
                <a:cubicBezTo>
                  <a:pt x="4326553" y="2961062"/>
                  <a:pt x="4328141" y="2969087"/>
                  <a:pt x="4329722" y="2977107"/>
                </a:cubicBezTo>
                <a:lnTo>
                  <a:pt x="4332107" y="2989142"/>
                </a:lnTo>
                <a:cubicBezTo>
                  <a:pt x="4337886" y="2984667"/>
                  <a:pt x="4343788" y="2963908"/>
                  <a:pt x="4349801" y="2926874"/>
                </a:cubicBezTo>
                <a:cubicBezTo>
                  <a:pt x="4355818" y="2889845"/>
                  <a:pt x="4358027" y="2867319"/>
                  <a:pt x="4356445" y="2859300"/>
                </a:cubicBezTo>
                <a:cubicBezTo>
                  <a:pt x="4341141" y="2815645"/>
                  <a:pt x="4334615" y="2795263"/>
                  <a:pt x="4336850" y="2798151"/>
                </a:cubicBezTo>
                <a:cubicBezTo>
                  <a:pt x="4334614" y="2795261"/>
                  <a:pt x="4332491" y="2794014"/>
                  <a:pt x="4330485" y="2794410"/>
                </a:cubicBezTo>
                <a:close/>
                <a:moveTo>
                  <a:pt x="4097864" y="2740375"/>
                </a:moveTo>
                <a:cubicBezTo>
                  <a:pt x="4092085" y="2744851"/>
                  <a:pt x="4097919" y="2791212"/>
                  <a:pt x="4115365" y="2879456"/>
                </a:cubicBezTo>
                <a:cubicBezTo>
                  <a:pt x="4117234" y="2905760"/>
                  <a:pt x="4121057" y="2916671"/>
                  <a:pt x="4126841" y="2912192"/>
                </a:cubicBezTo>
                <a:cubicBezTo>
                  <a:pt x="4129730" y="2909957"/>
                  <a:pt x="4130546" y="2903540"/>
                  <a:pt x="4129286" y="2892953"/>
                </a:cubicBezTo>
                <a:cubicBezTo>
                  <a:pt x="4128027" y="2882372"/>
                  <a:pt x="4128843" y="2875955"/>
                  <a:pt x="4131737" y="2873714"/>
                </a:cubicBezTo>
                <a:cubicBezTo>
                  <a:pt x="4140410" y="2867000"/>
                  <a:pt x="4141016" y="2846874"/>
                  <a:pt x="4133552" y="2813341"/>
                </a:cubicBezTo>
                <a:cubicBezTo>
                  <a:pt x="4126089" y="2779811"/>
                  <a:pt x="4117880" y="2757258"/>
                  <a:pt x="4108925" y="2745693"/>
                </a:cubicBezTo>
                <a:close/>
                <a:moveTo>
                  <a:pt x="4207566" y="2738691"/>
                </a:moveTo>
                <a:cubicBezTo>
                  <a:pt x="4197303" y="2737385"/>
                  <a:pt x="4194875" y="2746201"/>
                  <a:pt x="4200288" y="2765135"/>
                </a:cubicBezTo>
                <a:cubicBezTo>
                  <a:pt x="4207937" y="2786965"/>
                  <a:pt x="4215774" y="2797086"/>
                  <a:pt x="4223800" y="2795500"/>
                </a:cubicBezTo>
                <a:cubicBezTo>
                  <a:pt x="4226694" y="2793259"/>
                  <a:pt x="4226085" y="2777540"/>
                  <a:pt x="4221977" y="2748343"/>
                </a:cubicBezTo>
                <a:cubicBezTo>
                  <a:pt x="4222634" y="2743217"/>
                  <a:pt x="4217823" y="2739996"/>
                  <a:pt x="4207566" y="2738691"/>
                </a:cubicBezTo>
                <a:close/>
                <a:moveTo>
                  <a:pt x="4299575" y="2650903"/>
                </a:moveTo>
                <a:lnTo>
                  <a:pt x="4280584" y="2652676"/>
                </a:lnTo>
                <a:lnTo>
                  <a:pt x="4288016" y="2690277"/>
                </a:lnTo>
                <a:cubicBezTo>
                  <a:pt x="4295853" y="2700398"/>
                  <a:pt x="4302051" y="2705422"/>
                  <a:pt x="4306624" y="2705350"/>
                </a:cubicBezTo>
                <a:cubicBezTo>
                  <a:pt x="4311198" y="2705285"/>
                  <a:pt x="4314133" y="2700116"/>
                  <a:pt x="4315442" y="2689855"/>
                </a:cubicBezTo>
                <a:cubicBezTo>
                  <a:pt x="4316096" y="2684724"/>
                  <a:pt x="4311942" y="2676378"/>
                  <a:pt x="4302987" y="2664814"/>
                </a:cubicBezTo>
                <a:close/>
                <a:moveTo>
                  <a:pt x="4058848" y="2631835"/>
                </a:moveTo>
                <a:lnTo>
                  <a:pt x="4046872" y="2633044"/>
                </a:lnTo>
                <a:lnTo>
                  <a:pt x="4054558" y="2635157"/>
                </a:lnTo>
                <a:close/>
                <a:moveTo>
                  <a:pt x="3604557" y="2559861"/>
                </a:moveTo>
                <a:lnTo>
                  <a:pt x="3596106" y="2561331"/>
                </a:lnTo>
                <a:cubicBezTo>
                  <a:pt x="3555575" y="2566489"/>
                  <a:pt x="3524608" y="2569589"/>
                  <a:pt x="3503212" y="2570634"/>
                </a:cubicBezTo>
                <a:lnTo>
                  <a:pt x="3485120" y="2569087"/>
                </a:lnTo>
                <a:lnTo>
                  <a:pt x="3492991" y="2577393"/>
                </a:lnTo>
                <a:lnTo>
                  <a:pt x="3540948" y="2654926"/>
                </a:lnTo>
                <a:lnTo>
                  <a:pt x="3617902" y="2644217"/>
                </a:lnTo>
                <a:lnTo>
                  <a:pt x="3616037" y="2632152"/>
                </a:lnTo>
                <a:cubicBezTo>
                  <a:pt x="3610312" y="2610569"/>
                  <a:pt x="3602973" y="2593994"/>
                  <a:pt x="3594018" y="2582428"/>
                </a:cubicBezTo>
                <a:cubicBezTo>
                  <a:pt x="3591776" y="2579536"/>
                  <a:pt x="3590258" y="2576086"/>
                  <a:pt x="3589468" y="2572072"/>
                </a:cubicBezTo>
                <a:cubicBezTo>
                  <a:pt x="3588671" y="2568061"/>
                  <a:pt x="3590838" y="2566383"/>
                  <a:pt x="3595972" y="2567037"/>
                </a:cubicBezTo>
                <a:cubicBezTo>
                  <a:pt x="3601104" y="2567689"/>
                  <a:pt x="3603995" y="2565450"/>
                  <a:pt x="3604647" y="2560320"/>
                </a:cubicBezTo>
                <a:close/>
                <a:moveTo>
                  <a:pt x="3643595" y="2553062"/>
                </a:moveTo>
                <a:lnTo>
                  <a:pt x="3616634" y="2557757"/>
                </a:lnTo>
                <a:lnTo>
                  <a:pt x="3616678" y="2557938"/>
                </a:lnTo>
                <a:lnTo>
                  <a:pt x="3637425" y="2641500"/>
                </a:lnTo>
                <a:lnTo>
                  <a:pt x="3690554" y="2634108"/>
                </a:lnTo>
                <a:lnTo>
                  <a:pt x="3682444" y="2624962"/>
                </a:lnTo>
                <a:cubicBezTo>
                  <a:pt x="3671250" y="2610504"/>
                  <a:pt x="3665979" y="2600704"/>
                  <a:pt x="3666631" y="2595581"/>
                </a:cubicBezTo>
                <a:cubicBezTo>
                  <a:pt x="3669525" y="2593340"/>
                  <a:pt x="3669852" y="2590770"/>
                  <a:pt x="3667612" y="2587877"/>
                </a:cubicBezTo>
                <a:cubicBezTo>
                  <a:pt x="3665377" y="2584990"/>
                  <a:pt x="3661686" y="2583221"/>
                  <a:pt x="3656554" y="2582567"/>
                </a:cubicBezTo>
                <a:lnTo>
                  <a:pt x="3654430" y="2577725"/>
                </a:lnTo>
                <a:lnTo>
                  <a:pt x="3631737" y="2576931"/>
                </a:lnTo>
                <a:lnTo>
                  <a:pt x="3651866" y="2571890"/>
                </a:lnTo>
                <a:close/>
                <a:moveTo>
                  <a:pt x="3964017" y="2549875"/>
                </a:moveTo>
                <a:lnTo>
                  <a:pt x="3923061" y="2551817"/>
                </a:lnTo>
                <a:lnTo>
                  <a:pt x="3912366" y="2551359"/>
                </a:lnTo>
                <a:lnTo>
                  <a:pt x="3919204" y="2573459"/>
                </a:lnTo>
                <a:cubicBezTo>
                  <a:pt x="3923391" y="2584093"/>
                  <a:pt x="3927722" y="2592301"/>
                  <a:pt x="3932200" y="2598086"/>
                </a:cubicBezTo>
                <a:cubicBezTo>
                  <a:pt x="3934435" y="2600973"/>
                  <a:pt x="3939892" y="2599065"/>
                  <a:pt x="3948572" y="2592346"/>
                </a:cubicBezTo>
                <a:cubicBezTo>
                  <a:pt x="3957245" y="2585631"/>
                  <a:pt x="3964076" y="2578024"/>
                  <a:pt x="3969069" y="2569541"/>
                </a:cubicBezTo>
                <a:cubicBezTo>
                  <a:pt x="3974060" y="2561050"/>
                  <a:pt x="3972869" y="2555037"/>
                  <a:pt x="3965498" y="2551490"/>
                </a:cubicBezTo>
                <a:close/>
                <a:moveTo>
                  <a:pt x="4074173" y="2544650"/>
                </a:moveTo>
                <a:lnTo>
                  <a:pt x="4056829" y="2545473"/>
                </a:lnTo>
                <a:lnTo>
                  <a:pt x="4077710" y="2553060"/>
                </a:lnTo>
                <a:close/>
                <a:moveTo>
                  <a:pt x="4240719" y="2539587"/>
                </a:moveTo>
                <a:cubicBezTo>
                  <a:pt x="4237032" y="2537814"/>
                  <a:pt x="4235062" y="2540497"/>
                  <a:pt x="4234806" y="2547633"/>
                </a:cubicBezTo>
                <a:lnTo>
                  <a:pt x="4235785" y="2555407"/>
                </a:lnTo>
                <a:lnTo>
                  <a:pt x="4247763" y="2553753"/>
                </a:lnTo>
                <a:close/>
                <a:moveTo>
                  <a:pt x="4174564" y="2539558"/>
                </a:moveTo>
                <a:lnTo>
                  <a:pt x="4153858" y="2540666"/>
                </a:lnTo>
                <a:lnTo>
                  <a:pt x="4154110" y="2544205"/>
                </a:lnTo>
                <a:lnTo>
                  <a:pt x="4158835" y="2568107"/>
                </a:lnTo>
                <a:lnTo>
                  <a:pt x="4161043" y="2567740"/>
                </a:lnTo>
                <a:lnTo>
                  <a:pt x="4171983" y="2565056"/>
                </a:lnTo>
                <a:close/>
                <a:moveTo>
                  <a:pt x="3872529" y="2525370"/>
                </a:moveTo>
                <a:lnTo>
                  <a:pt x="3831664" y="2536392"/>
                </a:lnTo>
                <a:lnTo>
                  <a:pt x="3831128" y="2536355"/>
                </a:lnTo>
                <a:lnTo>
                  <a:pt x="3830667" y="2550953"/>
                </a:lnTo>
                <a:cubicBezTo>
                  <a:pt x="3830094" y="2555442"/>
                  <a:pt x="3829169" y="2557605"/>
                  <a:pt x="3827888" y="2557441"/>
                </a:cubicBezTo>
                <a:cubicBezTo>
                  <a:pt x="3825322" y="2557119"/>
                  <a:pt x="3821006" y="2550050"/>
                  <a:pt x="3814942" y="2536244"/>
                </a:cubicBezTo>
                <a:lnTo>
                  <a:pt x="3814429" y="2535184"/>
                </a:lnTo>
                <a:lnTo>
                  <a:pt x="3785007" y="2533119"/>
                </a:lnTo>
                <a:lnTo>
                  <a:pt x="3793466" y="2566749"/>
                </a:lnTo>
                <a:cubicBezTo>
                  <a:pt x="3798739" y="2576543"/>
                  <a:pt x="3805385" y="2580645"/>
                  <a:pt x="3813406" y="2579058"/>
                </a:cubicBezTo>
                <a:lnTo>
                  <a:pt x="3858765" y="2610700"/>
                </a:lnTo>
                <a:lnTo>
                  <a:pt x="3899884" y="2604978"/>
                </a:lnTo>
                <a:lnTo>
                  <a:pt x="3901524" y="2601026"/>
                </a:lnTo>
                <a:lnTo>
                  <a:pt x="3887808" y="2550302"/>
                </a:lnTo>
                <a:lnTo>
                  <a:pt x="3852854" y="2548798"/>
                </a:lnTo>
                <a:lnTo>
                  <a:pt x="3881244" y="2539295"/>
                </a:lnTo>
                <a:close/>
                <a:moveTo>
                  <a:pt x="2991799" y="2521445"/>
                </a:moveTo>
                <a:cubicBezTo>
                  <a:pt x="2994686" y="2519210"/>
                  <a:pt x="2997258" y="2519536"/>
                  <a:pt x="2999497" y="2522428"/>
                </a:cubicBezTo>
                <a:cubicBezTo>
                  <a:pt x="3001733" y="2525317"/>
                  <a:pt x="3001406" y="2527887"/>
                  <a:pt x="2998518" y="2530123"/>
                </a:cubicBezTo>
                <a:cubicBezTo>
                  <a:pt x="2995626" y="2532363"/>
                  <a:pt x="2993055" y="2532036"/>
                  <a:pt x="2990819" y="2529148"/>
                </a:cubicBezTo>
                <a:cubicBezTo>
                  <a:pt x="2988579" y="2526256"/>
                  <a:pt x="2988907" y="2523685"/>
                  <a:pt x="2991799" y="2521445"/>
                </a:cubicBezTo>
                <a:close/>
                <a:moveTo>
                  <a:pt x="3856892" y="2508101"/>
                </a:moveTo>
                <a:cubicBezTo>
                  <a:pt x="3854228" y="2507273"/>
                  <a:pt x="3851811" y="2507698"/>
                  <a:pt x="3849642" y="2509377"/>
                </a:cubicBezTo>
                <a:cubicBezTo>
                  <a:pt x="3840966" y="2516095"/>
                  <a:pt x="3834390" y="2516562"/>
                  <a:pt x="3829915" y="2510780"/>
                </a:cubicBezTo>
                <a:cubicBezTo>
                  <a:pt x="3828795" y="2509336"/>
                  <a:pt x="3828352" y="2510256"/>
                  <a:pt x="3828584" y="2513543"/>
                </a:cubicBezTo>
                <a:lnTo>
                  <a:pt x="3830040" y="2522590"/>
                </a:lnTo>
                <a:lnTo>
                  <a:pt x="3843637" y="2519773"/>
                </a:lnTo>
                <a:lnTo>
                  <a:pt x="3868383" y="2518747"/>
                </a:lnTo>
                <a:lnTo>
                  <a:pt x="3865627" y="2514345"/>
                </a:lnTo>
                <a:cubicBezTo>
                  <a:pt x="3862468" y="2511011"/>
                  <a:pt x="3859555" y="2508929"/>
                  <a:pt x="3856892" y="2508101"/>
                </a:cubicBezTo>
                <a:close/>
                <a:moveTo>
                  <a:pt x="4045134" y="2506219"/>
                </a:moveTo>
                <a:lnTo>
                  <a:pt x="3979312" y="2509731"/>
                </a:lnTo>
                <a:lnTo>
                  <a:pt x="3990597" y="2521642"/>
                </a:lnTo>
                <a:lnTo>
                  <a:pt x="4011928" y="2518489"/>
                </a:lnTo>
                <a:lnTo>
                  <a:pt x="4051357" y="2510791"/>
                </a:lnTo>
                <a:close/>
                <a:moveTo>
                  <a:pt x="3791438" y="2505885"/>
                </a:moveTo>
                <a:cubicBezTo>
                  <a:pt x="3783412" y="2507471"/>
                  <a:pt x="3780193" y="2512272"/>
                  <a:pt x="3781779" y="2520297"/>
                </a:cubicBezTo>
                <a:lnTo>
                  <a:pt x="3784718" y="2531980"/>
                </a:lnTo>
                <a:lnTo>
                  <a:pt x="3810304" y="2526678"/>
                </a:lnTo>
                <a:lnTo>
                  <a:pt x="3803328" y="2512287"/>
                </a:lnTo>
                <a:cubicBezTo>
                  <a:pt x="3799411" y="2507228"/>
                  <a:pt x="3795447" y="2505094"/>
                  <a:pt x="3791438" y="2505885"/>
                </a:cubicBezTo>
                <a:close/>
                <a:moveTo>
                  <a:pt x="4000322" y="2488417"/>
                </a:moveTo>
                <a:lnTo>
                  <a:pt x="3993059" y="2488527"/>
                </a:lnTo>
                <a:cubicBezTo>
                  <a:pt x="3979253" y="2494589"/>
                  <a:pt x="3972749" y="2499625"/>
                  <a:pt x="3973541" y="2503639"/>
                </a:cubicBezTo>
                <a:lnTo>
                  <a:pt x="3974314" y="2504457"/>
                </a:lnTo>
                <a:lnTo>
                  <a:pt x="3976313" y="2502892"/>
                </a:lnTo>
                <a:cubicBezTo>
                  <a:pt x="3988793" y="2497948"/>
                  <a:pt x="3997594" y="2493471"/>
                  <a:pt x="4002714" y="2489463"/>
                </a:cubicBezTo>
                <a:close/>
                <a:moveTo>
                  <a:pt x="3890572" y="2485535"/>
                </a:moveTo>
                <a:lnTo>
                  <a:pt x="3895795" y="2496191"/>
                </a:lnTo>
                <a:lnTo>
                  <a:pt x="3902067" y="2517353"/>
                </a:lnTo>
                <a:lnTo>
                  <a:pt x="3902292" y="2517343"/>
                </a:lnTo>
                <a:lnTo>
                  <a:pt x="3902078" y="2517399"/>
                </a:lnTo>
                <a:lnTo>
                  <a:pt x="3906996" y="2533994"/>
                </a:lnTo>
                <a:lnTo>
                  <a:pt x="3944392" y="2528468"/>
                </a:lnTo>
                <a:lnTo>
                  <a:pt x="3920862" y="2502802"/>
                </a:lnTo>
                <a:lnTo>
                  <a:pt x="3915610" y="2486414"/>
                </a:lnTo>
                <a:close/>
                <a:moveTo>
                  <a:pt x="3887281" y="2459429"/>
                </a:moveTo>
                <a:cubicBezTo>
                  <a:pt x="3882149" y="2458775"/>
                  <a:pt x="3879420" y="2459729"/>
                  <a:pt x="3879089" y="2462295"/>
                </a:cubicBezTo>
                <a:cubicBezTo>
                  <a:pt x="3878769" y="2464861"/>
                  <a:pt x="3880840" y="2469034"/>
                  <a:pt x="3885318" y="2474819"/>
                </a:cubicBezTo>
                <a:lnTo>
                  <a:pt x="3886756" y="2477754"/>
                </a:lnTo>
                <a:lnTo>
                  <a:pt x="3893155" y="2471949"/>
                </a:lnTo>
                <a:lnTo>
                  <a:pt x="3906072" y="2469540"/>
                </a:lnTo>
                <a:close/>
                <a:moveTo>
                  <a:pt x="4012221" y="2414718"/>
                </a:moveTo>
                <a:lnTo>
                  <a:pt x="4003846" y="2419227"/>
                </a:lnTo>
                <a:lnTo>
                  <a:pt x="4017453" y="2427194"/>
                </a:lnTo>
                <a:lnTo>
                  <a:pt x="4015656" y="2429686"/>
                </a:lnTo>
                <a:lnTo>
                  <a:pt x="4019887" y="2431335"/>
                </a:lnTo>
                <a:lnTo>
                  <a:pt x="4049033" y="2435867"/>
                </a:lnTo>
                <a:lnTo>
                  <a:pt x="4062104" y="2432433"/>
                </a:lnTo>
                <a:lnTo>
                  <a:pt x="4055252" y="2429971"/>
                </a:lnTo>
                <a:cubicBezTo>
                  <a:pt x="4037945" y="2422553"/>
                  <a:pt x="4023604" y="2417468"/>
                  <a:pt x="4012221" y="2414718"/>
                </a:cubicBezTo>
                <a:close/>
                <a:moveTo>
                  <a:pt x="3136364" y="2363139"/>
                </a:moveTo>
                <a:cubicBezTo>
                  <a:pt x="3138617" y="2366207"/>
                  <a:pt x="3136063" y="2368207"/>
                  <a:pt x="3128690" y="2369146"/>
                </a:cubicBezTo>
                <a:lnTo>
                  <a:pt x="3125315" y="2364543"/>
                </a:lnTo>
                <a:close/>
                <a:moveTo>
                  <a:pt x="3183968" y="2362113"/>
                </a:moveTo>
                <a:cubicBezTo>
                  <a:pt x="3191341" y="2361174"/>
                  <a:pt x="3196144" y="2362238"/>
                  <a:pt x="3198398" y="2365309"/>
                </a:cubicBezTo>
                <a:cubicBezTo>
                  <a:pt x="3200653" y="2368378"/>
                  <a:pt x="3198095" y="2370379"/>
                  <a:pt x="3190724" y="2371319"/>
                </a:cubicBezTo>
                <a:lnTo>
                  <a:pt x="3187344" y="2366713"/>
                </a:lnTo>
                <a:close/>
                <a:moveTo>
                  <a:pt x="3417006" y="2344853"/>
                </a:moveTo>
                <a:cubicBezTo>
                  <a:pt x="3419900" y="2342612"/>
                  <a:pt x="3422461" y="2342938"/>
                  <a:pt x="3424701" y="2345832"/>
                </a:cubicBezTo>
                <a:cubicBezTo>
                  <a:pt x="3426940" y="2348724"/>
                  <a:pt x="3426616" y="2351286"/>
                  <a:pt x="3423724" y="2353526"/>
                </a:cubicBezTo>
                <a:cubicBezTo>
                  <a:pt x="3420830" y="2355765"/>
                  <a:pt x="3418268" y="2355439"/>
                  <a:pt x="3416028" y="2352547"/>
                </a:cubicBezTo>
                <a:cubicBezTo>
                  <a:pt x="3413787" y="2349654"/>
                  <a:pt x="3414115" y="2347092"/>
                  <a:pt x="3417006" y="2344853"/>
                </a:cubicBezTo>
                <a:close/>
                <a:moveTo>
                  <a:pt x="3481510" y="2329600"/>
                </a:moveTo>
                <a:cubicBezTo>
                  <a:pt x="3486641" y="2330253"/>
                  <a:pt x="3490880" y="2332748"/>
                  <a:pt x="3494238" y="2337082"/>
                </a:cubicBezTo>
                <a:cubicBezTo>
                  <a:pt x="3497595" y="2341420"/>
                  <a:pt x="3500789" y="2347041"/>
                  <a:pt x="3503825" y="2353944"/>
                </a:cubicBezTo>
                <a:cubicBezTo>
                  <a:pt x="3506860" y="2360847"/>
                  <a:pt x="3509886" y="2367750"/>
                  <a:pt x="3512923" y="2374653"/>
                </a:cubicBezTo>
                <a:cubicBezTo>
                  <a:pt x="3515953" y="2381549"/>
                  <a:pt x="3518591" y="2386453"/>
                  <a:pt x="3520828" y="2389340"/>
                </a:cubicBezTo>
                <a:lnTo>
                  <a:pt x="3517471" y="2385004"/>
                </a:lnTo>
                <a:cubicBezTo>
                  <a:pt x="3474561" y="2353477"/>
                  <a:pt x="3458562" y="2335805"/>
                  <a:pt x="3469478" y="2331978"/>
                </a:cubicBezTo>
                <a:close/>
                <a:moveTo>
                  <a:pt x="3577673" y="2322083"/>
                </a:moveTo>
                <a:cubicBezTo>
                  <a:pt x="3592419" y="2320206"/>
                  <a:pt x="3602030" y="2322342"/>
                  <a:pt x="3606541" y="2328480"/>
                </a:cubicBezTo>
                <a:lnTo>
                  <a:pt x="3598862" y="2334491"/>
                </a:lnTo>
                <a:lnTo>
                  <a:pt x="3558946" y="2329503"/>
                </a:lnTo>
                <a:close/>
                <a:moveTo>
                  <a:pt x="3648990" y="2303990"/>
                </a:moveTo>
                <a:cubicBezTo>
                  <a:pt x="3659251" y="2305290"/>
                  <a:pt x="3662610" y="2309632"/>
                  <a:pt x="3659062" y="2316999"/>
                </a:cubicBezTo>
                <a:cubicBezTo>
                  <a:pt x="3653931" y="2316351"/>
                  <a:pt x="3648806" y="2315693"/>
                  <a:pt x="3643674" y="2315041"/>
                </a:cubicBezTo>
                <a:cubicBezTo>
                  <a:pt x="3636959" y="2306367"/>
                  <a:pt x="3638729" y="2302679"/>
                  <a:pt x="3648990" y="2303990"/>
                </a:cubicBezTo>
                <a:close/>
                <a:moveTo>
                  <a:pt x="3827666" y="2300346"/>
                </a:moveTo>
                <a:cubicBezTo>
                  <a:pt x="3835026" y="2299410"/>
                  <a:pt x="3836148" y="2300943"/>
                  <a:pt x="3831043" y="2304949"/>
                </a:cubicBezTo>
                <a:cubicBezTo>
                  <a:pt x="3815681" y="2316966"/>
                  <a:pt x="3800947" y="2318841"/>
                  <a:pt x="3786820" y="2310577"/>
                </a:cubicBezTo>
                <a:lnTo>
                  <a:pt x="3794490" y="2304567"/>
                </a:lnTo>
                <a:cubicBezTo>
                  <a:pt x="3809240" y="2302692"/>
                  <a:pt x="3820290" y="2301285"/>
                  <a:pt x="3827666" y="2300346"/>
                </a:cubicBezTo>
                <a:close/>
                <a:moveTo>
                  <a:pt x="3715467" y="2268101"/>
                </a:moveTo>
                <a:lnTo>
                  <a:pt x="3728088" y="2313183"/>
                </a:lnTo>
                <a:lnTo>
                  <a:pt x="3728161" y="2313007"/>
                </a:lnTo>
                <a:cubicBezTo>
                  <a:pt x="3750266" y="2310195"/>
                  <a:pt x="3758765" y="2310789"/>
                  <a:pt x="3753644" y="2314797"/>
                </a:cubicBezTo>
                <a:lnTo>
                  <a:pt x="3729404" y="2317881"/>
                </a:lnTo>
                <a:lnTo>
                  <a:pt x="3737422" y="2346518"/>
                </a:lnTo>
                <a:cubicBezTo>
                  <a:pt x="3756545" y="2401086"/>
                  <a:pt x="3767695" y="2436396"/>
                  <a:pt x="3770868" y="2452435"/>
                </a:cubicBezTo>
                <a:cubicBezTo>
                  <a:pt x="3771799" y="2465587"/>
                  <a:pt x="3776599" y="2468805"/>
                  <a:pt x="3785279" y="2462088"/>
                </a:cubicBezTo>
                <a:cubicBezTo>
                  <a:pt x="3793950" y="2455371"/>
                  <a:pt x="3799597" y="2441755"/>
                  <a:pt x="3802207" y="2421236"/>
                </a:cubicBezTo>
                <a:cubicBezTo>
                  <a:pt x="3807430" y="2380187"/>
                  <a:pt x="3828790" y="2365966"/>
                  <a:pt x="3866288" y="2378556"/>
                </a:cubicBezTo>
                <a:cubicBezTo>
                  <a:pt x="3878789" y="2382749"/>
                  <a:pt x="3887044" y="2384452"/>
                  <a:pt x="3891053" y="2383665"/>
                </a:cubicBezTo>
                <a:cubicBezTo>
                  <a:pt x="3895061" y="2382869"/>
                  <a:pt x="3898119" y="2379344"/>
                  <a:pt x="3900215" y="2373094"/>
                </a:cubicBezTo>
                <a:cubicBezTo>
                  <a:pt x="3902317" y="2366849"/>
                  <a:pt x="3906256" y="2361482"/>
                  <a:pt x="3912039" y="2357004"/>
                </a:cubicBezTo>
                <a:cubicBezTo>
                  <a:pt x="3918474" y="2347396"/>
                  <a:pt x="3914978" y="2333922"/>
                  <a:pt x="3901542" y="2316571"/>
                </a:cubicBezTo>
                <a:cubicBezTo>
                  <a:pt x="3892871" y="2323287"/>
                  <a:pt x="3885177" y="2322308"/>
                  <a:pt x="3878459" y="2313630"/>
                </a:cubicBezTo>
                <a:cubicBezTo>
                  <a:pt x="3876218" y="2310737"/>
                  <a:pt x="3862763" y="2303815"/>
                  <a:pt x="3838091" y="2292856"/>
                </a:cubicBezTo>
                <a:lnTo>
                  <a:pt x="3797312" y="2272271"/>
                </a:lnTo>
                <a:lnTo>
                  <a:pt x="3719858" y="2268763"/>
                </a:lnTo>
                <a:close/>
                <a:moveTo>
                  <a:pt x="3436940" y="2245622"/>
                </a:moveTo>
                <a:cubicBezTo>
                  <a:pt x="3441188" y="2245920"/>
                  <a:pt x="3442032" y="2247070"/>
                  <a:pt x="3439480" y="2249073"/>
                </a:cubicBezTo>
                <a:cubicBezTo>
                  <a:pt x="3434358" y="2253082"/>
                  <a:pt x="3425139" y="2254255"/>
                  <a:pt x="3411835" y="2252592"/>
                </a:cubicBezTo>
                <a:cubicBezTo>
                  <a:pt x="3398527" y="2250928"/>
                  <a:pt x="3399250" y="2249160"/>
                  <a:pt x="3413983" y="2247285"/>
                </a:cubicBezTo>
                <a:cubicBezTo>
                  <a:pt x="3425042" y="2245878"/>
                  <a:pt x="3432693" y="2245324"/>
                  <a:pt x="3436940" y="2245622"/>
                </a:cubicBezTo>
                <a:close/>
                <a:moveTo>
                  <a:pt x="3981822" y="2230401"/>
                </a:moveTo>
                <a:cubicBezTo>
                  <a:pt x="3937598" y="2236029"/>
                  <a:pt x="3903296" y="2238712"/>
                  <a:pt x="3878944" y="2238459"/>
                </a:cubicBezTo>
                <a:cubicBezTo>
                  <a:pt x="3856838" y="2241272"/>
                  <a:pt x="3846893" y="2244211"/>
                  <a:pt x="3849149" y="2247283"/>
                </a:cubicBezTo>
                <a:cubicBezTo>
                  <a:pt x="3870648" y="2254610"/>
                  <a:pt x="3880116" y="2259279"/>
                  <a:pt x="3877560" y="2261277"/>
                </a:cubicBezTo>
                <a:lnTo>
                  <a:pt x="3859810" y="2264174"/>
                </a:lnTo>
                <a:lnTo>
                  <a:pt x="3861241" y="2264520"/>
                </a:lnTo>
                <a:cubicBezTo>
                  <a:pt x="3875986" y="2271612"/>
                  <a:pt x="3903873" y="2277763"/>
                  <a:pt x="3944917" y="2282988"/>
                </a:cubicBezTo>
                <a:lnTo>
                  <a:pt x="3974605" y="2285189"/>
                </a:lnTo>
                <a:lnTo>
                  <a:pt x="4008155" y="2278639"/>
                </a:lnTo>
                <a:lnTo>
                  <a:pt x="4016748" y="2277462"/>
                </a:lnTo>
                <a:lnTo>
                  <a:pt x="4015788" y="2271477"/>
                </a:lnTo>
                <a:cubicBezTo>
                  <a:pt x="4011076" y="2262402"/>
                  <a:pt x="4002562" y="2249914"/>
                  <a:pt x="3990249" y="2234010"/>
                </a:cubicBezTo>
                <a:lnTo>
                  <a:pt x="3988058" y="2231180"/>
                </a:lnTo>
                <a:close/>
                <a:moveTo>
                  <a:pt x="3803389" y="2217868"/>
                </a:moveTo>
                <a:cubicBezTo>
                  <a:pt x="3796015" y="2218807"/>
                  <a:pt x="3793466" y="2220812"/>
                  <a:pt x="3795718" y="2223883"/>
                </a:cubicBezTo>
                <a:cubicBezTo>
                  <a:pt x="3800220" y="2230017"/>
                  <a:pt x="3809845" y="2232148"/>
                  <a:pt x="3824579" y="2230274"/>
                </a:cubicBezTo>
                <a:cubicBezTo>
                  <a:pt x="3829701" y="2226265"/>
                  <a:pt x="3822643" y="2222132"/>
                  <a:pt x="3803389" y="2217868"/>
                </a:cubicBezTo>
                <a:close/>
                <a:moveTo>
                  <a:pt x="3603888" y="2204659"/>
                </a:moveTo>
                <a:lnTo>
                  <a:pt x="3522080" y="2213398"/>
                </a:lnTo>
                <a:lnTo>
                  <a:pt x="3496916" y="2215422"/>
                </a:lnTo>
                <a:lnTo>
                  <a:pt x="3511056" y="2240074"/>
                </a:lnTo>
                <a:lnTo>
                  <a:pt x="3524538" y="2233221"/>
                </a:lnTo>
                <a:cubicBezTo>
                  <a:pt x="3546645" y="2230405"/>
                  <a:pt x="3567333" y="2231126"/>
                  <a:pt x="3586572" y="2235391"/>
                </a:cubicBezTo>
                <a:cubicBezTo>
                  <a:pt x="3574094" y="2240334"/>
                  <a:pt x="3565280" y="2244812"/>
                  <a:pt x="3560155" y="2248815"/>
                </a:cubicBezTo>
                <a:lnTo>
                  <a:pt x="3515167" y="2247239"/>
                </a:lnTo>
                <a:lnTo>
                  <a:pt x="3520996" y="2257397"/>
                </a:lnTo>
                <a:cubicBezTo>
                  <a:pt x="3529696" y="2276100"/>
                  <a:pt x="3538826" y="2299094"/>
                  <a:pt x="3548388" y="2326377"/>
                </a:cubicBezTo>
                <a:cubicBezTo>
                  <a:pt x="3560798" y="2372273"/>
                  <a:pt x="3572601" y="2402449"/>
                  <a:pt x="3583794" y="2416906"/>
                </a:cubicBezTo>
                <a:cubicBezTo>
                  <a:pt x="3592749" y="2428472"/>
                  <a:pt x="3595779" y="2435370"/>
                  <a:pt x="3592889" y="2437608"/>
                </a:cubicBezTo>
                <a:cubicBezTo>
                  <a:pt x="3587103" y="2442088"/>
                  <a:pt x="3587246" y="2451232"/>
                  <a:pt x="3593307" y="2465035"/>
                </a:cubicBezTo>
                <a:lnTo>
                  <a:pt x="3613616" y="2545762"/>
                </a:lnTo>
                <a:lnTo>
                  <a:pt x="3639172" y="2542991"/>
                </a:lnTo>
                <a:lnTo>
                  <a:pt x="3620174" y="2499737"/>
                </a:lnTo>
                <a:cubicBezTo>
                  <a:pt x="3622414" y="2502629"/>
                  <a:pt x="3628338" y="2507288"/>
                  <a:pt x="3637945" y="2513730"/>
                </a:cubicBezTo>
                <a:cubicBezTo>
                  <a:pt x="3666118" y="2538166"/>
                  <a:pt x="3684541" y="2547027"/>
                  <a:pt x="3693214" y="2540312"/>
                </a:cubicBezTo>
                <a:cubicBezTo>
                  <a:pt x="3696106" y="2538072"/>
                  <a:pt x="3699320" y="2533267"/>
                  <a:pt x="3702866" y="2525894"/>
                </a:cubicBezTo>
                <a:cubicBezTo>
                  <a:pt x="3707066" y="2513399"/>
                  <a:pt x="3703237" y="2502481"/>
                  <a:pt x="3691392" y="2493156"/>
                </a:cubicBezTo>
                <a:lnTo>
                  <a:pt x="3683907" y="2478107"/>
                </a:lnTo>
                <a:lnTo>
                  <a:pt x="3681485" y="2480003"/>
                </a:lnTo>
                <a:cubicBezTo>
                  <a:pt x="3674112" y="2480942"/>
                  <a:pt x="3669305" y="2479878"/>
                  <a:pt x="3667052" y="2476807"/>
                </a:cubicBezTo>
                <a:cubicBezTo>
                  <a:pt x="3664801" y="2473738"/>
                  <a:pt x="3667356" y="2471736"/>
                  <a:pt x="3674730" y="2470798"/>
                </a:cubicBezTo>
                <a:lnTo>
                  <a:pt x="3680959" y="2472178"/>
                </a:lnTo>
                <a:lnTo>
                  <a:pt x="3678937" y="2468112"/>
                </a:lnTo>
                <a:cubicBezTo>
                  <a:pt x="3688923" y="2451134"/>
                  <a:pt x="3675159" y="2436349"/>
                  <a:pt x="3637661" y="2423759"/>
                </a:cubicBezTo>
                <a:cubicBezTo>
                  <a:pt x="3630292" y="2420210"/>
                  <a:pt x="3625487" y="2416995"/>
                  <a:pt x="3623248" y="2414103"/>
                </a:cubicBezTo>
                <a:cubicBezTo>
                  <a:pt x="3618772" y="2408323"/>
                  <a:pt x="3626798" y="2406736"/>
                  <a:pt x="3647316" y="2409347"/>
                </a:cubicBezTo>
                <a:cubicBezTo>
                  <a:pt x="3657577" y="2410648"/>
                  <a:pt x="3663356" y="2406173"/>
                  <a:pt x="3664666" y="2395913"/>
                </a:cubicBezTo>
                <a:cubicBezTo>
                  <a:pt x="3665968" y="2385652"/>
                  <a:pt x="3661491" y="2379873"/>
                  <a:pt x="3651232" y="2378563"/>
                </a:cubicBezTo>
                <a:cubicBezTo>
                  <a:pt x="3643208" y="2380150"/>
                  <a:pt x="3640969" y="2377257"/>
                  <a:pt x="3644517" y="2369889"/>
                </a:cubicBezTo>
                <a:cubicBezTo>
                  <a:pt x="3648060" y="2362522"/>
                  <a:pt x="3655686" y="2358925"/>
                  <a:pt x="3667394" y="2359114"/>
                </a:cubicBezTo>
                <a:cubicBezTo>
                  <a:pt x="3679098" y="2359298"/>
                  <a:pt x="3689357" y="2360607"/>
                  <a:pt x="3698173" y="2363034"/>
                </a:cubicBezTo>
                <a:cubicBezTo>
                  <a:pt x="3706989" y="2365453"/>
                  <a:pt x="3712448" y="2363545"/>
                  <a:pt x="3714544" y="2357295"/>
                </a:cubicBezTo>
                <a:cubicBezTo>
                  <a:pt x="3716642" y="2351045"/>
                  <a:pt x="3710973" y="2339244"/>
                  <a:pt x="3697539" y="2321894"/>
                </a:cubicBezTo>
                <a:cubicBezTo>
                  <a:pt x="3690824" y="2313222"/>
                  <a:pt x="3687001" y="2302308"/>
                  <a:pt x="3686069" y="2289155"/>
                </a:cubicBezTo>
                <a:lnTo>
                  <a:pt x="3689250" y="2264155"/>
                </a:lnTo>
                <a:lnTo>
                  <a:pt x="3665500" y="2260579"/>
                </a:lnTo>
                <a:cubicBezTo>
                  <a:pt x="3591794" y="2269957"/>
                  <a:pt x="3570291" y="2262629"/>
                  <a:pt x="3601004" y="2238587"/>
                </a:cubicBezTo>
                <a:lnTo>
                  <a:pt x="3615124" y="2232423"/>
                </a:lnTo>
                <a:lnTo>
                  <a:pt x="3608057" y="2210803"/>
                </a:lnTo>
                <a:close/>
                <a:moveTo>
                  <a:pt x="3953308" y="2186299"/>
                </a:moveTo>
                <a:cubicBezTo>
                  <a:pt x="3950416" y="2188539"/>
                  <a:pt x="3944632" y="2193018"/>
                  <a:pt x="3935959" y="2199733"/>
                </a:cubicBezTo>
                <a:cubicBezTo>
                  <a:pt x="3922480" y="2203235"/>
                  <a:pt x="3910692" y="2203689"/>
                  <a:pt x="3900595" y="2201099"/>
                </a:cubicBezTo>
                <a:lnTo>
                  <a:pt x="3893864" y="2196591"/>
                </a:lnTo>
                <a:lnTo>
                  <a:pt x="3891840" y="2206615"/>
                </a:lnTo>
                <a:cubicBezTo>
                  <a:pt x="3898600" y="2215824"/>
                  <a:pt x="3913030" y="2219020"/>
                  <a:pt x="3935135" y="2216209"/>
                </a:cubicBezTo>
                <a:cubicBezTo>
                  <a:pt x="3957256" y="2213392"/>
                  <a:pt x="3967181" y="2210453"/>
                  <a:pt x="3964932" y="2207384"/>
                </a:cubicBezTo>
                <a:lnTo>
                  <a:pt x="3968194" y="2205525"/>
                </a:lnTo>
                <a:close/>
                <a:moveTo>
                  <a:pt x="3828193" y="2185774"/>
                </a:moveTo>
                <a:cubicBezTo>
                  <a:pt x="3815449" y="2184881"/>
                  <a:pt x="3795618" y="2185307"/>
                  <a:pt x="3768690" y="2187055"/>
                </a:cubicBezTo>
                <a:lnTo>
                  <a:pt x="3695134" y="2194911"/>
                </a:lnTo>
                <a:lnTo>
                  <a:pt x="3702627" y="2221923"/>
                </a:lnTo>
                <a:lnTo>
                  <a:pt x="3782351" y="2218030"/>
                </a:lnTo>
                <a:cubicBezTo>
                  <a:pt x="3808866" y="2212979"/>
                  <a:pt x="3829801" y="2204444"/>
                  <a:pt x="3845159" y="2192426"/>
                </a:cubicBezTo>
                <a:cubicBezTo>
                  <a:pt x="3846591" y="2188886"/>
                  <a:pt x="3840939" y="2186671"/>
                  <a:pt x="3828193" y="2185774"/>
                </a:cubicBezTo>
                <a:close/>
                <a:moveTo>
                  <a:pt x="3641548" y="2112631"/>
                </a:moveTo>
                <a:lnTo>
                  <a:pt x="3592755" y="2117688"/>
                </a:lnTo>
                <a:lnTo>
                  <a:pt x="3593646" y="2120444"/>
                </a:lnTo>
                <a:close/>
                <a:moveTo>
                  <a:pt x="3482882" y="2096155"/>
                </a:moveTo>
                <a:lnTo>
                  <a:pt x="3422729" y="2102727"/>
                </a:lnTo>
                <a:lnTo>
                  <a:pt x="3368321" y="2112056"/>
                </a:lnTo>
                <a:lnTo>
                  <a:pt x="3371803" y="2116225"/>
                </a:lnTo>
                <a:lnTo>
                  <a:pt x="3415458" y="2149508"/>
                </a:lnTo>
                <a:lnTo>
                  <a:pt x="3507357" y="2134520"/>
                </a:lnTo>
                <a:lnTo>
                  <a:pt x="3492718" y="2128059"/>
                </a:lnTo>
                <a:lnTo>
                  <a:pt x="3481464" y="2129225"/>
                </a:lnTo>
                <a:cubicBezTo>
                  <a:pt x="3444766" y="2131379"/>
                  <a:pt x="3424730" y="2130154"/>
                  <a:pt x="3421353" y="2125552"/>
                </a:cubicBezTo>
                <a:cubicBezTo>
                  <a:pt x="3419097" y="2122482"/>
                  <a:pt x="3436402" y="2118604"/>
                  <a:pt x="3473253" y="2113916"/>
                </a:cubicBezTo>
                <a:lnTo>
                  <a:pt x="3498615" y="2108229"/>
                </a:lnTo>
                <a:lnTo>
                  <a:pt x="3502209" y="2105447"/>
                </a:lnTo>
                <a:cubicBezTo>
                  <a:pt x="3502209" y="2105447"/>
                  <a:pt x="3497601" y="2103233"/>
                  <a:pt x="3488389" y="2098804"/>
                </a:cubicBezTo>
                <a:close/>
                <a:moveTo>
                  <a:pt x="2316179" y="2015044"/>
                </a:moveTo>
                <a:cubicBezTo>
                  <a:pt x="2346843" y="2016076"/>
                  <a:pt x="2361068" y="2022371"/>
                  <a:pt x="2358826" y="2033910"/>
                </a:cubicBezTo>
                <a:cubicBezTo>
                  <a:pt x="2357704" y="2039689"/>
                  <a:pt x="2341791" y="2042064"/>
                  <a:pt x="2311130" y="2041030"/>
                </a:cubicBezTo>
                <a:cubicBezTo>
                  <a:pt x="2280470" y="2039998"/>
                  <a:pt x="2265702" y="2036588"/>
                  <a:pt x="2266822" y="2030812"/>
                </a:cubicBezTo>
                <a:cubicBezTo>
                  <a:pt x="2269063" y="2019270"/>
                  <a:pt x="2285517" y="2014010"/>
                  <a:pt x="2316179" y="2015044"/>
                </a:cubicBezTo>
                <a:close/>
                <a:moveTo>
                  <a:pt x="2193516" y="2010911"/>
                </a:moveTo>
                <a:cubicBezTo>
                  <a:pt x="2224178" y="2011944"/>
                  <a:pt x="2233844" y="2015173"/>
                  <a:pt x="2222497" y="2020603"/>
                </a:cubicBezTo>
                <a:cubicBezTo>
                  <a:pt x="2211146" y="2026035"/>
                  <a:pt x="2198357" y="2025604"/>
                  <a:pt x="2184149" y="2019311"/>
                </a:cubicBezTo>
                <a:cubicBezTo>
                  <a:pt x="2169942" y="2013019"/>
                  <a:pt x="2173066" y="2010223"/>
                  <a:pt x="2193516" y="2010911"/>
                </a:cubicBezTo>
                <a:close/>
                <a:moveTo>
                  <a:pt x="13433238" y="1991834"/>
                </a:moveTo>
                <a:cubicBezTo>
                  <a:pt x="13428107" y="1991182"/>
                  <a:pt x="13426009" y="1997431"/>
                  <a:pt x="13426945" y="2010588"/>
                </a:cubicBezTo>
                <a:lnTo>
                  <a:pt x="13423159" y="2034797"/>
                </a:lnTo>
                <a:lnTo>
                  <a:pt x="13430495" y="2036003"/>
                </a:lnTo>
                <a:lnTo>
                  <a:pt x="13436804" y="2009889"/>
                </a:lnTo>
                <a:cubicBezTo>
                  <a:pt x="13439560" y="1998502"/>
                  <a:pt x="13438372" y="1992487"/>
                  <a:pt x="13433238" y="1991834"/>
                </a:cubicBezTo>
                <a:close/>
                <a:moveTo>
                  <a:pt x="1782842" y="1979646"/>
                </a:moveTo>
                <a:lnTo>
                  <a:pt x="1842503" y="1990372"/>
                </a:lnTo>
                <a:lnTo>
                  <a:pt x="1733467" y="1995416"/>
                </a:lnTo>
                <a:cubicBezTo>
                  <a:pt x="1744817" y="1989983"/>
                  <a:pt x="1761272" y="1984726"/>
                  <a:pt x="1782842" y="1979646"/>
                </a:cubicBezTo>
                <a:close/>
                <a:moveTo>
                  <a:pt x="13074853" y="1919844"/>
                </a:moveTo>
                <a:cubicBezTo>
                  <a:pt x="13070761" y="1921279"/>
                  <a:pt x="13066464" y="1924316"/>
                  <a:pt x="13061963" y="1928956"/>
                </a:cubicBezTo>
                <a:cubicBezTo>
                  <a:pt x="13052964" y="1938241"/>
                  <a:pt x="13040740" y="1952323"/>
                  <a:pt x="13025306" y="1971216"/>
                </a:cubicBezTo>
                <a:lnTo>
                  <a:pt x="13000235" y="1998825"/>
                </a:lnTo>
                <a:lnTo>
                  <a:pt x="13025224" y="1985839"/>
                </a:lnTo>
                <a:cubicBezTo>
                  <a:pt x="13026753" y="1977969"/>
                  <a:pt x="13039016" y="1974422"/>
                  <a:pt x="13062014" y="1975197"/>
                </a:cubicBezTo>
                <a:lnTo>
                  <a:pt x="13151625" y="1988737"/>
                </a:lnTo>
                <a:lnTo>
                  <a:pt x="13152282" y="1987371"/>
                </a:lnTo>
                <a:cubicBezTo>
                  <a:pt x="13171586" y="1958544"/>
                  <a:pt x="13171775" y="1946836"/>
                  <a:pt x="13152842" y="1952250"/>
                </a:cubicBezTo>
                <a:cubicBezTo>
                  <a:pt x="13147708" y="1951596"/>
                  <a:pt x="13143699" y="1952394"/>
                  <a:pt x="13140807" y="1954633"/>
                </a:cubicBezTo>
                <a:cubicBezTo>
                  <a:pt x="13127001" y="1960695"/>
                  <a:pt x="13108905" y="1949263"/>
                  <a:pt x="13086516" y="1920347"/>
                </a:cubicBezTo>
                <a:cubicBezTo>
                  <a:pt x="13082832" y="1918577"/>
                  <a:pt x="13078944" y="1918409"/>
                  <a:pt x="13074853" y="1919844"/>
                </a:cubicBezTo>
                <a:close/>
                <a:moveTo>
                  <a:pt x="13560421" y="1914177"/>
                </a:moveTo>
                <a:cubicBezTo>
                  <a:pt x="13563313" y="1911938"/>
                  <a:pt x="13565875" y="1912264"/>
                  <a:pt x="13568116" y="1915156"/>
                </a:cubicBezTo>
                <a:cubicBezTo>
                  <a:pt x="13570355" y="1918048"/>
                  <a:pt x="13570028" y="1920610"/>
                  <a:pt x="13567136" y="1922850"/>
                </a:cubicBezTo>
                <a:cubicBezTo>
                  <a:pt x="13564250" y="1925086"/>
                  <a:pt x="13561682" y="1924764"/>
                  <a:pt x="13559444" y="1921871"/>
                </a:cubicBezTo>
                <a:cubicBezTo>
                  <a:pt x="13557202" y="1918978"/>
                  <a:pt x="13557534" y="1916412"/>
                  <a:pt x="13560421" y="1914177"/>
                </a:cubicBezTo>
                <a:close/>
                <a:moveTo>
                  <a:pt x="13196348" y="1856124"/>
                </a:moveTo>
                <a:cubicBezTo>
                  <a:pt x="13190148" y="1904862"/>
                  <a:pt x="13183329" y="1943096"/>
                  <a:pt x="13175891" y="1970823"/>
                </a:cubicBezTo>
                <a:lnTo>
                  <a:pt x="13168782" y="1991449"/>
                </a:lnTo>
                <a:lnTo>
                  <a:pt x="13228394" y="2001754"/>
                </a:lnTo>
                <a:lnTo>
                  <a:pt x="13230287" y="1958193"/>
                </a:lnTo>
                <a:cubicBezTo>
                  <a:pt x="13230333" y="1937344"/>
                  <a:pt x="13231892" y="1919946"/>
                  <a:pt x="13234968" y="1906003"/>
                </a:cubicBezTo>
                <a:cubicBezTo>
                  <a:pt x="13238049" y="1892054"/>
                  <a:pt x="13244578" y="1876597"/>
                  <a:pt x="13254557" y="1859616"/>
                </a:cubicBezTo>
                <a:cubicBezTo>
                  <a:pt x="13242056" y="1855424"/>
                  <a:pt x="13222654" y="1854256"/>
                  <a:pt x="13196348" y="1856124"/>
                </a:cubicBezTo>
                <a:close/>
                <a:moveTo>
                  <a:pt x="1869468" y="1826737"/>
                </a:moveTo>
                <a:cubicBezTo>
                  <a:pt x="1832908" y="1826232"/>
                  <a:pt x="1802347" y="1826292"/>
                  <a:pt x="1777786" y="1826916"/>
                </a:cubicBezTo>
                <a:cubicBezTo>
                  <a:pt x="1728669" y="1828168"/>
                  <a:pt x="1703552" y="1831680"/>
                  <a:pt x="1702432" y="1837451"/>
                </a:cubicBezTo>
                <a:cubicBezTo>
                  <a:pt x="1701312" y="1843228"/>
                  <a:pt x="1787629" y="1849047"/>
                  <a:pt x="1961426" y="1854901"/>
                </a:cubicBezTo>
                <a:lnTo>
                  <a:pt x="2210137" y="1845836"/>
                </a:lnTo>
                <a:cubicBezTo>
                  <a:pt x="2170372" y="1838681"/>
                  <a:pt x="2099383" y="1833390"/>
                  <a:pt x="1997152" y="1829947"/>
                </a:cubicBezTo>
                <a:cubicBezTo>
                  <a:pt x="1948590" y="1828312"/>
                  <a:pt x="1906028" y="1827242"/>
                  <a:pt x="1869468" y="1826737"/>
                </a:cubicBezTo>
                <a:close/>
                <a:moveTo>
                  <a:pt x="2535330" y="1760898"/>
                </a:moveTo>
                <a:cubicBezTo>
                  <a:pt x="2524004" y="1766332"/>
                  <a:pt x="2512372" y="1773197"/>
                  <a:pt x="2500462" y="1781524"/>
                </a:cubicBezTo>
                <a:cubicBezTo>
                  <a:pt x="2488554" y="1789837"/>
                  <a:pt x="2492276" y="1797222"/>
                  <a:pt x="2511591" y="1803686"/>
                </a:cubicBezTo>
                <a:cubicBezTo>
                  <a:pt x="2532039" y="1804375"/>
                  <a:pt x="2543937" y="1796060"/>
                  <a:pt x="2547300" y="1778732"/>
                </a:cubicBezTo>
                <a:close/>
                <a:moveTo>
                  <a:pt x="1661003" y="1613758"/>
                </a:moveTo>
                <a:cubicBezTo>
                  <a:pt x="1594543" y="1611519"/>
                  <a:pt x="1555373" y="1614557"/>
                  <a:pt x="1543462" y="1622883"/>
                </a:cubicBezTo>
                <a:lnTo>
                  <a:pt x="1817804" y="1640838"/>
                </a:lnTo>
                <a:lnTo>
                  <a:pt x="2017140" y="1647553"/>
                </a:lnTo>
                <a:cubicBezTo>
                  <a:pt x="2008057" y="1641432"/>
                  <a:pt x="1983059" y="1637690"/>
                  <a:pt x="1942153" y="1636313"/>
                </a:cubicBezTo>
                <a:cubicBezTo>
                  <a:pt x="1821171" y="1623510"/>
                  <a:pt x="1727450" y="1615995"/>
                  <a:pt x="1661003" y="1613758"/>
                </a:cubicBezTo>
                <a:close/>
                <a:moveTo>
                  <a:pt x="746080" y="1596024"/>
                </a:moveTo>
                <a:cubicBezTo>
                  <a:pt x="797196" y="1597746"/>
                  <a:pt x="822194" y="1601490"/>
                  <a:pt x="821072" y="1607266"/>
                </a:cubicBezTo>
                <a:cubicBezTo>
                  <a:pt x="818828" y="1618807"/>
                  <a:pt x="797254" y="1623895"/>
                  <a:pt x="756368" y="1622518"/>
                </a:cubicBezTo>
                <a:cubicBezTo>
                  <a:pt x="725687" y="1621485"/>
                  <a:pt x="701252" y="1614848"/>
                  <a:pt x="683059" y="1602618"/>
                </a:cubicBezTo>
                <a:close/>
                <a:moveTo>
                  <a:pt x="1015174" y="1561501"/>
                </a:moveTo>
                <a:cubicBezTo>
                  <a:pt x="1056060" y="1562879"/>
                  <a:pt x="1081062" y="1566621"/>
                  <a:pt x="1090165" y="1572741"/>
                </a:cubicBezTo>
                <a:lnTo>
                  <a:pt x="979465" y="1586445"/>
                </a:lnTo>
                <a:cubicBezTo>
                  <a:pt x="949909" y="1579634"/>
                  <a:pt x="930590" y="1573180"/>
                  <a:pt x="921490" y="1567062"/>
                </a:cubicBezTo>
                <a:cubicBezTo>
                  <a:pt x="932838" y="1561629"/>
                  <a:pt x="964056" y="1559780"/>
                  <a:pt x="1015174" y="1561501"/>
                </a:cubicBezTo>
                <a:close/>
                <a:moveTo>
                  <a:pt x="572154" y="1537855"/>
                </a:moveTo>
                <a:cubicBezTo>
                  <a:pt x="735726" y="1543363"/>
                  <a:pt x="816381" y="1551891"/>
                  <a:pt x="814134" y="1563445"/>
                </a:cubicBezTo>
                <a:lnTo>
                  <a:pt x="659111" y="1566939"/>
                </a:lnTo>
                <a:cubicBezTo>
                  <a:pt x="546673" y="1563152"/>
                  <a:pt x="491556" y="1555481"/>
                  <a:pt x="493796" y="1543940"/>
                </a:cubicBezTo>
                <a:cubicBezTo>
                  <a:pt x="494921" y="1538163"/>
                  <a:pt x="521045" y="1536130"/>
                  <a:pt x="572154" y="1537855"/>
                </a:cubicBezTo>
                <a:close/>
                <a:moveTo>
                  <a:pt x="1406945" y="1531109"/>
                </a:moveTo>
                <a:cubicBezTo>
                  <a:pt x="1386511" y="1530421"/>
                  <a:pt x="1370042" y="1535669"/>
                  <a:pt x="1357567" y="1546877"/>
                </a:cubicBezTo>
                <a:cubicBezTo>
                  <a:pt x="1323543" y="1563162"/>
                  <a:pt x="1326985" y="1572005"/>
                  <a:pt x="1367868" y="1573380"/>
                </a:cubicBezTo>
                <a:cubicBezTo>
                  <a:pt x="1408759" y="1574758"/>
                  <a:pt x="1430316" y="1569670"/>
                  <a:pt x="1432558" y="1558117"/>
                </a:cubicBezTo>
                <a:cubicBezTo>
                  <a:pt x="1446150" y="1541144"/>
                  <a:pt x="1437606" y="1532142"/>
                  <a:pt x="1406945" y="1531109"/>
                </a:cubicBezTo>
                <a:close/>
                <a:moveTo>
                  <a:pt x="870243" y="1513031"/>
                </a:moveTo>
                <a:lnTo>
                  <a:pt x="885576" y="1513547"/>
                </a:lnTo>
                <a:lnTo>
                  <a:pt x="900904" y="1514065"/>
                </a:lnTo>
                <a:cubicBezTo>
                  <a:pt x="899783" y="1519830"/>
                  <a:pt x="894114" y="1522550"/>
                  <a:pt x="883891" y="1522204"/>
                </a:cubicBezTo>
                <a:cubicBezTo>
                  <a:pt x="873665" y="1521861"/>
                  <a:pt x="869122" y="1518797"/>
                  <a:pt x="870243" y="1513031"/>
                </a:cubicBezTo>
                <a:close/>
                <a:moveTo>
                  <a:pt x="1045646" y="1484065"/>
                </a:moveTo>
                <a:cubicBezTo>
                  <a:pt x="1075205" y="1490876"/>
                  <a:pt x="1067839" y="1502244"/>
                  <a:pt x="1023584" y="1518195"/>
                </a:cubicBezTo>
                <a:cubicBezTo>
                  <a:pt x="1013357" y="1517852"/>
                  <a:pt x="1009376" y="1511905"/>
                  <a:pt x="1011622" y="1500352"/>
                </a:cubicBezTo>
                <a:cubicBezTo>
                  <a:pt x="1013863" y="1488809"/>
                  <a:pt x="1025212" y="1483378"/>
                  <a:pt x="1045646" y="1484065"/>
                </a:cubicBezTo>
                <a:close/>
                <a:moveTo>
                  <a:pt x="870054" y="1434564"/>
                </a:moveTo>
                <a:cubicBezTo>
                  <a:pt x="880280" y="1434909"/>
                  <a:pt x="884826" y="1437964"/>
                  <a:pt x="883705" y="1443740"/>
                </a:cubicBezTo>
                <a:cubicBezTo>
                  <a:pt x="882582" y="1449517"/>
                  <a:pt x="876916" y="1452225"/>
                  <a:pt x="866692" y="1451881"/>
                </a:cubicBezTo>
                <a:cubicBezTo>
                  <a:pt x="856466" y="1451536"/>
                  <a:pt x="851921" y="1448483"/>
                  <a:pt x="853042" y="1442706"/>
                </a:cubicBezTo>
                <a:cubicBezTo>
                  <a:pt x="854165" y="1436931"/>
                  <a:pt x="859829" y="1434220"/>
                  <a:pt x="870054" y="1434564"/>
                </a:cubicBezTo>
                <a:close/>
                <a:moveTo>
                  <a:pt x="1316750" y="1399481"/>
                </a:moveTo>
                <a:cubicBezTo>
                  <a:pt x="1321590" y="1401099"/>
                  <a:pt x="1327714" y="1409292"/>
                  <a:pt x="1335135" y="1424074"/>
                </a:cubicBezTo>
                <a:cubicBezTo>
                  <a:pt x="1343119" y="1435969"/>
                  <a:pt x="1346541" y="1444800"/>
                  <a:pt x="1345417" y="1450575"/>
                </a:cubicBezTo>
                <a:cubicBezTo>
                  <a:pt x="1342053" y="1467893"/>
                  <a:pt x="1330142" y="1476209"/>
                  <a:pt x="1309708" y="1475520"/>
                </a:cubicBezTo>
                <a:cubicBezTo>
                  <a:pt x="1299484" y="1475174"/>
                  <a:pt x="1298285" y="1454801"/>
                  <a:pt x="1306139" y="1414381"/>
                </a:cubicBezTo>
                <a:cubicBezTo>
                  <a:pt x="1308380" y="1402827"/>
                  <a:pt x="1311925" y="1397862"/>
                  <a:pt x="1316750" y="1399481"/>
                </a:cubicBezTo>
                <a:close/>
                <a:moveTo>
                  <a:pt x="13608281" y="1261416"/>
                </a:moveTo>
                <a:cubicBezTo>
                  <a:pt x="13609564" y="1261578"/>
                  <a:pt x="13610438" y="1264947"/>
                  <a:pt x="13610904" y="1271522"/>
                </a:cubicBezTo>
                <a:cubicBezTo>
                  <a:pt x="13611844" y="1284676"/>
                  <a:pt x="13608298" y="1292047"/>
                  <a:pt x="13600271" y="1293634"/>
                </a:cubicBezTo>
                <a:cubicBezTo>
                  <a:pt x="13598685" y="1285608"/>
                  <a:pt x="13599664" y="1277916"/>
                  <a:pt x="13603209" y="1270544"/>
                </a:cubicBezTo>
                <a:cubicBezTo>
                  <a:pt x="13605309" y="1264296"/>
                  <a:pt x="13606999" y="1261253"/>
                  <a:pt x="13608281" y="1261416"/>
                </a:cubicBezTo>
                <a:close/>
                <a:moveTo>
                  <a:pt x="2066312" y="1195889"/>
                </a:moveTo>
                <a:cubicBezTo>
                  <a:pt x="2030530" y="1194683"/>
                  <a:pt x="2012078" y="1196973"/>
                  <a:pt x="2010955" y="1202750"/>
                </a:cubicBezTo>
                <a:cubicBezTo>
                  <a:pt x="2009833" y="1208517"/>
                  <a:pt x="2018937" y="1214637"/>
                  <a:pt x="2038251" y="1221102"/>
                </a:cubicBezTo>
                <a:cubicBezTo>
                  <a:pt x="2084897" y="1245917"/>
                  <a:pt x="2072426" y="1257124"/>
                  <a:pt x="2000860" y="1254713"/>
                </a:cubicBezTo>
                <a:cubicBezTo>
                  <a:pt x="1949744" y="1252991"/>
                  <a:pt x="1917961" y="1257734"/>
                  <a:pt x="1905492" y="1268931"/>
                </a:cubicBezTo>
                <a:cubicBezTo>
                  <a:pt x="1893021" y="1280140"/>
                  <a:pt x="1917455" y="1286776"/>
                  <a:pt x="1978798" y="1288843"/>
                </a:cubicBezTo>
                <a:cubicBezTo>
                  <a:pt x="1989024" y="1289188"/>
                  <a:pt x="2009740" y="1288429"/>
                  <a:pt x="2040979" y="1286579"/>
                </a:cubicBezTo>
                <a:cubicBezTo>
                  <a:pt x="2072200" y="1284718"/>
                  <a:pt x="2092938" y="1283961"/>
                  <a:pt x="2103163" y="1284306"/>
                </a:cubicBezTo>
                <a:cubicBezTo>
                  <a:pt x="2144053" y="1285685"/>
                  <a:pt x="2165326" y="1282042"/>
                  <a:pt x="2167010" y="1273383"/>
                </a:cubicBezTo>
                <a:cubicBezTo>
                  <a:pt x="2168691" y="1264726"/>
                  <a:pt x="2154763" y="1256984"/>
                  <a:pt x="2125223" y="1250185"/>
                </a:cubicBezTo>
                <a:lnTo>
                  <a:pt x="2142236" y="1242034"/>
                </a:lnTo>
                <a:lnTo>
                  <a:pt x="2341595" y="1248748"/>
                </a:lnTo>
                <a:lnTo>
                  <a:pt x="2285299" y="1220705"/>
                </a:lnTo>
                <a:cubicBezTo>
                  <a:pt x="2265968" y="1214243"/>
                  <a:pt x="2233585" y="1208792"/>
                  <a:pt x="2188136" y="1204349"/>
                </a:cubicBezTo>
                <a:cubicBezTo>
                  <a:pt x="2142703" y="1199919"/>
                  <a:pt x="2102098" y="1197094"/>
                  <a:pt x="2066312" y="1195889"/>
                </a:cubicBezTo>
                <a:close/>
                <a:moveTo>
                  <a:pt x="1227222" y="1185067"/>
                </a:moveTo>
                <a:cubicBezTo>
                  <a:pt x="1247676" y="1185758"/>
                  <a:pt x="1263007" y="1186273"/>
                  <a:pt x="1273234" y="1186616"/>
                </a:cubicBezTo>
                <a:cubicBezTo>
                  <a:pt x="1283440" y="1186960"/>
                  <a:pt x="1282881" y="1189844"/>
                  <a:pt x="1271550" y="1195276"/>
                </a:cubicBezTo>
                <a:cubicBezTo>
                  <a:pt x="1237508" y="1211560"/>
                  <a:pt x="1217070" y="1210873"/>
                  <a:pt x="1210211" y="1193210"/>
                </a:cubicBezTo>
                <a:close/>
                <a:moveTo>
                  <a:pt x="1135221" y="1181968"/>
                </a:moveTo>
                <a:cubicBezTo>
                  <a:pt x="1165885" y="1183000"/>
                  <a:pt x="1175550" y="1186228"/>
                  <a:pt x="1164201" y="1191661"/>
                </a:cubicBezTo>
                <a:cubicBezTo>
                  <a:pt x="1152853" y="1197091"/>
                  <a:pt x="1140082" y="1196662"/>
                  <a:pt x="1125854" y="1190368"/>
                </a:cubicBezTo>
                <a:cubicBezTo>
                  <a:pt x="1111644" y="1184076"/>
                  <a:pt x="1114768" y="1181280"/>
                  <a:pt x="1135221" y="1181968"/>
                </a:cubicBezTo>
                <a:close/>
                <a:moveTo>
                  <a:pt x="13522018" y="1163441"/>
                </a:moveTo>
                <a:cubicBezTo>
                  <a:pt x="13524186" y="1161762"/>
                  <a:pt x="13526949" y="1163091"/>
                  <a:pt x="13530309" y="1167430"/>
                </a:cubicBezTo>
                <a:lnTo>
                  <a:pt x="13533107" y="1206888"/>
                </a:lnTo>
                <a:lnTo>
                  <a:pt x="13525413" y="1205908"/>
                </a:lnTo>
                <a:cubicBezTo>
                  <a:pt x="13518695" y="1197231"/>
                  <a:pt x="13515991" y="1187761"/>
                  <a:pt x="13517300" y="1177503"/>
                </a:cubicBezTo>
                <a:cubicBezTo>
                  <a:pt x="13518276" y="1169805"/>
                  <a:pt x="13519851" y="1165119"/>
                  <a:pt x="13522018" y="1163441"/>
                </a:cubicBezTo>
                <a:close/>
                <a:moveTo>
                  <a:pt x="939234" y="1157926"/>
                </a:moveTo>
                <a:cubicBezTo>
                  <a:pt x="959689" y="1158614"/>
                  <a:pt x="968774" y="1164736"/>
                  <a:pt x="966527" y="1176287"/>
                </a:cubicBezTo>
                <a:lnTo>
                  <a:pt x="949515" y="1184427"/>
                </a:lnTo>
                <a:lnTo>
                  <a:pt x="906888" y="1165561"/>
                </a:lnTo>
                <a:close/>
                <a:moveTo>
                  <a:pt x="862561" y="1155344"/>
                </a:moveTo>
                <a:cubicBezTo>
                  <a:pt x="883015" y="1156032"/>
                  <a:pt x="892100" y="1162152"/>
                  <a:pt x="889855" y="1173704"/>
                </a:cubicBezTo>
                <a:cubicBezTo>
                  <a:pt x="888736" y="1179480"/>
                  <a:pt x="877966" y="1182019"/>
                  <a:pt x="857511" y="1181330"/>
                </a:cubicBezTo>
                <a:cubicBezTo>
                  <a:pt x="837060" y="1180641"/>
                  <a:pt x="827413" y="1177415"/>
                  <a:pt x="828531" y="1171638"/>
                </a:cubicBezTo>
                <a:cubicBezTo>
                  <a:pt x="830777" y="1160086"/>
                  <a:pt x="842110" y="1154654"/>
                  <a:pt x="862561" y="1155344"/>
                </a:cubicBezTo>
                <a:close/>
                <a:moveTo>
                  <a:pt x="405897" y="1122531"/>
                </a:moveTo>
                <a:cubicBezTo>
                  <a:pt x="416123" y="1122875"/>
                  <a:pt x="420666" y="1125930"/>
                  <a:pt x="419546" y="1131706"/>
                </a:cubicBezTo>
                <a:cubicBezTo>
                  <a:pt x="418422" y="1137481"/>
                  <a:pt x="412759" y="1140192"/>
                  <a:pt x="402531" y="1139849"/>
                </a:cubicBezTo>
                <a:lnTo>
                  <a:pt x="404214" y="1131191"/>
                </a:lnTo>
                <a:close/>
                <a:moveTo>
                  <a:pt x="330905" y="1111290"/>
                </a:moveTo>
                <a:lnTo>
                  <a:pt x="346236" y="1111806"/>
                </a:lnTo>
                <a:cubicBezTo>
                  <a:pt x="345116" y="1117580"/>
                  <a:pt x="339448" y="1120293"/>
                  <a:pt x="329222" y="1119948"/>
                </a:cubicBezTo>
                <a:close/>
                <a:moveTo>
                  <a:pt x="13563187" y="1093407"/>
                </a:moveTo>
                <a:lnTo>
                  <a:pt x="13566544" y="1097743"/>
                </a:lnTo>
                <a:lnTo>
                  <a:pt x="13569905" y="1102085"/>
                </a:lnTo>
                <a:cubicBezTo>
                  <a:pt x="13567013" y="1104324"/>
                  <a:pt x="13564446" y="1103993"/>
                  <a:pt x="13562208" y="1101100"/>
                </a:cubicBezTo>
                <a:cubicBezTo>
                  <a:pt x="13559971" y="1098214"/>
                  <a:pt x="13560294" y="1095647"/>
                  <a:pt x="13563187" y="1093407"/>
                </a:cubicBezTo>
                <a:close/>
                <a:moveTo>
                  <a:pt x="1347833" y="1040925"/>
                </a:moveTo>
                <a:cubicBezTo>
                  <a:pt x="1337603" y="1040579"/>
                  <a:pt x="1331944" y="1043302"/>
                  <a:pt x="1330816" y="1049076"/>
                </a:cubicBezTo>
                <a:cubicBezTo>
                  <a:pt x="1328575" y="1060621"/>
                  <a:pt x="1337679" y="1066739"/>
                  <a:pt x="1358117" y="1067427"/>
                </a:cubicBezTo>
                <a:cubicBezTo>
                  <a:pt x="1369464" y="1061997"/>
                  <a:pt x="1366042" y="1053165"/>
                  <a:pt x="1347833" y="1040925"/>
                </a:cubicBezTo>
                <a:close/>
                <a:moveTo>
                  <a:pt x="769849" y="1036716"/>
                </a:moveTo>
                <a:cubicBezTo>
                  <a:pt x="780350" y="1035617"/>
                  <a:pt x="798097" y="1036945"/>
                  <a:pt x="823094" y="1040691"/>
                </a:cubicBezTo>
                <a:cubicBezTo>
                  <a:pt x="843549" y="1041380"/>
                  <a:pt x="863423" y="1044953"/>
                  <a:pt x="882754" y="1051415"/>
                </a:cubicBezTo>
                <a:cubicBezTo>
                  <a:pt x="912293" y="1058224"/>
                  <a:pt x="926801" y="1063071"/>
                  <a:pt x="926240" y="1065954"/>
                </a:cubicBezTo>
                <a:cubicBezTo>
                  <a:pt x="925677" y="1068846"/>
                  <a:pt x="904948" y="1069594"/>
                  <a:pt x="864056" y="1068219"/>
                </a:cubicBezTo>
                <a:cubicBezTo>
                  <a:pt x="812943" y="1066496"/>
                  <a:pt x="778282" y="1059525"/>
                  <a:pt x="760072" y="1047285"/>
                </a:cubicBezTo>
                <a:cubicBezTo>
                  <a:pt x="756088" y="1041338"/>
                  <a:pt x="759348" y="1037815"/>
                  <a:pt x="769849" y="1036716"/>
                </a:cubicBezTo>
                <a:close/>
                <a:moveTo>
                  <a:pt x="1570927" y="1004851"/>
                </a:moveTo>
                <a:cubicBezTo>
                  <a:pt x="1540259" y="1003819"/>
                  <a:pt x="1516559" y="1006652"/>
                  <a:pt x="1499821" y="1013354"/>
                </a:cubicBezTo>
                <a:cubicBezTo>
                  <a:pt x="1483088" y="1020054"/>
                  <a:pt x="1473319" y="1030622"/>
                  <a:pt x="1470515" y="1045056"/>
                </a:cubicBezTo>
                <a:cubicBezTo>
                  <a:pt x="1467147" y="1062385"/>
                  <a:pt x="1480796" y="1071560"/>
                  <a:pt x="1511457" y="1072593"/>
                </a:cubicBezTo>
                <a:cubicBezTo>
                  <a:pt x="1542137" y="1073626"/>
                  <a:pt x="1558028" y="1071261"/>
                  <a:pt x="1559151" y="1065484"/>
                </a:cubicBezTo>
                <a:cubicBezTo>
                  <a:pt x="1560272" y="1059707"/>
                  <a:pt x="1582407" y="1051739"/>
                  <a:pt x="1625539" y="1041562"/>
                </a:cubicBezTo>
                <a:cubicBezTo>
                  <a:pt x="1608454" y="1023556"/>
                  <a:pt x="1590263" y="1011316"/>
                  <a:pt x="1570927" y="1004851"/>
                </a:cubicBezTo>
                <a:close/>
                <a:moveTo>
                  <a:pt x="13562905" y="1003443"/>
                </a:moveTo>
                <a:cubicBezTo>
                  <a:pt x="13596573" y="1005118"/>
                  <a:pt x="13620128" y="1014631"/>
                  <a:pt x="13633561" y="1031983"/>
                </a:cubicBezTo>
                <a:cubicBezTo>
                  <a:pt x="13646994" y="1049332"/>
                  <a:pt x="13656093" y="1070040"/>
                  <a:pt x="13660849" y="1094101"/>
                </a:cubicBezTo>
                <a:cubicBezTo>
                  <a:pt x="13665607" y="1118169"/>
                  <a:pt x="13667710" y="1147760"/>
                  <a:pt x="13667150" y="1182881"/>
                </a:cubicBezTo>
                <a:cubicBezTo>
                  <a:pt x="13666592" y="1218002"/>
                  <a:pt x="13666781" y="1242139"/>
                  <a:pt x="13667710" y="1255290"/>
                </a:cubicBezTo>
                <a:cubicBezTo>
                  <a:pt x="13670509" y="1294747"/>
                  <a:pt x="13664637" y="1376764"/>
                  <a:pt x="13650093" y="1501341"/>
                </a:cubicBezTo>
                <a:cubicBezTo>
                  <a:pt x="13635546" y="1625912"/>
                  <a:pt x="13620999" y="1714644"/>
                  <a:pt x="13606451" y="1767539"/>
                </a:cubicBezTo>
                <a:lnTo>
                  <a:pt x="13587563" y="1823787"/>
                </a:lnTo>
                <a:cubicBezTo>
                  <a:pt x="13588868" y="1813524"/>
                  <a:pt x="13588074" y="1809513"/>
                  <a:pt x="13585181" y="1811753"/>
                </a:cubicBezTo>
                <a:cubicBezTo>
                  <a:pt x="13570352" y="1846359"/>
                  <a:pt x="13562939" y="1863659"/>
                  <a:pt x="13562939" y="1863659"/>
                </a:cubicBezTo>
                <a:lnTo>
                  <a:pt x="13492845" y="2015060"/>
                </a:lnTo>
                <a:cubicBezTo>
                  <a:pt x="13489952" y="2017298"/>
                  <a:pt x="13488768" y="2011279"/>
                  <a:pt x="13489278" y="1997014"/>
                </a:cubicBezTo>
                <a:cubicBezTo>
                  <a:pt x="13489792" y="1982734"/>
                  <a:pt x="13490464" y="1967183"/>
                  <a:pt x="13491300" y="1950348"/>
                </a:cubicBezTo>
                <a:cubicBezTo>
                  <a:pt x="13492140" y="1933507"/>
                  <a:pt x="13491441" y="1923645"/>
                  <a:pt x="13489202" y="1920753"/>
                </a:cubicBezTo>
                <a:cubicBezTo>
                  <a:pt x="13484726" y="1914973"/>
                  <a:pt x="13486822" y="1908723"/>
                  <a:pt x="13495500" y="1902003"/>
                </a:cubicBezTo>
                <a:cubicBezTo>
                  <a:pt x="13501287" y="1897525"/>
                  <a:pt x="13514384" y="1845760"/>
                  <a:pt x="13534806" y="1746692"/>
                </a:cubicBezTo>
                <a:lnTo>
                  <a:pt x="13565449" y="1598097"/>
                </a:lnTo>
                <a:cubicBezTo>
                  <a:pt x="13570296" y="1580465"/>
                  <a:pt x="13577291" y="1535742"/>
                  <a:pt x="13586425" y="1463912"/>
                </a:cubicBezTo>
                <a:cubicBezTo>
                  <a:pt x="13590346" y="1433133"/>
                  <a:pt x="13596642" y="1414379"/>
                  <a:pt x="13605314" y="1407663"/>
                </a:cubicBezTo>
                <a:cubicBezTo>
                  <a:pt x="13624251" y="1402255"/>
                  <a:pt x="13630824" y="1330100"/>
                  <a:pt x="13625030" y="1191210"/>
                </a:cubicBezTo>
                <a:cubicBezTo>
                  <a:pt x="13619434" y="1112295"/>
                  <a:pt x="13613693" y="1095924"/>
                  <a:pt x="13607824" y="1142100"/>
                </a:cubicBezTo>
                <a:cubicBezTo>
                  <a:pt x="13605213" y="1162621"/>
                  <a:pt x="13601667" y="1169992"/>
                  <a:pt x="13597188" y="1164207"/>
                </a:cubicBezTo>
                <a:cubicBezTo>
                  <a:pt x="13594949" y="1161315"/>
                  <a:pt x="13593689" y="1150728"/>
                  <a:pt x="13593411" y="1132444"/>
                </a:cubicBezTo>
                <a:cubicBezTo>
                  <a:pt x="13586135" y="1087202"/>
                  <a:pt x="13578480" y="1065376"/>
                  <a:pt x="13570464" y="1066965"/>
                </a:cubicBezTo>
                <a:lnTo>
                  <a:pt x="13556047" y="1057311"/>
                </a:lnTo>
                <a:cubicBezTo>
                  <a:pt x="13551568" y="1051526"/>
                  <a:pt x="13545813" y="1045578"/>
                  <a:pt x="13538766" y="1039472"/>
                </a:cubicBezTo>
                <a:cubicBezTo>
                  <a:pt x="13531725" y="1033360"/>
                  <a:pt x="13525638" y="1029978"/>
                  <a:pt x="13520507" y="1029325"/>
                </a:cubicBezTo>
                <a:cubicBezTo>
                  <a:pt x="13498405" y="1018695"/>
                  <a:pt x="13492806" y="1011466"/>
                  <a:pt x="13503716" y="1007639"/>
                </a:cubicBezTo>
                <a:cubicBezTo>
                  <a:pt x="13514627" y="1003816"/>
                  <a:pt x="13534359" y="1002418"/>
                  <a:pt x="13562905" y="1003443"/>
                </a:cubicBezTo>
                <a:close/>
                <a:moveTo>
                  <a:pt x="986532" y="993894"/>
                </a:moveTo>
                <a:cubicBezTo>
                  <a:pt x="1017194" y="994927"/>
                  <a:pt x="1041649" y="1001553"/>
                  <a:pt x="1059842" y="1013794"/>
                </a:cubicBezTo>
                <a:cubicBezTo>
                  <a:pt x="1038282" y="1018881"/>
                  <a:pt x="1021809" y="1024140"/>
                  <a:pt x="1010465" y="1029561"/>
                </a:cubicBezTo>
                <a:cubicBezTo>
                  <a:pt x="979803" y="1028529"/>
                  <a:pt x="955366" y="1021903"/>
                  <a:pt x="937176" y="1009663"/>
                </a:cubicBezTo>
                <a:cubicBezTo>
                  <a:pt x="958731" y="1004574"/>
                  <a:pt x="975187" y="999315"/>
                  <a:pt x="986532" y="993894"/>
                </a:cubicBezTo>
                <a:close/>
                <a:moveTo>
                  <a:pt x="833191" y="988728"/>
                </a:moveTo>
                <a:cubicBezTo>
                  <a:pt x="863866" y="989762"/>
                  <a:pt x="873520" y="992988"/>
                  <a:pt x="862185" y="998421"/>
                </a:cubicBezTo>
                <a:cubicBezTo>
                  <a:pt x="850841" y="1003852"/>
                  <a:pt x="838052" y="1003421"/>
                  <a:pt x="823842" y="997128"/>
                </a:cubicBezTo>
                <a:cubicBezTo>
                  <a:pt x="809634" y="990836"/>
                  <a:pt x="812754" y="988040"/>
                  <a:pt x="833191" y="988728"/>
                </a:cubicBezTo>
                <a:close/>
                <a:moveTo>
                  <a:pt x="875258" y="772205"/>
                </a:moveTo>
                <a:cubicBezTo>
                  <a:pt x="895712" y="772894"/>
                  <a:pt x="910480" y="776294"/>
                  <a:pt x="919585" y="782416"/>
                </a:cubicBezTo>
                <a:lnTo>
                  <a:pt x="842913" y="779831"/>
                </a:lnTo>
                <a:cubicBezTo>
                  <a:pt x="842913" y="779831"/>
                  <a:pt x="853701" y="777284"/>
                  <a:pt x="875258" y="772205"/>
                </a:cubicBezTo>
                <a:close/>
                <a:moveTo>
                  <a:pt x="13520219" y="724305"/>
                </a:moveTo>
                <a:lnTo>
                  <a:pt x="13538964" y="730600"/>
                </a:lnTo>
                <a:lnTo>
                  <a:pt x="13537983" y="738293"/>
                </a:lnTo>
                <a:cubicBezTo>
                  <a:pt x="13532198" y="742772"/>
                  <a:pt x="13527076" y="742121"/>
                  <a:pt x="13522596" y="736336"/>
                </a:cubicBezTo>
                <a:close/>
                <a:moveTo>
                  <a:pt x="13066026" y="514025"/>
                </a:moveTo>
                <a:cubicBezTo>
                  <a:pt x="13068918" y="511785"/>
                  <a:pt x="13071483" y="512116"/>
                  <a:pt x="13073722" y="515008"/>
                </a:cubicBezTo>
                <a:cubicBezTo>
                  <a:pt x="13075958" y="517895"/>
                  <a:pt x="13075637" y="520463"/>
                  <a:pt x="13072745" y="522702"/>
                </a:cubicBezTo>
                <a:cubicBezTo>
                  <a:pt x="13069856" y="524937"/>
                  <a:pt x="13067286" y="524611"/>
                  <a:pt x="13065050" y="521723"/>
                </a:cubicBezTo>
                <a:cubicBezTo>
                  <a:pt x="13062811" y="518831"/>
                  <a:pt x="13063137" y="516260"/>
                  <a:pt x="13066026" y="514025"/>
                </a:cubicBezTo>
                <a:close/>
                <a:moveTo>
                  <a:pt x="12182289" y="268647"/>
                </a:moveTo>
                <a:cubicBezTo>
                  <a:pt x="12185181" y="266408"/>
                  <a:pt x="12187742" y="266733"/>
                  <a:pt x="12189982" y="269627"/>
                </a:cubicBezTo>
                <a:cubicBezTo>
                  <a:pt x="12192222" y="272519"/>
                  <a:pt x="12191896" y="275080"/>
                  <a:pt x="12189002" y="277320"/>
                </a:cubicBezTo>
                <a:cubicBezTo>
                  <a:pt x="12186115" y="279556"/>
                  <a:pt x="12183549" y="279234"/>
                  <a:pt x="12181310" y="276341"/>
                </a:cubicBezTo>
                <a:cubicBezTo>
                  <a:pt x="12179070" y="273448"/>
                  <a:pt x="12179401" y="270883"/>
                  <a:pt x="12182289" y="268647"/>
                </a:cubicBezTo>
                <a:close/>
                <a:moveTo>
                  <a:pt x="12131776" y="266125"/>
                </a:moveTo>
                <a:cubicBezTo>
                  <a:pt x="12134668" y="263886"/>
                  <a:pt x="12137235" y="264217"/>
                  <a:pt x="12139474" y="267109"/>
                </a:cubicBezTo>
                <a:lnTo>
                  <a:pt x="12135137" y="270467"/>
                </a:lnTo>
                <a:lnTo>
                  <a:pt x="12130802" y="273824"/>
                </a:lnTo>
                <a:cubicBezTo>
                  <a:pt x="12128563" y="270932"/>
                  <a:pt x="12128884" y="268364"/>
                  <a:pt x="12131776" y="266125"/>
                </a:cubicBezTo>
                <a:close/>
                <a:moveTo>
                  <a:pt x="12170813" y="235900"/>
                </a:moveTo>
                <a:lnTo>
                  <a:pt x="12174175" y="240241"/>
                </a:lnTo>
                <a:lnTo>
                  <a:pt x="12169833" y="243603"/>
                </a:lnTo>
                <a:cubicBezTo>
                  <a:pt x="12167594" y="240711"/>
                  <a:pt x="12167920" y="238140"/>
                  <a:pt x="12170813" y="235900"/>
                </a:cubicBezTo>
                <a:close/>
                <a:moveTo>
                  <a:pt x="12276731" y="202457"/>
                </a:moveTo>
                <a:cubicBezTo>
                  <a:pt x="12269036" y="201478"/>
                  <a:pt x="12264373" y="207401"/>
                  <a:pt x="12262741" y="220227"/>
                </a:cubicBezTo>
                <a:cubicBezTo>
                  <a:pt x="12260131" y="240747"/>
                  <a:pt x="12274212" y="252969"/>
                  <a:pt x="12304996" y="256887"/>
                </a:cubicBezTo>
                <a:cubicBezTo>
                  <a:pt x="12313812" y="259313"/>
                  <a:pt x="12319665" y="259401"/>
                  <a:pt x="12322557" y="257162"/>
                </a:cubicBezTo>
                <a:cubicBezTo>
                  <a:pt x="12325450" y="254922"/>
                  <a:pt x="12325382" y="250354"/>
                  <a:pt x="12322348" y="243453"/>
                </a:cubicBezTo>
                <a:cubicBezTo>
                  <a:pt x="12317868" y="237667"/>
                  <a:pt x="12313392" y="231887"/>
                  <a:pt x="12308913" y="226102"/>
                </a:cubicBezTo>
                <a:cubicBezTo>
                  <a:pt x="12295154" y="211318"/>
                  <a:pt x="12284425" y="203436"/>
                  <a:pt x="12276731" y="202457"/>
                </a:cubicBezTo>
                <a:close/>
                <a:moveTo>
                  <a:pt x="5601613" y="202456"/>
                </a:moveTo>
                <a:cubicBezTo>
                  <a:pt x="5593916" y="201478"/>
                  <a:pt x="5589255" y="207402"/>
                  <a:pt x="5587624" y="220228"/>
                </a:cubicBezTo>
                <a:lnTo>
                  <a:pt x="5591211" y="230467"/>
                </a:lnTo>
                <a:lnTo>
                  <a:pt x="5640860" y="235317"/>
                </a:lnTo>
                <a:lnTo>
                  <a:pt x="5640942" y="235334"/>
                </a:lnTo>
                <a:lnTo>
                  <a:pt x="5633793" y="226102"/>
                </a:lnTo>
                <a:cubicBezTo>
                  <a:pt x="5620033" y="211318"/>
                  <a:pt x="5609308" y="203435"/>
                  <a:pt x="5601613" y="202456"/>
                </a:cubicBezTo>
                <a:close/>
                <a:moveTo>
                  <a:pt x="11979850" y="462"/>
                </a:moveTo>
                <a:cubicBezTo>
                  <a:pt x="11993960" y="2257"/>
                  <a:pt x="12018481" y="9287"/>
                  <a:pt x="12053413" y="21555"/>
                </a:cubicBezTo>
                <a:cubicBezTo>
                  <a:pt x="12096044" y="34797"/>
                  <a:pt x="12117354" y="41422"/>
                  <a:pt x="12117354" y="41422"/>
                </a:cubicBezTo>
                <a:cubicBezTo>
                  <a:pt x="12126963" y="47856"/>
                  <a:pt x="12180180" y="59836"/>
                  <a:pt x="12277003" y="77372"/>
                </a:cubicBezTo>
                <a:cubicBezTo>
                  <a:pt x="12292401" y="79330"/>
                  <a:pt x="12304335" y="82803"/>
                  <a:pt x="12312824" y="87792"/>
                </a:cubicBezTo>
                <a:cubicBezTo>
                  <a:pt x="12321313" y="92782"/>
                  <a:pt x="12329078" y="98331"/>
                  <a:pt x="12336119" y="104443"/>
                </a:cubicBezTo>
                <a:cubicBezTo>
                  <a:pt x="12343166" y="110549"/>
                  <a:pt x="12348369" y="115774"/>
                  <a:pt x="12351726" y="120110"/>
                </a:cubicBezTo>
                <a:cubicBezTo>
                  <a:pt x="12355084" y="124447"/>
                  <a:pt x="12360354" y="134246"/>
                  <a:pt x="12367533" y="149495"/>
                </a:cubicBezTo>
                <a:cubicBezTo>
                  <a:pt x="12374723" y="164745"/>
                  <a:pt x="12382789" y="178156"/>
                  <a:pt x="12391744" y="189722"/>
                </a:cubicBezTo>
                <a:cubicBezTo>
                  <a:pt x="12413478" y="223769"/>
                  <a:pt x="12443892" y="251099"/>
                  <a:pt x="12482973" y="271707"/>
                </a:cubicBezTo>
                <a:cubicBezTo>
                  <a:pt x="12512452" y="285889"/>
                  <a:pt x="12533600" y="293789"/>
                  <a:pt x="12546426" y="295421"/>
                </a:cubicBezTo>
                <a:cubicBezTo>
                  <a:pt x="12559252" y="297053"/>
                  <a:pt x="12598876" y="292975"/>
                  <a:pt x="12665292" y="283176"/>
                </a:cubicBezTo>
                <a:cubicBezTo>
                  <a:pt x="12692249" y="276175"/>
                  <a:pt x="12714682" y="284250"/>
                  <a:pt x="12732591" y="307380"/>
                </a:cubicBezTo>
                <a:cubicBezTo>
                  <a:pt x="12750499" y="330510"/>
                  <a:pt x="12785763" y="340211"/>
                  <a:pt x="12838372" y="336476"/>
                </a:cubicBezTo>
                <a:cubicBezTo>
                  <a:pt x="12885854" y="332089"/>
                  <a:pt x="12923022" y="347245"/>
                  <a:pt x="12949889" y="381946"/>
                </a:cubicBezTo>
                <a:cubicBezTo>
                  <a:pt x="12956605" y="390619"/>
                  <a:pt x="12968595" y="409087"/>
                  <a:pt x="12985852" y="437349"/>
                </a:cubicBezTo>
                <a:cubicBezTo>
                  <a:pt x="13003112" y="465617"/>
                  <a:pt x="13018459" y="488422"/>
                  <a:pt x="13031888" y="505767"/>
                </a:cubicBezTo>
                <a:cubicBezTo>
                  <a:pt x="13063235" y="546253"/>
                  <a:pt x="13075684" y="571302"/>
                  <a:pt x="13069247" y="580904"/>
                </a:cubicBezTo>
                <a:cubicBezTo>
                  <a:pt x="13066642" y="601428"/>
                  <a:pt x="13072377" y="617795"/>
                  <a:pt x="13086458" y="630017"/>
                </a:cubicBezTo>
                <a:cubicBezTo>
                  <a:pt x="13089352" y="627777"/>
                  <a:pt x="13091448" y="621528"/>
                  <a:pt x="13092758" y="611269"/>
                </a:cubicBezTo>
                <a:cubicBezTo>
                  <a:pt x="13097891" y="611922"/>
                  <a:pt x="13104931" y="618032"/>
                  <a:pt x="13113886" y="629597"/>
                </a:cubicBezTo>
                <a:cubicBezTo>
                  <a:pt x="13122841" y="641163"/>
                  <a:pt x="13131143" y="657860"/>
                  <a:pt x="13138794" y="679686"/>
                </a:cubicBezTo>
                <a:cubicBezTo>
                  <a:pt x="13146445" y="701516"/>
                  <a:pt x="13152505" y="715320"/>
                  <a:pt x="13156981" y="721101"/>
                </a:cubicBezTo>
                <a:cubicBezTo>
                  <a:pt x="13161460" y="726886"/>
                  <a:pt x="13163374" y="732340"/>
                  <a:pt x="13162722" y="737472"/>
                </a:cubicBezTo>
                <a:cubicBezTo>
                  <a:pt x="13161421" y="747733"/>
                  <a:pt x="13165569" y="756083"/>
                  <a:pt x="13175176" y="762516"/>
                </a:cubicBezTo>
                <a:cubicBezTo>
                  <a:pt x="13184784" y="768948"/>
                  <a:pt x="13192803" y="767367"/>
                  <a:pt x="13199242" y="757755"/>
                </a:cubicBezTo>
                <a:cubicBezTo>
                  <a:pt x="13206331" y="743020"/>
                  <a:pt x="13214356" y="741434"/>
                  <a:pt x="13223310" y="752999"/>
                </a:cubicBezTo>
                <a:cubicBezTo>
                  <a:pt x="13228438" y="753656"/>
                  <a:pt x="13230698" y="746120"/>
                  <a:pt x="13230091" y="730402"/>
                </a:cubicBezTo>
                <a:cubicBezTo>
                  <a:pt x="13229487" y="714688"/>
                  <a:pt x="13237675" y="711817"/>
                  <a:pt x="13254649" y="721799"/>
                </a:cubicBezTo>
                <a:cubicBezTo>
                  <a:pt x="13286364" y="738868"/>
                  <a:pt x="13297982" y="780748"/>
                  <a:pt x="13289490" y="847444"/>
                </a:cubicBezTo>
                <a:cubicBezTo>
                  <a:pt x="13285580" y="878224"/>
                  <a:pt x="13304280" y="905369"/>
                  <a:pt x="13345606" y="928876"/>
                </a:cubicBezTo>
                <a:cubicBezTo>
                  <a:pt x="13359693" y="941093"/>
                  <a:pt x="13370229" y="960678"/>
                  <a:pt x="13377230" y="987636"/>
                </a:cubicBezTo>
                <a:cubicBezTo>
                  <a:pt x="13382270" y="1029986"/>
                  <a:pt x="13402742" y="1053449"/>
                  <a:pt x="13438655" y="1058013"/>
                </a:cubicBezTo>
                <a:cubicBezTo>
                  <a:pt x="13454046" y="1059976"/>
                  <a:pt x="13463818" y="1065123"/>
                  <a:pt x="13467967" y="1073473"/>
                </a:cubicBezTo>
                <a:cubicBezTo>
                  <a:pt x="13472118" y="1081820"/>
                  <a:pt x="13479002" y="1089213"/>
                  <a:pt x="13488613" y="1095652"/>
                </a:cubicBezTo>
                <a:cubicBezTo>
                  <a:pt x="13498216" y="1102088"/>
                  <a:pt x="13499808" y="1110109"/>
                  <a:pt x="13493365" y="1119715"/>
                </a:cubicBezTo>
                <a:cubicBezTo>
                  <a:pt x="13486930" y="1129323"/>
                  <a:pt x="13484555" y="1153137"/>
                  <a:pt x="13486233" y="1191145"/>
                </a:cubicBezTo>
                <a:cubicBezTo>
                  <a:pt x="13487917" y="1229155"/>
                  <a:pt x="13492112" y="1252499"/>
                  <a:pt x="13498830" y="1261178"/>
                </a:cubicBezTo>
                <a:cubicBezTo>
                  <a:pt x="13505544" y="1269850"/>
                  <a:pt x="13512031" y="1275233"/>
                  <a:pt x="13518282" y="1277329"/>
                </a:cubicBezTo>
                <a:cubicBezTo>
                  <a:pt x="13524530" y="1279435"/>
                  <a:pt x="13528935" y="1280644"/>
                  <a:pt x="13531505" y="1280971"/>
                </a:cubicBezTo>
                <a:cubicBezTo>
                  <a:pt x="13534066" y="1281297"/>
                  <a:pt x="13535423" y="1286031"/>
                  <a:pt x="13535557" y="1295174"/>
                </a:cubicBezTo>
                <a:cubicBezTo>
                  <a:pt x="13535699" y="1304317"/>
                  <a:pt x="13535587" y="1320592"/>
                  <a:pt x="13535211" y="1344007"/>
                </a:cubicBezTo>
                <a:cubicBezTo>
                  <a:pt x="13533255" y="1359396"/>
                  <a:pt x="13532086" y="1378798"/>
                  <a:pt x="13531716" y="1402209"/>
                </a:cubicBezTo>
                <a:lnTo>
                  <a:pt x="13535493" y="1433972"/>
                </a:lnTo>
                <a:cubicBezTo>
                  <a:pt x="13537733" y="1436866"/>
                  <a:pt x="13538204" y="1443438"/>
                  <a:pt x="13536896" y="1453702"/>
                </a:cubicBezTo>
                <a:cubicBezTo>
                  <a:pt x="13535591" y="1463966"/>
                  <a:pt x="13535729" y="1473104"/>
                  <a:pt x="13537317" y="1481129"/>
                </a:cubicBezTo>
                <a:cubicBezTo>
                  <a:pt x="13541145" y="1492037"/>
                  <a:pt x="13536897" y="1525387"/>
                  <a:pt x="13524589" y="1581166"/>
                </a:cubicBezTo>
                <a:cubicBezTo>
                  <a:pt x="13519090" y="1603931"/>
                  <a:pt x="13508225" y="1658591"/>
                  <a:pt x="13491992" y="1745155"/>
                </a:cubicBezTo>
                <a:cubicBezTo>
                  <a:pt x="13475768" y="1831718"/>
                  <a:pt x="13461569" y="1907459"/>
                  <a:pt x="13449401" y="1972385"/>
                </a:cubicBezTo>
                <a:cubicBezTo>
                  <a:pt x="13446358" y="1988617"/>
                  <a:pt x="13443625" y="2002728"/>
                  <a:pt x="13441203" y="2014721"/>
                </a:cubicBezTo>
                <a:lnTo>
                  <a:pt x="13436444" y="2036980"/>
                </a:lnTo>
                <a:lnTo>
                  <a:pt x="13491986" y="2046107"/>
                </a:lnTo>
                <a:cubicBezTo>
                  <a:pt x="13571859" y="2058695"/>
                  <a:pt x="13622018" y="2065334"/>
                  <a:pt x="13642462" y="2066022"/>
                </a:cubicBezTo>
                <a:cubicBezTo>
                  <a:pt x="13867357" y="2073598"/>
                  <a:pt x="13978282" y="2085253"/>
                  <a:pt x="13975227" y="2100982"/>
                </a:cubicBezTo>
                <a:cubicBezTo>
                  <a:pt x="13972170" y="2116722"/>
                  <a:pt x="13955312" y="2124077"/>
                  <a:pt x="13924648" y="2123044"/>
                </a:cubicBezTo>
                <a:lnTo>
                  <a:pt x="14321048" y="2148271"/>
                </a:lnTo>
                <a:cubicBezTo>
                  <a:pt x="14637958" y="2158946"/>
                  <a:pt x="14794878" y="2172153"/>
                  <a:pt x="14791818" y="2187879"/>
                </a:cubicBezTo>
                <a:lnTo>
                  <a:pt x="14651516" y="2195044"/>
                </a:lnTo>
                <a:cubicBezTo>
                  <a:pt x="14528853" y="2190911"/>
                  <a:pt x="14466748" y="2192773"/>
                  <a:pt x="14465216" y="2200642"/>
                </a:cubicBezTo>
                <a:cubicBezTo>
                  <a:pt x="14460632" y="2224239"/>
                  <a:pt x="14446587" y="2243566"/>
                  <a:pt x="14423093" y="2258616"/>
                </a:cubicBezTo>
                <a:lnTo>
                  <a:pt x="14690648" y="2231987"/>
                </a:lnTo>
                <a:cubicBezTo>
                  <a:pt x="14791347" y="2243301"/>
                  <a:pt x="14854202" y="2237496"/>
                  <a:pt x="14879236" y="2214588"/>
                </a:cubicBezTo>
                <a:cubicBezTo>
                  <a:pt x="14916032" y="2184156"/>
                  <a:pt x="14949752" y="2169447"/>
                  <a:pt x="14980410" y="2170479"/>
                </a:cubicBezTo>
                <a:cubicBezTo>
                  <a:pt x="14999339" y="2179037"/>
                  <a:pt x="15002149" y="2191008"/>
                  <a:pt x="14988881" y="2206407"/>
                </a:cubicBezTo>
                <a:cubicBezTo>
                  <a:pt x="14975602" y="2221787"/>
                  <a:pt x="14984300" y="2230003"/>
                  <a:pt x="15014958" y="2231035"/>
                </a:cubicBezTo>
                <a:cubicBezTo>
                  <a:pt x="15045619" y="2232068"/>
                  <a:pt x="15062497" y="2224715"/>
                  <a:pt x="15065556" y="2208989"/>
                </a:cubicBezTo>
                <a:cubicBezTo>
                  <a:pt x="15068613" y="2193248"/>
                  <a:pt x="15085469" y="2185893"/>
                  <a:pt x="15116131" y="2186925"/>
                </a:cubicBezTo>
                <a:cubicBezTo>
                  <a:pt x="15146813" y="2187959"/>
                  <a:pt x="15160614" y="2196346"/>
                  <a:pt x="15157557" y="2212088"/>
                </a:cubicBezTo>
                <a:cubicBezTo>
                  <a:pt x="15168839" y="2259969"/>
                  <a:pt x="15240926" y="2286162"/>
                  <a:pt x="15373816" y="2290639"/>
                </a:cubicBezTo>
                <a:lnTo>
                  <a:pt x="15509535" y="2307087"/>
                </a:lnTo>
                <a:cubicBezTo>
                  <a:pt x="15518212" y="2315301"/>
                  <a:pt x="15537140" y="2323858"/>
                  <a:pt x="15566290" y="2332748"/>
                </a:cubicBezTo>
                <a:cubicBezTo>
                  <a:pt x="15617385" y="2334471"/>
                  <a:pt x="15643708" y="2331402"/>
                  <a:pt x="15645238" y="2323532"/>
                </a:cubicBezTo>
                <a:cubicBezTo>
                  <a:pt x="15646770" y="2315662"/>
                  <a:pt x="15673090" y="2312595"/>
                  <a:pt x="15724199" y="2314317"/>
                </a:cubicBezTo>
                <a:cubicBezTo>
                  <a:pt x="15826431" y="2317759"/>
                  <a:pt x="15957814" y="2330107"/>
                  <a:pt x="16118324" y="2351344"/>
                </a:cubicBezTo>
                <a:cubicBezTo>
                  <a:pt x="16119850" y="2343485"/>
                  <a:pt x="16131588" y="2335961"/>
                  <a:pt x="16153572" y="2328779"/>
                </a:cubicBezTo>
                <a:lnTo>
                  <a:pt x="16133654" y="2351860"/>
                </a:lnTo>
                <a:lnTo>
                  <a:pt x="16225660" y="2354959"/>
                </a:lnTo>
                <a:cubicBezTo>
                  <a:pt x="16276770" y="2356679"/>
                  <a:pt x="16303092" y="2353612"/>
                  <a:pt x="16304620" y="2345743"/>
                </a:cubicBezTo>
                <a:cubicBezTo>
                  <a:pt x="16307680" y="2330015"/>
                  <a:pt x="16319432" y="2322490"/>
                  <a:pt x="16339888" y="2323179"/>
                </a:cubicBezTo>
                <a:cubicBezTo>
                  <a:pt x="16360322" y="2323867"/>
                  <a:pt x="16368254" y="2336011"/>
                  <a:pt x="16363670" y="2359607"/>
                </a:cubicBezTo>
                <a:cubicBezTo>
                  <a:pt x="16360612" y="2375349"/>
                  <a:pt x="16505012" y="2400008"/>
                  <a:pt x="16796906" y="2433590"/>
                </a:cubicBezTo>
                <a:cubicBezTo>
                  <a:pt x="16856700" y="2443527"/>
                  <a:pt x="16935436" y="2462023"/>
                  <a:pt x="17033082" y="2489062"/>
                </a:cubicBezTo>
                <a:cubicBezTo>
                  <a:pt x="17130722" y="2516116"/>
                  <a:pt x="17194874" y="2530154"/>
                  <a:pt x="17225556" y="2531187"/>
                </a:cubicBezTo>
                <a:cubicBezTo>
                  <a:pt x="17225556" y="2531187"/>
                  <a:pt x="17278200" y="2525039"/>
                  <a:pt x="17383486" y="2512740"/>
                </a:cubicBezTo>
                <a:cubicBezTo>
                  <a:pt x="17436126" y="2506607"/>
                  <a:pt x="17549332" y="2506451"/>
                  <a:pt x="17723128" y="2512306"/>
                </a:cubicBezTo>
                <a:cubicBezTo>
                  <a:pt x="17774242" y="2514027"/>
                  <a:pt x="17809260" y="2519174"/>
                  <a:pt x="17828170" y="2527719"/>
                </a:cubicBezTo>
                <a:cubicBezTo>
                  <a:pt x="17869056" y="2529097"/>
                  <a:pt x="17867526" y="2536967"/>
                  <a:pt x="17823582" y="2551331"/>
                </a:cubicBezTo>
                <a:cubicBezTo>
                  <a:pt x="17789864" y="2566024"/>
                  <a:pt x="17706160" y="2573112"/>
                  <a:pt x="17572506" y="2572562"/>
                </a:cubicBezTo>
                <a:cubicBezTo>
                  <a:pt x="17438848" y="2572027"/>
                  <a:pt x="17312840" y="2571737"/>
                  <a:pt x="17194516" y="2571721"/>
                </a:cubicBezTo>
                <a:cubicBezTo>
                  <a:pt x="17076194" y="2571688"/>
                  <a:pt x="17016266" y="2575608"/>
                  <a:pt x="17014736" y="2583479"/>
                </a:cubicBezTo>
                <a:cubicBezTo>
                  <a:pt x="17011684" y="2599204"/>
                  <a:pt x="17102156" y="2610173"/>
                  <a:pt x="17286182" y="2616373"/>
                </a:cubicBezTo>
                <a:cubicBezTo>
                  <a:pt x="17480412" y="2622915"/>
                  <a:pt x="17576750" y="2630129"/>
                  <a:pt x="17575226" y="2637983"/>
                </a:cubicBezTo>
                <a:cubicBezTo>
                  <a:pt x="17570638" y="2661594"/>
                  <a:pt x="17542408" y="2674503"/>
                  <a:pt x="17490524" y="2676710"/>
                </a:cubicBezTo>
                <a:cubicBezTo>
                  <a:pt x="17438650" y="2678929"/>
                  <a:pt x="17411946" y="2683969"/>
                  <a:pt x="17410416" y="2691825"/>
                </a:cubicBezTo>
                <a:cubicBezTo>
                  <a:pt x="17407360" y="2707565"/>
                  <a:pt x="17380270" y="2714574"/>
                  <a:pt x="17329158" y="2712855"/>
                </a:cubicBezTo>
                <a:cubicBezTo>
                  <a:pt x="17278046" y="2711131"/>
                  <a:pt x="17153852" y="2714868"/>
                  <a:pt x="16956562" y="2724054"/>
                </a:cubicBezTo>
                <a:cubicBezTo>
                  <a:pt x="16759256" y="2733252"/>
                  <a:pt x="16629940" y="2736818"/>
                  <a:pt x="16568618" y="2734753"/>
                </a:cubicBezTo>
                <a:cubicBezTo>
                  <a:pt x="16476598" y="2731654"/>
                  <a:pt x="16357510" y="2735550"/>
                  <a:pt x="16211338" y="2746469"/>
                </a:cubicBezTo>
                <a:lnTo>
                  <a:pt x="16281128" y="2784461"/>
                </a:lnTo>
                <a:cubicBezTo>
                  <a:pt x="16310264" y="2793350"/>
                  <a:pt x="16324084" y="2801739"/>
                  <a:pt x="16322556" y="2809608"/>
                </a:cubicBezTo>
                <a:cubicBezTo>
                  <a:pt x="16321028" y="2817478"/>
                  <a:pt x="16279354" y="2820027"/>
                  <a:pt x="16197580" y="2817273"/>
                </a:cubicBezTo>
                <a:lnTo>
                  <a:pt x="15995931" y="2822359"/>
                </a:lnTo>
                <a:cubicBezTo>
                  <a:pt x="15912629" y="2827472"/>
                  <a:pt x="15874555" y="2838066"/>
                  <a:pt x="15881718" y="2854151"/>
                </a:cubicBezTo>
                <a:lnTo>
                  <a:pt x="15960683" y="2844937"/>
                </a:lnTo>
                <a:cubicBezTo>
                  <a:pt x="16011801" y="2846657"/>
                  <a:pt x="16076065" y="2846838"/>
                  <a:pt x="16153500" y="2845494"/>
                </a:cubicBezTo>
                <a:cubicBezTo>
                  <a:pt x="16230942" y="2844133"/>
                  <a:pt x="16295220" y="2844327"/>
                  <a:pt x="16346334" y="2846049"/>
                </a:cubicBezTo>
                <a:cubicBezTo>
                  <a:pt x="16581456" y="2853968"/>
                  <a:pt x="16696722" y="2869728"/>
                  <a:pt x="16692138" y="2893325"/>
                </a:cubicBezTo>
                <a:cubicBezTo>
                  <a:pt x="16689080" y="2909065"/>
                  <a:pt x="16763458" y="2923444"/>
                  <a:pt x="16915294" y="2936482"/>
                </a:cubicBezTo>
                <a:cubicBezTo>
                  <a:pt x="17058408" y="2941303"/>
                  <a:pt x="17233718" y="2939284"/>
                  <a:pt x="17441236" y="2930431"/>
                </a:cubicBezTo>
                <a:cubicBezTo>
                  <a:pt x="17534780" y="2925674"/>
                  <a:pt x="17617322" y="2924487"/>
                  <a:pt x="17688870" y="2926898"/>
                </a:cubicBezTo>
                <a:lnTo>
                  <a:pt x="17704220" y="2927415"/>
                </a:lnTo>
                <a:lnTo>
                  <a:pt x="17576948" y="2946892"/>
                </a:lnTo>
                <a:cubicBezTo>
                  <a:pt x="17481892" y="2959520"/>
                  <a:pt x="17389760" y="2970278"/>
                  <a:pt x="17300586" y="2979148"/>
                </a:cubicBezTo>
                <a:cubicBezTo>
                  <a:pt x="17211392" y="2988034"/>
                  <a:pt x="17160932" y="2996226"/>
                  <a:pt x="17149172" y="3003751"/>
                </a:cubicBezTo>
                <a:cubicBezTo>
                  <a:pt x="17135890" y="3019135"/>
                  <a:pt x="17086938" y="3019469"/>
                  <a:pt x="17002352" y="3004744"/>
                </a:cubicBezTo>
                <a:cubicBezTo>
                  <a:pt x="16917742" y="2990017"/>
                  <a:pt x="16853458" y="2989825"/>
                  <a:pt x="16809514" y="3004186"/>
                </a:cubicBezTo>
                <a:lnTo>
                  <a:pt x="16791892" y="3015468"/>
                </a:lnTo>
                <a:lnTo>
                  <a:pt x="16940652" y="3044245"/>
                </a:lnTo>
                <a:cubicBezTo>
                  <a:pt x="16991764" y="3045966"/>
                  <a:pt x="17016560" y="3050754"/>
                  <a:pt x="17015030" y="3058626"/>
                </a:cubicBezTo>
                <a:cubicBezTo>
                  <a:pt x="17010442" y="3082221"/>
                  <a:pt x="16911048" y="3090749"/>
                  <a:pt x="16716794" y="3084207"/>
                </a:cubicBezTo>
                <a:cubicBezTo>
                  <a:pt x="16815968" y="3103391"/>
                  <a:pt x="16947348" y="3115737"/>
                  <a:pt x="17110916" y="3121247"/>
                </a:cubicBezTo>
                <a:cubicBezTo>
                  <a:pt x="17305144" y="3127790"/>
                  <a:pt x="17434462" y="3124223"/>
                  <a:pt x="17498862" y="3110550"/>
                </a:cubicBezTo>
                <a:cubicBezTo>
                  <a:pt x="17520824" y="3103381"/>
                  <a:pt x="17531432" y="3101754"/>
                  <a:pt x="17530668" y="3105683"/>
                </a:cubicBezTo>
                <a:cubicBezTo>
                  <a:pt x="17529904" y="3109625"/>
                  <a:pt x="17517768" y="3119108"/>
                  <a:pt x="17494274" y="3134157"/>
                </a:cubicBezTo>
                <a:cubicBezTo>
                  <a:pt x="17470766" y="3149196"/>
                  <a:pt x="17459010" y="3156723"/>
                  <a:pt x="17459010" y="3156723"/>
                </a:cubicBezTo>
                <a:cubicBezTo>
                  <a:pt x="17459010" y="3156723"/>
                  <a:pt x="17479464" y="3157412"/>
                  <a:pt x="17520350" y="3158789"/>
                </a:cubicBezTo>
                <a:cubicBezTo>
                  <a:pt x="17551014" y="3159821"/>
                  <a:pt x="17575806" y="3164624"/>
                  <a:pt x="17594732" y="3173169"/>
                </a:cubicBezTo>
                <a:cubicBezTo>
                  <a:pt x="17634092" y="3182418"/>
                  <a:pt x="17642786" y="3190632"/>
                  <a:pt x="17620808" y="3197814"/>
                </a:cubicBezTo>
                <a:cubicBezTo>
                  <a:pt x="17609050" y="3205340"/>
                  <a:pt x="17582730" y="3208407"/>
                  <a:pt x="17541842" y="3207031"/>
                </a:cubicBezTo>
                <a:cubicBezTo>
                  <a:pt x="17460064" y="3204274"/>
                  <a:pt x="17390560" y="3217777"/>
                  <a:pt x="17333336" y="3247525"/>
                </a:cubicBezTo>
                <a:cubicBezTo>
                  <a:pt x="17265880" y="3276925"/>
                  <a:pt x="17129168" y="3292116"/>
                  <a:pt x="16923178" y="3293100"/>
                </a:cubicBezTo>
                <a:lnTo>
                  <a:pt x="16583520" y="3293534"/>
                </a:lnTo>
                <a:cubicBezTo>
                  <a:pt x="16510426" y="3298996"/>
                  <a:pt x="16477470" y="3309761"/>
                  <a:pt x="16484640" y="3325847"/>
                </a:cubicBezTo>
                <a:cubicBezTo>
                  <a:pt x="16536812" y="3375104"/>
                  <a:pt x="16611954" y="3385559"/>
                  <a:pt x="16710072" y="3357189"/>
                </a:cubicBezTo>
                <a:cubicBezTo>
                  <a:pt x="16755544" y="3334971"/>
                  <a:pt x="16795670" y="3340275"/>
                  <a:pt x="16830460" y="3373121"/>
                </a:cubicBezTo>
                <a:cubicBezTo>
                  <a:pt x="16882630" y="3422394"/>
                  <a:pt x="16857592" y="3445301"/>
                  <a:pt x="16755362" y="3441859"/>
                </a:cubicBezTo>
                <a:cubicBezTo>
                  <a:pt x="16714458" y="3440480"/>
                  <a:pt x="16691726" y="3451604"/>
                  <a:pt x="16687142" y="3475202"/>
                </a:cubicBezTo>
                <a:cubicBezTo>
                  <a:pt x="16682558" y="3498799"/>
                  <a:pt x="16644480" y="3509407"/>
                  <a:pt x="16572912" y="3506995"/>
                </a:cubicBezTo>
                <a:cubicBezTo>
                  <a:pt x="16511588" y="3504929"/>
                  <a:pt x="16478750" y="3501839"/>
                  <a:pt x="16474394" y="3497726"/>
                </a:cubicBezTo>
                <a:cubicBezTo>
                  <a:pt x="16470054" y="3493624"/>
                  <a:pt x="16480392" y="3480113"/>
                  <a:pt x="16505432" y="3457206"/>
                </a:cubicBezTo>
                <a:cubicBezTo>
                  <a:pt x="16506960" y="3449336"/>
                  <a:pt x="16492376" y="3444889"/>
                  <a:pt x="16461714" y="3443858"/>
                </a:cubicBezTo>
                <a:cubicBezTo>
                  <a:pt x="16429522" y="3450683"/>
                  <a:pt x="16382748" y="3453075"/>
                  <a:pt x="16321406" y="3451008"/>
                </a:cubicBezTo>
                <a:cubicBezTo>
                  <a:pt x="16290746" y="3449976"/>
                  <a:pt x="16265442" y="3460997"/>
                  <a:pt x="16245520" y="3484079"/>
                </a:cubicBezTo>
                <a:cubicBezTo>
                  <a:pt x="16225610" y="3507173"/>
                  <a:pt x="16179866" y="3517507"/>
                  <a:pt x="16108316" y="3515097"/>
                </a:cubicBezTo>
                <a:cubicBezTo>
                  <a:pt x="16046974" y="3513031"/>
                  <a:pt x="16014764" y="3519868"/>
                  <a:pt x="16011713" y="3535596"/>
                </a:cubicBezTo>
                <a:lnTo>
                  <a:pt x="15961130" y="3557655"/>
                </a:lnTo>
                <a:lnTo>
                  <a:pt x="16129804" y="3563339"/>
                </a:lnTo>
                <a:cubicBezTo>
                  <a:pt x="16283148" y="3568503"/>
                  <a:pt x="16369280" y="3575358"/>
                  <a:pt x="16388188" y="3583918"/>
                </a:cubicBezTo>
                <a:lnTo>
                  <a:pt x="16398952" y="3608031"/>
                </a:lnTo>
                <a:cubicBezTo>
                  <a:pt x="16404576" y="3631985"/>
                  <a:pt x="16380318" y="3650967"/>
                  <a:pt x="16326152" y="3664970"/>
                </a:cubicBezTo>
                <a:cubicBezTo>
                  <a:pt x="16275036" y="3663248"/>
                  <a:pt x="16247180" y="3674202"/>
                  <a:pt x="16242596" y="3697798"/>
                </a:cubicBezTo>
                <a:cubicBezTo>
                  <a:pt x="16239538" y="3713539"/>
                  <a:pt x="16291416" y="3711318"/>
                  <a:pt x="16398232" y="3691163"/>
                </a:cubicBezTo>
                <a:cubicBezTo>
                  <a:pt x="16420194" y="3683980"/>
                  <a:pt x="16413566" y="3691680"/>
                  <a:pt x="16378318" y="3714244"/>
                </a:cubicBezTo>
                <a:cubicBezTo>
                  <a:pt x="16366562" y="3721769"/>
                  <a:pt x="16220768" y="3730719"/>
                  <a:pt x="15940920" y="3741090"/>
                </a:cubicBezTo>
                <a:cubicBezTo>
                  <a:pt x="15661075" y="3751462"/>
                  <a:pt x="15516053" y="3756470"/>
                  <a:pt x="15505825" y="3756124"/>
                </a:cubicBezTo>
                <a:cubicBezTo>
                  <a:pt x="15505825" y="3756124"/>
                  <a:pt x="15514522" y="3764338"/>
                  <a:pt x="15531918" y="3780769"/>
                </a:cubicBezTo>
                <a:cubicBezTo>
                  <a:pt x="15704164" y="3794494"/>
                  <a:pt x="15842942" y="3795199"/>
                  <a:pt x="15948230" y="3782916"/>
                </a:cubicBezTo>
                <a:cubicBezTo>
                  <a:pt x="16180780" y="3751154"/>
                  <a:pt x="16304212" y="3751343"/>
                  <a:pt x="16318550" y="3783499"/>
                </a:cubicBezTo>
                <a:cubicBezTo>
                  <a:pt x="16335930" y="3799927"/>
                  <a:pt x="16329296" y="3807626"/>
                  <a:pt x="16298634" y="3806593"/>
                </a:cubicBezTo>
                <a:cubicBezTo>
                  <a:pt x="16257722" y="3805216"/>
                  <a:pt x="16256198" y="3813086"/>
                  <a:pt x="16294048" y="3830192"/>
                </a:cubicBezTo>
                <a:cubicBezTo>
                  <a:pt x="16312958" y="3838748"/>
                  <a:pt x="16312192" y="3842676"/>
                  <a:pt x="16291758" y="3841989"/>
                </a:cubicBezTo>
                <a:cubicBezTo>
                  <a:pt x="16271304" y="3841300"/>
                  <a:pt x="16246010" y="3852338"/>
                  <a:pt x="16215870" y="3875074"/>
                </a:cubicBezTo>
                <a:cubicBezTo>
                  <a:pt x="16185730" y="3897810"/>
                  <a:pt x="16155316" y="3908674"/>
                  <a:pt x="16124652" y="3907641"/>
                </a:cubicBezTo>
                <a:lnTo>
                  <a:pt x="16063314" y="3905575"/>
                </a:lnTo>
                <a:lnTo>
                  <a:pt x="16137694" y="3919957"/>
                </a:lnTo>
                <a:cubicBezTo>
                  <a:pt x="16166824" y="3928858"/>
                  <a:pt x="16179880" y="3941174"/>
                  <a:pt x="16176822" y="3956902"/>
                </a:cubicBezTo>
                <a:cubicBezTo>
                  <a:pt x="16173770" y="3972640"/>
                  <a:pt x="16177344" y="3980684"/>
                  <a:pt x="16187572" y="3981029"/>
                </a:cubicBezTo>
                <a:cubicBezTo>
                  <a:pt x="16208004" y="3981717"/>
                  <a:pt x="16228572" y="3968550"/>
                  <a:pt x="16249270" y="3941528"/>
                </a:cubicBezTo>
                <a:cubicBezTo>
                  <a:pt x="16269952" y="3914506"/>
                  <a:pt x="16287442" y="3917079"/>
                  <a:pt x="16301784" y="3949235"/>
                </a:cubicBezTo>
                <a:cubicBezTo>
                  <a:pt x="16327876" y="3973880"/>
                  <a:pt x="16381802" y="3987571"/>
                  <a:pt x="16463576" y="3990325"/>
                </a:cubicBezTo>
                <a:cubicBezTo>
                  <a:pt x="16545370" y="3993081"/>
                  <a:pt x="16583968" y="4006256"/>
                  <a:pt x="16579382" y="4029853"/>
                </a:cubicBezTo>
                <a:cubicBezTo>
                  <a:pt x="16576324" y="4045593"/>
                  <a:pt x="16549236" y="4052602"/>
                  <a:pt x="16498124" y="4050881"/>
                </a:cubicBezTo>
                <a:cubicBezTo>
                  <a:pt x="16467446" y="4049848"/>
                  <a:pt x="16447008" y="4049159"/>
                  <a:pt x="16436784" y="4048814"/>
                </a:cubicBezTo>
                <a:cubicBezTo>
                  <a:pt x="16404590" y="4055652"/>
                  <a:pt x="16397944" y="4063336"/>
                  <a:pt x="16416870" y="4071896"/>
                </a:cubicBezTo>
                <a:cubicBezTo>
                  <a:pt x="16425566" y="4080111"/>
                  <a:pt x="16439370" y="4088497"/>
                  <a:pt x="16458274" y="4097056"/>
                </a:cubicBezTo>
                <a:cubicBezTo>
                  <a:pt x="16528312" y="4107323"/>
                  <a:pt x="16480006" y="4117585"/>
                  <a:pt x="16313402" y="4127803"/>
                </a:cubicBezTo>
                <a:cubicBezTo>
                  <a:pt x="16311872" y="4135673"/>
                  <a:pt x="16346874" y="4140806"/>
                  <a:pt x="16418440" y="4143216"/>
                </a:cubicBezTo>
                <a:cubicBezTo>
                  <a:pt x="16571786" y="4148380"/>
                  <a:pt x="16646930" y="4158836"/>
                  <a:pt x="16643874" y="4174575"/>
                </a:cubicBezTo>
                <a:cubicBezTo>
                  <a:pt x="16640816" y="4190301"/>
                  <a:pt x="16521608" y="4208068"/>
                  <a:pt x="16286246" y="4227860"/>
                </a:cubicBezTo>
                <a:cubicBezTo>
                  <a:pt x="16050861" y="4247650"/>
                  <a:pt x="15932425" y="4261473"/>
                  <a:pt x="15930898" y="4269344"/>
                </a:cubicBezTo>
                <a:cubicBezTo>
                  <a:pt x="15929368" y="4277214"/>
                  <a:pt x="16000171" y="4283553"/>
                  <a:pt x="16143286" y="4288373"/>
                </a:cubicBezTo>
                <a:lnTo>
                  <a:pt x="16325002" y="4306371"/>
                </a:lnTo>
                <a:cubicBezTo>
                  <a:pt x="16301508" y="4321422"/>
                  <a:pt x="16305082" y="4329465"/>
                  <a:pt x="16335764" y="4330498"/>
                </a:cubicBezTo>
                <a:cubicBezTo>
                  <a:pt x="16376652" y="4331876"/>
                  <a:pt x="16398618" y="4324692"/>
                  <a:pt x="16401676" y="4308953"/>
                </a:cubicBezTo>
                <a:lnTo>
                  <a:pt x="17577842" y="4372335"/>
                </a:lnTo>
                <a:cubicBezTo>
                  <a:pt x="17568672" y="4419527"/>
                  <a:pt x="17266844" y="4437080"/>
                  <a:pt x="16672394" y="4424979"/>
                </a:cubicBezTo>
                <a:cubicBezTo>
                  <a:pt x="16600846" y="4422571"/>
                  <a:pt x="16531454" y="4422218"/>
                  <a:pt x="16464246" y="4423906"/>
                </a:cubicBezTo>
                <a:cubicBezTo>
                  <a:pt x="16397016" y="4425609"/>
                  <a:pt x="16353186" y="4426103"/>
                  <a:pt x="16332752" y="4425414"/>
                </a:cubicBezTo>
                <a:lnTo>
                  <a:pt x="16286742" y="4423865"/>
                </a:lnTo>
                <a:lnTo>
                  <a:pt x="16601882" y="4470120"/>
                </a:lnTo>
                <a:lnTo>
                  <a:pt x="16719978" y="4497850"/>
                </a:lnTo>
                <a:cubicBezTo>
                  <a:pt x="16727148" y="4513935"/>
                  <a:pt x="16627728" y="4522462"/>
                  <a:pt x="16421744" y="4523446"/>
                </a:cubicBezTo>
                <a:cubicBezTo>
                  <a:pt x="16112000" y="4528841"/>
                  <a:pt x="15946131" y="4535145"/>
                  <a:pt x="15924175" y="4542314"/>
                </a:cubicBezTo>
                <a:lnTo>
                  <a:pt x="15356794" y="4523203"/>
                </a:lnTo>
                <a:cubicBezTo>
                  <a:pt x="14968329" y="4510119"/>
                  <a:pt x="14771804" y="4515389"/>
                  <a:pt x="14767220" y="4538985"/>
                </a:cubicBezTo>
                <a:lnTo>
                  <a:pt x="14780256" y="4551300"/>
                </a:lnTo>
                <a:cubicBezTo>
                  <a:pt x="14790487" y="4551645"/>
                  <a:pt x="14834945" y="4561063"/>
                  <a:pt x="14913683" y="4579559"/>
                </a:cubicBezTo>
                <a:cubicBezTo>
                  <a:pt x="14983707" y="4589825"/>
                  <a:pt x="15030999" y="4611216"/>
                  <a:pt x="15055563" y="4643732"/>
                </a:cubicBezTo>
                <a:lnTo>
                  <a:pt x="14978890" y="4641147"/>
                </a:lnTo>
                <a:cubicBezTo>
                  <a:pt x="14939515" y="4631899"/>
                  <a:pt x="14640243" y="4609944"/>
                  <a:pt x="14081034" y="4575264"/>
                </a:cubicBezTo>
                <a:cubicBezTo>
                  <a:pt x="13915680" y="4565736"/>
                  <a:pt x="13766981" y="4556518"/>
                  <a:pt x="13634946" y="4547614"/>
                </a:cubicBezTo>
                <a:lnTo>
                  <a:pt x="13356203" y="4526867"/>
                </a:lnTo>
                <a:lnTo>
                  <a:pt x="13409384" y="4549675"/>
                </a:lnTo>
                <a:cubicBezTo>
                  <a:pt x="13409384" y="4549675"/>
                  <a:pt x="13434150" y="4552080"/>
                  <a:pt x="13483693" y="4556897"/>
                </a:cubicBezTo>
                <a:cubicBezTo>
                  <a:pt x="13508458" y="4559308"/>
                  <a:pt x="13557539" y="4568770"/>
                  <a:pt x="13630948" y="4585289"/>
                </a:cubicBezTo>
                <a:cubicBezTo>
                  <a:pt x="13652534" y="4590147"/>
                  <a:pt x="13666055" y="4594777"/>
                  <a:pt x="13671514" y="4599165"/>
                </a:cubicBezTo>
                <a:cubicBezTo>
                  <a:pt x="13688781" y="4603051"/>
                  <a:pt x="13685602" y="4605502"/>
                  <a:pt x="13661967" y="4606516"/>
                </a:cubicBezTo>
                <a:cubicBezTo>
                  <a:pt x="13642661" y="4608500"/>
                  <a:pt x="13604139" y="4603788"/>
                  <a:pt x="13546422" y="4592380"/>
                </a:cubicBezTo>
                <a:cubicBezTo>
                  <a:pt x="13488697" y="4580976"/>
                  <a:pt x="13434211" y="4570293"/>
                  <a:pt x="13382968" y="4560348"/>
                </a:cubicBezTo>
                <a:cubicBezTo>
                  <a:pt x="13331723" y="4550396"/>
                  <a:pt x="13304513" y="4546647"/>
                  <a:pt x="13301332" y="4549096"/>
                </a:cubicBezTo>
                <a:cubicBezTo>
                  <a:pt x="13294975" y="4553994"/>
                  <a:pt x="13330650" y="4565189"/>
                  <a:pt x="13408376" y="4582680"/>
                </a:cubicBezTo>
                <a:cubicBezTo>
                  <a:pt x="13490413" y="4601143"/>
                  <a:pt x="13529836" y="4611602"/>
                  <a:pt x="13526661" y="4614048"/>
                </a:cubicBezTo>
                <a:cubicBezTo>
                  <a:pt x="13517118" y="4621399"/>
                  <a:pt x="13500757" y="4623256"/>
                  <a:pt x="13477584" y="4619621"/>
                </a:cubicBezTo>
                <a:cubicBezTo>
                  <a:pt x="13454399" y="4615990"/>
                  <a:pt x="13441221" y="4615398"/>
                  <a:pt x="13438047" y="4617845"/>
                </a:cubicBezTo>
                <a:cubicBezTo>
                  <a:pt x="13431682" y="4622745"/>
                  <a:pt x="13417706" y="4622766"/>
                  <a:pt x="13396118" y="4617908"/>
                </a:cubicBezTo>
                <a:cubicBezTo>
                  <a:pt x="13374529" y="4613048"/>
                  <a:pt x="13319538" y="4603840"/>
                  <a:pt x="13231145" y="4590276"/>
                </a:cubicBezTo>
                <a:cubicBezTo>
                  <a:pt x="13142739" y="4576714"/>
                  <a:pt x="13085582" y="4567017"/>
                  <a:pt x="13059685" y="4561189"/>
                </a:cubicBezTo>
                <a:cubicBezTo>
                  <a:pt x="13020817" y="4552441"/>
                  <a:pt x="12967989" y="4543713"/>
                  <a:pt x="12901178" y="4535009"/>
                </a:cubicBezTo>
                <a:lnTo>
                  <a:pt x="12919248" y="4553322"/>
                </a:lnTo>
                <a:cubicBezTo>
                  <a:pt x="12929023" y="4558684"/>
                  <a:pt x="12932325" y="4562594"/>
                  <a:pt x="12929145" y="4565044"/>
                </a:cubicBezTo>
                <a:cubicBezTo>
                  <a:pt x="12925964" y="4567495"/>
                  <a:pt x="12907097" y="4564830"/>
                  <a:pt x="12872558" y="4557057"/>
                </a:cubicBezTo>
                <a:lnTo>
                  <a:pt x="12783592" y="4541780"/>
                </a:lnTo>
                <a:cubicBezTo>
                  <a:pt x="12745868" y="4536458"/>
                  <a:pt x="12725985" y="4536731"/>
                  <a:pt x="12723944" y="4542605"/>
                </a:cubicBezTo>
                <a:lnTo>
                  <a:pt x="12761095" y="4546219"/>
                </a:lnTo>
                <a:cubicBezTo>
                  <a:pt x="12782683" y="4551077"/>
                  <a:pt x="12810461" y="4556535"/>
                  <a:pt x="12844436" y="4562600"/>
                </a:cubicBezTo>
                <a:cubicBezTo>
                  <a:pt x="12878411" y="4568661"/>
                  <a:pt x="12906194" y="4574125"/>
                  <a:pt x="12927782" y="4578983"/>
                </a:cubicBezTo>
                <a:cubicBezTo>
                  <a:pt x="13027089" y="4601332"/>
                  <a:pt x="13071976" y="4616180"/>
                  <a:pt x="13062439" y="4623529"/>
                </a:cubicBezTo>
                <a:cubicBezTo>
                  <a:pt x="13056079" y="4628428"/>
                  <a:pt x="13083691" y="4639391"/>
                  <a:pt x="13145286" y="4656419"/>
                </a:cubicBezTo>
                <a:cubicBezTo>
                  <a:pt x="13205732" y="4670024"/>
                  <a:pt x="13282312" y="4684090"/>
                  <a:pt x="13375031" y="4698624"/>
                </a:cubicBezTo>
                <a:cubicBezTo>
                  <a:pt x="13417074" y="4704923"/>
                  <a:pt x="13453205" y="4711470"/>
                  <a:pt x="13483426" y="4718270"/>
                </a:cubicBezTo>
                <a:lnTo>
                  <a:pt x="13489908" y="4719730"/>
                </a:lnTo>
                <a:lnTo>
                  <a:pt x="13428550" y="4715419"/>
                </a:lnTo>
                <a:cubicBezTo>
                  <a:pt x="13383333" y="4711571"/>
                  <a:pt x="13339983" y="4707356"/>
                  <a:pt x="13298520" y="4702770"/>
                </a:cubicBezTo>
                <a:cubicBezTo>
                  <a:pt x="13257041" y="4698190"/>
                  <a:pt x="13232562" y="4696634"/>
                  <a:pt x="13225061" y="4698111"/>
                </a:cubicBezTo>
                <a:cubicBezTo>
                  <a:pt x="13214385" y="4702037"/>
                  <a:pt x="13193076" y="4698035"/>
                  <a:pt x="13161145" y="4686102"/>
                </a:cubicBezTo>
                <a:cubicBezTo>
                  <a:pt x="13129210" y="4674170"/>
                  <a:pt x="13101430" y="4668703"/>
                  <a:pt x="13077800" y="4669718"/>
                </a:cubicBezTo>
                <a:lnTo>
                  <a:pt x="13066555" y="4671935"/>
                </a:lnTo>
                <a:lnTo>
                  <a:pt x="13121783" y="4693863"/>
                </a:lnTo>
                <a:cubicBezTo>
                  <a:pt x="13143369" y="4698720"/>
                  <a:pt x="13152574" y="4702372"/>
                  <a:pt x="13149393" y="4704823"/>
                </a:cubicBezTo>
                <a:cubicBezTo>
                  <a:pt x="13139855" y="4712171"/>
                  <a:pt x="13094075" y="4706615"/>
                  <a:pt x="13012029" y="4688150"/>
                </a:cubicBezTo>
                <a:cubicBezTo>
                  <a:pt x="13048846" y="4702769"/>
                  <a:pt x="13101800" y="4717852"/>
                  <a:pt x="13170888" y="4733400"/>
                </a:cubicBezTo>
                <a:cubicBezTo>
                  <a:pt x="13252925" y="4751863"/>
                  <a:pt x="13310081" y="4761559"/>
                  <a:pt x="13342350" y="4762488"/>
                </a:cubicBezTo>
                <a:cubicBezTo>
                  <a:pt x="13354155" y="4761984"/>
                  <a:pt x="13359273" y="4762342"/>
                  <a:pt x="13357684" y="4763565"/>
                </a:cubicBezTo>
                <a:cubicBezTo>
                  <a:pt x="13356091" y="4764793"/>
                  <a:pt x="13347800" y="4766880"/>
                  <a:pt x="13332805" y="4769840"/>
                </a:cubicBezTo>
                <a:cubicBezTo>
                  <a:pt x="13317810" y="4772793"/>
                  <a:pt x="13310312" y="4774270"/>
                  <a:pt x="13310312" y="4774270"/>
                </a:cubicBezTo>
                <a:cubicBezTo>
                  <a:pt x="13310312" y="4774270"/>
                  <a:pt x="13318949" y="4776213"/>
                  <a:pt x="13336218" y="4780101"/>
                </a:cubicBezTo>
                <a:cubicBezTo>
                  <a:pt x="13349170" y="4783016"/>
                  <a:pt x="13358369" y="4786672"/>
                  <a:pt x="13363832" y="4791063"/>
                </a:cubicBezTo>
                <a:cubicBezTo>
                  <a:pt x="13377922" y="4797400"/>
                  <a:pt x="13379060" y="4800823"/>
                  <a:pt x="13367240" y="4801328"/>
                </a:cubicBezTo>
                <a:cubicBezTo>
                  <a:pt x="13359741" y="4802808"/>
                  <a:pt x="13347360" y="4801602"/>
                  <a:pt x="13330088" y="4797715"/>
                </a:cubicBezTo>
                <a:cubicBezTo>
                  <a:pt x="13295551" y="4789943"/>
                  <a:pt x="13261124" y="4788527"/>
                  <a:pt x="13226814" y="4793466"/>
                </a:cubicBezTo>
                <a:cubicBezTo>
                  <a:pt x="13188188" y="4797434"/>
                  <a:pt x="13124107" y="4790927"/>
                  <a:pt x="13034570" y="4773944"/>
                </a:cubicBezTo>
                <a:lnTo>
                  <a:pt x="12887308" y="4745549"/>
                </a:lnTo>
                <a:cubicBezTo>
                  <a:pt x="12853902" y="4741197"/>
                  <a:pt x="12836181" y="4741957"/>
                  <a:pt x="12834143" y="4747829"/>
                </a:cubicBezTo>
                <a:cubicBezTo>
                  <a:pt x="12840971" y="4768354"/>
                  <a:pt x="12870174" y="4778094"/>
                  <a:pt x="12921752" y="4777041"/>
                </a:cubicBezTo>
                <a:cubicBezTo>
                  <a:pt x="12948558" y="4773579"/>
                  <a:pt x="12964241" y="4778689"/>
                  <a:pt x="12968800" y="4792376"/>
                </a:cubicBezTo>
                <a:cubicBezTo>
                  <a:pt x="12975628" y="4812905"/>
                  <a:pt x="12957451" y="4818308"/>
                  <a:pt x="12914276" y="4808591"/>
                </a:cubicBezTo>
                <a:cubicBezTo>
                  <a:pt x="12896996" y="4804703"/>
                  <a:pt x="12883593" y="4806439"/>
                  <a:pt x="12874055" y="4813785"/>
                </a:cubicBezTo>
                <a:cubicBezTo>
                  <a:pt x="12864516" y="4821132"/>
                  <a:pt x="12844629" y="4821410"/>
                  <a:pt x="12814398" y="4814608"/>
                </a:cubicBezTo>
                <a:cubicBezTo>
                  <a:pt x="12788499" y="4808779"/>
                  <a:pt x="12775260" y="4805008"/>
                  <a:pt x="12774695" y="4803293"/>
                </a:cubicBezTo>
                <a:cubicBezTo>
                  <a:pt x="12774127" y="4801584"/>
                  <a:pt x="12782926" y="4798027"/>
                  <a:pt x="12801106" y="4792622"/>
                </a:cubicBezTo>
                <a:cubicBezTo>
                  <a:pt x="12804286" y="4790171"/>
                  <a:pt x="12799392" y="4787489"/>
                  <a:pt x="12786440" y="4784575"/>
                </a:cubicBezTo>
                <a:cubicBezTo>
                  <a:pt x="12770316" y="4784107"/>
                  <a:pt x="12749288" y="4780960"/>
                  <a:pt x="12723381" y="4775130"/>
                </a:cubicBezTo>
                <a:cubicBezTo>
                  <a:pt x="12710428" y="4772216"/>
                  <a:pt x="12695941" y="4773702"/>
                  <a:pt x="12679927" y="4779593"/>
                </a:cubicBezTo>
                <a:cubicBezTo>
                  <a:pt x="12663908" y="4785486"/>
                  <a:pt x="12640788" y="4785030"/>
                  <a:pt x="12610568" y="4778229"/>
                </a:cubicBezTo>
                <a:cubicBezTo>
                  <a:pt x="12584659" y="4772398"/>
                  <a:pt x="12568518" y="4771933"/>
                  <a:pt x="12562164" y="4776831"/>
                </a:cubicBezTo>
                <a:lnTo>
                  <a:pt x="12533197" y="4779810"/>
                </a:lnTo>
                <a:lnTo>
                  <a:pt x="12604438" y="4795843"/>
                </a:lnTo>
                <a:cubicBezTo>
                  <a:pt x="12669203" y="4810418"/>
                  <a:pt x="12704320" y="4819901"/>
                  <a:pt x="12709768" y="4824295"/>
                </a:cubicBezTo>
                <a:lnTo>
                  <a:pt x="12706716" y="4833101"/>
                </a:lnTo>
                <a:cubicBezTo>
                  <a:pt x="12701482" y="4841423"/>
                  <a:pt x="12684903" y="4845605"/>
                  <a:pt x="12656959" y="4845644"/>
                </a:cubicBezTo>
                <a:cubicBezTo>
                  <a:pt x="12635368" y="4840784"/>
                  <a:pt x="12619801" y="4842033"/>
                  <a:pt x="12610262" y="4849380"/>
                </a:cubicBezTo>
                <a:cubicBezTo>
                  <a:pt x="12603901" y="4854282"/>
                  <a:pt x="12627081" y="4857913"/>
                  <a:pt x="12679799" y="4860282"/>
                </a:cubicBezTo>
                <a:cubicBezTo>
                  <a:pt x="12691611" y="4859775"/>
                  <a:pt x="12686274" y="4861739"/>
                  <a:pt x="12663785" y="4866173"/>
                </a:cubicBezTo>
                <a:cubicBezTo>
                  <a:pt x="12656283" y="4867651"/>
                  <a:pt x="12590272" y="4858334"/>
                  <a:pt x="12465739" y="4838222"/>
                </a:cubicBezTo>
                <a:cubicBezTo>
                  <a:pt x="12341202" y="4818110"/>
                  <a:pt x="12276783" y="4807565"/>
                  <a:pt x="12272461" y="4806594"/>
                </a:cubicBezTo>
                <a:cubicBezTo>
                  <a:pt x="12272461" y="4806594"/>
                  <a:pt x="12273599" y="4810016"/>
                  <a:pt x="12275879" y="4816862"/>
                </a:cubicBezTo>
                <a:cubicBezTo>
                  <a:pt x="12346095" y="4835831"/>
                  <a:pt x="12405982" y="4847722"/>
                  <a:pt x="12455514" y="4852542"/>
                </a:cubicBezTo>
                <a:cubicBezTo>
                  <a:pt x="12566409" y="4861670"/>
                  <a:pt x="12619816" y="4872103"/>
                  <a:pt x="12615732" y="4883845"/>
                </a:cubicBezTo>
                <a:cubicBezTo>
                  <a:pt x="12618000" y="4890689"/>
                  <a:pt x="12612664" y="4892654"/>
                  <a:pt x="12599717" y="4889740"/>
                </a:cubicBezTo>
                <a:cubicBezTo>
                  <a:pt x="12582440" y="4885851"/>
                  <a:pt x="12579257" y="4888302"/>
                  <a:pt x="12590178" y="4897087"/>
                </a:cubicBezTo>
                <a:cubicBezTo>
                  <a:pt x="12595628" y="4901481"/>
                  <a:pt x="12594041" y="4902703"/>
                  <a:pt x="12585411" y="4900761"/>
                </a:cubicBezTo>
                <a:cubicBezTo>
                  <a:pt x="12576770" y="4898817"/>
                  <a:pt x="12562283" y="4900309"/>
                  <a:pt x="12541951" y="4905228"/>
                </a:cubicBezTo>
                <a:cubicBezTo>
                  <a:pt x="12521619" y="4910146"/>
                  <a:pt x="12504966" y="4911151"/>
                  <a:pt x="12492016" y="4908235"/>
                </a:cubicBezTo>
                <a:lnTo>
                  <a:pt x="12466108" y="4902406"/>
                </a:lnTo>
                <a:lnTo>
                  <a:pt x="12493724" y="4913368"/>
                </a:lnTo>
                <a:cubicBezTo>
                  <a:pt x="12503493" y="4918733"/>
                  <a:pt x="12505209" y="4923865"/>
                  <a:pt x="12498849" y="4928761"/>
                </a:cubicBezTo>
                <a:cubicBezTo>
                  <a:pt x="12492490" y="4933662"/>
                  <a:pt x="12491463" y="4936598"/>
                  <a:pt x="12495784" y="4937571"/>
                </a:cubicBezTo>
                <a:cubicBezTo>
                  <a:pt x="12504412" y="4939513"/>
                  <a:pt x="12517537" y="4936927"/>
                  <a:pt x="12535152" y="4929810"/>
                </a:cubicBezTo>
                <a:cubicBezTo>
                  <a:pt x="12552756" y="4922692"/>
                  <a:pt x="12559507" y="4925004"/>
                  <a:pt x="12555433" y="4936747"/>
                </a:cubicBezTo>
                <a:cubicBezTo>
                  <a:pt x="12558845" y="4947015"/>
                  <a:pt x="12577821" y="4956032"/>
                  <a:pt x="12612360" y="4963806"/>
                </a:cubicBezTo>
                <a:cubicBezTo>
                  <a:pt x="12646908" y="4971580"/>
                  <a:pt x="12659407" y="4979140"/>
                  <a:pt x="12649869" y="4986487"/>
                </a:cubicBezTo>
                <a:cubicBezTo>
                  <a:pt x="12643510" y="4991389"/>
                  <a:pt x="12629536" y="4991410"/>
                  <a:pt x="12607945" y="4986552"/>
                </a:cubicBezTo>
                <a:cubicBezTo>
                  <a:pt x="12594987" y="4983637"/>
                  <a:pt x="12586352" y="4981694"/>
                  <a:pt x="12582034" y="4980722"/>
                </a:cubicBezTo>
                <a:cubicBezTo>
                  <a:pt x="12565903" y="4980258"/>
                  <a:pt x="12560563" y="4982216"/>
                  <a:pt x="12566021" y="4986612"/>
                </a:cubicBezTo>
                <a:cubicBezTo>
                  <a:pt x="12567162" y="4990035"/>
                  <a:pt x="12570457" y="4993943"/>
                  <a:pt x="12575907" y="4998335"/>
                </a:cubicBezTo>
                <a:cubicBezTo>
                  <a:pt x="12602957" y="5007584"/>
                  <a:pt x="12578751" y="5006888"/>
                  <a:pt x="12503315" y="4996238"/>
                </a:cubicBezTo>
                <a:cubicBezTo>
                  <a:pt x="12500131" y="4998689"/>
                  <a:pt x="12513652" y="5003312"/>
                  <a:pt x="12543880" y="5010115"/>
                </a:cubicBezTo>
                <a:cubicBezTo>
                  <a:pt x="12608648" y="5024690"/>
                  <a:pt x="12637851" y="5034429"/>
                  <a:pt x="12631488" y="5039330"/>
                </a:cubicBezTo>
                <a:cubicBezTo>
                  <a:pt x="12625131" y="5044227"/>
                  <a:pt x="12567816" y="5040034"/>
                  <a:pt x="12459532" y="5026746"/>
                </a:cubicBezTo>
                <a:cubicBezTo>
                  <a:pt x="12351239" y="5013456"/>
                  <a:pt x="12295516" y="5008035"/>
                  <a:pt x="12292336" y="5010485"/>
                </a:cubicBezTo>
                <a:cubicBezTo>
                  <a:pt x="12289155" y="5012936"/>
                  <a:pt x="12317793" y="5020962"/>
                  <a:pt x="12378241" y="5034564"/>
                </a:cubicBezTo>
                <a:lnTo>
                  <a:pt x="12451192" y="5055729"/>
                </a:lnTo>
                <a:cubicBezTo>
                  <a:pt x="12436201" y="5058688"/>
                  <a:pt x="12435172" y="5061623"/>
                  <a:pt x="12448130" y="5064539"/>
                </a:cubicBezTo>
                <a:cubicBezTo>
                  <a:pt x="12465400" y="5068426"/>
                  <a:pt x="12477211" y="5067918"/>
                  <a:pt x="12483575" y="5063015"/>
                </a:cubicBezTo>
                <a:lnTo>
                  <a:pt x="12972748" y="5182602"/>
                </a:lnTo>
                <a:cubicBezTo>
                  <a:pt x="12953670" y="5197298"/>
                  <a:pt x="12817317" y="5177690"/>
                  <a:pt x="12563703" y="5123783"/>
                </a:cubicBezTo>
                <a:cubicBezTo>
                  <a:pt x="12533486" y="5116982"/>
                  <a:pt x="12503542" y="5111037"/>
                  <a:pt x="12473891" y="5105943"/>
                </a:cubicBezTo>
                <a:cubicBezTo>
                  <a:pt x="12444225" y="5100854"/>
                  <a:pt x="12425083" y="5097334"/>
                  <a:pt x="12416451" y="5095390"/>
                </a:cubicBezTo>
                <a:lnTo>
                  <a:pt x="12397018" y="5091016"/>
                </a:lnTo>
                <a:lnTo>
                  <a:pt x="12518718" y="5132653"/>
                </a:lnTo>
                <a:lnTo>
                  <a:pt x="12560996" y="5151661"/>
                </a:lnTo>
                <a:cubicBezTo>
                  <a:pt x="12558950" y="5157533"/>
                  <a:pt x="12513160" y="5151975"/>
                  <a:pt x="12423624" y="5134992"/>
                </a:cubicBezTo>
                <a:cubicBezTo>
                  <a:pt x="12287730" y="5110736"/>
                  <a:pt x="12213870" y="5098866"/>
                  <a:pt x="12202062" y="5099370"/>
                </a:cubicBezTo>
                <a:lnTo>
                  <a:pt x="11962420" y="5045439"/>
                </a:lnTo>
                <a:cubicBezTo>
                  <a:pt x="11798346" y="5008515"/>
                  <a:pt x="11711532" y="4993732"/>
                  <a:pt x="11701993" y="5001079"/>
                </a:cubicBezTo>
                <a:lnTo>
                  <a:pt x="11703704" y="5006209"/>
                </a:lnTo>
                <a:cubicBezTo>
                  <a:pt x="11708020" y="5007182"/>
                  <a:pt x="11724266" y="5014002"/>
                  <a:pt x="11752451" y="5026679"/>
                </a:cubicBezTo>
                <a:cubicBezTo>
                  <a:pt x="11779496" y="5035926"/>
                  <a:pt x="11793138" y="5046910"/>
                  <a:pt x="11793371" y="5059628"/>
                </a:cubicBezTo>
                <a:lnTo>
                  <a:pt x="11760985" y="5052339"/>
                </a:lnTo>
                <a:cubicBezTo>
                  <a:pt x="11746888" y="5046001"/>
                  <a:pt x="11624287" y="5013664"/>
                  <a:pt x="11393169" y="4955317"/>
                </a:cubicBezTo>
                <a:cubicBezTo>
                  <a:pt x="11118870" y="4887255"/>
                  <a:pt x="10958427" y="4843236"/>
                  <a:pt x="10911828" y="4823254"/>
                </a:cubicBezTo>
                <a:cubicBezTo>
                  <a:pt x="10866378" y="4806694"/>
                  <a:pt x="10837173" y="4796959"/>
                  <a:pt x="10824215" y="4794043"/>
                </a:cubicBezTo>
                <a:cubicBezTo>
                  <a:pt x="10812408" y="4794548"/>
                  <a:pt x="10801727" y="4798477"/>
                  <a:pt x="10792188" y="4805824"/>
                </a:cubicBezTo>
                <a:cubicBezTo>
                  <a:pt x="10791277" y="4815118"/>
                  <a:pt x="10787081" y="4820501"/>
                  <a:pt x="10779582" y="4821979"/>
                </a:cubicBezTo>
                <a:cubicBezTo>
                  <a:pt x="10772083" y="4823459"/>
                  <a:pt x="10745895" y="4816772"/>
                  <a:pt x="10701012" y="4801925"/>
                </a:cubicBezTo>
                <a:cubicBezTo>
                  <a:pt x="10656116" y="4787075"/>
                  <a:pt x="10632537" y="4776228"/>
                  <a:pt x="10630271" y="4769383"/>
                </a:cubicBezTo>
                <a:cubicBezTo>
                  <a:pt x="10633444" y="4766938"/>
                  <a:pt x="10641512" y="4767169"/>
                  <a:pt x="10654463" y="4770082"/>
                </a:cubicBezTo>
                <a:lnTo>
                  <a:pt x="10646280" y="4763494"/>
                </a:lnTo>
                <a:cubicBezTo>
                  <a:pt x="10644005" y="4756649"/>
                  <a:pt x="10638265" y="4751402"/>
                  <a:pt x="10629065" y="4747747"/>
                </a:cubicBezTo>
                <a:cubicBezTo>
                  <a:pt x="10619856" y="4744093"/>
                  <a:pt x="10609345" y="4742522"/>
                  <a:pt x="10597525" y="4743028"/>
                </a:cubicBezTo>
                <a:cubicBezTo>
                  <a:pt x="10594353" y="4745476"/>
                  <a:pt x="10593895" y="4750124"/>
                  <a:pt x="10596180" y="4756965"/>
                </a:cubicBezTo>
                <a:cubicBezTo>
                  <a:pt x="10605948" y="4762330"/>
                  <a:pt x="10609243" y="4766238"/>
                  <a:pt x="10606063" y="4768688"/>
                </a:cubicBezTo>
                <a:cubicBezTo>
                  <a:pt x="10602885" y="4771135"/>
                  <a:pt x="10581867" y="4767990"/>
                  <a:pt x="10543007" y="4759244"/>
                </a:cubicBezTo>
                <a:cubicBezTo>
                  <a:pt x="10478241" y="4744670"/>
                  <a:pt x="10379376" y="4717673"/>
                  <a:pt x="10246431" y="4678258"/>
                </a:cubicBezTo>
                <a:cubicBezTo>
                  <a:pt x="10188024" y="4658785"/>
                  <a:pt x="10150755" y="4648812"/>
                  <a:pt x="10134616" y="4648346"/>
                </a:cubicBezTo>
                <a:cubicBezTo>
                  <a:pt x="10115307" y="4650333"/>
                  <a:pt x="10096163" y="4646811"/>
                  <a:pt x="10077187" y="4637796"/>
                </a:cubicBezTo>
                <a:cubicBezTo>
                  <a:pt x="10058203" y="4628776"/>
                  <a:pt x="10036333" y="4623062"/>
                  <a:pt x="10011557" y="4620652"/>
                </a:cubicBezTo>
                <a:cubicBezTo>
                  <a:pt x="9982474" y="4617272"/>
                  <a:pt x="9958159" y="4610215"/>
                  <a:pt x="9938606" y="4599488"/>
                </a:cubicBezTo>
                <a:lnTo>
                  <a:pt x="9919174" y="4595115"/>
                </a:lnTo>
                <a:cubicBezTo>
                  <a:pt x="9906224" y="4592200"/>
                  <a:pt x="9871168" y="4585892"/>
                  <a:pt x="9814015" y="4576196"/>
                </a:cubicBezTo>
                <a:cubicBezTo>
                  <a:pt x="9756862" y="4566500"/>
                  <a:pt x="9717497" y="4559221"/>
                  <a:pt x="9695907" y="4554365"/>
                </a:cubicBezTo>
                <a:cubicBezTo>
                  <a:pt x="9661362" y="4546590"/>
                  <a:pt x="9647275" y="4540251"/>
                  <a:pt x="9653630" y="4535355"/>
                </a:cubicBezTo>
                <a:cubicBezTo>
                  <a:pt x="9659990" y="4530455"/>
                  <a:pt x="9661014" y="4527517"/>
                  <a:pt x="9656700" y="4526547"/>
                </a:cubicBezTo>
                <a:cubicBezTo>
                  <a:pt x="9652374" y="4525574"/>
                  <a:pt x="9647040" y="4527539"/>
                  <a:pt x="9640676" y="4532439"/>
                </a:cubicBezTo>
                <a:cubicBezTo>
                  <a:pt x="9633178" y="4533919"/>
                  <a:pt x="9623463" y="4531732"/>
                  <a:pt x="9611532" y="4525880"/>
                </a:cubicBezTo>
                <a:cubicBezTo>
                  <a:pt x="9599601" y="4520030"/>
                  <a:pt x="9581755" y="4514432"/>
                  <a:pt x="9558007" y="4509087"/>
                </a:cubicBezTo>
                <a:cubicBezTo>
                  <a:pt x="9534264" y="4503745"/>
                  <a:pt x="9513298" y="4503773"/>
                  <a:pt x="9495131" y="4509178"/>
                </a:cubicBezTo>
                <a:cubicBezTo>
                  <a:pt x="9480131" y="4512134"/>
                  <a:pt x="9463942" y="4508493"/>
                  <a:pt x="9446551" y="4498246"/>
                </a:cubicBezTo>
                <a:cubicBezTo>
                  <a:pt x="9429164" y="4488006"/>
                  <a:pt x="9414560" y="4483134"/>
                  <a:pt x="9402748" y="4483643"/>
                </a:cubicBezTo>
                <a:cubicBezTo>
                  <a:pt x="9395246" y="4485121"/>
                  <a:pt x="9365820" y="4477704"/>
                  <a:pt x="9314457" y="4461400"/>
                </a:cubicBezTo>
                <a:cubicBezTo>
                  <a:pt x="9263094" y="4445094"/>
                  <a:pt x="9234233" y="4439386"/>
                  <a:pt x="9227871" y="4444285"/>
                </a:cubicBezTo>
                <a:cubicBezTo>
                  <a:pt x="9212876" y="4447245"/>
                  <a:pt x="9194591" y="4446290"/>
                  <a:pt x="9172997" y="4441431"/>
                </a:cubicBezTo>
                <a:cubicBezTo>
                  <a:pt x="9151411" y="4436573"/>
                  <a:pt x="9120329" y="4427204"/>
                  <a:pt x="9079764" y="4413329"/>
                </a:cubicBezTo>
                <a:cubicBezTo>
                  <a:pt x="9039197" y="4399452"/>
                  <a:pt x="9016747" y="4392026"/>
                  <a:pt x="9012435" y="4391057"/>
                </a:cubicBezTo>
                <a:cubicBezTo>
                  <a:pt x="8969252" y="4381338"/>
                  <a:pt x="8942212" y="4372087"/>
                  <a:pt x="8931301" y="4363298"/>
                </a:cubicBezTo>
                <a:lnTo>
                  <a:pt x="8894848" y="4346907"/>
                </a:lnTo>
                <a:lnTo>
                  <a:pt x="8885065" y="4350399"/>
                </a:lnTo>
                <a:lnTo>
                  <a:pt x="8885963" y="4353094"/>
                </a:lnTo>
                <a:lnTo>
                  <a:pt x="8878315" y="4352810"/>
                </a:lnTo>
                <a:lnTo>
                  <a:pt x="8863883" y="4357964"/>
                </a:lnTo>
                <a:cubicBezTo>
                  <a:pt x="8845233" y="4361294"/>
                  <a:pt x="8823126" y="4362523"/>
                  <a:pt x="8797569" y="4361663"/>
                </a:cubicBezTo>
                <a:cubicBezTo>
                  <a:pt x="8746452" y="4359941"/>
                  <a:pt x="8668367" y="4351374"/>
                  <a:pt x="8563325" y="4335959"/>
                </a:cubicBezTo>
                <a:cubicBezTo>
                  <a:pt x="8458283" y="4320546"/>
                  <a:pt x="8400633" y="4312667"/>
                  <a:pt x="8390427" y="4312323"/>
                </a:cubicBezTo>
                <a:cubicBezTo>
                  <a:pt x="8288177" y="4308880"/>
                  <a:pt x="8218157" y="4298597"/>
                  <a:pt x="8180323" y="4281483"/>
                </a:cubicBezTo>
                <a:cubicBezTo>
                  <a:pt x="8142492" y="4264379"/>
                  <a:pt x="8103116" y="4255131"/>
                  <a:pt x="8062230" y="4253753"/>
                </a:cubicBezTo>
                <a:cubicBezTo>
                  <a:pt x="8041774" y="4253064"/>
                  <a:pt x="8041014" y="4256990"/>
                  <a:pt x="8059936" y="4265549"/>
                </a:cubicBezTo>
                <a:lnTo>
                  <a:pt x="8072974" y="4277867"/>
                </a:lnTo>
                <a:cubicBezTo>
                  <a:pt x="8069915" y="4293607"/>
                  <a:pt x="7971281" y="4298206"/>
                  <a:pt x="7777030" y="4291662"/>
                </a:cubicBezTo>
                <a:cubicBezTo>
                  <a:pt x="7674803" y="4288218"/>
                  <a:pt x="7512780" y="4274840"/>
                  <a:pt x="7290926" y="4251522"/>
                </a:cubicBezTo>
                <a:cubicBezTo>
                  <a:pt x="7229586" y="4249457"/>
                  <a:pt x="7153297" y="4244917"/>
                  <a:pt x="7062058" y="4237877"/>
                </a:cubicBezTo>
                <a:cubicBezTo>
                  <a:pt x="6970816" y="4230850"/>
                  <a:pt x="6904759" y="4226641"/>
                  <a:pt x="6863853" y="4225264"/>
                </a:cubicBezTo>
                <a:lnTo>
                  <a:pt x="6789471" y="4210882"/>
                </a:lnTo>
                <a:cubicBezTo>
                  <a:pt x="6792528" y="4195142"/>
                  <a:pt x="6666270" y="4182981"/>
                  <a:pt x="6410717" y="4174375"/>
                </a:cubicBezTo>
                <a:cubicBezTo>
                  <a:pt x="6074879" y="4155140"/>
                  <a:pt x="5829758" y="4119164"/>
                  <a:pt x="5675381" y="4066448"/>
                </a:cubicBezTo>
                <a:cubicBezTo>
                  <a:pt x="5560339" y="4022979"/>
                  <a:pt x="5477263" y="4000382"/>
                  <a:pt x="5426148" y="3998661"/>
                </a:cubicBezTo>
                <a:cubicBezTo>
                  <a:pt x="5242145" y="3992463"/>
                  <a:pt x="5133756" y="3941296"/>
                  <a:pt x="5100983" y="3845174"/>
                </a:cubicBezTo>
                <a:cubicBezTo>
                  <a:pt x="5079473" y="3796933"/>
                  <a:pt x="5045960" y="3744332"/>
                  <a:pt x="5000444" y="3687361"/>
                </a:cubicBezTo>
                <a:cubicBezTo>
                  <a:pt x="4954919" y="3630404"/>
                  <a:pt x="4924985" y="3585833"/>
                  <a:pt x="4910645" y="3553678"/>
                </a:cubicBezTo>
                <a:cubicBezTo>
                  <a:pt x="4896324" y="3521524"/>
                  <a:pt x="4876881" y="3489194"/>
                  <a:pt x="4852318" y="3456679"/>
                </a:cubicBezTo>
                <a:cubicBezTo>
                  <a:pt x="4830065" y="3412380"/>
                  <a:pt x="4817498" y="3344647"/>
                  <a:pt x="4814629" y="3253481"/>
                </a:cubicBezTo>
                <a:lnTo>
                  <a:pt x="4816676" y="3147169"/>
                </a:lnTo>
                <a:lnTo>
                  <a:pt x="4806787" y="3176616"/>
                </a:lnTo>
                <a:cubicBezTo>
                  <a:pt x="4800488" y="3195363"/>
                  <a:pt x="4794455" y="3206973"/>
                  <a:pt x="4788669" y="3211452"/>
                </a:cubicBezTo>
                <a:cubicBezTo>
                  <a:pt x="4774210" y="3222646"/>
                  <a:pt x="4763767" y="3233050"/>
                  <a:pt x="4757329" y="3242661"/>
                </a:cubicBezTo>
                <a:cubicBezTo>
                  <a:pt x="4747999" y="3254502"/>
                  <a:pt x="4742216" y="3258981"/>
                  <a:pt x="4739976" y="3256094"/>
                </a:cubicBezTo>
                <a:cubicBezTo>
                  <a:pt x="4739976" y="3256094"/>
                  <a:pt x="4738393" y="3248070"/>
                  <a:pt x="4735222" y="3232026"/>
                </a:cubicBezTo>
                <a:lnTo>
                  <a:pt x="4730462" y="3207961"/>
                </a:lnTo>
                <a:cubicBezTo>
                  <a:pt x="4730183" y="3189676"/>
                  <a:pt x="4729088" y="3177803"/>
                  <a:pt x="4727175" y="3172350"/>
                </a:cubicBezTo>
                <a:cubicBezTo>
                  <a:pt x="4725265" y="3166891"/>
                  <a:pt x="4720292" y="3164958"/>
                  <a:pt x="4712271" y="3166541"/>
                </a:cubicBezTo>
                <a:cubicBezTo>
                  <a:pt x="4700708" y="3175495"/>
                  <a:pt x="4695577" y="3174846"/>
                  <a:pt x="4696878" y="3164586"/>
                </a:cubicBezTo>
                <a:cubicBezTo>
                  <a:pt x="4697532" y="3159454"/>
                  <a:pt x="4692399" y="3158802"/>
                  <a:pt x="4681493" y="3162629"/>
                </a:cubicBezTo>
                <a:cubicBezTo>
                  <a:pt x="4651641" y="3171860"/>
                  <a:pt x="4632843" y="3186415"/>
                  <a:pt x="4625105" y="3206287"/>
                </a:cubicBezTo>
                <a:lnTo>
                  <a:pt x="4620767" y="3209645"/>
                </a:lnTo>
                <a:cubicBezTo>
                  <a:pt x="4619833" y="3196488"/>
                  <a:pt x="4615358" y="3190708"/>
                  <a:pt x="4607335" y="3192295"/>
                </a:cubicBezTo>
                <a:cubicBezTo>
                  <a:pt x="4599309" y="3193881"/>
                  <a:pt x="4592876" y="3203489"/>
                  <a:pt x="4588026" y="3221116"/>
                </a:cubicBezTo>
                <a:cubicBezTo>
                  <a:pt x="4580286" y="3240988"/>
                  <a:pt x="4574500" y="3245467"/>
                  <a:pt x="4570675" y="3234550"/>
                </a:cubicBezTo>
                <a:cubicBezTo>
                  <a:pt x="4569746" y="3221398"/>
                  <a:pt x="4569276" y="3214825"/>
                  <a:pt x="4569276" y="3214825"/>
                </a:cubicBezTo>
                <a:cubicBezTo>
                  <a:pt x="4566388" y="3217061"/>
                  <a:pt x="4562186" y="3229560"/>
                  <a:pt x="4556681" y="3252319"/>
                </a:cubicBezTo>
                <a:cubicBezTo>
                  <a:pt x="4552765" y="3283103"/>
                  <a:pt x="4549691" y="3297047"/>
                  <a:pt x="4547450" y="3294155"/>
                </a:cubicBezTo>
                <a:cubicBezTo>
                  <a:pt x="4542322" y="3293507"/>
                  <a:pt x="4538962" y="3289166"/>
                  <a:pt x="4537377" y="3281147"/>
                </a:cubicBezTo>
                <a:cubicBezTo>
                  <a:pt x="4536446" y="3267989"/>
                  <a:pt x="4528613" y="3257872"/>
                  <a:pt x="4513868" y="3250780"/>
                </a:cubicBezTo>
                <a:cubicBezTo>
                  <a:pt x="4499134" y="3243692"/>
                  <a:pt x="4494184" y="3231334"/>
                  <a:pt x="4499034" y="3213707"/>
                </a:cubicBezTo>
                <a:lnTo>
                  <a:pt x="4502952" y="3182924"/>
                </a:lnTo>
                <a:lnTo>
                  <a:pt x="4516383" y="3200274"/>
                </a:lnTo>
                <a:cubicBezTo>
                  <a:pt x="4527579" y="3214732"/>
                  <a:pt x="4532529" y="3227089"/>
                  <a:pt x="4531219" y="3237349"/>
                </a:cubicBezTo>
                <a:cubicBezTo>
                  <a:pt x="4534767" y="3229981"/>
                  <a:pt x="4536396" y="3217159"/>
                  <a:pt x="4536112" y="3198870"/>
                </a:cubicBezTo>
                <a:cubicBezTo>
                  <a:pt x="4537795" y="3165199"/>
                  <a:pt x="4542641" y="3147566"/>
                  <a:pt x="4550662" y="3145984"/>
                </a:cubicBezTo>
                <a:cubicBezTo>
                  <a:pt x="4566057" y="3147942"/>
                  <a:pt x="4572163" y="3140897"/>
                  <a:pt x="4568989" y="3124856"/>
                </a:cubicBezTo>
                <a:cubicBezTo>
                  <a:pt x="4562276" y="3116184"/>
                  <a:pt x="4557470" y="3112960"/>
                  <a:pt x="4554578" y="3115199"/>
                </a:cubicBezTo>
                <a:cubicBezTo>
                  <a:pt x="4548144" y="3124806"/>
                  <a:pt x="4541241" y="3127841"/>
                  <a:pt x="4533870" y="3124297"/>
                </a:cubicBezTo>
                <a:cubicBezTo>
                  <a:pt x="4526507" y="3120752"/>
                  <a:pt x="4520910" y="3113524"/>
                  <a:pt x="4517078" y="3102611"/>
                </a:cubicBezTo>
                <a:cubicBezTo>
                  <a:pt x="4513257" y="3091697"/>
                  <a:pt x="4506771" y="3086307"/>
                  <a:pt x="4497630" y="3086448"/>
                </a:cubicBezTo>
                <a:cubicBezTo>
                  <a:pt x="4488494" y="3086588"/>
                  <a:pt x="4485829" y="3092116"/>
                  <a:pt x="4489659" y="3103031"/>
                </a:cubicBezTo>
                <a:cubicBezTo>
                  <a:pt x="4491244" y="3111052"/>
                  <a:pt x="4489473" y="3114739"/>
                  <a:pt x="4484341" y="3114085"/>
                </a:cubicBezTo>
                <a:cubicBezTo>
                  <a:pt x="4479209" y="3113433"/>
                  <a:pt x="4475850" y="3109096"/>
                  <a:pt x="4474264" y="3101070"/>
                </a:cubicBezTo>
                <a:cubicBezTo>
                  <a:pt x="4465309" y="3089508"/>
                  <a:pt x="4459673" y="3103125"/>
                  <a:pt x="4457338" y="3141928"/>
                </a:cubicBezTo>
                <a:lnTo>
                  <a:pt x="4453981" y="3137592"/>
                </a:lnTo>
                <a:lnTo>
                  <a:pt x="4449219" y="3113527"/>
                </a:lnTo>
                <a:cubicBezTo>
                  <a:pt x="4444092" y="3112869"/>
                  <a:pt x="4439569" y="3127934"/>
                  <a:pt x="4435651" y="3158719"/>
                </a:cubicBezTo>
                <a:lnTo>
                  <a:pt x="4424043" y="3188525"/>
                </a:lnTo>
                <a:cubicBezTo>
                  <a:pt x="4424043" y="3188525"/>
                  <a:pt x="4424692" y="3183392"/>
                  <a:pt x="4425994" y="3173132"/>
                </a:cubicBezTo>
                <a:lnTo>
                  <a:pt x="4416480" y="3125003"/>
                </a:lnTo>
                <a:cubicBezTo>
                  <a:pt x="4395958" y="3122387"/>
                  <a:pt x="4389802" y="3150278"/>
                  <a:pt x="4398019" y="3208674"/>
                </a:cubicBezTo>
                <a:cubicBezTo>
                  <a:pt x="4403427" y="3227611"/>
                  <a:pt x="4411591" y="3235162"/>
                  <a:pt x="4422504" y="3231338"/>
                </a:cubicBezTo>
                <a:cubicBezTo>
                  <a:pt x="4436307" y="3225278"/>
                  <a:pt x="4441112" y="3228492"/>
                  <a:pt x="4436912" y="3240991"/>
                </a:cubicBezTo>
                <a:cubicBezTo>
                  <a:pt x="4427586" y="3252838"/>
                  <a:pt x="4420358" y="3258435"/>
                  <a:pt x="4415224" y="3257782"/>
                </a:cubicBezTo>
                <a:cubicBezTo>
                  <a:pt x="4410097" y="3257134"/>
                  <a:pt x="4404711" y="3263613"/>
                  <a:pt x="4399068" y="3277236"/>
                </a:cubicBezTo>
                <a:cubicBezTo>
                  <a:pt x="4393423" y="3290852"/>
                  <a:pt x="4390418" y="3309367"/>
                  <a:pt x="4390045" y="3332780"/>
                </a:cubicBezTo>
                <a:cubicBezTo>
                  <a:pt x="4389675" y="3356192"/>
                  <a:pt x="4392192" y="3377368"/>
                  <a:pt x="4397601" y="3396306"/>
                </a:cubicBezTo>
                <a:cubicBezTo>
                  <a:pt x="4407124" y="3444436"/>
                  <a:pt x="4404043" y="3458386"/>
                  <a:pt x="4388369" y="3438142"/>
                </a:cubicBezTo>
                <a:cubicBezTo>
                  <a:pt x="4386129" y="3435249"/>
                  <a:pt x="4384221" y="3429791"/>
                  <a:pt x="4382633" y="3421766"/>
                </a:cubicBezTo>
                <a:cubicBezTo>
                  <a:pt x="4376565" y="3407966"/>
                  <a:pt x="4366311" y="3406661"/>
                  <a:pt x="4351854" y="3417854"/>
                </a:cubicBezTo>
                <a:cubicBezTo>
                  <a:pt x="4343177" y="3424573"/>
                  <a:pt x="4331750" y="3442666"/>
                  <a:pt x="4317573" y="3472140"/>
                </a:cubicBezTo>
                <a:cubicBezTo>
                  <a:pt x="4308243" y="3483991"/>
                  <a:pt x="4303584" y="3489915"/>
                  <a:pt x="4303584" y="3489915"/>
                </a:cubicBezTo>
                <a:cubicBezTo>
                  <a:pt x="4306476" y="3487676"/>
                  <a:pt x="4308573" y="3481425"/>
                  <a:pt x="4309874" y="3471165"/>
                </a:cubicBezTo>
                <a:cubicBezTo>
                  <a:pt x="4310529" y="3466033"/>
                  <a:pt x="4312303" y="3462349"/>
                  <a:pt x="4315196" y="3460109"/>
                </a:cubicBezTo>
                <a:cubicBezTo>
                  <a:pt x="4318089" y="3457869"/>
                  <a:pt x="4317291" y="3453860"/>
                  <a:pt x="4312816" y="3448080"/>
                </a:cubicBezTo>
                <a:cubicBezTo>
                  <a:pt x="4308338" y="3442295"/>
                  <a:pt x="4301433" y="3445329"/>
                  <a:pt x="4292103" y="3457171"/>
                </a:cubicBezTo>
                <a:cubicBezTo>
                  <a:pt x="4282780" y="3469019"/>
                  <a:pt x="4277790" y="3477508"/>
                  <a:pt x="4277137" y="3482641"/>
                </a:cubicBezTo>
                <a:lnTo>
                  <a:pt x="4274337" y="3443183"/>
                </a:lnTo>
                <a:lnTo>
                  <a:pt x="4267199" y="3407079"/>
                </a:lnTo>
                <a:lnTo>
                  <a:pt x="4242575" y="3446960"/>
                </a:lnTo>
                <a:lnTo>
                  <a:pt x="4214590" y="3482500"/>
                </a:lnTo>
                <a:lnTo>
                  <a:pt x="4215574" y="3474803"/>
                </a:lnTo>
                <a:cubicBezTo>
                  <a:pt x="4217532" y="3459416"/>
                  <a:pt x="4210492" y="3453305"/>
                  <a:pt x="4194441" y="3456478"/>
                </a:cubicBezTo>
                <a:cubicBezTo>
                  <a:pt x="4176161" y="3456761"/>
                  <a:pt x="4166529" y="3460749"/>
                  <a:pt x="4165550" y="3468443"/>
                </a:cubicBezTo>
                <a:cubicBezTo>
                  <a:pt x="4164569" y="3476138"/>
                  <a:pt x="4169307" y="3510626"/>
                  <a:pt x="4179752" y="3571912"/>
                </a:cubicBezTo>
                <a:cubicBezTo>
                  <a:pt x="4189275" y="3620043"/>
                  <a:pt x="4185173" y="3662535"/>
                  <a:pt x="4167452" y="3699381"/>
                </a:cubicBezTo>
                <a:cubicBezTo>
                  <a:pt x="4155514" y="3731749"/>
                  <a:pt x="4142173" y="3744386"/>
                  <a:pt x="4127434" y="3737300"/>
                </a:cubicBezTo>
                <a:cubicBezTo>
                  <a:pt x="4120062" y="3733754"/>
                  <a:pt x="4118479" y="3725734"/>
                  <a:pt x="4122680" y="3713231"/>
                </a:cubicBezTo>
                <a:lnTo>
                  <a:pt x="4131352" y="3706516"/>
                </a:lnTo>
                <a:lnTo>
                  <a:pt x="4138067" y="3715188"/>
                </a:lnTo>
                <a:lnTo>
                  <a:pt x="4155555" y="3639217"/>
                </a:lnTo>
                <a:cubicBezTo>
                  <a:pt x="4156950" y="3587260"/>
                  <a:pt x="4153967" y="3559506"/>
                  <a:pt x="4146598" y="3555962"/>
                </a:cubicBezTo>
                <a:cubicBezTo>
                  <a:pt x="4144356" y="3553069"/>
                  <a:pt x="4141652" y="3543600"/>
                  <a:pt x="4138477" y="3527559"/>
                </a:cubicBezTo>
                <a:cubicBezTo>
                  <a:pt x="4135310" y="3511516"/>
                  <a:pt x="4133093" y="3498200"/>
                  <a:pt x="4131834" y="3487613"/>
                </a:cubicBezTo>
                <a:cubicBezTo>
                  <a:pt x="4130573" y="3477028"/>
                  <a:pt x="4124486" y="3473646"/>
                  <a:pt x="4113573" y="3477467"/>
                </a:cubicBezTo>
                <a:cubicBezTo>
                  <a:pt x="4110681" y="3479707"/>
                  <a:pt x="4104752" y="3475044"/>
                  <a:pt x="4095799" y="3463478"/>
                </a:cubicBezTo>
                <a:cubicBezTo>
                  <a:pt x="4075649" y="3437456"/>
                  <a:pt x="4070334" y="3448507"/>
                  <a:pt x="4079852" y="3496640"/>
                </a:cubicBezTo>
                <a:cubicBezTo>
                  <a:pt x="4087506" y="3518467"/>
                  <a:pt x="4087919" y="3545888"/>
                  <a:pt x="4081111" y="3578912"/>
                </a:cubicBezTo>
                <a:cubicBezTo>
                  <a:pt x="4074307" y="3611931"/>
                  <a:pt x="4065116" y="3632921"/>
                  <a:pt x="4053551" y="3641876"/>
                </a:cubicBezTo>
                <a:cubicBezTo>
                  <a:pt x="4041986" y="3650830"/>
                  <a:pt x="4040403" y="3642811"/>
                  <a:pt x="4048797" y="3617811"/>
                </a:cubicBezTo>
                <a:cubicBezTo>
                  <a:pt x="4053644" y="3600179"/>
                  <a:pt x="4051590" y="3585582"/>
                  <a:pt x="4042634" y="3574017"/>
                </a:cubicBezTo>
                <a:cubicBezTo>
                  <a:pt x="4035919" y="3565345"/>
                  <a:pt x="4035500" y="3537917"/>
                  <a:pt x="4041373" y="3491745"/>
                </a:cubicBezTo>
                <a:cubicBezTo>
                  <a:pt x="4053124" y="3399393"/>
                  <a:pt x="4048926" y="3340211"/>
                  <a:pt x="4028772" y="3314183"/>
                </a:cubicBezTo>
                <a:cubicBezTo>
                  <a:pt x="4024299" y="3308404"/>
                  <a:pt x="4023597" y="3298541"/>
                  <a:pt x="4026669" y="3284593"/>
                </a:cubicBezTo>
                <a:cubicBezTo>
                  <a:pt x="4029751" y="3270645"/>
                  <a:pt x="4030896" y="3261671"/>
                  <a:pt x="4030099" y="3257661"/>
                </a:cubicBezTo>
                <a:cubicBezTo>
                  <a:pt x="4029304" y="3253649"/>
                  <a:pt x="4018650" y="3250337"/>
                  <a:pt x="3998128" y="3247729"/>
                </a:cubicBezTo>
                <a:cubicBezTo>
                  <a:pt x="3971827" y="3249593"/>
                  <a:pt x="3959042" y="3227114"/>
                  <a:pt x="3959789" y="3180287"/>
                </a:cubicBezTo>
                <a:cubicBezTo>
                  <a:pt x="3959316" y="3102026"/>
                  <a:pt x="3946584" y="3058696"/>
                  <a:pt x="3921580" y="3050303"/>
                </a:cubicBezTo>
                <a:cubicBezTo>
                  <a:pt x="3916457" y="3049652"/>
                  <a:pt x="3911646" y="3046432"/>
                  <a:pt x="3907171" y="3040653"/>
                </a:cubicBezTo>
                <a:cubicBezTo>
                  <a:pt x="3902693" y="3034867"/>
                  <a:pt x="3899007" y="3033092"/>
                  <a:pt x="3896115" y="3035332"/>
                </a:cubicBezTo>
                <a:cubicBezTo>
                  <a:pt x="3893223" y="3037571"/>
                  <a:pt x="3897006" y="3069330"/>
                  <a:pt x="3907452" y="3130618"/>
                </a:cubicBezTo>
                <a:lnTo>
                  <a:pt x="3918793" y="3225899"/>
                </a:lnTo>
                <a:cubicBezTo>
                  <a:pt x="3914965" y="3214991"/>
                  <a:pt x="3907643" y="3190600"/>
                  <a:pt x="3896826" y="3152726"/>
                </a:cubicBezTo>
                <a:cubicBezTo>
                  <a:pt x="3887303" y="3104594"/>
                  <a:pt x="3879191" y="3076189"/>
                  <a:pt x="3872474" y="3067515"/>
                </a:cubicBezTo>
                <a:cubicBezTo>
                  <a:pt x="3850087" y="3038601"/>
                  <a:pt x="3825549" y="2965100"/>
                  <a:pt x="3798871" y="2847006"/>
                </a:cubicBezTo>
                <a:cubicBezTo>
                  <a:pt x="3788046" y="2809136"/>
                  <a:pt x="3776388" y="2788102"/>
                  <a:pt x="3763883" y="2783904"/>
                </a:cubicBezTo>
                <a:cubicBezTo>
                  <a:pt x="3749142" y="2776817"/>
                  <a:pt x="3741220" y="2772549"/>
                  <a:pt x="3740099" y="2771099"/>
                </a:cubicBezTo>
                <a:cubicBezTo>
                  <a:pt x="3738979" y="2769655"/>
                  <a:pt x="3744199" y="2764457"/>
                  <a:pt x="3755764" y="2755502"/>
                </a:cubicBezTo>
                <a:cubicBezTo>
                  <a:pt x="3770223" y="2744308"/>
                  <a:pt x="3771534" y="2734049"/>
                  <a:pt x="3759682" y="2724717"/>
                </a:cubicBezTo>
                <a:cubicBezTo>
                  <a:pt x="3747834" y="2715392"/>
                  <a:pt x="3742568" y="2705598"/>
                  <a:pt x="3743867" y="2695337"/>
                </a:cubicBezTo>
                <a:lnTo>
                  <a:pt x="3728861" y="2668253"/>
                </a:lnTo>
                <a:lnTo>
                  <a:pt x="3646379" y="2677557"/>
                </a:lnTo>
                <a:lnTo>
                  <a:pt x="3665798" y="2755783"/>
                </a:lnTo>
                <a:cubicBezTo>
                  <a:pt x="3683619" y="2820616"/>
                  <a:pt x="3698126" y="2860260"/>
                  <a:pt x="3709318" y="2874718"/>
                </a:cubicBezTo>
                <a:cubicBezTo>
                  <a:pt x="3713793" y="2880498"/>
                  <a:pt x="3717482" y="2882269"/>
                  <a:pt x="3720374" y="2880029"/>
                </a:cubicBezTo>
                <a:lnTo>
                  <a:pt x="3733808" y="2897380"/>
                </a:lnTo>
                <a:cubicBezTo>
                  <a:pt x="3730917" y="2899620"/>
                  <a:pt x="3724340" y="2900084"/>
                  <a:pt x="3714077" y="2898778"/>
                </a:cubicBezTo>
                <a:cubicBezTo>
                  <a:pt x="3699336" y="2891692"/>
                  <a:pt x="3694677" y="2897616"/>
                  <a:pt x="3700086" y="2916553"/>
                </a:cubicBezTo>
                <a:cubicBezTo>
                  <a:pt x="3703262" y="2932594"/>
                  <a:pt x="3702276" y="2940291"/>
                  <a:pt x="3697151" y="2939635"/>
                </a:cubicBezTo>
                <a:cubicBezTo>
                  <a:pt x="3692019" y="2938982"/>
                  <a:pt x="3684114" y="2924294"/>
                  <a:pt x="3673430" y="2895561"/>
                </a:cubicBezTo>
                <a:cubicBezTo>
                  <a:pt x="3662749" y="2866834"/>
                  <a:pt x="3658857" y="2851350"/>
                  <a:pt x="3661747" y="2849110"/>
                </a:cubicBezTo>
                <a:cubicBezTo>
                  <a:pt x="3664636" y="2846875"/>
                  <a:pt x="3663846" y="2842860"/>
                  <a:pt x="3659367" y="2837075"/>
                </a:cubicBezTo>
                <a:cubicBezTo>
                  <a:pt x="3643697" y="2816837"/>
                  <a:pt x="3633363" y="2775122"/>
                  <a:pt x="3628370" y="2711920"/>
                </a:cubicBezTo>
                <a:lnTo>
                  <a:pt x="3623457" y="2680143"/>
                </a:lnTo>
                <a:lnTo>
                  <a:pt x="3585238" y="2684454"/>
                </a:lnTo>
                <a:lnTo>
                  <a:pt x="3510013" y="2691373"/>
                </a:lnTo>
                <a:lnTo>
                  <a:pt x="3520140" y="2702059"/>
                </a:lnTo>
                <a:cubicBezTo>
                  <a:pt x="3536745" y="2735454"/>
                  <a:pt x="3549387" y="2748790"/>
                  <a:pt x="3558060" y="2742076"/>
                </a:cubicBezTo>
                <a:cubicBezTo>
                  <a:pt x="3560952" y="2739836"/>
                  <a:pt x="3562374" y="2749145"/>
                  <a:pt x="3562327" y="2769992"/>
                </a:cubicBezTo>
                <a:cubicBezTo>
                  <a:pt x="3562286" y="2790838"/>
                  <a:pt x="3563706" y="2800143"/>
                  <a:pt x="3566597" y="2797904"/>
                </a:cubicBezTo>
                <a:cubicBezTo>
                  <a:pt x="3572383" y="2793425"/>
                  <a:pt x="3571872" y="2807698"/>
                  <a:pt x="3565059" y="2840718"/>
                </a:cubicBezTo>
                <a:cubicBezTo>
                  <a:pt x="3560584" y="2834938"/>
                  <a:pt x="3551395" y="2820087"/>
                  <a:pt x="3537493" y="2796156"/>
                </a:cubicBezTo>
                <a:cubicBezTo>
                  <a:pt x="3523593" y="2772228"/>
                  <a:pt x="3511046" y="2753041"/>
                  <a:pt x="3499851" y="2738583"/>
                </a:cubicBezTo>
                <a:cubicBezTo>
                  <a:pt x="3488657" y="2724126"/>
                  <a:pt x="3476485" y="2717362"/>
                  <a:pt x="3463337" y="2718297"/>
                </a:cubicBezTo>
                <a:cubicBezTo>
                  <a:pt x="3452747" y="2719554"/>
                  <a:pt x="3446779" y="2717816"/>
                  <a:pt x="3445427" y="2713082"/>
                </a:cubicBezTo>
                <a:lnTo>
                  <a:pt x="3452354" y="2696675"/>
                </a:lnTo>
                <a:lnTo>
                  <a:pt x="3379995" y="2703331"/>
                </a:lnTo>
                <a:cubicBezTo>
                  <a:pt x="3269178" y="2711559"/>
                  <a:pt x="3210391" y="2711071"/>
                  <a:pt x="3203638" y="2701865"/>
                </a:cubicBezTo>
                <a:lnTo>
                  <a:pt x="3449216" y="2667693"/>
                </a:lnTo>
                <a:lnTo>
                  <a:pt x="3445912" y="2655469"/>
                </a:lnTo>
                <a:cubicBezTo>
                  <a:pt x="3430376" y="2644373"/>
                  <a:pt x="3422146" y="2632246"/>
                  <a:pt x="3421216" y="2619094"/>
                </a:cubicBezTo>
                <a:cubicBezTo>
                  <a:pt x="3424756" y="2611727"/>
                  <a:pt x="3432456" y="2612701"/>
                  <a:pt x="3444298" y="2622030"/>
                </a:cubicBezTo>
                <a:lnTo>
                  <a:pt x="3483101" y="2662977"/>
                </a:lnTo>
                <a:lnTo>
                  <a:pt x="3536116" y="2655598"/>
                </a:lnTo>
                <a:lnTo>
                  <a:pt x="3489425" y="2613111"/>
                </a:lnTo>
                <a:cubicBezTo>
                  <a:pt x="3474779" y="2600169"/>
                  <a:pt x="3465054" y="2592089"/>
                  <a:pt x="3460254" y="2588870"/>
                </a:cubicBezTo>
                <a:cubicBezTo>
                  <a:pt x="3438794" y="2573106"/>
                  <a:pt x="3431938" y="2555290"/>
                  <a:pt x="3439680" y="2535423"/>
                </a:cubicBezTo>
                <a:cubicBezTo>
                  <a:pt x="3447377" y="2536401"/>
                  <a:pt x="3455666" y="2540387"/>
                  <a:pt x="3464552" y="2547382"/>
                </a:cubicBezTo>
                <a:lnTo>
                  <a:pt x="3478847" y="2562469"/>
                </a:lnTo>
                <a:lnTo>
                  <a:pt x="3479027" y="2562387"/>
                </a:lnTo>
                <a:lnTo>
                  <a:pt x="3516519" y="2556453"/>
                </a:lnTo>
                <a:lnTo>
                  <a:pt x="3511321" y="2556266"/>
                </a:lnTo>
                <a:cubicBezTo>
                  <a:pt x="3491450" y="2548527"/>
                  <a:pt x="3481846" y="2542090"/>
                  <a:pt x="3482494" y="2536961"/>
                </a:cubicBezTo>
                <a:cubicBezTo>
                  <a:pt x="3481562" y="2523805"/>
                  <a:pt x="3492943" y="2526554"/>
                  <a:pt x="3516635" y="2545215"/>
                </a:cubicBezTo>
                <a:lnTo>
                  <a:pt x="3521598" y="2555748"/>
                </a:lnTo>
                <a:lnTo>
                  <a:pt x="3578028" y="2549625"/>
                </a:lnTo>
                <a:lnTo>
                  <a:pt x="3563792" y="2543392"/>
                </a:lnTo>
                <a:cubicBezTo>
                  <a:pt x="3529833" y="2523434"/>
                  <a:pt x="3513182" y="2510885"/>
                  <a:pt x="3513838" y="2505757"/>
                </a:cubicBezTo>
                <a:lnTo>
                  <a:pt x="3521530" y="2506737"/>
                </a:lnTo>
                <a:cubicBezTo>
                  <a:pt x="3526008" y="2512517"/>
                  <a:pt x="3534497" y="2517506"/>
                  <a:pt x="3547002" y="2521704"/>
                </a:cubicBezTo>
                <a:cubicBezTo>
                  <a:pt x="3559494" y="2525902"/>
                  <a:pt x="3569109" y="2532341"/>
                  <a:pt x="3575823" y="2541013"/>
                </a:cubicBezTo>
                <a:lnTo>
                  <a:pt x="3579216" y="2549496"/>
                </a:lnTo>
                <a:lnTo>
                  <a:pt x="3602017" y="2547021"/>
                </a:lnTo>
                <a:lnTo>
                  <a:pt x="3599888" y="2536252"/>
                </a:lnTo>
                <a:lnTo>
                  <a:pt x="3575956" y="2478469"/>
                </a:lnTo>
                <a:cubicBezTo>
                  <a:pt x="3563833" y="2450860"/>
                  <a:pt x="3559215" y="2435936"/>
                  <a:pt x="3562106" y="2433697"/>
                </a:cubicBezTo>
                <a:lnTo>
                  <a:pt x="3537758" y="2348488"/>
                </a:lnTo>
                <a:cubicBezTo>
                  <a:pt x="3534867" y="2350726"/>
                  <a:pt x="3532943" y="2350479"/>
                  <a:pt x="3531986" y="2347750"/>
                </a:cubicBezTo>
                <a:lnTo>
                  <a:pt x="3531996" y="2342892"/>
                </a:lnTo>
                <a:lnTo>
                  <a:pt x="3507046" y="2341140"/>
                </a:lnTo>
                <a:cubicBezTo>
                  <a:pt x="3502541" y="2335001"/>
                  <a:pt x="3507648" y="2330994"/>
                  <a:pt x="3522395" y="2329117"/>
                </a:cubicBezTo>
                <a:lnTo>
                  <a:pt x="3531621" y="2331162"/>
                </a:lnTo>
                <a:lnTo>
                  <a:pt x="3526037" y="2317669"/>
                </a:lnTo>
                <a:cubicBezTo>
                  <a:pt x="3521723" y="2310603"/>
                  <a:pt x="3515090" y="2301286"/>
                  <a:pt x="3506133" y="2289719"/>
                </a:cubicBezTo>
                <a:lnTo>
                  <a:pt x="3498611" y="2280566"/>
                </a:lnTo>
                <a:lnTo>
                  <a:pt x="3477558" y="2284489"/>
                </a:lnTo>
                <a:cubicBezTo>
                  <a:pt x="3440705" y="2289178"/>
                  <a:pt x="3412656" y="2289397"/>
                  <a:pt x="3393403" y="2285133"/>
                </a:cubicBezTo>
                <a:cubicBezTo>
                  <a:pt x="3387474" y="2282532"/>
                  <a:pt x="3387905" y="2280379"/>
                  <a:pt x="3394716" y="2278675"/>
                </a:cubicBezTo>
                <a:cubicBezTo>
                  <a:pt x="3401523" y="2276970"/>
                  <a:pt x="3414699" y="2275714"/>
                  <a:pt x="3434251" y="2274905"/>
                </a:cubicBezTo>
                <a:cubicBezTo>
                  <a:pt x="3448998" y="2273028"/>
                  <a:pt x="3464856" y="2272686"/>
                  <a:pt x="3481853" y="2273879"/>
                </a:cubicBezTo>
                <a:lnTo>
                  <a:pt x="3493807" y="2274719"/>
                </a:lnTo>
                <a:lnTo>
                  <a:pt x="3476083" y="2253150"/>
                </a:lnTo>
                <a:lnTo>
                  <a:pt x="3446940" y="2219444"/>
                </a:lnTo>
                <a:lnTo>
                  <a:pt x="3333751" y="2228552"/>
                </a:lnTo>
                <a:cubicBezTo>
                  <a:pt x="3283025" y="2230811"/>
                  <a:pt x="3244356" y="2230279"/>
                  <a:pt x="3217739" y="2226955"/>
                </a:cubicBezTo>
                <a:cubicBezTo>
                  <a:pt x="3171880" y="2219368"/>
                  <a:pt x="3119470" y="2219325"/>
                  <a:pt x="3060511" y="2226827"/>
                </a:cubicBezTo>
                <a:cubicBezTo>
                  <a:pt x="3031030" y="2230575"/>
                  <a:pt x="3011482" y="2231389"/>
                  <a:pt x="3001859" y="2229258"/>
                </a:cubicBezTo>
                <a:cubicBezTo>
                  <a:pt x="2984856" y="2228064"/>
                  <a:pt x="2989977" y="2224054"/>
                  <a:pt x="3017202" y="2217234"/>
                </a:cubicBezTo>
                <a:cubicBezTo>
                  <a:pt x="3029700" y="2212295"/>
                  <a:pt x="3046999" y="2208413"/>
                  <a:pt x="3069104" y="2205599"/>
                </a:cubicBezTo>
                <a:cubicBezTo>
                  <a:pt x="3098580" y="2201848"/>
                  <a:pt x="3113329" y="2199971"/>
                  <a:pt x="3113329" y="2199971"/>
                </a:cubicBezTo>
                <a:cubicBezTo>
                  <a:pt x="3113329" y="2199971"/>
                  <a:pt x="3103701" y="2197839"/>
                  <a:pt x="3084455" y="2193584"/>
                </a:cubicBezTo>
                <a:cubicBezTo>
                  <a:pt x="3065218" y="2189316"/>
                  <a:pt x="3055032" y="2186423"/>
                  <a:pt x="3053901" y="2184884"/>
                </a:cubicBezTo>
                <a:cubicBezTo>
                  <a:pt x="3052776" y="2183351"/>
                  <a:pt x="3060715" y="2183182"/>
                  <a:pt x="3077694" y="2184373"/>
                </a:cubicBezTo>
                <a:cubicBezTo>
                  <a:pt x="3126427" y="2184886"/>
                  <a:pt x="3220809" y="2176232"/>
                  <a:pt x="3360849" y="2158416"/>
                </a:cubicBezTo>
                <a:lnTo>
                  <a:pt x="3362615" y="2158127"/>
                </a:lnTo>
                <a:lnTo>
                  <a:pt x="3344921" y="2135275"/>
                </a:lnTo>
                <a:lnTo>
                  <a:pt x="3310793" y="2139619"/>
                </a:lnTo>
                <a:cubicBezTo>
                  <a:pt x="3310793" y="2139619"/>
                  <a:pt x="3317041" y="2137143"/>
                  <a:pt x="3329523" y="2132203"/>
                </a:cubicBezTo>
                <a:lnTo>
                  <a:pt x="3342649" y="2132340"/>
                </a:lnTo>
                <a:lnTo>
                  <a:pt x="3339060" y="2127705"/>
                </a:lnTo>
                <a:lnTo>
                  <a:pt x="3344427" y="2132358"/>
                </a:lnTo>
                <a:lnTo>
                  <a:pt x="3366074" y="2132584"/>
                </a:lnTo>
                <a:lnTo>
                  <a:pt x="3347422" y="2134957"/>
                </a:lnTo>
                <a:lnTo>
                  <a:pt x="3360193" y="2146030"/>
                </a:lnTo>
                <a:lnTo>
                  <a:pt x="3366371" y="2157515"/>
                </a:lnTo>
                <a:lnTo>
                  <a:pt x="3390000" y="2153661"/>
                </a:lnTo>
                <a:lnTo>
                  <a:pt x="3377224" y="2138911"/>
                </a:lnTo>
                <a:lnTo>
                  <a:pt x="3356681" y="2114050"/>
                </a:lnTo>
                <a:lnTo>
                  <a:pt x="3351600" y="2114921"/>
                </a:lnTo>
                <a:cubicBezTo>
                  <a:pt x="3333812" y="2116765"/>
                  <a:pt x="3321948" y="2116388"/>
                  <a:pt x="3316010" y="2113789"/>
                </a:cubicBezTo>
                <a:cubicBezTo>
                  <a:pt x="3306382" y="2111658"/>
                  <a:pt x="3268566" y="2112278"/>
                  <a:pt x="3202534" y="2115640"/>
                </a:cubicBezTo>
                <a:cubicBezTo>
                  <a:pt x="3136518" y="2119008"/>
                  <a:pt x="3068077" y="2121845"/>
                  <a:pt x="2997241" y="2124150"/>
                </a:cubicBezTo>
                <a:lnTo>
                  <a:pt x="2902033" y="2126193"/>
                </a:lnTo>
                <a:lnTo>
                  <a:pt x="2913101" y="2124786"/>
                </a:lnTo>
                <a:cubicBezTo>
                  <a:pt x="2964684" y="2118221"/>
                  <a:pt x="3024772" y="2112257"/>
                  <a:pt x="3093365" y="2106881"/>
                </a:cubicBezTo>
                <a:lnTo>
                  <a:pt x="3338051" y="2082188"/>
                </a:lnTo>
                <a:lnTo>
                  <a:pt x="3337236" y="2080549"/>
                </a:lnTo>
                <a:lnTo>
                  <a:pt x="3339471" y="2082046"/>
                </a:lnTo>
                <a:lnTo>
                  <a:pt x="3476006" y="2068265"/>
                </a:lnTo>
                <a:lnTo>
                  <a:pt x="3558699" y="2053416"/>
                </a:lnTo>
                <a:lnTo>
                  <a:pt x="3389585" y="2051198"/>
                </a:lnTo>
                <a:cubicBezTo>
                  <a:pt x="2825080" y="2043814"/>
                  <a:pt x="2521834" y="2042312"/>
                  <a:pt x="2479806" y="2046711"/>
                </a:cubicBezTo>
                <a:lnTo>
                  <a:pt x="2403132" y="2044130"/>
                </a:lnTo>
                <a:cubicBezTo>
                  <a:pt x="2438302" y="2022057"/>
                  <a:pt x="2492219" y="2009345"/>
                  <a:pt x="2564889" y="2005989"/>
                </a:cubicBezTo>
                <a:cubicBezTo>
                  <a:pt x="2648928" y="1997193"/>
                  <a:pt x="2696044" y="1992966"/>
                  <a:pt x="2706268" y="1993312"/>
                </a:cubicBezTo>
                <a:lnTo>
                  <a:pt x="2723286" y="1985168"/>
                </a:lnTo>
                <a:cubicBezTo>
                  <a:pt x="2726647" y="1967851"/>
                  <a:pt x="2534096" y="1952638"/>
                  <a:pt x="2145639" y="1939554"/>
                </a:cubicBezTo>
                <a:lnTo>
                  <a:pt x="1578254" y="1920443"/>
                </a:lnTo>
                <a:cubicBezTo>
                  <a:pt x="1558941" y="1913989"/>
                  <a:pt x="1397052" y="1899811"/>
                  <a:pt x="1092609" y="1877940"/>
                </a:cubicBezTo>
                <a:cubicBezTo>
                  <a:pt x="889276" y="1865275"/>
                  <a:pt x="793832" y="1853348"/>
                  <a:pt x="806303" y="1842139"/>
                </a:cubicBezTo>
                <a:lnTo>
                  <a:pt x="932351" y="1828953"/>
                </a:lnTo>
                <a:lnTo>
                  <a:pt x="1259415" y="1813812"/>
                </a:lnTo>
                <a:lnTo>
                  <a:pt x="1213405" y="1812262"/>
                </a:lnTo>
                <a:cubicBezTo>
                  <a:pt x="1192972" y="1811575"/>
                  <a:pt x="1149798" y="1808674"/>
                  <a:pt x="1083900" y="1803543"/>
                </a:cubicBezTo>
                <a:cubicBezTo>
                  <a:pt x="1018013" y="1798423"/>
                  <a:pt x="949288" y="1794652"/>
                  <a:pt x="877739" y="1792241"/>
                </a:cubicBezTo>
                <a:cubicBezTo>
                  <a:pt x="285941" y="1766496"/>
                  <a:pt x="-6611" y="1736297"/>
                  <a:pt x="114" y="1701662"/>
                </a:cubicBezTo>
                <a:lnTo>
                  <a:pt x="1184240" y="1724106"/>
                </a:lnTo>
                <a:cubicBezTo>
                  <a:pt x="1181998" y="1735657"/>
                  <a:pt x="1201309" y="1742121"/>
                  <a:pt x="1242193" y="1743500"/>
                </a:cubicBezTo>
                <a:cubicBezTo>
                  <a:pt x="1272876" y="1744532"/>
                  <a:pt x="1279100" y="1738928"/>
                  <a:pt x="1260912" y="1726689"/>
                </a:cubicBezTo>
                <a:lnTo>
                  <a:pt x="1446599" y="1724226"/>
                </a:lnTo>
                <a:cubicBezTo>
                  <a:pt x="1589716" y="1729046"/>
                  <a:pt x="1661844" y="1728575"/>
                  <a:pt x="1662965" y="1722799"/>
                </a:cubicBezTo>
                <a:cubicBezTo>
                  <a:pt x="1664088" y="1717024"/>
                  <a:pt x="1551611" y="1700160"/>
                  <a:pt x="1325506" y="1672204"/>
                </a:cubicBezTo>
                <a:cubicBezTo>
                  <a:pt x="1099416" y="1644244"/>
                  <a:pt x="987504" y="1624489"/>
                  <a:pt x="989746" y="1612948"/>
                </a:cubicBezTo>
                <a:cubicBezTo>
                  <a:pt x="991989" y="1601395"/>
                  <a:pt x="1069786" y="1598201"/>
                  <a:pt x="1223128" y="1603367"/>
                </a:cubicBezTo>
                <a:cubicBezTo>
                  <a:pt x="1294695" y="1605778"/>
                  <a:pt x="1331021" y="1604099"/>
                  <a:pt x="1332144" y="1598323"/>
                </a:cubicBezTo>
                <a:cubicBezTo>
                  <a:pt x="1170837" y="1581273"/>
                  <a:pt x="1126507" y="1571055"/>
                  <a:pt x="1199195" y="1567701"/>
                </a:cubicBezTo>
                <a:cubicBezTo>
                  <a:pt x="1220754" y="1562612"/>
                  <a:pt x="1237207" y="1557350"/>
                  <a:pt x="1248555" y="1551920"/>
                </a:cubicBezTo>
                <a:cubicBezTo>
                  <a:pt x="1270130" y="1546833"/>
                  <a:pt x="1266128" y="1540894"/>
                  <a:pt x="1236591" y="1534086"/>
                </a:cubicBezTo>
                <a:cubicBezTo>
                  <a:pt x="1226361" y="1533740"/>
                  <a:pt x="1205927" y="1533052"/>
                  <a:pt x="1175246" y="1532019"/>
                </a:cubicBezTo>
                <a:cubicBezTo>
                  <a:pt x="1124132" y="1530298"/>
                  <a:pt x="1099698" y="1523662"/>
                  <a:pt x="1101942" y="1512110"/>
                </a:cubicBezTo>
                <a:cubicBezTo>
                  <a:pt x="1105306" y="1494792"/>
                  <a:pt x="1147877" y="1487509"/>
                  <a:pt x="1229669" y="1490264"/>
                </a:cubicBezTo>
                <a:cubicBezTo>
                  <a:pt x="1311447" y="1493020"/>
                  <a:pt x="1369347" y="1486256"/>
                  <a:pt x="1403394" y="1469958"/>
                </a:cubicBezTo>
                <a:cubicBezTo>
                  <a:pt x="1428333" y="1447555"/>
                  <a:pt x="1446488" y="1446710"/>
                  <a:pt x="1457891" y="1467438"/>
                </a:cubicBezTo>
                <a:cubicBezTo>
                  <a:pt x="1469315" y="1488164"/>
                  <a:pt x="1485243" y="1498873"/>
                  <a:pt x="1505678" y="1499562"/>
                </a:cubicBezTo>
                <a:cubicBezTo>
                  <a:pt x="1515902" y="1499906"/>
                  <a:pt x="1522132" y="1494303"/>
                  <a:pt x="1524376" y="1482750"/>
                </a:cubicBezTo>
                <a:cubicBezTo>
                  <a:pt x="1526618" y="1471209"/>
                  <a:pt x="1543649" y="1463067"/>
                  <a:pt x="1575433" y="1458323"/>
                </a:cubicBezTo>
                <a:lnTo>
                  <a:pt x="1653789" y="1452247"/>
                </a:lnTo>
                <a:lnTo>
                  <a:pt x="1592445" y="1450180"/>
                </a:lnTo>
                <a:cubicBezTo>
                  <a:pt x="1561787" y="1449148"/>
                  <a:pt x="1535350" y="1439531"/>
                  <a:pt x="1513156" y="1421352"/>
                </a:cubicBezTo>
                <a:cubicBezTo>
                  <a:pt x="1490965" y="1403174"/>
                  <a:pt x="1469654" y="1393731"/>
                  <a:pt x="1449196" y="1393043"/>
                </a:cubicBezTo>
                <a:cubicBezTo>
                  <a:pt x="1428767" y="1392353"/>
                  <a:pt x="1429326" y="1389473"/>
                  <a:pt x="1450880" y="1384384"/>
                </a:cubicBezTo>
                <a:cubicBezTo>
                  <a:pt x="1494032" y="1374221"/>
                  <a:pt x="1495153" y="1368443"/>
                  <a:pt x="1454246" y="1367066"/>
                </a:cubicBezTo>
                <a:cubicBezTo>
                  <a:pt x="1423585" y="1366033"/>
                  <a:pt x="1419603" y="1360087"/>
                  <a:pt x="1442283" y="1349221"/>
                </a:cubicBezTo>
                <a:cubicBezTo>
                  <a:pt x="1467223" y="1326818"/>
                  <a:pt x="1589325" y="1333841"/>
                  <a:pt x="1808626" y="1370285"/>
                </a:cubicBezTo>
                <a:cubicBezTo>
                  <a:pt x="1908611" y="1385272"/>
                  <a:pt x="2046063" y="1392814"/>
                  <a:pt x="2220964" y="1392891"/>
                </a:cubicBezTo>
                <a:cubicBezTo>
                  <a:pt x="2243660" y="1382026"/>
                  <a:pt x="2255012" y="1376595"/>
                  <a:pt x="2255012" y="1376595"/>
                </a:cubicBezTo>
                <a:cubicBezTo>
                  <a:pt x="2244787" y="1376250"/>
                  <a:pt x="2103070" y="1364220"/>
                  <a:pt x="1829846" y="1340487"/>
                </a:cubicBezTo>
                <a:cubicBezTo>
                  <a:pt x="1556628" y="1316754"/>
                  <a:pt x="1415474" y="1301829"/>
                  <a:pt x="1406366" y="1295709"/>
                </a:cubicBezTo>
                <a:cubicBezTo>
                  <a:pt x="1379073" y="1277355"/>
                  <a:pt x="1375090" y="1271409"/>
                  <a:pt x="1394401" y="1277874"/>
                </a:cubicBezTo>
                <a:cubicBezTo>
                  <a:pt x="1493265" y="1298635"/>
                  <a:pt x="1543819" y="1303250"/>
                  <a:pt x="1546063" y="1291698"/>
                </a:cubicBezTo>
                <a:cubicBezTo>
                  <a:pt x="1549426" y="1274382"/>
                  <a:pt x="1525554" y="1264850"/>
                  <a:pt x="1474439" y="1263129"/>
                </a:cubicBezTo>
                <a:cubicBezTo>
                  <a:pt x="1425567" y="1249864"/>
                  <a:pt x="1407939" y="1234742"/>
                  <a:pt x="1421514" y="1217758"/>
                </a:cubicBezTo>
                <a:lnTo>
                  <a:pt x="1440223" y="1200957"/>
                </a:lnTo>
                <a:cubicBezTo>
                  <a:pt x="1461781" y="1195870"/>
                  <a:pt x="1549241" y="1195914"/>
                  <a:pt x="1702584" y="1201079"/>
                </a:cubicBezTo>
                <a:lnTo>
                  <a:pt x="1871260" y="1206759"/>
                </a:lnTo>
                <a:lnTo>
                  <a:pt x="1828633" y="1187883"/>
                </a:lnTo>
                <a:cubicBezTo>
                  <a:pt x="1830875" y="1176342"/>
                  <a:pt x="1801317" y="1169532"/>
                  <a:pt x="1739976" y="1167466"/>
                </a:cubicBezTo>
                <a:cubicBezTo>
                  <a:pt x="1668426" y="1165056"/>
                  <a:pt x="1626663" y="1154934"/>
                  <a:pt x="1614694" y="1137090"/>
                </a:cubicBezTo>
                <a:cubicBezTo>
                  <a:pt x="1602730" y="1119256"/>
                  <a:pt x="1581394" y="1109822"/>
                  <a:pt x="1550736" y="1108789"/>
                </a:cubicBezTo>
                <a:cubicBezTo>
                  <a:pt x="1489397" y="1106724"/>
                  <a:pt x="1443947" y="1102280"/>
                  <a:pt x="1414406" y="1095480"/>
                </a:cubicBezTo>
                <a:cubicBezTo>
                  <a:pt x="1383745" y="1094448"/>
                  <a:pt x="1367835" y="1096814"/>
                  <a:pt x="1366716" y="1102590"/>
                </a:cubicBezTo>
                <a:cubicBezTo>
                  <a:pt x="1383803" y="1120598"/>
                  <a:pt x="1389504" y="1130961"/>
                  <a:pt x="1383843" y="1133670"/>
                </a:cubicBezTo>
                <a:cubicBezTo>
                  <a:pt x="1378154" y="1136392"/>
                  <a:pt x="1344653" y="1136719"/>
                  <a:pt x="1283330" y="1134653"/>
                </a:cubicBezTo>
                <a:cubicBezTo>
                  <a:pt x="1211763" y="1132243"/>
                  <a:pt x="1177662" y="1122370"/>
                  <a:pt x="1181028" y="1105052"/>
                </a:cubicBezTo>
                <a:cubicBezTo>
                  <a:pt x="1184393" y="1087733"/>
                  <a:pt x="1165642" y="1078377"/>
                  <a:pt x="1124733" y="1076997"/>
                </a:cubicBezTo>
                <a:cubicBezTo>
                  <a:pt x="1022504" y="1073555"/>
                  <a:pt x="1005418" y="1055548"/>
                  <a:pt x="1073489" y="1022968"/>
                </a:cubicBezTo>
                <a:cubicBezTo>
                  <a:pt x="1118883" y="1001253"/>
                  <a:pt x="1160329" y="999748"/>
                  <a:pt x="1197852" y="1018444"/>
                </a:cubicBezTo>
                <a:cubicBezTo>
                  <a:pt x="1285371" y="1044634"/>
                  <a:pt x="1363164" y="1041441"/>
                  <a:pt x="1431234" y="1008872"/>
                </a:cubicBezTo>
                <a:cubicBezTo>
                  <a:pt x="1443705" y="997666"/>
                  <a:pt x="1414723" y="987974"/>
                  <a:pt x="1344280" y="979786"/>
                </a:cubicBezTo>
                <a:lnTo>
                  <a:pt x="1008595" y="959764"/>
                </a:lnTo>
                <a:cubicBezTo>
                  <a:pt x="805258" y="947101"/>
                  <a:pt x="675175" y="928191"/>
                  <a:pt x="618319" y="903031"/>
                </a:cubicBezTo>
                <a:cubicBezTo>
                  <a:pt x="571691" y="878215"/>
                  <a:pt x="507488" y="864426"/>
                  <a:pt x="425713" y="861671"/>
                </a:cubicBezTo>
                <a:cubicBezTo>
                  <a:pt x="384828" y="860292"/>
                  <a:pt x="359828" y="856550"/>
                  <a:pt x="350723" y="850431"/>
                </a:cubicBezTo>
                <a:cubicBezTo>
                  <a:pt x="331392" y="843965"/>
                  <a:pt x="342743" y="838532"/>
                  <a:pt x="384752" y="834134"/>
                </a:cubicBezTo>
                <a:cubicBezTo>
                  <a:pt x="406324" y="829056"/>
                  <a:pt x="432446" y="827025"/>
                  <a:pt x="463104" y="828059"/>
                </a:cubicBezTo>
                <a:cubicBezTo>
                  <a:pt x="503995" y="829436"/>
                  <a:pt x="524448" y="830124"/>
                  <a:pt x="524448" y="830124"/>
                </a:cubicBezTo>
                <a:cubicBezTo>
                  <a:pt x="524448" y="830124"/>
                  <a:pt x="515346" y="824004"/>
                  <a:pt x="497133" y="811774"/>
                </a:cubicBezTo>
                <a:cubicBezTo>
                  <a:pt x="478942" y="799532"/>
                  <a:pt x="470117" y="791976"/>
                  <a:pt x="470675" y="789083"/>
                </a:cubicBezTo>
                <a:cubicBezTo>
                  <a:pt x="471240" y="786200"/>
                  <a:pt x="481186" y="787991"/>
                  <a:pt x="500500" y="794445"/>
                </a:cubicBezTo>
                <a:cubicBezTo>
                  <a:pt x="559593" y="808062"/>
                  <a:pt x="686260" y="818145"/>
                  <a:pt x="880490" y="824685"/>
                </a:cubicBezTo>
                <a:cubicBezTo>
                  <a:pt x="1044062" y="830196"/>
                  <a:pt x="1178096" y="828896"/>
                  <a:pt x="1282569" y="820787"/>
                </a:cubicBezTo>
                <a:cubicBezTo>
                  <a:pt x="1088314" y="814245"/>
                  <a:pt x="992893" y="802315"/>
                  <a:pt x="996254" y="784998"/>
                </a:cubicBezTo>
                <a:cubicBezTo>
                  <a:pt x="997381" y="779222"/>
                  <a:pt x="1023494" y="777198"/>
                  <a:pt x="1074612" y="778920"/>
                </a:cubicBezTo>
                <a:lnTo>
                  <a:pt x="1231319" y="766757"/>
                </a:lnTo>
                <a:lnTo>
                  <a:pt x="1217670" y="757582"/>
                </a:lnTo>
                <a:cubicBezTo>
                  <a:pt x="1179026" y="744654"/>
                  <a:pt x="1115406" y="741065"/>
                  <a:pt x="1026824" y="746796"/>
                </a:cubicBezTo>
                <a:cubicBezTo>
                  <a:pt x="938261" y="752530"/>
                  <a:pt x="889973" y="749447"/>
                  <a:pt x="881990" y="737560"/>
                </a:cubicBezTo>
                <a:cubicBezTo>
                  <a:pt x="872884" y="731439"/>
                  <a:pt x="825732" y="722592"/>
                  <a:pt x="740515" y="710997"/>
                </a:cubicBezTo>
                <a:cubicBezTo>
                  <a:pt x="655319" y="699412"/>
                  <a:pt x="567821" y="686292"/>
                  <a:pt x="478064" y="671652"/>
                </a:cubicBezTo>
                <a:lnTo>
                  <a:pt x="358747" y="650191"/>
                </a:lnTo>
                <a:lnTo>
                  <a:pt x="374097" y="650707"/>
                </a:lnTo>
                <a:cubicBezTo>
                  <a:pt x="445646" y="653118"/>
                  <a:pt x="526860" y="658766"/>
                  <a:pt x="617759" y="667632"/>
                </a:cubicBezTo>
                <a:cubicBezTo>
                  <a:pt x="819973" y="686071"/>
                  <a:pt x="992628" y="697700"/>
                  <a:pt x="1135749" y="702519"/>
                </a:cubicBezTo>
                <a:cubicBezTo>
                  <a:pt x="1290230" y="701910"/>
                  <a:pt x="1368583" y="695833"/>
                  <a:pt x="1370830" y="684282"/>
                </a:cubicBezTo>
                <a:cubicBezTo>
                  <a:pt x="1374194" y="666964"/>
                  <a:pt x="1493437" y="662265"/>
                  <a:pt x="1728556" y="670185"/>
                </a:cubicBezTo>
                <a:cubicBezTo>
                  <a:pt x="1779672" y="671907"/>
                  <a:pt x="1843295" y="675494"/>
                  <a:pt x="1919401" y="680970"/>
                </a:cubicBezTo>
                <a:cubicBezTo>
                  <a:pt x="1995515" y="686435"/>
                  <a:pt x="2059120" y="690033"/>
                  <a:pt x="2110233" y="691755"/>
                </a:cubicBezTo>
                <a:lnTo>
                  <a:pt x="2185220" y="702996"/>
                </a:lnTo>
                <a:cubicBezTo>
                  <a:pt x="2197695" y="691788"/>
                  <a:pt x="2163589" y="681926"/>
                  <a:pt x="2082936" y="673394"/>
                </a:cubicBezTo>
                <a:lnTo>
                  <a:pt x="1885262" y="658021"/>
                </a:lnTo>
                <a:cubicBezTo>
                  <a:pt x="1803491" y="655267"/>
                  <a:pt x="1763146" y="651007"/>
                  <a:pt x="1764266" y="645232"/>
                </a:cubicBezTo>
                <a:cubicBezTo>
                  <a:pt x="1765388" y="639453"/>
                  <a:pt x="1781862" y="634194"/>
                  <a:pt x="1813642" y="629463"/>
                </a:cubicBezTo>
                <a:lnTo>
                  <a:pt x="1895361" y="606058"/>
                </a:lnTo>
                <a:cubicBezTo>
                  <a:pt x="1754491" y="589685"/>
                  <a:pt x="1638051" y="579960"/>
                  <a:pt x="1546029" y="576860"/>
                </a:cubicBezTo>
                <a:cubicBezTo>
                  <a:pt x="1484704" y="574794"/>
                  <a:pt x="1358041" y="564714"/>
                  <a:pt x="1166037" y="546621"/>
                </a:cubicBezTo>
                <a:cubicBezTo>
                  <a:pt x="974047" y="528536"/>
                  <a:pt x="852503" y="518629"/>
                  <a:pt x="801391" y="516907"/>
                </a:cubicBezTo>
                <a:cubicBezTo>
                  <a:pt x="750275" y="515185"/>
                  <a:pt x="725842" y="508549"/>
                  <a:pt x="728088" y="496996"/>
                </a:cubicBezTo>
                <a:cubicBezTo>
                  <a:pt x="729205" y="491231"/>
                  <a:pt x="704488" y="486040"/>
                  <a:pt x="653937" y="481426"/>
                </a:cubicBezTo>
                <a:cubicBezTo>
                  <a:pt x="603382" y="476820"/>
                  <a:pt x="579788" y="465854"/>
                  <a:pt x="583155" y="448527"/>
                </a:cubicBezTo>
                <a:cubicBezTo>
                  <a:pt x="584276" y="442761"/>
                  <a:pt x="681944" y="443137"/>
                  <a:pt x="876178" y="449681"/>
                </a:cubicBezTo>
                <a:cubicBezTo>
                  <a:pt x="1060201" y="455879"/>
                  <a:pt x="1153327" y="453201"/>
                  <a:pt x="1155566" y="441661"/>
                </a:cubicBezTo>
                <a:cubicBezTo>
                  <a:pt x="1156689" y="435884"/>
                  <a:pt x="1098749" y="429574"/>
                  <a:pt x="981750" y="422731"/>
                </a:cubicBezTo>
                <a:cubicBezTo>
                  <a:pt x="864751" y="415880"/>
                  <a:pt x="740072" y="408779"/>
                  <a:pt x="607741" y="401408"/>
                </a:cubicBezTo>
                <a:cubicBezTo>
                  <a:pt x="475411" y="394049"/>
                  <a:pt x="395017" y="384071"/>
                  <a:pt x="366604" y="371497"/>
                </a:cubicBezTo>
                <a:cubicBezTo>
                  <a:pt x="347281" y="365033"/>
                  <a:pt x="337899" y="360356"/>
                  <a:pt x="338460" y="357469"/>
                </a:cubicBezTo>
                <a:cubicBezTo>
                  <a:pt x="339023" y="354581"/>
                  <a:pt x="349524" y="353482"/>
                  <a:pt x="369967" y="354170"/>
                </a:cubicBezTo>
                <a:cubicBezTo>
                  <a:pt x="391522" y="349092"/>
                  <a:pt x="427870" y="347404"/>
                  <a:pt x="478983" y="349126"/>
                </a:cubicBezTo>
                <a:cubicBezTo>
                  <a:pt x="652782" y="354980"/>
                  <a:pt x="764656" y="361661"/>
                  <a:pt x="814651" y="369149"/>
                </a:cubicBezTo>
                <a:cubicBezTo>
                  <a:pt x="914636" y="384143"/>
                  <a:pt x="964625" y="391641"/>
                  <a:pt x="964625" y="391641"/>
                </a:cubicBezTo>
                <a:cubicBezTo>
                  <a:pt x="995306" y="392674"/>
                  <a:pt x="1063434" y="386254"/>
                  <a:pt x="1169030" y="372370"/>
                </a:cubicBezTo>
                <a:cubicBezTo>
                  <a:pt x="1274623" y="358494"/>
                  <a:pt x="1358661" y="349698"/>
                  <a:pt x="1421105" y="345986"/>
                </a:cubicBezTo>
                <a:cubicBezTo>
                  <a:pt x="1720950" y="338655"/>
                  <a:pt x="1871974" y="329213"/>
                  <a:pt x="1874220" y="317660"/>
                </a:cubicBezTo>
                <a:cubicBezTo>
                  <a:pt x="1877582" y="300343"/>
                  <a:pt x="1889490" y="292030"/>
                  <a:pt x="1909929" y="292719"/>
                </a:cubicBezTo>
                <a:cubicBezTo>
                  <a:pt x="1930379" y="293408"/>
                  <a:pt x="1939485" y="299527"/>
                  <a:pt x="1937242" y="311069"/>
                </a:cubicBezTo>
                <a:cubicBezTo>
                  <a:pt x="1936120" y="316845"/>
                  <a:pt x="1961117" y="320589"/>
                  <a:pt x="2012231" y="322309"/>
                </a:cubicBezTo>
                <a:lnTo>
                  <a:pt x="2104234" y="325409"/>
                </a:lnTo>
                <a:lnTo>
                  <a:pt x="2092268" y="307575"/>
                </a:lnTo>
                <a:cubicBezTo>
                  <a:pt x="2111598" y="314039"/>
                  <a:pt x="2120685" y="320160"/>
                  <a:pt x="2119567" y="325925"/>
                </a:cubicBezTo>
                <a:cubicBezTo>
                  <a:pt x="2285375" y="319893"/>
                  <a:pt x="2419408" y="318592"/>
                  <a:pt x="2521636" y="322037"/>
                </a:cubicBezTo>
                <a:cubicBezTo>
                  <a:pt x="2572752" y="323759"/>
                  <a:pt x="2597748" y="327502"/>
                  <a:pt x="2596628" y="333279"/>
                </a:cubicBezTo>
                <a:cubicBezTo>
                  <a:pt x="2595504" y="339053"/>
                  <a:pt x="2620501" y="342798"/>
                  <a:pt x="2671601" y="344518"/>
                </a:cubicBezTo>
                <a:cubicBezTo>
                  <a:pt x="2703397" y="339786"/>
                  <a:pt x="2724972" y="334700"/>
                  <a:pt x="2736305" y="329267"/>
                </a:cubicBezTo>
                <a:lnTo>
                  <a:pt x="2876001" y="325257"/>
                </a:lnTo>
                <a:cubicBezTo>
                  <a:pt x="3008890" y="329734"/>
                  <a:pt x="3088925" y="314989"/>
                  <a:pt x="3116107" y="281040"/>
                </a:cubicBezTo>
                <a:cubicBezTo>
                  <a:pt x="3118353" y="269490"/>
                  <a:pt x="3134809" y="264229"/>
                  <a:pt x="3165484" y="265263"/>
                </a:cubicBezTo>
                <a:cubicBezTo>
                  <a:pt x="3196148" y="266297"/>
                  <a:pt x="3210356" y="272590"/>
                  <a:pt x="3208109" y="284140"/>
                </a:cubicBezTo>
                <a:cubicBezTo>
                  <a:pt x="3205869" y="295682"/>
                  <a:pt x="3220099" y="301975"/>
                  <a:pt x="3250759" y="303008"/>
                </a:cubicBezTo>
                <a:cubicBezTo>
                  <a:pt x="3281419" y="304040"/>
                  <a:pt x="3292770" y="298608"/>
                  <a:pt x="3284783" y="286722"/>
                </a:cubicBezTo>
                <a:cubicBezTo>
                  <a:pt x="3276817" y="274828"/>
                  <a:pt x="3283607" y="266339"/>
                  <a:pt x="3305180" y="261251"/>
                </a:cubicBezTo>
                <a:cubicBezTo>
                  <a:pt x="3335845" y="262285"/>
                  <a:pt x="3364262" y="274871"/>
                  <a:pt x="3390453" y="298996"/>
                </a:cubicBezTo>
                <a:cubicBezTo>
                  <a:pt x="3407540" y="317004"/>
                  <a:pt x="3467742" y="324847"/>
                  <a:pt x="3571092" y="322513"/>
                </a:cubicBezTo>
                <a:lnTo>
                  <a:pt x="3826723" y="357280"/>
                </a:lnTo>
                <a:cubicBezTo>
                  <a:pt x="3808534" y="345039"/>
                  <a:pt x="3801108" y="330261"/>
                  <a:pt x="3804475" y="312943"/>
                </a:cubicBezTo>
                <a:cubicBezTo>
                  <a:pt x="3805597" y="307166"/>
                  <a:pt x="3744812" y="302217"/>
                  <a:pt x="3622148" y="298086"/>
                </a:cubicBezTo>
                <a:lnTo>
                  <a:pt x="3485821" y="284767"/>
                </a:lnTo>
                <a:cubicBezTo>
                  <a:pt x="3488066" y="273226"/>
                  <a:pt x="3647631" y="272788"/>
                  <a:pt x="3964548" y="283461"/>
                </a:cubicBezTo>
                <a:lnTo>
                  <a:pt x="4364920" y="288233"/>
                </a:lnTo>
                <a:cubicBezTo>
                  <a:pt x="4334256" y="287200"/>
                  <a:pt x="4320049" y="280907"/>
                  <a:pt x="4322296" y="269355"/>
                </a:cubicBezTo>
                <a:cubicBezTo>
                  <a:pt x="4324538" y="257813"/>
                  <a:pt x="4438115" y="255827"/>
                  <a:pt x="4663006" y="263402"/>
                </a:cubicBezTo>
                <a:cubicBezTo>
                  <a:pt x="4703896" y="264778"/>
                  <a:pt x="4870273" y="255853"/>
                  <a:pt x="5162134" y="236624"/>
                </a:cubicBezTo>
                <a:cubicBezTo>
                  <a:pt x="5256380" y="228170"/>
                  <a:pt x="5302371" y="229720"/>
                  <a:pt x="5300127" y="241272"/>
                </a:cubicBezTo>
                <a:cubicBezTo>
                  <a:pt x="5308105" y="253168"/>
                  <a:pt x="5319774" y="259366"/>
                  <a:pt x="5335106" y="259882"/>
                </a:cubicBezTo>
                <a:cubicBezTo>
                  <a:pt x="5350437" y="260397"/>
                  <a:pt x="5364346" y="255060"/>
                  <a:pt x="5376797" y="243855"/>
                </a:cubicBezTo>
                <a:cubicBezTo>
                  <a:pt x="5389268" y="232645"/>
                  <a:pt x="5431860" y="225367"/>
                  <a:pt x="5504529" y="222000"/>
                </a:cubicBezTo>
                <a:lnTo>
                  <a:pt x="5561098" y="227525"/>
                </a:lnTo>
                <a:lnTo>
                  <a:pt x="5564533" y="217290"/>
                </a:lnTo>
                <a:lnTo>
                  <a:pt x="5528016" y="197002"/>
                </a:lnTo>
                <a:cubicBezTo>
                  <a:pt x="5512625" y="195048"/>
                  <a:pt x="5508941" y="193275"/>
                  <a:pt x="5516960" y="191692"/>
                </a:cubicBezTo>
                <a:cubicBezTo>
                  <a:pt x="5530115" y="190752"/>
                  <a:pt x="5539347" y="184762"/>
                  <a:pt x="5544663" y="173711"/>
                </a:cubicBezTo>
                <a:cubicBezTo>
                  <a:pt x="5549983" y="162656"/>
                  <a:pt x="5555207" y="157452"/>
                  <a:pt x="5560335" y="158108"/>
                </a:cubicBezTo>
                <a:cubicBezTo>
                  <a:pt x="5570593" y="159410"/>
                  <a:pt x="5590697" y="170439"/>
                  <a:pt x="5620640" y="191196"/>
                </a:cubicBezTo>
                <a:cubicBezTo>
                  <a:pt x="5650585" y="211944"/>
                  <a:pt x="5670032" y="228105"/>
                  <a:pt x="5678992" y="239676"/>
                </a:cubicBezTo>
                <a:lnTo>
                  <a:pt x="5684625" y="243919"/>
                </a:lnTo>
                <a:lnTo>
                  <a:pt x="5696204" y="246195"/>
                </a:lnTo>
                <a:lnTo>
                  <a:pt x="5702078" y="242608"/>
                </a:lnTo>
                <a:cubicBezTo>
                  <a:pt x="5706274" y="230114"/>
                  <a:pt x="5695172" y="209799"/>
                  <a:pt x="5668774" y="181679"/>
                </a:cubicBezTo>
                <a:cubicBezTo>
                  <a:pt x="5642370" y="153554"/>
                  <a:pt x="5622603" y="139959"/>
                  <a:pt x="5609443" y="140893"/>
                </a:cubicBezTo>
                <a:cubicBezTo>
                  <a:pt x="5586031" y="140522"/>
                  <a:pt x="5581552" y="134736"/>
                  <a:pt x="5596011" y="123543"/>
                </a:cubicBezTo>
                <a:cubicBezTo>
                  <a:pt x="5613362" y="110109"/>
                  <a:pt x="5596383" y="100131"/>
                  <a:pt x="5545076" y="93602"/>
                </a:cubicBezTo>
                <a:cubicBezTo>
                  <a:pt x="5509170" y="89035"/>
                  <a:pt x="5497926" y="95422"/>
                  <a:pt x="5511360" y="112773"/>
                </a:cubicBezTo>
                <a:cubicBezTo>
                  <a:pt x="5518080" y="121451"/>
                  <a:pt x="5519340" y="132036"/>
                  <a:pt x="5515136" y="144536"/>
                </a:cubicBezTo>
                <a:cubicBezTo>
                  <a:pt x="5511596" y="151903"/>
                  <a:pt x="5508704" y="154143"/>
                  <a:pt x="5506465" y="151251"/>
                </a:cubicBezTo>
                <a:cubicBezTo>
                  <a:pt x="5504223" y="148358"/>
                  <a:pt x="5503432" y="144353"/>
                  <a:pt x="5504086" y="139221"/>
                </a:cubicBezTo>
                <a:cubicBezTo>
                  <a:pt x="5504738" y="134088"/>
                  <a:pt x="5501703" y="127185"/>
                  <a:pt x="5494988" y="118513"/>
                </a:cubicBezTo>
                <a:cubicBezTo>
                  <a:pt x="5481554" y="101163"/>
                  <a:pt x="5445764" y="80314"/>
                  <a:pt x="5387603" y="55971"/>
                </a:cubicBezTo>
                <a:cubicBezTo>
                  <a:pt x="5329440" y="31629"/>
                  <a:pt x="5298119" y="16564"/>
                  <a:pt x="5293641" y="10780"/>
                </a:cubicBezTo>
                <a:cubicBezTo>
                  <a:pt x="5286926" y="2107"/>
                  <a:pt x="5290622" y="-1333"/>
                  <a:pt x="5304734" y="463"/>
                </a:cubicBezTo>
                <a:cubicBezTo>
                  <a:pt x="5318841" y="2257"/>
                  <a:pt x="5343361" y="9288"/>
                  <a:pt x="5378294" y="21554"/>
                </a:cubicBezTo>
                <a:cubicBezTo>
                  <a:pt x="5420926" y="34797"/>
                  <a:pt x="5442236" y="41423"/>
                  <a:pt x="5442236" y="41423"/>
                </a:cubicBezTo>
                <a:cubicBezTo>
                  <a:pt x="5451843" y="47856"/>
                  <a:pt x="5505061" y="59838"/>
                  <a:pt x="5601885" y="77371"/>
                </a:cubicBezTo>
                <a:cubicBezTo>
                  <a:pt x="5617280" y="79330"/>
                  <a:pt x="5629215" y="82803"/>
                  <a:pt x="5637704" y="87793"/>
                </a:cubicBezTo>
                <a:cubicBezTo>
                  <a:pt x="5646195" y="92781"/>
                  <a:pt x="5653960" y="98332"/>
                  <a:pt x="5661000" y="104442"/>
                </a:cubicBezTo>
                <a:cubicBezTo>
                  <a:pt x="5668047" y="110550"/>
                  <a:pt x="5673251" y="115774"/>
                  <a:pt x="5676606" y="120111"/>
                </a:cubicBezTo>
                <a:cubicBezTo>
                  <a:pt x="5679966" y="124446"/>
                  <a:pt x="5685234" y="134246"/>
                  <a:pt x="5692415" y="149495"/>
                </a:cubicBezTo>
                <a:cubicBezTo>
                  <a:pt x="5699604" y="164745"/>
                  <a:pt x="5707669" y="178156"/>
                  <a:pt x="5716625" y="189721"/>
                </a:cubicBezTo>
                <a:lnTo>
                  <a:pt x="5772519" y="239951"/>
                </a:lnTo>
                <a:lnTo>
                  <a:pt x="5826548" y="232847"/>
                </a:lnTo>
                <a:cubicBezTo>
                  <a:pt x="5917371" y="215568"/>
                  <a:pt x="6067270" y="205361"/>
                  <a:pt x="6276243" y="202230"/>
                </a:cubicBezTo>
                <a:cubicBezTo>
                  <a:pt x="6485220" y="199099"/>
                  <a:pt x="6753272" y="203041"/>
                  <a:pt x="7080402" y="214061"/>
                </a:cubicBezTo>
                <a:cubicBezTo>
                  <a:pt x="7458658" y="226801"/>
                  <a:pt x="7754557" y="239672"/>
                  <a:pt x="7968118" y="252677"/>
                </a:cubicBezTo>
                <a:cubicBezTo>
                  <a:pt x="8272563" y="274558"/>
                  <a:pt x="9053489" y="306677"/>
                  <a:pt x="10310916" y="349029"/>
                </a:cubicBezTo>
                <a:cubicBezTo>
                  <a:pt x="11179860" y="378297"/>
                  <a:pt x="11650665" y="391244"/>
                  <a:pt x="11723355" y="387878"/>
                </a:cubicBezTo>
                <a:cubicBezTo>
                  <a:pt x="11743807" y="388565"/>
                  <a:pt x="11836369" y="388782"/>
                  <a:pt x="12001061" y="388515"/>
                </a:cubicBezTo>
                <a:lnTo>
                  <a:pt x="12121117" y="388117"/>
                </a:lnTo>
                <a:lnTo>
                  <a:pt x="12106040" y="376244"/>
                </a:lnTo>
                <a:cubicBezTo>
                  <a:pt x="12100906" y="375591"/>
                  <a:pt x="12087285" y="369949"/>
                  <a:pt x="12065182" y="359318"/>
                </a:cubicBezTo>
                <a:cubicBezTo>
                  <a:pt x="12057809" y="355773"/>
                  <a:pt x="12053009" y="352555"/>
                  <a:pt x="12050769" y="349661"/>
                </a:cubicBezTo>
                <a:lnTo>
                  <a:pt x="12081554" y="353578"/>
                </a:lnTo>
                <a:cubicBezTo>
                  <a:pt x="12094049" y="357775"/>
                  <a:pt x="12103191" y="357634"/>
                  <a:pt x="12108971" y="353158"/>
                </a:cubicBezTo>
                <a:lnTo>
                  <a:pt x="12075813" y="337207"/>
                </a:lnTo>
                <a:cubicBezTo>
                  <a:pt x="12017795" y="322008"/>
                  <a:pt x="11982066" y="305728"/>
                  <a:pt x="11968633" y="288379"/>
                </a:cubicBezTo>
                <a:cubicBezTo>
                  <a:pt x="11966397" y="285491"/>
                  <a:pt x="11969612" y="280685"/>
                  <a:pt x="11978284" y="273969"/>
                </a:cubicBezTo>
                <a:cubicBezTo>
                  <a:pt x="11984070" y="269491"/>
                  <a:pt x="11999227" y="268159"/>
                  <a:pt x="12023761" y="269979"/>
                </a:cubicBezTo>
                <a:cubicBezTo>
                  <a:pt x="12048295" y="271799"/>
                  <a:pt x="12062799" y="275598"/>
                  <a:pt x="12067275" y="281379"/>
                </a:cubicBezTo>
                <a:cubicBezTo>
                  <a:pt x="12071754" y="287164"/>
                  <a:pt x="12089941" y="292738"/>
                  <a:pt x="12121844" y="298099"/>
                </a:cubicBezTo>
                <a:cubicBezTo>
                  <a:pt x="12153747" y="303459"/>
                  <a:pt x="12173709" y="305351"/>
                  <a:pt x="12181734" y="303764"/>
                </a:cubicBezTo>
                <a:cubicBezTo>
                  <a:pt x="12184621" y="301528"/>
                  <a:pt x="12196979" y="296580"/>
                  <a:pt x="12218808" y="288930"/>
                </a:cubicBezTo>
                <a:cubicBezTo>
                  <a:pt x="12237745" y="283522"/>
                  <a:pt x="12250103" y="278573"/>
                  <a:pt x="12255883" y="274097"/>
                </a:cubicBezTo>
                <a:cubicBezTo>
                  <a:pt x="12261668" y="269619"/>
                  <a:pt x="12258637" y="262720"/>
                  <a:pt x="12246795" y="253389"/>
                </a:cubicBezTo>
                <a:lnTo>
                  <a:pt x="12233360" y="236040"/>
                </a:lnTo>
                <a:cubicBezTo>
                  <a:pt x="12244274" y="232217"/>
                  <a:pt x="12246370" y="225968"/>
                  <a:pt x="12239651" y="217291"/>
                </a:cubicBezTo>
                <a:lnTo>
                  <a:pt x="12203135" y="197003"/>
                </a:lnTo>
                <a:cubicBezTo>
                  <a:pt x="12187743" y="195049"/>
                  <a:pt x="12184060" y="193275"/>
                  <a:pt x="12192080" y="191691"/>
                </a:cubicBezTo>
                <a:cubicBezTo>
                  <a:pt x="12205233" y="190753"/>
                  <a:pt x="12214465" y="184762"/>
                  <a:pt x="12219781" y="173712"/>
                </a:cubicBezTo>
                <a:cubicBezTo>
                  <a:pt x="12225102" y="162655"/>
                  <a:pt x="12230327" y="157452"/>
                  <a:pt x="12235453" y="158109"/>
                </a:cubicBezTo>
                <a:cubicBezTo>
                  <a:pt x="12245714" y="159410"/>
                  <a:pt x="12265815" y="170438"/>
                  <a:pt x="12295759" y="191196"/>
                </a:cubicBezTo>
                <a:cubicBezTo>
                  <a:pt x="12325703" y="211945"/>
                  <a:pt x="12345152" y="228105"/>
                  <a:pt x="12354110" y="239676"/>
                </a:cubicBezTo>
                <a:cubicBezTo>
                  <a:pt x="12363064" y="251240"/>
                  <a:pt x="12370758" y="252220"/>
                  <a:pt x="12377196" y="242607"/>
                </a:cubicBezTo>
                <a:cubicBezTo>
                  <a:pt x="12381393" y="230113"/>
                  <a:pt x="12370292" y="209797"/>
                  <a:pt x="12343893" y="181679"/>
                </a:cubicBezTo>
                <a:cubicBezTo>
                  <a:pt x="12317491" y="153554"/>
                  <a:pt x="12297720" y="139959"/>
                  <a:pt x="12284562" y="140894"/>
                </a:cubicBezTo>
                <a:cubicBezTo>
                  <a:pt x="12261151" y="140521"/>
                  <a:pt x="12256671" y="134736"/>
                  <a:pt x="12271129" y="123542"/>
                </a:cubicBezTo>
                <a:cubicBezTo>
                  <a:pt x="12288479" y="110109"/>
                  <a:pt x="12271499" y="100130"/>
                  <a:pt x="12220196" y="93603"/>
                </a:cubicBezTo>
                <a:cubicBezTo>
                  <a:pt x="12184288" y="89034"/>
                  <a:pt x="12173046" y="95422"/>
                  <a:pt x="12186480" y="112773"/>
                </a:cubicBezTo>
                <a:cubicBezTo>
                  <a:pt x="12193199" y="121450"/>
                  <a:pt x="12194459" y="132037"/>
                  <a:pt x="12190256" y="144535"/>
                </a:cubicBezTo>
                <a:cubicBezTo>
                  <a:pt x="12186716" y="151904"/>
                  <a:pt x="12183824" y="154143"/>
                  <a:pt x="12181585" y="151251"/>
                </a:cubicBezTo>
                <a:cubicBezTo>
                  <a:pt x="12179344" y="148357"/>
                  <a:pt x="12178552" y="144353"/>
                  <a:pt x="12179205" y="139220"/>
                </a:cubicBezTo>
                <a:cubicBezTo>
                  <a:pt x="12179858" y="134088"/>
                  <a:pt x="12176823" y="127185"/>
                  <a:pt x="12170108" y="118513"/>
                </a:cubicBezTo>
                <a:cubicBezTo>
                  <a:pt x="12156674" y="101162"/>
                  <a:pt x="12120883" y="80314"/>
                  <a:pt x="12062721" y="55972"/>
                </a:cubicBezTo>
                <a:cubicBezTo>
                  <a:pt x="12004560" y="31629"/>
                  <a:pt x="11973239" y="16565"/>
                  <a:pt x="11968759" y="10780"/>
                </a:cubicBezTo>
                <a:cubicBezTo>
                  <a:pt x="11962044" y="2107"/>
                  <a:pt x="11965743" y="-1333"/>
                  <a:pt x="11979850" y="46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26743792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1" y="1"/>
            <a:ext cx="4929522" cy="6392562"/>
          </a:xfrm>
          <a:custGeom>
            <a:avLst/>
            <a:gdLst>
              <a:gd name="connsiteX0" fmla="*/ 0 w 4929522"/>
              <a:gd name="connsiteY0" fmla="*/ 0 h 6392562"/>
              <a:gd name="connsiteX1" fmla="*/ 4929522 w 4929522"/>
              <a:gd name="connsiteY1" fmla="*/ 0 h 6392562"/>
              <a:gd name="connsiteX2" fmla="*/ 4929522 w 4929522"/>
              <a:gd name="connsiteY2" fmla="*/ 6392562 h 6392562"/>
              <a:gd name="connsiteX3" fmla="*/ 0 w 4929522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2" h="6392562">
                <a:moveTo>
                  <a:pt x="0" y="0"/>
                </a:moveTo>
                <a:lnTo>
                  <a:pt x="4929522" y="0"/>
                </a:lnTo>
                <a:lnTo>
                  <a:pt x="4929522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4577680" y="-1"/>
            <a:ext cx="4929521" cy="6392562"/>
          </a:xfrm>
          <a:custGeom>
            <a:avLst/>
            <a:gdLst>
              <a:gd name="connsiteX0" fmla="*/ 0 w 4929521"/>
              <a:gd name="connsiteY0" fmla="*/ 0 h 6392562"/>
              <a:gd name="connsiteX1" fmla="*/ 4929521 w 4929521"/>
              <a:gd name="connsiteY1" fmla="*/ 0 h 6392562"/>
              <a:gd name="connsiteX2" fmla="*/ 4929521 w 4929521"/>
              <a:gd name="connsiteY2" fmla="*/ 6392562 h 6392562"/>
              <a:gd name="connsiteX3" fmla="*/ 0 w 4929521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29521" h="6392562">
                <a:moveTo>
                  <a:pt x="0" y="0"/>
                </a:moveTo>
                <a:lnTo>
                  <a:pt x="4929521" y="0"/>
                </a:lnTo>
                <a:lnTo>
                  <a:pt x="4929521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5147002" y="1"/>
            <a:ext cx="9193427" cy="6392562"/>
          </a:xfrm>
          <a:custGeom>
            <a:avLst/>
            <a:gdLst>
              <a:gd name="connsiteX0" fmla="*/ 0 w 9193427"/>
              <a:gd name="connsiteY0" fmla="*/ 0 h 6392562"/>
              <a:gd name="connsiteX1" fmla="*/ 9193427 w 9193427"/>
              <a:gd name="connsiteY1" fmla="*/ 0 h 6392562"/>
              <a:gd name="connsiteX2" fmla="*/ 9193427 w 9193427"/>
              <a:gd name="connsiteY2" fmla="*/ 6392562 h 6392562"/>
              <a:gd name="connsiteX3" fmla="*/ 0 w 9193427"/>
              <a:gd name="connsiteY3" fmla="*/ 6392562 h 639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193427" h="6392562">
                <a:moveTo>
                  <a:pt x="0" y="0"/>
                </a:moveTo>
                <a:lnTo>
                  <a:pt x="9193427" y="0"/>
                </a:lnTo>
                <a:lnTo>
                  <a:pt x="9193427" y="6392562"/>
                </a:lnTo>
                <a:lnTo>
                  <a:pt x="0" y="639256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4318024"/>
      </p:ext>
    </p:extLst>
  </p:cSld>
  <p:clrMapOvr>
    <a:masterClrMapping/>
  </p:clrMapOvr>
</p:sldLayout>
</file>

<file path=ppt/slideLayouts/slideLayout2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74124" y="1121437"/>
            <a:ext cx="16342820" cy="4295690"/>
          </a:xfrm>
          <a:custGeom>
            <a:avLst/>
            <a:gdLst>
              <a:gd name="connsiteX0" fmla="*/ 3996923 w 16342820"/>
              <a:gd name="connsiteY0" fmla="*/ 4244547 h 4295690"/>
              <a:gd name="connsiteX1" fmla="*/ 4050454 w 16342820"/>
              <a:gd name="connsiteY1" fmla="*/ 4278628 h 4295690"/>
              <a:gd name="connsiteX2" fmla="*/ 3996923 w 16342820"/>
              <a:gd name="connsiteY2" fmla="*/ 4295690 h 4295690"/>
              <a:gd name="connsiteX3" fmla="*/ 3943413 w 16342820"/>
              <a:gd name="connsiteY3" fmla="*/ 4278628 h 4295690"/>
              <a:gd name="connsiteX4" fmla="*/ 3996923 w 16342820"/>
              <a:gd name="connsiteY4" fmla="*/ 4244547 h 4295690"/>
              <a:gd name="connsiteX5" fmla="*/ 3854207 w 16342820"/>
              <a:gd name="connsiteY5" fmla="*/ 4244547 h 4295690"/>
              <a:gd name="connsiteX6" fmla="*/ 3889881 w 16342820"/>
              <a:gd name="connsiteY6" fmla="*/ 4261588 h 4295690"/>
              <a:gd name="connsiteX7" fmla="*/ 3845268 w 16342820"/>
              <a:gd name="connsiteY7" fmla="*/ 4261588 h 4295690"/>
              <a:gd name="connsiteX8" fmla="*/ 3854207 w 16342820"/>
              <a:gd name="connsiteY8" fmla="*/ 4244547 h 4295690"/>
              <a:gd name="connsiteX9" fmla="*/ 3372491 w 16342820"/>
              <a:gd name="connsiteY9" fmla="*/ 4210464 h 4295690"/>
              <a:gd name="connsiteX10" fmla="*/ 3443859 w 16342820"/>
              <a:gd name="connsiteY10" fmla="*/ 4227505 h 4295690"/>
              <a:gd name="connsiteX11" fmla="*/ 3318959 w 16342820"/>
              <a:gd name="connsiteY11" fmla="*/ 4244547 h 4295690"/>
              <a:gd name="connsiteX12" fmla="*/ 3372491 w 16342820"/>
              <a:gd name="connsiteY12" fmla="*/ 4210464 h 4295690"/>
              <a:gd name="connsiteX13" fmla="*/ 8885335 w 16342820"/>
              <a:gd name="connsiteY13" fmla="*/ 3988866 h 4295690"/>
              <a:gd name="connsiteX14" fmla="*/ 8760435 w 16342820"/>
              <a:gd name="connsiteY14" fmla="*/ 4057052 h 4295690"/>
              <a:gd name="connsiteX15" fmla="*/ 8867497 w 16342820"/>
              <a:gd name="connsiteY15" fmla="*/ 4057052 h 4295690"/>
              <a:gd name="connsiteX16" fmla="*/ 8885335 w 16342820"/>
              <a:gd name="connsiteY16" fmla="*/ 3988866 h 4295690"/>
              <a:gd name="connsiteX17" fmla="*/ 6619526 w 16342820"/>
              <a:gd name="connsiteY17" fmla="*/ 3954783 h 4295690"/>
              <a:gd name="connsiteX18" fmla="*/ 6530322 w 16342820"/>
              <a:gd name="connsiteY18" fmla="*/ 3988866 h 4295690"/>
              <a:gd name="connsiteX19" fmla="*/ 6583854 w 16342820"/>
              <a:gd name="connsiteY19" fmla="*/ 4005907 h 4295690"/>
              <a:gd name="connsiteX20" fmla="*/ 6673059 w 16342820"/>
              <a:gd name="connsiteY20" fmla="*/ 3971823 h 4295690"/>
              <a:gd name="connsiteX21" fmla="*/ 6619526 w 16342820"/>
              <a:gd name="connsiteY21" fmla="*/ 3954783 h 4295690"/>
              <a:gd name="connsiteX22" fmla="*/ 3586594 w 16342820"/>
              <a:gd name="connsiteY22" fmla="*/ 3903638 h 4295690"/>
              <a:gd name="connsiteX23" fmla="*/ 3247614 w 16342820"/>
              <a:gd name="connsiteY23" fmla="*/ 3937721 h 4295690"/>
              <a:gd name="connsiteX24" fmla="*/ 3550899 w 16342820"/>
              <a:gd name="connsiteY24" fmla="*/ 3954783 h 4295690"/>
              <a:gd name="connsiteX25" fmla="*/ 3836349 w 16342820"/>
              <a:gd name="connsiteY25" fmla="*/ 3920680 h 4295690"/>
              <a:gd name="connsiteX26" fmla="*/ 3586594 w 16342820"/>
              <a:gd name="connsiteY26" fmla="*/ 3903638 h 4295690"/>
              <a:gd name="connsiteX27" fmla="*/ 4193168 w 16342820"/>
              <a:gd name="connsiteY27" fmla="*/ 3733185 h 4295690"/>
              <a:gd name="connsiteX28" fmla="*/ 4157495 w 16342820"/>
              <a:gd name="connsiteY28" fmla="*/ 3775808 h 4295690"/>
              <a:gd name="connsiteX29" fmla="*/ 4175331 w 16342820"/>
              <a:gd name="connsiteY29" fmla="*/ 3818411 h 4295690"/>
              <a:gd name="connsiteX30" fmla="*/ 4211005 w 16342820"/>
              <a:gd name="connsiteY30" fmla="*/ 3767268 h 4295690"/>
              <a:gd name="connsiteX31" fmla="*/ 2087953 w 16342820"/>
              <a:gd name="connsiteY31" fmla="*/ 3528649 h 4295690"/>
              <a:gd name="connsiteX32" fmla="*/ 2177158 w 16342820"/>
              <a:gd name="connsiteY32" fmla="*/ 3545690 h 4295690"/>
              <a:gd name="connsiteX33" fmla="*/ 2105790 w 16342820"/>
              <a:gd name="connsiteY33" fmla="*/ 3579773 h 4295690"/>
              <a:gd name="connsiteX34" fmla="*/ 2016585 w 16342820"/>
              <a:gd name="connsiteY34" fmla="*/ 3545690 h 4295690"/>
              <a:gd name="connsiteX35" fmla="*/ 3149490 w 16342820"/>
              <a:gd name="connsiteY35" fmla="*/ 3503067 h 4295690"/>
              <a:gd name="connsiteX36" fmla="*/ 3015673 w 16342820"/>
              <a:gd name="connsiteY36" fmla="*/ 3528649 h 4295690"/>
              <a:gd name="connsiteX37" fmla="*/ 3336817 w 16342820"/>
              <a:gd name="connsiteY37" fmla="*/ 3545690 h 4295690"/>
              <a:gd name="connsiteX38" fmla="*/ 3568737 w 16342820"/>
              <a:gd name="connsiteY38" fmla="*/ 3545690 h 4295690"/>
              <a:gd name="connsiteX39" fmla="*/ 3479531 w 16342820"/>
              <a:gd name="connsiteY39" fmla="*/ 3528649 h 4295690"/>
              <a:gd name="connsiteX40" fmla="*/ 3149490 w 16342820"/>
              <a:gd name="connsiteY40" fmla="*/ 3503067 h 4295690"/>
              <a:gd name="connsiteX41" fmla="*/ 2391241 w 16342820"/>
              <a:gd name="connsiteY41" fmla="*/ 3443421 h 4295690"/>
              <a:gd name="connsiteX42" fmla="*/ 2480445 w 16342820"/>
              <a:gd name="connsiteY42" fmla="*/ 3460463 h 4295690"/>
              <a:gd name="connsiteX43" fmla="*/ 2355567 w 16342820"/>
              <a:gd name="connsiteY43" fmla="*/ 3494545 h 4295690"/>
              <a:gd name="connsiteX44" fmla="*/ 2284199 w 16342820"/>
              <a:gd name="connsiteY44" fmla="*/ 3460463 h 4295690"/>
              <a:gd name="connsiteX45" fmla="*/ 2391241 w 16342820"/>
              <a:gd name="connsiteY45" fmla="*/ 3443421 h 4295690"/>
              <a:gd name="connsiteX46" fmla="*/ 1873849 w 16342820"/>
              <a:gd name="connsiteY46" fmla="*/ 3426359 h 4295690"/>
              <a:gd name="connsiteX47" fmla="*/ 2159299 w 16342820"/>
              <a:gd name="connsiteY47" fmla="*/ 3460463 h 4295690"/>
              <a:gd name="connsiteX48" fmla="*/ 1980891 w 16342820"/>
              <a:gd name="connsiteY48" fmla="*/ 3477504 h 4295690"/>
              <a:gd name="connsiteX49" fmla="*/ 1784646 w 16342820"/>
              <a:gd name="connsiteY49" fmla="*/ 3443421 h 4295690"/>
              <a:gd name="connsiteX50" fmla="*/ 1873849 w 16342820"/>
              <a:gd name="connsiteY50" fmla="*/ 3426359 h 4295690"/>
              <a:gd name="connsiteX51" fmla="*/ 2837264 w 16342820"/>
              <a:gd name="connsiteY51" fmla="*/ 3358194 h 4295690"/>
              <a:gd name="connsiteX52" fmla="*/ 2783731 w 16342820"/>
              <a:gd name="connsiteY52" fmla="*/ 3392277 h 4295690"/>
              <a:gd name="connsiteX53" fmla="*/ 2801590 w 16342820"/>
              <a:gd name="connsiteY53" fmla="*/ 3443421 h 4295690"/>
              <a:gd name="connsiteX54" fmla="*/ 2872937 w 16342820"/>
              <a:gd name="connsiteY54" fmla="*/ 3409318 h 4295690"/>
              <a:gd name="connsiteX55" fmla="*/ 2837264 w 16342820"/>
              <a:gd name="connsiteY55" fmla="*/ 3358194 h 4295690"/>
              <a:gd name="connsiteX56" fmla="*/ 2212831 w 16342820"/>
              <a:gd name="connsiteY56" fmla="*/ 3358194 h 4295690"/>
              <a:gd name="connsiteX57" fmla="*/ 2230667 w 16342820"/>
              <a:gd name="connsiteY57" fmla="*/ 3358194 h 4295690"/>
              <a:gd name="connsiteX58" fmla="*/ 2248505 w 16342820"/>
              <a:gd name="connsiteY58" fmla="*/ 3358194 h 4295690"/>
              <a:gd name="connsiteX59" fmla="*/ 2230667 w 16342820"/>
              <a:gd name="connsiteY59" fmla="*/ 3375235 h 4295690"/>
              <a:gd name="connsiteX60" fmla="*/ 2212831 w 16342820"/>
              <a:gd name="connsiteY60" fmla="*/ 3358194 h 4295690"/>
              <a:gd name="connsiteX61" fmla="*/ 2409077 w 16342820"/>
              <a:gd name="connsiteY61" fmla="*/ 3290009 h 4295690"/>
              <a:gd name="connsiteX62" fmla="*/ 2391241 w 16342820"/>
              <a:gd name="connsiteY62" fmla="*/ 3358194 h 4295690"/>
              <a:gd name="connsiteX63" fmla="*/ 2373403 w 16342820"/>
              <a:gd name="connsiteY63" fmla="*/ 3324092 h 4295690"/>
              <a:gd name="connsiteX64" fmla="*/ 2409077 w 16342820"/>
              <a:gd name="connsiteY64" fmla="*/ 3290009 h 4295690"/>
              <a:gd name="connsiteX65" fmla="*/ 2194995 w 16342820"/>
              <a:gd name="connsiteY65" fmla="*/ 3204782 h 4295690"/>
              <a:gd name="connsiteX66" fmla="*/ 2212831 w 16342820"/>
              <a:gd name="connsiteY66" fmla="*/ 3221823 h 4295690"/>
              <a:gd name="connsiteX67" fmla="*/ 2194995 w 16342820"/>
              <a:gd name="connsiteY67" fmla="*/ 3238864 h 4295690"/>
              <a:gd name="connsiteX68" fmla="*/ 2177158 w 16342820"/>
              <a:gd name="connsiteY68" fmla="*/ 3221823 h 4295690"/>
              <a:gd name="connsiteX69" fmla="*/ 2194995 w 16342820"/>
              <a:gd name="connsiteY69" fmla="*/ 3204782 h 4295690"/>
              <a:gd name="connsiteX70" fmla="*/ 2703445 w 16342820"/>
              <a:gd name="connsiteY70" fmla="*/ 3106763 h 4295690"/>
              <a:gd name="connsiteX71" fmla="*/ 2730222 w 16342820"/>
              <a:gd name="connsiteY71" fmla="*/ 3153637 h 4295690"/>
              <a:gd name="connsiteX72" fmla="*/ 2748060 w 16342820"/>
              <a:gd name="connsiteY72" fmla="*/ 3204782 h 4295690"/>
              <a:gd name="connsiteX73" fmla="*/ 2712385 w 16342820"/>
              <a:gd name="connsiteY73" fmla="*/ 3255906 h 4295690"/>
              <a:gd name="connsiteX74" fmla="*/ 2694527 w 16342820"/>
              <a:gd name="connsiteY74" fmla="*/ 3136597 h 4295690"/>
              <a:gd name="connsiteX75" fmla="*/ 2703445 w 16342820"/>
              <a:gd name="connsiteY75" fmla="*/ 3106763 h 4295690"/>
              <a:gd name="connsiteX76" fmla="*/ 2551814 w 16342820"/>
              <a:gd name="connsiteY76" fmla="*/ 2693420 h 4295690"/>
              <a:gd name="connsiteX77" fmla="*/ 2605344 w 16342820"/>
              <a:gd name="connsiteY77" fmla="*/ 2693420 h 4295690"/>
              <a:gd name="connsiteX78" fmla="*/ 2605344 w 16342820"/>
              <a:gd name="connsiteY78" fmla="*/ 2710461 h 4295690"/>
              <a:gd name="connsiteX79" fmla="*/ 2533976 w 16342820"/>
              <a:gd name="connsiteY79" fmla="*/ 2710461 h 4295690"/>
              <a:gd name="connsiteX80" fmla="*/ 2444772 w 16342820"/>
              <a:gd name="connsiteY80" fmla="*/ 2693420 h 4295690"/>
              <a:gd name="connsiteX81" fmla="*/ 2480445 w 16342820"/>
              <a:gd name="connsiteY81" fmla="*/ 2710461 h 4295690"/>
              <a:gd name="connsiteX82" fmla="*/ 2435833 w 16342820"/>
              <a:gd name="connsiteY82" fmla="*/ 2710461 h 4295690"/>
              <a:gd name="connsiteX83" fmla="*/ 2444772 w 16342820"/>
              <a:gd name="connsiteY83" fmla="*/ 2693420 h 4295690"/>
              <a:gd name="connsiteX84" fmla="*/ 3524146 w 16342820"/>
              <a:gd name="connsiteY84" fmla="*/ 2659318 h 4295690"/>
              <a:gd name="connsiteX85" fmla="*/ 3461696 w 16342820"/>
              <a:gd name="connsiteY85" fmla="*/ 2676380 h 4295690"/>
              <a:gd name="connsiteX86" fmla="*/ 3497369 w 16342820"/>
              <a:gd name="connsiteY86" fmla="*/ 2710461 h 4295690"/>
              <a:gd name="connsiteX87" fmla="*/ 3461696 w 16342820"/>
              <a:gd name="connsiteY87" fmla="*/ 2778647 h 4295690"/>
              <a:gd name="connsiteX88" fmla="*/ 3354654 w 16342820"/>
              <a:gd name="connsiteY88" fmla="*/ 2812730 h 4295690"/>
              <a:gd name="connsiteX89" fmla="*/ 3443859 w 16342820"/>
              <a:gd name="connsiteY89" fmla="*/ 2846832 h 4295690"/>
              <a:gd name="connsiteX90" fmla="*/ 3515227 w 16342820"/>
              <a:gd name="connsiteY90" fmla="*/ 2838312 h 4295690"/>
              <a:gd name="connsiteX91" fmla="*/ 3586594 w 16342820"/>
              <a:gd name="connsiteY91" fmla="*/ 2829771 h 4295690"/>
              <a:gd name="connsiteX92" fmla="*/ 3657941 w 16342820"/>
              <a:gd name="connsiteY92" fmla="*/ 2804210 h 4295690"/>
              <a:gd name="connsiteX93" fmla="*/ 3604432 w 16342820"/>
              <a:gd name="connsiteY93" fmla="*/ 2761606 h 4295690"/>
              <a:gd name="connsiteX94" fmla="*/ 3622267 w 16342820"/>
              <a:gd name="connsiteY94" fmla="*/ 2744544 h 4295690"/>
              <a:gd name="connsiteX95" fmla="*/ 3854207 w 16342820"/>
              <a:gd name="connsiteY95" fmla="*/ 2744544 h 4295690"/>
              <a:gd name="connsiteX96" fmla="*/ 3782840 w 16342820"/>
              <a:gd name="connsiteY96" fmla="*/ 2693420 h 4295690"/>
              <a:gd name="connsiteX97" fmla="*/ 3666859 w 16342820"/>
              <a:gd name="connsiteY97" fmla="*/ 2667838 h 4295690"/>
              <a:gd name="connsiteX98" fmla="*/ 3524146 w 16342820"/>
              <a:gd name="connsiteY98" fmla="*/ 2659318 h 4295690"/>
              <a:gd name="connsiteX99" fmla="*/ 2212831 w 16342820"/>
              <a:gd name="connsiteY99" fmla="*/ 2659318 h 4295690"/>
              <a:gd name="connsiteX100" fmla="*/ 2248505 w 16342820"/>
              <a:gd name="connsiteY100" fmla="*/ 2693420 h 4295690"/>
              <a:gd name="connsiteX101" fmla="*/ 2230667 w 16342820"/>
              <a:gd name="connsiteY101" fmla="*/ 2710461 h 4295690"/>
              <a:gd name="connsiteX102" fmla="*/ 2177158 w 16342820"/>
              <a:gd name="connsiteY102" fmla="*/ 2676380 h 4295690"/>
              <a:gd name="connsiteX103" fmla="*/ 2123627 w 16342820"/>
              <a:gd name="connsiteY103" fmla="*/ 2659318 h 4295690"/>
              <a:gd name="connsiteX104" fmla="*/ 2159299 w 16342820"/>
              <a:gd name="connsiteY104" fmla="*/ 2693420 h 4295690"/>
              <a:gd name="connsiteX105" fmla="*/ 2123627 w 16342820"/>
              <a:gd name="connsiteY105" fmla="*/ 2710461 h 4295690"/>
              <a:gd name="connsiteX106" fmla="*/ 2087953 w 16342820"/>
              <a:gd name="connsiteY106" fmla="*/ 2693420 h 4295690"/>
              <a:gd name="connsiteX107" fmla="*/ 2123627 w 16342820"/>
              <a:gd name="connsiteY107" fmla="*/ 2659318 h 4295690"/>
              <a:gd name="connsiteX108" fmla="*/ 1588399 w 16342820"/>
              <a:gd name="connsiteY108" fmla="*/ 2625235 h 4295690"/>
              <a:gd name="connsiteX109" fmla="*/ 1606236 w 16342820"/>
              <a:gd name="connsiteY109" fmla="*/ 2642275 h 4295690"/>
              <a:gd name="connsiteX110" fmla="*/ 1588399 w 16342820"/>
              <a:gd name="connsiteY110" fmla="*/ 2659318 h 4295690"/>
              <a:gd name="connsiteX111" fmla="*/ 1588399 w 16342820"/>
              <a:gd name="connsiteY111" fmla="*/ 2642275 h 4295690"/>
              <a:gd name="connsiteX112" fmla="*/ 1499196 w 16342820"/>
              <a:gd name="connsiteY112" fmla="*/ 2608194 h 4295690"/>
              <a:gd name="connsiteX113" fmla="*/ 1517031 w 16342820"/>
              <a:gd name="connsiteY113" fmla="*/ 2608194 h 4295690"/>
              <a:gd name="connsiteX114" fmla="*/ 1499196 w 16342820"/>
              <a:gd name="connsiteY114" fmla="*/ 2625235 h 4295690"/>
              <a:gd name="connsiteX115" fmla="*/ 2014349 w 16342820"/>
              <a:gd name="connsiteY115" fmla="*/ 2432409 h 4295690"/>
              <a:gd name="connsiteX116" fmla="*/ 2052259 w 16342820"/>
              <a:gd name="connsiteY116" fmla="*/ 2437740 h 4295690"/>
              <a:gd name="connsiteX117" fmla="*/ 2123627 w 16342820"/>
              <a:gd name="connsiteY117" fmla="*/ 2454780 h 4295690"/>
              <a:gd name="connsiteX118" fmla="*/ 2177158 w 16342820"/>
              <a:gd name="connsiteY118" fmla="*/ 2480343 h 4295690"/>
              <a:gd name="connsiteX119" fmla="*/ 2105790 w 16342820"/>
              <a:gd name="connsiteY119" fmla="*/ 2488863 h 4295690"/>
              <a:gd name="connsiteX120" fmla="*/ 1980891 w 16342820"/>
              <a:gd name="connsiteY120" fmla="*/ 2454780 h 4295690"/>
              <a:gd name="connsiteX121" fmla="*/ 1989819 w 16342820"/>
              <a:gd name="connsiteY121" fmla="*/ 2433472 h 4295690"/>
              <a:gd name="connsiteX122" fmla="*/ 2014349 w 16342820"/>
              <a:gd name="connsiteY122" fmla="*/ 2432409 h 4295690"/>
              <a:gd name="connsiteX123" fmla="*/ 2658854 w 16342820"/>
              <a:gd name="connsiteY123" fmla="*/ 2403637 h 4295690"/>
              <a:gd name="connsiteX124" fmla="*/ 2641017 w 16342820"/>
              <a:gd name="connsiteY124" fmla="*/ 2420699 h 4295690"/>
              <a:gd name="connsiteX125" fmla="*/ 2676691 w 16342820"/>
              <a:gd name="connsiteY125" fmla="*/ 2454780 h 4295690"/>
              <a:gd name="connsiteX126" fmla="*/ 2658854 w 16342820"/>
              <a:gd name="connsiteY126" fmla="*/ 2403637 h 4295690"/>
              <a:gd name="connsiteX127" fmla="*/ 2230667 w 16342820"/>
              <a:gd name="connsiteY127" fmla="*/ 2335471 h 4295690"/>
              <a:gd name="connsiteX128" fmla="*/ 2319873 w 16342820"/>
              <a:gd name="connsiteY128" fmla="*/ 2369554 h 4295690"/>
              <a:gd name="connsiteX129" fmla="*/ 2266341 w 16342820"/>
              <a:gd name="connsiteY129" fmla="*/ 2403637 h 4295690"/>
              <a:gd name="connsiteX130" fmla="*/ 2177158 w 16342820"/>
              <a:gd name="connsiteY130" fmla="*/ 2369554 h 4295690"/>
              <a:gd name="connsiteX131" fmla="*/ 2230667 w 16342820"/>
              <a:gd name="connsiteY131" fmla="*/ 2335471 h 4295690"/>
              <a:gd name="connsiteX132" fmla="*/ 2052259 w 16342820"/>
              <a:gd name="connsiteY132" fmla="*/ 2335471 h 4295690"/>
              <a:gd name="connsiteX133" fmla="*/ 2087953 w 16342820"/>
              <a:gd name="connsiteY133" fmla="*/ 2352513 h 4295690"/>
              <a:gd name="connsiteX134" fmla="*/ 2043340 w 16342820"/>
              <a:gd name="connsiteY134" fmla="*/ 2352513 h 4295690"/>
              <a:gd name="connsiteX135" fmla="*/ 2052259 w 16342820"/>
              <a:gd name="connsiteY135" fmla="*/ 2335471 h 4295690"/>
              <a:gd name="connsiteX136" fmla="*/ 2908631 w 16342820"/>
              <a:gd name="connsiteY136" fmla="*/ 2318409 h 4295690"/>
              <a:gd name="connsiteX137" fmla="*/ 2801590 w 16342820"/>
              <a:gd name="connsiteY137" fmla="*/ 2403637 h 4295690"/>
              <a:gd name="connsiteX138" fmla="*/ 2855099 w 16342820"/>
              <a:gd name="connsiteY138" fmla="*/ 2454780 h 4295690"/>
              <a:gd name="connsiteX139" fmla="*/ 2908631 w 16342820"/>
              <a:gd name="connsiteY139" fmla="*/ 2437740 h 4295690"/>
              <a:gd name="connsiteX140" fmla="*/ 2979999 w 16342820"/>
              <a:gd name="connsiteY140" fmla="*/ 2386595 h 4295690"/>
              <a:gd name="connsiteX141" fmla="*/ 2908631 w 16342820"/>
              <a:gd name="connsiteY141" fmla="*/ 2318409 h 4295690"/>
              <a:gd name="connsiteX142" fmla="*/ 2052259 w 16342820"/>
              <a:gd name="connsiteY142" fmla="*/ 1909337 h 4295690"/>
              <a:gd name="connsiteX143" fmla="*/ 2105790 w 16342820"/>
              <a:gd name="connsiteY143" fmla="*/ 1926378 h 4295690"/>
              <a:gd name="connsiteX144" fmla="*/ 2016585 w 16342820"/>
              <a:gd name="connsiteY144" fmla="*/ 1926378 h 4295690"/>
              <a:gd name="connsiteX145" fmla="*/ 2052259 w 16342820"/>
              <a:gd name="connsiteY145" fmla="*/ 1909337 h 4295690"/>
              <a:gd name="connsiteX146" fmla="*/ 1213898 w 16342820"/>
              <a:gd name="connsiteY146" fmla="*/ 1564265 h 4295690"/>
              <a:gd name="connsiteX147" fmla="*/ 1243142 w 16342820"/>
              <a:gd name="connsiteY147" fmla="*/ 1574632 h 4295690"/>
              <a:gd name="connsiteX148" fmla="*/ 1206592 w 16342820"/>
              <a:gd name="connsiteY148" fmla="*/ 1574632 h 4295690"/>
              <a:gd name="connsiteX149" fmla="*/ 1213898 w 16342820"/>
              <a:gd name="connsiteY149" fmla="*/ 1564265 h 4295690"/>
              <a:gd name="connsiteX150" fmla="*/ 14637 w 16342820"/>
              <a:gd name="connsiteY150" fmla="*/ 1180972 h 4295690"/>
              <a:gd name="connsiteX151" fmla="*/ 43883 w 16342820"/>
              <a:gd name="connsiteY151" fmla="*/ 1180972 h 4295690"/>
              <a:gd name="connsiteX152" fmla="*/ 14637 w 16342820"/>
              <a:gd name="connsiteY152" fmla="*/ 1191330 h 4295690"/>
              <a:gd name="connsiteX153" fmla="*/ 14637 w 16342820"/>
              <a:gd name="connsiteY153" fmla="*/ 1180972 h 4295690"/>
              <a:gd name="connsiteX154" fmla="*/ 610608 w 16342820"/>
              <a:gd name="connsiteY154" fmla="*/ 1116225 h 4295690"/>
              <a:gd name="connsiteX155" fmla="*/ 541139 w 16342820"/>
              <a:gd name="connsiteY155" fmla="*/ 1139532 h 4295690"/>
              <a:gd name="connsiteX156" fmla="*/ 511895 w 16342820"/>
              <a:gd name="connsiteY156" fmla="*/ 1165430 h 4295690"/>
              <a:gd name="connsiteX157" fmla="*/ 570386 w 16342820"/>
              <a:gd name="connsiteY157" fmla="*/ 1160258 h 4295690"/>
              <a:gd name="connsiteX158" fmla="*/ 643513 w 16342820"/>
              <a:gd name="connsiteY158" fmla="*/ 1129174 h 4295690"/>
              <a:gd name="connsiteX159" fmla="*/ 610608 w 16342820"/>
              <a:gd name="connsiteY159" fmla="*/ 1116225 h 4295690"/>
              <a:gd name="connsiteX160" fmla="*/ 3173678 w 16342820"/>
              <a:gd name="connsiteY160" fmla="*/ 321137 h 4295690"/>
              <a:gd name="connsiteX161" fmla="*/ 3173678 w 16342820"/>
              <a:gd name="connsiteY161" fmla="*/ 331505 h 4295690"/>
              <a:gd name="connsiteX162" fmla="*/ 3159041 w 16342820"/>
              <a:gd name="connsiteY162" fmla="*/ 331505 h 4295690"/>
              <a:gd name="connsiteX163" fmla="*/ 3173678 w 16342820"/>
              <a:gd name="connsiteY163" fmla="*/ 321137 h 4295690"/>
              <a:gd name="connsiteX164" fmla="*/ 11700138 w 16342820"/>
              <a:gd name="connsiteY164" fmla="*/ 0 h 4295690"/>
              <a:gd name="connsiteX165" fmla="*/ 12431401 w 16342820"/>
              <a:gd name="connsiteY165" fmla="*/ 62156 h 4295690"/>
              <a:gd name="connsiteX166" fmla="*/ 12489905 w 16342820"/>
              <a:gd name="connsiteY166" fmla="*/ 72514 h 4295690"/>
              <a:gd name="connsiteX167" fmla="*/ 12519152 w 16342820"/>
              <a:gd name="connsiteY167" fmla="*/ 93239 h 4295690"/>
              <a:gd name="connsiteX168" fmla="*/ 12650782 w 16342820"/>
              <a:gd name="connsiteY168" fmla="*/ 124311 h 4295690"/>
              <a:gd name="connsiteX169" fmla="*/ 12504529 w 16342820"/>
              <a:gd name="connsiteY169" fmla="*/ 145027 h 4295690"/>
              <a:gd name="connsiteX170" fmla="*/ 12343652 w 16342820"/>
              <a:gd name="connsiteY170" fmla="*/ 129497 h 4295690"/>
              <a:gd name="connsiteX171" fmla="*/ 12153528 w 16342820"/>
              <a:gd name="connsiteY171" fmla="*/ 113955 h 4295690"/>
              <a:gd name="connsiteX172" fmla="*/ 11919522 w 16342820"/>
              <a:gd name="connsiteY172" fmla="*/ 98413 h 4295690"/>
              <a:gd name="connsiteX173" fmla="*/ 11700138 w 16342820"/>
              <a:gd name="connsiteY173" fmla="*/ 82872 h 4295690"/>
              <a:gd name="connsiteX174" fmla="*/ 11561201 w 16342820"/>
              <a:gd name="connsiteY174" fmla="*/ 88055 h 4295690"/>
              <a:gd name="connsiteX175" fmla="*/ 11393020 w 16342820"/>
              <a:gd name="connsiteY175" fmla="*/ 93239 h 4295690"/>
              <a:gd name="connsiteX176" fmla="*/ 11173636 w 16342820"/>
              <a:gd name="connsiteY176" fmla="*/ 113955 h 4295690"/>
              <a:gd name="connsiteX177" fmla="*/ 10383869 w 16342820"/>
              <a:gd name="connsiteY177" fmla="*/ 155395 h 4295690"/>
              <a:gd name="connsiteX178" fmla="*/ 10054809 w 16342820"/>
              <a:gd name="connsiteY178" fmla="*/ 160569 h 4295690"/>
              <a:gd name="connsiteX179" fmla="*/ 9828122 w 16342820"/>
              <a:gd name="connsiteY179" fmla="*/ 165753 h 4295690"/>
              <a:gd name="connsiteX180" fmla="*/ 9725750 w 16342820"/>
              <a:gd name="connsiteY180" fmla="*/ 165753 h 4295690"/>
              <a:gd name="connsiteX181" fmla="*/ 9784241 w 16342820"/>
              <a:gd name="connsiteY181" fmla="*/ 155395 h 4295690"/>
              <a:gd name="connsiteX182" fmla="*/ 9901250 w 16342820"/>
              <a:gd name="connsiteY182" fmla="*/ 145027 h 4295690"/>
              <a:gd name="connsiteX183" fmla="*/ 9784241 w 16342820"/>
              <a:gd name="connsiteY183" fmla="*/ 145027 h 4295690"/>
              <a:gd name="connsiteX184" fmla="*/ 9579494 w 16342820"/>
              <a:gd name="connsiteY184" fmla="*/ 155395 h 4295690"/>
              <a:gd name="connsiteX185" fmla="*/ 9535611 w 16342820"/>
              <a:gd name="connsiteY185" fmla="*/ 176111 h 4295690"/>
              <a:gd name="connsiteX186" fmla="*/ 9433239 w 16342820"/>
              <a:gd name="connsiteY186" fmla="*/ 186468 h 4295690"/>
              <a:gd name="connsiteX187" fmla="*/ 9316243 w 16342820"/>
              <a:gd name="connsiteY187" fmla="*/ 196826 h 4295690"/>
              <a:gd name="connsiteX188" fmla="*/ 9330867 w 16342820"/>
              <a:gd name="connsiteY188" fmla="*/ 196826 h 4295690"/>
              <a:gd name="connsiteX189" fmla="*/ 9345488 w 16342820"/>
              <a:gd name="connsiteY189" fmla="*/ 196826 h 4295690"/>
              <a:gd name="connsiteX190" fmla="*/ 8833609 w 16342820"/>
              <a:gd name="connsiteY190" fmla="*/ 238266 h 4295690"/>
              <a:gd name="connsiteX191" fmla="*/ 8804364 w 16342820"/>
              <a:gd name="connsiteY191" fmla="*/ 238266 h 4295690"/>
              <a:gd name="connsiteX192" fmla="*/ 8701990 w 16342820"/>
              <a:gd name="connsiteY192" fmla="*/ 238266 h 4295690"/>
              <a:gd name="connsiteX193" fmla="*/ 8716613 w 16342820"/>
              <a:gd name="connsiteY193" fmla="*/ 248624 h 4295690"/>
              <a:gd name="connsiteX194" fmla="*/ 8701990 w 16342820"/>
              <a:gd name="connsiteY194" fmla="*/ 258982 h 4295690"/>
              <a:gd name="connsiteX195" fmla="*/ 8628864 w 16342820"/>
              <a:gd name="connsiteY195" fmla="*/ 258982 h 4295690"/>
              <a:gd name="connsiteX196" fmla="*/ 8336353 w 16342820"/>
              <a:gd name="connsiteY196" fmla="*/ 258982 h 4295690"/>
              <a:gd name="connsiteX197" fmla="*/ 7634350 w 16342820"/>
              <a:gd name="connsiteY197" fmla="*/ 305605 h 4295690"/>
              <a:gd name="connsiteX198" fmla="*/ 6932348 w 16342820"/>
              <a:gd name="connsiteY198" fmla="*/ 352221 h 4295690"/>
              <a:gd name="connsiteX199" fmla="*/ 6552087 w 16342820"/>
              <a:gd name="connsiteY199" fmla="*/ 362577 h 4295690"/>
              <a:gd name="connsiteX200" fmla="*/ 5901271 w 16342820"/>
              <a:gd name="connsiteY200" fmla="*/ 393661 h 4295690"/>
              <a:gd name="connsiteX201" fmla="*/ 5616080 w 16342820"/>
              <a:gd name="connsiteY201" fmla="*/ 445449 h 4295690"/>
              <a:gd name="connsiteX202" fmla="*/ 5879329 w 16342820"/>
              <a:gd name="connsiteY202" fmla="*/ 476532 h 4295690"/>
              <a:gd name="connsiteX203" fmla="*/ 6873843 w 16342820"/>
              <a:gd name="connsiteY203" fmla="*/ 435092 h 4295690"/>
              <a:gd name="connsiteX204" fmla="*/ 9126120 w 16342820"/>
              <a:gd name="connsiteY204" fmla="*/ 341863 h 4295690"/>
              <a:gd name="connsiteX205" fmla="*/ 9886627 w 16342820"/>
              <a:gd name="connsiteY205" fmla="*/ 321137 h 4295690"/>
              <a:gd name="connsiteX206" fmla="*/ 12051141 w 16342820"/>
              <a:gd name="connsiteY206" fmla="*/ 269340 h 4295690"/>
              <a:gd name="connsiteX207" fmla="*/ 12124268 w 16342820"/>
              <a:gd name="connsiteY207" fmla="*/ 269340 h 4295690"/>
              <a:gd name="connsiteX208" fmla="*/ 12255901 w 16342820"/>
              <a:gd name="connsiteY208" fmla="*/ 321137 h 4295690"/>
              <a:gd name="connsiteX209" fmla="*/ 12475269 w 16342820"/>
              <a:gd name="connsiteY209" fmla="*/ 372935 h 4295690"/>
              <a:gd name="connsiteX210" fmla="*/ 12563033 w 16342820"/>
              <a:gd name="connsiteY210" fmla="*/ 372935 h 4295690"/>
              <a:gd name="connsiteX211" fmla="*/ 12533789 w 16342820"/>
              <a:gd name="connsiteY211" fmla="*/ 383293 h 4295690"/>
              <a:gd name="connsiteX212" fmla="*/ 12387533 w 16342820"/>
              <a:gd name="connsiteY212" fmla="*/ 404019 h 4295690"/>
              <a:gd name="connsiteX213" fmla="*/ 12314405 w 16342820"/>
              <a:gd name="connsiteY213" fmla="*/ 424734 h 4295690"/>
              <a:gd name="connsiteX214" fmla="*/ 12299769 w 16342820"/>
              <a:gd name="connsiteY214" fmla="*/ 455816 h 4295690"/>
              <a:gd name="connsiteX215" fmla="*/ 12298363 w 16342820"/>
              <a:gd name="connsiteY215" fmla="*/ 459801 h 4295690"/>
              <a:gd name="connsiteX216" fmla="*/ 12341178 w 16342820"/>
              <a:gd name="connsiteY216" fmla="*/ 459947 h 4295690"/>
              <a:gd name="connsiteX217" fmla="*/ 12863864 w 16342820"/>
              <a:gd name="connsiteY217" fmla="*/ 460479 h 4295690"/>
              <a:gd name="connsiteX218" fmla="*/ 14505220 w 16342820"/>
              <a:gd name="connsiteY218" fmla="*/ 443417 h 4295690"/>
              <a:gd name="connsiteX219" fmla="*/ 14826364 w 16342820"/>
              <a:gd name="connsiteY219" fmla="*/ 426377 h 4295690"/>
              <a:gd name="connsiteX220" fmla="*/ 15370512 w 16342820"/>
              <a:gd name="connsiteY220" fmla="*/ 392293 h 4295690"/>
              <a:gd name="connsiteX221" fmla="*/ 15664880 w 16342820"/>
              <a:gd name="connsiteY221" fmla="*/ 341148 h 4295690"/>
              <a:gd name="connsiteX222" fmla="*/ 15843288 w 16342820"/>
              <a:gd name="connsiteY222" fmla="*/ 341148 h 4295690"/>
              <a:gd name="connsiteX223" fmla="*/ 15896820 w 16342820"/>
              <a:gd name="connsiteY223" fmla="*/ 477520 h 4295690"/>
              <a:gd name="connsiteX224" fmla="*/ 15968168 w 16342820"/>
              <a:gd name="connsiteY224" fmla="*/ 699098 h 4295690"/>
              <a:gd name="connsiteX225" fmla="*/ 16039532 w 16342820"/>
              <a:gd name="connsiteY225" fmla="*/ 835470 h 4295690"/>
              <a:gd name="connsiteX226" fmla="*/ 16164432 w 16342820"/>
              <a:gd name="connsiteY226" fmla="*/ 1108191 h 4295690"/>
              <a:gd name="connsiteX227" fmla="*/ 16342820 w 16342820"/>
              <a:gd name="connsiteY227" fmla="*/ 1824110 h 4295690"/>
              <a:gd name="connsiteX228" fmla="*/ 16333904 w 16342820"/>
              <a:gd name="connsiteY228" fmla="*/ 1926378 h 4295690"/>
              <a:gd name="connsiteX229" fmla="*/ 16324984 w 16342820"/>
              <a:gd name="connsiteY229" fmla="*/ 2045687 h 4295690"/>
              <a:gd name="connsiteX230" fmla="*/ 16307148 w 16342820"/>
              <a:gd name="connsiteY230" fmla="*/ 2301368 h 4295690"/>
              <a:gd name="connsiteX231" fmla="*/ 16164432 w 16342820"/>
              <a:gd name="connsiteY231" fmla="*/ 3085452 h 4295690"/>
              <a:gd name="connsiteX232" fmla="*/ 16075228 w 16342820"/>
              <a:gd name="connsiteY232" fmla="*/ 3221823 h 4295690"/>
              <a:gd name="connsiteX233" fmla="*/ 15941412 w 16342820"/>
              <a:gd name="connsiteY233" fmla="*/ 3409318 h 4295690"/>
              <a:gd name="connsiteX234" fmla="*/ 15789756 w 16342820"/>
              <a:gd name="connsiteY234" fmla="*/ 3630916 h 4295690"/>
              <a:gd name="connsiteX235" fmla="*/ 15379428 w 16342820"/>
              <a:gd name="connsiteY235" fmla="*/ 3835452 h 4295690"/>
              <a:gd name="connsiteX236" fmla="*/ 15076120 w 16342820"/>
              <a:gd name="connsiteY236" fmla="*/ 3920680 h 4295690"/>
              <a:gd name="connsiteX237" fmla="*/ 14201912 w 16342820"/>
              <a:gd name="connsiteY237" fmla="*/ 4040009 h 4295690"/>
              <a:gd name="connsiteX238" fmla="*/ 13755912 w 16342820"/>
              <a:gd name="connsiteY238" fmla="*/ 4074092 h 4295690"/>
              <a:gd name="connsiteX239" fmla="*/ 13666706 w 16342820"/>
              <a:gd name="connsiteY239" fmla="*/ 4091133 h 4295690"/>
              <a:gd name="connsiteX240" fmla="*/ 13434766 w 16342820"/>
              <a:gd name="connsiteY240" fmla="*/ 4099655 h 4295690"/>
              <a:gd name="connsiteX241" fmla="*/ 13167152 w 16342820"/>
              <a:gd name="connsiteY241" fmla="*/ 4108175 h 4295690"/>
              <a:gd name="connsiteX242" fmla="*/ 12596252 w 16342820"/>
              <a:gd name="connsiteY242" fmla="*/ 4142278 h 4295690"/>
              <a:gd name="connsiteX243" fmla="*/ 12257270 w 16342820"/>
              <a:gd name="connsiteY243" fmla="*/ 4108175 h 4295690"/>
              <a:gd name="connsiteX244" fmla="*/ 12275106 w 16342820"/>
              <a:gd name="connsiteY244" fmla="*/ 4091133 h 4295690"/>
              <a:gd name="connsiteX245" fmla="*/ 12275106 w 16342820"/>
              <a:gd name="connsiteY245" fmla="*/ 4074092 h 4295690"/>
              <a:gd name="connsiteX246" fmla="*/ 12132372 w 16342820"/>
              <a:gd name="connsiteY246" fmla="*/ 4108175 h 4295690"/>
              <a:gd name="connsiteX247" fmla="*/ 11882594 w 16342820"/>
              <a:gd name="connsiteY247" fmla="*/ 4142278 h 4295690"/>
              <a:gd name="connsiteX248" fmla="*/ 11677430 w 16342820"/>
              <a:gd name="connsiteY248" fmla="*/ 4167839 h 4295690"/>
              <a:gd name="connsiteX249" fmla="*/ 11400898 w 16342820"/>
              <a:gd name="connsiteY249" fmla="*/ 4193402 h 4295690"/>
              <a:gd name="connsiteX250" fmla="*/ 11276021 w 16342820"/>
              <a:gd name="connsiteY250" fmla="*/ 4159319 h 4295690"/>
              <a:gd name="connsiteX251" fmla="*/ 11044080 w 16342820"/>
              <a:gd name="connsiteY251" fmla="*/ 4150798 h 4295690"/>
              <a:gd name="connsiteX252" fmla="*/ 10794303 w 16342820"/>
              <a:gd name="connsiteY252" fmla="*/ 4159319 h 4295690"/>
              <a:gd name="connsiteX253" fmla="*/ 10660507 w 16342820"/>
              <a:gd name="connsiteY253" fmla="*/ 4176361 h 4295690"/>
              <a:gd name="connsiteX254" fmla="*/ 10526690 w 16342820"/>
              <a:gd name="connsiteY254" fmla="*/ 4176361 h 4295690"/>
              <a:gd name="connsiteX255" fmla="*/ 10392893 w 16342820"/>
              <a:gd name="connsiteY255" fmla="*/ 4125237 h 4295690"/>
              <a:gd name="connsiteX256" fmla="*/ 10232321 w 16342820"/>
              <a:gd name="connsiteY256" fmla="*/ 4142278 h 4295690"/>
              <a:gd name="connsiteX257" fmla="*/ 10152035 w 16342820"/>
              <a:gd name="connsiteY257" fmla="*/ 4142278 h 4295690"/>
              <a:gd name="connsiteX258" fmla="*/ 10134199 w 16342820"/>
              <a:gd name="connsiteY258" fmla="*/ 4108175 h 4295690"/>
              <a:gd name="connsiteX259" fmla="*/ 10116361 w 16342820"/>
              <a:gd name="connsiteY259" fmla="*/ 4142278 h 4295690"/>
              <a:gd name="connsiteX260" fmla="*/ 9973627 w 16342820"/>
              <a:gd name="connsiteY260" fmla="*/ 4176361 h 4295690"/>
              <a:gd name="connsiteX261" fmla="*/ 9661421 w 16342820"/>
              <a:gd name="connsiteY261" fmla="*/ 4159319 h 4295690"/>
              <a:gd name="connsiteX262" fmla="*/ 9384889 w 16342820"/>
              <a:gd name="connsiteY262" fmla="*/ 4142278 h 4295690"/>
              <a:gd name="connsiteX263" fmla="*/ 9331357 w 16342820"/>
              <a:gd name="connsiteY263" fmla="*/ 4142278 h 4295690"/>
              <a:gd name="connsiteX264" fmla="*/ 9117275 w 16342820"/>
              <a:gd name="connsiteY264" fmla="*/ 4159319 h 4295690"/>
              <a:gd name="connsiteX265" fmla="*/ 8929927 w 16342820"/>
              <a:gd name="connsiteY265" fmla="*/ 4167839 h 4295690"/>
              <a:gd name="connsiteX266" fmla="*/ 8778293 w 16342820"/>
              <a:gd name="connsiteY266" fmla="*/ 4159319 h 4295690"/>
              <a:gd name="connsiteX267" fmla="*/ 8457149 w 16342820"/>
              <a:gd name="connsiteY267" fmla="*/ 4176361 h 4295690"/>
              <a:gd name="connsiteX268" fmla="*/ 7600776 w 16342820"/>
              <a:gd name="connsiteY268" fmla="*/ 4227505 h 4295690"/>
              <a:gd name="connsiteX269" fmla="*/ 7440226 w 16342820"/>
              <a:gd name="connsiteY269" fmla="*/ 4210464 h 4295690"/>
              <a:gd name="connsiteX270" fmla="*/ 7493736 w 16342820"/>
              <a:gd name="connsiteY270" fmla="*/ 4176361 h 4295690"/>
              <a:gd name="connsiteX271" fmla="*/ 7529430 w 16342820"/>
              <a:gd name="connsiteY271" fmla="*/ 4125237 h 4295690"/>
              <a:gd name="connsiteX272" fmla="*/ 7449144 w 16342820"/>
              <a:gd name="connsiteY272" fmla="*/ 4116696 h 4295690"/>
              <a:gd name="connsiteX273" fmla="*/ 7368858 w 16342820"/>
              <a:gd name="connsiteY273" fmla="*/ 4159319 h 4295690"/>
              <a:gd name="connsiteX274" fmla="*/ 7333184 w 16342820"/>
              <a:gd name="connsiteY274" fmla="*/ 4176361 h 4295690"/>
              <a:gd name="connsiteX275" fmla="*/ 7386694 w 16342820"/>
              <a:gd name="connsiteY275" fmla="*/ 4193402 h 4295690"/>
              <a:gd name="connsiteX276" fmla="*/ 7145836 w 16342820"/>
              <a:gd name="connsiteY276" fmla="*/ 4253067 h 4295690"/>
              <a:gd name="connsiteX277" fmla="*/ 6922834 w 16342820"/>
              <a:gd name="connsiteY277" fmla="*/ 4261588 h 4295690"/>
              <a:gd name="connsiteX278" fmla="*/ 6940672 w 16342820"/>
              <a:gd name="connsiteY278" fmla="*/ 4193402 h 4295690"/>
              <a:gd name="connsiteX279" fmla="*/ 6904999 w 16342820"/>
              <a:gd name="connsiteY279" fmla="*/ 4125237 h 4295690"/>
              <a:gd name="connsiteX280" fmla="*/ 6637385 w 16342820"/>
              <a:gd name="connsiteY280" fmla="*/ 4159319 h 4295690"/>
              <a:gd name="connsiteX281" fmla="*/ 5245786 w 16342820"/>
              <a:gd name="connsiteY281" fmla="*/ 4244547 h 4295690"/>
              <a:gd name="connsiteX282" fmla="*/ 4193168 w 16342820"/>
              <a:gd name="connsiteY282" fmla="*/ 4295690 h 4295690"/>
              <a:gd name="connsiteX283" fmla="*/ 4103963 w 16342820"/>
              <a:gd name="connsiteY283" fmla="*/ 4295690 h 4295690"/>
              <a:gd name="connsiteX284" fmla="*/ 4282373 w 16342820"/>
              <a:gd name="connsiteY284" fmla="*/ 4210464 h 4295690"/>
              <a:gd name="connsiteX285" fmla="*/ 4442945 w 16342820"/>
              <a:gd name="connsiteY285" fmla="*/ 4176361 h 4295690"/>
              <a:gd name="connsiteX286" fmla="*/ 4460781 w 16342820"/>
              <a:gd name="connsiteY286" fmla="*/ 4159319 h 4295690"/>
              <a:gd name="connsiteX287" fmla="*/ 3782840 w 16342820"/>
              <a:gd name="connsiteY287" fmla="*/ 4108175 h 4295690"/>
              <a:gd name="connsiteX288" fmla="*/ 3122713 w 16342820"/>
              <a:gd name="connsiteY288" fmla="*/ 4108175 h 4295690"/>
              <a:gd name="connsiteX289" fmla="*/ 2551814 w 16342820"/>
              <a:gd name="connsiteY289" fmla="*/ 4057052 h 4295690"/>
              <a:gd name="connsiteX290" fmla="*/ 2212831 w 16342820"/>
              <a:gd name="connsiteY290" fmla="*/ 4005907 h 4295690"/>
              <a:gd name="connsiteX291" fmla="*/ 2355567 w 16342820"/>
              <a:gd name="connsiteY291" fmla="*/ 3971823 h 4295690"/>
              <a:gd name="connsiteX292" fmla="*/ 2730222 w 16342820"/>
              <a:gd name="connsiteY292" fmla="*/ 3920680 h 4295690"/>
              <a:gd name="connsiteX293" fmla="*/ 2676691 w 16342820"/>
              <a:gd name="connsiteY293" fmla="*/ 3920680 h 4295690"/>
              <a:gd name="connsiteX294" fmla="*/ 2525037 w 16342820"/>
              <a:gd name="connsiteY294" fmla="*/ 3912160 h 4295690"/>
              <a:gd name="connsiteX295" fmla="*/ 2284199 w 16342820"/>
              <a:gd name="connsiteY295" fmla="*/ 3903638 h 4295690"/>
              <a:gd name="connsiteX296" fmla="*/ 1249418 w 16342820"/>
              <a:gd name="connsiteY296" fmla="*/ 3784328 h 4295690"/>
              <a:gd name="connsiteX297" fmla="*/ 2623182 w 16342820"/>
              <a:gd name="connsiteY297" fmla="*/ 3750226 h 4295690"/>
              <a:gd name="connsiteX298" fmla="*/ 2694527 w 16342820"/>
              <a:gd name="connsiteY298" fmla="*/ 3784328 h 4295690"/>
              <a:gd name="connsiteX299" fmla="*/ 2712385 w 16342820"/>
              <a:gd name="connsiteY299" fmla="*/ 3750226 h 4295690"/>
              <a:gd name="connsiteX300" fmla="*/ 2926468 w 16342820"/>
              <a:gd name="connsiteY300" fmla="*/ 3733185 h 4295690"/>
              <a:gd name="connsiteX301" fmla="*/ 3176246 w 16342820"/>
              <a:gd name="connsiteY301" fmla="*/ 3716144 h 4295690"/>
              <a:gd name="connsiteX302" fmla="*/ 2774813 w 16342820"/>
              <a:gd name="connsiteY302" fmla="*/ 3639436 h 4295690"/>
              <a:gd name="connsiteX303" fmla="*/ 2373403 w 16342820"/>
              <a:gd name="connsiteY303" fmla="*/ 3545690 h 4295690"/>
              <a:gd name="connsiteX304" fmla="*/ 2641017 w 16342820"/>
              <a:gd name="connsiteY304" fmla="*/ 3511587 h 4295690"/>
              <a:gd name="connsiteX305" fmla="*/ 2765896 w 16342820"/>
              <a:gd name="connsiteY305" fmla="*/ 3494545 h 4295690"/>
              <a:gd name="connsiteX306" fmla="*/ 2605344 w 16342820"/>
              <a:gd name="connsiteY306" fmla="*/ 3443421 h 4295690"/>
              <a:gd name="connsiteX307" fmla="*/ 2658854 w 16342820"/>
              <a:gd name="connsiteY307" fmla="*/ 3409318 h 4295690"/>
              <a:gd name="connsiteX308" fmla="*/ 2641017 w 16342820"/>
              <a:gd name="connsiteY308" fmla="*/ 3375235 h 4295690"/>
              <a:gd name="connsiteX309" fmla="*/ 2569649 w 16342820"/>
              <a:gd name="connsiteY309" fmla="*/ 3375235 h 4295690"/>
              <a:gd name="connsiteX310" fmla="*/ 2480445 w 16342820"/>
              <a:gd name="connsiteY310" fmla="*/ 3341132 h 4295690"/>
              <a:gd name="connsiteX311" fmla="*/ 2623182 w 16342820"/>
              <a:gd name="connsiteY311" fmla="*/ 3290009 h 4295690"/>
              <a:gd name="connsiteX312" fmla="*/ 2819428 w 16342820"/>
              <a:gd name="connsiteY312" fmla="*/ 3238864 h 4295690"/>
              <a:gd name="connsiteX313" fmla="*/ 2881855 w 16342820"/>
              <a:gd name="connsiteY313" fmla="*/ 3230343 h 4295690"/>
              <a:gd name="connsiteX314" fmla="*/ 2944305 w 16342820"/>
              <a:gd name="connsiteY314" fmla="*/ 3290009 h 4295690"/>
              <a:gd name="connsiteX315" fmla="*/ 2962142 w 16342820"/>
              <a:gd name="connsiteY315" fmla="*/ 3255906 h 4295690"/>
              <a:gd name="connsiteX316" fmla="*/ 3015673 w 16342820"/>
              <a:gd name="connsiteY316" fmla="*/ 3204782 h 4295690"/>
              <a:gd name="connsiteX317" fmla="*/ 3104878 w 16342820"/>
              <a:gd name="connsiteY317" fmla="*/ 3187740 h 4295690"/>
              <a:gd name="connsiteX318" fmla="*/ 3033510 w 16342820"/>
              <a:gd name="connsiteY318" fmla="*/ 3187740 h 4295690"/>
              <a:gd name="connsiteX319" fmla="*/ 2935387 w 16342820"/>
              <a:gd name="connsiteY319" fmla="*/ 3136597 h 4295690"/>
              <a:gd name="connsiteX320" fmla="*/ 2855099 w 16342820"/>
              <a:gd name="connsiteY320" fmla="*/ 3085452 h 4295690"/>
              <a:gd name="connsiteX321" fmla="*/ 2855099 w 16342820"/>
              <a:gd name="connsiteY321" fmla="*/ 3068411 h 4295690"/>
              <a:gd name="connsiteX322" fmla="*/ 2855099 w 16342820"/>
              <a:gd name="connsiteY322" fmla="*/ 3034328 h 4295690"/>
              <a:gd name="connsiteX323" fmla="*/ 2837264 w 16342820"/>
              <a:gd name="connsiteY323" fmla="*/ 3000225 h 4295690"/>
              <a:gd name="connsiteX324" fmla="*/ 3265449 w 16342820"/>
              <a:gd name="connsiteY324" fmla="*/ 3017287 h 4295690"/>
              <a:gd name="connsiteX325" fmla="*/ 3747145 w 16342820"/>
              <a:gd name="connsiteY325" fmla="*/ 3034328 h 4295690"/>
              <a:gd name="connsiteX326" fmla="*/ 3782840 w 16342820"/>
              <a:gd name="connsiteY326" fmla="*/ 3000225 h 4295690"/>
              <a:gd name="connsiteX327" fmla="*/ 3283286 w 16342820"/>
              <a:gd name="connsiteY327" fmla="*/ 2957622 h 4295690"/>
              <a:gd name="connsiteX328" fmla="*/ 2783731 w 16342820"/>
              <a:gd name="connsiteY328" fmla="*/ 2897957 h 4295690"/>
              <a:gd name="connsiteX329" fmla="*/ 2765896 w 16342820"/>
              <a:gd name="connsiteY329" fmla="*/ 2863875 h 4295690"/>
              <a:gd name="connsiteX330" fmla="*/ 2944305 w 16342820"/>
              <a:gd name="connsiteY330" fmla="*/ 2880916 h 4295690"/>
              <a:gd name="connsiteX331" fmla="*/ 2855099 w 16342820"/>
              <a:gd name="connsiteY331" fmla="*/ 2829771 h 4295690"/>
              <a:gd name="connsiteX332" fmla="*/ 2783731 w 16342820"/>
              <a:gd name="connsiteY332" fmla="*/ 2744544 h 4295690"/>
              <a:gd name="connsiteX333" fmla="*/ 2801590 w 16342820"/>
              <a:gd name="connsiteY333" fmla="*/ 2710461 h 4295690"/>
              <a:gd name="connsiteX334" fmla="*/ 3104878 w 16342820"/>
              <a:gd name="connsiteY334" fmla="*/ 2693420 h 4295690"/>
              <a:gd name="connsiteX335" fmla="*/ 3301123 w 16342820"/>
              <a:gd name="connsiteY335" fmla="*/ 2693420 h 4295690"/>
              <a:gd name="connsiteX336" fmla="*/ 3247614 w 16342820"/>
              <a:gd name="connsiteY336" fmla="*/ 2659318 h 4295690"/>
              <a:gd name="connsiteX337" fmla="*/ 3140551 w 16342820"/>
              <a:gd name="connsiteY337" fmla="*/ 2625235 h 4295690"/>
              <a:gd name="connsiteX338" fmla="*/ 2988917 w 16342820"/>
              <a:gd name="connsiteY338" fmla="*/ 2574090 h 4295690"/>
              <a:gd name="connsiteX339" fmla="*/ 2908631 w 16342820"/>
              <a:gd name="connsiteY339" fmla="*/ 2522966 h 4295690"/>
              <a:gd name="connsiteX340" fmla="*/ 2748060 w 16342820"/>
              <a:gd name="connsiteY340" fmla="*/ 2505925 h 4295690"/>
              <a:gd name="connsiteX341" fmla="*/ 2694527 w 16342820"/>
              <a:gd name="connsiteY341" fmla="*/ 2522966 h 4295690"/>
              <a:gd name="connsiteX342" fmla="*/ 2721304 w 16342820"/>
              <a:gd name="connsiteY342" fmla="*/ 2582612 h 4295690"/>
              <a:gd name="connsiteX343" fmla="*/ 2605344 w 16342820"/>
              <a:gd name="connsiteY343" fmla="*/ 2591152 h 4295690"/>
              <a:gd name="connsiteX344" fmla="*/ 2480445 w 16342820"/>
              <a:gd name="connsiteY344" fmla="*/ 2540008 h 4295690"/>
              <a:gd name="connsiteX345" fmla="*/ 2409077 w 16342820"/>
              <a:gd name="connsiteY345" fmla="*/ 2488863 h 4295690"/>
              <a:gd name="connsiteX346" fmla="*/ 2337709 w 16342820"/>
              <a:gd name="connsiteY346" fmla="*/ 2386595 h 4295690"/>
              <a:gd name="connsiteX347" fmla="*/ 2480445 w 16342820"/>
              <a:gd name="connsiteY347" fmla="*/ 2369554 h 4295690"/>
              <a:gd name="connsiteX348" fmla="*/ 2748060 w 16342820"/>
              <a:gd name="connsiteY348" fmla="*/ 2335471 h 4295690"/>
              <a:gd name="connsiteX349" fmla="*/ 2641017 w 16342820"/>
              <a:gd name="connsiteY349" fmla="*/ 2284327 h 4295690"/>
              <a:gd name="connsiteX350" fmla="*/ 2248505 w 16342820"/>
              <a:gd name="connsiteY350" fmla="*/ 2267285 h 4295690"/>
              <a:gd name="connsiteX351" fmla="*/ 1784646 w 16342820"/>
              <a:gd name="connsiteY351" fmla="*/ 2182059 h 4295690"/>
              <a:gd name="connsiteX352" fmla="*/ 1552726 w 16342820"/>
              <a:gd name="connsiteY352" fmla="*/ 2113873 h 4295690"/>
              <a:gd name="connsiteX353" fmla="*/ 1463522 w 16342820"/>
              <a:gd name="connsiteY353" fmla="*/ 2096832 h 4295690"/>
              <a:gd name="connsiteX354" fmla="*/ 1499196 w 16342820"/>
              <a:gd name="connsiteY354" fmla="*/ 2062730 h 4295690"/>
              <a:gd name="connsiteX355" fmla="*/ 1588399 w 16342820"/>
              <a:gd name="connsiteY355" fmla="*/ 2045687 h 4295690"/>
              <a:gd name="connsiteX356" fmla="*/ 1659768 w 16342820"/>
              <a:gd name="connsiteY356" fmla="*/ 2045687 h 4295690"/>
              <a:gd name="connsiteX357" fmla="*/ 1624073 w 16342820"/>
              <a:gd name="connsiteY357" fmla="*/ 2011606 h 4295690"/>
              <a:gd name="connsiteX358" fmla="*/ 1588399 w 16342820"/>
              <a:gd name="connsiteY358" fmla="*/ 1968981 h 4295690"/>
              <a:gd name="connsiteX359" fmla="*/ 1624073 w 16342820"/>
              <a:gd name="connsiteY359" fmla="*/ 1977501 h 4295690"/>
              <a:gd name="connsiteX360" fmla="*/ 2070096 w 16342820"/>
              <a:gd name="connsiteY360" fmla="*/ 2011606 h 4295690"/>
              <a:gd name="connsiteX361" fmla="*/ 2533976 w 16342820"/>
              <a:gd name="connsiteY361" fmla="*/ 1977501 h 4295690"/>
              <a:gd name="connsiteX362" fmla="*/ 2194995 w 16342820"/>
              <a:gd name="connsiteY362" fmla="*/ 1926378 h 4295690"/>
              <a:gd name="connsiteX363" fmla="*/ 2284199 w 16342820"/>
              <a:gd name="connsiteY363" fmla="*/ 1909337 h 4295690"/>
              <a:gd name="connsiteX364" fmla="*/ 2462609 w 16342820"/>
              <a:gd name="connsiteY364" fmla="*/ 1875234 h 4295690"/>
              <a:gd name="connsiteX365" fmla="*/ 2444772 w 16342820"/>
              <a:gd name="connsiteY365" fmla="*/ 1858192 h 4295690"/>
              <a:gd name="connsiteX366" fmla="*/ 2221749 w 16342820"/>
              <a:gd name="connsiteY366" fmla="*/ 1849672 h 4295690"/>
              <a:gd name="connsiteX367" fmla="*/ 2052259 w 16342820"/>
              <a:gd name="connsiteY367" fmla="*/ 1841151 h 4295690"/>
              <a:gd name="connsiteX368" fmla="*/ 2000966 w 16342820"/>
              <a:gd name="connsiteY368" fmla="*/ 1821975 h 4295690"/>
              <a:gd name="connsiteX369" fmla="*/ 1965638 w 16342820"/>
              <a:gd name="connsiteY369" fmla="*/ 1814967 h 4295690"/>
              <a:gd name="connsiteX370" fmla="*/ 1711153 w 16342820"/>
              <a:gd name="connsiteY370" fmla="*/ 1864697 h 4295690"/>
              <a:gd name="connsiteX371" fmla="*/ 1594157 w 16342820"/>
              <a:gd name="connsiteY371" fmla="*/ 1947569 h 4295690"/>
              <a:gd name="connsiteX372" fmla="*/ 1535653 w 16342820"/>
              <a:gd name="connsiteY372" fmla="*/ 1937211 h 4295690"/>
              <a:gd name="connsiteX373" fmla="*/ 1521030 w 16342820"/>
              <a:gd name="connsiteY373" fmla="*/ 1864697 h 4295690"/>
              <a:gd name="connsiteX374" fmla="*/ 1681908 w 16342820"/>
              <a:gd name="connsiteY374" fmla="*/ 1771458 h 4295690"/>
              <a:gd name="connsiteX375" fmla="*/ 1535653 w 16342820"/>
              <a:gd name="connsiteY375" fmla="*/ 1771458 h 4295690"/>
              <a:gd name="connsiteX376" fmla="*/ 1228519 w 16342820"/>
              <a:gd name="connsiteY376" fmla="*/ 1740375 h 4295690"/>
              <a:gd name="connsiteX377" fmla="*/ 1257765 w 16342820"/>
              <a:gd name="connsiteY377" fmla="*/ 1698945 h 4295690"/>
              <a:gd name="connsiteX378" fmla="*/ 1243142 w 16342820"/>
              <a:gd name="connsiteY378" fmla="*/ 1667861 h 4295690"/>
              <a:gd name="connsiteX379" fmla="*/ 1184651 w 16342820"/>
              <a:gd name="connsiteY379" fmla="*/ 1678219 h 4295690"/>
              <a:gd name="connsiteX380" fmla="*/ 1126146 w 16342820"/>
              <a:gd name="connsiteY380" fmla="*/ 1698945 h 4295690"/>
              <a:gd name="connsiteX381" fmla="*/ 1067642 w 16342820"/>
              <a:gd name="connsiteY381" fmla="*/ 1719659 h 4295690"/>
              <a:gd name="connsiteX382" fmla="*/ 1023774 w 16342820"/>
              <a:gd name="connsiteY382" fmla="*/ 1719659 h 4295690"/>
              <a:gd name="connsiteX383" fmla="*/ 1009151 w 16342820"/>
              <a:gd name="connsiteY383" fmla="*/ 1678219 h 4295690"/>
              <a:gd name="connsiteX384" fmla="*/ 1038397 w 16342820"/>
              <a:gd name="connsiteY384" fmla="*/ 1616064 h 4295690"/>
              <a:gd name="connsiteX385" fmla="*/ 1082265 w 16342820"/>
              <a:gd name="connsiteY385" fmla="*/ 1636789 h 4295690"/>
              <a:gd name="connsiteX386" fmla="*/ 1199274 w 16342820"/>
              <a:gd name="connsiteY386" fmla="*/ 1647146 h 4295690"/>
              <a:gd name="connsiteX387" fmla="*/ 1433280 w 16342820"/>
              <a:gd name="connsiteY387" fmla="*/ 1564265 h 4295690"/>
              <a:gd name="connsiteX388" fmla="*/ 1374774 w 16342820"/>
              <a:gd name="connsiteY388" fmla="*/ 1564265 h 4295690"/>
              <a:gd name="connsiteX389" fmla="*/ 1345530 w 16342820"/>
              <a:gd name="connsiteY389" fmla="*/ 1543550 h 4295690"/>
              <a:gd name="connsiteX390" fmla="*/ 1374774 w 16342820"/>
              <a:gd name="connsiteY390" fmla="*/ 1533192 h 4295690"/>
              <a:gd name="connsiteX391" fmla="*/ 892141 w 16342820"/>
              <a:gd name="connsiteY391" fmla="*/ 1512477 h 4295690"/>
              <a:gd name="connsiteX392" fmla="*/ 409507 w 16342820"/>
              <a:gd name="connsiteY392" fmla="*/ 1491751 h 4295690"/>
              <a:gd name="connsiteX393" fmla="*/ 585007 w 16342820"/>
              <a:gd name="connsiteY393" fmla="*/ 1491751 h 4295690"/>
              <a:gd name="connsiteX394" fmla="*/ 833635 w 16342820"/>
              <a:gd name="connsiteY394" fmla="*/ 1471037 h 4295690"/>
              <a:gd name="connsiteX395" fmla="*/ 745886 w 16342820"/>
              <a:gd name="connsiteY395" fmla="*/ 1460679 h 4295690"/>
              <a:gd name="connsiteX396" fmla="*/ 102388 w 16342820"/>
              <a:gd name="connsiteY396" fmla="*/ 1491751 h 4295690"/>
              <a:gd name="connsiteX397" fmla="*/ 14637 w 16342820"/>
              <a:gd name="connsiteY397" fmla="*/ 1471037 h 4295690"/>
              <a:gd name="connsiteX398" fmla="*/ 43883 w 16342820"/>
              <a:gd name="connsiteY398" fmla="*/ 1439953 h 4295690"/>
              <a:gd name="connsiteX399" fmla="*/ 87765 w 16342820"/>
              <a:gd name="connsiteY399" fmla="*/ 1429596 h 4295690"/>
              <a:gd name="connsiteX400" fmla="*/ 277888 w 16342820"/>
              <a:gd name="connsiteY400" fmla="*/ 1419238 h 4295690"/>
              <a:gd name="connsiteX401" fmla="*/ 482635 w 16342820"/>
              <a:gd name="connsiteY401" fmla="*/ 1419238 h 4295690"/>
              <a:gd name="connsiteX402" fmla="*/ 994514 w 16342820"/>
              <a:gd name="connsiteY402" fmla="*/ 1315641 h 4295690"/>
              <a:gd name="connsiteX403" fmla="*/ 1082265 w 16342820"/>
              <a:gd name="connsiteY403" fmla="*/ 1263843 h 4295690"/>
              <a:gd name="connsiteX404" fmla="*/ 1140769 w 16342820"/>
              <a:gd name="connsiteY404" fmla="*/ 1243127 h 4295690"/>
              <a:gd name="connsiteX405" fmla="*/ 1023774 w 16342820"/>
              <a:gd name="connsiteY405" fmla="*/ 1232771 h 4295690"/>
              <a:gd name="connsiteX406" fmla="*/ 702018 w 16342820"/>
              <a:gd name="connsiteY406" fmla="*/ 1243127 h 4295690"/>
              <a:gd name="connsiteX407" fmla="*/ 175516 w 16342820"/>
              <a:gd name="connsiteY407" fmla="*/ 1305284 h 4295690"/>
              <a:gd name="connsiteX408" fmla="*/ 14637 w 16342820"/>
              <a:gd name="connsiteY408" fmla="*/ 1336366 h 4295690"/>
              <a:gd name="connsiteX409" fmla="*/ 58505 w 16342820"/>
              <a:gd name="connsiteY409" fmla="*/ 1315641 h 4295690"/>
              <a:gd name="connsiteX410" fmla="*/ 146256 w 16342820"/>
              <a:gd name="connsiteY410" fmla="*/ 1284569 h 4295690"/>
              <a:gd name="connsiteX411" fmla="*/ 102388 w 16342820"/>
              <a:gd name="connsiteY411" fmla="*/ 1284569 h 4295690"/>
              <a:gd name="connsiteX412" fmla="*/ 58505 w 16342820"/>
              <a:gd name="connsiteY412" fmla="*/ 1253485 h 4295690"/>
              <a:gd name="connsiteX413" fmla="*/ 43883 w 16342820"/>
              <a:gd name="connsiteY413" fmla="*/ 1232771 h 4295690"/>
              <a:gd name="connsiteX414" fmla="*/ 0 w 16342820"/>
              <a:gd name="connsiteY414" fmla="*/ 1232771 h 4295690"/>
              <a:gd name="connsiteX415" fmla="*/ 277888 w 16342820"/>
              <a:gd name="connsiteY415" fmla="*/ 1180972 h 4295690"/>
              <a:gd name="connsiteX416" fmla="*/ 453388 w 16342820"/>
              <a:gd name="connsiteY416" fmla="*/ 1149890 h 4295690"/>
              <a:gd name="connsiteX417" fmla="*/ 599644 w 16342820"/>
              <a:gd name="connsiteY417" fmla="*/ 1087733 h 4295690"/>
              <a:gd name="connsiteX418" fmla="*/ 1009151 w 16342820"/>
              <a:gd name="connsiteY418" fmla="*/ 1046303 h 4295690"/>
              <a:gd name="connsiteX419" fmla="*/ 1272402 w 16342820"/>
              <a:gd name="connsiteY419" fmla="*/ 1056661 h 4295690"/>
              <a:gd name="connsiteX420" fmla="*/ 921386 w 16342820"/>
              <a:gd name="connsiteY420" fmla="*/ 1098100 h 4295690"/>
              <a:gd name="connsiteX421" fmla="*/ 731263 w 16342820"/>
              <a:gd name="connsiteY421" fmla="*/ 1129174 h 4295690"/>
              <a:gd name="connsiteX422" fmla="*/ 862895 w 16342820"/>
              <a:gd name="connsiteY422" fmla="*/ 1129174 h 4295690"/>
              <a:gd name="connsiteX423" fmla="*/ 1374774 w 16342820"/>
              <a:gd name="connsiteY423" fmla="*/ 1067019 h 4295690"/>
              <a:gd name="connsiteX424" fmla="*/ 1455220 w 16342820"/>
              <a:gd name="connsiteY424" fmla="*/ 1035935 h 4295690"/>
              <a:gd name="connsiteX425" fmla="*/ 1550276 w 16342820"/>
              <a:gd name="connsiteY425" fmla="*/ 1015219 h 4295690"/>
              <a:gd name="connsiteX426" fmla="*/ 1594157 w 16342820"/>
              <a:gd name="connsiteY426" fmla="*/ 1004861 h 4295690"/>
              <a:gd name="connsiteX427" fmla="*/ 1601463 w 16342820"/>
              <a:gd name="connsiteY427" fmla="*/ 984147 h 4295690"/>
              <a:gd name="connsiteX428" fmla="*/ 1608781 w 16342820"/>
              <a:gd name="connsiteY428" fmla="*/ 963422 h 4295690"/>
              <a:gd name="connsiteX429" fmla="*/ 1681908 w 16342820"/>
              <a:gd name="connsiteY429" fmla="*/ 932348 h 4295690"/>
              <a:gd name="connsiteX430" fmla="*/ 1769660 w 16342820"/>
              <a:gd name="connsiteY430" fmla="*/ 859825 h 4295690"/>
              <a:gd name="connsiteX431" fmla="*/ 1813527 w 16342820"/>
              <a:gd name="connsiteY431" fmla="*/ 818395 h 4295690"/>
              <a:gd name="connsiteX432" fmla="*/ 1857409 w 16342820"/>
              <a:gd name="connsiteY432" fmla="*/ 797669 h 4295690"/>
              <a:gd name="connsiteX433" fmla="*/ 1930536 w 16342820"/>
              <a:gd name="connsiteY433" fmla="*/ 808037 h 4295690"/>
              <a:gd name="connsiteX434" fmla="*/ 1930536 w 16342820"/>
              <a:gd name="connsiteY434" fmla="*/ 828753 h 4295690"/>
              <a:gd name="connsiteX435" fmla="*/ 2332725 w 16342820"/>
              <a:gd name="connsiteY435" fmla="*/ 766595 h 4295690"/>
              <a:gd name="connsiteX436" fmla="*/ 2764172 w 16342820"/>
              <a:gd name="connsiteY436" fmla="*/ 694082 h 4295690"/>
              <a:gd name="connsiteX437" fmla="*/ 3027422 w 16342820"/>
              <a:gd name="connsiteY437" fmla="*/ 642285 h 4295690"/>
              <a:gd name="connsiteX438" fmla="*/ 3012801 w 16342820"/>
              <a:gd name="connsiteY438" fmla="*/ 642285 h 4295690"/>
              <a:gd name="connsiteX439" fmla="*/ 2603294 w 16342820"/>
              <a:gd name="connsiteY439" fmla="*/ 694082 h 4295690"/>
              <a:gd name="connsiteX440" fmla="*/ 2588671 w 16342820"/>
              <a:gd name="connsiteY440" fmla="*/ 694082 h 4295690"/>
              <a:gd name="connsiteX441" fmla="*/ 2661785 w 16342820"/>
              <a:gd name="connsiteY441" fmla="*/ 663000 h 4295690"/>
              <a:gd name="connsiteX442" fmla="*/ 2808039 w 16342820"/>
              <a:gd name="connsiteY442" fmla="*/ 611201 h 4295690"/>
              <a:gd name="connsiteX443" fmla="*/ 2793418 w 16342820"/>
              <a:gd name="connsiteY443" fmla="*/ 600843 h 4295690"/>
              <a:gd name="connsiteX444" fmla="*/ 2705667 w 16342820"/>
              <a:gd name="connsiteY444" fmla="*/ 611201 h 4295690"/>
              <a:gd name="connsiteX445" fmla="*/ 2617917 w 16342820"/>
              <a:gd name="connsiteY445" fmla="*/ 621559 h 4295690"/>
              <a:gd name="connsiteX446" fmla="*/ 2669104 w 16342820"/>
              <a:gd name="connsiteY446" fmla="*/ 580129 h 4295690"/>
              <a:gd name="connsiteX447" fmla="*/ 2749534 w 16342820"/>
              <a:gd name="connsiteY447" fmla="*/ 559403 h 4295690"/>
              <a:gd name="connsiteX448" fmla="*/ 2837299 w 16342820"/>
              <a:gd name="connsiteY448" fmla="*/ 538688 h 4295690"/>
              <a:gd name="connsiteX449" fmla="*/ 2837299 w 16342820"/>
              <a:gd name="connsiteY449" fmla="*/ 507606 h 4295690"/>
              <a:gd name="connsiteX450" fmla="*/ 2720290 w 16342820"/>
              <a:gd name="connsiteY450" fmla="*/ 528330 h 4295690"/>
              <a:gd name="connsiteX451" fmla="*/ 2588671 w 16342820"/>
              <a:gd name="connsiteY451" fmla="*/ 549046 h 4295690"/>
              <a:gd name="connsiteX452" fmla="*/ 2925050 w 16342820"/>
              <a:gd name="connsiteY452" fmla="*/ 424734 h 4295690"/>
              <a:gd name="connsiteX453" fmla="*/ 3129797 w 16342820"/>
              <a:gd name="connsiteY453" fmla="*/ 352221 h 4295690"/>
              <a:gd name="connsiteX454" fmla="*/ 3173678 w 16342820"/>
              <a:gd name="connsiteY454" fmla="*/ 352221 h 4295690"/>
              <a:gd name="connsiteX455" fmla="*/ 3378425 w 16342820"/>
              <a:gd name="connsiteY455" fmla="*/ 331505 h 4295690"/>
              <a:gd name="connsiteX456" fmla="*/ 3583170 w 16342820"/>
              <a:gd name="connsiteY456" fmla="*/ 310780 h 4295690"/>
              <a:gd name="connsiteX457" fmla="*/ 3597808 w 16342820"/>
              <a:gd name="connsiteY457" fmla="*/ 321137 h 4295690"/>
              <a:gd name="connsiteX458" fmla="*/ 3729425 w 16342820"/>
              <a:gd name="connsiteY458" fmla="*/ 352221 h 4295690"/>
              <a:gd name="connsiteX459" fmla="*/ 3868362 w 16342820"/>
              <a:gd name="connsiteY459" fmla="*/ 336679 h 4295690"/>
              <a:gd name="connsiteX460" fmla="*/ 4065804 w 16342820"/>
              <a:gd name="connsiteY460" fmla="*/ 310780 h 4295690"/>
              <a:gd name="connsiteX461" fmla="*/ 4358315 w 16342820"/>
              <a:gd name="connsiteY461" fmla="*/ 290064 h 4295690"/>
              <a:gd name="connsiteX462" fmla="*/ 4270564 w 16342820"/>
              <a:gd name="connsiteY462" fmla="*/ 310780 h 4295690"/>
              <a:gd name="connsiteX463" fmla="*/ 4138932 w 16342820"/>
              <a:gd name="connsiteY463" fmla="*/ 331505 h 4295690"/>
              <a:gd name="connsiteX464" fmla="*/ 4475310 w 16342820"/>
              <a:gd name="connsiteY464" fmla="*/ 300422 h 4295690"/>
              <a:gd name="connsiteX465" fmla="*/ 4723939 w 16342820"/>
              <a:gd name="connsiteY465" fmla="*/ 248624 h 4295690"/>
              <a:gd name="connsiteX466" fmla="*/ 4943321 w 16342820"/>
              <a:gd name="connsiteY466" fmla="*/ 217550 h 4295690"/>
              <a:gd name="connsiteX467" fmla="*/ 4899440 w 16342820"/>
              <a:gd name="connsiteY467" fmla="*/ 207183 h 4295690"/>
              <a:gd name="connsiteX468" fmla="*/ 5382073 w 16342820"/>
              <a:gd name="connsiteY468" fmla="*/ 165753 h 4295690"/>
              <a:gd name="connsiteX469" fmla="*/ 5689206 w 16342820"/>
              <a:gd name="connsiteY469" fmla="*/ 160569 h 4295690"/>
              <a:gd name="connsiteX470" fmla="*/ 5996325 w 16342820"/>
              <a:gd name="connsiteY470" fmla="*/ 155395 h 4295690"/>
              <a:gd name="connsiteX471" fmla="*/ 6025571 w 16342820"/>
              <a:gd name="connsiteY471" fmla="*/ 155395 h 4295690"/>
              <a:gd name="connsiteX472" fmla="*/ 5535634 w 16342820"/>
              <a:gd name="connsiteY472" fmla="*/ 217550 h 4295690"/>
              <a:gd name="connsiteX473" fmla="*/ 4928685 w 16342820"/>
              <a:gd name="connsiteY473" fmla="*/ 269340 h 4295690"/>
              <a:gd name="connsiteX474" fmla="*/ 4914062 w 16342820"/>
              <a:gd name="connsiteY474" fmla="*/ 279708 h 4295690"/>
              <a:gd name="connsiteX475" fmla="*/ 4957945 w 16342820"/>
              <a:gd name="connsiteY475" fmla="*/ 290064 h 4295690"/>
              <a:gd name="connsiteX476" fmla="*/ 5382073 w 16342820"/>
              <a:gd name="connsiteY476" fmla="*/ 300422 h 4295690"/>
              <a:gd name="connsiteX477" fmla="*/ 6113336 w 16342820"/>
              <a:gd name="connsiteY477" fmla="*/ 269340 h 4295690"/>
              <a:gd name="connsiteX478" fmla="*/ 6186463 w 16342820"/>
              <a:gd name="connsiteY478" fmla="*/ 279708 h 4295690"/>
              <a:gd name="connsiteX479" fmla="*/ 6171826 w 16342820"/>
              <a:gd name="connsiteY479" fmla="*/ 279708 h 4295690"/>
              <a:gd name="connsiteX480" fmla="*/ 5908575 w 16342820"/>
              <a:gd name="connsiteY480" fmla="*/ 300422 h 4295690"/>
              <a:gd name="connsiteX481" fmla="*/ 5499069 w 16342820"/>
              <a:gd name="connsiteY481" fmla="*/ 331505 h 4295690"/>
              <a:gd name="connsiteX482" fmla="*/ 4972568 w 16342820"/>
              <a:gd name="connsiteY482" fmla="*/ 362577 h 4295690"/>
              <a:gd name="connsiteX483" fmla="*/ 4168191 w 16342820"/>
              <a:gd name="connsiteY483" fmla="*/ 414377 h 4295690"/>
              <a:gd name="connsiteX484" fmla="*/ 4212059 w 16342820"/>
              <a:gd name="connsiteY484" fmla="*/ 424734 h 4295690"/>
              <a:gd name="connsiteX485" fmla="*/ 4277868 w 16342820"/>
              <a:gd name="connsiteY485" fmla="*/ 435092 h 4295690"/>
              <a:gd name="connsiteX486" fmla="*/ 4241304 w 16342820"/>
              <a:gd name="connsiteY486" fmla="*/ 445449 h 4295690"/>
              <a:gd name="connsiteX487" fmla="*/ 4533815 w 16342820"/>
              <a:gd name="connsiteY487" fmla="*/ 466174 h 4295690"/>
              <a:gd name="connsiteX488" fmla="*/ 4592320 w 16342820"/>
              <a:gd name="connsiteY488" fmla="*/ 466174 h 4295690"/>
              <a:gd name="connsiteX489" fmla="*/ 4972568 w 16342820"/>
              <a:gd name="connsiteY489" fmla="*/ 424734 h 4295690"/>
              <a:gd name="connsiteX490" fmla="*/ 5133445 w 16342820"/>
              <a:gd name="connsiteY490" fmla="*/ 404019 h 4295690"/>
              <a:gd name="connsiteX491" fmla="*/ 5104185 w 16342820"/>
              <a:gd name="connsiteY491" fmla="*/ 424734 h 4295690"/>
              <a:gd name="connsiteX492" fmla="*/ 5031072 w 16342820"/>
              <a:gd name="connsiteY492" fmla="*/ 435092 h 4295690"/>
              <a:gd name="connsiteX493" fmla="*/ 5279701 w 16342820"/>
              <a:gd name="connsiteY493" fmla="*/ 404019 h 4295690"/>
              <a:gd name="connsiteX494" fmla="*/ 5382073 w 16342820"/>
              <a:gd name="connsiteY494" fmla="*/ 398835 h 4295690"/>
              <a:gd name="connsiteX495" fmla="*/ 5623383 w 16342820"/>
              <a:gd name="connsiteY495" fmla="*/ 388477 h 4295690"/>
              <a:gd name="connsiteX496" fmla="*/ 5893952 w 16342820"/>
              <a:gd name="connsiteY496" fmla="*/ 383293 h 4295690"/>
              <a:gd name="connsiteX497" fmla="*/ 6705647 w 16342820"/>
              <a:gd name="connsiteY497" fmla="*/ 336679 h 4295690"/>
              <a:gd name="connsiteX498" fmla="*/ 7546600 w 16342820"/>
              <a:gd name="connsiteY498" fmla="*/ 290064 h 4295690"/>
              <a:gd name="connsiteX499" fmla="*/ 8753178 w 16342820"/>
              <a:gd name="connsiteY499" fmla="*/ 202010 h 4295690"/>
              <a:gd name="connsiteX500" fmla="*/ 9330867 w 16342820"/>
              <a:gd name="connsiteY500" fmla="*/ 145027 h 4295690"/>
              <a:gd name="connsiteX501" fmla="*/ 10040187 w 16342820"/>
              <a:gd name="connsiteY501" fmla="*/ 77698 h 4295690"/>
              <a:gd name="connsiteX502" fmla="*/ 10691017 w 16342820"/>
              <a:gd name="connsiteY502" fmla="*/ 20716 h 4295690"/>
              <a:gd name="connsiteX503" fmla="*/ 11700138 w 16342820"/>
              <a:gd name="connsiteY503" fmla="*/ 0 h 42956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</a:cxnLst>
            <a:rect l="l" t="t" r="r" b="b"/>
            <a:pathLst>
              <a:path w="16342820" h="4295690">
                <a:moveTo>
                  <a:pt x="3996923" y="4244547"/>
                </a:moveTo>
                <a:cubicBezTo>
                  <a:pt x="4032595" y="4244547"/>
                  <a:pt x="4050454" y="4255914"/>
                  <a:pt x="4050454" y="4278628"/>
                </a:cubicBezTo>
                <a:cubicBezTo>
                  <a:pt x="4050454" y="4289997"/>
                  <a:pt x="4032595" y="4295690"/>
                  <a:pt x="3996923" y="4295690"/>
                </a:cubicBezTo>
                <a:cubicBezTo>
                  <a:pt x="3961249" y="4295690"/>
                  <a:pt x="3943413" y="4289997"/>
                  <a:pt x="3943413" y="4278628"/>
                </a:cubicBezTo>
                <a:cubicBezTo>
                  <a:pt x="3943413" y="4255914"/>
                  <a:pt x="3961249" y="4244547"/>
                  <a:pt x="3996923" y="4244547"/>
                </a:cubicBezTo>
                <a:close/>
                <a:moveTo>
                  <a:pt x="3854207" y="4244547"/>
                </a:moveTo>
                <a:cubicBezTo>
                  <a:pt x="3889881" y="4244547"/>
                  <a:pt x="3901779" y="4250221"/>
                  <a:pt x="3889881" y="4261588"/>
                </a:cubicBezTo>
                <a:cubicBezTo>
                  <a:pt x="3877984" y="4272955"/>
                  <a:pt x="3863105" y="4272955"/>
                  <a:pt x="3845268" y="4261588"/>
                </a:cubicBezTo>
                <a:cubicBezTo>
                  <a:pt x="3827431" y="4250221"/>
                  <a:pt x="3830411" y="4244547"/>
                  <a:pt x="3854207" y="4244547"/>
                </a:cubicBezTo>
                <a:close/>
                <a:moveTo>
                  <a:pt x="3372491" y="4210464"/>
                </a:moveTo>
                <a:lnTo>
                  <a:pt x="3443859" y="4227505"/>
                </a:lnTo>
                <a:lnTo>
                  <a:pt x="3318959" y="4244547"/>
                </a:lnTo>
                <a:cubicBezTo>
                  <a:pt x="3330859" y="4233178"/>
                  <a:pt x="3348695" y="4221811"/>
                  <a:pt x="3372491" y="4210464"/>
                </a:cubicBezTo>
                <a:close/>
                <a:moveTo>
                  <a:pt x="8885335" y="3988866"/>
                </a:moveTo>
                <a:cubicBezTo>
                  <a:pt x="8802068" y="3988866"/>
                  <a:pt x="8760435" y="4011600"/>
                  <a:pt x="8760435" y="4057052"/>
                </a:cubicBezTo>
                <a:cubicBezTo>
                  <a:pt x="8760435" y="4125237"/>
                  <a:pt x="8796129" y="4125237"/>
                  <a:pt x="8867497" y="4057052"/>
                </a:cubicBezTo>
                <a:cubicBezTo>
                  <a:pt x="8903171" y="4011600"/>
                  <a:pt x="8909132" y="3988866"/>
                  <a:pt x="8885335" y="3988866"/>
                </a:cubicBezTo>
                <a:close/>
                <a:moveTo>
                  <a:pt x="6619526" y="3954783"/>
                </a:moveTo>
                <a:cubicBezTo>
                  <a:pt x="6560058" y="3954783"/>
                  <a:pt x="6530322" y="3966130"/>
                  <a:pt x="6530322" y="3988866"/>
                </a:cubicBezTo>
                <a:cubicBezTo>
                  <a:pt x="6530322" y="4000233"/>
                  <a:pt x="6548180" y="4005907"/>
                  <a:pt x="6583854" y="4005907"/>
                </a:cubicBezTo>
                <a:lnTo>
                  <a:pt x="6673059" y="3971823"/>
                </a:lnTo>
                <a:cubicBezTo>
                  <a:pt x="6673059" y="3960456"/>
                  <a:pt x="6655222" y="3954783"/>
                  <a:pt x="6619526" y="3954783"/>
                </a:cubicBezTo>
                <a:close/>
                <a:moveTo>
                  <a:pt x="3586594" y="3903638"/>
                </a:moveTo>
                <a:cubicBezTo>
                  <a:pt x="3360592" y="3903638"/>
                  <a:pt x="3247614" y="3915006"/>
                  <a:pt x="3247614" y="3937721"/>
                </a:cubicBezTo>
                <a:cubicBezTo>
                  <a:pt x="3247614" y="3949089"/>
                  <a:pt x="3348695" y="3954783"/>
                  <a:pt x="3550899" y="3954783"/>
                </a:cubicBezTo>
                <a:lnTo>
                  <a:pt x="3836349" y="3920680"/>
                </a:lnTo>
                <a:cubicBezTo>
                  <a:pt x="3788778" y="3909311"/>
                  <a:pt x="3705535" y="3903638"/>
                  <a:pt x="3586594" y="3903638"/>
                </a:cubicBezTo>
                <a:close/>
                <a:moveTo>
                  <a:pt x="4193168" y="3733185"/>
                </a:moveTo>
                <a:cubicBezTo>
                  <a:pt x="4181292" y="3744552"/>
                  <a:pt x="4169393" y="3758746"/>
                  <a:pt x="4157495" y="3775808"/>
                </a:cubicBezTo>
                <a:cubicBezTo>
                  <a:pt x="4145595" y="3792850"/>
                  <a:pt x="4151556" y="3807044"/>
                  <a:pt x="4175331" y="3818411"/>
                </a:cubicBezTo>
                <a:cubicBezTo>
                  <a:pt x="4199128" y="3818411"/>
                  <a:pt x="4211005" y="3801371"/>
                  <a:pt x="4211005" y="3767268"/>
                </a:cubicBezTo>
                <a:close/>
                <a:moveTo>
                  <a:pt x="2087953" y="3528649"/>
                </a:moveTo>
                <a:cubicBezTo>
                  <a:pt x="2147423" y="3528649"/>
                  <a:pt x="2177158" y="3534323"/>
                  <a:pt x="2177158" y="3545690"/>
                </a:cubicBezTo>
                <a:cubicBezTo>
                  <a:pt x="2177158" y="3568404"/>
                  <a:pt x="2153363" y="3579773"/>
                  <a:pt x="2105790" y="3579773"/>
                </a:cubicBezTo>
                <a:cubicBezTo>
                  <a:pt x="2070096" y="3579773"/>
                  <a:pt x="2040360" y="3568404"/>
                  <a:pt x="2016585" y="3545690"/>
                </a:cubicBezTo>
                <a:close/>
                <a:moveTo>
                  <a:pt x="3149490" y="3503067"/>
                </a:moveTo>
                <a:cubicBezTo>
                  <a:pt x="3072162" y="3503067"/>
                  <a:pt x="3027571" y="3511587"/>
                  <a:pt x="3015673" y="3528649"/>
                </a:cubicBezTo>
                <a:lnTo>
                  <a:pt x="3336817" y="3545690"/>
                </a:lnTo>
                <a:lnTo>
                  <a:pt x="3568737" y="3545690"/>
                </a:lnTo>
                <a:cubicBezTo>
                  <a:pt x="3556860" y="3534323"/>
                  <a:pt x="3527124" y="3528649"/>
                  <a:pt x="3479531" y="3528649"/>
                </a:cubicBezTo>
                <a:cubicBezTo>
                  <a:pt x="3336817" y="3511587"/>
                  <a:pt x="3226796" y="3503067"/>
                  <a:pt x="3149490" y="3503067"/>
                </a:cubicBezTo>
                <a:close/>
                <a:moveTo>
                  <a:pt x="2391241" y="3443421"/>
                </a:moveTo>
                <a:cubicBezTo>
                  <a:pt x="2438812" y="3443421"/>
                  <a:pt x="2468546" y="3449095"/>
                  <a:pt x="2480445" y="3460463"/>
                </a:cubicBezTo>
                <a:lnTo>
                  <a:pt x="2355567" y="3494545"/>
                </a:lnTo>
                <a:cubicBezTo>
                  <a:pt x="2319873" y="3483178"/>
                  <a:pt x="2296097" y="3471830"/>
                  <a:pt x="2284199" y="3460463"/>
                </a:cubicBezTo>
                <a:cubicBezTo>
                  <a:pt x="2296097" y="3449095"/>
                  <a:pt x="2331771" y="3443421"/>
                  <a:pt x="2391241" y="3443421"/>
                </a:cubicBezTo>
                <a:close/>
                <a:moveTo>
                  <a:pt x="1873849" y="3426359"/>
                </a:moveTo>
                <a:cubicBezTo>
                  <a:pt x="2064157" y="3426359"/>
                  <a:pt x="2159299" y="3437728"/>
                  <a:pt x="2159299" y="3460463"/>
                </a:cubicBezTo>
                <a:lnTo>
                  <a:pt x="1980891" y="3477504"/>
                </a:lnTo>
                <a:cubicBezTo>
                  <a:pt x="1850075" y="3477504"/>
                  <a:pt x="1784646" y="3466137"/>
                  <a:pt x="1784646" y="3443421"/>
                </a:cubicBezTo>
                <a:cubicBezTo>
                  <a:pt x="1784646" y="3432054"/>
                  <a:pt x="1814381" y="3426359"/>
                  <a:pt x="1873849" y="3426359"/>
                </a:cubicBezTo>
                <a:close/>
                <a:moveTo>
                  <a:pt x="2837264" y="3358194"/>
                </a:moveTo>
                <a:cubicBezTo>
                  <a:pt x="2813489" y="3358194"/>
                  <a:pt x="2795630" y="3369542"/>
                  <a:pt x="2783731" y="3392277"/>
                </a:cubicBezTo>
                <a:cubicBezTo>
                  <a:pt x="2748060" y="3426359"/>
                  <a:pt x="2754018" y="3443421"/>
                  <a:pt x="2801590" y="3443421"/>
                </a:cubicBezTo>
                <a:cubicBezTo>
                  <a:pt x="2849161" y="3443421"/>
                  <a:pt x="2872937" y="3432054"/>
                  <a:pt x="2872937" y="3409318"/>
                </a:cubicBezTo>
                <a:cubicBezTo>
                  <a:pt x="2884835" y="3375235"/>
                  <a:pt x="2872937" y="3358194"/>
                  <a:pt x="2837264" y="3358194"/>
                </a:cubicBezTo>
                <a:close/>
                <a:moveTo>
                  <a:pt x="2212831" y="3358194"/>
                </a:moveTo>
                <a:lnTo>
                  <a:pt x="2230667" y="3358194"/>
                </a:lnTo>
                <a:lnTo>
                  <a:pt x="2248505" y="3358194"/>
                </a:lnTo>
                <a:cubicBezTo>
                  <a:pt x="2248505" y="3369542"/>
                  <a:pt x="2242567" y="3375235"/>
                  <a:pt x="2230667" y="3375235"/>
                </a:cubicBezTo>
                <a:cubicBezTo>
                  <a:pt x="2218770" y="3375235"/>
                  <a:pt x="2212831" y="3369542"/>
                  <a:pt x="2212831" y="3358194"/>
                </a:cubicBezTo>
                <a:close/>
                <a:moveTo>
                  <a:pt x="2409077" y="3290009"/>
                </a:moveTo>
                <a:cubicBezTo>
                  <a:pt x="2444772" y="3301376"/>
                  <a:pt x="2438812" y="3324092"/>
                  <a:pt x="2391241" y="3358194"/>
                </a:cubicBezTo>
                <a:cubicBezTo>
                  <a:pt x="2379342" y="3358194"/>
                  <a:pt x="2373403" y="3346827"/>
                  <a:pt x="2373403" y="3324092"/>
                </a:cubicBezTo>
                <a:cubicBezTo>
                  <a:pt x="2373403" y="3301376"/>
                  <a:pt x="2385303" y="3290009"/>
                  <a:pt x="2409077" y="3290009"/>
                </a:cubicBezTo>
                <a:close/>
                <a:moveTo>
                  <a:pt x="2194995" y="3204782"/>
                </a:moveTo>
                <a:cubicBezTo>
                  <a:pt x="2206893" y="3204782"/>
                  <a:pt x="2212831" y="3210456"/>
                  <a:pt x="2212831" y="3221823"/>
                </a:cubicBezTo>
                <a:cubicBezTo>
                  <a:pt x="2212831" y="3233192"/>
                  <a:pt x="2206893" y="3238864"/>
                  <a:pt x="2194995" y="3238864"/>
                </a:cubicBezTo>
                <a:cubicBezTo>
                  <a:pt x="2183096" y="3238864"/>
                  <a:pt x="2177158" y="3233192"/>
                  <a:pt x="2177158" y="3221823"/>
                </a:cubicBezTo>
                <a:cubicBezTo>
                  <a:pt x="2177158" y="3210456"/>
                  <a:pt x="2183096" y="3204782"/>
                  <a:pt x="2194995" y="3204782"/>
                </a:cubicBezTo>
                <a:close/>
                <a:moveTo>
                  <a:pt x="2703445" y="3106763"/>
                </a:moveTo>
                <a:cubicBezTo>
                  <a:pt x="2709406" y="3109611"/>
                  <a:pt x="2718324" y="3125228"/>
                  <a:pt x="2730222" y="3153637"/>
                </a:cubicBezTo>
                <a:cubicBezTo>
                  <a:pt x="2742121" y="3176373"/>
                  <a:pt x="2748060" y="3193414"/>
                  <a:pt x="2748060" y="3204782"/>
                </a:cubicBezTo>
                <a:cubicBezTo>
                  <a:pt x="2748060" y="3238864"/>
                  <a:pt x="2736160" y="3255906"/>
                  <a:pt x="2712385" y="3255906"/>
                </a:cubicBezTo>
                <a:cubicBezTo>
                  <a:pt x="2700488" y="3255906"/>
                  <a:pt x="2694527" y="3216149"/>
                  <a:pt x="2694527" y="3136597"/>
                </a:cubicBezTo>
                <a:cubicBezTo>
                  <a:pt x="2694527" y="3113861"/>
                  <a:pt x="2697507" y="3103916"/>
                  <a:pt x="2703445" y="3106763"/>
                </a:cubicBezTo>
                <a:close/>
                <a:moveTo>
                  <a:pt x="2551814" y="2693420"/>
                </a:moveTo>
                <a:cubicBezTo>
                  <a:pt x="2575608" y="2693420"/>
                  <a:pt x="2593446" y="2693420"/>
                  <a:pt x="2605344" y="2693420"/>
                </a:cubicBezTo>
                <a:cubicBezTo>
                  <a:pt x="2617221" y="2693420"/>
                  <a:pt x="2617221" y="2699094"/>
                  <a:pt x="2605344" y="2710461"/>
                </a:cubicBezTo>
                <a:cubicBezTo>
                  <a:pt x="2569649" y="2744544"/>
                  <a:pt x="2545875" y="2744544"/>
                  <a:pt x="2533976" y="2710461"/>
                </a:cubicBezTo>
                <a:close/>
                <a:moveTo>
                  <a:pt x="2444772" y="2693420"/>
                </a:moveTo>
                <a:cubicBezTo>
                  <a:pt x="2480445" y="2693420"/>
                  <a:pt x="2492343" y="2699094"/>
                  <a:pt x="2480445" y="2710461"/>
                </a:cubicBezTo>
                <a:cubicBezTo>
                  <a:pt x="2468546" y="2721830"/>
                  <a:pt x="2453689" y="2721830"/>
                  <a:pt x="2435833" y="2710461"/>
                </a:cubicBezTo>
                <a:cubicBezTo>
                  <a:pt x="2417996" y="2699094"/>
                  <a:pt x="2420975" y="2693420"/>
                  <a:pt x="2444772" y="2693420"/>
                </a:cubicBezTo>
                <a:close/>
                <a:moveTo>
                  <a:pt x="3524146" y="2659318"/>
                </a:moveTo>
                <a:cubicBezTo>
                  <a:pt x="3482513" y="2659318"/>
                  <a:pt x="3461696" y="2665011"/>
                  <a:pt x="3461696" y="2676380"/>
                </a:cubicBezTo>
                <a:cubicBezTo>
                  <a:pt x="3461696" y="2687727"/>
                  <a:pt x="3473593" y="2699094"/>
                  <a:pt x="3497369" y="2710461"/>
                </a:cubicBezTo>
                <a:cubicBezTo>
                  <a:pt x="3556860" y="2755911"/>
                  <a:pt x="3544961" y="2778647"/>
                  <a:pt x="3461696" y="2778647"/>
                </a:cubicBezTo>
                <a:cubicBezTo>
                  <a:pt x="3402225" y="2778647"/>
                  <a:pt x="3366553" y="2790016"/>
                  <a:pt x="3354654" y="2812730"/>
                </a:cubicBezTo>
                <a:cubicBezTo>
                  <a:pt x="3342755" y="2835466"/>
                  <a:pt x="3372491" y="2846832"/>
                  <a:pt x="3443859" y="2846832"/>
                </a:cubicBezTo>
                <a:cubicBezTo>
                  <a:pt x="3455756" y="2846832"/>
                  <a:pt x="3479531" y="2843986"/>
                  <a:pt x="3515227" y="2838312"/>
                </a:cubicBezTo>
                <a:cubicBezTo>
                  <a:pt x="3550899" y="2832619"/>
                  <a:pt x="3574696" y="2829771"/>
                  <a:pt x="3586594" y="2829771"/>
                </a:cubicBezTo>
                <a:cubicBezTo>
                  <a:pt x="3634166" y="2829771"/>
                  <a:pt x="3657941" y="2821250"/>
                  <a:pt x="3657941" y="2804210"/>
                </a:cubicBezTo>
                <a:cubicBezTo>
                  <a:pt x="3657941" y="2787167"/>
                  <a:pt x="3640104" y="2772954"/>
                  <a:pt x="3604432" y="2761606"/>
                </a:cubicBezTo>
                <a:lnTo>
                  <a:pt x="3622267" y="2744544"/>
                </a:lnTo>
                <a:lnTo>
                  <a:pt x="3854207" y="2744544"/>
                </a:lnTo>
                <a:lnTo>
                  <a:pt x="3782840" y="2693420"/>
                </a:lnTo>
                <a:cubicBezTo>
                  <a:pt x="3759043" y="2682054"/>
                  <a:pt x="3720391" y="2673532"/>
                  <a:pt x="3666859" y="2667838"/>
                </a:cubicBezTo>
                <a:cubicBezTo>
                  <a:pt x="3613349" y="2662165"/>
                  <a:pt x="3565778" y="2659318"/>
                  <a:pt x="3524146" y="2659318"/>
                </a:cubicBezTo>
                <a:close/>
                <a:moveTo>
                  <a:pt x="2212831" y="2659318"/>
                </a:moveTo>
                <a:cubicBezTo>
                  <a:pt x="2236628" y="2659318"/>
                  <a:pt x="2248505" y="2670685"/>
                  <a:pt x="2248505" y="2693420"/>
                </a:cubicBezTo>
                <a:lnTo>
                  <a:pt x="2230667" y="2710461"/>
                </a:lnTo>
                <a:lnTo>
                  <a:pt x="2177158" y="2676380"/>
                </a:lnTo>
                <a:close/>
                <a:moveTo>
                  <a:pt x="2123627" y="2659318"/>
                </a:moveTo>
                <a:cubicBezTo>
                  <a:pt x="2147423" y="2659318"/>
                  <a:pt x="2159299" y="2670685"/>
                  <a:pt x="2159299" y="2693420"/>
                </a:cubicBezTo>
                <a:cubicBezTo>
                  <a:pt x="2159299" y="2704787"/>
                  <a:pt x="2147423" y="2710461"/>
                  <a:pt x="2123627" y="2710461"/>
                </a:cubicBezTo>
                <a:cubicBezTo>
                  <a:pt x="2099831" y="2710461"/>
                  <a:pt x="2087953" y="2704787"/>
                  <a:pt x="2087953" y="2693420"/>
                </a:cubicBezTo>
                <a:cubicBezTo>
                  <a:pt x="2087953" y="2670685"/>
                  <a:pt x="2099831" y="2659318"/>
                  <a:pt x="2123627" y="2659318"/>
                </a:cubicBezTo>
                <a:close/>
                <a:moveTo>
                  <a:pt x="1588399" y="2625235"/>
                </a:moveTo>
                <a:cubicBezTo>
                  <a:pt x="1600297" y="2625235"/>
                  <a:pt x="1606236" y="2630909"/>
                  <a:pt x="1606236" y="2642275"/>
                </a:cubicBezTo>
                <a:cubicBezTo>
                  <a:pt x="1606236" y="2653644"/>
                  <a:pt x="1600297" y="2659318"/>
                  <a:pt x="1588399" y="2659318"/>
                </a:cubicBezTo>
                <a:lnTo>
                  <a:pt x="1588399" y="2642275"/>
                </a:lnTo>
                <a:close/>
                <a:moveTo>
                  <a:pt x="1499196" y="2608194"/>
                </a:moveTo>
                <a:lnTo>
                  <a:pt x="1517031" y="2608194"/>
                </a:lnTo>
                <a:cubicBezTo>
                  <a:pt x="1517031" y="2619561"/>
                  <a:pt x="1511093" y="2625235"/>
                  <a:pt x="1499196" y="2625235"/>
                </a:cubicBezTo>
                <a:close/>
                <a:moveTo>
                  <a:pt x="2014349" y="2432409"/>
                </a:moveTo>
                <a:cubicBezTo>
                  <a:pt x="2024755" y="2433121"/>
                  <a:pt x="2037392" y="2434898"/>
                  <a:pt x="2052259" y="2437740"/>
                </a:cubicBezTo>
                <a:cubicBezTo>
                  <a:pt x="2076054" y="2437740"/>
                  <a:pt x="2099831" y="2443413"/>
                  <a:pt x="2123627" y="2454780"/>
                </a:cubicBezTo>
                <a:cubicBezTo>
                  <a:pt x="2159299" y="2466149"/>
                  <a:pt x="2177158" y="2474669"/>
                  <a:pt x="2177158" y="2480343"/>
                </a:cubicBezTo>
                <a:cubicBezTo>
                  <a:pt x="2177158" y="2486036"/>
                  <a:pt x="2153363" y="2488863"/>
                  <a:pt x="2105790" y="2488863"/>
                </a:cubicBezTo>
                <a:cubicBezTo>
                  <a:pt x="2046321" y="2488863"/>
                  <a:pt x="2004688" y="2477516"/>
                  <a:pt x="1980891" y="2454780"/>
                </a:cubicBezTo>
                <a:cubicBezTo>
                  <a:pt x="1974953" y="2443413"/>
                  <a:pt x="1977927" y="2436311"/>
                  <a:pt x="1989819" y="2433472"/>
                </a:cubicBezTo>
                <a:cubicBezTo>
                  <a:pt x="1995767" y="2432052"/>
                  <a:pt x="2003943" y="2431698"/>
                  <a:pt x="2014349" y="2432409"/>
                </a:cubicBezTo>
                <a:close/>
                <a:moveTo>
                  <a:pt x="2658854" y="2403637"/>
                </a:moveTo>
                <a:cubicBezTo>
                  <a:pt x="2646956" y="2403637"/>
                  <a:pt x="2641017" y="2409330"/>
                  <a:pt x="2641017" y="2420699"/>
                </a:cubicBezTo>
                <a:cubicBezTo>
                  <a:pt x="2641017" y="2443413"/>
                  <a:pt x="2652917" y="2454780"/>
                  <a:pt x="2676691" y="2454780"/>
                </a:cubicBezTo>
                <a:cubicBezTo>
                  <a:pt x="2688589" y="2443413"/>
                  <a:pt x="2682650" y="2426373"/>
                  <a:pt x="2658854" y="2403637"/>
                </a:cubicBezTo>
                <a:close/>
                <a:moveTo>
                  <a:pt x="2230667" y="2335471"/>
                </a:moveTo>
                <a:cubicBezTo>
                  <a:pt x="2266341" y="2335471"/>
                  <a:pt x="2296097" y="2346818"/>
                  <a:pt x="2319873" y="2369554"/>
                </a:cubicBezTo>
                <a:cubicBezTo>
                  <a:pt x="2296097" y="2380921"/>
                  <a:pt x="2278239" y="2392290"/>
                  <a:pt x="2266341" y="2403637"/>
                </a:cubicBezTo>
                <a:cubicBezTo>
                  <a:pt x="2230667" y="2403637"/>
                  <a:pt x="2200934" y="2392290"/>
                  <a:pt x="2177158" y="2369554"/>
                </a:cubicBezTo>
                <a:cubicBezTo>
                  <a:pt x="2200934" y="2358187"/>
                  <a:pt x="2218770" y="2346818"/>
                  <a:pt x="2230667" y="2335471"/>
                </a:cubicBezTo>
                <a:close/>
                <a:moveTo>
                  <a:pt x="2052259" y="2335471"/>
                </a:moveTo>
                <a:cubicBezTo>
                  <a:pt x="2087953" y="2335471"/>
                  <a:pt x="2099831" y="2341145"/>
                  <a:pt x="2087953" y="2352513"/>
                </a:cubicBezTo>
                <a:cubicBezTo>
                  <a:pt x="2076054" y="2363880"/>
                  <a:pt x="2061177" y="2363880"/>
                  <a:pt x="2043340" y="2352513"/>
                </a:cubicBezTo>
                <a:cubicBezTo>
                  <a:pt x="2025504" y="2341145"/>
                  <a:pt x="2028483" y="2335471"/>
                  <a:pt x="2052259" y="2335471"/>
                </a:cubicBezTo>
                <a:close/>
                <a:moveTo>
                  <a:pt x="2908631" y="2318409"/>
                </a:moveTo>
                <a:cubicBezTo>
                  <a:pt x="2837264" y="2318409"/>
                  <a:pt x="2801590" y="2346818"/>
                  <a:pt x="2801590" y="2403637"/>
                </a:cubicBezTo>
                <a:cubicBezTo>
                  <a:pt x="2801590" y="2437740"/>
                  <a:pt x="2819428" y="2454780"/>
                  <a:pt x="2855099" y="2454780"/>
                </a:cubicBezTo>
                <a:cubicBezTo>
                  <a:pt x="2890796" y="2454780"/>
                  <a:pt x="2908631" y="2449108"/>
                  <a:pt x="2908631" y="2437740"/>
                </a:cubicBezTo>
                <a:cubicBezTo>
                  <a:pt x="2908631" y="2426373"/>
                  <a:pt x="2932428" y="2409330"/>
                  <a:pt x="2979999" y="2386595"/>
                </a:cubicBezTo>
                <a:cubicBezTo>
                  <a:pt x="2956203" y="2352513"/>
                  <a:pt x="2932428" y="2329778"/>
                  <a:pt x="2908631" y="2318409"/>
                </a:cubicBezTo>
                <a:close/>
                <a:moveTo>
                  <a:pt x="2052259" y="1909337"/>
                </a:moveTo>
                <a:cubicBezTo>
                  <a:pt x="2076054" y="1909337"/>
                  <a:pt x="2093892" y="1915011"/>
                  <a:pt x="2105790" y="1926378"/>
                </a:cubicBezTo>
                <a:lnTo>
                  <a:pt x="2016585" y="1926378"/>
                </a:lnTo>
                <a:cubicBezTo>
                  <a:pt x="2016585" y="1926378"/>
                  <a:pt x="2028483" y="1920684"/>
                  <a:pt x="2052259" y="1909337"/>
                </a:cubicBezTo>
                <a:close/>
                <a:moveTo>
                  <a:pt x="1213898" y="1564265"/>
                </a:moveTo>
                <a:cubicBezTo>
                  <a:pt x="1243142" y="1564265"/>
                  <a:pt x="1252900" y="1567722"/>
                  <a:pt x="1243142" y="1574632"/>
                </a:cubicBezTo>
                <a:cubicBezTo>
                  <a:pt x="1233400" y="1581535"/>
                  <a:pt x="1221216" y="1581535"/>
                  <a:pt x="1206592" y="1574632"/>
                </a:cubicBezTo>
                <a:cubicBezTo>
                  <a:pt x="1191956" y="1567722"/>
                  <a:pt x="1194395" y="1564265"/>
                  <a:pt x="1213898" y="1564265"/>
                </a:cubicBezTo>
                <a:close/>
                <a:moveTo>
                  <a:pt x="14637" y="1180972"/>
                </a:moveTo>
                <a:cubicBezTo>
                  <a:pt x="24381" y="1180972"/>
                  <a:pt x="34139" y="1180972"/>
                  <a:pt x="43883" y="1180972"/>
                </a:cubicBezTo>
                <a:cubicBezTo>
                  <a:pt x="34139" y="1187874"/>
                  <a:pt x="24381" y="1191330"/>
                  <a:pt x="14637" y="1191330"/>
                </a:cubicBezTo>
                <a:cubicBezTo>
                  <a:pt x="4879" y="1184429"/>
                  <a:pt x="4879" y="1180972"/>
                  <a:pt x="14637" y="1180972"/>
                </a:cubicBezTo>
                <a:close/>
                <a:moveTo>
                  <a:pt x="610608" y="1116225"/>
                </a:moveTo>
                <a:cubicBezTo>
                  <a:pt x="593545" y="1117952"/>
                  <a:pt x="570399" y="1125717"/>
                  <a:pt x="541139" y="1139532"/>
                </a:cubicBezTo>
                <a:cubicBezTo>
                  <a:pt x="521637" y="1153345"/>
                  <a:pt x="511895" y="1161984"/>
                  <a:pt x="511895" y="1165430"/>
                </a:cubicBezTo>
                <a:cubicBezTo>
                  <a:pt x="511895" y="1168887"/>
                  <a:pt x="531397" y="1167159"/>
                  <a:pt x="570386" y="1160258"/>
                </a:cubicBezTo>
                <a:cubicBezTo>
                  <a:pt x="619146" y="1160258"/>
                  <a:pt x="643513" y="1149890"/>
                  <a:pt x="643513" y="1129174"/>
                </a:cubicBezTo>
                <a:cubicBezTo>
                  <a:pt x="638648" y="1118816"/>
                  <a:pt x="627671" y="1114497"/>
                  <a:pt x="610608" y="1116225"/>
                </a:cubicBezTo>
                <a:close/>
                <a:moveTo>
                  <a:pt x="3173678" y="321137"/>
                </a:moveTo>
                <a:lnTo>
                  <a:pt x="3173678" y="331505"/>
                </a:lnTo>
                <a:lnTo>
                  <a:pt x="3159041" y="331505"/>
                </a:lnTo>
                <a:cubicBezTo>
                  <a:pt x="3159041" y="324593"/>
                  <a:pt x="3163920" y="321137"/>
                  <a:pt x="3173678" y="321137"/>
                </a:cubicBezTo>
                <a:close/>
                <a:moveTo>
                  <a:pt x="11700138" y="0"/>
                </a:moveTo>
                <a:cubicBezTo>
                  <a:pt x="12187652" y="0"/>
                  <a:pt x="12431401" y="20716"/>
                  <a:pt x="12431401" y="62156"/>
                </a:cubicBezTo>
                <a:cubicBezTo>
                  <a:pt x="12431401" y="69058"/>
                  <a:pt x="12450903" y="72514"/>
                  <a:pt x="12489905" y="72514"/>
                </a:cubicBezTo>
                <a:cubicBezTo>
                  <a:pt x="12528910" y="72514"/>
                  <a:pt x="12538654" y="79426"/>
                  <a:pt x="12519152" y="93239"/>
                </a:cubicBezTo>
                <a:lnTo>
                  <a:pt x="12650782" y="124311"/>
                </a:lnTo>
                <a:cubicBezTo>
                  <a:pt x="12621524" y="138126"/>
                  <a:pt x="12572777" y="145027"/>
                  <a:pt x="12504529" y="145027"/>
                </a:cubicBezTo>
                <a:cubicBezTo>
                  <a:pt x="12475269" y="145027"/>
                  <a:pt x="12421658" y="139853"/>
                  <a:pt x="12343652" y="129497"/>
                </a:cubicBezTo>
                <a:cubicBezTo>
                  <a:pt x="12265659" y="119139"/>
                  <a:pt x="12202275" y="113955"/>
                  <a:pt x="12153528" y="113955"/>
                </a:cubicBezTo>
                <a:cubicBezTo>
                  <a:pt x="12095022" y="113955"/>
                  <a:pt x="12017031" y="108771"/>
                  <a:pt x="11919522" y="98413"/>
                </a:cubicBezTo>
                <a:cubicBezTo>
                  <a:pt x="11822028" y="88055"/>
                  <a:pt x="11748901" y="82872"/>
                  <a:pt x="11700138" y="82872"/>
                </a:cubicBezTo>
                <a:cubicBezTo>
                  <a:pt x="11680652" y="82872"/>
                  <a:pt x="11634329" y="84600"/>
                  <a:pt x="11561201" y="88055"/>
                </a:cubicBezTo>
                <a:cubicBezTo>
                  <a:pt x="11488075" y="91511"/>
                  <a:pt x="11432024" y="93239"/>
                  <a:pt x="11393020" y="93239"/>
                </a:cubicBezTo>
                <a:cubicBezTo>
                  <a:pt x="11266266" y="93239"/>
                  <a:pt x="11193138" y="100140"/>
                  <a:pt x="11173636" y="113955"/>
                </a:cubicBezTo>
                <a:cubicBezTo>
                  <a:pt x="11134634" y="134669"/>
                  <a:pt x="10871383" y="148484"/>
                  <a:pt x="10383869" y="155395"/>
                </a:cubicBezTo>
                <a:cubicBezTo>
                  <a:pt x="10296134" y="155395"/>
                  <a:pt x="10186443" y="157123"/>
                  <a:pt x="10054809" y="160569"/>
                </a:cubicBezTo>
                <a:cubicBezTo>
                  <a:pt x="9923192" y="164024"/>
                  <a:pt x="9847625" y="165753"/>
                  <a:pt x="9828122" y="165753"/>
                </a:cubicBezTo>
                <a:lnTo>
                  <a:pt x="9725750" y="165753"/>
                </a:lnTo>
                <a:lnTo>
                  <a:pt x="9784241" y="155395"/>
                </a:lnTo>
                <a:lnTo>
                  <a:pt x="9901250" y="145027"/>
                </a:lnTo>
                <a:lnTo>
                  <a:pt x="9784241" y="145027"/>
                </a:lnTo>
                <a:cubicBezTo>
                  <a:pt x="9676988" y="145027"/>
                  <a:pt x="9608739" y="148484"/>
                  <a:pt x="9579494" y="155395"/>
                </a:cubicBezTo>
                <a:cubicBezTo>
                  <a:pt x="9550248" y="162297"/>
                  <a:pt x="9535611" y="169198"/>
                  <a:pt x="9535611" y="176111"/>
                </a:cubicBezTo>
                <a:lnTo>
                  <a:pt x="9433239" y="186468"/>
                </a:lnTo>
                <a:lnTo>
                  <a:pt x="9316243" y="196826"/>
                </a:lnTo>
                <a:lnTo>
                  <a:pt x="9330867" y="196826"/>
                </a:lnTo>
                <a:lnTo>
                  <a:pt x="9345488" y="196826"/>
                </a:lnTo>
                <a:cubicBezTo>
                  <a:pt x="9345488" y="224453"/>
                  <a:pt x="9174867" y="238266"/>
                  <a:pt x="8833609" y="238266"/>
                </a:cubicBezTo>
                <a:lnTo>
                  <a:pt x="8804364" y="238266"/>
                </a:lnTo>
                <a:lnTo>
                  <a:pt x="8701990" y="238266"/>
                </a:lnTo>
                <a:lnTo>
                  <a:pt x="8716613" y="248624"/>
                </a:lnTo>
                <a:cubicBezTo>
                  <a:pt x="8745860" y="255536"/>
                  <a:pt x="8740994" y="258982"/>
                  <a:pt x="8701990" y="258982"/>
                </a:cubicBezTo>
                <a:lnTo>
                  <a:pt x="8628864" y="258982"/>
                </a:lnTo>
                <a:cubicBezTo>
                  <a:pt x="8541098" y="245169"/>
                  <a:pt x="8443604" y="245169"/>
                  <a:pt x="8336353" y="258982"/>
                </a:cubicBezTo>
                <a:cubicBezTo>
                  <a:pt x="8268104" y="265893"/>
                  <a:pt x="8034098" y="281434"/>
                  <a:pt x="7634350" y="305605"/>
                </a:cubicBezTo>
                <a:cubicBezTo>
                  <a:pt x="7234588" y="329777"/>
                  <a:pt x="7000596" y="345309"/>
                  <a:pt x="6932348" y="352221"/>
                </a:cubicBezTo>
                <a:cubicBezTo>
                  <a:pt x="6922588" y="352221"/>
                  <a:pt x="6795835" y="355676"/>
                  <a:pt x="6552087" y="362577"/>
                </a:cubicBezTo>
                <a:cubicBezTo>
                  <a:pt x="6308338" y="369489"/>
                  <a:pt x="6091394" y="379848"/>
                  <a:pt x="5901271" y="393661"/>
                </a:cubicBezTo>
                <a:cubicBezTo>
                  <a:pt x="5711134" y="407464"/>
                  <a:pt x="5616080" y="424734"/>
                  <a:pt x="5616080" y="445449"/>
                </a:cubicBezTo>
                <a:cubicBezTo>
                  <a:pt x="5616080" y="466174"/>
                  <a:pt x="5703829" y="476532"/>
                  <a:pt x="5879329" y="476532"/>
                </a:cubicBezTo>
                <a:cubicBezTo>
                  <a:pt x="6191328" y="476532"/>
                  <a:pt x="6522826" y="462719"/>
                  <a:pt x="6873843" y="435092"/>
                </a:cubicBezTo>
                <a:cubicBezTo>
                  <a:pt x="7536842" y="372935"/>
                  <a:pt x="8287606" y="341863"/>
                  <a:pt x="9126120" y="341863"/>
                </a:cubicBezTo>
                <a:cubicBezTo>
                  <a:pt x="9184611" y="341863"/>
                  <a:pt x="9438118" y="334951"/>
                  <a:pt x="9886627" y="321137"/>
                </a:cubicBezTo>
                <a:cubicBezTo>
                  <a:pt x="10988378" y="286608"/>
                  <a:pt x="11709896" y="269340"/>
                  <a:pt x="12051141" y="269340"/>
                </a:cubicBezTo>
                <a:lnTo>
                  <a:pt x="12124268" y="269340"/>
                </a:lnTo>
                <a:cubicBezTo>
                  <a:pt x="12134026" y="269340"/>
                  <a:pt x="12177908" y="286608"/>
                  <a:pt x="12255901" y="321137"/>
                </a:cubicBezTo>
                <a:cubicBezTo>
                  <a:pt x="12333892" y="355676"/>
                  <a:pt x="12407020" y="372935"/>
                  <a:pt x="12475269" y="372935"/>
                </a:cubicBezTo>
                <a:lnTo>
                  <a:pt x="12563033" y="372935"/>
                </a:lnTo>
                <a:lnTo>
                  <a:pt x="12533789" y="383293"/>
                </a:lnTo>
                <a:cubicBezTo>
                  <a:pt x="12494784" y="397106"/>
                  <a:pt x="12446024" y="404019"/>
                  <a:pt x="12387533" y="404019"/>
                </a:cubicBezTo>
                <a:cubicBezTo>
                  <a:pt x="12338771" y="404019"/>
                  <a:pt x="12314405" y="410920"/>
                  <a:pt x="12314405" y="424734"/>
                </a:cubicBezTo>
                <a:cubicBezTo>
                  <a:pt x="12314405" y="431645"/>
                  <a:pt x="12309526" y="442003"/>
                  <a:pt x="12299769" y="455816"/>
                </a:cubicBezTo>
                <a:lnTo>
                  <a:pt x="12298363" y="459801"/>
                </a:lnTo>
                <a:lnTo>
                  <a:pt x="12341178" y="459947"/>
                </a:lnTo>
                <a:cubicBezTo>
                  <a:pt x="12506765" y="460302"/>
                  <a:pt x="12680993" y="460479"/>
                  <a:pt x="12863864" y="460479"/>
                </a:cubicBezTo>
                <a:cubicBezTo>
                  <a:pt x="13874849" y="460479"/>
                  <a:pt x="14421954" y="454786"/>
                  <a:pt x="14505220" y="443417"/>
                </a:cubicBezTo>
                <a:cubicBezTo>
                  <a:pt x="14529016" y="443417"/>
                  <a:pt x="14636058" y="437744"/>
                  <a:pt x="14826364" y="426377"/>
                </a:cubicBezTo>
                <a:cubicBezTo>
                  <a:pt x="15016651" y="415008"/>
                  <a:pt x="15198040" y="403660"/>
                  <a:pt x="15370512" y="392293"/>
                </a:cubicBezTo>
                <a:cubicBezTo>
                  <a:pt x="15542960" y="380927"/>
                  <a:pt x="15641084" y="363884"/>
                  <a:pt x="15664880" y="341148"/>
                </a:cubicBezTo>
                <a:cubicBezTo>
                  <a:pt x="15676776" y="318434"/>
                  <a:pt x="15736248" y="318434"/>
                  <a:pt x="15843288" y="341148"/>
                </a:cubicBezTo>
                <a:cubicBezTo>
                  <a:pt x="15878960" y="363884"/>
                  <a:pt x="15896820" y="409334"/>
                  <a:pt x="15896820" y="477520"/>
                </a:cubicBezTo>
                <a:cubicBezTo>
                  <a:pt x="15896820" y="568422"/>
                  <a:pt x="15920594" y="642279"/>
                  <a:pt x="15968168" y="699098"/>
                </a:cubicBezTo>
                <a:cubicBezTo>
                  <a:pt x="16015760" y="767284"/>
                  <a:pt x="16039532" y="812734"/>
                  <a:pt x="16039532" y="835470"/>
                </a:cubicBezTo>
                <a:cubicBezTo>
                  <a:pt x="16039532" y="880920"/>
                  <a:pt x="16081168" y="971841"/>
                  <a:pt x="16164432" y="1108191"/>
                </a:cubicBezTo>
                <a:cubicBezTo>
                  <a:pt x="16283372" y="1335463"/>
                  <a:pt x="16342820" y="1574103"/>
                  <a:pt x="16342820" y="1824110"/>
                </a:cubicBezTo>
                <a:cubicBezTo>
                  <a:pt x="16342820" y="1846825"/>
                  <a:pt x="16339862" y="1880928"/>
                  <a:pt x="16333904" y="1926378"/>
                </a:cubicBezTo>
                <a:cubicBezTo>
                  <a:pt x="16327964" y="1971828"/>
                  <a:pt x="16324984" y="2011606"/>
                  <a:pt x="16324984" y="2045687"/>
                </a:cubicBezTo>
                <a:cubicBezTo>
                  <a:pt x="16324984" y="2113873"/>
                  <a:pt x="16319046" y="2199099"/>
                  <a:pt x="16307148" y="2301368"/>
                </a:cubicBezTo>
                <a:cubicBezTo>
                  <a:pt x="16283372" y="2699094"/>
                  <a:pt x="16235780" y="2960469"/>
                  <a:pt x="16164432" y="3085452"/>
                </a:cubicBezTo>
                <a:cubicBezTo>
                  <a:pt x="16128740" y="3130923"/>
                  <a:pt x="16099004" y="3176373"/>
                  <a:pt x="16075228" y="3221823"/>
                </a:cubicBezTo>
                <a:cubicBezTo>
                  <a:pt x="16051432" y="3267273"/>
                  <a:pt x="16006820" y="3329785"/>
                  <a:pt x="15941412" y="3409318"/>
                </a:cubicBezTo>
                <a:cubicBezTo>
                  <a:pt x="15876004" y="3488871"/>
                  <a:pt x="15825452" y="3562730"/>
                  <a:pt x="15789756" y="3630916"/>
                </a:cubicBezTo>
                <a:cubicBezTo>
                  <a:pt x="15730288" y="3767268"/>
                  <a:pt x="15593512" y="3835452"/>
                  <a:pt x="15379428" y="3835452"/>
                </a:cubicBezTo>
                <a:cubicBezTo>
                  <a:pt x="15319960" y="3835452"/>
                  <a:pt x="15218856" y="3863861"/>
                  <a:pt x="15076120" y="3920680"/>
                </a:cubicBezTo>
                <a:cubicBezTo>
                  <a:pt x="14885834" y="3988866"/>
                  <a:pt x="14594424" y="4028642"/>
                  <a:pt x="14201912" y="4040009"/>
                </a:cubicBezTo>
                <a:cubicBezTo>
                  <a:pt x="13904585" y="4040009"/>
                  <a:pt x="13755912" y="4051357"/>
                  <a:pt x="13755912" y="4074092"/>
                </a:cubicBezTo>
                <a:lnTo>
                  <a:pt x="13666706" y="4091133"/>
                </a:lnTo>
                <a:cubicBezTo>
                  <a:pt x="13619114" y="4091133"/>
                  <a:pt x="13541808" y="4093981"/>
                  <a:pt x="13434766" y="4099655"/>
                </a:cubicBezTo>
                <a:cubicBezTo>
                  <a:pt x="13327724" y="4105348"/>
                  <a:pt x="13238520" y="4108175"/>
                  <a:pt x="13167152" y="4108175"/>
                </a:cubicBezTo>
                <a:cubicBezTo>
                  <a:pt x="12905477" y="4130909"/>
                  <a:pt x="12715190" y="4142278"/>
                  <a:pt x="12596252" y="4142278"/>
                </a:cubicBezTo>
                <a:cubicBezTo>
                  <a:pt x="12370251" y="4142278"/>
                  <a:pt x="12257270" y="4130909"/>
                  <a:pt x="12257270" y="4108175"/>
                </a:cubicBezTo>
                <a:lnTo>
                  <a:pt x="12275106" y="4091133"/>
                </a:lnTo>
                <a:cubicBezTo>
                  <a:pt x="12298903" y="4079766"/>
                  <a:pt x="12298903" y="4074092"/>
                  <a:pt x="12275106" y="4074092"/>
                </a:cubicBezTo>
                <a:cubicBezTo>
                  <a:pt x="12227535" y="4074092"/>
                  <a:pt x="12179943" y="4085459"/>
                  <a:pt x="12132372" y="4108175"/>
                </a:cubicBezTo>
                <a:cubicBezTo>
                  <a:pt x="12084801" y="4130909"/>
                  <a:pt x="12001556" y="4142278"/>
                  <a:pt x="11882594" y="4142278"/>
                </a:cubicBezTo>
                <a:cubicBezTo>
                  <a:pt x="11870717" y="4142278"/>
                  <a:pt x="11802308" y="4150798"/>
                  <a:pt x="11677430" y="4167839"/>
                </a:cubicBezTo>
                <a:cubicBezTo>
                  <a:pt x="11552552" y="4184881"/>
                  <a:pt x="11460369" y="4193402"/>
                  <a:pt x="11400898" y="4193402"/>
                </a:cubicBezTo>
                <a:cubicBezTo>
                  <a:pt x="11341430" y="4193402"/>
                  <a:pt x="11299795" y="4182054"/>
                  <a:pt x="11276021" y="4159319"/>
                </a:cubicBezTo>
                <a:cubicBezTo>
                  <a:pt x="11276021" y="4136583"/>
                  <a:pt x="11198694" y="4133758"/>
                  <a:pt x="11044080" y="4150798"/>
                </a:cubicBezTo>
                <a:cubicBezTo>
                  <a:pt x="10889467" y="4167839"/>
                  <a:pt x="10806202" y="4170687"/>
                  <a:pt x="10794303" y="4159319"/>
                </a:cubicBezTo>
                <a:cubicBezTo>
                  <a:pt x="10770528" y="4147952"/>
                  <a:pt x="10725916" y="4153645"/>
                  <a:pt x="10660507" y="4176361"/>
                </a:cubicBezTo>
                <a:cubicBezTo>
                  <a:pt x="10595077" y="4199095"/>
                  <a:pt x="10550486" y="4199095"/>
                  <a:pt x="10526690" y="4176361"/>
                </a:cubicBezTo>
                <a:cubicBezTo>
                  <a:pt x="10502914" y="4142278"/>
                  <a:pt x="10458302" y="4125237"/>
                  <a:pt x="10392893" y="4125237"/>
                </a:cubicBezTo>
                <a:cubicBezTo>
                  <a:pt x="10327486" y="4125237"/>
                  <a:pt x="10273954" y="4130909"/>
                  <a:pt x="10232321" y="4142278"/>
                </a:cubicBezTo>
                <a:cubicBezTo>
                  <a:pt x="10190688" y="4153645"/>
                  <a:pt x="10163932" y="4153645"/>
                  <a:pt x="10152035" y="4142278"/>
                </a:cubicBezTo>
                <a:cubicBezTo>
                  <a:pt x="10152035" y="4119542"/>
                  <a:pt x="10146096" y="4108175"/>
                  <a:pt x="10134199" y="4108175"/>
                </a:cubicBezTo>
                <a:cubicBezTo>
                  <a:pt x="10122300" y="4108175"/>
                  <a:pt x="10116361" y="4119542"/>
                  <a:pt x="10116361" y="4142278"/>
                </a:cubicBezTo>
                <a:cubicBezTo>
                  <a:pt x="10116361" y="4164992"/>
                  <a:pt x="10068790" y="4176361"/>
                  <a:pt x="9973627" y="4176361"/>
                </a:cubicBezTo>
                <a:cubicBezTo>
                  <a:pt x="9914156" y="4176361"/>
                  <a:pt x="9810096" y="4170687"/>
                  <a:pt x="9661421" y="4159319"/>
                </a:cubicBezTo>
                <a:cubicBezTo>
                  <a:pt x="9512746" y="4147952"/>
                  <a:pt x="9420561" y="4142278"/>
                  <a:pt x="9384889" y="4142278"/>
                </a:cubicBezTo>
                <a:lnTo>
                  <a:pt x="9331357" y="4142278"/>
                </a:lnTo>
                <a:cubicBezTo>
                  <a:pt x="9259989" y="4164992"/>
                  <a:pt x="9188621" y="4170687"/>
                  <a:pt x="9117275" y="4159319"/>
                </a:cubicBezTo>
                <a:cubicBezTo>
                  <a:pt x="9057784" y="4147952"/>
                  <a:pt x="8995356" y="4150798"/>
                  <a:pt x="8929927" y="4167839"/>
                </a:cubicBezTo>
                <a:cubicBezTo>
                  <a:pt x="8864518" y="4184881"/>
                  <a:pt x="8813967" y="4182054"/>
                  <a:pt x="8778293" y="4159319"/>
                </a:cubicBezTo>
                <a:cubicBezTo>
                  <a:pt x="8742599" y="4147952"/>
                  <a:pt x="8635557" y="4153645"/>
                  <a:pt x="8457149" y="4176361"/>
                </a:cubicBezTo>
                <a:cubicBezTo>
                  <a:pt x="8064658" y="4210464"/>
                  <a:pt x="7779186" y="4227505"/>
                  <a:pt x="7600776" y="4227505"/>
                </a:cubicBezTo>
                <a:cubicBezTo>
                  <a:pt x="7493736" y="4227505"/>
                  <a:pt x="7440226" y="4221811"/>
                  <a:pt x="7440226" y="4210464"/>
                </a:cubicBezTo>
                <a:cubicBezTo>
                  <a:pt x="7440226" y="4199095"/>
                  <a:pt x="7458062" y="4187728"/>
                  <a:pt x="7493736" y="4176361"/>
                </a:cubicBezTo>
                <a:cubicBezTo>
                  <a:pt x="7517532" y="4153645"/>
                  <a:pt x="7529430" y="4136583"/>
                  <a:pt x="7529430" y="4125237"/>
                </a:cubicBezTo>
                <a:cubicBezTo>
                  <a:pt x="7505633" y="4113869"/>
                  <a:pt x="7478879" y="4111022"/>
                  <a:pt x="7449144" y="4116696"/>
                </a:cubicBezTo>
                <a:cubicBezTo>
                  <a:pt x="7419408" y="4122389"/>
                  <a:pt x="7392654" y="4136583"/>
                  <a:pt x="7368858" y="4159319"/>
                </a:cubicBezTo>
                <a:lnTo>
                  <a:pt x="7333184" y="4176361"/>
                </a:lnTo>
                <a:cubicBezTo>
                  <a:pt x="7368858" y="4176361"/>
                  <a:pt x="7386694" y="4182054"/>
                  <a:pt x="7386694" y="4193402"/>
                </a:cubicBezTo>
                <a:cubicBezTo>
                  <a:pt x="7362919" y="4216138"/>
                  <a:pt x="7282633" y="4236025"/>
                  <a:pt x="7145836" y="4253067"/>
                </a:cubicBezTo>
                <a:cubicBezTo>
                  <a:pt x="7009060" y="4270108"/>
                  <a:pt x="6934733" y="4272955"/>
                  <a:pt x="6922834" y="4261588"/>
                </a:cubicBezTo>
                <a:cubicBezTo>
                  <a:pt x="6910937" y="4250221"/>
                  <a:pt x="6916896" y="4227505"/>
                  <a:pt x="6940672" y="4193402"/>
                </a:cubicBezTo>
                <a:cubicBezTo>
                  <a:pt x="6940672" y="4159319"/>
                  <a:pt x="6928772" y="4136583"/>
                  <a:pt x="6904999" y="4125237"/>
                </a:cubicBezTo>
                <a:cubicBezTo>
                  <a:pt x="6869304" y="4125237"/>
                  <a:pt x="6780100" y="4136583"/>
                  <a:pt x="6637385" y="4159319"/>
                </a:cubicBezTo>
                <a:cubicBezTo>
                  <a:pt x="6482751" y="4193402"/>
                  <a:pt x="6018891" y="4221811"/>
                  <a:pt x="5245786" y="4244547"/>
                </a:cubicBezTo>
                <a:cubicBezTo>
                  <a:pt x="4591620" y="4267281"/>
                  <a:pt x="4240761" y="4284323"/>
                  <a:pt x="4193168" y="4295690"/>
                </a:cubicBezTo>
                <a:lnTo>
                  <a:pt x="4103963" y="4295690"/>
                </a:lnTo>
                <a:cubicBezTo>
                  <a:pt x="4139657" y="4250221"/>
                  <a:pt x="4199128" y="4221811"/>
                  <a:pt x="4282373" y="4210464"/>
                </a:cubicBezTo>
                <a:cubicBezTo>
                  <a:pt x="4377538" y="4187728"/>
                  <a:pt x="4431047" y="4176361"/>
                  <a:pt x="4442945" y="4176361"/>
                </a:cubicBezTo>
                <a:lnTo>
                  <a:pt x="4460781" y="4159319"/>
                </a:lnTo>
                <a:cubicBezTo>
                  <a:pt x="4460781" y="4125237"/>
                  <a:pt x="4234802" y="4108175"/>
                  <a:pt x="3782840" y="4108175"/>
                </a:cubicBezTo>
                <a:lnTo>
                  <a:pt x="3122713" y="4108175"/>
                </a:lnTo>
                <a:cubicBezTo>
                  <a:pt x="3098939" y="4096828"/>
                  <a:pt x="2908631" y="4079766"/>
                  <a:pt x="2551814" y="4057052"/>
                </a:cubicBezTo>
                <a:cubicBezTo>
                  <a:pt x="2313935" y="4045683"/>
                  <a:pt x="2200934" y="4028642"/>
                  <a:pt x="2212831" y="4005907"/>
                </a:cubicBezTo>
                <a:lnTo>
                  <a:pt x="2355567" y="3971823"/>
                </a:lnTo>
                <a:lnTo>
                  <a:pt x="2730222" y="3920680"/>
                </a:lnTo>
                <a:lnTo>
                  <a:pt x="2676691" y="3920680"/>
                </a:lnTo>
                <a:cubicBezTo>
                  <a:pt x="2652917" y="3920680"/>
                  <a:pt x="2602364" y="3917853"/>
                  <a:pt x="2525037" y="3912160"/>
                </a:cubicBezTo>
                <a:cubicBezTo>
                  <a:pt x="2447731" y="3906486"/>
                  <a:pt x="2367445" y="3903638"/>
                  <a:pt x="2284199" y="3903638"/>
                </a:cubicBezTo>
                <a:cubicBezTo>
                  <a:pt x="1594358" y="3892271"/>
                  <a:pt x="1249418" y="3852494"/>
                  <a:pt x="1249418" y="3784328"/>
                </a:cubicBezTo>
                <a:lnTo>
                  <a:pt x="2623182" y="3750226"/>
                </a:lnTo>
                <a:cubicBezTo>
                  <a:pt x="2623182" y="3772961"/>
                  <a:pt x="2646956" y="3784328"/>
                  <a:pt x="2694527" y="3784328"/>
                </a:cubicBezTo>
                <a:cubicBezTo>
                  <a:pt x="2730222" y="3784328"/>
                  <a:pt x="2736160" y="3772961"/>
                  <a:pt x="2712385" y="3750226"/>
                </a:cubicBezTo>
                <a:lnTo>
                  <a:pt x="2926468" y="3733185"/>
                </a:lnTo>
                <a:cubicBezTo>
                  <a:pt x="3092978" y="3733185"/>
                  <a:pt x="3176246" y="3727511"/>
                  <a:pt x="3176246" y="3716144"/>
                </a:cubicBezTo>
                <a:cubicBezTo>
                  <a:pt x="3176246" y="3704776"/>
                  <a:pt x="3042449" y="3679214"/>
                  <a:pt x="2774813" y="3639436"/>
                </a:cubicBezTo>
                <a:cubicBezTo>
                  <a:pt x="2507199" y="3599660"/>
                  <a:pt x="2373403" y="3568404"/>
                  <a:pt x="2373403" y="3545690"/>
                </a:cubicBezTo>
                <a:cubicBezTo>
                  <a:pt x="2373403" y="3522954"/>
                  <a:pt x="2462609" y="3511587"/>
                  <a:pt x="2641017" y="3511587"/>
                </a:cubicBezTo>
                <a:cubicBezTo>
                  <a:pt x="2724283" y="3511587"/>
                  <a:pt x="2765896" y="3505913"/>
                  <a:pt x="2765896" y="3494545"/>
                </a:cubicBezTo>
                <a:cubicBezTo>
                  <a:pt x="2575608" y="3471830"/>
                  <a:pt x="2522078" y="3454768"/>
                  <a:pt x="2605344" y="3443421"/>
                </a:cubicBezTo>
                <a:cubicBezTo>
                  <a:pt x="2629120" y="3432054"/>
                  <a:pt x="2646956" y="3420685"/>
                  <a:pt x="2658854" y="3409318"/>
                </a:cubicBezTo>
                <a:cubicBezTo>
                  <a:pt x="2682650" y="3397951"/>
                  <a:pt x="2676691" y="3386604"/>
                  <a:pt x="2641017" y="3375235"/>
                </a:cubicBezTo>
                <a:cubicBezTo>
                  <a:pt x="2629120" y="3375235"/>
                  <a:pt x="2605344" y="3375235"/>
                  <a:pt x="2569649" y="3375235"/>
                </a:cubicBezTo>
                <a:cubicBezTo>
                  <a:pt x="2510181" y="3375235"/>
                  <a:pt x="2480445" y="3363868"/>
                  <a:pt x="2480445" y="3341132"/>
                </a:cubicBezTo>
                <a:cubicBezTo>
                  <a:pt x="2480445" y="3307049"/>
                  <a:pt x="2528017" y="3290009"/>
                  <a:pt x="2623182" y="3290009"/>
                </a:cubicBezTo>
                <a:cubicBezTo>
                  <a:pt x="2718324" y="3290009"/>
                  <a:pt x="2783731" y="3272968"/>
                  <a:pt x="2819428" y="3238864"/>
                </a:cubicBezTo>
                <a:cubicBezTo>
                  <a:pt x="2843224" y="3193414"/>
                  <a:pt x="2864019" y="3190567"/>
                  <a:pt x="2881855" y="3230343"/>
                </a:cubicBezTo>
                <a:cubicBezTo>
                  <a:pt x="2899714" y="3270120"/>
                  <a:pt x="2920529" y="3290009"/>
                  <a:pt x="2944305" y="3290009"/>
                </a:cubicBezTo>
                <a:cubicBezTo>
                  <a:pt x="2956203" y="3290009"/>
                  <a:pt x="2962142" y="3278642"/>
                  <a:pt x="2962142" y="3255906"/>
                </a:cubicBezTo>
                <a:cubicBezTo>
                  <a:pt x="2962142" y="3233192"/>
                  <a:pt x="2979999" y="3216149"/>
                  <a:pt x="3015673" y="3204782"/>
                </a:cubicBezTo>
                <a:lnTo>
                  <a:pt x="3104878" y="3187740"/>
                </a:lnTo>
                <a:lnTo>
                  <a:pt x="3033510" y="3187740"/>
                </a:lnTo>
                <a:cubicBezTo>
                  <a:pt x="2997836" y="3187740"/>
                  <a:pt x="2965120" y="3170680"/>
                  <a:pt x="2935387" y="3136597"/>
                </a:cubicBezTo>
                <a:cubicBezTo>
                  <a:pt x="2905652" y="3102513"/>
                  <a:pt x="2878896" y="3085452"/>
                  <a:pt x="2855099" y="3085452"/>
                </a:cubicBezTo>
                <a:cubicBezTo>
                  <a:pt x="2831324" y="3085452"/>
                  <a:pt x="2831324" y="3079778"/>
                  <a:pt x="2855099" y="3068411"/>
                </a:cubicBezTo>
                <a:cubicBezTo>
                  <a:pt x="2902693" y="3045696"/>
                  <a:pt x="2902693" y="3034328"/>
                  <a:pt x="2855099" y="3034328"/>
                </a:cubicBezTo>
                <a:cubicBezTo>
                  <a:pt x="2819428" y="3034328"/>
                  <a:pt x="2813489" y="3022961"/>
                  <a:pt x="2837264" y="3000225"/>
                </a:cubicBezTo>
                <a:cubicBezTo>
                  <a:pt x="2861060" y="2954775"/>
                  <a:pt x="3003774" y="2960469"/>
                  <a:pt x="3265449" y="3017287"/>
                </a:cubicBezTo>
                <a:cubicBezTo>
                  <a:pt x="3384388" y="3040002"/>
                  <a:pt x="3544961" y="3045696"/>
                  <a:pt x="3747145" y="3034328"/>
                </a:cubicBezTo>
                <a:cubicBezTo>
                  <a:pt x="3770942" y="3011592"/>
                  <a:pt x="3782840" y="3000225"/>
                  <a:pt x="3782840" y="3000225"/>
                </a:cubicBezTo>
                <a:cubicBezTo>
                  <a:pt x="3770942" y="3000225"/>
                  <a:pt x="3604432" y="2986031"/>
                  <a:pt x="3283286" y="2957622"/>
                </a:cubicBezTo>
                <a:cubicBezTo>
                  <a:pt x="2962142" y="2929213"/>
                  <a:pt x="2795630" y="2909325"/>
                  <a:pt x="2783731" y="2897957"/>
                </a:cubicBezTo>
                <a:cubicBezTo>
                  <a:pt x="2748060" y="2863875"/>
                  <a:pt x="2742121" y="2852506"/>
                  <a:pt x="2765896" y="2863875"/>
                </a:cubicBezTo>
                <a:cubicBezTo>
                  <a:pt x="2884835" y="2897957"/>
                  <a:pt x="2944305" y="2903651"/>
                  <a:pt x="2944305" y="2880916"/>
                </a:cubicBezTo>
                <a:cubicBezTo>
                  <a:pt x="2944305" y="2846832"/>
                  <a:pt x="2914569" y="2829771"/>
                  <a:pt x="2855099" y="2829771"/>
                </a:cubicBezTo>
                <a:cubicBezTo>
                  <a:pt x="2795630" y="2807056"/>
                  <a:pt x="2771856" y="2778647"/>
                  <a:pt x="2783731" y="2744544"/>
                </a:cubicBezTo>
                <a:lnTo>
                  <a:pt x="2801590" y="2710461"/>
                </a:lnTo>
                <a:cubicBezTo>
                  <a:pt x="2825364" y="2699094"/>
                  <a:pt x="2926468" y="2693420"/>
                  <a:pt x="3104878" y="2693420"/>
                </a:cubicBezTo>
                <a:lnTo>
                  <a:pt x="3301123" y="2693420"/>
                </a:lnTo>
                <a:lnTo>
                  <a:pt x="3247614" y="2659318"/>
                </a:lnTo>
                <a:cubicBezTo>
                  <a:pt x="3247614" y="2636602"/>
                  <a:pt x="3211919" y="2625235"/>
                  <a:pt x="3140551" y="2625235"/>
                </a:cubicBezTo>
                <a:cubicBezTo>
                  <a:pt x="3057306" y="2625235"/>
                  <a:pt x="3006754" y="2608194"/>
                  <a:pt x="2988917" y="2574090"/>
                </a:cubicBezTo>
                <a:cubicBezTo>
                  <a:pt x="2971082" y="2540008"/>
                  <a:pt x="2944305" y="2522966"/>
                  <a:pt x="2908631" y="2522966"/>
                </a:cubicBezTo>
                <a:cubicBezTo>
                  <a:pt x="2837264" y="2522966"/>
                  <a:pt x="2783731" y="2517273"/>
                  <a:pt x="2748060" y="2505925"/>
                </a:cubicBezTo>
                <a:cubicBezTo>
                  <a:pt x="2712385" y="2505925"/>
                  <a:pt x="2694527" y="2511599"/>
                  <a:pt x="2694527" y="2522966"/>
                </a:cubicBezTo>
                <a:cubicBezTo>
                  <a:pt x="2718324" y="2557049"/>
                  <a:pt x="2727242" y="2576938"/>
                  <a:pt x="2721304" y="2582612"/>
                </a:cubicBezTo>
                <a:cubicBezTo>
                  <a:pt x="2715345" y="2588305"/>
                  <a:pt x="2676691" y="2591152"/>
                  <a:pt x="2605344" y="2591152"/>
                </a:cubicBezTo>
                <a:cubicBezTo>
                  <a:pt x="2522078" y="2591152"/>
                  <a:pt x="2480445" y="2574090"/>
                  <a:pt x="2480445" y="2540008"/>
                </a:cubicBezTo>
                <a:cubicBezTo>
                  <a:pt x="2480445" y="2505925"/>
                  <a:pt x="2456669" y="2488863"/>
                  <a:pt x="2409077" y="2488863"/>
                </a:cubicBezTo>
                <a:cubicBezTo>
                  <a:pt x="2290138" y="2488863"/>
                  <a:pt x="2266341" y="2454780"/>
                  <a:pt x="2337709" y="2386595"/>
                </a:cubicBezTo>
                <a:cubicBezTo>
                  <a:pt x="2385303" y="2341145"/>
                  <a:pt x="2432874" y="2335471"/>
                  <a:pt x="2480445" y="2369554"/>
                </a:cubicBezTo>
                <a:cubicBezTo>
                  <a:pt x="2587485" y="2415004"/>
                  <a:pt x="2676691" y="2403637"/>
                  <a:pt x="2748060" y="2335471"/>
                </a:cubicBezTo>
                <a:cubicBezTo>
                  <a:pt x="2759956" y="2312737"/>
                  <a:pt x="2724283" y="2295694"/>
                  <a:pt x="2641017" y="2284327"/>
                </a:cubicBezTo>
                <a:lnTo>
                  <a:pt x="2248505" y="2267285"/>
                </a:lnTo>
                <a:cubicBezTo>
                  <a:pt x="2010627" y="2255918"/>
                  <a:pt x="1856014" y="2227509"/>
                  <a:pt x="1784646" y="2182059"/>
                </a:cubicBezTo>
                <a:cubicBezTo>
                  <a:pt x="1725175" y="2136609"/>
                  <a:pt x="1647870" y="2113873"/>
                  <a:pt x="1552726" y="2113873"/>
                </a:cubicBezTo>
                <a:cubicBezTo>
                  <a:pt x="1505154" y="2113873"/>
                  <a:pt x="1475419" y="2108199"/>
                  <a:pt x="1463522" y="2096832"/>
                </a:cubicBezTo>
                <a:cubicBezTo>
                  <a:pt x="1439725" y="2085464"/>
                  <a:pt x="1451624" y="2074097"/>
                  <a:pt x="1499196" y="2062730"/>
                </a:cubicBezTo>
                <a:cubicBezTo>
                  <a:pt x="1522990" y="2051382"/>
                  <a:pt x="1552726" y="2045687"/>
                  <a:pt x="1588399" y="2045687"/>
                </a:cubicBezTo>
                <a:cubicBezTo>
                  <a:pt x="1635971" y="2045687"/>
                  <a:pt x="1659768" y="2045687"/>
                  <a:pt x="1659768" y="2045687"/>
                </a:cubicBezTo>
                <a:cubicBezTo>
                  <a:pt x="1659768" y="2045687"/>
                  <a:pt x="1647870" y="2034320"/>
                  <a:pt x="1624073" y="2011606"/>
                </a:cubicBezTo>
                <a:cubicBezTo>
                  <a:pt x="1600297" y="1988870"/>
                  <a:pt x="1588399" y="1974676"/>
                  <a:pt x="1588399" y="1968981"/>
                </a:cubicBezTo>
                <a:cubicBezTo>
                  <a:pt x="1588399" y="1963307"/>
                  <a:pt x="1600297" y="1966154"/>
                  <a:pt x="1624073" y="1977501"/>
                </a:cubicBezTo>
                <a:cubicBezTo>
                  <a:pt x="1695441" y="2000237"/>
                  <a:pt x="1844114" y="2011606"/>
                  <a:pt x="2070096" y="2011606"/>
                </a:cubicBezTo>
                <a:cubicBezTo>
                  <a:pt x="2260403" y="2011606"/>
                  <a:pt x="2415036" y="2000237"/>
                  <a:pt x="2533976" y="1977501"/>
                </a:cubicBezTo>
                <a:cubicBezTo>
                  <a:pt x="2307974" y="1977501"/>
                  <a:pt x="2194995" y="1960461"/>
                  <a:pt x="2194995" y="1926378"/>
                </a:cubicBezTo>
                <a:cubicBezTo>
                  <a:pt x="2194995" y="1915011"/>
                  <a:pt x="2224729" y="1909337"/>
                  <a:pt x="2284199" y="1909337"/>
                </a:cubicBezTo>
                <a:lnTo>
                  <a:pt x="2462609" y="1875234"/>
                </a:lnTo>
                <a:lnTo>
                  <a:pt x="2444772" y="1858192"/>
                </a:lnTo>
                <a:cubicBezTo>
                  <a:pt x="2397200" y="1835458"/>
                  <a:pt x="2322853" y="1832631"/>
                  <a:pt x="2221749" y="1849672"/>
                </a:cubicBezTo>
                <a:cubicBezTo>
                  <a:pt x="2120668" y="1866714"/>
                  <a:pt x="2064157" y="1863866"/>
                  <a:pt x="2052259" y="1841151"/>
                </a:cubicBezTo>
                <a:cubicBezTo>
                  <a:pt x="2046310" y="1835468"/>
                  <a:pt x="2029212" y="1829076"/>
                  <a:pt x="2000966" y="1821975"/>
                </a:cubicBezTo>
                <a:lnTo>
                  <a:pt x="1965638" y="1814967"/>
                </a:lnTo>
                <a:lnTo>
                  <a:pt x="1711153" y="1864697"/>
                </a:lnTo>
                <a:lnTo>
                  <a:pt x="1594157" y="1947569"/>
                </a:lnTo>
                <a:cubicBezTo>
                  <a:pt x="1594157" y="1933754"/>
                  <a:pt x="1574655" y="1930298"/>
                  <a:pt x="1535653" y="1937211"/>
                </a:cubicBezTo>
                <a:cubicBezTo>
                  <a:pt x="1438144" y="1951024"/>
                  <a:pt x="1433280" y="1926853"/>
                  <a:pt x="1521030" y="1864697"/>
                </a:cubicBezTo>
                <a:cubicBezTo>
                  <a:pt x="1579521" y="1823256"/>
                  <a:pt x="1633162" y="1792173"/>
                  <a:pt x="1681908" y="1771458"/>
                </a:cubicBezTo>
                <a:lnTo>
                  <a:pt x="1535653" y="1771458"/>
                </a:lnTo>
                <a:cubicBezTo>
                  <a:pt x="1330893" y="1771458"/>
                  <a:pt x="1228519" y="1761100"/>
                  <a:pt x="1228519" y="1740375"/>
                </a:cubicBezTo>
                <a:cubicBezTo>
                  <a:pt x="1228519" y="1719659"/>
                  <a:pt x="1238278" y="1705846"/>
                  <a:pt x="1257765" y="1698945"/>
                </a:cubicBezTo>
                <a:cubicBezTo>
                  <a:pt x="1248021" y="1678219"/>
                  <a:pt x="1243142" y="1667861"/>
                  <a:pt x="1243142" y="1667861"/>
                </a:cubicBezTo>
                <a:cubicBezTo>
                  <a:pt x="1223655" y="1667861"/>
                  <a:pt x="1204153" y="1671317"/>
                  <a:pt x="1184651" y="1678219"/>
                </a:cubicBezTo>
                <a:cubicBezTo>
                  <a:pt x="1165150" y="1685132"/>
                  <a:pt x="1145648" y="1692033"/>
                  <a:pt x="1126146" y="1698945"/>
                </a:cubicBezTo>
                <a:cubicBezTo>
                  <a:pt x="1106644" y="1705846"/>
                  <a:pt x="1087144" y="1712758"/>
                  <a:pt x="1067642" y="1719659"/>
                </a:cubicBezTo>
                <a:cubicBezTo>
                  <a:pt x="1048155" y="1726571"/>
                  <a:pt x="1033516" y="1726571"/>
                  <a:pt x="1023774" y="1719659"/>
                </a:cubicBezTo>
                <a:cubicBezTo>
                  <a:pt x="1014030" y="1712758"/>
                  <a:pt x="1009151" y="1698945"/>
                  <a:pt x="1009151" y="1678219"/>
                </a:cubicBezTo>
                <a:cubicBezTo>
                  <a:pt x="1009151" y="1636789"/>
                  <a:pt x="1018895" y="1616064"/>
                  <a:pt x="1038397" y="1616064"/>
                </a:cubicBezTo>
                <a:cubicBezTo>
                  <a:pt x="1067642" y="1616064"/>
                  <a:pt x="1082265" y="1622975"/>
                  <a:pt x="1082265" y="1636789"/>
                </a:cubicBezTo>
                <a:cubicBezTo>
                  <a:pt x="1082265" y="1643690"/>
                  <a:pt x="1121267" y="1647146"/>
                  <a:pt x="1199274" y="1647146"/>
                </a:cubicBezTo>
                <a:cubicBezTo>
                  <a:pt x="1277267" y="1647146"/>
                  <a:pt x="1355274" y="1619519"/>
                  <a:pt x="1433280" y="1564265"/>
                </a:cubicBezTo>
                <a:lnTo>
                  <a:pt x="1374774" y="1564265"/>
                </a:lnTo>
                <a:cubicBezTo>
                  <a:pt x="1316270" y="1564265"/>
                  <a:pt x="1306525" y="1557364"/>
                  <a:pt x="1345530" y="1543550"/>
                </a:cubicBezTo>
                <a:lnTo>
                  <a:pt x="1374774" y="1533192"/>
                </a:lnTo>
                <a:cubicBezTo>
                  <a:pt x="1374774" y="1526280"/>
                  <a:pt x="1213898" y="1519379"/>
                  <a:pt x="892141" y="1512477"/>
                </a:cubicBezTo>
                <a:lnTo>
                  <a:pt x="409507" y="1491751"/>
                </a:lnTo>
                <a:lnTo>
                  <a:pt x="585007" y="1491751"/>
                </a:lnTo>
                <a:cubicBezTo>
                  <a:pt x="750778" y="1491751"/>
                  <a:pt x="833635" y="1484850"/>
                  <a:pt x="833635" y="1471037"/>
                </a:cubicBezTo>
                <a:cubicBezTo>
                  <a:pt x="814148" y="1464125"/>
                  <a:pt x="784889" y="1460679"/>
                  <a:pt x="745886" y="1460679"/>
                </a:cubicBezTo>
                <a:cubicBezTo>
                  <a:pt x="550897" y="1460679"/>
                  <a:pt x="336379" y="1471037"/>
                  <a:pt x="102388" y="1491751"/>
                </a:cubicBezTo>
                <a:cubicBezTo>
                  <a:pt x="43883" y="1498663"/>
                  <a:pt x="14637" y="1491751"/>
                  <a:pt x="14637" y="1471037"/>
                </a:cubicBezTo>
                <a:cubicBezTo>
                  <a:pt x="14637" y="1450311"/>
                  <a:pt x="24381" y="1439953"/>
                  <a:pt x="43883" y="1439953"/>
                </a:cubicBezTo>
                <a:cubicBezTo>
                  <a:pt x="73128" y="1439953"/>
                  <a:pt x="87765" y="1436508"/>
                  <a:pt x="87765" y="1429596"/>
                </a:cubicBezTo>
                <a:cubicBezTo>
                  <a:pt x="87765" y="1422695"/>
                  <a:pt x="151135" y="1419238"/>
                  <a:pt x="277888" y="1419238"/>
                </a:cubicBezTo>
                <a:lnTo>
                  <a:pt x="482635" y="1419238"/>
                </a:lnTo>
                <a:cubicBezTo>
                  <a:pt x="823893" y="1419238"/>
                  <a:pt x="994514" y="1384709"/>
                  <a:pt x="994514" y="1315641"/>
                </a:cubicBezTo>
                <a:cubicBezTo>
                  <a:pt x="994514" y="1294927"/>
                  <a:pt x="1023774" y="1277656"/>
                  <a:pt x="1082265" y="1263843"/>
                </a:cubicBezTo>
                <a:cubicBezTo>
                  <a:pt x="1121267" y="1256942"/>
                  <a:pt x="1140769" y="1250030"/>
                  <a:pt x="1140769" y="1243127"/>
                </a:cubicBezTo>
                <a:cubicBezTo>
                  <a:pt x="1140769" y="1236226"/>
                  <a:pt x="1101765" y="1232771"/>
                  <a:pt x="1023774" y="1232771"/>
                </a:cubicBezTo>
                <a:cubicBezTo>
                  <a:pt x="906763" y="1232771"/>
                  <a:pt x="799527" y="1236226"/>
                  <a:pt x="702018" y="1243127"/>
                </a:cubicBezTo>
                <a:cubicBezTo>
                  <a:pt x="429023" y="1263843"/>
                  <a:pt x="253523" y="1284569"/>
                  <a:pt x="175516" y="1305284"/>
                </a:cubicBezTo>
                <a:cubicBezTo>
                  <a:pt x="68263" y="1346724"/>
                  <a:pt x="14637" y="1357082"/>
                  <a:pt x="14637" y="1336366"/>
                </a:cubicBezTo>
                <a:cubicBezTo>
                  <a:pt x="14637" y="1322553"/>
                  <a:pt x="29260" y="1315641"/>
                  <a:pt x="58505" y="1315641"/>
                </a:cubicBezTo>
                <a:cubicBezTo>
                  <a:pt x="107252" y="1315641"/>
                  <a:pt x="136511" y="1305284"/>
                  <a:pt x="146256" y="1284569"/>
                </a:cubicBezTo>
                <a:cubicBezTo>
                  <a:pt x="146256" y="1277656"/>
                  <a:pt x="131633" y="1277656"/>
                  <a:pt x="102388" y="1284569"/>
                </a:cubicBezTo>
                <a:cubicBezTo>
                  <a:pt x="14637" y="1298382"/>
                  <a:pt x="0" y="1288014"/>
                  <a:pt x="58505" y="1253485"/>
                </a:cubicBezTo>
                <a:cubicBezTo>
                  <a:pt x="87765" y="1239672"/>
                  <a:pt x="82886" y="1232771"/>
                  <a:pt x="43883" y="1232771"/>
                </a:cubicBezTo>
                <a:lnTo>
                  <a:pt x="0" y="1232771"/>
                </a:lnTo>
                <a:cubicBezTo>
                  <a:pt x="48762" y="1205143"/>
                  <a:pt x="141391" y="1187874"/>
                  <a:pt x="277888" y="1180972"/>
                </a:cubicBezTo>
                <a:cubicBezTo>
                  <a:pt x="394884" y="1167159"/>
                  <a:pt x="453388" y="1156801"/>
                  <a:pt x="453388" y="1149890"/>
                </a:cubicBezTo>
                <a:cubicBezTo>
                  <a:pt x="453388" y="1136075"/>
                  <a:pt x="502150" y="1115361"/>
                  <a:pt x="599644" y="1087733"/>
                </a:cubicBezTo>
                <a:cubicBezTo>
                  <a:pt x="706897" y="1060116"/>
                  <a:pt x="843395" y="1046303"/>
                  <a:pt x="1009151" y="1046303"/>
                </a:cubicBezTo>
                <a:cubicBezTo>
                  <a:pt x="1184651" y="1046303"/>
                  <a:pt x="1272402" y="1049748"/>
                  <a:pt x="1272402" y="1056661"/>
                </a:cubicBezTo>
                <a:cubicBezTo>
                  <a:pt x="1272402" y="1063562"/>
                  <a:pt x="1155393" y="1077375"/>
                  <a:pt x="921386" y="1098100"/>
                </a:cubicBezTo>
                <a:cubicBezTo>
                  <a:pt x="804391" y="1111904"/>
                  <a:pt x="741021" y="1122272"/>
                  <a:pt x="731263" y="1129174"/>
                </a:cubicBezTo>
                <a:lnTo>
                  <a:pt x="862895" y="1129174"/>
                </a:lnTo>
                <a:cubicBezTo>
                  <a:pt x="1174893" y="1101546"/>
                  <a:pt x="1345530" y="1080832"/>
                  <a:pt x="1374774" y="1067019"/>
                </a:cubicBezTo>
                <a:cubicBezTo>
                  <a:pt x="1394276" y="1053204"/>
                  <a:pt x="1421081" y="1042847"/>
                  <a:pt x="1455220" y="1035935"/>
                </a:cubicBezTo>
                <a:cubicBezTo>
                  <a:pt x="1489346" y="1029033"/>
                  <a:pt x="1521030" y="1022132"/>
                  <a:pt x="1550276" y="1015219"/>
                </a:cubicBezTo>
                <a:lnTo>
                  <a:pt x="1594157" y="1004861"/>
                </a:lnTo>
                <a:cubicBezTo>
                  <a:pt x="1594157" y="997961"/>
                  <a:pt x="1596597" y="991048"/>
                  <a:pt x="1601463" y="984147"/>
                </a:cubicBezTo>
                <a:cubicBezTo>
                  <a:pt x="1606341" y="977235"/>
                  <a:pt x="1608781" y="970334"/>
                  <a:pt x="1608781" y="963422"/>
                </a:cubicBezTo>
                <a:cubicBezTo>
                  <a:pt x="1608781" y="956519"/>
                  <a:pt x="1633162" y="946163"/>
                  <a:pt x="1681908" y="932348"/>
                </a:cubicBezTo>
                <a:cubicBezTo>
                  <a:pt x="1730656" y="925437"/>
                  <a:pt x="1759900" y="901266"/>
                  <a:pt x="1769660" y="859825"/>
                </a:cubicBezTo>
                <a:cubicBezTo>
                  <a:pt x="1779402" y="839109"/>
                  <a:pt x="1794039" y="825296"/>
                  <a:pt x="1813527" y="818395"/>
                </a:cubicBezTo>
                <a:cubicBezTo>
                  <a:pt x="1833028" y="811483"/>
                  <a:pt x="1847651" y="804582"/>
                  <a:pt x="1857409" y="797669"/>
                </a:cubicBezTo>
                <a:cubicBezTo>
                  <a:pt x="1886655" y="783856"/>
                  <a:pt x="1911034" y="787311"/>
                  <a:pt x="1930536" y="808037"/>
                </a:cubicBezTo>
                <a:cubicBezTo>
                  <a:pt x="1911034" y="821850"/>
                  <a:pt x="1911034" y="828753"/>
                  <a:pt x="1930536" y="828753"/>
                </a:cubicBezTo>
                <a:cubicBezTo>
                  <a:pt x="1969541" y="828753"/>
                  <a:pt x="2103597" y="808037"/>
                  <a:pt x="2332725" y="766595"/>
                </a:cubicBezTo>
                <a:cubicBezTo>
                  <a:pt x="2561851" y="725156"/>
                  <a:pt x="2705667" y="700985"/>
                  <a:pt x="2764172" y="694082"/>
                </a:cubicBezTo>
                <a:cubicBezTo>
                  <a:pt x="2939673" y="666456"/>
                  <a:pt x="3027422" y="649185"/>
                  <a:pt x="3027422" y="642285"/>
                </a:cubicBezTo>
                <a:lnTo>
                  <a:pt x="3012801" y="642285"/>
                </a:lnTo>
                <a:cubicBezTo>
                  <a:pt x="2944536" y="642285"/>
                  <a:pt x="2808039" y="659543"/>
                  <a:pt x="2603294" y="694082"/>
                </a:cubicBezTo>
                <a:lnTo>
                  <a:pt x="2588671" y="694082"/>
                </a:lnTo>
                <a:cubicBezTo>
                  <a:pt x="2598415" y="680269"/>
                  <a:pt x="2622781" y="669911"/>
                  <a:pt x="2661785" y="663000"/>
                </a:cubicBezTo>
                <a:cubicBezTo>
                  <a:pt x="2739792" y="642285"/>
                  <a:pt x="2788552" y="625014"/>
                  <a:pt x="2808039" y="611201"/>
                </a:cubicBezTo>
                <a:lnTo>
                  <a:pt x="2793418" y="600843"/>
                </a:lnTo>
                <a:cubicBezTo>
                  <a:pt x="2773916" y="600843"/>
                  <a:pt x="2744671" y="604300"/>
                  <a:pt x="2705667" y="611201"/>
                </a:cubicBezTo>
                <a:lnTo>
                  <a:pt x="2617917" y="621559"/>
                </a:lnTo>
                <a:cubicBezTo>
                  <a:pt x="2617917" y="607755"/>
                  <a:pt x="2634979" y="593942"/>
                  <a:pt x="2669104" y="580129"/>
                </a:cubicBezTo>
                <a:cubicBezTo>
                  <a:pt x="2703227" y="566316"/>
                  <a:pt x="2730048" y="559403"/>
                  <a:pt x="2749534" y="559403"/>
                </a:cubicBezTo>
                <a:cubicBezTo>
                  <a:pt x="2788552" y="559403"/>
                  <a:pt x="2817797" y="552501"/>
                  <a:pt x="2837299" y="538688"/>
                </a:cubicBezTo>
                <a:cubicBezTo>
                  <a:pt x="2866546" y="517973"/>
                  <a:pt x="2866546" y="507606"/>
                  <a:pt x="2837299" y="507606"/>
                </a:cubicBezTo>
                <a:cubicBezTo>
                  <a:pt x="2817797" y="507606"/>
                  <a:pt x="2778795" y="514516"/>
                  <a:pt x="2720290" y="528330"/>
                </a:cubicBezTo>
                <a:lnTo>
                  <a:pt x="2588671" y="549046"/>
                </a:lnTo>
                <a:cubicBezTo>
                  <a:pt x="2588671" y="521419"/>
                  <a:pt x="2700788" y="479987"/>
                  <a:pt x="2925050" y="424734"/>
                </a:cubicBezTo>
                <a:lnTo>
                  <a:pt x="3129797" y="352221"/>
                </a:lnTo>
                <a:cubicBezTo>
                  <a:pt x="3129797" y="366034"/>
                  <a:pt x="3144418" y="366034"/>
                  <a:pt x="3173678" y="352221"/>
                </a:cubicBezTo>
                <a:cubicBezTo>
                  <a:pt x="3193180" y="345309"/>
                  <a:pt x="3261429" y="338406"/>
                  <a:pt x="3378425" y="331505"/>
                </a:cubicBezTo>
                <a:cubicBezTo>
                  <a:pt x="3495420" y="324593"/>
                  <a:pt x="3563682" y="317692"/>
                  <a:pt x="3583170" y="310780"/>
                </a:cubicBezTo>
                <a:cubicBezTo>
                  <a:pt x="3602686" y="310780"/>
                  <a:pt x="3607551" y="314235"/>
                  <a:pt x="3597808" y="321137"/>
                </a:cubicBezTo>
                <a:cubicBezTo>
                  <a:pt x="3539302" y="362577"/>
                  <a:pt x="3583170" y="372935"/>
                  <a:pt x="3729425" y="352221"/>
                </a:cubicBezTo>
                <a:cubicBezTo>
                  <a:pt x="3739182" y="352221"/>
                  <a:pt x="3785492" y="347037"/>
                  <a:pt x="3868362" y="336679"/>
                </a:cubicBezTo>
                <a:cubicBezTo>
                  <a:pt x="3951247" y="326321"/>
                  <a:pt x="4017057" y="317692"/>
                  <a:pt x="4065804" y="310780"/>
                </a:cubicBezTo>
                <a:lnTo>
                  <a:pt x="4358315" y="290064"/>
                </a:lnTo>
                <a:lnTo>
                  <a:pt x="4270564" y="310780"/>
                </a:lnTo>
                <a:lnTo>
                  <a:pt x="4138932" y="331505"/>
                </a:lnTo>
                <a:cubicBezTo>
                  <a:pt x="4363180" y="352221"/>
                  <a:pt x="4475310" y="341863"/>
                  <a:pt x="4475310" y="300422"/>
                </a:cubicBezTo>
                <a:cubicBezTo>
                  <a:pt x="4475310" y="286608"/>
                  <a:pt x="4558196" y="269340"/>
                  <a:pt x="4723939" y="248624"/>
                </a:cubicBezTo>
                <a:cubicBezTo>
                  <a:pt x="5006691" y="227908"/>
                  <a:pt x="5079820" y="217550"/>
                  <a:pt x="4943321" y="217550"/>
                </a:cubicBezTo>
                <a:lnTo>
                  <a:pt x="4899440" y="207183"/>
                </a:lnTo>
                <a:cubicBezTo>
                  <a:pt x="4899440" y="193379"/>
                  <a:pt x="5060317" y="179566"/>
                  <a:pt x="5382073" y="165753"/>
                </a:cubicBezTo>
                <a:cubicBezTo>
                  <a:pt x="5421077" y="165753"/>
                  <a:pt x="5523449" y="164024"/>
                  <a:pt x="5689206" y="160569"/>
                </a:cubicBezTo>
                <a:cubicBezTo>
                  <a:pt x="5854950" y="157123"/>
                  <a:pt x="5957322" y="155395"/>
                  <a:pt x="5996325" y="155395"/>
                </a:cubicBezTo>
                <a:lnTo>
                  <a:pt x="6025571" y="155395"/>
                </a:lnTo>
                <a:cubicBezTo>
                  <a:pt x="6025571" y="162297"/>
                  <a:pt x="5862268" y="183012"/>
                  <a:pt x="5535634" y="217550"/>
                </a:cubicBezTo>
                <a:cubicBezTo>
                  <a:pt x="5209013" y="252079"/>
                  <a:pt x="5006691" y="269340"/>
                  <a:pt x="4928685" y="269340"/>
                </a:cubicBezTo>
                <a:lnTo>
                  <a:pt x="4914062" y="279708"/>
                </a:lnTo>
                <a:cubicBezTo>
                  <a:pt x="4933564" y="286608"/>
                  <a:pt x="4948201" y="290064"/>
                  <a:pt x="4957945" y="290064"/>
                </a:cubicBezTo>
                <a:cubicBezTo>
                  <a:pt x="5016450" y="303879"/>
                  <a:pt x="5157826" y="307324"/>
                  <a:pt x="5382073" y="300422"/>
                </a:cubicBezTo>
                <a:cubicBezTo>
                  <a:pt x="5762334" y="279708"/>
                  <a:pt x="6006084" y="269340"/>
                  <a:pt x="6113336" y="269340"/>
                </a:cubicBezTo>
                <a:lnTo>
                  <a:pt x="6186463" y="279708"/>
                </a:lnTo>
                <a:lnTo>
                  <a:pt x="6171826" y="279708"/>
                </a:lnTo>
                <a:cubicBezTo>
                  <a:pt x="6132822" y="293521"/>
                  <a:pt x="6045086" y="300422"/>
                  <a:pt x="5908575" y="300422"/>
                </a:cubicBezTo>
                <a:cubicBezTo>
                  <a:pt x="5616080" y="300422"/>
                  <a:pt x="5479582" y="310780"/>
                  <a:pt x="5499069" y="331505"/>
                </a:cubicBezTo>
                <a:cubicBezTo>
                  <a:pt x="5499069" y="338406"/>
                  <a:pt x="5323569" y="348764"/>
                  <a:pt x="4972568" y="362577"/>
                </a:cubicBezTo>
                <a:cubicBezTo>
                  <a:pt x="4436308" y="376392"/>
                  <a:pt x="4168191" y="393661"/>
                  <a:pt x="4168191" y="414377"/>
                </a:cubicBezTo>
                <a:cubicBezTo>
                  <a:pt x="4177936" y="421277"/>
                  <a:pt x="4192557" y="424734"/>
                  <a:pt x="4212059" y="424734"/>
                </a:cubicBezTo>
                <a:cubicBezTo>
                  <a:pt x="4251063" y="431645"/>
                  <a:pt x="4273004" y="435092"/>
                  <a:pt x="4277868" y="435092"/>
                </a:cubicBezTo>
                <a:cubicBezTo>
                  <a:pt x="4282748" y="435092"/>
                  <a:pt x="4270564" y="438548"/>
                  <a:pt x="4241304" y="445449"/>
                </a:cubicBezTo>
                <a:cubicBezTo>
                  <a:pt x="4436308" y="438548"/>
                  <a:pt x="4533815" y="445449"/>
                  <a:pt x="4533815" y="466174"/>
                </a:cubicBezTo>
                <a:lnTo>
                  <a:pt x="4592320" y="466174"/>
                </a:lnTo>
                <a:cubicBezTo>
                  <a:pt x="4758062" y="466174"/>
                  <a:pt x="4884817" y="452361"/>
                  <a:pt x="4972568" y="424734"/>
                </a:cubicBezTo>
                <a:cubicBezTo>
                  <a:pt x="5060317" y="404019"/>
                  <a:pt x="5113943" y="397106"/>
                  <a:pt x="5133445" y="404019"/>
                </a:cubicBezTo>
                <a:cubicBezTo>
                  <a:pt x="5172448" y="417832"/>
                  <a:pt x="5162689" y="424734"/>
                  <a:pt x="5104185" y="424734"/>
                </a:cubicBezTo>
                <a:cubicBezTo>
                  <a:pt x="5055454" y="424734"/>
                  <a:pt x="5031072" y="428190"/>
                  <a:pt x="5031072" y="435092"/>
                </a:cubicBezTo>
                <a:cubicBezTo>
                  <a:pt x="5031072" y="455816"/>
                  <a:pt x="5113943" y="445449"/>
                  <a:pt x="5279701" y="404019"/>
                </a:cubicBezTo>
                <a:cubicBezTo>
                  <a:pt x="5289445" y="404019"/>
                  <a:pt x="5323569" y="402290"/>
                  <a:pt x="5382073" y="398835"/>
                </a:cubicBezTo>
                <a:cubicBezTo>
                  <a:pt x="5440577" y="395389"/>
                  <a:pt x="5521010" y="391932"/>
                  <a:pt x="5623383" y="388477"/>
                </a:cubicBezTo>
                <a:cubicBezTo>
                  <a:pt x="5725770" y="385021"/>
                  <a:pt x="5815946" y="383293"/>
                  <a:pt x="5893952" y="383293"/>
                </a:cubicBezTo>
                <a:cubicBezTo>
                  <a:pt x="6176705" y="369489"/>
                  <a:pt x="6447275" y="353948"/>
                  <a:pt x="6705647" y="336679"/>
                </a:cubicBezTo>
                <a:cubicBezTo>
                  <a:pt x="6964032" y="319420"/>
                  <a:pt x="7244346" y="303879"/>
                  <a:pt x="7546600" y="290064"/>
                </a:cubicBezTo>
                <a:cubicBezTo>
                  <a:pt x="8063358" y="262437"/>
                  <a:pt x="8465546" y="233092"/>
                  <a:pt x="8753178" y="202010"/>
                </a:cubicBezTo>
                <a:cubicBezTo>
                  <a:pt x="9040809" y="170937"/>
                  <a:pt x="9233371" y="151940"/>
                  <a:pt x="9330867" y="145027"/>
                </a:cubicBezTo>
                <a:cubicBezTo>
                  <a:pt x="9633120" y="124311"/>
                  <a:pt x="9869566" y="101869"/>
                  <a:pt x="10040187" y="77698"/>
                </a:cubicBezTo>
                <a:cubicBezTo>
                  <a:pt x="10210809" y="53526"/>
                  <a:pt x="10427752" y="34529"/>
                  <a:pt x="10691017" y="20716"/>
                </a:cubicBezTo>
                <a:cubicBezTo>
                  <a:pt x="11237006" y="6903"/>
                  <a:pt x="11573400" y="0"/>
                  <a:pt x="1170013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07298643"/>
      </p:ext>
    </p:extLst>
  </p:cSld>
  <p:clrMapOvr>
    <a:masterClrMapping/>
  </p:clrMapOvr>
</p:sldLayout>
</file>

<file path=ppt/slideLayouts/slideLayout2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92605" y="947462"/>
            <a:ext cx="10437227" cy="8913201"/>
          </a:xfrm>
          <a:custGeom>
            <a:avLst/>
            <a:gdLst>
              <a:gd name="connsiteX0" fmla="*/ 4997717 w 10437227"/>
              <a:gd name="connsiteY0" fmla="*/ 7103278 h 8913201"/>
              <a:gd name="connsiteX1" fmla="*/ 4976133 w 10437227"/>
              <a:gd name="connsiteY1" fmla="*/ 7117811 h 8913201"/>
              <a:gd name="connsiteX2" fmla="*/ 5094545 w 10437227"/>
              <a:gd name="connsiteY2" fmla="*/ 7213660 h 8913201"/>
              <a:gd name="connsiteX3" fmla="*/ 5146293 w 10437227"/>
              <a:gd name="connsiteY3" fmla="*/ 7256563 h 8913201"/>
              <a:gd name="connsiteX4" fmla="*/ 5431836 w 10437227"/>
              <a:gd name="connsiteY4" fmla="*/ 7508959 h 8913201"/>
              <a:gd name="connsiteX5" fmla="*/ 5655152 w 10437227"/>
              <a:gd name="connsiteY5" fmla="*/ 7678443 h 8913201"/>
              <a:gd name="connsiteX6" fmla="*/ 5756784 w 10437227"/>
              <a:gd name="connsiteY6" fmla="*/ 7731377 h 8913201"/>
              <a:gd name="connsiteX7" fmla="*/ 5230687 w 10437227"/>
              <a:gd name="connsiteY7" fmla="*/ 7295206 h 8913201"/>
              <a:gd name="connsiteX8" fmla="*/ 4808311 w 10437227"/>
              <a:gd name="connsiteY8" fmla="*/ 7089707 h 8913201"/>
              <a:gd name="connsiteX9" fmla="*/ 4600015 w 10437227"/>
              <a:gd name="connsiteY9" fmla="*/ 7219921 h 8913201"/>
              <a:gd name="connsiteX10" fmla="*/ 4021666 w 10437227"/>
              <a:gd name="connsiteY10" fmla="*/ 7583977 h 8913201"/>
              <a:gd name="connsiteX11" fmla="*/ 4129319 w 10437227"/>
              <a:gd name="connsiteY11" fmla="*/ 7544707 h 8913201"/>
              <a:gd name="connsiteX12" fmla="*/ 4372778 w 10437227"/>
              <a:gd name="connsiteY12" fmla="*/ 7405704 h 8913201"/>
              <a:gd name="connsiteX13" fmla="*/ 4688717 w 10437227"/>
              <a:gd name="connsiteY13" fmla="*/ 7192580 h 8913201"/>
              <a:gd name="connsiteX14" fmla="*/ 4745605 w 10437227"/>
              <a:gd name="connsiteY14" fmla="*/ 7156771 h 8913201"/>
              <a:gd name="connsiteX15" fmla="*/ 4827441 w 10437227"/>
              <a:gd name="connsiteY15" fmla="*/ 7106587 h 8913201"/>
              <a:gd name="connsiteX16" fmla="*/ 4906200 w 10437227"/>
              <a:gd name="connsiteY16" fmla="*/ 7029030 h 8913201"/>
              <a:gd name="connsiteX17" fmla="*/ 4883167 w 10437227"/>
              <a:gd name="connsiteY17" fmla="*/ 7043187 h 8913201"/>
              <a:gd name="connsiteX18" fmla="*/ 4894793 w 10437227"/>
              <a:gd name="connsiteY18" fmla="*/ 7051969 h 8913201"/>
              <a:gd name="connsiteX19" fmla="*/ 4904154 w 10437227"/>
              <a:gd name="connsiteY19" fmla="*/ 7059547 h 8913201"/>
              <a:gd name="connsiteX20" fmla="*/ 4926743 w 10437227"/>
              <a:gd name="connsiteY20" fmla="*/ 7045694 h 8913201"/>
              <a:gd name="connsiteX21" fmla="*/ 9725363 w 10437227"/>
              <a:gd name="connsiteY21" fmla="*/ 3498446 h 8913201"/>
              <a:gd name="connsiteX22" fmla="*/ 9724254 w 10437227"/>
              <a:gd name="connsiteY22" fmla="*/ 3509840 h 8913201"/>
              <a:gd name="connsiteX23" fmla="*/ 9700560 w 10437227"/>
              <a:gd name="connsiteY23" fmla="*/ 3524755 h 8913201"/>
              <a:gd name="connsiteX24" fmla="*/ 9713089 w 10437227"/>
              <a:gd name="connsiteY24" fmla="*/ 3502606 h 8913201"/>
              <a:gd name="connsiteX25" fmla="*/ 9725363 w 10437227"/>
              <a:gd name="connsiteY25" fmla="*/ 3498446 h 8913201"/>
              <a:gd name="connsiteX26" fmla="*/ 7680395 w 10437227"/>
              <a:gd name="connsiteY26" fmla="*/ 3075703 h 8913201"/>
              <a:gd name="connsiteX27" fmla="*/ 7687589 w 10437227"/>
              <a:gd name="connsiteY27" fmla="*/ 3081870 h 8913201"/>
              <a:gd name="connsiteX28" fmla="*/ 7678101 w 10437227"/>
              <a:gd name="connsiteY28" fmla="*/ 3087843 h 8913201"/>
              <a:gd name="connsiteX29" fmla="*/ 7671670 w 10437227"/>
              <a:gd name="connsiteY29" fmla="*/ 3077630 h 8913201"/>
              <a:gd name="connsiteX30" fmla="*/ 7680395 w 10437227"/>
              <a:gd name="connsiteY30" fmla="*/ 3075703 h 8913201"/>
              <a:gd name="connsiteX31" fmla="*/ 632781 w 10437227"/>
              <a:gd name="connsiteY31" fmla="*/ 2938849 h 8913201"/>
              <a:gd name="connsiteX32" fmla="*/ 644409 w 10437227"/>
              <a:gd name="connsiteY32" fmla="*/ 2944571 h 8913201"/>
              <a:gd name="connsiteX33" fmla="*/ 653953 w 10437227"/>
              <a:gd name="connsiteY33" fmla="*/ 2968161 h 8913201"/>
              <a:gd name="connsiteX34" fmla="*/ 632400 w 10437227"/>
              <a:gd name="connsiteY34" fmla="*/ 2950291 h 8913201"/>
              <a:gd name="connsiteX35" fmla="*/ 632781 w 10437227"/>
              <a:gd name="connsiteY35" fmla="*/ 2938849 h 8913201"/>
              <a:gd name="connsiteX36" fmla="*/ 9885825 w 10437227"/>
              <a:gd name="connsiteY36" fmla="*/ 2809627 h 8913201"/>
              <a:gd name="connsiteX37" fmla="*/ 9826336 w 10437227"/>
              <a:gd name="connsiteY37" fmla="*/ 2815013 h 8913201"/>
              <a:gd name="connsiteX38" fmla="*/ 9813035 w 10437227"/>
              <a:gd name="connsiteY38" fmla="*/ 2841198 h 8913201"/>
              <a:gd name="connsiteX39" fmla="*/ 9879718 w 10437227"/>
              <a:gd name="connsiteY39" fmla="*/ 2841979 h 8913201"/>
              <a:gd name="connsiteX40" fmla="*/ 9920846 w 10437227"/>
              <a:gd name="connsiteY40" fmla="*/ 2823208 h 8913201"/>
              <a:gd name="connsiteX41" fmla="*/ 9885825 w 10437227"/>
              <a:gd name="connsiteY41" fmla="*/ 2809627 h 8913201"/>
              <a:gd name="connsiteX42" fmla="*/ 2715357 w 10437227"/>
              <a:gd name="connsiteY42" fmla="*/ 2785616 h 8913201"/>
              <a:gd name="connsiteX43" fmla="*/ 2723757 w 10437227"/>
              <a:gd name="connsiteY43" fmla="*/ 2788661 h 8913201"/>
              <a:gd name="connsiteX44" fmla="*/ 2716055 w 10437227"/>
              <a:gd name="connsiteY44" fmla="*/ 2797952 h 8913201"/>
              <a:gd name="connsiteX45" fmla="*/ 2707422 w 10437227"/>
              <a:gd name="connsiteY45" fmla="*/ 2790795 h 8913201"/>
              <a:gd name="connsiteX46" fmla="*/ 2715357 w 10437227"/>
              <a:gd name="connsiteY46" fmla="*/ 2785616 h 8913201"/>
              <a:gd name="connsiteX47" fmla="*/ 10259197 w 10437227"/>
              <a:gd name="connsiteY47" fmla="*/ 2635165 h 8913201"/>
              <a:gd name="connsiteX48" fmla="*/ 10259269 w 10437227"/>
              <a:gd name="connsiteY48" fmla="*/ 2645805 h 8913201"/>
              <a:gd name="connsiteX49" fmla="*/ 10233886 w 10437227"/>
              <a:gd name="connsiteY49" fmla="*/ 2647534 h 8913201"/>
              <a:gd name="connsiteX50" fmla="*/ 10252846 w 10437227"/>
              <a:gd name="connsiteY50" fmla="*/ 2635600 h 8913201"/>
              <a:gd name="connsiteX51" fmla="*/ 10259197 w 10437227"/>
              <a:gd name="connsiteY51" fmla="*/ 2635165 h 8913201"/>
              <a:gd name="connsiteX52" fmla="*/ 7513495 w 10437227"/>
              <a:gd name="connsiteY52" fmla="*/ 2534036 h 8913201"/>
              <a:gd name="connsiteX53" fmla="*/ 7529510 w 10437227"/>
              <a:gd name="connsiteY53" fmla="*/ 2540753 h 8913201"/>
              <a:gd name="connsiteX54" fmla="*/ 7511305 w 10437227"/>
              <a:gd name="connsiteY54" fmla="*/ 2569193 h 8913201"/>
              <a:gd name="connsiteX55" fmla="*/ 7479974 w 10437227"/>
              <a:gd name="connsiteY55" fmla="*/ 2581822 h 8913201"/>
              <a:gd name="connsiteX56" fmla="*/ 7491647 w 10437227"/>
              <a:gd name="connsiteY56" fmla="*/ 2545483 h 8913201"/>
              <a:gd name="connsiteX57" fmla="*/ 7513495 w 10437227"/>
              <a:gd name="connsiteY57" fmla="*/ 2534036 h 8913201"/>
              <a:gd name="connsiteX58" fmla="*/ 7568621 w 10437227"/>
              <a:gd name="connsiteY58" fmla="*/ 2484996 h 8913201"/>
              <a:gd name="connsiteX59" fmla="*/ 7568379 w 10437227"/>
              <a:gd name="connsiteY59" fmla="*/ 2495198 h 8913201"/>
              <a:gd name="connsiteX60" fmla="*/ 7547733 w 10437227"/>
              <a:gd name="connsiteY60" fmla="*/ 2512315 h 8913201"/>
              <a:gd name="connsiteX61" fmla="*/ 7557691 w 10437227"/>
              <a:gd name="connsiteY61" fmla="*/ 2490728 h 8913201"/>
              <a:gd name="connsiteX62" fmla="*/ 7568621 w 10437227"/>
              <a:gd name="connsiteY62" fmla="*/ 2484996 h 8913201"/>
              <a:gd name="connsiteX63" fmla="*/ 2594419 w 10437227"/>
              <a:gd name="connsiteY63" fmla="*/ 2451520 h 8913201"/>
              <a:gd name="connsiteX64" fmla="*/ 2616269 w 10437227"/>
              <a:gd name="connsiteY64" fmla="*/ 2462966 h 8913201"/>
              <a:gd name="connsiteX65" fmla="*/ 2627941 w 10437227"/>
              <a:gd name="connsiteY65" fmla="*/ 2499305 h 8913201"/>
              <a:gd name="connsiteX66" fmla="*/ 2596611 w 10437227"/>
              <a:gd name="connsiteY66" fmla="*/ 2486677 h 8913201"/>
              <a:gd name="connsiteX67" fmla="*/ 2578405 w 10437227"/>
              <a:gd name="connsiteY67" fmla="*/ 2458237 h 8913201"/>
              <a:gd name="connsiteX68" fmla="*/ 2594419 w 10437227"/>
              <a:gd name="connsiteY68" fmla="*/ 2451520 h 8913201"/>
              <a:gd name="connsiteX69" fmla="*/ 2539294 w 10437227"/>
              <a:gd name="connsiteY69" fmla="*/ 2402480 h 8913201"/>
              <a:gd name="connsiteX70" fmla="*/ 2550224 w 10437227"/>
              <a:gd name="connsiteY70" fmla="*/ 2408211 h 8913201"/>
              <a:gd name="connsiteX71" fmla="*/ 2560182 w 10437227"/>
              <a:gd name="connsiteY71" fmla="*/ 2429798 h 8913201"/>
              <a:gd name="connsiteX72" fmla="*/ 2539537 w 10437227"/>
              <a:gd name="connsiteY72" fmla="*/ 2412683 h 8913201"/>
              <a:gd name="connsiteX73" fmla="*/ 2539294 w 10437227"/>
              <a:gd name="connsiteY73" fmla="*/ 2402480 h 8913201"/>
              <a:gd name="connsiteX74" fmla="*/ 7204284 w 10437227"/>
              <a:gd name="connsiteY74" fmla="*/ 2383707 h 8913201"/>
              <a:gd name="connsiteX75" fmla="*/ 7209130 w 10437227"/>
              <a:gd name="connsiteY75" fmla="*/ 2406352 h 8913201"/>
              <a:gd name="connsiteX76" fmla="*/ 7245296 w 10437227"/>
              <a:gd name="connsiteY76" fmla="*/ 2416376 h 8913201"/>
              <a:gd name="connsiteX77" fmla="*/ 7237175 w 10437227"/>
              <a:gd name="connsiteY77" fmla="*/ 2389781 h 8913201"/>
              <a:gd name="connsiteX78" fmla="*/ 7204284 w 10437227"/>
              <a:gd name="connsiteY78" fmla="*/ 2383707 h 8913201"/>
              <a:gd name="connsiteX79" fmla="*/ 2903632 w 10437227"/>
              <a:gd name="connsiteY79" fmla="*/ 2301190 h 8913201"/>
              <a:gd name="connsiteX80" fmla="*/ 2870741 w 10437227"/>
              <a:gd name="connsiteY80" fmla="*/ 2307264 h 8913201"/>
              <a:gd name="connsiteX81" fmla="*/ 2862621 w 10437227"/>
              <a:gd name="connsiteY81" fmla="*/ 2333859 h 8913201"/>
              <a:gd name="connsiteX82" fmla="*/ 2898787 w 10437227"/>
              <a:gd name="connsiteY82" fmla="*/ 2323835 h 8913201"/>
              <a:gd name="connsiteX83" fmla="*/ 7805390 w 10437227"/>
              <a:gd name="connsiteY83" fmla="*/ 2285369 h 8913201"/>
              <a:gd name="connsiteX84" fmla="*/ 7741039 w 10437227"/>
              <a:gd name="connsiteY84" fmla="*/ 2325389 h 8913201"/>
              <a:gd name="connsiteX85" fmla="*/ 7767517 w 10437227"/>
              <a:gd name="connsiteY85" fmla="*/ 2290107 h 8913201"/>
              <a:gd name="connsiteX86" fmla="*/ 7805390 w 10437227"/>
              <a:gd name="connsiteY86" fmla="*/ 2285369 h 8913201"/>
              <a:gd name="connsiteX87" fmla="*/ 563253 w 10437227"/>
              <a:gd name="connsiteY87" fmla="*/ 2235014 h 8913201"/>
              <a:gd name="connsiteX88" fmla="*/ 526763 w 10437227"/>
              <a:gd name="connsiteY88" fmla="*/ 2243926 h 8913201"/>
              <a:gd name="connsiteX89" fmla="*/ 565099 w 10437227"/>
              <a:gd name="connsiteY89" fmla="*/ 2267886 h 8913201"/>
              <a:gd name="connsiteX90" fmla="*/ 631318 w 10437227"/>
              <a:gd name="connsiteY90" fmla="*/ 2275782 h 8913201"/>
              <a:gd name="connsiteX91" fmla="*/ 621536 w 10437227"/>
              <a:gd name="connsiteY91" fmla="*/ 2248089 h 8913201"/>
              <a:gd name="connsiteX92" fmla="*/ 563253 w 10437227"/>
              <a:gd name="connsiteY92" fmla="*/ 2235014 h 8913201"/>
              <a:gd name="connsiteX93" fmla="*/ 2302527 w 10437227"/>
              <a:gd name="connsiteY93" fmla="*/ 2202853 h 8913201"/>
              <a:gd name="connsiteX94" fmla="*/ 2340398 w 10437227"/>
              <a:gd name="connsiteY94" fmla="*/ 2207590 h 8913201"/>
              <a:gd name="connsiteX95" fmla="*/ 2366877 w 10437227"/>
              <a:gd name="connsiteY95" fmla="*/ 2242872 h 8913201"/>
              <a:gd name="connsiteX96" fmla="*/ 7720475 w 10437227"/>
              <a:gd name="connsiteY96" fmla="*/ 2115750 h 8913201"/>
              <a:gd name="connsiteX97" fmla="*/ 7550503 w 10437227"/>
              <a:gd name="connsiteY97" fmla="*/ 2230006 h 8913201"/>
              <a:gd name="connsiteX98" fmla="*/ 7441473 w 10437227"/>
              <a:gd name="connsiteY98" fmla="*/ 2333731 h 8913201"/>
              <a:gd name="connsiteX99" fmla="*/ 7586679 w 10437227"/>
              <a:gd name="connsiteY99" fmla="*/ 2240022 h 8913201"/>
              <a:gd name="connsiteX100" fmla="*/ 7720475 w 10437227"/>
              <a:gd name="connsiteY100" fmla="*/ 2115750 h 8913201"/>
              <a:gd name="connsiteX101" fmla="*/ 2387440 w 10437227"/>
              <a:gd name="connsiteY101" fmla="*/ 2033233 h 8913201"/>
              <a:gd name="connsiteX102" fmla="*/ 2521235 w 10437227"/>
              <a:gd name="connsiteY102" fmla="*/ 2157505 h 8913201"/>
              <a:gd name="connsiteX103" fmla="*/ 2666442 w 10437227"/>
              <a:gd name="connsiteY103" fmla="*/ 2251214 h 8913201"/>
              <a:gd name="connsiteX104" fmla="*/ 2557411 w 10437227"/>
              <a:gd name="connsiteY104" fmla="*/ 2147489 h 8913201"/>
              <a:gd name="connsiteX105" fmla="*/ 2387440 w 10437227"/>
              <a:gd name="connsiteY105" fmla="*/ 2033233 h 8913201"/>
              <a:gd name="connsiteX106" fmla="*/ 215736 w 10437227"/>
              <a:gd name="connsiteY106" fmla="*/ 2013483 h 8913201"/>
              <a:gd name="connsiteX107" fmla="*/ 221977 w 10437227"/>
              <a:gd name="connsiteY107" fmla="*/ 2014739 h 8913201"/>
              <a:gd name="connsiteX108" fmla="*/ 239224 w 10437227"/>
              <a:gd name="connsiteY108" fmla="*/ 2029038 h 8913201"/>
              <a:gd name="connsiteX109" fmla="*/ 214281 w 10437227"/>
              <a:gd name="connsiteY109" fmla="*/ 2024022 h 8913201"/>
              <a:gd name="connsiteX110" fmla="*/ 215736 w 10437227"/>
              <a:gd name="connsiteY110" fmla="*/ 2013483 h 8913201"/>
              <a:gd name="connsiteX111" fmla="*/ 7670579 w 10437227"/>
              <a:gd name="connsiteY111" fmla="*/ 1837113 h 8913201"/>
              <a:gd name="connsiteX112" fmla="*/ 7598819 w 10437227"/>
              <a:gd name="connsiteY112" fmla="*/ 1876595 h 8913201"/>
              <a:gd name="connsiteX113" fmla="*/ 7455918 w 10437227"/>
              <a:gd name="connsiteY113" fmla="*/ 2015081 h 8913201"/>
              <a:gd name="connsiteX114" fmla="*/ 7421187 w 10437227"/>
              <a:gd name="connsiteY114" fmla="*/ 2057208 h 8913201"/>
              <a:gd name="connsiteX115" fmla="*/ 7528511 w 10437227"/>
              <a:gd name="connsiteY115" fmla="*/ 1968227 h 8913201"/>
              <a:gd name="connsiteX116" fmla="*/ 2437336 w 10437227"/>
              <a:gd name="connsiteY116" fmla="*/ 1754597 h 8913201"/>
              <a:gd name="connsiteX117" fmla="*/ 2579403 w 10437227"/>
              <a:gd name="connsiteY117" fmla="*/ 1885710 h 8913201"/>
              <a:gd name="connsiteX118" fmla="*/ 2686728 w 10437227"/>
              <a:gd name="connsiteY118" fmla="*/ 1974691 h 8913201"/>
              <a:gd name="connsiteX119" fmla="*/ 2651997 w 10437227"/>
              <a:gd name="connsiteY119" fmla="*/ 1932564 h 8913201"/>
              <a:gd name="connsiteX120" fmla="*/ 2509096 w 10437227"/>
              <a:gd name="connsiteY120" fmla="*/ 1794078 h 8913201"/>
              <a:gd name="connsiteX121" fmla="*/ 2437336 w 10437227"/>
              <a:gd name="connsiteY121" fmla="*/ 1754597 h 8913201"/>
              <a:gd name="connsiteX122" fmla="*/ 7705347 w 10437227"/>
              <a:gd name="connsiteY122" fmla="*/ 1681610 h 8913201"/>
              <a:gd name="connsiteX123" fmla="*/ 7687627 w 10437227"/>
              <a:gd name="connsiteY123" fmla="*/ 1689640 h 8913201"/>
              <a:gd name="connsiteX124" fmla="*/ 7690767 w 10437227"/>
              <a:gd name="connsiteY124" fmla="*/ 1727029 h 8913201"/>
              <a:gd name="connsiteX125" fmla="*/ 7736893 w 10437227"/>
              <a:gd name="connsiteY125" fmla="*/ 1715465 h 8913201"/>
              <a:gd name="connsiteX126" fmla="*/ 7725499 w 10437227"/>
              <a:gd name="connsiteY126" fmla="*/ 1684902 h 8913201"/>
              <a:gd name="connsiteX127" fmla="*/ 7705347 w 10437227"/>
              <a:gd name="connsiteY127" fmla="*/ 1681610 h 8913201"/>
              <a:gd name="connsiteX128" fmla="*/ 7136594 w 10437227"/>
              <a:gd name="connsiteY128" fmla="*/ 1613121 h 8913201"/>
              <a:gd name="connsiteX129" fmla="*/ 7101136 w 10437227"/>
              <a:gd name="connsiteY129" fmla="*/ 1629173 h 8913201"/>
              <a:gd name="connsiteX130" fmla="*/ 7038367 w 10437227"/>
              <a:gd name="connsiteY130" fmla="*/ 1687878 h 8913201"/>
              <a:gd name="connsiteX131" fmla="*/ 6994527 w 10437227"/>
              <a:gd name="connsiteY131" fmla="*/ 1744237 h 8913201"/>
              <a:gd name="connsiteX132" fmla="*/ 6981150 w 10437227"/>
              <a:gd name="connsiteY132" fmla="*/ 1795318 h 8913201"/>
              <a:gd name="connsiteX133" fmla="*/ 7088485 w 10437227"/>
              <a:gd name="connsiteY133" fmla="*/ 1706331 h 8913201"/>
              <a:gd name="connsiteX134" fmla="*/ 7103298 w 10437227"/>
              <a:gd name="connsiteY134" fmla="*/ 1707397 h 8913201"/>
              <a:gd name="connsiteX135" fmla="*/ 7094911 w 10437227"/>
              <a:gd name="connsiteY135" fmla="*/ 1747678 h 8913201"/>
              <a:gd name="connsiteX136" fmla="*/ 7137752 w 10437227"/>
              <a:gd name="connsiteY136" fmla="*/ 1732155 h 8913201"/>
              <a:gd name="connsiteX137" fmla="*/ 7174062 w 10437227"/>
              <a:gd name="connsiteY137" fmla="*/ 1708734 h 8913201"/>
              <a:gd name="connsiteX138" fmla="*/ 7210363 w 10437227"/>
              <a:gd name="connsiteY138" fmla="*/ 1685302 h 8913201"/>
              <a:gd name="connsiteX139" fmla="*/ 7238538 w 10437227"/>
              <a:gd name="connsiteY139" fmla="*/ 1635267 h 8913201"/>
              <a:gd name="connsiteX140" fmla="*/ 7175902 w 10437227"/>
              <a:gd name="connsiteY140" fmla="*/ 1660534 h 8913201"/>
              <a:gd name="connsiteX141" fmla="*/ 7133186 w 10437227"/>
              <a:gd name="connsiteY141" fmla="*/ 1642609 h 8913201"/>
              <a:gd name="connsiteX142" fmla="*/ 7136594 w 10437227"/>
              <a:gd name="connsiteY142" fmla="*/ 1613121 h 8913201"/>
              <a:gd name="connsiteX143" fmla="*/ 2402568 w 10437227"/>
              <a:gd name="connsiteY143" fmla="*/ 1599093 h 8913201"/>
              <a:gd name="connsiteX144" fmla="*/ 2382416 w 10437227"/>
              <a:gd name="connsiteY144" fmla="*/ 1602385 h 8913201"/>
              <a:gd name="connsiteX145" fmla="*/ 2371022 w 10437227"/>
              <a:gd name="connsiteY145" fmla="*/ 1632948 h 8913201"/>
              <a:gd name="connsiteX146" fmla="*/ 2417147 w 10437227"/>
              <a:gd name="connsiteY146" fmla="*/ 1644512 h 8913201"/>
              <a:gd name="connsiteX147" fmla="*/ 2420289 w 10437227"/>
              <a:gd name="connsiteY147" fmla="*/ 1607123 h 8913201"/>
              <a:gd name="connsiteX148" fmla="*/ 2402568 w 10437227"/>
              <a:gd name="connsiteY148" fmla="*/ 1599093 h 8913201"/>
              <a:gd name="connsiteX149" fmla="*/ 2971321 w 10437227"/>
              <a:gd name="connsiteY149" fmla="*/ 1530606 h 8913201"/>
              <a:gd name="connsiteX150" fmla="*/ 2974731 w 10437227"/>
              <a:gd name="connsiteY150" fmla="*/ 1560092 h 8913201"/>
              <a:gd name="connsiteX151" fmla="*/ 2932014 w 10437227"/>
              <a:gd name="connsiteY151" fmla="*/ 1578017 h 8913201"/>
              <a:gd name="connsiteX152" fmla="*/ 2869377 w 10437227"/>
              <a:gd name="connsiteY152" fmla="*/ 1552750 h 8913201"/>
              <a:gd name="connsiteX153" fmla="*/ 2897552 w 10437227"/>
              <a:gd name="connsiteY153" fmla="*/ 1602785 h 8913201"/>
              <a:gd name="connsiteX154" fmla="*/ 2933854 w 10437227"/>
              <a:gd name="connsiteY154" fmla="*/ 1626217 h 8913201"/>
              <a:gd name="connsiteX155" fmla="*/ 2970163 w 10437227"/>
              <a:gd name="connsiteY155" fmla="*/ 1649638 h 8913201"/>
              <a:gd name="connsiteX156" fmla="*/ 3013006 w 10437227"/>
              <a:gd name="connsiteY156" fmla="*/ 1665161 h 8913201"/>
              <a:gd name="connsiteX157" fmla="*/ 3004617 w 10437227"/>
              <a:gd name="connsiteY157" fmla="*/ 1624880 h 8913201"/>
              <a:gd name="connsiteX158" fmla="*/ 3019430 w 10437227"/>
              <a:gd name="connsiteY158" fmla="*/ 1623814 h 8913201"/>
              <a:gd name="connsiteX159" fmla="*/ 3126765 w 10437227"/>
              <a:gd name="connsiteY159" fmla="*/ 1712803 h 8913201"/>
              <a:gd name="connsiteX160" fmla="*/ 3113389 w 10437227"/>
              <a:gd name="connsiteY160" fmla="*/ 1661720 h 8913201"/>
              <a:gd name="connsiteX161" fmla="*/ 3069549 w 10437227"/>
              <a:gd name="connsiteY161" fmla="*/ 1605361 h 8913201"/>
              <a:gd name="connsiteX162" fmla="*/ 3006779 w 10437227"/>
              <a:gd name="connsiteY162" fmla="*/ 1546656 h 8913201"/>
              <a:gd name="connsiteX163" fmla="*/ 2971321 w 10437227"/>
              <a:gd name="connsiteY163" fmla="*/ 1530606 h 8913201"/>
              <a:gd name="connsiteX164" fmla="*/ 7982877 w 10437227"/>
              <a:gd name="connsiteY164" fmla="*/ 1524857 h 8913201"/>
              <a:gd name="connsiteX165" fmla="*/ 7962950 w 10437227"/>
              <a:gd name="connsiteY165" fmla="*/ 1568041 h 8913201"/>
              <a:gd name="connsiteX166" fmla="*/ 7892059 w 10437227"/>
              <a:gd name="connsiteY166" fmla="*/ 1600152 h 8913201"/>
              <a:gd name="connsiteX167" fmla="*/ 7926790 w 10437227"/>
              <a:gd name="connsiteY167" fmla="*/ 1558025 h 8913201"/>
              <a:gd name="connsiteX168" fmla="*/ 7982877 w 10437227"/>
              <a:gd name="connsiteY168" fmla="*/ 1524857 h 8913201"/>
              <a:gd name="connsiteX169" fmla="*/ 7658053 w 10437227"/>
              <a:gd name="connsiteY169" fmla="*/ 1521636 h 8913201"/>
              <a:gd name="connsiteX170" fmla="*/ 7668507 w 10437227"/>
              <a:gd name="connsiteY170" fmla="*/ 1532142 h 8913201"/>
              <a:gd name="connsiteX171" fmla="*/ 7706101 w 10437227"/>
              <a:gd name="connsiteY171" fmla="*/ 1594307 h 8913201"/>
              <a:gd name="connsiteX172" fmla="*/ 7669942 w 10437227"/>
              <a:gd name="connsiteY172" fmla="*/ 1584293 h 8913201"/>
              <a:gd name="connsiteX173" fmla="*/ 7658539 w 10437227"/>
              <a:gd name="connsiteY173" fmla="*/ 1553737 h 8913201"/>
              <a:gd name="connsiteX174" fmla="*/ 7652913 w 10437227"/>
              <a:gd name="connsiteY174" fmla="*/ 1521734 h 8913201"/>
              <a:gd name="connsiteX175" fmla="*/ 7658053 w 10437227"/>
              <a:gd name="connsiteY175" fmla="*/ 1521636 h 8913201"/>
              <a:gd name="connsiteX176" fmla="*/ 7875227 w 10437227"/>
              <a:gd name="connsiteY176" fmla="*/ 1487433 h 8913201"/>
              <a:gd name="connsiteX177" fmla="*/ 7889179 w 10437227"/>
              <a:gd name="connsiteY177" fmla="*/ 1495861 h 8913201"/>
              <a:gd name="connsiteX178" fmla="*/ 7894033 w 10437227"/>
              <a:gd name="connsiteY178" fmla="*/ 1518515 h 8913201"/>
              <a:gd name="connsiteX179" fmla="*/ 7859571 w 10437227"/>
              <a:gd name="connsiteY179" fmla="*/ 1493747 h 8913201"/>
              <a:gd name="connsiteX180" fmla="*/ 7875227 w 10437227"/>
              <a:gd name="connsiteY180" fmla="*/ 1487433 h 8913201"/>
              <a:gd name="connsiteX181" fmla="*/ 8139478 w 10437227"/>
              <a:gd name="connsiteY181" fmla="*/ 1461694 h 8913201"/>
              <a:gd name="connsiteX182" fmla="*/ 8111297 w 10437227"/>
              <a:gd name="connsiteY182" fmla="*/ 1511720 h 8913201"/>
              <a:gd name="connsiteX183" fmla="*/ 8065169 w 10437227"/>
              <a:gd name="connsiteY183" fmla="*/ 1523302 h 8913201"/>
              <a:gd name="connsiteX184" fmla="*/ 8099902 w 10437227"/>
              <a:gd name="connsiteY184" fmla="*/ 1481176 h 8913201"/>
              <a:gd name="connsiteX185" fmla="*/ 7976595 w 10437227"/>
              <a:gd name="connsiteY185" fmla="*/ 1450064 h 8913201"/>
              <a:gd name="connsiteX186" fmla="*/ 7974891 w 10437227"/>
              <a:gd name="connsiteY186" fmla="*/ 1464808 h 8913201"/>
              <a:gd name="connsiteX187" fmla="*/ 7960087 w 10437227"/>
              <a:gd name="connsiteY187" fmla="*/ 1463750 h 8913201"/>
              <a:gd name="connsiteX188" fmla="*/ 7968342 w 10437227"/>
              <a:gd name="connsiteY188" fmla="*/ 1456907 h 8913201"/>
              <a:gd name="connsiteX189" fmla="*/ 2125039 w 10437227"/>
              <a:gd name="connsiteY189" fmla="*/ 1442342 h 8913201"/>
              <a:gd name="connsiteX190" fmla="*/ 2181125 w 10437227"/>
              <a:gd name="connsiteY190" fmla="*/ 1475510 h 8913201"/>
              <a:gd name="connsiteX191" fmla="*/ 2215856 w 10437227"/>
              <a:gd name="connsiteY191" fmla="*/ 1517635 h 8913201"/>
              <a:gd name="connsiteX192" fmla="*/ 2144966 w 10437227"/>
              <a:gd name="connsiteY192" fmla="*/ 1485525 h 8913201"/>
              <a:gd name="connsiteX193" fmla="*/ 2125039 w 10437227"/>
              <a:gd name="connsiteY193" fmla="*/ 1442342 h 8913201"/>
              <a:gd name="connsiteX194" fmla="*/ 2449862 w 10437227"/>
              <a:gd name="connsiteY194" fmla="*/ 1439120 h 8913201"/>
              <a:gd name="connsiteX195" fmla="*/ 2455002 w 10437227"/>
              <a:gd name="connsiteY195" fmla="*/ 1439217 h 8913201"/>
              <a:gd name="connsiteX196" fmla="*/ 2449377 w 10437227"/>
              <a:gd name="connsiteY196" fmla="*/ 1471220 h 8913201"/>
              <a:gd name="connsiteX197" fmla="*/ 2437973 w 10437227"/>
              <a:gd name="connsiteY197" fmla="*/ 1501776 h 8913201"/>
              <a:gd name="connsiteX198" fmla="*/ 2401814 w 10437227"/>
              <a:gd name="connsiteY198" fmla="*/ 1511790 h 8913201"/>
              <a:gd name="connsiteX199" fmla="*/ 2439408 w 10437227"/>
              <a:gd name="connsiteY199" fmla="*/ 1449625 h 8913201"/>
              <a:gd name="connsiteX200" fmla="*/ 2449862 w 10437227"/>
              <a:gd name="connsiteY200" fmla="*/ 1439120 h 8913201"/>
              <a:gd name="connsiteX201" fmla="*/ 2232688 w 10437227"/>
              <a:gd name="connsiteY201" fmla="*/ 1404917 h 8913201"/>
              <a:gd name="connsiteX202" fmla="*/ 2248344 w 10437227"/>
              <a:gd name="connsiteY202" fmla="*/ 1411230 h 8913201"/>
              <a:gd name="connsiteX203" fmla="*/ 2213881 w 10437227"/>
              <a:gd name="connsiteY203" fmla="*/ 1435998 h 8913201"/>
              <a:gd name="connsiteX204" fmla="*/ 2218736 w 10437227"/>
              <a:gd name="connsiteY204" fmla="*/ 1413344 h 8913201"/>
              <a:gd name="connsiteX205" fmla="*/ 2232688 w 10437227"/>
              <a:gd name="connsiteY205" fmla="*/ 1404917 h 8913201"/>
              <a:gd name="connsiteX206" fmla="*/ 1968437 w 10437227"/>
              <a:gd name="connsiteY206" fmla="*/ 1379177 h 8913201"/>
              <a:gd name="connsiteX207" fmla="*/ 2008014 w 10437227"/>
              <a:gd name="connsiteY207" fmla="*/ 1398659 h 8913201"/>
              <a:gd name="connsiteX208" fmla="*/ 2042745 w 10437227"/>
              <a:gd name="connsiteY208" fmla="*/ 1440785 h 8913201"/>
              <a:gd name="connsiteX209" fmla="*/ 1996617 w 10437227"/>
              <a:gd name="connsiteY209" fmla="*/ 1429205 h 8913201"/>
              <a:gd name="connsiteX210" fmla="*/ 1968437 w 10437227"/>
              <a:gd name="connsiteY210" fmla="*/ 1379177 h 8913201"/>
              <a:gd name="connsiteX211" fmla="*/ 7925885 w 10437227"/>
              <a:gd name="connsiteY211" fmla="*/ 1372097 h 8913201"/>
              <a:gd name="connsiteX212" fmla="*/ 7940689 w 10437227"/>
              <a:gd name="connsiteY212" fmla="*/ 1373155 h 8913201"/>
              <a:gd name="connsiteX213" fmla="*/ 7938983 w 10437227"/>
              <a:gd name="connsiteY213" fmla="*/ 1387899 h 8913201"/>
              <a:gd name="connsiteX214" fmla="*/ 7924181 w 10437227"/>
              <a:gd name="connsiteY214" fmla="*/ 1386841 h 8913201"/>
              <a:gd name="connsiteX215" fmla="*/ 7925885 w 10437227"/>
              <a:gd name="connsiteY215" fmla="*/ 1372097 h 8913201"/>
              <a:gd name="connsiteX216" fmla="*/ 2131320 w 10437227"/>
              <a:gd name="connsiteY216" fmla="*/ 1367547 h 8913201"/>
              <a:gd name="connsiteX217" fmla="*/ 2139574 w 10437227"/>
              <a:gd name="connsiteY217" fmla="*/ 1374392 h 8913201"/>
              <a:gd name="connsiteX218" fmla="*/ 2147829 w 10437227"/>
              <a:gd name="connsiteY218" fmla="*/ 1381235 h 8913201"/>
              <a:gd name="connsiteX219" fmla="*/ 2133024 w 10437227"/>
              <a:gd name="connsiteY219" fmla="*/ 1382291 h 8913201"/>
              <a:gd name="connsiteX220" fmla="*/ 2131320 w 10437227"/>
              <a:gd name="connsiteY220" fmla="*/ 1367547 h 8913201"/>
              <a:gd name="connsiteX221" fmla="*/ 8207505 w 10437227"/>
              <a:gd name="connsiteY221" fmla="*/ 1325294 h 8913201"/>
              <a:gd name="connsiteX222" fmla="*/ 8129789 w 10437227"/>
              <a:gd name="connsiteY222" fmla="*/ 1416389 h 8913201"/>
              <a:gd name="connsiteX223" fmla="*/ 8040677 w 10437227"/>
              <a:gd name="connsiteY223" fmla="*/ 1476939 h 8913201"/>
              <a:gd name="connsiteX224" fmla="*/ 8159667 w 10437227"/>
              <a:gd name="connsiteY224" fmla="*/ 1351609 h 8913201"/>
              <a:gd name="connsiteX225" fmla="*/ 8207505 w 10437227"/>
              <a:gd name="connsiteY225" fmla="*/ 1325294 h 8913201"/>
              <a:gd name="connsiteX226" fmla="*/ 2182030 w 10437227"/>
              <a:gd name="connsiteY226" fmla="*/ 1289582 h 8913201"/>
              <a:gd name="connsiteX227" fmla="*/ 2183734 w 10437227"/>
              <a:gd name="connsiteY227" fmla="*/ 1304326 h 8913201"/>
              <a:gd name="connsiteX228" fmla="*/ 2168931 w 10437227"/>
              <a:gd name="connsiteY228" fmla="*/ 1305382 h 8913201"/>
              <a:gd name="connsiteX229" fmla="*/ 2167227 w 10437227"/>
              <a:gd name="connsiteY229" fmla="*/ 1290638 h 8913201"/>
              <a:gd name="connsiteX230" fmla="*/ 2182030 w 10437227"/>
              <a:gd name="connsiteY230" fmla="*/ 1289582 h 8913201"/>
              <a:gd name="connsiteX231" fmla="*/ 7564211 w 10437227"/>
              <a:gd name="connsiteY231" fmla="*/ 1271928 h 8913201"/>
              <a:gd name="connsiteX232" fmla="*/ 7579015 w 10437227"/>
              <a:gd name="connsiteY232" fmla="*/ 1272985 h 8913201"/>
              <a:gd name="connsiteX233" fmla="*/ 7545989 w 10437227"/>
              <a:gd name="connsiteY233" fmla="*/ 1300368 h 8913201"/>
              <a:gd name="connsiteX234" fmla="*/ 7539438 w 10437227"/>
              <a:gd name="connsiteY234" fmla="*/ 1292467 h 8913201"/>
              <a:gd name="connsiteX235" fmla="*/ 7564211 w 10437227"/>
              <a:gd name="connsiteY235" fmla="*/ 1271928 h 8913201"/>
              <a:gd name="connsiteX236" fmla="*/ 1900410 w 10437227"/>
              <a:gd name="connsiteY236" fmla="*/ 1242777 h 8913201"/>
              <a:gd name="connsiteX237" fmla="*/ 1948249 w 10437227"/>
              <a:gd name="connsiteY237" fmla="*/ 1269093 h 8913201"/>
              <a:gd name="connsiteX238" fmla="*/ 2067238 w 10437227"/>
              <a:gd name="connsiteY238" fmla="*/ 1394421 h 8913201"/>
              <a:gd name="connsiteX239" fmla="*/ 1978126 w 10437227"/>
              <a:gd name="connsiteY239" fmla="*/ 1333872 h 8913201"/>
              <a:gd name="connsiteX240" fmla="*/ 1900410 w 10437227"/>
              <a:gd name="connsiteY240" fmla="*/ 1242777 h 8913201"/>
              <a:gd name="connsiteX241" fmla="*/ 7624677 w 10437227"/>
              <a:gd name="connsiteY241" fmla="*/ 1225129 h 8913201"/>
              <a:gd name="connsiteX242" fmla="*/ 7624435 w 10437227"/>
              <a:gd name="connsiteY242" fmla="*/ 1235331 h 8913201"/>
              <a:gd name="connsiteX243" fmla="*/ 7603789 w 10437227"/>
              <a:gd name="connsiteY243" fmla="*/ 1252448 h 8913201"/>
              <a:gd name="connsiteX244" fmla="*/ 7613747 w 10437227"/>
              <a:gd name="connsiteY244" fmla="*/ 1230861 h 8913201"/>
              <a:gd name="connsiteX245" fmla="*/ 7624677 w 10437227"/>
              <a:gd name="connsiteY245" fmla="*/ 1225129 h 8913201"/>
              <a:gd name="connsiteX246" fmla="*/ 7300290 w 10437227"/>
              <a:gd name="connsiteY246" fmla="*/ 1214048 h 8913201"/>
              <a:gd name="connsiteX247" fmla="*/ 7254948 w 10437227"/>
              <a:gd name="connsiteY247" fmla="*/ 1234972 h 8913201"/>
              <a:gd name="connsiteX248" fmla="*/ 7248128 w 10437227"/>
              <a:gd name="connsiteY248" fmla="*/ 1293964 h 8913201"/>
              <a:gd name="connsiteX249" fmla="*/ 7300813 w 10437227"/>
              <a:gd name="connsiteY249" fmla="*/ 1290294 h 8913201"/>
              <a:gd name="connsiteX250" fmla="*/ 7332136 w 10437227"/>
              <a:gd name="connsiteY250" fmla="*/ 1277656 h 8913201"/>
              <a:gd name="connsiteX251" fmla="*/ 7337240 w 10437227"/>
              <a:gd name="connsiteY251" fmla="*/ 1233414 h 8913201"/>
              <a:gd name="connsiteX252" fmla="*/ 7300290 w 10437227"/>
              <a:gd name="connsiteY252" fmla="*/ 1214048 h 8913201"/>
              <a:gd name="connsiteX253" fmla="*/ 2543704 w 10437227"/>
              <a:gd name="connsiteY253" fmla="*/ 1189413 h 8913201"/>
              <a:gd name="connsiteX254" fmla="*/ 2568477 w 10437227"/>
              <a:gd name="connsiteY254" fmla="*/ 1209950 h 8913201"/>
              <a:gd name="connsiteX255" fmla="*/ 2561926 w 10437227"/>
              <a:gd name="connsiteY255" fmla="*/ 1217851 h 8913201"/>
              <a:gd name="connsiteX256" fmla="*/ 2528899 w 10437227"/>
              <a:gd name="connsiteY256" fmla="*/ 1190469 h 8913201"/>
              <a:gd name="connsiteX257" fmla="*/ 7403294 w 10437227"/>
              <a:gd name="connsiteY257" fmla="*/ 1178651 h 8913201"/>
              <a:gd name="connsiteX258" fmla="*/ 7414697 w 10437227"/>
              <a:gd name="connsiteY258" fmla="*/ 1209206 h 8913201"/>
              <a:gd name="connsiteX259" fmla="*/ 7418107 w 10437227"/>
              <a:gd name="connsiteY259" fmla="*/ 1179718 h 8913201"/>
              <a:gd name="connsiteX260" fmla="*/ 7403294 w 10437227"/>
              <a:gd name="connsiteY260" fmla="*/ 1178651 h 8913201"/>
              <a:gd name="connsiteX261" fmla="*/ 2483238 w 10437227"/>
              <a:gd name="connsiteY261" fmla="*/ 1142612 h 8913201"/>
              <a:gd name="connsiteX262" fmla="*/ 2494168 w 10437227"/>
              <a:gd name="connsiteY262" fmla="*/ 1148344 h 8913201"/>
              <a:gd name="connsiteX263" fmla="*/ 2504126 w 10437227"/>
              <a:gd name="connsiteY263" fmla="*/ 1169931 h 8913201"/>
              <a:gd name="connsiteX264" fmla="*/ 2483481 w 10437227"/>
              <a:gd name="connsiteY264" fmla="*/ 1152814 h 8913201"/>
              <a:gd name="connsiteX265" fmla="*/ 2483238 w 10437227"/>
              <a:gd name="connsiteY265" fmla="*/ 1142612 h 8913201"/>
              <a:gd name="connsiteX266" fmla="*/ 2807625 w 10437227"/>
              <a:gd name="connsiteY266" fmla="*/ 1131531 h 8913201"/>
              <a:gd name="connsiteX267" fmla="*/ 2770675 w 10437227"/>
              <a:gd name="connsiteY267" fmla="*/ 1150899 h 8913201"/>
              <a:gd name="connsiteX268" fmla="*/ 2775781 w 10437227"/>
              <a:gd name="connsiteY268" fmla="*/ 1195139 h 8913201"/>
              <a:gd name="connsiteX269" fmla="*/ 2807102 w 10437227"/>
              <a:gd name="connsiteY269" fmla="*/ 1207777 h 8913201"/>
              <a:gd name="connsiteX270" fmla="*/ 2859787 w 10437227"/>
              <a:gd name="connsiteY270" fmla="*/ 1211448 h 8913201"/>
              <a:gd name="connsiteX271" fmla="*/ 2852969 w 10437227"/>
              <a:gd name="connsiteY271" fmla="*/ 1152456 h 8913201"/>
              <a:gd name="connsiteX272" fmla="*/ 2807625 w 10437227"/>
              <a:gd name="connsiteY272" fmla="*/ 1131531 h 8913201"/>
              <a:gd name="connsiteX273" fmla="*/ 7731041 w 10437227"/>
              <a:gd name="connsiteY273" fmla="*/ 1120285 h 8913201"/>
              <a:gd name="connsiteX274" fmla="*/ 7719379 w 10437227"/>
              <a:gd name="connsiteY274" fmla="*/ 1156616 h 8913201"/>
              <a:gd name="connsiteX275" fmla="*/ 7704574 w 10437227"/>
              <a:gd name="connsiteY275" fmla="*/ 1155558 h 8913201"/>
              <a:gd name="connsiteX276" fmla="*/ 7707974 w 10437227"/>
              <a:gd name="connsiteY276" fmla="*/ 1126060 h 8913201"/>
              <a:gd name="connsiteX277" fmla="*/ 2704621 w 10437227"/>
              <a:gd name="connsiteY277" fmla="*/ 1096136 h 8913201"/>
              <a:gd name="connsiteX278" fmla="*/ 2689808 w 10437227"/>
              <a:gd name="connsiteY278" fmla="*/ 1097201 h 8913201"/>
              <a:gd name="connsiteX279" fmla="*/ 2693218 w 10437227"/>
              <a:gd name="connsiteY279" fmla="*/ 1126689 h 8913201"/>
              <a:gd name="connsiteX280" fmla="*/ 2704621 w 10437227"/>
              <a:gd name="connsiteY280" fmla="*/ 1096136 h 8913201"/>
              <a:gd name="connsiteX281" fmla="*/ 7764918 w 10437227"/>
              <a:gd name="connsiteY281" fmla="*/ 1085521 h 8913201"/>
              <a:gd name="connsiteX282" fmla="*/ 7778873 w 10437227"/>
              <a:gd name="connsiteY282" fmla="*/ 1093960 h 8913201"/>
              <a:gd name="connsiteX283" fmla="*/ 7768915 w 10437227"/>
              <a:gd name="connsiteY283" fmla="*/ 1115547 h 8913201"/>
              <a:gd name="connsiteX284" fmla="*/ 7745855 w 10437227"/>
              <a:gd name="connsiteY284" fmla="*/ 1121332 h 8913201"/>
              <a:gd name="connsiteX285" fmla="*/ 7749255 w 10437227"/>
              <a:gd name="connsiteY285" fmla="*/ 1091836 h 8913201"/>
              <a:gd name="connsiteX286" fmla="*/ 7764918 w 10437227"/>
              <a:gd name="connsiteY286" fmla="*/ 1085521 h 8913201"/>
              <a:gd name="connsiteX287" fmla="*/ 2376873 w 10437227"/>
              <a:gd name="connsiteY287" fmla="*/ 1037768 h 8913201"/>
              <a:gd name="connsiteX288" fmla="*/ 2399941 w 10437227"/>
              <a:gd name="connsiteY288" fmla="*/ 1043544 h 8913201"/>
              <a:gd name="connsiteX289" fmla="*/ 2403341 w 10437227"/>
              <a:gd name="connsiteY289" fmla="*/ 1073041 h 8913201"/>
              <a:gd name="connsiteX290" fmla="*/ 2388536 w 10437227"/>
              <a:gd name="connsiteY290" fmla="*/ 1074099 h 8913201"/>
              <a:gd name="connsiteX291" fmla="*/ 2342999 w 10437227"/>
              <a:gd name="connsiteY291" fmla="*/ 1003005 h 8913201"/>
              <a:gd name="connsiteX292" fmla="*/ 2358659 w 10437227"/>
              <a:gd name="connsiteY292" fmla="*/ 1009320 h 8913201"/>
              <a:gd name="connsiteX293" fmla="*/ 2362059 w 10437227"/>
              <a:gd name="connsiteY293" fmla="*/ 1038817 h 8913201"/>
              <a:gd name="connsiteX294" fmla="*/ 2339001 w 10437227"/>
              <a:gd name="connsiteY294" fmla="*/ 1033030 h 8913201"/>
              <a:gd name="connsiteX295" fmla="*/ 2329043 w 10437227"/>
              <a:gd name="connsiteY295" fmla="*/ 1011443 h 8913201"/>
              <a:gd name="connsiteX296" fmla="*/ 2342999 w 10437227"/>
              <a:gd name="connsiteY296" fmla="*/ 1003005 h 8913201"/>
              <a:gd name="connsiteX297" fmla="*/ 7613110 w 10437227"/>
              <a:gd name="connsiteY297" fmla="*/ 978038 h 8913201"/>
              <a:gd name="connsiteX298" fmla="*/ 7584939 w 10437227"/>
              <a:gd name="connsiteY298" fmla="*/ 1028056 h 8913201"/>
              <a:gd name="connsiteX299" fmla="*/ 7547065 w 10437227"/>
              <a:gd name="connsiteY299" fmla="*/ 1032793 h 8913201"/>
              <a:gd name="connsiteX300" fmla="*/ 7575247 w 10437227"/>
              <a:gd name="connsiteY300" fmla="*/ 982768 h 8913201"/>
              <a:gd name="connsiteX301" fmla="*/ 7613110 w 10437227"/>
              <a:gd name="connsiteY301" fmla="*/ 978038 h 8913201"/>
              <a:gd name="connsiteX302" fmla="*/ 7732399 w 10437227"/>
              <a:gd name="connsiteY302" fmla="*/ 934974 h 8913201"/>
              <a:gd name="connsiteX303" fmla="*/ 7736694 w 10437227"/>
              <a:gd name="connsiteY303" fmla="*/ 942249 h 8913201"/>
              <a:gd name="connsiteX304" fmla="*/ 7691995 w 10437227"/>
              <a:gd name="connsiteY304" fmla="*/ 1005969 h 8913201"/>
              <a:gd name="connsiteX305" fmla="*/ 7655693 w 10437227"/>
              <a:gd name="connsiteY305" fmla="*/ 1029401 h 8913201"/>
              <a:gd name="connsiteX306" fmla="*/ 7670641 w 10437227"/>
              <a:gd name="connsiteY306" fmla="*/ 997012 h 8913201"/>
              <a:gd name="connsiteX307" fmla="*/ 7697118 w 10437227"/>
              <a:gd name="connsiteY307" fmla="*/ 961729 h 8913201"/>
              <a:gd name="connsiteX308" fmla="*/ 7724373 w 10437227"/>
              <a:gd name="connsiteY308" fmla="*/ 935795 h 8913201"/>
              <a:gd name="connsiteX309" fmla="*/ 7732399 w 10437227"/>
              <a:gd name="connsiteY309" fmla="*/ 934974 h 8913201"/>
              <a:gd name="connsiteX310" fmla="*/ 7668731 w 10437227"/>
              <a:gd name="connsiteY310" fmla="*/ 908593 h 8913201"/>
              <a:gd name="connsiteX311" fmla="*/ 7668486 w 10437227"/>
              <a:gd name="connsiteY311" fmla="*/ 918797 h 8913201"/>
              <a:gd name="connsiteX312" fmla="*/ 7647841 w 10437227"/>
              <a:gd name="connsiteY312" fmla="*/ 935913 h 8913201"/>
              <a:gd name="connsiteX313" fmla="*/ 7657809 w 10437227"/>
              <a:gd name="connsiteY313" fmla="*/ 914318 h 8913201"/>
              <a:gd name="connsiteX314" fmla="*/ 7668731 w 10437227"/>
              <a:gd name="connsiteY314" fmla="*/ 908593 h 8913201"/>
              <a:gd name="connsiteX315" fmla="*/ 2494805 w 10437227"/>
              <a:gd name="connsiteY315" fmla="*/ 895521 h 8913201"/>
              <a:gd name="connsiteX316" fmla="*/ 2532669 w 10437227"/>
              <a:gd name="connsiteY316" fmla="*/ 900251 h 8913201"/>
              <a:gd name="connsiteX317" fmla="*/ 2560849 w 10437227"/>
              <a:gd name="connsiteY317" fmla="*/ 950276 h 8913201"/>
              <a:gd name="connsiteX318" fmla="*/ 2522976 w 10437227"/>
              <a:gd name="connsiteY318" fmla="*/ 945540 h 8913201"/>
              <a:gd name="connsiteX319" fmla="*/ 2494805 w 10437227"/>
              <a:gd name="connsiteY319" fmla="*/ 895521 h 8913201"/>
              <a:gd name="connsiteX320" fmla="*/ 7983845 w 10437227"/>
              <a:gd name="connsiteY320" fmla="*/ 870684 h 8913201"/>
              <a:gd name="connsiteX321" fmla="*/ 7990395 w 10437227"/>
              <a:gd name="connsiteY321" fmla="*/ 878585 h 8913201"/>
              <a:gd name="connsiteX322" fmla="*/ 7996943 w 10437227"/>
              <a:gd name="connsiteY322" fmla="*/ 886486 h 8913201"/>
              <a:gd name="connsiteX323" fmla="*/ 7982141 w 10437227"/>
              <a:gd name="connsiteY323" fmla="*/ 885428 h 8913201"/>
              <a:gd name="connsiteX324" fmla="*/ 7983845 w 10437227"/>
              <a:gd name="connsiteY324" fmla="*/ 870684 h 8913201"/>
              <a:gd name="connsiteX325" fmla="*/ 2375517 w 10437227"/>
              <a:gd name="connsiteY325" fmla="*/ 852457 h 8913201"/>
              <a:gd name="connsiteX326" fmla="*/ 2383544 w 10437227"/>
              <a:gd name="connsiteY326" fmla="*/ 853278 h 8913201"/>
              <a:gd name="connsiteX327" fmla="*/ 2410797 w 10437227"/>
              <a:gd name="connsiteY327" fmla="*/ 879214 h 8913201"/>
              <a:gd name="connsiteX328" fmla="*/ 2437275 w 10437227"/>
              <a:gd name="connsiteY328" fmla="*/ 914496 h 8913201"/>
              <a:gd name="connsiteX329" fmla="*/ 2452222 w 10437227"/>
              <a:gd name="connsiteY329" fmla="*/ 946885 h 8913201"/>
              <a:gd name="connsiteX330" fmla="*/ 2415920 w 10437227"/>
              <a:gd name="connsiteY330" fmla="*/ 923452 h 8913201"/>
              <a:gd name="connsiteX331" fmla="*/ 2371221 w 10437227"/>
              <a:gd name="connsiteY331" fmla="*/ 859732 h 8913201"/>
              <a:gd name="connsiteX332" fmla="*/ 2375517 w 10437227"/>
              <a:gd name="connsiteY332" fmla="*/ 852457 h 8913201"/>
              <a:gd name="connsiteX333" fmla="*/ 8018575 w 10437227"/>
              <a:gd name="connsiteY333" fmla="*/ 828560 h 8913201"/>
              <a:gd name="connsiteX334" fmla="*/ 8025126 w 10437227"/>
              <a:gd name="connsiteY334" fmla="*/ 836459 h 8913201"/>
              <a:gd name="connsiteX335" fmla="*/ 8010321 w 10437227"/>
              <a:gd name="connsiteY335" fmla="*/ 835403 h 8913201"/>
              <a:gd name="connsiteX336" fmla="*/ 2439184 w 10437227"/>
              <a:gd name="connsiteY336" fmla="*/ 826077 h 8913201"/>
              <a:gd name="connsiteX337" fmla="*/ 2450105 w 10437227"/>
              <a:gd name="connsiteY337" fmla="*/ 831801 h 8913201"/>
              <a:gd name="connsiteX338" fmla="*/ 2460073 w 10437227"/>
              <a:gd name="connsiteY338" fmla="*/ 853397 h 8913201"/>
              <a:gd name="connsiteX339" fmla="*/ 2439429 w 10437227"/>
              <a:gd name="connsiteY339" fmla="*/ 836280 h 8913201"/>
              <a:gd name="connsiteX340" fmla="*/ 2439184 w 10437227"/>
              <a:gd name="connsiteY340" fmla="*/ 826077 h 8913201"/>
              <a:gd name="connsiteX341" fmla="*/ 2124070 w 10437227"/>
              <a:gd name="connsiteY341" fmla="*/ 788168 h 8913201"/>
              <a:gd name="connsiteX342" fmla="*/ 2125775 w 10437227"/>
              <a:gd name="connsiteY342" fmla="*/ 802912 h 8913201"/>
              <a:gd name="connsiteX343" fmla="*/ 2110971 w 10437227"/>
              <a:gd name="connsiteY343" fmla="*/ 803969 h 8913201"/>
              <a:gd name="connsiteX344" fmla="*/ 2117520 w 10437227"/>
              <a:gd name="connsiteY344" fmla="*/ 796069 h 8913201"/>
              <a:gd name="connsiteX345" fmla="*/ 2089339 w 10437227"/>
              <a:gd name="connsiteY345" fmla="*/ 746043 h 8913201"/>
              <a:gd name="connsiteX346" fmla="*/ 2097593 w 10437227"/>
              <a:gd name="connsiteY346" fmla="*/ 752886 h 8913201"/>
              <a:gd name="connsiteX347" fmla="*/ 2082789 w 10437227"/>
              <a:gd name="connsiteY347" fmla="*/ 753944 h 8913201"/>
              <a:gd name="connsiteX348" fmla="*/ 7517079 w 10437227"/>
              <a:gd name="connsiteY348" fmla="*/ 710973 h 8913201"/>
              <a:gd name="connsiteX349" fmla="*/ 7475798 w 10437227"/>
              <a:gd name="connsiteY349" fmla="*/ 745198 h 8913201"/>
              <a:gd name="connsiteX350" fmla="*/ 7494021 w 10437227"/>
              <a:gd name="connsiteY350" fmla="*/ 716760 h 8913201"/>
              <a:gd name="connsiteX351" fmla="*/ 7517079 w 10437227"/>
              <a:gd name="connsiteY351" fmla="*/ 710973 h 8913201"/>
              <a:gd name="connsiteX352" fmla="*/ 2590837 w 10437227"/>
              <a:gd name="connsiteY352" fmla="*/ 628456 h 8913201"/>
              <a:gd name="connsiteX353" fmla="*/ 2613894 w 10437227"/>
              <a:gd name="connsiteY353" fmla="*/ 634243 h 8913201"/>
              <a:gd name="connsiteX354" fmla="*/ 2632117 w 10437227"/>
              <a:gd name="connsiteY354" fmla="*/ 662681 h 8913201"/>
              <a:gd name="connsiteX355" fmla="*/ 2581753 w 10437227"/>
              <a:gd name="connsiteY355" fmla="*/ 886 h 8913201"/>
              <a:gd name="connsiteX356" fmla="*/ 2601541 w 10437227"/>
              <a:gd name="connsiteY356" fmla="*/ 10622 h 8913201"/>
              <a:gd name="connsiteX357" fmla="*/ 2665881 w 10437227"/>
              <a:gd name="connsiteY357" fmla="*/ 50633 h 8913201"/>
              <a:gd name="connsiteX358" fmla="*/ 2840965 w 10437227"/>
              <a:gd name="connsiteY358" fmla="*/ 209121 h 8913201"/>
              <a:gd name="connsiteX359" fmla="*/ 2910419 w 10437227"/>
              <a:gd name="connsiteY359" fmla="*/ 293382 h 8913201"/>
              <a:gd name="connsiteX360" fmla="*/ 3037415 w 10437227"/>
              <a:gd name="connsiteY360" fmla="*/ 358659 h 8913201"/>
              <a:gd name="connsiteX361" fmla="*/ 3195720 w 10437227"/>
              <a:gd name="connsiteY361" fmla="*/ 436566 h 8913201"/>
              <a:gd name="connsiteX362" fmla="*/ 3467912 w 10437227"/>
              <a:gd name="connsiteY362" fmla="*/ 595561 h 8913201"/>
              <a:gd name="connsiteX363" fmla="*/ 3504070 w 10437227"/>
              <a:gd name="connsiteY363" fmla="*/ 585547 h 8913201"/>
              <a:gd name="connsiteX364" fmla="*/ 3507488 w 10437227"/>
              <a:gd name="connsiteY364" fmla="*/ 615043 h 8913201"/>
              <a:gd name="connsiteX365" fmla="*/ 3542220 w 10437227"/>
              <a:gd name="connsiteY365" fmla="*/ 657169 h 8913201"/>
              <a:gd name="connsiteX366" fmla="*/ 3591756 w 10437227"/>
              <a:gd name="connsiteY366" fmla="*/ 698236 h 8913201"/>
              <a:gd name="connsiteX367" fmla="*/ 3596601 w 10437227"/>
              <a:gd name="connsiteY367" fmla="*/ 675593 h 8913201"/>
              <a:gd name="connsiteX368" fmla="*/ 3600009 w 10437227"/>
              <a:gd name="connsiteY368" fmla="*/ 705080 h 8913201"/>
              <a:gd name="connsiteX369" fmla="*/ 3827781 w 10437227"/>
              <a:gd name="connsiteY369" fmla="*/ 867256 h 8913201"/>
              <a:gd name="connsiteX370" fmla="*/ 3862512 w 10437227"/>
              <a:gd name="connsiteY370" fmla="*/ 909382 h 8913201"/>
              <a:gd name="connsiteX371" fmla="*/ 3897233 w 10437227"/>
              <a:gd name="connsiteY371" fmla="*/ 951499 h 8913201"/>
              <a:gd name="connsiteX372" fmla="*/ 3943361 w 10437227"/>
              <a:gd name="connsiteY372" fmla="*/ 963080 h 8913201"/>
              <a:gd name="connsiteX373" fmla="*/ 4024220 w 10437227"/>
              <a:gd name="connsiteY373" fmla="*/ 1016787 h 8913201"/>
              <a:gd name="connsiteX374" fmla="*/ 4187373 w 10437227"/>
              <a:gd name="connsiteY374" fmla="*/ 1072049 h 8913201"/>
              <a:gd name="connsiteX375" fmla="*/ 4225253 w 10437227"/>
              <a:gd name="connsiteY375" fmla="*/ 1076777 h 8913201"/>
              <a:gd name="connsiteX376" fmla="*/ 4236907 w 10437227"/>
              <a:gd name="connsiteY376" fmla="*/ 1113118 h 8913201"/>
              <a:gd name="connsiteX377" fmla="*/ 4248579 w 10437227"/>
              <a:gd name="connsiteY377" fmla="*/ 1149457 h 8913201"/>
              <a:gd name="connsiteX378" fmla="*/ 4278189 w 10437227"/>
              <a:gd name="connsiteY378" fmla="*/ 1147344 h 8913201"/>
              <a:gd name="connsiteX379" fmla="*/ 4306110 w 10437227"/>
              <a:gd name="connsiteY379" fmla="*/ 1130484 h 8913201"/>
              <a:gd name="connsiteX380" fmla="*/ 4329438 w 10437227"/>
              <a:gd name="connsiteY380" fmla="*/ 1203163 h 8913201"/>
              <a:gd name="connsiteX381" fmla="*/ 4415410 w 10437227"/>
              <a:gd name="connsiteY381" fmla="*/ 1301102 h 8913201"/>
              <a:gd name="connsiteX382" fmla="*/ 4536104 w 10437227"/>
              <a:gd name="connsiteY382" fmla="*/ 1441174 h 8913201"/>
              <a:gd name="connsiteX383" fmla="*/ 4552354 w 10437227"/>
              <a:gd name="connsiteY383" fmla="*/ 1387976 h 8913201"/>
              <a:gd name="connsiteX384" fmla="*/ 4459832 w 10437227"/>
              <a:gd name="connsiteY384" fmla="*/ 1297937 h 8913201"/>
              <a:gd name="connsiteX385" fmla="*/ 4392081 w 10437227"/>
              <a:gd name="connsiteY385" fmla="*/ 1228422 h 8913201"/>
              <a:gd name="connsiteX386" fmla="*/ 4661125 w 10437227"/>
              <a:gd name="connsiteY386" fmla="*/ 1424814 h 8913201"/>
              <a:gd name="connsiteX387" fmla="*/ 4882336 w 10437227"/>
              <a:gd name="connsiteY387" fmla="*/ 1594883 h 8913201"/>
              <a:gd name="connsiteX388" fmla="*/ 4870680 w 10437227"/>
              <a:gd name="connsiteY388" fmla="*/ 1558542 h 8913201"/>
              <a:gd name="connsiteX389" fmla="*/ 5065414 w 10437227"/>
              <a:gd name="connsiteY389" fmla="*/ 1693329 h 8913201"/>
              <a:gd name="connsiteX390" fmla="*/ 5096358 w 10437227"/>
              <a:gd name="connsiteY390" fmla="*/ 1714816 h 8913201"/>
              <a:gd name="connsiteX391" fmla="*/ 5108608 w 10437227"/>
              <a:gd name="connsiteY391" fmla="*/ 1722411 h 8913201"/>
              <a:gd name="connsiteX392" fmla="*/ 5122784 w 10437227"/>
              <a:gd name="connsiteY392" fmla="*/ 1710952 h 8913201"/>
              <a:gd name="connsiteX393" fmla="*/ 5237236 w 10437227"/>
              <a:gd name="connsiteY393" fmla="*/ 1641059 h 8913201"/>
              <a:gd name="connsiteX394" fmla="*/ 5225581 w 10437227"/>
              <a:gd name="connsiteY394" fmla="*/ 1677400 h 8913201"/>
              <a:gd name="connsiteX395" fmla="*/ 5446792 w 10437227"/>
              <a:gd name="connsiteY395" fmla="*/ 1507331 h 8913201"/>
              <a:gd name="connsiteX396" fmla="*/ 5715833 w 10437227"/>
              <a:gd name="connsiteY396" fmla="*/ 1310939 h 8913201"/>
              <a:gd name="connsiteX397" fmla="*/ 5648084 w 10437227"/>
              <a:gd name="connsiteY397" fmla="*/ 1380454 h 8913201"/>
              <a:gd name="connsiteX398" fmla="*/ 5555562 w 10437227"/>
              <a:gd name="connsiteY398" fmla="*/ 1470493 h 8913201"/>
              <a:gd name="connsiteX399" fmla="*/ 5571811 w 10437227"/>
              <a:gd name="connsiteY399" fmla="*/ 1523691 h 8913201"/>
              <a:gd name="connsiteX400" fmla="*/ 5692506 w 10437227"/>
              <a:gd name="connsiteY400" fmla="*/ 1383617 h 8913201"/>
              <a:gd name="connsiteX401" fmla="*/ 5778477 w 10437227"/>
              <a:gd name="connsiteY401" fmla="*/ 1285680 h 8913201"/>
              <a:gd name="connsiteX402" fmla="*/ 5801805 w 10437227"/>
              <a:gd name="connsiteY402" fmla="*/ 1213000 h 8913201"/>
              <a:gd name="connsiteX403" fmla="*/ 5829728 w 10437227"/>
              <a:gd name="connsiteY403" fmla="*/ 1229861 h 8913201"/>
              <a:gd name="connsiteX404" fmla="*/ 5859336 w 10437227"/>
              <a:gd name="connsiteY404" fmla="*/ 1231974 h 8913201"/>
              <a:gd name="connsiteX405" fmla="*/ 5871008 w 10437227"/>
              <a:gd name="connsiteY405" fmla="*/ 1195635 h 8913201"/>
              <a:gd name="connsiteX406" fmla="*/ 5882664 w 10437227"/>
              <a:gd name="connsiteY406" fmla="*/ 1159294 h 8913201"/>
              <a:gd name="connsiteX407" fmla="*/ 5920544 w 10437227"/>
              <a:gd name="connsiteY407" fmla="*/ 1154566 h 8913201"/>
              <a:gd name="connsiteX408" fmla="*/ 6083696 w 10437227"/>
              <a:gd name="connsiteY408" fmla="*/ 1099304 h 8913201"/>
              <a:gd name="connsiteX409" fmla="*/ 6164555 w 10437227"/>
              <a:gd name="connsiteY409" fmla="*/ 1045596 h 8913201"/>
              <a:gd name="connsiteX410" fmla="*/ 6210681 w 10437227"/>
              <a:gd name="connsiteY410" fmla="*/ 1034016 h 8913201"/>
              <a:gd name="connsiteX411" fmla="*/ 6245403 w 10437227"/>
              <a:gd name="connsiteY411" fmla="*/ 991899 h 8913201"/>
              <a:gd name="connsiteX412" fmla="*/ 6280134 w 10437227"/>
              <a:gd name="connsiteY412" fmla="*/ 949773 h 8913201"/>
              <a:gd name="connsiteX413" fmla="*/ 6507905 w 10437227"/>
              <a:gd name="connsiteY413" fmla="*/ 787597 h 8913201"/>
              <a:gd name="connsiteX414" fmla="*/ 6511314 w 10437227"/>
              <a:gd name="connsiteY414" fmla="*/ 758110 h 8913201"/>
              <a:gd name="connsiteX415" fmla="*/ 6516160 w 10437227"/>
              <a:gd name="connsiteY415" fmla="*/ 780753 h 8913201"/>
              <a:gd name="connsiteX416" fmla="*/ 6565696 w 10437227"/>
              <a:gd name="connsiteY416" fmla="*/ 739684 h 8913201"/>
              <a:gd name="connsiteX417" fmla="*/ 6600427 w 10437227"/>
              <a:gd name="connsiteY417" fmla="*/ 697560 h 8913201"/>
              <a:gd name="connsiteX418" fmla="*/ 6603845 w 10437227"/>
              <a:gd name="connsiteY418" fmla="*/ 668064 h 8913201"/>
              <a:gd name="connsiteX419" fmla="*/ 6640005 w 10437227"/>
              <a:gd name="connsiteY419" fmla="*/ 678078 h 8913201"/>
              <a:gd name="connsiteX420" fmla="*/ 6912196 w 10437227"/>
              <a:gd name="connsiteY420" fmla="*/ 519083 h 8913201"/>
              <a:gd name="connsiteX421" fmla="*/ 7070503 w 10437227"/>
              <a:gd name="connsiteY421" fmla="*/ 441176 h 8913201"/>
              <a:gd name="connsiteX422" fmla="*/ 7197496 w 10437227"/>
              <a:gd name="connsiteY422" fmla="*/ 375897 h 8913201"/>
              <a:gd name="connsiteX423" fmla="*/ 7266950 w 10437227"/>
              <a:gd name="connsiteY423" fmla="*/ 291638 h 8913201"/>
              <a:gd name="connsiteX424" fmla="*/ 7442035 w 10437227"/>
              <a:gd name="connsiteY424" fmla="*/ 133150 h 8913201"/>
              <a:gd name="connsiteX425" fmla="*/ 7506374 w 10437227"/>
              <a:gd name="connsiteY425" fmla="*/ 93139 h 8913201"/>
              <a:gd name="connsiteX426" fmla="*/ 7519481 w 10437227"/>
              <a:gd name="connsiteY426" fmla="*/ 108949 h 8913201"/>
              <a:gd name="connsiteX427" fmla="*/ 7403758 w 10437227"/>
              <a:gd name="connsiteY427" fmla="*/ 238219 h 8913201"/>
              <a:gd name="connsiteX428" fmla="*/ 7208037 w 10437227"/>
              <a:gd name="connsiteY428" fmla="*/ 413832 h 8913201"/>
              <a:gd name="connsiteX429" fmla="*/ 7122918 w 10437227"/>
              <a:gd name="connsiteY429" fmla="*/ 504398 h 8913201"/>
              <a:gd name="connsiteX430" fmla="*/ 7284636 w 10437227"/>
              <a:gd name="connsiteY430" fmla="*/ 396985 h 8913201"/>
              <a:gd name="connsiteX431" fmla="*/ 7448046 w 10437227"/>
              <a:gd name="connsiteY431" fmla="*/ 274836 h 8913201"/>
              <a:gd name="connsiteX432" fmla="*/ 7429697 w 10437227"/>
              <a:gd name="connsiteY432" fmla="*/ 336723 h 8913201"/>
              <a:gd name="connsiteX433" fmla="*/ 7398241 w 10437227"/>
              <a:gd name="connsiteY433" fmla="*/ 382800 h 8913201"/>
              <a:gd name="connsiteX434" fmla="*/ 7370068 w 10437227"/>
              <a:gd name="connsiteY434" fmla="*/ 432835 h 8913201"/>
              <a:gd name="connsiteX435" fmla="*/ 7185026 w 10437227"/>
              <a:gd name="connsiteY435" fmla="*/ 612908 h 8913201"/>
              <a:gd name="connsiteX436" fmla="*/ 6991726 w 10437227"/>
              <a:gd name="connsiteY436" fmla="*/ 799845 h 8913201"/>
              <a:gd name="connsiteX437" fmla="*/ 6814928 w 10437227"/>
              <a:gd name="connsiteY437" fmla="*/ 973084 h 8913201"/>
              <a:gd name="connsiteX438" fmla="*/ 6875868 w 10437227"/>
              <a:gd name="connsiteY438" fmla="*/ 962569 h 8913201"/>
              <a:gd name="connsiteX439" fmla="*/ 6913739 w 10437227"/>
              <a:gd name="connsiteY439" fmla="*/ 957833 h 8913201"/>
              <a:gd name="connsiteX440" fmla="*/ 6854235 w 10437227"/>
              <a:gd name="connsiteY440" fmla="*/ 1020497 h 8913201"/>
              <a:gd name="connsiteX441" fmla="*/ 6753450 w 10437227"/>
              <a:gd name="connsiteY441" fmla="*/ 1117385 h 8913201"/>
              <a:gd name="connsiteX442" fmla="*/ 6715319 w 10437227"/>
              <a:gd name="connsiteY442" fmla="*/ 1189008 h 8913201"/>
              <a:gd name="connsiteX443" fmla="*/ 6750050 w 10437227"/>
              <a:gd name="connsiteY443" fmla="*/ 1146883 h 8913201"/>
              <a:gd name="connsiteX444" fmla="*/ 6849973 w 10437227"/>
              <a:gd name="connsiteY444" fmla="*/ 1057374 h 8913201"/>
              <a:gd name="connsiteX445" fmla="*/ 6949906 w 10437227"/>
              <a:gd name="connsiteY445" fmla="*/ 967857 h 8913201"/>
              <a:gd name="connsiteX446" fmla="*/ 7159445 w 10437227"/>
              <a:gd name="connsiteY446" fmla="*/ 834128 h 8913201"/>
              <a:gd name="connsiteX447" fmla="*/ 7302957 w 10437227"/>
              <a:gd name="connsiteY447" fmla="*/ 755155 h 8913201"/>
              <a:gd name="connsiteX448" fmla="*/ 7570553 w 10437227"/>
              <a:gd name="connsiteY448" fmla="*/ 506620 h 8913201"/>
              <a:gd name="connsiteX449" fmla="*/ 7696102 w 10437227"/>
              <a:gd name="connsiteY449" fmla="*/ 389201 h 8913201"/>
              <a:gd name="connsiteX450" fmla="*/ 7704366 w 10437227"/>
              <a:gd name="connsiteY450" fmla="*/ 382350 h 8913201"/>
              <a:gd name="connsiteX451" fmla="*/ 7651421 w 10437227"/>
              <a:gd name="connsiteY451" fmla="*/ 452925 h 8913201"/>
              <a:gd name="connsiteX452" fmla="*/ 7529865 w 10437227"/>
              <a:gd name="connsiteY452" fmla="*/ 600358 h 8913201"/>
              <a:gd name="connsiteX453" fmla="*/ 7467813 w 10437227"/>
              <a:gd name="connsiteY453" fmla="*/ 685148 h 8913201"/>
              <a:gd name="connsiteX454" fmla="*/ 7392653 w 10437227"/>
              <a:gd name="connsiteY454" fmla="*/ 754126 h 8913201"/>
              <a:gd name="connsiteX455" fmla="*/ 7292719 w 10437227"/>
              <a:gd name="connsiteY455" fmla="*/ 843644 h 8913201"/>
              <a:gd name="connsiteX456" fmla="*/ 7291015 w 10437227"/>
              <a:gd name="connsiteY456" fmla="*/ 858387 h 8913201"/>
              <a:gd name="connsiteX457" fmla="*/ 7386685 w 10437227"/>
              <a:gd name="connsiteY457" fmla="*/ 805747 h 8913201"/>
              <a:gd name="connsiteX458" fmla="*/ 7434517 w 10437227"/>
              <a:gd name="connsiteY458" fmla="*/ 779424 h 8913201"/>
              <a:gd name="connsiteX459" fmla="*/ 7297296 w 10437227"/>
              <a:gd name="connsiteY459" fmla="*/ 933182 h 8913201"/>
              <a:gd name="connsiteX460" fmla="*/ 7525073 w 10437227"/>
              <a:gd name="connsiteY460" fmla="*/ 771014 h 8913201"/>
              <a:gd name="connsiteX461" fmla="*/ 7718373 w 10437227"/>
              <a:gd name="connsiteY461" fmla="*/ 584080 h 8913201"/>
              <a:gd name="connsiteX462" fmla="*/ 7731606 w 10437227"/>
              <a:gd name="connsiteY462" fmla="*/ 566441 h 8913201"/>
              <a:gd name="connsiteX463" fmla="*/ 7731481 w 10437227"/>
              <a:gd name="connsiteY463" fmla="*/ 599889 h 8913201"/>
              <a:gd name="connsiteX464" fmla="*/ 7728062 w 10437227"/>
              <a:gd name="connsiteY464" fmla="*/ 629385 h 8913201"/>
              <a:gd name="connsiteX465" fmla="*/ 7761089 w 10437227"/>
              <a:gd name="connsiteY465" fmla="*/ 602003 h 8913201"/>
              <a:gd name="connsiteX466" fmla="*/ 7808921 w 10437227"/>
              <a:gd name="connsiteY466" fmla="*/ 575678 h 8913201"/>
              <a:gd name="connsiteX467" fmla="*/ 7838537 w 10437227"/>
              <a:gd name="connsiteY467" fmla="*/ 577803 h 8913201"/>
              <a:gd name="connsiteX468" fmla="*/ 7803806 w 10437227"/>
              <a:gd name="connsiteY468" fmla="*/ 619928 h 8913201"/>
              <a:gd name="connsiteX469" fmla="*/ 7722687 w 10437227"/>
              <a:gd name="connsiteY469" fmla="*/ 740520 h 8913201"/>
              <a:gd name="connsiteX470" fmla="*/ 7540785 w 10437227"/>
              <a:gd name="connsiteY470" fmla="*/ 958000 h 8913201"/>
              <a:gd name="connsiteX471" fmla="*/ 7365691 w 10437227"/>
              <a:gd name="connsiteY471" fmla="*/ 1116496 h 8913201"/>
              <a:gd name="connsiteX472" fmla="*/ 7335813 w 10437227"/>
              <a:gd name="connsiteY472" fmla="*/ 1181275 h 8913201"/>
              <a:gd name="connsiteX473" fmla="*/ 7472757 w 10437227"/>
              <a:gd name="connsiteY473" fmla="*/ 1094400 h 8913201"/>
              <a:gd name="connsiteX474" fmla="*/ 7545361 w 10437227"/>
              <a:gd name="connsiteY474" fmla="*/ 1047537 h 8913201"/>
              <a:gd name="connsiteX475" fmla="*/ 7551643 w 10437227"/>
              <a:gd name="connsiteY475" fmla="*/ 1122331 h 8913201"/>
              <a:gd name="connsiteX476" fmla="*/ 7538273 w 10437227"/>
              <a:gd name="connsiteY476" fmla="*/ 1173424 h 8913201"/>
              <a:gd name="connsiteX477" fmla="*/ 7500131 w 10437227"/>
              <a:gd name="connsiteY477" fmla="*/ 1245054 h 8913201"/>
              <a:gd name="connsiteX478" fmla="*/ 7443185 w 10437227"/>
              <a:gd name="connsiteY478" fmla="*/ 1285585 h 8913201"/>
              <a:gd name="connsiteX479" fmla="*/ 7432651 w 10437227"/>
              <a:gd name="connsiteY479" fmla="*/ 1247660 h 8913201"/>
              <a:gd name="connsiteX480" fmla="*/ 7401329 w 10437227"/>
              <a:gd name="connsiteY480" fmla="*/ 1260297 h 8913201"/>
              <a:gd name="connsiteX481" fmla="*/ 7333572 w 10437227"/>
              <a:gd name="connsiteY481" fmla="*/ 1329805 h 8913201"/>
              <a:gd name="connsiteX482" fmla="*/ 7316067 w 10437227"/>
              <a:gd name="connsiteY482" fmla="*/ 1384310 h 8913201"/>
              <a:gd name="connsiteX483" fmla="*/ 7265554 w 10437227"/>
              <a:gd name="connsiteY483" fmla="*/ 1466198 h 8913201"/>
              <a:gd name="connsiteX484" fmla="*/ 7229108 w 10437227"/>
              <a:gd name="connsiteY484" fmla="*/ 1523075 h 8913201"/>
              <a:gd name="connsiteX485" fmla="*/ 7217453 w 10437227"/>
              <a:gd name="connsiteY485" fmla="*/ 1559416 h 8913201"/>
              <a:gd name="connsiteX486" fmla="*/ 7308269 w 10437227"/>
              <a:gd name="connsiteY486" fmla="*/ 1484121 h 8913201"/>
              <a:gd name="connsiteX487" fmla="*/ 7455173 w 10437227"/>
              <a:gd name="connsiteY487" fmla="*/ 1375660 h 8913201"/>
              <a:gd name="connsiteX488" fmla="*/ 7476535 w 10437227"/>
              <a:gd name="connsiteY488" fmla="*/ 1384609 h 8913201"/>
              <a:gd name="connsiteX489" fmla="*/ 7476267 w 10437227"/>
              <a:gd name="connsiteY489" fmla="*/ 1451504 h 8913201"/>
              <a:gd name="connsiteX490" fmla="*/ 7454643 w 10437227"/>
              <a:gd name="connsiteY490" fmla="*/ 1509440 h 8913201"/>
              <a:gd name="connsiteX491" fmla="*/ 7530655 w 10437227"/>
              <a:gd name="connsiteY491" fmla="*/ 1433089 h 8913201"/>
              <a:gd name="connsiteX492" fmla="*/ 7535502 w 10437227"/>
              <a:gd name="connsiteY492" fmla="*/ 1455733 h 8913201"/>
              <a:gd name="connsiteX493" fmla="*/ 7327256 w 10437227"/>
              <a:gd name="connsiteY493" fmla="*/ 1675057 h 8913201"/>
              <a:gd name="connsiteX494" fmla="*/ 7112451 w 10437227"/>
              <a:gd name="connsiteY494" fmla="*/ 1886472 h 8913201"/>
              <a:gd name="connsiteX495" fmla="*/ 7142077 w 10437227"/>
              <a:gd name="connsiteY495" fmla="*/ 1888587 h 8913201"/>
              <a:gd name="connsiteX496" fmla="*/ 7358444 w 10437227"/>
              <a:gd name="connsiteY496" fmla="*/ 1695875 h 8913201"/>
              <a:gd name="connsiteX497" fmla="*/ 7550037 w 10437227"/>
              <a:gd name="connsiteY497" fmla="*/ 1523683 h 8913201"/>
              <a:gd name="connsiteX498" fmla="*/ 7554891 w 10437227"/>
              <a:gd name="connsiteY498" fmla="*/ 1546337 h 8913201"/>
              <a:gd name="connsiteX499" fmla="*/ 7567990 w 10437227"/>
              <a:gd name="connsiteY499" fmla="*/ 1562137 h 8913201"/>
              <a:gd name="connsiteX500" fmla="*/ 7574541 w 10437227"/>
              <a:gd name="connsiteY500" fmla="*/ 1570038 h 8913201"/>
              <a:gd name="connsiteX501" fmla="*/ 7557045 w 10437227"/>
              <a:gd name="connsiteY501" fmla="*/ 1624553 h 8913201"/>
              <a:gd name="connsiteX502" fmla="*/ 7531294 w 10437227"/>
              <a:gd name="connsiteY502" fmla="*/ 1685910 h 8913201"/>
              <a:gd name="connsiteX503" fmla="*/ 7498267 w 10437227"/>
              <a:gd name="connsiteY503" fmla="*/ 1713293 h 8913201"/>
              <a:gd name="connsiteX504" fmla="*/ 7546097 w 10437227"/>
              <a:gd name="connsiteY504" fmla="*/ 1686966 h 8913201"/>
              <a:gd name="connsiteX505" fmla="*/ 7590521 w 10437227"/>
              <a:gd name="connsiteY505" fmla="*/ 1690129 h 8913201"/>
              <a:gd name="connsiteX506" fmla="*/ 7611883 w 10437227"/>
              <a:gd name="connsiteY506" fmla="*/ 1699097 h 8913201"/>
              <a:gd name="connsiteX507" fmla="*/ 7617849 w 10437227"/>
              <a:gd name="connsiteY507" fmla="*/ 1647477 h 8913201"/>
              <a:gd name="connsiteX508" fmla="*/ 7650014 w 10437227"/>
              <a:gd name="connsiteY508" fmla="*/ 1627475 h 8913201"/>
              <a:gd name="connsiteX509" fmla="*/ 7760489 w 10437227"/>
              <a:gd name="connsiteY509" fmla="*/ 1575893 h 8913201"/>
              <a:gd name="connsiteX510" fmla="*/ 7846193 w 10437227"/>
              <a:gd name="connsiteY510" fmla="*/ 1544830 h 8913201"/>
              <a:gd name="connsiteX511" fmla="*/ 7818021 w 10437227"/>
              <a:gd name="connsiteY511" fmla="*/ 1594865 h 8913201"/>
              <a:gd name="connsiteX512" fmla="*/ 7784993 w 10437227"/>
              <a:gd name="connsiteY512" fmla="*/ 1622246 h 8913201"/>
              <a:gd name="connsiteX513" fmla="*/ 7789838 w 10437227"/>
              <a:gd name="connsiteY513" fmla="*/ 1644891 h 8913201"/>
              <a:gd name="connsiteX514" fmla="*/ 7827710 w 10437227"/>
              <a:gd name="connsiteY514" fmla="*/ 1640171 h 8913201"/>
              <a:gd name="connsiteX515" fmla="*/ 7773061 w 10437227"/>
              <a:gd name="connsiteY515" fmla="*/ 1725472 h 8913201"/>
              <a:gd name="connsiteX516" fmla="*/ 7837401 w 10437227"/>
              <a:gd name="connsiteY516" fmla="*/ 1685459 h 8913201"/>
              <a:gd name="connsiteX517" fmla="*/ 7974353 w 10437227"/>
              <a:gd name="connsiteY517" fmla="*/ 1598595 h 8913201"/>
              <a:gd name="connsiteX518" fmla="*/ 7824625 w 10437227"/>
              <a:gd name="connsiteY518" fmla="*/ 1796065 h 8913201"/>
              <a:gd name="connsiteX519" fmla="*/ 7668335 w 10437227"/>
              <a:gd name="connsiteY519" fmla="*/ 1985645 h 8913201"/>
              <a:gd name="connsiteX520" fmla="*/ 7790477 w 10437227"/>
              <a:gd name="connsiteY520" fmla="*/ 1897712 h 8913201"/>
              <a:gd name="connsiteX521" fmla="*/ 7896097 w 10437227"/>
              <a:gd name="connsiteY521" fmla="*/ 1823477 h 8913201"/>
              <a:gd name="connsiteX522" fmla="*/ 7917470 w 10437227"/>
              <a:gd name="connsiteY522" fmla="*/ 1832435 h 8913201"/>
              <a:gd name="connsiteX523" fmla="*/ 7937379 w 10437227"/>
              <a:gd name="connsiteY523" fmla="*/ 1789251 h 8913201"/>
              <a:gd name="connsiteX524" fmla="*/ 8586225 w 10437227"/>
              <a:gd name="connsiteY524" fmla="*/ 1277990 h 8913201"/>
              <a:gd name="connsiteX525" fmla="*/ 8153215 w 10437227"/>
              <a:gd name="connsiteY525" fmla="*/ 1730317 h 8913201"/>
              <a:gd name="connsiteX526" fmla="*/ 8045038 w 10437227"/>
              <a:gd name="connsiteY526" fmla="*/ 1826669 h 8913201"/>
              <a:gd name="connsiteX527" fmla="*/ 7978133 w 10437227"/>
              <a:gd name="connsiteY527" fmla="*/ 1888804 h 8913201"/>
              <a:gd name="connsiteX528" fmla="*/ 7953359 w 10437227"/>
              <a:gd name="connsiteY528" fmla="*/ 1909342 h 8913201"/>
              <a:gd name="connsiteX529" fmla="*/ 8146397 w 10437227"/>
              <a:gd name="connsiteY529" fmla="*/ 1789310 h 8913201"/>
              <a:gd name="connsiteX530" fmla="*/ 8225550 w 10437227"/>
              <a:gd name="connsiteY530" fmla="*/ 1750347 h 8913201"/>
              <a:gd name="connsiteX531" fmla="*/ 8088337 w 10437227"/>
              <a:gd name="connsiteY531" fmla="*/ 1904115 h 8913201"/>
              <a:gd name="connsiteX532" fmla="*/ 7843790 w 10437227"/>
              <a:gd name="connsiteY532" fmla="*/ 2146854 h 8913201"/>
              <a:gd name="connsiteX533" fmla="*/ 7538302 w 10437227"/>
              <a:gd name="connsiteY533" fmla="*/ 2400125 h 8913201"/>
              <a:gd name="connsiteX534" fmla="*/ 7244229 w 10437227"/>
              <a:gd name="connsiteY534" fmla="*/ 2683941 h 8913201"/>
              <a:gd name="connsiteX535" fmla="*/ 7259032 w 10437227"/>
              <a:gd name="connsiteY535" fmla="*/ 2684997 h 8913201"/>
              <a:gd name="connsiteX536" fmla="*/ 7346450 w 10437227"/>
              <a:gd name="connsiteY536" fmla="*/ 2639201 h 8913201"/>
              <a:gd name="connsiteX537" fmla="*/ 7461769 w 10437227"/>
              <a:gd name="connsiteY537" fmla="*/ 2610262 h 8913201"/>
              <a:gd name="connsiteX538" fmla="*/ 7420487 w 10437227"/>
              <a:gd name="connsiteY538" fmla="*/ 2644488 h 8913201"/>
              <a:gd name="connsiteX539" fmla="*/ 6913709 w 10437227"/>
              <a:gd name="connsiteY539" fmla="*/ 3024633 h 8913201"/>
              <a:gd name="connsiteX540" fmla="*/ 6905485 w 10437227"/>
              <a:gd name="connsiteY540" fmla="*/ 3031021 h 8913201"/>
              <a:gd name="connsiteX541" fmla="*/ 6923983 w 10437227"/>
              <a:gd name="connsiteY541" fmla="*/ 3047528 h 8913201"/>
              <a:gd name="connsiteX542" fmla="*/ 7209738 w 10437227"/>
              <a:gd name="connsiteY542" fmla="*/ 3300696 h 8913201"/>
              <a:gd name="connsiteX543" fmla="*/ 7276818 w 10437227"/>
              <a:gd name="connsiteY543" fmla="*/ 3358056 h 8913201"/>
              <a:gd name="connsiteX544" fmla="*/ 7300995 w 10437227"/>
              <a:gd name="connsiteY544" fmla="*/ 3348371 h 8913201"/>
              <a:gd name="connsiteX545" fmla="*/ 7330666 w 10437227"/>
              <a:gd name="connsiteY545" fmla="*/ 3335040 h 8913201"/>
              <a:gd name="connsiteX546" fmla="*/ 7396715 w 10437227"/>
              <a:gd name="connsiteY546" fmla="*/ 3250707 h 8913201"/>
              <a:gd name="connsiteX547" fmla="*/ 7399781 w 10437227"/>
              <a:gd name="connsiteY547" fmla="*/ 3234529 h 8913201"/>
              <a:gd name="connsiteX548" fmla="*/ 7545367 w 10437227"/>
              <a:gd name="connsiteY548" fmla="*/ 3171395 h 8913201"/>
              <a:gd name="connsiteX549" fmla="*/ 7690947 w 10437227"/>
              <a:gd name="connsiteY549" fmla="*/ 3108253 h 8913201"/>
              <a:gd name="connsiteX550" fmla="*/ 7719395 w 10437227"/>
              <a:gd name="connsiteY550" fmla="*/ 3090345 h 8913201"/>
              <a:gd name="connsiteX551" fmla="*/ 7897097 w 10437227"/>
              <a:gd name="connsiteY551" fmla="*/ 3078232 h 8913201"/>
              <a:gd name="connsiteX552" fmla="*/ 8192257 w 10437227"/>
              <a:gd name="connsiteY552" fmla="*/ 3063435 h 8913201"/>
              <a:gd name="connsiteX553" fmla="*/ 8094085 w 10437227"/>
              <a:gd name="connsiteY553" fmla="*/ 3096737 h 8913201"/>
              <a:gd name="connsiteX554" fmla="*/ 8005377 w 10437227"/>
              <a:gd name="connsiteY554" fmla="*/ 3124067 h 8913201"/>
              <a:gd name="connsiteX555" fmla="*/ 8024653 w 10437227"/>
              <a:gd name="connsiteY555" fmla="*/ 3154689 h 8913201"/>
              <a:gd name="connsiteX556" fmla="*/ 8094395 w 10437227"/>
              <a:gd name="connsiteY556" fmla="*/ 3139285 h 8913201"/>
              <a:gd name="connsiteX557" fmla="*/ 8159391 w 10437227"/>
              <a:gd name="connsiteY557" fmla="*/ 3126880 h 8913201"/>
              <a:gd name="connsiteX558" fmla="*/ 8218267 w 10437227"/>
              <a:gd name="connsiteY558" fmla="*/ 3146809 h 8913201"/>
              <a:gd name="connsiteX559" fmla="*/ 8154958 w 10437227"/>
              <a:gd name="connsiteY559" fmla="*/ 3172414 h 8913201"/>
              <a:gd name="connsiteX560" fmla="*/ 8091647 w 10437227"/>
              <a:gd name="connsiteY560" fmla="*/ 3198017 h 8913201"/>
              <a:gd name="connsiteX561" fmla="*/ 8088591 w 10437227"/>
              <a:gd name="connsiteY561" fmla="*/ 3214190 h 8913201"/>
              <a:gd name="connsiteX562" fmla="*/ 8215527 w 10437227"/>
              <a:gd name="connsiteY562" fmla="*/ 3205537 h 8913201"/>
              <a:gd name="connsiteX563" fmla="*/ 8282203 w 10437227"/>
              <a:gd name="connsiteY563" fmla="*/ 3206325 h 8913201"/>
              <a:gd name="connsiteX564" fmla="*/ 8272723 w 10437227"/>
              <a:gd name="connsiteY564" fmla="*/ 3212291 h 8913201"/>
              <a:gd name="connsiteX565" fmla="*/ 7975125 w 10437227"/>
              <a:gd name="connsiteY565" fmla="*/ 3328371 h 8913201"/>
              <a:gd name="connsiteX566" fmla="*/ 7965645 w 10437227"/>
              <a:gd name="connsiteY566" fmla="*/ 3334337 h 8913201"/>
              <a:gd name="connsiteX567" fmla="*/ 8168429 w 10437227"/>
              <a:gd name="connsiteY567" fmla="*/ 3277942 h 8913201"/>
              <a:gd name="connsiteX568" fmla="*/ 8493097 w 10437227"/>
              <a:gd name="connsiteY568" fmla="*/ 3173318 h 8913201"/>
              <a:gd name="connsiteX569" fmla="*/ 8792374 w 10437227"/>
              <a:gd name="connsiteY569" fmla="*/ 3070430 h 8913201"/>
              <a:gd name="connsiteX570" fmla="*/ 8779528 w 10437227"/>
              <a:gd name="connsiteY570" fmla="*/ 3050022 h 8913201"/>
              <a:gd name="connsiteX571" fmla="*/ 8820505 w 10437227"/>
              <a:gd name="connsiteY571" fmla="*/ 3009966 h 8913201"/>
              <a:gd name="connsiteX572" fmla="*/ 8861806 w 10437227"/>
              <a:gd name="connsiteY572" fmla="*/ 3012476 h 8913201"/>
              <a:gd name="connsiteX573" fmla="*/ 8915939 w 10437227"/>
              <a:gd name="connsiteY573" fmla="*/ 3035392 h 8913201"/>
              <a:gd name="connsiteX574" fmla="*/ 9017801 w 10437227"/>
              <a:gd name="connsiteY574" fmla="*/ 3071033 h 8913201"/>
              <a:gd name="connsiteX575" fmla="*/ 9084478 w 10437227"/>
              <a:gd name="connsiteY575" fmla="*/ 3071803 h 8913201"/>
              <a:gd name="connsiteX576" fmla="*/ 9102077 w 10437227"/>
              <a:gd name="connsiteY576" fmla="*/ 3089235 h 8913201"/>
              <a:gd name="connsiteX577" fmla="*/ 9119657 w 10437227"/>
              <a:gd name="connsiteY577" fmla="*/ 3106664 h 8913201"/>
              <a:gd name="connsiteX578" fmla="*/ 9154529 w 10437227"/>
              <a:gd name="connsiteY578" fmla="*/ 3098960 h 8913201"/>
              <a:gd name="connsiteX579" fmla="*/ 9228998 w 10437227"/>
              <a:gd name="connsiteY579" fmla="*/ 3080579 h 8913201"/>
              <a:gd name="connsiteX580" fmla="*/ 9300425 w 10437227"/>
              <a:gd name="connsiteY580" fmla="*/ 3078374 h 8913201"/>
              <a:gd name="connsiteX581" fmla="*/ 9670814 w 10437227"/>
              <a:gd name="connsiteY581" fmla="*/ 2930723 h 8913201"/>
              <a:gd name="connsiteX582" fmla="*/ 9756149 w 10437227"/>
              <a:gd name="connsiteY582" fmla="*/ 2877008 h 8913201"/>
              <a:gd name="connsiteX583" fmla="*/ 9613625 w 10437227"/>
              <a:gd name="connsiteY583" fmla="*/ 2923979 h 8913201"/>
              <a:gd name="connsiteX584" fmla="*/ 9360369 w 10437227"/>
              <a:gd name="connsiteY584" fmla="*/ 3026393 h 8913201"/>
              <a:gd name="connsiteX585" fmla="*/ 9524606 w 10437227"/>
              <a:gd name="connsiteY585" fmla="*/ 2908763 h 8913201"/>
              <a:gd name="connsiteX586" fmla="*/ 9815774 w 10437227"/>
              <a:gd name="connsiteY586" fmla="*/ 2782470 h 8913201"/>
              <a:gd name="connsiteX587" fmla="*/ 9949136 w 10437227"/>
              <a:gd name="connsiteY587" fmla="*/ 2784022 h 8913201"/>
              <a:gd name="connsiteX588" fmla="*/ 10082185 w 10437227"/>
              <a:gd name="connsiteY588" fmla="*/ 2743027 h 8913201"/>
              <a:gd name="connsiteX589" fmla="*/ 10294457 w 10437227"/>
              <a:gd name="connsiteY589" fmla="*/ 2680659 h 8913201"/>
              <a:gd name="connsiteX590" fmla="*/ 10266009 w 10437227"/>
              <a:gd name="connsiteY590" fmla="*/ 2698566 h 8913201"/>
              <a:gd name="connsiteX591" fmla="*/ 10269377 w 10437227"/>
              <a:gd name="connsiteY591" fmla="*/ 2724941 h 8913201"/>
              <a:gd name="connsiteX592" fmla="*/ 10260205 w 10437227"/>
              <a:gd name="connsiteY592" fmla="*/ 2773472 h 8913201"/>
              <a:gd name="connsiteX593" fmla="*/ 10231766 w 10437227"/>
              <a:gd name="connsiteY593" fmla="*/ 2791373 h 8913201"/>
              <a:gd name="connsiteX594" fmla="*/ 10307923 w 10437227"/>
              <a:gd name="connsiteY594" fmla="*/ 2786177 h 8913201"/>
              <a:gd name="connsiteX595" fmla="*/ 10349214 w 10437227"/>
              <a:gd name="connsiteY595" fmla="*/ 2788694 h 8913201"/>
              <a:gd name="connsiteX596" fmla="*/ 10225645 w 10437227"/>
              <a:gd name="connsiteY596" fmla="*/ 2823721 h 8913201"/>
              <a:gd name="connsiteX597" fmla="*/ 9845777 w 10437227"/>
              <a:gd name="connsiteY597" fmla="*/ 2977339 h 8913201"/>
              <a:gd name="connsiteX598" fmla="*/ 9630765 w 10437227"/>
              <a:gd name="connsiteY598" fmla="*/ 3098437 h 8913201"/>
              <a:gd name="connsiteX599" fmla="*/ 9561342 w 10437227"/>
              <a:gd name="connsiteY599" fmla="*/ 3156384 h 8913201"/>
              <a:gd name="connsiteX600" fmla="*/ 9612117 w 10437227"/>
              <a:gd name="connsiteY600" fmla="*/ 3152918 h 8913201"/>
              <a:gd name="connsiteX601" fmla="*/ 9701126 w 10437227"/>
              <a:gd name="connsiteY601" fmla="*/ 3168140 h 8913201"/>
              <a:gd name="connsiteX602" fmla="*/ 10097214 w 10437227"/>
              <a:gd name="connsiteY602" fmla="*/ 3061316 h 8913201"/>
              <a:gd name="connsiteX603" fmla="*/ 10229947 w 10437227"/>
              <a:gd name="connsiteY603" fmla="*/ 2977764 h 8913201"/>
              <a:gd name="connsiteX604" fmla="*/ 10359624 w 10437227"/>
              <a:gd name="connsiteY604" fmla="*/ 2910384 h 8913201"/>
              <a:gd name="connsiteX605" fmla="*/ 10394494 w 10437227"/>
              <a:gd name="connsiteY605" fmla="*/ 2902680 h 8913201"/>
              <a:gd name="connsiteX606" fmla="*/ 10432729 w 10437227"/>
              <a:gd name="connsiteY606" fmla="*/ 2921369 h 8913201"/>
              <a:gd name="connsiteX607" fmla="*/ 10388689 w 10437227"/>
              <a:gd name="connsiteY607" fmla="*/ 2977585 h 8913201"/>
              <a:gd name="connsiteX608" fmla="*/ 9952253 w 10437227"/>
              <a:gd name="connsiteY608" fmla="*/ 3209569 h 8913201"/>
              <a:gd name="connsiteX609" fmla="*/ 9901789 w 10437227"/>
              <a:gd name="connsiteY609" fmla="*/ 3255582 h 8913201"/>
              <a:gd name="connsiteX610" fmla="*/ 10075817 w 10437227"/>
              <a:gd name="connsiteY610" fmla="*/ 3174532 h 8913201"/>
              <a:gd name="connsiteX611" fmla="*/ 10189590 w 10437227"/>
              <a:gd name="connsiteY611" fmla="*/ 3102913 h 8913201"/>
              <a:gd name="connsiteX612" fmla="*/ 9889561 w 10437227"/>
              <a:gd name="connsiteY612" fmla="*/ 3320284 h 8913201"/>
              <a:gd name="connsiteX613" fmla="*/ 9589525 w 10437227"/>
              <a:gd name="connsiteY613" fmla="*/ 3537644 h 8913201"/>
              <a:gd name="connsiteX614" fmla="*/ 9614907 w 10437227"/>
              <a:gd name="connsiteY614" fmla="*/ 3535915 h 8913201"/>
              <a:gd name="connsiteX615" fmla="*/ 9608795 w 10437227"/>
              <a:gd name="connsiteY615" fmla="*/ 3568257 h 8913201"/>
              <a:gd name="connsiteX616" fmla="*/ 9570867 w 10437227"/>
              <a:gd name="connsiteY616" fmla="*/ 3592132 h 8913201"/>
              <a:gd name="connsiteX617" fmla="*/ 9773968 w 10437227"/>
              <a:gd name="connsiteY617" fmla="*/ 3578294 h 8913201"/>
              <a:gd name="connsiteX618" fmla="*/ 9843400 w 10437227"/>
              <a:gd name="connsiteY618" fmla="*/ 3520340 h 8913201"/>
              <a:gd name="connsiteX619" fmla="*/ 9858985 w 10437227"/>
              <a:gd name="connsiteY619" fmla="*/ 3482020 h 8913201"/>
              <a:gd name="connsiteX620" fmla="*/ 9916491 w 10437227"/>
              <a:gd name="connsiteY620" fmla="*/ 3531321 h 8913201"/>
              <a:gd name="connsiteX621" fmla="*/ 9932710 w 10437227"/>
              <a:gd name="connsiteY621" fmla="*/ 3578115 h 8913201"/>
              <a:gd name="connsiteX622" fmla="*/ 9904272 w 10437227"/>
              <a:gd name="connsiteY622" fmla="*/ 3596017 h 8913201"/>
              <a:gd name="connsiteX623" fmla="*/ 9853497 w 10437227"/>
              <a:gd name="connsiteY623" fmla="*/ 3599483 h 8913201"/>
              <a:gd name="connsiteX624" fmla="*/ 9802717 w 10437227"/>
              <a:gd name="connsiteY624" fmla="*/ 3602939 h 8913201"/>
              <a:gd name="connsiteX625" fmla="*/ 9758376 w 10437227"/>
              <a:gd name="connsiteY625" fmla="*/ 3616603 h 8913201"/>
              <a:gd name="connsiteX626" fmla="*/ 9768173 w 10437227"/>
              <a:gd name="connsiteY626" fmla="*/ 3653193 h 8913201"/>
              <a:gd name="connsiteX627" fmla="*/ 9812824 w 10437227"/>
              <a:gd name="connsiteY627" fmla="*/ 3682076 h 8913201"/>
              <a:gd name="connsiteX628" fmla="*/ 9632992 w 10437227"/>
              <a:gd name="connsiteY628" fmla="*/ 3838033 h 8913201"/>
              <a:gd name="connsiteX629" fmla="*/ 9538177 w 10437227"/>
              <a:gd name="connsiteY629" fmla="*/ 3897716 h 8913201"/>
              <a:gd name="connsiteX630" fmla="*/ 9700294 w 10437227"/>
              <a:gd name="connsiteY630" fmla="*/ 3923923 h 8913201"/>
              <a:gd name="connsiteX631" fmla="*/ 9735784 w 10437227"/>
              <a:gd name="connsiteY631" fmla="*/ 4001331 h 8913201"/>
              <a:gd name="connsiteX632" fmla="*/ 9704280 w 10437227"/>
              <a:gd name="connsiteY632" fmla="*/ 4035409 h 8913201"/>
              <a:gd name="connsiteX633" fmla="*/ 9577040 w 10437227"/>
              <a:gd name="connsiteY633" fmla="*/ 4001508 h 8913201"/>
              <a:gd name="connsiteX634" fmla="*/ 9212760 w 10437227"/>
              <a:gd name="connsiteY634" fmla="*/ 4116806 h 8913201"/>
              <a:gd name="connsiteX635" fmla="*/ 9105097 w 10437227"/>
              <a:gd name="connsiteY635" fmla="*/ 4156081 h 8913201"/>
              <a:gd name="connsiteX636" fmla="*/ 8836259 w 10437227"/>
              <a:gd name="connsiteY636" fmla="*/ 4296800 h 8913201"/>
              <a:gd name="connsiteX637" fmla="*/ 8630885 w 10437227"/>
              <a:gd name="connsiteY637" fmla="*/ 4433208 h 8913201"/>
              <a:gd name="connsiteX638" fmla="*/ 8621565 w 10437227"/>
              <a:gd name="connsiteY638" fmla="*/ 4460454 h 8913201"/>
              <a:gd name="connsiteX639" fmla="*/ 8762558 w 10437227"/>
              <a:gd name="connsiteY639" fmla="*/ 4421576 h 8913201"/>
              <a:gd name="connsiteX640" fmla="*/ 8897137 w 10437227"/>
              <a:gd name="connsiteY640" fmla="*/ 4372486 h 8913201"/>
              <a:gd name="connsiteX641" fmla="*/ 8881536 w 10437227"/>
              <a:gd name="connsiteY641" fmla="*/ 4410803 h 8913201"/>
              <a:gd name="connsiteX642" fmla="*/ 8894389 w 10437227"/>
              <a:gd name="connsiteY642" fmla="*/ 4431220 h 8913201"/>
              <a:gd name="connsiteX643" fmla="*/ 8900813 w 10437227"/>
              <a:gd name="connsiteY643" fmla="*/ 4441425 h 8913201"/>
              <a:gd name="connsiteX644" fmla="*/ 8899593 w 10437227"/>
              <a:gd name="connsiteY644" fmla="*/ 4492065 h 8913201"/>
              <a:gd name="connsiteX645" fmla="*/ 8942725 w 10437227"/>
              <a:gd name="connsiteY645" fmla="*/ 4529036 h 8913201"/>
              <a:gd name="connsiteX646" fmla="*/ 8805558 w 10437227"/>
              <a:gd name="connsiteY646" fmla="*/ 4628832 h 8913201"/>
              <a:gd name="connsiteX647" fmla="*/ 8868205 w 10437227"/>
              <a:gd name="connsiteY647" fmla="*/ 4678588 h 8913201"/>
              <a:gd name="connsiteX648" fmla="*/ 8877163 w 10437227"/>
              <a:gd name="connsiteY648" fmla="*/ 4685488 h 8913201"/>
              <a:gd name="connsiteX649" fmla="*/ 9069851 w 10437227"/>
              <a:gd name="connsiteY649" fmla="*/ 4573252 h 8913201"/>
              <a:gd name="connsiteX650" fmla="*/ 9787795 w 10437227"/>
              <a:gd name="connsiteY650" fmla="*/ 4168084 h 8913201"/>
              <a:gd name="connsiteX651" fmla="*/ 8959873 w 10437227"/>
              <a:gd name="connsiteY651" fmla="*/ 4703488 h 8913201"/>
              <a:gd name="connsiteX652" fmla="*/ 8927843 w 10437227"/>
              <a:gd name="connsiteY652" fmla="*/ 4723681 h 8913201"/>
              <a:gd name="connsiteX653" fmla="*/ 8940219 w 10437227"/>
              <a:gd name="connsiteY653" fmla="*/ 4732457 h 8913201"/>
              <a:gd name="connsiteX654" fmla="*/ 9095385 w 10437227"/>
              <a:gd name="connsiteY654" fmla="*/ 4847771 h 8913201"/>
              <a:gd name="connsiteX655" fmla="*/ 9360302 w 10437227"/>
              <a:gd name="connsiteY655" fmla="*/ 5040742 h 8913201"/>
              <a:gd name="connsiteX656" fmla="*/ 9516185 w 10437227"/>
              <a:gd name="connsiteY656" fmla="*/ 5129971 h 8913201"/>
              <a:gd name="connsiteX657" fmla="*/ 9598747 w 10437227"/>
              <a:gd name="connsiteY657" fmla="*/ 5198420 h 8913201"/>
              <a:gd name="connsiteX658" fmla="*/ 9571105 w 10437227"/>
              <a:gd name="connsiteY658" fmla="*/ 5282182 h 8913201"/>
              <a:gd name="connsiteX659" fmla="*/ 9518957 w 10437227"/>
              <a:gd name="connsiteY659" fmla="*/ 5412281 h 8913201"/>
              <a:gd name="connsiteX660" fmla="*/ 9499568 w 10437227"/>
              <a:gd name="connsiteY660" fmla="*/ 5502884 h 8913201"/>
              <a:gd name="connsiteX661" fmla="*/ 9452544 w 10437227"/>
              <a:gd name="connsiteY661" fmla="*/ 5677240 h 8913201"/>
              <a:gd name="connsiteX662" fmla="*/ 9259926 w 10437227"/>
              <a:gd name="connsiteY662" fmla="*/ 6077585 h 8913201"/>
              <a:gd name="connsiteX663" fmla="*/ 9216491 w 10437227"/>
              <a:gd name="connsiteY663" fmla="*/ 6121576 h 8913201"/>
              <a:gd name="connsiteX664" fmla="*/ 9166505 w 10437227"/>
              <a:gd name="connsiteY664" fmla="*/ 6173467 h 8913201"/>
              <a:gd name="connsiteX665" fmla="*/ 9059977 w 10437227"/>
              <a:gd name="connsiteY665" fmla="*/ 6285158 h 8913201"/>
              <a:gd name="connsiteX666" fmla="*/ 8692563 w 10437227"/>
              <a:gd name="connsiteY666" fmla="*/ 6593908 h 8913201"/>
              <a:gd name="connsiteX667" fmla="*/ 8598865 w 10437227"/>
              <a:gd name="connsiteY667" fmla="*/ 6622907 h 8913201"/>
              <a:gd name="connsiteX668" fmla="*/ 8464873 w 10437227"/>
              <a:gd name="connsiteY668" fmla="*/ 6658488 h 8913201"/>
              <a:gd name="connsiteX669" fmla="*/ 8309518 w 10437227"/>
              <a:gd name="connsiteY669" fmla="*/ 6703036 h 8913201"/>
              <a:gd name="connsiteX670" fmla="*/ 8041014 w 10437227"/>
              <a:gd name="connsiteY670" fmla="*/ 6640432 h 8913201"/>
              <a:gd name="connsiteX671" fmla="*/ 7867894 w 10437227"/>
              <a:gd name="connsiteY671" fmla="*/ 6563572 h 8913201"/>
              <a:gd name="connsiteX672" fmla="*/ 7843897 w 10437227"/>
              <a:gd name="connsiteY672" fmla="*/ 6552982 h 8913201"/>
              <a:gd name="connsiteX673" fmla="*/ 7910323 w 10437227"/>
              <a:gd name="connsiteY673" fmla="*/ 6605017 h 8913201"/>
              <a:gd name="connsiteX674" fmla="*/ 7990519 w 10437227"/>
              <a:gd name="connsiteY674" fmla="*/ 6669550 h 8913201"/>
              <a:gd name="connsiteX675" fmla="*/ 8375573 w 10437227"/>
              <a:gd name="connsiteY675" fmla="*/ 7082776 h 8913201"/>
              <a:gd name="connsiteX676" fmla="*/ 8402377 w 10437227"/>
              <a:gd name="connsiteY676" fmla="*/ 7120662 h 8913201"/>
              <a:gd name="connsiteX677" fmla="*/ 8404225 w 10437227"/>
              <a:gd name="connsiteY677" fmla="*/ 7153534 h 8913201"/>
              <a:gd name="connsiteX678" fmla="*/ 8458763 w 10437227"/>
              <a:gd name="connsiteY678" fmla="*/ 7245737 h 8913201"/>
              <a:gd name="connsiteX679" fmla="*/ 8357125 w 10437227"/>
              <a:gd name="connsiteY679" fmla="*/ 7192796 h 8913201"/>
              <a:gd name="connsiteX680" fmla="*/ 8273791 w 10437227"/>
              <a:gd name="connsiteY680" fmla="*/ 7100222 h 8913201"/>
              <a:gd name="connsiteX681" fmla="*/ 8173221 w 10437227"/>
              <a:gd name="connsiteY681" fmla="*/ 6993340 h 8913201"/>
              <a:gd name="connsiteX682" fmla="*/ 8046773 w 10437227"/>
              <a:gd name="connsiteY682" fmla="*/ 6865004 h 8913201"/>
              <a:gd name="connsiteX683" fmla="*/ 7928947 w 10437227"/>
              <a:gd name="connsiteY683" fmla="*/ 6743817 h 8913201"/>
              <a:gd name="connsiteX684" fmla="*/ 7843163 w 10437227"/>
              <a:gd name="connsiteY684" fmla="*/ 6680536 h 8913201"/>
              <a:gd name="connsiteX685" fmla="*/ 7740133 w 10437227"/>
              <a:gd name="connsiteY685" fmla="*/ 6602955 h 8913201"/>
              <a:gd name="connsiteX686" fmla="*/ 7595367 w 10437227"/>
              <a:gd name="connsiteY686" fmla="*/ 6514260 h 8913201"/>
              <a:gd name="connsiteX687" fmla="*/ 7098842 w 10437227"/>
              <a:gd name="connsiteY687" fmla="*/ 6165273 h 8913201"/>
              <a:gd name="connsiteX688" fmla="*/ 6900947 w 10437227"/>
              <a:gd name="connsiteY688" fmla="*/ 6009028 h 8913201"/>
              <a:gd name="connsiteX689" fmla="*/ 6832127 w 10437227"/>
              <a:gd name="connsiteY689" fmla="*/ 5956251 h 8913201"/>
              <a:gd name="connsiteX690" fmla="*/ 6705015 w 10437227"/>
              <a:gd name="connsiteY690" fmla="*/ 6026686 h 8913201"/>
              <a:gd name="connsiteX691" fmla="*/ 6658635 w 10437227"/>
              <a:gd name="connsiteY691" fmla="*/ 6052723 h 8913201"/>
              <a:gd name="connsiteX692" fmla="*/ 6682467 w 10437227"/>
              <a:gd name="connsiteY692" fmla="*/ 6070700 h 8913201"/>
              <a:gd name="connsiteX693" fmla="*/ 7997391 w 10437227"/>
              <a:gd name="connsiteY693" fmla="*/ 7082536 h 8913201"/>
              <a:gd name="connsiteX694" fmla="*/ 8040517 w 10437227"/>
              <a:gd name="connsiteY694" fmla="*/ 7118289 h 8913201"/>
              <a:gd name="connsiteX695" fmla="*/ 8079655 w 10437227"/>
              <a:gd name="connsiteY695" fmla="*/ 7229065 h 8913201"/>
              <a:gd name="connsiteX696" fmla="*/ 8170534 w 10437227"/>
              <a:gd name="connsiteY696" fmla="*/ 7382739 h 8913201"/>
              <a:gd name="connsiteX697" fmla="*/ 8222289 w 10437227"/>
              <a:gd name="connsiteY697" fmla="*/ 7425648 h 8913201"/>
              <a:gd name="connsiteX698" fmla="*/ 8197347 w 10437227"/>
              <a:gd name="connsiteY698" fmla="*/ 7420632 h 8913201"/>
              <a:gd name="connsiteX699" fmla="*/ 8095701 w 10437227"/>
              <a:gd name="connsiteY699" fmla="*/ 7367700 h 8913201"/>
              <a:gd name="connsiteX700" fmla="*/ 8037185 w 10437227"/>
              <a:gd name="connsiteY700" fmla="*/ 7350512 h 8913201"/>
              <a:gd name="connsiteX701" fmla="*/ 8005457 w 10437227"/>
              <a:gd name="connsiteY701" fmla="*/ 7371211 h 8913201"/>
              <a:gd name="connsiteX702" fmla="*/ 7966061 w 10437227"/>
              <a:gd name="connsiteY702" fmla="*/ 7401198 h 8913201"/>
              <a:gd name="connsiteX703" fmla="*/ 7958365 w 10437227"/>
              <a:gd name="connsiteY703" fmla="*/ 7410481 h 8913201"/>
              <a:gd name="connsiteX704" fmla="*/ 7924783 w 10437227"/>
              <a:gd name="connsiteY704" fmla="*/ 7398318 h 8913201"/>
              <a:gd name="connsiteX705" fmla="*/ 7928494 w 10437227"/>
              <a:gd name="connsiteY705" fmla="*/ 7464043 h 8913201"/>
              <a:gd name="connsiteX706" fmla="*/ 7990265 w 10437227"/>
              <a:gd name="connsiteY706" fmla="*/ 7538758 h 8913201"/>
              <a:gd name="connsiteX707" fmla="*/ 8099459 w 10437227"/>
              <a:gd name="connsiteY707" fmla="*/ 7652788 h 8913201"/>
              <a:gd name="connsiteX708" fmla="*/ 8132425 w 10437227"/>
              <a:gd name="connsiteY708" fmla="*/ 7727108 h 8913201"/>
              <a:gd name="connsiteX709" fmla="*/ 8132151 w 10437227"/>
              <a:gd name="connsiteY709" fmla="*/ 7867875 h 8913201"/>
              <a:gd name="connsiteX710" fmla="*/ 8152182 w 10437227"/>
              <a:gd name="connsiteY710" fmla="*/ 7931484 h 8913201"/>
              <a:gd name="connsiteX711" fmla="*/ 8118607 w 10437227"/>
              <a:gd name="connsiteY711" fmla="*/ 7919311 h 8913201"/>
              <a:gd name="connsiteX712" fmla="*/ 8061029 w 10437227"/>
              <a:gd name="connsiteY712" fmla="*/ 7918563 h 8913201"/>
              <a:gd name="connsiteX713" fmla="*/ 8028374 w 10437227"/>
              <a:gd name="connsiteY713" fmla="*/ 7922830 h 8913201"/>
              <a:gd name="connsiteX714" fmla="*/ 8004359 w 10437227"/>
              <a:gd name="connsiteY714" fmla="*/ 7934246 h 8913201"/>
              <a:gd name="connsiteX715" fmla="*/ 8071366 w 10437227"/>
              <a:gd name="connsiteY715" fmla="*/ 8028963 h 8913201"/>
              <a:gd name="connsiteX716" fmla="*/ 8146067 w 10437227"/>
              <a:gd name="connsiteY716" fmla="*/ 8114396 h 8913201"/>
              <a:gd name="connsiteX717" fmla="*/ 8098029 w 10437227"/>
              <a:gd name="connsiteY717" fmla="*/ 8137220 h 8913201"/>
              <a:gd name="connsiteX718" fmla="*/ 8048129 w 10437227"/>
              <a:gd name="connsiteY718" fmla="*/ 8127190 h 8913201"/>
              <a:gd name="connsiteX719" fmla="*/ 7998245 w 10437227"/>
              <a:gd name="connsiteY719" fmla="*/ 8117158 h 8913201"/>
              <a:gd name="connsiteX720" fmla="*/ 7938801 w 10437227"/>
              <a:gd name="connsiteY720" fmla="*/ 8083537 h 8913201"/>
              <a:gd name="connsiteX721" fmla="*/ 7871655 w 10437227"/>
              <a:gd name="connsiteY721" fmla="*/ 8059209 h 8913201"/>
              <a:gd name="connsiteX722" fmla="*/ 7770015 w 10437227"/>
              <a:gd name="connsiteY722" fmla="*/ 8006268 h 8913201"/>
              <a:gd name="connsiteX723" fmla="*/ 7758335 w 10437227"/>
              <a:gd name="connsiteY723" fmla="*/ 8090575 h 8913201"/>
              <a:gd name="connsiteX724" fmla="*/ 7812857 w 10437227"/>
              <a:gd name="connsiteY724" fmla="*/ 8182782 h 8913201"/>
              <a:gd name="connsiteX725" fmla="*/ 7729399 w 10437227"/>
              <a:gd name="connsiteY725" fmla="*/ 8160577 h 8913201"/>
              <a:gd name="connsiteX726" fmla="*/ 7609587 w 10437227"/>
              <a:gd name="connsiteY726" fmla="*/ 8076905 h 8913201"/>
              <a:gd name="connsiteX727" fmla="*/ 7469131 w 10437227"/>
              <a:gd name="connsiteY727" fmla="*/ 7991799 h 8913201"/>
              <a:gd name="connsiteX728" fmla="*/ 7365965 w 10437227"/>
              <a:gd name="connsiteY728" fmla="*/ 7984580 h 8913201"/>
              <a:gd name="connsiteX729" fmla="*/ 7313613 w 10437227"/>
              <a:gd name="connsiteY729" fmla="*/ 8003843 h 8913201"/>
              <a:gd name="connsiteX730" fmla="*/ 7228757 w 10437227"/>
              <a:gd name="connsiteY730" fmla="*/ 7956991 h 8913201"/>
              <a:gd name="connsiteX731" fmla="*/ 7149142 w 10437227"/>
              <a:gd name="connsiteY731" fmla="*/ 7930151 h 8913201"/>
              <a:gd name="connsiteX732" fmla="*/ 7045044 w 10437227"/>
              <a:gd name="connsiteY732" fmla="*/ 7906510 h 8913201"/>
              <a:gd name="connsiteX733" fmla="*/ 6901215 w 10437227"/>
              <a:gd name="connsiteY733" fmla="*/ 7834255 h 8913201"/>
              <a:gd name="connsiteX734" fmla="*/ 6803884 w 10437227"/>
              <a:gd name="connsiteY734" fmla="*/ 7784886 h 8913201"/>
              <a:gd name="connsiteX735" fmla="*/ 6855629 w 10437227"/>
              <a:gd name="connsiteY735" fmla="*/ 7827787 h 8913201"/>
              <a:gd name="connsiteX736" fmla="*/ 6911231 w 10437227"/>
              <a:gd name="connsiteY736" fmla="*/ 7866060 h 8913201"/>
              <a:gd name="connsiteX737" fmla="*/ 7000394 w 10437227"/>
              <a:gd name="connsiteY737" fmla="*/ 7916481 h 8913201"/>
              <a:gd name="connsiteX738" fmla="*/ 7085706 w 10437227"/>
              <a:gd name="connsiteY738" fmla="*/ 7971548 h 8913201"/>
              <a:gd name="connsiteX739" fmla="*/ 7141314 w 10437227"/>
              <a:gd name="connsiteY739" fmla="*/ 8009812 h 8913201"/>
              <a:gd name="connsiteX740" fmla="*/ 7192135 w 10437227"/>
              <a:gd name="connsiteY740" fmla="*/ 8036283 h 8913201"/>
              <a:gd name="connsiteX741" fmla="*/ 7230471 w 10437227"/>
              <a:gd name="connsiteY741" fmla="*/ 8060243 h 8913201"/>
              <a:gd name="connsiteX742" fmla="*/ 7256349 w 10437227"/>
              <a:gd name="connsiteY742" fmla="*/ 8081697 h 8913201"/>
              <a:gd name="connsiteX743" fmla="*/ 7283146 w 10437227"/>
              <a:gd name="connsiteY743" fmla="*/ 8119577 h 8913201"/>
              <a:gd name="connsiteX744" fmla="*/ 7131623 w 10437227"/>
              <a:gd name="connsiteY744" fmla="*/ 8056603 h 8913201"/>
              <a:gd name="connsiteX745" fmla="*/ 6962372 w 10437227"/>
              <a:gd name="connsiteY745" fmla="*/ 7971126 h 8913201"/>
              <a:gd name="connsiteX746" fmla="*/ 7074954 w 10437227"/>
              <a:gd name="connsiteY746" fmla="*/ 8072287 h 8913201"/>
              <a:gd name="connsiteX747" fmla="*/ 7240682 w 10437227"/>
              <a:gd name="connsiteY747" fmla="*/ 8241012 h 8913201"/>
              <a:gd name="connsiteX748" fmla="*/ 7217587 w 10437227"/>
              <a:gd name="connsiteY748" fmla="*/ 8268868 h 8913201"/>
              <a:gd name="connsiteX749" fmla="*/ 7176327 w 10437227"/>
              <a:gd name="connsiteY749" fmla="*/ 8265987 h 8913201"/>
              <a:gd name="connsiteX750" fmla="*/ 7360223 w 10437227"/>
              <a:gd name="connsiteY750" fmla="*/ 8465451 h 8913201"/>
              <a:gd name="connsiteX751" fmla="*/ 7403345 w 10437227"/>
              <a:gd name="connsiteY751" fmla="*/ 8501204 h 8913201"/>
              <a:gd name="connsiteX752" fmla="*/ 7437838 w 10437227"/>
              <a:gd name="connsiteY752" fmla="*/ 8529801 h 8913201"/>
              <a:gd name="connsiteX753" fmla="*/ 7455085 w 10437227"/>
              <a:gd name="connsiteY753" fmla="*/ 8544099 h 8913201"/>
              <a:gd name="connsiteX754" fmla="*/ 7456021 w 10437227"/>
              <a:gd name="connsiteY754" fmla="*/ 8560537 h 8913201"/>
              <a:gd name="connsiteX755" fmla="*/ 7423383 w 10437227"/>
              <a:gd name="connsiteY755" fmla="*/ 8564804 h 8913201"/>
              <a:gd name="connsiteX756" fmla="*/ 7239197 w 10437227"/>
              <a:gd name="connsiteY756" fmla="*/ 8506092 h 8913201"/>
              <a:gd name="connsiteX757" fmla="*/ 7223799 w 10437227"/>
              <a:gd name="connsiteY757" fmla="*/ 8524665 h 8913201"/>
              <a:gd name="connsiteX758" fmla="*/ 7183466 w 10437227"/>
              <a:gd name="connsiteY758" fmla="*/ 8538214 h 8913201"/>
              <a:gd name="connsiteX759" fmla="*/ 7049180 w 10437227"/>
              <a:gd name="connsiteY759" fmla="*/ 8489548 h 8913201"/>
              <a:gd name="connsiteX760" fmla="*/ 7051036 w 10437227"/>
              <a:gd name="connsiteY760" fmla="*/ 8522411 h 8913201"/>
              <a:gd name="connsiteX761" fmla="*/ 7025952 w 10437227"/>
              <a:gd name="connsiteY761" fmla="*/ 8587783 h 8913201"/>
              <a:gd name="connsiteX762" fmla="*/ 7135156 w 10437227"/>
              <a:gd name="connsiteY762" fmla="*/ 8701820 h 8913201"/>
              <a:gd name="connsiteX763" fmla="*/ 7248200 w 10437227"/>
              <a:gd name="connsiteY763" fmla="*/ 8811206 h 8913201"/>
              <a:gd name="connsiteX764" fmla="*/ 7250055 w 10437227"/>
              <a:gd name="connsiteY764" fmla="*/ 8844068 h 8913201"/>
              <a:gd name="connsiteX765" fmla="*/ 7268237 w 10437227"/>
              <a:gd name="connsiteY765" fmla="*/ 8874806 h 8913201"/>
              <a:gd name="connsiteX766" fmla="*/ 7176141 w 10437227"/>
              <a:gd name="connsiteY766" fmla="*/ 8845454 h 8913201"/>
              <a:gd name="connsiteX767" fmla="*/ 7059101 w 10437227"/>
              <a:gd name="connsiteY767" fmla="*/ 8811087 h 8913201"/>
              <a:gd name="connsiteX768" fmla="*/ 7093602 w 10437227"/>
              <a:gd name="connsiteY768" fmla="*/ 8839691 h 8913201"/>
              <a:gd name="connsiteX769" fmla="*/ 7136727 w 10437227"/>
              <a:gd name="connsiteY769" fmla="*/ 8875444 h 8913201"/>
              <a:gd name="connsiteX770" fmla="*/ 7062820 w 10437227"/>
              <a:gd name="connsiteY770" fmla="*/ 8876820 h 8913201"/>
              <a:gd name="connsiteX771" fmla="*/ 6988914 w 10437227"/>
              <a:gd name="connsiteY771" fmla="*/ 8878212 h 8913201"/>
              <a:gd name="connsiteX772" fmla="*/ 6998464 w 10437227"/>
              <a:gd name="connsiteY772" fmla="*/ 8901793 h 8913201"/>
              <a:gd name="connsiteX773" fmla="*/ 6974442 w 10437227"/>
              <a:gd name="connsiteY773" fmla="*/ 8913201 h 8913201"/>
              <a:gd name="connsiteX774" fmla="*/ 6485620 w 10437227"/>
              <a:gd name="connsiteY774" fmla="*/ 8554939 h 8913201"/>
              <a:gd name="connsiteX775" fmla="*/ 6103210 w 10437227"/>
              <a:gd name="connsiteY775" fmla="*/ 8261395 h 8913201"/>
              <a:gd name="connsiteX776" fmla="*/ 5884672 w 10437227"/>
              <a:gd name="connsiteY776" fmla="*/ 8103715 h 8913201"/>
              <a:gd name="connsiteX777" fmla="*/ 5719886 w 10437227"/>
              <a:gd name="connsiteY777" fmla="*/ 7951419 h 8913201"/>
              <a:gd name="connsiteX778" fmla="*/ 5614528 w 10437227"/>
              <a:gd name="connsiteY778" fmla="*/ 7832743 h 8913201"/>
              <a:gd name="connsiteX779" fmla="*/ 5473757 w 10437227"/>
              <a:gd name="connsiteY779" fmla="*/ 7669031 h 8913201"/>
              <a:gd name="connsiteX780" fmla="*/ 5516882 w 10437227"/>
              <a:gd name="connsiteY780" fmla="*/ 7704785 h 8913201"/>
              <a:gd name="connsiteX781" fmla="*/ 5609890 w 10437227"/>
              <a:gd name="connsiteY781" fmla="*/ 7750569 h 8913201"/>
              <a:gd name="connsiteX782" fmla="*/ 5409669 w 10437227"/>
              <a:gd name="connsiteY782" fmla="*/ 7553247 h 8913201"/>
              <a:gd name="connsiteX783" fmla="*/ 5160946 w 10437227"/>
              <a:gd name="connsiteY783" fmla="*/ 7370542 h 8913201"/>
              <a:gd name="connsiteX784" fmla="*/ 5032972 w 10437227"/>
              <a:gd name="connsiteY784" fmla="*/ 7287929 h 8913201"/>
              <a:gd name="connsiteX785" fmla="*/ 4899012 w 10437227"/>
              <a:gd name="connsiteY785" fmla="*/ 7169732 h 8913201"/>
              <a:gd name="connsiteX786" fmla="*/ 4796997 w 10437227"/>
              <a:gd name="connsiteY786" fmla="*/ 7238416 h 8913201"/>
              <a:gd name="connsiteX787" fmla="*/ 4659367 w 10437227"/>
              <a:gd name="connsiteY787" fmla="*/ 7303684 h 8913201"/>
              <a:gd name="connsiteX788" fmla="*/ 4388997 w 10437227"/>
              <a:gd name="connsiteY788" fmla="*/ 7452497 h 8913201"/>
              <a:gd name="connsiteX789" fmla="*/ 4164818 w 10437227"/>
              <a:gd name="connsiteY789" fmla="*/ 7622108 h 8913201"/>
              <a:gd name="connsiteX790" fmla="*/ 4262990 w 10437227"/>
              <a:gd name="connsiteY790" fmla="*/ 7588806 h 8913201"/>
              <a:gd name="connsiteX791" fmla="*/ 4310397 w 10437227"/>
              <a:gd name="connsiteY791" fmla="*/ 7558964 h 8913201"/>
              <a:gd name="connsiteX792" fmla="*/ 4149533 w 10437227"/>
              <a:gd name="connsiteY792" fmla="*/ 7702982 h 8913201"/>
              <a:gd name="connsiteX793" fmla="*/ 4029637 w 10437227"/>
              <a:gd name="connsiteY793" fmla="*/ 7806947 h 8913201"/>
              <a:gd name="connsiteX794" fmla="*/ 3846447 w 10437227"/>
              <a:gd name="connsiteY794" fmla="*/ 7936523 h 8913201"/>
              <a:gd name="connsiteX795" fmla="*/ 3609261 w 10437227"/>
              <a:gd name="connsiteY795" fmla="*/ 8064447 h 8913201"/>
              <a:gd name="connsiteX796" fmla="*/ 3191926 w 10437227"/>
              <a:gd name="connsiteY796" fmla="*/ 8305771 h 8913201"/>
              <a:gd name="connsiteX797" fmla="*/ 2660667 w 10437227"/>
              <a:gd name="connsiteY797" fmla="*/ 8597428 h 8913201"/>
              <a:gd name="connsiteX798" fmla="*/ 2638333 w 10437227"/>
              <a:gd name="connsiteY798" fmla="*/ 8582991 h 8913201"/>
              <a:gd name="connsiteX799" fmla="*/ 2650867 w 10437227"/>
              <a:gd name="connsiteY799" fmla="*/ 8560854 h 8913201"/>
              <a:gd name="connsiteX800" fmla="*/ 2577769 w 10437227"/>
              <a:gd name="connsiteY800" fmla="*/ 8549862 h 8913201"/>
              <a:gd name="connsiteX801" fmla="*/ 2504670 w 10437227"/>
              <a:gd name="connsiteY801" fmla="*/ 8538887 h 8913201"/>
              <a:gd name="connsiteX802" fmla="*/ 2552077 w 10437227"/>
              <a:gd name="connsiteY802" fmla="*/ 8509046 h 8913201"/>
              <a:gd name="connsiteX803" fmla="*/ 2590005 w 10437227"/>
              <a:gd name="connsiteY803" fmla="*/ 8485171 h 8913201"/>
              <a:gd name="connsiteX804" fmla="*/ 2469491 w 10437227"/>
              <a:gd name="connsiteY804" fmla="*/ 8504027 h 8913201"/>
              <a:gd name="connsiteX805" fmla="*/ 2374359 w 10437227"/>
              <a:gd name="connsiteY805" fmla="*/ 8521153 h 8913201"/>
              <a:gd name="connsiteX806" fmla="*/ 2396384 w 10437227"/>
              <a:gd name="connsiteY806" fmla="*/ 8493043 h 8913201"/>
              <a:gd name="connsiteX807" fmla="*/ 2402496 w 10437227"/>
              <a:gd name="connsiteY807" fmla="*/ 8460699 h 8913201"/>
              <a:gd name="connsiteX808" fmla="*/ 2528806 w 10437227"/>
              <a:gd name="connsiteY808" fmla="*/ 8366943 h 8913201"/>
              <a:gd name="connsiteX809" fmla="*/ 2651910 w 10437227"/>
              <a:gd name="connsiteY809" fmla="*/ 8268073 h 8913201"/>
              <a:gd name="connsiteX810" fmla="*/ 2635541 w 10437227"/>
              <a:gd name="connsiteY810" fmla="*/ 8199995 h 8913201"/>
              <a:gd name="connsiteX811" fmla="*/ 2641654 w 10437227"/>
              <a:gd name="connsiteY811" fmla="*/ 8167652 h 8913201"/>
              <a:gd name="connsiteX812" fmla="*/ 2502181 w 10437227"/>
              <a:gd name="connsiteY812" fmla="*/ 8198443 h 8913201"/>
              <a:gd name="connsiteX813" fmla="*/ 2463950 w 10437227"/>
              <a:gd name="connsiteY813" fmla="*/ 8179764 h 8913201"/>
              <a:gd name="connsiteX814" fmla="*/ 2451097 w 10437227"/>
              <a:gd name="connsiteY814" fmla="*/ 8159347 h 8913201"/>
              <a:gd name="connsiteX815" fmla="*/ 2260841 w 10437227"/>
              <a:gd name="connsiteY815" fmla="*/ 8193609 h 8913201"/>
              <a:gd name="connsiteX816" fmla="*/ 2229035 w 10437227"/>
              <a:gd name="connsiteY816" fmla="*/ 8185135 h 8913201"/>
              <a:gd name="connsiteX817" fmla="*/ 2232101 w 10437227"/>
              <a:gd name="connsiteY817" fmla="*/ 8168958 h 8913201"/>
              <a:gd name="connsiteX818" fmla="*/ 2251061 w 10437227"/>
              <a:gd name="connsiteY818" fmla="*/ 8157023 h 8913201"/>
              <a:gd name="connsiteX819" fmla="*/ 2288979 w 10437227"/>
              <a:gd name="connsiteY819" fmla="*/ 8133155 h 8913201"/>
              <a:gd name="connsiteX820" fmla="*/ 2336386 w 10437227"/>
              <a:gd name="connsiteY820" fmla="*/ 8103313 h 8913201"/>
              <a:gd name="connsiteX821" fmla="*/ 2544657 w 10437227"/>
              <a:gd name="connsiteY821" fmla="*/ 7929455 h 8913201"/>
              <a:gd name="connsiteX822" fmla="*/ 2503373 w 10437227"/>
              <a:gd name="connsiteY822" fmla="*/ 7926948 h 8913201"/>
              <a:gd name="connsiteX823" fmla="*/ 2484096 w 10437227"/>
              <a:gd name="connsiteY823" fmla="*/ 7896326 h 8913201"/>
              <a:gd name="connsiteX824" fmla="*/ 2670358 w 10437227"/>
              <a:gd name="connsiteY824" fmla="*/ 7750583 h 8913201"/>
              <a:gd name="connsiteX825" fmla="*/ 2795137 w 10437227"/>
              <a:gd name="connsiteY825" fmla="*/ 7664919 h 8913201"/>
              <a:gd name="connsiteX826" fmla="*/ 2616209 w 10437227"/>
              <a:gd name="connsiteY826" fmla="*/ 7727663 h 8913201"/>
              <a:gd name="connsiteX827" fmla="*/ 2457784 w 10437227"/>
              <a:gd name="connsiteY827" fmla="*/ 7770398 h 8913201"/>
              <a:gd name="connsiteX828" fmla="*/ 2489279 w 10437227"/>
              <a:gd name="connsiteY828" fmla="*/ 7736326 h 8913201"/>
              <a:gd name="connsiteX829" fmla="*/ 2517728 w 10437227"/>
              <a:gd name="connsiteY829" fmla="*/ 7718417 h 8913201"/>
              <a:gd name="connsiteX830" fmla="*/ 2558855 w 10437227"/>
              <a:gd name="connsiteY830" fmla="*/ 7699646 h 8913201"/>
              <a:gd name="connsiteX831" fmla="*/ 2612685 w 10437227"/>
              <a:gd name="connsiteY831" fmla="*/ 7680009 h 8913201"/>
              <a:gd name="connsiteX832" fmla="*/ 2672795 w 10437227"/>
              <a:gd name="connsiteY832" fmla="*/ 7649302 h 8913201"/>
              <a:gd name="connsiteX833" fmla="*/ 2764545 w 10437227"/>
              <a:gd name="connsiteY833" fmla="*/ 7605795 h 8913201"/>
              <a:gd name="connsiteX834" fmla="*/ 2859509 w 10437227"/>
              <a:gd name="connsiteY834" fmla="*/ 7567396 h 8913201"/>
              <a:gd name="connsiteX835" fmla="*/ 2919613 w 10437227"/>
              <a:gd name="connsiteY835" fmla="*/ 7536678 h 8913201"/>
              <a:gd name="connsiteX836" fmla="*/ 2976501 w 10437227"/>
              <a:gd name="connsiteY836" fmla="*/ 7500870 h 8913201"/>
              <a:gd name="connsiteX837" fmla="*/ 2873575 w 10437227"/>
              <a:gd name="connsiteY837" fmla="*/ 7537164 h 8913201"/>
              <a:gd name="connsiteX838" fmla="*/ 2721571 w 10437227"/>
              <a:gd name="connsiteY838" fmla="*/ 7590103 h 8913201"/>
              <a:gd name="connsiteX839" fmla="*/ 2615281 w 10437227"/>
              <a:gd name="connsiteY839" fmla="*/ 7600006 h 8913201"/>
              <a:gd name="connsiteX840" fmla="*/ 2532853 w 10437227"/>
              <a:gd name="connsiteY840" fmla="*/ 7616267 h 8913201"/>
              <a:gd name="connsiteX841" fmla="*/ 2442624 w 10437227"/>
              <a:gd name="connsiteY841" fmla="*/ 7651684 h 8913201"/>
              <a:gd name="connsiteX842" fmla="*/ 2393221 w 10437227"/>
              <a:gd name="connsiteY842" fmla="*/ 7625779 h 8913201"/>
              <a:gd name="connsiteX843" fmla="*/ 2289993 w 10437227"/>
              <a:gd name="connsiteY843" fmla="*/ 7619521 h 8913201"/>
              <a:gd name="connsiteX844" fmla="*/ 2139664 w 10437227"/>
              <a:gd name="connsiteY844" fmla="*/ 7685641 h 8913201"/>
              <a:gd name="connsiteX845" fmla="*/ 2009987 w 10437227"/>
              <a:gd name="connsiteY845" fmla="*/ 7753020 h 8913201"/>
              <a:gd name="connsiteX846" fmla="*/ 1924351 w 10437227"/>
              <a:gd name="connsiteY846" fmla="*/ 7764185 h 8913201"/>
              <a:gd name="connsiteX847" fmla="*/ 1990400 w 10437227"/>
              <a:gd name="connsiteY847" fmla="*/ 7679851 h 8913201"/>
              <a:gd name="connsiteX848" fmla="*/ 1989781 w 10437227"/>
              <a:gd name="connsiteY848" fmla="*/ 7594742 h 8913201"/>
              <a:gd name="connsiteX849" fmla="*/ 1882120 w 10437227"/>
              <a:gd name="connsiteY849" fmla="*/ 7634017 h 8913201"/>
              <a:gd name="connsiteX850" fmla="*/ 1812381 w 10437227"/>
              <a:gd name="connsiteY850" fmla="*/ 7649406 h 8913201"/>
              <a:gd name="connsiteX851" fmla="*/ 1749071 w 10437227"/>
              <a:gd name="connsiteY851" fmla="*/ 7675011 h 8913201"/>
              <a:gd name="connsiteX852" fmla="*/ 1698305 w 10437227"/>
              <a:gd name="connsiteY852" fmla="*/ 7678471 h 8913201"/>
              <a:gd name="connsiteX853" fmla="*/ 1647525 w 10437227"/>
              <a:gd name="connsiteY853" fmla="*/ 7681927 h 8913201"/>
              <a:gd name="connsiteX854" fmla="*/ 1602862 w 10437227"/>
              <a:gd name="connsiteY854" fmla="*/ 7653051 h 8913201"/>
              <a:gd name="connsiteX855" fmla="*/ 1688040 w 10437227"/>
              <a:gd name="connsiteY855" fmla="*/ 7578055 h 8913201"/>
              <a:gd name="connsiteX856" fmla="*/ 1766792 w 10437227"/>
              <a:gd name="connsiteY856" fmla="*/ 7492857 h 8913201"/>
              <a:gd name="connsiteX857" fmla="*/ 1744466 w 10437227"/>
              <a:gd name="connsiteY857" fmla="*/ 7478415 h 8913201"/>
              <a:gd name="connsiteX858" fmla="*/ 1712645 w 10437227"/>
              <a:gd name="connsiteY858" fmla="*/ 7469937 h 8913201"/>
              <a:gd name="connsiteX859" fmla="*/ 1655457 w 10437227"/>
              <a:gd name="connsiteY859" fmla="*/ 7463193 h 8913201"/>
              <a:gd name="connsiteX860" fmla="*/ 1620585 w 10437227"/>
              <a:gd name="connsiteY860" fmla="*/ 7470897 h 8913201"/>
              <a:gd name="connsiteX861" fmla="*/ 1648717 w 10437227"/>
              <a:gd name="connsiteY861" fmla="*/ 7410432 h 8913201"/>
              <a:gd name="connsiteX862" fmla="*/ 1666751 w 10437227"/>
              <a:gd name="connsiteY862" fmla="*/ 7270825 h 8913201"/>
              <a:gd name="connsiteX863" fmla="*/ 1709101 w 10437227"/>
              <a:gd name="connsiteY863" fmla="*/ 7201424 h 8913201"/>
              <a:gd name="connsiteX864" fmla="*/ 1832197 w 10437227"/>
              <a:gd name="connsiteY864" fmla="*/ 7102560 h 8913201"/>
              <a:gd name="connsiteX865" fmla="*/ 1903158 w 10437227"/>
              <a:gd name="connsiteY865" fmla="*/ 7036513 h 8913201"/>
              <a:gd name="connsiteX866" fmla="*/ 1915382 w 10437227"/>
              <a:gd name="connsiteY866" fmla="*/ 6971827 h 8913201"/>
              <a:gd name="connsiteX867" fmla="*/ 1880506 w 10437227"/>
              <a:gd name="connsiteY867" fmla="*/ 6979520 h 8913201"/>
              <a:gd name="connsiteX868" fmla="*/ 1874083 w 10437227"/>
              <a:gd name="connsiteY868" fmla="*/ 6969316 h 8913201"/>
              <a:gd name="connsiteX869" fmla="*/ 1838919 w 10437227"/>
              <a:gd name="connsiteY869" fmla="*/ 6934460 h 8913201"/>
              <a:gd name="connsiteX870" fmla="*/ 1810153 w 10437227"/>
              <a:gd name="connsiteY870" fmla="*/ 6909811 h 8913201"/>
              <a:gd name="connsiteX871" fmla="*/ 1749899 w 10437227"/>
              <a:gd name="connsiteY871" fmla="*/ 6919244 h 8913201"/>
              <a:gd name="connsiteX872" fmla="*/ 1642232 w 10437227"/>
              <a:gd name="connsiteY872" fmla="*/ 6958508 h 8913201"/>
              <a:gd name="connsiteX873" fmla="*/ 1616850 w 10437227"/>
              <a:gd name="connsiteY873" fmla="*/ 6960240 h 8913201"/>
              <a:gd name="connsiteX874" fmla="*/ 1673745 w 10437227"/>
              <a:gd name="connsiteY874" fmla="*/ 6924424 h 8913201"/>
              <a:gd name="connsiteX875" fmla="*/ 1783835 w 10437227"/>
              <a:gd name="connsiteY875" fmla="*/ 6783873 h 8913201"/>
              <a:gd name="connsiteX876" fmla="*/ 1784861 w 10437227"/>
              <a:gd name="connsiteY876" fmla="*/ 6781672 h 8913201"/>
              <a:gd name="connsiteX877" fmla="*/ 1643043 w 10437227"/>
              <a:gd name="connsiteY877" fmla="*/ 6741004 h 8913201"/>
              <a:gd name="connsiteX878" fmla="*/ 1563912 w 10437227"/>
              <a:gd name="connsiteY878" fmla="*/ 6723275 h 8913201"/>
              <a:gd name="connsiteX879" fmla="*/ 1517984 w 10437227"/>
              <a:gd name="connsiteY879" fmla="*/ 6708331 h 8913201"/>
              <a:gd name="connsiteX880" fmla="*/ 1513440 w 10437227"/>
              <a:gd name="connsiteY880" fmla="*/ 6711832 h 8913201"/>
              <a:gd name="connsiteX881" fmla="*/ 1405778 w 10437227"/>
              <a:gd name="connsiteY881" fmla="*/ 6751107 h 8913201"/>
              <a:gd name="connsiteX882" fmla="*/ 1454736 w 10437227"/>
              <a:gd name="connsiteY882" fmla="*/ 6688614 h 8913201"/>
              <a:gd name="connsiteX883" fmla="*/ 1415352 w 10437227"/>
              <a:gd name="connsiteY883" fmla="*/ 6676425 h 8913201"/>
              <a:gd name="connsiteX884" fmla="*/ 1047937 w 10437227"/>
              <a:gd name="connsiteY884" fmla="*/ 6367675 h 8913201"/>
              <a:gd name="connsiteX885" fmla="*/ 941409 w 10437227"/>
              <a:gd name="connsiteY885" fmla="*/ 6255984 h 8913201"/>
              <a:gd name="connsiteX886" fmla="*/ 891424 w 10437227"/>
              <a:gd name="connsiteY886" fmla="*/ 6204092 h 8913201"/>
              <a:gd name="connsiteX887" fmla="*/ 847990 w 10437227"/>
              <a:gd name="connsiteY887" fmla="*/ 6160102 h 8913201"/>
              <a:gd name="connsiteX888" fmla="*/ 655371 w 10437227"/>
              <a:gd name="connsiteY888" fmla="*/ 5759756 h 8913201"/>
              <a:gd name="connsiteX889" fmla="*/ 608349 w 10437227"/>
              <a:gd name="connsiteY889" fmla="*/ 5585401 h 8913201"/>
              <a:gd name="connsiteX890" fmla="*/ 588958 w 10437227"/>
              <a:gd name="connsiteY890" fmla="*/ 5494798 h 8913201"/>
              <a:gd name="connsiteX891" fmla="*/ 536811 w 10437227"/>
              <a:gd name="connsiteY891" fmla="*/ 5364699 h 8913201"/>
              <a:gd name="connsiteX892" fmla="*/ 509168 w 10437227"/>
              <a:gd name="connsiteY892" fmla="*/ 5280937 h 8913201"/>
              <a:gd name="connsiteX893" fmla="*/ 591731 w 10437227"/>
              <a:gd name="connsiteY893" fmla="*/ 5212488 h 8913201"/>
              <a:gd name="connsiteX894" fmla="*/ 747614 w 10437227"/>
              <a:gd name="connsiteY894" fmla="*/ 5123259 h 8913201"/>
              <a:gd name="connsiteX895" fmla="*/ 1012529 w 10437227"/>
              <a:gd name="connsiteY895" fmla="*/ 4930288 h 8913201"/>
              <a:gd name="connsiteX896" fmla="*/ 1167696 w 10437227"/>
              <a:gd name="connsiteY896" fmla="*/ 4814974 h 8913201"/>
              <a:gd name="connsiteX897" fmla="*/ 1497129 w 10437227"/>
              <a:gd name="connsiteY897" fmla="*/ 4553320 h 8913201"/>
              <a:gd name="connsiteX898" fmla="*/ 1559025 w 10437227"/>
              <a:gd name="connsiteY898" fmla="*/ 4502518 h 8913201"/>
              <a:gd name="connsiteX899" fmla="*/ 1439653 w 10437227"/>
              <a:gd name="connsiteY899" fmla="*/ 4403057 h 8913201"/>
              <a:gd name="connsiteX900" fmla="*/ 1235072 w 10437227"/>
              <a:gd name="connsiteY900" fmla="*/ 4233201 h 8913201"/>
              <a:gd name="connsiteX901" fmla="*/ 483801 w 10437227"/>
              <a:gd name="connsiteY901" fmla="*/ 3594684 h 8913201"/>
              <a:gd name="connsiteX902" fmla="*/ 1342552 w 10437227"/>
              <a:gd name="connsiteY902" fmla="*/ 4243980 h 8913201"/>
              <a:gd name="connsiteX903" fmla="*/ 1561701 w 10437227"/>
              <a:gd name="connsiteY903" fmla="*/ 4394345 h 8913201"/>
              <a:gd name="connsiteX904" fmla="*/ 1633174 w 10437227"/>
              <a:gd name="connsiteY904" fmla="*/ 4441617 h 8913201"/>
              <a:gd name="connsiteX905" fmla="*/ 1717133 w 10437227"/>
              <a:gd name="connsiteY905" fmla="*/ 4372371 h 8913201"/>
              <a:gd name="connsiteX906" fmla="*/ 1674045 w 10437227"/>
              <a:gd name="connsiteY906" fmla="*/ 4345516 h 8913201"/>
              <a:gd name="connsiteX907" fmla="*/ 1575694 w 10437227"/>
              <a:gd name="connsiteY907" fmla="*/ 4296292 h 8913201"/>
              <a:gd name="connsiteX908" fmla="*/ 1405061 w 10437227"/>
              <a:gd name="connsiteY908" fmla="*/ 4186152 h 8913201"/>
              <a:gd name="connsiteX909" fmla="*/ 1274760 w 10437227"/>
              <a:gd name="connsiteY909" fmla="*/ 4062460 h 8913201"/>
              <a:gd name="connsiteX910" fmla="*/ 1322333 w 10437227"/>
              <a:gd name="connsiteY910" fmla="*/ 4031412 h 8913201"/>
              <a:gd name="connsiteX911" fmla="*/ 1327710 w 10437227"/>
              <a:gd name="connsiteY911" fmla="*/ 3981044 h 8913201"/>
              <a:gd name="connsiteX912" fmla="*/ 1335405 w 10437227"/>
              <a:gd name="connsiteY912" fmla="*/ 3971761 h 8913201"/>
              <a:gd name="connsiteX913" fmla="*/ 1350805 w 10437227"/>
              <a:gd name="connsiteY913" fmla="*/ 3953187 h 8913201"/>
              <a:gd name="connsiteX914" fmla="*/ 1340318 w 10437227"/>
              <a:gd name="connsiteY914" fmla="*/ 3913168 h 8913201"/>
              <a:gd name="connsiteX915" fmla="*/ 1467371 w 10437227"/>
              <a:gd name="connsiteY915" fmla="*/ 3979340 h 8913201"/>
              <a:gd name="connsiteX916" fmla="*/ 1602112 w 10437227"/>
              <a:gd name="connsiteY916" fmla="*/ 4036224 h 8913201"/>
              <a:gd name="connsiteX917" fmla="*/ 1596414 w 10437227"/>
              <a:gd name="connsiteY917" fmla="*/ 4007996 h 8913201"/>
              <a:gd name="connsiteX918" fmla="*/ 1410521 w 10437227"/>
              <a:gd name="connsiteY918" fmla="*/ 3846041 h 8913201"/>
              <a:gd name="connsiteX919" fmla="*/ 1162264 w 10437227"/>
              <a:gd name="connsiteY919" fmla="*/ 3671558 h 8913201"/>
              <a:gd name="connsiteX920" fmla="*/ 1060624 w 10437227"/>
              <a:gd name="connsiteY920" fmla="*/ 3618617 h 8913201"/>
              <a:gd name="connsiteX921" fmla="*/ 714427 w 10437227"/>
              <a:gd name="connsiteY921" fmla="*/ 3456929 h 8913201"/>
              <a:gd name="connsiteX922" fmla="*/ 583860 w 10437227"/>
              <a:gd name="connsiteY922" fmla="*/ 3473996 h 8913201"/>
              <a:gd name="connsiteX923" fmla="*/ 557056 w 10437227"/>
              <a:gd name="connsiteY923" fmla="*/ 3436110 h 8913201"/>
              <a:gd name="connsiteX924" fmla="*/ 602310 w 10437227"/>
              <a:gd name="connsiteY924" fmla="*/ 3363976 h 8913201"/>
              <a:gd name="connsiteX925" fmla="*/ 766457 w 10437227"/>
              <a:gd name="connsiteY925" fmla="*/ 3359072 h 8913201"/>
              <a:gd name="connsiteX926" fmla="*/ 680209 w 10437227"/>
              <a:gd name="connsiteY926" fmla="*/ 3287564 h 8913201"/>
              <a:gd name="connsiteX927" fmla="*/ 522184 w 10437227"/>
              <a:gd name="connsiteY927" fmla="*/ 3109547 h 8913201"/>
              <a:gd name="connsiteX928" fmla="*/ 570212 w 10437227"/>
              <a:gd name="connsiteY928" fmla="*/ 3086717 h 8913201"/>
              <a:gd name="connsiteX929" fmla="*/ 584683 w 10437227"/>
              <a:gd name="connsiteY929" fmla="*/ 3051712 h 8913201"/>
              <a:gd name="connsiteX930" fmla="*/ 542496 w 10437227"/>
              <a:gd name="connsiteY930" fmla="*/ 3032397 h 8913201"/>
              <a:gd name="connsiteX931" fmla="*/ 492595 w 10437227"/>
              <a:gd name="connsiteY931" fmla="*/ 3022366 h 8913201"/>
              <a:gd name="connsiteX932" fmla="*/ 442702 w 10437227"/>
              <a:gd name="connsiteY932" fmla="*/ 3012328 h 8913201"/>
              <a:gd name="connsiteX933" fmla="*/ 416833 w 10437227"/>
              <a:gd name="connsiteY933" fmla="*/ 2990880 h 8913201"/>
              <a:gd name="connsiteX934" fmla="*/ 439000 w 10437227"/>
              <a:gd name="connsiteY934" fmla="*/ 2946592 h 8913201"/>
              <a:gd name="connsiteX935" fmla="*/ 502429 w 10437227"/>
              <a:gd name="connsiteY935" fmla="*/ 2905189 h 8913201"/>
              <a:gd name="connsiteX936" fmla="*/ 512899 w 10437227"/>
              <a:gd name="connsiteY936" fmla="*/ 2945209 h 8913201"/>
              <a:gd name="connsiteX937" fmla="*/ 574206 w 10437227"/>
              <a:gd name="connsiteY937" fmla="*/ 3011699 h 8913201"/>
              <a:gd name="connsiteX938" fmla="*/ 773782 w 10437227"/>
              <a:gd name="connsiteY938" fmla="*/ 3051830 h 8913201"/>
              <a:gd name="connsiteX939" fmla="*/ 739281 w 10437227"/>
              <a:gd name="connsiteY939" fmla="*/ 3023227 h 8913201"/>
              <a:gd name="connsiteX940" fmla="*/ 737427 w 10437227"/>
              <a:gd name="connsiteY940" fmla="*/ 2990363 h 8913201"/>
              <a:gd name="connsiteX941" fmla="*/ 762368 w 10437227"/>
              <a:gd name="connsiteY941" fmla="*/ 2995379 h 8913201"/>
              <a:gd name="connsiteX942" fmla="*/ 493144 w 10437227"/>
              <a:gd name="connsiteY942" fmla="*/ 2740849 h 8913201"/>
              <a:gd name="connsiteX943" fmla="*/ 223928 w 10437227"/>
              <a:gd name="connsiteY943" fmla="*/ 2486310 h 8913201"/>
              <a:gd name="connsiteX944" fmla="*/ 327422 w 10437227"/>
              <a:gd name="connsiteY944" fmla="*/ 2572115 h 8913201"/>
              <a:gd name="connsiteX945" fmla="*/ 489433 w 10437227"/>
              <a:gd name="connsiteY945" fmla="*/ 2675107 h 8913201"/>
              <a:gd name="connsiteX946" fmla="*/ 445382 w 10437227"/>
              <a:gd name="connsiteY946" fmla="*/ 2622923 h 8913201"/>
              <a:gd name="connsiteX947" fmla="*/ 42816 w 10437227"/>
              <a:gd name="connsiteY947" fmla="*/ 2336156 h 8913201"/>
              <a:gd name="connsiteX948" fmla="*/ 6461 w 10437227"/>
              <a:gd name="connsiteY948" fmla="*/ 2274691 h 8913201"/>
              <a:gd name="connsiteX949" fmla="*/ 46801 w 10437227"/>
              <a:gd name="connsiteY949" fmla="*/ 2261133 h 8913201"/>
              <a:gd name="connsiteX950" fmla="*/ 80374 w 10437227"/>
              <a:gd name="connsiteY950" fmla="*/ 2273304 h 8913201"/>
              <a:gd name="connsiteX951" fmla="*/ 200189 w 10437227"/>
              <a:gd name="connsiteY951" fmla="*/ 2356976 h 8913201"/>
              <a:gd name="connsiteX952" fmla="*/ 320929 w 10437227"/>
              <a:gd name="connsiteY952" fmla="*/ 2457078 h 8913201"/>
              <a:gd name="connsiteX953" fmla="*/ 699763 w 10437227"/>
              <a:gd name="connsiteY953" fmla="*/ 2614501 h 8913201"/>
              <a:gd name="connsiteX954" fmla="*/ 789997 w 10437227"/>
              <a:gd name="connsiteY954" fmla="*/ 2610982 h 8913201"/>
              <a:gd name="connsiteX955" fmla="*/ 839889 w 10437227"/>
              <a:gd name="connsiteY955" fmla="*/ 2621020 h 8913201"/>
              <a:gd name="connsiteX956" fmla="*/ 778592 w 10437227"/>
              <a:gd name="connsiteY956" fmla="*/ 2554537 h 8913201"/>
              <a:gd name="connsiteX957" fmla="*/ 581152 w 10437227"/>
              <a:gd name="connsiteY957" fmla="*/ 2406510 h 8913201"/>
              <a:gd name="connsiteX958" fmla="*/ 224486 w 10437227"/>
              <a:gd name="connsiteY958" fmla="*/ 2204800 h 8913201"/>
              <a:gd name="connsiteX959" fmla="*/ 106520 w 10437227"/>
              <a:gd name="connsiteY959" fmla="*/ 2154001 h 8913201"/>
              <a:gd name="connsiteX960" fmla="*/ 147787 w 10437227"/>
              <a:gd name="connsiteY960" fmla="*/ 2156875 h 8913201"/>
              <a:gd name="connsiteX961" fmla="*/ 222622 w 10437227"/>
              <a:gd name="connsiteY961" fmla="*/ 2171931 h 8913201"/>
              <a:gd name="connsiteX962" fmla="*/ 196752 w 10437227"/>
              <a:gd name="connsiteY962" fmla="*/ 2150483 h 8913201"/>
              <a:gd name="connsiteX963" fmla="*/ 193969 w 10437227"/>
              <a:gd name="connsiteY963" fmla="*/ 2101173 h 8913201"/>
              <a:gd name="connsiteX964" fmla="*/ 200737 w 10437227"/>
              <a:gd name="connsiteY964" fmla="*/ 2075459 h 8913201"/>
              <a:gd name="connsiteX965" fmla="*/ 174859 w 10437227"/>
              <a:gd name="connsiteY965" fmla="*/ 2054005 h 8913201"/>
              <a:gd name="connsiteX966" fmla="*/ 377219 w 10437227"/>
              <a:gd name="connsiteY966" fmla="*/ 2143446 h 8913201"/>
              <a:gd name="connsiteX967" fmla="*/ 503809 w 10437227"/>
              <a:gd name="connsiteY967" fmla="*/ 2201393 h 8913201"/>
              <a:gd name="connsiteX968" fmla="*/ 636240 w 10437227"/>
              <a:gd name="connsiteY968" fmla="*/ 2217197 h 8913201"/>
              <a:gd name="connsiteX969" fmla="*/ 908513 w 10437227"/>
              <a:gd name="connsiteY969" fmla="*/ 2380280 h 8913201"/>
              <a:gd name="connsiteX970" fmla="*/ 1056061 w 10437227"/>
              <a:gd name="connsiteY970" fmla="*/ 2518268 h 8913201"/>
              <a:gd name="connsiteX971" fmla="*/ 818272 w 10437227"/>
              <a:gd name="connsiteY971" fmla="*/ 2383792 h 8913201"/>
              <a:gd name="connsiteX972" fmla="*/ 683065 w 10437227"/>
              <a:gd name="connsiteY972" fmla="*/ 2318685 h 8913201"/>
              <a:gd name="connsiteX973" fmla="*/ 760691 w 10437227"/>
              <a:gd name="connsiteY973" fmla="*/ 2383041 h 8913201"/>
              <a:gd name="connsiteX974" fmla="*/ 1108734 w 10437227"/>
              <a:gd name="connsiteY974" fmla="*/ 2577601 h 8913201"/>
              <a:gd name="connsiteX975" fmla="*/ 1179269 w 10437227"/>
              <a:gd name="connsiteY975" fmla="*/ 2589077 h 8913201"/>
              <a:gd name="connsiteX976" fmla="*/ 1250715 w 10437227"/>
              <a:gd name="connsiteY976" fmla="*/ 2616985 h 8913201"/>
              <a:gd name="connsiteX977" fmla="*/ 1284289 w 10437227"/>
              <a:gd name="connsiteY977" fmla="*/ 2629158 h 8913201"/>
              <a:gd name="connsiteX978" fmla="*/ 1303989 w 10437227"/>
              <a:gd name="connsiteY978" fmla="*/ 2614165 h 8913201"/>
              <a:gd name="connsiteX979" fmla="*/ 1323702 w 10437227"/>
              <a:gd name="connsiteY979" fmla="*/ 2599168 h 8913201"/>
              <a:gd name="connsiteX980" fmla="*/ 1389913 w 10437227"/>
              <a:gd name="connsiteY980" fmla="*/ 2607075 h 8913201"/>
              <a:gd name="connsiteX981" fmla="*/ 1495547 w 10437227"/>
              <a:gd name="connsiteY981" fmla="*/ 2584982 h 8913201"/>
              <a:gd name="connsiteX982" fmla="*/ 1552199 w 10437227"/>
              <a:gd name="connsiteY982" fmla="*/ 2569301 h 8913201"/>
              <a:gd name="connsiteX983" fmla="*/ 1593475 w 10437227"/>
              <a:gd name="connsiteY983" fmla="*/ 2572180 h 8913201"/>
              <a:gd name="connsiteX984" fmla="*/ 1628896 w 10437227"/>
              <a:gd name="connsiteY984" fmla="*/ 2617225 h 8913201"/>
              <a:gd name="connsiteX985" fmla="*/ 1613506 w 10437227"/>
              <a:gd name="connsiteY985" fmla="*/ 2635790 h 8913201"/>
              <a:gd name="connsiteX986" fmla="*/ 1896862 w 10437227"/>
              <a:gd name="connsiteY986" fmla="*/ 2776721 h 8913201"/>
              <a:gd name="connsiteX987" fmla="*/ 2205169 w 10437227"/>
              <a:gd name="connsiteY987" fmla="*/ 2922675 h 8913201"/>
              <a:gd name="connsiteX988" fmla="*/ 2398897 w 10437227"/>
              <a:gd name="connsiteY988" fmla="*/ 3004961 h 8913201"/>
              <a:gd name="connsiteX989" fmla="*/ 2390275 w 10437227"/>
              <a:gd name="connsiteY989" fmla="*/ 2997812 h 8913201"/>
              <a:gd name="connsiteX990" fmla="*/ 2110296 w 10437227"/>
              <a:gd name="connsiteY990" fmla="*/ 2844021 h 8913201"/>
              <a:gd name="connsiteX991" fmla="*/ 2101673 w 10437227"/>
              <a:gd name="connsiteY991" fmla="*/ 2836872 h 8913201"/>
              <a:gd name="connsiteX992" fmla="*/ 2167885 w 10437227"/>
              <a:gd name="connsiteY992" fmla="*/ 2844761 h 8913201"/>
              <a:gd name="connsiteX993" fmla="*/ 2292619 w 10437227"/>
              <a:gd name="connsiteY993" fmla="*/ 2869846 h 8913201"/>
              <a:gd name="connsiteX994" fmla="*/ 2291691 w 10437227"/>
              <a:gd name="connsiteY994" fmla="*/ 2853414 h 8913201"/>
              <a:gd name="connsiteX995" fmla="*/ 2232248 w 10437227"/>
              <a:gd name="connsiteY995" fmla="*/ 2819795 h 8913201"/>
              <a:gd name="connsiteX996" fmla="*/ 2172805 w 10437227"/>
              <a:gd name="connsiteY996" fmla="*/ 2786176 h 8913201"/>
              <a:gd name="connsiteX997" fmla="*/ 2233773 w 10437227"/>
              <a:gd name="connsiteY997" fmla="*/ 2774072 h 8913201"/>
              <a:gd name="connsiteX998" fmla="*/ 2296603 w 10437227"/>
              <a:gd name="connsiteY998" fmla="*/ 2794822 h 8913201"/>
              <a:gd name="connsiteX999" fmla="*/ 2363750 w 10437227"/>
              <a:gd name="connsiteY999" fmla="*/ 2819166 h 8913201"/>
              <a:gd name="connsiteX1000" fmla="*/ 2386845 w 10437227"/>
              <a:gd name="connsiteY1000" fmla="*/ 2791310 h 8913201"/>
              <a:gd name="connsiteX1001" fmla="*/ 2302445 w 10437227"/>
              <a:gd name="connsiteY1001" fmla="*/ 2752677 h 8913201"/>
              <a:gd name="connsiteX1002" fmla="*/ 2209435 w 10437227"/>
              <a:gd name="connsiteY1002" fmla="*/ 2706891 h 8913201"/>
              <a:gd name="connsiteX1003" fmla="*/ 2500167 w 10437227"/>
              <a:gd name="connsiteY1003" fmla="*/ 2759945 h 8913201"/>
              <a:gd name="connsiteX1004" fmla="*/ 2674784 w 10437227"/>
              <a:gd name="connsiteY1004" fmla="*/ 2795062 h 8913201"/>
              <a:gd name="connsiteX1005" fmla="*/ 2700662 w 10437227"/>
              <a:gd name="connsiteY1005" fmla="*/ 2816517 h 8913201"/>
              <a:gd name="connsiteX1006" fmla="*/ 2836795 w 10437227"/>
              <a:gd name="connsiteY1006" fmla="*/ 2898054 h 8913201"/>
              <a:gd name="connsiteX1007" fmla="*/ 2972934 w 10437227"/>
              <a:gd name="connsiteY1007" fmla="*/ 2979584 h 8913201"/>
              <a:gd name="connsiteX1008" fmla="*/ 2973870 w 10437227"/>
              <a:gd name="connsiteY1008" fmla="*/ 2996022 h 8913201"/>
              <a:gd name="connsiteX1009" fmla="*/ 3028393 w 10437227"/>
              <a:gd name="connsiteY1009" fmla="*/ 3088228 h 8913201"/>
              <a:gd name="connsiteX1010" fmla="*/ 3121873 w 10437227"/>
              <a:gd name="connsiteY1010" fmla="*/ 3142227 h 8913201"/>
              <a:gd name="connsiteX1011" fmla="*/ 3152430 w 10437227"/>
              <a:gd name="connsiteY1011" fmla="*/ 3158942 h 8913201"/>
              <a:gd name="connsiteX1012" fmla="*/ 3183933 w 10437227"/>
              <a:gd name="connsiteY1012" fmla="*/ 3130045 h 8913201"/>
              <a:gd name="connsiteX1013" fmla="*/ 3276015 w 10437227"/>
              <a:gd name="connsiteY1013" fmla="*/ 3047868 h 8913201"/>
              <a:gd name="connsiteX1014" fmla="*/ 3301706 w 10437227"/>
              <a:gd name="connsiteY1014" fmla="*/ 3025590 h 8913201"/>
              <a:gd name="connsiteX1015" fmla="*/ 3194206 w 10437227"/>
              <a:gd name="connsiteY1015" fmla="*/ 2942117 h 8913201"/>
              <a:gd name="connsiteX1016" fmla="*/ 2687427 w 10437227"/>
              <a:gd name="connsiteY1016" fmla="*/ 2561971 h 8913201"/>
              <a:gd name="connsiteX1017" fmla="*/ 2646145 w 10437227"/>
              <a:gd name="connsiteY1017" fmla="*/ 2527745 h 8913201"/>
              <a:gd name="connsiteX1018" fmla="*/ 2761467 w 10437227"/>
              <a:gd name="connsiteY1018" fmla="*/ 2556685 h 8913201"/>
              <a:gd name="connsiteX1019" fmla="*/ 2848883 w 10437227"/>
              <a:gd name="connsiteY1019" fmla="*/ 2602480 h 8913201"/>
              <a:gd name="connsiteX1020" fmla="*/ 2863686 w 10437227"/>
              <a:gd name="connsiteY1020" fmla="*/ 2601424 h 8913201"/>
              <a:gd name="connsiteX1021" fmla="*/ 2569613 w 10437227"/>
              <a:gd name="connsiteY1021" fmla="*/ 2317608 h 8913201"/>
              <a:gd name="connsiteX1022" fmla="*/ 2264125 w 10437227"/>
              <a:gd name="connsiteY1022" fmla="*/ 2064337 h 8913201"/>
              <a:gd name="connsiteX1023" fmla="*/ 2019578 w 10437227"/>
              <a:gd name="connsiteY1023" fmla="*/ 1821598 h 8913201"/>
              <a:gd name="connsiteX1024" fmla="*/ 1882365 w 10437227"/>
              <a:gd name="connsiteY1024" fmla="*/ 1667830 h 8913201"/>
              <a:gd name="connsiteX1025" fmla="*/ 1961518 w 10437227"/>
              <a:gd name="connsiteY1025" fmla="*/ 1706793 h 8913201"/>
              <a:gd name="connsiteX1026" fmla="*/ 2154557 w 10437227"/>
              <a:gd name="connsiteY1026" fmla="*/ 1826827 h 8913201"/>
              <a:gd name="connsiteX1027" fmla="*/ 2129784 w 10437227"/>
              <a:gd name="connsiteY1027" fmla="*/ 1806288 h 8913201"/>
              <a:gd name="connsiteX1028" fmla="*/ 2062877 w 10437227"/>
              <a:gd name="connsiteY1028" fmla="*/ 1744152 h 8913201"/>
              <a:gd name="connsiteX1029" fmla="*/ 1954699 w 10437227"/>
              <a:gd name="connsiteY1029" fmla="*/ 1647800 h 8913201"/>
              <a:gd name="connsiteX1030" fmla="*/ 1521689 w 10437227"/>
              <a:gd name="connsiteY1030" fmla="*/ 1195473 h 8913201"/>
              <a:gd name="connsiteX1031" fmla="*/ 2170536 w 10437227"/>
              <a:gd name="connsiteY1031" fmla="*/ 1706734 h 8913201"/>
              <a:gd name="connsiteX1032" fmla="*/ 2190446 w 10437227"/>
              <a:gd name="connsiteY1032" fmla="*/ 1749918 h 8913201"/>
              <a:gd name="connsiteX1033" fmla="*/ 2211818 w 10437227"/>
              <a:gd name="connsiteY1033" fmla="*/ 1740960 h 8913201"/>
              <a:gd name="connsiteX1034" fmla="*/ 2317438 w 10437227"/>
              <a:gd name="connsiteY1034" fmla="*/ 1815197 h 8913201"/>
              <a:gd name="connsiteX1035" fmla="*/ 2439579 w 10437227"/>
              <a:gd name="connsiteY1035" fmla="*/ 1903128 h 8913201"/>
              <a:gd name="connsiteX1036" fmla="*/ 2283291 w 10437227"/>
              <a:gd name="connsiteY1036" fmla="*/ 1713549 h 8913201"/>
              <a:gd name="connsiteX1037" fmla="*/ 2133561 w 10437227"/>
              <a:gd name="connsiteY1037" fmla="*/ 1516078 h 8913201"/>
              <a:gd name="connsiteX1038" fmla="*/ 2270513 w 10437227"/>
              <a:gd name="connsiteY1038" fmla="*/ 1602944 h 8913201"/>
              <a:gd name="connsiteX1039" fmla="*/ 2334855 w 10437227"/>
              <a:gd name="connsiteY1039" fmla="*/ 1642955 h 8913201"/>
              <a:gd name="connsiteX1040" fmla="*/ 2280206 w 10437227"/>
              <a:gd name="connsiteY1040" fmla="*/ 1557654 h 8913201"/>
              <a:gd name="connsiteX1041" fmla="*/ 2318077 w 10437227"/>
              <a:gd name="connsiteY1041" fmla="*/ 1562374 h 8913201"/>
              <a:gd name="connsiteX1042" fmla="*/ 2322922 w 10437227"/>
              <a:gd name="connsiteY1042" fmla="*/ 1539731 h 8913201"/>
              <a:gd name="connsiteX1043" fmla="*/ 2289894 w 10437227"/>
              <a:gd name="connsiteY1043" fmla="*/ 1512348 h 8913201"/>
              <a:gd name="connsiteX1044" fmla="*/ 2261721 w 10437227"/>
              <a:gd name="connsiteY1044" fmla="*/ 1462313 h 8913201"/>
              <a:gd name="connsiteX1045" fmla="*/ 2347426 w 10437227"/>
              <a:gd name="connsiteY1045" fmla="*/ 1493376 h 8913201"/>
              <a:gd name="connsiteX1046" fmla="*/ 2457901 w 10437227"/>
              <a:gd name="connsiteY1046" fmla="*/ 1544958 h 8913201"/>
              <a:gd name="connsiteX1047" fmla="*/ 2490065 w 10437227"/>
              <a:gd name="connsiteY1047" fmla="*/ 1564960 h 8913201"/>
              <a:gd name="connsiteX1048" fmla="*/ 2496032 w 10437227"/>
              <a:gd name="connsiteY1048" fmla="*/ 1616581 h 8913201"/>
              <a:gd name="connsiteX1049" fmla="*/ 2517395 w 10437227"/>
              <a:gd name="connsiteY1049" fmla="*/ 1607614 h 8913201"/>
              <a:gd name="connsiteX1050" fmla="*/ 2561817 w 10437227"/>
              <a:gd name="connsiteY1050" fmla="*/ 1604451 h 8913201"/>
              <a:gd name="connsiteX1051" fmla="*/ 2609649 w 10437227"/>
              <a:gd name="connsiteY1051" fmla="*/ 1630776 h 8913201"/>
              <a:gd name="connsiteX1052" fmla="*/ 2576622 w 10437227"/>
              <a:gd name="connsiteY1052" fmla="*/ 1603393 h 8913201"/>
              <a:gd name="connsiteX1053" fmla="*/ 2550872 w 10437227"/>
              <a:gd name="connsiteY1053" fmla="*/ 1542037 h 8913201"/>
              <a:gd name="connsiteX1054" fmla="*/ 2533374 w 10437227"/>
              <a:gd name="connsiteY1054" fmla="*/ 1487521 h 8913201"/>
              <a:gd name="connsiteX1055" fmla="*/ 2539925 w 10437227"/>
              <a:gd name="connsiteY1055" fmla="*/ 1479621 h 8913201"/>
              <a:gd name="connsiteX1056" fmla="*/ 2553026 w 10437227"/>
              <a:gd name="connsiteY1056" fmla="*/ 1463821 h 8913201"/>
              <a:gd name="connsiteX1057" fmla="*/ 2557878 w 10437227"/>
              <a:gd name="connsiteY1057" fmla="*/ 1441166 h 8913201"/>
              <a:gd name="connsiteX1058" fmla="*/ 2749473 w 10437227"/>
              <a:gd name="connsiteY1058" fmla="*/ 1613358 h 8913201"/>
              <a:gd name="connsiteX1059" fmla="*/ 2965838 w 10437227"/>
              <a:gd name="connsiteY1059" fmla="*/ 1806070 h 8913201"/>
              <a:gd name="connsiteX1060" fmla="*/ 2995464 w 10437227"/>
              <a:gd name="connsiteY1060" fmla="*/ 1803955 h 8913201"/>
              <a:gd name="connsiteX1061" fmla="*/ 2780661 w 10437227"/>
              <a:gd name="connsiteY1061" fmla="*/ 1592541 h 8913201"/>
              <a:gd name="connsiteX1062" fmla="*/ 2572413 w 10437227"/>
              <a:gd name="connsiteY1062" fmla="*/ 1373216 h 8913201"/>
              <a:gd name="connsiteX1063" fmla="*/ 2577259 w 10437227"/>
              <a:gd name="connsiteY1063" fmla="*/ 1350573 h 8913201"/>
              <a:gd name="connsiteX1064" fmla="*/ 2653272 w 10437227"/>
              <a:gd name="connsiteY1064" fmla="*/ 1426923 h 8913201"/>
              <a:gd name="connsiteX1065" fmla="*/ 2631648 w 10437227"/>
              <a:gd name="connsiteY1065" fmla="*/ 1368987 h 8913201"/>
              <a:gd name="connsiteX1066" fmla="*/ 2631379 w 10437227"/>
              <a:gd name="connsiteY1066" fmla="*/ 1302094 h 8913201"/>
              <a:gd name="connsiteX1067" fmla="*/ 2652744 w 10437227"/>
              <a:gd name="connsiteY1067" fmla="*/ 1293144 h 8913201"/>
              <a:gd name="connsiteX1068" fmla="*/ 2799646 w 10437227"/>
              <a:gd name="connsiteY1068" fmla="*/ 1401606 h 8913201"/>
              <a:gd name="connsiteX1069" fmla="*/ 2890464 w 10437227"/>
              <a:gd name="connsiteY1069" fmla="*/ 1476899 h 8913201"/>
              <a:gd name="connsiteX1070" fmla="*/ 2878808 w 10437227"/>
              <a:gd name="connsiteY1070" fmla="*/ 1440558 h 8913201"/>
              <a:gd name="connsiteX1071" fmla="*/ 2842363 w 10437227"/>
              <a:gd name="connsiteY1071" fmla="*/ 1383681 h 8913201"/>
              <a:gd name="connsiteX1072" fmla="*/ 2791849 w 10437227"/>
              <a:gd name="connsiteY1072" fmla="*/ 1301793 h 8913201"/>
              <a:gd name="connsiteX1073" fmla="*/ 2774344 w 10437227"/>
              <a:gd name="connsiteY1073" fmla="*/ 1247289 h 8913201"/>
              <a:gd name="connsiteX1074" fmla="*/ 2706585 w 10437227"/>
              <a:gd name="connsiteY1074" fmla="*/ 1177782 h 8913201"/>
              <a:gd name="connsiteX1075" fmla="*/ 2675264 w 10437227"/>
              <a:gd name="connsiteY1075" fmla="*/ 1165144 h 8913201"/>
              <a:gd name="connsiteX1076" fmla="*/ 2664729 w 10437227"/>
              <a:gd name="connsiteY1076" fmla="*/ 1203069 h 8913201"/>
              <a:gd name="connsiteX1077" fmla="*/ 2607784 w 10437227"/>
              <a:gd name="connsiteY1077" fmla="*/ 1162539 h 8913201"/>
              <a:gd name="connsiteX1078" fmla="*/ 2569641 w 10437227"/>
              <a:gd name="connsiteY1078" fmla="*/ 1090907 h 8913201"/>
              <a:gd name="connsiteX1079" fmla="*/ 2556273 w 10437227"/>
              <a:gd name="connsiteY1079" fmla="*/ 1039814 h 8913201"/>
              <a:gd name="connsiteX1080" fmla="*/ 2562553 w 10437227"/>
              <a:gd name="connsiteY1080" fmla="*/ 965020 h 8913201"/>
              <a:gd name="connsiteX1081" fmla="*/ 2635158 w 10437227"/>
              <a:gd name="connsiteY1081" fmla="*/ 1011884 h 8913201"/>
              <a:gd name="connsiteX1082" fmla="*/ 2772103 w 10437227"/>
              <a:gd name="connsiteY1082" fmla="*/ 1098758 h 8913201"/>
              <a:gd name="connsiteX1083" fmla="*/ 2742224 w 10437227"/>
              <a:gd name="connsiteY1083" fmla="*/ 1033979 h 8913201"/>
              <a:gd name="connsiteX1084" fmla="*/ 2567129 w 10437227"/>
              <a:gd name="connsiteY1084" fmla="*/ 875483 h 8913201"/>
              <a:gd name="connsiteX1085" fmla="*/ 2385227 w 10437227"/>
              <a:gd name="connsiteY1085" fmla="*/ 658003 h 8913201"/>
              <a:gd name="connsiteX1086" fmla="*/ 2304110 w 10437227"/>
              <a:gd name="connsiteY1086" fmla="*/ 537411 h 8913201"/>
              <a:gd name="connsiteX1087" fmla="*/ 2269377 w 10437227"/>
              <a:gd name="connsiteY1087" fmla="*/ 495286 h 8913201"/>
              <a:gd name="connsiteX1088" fmla="*/ 2298993 w 10437227"/>
              <a:gd name="connsiteY1088" fmla="*/ 493163 h 8913201"/>
              <a:gd name="connsiteX1089" fmla="*/ 2346825 w 10437227"/>
              <a:gd name="connsiteY1089" fmla="*/ 519486 h 8913201"/>
              <a:gd name="connsiteX1090" fmla="*/ 2379853 w 10437227"/>
              <a:gd name="connsiteY1090" fmla="*/ 546868 h 8913201"/>
              <a:gd name="connsiteX1091" fmla="*/ 2376435 w 10437227"/>
              <a:gd name="connsiteY1091" fmla="*/ 517372 h 8913201"/>
              <a:gd name="connsiteX1092" fmla="*/ 2376309 w 10437227"/>
              <a:gd name="connsiteY1092" fmla="*/ 483926 h 8913201"/>
              <a:gd name="connsiteX1093" fmla="*/ 2389542 w 10437227"/>
              <a:gd name="connsiteY1093" fmla="*/ 501563 h 8913201"/>
              <a:gd name="connsiteX1094" fmla="*/ 2582841 w 10437227"/>
              <a:gd name="connsiteY1094" fmla="*/ 688497 h 8913201"/>
              <a:gd name="connsiteX1095" fmla="*/ 2810621 w 10437227"/>
              <a:gd name="connsiteY1095" fmla="*/ 850665 h 8913201"/>
              <a:gd name="connsiteX1096" fmla="*/ 2673398 w 10437227"/>
              <a:gd name="connsiteY1096" fmla="*/ 696907 h 8913201"/>
              <a:gd name="connsiteX1097" fmla="*/ 2721230 w 10437227"/>
              <a:gd name="connsiteY1097" fmla="*/ 723232 h 8913201"/>
              <a:gd name="connsiteX1098" fmla="*/ 2816901 w 10437227"/>
              <a:gd name="connsiteY1098" fmla="*/ 775870 h 8913201"/>
              <a:gd name="connsiteX1099" fmla="*/ 2815197 w 10437227"/>
              <a:gd name="connsiteY1099" fmla="*/ 761128 h 8913201"/>
              <a:gd name="connsiteX1100" fmla="*/ 2715264 w 10437227"/>
              <a:gd name="connsiteY1100" fmla="*/ 671611 h 8913201"/>
              <a:gd name="connsiteX1101" fmla="*/ 2640102 w 10437227"/>
              <a:gd name="connsiteY1101" fmla="*/ 602632 h 8913201"/>
              <a:gd name="connsiteX1102" fmla="*/ 2578050 w 10437227"/>
              <a:gd name="connsiteY1102" fmla="*/ 517843 h 8913201"/>
              <a:gd name="connsiteX1103" fmla="*/ 2456496 w 10437227"/>
              <a:gd name="connsiteY1103" fmla="*/ 370408 h 8913201"/>
              <a:gd name="connsiteX1104" fmla="*/ 2403549 w 10437227"/>
              <a:gd name="connsiteY1104" fmla="*/ 299833 h 8913201"/>
              <a:gd name="connsiteX1105" fmla="*/ 2411813 w 10437227"/>
              <a:gd name="connsiteY1105" fmla="*/ 306684 h 8913201"/>
              <a:gd name="connsiteX1106" fmla="*/ 2537361 w 10437227"/>
              <a:gd name="connsiteY1106" fmla="*/ 424104 h 8913201"/>
              <a:gd name="connsiteX1107" fmla="*/ 2804958 w 10437227"/>
              <a:gd name="connsiteY1107" fmla="*/ 672638 h 8913201"/>
              <a:gd name="connsiteX1108" fmla="*/ 2948471 w 10437227"/>
              <a:gd name="connsiteY1108" fmla="*/ 751611 h 8913201"/>
              <a:gd name="connsiteX1109" fmla="*/ 3158010 w 10437227"/>
              <a:gd name="connsiteY1109" fmla="*/ 885340 h 8913201"/>
              <a:gd name="connsiteX1110" fmla="*/ 3257942 w 10437227"/>
              <a:gd name="connsiteY1110" fmla="*/ 974857 h 8913201"/>
              <a:gd name="connsiteX1111" fmla="*/ 3357865 w 10437227"/>
              <a:gd name="connsiteY1111" fmla="*/ 1064366 h 8913201"/>
              <a:gd name="connsiteX1112" fmla="*/ 3392599 w 10437227"/>
              <a:gd name="connsiteY1112" fmla="*/ 1106491 h 8913201"/>
              <a:gd name="connsiteX1113" fmla="*/ 3354466 w 10437227"/>
              <a:gd name="connsiteY1113" fmla="*/ 1034869 h 8913201"/>
              <a:gd name="connsiteX1114" fmla="*/ 3253680 w 10437227"/>
              <a:gd name="connsiteY1114" fmla="*/ 937981 h 8913201"/>
              <a:gd name="connsiteX1115" fmla="*/ 3194176 w 10437227"/>
              <a:gd name="connsiteY1115" fmla="*/ 875316 h 8913201"/>
              <a:gd name="connsiteX1116" fmla="*/ 3232048 w 10437227"/>
              <a:gd name="connsiteY1116" fmla="*/ 880054 h 8913201"/>
              <a:gd name="connsiteX1117" fmla="*/ 3292987 w 10437227"/>
              <a:gd name="connsiteY1117" fmla="*/ 890568 h 8913201"/>
              <a:gd name="connsiteX1118" fmla="*/ 3116189 w 10437227"/>
              <a:gd name="connsiteY1118" fmla="*/ 717328 h 8913201"/>
              <a:gd name="connsiteX1119" fmla="*/ 2922890 w 10437227"/>
              <a:gd name="connsiteY1119" fmla="*/ 530393 h 8913201"/>
              <a:gd name="connsiteX1120" fmla="*/ 2737848 w 10437227"/>
              <a:gd name="connsiteY1120" fmla="*/ 350318 h 8913201"/>
              <a:gd name="connsiteX1121" fmla="*/ 2709674 w 10437227"/>
              <a:gd name="connsiteY1121" fmla="*/ 300283 h 8913201"/>
              <a:gd name="connsiteX1122" fmla="*/ 2678217 w 10437227"/>
              <a:gd name="connsiteY1122" fmla="*/ 254206 h 8913201"/>
              <a:gd name="connsiteX1123" fmla="*/ 2659869 w 10437227"/>
              <a:gd name="connsiteY1123" fmla="*/ 192321 h 8913201"/>
              <a:gd name="connsiteX1124" fmla="*/ 2823280 w 10437227"/>
              <a:gd name="connsiteY1124" fmla="*/ 314468 h 8913201"/>
              <a:gd name="connsiteX1125" fmla="*/ 2984997 w 10437227"/>
              <a:gd name="connsiteY1125" fmla="*/ 421881 h 8913201"/>
              <a:gd name="connsiteX1126" fmla="*/ 2899878 w 10437227"/>
              <a:gd name="connsiteY1126" fmla="*/ 331315 h 8913201"/>
              <a:gd name="connsiteX1127" fmla="*/ 2704157 w 10437227"/>
              <a:gd name="connsiteY1127" fmla="*/ 155702 h 8913201"/>
              <a:gd name="connsiteX1128" fmla="*/ 2588434 w 10437227"/>
              <a:gd name="connsiteY1128" fmla="*/ 26431 h 8913201"/>
              <a:gd name="connsiteX1129" fmla="*/ 2581753 w 10437227"/>
              <a:gd name="connsiteY1129" fmla="*/ 886 h 89132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</a:cxnLst>
            <a:rect l="l" t="t" r="r" b="b"/>
            <a:pathLst>
              <a:path w="10437227" h="8913201">
                <a:moveTo>
                  <a:pt x="4997717" y="7103278"/>
                </a:moveTo>
                <a:lnTo>
                  <a:pt x="4976133" y="7117811"/>
                </a:lnTo>
                <a:lnTo>
                  <a:pt x="5094545" y="7213660"/>
                </a:lnTo>
                <a:lnTo>
                  <a:pt x="5146293" y="7256563"/>
                </a:lnTo>
                <a:cubicBezTo>
                  <a:pt x="5210168" y="7319956"/>
                  <a:pt x="5305340" y="7404086"/>
                  <a:pt x="5431836" y="7508959"/>
                </a:cubicBezTo>
                <a:cubicBezTo>
                  <a:pt x="5569832" y="7623367"/>
                  <a:pt x="5644271" y="7679857"/>
                  <a:pt x="5655152" y="7678443"/>
                </a:cubicBezTo>
                <a:cubicBezTo>
                  <a:pt x="5676908" y="7675590"/>
                  <a:pt x="5710790" y="7693246"/>
                  <a:pt x="5756784" y="7731377"/>
                </a:cubicBezTo>
                <a:lnTo>
                  <a:pt x="5230687" y="7295206"/>
                </a:lnTo>
                <a:close/>
                <a:moveTo>
                  <a:pt x="4808311" y="7089707"/>
                </a:moveTo>
                <a:lnTo>
                  <a:pt x="4600015" y="7219921"/>
                </a:lnTo>
                <a:lnTo>
                  <a:pt x="4021666" y="7583977"/>
                </a:lnTo>
                <a:cubicBezTo>
                  <a:pt x="4072228" y="7552150"/>
                  <a:pt x="4108119" y="7539051"/>
                  <a:pt x="4129319" y="7544707"/>
                </a:cubicBezTo>
                <a:cubicBezTo>
                  <a:pt x="4139924" y="7547524"/>
                  <a:pt x="4221077" y="7501195"/>
                  <a:pt x="4372778" y="7405704"/>
                </a:cubicBezTo>
                <a:cubicBezTo>
                  <a:pt x="4511837" y="7318169"/>
                  <a:pt x="4617141" y="7247129"/>
                  <a:pt x="4688717" y="7192580"/>
                </a:cubicBezTo>
                <a:lnTo>
                  <a:pt x="4745605" y="7156771"/>
                </a:lnTo>
                <a:lnTo>
                  <a:pt x="4827441" y="7106587"/>
                </a:lnTo>
                <a:close/>
                <a:moveTo>
                  <a:pt x="4906200" y="7029030"/>
                </a:moveTo>
                <a:lnTo>
                  <a:pt x="4883167" y="7043187"/>
                </a:lnTo>
                <a:lnTo>
                  <a:pt x="4894793" y="7051969"/>
                </a:lnTo>
                <a:lnTo>
                  <a:pt x="4904154" y="7059547"/>
                </a:lnTo>
                <a:lnTo>
                  <a:pt x="4926743" y="7045694"/>
                </a:lnTo>
                <a:close/>
                <a:moveTo>
                  <a:pt x="9725363" y="3498446"/>
                </a:moveTo>
                <a:cubicBezTo>
                  <a:pt x="9727224" y="3499651"/>
                  <a:pt x="9726854" y="3503449"/>
                  <a:pt x="9724254" y="3509840"/>
                </a:cubicBezTo>
                <a:cubicBezTo>
                  <a:pt x="9719054" y="3522608"/>
                  <a:pt x="9711157" y="3527579"/>
                  <a:pt x="9700560" y="3524755"/>
                </a:cubicBezTo>
                <a:cubicBezTo>
                  <a:pt x="9689947" y="3521928"/>
                  <a:pt x="9694129" y="3514540"/>
                  <a:pt x="9713089" y="3502606"/>
                </a:cubicBezTo>
                <a:cubicBezTo>
                  <a:pt x="9719411" y="3498628"/>
                  <a:pt x="9723502" y="3497241"/>
                  <a:pt x="9725363" y="3498446"/>
                </a:cubicBezTo>
                <a:close/>
                <a:moveTo>
                  <a:pt x="7680395" y="3075703"/>
                </a:moveTo>
                <a:cubicBezTo>
                  <a:pt x="7683048" y="3076410"/>
                  <a:pt x="7685446" y="3078465"/>
                  <a:pt x="7687589" y="3081870"/>
                </a:cubicBezTo>
                <a:lnTo>
                  <a:pt x="7678101" y="3087843"/>
                </a:lnTo>
                <a:lnTo>
                  <a:pt x="7671670" y="3077630"/>
                </a:lnTo>
                <a:cubicBezTo>
                  <a:pt x="7674834" y="3075639"/>
                  <a:pt x="7677742" y="3074997"/>
                  <a:pt x="7680395" y="3075703"/>
                </a:cubicBezTo>
                <a:close/>
                <a:moveTo>
                  <a:pt x="632781" y="2938849"/>
                </a:moveTo>
                <a:cubicBezTo>
                  <a:pt x="634782" y="2937897"/>
                  <a:pt x="638659" y="2939805"/>
                  <a:pt x="644409" y="2944571"/>
                </a:cubicBezTo>
                <a:cubicBezTo>
                  <a:pt x="661656" y="2958870"/>
                  <a:pt x="664843" y="2966737"/>
                  <a:pt x="653953" y="2968161"/>
                </a:cubicBezTo>
                <a:cubicBezTo>
                  <a:pt x="643078" y="2969582"/>
                  <a:pt x="635894" y="2963625"/>
                  <a:pt x="632400" y="2950291"/>
                </a:cubicBezTo>
                <a:cubicBezTo>
                  <a:pt x="630651" y="2943616"/>
                  <a:pt x="630779" y="2939803"/>
                  <a:pt x="632781" y="2938849"/>
                </a:cubicBezTo>
                <a:close/>
                <a:moveTo>
                  <a:pt x="9885825" y="2809627"/>
                </a:moveTo>
                <a:cubicBezTo>
                  <a:pt x="9858289" y="2807958"/>
                  <a:pt x="9838469" y="2809752"/>
                  <a:pt x="9826336" y="2815013"/>
                </a:cubicBezTo>
                <a:cubicBezTo>
                  <a:pt x="9814203" y="2820273"/>
                  <a:pt x="9809766" y="2829009"/>
                  <a:pt x="9813035" y="2841198"/>
                </a:cubicBezTo>
                <a:cubicBezTo>
                  <a:pt x="9825881" y="2861606"/>
                  <a:pt x="9848109" y="2861878"/>
                  <a:pt x="9879718" y="2841979"/>
                </a:cubicBezTo>
                <a:cubicBezTo>
                  <a:pt x="9909275" y="2832869"/>
                  <a:pt x="9922989" y="2826612"/>
                  <a:pt x="9920846" y="2823208"/>
                </a:cubicBezTo>
                <a:cubicBezTo>
                  <a:pt x="9918709" y="2819813"/>
                  <a:pt x="9907035" y="2815276"/>
                  <a:pt x="9885825" y="2809627"/>
                </a:cubicBezTo>
                <a:close/>
                <a:moveTo>
                  <a:pt x="2715357" y="2785616"/>
                </a:moveTo>
                <a:cubicBezTo>
                  <a:pt x="2718080" y="2785260"/>
                  <a:pt x="2720880" y="2786275"/>
                  <a:pt x="2723757" y="2788661"/>
                </a:cubicBezTo>
                <a:lnTo>
                  <a:pt x="2716055" y="2797952"/>
                </a:lnTo>
                <a:lnTo>
                  <a:pt x="2707422" y="2790795"/>
                </a:lnTo>
                <a:cubicBezTo>
                  <a:pt x="2709990" y="2787698"/>
                  <a:pt x="2712635" y="2785972"/>
                  <a:pt x="2715357" y="2785616"/>
                </a:cubicBezTo>
                <a:close/>
                <a:moveTo>
                  <a:pt x="10259197" y="2635165"/>
                </a:moveTo>
                <a:cubicBezTo>
                  <a:pt x="10260268" y="2636867"/>
                  <a:pt x="10260292" y="2640413"/>
                  <a:pt x="10259269" y="2645805"/>
                </a:cubicBezTo>
                <a:cubicBezTo>
                  <a:pt x="10252953" y="2649781"/>
                  <a:pt x="10244483" y="2650358"/>
                  <a:pt x="10233886" y="2647534"/>
                </a:cubicBezTo>
                <a:cubicBezTo>
                  <a:pt x="10240203" y="2643558"/>
                  <a:pt x="10246529" y="2639576"/>
                  <a:pt x="10252846" y="2635600"/>
                </a:cubicBezTo>
                <a:cubicBezTo>
                  <a:pt x="10256010" y="2633609"/>
                  <a:pt x="10258127" y="2633464"/>
                  <a:pt x="10259197" y="2635165"/>
                </a:cubicBezTo>
                <a:close/>
                <a:moveTo>
                  <a:pt x="7513495" y="2534036"/>
                </a:moveTo>
                <a:cubicBezTo>
                  <a:pt x="7519806" y="2533249"/>
                  <a:pt x="7525145" y="2535488"/>
                  <a:pt x="7529510" y="2540753"/>
                </a:cubicBezTo>
                <a:cubicBezTo>
                  <a:pt x="7533879" y="2546024"/>
                  <a:pt x="7527814" y="2555507"/>
                  <a:pt x="7511305" y="2569193"/>
                </a:cubicBezTo>
                <a:cubicBezTo>
                  <a:pt x="7494797" y="2582880"/>
                  <a:pt x="7484343" y="2587093"/>
                  <a:pt x="7479974" y="2581822"/>
                </a:cubicBezTo>
                <a:cubicBezTo>
                  <a:pt x="7471243" y="2571291"/>
                  <a:pt x="7475139" y="2559169"/>
                  <a:pt x="7491647" y="2545483"/>
                </a:cubicBezTo>
                <a:cubicBezTo>
                  <a:pt x="7499902" y="2538640"/>
                  <a:pt x="7507185" y="2534825"/>
                  <a:pt x="7513495" y="2534036"/>
                </a:cubicBezTo>
                <a:close/>
                <a:moveTo>
                  <a:pt x="7568621" y="2484996"/>
                </a:moveTo>
                <a:cubicBezTo>
                  <a:pt x="7570403" y="2485742"/>
                  <a:pt x="7570321" y="2489142"/>
                  <a:pt x="7568379" y="2495198"/>
                </a:cubicBezTo>
                <a:cubicBezTo>
                  <a:pt x="7564494" y="2507312"/>
                  <a:pt x="7557607" y="2513021"/>
                  <a:pt x="7547733" y="2512315"/>
                </a:cubicBezTo>
                <a:cubicBezTo>
                  <a:pt x="7537857" y="2511609"/>
                  <a:pt x="7541182" y="2504414"/>
                  <a:pt x="7557691" y="2490728"/>
                </a:cubicBezTo>
                <a:cubicBezTo>
                  <a:pt x="7563198" y="2486163"/>
                  <a:pt x="7566839" y="2484253"/>
                  <a:pt x="7568621" y="2484996"/>
                </a:cubicBezTo>
                <a:close/>
                <a:moveTo>
                  <a:pt x="2594419" y="2451520"/>
                </a:moveTo>
                <a:cubicBezTo>
                  <a:pt x="2600731" y="2452309"/>
                  <a:pt x="2608014" y="2456123"/>
                  <a:pt x="2616269" y="2462966"/>
                </a:cubicBezTo>
                <a:cubicBezTo>
                  <a:pt x="2632776" y="2476653"/>
                  <a:pt x="2636672" y="2488774"/>
                  <a:pt x="2627941" y="2499305"/>
                </a:cubicBezTo>
                <a:cubicBezTo>
                  <a:pt x="2623571" y="2504576"/>
                  <a:pt x="2613120" y="2500363"/>
                  <a:pt x="2596611" y="2486677"/>
                </a:cubicBezTo>
                <a:cubicBezTo>
                  <a:pt x="2580101" y="2472990"/>
                  <a:pt x="2574037" y="2463507"/>
                  <a:pt x="2578405" y="2458237"/>
                </a:cubicBezTo>
                <a:cubicBezTo>
                  <a:pt x="2582771" y="2452971"/>
                  <a:pt x="2588109" y="2450733"/>
                  <a:pt x="2594419" y="2451520"/>
                </a:cubicBezTo>
                <a:close/>
                <a:moveTo>
                  <a:pt x="2539294" y="2402480"/>
                </a:moveTo>
                <a:cubicBezTo>
                  <a:pt x="2541075" y="2401736"/>
                  <a:pt x="2544718" y="2403646"/>
                  <a:pt x="2550224" y="2408211"/>
                </a:cubicBezTo>
                <a:cubicBezTo>
                  <a:pt x="2566733" y="2421899"/>
                  <a:pt x="2570057" y="2429092"/>
                  <a:pt x="2560182" y="2429798"/>
                </a:cubicBezTo>
                <a:cubicBezTo>
                  <a:pt x="2550307" y="2430504"/>
                  <a:pt x="2543422" y="2424796"/>
                  <a:pt x="2539537" y="2412683"/>
                </a:cubicBezTo>
                <a:cubicBezTo>
                  <a:pt x="2537595" y="2406625"/>
                  <a:pt x="2537513" y="2403225"/>
                  <a:pt x="2539294" y="2402480"/>
                </a:cubicBezTo>
                <a:close/>
                <a:moveTo>
                  <a:pt x="7204284" y="2383707"/>
                </a:moveTo>
                <a:lnTo>
                  <a:pt x="7209130" y="2406352"/>
                </a:lnTo>
                <a:cubicBezTo>
                  <a:pt x="7222237" y="2422161"/>
                  <a:pt x="7234283" y="2425505"/>
                  <a:pt x="7245296" y="2416376"/>
                </a:cubicBezTo>
                <a:cubicBezTo>
                  <a:pt x="7251928" y="2401984"/>
                  <a:pt x="7249231" y="2393117"/>
                  <a:pt x="7237175" y="2389781"/>
                </a:cubicBezTo>
                <a:cubicBezTo>
                  <a:pt x="7225111" y="2386435"/>
                  <a:pt x="7214149" y="2384421"/>
                  <a:pt x="7204284" y="2383707"/>
                </a:cubicBezTo>
                <a:close/>
                <a:moveTo>
                  <a:pt x="2903632" y="2301190"/>
                </a:moveTo>
                <a:cubicBezTo>
                  <a:pt x="2893768" y="2301904"/>
                  <a:pt x="2882805" y="2303920"/>
                  <a:pt x="2870741" y="2307264"/>
                </a:cubicBezTo>
                <a:cubicBezTo>
                  <a:pt x="2858685" y="2310600"/>
                  <a:pt x="2855987" y="2319467"/>
                  <a:pt x="2862621" y="2333859"/>
                </a:cubicBezTo>
                <a:cubicBezTo>
                  <a:pt x="2873632" y="2342988"/>
                  <a:pt x="2885680" y="2339645"/>
                  <a:pt x="2898787" y="2323835"/>
                </a:cubicBezTo>
                <a:close/>
                <a:moveTo>
                  <a:pt x="7805390" y="2285369"/>
                </a:moveTo>
                <a:lnTo>
                  <a:pt x="7741039" y="2325389"/>
                </a:lnTo>
                <a:lnTo>
                  <a:pt x="7767517" y="2290107"/>
                </a:lnTo>
                <a:cubicBezTo>
                  <a:pt x="7782891" y="2286238"/>
                  <a:pt x="7795513" y="2284664"/>
                  <a:pt x="7805390" y="2285369"/>
                </a:cubicBezTo>
                <a:close/>
                <a:moveTo>
                  <a:pt x="563253" y="2235014"/>
                </a:moveTo>
                <a:cubicBezTo>
                  <a:pt x="541488" y="2237859"/>
                  <a:pt x="529323" y="2240838"/>
                  <a:pt x="526763" y="2243926"/>
                </a:cubicBezTo>
                <a:cubicBezTo>
                  <a:pt x="524195" y="2247022"/>
                  <a:pt x="536979" y="2255009"/>
                  <a:pt x="565099" y="2267886"/>
                </a:cubicBezTo>
                <a:cubicBezTo>
                  <a:pt x="593856" y="2291726"/>
                  <a:pt x="615928" y="2294347"/>
                  <a:pt x="631318" y="2275782"/>
                </a:cubicBezTo>
                <a:cubicBezTo>
                  <a:pt x="636145" y="2264123"/>
                  <a:pt x="632881" y="2254883"/>
                  <a:pt x="621536" y="2248089"/>
                </a:cubicBezTo>
                <a:cubicBezTo>
                  <a:pt x="610190" y="2241297"/>
                  <a:pt x="590771" y="2236939"/>
                  <a:pt x="563253" y="2235014"/>
                </a:cubicBezTo>
                <a:close/>
                <a:moveTo>
                  <a:pt x="2302527" y="2202853"/>
                </a:moveTo>
                <a:cubicBezTo>
                  <a:pt x="2312402" y="2202149"/>
                  <a:pt x="2325024" y="2203721"/>
                  <a:pt x="2340398" y="2207590"/>
                </a:cubicBezTo>
                <a:lnTo>
                  <a:pt x="2366877" y="2242872"/>
                </a:lnTo>
                <a:close/>
                <a:moveTo>
                  <a:pt x="7720475" y="2115750"/>
                </a:moveTo>
                <a:cubicBezTo>
                  <a:pt x="7711743" y="2105219"/>
                  <a:pt x="7655091" y="2143296"/>
                  <a:pt x="7550503" y="2230006"/>
                </a:cubicBezTo>
                <a:cubicBezTo>
                  <a:pt x="7495462" y="2275640"/>
                  <a:pt x="7459119" y="2310208"/>
                  <a:pt x="7441473" y="2333731"/>
                </a:cubicBezTo>
                <a:lnTo>
                  <a:pt x="7586679" y="2240022"/>
                </a:lnTo>
                <a:cubicBezTo>
                  <a:pt x="7680255" y="2162441"/>
                  <a:pt x="7724845" y="2121021"/>
                  <a:pt x="7720475" y="2115750"/>
                </a:cubicBezTo>
                <a:close/>
                <a:moveTo>
                  <a:pt x="2387440" y="2033233"/>
                </a:moveTo>
                <a:cubicBezTo>
                  <a:pt x="2383070" y="2038504"/>
                  <a:pt x="2427659" y="2079925"/>
                  <a:pt x="2521235" y="2157505"/>
                </a:cubicBezTo>
                <a:lnTo>
                  <a:pt x="2666442" y="2251214"/>
                </a:lnTo>
                <a:cubicBezTo>
                  <a:pt x="2648795" y="2227691"/>
                  <a:pt x="2612453" y="2193123"/>
                  <a:pt x="2557411" y="2147489"/>
                </a:cubicBezTo>
                <a:cubicBezTo>
                  <a:pt x="2452824" y="2060779"/>
                  <a:pt x="2396171" y="2022702"/>
                  <a:pt x="2387440" y="2033233"/>
                </a:cubicBezTo>
                <a:close/>
                <a:moveTo>
                  <a:pt x="215736" y="2013483"/>
                </a:moveTo>
                <a:cubicBezTo>
                  <a:pt x="217019" y="2011935"/>
                  <a:pt x="219100" y="2012353"/>
                  <a:pt x="221977" y="2014739"/>
                </a:cubicBezTo>
                <a:cubicBezTo>
                  <a:pt x="227723" y="2019502"/>
                  <a:pt x="233478" y="2024273"/>
                  <a:pt x="239224" y="2029038"/>
                </a:cubicBezTo>
                <a:cubicBezTo>
                  <a:pt x="228350" y="2030459"/>
                  <a:pt x="220027" y="2028785"/>
                  <a:pt x="214281" y="2024022"/>
                </a:cubicBezTo>
                <a:cubicBezTo>
                  <a:pt x="213969" y="2018544"/>
                  <a:pt x="214454" y="2015030"/>
                  <a:pt x="215736" y="2013483"/>
                </a:cubicBezTo>
                <a:close/>
                <a:moveTo>
                  <a:pt x="7670579" y="1837113"/>
                </a:moveTo>
                <a:cubicBezTo>
                  <a:pt x="7658515" y="1833768"/>
                  <a:pt x="7634605" y="1846926"/>
                  <a:pt x="7598819" y="1876595"/>
                </a:cubicBezTo>
                <a:cubicBezTo>
                  <a:pt x="7563045" y="1906254"/>
                  <a:pt x="7515405" y="1952417"/>
                  <a:pt x="7455918" y="2015081"/>
                </a:cubicBezTo>
                <a:cubicBezTo>
                  <a:pt x="7433894" y="2033342"/>
                  <a:pt x="7422313" y="2047381"/>
                  <a:pt x="7421187" y="2057208"/>
                </a:cubicBezTo>
                <a:lnTo>
                  <a:pt x="7528511" y="1968227"/>
                </a:lnTo>
                <a:close/>
                <a:moveTo>
                  <a:pt x="2437336" y="1754597"/>
                </a:moveTo>
                <a:lnTo>
                  <a:pt x="2579403" y="1885710"/>
                </a:lnTo>
                <a:lnTo>
                  <a:pt x="2686728" y="1974691"/>
                </a:lnTo>
                <a:cubicBezTo>
                  <a:pt x="2685601" y="1964864"/>
                  <a:pt x="2674022" y="1950825"/>
                  <a:pt x="2651997" y="1932564"/>
                </a:cubicBezTo>
                <a:cubicBezTo>
                  <a:pt x="2592510" y="1869901"/>
                  <a:pt x="2544870" y="1823739"/>
                  <a:pt x="2509096" y="1794078"/>
                </a:cubicBezTo>
                <a:cubicBezTo>
                  <a:pt x="2473310" y="1764409"/>
                  <a:pt x="2449400" y="1751251"/>
                  <a:pt x="2437336" y="1754597"/>
                </a:cubicBezTo>
                <a:close/>
                <a:moveTo>
                  <a:pt x="7705347" y="1681610"/>
                </a:moveTo>
                <a:cubicBezTo>
                  <a:pt x="7699035" y="1682401"/>
                  <a:pt x="7693128" y="1685079"/>
                  <a:pt x="7687627" y="1689640"/>
                </a:cubicBezTo>
                <a:cubicBezTo>
                  <a:pt x="7671118" y="1703326"/>
                  <a:pt x="7672161" y="1715792"/>
                  <a:pt x="7690767" y="1727029"/>
                </a:cubicBezTo>
                <a:cubicBezTo>
                  <a:pt x="7699505" y="1737568"/>
                  <a:pt x="7714878" y="1733716"/>
                  <a:pt x="7736893" y="1715465"/>
                </a:cubicBezTo>
                <a:cubicBezTo>
                  <a:pt x="7758907" y="1697212"/>
                  <a:pt x="7755107" y="1687017"/>
                  <a:pt x="7725499" y="1684902"/>
                </a:cubicBezTo>
                <a:cubicBezTo>
                  <a:pt x="7718377" y="1681915"/>
                  <a:pt x="7711659" y="1680819"/>
                  <a:pt x="7705347" y="1681610"/>
                </a:cubicBezTo>
                <a:close/>
                <a:moveTo>
                  <a:pt x="7136594" y="1613121"/>
                </a:moveTo>
                <a:cubicBezTo>
                  <a:pt x="7132224" y="1607853"/>
                  <a:pt x="7120404" y="1613198"/>
                  <a:pt x="7101136" y="1629173"/>
                </a:cubicBezTo>
                <a:cubicBezTo>
                  <a:pt x="7081869" y="1645145"/>
                  <a:pt x="7060949" y="1664717"/>
                  <a:pt x="7038367" y="1687878"/>
                </a:cubicBezTo>
                <a:cubicBezTo>
                  <a:pt x="7015783" y="1711056"/>
                  <a:pt x="7001170" y="1729836"/>
                  <a:pt x="6994527" y="1744237"/>
                </a:cubicBezTo>
                <a:lnTo>
                  <a:pt x="6981150" y="1795318"/>
                </a:lnTo>
                <a:lnTo>
                  <a:pt x="7088485" y="1706331"/>
                </a:lnTo>
                <a:lnTo>
                  <a:pt x="7103298" y="1707397"/>
                </a:lnTo>
                <a:cubicBezTo>
                  <a:pt x="7091151" y="1726344"/>
                  <a:pt x="7088360" y="1739777"/>
                  <a:pt x="7094911" y="1747678"/>
                </a:cubicBezTo>
                <a:cubicBezTo>
                  <a:pt x="7101460" y="1755579"/>
                  <a:pt x="7115738" y="1750408"/>
                  <a:pt x="7137752" y="1732155"/>
                </a:cubicBezTo>
                <a:cubicBezTo>
                  <a:pt x="7143258" y="1727590"/>
                  <a:pt x="7155365" y="1719781"/>
                  <a:pt x="7174062" y="1708734"/>
                </a:cubicBezTo>
                <a:cubicBezTo>
                  <a:pt x="7192762" y="1697668"/>
                  <a:pt x="7204858" y="1689867"/>
                  <a:pt x="7210363" y="1685302"/>
                </a:cubicBezTo>
                <a:cubicBezTo>
                  <a:pt x="7243390" y="1657920"/>
                  <a:pt x="7252783" y="1641241"/>
                  <a:pt x="7238538" y="1635267"/>
                </a:cubicBezTo>
                <a:cubicBezTo>
                  <a:pt x="7224301" y="1629300"/>
                  <a:pt x="7203423" y="1637717"/>
                  <a:pt x="7175902" y="1660534"/>
                </a:cubicBezTo>
                <a:cubicBezTo>
                  <a:pt x="7137368" y="1692481"/>
                  <a:pt x="7123123" y="1686505"/>
                  <a:pt x="7133186" y="1642609"/>
                </a:cubicBezTo>
                <a:cubicBezTo>
                  <a:pt x="7139819" y="1628217"/>
                  <a:pt x="7140955" y="1618382"/>
                  <a:pt x="7136594" y="1613121"/>
                </a:cubicBezTo>
                <a:close/>
                <a:moveTo>
                  <a:pt x="2402568" y="1599093"/>
                </a:moveTo>
                <a:cubicBezTo>
                  <a:pt x="2396256" y="1598302"/>
                  <a:pt x="2389538" y="1599398"/>
                  <a:pt x="2382416" y="1602385"/>
                </a:cubicBezTo>
                <a:cubicBezTo>
                  <a:pt x="2352808" y="1604500"/>
                  <a:pt x="2349008" y="1614697"/>
                  <a:pt x="2371022" y="1632948"/>
                </a:cubicBezTo>
                <a:cubicBezTo>
                  <a:pt x="2393037" y="1651200"/>
                  <a:pt x="2408409" y="1655053"/>
                  <a:pt x="2417147" y="1644512"/>
                </a:cubicBezTo>
                <a:cubicBezTo>
                  <a:pt x="2435753" y="1633275"/>
                  <a:pt x="2436798" y="1620809"/>
                  <a:pt x="2420289" y="1607123"/>
                </a:cubicBezTo>
                <a:cubicBezTo>
                  <a:pt x="2414788" y="1602562"/>
                  <a:pt x="2408881" y="1599884"/>
                  <a:pt x="2402568" y="1599093"/>
                </a:cubicBezTo>
                <a:close/>
                <a:moveTo>
                  <a:pt x="2971321" y="1530606"/>
                </a:moveTo>
                <a:cubicBezTo>
                  <a:pt x="2966960" y="1535867"/>
                  <a:pt x="2968098" y="1545701"/>
                  <a:pt x="2974731" y="1560092"/>
                </a:cubicBezTo>
                <a:cubicBezTo>
                  <a:pt x="2984792" y="1603989"/>
                  <a:pt x="2970547" y="1609965"/>
                  <a:pt x="2932014" y="1578017"/>
                </a:cubicBezTo>
                <a:cubicBezTo>
                  <a:pt x="2904493" y="1555201"/>
                  <a:pt x="2883614" y="1546784"/>
                  <a:pt x="2869377" y="1552750"/>
                </a:cubicBezTo>
                <a:cubicBezTo>
                  <a:pt x="2855133" y="1558725"/>
                  <a:pt x="2864525" y="1575404"/>
                  <a:pt x="2897552" y="1602785"/>
                </a:cubicBezTo>
                <a:cubicBezTo>
                  <a:pt x="2903057" y="1607350"/>
                  <a:pt x="2915153" y="1615152"/>
                  <a:pt x="2933854" y="1626217"/>
                </a:cubicBezTo>
                <a:cubicBezTo>
                  <a:pt x="2952551" y="1637264"/>
                  <a:pt x="2964657" y="1645073"/>
                  <a:pt x="2970163" y="1649638"/>
                </a:cubicBezTo>
                <a:cubicBezTo>
                  <a:pt x="2992177" y="1667891"/>
                  <a:pt x="3006456" y="1673062"/>
                  <a:pt x="3013006" y="1665161"/>
                </a:cubicBezTo>
                <a:cubicBezTo>
                  <a:pt x="3019555" y="1657262"/>
                  <a:pt x="3016765" y="1643829"/>
                  <a:pt x="3004617" y="1624880"/>
                </a:cubicBezTo>
                <a:lnTo>
                  <a:pt x="3019430" y="1623814"/>
                </a:lnTo>
                <a:lnTo>
                  <a:pt x="3126765" y="1712803"/>
                </a:lnTo>
                <a:lnTo>
                  <a:pt x="3113389" y="1661720"/>
                </a:lnTo>
                <a:cubicBezTo>
                  <a:pt x="3106745" y="1647320"/>
                  <a:pt x="3092133" y="1628539"/>
                  <a:pt x="3069549" y="1605361"/>
                </a:cubicBezTo>
                <a:cubicBezTo>
                  <a:pt x="3046966" y="1582201"/>
                  <a:pt x="3026046" y="1562628"/>
                  <a:pt x="3006779" y="1546656"/>
                </a:cubicBezTo>
                <a:cubicBezTo>
                  <a:pt x="2987514" y="1530681"/>
                  <a:pt x="2975691" y="1525336"/>
                  <a:pt x="2971321" y="1530606"/>
                </a:cubicBezTo>
                <a:close/>
                <a:moveTo>
                  <a:pt x="7982877" y="1524857"/>
                </a:moveTo>
                <a:cubicBezTo>
                  <a:pt x="7981739" y="1534693"/>
                  <a:pt x="7975099" y="1549075"/>
                  <a:pt x="7962950" y="1568041"/>
                </a:cubicBezTo>
                <a:lnTo>
                  <a:pt x="7892059" y="1600152"/>
                </a:lnTo>
                <a:cubicBezTo>
                  <a:pt x="7893197" y="1590317"/>
                  <a:pt x="7904775" y="1576278"/>
                  <a:pt x="7926790" y="1558025"/>
                </a:cubicBezTo>
                <a:cubicBezTo>
                  <a:pt x="7954311" y="1535209"/>
                  <a:pt x="7973001" y="1524153"/>
                  <a:pt x="7982877" y="1524857"/>
                </a:cubicBezTo>
                <a:close/>
                <a:moveTo>
                  <a:pt x="7658053" y="1521636"/>
                </a:moveTo>
                <a:cubicBezTo>
                  <a:pt x="7660652" y="1523370"/>
                  <a:pt x="7664137" y="1526872"/>
                  <a:pt x="7668507" y="1532142"/>
                </a:cubicBezTo>
                <a:cubicBezTo>
                  <a:pt x="7699085" y="1569024"/>
                  <a:pt x="7711606" y="1589742"/>
                  <a:pt x="7706101" y="1594307"/>
                </a:cubicBezTo>
                <a:cubicBezTo>
                  <a:pt x="7695097" y="1603429"/>
                  <a:pt x="7683041" y="1600092"/>
                  <a:pt x="7669942" y="1584293"/>
                </a:cubicBezTo>
                <a:cubicBezTo>
                  <a:pt x="7665573" y="1579022"/>
                  <a:pt x="7661771" y="1568843"/>
                  <a:pt x="7658539" y="1553737"/>
                </a:cubicBezTo>
                <a:cubicBezTo>
                  <a:pt x="7653125" y="1536003"/>
                  <a:pt x="7651249" y="1525340"/>
                  <a:pt x="7652913" y="1521734"/>
                </a:cubicBezTo>
                <a:cubicBezTo>
                  <a:pt x="7653740" y="1519935"/>
                  <a:pt x="7655454" y="1519902"/>
                  <a:pt x="7658053" y="1521636"/>
                </a:cubicBezTo>
                <a:close/>
                <a:moveTo>
                  <a:pt x="7875227" y="1487433"/>
                </a:moveTo>
                <a:cubicBezTo>
                  <a:pt x="7880163" y="1487787"/>
                  <a:pt x="7884814" y="1490595"/>
                  <a:pt x="7889179" y="1495861"/>
                </a:cubicBezTo>
                <a:cubicBezTo>
                  <a:pt x="7897918" y="1506401"/>
                  <a:pt x="7899539" y="1513950"/>
                  <a:pt x="7894033" y="1518515"/>
                </a:cubicBezTo>
                <a:cubicBezTo>
                  <a:pt x="7858910" y="1520956"/>
                  <a:pt x="7847422" y="1512712"/>
                  <a:pt x="7859571" y="1493747"/>
                </a:cubicBezTo>
                <a:cubicBezTo>
                  <a:pt x="7865071" y="1489185"/>
                  <a:pt x="7870291" y="1487081"/>
                  <a:pt x="7875227" y="1487433"/>
                </a:cubicBezTo>
                <a:close/>
                <a:moveTo>
                  <a:pt x="8139478" y="1461694"/>
                </a:moveTo>
                <a:cubicBezTo>
                  <a:pt x="8137206" y="1481347"/>
                  <a:pt x="8127815" y="1498025"/>
                  <a:pt x="8111297" y="1511720"/>
                </a:cubicBezTo>
                <a:cubicBezTo>
                  <a:pt x="8089283" y="1529972"/>
                  <a:pt x="8073901" y="1533832"/>
                  <a:pt x="8065169" y="1523302"/>
                </a:cubicBezTo>
                <a:cubicBezTo>
                  <a:pt x="8060801" y="1518032"/>
                  <a:pt x="8072381" y="1503993"/>
                  <a:pt x="8099902" y="1481176"/>
                </a:cubicBezTo>
                <a:close/>
                <a:moveTo>
                  <a:pt x="7976595" y="1450064"/>
                </a:moveTo>
                <a:cubicBezTo>
                  <a:pt x="7980957" y="1455325"/>
                  <a:pt x="7980398" y="1460243"/>
                  <a:pt x="7974891" y="1464808"/>
                </a:cubicBezTo>
                <a:cubicBezTo>
                  <a:pt x="7969385" y="1469373"/>
                  <a:pt x="7964449" y="1469012"/>
                  <a:pt x="7960087" y="1463750"/>
                </a:cubicBezTo>
                <a:lnTo>
                  <a:pt x="7968342" y="1456907"/>
                </a:lnTo>
                <a:close/>
                <a:moveTo>
                  <a:pt x="2125039" y="1442342"/>
                </a:moveTo>
                <a:cubicBezTo>
                  <a:pt x="2134914" y="1441637"/>
                  <a:pt x="2153603" y="1452692"/>
                  <a:pt x="2181125" y="1475510"/>
                </a:cubicBezTo>
                <a:cubicBezTo>
                  <a:pt x="2203139" y="1493761"/>
                  <a:pt x="2214719" y="1507800"/>
                  <a:pt x="2215856" y="1517635"/>
                </a:cubicBezTo>
                <a:lnTo>
                  <a:pt x="2144966" y="1485525"/>
                </a:lnTo>
                <a:cubicBezTo>
                  <a:pt x="2132816" y="1466558"/>
                  <a:pt x="2126176" y="1452177"/>
                  <a:pt x="2125039" y="1442342"/>
                </a:cubicBezTo>
                <a:close/>
                <a:moveTo>
                  <a:pt x="2449862" y="1439120"/>
                </a:moveTo>
                <a:cubicBezTo>
                  <a:pt x="2452462" y="1437385"/>
                  <a:pt x="2454175" y="1437418"/>
                  <a:pt x="2455002" y="1439217"/>
                </a:cubicBezTo>
                <a:cubicBezTo>
                  <a:pt x="2456665" y="1442824"/>
                  <a:pt x="2454791" y="1453486"/>
                  <a:pt x="2449377" y="1471220"/>
                </a:cubicBezTo>
                <a:cubicBezTo>
                  <a:pt x="2446144" y="1486326"/>
                  <a:pt x="2442342" y="1496505"/>
                  <a:pt x="2437973" y="1501776"/>
                </a:cubicBezTo>
                <a:cubicBezTo>
                  <a:pt x="2424873" y="1517576"/>
                  <a:pt x="2412817" y="1520912"/>
                  <a:pt x="2401814" y="1511790"/>
                </a:cubicBezTo>
                <a:cubicBezTo>
                  <a:pt x="2396309" y="1507225"/>
                  <a:pt x="2408832" y="1486507"/>
                  <a:pt x="2439408" y="1449625"/>
                </a:cubicBezTo>
                <a:cubicBezTo>
                  <a:pt x="2443778" y="1444356"/>
                  <a:pt x="2447263" y="1440854"/>
                  <a:pt x="2449862" y="1439120"/>
                </a:cubicBezTo>
                <a:close/>
                <a:moveTo>
                  <a:pt x="2232688" y="1404917"/>
                </a:moveTo>
                <a:cubicBezTo>
                  <a:pt x="2237624" y="1404565"/>
                  <a:pt x="2242843" y="1406669"/>
                  <a:pt x="2248344" y="1411230"/>
                </a:cubicBezTo>
                <a:cubicBezTo>
                  <a:pt x="2260493" y="1430195"/>
                  <a:pt x="2249005" y="1438440"/>
                  <a:pt x="2213881" y="1435998"/>
                </a:cubicBezTo>
                <a:cubicBezTo>
                  <a:pt x="2208376" y="1431433"/>
                  <a:pt x="2209997" y="1423885"/>
                  <a:pt x="2218736" y="1413344"/>
                </a:cubicBezTo>
                <a:cubicBezTo>
                  <a:pt x="2223102" y="1408078"/>
                  <a:pt x="2227753" y="1405270"/>
                  <a:pt x="2232688" y="1404917"/>
                </a:cubicBezTo>
                <a:close/>
                <a:moveTo>
                  <a:pt x="1968437" y="1379177"/>
                </a:moveTo>
                <a:lnTo>
                  <a:pt x="2008014" y="1398659"/>
                </a:lnTo>
                <a:cubicBezTo>
                  <a:pt x="2035534" y="1421477"/>
                  <a:pt x="2047115" y="1435515"/>
                  <a:pt x="2042745" y="1440785"/>
                </a:cubicBezTo>
                <a:cubicBezTo>
                  <a:pt x="2034014" y="1451315"/>
                  <a:pt x="2018632" y="1447456"/>
                  <a:pt x="1996617" y="1429205"/>
                </a:cubicBezTo>
                <a:cubicBezTo>
                  <a:pt x="1980101" y="1415509"/>
                  <a:pt x="1970709" y="1398830"/>
                  <a:pt x="1968437" y="1379177"/>
                </a:cubicBezTo>
                <a:close/>
                <a:moveTo>
                  <a:pt x="7925885" y="1372097"/>
                </a:moveTo>
                <a:cubicBezTo>
                  <a:pt x="7931390" y="1367533"/>
                  <a:pt x="7936319" y="1367885"/>
                  <a:pt x="7940689" y="1373155"/>
                </a:cubicBezTo>
                <a:cubicBezTo>
                  <a:pt x="7945057" y="1378425"/>
                  <a:pt x="7944491" y="1383334"/>
                  <a:pt x="7938983" y="1387899"/>
                </a:cubicBezTo>
                <a:cubicBezTo>
                  <a:pt x="7933478" y="1392464"/>
                  <a:pt x="7928549" y="1392112"/>
                  <a:pt x="7924181" y="1386841"/>
                </a:cubicBezTo>
                <a:cubicBezTo>
                  <a:pt x="7919811" y="1381573"/>
                  <a:pt x="7920377" y="1376664"/>
                  <a:pt x="7925885" y="1372097"/>
                </a:cubicBezTo>
                <a:close/>
                <a:moveTo>
                  <a:pt x="2131320" y="1367547"/>
                </a:moveTo>
                <a:lnTo>
                  <a:pt x="2139574" y="1374392"/>
                </a:lnTo>
                <a:lnTo>
                  <a:pt x="2147829" y="1381235"/>
                </a:lnTo>
                <a:cubicBezTo>
                  <a:pt x="2143467" y="1386494"/>
                  <a:pt x="2138529" y="1386857"/>
                  <a:pt x="2133024" y="1382291"/>
                </a:cubicBezTo>
                <a:cubicBezTo>
                  <a:pt x="2127517" y="1377726"/>
                  <a:pt x="2126958" y="1372808"/>
                  <a:pt x="2131320" y="1367547"/>
                </a:cubicBezTo>
                <a:close/>
                <a:moveTo>
                  <a:pt x="8207505" y="1325294"/>
                </a:moveTo>
                <a:cubicBezTo>
                  <a:pt x="8216237" y="1335825"/>
                  <a:pt x="8190327" y="1366198"/>
                  <a:pt x="8129789" y="1416389"/>
                </a:cubicBezTo>
                <a:lnTo>
                  <a:pt x="8040677" y="1476939"/>
                </a:lnTo>
                <a:cubicBezTo>
                  <a:pt x="8031937" y="1466398"/>
                  <a:pt x="8071598" y="1424624"/>
                  <a:pt x="8159667" y="1351609"/>
                </a:cubicBezTo>
                <a:cubicBezTo>
                  <a:pt x="8187189" y="1328793"/>
                  <a:pt x="8203137" y="1320024"/>
                  <a:pt x="8207505" y="1325294"/>
                </a:cubicBezTo>
                <a:close/>
                <a:moveTo>
                  <a:pt x="2182030" y="1289582"/>
                </a:moveTo>
                <a:cubicBezTo>
                  <a:pt x="2187537" y="1294147"/>
                  <a:pt x="2188105" y="1299056"/>
                  <a:pt x="2183734" y="1304326"/>
                </a:cubicBezTo>
                <a:cubicBezTo>
                  <a:pt x="2179366" y="1309595"/>
                  <a:pt x="2174437" y="1309947"/>
                  <a:pt x="2168931" y="1305382"/>
                </a:cubicBezTo>
                <a:cubicBezTo>
                  <a:pt x="2163424" y="1300817"/>
                  <a:pt x="2162857" y="1295909"/>
                  <a:pt x="2167227" y="1290638"/>
                </a:cubicBezTo>
                <a:cubicBezTo>
                  <a:pt x="2171595" y="1285369"/>
                  <a:pt x="2176525" y="1285016"/>
                  <a:pt x="2182030" y="1289582"/>
                </a:cubicBezTo>
                <a:close/>
                <a:moveTo>
                  <a:pt x="7564211" y="1271928"/>
                </a:moveTo>
                <a:lnTo>
                  <a:pt x="7579015" y="1272985"/>
                </a:lnTo>
                <a:cubicBezTo>
                  <a:pt x="7586609" y="1293352"/>
                  <a:pt x="7575607" y="1302473"/>
                  <a:pt x="7545989" y="1300368"/>
                </a:cubicBezTo>
                <a:cubicBezTo>
                  <a:pt x="7536123" y="1299654"/>
                  <a:pt x="7533942" y="1297024"/>
                  <a:pt x="7539438" y="1292467"/>
                </a:cubicBezTo>
                <a:cubicBezTo>
                  <a:pt x="7544945" y="1287902"/>
                  <a:pt x="7553199" y="1281059"/>
                  <a:pt x="7564211" y="1271928"/>
                </a:cubicBezTo>
                <a:close/>
                <a:moveTo>
                  <a:pt x="1900410" y="1242777"/>
                </a:moveTo>
                <a:cubicBezTo>
                  <a:pt x="1904779" y="1237507"/>
                  <a:pt x="1920728" y="1246277"/>
                  <a:pt x="1948249" y="1269093"/>
                </a:cubicBezTo>
                <a:cubicBezTo>
                  <a:pt x="2036317" y="1342107"/>
                  <a:pt x="2075977" y="1383881"/>
                  <a:pt x="2067238" y="1394421"/>
                </a:cubicBezTo>
                <a:lnTo>
                  <a:pt x="1978126" y="1333872"/>
                </a:lnTo>
                <a:cubicBezTo>
                  <a:pt x="1917589" y="1283681"/>
                  <a:pt x="1891678" y="1253309"/>
                  <a:pt x="1900410" y="1242777"/>
                </a:cubicBezTo>
                <a:close/>
                <a:moveTo>
                  <a:pt x="7624677" y="1225129"/>
                </a:moveTo>
                <a:cubicBezTo>
                  <a:pt x="7626457" y="1225873"/>
                  <a:pt x="7626377" y="1229273"/>
                  <a:pt x="7624435" y="1235331"/>
                </a:cubicBezTo>
                <a:cubicBezTo>
                  <a:pt x="7620539" y="1247452"/>
                  <a:pt x="7613663" y="1253152"/>
                  <a:pt x="7603789" y="1252448"/>
                </a:cubicBezTo>
                <a:cubicBezTo>
                  <a:pt x="7593913" y="1251742"/>
                  <a:pt x="7597238" y="1244547"/>
                  <a:pt x="7613747" y="1230861"/>
                </a:cubicBezTo>
                <a:cubicBezTo>
                  <a:pt x="7619254" y="1226296"/>
                  <a:pt x="7622895" y="1224384"/>
                  <a:pt x="7624677" y="1225129"/>
                </a:cubicBezTo>
                <a:close/>
                <a:moveTo>
                  <a:pt x="7300290" y="1214048"/>
                </a:moveTo>
                <a:cubicBezTo>
                  <a:pt x="7286574" y="1214307"/>
                  <a:pt x="7271461" y="1221281"/>
                  <a:pt x="7254948" y="1234972"/>
                </a:cubicBezTo>
                <a:cubicBezTo>
                  <a:pt x="7248304" y="1249371"/>
                  <a:pt x="7246040" y="1269033"/>
                  <a:pt x="7248128" y="1293964"/>
                </a:cubicBezTo>
                <a:cubicBezTo>
                  <a:pt x="7278882" y="1286252"/>
                  <a:pt x="7296444" y="1285024"/>
                  <a:pt x="7300813" y="1290294"/>
                </a:cubicBezTo>
                <a:cubicBezTo>
                  <a:pt x="7305183" y="1295563"/>
                  <a:pt x="7315618" y="1291350"/>
                  <a:pt x="7332136" y="1277656"/>
                </a:cubicBezTo>
                <a:cubicBezTo>
                  <a:pt x="7348645" y="1263969"/>
                  <a:pt x="7350349" y="1249225"/>
                  <a:pt x="7337240" y="1233414"/>
                </a:cubicBezTo>
                <a:cubicBezTo>
                  <a:pt x="7326322" y="1220245"/>
                  <a:pt x="7314005" y="1213789"/>
                  <a:pt x="7300290" y="1214048"/>
                </a:cubicBezTo>
                <a:close/>
                <a:moveTo>
                  <a:pt x="2543704" y="1189413"/>
                </a:moveTo>
                <a:cubicBezTo>
                  <a:pt x="2554717" y="1198542"/>
                  <a:pt x="2562971" y="1205385"/>
                  <a:pt x="2568477" y="1209950"/>
                </a:cubicBezTo>
                <a:cubicBezTo>
                  <a:pt x="2573973" y="1214507"/>
                  <a:pt x="2571792" y="1217137"/>
                  <a:pt x="2561926" y="1217851"/>
                </a:cubicBezTo>
                <a:cubicBezTo>
                  <a:pt x="2532309" y="1219957"/>
                  <a:pt x="2521305" y="1210835"/>
                  <a:pt x="2528899" y="1190469"/>
                </a:cubicBezTo>
                <a:close/>
                <a:moveTo>
                  <a:pt x="7403294" y="1178651"/>
                </a:moveTo>
                <a:cubicBezTo>
                  <a:pt x="7401021" y="1198321"/>
                  <a:pt x="7404822" y="1208501"/>
                  <a:pt x="7414697" y="1209206"/>
                </a:cubicBezTo>
                <a:cubicBezTo>
                  <a:pt x="7425701" y="1200085"/>
                  <a:pt x="7426838" y="1190249"/>
                  <a:pt x="7418107" y="1179718"/>
                </a:cubicBezTo>
                <a:cubicBezTo>
                  <a:pt x="7413737" y="1174448"/>
                  <a:pt x="7408801" y="1174086"/>
                  <a:pt x="7403294" y="1178651"/>
                </a:cubicBezTo>
                <a:close/>
                <a:moveTo>
                  <a:pt x="2483238" y="1142612"/>
                </a:moveTo>
                <a:cubicBezTo>
                  <a:pt x="2485019" y="1141867"/>
                  <a:pt x="2488662" y="1143779"/>
                  <a:pt x="2494168" y="1148344"/>
                </a:cubicBezTo>
                <a:cubicBezTo>
                  <a:pt x="2510677" y="1162030"/>
                  <a:pt x="2514001" y="1169225"/>
                  <a:pt x="2504126" y="1169931"/>
                </a:cubicBezTo>
                <a:cubicBezTo>
                  <a:pt x="2494251" y="1170637"/>
                  <a:pt x="2487376" y="1164936"/>
                  <a:pt x="2483481" y="1152814"/>
                </a:cubicBezTo>
                <a:cubicBezTo>
                  <a:pt x="2481539" y="1146757"/>
                  <a:pt x="2481457" y="1143357"/>
                  <a:pt x="2483238" y="1142612"/>
                </a:cubicBezTo>
                <a:close/>
                <a:moveTo>
                  <a:pt x="2807625" y="1131531"/>
                </a:moveTo>
                <a:cubicBezTo>
                  <a:pt x="2793912" y="1131272"/>
                  <a:pt x="2781595" y="1137728"/>
                  <a:pt x="2770675" y="1150899"/>
                </a:cubicBezTo>
                <a:cubicBezTo>
                  <a:pt x="2757568" y="1166709"/>
                  <a:pt x="2759272" y="1181453"/>
                  <a:pt x="2775781" y="1195139"/>
                </a:cubicBezTo>
                <a:cubicBezTo>
                  <a:pt x="2792299" y="1208833"/>
                  <a:pt x="2802734" y="1213046"/>
                  <a:pt x="2807102" y="1207777"/>
                </a:cubicBezTo>
                <a:cubicBezTo>
                  <a:pt x="2811472" y="1202507"/>
                  <a:pt x="2829033" y="1203736"/>
                  <a:pt x="2859787" y="1211448"/>
                </a:cubicBezTo>
                <a:cubicBezTo>
                  <a:pt x="2861875" y="1186517"/>
                  <a:pt x="2859611" y="1166856"/>
                  <a:pt x="2852969" y="1152456"/>
                </a:cubicBezTo>
                <a:cubicBezTo>
                  <a:pt x="2836454" y="1138764"/>
                  <a:pt x="2821341" y="1131790"/>
                  <a:pt x="2807625" y="1131531"/>
                </a:cubicBezTo>
                <a:close/>
                <a:moveTo>
                  <a:pt x="7731041" y="1120285"/>
                </a:moveTo>
                <a:lnTo>
                  <a:pt x="7719379" y="1156616"/>
                </a:lnTo>
                <a:lnTo>
                  <a:pt x="7704574" y="1155558"/>
                </a:lnTo>
                <a:cubicBezTo>
                  <a:pt x="7695835" y="1145017"/>
                  <a:pt x="7696963" y="1135192"/>
                  <a:pt x="7707974" y="1126060"/>
                </a:cubicBezTo>
                <a:close/>
                <a:moveTo>
                  <a:pt x="2704621" y="1096136"/>
                </a:moveTo>
                <a:cubicBezTo>
                  <a:pt x="2699115" y="1091571"/>
                  <a:pt x="2694177" y="1091931"/>
                  <a:pt x="2689808" y="1097201"/>
                </a:cubicBezTo>
                <a:cubicBezTo>
                  <a:pt x="2681078" y="1107733"/>
                  <a:pt x="2682214" y="1117568"/>
                  <a:pt x="2693218" y="1126689"/>
                </a:cubicBezTo>
                <a:cubicBezTo>
                  <a:pt x="2703093" y="1125984"/>
                  <a:pt x="2706894" y="1115804"/>
                  <a:pt x="2704621" y="1096136"/>
                </a:cubicBezTo>
                <a:close/>
                <a:moveTo>
                  <a:pt x="7764918" y="1085521"/>
                </a:moveTo>
                <a:cubicBezTo>
                  <a:pt x="7769853" y="1085876"/>
                  <a:pt x="7774503" y="1088689"/>
                  <a:pt x="7778873" y="1093960"/>
                </a:cubicBezTo>
                <a:cubicBezTo>
                  <a:pt x="7783241" y="1099230"/>
                  <a:pt x="7779926" y="1106417"/>
                  <a:pt x="7768915" y="1115547"/>
                </a:cubicBezTo>
                <a:cubicBezTo>
                  <a:pt x="7757902" y="1124676"/>
                  <a:pt x="7750225" y="1126603"/>
                  <a:pt x="7745855" y="1121332"/>
                </a:cubicBezTo>
                <a:cubicBezTo>
                  <a:pt x="7737117" y="1110793"/>
                  <a:pt x="7738245" y="1100966"/>
                  <a:pt x="7749255" y="1091836"/>
                </a:cubicBezTo>
                <a:cubicBezTo>
                  <a:pt x="7754763" y="1087272"/>
                  <a:pt x="7759982" y="1085168"/>
                  <a:pt x="7764918" y="1085521"/>
                </a:cubicBezTo>
                <a:close/>
                <a:moveTo>
                  <a:pt x="2376873" y="1037768"/>
                </a:moveTo>
                <a:lnTo>
                  <a:pt x="2399941" y="1043544"/>
                </a:lnTo>
                <a:cubicBezTo>
                  <a:pt x="2410953" y="1052675"/>
                  <a:pt x="2412080" y="1062500"/>
                  <a:pt x="2403341" y="1073041"/>
                </a:cubicBezTo>
                <a:lnTo>
                  <a:pt x="2388536" y="1074099"/>
                </a:lnTo>
                <a:close/>
                <a:moveTo>
                  <a:pt x="2342999" y="1003005"/>
                </a:moveTo>
                <a:cubicBezTo>
                  <a:pt x="2347933" y="1002651"/>
                  <a:pt x="2353153" y="1004755"/>
                  <a:pt x="2358659" y="1009320"/>
                </a:cubicBezTo>
                <a:cubicBezTo>
                  <a:pt x="2369670" y="1018449"/>
                  <a:pt x="2370799" y="1028276"/>
                  <a:pt x="2362059" y="1038817"/>
                </a:cubicBezTo>
                <a:cubicBezTo>
                  <a:pt x="2357689" y="1044086"/>
                  <a:pt x="2350013" y="1042160"/>
                  <a:pt x="2339001" y="1033030"/>
                </a:cubicBezTo>
                <a:cubicBezTo>
                  <a:pt x="2327989" y="1023900"/>
                  <a:pt x="2324673" y="1016713"/>
                  <a:pt x="2329043" y="1011443"/>
                </a:cubicBezTo>
                <a:cubicBezTo>
                  <a:pt x="2333413" y="1006172"/>
                  <a:pt x="2338062" y="1003360"/>
                  <a:pt x="2342999" y="1003005"/>
                </a:cubicBezTo>
                <a:close/>
                <a:moveTo>
                  <a:pt x="7613110" y="978038"/>
                </a:moveTo>
                <a:cubicBezTo>
                  <a:pt x="7610846" y="997701"/>
                  <a:pt x="7601447" y="1014369"/>
                  <a:pt x="7584939" y="1028056"/>
                </a:cubicBezTo>
                <a:cubicBezTo>
                  <a:pt x="7575070" y="1027361"/>
                  <a:pt x="7562438" y="1028942"/>
                  <a:pt x="7547065" y="1032793"/>
                </a:cubicBezTo>
                <a:cubicBezTo>
                  <a:pt x="7549329" y="1013131"/>
                  <a:pt x="7558739" y="996454"/>
                  <a:pt x="7575247" y="982768"/>
                </a:cubicBezTo>
                <a:cubicBezTo>
                  <a:pt x="7585115" y="983464"/>
                  <a:pt x="7597739" y="981889"/>
                  <a:pt x="7613110" y="978038"/>
                </a:cubicBezTo>
                <a:close/>
                <a:moveTo>
                  <a:pt x="7732399" y="934974"/>
                </a:moveTo>
                <a:cubicBezTo>
                  <a:pt x="7734452" y="936050"/>
                  <a:pt x="7735884" y="938475"/>
                  <a:pt x="7736694" y="942249"/>
                </a:cubicBezTo>
                <a:cubicBezTo>
                  <a:pt x="7734421" y="961918"/>
                  <a:pt x="7719517" y="983152"/>
                  <a:pt x="7691995" y="1005969"/>
                </a:cubicBezTo>
                <a:cubicBezTo>
                  <a:pt x="7669981" y="1024220"/>
                  <a:pt x="7657881" y="1032040"/>
                  <a:pt x="7655693" y="1029401"/>
                </a:cubicBezTo>
                <a:cubicBezTo>
                  <a:pt x="7653511" y="1026771"/>
                  <a:pt x="7658501" y="1015969"/>
                  <a:pt x="7670641" y="997012"/>
                </a:cubicBezTo>
                <a:cubicBezTo>
                  <a:pt x="7677283" y="982611"/>
                  <a:pt x="7686105" y="970860"/>
                  <a:pt x="7697118" y="961729"/>
                </a:cubicBezTo>
                <a:cubicBezTo>
                  <a:pt x="7708693" y="947686"/>
                  <a:pt x="7717777" y="939041"/>
                  <a:pt x="7724373" y="935795"/>
                </a:cubicBezTo>
                <a:cubicBezTo>
                  <a:pt x="7727670" y="934172"/>
                  <a:pt x="7730345" y="933898"/>
                  <a:pt x="7732399" y="934974"/>
                </a:cubicBezTo>
                <a:close/>
                <a:moveTo>
                  <a:pt x="7668731" y="908593"/>
                </a:moveTo>
                <a:cubicBezTo>
                  <a:pt x="7670510" y="909339"/>
                  <a:pt x="7670429" y="912739"/>
                  <a:pt x="7668486" y="918797"/>
                </a:cubicBezTo>
                <a:cubicBezTo>
                  <a:pt x="7664601" y="930910"/>
                  <a:pt x="7657717" y="936617"/>
                  <a:pt x="7647841" y="935913"/>
                </a:cubicBezTo>
                <a:cubicBezTo>
                  <a:pt x="7637975" y="935200"/>
                  <a:pt x="7641291" y="928012"/>
                  <a:pt x="7657809" y="914318"/>
                </a:cubicBezTo>
                <a:cubicBezTo>
                  <a:pt x="7663311" y="909757"/>
                  <a:pt x="7666951" y="907848"/>
                  <a:pt x="7668731" y="908593"/>
                </a:cubicBezTo>
                <a:close/>
                <a:moveTo>
                  <a:pt x="2494805" y="895521"/>
                </a:moveTo>
                <a:cubicBezTo>
                  <a:pt x="2510178" y="899374"/>
                  <a:pt x="2522801" y="900947"/>
                  <a:pt x="2532669" y="900251"/>
                </a:cubicBezTo>
                <a:cubicBezTo>
                  <a:pt x="2549176" y="913937"/>
                  <a:pt x="2558585" y="930616"/>
                  <a:pt x="2560849" y="950276"/>
                </a:cubicBezTo>
                <a:cubicBezTo>
                  <a:pt x="2545478" y="946425"/>
                  <a:pt x="2532845" y="944844"/>
                  <a:pt x="2522976" y="945540"/>
                </a:cubicBezTo>
                <a:cubicBezTo>
                  <a:pt x="2506469" y="931852"/>
                  <a:pt x="2497069" y="915184"/>
                  <a:pt x="2494805" y="895521"/>
                </a:cubicBezTo>
                <a:close/>
                <a:moveTo>
                  <a:pt x="7983845" y="870684"/>
                </a:moveTo>
                <a:lnTo>
                  <a:pt x="7990395" y="878585"/>
                </a:lnTo>
                <a:lnTo>
                  <a:pt x="7996943" y="886486"/>
                </a:lnTo>
                <a:cubicBezTo>
                  <a:pt x="7991438" y="891051"/>
                  <a:pt x="7986510" y="890699"/>
                  <a:pt x="7982141" y="885428"/>
                </a:cubicBezTo>
                <a:cubicBezTo>
                  <a:pt x="7977771" y="880158"/>
                  <a:pt x="7978339" y="875249"/>
                  <a:pt x="7983845" y="870684"/>
                </a:cubicBezTo>
                <a:close/>
                <a:moveTo>
                  <a:pt x="2375517" y="852457"/>
                </a:moveTo>
                <a:cubicBezTo>
                  <a:pt x="2377571" y="851381"/>
                  <a:pt x="2380246" y="851655"/>
                  <a:pt x="2383544" y="853278"/>
                </a:cubicBezTo>
                <a:cubicBezTo>
                  <a:pt x="2390137" y="856524"/>
                  <a:pt x="2399222" y="865169"/>
                  <a:pt x="2410797" y="879214"/>
                </a:cubicBezTo>
                <a:cubicBezTo>
                  <a:pt x="2421809" y="888344"/>
                  <a:pt x="2430632" y="900096"/>
                  <a:pt x="2437275" y="914496"/>
                </a:cubicBezTo>
                <a:cubicBezTo>
                  <a:pt x="2449414" y="933453"/>
                  <a:pt x="2454403" y="944254"/>
                  <a:pt x="2452222" y="946885"/>
                </a:cubicBezTo>
                <a:cubicBezTo>
                  <a:pt x="2450034" y="949525"/>
                  <a:pt x="2437934" y="941704"/>
                  <a:pt x="2415920" y="923452"/>
                </a:cubicBezTo>
                <a:cubicBezTo>
                  <a:pt x="2388400" y="900635"/>
                  <a:pt x="2373494" y="879401"/>
                  <a:pt x="2371221" y="859732"/>
                </a:cubicBezTo>
                <a:cubicBezTo>
                  <a:pt x="2372031" y="855958"/>
                  <a:pt x="2373463" y="853533"/>
                  <a:pt x="2375517" y="852457"/>
                </a:cubicBezTo>
                <a:close/>
                <a:moveTo>
                  <a:pt x="8018575" y="828560"/>
                </a:moveTo>
                <a:lnTo>
                  <a:pt x="8025126" y="836459"/>
                </a:lnTo>
                <a:cubicBezTo>
                  <a:pt x="8019619" y="841025"/>
                  <a:pt x="8014691" y="840673"/>
                  <a:pt x="8010321" y="835403"/>
                </a:cubicBezTo>
                <a:close/>
                <a:moveTo>
                  <a:pt x="2439184" y="826077"/>
                </a:moveTo>
                <a:cubicBezTo>
                  <a:pt x="2440965" y="825331"/>
                  <a:pt x="2444605" y="827240"/>
                  <a:pt x="2450105" y="831801"/>
                </a:cubicBezTo>
                <a:cubicBezTo>
                  <a:pt x="2466624" y="845496"/>
                  <a:pt x="2469939" y="852683"/>
                  <a:pt x="2460073" y="853397"/>
                </a:cubicBezTo>
                <a:cubicBezTo>
                  <a:pt x="2450198" y="854102"/>
                  <a:pt x="2443313" y="848393"/>
                  <a:pt x="2439429" y="836280"/>
                </a:cubicBezTo>
                <a:cubicBezTo>
                  <a:pt x="2437486" y="830224"/>
                  <a:pt x="2437405" y="826822"/>
                  <a:pt x="2439184" y="826077"/>
                </a:cubicBezTo>
                <a:close/>
                <a:moveTo>
                  <a:pt x="2124070" y="788168"/>
                </a:moveTo>
                <a:cubicBezTo>
                  <a:pt x="2129578" y="792732"/>
                  <a:pt x="2130144" y="797641"/>
                  <a:pt x="2125775" y="802912"/>
                </a:cubicBezTo>
                <a:cubicBezTo>
                  <a:pt x="2121407" y="808182"/>
                  <a:pt x="2116477" y="808534"/>
                  <a:pt x="2110971" y="803969"/>
                </a:cubicBezTo>
                <a:lnTo>
                  <a:pt x="2117520" y="796069"/>
                </a:lnTo>
                <a:close/>
                <a:moveTo>
                  <a:pt x="2089339" y="746043"/>
                </a:moveTo>
                <a:lnTo>
                  <a:pt x="2097593" y="752886"/>
                </a:lnTo>
                <a:cubicBezTo>
                  <a:pt x="2093224" y="758157"/>
                  <a:pt x="2088296" y="758509"/>
                  <a:pt x="2082789" y="753944"/>
                </a:cubicBezTo>
                <a:close/>
                <a:moveTo>
                  <a:pt x="7517079" y="710973"/>
                </a:moveTo>
                <a:lnTo>
                  <a:pt x="7475798" y="745198"/>
                </a:lnTo>
                <a:cubicBezTo>
                  <a:pt x="7476934" y="735363"/>
                  <a:pt x="7483007" y="725889"/>
                  <a:pt x="7494021" y="716760"/>
                </a:cubicBezTo>
                <a:cubicBezTo>
                  <a:pt x="7509383" y="712897"/>
                  <a:pt x="7517079" y="710973"/>
                  <a:pt x="7517079" y="710973"/>
                </a:cubicBezTo>
                <a:close/>
                <a:moveTo>
                  <a:pt x="2590837" y="628456"/>
                </a:moveTo>
                <a:cubicBezTo>
                  <a:pt x="2590837" y="628456"/>
                  <a:pt x="2598531" y="630382"/>
                  <a:pt x="2613894" y="634243"/>
                </a:cubicBezTo>
                <a:cubicBezTo>
                  <a:pt x="2624907" y="643372"/>
                  <a:pt x="2630981" y="652846"/>
                  <a:pt x="2632117" y="662681"/>
                </a:cubicBezTo>
                <a:close/>
                <a:moveTo>
                  <a:pt x="2581753" y="886"/>
                </a:moveTo>
                <a:cubicBezTo>
                  <a:pt x="2583937" y="-1749"/>
                  <a:pt x="2590535" y="1496"/>
                  <a:pt x="2601541" y="10622"/>
                </a:cubicBezTo>
                <a:cubicBezTo>
                  <a:pt x="2616905" y="14483"/>
                  <a:pt x="2638360" y="27817"/>
                  <a:pt x="2665881" y="50633"/>
                </a:cubicBezTo>
                <a:cubicBezTo>
                  <a:pt x="2759456" y="128214"/>
                  <a:pt x="2817806" y="181043"/>
                  <a:pt x="2840965" y="209121"/>
                </a:cubicBezTo>
                <a:cubicBezTo>
                  <a:pt x="2887269" y="265294"/>
                  <a:pt x="2910419" y="293382"/>
                  <a:pt x="2910419" y="293382"/>
                </a:cubicBezTo>
                <a:cubicBezTo>
                  <a:pt x="2926937" y="307077"/>
                  <a:pt x="2969264" y="328836"/>
                  <a:pt x="3037415" y="358659"/>
                </a:cubicBezTo>
                <a:cubicBezTo>
                  <a:pt x="3105555" y="388491"/>
                  <a:pt x="3158333" y="414464"/>
                  <a:pt x="3195720" y="436566"/>
                </a:cubicBezTo>
                <a:cubicBezTo>
                  <a:pt x="3368449" y="553109"/>
                  <a:pt x="3459173" y="606102"/>
                  <a:pt x="3467912" y="595561"/>
                </a:cubicBezTo>
                <a:cubicBezTo>
                  <a:pt x="3481011" y="579761"/>
                  <a:pt x="3493068" y="576425"/>
                  <a:pt x="3504070" y="585547"/>
                </a:cubicBezTo>
                <a:cubicBezTo>
                  <a:pt x="3515081" y="594677"/>
                  <a:pt x="3516219" y="604512"/>
                  <a:pt x="3507488" y="615043"/>
                </a:cubicBezTo>
                <a:cubicBezTo>
                  <a:pt x="3503119" y="620313"/>
                  <a:pt x="3514699" y="634352"/>
                  <a:pt x="3542220" y="657169"/>
                </a:cubicBezTo>
                <a:lnTo>
                  <a:pt x="3591756" y="698236"/>
                </a:lnTo>
                <a:lnTo>
                  <a:pt x="3596601" y="675593"/>
                </a:lnTo>
                <a:cubicBezTo>
                  <a:pt x="3603245" y="689993"/>
                  <a:pt x="3604372" y="699820"/>
                  <a:pt x="3600009" y="705080"/>
                </a:cubicBezTo>
                <a:cubicBezTo>
                  <a:pt x="3696810" y="767564"/>
                  <a:pt x="3772740" y="821624"/>
                  <a:pt x="3827781" y="867256"/>
                </a:cubicBezTo>
                <a:cubicBezTo>
                  <a:pt x="3855301" y="890073"/>
                  <a:pt x="3866881" y="904112"/>
                  <a:pt x="3862512" y="909382"/>
                </a:cubicBezTo>
                <a:cubicBezTo>
                  <a:pt x="3858142" y="914652"/>
                  <a:pt x="3869723" y="928691"/>
                  <a:pt x="3897233" y="951499"/>
                </a:cubicBezTo>
                <a:cubicBezTo>
                  <a:pt x="3918114" y="959934"/>
                  <a:pt x="3933496" y="963793"/>
                  <a:pt x="3943361" y="963080"/>
                </a:cubicBezTo>
                <a:lnTo>
                  <a:pt x="4024220" y="1016787"/>
                </a:lnTo>
                <a:cubicBezTo>
                  <a:pt x="4095770" y="1076107"/>
                  <a:pt x="4150159" y="1094521"/>
                  <a:pt x="4187373" y="1072049"/>
                </a:cubicBezTo>
                <a:cubicBezTo>
                  <a:pt x="4196111" y="1061510"/>
                  <a:pt x="4208734" y="1063083"/>
                  <a:pt x="4225253" y="1076777"/>
                </a:cubicBezTo>
                <a:cubicBezTo>
                  <a:pt x="4241762" y="1090464"/>
                  <a:pt x="4245646" y="1102577"/>
                  <a:pt x="4236907" y="1113118"/>
                </a:cubicBezTo>
                <a:cubicBezTo>
                  <a:pt x="4228176" y="1123649"/>
                  <a:pt x="4232071" y="1135771"/>
                  <a:pt x="4248579" y="1149457"/>
                </a:cubicBezTo>
                <a:cubicBezTo>
                  <a:pt x="4265088" y="1163144"/>
                  <a:pt x="4274964" y="1162438"/>
                  <a:pt x="4278189" y="1147344"/>
                </a:cubicBezTo>
                <a:cubicBezTo>
                  <a:pt x="4281431" y="1132246"/>
                  <a:pt x="4290728" y="1126624"/>
                  <a:pt x="4306110" y="1130484"/>
                </a:cubicBezTo>
                <a:cubicBezTo>
                  <a:pt x="4322620" y="1144171"/>
                  <a:pt x="4330389" y="1168398"/>
                  <a:pt x="4329438" y="1203163"/>
                </a:cubicBezTo>
                <a:cubicBezTo>
                  <a:pt x="4327350" y="1228094"/>
                  <a:pt x="4355998" y="1260737"/>
                  <a:pt x="4415410" y="1301102"/>
                </a:cubicBezTo>
                <a:lnTo>
                  <a:pt x="4536104" y="1441174"/>
                </a:lnTo>
                <a:cubicBezTo>
                  <a:pt x="4533842" y="1421512"/>
                  <a:pt x="4539255" y="1403777"/>
                  <a:pt x="4552354" y="1387976"/>
                </a:cubicBezTo>
                <a:cubicBezTo>
                  <a:pt x="4556724" y="1382705"/>
                  <a:pt x="4525877" y="1352694"/>
                  <a:pt x="4459832" y="1297937"/>
                </a:cubicBezTo>
                <a:lnTo>
                  <a:pt x="4392081" y="1228422"/>
                </a:lnTo>
                <a:cubicBezTo>
                  <a:pt x="4400813" y="1217891"/>
                  <a:pt x="4490493" y="1283349"/>
                  <a:pt x="4661125" y="1424814"/>
                </a:cubicBezTo>
                <a:lnTo>
                  <a:pt x="4882336" y="1594883"/>
                </a:lnTo>
                <a:cubicBezTo>
                  <a:pt x="4865827" y="1581197"/>
                  <a:pt x="4861943" y="1569083"/>
                  <a:pt x="4870680" y="1558542"/>
                </a:cubicBezTo>
                <a:cubicBezTo>
                  <a:pt x="4879412" y="1548013"/>
                  <a:pt x="4944328" y="1592940"/>
                  <a:pt x="5065414" y="1693329"/>
                </a:cubicBezTo>
                <a:cubicBezTo>
                  <a:pt x="5070918" y="1697891"/>
                  <a:pt x="5081234" y="1705054"/>
                  <a:pt x="5096358" y="1714816"/>
                </a:cubicBezTo>
                <a:lnTo>
                  <a:pt x="5108608" y="1722411"/>
                </a:lnTo>
                <a:lnTo>
                  <a:pt x="5122784" y="1710952"/>
                </a:lnTo>
                <a:cubicBezTo>
                  <a:pt x="5192535" y="1656459"/>
                  <a:pt x="5230688" y="1633161"/>
                  <a:pt x="5237236" y="1641059"/>
                </a:cubicBezTo>
                <a:cubicBezTo>
                  <a:pt x="5245975" y="1651600"/>
                  <a:pt x="5242088" y="1663713"/>
                  <a:pt x="5225581" y="1677400"/>
                </a:cubicBezTo>
                <a:lnTo>
                  <a:pt x="5446792" y="1507331"/>
                </a:lnTo>
                <a:cubicBezTo>
                  <a:pt x="5617423" y="1365865"/>
                  <a:pt x="5707104" y="1300408"/>
                  <a:pt x="5715833" y="1310939"/>
                </a:cubicBezTo>
                <a:lnTo>
                  <a:pt x="5648084" y="1380454"/>
                </a:lnTo>
                <a:cubicBezTo>
                  <a:pt x="5582038" y="1435209"/>
                  <a:pt x="5551193" y="1465222"/>
                  <a:pt x="5555562" y="1470493"/>
                </a:cubicBezTo>
                <a:cubicBezTo>
                  <a:pt x="5568662" y="1486294"/>
                  <a:pt x="5574076" y="1504029"/>
                  <a:pt x="5571811" y="1523691"/>
                </a:cubicBezTo>
                <a:lnTo>
                  <a:pt x="5692506" y="1383617"/>
                </a:lnTo>
                <a:cubicBezTo>
                  <a:pt x="5751917" y="1343254"/>
                  <a:pt x="5780565" y="1310611"/>
                  <a:pt x="5778477" y="1285680"/>
                </a:cubicBezTo>
                <a:cubicBezTo>
                  <a:pt x="5777526" y="1250913"/>
                  <a:pt x="5785296" y="1226688"/>
                  <a:pt x="5801805" y="1213000"/>
                </a:cubicBezTo>
                <a:cubicBezTo>
                  <a:pt x="5817187" y="1209141"/>
                  <a:pt x="5826485" y="1214763"/>
                  <a:pt x="5829728" y="1229861"/>
                </a:cubicBezTo>
                <a:cubicBezTo>
                  <a:pt x="5832952" y="1244955"/>
                  <a:pt x="5842827" y="1245661"/>
                  <a:pt x="5859336" y="1231974"/>
                </a:cubicBezTo>
                <a:cubicBezTo>
                  <a:pt x="5875845" y="1218288"/>
                  <a:pt x="5879739" y="1206166"/>
                  <a:pt x="5871008" y="1195635"/>
                </a:cubicBezTo>
                <a:cubicBezTo>
                  <a:pt x="5862270" y="1185094"/>
                  <a:pt x="5866156" y="1172981"/>
                  <a:pt x="5882664" y="1159294"/>
                </a:cubicBezTo>
                <a:cubicBezTo>
                  <a:pt x="5899182" y="1145600"/>
                  <a:pt x="5911807" y="1144025"/>
                  <a:pt x="5920544" y="1154566"/>
                </a:cubicBezTo>
                <a:cubicBezTo>
                  <a:pt x="5957757" y="1177038"/>
                  <a:pt x="6012146" y="1158624"/>
                  <a:pt x="6083696" y="1099304"/>
                </a:cubicBezTo>
                <a:lnTo>
                  <a:pt x="6164555" y="1045596"/>
                </a:lnTo>
                <a:cubicBezTo>
                  <a:pt x="6174421" y="1046310"/>
                  <a:pt x="6189802" y="1042451"/>
                  <a:pt x="6210681" y="1034016"/>
                </a:cubicBezTo>
                <a:cubicBezTo>
                  <a:pt x="6238193" y="1011208"/>
                  <a:pt x="6249773" y="997169"/>
                  <a:pt x="6245403" y="991899"/>
                </a:cubicBezTo>
                <a:cubicBezTo>
                  <a:pt x="6241034" y="986628"/>
                  <a:pt x="6252615" y="972590"/>
                  <a:pt x="6280134" y="949773"/>
                </a:cubicBezTo>
                <a:cubicBezTo>
                  <a:pt x="6335176" y="904140"/>
                  <a:pt x="6411106" y="850081"/>
                  <a:pt x="6507905" y="787597"/>
                </a:cubicBezTo>
                <a:cubicBezTo>
                  <a:pt x="6503544" y="782337"/>
                  <a:pt x="6504672" y="772510"/>
                  <a:pt x="6511314" y="758110"/>
                </a:cubicBezTo>
                <a:lnTo>
                  <a:pt x="6516160" y="780753"/>
                </a:lnTo>
                <a:lnTo>
                  <a:pt x="6565696" y="739684"/>
                </a:lnTo>
                <a:cubicBezTo>
                  <a:pt x="6593216" y="716868"/>
                  <a:pt x="6604797" y="702830"/>
                  <a:pt x="6600427" y="697560"/>
                </a:cubicBezTo>
                <a:cubicBezTo>
                  <a:pt x="6591696" y="687028"/>
                  <a:pt x="6592834" y="677193"/>
                  <a:pt x="6603845" y="668064"/>
                </a:cubicBezTo>
                <a:cubicBezTo>
                  <a:pt x="6614848" y="658942"/>
                  <a:pt x="6626904" y="662278"/>
                  <a:pt x="6640005" y="678078"/>
                </a:cubicBezTo>
                <a:cubicBezTo>
                  <a:pt x="6648742" y="688619"/>
                  <a:pt x="6739467" y="635625"/>
                  <a:pt x="6912196" y="519083"/>
                </a:cubicBezTo>
                <a:cubicBezTo>
                  <a:pt x="6949583" y="496979"/>
                  <a:pt x="7002360" y="471008"/>
                  <a:pt x="7070503" y="441176"/>
                </a:cubicBezTo>
                <a:cubicBezTo>
                  <a:pt x="7138652" y="411353"/>
                  <a:pt x="7180978" y="389593"/>
                  <a:pt x="7197496" y="375897"/>
                </a:cubicBezTo>
                <a:cubicBezTo>
                  <a:pt x="7197496" y="375897"/>
                  <a:pt x="7220647" y="347811"/>
                  <a:pt x="7266950" y="291638"/>
                </a:cubicBezTo>
                <a:cubicBezTo>
                  <a:pt x="7290111" y="263560"/>
                  <a:pt x="7348460" y="210729"/>
                  <a:pt x="7442035" y="133150"/>
                </a:cubicBezTo>
                <a:cubicBezTo>
                  <a:pt x="7469555" y="110332"/>
                  <a:pt x="7491011" y="97000"/>
                  <a:pt x="7506374" y="93139"/>
                </a:cubicBezTo>
                <a:cubicBezTo>
                  <a:pt x="7528389" y="74888"/>
                  <a:pt x="7532758" y="80156"/>
                  <a:pt x="7519481" y="108949"/>
                </a:cubicBezTo>
                <a:cubicBezTo>
                  <a:pt x="7511703" y="133166"/>
                  <a:pt x="7473127" y="176268"/>
                  <a:pt x="7403758" y="238219"/>
                </a:cubicBezTo>
                <a:cubicBezTo>
                  <a:pt x="7334397" y="300179"/>
                  <a:pt x="7269144" y="358715"/>
                  <a:pt x="7208037" y="413832"/>
                </a:cubicBezTo>
                <a:cubicBezTo>
                  <a:pt x="7146922" y="468939"/>
                  <a:pt x="7118549" y="499128"/>
                  <a:pt x="7122918" y="504398"/>
                </a:cubicBezTo>
                <a:cubicBezTo>
                  <a:pt x="7131648" y="514929"/>
                  <a:pt x="7185554" y="479131"/>
                  <a:pt x="7284636" y="396985"/>
                </a:cubicBezTo>
                <a:cubicBezTo>
                  <a:pt x="7389213" y="310283"/>
                  <a:pt x="7443685" y="269577"/>
                  <a:pt x="7448046" y="274836"/>
                </a:cubicBezTo>
                <a:cubicBezTo>
                  <a:pt x="7461153" y="290648"/>
                  <a:pt x="7455038" y="311276"/>
                  <a:pt x="7429697" y="336723"/>
                </a:cubicBezTo>
                <a:cubicBezTo>
                  <a:pt x="7404365" y="362179"/>
                  <a:pt x="7393880" y="377539"/>
                  <a:pt x="7398241" y="382800"/>
                </a:cubicBezTo>
                <a:cubicBezTo>
                  <a:pt x="7406979" y="393339"/>
                  <a:pt x="7397589" y="410017"/>
                  <a:pt x="7370068" y="432835"/>
                </a:cubicBezTo>
                <a:cubicBezTo>
                  <a:pt x="7342548" y="455651"/>
                  <a:pt x="7280872" y="515676"/>
                  <a:pt x="7185026" y="612908"/>
                </a:cubicBezTo>
                <a:cubicBezTo>
                  <a:pt x="7089176" y="710160"/>
                  <a:pt x="7024744" y="772472"/>
                  <a:pt x="6991726" y="799845"/>
                </a:cubicBezTo>
                <a:cubicBezTo>
                  <a:pt x="6942181" y="840921"/>
                  <a:pt x="6883246" y="898659"/>
                  <a:pt x="6814928" y="973084"/>
                </a:cubicBezTo>
                <a:lnTo>
                  <a:pt x="6875868" y="962569"/>
                </a:lnTo>
                <a:cubicBezTo>
                  <a:pt x="6896738" y="954144"/>
                  <a:pt x="6909372" y="952563"/>
                  <a:pt x="6913739" y="957833"/>
                </a:cubicBezTo>
                <a:cubicBezTo>
                  <a:pt x="6918109" y="963102"/>
                  <a:pt x="6898266" y="983993"/>
                  <a:pt x="6854235" y="1020497"/>
                </a:cubicBezTo>
                <a:lnTo>
                  <a:pt x="6753450" y="1117385"/>
                </a:lnTo>
                <a:cubicBezTo>
                  <a:pt x="6713791" y="1159158"/>
                  <a:pt x="6701074" y="1183033"/>
                  <a:pt x="6715319" y="1189008"/>
                </a:cubicBezTo>
                <a:lnTo>
                  <a:pt x="6750050" y="1146883"/>
                </a:lnTo>
                <a:cubicBezTo>
                  <a:pt x="6777572" y="1124065"/>
                  <a:pt x="6810872" y="1094228"/>
                  <a:pt x="6849973" y="1057374"/>
                </a:cubicBezTo>
                <a:cubicBezTo>
                  <a:pt x="6889066" y="1020508"/>
                  <a:pt x="6922386" y="990673"/>
                  <a:pt x="6949906" y="967857"/>
                </a:cubicBezTo>
                <a:cubicBezTo>
                  <a:pt x="7076500" y="862904"/>
                  <a:pt x="7146344" y="818326"/>
                  <a:pt x="7159445" y="834128"/>
                </a:cubicBezTo>
                <a:cubicBezTo>
                  <a:pt x="7168184" y="844668"/>
                  <a:pt x="7216015" y="818344"/>
                  <a:pt x="7302957" y="755155"/>
                </a:cubicBezTo>
                <a:cubicBezTo>
                  <a:pt x="7380013" y="691270"/>
                  <a:pt x="7469209" y="608427"/>
                  <a:pt x="7570553" y="506620"/>
                </a:cubicBezTo>
                <a:cubicBezTo>
                  <a:pt x="7615737" y="460283"/>
                  <a:pt x="7657579" y="421140"/>
                  <a:pt x="7696102" y="389201"/>
                </a:cubicBezTo>
                <a:lnTo>
                  <a:pt x="7704366" y="382350"/>
                </a:lnTo>
                <a:lnTo>
                  <a:pt x="7651421" y="452925"/>
                </a:lnTo>
                <a:cubicBezTo>
                  <a:pt x="7610615" y="504523"/>
                  <a:pt x="7570093" y="553677"/>
                  <a:pt x="7529865" y="600358"/>
                </a:cubicBezTo>
                <a:cubicBezTo>
                  <a:pt x="7489635" y="647059"/>
                  <a:pt x="7468950" y="675313"/>
                  <a:pt x="7467813" y="685148"/>
                </a:cubicBezTo>
                <a:cubicBezTo>
                  <a:pt x="7471037" y="700243"/>
                  <a:pt x="7445979" y="723244"/>
                  <a:pt x="7392653" y="754126"/>
                </a:cubicBezTo>
                <a:cubicBezTo>
                  <a:pt x="7339315" y="785016"/>
                  <a:pt x="7305995" y="814851"/>
                  <a:pt x="7292719" y="843644"/>
                </a:cubicBezTo>
                <a:lnTo>
                  <a:pt x="7291015" y="858387"/>
                </a:lnTo>
                <a:lnTo>
                  <a:pt x="7386685" y="805747"/>
                </a:lnTo>
                <a:cubicBezTo>
                  <a:pt x="7414206" y="782931"/>
                  <a:pt x="7430147" y="774153"/>
                  <a:pt x="7434517" y="779424"/>
                </a:cubicBezTo>
                <a:cubicBezTo>
                  <a:pt x="7447615" y="795224"/>
                  <a:pt x="7401883" y="846472"/>
                  <a:pt x="7297296" y="933182"/>
                </a:cubicBezTo>
                <a:cubicBezTo>
                  <a:pt x="7361075" y="898088"/>
                  <a:pt x="7437005" y="844030"/>
                  <a:pt x="7525073" y="771014"/>
                </a:cubicBezTo>
                <a:cubicBezTo>
                  <a:pt x="7629651" y="684313"/>
                  <a:pt x="7694085" y="622001"/>
                  <a:pt x="7718373" y="584080"/>
                </a:cubicBezTo>
                <a:cubicBezTo>
                  <a:pt x="7725014" y="569696"/>
                  <a:pt x="7729425" y="563811"/>
                  <a:pt x="7731606" y="566441"/>
                </a:cubicBezTo>
                <a:cubicBezTo>
                  <a:pt x="7733795" y="569081"/>
                  <a:pt x="7733745" y="580227"/>
                  <a:pt x="7731481" y="599889"/>
                </a:cubicBezTo>
                <a:cubicBezTo>
                  <a:pt x="7729199" y="619550"/>
                  <a:pt x="7728062" y="629385"/>
                  <a:pt x="7728062" y="629385"/>
                </a:cubicBezTo>
                <a:cubicBezTo>
                  <a:pt x="7728062" y="629385"/>
                  <a:pt x="7739075" y="620256"/>
                  <a:pt x="7761089" y="602003"/>
                </a:cubicBezTo>
                <a:cubicBezTo>
                  <a:pt x="7777598" y="588316"/>
                  <a:pt x="7793547" y="579548"/>
                  <a:pt x="7808921" y="575678"/>
                </a:cubicBezTo>
                <a:cubicBezTo>
                  <a:pt x="7835305" y="562697"/>
                  <a:pt x="7845181" y="563403"/>
                  <a:pt x="7838537" y="577803"/>
                </a:cubicBezTo>
                <a:cubicBezTo>
                  <a:pt x="7837399" y="587638"/>
                  <a:pt x="7825821" y="601676"/>
                  <a:pt x="7803806" y="619928"/>
                </a:cubicBezTo>
                <a:cubicBezTo>
                  <a:pt x="7759775" y="656432"/>
                  <a:pt x="7732739" y="696632"/>
                  <a:pt x="7722687" y="740520"/>
                </a:cubicBezTo>
                <a:cubicBezTo>
                  <a:pt x="7707131" y="788972"/>
                  <a:pt x="7646499" y="861462"/>
                  <a:pt x="7540785" y="958000"/>
                </a:cubicBezTo>
                <a:lnTo>
                  <a:pt x="7365691" y="1116496"/>
                </a:lnTo>
                <a:cubicBezTo>
                  <a:pt x="7331526" y="1153712"/>
                  <a:pt x="7321568" y="1175299"/>
                  <a:pt x="7335813" y="1181275"/>
                </a:cubicBezTo>
                <a:cubicBezTo>
                  <a:pt x="7395040" y="1185496"/>
                  <a:pt x="7440691" y="1156541"/>
                  <a:pt x="7472757" y="1094400"/>
                </a:cubicBezTo>
                <a:cubicBezTo>
                  <a:pt x="7481671" y="1060349"/>
                  <a:pt x="7505867" y="1044726"/>
                  <a:pt x="7545361" y="1047537"/>
                </a:cubicBezTo>
                <a:cubicBezTo>
                  <a:pt x="7604597" y="1051766"/>
                  <a:pt x="7606685" y="1076697"/>
                  <a:pt x="7551643" y="1122331"/>
                </a:cubicBezTo>
                <a:cubicBezTo>
                  <a:pt x="7529617" y="1140592"/>
                  <a:pt x="7525173" y="1157624"/>
                  <a:pt x="7538273" y="1173424"/>
                </a:cubicBezTo>
                <a:cubicBezTo>
                  <a:pt x="7551373" y="1189225"/>
                  <a:pt x="7538663" y="1213109"/>
                  <a:pt x="7500131" y="1245054"/>
                </a:cubicBezTo>
                <a:cubicBezTo>
                  <a:pt x="7467113" y="1272429"/>
                  <a:pt x="7448133" y="1285939"/>
                  <a:pt x="7443185" y="1285585"/>
                </a:cubicBezTo>
                <a:cubicBezTo>
                  <a:pt x="7438255" y="1285233"/>
                  <a:pt x="7434739" y="1272592"/>
                  <a:pt x="7432651" y="1247660"/>
                </a:cubicBezTo>
                <a:cubicBezTo>
                  <a:pt x="7428283" y="1242390"/>
                  <a:pt x="7417838" y="1246611"/>
                  <a:pt x="7401329" y="1260297"/>
                </a:cubicBezTo>
                <a:cubicBezTo>
                  <a:pt x="7389182" y="1279246"/>
                  <a:pt x="7366599" y="1302424"/>
                  <a:pt x="7333572" y="1329805"/>
                </a:cubicBezTo>
                <a:cubicBezTo>
                  <a:pt x="7317062" y="1343493"/>
                  <a:pt x="7311221" y="1361665"/>
                  <a:pt x="7316067" y="1384310"/>
                </a:cubicBezTo>
                <a:cubicBezTo>
                  <a:pt x="7320920" y="1406964"/>
                  <a:pt x="7304077" y="1434259"/>
                  <a:pt x="7265554" y="1466198"/>
                </a:cubicBezTo>
                <a:cubicBezTo>
                  <a:pt x="7232527" y="1493579"/>
                  <a:pt x="7220376" y="1512544"/>
                  <a:pt x="7229108" y="1523075"/>
                </a:cubicBezTo>
                <a:lnTo>
                  <a:pt x="7217453" y="1559416"/>
                </a:lnTo>
                <a:lnTo>
                  <a:pt x="7308269" y="1484121"/>
                </a:lnTo>
                <a:cubicBezTo>
                  <a:pt x="7390832" y="1415672"/>
                  <a:pt x="7439799" y="1379512"/>
                  <a:pt x="7455173" y="1375660"/>
                </a:cubicBezTo>
                <a:lnTo>
                  <a:pt x="7476535" y="1384609"/>
                </a:lnTo>
                <a:cubicBezTo>
                  <a:pt x="7495141" y="1395864"/>
                  <a:pt x="7495057" y="1418155"/>
                  <a:pt x="7476267" y="1451504"/>
                </a:cubicBezTo>
                <a:cubicBezTo>
                  <a:pt x="7448745" y="1474320"/>
                  <a:pt x="7441543" y="1493638"/>
                  <a:pt x="7454643" y="1509440"/>
                </a:cubicBezTo>
                <a:cubicBezTo>
                  <a:pt x="7463382" y="1519979"/>
                  <a:pt x="7488715" y="1494523"/>
                  <a:pt x="7530655" y="1433089"/>
                </a:cubicBezTo>
                <a:cubicBezTo>
                  <a:pt x="7537289" y="1418697"/>
                  <a:pt x="7538910" y="1426244"/>
                  <a:pt x="7535502" y="1455733"/>
                </a:cubicBezTo>
                <a:cubicBezTo>
                  <a:pt x="7534365" y="1465568"/>
                  <a:pt x="7464953" y="1538673"/>
                  <a:pt x="7327256" y="1675057"/>
                </a:cubicBezTo>
                <a:cubicBezTo>
                  <a:pt x="7189559" y="1811441"/>
                  <a:pt x="7117957" y="1881907"/>
                  <a:pt x="7112451" y="1886472"/>
                </a:cubicBezTo>
                <a:cubicBezTo>
                  <a:pt x="7112451" y="1886472"/>
                  <a:pt x="7122327" y="1887177"/>
                  <a:pt x="7142077" y="1888587"/>
                </a:cubicBezTo>
                <a:cubicBezTo>
                  <a:pt x="7240012" y="1816286"/>
                  <a:pt x="7312132" y="1752040"/>
                  <a:pt x="7358444" y="1695875"/>
                </a:cubicBezTo>
                <a:cubicBezTo>
                  <a:pt x="7457699" y="1569137"/>
                  <a:pt x="7521555" y="1511742"/>
                  <a:pt x="7550037" y="1523683"/>
                </a:cubicBezTo>
                <a:cubicBezTo>
                  <a:pt x="7569777" y="1525102"/>
                  <a:pt x="7571399" y="1532649"/>
                  <a:pt x="7554891" y="1546337"/>
                </a:cubicBezTo>
                <a:cubicBezTo>
                  <a:pt x="7532865" y="1564596"/>
                  <a:pt x="7537235" y="1569867"/>
                  <a:pt x="7567990" y="1562137"/>
                </a:cubicBezTo>
                <a:cubicBezTo>
                  <a:pt x="7583363" y="1558286"/>
                  <a:pt x="7585542" y="1560917"/>
                  <a:pt x="7574541" y="1570038"/>
                </a:cubicBezTo>
                <a:cubicBezTo>
                  <a:pt x="7563527" y="1579168"/>
                  <a:pt x="7557703" y="1597344"/>
                  <a:pt x="7557045" y="1624553"/>
                </a:cubicBezTo>
                <a:cubicBezTo>
                  <a:pt x="7556383" y="1651761"/>
                  <a:pt x="7547801" y="1672224"/>
                  <a:pt x="7531294" y="1685910"/>
                </a:cubicBezTo>
                <a:lnTo>
                  <a:pt x="7498267" y="1713293"/>
                </a:lnTo>
                <a:lnTo>
                  <a:pt x="7546097" y="1686966"/>
                </a:lnTo>
                <a:cubicBezTo>
                  <a:pt x="7566975" y="1678550"/>
                  <a:pt x="7581790" y="1679600"/>
                  <a:pt x="7590521" y="1690129"/>
                </a:cubicBezTo>
                <a:cubicBezTo>
                  <a:pt x="7599259" y="1700670"/>
                  <a:pt x="7606375" y="1703662"/>
                  <a:pt x="7611883" y="1699097"/>
                </a:cubicBezTo>
                <a:cubicBezTo>
                  <a:pt x="7622885" y="1689976"/>
                  <a:pt x="7624873" y="1672768"/>
                  <a:pt x="7617849" y="1647477"/>
                </a:cubicBezTo>
                <a:cubicBezTo>
                  <a:pt x="7610815" y="1622192"/>
                  <a:pt x="7621533" y="1615534"/>
                  <a:pt x="7650014" y="1627475"/>
                </a:cubicBezTo>
                <a:cubicBezTo>
                  <a:pt x="7679641" y="1629590"/>
                  <a:pt x="7716461" y="1612395"/>
                  <a:pt x="7760489" y="1575893"/>
                </a:cubicBezTo>
                <a:cubicBezTo>
                  <a:pt x="7804529" y="1539381"/>
                  <a:pt x="7833094" y="1529029"/>
                  <a:pt x="7846193" y="1544830"/>
                </a:cubicBezTo>
                <a:cubicBezTo>
                  <a:pt x="7854933" y="1555369"/>
                  <a:pt x="7845541" y="1572048"/>
                  <a:pt x="7818021" y="1594865"/>
                </a:cubicBezTo>
                <a:cubicBezTo>
                  <a:pt x="7801502" y="1608560"/>
                  <a:pt x="7790499" y="1617681"/>
                  <a:pt x="7784993" y="1622246"/>
                </a:cubicBezTo>
                <a:cubicBezTo>
                  <a:pt x="7772854" y="1641204"/>
                  <a:pt x="7774457" y="1648750"/>
                  <a:pt x="7789838" y="1644891"/>
                </a:cubicBezTo>
                <a:cubicBezTo>
                  <a:pt x="7799715" y="1645597"/>
                  <a:pt x="7812337" y="1644022"/>
                  <a:pt x="7827710" y="1640171"/>
                </a:cubicBezTo>
                <a:cubicBezTo>
                  <a:pt x="7870605" y="1613486"/>
                  <a:pt x="7852390" y="1641933"/>
                  <a:pt x="7773061" y="1725472"/>
                </a:cubicBezTo>
                <a:cubicBezTo>
                  <a:pt x="7777430" y="1730740"/>
                  <a:pt x="7798869" y="1717406"/>
                  <a:pt x="7837401" y="1685459"/>
                </a:cubicBezTo>
                <a:cubicBezTo>
                  <a:pt x="7919965" y="1617009"/>
                  <a:pt x="7965614" y="1588054"/>
                  <a:pt x="7974353" y="1598595"/>
                </a:cubicBezTo>
                <a:cubicBezTo>
                  <a:pt x="7983085" y="1609126"/>
                  <a:pt x="7933181" y="1674950"/>
                  <a:pt x="7824625" y="1796065"/>
                </a:cubicBezTo>
                <a:cubicBezTo>
                  <a:pt x="7716059" y="1917190"/>
                  <a:pt x="7663967" y="1980374"/>
                  <a:pt x="7668335" y="1985645"/>
                </a:cubicBezTo>
                <a:cubicBezTo>
                  <a:pt x="7672705" y="1990913"/>
                  <a:pt x="7713419" y="1961598"/>
                  <a:pt x="7790477" y="1897712"/>
                </a:cubicBezTo>
                <a:lnTo>
                  <a:pt x="7896097" y="1823477"/>
                </a:lnTo>
                <a:cubicBezTo>
                  <a:pt x="7893833" y="1843137"/>
                  <a:pt x="7900951" y="1846129"/>
                  <a:pt x="7917470" y="1832435"/>
                </a:cubicBezTo>
                <a:cubicBezTo>
                  <a:pt x="7939485" y="1814184"/>
                  <a:pt x="7946118" y="1799792"/>
                  <a:pt x="7937379" y="1789251"/>
                </a:cubicBezTo>
                <a:lnTo>
                  <a:pt x="8586225" y="1277990"/>
                </a:lnTo>
                <a:cubicBezTo>
                  <a:pt x="8612425" y="1309592"/>
                  <a:pt x="8468085" y="1460376"/>
                  <a:pt x="8153215" y="1730317"/>
                </a:cubicBezTo>
                <a:cubicBezTo>
                  <a:pt x="8114693" y="1762256"/>
                  <a:pt x="8078631" y="1794379"/>
                  <a:pt x="8045038" y="1826669"/>
                </a:cubicBezTo>
                <a:cubicBezTo>
                  <a:pt x="8011441" y="1858977"/>
                  <a:pt x="7989134" y="1879683"/>
                  <a:pt x="7978133" y="1888804"/>
                </a:cubicBezTo>
                <a:lnTo>
                  <a:pt x="7953359" y="1909342"/>
                </a:lnTo>
                <a:lnTo>
                  <a:pt x="8146397" y="1789310"/>
                </a:lnTo>
                <a:lnTo>
                  <a:pt x="8225550" y="1750347"/>
                </a:lnTo>
                <a:cubicBezTo>
                  <a:pt x="8239795" y="1756323"/>
                  <a:pt x="8194053" y="1807577"/>
                  <a:pt x="8088337" y="1904115"/>
                </a:cubicBezTo>
                <a:cubicBezTo>
                  <a:pt x="7931942" y="2051545"/>
                  <a:pt x="7850431" y="2132472"/>
                  <a:pt x="7843790" y="2146854"/>
                </a:cubicBezTo>
                <a:lnTo>
                  <a:pt x="7538302" y="2400125"/>
                </a:lnTo>
                <a:cubicBezTo>
                  <a:pt x="7329149" y="2573528"/>
                  <a:pt x="7231128" y="2668139"/>
                  <a:pt x="7244229" y="2683941"/>
                </a:cubicBezTo>
                <a:lnTo>
                  <a:pt x="7259032" y="2684997"/>
                </a:lnTo>
                <a:cubicBezTo>
                  <a:pt x="7264539" y="2680432"/>
                  <a:pt x="7293671" y="2665173"/>
                  <a:pt x="7346450" y="2639201"/>
                </a:cubicBezTo>
                <a:cubicBezTo>
                  <a:pt x="7389334" y="2612523"/>
                  <a:pt x="7427774" y="2602877"/>
                  <a:pt x="7461769" y="2610262"/>
                </a:cubicBezTo>
                <a:lnTo>
                  <a:pt x="7420487" y="2644488"/>
                </a:lnTo>
                <a:cubicBezTo>
                  <a:pt x="7394095" y="2657477"/>
                  <a:pt x="7225176" y="2784190"/>
                  <a:pt x="6913709" y="3024633"/>
                </a:cubicBezTo>
                <a:lnTo>
                  <a:pt x="6905485" y="3031021"/>
                </a:lnTo>
                <a:lnTo>
                  <a:pt x="6923983" y="3047528"/>
                </a:lnTo>
                <a:cubicBezTo>
                  <a:pt x="6982628" y="3102819"/>
                  <a:pt x="7077879" y="3187208"/>
                  <a:pt x="7209738" y="3300696"/>
                </a:cubicBezTo>
                <a:lnTo>
                  <a:pt x="7276818" y="3358056"/>
                </a:lnTo>
                <a:lnTo>
                  <a:pt x="7300995" y="3348371"/>
                </a:lnTo>
                <a:cubicBezTo>
                  <a:pt x="7317613" y="3341473"/>
                  <a:pt x="7327503" y="3337032"/>
                  <a:pt x="7330666" y="3335040"/>
                </a:cubicBezTo>
                <a:cubicBezTo>
                  <a:pt x="7438327" y="3295764"/>
                  <a:pt x="7460342" y="3267659"/>
                  <a:pt x="7396715" y="3250707"/>
                </a:cubicBezTo>
                <a:cubicBezTo>
                  <a:pt x="7386118" y="3247883"/>
                  <a:pt x="7387130" y="3242493"/>
                  <a:pt x="7399781" y="3234529"/>
                </a:cubicBezTo>
                <a:cubicBezTo>
                  <a:pt x="7416701" y="3233387"/>
                  <a:pt x="7465235" y="3212329"/>
                  <a:pt x="7545367" y="3171395"/>
                </a:cubicBezTo>
                <a:cubicBezTo>
                  <a:pt x="7625493" y="3130452"/>
                  <a:pt x="7674017" y="3109401"/>
                  <a:pt x="7690947" y="3108253"/>
                </a:cubicBezTo>
                <a:cubicBezTo>
                  <a:pt x="7718481" y="3109921"/>
                  <a:pt x="7727961" y="3103953"/>
                  <a:pt x="7719395" y="3090345"/>
                </a:cubicBezTo>
                <a:lnTo>
                  <a:pt x="7897097" y="3078232"/>
                </a:lnTo>
                <a:cubicBezTo>
                  <a:pt x="8076749" y="3041152"/>
                  <a:pt x="8175125" y="3036217"/>
                  <a:pt x="8192257" y="3063435"/>
                </a:cubicBezTo>
                <a:lnTo>
                  <a:pt x="8094085" y="3096737"/>
                </a:lnTo>
                <a:cubicBezTo>
                  <a:pt x="8047590" y="3107003"/>
                  <a:pt x="8018019" y="3116108"/>
                  <a:pt x="8005377" y="3124067"/>
                </a:cubicBezTo>
                <a:cubicBezTo>
                  <a:pt x="7986417" y="3136001"/>
                  <a:pt x="7992847" y="3146216"/>
                  <a:pt x="8024653" y="3154689"/>
                </a:cubicBezTo>
                <a:cubicBezTo>
                  <a:pt x="8045862" y="3160341"/>
                  <a:pt x="8069101" y="3155206"/>
                  <a:pt x="8094395" y="3139285"/>
                </a:cubicBezTo>
                <a:cubicBezTo>
                  <a:pt x="8107029" y="3131331"/>
                  <a:pt x="8128702" y="3127197"/>
                  <a:pt x="8159391" y="3126880"/>
                </a:cubicBezTo>
                <a:cubicBezTo>
                  <a:pt x="8190079" y="3126563"/>
                  <a:pt x="8209707" y="3133209"/>
                  <a:pt x="8218267" y="3146809"/>
                </a:cubicBezTo>
                <a:lnTo>
                  <a:pt x="8154958" y="3172414"/>
                </a:lnTo>
                <a:cubicBezTo>
                  <a:pt x="8125391" y="3181531"/>
                  <a:pt x="8104289" y="3190061"/>
                  <a:pt x="8091647" y="3198017"/>
                </a:cubicBezTo>
                <a:lnTo>
                  <a:pt x="8088591" y="3214190"/>
                </a:lnTo>
                <a:cubicBezTo>
                  <a:pt x="8109790" y="3219846"/>
                  <a:pt x="8152111" y="3216961"/>
                  <a:pt x="8215527" y="3205537"/>
                </a:cubicBezTo>
                <a:cubicBezTo>
                  <a:pt x="8245101" y="3196430"/>
                  <a:pt x="8267319" y="3196691"/>
                  <a:pt x="8282203" y="3206325"/>
                </a:cubicBezTo>
                <a:lnTo>
                  <a:pt x="8272723" y="3212291"/>
                </a:lnTo>
                <a:cubicBezTo>
                  <a:pt x="8118571" y="3261816"/>
                  <a:pt x="8019379" y="3300513"/>
                  <a:pt x="7975125" y="3328371"/>
                </a:cubicBezTo>
                <a:lnTo>
                  <a:pt x="7965645" y="3334337"/>
                </a:lnTo>
                <a:cubicBezTo>
                  <a:pt x="7969926" y="3341137"/>
                  <a:pt x="8037521" y="3322342"/>
                  <a:pt x="8168429" y="3277942"/>
                </a:cubicBezTo>
                <a:cubicBezTo>
                  <a:pt x="8210637" y="3260867"/>
                  <a:pt x="8318859" y="3225992"/>
                  <a:pt x="8493097" y="3173318"/>
                </a:cubicBezTo>
                <a:cubicBezTo>
                  <a:pt x="8667336" y="3120643"/>
                  <a:pt x="8767089" y="3086345"/>
                  <a:pt x="8792374" y="3070430"/>
                </a:cubicBezTo>
                <a:cubicBezTo>
                  <a:pt x="8805017" y="3062472"/>
                  <a:pt x="8800737" y="3055672"/>
                  <a:pt x="8779528" y="3050022"/>
                </a:cubicBezTo>
                <a:cubicBezTo>
                  <a:pt x="8779318" y="3021644"/>
                  <a:pt x="8792981" y="3008291"/>
                  <a:pt x="8820505" y="3009966"/>
                </a:cubicBezTo>
                <a:cubicBezTo>
                  <a:pt x="8831118" y="3012793"/>
                  <a:pt x="8844878" y="3013625"/>
                  <a:pt x="8861806" y="3012476"/>
                </a:cubicBezTo>
                <a:cubicBezTo>
                  <a:pt x="8878720" y="3011323"/>
                  <a:pt x="8896776" y="3018960"/>
                  <a:pt x="8915939" y="3035392"/>
                </a:cubicBezTo>
                <a:cubicBezTo>
                  <a:pt x="8947965" y="3072236"/>
                  <a:pt x="8981913" y="3084115"/>
                  <a:pt x="9017801" y="3071033"/>
                </a:cubicBezTo>
                <a:cubicBezTo>
                  <a:pt x="9057969" y="3064748"/>
                  <a:pt x="9080198" y="3065005"/>
                  <a:pt x="9084478" y="3071803"/>
                </a:cubicBezTo>
                <a:cubicBezTo>
                  <a:pt x="9088765" y="3078613"/>
                  <a:pt x="9094627" y="3084417"/>
                  <a:pt x="9102077" y="3089235"/>
                </a:cubicBezTo>
                <a:cubicBezTo>
                  <a:pt x="9109510" y="3094049"/>
                  <a:pt x="9115377" y="3099864"/>
                  <a:pt x="9119657" y="3106664"/>
                </a:cubicBezTo>
                <a:lnTo>
                  <a:pt x="9154529" y="3098960"/>
                </a:lnTo>
                <a:cubicBezTo>
                  <a:pt x="9177774" y="3093835"/>
                  <a:pt x="9202595" y="3087705"/>
                  <a:pt x="9228998" y="3080579"/>
                </a:cubicBezTo>
                <a:cubicBezTo>
                  <a:pt x="9255416" y="3073457"/>
                  <a:pt x="9279216" y="3072723"/>
                  <a:pt x="9300425" y="3078374"/>
                </a:cubicBezTo>
                <a:cubicBezTo>
                  <a:pt x="9327952" y="3080048"/>
                  <a:pt x="9451417" y="3030824"/>
                  <a:pt x="9670814" y="2930723"/>
                </a:cubicBezTo>
                <a:lnTo>
                  <a:pt x="9756149" y="2877008"/>
                </a:lnTo>
                <a:cubicBezTo>
                  <a:pt x="9745542" y="2874190"/>
                  <a:pt x="9698032" y="2889835"/>
                  <a:pt x="9613625" y="2923979"/>
                </a:cubicBezTo>
                <a:cubicBezTo>
                  <a:pt x="9449070" y="2999053"/>
                  <a:pt x="9364649" y="3033193"/>
                  <a:pt x="9360369" y="3026393"/>
                </a:cubicBezTo>
                <a:cubicBezTo>
                  <a:pt x="9356083" y="3019584"/>
                  <a:pt x="9410832" y="2980381"/>
                  <a:pt x="9524606" y="2908763"/>
                </a:cubicBezTo>
                <a:cubicBezTo>
                  <a:pt x="9632064" y="2841121"/>
                  <a:pt x="9729118" y="2799029"/>
                  <a:pt x="9815774" y="2782470"/>
                </a:cubicBezTo>
                <a:cubicBezTo>
                  <a:pt x="9896112" y="2769902"/>
                  <a:pt x="9940569" y="2770412"/>
                  <a:pt x="9949136" y="2784022"/>
                </a:cubicBezTo>
                <a:cubicBezTo>
                  <a:pt x="9953422" y="2790832"/>
                  <a:pt x="9997773" y="2777161"/>
                  <a:pt x="10082185" y="2743027"/>
                </a:cubicBezTo>
                <a:cubicBezTo>
                  <a:pt x="10174953" y="2694124"/>
                  <a:pt x="10245713" y="2673339"/>
                  <a:pt x="10294457" y="2680659"/>
                </a:cubicBezTo>
                <a:lnTo>
                  <a:pt x="10266009" y="2698566"/>
                </a:lnTo>
                <a:cubicBezTo>
                  <a:pt x="10240725" y="2714481"/>
                  <a:pt x="10241841" y="2723272"/>
                  <a:pt x="10269377" y="2724941"/>
                </a:cubicBezTo>
                <a:cubicBezTo>
                  <a:pt x="10328718" y="2735085"/>
                  <a:pt x="10325657" y="2751272"/>
                  <a:pt x="10260205" y="2773472"/>
                </a:cubicBezTo>
                <a:cubicBezTo>
                  <a:pt x="10236960" y="2778597"/>
                  <a:pt x="10227480" y="2784563"/>
                  <a:pt x="10231766" y="2791373"/>
                </a:cubicBezTo>
                <a:cubicBezTo>
                  <a:pt x="10250929" y="2807805"/>
                  <a:pt x="10276321" y="2806069"/>
                  <a:pt x="10307923" y="2786177"/>
                </a:cubicBezTo>
                <a:cubicBezTo>
                  <a:pt x="10326881" y="2774243"/>
                  <a:pt x="10340648" y="2775085"/>
                  <a:pt x="10349214" y="2788694"/>
                </a:cubicBezTo>
                <a:cubicBezTo>
                  <a:pt x="10362061" y="2809102"/>
                  <a:pt x="10320873" y="2820780"/>
                  <a:pt x="10225645" y="2823721"/>
                </a:cubicBezTo>
                <a:cubicBezTo>
                  <a:pt x="10162227" y="2835145"/>
                  <a:pt x="10035600" y="2886345"/>
                  <a:pt x="9845777" y="2977339"/>
                </a:cubicBezTo>
                <a:cubicBezTo>
                  <a:pt x="9778283" y="3010331"/>
                  <a:pt x="9706621" y="3050688"/>
                  <a:pt x="9630765" y="3098437"/>
                </a:cubicBezTo>
                <a:cubicBezTo>
                  <a:pt x="9580205" y="3130264"/>
                  <a:pt x="9557062" y="3149584"/>
                  <a:pt x="9561342" y="3156384"/>
                </a:cubicBezTo>
                <a:cubicBezTo>
                  <a:pt x="9565622" y="3163184"/>
                  <a:pt x="9582552" y="3162035"/>
                  <a:pt x="9612117" y="3152918"/>
                </a:cubicBezTo>
                <a:cubicBezTo>
                  <a:pt x="9658601" y="3142657"/>
                  <a:pt x="9688280" y="3147731"/>
                  <a:pt x="9701126" y="3168140"/>
                </a:cubicBezTo>
                <a:cubicBezTo>
                  <a:pt x="9743958" y="3236185"/>
                  <a:pt x="9875982" y="3200576"/>
                  <a:pt x="10097214" y="3061316"/>
                </a:cubicBezTo>
                <a:lnTo>
                  <a:pt x="10229947" y="2977764"/>
                </a:lnTo>
                <a:cubicBezTo>
                  <a:pt x="10312118" y="2926038"/>
                  <a:pt x="10355344" y="2903584"/>
                  <a:pt x="10359624" y="2910384"/>
                </a:cubicBezTo>
                <a:cubicBezTo>
                  <a:pt x="10363910" y="2917193"/>
                  <a:pt x="10375536" y="2914614"/>
                  <a:pt x="10394494" y="2902680"/>
                </a:cubicBezTo>
                <a:cubicBezTo>
                  <a:pt x="10407137" y="2894721"/>
                  <a:pt x="10419877" y="2900950"/>
                  <a:pt x="10432729" y="2921369"/>
                </a:cubicBezTo>
                <a:cubicBezTo>
                  <a:pt x="10445577" y="2941777"/>
                  <a:pt x="10430904" y="2960521"/>
                  <a:pt x="10388689" y="2977585"/>
                </a:cubicBezTo>
                <a:cubicBezTo>
                  <a:pt x="10224152" y="3052664"/>
                  <a:pt x="10078659" y="3130000"/>
                  <a:pt x="9952253" y="3209569"/>
                </a:cubicBezTo>
                <a:cubicBezTo>
                  <a:pt x="9926968" y="3225486"/>
                  <a:pt x="9910136" y="3240821"/>
                  <a:pt x="9901789" y="3255582"/>
                </a:cubicBezTo>
                <a:cubicBezTo>
                  <a:pt x="9910355" y="3269192"/>
                  <a:pt x="9968350" y="3242179"/>
                  <a:pt x="10075817" y="3174532"/>
                </a:cubicBezTo>
                <a:lnTo>
                  <a:pt x="10189590" y="3102913"/>
                </a:lnTo>
                <a:lnTo>
                  <a:pt x="9889561" y="3320284"/>
                </a:lnTo>
                <a:cubicBezTo>
                  <a:pt x="9685253" y="3458385"/>
                  <a:pt x="9585238" y="3530835"/>
                  <a:pt x="9589525" y="3537644"/>
                </a:cubicBezTo>
                <a:lnTo>
                  <a:pt x="9614907" y="3535915"/>
                </a:lnTo>
                <a:cubicBezTo>
                  <a:pt x="9648760" y="3533608"/>
                  <a:pt x="9646723" y="3544382"/>
                  <a:pt x="9608795" y="3568257"/>
                </a:cubicBezTo>
                <a:lnTo>
                  <a:pt x="9570867" y="3592132"/>
                </a:lnTo>
                <a:cubicBezTo>
                  <a:pt x="9655704" y="3614736"/>
                  <a:pt x="9723406" y="3610120"/>
                  <a:pt x="9773968" y="3578294"/>
                </a:cubicBezTo>
                <a:cubicBezTo>
                  <a:pt x="9824537" y="3546460"/>
                  <a:pt x="9847680" y="3527140"/>
                  <a:pt x="9843400" y="3520340"/>
                </a:cubicBezTo>
                <a:cubicBezTo>
                  <a:pt x="9834833" y="3506731"/>
                  <a:pt x="9840027" y="3493955"/>
                  <a:pt x="9858985" y="3482020"/>
                </a:cubicBezTo>
                <a:cubicBezTo>
                  <a:pt x="9871629" y="3474062"/>
                  <a:pt x="9890798" y="3490505"/>
                  <a:pt x="9916491" y="3531321"/>
                </a:cubicBezTo>
                <a:cubicBezTo>
                  <a:pt x="9929344" y="3551740"/>
                  <a:pt x="9934747" y="3567340"/>
                  <a:pt x="9932710" y="3578115"/>
                </a:cubicBezTo>
                <a:cubicBezTo>
                  <a:pt x="9930681" y="3588900"/>
                  <a:pt x="9921192" y="3594873"/>
                  <a:pt x="9904272" y="3596017"/>
                </a:cubicBezTo>
                <a:cubicBezTo>
                  <a:pt x="9887350" y="3597176"/>
                  <a:pt x="9870421" y="3598324"/>
                  <a:pt x="9853497" y="3599483"/>
                </a:cubicBezTo>
                <a:cubicBezTo>
                  <a:pt x="9836569" y="3600632"/>
                  <a:pt x="9819646" y="3601790"/>
                  <a:pt x="9802717" y="3602939"/>
                </a:cubicBezTo>
                <a:cubicBezTo>
                  <a:pt x="9785795" y="3604097"/>
                  <a:pt x="9771009" y="3608651"/>
                  <a:pt x="9758376" y="3616603"/>
                </a:cubicBezTo>
                <a:cubicBezTo>
                  <a:pt x="9758376" y="3616603"/>
                  <a:pt x="9761637" y="3628798"/>
                  <a:pt x="9768173" y="3653193"/>
                </a:cubicBezTo>
                <a:cubicBezTo>
                  <a:pt x="9785086" y="3652040"/>
                  <a:pt x="9799977" y="3661667"/>
                  <a:pt x="9812824" y="3682076"/>
                </a:cubicBezTo>
                <a:cubicBezTo>
                  <a:pt x="9825678" y="3702494"/>
                  <a:pt x="9765734" y="3754475"/>
                  <a:pt x="9632992" y="3838033"/>
                </a:cubicBezTo>
                <a:lnTo>
                  <a:pt x="9538177" y="3897716"/>
                </a:lnTo>
                <a:cubicBezTo>
                  <a:pt x="9582625" y="3898232"/>
                  <a:pt x="9636677" y="3906964"/>
                  <a:pt x="9700294" y="3923923"/>
                </a:cubicBezTo>
                <a:cubicBezTo>
                  <a:pt x="9795728" y="3949350"/>
                  <a:pt x="9807563" y="3975148"/>
                  <a:pt x="9735784" y="4001331"/>
                </a:cubicBezTo>
                <a:cubicBezTo>
                  <a:pt x="9706213" y="4010436"/>
                  <a:pt x="9695713" y="4021800"/>
                  <a:pt x="9704280" y="4035409"/>
                </a:cubicBezTo>
                <a:lnTo>
                  <a:pt x="9577040" y="4001508"/>
                </a:lnTo>
                <a:cubicBezTo>
                  <a:pt x="9372113" y="4054499"/>
                  <a:pt x="9250686" y="4092932"/>
                  <a:pt x="9212760" y="4116806"/>
                </a:cubicBezTo>
                <a:cubicBezTo>
                  <a:pt x="9155872" y="4152616"/>
                  <a:pt x="9119990" y="4165708"/>
                  <a:pt x="9105097" y="4156081"/>
                </a:cubicBezTo>
                <a:cubicBezTo>
                  <a:pt x="9083897" y="4150425"/>
                  <a:pt x="8994277" y="4197331"/>
                  <a:pt x="8836259" y="4296800"/>
                </a:cubicBezTo>
                <a:cubicBezTo>
                  <a:pt x="8716158" y="4372400"/>
                  <a:pt x="8647701" y="4417868"/>
                  <a:pt x="8630885" y="4433208"/>
                </a:cubicBezTo>
                <a:cubicBezTo>
                  <a:pt x="8614069" y="4448547"/>
                  <a:pt x="8610952" y="4457625"/>
                  <a:pt x="8621565" y="4460454"/>
                </a:cubicBezTo>
                <a:cubicBezTo>
                  <a:pt x="8642763" y="4466110"/>
                  <a:pt x="8689768" y="4453147"/>
                  <a:pt x="8762558" y="4421576"/>
                </a:cubicBezTo>
                <a:cubicBezTo>
                  <a:pt x="8835347" y="4390003"/>
                  <a:pt x="8880208" y="4373635"/>
                  <a:pt x="8897137" y="4372486"/>
                </a:cubicBezTo>
                <a:cubicBezTo>
                  <a:pt x="8901417" y="4379286"/>
                  <a:pt x="8896224" y="4392062"/>
                  <a:pt x="8881536" y="4410803"/>
                </a:cubicBezTo>
                <a:cubicBezTo>
                  <a:pt x="8843617" y="4434672"/>
                  <a:pt x="8847904" y="4441480"/>
                  <a:pt x="8894389" y="4431220"/>
                </a:cubicBezTo>
                <a:cubicBezTo>
                  <a:pt x="8911312" y="4430062"/>
                  <a:pt x="8913454" y="4433467"/>
                  <a:pt x="8900813" y="4441425"/>
                </a:cubicBezTo>
                <a:cubicBezTo>
                  <a:pt x="8888179" y="4449377"/>
                  <a:pt x="8887766" y="4466262"/>
                  <a:pt x="8899593" y="4492065"/>
                </a:cubicBezTo>
                <a:cubicBezTo>
                  <a:pt x="8911429" y="4517864"/>
                  <a:pt x="8925803" y="4530195"/>
                  <a:pt x="8942725" y="4529036"/>
                </a:cubicBezTo>
                <a:lnTo>
                  <a:pt x="8805558" y="4628832"/>
                </a:lnTo>
                <a:lnTo>
                  <a:pt x="8868205" y="4678588"/>
                </a:lnTo>
                <a:lnTo>
                  <a:pt x="8877163" y="4685488"/>
                </a:lnTo>
                <a:lnTo>
                  <a:pt x="9069851" y="4573252"/>
                </a:lnTo>
                <a:cubicBezTo>
                  <a:pt x="9544737" y="4297190"/>
                  <a:pt x="9784049" y="4162134"/>
                  <a:pt x="9787795" y="4168084"/>
                </a:cubicBezTo>
                <a:cubicBezTo>
                  <a:pt x="9792081" y="4174894"/>
                  <a:pt x="9516110" y="4353350"/>
                  <a:pt x="8959873" y="4703488"/>
                </a:cubicBezTo>
                <a:lnTo>
                  <a:pt x="8927843" y="4723681"/>
                </a:lnTo>
                <a:lnTo>
                  <a:pt x="8940219" y="4732457"/>
                </a:lnTo>
                <a:cubicBezTo>
                  <a:pt x="8951232" y="4741587"/>
                  <a:pt x="9002947" y="4780025"/>
                  <a:pt x="9095385" y="4847771"/>
                </a:cubicBezTo>
                <a:cubicBezTo>
                  <a:pt x="9187814" y="4915507"/>
                  <a:pt x="9276118" y="4979840"/>
                  <a:pt x="9360302" y="5040742"/>
                </a:cubicBezTo>
                <a:cubicBezTo>
                  <a:pt x="9444475" y="5101635"/>
                  <a:pt x="9496433" y="5131382"/>
                  <a:pt x="9516185" y="5129971"/>
                </a:cubicBezTo>
                <a:cubicBezTo>
                  <a:pt x="9530422" y="5124004"/>
                  <a:pt x="9557942" y="5146822"/>
                  <a:pt x="9598747" y="5198420"/>
                </a:cubicBezTo>
                <a:cubicBezTo>
                  <a:pt x="9606518" y="5222648"/>
                  <a:pt x="9597313" y="5250571"/>
                  <a:pt x="9571105" y="5282182"/>
                </a:cubicBezTo>
                <a:cubicBezTo>
                  <a:pt x="9536166" y="5324324"/>
                  <a:pt x="9518781" y="5367688"/>
                  <a:pt x="9518957" y="5412281"/>
                </a:cubicBezTo>
                <a:cubicBezTo>
                  <a:pt x="9514773" y="5462152"/>
                  <a:pt x="9508305" y="5492344"/>
                  <a:pt x="9499568" y="5502884"/>
                </a:cubicBezTo>
                <a:cubicBezTo>
                  <a:pt x="9482097" y="5523955"/>
                  <a:pt x="9466419" y="5582080"/>
                  <a:pt x="9452544" y="5677240"/>
                </a:cubicBezTo>
                <a:cubicBezTo>
                  <a:pt x="9420232" y="5828238"/>
                  <a:pt x="9356019" y="5961681"/>
                  <a:pt x="9259926" y="6077585"/>
                </a:cubicBezTo>
                <a:cubicBezTo>
                  <a:pt x="9251195" y="6088116"/>
                  <a:pt x="9236718" y="6102792"/>
                  <a:pt x="9216491" y="6121576"/>
                </a:cubicBezTo>
                <a:cubicBezTo>
                  <a:pt x="9196273" y="6140368"/>
                  <a:pt x="9179606" y="6157665"/>
                  <a:pt x="9166505" y="6173467"/>
                </a:cubicBezTo>
                <a:cubicBezTo>
                  <a:pt x="9140297" y="6205078"/>
                  <a:pt x="9104792" y="6242312"/>
                  <a:pt x="9059977" y="6285158"/>
                </a:cubicBezTo>
                <a:cubicBezTo>
                  <a:pt x="8896105" y="6460425"/>
                  <a:pt x="8773619" y="6563339"/>
                  <a:pt x="8692563" y="6593908"/>
                </a:cubicBezTo>
                <a:cubicBezTo>
                  <a:pt x="8658568" y="6601294"/>
                  <a:pt x="8627337" y="6610956"/>
                  <a:pt x="8598865" y="6622907"/>
                </a:cubicBezTo>
                <a:cubicBezTo>
                  <a:pt x="8570384" y="6634848"/>
                  <a:pt x="8525712" y="6646712"/>
                  <a:pt x="8464873" y="6658488"/>
                </a:cubicBezTo>
                <a:cubicBezTo>
                  <a:pt x="8404027" y="6670275"/>
                  <a:pt x="8352245" y="6685121"/>
                  <a:pt x="8309518" y="6703036"/>
                </a:cubicBezTo>
                <a:cubicBezTo>
                  <a:pt x="8229590" y="6743433"/>
                  <a:pt x="8140085" y="6722568"/>
                  <a:pt x="8041014" y="6640432"/>
                </a:cubicBezTo>
                <a:cubicBezTo>
                  <a:pt x="8013493" y="6617614"/>
                  <a:pt x="7955787" y="6591995"/>
                  <a:pt x="7867894" y="6563572"/>
                </a:cubicBezTo>
                <a:lnTo>
                  <a:pt x="7843897" y="6552982"/>
                </a:lnTo>
                <a:lnTo>
                  <a:pt x="7910323" y="6605017"/>
                </a:lnTo>
                <a:cubicBezTo>
                  <a:pt x="7945102" y="6632548"/>
                  <a:pt x="7971835" y="6654059"/>
                  <a:pt x="7990519" y="6669550"/>
                </a:cubicBezTo>
                <a:cubicBezTo>
                  <a:pt x="8278013" y="6907900"/>
                  <a:pt x="8406363" y="7045638"/>
                  <a:pt x="8375573" y="7082776"/>
                </a:cubicBezTo>
                <a:cubicBezTo>
                  <a:pt x="8370445" y="7088961"/>
                  <a:pt x="8379377" y="7101592"/>
                  <a:pt x="8402377" y="7120662"/>
                </a:cubicBezTo>
                <a:cubicBezTo>
                  <a:pt x="8425379" y="7139731"/>
                  <a:pt x="8425989" y="7150689"/>
                  <a:pt x="8404225" y="7153534"/>
                </a:cubicBezTo>
                <a:lnTo>
                  <a:pt x="8458763" y="7245737"/>
                </a:lnTo>
                <a:cubicBezTo>
                  <a:pt x="8431246" y="7243812"/>
                  <a:pt x="8397371" y="7226164"/>
                  <a:pt x="8357125" y="7192796"/>
                </a:cubicBezTo>
                <a:cubicBezTo>
                  <a:pt x="8339869" y="7178491"/>
                  <a:pt x="8312097" y="7147643"/>
                  <a:pt x="8273791" y="7100222"/>
                </a:cubicBezTo>
                <a:cubicBezTo>
                  <a:pt x="8235494" y="7052809"/>
                  <a:pt x="8201967" y="7017174"/>
                  <a:pt x="8173221" y="6993340"/>
                </a:cubicBezTo>
                <a:cubicBezTo>
                  <a:pt x="8138719" y="6964737"/>
                  <a:pt x="8096579" y="6921960"/>
                  <a:pt x="8046773" y="6865004"/>
                </a:cubicBezTo>
                <a:cubicBezTo>
                  <a:pt x="7996974" y="6808056"/>
                  <a:pt x="7957702" y="6767657"/>
                  <a:pt x="7928947" y="6743817"/>
                </a:cubicBezTo>
                <a:cubicBezTo>
                  <a:pt x="7917454" y="6734289"/>
                  <a:pt x="7888854" y="6713192"/>
                  <a:pt x="7843163" y="6680536"/>
                </a:cubicBezTo>
                <a:cubicBezTo>
                  <a:pt x="7797470" y="6647880"/>
                  <a:pt x="7763133" y="6622024"/>
                  <a:pt x="7740133" y="6602955"/>
                </a:cubicBezTo>
                <a:cubicBezTo>
                  <a:pt x="7665383" y="6540984"/>
                  <a:pt x="7617131" y="6511416"/>
                  <a:pt x="7595367" y="6514260"/>
                </a:cubicBezTo>
                <a:cubicBezTo>
                  <a:pt x="7556975" y="6513756"/>
                  <a:pt x="7391470" y="6397428"/>
                  <a:pt x="7098842" y="6165273"/>
                </a:cubicBezTo>
                <a:cubicBezTo>
                  <a:pt x="7047104" y="6122377"/>
                  <a:pt x="6981133" y="6070297"/>
                  <a:pt x="6900947" y="6009028"/>
                </a:cubicBezTo>
                <a:lnTo>
                  <a:pt x="6832127" y="5956251"/>
                </a:lnTo>
                <a:lnTo>
                  <a:pt x="6705015" y="6026686"/>
                </a:lnTo>
                <a:lnTo>
                  <a:pt x="6658635" y="6052723"/>
                </a:lnTo>
                <a:lnTo>
                  <a:pt x="6682467" y="6070700"/>
                </a:lnTo>
                <a:cubicBezTo>
                  <a:pt x="7357837" y="6578416"/>
                  <a:pt x="7796157" y="6915697"/>
                  <a:pt x="7997391" y="7082536"/>
                </a:cubicBezTo>
                <a:lnTo>
                  <a:pt x="8040517" y="7118289"/>
                </a:lnTo>
                <a:cubicBezTo>
                  <a:pt x="8046270" y="7123059"/>
                  <a:pt x="8059317" y="7159990"/>
                  <a:pt x="8079655" y="7229065"/>
                </a:cubicBezTo>
                <a:cubicBezTo>
                  <a:pt x="8099985" y="7298150"/>
                  <a:pt x="8130286" y="7349371"/>
                  <a:pt x="8170534" y="7382739"/>
                </a:cubicBezTo>
                <a:lnTo>
                  <a:pt x="8222289" y="7425648"/>
                </a:lnTo>
                <a:lnTo>
                  <a:pt x="8197347" y="7420632"/>
                </a:lnTo>
                <a:cubicBezTo>
                  <a:pt x="8164083" y="7413942"/>
                  <a:pt x="8130191" y="7396296"/>
                  <a:pt x="8095701" y="7367700"/>
                </a:cubicBezTo>
                <a:cubicBezTo>
                  <a:pt x="8066945" y="7343859"/>
                  <a:pt x="8047447" y="7338132"/>
                  <a:pt x="8037185" y="7350512"/>
                </a:cubicBezTo>
                <a:cubicBezTo>
                  <a:pt x="8032049" y="7356705"/>
                  <a:pt x="8021477" y="7363603"/>
                  <a:pt x="8005457" y="7371211"/>
                </a:cubicBezTo>
                <a:cubicBezTo>
                  <a:pt x="7972821" y="7375478"/>
                  <a:pt x="7959687" y="7385478"/>
                  <a:pt x="7966061" y="7401198"/>
                </a:cubicBezTo>
                <a:cubicBezTo>
                  <a:pt x="7972417" y="7416920"/>
                  <a:pt x="7969857" y="7420008"/>
                  <a:pt x="7958365" y="7410481"/>
                </a:cubicBezTo>
                <a:cubicBezTo>
                  <a:pt x="7941110" y="7396176"/>
                  <a:pt x="7929919" y="7392123"/>
                  <a:pt x="7924783" y="7398318"/>
                </a:cubicBezTo>
                <a:cubicBezTo>
                  <a:pt x="7915139" y="7421646"/>
                  <a:pt x="7916375" y="7443559"/>
                  <a:pt x="7928494" y="7464043"/>
                </a:cubicBezTo>
                <a:cubicBezTo>
                  <a:pt x="7929113" y="7475009"/>
                  <a:pt x="7949701" y="7499916"/>
                  <a:pt x="7990265" y="7538758"/>
                </a:cubicBezTo>
                <a:cubicBezTo>
                  <a:pt x="8030821" y="7577607"/>
                  <a:pt x="8067223" y="7615611"/>
                  <a:pt x="8099459" y="7652788"/>
                </a:cubicBezTo>
                <a:cubicBezTo>
                  <a:pt x="8131701" y="7689955"/>
                  <a:pt x="8142681" y="7714737"/>
                  <a:pt x="8132425" y="7727108"/>
                </a:cubicBezTo>
                <a:cubicBezTo>
                  <a:pt x="8101635" y="7764246"/>
                  <a:pt x="8101550" y="7811179"/>
                  <a:pt x="8132151" y="7867875"/>
                </a:cubicBezTo>
                <a:cubicBezTo>
                  <a:pt x="8150025" y="7893129"/>
                  <a:pt x="8156691" y="7914334"/>
                  <a:pt x="8152182" y="7931484"/>
                </a:cubicBezTo>
                <a:lnTo>
                  <a:pt x="8118607" y="7919311"/>
                </a:lnTo>
                <a:cubicBezTo>
                  <a:pt x="8095607" y="7900243"/>
                  <a:pt x="8076421" y="7899998"/>
                  <a:pt x="8061029" y="7918563"/>
                </a:cubicBezTo>
                <a:cubicBezTo>
                  <a:pt x="8050765" y="7930942"/>
                  <a:pt x="8039875" y="7932364"/>
                  <a:pt x="8028374" y="7922830"/>
                </a:cubicBezTo>
                <a:cubicBezTo>
                  <a:pt x="8011127" y="7908532"/>
                  <a:pt x="8003123" y="7912332"/>
                  <a:pt x="8004359" y="7934246"/>
                </a:cubicBezTo>
                <a:cubicBezTo>
                  <a:pt x="8004987" y="7945203"/>
                  <a:pt x="8027313" y="7976777"/>
                  <a:pt x="8071366" y="8028963"/>
                </a:cubicBezTo>
                <a:cubicBezTo>
                  <a:pt x="8115417" y="8081147"/>
                  <a:pt x="8140313" y="8109625"/>
                  <a:pt x="8146067" y="8114396"/>
                </a:cubicBezTo>
                <a:cubicBezTo>
                  <a:pt x="8147921" y="8147259"/>
                  <a:pt x="8131903" y="8154868"/>
                  <a:pt x="8098029" y="8137220"/>
                </a:cubicBezTo>
                <a:cubicBezTo>
                  <a:pt x="8075037" y="8118158"/>
                  <a:pt x="8058393" y="8114811"/>
                  <a:pt x="8048129" y="8127190"/>
                </a:cubicBezTo>
                <a:cubicBezTo>
                  <a:pt x="8037865" y="8139569"/>
                  <a:pt x="8021246" y="8136227"/>
                  <a:pt x="7998245" y="8117158"/>
                </a:cubicBezTo>
                <a:cubicBezTo>
                  <a:pt x="7963743" y="8088555"/>
                  <a:pt x="7943929" y="8077353"/>
                  <a:pt x="7938801" y="8083537"/>
                </a:cubicBezTo>
                <a:cubicBezTo>
                  <a:pt x="7928539" y="8095918"/>
                  <a:pt x="7906149" y="8087806"/>
                  <a:pt x="7871655" y="8059209"/>
                </a:cubicBezTo>
                <a:cubicBezTo>
                  <a:pt x="7837155" y="8030606"/>
                  <a:pt x="7803279" y="8012958"/>
                  <a:pt x="7770015" y="8006268"/>
                </a:cubicBezTo>
                <a:cubicBezTo>
                  <a:pt x="7715614" y="8013380"/>
                  <a:pt x="7711717" y="8041487"/>
                  <a:pt x="7758335" y="8090575"/>
                </a:cubicBezTo>
                <a:cubicBezTo>
                  <a:pt x="7792837" y="8119179"/>
                  <a:pt x="7811009" y="8149908"/>
                  <a:pt x="7812857" y="8182782"/>
                </a:cubicBezTo>
                <a:cubicBezTo>
                  <a:pt x="7814102" y="8204686"/>
                  <a:pt x="7786275" y="8197294"/>
                  <a:pt x="7729399" y="8160577"/>
                </a:cubicBezTo>
                <a:cubicBezTo>
                  <a:pt x="7684025" y="8133395"/>
                  <a:pt x="7644079" y="8105502"/>
                  <a:pt x="7609587" y="8076905"/>
                </a:cubicBezTo>
                <a:cubicBezTo>
                  <a:pt x="7575086" y="8048302"/>
                  <a:pt x="7528263" y="8019935"/>
                  <a:pt x="7469131" y="7991799"/>
                </a:cubicBezTo>
                <a:cubicBezTo>
                  <a:pt x="7409989" y="7963654"/>
                  <a:pt x="7375604" y="7961246"/>
                  <a:pt x="7365965" y="7984580"/>
                </a:cubicBezTo>
                <a:cubicBezTo>
                  <a:pt x="7356322" y="8007926"/>
                  <a:pt x="7338866" y="8014342"/>
                  <a:pt x="7313613" y="8003843"/>
                </a:cubicBezTo>
                <a:cubicBezTo>
                  <a:pt x="7288354" y="7993353"/>
                  <a:pt x="7260071" y="7977727"/>
                  <a:pt x="7228757" y="7956991"/>
                </a:cubicBezTo>
                <a:cubicBezTo>
                  <a:pt x="7197442" y="7936257"/>
                  <a:pt x="7170907" y="7927307"/>
                  <a:pt x="7149142" y="7930151"/>
                </a:cubicBezTo>
                <a:cubicBezTo>
                  <a:pt x="7127380" y="7932996"/>
                  <a:pt x="7092677" y="7925113"/>
                  <a:pt x="7045044" y="7906510"/>
                </a:cubicBezTo>
                <a:cubicBezTo>
                  <a:pt x="6997418" y="7887899"/>
                  <a:pt x="6949467" y="7863823"/>
                  <a:pt x="6901215" y="7834255"/>
                </a:cubicBezTo>
                <a:cubicBezTo>
                  <a:pt x="6852956" y="7804697"/>
                  <a:pt x="6820510" y="7788235"/>
                  <a:pt x="6803884" y="7784886"/>
                </a:cubicBezTo>
                <a:lnTo>
                  <a:pt x="6855629" y="7827787"/>
                </a:lnTo>
                <a:cubicBezTo>
                  <a:pt x="6867130" y="7837321"/>
                  <a:pt x="6885661" y="7850087"/>
                  <a:pt x="6911231" y="7866060"/>
                </a:cubicBezTo>
                <a:cubicBezTo>
                  <a:pt x="6936791" y="7882025"/>
                  <a:pt x="6966512" y="7898843"/>
                  <a:pt x="7000394" y="7916481"/>
                </a:cubicBezTo>
                <a:cubicBezTo>
                  <a:pt x="7034269" y="7934129"/>
                  <a:pt x="7062714" y="7952486"/>
                  <a:pt x="7085706" y="7971548"/>
                </a:cubicBezTo>
                <a:cubicBezTo>
                  <a:pt x="7102962" y="7985854"/>
                  <a:pt x="7121492" y="7998604"/>
                  <a:pt x="7141314" y="8009812"/>
                </a:cubicBezTo>
                <a:cubicBezTo>
                  <a:pt x="7161120" y="8021022"/>
                  <a:pt x="7178066" y="8029846"/>
                  <a:pt x="7192135" y="8036283"/>
                </a:cubicBezTo>
                <a:cubicBezTo>
                  <a:pt x="7206186" y="8042723"/>
                  <a:pt x="7218970" y="8050708"/>
                  <a:pt x="7230471" y="8060243"/>
                </a:cubicBezTo>
                <a:cubicBezTo>
                  <a:pt x="7241971" y="8069777"/>
                  <a:pt x="7250596" y="8076927"/>
                  <a:pt x="7256349" y="8081697"/>
                </a:cubicBezTo>
                <a:cubicBezTo>
                  <a:pt x="7279349" y="8100767"/>
                  <a:pt x="7288282" y="8113382"/>
                  <a:pt x="7283146" y="8119577"/>
                </a:cubicBezTo>
                <a:cubicBezTo>
                  <a:pt x="7272882" y="8131956"/>
                  <a:pt x="7222371" y="8110969"/>
                  <a:pt x="7131623" y="8056603"/>
                </a:cubicBezTo>
                <a:cubicBezTo>
                  <a:pt x="7029363" y="7992713"/>
                  <a:pt x="6972944" y="7964212"/>
                  <a:pt x="6962372" y="7971126"/>
                </a:cubicBezTo>
                <a:cubicBezTo>
                  <a:pt x="6951798" y="7978023"/>
                  <a:pt x="6989323" y="8011747"/>
                  <a:pt x="7074954" y="8072287"/>
                </a:cubicBezTo>
                <a:cubicBezTo>
                  <a:pt x="7178448" y="8158092"/>
                  <a:pt x="7233684" y="8214337"/>
                  <a:pt x="7240682" y="8241012"/>
                </a:cubicBezTo>
                <a:cubicBezTo>
                  <a:pt x="7259165" y="8277225"/>
                  <a:pt x="7251463" y="8286516"/>
                  <a:pt x="7217587" y="8268868"/>
                </a:cubicBezTo>
                <a:cubicBezTo>
                  <a:pt x="7195205" y="8260748"/>
                  <a:pt x="7181454" y="8259801"/>
                  <a:pt x="7176327" y="8265987"/>
                </a:cubicBezTo>
                <a:cubicBezTo>
                  <a:pt x="7150664" y="8296939"/>
                  <a:pt x="7211962" y="8363422"/>
                  <a:pt x="7360223" y="8465451"/>
                </a:cubicBezTo>
                <a:cubicBezTo>
                  <a:pt x="7377469" y="8479750"/>
                  <a:pt x="7391847" y="8491670"/>
                  <a:pt x="7403345" y="8501204"/>
                </a:cubicBezTo>
                <a:cubicBezTo>
                  <a:pt x="7414838" y="8510731"/>
                  <a:pt x="7426347" y="8520273"/>
                  <a:pt x="7437838" y="8529801"/>
                </a:cubicBezTo>
                <a:cubicBezTo>
                  <a:pt x="7449339" y="8539335"/>
                  <a:pt x="7455085" y="8544099"/>
                  <a:pt x="7455085" y="8544099"/>
                </a:cubicBezTo>
                <a:lnTo>
                  <a:pt x="7456021" y="8560537"/>
                </a:lnTo>
                <a:lnTo>
                  <a:pt x="7423383" y="8564804"/>
                </a:lnTo>
                <a:lnTo>
                  <a:pt x="7239197" y="8506092"/>
                </a:lnTo>
                <a:lnTo>
                  <a:pt x="7223799" y="8524665"/>
                </a:lnTo>
                <a:cubicBezTo>
                  <a:pt x="7235925" y="8545156"/>
                  <a:pt x="7222484" y="8549675"/>
                  <a:pt x="7183466" y="8538214"/>
                </a:cubicBezTo>
                <a:cubicBezTo>
                  <a:pt x="7093944" y="8505772"/>
                  <a:pt x="7049180" y="8489548"/>
                  <a:pt x="7049180" y="8489548"/>
                </a:cubicBezTo>
                <a:cubicBezTo>
                  <a:pt x="7060680" y="8499083"/>
                  <a:pt x="7061291" y="8510041"/>
                  <a:pt x="7051036" y="8522411"/>
                </a:cubicBezTo>
                <a:cubicBezTo>
                  <a:pt x="7019016" y="8537643"/>
                  <a:pt x="7010647" y="8559431"/>
                  <a:pt x="7025952" y="8587783"/>
                </a:cubicBezTo>
                <a:cubicBezTo>
                  <a:pt x="7041258" y="8616134"/>
                  <a:pt x="7077653" y="8654148"/>
                  <a:pt x="7135156" y="8701820"/>
                </a:cubicBezTo>
                <a:cubicBezTo>
                  <a:pt x="7215648" y="8768556"/>
                  <a:pt x="7253336" y="8805012"/>
                  <a:pt x="7248200" y="8811206"/>
                </a:cubicBezTo>
                <a:cubicBezTo>
                  <a:pt x="7237936" y="8823585"/>
                  <a:pt x="7238556" y="8834534"/>
                  <a:pt x="7250055" y="8844068"/>
                </a:cubicBezTo>
                <a:cubicBezTo>
                  <a:pt x="7267301" y="8858367"/>
                  <a:pt x="7273365" y="8868620"/>
                  <a:pt x="7268237" y="8874806"/>
                </a:cubicBezTo>
                <a:cubicBezTo>
                  <a:pt x="7263103" y="8880999"/>
                  <a:pt x="7232405" y="8871214"/>
                  <a:pt x="7176141" y="8845454"/>
                </a:cubicBezTo>
                <a:cubicBezTo>
                  <a:pt x="7124392" y="8802551"/>
                  <a:pt x="7085382" y="8791099"/>
                  <a:pt x="7059101" y="8811087"/>
                </a:cubicBezTo>
                <a:cubicBezTo>
                  <a:pt x="7048227" y="8812508"/>
                  <a:pt x="7059728" y="8822043"/>
                  <a:pt x="7093602" y="8839691"/>
                </a:cubicBezTo>
                <a:cubicBezTo>
                  <a:pt x="7132613" y="8851143"/>
                  <a:pt x="7146991" y="8863063"/>
                  <a:pt x="7136727" y="8875444"/>
                </a:cubicBezTo>
                <a:cubicBezTo>
                  <a:pt x="7126471" y="8887814"/>
                  <a:pt x="7101831" y="8888273"/>
                  <a:pt x="7062820" y="8876820"/>
                </a:cubicBezTo>
                <a:cubicBezTo>
                  <a:pt x="7023810" y="8865366"/>
                  <a:pt x="6999178" y="8865833"/>
                  <a:pt x="6988914" y="8878212"/>
                </a:cubicBezTo>
                <a:lnTo>
                  <a:pt x="6998464" y="8901793"/>
                </a:lnTo>
                <a:lnTo>
                  <a:pt x="6974442" y="8913201"/>
                </a:lnTo>
                <a:cubicBezTo>
                  <a:pt x="6936050" y="8912713"/>
                  <a:pt x="6773112" y="8793289"/>
                  <a:pt x="6485620" y="8554939"/>
                </a:cubicBezTo>
                <a:cubicBezTo>
                  <a:pt x="6295877" y="8397628"/>
                  <a:pt x="6168406" y="8299785"/>
                  <a:pt x="6103210" y="8261395"/>
                </a:cubicBezTo>
                <a:cubicBezTo>
                  <a:pt x="6038020" y="8223011"/>
                  <a:pt x="5965175" y="8170457"/>
                  <a:pt x="5884672" y="8103715"/>
                </a:cubicBezTo>
                <a:lnTo>
                  <a:pt x="5719886" y="7951419"/>
                </a:lnTo>
                <a:lnTo>
                  <a:pt x="5614528" y="7832743"/>
                </a:lnTo>
                <a:lnTo>
                  <a:pt x="5473757" y="7669031"/>
                </a:lnTo>
                <a:lnTo>
                  <a:pt x="5516882" y="7704785"/>
                </a:lnTo>
                <a:cubicBezTo>
                  <a:pt x="5557128" y="7738153"/>
                  <a:pt x="5588135" y="7753422"/>
                  <a:pt x="5609890" y="7750569"/>
                </a:cubicBezTo>
                <a:lnTo>
                  <a:pt x="5409669" y="7553247"/>
                </a:lnTo>
                <a:cubicBezTo>
                  <a:pt x="5283173" y="7448374"/>
                  <a:pt x="5200274" y="7387468"/>
                  <a:pt x="5160946" y="7370542"/>
                </a:cubicBezTo>
                <a:cubicBezTo>
                  <a:pt x="5121626" y="7353606"/>
                  <a:pt x="5078965" y="7326060"/>
                  <a:pt x="5032972" y="7287929"/>
                </a:cubicBezTo>
                <a:lnTo>
                  <a:pt x="4899012" y="7169732"/>
                </a:lnTo>
                <a:lnTo>
                  <a:pt x="4796997" y="7238416"/>
                </a:lnTo>
                <a:cubicBezTo>
                  <a:pt x="4746436" y="7270241"/>
                  <a:pt x="4700554" y="7292006"/>
                  <a:pt x="4659367" y="7303684"/>
                </a:cubicBezTo>
                <a:cubicBezTo>
                  <a:pt x="4618173" y="7315355"/>
                  <a:pt x="4528057" y="7364963"/>
                  <a:pt x="4388997" y="7452497"/>
                </a:cubicBezTo>
                <a:lnTo>
                  <a:pt x="4164818" y="7622108"/>
                </a:lnTo>
                <a:cubicBezTo>
                  <a:pt x="4186016" y="7627764"/>
                  <a:pt x="4218745" y="7616657"/>
                  <a:pt x="4262990" y="7588806"/>
                </a:cubicBezTo>
                <a:lnTo>
                  <a:pt x="4310397" y="7558964"/>
                </a:lnTo>
                <a:lnTo>
                  <a:pt x="4149533" y="7702982"/>
                </a:lnTo>
                <a:lnTo>
                  <a:pt x="4029637" y="7806947"/>
                </a:lnTo>
                <a:lnTo>
                  <a:pt x="3846447" y="7936523"/>
                </a:lnTo>
                <a:cubicBezTo>
                  <a:pt x="3757949" y="7992230"/>
                  <a:pt x="3678888" y="8034867"/>
                  <a:pt x="3609261" y="8064447"/>
                </a:cubicBezTo>
                <a:cubicBezTo>
                  <a:pt x="3539624" y="8094033"/>
                  <a:pt x="3400513" y="8174470"/>
                  <a:pt x="3191926" y="8305771"/>
                </a:cubicBezTo>
                <a:cubicBezTo>
                  <a:pt x="2875880" y="8504713"/>
                  <a:pt x="2698797" y="8601935"/>
                  <a:pt x="2660667" y="8597428"/>
                </a:cubicBezTo>
                <a:lnTo>
                  <a:pt x="2638333" y="8582991"/>
                </a:lnTo>
                <a:lnTo>
                  <a:pt x="2650867" y="8560854"/>
                </a:lnTo>
                <a:cubicBezTo>
                  <a:pt x="2642301" y="8547244"/>
                  <a:pt x="2617939" y="8543579"/>
                  <a:pt x="2577769" y="8549862"/>
                </a:cubicBezTo>
                <a:cubicBezTo>
                  <a:pt x="2537601" y="8556147"/>
                  <a:pt x="2513231" y="8552486"/>
                  <a:pt x="2504670" y="8538887"/>
                </a:cubicBezTo>
                <a:cubicBezTo>
                  <a:pt x="2496104" y="8525278"/>
                  <a:pt x="2511909" y="8515329"/>
                  <a:pt x="2552077" y="8509046"/>
                </a:cubicBezTo>
                <a:cubicBezTo>
                  <a:pt x="2587960" y="8495953"/>
                  <a:pt x="2600601" y="8487995"/>
                  <a:pt x="2590005" y="8485171"/>
                </a:cubicBezTo>
                <a:cubicBezTo>
                  <a:pt x="2566545" y="8461935"/>
                  <a:pt x="2526377" y="8468219"/>
                  <a:pt x="2469491" y="8504027"/>
                </a:cubicBezTo>
                <a:cubicBezTo>
                  <a:pt x="2410353" y="8522251"/>
                  <a:pt x="2378645" y="8527963"/>
                  <a:pt x="2374359" y="8521153"/>
                </a:cubicBezTo>
                <a:cubicBezTo>
                  <a:pt x="2370079" y="8514355"/>
                  <a:pt x="2377424" y="8504977"/>
                  <a:pt x="2396384" y="8493043"/>
                </a:cubicBezTo>
                <a:cubicBezTo>
                  <a:pt x="2409025" y="8485084"/>
                  <a:pt x="2411062" y="8474308"/>
                  <a:pt x="2402496" y="8460699"/>
                </a:cubicBezTo>
                <a:cubicBezTo>
                  <a:pt x="2398209" y="8453891"/>
                  <a:pt x="2440317" y="8422644"/>
                  <a:pt x="2528806" y="8366943"/>
                </a:cubicBezTo>
                <a:cubicBezTo>
                  <a:pt x="2592019" y="8327153"/>
                  <a:pt x="2633048" y="8294195"/>
                  <a:pt x="2651910" y="8268073"/>
                </a:cubicBezTo>
                <a:cubicBezTo>
                  <a:pt x="2670773" y="8241953"/>
                  <a:pt x="2665307" y="8219260"/>
                  <a:pt x="2635541" y="8199995"/>
                </a:cubicBezTo>
                <a:cubicBezTo>
                  <a:pt x="2626981" y="8186396"/>
                  <a:pt x="2629011" y="8175611"/>
                  <a:pt x="2641654" y="8167652"/>
                </a:cubicBezTo>
                <a:cubicBezTo>
                  <a:pt x="2641654" y="8167652"/>
                  <a:pt x="2595160" y="8177918"/>
                  <a:pt x="2502181" y="8198443"/>
                </a:cubicBezTo>
                <a:cubicBezTo>
                  <a:pt x="2462003" y="8204732"/>
                  <a:pt x="2449262" y="8198505"/>
                  <a:pt x="2463950" y="8179764"/>
                </a:cubicBezTo>
                <a:lnTo>
                  <a:pt x="2451097" y="8159347"/>
                </a:lnTo>
                <a:lnTo>
                  <a:pt x="2260841" y="8193609"/>
                </a:lnTo>
                <a:lnTo>
                  <a:pt x="2229035" y="8185135"/>
                </a:lnTo>
                <a:lnTo>
                  <a:pt x="2232101" y="8168958"/>
                </a:lnTo>
                <a:cubicBezTo>
                  <a:pt x="2232101" y="8168958"/>
                  <a:pt x="2238417" y="8164982"/>
                  <a:pt x="2251061" y="8157023"/>
                </a:cubicBezTo>
                <a:cubicBezTo>
                  <a:pt x="2263694" y="8149071"/>
                  <a:pt x="2276345" y="8141107"/>
                  <a:pt x="2288979" y="8133155"/>
                </a:cubicBezTo>
                <a:cubicBezTo>
                  <a:pt x="2301621" y="8125196"/>
                  <a:pt x="2317425" y="8115247"/>
                  <a:pt x="2336386" y="8103313"/>
                </a:cubicBezTo>
                <a:cubicBezTo>
                  <a:pt x="2496655" y="8021430"/>
                  <a:pt x="2566077" y="7963483"/>
                  <a:pt x="2544657" y="7929455"/>
                </a:cubicBezTo>
                <a:cubicBezTo>
                  <a:pt x="2540377" y="7922655"/>
                  <a:pt x="2526621" y="7921807"/>
                  <a:pt x="2503373" y="7926948"/>
                </a:cubicBezTo>
                <a:cubicBezTo>
                  <a:pt x="2467489" y="7940041"/>
                  <a:pt x="2461061" y="7929827"/>
                  <a:pt x="2484096" y="7896326"/>
                </a:cubicBezTo>
                <a:cubicBezTo>
                  <a:pt x="2494504" y="7870787"/>
                  <a:pt x="2556584" y="7822201"/>
                  <a:pt x="2670358" y="7750583"/>
                </a:cubicBezTo>
                <a:cubicBezTo>
                  <a:pt x="2763133" y="7701691"/>
                  <a:pt x="2804725" y="7673134"/>
                  <a:pt x="2795137" y="7664919"/>
                </a:cubicBezTo>
                <a:cubicBezTo>
                  <a:pt x="2785555" y="7656691"/>
                  <a:pt x="2725907" y="7677612"/>
                  <a:pt x="2616209" y="7727663"/>
                </a:cubicBezTo>
                <a:cubicBezTo>
                  <a:pt x="2519161" y="7769766"/>
                  <a:pt x="2466350" y="7784007"/>
                  <a:pt x="2457784" y="7770398"/>
                </a:cubicBezTo>
                <a:cubicBezTo>
                  <a:pt x="2453497" y="7763588"/>
                  <a:pt x="2463993" y="7752241"/>
                  <a:pt x="2489279" y="7736326"/>
                </a:cubicBezTo>
                <a:cubicBezTo>
                  <a:pt x="2495605" y="7732343"/>
                  <a:pt x="2505085" y="7726375"/>
                  <a:pt x="2517728" y="7718417"/>
                </a:cubicBezTo>
                <a:cubicBezTo>
                  <a:pt x="2530369" y="7710460"/>
                  <a:pt x="2544085" y="7704204"/>
                  <a:pt x="2558855" y="7699646"/>
                </a:cubicBezTo>
                <a:cubicBezTo>
                  <a:pt x="2573640" y="7695092"/>
                  <a:pt x="2591589" y="7688548"/>
                  <a:pt x="2612685" y="7680009"/>
                </a:cubicBezTo>
                <a:cubicBezTo>
                  <a:pt x="2633797" y="7671473"/>
                  <a:pt x="2653827" y="7661241"/>
                  <a:pt x="2672795" y="7649302"/>
                </a:cubicBezTo>
                <a:cubicBezTo>
                  <a:pt x="2698072" y="7633391"/>
                  <a:pt x="2728662" y="7618887"/>
                  <a:pt x="2764545" y="7605795"/>
                </a:cubicBezTo>
                <a:cubicBezTo>
                  <a:pt x="2800432" y="7592713"/>
                  <a:pt x="2832089" y="7579902"/>
                  <a:pt x="2859509" y="7567396"/>
                </a:cubicBezTo>
                <a:cubicBezTo>
                  <a:pt x="2886936" y="7554884"/>
                  <a:pt x="2906969" y="7544636"/>
                  <a:pt x="2919613" y="7536678"/>
                </a:cubicBezTo>
                <a:lnTo>
                  <a:pt x="2976501" y="7500870"/>
                </a:lnTo>
                <a:cubicBezTo>
                  <a:pt x="2959577" y="7502028"/>
                  <a:pt x="2925267" y="7514132"/>
                  <a:pt x="2873575" y="7537164"/>
                </a:cubicBezTo>
                <a:cubicBezTo>
                  <a:pt x="2821886" y="7560206"/>
                  <a:pt x="2771213" y="7577843"/>
                  <a:pt x="2721571" y="7590103"/>
                </a:cubicBezTo>
                <a:cubicBezTo>
                  <a:pt x="2671923" y="7602355"/>
                  <a:pt x="2636489" y="7605657"/>
                  <a:pt x="2615281" y="7600006"/>
                </a:cubicBezTo>
                <a:cubicBezTo>
                  <a:pt x="2594072" y="7594356"/>
                  <a:pt x="2566599" y="7599779"/>
                  <a:pt x="2532853" y="7616267"/>
                </a:cubicBezTo>
                <a:cubicBezTo>
                  <a:pt x="2499109" y="7632755"/>
                  <a:pt x="2469034" y="7644569"/>
                  <a:pt x="2442624" y="7651684"/>
                </a:cubicBezTo>
                <a:cubicBezTo>
                  <a:pt x="2416223" y="7658811"/>
                  <a:pt x="2399749" y="7650179"/>
                  <a:pt x="2393221" y="7625779"/>
                </a:cubicBezTo>
                <a:cubicBezTo>
                  <a:pt x="2386701" y="7601388"/>
                  <a:pt x="2352293" y="7599305"/>
                  <a:pt x="2289993" y="7619521"/>
                </a:cubicBezTo>
                <a:cubicBezTo>
                  <a:pt x="2227702" y="7639729"/>
                  <a:pt x="2177592" y="7661766"/>
                  <a:pt x="2139664" y="7685641"/>
                </a:cubicBezTo>
                <a:cubicBezTo>
                  <a:pt x="2101745" y="7709510"/>
                  <a:pt x="2058510" y="7731971"/>
                  <a:pt x="2009987" y="7753020"/>
                </a:cubicBezTo>
                <a:cubicBezTo>
                  <a:pt x="1948821" y="7782030"/>
                  <a:pt x="1920269" y="7785742"/>
                  <a:pt x="1924351" y="7764185"/>
                </a:cubicBezTo>
                <a:cubicBezTo>
                  <a:pt x="1930457" y="7731831"/>
                  <a:pt x="1952472" y="7703726"/>
                  <a:pt x="1990400" y="7679851"/>
                </a:cubicBezTo>
                <a:cubicBezTo>
                  <a:pt x="2043006" y="7637243"/>
                  <a:pt x="2042797" y="7608867"/>
                  <a:pt x="1989781" y="7594742"/>
                </a:cubicBezTo>
                <a:cubicBezTo>
                  <a:pt x="1955929" y="7597049"/>
                  <a:pt x="1920048" y="7610142"/>
                  <a:pt x="1882120" y="7634017"/>
                </a:cubicBezTo>
                <a:cubicBezTo>
                  <a:pt x="1844201" y="7657884"/>
                  <a:pt x="1820947" y="7663015"/>
                  <a:pt x="1812381" y="7649406"/>
                </a:cubicBezTo>
                <a:cubicBezTo>
                  <a:pt x="1808101" y="7642607"/>
                  <a:pt x="1786998" y="7651137"/>
                  <a:pt x="1749071" y="7675011"/>
                </a:cubicBezTo>
                <a:cubicBezTo>
                  <a:pt x="1723785" y="7690927"/>
                  <a:pt x="1706872" y="7692081"/>
                  <a:pt x="1698305" y="7678471"/>
                </a:cubicBezTo>
                <a:cubicBezTo>
                  <a:pt x="1689739" y="7664863"/>
                  <a:pt x="1672800" y="7666017"/>
                  <a:pt x="1647525" y="7681927"/>
                </a:cubicBezTo>
                <a:cubicBezTo>
                  <a:pt x="1611643" y="7695020"/>
                  <a:pt x="1596750" y="7685395"/>
                  <a:pt x="1602862" y="7653051"/>
                </a:cubicBezTo>
                <a:cubicBezTo>
                  <a:pt x="1609189" y="7649068"/>
                  <a:pt x="1637576" y="7624070"/>
                  <a:pt x="1688040" y="7578055"/>
                </a:cubicBezTo>
                <a:cubicBezTo>
                  <a:pt x="1738504" y="7532043"/>
                  <a:pt x="1764747" y="7503639"/>
                  <a:pt x="1766792" y="7492857"/>
                </a:cubicBezTo>
                <a:cubicBezTo>
                  <a:pt x="1770869" y="7471291"/>
                  <a:pt x="1763425" y="7466481"/>
                  <a:pt x="1744466" y="7478415"/>
                </a:cubicBezTo>
                <a:cubicBezTo>
                  <a:pt x="1731824" y="7486374"/>
                  <a:pt x="1721211" y="7483547"/>
                  <a:pt x="1712645" y="7469937"/>
                </a:cubicBezTo>
                <a:cubicBezTo>
                  <a:pt x="1699799" y="7449529"/>
                  <a:pt x="1680742" y="7447276"/>
                  <a:pt x="1655457" y="7463193"/>
                </a:cubicBezTo>
                <a:lnTo>
                  <a:pt x="1620585" y="7470897"/>
                </a:lnTo>
                <a:cubicBezTo>
                  <a:pt x="1618344" y="7453307"/>
                  <a:pt x="1627712" y="7433148"/>
                  <a:pt x="1648717" y="7410432"/>
                </a:cubicBezTo>
                <a:cubicBezTo>
                  <a:pt x="1686430" y="7358196"/>
                  <a:pt x="1692450" y="7311652"/>
                  <a:pt x="1666751" y="7270825"/>
                </a:cubicBezTo>
                <a:cubicBezTo>
                  <a:pt x="1658189" y="7257227"/>
                  <a:pt x="1672301" y="7234083"/>
                  <a:pt x="1709101" y="7201424"/>
                </a:cubicBezTo>
                <a:cubicBezTo>
                  <a:pt x="1745896" y="7168753"/>
                  <a:pt x="1786933" y="7135806"/>
                  <a:pt x="1832197" y="7102560"/>
                </a:cubicBezTo>
                <a:cubicBezTo>
                  <a:pt x="1877467" y="7069323"/>
                  <a:pt x="1901118" y="7047304"/>
                  <a:pt x="1903158" y="7036513"/>
                </a:cubicBezTo>
                <a:cubicBezTo>
                  <a:pt x="1917837" y="7017779"/>
                  <a:pt x="1921913" y="6996211"/>
                  <a:pt x="1915382" y="6971827"/>
                </a:cubicBezTo>
                <a:cubicBezTo>
                  <a:pt x="1911096" y="6965017"/>
                  <a:pt x="1899474" y="6967580"/>
                  <a:pt x="1880506" y="6979520"/>
                </a:cubicBezTo>
                <a:cubicBezTo>
                  <a:pt x="1867872" y="6987473"/>
                  <a:pt x="1865736" y="6984078"/>
                  <a:pt x="1874083" y="6969316"/>
                </a:cubicBezTo>
                <a:cubicBezTo>
                  <a:pt x="1882445" y="6954558"/>
                  <a:pt x="1870725" y="6942934"/>
                  <a:pt x="1838919" y="6934460"/>
                </a:cubicBezTo>
                <a:cubicBezTo>
                  <a:pt x="1824026" y="6924833"/>
                  <a:pt x="1814440" y="6916620"/>
                  <a:pt x="1810153" y="6909811"/>
                </a:cubicBezTo>
                <a:cubicBezTo>
                  <a:pt x="1801587" y="6896201"/>
                  <a:pt x="1781510" y="6899345"/>
                  <a:pt x="1749899" y="6919244"/>
                </a:cubicBezTo>
                <a:cubicBezTo>
                  <a:pt x="1711981" y="6943113"/>
                  <a:pt x="1676083" y="6956201"/>
                  <a:pt x="1642232" y="6958508"/>
                </a:cubicBezTo>
                <a:lnTo>
                  <a:pt x="1616850" y="6960240"/>
                </a:lnTo>
                <a:lnTo>
                  <a:pt x="1673745" y="6924424"/>
                </a:lnTo>
                <a:cubicBezTo>
                  <a:pt x="1717990" y="6896574"/>
                  <a:pt x="1754694" y="6849728"/>
                  <a:pt x="1783835" y="6783873"/>
                </a:cubicBezTo>
                <a:lnTo>
                  <a:pt x="1784861" y="6781672"/>
                </a:lnTo>
                <a:lnTo>
                  <a:pt x="1643043" y="6741004"/>
                </a:lnTo>
                <a:cubicBezTo>
                  <a:pt x="1612624" y="6735116"/>
                  <a:pt x="1586246" y="6729206"/>
                  <a:pt x="1563912" y="6723275"/>
                </a:cubicBezTo>
                <a:lnTo>
                  <a:pt x="1517984" y="6708331"/>
                </a:lnTo>
                <a:lnTo>
                  <a:pt x="1513440" y="6711832"/>
                </a:lnTo>
                <a:cubicBezTo>
                  <a:pt x="1469195" y="6739681"/>
                  <a:pt x="1433313" y="6752776"/>
                  <a:pt x="1405778" y="6751107"/>
                </a:cubicBezTo>
                <a:lnTo>
                  <a:pt x="1454736" y="6688614"/>
                </a:lnTo>
                <a:lnTo>
                  <a:pt x="1415352" y="6676425"/>
                </a:lnTo>
                <a:cubicBezTo>
                  <a:pt x="1334297" y="6645856"/>
                  <a:pt x="1211809" y="6542942"/>
                  <a:pt x="1047937" y="6367675"/>
                </a:cubicBezTo>
                <a:cubicBezTo>
                  <a:pt x="1003123" y="6324828"/>
                  <a:pt x="967617" y="6287595"/>
                  <a:pt x="941409" y="6255984"/>
                </a:cubicBezTo>
                <a:cubicBezTo>
                  <a:pt x="928310" y="6240182"/>
                  <a:pt x="911643" y="6222884"/>
                  <a:pt x="891424" y="6204092"/>
                </a:cubicBezTo>
                <a:cubicBezTo>
                  <a:pt x="871197" y="6185308"/>
                  <a:pt x="856720" y="6170633"/>
                  <a:pt x="847990" y="6160102"/>
                </a:cubicBezTo>
                <a:cubicBezTo>
                  <a:pt x="751897" y="6044198"/>
                  <a:pt x="687685" y="5910755"/>
                  <a:pt x="655371" y="5759756"/>
                </a:cubicBezTo>
                <a:cubicBezTo>
                  <a:pt x="641497" y="5664596"/>
                  <a:pt x="625817" y="5606472"/>
                  <a:pt x="608349" y="5585401"/>
                </a:cubicBezTo>
                <a:cubicBezTo>
                  <a:pt x="599609" y="5574860"/>
                  <a:pt x="593142" y="5544668"/>
                  <a:pt x="588958" y="5494798"/>
                </a:cubicBezTo>
                <a:cubicBezTo>
                  <a:pt x="589136" y="5450204"/>
                  <a:pt x="571749" y="5406841"/>
                  <a:pt x="536811" y="5364699"/>
                </a:cubicBezTo>
                <a:cubicBezTo>
                  <a:pt x="510603" y="5333088"/>
                  <a:pt x="501398" y="5305164"/>
                  <a:pt x="509168" y="5280937"/>
                </a:cubicBezTo>
                <a:cubicBezTo>
                  <a:pt x="549973" y="5229339"/>
                  <a:pt x="577494" y="5206521"/>
                  <a:pt x="591731" y="5212488"/>
                </a:cubicBezTo>
                <a:cubicBezTo>
                  <a:pt x="611481" y="5213899"/>
                  <a:pt x="663440" y="5184152"/>
                  <a:pt x="747614" y="5123259"/>
                </a:cubicBezTo>
                <a:cubicBezTo>
                  <a:pt x="831798" y="5062356"/>
                  <a:pt x="920101" y="4998024"/>
                  <a:pt x="1012529" y="4930288"/>
                </a:cubicBezTo>
                <a:cubicBezTo>
                  <a:pt x="1104968" y="4862542"/>
                  <a:pt x="1156685" y="4824104"/>
                  <a:pt x="1167696" y="4814974"/>
                </a:cubicBezTo>
                <a:cubicBezTo>
                  <a:pt x="1194510" y="4798302"/>
                  <a:pt x="1304320" y="4711086"/>
                  <a:pt x="1497129" y="4553320"/>
                </a:cubicBezTo>
                <a:lnTo>
                  <a:pt x="1559025" y="4502518"/>
                </a:lnTo>
                <a:lnTo>
                  <a:pt x="1439653" y="4403057"/>
                </a:lnTo>
                <a:cubicBezTo>
                  <a:pt x="1375858" y="4350003"/>
                  <a:pt x="1307664" y="4293384"/>
                  <a:pt x="1235072" y="4233201"/>
                </a:cubicBezTo>
                <a:cubicBezTo>
                  <a:pt x="729089" y="3813707"/>
                  <a:pt x="478667" y="3600878"/>
                  <a:pt x="483801" y="3594684"/>
                </a:cubicBezTo>
                <a:cubicBezTo>
                  <a:pt x="488929" y="3588499"/>
                  <a:pt x="775176" y="3804929"/>
                  <a:pt x="1342552" y="4243980"/>
                </a:cubicBezTo>
                <a:cubicBezTo>
                  <a:pt x="1420991" y="4298571"/>
                  <a:pt x="1494040" y="4348694"/>
                  <a:pt x="1561701" y="4394345"/>
                </a:cubicBezTo>
                <a:lnTo>
                  <a:pt x="1633174" y="4441617"/>
                </a:lnTo>
                <a:lnTo>
                  <a:pt x="1717133" y="4372371"/>
                </a:lnTo>
                <a:lnTo>
                  <a:pt x="1674045" y="4345516"/>
                </a:lnTo>
                <a:cubicBezTo>
                  <a:pt x="1612327" y="4308056"/>
                  <a:pt x="1579545" y="4291648"/>
                  <a:pt x="1575694" y="4296292"/>
                </a:cubicBezTo>
                <a:cubicBezTo>
                  <a:pt x="1565431" y="4308672"/>
                  <a:pt x="1508555" y="4271955"/>
                  <a:pt x="1405061" y="4186152"/>
                </a:cubicBezTo>
                <a:lnTo>
                  <a:pt x="1274760" y="4062460"/>
                </a:lnTo>
                <a:cubicBezTo>
                  <a:pt x="1291389" y="4065811"/>
                  <a:pt x="1307243" y="4055452"/>
                  <a:pt x="1322333" y="4031412"/>
                </a:cubicBezTo>
                <a:cubicBezTo>
                  <a:pt x="1337416" y="4007366"/>
                  <a:pt x="1339201" y="3990571"/>
                  <a:pt x="1327710" y="3981044"/>
                </a:cubicBezTo>
                <a:cubicBezTo>
                  <a:pt x="1316209" y="3971508"/>
                  <a:pt x="1318777" y="3968412"/>
                  <a:pt x="1335405" y="3971761"/>
                </a:cubicBezTo>
                <a:cubicBezTo>
                  <a:pt x="1380161" y="3987979"/>
                  <a:pt x="1385297" y="3981784"/>
                  <a:pt x="1350805" y="3953187"/>
                </a:cubicBezTo>
                <a:cubicBezTo>
                  <a:pt x="1338677" y="3932697"/>
                  <a:pt x="1335191" y="3919353"/>
                  <a:pt x="1340318" y="3913168"/>
                </a:cubicBezTo>
                <a:cubicBezTo>
                  <a:pt x="1356953" y="3916508"/>
                  <a:pt x="1399306" y="3938571"/>
                  <a:pt x="1467371" y="3979340"/>
                </a:cubicBezTo>
                <a:cubicBezTo>
                  <a:pt x="1535438" y="4020110"/>
                  <a:pt x="1580357" y="4039075"/>
                  <a:pt x="1602112" y="4036224"/>
                </a:cubicBezTo>
                <a:cubicBezTo>
                  <a:pt x="1613003" y="4034800"/>
                  <a:pt x="1611093" y="4025392"/>
                  <a:pt x="1596414" y="4007996"/>
                </a:cubicBezTo>
                <a:cubicBezTo>
                  <a:pt x="1581735" y="3990601"/>
                  <a:pt x="1519771" y="3936616"/>
                  <a:pt x="1410521" y="3846041"/>
                </a:cubicBezTo>
                <a:cubicBezTo>
                  <a:pt x="1266779" y="3726868"/>
                  <a:pt x="1184019" y="3668707"/>
                  <a:pt x="1162264" y="3671558"/>
                </a:cubicBezTo>
                <a:cubicBezTo>
                  <a:pt x="1146247" y="3679168"/>
                  <a:pt x="1112371" y="3661520"/>
                  <a:pt x="1060624" y="3618617"/>
                </a:cubicBezTo>
                <a:cubicBezTo>
                  <a:pt x="1026121" y="3590014"/>
                  <a:pt x="910723" y="3536116"/>
                  <a:pt x="714427" y="3456929"/>
                </a:cubicBezTo>
                <a:lnTo>
                  <a:pt x="583860" y="3473996"/>
                </a:lnTo>
                <a:cubicBezTo>
                  <a:pt x="594125" y="3461616"/>
                  <a:pt x="585192" y="3448985"/>
                  <a:pt x="557056" y="3436110"/>
                </a:cubicBezTo>
                <a:cubicBezTo>
                  <a:pt x="489289" y="3400816"/>
                  <a:pt x="504381" y="3376776"/>
                  <a:pt x="602310" y="3363976"/>
                </a:cubicBezTo>
                <a:cubicBezTo>
                  <a:pt x="667592" y="3355433"/>
                  <a:pt x="722320" y="3353803"/>
                  <a:pt x="766457" y="3359072"/>
                </a:cubicBezTo>
                <a:lnTo>
                  <a:pt x="680209" y="3287564"/>
                </a:lnTo>
                <a:cubicBezTo>
                  <a:pt x="559459" y="3187456"/>
                  <a:pt x="506784" y="3128121"/>
                  <a:pt x="522184" y="3109547"/>
                </a:cubicBezTo>
                <a:cubicBezTo>
                  <a:pt x="537574" y="3090982"/>
                  <a:pt x="553592" y="3083374"/>
                  <a:pt x="570212" y="3086717"/>
                </a:cubicBezTo>
                <a:cubicBezTo>
                  <a:pt x="579865" y="3063379"/>
                  <a:pt x="584683" y="3051712"/>
                  <a:pt x="584683" y="3051712"/>
                </a:cubicBezTo>
                <a:cubicBezTo>
                  <a:pt x="573192" y="3042184"/>
                  <a:pt x="559124" y="3035747"/>
                  <a:pt x="542496" y="3032397"/>
                </a:cubicBezTo>
                <a:cubicBezTo>
                  <a:pt x="525859" y="3029057"/>
                  <a:pt x="509232" y="3025707"/>
                  <a:pt x="492595" y="3022366"/>
                </a:cubicBezTo>
                <a:cubicBezTo>
                  <a:pt x="475968" y="3019017"/>
                  <a:pt x="459331" y="3015676"/>
                  <a:pt x="442702" y="3012328"/>
                </a:cubicBezTo>
                <a:cubicBezTo>
                  <a:pt x="426075" y="3008995"/>
                  <a:pt x="417444" y="3001838"/>
                  <a:pt x="416833" y="2990880"/>
                </a:cubicBezTo>
                <a:cubicBezTo>
                  <a:pt x="416216" y="2979931"/>
                  <a:pt x="423601" y="2965166"/>
                  <a:pt x="439000" y="2946592"/>
                </a:cubicBezTo>
                <a:cubicBezTo>
                  <a:pt x="469784" y="2909464"/>
                  <a:pt x="490928" y="2895653"/>
                  <a:pt x="502429" y="2905189"/>
                </a:cubicBezTo>
                <a:cubicBezTo>
                  <a:pt x="519675" y="2919486"/>
                  <a:pt x="523163" y="2932830"/>
                  <a:pt x="512899" y="2945209"/>
                </a:cubicBezTo>
                <a:cubicBezTo>
                  <a:pt x="507771" y="2951395"/>
                  <a:pt x="528205" y="2973561"/>
                  <a:pt x="574206" y="3011699"/>
                </a:cubicBezTo>
                <a:cubicBezTo>
                  <a:pt x="620200" y="3049830"/>
                  <a:pt x="686728" y="3063209"/>
                  <a:pt x="773782" y="3051830"/>
                </a:cubicBezTo>
                <a:lnTo>
                  <a:pt x="739281" y="3023227"/>
                </a:lnTo>
                <a:cubicBezTo>
                  <a:pt x="704781" y="2994622"/>
                  <a:pt x="704161" y="2983673"/>
                  <a:pt x="737427" y="2990363"/>
                </a:cubicBezTo>
                <a:lnTo>
                  <a:pt x="762368" y="2995379"/>
                </a:lnTo>
                <a:cubicBezTo>
                  <a:pt x="767504" y="2989185"/>
                  <a:pt x="677760" y="2904345"/>
                  <a:pt x="493144" y="2740849"/>
                </a:cubicBezTo>
                <a:lnTo>
                  <a:pt x="223928" y="2486310"/>
                </a:lnTo>
                <a:lnTo>
                  <a:pt x="327422" y="2572115"/>
                </a:lnTo>
                <a:cubicBezTo>
                  <a:pt x="425181" y="2653163"/>
                  <a:pt x="479169" y="2687486"/>
                  <a:pt x="489433" y="2675107"/>
                </a:cubicBezTo>
                <a:cubicBezTo>
                  <a:pt x="483077" y="2659385"/>
                  <a:pt x="468382" y="2641992"/>
                  <a:pt x="445382" y="2622923"/>
                </a:cubicBezTo>
                <a:cubicBezTo>
                  <a:pt x="330395" y="2527590"/>
                  <a:pt x="196195" y="2431993"/>
                  <a:pt x="42816" y="2336156"/>
                </a:cubicBezTo>
                <a:cubicBezTo>
                  <a:pt x="3179" y="2313747"/>
                  <a:pt x="-8932" y="2293254"/>
                  <a:pt x="6461" y="2274691"/>
                </a:cubicBezTo>
                <a:cubicBezTo>
                  <a:pt x="21859" y="2256117"/>
                  <a:pt x="35301" y="2251598"/>
                  <a:pt x="46801" y="2261133"/>
                </a:cubicBezTo>
                <a:cubicBezTo>
                  <a:pt x="64048" y="2275430"/>
                  <a:pt x="75240" y="2279499"/>
                  <a:pt x="80374" y="2273304"/>
                </a:cubicBezTo>
                <a:cubicBezTo>
                  <a:pt x="85502" y="2267120"/>
                  <a:pt x="125440" y="2295005"/>
                  <a:pt x="200189" y="2356976"/>
                </a:cubicBezTo>
                <a:lnTo>
                  <a:pt x="320929" y="2457078"/>
                </a:lnTo>
                <a:cubicBezTo>
                  <a:pt x="522174" y="2623923"/>
                  <a:pt x="648446" y="2676398"/>
                  <a:pt x="699763" y="2614501"/>
                </a:cubicBezTo>
                <a:cubicBezTo>
                  <a:pt x="715155" y="2595936"/>
                  <a:pt x="745241" y="2594765"/>
                  <a:pt x="789997" y="2610982"/>
                </a:cubicBezTo>
                <a:cubicBezTo>
                  <a:pt x="818126" y="2623865"/>
                  <a:pt x="834761" y="2627206"/>
                  <a:pt x="839889" y="2621020"/>
                </a:cubicBezTo>
                <a:cubicBezTo>
                  <a:pt x="845017" y="2614835"/>
                  <a:pt x="824584" y="2592669"/>
                  <a:pt x="778592" y="2554537"/>
                </a:cubicBezTo>
                <a:cubicBezTo>
                  <a:pt x="709589" y="2497331"/>
                  <a:pt x="643782" y="2447998"/>
                  <a:pt x="581152" y="2406510"/>
                </a:cubicBezTo>
                <a:cubicBezTo>
                  <a:pt x="404773" y="2291605"/>
                  <a:pt x="285878" y="2224374"/>
                  <a:pt x="224486" y="2204800"/>
                </a:cubicBezTo>
                <a:cubicBezTo>
                  <a:pt x="130448" y="2189502"/>
                  <a:pt x="91128" y="2172566"/>
                  <a:pt x="106520" y="2154001"/>
                </a:cubicBezTo>
                <a:cubicBezTo>
                  <a:pt x="116782" y="2141622"/>
                  <a:pt x="130540" y="2142577"/>
                  <a:pt x="147787" y="2156875"/>
                </a:cubicBezTo>
                <a:cubicBezTo>
                  <a:pt x="176534" y="2180709"/>
                  <a:pt x="201485" y="2185731"/>
                  <a:pt x="222622" y="2171931"/>
                </a:cubicBezTo>
                <a:cubicBezTo>
                  <a:pt x="227758" y="2165736"/>
                  <a:pt x="219134" y="2158587"/>
                  <a:pt x="196752" y="2150483"/>
                </a:cubicBezTo>
                <a:cubicBezTo>
                  <a:pt x="134742" y="2119960"/>
                  <a:pt x="133814" y="2103512"/>
                  <a:pt x="193969" y="2101173"/>
                </a:cubicBezTo>
                <a:cubicBezTo>
                  <a:pt x="221488" y="2103097"/>
                  <a:pt x="223737" y="2094528"/>
                  <a:pt x="200737" y="2075459"/>
                </a:cubicBezTo>
                <a:lnTo>
                  <a:pt x="174859" y="2054005"/>
                </a:lnTo>
                <a:cubicBezTo>
                  <a:pt x="224142" y="2053084"/>
                  <a:pt x="291597" y="2082896"/>
                  <a:pt x="377219" y="2143446"/>
                </a:cubicBezTo>
                <a:cubicBezTo>
                  <a:pt x="456477" y="2188267"/>
                  <a:pt x="498673" y="2207589"/>
                  <a:pt x="503809" y="2201393"/>
                </a:cubicBezTo>
                <a:cubicBezTo>
                  <a:pt x="514072" y="2189014"/>
                  <a:pt x="558219" y="2194289"/>
                  <a:pt x="636240" y="2217197"/>
                </a:cubicBezTo>
                <a:cubicBezTo>
                  <a:pt x="720006" y="2244884"/>
                  <a:pt x="810765" y="2299240"/>
                  <a:pt x="908513" y="2380280"/>
                </a:cubicBezTo>
                <a:cubicBezTo>
                  <a:pt x="1012008" y="2466083"/>
                  <a:pt x="1061195" y="2512073"/>
                  <a:pt x="1056061" y="2518268"/>
                </a:cubicBezTo>
                <a:cubicBezTo>
                  <a:pt x="1050933" y="2524452"/>
                  <a:pt x="971665" y="2479625"/>
                  <a:pt x="818272" y="2383792"/>
                </a:cubicBezTo>
                <a:cubicBezTo>
                  <a:pt x="739022" y="2338961"/>
                  <a:pt x="693949" y="2317270"/>
                  <a:pt x="683065" y="2318685"/>
                </a:cubicBezTo>
                <a:lnTo>
                  <a:pt x="760691" y="2383041"/>
                </a:lnTo>
                <a:cubicBezTo>
                  <a:pt x="965208" y="2510822"/>
                  <a:pt x="1081225" y="2575683"/>
                  <a:pt x="1108734" y="2577601"/>
                </a:cubicBezTo>
                <a:cubicBezTo>
                  <a:pt x="1130499" y="2574757"/>
                  <a:pt x="1154001" y="2578580"/>
                  <a:pt x="1179269" y="2589077"/>
                </a:cubicBezTo>
                <a:cubicBezTo>
                  <a:pt x="1204521" y="2599576"/>
                  <a:pt x="1228334" y="2608881"/>
                  <a:pt x="1250715" y="2616985"/>
                </a:cubicBezTo>
                <a:lnTo>
                  <a:pt x="1284289" y="2629158"/>
                </a:lnTo>
                <a:cubicBezTo>
                  <a:pt x="1289417" y="2622973"/>
                  <a:pt x="1295992" y="2617971"/>
                  <a:pt x="1303989" y="2614165"/>
                </a:cubicBezTo>
                <a:cubicBezTo>
                  <a:pt x="1312000" y="2610355"/>
                  <a:pt x="1318567" y="2605363"/>
                  <a:pt x="1323702" y="2599168"/>
                </a:cubicBezTo>
                <a:cubicBezTo>
                  <a:pt x="1328830" y="2592984"/>
                  <a:pt x="1350904" y="2595621"/>
                  <a:pt x="1389913" y="2607075"/>
                </a:cubicBezTo>
                <a:cubicBezTo>
                  <a:pt x="1423797" y="2624713"/>
                  <a:pt x="1459001" y="2617350"/>
                  <a:pt x="1495547" y="2584982"/>
                </a:cubicBezTo>
                <a:cubicBezTo>
                  <a:pt x="1516683" y="2571181"/>
                  <a:pt x="1535579" y="2565958"/>
                  <a:pt x="1552199" y="2569301"/>
                </a:cubicBezTo>
                <a:cubicBezTo>
                  <a:pt x="1568834" y="2572640"/>
                  <a:pt x="1582585" y="2573605"/>
                  <a:pt x="1593475" y="2572180"/>
                </a:cubicBezTo>
                <a:cubicBezTo>
                  <a:pt x="1620985" y="2574101"/>
                  <a:pt x="1632795" y="2589117"/>
                  <a:pt x="1628896" y="2617225"/>
                </a:cubicBezTo>
                <a:cubicBezTo>
                  <a:pt x="1607133" y="2620070"/>
                  <a:pt x="1602005" y="2626256"/>
                  <a:pt x="1613506" y="2635790"/>
                </a:cubicBezTo>
                <a:cubicBezTo>
                  <a:pt x="1636505" y="2654859"/>
                  <a:pt x="1730953" y="2701836"/>
                  <a:pt x="1896862" y="2776721"/>
                </a:cubicBezTo>
                <a:cubicBezTo>
                  <a:pt x="2062771" y="2851606"/>
                  <a:pt x="2165539" y="2900257"/>
                  <a:pt x="2205169" y="2922675"/>
                </a:cubicBezTo>
                <a:cubicBezTo>
                  <a:pt x="2329190" y="2983721"/>
                  <a:pt x="2393770" y="3011147"/>
                  <a:pt x="2398897" y="3004961"/>
                </a:cubicBezTo>
                <a:lnTo>
                  <a:pt x="2390275" y="2997812"/>
                </a:lnTo>
                <a:cubicBezTo>
                  <a:pt x="2350019" y="2964438"/>
                  <a:pt x="2256701" y="2913169"/>
                  <a:pt x="2110296" y="2844021"/>
                </a:cubicBezTo>
                <a:lnTo>
                  <a:pt x="2101673" y="2836872"/>
                </a:lnTo>
                <a:cubicBezTo>
                  <a:pt x="2117683" y="2829256"/>
                  <a:pt x="2139747" y="2831886"/>
                  <a:pt x="2167885" y="2844761"/>
                </a:cubicBezTo>
                <a:cubicBezTo>
                  <a:pt x="2229277" y="2864334"/>
                  <a:pt x="2270864" y="2872699"/>
                  <a:pt x="2292619" y="2869846"/>
                </a:cubicBezTo>
                <a:lnTo>
                  <a:pt x="2291691" y="2853414"/>
                </a:lnTo>
                <a:cubicBezTo>
                  <a:pt x="2280190" y="2843880"/>
                  <a:pt x="2260376" y="2832680"/>
                  <a:pt x="2232248" y="2819795"/>
                </a:cubicBezTo>
                <a:lnTo>
                  <a:pt x="2172805" y="2786176"/>
                </a:lnTo>
                <a:cubicBezTo>
                  <a:pt x="2183061" y="2773804"/>
                  <a:pt x="2203386" y="2769768"/>
                  <a:pt x="2233773" y="2774072"/>
                </a:cubicBezTo>
                <a:cubicBezTo>
                  <a:pt x="2264160" y="2778376"/>
                  <a:pt x="2285112" y="2785294"/>
                  <a:pt x="2296603" y="2794822"/>
                </a:cubicBezTo>
                <a:cubicBezTo>
                  <a:pt x="2319613" y="2813897"/>
                  <a:pt x="2341987" y="2822011"/>
                  <a:pt x="2363750" y="2819166"/>
                </a:cubicBezTo>
                <a:cubicBezTo>
                  <a:pt x="2396389" y="2814901"/>
                  <a:pt x="2404093" y="2805609"/>
                  <a:pt x="2386845" y="2791310"/>
                </a:cubicBezTo>
                <a:cubicBezTo>
                  <a:pt x="2375345" y="2781776"/>
                  <a:pt x="2347208" y="2768901"/>
                  <a:pt x="2302445" y="2752677"/>
                </a:cubicBezTo>
                <a:lnTo>
                  <a:pt x="2209435" y="2706891"/>
                </a:lnTo>
                <a:cubicBezTo>
                  <a:pt x="2229963" y="2682133"/>
                  <a:pt x="2326862" y="2699819"/>
                  <a:pt x="2500167" y="2759945"/>
                </a:cubicBezTo>
                <a:lnTo>
                  <a:pt x="2674784" y="2795062"/>
                </a:lnTo>
                <a:cubicBezTo>
                  <a:pt x="2664521" y="2807441"/>
                  <a:pt x="2673144" y="2814590"/>
                  <a:pt x="2700662" y="2816517"/>
                </a:cubicBezTo>
                <a:cubicBezTo>
                  <a:pt x="2717299" y="2819857"/>
                  <a:pt x="2762673" y="2847040"/>
                  <a:pt x="2836795" y="2898054"/>
                </a:cubicBezTo>
                <a:cubicBezTo>
                  <a:pt x="2910925" y="2949061"/>
                  <a:pt x="2956307" y="2976249"/>
                  <a:pt x="2972934" y="2979584"/>
                </a:cubicBezTo>
                <a:cubicBezTo>
                  <a:pt x="2984445" y="2989124"/>
                  <a:pt x="2984744" y="2994600"/>
                  <a:pt x="2973870" y="2996022"/>
                </a:cubicBezTo>
                <a:cubicBezTo>
                  <a:pt x="2908579" y="3004556"/>
                  <a:pt x="2926753" y="3035286"/>
                  <a:pt x="3028393" y="3088228"/>
                </a:cubicBezTo>
                <a:cubicBezTo>
                  <a:pt x="3034147" y="3092998"/>
                  <a:pt x="3065307" y="3110993"/>
                  <a:pt x="3121873" y="3142227"/>
                </a:cubicBezTo>
                <a:lnTo>
                  <a:pt x="3152430" y="3158942"/>
                </a:lnTo>
                <a:lnTo>
                  <a:pt x="3183933" y="3130045"/>
                </a:lnTo>
                <a:cubicBezTo>
                  <a:pt x="3211737" y="3104769"/>
                  <a:pt x="3242432" y="3077377"/>
                  <a:pt x="3276015" y="3047868"/>
                </a:cubicBezTo>
                <a:lnTo>
                  <a:pt x="3301706" y="3025590"/>
                </a:lnTo>
                <a:lnTo>
                  <a:pt x="3194206" y="2942117"/>
                </a:lnTo>
                <a:cubicBezTo>
                  <a:pt x="2882739" y="2701673"/>
                  <a:pt x="2713821" y="2574960"/>
                  <a:pt x="2687427" y="2561971"/>
                </a:cubicBezTo>
                <a:lnTo>
                  <a:pt x="2646145" y="2527745"/>
                </a:lnTo>
                <a:cubicBezTo>
                  <a:pt x="2680142" y="2520360"/>
                  <a:pt x="2718583" y="2530006"/>
                  <a:pt x="2761467" y="2556685"/>
                </a:cubicBezTo>
                <a:cubicBezTo>
                  <a:pt x="2814245" y="2582656"/>
                  <a:pt x="2843376" y="2597915"/>
                  <a:pt x="2848883" y="2602480"/>
                </a:cubicBezTo>
                <a:lnTo>
                  <a:pt x="2863686" y="2601424"/>
                </a:lnTo>
                <a:cubicBezTo>
                  <a:pt x="2876787" y="2585622"/>
                  <a:pt x="2778768" y="2491011"/>
                  <a:pt x="2569613" y="2317608"/>
                </a:cubicBezTo>
                <a:lnTo>
                  <a:pt x="2264125" y="2064337"/>
                </a:lnTo>
                <a:cubicBezTo>
                  <a:pt x="2257483" y="2049955"/>
                  <a:pt x="2175973" y="1969030"/>
                  <a:pt x="2019578" y="1821598"/>
                </a:cubicBezTo>
                <a:cubicBezTo>
                  <a:pt x="1913864" y="1725062"/>
                  <a:pt x="1868120" y="1673806"/>
                  <a:pt x="1882365" y="1667830"/>
                </a:cubicBezTo>
                <a:lnTo>
                  <a:pt x="1961518" y="1706793"/>
                </a:lnTo>
                <a:lnTo>
                  <a:pt x="2154557" y="1826827"/>
                </a:lnTo>
                <a:lnTo>
                  <a:pt x="2129784" y="1806288"/>
                </a:lnTo>
                <a:cubicBezTo>
                  <a:pt x="2118781" y="1797166"/>
                  <a:pt x="2096473" y="1776461"/>
                  <a:pt x="2062877" y="1744152"/>
                </a:cubicBezTo>
                <a:cubicBezTo>
                  <a:pt x="2029283" y="1711862"/>
                  <a:pt x="1993222" y="1679739"/>
                  <a:pt x="1954699" y="1647800"/>
                </a:cubicBezTo>
                <a:cubicBezTo>
                  <a:pt x="1639830" y="1377859"/>
                  <a:pt x="1495489" y="1227075"/>
                  <a:pt x="1521689" y="1195473"/>
                </a:cubicBezTo>
                <a:lnTo>
                  <a:pt x="2170536" y="1706734"/>
                </a:lnTo>
                <a:cubicBezTo>
                  <a:pt x="2161799" y="1717275"/>
                  <a:pt x="2168430" y="1731667"/>
                  <a:pt x="2190446" y="1749918"/>
                </a:cubicBezTo>
                <a:cubicBezTo>
                  <a:pt x="2206963" y="1763613"/>
                  <a:pt x="2214081" y="1760621"/>
                  <a:pt x="2211818" y="1740960"/>
                </a:cubicBezTo>
                <a:lnTo>
                  <a:pt x="2317438" y="1815197"/>
                </a:lnTo>
                <a:cubicBezTo>
                  <a:pt x="2394496" y="1879081"/>
                  <a:pt x="2435209" y="1908398"/>
                  <a:pt x="2439579" y="1903128"/>
                </a:cubicBezTo>
                <a:cubicBezTo>
                  <a:pt x="2443947" y="1897857"/>
                  <a:pt x="2391856" y="1834673"/>
                  <a:pt x="2283291" y="1713549"/>
                </a:cubicBezTo>
                <a:cubicBezTo>
                  <a:pt x="2174734" y="1592433"/>
                  <a:pt x="2124832" y="1526609"/>
                  <a:pt x="2133561" y="1516078"/>
                </a:cubicBezTo>
                <a:cubicBezTo>
                  <a:pt x="2142301" y="1505539"/>
                  <a:pt x="2187952" y="1534492"/>
                  <a:pt x="2270513" y="1602944"/>
                </a:cubicBezTo>
                <a:cubicBezTo>
                  <a:pt x="2309048" y="1634889"/>
                  <a:pt x="2330485" y="1648225"/>
                  <a:pt x="2334855" y="1642955"/>
                </a:cubicBezTo>
                <a:cubicBezTo>
                  <a:pt x="2255527" y="1559417"/>
                  <a:pt x="2237310" y="1530969"/>
                  <a:pt x="2280206" y="1557654"/>
                </a:cubicBezTo>
                <a:cubicBezTo>
                  <a:pt x="2295578" y="1561507"/>
                  <a:pt x="2308200" y="1563080"/>
                  <a:pt x="2318077" y="1562374"/>
                </a:cubicBezTo>
                <a:cubicBezTo>
                  <a:pt x="2333458" y="1566233"/>
                  <a:pt x="2335062" y="1558686"/>
                  <a:pt x="2322922" y="1539731"/>
                </a:cubicBezTo>
                <a:cubicBezTo>
                  <a:pt x="2317416" y="1535164"/>
                  <a:pt x="2306413" y="1526043"/>
                  <a:pt x="2289894" y="1512348"/>
                </a:cubicBezTo>
                <a:cubicBezTo>
                  <a:pt x="2262374" y="1489532"/>
                  <a:pt x="2252982" y="1472854"/>
                  <a:pt x="2261721" y="1462313"/>
                </a:cubicBezTo>
                <a:cubicBezTo>
                  <a:pt x="2274821" y="1446512"/>
                  <a:pt x="2303387" y="1456864"/>
                  <a:pt x="2347426" y="1493376"/>
                </a:cubicBezTo>
                <a:cubicBezTo>
                  <a:pt x="2391456" y="1529878"/>
                  <a:pt x="2428275" y="1547073"/>
                  <a:pt x="2457901" y="1544958"/>
                </a:cubicBezTo>
                <a:cubicBezTo>
                  <a:pt x="2486382" y="1533017"/>
                  <a:pt x="2497101" y="1539675"/>
                  <a:pt x="2490065" y="1564960"/>
                </a:cubicBezTo>
                <a:cubicBezTo>
                  <a:pt x="2483041" y="1590251"/>
                  <a:pt x="2485031" y="1607459"/>
                  <a:pt x="2496032" y="1616581"/>
                </a:cubicBezTo>
                <a:cubicBezTo>
                  <a:pt x="2501539" y="1621145"/>
                  <a:pt x="2508656" y="1618153"/>
                  <a:pt x="2517395" y="1607614"/>
                </a:cubicBezTo>
                <a:cubicBezTo>
                  <a:pt x="2526125" y="1597083"/>
                  <a:pt x="2540939" y="1596033"/>
                  <a:pt x="2561817" y="1604451"/>
                </a:cubicBezTo>
                <a:lnTo>
                  <a:pt x="2609649" y="1630776"/>
                </a:lnTo>
                <a:lnTo>
                  <a:pt x="2576622" y="1603393"/>
                </a:lnTo>
                <a:cubicBezTo>
                  <a:pt x="2560113" y="1589707"/>
                  <a:pt x="2551531" y="1569245"/>
                  <a:pt x="2550872" y="1542037"/>
                </a:cubicBezTo>
                <a:cubicBezTo>
                  <a:pt x="2550211" y="1514827"/>
                  <a:pt x="2544387" y="1496651"/>
                  <a:pt x="2533374" y="1487521"/>
                </a:cubicBezTo>
                <a:cubicBezTo>
                  <a:pt x="2522373" y="1478400"/>
                  <a:pt x="2524553" y="1475769"/>
                  <a:pt x="2539925" y="1479621"/>
                </a:cubicBezTo>
                <a:cubicBezTo>
                  <a:pt x="2570681" y="1487350"/>
                  <a:pt x="2575049" y="1482080"/>
                  <a:pt x="2553026" y="1463821"/>
                </a:cubicBezTo>
                <a:cubicBezTo>
                  <a:pt x="2536517" y="1450133"/>
                  <a:pt x="2538137" y="1442585"/>
                  <a:pt x="2557878" y="1441166"/>
                </a:cubicBezTo>
                <a:cubicBezTo>
                  <a:pt x="2586360" y="1429225"/>
                  <a:pt x="2650216" y="1486621"/>
                  <a:pt x="2749473" y="1613358"/>
                </a:cubicBezTo>
                <a:cubicBezTo>
                  <a:pt x="2795784" y="1669523"/>
                  <a:pt x="2867904" y="1733769"/>
                  <a:pt x="2965838" y="1806070"/>
                </a:cubicBezTo>
                <a:cubicBezTo>
                  <a:pt x="2985590" y="1804661"/>
                  <a:pt x="2995464" y="1803955"/>
                  <a:pt x="2995464" y="1803955"/>
                </a:cubicBezTo>
                <a:cubicBezTo>
                  <a:pt x="2989958" y="1799390"/>
                  <a:pt x="2918358" y="1728925"/>
                  <a:pt x="2780661" y="1592541"/>
                </a:cubicBezTo>
                <a:cubicBezTo>
                  <a:pt x="2642963" y="1456157"/>
                  <a:pt x="2573550" y="1383051"/>
                  <a:pt x="2572413" y="1373216"/>
                </a:cubicBezTo>
                <a:cubicBezTo>
                  <a:pt x="2569005" y="1343728"/>
                  <a:pt x="2570627" y="1336180"/>
                  <a:pt x="2577259" y="1350573"/>
                </a:cubicBezTo>
                <a:cubicBezTo>
                  <a:pt x="2619201" y="1412006"/>
                  <a:pt x="2644533" y="1437462"/>
                  <a:pt x="2653272" y="1426923"/>
                </a:cubicBezTo>
                <a:cubicBezTo>
                  <a:pt x="2666371" y="1411121"/>
                  <a:pt x="2659169" y="1391805"/>
                  <a:pt x="2631648" y="1368987"/>
                </a:cubicBezTo>
                <a:cubicBezTo>
                  <a:pt x="2612857" y="1335640"/>
                  <a:pt x="2612774" y="1313347"/>
                  <a:pt x="2631379" y="1302094"/>
                </a:cubicBezTo>
                <a:lnTo>
                  <a:pt x="2652744" y="1293144"/>
                </a:lnTo>
                <a:cubicBezTo>
                  <a:pt x="2668115" y="1296997"/>
                  <a:pt x="2717083" y="1333155"/>
                  <a:pt x="2799646" y="1401606"/>
                </a:cubicBezTo>
                <a:lnTo>
                  <a:pt x="2890464" y="1476899"/>
                </a:lnTo>
                <a:lnTo>
                  <a:pt x="2878808" y="1440558"/>
                </a:lnTo>
                <a:cubicBezTo>
                  <a:pt x="2887539" y="1430027"/>
                  <a:pt x="2875390" y="1411062"/>
                  <a:pt x="2842363" y="1383681"/>
                </a:cubicBezTo>
                <a:cubicBezTo>
                  <a:pt x="2803838" y="1351742"/>
                  <a:pt x="2786995" y="1324448"/>
                  <a:pt x="2791849" y="1301793"/>
                </a:cubicBezTo>
                <a:cubicBezTo>
                  <a:pt x="2796694" y="1279150"/>
                  <a:pt x="2790854" y="1260976"/>
                  <a:pt x="2774344" y="1247289"/>
                </a:cubicBezTo>
                <a:cubicBezTo>
                  <a:pt x="2741318" y="1219907"/>
                  <a:pt x="2718734" y="1196729"/>
                  <a:pt x="2706585" y="1177782"/>
                </a:cubicBezTo>
                <a:cubicBezTo>
                  <a:pt x="2690078" y="1164094"/>
                  <a:pt x="2679633" y="1159873"/>
                  <a:pt x="2675264" y="1165144"/>
                </a:cubicBezTo>
                <a:cubicBezTo>
                  <a:pt x="2673176" y="1190075"/>
                  <a:pt x="2669659" y="1202717"/>
                  <a:pt x="2664729" y="1203069"/>
                </a:cubicBezTo>
                <a:cubicBezTo>
                  <a:pt x="2659784" y="1203422"/>
                  <a:pt x="2640802" y="1189912"/>
                  <a:pt x="2607784" y="1162539"/>
                </a:cubicBezTo>
                <a:cubicBezTo>
                  <a:pt x="2569251" y="1130592"/>
                  <a:pt x="2556542" y="1106708"/>
                  <a:pt x="2569641" y="1090907"/>
                </a:cubicBezTo>
                <a:cubicBezTo>
                  <a:pt x="2582742" y="1075107"/>
                  <a:pt x="2578298" y="1058075"/>
                  <a:pt x="2556273" y="1039814"/>
                </a:cubicBezTo>
                <a:cubicBezTo>
                  <a:pt x="2501230" y="994182"/>
                  <a:pt x="2503320" y="969251"/>
                  <a:pt x="2562553" y="965020"/>
                </a:cubicBezTo>
                <a:cubicBezTo>
                  <a:pt x="2602048" y="962209"/>
                  <a:pt x="2626243" y="977832"/>
                  <a:pt x="2635158" y="1011884"/>
                </a:cubicBezTo>
                <a:cubicBezTo>
                  <a:pt x="2667224" y="1074024"/>
                  <a:pt x="2712875" y="1102979"/>
                  <a:pt x="2772103" y="1098758"/>
                </a:cubicBezTo>
                <a:cubicBezTo>
                  <a:pt x="2786347" y="1092782"/>
                  <a:pt x="2776389" y="1071195"/>
                  <a:pt x="2742224" y="1033979"/>
                </a:cubicBezTo>
                <a:lnTo>
                  <a:pt x="2567129" y="875483"/>
                </a:lnTo>
                <a:cubicBezTo>
                  <a:pt x="2461416" y="778947"/>
                  <a:pt x="2400785" y="706456"/>
                  <a:pt x="2385227" y="658003"/>
                </a:cubicBezTo>
                <a:cubicBezTo>
                  <a:pt x="2375176" y="614115"/>
                  <a:pt x="2348139" y="573915"/>
                  <a:pt x="2304110" y="537411"/>
                </a:cubicBezTo>
                <a:cubicBezTo>
                  <a:pt x="2282094" y="519160"/>
                  <a:pt x="2270515" y="505121"/>
                  <a:pt x="2269377" y="495286"/>
                </a:cubicBezTo>
                <a:cubicBezTo>
                  <a:pt x="2262735" y="480886"/>
                  <a:pt x="2272611" y="480180"/>
                  <a:pt x="2298993" y="493163"/>
                </a:cubicBezTo>
                <a:cubicBezTo>
                  <a:pt x="2314368" y="497032"/>
                  <a:pt x="2330317" y="505800"/>
                  <a:pt x="2346825" y="519486"/>
                </a:cubicBezTo>
                <a:cubicBezTo>
                  <a:pt x="2368840" y="537739"/>
                  <a:pt x="2379853" y="546868"/>
                  <a:pt x="2379853" y="546868"/>
                </a:cubicBezTo>
                <a:cubicBezTo>
                  <a:pt x="2379853" y="546868"/>
                  <a:pt x="2378715" y="537033"/>
                  <a:pt x="2376435" y="517372"/>
                </a:cubicBezTo>
                <a:cubicBezTo>
                  <a:pt x="2374171" y="497710"/>
                  <a:pt x="2374120" y="486564"/>
                  <a:pt x="2376309" y="483926"/>
                </a:cubicBezTo>
                <a:cubicBezTo>
                  <a:pt x="2378489" y="481296"/>
                  <a:pt x="2382901" y="487181"/>
                  <a:pt x="2389542" y="501563"/>
                </a:cubicBezTo>
                <a:cubicBezTo>
                  <a:pt x="2413831" y="539484"/>
                  <a:pt x="2478264" y="601796"/>
                  <a:pt x="2582841" y="688497"/>
                </a:cubicBezTo>
                <a:cubicBezTo>
                  <a:pt x="2670910" y="761513"/>
                  <a:pt x="2746840" y="815571"/>
                  <a:pt x="2810621" y="850665"/>
                </a:cubicBezTo>
                <a:cubicBezTo>
                  <a:pt x="2706033" y="763955"/>
                  <a:pt x="2660299" y="712707"/>
                  <a:pt x="2673398" y="696907"/>
                </a:cubicBezTo>
                <a:cubicBezTo>
                  <a:pt x="2677768" y="691636"/>
                  <a:pt x="2693709" y="700414"/>
                  <a:pt x="2721230" y="723232"/>
                </a:cubicBezTo>
                <a:lnTo>
                  <a:pt x="2816901" y="775870"/>
                </a:lnTo>
                <a:lnTo>
                  <a:pt x="2815197" y="761128"/>
                </a:lnTo>
                <a:cubicBezTo>
                  <a:pt x="2801920" y="732336"/>
                  <a:pt x="2768601" y="702499"/>
                  <a:pt x="2715264" y="671611"/>
                </a:cubicBezTo>
                <a:cubicBezTo>
                  <a:pt x="2661936" y="640728"/>
                  <a:pt x="2636879" y="617728"/>
                  <a:pt x="2640102" y="602632"/>
                </a:cubicBezTo>
                <a:cubicBezTo>
                  <a:pt x="2638966" y="592797"/>
                  <a:pt x="2618280" y="564542"/>
                  <a:pt x="2578050" y="517843"/>
                </a:cubicBezTo>
                <a:cubicBezTo>
                  <a:pt x="2537822" y="471160"/>
                  <a:pt x="2497301" y="422006"/>
                  <a:pt x="2456496" y="370408"/>
                </a:cubicBezTo>
                <a:lnTo>
                  <a:pt x="2403549" y="299833"/>
                </a:lnTo>
                <a:lnTo>
                  <a:pt x="2411813" y="306684"/>
                </a:lnTo>
                <a:cubicBezTo>
                  <a:pt x="2450336" y="338624"/>
                  <a:pt x="2492177" y="377766"/>
                  <a:pt x="2537361" y="424104"/>
                </a:cubicBezTo>
                <a:cubicBezTo>
                  <a:pt x="2638707" y="525912"/>
                  <a:pt x="2727902" y="608753"/>
                  <a:pt x="2804958" y="672638"/>
                </a:cubicBezTo>
                <a:cubicBezTo>
                  <a:pt x="2891901" y="735827"/>
                  <a:pt x="2939733" y="762152"/>
                  <a:pt x="2948471" y="751611"/>
                </a:cubicBezTo>
                <a:cubicBezTo>
                  <a:pt x="2961571" y="735809"/>
                  <a:pt x="3031418" y="780387"/>
                  <a:pt x="3158010" y="885340"/>
                </a:cubicBezTo>
                <a:cubicBezTo>
                  <a:pt x="3185529" y="908156"/>
                  <a:pt x="3218850" y="937992"/>
                  <a:pt x="3257942" y="974857"/>
                </a:cubicBezTo>
                <a:cubicBezTo>
                  <a:pt x="3297044" y="1011713"/>
                  <a:pt x="3330346" y="1041548"/>
                  <a:pt x="3357865" y="1064366"/>
                </a:cubicBezTo>
                <a:lnTo>
                  <a:pt x="3392599" y="1106491"/>
                </a:lnTo>
                <a:cubicBezTo>
                  <a:pt x="3406842" y="1100516"/>
                  <a:pt x="3394125" y="1076643"/>
                  <a:pt x="3354466" y="1034869"/>
                </a:cubicBezTo>
                <a:lnTo>
                  <a:pt x="3253680" y="937981"/>
                </a:lnTo>
                <a:cubicBezTo>
                  <a:pt x="3209650" y="901477"/>
                  <a:pt x="3189806" y="880587"/>
                  <a:pt x="3194176" y="875316"/>
                </a:cubicBezTo>
                <a:cubicBezTo>
                  <a:pt x="3198545" y="870046"/>
                  <a:pt x="3211180" y="871627"/>
                  <a:pt x="3232048" y="880054"/>
                </a:cubicBezTo>
                <a:lnTo>
                  <a:pt x="3292987" y="890568"/>
                </a:lnTo>
                <a:cubicBezTo>
                  <a:pt x="3224671" y="816142"/>
                  <a:pt x="3165736" y="758404"/>
                  <a:pt x="3116189" y="717328"/>
                </a:cubicBezTo>
                <a:cubicBezTo>
                  <a:pt x="3083173" y="689955"/>
                  <a:pt x="3018739" y="627643"/>
                  <a:pt x="2922890" y="530393"/>
                </a:cubicBezTo>
                <a:cubicBezTo>
                  <a:pt x="2827043" y="433160"/>
                  <a:pt x="2765370" y="373134"/>
                  <a:pt x="2737848" y="350318"/>
                </a:cubicBezTo>
                <a:cubicBezTo>
                  <a:pt x="2710326" y="327500"/>
                  <a:pt x="2700936" y="310822"/>
                  <a:pt x="2709674" y="300283"/>
                </a:cubicBezTo>
                <a:cubicBezTo>
                  <a:pt x="2714035" y="295022"/>
                  <a:pt x="2703550" y="279664"/>
                  <a:pt x="2678217" y="254206"/>
                </a:cubicBezTo>
                <a:cubicBezTo>
                  <a:pt x="2652878" y="228760"/>
                  <a:pt x="2646761" y="208131"/>
                  <a:pt x="2659869" y="192321"/>
                </a:cubicBezTo>
                <a:cubicBezTo>
                  <a:pt x="2664230" y="187060"/>
                  <a:pt x="2718704" y="227768"/>
                  <a:pt x="2823280" y="314468"/>
                </a:cubicBezTo>
                <a:cubicBezTo>
                  <a:pt x="2922361" y="396614"/>
                  <a:pt x="2976267" y="432413"/>
                  <a:pt x="2984997" y="421881"/>
                </a:cubicBezTo>
                <a:cubicBezTo>
                  <a:pt x="2989366" y="416611"/>
                  <a:pt x="2960993" y="386422"/>
                  <a:pt x="2899878" y="331315"/>
                </a:cubicBezTo>
                <a:cubicBezTo>
                  <a:pt x="2838771" y="276200"/>
                  <a:pt x="2773518" y="217662"/>
                  <a:pt x="2704157" y="155702"/>
                </a:cubicBezTo>
                <a:cubicBezTo>
                  <a:pt x="2634787" y="93752"/>
                  <a:pt x="2596211" y="50649"/>
                  <a:pt x="2588434" y="26431"/>
                </a:cubicBezTo>
                <a:cubicBezTo>
                  <a:pt x="2581795" y="12036"/>
                  <a:pt x="2579568" y="3521"/>
                  <a:pt x="2581753" y="88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53514843"/>
      </p:ext>
    </p:extLst>
  </p:cSld>
  <p:clrMapOvr>
    <a:masterClrMapping/>
  </p:clrMapOvr>
</p:sldLayout>
</file>

<file path=ppt/slideLayouts/slideLayout2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815717" y="1"/>
            <a:ext cx="13691483" cy="10972799"/>
          </a:xfrm>
          <a:custGeom>
            <a:avLst/>
            <a:gdLst>
              <a:gd name="connsiteX0" fmla="*/ 11701699 w 13691483"/>
              <a:gd name="connsiteY0" fmla="*/ 10867024 h 10972799"/>
              <a:gd name="connsiteX1" fmla="*/ 11715391 w 13691483"/>
              <a:gd name="connsiteY1" fmla="*/ 10877053 h 10972799"/>
              <a:gd name="connsiteX2" fmla="*/ 11695255 w 13691483"/>
              <a:gd name="connsiteY2" fmla="*/ 10875821 h 10972799"/>
              <a:gd name="connsiteX3" fmla="*/ 9209878 w 13691483"/>
              <a:gd name="connsiteY3" fmla="*/ 10824766 h 10972799"/>
              <a:gd name="connsiteX4" fmla="*/ 9210704 w 13691483"/>
              <a:gd name="connsiteY4" fmla="*/ 10852371 h 10972799"/>
              <a:gd name="connsiteX5" fmla="*/ 9193794 w 13691483"/>
              <a:gd name="connsiteY5" fmla="*/ 10846732 h 10972799"/>
              <a:gd name="connsiteX6" fmla="*/ 9209878 w 13691483"/>
              <a:gd name="connsiteY6" fmla="*/ 10824766 h 10972799"/>
              <a:gd name="connsiteX7" fmla="*/ 716382 w 13691483"/>
              <a:gd name="connsiteY7" fmla="*/ 10244657 h 10972799"/>
              <a:gd name="connsiteX8" fmla="*/ 738399 w 13691483"/>
              <a:gd name="connsiteY8" fmla="*/ 10256586 h 10972799"/>
              <a:gd name="connsiteX9" fmla="*/ 722502 w 13691483"/>
              <a:gd name="connsiteY9" fmla="*/ 10285934 h 10972799"/>
              <a:gd name="connsiteX10" fmla="*/ 668685 w 13691483"/>
              <a:gd name="connsiteY10" fmla="*/ 10287164 h 10972799"/>
              <a:gd name="connsiteX11" fmla="*/ 684573 w 13691483"/>
              <a:gd name="connsiteY11" fmla="*/ 10257805 h 10972799"/>
              <a:gd name="connsiteX12" fmla="*/ 716382 w 13691483"/>
              <a:gd name="connsiteY12" fmla="*/ 10244657 h 10972799"/>
              <a:gd name="connsiteX13" fmla="*/ 637184 w 13691483"/>
              <a:gd name="connsiteY13" fmla="*/ 10222644 h 10972799"/>
              <a:gd name="connsiteX14" fmla="*/ 646666 w 13691483"/>
              <a:gd name="connsiteY14" fmla="*/ 10229678 h 10972799"/>
              <a:gd name="connsiteX15" fmla="*/ 642995 w 13691483"/>
              <a:gd name="connsiteY15" fmla="*/ 10250466 h 10972799"/>
              <a:gd name="connsiteX16" fmla="*/ 634438 w 13691483"/>
              <a:gd name="connsiteY16" fmla="*/ 10238237 h 10972799"/>
              <a:gd name="connsiteX17" fmla="*/ 625878 w 13691483"/>
              <a:gd name="connsiteY17" fmla="*/ 10226008 h 10972799"/>
              <a:gd name="connsiteX18" fmla="*/ 637184 w 13691483"/>
              <a:gd name="connsiteY18" fmla="*/ 10222644 h 10972799"/>
              <a:gd name="connsiteX19" fmla="*/ 414631 w 13691483"/>
              <a:gd name="connsiteY19" fmla="*/ 10147376 h 10972799"/>
              <a:gd name="connsiteX20" fmla="*/ 417543 w 13691483"/>
              <a:gd name="connsiteY20" fmla="*/ 10232078 h 10972799"/>
              <a:gd name="connsiteX21" fmla="*/ 409390 w 13691483"/>
              <a:gd name="connsiteY21" fmla="*/ 10177080 h 10972799"/>
              <a:gd name="connsiteX22" fmla="*/ 803402 w 13691483"/>
              <a:gd name="connsiteY22" fmla="*/ 10122561 h 10972799"/>
              <a:gd name="connsiteX23" fmla="*/ 782428 w 13691483"/>
              <a:gd name="connsiteY23" fmla="*/ 10189310 h 10972799"/>
              <a:gd name="connsiteX24" fmla="*/ 773869 w 13691483"/>
              <a:gd name="connsiteY24" fmla="*/ 10177081 h 10972799"/>
              <a:gd name="connsiteX25" fmla="*/ 806885 w 13691483"/>
              <a:gd name="connsiteY25" fmla="*/ 10111467 h 10972799"/>
              <a:gd name="connsiteX26" fmla="*/ 805664 w 13691483"/>
              <a:gd name="connsiteY26" fmla="*/ 10118384 h 10972799"/>
              <a:gd name="connsiteX27" fmla="*/ 803402 w 13691483"/>
              <a:gd name="connsiteY27" fmla="*/ 10122561 h 10972799"/>
              <a:gd name="connsiteX28" fmla="*/ 778843 w 13691483"/>
              <a:gd name="connsiteY28" fmla="*/ 9997064 h 10972799"/>
              <a:gd name="connsiteX29" fmla="*/ 754298 w 13691483"/>
              <a:gd name="connsiteY29" fmla="*/ 10045000 h 10972799"/>
              <a:gd name="connsiteX30" fmla="*/ 652786 w 13691483"/>
              <a:gd name="connsiteY30" fmla="*/ 10134274 h 10972799"/>
              <a:gd name="connsiteX31" fmla="*/ 628327 w 13691483"/>
              <a:gd name="connsiteY31" fmla="*/ 10151394 h 10972799"/>
              <a:gd name="connsiteX32" fmla="*/ 647895 w 13691483"/>
              <a:gd name="connsiteY32" fmla="*/ 10101256 h 10972799"/>
              <a:gd name="connsiteX33" fmla="*/ 694985 w 13691483"/>
              <a:gd name="connsiteY33" fmla="*/ 10031838 h 10972799"/>
              <a:gd name="connsiteX34" fmla="*/ 740852 w 13691483"/>
              <a:gd name="connsiteY34" fmla="*/ 9999733 h 10972799"/>
              <a:gd name="connsiteX35" fmla="*/ 778843 w 13691483"/>
              <a:gd name="connsiteY35" fmla="*/ 9997064 h 10972799"/>
              <a:gd name="connsiteX36" fmla="*/ 855822 w 13691483"/>
              <a:gd name="connsiteY36" fmla="*/ 9955716 h 10972799"/>
              <a:gd name="connsiteX37" fmla="*/ 806885 w 13691483"/>
              <a:gd name="connsiteY37" fmla="*/ 10111467 h 10972799"/>
              <a:gd name="connsiteX38" fmla="*/ 824015 w 13691483"/>
              <a:gd name="connsiteY38" fmla="*/ 10014422 h 10972799"/>
              <a:gd name="connsiteX39" fmla="*/ 839925 w 13691483"/>
              <a:gd name="connsiteY39" fmla="*/ 9985064 h 10972799"/>
              <a:gd name="connsiteX40" fmla="*/ 855822 w 13691483"/>
              <a:gd name="connsiteY40" fmla="*/ 9955716 h 10972799"/>
              <a:gd name="connsiteX41" fmla="*/ 846966 w 13691483"/>
              <a:gd name="connsiteY41" fmla="*/ 9565553 h 10972799"/>
              <a:gd name="connsiteX42" fmla="*/ 826473 w 13691483"/>
              <a:gd name="connsiteY42" fmla="*/ 9575339 h 10972799"/>
              <a:gd name="connsiteX43" fmla="*/ 775715 w 13691483"/>
              <a:gd name="connsiteY43" fmla="*/ 9619971 h 10972799"/>
              <a:gd name="connsiteX44" fmla="*/ 757980 w 13691483"/>
              <a:gd name="connsiteY44" fmla="*/ 9659724 h 10972799"/>
              <a:gd name="connsiteX45" fmla="*/ 799568 w 13691483"/>
              <a:gd name="connsiteY45" fmla="*/ 9667054 h 10972799"/>
              <a:gd name="connsiteX46" fmla="*/ 742082 w 13691483"/>
              <a:gd name="connsiteY46" fmla="*/ 9871311 h 10972799"/>
              <a:gd name="connsiteX47" fmla="*/ 787326 w 13691483"/>
              <a:gd name="connsiteY47" fmla="*/ 9857861 h 10972799"/>
              <a:gd name="connsiteX48" fmla="*/ 831364 w 13691483"/>
              <a:gd name="connsiteY48" fmla="*/ 9790596 h 10972799"/>
              <a:gd name="connsiteX49" fmla="*/ 859503 w 13691483"/>
              <a:gd name="connsiteY49" fmla="*/ 9570441 h 10972799"/>
              <a:gd name="connsiteX50" fmla="*/ 846966 w 13691483"/>
              <a:gd name="connsiteY50" fmla="*/ 9565553 h 10972799"/>
              <a:gd name="connsiteX51" fmla="*/ 400865 w 13691483"/>
              <a:gd name="connsiteY51" fmla="*/ 9071413 h 10972799"/>
              <a:gd name="connsiteX52" fmla="*/ 354991 w 13691483"/>
              <a:gd name="connsiteY52" fmla="*/ 9149081 h 10972799"/>
              <a:gd name="connsiteX53" fmla="*/ 329917 w 13691483"/>
              <a:gd name="connsiteY53" fmla="*/ 9230412 h 10972799"/>
              <a:gd name="connsiteX54" fmla="*/ 400865 w 13691483"/>
              <a:gd name="connsiteY54" fmla="*/ 9071413 h 10972799"/>
              <a:gd name="connsiteX55" fmla="*/ 2001910 w 13691483"/>
              <a:gd name="connsiteY55" fmla="*/ 7121576 h 10972799"/>
              <a:gd name="connsiteX56" fmla="*/ 1951765 w 13691483"/>
              <a:gd name="connsiteY56" fmla="*/ 7147567 h 10972799"/>
              <a:gd name="connsiteX57" fmla="*/ 1883269 w 13691483"/>
              <a:gd name="connsiteY57" fmla="*/ 7231952 h 10972799"/>
              <a:gd name="connsiteX58" fmla="*/ 1904068 w 13691483"/>
              <a:gd name="connsiteY58" fmla="*/ 7235632 h 10972799"/>
              <a:gd name="connsiteX59" fmla="*/ 1981113 w 13691483"/>
              <a:gd name="connsiteY59" fmla="*/ 7163465 h 10972799"/>
              <a:gd name="connsiteX60" fmla="*/ 2001910 w 13691483"/>
              <a:gd name="connsiteY60" fmla="*/ 7121576 h 10972799"/>
              <a:gd name="connsiteX61" fmla="*/ 2731806 w 13691483"/>
              <a:gd name="connsiteY61" fmla="*/ 6387446 h 10972799"/>
              <a:gd name="connsiteX62" fmla="*/ 2738224 w 13691483"/>
              <a:gd name="connsiteY62" fmla="*/ 6396617 h 10972799"/>
              <a:gd name="connsiteX63" fmla="*/ 2707646 w 13691483"/>
              <a:gd name="connsiteY63" fmla="*/ 6418020 h 10972799"/>
              <a:gd name="connsiteX64" fmla="*/ 2705194 w 13691483"/>
              <a:gd name="connsiteY64" fmla="*/ 6401516 h 10972799"/>
              <a:gd name="connsiteX65" fmla="*/ 2731806 w 13691483"/>
              <a:gd name="connsiteY65" fmla="*/ 6387446 h 10972799"/>
              <a:gd name="connsiteX66" fmla="*/ 4723761 w 13691483"/>
              <a:gd name="connsiteY66" fmla="*/ 5248281 h 10972799"/>
              <a:gd name="connsiteX67" fmla="*/ 4699449 w 13691483"/>
              <a:gd name="connsiteY67" fmla="*/ 5260739 h 10972799"/>
              <a:gd name="connsiteX68" fmla="*/ 4631571 w 13691483"/>
              <a:gd name="connsiteY68" fmla="*/ 5326488 h 10972799"/>
              <a:gd name="connsiteX69" fmla="*/ 4591215 w 13691483"/>
              <a:gd name="connsiteY69" fmla="*/ 5372956 h 10972799"/>
              <a:gd name="connsiteX70" fmla="*/ 4673161 w 13691483"/>
              <a:gd name="connsiteY70" fmla="*/ 5333818 h 10972799"/>
              <a:gd name="connsiteX71" fmla="*/ 4741656 w 13691483"/>
              <a:gd name="connsiteY71" fmla="*/ 5249435 h 10972799"/>
              <a:gd name="connsiteX72" fmla="*/ 4723761 w 13691483"/>
              <a:gd name="connsiteY72" fmla="*/ 5248281 h 10972799"/>
              <a:gd name="connsiteX73" fmla="*/ 6749232 w 13691483"/>
              <a:gd name="connsiteY73" fmla="*/ 2974034 h 10972799"/>
              <a:gd name="connsiteX74" fmla="*/ 6761006 w 13691483"/>
              <a:gd name="connsiteY74" fmla="*/ 2979473 h 10972799"/>
              <a:gd name="connsiteX75" fmla="*/ 6704739 w 13691483"/>
              <a:gd name="connsiteY75" fmla="*/ 3055297 h 10972799"/>
              <a:gd name="connsiteX76" fmla="*/ 6645420 w 13691483"/>
              <a:gd name="connsiteY76" fmla="*/ 3087699 h 10972799"/>
              <a:gd name="connsiteX77" fmla="*/ 6675392 w 13691483"/>
              <a:gd name="connsiteY77" fmla="*/ 3039399 h 10972799"/>
              <a:gd name="connsiteX78" fmla="*/ 6731041 w 13691483"/>
              <a:gd name="connsiteY78" fmla="*/ 2982208 h 10972799"/>
              <a:gd name="connsiteX79" fmla="*/ 6749232 w 13691483"/>
              <a:gd name="connsiteY79" fmla="*/ 2974034 h 10972799"/>
              <a:gd name="connsiteX80" fmla="*/ 10938887 w 13691483"/>
              <a:gd name="connsiteY80" fmla="*/ 0 h 10972799"/>
              <a:gd name="connsiteX81" fmla="*/ 11652871 w 13691483"/>
              <a:gd name="connsiteY81" fmla="*/ 0 h 10972799"/>
              <a:gd name="connsiteX82" fmla="*/ 11652879 w 13691483"/>
              <a:gd name="connsiteY82" fmla="*/ 218 h 10972799"/>
              <a:gd name="connsiteX83" fmla="*/ 11653243 w 13691483"/>
              <a:gd name="connsiteY83" fmla="*/ 0 h 10972799"/>
              <a:gd name="connsiteX84" fmla="*/ 12082367 w 13691483"/>
              <a:gd name="connsiteY84" fmla="*/ 0 h 10972799"/>
              <a:gd name="connsiteX85" fmla="*/ 12068523 w 13691483"/>
              <a:gd name="connsiteY85" fmla="*/ 27067 h 10972799"/>
              <a:gd name="connsiteX86" fmla="*/ 12106107 w 13691483"/>
              <a:gd name="connsiteY86" fmla="*/ 77614 h 10972799"/>
              <a:gd name="connsiteX87" fmla="*/ 12169251 w 13691483"/>
              <a:gd name="connsiteY87" fmla="*/ 40069 h 10972799"/>
              <a:gd name="connsiteX88" fmla="*/ 12241035 w 13691483"/>
              <a:gd name="connsiteY88" fmla="*/ 8081 h 10972799"/>
              <a:gd name="connsiteX89" fmla="*/ 12289987 w 13691483"/>
              <a:gd name="connsiteY89" fmla="*/ 0 h 10972799"/>
              <a:gd name="connsiteX90" fmla="*/ 12293015 w 13691483"/>
              <a:gd name="connsiteY90" fmla="*/ 0 h 10972799"/>
              <a:gd name="connsiteX91" fmla="*/ 12322903 w 13691483"/>
              <a:gd name="connsiteY91" fmla="*/ 14710 h 10972799"/>
              <a:gd name="connsiteX92" fmla="*/ 12332987 w 13691483"/>
              <a:gd name="connsiteY92" fmla="*/ 53335 h 10972799"/>
              <a:gd name="connsiteX93" fmla="*/ 11966059 w 13691483"/>
              <a:gd name="connsiteY93" fmla="*/ 442420 h 10972799"/>
              <a:gd name="connsiteX94" fmla="*/ 11611903 w 13691483"/>
              <a:gd name="connsiteY94" fmla="*/ 793741 h 10972799"/>
              <a:gd name="connsiteX95" fmla="*/ 11699735 w 13691483"/>
              <a:gd name="connsiteY95" fmla="*/ 882280 h 10972799"/>
              <a:gd name="connsiteX96" fmla="*/ 11736359 w 13691483"/>
              <a:gd name="connsiteY96" fmla="*/ 1172187 h 10972799"/>
              <a:gd name="connsiteX97" fmla="*/ 11672719 w 13691483"/>
              <a:gd name="connsiteY97" fmla="*/ 1335708 h 10972799"/>
              <a:gd name="connsiteX98" fmla="*/ 11343127 w 13691483"/>
              <a:gd name="connsiteY98" fmla="*/ 1838336 h 10972799"/>
              <a:gd name="connsiteX99" fmla="*/ 11153111 w 13691483"/>
              <a:gd name="connsiteY99" fmla="*/ 2102129 h 10972799"/>
              <a:gd name="connsiteX100" fmla="*/ 11089359 w 13691483"/>
              <a:gd name="connsiteY100" fmla="*/ 2290853 h 10972799"/>
              <a:gd name="connsiteX101" fmla="*/ 11557055 w 13691483"/>
              <a:gd name="connsiteY101" fmla="*/ 1902172 h 10972799"/>
              <a:gd name="connsiteX102" fmla="*/ 11721199 w 13691483"/>
              <a:gd name="connsiteY102" fmla="*/ 1814647 h 10972799"/>
              <a:gd name="connsiteX103" fmla="*/ 11682927 w 13691483"/>
              <a:gd name="connsiteY103" fmla="*/ 1927885 h 10972799"/>
              <a:gd name="connsiteX104" fmla="*/ 11454755 w 13691483"/>
              <a:gd name="connsiteY104" fmla="*/ 2279710 h 10972799"/>
              <a:gd name="connsiteX105" fmla="*/ 11175975 w 13691483"/>
              <a:gd name="connsiteY105" fmla="*/ 2681748 h 10972799"/>
              <a:gd name="connsiteX106" fmla="*/ 10884993 w 13691483"/>
              <a:gd name="connsiteY106" fmla="*/ 2986092 h 10972799"/>
              <a:gd name="connsiteX107" fmla="*/ 10864466 w 13691483"/>
              <a:gd name="connsiteY107" fmla="*/ 3008319 h 10972799"/>
              <a:gd name="connsiteX108" fmla="*/ 10906003 w 13691483"/>
              <a:gd name="connsiteY108" fmla="*/ 2984772 h 10972799"/>
              <a:gd name="connsiteX109" fmla="*/ 10940237 w 13691483"/>
              <a:gd name="connsiteY109" fmla="*/ 2988134 h 10972799"/>
              <a:gd name="connsiteX110" fmla="*/ 10814277 w 13691483"/>
              <a:gd name="connsiteY110" fmla="*/ 3094540 h 10972799"/>
              <a:gd name="connsiteX111" fmla="*/ 10715985 w 13691483"/>
              <a:gd name="connsiteY111" fmla="*/ 3171339 h 10972799"/>
              <a:gd name="connsiteX112" fmla="*/ 10682520 w 13691483"/>
              <a:gd name="connsiteY112" fmla="*/ 3208901 h 10972799"/>
              <a:gd name="connsiteX113" fmla="*/ 10568564 w 13691483"/>
              <a:gd name="connsiteY113" fmla="*/ 3350177 h 10972799"/>
              <a:gd name="connsiteX114" fmla="*/ 10564395 w 13691483"/>
              <a:gd name="connsiteY114" fmla="*/ 3357198 h 10972799"/>
              <a:gd name="connsiteX115" fmla="*/ 10624688 w 13691483"/>
              <a:gd name="connsiteY115" fmla="*/ 3318364 h 10972799"/>
              <a:gd name="connsiteX116" fmla="*/ 10911504 w 13691483"/>
              <a:gd name="connsiteY116" fmla="*/ 3090264 h 10972799"/>
              <a:gd name="connsiteX117" fmla="*/ 11173851 w 13691483"/>
              <a:gd name="connsiteY117" fmla="*/ 2879292 h 10972799"/>
              <a:gd name="connsiteX118" fmla="*/ 11255795 w 13691483"/>
              <a:gd name="connsiteY118" fmla="*/ 2840154 h 10972799"/>
              <a:gd name="connsiteX119" fmla="*/ 10624645 w 13691483"/>
              <a:gd name="connsiteY119" fmla="*/ 3353694 h 10972799"/>
              <a:gd name="connsiteX120" fmla="*/ 10544435 w 13691483"/>
              <a:gd name="connsiteY120" fmla="*/ 3410290 h 10972799"/>
              <a:gd name="connsiteX121" fmla="*/ 10580097 w 13691483"/>
              <a:gd name="connsiteY121" fmla="*/ 3420307 h 10972799"/>
              <a:gd name="connsiteX122" fmla="*/ 10833448 w 13691483"/>
              <a:gd name="connsiteY122" fmla="*/ 3272505 h 10972799"/>
              <a:gd name="connsiteX123" fmla="*/ 11351727 w 13691483"/>
              <a:gd name="connsiteY123" fmla="*/ 2833642 h 10972799"/>
              <a:gd name="connsiteX124" fmla="*/ 11693055 w 13691483"/>
              <a:gd name="connsiteY124" fmla="*/ 2545250 h 10972799"/>
              <a:gd name="connsiteX125" fmla="*/ 11895223 w 13691483"/>
              <a:gd name="connsiteY125" fmla="*/ 2394884 h 10972799"/>
              <a:gd name="connsiteX126" fmla="*/ 12160651 w 13691483"/>
              <a:gd name="connsiteY126" fmla="*/ 2181764 h 10972799"/>
              <a:gd name="connsiteX127" fmla="*/ 11995915 w 13691483"/>
              <a:gd name="connsiteY127" fmla="*/ 2420480 h 10972799"/>
              <a:gd name="connsiteX128" fmla="*/ 11983055 w 13691483"/>
              <a:gd name="connsiteY128" fmla="*/ 2483422 h 10972799"/>
              <a:gd name="connsiteX129" fmla="*/ 12728947 w 13691483"/>
              <a:gd name="connsiteY129" fmla="*/ 1843887 h 10972799"/>
              <a:gd name="connsiteX130" fmla="*/ 13095447 w 13691483"/>
              <a:gd name="connsiteY130" fmla="*/ 1555597 h 10972799"/>
              <a:gd name="connsiteX131" fmla="*/ 13335467 w 13691483"/>
              <a:gd name="connsiteY131" fmla="*/ 1392796 h 10972799"/>
              <a:gd name="connsiteX132" fmla="*/ 13455579 w 13691483"/>
              <a:gd name="connsiteY132" fmla="*/ 1286180 h 10972799"/>
              <a:gd name="connsiteX133" fmla="*/ 13556571 w 13691483"/>
              <a:gd name="connsiteY133" fmla="*/ 1236200 h 10972799"/>
              <a:gd name="connsiteX134" fmla="*/ 13613239 w 13691483"/>
              <a:gd name="connsiteY134" fmla="*/ 1242731 h 10972799"/>
              <a:gd name="connsiteX135" fmla="*/ 13511851 w 13691483"/>
              <a:gd name="connsiteY135" fmla="*/ 1393490 h 10972799"/>
              <a:gd name="connsiteX136" fmla="*/ 13423259 w 13691483"/>
              <a:gd name="connsiteY136" fmla="*/ 1493931 h 10972799"/>
              <a:gd name="connsiteX137" fmla="*/ 13315643 w 13691483"/>
              <a:gd name="connsiteY137" fmla="*/ 1625777 h 10972799"/>
              <a:gd name="connsiteX138" fmla="*/ 13239547 w 13691483"/>
              <a:gd name="connsiteY138" fmla="*/ 1751447 h 10972799"/>
              <a:gd name="connsiteX139" fmla="*/ 13258171 w 13691483"/>
              <a:gd name="connsiteY139" fmla="*/ 1820830 h 10972799"/>
              <a:gd name="connsiteX140" fmla="*/ 13283263 w 13691483"/>
              <a:gd name="connsiteY140" fmla="*/ 1846124 h 10972799"/>
              <a:gd name="connsiteX141" fmla="*/ 13219715 w 13691483"/>
              <a:gd name="connsiteY141" fmla="*/ 1984439 h 10972799"/>
              <a:gd name="connsiteX142" fmla="*/ 12965923 w 13691483"/>
              <a:gd name="connsiteY142" fmla="*/ 2436985 h 10972799"/>
              <a:gd name="connsiteX143" fmla="*/ 13180863 w 13691483"/>
              <a:gd name="connsiteY143" fmla="*/ 2248855 h 10972799"/>
              <a:gd name="connsiteX144" fmla="*/ 13433615 w 13691483"/>
              <a:gd name="connsiteY144" fmla="*/ 2048306 h 10972799"/>
              <a:gd name="connsiteX145" fmla="*/ 13509219 w 13691483"/>
              <a:gd name="connsiteY145" fmla="*/ 2048610 h 10972799"/>
              <a:gd name="connsiteX146" fmla="*/ 12952071 w 13691483"/>
              <a:gd name="connsiteY146" fmla="*/ 2751872 h 10972799"/>
              <a:gd name="connsiteX147" fmla="*/ 12648391 w 13691483"/>
              <a:gd name="connsiteY147" fmla="*/ 3078216 h 10972799"/>
              <a:gd name="connsiteX148" fmla="*/ 12647787 w 13691483"/>
              <a:gd name="connsiteY148" fmla="*/ 3229394 h 10972799"/>
              <a:gd name="connsiteX149" fmla="*/ 12634631 w 13691483"/>
              <a:gd name="connsiteY149" fmla="*/ 3367924 h 10972799"/>
              <a:gd name="connsiteX150" fmla="*/ 12823659 w 13691483"/>
              <a:gd name="connsiteY150" fmla="*/ 3356073 h 10972799"/>
              <a:gd name="connsiteX151" fmla="*/ 13404287 w 13691483"/>
              <a:gd name="connsiteY151" fmla="*/ 3081239 h 10972799"/>
              <a:gd name="connsiteX152" fmla="*/ 13639871 w 13691483"/>
              <a:gd name="connsiteY152" fmla="*/ 2946368 h 10972799"/>
              <a:gd name="connsiteX153" fmla="*/ 13691483 w 13691483"/>
              <a:gd name="connsiteY153" fmla="*/ 2931414 h 10972799"/>
              <a:gd name="connsiteX154" fmla="*/ 13691483 w 13691483"/>
              <a:gd name="connsiteY154" fmla="*/ 8040498 h 10972799"/>
              <a:gd name="connsiteX155" fmla="*/ 13612787 w 13691483"/>
              <a:gd name="connsiteY155" fmla="*/ 8127462 h 10972799"/>
              <a:gd name="connsiteX156" fmla="*/ 13193199 w 13691483"/>
              <a:gd name="connsiteY156" fmla="*/ 8543026 h 10972799"/>
              <a:gd name="connsiteX157" fmla="*/ 12700795 w 13691483"/>
              <a:gd name="connsiteY157" fmla="*/ 9100644 h 10972799"/>
              <a:gd name="connsiteX158" fmla="*/ 12626007 w 13691483"/>
              <a:gd name="connsiteY158" fmla="*/ 9288922 h 10972799"/>
              <a:gd name="connsiteX159" fmla="*/ 12819927 w 13691483"/>
              <a:gd name="connsiteY159" fmla="*/ 9167617 h 10972799"/>
              <a:gd name="connsiteX160" fmla="*/ 13147399 w 13691483"/>
              <a:gd name="connsiteY160" fmla="*/ 8806546 h 10972799"/>
              <a:gd name="connsiteX161" fmla="*/ 13328423 w 13691483"/>
              <a:gd name="connsiteY161" fmla="*/ 8588026 h 10972799"/>
              <a:gd name="connsiteX162" fmla="*/ 13624947 w 13691483"/>
              <a:gd name="connsiteY162" fmla="*/ 8288266 h 10972799"/>
              <a:gd name="connsiteX163" fmla="*/ 13691483 w 13691483"/>
              <a:gd name="connsiteY163" fmla="*/ 8218980 h 10972799"/>
              <a:gd name="connsiteX164" fmla="*/ 13691483 w 13691483"/>
              <a:gd name="connsiteY164" fmla="*/ 8267750 h 10972799"/>
              <a:gd name="connsiteX165" fmla="*/ 13680851 w 13691483"/>
              <a:gd name="connsiteY165" fmla="*/ 8278987 h 10972799"/>
              <a:gd name="connsiteX166" fmla="*/ 13249191 w 13691483"/>
              <a:gd name="connsiteY166" fmla="*/ 8739309 h 10972799"/>
              <a:gd name="connsiteX167" fmla="*/ 12830403 w 13691483"/>
              <a:gd name="connsiteY167" fmla="*/ 9182044 h 10972799"/>
              <a:gd name="connsiteX168" fmla="*/ 12704487 w 13691483"/>
              <a:gd name="connsiteY168" fmla="*/ 9339643 h 10972799"/>
              <a:gd name="connsiteX169" fmla="*/ 12584607 w 13691483"/>
              <a:gd name="connsiteY169" fmla="*/ 9474649 h 10972799"/>
              <a:gd name="connsiteX170" fmla="*/ 12532707 w 13691483"/>
              <a:gd name="connsiteY170" fmla="*/ 9531162 h 10972799"/>
              <a:gd name="connsiteX171" fmla="*/ 12382247 w 13691483"/>
              <a:gd name="connsiteY171" fmla="*/ 9650530 h 10972799"/>
              <a:gd name="connsiteX172" fmla="*/ 12428103 w 13691483"/>
              <a:gd name="connsiteY172" fmla="*/ 9616611 h 10972799"/>
              <a:gd name="connsiteX173" fmla="*/ 12468343 w 13691483"/>
              <a:gd name="connsiteY173" fmla="*/ 9619063 h 10972799"/>
              <a:gd name="connsiteX174" fmla="*/ 12370179 w 13691483"/>
              <a:gd name="connsiteY174" fmla="*/ 9695713 h 10972799"/>
              <a:gd name="connsiteX175" fmla="*/ 12148099 w 13691483"/>
              <a:gd name="connsiteY175" fmla="*/ 9884152 h 10972799"/>
              <a:gd name="connsiteX176" fmla="*/ 12122351 w 13691483"/>
              <a:gd name="connsiteY176" fmla="*/ 9919313 h 10972799"/>
              <a:gd name="connsiteX177" fmla="*/ 12021003 w 13691483"/>
              <a:gd name="connsiteY177" fmla="*/ 10115161 h 10972799"/>
              <a:gd name="connsiteX178" fmla="*/ 12050779 w 13691483"/>
              <a:gd name="connsiteY178" fmla="*/ 10103204 h 10972799"/>
              <a:gd name="connsiteX179" fmla="*/ 12035499 w 13691483"/>
              <a:gd name="connsiteY179" fmla="*/ 10152778 h 10972799"/>
              <a:gd name="connsiteX180" fmla="*/ 12029879 w 13691483"/>
              <a:gd name="connsiteY180" fmla="*/ 10189159 h 10972799"/>
              <a:gd name="connsiteX181" fmla="*/ 12452291 w 13691483"/>
              <a:gd name="connsiteY181" fmla="*/ 9755836 h 10972799"/>
              <a:gd name="connsiteX182" fmla="*/ 12725043 w 13691483"/>
              <a:gd name="connsiteY182" fmla="*/ 9469468 h 10972799"/>
              <a:gd name="connsiteX183" fmla="*/ 12946315 w 13691483"/>
              <a:gd name="connsiteY183" fmla="*/ 9253420 h 10972799"/>
              <a:gd name="connsiteX184" fmla="*/ 13089531 w 13691483"/>
              <a:gd name="connsiteY184" fmla="*/ 9115245 h 10972799"/>
              <a:gd name="connsiteX185" fmla="*/ 13095975 w 13691483"/>
              <a:gd name="connsiteY185" fmla="*/ 9106446 h 10972799"/>
              <a:gd name="connsiteX186" fmla="*/ 13077491 w 13691483"/>
              <a:gd name="connsiteY186" fmla="*/ 9160429 h 10972799"/>
              <a:gd name="connsiteX187" fmla="*/ 12714619 w 13691483"/>
              <a:gd name="connsiteY187" fmla="*/ 9569846 h 10972799"/>
              <a:gd name="connsiteX188" fmla="*/ 12541651 w 13691483"/>
              <a:gd name="connsiteY188" fmla="*/ 9834768 h 10972799"/>
              <a:gd name="connsiteX189" fmla="*/ 12536023 w 13691483"/>
              <a:gd name="connsiteY189" fmla="*/ 9871159 h 10972799"/>
              <a:gd name="connsiteX190" fmla="*/ 12556155 w 13691483"/>
              <a:gd name="connsiteY190" fmla="*/ 9872403 h 10972799"/>
              <a:gd name="connsiteX191" fmla="*/ 12891671 w 13691483"/>
              <a:gd name="connsiteY191" fmla="*/ 9557721 h 10972799"/>
              <a:gd name="connsiteX192" fmla="*/ 13189391 w 13691483"/>
              <a:gd name="connsiteY192" fmla="*/ 9323395 h 10972799"/>
              <a:gd name="connsiteX193" fmla="*/ 13176519 w 13691483"/>
              <a:gd name="connsiteY193" fmla="*/ 9340974 h 10972799"/>
              <a:gd name="connsiteX194" fmla="*/ 13034531 w 13691483"/>
              <a:gd name="connsiteY194" fmla="*/ 9520544 h 10972799"/>
              <a:gd name="connsiteX195" fmla="*/ 12892523 w 13691483"/>
              <a:gd name="connsiteY195" fmla="*/ 9700120 h 10972799"/>
              <a:gd name="connsiteX196" fmla="*/ 12705855 w 13691483"/>
              <a:gd name="connsiteY196" fmla="*/ 9897623 h 10972799"/>
              <a:gd name="connsiteX197" fmla="*/ 12625395 w 13691483"/>
              <a:gd name="connsiteY197" fmla="*/ 9950100 h 10972799"/>
              <a:gd name="connsiteX198" fmla="*/ 12631011 w 13691483"/>
              <a:gd name="connsiteY198" fmla="*/ 9913701 h 10972799"/>
              <a:gd name="connsiteX199" fmla="*/ 12493415 w 13691483"/>
              <a:gd name="connsiteY199" fmla="*/ 10015495 h 10972799"/>
              <a:gd name="connsiteX200" fmla="*/ 12315575 w 13691483"/>
              <a:gd name="connsiteY200" fmla="*/ 10114811 h 10972799"/>
              <a:gd name="connsiteX201" fmla="*/ 12126479 w 13691483"/>
              <a:gd name="connsiteY201" fmla="*/ 10286907 h 10972799"/>
              <a:gd name="connsiteX202" fmla="*/ 12211787 w 13691483"/>
              <a:gd name="connsiteY202" fmla="*/ 10227845 h 10972799"/>
              <a:gd name="connsiteX203" fmla="*/ 12277767 w 13691483"/>
              <a:gd name="connsiteY203" fmla="*/ 10195146 h 10972799"/>
              <a:gd name="connsiteX204" fmla="*/ 12121679 w 13691483"/>
              <a:gd name="connsiteY204" fmla="*/ 10350904 h 10972799"/>
              <a:gd name="connsiteX205" fmla="*/ 12000575 w 13691483"/>
              <a:gd name="connsiteY205" fmla="*/ 10444514 h 10972799"/>
              <a:gd name="connsiteX206" fmla="*/ 11918899 w 13691483"/>
              <a:gd name="connsiteY206" fmla="*/ 10512982 h 10972799"/>
              <a:gd name="connsiteX207" fmla="*/ 11902039 w 13691483"/>
              <a:gd name="connsiteY207" fmla="*/ 10622154 h 10972799"/>
              <a:gd name="connsiteX208" fmla="*/ 11909283 w 13691483"/>
              <a:gd name="connsiteY208" fmla="*/ 10640967 h 10972799"/>
              <a:gd name="connsiteX209" fmla="*/ 11791799 w 13691483"/>
              <a:gd name="connsiteY209" fmla="*/ 10743975 h 10972799"/>
              <a:gd name="connsiteX210" fmla="*/ 11674331 w 13691483"/>
              <a:gd name="connsiteY210" fmla="*/ 10846986 h 10972799"/>
              <a:gd name="connsiteX211" fmla="*/ 11655019 w 13691483"/>
              <a:gd name="connsiteY211" fmla="*/ 10873357 h 10972799"/>
              <a:gd name="connsiteX212" fmla="*/ 11469123 w 13691483"/>
              <a:gd name="connsiteY212" fmla="*/ 10926268 h 10972799"/>
              <a:gd name="connsiteX213" fmla="*/ 11362933 w 13691483"/>
              <a:gd name="connsiteY213" fmla="*/ 10972799 h 10972799"/>
              <a:gd name="connsiteX214" fmla="*/ 11207957 w 13691483"/>
              <a:gd name="connsiteY214" fmla="*/ 10972799 h 10972799"/>
              <a:gd name="connsiteX215" fmla="*/ 11242155 w 13691483"/>
              <a:gd name="connsiteY215" fmla="*/ 10949115 h 10972799"/>
              <a:gd name="connsiteX216" fmla="*/ 11321027 w 13691483"/>
              <a:gd name="connsiteY216" fmla="*/ 10898843 h 10972799"/>
              <a:gd name="connsiteX217" fmla="*/ 11279963 w 13691483"/>
              <a:gd name="connsiteY217" fmla="*/ 10868775 h 10972799"/>
              <a:gd name="connsiteX218" fmla="*/ 11213979 w 13691483"/>
              <a:gd name="connsiteY218" fmla="*/ 10901482 h 10972799"/>
              <a:gd name="connsiteX219" fmla="*/ 11151199 w 13691483"/>
              <a:gd name="connsiteY219" fmla="*/ 10929775 h 10972799"/>
              <a:gd name="connsiteX220" fmla="*/ 11073943 w 13691483"/>
              <a:gd name="connsiteY220" fmla="*/ 10920458 h 10972799"/>
              <a:gd name="connsiteX221" fmla="*/ 11126243 w 13691483"/>
              <a:gd name="connsiteY221" fmla="*/ 10877740 h 10972799"/>
              <a:gd name="connsiteX222" fmla="*/ 11178539 w 13691483"/>
              <a:gd name="connsiteY222" fmla="*/ 10835023 h 10972799"/>
              <a:gd name="connsiteX223" fmla="*/ 11171291 w 13691483"/>
              <a:gd name="connsiteY223" fmla="*/ 10816215 h 10972799"/>
              <a:gd name="connsiteX224" fmla="*/ 11038503 w 13691483"/>
              <a:gd name="connsiteY224" fmla="*/ 10854010 h 10972799"/>
              <a:gd name="connsiteX225" fmla="*/ 10965263 w 13691483"/>
              <a:gd name="connsiteY225" fmla="*/ 10867883 h 10972799"/>
              <a:gd name="connsiteX226" fmla="*/ 10971699 w 13691483"/>
              <a:gd name="connsiteY226" fmla="*/ 10859094 h 10972799"/>
              <a:gd name="connsiteX227" fmla="*/ 11220343 w 13691483"/>
              <a:gd name="connsiteY227" fmla="*/ 10663089 h 10972799"/>
              <a:gd name="connsiteX228" fmla="*/ 11226779 w 13691483"/>
              <a:gd name="connsiteY228" fmla="*/ 10654298 h 10972799"/>
              <a:gd name="connsiteX229" fmla="*/ 11042495 w 13691483"/>
              <a:gd name="connsiteY229" fmla="*/ 10762407 h 10972799"/>
              <a:gd name="connsiteX230" fmla="*/ 10756835 w 13691483"/>
              <a:gd name="connsiteY230" fmla="*/ 10951562 h 10972799"/>
              <a:gd name="connsiteX231" fmla="*/ 10723597 w 13691483"/>
              <a:gd name="connsiteY231" fmla="*/ 10972799 h 10972799"/>
              <a:gd name="connsiteX232" fmla="*/ 9217875 w 13691483"/>
              <a:gd name="connsiteY232" fmla="*/ 10972799 h 10972799"/>
              <a:gd name="connsiteX233" fmla="*/ 9223608 w 13691483"/>
              <a:gd name="connsiteY233" fmla="*/ 10963934 h 10972799"/>
              <a:gd name="connsiteX234" fmla="*/ 9322554 w 13691483"/>
              <a:gd name="connsiteY234" fmla="*/ 10785741 h 10972799"/>
              <a:gd name="connsiteX235" fmla="*/ 9295996 w 13691483"/>
              <a:gd name="connsiteY235" fmla="*/ 10793299 h 10972799"/>
              <a:gd name="connsiteX236" fmla="*/ 9281501 w 13691483"/>
              <a:gd name="connsiteY236" fmla="*/ 10755684 h 10972799"/>
              <a:gd name="connsiteX237" fmla="*/ 9307249 w 13691483"/>
              <a:gd name="connsiteY237" fmla="*/ 10720521 h 10972799"/>
              <a:gd name="connsiteX238" fmla="*/ 9094780 w 13691483"/>
              <a:gd name="connsiteY238" fmla="*/ 10780984 h 10972799"/>
              <a:gd name="connsiteX239" fmla="*/ 9056968 w 13691483"/>
              <a:gd name="connsiteY239" fmla="*/ 10861328 h 10972799"/>
              <a:gd name="connsiteX240" fmla="*/ 9065040 w 13691483"/>
              <a:gd name="connsiteY240" fmla="*/ 10907740 h 10972799"/>
              <a:gd name="connsiteX241" fmla="*/ 8970061 w 13691483"/>
              <a:gd name="connsiteY241" fmla="*/ 10865193 h 10972799"/>
              <a:gd name="connsiteX242" fmla="*/ 8921751 w 13691483"/>
              <a:gd name="connsiteY242" fmla="*/ 10816317 h 10972799"/>
              <a:gd name="connsiteX243" fmla="*/ 8941056 w 13691483"/>
              <a:gd name="connsiteY243" fmla="*/ 10789953 h 10972799"/>
              <a:gd name="connsiteX244" fmla="*/ 8994168 w 13691483"/>
              <a:gd name="connsiteY244" fmla="*/ 10774828 h 10972799"/>
              <a:gd name="connsiteX245" fmla="*/ 9047295 w 13691483"/>
              <a:gd name="connsiteY245" fmla="*/ 10759719 h 10972799"/>
              <a:gd name="connsiteX246" fmla="*/ 9086717 w 13691483"/>
              <a:gd name="connsiteY246" fmla="*/ 10734584 h 10972799"/>
              <a:gd name="connsiteX247" fmla="*/ 9052090 w 13691483"/>
              <a:gd name="connsiteY247" fmla="*/ 10695727 h 10972799"/>
              <a:gd name="connsiteX248" fmla="*/ 8989343 w 13691483"/>
              <a:gd name="connsiteY248" fmla="*/ 10674841 h 10972799"/>
              <a:gd name="connsiteX249" fmla="*/ 8957912 w 13691483"/>
              <a:gd name="connsiteY249" fmla="*/ 10710619 h 10972799"/>
              <a:gd name="connsiteX250" fmla="*/ 8753633 w 13691483"/>
              <a:gd name="connsiteY250" fmla="*/ 10972799 h 10972799"/>
              <a:gd name="connsiteX251" fmla="*/ 6743961 w 13691483"/>
              <a:gd name="connsiteY251" fmla="*/ 10972799 h 10972799"/>
              <a:gd name="connsiteX252" fmla="*/ 6733261 w 13691483"/>
              <a:gd name="connsiteY252" fmla="*/ 10966255 h 10972799"/>
              <a:gd name="connsiteX253" fmla="*/ 6468910 w 13691483"/>
              <a:gd name="connsiteY253" fmla="*/ 10914800 h 10972799"/>
              <a:gd name="connsiteX254" fmla="*/ 6361620 w 13691483"/>
              <a:gd name="connsiteY254" fmla="*/ 10966335 h 10972799"/>
              <a:gd name="connsiteX255" fmla="*/ 6352321 w 13691483"/>
              <a:gd name="connsiteY255" fmla="*/ 10972799 h 10972799"/>
              <a:gd name="connsiteX256" fmla="*/ 1972569 w 13691483"/>
              <a:gd name="connsiteY256" fmla="*/ 10972799 h 10972799"/>
              <a:gd name="connsiteX257" fmla="*/ 1963251 w 13691483"/>
              <a:gd name="connsiteY257" fmla="*/ 10953393 h 10972799"/>
              <a:gd name="connsiteX258" fmla="*/ 1958853 w 13691483"/>
              <a:gd name="connsiteY258" fmla="*/ 10871482 h 10972799"/>
              <a:gd name="connsiteX259" fmla="*/ 1770434 w 13691483"/>
              <a:gd name="connsiteY259" fmla="*/ 10732156 h 10972799"/>
              <a:gd name="connsiteX260" fmla="*/ 1318214 w 13691483"/>
              <a:gd name="connsiteY260" fmla="*/ 10402787 h 10972799"/>
              <a:gd name="connsiteX261" fmla="*/ 1086297 w 13691483"/>
              <a:gd name="connsiteY261" fmla="*/ 10118383 h 10972799"/>
              <a:gd name="connsiteX262" fmla="*/ 1071931 w 13691483"/>
              <a:gd name="connsiteY262" fmla="*/ 10065967 h 10972799"/>
              <a:gd name="connsiteX263" fmla="*/ 1068214 w 13691483"/>
              <a:gd name="connsiteY263" fmla="*/ 10042472 h 10972799"/>
              <a:gd name="connsiteX264" fmla="*/ 1055941 w 13691483"/>
              <a:gd name="connsiteY264" fmla="*/ 10047988 h 10972799"/>
              <a:gd name="connsiteX265" fmla="*/ 1044171 w 13691483"/>
              <a:gd name="connsiteY265" fmla="*/ 10042559 h 10972799"/>
              <a:gd name="connsiteX266" fmla="*/ 991574 w 13691483"/>
              <a:gd name="connsiteY266" fmla="*/ 10097596 h 10972799"/>
              <a:gd name="connsiteX267" fmla="*/ 951218 w 13691483"/>
              <a:gd name="connsiteY267" fmla="*/ 10144063 h 10972799"/>
              <a:gd name="connsiteX268" fmla="*/ 932868 w 13691483"/>
              <a:gd name="connsiteY268" fmla="*/ 10065788 h 10972799"/>
              <a:gd name="connsiteX269" fmla="*/ 918200 w 13691483"/>
              <a:gd name="connsiteY269" fmla="*/ 9966715 h 10972799"/>
              <a:gd name="connsiteX270" fmla="*/ 916364 w 13691483"/>
              <a:gd name="connsiteY270" fmla="*/ 9886000 h 10972799"/>
              <a:gd name="connsiteX271" fmla="*/ 978134 w 13691483"/>
              <a:gd name="connsiteY271" fmla="*/ 9870103 h 10972799"/>
              <a:gd name="connsiteX272" fmla="*/ 1017273 w 13691483"/>
              <a:gd name="connsiteY272" fmla="*/ 9860927 h 10972799"/>
              <a:gd name="connsiteX273" fmla="*/ 1032556 w 13691483"/>
              <a:gd name="connsiteY273" fmla="*/ 9804670 h 10972799"/>
              <a:gd name="connsiteX274" fmla="*/ 1012373 w 13691483"/>
              <a:gd name="connsiteY274" fmla="*/ 9736779 h 10972799"/>
              <a:gd name="connsiteX275" fmla="*/ 986694 w 13691483"/>
              <a:gd name="connsiteY275" fmla="*/ 9700093 h 10972799"/>
              <a:gd name="connsiteX276" fmla="*/ 940219 w 13691483"/>
              <a:gd name="connsiteY276" fmla="*/ 9841963 h 10972799"/>
              <a:gd name="connsiteX277" fmla="*/ 893730 w 13691483"/>
              <a:gd name="connsiteY277" fmla="*/ 9892723 h 10972799"/>
              <a:gd name="connsiteX278" fmla="*/ 868051 w 13691483"/>
              <a:gd name="connsiteY278" fmla="*/ 9947156 h 10972799"/>
              <a:gd name="connsiteX279" fmla="*/ 872942 w 13691483"/>
              <a:gd name="connsiteY279" fmla="*/ 9797934 h 10972799"/>
              <a:gd name="connsiteX280" fmla="*/ 838088 w 13691483"/>
              <a:gd name="connsiteY280" fmla="*/ 9904349 h 10972799"/>
              <a:gd name="connsiteX281" fmla="*/ 760418 w 13691483"/>
              <a:gd name="connsiteY281" fmla="*/ 9949596 h 10972799"/>
              <a:gd name="connsiteX282" fmla="*/ 668684 w 13691483"/>
              <a:gd name="connsiteY282" fmla="*/ 9922686 h 10972799"/>
              <a:gd name="connsiteX283" fmla="*/ 683364 w 13691483"/>
              <a:gd name="connsiteY283" fmla="*/ 9839512 h 10972799"/>
              <a:gd name="connsiteX284" fmla="*/ 693155 w 13691483"/>
              <a:gd name="connsiteY284" fmla="*/ 9723320 h 10972799"/>
              <a:gd name="connsiteX285" fmla="*/ 665027 w 13691483"/>
              <a:gd name="connsiteY285" fmla="*/ 9761227 h 10972799"/>
              <a:gd name="connsiteX286" fmla="*/ 524981 w 13691483"/>
              <a:gd name="connsiteY286" fmla="*/ 10068833 h 10972799"/>
              <a:gd name="connsiteX287" fmla="*/ 463210 w 13691483"/>
              <a:gd name="connsiteY287" fmla="*/ 10358090 h 10972799"/>
              <a:gd name="connsiteX288" fmla="*/ 481546 w 13691483"/>
              <a:gd name="connsiteY288" fmla="*/ 10436374 h 10972799"/>
              <a:gd name="connsiteX289" fmla="*/ 421611 w 13691483"/>
              <a:gd name="connsiteY289" fmla="*/ 10350748 h 10972799"/>
              <a:gd name="connsiteX290" fmla="*/ 417543 w 13691483"/>
              <a:gd name="connsiteY290" fmla="*/ 10232078 h 10972799"/>
              <a:gd name="connsiteX291" fmla="*/ 419181 w 13691483"/>
              <a:gd name="connsiteY291" fmla="*/ 10243127 h 10972799"/>
              <a:gd name="connsiteX292" fmla="*/ 435069 w 13691483"/>
              <a:gd name="connsiteY292" fmla="*/ 10213768 h 10972799"/>
              <a:gd name="connsiteX293" fmla="*/ 428961 w 13691483"/>
              <a:gd name="connsiteY293" fmla="*/ 10126924 h 10972799"/>
              <a:gd name="connsiteX294" fmla="*/ 421870 w 13691483"/>
              <a:gd name="connsiteY294" fmla="*/ 10106383 h 10972799"/>
              <a:gd name="connsiteX295" fmla="*/ 422847 w 13691483"/>
              <a:gd name="connsiteY295" fmla="*/ 10100836 h 10972799"/>
              <a:gd name="connsiteX296" fmla="*/ 444860 w 13691483"/>
              <a:gd name="connsiteY296" fmla="*/ 10097575 h 10972799"/>
              <a:gd name="connsiteX297" fmla="*/ 554944 w 13691483"/>
              <a:gd name="connsiteY297" fmla="*/ 9838282 h 10972799"/>
              <a:gd name="connsiteX298" fmla="*/ 564734 w 13691483"/>
              <a:gd name="connsiteY298" fmla="*/ 9722089 h 10972799"/>
              <a:gd name="connsiteX299" fmla="*/ 509090 w 13691483"/>
              <a:gd name="connsiteY299" fmla="*/ 9824835 h 10972799"/>
              <a:gd name="connsiteX300" fmla="*/ 474229 w 13691483"/>
              <a:gd name="connsiteY300" fmla="*/ 9931237 h 10972799"/>
              <a:gd name="connsiteX301" fmla="*/ 447320 w 13691483"/>
              <a:gd name="connsiteY301" fmla="*/ 10022972 h 10972799"/>
              <a:gd name="connsiteX302" fmla="*/ 427740 w 13691483"/>
              <a:gd name="connsiteY302" fmla="*/ 10073116 h 10972799"/>
              <a:gd name="connsiteX303" fmla="*/ 422847 w 13691483"/>
              <a:gd name="connsiteY303" fmla="*/ 10100836 h 10972799"/>
              <a:gd name="connsiteX304" fmla="*/ 420094 w 13691483"/>
              <a:gd name="connsiteY304" fmla="*/ 10101243 h 10972799"/>
              <a:gd name="connsiteX305" fmla="*/ 421870 w 13691483"/>
              <a:gd name="connsiteY305" fmla="*/ 10106383 h 10972799"/>
              <a:gd name="connsiteX306" fmla="*/ 414631 w 13691483"/>
              <a:gd name="connsiteY306" fmla="*/ 10147376 h 10972799"/>
              <a:gd name="connsiteX307" fmla="*/ 409390 w 13691483"/>
              <a:gd name="connsiteY307" fmla="*/ 9994842 h 10972799"/>
              <a:gd name="connsiteX308" fmla="*/ 394722 w 13691483"/>
              <a:gd name="connsiteY308" fmla="*/ 9895769 h 10972799"/>
              <a:gd name="connsiteX309" fmla="*/ 410633 w 13691483"/>
              <a:gd name="connsiteY309" fmla="*/ 9684174 h 10972799"/>
              <a:gd name="connsiteX310" fmla="*/ 469337 w 13691483"/>
              <a:gd name="connsiteY310" fmla="*/ 9533742 h 10972799"/>
              <a:gd name="connsiteX311" fmla="*/ 485247 w 13691483"/>
              <a:gd name="connsiteY311" fmla="*/ 9504385 h 10972799"/>
              <a:gd name="connsiteX312" fmla="*/ 380054 w 13691483"/>
              <a:gd name="connsiteY312" fmla="*/ 9614457 h 10972799"/>
              <a:gd name="connsiteX313" fmla="*/ 367826 w 13691483"/>
              <a:gd name="connsiteY313" fmla="*/ 9623017 h 10972799"/>
              <a:gd name="connsiteX314" fmla="*/ 164778 w 13691483"/>
              <a:gd name="connsiteY314" fmla="*/ 10166061 h 10972799"/>
              <a:gd name="connsiteX315" fmla="*/ 9456 w 13691483"/>
              <a:gd name="connsiteY315" fmla="*/ 9892100 h 10972799"/>
              <a:gd name="connsiteX316" fmla="*/ 52870 w 13691483"/>
              <a:gd name="connsiteY316" fmla="*/ 9797914 h 10972799"/>
              <a:gd name="connsiteX317" fmla="*/ 107918 w 13691483"/>
              <a:gd name="connsiteY317" fmla="*/ 9577143 h 10972799"/>
              <a:gd name="connsiteX318" fmla="*/ 119540 w 13691483"/>
              <a:gd name="connsiteY318" fmla="*/ 9450567 h 10972799"/>
              <a:gd name="connsiteX319" fmla="*/ 296910 w 13691483"/>
              <a:gd name="connsiteY319" fmla="*/ 8870836 h 10972799"/>
              <a:gd name="connsiteX320" fmla="*/ 693196 w 13691483"/>
              <a:gd name="connsiteY320" fmla="*/ 8265414 h 10972799"/>
              <a:gd name="connsiteX321" fmla="*/ 717654 w 13691483"/>
              <a:gd name="connsiteY321" fmla="*/ 8248294 h 10972799"/>
              <a:gd name="connsiteX322" fmla="*/ 724992 w 13691483"/>
              <a:gd name="connsiteY322" fmla="*/ 8206718 h 10972799"/>
              <a:gd name="connsiteX323" fmla="*/ 704204 w 13691483"/>
              <a:gd name="connsiteY323" fmla="*/ 8203048 h 10972799"/>
              <a:gd name="connsiteX324" fmla="*/ 720114 w 13691483"/>
              <a:gd name="connsiteY324" fmla="*/ 8173691 h 10972799"/>
              <a:gd name="connsiteX325" fmla="*/ 510342 w 13691483"/>
              <a:gd name="connsiteY325" fmla="*/ 8420743 h 10972799"/>
              <a:gd name="connsiteX326" fmla="*/ 329939 w 13691483"/>
              <a:gd name="connsiteY326" fmla="*/ 8683698 h 10972799"/>
              <a:gd name="connsiteX327" fmla="*/ 281011 w 13691483"/>
              <a:gd name="connsiteY327" fmla="*/ 8717944 h 10972799"/>
              <a:gd name="connsiteX328" fmla="*/ 474270 w 13691483"/>
              <a:gd name="connsiteY328" fmla="*/ 8382213 h 10972799"/>
              <a:gd name="connsiteX329" fmla="*/ 908461 w 13691483"/>
              <a:gd name="connsiteY329" fmla="*/ 7896057 h 10972799"/>
              <a:gd name="connsiteX330" fmla="*/ 966572 w 13691483"/>
              <a:gd name="connsiteY330" fmla="*/ 7809840 h 10972799"/>
              <a:gd name="connsiteX331" fmla="*/ 1045462 w 13691483"/>
              <a:gd name="connsiteY331" fmla="*/ 7727281 h 10972799"/>
              <a:gd name="connsiteX332" fmla="*/ 1086424 w 13691483"/>
              <a:gd name="connsiteY332" fmla="*/ 7707710 h 10972799"/>
              <a:gd name="connsiteX333" fmla="*/ 1127407 w 13691483"/>
              <a:gd name="connsiteY333" fmla="*/ 7688144 h 10972799"/>
              <a:gd name="connsiteX334" fmla="*/ 1698591 w 13691483"/>
              <a:gd name="connsiteY334" fmla="*/ 7124319 h 10972799"/>
              <a:gd name="connsiteX335" fmla="*/ 1789097 w 13691483"/>
              <a:gd name="connsiteY335" fmla="*/ 7097410 h 10972799"/>
              <a:gd name="connsiteX336" fmla="*/ 1830694 w 13691483"/>
              <a:gd name="connsiteY336" fmla="*/ 7104752 h 10972799"/>
              <a:gd name="connsiteX337" fmla="*/ 1902850 w 13691483"/>
              <a:gd name="connsiteY337" fmla="*/ 6999567 h 10972799"/>
              <a:gd name="connsiteX338" fmla="*/ 2592684 w 13691483"/>
              <a:gd name="connsiteY338" fmla="*/ 6370929 h 10972799"/>
              <a:gd name="connsiteX339" fmla="*/ 2617140 w 13691483"/>
              <a:gd name="connsiteY339" fmla="*/ 6353809 h 10972799"/>
              <a:gd name="connsiteX340" fmla="*/ 2229408 w 13691483"/>
              <a:gd name="connsiteY340" fmla="*/ 6789210 h 10972799"/>
              <a:gd name="connsiteX341" fmla="*/ 2299132 w 13691483"/>
              <a:gd name="connsiteY341" fmla="*/ 6758643 h 10972799"/>
              <a:gd name="connsiteX342" fmla="*/ 2396987 w 13691483"/>
              <a:gd name="connsiteY342" fmla="*/ 6690149 h 10972799"/>
              <a:gd name="connsiteX343" fmla="*/ 2588399 w 13691483"/>
              <a:gd name="connsiteY343" fmla="*/ 6547048 h 10972799"/>
              <a:gd name="connsiteX344" fmla="*/ 2755343 w 13691483"/>
              <a:gd name="connsiteY344" fmla="*/ 6421074 h 10972799"/>
              <a:gd name="connsiteX345" fmla="*/ 2881325 w 13691483"/>
              <a:gd name="connsiteY345" fmla="*/ 6314673 h 10972799"/>
              <a:gd name="connsiteX346" fmla="*/ 2900892 w 13691483"/>
              <a:gd name="connsiteY346" fmla="*/ 6264535 h 10972799"/>
              <a:gd name="connsiteX347" fmla="*/ 2981628 w 13691483"/>
              <a:gd name="connsiteY347" fmla="*/ 6171582 h 10972799"/>
              <a:gd name="connsiteX348" fmla="*/ 3046445 w 13691483"/>
              <a:gd name="connsiteY348" fmla="*/ 6107976 h 10972799"/>
              <a:gd name="connsiteX349" fmla="*/ 3436620 w 13691483"/>
              <a:gd name="connsiteY349" fmla="*/ 5780207 h 10972799"/>
              <a:gd name="connsiteX350" fmla="*/ 4764904 w 13691483"/>
              <a:gd name="connsiteY350" fmla="*/ 4631784 h 10972799"/>
              <a:gd name="connsiteX351" fmla="*/ 4740445 w 13691483"/>
              <a:gd name="connsiteY351" fmla="*/ 4648903 h 10972799"/>
              <a:gd name="connsiteX352" fmla="*/ 4698861 w 13691483"/>
              <a:gd name="connsiteY352" fmla="*/ 4641553 h 10972799"/>
              <a:gd name="connsiteX353" fmla="*/ 4828511 w 13691483"/>
              <a:gd name="connsiteY353" fmla="*/ 4514361 h 10972799"/>
              <a:gd name="connsiteX354" fmla="*/ 5004630 w 13691483"/>
              <a:gd name="connsiteY354" fmla="*/ 4427526 h 10972799"/>
              <a:gd name="connsiteX355" fmla="*/ 5062126 w 13691483"/>
              <a:gd name="connsiteY355" fmla="*/ 4405520 h 10972799"/>
              <a:gd name="connsiteX356" fmla="*/ 5399696 w 13691483"/>
              <a:gd name="connsiteY356" fmla="*/ 4132775 h 10972799"/>
              <a:gd name="connsiteX357" fmla="*/ 5711586 w 13691483"/>
              <a:gd name="connsiteY357" fmla="*/ 3823345 h 10972799"/>
              <a:gd name="connsiteX358" fmla="*/ 5734822 w 13691483"/>
              <a:gd name="connsiteY358" fmla="*/ 3752420 h 10972799"/>
              <a:gd name="connsiteX359" fmla="*/ 5881605 w 13691483"/>
              <a:gd name="connsiteY359" fmla="*/ 3649678 h 10972799"/>
              <a:gd name="connsiteX360" fmla="*/ 5951309 w 13691483"/>
              <a:gd name="connsiteY360" fmla="*/ 3619109 h 10972799"/>
              <a:gd name="connsiteX361" fmla="*/ 6297446 w 13691483"/>
              <a:gd name="connsiteY361" fmla="*/ 3358606 h 10972799"/>
              <a:gd name="connsiteX362" fmla="*/ 6468687 w 13691483"/>
              <a:gd name="connsiteY362" fmla="*/ 3238745 h 10972799"/>
              <a:gd name="connsiteX363" fmla="*/ 6384282 w 13691483"/>
              <a:gd name="connsiteY363" fmla="*/ 3352485 h 10972799"/>
              <a:gd name="connsiteX364" fmla="*/ 6425880 w 13691483"/>
              <a:gd name="connsiteY364" fmla="*/ 3359828 h 10972799"/>
              <a:gd name="connsiteX365" fmla="*/ 6458897 w 13691483"/>
              <a:gd name="connsiteY365" fmla="*/ 3354938 h 10972799"/>
              <a:gd name="connsiteX366" fmla="*/ 6822153 w 13691483"/>
              <a:gd name="connsiteY366" fmla="*/ 3118892 h 10972799"/>
              <a:gd name="connsiteX367" fmla="*/ 7066779 w 13691483"/>
              <a:gd name="connsiteY367" fmla="*/ 2947664 h 10972799"/>
              <a:gd name="connsiteX368" fmla="*/ 7611055 w 13691483"/>
              <a:gd name="connsiteY368" fmla="*/ 2475574 h 10972799"/>
              <a:gd name="connsiteX369" fmla="*/ 7609832 w 13691483"/>
              <a:gd name="connsiteY369" fmla="*/ 2421768 h 10972799"/>
              <a:gd name="connsiteX370" fmla="*/ 7514428 w 13691483"/>
              <a:gd name="connsiteY370" fmla="*/ 2415648 h 10972799"/>
              <a:gd name="connsiteX371" fmla="*/ 7463061 w 13691483"/>
              <a:gd name="connsiteY371" fmla="*/ 2342262 h 10972799"/>
              <a:gd name="connsiteX372" fmla="*/ 7571925 w 13691483"/>
              <a:gd name="connsiteY372" fmla="*/ 2211402 h 10972799"/>
              <a:gd name="connsiteX373" fmla="*/ 7706466 w 13691483"/>
              <a:gd name="connsiteY373" fmla="*/ 2117229 h 10972799"/>
              <a:gd name="connsiteX374" fmla="*/ 7711357 w 13691483"/>
              <a:gd name="connsiteY374" fmla="*/ 2150247 h 10972799"/>
              <a:gd name="connsiteX375" fmla="*/ 7752934 w 13691483"/>
              <a:gd name="connsiteY375" fmla="*/ 2157584 h 10972799"/>
              <a:gd name="connsiteX376" fmla="*/ 7822659 w 13691483"/>
              <a:gd name="connsiteY376" fmla="*/ 2127018 h 10972799"/>
              <a:gd name="connsiteX377" fmla="*/ 7770053 w 13691483"/>
              <a:gd name="connsiteY377" fmla="*/ 2182042 h 10972799"/>
              <a:gd name="connsiteX378" fmla="*/ 7717477 w 13691483"/>
              <a:gd name="connsiteY378" fmla="*/ 2237082 h 10972799"/>
              <a:gd name="connsiteX379" fmla="*/ 7914385 w 13691483"/>
              <a:gd name="connsiteY379" fmla="*/ 2153916 h 10972799"/>
              <a:gd name="connsiteX380" fmla="*/ 7978001 w 13691483"/>
              <a:gd name="connsiteY380" fmla="*/ 2127626 h 10972799"/>
              <a:gd name="connsiteX381" fmla="*/ 7955969 w 13691483"/>
              <a:gd name="connsiteY381" fmla="*/ 2161266 h 10972799"/>
              <a:gd name="connsiteX382" fmla="*/ 8031807 w 13691483"/>
              <a:gd name="connsiteY382" fmla="*/ 2217523 h 10972799"/>
              <a:gd name="connsiteX383" fmla="*/ 8395063 w 13691483"/>
              <a:gd name="connsiteY383" fmla="*/ 1981479 h 10972799"/>
              <a:gd name="connsiteX384" fmla="*/ 9014970 w 13691483"/>
              <a:gd name="connsiteY384" fmla="*/ 1611342 h 10972799"/>
              <a:gd name="connsiteX385" fmla="*/ 9021912 w 13691483"/>
              <a:gd name="connsiteY385" fmla="*/ 1611118 h 10972799"/>
              <a:gd name="connsiteX386" fmla="*/ 9068358 w 13691483"/>
              <a:gd name="connsiteY386" fmla="*/ 1566495 h 10972799"/>
              <a:gd name="connsiteX387" fmla="*/ 9746766 w 13691483"/>
              <a:gd name="connsiteY387" fmla="*/ 937429 h 10972799"/>
              <a:gd name="connsiteX388" fmla="*/ 9948932 w 13691483"/>
              <a:gd name="connsiteY388" fmla="*/ 787063 h 10972799"/>
              <a:gd name="connsiteX389" fmla="*/ 10385018 w 13691483"/>
              <a:gd name="connsiteY389" fmla="*/ 429766 h 10972799"/>
              <a:gd name="connsiteX390" fmla="*/ 10757845 w 13691483"/>
              <a:gd name="connsiteY390" fmla="*/ 135193 h 10972799"/>
              <a:gd name="connsiteX391" fmla="*/ 10913442 w 13691483"/>
              <a:gd name="connsiteY391" fmla="*/ 16923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</a:cxnLst>
            <a:rect l="l" t="t" r="r" b="b"/>
            <a:pathLst>
              <a:path w="13691483" h="10972799">
                <a:moveTo>
                  <a:pt x="11701699" y="10867024"/>
                </a:moveTo>
                <a:lnTo>
                  <a:pt x="11715391" y="10877053"/>
                </a:lnTo>
                <a:cubicBezTo>
                  <a:pt x="11711099" y="10882920"/>
                  <a:pt x="11704387" y="10882507"/>
                  <a:pt x="11695255" y="10875821"/>
                </a:cubicBezTo>
                <a:close/>
                <a:moveTo>
                  <a:pt x="9209878" y="10824766"/>
                </a:moveTo>
                <a:cubicBezTo>
                  <a:pt x="9223301" y="10825589"/>
                  <a:pt x="9223573" y="10834796"/>
                  <a:pt x="9210704" y="10852371"/>
                </a:cubicBezTo>
                <a:cubicBezTo>
                  <a:pt x="9202121" y="10864091"/>
                  <a:pt x="9196483" y="10862215"/>
                  <a:pt x="9193794" y="10846732"/>
                </a:cubicBezTo>
                <a:cubicBezTo>
                  <a:pt x="9191110" y="10831269"/>
                  <a:pt x="9196472" y="10823947"/>
                  <a:pt x="9209878" y="10824766"/>
                </a:cubicBezTo>
                <a:close/>
                <a:moveTo>
                  <a:pt x="716382" y="10244657"/>
                </a:moveTo>
                <a:cubicBezTo>
                  <a:pt x="725351" y="10244455"/>
                  <a:pt x="732692" y="10248432"/>
                  <a:pt x="738399" y="10256586"/>
                </a:cubicBezTo>
                <a:cubicBezTo>
                  <a:pt x="744103" y="10264735"/>
                  <a:pt x="738810" y="10274519"/>
                  <a:pt x="722502" y="10285934"/>
                </a:cubicBezTo>
                <a:lnTo>
                  <a:pt x="668685" y="10287164"/>
                </a:lnTo>
                <a:cubicBezTo>
                  <a:pt x="662972" y="10279005"/>
                  <a:pt x="668264" y="10269221"/>
                  <a:pt x="684573" y="10257805"/>
                </a:cubicBezTo>
                <a:cubicBezTo>
                  <a:pt x="696808" y="10249240"/>
                  <a:pt x="707411" y="10244858"/>
                  <a:pt x="716382" y="10244657"/>
                </a:cubicBezTo>
                <a:close/>
                <a:moveTo>
                  <a:pt x="637184" y="10222644"/>
                </a:moveTo>
                <a:cubicBezTo>
                  <a:pt x="640650" y="10223254"/>
                  <a:pt x="643810" y="10225598"/>
                  <a:pt x="646666" y="10229678"/>
                </a:cubicBezTo>
                <a:cubicBezTo>
                  <a:pt x="652370" y="10237827"/>
                  <a:pt x="651145" y="10244764"/>
                  <a:pt x="642995" y="10250466"/>
                </a:cubicBezTo>
                <a:lnTo>
                  <a:pt x="634438" y="10238237"/>
                </a:lnTo>
                <a:lnTo>
                  <a:pt x="625878" y="10226008"/>
                </a:lnTo>
                <a:cubicBezTo>
                  <a:pt x="629951" y="10223156"/>
                  <a:pt x="633720" y="10222034"/>
                  <a:pt x="637184" y="10222644"/>
                </a:cubicBezTo>
                <a:close/>
                <a:moveTo>
                  <a:pt x="414631" y="10147376"/>
                </a:moveTo>
                <a:lnTo>
                  <a:pt x="417543" y="10232078"/>
                </a:lnTo>
                <a:lnTo>
                  <a:pt x="409390" y="10177080"/>
                </a:lnTo>
                <a:close/>
                <a:moveTo>
                  <a:pt x="803402" y="10122561"/>
                </a:moveTo>
                <a:lnTo>
                  <a:pt x="782428" y="10189310"/>
                </a:lnTo>
                <a:cubicBezTo>
                  <a:pt x="757958" y="10206438"/>
                  <a:pt x="755112" y="10202369"/>
                  <a:pt x="773869" y="10177081"/>
                </a:cubicBezTo>
                <a:close/>
                <a:moveTo>
                  <a:pt x="806885" y="10111467"/>
                </a:moveTo>
                <a:lnTo>
                  <a:pt x="805664" y="10118384"/>
                </a:lnTo>
                <a:lnTo>
                  <a:pt x="803402" y="10122561"/>
                </a:lnTo>
                <a:close/>
                <a:moveTo>
                  <a:pt x="778843" y="9997064"/>
                </a:moveTo>
                <a:cubicBezTo>
                  <a:pt x="805292" y="9999057"/>
                  <a:pt x="797114" y="10015030"/>
                  <a:pt x="754298" y="10045000"/>
                </a:cubicBezTo>
                <a:cubicBezTo>
                  <a:pt x="697221" y="10084951"/>
                  <a:pt x="663383" y="10114697"/>
                  <a:pt x="652786" y="10134274"/>
                </a:cubicBezTo>
                <a:lnTo>
                  <a:pt x="628327" y="10151394"/>
                </a:lnTo>
                <a:cubicBezTo>
                  <a:pt x="622616" y="10143232"/>
                  <a:pt x="629142" y="10126524"/>
                  <a:pt x="647895" y="10101256"/>
                </a:cubicBezTo>
                <a:cubicBezTo>
                  <a:pt x="663794" y="10071907"/>
                  <a:pt x="679491" y="10048762"/>
                  <a:pt x="694985" y="10031838"/>
                </a:cubicBezTo>
                <a:cubicBezTo>
                  <a:pt x="710478" y="10014914"/>
                  <a:pt x="725753" y="10004221"/>
                  <a:pt x="740852" y="9999733"/>
                </a:cubicBezTo>
                <a:cubicBezTo>
                  <a:pt x="757363" y="9997290"/>
                  <a:pt x="770027" y="9996400"/>
                  <a:pt x="778843" y="9997064"/>
                </a:cubicBezTo>
                <a:close/>
                <a:moveTo>
                  <a:pt x="855822" y="9955716"/>
                </a:moveTo>
                <a:lnTo>
                  <a:pt x="806885" y="10111467"/>
                </a:lnTo>
                <a:lnTo>
                  <a:pt x="824015" y="10014422"/>
                </a:lnTo>
                <a:cubicBezTo>
                  <a:pt x="826462" y="10000548"/>
                  <a:pt x="831764" y="9990776"/>
                  <a:pt x="839925" y="9985064"/>
                </a:cubicBezTo>
                <a:cubicBezTo>
                  <a:pt x="850530" y="9965500"/>
                  <a:pt x="855822" y="9955716"/>
                  <a:pt x="855822" y="9955716"/>
                </a:cubicBezTo>
                <a:close/>
                <a:moveTo>
                  <a:pt x="846966" y="9565553"/>
                </a:moveTo>
                <a:cubicBezTo>
                  <a:pt x="841461" y="9566370"/>
                  <a:pt x="834628" y="9569631"/>
                  <a:pt x="826473" y="9575339"/>
                </a:cubicBezTo>
                <a:cubicBezTo>
                  <a:pt x="810165" y="9586757"/>
                  <a:pt x="793255" y="9601632"/>
                  <a:pt x="775715" y="9619971"/>
                </a:cubicBezTo>
                <a:cubicBezTo>
                  <a:pt x="758181" y="9638324"/>
                  <a:pt x="752277" y="9651575"/>
                  <a:pt x="757980" y="9659724"/>
                </a:cubicBezTo>
                <a:cubicBezTo>
                  <a:pt x="758790" y="9695597"/>
                  <a:pt x="772662" y="9698045"/>
                  <a:pt x="799568" y="9667054"/>
                </a:cubicBezTo>
                <a:cubicBezTo>
                  <a:pt x="760418" y="9767356"/>
                  <a:pt x="741272" y="9835438"/>
                  <a:pt x="742082" y="9871311"/>
                </a:cubicBezTo>
                <a:lnTo>
                  <a:pt x="787326" y="9857861"/>
                </a:lnTo>
                <a:cubicBezTo>
                  <a:pt x="803636" y="9846445"/>
                  <a:pt x="818323" y="9824025"/>
                  <a:pt x="831364" y="9790596"/>
                </a:cubicBezTo>
                <a:cubicBezTo>
                  <a:pt x="884364" y="9692758"/>
                  <a:pt x="893752" y="9619368"/>
                  <a:pt x="859503" y="9570441"/>
                </a:cubicBezTo>
                <a:cubicBezTo>
                  <a:pt x="856652" y="9566366"/>
                  <a:pt x="852472" y="9564738"/>
                  <a:pt x="846966" y="9565553"/>
                </a:cubicBezTo>
                <a:close/>
                <a:moveTo>
                  <a:pt x="400865" y="9071413"/>
                </a:moveTo>
                <a:cubicBezTo>
                  <a:pt x="392703" y="9077124"/>
                  <a:pt x="377426" y="9103017"/>
                  <a:pt x="354991" y="9149081"/>
                </a:cubicBezTo>
                <a:cubicBezTo>
                  <a:pt x="332575" y="9195150"/>
                  <a:pt x="324213" y="9222263"/>
                  <a:pt x="329917" y="9230412"/>
                </a:cubicBezTo>
                <a:cubicBezTo>
                  <a:pt x="341334" y="9246721"/>
                  <a:pt x="364982" y="9193729"/>
                  <a:pt x="400865" y="9071413"/>
                </a:cubicBezTo>
                <a:close/>
                <a:moveTo>
                  <a:pt x="2001910" y="7121576"/>
                </a:moveTo>
                <a:cubicBezTo>
                  <a:pt x="1997017" y="7118926"/>
                  <a:pt x="1980302" y="7127592"/>
                  <a:pt x="1951765" y="7147567"/>
                </a:cubicBezTo>
                <a:cubicBezTo>
                  <a:pt x="1910998" y="7176103"/>
                  <a:pt x="1888162" y="7204227"/>
                  <a:pt x="1883269" y="7231952"/>
                </a:cubicBezTo>
                <a:lnTo>
                  <a:pt x="1904068" y="7235632"/>
                </a:lnTo>
                <a:cubicBezTo>
                  <a:pt x="1944844" y="7207088"/>
                  <a:pt x="1970527" y="7183033"/>
                  <a:pt x="1981113" y="7163465"/>
                </a:cubicBezTo>
                <a:cubicBezTo>
                  <a:pt x="1999868" y="7138187"/>
                  <a:pt x="2006801" y="7124225"/>
                  <a:pt x="2001910" y="7121576"/>
                </a:cubicBezTo>
                <a:close/>
                <a:moveTo>
                  <a:pt x="2731806" y="6387446"/>
                </a:moveTo>
                <a:cubicBezTo>
                  <a:pt x="2737312" y="6386629"/>
                  <a:pt x="2739453" y="6389686"/>
                  <a:pt x="2738224" y="6396617"/>
                </a:cubicBezTo>
                <a:cubicBezTo>
                  <a:pt x="2735776" y="6410490"/>
                  <a:pt x="2725586" y="6417620"/>
                  <a:pt x="2707646" y="6418020"/>
                </a:cubicBezTo>
                <a:cubicBezTo>
                  <a:pt x="2689713" y="6418432"/>
                  <a:pt x="2688898" y="6412923"/>
                  <a:pt x="2705194" y="6401516"/>
                </a:cubicBezTo>
                <a:cubicBezTo>
                  <a:pt x="2717429" y="6392952"/>
                  <a:pt x="2726300" y="6388263"/>
                  <a:pt x="2731806" y="6387446"/>
                </a:cubicBezTo>
                <a:close/>
                <a:moveTo>
                  <a:pt x="4723761" y="5248281"/>
                </a:moveTo>
                <a:cubicBezTo>
                  <a:pt x="4716727" y="5250165"/>
                  <a:pt x="4708624" y="5254316"/>
                  <a:pt x="4699449" y="5260739"/>
                </a:cubicBezTo>
                <a:cubicBezTo>
                  <a:pt x="4681099" y="5273583"/>
                  <a:pt x="4658477" y="5295497"/>
                  <a:pt x="4631571" y="5326488"/>
                </a:cubicBezTo>
                <a:lnTo>
                  <a:pt x="4591215" y="5372956"/>
                </a:lnTo>
                <a:cubicBezTo>
                  <a:pt x="4605068" y="5375401"/>
                  <a:pt x="4632393" y="5362354"/>
                  <a:pt x="4673161" y="5333818"/>
                </a:cubicBezTo>
                <a:cubicBezTo>
                  <a:pt x="4730236" y="5293868"/>
                  <a:pt x="4753071" y="5265743"/>
                  <a:pt x="4741656" y="5249435"/>
                </a:cubicBezTo>
                <a:cubicBezTo>
                  <a:pt x="4736760" y="5246782"/>
                  <a:pt x="4730795" y="5246398"/>
                  <a:pt x="4723761" y="5248281"/>
                </a:cubicBezTo>
                <a:close/>
                <a:moveTo>
                  <a:pt x="6749232" y="2974034"/>
                </a:moveTo>
                <a:cubicBezTo>
                  <a:pt x="6754226" y="2973580"/>
                  <a:pt x="6758150" y="2975392"/>
                  <a:pt x="6761006" y="2979473"/>
                </a:cubicBezTo>
                <a:cubicBezTo>
                  <a:pt x="6772413" y="2995769"/>
                  <a:pt x="6753667" y="3021049"/>
                  <a:pt x="6704739" y="3055297"/>
                </a:cubicBezTo>
                <a:cubicBezTo>
                  <a:pt x="6672134" y="3078119"/>
                  <a:pt x="6652357" y="3088923"/>
                  <a:pt x="6645420" y="3087699"/>
                </a:cubicBezTo>
                <a:cubicBezTo>
                  <a:pt x="6638505" y="3086478"/>
                  <a:pt x="6648476" y="3070379"/>
                  <a:pt x="6675392" y="3039399"/>
                </a:cubicBezTo>
                <a:cubicBezTo>
                  <a:pt x="6698218" y="3011263"/>
                  <a:pt x="6716771" y="2992196"/>
                  <a:pt x="6731041" y="2982208"/>
                </a:cubicBezTo>
                <a:cubicBezTo>
                  <a:pt x="6738175" y="2977214"/>
                  <a:pt x="6744239" y="2974491"/>
                  <a:pt x="6749232" y="2974034"/>
                </a:cubicBezTo>
                <a:close/>
                <a:moveTo>
                  <a:pt x="10938887" y="0"/>
                </a:moveTo>
                <a:lnTo>
                  <a:pt x="11652871" y="0"/>
                </a:lnTo>
                <a:lnTo>
                  <a:pt x="11652879" y="218"/>
                </a:lnTo>
                <a:lnTo>
                  <a:pt x="11653243" y="0"/>
                </a:lnTo>
                <a:lnTo>
                  <a:pt x="12082367" y="0"/>
                </a:lnTo>
                <a:lnTo>
                  <a:pt x="12068523" y="27067"/>
                </a:lnTo>
                <a:cubicBezTo>
                  <a:pt x="12017755" y="119266"/>
                  <a:pt x="12030279" y="136114"/>
                  <a:pt x="12106107" y="77614"/>
                </a:cubicBezTo>
                <a:cubicBezTo>
                  <a:pt x="12122971" y="60883"/>
                  <a:pt x="12144027" y="48374"/>
                  <a:pt x="12169251" y="40069"/>
                </a:cubicBezTo>
                <a:cubicBezTo>
                  <a:pt x="12196607" y="25485"/>
                  <a:pt x="12220535" y="14821"/>
                  <a:pt x="12241035" y="8081"/>
                </a:cubicBezTo>
                <a:lnTo>
                  <a:pt x="12289987" y="0"/>
                </a:lnTo>
                <a:lnTo>
                  <a:pt x="12293015" y="0"/>
                </a:lnTo>
                <a:lnTo>
                  <a:pt x="12322903" y="14710"/>
                </a:lnTo>
                <a:cubicBezTo>
                  <a:pt x="12329695" y="23661"/>
                  <a:pt x="12333055" y="36536"/>
                  <a:pt x="12332987" y="53335"/>
                </a:cubicBezTo>
                <a:cubicBezTo>
                  <a:pt x="12332907" y="70132"/>
                  <a:pt x="12210615" y="199819"/>
                  <a:pt x="11966059" y="442420"/>
                </a:cubicBezTo>
                <a:lnTo>
                  <a:pt x="11611903" y="793741"/>
                </a:lnTo>
                <a:lnTo>
                  <a:pt x="11699735" y="882280"/>
                </a:lnTo>
                <a:cubicBezTo>
                  <a:pt x="11800043" y="1000275"/>
                  <a:pt x="11812251" y="1096904"/>
                  <a:pt x="11736359" y="1172187"/>
                </a:cubicBezTo>
                <a:cubicBezTo>
                  <a:pt x="11694187" y="1214025"/>
                  <a:pt x="11672979" y="1268526"/>
                  <a:pt x="11672719" y="1335708"/>
                </a:cubicBezTo>
                <a:cubicBezTo>
                  <a:pt x="11689103" y="1436570"/>
                  <a:pt x="11579243" y="1604110"/>
                  <a:pt x="11343127" y="1838336"/>
                </a:cubicBezTo>
                <a:cubicBezTo>
                  <a:pt x="11275675" y="1905247"/>
                  <a:pt x="11212331" y="1993180"/>
                  <a:pt x="11153111" y="2102129"/>
                </a:cubicBezTo>
                <a:cubicBezTo>
                  <a:pt x="11093871" y="2211079"/>
                  <a:pt x="11072627" y="2273986"/>
                  <a:pt x="11089359" y="2290853"/>
                </a:cubicBezTo>
                <a:cubicBezTo>
                  <a:pt x="11114455" y="2316147"/>
                  <a:pt x="11270343" y="2186596"/>
                  <a:pt x="11557055" y="1902172"/>
                </a:cubicBezTo>
                <a:cubicBezTo>
                  <a:pt x="11641375" y="1818529"/>
                  <a:pt x="11696095" y="1789342"/>
                  <a:pt x="11721199" y="1814647"/>
                </a:cubicBezTo>
                <a:cubicBezTo>
                  <a:pt x="11746287" y="1839940"/>
                  <a:pt x="11733523" y="1877691"/>
                  <a:pt x="11682927" y="1927885"/>
                </a:cubicBezTo>
                <a:cubicBezTo>
                  <a:pt x="11607047" y="2003158"/>
                  <a:pt x="11530987" y="2120447"/>
                  <a:pt x="11454755" y="2279710"/>
                </a:cubicBezTo>
                <a:cubicBezTo>
                  <a:pt x="11378515" y="2438992"/>
                  <a:pt x="11285591" y="2573011"/>
                  <a:pt x="11175975" y="2681748"/>
                </a:cubicBezTo>
                <a:cubicBezTo>
                  <a:pt x="11064231" y="2796785"/>
                  <a:pt x="10967235" y="2898233"/>
                  <a:pt x="10884993" y="2986092"/>
                </a:cubicBezTo>
                <a:lnTo>
                  <a:pt x="10864466" y="3008319"/>
                </a:lnTo>
                <a:lnTo>
                  <a:pt x="10906003" y="2984772"/>
                </a:lnTo>
                <a:cubicBezTo>
                  <a:pt x="10923122" y="2978863"/>
                  <a:pt x="10934532" y="2979986"/>
                  <a:pt x="10940237" y="2988134"/>
                </a:cubicBezTo>
                <a:cubicBezTo>
                  <a:pt x="10945950" y="2996295"/>
                  <a:pt x="10903959" y="3031766"/>
                  <a:pt x="10814277" y="3094540"/>
                </a:cubicBezTo>
                <a:lnTo>
                  <a:pt x="10715985" y="3171339"/>
                </a:lnTo>
                <a:lnTo>
                  <a:pt x="10682520" y="3208901"/>
                </a:lnTo>
                <a:cubicBezTo>
                  <a:pt x="10629783" y="3269582"/>
                  <a:pt x="10591797" y="3316673"/>
                  <a:pt x="10568564" y="3350177"/>
                </a:cubicBezTo>
                <a:lnTo>
                  <a:pt x="10564395" y="3357198"/>
                </a:lnTo>
                <a:lnTo>
                  <a:pt x="10624688" y="3318364"/>
                </a:lnTo>
                <a:cubicBezTo>
                  <a:pt x="10681775" y="3278406"/>
                  <a:pt x="10777374" y="3202370"/>
                  <a:pt x="10911504" y="3090264"/>
                </a:cubicBezTo>
                <a:cubicBezTo>
                  <a:pt x="11045647" y="2978150"/>
                  <a:pt x="11133083" y="2907827"/>
                  <a:pt x="11173851" y="2879292"/>
                </a:cubicBezTo>
                <a:cubicBezTo>
                  <a:pt x="11222779" y="2845044"/>
                  <a:pt x="11250095" y="2832007"/>
                  <a:pt x="11255795" y="2840154"/>
                </a:cubicBezTo>
                <a:cubicBezTo>
                  <a:pt x="11275775" y="2868695"/>
                  <a:pt x="11065391" y="3039874"/>
                  <a:pt x="10624645" y="3353694"/>
                </a:cubicBezTo>
                <a:lnTo>
                  <a:pt x="10544435" y="3410290"/>
                </a:lnTo>
                <a:lnTo>
                  <a:pt x="10580097" y="3420307"/>
                </a:lnTo>
                <a:cubicBezTo>
                  <a:pt x="10628933" y="3415782"/>
                  <a:pt x="10713379" y="3366514"/>
                  <a:pt x="10833448" y="3272505"/>
                </a:cubicBezTo>
                <a:cubicBezTo>
                  <a:pt x="10993531" y="3147161"/>
                  <a:pt x="11166287" y="3000880"/>
                  <a:pt x="11351727" y="2833642"/>
                </a:cubicBezTo>
                <a:cubicBezTo>
                  <a:pt x="11537199" y="2666398"/>
                  <a:pt x="11650951" y="2570274"/>
                  <a:pt x="11693055" y="2545250"/>
                </a:cubicBezTo>
                <a:cubicBezTo>
                  <a:pt x="11760375" y="2511936"/>
                  <a:pt x="11827771" y="2461795"/>
                  <a:pt x="11895223" y="2394884"/>
                </a:cubicBezTo>
                <a:cubicBezTo>
                  <a:pt x="11954247" y="2336332"/>
                  <a:pt x="12042735" y="2265273"/>
                  <a:pt x="12160651" y="2181764"/>
                </a:cubicBezTo>
                <a:cubicBezTo>
                  <a:pt x="12084571" y="2307446"/>
                  <a:pt x="12029651" y="2387016"/>
                  <a:pt x="11995915" y="2420480"/>
                </a:cubicBezTo>
                <a:cubicBezTo>
                  <a:pt x="11970623" y="2445570"/>
                  <a:pt x="11966327" y="2466556"/>
                  <a:pt x="11983055" y="2483422"/>
                </a:cubicBezTo>
                <a:cubicBezTo>
                  <a:pt x="12016519" y="2517156"/>
                  <a:pt x="12265159" y="2303967"/>
                  <a:pt x="12728947" y="1843887"/>
                </a:cubicBezTo>
                <a:cubicBezTo>
                  <a:pt x="12897587" y="1676598"/>
                  <a:pt x="13019759" y="1580498"/>
                  <a:pt x="13095447" y="1555597"/>
                </a:cubicBezTo>
                <a:cubicBezTo>
                  <a:pt x="13196443" y="1505616"/>
                  <a:pt x="13276443" y="1451350"/>
                  <a:pt x="13335467" y="1392796"/>
                </a:cubicBezTo>
                <a:cubicBezTo>
                  <a:pt x="13377643" y="1350962"/>
                  <a:pt x="13417687" y="1315423"/>
                  <a:pt x="13455579" y="1286180"/>
                </a:cubicBezTo>
                <a:cubicBezTo>
                  <a:pt x="13493499" y="1256936"/>
                  <a:pt x="13527163" y="1240283"/>
                  <a:pt x="13556571" y="1236200"/>
                </a:cubicBezTo>
                <a:cubicBezTo>
                  <a:pt x="13585987" y="1232117"/>
                  <a:pt x="13604863" y="1234292"/>
                  <a:pt x="13613239" y="1242731"/>
                </a:cubicBezTo>
                <a:cubicBezTo>
                  <a:pt x="13629967" y="1259598"/>
                  <a:pt x="13596167" y="1309848"/>
                  <a:pt x="13511851" y="1393490"/>
                </a:cubicBezTo>
                <a:cubicBezTo>
                  <a:pt x="13486543" y="1418595"/>
                  <a:pt x="13457015" y="1452073"/>
                  <a:pt x="13423259" y="1493931"/>
                </a:cubicBezTo>
                <a:cubicBezTo>
                  <a:pt x="13389491" y="1535772"/>
                  <a:pt x="13353619" y="1579735"/>
                  <a:pt x="13315643" y="1625777"/>
                </a:cubicBezTo>
                <a:cubicBezTo>
                  <a:pt x="13277671" y="1671818"/>
                  <a:pt x="13252299" y="1713708"/>
                  <a:pt x="13239547" y="1751447"/>
                </a:cubicBezTo>
                <a:cubicBezTo>
                  <a:pt x="13226791" y="1789198"/>
                  <a:pt x="13233015" y="1812325"/>
                  <a:pt x="13258171" y="1820830"/>
                </a:cubicBezTo>
                <a:cubicBezTo>
                  <a:pt x="13274891" y="1837684"/>
                  <a:pt x="13283263" y="1846124"/>
                  <a:pt x="13283263" y="1846124"/>
                </a:cubicBezTo>
                <a:cubicBezTo>
                  <a:pt x="13299995" y="1862991"/>
                  <a:pt x="13278819" y="1909087"/>
                  <a:pt x="13219715" y="1984439"/>
                </a:cubicBezTo>
                <a:cubicBezTo>
                  <a:pt x="13025431" y="2260838"/>
                  <a:pt x="12940819" y="2411678"/>
                  <a:pt x="12965923" y="2436985"/>
                </a:cubicBezTo>
                <a:cubicBezTo>
                  <a:pt x="12974283" y="2445412"/>
                  <a:pt x="13045931" y="2382705"/>
                  <a:pt x="13180863" y="2248855"/>
                </a:cubicBezTo>
                <a:cubicBezTo>
                  <a:pt x="13290475" y="2140120"/>
                  <a:pt x="13374739" y="2073250"/>
                  <a:pt x="13433615" y="2048306"/>
                </a:cubicBezTo>
                <a:cubicBezTo>
                  <a:pt x="13484159" y="2014909"/>
                  <a:pt x="13509351" y="2015011"/>
                  <a:pt x="13509219" y="2048610"/>
                </a:cubicBezTo>
                <a:cubicBezTo>
                  <a:pt x="13508947" y="2115804"/>
                  <a:pt x="13323231" y="2350223"/>
                  <a:pt x="12952071" y="2751872"/>
                </a:cubicBezTo>
                <a:lnTo>
                  <a:pt x="12648391" y="3078216"/>
                </a:lnTo>
                <a:lnTo>
                  <a:pt x="12647787" y="3229394"/>
                </a:lnTo>
                <a:lnTo>
                  <a:pt x="12634631" y="3367924"/>
                </a:lnTo>
                <a:lnTo>
                  <a:pt x="12823659" y="3356073"/>
                </a:lnTo>
                <a:cubicBezTo>
                  <a:pt x="12991703" y="3339952"/>
                  <a:pt x="13185243" y="3248350"/>
                  <a:pt x="13404287" y="3081239"/>
                </a:cubicBezTo>
                <a:cubicBezTo>
                  <a:pt x="13486431" y="3018581"/>
                  <a:pt x="13564959" y="2973624"/>
                  <a:pt x="13639871" y="2946368"/>
                </a:cubicBezTo>
                <a:lnTo>
                  <a:pt x="13691483" y="2931414"/>
                </a:lnTo>
                <a:lnTo>
                  <a:pt x="13691483" y="8040498"/>
                </a:lnTo>
                <a:lnTo>
                  <a:pt x="13612787" y="8127462"/>
                </a:lnTo>
                <a:cubicBezTo>
                  <a:pt x="13473267" y="8277628"/>
                  <a:pt x="13333403" y="8416150"/>
                  <a:pt x="13193199" y="8543026"/>
                </a:cubicBezTo>
                <a:cubicBezTo>
                  <a:pt x="13002231" y="8727262"/>
                  <a:pt x="12838099" y="8913131"/>
                  <a:pt x="12700795" y="9100644"/>
                </a:cubicBezTo>
                <a:cubicBezTo>
                  <a:pt x="12623563" y="9206118"/>
                  <a:pt x="12598627" y="9268874"/>
                  <a:pt x="12626007" y="9288922"/>
                </a:cubicBezTo>
                <a:cubicBezTo>
                  <a:pt x="12653375" y="9308962"/>
                  <a:pt x="12718019" y="9268540"/>
                  <a:pt x="12819927" y="9167617"/>
                </a:cubicBezTo>
                <a:cubicBezTo>
                  <a:pt x="12921843" y="9066717"/>
                  <a:pt x="13030999" y="8946350"/>
                  <a:pt x="13147399" y="8806546"/>
                </a:cubicBezTo>
                <a:cubicBezTo>
                  <a:pt x="13263783" y="8666728"/>
                  <a:pt x="13324131" y="8593892"/>
                  <a:pt x="13328423" y="8588026"/>
                </a:cubicBezTo>
                <a:cubicBezTo>
                  <a:pt x="13362695" y="8557989"/>
                  <a:pt x="13461527" y="8458068"/>
                  <a:pt x="13624947" y="8288266"/>
                </a:cubicBezTo>
                <a:lnTo>
                  <a:pt x="13691483" y="8218980"/>
                </a:lnTo>
                <a:lnTo>
                  <a:pt x="13691483" y="8267750"/>
                </a:lnTo>
                <a:lnTo>
                  <a:pt x="13680851" y="8278987"/>
                </a:lnTo>
                <a:cubicBezTo>
                  <a:pt x="13529591" y="8447281"/>
                  <a:pt x="13385703" y="8600714"/>
                  <a:pt x="13249191" y="8739309"/>
                </a:cubicBezTo>
                <a:cubicBezTo>
                  <a:pt x="13112675" y="8877886"/>
                  <a:pt x="12973071" y="9025463"/>
                  <a:pt x="12830403" y="9182044"/>
                </a:cubicBezTo>
                <a:cubicBezTo>
                  <a:pt x="12796075" y="9228928"/>
                  <a:pt x="12754107" y="9281452"/>
                  <a:pt x="12704487" y="9339643"/>
                </a:cubicBezTo>
                <a:cubicBezTo>
                  <a:pt x="12654871" y="9397826"/>
                  <a:pt x="12614907" y="9442822"/>
                  <a:pt x="12584607" y="9474649"/>
                </a:cubicBezTo>
                <a:cubicBezTo>
                  <a:pt x="12554295" y="9506470"/>
                  <a:pt x="12536999" y="9525306"/>
                  <a:pt x="12532707" y="9531162"/>
                </a:cubicBezTo>
                <a:cubicBezTo>
                  <a:pt x="12405031" y="9590704"/>
                  <a:pt x="12354863" y="9630481"/>
                  <a:pt x="12382247" y="9650530"/>
                </a:cubicBezTo>
                <a:cubicBezTo>
                  <a:pt x="12391363" y="9657207"/>
                  <a:pt x="12406659" y="9645898"/>
                  <a:pt x="12428103" y="9616611"/>
                </a:cubicBezTo>
                <a:cubicBezTo>
                  <a:pt x="12453851" y="9581447"/>
                  <a:pt x="12467263" y="9582260"/>
                  <a:pt x="12468343" y="9619063"/>
                </a:cubicBezTo>
                <a:cubicBezTo>
                  <a:pt x="12468895" y="9637470"/>
                  <a:pt x="12436163" y="9663011"/>
                  <a:pt x="12370179" y="9695713"/>
                </a:cubicBezTo>
                <a:cubicBezTo>
                  <a:pt x="12295067" y="9721724"/>
                  <a:pt x="12221035" y="9784543"/>
                  <a:pt x="12148099" y="9884152"/>
                </a:cubicBezTo>
                <a:lnTo>
                  <a:pt x="12122351" y="9919313"/>
                </a:lnTo>
                <a:cubicBezTo>
                  <a:pt x="12149731" y="9939362"/>
                  <a:pt x="12115935" y="10004642"/>
                  <a:pt x="12021003" y="10115161"/>
                </a:cubicBezTo>
                <a:cubicBezTo>
                  <a:pt x="12042999" y="10104250"/>
                  <a:pt x="12052927" y="10100276"/>
                  <a:pt x="12050779" y="10103204"/>
                </a:cubicBezTo>
                <a:cubicBezTo>
                  <a:pt x="12048639" y="10106129"/>
                  <a:pt x="12043535" y="10122647"/>
                  <a:pt x="12035499" y="10152778"/>
                </a:cubicBezTo>
                <a:cubicBezTo>
                  <a:pt x="12026919" y="10164498"/>
                  <a:pt x="12025051" y="10176626"/>
                  <a:pt x="12029879" y="10189159"/>
                </a:cubicBezTo>
                <a:cubicBezTo>
                  <a:pt x="12057247" y="10209198"/>
                  <a:pt x="12198047" y="10064766"/>
                  <a:pt x="12452291" y="9755836"/>
                </a:cubicBezTo>
                <a:cubicBezTo>
                  <a:pt x="12625007" y="9558248"/>
                  <a:pt x="12715923" y="9462791"/>
                  <a:pt x="12725043" y="9469468"/>
                </a:cubicBezTo>
                <a:cubicBezTo>
                  <a:pt x="12743847" y="9501227"/>
                  <a:pt x="12817595" y="9429210"/>
                  <a:pt x="12946315" y="9253420"/>
                </a:cubicBezTo>
                <a:cubicBezTo>
                  <a:pt x="13006391" y="9171377"/>
                  <a:pt x="13054119" y="9125325"/>
                  <a:pt x="13089531" y="9115245"/>
                </a:cubicBezTo>
                <a:lnTo>
                  <a:pt x="13095975" y="9106446"/>
                </a:lnTo>
                <a:lnTo>
                  <a:pt x="13077491" y="9160429"/>
                </a:lnTo>
                <a:cubicBezTo>
                  <a:pt x="13030291" y="9224886"/>
                  <a:pt x="12909327" y="9361348"/>
                  <a:pt x="12714619" y="9569846"/>
                </a:cubicBezTo>
                <a:cubicBezTo>
                  <a:pt x="12606811" y="9697945"/>
                  <a:pt x="12549151" y="9786245"/>
                  <a:pt x="12541651" y="9834768"/>
                </a:cubicBezTo>
                <a:cubicBezTo>
                  <a:pt x="12537363" y="9840623"/>
                  <a:pt x="12535487" y="9852765"/>
                  <a:pt x="12536023" y="9871159"/>
                </a:cubicBezTo>
                <a:lnTo>
                  <a:pt x="12556155" y="9872403"/>
                </a:lnTo>
                <a:cubicBezTo>
                  <a:pt x="12590483" y="9825521"/>
                  <a:pt x="12702319" y="9720622"/>
                  <a:pt x="12891671" y="9557721"/>
                </a:cubicBezTo>
                <a:cubicBezTo>
                  <a:pt x="13081043" y="9394825"/>
                  <a:pt x="13180275" y="9316719"/>
                  <a:pt x="13189391" y="9323395"/>
                </a:cubicBezTo>
                <a:lnTo>
                  <a:pt x="13176519" y="9340974"/>
                </a:lnTo>
                <a:cubicBezTo>
                  <a:pt x="13159355" y="9364414"/>
                  <a:pt x="13112023" y="9424269"/>
                  <a:pt x="13034531" y="9520544"/>
                </a:cubicBezTo>
                <a:cubicBezTo>
                  <a:pt x="12957023" y="9616822"/>
                  <a:pt x="12909687" y="9676676"/>
                  <a:pt x="12892523" y="9700120"/>
                </a:cubicBezTo>
                <a:cubicBezTo>
                  <a:pt x="12812599" y="9790123"/>
                  <a:pt x="12750375" y="9855960"/>
                  <a:pt x="12705855" y="9897623"/>
                </a:cubicBezTo>
                <a:cubicBezTo>
                  <a:pt x="12661335" y="9939287"/>
                  <a:pt x="12634511" y="9956780"/>
                  <a:pt x="12625395" y="9950100"/>
                </a:cubicBezTo>
                <a:lnTo>
                  <a:pt x="12631011" y="9913701"/>
                </a:lnTo>
                <a:cubicBezTo>
                  <a:pt x="12691079" y="9831666"/>
                  <a:pt x="12645215" y="9865597"/>
                  <a:pt x="12493415" y="10015495"/>
                </a:cubicBezTo>
                <a:cubicBezTo>
                  <a:pt x="12393115" y="10095065"/>
                  <a:pt x="12333819" y="10128173"/>
                  <a:pt x="12315575" y="10114811"/>
                </a:cubicBezTo>
                <a:cubicBezTo>
                  <a:pt x="12260831" y="10074725"/>
                  <a:pt x="12197799" y="10132101"/>
                  <a:pt x="12126479" y="10286907"/>
                </a:cubicBezTo>
                <a:lnTo>
                  <a:pt x="12211787" y="10227845"/>
                </a:lnTo>
                <a:lnTo>
                  <a:pt x="12277767" y="10195146"/>
                </a:lnTo>
                <a:lnTo>
                  <a:pt x="12121679" y="10350904"/>
                </a:lnTo>
                <a:cubicBezTo>
                  <a:pt x="12091095" y="10373518"/>
                  <a:pt x="12050735" y="10404721"/>
                  <a:pt x="12000575" y="10444514"/>
                </a:cubicBezTo>
                <a:cubicBezTo>
                  <a:pt x="11950423" y="10484303"/>
                  <a:pt x="11923191" y="10507118"/>
                  <a:pt x="11918899" y="10512982"/>
                </a:cubicBezTo>
                <a:cubicBezTo>
                  <a:pt x="11827171" y="10580842"/>
                  <a:pt x="11821547" y="10617227"/>
                  <a:pt x="11902039" y="10622154"/>
                </a:cubicBezTo>
                <a:cubicBezTo>
                  <a:pt x="11915447" y="10622973"/>
                  <a:pt x="11917871" y="10629239"/>
                  <a:pt x="11909283" y="10640967"/>
                </a:cubicBezTo>
                <a:cubicBezTo>
                  <a:pt x="11891575" y="10645993"/>
                  <a:pt x="11852419" y="10680344"/>
                  <a:pt x="11791799" y="10743975"/>
                </a:cubicBezTo>
                <a:cubicBezTo>
                  <a:pt x="11731195" y="10807611"/>
                  <a:pt x="11692047" y="10841952"/>
                  <a:pt x="11674331" y="10846986"/>
                </a:cubicBezTo>
                <a:cubicBezTo>
                  <a:pt x="11643203" y="10851209"/>
                  <a:pt x="11636771" y="10859997"/>
                  <a:pt x="11655019" y="10873357"/>
                </a:cubicBezTo>
                <a:lnTo>
                  <a:pt x="11469123" y="10926268"/>
                </a:lnTo>
                <a:lnTo>
                  <a:pt x="11362933" y="10972799"/>
                </a:lnTo>
                <a:lnTo>
                  <a:pt x="11207957" y="10972799"/>
                </a:lnTo>
                <a:lnTo>
                  <a:pt x="11242155" y="10949115"/>
                </a:lnTo>
                <a:cubicBezTo>
                  <a:pt x="11286147" y="10927317"/>
                  <a:pt x="11312443" y="10910561"/>
                  <a:pt x="11321027" y="10898843"/>
                </a:cubicBezTo>
                <a:cubicBezTo>
                  <a:pt x="11333899" y="10881268"/>
                  <a:pt x="11320199" y="10871237"/>
                  <a:pt x="11279963" y="10868775"/>
                </a:cubicBezTo>
                <a:cubicBezTo>
                  <a:pt x="11253135" y="10867133"/>
                  <a:pt x="11231147" y="10878034"/>
                  <a:pt x="11213979" y="10901482"/>
                </a:cubicBezTo>
                <a:cubicBezTo>
                  <a:pt x="11205403" y="10913194"/>
                  <a:pt x="11184467" y="10922627"/>
                  <a:pt x="11151199" y="10929775"/>
                </a:cubicBezTo>
                <a:cubicBezTo>
                  <a:pt x="11117935" y="10936920"/>
                  <a:pt x="11092179" y="10933811"/>
                  <a:pt x="11073943" y="10920458"/>
                </a:cubicBezTo>
                <a:lnTo>
                  <a:pt x="11126243" y="10877740"/>
                </a:lnTo>
                <a:cubicBezTo>
                  <a:pt x="11152523" y="10860977"/>
                  <a:pt x="11169959" y="10846743"/>
                  <a:pt x="11178539" y="10835023"/>
                </a:cubicBezTo>
                <a:lnTo>
                  <a:pt x="11171291" y="10816215"/>
                </a:lnTo>
                <a:cubicBezTo>
                  <a:pt x="11144467" y="10814565"/>
                  <a:pt x="11100199" y="10827165"/>
                  <a:pt x="11038503" y="10854010"/>
                </a:cubicBezTo>
                <a:cubicBezTo>
                  <a:pt x="11012207" y="10870763"/>
                  <a:pt x="10987799" y="10875389"/>
                  <a:pt x="10965263" y="10867883"/>
                </a:cubicBezTo>
                <a:lnTo>
                  <a:pt x="10971699" y="10859094"/>
                </a:lnTo>
                <a:cubicBezTo>
                  <a:pt x="11107431" y="10769452"/>
                  <a:pt x="11190303" y="10704113"/>
                  <a:pt x="11220343" y="10663089"/>
                </a:cubicBezTo>
                <a:lnTo>
                  <a:pt x="11226779" y="10654298"/>
                </a:lnTo>
                <a:cubicBezTo>
                  <a:pt x="11217659" y="10647623"/>
                  <a:pt x="11156227" y="10683656"/>
                  <a:pt x="11042495" y="10762407"/>
                </a:cubicBezTo>
                <a:cubicBezTo>
                  <a:pt x="11007635" y="10790891"/>
                  <a:pt x="10912415" y="10853944"/>
                  <a:pt x="10756835" y="10951562"/>
                </a:cubicBezTo>
                <a:lnTo>
                  <a:pt x="10723597" y="10972799"/>
                </a:lnTo>
                <a:lnTo>
                  <a:pt x="9217875" y="10972799"/>
                </a:lnTo>
                <a:lnTo>
                  <a:pt x="9223608" y="10963934"/>
                </a:lnTo>
                <a:cubicBezTo>
                  <a:pt x="9296418" y="10850152"/>
                  <a:pt x="9329402" y="10790756"/>
                  <a:pt x="9322554" y="10785741"/>
                </a:cubicBezTo>
                <a:lnTo>
                  <a:pt x="9295996" y="10793299"/>
                </a:lnTo>
                <a:cubicBezTo>
                  <a:pt x="9260584" y="10803377"/>
                  <a:pt x="9255755" y="10790845"/>
                  <a:pt x="9281501" y="10755684"/>
                </a:cubicBezTo>
                <a:lnTo>
                  <a:pt x="9307249" y="10720521"/>
                </a:lnTo>
                <a:cubicBezTo>
                  <a:pt x="9199925" y="10713955"/>
                  <a:pt x="9129101" y="10734113"/>
                  <a:pt x="9094780" y="10780984"/>
                </a:cubicBezTo>
                <a:cubicBezTo>
                  <a:pt x="9060450" y="10827869"/>
                  <a:pt x="9047851" y="10854652"/>
                  <a:pt x="9056968" y="10861328"/>
                </a:cubicBezTo>
                <a:cubicBezTo>
                  <a:pt x="9075216" y="10874690"/>
                  <a:pt x="9077913" y="10890167"/>
                  <a:pt x="9065040" y="10907740"/>
                </a:cubicBezTo>
                <a:cubicBezTo>
                  <a:pt x="9056459" y="10919462"/>
                  <a:pt x="9024792" y="10905270"/>
                  <a:pt x="8970061" y="10865193"/>
                </a:cubicBezTo>
                <a:cubicBezTo>
                  <a:pt x="8942681" y="10845144"/>
                  <a:pt x="8926580" y="10828849"/>
                  <a:pt x="8921751" y="10816317"/>
                </a:cubicBezTo>
                <a:cubicBezTo>
                  <a:pt x="8916909" y="10803773"/>
                  <a:pt x="8923348" y="10794980"/>
                  <a:pt x="8941056" y="10789953"/>
                </a:cubicBezTo>
                <a:cubicBezTo>
                  <a:pt x="8958758" y="10784906"/>
                  <a:pt x="8976470" y="10779872"/>
                  <a:pt x="8994168" y="10774828"/>
                </a:cubicBezTo>
                <a:cubicBezTo>
                  <a:pt x="9011883" y="10769796"/>
                  <a:pt x="9029580" y="10764751"/>
                  <a:pt x="9047295" y="10759719"/>
                </a:cubicBezTo>
                <a:cubicBezTo>
                  <a:pt x="9064994" y="10754674"/>
                  <a:pt x="9078142" y="10746296"/>
                  <a:pt x="9086717" y="10734584"/>
                </a:cubicBezTo>
                <a:cubicBezTo>
                  <a:pt x="9086717" y="10734584"/>
                  <a:pt x="9075183" y="10721632"/>
                  <a:pt x="9052090" y="10695727"/>
                </a:cubicBezTo>
                <a:lnTo>
                  <a:pt x="8989343" y="10674841"/>
                </a:lnTo>
                <a:lnTo>
                  <a:pt x="8957912" y="10710619"/>
                </a:lnTo>
                <a:lnTo>
                  <a:pt x="8753633" y="10972799"/>
                </a:lnTo>
                <a:lnTo>
                  <a:pt x="6743961" y="10972799"/>
                </a:lnTo>
                <a:lnTo>
                  <a:pt x="6733261" y="10966255"/>
                </a:lnTo>
                <a:cubicBezTo>
                  <a:pt x="6657807" y="10932357"/>
                  <a:pt x="6569690" y="10915204"/>
                  <a:pt x="6468910" y="10914800"/>
                </a:cubicBezTo>
                <a:cubicBezTo>
                  <a:pt x="6441591" y="10920988"/>
                  <a:pt x="6405828" y="10938167"/>
                  <a:pt x="6361620" y="10966335"/>
                </a:cubicBezTo>
                <a:lnTo>
                  <a:pt x="6352321" y="10972799"/>
                </a:lnTo>
                <a:lnTo>
                  <a:pt x="1972569" y="10972799"/>
                </a:lnTo>
                <a:lnTo>
                  <a:pt x="1963251" y="10953393"/>
                </a:lnTo>
                <a:cubicBezTo>
                  <a:pt x="1953928" y="10921859"/>
                  <a:pt x="1952461" y="10894557"/>
                  <a:pt x="1958853" y="10871482"/>
                </a:cubicBezTo>
                <a:cubicBezTo>
                  <a:pt x="1958978" y="10837897"/>
                  <a:pt x="1896183" y="10791453"/>
                  <a:pt x="1770434" y="10732156"/>
                </a:cubicBezTo>
                <a:cubicBezTo>
                  <a:pt x="1627898" y="10672794"/>
                  <a:pt x="1477146" y="10562999"/>
                  <a:pt x="1318214" y="10402787"/>
                </a:cubicBezTo>
                <a:cubicBezTo>
                  <a:pt x="1184364" y="10267860"/>
                  <a:pt x="1107064" y="10173057"/>
                  <a:pt x="1086297" y="10118383"/>
                </a:cubicBezTo>
                <a:cubicBezTo>
                  <a:pt x="1081099" y="10104717"/>
                  <a:pt x="1076310" y="10087245"/>
                  <a:pt x="1071931" y="10065967"/>
                </a:cubicBezTo>
                <a:lnTo>
                  <a:pt x="1068214" y="10042472"/>
                </a:lnTo>
                <a:lnTo>
                  <a:pt x="1055941" y="10047988"/>
                </a:lnTo>
                <a:cubicBezTo>
                  <a:pt x="1050948" y="10048447"/>
                  <a:pt x="1047024" y="10046638"/>
                  <a:pt x="1044171" y="10042559"/>
                </a:cubicBezTo>
                <a:cubicBezTo>
                  <a:pt x="1038458" y="10034400"/>
                  <a:pt x="1020937" y="10052744"/>
                  <a:pt x="991574" y="10097596"/>
                </a:cubicBezTo>
                <a:cubicBezTo>
                  <a:pt x="972819" y="10122864"/>
                  <a:pt x="959366" y="10138361"/>
                  <a:pt x="951218" y="10144063"/>
                </a:cubicBezTo>
                <a:cubicBezTo>
                  <a:pt x="934908" y="10155479"/>
                  <a:pt x="928786" y="10129387"/>
                  <a:pt x="932868" y="10065788"/>
                </a:cubicBezTo>
                <a:cubicBezTo>
                  <a:pt x="940205" y="10024211"/>
                  <a:pt x="935321" y="9991172"/>
                  <a:pt x="918200" y="9966715"/>
                </a:cubicBezTo>
                <a:cubicBezTo>
                  <a:pt x="901081" y="9942258"/>
                  <a:pt x="900465" y="9915349"/>
                  <a:pt x="916364" y="9886000"/>
                </a:cubicBezTo>
                <a:cubicBezTo>
                  <a:pt x="932273" y="9856643"/>
                  <a:pt x="952847" y="9851345"/>
                  <a:pt x="978134" y="9870103"/>
                </a:cubicBezTo>
                <a:cubicBezTo>
                  <a:pt x="991987" y="9872547"/>
                  <a:pt x="1005045" y="9869487"/>
                  <a:pt x="1017273" y="9860927"/>
                </a:cubicBezTo>
                <a:cubicBezTo>
                  <a:pt x="1029503" y="9852367"/>
                  <a:pt x="1034599" y="9833620"/>
                  <a:pt x="1032556" y="9804670"/>
                </a:cubicBezTo>
                <a:cubicBezTo>
                  <a:pt x="1030526" y="9775713"/>
                  <a:pt x="1023788" y="9753087"/>
                  <a:pt x="1012373" y="9736779"/>
                </a:cubicBezTo>
                <a:lnTo>
                  <a:pt x="986694" y="9700093"/>
                </a:lnTo>
                <a:cubicBezTo>
                  <a:pt x="972015" y="9783266"/>
                  <a:pt x="956516" y="9830556"/>
                  <a:pt x="940219" y="9841963"/>
                </a:cubicBezTo>
                <a:cubicBezTo>
                  <a:pt x="918204" y="9845231"/>
                  <a:pt x="902703" y="9862142"/>
                  <a:pt x="893730" y="9892723"/>
                </a:cubicBezTo>
                <a:cubicBezTo>
                  <a:pt x="884768" y="9923295"/>
                  <a:pt x="876211" y="9941444"/>
                  <a:pt x="868051" y="9947156"/>
                </a:cubicBezTo>
                <a:cubicBezTo>
                  <a:pt x="862338" y="9938995"/>
                  <a:pt x="863978" y="9889249"/>
                  <a:pt x="872942" y="9797934"/>
                </a:cubicBezTo>
                <a:cubicBezTo>
                  <a:pt x="865604" y="9839512"/>
                  <a:pt x="853996" y="9874992"/>
                  <a:pt x="838088" y="9904349"/>
                </a:cubicBezTo>
                <a:cubicBezTo>
                  <a:pt x="822189" y="9933698"/>
                  <a:pt x="796305" y="9948777"/>
                  <a:pt x="760418" y="9949596"/>
                </a:cubicBezTo>
                <a:cubicBezTo>
                  <a:pt x="754705" y="9941435"/>
                  <a:pt x="724135" y="9932473"/>
                  <a:pt x="668684" y="9922686"/>
                </a:cubicBezTo>
                <a:cubicBezTo>
                  <a:pt x="654832" y="9920241"/>
                  <a:pt x="659725" y="9892517"/>
                  <a:pt x="683364" y="9839512"/>
                </a:cubicBezTo>
                <a:cubicBezTo>
                  <a:pt x="730671" y="9733517"/>
                  <a:pt x="733921" y="9694785"/>
                  <a:pt x="693155" y="9723320"/>
                </a:cubicBezTo>
                <a:cubicBezTo>
                  <a:pt x="685006" y="9729024"/>
                  <a:pt x="675632" y="9741664"/>
                  <a:pt x="665027" y="9761227"/>
                </a:cubicBezTo>
                <a:cubicBezTo>
                  <a:pt x="621812" y="9803635"/>
                  <a:pt x="575125" y="9906174"/>
                  <a:pt x="524981" y="10068833"/>
                </a:cubicBezTo>
                <a:cubicBezTo>
                  <a:pt x="474823" y="10231502"/>
                  <a:pt x="454230" y="10327916"/>
                  <a:pt x="463210" y="10358090"/>
                </a:cubicBezTo>
                <a:cubicBezTo>
                  <a:pt x="486040" y="10390708"/>
                  <a:pt x="492142" y="10416797"/>
                  <a:pt x="481546" y="10436374"/>
                </a:cubicBezTo>
                <a:lnTo>
                  <a:pt x="421611" y="10350748"/>
                </a:lnTo>
                <a:lnTo>
                  <a:pt x="417543" y="10232078"/>
                </a:lnTo>
                <a:lnTo>
                  <a:pt x="419181" y="10243127"/>
                </a:lnTo>
                <a:lnTo>
                  <a:pt x="435069" y="10213768"/>
                </a:lnTo>
                <a:cubicBezTo>
                  <a:pt x="453835" y="10188491"/>
                  <a:pt x="451793" y="10159541"/>
                  <a:pt x="428961" y="10126924"/>
                </a:cubicBezTo>
                <a:lnTo>
                  <a:pt x="421870" y="10106383"/>
                </a:lnTo>
                <a:lnTo>
                  <a:pt x="422847" y="10100836"/>
                </a:lnTo>
                <a:lnTo>
                  <a:pt x="444860" y="10097575"/>
                </a:lnTo>
                <a:cubicBezTo>
                  <a:pt x="475029" y="10088617"/>
                  <a:pt x="511723" y="10002175"/>
                  <a:pt x="554944" y="9838282"/>
                </a:cubicBezTo>
                <a:cubicBezTo>
                  <a:pt x="585929" y="9743711"/>
                  <a:pt x="589191" y="9704970"/>
                  <a:pt x="564734" y="9722089"/>
                </a:cubicBezTo>
                <a:cubicBezTo>
                  <a:pt x="540262" y="9739218"/>
                  <a:pt x="521721" y="9773474"/>
                  <a:pt x="509090" y="9824835"/>
                </a:cubicBezTo>
                <a:cubicBezTo>
                  <a:pt x="496448" y="9876205"/>
                  <a:pt x="484834" y="9911674"/>
                  <a:pt x="474229" y="9931237"/>
                </a:cubicBezTo>
                <a:cubicBezTo>
                  <a:pt x="444866" y="9976091"/>
                  <a:pt x="435903" y="10006662"/>
                  <a:pt x="447320" y="10022972"/>
                </a:cubicBezTo>
                <a:cubicBezTo>
                  <a:pt x="458726" y="10039269"/>
                  <a:pt x="452197" y="10055999"/>
                  <a:pt x="427740" y="10073116"/>
                </a:cubicBezTo>
                <a:lnTo>
                  <a:pt x="422847" y="10100836"/>
                </a:lnTo>
                <a:lnTo>
                  <a:pt x="420094" y="10101243"/>
                </a:lnTo>
                <a:lnTo>
                  <a:pt x="421870" y="10106383"/>
                </a:lnTo>
                <a:lnTo>
                  <a:pt x="414631" y="10147376"/>
                </a:lnTo>
                <a:lnTo>
                  <a:pt x="409390" y="9994842"/>
                </a:lnTo>
                <a:cubicBezTo>
                  <a:pt x="430593" y="9955701"/>
                  <a:pt x="425703" y="9922682"/>
                  <a:pt x="394722" y="9895769"/>
                </a:cubicBezTo>
                <a:cubicBezTo>
                  <a:pt x="363742" y="9868855"/>
                  <a:pt x="369039" y="9798328"/>
                  <a:pt x="410633" y="9684174"/>
                </a:cubicBezTo>
                <a:cubicBezTo>
                  <a:pt x="426119" y="9636892"/>
                  <a:pt x="445700" y="9586748"/>
                  <a:pt x="469337" y="9533742"/>
                </a:cubicBezTo>
                <a:lnTo>
                  <a:pt x="485247" y="9504385"/>
                </a:lnTo>
                <a:cubicBezTo>
                  <a:pt x="447736" y="9554942"/>
                  <a:pt x="412673" y="9591626"/>
                  <a:pt x="380054" y="9614457"/>
                </a:cubicBezTo>
                <a:lnTo>
                  <a:pt x="367826" y="9623017"/>
                </a:lnTo>
                <a:cubicBezTo>
                  <a:pt x="286281" y="9680096"/>
                  <a:pt x="218601" y="9861108"/>
                  <a:pt x="164778" y="10166061"/>
                </a:cubicBezTo>
                <a:cubicBezTo>
                  <a:pt x="28615" y="10006249"/>
                  <a:pt x="-23162" y="9914932"/>
                  <a:pt x="9456" y="9892100"/>
                </a:cubicBezTo>
                <a:cubicBezTo>
                  <a:pt x="15160" y="9900249"/>
                  <a:pt x="29642" y="9868851"/>
                  <a:pt x="52870" y="9797914"/>
                </a:cubicBezTo>
                <a:cubicBezTo>
                  <a:pt x="76118" y="9726980"/>
                  <a:pt x="94461" y="9653381"/>
                  <a:pt x="107918" y="9577143"/>
                </a:cubicBezTo>
                <a:cubicBezTo>
                  <a:pt x="121373" y="9500906"/>
                  <a:pt x="125244" y="9458715"/>
                  <a:pt x="119540" y="9450567"/>
                </a:cubicBezTo>
                <a:cubicBezTo>
                  <a:pt x="79589" y="9393491"/>
                  <a:pt x="138719" y="9200242"/>
                  <a:pt x="296910" y="8870836"/>
                </a:cubicBezTo>
                <a:cubicBezTo>
                  <a:pt x="455098" y="8541431"/>
                  <a:pt x="587192" y="8339612"/>
                  <a:pt x="693196" y="8265414"/>
                </a:cubicBezTo>
                <a:lnTo>
                  <a:pt x="717654" y="8248294"/>
                </a:lnTo>
                <a:cubicBezTo>
                  <a:pt x="728259" y="8228731"/>
                  <a:pt x="730696" y="8214867"/>
                  <a:pt x="724992" y="8206718"/>
                </a:cubicBezTo>
                <a:lnTo>
                  <a:pt x="704204" y="8203048"/>
                </a:lnTo>
                <a:lnTo>
                  <a:pt x="720114" y="8173691"/>
                </a:lnTo>
                <a:cubicBezTo>
                  <a:pt x="695644" y="8190820"/>
                  <a:pt x="625721" y="8273164"/>
                  <a:pt x="510342" y="8420743"/>
                </a:cubicBezTo>
                <a:cubicBezTo>
                  <a:pt x="394963" y="8568324"/>
                  <a:pt x="334832" y="8655972"/>
                  <a:pt x="329939" y="8683698"/>
                </a:cubicBezTo>
                <a:cubicBezTo>
                  <a:pt x="316886" y="8717135"/>
                  <a:pt x="300574" y="8728551"/>
                  <a:pt x="281011" y="8717944"/>
                </a:cubicBezTo>
                <a:cubicBezTo>
                  <a:pt x="274489" y="8673911"/>
                  <a:pt x="338901" y="8562006"/>
                  <a:pt x="474270" y="8382213"/>
                </a:cubicBezTo>
                <a:cubicBezTo>
                  <a:pt x="609615" y="8202437"/>
                  <a:pt x="754360" y="8040381"/>
                  <a:pt x="908461" y="7896057"/>
                </a:cubicBezTo>
                <a:cubicBezTo>
                  <a:pt x="916621" y="7890345"/>
                  <a:pt x="935987" y="7861609"/>
                  <a:pt x="966572" y="7809840"/>
                </a:cubicBezTo>
                <a:cubicBezTo>
                  <a:pt x="997146" y="7758059"/>
                  <a:pt x="1023441" y="7730536"/>
                  <a:pt x="1045462" y="7727281"/>
                </a:cubicBezTo>
                <a:cubicBezTo>
                  <a:pt x="1053612" y="7721577"/>
                  <a:pt x="1067267" y="7715057"/>
                  <a:pt x="1086424" y="7707710"/>
                </a:cubicBezTo>
                <a:cubicBezTo>
                  <a:pt x="1105590" y="7700374"/>
                  <a:pt x="1119247" y="7693855"/>
                  <a:pt x="1127407" y="7688144"/>
                </a:cubicBezTo>
                <a:cubicBezTo>
                  <a:pt x="1192632" y="7642489"/>
                  <a:pt x="1383032" y="7454536"/>
                  <a:pt x="1698591" y="7124319"/>
                </a:cubicBezTo>
                <a:cubicBezTo>
                  <a:pt x="1745071" y="7103945"/>
                  <a:pt x="1775245" y="7094965"/>
                  <a:pt x="1789097" y="7097410"/>
                </a:cubicBezTo>
                <a:cubicBezTo>
                  <a:pt x="1798075" y="7127583"/>
                  <a:pt x="1811927" y="7130029"/>
                  <a:pt x="1830694" y="7104752"/>
                </a:cubicBezTo>
                <a:lnTo>
                  <a:pt x="1902850" y="6999567"/>
                </a:lnTo>
                <a:cubicBezTo>
                  <a:pt x="2012114" y="6825906"/>
                  <a:pt x="2242057" y="6616355"/>
                  <a:pt x="2592684" y="6370929"/>
                </a:cubicBezTo>
                <a:lnTo>
                  <a:pt x="2617140" y="6353809"/>
                </a:lnTo>
                <a:cubicBezTo>
                  <a:pt x="2347243" y="6627769"/>
                  <a:pt x="2218000" y="6772913"/>
                  <a:pt x="2229408" y="6789210"/>
                </a:cubicBezTo>
                <a:cubicBezTo>
                  <a:pt x="2235119" y="6797370"/>
                  <a:pt x="2258364" y="6787179"/>
                  <a:pt x="2299132" y="6758643"/>
                </a:cubicBezTo>
                <a:lnTo>
                  <a:pt x="2396987" y="6690149"/>
                </a:lnTo>
                <a:cubicBezTo>
                  <a:pt x="2437752" y="6661614"/>
                  <a:pt x="2501562" y="6613911"/>
                  <a:pt x="2588399" y="6547048"/>
                </a:cubicBezTo>
                <a:cubicBezTo>
                  <a:pt x="2675246" y="6480198"/>
                  <a:pt x="2730875" y="6438203"/>
                  <a:pt x="2755343" y="6421074"/>
                </a:cubicBezTo>
                <a:lnTo>
                  <a:pt x="2881325" y="6314673"/>
                </a:lnTo>
                <a:cubicBezTo>
                  <a:pt x="2859313" y="6317939"/>
                  <a:pt x="2865830" y="6301219"/>
                  <a:pt x="2900892" y="6264535"/>
                </a:cubicBezTo>
                <a:cubicBezTo>
                  <a:pt x="2911498" y="6244970"/>
                  <a:pt x="2938404" y="6213978"/>
                  <a:pt x="2981628" y="6171582"/>
                </a:cubicBezTo>
                <a:lnTo>
                  <a:pt x="3046445" y="6107976"/>
                </a:lnTo>
                <a:cubicBezTo>
                  <a:pt x="3057050" y="6088411"/>
                  <a:pt x="3187100" y="5979162"/>
                  <a:pt x="3436620" y="5780207"/>
                </a:cubicBezTo>
                <a:cubicBezTo>
                  <a:pt x="4350678" y="5055365"/>
                  <a:pt x="4793439" y="4672551"/>
                  <a:pt x="4764904" y="4631784"/>
                </a:cubicBezTo>
                <a:lnTo>
                  <a:pt x="4740445" y="4648903"/>
                </a:lnTo>
                <a:cubicBezTo>
                  <a:pt x="4724138" y="4660319"/>
                  <a:pt x="4710277" y="4657862"/>
                  <a:pt x="4698861" y="4641553"/>
                </a:cubicBezTo>
                <a:cubicBezTo>
                  <a:pt x="4687453" y="4625255"/>
                  <a:pt x="4730656" y="4582855"/>
                  <a:pt x="4828511" y="4514361"/>
                </a:cubicBezTo>
                <a:cubicBezTo>
                  <a:pt x="4934503" y="4440172"/>
                  <a:pt x="4993223" y="4411229"/>
                  <a:pt x="5004630" y="4427526"/>
                </a:cubicBezTo>
                <a:cubicBezTo>
                  <a:pt x="5010342" y="4435687"/>
                  <a:pt x="5029508" y="4428351"/>
                  <a:pt x="5062126" y="4405520"/>
                </a:cubicBezTo>
                <a:cubicBezTo>
                  <a:pt x="5159970" y="4337033"/>
                  <a:pt x="5272489" y="4246115"/>
                  <a:pt x="5399696" y="4132775"/>
                </a:cubicBezTo>
                <a:cubicBezTo>
                  <a:pt x="5613337" y="3934653"/>
                  <a:pt x="5717298" y="3831506"/>
                  <a:pt x="5711586" y="3823345"/>
                </a:cubicBezTo>
                <a:cubicBezTo>
                  <a:pt x="5718925" y="3781768"/>
                  <a:pt x="5726673" y="3758124"/>
                  <a:pt x="5734822" y="3752420"/>
                </a:cubicBezTo>
                <a:lnTo>
                  <a:pt x="5881605" y="3649678"/>
                </a:lnTo>
                <a:cubicBezTo>
                  <a:pt x="5922372" y="3621143"/>
                  <a:pt x="5945605" y="3610960"/>
                  <a:pt x="5951309" y="3619109"/>
                </a:cubicBezTo>
                <a:cubicBezTo>
                  <a:pt x="6084226" y="3513931"/>
                  <a:pt x="6199603" y="3427092"/>
                  <a:pt x="6297446" y="3358606"/>
                </a:cubicBezTo>
                <a:lnTo>
                  <a:pt x="6468687" y="3238745"/>
                </a:lnTo>
                <a:cubicBezTo>
                  <a:pt x="6417323" y="3286857"/>
                  <a:pt x="6389176" y="3324761"/>
                  <a:pt x="6384282" y="3352485"/>
                </a:cubicBezTo>
                <a:cubicBezTo>
                  <a:pt x="6381845" y="3366350"/>
                  <a:pt x="6395706" y="3368807"/>
                  <a:pt x="6425880" y="3359828"/>
                </a:cubicBezTo>
                <a:cubicBezTo>
                  <a:pt x="6439733" y="3362272"/>
                  <a:pt x="6450749" y="3360641"/>
                  <a:pt x="6458897" y="3354938"/>
                </a:cubicBezTo>
                <a:cubicBezTo>
                  <a:pt x="6480909" y="3351669"/>
                  <a:pt x="6601998" y="3272991"/>
                  <a:pt x="6822153" y="3118892"/>
                </a:cubicBezTo>
                <a:lnTo>
                  <a:pt x="7066779" y="2947664"/>
                </a:lnTo>
                <a:cubicBezTo>
                  <a:pt x="7419841" y="2688394"/>
                  <a:pt x="7601267" y="2531024"/>
                  <a:pt x="7611055" y="2475574"/>
                </a:cubicBezTo>
                <a:cubicBezTo>
                  <a:pt x="7618392" y="2433997"/>
                  <a:pt x="7617993" y="2416056"/>
                  <a:pt x="7609832" y="2421768"/>
                </a:cubicBezTo>
                <a:cubicBezTo>
                  <a:pt x="7593524" y="2433184"/>
                  <a:pt x="7561730" y="2431138"/>
                  <a:pt x="7514428" y="2415648"/>
                </a:cubicBezTo>
                <a:cubicBezTo>
                  <a:pt x="7467140" y="2400149"/>
                  <a:pt x="7450020" y="2375691"/>
                  <a:pt x="7463061" y="2342262"/>
                </a:cubicBezTo>
                <a:cubicBezTo>
                  <a:pt x="7481829" y="2316987"/>
                  <a:pt x="7518115" y="2273367"/>
                  <a:pt x="7571925" y="2211402"/>
                </a:cubicBezTo>
                <a:lnTo>
                  <a:pt x="7706466" y="2117229"/>
                </a:lnTo>
                <a:cubicBezTo>
                  <a:pt x="7714627" y="2111517"/>
                  <a:pt x="7716250" y="2122521"/>
                  <a:pt x="7711357" y="2150247"/>
                </a:cubicBezTo>
                <a:cubicBezTo>
                  <a:pt x="7739082" y="2155139"/>
                  <a:pt x="7752934" y="2157584"/>
                  <a:pt x="7752934" y="2157584"/>
                </a:cubicBezTo>
                <a:lnTo>
                  <a:pt x="7822659" y="2127018"/>
                </a:lnTo>
                <a:cubicBezTo>
                  <a:pt x="7812053" y="2146583"/>
                  <a:pt x="7794523" y="2164915"/>
                  <a:pt x="7770053" y="2182042"/>
                </a:cubicBezTo>
                <a:cubicBezTo>
                  <a:pt x="7745596" y="2199162"/>
                  <a:pt x="7728062" y="2217514"/>
                  <a:pt x="7717477" y="2237082"/>
                </a:cubicBezTo>
                <a:cubicBezTo>
                  <a:pt x="7832439" y="2193053"/>
                  <a:pt x="7898075" y="2165332"/>
                  <a:pt x="7914385" y="2153916"/>
                </a:cubicBezTo>
                <a:cubicBezTo>
                  <a:pt x="7952715" y="2139245"/>
                  <a:pt x="7973919" y="2130481"/>
                  <a:pt x="7978001" y="2127626"/>
                </a:cubicBezTo>
                <a:cubicBezTo>
                  <a:pt x="7982068" y="2124777"/>
                  <a:pt x="7974729" y="2135978"/>
                  <a:pt x="7955969" y="2161266"/>
                </a:cubicBezTo>
                <a:cubicBezTo>
                  <a:pt x="7916013" y="2225675"/>
                  <a:pt x="7941293" y="2244420"/>
                  <a:pt x="8031807" y="2217523"/>
                </a:cubicBezTo>
                <a:cubicBezTo>
                  <a:pt x="8053819" y="2214257"/>
                  <a:pt x="8174908" y="2135579"/>
                  <a:pt x="8395063" y="1981479"/>
                </a:cubicBezTo>
                <a:cubicBezTo>
                  <a:pt x="8754655" y="1751042"/>
                  <a:pt x="8961289" y="1627668"/>
                  <a:pt x="9014970" y="1611342"/>
                </a:cubicBezTo>
                <a:lnTo>
                  <a:pt x="9021912" y="1611118"/>
                </a:lnTo>
                <a:lnTo>
                  <a:pt x="9068358" y="1566495"/>
                </a:lnTo>
                <a:cubicBezTo>
                  <a:pt x="9505923" y="1147059"/>
                  <a:pt x="9732056" y="937371"/>
                  <a:pt x="9746766" y="937429"/>
                </a:cubicBezTo>
                <a:cubicBezTo>
                  <a:pt x="9780361" y="937564"/>
                  <a:pt x="9847735" y="887450"/>
                  <a:pt x="9948932" y="787063"/>
                </a:cubicBezTo>
                <a:cubicBezTo>
                  <a:pt x="10066984" y="669953"/>
                  <a:pt x="10212350" y="550842"/>
                  <a:pt x="10385018" y="429766"/>
                </a:cubicBezTo>
                <a:cubicBezTo>
                  <a:pt x="10557673" y="308675"/>
                  <a:pt x="10681966" y="210465"/>
                  <a:pt x="10757845" y="135193"/>
                </a:cubicBezTo>
                <a:cubicBezTo>
                  <a:pt x="10795777" y="101751"/>
                  <a:pt x="10847643" y="62327"/>
                  <a:pt x="10913442" y="169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31059491"/>
      </p:ext>
    </p:extLst>
  </p:cSld>
  <p:clrMapOvr>
    <a:masterClrMapping/>
  </p:clrMapOvr>
</p:sldLayout>
</file>

<file path=ppt/slideLayouts/slideLayout2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73244" y="913908"/>
            <a:ext cx="10952570" cy="8924429"/>
          </a:xfrm>
          <a:custGeom>
            <a:avLst/>
            <a:gdLst>
              <a:gd name="connsiteX0" fmla="*/ 7307949 w 10952570"/>
              <a:gd name="connsiteY0" fmla="*/ 8865599 h 8924429"/>
              <a:gd name="connsiteX1" fmla="*/ 7348199 w 10952570"/>
              <a:gd name="connsiteY1" fmla="*/ 8924429 h 8924429"/>
              <a:gd name="connsiteX2" fmla="*/ 7325492 w 10952570"/>
              <a:gd name="connsiteY2" fmla="*/ 8899648 h 8924429"/>
              <a:gd name="connsiteX3" fmla="*/ 7293492 w 10952570"/>
              <a:gd name="connsiteY3" fmla="*/ 8869722 h 8924429"/>
              <a:gd name="connsiteX4" fmla="*/ 6947722 w 10952570"/>
              <a:gd name="connsiteY4" fmla="*/ 8507478 h 8924429"/>
              <a:gd name="connsiteX5" fmla="*/ 6951845 w 10952570"/>
              <a:gd name="connsiteY5" fmla="*/ 8521934 h 8924429"/>
              <a:gd name="connsiteX6" fmla="*/ 6942558 w 10952570"/>
              <a:gd name="connsiteY6" fmla="*/ 8516775 h 8924429"/>
              <a:gd name="connsiteX7" fmla="*/ 6933270 w 10952570"/>
              <a:gd name="connsiteY7" fmla="*/ 8511617 h 8924429"/>
              <a:gd name="connsiteX8" fmla="*/ 6947722 w 10952570"/>
              <a:gd name="connsiteY8" fmla="*/ 8507478 h 8924429"/>
              <a:gd name="connsiteX9" fmla="*/ 6867220 w 10952570"/>
              <a:gd name="connsiteY9" fmla="*/ 8499232 h 8924429"/>
              <a:gd name="connsiteX10" fmla="*/ 6871349 w 10952570"/>
              <a:gd name="connsiteY10" fmla="*/ 8513678 h 8924429"/>
              <a:gd name="connsiteX11" fmla="*/ 6856904 w 10952570"/>
              <a:gd name="connsiteY11" fmla="*/ 8517807 h 8924429"/>
              <a:gd name="connsiteX12" fmla="*/ 6852776 w 10952570"/>
              <a:gd name="connsiteY12" fmla="*/ 8503360 h 8924429"/>
              <a:gd name="connsiteX13" fmla="*/ 6867220 w 10952570"/>
              <a:gd name="connsiteY13" fmla="*/ 8499232 h 8924429"/>
              <a:gd name="connsiteX14" fmla="*/ 6820776 w 10952570"/>
              <a:gd name="connsiteY14" fmla="*/ 8473433 h 8924429"/>
              <a:gd name="connsiteX15" fmla="*/ 6824903 w 10952570"/>
              <a:gd name="connsiteY15" fmla="*/ 8487879 h 8924429"/>
              <a:gd name="connsiteX16" fmla="*/ 6810458 w 10952570"/>
              <a:gd name="connsiteY16" fmla="*/ 8492008 h 8924429"/>
              <a:gd name="connsiteX17" fmla="*/ 6806330 w 10952570"/>
              <a:gd name="connsiteY17" fmla="*/ 8477562 h 8924429"/>
              <a:gd name="connsiteX18" fmla="*/ 6820776 w 10952570"/>
              <a:gd name="connsiteY18" fmla="*/ 8473433 h 8924429"/>
              <a:gd name="connsiteX19" fmla="*/ 7368811 w 10952570"/>
              <a:gd name="connsiteY19" fmla="*/ 8449666 h 8924429"/>
              <a:gd name="connsiteX20" fmla="*/ 7372938 w 10952570"/>
              <a:gd name="connsiteY20" fmla="*/ 8464112 h 8924429"/>
              <a:gd name="connsiteX21" fmla="*/ 7358494 w 10952570"/>
              <a:gd name="connsiteY21" fmla="*/ 8468241 h 8924429"/>
              <a:gd name="connsiteX22" fmla="*/ 7354367 w 10952570"/>
              <a:gd name="connsiteY22" fmla="*/ 8453795 h 8924429"/>
              <a:gd name="connsiteX23" fmla="*/ 7368811 w 10952570"/>
              <a:gd name="connsiteY23" fmla="*/ 8449666 h 8924429"/>
              <a:gd name="connsiteX24" fmla="*/ 6199450 w 10952570"/>
              <a:gd name="connsiteY24" fmla="*/ 8432186 h 8924429"/>
              <a:gd name="connsiteX25" fmla="*/ 6232481 w 10952570"/>
              <a:gd name="connsiteY25" fmla="*/ 8438382 h 8924429"/>
              <a:gd name="connsiteX26" fmla="*/ 6255194 w 10952570"/>
              <a:gd name="connsiteY26" fmla="*/ 8463150 h 8924429"/>
              <a:gd name="connsiteX27" fmla="*/ 7002418 w 10952570"/>
              <a:gd name="connsiteY27" fmla="*/ 8343378 h 8924429"/>
              <a:gd name="connsiteX28" fmla="*/ 7006546 w 10952570"/>
              <a:gd name="connsiteY28" fmla="*/ 8357824 h 8924429"/>
              <a:gd name="connsiteX29" fmla="*/ 6992094 w 10952570"/>
              <a:gd name="connsiteY29" fmla="*/ 8361963 h 8924429"/>
              <a:gd name="connsiteX30" fmla="*/ 6987973 w 10952570"/>
              <a:gd name="connsiteY30" fmla="*/ 8347506 h 8924429"/>
              <a:gd name="connsiteX31" fmla="*/ 7002418 w 10952570"/>
              <a:gd name="connsiteY31" fmla="*/ 8343378 h 8924429"/>
              <a:gd name="connsiteX32" fmla="*/ 7147159 w 10952570"/>
              <a:gd name="connsiteY32" fmla="*/ 8268803 h 8924429"/>
              <a:gd name="connsiteX33" fmla="*/ 7147927 w 10952570"/>
              <a:gd name="connsiteY33" fmla="*/ 8278346 h 8924429"/>
              <a:gd name="connsiteX34" fmla="*/ 7171670 w 10952570"/>
              <a:gd name="connsiteY34" fmla="*/ 8279383 h 8924429"/>
              <a:gd name="connsiteX35" fmla="*/ 7153085 w 10952570"/>
              <a:gd name="connsiteY35" fmla="*/ 8269059 h 8924429"/>
              <a:gd name="connsiteX36" fmla="*/ 7147159 w 10952570"/>
              <a:gd name="connsiteY36" fmla="*/ 8268803 h 8924429"/>
              <a:gd name="connsiteX37" fmla="*/ 6509066 w 10952570"/>
              <a:gd name="connsiteY37" fmla="*/ 8203039 h 8924429"/>
              <a:gd name="connsiteX38" fmla="*/ 6470881 w 10952570"/>
              <a:gd name="connsiteY38" fmla="*/ 8206148 h 8924429"/>
              <a:gd name="connsiteX39" fmla="*/ 6484296 w 10952570"/>
              <a:gd name="connsiteY39" fmla="*/ 8225751 h 8924429"/>
              <a:gd name="connsiteX40" fmla="*/ 6522486 w 10952570"/>
              <a:gd name="connsiteY40" fmla="*/ 8222660 h 8924429"/>
              <a:gd name="connsiteX41" fmla="*/ 6509066 w 10952570"/>
              <a:gd name="connsiteY41" fmla="*/ 8203039 h 8924429"/>
              <a:gd name="connsiteX42" fmla="*/ 7193335 w 10952570"/>
              <a:gd name="connsiteY42" fmla="*/ 8109088 h 8924429"/>
              <a:gd name="connsiteX43" fmla="*/ 7197464 w 10952570"/>
              <a:gd name="connsiteY43" fmla="*/ 8123534 h 8924429"/>
              <a:gd name="connsiteX44" fmla="*/ 7188176 w 10952570"/>
              <a:gd name="connsiteY44" fmla="*/ 8118375 h 8924429"/>
              <a:gd name="connsiteX45" fmla="*/ 7178880 w 10952570"/>
              <a:gd name="connsiteY45" fmla="*/ 8113211 h 8924429"/>
              <a:gd name="connsiteX46" fmla="*/ 7193335 w 10952570"/>
              <a:gd name="connsiteY46" fmla="*/ 8109088 h 8924429"/>
              <a:gd name="connsiteX47" fmla="*/ 8027261 w 10952570"/>
              <a:gd name="connsiteY47" fmla="*/ 8073933 h 8924429"/>
              <a:gd name="connsiteX48" fmla="*/ 8031384 w 10952570"/>
              <a:gd name="connsiteY48" fmla="*/ 8088391 h 8924429"/>
              <a:gd name="connsiteX49" fmla="*/ 8016938 w 10952570"/>
              <a:gd name="connsiteY49" fmla="*/ 8092519 h 8924429"/>
              <a:gd name="connsiteX50" fmla="*/ 8022096 w 10952570"/>
              <a:gd name="connsiteY50" fmla="*/ 8083232 h 8924429"/>
              <a:gd name="connsiteX51" fmla="*/ 7073610 w 10952570"/>
              <a:gd name="connsiteY51" fmla="*/ 8018265 h 8924429"/>
              <a:gd name="connsiteX52" fmla="*/ 7077738 w 10952570"/>
              <a:gd name="connsiteY52" fmla="*/ 8032710 h 8924429"/>
              <a:gd name="connsiteX53" fmla="*/ 7063285 w 10952570"/>
              <a:gd name="connsiteY53" fmla="*/ 8036849 h 8924429"/>
              <a:gd name="connsiteX54" fmla="*/ 7059164 w 10952570"/>
              <a:gd name="connsiteY54" fmla="*/ 8022392 h 8924429"/>
              <a:gd name="connsiteX55" fmla="*/ 7073610 w 10952570"/>
              <a:gd name="connsiteY55" fmla="*/ 8018265 h 8924429"/>
              <a:gd name="connsiteX56" fmla="*/ 7553138 w 10952570"/>
              <a:gd name="connsiteY56" fmla="*/ 7983789 h 8924429"/>
              <a:gd name="connsiteX57" fmla="*/ 7564883 w 10952570"/>
              <a:gd name="connsiteY57" fmla="*/ 7987272 h 8924429"/>
              <a:gd name="connsiteX58" fmla="*/ 7578299 w 10952570"/>
              <a:gd name="connsiteY58" fmla="*/ 8006876 h 8924429"/>
              <a:gd name="connsiteX59" fmla="*/ 7555081 w 10952570"/>
              <a:gd name="connsiteY59" fmla="*/ 7993980 h 8924429"/>
              <a:gd name="connsiteX60" fmla="*/ 7553138 w 10952570"/>
              <a:gd name="connsiteY60" fmla="*/ 7983789 h 8924429"/>
              <a:gd name="connsiteX61" fmla="*/ 8180004 w 10952570"/>
              <a:gd name="connsiteY61" fmla="*/ 7979493 h 8924429"/>
              <a:gd name="connsiteX62" fmla="*/ 8188264 w 10952570"/>
              <a:gd name="connsiteY62" fmla="*/ 7981037 h 8924429"/>
              <a:gd name="connsiteX63" fmla="*/ 8192384 w 10952570"/>
              <a:gd name="connsiteY63" fmla="*/ 7995493 h 8924429"/>
              <a:gd name="connsiteX64" fmla="*/ 8177940 w 10952570"/>
              <a:gd name="connsiteY64" fmla="*/ 7999621 h 8924429"/>
              <a:gd name="connsiteX65" fmla="*/ 8173811 w 10952570"/>
              <a:gd name="connsiteY65" fmla="*/ 7985176 h 8924429"/>
              <a:gd name="connsiteX66" fmla="*/ 8180004 w 10952570"/>
              <a:gd name="connsiteY66" fmla="*/ 7979493 h 8924429"/>
              <a:gd name="connsiteX67" fmla="*/ 7459347 w 10952570"/>
              <a:gd name="connsiteY67" fmla="*/ 7973928 h 8924429"/>
              <a:gd name="connsiteX68" fmla="*/ 7491977 w 10952570"/>
              <a:gd name="connsiteY68" fmla="*/ 8021620 h 8924429"/>
              <a:gd name="connsiteX69" fmla="*/ 7473569 w 10952570"/>
              <a:gd name="connsiteY69" fmla="*/ 8001531 h 8924429"/>
              <a:gd name="connsiteX70" fmla="*/ 7447627 w 10952570"/>
              <a:gd name="connsiteY70" fmla="*/ 7977269 h 8924429"/>
              <a:gd name="connsiteX71" fmla="*/ 7462693 w 10952570"/>
              <a:gd name="connsiteY71" fmla="*/ 7930508 h 8924429"/>
              <a:gd name="connsiteX72" fmla="*/ 7471992 w 10952570"/>
              <a:gd name="connsiteY72" fmla="*/ 7935673 h 8924429"/>
              <a:gd name="connsiteX73" fmla="*/ 7481278 w 10952570"/>
              <a:gd name="connsiteY73" fmla="*/ 7940832 h 8924429"/>
              <a:gd name="connsiteX74" fmla="*/ 7466833 w 10952570"/>
              <a:gd name="connsiteY74" fmla="*/ 7944961 h 8924429"/>
              <a:gd name="connsiteX75" fmla="*/ 7462693 w 10952570"/>
              <a:gd name="connsiteY75" fmla="*/ 7930508 h 8924429"/>
              <a:gd name="connsiteX76" fmla="*/ 7006517 w 10952570"/>
              <a:gd name="connsiteY76" fmla="*/ 7920219 h 8924429"/>
              <a:gd name="connsiteX77" fmla="*/ 7010646 w 10952570"/>
              <a:gd name="connsiteY77" fmla="*/ 7934665 h 8924429"/>
              <a:gd name="connsiteX78" fmla="*/ 6996194 w 10952570"/>
              <a:gd name="connsiteY78" fmla="*/ 7938805 h 8924429"/>
              <a:gd name="connsiteX79" fmla="*/ 6992073 w 10952570"/>
              <a:gd name="connsiteY79" fmla="*/ 7924348 h 8924429"/>
              <a:gd name="connsiteX80" fmla="*/ 7006517 w 10952570"/>
              <a:gd name="connsiteY80" fmla="*/ 7920219 h 8924429"/>
              <a:gd name="connsiteX81" fmla="*/ 7416248 w 10952570"/>
              <a:gd name="connsiteY81" fmla="*/ 7904709 h 8924429"/>
              <a:gd name="connsiteX82" fmla="*/ 7425546 w 10952570"/>
              <a:gd name="connsiteY82" fmla="*/ 7909874 h 8924429"/>
              <a:gd name="connsiteX83" fmla="*/ 7434833 w 10952570"/>
              <a:gd name="connsiteY83" fmla="*/ 7915033 h 8924429"/>
              <a:gd name="connsiteX84" fmla="*/ 7420387 w 10952570"/>
              <a:gd name="connsiteY84" fmla="*/ 7919162 h 8924429"/>
              <a:gd name="connsiteX85" fmla="*/ 7416248 w 10952570"/>
              <a:gd name="connsiteY85" fmla="*/ 7904709 h 8924429"/>
              <a:gd name="connsiteX86" fmla="*/ 6844472 w 10952570"/>
              <a:gd name="connsiteY86" fmla="*/ 7872757 h 8924429"/>
              <a:gd name="connsiteX87" fmla="*/ 6870273 w 10952570"/>
              <a:gd name="connsiteY87" fmla="*/ 7881011 h 8924429"/>
              <a:gd name="connsiteX88" fmla="*/ 6906401 w 10952570"/>
              <a:gd name="connsiteY88" fmla="*/ 7925385 h 8924429"/>
              <a:gd name="connsiteX89" fmla="*/ 6868217 w 10952570"/>
              <a:gd name="connsiteY89" fmla="*/ 7928493 h 8924429"/>
              <a:gd name="connsiteX90" fmla="*/ 6841382 w 10952570"/>
              <a:gd name="connsiteY90" fmla="*/ 7889268 h 8924429"/>
              <a:gd name="connsiteX91" fmla="*/ 6844472 w 10952570"/>
              <a:gd name="connsiteY91" fmla="*/ 7872757 h 8924429"/>
              <a:gd name="connsiteX92" fmla="*/ 5069021 w 10952570"/>
              <a:gd name="connsiteY92" fmla="*/ 7846807 h 8924429"/>
              <a:gd name="connsiteX93" fmla="*/ 5073414 w 10952570"/>
              <a:gd name="connsiteY93" fmla="*/ 7855326 h 8924429"/>
              <a:gd name="connsiteX94" fmla="*/ 5060516 w 10952570"/>
              <a:gd name="connsiteY94" fmla="*/ 7878543 h 8924429"/>
              <a:gd name="connsiteX95" fmla="*/ 5053799 w 10952570"/>
              <a:gd name="connsiteY95" fmla="*/ 7868735 h 8924429"/>
              <a:gd name="connsiteX96" fmla="*/ 5064116 w 10952570"/>
              <a:gd name="connsiteY96" fmla="*/ 7850162 h 8924429"/>
              <a:gd name="connsiteX97" fmla="*/ 5069021 w 10952570"/>
              <a:gd name="connsiteY97" fmla="*/ 7846807 h 8924429"/>
              <a:gd name="connsiteX98" fmla="*/ 6674173 w 10952570"/>
              <a:gd name="connsiteY98" fmla="*/ 7796387 h 8924429"/>
              <a:gd name="connsiteX99" fmla="*/ 6667989 w 10952570"/>
              <a:gd name="connsiteY99" fmla="*/ 7829424 h 8924429"/>
              <a:gd name="connsiteX100" fmla="*/ 6682435 w 10952570"/>
              <a:gd name="connsiteY100" fmla="*/ 7825296 h 8924429"/>
              <a:gd name="connsiteX101" fmla="*/ 6674173 w 10952570"/>
              <a:gd name="connsiteY101" fmla="*/ 7796387 h 8924429"/>
              <a:gd name="connsiteX102" fmla="*/ 4990497 w 10952570"/>
              <a:gd name="connsiteY102" fmla="*/ 7793055 h 8924429"/>
              <a:gd name="connsiteX103" fmla="*/ 5001778 w 10952570"/>
              <a:gd name="connsiteY103" fmla="*/ 7796088 h 8924429"/>
              <a:gd name="connsiteX104" fmla="*/ 5004254 w 10952570"/>
              <a:gd name="connsiteY104" fmla="*/ 7804758 h 8924429"/>
              <a:gd name="connsiteX105" fmla="*/ 4989809 w 10952570"/>
              <a:gd name="connsiteY105" fmla="*/ 7808886 h 8924429"/>
              <a:gd name="connsiteX106" fmla="*/ 4985681 w 10952570"/>
              <a:gd name="connsiteY106" fmla="*/ 7794441 h 8924429"/>
              <a:gd name="connsiteX107" fmla="*/ 6594704 w 10952570"/>
              <a:gd name="connsiteY107" fmla="*/ 7723378 h 8924429"/>
              <a:gd name="connsiteX108" fmla="*/ 6594708 w 10952570"/>
              <a:gd name="connsiteY108" fmla="*/ 7764399 h 8924429"/>
              <a:gd name="connsiteX109" fmla="*/ 6642184 w 10952570"/>
              <a:gd name="connsiteY109" fmla="*/ 7766465 h 8924429"/>
              <a:gd name="connsiteX110" fmla="*/ 6649923 w 10952570"/>
              <a:gd name="connsiteY110" fmla="*/ 7752536 h 8924429"/>
              <a:gd name="connsiteX111" fmla="*/ 6615344 w 10952570"/>
              <a:gd name="connsiteY111" fmla="*/ 7727252 h 8924429"/>
              <a:gd name="connsiteX112" fmla="*/ 6594704 w 10952570"/>
              <a:gd name="connsiteY112" fmla="*/ 7723378 h 8924429"/>
              <a:gd name="connsiteX113" fmla="*/ 7569869 w 10952570"/>
              <a:gd name="connsiteY113" fmla="*/ 7609370 h 8924429"/>
              <a:gd name="connsiteX114" fmla="*/ 7599804 w 10952570"/>
              <a:gd name="connsiteY114" fmla="*/ 7630635 h 8924429"/>
              <a:gd name="connsiteX115" fmla="*/ 7578699 w 10952570"/>
              <a:gd name="connsiteY115" fmla="*/ 7610889 h 8924429"/>
              <a:gd name="connsiteX116" fmla="*/ 6473578 w 10952570"/>
              <a:gd name="connsiteY116" fmla="*/ 7537949 h 8924429"/>
              <a:gd name="connsiteX117" fmla="*/ 6480131 w 10952570"/>
              <a:gd name="connsiteY117" fmla="*/ 7554897 h 8924429"/>
              <a:gd name="connsiteX118" fmla="*/ 6530703 w 10952570"/>
              <a:gd name="connsiteY118" fmla="*/ 7595141 h 8924429"/>
              <a:gd name="connsiteX119" fmla="*/ 6582683 w 10952570"/>
              <a:gd name="connsiteY119" fmla="*/ 7626691 h 8924429"/>
              <a:gd name="connsiteX120" fmla="*/ 6587485 w 10952570"/>
              <a:gd name="connsiteY120" fmla="*/ 7627591 h 8924429"/>
              <a:gd name="connsiteX121" fmla="*/ 6593932 w 10952570"/>
              <a:gd name="connsiteY121" fmla="*/ 7634622 h 8924429"/>
              <a:gd name="connsiteX122" fmla="*/ 6618436 w 10952570"/>
              <a:gd name="connsiteY122" fmla="*/ 7656026 h 8924429"/>
              <a:gd name="connsiteX123" fmla="*/ 6637020 w 10952570"/>
              <a:gd name="connsiteY123" fmla="*/ 7666349 h 8924429"/>
              <a:gd name="connsiteX124" fmla="*/ 6676229 w 10952570"/>
              <a:gd name="connsiteY124" fmla="*/ 7639519 h 8924429"/>
              <a:gd name="connsiteX125" fmla="*/ 6684493 w 10952570"/>
              <a:gd name="connsiteY125" fmla="*/ 7641442 h 8924429"/>
              <a:gd name="connsiteX126" fmla="*/ 6683705 w 10952570"/>
              <a:gd name="connsiteY126" fmla="*/ 7631767 h 8924429"/>
              <a:gd name="connsiteX127" fmla="*/ 6686217 w 10952570"/>
              <a:gd name="connsiteY127" fmla="*/ 7618376 h 8924429"/>
              <a:gd name="connsiteX128" fmla="*/ 6682469 w 10952570"/>
              <a:gd name="connsiteY128" fmla="*/ 7614288 h 8924429"/>
              <a:gd name="connsiteX129" fmla="*/ 6677263 w 10952570"/>
              <a:gd name="connsiteY129" fmla="*/ 7615775 h 8924429"/>
              <a:gd name="connsiteX130" fmla="*/ 6679745 w 10952570"/>
              <a:gd name="connsiteY130" fmla="*/ 7611313 h 8924429"/>
              <a:gd name="connsiteX131" fmla="*/ 6677017 w 10952570"/>
              <a:gd name="connsiteY131" fmla="*/ 7608338 h 8924429"/>
              <a:gd name="connsiteX132" fmla="*/ 6653581 w 10952570"/>
              <a:gd name="connsiteY132" fmla="*/ 7615035 h 8924429"/>
              <a:gd name="connsiteX133" fmla="*/ 6641870 w 10952570"/>
              <a:gd name="connsiteY133" fmla="*/ 7618382 h 8924429"/>
              <a:gd name="connsiteX134" fmla="*/ 6620110 w 10952570"/>
              <a:gd name="connsiteY134" fmla="*/ 7586591 h 8924429"/>
              <a:gd name="connsiteX135" fmla="*/ 6600871 w 10952570"/>
              <a:gd name="connsiteY135" fmla="*/ 7585755 h 8924429"/>
              <a:gd name="connsiteX136" fmla="*/ 6531425 w 10952570"/>
              <a:gd name="connsiteY136" fmla="*/ 7564422 h 8924429"/>
              <a:gd name="connsiteX137" fmla="*/ 7715181 w 10952570"/>
              <a:gd name="connsiteY137" fmla="*/ 7452718 h 8924429"/>
              <a:gd name="connsiteX138" fmla="*/ 7719308 w 10952570"/>
              <a:gd name="connsiteY138" fmla="*/ 7467163 h 8924429"/>
              <a:gd name="connsiteX139" fmla="*/ 7704862 w 10952570"/>
              <a:gd name="connsiteY139" fmla="*/ 7471292 h 8924429"/>
              <a:gd name="connsiteX140" fmla="*/ 7700735 w 10952570"/>
              <a:gd name="connsiteY140" fmla="*/ 7456846 h 8924429"/>
              <a:gd name="connsiteX141" fmla="*/ 7715181 w 10952570"/>
              <a:gd name="connsiteY141" fmla="*/ 7452718 h 8924429"/>
              <a:gd name="connsiteX142" fmla="*/ 7366431 w 10952570"/>
              <a:gd name="connsiteY142" fmla="*/ 7360638 h 8924429"/>
              <a:gd name="connsiteX143" fmla="*/ 7369778 w 10952570"/>
              <a:gd name="connsiteY143" fmla="*/ 7372349 h 8924429"/>
              <a:gd name="connsiteX144" fmla="*/ 7362249 w 10952570"/>
              <a:gd name="connsiteY144" fmla="*/ 7368167 h 8924429"/>
              <a:gd name="connsiteX145" fmla="*/ 7354712 w 10952570"/>
              <a:gd name="connsiteY145" fmla="*/ 7363980 h 8924429"/>
              <a:gd name="connsiteX146" fmla="*/ 7366431 w 10952570"/>
              <a:gd name="connsiteY146" fmla="*/ 7360638 h 8924429"/>
              <a:gd name="connsiteX147" fmla="*/ 7340529 w 10952570"/>
              <a:gd name="connsiteY147" fmla="*/ 7344884 h 8924429"/>
              <a:gd name="connsiteX148" fmla="*/ 7348787 w 10952570"/>
              <a:gd name="connsiteY148" fmla="*/ 7346429 h 8924429"/>
              <a:gd name="connsiteX149" fmla="*/ 7352914 w 10952570"/>
              <a:gd name="connsiteY149" fmla="*/ 7360874 h 8924429"/>
              <a:gd name="connsiteX150" fmla="*/ 7338463 w 10952570"/>
              <a:gd name="connsiteY150" fmla="*/ 7365015 h 8924429"/>
              <a:gd name="connsiteX151" fmla="*/ 7334340 w 10952570"/>
              <a:gd name="connsiteY151" fmla="*/ 7350558 h 8924429"/>
              <a:gd name="connsiteX152" fmla="*/ 7340529 w 10952570"/>
              <a:gd name="connsiteY152" fmla="*/ 7344884 h 8924429"/>
              <a:gd name="connsiteX153" fmla="*/ 8042481 w 10952570"/>
              <a:gd name="connsiteY153" fmla="*/ 7332139 h 8924429"/>
              <a:gd name="connsiteX154" fmla="*/ 8045821 w 10952570"/>
              <a:gd name="connsiteY154" fmla="*/ 7343859 h 8924429"/>
              <a:gd name="connsiteX155" fmla="*/ 8034111 w 10952570"/>
              <a:gd name="connsiteY155" fmla="*/ 7347205 h 8924429"/>
              <a:gd name="connsiteX156" fmla="*/ 8038293 w 10952570"/>
              <a:gd name="connsiteY156" fmla="*/ 7339677 h 8924429"/>
              <a:gd name="connsiteX157" fmla="*/ 7269371 w 10952570"/>
              <a:gd name="connsiteY157" fmla="*/ 7287009 h 8924429"/>
              <a:gd name="connsiteX158" fmla="*/ 7272718 w 10952570"/>
              <a:gd name="connsiteY158" fmla="*/ 7298719 h 8924429"/>
              <a:gd name="connsiteX159" fmla="*/ 7261003 w 10952570"/>
              <a:gd name="connsiteY159" fmla="*/ 7302076 h 8924429"/>
              <a:gd name="connsiteX160" fmla="*/ 7257661 w 10952570"/>
              <a:gd name="connsiteY160" fmla="*/ 7290355 h 8924429"/>
              <a:gd name="connsiteX161" fmla="*/ 7269371 w 10952570"/>
              <a:gd name="connsiteY161" fmla="*/ 7287009 h 8924429"/>
              <a:gd name="connsiteX162" fmla="*/ 7493527 w 10952570"/>
              <a:gd name="connsiteY162" fmla="*/ 7271855 h 8924429"/>
              <a:gd name="connsiteX163" fmla="*/ 7494295 w 10952570"/>
              <a:gd name="connsiteY163" fmla="*/ 7281398 h 8924429"/>
              <a:gd name="connsiteX164" fmla="*/ 7518038 w 10952570"/>
              <a:gd name="connsiteY164" fmla="*/ 7282435 h 8924429"/>
              <a:gd name="connsiteX165" fmla="*/ 7499454 w 10952570"/>
              <a:gd name="connsiteY165" fmla="*/ 7272111 h 8924429"/>
              <a:gd name="connsiteX166" fmla="*/ 7493527 w 10952570"/>
              <a:gd name="connsiteY166" fmla="*/ 7271855 h 8924429"/>
              <a:gd name="connsiteX167" fmla="*/ 7658117 w 10952570"/>
              <a:gd name="connsiteY167" fmla="*/ 7259060 h 8924429"/>
              <a:gd name="connsiteX168" fmla="*/ 7667639 w 10952570"/>
              <a:gd name="connsiteY168" fmla="*/ 7261884 h 8924429"/>
              <a:gd name="connsiteX169" fmla="*/ 7678515 w 10952570"/>
              <a:gd name="connsiteY169" fmla="*/ 7277776 h 8924429"/>
              <a:gd name="connsiteX170" fmla="*/ 7659693 w 10952570"/>
              <a:gd name="connsiteY170" fmla="*/ 7267322 h 8924429"/>
              <a:gd name="connsiteX171" fmla="*/ 7658117 w 10952570"/>
              <a:gd name="connsiteY171" fmla="*/ 7259060 h 8924429"/>
              <a:gd name="connsiteX172" fmla="*/ 8173002 w 10952570"/>
              <a:gd name="connsiteY172" fmla="*/ 7256829 h 8924429"/>
              <a:gd name="connsiteX173" fmla="*/ 8176343 w 10952570"/>
              <a:gd name="connsiteY173" fmla="*/ 7268548 h 8924429"/>
              <a:gd name="connsiteX174" fmla="*/ 8164633 w 10952570"/>
              <a:gd name="connsiteY174" fmla="*/ 7271896 h 8924429"/>
              <a:gd name="connsiteX175" fmla="*/ 8161287 w 10952570"/>
              <a:gd name="connsiteY175" fmla="*/ 7260185 h 8924429"/>
              <a:gd name="connsiteX176" fmla="*/ 8173002 w 10952570"/>
              <a:gd name="connsiteY176" fmla="*/ 7256829 h 8924429"/>
              <a:gd name="connsiteX177" fmla="*/ 8373631 w 10952570"/>
              <a:gd name="connsiteY177" fmla="*/ 7076986 h 8924429"/>
              <a:gd name="connsiteX178" fmla="*/ 8377752 w 10952570"/>
              <a:gd name="connsiteY178" fmla="*/ 7091442 h 8924429"/>
              <a:gd name="connsiteX179" fmla="*/ 8363307 w 10952570"/>
              <a:gd name="connsiteY179" fmla="*/ 7095570 h 8924429"/>
              <a:gd name="connsiteX180" fmla="*/ 8368465 w 10952570"/>
              <a:gd name="connsiteY180" fmla="*/ 7086284 h 8924429"/>
              <a:gd name="connsiteX181" fmla="*/ 7383417 w 10952570"/>
              <a:gd name="connsiteY181" fmla="*/ 7068157 h 8924429"/>
              <a:gd name="connsiteX182" fmla="*/ 7386440 w 10952570"/>
              <a:gd name="connsiteY182" fmla="*/ 7081691 h 8924429"/>
              <a:gd name="connsiteX183" fmla="*/ 7415854 w 10952570"/>
              <a:gd name="connsiteY183" fmla="*/ 7116274 h 8924429"/>
              <a:gd name="connsiteX184" fmla="*/ 7433992 w 10952570"/>
              <a:gd name="connsiteY184" fmla="*/ 7111084 h 8924429"/>
              <a:gd name="connsiteX185" fmla="*/ 7423416 w 10952570"/>
              <a:gd name="connsiteY185" fmla="*/ 7091735 h 8924429"/>
              <a:gd name="connsiteX186" fmla="*/ 7401972 w 10952570"/>
              <a:gd name="connsiteY186" fmla="*/ 7074894 h 8924429"/>
              <a:gd name="connsiteX187" fmla="*/ 8516351 w 10952570"/>
              <a:gd name="connsiteY187" fmla="*/ 7045404 h 8924429"/>
              <a:gd name="connsiteX188" fmla="*/ 8517599 w 10952570"/>
              <a:gd name="connsiteY188" fmla="*/ 7047570 h 8924429"/>
              <a:gd name="connsiteX189" fmla="*/ 8521535 w 10952570"/>
              <a:gd name="connsiteY189" fmla="*/ 7047249 h 8924429"/>
              <a:gd name="connsiteX190" fmla="*/ 8526373 w 10952570"/>
              <a:gd name="connsiteY190" fmla="*/ 6982545 h 8924429"/>
              <a:gd name="connsiteX191" fmla="*/ 8534631 w 10952570"/>
              <a:gd name="connsiteY191" fmla="*/ 6984089 h 8924429"/>
              <a:gd name="connsiteX192" fmla="*/ 8538753 w 10952570"/>
              <a:gd name="connsiteY192" fmla="*/ 6998545 h 8924429"/>
              <a:gd name="connsiteX193" fmla="*/ 8524308 w 10952570"/>
              <a:gd name="connsiteY193" fmla="*/ 7002673 h 8924429"/>
              <a:gd name="connsiteX194" fmla="*/ 8520181 w 10952570"/>
              <a:gd name="connsiteY194" fmla="*/ 6988228 h 8924429"/>
              <a:gd name="connsiteX195" fmla="*/ 8526373 w 10952570"/>
              <a:gd name="connsiteY195" fmla="*/ 6982545 h 8924429"/>
              <a:gd name="connsiteX196" fmla="*/ 8509896 w 10952570"/>
              <a:gd name="connsiteY196" fmla="*/ 6789087 h 8924429"/>
              <a:gd name="connsiteX197" fmla="*/ 8514023 w 10952570"/>
              <a:gd name="connsiteY197" fmla="*/ 6803531 h 8924429"/>
              <a:gd name="connsiteX198" fmla="*/ 8499578 w 10952570"/>
              <a:gd name="connsiteY198" fmla="*/ 6807660 h 8924429"/>
              <a:gd name="connsiteX199" fmla="*/ 8495451 w 10952570"/>
              <a:gd name="connsiteY199" fmla="*/ 6793215 h 8924429"/>
              <a:gd name="connsiteX200" fmla="*/ 8509896 w 10952570"/>
              <a:gd name="connsiteY200" fmla="*/ 6789087 h 8924429"/>
              <a:gd name="connsiteX201" fmla="*/ 8135243 w 10952570"/>
              <a:gd name="connsiteY201" fmla="*/ 6681252 h 8924429"/>
              <a:gd name="connsiteX202" fmla="*/ 8143501 w 10952570"/>
              <a:gd name="connsiteY202" fmla="*/ 6682797 h 8924429"/>
              <a:gd name="connsiteX203" fmla="*/ 8147629 w 10952570"/>
              <a:gd name="connsiteY203" fmla="*/ 6697242 h 8924429"/>
              <a:gd name="connsiteX204" fmla="*/ 8133179 w 10952570"/>
              <a:gd name="connsiteY204" fmla="*/ 6701382 h 8924429"/>
              <a:gd name="connsiteX205" fmla="*/ 8129057 w 10952570"/>
              <a:gd name="connsiteY205" fmla="*/ 6686926 h 8924429"/>
              <a:gd name="connsiteX206" fmla="*/ 8135243 w 10952570"/>
              <a:gd name="connsiteY206" fmla="*/ 6681252 h 8924429"/>
              <a:gd name="connsiteX207" fmla="*/ 8288242 w 10952570"/>
              <a:gd name="connsiteY207" fmla="*/ 6608224 h 8924429"/>
              <a:gd name="connsiteX208" fmla="*/ 8289011 w 10952570"/>
              <a:gd name="connsiteY208" fmla="*/ 6617767 h 8924429"/>
              <a:gd name="connsiteX209" fmla="*/ 8312755 w 10952570"/>
              <a:gd name="connsiteY209" fmla="*/ 6618803 h 8924429"/>
              <a:gd name="connsiteX210" fmla="*/ 8294170 w 10952570"/>
              <a:gd name="connsiteY210" fmla="*/ 6608480 h 8924429"/>
              <a:gd name="connsiteX211" fmla="*/ 8288242 w 10952570"/>
              <a:gd name="connsiteY211" fmla="*/ 6608224 h 8924429"/>
              <a:gd name="connsiteX212" fmla="*/ 8334420 w 10952570"/>
              <a:gd name="connsiteY212" fmla="*/ 6448508 h 8924429"/>
              <a:gd name="connsiteX213" fmla="*/ 8338549 w 10952570"/>
              <a:gd name="connsiteY213" fmla="*/ 6462954 h 8924429"/>
              <a:gd name="connsiteX214" fmla="*/ 8329261 w 10952570"/>
              <a:gd name="connsiteY214" fmla="*/ 6457795 h 8924429"/>
              <a:gd name="connsiteX215" fmla="*/ 8319964 w 10952570"/>
              <a:gd name="connsiteY215" fmla="*/ 6452630 h 8924429"/>
              <a:gd name="connsiteX216" fmla="*/ 8334420 w 10952570"/>
              <a:gd name="connsiteY216" fmla="*/ 6448508 h 8924429"/>
              <a:gd name="connsiteX217" fmla="*/ 2334155 w 10952570"/>
              <a:gd name="connsiteY217" fmla="*/ 6418821 h 8924429"/>
              <a:gd name="connsiteX218" fmla="*/ 2432203 w 10952570"/>
              <a:gd name="connsiteY218" fmla="*/ 6461133 h 8924429"/>
              <a:gd name="connsiteX219" fmla="*/ 2427045 w 10952570"/>
              <a:gd name="connsiteY219" fmla="*/ 6470420 h 8924429"/>
              <a:gd name="connsiteX220" fmla="*/ 2356867 w 10952570"/>
              <a:gd name="connsiteY220" fmla="*/ 6443590 h 8924429"/>
              <a:gd name="connsiteX221" fmla="*/ 2334155 w 10952570"/>
              <a:gd name="connsiteY221" fmla="*/ 6418821 h 8924429"/>
              <a:gd name="connsiteX222" fmla="*/ 9168347 w 10952570"/>
              <a:gd name="connsiteY222" fmla="*/ 6413354 h 8924429"/>
              <a:gd name="connsiteX223" fmla="*/ 9172468 w 10952570"/>
              <a:gd name="connsiteY223" fmla="*/ 6427811 h 8924429"/>
              <a:gd name="connsiteX224" fmla="*/ 9158023 w 10952570"/>
              <a:gd name="connsiteY224" fmla="*/ 6431939 h 8924429"/>
              <a:gd name="connsiteX225" fmla="*/ 9163181 w 10952570"/>
              <a:gd name="connsiteY225" fmla="*/ 6422652 h 8924429"/>
              <a:gd name="connsiteX226" fmla="*/ 8214694 w 10952570"/>
              <a:gd name="connsiteY226" fmla="*/ 6357685 h 8924429"/>
              <a:gd name="connsiteX227" fmla="*/ 8218822 w 10952570"/>
              <a:gd name="connsiteY227" fmla="*/ 6372129 h 8924429"/>
              <a:gd name="connsiteX228" fmla="*/ 8204371 w 10952570"/>
              <a:gd name="connsiteY228" fmla="*/ 6376269 h 8924429"/>
              <a:gd name="connsiteX229" fmla="*/ 8200248 w 10952570"/>
              <a:gd name="connsiteY229" fmla="*/ 6361812 h 8924429"/>
              <a:gd name="connsiteX230" fmla="*/ 8214694 w 10952570"/>
              <a:gd name="connsiteY230" fmla="*/ 6357685 h 8924429"/>
              <a:gd name="connsiteX231" fmla="*/ 2193530 w 10952570"/>
              <a:gd name="connsiteY231" fmla="*/ 6343750 h 8924429"/>
              <a:gd name="connsiteX232" fmla="*/ 2213402 w 10952570"/>
              <a:gd name="connsiteY232" fmla="*/ 6351746 h 8924429"/>
              <a:gd name="connsiteX233" fmla="*/ 2226817 w 10952570"/>
              <a:gd name="connsiteY233" fmla="*/ 6371351 h 8924429"/>
              <a:gd name="connsiteX234" fmla="*/ 2189659 w 10952570"/>
              <a:gd name="connsiteY234" fmla="*/ 6350710 h 8924429"/>
              <a:gd name="connsiteX235" fmla="*/ 2193530 w 10952570"/>
              <a:gd name="connsiteY235" fmla="*/ 6343750 h 8924429"/>
              <a:gd name="connsiteX236" fmla="*/ 8694221 w 10952570"/>
              <a:gd name="connsiteY236" fmla="*/ 6323209 h 8924429"/>
              <a:gd name="connsiteX237" fmla="*/ 8705967 w 10952570"/>
              <a:gd name="connsiteY237" fmla="*/ 6326691 h 8924429"/>
              <a:gd name="connsiteX238" fmla="*/ 8719383 w 10952570"/>
              <a:gd name="connsiteY238" fmla="*/ 6346296 h 8924429"/>
              <a:gd name="connsiteX239" fmla="*/ 8696166 w 10952570"/>
              <a:gd name="connsiteY239" fmla="*/ 6333399 h 8924429"/>
              <a:gd name="connsiteX240" fmla="*/ 8694221 w 10952570"/>
              <a:gd name="connsiteY240" fmla="*/ 6323209 h 8924429"/>
              <a:gd name="connsiteX241" fmla="*/ 9321089 w 10952570"/>
              <a:gd name="connsiteY241" fmla="*/ 6318913 h 8924429"/>
              <a:gd name="connsiteX242" fmla="*/ 9329348 w 10952570"/>
              <a:gd name="connsiteY242" fmla="*/ 6320458 h 8924429"/>
              <a:gd name="connsiteX243" fmla="*/ 9333469 w 10952570"/>
              <a:gd name="connsiteY243" fmla="*/ 6334913 h 8924429"/>
              <a:gd name="connsiteX244" fmla="*/ 9319024 w 10952570"/>
              <a:gd name="connsiteY244" fmla="*/ 6339041 h 8924429"/>
              <a:gd name="connsiteX245" fmla="*/ 9314897 w 10952570"/>
              <a:gd name="connsiteY245" fmla="*/ 6324597 h 8924429"/>
              <a:gd name="connsiteX246" fmla="*/ 9321089 w 10952570"/>
              <a:gd name="connsiteY246" fmla="*/ 6318913 h 8924429"/>
              <a:gd name="connsiteX247" fmla="*/ 8603778 w 10952570"/>
              <a:gd name="connsiteY247" fmla="*/ 6269928 h 8924429"/>
              <a:gd name="connsiteX248" fmla="*/ 8613076 w 10952570"/>
              <a:gd name="connsiteY248" fmla="*/ 6275093 h 8924429"/>
              <a:gd name="connsiteX249" fmla="*/ 8622363 w 10952570"/>
              <a:gd name="connsiteY249" fmla="*/ 6280252 h 8924429"/>
              <a:gd name="connsiteX250" fmla="*/ 8607917 w 10952570"/>
              <a:gd name="connsiteY250" fmla="*/ 6284380 h 8924429"/>
              <a:gd name="connsiteX251" fmla="*/ 8603778 w 10952570"/>
              <a:gd name="connsiteY251" fmla="*/ 6269928 h 8924429"/>
              <a:gd name="connsiteX252" fmla="*/ 2102956 w 10952570"/>
              <a:gd name="connsiteY252" fmla="*/ 6266093 h 8924429"/>
              <a:gd name="connsiteX253" fmla="*/ 2107084 w 10952570"/>
              <a:gd name="connsiteY253" fmla="*/ 6280538 h 8924429"/>
              <a:gd name="connsiteX254" fmla="*/ 2092639 w 10952570"/>
              <a:gd name="connsiteY254" fmla="*/ 6284666 h 8924429"/>
              <a:gd name="connsiteX255" fmla="*/ 2088511 w 10952570"/>
              <a:gd name="connsiteY255" fmla="*/ 6270221 h 8924429"/>
              <a:gd name="connsiteX256" fmla="*/ 2102956 w 10952570"/>
              <a:gd name="connsiteY256" fmla="*/ 6266093 h 8924429"/>
              <a:gd name="connsiteX257" fmla="*/ 8147602 w 10952570"/>
              <a:gd name="connsiteY257" fmla="*/ 6259640 h 8924429"/>
              <a:gd name="connsiteX258" fmla="*/ 8151731 w 10952570"/>
              <a:gd name="connsiteY258" fmla="*/ 6274086 h 8924429"/>
              <a:gd name="connsiteX259" fmla="*/ 8137278 w 10952570"/>
              <a:gd name="connsiteY259" fmla="*/ 6278225 h 8924429"/>
              <a:gd name="connsiteX260" fmla="*/ 8133156 w 10952570"/>
              <a:gd name="connsiteY260" fmla="*/ 6263768 h 8924429"/>
              <a:gd name="connsiteX261" fmla="*/ 8147602 w 10952570"/>
              <a:gd name="connsiteY261" fmla="*/ 6259640 h 8924429"/>
              <a:gd name="connsiteX262" fmla="*/ 8557333 w 10952570"/>
              <a:gd name="connsiteY262" fmla="*/ 6244129 h 8924429"/>
              <a:gd name="connsiteX263" fmla="*/ 8566631 w 10952570"/>
              <a:gd name="connsiteY263" fmla="*/ 6249294 h 8924429"/>
              <a:gd name="connsiteX264" fmla="*/ 8575917 w 10952570"/>
              <a:gd name="connsiteY264" fmla="*/ 6254452 h 8924429"/>
              <a:gd name="connsiteX265" fmla="*/ 8561473 w 10952570"/>
              <a:gd name="connsiteY265" fmla="*/ 6258581 h 8924429"/>
              <a:gd name="connsiteX266" fmla="*/ 8557333 w 10952570"/>
              <a:gd name="connsiteY266" fmla="*/ 6244129 h 8924429"/>
              <a:gd name="connsiteX267" fmla="*/ 7985555 w 10952570"/>
              <a:gd name="connsiteY267" fmla="*/ 6212177 h 8924429"/>
              <a:gd name="connsiteX268" fmla="*/ 8011357 w 10952570"/>
              <a:gd name="connsiteY268" fmla="*/ 6220431 h 8924429"/>
              <a:gd name="connsiteX269" fmla="*/ 8047485 w 10952570"/>
              <a:gd name="connsiteY269" fmla="*/ 6264804 h 8924429"/>
              <a:gd name="connsiteX270" fmla="*/ 8009300 w 10952570"/>
              <a:gd name="connsiteY270" fmla="*/ 6267913 h 8924429"/>
              <a:gd name="connsiteX271" fmla="*/ 7982465 w 10952570"/>
              <a:gd name="connsiteY271" fmla="*/ 6228688 h 8924429"/>
              <a:gd name="connsiteX272" fmla="*/ 7985555 w 10952570"/>
              <a:gd name="connsiteY272" fmla="*/ 6212177 h 8924429"/>
              <a:gd name="connsiteX273" fmla="*/ 8390136 w 10952570"/>
              <a:gd name="connsiteY273" fmla="*/ 6151256 h 8924429"/>
              <a:gd name="connsiteX274" fmla="*/ 8395807 w 10952570"/>
              <a:gd name="connsiteY274" fmla="*/ 6184801 h 8924429"/>
              <a:gd name="connsiteX275" fmla="*/ 8373623 w 10952570"/>
              <a:gd name="connsiteY275" fmla="*/ 6202859 h 8924429"/>
              <a:gd name="connsiteX276" fmla="*/ 8370525 w 10952570"/>
              <a:gd name="connsiteY276" fmla="*/ 6164681 h 8924429"/>
              <a:gd name="connsiteX277" fmla="*/ 7815257 w 10952570"/>
              <a:gd name="connsiteY277" fmla="*/ 6135807 h 8924429"/>
              <a:gd name="connsiteX278" fmla="*/ 7809073 w 10952570"/>
              <a:gd name="connsiteY278" fmla="*/ 6168844 h 8924429"/>
              <a:gd name="connsiteX279" fmla="*/ 7823518 w 10952570"/>
              <a:gd name="connsiteY279" fmla="*/ 6164716 h 8924429"/>
              <a:gd name="connsiteX280" fmla="*/ 7815257 w 10952570"/>
              <a:gd name="connsiteY280" fmla="*/ 6135807 h 8924429"/>
              <a:gd name="connsiteX281" fmla="*/ 7735787 w 10952570"/>
              <a:gd name="connsiteY281" fmla="*/ 6062798 h 8924429"/>
              <a:gd name="connsiteX282" fmla="*/ 7735792 w 10952570"/>
              <a:gd name="connsiteY282" fmla="*/ 6103820 h 8924429"/>
              <a:gd name="connsiteX283" fmla="*/ 7783268 w 10952570"/>
              <a:gd name="connsiteY283" fmla="*/ 6105886 h 8924429"/>
              <a:gd name="connsiteX284" fmla="*/ 7791006 w 10952570"/>
              <a:gd name="connsiteY284" fmla="*/ 6091956 h 8924429"/>
              <a:gd name="connsiteX285" fmla="*/ 7756427 w 10952570"/>
              <a:gd name="connsiteY285" fmla="*/ 6066672 h 8924429"/>
              <a:gd name="connsiteX286" fmla="*/ 7735787 w 10952570"/>
              <a:gd name="connsiteY286" fmla="*/ 6062798 h 8924429"/>
              <a:gd name="connsiteX287" fmla="*/ 8023735 w 10952570"/>
              <a:gd name="connsiteY287" fmla="*/ 6044978 h 8924429"/>
              <a:gd name="connsiteX288" fmla="*/ 8027863 w 10952570"/>
              <a:gd name="connsiteY288" fmla="*/ 6059423 h 8924429"/>
              <a:gd name="connsiteX289" fmla="*/ 8013418 w 10952570"/>
              <a:gd name="connsiteY289" fmla="*/ 6063551 h 8924429"/>
              <a:gd name="connsiteX290" fmla="*/ 8009289 w 10952570"/>
              <a:gd name="connsiteY290" fmla="*/ 6049107 h 8924429"/>
              <a:gd name="connsiteX291" fmla="*/ 8023735 w 10952570"/>
              <a:gd name="connsiteY291" fmla="*/ 6044978 h 8924429"/>
              <a:gd name="connsiteX292" fmla="*/ 9166717 w 10952570"/>
              <a:gd name="connsiteY292" fmla="*/ 6006877 h 8924429"/>
              <a:gd name="connsiteX293" fmla="*/ 9206967 w 10952570"/>
              <a:gd name="connsiteY293" fmla="*/ 6065707 h 8924429"/>
              <a:gd name="connsiteX294" fmla="*/ 9184260 w 10952570"/>
              <a:gd name="connsiteY294" fmla="*/ 6040927 h 8924429"/>
              <a:gd name="connsiteX295" fmla="*/ 9152261 w 10952570"/>
              <a:gd name="connsiteY295" fmla="*/ 6010999 h 8924429"/>
              <a:gd name="connsiteX296" fmla="*/ 7828665 w 10952570"/>
              <a:gd name="connsiteY296" fmla="*/ 5936622 h 8924429"/>
              <a:gd name="connsiteX297" fmla="*/ 7832794 w 10952570"/>
              <a:gd name="connsiteY297" fmla="*/ 5951067 h 8924429"/>
              <a:gd name="connsiteX298" fmla="*/ 7818348 w 10952570"/>
              <a:gd name="connsiteY298" fmla="*/ 5955196 h 8924429"/>
              <a:gd name="connsiteX299" fmla="*/ 7823506 w 10952570"/>
              <a:gd name="connsiteY299" fmla="*/ 5945909 h 8924429"/>
              <a:gd name="connsiteX300" fmla="*/ 7849710 w 10952570"/>
              <a:gd name="connsiteY300" fmla="*/ 5868088 h 8924429"/>
              <a:gd name="connsiteX301" fmla="*/ 7856674 w 10952570"/>
              <a:gd name="connsiteY301" fmla="*/ 5870564 h 8924429"/>
              <a:gd name="connsiteX302" fmla="*/ 7859624 w 10952570"/>
              <a:gd name="connsiteY302" fmla="*/ 5880889 h 8924429"/>
              <a:gd name="connsiteX303" fmla="*/ 7845178 w 10952570"/>
              <a:gd name="connsiteY303" fmla="*/ 5885018 h 8924429"/>
              <a:gd name="connsiteX304" fmla="*/ 7841039 w 10952570"/>
              <a:gd name="connsiteY304" fmla="*/ 5870566 h 8924429"/>
              <a:gd name="connsiteX305" fmla="*/ 8798231 w 10952570"/>
              <a:gd name="connsiteY305" fmla="*/ 5647212 h 8924429"/>
              <a:gd name="connsiteX306" fmla="*/ 8806489 w 10952570"/>
              <a:gd name="connsiteY306" fmla="*/ 5648756 h 8924429"/>
              <a:gd name="connsiteX307" fmla="*/ 8810611 w 10952570"/>
              <a:gd name="connsiteY307" fmla="*/ 5663212 h 8924429"/>
              <a:gd name="connsiteX308" fmla="*/ 8801324 w 10952570"/>
              <a:gd name="connsiteY308" fmla="*/ 5658055 h 8924429"/>
              <a:gd name="connsiteX309" fmla="*/ 8792038 w 10952570"/>
              <a:gd name="connsiteY309" fmla="*/ 5652896 h 8924429"/>
              <a:gd name="connsiteX310" fmla="*/ 8798231 w 10952570"/>
              <a:gd name="connsiteY310" fmla="*/ 5647212 h 8924429"/>
              <a:gd name="connsiteX311" fmla="*/ 8725988 w 10952570"/>
              <a:gd name="connsiteY311" fmla="*/ 5640511 h 8924429"/>
              <a:gd name="connsiteX312" fmla="*/ 8730116 w 10952570"/>
              <a:gd name="connsiteY312" fmla="*/ 5654956 h 8924429"/>
              <a:gd name="connsiteX313" fmla="*/ 8715671 w 10952570"/>
              <a:gd name="connsiteY313" fmla="*/ 5659085 h 8924429"/>
              <a:gd name="connsiteX314" fmla="*/ 8711542 w 10952570"/>
              <a:gd name="connsiteY314" fmla="*/ 5644640 h 8924429"/>
              <a:gd name="connsiteX315" fmla="*/ 8725988 w 10952570"/>
              <a:gd name="connsiteY315" fmla="*/ 5640511 h 8924429"/>
              <a:gd name="connsiteX316" fmla="*/ 8679542 w 10952570"/>
              <a:gd name="connsiteY316" fmla="*/ 5614712 h 8924429"/>
              <a:gd name="connsiteX317" fmla="*/ 8683670 w 10952570"/>
              <a:gd name="connsiteY317" fmla="*/ 5629157 h 8924429"/>
              <a:gd name="connsiteX318" fmla="*/ 8669225 w 10952570"/>
              <a:gd name="connsiteY318" fmla="*/ 5633285 h 8924429"/>
              <a:gd name="connsiteX319" fmla="*/ 8665096 w 10952570"/>
              <a:gd name="connsiteY319" fmla="*/ 5618840 h 8924429"/>
              <a:gd name="connsiteX320" fmla="*/ 8679542 w 10952570"/>
              <a:gd name="connsiteY320" fmla="*/ 5614712 h 8924429"/>
              <a:gd name="connsiteX321" fmla="*/ 9227580 w 10952570"/>
              <a:gd name="connsiteY321" fmla="*/ 5590945 h 8924429"/>
              <a:gd name="connsiteX322" fmla="*/ 9231708 w 10952570"/>
              <a:gd name="connsiteY322" fmla="*/ 5605390 h 8924429"/>
              <a:gd name="connsiteX323" fmla="*/ 9217262 w 10952570"/>
              <a:gd name="connsiteY323" fmla="*/ 5609520 h 8924429"/>
              <a:gd name="connsiteX324" fmla="*/ 9213134 w 10952570"/>
              <a:gd name="connsiteY324" fmla="*/ 5595073 h 8924429"/>
              <a:gd name="connsiteX325" fmla="*/ 9227580 w 10952570"/>
              <a:gd name="connsiteY325" fmla="*/ 5590945 h 8924429"/>
              <a:gd name="connsiteX326" fmla="*/ 960395 w 10952570"/>
              <a:gd name="connsiteY326" fmla="*/ 5522030 h 8924429"/>
              <a:gd name="connsiteX327" fmla="*/ 955238 w 10952570"/>
              <a:gd name="connsiteY327" fmla="*/ 5531316 h 8924429"/>
              <a:gd name="connsiteX328" fmla="*/ 950079 w 10952570"/>
              <a:gd name="connsiteY328" fmla="*/ 5540603 h 8924429"/>
              <a:gd name="connsiteX329" fmla="*/ 945939 w 10952570"/>
              <a:gd name="connsiteY329" fmla="*/ 5526151 h 8924429"/>
              <a:gd name="connsiteX330" fmla="*/ 960395 w 10952570"/>
              <a:gd name="connsiteY330" fmla="*/ 5522030 h 8924429"/>
              <a:gd name="connsiteX331" fmla="*/ 8852927 w 10952570"/>
              <a:gd name="connsiteY331" fmla="*/ 5483111 h 8924429"/>
              <a:gd name="connsiteX332" fmla="*/ 8861185 w 10952570"/>
              <a:gd name="connsiteY332" fmla="*/ 5484656 h 8924429"/>
              <a:gd name="connsiteX333" fmla="*/ 8865314 w 10952570"/>
              <a:gd name="connsiteY333" fmla="*/ 5499102 h 8924429"/>
              <a:gd name="connsiteX334" fmla="*/ 8850862 w 10952570"/>
              <a:gd name="connsiteY334" fmla="*/ 5503240 h 8924429"/>
              <a:gd name="connsiteX335" fmla="*/ 8846740 w 10952570"/>
              <a:gd name="connsiteY335" fmla="*/ 5488784 h 8924429"/>
              <a:gd name="connsiteX336" fmla="*/ 8852927 w 10952570"/>
              <a:gd name="connsiteY336" fmla="*/ 5483111 h 8924429"/>
              <a:gd name="connsiteX337" fmla="*/ 9005927 w 10952570"/>
              <a:gd name="connsiteY337" fmla="*/ 5410083 h 8924429"/>
              <a:gd name="connsiteX338" fmla="*/ 9006694 w 10952570"/>
              <a:gd name="connsiteY338" fmla="*/ 5419625 h 8924429"/>
              <a:gd name="connsiteX339" fmla="*/ 9030438 w 10952570"/>
              <a:gd name="connsiteY339" fmla="*/ 5420661 h 8924429"/>
              <a:gd name="connsiteX340" fmla="*/ 9011852 w 10952570"/>
              <a:gd name="connsiteY340" fmla="*/ 5410338 h 8924429"/>
              <a:gd name="connsiteX341" fmla="*/ 9005927 w 10952570"/>
              <a:gd name="connsiteY341" fmla="*/ 5410083 h 8924429"/>
              <a:gd name="connsiteX342" fmla="*/ 8611577 w 10952570"/>
              <a:gd name="connsiteY342" fmla="*/ 5332969 h 8924429"/>
              <a:gd name="connsiteX343" fmla="*/ 8614924 w 10952570"/>
              <a:gd name="connsiteY343" fmla="*/ 5344680 h 8924429"/>
              <a:gd name="connsiteX344" fmla="*/ 8607396 w 10952570"/>
              <a:gd name="connsiteY344" fmla="*/ 5340498 h 8924429"/>
              <a:gd name="connsiteX345" fmla="*/ 8599857 w 10952570"/>
              <a:gd name="connsiteY345" fmla="*/ 5336310 h 8924429"/>
              <a:gd name="connsiteX346" fmla="*/ 8611577 w 10952570"/>
              <a:gd name="connsiteY346" fmla="*/ 5332969 h 8924429"/>
              <a:gd name="connsiteX347" fmla="*/ 9287627 w 10952570"/>
              <a:gd name="connsiteY347" fmla="*/ 5304470 h 8924429"/>
              <a:gd name="connsiteX348" fmla="*/ 9290968 w 10952570"/>
              <a:gd name="connsiteY348" fmla="*/ 5316190 h 8924429"/>
              <a:gd name="connsiteX349" fmla="*/ 9279257 w 10952570"/>
              <a:gd name="connsiteY349" fmla="*/ 5319536 h 8924429"/>
              <a:gd name="connsiteX350" fmla="*/ 9283439 w 10952570"/>
              <a:gd name="connsiteY350" fmla="*/ 5312007 h 8924429"/>
              <a:gd name="connsiteX351" fmla="*/ 9418148 w 10952570"/>
              <a:gd name="connsiteY351" fmla="*/ 5229160 h 8924429"/>
              <a:gd name="connsiteX352" fmla="*/ 9421489 w 10952570"/>
              <a:gd name="connsiteY352" fmla="*/ 5240879 h 8924429"/>
              <a:gd name="connsiteX353" fmla="*/ 9409779 w 10952570"/>
              <a:gd name="connsiteY353" fmla="*/ 5244226 h 8924429"/>
              <a:gd name="connsiteX354" fmla="*/ 9406432 w 10952570"/>
              <a:gd name="connsiteY354" fmla="*/ 5232516 h 8924429"/>
              <a:gd name="connsiteX355" fmla="*/ 9418148 w 10952570"/>
              <a:gd name="connsiteY355" fmla="*/ 5229160 h 8924429"/>
              <a:gd name="connsiteX356" fmla="*/ 9886030 w 10952570"/>
              <a:gd name="connsiteY356" fmla="*/ 5215212 h 8924429"/>
              <a:gd name="connsiteX357" fmla="*/ 9890151 w 10952570"/>
              <a:gd name="connsiteY357" fmla="*/ 5229668 h 8924429"/>
              <a:gd name="connsiteX358" fmla="*/ 9875706 w 10952570"/>
              <a:gd name="connsiteY358" fmla="*/ 5233798 h 8924429"/>
              <a:gd name="connsiteX359" fmla="*/ 9880865 w 10952570"/>
              <a:gd name="connsiteY359" fmla="*/ 5224510 h 8924429"/>
              <a:gd name="connsiteX360" fmla="*/ 9928247 w 10952570"/>
              <a:gd name="connsiteY360" fmla="*/ 5175281 h 8924429"/>
              <a:gd name="connsiteX361" fmla="*/ 9934022 w 10952570"/>
              <a:gd name="connsiteY361" fmla="*/ 5178059 h 8924429"/>
              <a:gd name="connsiteX362" fmla="*/ 9940577 w 10952570"/>
              <a:gd name="connsiteY362" fmla="*/ 5179668 h 8924429"/>
              <a:gd name="connsiteX363" fmla="*/ 579529 w 10952570"/>
              <a:gd name="connsiteY363" fmla="*/ 5146372 h 8924429"/>
              <a:gd name="connsiteX364" fmla="*/ 596039 w 10952570"/>
              <a:gd name="connsiteY364" fmla="*/ 5149462 h 8924429"/>
              <a:gd name="connsiteX365" fmla="*/ 584696 w 10952570"/>
              <a:gd name="connsiteY365" fmla="*/ 5191786 h 8924429"/>
              <a:gd name="connsiteX366" fmla="*/ 567142 w 10952570"/>
              <a:gd name="connsiteY366" fmla="*/ 5157729 h 8924429"/>
              <a:gd name="connsiteX367" fmla="*/ 579529 w 10952570"/>
              <a:gd name="connsiteY367" fmla="*/ 5146372 h 8924429"/>
              <a:gd name="connsiteX368" fmla="*/ 10038773 w 10952570"/>
              <a:gd name="connsiteY368" fmla="*/ 5120772 h 8924429"/>
              <a:gd name="connsiteX369" fmla="*/ 10047031 w 10952570"/>
              <a:gd name="connsiteY369" fmla="*/ 5122315 h 8924429"/>
              <a:gd name="connsiteX370" fmla="*/ 10051154 w 10952570"/>
              <a:gd name="connsiteY370" fmla="*/ 5136773 h 8924429"/>
              <a:gd name="connsiteX371" fmla="*/ 10036708 w 10952570"/>
              <a:gd name="connsiteY371" fmla="*/ 5140900 h 8924429"/>
              <a:gd name="connsiteX372" fmla="*/ 10032580 w 10952570"/>
              <a:gd name="connsiteY372" fmla="*/ 5126455 h 8924429"/>
              <a:gd name="connsiteX373" fmla="*/ 10038773 w 10952570"/>
              <a:gd name="connsiteY373" fmla="*/ 5120772 h 8924429"/>
              <a:gd name="connsiteX374" fmla="*/ 9945264 w 10952570"/>
              <a:gd name="connsiteY374" fmla="*/ 4927315 h 8924429"/>
              <a:gd name="connsiteX375" fmla="*/ 9949392 w 10952570"/>
              <a:gd name="connsiteY375" fmla="*/ 4941760 h 8924429"/>
              <a:gd name="connsiteX376" fmla="*/ 9934946 w 10952570"/>
              <a:gd name="connsiteY376" fmla="*/ 4945888 h 8924429"/>
              <a:gd name="connsiteX377" fmla="*/ 9930818 w 10952570"/>
              <a:gd name="connsiteY377" fmla="*/ 4931443 h 8924429"/>
              <a:gd name="connsiteX378" fmla="*/ 9945264 w 10952570"/>
              <a:gd name="connsiteY378" fmla="*/ 4927315 h 8924429"/>
              <a:gd name="connsiteX379" fmla="*/ 8898207 w 10952570"/>
              <a:gd name="connsiteY379" fmla="*/ 4886603 h 8924429"/>
              <a:gd name="connsiteX380" fmla="*/ 8890464 w 10952570"/>
              <a:gd name="connsiteY380" fmla="*/ 4900542 h 8924429"/>
              <a:gd name="connsiteX381" fmla="*/ 8889047 w 10952570"/>
              <a:gd name="connsiteY381" fmla="*/ 4908122 h 8924429"/>
              <a:gd name="connsiteX382" fmla="*/ 8928861 w 10952570"/>
              <a:gd name="connsiteY382" fmla="*/ 4936405 h 8924429"/>
              <a:gd name="connsiteX383" fmla="*/ 8927622 w 10952570"/>
              <a:gd name="connsiteY383" fmla="*/ 4921183 h 8924429"/>
              <a:gd name="connsiteX384" fmla="*/ 8919372 w 10952570"/>
              <a:gd name="connsiteY384" fmla="*/ 4892280 h 8924429"/>
              <a:gd name="connsiteX385" fmla="*/ 8898207 w 10952570"/>
              <a:gd name="connsiteY385" fmla="*/ 4886603 h 8924429"/>
              <a:gd name="connsiteX386" fmla="*/ 8843763 w 10952570"/>
              <a:gd name="connsiteY386" fmla="*/ 4853325 h 8924429"/>
              <a:gd name="connsiteX387" fmla="*/ 8825445 w 10952570"/>
              <a:gd name="connsiteY387" fmla="*/ 4864425 h 8924429"/>
              <a:gd name="connsiteX388" fmla="*/ 8817480 w 10952570"/>
              <a:gd name="connsiteY388" fmla="*/ 4863677 h 8924429"/>
              <a:gd name="connsiteX389" fmla="*/ 8826683 w 10952570"/>
              <a:gd name="connsiteY389" fmla="*/ 4869214 h 8924429"/>
              <a:gd name="connsiteX390" fmla="*/ 8850651 w 10952570"/>
              <a:gd name="connsiteY390" fmla="*/ 4883558 h 8924429"/>
              <a:gd name="connsiteX391" fmla="*/ 8849178 w 10952570"/>
              <a:gd name="connsiteY391" fmla="*/ 4865455 h 8924429"/>
              <a:gd name="connsiteX392" fmla="*/ 8843763 w 10952570"/>
              <a:gd name="connsiteY392" fmla="*/ 4853325 h 8924429"/>
              <a:gd name="connsiteX393" fmla="*/ 9570610 w 10952570"/>
              <a:gd name="connsiteY393" fmla="*/ 4819480 h 8924429"/>
              <a:gd name="connsiteX394" fmla="*/ 9578868 w 10952570"/>
              <a:gd name="connsiteY394" fmla="*/ 4821025 h 8924429"/>
              <a:gd name="connsiteX395" fmla="*/ 9582997 w 10952570"/>
              <a:gd name="connsiteY395" fmla="*/ 4835471 h 8924429"/>
              <a:gd name="connsiteX396" fmla="*/ 9568545 w 10952570"/>
              <a:gd name="connsiteY396" fmla="*/ 4839610 h 8924429"/>
              <a:gd name="connsiteX397" fmla="*/ 9564423 w 10952570"/>
              <a:gd name="connsiteY397" fmla="*/ 4825154 h 8924429"/>
              <a:gd name="connsiteX398" fmla="*/ 9570610 w 10952570"/>
              <a:gd name="connsiteY398" fmla="*/ 4819480 h 8924429"/>
              <a:gd name="connsiteX399" fmla="*/ 202786 w 10952570"/>
              <a:gd name="connsiteY399" fmla="*/ 4785163 h 8924429"/>
              <a:gd name="connsiteX400" fmla="*/ 247176 w 10952570"/>
              <a:gd name="connsiteY400" fmla="*/ 4858444 h 8924429"/>
              <a:gd name="connsiteX401" fmla="*/ 211054 w 10952570"/>
              <a:gd name="connsiteY401" fmla="*/ 4814060 h 8924429"/>
              <a:gd name="connsiteX402" fmla="*/ 202786 w 10952570"/>
              <a:gd name="connsiteY402" fmla="*/ 4785163 h 8924429"/>
              <a:gd name="connsiteX403" fmla="*/ 107839 w 10952570"/>
              <a:gd name="connsiteY403" fmla="*/ 4781046 h 8924429"/>
              <a:gd name="connsiteX404" fmla="*/ 111967 w 10952570"/>
              <a:gd name="connsiteY404" fmla="*/ 4795492 h 8924429"/>
              <a:gd name="connsiteX405" fmla="*/ 97522 w 10952570"/>
              <a:gd name="connsiteY405" fmla="*/ 4799620 h 8924429"/>
              <a:gd name="connsiteX406" fmla="*/ 102680 w 10952570"/>
              <a:gd name="connsiteY406" fmla="*/ 4790333 h 8924429"/>
              <a:gd name="connsiteX407" fmla="*/ 9723610 w 10952570"/>
              <a:gd name="connsiteY407" fmla="*/ 4746451 h 8924429"/>
              <a:gd name="connsiteX408" fmla="*/ 9724378 w 10952570"/>
              <a:gd name="connsiteY408" fmla="*/ 4755994 h 8924429"/>
              <a:gd name="connsiteX409" fmla="*/ 9748122 w 10952570"/>
              <a:gd name="connsiteY409" fmla="*/ 4757030 h 8924429"/>
              <a:gd name="connsiteX410" fmla="*/ 9729536 w 10952570"/>
              <a:gd name="connsiteY410" fmla="*/ 4746708 h 8924429"/>
              <a:gd name="connsiteX411" fmla="*/ 9723610 w 10952570"/>
              <a:gd name="connsiteY411" fmla="*/ 4746451 h 8924429"/>
              <a:gd name="connsiteX412" fmla="*/ 9769786 w 10952570"/>
              <a:gd name="connsiteY412" fmla="*/ 4586736 h 8924429"/>
              <a:gd name="connsiteX413" fmla="*/ 9773915 w 10952570"/>
              <a:gd name="connsiteY413" fmla="*/ 4601182 h 8924429"/>
              <a:gd name="connsiteX414" fmla="*/ 9764628 w 10952570"/>
              <a:gd name="connsiteY414" fmla="*/ 4596023 h 8924429"/>
              <a:gd name="connsiteX415" fmla="*/ 9755330 w 10952570"/>
              <a:gd name="connsiteY415" fmla="*/ 4590858 h 8924429"/>
              <a:gd name="connsiteX416" fmla="*/ 9769786 w 10952570"/>
              <a:gd name="connsiteY416" fmla="*/ 4586736 h 8924429"/>
              <a:gd name="connsiteX417" fmla="*/ 10603713 w 10952570"/>
              <a:gd name="connsiteY417" fmla="*/ 4551582 h 8924429"/>
              <a:gd name="connsiteX418" fmla="*/ 10607835 w 10952570"/>
              <a:gd name="connsiteY418" fmla="*/ 4566038 h 8924429"/>
              <a:gd name="connsiteX419" fmla="*/ 10593390 w 10952570"/>
              <a:gd name="connsiteY419" fmla="*/ 4570167 h 8924429"/>
              <a:gd name="connsiteX420" fmla="*/ 10598549 w 10952570"/>
              <a:gd name="connsiteY420" fmla="*/ 4560879 h 8924429"/>
              <a:gd name="connsiteX421" fmla="*/ 9650060 w 10952570"/>
              <a:gd name="connsiteY421" fmla="*/ 4495912 h 8924429"/>
              <a:gd name="connsiteX422" fmla="*/ 9654188 w 10952570"/>
              <a:gd name="connsiteY422" fmla="*/ 4510357 h 8924429"/>
              <a:gd name="connsiteX423" fmla="*/ 9639737 w 10952570"/>
              <a:gd name="connsiteY423" fmla="*/ 4514496 h 8924429"/>
              <a:gd name="connsiteX424" fmla="*/ 9635615 w 10952570"/>
              <a:gd name="connsiteY424" fmla="*/ 4500040 h 8924429"/>
              <a:gd name="connsiteX425" fmla="*/ 9650060 w 10952570"/>
              <a:gd name="connsiteY425" fmla="*/ 4495912 h 8924429"/>
              <a:gd name="connsiteX426" fmla="*/ 10129588 w 10952570"/>
              <a:gd name="connsiteY426" fmla="*/ 4461437 h 8924429"/>
              <a:gd name="connsiteX427" fmla="*/ 10141334 w 10952570"/>
              <a:gd name="connsiteY427" fmla="*/ 4464920 h 8924429"/>
              <a:gd name="connsiteX428" fmla="*/ 10154750 w 10952570"/>
              <a:gd name="connsiteY428" fmla="*/ 4484524 h 8924429"/>
              <a:gd name="connsiteX429" fmla="*/ 10131533 w 10952570"/>
              <a:gd name="connsiteY429" fmla="*/ 4471627 h 8924429"/>
              <a:gd name="connsiteX430" fmla="*/ 10129588 w 10952570"/>
              <a:gd name="connsiteY430" fmla="*/ 4461437 h 8924429"/>
              <a:gd name="connsiteX431" fmla="*/ 10756456 w 10952570"/>
              <a:gd name="connsiteY431" fmla="*/ 4457141 h 8924429"/>
              <a:gd name="connsiteX432" fmla="*/ 10764715 w 10952570"/>
              <a:gd name="connsiteY432" fmla="*/ 4458685 h 8924429"/>
              <a:gd name="connsiteX433" fmla="*/ 10768838 w 10952570"/>
              <a:gd name="connsiteY433" fmla="*/ 4473141 h 8924429"/>
              <a:gd name="connsiteX434" fmla="*/ 10754390 w 10952570"/>
              <a:gd name="connsiteY434" fmla="*/ 4477269 h 8924429"/>
              <a:gd name="connsiteX435" fmla="*/ 10750263 w 10952570"/>
              <a:gd name="connsiteY435" fmla="*/ 4462825 h 8924429"/>
              <a:gd name="connsiteX436" fmla="*/ 10756456 w 10952570"/>
              <a:gd name="connsiteY436" fmla="*/ 4457141 h 8924429"/>
              <a:gd name="connsiteX437" fmla="*/ 10039146 w 10952570"/>
              <a:gd name="connsiteY437" fmla="*/ 4408157 h 8924429"/>
              <a:gd name="connsiteX438" fmla="*/ 10048443 w 10952570"/>
              <a:gd name="connsiteY438" fmla="*/ 4413321 h 8924429"/>
              <a:gd name="connsiteX439" fmla="*/ 10057730 w 10952570"/>
              <a:gd name="connsiteY439" fmla="*/ 4418480 h 8924429"/>
              <a:gd name="connsiteX440" fmla="*/ 10043285 w 10952570"/>
              <a:gd name="connsiteY440" fmla="*/ 4422608 h 8924429"/>
              <a:gd name="connsiteX441" fmla="*/ 10039146 w 10952570"/>
              <a:gd name="connsiteY441" fmla="*/ 4408157 h 8924429"/>
              <a:gd name="connsiteX442" fmla="*/ 9582969 w 10952570"/>
              <a:gd name="connsiteY442" fmla="*/ 4397867 h 8924429"/>
              <a:gd name="connsiteX443" fmla="*/ 9587097 w 10952570"/>
              <a:gd name="connsiteY443" fmla="*/ 4412314 h 8924429"/>
              <a:gd name="connsiteX444" fmla="*/ 9572645 w 10952570"/>
              <a:gd name="connsiteY444" fmla="*/ 4416453 h 8924429"/>
              <a:gd name="connsiteX445" fmla="*/ 9568523 w 10952570"/>
              <a:gd name="connsiteY445" fmla="*/ 4401996 h 8924429"/>
              <a:gd name="connsiteX446" fmla="*/ 9582969 w 10952570"/>
              <a:gd name="connsiteY446" fmla="*/ 4397867 h 8924429"/>
              <a:gd name="connsiteX447" fmla="*/ 9992700 w 10952570"/>
              <a:gd name="connsiteY447" fmla="*/ 4382358 h 8924429"/>
              <a:gd name="connsiteX448" fmla="*/ 10001999 w 10952570"/>
              <a:gd name="connsiteY448" fmla="*/ 4387522 h 8924429"/>
              <a:gd name="connsiteX449" fmla="*/ 10011285 w 10952570"/>
              <a:gd name="connsiteY449" fmla="*/ 4392681 h 8924429"/>
              <a:gd name="connsiteX450" fmla="*/ 9996840 w 10952570"/>
              <a:gd name="connsiteY450" fmla="*/ 4396809 h 8924429"/>
              <a:gd name="connsiteX451" fmla="*/ 9992700 w 10952570"/>
              <a:gd name="connsiteY451" fmla="*/ 4382358 h 8924429"/>
              <a:gd name="connsiteX452" fmla="*/ 9420922 w 10952570"/>
              <a:gd name="connsiteY452" fmla="*/ 4350405 h 8924429"/>
              <a:gd name="connsiteX453" fmla="*/ 9446723 w 10952570"/>
              <a:gd name="connsiteY453" fmla="*/ 4358659 h 8924429"/>
              <a:gd name="connsiteX454" fmla="*/ 9482852 w 10952570"/>
              <a:gd name="connsiteY454" fmla="*/ 4403032 h 8924429"/>
              <a:gd name="connsiteX455" fmla="*/ 9444667 w 10952570"/>
              <a:gd name="connsiteY455" fmla="*/ 4406141 h 8924429"/>
              <a:gd name="connsiteX456" fmla="*/ 9417833 w 10952570"/>
              <a:gd name="connsiteY456" fmla="*/ 4366915 h 8924429"/>
              <a:gd name="connsiteX457" fmla="*/ 9420922 w 10952570"/>
              <a:gd name="connsiteY457" fmla="*/ 4350405 h 8924429"/>
              <a:gd name="connsiteX458" fmla="*/ 9825503 w 10952570"/>
              <a:gd name="connsiteY458" fmla="*/ 4289483 h 8924429"/>
              <a:gd name="connsiteX459" fmla="*/ 9831174 w 10952570"/>
              <a:gd name="connsiteY459" fmla="*/ 4323029 h 8924429"/>
              <a:gd name="connsiteX460" fmla="*/ 9808990 w 10952570"/>
              <a:gd name="connsiteY460" fmla="*/ 4341087 h 8924429"/>
              <a:gd name="connsiteX461" fmla="*/ 9805893 w 10952570"/>
              <a:gd name="connsiteY461" fmla="*/ 4302910 h 8924429"/>
              <a:gd name="connsiteX462" fmla="*/ 9250623 w 10952570"/>
              <a:gd name="connsiteY462" fmla="*/ 4274035 h 8924429"/>
              <a:gd name="connsiteX463" fmla="*/ 9244440 w 10952570"/>
              <a:gd name="connsiteY463" fmla="*/ 4307072 h 8924429"/>
              <a:gd name="connsiteX464" fmla="*/ 9258885 w 10952570"/>
              <a:gd name="connsiteY464" fmla="*/ 4302944 h 8924429"/>
              <a:gd name="connsiteX465" fmla="*/ 9250623 w 10952570"/>
              <a:gd name="connsiteY465" fmla="*/ 4274035 h 8924429"/>
              <a:gd name="connsiteX466" fmla="*/ 9171154 w 10952570"/>
              <a:gd name="connsiteY466" fmla="*/ 4201026 h 8924429"/>
              <a:gd name="connsiteX467" fmla="*/ 9171159 w 10952570"/>
              <a:gd name="connsiteY467" fmla="*/ 4242047 h 8924429"/>
              <a:gd name="connsiteX468" fmla="*/ 9218635 w 10952570"/>
              <a:gd name="connsiteY468" fmla="*/ 4244114 h 8924429"/>
              <a:gd name="connsiteX469" fmla="*/ 9226372 w 10952570"/>
              <a:gd name="connsiteY469" fmla="*/ 4230183 h 8924429"/>
              <a:gd name="connsiteX470" fmla="*/ 9191793 w 10952570"/>
              <a:gd name="connsiteY470" fmla="*/ 4204900 h 8924429"/>
              <a:gd name="connsiteX471" fmla="*/ 9171154 w 10952570"/>
              <a:gd name="connsiteY471" fmla="*/ 4201026 h 8924429"/>
              <a:gd name="connsiteX472" fmla="*/ 9459102 w 10952570"/>
              <a:gd name="connsiteY472" fmla="*/ 4183206 h 8924429"/>
              <a:gd name="connsiteX473" fmla="*/ 9463230 w 10952570"/>
              <a:gd name="connsiteY473" fmla="*/ 4197651 h 8924429"/>
              <a:gd name="connsiteX474" fmla="*/ 9448785 w 10952570"/>
              <a:gd name="connsiteY474" fmla="*/ 4201779 h 8924429"/>
              <a:gd name="connsiteX475" fmla="*/ 9444657 w 10952570"/>
              <a:gd name="connsiteY475" fmla="*/ 4187334 h 8924429"/>
              <a:gd name="connsiteX476" fmla="*/ 9459102 w 10952570"/>
              <a:gd name="connsiteY476" fmla="*/ 4183206 h 8924429"/>
              <a:gd name="connsiteX477" fmla="*/ 9264032 w 10952570"/>
              <a:gd name="connsiteY477" fmla="*/ 4074849 h 8924429"/>
              <a:gd name="connsiteX478" fmla="*/ 9268161 w 10952570"/>
              <a:gd name="connsiteY478" fmla="*/ 4089295 h 8924429"/>
              <a:gd name="connsiteX479" fmla="*/ 9253715 w 10952570"/>
              <a:gd name="connsiteY479" fmla="*/ 4093423 h 8924429"/>
              <a:gd name="connsiteX480" fmla="*/ 9258873 w 10952570"/>
              <a:gd name="connsiteY480" fmla="*/ 4084136 h 8924429"/>
              <a:gd name="connsiteX481" fmla="*/ 9285076 w 10952570"/>
              <a:gd name="connsiteY481" fmla="*/ 4006316 h 8924429"/>
              <a:gd name="connsiteX482" fmla="*/ 9292040 w 10952570"/>
              <a:gd name="connsiteY482" fmla="*/ 4008792 h 8924429"/>
              <a:gd name="connsiteX483" fmla="*/ 9294990 w 10952570"/>
              <a:gd name="connsiteY483" fmla="*/ 4019118 h 8924429"/>
              <a:gd name="connsiteX484" fmla="*/ 9280545 w 10952570"/>
              <a:gd name="connsiteY484" fmla="*/ 4023246 h 8924429"/>
              <a:gd name="connsiteX485" fmla="*/ 9276406 w 10952570"/>
              <a:gd name="connsiteY485" fmla="*/ 4008795 h 8924429"/>
              <a:gd name="connsiteX486" fmla="*/ 8934124 w 10952570"/>
              <a:gd name="connsiteY486" fmla="*/ 3849248 h 8924429"/>
              <a:gd name="connsiteX487" fmla="*/ 8929197 w 10952570"/>
              <a:gd name="connsiteY487" fmla="*/ 3851247 h 8924429"/>
              <a:gd name="connsiteX488" fmla="*/ 8922047 w 10952570"/>
              <a:gd name="connsiteY488" fmla="*/ 3866045 h 8924429"/>
              <a:gd name="connsiteX489" fmla="*/ 8940270 w 10952570"/>
              <a:gd name="connsiteY489" fmla="*/ 3869598 h 8924429"/>
              <a:gd name="connsiteX490" fmla="*/ 8948595 w 10952570"/>
              <a:gd name="connsiteY490" fmla="*/ 3870054 h 8924429"/>
              <a:gd name="connsiteX491" fmla="*/ 8947941 w 10952570"/>
              <a:gd name="connsiteY491" fmla="*/ 3864319 h 8924429"/>
              <a:gd name="connsiteX492" fmla="*/ 8742642 w 10952570"/>
              <a:gd name="connsiteY492" fmla="*/ 3797637 h 8924429"/>
              <a:gd name="connsiteX493" fmla="*/ 8741905 w 10952570"/>
              <a:gd name="connsiteY493" fmla="*/ 3797838 h 8924429"/>
              <a:gd name="connsiteX494" fmla="*/ 8725465 w 10952570"/>
              <a:gd name="connsiteY494" fmla="*/ 3811405 h 8924429"/>
              <a:gd name="connsiteX495" fmla="*/ 8737655 w 10952570"/>
              <a:gd name="connsiteY495" fmla="*/ 3818919 h 8924429"/>
              <a:gd name="connsiteX496" fmla="*/ 8741782 w 10952570"/>
              <a:gd name="connsiteY496" fmla="*/ 3806023 h 8924429"/>
              <a:gd name="connsiteX497" fmla="*/ 8754546 w 10952570"/>
              <a:gd name="connsiteY497" fmla="*/ 3794389 h 8924429"/>
              <a:gd name="connsiteX498" fmla="*/ 8753679 w 10952570"/>
              <a:gd name="connsiteY498" fmla="*/ 3794626 h 8924429"/>
              <a:gd name="connsiteX499" fmla="*/ 8755529 w 10952570"/>
              <a:gd name="connsiteY499" fmla="*/ 3796266 h 8924429"/>
              <a:gd name="connsiteX500" fmla="*/ 9428018 w 10952570"/>
              <a:gd name="connsiteY500" fmla="*/ 3563304 h 8924429"/>
              <a:gd name="connsiteX501" fmla="*/ 9437460 w 10952570"/>
              <a:gd name="connsiteY501" fmla="*/ 3570997 h 8924429"/>
              <a:gd name="connsiteX502" fmla="*/ 9433914 w 10952570"/>
              <a:gd name="connsiteY502" fmla="*/ 3575350 h 8924429"/>
              <a:gd name="connsiteX503" fmla="*/ 9441262 w 10952570"/>
              <a:gd name="connsiteY503" fmla="*/ 3580721 h 8924429"/>
              <a:gd name="connsiteX504" fmla="*/ 9437391 w 10952570"/>
              <a:gd name="connsiteY504" fmla="*/ 3587687 h 8924429"/>
              <a:gd name="connsiteX505" fmla="*/ 9414174 w 10952570"/>
              <a:gd name="connsiteY505" fmla="*/ 3574790 h 8924429"/>
              <a:gd name="connsiteX506" fmla="*/ 9412232 w 10952570"/>
              <a:gd name="connsiteY506" fmla="*/ 3564597 h 8924429"/>
              <a:gd name="connsiteX507" fmla="*/ 9423976 w 10952570"/>
              <a:gd name="connsiteY507" fmla="*/ 3568083 h 8924429"/>
              <a:gd name="connsiteX508" fmla="*/ 9424070 w 10952570"/>
              <a:gd name="connsiteY508" fmla="*/ 3568151 h 8924429"/>
              <a:gd name="connsiteX509" fmla="*/ 476221 w 10952570"/>
              <a:gd name="connsiteY509" fmla="*/ 3527039 h 8924429"/>
              <a:gd name="connsiteX510" fmla="*/ 475190 w 10952570"/>
              <a:gd name="connsiteY510" fmla="*/ 3550771 h 8924429"/>
              <a:gd name="connsiteX511" fmla="*/ 446288 w 10952570"/>
              <a:gd name="connsiteY511" fmla="*/ 3559021 h 8924429"/>
              <a:gd name="connsiteX512" fmla="*/ 476221 w 10952570"/>
              <a:gd name="connsiteY512" fmla="*/ 3527039 h 8924429"/>
              <a:gd name="connsiteX513" fmla="*/ 9153433 w 10952570"/>
              <a:gd name="connsiteY513" fmla="*/ 3418146 h 8924429"/>
              <a:gd name="connsiteX514" fmla="*/ 9162874 w 10952570"/>
              <a:gd name="connsiteY514" fmla="*/ 3425839 h 8924429"/>
              <a:gd name="connsiteX515" fmla="*/ 9154307 w 10952570"/>
              <a:gd name="connsiteY515" fmla="*/ 3426714 h 8924429"/>
              <a:gd name="connsiteX516" fmla="*/ 9145729 w 10952570"/>
              <a:gd name="connsiteY516" fmla="*/ 3427589 h 8924429"/>
              <a:gd name="connsiteX517" fmla="*/ 9153433 w 10952570"/>
              <a:gd name="connsiteY517" fmla="*/ 3418146 h 8924429"/>
              <a:gd name="connsiteX518" fmla="*/ 9040800 w 10952570"/>
              <a:gd name="connsiteY518" fmla="*/ 3382588 h 8924429"/>
              <a:gd name="connsiteX519" fmla="*/ 9060668 w 10952570"/>
              <a:gd name="connsiteY519" fmla="*/ 3390579 h 8924429"/>
              <a:gd name="connsiteX520" fmla="*/ 9074088 w 10952570"/>
              <a:gd name="connsiteY520" fmla="*/ 3410201 h 8924429"/>
              <a:gd name="connsiteX521" fmla="*/ 9036929 w 10952570"/>
              <a:gd name="connsiteY521" fmla="*/ 3389560 h 8924429"/>
              <a:gd name="connsiteX522" fmla="*/ 9040800 w 10952570"/>
              <a:gd name="connsiteY522" fmla="*/ 3382588 h 8924429"/>
              <a:gd name="connsiteX523" fmla="*/ 8975645 w 10952570"/>
              <a:gd name="connsiteY523" fmla="*/ 3322083 h 8924429"/>
              <a:gd name="connsiteX524" fmla="*/ 8987381 w 10952570"/>
              <a:gd name="connsiteY524" fmla="*/ 3325566 h 8924429"/>
              <a:gd name="connsiteX525" fmla="*/ 9000807 w 10952570"/>
              <a:gd name="connsiteY525" fmla="*/ 3345176 h 8924429"/>
              <a:gd name="connsiteX526" fmla="*/ 8977579 w 10952570"/>
              <a:gd name="connsiteY526" fmla="*/ 3332273 h 8924429"/>
              <a:gd name="connsiteX527" fmla="*/ 8975645 w 10952570"/>
              <a:gd name="connsiteY527" fmla="*/ 3322083 h 8924429"/>
              <a:gd name="connsiteX528" fmla="*/ 9052688 w 10952570"/>
              <a:gd name="connsiteY528" fmla="*/ 3194626 h 8924429"/>
              <a:gd name="connsiteX529" fmla="*/ 9072011 w 10952570"/>
              <a:gd name="connsiteY529" fmla="*/ 3214308 h 8924429"/>
              <a:gd name="connsiteX530" fmla="*/ 9065629 w 10952570"/>
              <a:gd name="connsiteY530" fmla="*/ 3236601 h 8924429"/>
              <a:gd name="connsiteX531" fmla="*/ 9045871 w 10952570"/>
              <a:gd name="connsiteY531" fmla="*/ 3212646 h 8924429"/>
              <a:gd name="connsiteX532" fmla="*/ 9224084 w 10952570"/>
              <a:gd name="connsiteY532" fmla="*/ 3177135 h 8924429"/>
              <a:gd name="connsiteX533" fmla="*/ 9216391 w 10952570"/>
              <a:gd name="connsiteY533" fmla="*/ 3186577 h 8924429"/>
              <a:gd name="connsiteX534" fmla="*/ 9206938 w 10952570"/>
              <a:gd name="connsiteY534" fmla="*/ 3178884 h 8924429"/>
              <a:gd name="connsiteX535" fmla="*/ 9215517 w 10952570"/>
              <a:gd name="connsiteY535" fmla="*/ 3178009 h 8924429"/>
              <a:gd name="connsiteX536" fmla="*/ 9266933 w 10952570"/>
              <a:gd name="connsiteY536" fmla="*/ 3172762 h 8924429"/>
              <a:gd name="connsiteX537" fmla="*/ 9259239 w 10952570"/>
              <a:gd name="connsiteY537" fmla="*/ 3182203 h 8924429"/>
              <a:gd name="connsiteX538" fmla="*/ 9249787 w 10952570"/>
              <a:gd name="connsiteY538" fmla="*/ 3174511 h 8924429"/>
              <a:gd name="connsiteX539" fmla="*/ 9258366 w 10952570"/>
              <a:gd name="connsiteY539" fmla="*/ 3173636 h 8924429"/>
              <a:gd name="connsiteX540" fmla="*/ 9344063 w 10952570"/>
              <a:gd name="connsiteY540" fmla="*/ 3164890 h 8924429"/>
              <a:gd name="connsiteX541" fmla="*/ 9362073 w 10952570"/>
              <a:gd name="connsiteY541" fmla="*/ 3171709 h 8924429"/>
              <a:gd name="connsiteX542" fmla="*/ 9340655 w 10952570"/>
              <a:gd name="connsiteY542" fmla="*/ 3173895 h 8924429"/>
              <a:gd name="connsiteX543" fmla="*/ 9344063 w 10952570"/>
              <a:gd name="connsiteY543" fmla="*/ 3164890 h 8924429"/>
              <a:gd name="connsiteX544" fmla="*/ 9691747 w 10952570"/>
              <a:gd name="connsiteY544" fmla="*/ 3008180 h 8924429"/>
              <a:gd name="connsiteX545" fmla="*/ 9701190 w 10952570"/>
              <a:gd name="connsiteY545" fmla="*/ 3015884 h 8924429"/>
              <a:gd name="connsiteX546" fmla="*/ 9693497 w 10952570"/>
              <a:gd name="connsiteY546" fmla="*/ 3025325 h 8924429"/>
              <a:gd name="connsiteX547" fmla="*/ 9692623 w 10952570"/>
              <a:gd name="connsiteY547" fmla="*/ 3016757 h 8924429"/>
              <a:gd name="connsiteX548" fmla="*/ 8309281 w 10952570"/>
              <a:gd name="connsiteY548" fmla="*/ 2948899 h 8924429"/>
              <a:gd name="connsiteX549" fmla="*/ 8313410 w 10952570"/>
              <a:gd name="connsiteY549" fmla="*/ 2963345 h 8924429"/>
              <a:gd name="connsiteX550" fmla="*/ 8298964 w 10952570"/>
              <a:gd name="connsiteY550" fmla="*/ 2967474 h 8924429"/>
              <a:gd name="connsiteX551" fmla="*/ 8294835 w 10952570"/>
              <a:gd name="connsiteY551" fmla="*/ 2953028 h 8924429"/>
              <a:gd name="connsiteX552" fmla="*/ 8309281 w 10952570"/>
              <a:gd name="connsiteY552" fmla="*/ 2948899 h 8924429"/>
              <a:gd name="connsiteX553" fmla="*/ 8339815 w 10952570"/>
              <a:gd name="connsiteY553" fmla="*/ 2912358 h 8924429"/>
              <a:gd name="connsiteX554" fmla="*/ 8357834 w 10952570"/>
              <a:gd name="connsiteY554" fmla="*/ 2919176 h 8924429"/>
              <a:gd name="connsiteX555" fmla="*/ 8336406 w 10952570"/>
              <a:gd name="connsiteY555" fmla="*/ 2921364 h 8924429"/>
              <a:gd name="connsiteX556" fmla="*/ 8339815 w 10952570"/>
              <a:gd name="connsiteY556" fmla="*/ 2912358 h 8924429"/>
              <a:gd name="connsiteX557" fmla="*/ 8451226 w 10952570"/>
              <a:gd name="connsiteY557" fmla="*/ 2900989 h 8924429"/>
              <a:gd name="connsiteX558" fmla="*/ 8469236 w 10952570"/>
              <a:gd name="connsiteY558" fmla="*/ 2907808 h 8924429"/>
              <a:gd name="connsiteX559" fmla="*/ 8447817 w 10952570"/>
              <a:gd name="connsiteY559" fmla="*/ 2909993 h 8924429"/>
              <a:gd name="connsiteX560" fmla="*/ 8451226 w 10952570"/>
              <a:gd name="connsiteY560" fmla="*/ 2900989 h 8924429"/>
              <a:gd name="connsiteX561" fmla="*/ 9755758 w 10952570"/>
              <a:gd name="connsiteY561" fmla="*/ 2871761 h 8924429"/>
              <a:gd name="connsiteX562" fmla="*/ 9765202 w 10952570"/>
              <a:gd name="connsiteY562" fmla="*/ 2879465 h 8924429"/>
              <a:gd name="connsiteX563" fmla="*/ 9757509 w 10952570"/>
              <a:gd name="connsiteY563" fmla="*/ 2888907 h 8924429"/>
              <a:gd name="connsiteX564" fmla="*/ 9748066 w 10952570"/>
              <a:gd name="connsiteY564" fmla="*/ 2881213 h 8924429"/>
              <a:gd name="connsiteX565" fmla="*/ 9755758 w 10952570"/>
              <a:gd name="connsiteY565" fmla="*/ 2871761 h 8924429"/>
              <a:gd name="connsiteX566" fmla="*/ 7936674 w 10952570"/>
              <a:gd name="connsiteY566" fmla="*/ 2656845 h 8924429"/>
              <a:gd name="connsiteX567" fmla="*/ 7940803 w 10952570"/>
              <a:gd name="connsiteY567" fmla="*/ 2671291 h 8924429"/>
              <a:gd name="connsiteX568" fmla="*/ 7926357 w 10952570"/>
              <a:gd name="connsiteY568" fmla="*/ 2675419 h 8924429"/>
              <a:gd name="connsiteX569" fmla="*/ 7922229 w 10952570"/>
              <a:gd name="connsiteY569" fmla="*/ 2660974 h 8924429"/>
              <a:gd name="connsiteX570" fmla="*/ 7936674 w 10952570"/>
              <a:gd name="connsiteY570" fmla="*/ 2656845 h 8924429"/>
              <a:gd name="connsiteX571" fmla="*/ 7774631 w 10952570"/>
              <a:gd name="connsiteY571" fmla="*/ 2554667 h 8924429"/>
              <a:gd name="connsiteX572" fmla="*/ 7783929 w 10952570"/>
              <a:gd name="connsiteY572" fmla="*/ 2559832 h 8924429"/>
              <a:gd name="connsiteX573" fmla="*/ 7793215 w 10952570"/>
              <a:gd name="connsiteY573" fmla="*/ 2564990 h 8924429"/>
              <a:gd name="connsiteX574" fmla="*/ 7778764 w 10952570"/>
              <a:gd name="connsiteY574" fmla="*/ 2569130 h 8924429"/>
              <a:gd name="connsiteX575" fmla="*/ 7774631 w 10952570"/>
              <a:gd name="connsiteY575" fmla="*/ 2554667 h 8924429"/>
              <a:gd name="connsiteX576" fmla="*/ 822591 w 10952570"/>
              <a:gd name="connsiteY576" fmla="*/ 2530090 h 8924429"/>
              <a:gd name="connsiteX577" fmla="*/ 821560 w 10952570"/>
              <a:gd name="connsiteY577" fmla="*/ 2553823 h 8924429"/>
              <a:gd name="connsiteX578" fmla="*/ 792657 w 10952570"/>
              <a:gd name="connsiteY578" fmla="*/ 2562073 h 8924429"/>
              <a:gd name="connsiteX579" fmla="*/ 822591 w 10952570"/>
              <a:gd name="connsiteY579" fmla="*/ 2530090 h 8924429"/>
              <a:gd name="connsiteX580" fmla="*/ 7555823 w 10952570"/>
              <a:gd name="connsiteY580" fmla="*/ 2445292 h 8924429"/>
              <a:gd name="connsiteX581" fmla="*/ 7583683 w 10952570"/>
              <a:gd name="connsiteY581" fmla="*/ 2460768 h 8924429"/>
              <a:gd name="connsiteX582" fmla="*/ 7578525 w 10952570"/>
              <a:gd name="connsiteY582" fmla="*/ 2470055 h 8924429"/>
              <a:gd name="connsiteX583" fmla="*/ 7541377 w 10952570"/>
              <a:gd name="connsiteY583" fmla="*/ 2449420 h 8924429"/>
              <a:gd name="connsiteX584" fmla="*/ 7412364 w 10952570"/>
              <a:gd name="connsiteY584" fmla="*/ 2353438 h 8924429"/>
              <a:gd name="connsiteX585" fmla="*/ 7421651 w 10952570"/>
              <a:gd name="connsiteY585" fmla="*/ 2358596 h 8924429"/>
              <a:gd name="connsiteX586" fmla="*/ 7430937 w 10952570"/>
              <a:gd name="connsiteY586" fmla="*/ 2363755 h 8924429"/>
              <a:gd name="connsiteX587" fmla="*/ 7416486 w 10952570"/>
              <a:gd name="connsiteY587" fmla="*/ 2367894 h 8924429"/>
              <a:gd name="connsiteX588" fmla="*/ 7412364 w 10952570"/>
              <a:gd name="connsiteY588" fmla="*/ 2353438 h 8924429"/>
              <a:gd name="connsiteX589" fmla="*/ 7310175 w 10952570"/>
              <a:gd name="connsiteY589" fmla="*/ 2296674 h 8924429"/>
              <a:gd name="connsiteX590" fmla="*/ 7332882 w 10952570"/>
              <a:gd name="connsiteY590" fmla="*/ 2321454 h 8924429"/>
              <a:gd name="connsiteX591" fmla="*/ 7303990 w 10952570"/>
              <a:gd name="connsiteY591" fmla="*/ 2329711 h 8924429"/>
              <a:gd name="connsiteX592" fmla="*/ 7310175 w 10952570"/>
              <a:gd name="connsiteY592" fmla="*/ 2296674 h 8924429"/>
              <a:gd name="connsiteX593" fmla="*/ 7106849 w 10952570"/>
              <a:gd name="connsiteY593" fmla="*/ 2159427 h 8924429"/>
              <a:gd name="connsiteX594" fmla="*/ 7110978 w 10952570"/>
              <a:gd name="connsiteY594" fmla="*/ 2173873 h 8924429"/>
              <a:gd name="connsiteX595" fmla="*/ 7096531 w 10952570"/>
              <a:gd name="connsiteY595" fmla="*/ 2178001 h 8924429"/>
              <a:gd name="connsiteX596" fmla="*/ 7092403 w 10952570"/>
              <a:gd name="connsiteY596" fmla="*/ 2163556 h 8924429"/>
              <a:gd name="connsiteX597" fmla="*/ 7106849 w 10952570"/>
              <a:gd name="connsiteY597" fmla="*/ 2159427 h 8924429"/>
              <a:gd name="connsiteX598" fmla="*/ 7023245 w 10952570"/>
              <a:gd name="connsiteY598" fmla="*/ 2112988 h 8924429"/>
              <a:gd name="connsiteX599" fmla="*/ 7027373 w 10952570"/>
              <a:gd name="connsiteY599" fmla="*/ 2127432 h 8924429"/>
              <a:gd name="connsiteX600" fmla="*/ 7012929 w 10952570"/>
              <a:gd name="connsiteY600" fmla="*/ 2131561 h 8924429"/>
              <a:gd name="connsiteX601" fmla="*/ 7008800 w 10952570"/>
              <a:gd name="connsiteY601" fmla="*/ 2117116 h 8924429"/>
              <a:gd name="connsiteX602" fmla="*/ 7023245 w 10952570"/>
              <a:gd name="connsiteY602" fmla="*/ 2112988 h 8924429"/>
              <a:gd name="connsiteX603" fmla="*/ 6902483 w 10952570"/>
              <a:gd name="connsiteY603" fmla="*/ 2045906 h 8924429"/>
              <a:gd name="connsiteX604" fmla="*/ 6906623 w 10952570"/>
              <a:gd name="connsiteY604" fmla="*/ 2060358 h 8924429"/>
              <a:gd name="connsiteX605" fmla="*/ 6892165 w 10952570"/>
              <a:gd name="connsiteY605" fmla="*/ 2064480 h 8924429"/>
              <a:gd name="connsiteX606" fmla="*/ 6888037 w 10952570"/>
              <a:gd name="connsiteY606" fmla="*/ 2050035 h 8924429"/>
              <a:gd name="connsiteX607" fmla="*/ 6902483 w 10952570"/>
              <a:gd name="connsiteY607" fmla="*/ 2045906 h 8924429"/>
              <a:gd name="connsiteX608" fmla="*/ 6821982 w 10952570"/>
              <a:gd name="connsiteY608" fmla="*/ 2037662 h 8924429"/>
              <a:gd name="connsiteX609" fmla="*/ 6826110 w 10952570"/>
              <a:gd name="connsiteY609" fmla="*/ 2052108 h 8924429"/>
              <a:gd name="connsiteX610" fmla="*/ 6818082 w 10952570"/>
              <a:gd name="connsiteY610" fmla="*/ 2054391 h 8924429"/>
              <a:gd name="connsiteX611" fmla="*/ 6809304 w 10952570"/>
              <a:gd name="connsiteY611" fmla="*/ 2047979 h 8924429"/>
              <a:gd name="connsiteX612" fmla="*/ 6807536 w 10952570"/>
              <a:gd name="connsiteY612" fmla="*/ 2041790 h 8924429"/>
              <a:gd name="connsiteX613" fmla="*/ 6821982 w 10952570"/>
              <a:gd name="connsiteY613" fmla="*/ 2037662 h 8924429"/>
              <a:gd name="connsiteX614" fmla="*/ 1796351 w 10952570"/>
              <a:gd name="connsiteY614" fmla="*/ 1881815 h 8924429"/>
              <a:gd name="connsiteX615" fmla="*/ 1791212 w 10952570"/>
              <a:gd name="connsiteY615" fmla="*/ 1887079 h 8924429"/>
              <a:gd name="connsiteX616" fmla="*/ 1748381 w 10952570"/>
              <a:gd name="connsiteY616" fmla="*/ 1914948 h 8924429"/>
              <a:gd name="connsiteX617" fmla="*/ 1741383 w 10952570"/>
              <a:gd name="connsiteY617" fmla="*/ 1918987 h 8924429"/>
              <a:gd name="connsiteX618" fmla="*/ 1733937 w 10952570"/>
              <a:gd name="connsiteY618" fmla="*/ 1919077 h 8924429"/>
              <a:gd name="connsiteX619" fmla="*/ 1734964 w 10952570"/>
              <a:gd name="connsiteY619" fmla="*/ 1922691 h 8924429"/>
              <a:gd name="connsiteX620" fmla="*/ 1741383 w 10952570"/>
              <a:gd name="connsiteY620" fmla="*/ 1918987 h 8924429"/>
              <a:gd name="connsiteX621" fmla="*/ 1819589 w 10952570"/>
              <a:gd name="connsiteY621" fmla="*/ 1918045 h 8924429"/>
              <a:gd name="connsiteX622" fmla="*/ 1838196 w 10952570"/>
              <a:gd name="connsiteY622" fmla="*/ 1919519 h 8924429"/>
              <a:gd name="connsiteX623" fmla="*/ 1835954 w 10952570"/>
              <a:gd name="connsiteY623" fmla="*/ 1916983 h 8924429"/>
              <a:gd name="connsiteX624" fmla="*/ 1801516 w 10952570"/>
              <a:gd name="connsiteY624" fmla="*/ 1885865 h 8924429"/>
              <a:gd name="connsiteX625" fmla="*/ 1617306 w 10952570"/>
              <a:gd name="connsiteY625" fmla="*/ 1866458 h 8924429"/>
              <a:gd name="connsiteX626" fmla="*/ 1616277 w 10952570"/>
              <a:gd name="connsiteY626" fmla="*/ 1890190 h 8924429"/>
              <a:gd name="connsiteX627" fmla="*/ 1587373 w 10952570"/>
              <a:gd name="connsiteY627" fmla="*/ 1898441 h 8924429"/>
              <a:gd name="connsiteX628" fmla="*/ 1617306 w 10952570"/>
              <a:gd name="connsiteY628" fmla="*/ 1866458 h 8924429"/>
              <a:gd name="connsiteX629" fmla="*/ 6522661 w 10952570"/>
              <a:gd name="connsiteY629" fmla="*/ 1810621 h 8924429"/>
              <a:gd name="connsiteX630" fmla="*/ 6517502 w 10952570"/>
              <a:gd name="connsiteY630" fmla="*/ 1819907 h 8924429"/>
              <a:gd name="connsiteX631" fmla="*/ 6512343 w 10952570"/>
              <a:gd name="connsiteY631" fmla="*/ 1829195 h 8924429"/>
              <a:gd name="connsiteX632" fmla="*/ 6508216 w 10952570"/>
              <a:gd name="connsiteY632" fmla="*/ 1814749 h 8924429"/>
              <a:gd name="connsiteX633" fmla="*/ 6522661 w 10952570"/>
              <a:gd name="connsiteY633" fmla="*/ 1810621 h 8924429"/>
              <a:gd name="connsiteX634" fmla="*/ 1961010 w 10952570"/>
              <a:gd name="connsiteY634" fmla="*/ 1682525 h 8924429"/>
              <a:gd name="connsiteX635" fmla="*/ 1977952 w 10952570"/>
              <a:gd name="connsiteY635" fmla="*/ 1695814 h 8924429"/>
              <a:gd name="connsiteX636" fmla="*/ 1969248 w 10952570"/>
              <a:gd name="connsiteY636" fmla="*/ 1699933 h 8924429"/>
              <a:gd name="connsiteX637" fmla="*/ 1961010 w 10952570"/>
              <a:gd name="connsiteY637" fmla="*/ 1682525 h 8924429"/>
              <a:gd name="connsiteX638" fmla="*/ 1480028 w 10952570"/>
              <a:gd name="connsiteY638" fmla="*/ 1611796 h 8924429"/>
              <a:gd name="connsiteX639" fmla="*/ 1481490 w 10952570"/>
              <a:gd name="connsiteY639" fmla="*/ 1623887 h 8924429"/>
              <a:gd name="connsiteX640" fmla="*/ 1469392 w 10952570"/>
              <a:gd name="connsiteY640" fmla="*/ 1625357 h 8924429"/>
              <a:gd name="connsiteX641" fmla="*/ 1467937 w 10952570"/>
              <a:gd name="connsiteY641" fmla="*/ 1613257 h 8924429"/>
              <a:gd name="connsiteX642" fmla="*/ 1480028 w 10952570"/>
              <a:gd name="connsiteY642" fmla="*/ 1611796 h 8924429"/>
              <a:gd name="connsiteX643" fmla="*/ 1620779 w 10952570"/>
              <a:gd name="connsiteY643" fmla="*/ 1557975 h 8924429"/>
              <a:gd name="connsiteX644" fmla="*/ 1615464 w 10952570"/>
              <a:gd name="connsiteY644" fmla="*/ 1564752 h 8924429"/>
              <a:gd name="connsiteX645" fmla="*/ 1610143 w 10952570"/>
              <a:gd name="connsiteY645" fmla="*/ 1571536 h 8924429"/>
              <a:gd name="connsiteX646" fmla="*/ 1608688 w 10952570"/>
              <a:gd name="connsiteY646" fmla="*/ 1559436 h 8924429"/>
              <a:gd name="connsiteX647" fmla="*/ 1620779 w 10952570"/>
              <a:gd name="connsiteY647" fmla="*/ 1557975 h 8924429"/>
              <a:gd name="connsiteX648" fmla="*/ 4904290 w 10952570"/>
              <a:gd name="connsiteY648" fmla="*/ 850881 h 8924429"/>
              <a:gd name="connsiteX649" fmla="*/ 4937316 w 10952570"/>
              <a:gd name="connsiteY649" fmla="*/ 857059 h 8924429"/>
              <a:gd name="connsiteX650" fmla="*/ 4960023 w 10952570"/>
              <a:gd name="connsiteY650" fmla="*/ 881839 h 8924429"/>
              <a:gd name="connsiteX651" fmla="*/ 2505546 w 10952570"/>
              <a:gd name="connsiteY651" fmla="*/ 365995 h 8924429"/>
              <a:gd name="connsiteX652" fmla="*/ 2504711 w 10952570"/>
              <a:gd name="connsiteY652" fmla="*/ 385234 h 8924429"/>
              <a:gd name="connsiteX653" fmla="*/ 2481281 w 10952570"/>
              <a:gd name="connsiteY653" fmla="*/ 391922 h 8924429"/>
              <a:gd name="connsiteX654" fmla="*/ 2505546 w 10952570"/>
              <a:gd name="connsiteY654" fmla="*/ 365995 h 8924429"/>
              <a:gd name="connsiteX655" fmla="*/ 3052674 w 10952570"/>
              <a:gd name="connsiteY655" fmla="*/ 4686 h 8924429"/>
              <a:gd name="connsiteX656" fmla="*/ 3051643 w 10952570"/>
              <a:gd name="connsiteY656" fmla="*/ 28418 h 8924429"/>
              <a:gd name="connsiteX657" fmla="*/ 3022741 w 10952570"/>
              <a:gd name="connsiteY657" fmla="*/ 36669 h 8924429"/>
              <a:gd name="connsiteX658" fmla="*/ 3052674 w 10952570"/>
              <a:gd name="connsiteY658" fmla="*/ 4686 h 8924429"/>
              <a:gd name="connsiteX659" fmla="*/ 3238965 w 10952570"/>
              <a:gd name="connsiteY659" fmla="*/ 280 h 8924429"/>
              <a:gd name="connsiteX660" fmla="*/ 3247736 w 10952570"/>
              <a:gd name="connsiteY660" fmla="*/ 3639 h 8924429"/>
              <a:gd name="connsiteX661" fmla="*/ 3183748 w 10952570"/>
              <a:gd name="connsiteY661" fmla="*/ 53175 h 8924429"/>
              <a:gd name="connsiteX662" fmla="*/ 3176751 w 10952570"/>
              <a:gd name="connsiteY662" fmla="*/ 57215 h 8924429"/>
              <a:gd name="connsiteX663" fmla="*/ 3169304 w 10952570"/>
              <a:gd name="connsiteY663" fmla="*/ 57304 h 8924429"/>
              <a:gd name="connsiteX664" fmla="*/ 3170332 w 10952570"/>
              <a:gd name="connsiteY664" fmla="*/ 60919 h 8924429"/>
              <a:gd name="connsiteX665" fmla="*/ 3176751 w 10952570"/>
              <a:gd name="connsiteY665" fmla="*/ 57215 h 8924429"/>
              <a:gd name="connsiteX666" fmla="*/ 3254957 w 10952570"/>
              <a:gd name="connsiteY666" fmla="*/ 56273 h 8924429"/>
              <a:gd name="connsiteX667" fmla="*/ 3348885 w 10952570"/>
              <a:gd name="connsiteY667" fmla="*/ 84128 h 8924429"/>
              <a:gd name="connsiteX668" fmla="*/ 3351988 w 10952570"/>
              <a:gd name="connsiteY668" fmla="*/ 122324 h 8924429"/>
              <a:gd name="connsiteX669" fmla="*/ 3529497 w 10952570"/>
              <a:gd name="connsiteY669" fmla="*/ 87220 h 8924429"/>
              <a:gd name="connsiteX670" fmla="*/ 3554266 w 10952570"/>
              <a:gd name="connsiteY670" fmla="*/ 64506 h 8924429"/>
              <a:gd name="connsiteX671" fmla="*/ 3473764 w 10952570"/>
              <a:gd name="connsiteY671" fmla="*/ 56262 h 8924429"/>
              <a:gd name="connsiteX672" fmla="*/ 3672957 w 10952570"/>
              <a:gd name="connsiteY672" fmla="*/ 69660 h 8924429"/>
              <a:gd name="connsiteX673" fmla="*/ 3820551 w 10952570"/>
              <a:gd name="connsiteY673" fmla="*/ 121250 h 8924429"/>
              <a:gd name="connsiteX674" fmla="*/ 3958855 w 10952570"/>
              <a:gd name="connsiteY674" fmla="*/ 167693 h 8924429"/>
              <a:gd name="connsiteX675" fmla="*/ 3792689 w 10952570"/>
              <a:gd name="connsiteY675" fmla="*/ 160473 h 8924429"/>
              <a:gd name="connsiteX676" fmla="*/ 3964019 w 10952570"/>
              <a:gd name="connsiteY676" fmla="*/ 267809 h 8924429"/>
              <a:gd name="connsiteX677" fmla="*/ 4231345 w 10952570"/>
              <a:gd name="connsiteY677" fmla="*/ 464912 h 8924429"/>
              <a:gd name="connsiteX678" fmla="*/ 4244753 w 10952570"/>
              <a:gd name="connsiteY678" fmla="*/ 484527 h 8924429"/>
              <a:gd name="connsiteX679" fmla="*/ 4255077 w 10952570"/>
              <a:gd name="connsiteY679" fmla="*/ 465942 h 8924429"/>
              <a:gd name="connsiteX680" fmla="*/ 4301533 w 10952570"/>
              <a:gd name="connsiteY680" fmla="*/ 491747 h 8924429"/>
              <a:gd name="connsiteX681" fmla="*/ 4407841 w 10952570"/>
              <a:gd name="connsiteY681" fmla="*/ 562950 h 8924429"/>
              <a:gd name="connsiteX682" fmla="*/ 4506918 w 10952570"/>
              <a:gd name="connsiteY682" fmla="*/ 636228 h 8924429"/>
              <a:gd name="connsiteX683" fmla="*/ 4593623 w 10952570"/>
              <a:gd name="connsiteY683" fmla="*/ 666147 h 8924429"/>
              <a:gd name="connsiteX684" fmla="*/ 4650386 w 10952570"/>
              <a:gd name="connsiteY684" fmla="*/ 673373 h 8924429"/>
              <a:gd name="connsiteX685" fmla="*/ 4659673 w 10952570"/>
              <a:gd name="connsiteY685" fmla="*/ 678532 h 8924429"/>
              <a:gd name="connsiteX686" fmla="*/ 4733990 w 10952570"/>
              <a:gd name="connsiteY686" fmla="*/ 719813 h 8924429"/>
              <a:gd name="connsiteX687" fmla="*/ 4812425 w 10952570"/>
              <a:gd name="connsiteY687" fmla="*/ 775534 h 8924429"/>
              <a:gd name="connsiteX688" fmla="*/ 4863010 w 10952570"/>
              <a:gd name="connsiteY688" fmla="*/ 815784 h 8924429"/>
              <a:gd name="connsiteX689" fmla="*/ 4848547 w 10952570"/>
              <a:gd name="connsiteY689" fmla="*/ 819917 h 8924429"/>
              <a:gd name="connsiteX690" fmla="*/ 5038469 w 10952570"/>
              <a:gd name="connsiteY690" fmla="*/ 937567 h 8924429"/>
              <a:gd name="connsiteX691" fmla="*/ 5242309 w 10952570"/>
              <a:gd name="connsiteY691" fmla="*/ 1062947 h 8924429"/>
              <a:gd name="connsiteX692" fmla="*/ 5399717 w 10952570"/>
              <a:gd name="connsiteY692" fmla="*/ 1162535 h 8924429"/>
              <a:gd name="connsiteX693" fmla="*/ 5492607 w 10952570"/>
              <a:gd name="connsiteY693" fmla="*/ 1214133 h 8924429"/>
              <a:gd name="connsiteX694" fmla="*/ 5819276 w 10952570"/>
              <a:gd name="connsiteY694" fmla="*/ 1413818 h 8924429"/>
              <a:gd name="connsiteX695" fmla="*/ 6071620 w 10952570"/>
              <a:gd name="connsiteY695" fmla="*/ 1572232 h 8924429"/>
              <a:gd name="connsiteX696" fmla="*/ 6108779 w 10952570"/>
              <a:gd name="connsiteY696" fmla="*/ 1592872 h 8924429"/>
              <a:gd name="connsiteX697" fmla="*/ 6132523 w 10952570"/>
              <a:gd name="connsiteY697" fmla="*/ 1593909 h 8924429"/>
              <a:gd name="connsiteX698" fmla="*/ 6199606 w 10952570"/>
              <a:gd name="connsiteY698" fmla="*/ 1637248 h 8924429"/>
              <a:gd name="connsiteX699" fmla="*/ 6257402 w 10952570"/>
              <a:gd name="connsiteY699" fmla="*/ 1675429 h 8924429"/>
              <a:gd name="connsiteX700" fmla="*/ 6313146 w 10952570"/>
              <a:gd name="connsiteY700" fmla="*/ 1706392 h 8924429"/>
              <a:gd name="connsiteX701" fmla="*/ 6302828 w 10952570"/>
              <a:gd name="connsiteY701" fmla="*/ 1724967 h 8924429"/>
              <a:gd name="connsiteX702" fmla="*/ 6292505 w 10952570"/>
              <a:gd name="connsiteY702" fmla="*/ 1743552 h 8924429"/>
              <a:gd name="connsiteX703" fmla="*/ 6330689 w 10952570"/>
              <a:gd name="connsiteY703" fmla="*/ 1740443 h 8924429"/>
              <a:gd name="connsiteX704" fmla="*/ 6359593 w 10952570"/>
              <a:gd name="connsiteY704" fmla="*/ 1732192 h 8924429"/>
              <a:gd name="connsiteX705" fmla="*/ 6414295 w 10952570"/>
              <a:gd name="connsiteY705" fmla="*/ 1786883 h 8924429"/>
              <a:gd name="connsiteX706" fmla="*/ 6450938 w 10952570"/>
              <a:gd name="connsiteY706" fmla="*/ 1819390 h 8924429"/>
              <a:gd name="connsiteX707" fmla="*/ 6489640 w 10952570"/>
              <a:gd name="connsiteY707" fmla="*/ 1859131 h 8924429"/>
              <a:gd name="connsiteX708" fmla="*/ 6515435 w 10952570"/>
              <a:gd name="connsiteY708" fmla="*/ 1867383 h 8924429"/>
              <a:gd name="connsiteX709" fmla="*/ 6674394 w 10952570"/>
              <a:gd name="connsiteY709" fmla="*/ 1931362 h 8924429"/>
              <a:gd name="connsiteX710" fmla="*/ 6803407 w 10952570"/>
              <a:gd name="connsiteY710" fmla="*/ 2027344 h 8924429"/>
              <a:gd name="connsiteX711" fmla="*/ 6779664 w 10952570"/>
              <a:gd name="connsiteY711" fmla="*/ 2026307 h 8924429"/>
              <a:gd name="connsiteX712" fmla="*/ 6809304 w 10952570"/>
              <a:gd name="connsiteY712" fmla="*/ 2047979 h 8924429"/>
              <a:gd name="connsiteX713" fmla="*/ 6811664 w 10952570"/>
              <a:gd name="connsiteY713" fmla="*/ 2056236 h 8924429"/>
              <a:gd name="connsiteX714" fmla="*/ 6818082 w 10952570"/>
              <a:gd name="connsiteY714" fmla="*/ 2054391 h 8924429"/>
              <a:gd name="connsiteX715" fmla="*/ 6917971 w 10952570"/>
              <a:gd name="connsiteY715" fmla="*/ 2127439 h 8924429"/>
              <a:gd name="connsiteX716" fmla="*/ 7052147 w 10952570"/>
              <a:gd name="connsiteY716" fmla="*/ 2214123 h 8924429"/>
              <a:gd name="connsiteX717" fmla="*/ 7102727 w 10952570"/>
              <a:gd name="connsiteY717" fmla="*/ 2254385 h 8924429"/>
              <a:gd name="connsiteX718" fmla="*/ 7140912 w 10952570"/>
              <a:gd name="connsiteY718" fmla="*/ 2251276 h 8924429"/>
              <a:gd name="connsiteX719" fmla="*/ 7182197 w 10952570"/>
              <a:gd name="connsiteY719" fmla="*/ 2286362 h 8924429"/>
              <a:gd name="connsiteX720" fmla="*/ 7238960 w 10952570"/>
              <a:gd name="connsiteY720" fmla="*/ 2293588 h 8924429"/>
              <a:gd name="connsiteX721" fmla="*/ 7256515 w 10952570"/>
              <a:gd name="connsiteY721" fmla="*/ 2327643 h 8924429"/>
              <a:gd name="connsiteX722" fmla="*/ 7344241 w 10952570"/>
              <a:gd name="connsiteY722" fmla="*/ 2388541 h 8924429"/>
              <a:gd name="connsiteX723" fmla="*/ 7446419 w 10952570"/>
              <a:gd name="connsiteY723" fmla="*/ 2445297 h 8924429"/>
              <a:gd name="connsiteX724" fmla="*/ 7617756 w 10952570"/>
              <a:gd name="connsiteY724" fmla="*/ 2552623 h 8924429"/>
              <a:gd name="connsiteX725" fmla="*/ 7774637 w 10952570"/>
              <a:gd name="connsiteY725" fmla="*/ 2664071 h 8924429"/>
              <a:gd name="connsiteX726" fmla="*/ 7783934 w 10952570"/>
              <a:gd name="connsiteY726" fmla="*/ 2669235 h 8924429"/>
              <a:gd name="connsiteX727" fmla="*/ 7831400 w 10952570"/>
              <a:gd name="connsiteY727" fmla="*/ 2671297 h 8924429"/>
              <a:gd name="connsiteX728" fmla="*/ 7864430 w 10952570"/>
              <a:gd name="connsiteY728" fmla="*/ 2677491 h 8924429"/>
              <a:gd name="connsiteX729" fmla="*/ 7854112 w 10952570"/>
              <a:gd name="connsiteY729" fmla="*/ 2696065 h 8924429"/>
              <a:gd name="connsiteX730" fmla="*/ 7853081 w 10952570"/>
              <a:gd name="connsiteY730" fmla="*/ 2719798 h 8924429"/>
              <a:gd name="connsiteX731" fmla="*/ 7934107 w 10952570"/>
              <a:gd name="connsiteY731" fmla="*/ 2770881 h 8924429"/>
              <a:gd name="connsiteX732" fmla="*/ 8105438 w 10952570"/>
              <a:gd name="connsiteY732" fmla="*/ 2878218 h 8924429"/>
              <a:gd name="connsiteX733" fmla="*/ 8205679 w 10952570"/>
              <a:gd name="connsiteY733" fmla="*/ 2938454 h 8924429"/>
              <a:gd name="connsiteX734" fmla="*/ 8273053 w 10952570"/>
              <a:gd name="connsiteY734" fmla="*/ 2977113 h 8924429"/>
              <a:gd name="connsiteX735" fmla="*/ 8283590 w 10952570"/>
              <a:gd name="connsiteY735" fmla="*/ 2976542 h 8924429"/>
              <a:gd name="connsiteX736" fmla="*/ 8354503 w 10952570"/>
              <a:gd name="connsiteY736" fmla="*/ 2971468 h 8924429"/>
              <a:gd name="connsiteX737" fmla="*/ 8405057 w 10952570"/>
              <a:gd name="connsiteY737" fmla="*/ 2957652 h 8924429"/>
              <a:gd name="connsiteX738" fmla="*/ 9118968 w 10952570"/>
              <a:gd name="connsiteY738" fmla="*/ 2910777 h 8924429"/>
              <a:gd name="connsiteX739" fmla="*/ 9235975 w 10952570"/>
              <a:gd name="connsiteY739" fmla="*/ 2911821 h 8924429"/>
              <a:gd name="connsiteX740" fmla="*/ 9335836 w 10952570"/>
              <a:gd name="connsiteY740" fmla="*/ 2914616 h 8924429"/>
              <a:gd name="connsiteX741" fmla="*/ 9387253 w 10952570"/>
              <a:gd name="connsiteY741" fmla="*/ 2909368 h 8924429"/>
              <a:gd name="connsiteX742" fmla="*/ 9602374 w 10952570"/>
              <a:gd name="connsiteY742" fmla="*/ 2896083 h 8924429"/>
              <a:gd name="connsiteX743" fmla="*/ 9661493 w 10952570"/>
              <a:gd name="connsiteY743" fmla="*/ 2881381 h 8924429"/>
              <a:gd name="connsiteX744" fmla="*/ 9723227 w 10952570"/>
              <a:gd name="connsiteY744" fmla="*/ 2892406 h 8924429"/>
              <a:gd name="connsiteX745" fmla="*/ 9741247 w 10952570"/>
              <a:gd name="connsiteY745" fmla="*/ 2899224 h 8924429"/>
              <a:gd name="connsiteX746" fmla="*/ 9759694 w 10952570"/>
              <a:gd name="connsiteY746" fmla="*/ 2910327 h 8924429"/>
              <a:gd name="connsiteX747" fmla="*/ 9773858 w 10952570"/>
              <a:gd name="connsiteY747" fmla="*/ 2921876 h 8924429"/>
              <a:gd name="connsiteX748" fmla="*/ 9785835 w 10952570"/>
              <a:gd name="connsiteY748" fmla="*/ 2911987 h 8924429"/>
              <a:gd name="connsiteX749" fmla="*/ 9861216 w 10952570"/>
              <a:gd name="connsiteY749" fmla="*/ 2886980 h 8924429"/>
              <a:gd name="connsiteX750" fmla="*/ 9957241 w 10952570"/>
              <a:gd name="connsiteY750" fmla="*/ 2894495 h 8924429"/>
              <a:gd name="connsiteX751" fmla="*/ 9967558 w 10952570"/>
              <a:gd name="connsiteY751" fmla="*/ 2910767 h 8924429"/>
              <a:gd name="connsiteX752" fmla="*/ 9698565 w 10952570"/>
              <a:gd name="connsiteY752" fmla="*/ 2990170 h 8924429"/>
              <a:gd name="connsiteX753" fmla="*/ 9654843 w 10952570"/>
              <a:gd name="connsiteY753" fmla="*/ 2985975 h 8924429"/>
              <a:gd name="connsiteX754" fmla="*/ 9670238 w 10952570"/>
              <a:gd name="connsiteY754" fmla="*/ 2967079 h 8924429"/>
              <a:gd name="connsiteX755" fmla="*/ 9729349 w 10952570"/>
              <a:gd name="connsiteY755" fmla="*/ 2952390 h 8924429"/>
              <a:gd name="connsiteX756" fmla="*/ 9719031 w 10952570"/>
              <a:gd name="connsiteY756" fmla="*/ 2936129 h 8924429"/>
              <a:gd name="connsiteX757" fmla="*/ 9676182 w 10952570"/>
              <a:gd name="connsiteY757" fmla="*/ 2940502 h 8924429"/>
              <a:gd name="connsiteX758" fmla="*/ 9606746 w 10952570"/>
              <a:gd name="connsiteY758" fmla="*/ 2938930 h 8924429"/>
              <a:gd name="connsiteX759" fmla="*/ 9581917 w 10952570"/>
              <a:gd name="connsiteY759" fmla="*/ 2950122 h 8924429"/>
              <a:gd name="connsiteX760" fmla="*/ 9645400 w 10952570"/>
              <a:gd name="connsiteY760" fmla="*/ 2978282 h 8924429"/>
              <a:gd name="connsiteX761" fmla="*/ 9535748 w 10952570"/>
              <a:gd name="connsiteY761" fmla="*/ 3006786 h 8924429"/>
              <a:gd name="connsiteX762" fmla="*/ 9503215 w 10952570"/>
              <a:gd name="connsiteY762" fmla="*/ 3027420 h 8924429"/>
              <a:gd name="connsiteX763" fmla="*/ 9840927 w 10952570"/>
              <a:gd name="connsiteY763" fmla="*/ 3027594 h 8924429"/>
              <a:gd name="connsiteX764" fmla="*/ 10007255 w 10952570"/>
              <a:gd name="connsiteY764" fmla="*/ 3045258 h 8924429"/>
              <a:gd name="connsiteX765" fmla="*/ 9976482 w 10952570"/>
              <a:gd name="connsiteY765" fmla="*/ 3083037 h 8924429"/>
              <a:gd name="connsiteX766" fmla="*/ 9869266 w 10952570"/>
              <a:gd name="connsiteY766" fmla="*/ 3050682 h 8924429"/>
              <a:gd name="connsiteX767" fmla="*/ 9859823 w 10952570"/>
              <a:gd name="connsiteY767" fmla="*/ 3042990 h 8924429"/>
              <a:gd name="connsiteX768" fmla="*/ 9845300 w 10952570"/>
              <a:gd name="connsiteY768" fmla="*/ 3070443 h 8924429"/>
              <a:gd name="connsiteX769" fmla="*/ 9804201 w 10952570"/>
              <a:gd name="connsiteY769" fmla="*/ 3091961 h 8924429"/>
              <a:gd name="connsiteX770" fmla="*/ 9769930 w 10952570"/>
              <a:gd name="connsiteY770" fmla="*/ 3095458 h 8924429"/>
              <a:gd name="connsiteX771" fmla="*/ 9473833 w 10952570"/>
              <a:gd name="connsiteY771" fmla="*/ 3121337 h 8924429"/>
              <a:gd name="connsiteX772" fmla="*/ 9134888 w 10952570"/>
              <a:gd name="connsiteY772" fmla="*/ 3151599 h 8924429"/>
              <a:gd name="connsiteX773" fmla="*/ 9092914 w 10952570"/>
              <a:gd name="connsiteY773" fmla="*/ 3164550 h 8924429"/>
              <a:gd name="connsiteX774" fmla="*/ 9110924 w 10952570"/>
              <a:gd name="connsiteY774" fmla="*/ 3171369 h 8924429"/>
              <a:gd name="connsiteX775" fmla="*/ 9137075 w 10952570"/>
              <a:gd name="connsiteY775" fmla="*/ 3173029 h 8924429"/>
              <a:gd name="connsiteX776" fmla="*/ 9172667 w 10952570"/>
              <a:gd name="connsiteY776" fmla="*/ 3182382 h 8924429"/>
              <a:gd name="connsiteX777" fmla="*/ 9189803 w 10952570"/>
              <a:gd name="connsiteY777" fmla="*/ 3180633 h 8924429"/>
              <a:gd name="connsiteX778" fmla="*/ 9139260 w 10952570"/>
              <a:gd name="connsiteY778" fmla="*/ 3194448 h 8924429"/>
              <a:gd name="connsiteX779" fmla="*/ 9068075 w 10952570"/>
              <a:gd name="connsiteY779" fmla="*/ 3175742 h 8924429"/>
              <a:gd name="connsiteX780" fmla="*/ 9019193 w 10952570"/>
              <a:gd name="connsiteY780" fmla="*/ 3163407 h 8924429"/>
              <a:gd name="connsiteX781" fmla="*/ 8973809 w 10952570"/>
              <a:gd name="connsiteY781" fmla="*/ 3185362 h 8924429"/>
              <a:gd name="connsiteX782" fmla="*/ 8991830 w 10952570"/>
              <a:gd name="connsiteY782" fmla="*/ 3192180 h 8924429"/>
              <a:gd name="connsiteX783" fmla="*/ 8751870 w 10952570"/>
              <a:gd name="connsiteY783" fmla="*/ 3216668 h 8924429"/>
              <a:gd name="connsiteX784" fmla="*/ 8734842 w 10952570"/>
              <a:gd name="connsiteY784" fmla="*/ 3219490 h 8924429"/>
              <a:gd name="connsiteX785" fmla="*/ 8702045 w 10952570"/>
              <a:gd name="connsiteY785" fmla="*/ 3225972 h 8924429"/>
              <a:gd name="connsiteX786" fmla="*/ 8711424 w 10952570"/>
              <a:gd name="connsiteY786" fmla="*/ 3231536 h 8924429"/>
              <a:gd name="connsiteX787" fmla="*/ 8840830 w 10952570"/>
              <a:gd name="connsiteY787" fmla="*/ 3304938 h 8924429"/>
              <a:gd name="connsiteX788" fmla="*/ 8879402 w 10952570"/>
              <a:gd name="connsiteY788" fmla="*/ 3327121 h 8924429"/>
              <a:gd name="connsiteX789" fmla="*/ 8906436 w 10952570"/>
              <a:gd name="connsiteY789" fmla="*/ 3343353 h 8924429"/>
              <a:gd name="connsiteX790" fmla="*/ 8920998 w 10952570"/>
              <a:gd name="connsiteY790" fmla="*/ 3346609 h 8924429"/>
              <a:gd name="connsiteX791" fmla="*/ 8918482 w 10952570"/>
              <a:gd name="connsiteY791" fmla="*/ 3350585 h 8924429"/>
              <a:gd name="connsiteX792" fmla="*/ 8930104 w 10952570"/>
              <a:gd name="connsiteY792" fmla="*/ 3357563 h 8924429"/>
              <a:gd name="connsiteX793" fmla="*/ 8992937 w 10952570"/>
              <a:gd name="connsiteY793" fmla="*/ 3396263 h 8924429"/>
              <a:gd name="connsiteX794" fmla="*/ 9027765 w 10952570"/>
              <a:gd name="connsiteY794" fmla="*/ 3418079 h 8924429"/>
              <a:gd name="connsiteX795" fmla="*/ 9031704 w 10952570"/>
              <a:gd name="connsiteY795" fmla="*/ 3413244 h 8924429"/>
              <a:gd name="connsiteX796" fmla="*/ 9041146 w 10952570"/>
              <a:gd name="connsiteY796" fmla="*/ 3420937 h 8924429"/>
              <a:gd name="connsiteX797" fmla="*/ 9038168 w 10952570"/>
              <a:gd name="connsiteY797" fmla="*/ 3424597 h 8924429"/>
              <a:gd name="connsiteX798" fmla="*/ 9067898 w 10952570"/>
              <a:gd name="connsiteY798" fmla="*/ 3443220 h 8924429"/>
              <a:gd name="connsiteX799" fmla="*/ 9090173 w 10952570"/>
              <a:gd name="connsiteY799" fmla="*/ 3457198 h 8924429"/>
              <a:gd name="connsiteX800" fmla="*/ 9096062 w 10952570"/>
              <a:gd name="connsiteY800" fmla="*/ 3449972 h 8924429"/>
              <a:gd name="connsiteX801" fmla="*/ 9140660 w 10952570"/>
              <a:gd name="connsiteY801" fmla="*/ 3462745 h 8924429"/>
              <a:gd name="connsiteX802" fmla="*/ 9245253 w 10952570"/>
              <a:gd name="connsiteY802" fmla="*/ 3469385 h 8924429"/>
              <a:gd name="connsiteX803" fmla="*/ 9514412 w 10952570"/>
              <a:gd name="connsiteY803" fmla="*/ 3476554 h 8924429"/>
              <a:gd name="connsiteX804" fmla="*/ 9506719 w 10952570"/>
              <a:gd name="connsiteY804" fmla="*/ 3485997 h 8924429"/>
              <a:gd name="connsiteX805" fmla="*/ 9438156 w 10952570"/>
              <a:gd name="connsiteY805" fmla="*/ 3492993 h 8924429"/>
              <a:gd name="connsiteX806" fmla="*/ 9403875 w 10952570"/>
              <a:gd name="connsiteY806" fmla="*/ 3496492 h 8924429"/>
              <a:gd name="connsiteX807" fmla="*/ 9440781 w 10952570"/>
              <a:gd name="connsiteY807" fmla="*/ 3518707 h 8924429"/>
              <a:gd name="connsiteX808" fmla="*/ 9457927 w 10952570"/>
              <a:gd name="connsiteY808" fmla="*/ 3516957 h 8924429"/>
              <a:gd name="connsiteX809" fmla="*/ 9442529 w 10952570"/>
              <a:gd name="connsiteY809" fmla="*/ 3535842 h 8924429"/>
              <a:gd name="connsiteX810" fmla="*/ 9403179 w 10952570"/>
              <a:gd name="connsiteY810" fmla="*/ 3574497 h 8924429"/>
              <a:gd name="connsiteX811" fmla="*/ 9371521 w 10952570"/>
              <a:gd name="connsiteY811" fmla="*/ 3603699 h 8924429"/>
              <a:gd name="connsiteX812" fmla="*/ 9349005 w 10952570"/>
              <a:gd name="connsiteY812" fmla="*/ 3595175 h 8924429"/>
              <a:gd name="connsiteX813" fmla="*/ 9343567 w 10952570"/>
              <a:gd name="connsiteY813" fmla="*/ 3596661 h 8924429"/>
              <a:gd name="connsiteX814" fmla="*/ 9508262 w 10952570"/>
              <a:gd name="connsiteY814" fmla="*/ 3696379 h 8924429"/>
              <a:gd name="connsiteX815" fmla="*/ 9518173 w 10952570"/>
              <a:gd name="connsiteY815" fmla="*/ 3702377 h 8924429"/>
              <a:gd name="connsiteX816" fmla="*/ 9518515 w 10952570"/>
              <a:gd name="connsiteY816" fmla="*/ 3702352 h 8924429"/>
              <a:gd name="connsiteX817" fmla="*/ 9573181 w 10952570"/>
              <a:gd name="connsiteY817" fmla="*/ 3713004 h 8924429"/>
              <a:gd name="connsiteX818" fmla="*/ 9560184 w 10952570"/>
              <a:gd name="connsiteY818" fmla="*/ 3727802 h 8924429"/>
              <a:gd name="connsiteX819" fmla="*/ 9657371 w 10952570"/>
              <a:gd name="connsiteY819" fmla="*/ 3786615 h 8924429"/>
              <a:gd name="connsiteX820" fmla="*/ 10092794 w 10952570"/>
              <a:gd name="connsiteY820" fmla="*/ 4048994 h 8924429"/>
              <a:gd name="connsiteX821" fmla="*/ 10210462 w 10952570"/>
              <a:gd name="connsiteY821" fmla="*/ 4132583 h 8924429"/>
              <a:gd name="connsiteX822" fmla="*/ 10309546 w 10952570"/>
              <a:gd name="connsiteY822" fmla="*/ 4205850 h 8924429"/>
              <a:gd name="connsiteX823" fmla="*/ 10365277 w 10952570"/>
              <a:gd name="connsiteY823" fmla="*/ 4236809 h 8924429"/>
              <a:gd name="connsiteX824" fmla="*/ 10592341 w 10952570"/>
              <a:gd name="connsiteY824" fmla="*/ 4375103 h 8924429"/>
              <a:gd name="connsiteX825" fmla="*/ 10662537 w 10952570"/>
              <a:gd name="connsiteY825" fmla="*/ 4401928 h 8924429"/>
              <a:gd name="connsiteX826" fmla="*/ 10717232 w 10952570"/>
              <a:gd name="connsiteY826" fmla="*/ 4456629 h 8924429"/>
              <a:gd name="connsiteX827" fmla="*/ 10730660 w 10952570"/>
              <a:gd name="connsiteY827" fmla="*/ 4476240 h 8924429"/>
              <a:gd name="connsiteX828" fmla="*/ 10741495 w 10952570"/>
              <a:gd name="connsiteY828" fmla="*/ 4500487 h 8924429"/>
              <a:gd name="connsiteX829" fmla="*/ 10747681 w 10952570"/>
              <a:gd name="connsiteY829" fmla="*/ 4522166 h 8924429"/>
              <a:gd name="connsiteX830" fmla="*/ 10766777 w 10952570"/>
              <a:gd name="connsiteY830" fmla="*/ 4520607 h 8924429"/>
              <a:gd name="connsiteX831" fmla="*/ 10860698 w 10952570"/>
              <a:gd name="connsiteY831" fmla="*/ 4548472 h 8924429"/>
              <a:gd name="connsiteX832" fmla="*/ 10952570 w 10952570"/>
              <a:gd name="connsiteY832" fmla="*/ 4623809 h 8924429"/>
              <a:gd name="connsiteX833" fmla="*/ 10951533 w 10952570"/>
              <a:gd name="connsiteY833" fmla="*/ 4647553 h 8924429"/>
              <a:gd name="connsiteX834" fmla="*/ 10623317 w 10952570"/>
              <a:gd name="connsiteY834" fmla="*/ 4538167 h 8924429"/>
              <a:gd name="connsiteX835" fmla="*/ 10582031 w 10952570"/>
              <a:gd name="connsiteY835" fmla="*/ 4503080 h 8924429"/>
              <a:gd name="connsiteX836" fmla="*/ 10610938 w 10952570"/>
              <a:gd name="connsiteY836" fmla="*/ 4494819 h 8924429"/>
              <a:gd name="connsiteX837" fmla="*/ 10681116 w 10952570"/>
              <a:gd name="connsiteY837" fmla="*/ 4521649 h 8924429"/>
              <a:gd name="connsiteX838" fmla="*/ 10682147 w 10952570"/>
              <a:gd name="connsiteY838" fmla="*/ 4497916 h 8924429"/>
              <a:gd name="connsiteX839" fmla="*/ 10635701 w 10952570"/>
              <a:gd name="connsiteY839" fmla="*/ 4472117 h 8924429"/>
              <a:gd name="connsiteX840" fmla="*/ 10566543 w 10952570"/>
              <a:gd name="connsiteY840" fmla="*/ 4421548 h 8924429"/>
              <a:gd name="connsiteX841" fmla="*/ 10533523 w 10952570"/>
              <a:gd name="connsiteY841" fmla="*/ 4415360 h 8924429"/>
              <a:gd name="connsiteX842" fmla="*/ 10577901 w 10952570"/>
              <a:gd name="connsiteY842" fmla="*/ 4488634 h 8924429"/>
              <a:gd name="connsiteX843" fmla="*/ 10446832 w 10952570"/>
              <a:gd name="connsiteY843" fmla="*/ 4440134 h 8924429"/>
              <a:gd name="connsiteX844" fmla="*/ 10399357 w 10952570"/>
              <a:gd name="connsiteY844" fmla="*/ 4438067 h 8924429"/>
              <a:gd name="connsiteX845" fmla="*/ 10740983 w 10952570"/>
              <a:gd name="connsiteY845" fmla="*/ 4676456 h 8924429"/>
              <a:gd name="connsiteX846" fmla="*/ 10896837 w 10952570"/>
              <a:gd name="connsiteY846" fmla="*/ 4811653 h 8924429"/>
              <a:gd name="connsiteX847" fmla="*/ 10839048 w 10952570"/>
              <a:gd name="connsiteY847" fmla="*/ 4828176 h 8924429"/>
              <a:gd name="connsiteX848" fmla="*/ 10753373 w 10952570"/>
              <a:gd name="connsiteY848" fmla="*/ 4719810 h 8924429"/>
              <a:gd name="connsiteX849" fmla="*/ 10749244 w 10952570"/>
              <a:gd name="connsiteY849" fmla="*/ 4705364 h 8924429"/>
              <a:gd name="connsiteX850" fmla="*/ 10715184 w 10952570"/>
              <a:gd name="connsiteY850" fmla="*/ 4722901 h 8924429"/>
              <a:gd name="connsiteX851" fmla="*/ 10658415 w 10952570"/>
              <a:gd name="connsiteY851" fmla="*/ 4715687 h 8924429"/>
              <a:gd name="connsiteX852" fmla="*/ 10621267 w 10952570"/>
              <a:gd name="connsiteY852" fmla="*/ 4695052 h 8924429"/>
              <a:gd name="connsiteX853" fmla="*/ 10303375 w 10952570"/>
              <a:gd name="connsiteY853" fmla="*/ 4512381 h 8924429"/>
              <a:gd name="connsiteX854" fmla="*/ 9939033 w 10952570"/>
              <a:gd name="connsiteY854" fmla="*/ 4303923 h 8924429"/>
              <a:gd name="connsiteX855" fmla="*/ 9887423 w 10952570"/>
              <a:gd name="connsiteY855" fmla="*/ 4287421 h 8924429"/>
              <a:gd name="connsiteX856" fmla="*/ 9900839 w 10952570"/>
              <a:gd name="connsiteY856" fmla="*/ 4307026 h 8924429"/>
              <a:gd name="connsiteX857" fmla="*/ 9926132 w 10952570"/>
              <a:gd name="connsiteY857" fmla="*/ 4327152 h 8924429"/>
              <a:gd name="connsiteX858" fmla="*/ 9955553 w 10952570"/>
              <a:gd name="connsiteY858" fmla="*/ 4361723 h 8924429"/>
              <a:gd name="connsiteX859" fmla="*/ 9974126 w 10952570"/>
              <a:gd name="connsiteY859" fmla="*/ 4372040 h 8924429"/>
              <a:gd name="connsiteX860" fmla="*/ 9913235 w 10952570"/>
              <a:gd name="connsiteY860" fmla="*/ 4350369 h 8924429"/>
              <a:gd name="connsiteX861" fmla="*/ 9854394 w 10952570"/>
              <a:gd name="connsiteY861" fmla="*/ 4281227 h 8924429"/>
              <a:gd name="connsiteX862" fmla="*/ 9813629 w 10952570"/>
              <a:gd name="connsiteY862" fmla="*/ 4234264 h 8924429"/>
              <a:gd name="connsiteX863" fmla="*/ 9752216 w 10952570"/>
              <a:gd name="connsiteY863" fmla="*/ 4224470 h 8924429"/>
              <a:gd name="connsiteX864" fmla="*/ 9765641 w 10952570"/>
              <a:gd name="connsiteY864" fmla="*/ 4244080 h 8924429"/>
              <a:gd name="connsiteX865" fmla="*/ 9505542 w 10952570"/>
              <a:gd name="connsiteY865" fmla="*/ 4099602 h 8924429"/>
              <a:gd name="connsiteX866" fmla="*/ 9447231 w 10952570"/>
              <a:gd name="connsiteY866" fmla="*/ 4073287 h 8924429"/>
              <a:gd name="connsiteX867" fmla="*/ 9370333 w 10952570"/>
              <a:gd name="connsiteY867" fmla="*/ 4036650 h 8924429"/>
              <a:gd name="connsiteX868" fmla="*/ 9292040 w 10952570"/>
              <a:gd name="connsiteY868" fmla="*/ 4008792 h 8924429"/>
              <a:gd name="connsiteX869" fmla="*/ 9290869 w 10952570"/>
              <a:gd name="connsiteY869" fmla="*/ 4004661 h 8924429"/>
              <a:gd name="connsiteX870" fmla="*/ 9285076 w 10952570"/>
              <a:gd name="connsiteY870" fmla="*/ 4006316 h 8924429"/>
              <a:gd name="connsiteX871" fmla="*/ 9248545 w 10952570"/>
              <a:gd name="connsiteY871" fmla="*/ 3993319 h 8924429"/>
              <a:gd name="connsiteX872" fmla="*/ 9239258 w 10952570"/>
              <a:gd name="connsiteY872" fmla="*/ 3988160 h 8924429"/>
              <a:gd name="connsiteX873" fmla="*/ 9247382 w 10952570"/>
              <a:gd name="connsiteY873" fmla="*/ 3965313 h 8924429"/>
              <a:gd name="connsiteX874" fmla="*/ 9241711 w 10952570"/>
              <a:gd name="connsiteY874" fmla="*/ 3963215 h 8924429"/>
              <a:gd name="connsiteX875" fmla="*/ 9235108 w 10952570"/>
              <a:gd name="connsiteY875" fmla="*/ 3963982 h 8924429"/>
              <a:gd name="connsiteX876" fmla="*/ 9099712 w 10952570"/>
              <a:gd name="connsiteY876" fmla="*/ 3978882 h 8924429"/>
              <a:gd name="connsiteX877" fmla="*/ 9055645 w 10952570"/>
              <a:gd name="connsiteY877" fmla="*/ 3984493 h 8924429"/>
              <a:gd name="connsiteX878" fmla="*/ 9053488 w 10952570"/>
              <a:gd name="connsiteY878" fmla="*/ 3994355 h 8924429"/>
              <a:gd name="connsiteX879" fmla="*/ 9107153 w 10952570"/>
              <a:gd name="connsiteY879" fmla="*/ 4072788 h 8924429"/>
              <a:gd name="connsiteX880" fmla="*/ 9194886 w 10952570"/>
              <a:gd name="connsiteY880" fmla="*/ 4133674 h 8924429"/>
              <a:gd name="connsiteX881" fmla="*/ 9213470 w 10952570"/>
              <a:gd name="connsiteY881" fmla="*/ 4143997 h 8924429"/>
              <a:gd name="connsiteX882" fmla="*/ 9252679 w 10952570"/>
              <a:gd name="connsiteY882" fmla="*/ 4117167 h 8924429"/>
              <a:gd name="connsiteX883" fmla="*/ 9288807 w 10952570"/>
              <a:gd name="connsiteY883" fmla="*/ 4161540 h 8924429"/>
              <a:gd name="connsiteX884" fmla="*/ 9391500 w 10952570"/>
              <a:gd name="connsiteY884" fmla="*/ 4206431 h 8924429"/>
              <a:gd name="connsiteX885" fmla="*/ 9473559 w 10952570"/>
              <a:gd name="connsiteY885" fmla="*/ 4288470 h 8924429"/>
              <a:gd name="connsiteX886" fmla="*/ 9505553 w 10952570"/>
              <a:gd name="connsiteY886" fmla="*/ 4318408 h 8924429"/>
              <a:gd name="connsiteX887" fmla="*/ 9562322 w 10952570"/>
              <a:gd name="connsiteY887" fmla="*/ 4325623 h 8924429"/>
              <a:gd name="connsiteX888" fmla="*/ 9585034 w 10952570"/>
              <a:gd name="connsiteY888" fmla="*/ 4350392 h 8924429"/>
              <a:gd name="connsiteX889" fmla="*/ 9555611 w 10952570"/>
              <a:gd name="connsiteY889" fmla="*/ 4370518 h 8924429"/>
              <a:gd name="connsiteX890" fmla="*/ 9543230 w 10952570"/>
              <a:gd name="connsiteY890" fmla="*/ 4381870 h 8924429"/>
              <a:gd name="connsiteX891" fmla="*/ 9484919 w 10952570"/>
              <a:gd name="connsiteY891" fmla="*/ 4355556 h 8924429"/>
              <a:gd name="connsiteX892" fmla="*/ 9385832 w 10952570"/>
              <a:gd name="connsiteY892" fmla="*/ 4336988 h 8924429"/>
              <a:gd name="connsiteX893" fmla="*/ 9393063 w 10952570"/>
              <a:gd name="connsiteY893" fmla="*/ 4389629 h 8924429"/>
              <a:gd name="connsiteX894" fmla="*/ 9420924 w 10952570"/>
              <a:gd name="connsiteY894" fmla="*/ 4405105 h 8924429"/>
              <a:gd name="connsiteX895" fmla="*/ 9587102 w 10952570"/>
              <a:gd name="connsiteY895" fmla="*/ 4521716 h 8924429"/>
              <a:gd name="connsiteX896" fmla="*/ 9616523 w 10952570"/>
              <a:gd name="connsiteY896" fmla="*/ 4556288 h 8924429"/>
              <a:gd name="connsiteX897" fmla="*/ 9645938 w 10952570"/>
              <a:gd name="connsiteY897" fmla="*/ 4590870 h 8924429"/>
              <a:gd name="connsiteX898" fmla="*/ 9674834 w 10952570"/>
              <a:gd name="connsiteY898" fmla="*/ 4582603 h 8924429"/>
              <a:gd name="connsiteX899" fmla="*/ 9689279 w 10952570"/>
              <a:gd name="connsiteY899" fmla="*/ 4578474 h 8924429"/>
              <a:gd name="connsiteX900" fmla="*/ 9725403 w 10952570"/>
              <a:gd name="connsiteY900" fmla="*/ 4622858 h 8924429"/>
              <a:gd name="connsiteX901" fmla="*/ 9826562 w 10952570"/>
              <a:gd name="connsiteY901" fmla="*/ 4703354 h 8924429"/>
              <a:gd name="connsiteX902" fmla="*/ 10093882 w 10952570"/>
              <a:gd name="connsiteY902" fmla="*/ 4900467 h 8924429"/>
              <a:gd name="connsiteX903" fmla="*/ 10079436 w 10952570"/>
              <a:gd name="connsiteY903" fmla="*/ 4904596 h 8924429"/>
              <a:gd name="connsiteX904" fmla="*/ 10005119 w 10952570"/>
              <a:gd name="connsiteY904" fmla="*/ 4863315 h 8924429"/>
              <a:gd name="connsiteX905" fmla="*/ 9967960 w 10952570"/>
              <a:gd name="connsiteY905" fmla="*/ 4842674 h 8924429"/>
              <a:gd name="connsiteX906" fmla="*/ 9989637 w 10952570"/>
              <a:gd name="connsiteY906" fmla="*/ 4891187 h 8924429"/>
              <a:gd name="connsiteX907" fmla="*/ 10008221 w 10952570"/>
              <a:gd name="connsiteY907" fmla="*/ 4901510 h 8924429"/>
              <a:gd name="connsiteX908" fmla="*/ 9979320 w 10952570"/>
              <a:gd name="connsiteY908" fmla="*/ 4909760 h 8924429"/>
              <a:gd name="connsiteX909" fmla="*/ 9912232 w 10952570"/>
              <a:gd name="connsiteY909" fmla="*/ 4921119 h 8924429"/>
              <a:gd name="connsiteX910" fmla="*/ 9859598 w 10952570"/>
              <a:gd name="connsiteY910" fmla="*/ 4928340 h 8924429"/>
              <a:gd name="connsiteX911" fmla="*/ 9827598 w 10952570"/>
              <a:gd name="connsiteY911" fmla="*/ 4898412 h 8924429"/>
              <a:gd name="connsiteX912" fmla="*/ 9692401 w 10952570"/>
              <a:gd name="connsiteY912" fmla="*/ 4835466 h 8924429"/>
              <a:gd name="connsiteX913" fmla="*/ 9300195 w 10952570"/>
              <a:gd name="connsiteY913" fmla="*/ 4666230 h 8924429"/>
              <a:gd name="connsiteX914" fmla="*/ 9300498 w 10952570"/>
              <a:gd name="connsiteY914" fmla="*/ 4668116 h 8924429"/>
              <a:gd name="connsiteX915" fmla="*/ 9317443 w 10952570"/>
              <a:gd name="connsiteY915" fmla="*/ 4678312 h 8924429"/>
              <a:gd name="connsiteX916" fmla="*/ 9375111 w 10952570"/>
              <a:gd name="connsiteY916" fmla="*/ 4712624 h 8924429"/>
              <a:gd name="connsiteX917" fmla="*/ 9393334 w 10952570"/>
              <a:gd name="connsiteY917" fmla="*/ 4725569 h 8924429"/>
              <a:gd name="connsiteX918" fmla="*/ 9402373 w 10952570"/>
              <a:gd name="connsiteY918" fmla="*/ 4722987 h 8924429"/>
              <a:gd name="connsiteX919" fmla="*/ 9405604 w 10952570"/>
              <a:gd name="connsiteY919" fmla="*/ 4734285 h 8924429"/>
              <a:gd name="connsiteX920" fmla="*/ 9424532 w 10952570"/>
              <a:gd name="connsiteY920" fmla="*/ 4747731 h 8924429"/>
              <a:gd name="connsiteX921" fmla="*/ 9425087 w 10952570"/>
              <a:gd name="connsiteY921" fmla="*/ 4747756 h 8924429"/>
              <a:gd name="connsiteX922" fmla="*/ 9437980 w 10952570"/>
              <a:gd name="connsiteY922" fmla="*/ 4751887 h 8924429"/>
              <a:gd name="connsiteX923" fmla="*/ 9441848 w 10952570"/>
              <a:gd name="connsiteY923" fmla="*/ 4760034 h 8924429"/>
              <a:gd name="connsiteX924" fmla="*/ 9490404 w 10952570"/>
              <a:gd name="connsiteY924" fmla="*/ 4794527 h 8924429"/>
              <a:gd name="connsiteX925" fmla="*/ 9498491 w 10952570"/>
              <a:gd name="connsiteY925" fmla="*/ 4782458 h 8924429"/>
              <a:gd name="connsiteX926" fmla="*/ 9513838 w 10952570"/>
              <a:gd name="connsiteY926" fmla="*/ 4784903 h 8924429"/>
              <a:gd name="connsiteX927" fmla="*/ 9522100 w 10952570"/>
              <a:gd name="connsiteY927" fmla="*/ 4813812 h 8924429"/>
              <a:gd name="connsiteX928" fmla="*/ 9528382 w 10952570"/>
              <a:gd name="connsiteY928" fmla="*/ 4825518 h 8924429"/>
              <a:gd name="connsiteX929" fmla="*/ 9543869 w 10952570"/>
              <a:gd name="connsiteY929" fmla="*/ 4838265 h 8924429"/>
              <a:gd name="connsiteX930" fmla="*/ 9591862 w 10952570"/>
              <a:gd name="connsiteY930" fmla="*/ 4869481 h 8924429"/>
              <a:gd name="connsiteX931" fmla="*/ 9647594 w 10952570"/>
              <a:gd name="connsiteY931" fmla="*/ 4900440 h 8924429"/>
              <a:gd name="connsiteX932" fmla="*/ 9874658 w 10952570"/>
              <a:gd name="connsiteY932" fmla="*/ 5038734 h 8924429"/>
              <a:gd name="connsiteX933" fmla="*/ 9944854 w 10952570"/>
              <a:gd name="connsiteY933" fmla="*/ 5065558 h 8924429"/>
              <a:gd name="connsiteX934" fmla="*/ 9999549 w 10952570"/>
              <a:gd name="connsiteY934" fmla="*/ 5120260 h 8924429"/>
              <a:gd name="connsiteX935" fmla="*/ 10012976 w 10952570"/>
              <a:gd name="connsiteY935" fmla="*/ 5139870 h 8924429"/>
              <a:gd name="connsiteX936" fmla="*/ 10023811 w 10952570"/>
              <a:gd name="connsiteY936" fmla="*/ 5164118 h 8924429"/>
              <a:gd name="connsiteX937" fmla="*/ 10029998 w 10952570"/>
              <a:gd name="connsiteY937" fmla="*/ 5185797 h 8924429"/>
              <a:gd name="connsiteX938" fmla="*/ 10049093 w 10952570"/>
              <a:gd name="connsiteY938" fmla="*/ 5184238 h 8924429"/>
              <a:gd name="connsiteX939" fmla="*/ 10143014 w 10952570"/>
              <a:gd name="connsiteY939" fmla="*/ 5212103 h 8924429"/>
              <a:gd name="connsiteX940" fmla="*/ 10234886 w 10952570"/>
              <a:gd name="connsiteY940" fmla="*/ 5287441 h 8924429"/>
              <a:gd name="connsiteX941" fmla="*/ 10233849 w 10952570"/>
              <a:gd name="connsiteY941" fmla="*/ 5311183 h 8924429"/>
              <a:gd name="connsiteX942" fmla="*/ 9905633 w 10952570"/>
              <a:gd name="connsiteY942" fmla="*/ 5201797 h 8924429"/>
              <a:gd name="connsiteX943" fmla="*/ 9864347 w 10952570"/>
              <a:gd name="connsiteY943" fmla="*/ 5166711 h 8924429"/>
              <a:gd name="connsiteX944" fmla="*/ 9876736 w 10952570"/>
              <a:gd name="connsiteY944" fmla="*/ 5155354 h 8924429"/>
              <a:gd name="connsiteX945" fmla="*/ 9891073 w 10952570"/>
              <a:gd name="connsiteY945" fmla="*/ 5158041 h 8924429"/>
              <a:gd name="connsiteX946" fmla="*/ 9855872 w 10952570"/>
              <a:gd name="connsiteY946" fmla="*/ 5137472 h 8924429"/>
              <a:gd name="connsiteX947" fmla="*/ 9832779 w 10952570"/>
              <a:gd name="connsiteY947" fmla="*/ 5107938 h 8924429"/>
              <a:gd name="connsiteX948" fmla="*/ 9819671 w 10952570"/>
              <a:gd name="connsiteY948" fmla="*/ 5095674 h 8924429"/>
              <a:gd name="connsiteX949" fmla="*/ 9823839 w 10952570"/>
              <a:gd name="connsiteY949" fmla="*/ 5113820 h 8924429"/>
              <a:gd name="connsiteX950" fmla="*/ 9860218 w 10952570"/>
              <a:gd name="connsiteY950" fmla="*/ 5152265 h 8924429"/>
              <a:gd name="connsiteX951" fmla="*/ 9729148 w 10952570"/>
              <a:gd name="connsiteY951" fmla="*/ 5103765 h 8924429"/>
              <a:gd name="connsiteX952" fmla="*/ 9681673 w 10952570"/>
              <a:gd name="connsiteY952" fmla="*/ 5101698 h 8924429"/>
              <a:gd name="connsiteX953" fmla="*/ 10023300 w 10952570"/>
              <a:gd name="connsiteY953" fmla="*/ 5340086 h 8924429"/>
              <a:gd name="connsiteX954" fmla="*/ 10179154 w 10952570"/>
              <a:gd name="connsiteY954" fmla="*/ 5475283 h 8924429"/>
              <a:gd name="connsiteX955" fmla="*/ 10121365 w 10952570"/>
              <a:gd name="connsiteY955" fmla="*/ 5491808 h 8924429"/>
              <a:gd name="connsiteX956" fmla="*/ 10035689 w 10952570"/>
              <a:gd name="connsiteY956" fmla="*/ 5383440 h 8924429"/>
              <a:gd name="connsiteX957" fmla="*/ 10031560 w 10952570"/>
              <a:gd name="connsiteY957" fmla="*/ 5368995 h 8924429"/>
              <a:gd name="connsiteX958" fmla="*/ 9997500 w 10952570"/>
              <a:gd name="connsiteY958" fmla="*/ 5386532 h 8924429"/>
              <a:gd name="connsiteX959" fmla="*/ 9940731 w 10952570"/>
              <a:gd name="connsiteY959" fmla="*/ 5379317 h 8924429"/>
              <a:gd name="connsiteX960" fmla="*/ 9903583 w 10952570"/>
              <a:gd name="connsiteY960" fmla="*/ 5358683 h 8924429"/>
              <a:gd name="connsiteX961" fmla="*/ 9889422 w 10952570"/>
              <a:gd name="connsiteY961" fmla="*/ 5350586 h 8924429"/>
              <a:gd name="connsiteX962" fmla="*/ 9924651 w 10952570"/>
              <a:gd name="connsiteY962" fmla="*/ 5402076 h 8924429"/>
              <a:gd name="connsiteX963" fmla="*/ 9901944 w 10952570"/>
              <a:gd name="connsiteY963" fmla="*/ 5377296 h 8924429"/>
              <a:gd name="connsiteX964" fmla="*/ 9869944 w 10952570"/>
              <a:gd name="connsiteY964" fmla="*/ 5347368 h 8924429"/>
              <a:gd name="connsiteX965" fmla="*/ 9879189 w 10952570"/>
              <a:gd name="connsiteY965" fmla="*/ 5344733 h 8924429"/>
              <a:gd name="connsiteX966" fmla="*/ 9819465 w 10952570"/>
              <a:gd name="connsiteY966" fmla="*/ 5310435 h 8924429"/>
              <a:gd name="connsiteX967" fmla="*/ 9741731 w 10952570"/>
              <a:gd name="connsiteY967" fmla="*/ 5265747 h 8924429"/>
              <a:gd name="connsiteX968" fmla="*/ 9748677 w 10952570"/>
              <a:gd name="connsiteY968" fmla="*/ 5292161 h 8924429"/>
              <a:gd name="connsiteX969" fmla="*/ 9769837 w 10952570"/>
              <a:gd name="connsiteY969" fmla="*/ 5352539 h 8924429"/>
              <a:gd name="connsiteX970" fmla="*/ 9467421 w 10952570"/>
              <a:gd name="connsiteY970" fmla="*/ 5196707 h 8924429"/>
              <a:gd name="connsiteX971" fmla="*/ 9113404 w 10952570"/>
              <a:gd name="connsiteY971" fmla="*/ 5024379 h 8924429"/>
              <a:gd name="connsiteX972" fmla="*/ 9047354 w 10952570"/>
              <a:gd name="connsiteY972" fmla="*/ 5011996 h 8924429"/>
              <a:gd name="connsiteX973" fmla="*/ 8982199 w 10952570"/>
              <a:gd name="connsiteY973" fmla="*/ 4975803 h 8924429"/>
              <a:gd name="connsiteX974" fmla="*/ 9010243 w 10952570"/>
              <a:gd name="connsiteY974" fmla="*/ 4998885 h 8924429"/>
              <a:gd name="connsiteX975" fmla="*/ 9049151 w 10952570"/>
              <a:gd name="connsiteY975" fmla="*/ 5024192 h 8924429"/>
              <a:gd name="connsiteX976" fmla="*/ 9094332 w 10952570"/>
              <a:gd name="connsiteY976" fmla="*/ 5049289 h 8924429"/>
              <a:gd name="connsiteX977" fmla="*/ 9278408 w 10952570"/>
              <a:gd name="connsiteY977" fmla="*/ 5161400 h 8924429"/>
              <a:gd name="connsiteX978" fmla="*/ 9335314 w 10952570"/>
              <a:gd name="connsiteY978" fmla="*/ 5183148 h 8924429"/>
              <a:gd name="connsiteX979" fmla="*/ 9379655 w 10952570"/>
              <a:gd name="connsiteY979" fmla="*/ 5227493 h 8924429"/>
              <a:gd name="connsiteX980" fmla="*/ 9390540 w 10952570"/>
              <a:gd name="connsiteY980" fmla="*/ 5243391 h 8924429"/>
              <a:gd name="connsiteX981" fmla="*/ 9399324 w 10952570"/>
              <a:gd name="connsiteY981" fmla="*/ 5263048 h 8924429"/>
              <a:gd name="connsiteX982" fmla="*/ 9404339 w 10952570"/>
              <a:gd name="connsiteY982" fmla="*/ 5280623 h 8924429"/>
              <a:gd name="connsiteX983" fmla="*/ 9419819 w 10952570"/>
              <a:gd name="connsiteY983" fmla="*/ 5279358 h 8924429"/>
              <a:gd name="connsiteX984" fmla="*/ 9495959 w 10952570"/>
              <a:gd name="connsiteY984" fmla="*/ 5301949 h 8924429"/>
              <a:gd name="connsiteX985" fmla="*/ 9570439 w 10952570"/>
              <a:gd name="connsiteY985" fmla="*/ 5363024 h 8924429"/>
              <a:gd name="connsiteX986" fmla="*/ 9569598 w 10952570"/>
              <a:gd name="connsiteY986" fmla="*/ 5382272 h 8924429"/>
              <a:gd name="connsiteX987" fmla="*/ 9303518 w 10952570"/>
              <a:gd name="connsiteY987" fmla="*/ 5293594 h 8924429"/>
              <a:gd name="connsiteX988" fmla="*/ 9270049 w 10952570"/>
              <a:gd name="connsiteY988" fmla="*/ 5265150 h 8924429"/>
              <a:gd name="connsiteX989" fmla="*/ 9293485 w 10952570"/>
              <a:gd name="connsiteY989" fmla="*/ 5258454 h 8924429"/>
              <a:gd name="connsiteX990" fmla="*/ 9350376 w 10952570"/>
              <a:gd name="connsiteY990" fmla="*/ 5280203 h 8924429"/>
              <a:gd name="connsiteX991" fmla="*/ 9351212 w 10952570"/>
              <a:gd name="connsiteY991" fmla="*/ 5260964 h 8924429"/>
              <a:gd name="connsiteX992" fmla="*/ 9313559 w 10952570"/>
              <a:gd name="connsiteY992" fmla="*/ 5240048 h 8924429"/>
              <a:gd name="connsiteX993" fmla="*/ 9257492 w 10952570"/>
              <a:gd name="connsiteY993" fmla="*/ 5199054 h 8924429"/>
              <a:gd name="connsiteX994" fmla="*/ 9230725 w 10952570"/>
              <a:gd name="connsiteY994" fmla="*/ 5194036 h 8924429"/>
              <a:gd name="connsiteX995" fmla="*/ 9266702 w 10952570"/>
              <a:gd name="connsiteY995" fmla="*/ 5253439 h 8924429"/>
              <a:gd name="connsiteX996" fmla="*/ 9160446 w 10952570"/>
              <a:gd name="connsiteY996" fmla="*/ 5214121 h 8924429"/>
              <a:gd name="connsiteX997" fmla="*/ 9121958 w 10952570"/>
              <a:gd name="connsiteY997" fmla="*/ 5212445 h 8924429"/>
              <a:gd name="connsiteX998" fmla="*/ 9398908 w 10952570"/>
              <a:gd name="connsiteY998" fmla="*/ 5405702 h 8924429"/>
              <a:gd name="connsiteX999" fmla="*/ 9525256 w 10952570"/>
              <a:gd name="connsiteY999" fmla="*/ 5515305 h 8924429"/>
              <a:gd name="connsiteX1000" fmla="*/ 9478410 w 10952570"/>
              <a:gd name="connsiteY1000" fmla="*/ 5528700 h 8924429"/>
              <a:gd name="connsiteX1001" fmla="*/ 9408952 w 10952570"/>
              <a:gd name="connsiteY1001" fmla="*/ 5440848 h 8924429"/>
              <a:gd name="connsiteX1002" fmla="*/ 9405606 w 10952570"/>
              <a:gd name="connsiteY1002" fmla="*/ 5429138 h 8924429"/>
              <a:gd name="connsiteX1003" fmla="*/ 9377993 w 10952570"/>
              <a:gd name="connsiteY1003" fmla="*/ 5443356 h 8924429"/>
              <a:gd name="connsiteX1004" fmla="*/ 9331973 w 10952570"/>
              <a:gd name="connsiteY1004" fmla="*/ 5437507 h 8924429"/>
              <a:gd name="connsiteX1005" fmla="*/ 9301857 w 10952570"/>
              <a:gd name="connsiteY1005" fmla="*/ 5420779 h 8924429"/>
              <a:gd name="connsiteX1006" fmla="*/ 9044149 w 10952570"/>
              <a:gd name="connsiteY1006" fmla="*/ 5272690 h 8924429"/>
              <a:gd name="connsiteX1007" fmla="*/ 8748783 w 10952570"/>
              <a:gd name="connsiteY1007" fmla="*/ 5103698 h 8924429"/>
              <a:gd name="connsiteX1008" fmla="*/ 8742098 w 10952570"/>
              <a:gd name="connsiteY1008" fmla="*/ 5101560 h 8924429"/>
              <a:gd name="connsiteX1009" fmla="*/ 8746854 w 10952570"/>
              <a:gd name="connsiteY1009" fmla="*/ 5105113 h 8924429"/>
              <a:gd name="connsiteX1010" fmla="*/ 8869420 w 10952570"/>
              <a:gd name="connsiteY1010" fmla="*/ 5185347 h 8924429"/>
              <a:gd name="connsiteX1011" fmla="*/ 8898840 w 10952570"/>
              <a:gd name="connsiteY1011" fmla="*/ 5219918 h 8924429"/>
              <a:gd name="connsiteX1012" fmla="*/ 8902317 w 10952570"/>
              <a:gd name="connsiteY1012" fmla="*/ 5235535 h 8924429"/>
              <a:gd name="connsiteX1013" fmla="*/ 8904335 w 10952570"/>
              <a:gd name="connsiteY1013" fmla="*/ 5237009 h 8924429"/>
              <a:gd name="connsiteX1014" fmla="*/ 8903263 w 10952570"/>
              <a:gd name="connsiteY1014" fmla="*/ 5231391 h 8924429"/>
              <a:gd name="connsiteX1015" fmla="*/ 8912784 w 10952570"/>
              <a:gd name="connsiteY1015" fmla="*/ 5234215 h 8924429"/>
              <a:gd name="connsiteX1016" fmla="*/ 8923661 w 10952570"/>
              <a:gd name="connsiteY1016" fmla="*/ 5250107 h 8924429"/>
              <a:gd name="connsiteX1017" fmla="*/ 8922050 w 10952570"/>
              <a:gd name="connsiteY1017" fmla="*/ 5249964 h 8924429"/>
              <a:gd name="connsiteX1018" fmla="*/ 8928255 w 10952570"/>
              <a:gd name="connsiteY1018" fmla="*/ 5254501 h 8924429"/>
              <a:gd name="connsiteX1019" fmla="*/ 8957151 w 10952570"/>
              <a:gd name="connsiteY1019" fmla="*/ 5246233 h 8924429"/>
              <a:gd name="connsiteX1020" fmla="*/ 8971597 w 10952570"/>
              <a:gd name="connsiteY1020" fmla="*/ 5242105 h 8924429"/>
              <a:gd name="connsiteX1021" fmla="*/ 9007719 w 10952570"/>
              <a:gd name="connsiteY1021" fmla="*/ 5286489 h 8924429"/>
              <a:gd name="connsiteX1022" fmla="*/ 9108879 w 10952570"/>
              <a:gd name="connsiteY1022" fmla="*/ 5366985 h 8924429"/>
              <a:gd name="connsiteX1023" fmla="*/ 9376198 w 10952570"/>
              <a:gd name="connsiteY1023" fmla="*/ 5564097 h 8924429"/>
              <a:gd name="connsiteX1024" fmla="*/ 9361752 w 10952570"/>
              <a:gd name="connsiteY1024" fmla="*/ 5568227 h 8924429"/>
              <a:gd name="connsiteX1025" fmla="*/ 9287435 w 10952570"/>
              <a:gd name="connsiteY1025" fmla="*/ 5526945 h 8924429"/>
              <a:gd name="connsiteX1026" fmla="*/ 9250276 w 10952570"/>
              <a:gd name="connsiteY1026" fmla="*/ 5506304 h 8924429"/>
              <a:gd name="connsiteX1027" fmla="*/ 9271953 w 10952570"/>
              <a:gd name="connsiteY1027" fmla="*/ 5554817 h 8924429"/>
              <a:gd name="connsiteX1028" fmla="*/ 9290537 w 10952570"/>
              <a:gd name="connsiteY1028" fmla="*/ 5565140 h 8924429"/>
              <a:gd name="connsiteX1029" fmla="*/ 9261636 w 10952570"/>
              <a:gd name="connsiteY1029" fmla="*/ 5573391 h 8924429"/>
              <a:gd name="connsiteX1030" fmla="*/ 9194549 w 10952570"/>
              <a:gd name="connsiteY1030" fmla="*/ 5584750 h 8924429"/>
              <a:gd name="connsiteX1031" fmla="*/ 9141915 w 10952570"/>
              <a:gd name="connsiteY1031" fmla="*/ 5591970 h 8924429"/>
              <a:gd name="connsiteX1032" fmla="*/ 9109914 w 10952570"/>
              <a:gd name="connsiteY1032" fmla="*/ 5562043 h 8924429"/>
              <a:gd name="connsiteX1033" fmla="*/ 8974717 w 10952570"/>
              <a:gd name="connsiteY1033" fmla="*/ 5499097 h 8924429"/>
              <a:gd name="connsiteX1034" fmla="*/ 8582512 w 10952570"/>
              <a:gd name="connsiteY1034" fmla="*/ 5329861 h 8924429"/>
              <a:gd name="connsiteX1035" fmla="*/ 8674366 w 10952570"/>
              <a:gd name="connsiteY1035" fmla="*/ 5405203 h 8924429"/>
              <a:gd name="connsiteX1036" fmla="*/ 8670245 w 10952570"/>
              <a:gd name="connsiteY1036" fmla="*/ 5390746 h 8924429"/>
              <a:gd name="connsiteX1037" fmla="*/ 8684691 w 10952570"/>
              <a:gd name="connsiteY1037" fmla="*/ 5386618 h 8924429"/>
              <a:gd name="connsiteX1038" fmla="*/ 8688819 w 10952570"/>
              <a:gd name="connsiteY1038" fmla="*/ 5401063 h 8924429"/>
              <a:gd name="connsiteX1039" fmla="*/ 8683653 w 10952570"/>
              <a:gd name="connsiteY1039" fmla="*/ 5410362 h 8924429"/>
              <a:gd name="connsiteX1040" fmla="*/ 8707403 w 10952570"/>
              <a:gd name="connsiteY1040" fmla="*/ 5411387 h 8924429"/>
              <a:gd name="connsiteX1041" fmla="*/ 8730100 w 10952570"/>
              <a:gd name="connsiteY1041" fmla="*/ 5436160 h 8924429"/>
              <a:gd name="connsiteX1042" fmla="*/ 8747654 w 10952570"/>
              <a:gd name="connsiteY1042" fmla="*/ 5470217 h 8924429"/>
              <a:gd name="connsiteX1043" fmla="*/ 8771900 w 10952570"/>
              <a:gd name="connsiteY1043" fmla="*/ 5459381 h 8924429"/>
              <a:gd name="connsiteX1044" fmla="*/ 8796155 w 10952570"/>
              <a:gd name="connsiteY1044" fmla="*/ 5448534 h 8924429"/>
              <a:gd name="connsiteX1045" fmla="*/ 8804416 w 10952570"/>
              <a:gd name="connsiteY1045" fmla="*/ 5477443 h 8924429"/>
              <a:gd name="connsiteX1046" fmla="*/ 8856540 w 10952570"/>
              <a:gd name="connsiteY1046" fmla="*/ 5536777 h 8924429"/>
              <a:gd name="connsiteX1047" fmla="*/ 9003622 w 10952570"/>
              <a:gd name="connsiteY1047" fmla="*/ 5654948 h 8924429"/>
              <a:gd name="connsiteX1048" fmla="*/ 9177023 w 10952570"/>
              <a:gd name="connsiteY1048" fmla="*/ 5769496 h 8924429"/>
              <a:gd name="connsiteX1049" fmla="*/ 9268884 w 10952570"/>
              <a:gd name="connsiteY1049" fmla="*/ 5844828 h 8924429"/>
              <a:gd name="connsiteX1050" fmla="*/ 9190951 w 10952570"/>
              <a:gd name="connsiteY1050" fmla="*/ 5831933 h 8924429"/>
              <a:gd name="connsiteX1051" fmla="*/ 9115095 w 10952570"/>
              <a:gd name="connsiteY1051" fmla="*/ 5771569 h 8924429"/>
              <a:gd name="connsiteX1052" fmla="*/ 9035620 w 10952570"/>
              <a:gd name="connsiteY1052" fmla="*/ 5739574 h 8924429"/>
              <a:gd name="connsiteX1053" fmla="*/ 8909698 w 10952570"/>
              <a:gd name="connsiteY1053" fmla="*/ 5681781 h 8924429"/>
              <a:gd name="connsiteX1054" fmla="*/ 8826873 w 10952570"/>
              <a:gd name="connsiteY1054" fmla="*/ 5617541 h 8924429"/>
              <a:gd name="connsiteX1055" fmla="*/ 8801892 w 10952570"/>
              <a:gd name="connsiteY1055" fmla="*/ 5601616 h 8924429"/>
              <a:gd name="connsiteX1056" fmla="*/ 8781442 w 10952570"/>
              <a:gd name="connsiteY1056" fmla="*/ 5594839 h 8924429"/>
              <a:gd name="connsiteX1057" fmla="*/ 8727056 w 10952570"/>
              <a:gd name="connsiteY1057" fmla="*/ 5604047 h 8924429"/>
              <a:gd name="connsiteX1058" fmla="*/ 8725665 w 10952570"/>
              <a:gd name="connsiteY1058" fmla="*/ 5604928 h 8924429"/>
              <a:gd name="connsiteX1059" fmla="*/ 8745207 w 10952570"/>
              <a:gd name="connsiteY1059" fmla="*/ 5623207 h 8924429"/>
              <a:gd name="connsiteX1060" fmla="*/ 8742121 w 10952570"/>
              <a:gd name="connsiteY1060" fmla="*/ 5612416 h 8924429"/>
              <a:gd name="connsiteX1061" fmla="*/ 8753834 w 10952570"/>
              <a:gd name="connsiteY1061" fmla="*/ 5609070 h 8924429"/>
              <a:gd name="connsiteX1062" fmla="*/ 8757180 w 10952570"/>
              <a:gd name="connsiteY1062" fmla="*/ 5620781 h 8924429"/>
              <a:gd name="connsiteX1063" fmla="*/ 8746021 w 10952570"/>
              <a:gd name="connsiteY1063" fmla="*/ 5623969 h 8924429"/>
              <a:gd name="connsiteX1064" fmla="*/ 8754879 w 10952570"/>
              <a:gd name="connsiteY1064" fmla="*/ 5632255 h 8924429"/>
              <a:gd name="connsiteX1065" fmla="*/ 8716327 w 10952570"/>
              <a:gd name="connsiteY1065" fmla="*/ 5610839 h 8924429"/>
              <a:gd name="connsiteX1066" fmla="*/ 8704259 w 10952570"/>
              <a:gd name="connsiteY1066" fmla="*/ 5618479 h 8924429"/>
              <a:gd name="connsiteX1067" fmla="*/ 8684386 w 10952570"/>
              <a:gd name="connsiteY1067" fmla="*/ 5609900 h 8924429"/>
              <a:gd name="connsiteX1068" fmla="*/ 8658444 w 10952570"/>
              <a:gd name="connsiteY1068" fmla="*/ 5585638 h 8924429"/>
              <a:gd name="connsiteX1069" fmla="*/ 8625190 w 10952570"/>
              <a:gd name="connsiteY1069" fmla="*/ 5574557 h 8924429"/>
              <a:gd name="connsiteX1070" fmla="*/ 8617915 w 10952570"/>
              <a:gd name="connsiteY1070" fmla="*/ 5570926 h 8924429"/>
              <a:gd name="connsiteX1071" fmla="*/ 8613486 w 10952570"/>
              <a:gd name="connsiteY1071" fmla="*/ 5574982 h 8924429"/>
              <a:gd name="connsiteX1072" fmla="*/ 8613492 w 10952570"/>
              <a:gd name="connsiteY1072" fmla="*/ 5602328 h 8924429"/>
              <a:gd name="connsiteX1073" fmla="*/ 8595938 w 10952570"/>
              <a:gd name="connsiteY1073" fmla="*/ 5568272 h 8924429"/>
              <a:gd name="connsiteX1074" fmla="*/ 8552072 w 10952570"/>
              <a:gd name="connsiteY1074" fmla="*/ 5537829 h 8924429"/>
              <a:gd name="connsiteX1075" fmla="*/ 8502016 w 10952570"/>
              <a:gd name="connsiteY1075" fmla="*/ 5540406 h 8924429"/>
              <a:gd name="connsiteX1076" fmla="*/ 8787921 w 10952570"/>
              <a:gd name="connsiteY1076" fmla="*/ 5747842 h 8924429"/>
              <a:gd name="connsiteX1077" fmla="*/ 8825080 w 10952570"/>
              <a:gd name="connsiteY1077" fmla="*/ 5768483 h 8924429"/>
              <a:gd name="connsiteX1078" fmla="*/ 8847782 w 10952570"/>
              <a:gd name="connsiteY1078" fmla="*/ 5793245 h 8924429"/>
              <a:gd name="connsiteX1079" fmla="*/ 8875654 w 10952570"/>
              <a:gd name="connsiteY1079" fmla="*/ 5808728 h 8924429"/>
              <a:gd name="connsiteX1080" fmla="*/ 8928807 w 10952570"/>
              <a:gd name="connsiteY1080" fmla="*/ 5844329 h 8924429"/>
              <a:gd name="connsiteX1081" fmla="*/ 8991240 w 10952570"/>
              <a:gd name="connsiteY1081" fmla="*/ 5885100 h 8924429"/>
              <a:gd name="connsiteX1082" fmla="*/ 9030994 w 10952570"/>
              <a:gd name="connsiteY1082" fmla="*/ 5955792 h 8924429"/>
              <a:gd name="connsiteX1083" fmla="*/ 9052154 w 10952570"/>
              <a:gd name="connsiteY1083" fmla="*/ 6016170 h 8924429"/>
              <a:gd name="connsiteX1084" fmla="*/ 8749738 w 10952570"/>
              <a:gd name="connsiteY1084" fmla="*/ 5860337 h 8924429"/>
              <a:gd name="connsiteX1085" fmla="*/ 8395722 w 10952570"/>
              <a:gd name="connsiteY1085" fmla="*/ 5688011 h 8924429"/>
              <a:gd name="connsiteX1086" fmla="*/ 8329671 w 10952570"/>
              <a:gd name="connsiteY1086" fmla="*/ 5675627 h 8924429"/>
              <a:gd name="connsiteX1087" fmla="*/ 8236781 w 10952570"/>
              <a:gd name="connsiteY1087" fmla="*/ 5624027 h 8924429"/>
              <a:gd name="connsiteX1088" fmla="*/ 8209939 w 10952570"/>
              <a:gd name="connsiteY1088" fmla="*/ 5584813 h 8924429"/>
              <a:gd name="connsiteX1089" fmla="*/ 8212837 w 10952570"/>
              <a:gd name="connsiteY1089" fmla="*/ 5569363 h 8924429"/>
              <a:gd name="connsiteX1090" fmla="*/ 8206211 w 10952570"/>
              <a:gd name="connsiteY1090" fmla="*/ 5566009 h 8924429"/>
              <a:gd name="connsiteX1091" fmla="*/ 8179960 w 10952570"/>
              <a:gd name="connsiteY1091" fmla="*/ 5560047 h 8924429"/>
              <a:gd name="connsiteX1092" fmla="*/ 8172854 w 10952570"/>
              <a:gd name="connsiteY1092" fmla="*/ 5564041 h 8924429"/>
              <a:gd name="connsiteX1093" fmla="*/ 8172781 w 10952570"/>
              <a:gd name="connsiteY1093" fmla="*/ 5564173 h 8924429"/>
              <a:gd name="connsiteX1094" fmla="*/ 8171237 w 10952570"/>
              <a:gd name="connsiteY1094" fmla="*/ 5572431 h 8924429"/>
              <a:gd name="connsiteX1095" fmla="*/ 8169196 w 10952570"/>
              <a:gd name="connsiteY1095" fmla="*/ 5571778 h 8924429"/>
              <a:gd name="connsiteX1096" fmla="*/ 8178549 w 10952570"/>
              <a:gd name="connsiteY1096" fmla="*/ 5581434 h 8924429"/>
              <a:gd name="connsiteX1097" fmla="*/ 8397410 w 10952570"/>
              <a:gd name="connsiteY1097" fmla="*/ 5736263 h 8924429"/>
              <a:gd name="connsiteX1098" fmla="*/ 8427534 w 10952570"/>
              <a:gd name="connsiteY1098" fmla="*/ 5752997 h 8924429"/>
              <a:gd name="connsiteX1099" fmla="*/ 8445938 w 10952570"/>
              <a:gd name="connsiteY1099" fmla="*/ 5773071 h 8924429"/>
              <a:gd name="connsiteX1100" fmla="*/ 8468534 w 10952570"/>
              <a:gd name="connsiteY1100" fmla="*/ 5785622 h 8924429"/>
              <a:gd name="connsiteX1101" fmla="*/ 8511623 w 10952570"/>
              <a:gd name="connsiteY1101" fmla="*/ 5814484 h 8924429"/>
              <a:gd name="connsiteX1102" fmla="*/ 8562237 w 10952570"/>
              <a:gd name="connsiteY1102" fmla="*/ 5847536 h 8924429"/>
              <a:gd name="connsiteX1103" fmla="*/ 8578934 w 10952570"/>
              <a:gd name="connsiteY1103" fmla="*/ 5863923 h 8924429"/>
              <a:gd name="connsiteX1104" fmla="*/ 8599759 w 10952570"/>
              <a:gd name="connsiteY1104" fmla="*/ 5876453 h 8924429"/>
              <a:gd name="connsiteX1105" fmla="*/ 8657426 w 10952570"/>
              <a:gd name="connsiteY1105" fmla="*/ 5910765 h 8924429"/>
              <a:gd name="connsiteX1106" fmla="*/ 8775095 w 10952570"/>
              <a:gd name="connsiteY1106" fmla="*/ 5994355 h 8924429"/>
              <a:gd name="connsiteX1107" fmla="*/ 8874178 w 10952570"/>
              <a:gd name="connsiteY1107" fmla="*/ 6067623 h 8924429"/>
              <a:gd name="connsiteX1108" fmla="*/ 8929911 w 10952570"/>
              <a:gd name="connsiteY1108" fmla="*/ 6098581 h 8924429"/>
              <a:gd name="connsiteX1109" fmla="*/ 9156973 w 10952570"/>
              <a:gd name="connsiteY1109" fmla="*/ 6236874 h 8924429"/>
              <a:gd name="connsiteX1110" fmla="*/ 9227170 w 10952570"/>
              <a:gd name="connsiteY1110" fmla="*/ 6263699 h 8924429"/>
              <a:gd name="connsiteX1111" fmla="*/ 9281865 w 10952570"/>
              <a:gd name="connsiteY1111" fmla="*/ 6318401 h 8924429"/>
              <a:gd name="connsiteX1112" fmla="*/ 9295292 w 10952570"/>
              <a:gd name="connsiteY1112" fmla="*/ 6338011 h 8924429"/>
              <a:gd name="connsiteX1113" fmla="*/ 9306128 w 10952570"/>
              <a:gd name="connsiteY1113" fmla="*/ 6362259 h 8924429"/>
              <a:gd name="connsiteX1114" fmla="*/ 9312314 w 10952570"/>
              <a:gd name="connsiteY1114" fmla="*/ 6383938 h 8924429"/>
              <a:gd name="connsiteX1115" fmla="*/ 9331409 w 10952570"/>
              <a:gd name="connsiteY1115" fmla="*/ 6382379 h 8924429"/>
              <a:gd name="connsiteX1116" fmla="*/ 9425331 w 10952570"/>
              <a:gd name="connsiteY1116" fmla="*/ 6410244 h 8924429"/>
              <a:gd name="connsiteX1117" fmla="*/ 9517202 w 10952570"/>
              <a:gd name="connsiteY1117" fmla="*/ 6485582 h 8924429"/>
              <a:gd name="connsiteX1118" fmla="*/ 9516165 w 10952570"/>
              <a:gd name="connsiteY1118" fmla="*/ 6509324 h 8924429"/>
              <a:gd name="connsiteX1119" fmla="*/ 9187949 w 10952570"/>
              <a:gd name="connsiteY1119" fmla="*/ 6399939 h 8924429"/>
              <a:gd name="connsiteX1120" fmla="*/ 9146664 w 10952570"/>
              <a:gd name="connsiteY1120" fmla="*/ 6364852 h 8924429"/>
              <a:gd name="connsiteX1121" fmla="*/ 9175571 w 10952570"/>
              <a:gd name="connsiteY1121" fmla="*/ 6356591 h 8924429"/>
              <a:gd name="connsiteX1122" fmla="*/ 9245749 w 10952570"/>
              <a:gd name="connsiteY1122" fmla="*/ 6383421 h 8924429"/>
              <a:gd name="connsiteX1123" fmla="*/ 9246779 w 10952570"/>
              <a:gd name="connsiteY1123" fmla="*/ 6359688 h 8924429"/>
              <a:gd name="connsiteX1124" fmla="*/ 9200334 w 10952570"/>
              <a:gd name="connsiteY1124" fmla="*/ 6333888 h 8924429"/>
              <a:gd name="connsiteX1125" fmla="*/ 9131175 w 10952570"/>
              <a:gd name="connsiteY1125" fmla="*/ 6283320 h 8924429"/>
              <a:gd name="connsiteX1126" fmla="*/ 9098157 w 10952570"/>
              <a:gd name="connsiteY1126" fmla="*/ 6277132 h 8924429"/>
              <a:gd name="connsiteX1127" fmla="*/ 9142534 w 10952570"/>
              <a:gd name="connsiteY1127" fmla="*/ 6350406 h 8924429"/>
              <a:gd name="connsiteX1128" fmla="*/ 9011466 w 10952570"/>
              <a:gd name="connsiteY1128" fmla="*/ 6301907 h 8924429"/>
              <a:gd name="connsiteX1129" fmla="*/ 8963990 w 10952570"/>
              <a:gd name="connsiteY1129" fmla="*/ 6299839 h 8924429"/>
              <a:gd name="connsiteX1130" fmla="*/ 9305614 w 10952570"/>
              <a:gd name="connsiteY1130" fmla="*/ 6538228 h 8924429"/>
              <a:gd name="connsiteX1131" fmla="*/ 9461471 w 10952570"/>
              <a:gd name="connsiteY1131" fmla="*/ 6673425 h 8924429"/>
              <a:gd name="connsiteX1132" fmla="*/ 9403681 w 10952570"/>
              <a:gd name="connsiteY1132" fmla="*/ 6689949 h 8924429"/>
              <a:gd name="connsiteX1133" fmla="*/ 9318005 w 10952570"/>
              <a:gd name="connsiteY1133" fmla="*/ 6581581 h 8924429"/>
              <a:gd name="connsiteX1134" fmla="*/ 9313877 w 10952570"/>
              <a:gd name="connsiteY1134" fmla="*/ 6567136 h 8924429"/>
              <a:gd name="connsiteX1135" fmla="*/ 9279816 w 10952570"/>
              <a:gd name="connsiteY1135" fmla="*/ 6584673 h 8924429"/>
              <a:gd name="connsiteX1136" fmla="*/ 9223048 w 10952570"/>
              <a:gd name="connsiteY1136" fmla="*/ 6577459 h 8924429"/>
              <a:gd name="connsiteX1137" fmla="*/ 9185901 w 10952570"/>
              <a:gd name="connsiteY1137" fmla="*/ 6556825 h 8924429"/>
              <a:gd name="connsiteX1138" fmla="*/ 8868009 w 10952570"/>
              <a:gd name="connsiteY1138" fmla="*/ 6374153 h 8924429"/>
              <a:gd name="connsiteX1139" fmla="*/ 8503667 w 10952570"/>
              <a:gd name="connsiteY1139" fmla="*/ 6165695 h 8924429"/>
              <a:gd name="connsiteX1140" fmla="*/ 8452056 w 10952570"/>
              <a:gd name="connsiteY1140" fmla="*/ 6149193 h 8924429"/>
              <a:gd name="connsiteX1141" fmla="*/ 8465473 w 10952570"/>
              <a:gd name="connsiteY1141" fmla="*/ 6168798 h 8924429"/>
              <a:gd name="connsiteX1142" fmla="*/ 8490764 w 10952570"/>
              <a:gd name="connsiteY1142" fmla="*/ 6188924 h 8924429"/>
              <a:gd name="connsiteX1143" fmla="*/ 8520186 w 10952570"/>
              <a:gd name="connsiteY1143" fmla="*/ 6223495 h 8924429"/>
              <a:gd name="connsiteX1144" fmla="*/ 8538758 w 10952570"/>
              <a:gd name="connsiteY1144" fmla="*/ 6233812 h 8924429"/>
              <a:gd name="connsiteX1145" fmla="*/ 8477869 w 10952570"/>
              <a:gd name="connsiteY1145" fmla="*/ 6212141 h 8924429"/>
              <a:gd name="connsiteX1146" fmla="*/ 8419027 w 10952570"/>
              <a:gd name="connsiteY1146" fmla="*/ 6143000 h 8924429"/>
              <a:gd name="connsiteX1147" fmla="*/ 8378261 w 10952570"/>
              <a:gd name="connsiteY1147" fmla="*/ 6096036 h 8924429"/>
              <a:gd name="connsiteX1148" fmla="*/ 8316848 w 10952570"/>
              <a:gd name="connsiteY1148" fmla="*/ 6086242 h 8924429"/>
              <a:gd name="connsiteX1149" fmla="*/ 8330274 w 10952570"/>
              <a:gd name="connsiteY1149" fmla="*/ 6105852 h 8924429"/>
              <a:gd name="connsiteX1150" fmla="*/ 8070175 w 10952570"/>
              <a:gd name="connsiteY1150" fmla="*/ 5961374 h 8924429"/>
              <a:gd name="connsiteX1151" fmla="*/ 8011863 w 10952570"/>
              <a:gd name="connsiteY1151" fmla="*/ 5935058 h 8924429"/>
              <a:gd name="connsiteX1152" fmla="*/ 7934966 w 10952570"/>
              <a:gd name="connsiteY1152" fmla="*/ 5898421 h 8924429"/>
              <a:gd name="connsiteX1153" fmla="*/ 7856674 w 10952570"/>
              <a:gd name="connsiteY1153" fmla="*/ 5870564 h 8924429"/>
              <a:gd name="connsiteX1154" fmla="*/ 7855502 w 10952570"/>
              <a:gd name="connsiteY1154" fmla="*/ 5866433 h 8924429"/>
              <a:gd name="connsiteX1155" fmla="*/ 7849710 w 10952570"/>
              <a:gd name="connsiteY1155" fmla="*/ 5868088 h 8924429"/>
              <a:gd name="connsiteX1156" fmla="*/ 7813178 w 10952570"/>
              <a:gd name="connsiteY1156" fmla="*/ 5855090 h 8924429"/>
              <a:gd name="connsiteX1157" fmla="*/ 7803891 w 10952570"/>
              <a:gd name="connsiteY1157" fmla="*/ 5849932 h 8924429"/>
              <a:gd name="connsiteX1158" fmla="*/ 7795630 w 10952570"/>
              <a:gd name="connsiteY1158" fmla="*/ 5821023 h 8924429"/>
              <a:gd name="connsiteX1159" fmla="*/ 7748147 w 10952570"/>
              <a:gd name="connsiteY1159" fmla="*/ 5818968 h 8924429"/>
              <a:gd name="connsiteX1160" fmla="*/ 7704287 w 10952570"/>
              <a:gd name="connsiteY1160" fmla="*/ 5788514 h 8924429"/>
              <a:gd name="connsiteX1161" fmla="*/ 7612950 w 10952570"/>
              <a:gd name="connsiteY1161" fmla="*/ 5756021 h 8924429"/>
              <a:gd name="connsiteX1162" fmla="*/ 7556187 w 10952570"/>
              <a:gd name="connsiteY1162" fmla="*/ 5748795 h 8924429"/>
              <a:gd name="connsiteX1163" fmla="*/ 7533725 w 10952570"/>
              <a:gd name="connsiteY1163" fmla="*/ 5747822 h 8924429"/>
              <a:gd name="connsiteX1164" fmla="*/ 7527590 w 10952570"/>
              <a:gd name="connsiteY1164" fmla="*/ 5783297 h 8924429"/>
              <a:gd name="connsiteX1165" fmla="*/ 7527252 w 10952570"/>
              <a:gd name="connsiteY1165" fmla="*/ 5784389 h 8924429"/>
              <a:gd name="connsiteX1166" fmla="*/ 7572694 w 10952570"/>
              <a:gd name="connsiteY1166" fmla="*/ 5806588 h 8924429"/>
              <a:gd name="connsiteX1167" fmla="*/ 7618120 w 10952570"/>
              <a:gd name="connsiteY1167" fmla="*/ 5856127 h 8924429"/>
              <a:gd name="connsiteX1168" fmla="*/ 7671786 w 10952570"/>
              <a:gd name="connsiteY1168" fmla="*/ 5934561 h 8924429"/>
              <a:gd name="connsiteX1169" fmla="*/ 7759519 w 10952570"/>
              <a:gd name="connsiteY1169" fmla="*/ 5995446 h 8924429"/>
              <a:gd name="connsiteX1170" fmla="*/ 7778103 w 10952570"/>
              <a:gd name="connsiteY1170" fmla="*/ 6005769 h 8924429"/>
              <a:gd name="connsiteX1171" fmla="*/ 7817312 w 10952570"/>
              <a:gd name="connsiteY1171" fmla="*/ 5978939 h 8924429"/>
              <a:gd name="connsiteX1172" fmla="*/ 7853440 w 10952570"/>
              <a:gd name="connsiteY1172" fmla="*/ 6023313 h 8924429"/>
              <a:gd name="connsiteX1173" fmla="*/ 7956133 w 10952570"/>
              <a:gd name="connsiteY1173" fmla="*/ 6068204 h 8924429"/>
              <a:gd name="connsiteX1174" fmla="*/ 8038192 w 10952570"/>
              <a:gd name="connsiteY1174" fmla="*/ 6150242 h 8924429"/>
              <a:gd name="connsiteX1175" fmla="*/ 8070187 w 10952570"/>
              <a:gd name="connsiteY1175" fmla="*/ 6180181 h 8924429"/>
              <a:gd name="connsiteX1176" fmla="*/ 8126955 w 10952570"/>
              <a:gd name="connsiteY1176" fmla="*/ 6187395 h 8924429"/>
              <a:gd name="connsiteX1177" fmla="*/ 8149668 w 10952570"/>
              <a:gd name="connsiteY1177" fmla="*/ 6212164 h 8924429"/>
              <a:gd name="connsiteX1178" fmla="*/ 8120244 w 10952570"/>
              <a:gd name="connsiteY1178" fmla="*/ 6232291 h 8924429"/>
              <a:gd name="connsiteX1179" fmla="*/ 8107864 w 10952570"/>
              <a:gd name="connsiteY1179" fmla="*/ 6243643 h 8924429"/>
              <a:gd name="connsiteX1180" fmla="*/ 8049552 w 10952570"/>
              <a:gd name="connsiteY1180" fmla="*/ 6217328 h 8924429"/>
              <a:gd name="connsiteX1181" fmla="*/ 7950465 w 10952570"/>
              <a:gd name="connsiteY1181" fmla="*/ 6198760 h 8924429"/>
              <a:gd name="connsiteX1182" fmla="*/ 7957697 w 10952570"/>
              <a:gd name="connsiteY1182" fmla="*/ 6251401 h 8924429"/>
              <a:gd name="connsiteX1183" fmla="*/ 7985557 w 10952570"/>
              <a:gd name="connsiteY1183" fmla="*/ 6266877 h 8924429"/>
              <a:gd name="connsiteX1184" fmla="*/ 8151734 w 10952570"/>
              <a:gd name="connsiteY1184" fmla="*/ 6383489 h 8924429"/>
              <a:gd name="connsiteX1185" fmla="*/ 8181157 w 10952570"/>
              <a:gd name="connsiteY1185" fmla="*/ 6418060 h 8924429"/>
              <a:gd name="connsiteX1186" fmla="*/ 8210571 w 10952570"/>
              <a:gd name="connsiteY1186" fmla="*/ 6452643 h 8924429"/>
              <a:gd name="connsiteX1187" fmla="*/ 8239468 w 10952570"/>
              <a:gd name="connsiteY1187" fmla="*/ 6444375 h 8924429"/>
              <a:gd name="connsiteX1188" fmla="*/ 8253913 w 10952570"/>
              <a:gd name="connsiteY1188" fmla="*/ 6440246 h 8924429"/>
              <a:gd name="connsiteX1189" fmla="*/ 8290036 w 10952570"/>
              <a:gd name="connsiteY1189" fmla="*/ 6484631 h 8924429"/>
              <a:gd name="connsiteX1190" fmla="*/ 8391195 w 10952570"/>
              <a:gd name="connsiteY1190" fmla="*/ 6565126 h 8924429"/>
              <a:gd name="connsiteX1191" fmla="*/ 8658515 w 10952570"/>
              <a:gd name="connsiteY1191" fmla="*/ 6762239 h 8924429"/>
              <a:gd name="connsiteX1192" fmla="*/ 8644070 w 10952570"/>
              <a:gd name="connsiteY1192" fmla="*/ 6766368 h 8924429"/>
              <a:gd name="connsiteX1193" fmla="*/ 8569752 w 10952570"/>
              <a:gd name="connsiteY1193" fmla="*/ 6725087 h 8924429"/>
              <a:gd name="connsiteX1194" fmla="*/ 8532593 w 10952570"/>
              <a:gd name="connsiteY1194" fmla="*/ 6704446 h 8924429"/>
              <a:gd name="connsiteX1195" fmla="*/ 8554269 w 10952570"/>
              <a:gd name="connsiteY1195" fmla="*/ 6752958 h 8924429"/>
              <a:gd name="connsiteX1196" fmla="*/ 8572855 w 10952570"/>
              <a:gd name="connsiteY1196" fmla="*/ 6763282 h 8924429"/>
              <a:gd name="connsiteX1197" fmla="*/ 8543952 w 10952570"/>
              <a:gd name="connsiteY1197" fmla="*/ 6771532 h 8924429"/>
              <a:gd name="connsiteX1198" fmla="*/ 8476865 w 10952570"/>
              <a:gd name="connsiteY1198" fmla="*/ 6782891 h 8924429"/>
              <a:gd name="connsiteX1199" fmla="*/ 8424231 w 10952570"/>
              <a:gd name="connsiteY1199" fmla="*/ 6790111 h 8924429"/>
              <a:gd name="connsiteX1200" fmla="*/ 8392230 w 10952570"/>
              <a:gd name="connsiteY1200" fmla="*/ 6760184 h 8924429"/>
              <a:gd name="connsiteX1201" fmla="*/ 8257034 w 10952570"/>
              <a:gd name="connsiteY1201" fmla="*/ 6697238 h 8924429"/>
              <a:gd name="connsiteX1202" fmla="*/ 7864828 w 10952570"/>
              <a:gd name="connsiteY1202" fmla="*/ 6528002 h 8924429"/>
              <a:gd name="connsiteX1203" fmla="*/ 7956683 w 10952570"/>
              <a:gd name="connsiteY1203" fmla="*/ 6603344 h 8924429"/>
              <a:gd name="connsiteX1204" fmla="*/ 7952561 w 10952570"/>
              <a:gd name="connsiteY1204" fmla="*/ 6588887 h 8924429"/>
              <a:gd name="connsiteX1205" fmla="*/ 7967007 w 10952570"/>
              <a:gd name="connsiteY1205" fmla="*/ 6584759 h 8924429"/>
              <a:gd name="connsiteX1206" fmla="*/ 7971135 w 10952570"/>
              <a:gd name="connsiteY1206" fmla="*/ 6599205 h 8924429"/>
              <a:gd name="connsiteX1207" fmla="*/ 7965969 w 10952570"/>
              <a:gd name="connsiteY1207" fmla="*/ 6608503 h 8924429"/>
              <a:gd name="connsiteX1208" fmla="*/ 7989720 w 10952570"/>
              <a:gd name="connsiteY1208" fmla="*/ 6609528 h 8924429"/>
              <a:gd name="connsiteX1209" fmla="*/ 8012415 w 10952570"/>
              <a:gd name="connsiteY1209" fmla="*/ 6634302 h 8924429"/>
              <a:gd name="connsiteX1210" fmla="*/ 8029970 w 10952570"/>
              <a:gd name="connsiteY1210" fmla="*/ 6668358 h 8924429"/>
              <a:gd name="connsiteX1211" fmla="*/ 8054217 w 10952570"/>
              <a:gd name="connsiteY1211" fmla="*/ 6657522 h 8924429"/>
              <a:gd name="connsiteX1212" fmla="*/ 8078471 w 10952570"/>
              <a:gd name="connsiteY1212" fmla="*/ 6646675 h 8924429"/>
              <a:gd name="connsiteX1213" fmla="*/ 8086733 w 10952570"/>
              <a:gd name="connsiteY1213" fmla="*/ 6675584 h 8924429"/>
              <a:gd name="connsiteX1214" fmla="*/ 8138856 w 10952570"/>
              <a:gd name="connsiteY1214" fmla="*/ 6734917 h 8924429"/>
              <a:gd name="connsiteX1215" fmla="*/ 8285940 w 10952570"/>
              <a:gd name="connsiteY1215" fmla="*/ 6853089 h 8924429"/>
              <a:gd name="connsiteX1216" fmla="*/ 8295160 w 10952570"/>
              <a:gd name="connsiteY1216" fmla="*/ 6859640 h 8924429"/>
              <a:gd name="connsiteX1217" fmla="*/ 8362258 w 10952570"/>
              <a:gd name="connsiteY1217" fmla="*/ 6900506 h 8924429"/>
              <a:gd name="connsiteX1218" fmla="*/ 8432453 w 10952570"/>
              <a:gd name="connsiteY1218" fmla="*/ 6927330 h 8924429"/>
              <a:gd name="connsiteX1219" fmla="*/ 8487150 w 10952570"/>
              <a:gd name="connsiteY1219" fmla="*/ 6982033 h 8924429"/>
              <a:gd name="connsiteX1220" fmla="*/ 8487322 w 10952570"/>
              <a:gd name="connsiteY1220" fmla="*/ 6984146 h 8924429"/>
              <a:gd name="connsiteX1221" fmla="*/ 8503394 w 10952570"/>
              <a:gd name="connsiteY1221" fmla="*/ 6993629 h 8924429"/>
              <a:gd name="connsiteX1222" fmla="*/ 8551201 w 10952570"/>
              <a:gd name="connsiteY1222" fmla="*/ 7042969 h 8924429"/>
              <a:gd name="connsiteX1223" fmla="*/ 8538779 w 10952570"/>
              <a:gd name="connsiteY1223" fmla="*/ 7046027 h 8924429"/>
              <a:gd name="connsiteX1224" fmla="*/ 8569980 w 10952570"/>
              <a:gd name="connsiteY1224" fmla="*/ 7046274 h 8924429"/>
              <a:gd name="connsiteX1225" fmla="*/ 8630615 w 10952570"/>
              <a:gd name="connsiteY1225" fmla="*/ 7073876 h 8924429"/>
              <a:gd name="connsiteX1226" fmla="*/ 8722486 w 10952570"/>
              <a:gd name="connsiteY1226" fmla="*/ 7149213 h 8924429"/>
              <a:gd name="connsiteX1227" fmla="*/ 8721451 w 10952570"/>
              <a:gd name="connsiteY1227" fmla="*/ 7172956 h 8924429"/>
              <a:gd name="connsiteX1228" fmla="*/ 8393234 w 10952570"/>
              <a:gd name="connsiteY1228" fmla="*/ 7063570 h 8924429"/>
              <a:gd name="connsiteX1229" fmla="*/ 8351948 w 10952570"/>
              <a:gd name="connsiteY1229" fmla="*/ 7028484 h 8924429"/>
              <a:gd name="connsiteX1230" fmla="*/ 8380855 w 10952570"/>
              <a:gd name="connsiteY1230" fmla="*/ 7020222 h 8924429"/>
              <a:gd name="connsiteX1231" fmla="*/ 8451034 w 10952570"/>
              <a:gd name="connsiteY1231" fmla="*/ 7047053 h 8924429"/>
              <a:gd name="connsiteX1232" fmla="*/ 8452064 w 10952570"/>
              <a:gd name="connsiteY1232" fmla="*/ 7023319 h 8924429"/>
              <a:gd name="connsiteX1233" fmla="*/ 8405619 w 10952570"/>
              <a:gd name="connsiteY1233" fmla="*/ 6997520 h 8924429"/>
              <a:gd name="connsiteX1234" fmla="*/ 8336459 w 10952570"/>
              <a:gd name="connsiteY1234" fmla="*/ 6946952 h 8924429"/>
              <a:gd name="connsiteX1235" fmla="*/ 8303441 w 10952570"/>
              <a:gd name="connsiteY1235" fmla="*/ 6940763 h 8924429"/>
              <a:gd name="connsiteX1236" fmla="*/ 8347818 w 10952570"/>
              <a:gd name="connsiteY1236" fmla="*/ 7014038 h 8924429"/>
              <a:gd name="connsiteX1237" fmla="*/ 8216750 w 10952570"/>
              <a:gd name="connsiteY1237" fmla="*/ 6965538 h 8924429"/>
              <a:gd name="connsiteX1238" fmla="*/ 8169274 w 10952570"/>
              <a:gd name="connsiteY1238" fmla="*/ 6963471 h 8924429"/>
              <a:gd name="connsiteX1239" fmla="*/ 8510900 w 10952570"/>
              <a:gd name="connsiteY1239" fmla="*/ 7201860 h 8924429"/>
              <a:gd name="connsiteX1240" fmla="*/ 8666755 w 10952570"/>
              <a:gd name="connsiteY1240" fmla="*/ 7337056 h 8924429"/>
              <a:gd name="connsiteX1241" fmla="*/ 8608966 w 10952570"/>
              <a:gd name="connsiteY1241" fmla="*/ 7353581 h 8924429"/>
              <a:gd name="connsiteX1242" fmla="*/ 8523290 w 10952570"/>
              <a:gd name="connsiteY1242" fmla="*/ 7245213 h 8924429"/>
              <a:gd name="connsiteX1243" fmla="*/ 8519162 w 10952570"/>
              <a:gd name="connsiteY1243" fmla="*/ 7230767 h 8924429"/>
              <a:gd name="connsiteX1244" fmla="*/ 8485101 w 10952570"/>
              <a:gd name="connsiteY1244" fmla="*/ 7248306 h 8924429"/>
              <a:gd name="connsiteX1245" fmla="*/ 8478036 w 10952570"/>
              <a:gd name="connsiteY1245" fmla="*/ 7247407 h 8924429"/>
              <a:gd name="connsiteX1246" fmla="*/ 8489284 w 10952570"/>
              <a:gd name="connsiteY1246" fmla="*/ 7263848 h 8924429"/>
              <a:gd name="connsiteX1247" fmla="*/ 8483609 w 10952570"/>
              <a:gd name="connsiteY1247" fmla="*/ 7257653 h 8924429"/>
              <a:gd name="connsiteX1248" fmla="*/ 8473716 w 10952570"/>
              <a:gd name="connsiteY1248" fmla="*/ 7246857 h 8924429"/>
              <a:gd name="connsiteX1249" fmla="*/ 8428333 w 10952570"/>
              <a:gd name="connsiteY1249" fmla="*/ 7241091 h 8924429"/>
              <a:gd name="connsiteX1250" fmla="*/ 8391184 w 10952570"/>
              <a:gd name="connsiteY1250" fmla="*/ 7220456 h 8924429"/>
              <a:gd name="connsiteX1251" fmla="*/ 8367832 w 10952570"/>
              <a:gd name="connsiteY1251" fmla="*/ 7207103 h 8924429"/>
              <a:gd name="connsiteX1252" fmla="*/ 8317267 w 10952570"/>
              <a:gd name="connsiteY1252" fmla="*/ 7178066 h 8924429"/>
              <a:gd name="connsiteX1253" fmla="*/ 8319888 w 10952570"/>
              <a:gd name="connsiteY1253" fmla="*/ 7194058 h 8924429"/>
              <a:gd name="connsiteX1254" fmla="*/ 8334470 w 10952570"/>
              <a:gd name="connsiteY1254" fmla="*/ 7214312 h 8924429"/>
              <a:gd name="connsiteX1255" fmla="*/ 8032054 w 10952570"/>
              <a:gd name="connsiteY1255" fmla="*/ 7058478 h 8924429"/>
              <a:gd name="connsiteX1256" fmla="*/ 7953373 w 10952570"/>
              <a:gd name="connsiteY1256" fmla="*/ 7015154 h 8924429"/>
              <a:gd name="connsiteX1257" fmla="*/ 7922315 w 10952570"/>
              <a:gd name="connsiteY1257" fmla="*/ 6998416 h 8924429"/>
              <a:gd name="connsiteX1258" fmla="*/ 7928536 w 10952570"/>
              <a:gd name="connsiteY1258" fmla="*/ 7002966 h 8924429"/>
              <a:gd name="connsiteX1259" fmla="*/ 7924667 w 10952570"/>
              <a:gd name="connsiteY1259" fmla="*/ 7009928 h 8924429"/>
              <a:gd name="connsiteX1260" fmla="*/ 7901451 w 10952570"/>
              <a:gd name="connsiteY1260" fmla="*/ 6997032 h 8924429"/>
              <a:gd name="connsiteX1261" fmla="*/ 7899506 w 10952570"/>
              <a:gd name="connsiteY1261" fmla="*/ 6986840 h 8924429"/>
              <a:gd name="connsiteX1262" fmla="*/ 7902464 w 10952570"/>
              <a:gd name="connsiteY1262" fmla="*/ 6987719 h 8924429"/>
              <a:gd name="connsiteX1263" fmla="*/ 7884530 w 10952570"/>
              <a:gd name="connsiteY1263" fmla="*/ 6978054 h 8924429"/>
              <a:gd name="connsiteX1264" fmla="*/ 7825522 w 10952570"/>
              <a:gd name="connsiteY1264" fmla="*/ 6947176 h 8924429"/>
              <a:gd name="connsiteX1265" fmla="*/ 7822112 w 10952570"/>
              <a:gd name="connsiteY1265" fmla="*/ 6945466 h 8924429"/>
              <a:gd name="connsiteX1266" fmla="*/ 7813201 w 10952570"/>
              <a:gd name="connsiteY1266" fmla="*/ 6948011 h 8924429"/>
              <a:gd name="connsiteX1267" fmla="*/ 7810857 w 10952570"/>
              <a:gd name="connsiteY1267" fmla="*/ 6939823 h 8924429"/>
              <a:gd name="connsiteX1268" fmla="*/ 7776352 w 10952570"/>
              <a:gd name="connsiteY1268" fmla="*/ 6922522 h 8924429"/>
              <a:gd name="connsiteX1269" fmla="*/ 7772305 w 10952570"/>
              <a:gd name="connsiteY1269" fmla="*/ 6920627 h 8924429"/>
              <a:gd name="connsiteX1270" fmla="*/ 7766757 w 10952570"/>
              <a:gd name="connsiteY1270" fmla="*/ 6922213 h 8924429"/>
              <a:gd name="connsiteX1271" fmla="*/ 7765373 w 10952570"/>
              <a:gd name="connsiteY1271" fmla="*/ 6917378 h 8924429"/>
              <a:gd name="connsiteX1272" fmla="*/ 7737017 w 10952570"/>
              <a:gd name="connsiteY1272" fmla="*/ 6904094 h 8924429"/>
              <a:gd name="connsiteX1273" fmla="*/ 7678038 w 10952570"/>
              <a:gd name="connsiteY1273" fmla="*/ 6886151 h 8924429"/>
              <a:gd name="connsiteX1274" fmla="*/ 7611989 w 10952570"/>
              <a:gd name="connsiteY1274" fmla="*/ 6873767 h 8924429"/>
              <a:gd name="connsiteX1275" fmla="*/ 7593046 w 10952570"/>
              <a:gd name="connsiteY1275" fmla="*/ 6863246 h 8924429"/>
              <a:gd name="connsiteX1276" fmla="*/ 7578908 w 10952570"/>
              <a:gd name="connsiteY1276" fmla="*/ 6866491 h 8924429"/>
              <a:gd name="connsiteX1277" fmla="*/ 7568848 w 10952570"/>
              <a:gd name="connsiteY1277" fmla="*/ 6851789 h 8924429"/>
              <a:gd name="connsiteX1278" fmla="*/ 7569353 w 10952570"/>
              <a:gd name="connsiteY1278" fmla="*/ 6850085 h 8924429"/>
              <a:gd name="connsiteX1279" fmla="*/ 7519096 w 10952570"/>
              <a:gd name="connsiteY1279" fmla="*/ 6822169 h 8924429"/>
              <a:gd name="connsiteX1280" fmla="*/ 7492255 w 10952570"/>
              <a:gd name="connsiteY1280" fmla="*/ 6782954 h 8924429"/>
              <a:gd name="connsiteX1281" fmla="*/ 7484006 w 10952570"/>
              <a:gd name="connsiteY1281" fmla="*/ 6754052 h 8924429"/>
              <a:gd name="connsiteX1282" fmla="*/ 7455097 w 10952570"/>
              <a:gd name="connsiteY1282" fmla="*/ 6762313 h 8924429"/>
              <a:gd name="connsiteX1283" fmla="*/ 7440652 w 10952570"/>
              <a:gd name="connsiteY1283" fmla="*/ 6766442 h 8924429"/>
              <a:gd name="connsiteX1284" fmla="*/ 7413810 w 10952570"/>
              <a:gd name="connsiteY1284" fmla="*/ 6727228 h 8924429"/>
              <a:gd name="connsiteX1285" fmla="*/ 7390077 w 10952570"/>
              <a:gd name="connsiteY1285" fmla="*/ 6726197 h 8924429"/>
              <a:gd name="connsiteX1286" fmla="*/ 7105215 w 10952570"/>
              <a:gd name="connsiteY1286" fmla="*/ 6604421 h 8924429"/>
              <a:gd name="connsiteX1287" fmla="*/ 7026771 w 10952570"/>
              <a:gd name="connsiteY1287" fmla="*/ 6548693 h 8924429"/>
              <a:gd name="connsiteX1288" fmla="*/ 7003552 w 10952570"/>
              <a:gd name="connsiteY1288" fmla="*/ 6535797 h 8924429"/>
              <a:gd name="connsiteX1289" fmla="*/ 6995937 w 10952570"/>
              <a:gd name="connsiteY1289" fmla="*/ 6546763 h 8924429"/>
              <a:gd name="connsiteX1290" fmla="*/ 6995768 w 10952570"/>
              <a:gd name="connsiteY1290" fmla="*/ 6547784 h 8924429"/>
              <a:gd name="connsiteX1291" fmla="*/ 7015810 w 10952570"/>
              <a:gd name="connsiteY1291" fmla="*/ 6554918 h 8924429"/>
              <a:gd name="connsiteX1292" fmla="*/ 7628287 w 10952570"/>
              <a:gd name="connsiteY1292" fmla="*/ 6924700 h 8924429"/>
              <a:gd name="connsiteX1293" fmla="*/ 7723679 w 10952570"/>
              <a:gd name="connsiteY1293" fmla="*/ 6992465 h 8924429"/>
              <a:gd name="connsiteX1294" fmla="*/ 7804005 w 10952570"/>
              <a:gd name="connsiteY1294" fmla="*/ 7051861 h 8924429"/>
              <a:gd name="connsiteX1295" fmla="*/ 7849186 w 10952570"/>
              <a:gd name="connsiteY1295" fmla="*/ 7076958 h 8924429"/>
              <a:gd name="connsiteX1296" fmla="*/ 8033263 w 10952570"/>
              <a:gd name="connsiteY1296" fmla="*/ 7189070 h 8924429"/>
              <a:gd name="connsiteX1297" fmla="*/ 8090168 w 10952570"/>
              <a:gd name="connsiteY1297" fmla="*/ 7210817 h 8924429"/>
              <a:gd name="connsiteX1298" fmla="*/ 8134509 w 10952570"/>
              <a:gd name="connsiteY1298" fmla="*/ 7255162 h 8924429"/>
              <a:gd name="connsiteX1299" fmla="*/ 8145393 w 10952570"/>
              <a:gd name="connsiteY1299" fmla="*/ 7271060 h 8924429"/>
              <a:gd name="connsiteX1300" fmla="*/ 8154178 w 10952570"/>
              <a:gd name="connsiteY1300" fmla="*/ 7290717 h 8924429"/>
              <a:gd name="connsiteX1301" fmla="*/ 8159192 w 10952570"/>
              <a:gd name="connsiteY1301" fmla="*/ 7308292 h 8924429"/>
              <a:gd name="connsiteX1302" fmla="*/ 8174673 w 10952570"/>
              <a:gd name="connsiteY1302" fmla="*/ 7307027 h 8924429"/>
              <a:gd name="connsiteX1303" fmla="*/ 8250813 w 10952570"/>
              <a:gd name="connsiteY1303" fmla="*/ 7329618 h 8924429"/>
              <a:gd name="connsiteX1304" fmla="*/ 8325293 w 10952570"/>
              <a:gd name="connsiteY1304" fmla="*/ 7390693 h 8924429"/>
              <a:gd name="connsiteX1305" fmla="*/ 8324451 w 10952570"/>
              <a:gd name="connsiteY1305" fmla="*/ 7409941 h 8924429"/>
              <a:gd name="connsiteX1306" fmla="*/ 8058372 w 10952570"/>
              <a:gd name="connsiteY1306" fmla="*/ 7321263 h 8924429"/>
              <a:gd name="connsiteX1307" fmla="*/ 8024903 w 10952570"/>
              <a:gd name="connsiteY1307" fmla="*/ 7292820 h 8924429"/>
              <a:gd name="connsiteX1308" fmla="*/ 8048338 w 10952570"/>
              <a:gd name="connsiteY1308" fmla="*/ 7286123 h 8924429"/>
              <a:gd name="connsiteX1309" fmla="*/ 8105231 w 10952570"/>
              <a:gd name="connsiteY1309" fmla="*/ 7307873 h 8924429"/>
              <a:gd name="connsiteX1310" fmla="*/ 8106065 w 10952570"/>
              <a:gd name="connsiteY1310" fmla="*/ 7288632 h 8924429"/>
              <a:gd name="connsiteX1311" fmla="*/ 8068412 w 10952570"/>
              <a:gd name="connsiteY1311" fmla="*/ 7267718 h 8924429"/>
              <a:gd name="connsiteX1312" fmla="*/ 8012347 w 10952570"/>
              <a:gd name="connsiteY1312" fmla="*/ 7226723 h 8924429"/>
              <a:gd name="connsiteX1313" fmla="*/ 7985578 w 10952570"/>
              <a:gd name="connsiteY1313" fmla="*/ 7221705 h 8924429"/>
              <a:gd name="connsiteX1314" fmla="*/ 8021556 w 10952570"/>
              <a:gd name="connsiteY1314" fmla="*/ 7281108 h 8924429"/>
              <a:gd name="connsiteX1315" fmla="*/ 7915300 w 10952570"/>
              <a:gd name="connsiteY1315" fmla="*/ 7241791 h 8924429"/>
              <a:gd name="connsiteX1316" fmla="*/ 7876812 w 10952570"/>
              <a:gd name="connsiteY1316" fmla="*/ 7240114 h 8924429"/>
              <a:gd name="connsiteX1317" fmla="*/ 8153762 w 10952570"/>
              <a:gd name="connsiteY1317" fmla="*/ 7433372 h 8924429"/>
              <a:gd name="connsiteX1318" fmla="*/ 8280110 w 10952570"/>
              <a:gd name="connsiteY1318" fmla="*/ 7542974 h 8924429"/>
              <a:gd name="connsiteX1319" fmla="*/ 8233264 w 10952570"/>
              <a:gd name="connsiteY1319" fmla="*/ 7556370 h 8924429"/>
              <a:gd name="connsiteX1320" fmla="*/ 8163806 w 10952570"/>
              <a:gd name="connsiteY1320" fmla="*/ 7468518 h 8924429"/>
              <a:gd name="connsiteX1321" fmla="*/ 8160459 w 10952570"/>
              <a:gd name="connsiteY1321" fmla="*/ 7456807 h 8924429"/>
              <a:gd name="connsiteX1322" fmla="*/ 8132847 w 10952570"/>
              <a:gd name="connsiteY1322" fmla="*/ 7471025 h 8924429"/>
              <a:gd name="connsiteX1323" fmla="*/ 8086827 w 10952570"/>
              <a:gd name="connsiteY1323" fmla="*/ 7465176 h 8924429"/>
              <a:gd name="connsiteX1324" fmla="*/ 8056711 w 10952570"/>
              <a:gd name="connsiteY1324" fmla="*/ 7448449 h 8924429"/>
              <a:gd name="connsiteX1325" fmla="*/ 7799004 w 10952570"/>
              <a:gd name="connsiteY1325" fmla="*/ 7300360 h 8924429"/>
              <a:gd name="connsiteX1326" fmla="*/ 7503638 w 10952570"/>
              <a:gd name="connsiteY1326" fmla="*/ 7131367 h 8924429"/>
              <a:gd name="connsiteX1327" fmla="*/ 7483267 w 10952570"/>
              <a:gd name="connsiteY1327" fmla="*/ 7124853 h 8924429"/>
              <a:gd name="connsiteX1328" fmla="*/ 7495319 w 10952570"/>
              <a:gd name="connsiteY1328" fmla="*/ 7148262 h 8924429"/>
              <a:gd name="connsiteX1329" fmla="*/ 7586129 w 10952570"/>
              <a:gd name="connsiteY1329" fmla="*/ 7220523 h 8924429"/>
              <a:gd name="connsiteX1330" fmla="*/ 7584796 w 10952570"/>
              <a:gd name="connsiteY1330" fmla="*/ 7215866 h 8924429"/>
              <a:gd name="connsiteX1331" fmla="*/ 7592333 w 10952570"/>
              <a:gd name="connsiteY1331" fmla="*/ 7220053 h 8924429"/>
              <a:gd name="connsiteX1332" fmla="*/ 7599862 w 10952570"/>
              <a:gd name="connsiteY1332" fmla="*/ 7224236 h 8924429"/>
              <a:gd name="connsiteX1333" fmla="*/ 7593192 w 10952570"/>
              <a:gd name="connsiteY1333" fmla="*/ 7226142 h 8924429"/>
              <a:gd name="connsiteX1334" fmla="*/ 7596478 w 10952570"/>
              <a:gd name="connsiteY1334" fmla="*/ 7228758 h 8924429"/>
              <a:gd name="connsiteX1335" fmla="*/ 7863799 w 10952570"/>
              <a:gd name="connsiteY1335" fmla="*/ 7425871 h 8924429"/>
              <a:gd name="connsiteX1336" fmla="*/ 7849353 w 10952570"/>
              <a:gd name="connsiteY1336" fmla="*/ 7429999 h 8924429"/>
              <a:gd name="connsiteX1337" fmla="*/ 7775036 w 10952570"/>
              <a:gd name="connsiteY1337" fmla="*/ 7388718 h 8924429"/>
              <a:gd name="connsiteX1338" fmla="*/ 7737877 w 10952570"/>
              <a:gd name="connsiteY1338" fmla="*/ 7368077 h 8924429"/>
              <a:gd name="connsiteX1339" fmla="*/ 7759554 w 10952570"/>
              <a:gd name="connsiteY1339" fmla="*/ 7416590 h 8924429"/>
              <a:gd name="connsiteX1340" fmla="*/ 7778138 w 10952570"/>
              <a:gd name="connsiteY1340" fmla="*/ 7426913 h 8924429"/>
              <a:gd name="connsiteX1341" fmla="*/ 7749237 w 10952570"/>
              <a:gd name="connsiteY1341" fmla="*/ 7435163 h 8924429"/>
              <a:gd name="connsiteX1342" fmla="*/ 7682149 w 10952570"/>
              <a:gd name="connsiteY1342" fmla="*/ 7446522 h 8924429"/>
              <a:gd name="connsiteX1343" fmla="*/ 7629516 w 10952570"/>
              <a:gd name="connsiteY1343" fmla="*/ 7453743 h 8924429"/>
              <a:gd name="connsiteX1344" fmla="*/ 7597515 w 10952570"/>
              <a:gd name="connsiteY1344" fmla="*/ 7423815 h 8924429"/>
              <a:gd name="connsiteX1345" fmla="*/ 7462319 w 10952570"/>
              <a:gd name="connsiteY1345" fmla="*/ 7360869 h 8924429"/>
              <a:gd name="connsiteX1346" fmla="*/ 7134942 w 10952570"/>
              <a:gd name="connsiteY1346" fmla="*/ 7198016 h 8924429"/>
              <a:gd name="connsiteX1347" fmla="*/ 7118718 w 10952570"/>
              <a:gd name="connsiteY1347" fmla="*/ 7193166 h 8924429"/>
              <a:gd name="connsiteX1348" fmla="*/ 7133819 w 10952570"/>
              <a:gd name="connsiteY1348" fmla="*/ 7211712 h 8924429"/>
              <a:gd name="connsiteX1349" fmla="*/ 7102864 w 10952570"/>
              <a:gd name="connsiteY1349" fmla="*/ 7214233 h 8924429"/>
              <a:gd name="connsiteX1350" fmla="*/ 7089891 w 10952570"/>
              <a:gd name="connsiteY1350" fmla="*/ 7202098 h 8924429"/>
              <a:gd name="connsiteX1351" fmla="*/ 7082862 w 10952570"/>
              <a:gd name="connsiteY1351" fmla="*/ 7186357 h 8924429"/>
              <a:gd name="connsiteX1352" fmla="*/ 7080757 w 10952570"/>
              <a:gd name="connsiteY1352" fmla="*/ 7186150 h 8924429"/>
              <a:gd name="connsiteX1353" fmla="*/ 7070114 w 10952570"/>
              <a:gd name="connsiteY1353" fmla="*/ 7191633 h 8924429"/>
              <a:gd name="connsiteX1354" fmla="*/ 7071983 w 10952570"/>
              <a:gd name="connsiteY1354" fmla="*/ 7203312 h 8924429"/>
              <a:gd name="connsiteX1355" fmla="*/ 7079570 w 10952570"/>
              <a:gd name="connsiteY1355" fmla="*/ 7211145 h 8924429"/>
              <a:gd name="connsiteX1356" fmla="*/ 7083616 w 10952570"/>
              <a:gd name="connsiteY1356" fmla="*/ 7213393 h 8924429"/>
              <a:gd name="connsiteX1357" fmla="*/ 7092930 w 10952570"/>
              <a:gd name="connsiteY1357" fmla="*/ 7223310 h 8924429"/>
              <a:gd name="connsiteX1358" fmla="*/ 7117909 w 10952570"/>
              <a:gd name="connsiteY1358" fmla="*/ 7240981 h 8924429"/>
              <a:gd name="connsiteX1359" fmla="*/ 7161968 w 10952570"/>
              <a:gd name="connsiteY1359" fmla="*/ 7266976 h 8924429"/>
              <a:gd name="connsiteX1360" fmla="*/ 7157847 w 10952570"/>
              <a:gd name="connsiteY1360" fmla="*/ 7252519 h 8924429"/>
              <a:gd name="connsiteX1361" fmla="*/ 7172290 w 10952570"/>
              <a:gd name="connsiteY1361" fmla="*/ 7248390 h 8924429"/>
              <a:gd name="connsiteX1362" fmla="*/ 7176420 w 10952570"/>
              <a:gd name="connsiteY1362" fmla="*/ 7262836 h 8924429"/>
              <a:gd name="connsiteX1363" fmla="*/ 7171254 w 10952570"/>
              <a:gd name="connsiteY1363" fmla="*/ 7272134 h 8924429"/>
              <a:gd name="connsiteX1364" fmla="*/ 7195004 w 10952570"/>
              <a:gd name="connsiteY1364" fmla="*/ 7273160 h 8924429"/>
              <a:gd name="connsiteX1365" fmla="*/ 7217699 w 10952570"/>
              <a:gd name="connsiteY1365" fmla="*/ 7297933 h 8924429"/>
              <a:gd name="connsiteX1366" fmla="*/ 7222555 w 10952570"/>
              <a:gd name="connsiteY1366" fmla="*/ 7311016 h 8924429"/>
              <a:gd name="connsiteX1367" fmla="*/ 7239356 w 10952570"/>
              <a:gd name="connsiteY1367" fmla="*/ 7323301 h 8924429"/>
              <a:gd name="connsiteX1368" fmla="*/ 7241521 w 10952570"/>
              <a:gd name="connsiteY1368" fmla="*/ 7332988 h 8924429"/>
              <a:gd name="connsiteX1369" fmla="*/ 7250601 w 10952570"/>
              <a:gd name="connsiteY1369" fmla="*/ 7334436 h 8924429"/>
              <a:gd name="connsiteX1370" fmla="*/ 7259501 w 10952570"/>
              <a:gd name="connsiteY1370" fmla="*/ 7321153 h 8924429"/>
              <a:gd name="connsiteX1371" fmla="*/ 7283756 w 10952570"/>
              <a:gd name="connsiteY1371" fmla="*/ 7310306 h 8924429"/>
              <a:gd name="connsiteX1372" fmla="*/ 7292017 w 10952570"/>
              <a:gd name="connsiteY1372" fmla="*/ 7339215 h 8924429"/>
              <a:gd name="connsiteX1373" fmla="*/ 7300085 w 10952570"/>
              <a:gd name="connsiteY1373" fmla="*/ 7354249 h 8924429"/>
              <a:gd name="connsiteX1374" fmla="*/ 7301167 w 10952570"/>
              <a:gd name="connsiteY1374" fmla="*/ 7353940 h 8924429"/>
              <a:gd name="connsiteX1375" fmla="*/ 7314035 w 10952570"/>
              <a:gd name="connsiteY1375" fmla="*/ 7369753 h 8924429"/>
              <a:gd name="connsiteX1376" fmla="*/ 7344140 w 10952570"/>
              <a:gd name="connsiteY1376" fmla="*/ 7398549 h 8924429"/>
              <a:gd name="connsiteX1377" fmla="*/ 7403127 w 10952570"/>
              <a:gd name="connsiteY1377" fmla="*/ 7447754 h 8924429"/>
              <a:gd name="connsiteX1378" fmla="*/ 7412458 w 10952570"/>
              <a:gd name="connsiteY1378" fmla="*/ 7455178 h 8924429"/>
              <a:gd name="connsiteX1379" fmla="*/ 7617195 w 10952570"/>
              <a:gd name="connsiteY1379" fmla="*/ 7602162 h 8924429"/>
              <a:gd name="connsiteX1380" fmla="*/ 7617679 w 10952570"/>
              <a:gd name="connsiteY1380" fmla="*/ 7602681 h 8924429"/>
              <a:gd name="connsiteX1381" fmla="*/ 7664624 w 10952570"/>
              <a:gd name="connsiteY1381" fmla="*/ 7631270 h 8924429"/>
              <a:gd name="connsiteX1382" fmla="*/ 7756486 w 10952570"/>
              <a:gd name="connsiteY1382" fmla="*/ 7706601 h 8924429"/>
              <a:gd name="connsiteX1383" fmla="*/ 7731841 w 10952570"/>
              <a:gd name="connsiteY1383" fmla="*/ 7712666 h 8924429"/>
              <a:gd name="connsiteX1384" fmla="*/ 7683068 w 10952570"/>
              <a:gd name="connsiteY1384" fmla="*/ 7695313 h 8924429"/>
              <a:gd name="connsiteX1385" fmla="*/ 7685100 w 10952570"/>
              <a:gd name="connsiteY1385" fmla="*/ 7696985 h 8924429"/>
              <a:gd name="connsiteX1386" fmla="*/ 7733093 w 10952570"/>
              <a:gd name="connsiteY1386" fmla="*/ 7728202 h 8924429"/>
              <a:gd name="connsiteX1387" fmla="*/ 7788826 w 10952570"/>
              <a:gd name="connsiteY1387" fmla="*/ 7759160 h 8924429"/>
              <a:gd name="connsiteX1388" fmla="*/ 8015889 w 10952570"/>
              <a:gd name="connsiteY1388" fmla="*/ 7897454 h 8924429"/>
              <a:gd name="connsiteX1389" fmla="*/ 8086085 w 10952570"/>
              <a:gd name="connsiteY1389" fmla="*/ 7924280 h 8924429"/>
              <a:gd name="connsiteX1390" fmla="*/ 8140780 w 10952570"/>
              <a:gd name="connsiteY1390" fmla="*/ 7978980 h 8924429"/>
              <a:gd name="connsiteX1391" fmla="*/ 8154208 w 10952570"/>
              <a:gd name="connsiteY1391" fmla="*/ 7998591 h 8924429"/>
              <a:gd name="connsiteX1392" fmla="*/ 8165044 w 10952570"/>
              <a:gd name="connsiteY1392" fmla="*/ 8022839 h 8924429"/>
              <a:gd name="connsiteX1393" fmla="*/ 8171229 w 10952570"/>
              <a:gd name="connsiteY1393" fmla="*/ 8044518 h 8924429"/>
              <a:gd name="connsiteX1394" fmla="*/ 8190324 w 10952570"/>
              <a:gd name="connsiteY1394" fmla="*/ 8042958 h 8924429"/>
              <a:gd name="connsiteX1395" fmla="*/ 8284246 w 10952570"/>
              <a:gd name="connsiteY1395" fmla="*/ 8070824 h 8924429"/>
              <a:gd name="connsiteX1396" fmla="*/ 8376117 w 10952570"/>
              <a:gd name="connsiteY1396" fmla="*/ 8146162 h 8924429"/>
              <a:gd name="connsiteX1397" fmla="*/ 8375080 w 10952570"/>
              <a:gd name="connsiteY1397" fmla="*/ 8169905 h 8924429"/>
              <a:gd name="connsiteX1398" fmla="*/ 8046865 w 10952570"/>
              <a:gd name="connsiteY1398" fmla="*/ 8060518 h 8924429"/>
              <a:gd name="connsiteX1399" fmla="*/ 8005579 w 10952570"/>
              <a:gd name="connsiteY1399" fmla="*/ 8025433 h 8924429"/>
              <a:gd name="connsiteX1400" fmla="*/ 8034487 w 10952570"/>
              <a:gd name="connsiteY1400" fmla="*/ 8017171 h 8924429"/>
              <a:gd name="connsiteX1401" fmla="*/ 8104664 w 10952570"/>
              <a:gd name="connsiteY1401" fmla="*/ 8044001 h 8924429"/>
              <a:gd name="connsiteX1402" fmla="*/ 8105694 w 10952570"/>
              <a:gd name="connsiteY1402" fmla="*/ 8020268 h 8924429"/>
              <a:gd name="connsiteX1403" fmla="*/ 8059249 w 10952570"/>
              <a:gd name="connsiteY1403" fmla="*/ 7994468 h 8924429"/>
              <a:gd name="connsiteX1404" fmla="*/ 7990090 w 10952570"/>
              <a:gd name="connsiteY1404" fmla="*/ 7943900 h 8924429"/>
              <a:gd name="connsiteX1405" fmla="*/ 7957071 w 10952570"/>
              <a:gd name="connsiteY1405" fmla="*/ 7937711 h 8924429"/>
              <a:gd name="connsiteX1406" fmla="*/ 8001449 w 10952570"/>
              <a:gd name="connsiteY1406" fmla="*/ 8010987 h 8924429"/>
              <a:gd name="connsiteX1407" fmla="*/ 7870380 w 10952570"/>
              <a:gd name="connsiteY1407" fmla="*/ 7962486 h 8924429"/>
              <a:gd name="connsiteX1408" fmla="*/ 7822905 w 10952570"/>
              <a:gd name="connsiteY1408" fmla="*/ 7960419 h 8924429"/>
              <a:gd name="connsiteX1409" fmla="*/ 8164530 w 10952570"/>
              <a:gd name="connsiteY1409" fmla="*/ 8198808 h 8924429"/>
              <a:gd name="connsiteX1410" fmla="*/ 8320386 w 10952570"/>
              <a:gd name="connsiteY1410" fmla="*/ 8334005 h 8924429"/>
              <a:gd name="connsiteX1411" fmla="*/ 8262597 w 10952570"/>
              <a:gd name="connsiteY1411" fmla="*/ 8350529 h 8924429"/>
              <a:gd name="connsiteX1412" fmla="*/ 8176920 w 10952570"/>
              <a:gd name="connsiteY1412" fmla="*/ 8242162 h 8924429"/>
              <a:gd name="connsiteX1413" fmla="*/ 8172791 w 10952570"/>
              <a:gd name="connsiteY1413" fmla="*/ 8227717 h 8924429"/>
              <a:gd name="connsiteX1414" fmla="*/ 8138732 w 10952570"/>
              <a:gd name="connsiteY1414" fmla="*/ 8245253 h 8924429"/>
              <a:gd name="connsiteX1415" fmla="*/ 8081962 w 10952570"/>
              <a:gd name="connsiteY1415" fmla="*/ 8238039 h 8924429"/>
              <a:gd name="connsiteX1416" fmla="*/ 8044814 w 10952570"/>
              <a:gd name="connsiteY1416" fmla="*/ 8217403 h 8924429"/>
              <a:gd name="connsiteX1417" fmla="*/ 7726923 w 10952570"/>
              <a:gd name="connsiteY1417" fmla="*/ 8034733 h 8924429"/>
              <a:gd name="connsiteX1418" fmla="*/ 7362583 w 10952570"/>
              <a:gd name="connsiteY1418" fmla="*/ 7826276 h 8924429"/>
              <a:gd name="connsiteX1419" fmla="*/ 7310972 w 10952570"/>
              <a:gd name="connsiteY1419" fmla="*/ 7809773 h 8924429"/>
              <a:gd name="connsiteX1420" fmla="*/ 7324387 w 10952570"/>
              <a:gd name="connsiteY1420" fmla="*/ 7829379 h 8924429"/>
              <a:gd name="connsiteX1421" fmla="*/ 7349680 w 10952570"/>
              <a:gd name="connsiteY1421" fmla="*/ 7849505 h 8924429"/>
              <a:gd name="connsiteX1422" fmla="*/ 7379101 w 10952570"/>
              <a:gd name="connsiteY1422" fmla="*/ 7884075 h 8924429"/>
              <a:gd name="connsiteX1423" fmla="*/ 7397675 w 10952570"/>
              <a:gd name="connsiteY1423" fmla="*/ 7894392 h 8924429"/>
              <a:gd name="connsiteX1424" fmla="*/ 7336784 w 10952570"/>
              <a:gd name="connsiteY1424" fmla="*/ 7872721 h 8924429"/>
              <a:gd name="connsiteX1425" fmla="*/ 7277942 w 10952570"/>
              <a:gd name="connsiteY1425" fmla="*/ 7803579 h 8924429"/>
              <a:gd name="connsiteX1426" fmla="*/ 7237177 w 10952570"/>
              <a:gd name="connsiteY1426" fmla="*/ 7756616 h 8924429"/>
              <a:gd name="connsiteX1427" fmla="*/ 7175763 w 10952570"/>
              <a:gd name="connsiteY1427" fmla="*/ 7746822 h 8924429"/>
              <a:gd name="connsiteX1428" fmla="*/ 7189191 w 10952570"/>
              <a:gd name="connsiteY1428" fmla="*/ 7766432 h 8924429"/>
              <a:gd name="connsiteX1429" fmla="*/ 7019913 w 10952570"/>
              <a:gd name="connsiteY1429" fmla="*/ 7672403 h 8924429"/>
              <a:gd name="connsiteX1430" fmla="*/ 7049294 w 10952570"/>
              <a:gd name="connsiteY1430" fmla="*/ 7693187 h 8924429"/>
              <a:gd name="connsiteX1431" fmla="*/ 7152265 w 10952570"/>
              <a:gd name="connsiteY1431" fmla="*/ 7763933 h 8924429"/>
              <a:gd name="connsiteX1432" fmla="*/ 7182389 w 10952570"/>
              <a:gd name="connsiteY1432" fmla="*/ 7780666 h 8924429"/>
              <a:gd name="connsiteX1433" fmla="*/ 7200792 w 10952570"/>
              <a:gd name="connsiteY1433" fmla="*/ 7800740 h 8924429"/>
              <a:gd name="connsiteX1434" fmla="*/ 7223387 w 10952570"/>
              <a:gd name="connsiteY1434" fmla="*/ 7813291 h 8924429"/>
              <a:gd name="connsiteX1435" fmla="*/ 7235285 w 10952570"/>
              <a:gd name="connsiteY1435" fmla="*/ 7821260 h 8924429"/>
              <a:gd name="connsiteX1436" fmla="*/ 7249050 w 10952570"/>
              <a:gd name="connsiteY1436" fmla="*/ 7811835 h 8924429"/>
              <a:gd name="connsiteX1437" fmla="*/ 7252606 w 10952570"/>
              <a:gd name="connsiteY1437" fmla="*/ 7832862 h 8924429"/>
              <a:gd name="connsiteX1438" fmla="*/ 7266478 w 10952570"/>
              <a:gd name="connsiteY1438" fmla="*/ 7842153 h 8924429"/>
              <a:gd name="connsiteX1439" fmla="*/ 7317092 w 10952570"/>
              <a:gd name="connsiteY1439" fmla="*/ 7875206 h 8924429"/>
              <a:gd name="connsiteX1440" fmla="*/ 7349318 w 10952570"/>
              <a:gd name="connsiteY1440" fmla="*/ 7932513 h 8924429"/>
              <a:gd name="connsiteX1441" fmla="*/ 7366474 w 10952570"/>
              <a:gd name="connsiteY1441" fmla="*/ 7981461 h 8924429"/>
              <a:gd name="connsiteX1442" fmla="*/ 7121310 w 10952570"/>
              <a:gd name="connsiteY1442" fmla="*/ 7855132 h 8924429"/>
              <a:gd name="connsiteX1443" fmla="*/ 6834317 w 10952570"/>
              <a:gd name="connsiteY1443" fmla="*/ 7715428 h 8924429"/>
              <a:gd name="connsiteX1444" fmla="*/ 6780770 w 10952570"/>
              <a:gd name="connsiteY1444" fmla="*/ 7705389 h 8924429"/>
              <a:gd name="connsiteX1445" fmla="*/ 6716937 w 10952570"/>
              <a:gd name="connsiteY1445" fmla="*/ 7669931 h 8924429"/>
              <a:gd name="connsiteX1446" fmla="*/ 6712357 w 10952570"/>
              <a:gd name="connsiteY1446" fmla="*/ 7683892 h 8924429"/>
              <a:gd name="connsiteX1447" fmla="*/ 6815051 w 10952570"/>
              <a:gd name="connsiteY1447" fmla="*/ 7728784 h 8924429"/>
              <a:gd name="connsiteX1448" fmla="*/ 6897110 w 10952570"/>
              <a:gd name="connsiteY1448" fmla="*/ 7810822 h 8924429"/>
              <a:gd name="connsiteX1449" fmla="*/ 6929103 w 10952570"/>
              <a:gd name="connsiteY1449" fmla="*/ 7840761 h 8924429"/>
              <a:gd name="connsiteX1450" fmla="*/ 6985872 w 10952570"/>
              <a:gd name="connsiteY1450" fmla="*/ 7847975 h 8924429"/>
              <a:gd name="connsiteX1451" fmla="*/ 7008584 w 10952570"/>
              <a:gd name="connsiteY1451" fmla="*/ 7872743 h 8924429"/>
              <a:gd name="connsiteX1452" fmla="*/ 6979161 w 10952570"/>
              <a:gd name="connsiteY1452" fmla="*/ 7892871 h 8924429"/>
              <a:gd name="connsiteX1453" fmla="*/ 6966779 w 10952570"/>
              <a:gd name="connsiteY1453" fmla="*/ 7904223 h 8924429"/>
              <a:gd name="connsiteX1454" fmla="*/ 6908468 w 10952570"/>
              <a:gd name="connsiteY1454" fmla="*/ 7877908 h 8924429"/>
              <a:gd name="connsiteX1455" fmla="*/ 6809381 w 10952570"/>
              <a:gd name="connsiteY1455" fmla="*/ 7859340 h 8924429"/>
              <a:gd name="connsiteX1456" fmla="*/ 6816612 w 10952570"/>
              <a:gd name="connsiteY1456" fmla="*/ 7911980 h 8924429"/>
              <a:gd name="connsiteX1457" fmla="*/ 6844474 w 10952570"/>
              <a:gd name="connsiteY1457" fmla="*/ 7927457 h 8924429"/>
              <a:gd name="connsiteX1458" fmla="*/ 7010651 w 10952570"/>
              <a:gd name="connsiteY1458" fmla="*/ 8044069 h 8924429"/>
              <a:gd name="connsiteX1459" fmla="*/ 7040071 w 10952570"/>
              <a:gd name="connsiteY1459" fmla="*/ 8078640 h 8924429"/>
              <a:gd name="connsiteX1460" fmla="*/ 7069487 w 10952570"/>
              <a:gd name="connsiteY1460" fmla="*/ 8113223 h 8924429"/>
              <a:gd name="connsiteX1461" fmla="*/ 7098384 w 10952570"/>
              <a:gd name="connsiteY1461" fmla="*/ 8104954 h 8924429"/>
              <a:gd name="connsiteX1462" fmla="*/ 7112830 w 10952570"/>
              <a:gd name="connsiteY1462" fmla="*/ 8100826 h 8924429"/>
              <a:gd name="connsiteX1463" fmla="*/ 7148951 w 10952570"/>
              <a:gd name="connsiteY1463" fmla="*/ 8145211 h 8924429"/>
              <a:gd name="connsiteX1464" fmla="*/ 7250110 w 10952570"/>
              <a:gd name="connsiteY1464" fmla="*/ 8225706 h 8924429"/>
              <a:gd name="connsiteX1465" fmla="*/ 7517429 w 10952570"/>
              <a:gd name="connsiteY1465" fmla="*/ 8422819 h 8924429"/>
              <a:gd name="connsiteX1466" fmla="*/ 7502984 w 10952570"/>
              <a:gd name="connsiteY1466" fmla="*/ 8426949 h 8924429"/>
              <a:gd name="connsiteX1467" fmla="*/ 7428666 w 10952570"/>
              <a:gd name="connsiteY1467" fmla="*/ 8385667 h 8924429"/>
              <a:gd name="connsiteX1468" fmla="*/ 7391509 w 10952570"/>
              <a:gd name="connsiteY1468" fmla="*/ 8365026 h 8924429"/>
              <a:gd name="connsiteX1469" fmla="*/ 7413185 w 10952570"/>
              <a:gd name="connsiteY1469" fmla="*/ 8413538 h 8924429"/>
              <a:gd name="connsiteX1470" fmla="*/ 7431769 w 10952570"/>
              <a:gd name="connsiteY1470" fmla="*/ 8423861 h 8924429"/>
              <a:gd name="connsiteX1471" fmla="*/ 7402867 w 10952570"/>
              <a:gd name="connsiteY1471" fmla="*/ 8432112 h 8924429"/>
              <a:gd name="connsiteX1472" fmla="*/ 7335781 w 10952570"/>
              <a:gd name="connsiteY1472" fmla="*/ 8443472 h 8924429"/>
              <a:gd name="connsiteX1473" fmla="*/ 7283146 w 10952570"/>
              <a:gd name="connsiteY1473" fmla="*/ 8450692 h 8924429"/>
              <a:gd name="connsiteX1474" fmla="*/ 7251146 w 10952570"/>
              <a:gd name="connsiteY1474" fmla="*/ 8420763 h 8924429"/>
              <a:gd name="connsiteX1475" fmla="*/ 7115949 w 10952570"/>
              <a:gd name="connsiteY1475" fmla="*/ 8357818 h 8924429"/>
              <a:gd name="connsiteX1476" fmla="*/ 6723745 w 10952570"/>
              <a:gd name="connsiteY1476" fmla="*/ 8188583 h 8924429"/>
              <a:gd name="connsiteX1477" fmla="*/ 6815599 w 10952570"/>
              <a:gd name="connsiteY1477" fmla="*/ 8263924 h 8924429"/>
              <a:gd name="connsiteX1478" fmla="*/ 6811478 w 10952570"/>
              <a:gd name="connsiteY1478" fmla="*/ 8249468 h 8924429"/>
              <a:gd name="connsiteX1479" fmla="*/ 6825923 w 10952570"/>
              <a:gd name="connsiteY1479" fmla="*/ 8245339 h 8924429"/>
              <a:gd name="connsiteX1480" fmla="*/ 6830051 w 10952570"/>
              <a:gd name="connsiteY1480" fmla="*/ 8259785 h 8924429"/>
              <a:gd name="connsiteX1481" fmla="*/ 6824885 w 10952570"/>
              <a:gd name="connsiteY1481" fmla="*/ 8269083 h 8924429"/>
              <a:gd name="connsiteX1482" fmla="*/ 6848637 w 10952570"/>
              <a:gd name="connsiteY1482" fmla="*/ 8270108 h 8924429"/>
              <a:gd name="connsiteX1483" fmla="*/ 6871331 w 10952570"/>
              <a:gd name="connsiteY1483" fmla="*/ 8294882 h 8924429"/>
              <a:gd name="connsiteX1484" fmla="*/ 6888886 w 10952570"/>
              <a:gd name="connsiteY1484" fmla="*/ 8328938 h 8924429"/>
              <a:gd name="connsiteX1485" fmla="*/ 6913134 w 10952570"/>
              <a:gd name="connsiteY1485" fmla="*/ 8318102 h 8924429"/>
              <a:gd name="connsiteX1486" fmla="*/ 6937388 w 10952570"/>
              <a:gd name="connsiteY1486" fmla="*/ 8307255 h 8924429"/>
              <a:gd name="connsiteX1487" fmla="*/ 6945650 w 10952570"/>
              <a:gd name="connsiteY1487" fmla="*/ 8336164 h 8924429"/>
              <a:gd name="connsiteX1488" fmla="*/ 6997771 w 10952570"/>
              <a:gd name="connsiteY1488" fmla="*/ 8395497 h 8924429"/>
              <a:gd name="connsiteX1489" fmla="*/ 7144855 w 10952570"/>
              <a:gd name="connsiteY1489" fmla="*/ 8513670 h 8924429"/>
              <a:gd name="connsiteX1490" fmla="*/ 7318254 w 10952570"/>
              <a:gd name="connsiteY1490" fmla="*/ 8628217 h 8924429"/>
              <a:gd name="connsiteX1491" fmla="*/ 7410115 w 10952570"/>
              <a:gd name="connsiteY1491" fmla="*/ 8703550 h 8924429"/>
              <a:gd name="connsiteX1492" fmla="*/ 7332182 w 10952570"/>
              <a:gd name="connsiteY1492" fmla="*/ 8690654 h 8924429"/>
              <a:gd name="connsiteX1493" fmla="*/ 7256328 w 10952570"/>
              <a:gd name="connsiteY1493" fmla="*/ 8630290 h 8924429"/>
              <a:gd name="connsiteX1494" fmla="*/ 7176853 w 10952570"/>
              <a:gd name="connsiteY1494" fmla="*/ 8598297 h 8924429"/>
              <a:gd name="connsiteX1495" fmla="*/ 7050930 w 10952570"/>
              <a:gd name="connsiteY1495" fmla="*/ 8540502 h 8924429"/>
              <a:gd name="connsiteX1496" fmla="*/ 6847604 w 10952570"/>
              <a:gd name="connsiteY1496" fmla="*/ 8403255 h 8924429"/>
              <a:gd name="connsiteX1497" fmla="*/ 6768130 w 10952570"/>
              <a:gd name="connsiteY1497" fmla="*/ 8371261 h 8924429"/>
              <a:gd name="connsiteX1498" fmla="*/ 6896112 w 10952570"/>
              <a:gd name="connsiteY1498" fmla="*/ 8490976 h 8924429"/>
              <a:gd name="connsiteX1499" fmla="*/ 6821805 w 10952570"/>
              <a:gd name="connsiteY1499" fmla="*/ 8449701 h 8924429"/>
              <a:gd name="connsiteX1500" fmla="*/ 6760914 w 10952570"/>
              <a:gd name="connsiteY1500" fmla="*/ 8428030 h 8924429"/>
              <a:gd name="connsiteX1501" fmla="*/ 6754725 w 10952570"/>
              <a:gd name="connsiteY1501" fmla="*/ 8461049 h 8924429"/>
              <a:gd name="connsiteX1502" fmla="*/ 6737172 w 10952570"/>
              <a:gd name="connsiteY1502" fmla="*/ 8426994 h 8924429"/>
              <a:gd name="connsiteX1503" fmla="*/ 6693305 w 10952570"/>
              <a:gd name="connsiteY1503" fmla="*/ 8396551 h 8924429"/>
              <a:gd name="connsiteX1504" fmla="*/ 6643249 w 10952570"/>
              <a:gd name="connsiteY1504" fmla="*/ 8399127 h 8924429"/>
              <a:gd name="connsiteX1505" fmla="*/ 6929154 w 10952570"/>
              <a:gd name="connsiteY1505" fmla="*/ 8606564 h 8924429"/>
              <a:gd name="connsiteX1506" fmla="*/ 6966313 w 10952570"/>
              <a:gd name="connsiteY1506" fmla="*/ 8627205 h 8924429"/>
              <a:gd name="connsiteX1507" fmla="*/ 6989014 w 10952570"/>
              <a:gd name="connsiteY1507" fmla="*/ 8651968 h 8924429"/>
              <a:gd name="connsiteX1508" fmla="*/ 7016885 w 10952570"/>
              <a:gd name="connsiteY1508" fmla="*/ 8667449 h 8924429"/>
              <a:gd name="connsiteX1509" fmla="*/ 7070039 w 10952570"/>
              <a:gd name="connsiteY1509" fmla="*/ 8703051 h 8924429"/>
              <a:gd name="connsiteX1510" fmla="*/ 7132473 w 10952570"/>
              <a:gd name="connsiteY1510" fmla="*/ 8743822 h 8924429"/>
              <a:gd name="connsiteX1511" fmla="*/ 7172226 w 10952570"/>
              <a:gd name="connsiteY1511" fmla="*/ 8814512 h 8924429"/>
              <a:gd name="connsiteX1512" fmla="*/ 7193387 w 10952570"/>
              <a:gd name="connsiteY1512" fmla="*/ 8874892 h 8924429"/>
              <a:gd name="connsiteX1513" fmla="*/ 6890970 w 10952570"/>
              <a:gd name="connsiteY1513" fmla="*/ 8719059 h 8924429"/>
              <a:gd name="connsiteX1514" fmla="*/ 6536954 w 10952570"/>
              <a:gd name="connsiteY1514" fmla="*/ 8546731 h 8924429"/>
              <a:gd name="connsiteX1515" fmla="*/ 6470904 w 10952570"/>
              <a:gd name="connsiteY1515" fmla="*/ 8534347 h 8924429"/>
              <a:gd name="connsiteX1516" fmla="*/ 6378012 w 10952570"/>
              <a:gd name="connsiteY1516" fmla="*/ 8482749 h 8924429"/>
              <a:gd name="connsiteX1517" fmla="*/ 6351172 w 10952570"/>
              <a:gd name="connsiteY1517" fmla="*/ 8443534 h 8924429"/>
              <a:gd name="connsiteX1518" fmla="*/ 6342922 w 10952570"/>
              <a:gd name="connsiteY1518" fmla="*/ 8414632 h 8924429"/>
              <a:gd name="connsiteX1519" fmla="*/ 6314013 w 10952570"/>
              <a:gd name="connsiteY1519" fmla="*/ 8422893 h 8924429"/>
              <a:gd name="connsiteX1520" fmla="*/ 6299568 w 10952570"/>
              <a:gd name="connsiteY1520" fmla="*/ 8427022 h 8924429"/>
              <a:gd name="connsiteX1521" fmla="*/ 6272726 w 10952570"/>
              <a:gd name="connsiteY1521" fmla="*/ 8387808 h 8924429"/>
              <a:gd name="connsiteX1522" fmla="*/ 6248992 w 10952570"/>
              <a:gd name="connsiteY1522" fmla="*/ 8386777 h 8924429"/>
              <a:gd name="connsiteX1523" fmla="*/ 5964132 w 10952570"/>
              <a:gd name="connsiteY1523" fmla="*/ 8265001 h 8924429"/>
              <a:gd name="connsiteX1524" fmla="*/ 5885686 w 10952570"/>
              <a:gd name="connsiteY1524" fmla="*/ 8209273 h 8924429"/>
              <a:gd name="connsiteX1525" fmla="*/ 5862467 w 10952570"/>
              <a:gd name="connsiteY1525" fmla="*/ 8196377 h 8924429"/>
              <a:gd name="connsiteX1526" fmla="*/ 5851629 w 10952570"/>
              <a:gd name="connsiteY1526" fmla="*/ 8226828 h 8924429"/>
              <a:gd name="connsiteX1527" fmla="*/ 5838733 w 10952570"/>
              <a:gd name="connsiteY1527" fmla="*/ 8250045 h 8924429"/>
              <a:gd name="connsiteX1528" fmla="*/ 5804154 w 10952570"/>
              <a:gd name="connsiteY1528" fmla="*/ 8224761 h 8924429"/>
              <a:gd name="connsiteX1529" fmla="*/ 5645207 w 10952570"/>
              <a:gd name="connsiteY1529" fmla="*/ 8160790 h 8924429"/>
              <a:gd name="connsiteX1530" fmla="*/ 5608048 w 10952570"/>
              <a:gd name="connsiteY1530" fmla="*/ 8140149 h 8924429"/>
              <a:gd name="connsiteX1531" fmla="*/ 5061024 w 10952570"/>
              <a:gd name="connsiteY1531" fmla="*/ 7811973 h 8924429"/>
              <a:gd name="connsiteX1532" fmla="*/ 5001778 w 10952570"/>
              <a:gd name="connsiteY1532" fmla="*/ 7796088 h 8924429"/>
              <a:gd name="connsiteX1533" fmla="*/ 5000133 w 10952570"/>
              <a:gd name="connsiteY1533" fmla="*/ 7790301 h 8924429"/>
              <a:gd name="connsiteX1534" fmla="*/ 4990497 w 10952570"/>
              <a:gd name="connsiteY1534" fmla="*/ 7793055 h 8924429"/>
              <a:gd name="connsiteX1535" fmla="*/ 4976383 w 10952570"/>
              <a:gd name="connsiteY1535" fmla="*/ 7789277 h 8924429"/>
              <a:gd name="connsiteX1536" fmla="*/ 4901047 w 10952570"/>
              <a:gd name="connsiteY1536" fmla="*/ 7771734 h 8924429"/>
              <a:gd name="connsiteX1537" fmla="*/ 4646620 w 10952570"/>
              <a:gd name="connsiteY1537" fmla="*/ 7606102 h 8924429"/>
              <a:gd name="connsiteX1538" fmla="*/ 4452072 w 10952570"/>
              <a:gd name="connsiteY1538" fmla="*/ 7485868 h 8924429"/>
              <a:gd name="connsiteX1539" fmla="*/ 4313766 w 10952570"/>
              <a:gd name="connsiteY1539" fmla="*/ 7384738 h 8924429"/>
              <a:gd name="connsiteX1540" fmla="*/ 4223965 w 10952570"/>
              <a:gd name="connsiteY1540" fmla="*/ 7371329 h 8924429"/>
              <a:gd name="connsiteX1541" fmla="*/ 4213650 w 10952570"/>
              <a:gd name="connsiteY1541" fmla="*/ 7389903 h 8924429"/>
              <a:gd name="connsiteX1542" fmla="*/ 4177521 w 10952570"/>
              <a:gd name="connsiteY1542" fmla="*/ 7345529 h 8924429"/>
              <a:gd name="connsiteX1543" fmla="*/ 4121789 w 10952570"/>
              <a:gd name="connsiteY1543" fmla="*/ 7314572 h 8924429"/>
              <a:gd name="connsiteX1544" fmla="*/ 4005165 w 10952570"/>
              <a:gd name="connsiteY1544" fmla="*/ 7261942 h 8924429"/>
              <a:gd name="connsiteX1545" fmla="*/ 3930846 w 10952570"/>
              <a:gd name="connsiteY1545" fmla="*/ 7220661 h 8924429"/>
              <a:gd name="connsiteX1546" fmla="*/ 3860670 w 10952570"/>
              <a:gd name="connsiteY1546" fmla="*/ 7193831 h 8924429"/>
              <a:gd name="connsiteX1547" fmla="*/ 3777065 w 10952570"/>
              <a:gd name="connsiteY1547" fmla="*/ 7147391 h 8924429"/>
              <a:gd name="connsiteX1548" fmla="*/ 3577342 w 10952570"/>
              <a:gd name="connsiteY1548" fmla="*/ 7036451 h 8924429"/>
              <a:gd name="connsiteX1549" fmla="*/ 3305387 w 10952570"/>
              <a:gd name="connsiteY1549" fmla="*/ 6891463 h 8924429"/>
              <a:gd name="connsiteX1550" fmla="*/ 2996262 w 10952570"/>
              <a:gd name="connsiteY1550" fmla="*/ 6725828 h 8924429"/>
              <a:gd name="connsiteX1551" fmla="*/ 2703657 w 10952570"/>
              <a:gd name="connsiteY1551" fmla="*/ 6563294 h 8924429"/>
              <a:gd name="connsiteX1552" fmla="*/ 2309379 w 10952570"/>
              <a:gd name="connsiteY1552" fmla="*/ 6332131 h 8924429"/>
              <a:gd name="connsiteX1553" fmla="*/ 2221647 w 10952570"/>
              <a:gd name="connsiteY1553" fmla="*/ 6271246 h 8924429"/>
              <a:gd name="connsiteX1554" fmla="*/ 2137024 w 10952570"/>
              <a:gd name="connsiteY1554" fmla="*/ 6248544 h 8924429"/>
              <a:gd name="connsiteX1555" fmla="*/ 2122566 w 10952570"/>
              <a:gd name="connsiteY1555" fmla="*/ 6252666 h 8924429"/>
              <a:gd name="connsiteX1556" fmla="*/ 2114310 w 10952570"/>
              <a:gd name="connsiteY1556" fmla="*/ 6223775 h 8924429"/>
              <a:gd name="connsiteX1557" fmla="*/ 2077152 w 10952570"/>
              <a:gd name="connsiteY1557" fmla="*/ 6203134 h 8924429"/>
              <a:gd name="connsiteX1558" fmla="*/ 2045163 w 10952570"/>
              <a:gd name="connsiteY1558" fmla="*/ 6173212 h 8924429"/>
              <a:gd name="connsiteX1559" fmla="*/ 1910984 w 10952570"/>
              <a:gd name="connsiteY1559" fmla="*/ 6086528 h 8924429"/>
              <a:gd name="connsiteX1560" fmla="*/ 1767514 w 10952570"/>
              <a:gd name="connsiteY1560" fmla="*/ 5994667 h 8924429"/>
              <a:gd name="connsiteX1561" fmla="*/ 1748941 w 10952570"/>
              <a:gd name="connsiteY1561" fmla="*/ 5984350 h 8924429"/>
              <a:gd name="connsiteX1562" fmla="*/ 1671522 w 10952570"/>
              <a:gd name="connsiteY1562" fmla="*/ 5959590 h 8924429"/>
              <a:gd name="connsiteX1563" fmla="*/ 1538905 w 10952570"/>
              <a:gd name="connsiteY1563" fmla="*/ 5891999 h 8924429"/>
              <a:gd name="connsiteX1564" fmla="*/ 1465101 w 10952570"/>
              <a:gd name="connsiteY1564" fmla="*/ 5838852 h 8924429"/>
              <a:gd name="connsiteX1565" fmla="*/ 1509476 w 10952570"/>
              <a:gd name="connsiteY1565" fmla="*/ 5802724 h 8924429"/>
              <a:gd name="connsiteX1566" fmla="*/ 1215325 w 10952570"/>
              <a:gd name="connsiteY1566" fmla="*/ 5675789 h 8924429"/>
              <a:gd name="connsiteX1567" fmla="*/ 1042969 w 10952570"/>
              <a:gd name="connsiteY1567" fmla="*/ 5592202 h 8924429"/>
              <a:gd name="connsiteX1568" fmla="*/ 1057415 w 10952570"/>
              <a:gd name="connsiteY1568" fmla="*/ 5588074 h 8924429"/>
              <a:gd name="connsiteX1569" fmla="*/ 1335046 w 10952570"/>
              <a:gd name="connsiteY1569" fmla="*/ 5657209 h 8924429"/>
              <a:gd name="connsiteX1570" fmla="*/ 1221518 w 10952570"/>
              <a:gd name="connsiteY1570" fmla="*/ 5588070 h 8924429"/>
              <a:gd name="connsiteX1571" fmla="*/ 1093532 w 10952570"/>
              <a:gd name="connsiteY1571" fmla="*/ 5523054 h 8924429"/>
              <a:gd name="connsiteX1572" fmla="*/ 1008384 w 10952570"/>
              <a:gd name="connsiteY1572" fmla="*/ 5457514 h 8924429"/>
              <a:gd name="connsiteX1573" fmla="*/ 868518 w 10952570"/>
              <a:gd name="connsiteY1573" fmla="*/ 5337289 h 8924429"/>
              <a:gd name="connsiteX1574" fmla="*/ 790083 w 10952570"/>
              <a:gd name="connsiteY1574" fmla="*/ 5281567 h 8924429"/>
              <a:gd name="connsiteX1575" fmla="*/ 730218 w 10952570"/>
              <a:gd name="connsiteY1575" fmla="*/ 5236147 h 8924429"/>
              <a:gd name="connsiteX1576" fmla="*/ 656930 w 10952570"/>
              <a:gd name="connsiteY1576" fmla="*/ 5171134 h 8924429"/>
              <a:gd name="connsiteX1577" fmla="*/ 435030 w 10952570"/>
              <a:gd name="connsiteY1577" fmla="*/ 5023569 h 8924429"/>
              <a:gd name="connsiteX1578" fmla="*/ 222413 w 10952570"/>
              <a:gd name="connsiteY1578" fmla="*/ 4881146 h 8924429"/>
              <a:gd name="connsiteX1579" fmla="*/ 352451 w 10952570"/>
              <a:gd name="connsiteY1579" fmla="*/ 4953380 h 8924429"/>
              <a:gd name="connsiteX1580" fmla="*/ 486630 w 10952570"/>
              <a:gd name="connsiteY1580" fmla="*/ 5040064 h 8924429"/>
              <a:gd name="connsiteX1581" fmla="*/ 373092 w 10952570"/>
              <a:gd name="connsiteY1581" fmla="*/ 4916221 h 8924429"/>
              <a:gd name="connsiteX1582" fmla="*/ 246140 w 10952570"/>
              <a:gd name="connsiteY1582" fmla="*/ 4772773 h 8924429"/>
              <a:gd name="connsiteX1583" fmla="*/ 224457 w 10952570"/>
              <a:gd name="connsiteY1583" fmla="*/ 4724271 h 8924429"/>
              <a:gd name="connsiteX1584" fmla="*/ 223426 w 10952570"/>
              <a:gd name="connsiteY1584" fmla="*/ 4748004 h 8924429"/>
              <a:gd name="connsiteX1585" fmla="*/ 213109 w 10952570"/>
              <a:gd name="connsiteY1585" fmla="*/ 4766577 h 8924429"/>
              <a:gd name="connsiteX1586" fmla="*/ 173889 w 10952570"/>
              <a:gd name="connsiteY1586" fmla="*/ 4684016 h 8924429"/>
              <a:gd name="connsiteX1587" fmla="*/ 170792 w 10952570"/>
              <a:gd name="connsiteY1587" fmla="*/ 4645837 h 8924429"/>
              <a:gd name="connsiteX1588" fmla="*/ 164590 w 10952570"/>
              <a:gd name="connsiteY1588" fmla="*/ 4569465 h 8924429"/>
              <a:gd name="connsiteX1589" fmla="*/ 161487 w 10952570"/>
              <a:gd name="connsiteY1589" fmla="*/ 4531269 h 8924429"/>
              <a:gd name="connsiteX1590" fmla="*/ 113496 w 10952570"/>
              <a:gd name="connsiteY1590" fmla="*/ 4431682 h 8924429"/>
              <a:gd name="connsiteX1591" fmla="*/ 36601 w 10952570"/>
              <a:gd name="connsiteY1591" fmla="*/ 4340345 h 8924429"/>
              <a:gd name="connsiteX1592" fmla="*/ 4596 w 10952570"/>
              <a:gd name="connsiteY1592" fmla="*/ 4201014 h 8924429"/>
              <a:gd name="connsiteX1593" fmla="*/ 16975 w 10952570"/>
              <a:gd name="connsiteY1593" fmla="*/ 4025562 h 8924429"/>
              <a:gd name="connsiteX1594" fmla="*/ 41744 w 10952570"/>
              <a:gd name="connsiteY1594" fmla="*/ 4002848 h 8924429"/>
              <a:gd name="connsiteX1595" fmla="*/ 55152 w 10952570"/>
              <a:gd name="connsiteY1595" fmla="*/ 4022464 h 8924429"/>
              <a:gd name="connsiteX1596" fmla="*/ 58250 w 10952570"/>
              <a:gd name="connsiteY1596" fmla="*/ 4060642 h 8924429"/>
              <a:gd name="connsiteX1597" fmla="*/ 117074 w 10952570"/>
              <a:gd name="connsiteY1597" fmla="*/ 3910988 h 8924429"/>
              <a:gd name="connsiteX1598" fmla="*/ 237820 w 10952570"/>
              <a:gd name="connsiteY1598" fmla="*/ 3759272 h 8924429"/>
              <a:gd name="connsiteX1599" fmla="*/ 313158 w 10952570"/>
              <a:gd name="connsiteY1599" fmla="*/ 3667400 h 8924429"/>
              <a:gd name="connsiteX1600" fmla="*/ 395719 w 10952570"/>
              <a:gd name="connsiteY1600" fmla="*/ 3628180 h 8924429"/>
              <a:gd name="connsiteX1601" fmla="*/ 505115 w 10952570"/>
              <a:gd name="connsiteY1601" fmla="*/ 3573469 h 8924429"/>
              <a:gd name="connsiteX1602" fmla="*/ 510863 w 10952570"/>
              <a:gd name="connsiteY1602" fmla="*/ 3571312 h 8924429"/>
              <a:gd name="connsiteX1603" fmla="*/ 507858 w 10952570"/>
              <a:gd name="connsiteY1603" fmla="*/ 3534322 h 8924429"/>
              <a:gd name="connsiteX1604" fmla="*/ 459865 w 10952570"/>
              <a:gd name="connsiteY1604" fmla="*/ 3434735 h 8924429"/>
              <a:gd name="connsiteX1605" fmla="*/ 382971 w 10952570"/>
              <a:gd name="connsiteY1605" fmla="*/ 3343398 h 8924429"/>
              <a:gd name="connsiteX1606" fmla="*/ 350965 w 10952570"/>
              <a:gd name="connsiteY1606" fmla="*/ 3204067 h 8924429"/>
              <a:gd name="connsiteX1607" fmla="*/ 363344 w 10952570"/>
              <a:gd name="connsiteY1607" fmla="*/ 3028613 h 8924429"/>
              <a:gd name="connsiteX1608" fmla="*/ 388113 w 10952570"/>
              <a:gd name="connsiteY1608" fmla="*/ 3005900 h 8924429"/>
              <a:gd name="connsiteX1609" fmla="*/ 401522 w 10952570"/>
              <a:gd name="connsiteY1609" fmla="*/ 3025515 h 8924429"/>
              <a:gd name="connsiteX1610" fmla="*/ 404620 w 10952570"/>
              <a:gd name="connsiteY1610" fmla="*/ 3063693 h 8924429"/>
              <a:gd name="connsiteX1611" fmla="*/ 463444 w 10952570"/>
              <a:gd name="connsiteY1611" fmla="*/ 2914040 h 8924429"/>
              <a:gd name="connsiteX1612" fmla="*/ 584190 w 10952570"/>
              <a:gd name="connsiteY1612" fmla="*/ 2762324 h 8924429"/>
              <a:gd name="connsiteX1613" fmla="*/ 659527 w 10952570"/>
              <a:gd name="connsiteY1613" fmla="*/ 2670452 h 8924429"/>
              <a:gd name="connsiteX1614" fmla="*/ 742089 w 10952570"/>
              <a:gd name="connsiteY1614" fmla="*/ 2631233 h 8924429"/>
              <a:gd name="connsiteX1615" fmla="*/ 851484 w 10952570"/>
              <a:gd name="connsiteY1615" fmla="*/ 2576522 h 8924429"/>
              <a:gd name="connsiteX1616" fmla="*/ 972242 w 10952570"/>
              <a:gd name="connsiteY1616" fmla="*/ 2534198 h 8924429"/>
              <a:gd name="connsiteX1617" fmla="*/ 1008883 w 10952570"/>
              <a:gd name="connsiteY1617" fmla="*/ 2525684 h 8924429"/>
              <a:gd name="connsiteX1618" fmla="*/ 1017654 w 10952570"/>
              <a:gd name="connsiteY1618" fmla="*/ 2529042 h 8924429"/>
              <a:gd name="connsiteX1619" fmla="*/ 953666 w 10952570"/>
              <a:gd name="connsiteY1619" fmla="*/ 2578580 h 8924429"/>
              <a:gd name="connsiteX1620" fmla="*/ 946668 w 10952570"/>
              <a:gd name="connsiteY1620" fmla="*/ 2582618 h 8924429"/>
              <a:gd name="connsiteX1621" fmla="*/ 939220 w 10952570"/>
              <a:gd name="connsiteY1621" fmla="*/ 2582708 h 8924429"/>
              <a:gd name="connsiteX1622" fmla="*/ 940248 w 10952570"/>
              <a:gd name="connsiteY1622" fmla="*/ 2586323 h 8924429"/>
              <a:gd name="connsiteX1623" fmla="*/ 946668 w 10952570"/>
              <a:gd name="connsiteY1623" fmla="*/ 2582618 h 8924429"/>
              <a:gd name="connsiteX1624" fmla="*/ 1024874 w 10952570"/>
              <a:gd name="connsiteY1624" fmla="*/ 2581677 h 8924429"/>
              <a:gd name="connsiteX1625" fmla="*/ 1118803 w 10952570"/>
              <a:gd name="connsiteY1625" fmla="*/ 2609532 h 8924429"/>
              <a:gd name="connsiteX1626" fmla="*/ 1121904 w 10952570"/>
              <a:gd name="connsiteY1626" fmla="*/ 2647727 h 8924429"/>
              <a:gd name="connsiteX1627" fmla="*/ 1146549 w 10952570"/>
              <a:gd name="connsiteY1627" fmla="*/ 2662172 h 8924429"/>
              <a:gd name="connsiteX1628" fmla="*/ 1167024 w 10952570"/>
              <a:gd name="connsiteY1628" fmla="*/ 2661611 h 8924429"/>
              <a:gd name="connsiteX1629" fmla="*/ 1160392 w 10952570"/>
              <a:gd name="connsiteY1629" fmla="*/ 2639771 h 8924429"/>
              <a:gd name="connsiteX1630" fmla="*/ 1145681 w 10952570"/>
              <a:gd name="connsiteY1630" fmla="*/ 2540435 h 8924429"/>
              <a:gd name="connsiteX1631" fmla="*/ 1158060 w 10952570"/>
              <a:gd name="connsiteY1631" fmla="*/ 2364982 h 8924429"/>
              <a:gd name="connsiteX1632" fmla="*/ 1182829 w 10952570"/>
              <a:gd name="connsiteY1632" fmla="*/ 2342268 h 8924429"/>
              <a:gd name="connsiteX1633" fmla="*/ 1196239 w 10952570"/>
              <a:gd name="connsiteY1633" fmla="*/ 2361884 h 8924429"/>
              <a:gd name="connsiteX1634" fmla="*/ 1199336 w 10952570"/>
              <a:gd name="connsiteY1634" fmla="*/ 2400061 h 8924429"/>
              <a:gd name="connsiteX1635" fmla="*/ 1258160 w 10952570"/>
              <a:gd name="connsiteY1635" fmla="*/ 2250408 h 8924429"/>
              <a:gd name="connsiteX1636" fmla="*/ 1378905 w 10952570"/>
              <a:gd name="connsiteY1636" fmla="*/ 2098692 h 8924429"/>
              <a:gd name="connsiteX1637" fmla="*/ 1454243 w 10952570"/>
              <a:gd name="connsiteY1637" fmla="*/ 2006820 h 8924429"/>
              <a:gd name="connsiteX1638" fmla="*/ 1536806 w 10952570"/>
              <a:gd name="connsiteY1638" fmla="*/ 1967600 h 8924429"/>
              <a:gd name="connsiteX1639" fmla="*/ 1646200 w 10952570"/>
              <a:gd name="connsiteY1639" fmla="*/ 1912889 h 8924429"/>
              <a:gd name="connsiteX1640" fmla="*/ 1766957 w 10952570"/>
              <a:gd name="connsiteY1640" fmla="*/ 1870567 h 8924429"/>
              <a:gd name="connsiteX1641" fmla="*/ 1778571 w 10952570"/>
              <a:gd name="connsiteY1641" fmla="*/ 1867868 h 8924429"/>
              <a:gd name="connsiteX1642" fmla="*/ 1760850 w 10952570"/>
              <a:gd name="connsiteY1642" fmla="*/ 1853968 h 8924429"/>
              <a:gd name="connsiteX1643" fmla="*/ 1596720 w 10952570"/>
              <a:gd name="connsiteY1643" fmla="*/ 1714272 h 8924429"/>
              <a:gd name="connsiteX1644" fmla="*/ 1543948 w 10952570"/>
              <a:gd name="connsiteY1644" fmla="*/ 1683836 h 8924429"/>
              <a:gd name="connsiteX1645" fmla="*/ 1507143 w 10952570"/>
              <a:gd name="connsiteY1645" fmla="*/ 1633062 h 8924429"/>
              <a:gd name="connsiteX1646" fmla="*/ 1498897 w 10952570"/>
              <a:gd name="connsiteY1646" fmla="*/ 1615650 h 8924429"/>
              <a:gd name="connsiteX1647" fmla="*/ 1493316 w 10952570"/>
              <a:gd name="connsiteY1647" fmla="*/ 1594855 h 8924429"/>
              <a:gd name="connsiteX1648" fmla="*/ 1491131 w 10952570"/>
              <a:gd name="connsiteY1648" fmla="*/ 1576710 h 8924429"/>
              <a:gd name="connsiteX1649" fmla="*/ 1475645 w 10952570"/>
              <a:gd name="connsiteY1649" fmla="*/ 1575521 h 8924429"/>
              <a:gd name="connsiteX1650" fmla="*/ 1404011 w 10952570"/>
              <a:gd name="connsiteY1650" fmla="*/ 1541225 h 8924429"/>
              <a:gd name="connsiteX1651" fmla="*/ 1340077 w 10952570"/>
              <a:gd name="connsiteY1651" fmla="*/ 1469185 h 8924429"/>
              <a:gd name="connsiteX1652" fmla="*/ 1343937 w 10952570"/>
              <a:gd name="connsiteY1652" fmla="*/ 1450310 h 8924429"/>
              <a:gd name="connsiteX1653" fmla="*/ 1592736 w 10952570"/>
              <a:gd name="connsiteY1653" fmla="*/ 1579774 h 8924429"/>
              <a:gd name="connsiteX1654" fmla="*/ 1621311 w 10952570"/>
              <a:gd name="connsiteY1654" fmla="*/ 1613133 h 8924429"/>
              <a:gd name="connsiteX1655" fmla="*/ 1597113 w 10952570"/>
              <a:gd name="connsiteY1655" fmla="*/ 1616057 h 8924429"/>
              <a:gd name="connsiteX1656" fmla="*/ 1544355 w 10952570"/>
              <a:gd name="connsiteY1656" fmla="*/ 1585621 h 8924429"/>
              <a:gd name="connsiteX1657" fmla="*/ 1540502 w 10952570"/>
              <a:gd name="connsiteY1657" fmla="*/ 1604488 h 8924429"/>
              <a:gd name="connsiteX1658" fmla="*/ 1574391 w 10952570"/>
              <a:gd name="connsiteY1658" fmla="*/ 1631071 h 8924429"/>
              <a:gd name="connsiteX1659" fmla="*/ 1623303 w 10952570"/>
              <a:gd name="connsiteY1659" fmla="*/ 1680382 h 8924429"/>
              <a:gd name="connsiteX1660" fmla="*/ 1648948 w 10952570"/>
              <a:gd name="connsiteY1660" fmla="*/ 1689551 h 8924429"/>
              <a:gd name="connsiteX1661" fmla="*/ 1622772 w 10952570"/>
              <a:gd name="connsiteY1661" fmla="*/ 1625224 h 8924429"/>
              <a:gd name="connsiteX1662" fmla="*/ 1721511 w 10952570"/>
              <a:gd name="connsiteY1662" fmla="*/ 1680782 h 8924429"/>
              <a:gd name="connsiteX1663" fmla="*/ 1759256 w 10952570"/>
              <a:gd name="connsiteY1663" fmla="*/ 1688496 h 8924429"/>
              <a:gd name="connsiteX1664" fmla="*/ 1516187 w 10952570"/>
              <a:gd name="connsiteY1664" fmla="*/ 1454045 h 8924429"/>
              <a:gd name="connsiteX1665" fmla="*/ 1408670 w 10952570"/>
              <a:gd name="connsiteY1665" fmla="*/ 1325917 h 8924429"/>
              <a:gd name="connsiteX1666" fmla="*/ 1457044 w 10952570"/>
              <a:gd name="connsiteY1666" fmla="*/ 1320065 h 8924429"/>
              <a:gd name="connsiteX1667" fmla="*/ 1511802 w 10952570"/>
              <a:gd name="connsiteY1667" fmla="*/ 1417756 h 8924429"/>
              <a:gd name="connsiteX1668" fmla="*/ 1513263 w 10952570"/>
              <a:gd name="connsiteY1668" fmla="*/ 1429847 h 8924429"/>
              <a:gd name="connsiteX1669" fmla="*/ 1542770 w 10952570"/>
              <a:gd name="connsiteY1669" fmla="*/ 1420155 h 8924429"/>
              <a:gd name="connsiteX1670" fmla="*/ 1587296 w 10952570"/>
              <a:gd name="connsiteY1670" fmla="*/ 1433176 h 8924429"/>
              <a:gd name="connsiteX1671" fmla="*/ 1614401 w 10952570"/>
              <a:gd name="connsiteY1671" fmla="*/ 1454437 h 8924429"/>
              <a:gd name="connsiteX1672" fmla="*/ 1845580 w 10952570"/>
              <a:gd name="connsiteY1672" fmla="*/ 1641253 h 8924429"/>
              <a:gd name="connsiteX1673" fmla="*/ 2024053 w 10952570"/>
              <a:gd name="connsiteY1673" fmla="*/ 1785344 h 8924429"/>
              <a:gd name="connsiteX1674" fmla="*/ 2029791 w 10952570"/>
              <a:gd name="connsiteY1674" fmla="*/ 1789953 h 8924429"/>
              <a:gd name="connsiteX1675" fmla="*/ 2029562 w 10952570"/>
              <a:gd name="connsiteY1675" fmla="*/ 1787117 h 8924429"/>
              <a:gd name="connsiteX1676" fmla="*/ 2023360 w 10952570"/>
              <a:gd name="connsiteY1676" fmla="*/ 1710745 h 8924429"/>
              <a:gd name="connsiteX1677" fmla="*/ 2020257 w 10952570"/>
              <a:gd name="connsiteY1677" fmla="*/ 1672549 h 8924429"/>
              <a:gd name="connsiteX1678" fmla="*/ 1972265 w 10952570"/>
              <a:gd name="connsiteY1678" fmla="*/ 1572963 h 8924429"/>
              <a:gd name="connsiteX1679" fmla="*/ 1895371 w 10952570"/>
              <a:gd name="connsiteY1679" fmla="*/ 1481626 h 8924429"/>
              <a:gd name="connsiteX1680" fmla="*/ 1863366 w 10952570"/>
              <a:gd name="connsiteY1680" fmla="*/ 1342294 h 8924429"/>
              <a:gd name="connsiteX1681" fmla="*/ 1875744 w 10952570"/>
              <a:gd name="connsiteY1681" fmla="*/ 1166841 h 8924429"/>
              <a:gd name="connsiteX1682" fmla="*/ 1900513 w 10952570"/>
              <a:gd name="connsiteY1682" fmla="*/ 1144127 h 8924429"/>
              <a:gd name="connsiteX1683" fmla="*/ 1913922 w 10952570"/>
              <a:gd name="connsiteY1683" fmla="*/ 1163743 h 8924429"/>
              <a:gd name="connsiteX1684" fmla="*/ 1917020 w 10952570"/>
              <a:gd name="connsiteY1684" fmla="*/ 1201921 h 8924429"/>
              <a:gd name="connsiteX1685" fmla="*/ 1975844 w 10952570"/>
              <a:gd name="connsiteY1685" fmla="*/ 1052266 h 8924429"/>
              <a:gd name="connsiteX1686" fmla="*/ 2096591 w 10952570"/>
              <a:gd name="connsiteY1686" fmla="*/ 900551 h 8924429"/>
              <a:gd name="connsiteX1687" fmla="*/ 2119793 w 10952570"/>
              <a:gd name="connsiteY1687" fmla="*/ 861220 h 8924429"/>
              <a:gd name="connsiteX1688" fmla="*/ 2120275 w 10952570"/>
              <a:gd name="connsiteY1688" fmla="*/ 824522 h 8924429"/>
              <a:gd name="connsiteX1689" fmla="*/ 2133244 w 10952570"/>
              <a:gd name="connsiteY1689" fmla="*/ 770138 h 8924429"/>
              <a:gd name="connsiteX1690" fmla="*/ 2153324 w 10952570"/>
              <a:gd name="connsiteY1690" fmla="*/ 751725 h 8924429"/>
              <a:gd name="connsiteX1691" fmla="*/ 2164194 w 10952570"/>
              <a:gd name="connsiteY1691" fmla="*/ 767627 h 8924429"/>
              <a:gd name="connsiteX1692" fmla="*/ 2166706 w 10952570"/>
              <a:gd name="connsiteY1692" fmla="*/ 798577 h 8924429"/>
              <a:gd name="connsiteX1693" fmla="*/ 2214394 w 10952570"/>
              <a:gd name="connsiteY1693" fmla="*/ 677255 h 8924429"/>
              <a:gd name="connsiteX1694" fmla="*/ 2312279 w 10952570"/>
              <a:gd name="connsiteY1694" fmla="*/ 554262 h 8924429"/>
              <a:gd name="connsiteX1695" fmla="*/ 2373354 w 10952570"/>
              <a:gd name="connsiteY1695" fmla="*/ 479783 h 8924429"/>
              <a:gd name="connsiteX1696" fmla="*/ 2440286 w 10952570"/>
              <a:gd name="connsiteY1696" fmla="*/ 447987 h 8924429"/>
              <a:gd name="connsiteX1697" fmla="*/ 2528971 w 10952570"/>
              <a:gd name="connsiteY1697" fmla="*/ 403635 h 8924429"/>
              <a:gd name="connsiteX1698" fmla="*/ 2626866 w 10952570"/>
              <a:gd name="connsiteY1698" fmla="*/ 369325 h 8924429"/>
              <a:gd name="connsiteX1699" fmla="*/ 2656570 w 10952570"/>
              <a:gd name="connsiteY1699" fmla="*/ 362422 h 8924429"/>
              <a:gd name="connsiteX1700" fmla="*/ 2663682 w 10952570"/>
              <a:gd name="connsiteY1700" fmla="*/ 365145 h 8924429"/>
              <a:gd name="connsiteX1701" fmla="*/ 2611806 w 10952570"/>
              <a:gd name="connsiteY1701" fmla="*/ 405304 h 8924429"/>
              <a:gd name="connsiteX1702" fmla="*/ 2606133 w 10952570"/>
              <a:gd name="connsiteY1702" fmla="*/ 408578 h 8924429"/>
              <a:gd name="connsiteX1703" fmla="*/ 2600095 w 10952570"/>
              <a:gd name="connsiteY1703" fmla="*/ 408651 h 8924429"/>
              <a:gd name="connsiteX1704" fmla="*/ 2600930 w 10952570"/>
              <a:gd name="connsiteY1704" fmla="*/ 411581 h 8924429"/>
              <a:gd name="connsiteX1705" fmla="*/ 2606133 w 10952570"/>
              <a:gd name="connsiteY1705" fmla="*/ 408578 h 8924429"/>
              <a:gd name="connsiteX1706" fmla="*/ 2669534 w 10952570"/>
              <a:gd name="connsiteY1706" fmla="*/ 407815 h 8924429"/>
              <a:gd name="connsiteX1707" fmla="*/ 2685492 w 10952570"/>
              <a:gd name="connsiteY1707" fmla="*/ 409079 h 8924429"/>
              <a:gd name="connsiteX1708" fmla="*/ 2693527 w 10952570"/>
              <a:gd name="connsiteY1708" fmla="*/ 388635 h 8924429"/>
              <a:gd name="connsiteX1709" fmla="*/ 2814273 w 10952570"/>
              <a:gd name="connsiteY1709" fmla="*/ 236919 h 8924429"/>
              <a:gd name="connsiteX1710" fmla="*/ 2889610 w 10952570"/>
              <a:gd name="connsiteY1710" fmla="*/ 145048 h 8924429"/>
              <a:gd name="connsiteX1711" fmla="*/ 2972173 w 10952570"/>
              <a:gd name="connsiteY1711" fmla="*/ 105828 h 8924429"/>
              <a:gd name="connsiteX1712" fmla="*/ 3081567 w 10952570"/>
              <a:gd name="connsiteY1712" fmla="*/ 51117 h 8924429"/>
              <a:gd name="connsiteX1713" fmla="*/ 3202326 w 10952570"/>
              <a:gd name="connsiteY1713" fmla="*/ 8794 h 8924429"/>
              <a:gd name="connsiteX1714" fmla="*/ 3238965 w 10952570"/>
              <a:gd name="connsiteY1714" fmla="*/ 280 h 89244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</a:cxnLst>
            <a:rect l="l" t="t" r="r" b="b"/>
            <a:pathLst>
              <a:path w="10952570" h="8924429">
                <a:moveTo>
                  <a:pt x="7307949" y="8865599"/>
                </a:moveTo>
                <a:lnTo>
                  <a:pt x="7348199" y="8924429"/>
                </a:lnTo>
                <a:cubicBezTo>
                  <a:pt x="7348199" y="8924429"/>
                  <a:pt x="7340636" y="8916167"/>
                  <a:pt x="7325492" y="8899648"/>
                </a:cubicBezTo>
                <a:cubicBezTo>
                  <a:pt x="7313114" y="8892773"/>
                  <a:pt x="7302440" y="8882798"/>
                  <a:pt x="7293492" y="8869722"/>
                </a:cubicBezTo>
                <a:close/>
                <a:moveTo>
                  <a:pt x="6947722" y="8507478"/>
                </a:moveTo>
                <a:cubicBezTo>
                  <a:pt x="6953917" y="8510918"/>
                  <a:pt x="6955286" y="8515739"/>
                  <a:pt x="6951845" y="8521934"/>
                </a:cubicBezTo>
                <a:lnTo>
                  <a:pt x="6942558" y="8516775"/>
                </a:lnTo>
                <a:lnTo>
                  <a:pt x="6933270" y="8511617"/>
                </a:lnTo>
                <a:cubicBezTo>
                  <a:pt x="6936712" y="8505422"/>
                  <a:pt x="6941528" y="8504037"/>
                  <a:pt x="6947722" y="8507478"/>
                </a:cubicBezTo>
                <a:close/>
                <a:moveTo>
                  <a:pt x="6867220" y="8499232"/>
                </a:moveTo>
                <a:cubicBezTo>
                  <a:pt x="6873416" y="8502675"/>
                  <a:pt x="6874789" y="8507483"/>
                  <a:pt x="6871349" y="8513678"/>
                </a:cubicBezTo>
                <a:cubicBezTo>
                  <a:pt x="6867908" y="8519874"/>
                  <a:pt x="6863099" y="8521248"/>
                  <a:pt x="6856904" y="8517807"/>
                </a:cubicBezTo>
                <a:cubicBezTo>
                  <a:pt x="6850709" y="8514365"/>
                  <a:pt x="6849335" y="8509557"/>
                  <a:pt x="6852776" y="8503360"/>
                </a:cubicBezTo>
                <a:cubicBezTo>
                  <a:pt x="6856216" y="8497166"/>
                  <a:pt x="6861025" y="8495791"/>
                  <a:pt x="6867220" y="8499232"/>
                </a:cubicBezTo>
                <a:close/>
                <a:moveTo>
                  <a:pt x="6820776" y="8473433"/>
                </a:moveTo>
                <a:cubicBezTo>
                  <a:pt x="6826971" y="8476874"/>
                  <a:pt x="6828345" y="8481684"/>
                  <a:pt x="6824903" y="8487879"/>
                </a:cubicBezTo>
                <a:cubicBezTo>
                  <a:pt x="6821462" y="8494074"/>
                  <a:pt x="6816653" y="8495449"/>
                  <a:pt x="6810458" y="8492008"/>
                </a:cubicBezTo>
                <a:cubicBezTo>
                  <a:pt x="6804263" y="8488566"/>
                  <a:pt x="6802889" y="8483757"/>
                  <a:pt x="6806330" y="8477562"/>
                </a:cubicBezTo>
                <a:cubicBezTo>
                  <a:pt x="6809770" y="8471367"/>
                  <a:pt x="6814581" y="8469993"/>
                  <a:pt x="6820776" y="8473433"/>
                </a:cubicBezTo>
                <a:close/>
                <a:moveTo>
                  <a:pt x="7368811" y="8449666"/>
                </a:moveTo>
                <a:cubicBezTo>
                  <a:pt x="7375006" y="8453108"/>
                  <a:pt x="7376380" y="8457917"/>
                  <a:pt x="7372938" y="8464112"/>
                </a:cubicBezTo>
                <a:cubicBezTo>
                  <a:pt x="7369498" y="8470307"/>
                  <a:pt x="7364689" y="8471682"/>
                  <a:pt x="7358494" y="8468241"/>
                </a:cubicBezTo>
                <a:cubicBezTo>
                  <a:pt x="7352299" y="8464799"/>
                  <a:pt x="7350925" y="8459990"/>
                  <a:pt x="7354367" y="8453795"/>
                </a:cubicBezTo>
                <a:cubicBezTo>
                  <a:pt x="7357807" y="8447601"/>
                  <a:pt x="7362616" y="8446225"/>
                  <a:pt x="7368811" y="8449666"/>
                </a:cubicBezTo>
                <a:close/>
                <a:moveTo>
                  <a:pt x="6199450" y="8432186"/>
                </a:moveTo>
                <a:cubicBezTo>
                  <a:pt x="6199450" y="8432186"/>
                  <a:pt x="6210467" y="8434259"/>
                  <a:pt x="6232481" y="8438382"/>
                </a:cubicBezTo>
                <a:cubicBezTo>
                  <a:pt x="6244871" y="8445264"/>
                  <a:pt x="6252440" y="8453515"/>
                  <a:pt x="6255194" y="8463150"/>
                </a:cubicBezTo>
                <a:close/>
                <a:moveTo>
                  <a:pt x="7002418" y="8343378"/>
                </a:moveTo>
                <a:cubicBezTo>
                  <a:pt x="7008613" y="8346819"/>
                  <a:pt x="7009981" y="8351640"/>
                  <a:pt x="7006546" y="8357824"/>
                </a:cubicBezTo>
                <a:cubicBezTo>
                  <a:pt x="7003105" y="8364018"/>
                  <a:pt x="6998289" y="8365404"/>
                  <a:pt x="6992094" y="8361963"/>
                </a:cubicBezTo>
                <a:cubicBezTo>
                  <a:pt x="6985900" y="8358522"/>
                  <a:pt x="6984532" y="8353701"/>
                  <a:pt x="6987973" y="8347506"/>
                </a:cubicBezTo>
                <a:cubicBezTo>
                  <a:pt x="6991408" y="8341322"/>
                  <a:pt x="6996222" y="8339937"/>
                  <a:pt x="7002418" y="8343378"/>
                </a:cubicBezTo>
                <a:close/>
                <a:moveTo>
                  <a:pt x="7147159" y="8268803"/>
                </a:moveTo>
                <a:cubicBezTo>
                  <a:pt x="7146298" y="8270351"/>
                  <a:pt x="7146555" y="8273532"/>
                  <a:pt x="7147927" y="8278346"/>
                </a:cubicBezTo>
                <a:cubicBezTo>
                  <a:pt x="7154122" y="8281787"/>
                  <a:pt x="7162040" y="8282126"/>
                  <a:pt x="7171670" y="8279383"/>
                </a:cubicBezTo>
                <a:cubicBezTo>
                  <a:pt x="7165475" y="8275942"/>
                  <a:pt x="7159280" y="8272501"/>
                  <a:pt x="7153085" y="8269059"/>
                </a:cubicBezTo>
                <a:cubicBezTo>
                  <a:pt x="7149994" y="8267343"/>
                  <a:pt x="7148019" y="8267257"/>
                  <a:pt x="7147159" y="8268803"/>
                </a:cubicBezTo>
                <a:close/>
                <a:moveTo>
                  <a:pt x="6509066" y="8203039"/>
                </a:moveTo>
                <a:lnTo>
                  <a:pt x="6470881" y="8206148"/>
                </a:lnTo>
                <a:cubicBezTo>
                  <a:pt x="6467440" y="8212343"/>
                  <a:pt x="6471918" y="8218875"/>
                  <a:pt x="6484296" y="8225751"/>
                </a:cubicBezTo>
                <a:cubicBezTo>
                  <a:pt x="6502882" y="8236075"/>
                  <a:pt x="6515610" y="8235038"/>
                  <a:pt x="6522486" y="8222660"/>
                </a:cubicBezTo>
                <a:cubicBezTo>
                  <a:pt x="6529369" y="8210271"/>
                  <a:pt x="6524890" y="8203737"/>
                  <a:pt x="6509066" y="8203039"/>
                </a:cubicBezTo>
                <a:close/>
                <a:moveTo>
                  <a:pt x="7193335" y="8109088"/>
                </a:moveTo>
                <a:cubicBezTo>
                  <a:pt x="7199531" y="8112529"/>
                  <a:pt x="7200906" y="8117340"/>
                  <a:pt x="7197464" y="8123534"/>
                </a:cubicBezTo>
                <a:lnTo>
                  <a:pt x="7188176" y="8118375"/>
                </a:lnTo>
                <a:lnTo>
                  <a:pt x="7178880" y="8113211"/>
                </a:lnTo>
                <a:cubicBezTo>
                  <a:pt x="7182321" y="8107016"/>
                  <a:pt x="7187142" y="8105647"/>
                  <a:pt x="7193335" y="8109088"/>
                </a:cubicBezTo>
                <a:close/>
                <a:moveTo>
                  <a:pt x="8027261" y="8073933"/>
                </a:moveTo>
                <a:cubicBezTo>
                  <a:pt x="8033455" y="8077375"/>
                  <a:pt x="8034825" y="8082196"/>
                  <a:pt x="8031384" y="8088391"/>
                </a:cubicBezTo>
                <a:cubicBezTo>
                  <a:pt x="8027949" y="8094575"/>
                  <a:pt x="8023132" y="8095960"/>
                  <a:pt x="8016938" y="8092519"/>
                </a:cubicBezTo>
                <a:lnTo>
                  <a:pt x="8022096" y="8083232"/>
                </a:lnTo>
                <a:close/>
                <a:moveTo>
                  <a:pt x="7073610" y="8018265"/>
                </a:moveTo>
                <a:cubicBezTo>
                  <a:pt x="7079804" y="8021706"/>
                  <a:pt x="7081172" y="8026526"/>
                  <a:pt x="7077738" y="8032710"/>
                </a:cubicBezTo>
                <a:cubicBezTo>
                  <a:pt x="7074296" y="8038905"/>
                  <a:pt x="7069480" y="8040290"/>
                  <a:pt x="7063285" y="8036849"/>
                </a:cubicBezTo>
                <a:cubicBezTo>
                  <a:pt x="7057091" y="8033408"/>
                  <a:pt x="7055723" y="8028588"/>
                  <a:pt x="7059164" y="8022392"/>
                </a:cubicBezTo>
                <a:cubicBezTo>
                  <a:pt x="7062599" y="8016209"/>
                  <a:pt x="7067415" y="8014824"/>
                  <a:pt x="7073610" y="8018265"/>
                </a:cubicBezTo>
                <a:close/>
                <a:moveTo>
                  <a:pt x="7553138" y="7983789"/>
                </a:moveTo>
                <a:cubicBezTo>
                  <a:pt x="7554771" y="7982671"/>
                  <a:pt x="7558688" y="7983831"/>
                  <a:pt x="7564883" y="7987272"/>
                </a:cubicBezTo>
                <a:cubicBezTo>
                  <a:pt x="7583457" y="7997589"/>
                  <a:pt x="7587928" y="8004134"/>
                  <a:pt x="7578299" y="8006876"/>
                </a:cubicBezTo>
                <a:cubicBezTo>
                  <a:pt x="7568662" y="8009630"/>
                  <a:pt x="7560926" y="8005333"/>
                  <a:pt x="7555081" y="7993980"/>
                </a:cubicBezTo>
                <a:cubicBezTo>
                  <a:pt x="7552149" y="7988305"/>
                  <a:pt x="7551502" y="7984907"/>
                  <a:pt x="7553138" y="7983789"/>
                </a:cubicBezTo>
                <a:close/>
                <a:moveTo>
                  <a:pt x="8180004" y="7979493"/>
                </a:moveTo>
                <a:cubicBezTo>
                  <a:pt x="8182413" y="7978803"/>
                  <a:pt x="8185166" y="7979316"/>
                  <a:pt x="8188264" y="7981037"/>
                </a:cubicBezTo>
                <a:cubicBezTo>
                  <a:pt x="8194457" y="7984478"/>
                  <a:pt x="8195826" y="7989298"/>
                  <a:pt x="8192384" y="7995493"/>
                </a:cubicBezTo>
                <a:cubicBezTo>
                  <a:pt x="8188949" y="8001677"/>
                  <a:pt x="8184135" y="8003063"/>
                  <a:pt x="8177940" y="7999621"/>
                </a:cubicBezTo>
                <a:cubicBezTo>
                  <a:pt x="8171745" y="7996180"/>
                  <a:pt x="8170376" y="7991360"/>
                  <a:pt x="8173811" y="7985176"/>
                </a:cubicBezTo>
                <a:cubicBezTo>
                  <a:pt x="8175532" y="7982079"/>
                  <a:pt x="8177597" y="7980184"/>
                  <a:pt x="8180004" y="7979493"/>
                </a:cubicBezTo>
                <a:close/>
                <a:moveTo>
                  <a:pt x="7459347" y="7973928"/>
                </a:moveTo>
                <a:lnTo>
                  <a:pt x="7491977" y="8021620"/>
                </a:lnTo>
                <a:cubicBezTo>
                  <a:pt x="7491977" y="8021620"/>
                  <a:pt x="7485845" y="8014923"/>
                  <a:pt x="7473569" y="8001531"/>
                </a:cubicBezTo>
                <a:cubicBezTo>
                  <a:pt x="7463533" y="7995958"/>
                  <a:pt x="7454881" y="7987871"/>
                  <a:pt x="7447627" y="7977269"/>
                </a:cubicBezTo>
                <a:close/>
                <a:moveTo>
                  <a:pt x="7462693" y="7930508"/>
                </a:moveTo>
                <a:lnTo>
                  <a:pt x="7471992" y="7935673"/>
                </a:lnTo>
                <a:lnTo>
                  <a:pt x="7481278" y="7940832"/>
                </a:lnTo>
                <a:cubicBezTo>
                  <a:pt x="7477837" y="7947027"/>
                  <a:pt x="7473018" y="7948395"/>
                  <a:pt x="7466833" y="7944961"/>
                </a:cubicBezTo>
                <a:cubicBezTo>
                  <a:pt x="7460637" y="7941518"/>
                  <a:pt x="7459253" y="7936704"/>
                  <a:pt x="7462693" y="7930508"/>
                </a:cubicBezTo>
                <a:close/>
                <a:moveTo>
                  <a:pt x="7006517" y="7920219"/>
                </a:moveTo>
                <a:cubicBezTo>
                  <a:pt x="7012712" y="7923661"/>
                  <a:pt x="7014081" y="7928482"/>
                  <a:pt x="7010646" y="7934665"/>
                </a:cubicBezTo>
                <a:cubicBezTo>
                  <a:pt x="7007205" y="7940860"/>
                  <a:pt x="7002389" y="7942246"/>
                  <a:pt x="6996194" y="7938805"/>
                </a:cubicBezTo>
                <a:cubicBezTo>
                  <a:pt x="6989999" y="7935364"/>
                  <a:pt x="6988632" y="7930543"/>
                  <a:pt x="6992073" y="7924348"/>
                </a:cubicBezTo>
                <a:cubicBezTo>
                  <a:pt x="6995506" y="7918165"/>
                  <a:pt x="7000322" y="7916778"/>
                  <a:pt x="7006517" y="7920219"/>
                </a:cubicBezTo>
                <a:close/>
                <a:moveTo>
                  <a:pt x="7416248" y="7904709"/>
                </a:moveTo>
                <a:lnTo>
                  <a:pt x="7425546" y="7909874"/>
                </a:lnTo>
                <a:lnTo>
                  <a:pt x="7434833" y="7915033"/>
                </a:lnTo>
                <a:cubicBezTo>
                  <a:pt x="7431392" y="7921228"/>
                  <a:pt x="7426583" y="7922602"/>
                  <a:pt x="7420387" y="7919162"/>
                </a:cubicBezTo>
                <a:cubicBezTo>
                  <a:pt x="7414193" y="7915719"/>
                  <a:pt x="7412807" y="7910904"/>
                  <a:pt x="7416248" y="7904709"/>
                </a:cubicBezTo>
                <a:close/>
                <a:moveTo>
                  <a:pt x="6844472" y="7872757"/>
                </a:moveTo>
                <a:cubicBezTo>
                  <a:pt x="6849287" y="7871381"/>
                  <a:pt x="6857888" y="7874132"/>
                  <a:pt x="6870273" y="7881011"/>
                </a:cubicBezTo>
                <a:cubicBezTo>
                  <a:pt x="6888857" y="7891334"/>
                  <a:pt x="6900899" y="7906129"/>
                  <a:pt x="6906401" y="7925385"/>
                </a:cubicBezTo>
                <a:cubicBezTo>
                  <a:pt x="6890581" y="7924702"/>
                  <a:pt x="6877853" y="7925739"/>
                  <a:pt x="6868217" y="7928493"/>
                </a:cubicBezTo>
                <a:cubicBezTo>
                  <a:pt x="6855828" y="7921611"/>
                  <a:pt x="6846879" y="7908534"/>
                  <a:pt x="6841382" y="7889268"/>
                </a:cubicBezTo>
                <a:cubicBezTo>
                  <a:pt x="6838624" y="7879636"/>
                  <a:pt x="6839656" y="7874133"/>
                  <a:pt x="6844472" y="7872757"/>
                </a:cubicBezTo>
                <a:close/>
                <a:moveTo>
                  <a:pt x="5069021" y="7846807"/>
                </a:moveTo>
                <a:cubicBezTo>
                  <a:pt x="5070572" y="7847668"/>
                  <a:pt x="5072037" y="7850508"/>
                  <a:pt x="5073414" y="7855326"/>
                </a:cubicBezTo>
                <a:cubicBezTo>
                  <a:pt x="5076168" y="7864962"/>
                  <a:pt x="5071872" y="7872699"/>
                  <a:pt x="5060516" y="7878543"/>
                </a:cubicBezTo>
                <a:cubicBezTo>
                  <a:pt x="5049164" y="7884389"/>
                  <a:pt x="5046916" y="7881125"/>
                  <a:pt x="5053799" y="7868735"/>
                </a:cubicBezTo>
                <a:cubicBezTo>
                  <a:pt x="5057240" y="7862541"/>
                  <a:pt x="5060675" y="7856357"/>
                  <a:pt x="5064116" y="7850162"/>
                </a:cubicBezTo>
                <a:cubicBezTo>
                  <a:pt x="5065836" y="7847064"/>
                  <a:pt x="5067472" y="7845946"/>
                  <a:pt x="5069021" y="7846807"/>
                </a:cubicBezTo>
                <a:close/>
                <a:moveTo>
                  <a:pt x="6674173" y="7796387"/>
                </a:moveTo>
                <a:cubicBezTo>
                  <a:pt x="6664548" y="7799148"/>
                  <a:pt x="6662481" y="7810152"/>
                  <a:pt x="6667989" y="7829424"/>
                </a:cubicBezTo>
                <a:cubicBezTo>
                  <a:pt x="6674173" y="7832858"/>
                  <a:pt x="6679000" y="7831480"/>
                  <a:pt x="6682435" y="7825296"/>
                </a:cubicBezTo>
                <a:cubicBezTo>
                  <a:pt x="6689318" y="7812905"/>
                  <a:pt x="6686563" y="7803269"/>
                  <a:pt x="6674173" y="7796387"/>
                </a:cubicBezTo>
                <a:close/>
                <a:moveTo>
                  <a:pt x="4990497" y="7793055"/>
                </a:moveTo>
                <a:lnTo>
                  <a:pt x="5001778" y="7796088"/>
                </a:lnTo>
                <a:lnTo>
                  <a:pt x="5004254" y="7804758"/>
                </a:lnTo>
                <a:cubicBezTo>
                  <a:pt x="5000821" y="7810942"/>
                  <a:pt x="4996005" y="7812328"/>
                  <a:pt x="4989809" y="7808886"/>
                </a:cubicBezTo>
                <a:cubicBezTo>
                  <a:pt x="4983614" y="7805445"/>
                  <a:pt x="4982246" y="7800625"/>
                  <a:pt x="4985681" y="7794441"/>
                </a:cubicBezTo>
                <a:close/>
                <a:moveTo>
                  <a:pt x="6594704" y="7723378"/>
                </a:moveTo>
                <a:cubicBezTo>
                  <a:pt x="6579223" y="7723892"/>
                  <a:pt x="6579223" y="7737569"/>
                  <a:pt x="6594708" y="7764399"/>
                </a:cubicBezTo>
                <a:cubicBezTo>
                  <a:pt x="6607087" y="7771275"/>
                  <a:pt x="6622911" y="7771974"/>
                  <a:pt x="6642184" y="7766465"/>
                </a:cubicBezTo>
                <a:cubicBezTo>
                  <a:pt x="6651820" y="7763713"/>
                  <a:pt x="6654400" y="7759069"/>
                  <a:pt x="6649923" y="7752536"/>
                </a:cubicBezTo>
                <a:cubicBezTo>
                  <a:pt x="6645452" y="7745992"/>
                  <a:pt x="6633917" y="7737569"/>
                  <a:pt x="6615344" y="7727252"/>
                </a:cubicBezTo>
                <a:cubicBezTo>
                  <a:pt x="6606742" y="7724498"/>
                  <a:pt x="6599863" y="7723207"/>
                  <a:pt x="6594704" y="7723378"/>
                </a:cubicBezTo>
                <a:close/>
                <a:moveTo>
                  <a:pt x="7569869" y="7609370"/>
                </a:moveTo>
                <a:lnTo>
                  <a:pt x="7599804" y="7630635"/>
                </a:lnTo>
                <a:lnTo>
                  <a:pt x="7578699" y="7610889"/>
                </a:lnTo>
                <a:close/>
                <a:moveTo>
                  <a:pt x="6473578" y="7537949"/>
                </a:moveTo>
                <a:lnTo>
                  <a:pt x="6480131" y="7554897"/>
                </a:lnTo>
                <a:cubicBezTo>
                  <a:pt x="6489075" y="7567969"/>
                  <a:pt x="6505933" y="7581382"/>
                  <a:pt x="6530703" y="7595141"/>
                </a:cubicBezTo>
                <a:lnTo>
                  <a:pt x="6582683" y="7626691"/>
                </a:lnTo>
                <a:lnTo>
                  <a:pt x="6587485" y="7627591"/>
                </a:lnTo>
                <a:lnTo>
                  <a:pt x="6593932" y="7634622"/>
                </a:lnTo>
                <a:lnTo>
                  <a:pt x="6618436" y="7656026"/>
                </a:lnTo>
                <a:cubicBezTo>
                  <a:pt x="6627384" y="7669104"/>
                  <a:pt x="6633579" y="7672544"/>
                  <a:pt x="6637020" y="7666349"/>
                </a:cubicBezTo>
                <a:cubicBezTo>
                  <a:pt x="6653521" y="7651211"/>
                  <a:pt x="6666599" y="7642262"/>
                  <a:pt x="6676229" y="7639519"/>
                </a:cubicBezTo>
                <a:lnTo>
                  <a:pt x="6684493" y="7641442"/>
                </a:lnTo>
                <a:lnTo>
                  <a:pt x="6683705" y="7631767"/>
                </a:lnTo>
                <a:cubicBezTo>
                  <a:pt x="6686495" y="7626745"/>
                  <a:pt x="6687332" y="7622281"/>
                  <a:pt x="6686217" y="7618376"/>
                </a:cubicBezTo>
                <a:lnTo>
                  <a:pt x="6682469" y="7614288"/>
                </a:lnTo>
                <a:lnTo>
                  <a:pt x="6677263" y="7615775"/>
                </a:lnTo>
                <a:lnTo>
                  <a:pt x="6679745" y="7611313"/>
                </a:lnTo>
                <a:lnTo>
                  <a:pt x="6677017" y="7608338"/>
                </a:lnTo>
                <a:cubicBezTo>
                  <a:pt x="6661950" y="7599969"/>
                  <a:pt x="6654139" y="7602201"/>
                  <a:pt x="6653581" y="7615035"/>
                </a:cubicBezTo>
                <a:cubicBezTo>
                  <a:pt x="6655813" y="7622847"/>
                  <a:pt x="6651915" y="7623961"/>
                  <a:pt x="6641870" y="7618382"/>
                </a:cubicBezTo>
                <a:cubicBezTo>
                  <a:pt x="6621791" y="7607228"/>
                  <a:pt x="6614536" y="7596626"/>
                  <a:pt x="6620110" y="7586591"/>
                </a:cubicBezTo>
                <a:cubicBezTo>
                  <a:pt x="6620667" y="7573757"/>
                  <a:pt x="6614263" y="7573479"/>
                  <a:pt x="6600871" y="7585755"/>
                </a:cubicBezTo>
                <a:cubicBezTo>
                  <a:pt x="6593062" y="7587983"/>
                  <a:pt x="6569912" y="7580874"/>
                  <a:pt x="6531425" y="7564422"/>
                </a:cubicBezTo>
                <a:close/>
                <a:moveTo>
                  <a:pt x="7715181" y="7452718"/>
                </a:moveTo>
                <a:cubicBezTo>
                  <a:pt x="7721375" y="7456159"/>
                  <a:pt x="7722749" y="7460969"/>
                  <a:pt x="7719308" y="7467163"/>
                </a:cubicBezTo>
                <a:cubicBezTo>
                  <a:pt x="7715867" y="7473358"/>
                  <a:pt x="7711058" y="7474733"/>
                  <a:pt x="7704862" y="7471292"/>
                </a:cubicBezTo>
                <a:cubicBezTo>
                  <a:pt x="7698668" y="7467851"/>
                  <a:pt x="7697294" y="7463041"/>
                  <a:pt x="7700735" y="7456846"/>
                </a:cubicBezTo>
                <a:cubicBezTo>
                  <a:pt x="7704175" y="7450651"/>
                  <a:pt x="7708985" y="7449276"/>
                  <a:pt x="7715181" y="7452718"/>
                </a:cubicBezTo>
                <a:close/>
                <a:moveTo>
                  <a:pt x="7366431" y="7360638"/>
                </a:moveTo>
                <a:cubicBezTo>
                  <a:pt x="7371453" y="7363428"/>
                  <a:pt x="7372568" y="7367327"/>
                  <a:pt x="7369778" y="7372349"/>
                </a:cubicBezTo>
                <a:lnTo>
                  <a:pt x="7362249" y="7368167"/>
                </a:lnTo>
                <a:lnTo>
                  <a:pt x="7354712" y="7363980"/>
                </a:lnTo>
                <a:cubicBezTo>
                  <a:pt x="7357501" y="7358958"/>
                  <a:pt x="7361410" y="7357849"/>
                  <a:pt x="7366431" y="7360638"/>
                </a:cubicBezTo>
                <a:close/>
                <a:moveTo>
                  <a:pt x="7340529" y="7344884"/>
                </a:moveTo>
                <a:cubicBezTo>
                  <a:pt x="7342936" y="7344195"/>
                  <a:pt x="7345688" y="7344708"/>
                  <a:pt x="7348787" y="7346429"/>
                </a:cubicBezTo>
                <a:cubicBezTo>
                  <a:pt x="7354982" y="7349870"/>
                  <a:pt x="7356349" y="7354691"/>
                  <a:pt x="7352914" y="7360874"/>
                </a:cubicBezTo>
                <a:cubicBezTo>
                  <a:pt x="7349473" y="7367070"/>
                  <a:pt x="7344658" y="7368456"/>
                  <a:pt x="7338463" y="7365015"/>
                </a:cubicBezTo>
                <a:cubicBezTo>
                  <a:pt x="7332268" y="7361573"/>
                  <a:pt x="7330900" y="7356753"/>
                  <a:pt x="7334340" y="7350558"/>
                </a:cubicBezTo>
                <a:cubicBezTo>
                  <a:pt x="7336059" y="7347466"/>
                  <a:pt x="7338122" y="7345573"/>
                  <a:pt x="7340529" y="7344884"/>
                </a:cubicBezTo>
                <a:close/>
                <a:moveTo>
                  <a:pt x="8042481" y="7332139"/>
                </a:moveTo>
                <a:cubicBezTo>
                  <a:pt x="8047503" y="7334929"/>
                  <a:pt x="8048611" y="7338837"/>
                  <a:pt x="8045821" y="7343859"/>
                </a:cubicBezTo>
                <a:cubicBezTo>
                  <a:pt x="8043038" y="7348872"/>
                  <a:pt x="8039133" y="7349995"/>
                  <a:pt x="8034111" y="7347205"/>
                </a:cubicBezTo>
                <a:lnTo>
                  <a:pt x="8038293" y="7339677"/>
                </a:lnTo>
                <a:close/>
                <a:moveTo>
                  <a:pt x="7269371" y="7287009"/>
                </a:moveTo>
                <a:cubicBezTo>
                  <a:pt x="7274393" y="7289798"/>
                  <a:pt x="7275502" y="7293707"/>
                  <a:pt x="7272718" y="7298719"/>
                </a:cubicBezTo>
                <a:cubicBezTo>
                  <a:pt x="7269929" y="7303741"/>
                  <a:pt x="7266025" y="7304865"/>
                  <a:pt x="7261003" y="7302076"/>
                </a:cubicBezTo>
                <a:cubicBezTo>
                  <a:pt x="7255980" y="7299286"/>
                  <a:pt x="7254871" y="7295377"/>
                  <a:pt x="7257661" y="7290355"/>
                </a:cubicBezTo>
                <a:cubicBezTo>
                  <a:pt x="7260446" y="7285342"/>
                  <a:pt x="7264349" y="7284219"/>
                  <a:pt x="7269371" y="7287009"/>
                </a:cubicBezTo>
                <a:close/>
                <a:moveTo>
                  <a:pt x="7493527" y="7271855"/>
                </a:moveTo>
                <a:cubicBezTo>
                  <a:pt x="7492668" y="7273403"/>
                  <a:pt x="7492923" y="7276583"/>
                  <a:pt x="7494295" y="7281398"/>
                </a:cubicBezTo>
                <a:cubicBezTo>
                  <a:pt x="7500490" y="7284839"/>
                  <a:pt x="7508408" y="7285177"/>
                  <a:pt x="7518038" y="7282435"/>
                </a:cubicBezTo>
                <a:cubicBezTo>
                  <a:pt x="7511844" y="7278994"/>
                  <a:pt x="7505649" y="7275553"/>
                  <a:pt x="7499454" y="7272111"/>
                </a:cubicBezTo>
                <a:cubicBezTo>
                  <a:pt x="7496361" y="7270394"/>
                  <a:pt x="7494386" y="7270308"/>
                  <a:pt x="7493527" y="7271855"/>
                </a:cubicBezTo>
                <a:close/>
                <a:moveTo>
                  <a:pt x="7658117" y="7259060"/>
                </a:moveTo>
                <a:cubicBezTo>
                  <a:pt x="7659442" y="7258154"/>
                  <a:pt x="7662616" y="7259094"/>
                  <a:pt x="7667639" y="7261884"/>
                </a:cubicBezTo>
                <a:cubicBezTo>
                  <a:pt x="7682696" y="7270248"/>
                  <a:pt x="7686321" y="7275553"/>
                  <a:pt x="7678515" y="7277776"/>
                </a:cubicBezTo>
                <a:cubicBezTo>
                  <a:pt x="7670702" y="7280009"/>
                  <a:pt x="7664433" y="7276526"/>
                  <a:pt x="7659693" y="7267322"/>
                </a:cubicBezTo>
                <a:cubicBezTo>
                  <a:pt x="7657316" y="7262721"/>
                  <a:pt x="7656791" y="7259967"/>
                  <a:pt x="7658117" y="7259060"/>
                </a:cubicBezTo>
                <a:close/>
                <a:moveTo>
                  <a:pt x="8173002" y="7256829"/>
                </a:moveTo>
                <a:cubicBezTo>
                  <a:pt x="8178024" y="7259619"/>
                  <a:pt x="8179133" y="7263527"/>
                  <a:pt x="8176343" y="7268548"/>
                </a:cubicBezTo>
                <a:cubicBezTo>
                  <a:pt x="8173559" y="7273562"/>
                  <a:pt x="8169654" y="7274684"/>
                  <a:pt x="8164633" y="7271896"/>
                </a:cubicBezTo>
                <a:cubicBezTo>
                  <a:pt x="8159610" y="7269105"/>
                  <a:pt x="8158502" y="7265198"/>
                  <a:pt x="8161287" y="7260185"/>
                </a:cubicBezTo>
                <a:cubicBezTo>
                  <a:pt x="8164076" y="7255163"/>
                  <a:pt x="8167979" y="7254039"/>
                  <a:pt x="8173002" y="7256829"/>
                </a:cubicBezTo>
                <a:close/>
                <a:moveTo>
                  <a:pt x="8373631" y="7076986"/>
                </a:moveTo>
                <a:cubicBezTo>
                  <a:pt x="8379824" y="7080427"/>
                  <a:pt x="8381193" y="7085247"/>
                  <a:pt x="8377752" y="7091442"/>
                </a:cubicBezTo>
                <a:cubicBezTo>
                  <a:pt x="8374316" y="7097626"/>
                  <a:pt x="8369501" y="7099011"/>
                  <a:pt x="8363307" y="7095570"/>
                </a:cubicBezTo>
                <a:lnTo>
                  <a:pt x="8368465" y="7086284"/>
                </a:lnTo>
                <a:close/>
                <a:moveTo>
                  <a:pt x="7383417" y="7068157"/>
                </a:moveTo>
                <a:lnTo>
                  <a:pt x="7386440" y="7081691"/>
                </a:lnTo>
                <a:cubicBezTo>
                  <a:pt x="7381275" y="7090990"/>
                  <a:pt x="7391076" y="7102509"/>
                  <a:pt x="7415854" y="7116274"/>
                </a:cubicBezTo>
                <a:lnTo>
                  <a:pt x="7433992" y="7111084"/>
                </a:lnTo>
                <a:lnTo>
                  <a:pt x="7423416" y="7091735"/>
                </a:lnTo>
                <a:cubicBezTo>
                  <a:pt x="7417907" y="7085389"/>
                  <a:pt x="7410759" y="7079776"/>
                  <a:pt x="7401972" y="7074894"/>
                </a:cubicBezTo>
                <a:close/>
                <a:moveTo>
                  <a:pt x="8516351" y="7045404"/>
                </a:moveTo>
                <a:lnTo>
                  <a:pt x="8517599" y="7047570"/>
                </a:lnTo>
                <a:lnTo>
                  <a:pt x="8521535" y="7047249"/>
                </a:lnTo>
                <a:close/>
                <a:moveTo>
                  <a:pt x="8526373" y="6982545"/>
                </a:moveTo>
                <a:cubicBezTo>
                  <a:pt x="8528782" y="6981854"/>
                  <a:pt x="8531534" y="6982368"/>
                  <a:pt x="8534631" y="6984089"/>
                </a:cubicBezTo>
                <a:cubicBezTo>
                  <a:pt x="8540827" y="6987530"/>
                  <a:pt x="8542195" y="6992350"/>
                  <a:pt x="8538753" y="6998545"/>
                </a:cubicBezTo>
                <a:cubicBezTo>
                  <a:pt x="8535318" y="7004729"/>
                  <a:pt x="8530504" y="7006115"/>
                  <a:pt x="8524308" y="7002673"/>
                </a:cubicBezTo>
                <a:cubicBezTo>
                  <a:pt x="8518113" y="6999232"/>
                  <a:pt x="8516746" y="6994411"/>
                  <a:pt x="8520181" y="6988228"/>
                </a:cubicBezTo>
                <a:cubicBezTo>
                  <a:pt x="8521901" y="6985131"/>
                  <a:pt x="8523965" y="6983235"/>
                  <a:pt x="8526373" y="6982545"/>
                </a:cubicBezTo>
                <a:close/>
                <a:moveTo>
                  <a:pt x="8509896" y="6789087"/>
                </a:moveTo>
                <a:cubicBezTo>
                  <a:pt x="8516091" y="6792527"/>
                  <a:pt x="8517465" y="6797336"/>
                  <a:pt x="8514023" y="6803531"/>
                </a:cubicBezTo>
                <a:cubicBezTo>
                  <a:pt x="8510583" y="6809727"/>
                  <a:pt x="8505774" y="6811102"/>
                  <a:pt x="8499578" y="6807660"/>
                </a:cubicBezTo>
                <a:cubicBezTo>
                  <a:pt x="8493383" y="6804219"/>
                  <a:pt x="8492010" y="6799410"/>
                  <a:pt x="8495451" y="6793215"/>
                </a:cubicBezTo>
                <a:cubicBezTo>
                  <a:pt x="8498892" y="6787021"/>
                  <a:pt x="8503701" y="6785645"/>
                  <a:pt x="8509896" y="6789087"/>
                </a:cubicBezTo>
                <a:close/>
                <a:moveTo>
                  <a:pt x="8135243" y="6681252"/>
                </a:moveTo>
                <a:cubicBezTo>
                  <a:pt x="8137652" y="6680563"/>
                  <a:pt x="8140404" y="6681077"/>
                  <a:pt x="8143501" y="6682797"/>
                </a:cubicBezTo>
                <a:cubicBezTo>
                  <a:pt x="8149697" y="6686239"/>
                  <a:pt x="8151065" y="6691060"/>
                  <a:pt x="8147629" y="6697242"/>
                </a:cubicBezTo>
                <a:cubicBezTo>
                  <a:pt x="8144189" y="6703438"/>
                  <a:pt x="8139373" y="6704824"/>
                  <a:pt x="8133179" y="6701382"/>
                </a:cubicBezTo>
                <a:cubicBezTo>
                  <a:pt x="8126982" y="6697941"/>
                  <a:pt x="8125615" y="6693121"/>
                  <a:pt x="8129057" y="6686926"/>
                </a:cubicBezTo>
                <a:cubicBezTo>
                  <a:pt x="8130773" y="6683834"/>
                  <a:pt x="8132837" y="6681942"/>
                  <a:pt x="8135243" y="6681252"/>
                </a:cubicBezTo>
                <a:close/>
                <a:moveTo>
                  <a:pt x="8288242" y="6608224"/>
                </a:moveTo>
                <a:cubicBezTo>
                  <a:pt x="8287384" y="6609771"/>
                  <a:pt x="8287640" y="6612951"/>
                  <a:pt x="8289011" y="6617767"/>
                </a:cubicBezTo>
                <a:cubicBezTo>
                  <a:pt x="8295205" y="6621207"/>
                  <a:pt x="8303124" y="6621546"/>
                  <a:pt x="8312755" y="6618803"/>
                </a:cubicBezTo>
                <a:cubicBezTo>
                  <a:pt x="8306559" y="6615362"/>
                  <a:pt x="8300363" y="6611920"/>
                  <a:pt x="8294170" y="6608480"/>
                </a:cubicBezTo>
                <a:cubicBezTo>
                  <a:pt x="8291078" y="6606762"/>
                  <a:pt x="8289102" y="6606676"/>
                  <a:pt x="8288242" y="6608224"/>
                </a:cubicBezTo>
                <a:close/>
                <a:moveTo>
                  <a:pt x="8334420" y="6448508"/>
                </a:moveTo>
                <a:cubicBezTo>
                  <a:pt x="8340614" y="6451949"/>
                  <a:pt x="8341990" y="6456759"/>
                  <a:pt x="8338549" y="6462954"/>
                </a:cubicBezTo>
                <a:lnTo>
                  <a:pt x="8329261" y="6457795"/>
                </a:lnTo>
                <a:lnTo>
                  <a:pt x="8319964" y="6452630"/>
                </a:lnTo>
                <a:cubicBezTo>
                  <a:pt x="8323404" y="6446436"/>
                  <a:pt x="8328225" y="6445067"/>
                  <a:pt x="8334420" y="6448508"/>
                </a:cubicBezTo>
                <a:close/>
                <a:moveTo>
                  <a:pt x="2334155" y="6418821"/>
                </a:moveTo>
                <a:lnTo>
                  <a:pt x="2432203" y="6461133"/>
                </a:lnTo>
                <a:lnTo>
                  <a:pt x="2427045" y="6470420"/>
                </a:lnTo>
                <a:cubicBezTo>
                  <a:pt x="2417420" y="6473180"/>
                  <a:pt x="2394026" y="6464232"/>
                  <a:pt x="2356867" y="6443590"/>
                </a:cubicBezTo>
                <a:cubicBezTo>
                  <a:pt x="2341728" y="6427089"/>
                  <a:pt x="2334155" y="6418821"/>
                  <a:pt x="2334155" y="6418821"/>
                </a:cubicBezTo>
                <a:close/>
                <a:moveTo>
                  <a:pt x="9168347" y="6413354"/>
                </a:moveTo>
                <a:cubicBezTo>
                  <a:pt x="9174539" y="6416794"/>
                  <a:pt x="9175909" y="6421616"/>
                  <a:pt x="9172468" y="6427811"/>
                </a:cubicBezTo>
                <a:cubicBezTo>
                  <a:pt x="9169034" y="6433994"/>
                  <a:pt x="9164217" y="6435380"/>
                  <a:pt x="9158023" y="6431939"/>
                </a:cubicBezTo>
                <a:lnTo>
                  <a:pt x="9163181" y="6422652"/>
                </a:lnTo>
                <a:close/>
                <a:moveTo>
                  <a:pt x="8214694" y="6357685"/>
                </a:moveTo>
                <a:cubicBezTo>
                  <a:pt x="8220889" y="6361125"/>
                  <a:pt x="8222257" y="6365946"/>
                  <a:pt x="8218822" y="6372129"/>
                </a:cubicBezTo>
                <a:cubicBezTo>
                  <a:pt x="8215381" y="6378324"/>
                  <a:pt x="8210565" y="6379710"/>
                  <a:pt x="8204371" y="6376269"/>
                </a:cubicBezTo>
                <a:cubicBezTo>
                  <a:pt x="8198175" y="6372828"/>
                  <a:pt x="8196807" y="6368007"/>
                  <a:pt x="8200248" y="6361812"/>
                </a:cubicBezTo>
                <a:cubicBezTo>
                  <a:pt x="8203683" y="6355629"/>
                  <a:pt x="8208499" y="6354243"/>
                  <a:pt x="8214694" y="6357685"/>
                </a:cubicBezTo>
                <a:close/>
                <a:moveTo>
                  <a:pt x="2193530" y="6343750"/>
                </a:moveTo>
                <a:cubicBezTo>
                  <a:pt x="2197487" y="6343921"/>
                  <a:pt x="2204110" y="6346585"/>
                  <a:pt x="2213402" y="6351746"/>
                </a:cubicBezTo>
                <a:cubicBezTo>
                  <a:pt x="2231976" y="6362064"/>
                  <a:pt x="2236447" y="6368609"/>
                  <a:pt x="2226817" y="6371351"/>
                </a:cubicBezTo>
                <a:lnTo>
                  <a:pt x="2189659" y="6350710"/>
                </a:lnTo>
                <a:cubicBezTo>
                  <a:pt x="2188284" y="6345901"/>
                  <a:pt x="2189574" y="6343579"/>
                  <a:pt x="2193530" y="6343750"/>
                </a:cubicBezTo>
                <a:close/>
                <a:moveTo>
                  <a:pt x="8694221" y="6323209"/>
                </a:moveTo>
                <a:cubicBezTo>
                  <a:pt x="8695856" y="6322091"/>
                  <a:pt x="8699773" y="6323251"/>
                  <a:pt x="8705967" y="6326691"/>
                </a:cubicBezTo>
                <a:cubicBezTo>
                  <a:pt x="8724542" y="6337009"/>
                  <a:pt x="8729013" y="6343554"/>
                  <a:pt x="8719383" y="6346296"/>
                </a:cubicBezTo>
                <a:cubicBezTo>
                  <a:pt x="8709747" y="6349050"/>
                  <a:pt x="8702011" y="6344753"/>
                  <a:pt x="8696166" y="6333399"/>
                </a:cubicBezTo>
                <a:cubicBezTo>
                  <a:pt x="8693233" y="6327725"/>
                  <a:pt x="8692587" y="6324328"/>
                  <a:pt x="8694221" y="6323209"/>
                </a:cubicBezTo>
                <a:close/>
                <a:moveTo>
                  <a:pt x="9321089" y="6318913"/>
                </a:moveTo>
                <a:cubicBezTo>
                  <a:pt x="9323498" y="6318222"/>
                  <a:pt x="9326251" y="6318736"/>
                  <a:pt x="9329348" y="6320458"/>
                </a:cubicBezTo>
                <a:cubicBezTo>
                  <a:pt x="9335543" y="6323898"/>
                  <a:pt x="9336910" y="6328718"/>
                  <a:pt x="9333469" y="6334913"/>
                </a:cubicBezTo>
                <a:cubicBezTo>
                  <a:pt x="9330034" y="6341097"/>
                  <a:pt x="9325220" y="6342483"/>
                  <a:pt x="9319024" y="6339041"/>
                </a:cubicBezTo>
                <a:cubicBezTo>
                  <a:pt x="9312830" y="6335601"/>
                  <a:pt x="9311461" y="6330780"/>
                  <a:pt x="9314897" y="6324597"/>
                </a:cubicBezTo>
                <a:cubicBezTo>
                  <a:pt x="9316618" y="6321499"/>
                  <a:pt x="9318682" y="6319604"/>
                  <a:pt x="9321089" y="6318913"/>
                </a:cubicBezTo>
                <a:close/>
                <a:moveTo>
                  <a:pt x="8603778" y="6269928"/>
                </a:moveTo>
                <a:lnTo>
                  <a:pt x="8613076" y="6275093"/>
                </a:lnTo>
                <a:lnTo>
                  <a:pt x="8622363" y="6280252"/>
                </a:lnTo>
                <a:cubicBezTo>
                  <a:pt x="8618922" y="6286447"/>
                  <a:pt x="8614101" y="6287815"/>
                  <a:pt x="8607917" y="6284380"/>
                </a:cubicBezTo>
                <a:cubicBezTo>
                  <a:pt x="8601723" y="6280939"/>
                  <a:pt x="8600337" y="6276123"/>
                  <a:pt x="8603778" y="6269928"/>
                </a:cubicBezTo>
                <a:close/>
                <a:moveTo>
                  <a:pt x="2102956" y="6266093"/>
                </a:moveTo>
                <a:cubicBezTo>
                  <a:pt x="2109151" y="6269534"/>
                  <a:pt x="2110525" y="6274343"/>
                  <a:pt x="2107084" y="6280538"/>
                </a:cubicBezTo>
                <a:cubicBezTo>
                  <a:pt x="2103644" y="6286733"/>
                  <a:pt x="2098834" y="6288107"/>
                  <a:pt x="2092639" y="6284666"/>
                </a:cubicBezTo>
                <a:cubicBezTo>
                  <a:pt x="2086455" y="6281231"/>
                  <a:pt x="2085070" y="6276415"/>
                  <a:pt x="2088511" y="6270221"/>
                </a:cubicBezTo>
                <a:cubicBezTo>
                  <a:pt x="2091952" y="6264026"/>
                  <a:pt x="2096773" y="6262658"/>
                  <a:pt x="2102956" y="6266093"/>
                </a:cubicBezTo>
                <a:close/>
                <a:moveTo>
                  <a:pt x="8147602" y="6259640"/>
                </a:moveTo>
                <a:cubicBezTo>
                  <a:pt x="8153797" y="6263081"/>
                  <a:pt x="8155164" y="6267902"/>
                  <a:pt x="8151731" y="6274086"/>
                </a:cubicBezTo>
                <a:cubicBezTo>
                  <a:pt x="8148288" y="6280280"/>
                  <a:pt x="8143473" y="6281665"/>
                  <a:pt x="8137278" y="6278225"/>
                </a:cubicBezTo>
                <a:cubicBezTo>
                  <a:pt x="8131083" y="6274784"/>
                  <a:pt x="8129715" y="6269963"/>
                  <a:pt x="8133156" y="6263768"/>
                </a:cubicBezTo>
                <a:cubicBezTo>
                  <a:pt x="8136591" y="6257584"/>
                  <a:pt x="8141406" y="6256199"/>
                  <a:pt x="8147602" y="6259640"/>
                </a:cubicBezTo>
                <a:close/>
                <a:moveTo>
                  <a:pt x="8557333" y="6244129"/>
                </a:moveTo>
                <a:lnTo>
                  <a:pt x="8566631" y="6249294"/>
                </a:lnTo>
                <a:lnTo>
                  <a:pt x="8575917" y="6254452"/>
                </a:lnTo>
                <a:cubicBezTo>
                  <a:pt x="8572476" y="6260648"/>
                  <a:pt x="8567667" y="6262022"/>
                  <a:pt x="8561473" y="6258581"/>
                </a:cubicBezTo>
                <a:cubicBezTo>
                  <a:pt x="8555277" y="6255139"/>
                  <a:pt x="8553891" y="6250324"/>
                  <a:pt x="8557333" y="6244129"/>
                </a:cubicBezTo>
                <a:close/>
                <a:moveTo>
                  <a:pt x="7985555" y="6212177"/>
                </a:moveTo>
                <a:cubicBezTo>
                  <a:pt x="7990370" y="6210800"/>
                  <a:pt x="7998972" y="6213552"/>
                  <a:pt x="8011357" y="6220431"/>
                </a:cubicBezTo>
                <a:cubicBezTo>
                  <a:pt x="8029942" y="6230755"/>
                  <a:pt x="8041982" y="6245550"/>
                  <a:pt x="8047485" y="6264804"/>
                </a:cubicBezTo>
                <a:cubicBezTo>
                  <a:pt x="8031665" y="6264123"/>
                  <a:pt x="8018937" y="6265159"/>
                  <a:pt x="8009300" y="6267913"/>
                </a:cubicBezTo>
                <a:cubicBezTo>
                  <a:pt x="7996910" y="6261031"/>
                  <a:pt x="7987961" y="6247953"/>
                  <a:pt x="7982465" y="6228688"/>
                </a:cubicBezTo>
                <a:cubicBezTo>
                  <a:pt x="7979708" y="6219057"/>
                  <a:pt x="7980739" y="6213553"/>
                  <a:pt x="7985555" y="6212177"/>
                </a:cubicBezTo>
                <a:close/>
                <a:moveTo>
                  <a:pt x="8390136" y="6151256"/>
                </a:moveTo>
                <a:cubicBezTo>
                  <a:pt x="8392889" y="6160892"/>
                  <a:pt x="8394777" y="6172062"/>
                  <a:pt x="8395807" y="6184801"/>
                </a:cubicBezTo>
                <a:cubicBezTo>
                  <a:pt x="8396843" y="6197529"/>
                  <a:pt x="8389454" y="6203546"/>
                  <a:pt x="8373623" y="6202859"/>
                </a:cubicBezTo>
                <a:cubicBezTo>
                  <a:pt x="8361245" y="6195984"/>
                  <a:pt x="8360207" y="6183255"/>
                  <a:pt x="8370525" y="6164681"/>
                </a:cubicBezTo>
                <a:close/>
                <a:moveTo>
                  <a:pt x="7815257" y="6135807"/>
                </a:moveTo>
                <a:cubicBezTo>
                  <a:pt x="7805632" y="6138568"/>
                  <a:pt x="7803565" y="6149572"/>
                  <a:pt x="7809073" y="6168844"/>
                </a:cubicBezTo>
                <a:cubicBezTo>
                  <a:pt x="7815256" y="6172279"/>
                  <a:pt x="7820083" y="6170900"/>
                  <a:pt x="7823518" y="6164716"/>
                </a:cubicBezTo>
                <a:cubicBezTo>
                  <a:pt x="7830401" y="6152326"/>
                  <a:pt x="7827647" y="6142689"/>
                  <a:pt x="7815257" y="6135807"/>
                </a:cubicBezTo>
                <a:close/>
                <a:moveTo>
                  <a:pt x="7735787" y="6062798"/>
                </a:moveTo>
                <a:cubicBezTo>
                  <a:pt x="7720308" y="6063313"/>
                  <a:pt x="7720307" y="6076990"/>
                  <a:pt x="7735792" y="6103820"/>
                </a:cubicBezTo>
                <a:cubicBezTo>
                  <a:pt x="7748171" y="6110695"/>
                  <a:pt x="7763996" y="6111394"/>
                  <a:pt x="7783268" y="6105886"/>
                </a:cubicBezTo>
                <a:cubicBezTo>
                  <a:pt x="7792903" y="6103133"/>
                  <a:pt x="7795483" y="6098489"/>
                  <a:pt x="7791006" y="6091956"/>
                </a:cubicBezTo>
                <a:cubicBezTo>
                  <a:pt x="7786535" y="6085412"/>
                  <a:pt x="7775000" y="6076989"/>
                  <a:pt x="7756427" y="6066672"/>
                </a:cubicBezTo>
                <a:cubicBezTo>
                  <a:pt x="7747827" y="6063918"/>
                  <a:pt x="7740947" y="6062627"/>
                  <a:pt x="7735787" y="6062798"/>
                </a:cubicBezTo>
                <a:close/>
                <a:moveTo>
                  <a:pt x="8023735" y="6044978"/>
                </a:moveTo>
                <a:cubicBezTo>
                  <a:pt x="8029930" y="6048419"/>
                  <a:pt x="8031304" y="6053228"/>
                  <a:pt x="8027863" y="6059423"/>
                </a:cubicBezTo>
                <a:cubicBezTo>
                  <a:pt x="8024422" y="6065618"/>
                  <a:pt x="8019613" y="6066992"/>
                  <a:pt x="8013418" y="6063551"/>
                </a:cubicBezTo>
                <a:cubicBezTo>
                  <a:pt x="8007223" y="6060110"/>
                  <a:pt x="8005848" y="6055301"/>
                  <a:pt x="8009289" y="6049107"/>
                </a:cubicBezTo>
                <a:cubicBezTo>
                  <a:pt x="8012731" y="6042911"/>
                  <a:pt x="8017540" y="6041537"/>
                  <a:pt x="8023735" y="6044978"/>
                </a:cubicBezTo>
                <a:close/>
                <a:moveTo>
                  <a:pt x="9166717" y="6006877"/>
                </a:moveTo>
                <a:lnTo>
                  <a:pt x="9206967" y="6065707"/>
                </a:lnTo>
                <a:cubicBezTo>
                  <a:pt x="9206967" y="6065707"/>
                  <a:pt x="9199404" y="6057446"/>
                  <a:pt x="9184260" y="6040927"/>
                </a:cubicBezTo>
                <a:cubicBezTo>
                  <a:pt x="9171882" y="6034051"/>
                  <a:pt x="9161209" y="6024076"/>
                  <a:pt x="9152261" y="6010999"/>
                </a:cubicBezTo>
                <a:close/>
                <a:moveTo>
                  <a:pt x="7828665" y="5936622"/>
                </a:moveTo>
                <a:cubicBezTo>
                  <a:pt x="7834860" y="5940063"/>
                  <a:pt x="7836235" y="5944872"/>
                  <a:pt x="7832794" y="5951067"/>
                </a:cubicBezTo>
                <a:cubicBezTo>
                  <a:pt x="7829353" y="5957262"/>
                  <a:pt x="7824543" y="5958637"/>
                  <a:pt x="7818348" y="5955196"/>
                </a:cubicBezTo>
                <a:lnTo>
                  <a:pt x="7823506" y="5945909"/>
                </a:lnTo>
                <a:close/>
                <a:moveTo>
                  <a:pt x="7849710" y="5868088"/>
                </a:moveTo>
                <a:lnTo>
                  <a:pt x="7856674" y="5870564"/>
                </a:lnTo>
                <a:lnTo>
                  <a:pt x="7859624" y="5880889"/>
                </a:lnTo>
                <a:cubicBezTo>
                  <a:pt x="7856188" y="5887073"/>
                  <a:pt x="7851362" y="5888453"/>
                  <a:pt x="7845178" y="5885018"/>
                </a:cubicBezTo>
                <a:cubicBezTo>
                  <a:pt x="7838984" y="5881577"/>
                  <a:pt x="7837604" y="5876750"/>
                  <a:pt x="7841039" y="5870566"/>
                </a:cubicBezTo>
                <a:close/>
                <a:moveTo>
                  <a:pt x="8798231" y="5647212"/>
                </a:moveTo>
                <a:cubicBezTo>
                  <a:pt x="8800640" y="5646522"/>
                  <a:pt x="8803393" y="5647036"/>
                  <a:pt x="8806489" y="5648756"/>
                </a:cubicBezTo>
                <a:cubicBezTo>
                  <a:pt x="8812685" y="5652197"/>
                  <a:pt x="8814052" y="5657018"/>
                  <a:pt x="8810611" y="5663212"/>
                </a:cubicBezTo>
                <a:lnTo>
                  <a:pt x="8801324" y="5658055"/>
                </a:lnTo>
                <a:lnTo>
                  <a:pt x="8792038" y="5652896"/>
                </a:lnTo>
                <a:cubicBezTo>
                  <a:pt x="8793758" y="5649798"/>
                  <a:pt x="8795822" y="5647903"/>
                  <a:pt x="8798231" y="5647212"/>
                </a:cubicBezTo>
                <a:close/>
                <a:moveTo>
                  <a:pt x="8725988" y="5640511"/>
                </a:moveTo>
                <a:cubicBezTo>
                  <a:pt x="8732183" y="5643953"/>
                  <a:pt x="8733557" y="5648761"/>
                  <a:pt x="8730116" y="5654956"/>
                </a:cubicBezTo>
                <a:cubicBezTo>
                  <a:pt x="8726675" y="5661151"/>
                  <a:pt x="8721866" y="5662526"/>
                  <a:pt x="8715671" y="5659085"/>
                </a:cubicBezTo>
                <a:cubicBezTo>
                  <a:pt x="8709475" y="5655644"/>
                  <a:pt x="8708102" y="5650835"/>
                  <a:pt x="8711542" y="5644640"/>
                </a:cubicBezTo>
                <a:cubicBezTo>
                  <a:pt x="8714984" y="5638445"/>
                  <a:pt x="8719792" y="5637070"/>
                  <a:pt x="8725988" y="5640511"/>
                </a:cubicBezTo>
                <a:close/>
                <a:moveTo>
                  <a:pt x="8679542" y="5614712"/>
                </a:moveTo>
                <a:cubicBezTo>
                  <a:pt x="8685738" y="5618153"/>
                  <a:pt x="8687111" y="5622963"/>
                  <a:pt x="8683670" y="5629157"/>
                </a:cubicBezTo>
                <a:cubicBezTo>
                  <a:pt x="8680229" y="5635352"/>
                  <a:pt x="8675421" y="5636727"/>
                  <a:pt x="8669225" y="5633285"/>
                </a:cubicBezTo>
                <a:cubicBezTo>
                  <a:pt x="8663031" y="5629845"/>
                  <a:pt x="8661656" y="5625035"/>
                  <a:pt x="8665096" y="5618840"/>
                </a:cubicBezTo>
                <a:cubicBezTo>
                  <a:pt x="8668538" y="5612645"/>
                  <a:pt x="8673348" y="5611271"/>
                  <a:pt x="8679542" y="5614712"/>
                </a:cubicBezTo>
                <a:close/>
                <a:moveTo>
                  <a:pt x="9227580" y="5590945"/>
                </a:moveTo>
                <a:cubicBezTo>
                  <a:pt x="9233774" y="5594386"/>
                  <a:pt x="9235149" y="5599195"/>
                  <a:pt x="9231708" y="5605390"/>
                </a:cubicBezTo>
                <a:cubicBezTo>
                  <a:pt x="9228267" y="5611586"/>
                  <a:pt x="9223457" y="5612961"/>
                  <a:pt x="9217262" y="5609520"/>
                </a:cubicBezTo>
                <a:cubicBezTo>
                  <a:pt x="9211068" y="5606077"/>
                  <a:pt x="9209693" y="5601268"/>
                  <a:pt x="9213134" y="5595073"/>
                </a:cubicBezTo>
                <a:cubicBezTo>
                  <a:pt x="9216575" y="5588878"/>
                  <a:pt x="9221385" y="5587504"/>
                  <a:pt x="9227580" y="5590945"/>
                </a:cubicBezTo>
                <a:close/>
                <a:moveTo>
                  <a:pt x="960395" y="5522030"/>
                </a:moveTo>
                <a:lnTo>
                  <a:pt x="955238" y="5531316"/>
                </a:lnTo>
                <a:lnTo>
                  <a:pt x="950079" y="5540603"/>
                </a:lnTo>
                <a:cubicBezTo>
                  <a:pt x="943883" y="5537162"/>
                  <a:pt x="942498" y="5532346"/>
                  <a:pt x="945939" y="5526151"/>
                </a:cubicBezTo>
                <a:cubicBezTo>
                  <a:pt x="949380" y="5519957"/>
                  <a:pt x="954200" y="5518588"/>
                  <a:pt x="960395" y="5522030"/>
                </a:cubicBezTo>
                <a:close/>
                <a:moveTo>
                  <a:pt x="8852927" y="5483111"/>
                </a:moveTo>
                <a:cubicBezTo>
                  <a:pt x="8855335" y="5482422"/>
                  <a:pt x="8858087" y="5482936"/>
                  <a:pt x="8861185" y="5484656"/>
                </a:cubicBezTo>
                <a:cubicBezTo>
                  <a:pt x="8867380" y="5488097"/>
                  <a:pt x="8868748" y="5492918"/>
                  <a:pt x="8865314" y="5499102"/>
                </a:cubicBezTo>
                <a:cubicBezTo>
                  <a:pt x="8861872" y="5505297"/>
                  <a:pt x="8857056" y="5506683"/>
                  <a:pt x="8850862" y="5503240"/>
                </a:cubicBezTo>
                <a:cubicBezTo>
                  <a:pt x="8844667" y="5499800"/>
                  <a:pt x="8843298" y="5494980"/>
                  <a:pt x="8846740" y="5488784"/>
                </a:cubicBezTo>
                <a:cubicBezTo>
                  <a:pt x="8848457" y="5485693"/>
                  <a:pt x="8850520" y="5483801"/>
                  <a:pt x="8852927" y="5483111"/>
                </a:cubicBezTo>
                <a:close/>
                <a:moveTo>
                  <a:pt x="9005927" y="5410083"/>
                </a:moveTo>
                <a:cubicBezTo>
                  <a:pt x="9005067" y="5411630"/>
                  <a:pt x="9005323" y="5414810"/>
                  <a:pt x="9006694" y="5419625"/>
                </a:cubicBezTo>
                <a:cubicBezTo>
                  <a:pt x="9012889" y="5423066"/>
                  <a:pt x="9020807" y="5423405"/>
                  <a:pt x="9030438" y="5420661"/>
                </a:cubicBezTo>
                <a:cubicBezTo>
                  <a:pt x="9024242" y="5417220"/>
                  <a:pt x="9018048" y="5413780"/>
                  <a:pt x="9011852" y="5410338"/>
                </a:cubicBezTo>
                <a:cubicBezTo>
                  <a:pt x="9008762" y="5408620"/>
                  <a:pt x="9006786" y="5408535"/>
                  <a:pt x="9005927" y="5410083"/>
                </a:cubicBezTo>
                <a:close/>
                <a:moveTo>
                  <a:pt x="8611577" y="5332969"/>
                </a:moveTo>
                <a:cubicBezTo>
                  <a:pt x="8616599" y="5335759"/>
                  <a:pt x="8617714" y="5339658"/>
                  <a:pt x="8614924" y="5344680"/>
                </a:cubicBezTo>
                <a:lnTo>
                  <a:pt x="8607396" y="5340498"/>
                </a:lnTo>
                <a:lnTo>
                  <a:pt x="8599857" y="5336310"/>
                </a:lnTo>
                <a:cubicBezTo>
                  <a:pt x="8602647" y="5331288"/>
                  <a:pt x="8606555" y="5330179"/>
                  <a:pt x="8611577" y="5332969"/>
                </a:cubicBezTo>
                <a:close/>
                <a:moveTo>
                  <a:pt x="9287627" y="5304470"/>
                </a:moveTo>
                <a:cubicBezTo>
                  <a:pt x="9292649" y="5307260"/>
                  <a:pt x="9293757" y="5311167"/>
                  <a:pt x="9290968" y="5316190"/>
                </a:cubicBezTo>
                <a:cubicBezTo>
                  <a:pt x="9288184" y="5321202"/>
                  <a:pt x="9284280" y="5322326"/>
                  <a:pt x="9279257" y="5319536"/>
                </a:cubicBezTo>
                <a:lnTo>
                  <a:pt x="9283439" y="5312007"/>
                </a:lnTo>
                <a:close/>
                <a:moveTo>
                  <a:pt x="9418148" y="5229160"/>
                </a:moveTo>
                <a:cubicBezTo>
                  <a:pt x="9423170" y="5231949"/>
                  <a:pt x="9424279" y="5235857"/>
                  <a:pt x="9421489" y="5240879"/>
                </a:cubicBezTo>
                <a:cubicBezTo>
                  <a:pt x="9418704" y="5245893"/>
                  <a:pt x="9414800" y="5247015"/>
                  <a:pt x="9409779" y="5244226"/>
                </a:cubicBezTo>
                <a:cubicBezTo>
                  <a:pt x="9404756" y="5241436"/>
                  <a:pt x="9403648" y="5237528"/>
                  <a:pt x="9406432" y="5232516"/>
                </a:cubicBezTo>
                <a:cubicBezTo>
                  <a:pt x="9409222" y="5227494"/>
                  <a:pt x="9413125" y="5226370"/>
                  <a:pt x="9418148" y="5229160"/>
                </a:cubicBezTo>
                <a:close/>
                <a:moveTo>
                  <a:pt x="9886030" y="5215212"/>
                </a:moveTo>
                <a:cubicBezTo>
                  <a:pt x="9892224" y="5218653"/>
                  <a:pt x="9893592" y="5223474"/>
                  <a:pt x="9890151" y="5229668"/>
                </a:cubicBezTo>
                <a:cubicBezTo>
                  <a:pt x="9886716" y="5235853"/>
                  <a:pt x="9881901" y="5237238"/>
                  <a:pt x="9875706" y="5233798"/>
                </a:cubicBezTo>
                <a:lnTo>
                  <a:pt x="9880865" y="5224510"/>
                </a:lnTo>
                <a:close/>
                <a:moveTo>
                  <a:pt x="9928247" y="5175281"/>
                </a:moveTo>
                <a:lnTo>
                  <a:pt x="9934022" y="5178059"/>
                </a:lnTo>
                <a:lnTo>
                  <a:pt x="9940577" y="5179668"/>
                </a:lnTo>
                <a:close/>
                <a:moveTo>
                  <a:pt x="579529" y="5146372"/>
                </a:moveTo>
                <a:cubicBezTo>
                  <a:pt x="584346" y="5144994"/>
                  <a:pt x="589849" y="5146024"/>
                  <a:pt x="596039" y="5149462"/>
                </a:cubicBezTo>
                <a:cubicBezTo>
                  <a:pt x="607741" y="5172176"/>
                  <a:pt x="603958" y="5186272"/>
                  <a:pt x="584696" y="5191786"/>
                </a:cubicBezTo>
                <a:cubicBezTo>
                  <a:pt x="566112" y="5181462"/>
                  <a:pt x="560265" y="5170109"/>
                  <a:pt x="567142" y="5157729"/>
                </a:cubicBezTo>
                <a:cubicBezTo>
                  <a:pt x="570583" y="5151534"/>
                  <a:pt x="574713" y="5147748"/>
                  <a:pt x="579529" y="5146372"/>
                </a:cubicBezTo>
                <a:close/>
                <a:moveTo>
                  <a:pt x="10038773" y="5120772"/>
                </a:moveTo>
                <a:cubicBezTo>
                  <a:pt x="10041182" y="5120081"/>
                  <a:pt x="10043934" y="5120595"/>
                  <a:pt x="10047031" y="5122315"/>
                </a:cubicBezTo>
                <a:cubicBezTo>
                  <a:pt x="10053227" y="5125757"/>
                  <a:pt x="10054595" y="5130578"/>
                  <a:pt x="10051154" y="5136773"/>
                </a:cubicBezTo>
                <a:cubicBezTo>
                  <a:pt x="10047719" y="5142956"/>
                  <a:pt x="10042903" y="5144342"/>
                  <a:pt x="10036708" y="5140900"/>
                </a:cubicBezTo>
                <a:cubicBezTo>
                  <a:pt x="10030513" y="5137460"/>
                  <a:pt x="10029145" y="5132639"/>
                  <a:pt x="10032580" y="5126455"/>
                </a:cubicBezTo>
                <a:cubicBezTo>
                  <a:pt x="10034300" y="5123358"/>
                  <a:pt x="10036364" y="5121463"/>
                  <a:pt x="10038773" y="5120772"/>
                </a:cubicBezTo>
                <a:close/>
                <a:moveTo>
                  <a:pt x="9945264" y="4927315"/>
                </a:moveTo>
                <a:cubicBezTo>
                  <a:pt x="9951458" y="4930756"/>
                  <a:pt x="9952832" y="4935564"/>
                  <a:pt x="9949392" y="4941760"/>
                </a:cubicBezTo>
                <a:cubicBezTo>
                  <a:pt x="9945950" y="4947955"/>
                  <a:pt x="9941141" y="4949330"/>
                  <a:pt x="9934946" y="4945888"/>
                </a:cubicBezTo>
                <a:cubicBezTo>
                  <a:pt x="9928751" y="4942447"/>
                  <a:pt x="9927376" y="4937638"/>
                  <a:pt x="9930818" y="4931443"/>
                </a:cubicBezTo>
                <a:cubicBezTo>
                  <a:pt x="9934259" y="4925248"/>
                  <a:pt x="9939068" y="4923873"/>
                  <a:pt x="9945264" y="4927315"/>
                </a:cubicBezTo>
                <a:close/>
                <a:moveTo>
                  <a:pt x="8898207" y="4886603"/>
                </a:moveTo>
                <a:cubicBezTo>
                  <a:pt x="8893389" y="4887980"/>
                  <a:pt x="8890808" y="4892626"/>
                  <a:pt x="8890464" y="4900542"/>
                </a:cubicBezTo>
                <a:lnTo>
                  <a:pt x="8889047" y="4908122"/>
                </a:lnTo>
                <a:lnTo>
                  <a:pt x="8928861" y="4936405"/>
                </a:lnTo>
                <a:lnTo>
                  <a:pt x="8927622" y="4921183"/>
                </a:lnTo>
                <a:cubicBezTo>
                  <a:pt x="8934505" y="4908792"/>
                  <a:pt x="8931751" y="4899156"/>
                  <a:pt x="8919372" y="4892280"/>
                </a:cubicBezTo>
                <a:cubicBezTo>
                  <a:pt x="8910080" y="4887119"/>
                  <a:pt x="8903024" y="4885226"/>
                  <a:pt x="8898207" y="4886603"/>
                </a:cubicBezTo>
                <a:close/>
                <a:moveTo>
                  <a:pt x="8843763" y="4853325"/>
                </a:moveTo>
                <a:cubicBezTo>
                  <a:pt x="8839808" y="4853153"/>
                  <a:pt x="8833704" y="4856853"/>
                  <a:pt x="8825445" y="4864425"/>
                </a:cubicBezTo>
                <a:lnTo>
                  <a:pt x="8817480" y="4863677"/>
                </a:lnTo>
                <a:lnTo>
                  <a:pt x="8826683" y="4869214"/>
                </a:lnTo>
                <a:lnTo>
                  <a:pt x="8850651" y="4883558"/>
                </a:lnTo>
                <a:lnTo>
                  <a:pt x="8849178" y="4865455"/>
                </a:lnTo>
                <a:cubicBezTo>
                  <a:pt x="8849520" y="4857540"/>
                  <a:pt x="8847716" y="4853496"/>
                  <a:pt x="8843763" y="4853325"/>
                </a:cubicBezTo>
                <a:close/>
                <a:moveTo>
                  <a:pt x="9570610" y="4819480"/>
                </a:moveTo>
                <a:cubicBezTo>
                  <a:pt x="9573018" y="4818791"/>
                  <a:pt x="9575771" y="4819305"/>
                  <a:pt x="9578868" y="4821025"/>
                </a:cubicBezTo>
                <a:cubicBezTo>
                  <a:pt x="9585064" y="4824467"/>
                  <a:pt x="9586432" y="4829287"/>
                  <a:pt x="9582997" y="4835471"/>
                </a:cubicBezTo>
                <a:cubicBezTo>
                  <a:pt x="9579556" y="4841666"/>
                  <a:pt x="9574739" y="4843052"/>
                  <a:pt x="9568545" y="4839610"/>
                </a:cubicBezTo>
                <a:cubicBezTo>
                  <a:pt x="9562349" y="4836169"/>
                  <a:pt x="9560981" y="4831348"/>
                  <a:pt x="9564423" y="4825154"/>
                </a:cubicBezTo>
                <a:cubicBezTo>
                  <a:pt x="9566141" y="4822062"/>
                  <a:pt x="9568204" y="4820170"/>
                  <a:pt x="9570610" y="4819480"/>
                </a:cubicBezTo>
                <a:close/>
                <a:moveTo>
                  <a:pt x="202786" y="4785163"/>
                </a:moveTo>
                <a:lnTo>
                  <a:pt x="247176" y="4858444"/>
                </a:lnTo>
                <a:cubicBezTo>
                  <a:pt x="237546" y="4861187"/>
                  <a:pt x="225499" y="4846403"/>
                  <a:pt x="211054" y="4814060"/>
                </a:cubicBezTo>
                <a:cubicBezTo>
                  <a:pt x="205539" y="4794799"/>
                  <a:pt x="202786" y="4785163"/>
                  <a:pt x="202786" y="4785163"/>
                </a:cubicBezTo>
                <a:close/>
                <a:moveTo>
                  <a:pt x="107839" y="4781046"/>
                </a:moveTo>
                <a:cubicBezTo>
                  <a:pt x="114034" y="4784487"/>
                  <a:pt x="115408" y="4789297"/>
                  <a:pt x="111967" y="4795492"/>
                </a:cubicBezTo>
                <a:cubicBezTo>
                  <a:pt x="108526" y="4801687"/>
                  <a:pt x="103717" y="4803061"/>
                  <a:pt x="97522" y="4799620"/>
                </a:cubicBezTo>
                <a:lnTo>
                  <a:pt x="102680" y="4790333"/>
                </a:lnTo>
                <a:close/>
                <a:moveTo>
                  <a:pt x="9723610" y="4746451"/>
                </a:moveTo>
                <a:cubicBezTo>
                  <a:pt x="9722751" y="4747999"/>
                  <a:pt x="9723007" y="4751180"/>
                  <a:pt x="9724378" y="4755994"/>
                </a:cubicBezTo>
                <a:cubicBezTo>
                  <a:pt x="9730572" y="4759435"/>
                  <a:pt x="9738491" y="4759774"/>
                  <a:pt x="9748122" y="4757030"/>
                </a:cubicBezTo>
                <a:cubicBezTo>
                  <a:pt x="9741926" y="4753590"/>
                  <a:pt x="9735731" y="4750149"/>
                  <a:pt x="9729536" y="4746708"/>
                </a:cubicBezTo>
                <a:cubicBezTo>
                  <a:pt x="9726445" y="4744990"/>
                  <a:pt x="9724470" y="4744904"/>
                  <a:pt x="9723610" y="4746451"/>
                </a:cubicBezTo>
                <a:close/>
                <a:moveTo>
                  <a:pt x="9769786" y="4586736"/>
                </a:moveTo>
                <a:cubicBezTo>
                  <a:pt x="9775982" y="4590178"/>
                  <a:pt x="9777356" y="4594987"/>
                  <a:pt x="9773915" y="4601182"/>
                </a:cubicBezTo>
                <a:lnTo>
                  <a:pt x="9764628" y="4596023"/>
                </a:lnTo>
                <a:lnTo>
                  <a:pt x="9755330" y="4590858"/>
                </a:lnTo>
                <a:cubicBezTo>
                  <a:pt x="9758771" y="4584663"/>
                  <a:pt x="9763592" y="4583295"/>
                  <a:pt x="9769786" y="4586736"/>
                </a:cubicBezTo>
                <a:close/>
                <a:moveTo>
                  <a:pt x="10603713" y="4551582"/>
                </a:moveTo>
                <a:cubicBezTo>
                  <a:pt x="10609908" y="4555023"/>
                  <a:pt x="10611276" y="4559843"/>
                  <a:pt x="10607835" y="4566038"/>
                </a:cubicBezTo>
                <a:cubicBezTo>
                  <a:pt x="10604400" y="4572222"/>
                  <a:pt x="10599585" y="4573607"/>
                  <a:pt x="10593390" y="4570167"/>
                </a:cubicBezTo>
                <a:lnTo>
                  <a:pt x="10598549" y="4560879"/>
                </a:lnTo>
                <a:close/>
                <a:moveTo>
                  <a:pt x="9650060" y="4495912"/>
                </a:moveTo>
                <a:cubicBezTo>
                  <a:pt x="9656256" y="4499353"/>
                  <a:pt x="9657623" y="4504174"/>
                  <a:pt x="9654188" y="4510357"/>
                </a:cubicBezTo>
                <a:cubicBezTo>
                  <a:pt x="9650747" y="4516552"/>
                  <a:pt x="9645932" y="4517939"/>
                  <a:pt x="9639737" y="4514496"/>
                </a:cubicBezTo>
                <a:cubicBezTo>
                  <a:pt x="9633542" y="4511056"/>
                  <a:pt x="9632173" y="4506235"/>
                  <a:pt x="9635615" y="4500040"/>
                </a:cubicBezTo>
                <a:cubicBezTo>
                  <a:pt x="9639050" y="4493856"/>
                  <a:pt x="9643866" y="4492471"/>
                  <a:pt x="9650060" y="4495912"/>
                </a:cubicBezTo>
                <a:close/>
                <a:moveTo>
                  <a:pt x="10129588" y="4461437"/>
                </a:moveTo>
                <a:cubicBezTo>
                  <a:pt x="10131223" y="4460319"/>
                  <a:pt x="10135139" y="4461478"/>
                  <a:pt x="10141334" y="4464920"/>
                </a:cubicBezTo>
                <a:cubicBezTo>
                  <a:pt x="10159909" y="4475236"/>
                  <a:pt x="10164380" y="4481781"/>
                  <a:pt x="10154750" y="4484524"/>
                </a:cubicBezTo>
                <a:cubicBezTo>
                  <a:pt x="10145114" y="4487278"/>
                  <a:pt x="10137378" y="4482981"/>
                  <a:pt x="10131533" y="4471627"/>
                </a:cubicBezTo>
                <a:cubicBezTo>
                  <a:pt x="10128602" y="4465953"/>
                  <a:pt x="10127954" y="4462556"/>
                  <a:pt x="10129588" y="4461437"/>
                </a:cubicBezTo>
                <a:close/>
                <a:moveTo>
                  <a:pt x="10756456" y="4457141"/>
                </a:moveTo>
                <a:cubicBezTo>
                  <a:pt x="10758865" y="4456450"/>
                  <a:pt x="10761618" y="4456964"/>
                  <a:pt x="10764715" y="4458685"/>
                </a:cubicBezTo>
                <a:cubicBezTo>
                  <a:pt x="10770909" y="4462125"/>
                  <a:pt x="10772278" y="4466946"/>
                  <a:pt x="10768838" y="4473141"/>
                </a:cubicBezTo>
                <a:cubicBezTo>
                  <a:pt x="10765402" y="4479325"/>
                  <a:pt x="10760587" y="4480711"/>
                  <a:pt x="10754390" y="4477269"/>
                </a:cubicBezTo>
                <a:cubicBezTo>
                  <a:pt x="10748197" y="4473829"/>
                  <a:pt x="10746829" y="4469008"/>
                  <a:pt x="10750263" y="4462825"/>
                </a:cubicBezTo>
                <a:cubicBezTo>
                  <a:pt x="10751984" y="4459727"/>
                  <a:pt x="10754048" y="4457831"/>
                  <a:pt x="10756456" y="4457141"/>
                </a:cubicBezTo>
                <a:close/>
                <a:moveTo>
                  <a:pt x="10039146" y="4408157"/>
                </a:moveTo>
                <a:lnTo>
                  <a:pt x="10048443" y="4413321"/>
                </a:lnTo>
                <a:lnTo>
                  <a:pt x="10057730" y="4418480"/>
                </a:lnTo>
                <a:cubicBezTo>
                  <a:pt x="10054289" y="4424675"/>
                  <a:pt x="10049468" y="4426042"/>
                  <a:pt x="10043285" y="4422608"/>
                </a:cubicBezTo>
                <a:cubicBezTo>
                  <a:pt x="10037090" y="4419167"/>
                  <a:pt x="10035705" y="4414351"/>
                  <a:pt x="10039146" y="4408157"/>
                </a:cubicBezTo>
                <a:close/>
                <a:moveTo>
                  <a:pt x="9582969" y="4397867"/>
                </a:moveTo>
                <a:cubicBezTo>
                  <a:pt x="9589163" y="4401309"/>
                  <a:pt x="9590531" y="4406130"/>
                  <a:pt x="9587097" y="4412314"/>
                </a:cubicBezTo>
                <a:cubicBezTo>
                  <a:pt x="9583655" y="4418508"/>
                  <a:pt x="9578840" y="4419893"/>
                  <a:pt x="9572645" y="4416453"/>
                </a:cubicBezTo>
                <a:cubicBezTo>
                  <a:pt x="9566450" y="4413011"/>
                  <a:pt x="9565082" y="4408191"/>
                  <a:pt x="9568523" y="4401996"/>
                </a:cubicBezTo>
                <a:cubicBezTo>
                  <a:pt x="9571959" y="4395812"/>
                  <a:pt x="9576773" y="4394427"/>
                  <a:pt x="9582969" y="4397867"/>
                </a:cubicBezTo>
                <a:close/>
                <a:moveTo>
                  <a:pt x="9992700" y="4382358"/>
                </a:moveTo>
                <a:lnTo>
                  <a:pt x="10001999" y="4387522"/>
                </a:lnTo>
                <a:lnTo>
                  <a:pt x="10011285" y="4392681"/>
                </a:lnTo>
                <a:cubicBezTo>
                  <a:pt x="10007844" y="4398876"/>
                  <a:pt x="10003034" y="4400250"/>
                  <a:pt x="9996840" y="4396809"/>
                </a:cubicBezTo>
                <a:cubicBezTo>
                  <a:pt x="9990644" y="4393368"/>
                  <a:pt x="9989258" y="4388552"/>
                  <a:pt x="9992700" y="4382358"/>
                </a:cubicBezTo>
                <a:close/>
                <a:moveTo>
                  <a:pt x="9420922" y="4350405"/>
                </a:moveTo>
                <a:cubicBezTo>
                  <a:pt x="9425737" y="4349028"/>
                  <a:pt x="9434338" y="4351780"/>
                  <a:pt x="9446723" y="4358659"/>
                </a:cubicBezTo>
                <a:cubicBezTo>
                  <a:pt x="9465309" y="4368983"/>
                  <a:pt x="9477350" y="4383777"/>
                  <a:pt x="9482852" y="4403032"/>
                </a:cubicBezTo>
                <a:cubicBezTo>
                  <a:pt x="9467032" y="4402351"/>
                  <a:pt x="9454304" y="4403387"/>
                  <a:pt x="9444667" y="4406141"/>
                </a:cubicBezTo>
                <a:cubicBezTo>
                  <a:pt x="9432277" y="4399259"/>
                  <a:pt x="9423328" y="4386181"/>
                  <a:pt x="9417833" y="4366915"/>
                </a:cubicBezTo>
                <a:cubicBezTo>
                  <a:pt x="9415074" y="4357284"/>
                  <a:pt x="9416106" y="4351781"/>
                  <a:pt x="9420922" y="4350405"/>
                </a:cubicBezTo>
                <a:close/>
                <a:moveTo>
                  <a:pt x="9825503" y="4289483"/>
                </a:moveTo>
                <a:cubicBezTo>
                  <a:pt x="9828257" y="4299120"/>
                  <a:pt x="9830144" y="4310290"/>
                  <a:pt x="9831174" y="4323029"/>
                </a:cubicBezTo>
                <a:cubicBezTo>
                  <a:pt x="9832210" y="4335757"/>
                  <a:pt x="9824822" y="4341775"/>
                  <a:pt x="9808990" y="4341087"/>
                </a:cubicBezTo>
                <a:cubicBezTo>
                  <a:pt x="9796611" y="4334211"/>
                  <a:pt x="9795574" y="4321483"/>
                  <a:pt x="9805893" y="4302910"/>
                </a:cubicBezTo>
                <a:close/>
                <a:moveTo>
                  <a:pt x="9250623" y="4274035"/>
                </a:moveTo>
                <a:cubicBezTo>
                  <a:pt x="9240999" y="4276796"/>
                  <a:pt x="9238932" y="4287800"/>
                  <a:pt x="9244440" y="4307072"/>
                </a:cubicBezTo>
                <a:cubicBezTo>
                  <a:pt x="9250624" y="4310507"/>
                  <a:pt x="9255450" y="4309128"/>
                  <a:pt x="9258885" y="4302944"/>
                </a:cubicBezTo>
                <a:cubicBezTo>
                  <a:pt x="9265767" y="4290554"/>
                  <a:pt x="9263013" y="4280918"/>
                  <a:pt x="9250623" y="4274035"/>
                </a:cubicBezTo>
                <a:close/>
                <a:moveTo>
                  <a:pt x="9171154" y="4201026"/>
                </a:moveTo>
                <a:cubicBezTo>
                  <a:pt x="9155674" y="4201541"/>
                  <a:pt x="9155674" y="4215218"/>
                  <a:pt x="9171159" y="4242047"/>
                </a:cubicBezTo>
                <a:cubicBezTo>
                  <a:pt x="9183538" y="4248923"/>
                  <a:pt x="9199363" y="4249621"/>
                  <a:pt x="9218635" y="4244114"/>
                </a:cubicBezTo>
                <a:cubicBezTo>
                  <a:pt x="9228271" y="4241360"/>
                  <a:pt x="9230851" y="4236717"/>
                  <a:pt x="9226372" y="4230183"/>
                </a:cubicBezTo>
                <a:cubicBezTo>
                  <a:pt x="9221901" y="4223640"/>
                  <a:pt x="9210367" y="4215216"/>
                  <a:pt x="9191793" y="4204900"/>
                </a:cubicBezTo>
                <a:cubicBezTo>
                  <a:pt x="9183194" y="4202146"/>
                  <a:pt x="9176314" y="4200855"/>
                  <a:pt x="9171154" y="4201026"/>
                </a:cubicBezTo>
                <a:close/>
                <a:moveTo>
                  <a:pt x="9459102" y="4183206"/>
                </a:moveTo>
                <a:cubicBezTo>
                  <a:pt x="9465297" y="4186647"/>
                  <a:pt x="9466671" y="4191456"/>
                  <a:pt x="9463230" y="4197651"/>
                </a:cubicBezTo>
                <a:cubicBezTo>
                  <a:pt x="9459789" y="4203846"/>
                  <a:pt x="9454980" y="4205221"/>
                  <a:pt x="9448785" y="4201779"/>
                </a:cubicBezTo>
                <a:cubicBezTo>
                  <a:pt x="9442590" y="4198338"/>
                  <a:pt x="9441216" y="4193529"/>
                  <a:pt x="9444657" y="4187334"/>
                </a:cubicBezTo>
                <a:cubicBezTo>
                  <a:pt x="9448099" y="4181139"/>
                  <a:pt x="9452907" y="4179764"/>
                  <a:pt x="9459102" y="4183206"/>
                </a:cubicBezTo>
                <a:close/>
                <a:moveTo>
                  <a:pt x="9264032" y="4074849"/>
                </a:moveTo>
                <a:cubicBezTo>
                  <a:pt x="9270227" y="4078291"/>
                  <a:pt x="9271602" y="4083100"/>
                  <a:pt x="9268161" y="4089295"/>
                </a:cubicBezTo>
                <a:cubicBezTo>
                  <a:pt x="9264720" y="4095490"/>
                  <a:pt x="9259911" y="4096865"/>
                  <a:pt x="9253715" y="4093423"/>
                </a:cubicBezTo>
                <a:lnTo>
                  <a:pt x="9258873" y="4084136"/>
                </a:lnTo>
                <a:close/>
                <a:moveTo>
                  <a:pt x="9285076" y="4006316"/>
                </a:moveTo>
                <a:lnTo>
                  <a:pt x="9292040" y="4008792"/>
                </a:lnTo>
                <a:lnTo>
                  <a:pt x="9294990" y="4019118"/>
                </a:lnTo>
                <a:cubicBezTo>
                  <a:pt x="9291555" y="4025302"/>
                  <a:pt x="9286728" y="4026681"/>
                  <a:pt x="9280545" y="4023246"/>
                </a:cubicBezTo>
                <a:cubicBezTo>
                  <a:pt x="9274350" y="4019805"/>
                  <a:pt x="9272970" y="4014978"/>
                  <a:pt x="9276406" y="4008795"/>
                </a:cubicBezTo>
                <a:close/>
                <a:moveTo>
                  <a:pt x="8934124" y="3849248"/>
                </a:moveTo>
                <a:lnTo>
                  <a:pt x="8929197" y="3851247"/>
                </a:lnTo>
                <a:cubicBezTo>
                  <a:pt x="8923847" y="3855401"/>
                  <a:pt x="8921463" y="3860335"/>
                  <a:pt x="8922047" y="3866045"/>
                </a:cubicBezTo>
                <a:cubicBezTo>
                  <a:pt x="8922192" y="3867473"/>
                  <a:pt x="8928267" y="3868658"/>
                  <a:pt x="8940270" y="3869598"/>
                </a:cubicBezTo>
                <a:lnTo>
                  <a:pt x="8948595" y="3870054"/>
                </a:lnTo>
                <a:lnTo>
                  <a:pt x="8947941" y="3864319"/>
                </a:lnTo>
                <a:close/>
                <a:moveTo>
                  <a:pt x="8742642" y="3797637"/>
                </a:moveTo>
                <a:lnTo>
                  <a:pt x="8741905" y="3797838"/>
                </a:lnTo>
                <a:lnTo>
                  <a:pt x="8725465" y="3811405"/>
                </a:lnTo>
                <a:lnTo>
                  <a:pt x="8737655" y="3818919"/>
                </a:lnTo>
                <a:cubicBezTo>
                  <a:pt x="8739372" y="3815827"/>
                  <a:pt x="8740749" y="3811528"/>
                  <a:pt x="8741782" y="3806023"/>
                </a:cubicBezTo>
                <a:close/>
                <a:moveTo>
                  <a:pt x="8754546" y="3794389"/>
                </a:moveTo>
                <a:lnTo>
                  <a:pt x="8753679" y="3794626"/>
                </a:lnTo>
                <a:lnTo>
                  <a:pt x="8755529" y="3796266"/>
                </a:lnTo>
                <a:close/>
                <a:moveTo>
                  <a:pt x="9428018" y="3563304"/>
                </a:moveTo>
                <a:cubicBezTo>
                  <a:pt x="9433734" y="3562722"/>
                  <a:pt x="9436877" y="3565283"/>
                  <a:pt x="9437460" y="3570997"/>
                </a:cubicBezTo>
                <a:lnTo>
                  <a:pt x="9433914" y="3575350"/>
                </a:lnTo>
                <a:lnTo>
                  <a:pt x="9441262" y="3580721"/>
                </a:lnTo>
                <a:cubicBezTo>
                  <a:pt x="9443499" y="3583989"/>
                  <a:pt x="9442209" y="3586310"/>
                  <a:pt x="9437391" y="3587687"/>
                </a:cubicBezTo>
                <a:cubicBezTo>
                  <a:pt x="9427755" y="3590441"/>
                  <a:pt x="9420020" y="3586144"/>
                  <a:pt x="9414174" y="3574790"/>
                </a:cubicBezTo>
                <a:cubicBezTo>
                  <a:pt x="9411246" y="3569110"/>
                  <a:pt x="9410599" y="3565714"/>
                  <a:pt x="9412232" y="3564597"/>
                </a:cubicBezTo>
                <a:cubicBezTo>
                  <a:pt x="9413866" y="3563479"/>
                  <a:pt x="9417781" y="3564642"/>
                  <a:pt x="9423976" y="3568083"/>
                </a:cubicBezTo>
                <a:lnTo>
                  <a:pt x="9424070" y="3568151"/>
                </a:lnTo>
                <a:close/>
                <a:moveTo>
                  <a:pt x="476221" y="3527039"/>
                </a:moveTo>
                <a:cubicBezTo>
                  <a:pt x="478969" y="3536657"/>
                  <a:pt x="478631" y="3544576"/>
                  <a:pt x="475190" y="3550771"/>
                </a:cubicBezTo>
                <a:cubicBezTo>
                  <a:pt x="468308" y="3563161"/>
                  <a:pt x="458677" y="3565904"/>
                  <a:pt x="446288" y="3559021"/>
                </a:cubicBezTo>
                <a:cubicBezTo>
                  <a:pt x="443528" y="3549396"/>
                  <a:pt x="453513" y="3538730"/>
                  <a:pt x="476221" y="3527039"/>
                </a:cubicBezTo>
                <a:close/>
                <a:moveTo>
                  <a:pt x="9153433" y="3418146"/>
                </a:moveTo>
                <a:cubicBezTo>
                  <a:pt x="9159147" y="3417563"/>
                  <a:pt x="9162291" y="3420124"/>
                  <a:pt x="9162874" y="3425839"/>
                </a:cubicBezTo>
                <a:lnTo>
                  <a:pt x="9154307" y="3426714"/>
                </a:lnTo>
                <a:lnTo>
                  <a:pt x="9145729" y="3427589"/>
                </a:lnTo>
                <a:cubicBezTo>
                  <a:pt x="9145146" y="3421873"/>
                  <a:pt x="9147717" y="3418729"/>
                  <a:pt x="9153433" y="3418146"/>
                </a:cubicBezTo>
                <a:close/>
                <a:moveTo>
                  <a:pt x="9040800" y="3382588"/>
                </a:moveTo>
                <a:cubicBezTo>
                  <a:pt x="9044758" y="3382757"/>
                  <a:pt x="9051381" y="3385421"/>
                  <a:pt x="9060668" y="3390579"/>
                </a:cubicBezTo>
                <a:cubicBezTo>
                  <a:pt x="9079253" y="3400904"/>
                  <a:pt x="9083713" y="3407440"/>
                  <a:pt x="9074088" y="3410201"/>
                </a:cubicBezTo>
                <a:lnTo>
                  <a:pt x="9036929" y="3389560"/>
                </a:lnTo>
                <a:cubicBezTo>
                  <a:pt x="9035552" y="3384742"/>
                  <a:pt x="9036843" y="3382418"/>
                  <a:pt x="9040800" y="3382588"/>
                </a:cubicBezTo>
                <a:close/>
                <a:moveTo>
                  <a:pt x="8975645" y="3322083"/>
                </a:moveTo>
                <a:cubicBezTo>
                  <a:pt x="8977279" y="3320966"/>
                  <a:pt x="8981191" y="3322128"/>
                  <a:pt x="8987381" y="3325566"/>
                </a:cubicBezTo>
                <a:cubicBezTo>
                  <a:pt x="9005965" y="3335889"/>
                  <a:pt x="9010443" y="3342422"/>
                  <a:pt x="9000807" y="3345176"/>
                </a:cubicBezTo>
                <a:cubicBezTo>
                  <a:pt x="8991171" y="3347930"/>
                  <a:pt x="8983435" y="3343634"/>
                  <a:pt x="8977579" y="3332273"/>
                </a:cubicBezTo>
                <a:cubicBezTo>
                  <a:pt x="8974655" y="3326597"/>
                  <a:pt x="8974012" y="3323200"/>
                  <a:pt x="8975645" y="3322083"/>
                </a:cubicBezTo>
                <a:close/>
                <a:moveTo>
                  <a:pt x="9052688" y="3194626"/>
                </a:moveTo>
                <a:cubicBezTo>
                  <a:pt x="9058987" y="3199758"/>
                  <a:pt x="9065420" y="3206312"/>
                  <a:pt x="9072011" y="3214308"/>
                </a:cubicBezTo>
                <a:cubicBezTo>
                  <a:pt x="9078600" y="3222291"/>
                  <a:pt x="9076476" y="3229719"/>
                  <a:pt x="9065629" y="3236601"/>
                </a:cubicBezTo>
                <a:cubicBezTo>
                  <a:pt x="9054209" y="3237766"/>
                  <a:pt x="9047620" y="3229782"/>
                  <a:pt x="9045871" y="3212646"/>
                </a:cubicBezTo>
                <a:close/>
                <a:moveTo>
                  <a:pt x="9224084" y="3177135"/>
                </a:moveTo>
                <a:cubicBezTo>
                  <a:pt x="9224667" y="3182850"/>
                  <a:pt x="9222106" y="3185994"/>
                  <a:pt x="9216391" y="3186577"/>
                </a:cubicBezTo>
                <a:cubicBezTo>
                  <a:pt x="9210675" y="3187160"/>
                  <a:pt x="9207521" y="3184600"/>
                  <a:pt x="9206938" y="3178884"/>
                </a:cubicBezTo>
                <a:lnTo>
                  <a:pt x="9215517" y="3178009"/>
                </a:lnTo>
                <a:close/>
                <a:moveTo>
                  <a:pt x="9266933" y="3172762"/>
                </a:moveTo>
                <a:cubicBezTo>
                  <a:pt x="9267516" y="3178477"/>
                  <a:pt x="9264945" y="3181622"/>
                  <a:pt x="9259239" y="3182203"/>
                </a:cubicBezTo>
                <a:cubicBezTo>
                  <a:pt x="9253524" y="3182787"/>
                  <a:pt x="9250371" y="3180227"/>
                  <a:pt x="9249787" y="3174511"/>
                </a:cubicBezTo>
                <a:lnTo>
                  <a:pt x="9258366" y="3173636"/>
                </a:lnTo>
                <a:close/>
                <a:moveTo>
                  <a:pt x="9344063" y="3164890"/>
                </a:moveTo>
                <a:cubicBezTo>
                  <a:pt x="9361199" y="3163142"/>
                  <a:pt x="9367206" y="3165421"/>
                  <a:pt x="9362073" y="3171709"/>
                </a:cubicBezTo>
                <a:cubicBezTo>
                  <a:pt x="9356941" y="3178009"/>
                  <a:pt x="9349805" y="3178736"/>
                  <a:pt x="9340655" y="3173895"/>
                </a:cubicBezTo>
                <a:cubicBezTo>
                  <a:pt x="9331493" y="3169066"/>
                  <a:pt x="9332633" y="3166058"/>
                  <a:pt x="9344063" y="3164890"/>
                </a:cubicBezTo>
                <a:close/>
                <a:moveTo>
                  <a:pt x="9691747" y="3008180"/>
                </a:moveTo>
                <a:cubicBezTo>
                  <a:pt x="9697462" y="3007596"/>
                  <a:pt x="9700607" y="3010168"/>
                  <a:pt x="9701190" y="3015884"/>
                </a:cubicBezTo>
                <a:cubicBezTo>
                  <a:pt x="9701772" y="3021588"/>
                  <a:pt x="9699211" y="3024742"/>
                  <a:pt x="9693497" y="3025325"/>
                </a:cubicBezTo>
                <a:lnTo>
                  <a:pt x="9692623" y="3016757"/>
                </a:lnTo>
                <a:close/>
                <a:moveTo>
                  <a:pt x="8309281" y="2948899"/>
                </a:moveTo>
                <a:cubicBezTo>
                  <a:pt x="8315477" y="2952341"/>
                  <a:pt x="8316851" y="2957151"/>
                  <a:pt x="8313410" y="2963345"/>
                </a:cubicBezTo>
                <a:cubicBezTo>
                  <a:pt x="8309969" y="2969540"/>
                  <a:pt x="8305160" y="2970914"/>
                  <a:pt x="8298964" y="2967474"/>
                </a:cubicBezTo>
                <a:cubicBezTo>
                  <a:pt x="8292768" y="2964032"/>
                  <a:pt x="8291394" y="2959222"/>
                  <a:pt x="8294835" y="2953028"/>
                </a:cubicBezTo>
                <a:cubicBezTo>
                  <a:pt x="8298278" y="2946833"/>
                  <a:pt x="8303087" y="2945458"/>
                  <a:pt x="8309281" y="2948899"/>
                </a:cubicBezTo>
                <a:close/>
                <a:moveTo>
                  <a:pt x="8339815" y="2912358"/>
                </a:moveTo>
                <a:cubicBezTo>
                  <a:pt x="8356961" y="2910608"/>
                  <a:pt x="8362957" y="2912878"/>
                  <a:pt x="8357834" y="2919176"/>
                </a:cubicBezTo>
                <a:cubicBezTo>
                  <a:pt x="8352703" y="2925474"/>
                  <a:pt x="8345557" y="2926204"/>
                  <a:pt x="8336406" y="2921364"/>
                </a:cubicBezTo>
                <a:cubicBezTo>
                  <a:pt x="8327254" y="2916522"/>
                  <a:pt x="8328394" y="2913524"/>
                  <a:pt x="8339815" y="2912358"/>
                </a:cubicBezTo>
                <a:close/>
                <a:moveTo>
                  <a:pt x="8451226" y="2900989"/>
                </a:moveTo>
                <a:cubicBezTo>
                  <a:pt x="8468362" y="2899239"/>
                  <a:pt x="8474368" y="2901509"/>
                  <a:pt x="8469236" y="2907808"/>
                </a:cubicBezTo>
                <a:cubicBezTo>
                  <a:pt x="8464103" y="2914106"/>
                  <a:pt x="8456968" y="2914835"/>
                  <a:pt x="8447817" y="2909993"/>
                </a:cubicBezTo>
                <a:cubicBezTo>
                  <a:pt x="8438656" y="2905153"/>
                  <a:pt x="8439796" y="2902154"/>
                  <a:pt x="8451226" y="2900989"/>
                </a:cubicBezTo>
                <a:close/>
                <a:moveTo>
                  <a:pt x="9755758" y="2871761"/>
                </a:moveTo>
                <a:cubicBezTo>
                  <a:pt x="9761474" y="2871179"/>
                  <a:pt x="9764618" y="2873749"/>
                  <a:pt x="9765202" y="2879465"/>
                </a:cubicBezTo>
                <a:cubicBezTo>
                  <a:pt x="9765783" y="2885170"/>
                  <a:pt x="9763223" y="2888324"/>
                  <a:pt x="9757509" y="2888907"/>
                </a:cubicBezTo>
                <a:cubicBezTo>
                  <a:pt x="9751794" y="2889491"/>
                  <a:pt x="9748649" y="2886919"/>
                  <a:pt x="9748066" y="2881213"/>
                </a:cubicBezTo>
                <a:cubicBezTo>
                  <a:pt x="9747483" y="2875499"/>
                  <a:pt x="9750043" y="2872345"/>
                  <a:pt x="9755758" y="2871761"/>
                </a:cubicBezTo>
                <a:close/>
                <a:moveTo>
                  <a:pt x="7936674" y="2656845"/>
                </a:moveTo>
                <a:cubicBezTo>
                  <a:pt x="7942869" y="2660286"/>
                  <a:pt x="7944243" y="2665096"/>
                  <a:pt x="7940803" y="2671291"/>
                </a:cubicBezTo>
                <a:cubicBezTo>
                  <a:pt x="7937361" y="2677486"/>
                  <a:pt x="7932552" y="2678860"/>
                  <a:pt x="7926357" y="2675419"/>
                </a:cubicBezTo>
                <a:cubicBezTo>
                  <a:pt x="7920163" y="2671978"/>
                  <a:pt x="7918788" y="2667169"/>
                  <a:pt x="7922229" y="2660974"/>
                </a:cubicBezTo>
                <a:cubicBezTo>
                  <a:pt x="7925670" y="2654778"/>
                  <a:pt x="7930479" y="2653403"/>
                  <a:pt x="7936674" y="2656845"/>
                </a:cubicBezTo>
                <a:close/>
                <a:moveTo>
                  <a:pt x="7774631" y="2554667"/>
                </a:moveTo>
                <a:lnTo>
                  <a:pt x="7783929" y="2559832"/>
                </a:lnTo>
                <a:lnTo>
                  <a:pt x="7793215" y="2564990"/>
                </a:lnTo>
                <a:cubicBezTo>
                  <a:pt x="7789774" y="2571186"/>
                  <a:pt x="7784948" y="2572565"/>
                  <a:pt x="7778764" y="2569130"/>
                </a:cubicBezTo>
                <a:cubicBezTo>
                  <a:pt x="7772569" y="2565688"/>
                  <a:pt x="7771190" y="2560862"/>
                  <a:pt x="7774631" y="2554667"/>
                </a:cubicBezTo>
                <a:close/>
                <a:moveTo>
                  <a:pt x="822591" y="2530090"/>
                </a:moveTo>
                <a:cubicBezTo>
                  <a:pt x="825339" y="2539710"/>
                  <a:pt x="825001" y="2547628"/>
                  <a:pt x="821560" y="2553823"/>
                </a:cubicBezTo>
                <a:cubicBezTo>
                  <a:pt x="814677" y="2566213"/>
                  <a:pt x="805047" y="2568955"/>
                  <a:pt x="792657" y="2562073"/>
                </a:cubicBezTo>
                <a:cubicBezTo>
                  <a:pt x="789898" y="2552449"/>
                  <a:pt x="799883" y="2541782"/>
                  <a:pt x="822591" y="2530090"/>
                </a:cubicBezTo>
                <a:close/>
                <a:moveTo>
                  <a:pt x="7555823" y="2445292"/>
                </a:moveTo>
                <a:cubicBezTo>
                  <a:pt x="7568202" y="2452168"/>
                  <a:pt x="7577499" y="2457334"/>
                  <a:pt x="7583683" y="2460768"/>
                </a:cubicBezTo>
                <a:cubicBezTo>
                  <a:pt x="7589878" y="2464209"/>
                  <a:pt x="7588161" y="2467301"/>
                  <a:pt x="7578525" y="2470055"/>
                </a:cubicBezTo>
                <a:lnTo>
                  <a:pt x="7541377" y="2449420"/>
                </a:lnTo>
                <a:close/>
                <a:moveTo>
                  <a:pt x="7412364" y="2353438"/>
                </a:moveTo>
                <a:lnTo>
                  <a:pt x="7421651" y="2358596"/>
                </a:lnTo>
                <a:lnTo>
                  <a:pt x="7430937" y="2363755"/>
                </a:lnTo>
                <a:cubicBezTo>
                  <a:pt x="7427496" y="2369950"/>
                  <a:pt x="7422681" y="2371336"/>
                  <a:pt x="7416486" y="2367894"/>
                </a:cubicBezTo>
                <a:cubicBezTo>
                  <a:pt x="7410291" y="2364453"/>
                  <a:pt x="7408923" y="2359633"/>
                  <a:pt x="7412364" y="2353438"/>
                </a:cubicBezTo>
                <a:close/>
                <a:moveTo>
                  <a:pt x="7310175" y="2296674"/>
                </a:moveTo>
                <a:cubicBezTo>
                  <a:pt x="7319805" y="2293931"/>
                  <a:pt x="7327374" y="2302182"/>
                  <a:pt x="7332882" y="2321454"/>
                </a:cubicBezTo>
                <a:cubicBezTo>
                  <a:pt x="7326006" y="2333833"/>
                  <a:pt x="7316370" y="2336587"/>
                  <a:pt x="7303990" y="2329711"/>
                </a:cubicBezTo>
                <a:cubicBezTo>
                  <a:pt x="7297795" y="2326270"/>
                  <a:pt x="7299851" y="2315260"/>
                  <a:pt x="7310175" y="2296674"/>
                </a:cubicBezTo>
                <a:close/>
                <a:moveTo>
                  <a:pt x="7106849" y="2159427"/>
                </a:moveTo>
                <a:cubicBezTo>
                  <a:pt x="7113045" y="2162869"/>
                  <a:pt x="7114418" y="2167678"/>
                  <a:pt x="7110978" y="2173873"/>
                </a:cubicBezTo>
                <a:cubicBezTo>
                  <a:pt x="7107537" y="2180068"/>
                  <a:pt x="7102728" y="2181442"/>
                  <a:pt x="7096531" y="2178001"/>
                </a:cubicBezTo>
                <a:cubicBezTo>
                  <a:pt x="7090336" y="2174560"/>
                  <a:pt x="7088962" y="2169751"/>
                  <a:pt x="7092403" y="2163556"/>
                </a:cubicBezTo>
                <a:cubicBezTo>
                  <a:pt x="7095845" y="2157361"/>
                  <a:pt x="7100654" y="2155986"/>
                  <a:pt x="7106849" y="2159427"/>
                </a:cubicBezTo>
                <a:close/>
                <a:moveTo>
                  <a:pt x="7023245" y="2112988"/>
                </a:moveTo>
                <a:cubicBezTo>
                  <a:pt x="7029440" y="2116429"/>
                  <a:pt x="7030814" y="2121238"/>
                  <a:pt x="7027373" y="2127432"/>
                </a:cubicBezTo>
                <a:cubicBezTo>
                  <a:pt x="7023931" y="2133628"/>
                  <a:pt x="7019122" y="2135002"/>
                  <a:pt x="7012929" y="2131561"/>
                </a:cubicBezTo>
                <a:cubicBezTo>
                  <a:pt x="7006733" y="2128120"/>
                  <a:pt x="7005358" y="2123310"/>
                  <a:pt x="7008800" y="2117116"/>
                </a:cubicBezTo>
                <a:cubicBezTo>
                  <a:pt x="7012241" y="2110921"/>
                  <a:pt x="7017051" y="2109546"/>
                  <a:pt x="7023245" y="2112988"/>
                </a:cubicBezTo>
                <a:close/>
                <a:moveTo>
                  <a:pt x="6902483" y="2045906"/>
                </a:moveTo>
                <a:cubicBezTo>
                  <a:pt x="6908677" y="2049347"/>
                  <a:pt x="6910063" y="2054164"/>
                  <a:pt x="6906623" y="2060358"/>
                </a:cubicBezTo>
                <a:cubicBezTo>
                  <a:pt x="6903182" y="2066554"/>
                  <a:pt x="6898361" y="2067922"/>
                  <a:pt x="6892165" y="2064480"/>
                </a:cubicBezTo>
                <a:cubicBezTo>
                  <a:pt x="6885970" y="2061039"/>
                  <a:pt x="6884596" y="2056230"/>
                  <a:pt x="6888037" y="2050035"/>
                </a:cubicBezTo>
                <a:cubicBezTo>
                  <a:pt x="6891478" y="2043840"/>
                  <a:pt x="6896288" y="2042465"/>
                  <a:pt x="6902483" y="2045906"/>
                </a:cubicBezTo>
                <a:close/>
                <a:moveTo>
                  <a:pt x="6821982" y="2037662"/>
                </a:moveTo>
                <a:cubicBezTo>
                  <a:pt x="6828177" y="2041103"/>
                  <a:pt x="6829551" y="2045913"/>
                  <a:pt x="6826110" y="2052108"/>
                </a:cubicBezTo>
                <a:lnTo>
                  <a:pt x="6818082" y="2054391"/>
                </a:lnTo>
                <a:lnTo>
                  <a:pt x="6809304" y="2047979"/>
                </a:lnTo>
                <a:lnTo>
                  <a:pt x="6807536" y="2041790"/>
                </a:lnTo>
                <a:cubicBezTo>
                  <a:pt x="6810978" y="2035594"/>
                  <a:pt x="6815787" y="2034221"/>
                  <a:pt x="6821982" y="2037662"/>
                </a:cubicBezTo>
                <a:close/>
                <a:moveTo>
                  <a:pt x="1796351" y="1881815"/>
                </a:moveTo>
                <a:lnTo>
                  <a:pt x="1791212" y="1887079"/>
                </a:lnTo>
                <a:cubicBezTo>
                  <a:pt x="1780546" y="1895335"/>
                  <a:pt x="1766267" y="1904625"/>
                  <a:pt x="1748381" y="1914948"/>
                </a:cubicBezTo>
                <a:lnTo>
                  <a:pt x="1741383" y="1918987"/>
                </a:lnTo>
                <a:lnTo>
                  <a:pt x="1733937" y="1919077"/>
                </a:lnTo>
                <a:cubicBezTo>
                  <a:pt x="1732215" y="1922174"/>
                  <a:pt x="1732556" y="1923379"/>
                  <a:pt x="1734964" y="1922691"/>
                </a:cubicBezTo>
                <a:lnTo>
                  <a:pt x="1741383" y="1918987"/>
                </a:lnTo>
                <a:lnTo>
                  <a:pt x="1819589" y="1918045"/>
                </a:lnTo>
                <a:lnTo>
                  <a:pt x="1838196" y="1919519"/>
                </a:lnTo>
                <a:lnTo>
                  <a:pt x="1835954" y="1916983"/>
                </a:lnTo>
                <a:cubicBezTo>
                  <a:pt x="1824292" y="1905098"/>
                  <a:pt x="1812813" y="1894726"/>
                  <a:pt x="1801516" y="1885865"/>
                </a:cubicBezTo>
                <a:close/>
                <a:moveTo>
                  <a:pt x="1617306" y="1866458"/>
                </a:moveTo>
                <a:cubicBezTo>
                  <a:pt x="1620055" y="1876077"/>
                  <a:pt x="1619716" y="1883996"/>
                  <a:pt x="1616277" y="1890190"/>
                </a:cubicBezTo>
                <a:cubicBezTo>
                  <a:pt x="1609394" y="1902581"/>
                  <a:pt x="1599763" y="1905323"/>
                  <a:pt x="1587373" y="1898441"/>
                </a:cubicBezTo>
                <a:cubicBezTo>
                  <a:pt x="1584615" y="1888816"/>
                  <a:pt x="1594599" y="1878150"/>
                  <a:pt x="1617306" y="1866458"/>
                </a:cubicBezTo>
                <a:close/>
                <a:moveTo>
                  <a:pt x="6522661" y="1810621"/>
                </a:moveTo>
                <a:lnTo>
                  <a:pt x="6517502" y="1819907"/>
                </a:lnTo>
                <a:lnTo>
                  <a:pt x="6512343" y="1829195"/>
                </a:lnTo>
                <a:cubicBezTo>
                  <a:pt x="6506149" y="1825754"/>
                  <a:pt x="6504775" y="1820944"/>
                  <a:pt x="6508216" y="1814749"/>
                </a:cubicBezTo>
                <a:cubicBezTo>
                  <a:pt x="6511657" y="1808554"/>
                  <a:pt x="6516467" y="1807180"/>
                  <a:pt x="6522661" y="1810621"/>
                </a:cubicBezTo>
                <a:close/>
                <a:moveTo>
                  <a:pt x="1961010" y="1682525"/>
                </a:moveTo>
                <a:cubicBezTo>
                  <a:pt x="1969077" y="1681551"/>
                  <a:pt x="1974720" y="1685977"/>
                  <a:pt x="1977952" y="1695814"/>
                </a:cubicBezTo>
                <a:cubicBezTo>
                  <a:pt x="1981197" y="1705647"/>
                  <a:pt x="1978289" y="1707023"/>
                  <a:pt x="1969248" y="1699933"/>
                </a:cubicBezTo>
                <a:cubicBezTo>
                  <a:pt x="1955695" y="1689302"/>
                  <a:pt x="1952950" y="1683492"/>
                  <a:pt x="1961010" y="1682525"/>
                </a:cubicBezTo>
                <a:close/>
                <a:moveTo>
                  <a:pt x="1480028" y="1611796"/>
                </a:moveTo>
                <a:cubicBezTo>
                  <a:pt x="1484550" y="1615342"/>
                  <a:pt x="1485029" y="1619376"/>
                  <a:pt x="1481490" y="1623887"/>
                </a:cubicBezTo>
                <a:cubicBezTo>
                  <a:pt x="1477944" y="1628408"/>
                  <a:pt x="1473912" y="1628902"/>
                  <a:pt x="1469392" y="1625357"/>
                </a:cubicBezTo>
                <a:cubicBezTo>
                  <a:pt x="1464872" y="1621812"/>
                  <a:pt x="1464391" y="1617777"/>
                  <a:pt x="1467937" y="1613257"/>
                </a:cubicBezTo>
                <a:cubicBezTo>
                  <a:pt x="1471476" y="1608745"/>
                  <a:pt x="1475508" y="1608250"/>
                  <a:pt x="1480028" y="1611796"/>
                </a:cubicBezTo>
                <a:close/>
                <a:moveTo>
                  <a:pt x="1620779" y="1557975"/>
                </a:moveTo>
                <a:lnTo>
                  <a:pt x="1615464" y="1564752"/>
                </a:lnTo>
                <a:lnTo>
                  <a:pt x="1610143" y="1571536"/>
                </a:lnTo>
                <a:cubicBezTo>
                  <a:pt x="1605623" y="1567991"/>
                  <a:pt x="1605144" y="1563957"/>
                  <a:pt x="1608688" y="1559436"/>
                </a:cubicBezTo>
                <a:cubicBezTo>
                  <a:pt x="1612227" y="1554925"/>
                  <a:pt x="1616259" y="1554430"/>
                  <a:pt x="1620779" y="1557975"/>
                </a:cubicBezTo>
                <a:close/>
                <a:moveTo>
                  <a:pt x="4904290" y="850881"/>
                </a:moveTo>
                <a:cubicBezTo>
                  <a:pt x="4904290" y="850881"/>
                  <a:pt x="4915301" y="852938"/>
                  <a:pt x="4937316" y="857059"/>
                </a:cubicBezTo>
                <a:cubicBezTo>
                  <a:pt x="4949707" y="863942"/>
                  <a:pt x="4957269" y="872204"/>
                  <a:pt x="4960023" y="881839"/>
                </a:cubicBezTo>
                <a:close/>
                <a:moveTo>
                  <a:pt x="2505546" y="365995"/>
                </a:moveTo>
                <a:cubicBezTo>
                  <a:pt x="2507775" y="373792"/>
                  <a:pt x="2507500" y="380212"/>
                  <a:pt x="2504711" y="385234"/>
                </a:cubicBezTo>
                <a:cubicBezTo>
                  <a:pt x="2499131" y="395278"/>
                  <a:pt x="2491325" y="397502"/>
                  <a:pt x="2481281" y="391922"/>
                </a:cubicBezTo>
                <a:cubicBezTo>
                  <a:pt x="2479042" y="384120"/>
                  <a:pt x="2487139" y="375473"/>
                  <a:pt x="2505546" y="365995"/>
                </a:cubicBezTo>
                <a:close/>
                <a:moveTo>
                  <a:pt x="3052674" y="4686"/>
                </a:moveTo>
                <a:cubicBezTo>
                  <a:pt x="3055422" y="14306"/>
                  <a:pt x="3055086" y="22224"/>
                  <a:pt x="3051643" y="28418"/>
                </a:cubicBezTo>
                <a:cubicBezTo>
                  <a:pt x="3044760" y="40808"/>
                  <a:pt x="3035130" y="43551"/>
                  <a:pt x="3022741" y="36669"/>
                </a:cubicBezTo>
                <a:cubicBezTo>
                  <a:pt x="3019981" y="27044"/>
                  <a:pt x="3029967" y="16378"/>
                  <a:pt x="3052674" y="4686"/>
                </a:cubicBezTo>
                <a:close/>
                <a:moveTo>
                  <a:pt x="3238965" y="280"/>
                </a:moveTo>
                <a:cubicBezTo>
                  <a:pt x="3246534" y="-579"/>
                  <a:pt x="3249458" y="541"/>
                  <a:pt x="3247736" y="3639"/>
                </a:cubicBezTo>
                <a:cubicBezTo>
                  <a:pt x="3240861" y="16017"/>
                  <a:pt x="3219522" y="32529"/>
                  <a:pt x="3183748" y="53175"/>
                </a:cubicBezTo>
                <a:lnTo>
                  <a:pt x="3176751" y="57215"/>
                </a:lnTo>
                <a:lnTo>
                  <a:pt x="3169304" y="57304"/>
                </a:lnTo>
                <a:cubicBezTo>
                  <a:pt x="3167583" y="60401"/>
                  <a:pt x="3167924" y="61607"/>
                  <a:pt x="3170332" y="60919"/>
                </a:cubicBezTo>
                <a:lnTo>
                  <a:pt x="3176751" y="57215"/>
                </a:lnTo>
                <a:lnTo>
                  <a:pt x="3254957" y="56273"/>
                </a:lnTo>
                <a:cubicBezTo>
                  <a:pt x="3318270" y="59016"/>
                  <a:pt x="3349567" y="68308"/>
                  <a:pt x="3348885" y="84128"/>
                </a:cubicBezTo>
                <a:cubicBezTo>
                  <a:pt x="3339249" y="86883"/>
                  <a:pt x="3340285" y="99610"/>
                  <a:pt x="3351988" y="122324"/>
                </a:cubicBezTo>
                <a:cubicBezTo>
                  <a:pt x="3376076" y="151901"/>
                  <a:pt x="3435244" y="140205"/>
                  <a:pt x="3529497" y="87220"/>
                </a:cubicBezTo>
                <a:cubicBezTo>
                  <a:pt x="3558394" y="78952"/>
                  <a:pt x="3566656" y="71389"/>
                  <a:pt x="3554266" y="64506"/>
                </a:cubicBezTo>
                <a:cubicBezTo>
                  <a:pt x="3557708" y="58311"/>
                  <a:pt x="3530882" y="55564"/>
                  <a:pt x="3473764" y="56262"/>
                </a:cubicBezTo>
                <a:cubicBezTo>
                  <a:pt x="3501287" y="6713"/>
                  <a:pt x="3567687" y="11185"/>
                  <a:pt x="3672957" y="69660"/>
                </a:cubicBezTo>
                <a:cubicBezTo>
                  <a:pt x="3703920" y="86859"/>
                  <a:pt x="3753128" y="104056"/>
                  <a:pt x="3820551" y="121250"/>
                </a:cubicBezTo>
                <a:cubicBezTo>
                  <a:pt x="3887987" y="138450"/>
                  <a:pt x="3934085" y="153934"/>
                  <a:pt x="3958855" y="167693"/>
                </a:cubicBezTo>
                <a:lnTo>
                  <a:pt x="3792689" y="160473"/>
                </a:lnTo>
                <a:cubicBezTo>
                  <a:pt x="3838785" y="194185"/>
                  <a:pt x="3895896" y="229969"/>
                  <a:pt x="3964019" y="267809"/>
                </a:cubicBezTo>
                <a:cubicBezTo>
                  <a:pt x="4152561" y="380632"/>
                  <a:pt x="4241663" y="446338"/>
                  <a:pt x="4231345" y="464912"/>
                </a:cubicBezTo>
                <a:cubicBezTo>
                  <a:pt x="4227904" y="471106"/>
                  <a:pt x="4232375" y="477650"/>
                  <a:pt x="4244753" y="484527"/>
                </a:cubicBezTo>
                <a:cubicBezTo>
                  <a:pt x="4257144" y="491410"/>
                  <a:pt x="4260586" y="485215"/>
                  <a:pt x="4255077" y="465942"/>
                </a:cubicBezTo>
                <a:lnTo>
                  <a:pt x="4301533" y="491747"/>
                </a:lnTo>
                <a:cubicBezTo>
                  <a:pt x="4316667" y="508260"/>
                  <a:pt x="4352108" y="531992"/>
                  <a:pt x="4407841" y="562950"/>
                </a:cubicBezTo>
                <a:cubicBezTo>
                  <a:pt x="4426414" y="573267"/>
                  <a:pt x="4459443" y="597690"/>
                  <a:pt x="4506918" y="636228"/>
                </a:cubicBezTo>
                <a:cubicBezTo>
                  <a:pt x="4554400" y="674756"/>
                  <a:pt x="4583300" y="684733"/>
                  <a:pt x="4593623" y="666147"/>
                </a:cubicBezTo>
                <a:cubicBezTo>
                  <a:pt x="4625267" y="667527"/>
                  <a:pt x="4644190" y="669932"/>
                  <a:pt x="4650386" y="673373"/>
                </a:cubicBezTo>
                <a:lnTo>
                  <a:pt x="4659673" y="678532"/>
                </a:lnTo>
                <a:cubicBezTo>
                  <a:pt x="4681699" y="682660"/>
                  <a:pt x="4706467" y="696418"/>
                  <a:pt x="4733990" y="719813"/>
                </a:cubicBezTo>
                <a:cubicBezTo>
                  <a:pt x="4761513" y="743207"/>
                  <a:pt x="4787655" y="761775"/>
                  <a:pt x="4812425" y="775534"/>
                </a:cubicBezTo>
                <a:lnTo>
                  <a:pt x="4863010" y="815784"/>
                </a:lnTo>
                <a:lnTo>
                  <a:pt x="4848547" y="819917"/>
                </a:lnTo>
                <a:lnTo>
                  <a:pt x="5038469" y="937567"/>
                </a:lnTo>
                <a:cubicBezTo>
                  <a:pt x="5125165" y="985724"/>
                  <a:pt x="5193110" y="1027512"/>
                  <a:pt x="5242309" y="1062947"/>
                </a:cubicBezTo>
                <a:cubicBezTo>
                  <a:pt x="5291510" y="1098383"/>
                  <a:pt x="5343972" y="1131571"/>
                  <a:pt x="5399717" y="1162535"/>
                </a:cubicBezTo>
                <a:lnTo>
                  <a:pt x="5492607" y="1214133"/>
                </a:lnTo>
                <a:cubicBezTo>
                  <a:pt x="5573108" y="1258850"/>
                  <a:pt x="5681994" y="1325409"/>
                  <a:pt x="5819276" y="1413818"/>
                </a:cubicBezTo>
                <a:cubicBezTo>
                  <a:pt x="5956540" y="1502232"/>
                  <a:pt x="6040657" y="1555032"/>
                  <a:pt x="6071620" y="1572232"/>
                </a:cubicBezTo>
                <a:cubicBezTo>
                  <a:pt x="6084009" y="1579114"/>
                  <a:pt x="6096401" y="1585996"/>
                  <a:pt x="6108779" y="1592872"/>
                </a:cubicBezTo>
                <a:lnTo>
                  <a:pt x="6132523" y="1593909"/>
                </a:lnTo>
                <a:cubicBezTo>
                  <a:pt x="6166927" y="1604914"/>
                  <a:pt x="6189289" y="1619351"/>
                  <a:pt x="6199606" y="1637248"/>
                </a:cubicBezTo>
                <a:cubicBezTo>
                  <a:pt x="6209929" y="1655135"/>
                  <a:pt x="6229192" y="1667865"/>
                  <a:pt x="6257402" y="1675429"/>
                </a:cubicBezTo>
                <a:cubicBezTo>
                  <a:pt x="6298003" y="1689875"/>
                  <a:pt x="6316587" y="1700198"/>
                  <a:pt x="6313146" y="1706392"/>
                </a:cubicBezTo>
                <a:cubicBezTo>
                  <a:pt x="6319331" y="1709828"/>
                  <a:pt x="6315889" y="1716023"/>
                  <a:pt x="6302828" y="1724967"/>
                </a:cubicBezTo>
                <a:cubicBezTo>
                  <a:pt x="6289752" y="1733916"/>
                  <a:pt x="6286311" y="1740111"/>
                  <a:pt x="6292505" y="1743552"/>
                </a:cubicBezTo>
                <a:cubicBezTo>
                  <a:pt x="6298689" y="1746987"/>
                  <a:pt x="6311428" y="1745957"/>
                  <a:pt x="6330689" y="1740443"/>
                </a:cubicBezTo>
                <a:lnTo>
                  <a:pt x="6359593" y="1732192"/>
                </a:lnTo>
                <a:cubicBezTo>
                  <a:pt x="6365094" y="1751447"/>
                  <a:pt x="6383330" y="1769684"/>
                  <a:pt x="6414295" y="1786883"/>
                </a:cubicBezTo>
                <a:cubicBezTo>
                  <a:pt x="6420489" y="1790324"/>
                  <a:pt x="6432695" y="1801165"/>
                  <a:pt x="6450938" y="1819390"/>
                </a:cubicBezTo>
                <a:cubicBezTo>
                  <a:pt x="6469173" y="1837626"/>
                  <a:pt x="6482076" y="1850868"/>
                  <a:pt x="6489640" y="1859131"/>
                </a:cubicBezTo>
                <a:cubicBezTo>
                  <a:pt x="6497208" y="1867381"/>
                  <a:pt x="6505817" y="1870133"/>
                  <a:pt x="6515435" y="1867383"/>
                </a:cubicBezTo>
                <a:cubicBezTo>
                  <a:pt x="6522318" y="1854993"/>
                  <a:pt x="6575309" y="1876322"/>
                  <a:pt x="6674394" y="1931362"/>
                </a:cubicBezTo>
                <a:cubicBezTo>
                  <a:pt x="6763844" y="1989155"/>
                  <a:pt x="6806848" y="2021150"/>
                  <a:pt x="6803407" y="2027344"/>
                </a:cubicBezTo>
                <a:cubicBezTo>
                  <a:pt x="6793777" y="2030087"/>
                  <a:pt x="6785860" y="2029749"/>
                  <a:pt x="6779664" y="2026307"/>
                </a:cubicBezTo>
                <a:lnTo>
                  <a:pt x="6809304" y="2047979"/>
                </a:lnTo>
                <a:lnTo>
                  <a:pt x="6811664" y="2056236"/>
                </a:lnTo>
                <a:lnTo>
                  <a:pt x="6818082" y="2054391"/>
                </a:lnTo>
                <a:lnTo>
                  <a:pt x="6917971" y="2127439"/>
                </a:lnTo>
                <a:cubicBezTo>
                  <a:pt x="7010860" y="2179037"/>
                  <a:pt x="7055582" y="2207939"/>
                  <a:pt x="7052147" y="2214123"/>
                </a:cubicBezTo>
                <a:lnTo>
                  <a:pt x="7102727" y="2254385"/>
                </a:lnTo>
                <a:lnTo>
                  <a:pt x="7140912" y="2251276"/>
                </a:lnTo>
                <a:lnTo>
                  <a:pt x="7182197" y="2286362"/>
                </a:lnTo>
                <a:cubicBezTo>
                  <a:pt x="7189075" y="2273983"/>
                  <a:pt x="7207996" y="2276388"/>
                  <a:pt x="7238960" y="2293588"/>
                </a:cubicBezTo>
                <a:cubicBezTo>
                  <a:pt x="7257545" y="2303912"/>
                  <a:pt x="7263391" y="2315265"/>
                  <a:pt x="7256515" y="2327643"/>
                </a:cubicBezTo>
                <a:lnTo>
                  <a:pt x="7344241" y="2388541"/>
                </a:lnTo>
                <a:lnTo>
                  <a:pt x="7446419" y="2445297"/>
                </a:lnTo>
                <a:cubicBezTo>
                  <a:pt x="7442985" y="2451481"/>
                  <a:pt x="7500097" y="2487266"/>
                  <a:pt x="7617756" y="2552623"/>
                </a:cubicBezTo>
                <a:cubicBezTo>
                  <a:pt x="7729222" y="2614540"/>
                  <a:pt x="7781512" y="2651692"/>
                  <a:pt x="7774637" y="2664071"/>
                </a:cubicBezTo>
                <a:lnTo>
                  <a:pt x="7783934" y="2669235"/>
                </a:lnTo>
                <a:cubicBezTo>
                  <a:pt x="7799755" y="2669916"/>
                  <a:pt x="7815579" y="2670615"/>
                  <a:pt x="7831400" y="2671297"/>
                </a:cubicBezTo>
                <a:cubicBezTo>
                  <a:pt x="7847230" y="2671983"/>
                  <a:pt x="7858234" y="2674050"/>
                  <a:pt x="7864430" y="2677491"/>
                </a:cubicBezTo>
                <a:cubicBezTo>
                  <a:pt x="7889198" y="2691249"/>
                  <a:pt x="7885763" y="2697433"/>
                  <a:pt x="7854112" y="2696065"/>
                </a:cubicBezTo>
                <a:cubicBezTo>
                  <a:pt x="7822460" y="2694696"/>
                  <a:pt x="7822118" y="2702598"/>
                  <a:pt x="7853081" y="2719798"/>
                </a:cubicBezTo>
                <a:cubicBezTo>
                  <a:pt x="7865473" y="2726681"/>
                  <a:pt x="7892470" y="2743707"/>
                  <a:pt x="7934107" y="2770881"/>
                </a:cubicBezTo>
                <a:cubicBezTo>
                  <a:pt x="7975736" y="2798066"/>
                  <a:pt x="8032844" y="2833833"/>
                  <a:pt x="8105438" y="2878218"/>
                </a:cubicBezTo>
                <a:cubicBezTo>
                  <a:pt x="8141733" y="2900402"/>
                  <a:pt x="8175146" y="2920480"/>
                  <a:pt x="8205679" y="2938454"/>
                </a:cubicBezTo>
                <a:lnTo>
                  <a:pt x="8273053" y="2977113"/>
                </a:lnTo>
                <a:lnTo>
                  <a:pt x="8283590" y="2976542"/>
                </a:lnTo>
                <a:cubicBezTo>
                  <a:pt x="8316587" y="2974617"/>
                  <a:pt x="8340226" y="2972925"/>
                  <a:pt x="8354503" y="2971468"/>
                </a:cubicBezTo>
                <a:lnTo>
                  <a:pt x="8405057" y="2957652"/>
                </a:lnTo>
                <a:cubicBezTo>
                  <a:pt x="8863862" y="2928154"/>
                  <a:pt x="9101833" y="2912525"/>
                  <a:pt x="9118968" y="2910777"/>
                </a:cubicBezTo>
                <a:cubicBezTo>
                  <a:pt x="9158964" y="2906695"/>
                  <a:pt x="9197967" y="2907043"/>
                  <a:pt x="9235975" y="2911821"/>
                </a:cubicBezTo>
                <a:cubicBezTo>
                  <a:pt x="9273984" y="2916599"/>
                  <a:pt x="9307271" y="2917531"/>
                  <a:pt x="9335836" y="2914616"/>
                </a:cubicBezTo>
                <a:lnTo>
                  <a:pt x="9387253" y="2909368"/>
                </a:lnTo>
                <a:lnTo>
                  <a:pt x="9602374" y="2896083"/>
                </a:lnTo>
                <a:cubicBezTo>
                  <a:pt x="9601790" y="2890367"/>
                  <a:pt x="9621497" y="2885463"/>
                  <a:pt x="9661493" y="2881381"/>
                </a:cubicBezTo>
                <a:cubicBezTo>
                  <a:pt x="9701478" y="2877301"/>
                  <a:pt x="9722061" y="2880975"/>
                  <a:pt x="9723227" y="2892406"/>
                </a:cubicBezTo>
                <a:cubicBezTo>
                  <a:pt x="9723811" y="2898121"/>
                  <a:pt x="9729816" y="2900390"/>
                  <a:pt x="9741247" y="2899224"/>
                </a:cubicBezTo>
                <a:cubicBezTo>
                  <a:pt x="9746953" y="2898641"/>
                  <a:pt x="9753104" y="2902342"/>
                  <a:pt x="9759694" y="2910327"/>
                </a:cubicBezTo>
                <a:cubicBezTo>
                  <a:pt x="9766283" y="2918310"/>
                  <a:pt x="9771006" y="2922168"/>
                  <a:pt x="9773858" y="2921876"/>
                </a:cubicBezTo>
                <a:cubicBezTo>
                  <a:pt x="9776721" y="2921585"/>
                  <a:pt x="9780713" y="2918285"/>
                  <a:pt x="9785835" y="2911987"/>
                </a:cubicBezTo>
                <a:cubicBezTo>
                  <a:pt x="9790384" y="2899984"/>
                  <a:pt x="9815515" y="2891644"/>
                  <a:pt x="9861216" y="2886980"/>
                </a:cubicBezTo>
                <a:cubicBezTo>
                  <a:pt x="9906928" y="2882316"/>
                  <a:pt x="9938930" y="2884824"/>
                  <a:pt x="9957241" y="2894495"/>
                </a:cubicBezTo>
                <a:lnTo>
                  <a:pt x="9967558" y="2910767"/>
                </a:lnTo>
                <a:cubicBezTo>
                  <a:pt x="9913925" y="2950878"/>
                  <a:pt x="9824260" y="2977343"/>
                  <a:pt x="9698565" y="2990170"/>
                </a:cubicBezTo>
                <a:cubicBezTo>
                  <a:pt x="9670000" y="2993085"/>
                  <a:pt x="9655426" y="2991690"/>
                  <a:pt x="9654843" y="2985975"/>
                </a:cubicBezTo>
                <a:cubicBezTo>
                  <a:pt x="9653676" y="2974545"/>
                  <a:pt x="9658808" y="2968246"/>
                  <a:pt x="9670238" y="2967079"/>
                </a:cubicBezTo>
                <a:cubicBezTo>
                  <a:pt x="9698804" y="2964164"/>
                  <a:pt x="9718511" y="2959271"/>
                  <a:pt x="9729349" y="2952390"/>
                </a:cubicBezTo>
                <a:cubicBezTo>
                  <a:pt x="9745329" y="2939220"/>
                  <a:pt x="9741883" y="2933797"/>
                  <a:pt x="9719031" y="2936129"/>
                </a:cubicBezTo>
                <a:cubicBezTo>
                  <a:pt x="9707602" y="2937296"/>
                  <a:pt x="9693318" y="2938753"/>
                  <a:pt x="9676182" y="2940502"/>
                </a:cubicBezTo>
                <a:cubicBezTo>
                  <a:pt x="9631647" y="2956586"/>
                  <a:pt x="9608495" y="2956066"/>
                  <a:pt x="9606746" y="2938930"/>
                </a:cubicBezTo>
                <a:lnTo>
                  <a:pt x="9581917" y="2950122"/>
                </a:lnTo>
                <a:cubicBezTo>
                  <a:pt x="9589382" y="2966675"/>
                  <a:pt x="9610536" y="2976065"/>
                  <a:pt x="9645400" y="2978282"/>
                </a:cubicBezTo>
                <a:cubicBezTo>
                  <a:pt x="9600864" y="2994366"/>
                  <a:pt x="9564303" y="3003872"/>
                  <a:pt x="9535748" y="3006786"/>
                </a:cubicBezTo>
                <a:cubicBezTo>
                  <a:pt x="9512886" y="3009119"/>
                  <a:pt x="9502050" y="3016000"/>
                  <a:pt x="9503215" y="3027420"/>
                </a:cubicBezTo>
                <a:cubicBezTo>
                  <a:pt x="9505549" y="3050281"/>
                  <a:pt x="9618114" y="3050333"/>
                  <a:pt x="9840927" y="3027594"/>
                </a:cubicBezTo>
                <a:cubicBezTo>
                  <a:pt x="9944355" y="3022813"/>
                  <a:pt x="9999801" y="3028704"/>
                  <a:pt x="10007255" y="3045258"/>
                </a:cubicBezTo>
                <a:cubicBezTo>
                  <a:pt x="10015885" y="3073240"/>
                  <a:pt x="10005632" y="3085837"/>
                  <a:pt x="9976482" y="3083037"/>
                </a:cubicBezTo>
                <a:cubicBezTo>
                  <a:pt x="9925056" y="3088285"/>
                  <a:pt x="9889317" y="3077500"/>
                  <a:pt x="9869266" y="3050682"/>
                </a:cubicBezTo>
                <a:lnTo>
                  <a:pt x="9859823" y="3042990"/>
                </a:lnTo>
                <a:cubicBezTo>
                  <a:pt x="9831258" y="3045905"/>
                  <a:pt x="9826417" y="3055055"/>
                  <a:pt x="9845300" y="3070443"/>
                </a:cubicBezTo>
                <a:lnTo>
                  <a:pt x="9804201" y="3091961"/>
                </a:lnTo>
                <a:lnTo>
                  <a:pt x="9769930" y="3095458"/>
                </a:lnTo>
                <a:cubicBezTo>
                  <a:pt x="9764214" y="3096042"/>
                  <a:pt x="9665519" y="3104668"/>
                  <a:pt x="9473833" y="3121337"/>
                </a:cubicBezTo>
                <a:cubicBezTo>
                  <a:pt x="9282147" y="3138018"/>
                  <a:pt x="9169169" y="3148101"/>
                  <a:pt x="9134888" y="3151599"/>
                </a:cubicBezTo>
                <a:lnTo>
                  <a:pt x="9092914" y="3164550"/>
                </a:lnTo>
                <a:lnTo>
                  <a:pt x="9110924" y="3171369"/>
                </a:lnTo>
                <a:cubicBezTo>
                  <a:pt x="9116639" y="3170786"/>
                  <a:pt x="9125352" y="3171333"/>
                  <a:pt x="9137075" y="3173029"/>
                </a:cubicBezTo>
                <a:cubicBezTo>
                  <a:pt x="9148786" y="3174717"/>
                  <a:pt x="9160654" y="3177834"/>
                  <a:pt x="9172667" y="3182382"/>
                </a:cubicBezTo>
                <a:lnTo>
                  <a:pt x="9189803" y="3180633"/>
                </a:lnTo>
                <a:cubicBezTo>
                  <a:pt x="9190387" y="3186348"/>
                  <a:pt x="9173542" y="3190950"/>
                  <a:pt x="9139260" y="3194448"/>
                </a:cubicBezTo>
                <a:cubicBezTo>
                  <a:pt x="9099264" y="3198530"/>
                  <a:pt x="9075539" y="3192294"/>
                  <a:pt x="9068075" y="3175742"/>
                </a:cubicBezTo>
                <a:cubicBezTo>
                  <a:pt x="9055488" y="3165477"/>
                  <a:pt x="9039191" y="3161365"/>
                  <a:pt x="9019193" y="3163407"/>
                </a:cubicBezTo>
                <a:cubicBezTo>
                  <a:pt x="8999194" y="3165447"/>
                  <a:pt x="8984073" y="3172765"/>
                  <a:pt x="8973809" y="3185362"/>
                </a:cubicBezTo>
                <a:cubicBezTo>
                  <a:pt x="8979525" y="3184778"/>
                  <a:pt x="8985531" y="3187048"/>
                  <a:pt x="8991830" y="3192180"/>
                </a:cubicBezTo>
                <a:lnTo>
                  <a:pt x="8751870" y="3216668"/>
                </a:lnTo>
                <a:cubicBezTo>
                  <a:pt x="8749014" y="3216960"/>
                  <a:pt x="8743338" y="3217901"/>
                  <a:pt x="8734842" y="3219490"/>
                </a:cubicBezTo>
                <a:lnTo>
                  <a:pt x="8702045" y="3225972"/>
                </a:lnTo>
                <a:lnTo>
                  <a:pt x="8711424" y="3231536"/>
                </a:lnTo>
                <a:cubicBezTo>
                  <a:pt x="8748152" y="3252951"/>
                  <a:pt x="8791287" y="3277418"/>
                  <a:pt x="8840830" y="3304938"/>
                </a:cubicBezTo>
                <a:cubicBezTo>
                  <a:pt x="8851665" y="3310957"/>
                  <a:pt x="8864523" y="3318350"/>
                  <a:pt x="8879402" y="3327121"/>
                </a:cubicBezTo>
                <a:lnTo>
                  <a:pt x="8906436" y="3343353"/>
                </a:lnTo>
                <a:lnTo>
                  <a:pt x="8920998" y="3346609"/>
                </a:lnTo>
                <a:lnTo>
                  <a:pt x="8918482" y="3350585"/>
                </a:lnTo>
                <a:lnTo>
                  <a:pt x="8930104" y="3357563"/>
                </a:lnTo>
                <a:cubicBezTo>
                  <a:pt x="8949027" y="3369086"/>
                  <a:pt x="8969972" y="3381986"/>
                  <a:pt x="8992937" y="3396263"/>
                </a:cubicBezTo>
                <a:lnTo>
                  <a:pt x="9027765" y="3418079"/>
                </a:lnTo>
                <a:lnTo>
                  <a:pt x="9031704" y="3413244"/>
                </a:lnTo>
                <a:cubicBezTo>
                  <a:pt x="9037418" y="3412661"/>
                  <a:pt x="9040564" y="3415232"/>
                  <a:pt x="9041146" y="3420937"/>
                </a:cubicBezTo>
                <a:lnTo>
                  <a:pt x="9038168" y="3424597"/>
                </a:lnTo>
                <a:lnTo>
                  <a:pt x="9067898" y="3443220"/>
                </a:lnTo>
                <a:lnTo>
                  <a:pt x="9090173" y="3457198"/>
                </a:lnTo>
                <a:lnTo>
                  <a:pt x="9096062" y="3449972"/>
                </a:lnTo>
                <a:cubicBezTo>
                  <a:pt x="9113207" y="3448221"/>
                  <a:pt x="9128073" y="3452480"/>
                  <a:pt x="9140660" y="3462745"/>
                </a:cubicBezTo>
                <a:lnTo>
                  <a:pt x="9245253" y="3469385"/>
                </a:lnTo>
                <a:cubicBezTo>
                  <a:pt x="9424112" y="3468446"/>
                  <a:pt x="9513830" y="3470839"/>
                  <a:pt x="9514412" y="3476554"/>
                </a:cubicBezTo>
                <a:cubicBezTo>
                  <a:pt x="9514996" y="3482269"/>
                  <a:pt x="9512435" y="3485413"/>
                  <a:pt x="9506719" y="3485997"/>
                </a:cubicBezTo>
                <a:cubicBezTo>
                  <a:pt x="9485035" y="3499758"/>
                  <a:pt x="9462185" y="3502091"/>
                  <a:pt x="9438156" y="3492993"/>
                </a:cubicBezTo>
                <a:cubicBezTo>
                  <a:pt x="9420438" y="3489027"/>
                  <a:pt x="9409007" y="3490193"/>
                  <a:pt x="9403875" y="3496492"/>
                </a:cubicBezTo>
                <a:lnTo>
                  <a:pt x="9440781" y="3518707"/>
                </a:lnTo>
                <a:lnTo>
                  <a:pt x="9457927" y="3516957"/>
                </a:lnTo>
                <a:cubicBezTo>
                  <a:pt x="9515058" y="3511127"/>
                  <a:pt x="9509926" y="3517415"/>
                  <a:pt x="9442529" y="3535842"/>
                </a:cubicBezTo>
                <a:cubicBezTo>
                  <a:pt x="9414547" y="3544473"/>
                  <a:pt x="9401429" y="3557350"/>
                  <a:pt x="9403179" y="3574497"/>
                </a:cubicBezTo>
                <a:cubicBezTo>
                  <a:pt x="9399796" y="3597931"/>
                  <a:pt x="9389250" y="3607663"/>
                  <a:pt x="9371521" y="3603699"/>
                </a:cubicBezTo>
                <a:cubicBezTo>
                  <a:pt x="9362371" y="3598863"/>
                  <a:pt x="9354864" y="3596020"/>
                  <a:pt x="9349005" y="3595175"/>
                </a:cubicBezTo>
                <a:lnTo>
                  <a:pt x="9343567" y="3596661"/>
                </a:lnTo>
                <a:lnTo>
                  <a:pt x="9508262" y="3696379"/>
                </a:lnTo>
                <a:lnTo>
                  <a:pt x="9518173" y="3702377"/>
                </a:lnTo>
                <a:lnTo>
                  <a:pt x="9518515" y="3702352"/>
                </a:lnTo>
                <a:cubicBezTo>
                  <a:pt x="9554081" y="3700886"/>
                  <a:pt x="9572307" y="3704439"/>
                  <a:pt x="9573181" y="3713004"/>
                </a:cubicBezTo>
                <a:lnTo>
                  <a:pt x="9560184" y="3727802"/>
                </a:lnTo>
                <a:lnTo>
                  <a:pt x="9657371" y="3786615"/>
                </a:lnTo>
                <a:cubicBezTo>
                  <a:pt x="9933721" y="3953797"/>
                  <a:pt x="10078863" y="4041255"/>
                  <a:pt x="10092794" y="4048994"/>
                </a:cubicBezTo>
                <a:cubicBezTo>
                  <a:pt x="10136148" y="4073075"/>
                  <a:pt x="10175370" y="4100938"/>
                  <a:pt x="10210462" y="4132583"/>
                </a:cubicBezTo>
                <a:cubicBezTo>
                  <a:pt x="10245555" y="4164228"/>
                  <a:pt x="10278582" y="4188650"/>
                  <a:pt x="10309546" y="4205850"/>
                </a:cubicBezTo>
                <a:lnTo>
                  <a:pt x="10365277" y="4236809"/>
                </a:lnTo>
                <a:lnTo>
                  <a:pt x="10592341" y="4375103"/>
                </a:lnTo>
                <a:cubicBezTo>
                  <a:pt x="10595782" y="4368908"/>
                  <a:pt x="10619183" y="4377845"/>
                  <a:pt x="10662537" y="4401928"/>
                </a:cubicBezTo>
                <a:cubicBezTo>
                  <a:pt x="10705879" y="4426003"/>
                  <a:pt x="10724116" y="4444239"/>
                  <a:pt x="10717232" y="4456629"/>
                </a:cubicBezTo>
                <a:cubicBezTo>
                  <a:pt x="10713792" y="4462824"/>
                  <a:pt x="10718269" y="4469357"/>
                  <a:pt x="10730660" y="4476240"/>
                </a:cubicBezTo>
                <a:cubicBezTo>
                  <a:pt x="10736842" y="4479674"/>
                  <a:pt x="10740458" y="4487759"/>
                  <a:pt x="10741495" y="4500487"/>
                </a:cubicBezTo>
                <a:cubicBezTo>
                  <a:pt x="10742532" y="4513215"/>
                  <a:pt x="10744588" y="4520448"/>
                  <a:pt x="10747681" y="4522166"/>
                </a:cubicBezTo>
                <a:cubicBezTo>
                  <a:pt x="10750784" y="4523890"/>
                  <a:pt x="10757152" y="4523366"/>
                  <a:pt x="10766777" y="4520607"/>
                </a:cubicBezTo>
                <a:cubicBezTo>
                  <a:pt x="10779848" y="4511669"/>
                  <a:pt x="10811159" y="4520955"/>
                  <a:pt x="10860698" y="4548472"/>
                </a:cubicBezTo>
                <a:cubicBezTo>
                  <a:pt x="10910247" y="4575996"/>
                  <a:pt x="10940860" y="4601107"/>
                  <a:pt x="10952570" y="4623809"/>
                </a:cubicBezTo>
                <a:lnTo>
                  <a:pt x="10951533" y="4647553"/>
                </a:lnTo>
                <a:cubicBezTo>
                  <a:pt x="10868965" y="4650313"/>
                  <a:pt x="10759561" y="4613847"/>
                  <a:pt x="10623317" y="4538167"/>
                </a:cubicBezTo>
                <a:cubicBezTo>
                  <a:pt x="10592353" y="4520966"/>
                  <a:pt x="10578590" y="4509275"/>
                  <a:pt x="10582031" y="4503080"/>
                </a:cubicBezTo>
                <a:cubicBezTo>
                  <a:pt x="10588913" y="4490690"/>
                  <a:pt x="10598548" y="4487936"/>
                  <a:pt x="10610938" y="4494819"/>
                </a:cubicBezTo>
                <a:cubicBezTo>
                  <a:pt x="10641900" y="4512018"/>
                  <a:pt x="10665296" y="4520967"/>
                  <a:pt x="10681116" y="4521649"/>
                </a:cubicBezTo>
                <a:cubicBezTo>
                  <a:pt x="10706577" y="4519593"/>
                  <a:pt x="10706916" y="4511675"/>
                  <a:pt x="10682147" y="4497916"/>
                </a:cubicBezTo>
                <a:cubicBezTo>
                  <a:pt x="10669757" y="4491034"/>
                  <a:pt x="10654275" y="4482434"/>
                  <a:pt x="10635701" y="4472117"/>
                </a:cubicBezTo>
                <a:cubicBezTo>
                  <a:pt x="10579288" y="4456979"/>
                  <a:pt x="10556225" y="4440122"/>
                  <a:pt x="10566543" y="4421548"/>
                </a:cubicBezTo>
                <a:lnTo>
                  <a:pt x="10533523" y="4415360"/>
                </a:lnTo>
                <a:cubicBezTo>
                  <a:pt x="10529400" y="4437375"/>
                  <a:pt x="10544184" y="4461800"/>
                  <a:pt x="10577901" y="4488634"/>
                </a:cubicBezTo>
                <a:cubicBezTo>
                  <a:pt x="10521488" y="4473497"/>
                  <a:pt x="10477785" y="4457327"/>
                  <a:pt x="10446832" y="4440134"/>
                </a:cubicBezTo>
                <a:cubicBezTo>
                  <a:pt x="10422053" y="4426369"/>
                  <a:pt x="10406233" y="4425688"/>
                  <a:pt x="10399357" y="4438067"/>
                </a:cubicBezTo>
                <a:cubicBezTo>
                  <a:pt x="10385592" y="4462848"/>
                  <a:pt x="10499467" y="4542300"/>
                  <a:pt x="10740983" y="4676456"/>
                </a:cubicBezTo>
                <a:cubicBezTo>
                  <a:pt x="10849017" y="4744572"/>
                  <a:pt x="10900971" y="4789643"/>
                  <a:pt x="10896837" y="4811653"/>
                </a:cubicBezTo>
                <a:cubicBezTo>
                  <a:pt x="10885833" y="4846058"/>
                  <a:pt x="10866572" y="4851571"/>
                  <a:pt x="10839048" y="4828176"/>
                </a:cubicBezTo>
                <a:cubicBezTo>
                  <a:pt x="10783306" y="4797213"/>
                  <a:pt x="10754746" y="4761090"/>
                  <a:pt x="10753373" y="4719810"/>
                </a:cubicBezTo>
                <a:lnTo>
                  <a:pt x="10749244" y="4705364"/>
                </a:lnTo>
                <a:cubicBezTo>
                  <a:pt x="10718280" y="4688164"/>
                  <a:pt x="10706926" y="4694010"/>
                  <a:pt x="10715184" y="4722901"/>
                </a:cubicBezTo>
                <a:lnTo>
                  <a:pt x="10658415" y="4715687"/>
                </a:lnTo>
                <a:lnTo>
                  <a:pt x="10621267" y="4695052"/>
                </a:lnTo>
                <a:cubicBezTo>
                  <a:pt x="10615071" y="4691610"/>
                  <a:pt x="10509111" y="4630723"/>
                  <a:pt x="10303375" y="4512381"/>
                </a:cubicBezTo>
                <a:cubicBezTo>
                  <a:pt x="10097635" y="4394052"/>
                  <a:pt x="9976192" y="4324564"/>
                  <a:pt x="9939033" y="4303923"/>
                </a:cubicBezTo>
                <a:lnTo>
                  <a:pt x="9887423" y="4287421"/>
                </a:lnTo>
                <a:lnTo>
                  <a:pt x="9900839" y="4307026"/>
                </a:lnTo>
                <a:cubicBezTo>
                  <a:pt x="9907035" y="4310467"/>
                  <a:pt x="9915466" y="4317166"/>
                  <a:pt x="9926132" y="4327152"/>
                </a:cubicBezTo>
                <a:cubicBezTo>
                  <a:pt x="9936792" y="4337120"/>
                  <a:pt x="9946604" y="4348646"/>
                  <a:pt x="9955553" y="4361723"/>
                </a:cubicBezTo>
                <a:lnTo>
                  <a:pt x="9974126" y="4372040"/>
                </a:lnTo>
                <a:cubicBezTo>
                  <a:pt x="9970684" y="4378235"/>
                  <a:pt x="9950394" y="4371010"/>
                  <a:pt x="9913235" y="4350369"/>
                </a:cubicBezTo>
                <a:cubicBezTo>
                  <a:pt x="9869881" y="4326287"/>
                  <a:pt x="9850271" y="4303242"/>
                  <a:pt x="9854394" y="4281227"/>
                </a:cubicBezTo>
                <a:cubicBezTo>
                  <a:pt x="9848898" y="4261961"/>
                  <a:pt x="9835305" y="4246304"/>
                  <a:pt x="9813629" y="4234264"/>
                </a:cubicBezTo>
                <a:cubicBezTo>
                  <a:pt x="9791951" y="4222223"/>
                  <a:pt x="9771487" y="4218962"/>
                  <a:pt x="9752216" y="4224470"/>
                </a:cubicBezTo>
                <a:cubicBezTo>
                  <a:pt x="9758410" y="4227910"/>
                  <a:pt x="9762888" y="4234443"/>
                  <a:pt x="9765641" y="4244080"/>
                </a:cubicBezTo>
                <a:lnTo>
                  <a:pt x="9505542" y="4099602"/>
                </a:lnTo>
                <a:cubicBezTo>
                  <a:pt x="9499347" y="4096160"/>
                  <a:pt x="9479911" y="4087394"/>
                  <a:pt x="9447231" y="4073287"/>
                </a:cubicBezTo>
                <a:cubicBezTo>
                  <a:pt x="9414549" y="4059180"/>
                  <a:pt x="9388919" y="4046973"/>
                  <a:pt x="9370333" y="4036650"/>
                </a:cubicBezTo>
                <a:lnTo>
                  <a:pt x="9292040" y="4008792"/>
                </a:lnTo>
                <a:lnTo>
                  <a:pt x="9290869" y="4004661"/>
                </a:lnTo>
                <a:lnTo>
                  <a:pt x="9285076" y="4006316"/>
                </a:lnTo>
                <a:lnTo>
                  <a:pt x="9248545" y="3993319"/>
                </a:lnTo>
                <a:lnTo>
                  <a:pt x="9239258" y="3988160"/>
                </a:lnTo>
                <a:cubicBezTo>
                  <a:pt x="9256284" y="3979379"/>
                  <a:pt x="9258992" y="3971763"/>
                  <a:pt x="9247382" y="3965313"/>
                </a:cubicBezTo>
                <a:lnTo>
                  <a:pt x="9241711" y="3963215"/>
                </a:lnTo>
                <a:lnTo>
                  <a:pt x="9235108" y="3963982"/>
                </a:lnTo>
                <a:cubicBezTo>
                  <a:pt x="9183692" y="3969229"/>
                  <a:pt x="9138560" y="3974196"/>
                  <a:pt x="9099712" y="3978882"/>
                </a:cubicBezTo>
                <a:lnTo>
                  <a:pt x="9055645" y="3984493"/>
                </a:lnTo>
                <a:lnTo>
                  <a:pt x="9053488" y="3994355"/>
                </a:lnTo>
                <a:cubicBezTo>
                  <a:pt x="9039723" y="4019136"/>
                  <a:pt x="9057615" y="4045272"/>
                  <a:pt x="9107153" y="4072788"/>
                </a:cubicBezTo>
                <a:cubicBezTo>
                  <a:pt x="9156691" y="4100306"/>
                  <a:pt x="9185941" y="4120614"/>
                  <a:pt x="9194886" y="4133674"/>
                </a:cubicBezTo>
                <a:cubicBezTo>
                  <a:pt x="9203834" y="4146751"/>
                  <a:pt x="9210030" y="4150193"/>
                  <a:pt x="9213470" y="4143997"/>
                </a:cubicBezTo>
                <a:cubicBezTo>
                  <a:pt x="9229972" y="4128858"/>
                  <a:pt x="9243049" y="4119910"/>
                  <a:pt x="9252679" y="4117167"/>
                </a:cubicBezTo>
                <a:cubicBezTo>
                  <a:pt x="9290525" y="4121977"/>
                  <a:pt x="9302565" y="4136771"/>
                  <a:pt x="9288807" y="4161540"/>
                </a:cubicBezTo>
                <a:cubicBezTo>
                  <a:pt x="9285366" y="4167735"/>
                  <a:pt x="9319604" y="4182693"/>
                  <a:pt x="9391500" y="4206431"/>
                </a:cubicBezTo>
                <a:cubicBezTo>
                  <a:pt x="9463402" y="4230157"/>
                  <a:pt x="9490759" y="4257507"/>
                  <a:pt x="9473559" y="4288470"/>
                </a:cubicBezTo>
                <a:cubicBezTo>
                  <a:pt x="9466676" y="4300860"/>
                  <a:pt x="9477349" y="4310834"/>
                  <a:pt x="9505553" y="4318408"/>
                </a:cubicBezTo>
                <a:cubicBezTo>
                  <a:pt x="9531010" y="4316336"/>
                  <a:pt x="9549943" y="4318747"/>
                  <a:pt x="9562322" y="4325623"/>
                </a:cubicBezTo>
                <a:lnTo>
                  <a:pt x="9585034" y="4350392"/>
                </a:lnTo>
                <a:cubicBezTo>
                  <a:pt x="9565762" y="4355899"/>
                  <a:pt x="9555961" y="4362607"/>
                  <a:pt x="9555611" y="4370518"/>
                </a:cubicBezTo>
                <a:cubicBezTo>
                  <a:pt x="9555262" y="4378432"/>
                  <a:pt x="9551143" y="4382220"/>
                  <a:pt x="9543230" y="4381870"/>
                </a:cubicBezTo>
                <a:cubicBezTo>
                  <a:pt x="9535312" y="4381533"/>
                  <a:pt x="9515882" y="4372756"/>
                  <a:pt x="9484919" y="4355556"/>
                </a:cubicBezTo>
                <a:cubicBezTo>
                  <a:pt x="9429186" y="4324598"/>
                  <a:pt x="9396149" y="4318414"/>
                  <a:pt x="9385832" y="4336988"/>
                </a:cubicBezTo>
                <a:cubicBezTo>
                  <a:pt x="9372074" y="4361756"/>
                  <a:pt x="9374479" y="4379305"/>
                  <a:pt x="9393063" y="4389629"/>
                </a:cubicBezTo>
                <a:lnTo>
                  <a:pt x="9420924" y="4405105"/>
                </a:lnTo>
                <a:cubicBezTo>
                  <a:pt x="9423678" y="4414741"/>
                  <a:pt x="9479079" y="4453606"/>
                  <a:pt x="9587102" y="4521716"/>
                </a:cubicBezTo>
                <a:cubicBezTo>
                  <a:pt x="9611870" y="4535475"/>
                  <a:pt x="9621682" y="4547001"/>
                  <a:pt x="9616523" y="4556288"/>
                </a:cubicBezTo>
                <a:cubicBezTo>
                  <a:pt x="9611359" y="4565585"/>
                  <a:pt x="9621158" y="4577105"/>
                  <a:pt x="9645938" y="4590870"/>
                </a:cubicBezTo>
                <a:lnTo>
                  <a:pt x="9674834" y="4582603"/>
                </a:lnTo>
                <a:lnTo>
                  <a:pt x="9689279" y="4578474"/>
                </a:lnTo>
                <a:cubicBezTo>
                  <a:pt x="9707865" y="4588798"/>
                  <a:pt x="9719905" y="4603593"/>
                  <a:pt x="9725403" y="4622858"/>
                </a:cubicBezTo>
                <a:lnTo>
                  <a:pt x="9826562" y="4703354"/>
                </a:lnTo>
                <a:cubicBezTo>
                  <a:pt x="10008221" y="4828566"/>
                  <a:pt x="10097322" y="4894273"/>
                  <a:pt x="10093882" y="4900467"/>
                </a:cubicBezTo>
                <a:cubicBezTo>
                  <a:pt x="10090439" y="4906662"/>
                  <a:pt x="10085631" y="4908037"/>
                  <a:pt x="10079436" y="4904596"/>
                </a:cubicBezTo>
                <a:cubicBezTo>
                  <a:pt x="10047785" y="4903227"/>
                  <a:pt x="10023016" y="4889469"/>
                  <a:pt x="10005119" y="4863315"/>
                </a:cubicBezTo>
                <a:cubicBezTo>
                  <a:pt x="9989986" y="4846802"/>
                  <a:pt x="9977595" y="4839920"/>
                  <a:pt x="9967960" y="4842674"/>
                </a:cubicBezTo>
                <a:lnTo>
                  <a:pt x="9989637" y="4891187"/>
                </a:lnTo>
                <a:lnTo>
                  <a:pt x="10008221" y="4901510"/>
                </a:lnTo>
                <a:cubicBezTo>
                  <a:pt x="10070149" y="4935909"/>
                  <a:pt x="10060519" y="4938651"/>
                  <a:pt x="9979320" y="4909760"/>
                </a:cubicBezTo>
                <a:cubicBezTo>
                  <a:pt x="9944914" y="4898755"/>
                  <a:pt x="9922556" y="4902534"/>
                  <a:pt x="9912232" y="4921119"/>
                </a:cubicBezTo>
                <a:cubicBezTo>
                  <a:pt x="9892278" y="4942447"/>
                  <a:pt x="9874742" y="4944858"/>
                  <a:pt x="9859598" y="4928340"/>
                </a:cubicBezTo>
                <a:cubicBezTo>
                  <a:pt x="9847901" y="4905643"/>
                  <a:pt x="9837235" y="4895657"/>
                  <a:pt x="9827598" y="4898412"/>
                </a:cubicBezTo>
                <a:cubicBezTo>
                  <a:pt x="9817973" y="4901171"/>
                  <a:pt x="9772901" y="4880182"/>
                  <a:pt x="9692401" y="4835466"/>
                </a:cubicBezTo>
                <a:cubicBezTo>
                  <a:pt x="9444690" y="4697869"/>
                  <a:pt x="9313953" y="4641461"/>
                  <a:pt x="9300195" y="4666230"/>
                </a:cubicBezTo>
                <a:lnTo>
                  <a:pt x="9300498" y="4668116"/>
                </a:lnTo>
                <a:lnTo>
                  <a:pt x="9317443" y="4678312"/>
                </a:lnTo>
                <a:cubicBezTo>
                  <a:pt x="9351244" y="4698607"/>
                  <a:pt x="9370467" y="4710045"/>
                  <a:pt x="9375111" y="4712624"/>
                </a:cubicBezTo>
                <a:lnTo>
                  <a:pt x="9393334" y="4725569"/>
                </a:lnTo>
                <a:lnTo>
                  <a:pt x="9402373" y="4722987"/>
                </a:lnTo>
                <a:lnTo>
                  <a:pt x="9405604" y="4734285"/>
                </a:lnTo>
                <a:lnTo>
                  <a:pt x="9424532" y="4747731"/>
                </a:lnTo>
                <a:lnTo>
                  <a:pt x="9425087" y="4747756"/>
                </a:lnTo>
                <a:cubicBezTo>
                  <a:pt x="9429896" y="4746382"/>
                  <a:pt x="9434194" y="4747758"/>
                  <a:pt x="9437980" y="4751887"/>
                </a:cubicBezTo>
                <a:lnTo>
                  <a:pt x="9441848" y="4760034"/>
                </a:lnTo>
                <a:lnTo>
                  <a:pt x="9490404" y="4794527"/>
                </a:lnTo>
                <a:lnTo>
                  <a:pt x="9498491" y="4782458"/>
                </a:lnTo>
                <a:cubicBezTo>
                  <a:pt x="9502533" y="4780650"/>
                  <a:pt x="9507648" y="4781465"/>
                  <a:pt x="9513838" y="4784903"/>
                </a:cubicBezTo>
                <a:cubicBezTo>
                  <a:pt x="9526228" y="4791785"/>
                  <a:pt x="9528982" y="4801422"/>
                  <a:pt x="9522100" y="4813812"/>
                </a:cubicBezTo>
                <a:lnTo>
                  <a:pt x="9528382" y="4825518"/>
                </a:lnTo>
                <a:lnTo>
                  <a:pt x="9543869" y="4838265"/>
                </a:lnTo>
                <a:cubicBezTo>
                  <a:pt x="9560382" y="4850476"/>
                  <a:pt x="9576380" y="4860881"/>
                  <a:pt x="9591862" y="4869481"/>
                </a:cubicBezTo>
                <a:lnTo>
                  <a:pt x="9647594" y="4900440"/>
                </a:lnTo>
                <a:lnTo>
                  <a:pt x="9874658" y="5038734"/>
                </a:lnTo>
                <a:cubicBezTo>
                  <a:pt x="9878099" y="5032539"/>
                  <a:pt x="9901500" y="5041476"/>
                  <a:pt x="9944854" y="5065558"/>
                </a:cubicBezTo>
                <a:cubicBezTo>
                  <a:pt x="9988196" y="5089634"/>
                  <a:pt x="10006432" y="5107870"/>
                  <a:pt x="9999549" y="5120260"/>
                </a:cubicBezTo>
                <a:cubicBezTo>
                  <a:pt x="9996108" y="5126455"/>
                  <a:pt x="10000585" y="5132988"/>
                  <a:pt x="10012976" y="5139870"/>
                </a:cubicBezTo>
                <a:cubicBezTo>
                  <a:pt x="10019159" y="5143305"/>
                  <a:pt x="10022775" y="5151390"/>
                  <a:pt x="10023811" y="5164118"/>
                </a:cubicBezTo>
                <a:cubicBezTo>
                  <a:pt x="10024848" y="5176846"/>
                  <a:pt x="10026905" y="5184079"/>
                  <a:pt x="10029998" y="5185797"/>
                </a:cubicBezTo>
                <a:cubicBezTo>
                  <a:pt x="10033101" y="5187521"/>
                  <a:pt x="10039468" y="5186997"/>
                  <a:pt x="10049093" y="5184238"/>
                </a:cubicBezTo>
                <a:cubicBezTo>
                  <a:pt x="10062165" y="5175300"/>
                  <a:pt x="10093477" y="5184586"/>
                  <a:pt x="10143014" y="5212103"/>
                </a:cubicBezTo>
                <a:cubicBezTo>
                  <a:pt x="10192563" y="5239626"/>
                  <a:pt x="10223177" y="5264738"/>
                  <a:pt x="10234886" y="5287441"/>
                </a:cubicBezTo>
                <a:lnTo>
                  <a:pt x="10233849" y="5311183"/>
                </a:lnTo>
                <a:cubicBezTo>
                  <a:pt x="10151282" y="5313943"/>
                  <a:pt x="10041878" y="5277478"/>
                  <a:pt x="9905633" y="5201797"/>
                </a:cubicBezTo>
                <a:cubicBezTo>
                  <a:pt x="9874669" y="5184598"/>
                  <a:pt x="9860906" y="5172906"/>
                  <a:pt x="9864347" y="5166711"/>
                </a:cubicBezTo>
                <a:cubicBezTo>
                  <a:pt x="9867788" y="5160516"/>
                  <a:pt x="9871918" y="5156730"/>
                  <a:pt x="9876736" y="5155354"/>
                </a:cubicBezTo>
                <a:lnTo>
                  <a:pt x="9891073" y="5158041"/>
                </a:lnTo>
                <a:lnTo>
                  <a:pt x="9855872" y="5137472"/>
                </a:lnTo>
                <a:cubicBezTo>
                  <a:pt x="9843229" y="5127410"/>
                  <a:pt x="9835530" y="5117565"/>
                  <a:pt x="9832779" y="5107938"/>
                </a:cubicBezTo>
                <a:lnTo>
                  <a:pt x="9819671" y="5095674"/>
                </a:lnTo>
                <a:lnTo>
                  <a:pt x="9823839" y="5113820"/>
                </a:lnTo>
                <a:cubicBezTo>
                  <a:pt x="9831234" y="5126032"/>
                  <a:pt x="9843359" y="5138847"/>
                  <a:pt x="9860218" y="5152265"/>
                </a:cubicBezTo>
                <a:cubicBezTo>
                  <a:pt x="9803805" y="5137128"/>
                  <a:pt x="9760101" y="5120958"/>
                  <a:pt x="9729148" y="5103765"/>
                </a:cubicBezTo>
                <a:cubicBezTo>
                  <a:pt x="9704369" y="5090000"/>
                  <a:pt x="9688550" y="5089319"/>
                  <a:pt x="9681673" y="5101698"/>
                </a:cubicBezTo>
                <a:cubicBezTo>
                  <a:pt x="9667908" y="5126478"/>
                  <a:pt x="9781784" y="5205932"/>
                  <a:pt x="10023300" y="5340086"/>
                </a:cubicBezTo>
                <a:cubicBezTo>
                  <a:pt x="10131334" y="5408203"/>
                  <a:pt x="10183287" y="5453275"/>
                  <a:pt x="10179154" y="5475283"/>
                </a:cubicBezTo>
                <a:cubicBezTo>
                  <a:pt x="10168150" y="5509688"/>
                  <a:pt x="10148888" y="5515202"/>
                  <a:pt x="10121365" y="5491808"/>
                </a:cubicBezTo>
                <a:cubicBezTo>
                  <a:pt x="10065622" y="5460843"/>
                  <a:pt x="10037063" y="5424720"/>
                  <a:pt x="10035689" y="5383440"/>
                </a:cubicBezTo>
                <a:lnTo>
                  <a:pt x="10031560" y="5368995"/>
                </a:lnTo>
                <a:cubicBezTo>
                  <a:pt x="10000597" y="5351795"/>
                  <a:pt x="9989243" y="5357640"/>
                  <a:pt x="9997500" y="5386532"/>
                </a:cubicBezTo>
                <a:lnTo>
                  <a:pt x="9940731" y="5379317"/>
                </a:lnTo>
                <a:lnTo>
                  <a:pt x="9903583" y="5358683"/>
                </a:lnTo>
                <a:lnTo>
                  <a:pt x="9889422" y="5350586"/>
                </a:lnTo>
                <a:lnTo>
                  <a:pt x="9924651" y="5402076"/>
                </a:lnTo>
                <a:cubicBezTo>
                  <a:pt x="9924651" y="5402076"/>
                  <a:pt x="9917088" y="5393815"/>
                  <a:pt x="9901944" y="5377296"/>
                </a:cubicBezTo>
                <a:cubicBezTo>
                  <a:pt x="9889565" y="5370421"/>
                  <a:pt x="9878893" y="5360446"/>
                  <a:pt x="9869944" y="5347368"/>
                </a:cubicBezTo>
                <a:lnTo>
                  <a:pt x="9879189" y="5344733"/>
                </a:lnTo>
                <a:lnTo>
                  <a:pt x="9819465" y="5310435"/>
                </a:lnTo>
                <a:lnTo>
                  <a:pt x="9741731" y="5265747"/>
                </a:lnTo>
                <a:lnTo>
                  <a:pt x="9748677" y="5292161"/>
                </a:lnTo>
                <a:cubicBezTo>
                  <a:pt x="9750395" y="5325540"/>
                  <a:pt x="9757449" y="5345657"/>
                  <a:pt x="9769837" y="5352539"/>
                </a:cubicBezTo>
                <a:cubicBezTo>
                  <a:pt x="9692079" y="5317453"/>
                  <a:pt x="9591276" y="5265505"/>
                  <a:pt x="9467421" y="5196707"/>
                </a:cubicBezTo>
                <a:cubicBezTo>
                  <a:pt x="9244491" y="5072875"/>
                  <a:pt x="9126482" y="5015430"/>
                  <a:pt x="9113404" y="5024379"/>
                </a:cubicBezTo>
                <a:cubicBezTo>
                  <a:pt x="9094139" y="5029876"/>
                  <a:pt x="9072124" y="5025754"/>
                  <a:pt x="9047354" y="5011996"/>
                </a:cubicBezTo>
                <a:lnTo>
                  <a:pt x="8982199" y="4975803"/>
                </a:lnTo>
                <a:lnTo>
                  <a:pt x="9010243" y="4998885"/>
                </a:lnTo>
                <a:cubicBezTo>
                  <a:pt x="9023630" y="5008784"/>
                  <a:pt x="9036600" y="5017220"/>
                  <a:pt x="9049151" y="5024192"/>
                </a:cubicBezTo>
                <a:lnTo>
                  <a:pt x="9094332" y="5049289"/>
                </a:lnTo>
                <a:lnTo>
                  <a:pt x="9278408" y="5161400"/>
                </a:lnTo>
                <a:cubicBezTo>
                  <a:pt x="9281197" y="5156378"/>
                  <a:pt x="9300168" y="5163625"/>
                  <a:pt x="9335314" y="5183148"/>
                </a:cubicBezTo>
                <a:cubicBezTo>
                  <a:pt x="9370451" y="5202665"/>
                  <a:pt x="9385234" y="5217449"/>
                  <a:pt x="9379655" y="5227493"/>
                </a:cubicBezTo>
                <a:cubicBezTo>
                  <a:pt x="9376865" y="5232515"/>
                  <a:pt x="9380495" y="5237812"/>
                  <a:pt x="9390540" y="5243391"/>
                </a:cubicBezTo>
                <a:cubicBezTo>
                  <a:pt x="9395552" y="5246175"/>
                  <a:pt x="9398483" y="5252729"/>
                  <a:pt x="9399324" y="5263048"/>
                </a:cubicBezTo>
                <a:cubicBezTo>
                  <a:pt x="9400164" y="5273366"/>
                  <a:pt x="9401832" y="5279231"/>
                  <a:pt x="9404339" y="5280623"/>
                </a:cubicBezTo>
                <a:cubicBezTo>
                  <a:pt x="9406854" y="5282020"/>
                  <a:pt x="9412016" y="5281596"/>
                  <a:pt x="9419819" y="5279358"/>
                </a:cubicBezTo>
                <a:cubicBezTo>
                  <a:pt x="9430414" y="5272113"/>
                  <a:pt x="9455800" y="5279642"/>
                  <a:pt x="9495959" y="5301949"/>
                </a:cubicBezTo>
                <a:cubicBezTo>
                  <a:pt x="9536129" y="5324262"/>
                  <a:pt x="9560947" y="5344619"/>
                  <a:pt x="9570439" y="5363024"/>
                </a:cubicBezTo>
                <a:lnTo>
                  <a:pt x="9569598" y="5382272"/>
                </a:lnTo>
                <a:cubicBezTo>
                  <a:pt x="9502662" y="5384509"/>
                  <a:pt x="9413969" y="5354947"/>
                  <a:pt x="9303518" y="5293594"/>
                </a:cubicBezTo>
                <a:cubicBezTo>
                  <a:pt x="9278417" y="5279650"/>
                  <a:pt x="9267258" y="5270173"/>
                  <a:pt x="9270049" y="5265150"/>
                </a:cubicBezTo>
                <a:cubicBezTo>
                  <a:pt x="9275628" y="5255106"/>
                  <a:pt x="9283438" y="5252873"/>
                  <a:pt x="9293485" y="5258454"/>
                </a:cubicBezTo>
                <a:cubicBezTo>
                  <a:pt x="9318586" y="5272396"/>
                  <a:pt x="9337551" y="5279652"/>
                  <a:pt x="9350376" y="5280203"/>
                </a:cubicBezTo>
                <a:cubicBezTo>
                  <a:pt x="9371016" y="5278536"/>
                  <a:pt x="9371291" y="5272117"/>
                  <a:pt x="9351212" y="5260964"/>
                </a:cubicBezTo>
                <a:cubicBezTo>
                  <a:pt x="9341167" y="5255384"/>
                  <a:pt x="9328616" y="5248413"/>
                  <a:pt x="9313559" y="5240048"/>
                </a:cubicBezTo>
                <a:cubicBezTo>
                  <a:pt x="9267826" y="5227777"/>
                  <a:pt x="9249128" y="5214111"/>
                  <a:pt x="9257492" y="5199054"/>
                </a:cubicBezTo>
                <a:lnTo>
                  <a:pt x="9230725" y="5194036"/>
                </a:lnTo>
                <a:cubicBezTo>
                  <a:pt x="9227383" y="5211884"/>
                  <a:pt x="9239367" y="5231684"/>
                  <a:pt x="9266702" y="5253439"/>
                </a:cubicBezTo>
                <a:cubicBezTo>
                  <a:pt x="9220968" y="5241167"/>
                  <a:pt x="9185539" y="5228059"/>
                  <a:pt x="9160446" y="5214121"/>
                </a:cubicBezTo>
                <a:cubicBezTo>
                  <a:pt x="9140357" y="5202962"/>
                  <a:pt x="9127532" y="5202410"/>
                  <a:pt x="9121958" y="5212445"/>
                </a:cubicBezTo>
                <a:cubicBezTo>
                  <a:pt x="9110799" y="5232534"/>
                  <a:pt x="9203116" y="5296945"/>
                  <a:pt x="9398908" y="5405702"/>
                </a:cubicBezTo>
                <a:cubicBezTo>
                  <a:pt x="9486490" y="5460923"/>
                  <a:pt x="9528608" y="5497463"/>
                  <a:pt x="9525256" y="5515305"/>
                </a:cubicBezTo>
                <a:cubicBezTo>
                  <a:pt x="9516336" y="5543196"/>
                  <a:pt x="9500722" y="5547666"/>
                  <a:pt x="9478410" y="5528700"/>
                </a:cubicBezTo>
                <a:cubicBezTo>
                  <a:pt x="9433219" y="5503598"/>
                  <a:pt x="9410067" y="5474315"/>
                  <a:pt x="9408952" y="5440848"/>
                </a:cubicBezTo>
                <a:lnTo>
                  <a:pt x="9405606" y="5429138"/>
                </a:lnTo>
                <a:cubicBezTo>
                  <a:pt x="9380504" y="5415195"/>
                  <a:pt x="9371301" y="5419934"/>
                  <a:pt x="9377993" y="5443356"/>
                </a:cubicBezTo>
                <a:lnTo>
                  <a:pt x="9331973" y="5437507"/>
                </a:lnTo>
                <a:lnTo>
                  <a:pt x="9301857" y="5420779"/>
                </a:lnTo>
                <a:cubicBezTo>
                  <a:pt x="9296834" y="5417989"/>
                  <a:pt x="9210935" y="5368628"/>
                  <a:pt x="9044149" y="5272690"/>
                </a:cubicBezTo>
                <a:cubicBezTo>
                  <a:pt x="8877358" y="5176763"/>
                  <a:pt x="8778907" y="5120430"/>
                  <a:pt x="8748783" y="5103698"/>
                </a:cubicBezTo>
                <a:lnTo>
                  <a:pt x="8742098" y="5101560"/>
                </a:lnTo>
                <a:lnTo>
                  <a:pt x="8746854" y="5105113"/>
                </a:lnTo>
                <a:cubicBezTo>
                  <a:pt x="8774551" y="5124548"/>
                  <a:pt x="8815407" y="5151293"/>
                  <a:pt x="8869420" y="5185347"/>
                </a:cubicBezTo>
                <a:cubicBezTo>
                  <a:pt x="8894187" y="5199106"/>
                  <a:pt x="8903998" y="5210632"/>
                  <a:pt x="8898840" y="5219918"/>
                </a:cubicBezTo>
                <a:cubicBezTo>
                  <a:pt x="8896258" y="5224568"/>
                  <a:pt x="8897416" y="5229772"/>
                  <a:pt x="8902317" y="5235535"/>
                </a:cubicBezTo>
                <a:lnTo>
                  <a:pt x="8904335" y="5237009"/>
                </a:lnTo>
                <a:lnTo>
                  <a:pt x="8903263" y="5231391"/>
                </a:lnTo>
                <a:cubicBezTo>
                  <a:pt x="8904587" y="5230484"/>
                  <a:pt x="8907762" y="5231425"/>
                  <a:pt x="8912784" y="5234215"/>
                </a:cubicBezTo>
                <a:cubicBezTo>
                  <a:pt x="8927842" y="5242579"/>
                  <a:pt x="8931466" y="5247883"/>
                  <a:pt x="8923661" y="5250107"/>
                </a:cubicBezTo>
                <a:lnTo>
                  <a:pt x="8922050" y="5249964"/>
                </a:lnTo>
                <a:lnTo>
                  <a:pt x="8928255" y="5254501"/>
                </a:lnTo>
                <a:lnTo>
                  <a:pt x="8957151" y="5246233"/>
                </a:lnTo>
                <a:lnTo>
                  <a:pt x="8971597" y="5242105"/>
                </a:lnTo>
                <a:cubicBezTo>
                  <a:pt x="8990181" y="5252428"/>
                  <a:pt x="9002222" y="5267223"/>
                  <a:pt x="9007719" y="5286489"/>
                </a:cubicBezTo>
                <a:lnTo>
                  <a:pt x="9108879" y="5366985"/>
                </a:lnTo>
                <a:cubicBezTo>
                  <a:pt x="9290538" y="5492197"/>
                  <a:pt x="9379639" y="5557903"/>
                  <a:pt x="9376198" y="5564097"/>
                </a:cubicBezTo>
                <a:cubicBezTo>
                  <a:pt x="9372756" y="5570293"/>
                  <a:pt x="9367948" y="5571668"/>
                  <a:pt x="9361752" y="5568227"/>
                </a:cubicBezTo>
                <a:cubicBezTo>
                  <a:pt x="9330101" y="5566858"/>
                  <a:pt x="9305332" y="5553100"/>
                  <a:pt x="9287435" y="5526945"/>
                </a:cubicBezTo>
                <a:cubicBezTo>
                  <a:pt x="9272302" y="5510433"/>
                  <a:pt x="9259912" y="5503550"/>
                  <a:pt x="9250276" y="5506304"/>
                </a:cubicBezTo>
                <a:lnTo>
                  <a:pt x="9271953" y="5554817"/>
                </a:lnTo>
                <a:lnTo>
                  <a:pt x="9290537" y="5565140"/>
                </a:lnTo>
                <a:cubicBezTo>
                  <a:pt x="9352466" y="5599540"/>
                  <a:pt x="9342836" y="5602282"/>
                  <a:pt x="9261636" y="5573391"/>
                </a:cubicBezTo>
                <a:cubicBezTo>
                  <a:pt x="9227230" y="5562386"/>
                  <a:pt x="9204872" y="5566165"/>
                  <a:pt x="9194549" y="5584750"/>
                </a:cubicBezTo>
                <a:cubicBezTo>
                  <a:pt x="9174596" y="5606078"/>
                  <a:pt x="9157059" y="5608489"/>
                  <a:pt x="9141915" y="5591970"/>
                </a:cubicBezTo>
                <a:cubicBezTo>
                  <a:pt x="9130217" y="5569274"/>
                  <a:pt x="9119551" y="5559289"/>
                  <a:pt x="9109914" y="5562043"/>
                </a:cubicBezTo>
                <a:cubicBezTo>
                  <a:pt x="9100289" y="5564803"/>
                  <a:pt x="9055219" y="5543813"/>
                  <a:pt x="8974717" y="5499097"/>
                </a:cubicBezTo>
                <a:cubicBezTo>
                  <a:pt x="8727007" y="5361500"/>
                  <a:pt x="8596270" y="5305092"/>
                  <a:pt x="8582512" y="5329861"/>
                </a:cubicBezTo>
                <a:cubicBezTo>
                  <a:pt x="8575630" y="5342251"/>
                  <a:pt x="8606245" y="5367362"/>
                  <a:pt x="8674366" y="5405203"/>
                </a:cubicBezTo>
                <a:lnTo>
                  <a:pt x="8670245" y="5390746"/>
                </a:lnTo>
                <a:cubicBezTo>
                  <a:pt x="8673680" y="5384562"/>
                  <a:pt x="8678494" y="5383176"/>
                  <a:pt x="8684691" y="5386618"/>
                </a:cubicBezTo>
                <a:cubicBezTo>
                  <a:pt x="8690884" y="5390059"/>
                  <a:pt x="8692253" y="5394879"/>
                  <a:pt x="8688819" y="5401063"/>
                </a:cubicBezTo>
                <a:lnTo>
                  <a:pt x="8683653" y="5410362"/>
                </a:lnTo>
                <a:lnTo>
                  <a:pt x="8707403" y="5411387"/>
                </a:lnTo>
                <a:cubicBezTo>
                  <a:pt x="8717022" y="5408638"/>
                  <a:pt x="8724602" y="5416895"/>
                  <a:pt x="8730100" y="5436160"/>
                </a:cubicBezTo>
                <a:cubicBezTo>
                  <a:pt x="8735613" y="5455422"/>
                  <a:pt x="8741457" y="5466775"/>
                  <a:pt x="8747654" y="5470217"/>
                </a:cubicBezTo>
                <a:cubicBezTo>
                  <a:pt x="8760032" y="5477093"/>
                  <a:pt x="8768117" y="5473477"/>
                  <a:pt x="8771900" y="5459381"/>
                </a:cubicBezTo>
                <a:cubicBezTo>
                  <a:pt x="8775691" y="5445273"/>
                  <a:pt x="8783776" y="5441658"/>
                  <a:pt x="8796155" y="5448534"/>
                </a:cubicBezTo>
                <a:cubicBezTo>
                  <a:pt x="8808545" y="5455416"/>
                  <a:pt x="8811299" y="5465052"/>
                  <a:pt x="8804416" y="5477443"/>
                </a:cubicBezTo>
                <a:cubicBezTo>
                  <a:pt x="8800982" y="5483626"/>
                  <a:pt x="8818345" y="5503407"/>
                  <a:pt x="8856540" y="5536777"/>
                </a:cubicBezTo>
                <a:cubicBezTo>
                  <a:pt x="8894734" y="5570144"/>
                  <a:pt x="8943756" y="5609527"/>
                  <a:pt x="9003622" y="5654948"/>
                </a:cubicBezTo>
                <a:cubicBezTo>
                  <a:pt x="9063481" y="5700351"/>
                  <a:pt x="9121280" y="5738532"/>
                  <a:pt x="9177023" y="5769496"/>
                </a:cubicBezTo>
                <a:cubicBezTo>
                  <a:pt x="9245135" y="5807330"/>
                  <a:pt x="9275761" y="5832449"/>
                  <a:pt x="9268884" y="5844828"/>
                </a:cubicBezTo>
                <a:cubicBezTo>
                  <a:pt x="9262002" y="5857218"/>
                  <a:pt x="9236028" y="5852912"/>
                  <a:pt x="9190951" y="5831933"/>
                </a:cubicBezTo>
                <a:cubicBezTo>
                  <a:pt x="9145890" y="5810949"/>
                  <a:pt x="9120598" y="5790824"/>
                  <a:pt x="9115095" y="5771569"/>
                </a:cubicBezTo>
                <a:cubicBezTo>
                  <a:pt x="9109588" y="5752296"/>
                  <a:pt x="9083102" y="5741631"/>
                  <a:pt x="9035620" y="5739574"/>
                </a:cubicBezTo>
                <a:cubicBezTo>
                  <a:pt x="8985390" y="5727872"/>
                  <a:pt x="8943415" y="5708616"/>
                  <a:pt x="8909698" y="5681781"/>
                </a:cubicBezTo>
                <a:cubicBezTo>
                  <a:pt x="8888370" y="5661827"/>
                  <a:pt x="8860761" y="5640415"/>
                  <a:pt x="8826873" y="5617541"/>
                </a:cubicBezTo>
                <a:lnTo>
                  <a:pt x="8801892" y="5601616"/>
                </a:lnTo>
                <a:lnTo>
                  <a:pt x="8781442" y="5594839"/>
                </a:lnTo>
                <a:cubicBezTo>
                  <a:pt x="8753550" y="5585917"/>
                  <a:pt x="8735425" y="5588981"/>
                  <a:pt x="8727056" y="5604047"/>
                </a:cubicBezTo>
                <a:lnTo>
                  <a:pt x="8725665" y="5604928"/>
                </a:lnTo>
                <a:lnTo>
                  <a:pt x="8745207" y="5623207"/>
                </a:lnTo>
                <a:lnTo>
                  <a:pt x="8742121" y="5612416"/>
                </a:lnTo>
                <a:cubicBezTo>
                  <a:pt x="8744912" y="5607394"/>
                  <a:pt x="8748811" y="5606280"/>
                  <a:pt x="8753834" y="5609070"/>
                </a:cubicBezTo>
                <a:cubicBezTo>
                  <a:pt x="8758855" y="5611859"/>
                  <a:pt x="8759969" y="5615758"/>
                  <a:pt x="8757180" y="5620781"/>
                </a:cubicBezTo>
                <a:lnTo>
                  <a:pt x="8746021" y="5623969"/>
                </a:lnTo>
                <a:lnTo>
                  <a:pt x="8754879" y="5632255"/>
                </a:lnTo>
                <a:lnTo>
                  <a:pt x="8716327" y="5610839"/>
                </a:lnTo>
                <a:lnTo>
                  <a:pt x="8704259" y="5618479"/>
                </a:lnTo>
                <a:cubicBezTo>
                  <a:pt x="8697148" y="5619455"/>
                  <a:pt x="8690524" y="5616596"/>
                  <a:pt x="8684386" y="5609900"/>
                </a:cubicBezTo>
                <a:cubicBezTo>
                  <a:pt x="8674903" y="5591501"/>
                  <a:pt x="8666256" y="5583406"/>
                  <a:pt x="8658444" y="5585638"/>
                </a:cubicBezTo>
                <a:cubicBezTo>
                  <a:pt x="8654543" y="5586757"/>
                  <a:pt x="8643457" y="5583062"/>
                  <a:pt x="8625190" y="5574557"/>
                </a:cubicBezTo>
                <a:lnTo>
                  <a:pt x="8617915" y="5570926"/>
                </a:lnTo>
                <a:lnTo>
                  <a:pt x="8613486" y="5574982"/>
                </a:lnTo>
                <a:cubicBezTo>
                  <a:pt x="8612455" y="5580485"/>
                  <a:pt x="8612457" y="5589600"/>
                  <a:pt x="8613492" y="5602328"/>
                </a:cubicBezTo>
                <a:cubicBezTo>
                  <a:pt x="8594908" y="5592004"/>
                  <a:pt x="8589056" y="5580662"/>
                  <a:pt x="8595938" y="5568272"/>
                </a:cubicBezTo>
                <a:cubicBezTo>
                  <a:pt x="8593184" y="5558636"/>
                  <a:pt x="8578576" y="5548490"/>
                  <a:pt x="8552072" y="5537829"/>
                </a:cubicBezTo>
                <a:cubicBezTo>
                  <a:pt x="8525585" y="5527163"/>
                  <a:pt x="8508893" y="5528027"/>
                  <a:pt x="8502016" y="5540406"/>
                </a:cubicBezTo>
                <a:cubicBezTo>
                  <a:pt x="8498576" y="5546601"/>
                  <a:pt x="8593882" y="5615754"/>
                  <a:pt x="8787921" y="5747842"/>
                </a:cubicBezTo>
                <a:cubicBezTo>
                  <a:pt x="8800300" y="5754718"/>
                  <a:pt x="8812691" y="5761600"/>
                  <a:pt x="8825080" y="5768483"/>
                </a:cubicBezTo>
                <a:lnTo>
                  <a:pt x="8847782" y="5793245"/>
                </a:lnTo>
                <a:cubicBezTo>
                  <a:pt x="8853976" y="5796687"/>
                  <a:pt x="8863264" y="5801846"/>
                  <a:pt x="8875654" y="5808728"/>
                </a:cubicBezTo>
                <a:cubicBezTo>
                  <a:pt x="8888033" y="5815604"/>
                  <a:pt x="8905755" y="5827479"/>
                  <a:pt x="8928807" y="5844329"/>
                </a:cubicBezTo>
                <a:cubicBezTo>
                  <a:pt x="8951852" y="5861191"/>
                  <a:pt x="8972667" y="5874783"/>
                  <a:pt x="8991240" y="5885100"/>
                </a:cubicBezTo>
                <a:cubicBezTo>
                  <a:pt x="9016021" y="5898865"/>
                  <a:pt x="9029270" y="5922424"/>
                  <a:pt x="9030994" y="5955792"/>
                </a:cubicBezTo>
                <a:cubicBezTo>
                  <a:pt x="9032711" y="5989171"/>
                  <a:pt x="9039765" y="6009288"/>
                  <a:pt x="9052154" y="6016170"/>
                </a:cubicBezTo>
                <a:cubicBezTo>
                  <a:pt x="8974396" y="5981084"/>
                  <a:pt x="8873593" y="5929136"/>
                  <a:pt x="8749738" y="5860337"/>
                </a:cubicBezTo>
                <a:cubicBezTo>
                  <a:pt x="8526808" y="5736506"/>
                  <a:pt x="8408799" y="5679062"/>
                  <a:pt x="8395722" y="5688011"/>
                </a:cubicBezTo>
                <a:cubicBezTo>
                  <a:pt x="8376456" y="5693507"/>
                  <a:pt x="8354441" y="5689384"/>
                  <a:pt x="8329671" y="5675627"/>
                </a:cubicBezTo>
                <a:lnTo>
                  <a:pt x="8236781" y="5624027"/>
                </a:lnTo>
                <a:cubicBezTo>
                  <a:pt x="8212012" y="5610269"/>
                  <a:pt x="8203063" y="5597192"/>
                  <a:pt x="8209939" y="5584813"/>
                </a:cubicBezTo>
                <a:lnTo>
                  <a:pt x="8212837" y="5569363"/>
                </a:lnTo>
                <a:lnTo>
                  <a:pt x="8206211" y="5566009"/>
                </a:lnTo>
                <a:cubicBezTo>
                  <a:pt x="8195476" y="5561686"/>
                  <a:pt x="8186724" y="5559700"/>
                  <a:pt x="8179960" y="5560047"/>
                </a:cubicBezTo>
                <a:lnTo>
                  <a:pt x="8172854" y="5564041"/>
                </a:lnTo>
                <a:lnTo>
                  <a:pt x="8172781" y="5564173"/>
                </a:lnTo>
                <a:cubicBezTo>
                  <a:pt x="8174158" y="5568990"/>
                  <a:pt x="8173644" y="5571743"/>
                  <a:pt x="8171237" y="5572431"/>
                </a:cubicBezTo>
                <a:lnTo>
                  <a:pt x="8169196" y="5571778"/>
                </a:lnTo>
                <a:lnTo>
                  <a:pt x="8178549" y="5581434"/>
                </a:lnTo>
                <a:cubicBezTo>
                  <a:pt x="8206476" y="5604340"/>
                  <a:pt x="8279432" y="5655953"/>
                  <a:pt x="8397410" y="5736263"/>
                </a:cubicBezTo>
                <a:cubicBezTo>
                  <a:pt x="8407445" y="5741838"/>
                  <a:pt x="8417489" y="5747417"/>
                  <a:pt x="8427534" y="5752997"/>
                </a:cubicBezTo>
                <a:lnTo>
                  <a:pt x="8445938" y="5773071"/>
                </a:lnTo>
                <a:cubicBezTo>
                  <a:pt x="8450961" y="5775861"/>
                  <a:pt x="8458488" y="5780043"/>
                  <a:pt x="8468534" y="5785622"/>
                </a:cubicBezTo>
                <a:cubicBezTo>
                  <a:pt x="8478568" y="5791197"/>
                  <a:pt x="8492936" y="5800823"/>
                  <a:pt x="8511623" y="5814484"/>
                </a:cubicBezTo>
                <a:cubicBezTo>
                  <a:pt x="8530306" y="5828153"/>
                  <a:pt x="8547179" y="5839172"/>
                  <a:pt x="8562237" y="5847536"/>
                </a:cubicBezTo>
                <a:lnTo>
                  <a:pt x="8578934" y="5863923"/>
                </a:lnTo>
                <a:lnTo>
                  <a:pt x="8599759" y="5876453"/>
                </a:lnTo>
                <a:cubicBezTo>
                  <a:pt x="8633561" y="5896749"/>
                  <a:pt x="8652784" y="5908185"/>
                  <a:pt x="8657426" y="5910765"/>
                </a:cubicBezTo>
                <a:cubicBezTo>
                  <a:pt x="8700780" y="5934847"/>
                  <a:pt x="8740003" y="5962710"/>
                  <a:pt x="8775095" y="5994355"/>
                </a:cubicBezTo>
                <a:cubicBezTo>
                  <a:pt x="8810186" y="6026000"/>
                  <a:pt x="8843215" y="6050423"/>
                  <a:pt x="8874178" y="6067623"/>
                </a:cubicBezTo>
                <a:lnTo>
                  <a:pt x="8929911" y="6098581"/>
                </a:lnTo>
                <a:lnTo>
                  <a:pt x="9156973" y="6236874"/>
                </a:lnTo>
                <a:cubicBezTo>
                  <a:pt x="9160414" y="6230679"/>
                  <a:pt x="9183816" y="6239617"/>
                  <a:pt x="9227170" y="6263699"/>
                </a:cubicBezTo>
                <a:cubicBezTo>
                  <a:pt x="9270512" y="6287776"/>
                  <a:pt x="9288748" y="6306011"/>
                  <a:pt x="9281865" y="6318401"/>
                </a:cubicBezTo>
                <a:cubicBezTo>
                  <a:pt x="9278424" y="6324596"/>
                  <a:pt x="9282902" y="6331129"/>
                  <a:pt x="9295292" y="6338011"/>
                </a:cubicBezTo>
                <a:cubicBezTo>
                  <a:pt x="9301476" y="6341446"/>
                  <a:pt x="9305091" y="6349531"/>
                  <a:pt x="9306128" y="6362259"/>
                </a:cubicBezTo>
                <a:cubicBezTo>
                  <a:pt x="9307164" y="6374988"/>
                  <a:pt x="9309222" y="6382220"/>
                  <a:pt x="9312314" y="6383938"/>
                </a:cubicBezTo>
                <a:cubicBezTo>
                  <a:pt x="9315417" y="6385662"/>
                  <a:pt x="9321784" y="6385139"/>
                  <a:pt x="9331409" y="6382379"/>
                </a:cubicBezTo>
                <a:cubicBezTo>
                  <a:pt x="9344481" y="6373441"/>
                  <a:pt x="9375793" y="6382727"/>
                  <a:pt x="9425331" y="6410244"/>
                </a:cubicBezTo>
                <a:cubicBezTo>
                  <a:pt x="9474880" y="6437767"/>
                  <a:pt x="9505494" y="6462879"/>
                  <a:pt x="9517202" y="6485582"/>
                </a:cubicBezTo>
                <a:lnTo>
                  <a:pt x="9516165" y="6509324"/>
                </a:lnTo>
                <a:cubicBezTo>
                  <a:pt x="9433598" y="6512085"/>
                  <a:pt x="9324194" y="6475619"/>
                  <a:pt x="9187949" y="6399939"/>
                </a:cubicBezTo>
                <a:cubicBezTo>
                  <a:pt x="9156987" y="6382739"/>
                  <a:pt x="9143222" y="6371047"/>
                  <a:pt x="9146664" y="6364852"/>
                </a:cubicBezTo>
                <a:cubicBezTo>
                  <a:pt x="9153546" y="6352463"/>
                  <a:pt x="9163181" y="6349709"/>
                  <a:pt x="9175571" y="6356591"/>
                </a:cubicBezTo>
                <a:cubicBezTo>
                  <a:pt x="9206534" y="6373790"/>
                  <a:pt x="9229930" y="6382740"/>
                  <a:pt x="9245749" y="6383421"/>
                </a:cubicBezTo>
                <a:cubicBezTo>
                  <a:pt x="9271210" y="6381365"/>
                  <a:pt x="9271548" y="6373446"/>
                  <a:pt x="9246779" y="6359688"/>
                </a:cubicBezTo>
                <a:cubicBezTo>
                  <a:pt x="9234389" y="6352805"/>
                  <a:pt x="9218908" y="6344206"/>
                  <a:pt x="9200334" y="6333888"/>
                </a:cubicBezTo>
                <a:cubicBezTo>
                  <a:pt x="9143921" y="6318751"/>
                  <a:pt x="9120858" y="6301894"/>
                  <a:pt x="9131175" y="6283320"/>
                </a:cubicBezTo>
                <a:lnTo>
                  <a:pt x="9098157" y="6277132"/>
                </a:lnTo>
                <a:cubicBezTo>
                  <a:pt x="9094032" y="6299146"/>
                  <a:pt x="9108816" y="6323571"/>
                  <a:pt x="9142534" y="6350406"/>
                </a:cubicBezTo>
                <a:cubicBezTo>
                  <a:pt x="9086121" y="6335269"/>
                  <a:pt x="9042418" y="6319100"/>
                  <a:pt x="9011466" y="6301907"/>
                </a:cubicBezTo>
                <a:cubicBezTo>
                  <a:pt x="8986686" y="6288142"/>
                  <a:pt x="8970866" y="6287460"/>
                  <a:pt x="8963990" y="6299839"/>
                </a:cubicBezTo>
                <a:cubicBezTo>
                  <a:pt x="8950225" y="6324619"/>
                  <a:pt x="9064099" y="6404072"/>
                  <a:pt x="9305614" y="6538228"/>
                </a:cubicBezTo>
                <a:cubicBezTo>
                  <a:pt x="9413651" y="6606345"/>
                  <a:pt x="9465604" y="6651416"/>
                  <a:pt x="9461471" y="6673425"/>
                </a:cubicBezTo>
                <a:cubicBezTo>
                  <a:pt x="9450467" y="6707830"/>
                  <a:pt x="9431205" y="6713343"/>
                  <a:pt x="9403681" y="6689949"/>
                </a:cubicBezTo>
                <a:cubicBezTo>
                  <a:pt x="9347939" y="6658986"/>
                  <a:pt x="9319379" y="6622862"/>
                  <a:pt x="9318005" y="6581581"/>
                </a:cubicBezTo>
                <a:lnTo>
                  <a:pt x="9313877" y="6567136"/>
                </a:lnTo>
                <a:cubicBezTo>
                  <a:pt x="9282913" y="6549936"/>
                  <a:pt x="9271560" y="6555782"/>
                  <a:pt x="9279816" y="6584673"/>
                </a:cubicBezTo>
                <a:lnTo>
                  <a:pt x="9223048" y="6577459"/>
                </a:lnTo>
                <a:lnTo>
                  <a:pt x="9185901" y="6556825"/>
                </a:lnTo>
                <a:cubicBezTo>
                  <a:pt x="9179704" y="6553383"/>
                  <a:pt x="9073744" y="6492494"/>
                  <a:pt x="8868009" y="6374153"/>
                </a:cubicBezTo>
                <a:cubicBezTo>
                  <a:pt x="8662268" y="6255824"/>
                  <a:pt x="8540826" y="6186336"/>
                  <a:pt x="8503667" y="6165695"/>
                </a:cubicBezTo>
                <a:lnTo>
                  <a:pt x="8452056" y="6149193"/>
                </a:lnTo>
                <a:lnTo>
                  <a:pt x="8465473" y="6168798"/>
                </a:lnTo>
                <a:cubicBezTo>
                  <a:pt x="8471666" y="6172239"/>
                  <a:pt x="8480099" y="6178939"/>
                  <a:pt x="8490764" y="6188924"/>
                </a:cubicBezTo>
                <a:cubicBezTo>
                  <a:pt x="8501425" y="6198892"/>
                  <a:pt x="8511236" y="6210417"/>
                  <a:pt x="8520186" y="6223495"/>
                </a:cubicBezTo>
                <a:lnTo>
                  <a:pt x="8538758" y="6233812"/>
                </a:lnTo>
                <a:cubicBezTo>
                  <a:pt x="8535318" y="6240007"/>
                  <a:pt x="8515027" y="6232781"/>
                  <a:pt x="8477869" y="6212141"/>
                </a:cubicBezTo>
                <a:cubicBezTo>
                  <a:pt x="8434514" y="6188059"/>
                  <a:pt x="8414904" y="6165014"/>
                  <a:pt x="8419027" y="6143000"/>
                </a:cubicBezTo>
                <a:cubicBezTo>
                  <a:pt x="8413530" y="6123733"/>
                  <a:pt x="8399939" y="6108077"/>
                  <a:pt x="8378261" y="6096036"/>
                </a:cubicBezTo>
                <a:cubicBezTo>
                  <a:pt x="8356585" y="6083995"/>
                  <a:pt x="8336121" y="6080734"/>
                  <a:pt x="8316848" y="6086242"/>
                </a:cubicBezTo>
                <a:cubicBezTo>
                  <a:pt x="8323043" y="6089683"/>
                  <a:pt x="8327521" y="6096216"/>
                  <a:pt x="8330274" y="6105852"/>
                </a:cubicBezTo>
                <a:lnTo>
                  <a:pt x="8070175" y="5961374"/>
                </a:lnTo>
                <a:cubicBezTo>
                  <a:pt x="8063980" y="5957932"/>
                  <a:pt x="8044544" y="5949166"/>
                  <a:pt x="8011863" y="5935058"/>
                </a:cubicBezTo>
                <a:cubicBezTo>
                  <a:pt x="7979182" y="5920952"/>
                  <a:pt x="7953551" y="5908744"/>
                  <a:pt x="7934966" y="5898421"/>
                </a:cubicBezTo>
                <a:lnTo>
                  <a:pt x="7856674" y="5870564"/>
                </a:lnTo>
                <a:lnTo>
                  <a:pt x="7855502" y="5866433"/>
                </a:lnTo>
                <a:lnTo>
                  <a:pt x="7849710" y="5868088"/>
                </a:lnTo>
                <a:lnTo>
                  <a:pt x="7813178" y="5855090"/>
                </a:lnTo>
                <a:lnTo>
                  <a:pt x="7803891" y="5849932"/>
                </a:lnTo>
                <a:cubicBezTo>
                  <a:pt x="7826593" y="5838222"/>
                  <a:pt x="7823840" y="5828587"/>
                  <a:pt x="7795630" y="5821023"/>
                </a:cubicBezTo>
                <a:cubicBezTo>
                  <a:pt x="7760537" y="5825850"/>
                  <a:pt x="7744713" y="5825151"/>
                  <a:pt x="7748147" y="5818968"/>
                </a:cubicBezTo>
                <a:cubicBezTo>
                  <a:pt x="7745394" y="5809332"/>
                  <a:pt x="7730785" y="5799186"/>
                  <a:pt x="7704287" y="5788514"/>
                </a:cubicBezTo>
                <a:cubicBezTo>
                  <a:pt x="7677795" y="5777858"/>
                  <a:pt x="7647355" y="5767026"/>
                  <a:pt x="7612950" y="5756021"/>
                </a:cubicBezTo>
                <a:cubicBezTo>
                  <a:pt x="7578544" y="5745016"/>
                  <a:pt x="7559628" y="5742601"/>
                  <a:pt x="7556187" y="5748795"/>
                </a:cubicBezTo>
                <a:lnTo>
                  <a:pt x="7533725" y="5747822"/>
                </a:lnTo>
                <a:lnTo>
                  <a:pt x="7527590" y="5783297"/>
                </a:lnTo>
                <a:lnTo>
                  <a:pt x="7527252" y="5784389"/>
                </a:lnTo>
                <a:lnTo>
                  <a:pt x="7572694" y="5806588"/>
                </a:lnTo>
                <a:cubicBezTo>
                  <a:pt x="7613294" y="5821034"/>
                  <a:pt x="7628438" y="5837552"/>
                  <a:pt x="7618120" y="5856127"/>
                </a:cubicBezTo>
                <a:cubicBezTo>
                  <a:pt x="7604356" y="5880906"/>
                  <a:pt x="7622248" y="5907044"/>
                  <a:pt x="7671786" y="5934561"/>
                </a:cubicBezTo>
                <a:cubicBezTo>
                  <a:pt x="7721323" y="5962077"/>
                  <a:pt x="7750575" y="5982386"/>
                  <a:pt x="7759519" y="5995446"/>
                </a:cubicBezTo>
                <a:cubicBezTo>
                  <a:pt x="7768467" y="6008523"/>
                  <a:pt x="7774662" y="6011964"/>
                  <a:pt x="7778103" y="6005769"/>
                </a:cubicBezTo>
                <a:cubicBezTo>
                  <a:pt x="7794604" y="5990631"/>
                  <a:pt x="7807682" y="5981682"/>
                  <a:pt x="7817312" y="5978939"/>
                </a:cubicBezTo>
                <a:cubicBezTo>
                  <a:pt x="7855158" y="5983749"/>
                  <a:pt x="7867199" y="5998543"/>
                  <a:pt x="7853440" y="6023313"/>
                </a:cubicBezTo>
                <a:cubicBezTo>
                  <a:pt x="7849999" y="6029507"/>
                  <a:pt x="7884238" y="6044465"/>
                  <a:pt x="7956133" y="6068204"/>
                </a:cubicBezTo>
                <a:cubicBezTo>
                  <a:pt x="8028035" y="6091930"/>
                  <a:pt x="8055392" y="6119279"/>
                  <a:pt x="8038192" y="6150242"/>
                </a:cubicBezTo>
                <a:cubicBezTo>
                  <a:pt x="8031310" y="6162632"/>
                  <a:pt x="8041983" y="6172606"/>
                  <a:pt x="8070187" y="6180181"/>
                </a:cubicBezTo>
                <a:cubicBezTo>
                  <a:pt x="8095642" y="6178108"/>
                  <a:pt x="8114576" y="6180519"/>
                  <a:pt x="8126955" y="6187395"/>
                </a:cubicBezTo>
                <a:lnTo>
                  <a:pt x="8149668" y="6212164"/>
                </a:lnTo>
                <a:cubicBezTo>
                  <a:pt x="8130395" y="6217671"/>
                  <a:pt x="8120594" y="6224379"/>
                  <a:pt x="8120244" y="6232291"/>
                </a:cubicBezTo>
                <a:cubicBezTo>
                  <a:pt x="8119895" y="6240204"/>
                  <a:pt x="8115776" y="6243992"/>
                  <a:pt x="8107864" y="6243643"/>
                </a:cubicBezTo>
                <a:cubicBezTo>
                  <a:pt x="8099945" y="6243304"/>
                  <a:pt x="8080516" y="6234528"/>
                  <a:pt x="8049552" y="6217328"/>
                </a:cubicBezTo>
                <a:cubicBezTo>
                  <a:pt x="7993819" y="6186370"/>
                  <a:pt x="7960782" y="6180186"/>
                  <a:pt x="7950465" y="6198760"/>
                </a:cubicBezTo>
                <a:cubicBezTo>
                  <a:pt x="7936707" y="6223528"/>
                  <a:pt x="7939112" y="6241078"/>
                  <a:pt x="7957697" y="6251401"/>
                </a:cubicBezTo>
                <a:lnTo>
                  <a:pt x="7985557" y="6266877"/>
                </a:lnTo>
                <a:cubicBezTo>
                  <a:pt x="7988311" y="6276513"/>
                  <a:pt x="8043712" y="6315379"/>
                  <a:pt x="8151734" y="6383489"/>
                </a:cubicBezTo>
                <a:cubicBezTo>
                  <a:pt x="8176504" y="6397248"/>
                  <a:pt x="8186315" y="6408773"/>
                  <a:pt x="8181157" y="6418060"/>
                </a:cubicBezTo>
                <a:cubicBezTo>
                  <a:pt x="8175992" y="6427358"/>
                  <a:pt x="8185791" y="6438877"/>
                  <a:pt x="8210571" y="6452643"/>
                </a:cubicBezTo>
                <a:lnTo>
                  <a:pt x="8239468" y="6444375"/>
                </a:lnTo>
                <a:lnTo>
                  <a:pt x="8253913" y="6440246"/>
                </a:lnTo>
                <a:cubicBezTo>
                  <a:pt x="8272497" y="6450570"/>
                  <a:pt x="8284538" y="6465365"/>
                  <a:pt x="8290036" y="6484631"/>
                </a:cubicBezTo>
                <a:lnTo>
                  <a:pt x="8391195" y="6565126"/>
                </a:lnTo>
                <a:cubicBezTo>
                  <a:pt x="8572855" y="6690339"/>
                  <a:pt x="8661956" y="6756045"/>
                  <a:pt x="8658515" y="6762239"/>
                </a:cubicBezTo>
                <a:cubicBezTo>
                  <a:pt x="8655073" y="6768434"/>
                  <a:pt x="8650263" y="6769809"/>
                  <a:pt x="8644070" y="6766368"/>
                </a:cubicBezTo>
                <a:cubicBezTo>
                  <a:pt x="8612417" y="6764999"/>
                  <a:pt x="8587649" y="6751241"/>
                  <a:pt x="8569752" y="6725087"/>
                </a:cubicBezTo>
                <a:cubicBezTo>
                  <a:pt x="8554619" y="6708574"/>
                  <a:pt x="8542229" y="6701692"/>
                  <a:pt x="8532593" y="6704446"/>
                </a:cubicBezTo>
                <a:lnTo>
                  <a:pt x="8554269" y="6752958"/>
                </a:lnTo>
                <a:lnTo>
                  <a:pt x="8572855" y="6763282"/>
                </a:lnTo>
                <a:cubicBezTo>
                  <a:pt x="8634782" y="6797681"/>
                  <a:pt x="8625153" y="6800423"/>
                  <a:pt x="8543952" y="6771532"/>
                </a:cubicBezTo>
                <a:cubicBezTo>
                  <a:pt x="8509547" y="6760527"/>
                  <a:pt x="8487189" y="6764307"/>
                  <a:pt x="8476865" y="6782891"/>
                </a:cubicBezTo>
                <a:cubicBezTo>
                  <a:pt x="8456911" y="6804219"/>
                  <a:pt x="8439375" y="6806630"/>
                  <a:pt x="8424231" y="6790111"/>
                </a:cubicBezTo>
                <a:cubicBezTo>
                  <a:pt x="8412534" y="6767415"/>
                  <a:pt x="8401868" y="6757430"/>
                  <a:pt x="8392230" y="6760184"/>
                </a:cubicBezTo>
                <a:cubicBezTo>
                  <a:pt x="8382606" y="6762944"/>
                  <a:pt x="8337535" y="6741954"/>
                  <a:pt x="8257034" y="6697238"/>
                </a:cubicBezTo>
                <a:cubicBezTo>
                  <a:pt x="8009324" y="6559641"/>
                  <a:pt x="7878586" y="6503233"/>
                  <a:pt x="7864828" y="6528002"/>
                </a:cubicBezTo>
                <a:cubicBezTo>
                  <a:pt x="7857947" y="6540392"/>
                  <a:pt x="7888561" y="6565503"/>
                  <a:pt x="7956683" y="6603344"/>
                </a:cubicBezTo>
                <a:lnTo>
                  <a:pt x="7952561" y="6588887"/>
                </a:lnTo>
                <a:cubicBezTo>
                  <a:pt x="7955996" y="6582703"/>
                  <a:pt x="7960811" y="6581318"/>
                  <a:pt x="7967007" y="6584759"/>
                </a:cubicBezTo>
                <a:cubicBezTo>
                  <a:pt x="7973202" y="6588200"/>
                  <a:pt x="7974569" y="6593021"/>
                  <a:pt x="7971135" y="6599205"/>
                </a:cubicBezTo>
                <a:lnTo>
                  <a:pt x="7965969" y="6608503"/>
                </a:lnTo>
                <a:lnTo>
                  <a:pt x="7989720" y="6609528"/>
                </a:lnTo>
                <a:cubicBezTo>
                  <a:pt x="7999338" y="6606779"/>
                  <a:pt x="8006919" y="6615036"/>
                  <a:pt x="8012415" y="6634302"/>
                </a:cubicBezTo>
                <a:cubicBezTo>
                  <a:pt x="8017930" y="6653563"/>
                  <a:pt x="8023775" y="6664917"/>
                  <a:pt x="8029970" y="6668358"/>
                </a:cubicBezTo>
                <a:cubicBezTo>
                  <a:pt x="8042348" y="6675235"/>
                  <a:pt x="8050434" y="6671618"/>
                  <a:pt x="8054217" y="6657522"/>
                </a:cubicBezTo>
                <a:cubicBezTo>
                  <a:pt x="8058008" y="6643414"/>
                  <a:pt x="8066093" y="6639799"/>
                  <a:pt x="8078471" y="6646675"/>
                </a:cubicBezTo>
                <a:cubicBezTo>
                  <a:pt x="8090862" y="6653557"/>
                  <a:pt x="8093615" y="6663193"/>
                  <a:pt x="8086733" y="6675584"/>
                </a:cubicBezTo>
                <a:cubicBezTo>
                  <a:pt x="8083297" y="6681766"/>
                  <a:pt x="8100661" y="6701548"/>
                  <a:pt x="8138856" y="6734917"/>
                </a:cubicBezTo>
                <a:cubicBezTo>
                  <a:pt x="8177050" y="6768285"/>
                  <a:pt x="8226073" y="6807669"/>
                  <a:pt x="8285940" y="6853089"/>
                </a:cubicBezTo>
                <a:lnTo>
                  <a:pt x="8295160" y="6859640"/>
                </a:lnTo>
                <a:lnTo>
                  <a:pt x="8362258" y="6900506"/>
                </a:lnTo>
                <a:cubicBezTo>
                  <a:pt x="8365700" y="6894311"/>
                  <a:pt x="8389101" y="6903249"/>
                  <a:pt x="8432453" y="6927330"/>
                </a:cubicBezTo>
                <a:cubicBezTo>
                  <a:pt x="8475796" y="6951407"/>
                  <a:pt x="8494033" y="6969642"/>
                  <a:pt x="8487150" y="6982033"/>
                </a:cubicBezTo>
                <a:lnTo>
                  <a:pt x="8487322" y="6984146"/>
                </a:lnTo>
                <a:lnTo>
                  <a:pt x="8503394" y="6993629"/>
                </a:lnTo>
                <a:cubicBezTo>
                  <a:pt x="8540419" y="7017235"/>
                  <a:pt x="8556358" y="7033685"/>
                  <a:pt x="8551201" y="7042969"/>
                </a:cubicBezTo>
                <a:lnTo>
                  <a:pt x="8538779" y="7046027"/>
                </a:lnTo>
                <a:lnTo>
                  <a:pt x="8569980" y="7046274"/>
                </a:lnTo>
                <a:cubicBezTo>
                  <a:pt x="8585633" y="7050917"/>
                  <a:pt x="8605845" y="7060118"/>
                  <a:pt x="8630615" y="7073876"/>
                </a:cubicBezTo>
                <a:cubicBezTo>
                  <a:pt x="8680164" y="7101398"/>
                  <a:pt x="8710778" y="7126511"/>
                  <a:pt x="8722486" y="7149213"/>
                </a:cubicBezTo>
                <a:lnTo>
                  <a:pt x="8721451" y="7172956"/>
                </a:lnTo>
                <a:cubicBezTo>
                  <a:pt x="8638883" y="7175716"/>
                  <a:pt x="8529479" y="7139250"/>
                  <a:pt x="8393234" y="7063570"/>
                </a:cubicBezTo>
                <a:cubicBezTo>
                  <a:pt x="8362270" y="7046370"/>
                  <a:pt x="8348507" y="7034679"/>
                  <a:pt x="8351948" y="7028484"/>
                </a:cubicBezTo>
                <a:cubicBezTo>
                  <a:pt x="8358829" y="7016094"/>
                  <a:pt x="8368465" y="7013340"/>
                  <a:pt x="8380855" y="7020222"/>
                </a:cubicBezTo>
                <a:cubicBezTo>
                  <a:pt x="8411818" y="7037422"/>
                  <a:pt x="8435213" y="7046371"/>
                  <a:pt x="8451034" y="7047053"/>
                </a:cubicBezTo>
                <a:cubicBezTo>
                  <a:pt x="8476495" y="7044997"/>
                  <a:pt x="8476833" y="7037078"/>
                  <a:pt x="8452064" y="7023319"/>
                </a:cubicBezTo>
                <a:cubicBezTo>
                  <a:pt x="8439674" y="7016437"/>
                  <a:pt x="8424192" y="7007837"/>
                  <a:pt x="8405619" y="6997520"/>
                </a:cubicBezTo>
                <a:cubicBezTo>
                  <a:pt x="8349204" y="6982382"/>
                  <a:pt x="8326143" y="6965526"/>
                  <a:pt x="8336459" y="6946952"/>
                </a:cubicBezTo>
                <a:lnTo>
                  <a:pt x="8303441" y="6940763"/>
                </a:lnTo>
                <a:cubicBezTo>
                  <a:pt x="8299317" y="6962778"/>
                  <a:pt x="8314101" y="6987203"/>
                  <a:pt x="8347818" y="7014038"/>
                </a:cubicBezTo>
                <a:cubicBezTo>
                  <a:pt x="8291405" y="6998901"/>
                  <a:pt x="8247702" y="6982731"/>
                  <a:pt x="8216750" y="6965538"/>
                </a:cubicBezTo>
                <a:cubicBezTo>
                  <a:pt x="8191970" y="6951774"/>
                  <a:pt x="8176150" y="6951092"/>
                  <a:pt x="8169274" y="6963471"/>
                </a:cubicBezTo>
                <a:cubicBezTo>
                  <a:pt x="8155509" y="6988251"/>
                  <a:pt x="8269384" y="7067704"/>
                  <a:pt x="8510900" y="7201860"/>
                </a:cubicBezTo>
                <a:cubicBezTo>
                  <a:pt x="8618934" y="7269976"/>
                  <a:pt x="8670888" y="7315048"/>
                  <a:pt x="8666755" y="7337056"/>
                </a:cubicBezTo>
                <a:cubicBezTo>
                  <a:pt x="8655750" y="7371462"/>
                  <a:pt x="8636489" y="7376975"/>
                  <a:pt x="8608966" y="7353581"/>
                </a:cubicBezTo>
                <a:cubicBezTo>
                  <a:pt x="8553222" y="7322617"/>
                  <a:pt x="8524663" y="7286493"/>
                  <a:pt x="8523290" y="7245213"/>
                </a:cubicBezTo>
                <a:lnTo>
                  <a:pt x="8519162" y="7230767"/>
                </a:lnTo>
                <a:cubicBezTo>
                  <a:pt x="8488197" y="7213567"/>
                  <a:pt x="8476844" y="7219413"/>
                  <a:pt x="8485101" y="7248306"/>
                </a:cubicBezTo>
                <a:lnTo>
                  <a:pt x="8478036" y="7247407"/>
                </a:lnTo>
                <a:lnTo>
                  <a:pt x="8489284" y="7263848"/>
                </a:lnTo>
                <a:cubicBezTo>
                  <a:pt x="8489284" y="7263848"/>
                  <a:pt x="8487393" y="7261783"/>
                  <a:pt x="8483609" y="7257653"/>
                </a:cubicBezTo>
                <a:lnTo>
                  <a:pt x="8473716" y="7246857"/>
                </a:lnTo>
                <a:lnTo>
                  <a:pt x="8428333" y="7241091"/>
                </a:lnTo>
                <a:lnTo>
                  <a:pt x="8391184" y="7220456"/>
                </a:lnTo>
                <a:cubicBezTo>
                  <a:pt x="8389636" y="7219596"/>
                  <a:pt x="8381850" y="7215145"/>
                  <a:pt x="8367832" y="7207103"/>
                </a:cubicBezTo>
                <a:lnTo>
                  <a:pt x="8317267" y="7178066"/>
                </a:lnTo>
                <a:lnTo>
                  <a:pt x="8319888" y="7194058"/>
                </a:lnTo>
                <a:cubicBezTo>
                  <a:pt x="8323414" y="7204120"/>
                  <a:pt x="8328276" y="7210870"/>
                  <a:pt x="8334470" y="7214312"/>
                </a:cubicBezTo>
                <a:cubicBezTo>
                  <a:pt x="8256712" y="7179224"/>
                  <a:pt x="8155910" y="7127277"/>
                  <a:pt x="8032054" y="7058478"/>
                </a:cubicBezTo>
                <a:cubicBezTo>
                  <a:pt x="8004189" y="7043000"/>
                  <a:pt x="7977961" y="7028558"/>
                  <a:pt x="7953373" y="7015154"/>
                </a:cubicBezTo>
                <a:lnTo>
                  <a:pt x="7922315" y="6998416"/>
                </a:lnTo>
                <a:lnTo>
                  <a:pt x="7928536" y="7002966"/>
                </a:lnTo>
                <a:cubicBezTo>
                  <a:pt x="7930772" y="7006234"/>
                  <a:pt x="7929481" y="7008556"/>
                  <a:pt x="7924667" y="7009928"/>
                </a:cubicBezTo>
                <a:cubicBezTo>
                  <a:pt x="7915031" y="7012681"/>
                  <a:pt x="7907295" y="7008384"/>
                  <a:pt x="7901451" y="6997032"/>
                </a:cubicBezTo>
                <a:cubicBezTo>
                  <a:pt x="7898519" y="6991357"/>
                  <a:pt x="7897872" y="6987959"/>
                  <a:pt x="7899506" y="6986840"/>
                </a:cubicBezTo>
                <a:lnTo>
                  <a:pt x="7902464" y="6987719"/>
                </a:lnTo>
                <a:lnTo>
                  <a:pt x="7884530" y="6978054"/>
                </a:lnTo>
                <a:cubicBezTo>
                  <a:pt x="7863220" y="6966723"/>
                  <a:pt x="7843553" y="6956430"/>
                  <a:pt x="7825522" y="6947176"/>
                </a:cubicBezTo>
                <a:lnTo>
                  <a:pt x="7822112" y="6945466"/>
                </a:lnTo>
                <a:lnTo>
                  <a:pt x="7813201" y="6948011"/>
                </a:lnTo>
                <a:lnTo>
                  <a:pt x="7810857" y="6939823"/>
                </a:lnTo>
                <a:lnTo>
                  <a:pt x="7776352" y="6922522"/>
                </a:lnTo>
                <a:lnTo>
                  <a:pt x="7772305" y="6920627"/>
                </a:lnTo>
                <a:lnTo>
                  <a:pt x="7766757" y="6922213"/>
                </a:lnTo>
                <a:lnTo>
                  <a:pt x="7765373" y="6917378"/>
                </a:lnTo>
                <a:lnTo>
                  <a:pt x="7737017" y="6904094"/>
                </a:lnTo>
                <a:cubicBezTo>
                  <a:pt x="7702602" y="6888776"/>
                  <a:pt x="7682941" y="6882795"/>
                  <a:pt x="7678038" y="6886151"/>
                </a:cubicBezTo>
                <a:cubicBezTo>
                  <a:pt x="7658772" y="6891649"/>
                  <a:pt x="7636757" y="6887525"/>
                  <a:pt x="7611989" y="6873767"/>
                </a:cubicBezTo>
                <a:lnTo>
                  <a:pt x="7593046" y="6863246"/>
                </a:lnTo>
                <a:lnTo>
                  <a:pt x="7578908" y="6866491"/>
                </a:lnTo>
                <a:cubicBezTo>
                  <a:pt x="7572718" y="6863053"/>
                  <a:pt x="7569364" y="6858152"/>
                  <a:pt x="7568848" y="6851789"/>
                </a:cubicBezTo>
                <a:lnTo>
                  <a:pt x="7569353" y="6850085"/>
                </a:lnTo>
                <a:lnTo>
                  <a:pt x="7519096" y="6822169"/>
                </a:lnTo>
                <a:cubicBezTo>
                  <a:pt x="7494328" y="6808411"/>
                  <a:pt x="7485379" y="6795333"/>
                  <a:pt x="7492255" y="6782954"/>
                </a:cubicBezTo>
                <a:cubicBezTo>
                  <a:pt x="7499138" y="6770564"/>
                  <a:pt x="7496384" y="6760928"/>
                  <a:pt x="7484006" y="6754052"/>
                </a:cubicBezTo>
                <a:cubicBezTo>
                  <a:pt x="7465420" y="6743729"/>
                  <a:pt x="7455784" y="6746482"/>
                  <a:pt x="7455097" y="6762313"/>
                </a:cubicBezTo>
                <a:cubicBezTo>
                  <a:pt x="7457850" y="6771950"/>
                  <a:pt x="7453041" y="6773324"/>
                  <a:pt x="7440652" y="6766442"/>
                </a:cubicBezTo>
                <a:cubicBezTo>
                  <a:pt x="7415883" y="6752684"/>
                  <a:pt x="7406934" y="6739607"/>
                  <a:pt x="7413810" y="6727228"/>
                </a:cubicBezTo>
                <a:cubicBezTo>
                  <a:pt x="7414497" y="6711396"/>
                  <a:pt x="7406596" y="6711053"/>
                  <a:pt x="7390077" y="6726197"/>
                </a:cubicBezTo>
                <a:cubicBezTo>
                  <a:pt x="7370811" y="6731694"/>
                  <a:pt x="7275858" y="6691117"/>
                  <a:pt x="7105215" y="6604421"/>
                </a:cubicBezTo>
                <a:cubicBezTo>
                  <a:pt x="7061861" y="6580339"/>
                  <a:pt x="7035719" y="6561771"/>
                  <a:pt x="7026771" y="6548693"/>
                </a:cubicBezTo>
                <a:cubicBezTo>
                  <a:pt x="7017832" y="6535623"/>
                  <a:pt x="7010086" y="6531320"/>
                  <a:pt x="7003552" y="6535797"/>
                </a:cubicBezTo>
                <a:cubicBezTo>
                  <a:pt x="7000279" y="6538033"/>
                  <a:pt x="6997742" y="6541687"/>
                  <a:pt x="6995937" y="6546763"/>
                </a:cubicBezTo>
                <a:lnTo>
                  <a:pt x="6995768" y="6547784"/>
                </a:lnTo>
                <a:lnTo>
                  <a:pt x="7015810" y="6554918"/>
                </a:lnTo>
                <a:cubicBezTo>
                  <a:pt x="7409069" y="6793079"/>
                  <a:pt x="7613230" y="6916336"/>
                  <a:pt x="7628287" y="6924700"/>
                </a:cubicBezTo>
                <a:cubicBezTo>
                  <a:pt x="7663434" y="6944223"/>
                  <a:pt x="7695231" y="6966811"/>
                  <a:pt x="7723679" y="6992465"/>
                </a:cubicBezTo>
                <a:cubicBezTo>
                  <a:pt x="7752127" y="7018119"/>
                  <a:pt x="7778903" y="7037918"/>
                  <a:pt x="7804005" y="7051861"/>
                </a:cubicBezTo>
                <a:lnTo>
                  <a:pt x="7849186" y="7076958"/>
                </a:lnTo>
                <a:lnTo>
                  <a:pt x="8033263" y="7189070"/>
                </a:lnTo>
                <a:cubicBezTo>
                  <a:pt x="8036052" y="7184049"/>
                  <a:pt x="8055022" y="7191294"/>
                  <a:pt x="8090168" y="7210817"/>
                </a:cubicBezTo>
                <a:cubicBezTo>
                  <a:pt x="8125305" y="7230335"/>
                  <a:pt x="8140089" y="7245118"/>
                  <a:pt x="8134509" y="7255162"/>
                </a:cubicBezTo>
                <a:cubicBezTo>
                  <a:pt x="8131720" y="7260185"/>
                  <a:pt x="8135348" y="7265480"/>
                  <a:pt x="8145393" y="7271060"/>
                </a:cubicBezTo>
                <a:cubicBezTo>
                  <a:pt x="8150406" y="7273845"/>
                  <a:pt x="8153337" y="7280399"/>
                  <a:pt x="8154178" y="7290717"/>
                </a:cubicBezTo>
                <a:cubicBezTo>
                  <a:pt x="8155017" y="7301035"/>
                  <a:pt x="8156685" y="7306899"/>
                  <a:pt x="8159192" y="7308292"/>
                </a:cubicBezTo>
                <a:cubicBezTo>
                  <a:pt x="8161708" y="7309690"/>
                  <a:pt x="8166869" y="7309265"/>
                  <a:pt x="8174673" y="7307027"/>
                </a:cubicBezTo>
                <a:cubicBezTo>
                  <a:pt x="8185269" y="7299783"/>
                  <a:pt x="8210655" y="7307311"/>
                  <a:pt x="8250813" y="7329618"/>
                </a:cubicBezTo>
                <a:cubicBezTo>
                  <a:pt x="8290982" y="7351931"/>
                  <a:pt x="8315800" y="7372288"/>
                  <a:pt x="8325293" y="7390693"/>
                </a:cubicBezTo>
                <a:lnTo>
                  <a:pt x="8324451" y="7409941"/>
                </a:lnTo>
                <a:cubicBezTo>
                  <a:pt x="8257516" y="7412178"/>
                  <a:pt x="8168824" y="7382616"/>
                  <a:pt x="8058372" y="7321263"/>
                </a:cubicBezTo>
                <a:cubicBezTo>
                  <a:pt x="8033271" y="7307321"/>
                  <a:pt x="8022112" y="7297842"/>
                  <a:pt x="8024903" y="7292820"/>
                </a:cubicBezTo>
                <a:cubicBezTo>
                  <a:pt x="8030481" y="7282775"/>
                  <a:pt x="8038293" y="7280543"/>
                  <a:pt x="8048338" y="7286123"/>
                </a:cubicBezTo>
                <a:cubicBezTo>
                  <a:pt x="8073440" y="7300065"/>
                  <a:pt x="8092404" y="7307320"/>
                  <a:pt x="8105231" y="7307873"/>
                </a:cubicBezTo>
                <a:cubicBezTo>
                  <a:pt x="8125871" y="7306206"/>
                  <a:pt x="8126145" y="7299786"/>
                  <a:pt x="8106065" y="7288632"/>
                </a:cubicBezTo>
                <a:cubicBezTo>
                  <a:pt x="8096020" y="7283053"/>
                  <a:pt x="8083469" y="7276081"/>
                  <a:pt x="8068412" y="7267718"/>
                </a:cubicBezTo>
                <a:cubicBezTo>
                  <a:pt x="8022679" y="7255445"/>
                  <a:pt x="8003983" y="7241780"/>
                  <a:pt x="8012347" y="7226723"/>
                </a:cubicBezTo>
                <a:lnTo>
                  <a:pt x="7985578" y="7221705"/>
                </a:lnTo>
                <a:cubicBezTo>
                  <a:pt x="7982237" y="7239553"/>
                  <a:pt x="7994222" y="7259354"/>
                  <a:pt x="8021556" y="7281108"/>
                </a:cubicBezTo>
                <a:cubicBezTo>
                  <a:pt x="7975822" y="7268837"/>
                  <a:pt x="7940393" y="7255729"/>
                  <a:pt x="7915300" y="7241791"/>
                </a:cubicBezTo>
                <a:cubicBezTo>
                  <a:pt x="7895211" y="7230632"/>
                  <a:pt x="7882387" y="7230079"/>
                  <a:pt x="7876812" y="7240114"/>
                </a:cubicBezTo>
                <a:cubicBezTo>
                  <a:pt x="7865654" y="7260204"/>
                  <a:pt x="7957971" y="7324615"/>
                  <a:pt x="8153762" y="7433372"/>
                </a:cubicBezTo>
                <a:cubicBezTo>
                  <a:pt x="8241345" y="7488593"/>
                  <a:pt x="8283461" y="7525132"/>
                  <a:pt x="8280110" y="7542974"/>
                </a:cubicBezTo>
                <a:cubicBezTo>
                  <a:pt x="8271190" y="7570865"/>
                  <a:pt x="8255576" y="7575335"/>
                  <a:pt x="8233264" y="7556370"/>
                </a:cubicBezTo>
                <a:cubicBezTo>
                  <a:pt x="8188074" y="7531268"/>
                  <a:pt x="8164920" y="7501984"/>
                  <a:pt x="8163806" y="7468518"/>
                </a:cubicBezTo>
                <a:lnTo>
                  <a:pt x="8160459" y="7456807"/>
                </a:lnTo>
                <a:cubicBezTo>
                  <a:pt x="8135358" y="7442864"/>
                  <a:pt x="8126154" y="7447603"/>
                  <a:pt x="8132847" y="7471025"/>
                </a:cubicBezTo>
                <a:lnTo>
                  <a:pt x="8086827" y="7465176"/>
                </a:lnTo>
                <a:lnTo>
                  <a:pt x="8056711" y="7448449"/>
                </a:lnTo>
                <a:cubicBezTo>
                  <a:pt x="8051688" y="7445659"/>
                  <a:pt x="7965789" y="7396298"/>
                  <a:pt x="7799004" y="7300360"/>
                </a:cubicBezTo>
                <a:cubicBezTo>
                  <a:pt x="7632213" y="7204432"/>
                  <a:pt x="7533761" y="7148099"/>
                  <a:pt x="7503638" y="7131367"/>
                </a:cubicBezTo>
                <a:lnTo>
                  <a:pt x="7483267" y="7124853"/>
                </a:lnTo>
                <a:lnTo>
                  <a:pt x="7495319" y="7148262"/>
                </a:lnTo>
                <a:lnTo>
                  <a:pt x="7586129" y="7220523"/>
                </a:lnTo>
                <a:lnTo>
                  <a:pt x="7584796" y="7215866"/>
                </a:lnTo>
                <a:lnTo>
                  <a:pt x="7592333" y="7220053"/>
                </a:lnTo>
                <a:lnTo>
                  <a:pt x="7599862" y="7224236"/>
                </a:lnTo>
                <a:lnTo>
                  <a:pt x="7593192" y="7226142"/>
                </a:lnTo>
                <a:lnTo>
                  <a:pt x="7596478" y="7228758"/>
                </a:lnTo>
                <a:cubicBezTo>
                  <a:pt x="7778139" y="7353970"/>
                  <a:pt x="7867240" y="7419676"/>
                  <a:pt x="7863799" y="7425871"/>
                </a:cubicBezTo>
                <a:cubicBezTo>
                  <a:pt x="7860357" y="7432066"/>
                  <a:pt x="7855548" y="7433440"/>
                  <a:pt x="7849353" y="7429999"/>
                </a:cubicBezTo>
                <a:cubicBezTo>
                  <a:pt x="7817702" y="7428631"/>
                  <a:pt x="7792934" y="7414873"/>
                  <a:pt x="7775036" y="7388718"/>
                </a:cubicBezTo>
                <a:cubicBezTo>
                  <a:pt x="7759903" y="7372206"/>
                  <a:pt x="7747513" y="7365323"/>
                  <a:pt x="7737877" y="7368077"/>
                </a:cubicBezTo>
                <a:lnTo>
                  <a:pt x="7759554" y="7416590"/>
                </a:lnTo>
                <a:lnTo>
                  <a:pt x="7778138" y="7426913"/>
                </a:lnTo>
                <a:cubicBezTo>
                  <a:pt x="7840066" y="7461313"/>
                  <a:pt x="7830437" y="7464055"/>
                  <a:pt x="7749237" y="7435163"/>
                </a:cubicBezTo>
                <a:cubicBezTo>
                  <a:pt x="7714831" y="7424158"/>
                  <a:pt x="7692473" y="7427938"/>
                  <a:pt x="7682149" y="7446522"/>
                </a:cubicBezTo>
                <a:cubicBezTo>
                  <a:pt x="7662195" y="7467850"/>
                  <a:pt x="7644660" y="7470262"/>
                  <a:pt x="7629516" y="7453743"/>
                </a:cubicBezTo>
                <a:cubicBezTo>
                  <a:pt x="7617818" y="7431046"/>
                  <a:pt x="7607152" y="7421062"/>
                  <a:pt x="7597515" y="7423815"/>
                </a:cubicBezTo>
                <a:cubicBezTo>
                  <a:pt x="7587890" y="7426576"/>
                  <a:pt x="7542820" y="7405586"/>
                  <a:pt x="7462319" y="7360869"/>
                </a:cubicBezTo>
                <a:cubicBezTo>
                  <a:pt x="7307500" y="7274872"/>
                  <a:pt x="7198373" y="7220587"/>
                  <a:pt x="7134942" y="7198016"/>
                </a:cubicBezTo>
                <a:lnTo>
                  <a:pt x="7118718" y="7193166"/>
                </a:lnTo>
                <a:lnTo>
                  <a:pt x="7133819" y="7211712"/>
                </a:lnTo>
                <a:cubicBezTo>
                  <a:pt x="7120994" y="7211160"/>
                  <a:pt x="7110676" y="7212000"/>
                  <a:pt x="7102864" y="7214233"/>
                </a:cubicBezTo>
                <a:cubicBezTo>
                  <a:pt x="7097842" y="7211444"/>
                  <a:pt x="7093518" y="7207398"/>
                  <a:pt x="7089891" y="7202098"/>
                </a:cubicBezTo>
                <a:lnTo>
                  <a:pt x="7082862" y="7186357"/>
                </a:lnTo>
                <a:lnTo>
                  <a:pt x="7080757" y="7186150"/>
                </a:lnTo>
                <a:cubicBezTo>
                  <a:pt x="7075381" y="7186710"/>
                  <a:pt x="7071833" y="7188537"/>
                  <a:pt x="7070114" y="7191633"/>
                </a:cubicBezTo>
                <a:cubicBezTo>
                  <a:pt x="7068392" y="7194731"/>
                  <a:pt x="7069016" y="7198623"/>
                  <a:pt x="7071983" y="7203312"/>
                </a:cubicBezTo>
                <a:lnTo>
                  <a:pt x="7079570" y="7211145"/>
                </a:lnTo>
                <a:lnTo>
                  <a:pt x="7083616" y="7213393"/>
                </a:lnTo>
                <a:lnTo>
                  <a:pt x="7092930" y="7223310"/>
                </a:lnTo>
                <a:lnTo>
                  <a:pt x="7117909" y="7240981"/>
                </a:lnTo>
                <a:cubicBezTo>
                  <a:pt x="7130251" y="7248851"/>
                  <a:pt x="7144937" y="7257516"/>
                  <a:pt x="7161968" y="7266976"/>
                </a:cubicBezTo>
                <a:lnTo>
                  <a:pt x="7157847" y="7252519"/>
                </a:lnTo>
                <a:cubicBezTo>
                  <a:pt x="7161281" y="7246335"/>
                  <a:pt x="7166097" y="7244949"/>
                  <a:pt x="7172290" y="7248390"/>
                </a:cubicBezTo>
                <a:cubicBezTo>
                  <a:pt x="7178487" y="7251832"/>
                  <a:pt x="7179855" y="7256652"/>
                  <a:pt x="7176420" y="7262836"/>
                </a:cubicBezTo>
                <a:lnTo>
                  <a:pt x="7171254" y="7272134"/>
                </a:lnTo>
                <a:lnTo>
                  <a:pt x="7195004" y="7273160"/>
                </a:lnTo>
                <a:cubicBezTo>
                  <a:pt x="7204622" y="7270411"/>
                  <a:pt x="7212205" y="7278667"/>
                  <a:pt x="7217699" y="7297933"/>
                </a:cubicBezTo>
                <a:lnTo>
                  <a:pt x="7222555" y="7311016"/>
                </a:lnTo>
                <a:lnTo>
                  <a:pt x="7239356" y="7323301"/>
                </a:lnTo>
                <a:lnTo>
                  <a:pt x="7241521" y="7332988"/>
                </a:lnTo>
                <a:lnTo>
                  <a:pt x="7250601" y="7334436"/>
                </a:lnTo>
                <a:cubicBezTo>
                  <a:pt x="7254643" y="7332630"/>
                  <a:pt x="7257609" y="7328201"/>
                  <a:pt x="7259501" y="7321153"/>
                </a:cubicBezTo>
                <a:cubicBezTo>
                  <a:pt x="7263293" y="7307046"/>
                  <a:pt x="7271377" y="7303430"/>
                  <a:pt x="7283756" y="7310306"/>
                </a:cubicBezTo>
                <a:cubicBezTo>
                  <a:pt x="7296146" y="7317189"/>
                  <a:pt x="7298900" y="7326825"/>
                  <a:pt x="7292017" y="7339215"/>
                </a:cubicBezTo>
                <a:lnTo>
                  <a:pt x="7300085" y="7354249"/>
                </a:lnTo>
                <a:lnTo>
                  <a:pt x="7301167" y="7353940"/>
                </a:lnTo>
                <a:lnTo>
                  <a:pt x="7314035" y="7369753"/>
                </a:lnTo>
                <a:lnTo>
                  <a:pt x="7344140" y="7398549"/>
                </a:lnTo>
                <a:lnTo>
                  <a:pt x="7403127" y="7447754"/>
                </a:lnTo>
                <a:lnTo>
                  <a:pt x="7412458" y="7455178"/>
                </a:lnTo>
                <a:cubicBezTo>
                  <a:pt x="7522909" y="7531309"/>
                  <a:pt x="7591153" y="7580303"/>
                  <a:pt x="7617195" y="7602162"/>
                </a:cubicBezTo>
                <a:lnTo>
                  <a:pt x="7617679" y="7602681"/>
                </a:lnTo>
                <a:lnTo>
                  <a:pt x="7664624" y="7631270"/>
                </a:lnTo>
                <a:cubicBezTo>
                  <a:pt x="7732736" y="7669104"/>
                  <a:pt x="7763361" y="7694222"/>
                  <a:pt x="7756486" y="7706601"/>
                </a:cubicBezTo>
                <a:cubicBezTo>
                  <a:pt x="7753044" y="7712796"/>
                  <a:pt x="7744830" y="7714816"/>
                  <a:pt x="7731841" y="7712666"/>
                </a:cubicBezTo>
                <a:lnTo>
                  <a:pt x="7683068" y="7695313"/>
                </a:lnTo>
                <a:lnTo>
                  <a:pt x="7685100" y="7696985"/>
                </a:lnTo>
                <a:cubicBezTo>
                  <a:pt x="7701614" y="7709197"/>
                  <a:pt x="7717612" y="7719603"/>
                  <a:pt x="7733093" y="7728202"/>
                </a:cubicBezTo>
                <a:lnTo>
                  <a:pt x="7788826" y="7759160"/>
                </a:lnTo>
                <a:lnTo>
                  <a:pt x="8015889" y="7897454"/>
                </a:lnTo>
                <a:cubicBezTo>
                  <a:pt x="8019330" y="7891259"/>
                  <a:pt x="8042731" y="7900198"/>
                  <a:pt x="8086085" y="7924280"/>
                </a:cubicBezTo>
                <a:cubicBezTo>
                  <a:pt x="8129427" y="7948355"/>
                  <a:pt x="8147664" y="7966591"/>
                  <a:pt x="8140780" y="7978980"/>
                </a:cubicBezTo>
                <a:cubicBezTo>
                  <a:pt x="8137339" y="7985176"/>
                  <a:pt x="8141818" y="7991709"/>
                  <a:pt x="8154208" y="7998591"/>
                </a:cubicBezTo>
                <a:cubicBezTo>
                  <a:pt x="8160390" y="8002026"/>
                  <a:pt x="8164006" y="8010110"/>
                  <a:pt x="8165044" y="8022839"/>
                </a:cubicBezTo>
                <a:cubicBezTo>
                  <a:pt x="8166078" y="8035567"/>
                  <a:pt x="8168136" y="8042800"/>
                  <a:pt x="8171229" y="8044518"/>
                </a:cubicBezTo>
                <a:cubicBezTo>
                  <a:pt x="8174332" y="8046242"/>
                  <a:pt x="8180699" y="8045719"/>
                  <a:pt x="8190324" y="8042958"/>
                </a:cubicBezTo>
                <a:cubicBezTo>
                  <a:pt x="8203396" y="8034021"/>
                  <a:pt x="8234707" y="8043308"/>
                  <a:pt x="8284246" y="8070824"/>
                </a:cubicBezTo>
                <a:cubicBezTo>
                  <a:pt x="8333795" y="8098347"/>
                  <a:pt x="8364410" y="8123459"/>
                  <a:pt x="8376117" y="8146162"/>
                </a:cubicBezTo>
                <a:lnTo>
                  <a:pt x="8375080" y="8169905"/>
                </a:lnTo>
                <a:cubicBezTo>
                  <a:pt x="8292513" y="8172665"/>
                  <a:pt x="8183110" y="8136199"/>
                  <a:pt x="8046865" y="8060518"/>
                </a:cubicBezTo>
                <a:cubicBezTo>
                  <a:pt x="8015902" y="8043319"/>
                  <a:pt x="8002137" y="8031628"/>
                  <a:pt x="8005579" y="8025433"/>
                </a:cubicBezTo>
                <a:cubicBezTo>
                  <a:pt x="8012461" y="8013043"/>
                  <a:pt x="8022097" y="8010288"/>
                  <a:pt x="8034487" y="8017171"/>
                </a:cubicBezTo>
                <a:cubicBezTo>
                  <a:pt x="8065449" y="8034370"/>
                  <a:pt x="8088844" y="8043319"/>
                  <a:pt x="8104664" y="8044001"/>
                </a:cubicBezTo>
                <a:cubicBezTo>
                  <a:pt x="8130125" y="8041945"/>
                  <a:pt x="8130463" y="8034026"/>
                  <a:pt x="8105694" y="8020268"/>
                </a:cubicBezTo>
                <a:cubicBezTo>
                  <a:pt x="8093304" y="8013386"/>
                  <a:pt x="8077823" y="8004787"/>
                  <a:pt x="8059249" y="7994468"/>
                </a:cubicBezTo>
                <a:cubicBezTo>
                  <a:pt x="8002836" y="7979331"/>
                  <a:pt x="7979773" y="7962474"/>
                  <a:pt x="7990090" y="7943900"/>
                </a:cubicBezTo>
                <a:lnTo>
                  <a:pt x="7957071" y="7937711"/>
                </a:lnTo>
                <a:cubicBezTo>
                  <a:pt x="7952948" y="7959726"/>
                  <a:pt x="7967731" y="7984151"/>
                  <a:pt x="8001449" y="8010987"/>
                </a:cubicBezTo>
                <a:cubicBezTo>
                  <a:pt x="7945036" y="7995848"/>
                  <a:pt x="7901333" y="7979680"/>
                  <a:pt x="7870380" y="7962486"/>
                </a:cubicBezTo>
                <a:cubicBezTo>
                  <a:pt x="7845601" y="7948722"/>
                  <a:pt x="7829781" y="7948041"/>
                  <a:pt x="7822905" y="7960419"/>
                </a:cubicBezTo>
                <a:cubicBezTo>
                  <a:pt x="7809140" y="7985199"/>
                  <a:pt x="7923014" y="8064652"/>
                  <a:pt x="8164530" y="8198808"/>
                </a:cubicBezTo>
                <a:cubicBezTo>
                  <a:pt x="8272565" y="8266925"/>
                  <a:pt x="8324519" y="8311996"/>
                  <a:pt x="8320386" y="8334005"/>
                </a:cubicBezTo>
                <a:cubicBezTo>
                  <a:pt x="8309381" y="8368410"/>
                  <a:pt x="8290120" y="8373924"/>
                  <a:pt x="8262597" y="8350529"/>
                </a:cubicBezTo>
                <a:cubicBezTo>
                  <a:pt x="8206853" y="8319565"/>
                  <a:pt x="8178295" y="8283443"/>
                  <a:pt x="8176920" y="8242162"/>
                </a:cubicBezTo>
                <a:lnTo>
                  <a:pt x="8172791" y="8227717"/>
                </a:lnTo>
                <a:cubicBezTo>
                  <a:pt x="8141828" y="8210516"/>
                  <a:pt x="8130475" y="8216363"/>
                  <a:pt x="8138732" y="8245253"/>
                </a:cubicBezTo>
                <a:lnTo>
                  <a:pt x="8081962" y="8238039"/>
                </a:lnTo>
                <a:lnTo>
                  <a:pt x="8044814" y="8217403"/>
                </a:lnTo>
                <a:cubicBezTo>
                  <a:pt x="8038619" y="8213963"/>
                  <a:pt x="7932659" y="8153074"/>
                  <a:pt x="7726923" y="8034733"/>
                </a:cubicBezTo>
                <a:cubicBezTo>
                  <a:pt x="7521183" y="7916404"/>
                  <a:pt x="7399741" y="7846916"/>
                  <a:pt x="7362583" y="7826276"/>
                </a:cubicBezTo>
                <a:lnTo>
                  <a:pt x="7310972" y="7809773"/>
                </a:lnTo>
                <a:lnTo>
                  <a:pt x="7324387" y="7829379"/>
                </a:lnTo>
                <a:cubicBezTo>
                  <a:pt x="7330582" y="7832820"/>
                  <a:pt x="7339013" y="7839519"/>
                  <a:pt x="7349680" y="7849505"/>
                </a:cubicBezTo>
                <a:cubicBezTo>
                  <a:pt x="7360340" y="7859472"/>
                  <a:pt x="7370152" y="7870997"/>
                  <a:pt x="7379101" y="7884075"/>
                </a:cubicBezTo>
                <a:lnTo>
                  <a:pt x="7397675" y="7894392"/>
                </a:lnTo>
                <a:cubicBezTo>
                  <a:pt x="7394233" y="7900587"/>
                  <a:pt x="7373942" y="7893361"/>
                  <a:pt x="7336784" y="7872721"/>
                </a:cubicBezTo>
                <a:cubicBezTo>
                  <a:pt x="7293431" y="7848639"/>
                  <a:pt x="7273819" y="7825594"/>
                  <a:pt x="7277942" y="7803579"/>
                </a:cubicBezTo>
                <a:cubicBezTo>
                  <a:pt x="7272445" y="7784313"/>
                  <a:pt x="7258853" y="7768657"/>
                  <a:pt x="7237177" y="7756616"/>
                </a:cubicBezTo>
                <a:cubicBezTo>
                  <a:pt x="7215500" y="7744575"/>
                  <a:pt x="7195036" y="7741314"/>
                  <a:pt x="7175763" y="7746822"/>
                </a:cubicBezTo>
                <a:cubicBezTo>
                  <a:pt x="7181958" y="7750263"/>
                  <a:pt x="7186437" y="7756796"/>
                  <a:pt x="7189191" y="7766432"/>
                </a:cubicBezTo>
                <a:lnTo>
                  <a:pt x="7019913" y="7672403"/>
                </a:lnTo>
                <a:lnTo>
                  <a:pt x="7049294" y="7693187"/>
                </a:lnTo>
                <a:cubicBezTo>
                  <a:pt x="7078616" y="7713581"/>
                  <a:pt x="7112939" y="7737162"/>
                  <a:pt x="7152265" y="7763933"/>
                </a:cubicBezTo>
                <a:cubicBezTo>
                  <a:pt x="7162299" y="7769507"/>
                  <a:pt x="7172345" y="7775086"/>
                  <a:pt x="7182389" y="7780666"/>
                </a:cubicBezTo>
                <a:lnTo>
                  <a:pt x="7200792" y="7800740"/>
                </a:lnTo>
                <a:cubicBezTo>
                  <a:pt x="7205815" y="7803530"/>
                  <a:pt x="7213343" y="7807712"/>
                  <a:pt x="7223387" y="7813291"/>
                </a:cubicBezTo>
                <a:lnTo>
                  <a:pt x="7235285" y="7821260"/>
                </a:lnTo>
                <a:lnTo>
                  <a:pt x="7249050" y="7811835"/>
                </a:lnTo>
                <a:lnTo>
                  <a:pt x="7252606" y="7832862"/>
                </a:lnTo>
                <a:lnTo>
                  <a:pt x="7266478" y="7842153"/>
                </a:lnTo>
                <a:cubicBezTo>
                  <a:pt x="7285159" y="7855822"/>
                  <a:pt x="7302034" y="7866842"/>
                  <a:pt x="7317092" y="7875206"/>
                </a:cubicBezTo>
                <a:cubicBezTo>
                  <a:pt x="7337179" y="7886364"/>
                  <a:pt x="7347921" y="7905462"/>
                  <a:pt x="7349318" y="7932513"/>
                </a:cubicBezTo>
                <a:cubicBezTo>
                  <a:pt x="7350710" y="7959574"/>
                  <a:pt x="7356429" y="7975882"/>
                  <a:pt x="7366474" y="7981461"/>
                </a:cubicBezTo>
                <a:cubicBezTo>
                  <a:pt x="7303435" y="7953017"/>
                  <a:pt x="7221716" y="7910905"/>
                  <a:pt x="7121310" y="7855132"/>
                </a:cubicBezTo>
                <a:cubicBezTo>
                  <a:pt x="6940585" y="7754743"/>
                  <a:pt x="6844917" y="7708173"/>
                  <a:pt x="6834317" y="7715428"/>
                </a:cubicBezTo>
                <a:cubicBezTo>
                  <a:pt x="6818697" y="7719883"/>
                  <a:pt x="6800849" y="7716542"/>
                  <a:pt x="6780770" y="7705389"/>
                </a:cubicBezTo>
                <a:lnTo>
                  <a:pt x="6716937" y="7669931"/>
                </a:lnTo>
                <a:lnTo>
                  <a:pt x="6712357" y="7683892"/>
                </a:lnTo>
                <a:cubicBezTo>
                  <a:pt x="6708916" y="7690087"/>
                  <a:pt x="6743154" y="7705046"/>
                  <a:pt x="6815051" y="7728784"/>
                </a:cubicBezTo>
                <a:cubicBezTo>
                  <a:pt x="6886951" y="7752510"/>
                  <a:pt x="6914308" y="7779858"/>
                  <a:pt x="6897110" y="7810822"/>
                </a:cubicBezTo>
                <a:cubicBezTo>
                  <a:pt x="6890227" y="7823212"/>
                  <a:pt x="6900899" y="7833186"/>
                  <a:pt x="6929103" y="7840761"/>
                </a:cubicBezTo>
                <a:cubicBezTo>
                  <a:pt x="6954559" y="7838688"/>
                  <a:pt x="6973492" y="7841099"/>
                  <a:pt x="6985872" y="7847975"/>
                </a:cubicBezTo>
                <a:lnTo>
                  <a:pt x="7008584" y="7872743"/>
                </a:lnTo>
                <a:cubicBezTo>
                  <a:pt x="6989313" y="7878252"/>
                  <a:pt x="6979511" y="7884959"/>
                  <a:pt x="6979161" y="7892871"/>
                </a:cubicBezTo>
                <a:cubicBezTo>
                  <a:pt x="6978812" y="7900784"/>
                  <a:pt x="6974693" y="7904572"/>
                  <a:pt x="6966779" y="7904223"/>
                </a:cubicBezTo>
                <a:cubicBezTo>
                  <a:pt x="6958860" y="7903885"/>
                  <a:pt x="6939431" y="7895108"/>
                  <a:pt x="6908468" y="7877908"/>
                </a:cubicBezTo>
                <a:cubicBezTo>
                  <a:pt x="6852735" y="7846951"/>
                  <a:pt x="6819699" y="7840766"/>
                  <a:pt x="6809381" y="7859340"/>
                </a:cubicBezTo>
                <a:cubicBezTo>
                  <a:pt x="6795622" y="7884109"/>
                  <a:pt x="6798028" y="7901657"/>
                  <a:pt x="6816612" y="7911980"/>
                </a:cubicBezTo>
                <a:lnTo>
                  <a:pt x="6844474" y="7927457"/>
                </a:lnTo>
                <a:cubicBezTo>
                  <a:pt x="6847227" y="7937092"/>
                  <a:pt x="6902627" y="7975958"/>
                  <a:pt x="7010651" y="8044069"/>
                </a:cubicBezTo>
                <a:cubicBezTo>
                  <a:pt x="7035419" y="8057827"/>
                  <a:pt x="7045230" y="8069354"/>
                  <a:pt x="7040071" y="8078640"/>
                </a:cubicBezTo>
                <a:cubicBezTo>
                  <a:pt x="7034908" y="8087938"/>
                  <a:pt x="7044707" y="8099458"/>
                  <a:pt x="7069487" y="8113223"/>
                </a:cubicBezTo>
                <a:lnTo>
                  <a:pt x="7098384" y="8104954"/>
                </a:lnTo>
                <a:lnTo>
                  <a:pt x="7112830" y="8100826"/>
                </a:lnTo>
                <a:cubicBezTo>
                  <a:pt x="7131414" y="8111150"/>
                  <a:pt x="7143454" y="8125945"/>
                  <a:pt x="7148951" y="8145211"/>
                </a:cubicBezTo>
                <a:lnTo>
                  <a:pt x="7250110" y="8225706"/>
                </a:lnTo>
                <a:cubicBezTo>
                  <a:pt x="7431770" y="8350918"/>
                  <a:pt x="7520870" y="8416624"/>
                  <a:pt x="7517429" y="8422819"/>
                </a:cubicBezTo>
                <a:cubicBezTo>
                  <a:pt x="7513988" y="8429015"/>
                  <a:pt x="7509179" y="8430389"/>
                  <a:pt x="7502984" y="8426949"/>
                </a:cubicBezTo>
                <a:cubicBezTo>
                  <a:pt x="7471333" y="8425579"/>
                  <a:pt x="7446564" y="8411821"/>
                  <a:pt x="7428666" y="8385667"/>
                </a:cubicBezTo>
                <a:cubicBezTo>
                  <a:pt x="7413534" y="8369155"/>
                  <a:pt x="7401143" y="8362271"/>
                  <a:pt x="7391509" y="8365026"/>
                </a:cubicBezTo>
                <a:lnTo>
                  <a:pt x="7413185" y="8413538"/>
                </a:lnTo>
                <a:lnTo>
                  <a:pt x="7431769" y="8423861"/>
                </a:lnTo>
                <a:cubicBezTo>
                  <a:pt x="7493697" y="8458261"/>
                  <a:pt x="7484067" y="8461004"/>
                  <a:pt x="7402867" y="8432112"/>
                </a:cubicBezTo>
                <a:cubicBezTo>
                  <a:pt x="7368462" y="8421107"/>
                  <a:pt x="7346104" y="8424886"/>
                  <a:pt x="7335781" y="8443472"/>
                </a:cubicBezTo>
                <a:cubicBezTo>
                  <a:pt x="7315827" y="8464799"/>
                  <a:pt x="7298290" y="8467210"/>
                  <a:pt x="7283146" y="8450692"/>
                </a:cubicBezTo>
                <a:cubicBezTo>
                  <a:pt x="7271449" y="8427996"/>
                  <a:pt x="7260782" y="8418010"/>
                  <a:pt x="7251146" y="8420763"/>
                </a:cubicBezTo>
                <a:cubicBezTo>
                  <a:pt x="7241521" y="8423523"/>
                  <a:pt x="7196451" y="8402534"/>
                  <a:pt x="7115949" y="8357818"/>
                </a:cubicBezTo>
                <a:cubicBezTo>
                  <a:pt x="6868240" y="8220221"/>
                  <a:pt x="6737502" y="8163813"/>
                  <a:pt x="6723745" y="8188583"/>
                </a:cubicBezTo>
                <a:cubicBezTo>
                  <a:pt x="6716862" y="8200972"/>
                  <a:pt x="6747477" y="8226084"/>
                  <a:pt x="6815599" y="8263924"/>
                </a:cubicBezTo>
                <a:lnTo>
                  <a:pt x="6811478" y="8249468"/>
                </a:lnTo>
                <a:cubicBezTo>
                  <a:pt x="6814912" y="8243284"/>
                  <a:pt x="6819728" y="8241899"/>
                  <a:pt x="6825923" y="8245339"/>
                </a:cubicBezTo>
                <a:cubicBezTo>
                  <a:pt x="6832118" y="8248781"/>
                  <a:pt x="6833486" y="8253601"/>
                  <a:pt x="6830051" y="8259785"/>
                </a:cubicBezTo>
                <a:lnTo>
                  <a:pt x="6824885" y="8269083"/>
                </a:lnTo>
                <a:lnTo>
                  <a:pt x="6848637" y="8270108"/>
                </a:lnTo>
                <a:cubicBezTo>
                  <a:pt x="6858255" y="8267360"/>
                  <a:pt x="6865836" y="8275616"/>
                  <a:pt x="6871331" y="8294882"/>
                </a:cubicBezTo>
                <a:cubicBezTo>
                  <a:pt x="6876845" y="8314142"/>
                  <a:pt x="6882690" y="8325497"/>
                  <a:pt x="6888886" y="8328938"/>
                </a:cubicBezTo>
                <a:cubicBezTo>
                  <a:pt x="6901265" y="8335814"/>
                  <a:pt x="6909350" y="8332199"/>
                  <a:pt x="6913134" y="8318102"/>
                </a:cubicBezTo>
                <a:cubicBezTo>
                  <a:pt x="6916925" y="8303994"/>
                  <a:pt x="6925010" y="8300379"/>
                  <a:pt x="6937388" y="8307255"/>
                </a:cubicBezTo>
                <a:cubicBezTo>
                  <a:pt x="6949778" y="8314137"/>
                  <a:pt x="6952531" y="8323773"/>
                  <a:pt x="6945650" y="8336164"/>
                </a:cubicBezTo>
                <a:cubicBezTo>
                  <a:pt x="6942215" y="8342348"/>
                  <a:pt x="6959576" y="8362129"/>
                  <a:pt x="6997771" y="8395497"/>
                </a:cubicBezTo>
                <a:cubicBezTo>
                  <a:pt x="7035966" y="8428865"/>
                  <a:pt x="7084990" y="8468249"/>
                  <a:pt x="7144855" y="8513670"/>
                </a:cubicBezTo>
                <a:cubicBezTo>
                  <a:pt x="7204716" y="8559073"/>
                  <a:pt x="7262512" y="8597254"/>
                  <a:pt x="7318254" y="8628217"/>
                </a:cubicBezTo>
                <a:cubicBezTo>
                  <a:pt x="7386366" y="8666052"/>
                  <a:pt x="7416992" y="8691170"/>
                  <a:pt x="7410115" y="8703550"/>
                </a:cubicBezTo>
                <a:cubicBezTo>
                  <a:pt x="7403233" y="8715939"/>
                  <a:pt x="7377259" y="8711633"/>
                  <a:pt x="7332182" y="8690654"/>
                </a:cubicBezTo>
                <a:cubicBezTo>
                  <a:pt x="7287122" y="8669671"/>
                  <a:pt x="7261829" y="8649545"/>
                  <a:pt x="7256328" y="8630290"/>
                </a:cubicBezTo>
                <a:cubicBezTo>
                  <a:pt x="7250819" y="8611018"/>
                  <a:pt x="7224334" y="8600352"/>
                  <a:pt x="7176853" y="8598297"/>
                </a:cubicBezTo>
                <a:cubicBezTo>
                  <a:pt x="7126621" y="8586593"/>
                  <a:pt x="7084647" y="8567338"/>
                  <a:pt x="7050930" y="8540502"/>
                </a:cubicBezTo>
                <a:cubicBezTo>
                  <a:pt x="7008275" y="8500596"/>
                  <a:pt x="6940496" y="8454854"/>
                  <a:pt x="6847604" y="8403255"/>
                </a:cubicBezTo>
                <a:cubicBezTo>
                  <a:pt x="6798055" y="8375732"/>
                  <a:pt x="6771570" y="8365066"/>
                  <a:pt x="6768130" y="8371261"/>
                </a:cubicBezTo>
                <a:lnTo>
                  <a:pt x="6896112" y="8490976"/>
                </a:lnTo>
                <a:lnTo>
                  <a:pt x="6821805" y="8449701"/>
                </a:lnTo>
                <a:cubicBezTo>
                  <a:pt x="6784647" y="8429059"/>
                  <a:pt x="6764355" y="8421836"/>
                  <a:pt x="6760914" y="8428030"/>
                </a:cubicBezTo>
                <a:cubicBezTo>
                  <a:pt x="6754719" y="8424588"/>
                  <a:pt x="6752652" y="8435593"/>
                  <a:pt x="6754725" y="8461049"/>
                </a:cubicBezTo>
                <a:cubicBezTo>
                  <a:pt x="6736141" y="8450725"/>
                  <a:pt x="6730289" y="8439384"/>
                  <a:pt x="6737172" y="8426994"/>
                </a:cubicBezTo>
                <a:cubicBezTo>
                  <a:pt x="6734417" y="8417357"/>
                  <a:pt x="6719808" y="8407212"/>
                  <a:pt x="6693305" y="8396551"/>
                </a:cubicBezTo>
                <a:cubicBezTo>
                  <a:pt x="6666818" y="8385884"/>
                  <a:pt x="6650126" y="8386748"/>
                  <a:pt x="6643249" y="8399127"/>
                </a:cubicBezTo>
                <a:cubicBezTo>
                  <a:pt x="6639808" y="8405322"/>
                  <a:pt x="6735116" y="8474475"/>
                  <a:pt x="6929154" y="8606564"/>
                </a:cubicBezTo>
                <a:cubicBezTo>
                  <a:pt x="6941532" y="8613440"/>
                  <a:pt x="6953923" y="8620323"/>
                  <a:pt x="6966313" y="8627205"/>
                </a:cubicBezTo>
                <a:lnTo>
                  <a:pt x="6989014" y="8651968"/>
                </a:lnTo>
                <a:cubicBezTo>
                  <a:pt x="6995209" y="8655408"/>
                  <a:pt x="7004495" y="8660567"/>
                  <a:pt x="7016885" y="8667449"/>
                </a:cubicBezTo>
                <a:cubicBezTo>
                  <a:pt x="7029265" y="8674325"/>
                  <a:pt x="7046988" y="8686200"/>
                  <a:pt x="7070039" y="8703051"/>
                </a:cubicBezTo>
                <a:cubicBezTo>
                  <a:pt x="7093084" y="8719913"/>
                  <a:pt x="7113900" y="8733505"/>
                  <a:pt x="7132473" y="8743822"/>
                </a:cubicBezTo>
                <a:cubicBezTo>
                  <a:pt x="7157252" y="8757587"/>
                  <a:pt x="7170502" y="8781144"/>
                  <a:pt x="7172226" y="8814512"/>
                </a:cubicBezTo>
                <a:cubicBezTo>
                  <a:pt x="7173943" y="8847892"/>
                  <a:pt x="7180997" y="8868009"/>
                  <a:pt x="7193387" y="8874892"/>
                </a:cubicBezTo>
                <a:cubicBezTo>
                  <a:pt x="7115629" y="8839805"/>
                  <a:pt x="7014824" y="8787857"/>
                  <a:pt x="6890970" y="8719059"/>
                </a:cubicBezTo>
                <a:cubicBezTo>
                  <a:pt x="6668040" y="8595228"/>
                  <a:pt x="6550032" y="8537783"/>
                  <a:pt x="6536954" y="8546731"/>
                </a:cubicBezTo>
                <a:cubicBezTo>
                  <a:pt x="6517688" y="8552228"/>
                  <a:pt x="6495674" y="8548106"/>
                  <a:pt x="6470904" y="8534347"/>
                </a:cubicBezTo>
                <a:lnTo>
                  <a:pt x="6378012" y="8482749"/>
                </a:lnTo>
                <a:cubicBezTo>
                  <a:pt x="6353244" y="8468991"/>
                  <a:pt x="6344296" y="8455913"/>
                  <a:pt x="6351172" y="8443534"/>
                </a:cubicBezTo>
                <a:cubicBezTo>
                  <a:pt x="6358054" y="8431144"/>
                  <a:pt x="6355300" y="8421509"/>
                  <a:pt x="6342922" y="8414632"/>
                </a:cubicBezTo>
                <a:cubicBezTo>
                  <a:pt x="6324336" y="8404309"/>
                  <a:pt x="6314701" y="8407062"/>
                  <a:pt x="6314013" y="8422893"/>
                </a:cubicBezTo>
                <a:cubicBezTo>
                  <a:pt x="6316767" y="8432530"/>
                  <a:pt x="6311958" y="8433905"/>
                  <a:pt x="6299568" y="8427022"/>
                </a:cubicBezTo>
                <a:cubicBezTo>
                  <a:pt x="6274800" y="8413263"/>
                  <a:pt x="6265850" y="8400186"/>
                  <a:pt x="6272726" y="8387808"/>
                </a:cubicBezTo>
                <a:cubicBezTo>
                  <a:pt x="6273414" y="8371976"/>
                  <a:pt x="6265511" y="8371633"/>
                  <a:pt x="6248992" y="8386777"/>
                </a:cubicBezTo>
                <a:cubicBezTo>
                  <a:pt x="6229728" y="8392274"/>
                  <a:pt x="6134776" y="8351697"/>
                  <a:pt x="5964132" y="8265001"/>
                </a:cubicBezTo>
                <a:cubicBezTo>
                  <a:pt x="5920778" y="8240919"/>
                  <a:pt x="5894634" y="8222351"/>
                  <a:pt x="5885686" y="8209273"/>
                </a:cubicBezTo>
                <a:cubicBezTo>
                  <a:pt x="5876747" y="8196203"/>
                  <a:pt x="5869001" y="8191900"/>
                  <a:pt x="5862467" y="8196377"/>
                </a:cubicBezTo>
                <a:cubicBezTo>
                  <a:pt x="5855923" y="8200849"/>
                  <a:pt x="5852317" y="8210997"/>
                  <a:pt x="5851629" y="8226828"/>
                </a:cubicBezTo>
                <a:cubicBezTo>
                  <a:pt x="5850948" y="8242649"/>
                  <a:pt x="5846645" y="8250395"/>
                  <a:pt x="5838733" y="8250045"/>
                </a:cubicBezTo>
                <a:cubicBezTo>
                  <a:pt x="5830814" y="8249707"/>
                  <a:pt x="5819285" y="8241273"/>
                  <a:pt x="5804154" y="8224761"/>
                </a:cubicBezTo>
                <a:cubicBezTo>
                  <a:pt x="5705067" y="8169722"/>
                  <a:pt x="5652088" y="8148400"/>
                  <a:pt x="5645207" y="8160790"/>
                </a:cubicBezTo>
                <a:lnTo>
                  <a:pt x="5608048" y="8140149"/>
                </a:lnTo>
                <a:cubicBezTo>
                  <a:pt x="5323179" y="7981912"/>
                  <a:pt x="5140837" y="7872520"/>
                  <a:pt x="5061024" y="7811973"/>
                </a:cubicBezTo>
                <a:lnTo>
                  <a:pt x="5001778" y="7796088"/>
                </a:lnTo>
                <a:lnTo>
                  <a:pt x="5000133" y="7790301"/>
                </a:lnTo>
                <a:lnTo>
                  <a:pt x="4990497" y="7793055"/>
                </a:lnTo>
                <a:lnTo>
                  <a:pt x="4976383" y="7789277"/>
                </a:lnTo>
                <a:cubicBezTo>
                  <a:pt x="4966065" y="7807850"/>
                  <a:pt x="4940959" y="7802010"/>
                  <a:pt x="4901047" y="7771734"/>
                </a:cubicBezTo>
                <a:cubicBezTo>
                  <a:pt x="4846000" y="7724945"/>
                  <a:pt x="4761188" y="7669741"/>
                  <a:pt x="4646620" y="7606102"/>
                </a:cubicBezTo>
                <a:cubicBezTo>
                  <a:pt x="4532063" y="7542468"/>
                  <a:pt x="4467204" y="7502380"/>
                  <a:pt x="4452072" y="7485868"/>
                </a:cubicBezTo>
                <a:cubicBezTo>
                  <a:pt x="4409411" y="7445973"/>
                  <a:pt x="4363303" y="7412255"/>
                  <a:pt x="4313766" y="7384738"/>
                </a:cubicBezTo>
                <a:cubicBezTo>
                  <a:pt x="4266972" y="7366851"/>
                  <a:pt x="4237045" y="7362380"/>
                  <a:pt x="4223965" y="7371329"/>
                </a:cubicBezTo>
                <a:cubicBezTo>
                  <a:pt x="4223286" y="7387148"/>
                  <a:pt x="4219844" y="7393343"/>
                  <a:pt x="4213650" y="7389903"/>
                </a:cubicBezTo>
                <a:lnTo>
                  <a:pt x="4177521" y="7345529"/>
                </a:lnTo>
                <a:cubicBezTo>
                  <a:pt x="4165829" y="7322822"/>
                  <a:pt x="4147245" y="7312499"/>
                  <a:pt x="4121789" y="7314572"/>
                </a:cubicBezTo>
                <a:cubicBezTo>
                  <a:pt x="4096339" y="7316633"/>
                  <a:pt x="4057456" y="7299095"/>
                  <a:pt x="4005165" y="7261942"/>
                </a:cubicBezTo>
                <a:cubicBezTo>
                  <a:pt x="3962499" y="7222029"/>
                  <a:pt x="3937729" y="7208271"/>
                  <a:pt x="3930846" y="7220661"/>
                </a:cubicBezTo>
                <a:cubicBezTo>
                  <a:pt x="3927406" y="7226856"/>
                  <a:pt x="3904011" y="7217907"/>
                  <a:pt x="3860670" y="7193831"/>
                </a:cubicBezTo>
                <a:lnTo>
                  <a:pt x="3777065" y="7147391"/>
                </a:lnTo>
                <a:cubicBezTo>
                  <a:pt x="3727516" y="7119869"/>
                  <a:pt x="3660945" y="7082890"/>
                  <a:pt x="3577342" y="7036451"/>
                </a:cubicBezTo>
                <a:cubicBezTo>
                  <a:pt x="3493748" y="6990017"/>
                  <a:pt x="3403088" y="6941687"/>
                  <a:pt x="3305387" y="6891463"/>
                </a:cubicBezTo>
                <a:cubicBezTo>
                  <a:pt x="3207675" y="6841233"/>
                  <a:pt x="3104635" y="6786027"/>
                  <a:pt x="2996262" y="6725828"/>
                </a:cubicBezTo>
                <a:cubicBezTo>
                  <a:pt x="2887888" y="6665630"/>
                  <a:pt x="2790354" y="6611452"/>
                  <a:pt x="2703657" y="6563294"/>
                </a:cubicBezTo>
                <a:lnTo>
                  <a:pt x="2309379" y="6332131"/>
                </a:lnTo>
                <a:cubicBezTo>
                  <a:pt x="2306625" y="6322495"/>
                  <a:pt x="2277380" y="6302203"/>
                  <a:pt x="2221647" y="6271246"/>
                </a:cubicBezTo>
                <a:cubicBezTo>
                  <a:pt x="2172109" y="6243729"/>
                  <a:pt x="2143900" y="6236165"/>
                  <a:pt x="2137024" y="6248544"/>
                </a:cubicBezTo>
                <a:cubicBezTo>
                  <a:pt x="2139776" y="6258180"/>
                  <a:pt x="2134957" y="6259548"/>
                  <a:pt x="2122566" y="6252666"/>
                </a:cubicBezTo>
                <a:cubicBezTo>
                  <a:pt x="2110189" y="6245790"/>
                  <a:pt x="2107427" y="6236165"/>
                  <a:pt x="2114310" y="6223775"/>
                </a:cubicBezTo>
                <a:cubicBezTo>
                  <a:pt x="2117750" y="6217580"/>
                  <a:pt x="2105372" y="6210704"/>
                  <a:pt x="2077152" y="6203134"/>
                </a:cubicBezTo>
                <a:cubicBezTo>
                  <a:pt x="2048942" y="6195571"/>
                  <a:pt x="2038287" y="6185592"/>
                  <a:pt x="2045163" y="6173212"/>
                </a:cubicBezTo>
                <a:cubicBezTo>
                  <a:pt x="2048603" y="6167018"/>
                  <a:pt x="2003865" y="6138120"/>
                  <a:pt x="1910984" y="6086528"/>
                </a:cubicBezTo>
                <a:cubicBezTo>
                  <a:pt x="1820843" y="6044548"/>
                  <a:pt x="1773023" y="6013940"/>
                  <a:pt x="1767514" y="5994667"/>
                </a:cubicBezTo>
                <a:cubicBezTo>
                  <a:pt x="1768195" y="5978847"/>
                  <a:pt x="1762012" y="5975412"/>
                  <a:pt x="1748941" y="5984350"/>
                </a:cubicBezTo>
                <a:cubicBezTo>
                  <a:pt x="1745499" y="5990545"/>
                  <a:pt x="1719692" y="5982286"/>
                  <a:pt x="1671522" y="5959590"/>
                </a:cubicBezTo>
                <a:cubicBezTo>
                  <a:pt x="1623360" y="5936882"/>
                  <a:pt x="1579155" y="5914358"/>
                  <a:pt x="1538905" y="5891999"/>
                </a:cubicBezTo>
                <a:cubicBezTo>
                  <a:pt x="1498643" y="5869636"/>
                  <a:pt x="1474046" y="5851912"/>
                  <a:pt x="1465101" y="5838852"/>
                </a:cubicBezTo>
                <a:cubicBezTo>
                  <a:pt x="1466476" y="5807190"/>
                  <a:pt x="1481271" y="5795149"/>
                  <a:pt x="1509476" y="5802724"/>
                </a:cubicBezTo>
                <a:cubicBezTo>
                  <a:pt x="1363612" y="5729793"/>
                  <a:pt x="1265556" y="5687492"/>
                  <a:pt x="1215325" y="5675789"/>
                </a:cubicBezTo>
                <a:lnTo>
                  <a:pt x="1042969" y="5592202"/>
                </a:lnTo>
                <a:lnTo>
                  <a:pt x="1057415" y="5588074"/>
                </a:lnTo>
                <a:lnTo>
                  <a:pt x="1335046" y="5657209"/>
                </a:lnTo>
                <a:cubicBezTo>
                  <a:pt x="1332992" y="5631749"/>
                  <a:pt x="1295137" y="5608705"/>
                  <a:pt x="1221518" y="5588070"/>
                </a:cubicBezTo>
                <a:cubicBezTo>
                  <a:pt x="1147887" y="5567429"/>
                  <a:pt x="1105230" y="5545750"/>
                  <a:pt x="1093532" y="5523054"/>
                </a:cubicBezTo>
                <a:cubicBezTo>
                  <a:pt x="1087337" y="5519613"/>
                  <a:pt x="1058952" y="5497770"/>
                  <a:pt x="1008384" y="5457514"/>
                </a:cubicBezTo>
                <a:cubicBezTo>
                  <a:pt x="957810" y="5417270"/>
                  <a:pt x="911191" y="5377190"/>
                  <a:pt x="868518" y="5337289"/>
                </a:cubicBezTo>
                <a:lnTo>
                  <a:pt x="790083" y="5281567"/>
                </a:lnTo>
                <a:cubicBezTo>
                  <a:pt x="793525" y="5275373"/>
                  <a:pt x="773571" y="5260229"/>
                  <a:pt x="730218" y="5236147"/>
                </a:cubicBezTo>
                <a:cubicBezTo>
                  <a:pt x="699254" y="5218948"/>
                  <a:pt x="674828" y="5197287"/>
                  <a:pt x="656930" y="5171134"/>
                </a:cubicBezTo>
                <a:cubicBezTo>
                  <a:pt x="651434" y="5151867"/>
                  <a:pt x="577459" y="5102684"/>
                  <a:pt x="435030" y="5023569"/>
                </a:cubicBezTo>
                <a:cubicBezTo>
                  <a:pt x="298786" y="4947889"/>
                  <a:pt x="227910" y="4900412"/>
                  <a:pt x="222413" y="4881146"/>
                </a:cubicBezTo>
                <a:lnTo>
                  <a:pt x="352451" y="4953380"/>
                </a:lnTo>
                <a:lnTo>
                  <a:pt x="486630" y="5040064"/>
                </a:lnTo>
                <a:lnTo>
                  <a:pt x="373092" y="4916221"/>
                </a:lnTo>
                <a:cubicBezTo>
                  <a:pt x="318041" y="4869443"/>
                  <a:pt x="275735" y="4821623"/>
                  <a:pt x="246140" y="4772773"/>
                </a:cubicBezTo>
                <a:cubicBezTo>
                  <a:pt x="237883" y="4743883"/>
                  <a:pt x="230652" y="4727712"/>
                  <a:pt x="224457" y="4724271"/>
                </a:cubicBezTo>
                <a:lnTo>
                  <a:pt x="223426" y="4748004"/>
                </a:lnTo>
                <a:cubicBezTo>
                  <a:pt x="235129" y="4770717"/>
                  <a:pt x="231695" y="4776901"/>
                  <a:pt x="213109" y="4766577"/>
                </a:cubicBezTo>
                <a:lnTo>
                  <a:pt x="173889" y="4684016"/>
                </a:lnTo>
                <a:lnTo>
                  <a:pt x="170792" y="4645837"/>
                </a:lnTo>
                <a:cubicBezTo>
                  <a:pt x="168725" y="4620371"/>
                  <a:pt x="166652" y="4594914"/>
                  <a:pt x="164590" y="4569465"/>
                </a:cubicBezTo>
                <a:lnTo>
                  <a:pt x="161487" y="4531269"/>
                </a:lnTo>
                <a:cubicBezTo>
                  <a:pt x="168370" y="4518879"/>
                  <a:pt x="152378" y="4485691"/>
                  <a:pt x="113496" y="4431682"/>
                </a:cubicBezTo>
                <a:cubicBezTo>
                  <a:pt x="74614" y="4377673"/>
                  <a:pt x="48981" y="4347221"/>
                  <a:pt x="36601" y="4340345"/>
                </a:cubicBezTo>
                <a:cubicBezTo>
                  <a:pt x="24212" y="4333463"/>
                  <a:pt x="13540" y="4287018"/>
                  <a:pt x="4596" y="4201014"/>
                </a:cubicBezTo>
                <a:cubicBezTo>
                  <a:pt x="-4359" y="4115005"/>
                  <a:pt x="-225" y="4056526"/>
                  <a:pt x="16975" y="4025562"/>
                </a:cubicBezTo>
                <a:cubicBezTo>
                  <a:pt x="23857" y="4013172"/>
                  <a:pt x="32108" y="4005602"/>
                  <a:pt x="41744" y="4002848"/>
                </a:cubicBezTo>
                <a:cubicBezTo>
                  <a:pt x="60998" y="3997346"/>
                  <a:pt x="65476" y="4003880"/>
                  <a:pt x="55152" y="4022464"/>
                </a:cubicBezTo>
                <a:cubicBezTo>
                  <a:pt x="44835" y="4041037"/>
                  <a:pt x="45871" y="4053766"/>
                  <a:pt x="58250" y="4060642"/>
                </a:cubicBezTo>
                <a:lnTo>
                  <a:pt x="117074" y="3910988"/>
                </a:lnTo>
                <a:cubicBezTo>
                  <a:pt x="176924" y="3846999"/>
                  <a:pt x="217186" y="3796420"/>
                  <a:pt x="237820" y="3759272"/>
                </a:cubicBezTo>
                <a:cubicBezTo>
                  <a:pt x="275660" y="3691150"/>
                  <a:pt x="300779" y="3660524"/>
                  <a:pt x="313158" y="3667400"/>
                </a:cubicBezTo>
                <a:cubicBezTo>
                  <a:pt x="325547" y="3674282"/>
                  <a:pt x="353064" y="3661217"/>
                  <a:pt x="395719" y="3628180"/>
                </a:cubicBezTo>
                <a:cubicBezTo>
                  <a:pt x="421868" y="3610294"/>
                  <a:pt x="458337" y="3592049"/>
                  <a:pt x="505115" y="3573469"/>
                </a:cubicBezTo>
                <a:lnTo>
                  <a:pt x="510863" y="3571312"/>
                </a:lnTo>
                <a:lnTo>
                  <a:pt x="507858" y="3534322"/>
                </a:lnTo>
                <a:cubicBezTo>
                  <a:pt x="514739" y="3521932"/>
                  <a:pt x="498747" y="3488744"/>
                  <a:pt x="459865" y="3434735"/>
                </a:cubicBezTo>
                <a:cubicBezTo>
                  <a:pt x="420983" y="3380726"/>
                  <a:pt x="395350" y="3350275"/>
                  <a:pt x="382971" y="3343398"/>
                </a:cubicBezTo>
                <a:cubicBezTo>
                  <a:pt x="370581" y="3336516"/>
                  <a:pt x="359909" y="3290069"/>
                  <a:pt x="350965" y="3204067"/>
                </a:cubicBezTo>
                <a:cubicBezTo>
                  <a:pt x="342011" y="3118058"/>
                  <a:pt x="346145" y="3059578"/>
                  <a:pt x="363344" y="3028613"/>
                </a:cubicBezTo>
                <a:cubicBezTo>
                  <a:pt x="370226" y="3016224"/>
                  <a:pt x="378477" y="3008654"/>
                  <a:pt x="388113" y="3005900"/>
                </a:cubicBezTo>
                <a:cubicBezTo>
                  <a:pt x="407368" y="3000398"/>
                  <a:pt x="411846" y="3006931"/>
                  <a:pt x="401522" y="3025515"/>
                </a:cubicBezTo>
                <a:cubicBezTo>
                  <a:pt x="391205" y="3044090"/>
                  <a:pt x="392241" y="3056818"/>
                  <a:pt x="404620" y="3063693"/>
                </a:cubicBezTo>
                <a:lnTo>
                  <a:pt x="463444" y="2914040"/>
                </a:lnTo>
                <a:cubicBezTo>
                  <a:pt x="523293" y="2850051"/>
                  <a:pt x="563556" y="2799472"/>
                  <a:pt x="584190" y="2762324"/>
                </a:cubicBezTo>
                <a:cubicBezTo>
                  <a:pt x="622030" y="2694202"/>
                  <a:pt x="647148" y="2663576"/>
                  <a:pt x="659527" y="2670452"/>
                </a:cubicBezTo>
                <a:cubicBezTo>
                  <a:pt x="671917" y="2677334"/>
                  <a:pt x="699434" y="2664269"/>
                  <a:pt x="742089" y="2631233"/>
                </a:cubicBezTo>
                <a:cubicBezTo>
                  <a:pt x="768238" y="2613346"/>
                  <a:pt x="804707" y="2595101"/>
                  <a:pt x="851484" y="2576522"/>
                </a:cubicBezTo>
                <a:cubicBezTo>
                  <a:pt x="898273" y="2557948"/>
                  <a:pt x="938525" y="2543835"/>
                  <a:pt x="972242" y="2534198"/>
                </a:cubicBezTo>
                <a:cubicBezTo>
                  <a:pt x="989101" y="2529381"/>
                  <a:pt x="1001314" y="2526543"/>
                  <a:pt x="1008883" y="2525684"/>
                </a:cubicBezTo>
                <a:cubicBezTo>
                  <a:pt x="1016450" y="2524824"/>
                  <a:pt x="1019374" y="2525945"/>
                  <a:pt x="1017654" y="2529042"/>
                </a:cubicBezTo>
                <a:cubicBezTo>
                  <a:pt x="1010778" y="2541422"/>
                  <a:pt x="989440" y="2557933"/>
                  <a:pt x="953666" y="2578580"/>
                </a:cubicBezTo>
                <a:lnTo>
                  <a:pt x="946668" y="2582618"/>
                </a:lnTo>
                <a:lnTo>
                  <a:pt x="939220" y="2582708"/>
                </a:lnTo>
                <a:cubicBezTo>
                  <a:pt x="937499" y="2585806"/>
                  <a:pt x="937842" y="2587011"/>
                  <a:pt x="940248" y="2586323"/>
                </a:cubicBezTo>
                <a:lnTo>
                  <a:pt x="946668" y="2582618"/>
                </a:lnTo>
                <a:lnTo>
                  <a:pt x="1024874" y="2581677"/>
                </a:lnTo>
                <a:cubicBezTo>
                  <a:pt x="1088187" y="2584421"/>
                  <a:pt x="1119483" y="2593712"/>
                  <a:pt x="1118803" y="2609532"/>
                </a:cubicBezTo>
                <a:cubicBezTo>
                  <a:pt x="1109167" y="2612287"/>
                  <a:pt x="1110203" y="2625015"/>
                  <a:pt x="1121904" y="2647727"/>
                </a:cubicBezTo>
                <a:cubicBezTo>
                  <a:pt x="1127927" y="2655123"/>
                  <a:pt x="1136141" y="2659937"/>
                  <a:pt x="1146549" y="2662172"/>
                </a:cubicBezTo>
                <a:lnTo>
                  <a:pt x="1167024" y="2661611"/>
                </a:lnTo>
                <a:lnTo>
                  <a:pt x="1160392" y="2639771"/>
                </a:lnTo>
                <a:cubicBezTo>
                  <a:pt x="1155057" y="2616549"/>
                  <a:pt x="1150154" y="2583436"/>
                  <a:pt x="1145681" y="2540435"/>
                </a:cubicBezTo>
                <a:cubicBezTo>
                  <a:pt x="1136727" y="2454426"/>
                  <a:pt x="1140861" y="2395946"/>
                  <a:pt x="1158060" y="2364982"/>
                </a:cubicBezTo>
                <a:cubicBezTo>
                  <a:pt x="1164942" y="2352592"/>
                  <a:pt x="1173193" y="2345022"/>
                  <a:pt x="1182829" y="2342268"/>
                </a:cubicBezTo>
                <a:cubicBezTo>
                  <a:pt x="1202084" y="2336766"/>
                  <a:pt x="1206562" y="2343299"/>
                  <a:pt x="1196239" y="2361884"/>
                </a:cubicBezTo>
                <a:cubicBezTo>
                  <a:pt x="1185921" y="2380457"/>
                  <a:pt x="1186957" y="2393186"/>
                  <a:pt x="1199336" y="2400061"/>
                </a:cubicBezTo>
                <a:lnTo>
                  <a:pt x="1258160" y="2250408"/>
                </a:lnTo>
                <a:cubicBezTo>
                  <a:pt x="1318009" y="2186419"/>
                  <a:pt x="1358270" y="2135840"/>
                  <a:pt x="1378905" y="2098692"/>
                </a:cubicBezTo>
                <a:cubicBezTo>
                  <a:pt x="1416745" y="2030570"/>
                  <a:pt x="1441865" y="1999944"/>
                  <a:pt x="1454243" y="2006820"/>
                </a:cubicBezTo>
                <a:cubicBezTo>
                  <a:pt x="1466632" y="2013702"/>
                  <a:pt x="1494150" y="2000637"/>
                  <a:pt x="1536806" y="1967600"/>
                </a:cubicBezTo>
                <a:cubicBezTo>
                  <a:pt x="1562953" y="1949713"/>
                  <a:pt x="1599424" y="1931469"/>
                  <a:pt x="1646200" y="1912889"/>
                </a:cubicBezTo>
                <a:cubicBezTo>
                  <a:pt x="1692989" y="1894315"/>
                  <a:pt x="1733240" y="1880203"/>
                  <a:pt x="1766957" y="1870567"/>
                </a:cubicBezTo>
                <a:lnTo>
                  <a:pt x="1778571" y="1867868"/>
                </a:lnTo>
                <a:lnTo>
                  <a:pt x="1760850" y="1853968"/>
                </a:lnTo>
                <a:lnTo>
                  <a:pt x="1596720" y="1714272"/>
                </a:lnTo>
                <a:cubicBezTo>
                  <a:pt x="1593175" y="1718792"/>
                  <a:pt x="1575583" y="1708650"/>
                  <a:pt x="1543948" y="1683836"/>
                </a:cubicBezTo>
                <a:cubicBezTo>
                  <a:pt x="1512323" y="1659031"/>
                  <a:pt x="1500051" y="1642104"/>
                  <a:pt x="1507143" y="1633062"/>
                </a:cubicBezTo>
                <a:cubicBezTo>
                  <a:pt x="1510689" y="1628542"/>
                  <a:pt x="1507938" y="1622742"/>
                  <a:pt x="1498897" y="1615650"/>
                </a:cubicBezTo>
                <a:cubicBezTo>
                  <a:pt x="1494384" y="1612111"/>
                  <a:pt x="1492522" y="1605177"/>
                  <a:pt x="1493316" y="1594855"/>
                </a:cubicBezTo>
                <a:cubicBezTo>
                  <a:pt x="1494112" y="1584533"/>
                  <a:pt x="1493388" y="1578479"/>
                  <a:pt x="1491131" y="1576710"/>
                </a:cubicBezTo>
                <a:cubicBezTo>
                  <a:pt x="1488867" y="1574933"/>
                  <a:pt x="1483704" y="1574540"/>
                  <a:pt x="1475645" y="1575521"/>
                </a:cubicBezTo>
                <a:cubicBezTo>
                  <a:pt x="1464040" y="1581008"/>
                  <a:pt x="1440157" y="1569576"/>
                  <a:pt x="1404011" y="1541225"/>
                </a:cubicBezTo>
                <a:cubicBezTo>
                  <a:pt x="1367857" y="1512866"/>
                  <a:pt x="1346553" y="1488854"/>
                  <a:pt x="1340077" y="1469185"/>
                </a:cubicBezTo>
                <a:lnTo>
                  <a:pt x="1343937" y="1450310"/>
                </a:lnTo>
                <a:cubicBezTo>
                  <a:pt x="1410391" y="1458639"/>
                  <a:pt x="1493322" y="1501797"/>
                  <a:pt x="1592736" y="1579774"/>
                </a:cubicBezTo>
                <a:cubicBezTo>
                  <a:pt x="1615330" y="1597496"/>
                  <a:pt x="1624857" y="1608612"/>
                  <a:pt x="1621311" y="1613133"/>
                </a:cubicBezTo>
                <a:cubicBezTo>
                  <a:pt x="1614220" y="1622173"/>
                  <a:pt x="1606154" y="1623148"/>
                  <a:pt x="1597113" y="1616057"/>
                </a:cubicBezTo>
                <a:cubicBezTo>
                  <a:pt x="1574520" y="1598335"/>
                  <a:pt x="1556933" y="1588185"/>
                  <a:pt x="1544355" y="1585621"/>
                </a:cubicBezTo>
                <a:cubicBezTo>
                  <a:pt x="1523710" y="1584016"/>
                  <a:pt x="1522429" y="1590312"/>
                  <a:pt x="1540502" y="1604488"/>
                </a:cubicBezTo>
                <a:cubicBezTo>
                  <a:pt x="1549541" y="1611580"/>
                  <a:pt x="1560838" y="1620440"/>
                  <a:pt x="1574391" y="1631071"/>
                </a:cubicBezTo>
                <a:cubicBezTo>
                  <a:pt x="1617622" y="1650390"/>
                  <a:pt x="1633933" y="1666829"/>
                  <a:pt x="1623303" y="1680382"/>
                </a:cubicBezTo>
                <a:lnTo>
                  <a:pt x="1648948" y="1689551"/>
                </a:lnTo>
                <a:cubicBezTo>
                  <a:pt x="1655057" y="1672453"/>
                  <a:pt x="1646340" y="1651012"/>
                  <a:pt x="1622772" y="1625224"/>
                </a:cubicBezTo>
                <a:cubicBezTo>
                  <a:pt x="1666003" y="1644544"/>
                  <a:pt x="1698926" y="1663067"/>
                  <a:pt x="1721511" y="1680782"/>
                </a:cubicBezTo>
                <a:cubicBezTo>
                  <a:pt x="1739593" y="1694965"/>
                  <a:pt x="1752171" y="1697529"/>
                  <a:pt x="1759256" y="1688496"/>
                </a:cubicBezTo>
                <a:cubicBezTo>
                  <a:pt x="1773438" y="1670416"/>
                  <a:pt x="1692413" y="1592272"/>
                  <a:pt x="1516187" y="1454045"/>
                </a:cubicBezTo>
                <a:cubicBezTo>
                  <a:pt x="1438391" y="1385724"/>
                  <a:pt x="1402552" y="1343009"/>
                  <a:pt x="1408670" y="1325917"/>
                </a:cubicBezTo>
                <a:cubicBezTo>
                  <a:pt x="1421873" y="1299778"/>
                  <a:pt x="1437995" y="1297822"/>
                  <a:pt x="1457044" y="1320065"/>
                </a:cubicBezTo>
                <a:cubicBezTo>
                  <a:pt x="1497718" y="1351968"/>
                  <a:pt x="1515971" y="1384532"/>
                  <a:pt x="1511802" y="1417756"/>
                </a:cubicBezTo>
                <a:lnTo>
                  <a:pt x="1513263" y="1429847"/>
                </a:lnTo>
                <a:cubicBezTo>
                  <a:pt x="1535857" y="1447568"/>
                  <a:pt x="1545692" y="1444338"/>
                  <a:pt x="1542770" y="1420155"/>
                </a:cubicBezTo>
                <a:lnTo>
                  <a:pt x="1587296" y="1433176"/>
                </a:lnTo>
                <a:lnTo>
                  <a:pt x="1614401" y="1454437"/>
                </a:lnTo>
                <a:cubicBezTo>
                  <a:pt x="1618922" y="1457983"/>
                  <a:pt x="1695978" y="1520252"/>
                  <a:pt x="1845580" y="1641253"/>
                </a:cubicBezTo>
                <a:cubicBezTo>
                  <a:pt x="1920384" y="1701749"/>
                  <a:pt x="1979874" y="1749779"/>
                  <a:pt x="2024053" y="1785344"/>
                </a:cubicBezTo>
                <a:lnTo>
                  <a:pt x="2029791" y="1789953"/>
                </a:lnTo>
                <a:lnTo>
                  <a:pt x="2029562" y="1787117"/>
                </a:lnTo>
                <a:cubicBezTo>
                  <a:pt x="2027493" y="1761650"/>
                  <a:pt x="2025421" y="1736194"/>
                  <a:pt x="2023360" y="1710745"/>
                </a:cubicBezTo>
                <a:lnTo>
                  <a:pt x="2020257" y="1672549"/>
                </a:lnTo>
                <a:cubicBezTo>
                  <a:pt x="2027140" y="1660159"/>
                  <a:pt x="2011148" y="1626971"/>
                  <a:pt x="1972265" y="1572963"/>
                </a:cubicBezTo>
                <a:cubicBezTo>
                  <a:pt x="1933382" y="1518953"/>
                  <a:pt x="1907750" y="1488502"/>
                  <a:pt x="1895371" y="1481626"/>
                </a:cubicBezTo>
                <a:cubicBezTo>
                  <a:pt x="1882981" y="1474744"/>
                  <a:pt x="1872309" y="1428297"/>
                  <a:pt x="1863366" y="1342294"/>
                </a:cubicBezTo>
                <a:cubicBezTo>
                  <a:pt x="1854411" y="1256285"/>
                  <a:pt x="1858544" y="1197804"/>
                  <a:pt x="1875744" y="1166841"/>
                </a:cubicBezTo>
                <a:cubicBezTo>
                  <a:pt x="1882626" y="1154450"/>
                  <a:pt x="1890878" y="1146882"/>
                  <a:pt x="1900513" y="1144127"/>
                </a:cubicBezTo>
                <a:cubicBezTo>
                  <a:pt x="1919767" y="1138625"/>
                  <a:pt x="1924246" y="1145158"/>
                  <a:pt x="1913922" y="1163743"/>
                </a:cubicBezTo>
                <a:cubicBezTo>
                  <a:pt x="1903606" y="1182317"/>
                  <a:pt x="1904640" y="1195044"/>
                  <a:pt x="1917020" y="1201921"/>
                </a:cubicBezTo>
                <a:lnTo>
                  <a:pt x="1975844" y="1052266"/>
                </a:lnTo>
                <a:cubicBezTo>
                  <a:pt x="2035693" y="988277"/>
                  <a:pt x="2075955" y="937699"/>
                  <a:pt x="2096591" y="900551"/>
                </a:cubicBezTo>
                <a:lnTo>
                  <a:pt x="2119793" y="861220"/>
                </a:lnTo>
                <a:lnTo>
                  <a:pt x="2120275" y="824522"/>
                </a:lnTo>
                <a:cubicBezTo>
                  <a:pt x="2121949" y="800817"/>
                  <a:pt x="2126272" y="782690"/>
                  <a:pt x="2133244" y="770138"/>
                </a:cubicBezTo>
                <a:cubicBezTo>
                  <a:pt x="2138824" y="760094"/>
                  <a:pt x="2145512" y="753958"/>
                  <a:pt x="2153324" y="751725"/>
                </a:cubicBezTo>
                <a:cubicBezTo>
                  <a:pt x="2168934" y="747264"/>
                  <a:pt x="2172564" y="752561"/>
                  <a:pt x="2164194" y="767627"/>
                </a:cubicBezTo>
                <a:cubicBezTo>
                  <a:pt x="2155831" y="782685"/>
                  <a:pt x="2156669" y="793003"/>
                  <a:pt x="2166706" y="798577"/>
                </a:cubicBezTo>
                <a:lnTo>
                  <a:pt x="2214394" y="677255"/>
                </a:lnTo>
                <a:cubicBezTo>
                  <a:pt x="2262912" y="625381"/>
                  <a:pt x="2295551" y="584377"/>
                  <a:pt x="2312279" y="554262"/>
                </a:cubicBezTo>
                <a:cubicBezTo>
                  <a:pt x="2342956" y="499036"/>
                  <a:pt x="2363319" y="474209"/>
                  <a:pt x="2373354" y="479783"/>
                </a:cubicBezTo>
                <a:cubicBezTo>
                  <a:pt x="2383398" y="485363"/>
                  <a:pt x="2405705" y="474770"/>
                  <a:pt x="2440286" y="447987"/>
                </a:cubicBezTo>
                <a:cubicBezTo>
                  <a:pt x="2461483" y="433488"/>
                  <a:pt x="2491049" y="418698"/>
                  <a:pt x="2528971" y="403635"/>
                </a:cubicBezTo>
                <a:cubicBezTo>
                  <a:pt x="2566901" y="388578"/>
                  <a:pt x="2599531" y="377136"/>
                  <a:pt x="2626866" y="369325"/>
                </a:cubicBezTo>
                <a:cubicBezTo>
                  <a:pt x="2640534" y="365419"/>
                  <a:pt x="2650434" y="363119"/>
                  <a:pt x="2656570" y="362422"/>
                </a:cubicBezTo>
                <a:cubicBezTo>
                  <a:pt x="2662706" y="361726"/>
                  <a:pt x="2665076" y="362634"/>
                  <a:pt x="2663682" y="365145"/>
                </a:cubicBezTo>
                <a:cubicBezTo>
                  <a:pt x="2658106" y="375180"/>
                  <a:pt x="2640807" y="388566"/>
                  <a:pt x="2611806" y="405304"/>
                </a:cubicBezTo>
                <a:lnTo>
                  <a:pt x="2606133" y="408578"/>
                </a:lnTo>
                <a:lnTo>
                  <a:pt x="2600095" y="408651"/>
                </a:lnTo>
                <a:cubicBezTo>
                  <a:pt x="2598701" y="411162"/>
                  <a:pt x="2598978" y="412139"/>
                  <a:pt x="2600930" y="411581"/>
                </a:cubicBezTo>
                <a:lnTo>
                  <a:pt x="2606133" y="408578"/>
                </a:lnTo>
                <a:lnTo>
                  <a:pt x="2669534" y="407815"/>
                </a:lnTo>
                <a:lnTo>
                  <a:pt x="2685492" y="409079"/>
                </a:lnTo>
                <a:lnTo>
                  <a:pt x="2693527" y="388635"/>
                </a:lnTo>
                <a:cubicBezTo>
                  <a:pt x="2753376" y="324646"/>
                  <a:pt x="2793638" y="274068"/>
                  <a:pt x="2814273" y="236919"/>
                </a:cubicBezTo>
                <a:cubicBezTo>
                  <a:pt x="2852114" y="168797"/>
                  <a:pt x="2877231" y="138172"/>
                  <a:pt x="2889610" y="145048"/>
                </a:cubicBezTo>
                <a:cubicBezTo>
                  <a:pt x="2902000" y="151931"/>
                  <a:pt x="2929517" y="138864"/>
                  <a:pt x="2972173" y="105828"/>
                </a:cubicBezTo>
                <a:cubicBezTo>
                  <a:pt x="2998320" y="87942"/>
                  <a:pt x="3034791" y="69698"/>
                  <a:pt x="3081567" y="51117"/>
                </a:cubicBezTo>
                <a:cubicBezTo>
                  <a:pt x="3128358" y="32544"/>
                  <a:pt x="3168609" y="18430"/>
                  <a:pt x="3202326" y="8794"/>
                </a:cubicBezTo>
                <a:cubicBezTo>
                  <a:pt x="3219185" y="3977"/>
                  <a:pt x="3231398" y="1138"/>
                  <a:pt x="3238965" y="2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6945210"/>
      </p:ext>
    </p:extLst>
  </p:cSld>
  <p:clrMapOvr>
    <a:masterClrMapping/>
  </p:clrMapOvr>
</p:sldLayout>
</file>

<file path=ppt/slideLayouts/slideLayout2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193723" y="1440874"/>
            <a:ext cx="9906574" cy="8057674"/>
          </a:xfrm>
          <a:custGeom>
            <a:avLst/>
            <a:gdLst>
              <a:gd name="connsiteX0" fmla="*/ 3407639 w 9906574"/>
              <a:gd name="connsiteY0" fmla="*/ 7904579 h 8057674"/>
              <a:gd name="connsiteX1" fmla="*/ 3417852 w 9906574"/>
              <a:gd name="connsiteY1" fmla="*/ 7918996 h 8057674"/>
              <a:gd name="connsiteX2" fmla="*/ 3412087 w 9906574"/>
              <a:gd name="connsiteY2" fmla="*/ 7945108 h 8057674"/>
              <a:gd name="connsiteX3" fmla="*/ 3388415 w 9906574"/>
              <a:gd name="connsiteY3" fmla="*/ 7939108 h 8057674"/>
              <a:gd name="connsiteX4" fmla="*/ 3394175 w 9906574"/>
              <a:gd name="connsiteY4" fmla="*/ 7912980 h 8057674"/>
              <a:gd name="connsiteX5" fmla="*/ 3407639 w 9906574"/>
              <a:gd name="connsiteY5" fmla="*/ 7904579 h 8057674"/>
              <a:gd name="connsiteX6" fmla="*/ 3371796 w 9906574"/>
              <a:gd name="connsiteY6" fmla="*/ 7872831 h 8057674"/>
              <a:gd name="connsiteX7" fmla="*/ 3376273 w 9906574"/>
              <a:gd name="connsiteY7" fmla="*/ 7880861 h 8057674"/>
              <a:gd name="connsiteX8" fmla="*/ 3375538 w 9906574"/>
              <a:gd name="connsiteY8" fmla="*/ 7900372 h 8057674"/>
              <a:gd name="connsiteX9" fmla="*/ 3371245 w 9906574"/>
              <a:gd name="connsiteY9" fmla="*/ 7887466 h 8057674"/>
              <a:gd name="connsiteX10" fmla="*/ 3366954 w 9906574"/>
              <a:gd name="connsiteY10" fmla="*/ 7874559 h 8057674"/>
              <a:gd name="connsiteX11" fmla="*/ 3371796 w 9906574"/>
              <a:gd name="connsiteY11" fmla="*/ 7872831 h 8057674"/>
              <a:gd name="connsiteX12" fmla="*/ 3440825 w 9906574"/>
              <a:gd name="connsiteY12" fmla="*/ 7798734 h 8057674"/>
              <a:gd name="connsiteX13" fmla="*/ 3434409 w 9906574"/>
              <a:gd name="connsiteY13" fmla="*/ 7860152 h 8057674"/>
              <a:gd name="connsiteX14" fmla="*/ 3430117 w 9906574"/>
              <a:gd name="connsiteY14" fmla="*/ 7847245 h 8057674"/>
              <a:gd name="connsiteX15" fmla="*/ 3441889 w 9906574"/>
              <a:gd name="connsiteY15" fmla="*/ 7788528 h 8057674"/>
              <a:gd name="connsiteX16" fmla="*/ 3441645 w 9906574"/>
              <a:gd name="connsiteY16" fmla="*/ 7795018 h 8057674"/>
              <a:gd name="connsiteX17" fmla="*/ 3440825 w 9906574"/>
              <a:gd name="connsiteY17" fmla="*/ 7798734 h 8057674"/>
              <a:gd name="connsiteX18" fmla="*/ 3270503 w 9906574"/>
              <a:gd name="connsiteY18" fmla="*/ 7770715 h 8057674"/>
              <a:gd name="connsiteX19" fmla="*/ 3275375 w 9906574"/>
              <a:gd name="connsiteY19" fmla="*/ 7852590 h 8057674"/>
              <a:gd name="connsiteX20" fmla="*/ 3269450 w 9906574"/>
              <a:gd name="connsiteY20" fmla="*/ 7798592 h 8057674"/>
              <a:gd name="connsiteX21" fmla="*/ 3825346 w 9906574"/>
              <a:gd name="connsiteY21" fmla="*/ 7759430 h 8057674"/>
              <a:gd name="connsiteX22" fmla="*/ 3829821 w 9906574"/>
              <a:gd name="connsiteY22" fmla="*/ 7767458 h 8057674"/>
              <a:gd name="connsiteX23" fmla="*/ 3829089 w 9906574"/>
              <a:gd name="connsiteY23" fmla="*/ 7786979 h 8057674"/>
              <a:gd name="connsiteX24" fmla="*/ 3819764 w 9906574"/>
              <a:gd name="connsiteY24" fmla="*/ 7780661 h 8057674"/>
              <a:gd name="connsiteX25" fmla="*/ 3820501 w 9906574"/>
              <a:gd name="connsiteY25" fmla="*/ 7761150 h 8057674"/>
              <a:gd name="connsiteX26" fmla="*/ 3825346 w 9906574"/>
              <a:gd name="connsiteY26" fmla="*/ 7759430 h 8057674"/>
              <a:gd name="connsiteX27" fmla="*/ 4211332 w 9906574"/>
              <a:gd name="connsiteY27" fmla="*/ 7723402 h 8057674"/>
              <a:gd name="connsiteX28" fmla="*/ 4218413 w 9906574"/>
              <a:gd name="connsiteY28" fmla="*/ 7736606 h 8057674"/>
              <a:gd name="connsiteX29" fmla="*/ 4211211 w 9906574"/>
              <a:gd name="connsiteY29" fmla="*/ 7755554 h 8057674"/>
              <a:gd name="connsiteX30" fmla="*/ 4192236 w 9906574"/>
              <a:gd name="connsiteY30" fmla="*/ 7746082 h 8057674"/>
              <a:gd name="connsiteX31" fmla="*/ 4199433 w 9906574"/>
              <a:gd name="connsiteY31" fmla="*/ 7727120 h 8057674"/>
              <a:gd name="connsiteX32" fmla="*/ 4211332 w 9906574"/>
              <a:gd name="connsiteY32" fmla="*/ 7723402 h 8057674"/>
              <a:gd name="connsiteX33" fmla="*/ 4565533 w 9906574"/>
              <a:gd name="connsiteY33" fmla="*/ 7697393 h 8057674"/>
              <a:gd name="connsiteX34" fmla="*/ 4572634 w 9906574"/>
              <a:gd name="connsiteY34" fmla="*/ 7704160 h 8057674"/>
              <a:gd name="connsiteX35" fmla="*/ 4570205 w 9906574"/>
              <a:gd name="connsiteY35" fmla="*/ 7719060 h 8057674"/>
              <a:gd name="connsiteX36" fmla="*/ 4563098 w 9906574"/>
              <a:gd name="connsiteY36" fmla="*/ 7712280 h 8057674"/>
              <a:gd name="connsiteX37" fmla="*/ 4565533 w 9906574"/>
              <a:gd name="connsiteY37" fmla="*/ 7697393 h 8057674"/>
              <a:gd name="connsiteX38" fmla="*/ 4180561 w 9906574"/>
              <a:gd name="connsiteY38" fmla="*/ 7691930 h 8057674"/>
              <a:gd name="connsiteX39" fmla="*/ 4187661 w 9906574"/>
              <a:gd name="connsiteY39" fmla="*/ 7698696 h 8057674"/>
              <a:gd name="connsiteX40" fmla="*/ 4185229 w 9906574"/>
              <a:gd name="connsiteY40" fmla="*/ 7713588 h 8057674"/>
              <a:gd name="connsiteX41" fmla="*/ 4182893 w 9906574"/>
              <a:gd name="connsiteY41" fmla="*/ 7702758 h 8057674"/>
              <a:gd name="connsiteX42" fmla="*/ 3408045 w 9906574"/>
              <a:gd name="connsiteY42" fmla="*/ 7672219 h 8057674"/>
              <a:gd name="connsiteX43" fmla="*/ 3415892 w 9906574"/>
              <a:gd name="connsiteY43" fmla="*/ 7717562 h 8057674"/>
              <a:gd name="connsiteX44" fmla="*/ 3374927 w 9906574"/>
              <a:gd name="connsiteY44" fmla="*/ 7789898 h 8057674"/>
              <a:gd name="connsiteX45" fmla="*/ 3364871 w 9906574"/>
              <a:gd name="connsiteY45" fmla="*/ 7803104 h 8057674"/>
              <a:gd name="connsiteX46" fmla="*/ 3371373 w 9906574"/>
              <a:gd name="connsiteY46" fmla="*/ 7757484 h 8057674"/>
              <a:gd name="connsiteX47" fmla="*/ 3389188 w 9906574"/>
              <a:gd name="connsiteY47" fmla="*/ 7696983 h 8057674"/>
              <a:gd name="connsiteX48" fmla="*/ 3408045 w 9906574"/>
              <a:gd name="connsiteY48" fmla="*/ 7672219 h 8057674"/>
              <a:gd name="connsiteX49" fmla="*/ 4248627 w 9906574"/>
              <a:gd name="connsiteY49" fmla="*/ 7648610 h 8057674"/>
              <a:gd name="connsiteX50" fmla="*/ 4237586 w 9906574"/>
              <a:gd name="connsiteY50" fmla="*/ 7694636 h 8057674"/>
              <a:gd name="connsiteX51" fmla="*/ 4235250 w 9906574"/>
              <a:gd name="connsiteY51" fmla="*/ 7683809 h 8057674"/>
              <a:gd name="connsiteX52" fmla="*/ 3456860 w 9906574"/>
              <a:gd name="connsiteY52" fmla="*/ 7645220 h 8057674"/>
              <a:gd name="connsiteX53" fmla="*/ 3441889 w 9906574"/>
              <a:gd name="connsiteY53" fmla="*/ 7788528 h 8057674"/>
              <a:gd name="connsiteX54" fmla="*/ 3445329 w 9906574"/>
              <a:gd name="connsiteY54" fmla="*/ 7697454 h 8057674"/>
              <a:gd name="connsiteX55" fmla="*/ 3451097 w 9906574"/>
              <a:gd name="connsiteY55" fmla="*/ 7671335 h 8057674"/>
              <a:gd name="connsiteX56" fmla="*/ 3456860 w 9906574"/>
              <a:gd name="connsiteY56" fmla="*/ 7645220 h 8057674"/>
              <a:gd name="connsiteX57" fmla="*/ 4250463 w 9906574"/>
              <a:gd name="connsiteY57" fmla="*/ 7640959 h 8057674"/>
              <a:gd name="connsiteX58" fmla="*/ 4249653 w 9906574"/>
              <a:gd name="connsiteY58" fmla="*/ 7645913 h 8057674"/>
              <a:gd name="connsiteX59" fmla="*/ 4248627 w 9906574"/>
              <a:gd name="connsiteY59" fmla="*/ 7648610 h 8057674"/>
              <a:gd name="connsiteX60" fmla="*/ 329925 w 9906574"/>
              <a:gd name="connsiteY60" fmla="*/ 7594668 h 8057674"/>
              <a:gd name="connsiteX61" fmla="*/ 340135 w 9906574"/>
              <a:gd name="connsiteY61" fmla="*/ 7609085 h 8057674"/>
              <a:gd name="connsiteX62" fmla="*/ 334372 w 9906574"/>
              <a:gd name="connsiteY62" fmla="*/ 7635198 h 8057674"/>
              <a:gd name="connsiteX63" fmla="*/ 310701 w 9906574"/>
              <a:gd name="connsiteY63" fmla="*/ 7629194 h 8057674"/>
              <a:gd name="connsiteX64" fmla="*/ 316460 w 9906574"/>
              <a:gd name="connsiteY64" fmla="*/ 7603072 h 8057674"/>
              <a:gd name="connsiteX65" fmla="*/ 329925 w 9906574"/>
              <a:gd name="connsiteY65" fmla="*/ 7594668 h 8057674"/>
              <a:gd name="connsiteX66" fmla="*/ 4110665 w 9906574"/>
              <a:gd name="connsiteY66" fmla="*/ 7592131 h 8057674"/>
              <a:gd name="connsiteX67" fmla="*/ 4107026 w 9906574"/>
              <a:gd name="connsiteY67" fmla="*/ 7656241 h 8057674"/>
              <a:gd name="connsiteX68" fmla="*/ 4107188 w 9906574"/>
              <a:gd name="connsiteY68" fmla="*/ 7613404 h 8057674"/>
              <a:gd name="connsiteX69" fmla="*/ 294081 w 9906574"/>
              <a:gd name="connsiteY69" fmla="*/ 7562919 h 8057674"/>
              <a:gd name="connsiteX70" fmla="*/ 298557 w 9906574"/>
              <a:gd name="connsiteY70" fmla="*/ 7570950 h 8057674"/>
              <a:gd name="connsiteX71" fmla="*/ 297823 w 9906574"/>
              <a:gd name="connsiteY71" fmla="*/ 7590462 h 8057674"/>
              <a:gd name="connsiteX72" fmla="*/ 293530 w 9906574"/>
              <a:gd name="connsiteY72" fmla="*/ 7577552 h 8057674"/>
              <a:gd name="connsiteX73" fmla="*/ 289239 w 9906574"/>
              <a:gd name="connsiteY73" fmla="*/ 7564648 h 8057674"/>
              <a:gd name="connsiteX74" fmla="*/ 294081 w 9906574"/>
              <a:gd name="connsiteY74" fmla="*/ 7562919 h 8057674"/>
              <a:gd name="connsiteX75" fmla="*/ 4962973 w 9906574"/>
              <a:gd name="connsiteY75" fmla="*/ 7551255 h 8057674"/>
              <a:gd name="connsiteX76" fmla="*/ 4965207 w 9906574"/>
              <a:gd name="connsiteY76" fmla="*/ 7587797 h 8057674"/>
              <a:gd name="connsiteX77" fmla="*/ 4960442 w 9906574"/>
              <a:gd name="connsiteY77" fmla="*/ 7591858 h 8057674"/>
              <a:gd name="connsiteX78" fmla="*/ 4233411 w 9906574"/>
              <a:gd name="connsiteY78" fmla="*/ 7544374 h 8057674"/>
              <a:gd name="connsiteX79" fmla="*/ 4235643 w 9906574"/>
              <a:gd name="connsiteY79" fmla="*/ 7580932 h 8057674"/>
              <a:gd name="connsiteX80" fmla="*/ 4195063 w 9906574"/>
              <a:gd name="connsiteY80" fmla="*/ 7628304 h 8057674"/>
              <a:gd name="connsiteX81" fmla="*/ 4185527 w 9906574"/>
              <a:gd name="connsiteY81" fmla="*/ 7636424 h 8057674"/>
              <a:gd name="connsiteX82" fmla="*/ 4195162 w 9906574"/>
              <a:gd name="connsiteY82" fmla="*/ 7602586 h 8057674"/>
              <a:gd name="connsiteX83" fmla="*/ 4215527 w 9906574"/>
              <a:gd name="connsiteY83" fmla="*/ 7559602 h 8057674"/>
              <a:gd name="connsiteX84" fmla="*/ 4233411 w 9906574"/>
              <a:gd name="connsiteY84" fmla="*/ 7544374 h 8057674"/>
              <a:gd name="connsiteX85" fmla="*/ 4276229 w 9906574"/>
              <a:gd name="connsiteY85" fmla="*/ 7533560 h 8057674"/>
              <a:gd name="connsiteX86" fmla="*/ 4250463 w 9906574"/>
              <a:gd name="connsiteY86" fmla="*/ 7640959 h 8057674"/>
              <a:gd name="connsiteX87" fmla="*/ 4261823 w 9906574"/>
              <a:gd name="connsiteY87" fmla="*/ 7571460 h 8057674"/>
              <a:gd name="connsiteX88" fmla="*/ 4269029 w 9906574"/>
              <a:gd name="connsiteY88" fmla="*/ 7552508 h 8057674"/>
              <a:gd name="connsiteX89" fmla="*/ 4276229 w 9906574"/>
              <a:gd name="connsiteY89" fmla="*/ 7533560 h 8057674"/>
              <a:gd name="connsiteX90" fmla="*/ 363111 w 9906574"/>
              <a:gd name="connsiteY90" fmla="*/ 7488824 h 8057674"/>
              <a:gd name="connsiteX91" fmla="*/ 356693 w 9906574"/>
              <a:gd name="connsiteY91" fmla="*/ 7550238 h 8057674"/>
              <a:gd name="connsiteX92" fmla="*/ 352401 w 9906574"/>
              <a:gd name="connsiteY92" fmla="*/ 7537331 h 8057674"/>
              <a:gd name="connsiteX93" fmla="*/ 364175 w 9906574"/>
              <a:gd name="connsiteY93" fmla="*/ 7478617 h 8057674"/>
              <a:gd name="connsiteX94" fmla="*/ 363930 w 9906574"/>
              <a:gd name="connsiteY94" fmla="*/ 7485107 h 8057674"/>
              <a:gd name="connsiteX95" fmla="*/ 363111 w 9906574"/>
              <a:gd name="connsiteY95" fmla="*/ 7488824 h 8057674"/>
              <a:gd name="connsiteX96" fmla="*/ 192789 w 9906574"/>
              <a:gd name="connsiteY96" fmla="*/ 7460804 h 8057674"/>
              <a:gd name="connsiteX97" fmla="*/ 197661 w 9906574"/>
              <a:gd name="connsiteY97" fmla="*/ 7542680 h 8057674"/>
              <a:gd name="connsiteX98" fmla="*/ 191737 w 9906574"/>
              <a:gd name="connsiteY98" fmla="*/ 7488681 h 8057674"/>
              <a:gd name="connsiteX99" fmla="*/ 747630 w 9906574"/>
              <a:gd name="connsiteY99" fmla="*/ 7449518 h 8057674"/>
              <a:gd name="connsiteX100" fmla="*/ 752106 w 9906574"/>
              <a:gd name="connsiteY100" fmla="*/ 7457545 h 8057674"/>
              <a:gd name="connsiteX101" fmla="*/ 751373 w 9906574"/>
              <a:gd name="connsiteY101" fmla="*/ 7477068 h 8057674"/>
              <a:gd name="connsiteX102" fmla="*/ 742050 w 9906574"/>
              <a:gd name="connsiteY102" fmla="*/ 7470750 h 8057674"/>
              <a:gd name="connsiteX103" fmla="*/ 742788 w 9906574"/>
              <a:gd name="connsiteY103" fmla="*/ 7451242 h 8057674"/>
              <a:gd name="connsiteX104" fmla="*/ 747630 w 9906574"/>
              <a:gd name="connsiteY104" fmla="*/ 7449518 h 8057674"/>
              <a:gd name="connsiteX105" fmla="*/ 4709112 w 9906574"/>
              <a:gd name="connsiteY105" fmla="*/ 7440550 h 8057674"/>
              <a:gd name="connsiteX106" fmla="*/ 4716191 w 9906574"/>
              <a:gd name="connsiteY106" fmla="*/ 7453754 h 8057674"/>
              <a:gd name="connsiteX107" fmla="*/ 4711323 w 9906574"/>
              <a:gd name="connsiteY107" fmla="*/ 7483530 h 8057674"/>
              <a:gd name="connsiteX108" fmla="*/ 4665775 w 9906574"/>
              <a:gd name="connsiteY108" fmla="*/ 7586408 h 8057674"/>
              <a:gd name="connsiteX109" fmla="*/ 4582074 w 9906574"/>
              <a:gd name="connsiteY109" fmla="*/ 7721766 h 8057674"/>
              <a:gd name="connsiteX110" fmla="*/ 4582275 w 9906574"/>
              <a:gd name="connsiteY110" fmla="*/ 7670320 h 8057674"/>
              <a:gd name="connsiteX111" fmla="*/ 4697217 w 9906574"/>
              <a:gd name="connsiteY111" fmla="*/ 7444270 h 8057674"/>
              <a:gd name="connsiteX112" fmla="*/ 4709112 w 9906574"/>
              <a:gd name="connsiteY112" fmla="*/ 7440550 h 8057674"/>
              <a:gd name="connsiteX113" fmla="*/ 6061432 w 9906574"/>
              <a:gd name="connsiteY113" fmla="*/ 7404875 h 8057674"/>
              <a:gd name="connsiteX114" fmla="*/ 6069317 w 9906574"/>
              <a:gd name="connsiteY114" fmla="*/ 7416132 h 8057674"/>
              <a:gd name="connsiteX115" fmla="*/ 6063419 w 9906574"/>
              <a:gd name="connsiteY115" fmla="*/ 7436784 h 8057674"/>
              <a:gd name="connsiteX116" fmla="*/ 6043985 w 9906574"/>
              <a:gd name="connsiteY116" fmla="*/ 7432308 h 8057674"/>
              <a:gd name="connsiteX117" fmla="*/ 6049877 w 9906574"/>
              <a:gd name="connsiteY117" fmla="*/ 7411646 h 8057674"/>
              <a:gd name="connsiteX118" fmla="*/ 6061432 w 9906574"/>
              <a:gd name="connsiteY118" fmla="*/ 7404875 h 8057674"/>
              <a:gd name="connsiteX119" fmla="*/ 3952697 w 9906574"/>
              <a:gd name="connsiteY119" fmla="*/ 7392834 h 8057674"/>
              <a:gd name="connsiteX120" fmla="*/ 3962906 w 9906574"/>
              <a:gd name="connsiteY120" fmla="*/ 7407251 h 8057674"/>
              <a:gd name="connsiteX121" fmla="*/ 3961433 w 9906574"/>
              <a:gd name="connsiteY121" fmla="*/ 7446266 h 8057674"/>
              <a:gd name="connsiteX122" fmla="*/ 3922551 w 9906574"/>
              <a:gd name="connsiteY122" fmla="*/ 7590058 h 8057674"/>
              <a:gd name="connsiteX123" fmla="*/ 3843436 w 9906574"/>
              <a:gd name="connsiteY123" fmla="*/ 7786684 h 8057674"/>
              <a:gd name="connsiteX124" fmla="*/ 3836327 w 9906574"/>
              <a:gd name="connsiteY124" fmla="*/ 7721830 h 8057674"/>
              <a:gd name="connsiteX125" fmla="*/ 3939234 w 9906574"/>
              <a:gd name="connsiteY125" fmla="*/ 7401228 h 8057674"/>
              <a:gd name="connsiteX126" fmla="*/ 3952697 w 9906574"/>
              <a:gd name="connsiteY126" fmla="*/ 7392834 h 8057674"/>
              <a:gd name="connsiteX127" fmla="*/ 6032956 w 9906574"/>
              <a:gd name="connsiteY127" fmla="*/ 7380229 h 8057674"/>
              <a:gd name="connsiteX128" fmla="*/ 6036343 w 9906574"/>
              <a:gd name="connsiteY128" fmla="*/ 7386516 h 8057674"/>
              <a:gd name="connsiteX129" fmla="*/ 6034906 w 9906574"/>
              <a:gd name="connsiteY129" fmla="*/ 7401902 h 8057674"/>
              <a:gd name="connsiteX130" fmla="*/ 6031882 w 9906574"/>
              <a:gd name="connsiteY130" fmla="*/ 7391775 h 8057674"/>
              <a:gd name="connsiteX131" fmla="*/ 6028857 w 9906574"/>
              <a:gd name="connsiteY131" fmla="*/ 7381644 h 8057674"/>
              <a:gd name="connsiteX132" fmla="*/ 6032956 w 9906574"/>
              <a:gd name="connsiteY132" fmla="*/ 7380229 h 8057674"/>
              <a:gd name="connsiteX133" fmla="*/ 4590563 w 9906574"/>
              <a:gd name="connsiteY133" fmla="*/ 7368448 h 8057674"/>
              <a:gd name="connsiteX134" fmla="*/ 4597666 w 9906574"/>
              <a:gd name="connsiteY134" fmla="*/ 7375218 h 8057674"/>
              <a:gd name="connsiteX135" fmla="*/ 4595233 w 9906574"/>
              <a:gd name="connsiteY135" fmla="*/ 7390106 h 8057674"/>
              <a:gd name="connsiteX136" fmla="*/ 4588131 w 9906574"/>
              <a:gd name="connsiteY136" fmla="*/ 7383336 h 8057674"/>
              <a:gd name="connsiteX137" fmla="*/ 4590563 w 9906574"/>
              <a:gd name="connsiteY137" fmla="*/ 7368448 h 8057674"/>
              <a:gd name="connsiteX138" fmla="*/ 330332 w 9906574"/>
              <a:gd name="connsiteY138" fmla="*/ 7362308 h 8057674"/>
              <a:gd name="connsiteX139" fmla="*/ 338177 w 9906574"/>
              <a:gd name="connsiteY139" fmla="*/ 7407652 h 8057674"/>
              <a:gd name="connsiteX140" fmla="*/ 297213 w 9906574"/>
              <a:gd name="connsiteY140" fmla="*/ 7479988 h 8057674"/>
              <a:gd name="connsiteX141" fmla="*/ 287157 w 9906574"/>
              <a:gd name="connsiteY141" fmla="*/ 7493190 h 8057674"/>
              <a:gd name="connsiteX142" fmla="*/ 293657 w 9906574"/>
              <a:gd name="connsiteY142" fmla="*/ 7447573 h 8057674"/>
              <a:gd name="connsiteX143" fmla="*/ 311474 w 9906574"/>
              <a:gd name="connsiteY143" fmla="*/ 7387072 h 8057674"/>
              <a:gd name="connsiteX144" fmla="*/ 330332 w 9906574"/>
              <a:gd name="connsiteY144" fmla="*/ 7362308 h 8057674"/>
              <a:gd name="connsiteX145" fmla="*/ 3807821 w 9906574"/>
              <a:gd name="connsiteY145" fmla="*/ 7337347 h 8057674"/>
              <a:gd name="connsiteX146" fmla="*/ 3812297 w 9906574"/>
              <a:gd name="connsiteY146" fmla="*/ 7345376 h 8057674"/>
              <a:gd name="connsiteX147" fmla="*/ 3811561 w 9906574"/>
              <a:gd name="connsiteY147" fmla="*/ 7364884 h 8057674"/>
              <a:gd name="connsiteX148" fmla="*/ 3802242 w 9906574"/>
              <a:gd name="connsiteY148" fmla="*/ 7358578 h 8057674"/>
              <a:gd name="connsiteX149" fmla="*/ 3802978 w 9906574"/>
              <a:gd name="connsiteY149" fmla="*/ 7339068 h 8057674"/>
              <a:gd name="connsiteX150" fmla="*/ 3807821 w 9906574"/>
              <a:gd name="connsiteY150" fmla="*/ 7337347 h 8057674"/>
              <a:gd name="connsiteX151" fmla="*/ 379146 w 9906574"/>
              <a:gd name="connsiteY151" fmla="*/ 7335309 h 8057674"/>
              <a:gd name="connsiteX152" fmla="*/ 364175 w 9906574"/>
              <a:gd name="connsiteY152" fmla="*/ 7478617 h 8057674"/>
              <a:gd name="connsiteX153" fmla="*/ 367612 w 9906574"/>
              <a:gd name="connsiteY153" fmla="*/ 7387540 h 8057674"/>
              <a:gd name="connsiteX154" fmla="*/ 373381 w 9906574"/>
              <a:gd name="connsiteY154" fmla="*/ 7361422 h 8057674"/>
              <a:gd name="connsiteX155" fmla="*/ 379146 w 9906574"/>
              <a:gd name="connsiteY155" fmla="*/ 7335309 h 8057674"/>
              <a:gd name="connsiteX156" fmla="*/ 6093503 w 9906574"/>
              <a:gd name="connsiteY156" fmla="*/ 7321061 h 8057674"/>
              <a:gd name="connsiteX157" fmla="*/ 6085573 w 9906574"/>
              <a:gd name="connsiteY157" fmla="*/ 7369552 h 8057674"/>
              <a:gd name="connsiteX158" fmla="*/ 6082547 w 9906574"/>
              <a:gd name="connsiteY158" fmla="*/ 7359421 h 8057674"/>
              <a:gd name="connsiteX159" fmla="*/ 5449266 w 9906574"/>
              <a:gd name="connsiteY159" fmla="*/ 7319839 h 8057674"/>
              <a:gd name="connsiteX160" fmla="*/ 5451019 w 9906574"/>
              <a:gd name="connsiteY160" fmla="*/ 7327967 h 8057674"/>
              <a:gd name="connsiteX161" fmla="*/ 5439097 w 9906574"/>
              <a:gd name="connsiteY161" fmla="*/ 7338120 h 8057674"/>
              <a:gd name="connsiteX162" fmla="*/ 5439143 w 9906574"/>
              <a:gd name="connsiteY162" fmla="*/ 7325252 h 8057674"/>
              <a:gd name="connsiteX163" fmla="*/ 5449266 w 9906574"/>
              <a:gd name="connsiteY163" fmla="*/ 7319839 h 8057674"/>
              <a:gd name="connsiteX164" fmla="*/ 6094819 w 9906574"/>
              <a:gd name="connsiteY164" fmla="*/ 7312997 h 8057674"/>
              <a:gd name="connsiteX165" fmla="*/ 6094341 w 9906574"/>
              <a:gd name="connsiteY165" fmla="*/ 7318120 h 8057674"/>
              <a:gd name="connsiteX166" fmla="*/ 6093503 w 9906574"/>
              <a:gd name="connsiteY166" fmla="*/ 7321061 h 8057674"/>
              <a:gd name="connsiteX167" fmla="*/ 5953013 w 9906574"/>
              <a:gd name="connsiteY167" fmla="*/ 7300806 h 8057674"/>
              <a:gd name="connsiteX168" fmla="*/ 5953610 w 9906574"/>
              <a:gd name="connsiteY168" fmla="*/ 7365314 h 8057674"/>
              <a:gd name="connsiteX169" fmla="*/ 5950961 w 9906574"/>
              <a:gd name="connsiteY169" fmla="*/ 7322797 h 8057674"/>
              <a:gd name="connsiteX170" fmla="*/ 4292621 w 9906574"/>
              <a:gd name="connsiteY170" fmla="*/ 7289552 h 8057674"/>
              <a:gd name="connsiteX171" fmla="*/ 4292338 w 9906574"/>
              <a:gd name="connsiteY171" fmla="*/ 7289928 h 8057674"/>
              <a:gd name="connsiteX172" fmla="*/ 4272482 w 9906574"/>
              <a:gd name="connsiteY172" fmla="*/ 7325268 h 8057674"/>
              <a:gd name="connsiteX173" fmla="*/ 4261859 w 9906574"/>
              <a:gd name="connsiteY173" fmla="*/ 7346712 h 8057674"/>
              <a:gd name="connsiteX174" fmla="*/ 4250035 w 9906574"/>
              <a:gd name="connsiteY174" fmla="*/ 7392427 h 8057674"/>
              <a:gd name="connsiteX175" fmla="*/ 4240913 w 9906574"/>
              <a:gd name="connsiteY175" fmla="*/ 7448266 h 8057674"/>
              <a:gd name="connsiteX176" fmla="*/ 4257549 w 9906574"/>
              <a:gd name="connsiteY176" fmla="*/ 7446915 h 8057674"/>
              <a:gd name="connsiteX177" fmla="*/ 4276577 w 9906574"/>
              <a:gd name="connsiteY177" fmla="*/ 7405280 h 8057674"/>
              <a:gd name="connsiteX178" fmla="*/ 4274303 w 9906574"/>
              <a:gd name="connsiteY178" fmla="*/ 7387778 h 8057674"/>
              <a:gd name="connsiteX179" fmla="*/ 4285833 w 9906574"/>
              <a:gd name="connsiteY179" fmla="*/ 7335554 h 8057674"/>
              <a:gd name="connsiteX180" fmla="*/ 4287034 w 9906574"/>
              <a:gd name="connsiteY180" fmla="*/ 7330114 h 8057674"/>
              <a:gd name="connsiteX181" fmla="*/ 6415004 w 9906574"/>
              <a:gd name="connsiteY181" fmla="*/ 7285909 h 8057674"/>
              <a:gd name="connsiteX182" fmla="*/ 6418389 w 9906574"/>
              <a:gd name="connsiteY182" fmla="*/ 7292192 h 8057674"/>
              <a:gd name="connsiteX183" fmla="*/ 6416955 w 9906574"/>
              <a:gd name="connsiteY183" fmla="*/ 7307594 h 8057674"/>
              <a:gd name="connsiteX184" fmla="*/ 6409466 w 9906574"/>
              <a:gd name="connsiteY184" fmla="*/ 7302710 h 8057674"/>
              <a:gd name="connsiteX185" fmla="*/ 6410903 w 9906574"/>
              <a:gd name="connsiteY185" fmla="*/ 7287320 h 8057674"/>
              <a:gd name="connsiteX186" fmla="*/ 6415004 w 9906574"/>
              <a:gd name="connsiteY186" fmla="*/ 7285909 h 8057674"/>
              <a:gd name="connsiteX187" fmla="*/ 1688033 w 9906574"/>
              <a:gd name="connsiteY187" fmla="*/ 7284758 h 8057674"/>
              <a:gd name="connsiteX188" fmla="*/ 1698244 w 9906574"/>
              <a:gd name="connsiteY188" fmla="*/ 7299174 h 8057674"/>
              <a:gd name="connsiteX189" fmla="*/ 1692479 w 9906574"/>
              <a:gd name="connsiteY189" fmla="*/ 7325286 h 8057674"/>
              <a:gd name="connsiteX190" fmla="*/ 1668807 w 9906574"/>
              <a:gd name="connsiteY190" fmla="*/ 7319284 h 8057674"/>
              <a:gd name="connsiteX191" fmla="*/ 1674569 w 9906574"/>
              <a:gd name="connsiteY191" fmla="*/ 7293158 h 8057674"/>
              <a:gd name="connsiteX192" fmla="*/ 1688033 w 9906574"/>
              <a:gd name="connsiteY192" fmla="*/ 7284758 h 8057674"/>
              <a:gd name="connsiteX193" fmla="*/ 3436421 w 9906574"/>
              <a:gd name="connsiteY193" fmla="*/ 7268690 h 8057674"/>
              <a:gd name="connsiteX194" fmla="*/ 3427804 w 9906574"/>
              <a:gd name="connsiteY194" fmla="*/ 7275371 h 8057674"/>
              <a:gd name="connsiteX195" fmla="*/ 3407319 w 9906574"/>
              <a:gd name="connsiteY195" fmla="*/ 7311531 h 8057674"/>
              <a:gd name="connsiteX196" fmla="*/ 3401186 w 9906574"/>
              <a:gd name="connsiteY196" fmla="*/ 7347405 h 8057674"/>
              <a:gd name="connsiteX197" fmla="*/ 3419831 w 9906574"/>
              <a:gd name="connsiteY197" fmla="*/ 7360010 h 8057674"/>
              <a:gd name="connsiteX198" fmla="*/ 3403145 w 9906574"/>
              <a:gd name="connsiteY198" fmla="*/ 7548838 h 8057674"/>
              <a:gd name="connsiteX199" fmla="*/ 3422521 w 9906574"/>
              <a:gd name="connsiteY199" fmla="*/ 7541938 h 8057674"/>
              <a:gd name="connsiteX200" fmla="*/ 3439082 w 9906574"/>
              <a:gd name="connsiteY200" fmla="*/ 7483104 h 8057674"/>
              <a:gd name="connsiteX201" fmla="*/ 3442154 w 9906574"/>
              <a:gd name="connsiteY201" fmla="*/ 7275066 h 8057674"/>
              <a:gd name="connsiteX202" fmla="*/ 3436421 w 9906574"/>
              <a:gd name="connsiteY202" fmla="*/ 7268690 h 8057674"/>
              <a:gd name="connsiteX203" fmla="*/ 1652189 w 9906574"/>
              <a:gd name="connsiteY203" fmla="*/ 7253009 h 8057674"/>
              <a:gd name="connsiteX204" fmla="*/ 1656666 w 9906574"/>
              <a:gd name="connsiteY204" fmla="*/ 7261043 h 8057674"/>
              <a:gd name="connsiteX205" fmla="*/ 1655930 w 9906574"/>
              <a:gd name="connsiteY205" fmla="*/ 7280551 h 8057674"/>
              <a:gd name="connsiteX206" fmla="*/ 1651637 w 9906574"/>
              <a:gd name="connsiteY206" fmla="*/ 7267644 h 8057674"/>
              <a:gd name="connsiteX207" fmla="*/ 1647346 w 9906574"/>
              <a:gd name="connsiteY207" fmla="*/ 7254734 h 8057674"/>
              <a:gd name="connsiteX208" fmla="*/ 1652189 w 9906574"/>
              <a:gd name="connsiteY208" fmla="*/ 7253009 h 8057674"/>
              <a:gd name="connsiteX209" fmla="*/ 6071578 w 9906574"/>
              <a:gd name="connsiteY209" fmla="*/ 7221656 h 8057674"/>
              <a:gd name="connsiteX210" fmla="*/ 6076189 w 9906574"/>
              <a:gd name="connsiteY210" fmla="*/ 7257326 h 8057674"/>
              <a:gd name="connsiteX211" fmla="*/ 6039063 w 9906574"/>
              <a:gd name="connsiteY211" fmla="*/ 7314803 h 8057674"/>
              <a:gd name="connsiteX212" fmla="*/ 6030141 w 9906574"/>
              <a:gd name="connsiteY212" fmla="*/ 7325322 h 8057674"/>
              <a:gd name="connsiteX213" fmla="*/ 6037474 w 9906574"/>
              <a:gd name="connsiteY213" fmla="*/ 7289282 h 8057674"/>
              <a:gd name="connsiteX214" fmla="*/ 6054847 w 9906574"/>
              <a:gd name="connsiteY214" fmla="*/ 7241386 h 8057674"/>
              <a:gd name="connsiteX215" fmla="*/ 6071578 w 9906574"/>
              <a:gd name="connsiteY215" fmla="*/ 7221656 h 8057674"/>
              <a:gd name="connsiteX216" fmla="*/ 6113321 w 9906574"/>
              <a:gd name="connsiteY216" fmla="*/ 7199840 h 8057674"/>
              <a:gd name="connsiteX217" fmla="*/ 6094819 w 9906574"/>
              <a:gd name="connsiteY217" fmla="*/ 7312997 h 8057674"/>
              <a:gd name="connsiteX218" fmla="*/ 6101522 w 9906574"/>
              <a:gd name="connsiteY218" fmla="*/ 7241148 h 8057674"/>
              <a:gd name="connsiteX219" fmla="*/ 6107425 w 9906574"/>
              <a:gd name="connsiteY219" fmla="*/ 7220492 h 8057674"/>
              <a:gd name="connsiteX220" fmla="*/ 6113321 w 9906574"/>
              <a:gd name="connsiteY220" fmla="*/ 7199840 h 8057674"/>
              <a:gd name="connsiteX221" fmla="*/ 1721217 w 9906574"/>
              <a:gd name="connsiteY221" fmla="*/ 7178914 h 8057674"/>
              <a:gd name="connsiteX222" fmla="*/ 1714801 w 9906574"/>
              <a:gd name="connsiteY222" fmla="*/ 7240327 h 8057674"/>
              <a:gd name="connsiteX223" fmla="*/ 1710509 w 9906574"/>
              <a:gd name="connsiteY223" fmla="*/ 7227420 h 8057674"/>
              <a:gd name="connsiteX224" fmla="*/ 1722282 w 9906574"/>
              <a:gd name="connsiteY224" fmla="*/ 7168706 h 8057674"/>
              <a:gd name="connsiteX225" fmla="*/ 1722037 w 9906574"/>
              <a:gd name="connsiteY225" fmla="*/ 7175196 h 8057674"/>
              <a:gd name="connsiteX226" fmla="*/ 1721217 w 9906574"/>
              <a:gd name="connsiteY226" fmla="*/ 7178914 h 8057674"/>
              <a:gd name="connsiteX227" fmla="*/ 1550895 w 9906574"/>
              <a:gd name="connsiteY227" fmla="*/ 7150894 h 8057674"/>
              <a:gd name="connsiteX228" fmla="*/ 1555767 w 9906574"/>
              <a:gd name="connsiteY228" fmla="*/ 7232769 h 8057674"/>
              <a:gd name="connsiteX229" fmla="*/ 1549844 w 9906574"/>
              <a:gd name="connsiteY229" fmla="*/ 7178770 h 8057674"/>
              <a:gd name="connsiteX230" fmla="*/ 1189351 w 9906574"/>
              <a:gd name="connsiteY230" fmla="*/ 7143018 h 8057674"/>
              <a:gd name="connsiteX231" fmla="*/ 1197197 w 9906574"/>
              <a:gd name="connsiteY231" fmla="*/ 7188342 h 8057674"/>
              <a:gd name="connsiteX232" fmla="*/ 1192170 w 9906574"/>
              <a:gd name="connsiteY232" fmla="*/ 7194946 h 8057674"/>
              <a:gd name="connsiteX233" fmla="*/ 2105738 w 9906574"/>
              <a:gd name="connsiteY233" fmla="*/ 7139609 h 8057674"/>
              <a:gd name="connsiteX234" fmla="*/ 2110213 w 9906574"/>
              <a:gd name="connsiteY234" fmla="*/ 7147634 h 8057674"/>
              <a:gd name="connsiteX235" fmla="*/ 2109481 w 9906574"/>
              <a:gd name="connsiteY235" fmla="*/ 7167158 h 8057674"/>
              <a:gd name="connsiteX236" fmla="*/ 2100157 w 9906574"/>
              <a:gd name="connsiteY236" fmla="*/ 7160840 h 8057674"/>
              <a:gd name="connsiteX237" fmla="*/ 2100893 w 9906574"/>
              <a:gd name="connsiteY237" fmla="*/ 7141332 h 8057674"/>
              <a:gd name="connsiteX238" fmla="*/ 2105738 w 9906574"/>
              <a:gd name="connsiteY238" fmla="*/ 7139609 h 8057674"/>
              <a:gd name="connsiteX239" fmla="*/ 874980 w 9906574"/>
              <a:gd name="connsiteY239" fmla="*/ 7082920 h 8057674"/>
              <a:gd name="connsiteX240" fmla="*/ 885191 w 9906574"/>
              <a:gd name="connsiteY240" fmla="*/ 7097337 h 8057674"/>
              <a:gd name="connsiteX241" fmla="*/ 883717 w 9906574"/>
              <a:gd name="connsiteY241" fmla="*/ 7136359 h 8057674"/>
              <a:gd name="connsiteX242" fmla="*/ 844836 w 9906574"/>
              <a:gd name="connsiteY242" fmla="*/ 7280147 h 8057674"/>
              <a:gd name="connsiteX243" fmla="*/ 765721 w 9906574"/>
              <a:gd name="connsiteY243" fmla="*/ 7476770 h 8057674"/>
              <a:gd name="connsiteX244" fmla="*/ 758610 w 9906574"/>
              <a:gd name="connsiteY244" fmla="*/ 7411919 h 8057674"/>
              <a:gd name="connsiteX245" fmla="*/ 861521 w 9906574"/>
              <a:gd name="connsiteY245" fmla="*/ 7091318 h 8057674"/>
              <a:gd name="connsiteX246" fmla="*/ 874980 w 9906574"/>
              <a:gd name="connsiteY246" fmla="*/ 7082920 h 8057674"/>
              <a:gd name="connsiteX247" fmla="*/ 1688439 w 9906574"/>
              <a:gd name="connsiteY247" fmla="*/ 7052398 h 8057674"/>
              <a:gd name="connsiteX248" fmla="*/ 1696284 w 9906574"/>
              <a:gd name="connsiteY248" fmla="*/ 7097741 h 8057674"/>
              <a:gd name="connsiteX249" fmla="*/ 1655321 w 9906574"/>
              <a:gd name="connsiteY249" fmla="*/ 7170077 h 8057674"/>
              <a:gd name="connsiteX250" fmla="*/ 1645265 w 9906574"/>
              <a:gd name="connsiteY250" fmla="*/ 7183282 h 8057674"/>
              <a:gd name="connsiteX251" fmla="*/ 1651765 w 9906574"/>
              <a:gd name="connsiteY251" fmla="*/ 7137660 h 8057674"/>
              <a:gd name="connsiteX252" fmla="*/ 1669580 w 9906574"/>
              <a:gd name="connsiteY252" fmla="*/ 7077162 h 8057674"/>
              <a:gd name="connsiteX253" fmla="*/ 1688439 w 9906574"/>
              <a:gd name="connsiteY253" fmla="*/ 7052398 h 8057674"/>
              <a:gd name="connsiteX254" fmla="*/ 6795363 w 9906574"/>
              <a:gd name="connsiteY254" fmla="*/ 7039460 h 8057674"/>
              <a:gd name="connsiteX255" fmla="*/ 6799978 w 9906574"/>
              <a:gd name="connsiteY255" fmla="*/ 7075114 h 8057674"/>
              <a:gd name="connsiteX256" fmla="*/ 6795517 w 9906574"/>
              <a:gd name="connsiteY256" fmla="*/ 7080373 h 8057674"/>
              <a:gd name="connsiteX257" fmla="*/ 4912693 w 9906574"/>
              <a:gd name="connsiteY257" fmla="*/ 7030066 h 8057674"/>
              <a:gd name="connsiteX258" fmla="*/ 4912594 w 9906574"/>
              <a:gd name="connsiteY258" fmla="*/ 7055784 h 8057674"/>
              <a:gd name="connsiteX259" fmla="*/ 4907826 w 9906574"/>
              <a:gd name="connsiteY259" fmla="*/ 7059844 h 8057674"/>
              <a:gd name="connsiteX260" fmla="*/ 730106 w 9906574"/>
              <a:gd name="connsiteY260" fmla="*/ 7027434 h 8057674"/>
              <a:gd name="connsiteX261" fmla="*/ 734581 w 9906574"/>
              <a:gd name="connsiteY261" fmla="*/ 7035462 h 8057674"/>
              <a:gd name="connsiteX262" fmla="*/ 733845 w 9906574"/>
              <a:gd name="connsiteY262" fmla="*/ 7054974 h 8057674"/>
              <a:gd name="connsiteX263" fmla="*/ 724527 w 9906574"/>
              <a:gd name="connsiteY263" fmla="*/ 7048668 h 8057674"/>
              <a:gd name="connsiteX264" fmla="*/ 725263 w 9906574"/>
              <a:gd name="connsiteY264" fmla="*/ 7029157 h 8057674"/>
              <a:gd name="connsiteX265" fmla="*/ 730106 w 9906574"/>
              <a:gd name="connsiteY265" fmla="*/ 7027434 h 8057674"/>
              <a:gd name="connsiteX266" fmla="*/ 1737253 w 9906574"/>
              <a:gd name="connsiteY266" fmla="*/ 7025398 h 8057674"/>
              <a:gd name="connsiteX267" fmla="*/ 1722282 w 9906574"/>
              <a:gd name="connsiteY267" fmla="*/ 7168706 h 8057674"/>
              <a:gd name="connsiteX268" fmla="*/ 1725721 w 9906574"/>
              <a:gd name="connsiteY268" fmla="*/ 7077632 h 8057674"/>
              <a:gd name="connsiteX269" fmla="*/ 1731490 w 9906574"/>
              <a:gd name="connsiteY269" fmla="*/ 7051510 h 8057674"/>
              <a:gd name="connsiteX270" fmla="*/ 1737253 w 9906574"/>
              <a:gd name="connsiteY270" fmla="*/ 7025398 h 8057674"/>
              <a:gd name="connsiteX271" fmla="*/ 4805956 w 9906574"/>
              <a:gd name="connsiteY271" fmla="*/ 7009546 h 8057674"/>
              <a:gd name="connsiteX272" fmla="*/ 4809179 w 9906574"/>
              <a:gd name="connsiteY272" fmla="*/ 7019233 h 8057674"/>
              <a:gd name="connsiteX273" fmla="*/ 4796607 w 9906574"/>
              <a:gd name="connsiteY273" fmla="*/ 7035742 h 8057674"/>
              <a:gd name="connsiteX274" fmla="*/ 4794823 w 9906574"/>
              <a:gd name="connsiteY274" fmla="*/ 7019526 h 8057674"/>
              <a:gd name="connsiteX275" fmla="*/ 4805956 w 9906574"/>
              <a:gd name="connsiteY275" fmla="*/ 7009546 h 8057674"/>
              <a:gd name="connsiteX276" fmla="*/ 6536407 w 9906574"/>
              <a:gd name="connsiteY276" fmla="*/ 6995472 h 8057674"/>
              <a:gd name="connsiteX277" fmla="*/ 6544291 w 9906574"/>
              <a:gd name="connsiteY277" fmla="*/ 7006727 h 8057674"/>
              <a:gd name="connsiteX278" fmla="*/ 6541419 w 9906574"/>
              <a:gd name="connsiteY278" fmla="*/ 7037510 h 8057674"/>
              <a:gd name="connsiteX279" fmla="*/ 6503010 w 9906574"/>
              <a:gd name="connsiteY279" fmla="*/ 7151310 h 8057674"/>
              <a:gd name="connsiteX280" fmla="*/ 6428901 w 9906574"/>
              <a:gd name="connsiteY280" fmla="*/ 7307200 h 8057674"/>
              <a:gd name="connsiteX281" fmla="*/ 6425725 w 9906574"/>
              <a:gd name="connsiteY281" fmla="*/ 7256143 h 8057674"/>
              <a:gd name="connsiteX282" fmla="*/ 6524857 w 9906574"/>
              <a:gd name="connsiteY282" fmla="*/ 7002238 h 8057674"/>
              <a:gd name="connsiteX283" fmla="*/ 6536407 w 9906574"/>
              <a:gd name="connsiteY283" fmla="*/ 6995472 h 8057674"/>
              <a:gd name="connsiteX284" fmla="*/ 358707 w 9906574"/>
              <a:gd name="connsiteY284" fmla="*/ 6958777 h 8057674"/>
              <a:gd name="connsiteX285" fmla="*/ 350089 w 9906574"/>
              <a:gd name="connsiteY285" fmla="*/ 6965457 h 8057674"/>
              <a:gd name="connsiteX286" fmla="*/ 329604 w 9906574"/>
              <a:gd name="connsiteY286" fmla="*/ 7001620 h 8057674"/>
              <a:gd name="connsiteX287" fmla="*/ 323471 w 9906574"/>
              <a:gd name="connsiteY287" fmla="*/ 7037494 h 8057674"/>
              <a:gd name="connsiteX288" fmla="*/ 342114 w 9906574"/>
              <a:gd name="connsiteY288" fmla="*/ 7050099 h 8057674"/>
              <a:gd name="connsiteX289" fmla="*/ 325431 w 9906574"/>
              <a:gd name="connsiteY289" fmla="*/ 7238928 h 8057674"/>
              <a:gd name="connsiteX290" fmla="*/ 344805 w 9906574"/>
              <a:gd name="connsiteY290" fmla="*/ 7232028 h 8057674"/>
              <a:gd name="connsiteX291" fmla="*/ 361367 w 9906574"/>
              <a:gd name="connsiteY291" fmla="*/ 7173196 h 8057674"/>
              <a:gd name="connsiteX292" fmla="*/ 364441 w 9906574"/>
              <a:gd name="connsiteY292" fmla="*/ 6965152 h 8057674"/>
              <a:gd name="connsiteX293" fmla="*/ 358707 w 9906574"/>
              <a:gd name="connsiteY293" fmla="*/ 6958777 h 8057674"/>
              <a:gd name="connsiteX294" fmla="*/ 6418243 w 9906574"/>
              <a:gd name="connsiteY294" fmla="*/ 6953289 h 8057674"/>
              <a:gd name="connsiteX295" fmla="*/ 6421627 w 9906574"/>
              <a:gd name="connsiteY295" fmla="*/ 6959572 h 8057674"/>
              <a:gd name="connsiteX296" fmla="*/ 6420191 w 9906574"/>
              <a:gd name="connsiteY296" fmla="*/ 6974962 h 8057674"/>
              <a:gd name="connsiteX297" fmla="*/ 6412706 w 9906574"/>
              <a:gd name="connsiteY297" fmla="*/ 6970087 h 8057674"/>
              <a:gd name="connsiteX298" fmla="*/ 6414141 w 9906574"/>
              <a:gd name="connsiteY298" fmla="*/ 6954697 h 8057674"/>
              <a:gd name="connsiteX299" fmla="*/ 6418243 w 9906574"/>
              <a:gd name="connsiteY299" fmla="*/ 6953289 h 8057674"/>
              <a:gd name="connsiteX300" fmla="*/ 6112213 w 9906574"/>
              <a:gd name="connsiteY300" fmla="*/ 6903167 h 8057674"/>
              <a:gd name="connsiteX301" fmla="*/ 6104761 w 9906574"/>
              <a:gd name="connsiteY301" fmla="*/ 6908527 h 8057674"/>
              <a:gd name="connsiteX302" fmla="*/ 6086197 w 9906574"/>
              <a:gd name="connsiteY302" fmla="*/ 6937259 h 8057674"/>
              <a:gd name="connsiteX303" fmla="*/ 6079581 w 9906574"/>
              <a:gd name="connsiteY303" fmla="*/ 6965616 h 8057674"/>
              <a:gd name="connsiteX304" fmla="*/ 6094557 w 9906574"/>
              <a:gd name="connsiteY304" fmla="*/ 6975352 h 8057674"/>
              <a:gd name="connsiteX305" fmla="*/ 6072707 w 9906574"/>
              <a:gd name="connsiteY305" fmla="*/ 7124422 h 8057674"/>
              <a:gd name="connsiteX306" fmla="*/ 6089115 w 9906574"/>
              <a:gd name="connsiteY306" fmla="*/ 7118772 h 8057674"/>
              <a:gd name="connsiteX307" fmla="*/ 6105375 w 9906574"/>
              <a:gd name="connsiteY307" fmla="*/ 7072204 h 8057674"/>
              <a:gd name="connsiteX308" fmla="*/ 6116713 w 9906574"/>
              <a:gd name="connsiteY308" fmla="*/ 6908130 h 8057674"/>
              <a:gd name="connsiteX309" fmla="*/ 6112213 w 9906574"/>
              <a:gd name="connsiteY309" fmla="*/ 6903167 h 8057674"/>
              <a:gd name="connsiteX310" fmla="*/ 2547460 w 9906574"/>
              <a:gd name="connsiteY310" fmla="*/ 6833104 h 8057674"/>
              <a:gd name="connsiteX311" fmla="*/ 2555306 w 9906574"/>
              <a:gd name="connsiteY311" fmla="*/ 6878431 h 8057674"/>
              <a:gd name="connsiteX312" fmla="*/ 2550277 w 9906574"/>
              <a:gd name="connsiteY312" fmla="*/ 6885032 h 8057674"/>
              <a:gd name="connsiteX313" fmla="*/ 4165049 w 9906574"/>
              <a:gd name="connsiteY313" fmla="*/ 6782231 h 8057674"/>
              <a:gd name="connsiteX314" fmla="*/ 4144655 w 9906574"/>
              <a:gd name="connsiteY314" fmla="*/ 6831644 h 8057674"/>
              <a:gd name="connsiteX315" fmla="*/ 4131369 w 9906574"/>
              <a:gd name="connsiteY315" fmla="*/ 6887818 h 8057674"/>
              <a:gd name="connsiteX316" fmla="*/ 4165049 w 9906574"/>
              <a:gd name="connsiteY316" fmla="*/ 6782231 h 8057674"/>
              <a:gd name="connsiteX317" fmla="*/ 2233089 w 9906574"/>
              <a:gd name="connsiteY317" fmla="*/ 6773010 h 8057674"/>
              <a:gd name="connsiteX318" fmla="*/ 2243298 w 9906574"/>
              <a:gd name="connsiteY318" fmla="*/ 6787427 h 8057674"/>
              <a:gd name="connsiteX319" fmla="*/ 2241826 w 9906574"/>
              <a:gd name="connsiteY319" fmla="*/ 6826445 h 8057674"/>
              <a:gd name="connsiteX320" fmla="*/ 2202945 w 9906574"/>
              <a:gd name="connsiteY320" fmla="*/ 6970236 h 8057674"/>
              <a:gd name="connsiteX321" fmla="*/ 2123828 w 9906574"/>
              <a:gd name="connsiteY321" fmla="*/ 7166856 h 8057674"/>
              <a:gd name="connsiteX322" fmla="*/ 2116719 w 9906574"/>
              <a:gd name="connsiteY322" fmla="*/ 7102005 h 8057674"/>
              <a:gd name="connsiteX323" fmla="*/ 2219628 w 9906574"/>
              <a:gd name="connsiteY323" fmla="*/ 6781407 h 8057674"/>
              <a:gd name="connsiteX324" fmla="*/ 2233089 w 9906574"/>
              <a:gd name="connsiteY324" fmla="*/ 6773010 h 8057674"/>
              <a:gd name="connsiteX325" fmla="*/ 1377818 w 9906574"/>
              <a:gd name="connsiteY325" fmla="*/ 6749874 h 8057674"/>
              <a:gd name="connsiteX326" fmla="*/ 1361009 w 9906574"/>
              <a:gd name="connsiteY326" fmla="*/ 6773875 h 8057674"/>
              <a:gd name="connsiteX327" fmla="*/ 1350399 w 9906574"/>
              <a:gd name="connsiteY327" fmla="*/ 6801717 h 8057674"/>
              <a:gd name="connsiteX328" fmla="*/ 1360607 w 9906574"/>
              <a:gd name="connsiteY328" fmla="*/ 6816130 h 8057674"/>
              <a:gd name="connsiteX329" fmla="*/ 1370925 w 9906574"/>
              <a:gd name="connsiteY329" fmla="*/ 6809688 h 8057674"/>
              <a:gd name="connsiteX330" fmla="*/ 1376615 w 9906574"/>
              <a:gd name="connsiteY330" fmla="*/ 6766412 h 8057674"/>
              <a:gd name="connsiteX331" fmla="*/ 3218833 w 9906574"/>
              <a:gd name="connsiteY331" fmla="*/ 6733762 h 8057674"/>
              <a:gd name="connsiteX332" fmla="*/ 3201903 w 9906574"/>
              <a:gd name="connsiteY332" fmla="*/ 6802359 h 8057674"/>
              <a:gd name="connsiteX333" fmla="*/ 3194298 w 9906574"/>
              <a:gd name="connsiteY333" fmla="*/ 6877258 h 8057674"/>
              <a:gd name="connsiteX334" fmla="*/ 3218833 w 9906574"/>
              <a:gd name="connsiteY334" fmla="*/ 6733762 h 8057674"/>
              <a:gd name="connsiteX335" fmla="*/ 2088214 w 9906574"/>
              <a:gd name="connsiteY335" fmla="*/ 6717525 h 8057674"/>
              <a:gd name="connsiteX336" fmla="*/ 2092689 w 9906574"/>
              <a:gd name="connsiteY336" fmla="*/ 6725552 h 8057674"/>
              <a:gd name="connsiteX337" fmla="*/ 2091953 w 9906574"/>
              <a:gd name="connsiteY337" fmla="*/ 6745063 h 8057674"/>
              <a:gd name="connsiteX338" fmla="*/ 2082634 w 9906574"/>
              <a:gd name="connsiteY338" fmla="*/ 6738758 h 8057674"/>
              <a:gd name="connsiteX339" fmla="*/ 2083370 w 9906574"/>
              <a:gd name="connsiteY339" fmla="*/ 6719247 h 8057674"/>
              <a:gd name="connsiteX340" fmla="*/ 2088214 w 9906574"/>
              <a:gd name="connsiteY340" fmla="*/ 6717525 h 8057674"/>
              <a:gd name="connsiteX341" fmla="*/ 7262326 w 9906574"/>
              <a:gd name="connsiteY341" fmla="*/ 6684027 h 8057674"/>
              <a:gd name="connsiteX342" fmla="*/ 7264599 w 9906574"/>
              <a:gd name="connsiteY342" fmla="*/ 6691631 h 8057674"/>
              <a:gd name="connsiteX343" fmla="*/ 7253442 w 9906574"/>
              <a:gd name="connsiteY343" fmla="*/ 6704785 h 8057674"/>
              <a:gd name="connsiteX344" fmla="*/ 7252643 w 9906574"/>
              <a:gd name="connsiteY344" fmla="*/ 6692015 h 8057674"/>
              <a:gd name="connsiteX345" fmla="*/ 7262326 w 9906574"/>
              <a:gd name="connsiteY345" fmla="*/ 6684027 h 8057674"/>
              <a:gd name="connsiteX346" fmla="*/ 1722548 w 9906574"/>
              <a:gd name="connsiteY346" fmla="*/ 6655242 h 8057674"/>
              <a:gd name="connsiteX347" fmla="*/ 1712434 w 9906574"/>
              <a:gd name="connsiteY347" fmla="*/ 6655458 h 8057674"/>
              <a:gd name="connsiteX348" fmla="*/ 1704234 w 9906574"/>
              <a:gd name="connsiteY348" fmla="*/ 6670892 h 8057674"/>
              <a:gd name="connsiteX349" fmla="*/ 1682194 w 9906574"/>
              <a:gd name="connsiteY349" fmla="*/ 6730541 h 8057674"/>
              <a:gd name="connsiteX350" fmla="*/ 1687650 w 9906574"/>
              <a:gd name="connsiteY350" fmla="*/ 6756704 h 8057674"/>
              <a:gd name="connsiteX351" fmla="*/ 1700223 w 9906574"/>
              <a:gd name="connsiteY351" fmla="*/ 6740188 h 8057674"/>
              <a:gd name="connsiteX352" fmla="*/ 1683538 w 9906574"/>
              <a:gd name="connsiteY352" fmla="*/ 6929018 h 8057674"/>
              <a:gd name="connsiteX353" fmla="*/ 1702913 w 9906574"/>
              <a:gd name="connsiteY353" fmla="*/ 6922118 h 8057674"/>
              <a:gd name="connsiteX354" fmla="*/ 1719474 w 9906574"/>
              <a:gd name="connsiteY354" fmla="*/ 6863283 h 8057674"/>
              <a:gd name="connsiteX355" fmla="*/ 1734657 w 9906574"/>
              <a:gd name="connsiteY355" fmla="*/ 6745985 h 8057674"/>
              <a:gd name="connsiteX356" fmla="*/ 1730017 w 9906574"/>
              <a:gd name="connsiteY356" fmla="*/ 6711221 h 8057674"/>
              <a:gd name="connsiteX357" fmla="*/ 1718892 w 9906574"/>
              <a:gd name="connsiteY357" fmla="*/ 6725832 h 8057674"/>
              <a:gd name="connsiteX358" fmla="*/ 1717108 w 9906574"/>
              <a:gd name="connsiteY358" fmla="*/ 6709615 h 8057674"/>
              <a:gd name="connsiteX359" fmla="*/ 1729769 w 9906574"/>
              <a:gd name="connsiteY359" fmla="*/ 6709358 h 8057674"/>
              <a:gd name="connsiteX360" fmla="*/ 6711325 w 9906574"/>
              <a:gd name="connsiteY360" fmla="*/ 6535747 h 8057674"/>
              <a:gd name="connsiteX361" fmla="*/ 6712914 w 9906574"/>
              <a:gd name="connsiteY361" fmla="*/ 6561271 h 8057674"/>
              <a:gd name="connsiteX362" fmla="*/ 6708453 w 9906574"/>
              <a:gd name="connsiteY362" fmla="*/ 6566530 h 8057674"/>
              <a:gd name="connsiteX363" fmla="*/ 1055809 w 9906574"/>
              <a:gd name="connsiteY363" fmla="*/ 6502363 h 8057674"/>
              <a:gd name="connsiteX364" fmla="*/ 1059364 w 9906574"/>
              <a:gd name="connsiteY364" fmla="*/ 6534780 h 8057674"/>
              <a:gd name="connsiteX365" fmla="*/ 1054335 w 9906574"/>
              <a:gd name="connsiteY365" fmla="*/ 6541381 h 8057674"/>
              <a:gd name="connsiteX366" fmla="*/ 141118 w 9906574"/>
              <a:gd name="connsiteY366" fmla="*/ 6423852 h 8057674"/>
              <a:gd name="connsiteX367" fmla="*/ 124188 w 9906574"/>
              <a:gd name="connsiteY367" fmla="*/ 6492448 h 8057674"/>
              <a:gd name="connsiteX368" fmla="*/ 116584 w 9906574"/>
              <a:gd name="connsiteY368" fmla="*/ 6567344 h 8057674"/>
              <a:gd name="connsiteX369" fmla="*/ 141118 w 9906574"/>
              <a:gd name="connsiteY369" fmla="*/ 6423852 h 8057674"/>
              <a:gd name="connsiteX370" fmla="*/ 3086350 w 9906574"/>
              <a:gd name="connsiteY370" fmla="*/ 6389722 h 8057674"/>
              <a:gd name="connsiteX371" fmla="*/ 3089572 w 9906574"/>
              <a:gd name="connsiteY371" fmla="*/ 6399412 h 8057674"/>
              <a:gd name="connsiteX372" fmla="*/ 3077001 w 9906574"/>
              <a:gd name="connsiteY372" fmla="*/ 6415921 h 8057674"/>
              <a:gd name="connsiteX373" fmla="*/ 3075217 w 9906574"/>
              <a:gd name="connsiteY373" fmla="*/ 6399701 h 8057674"/>
              <a:gd name="connsiteX374" fmla="*/ 3086350 w 9906574"/>
              <a:gd name="connsiteY374" fmla="*/ 6389722 h 8057674"/>
              <a:gd name="connsiteX375" fmla="*/ 2413916 w 9906574"/>
              <a:gd name="connsiteY375" fmla="*/ 6192452 h 8057674"/>
              <a:gd name="connsiteX376" fmla="*/ 2417471 w 9906574"/>
              <a:gd name="connsiteY376" fmla="*/ 6224870 h 8057674"/>
              <a:gd name="connsiteX377" fmla="*/ 2412444 w 9906574"/>
              <a:gd name="connsiteY377" fmla="*/ 6231471 h 8057674"/>
              <a:gd name="connsiteX378" fmla="*/ 8224456 w 9906574"/>
              <a:gd name="connsiteY378" fmla="*/ 5221284 h 8057674"/>
              <a:gd name="connsiteX379" fmla="*/ 8222766 w 9906574"/>
              <a:gd name="connsiteY379" fmla="*/ 5223499 h 8057674"/>
              <a:gd name="connsiteX380" fmla="*/ 8219589 w 9906574"/>
              <a:gd name="connsiteY380" fmla="*/ 5222961 h 8057674"/>
              <a:gd name="connsiteX381" fmla="*/ 3839796 w 9906574"/>
              <a:gd name="connsiteY381" fmla="*/ 5082616 h 8057674"/>
              <a:gd name="connsiteX382" fmla="*/ 3803815 w 9906574"/>
              <a:gd name="connsiteY382" fmla="*/ 5136351 h 8057674"/>
              <a:gd name="connsiteX383" fmla="*/ 3794333 w 9906574"/>
              <a:gd name="connsiteY383" fmla="*/ 5162011 h 8057674"/>
              <a:gd name="connsiteX384" fmla="*/ 3803658 w 9906574"/>
              <a:gd name="connsiteY384" fmla="*/ 5168329 h 8057674"/>
              <a:gd name="connsiteX385" fmla="*/ 3834562 w 9906574"/>
              <a:gd name="connsiteY385" fmla="*/ 5109183 h 8057674"/>
              <a:gd name="connsiteX386" fmla="*/ 764237 w 9906574"/>
              <a:gd name="connsiteY386" fmla="*/ 4761751 h 8057674"/>
              <a:gd name="connsiteX387" fmla="*/ 743236 w 9906574"/>
              <a:gd name="connsiteY387" fmla="*/ 4780064 h 8057674"/>
              <a:gd name="connsiteX388" fmla="*/ 716620 w 9906574"/>
              <a:gd name="connsiteY388" fmla="*/ 4852101 h 8057674"/>
              <a:gd name="connsiteX389" fmla="*/ 725943 w 9906574"/>
              <a:gd name="connsiteY389" fmla="*/ 4858416 h 8057674"/>
              <a:gd name="connsiteX390" fmla="*/ 756847 w 9906574"/>
              <a:gd name="connsiteY390" fmla="*/ 4799276 h 8057674"/>
              <a:gd name="connsiteX391" fmla="*/ 764237 w 9906574"/>
              <a:gd name="connsiteY391" fmla="*/ 4761751 h 8057674"/>
              <a:gd name="connsiteX392" fmla="*/ 3999540 w 9906574"/>
              <a:gd name="connsiteY392" fmla="*/ 4703727 h 8057674"/>
              <a:gd name="connsiteX393" fmla="*/ 3949986 w 9906574"/>
              <a:gd name="connsiteY393" fmla="*/ 4750257 h 8057674"/>
              <a:gd name="connsiteX394" fmla="*/ 3929020 w 9906574"/>
              <a:gd name="connsiteY394" fmla="*/ 4777787 h 8057674"/>
              <a:gd name="connsiteX395" fmla="*/ 3928151 w 9906574"/>
              <a:gd name="connsiteY395" fmla="*/ 4782280 h 8057674"/>
              <a:gd name="connsiteX396" fmla="*/ 3957591 w 9906574"/>
              <a:gd name="connsiteY396" fmla="*/ 4762181 h 8057674"/>
              <a:gd name="connsiteX397" fmla="*/ 3995538 w 9906574"/>
              <a:gd name="connsiteY397" fmla="*/ 4712348 h 8057674"/>
              <a:gd name="connsiteX398" fmla="*/ 8553239 w 9906574"/>
              <a:gd name="connsiteY398" fmla="*/ 4668536 h 8057674"/>
              <a:gd name="connsiteX399" fmla="*/ 8556624 w 9906574"/>
              <a:gd name="connsiteY399" fmla="*/ 4674817 h 8057674"/>
              <a:gd name="connsiteX400" fmla="*/ 8555183 w 9906574"/>
              <a:gd name="connsiteY400" fmla="*/ 4690214 h 8057674"/>
              <a:gd name="connsiteX401" fmla="*/ 8547698 w 9906574"/>
              <a:gd name="connsiteY401" fmla="*/ 4685342 h 8057674"/>
              <a:gd name="connsiteX402" fmla="*/ 8549133 w 9906574"/>
              <a:gd name="connsiteY402" fmla="*/ 4669952 h 8057674"/>
              <a:gd name="connsiteX403" fmla="*/ 8553239 w 9906574"/>
              <a:gd name="connsiteY403" fmla="*/ 4668536 h 8057674"/>
              <a:gd name="connsiteX404" fmla="*/ 4718985 w 9906574"/>
              <a:gd name="connsiteY404" fmla="*/ 4596904 h 8057674"/>
              <a:gd name="connsiteX405" fmla="*/ 4703901 w 9906574"/>
              <a:gd name="connsiteY405" fmla="*/ 4616711 h 8057674"/>
              <a:gd name="connsiteX406" fmla="*/ 4672251 w 9906574"/>
              <a:gd name="connsiteY406" fmla="*/ 4695355 h 8057674"/>
              <a:gd name="connsiteX407" fmla="*/ 4686599 w 9906574"/>
              <a:gd name="connsiteY407" fmla="*/ 4695056 h 8057674"/>
              <a:gd name="connsiteX408" fmla="*/ 8806935 w 9906574"/>
              <a:gd name="connsiteY408" fmla="*/ 4353957 h 8057674"/>
              <a:gd name="connsiteX409" fmla="*/ 8812369 w 9906574"/>
              <a:gd name="connsiteY409" fmla="*/ 4359533 h 8057674"/>
              <a:gd name="connsiteX410" fmla="*/ 8784167 w 9906574"/>
              <a:gd name="connsiteY410" fmla="*/ 4406491 h 8057674"/>
              <a:gd name="connsiteX411" fmla="*/ 8751495 w 9906574"/>
              <a:gd name="connsiteY411" fmla="*/ 4458715 h 8057674"/>
              <a:gd name="connsiteX412" fmla="*/ 8775395 w 9906574"/>
              <a:gd name="connsiteY412" fmla="*/ 4457940 h 8057674"/>
              <a:gd name="connsiteX413" fmla="*/ 8797703 w 9906574"/>
              <a:gd name="connsiteY413" fmla="*/ 4431634 h 8057674"/>
              <a:gd name="connsiteX414" fmla="*/ 8765031 w 9906574"/>
              <a:gd name="connsiteY414" fmla="*/ 4483858 h 8057674"/>
              <a:gd name="connsiteX415" fmla="*/ 8664005 w 9906574"/>
              <a:gd name="connsiteY415" fmla="*/ 4630390 h 8057674"/>
              <a:gd name="connsiteX416" fmla="*/ 8634209 w 9906574"/>
              <a:gd name="connsiteY416" fmla="*/ 4651825 h 8057674"/>
              <a:gd name="connsiteX417" fmla="*/ 8674215 w 9906574"/>
              <a:gd name="connsiteY417" fmla="*/ 4563558 h 8057674"/>
              <a:gd name="connsiteX418" fmla="*/ 8709753 w 9906574"/>
              <a:gd name="connsiteY418" fmla="*/ 4480541 h 8057674"/>
              <a:gd name="connsiteX419" fmla="*/ 8761703 w 9906574"/>
              <a:gd name="connsiteY419" fmla="*/ 4391884 h 8057674"/>
              <a:gd name="connsiteX420" fmla="*/ 8796679 w 9906574"/>
              <a:gd name="connsiteY420" fmla="*/ 4357488 h 8057674"/>
              <a:gd name="connsiteX421" fmla="*/ 8806935 w 9906574"/>
              <a:gd name="connsiteY421" fmla="*/ 4353957 h 8057674"/>
              <a:gd name="connsiteX422" fmla="*/ 1641271 w 9906574"/>
              <a:gd name="connsiteY422" fmla="*/ 4286990 h 8057674"/>
              <a:gd name="connsiteX423" fmla="*/ 1626186 w 9906574"/>
              <a:gd name="connsiteY423" fmla="*/ 4306800 h 8057674"/>
              <a:gd name="connsiteX424" fmla="*/ 1594537 w 9906574"/>
              <a:gd name="connsiteY424" fmla="*/ 4385445 h 8057674"/>
              <a:gd name="connsiteX425" fmla="*/ 1608884 w 9906574"/>
              <a:gd name="connsiteY425" fmla="*/ 4385149 h 8057674"/>
              <a:gd name="connsiteX426" fmla="*/ 4238261 w 9906574"/>
              <a:gd name="connsiteY426" fmla="*/ 4278971 h 8057674"/>
              <a:gd name="connsiteX427" fmla="*/ 4235277 w 9906574"/>
              <a:gd name="connsiteY427" fmla="*/ 4282885 h 8057674"/>
              <a:gd name="connsiteX428" fmla="*/ 4138073 w 9906574"/>
              <a:gd name="connsiteY428" fmla="*/ 4452257 h 8057674"/>
              <a:gd name="connsiteX429" fmla="*/ 4130521 w 9906574"/>
              <a:gd name="connsiteY429" fmla="*/ 4472624 h 8057674"/>
              <a:gd name="connsiteX430" fmla="*/ 4135804 w 9906574"/>
              <a:gd name="connsiteY430" fmla="*/ 4472509 h 8057674"/>
              <a:gd name="connsiteX431" fmla="*/ 4125589 w 9906574"/>
              <a:gd name="connsiteY431" fmla="*/ 4485925 h 8057674"/>
              <a:gd name="connsiteX432" fmla="*/ 4094157 w 9906574"/>
              <a:gd name="connsiteY432" fmla="*/ 4570693 h 8057674"/>
              <a:gd name="connsiteX433" fmla="*/ 4119783 w 9906574"/>
              <a:gd name="connsiteY433" fmla="*/ 4532962 h 8057674"/>
              <a:gd name="connsiteX434" fmla="*/ 4144388 w 9906574"/>
              <a:gd name="connsiteY434" fmla="*/ 4498326 h 8057674"/>
              <a:gd name="connsiteX435" fmla="*/ 4195411 w 9906574"/>
              <a:gd name="connsiteY435" fmla="*/ 4412778 h 8057674"/>
              <a:gd name="connsiteX436" fmla="*/ 4201913 w 9906574"/>
              <a:gd name="connsiteY436" fmla="*/ 4367158 h 8057674"/>
              <a:gd name="connsiteX437" fmla="*/ 4233562 w 9906574"/>
              <a:gd name="connsiteY437" fmla="*/ 4288510 h 8057674"/>
              <a:gd name="connsiteX438" fmla="*/ 1054872 w 9906574"/>
              <a:gd name="connsiteY438" fmla="*/ 4152920 h 8057674"/>
              <a:gd name="connsiteX439" fmla="*/ 1058090 w 9906574"/>
              <a:gd name="connsiteY439" fmla="*/ 4162598 h 8057674"/>
              <a:gd name="connsiteX440" fmla="*/ 1045517 w 9906574"/>
              <a:gd name="connsiteY440" fmla="*/ 4179111 h 8057674"/>
              <a:gd name="connsiteX441" fmla="*/ 1043737 w 9906574"/>
              <a:gd name="connsiteY441" fmla="*/ 4162907 h 8057674"/>
              <a:gd name="connsiteX442" fmla="*/ 1054872 w 9906574"/>
              <a:gd name="connsiteY442" fmla="*/ 4152920 h 8057674"/>
              <a:gd name="connsiteX443" fmla="*/ 4547731 w 9906574"/>
              <a:gd name="connsiteY443" fmla="*/ 3728840 h 8057674"/>
              <a:gd name="connsiteX444" fmla="*/ 4527799 w 9906574"/>
              <a:gd name="connsiteY444" fmla="*/ 3750376 h 8057674"/>
              <a:gd name="connsiteX445" fmla="*/ 4474633 w 9906574"/>
              <a:gd name="connsiteY445" fmla="*/ 3829476 h 8057674"/>
              <a:gd name="connsiteX446" fmla="*/ 4450899 w 9906574"/>
              <a:gd name="connsiteY446" fmla="*/ 3888463 h 8057674"/>
              <a:gd name="connsiteX447" fmla="*/ 4440877 w 9906574"/>
              <a:gd name="connsiteY447" fmla="*/ 3936382 h 8057674"/>
              <a:gd name="connsiteX448" fmla="*/ 4529039 w 9906574"/>
              <a:gd name="connsiteY448" fmla="*/ 3799077 h 8057674"/>
              <a:gd name="connsiteX449" fmla="*/ 4531361 w 9906574"/>
              <a:gd name="connsiteY449" fmla="*/ 3782803 h 8057674"/>
              <a:gd name="connsiteX450" fmla="*/ 4557234 w 9906574"/>
              <a:gd name="connsiteY450" fmla="*/ 3730264 h 8057674"/>
              <a:gd name="connsiteX451" fmla="*/ 4547731 w 9906574"/>
              <a:gd name="connsiteY451" fmla="*/ 3728840 h 8057674"/>
              <a:gd name="connsiteX452" fmla="*/ 4962381 w 9906574"/>
              <a:gd name="connsiteY452" fmla="*/ 3632802 h 8057674"/>
              <a:gd name="connsiteX453" fmla="*/ 4952191 w 9906574"/>
              <a:gd name="connsiteY453" fmla="*/ 3641543 h 8057674"/>
              <a:gd name="connsiteX454" fmla="*/ 4925058 w 9906574"/>
              <a:gd name="connsiteY454" fmla="*/ 3695736 h 8057674"/>
              <a:gd name="connsiteX455" fmla="*/ 4909237 w 9906574"/>
              <a:gd name="connsiteY455" fmla="*/ 3735053 h 8057674"/>
              <a:gd name="connsiteX456" fmla="*/ 4943701 w 9906574"/>
              <a:gd name="connsiteY456" fmla="*/ 3708337 h 8057674"/>
              <a:gd name="connsiteX457" fmla="*/ 4970317 w 9906574"/>
              <a:gd name="connsiteY457" fmla="*/ 3636300 h 8057674"/>
              <a:gd name="connsiteX458" fmla="*/ 4962381 w 9906574"/>
              <a:gd name="connsiteY458" fmla="*/ 3632802 h 8057674"/>
              <a:gd name="connsiteX459" fmla="*/ 1884666 w 9906574"/>
              <a:gd name="connsiteY459" fmla="*/ 3322892 h 8057674"/>
              <a:gd name="connsiteX460" fmla="*/ 1874477 w 9906574"/>
              <a:gd name="connsiteY460" fmla="*/ 3331633 h 8057674"/>
              <a:gd name="connsiteX461" fmla="*/ 1847343 w 9906574"/>
              <a:gd name="connsiteY461" fmla="*/ 3385825 h 8057674"/>
              <a:gd name="connsiteX462" fmla="*/ 1831522 w 9906574"/>
              <a:gd name="connsiteY462" fmla="*/ 3425143 h 8057674"/>
              <a:gd name="connsiteX463" fmla="*/ 1865986 w 9906574"/>
              <a:gd name="connsiteY463" fmla="*/ 3398426 h 8057674"/>
              <a:gd name="connsiteX464" fmla="*/ 1892602 w 9906574"/>
              <a:gd name="connsiteY464" fmla="*/ 3326389 h 8057674"/>
              <a:gd name="connsiteX465" fmla="*/ 1884666 w 9906574"/>
              <a:gd name="connsiteY465" fmla="*/ 3322892 h 8057674"/>
              <a:gd name="connsiteX466" fmla="*/ 7038561 w 9906574"/>
              <a:gd name="connsiteY466" fmla="*/ 3168241 h 8057674"/>
              <a:gd name="connsiteX467" fmla="*/ 7000365 w 9906574"/>
              <a:gd name="connsiteY467" fmla="*/ 3288703 h 8057674"/>
              <a:gd name="connsiteX468" fmla="*/ 7009690 w 9906574"/>
              <a:gd name="connsiteY468" fmla="*/ 3295018 h 8057674"/>
              <a:gd name="connsiteX469" fmla="*/ 6979546 w 9906574"/>
              <a:gd name="connsiteY469" fmla="*/ 3341086 h 8057674"/>
              <a:gd name="connsiteX470" fmla="*/ 7002263 w 9906574"/>
              <a:gd name="connsiteY470" fmla="*/ 3318519 h 8057674"/>
              <a:gd name="connsiteX471" fmla="*/ 7061435 w 9906574"/>
              <a:gd name="connsiteY471" fmla="*/ 3226469 h 8057674"/>
              <a:gd name="connsiteX472" fmla="*/ 7063969 w 9906574"/>
              <a:gd name="connsiteY472" fmla="*/ 3185867 h 8057674"/>
              <a:gd name="connsiteX473" fmla="*/ 7017313 w 9906574"/>
              <a:gd name="connsiteY473" fmla="*/ 3100360 h 8057674"/>
              <a:gd name="connsiteX474" fmla="*/ 6991909 w 9906574"/>
              <a:gd name="connsiteY474" fmla="*/ 3132902 h 8057674"/>
              <a:gd name="connsiteX475" fmla="*/ 6836018 w 9906574"/>
              <a:gd name="connsiteY475" fmla="*/ 3337617 h 8057674"/>
              <a:gd name="connsiteX476" fmla="*/ 6966031 w 9906574"/>
              <a:gd name="connsiteY476" fmla="*/ 3185431 h 8057674"/>
              <a:gd name="connsiteX477" fmla="*/ 7021954 w 9906574"/>
              <a:gd name="connsiteY477" fmla="*/ 3121884 h 8057674"/>
              <a:gd name="connsiteX478" fmla="*/ 8278406 w 9906574"/>
              <a:gd name="connsiteY478" fmla="*/ 2499190 h 8057674"/>
              <a:gd name="connsiteX479" fmla="*/ 8282626 w 9906574"/>
              <a:gd name="connsiteY479" fmla="*/ 2504495 h 8057674"/>
              <a:gd name="connsiteX480" fmla="*/ 8261907 w 9906574"/>
              <a:gd name="connsiteY480" fmla="*/ 2556325 h 8057674"/>
              <a:gd name="connsiteX481" fmla="*/ 8240317 w 9906574"/>
              <a:gd name="connsiteY481" fmla="*/ 2574930 h 8057674"/>
              <a:gd name="connsiteX482" fmla="*/ 8251395 w 9906574"/>
              <a:gd name="connsiteY482" fmla="*/ 2541323 h 8057674"/>
              <a:gd name="connsiteX483" fmla="*/ 8271794 w 9906574"/>
              <a:gd name="connsiteY483" fmla="*/ 2503561 h 8057674"/>
              <a:gd name="connsiteX484" fmla="*/ 8278406 w 9906574"/>
              <a:gd name="connsiteY484" fmla="*/ 2499190 h 8057674"/>
              <a:gd name="connsiteX485" fmla="*/ 5305061 w 9906574"/>
              <a:gd name="connsiteY485" fmla="*/ 2471115 h 8057674"/>
              <a:gd name="connsiteX486" fmla="*/ 5272303 w 9906574"/>
              <a:gd name="connsiteY486" fmla="*/ 2513081 h 8057674"/>
              <a:gd name="connsiteX487" fmla="*/ 5116411 w 9906574"/>
              <a:gd name="connsiteY487" fmla="*/ 2717796 h 8057674"/>
              <a:gd name="connsiteX488" fmla="*/ 5246423 w 9906574"/>
              <a:gd name="connsiteY488" fmla="*/ 2565610 h 8057674"/>
              <a:gd name="connsiteX489" fmla="*/ 5272415 w 9906574"/>
              <a:gd name="connsiteY489" fmla="*/ 2536073 h 8057674"/>
              <a:gd name="connsiteX490" fmla="*/ 2681129 w 9906574"/>
              <a:gd name="connsiteY490" fmla="*/ 1405351 h 8057674"/>
              <a:gd name="connsiteX491" fmla="*/ 2686549 w 9906574"/>
              <a:gd name="connsiteY491" fmla="*/ 1412151 h 8057674"/>
              <a:gd name="connsiteX492" fmla="*/ 2664961 w 9906574"/>
              <a:gd name="connsiteY492" fmla="*/ 1477587 h 8057674"/>
              <a:gd name="connsiteX493" fmla="*/ 2640183 w 9906574"/>
              <a:gd name="connsiteY493" fmla="*/ 1500844 h 8057674"/>
              <a:gd name="connsiteX494" fmla="*/ 2651349 w 9906574"/>
              <a:gd name="connsiteY494" fmla="*/ 1458375 h 8057674"/>
              <a:gd name="connsiteX495" fmla="*/ 2673457 w 9906574"/>
              <a:gd name="connsiteY495" fmla="*/ 1410784 h 8057674"/>
              <a:gd name="connsiteX496" fmla="*/ 2681129 w 9906574"/>
              <a:gd name="connsiteY496" fmla="*/ 1405351 h 8057674"/>
              <a:gd name="connsiteX497" fmla="*/ 4039237 w 9906574"/>
              <a:gd name="connsiteY497" fmla="*/ 1095439 h 8057674"/>
              <a:gd name="connsiteX498" fmla="*/ 4044657 w 9906574"/>
              <a:gd name="connsiteY498" fmla="*/ 1102241 h 8057674"/>
              <a:gd name="connsiteX499" fmla="*/ 4023069 w 9906574"/>
              <a:gd name="connsiteY499" fmla="*/ 1167677 h 8057674"/>
              <a:gd name="connsiteX500" fmla="*/ 3998292 w 9906574"/>
              <a:gd name="connsiteY500" fmla="*/ 1190933 h 8057674"/>
              <a:gd name="connsiteX501" fmla="*/ 4009458 w 9906574"/>
              <a:gd name="connsiteY501" fmla="*/ 1148465 h 8057674"/>
              <a:gd name="connsiteX502" fmla="*/ 4031564 w 9906574"/>
              <a:gd name="connsiteY502" fmla="*/ 1100873 h 8057674"/>
              <a:gd name="connsiteX503" fmla="*/ 4039237 w 9906574"/>
              <a:gd name="connsiteY503" fmla="*/ 1095439 h 8057674"/>
              <a:gd name="connsiteX504" fmla="*/ 5150585 w 9906574"/>
              <a:gd name="connsiteY504" fmla="*/ 9 h 8057674"/>
              <a:gd name="connsiteX505" fmla="*/ 5161385 w 9906574"/>
              <a:gd name="connsiteY505" fmla="*/ 6692 h 8057674"/>
              <a:gd name="connsiteX506" fmla="*/ 5115386 w 9906574"/>
              <a:gd name="connsiteY506" fmla="*/ 85635 h 8057674"/>
              <a:gd name="connsiteX507" fmla="*/ 5089507 w 9906574"/>
              <a:gd name="connsiteY507" fmla="*/ 138165 h 8057674"/>
              <a:gd name="connsiteX508" fmla="*/ 5083746 w 9906574"/>
              <a:gd name="connsiteY508" fmla="*/ 164289 h 8057674"/>
              <a:gd name="connsiteX509" fmla="*/ 5069394 w 9906574"/>
              <a:gd name="connsiteY509" fmla="*/ 164572 h 8057674"/>
              <a:gd name="connsiteX510" fmla="*/ 4855373 w 9906574"/>
              <a:gd name="connsiteY510" fmla="*/ 389994 h 8057674"/>
              <a:gd name="connsiteX511" fmla="*/ 4809377 w 9906574"/>
              <a:gd name="connsiteY511" fmla="*/ 468938 h 8057674"/>
              <a:gd name="connsiteX512" fmla="*/ 4792815 w 9906574"/>
              <a:gd name="connsiteY512" fmla="*/ 527772 h 8057674"/>
              <a:gd name="connsiteX513" fmla="*/ 4797109 w 9906574"/>
              <a:gd name="connsiteY513" fmla="*/ 540691 h 8057674"/>
              <a:gd name="connsiteX514" fmla="*/ 4874619 w 9906574"/>
              <a:gd name="connsiteY514" fmla="*/ 513079 h 8057674"/>
              <a:gd name="connsiteX515" fmla="*/ 4916199 w 9906574"/>
              <a:gd name="connsiteY515" fmla="*/ 551210 h 8057674"/>
              <a:gd name="connsiteX516" fmla="*/ 4909691 w 9906574"/>
              <a:gd name="connsiteY516" fmla="*/ 596839 h 8057674"/>
              <a:gd name="connsiteX517" fmla="*/ 4933369 w 9906574"/>
              <a:gd name="connsiteY517" fmla="*/ 602852 h 8057674"/>
              <a:gd name="connsiteX518" fmla="*/ 4949497 w 9906574"/>
              <a:gd name="connsiteY518" fmla="*/ 618761 h 8057674"/>
              <a:gd name="connsiteX519" fmla="*/ 4916071 w 9906574"/>
              <a:gd name="connsiteY519" fmla="*/ 681195 h 8057674"/>
              <a:gd name="connsiteX520" fmla="*/ 4842851 w 9906574"/>
              <a:gd name="connsiteY520" fmla="*/ 721718 h 8057674"/>
              <a:gd name="connsiteX521" fmla="*/ 4958386 w 9906574"/>
              <a:gd name="connsiteY521" fmla="*/ 699819 h 8057674"/>
              <a:gd name="connsiteX522" fmla="*/ 4987081 w 9906574"/>
              <a:gd name="connsiteY522" fmla="*/ 699221 h 8057674"/>
              <a:gd name="connsiteX523" fmla="*/ 4974818 w 9906574"/>
              <a:gd name="connsiteY523" fmla="*/ 770969 h 8057674"/>
              <a:gd name="connsiteX524" fmla="*/ 4969050 w 9906574"/>
              <a:gd name="connsiteY524" fmla="*/ 797087 h 8057674"/>
              <a:gd name="connsiteX525" fmla="*/ 5022893 w 9906574"/>
              <a:gd name="connsiteY525" fmla="*/ 763465 h 8057674"/>
              <a:gd name="connsiteX526" fmla="*/ 5032211 w 9906574"/>
              <a:gd name="connsiteY526" fmla="*/ 769770 h 8057674"/>
              <a:gd name="connsiteX527" fmla="*/ 5022157 w 9906574"/>
              <a:gd name="connsiteY527" fmla="*/ 782975 h 8057674"/>
              <a:gd name="connsiteX528" fmla="*/ 5040801 w 9906574"/>
              <a:gd name="connsiteY528" fmla="*/ 795596 h 8057674"/>
              <a:gd name="connsiteX529" fmla="*/ 5182949 w 9906574"/>
              <a:gd name="connsiteY529" fmla="*/ 701663 h 8057674"/>
              <a:gd name="connsiteX530" fmla="*/ 5212385 w 9906574"/>
              <a:gd name="connsiteY530" fmla="*/ 681551 h 8057674"/>
              <a:gd name="connsiteX531" fmla="*/ 5236793 w 9906574"/>
              <a:gd name="connsiteY531" fmla="*/ 668040 h 8057674"/>
              <a:gd name="connsiteX532" fmla="*/ 5245379 w 9906574"/>
              <a:gd name="connsiteY532" fmla="*/ 693866 h 8057674"/>
              <a:gd name="connsiteX533" fmla="*/ 5249671 w 9906574"/>
              <a:gd name="connsiteY533" fmla="*/ 706776 h 8057674"/>
              <a:gd name="connsiteX534" fmla="*/ 5171727 w 9906574"/>
              <a:gd name="connsiteY534" fmla="*/ 809129 h 8057674"/>
              <a:gd name="connsiteX535" fmla="*/ 5098811 w 9906574"/>
              <a:gd name="connsiteY535" fmla="*/ 904880 h 8057674"/>
              <a:gd name="connsiteX536" fmla="*/ 5072189 w 9906574"/>
              <a:gd name="connsiteY536" fmla="*/ 976924 h 8057674"/>
              <a:gd name="connsiteX537" fmla="*/ 5061397 w 9906574"/>
              <a:gd name="connsiteY537" fmla="*/ 1009640 h 8057674"/>
              <a:gd name="connsiteX538" fmla="*/ 5023987 w 9906574"/>
              <a:gd name="connsiteY538" fmla="*/ 1114410 h 8057674"/>
              <a:gd name="connsiteX539" fmla="*/ 4973699 w 9906574"/>
              <a:gd name="connsiteY539" fmla="*/ 1180450 h 8057674"/>
              <a:gd name="connsiteX540" fmla="*/ 5090709 w 9906574"/>
              <a:gd name="connsiteY540" fmla="*/ 1119523 h 8057674"/>
              <a:gd name="connsiteX541" fmla="*/ 5254319 w 9906574"/>
              <a:gd name="connsiteY541" fmla="*/ 1090126 h 8057674"/>
              <a:gd name="connsiteX542" fmla="*/ 5229786 w 9906574"/>
              <a:gd name="connsiteY542" fmla="*/ 1233628 h 8057674"/>
              <a:gd name="connsiteX543" fmla="*/ 5178025 w 9906574"/>
              <a:gd name="connsiteY543" fmla="*/ 1338687 h 8057674"/>
              <a:gd name="connsiteX544" fmla="*/ 5126265 w 9906574"/>
              <a:gd name="connsiteY544" fmla="*/ 1443742 h 8057674"/>
              <a:gd name="connsiteX545" fmla="*/ 5065186 w 9906574"/>
              <a:gd name="connsiteY545" fmla="*/ 1542496 h 8057674"/>
              <a:gd name="connsiteX546" fmla="*/ 5083826 w 9906574"/>
              <a:gd name="connsiteY546" fmla="*/ 1555116 h 8057674"/>
              <a:gd name="connsiteX547" fmla="*/ 5107493 w 9906574"/>
              <a:gd name="connsiteY547" fmla="*/ 1561122 h 8057674"/>
              <a:gd name="connsiteX548" fmla="*/ 5167099 w 9906574"/>
              <a:gd name="connsiteY548" fmla="*/ 1501391 h 8057674"/>
              <a:gd name="connsiteX549" fmla="*/ 5222417 w 9906574"/>
              <a:gd name="connsiteY549" fmla="*/ 1428750 h 8057674"/>
              <a:gd name="connsiteX550" fmla="*/ 5195805 w 9906574"/>
              <a:gd name="connsiteY550" fmla="*/ 1500799 h 8057674"/>
              <a:gd name="connsiteX551" fmla="*/ 5205123 w 9906574"/>
              <a:gd name="connsiteY551" fmla="*/ 1507105 h 8057674"/>
              <a:gd name="connsiteX552" fmla="*/ 5244615 w 9906574"/>
              <a:gd name="connsiteY552" fmla="*/ 1473791 h 8057674"/>
              <a:gd name="connsiteX553" fmla="*/ 5357333 w 9906574"/>
              <a:gd name="connsiteY553" fmla="*/ 1399957 h 8057674"/>
              <a:gd name="connsiteX554" fmla="*/ 5376709 w 9906574"/>
              <a:gd name="connsiteY554" fmla="*/ 1393057 h 8057674"/>
              <a:gd name="connsiteX555" fmla="*/ 5365915 w 9906574"/>
              <a:gd name="connsiteY555" fmla="*/ 1425773 h 8057674"/>
              <a:gd name="connsiteX556" fmla="*/ 5298397 w 9906574"/>
              <a:gd name="connsiteY556" fmla="*/ 1505159 h 8057674"/>
              <a:gd name="connsiteX557" fmla="*/ 5220821 w 9906574"/>
              <a:gd name="connsiteY557" fmla="*/ 1597769 h 8057674"/>
              <a:gd name="connsiteX558" fmla="*/ 5184883 w 9906574"/>
              <a:gd name="connsiteY558" fmla="*/ 1663501 h 8057674"/>
              <a:gd name="connsiteX559" fmla="*/ 5257365 w 9906574"/>
              <a:gd name="connsiteY559" fmla="*/ 1642508 h 8057674"/>
              <a:gd name="connsiteX560" fmla="*/ 5265213 w 9906574"/>
              <a:gd name="connsiteY560" fmla="*/ 1687832 h 8057674"/>
              <a:gd name="connsiteX561" fmla="*/ 5187577 w 9906574"/>
              <a:gd name="connsiteY561" fmla="*/ 1845426 h 8057674"/>
              <a:gd name="connsiteX562" fmla="*/ 5216275 w 9906574"/>
              <a:gd name="connsiteY562" fmla="*/ 1844826 h 8057674"/>
              <a:gd name="connsiteX563" fmla="*/ 5344813 w 9906574"/>
              <a:gd name="connsiteY563" fmla="*/ 1731678 h 8057674"/>
              <a:gd name="connsiteX564" fmla="*/ 5326167 w 9906574"/>
              <a:gd name="connsiteY564" fmla="*/ 1719063 h 8057674"/>
              <a:gd name="connsiteX565" fmla="*/ 5301762 w 9906574"/>
              <a:gd name="connsiteY565" fmla="*/ 1732568 h 8057674"/>
              <a:gd name="connsiteX566" fmla="*/ 5272327 w 9906574"/>
              <a:gd name="connsiteY566" fmla="*/ 1752677 h 8057674"/>
              <a:gd name="connsiteX567" fmla="*/ 5312555 w 9906574"/>
              <a:gd name="connsiteY567" fmla="*/ 1699852 h 8057674"/>
              <a:gd name="connsiteX568" fmla="*/ 5371425 w 9906574"/>
              <a:gd name="connsiteY568" fmla="*/ 1659628 h 8057674"/>
              <a:gd name="connsiteX569" fmla="*/ 5376453 w 9906574"/>
              <a:gd name="connsiteY569" fmla="*/ 1653027 h 8057674"/>
              <a:gd name="connsiteX570" fmla="*/ 5387987 w 9906574"/>
              <a:gd name="connsiteY570" fmla="*/ 1600796 h 8057674"/>
              <a:gd name="connsiteX571" fmla="*/ 5423794 w 9906574"/>
              <a:gd name="connsiteY571" fmla="*/ 1665046 h 8057674"/>
              <a:gd name="connsiteX572" fmla="*/ 5462551 w 9906574"/>
              <a:gd name="connsiteY572" fmla="*/ 1651240 h 8057674"/>
              <a:gd name="connsiteX573" fmla="*/ 5507079 w 9906574"/>
              <a:gd name="connsiteY573" fmla="*/ 1611327 h 8057674"/>
              <a:gd name="connsiteX574" fmla="*/ 5467451 w 9906574"/>
              <a:gd name="connsiteY574" fmla="*/ 1774620 h 8057674"/>
              <a:gd name="connsiteX575" fmla="*/ 5682219 w 9906574"/>
              <a:gd name="connsiteY575" fmla="*/ 1529694 h 8057674"/>
              <a:gd name="connsiteX576" fmla="*/ 5867541 w 9906574"/>
              <a:gd name="connsiteY576" fmla="*/ 1304876 h 8057674"/>
              <a:gd name="connsiteX577" fmla="*/ 5830865 w 9906574"/>
              <a:gd name="connsiteY577" fmla="*/ 1390125 h 8057674"/>
              <a:gd name="connsiteX578" fmla="*/ 5756047 w 9906574"/>
              <a:gd name="connsiteY578" fmla="*/ 1599648 h 8057674"/>
              <a:gd name="connsiteX579" fmla="*/ 5748809 w 9906574"/>
              <a:gd name="connsiteY579" fmla="*/ 1664801 h 8057674"/>
              <a:gd name="connsiteX580" fmla="*/ 5868025 w 9906574"/>
              <a:gd name="connsiteY580" fmla="*/ 1545335 h 8057674"/>
              <a:gd name="connsiteX581" fmla="*/ 5903225 w 9906574"/>
              <a:gd name="connsiteY581" fmla="*/ 1499111 h 8057674"/>
              <a:gd name="connsiteX582" fmla="*/ 5902489 w 9906574"/>
              <a:gd name="connsiteY582" fmla="*/ 1518622 h 8057674"/>
              <a:gd name="connsiteX583" fmla="*/ 5860786 w 9906574"/>
              <a:gd name="connsiteY583" fmla="*/ 1610485 h 8057674"/>
              <a:gd name="connsiteX584" fmla="*/ 5804733 w 9906574"/>
              <a:gd name="connsiteY584" fmla="*/ 1702634 h 8057674"/>
              <a:gd name="connsiteX585" fmla="*/ 5833434 w 9906574"/>
              <a:gd name="connsiteY585" fmla="*/ 1702033 h 8057674"/>
              <a:gd name="connsiteX586" fmla="*/ 5843489 w 9906574"/>
              <a:gd name="connsiteY586" fmla="*/ 1688827 h 8057674"/>
              <a:gd name="connsiteX587" fmla="*/ 5887273 w 9906574"/>
              <a:gd name="connsiteY587" fmla="*/ 1668417 h 8057674"/>
              <a:gd name="connsiteX588" fmla="*/ 5836257 w 9906574"/>
              <a:gd name="connsiteY588" fmla="*/ 1753971 h 8057674"/>
              <a:gd name="connsiteX589" fmla="*/ 5734207 w 9906574"/>
              <a:gd name="connsiteY589" fmla="*/ 1925066 h 8057674"/>
              <a:gd name="connsiteX590" fmla="*/ 5724146 w 9906574"/>
              <a:gd name="connsiteY590" fmla="*/ 1938278 h 8057674"/>
              <a:gd name="connsiteX591" fmla="*/ 5710697 w 9906574"/>
              <a:gd name="connsiteY591" fmla="*/ 1974677 h 8057674"/>
              <a:gd name="connsiteX592" fmla="*/ 5736829 w 9906574"/>
              <a:gd name="connsiteY592" fmla="*/ 1942377 h 8057674"/>
              <a:gd name="connsiteX593" fmla="*/ 5797127 w 9906574"/>
              <a:gd name="connsiteY593" fmla="*/ 1864352 h 8057674"/>
              <a:gd name="connsiteX594" fmla="*/ 5897703 w 9906574"/>
              <a:gd name="connsiteY594" fmla="*/ 1732278 h 8057674"/>
              <a:gd name="connsiteX595" fmla="*/ 5898305 w 9906574"/>
              <a:gd name="connsiteY595" fmla="*/ 1731407 h 8057674"/>
              <a:gd name="connsiteX596" fmla="*/ 5946394 w 9906574"/>
              <a:gd name="connsiteY596" fmla="*/ 1653386 h 8057674"/>
              <a:gd name="connsiteX597" fmla="*/ 5985639 w 9906574"/>
              <a:gd name="connsiteY597" fmla="*/ 1594895 h 8057674"/>
              <a:gd name="connsiteX598" fmla="*/ 6008853 w 9906574"/>
              <a:gd name="connsiteY598" fmla="*/ 1568948 h 8057674"/>
              <a:gd name="connsiteX599" fmla="*/ 6061167 w 9906574"/>
              <a:gd name="connsiteY599" fmla="*/ 1485171 h 8057674"/>
              <a:gd name="connsiteX600" fmla="*/ 6117618 w 9906574"/>
              <a:gd name="connsiteY600" fmla="*/ 1350760 h 8057674"/>
              <a:gd name="connsiteX601" fmla="*/ 6114799 w 9906574"/>
              <a:gd name="connsiteY601" fmla="*/ 1298835 h 8057674"/>
              <a:gd name="connsiteX602" fmla="*/ 6072485 w 9906574"/>
              <a:gd name="connsiteY602" fmla="*/ 1280211 h 8057674"/>
              <a:gd name="connsiteX603" fmla="*/ 6046731 w 9906574"/>
              <a:gd name="connsiteY603" fmla="*/ 1202759 h 8057674"/>
              <a:gd name="connsiteX604" fmla="*/ 6089173 w 9906574"/>
              <a:gd name="connsiteY604" fmla="*/ 1091398 h 8057674"/>
              <a:gd name="connsiteX605" fmla="*/ 6144490 w 9906574"/>
              <a:gd name="connsiteY605" fmla="*/ 1018757 h 8057674"/>
              <a:gd name="connsiteX606" fmla="*/ 6148043 w 9906574"/>
              <a:gd name="connsiteY606" fmla="*/ 1051174 h 8057674"/>
              <a:gd name="connsiteX607" fmla="*/ 6166683 w 9906574"/>
              <a:gd name="connsiteY607" fmla="*/ 1063782 h 8057674"/>
              <a:gd name="connsiteX608" fmla="*/ 6196122 w 9906574"/>
              <a:gd name="connsiteY608" fmla="*/ 1043683 h 8057674"/>
              <a:gd name="connsiteX609" fmla="*/ 6175266 w 9906574"/>
              <a:gd name="connsiteY609" fmla="*/ 1089595 h 8057674"/>
              <a:gd name="connsiteX610" fmla="*/ 6154423 w 9906574"/>
              <a:gd name="connsiteY610" fmla="*/ 1135530 h 8057674"/>
              <a:gd name="connsiteX611" fmla="*/ 6237697 w 9906574"/>
              <a:gd name="connsiteY611" fmla="*/ 1081805 h 8057674"/>
              <a:gd name="connsiteX612" fmla="*/ 6264625 w 9906574"/>
              <a:gd name="connsiteY612" fmla="*/ 1065003 h 8057674"/>
              <a:gd name="connsiteX613" fmla="*/ 6256339 w 9906574"/>
              <a:gd name="connsiteY613" fmla="*/ 1094425 h 8057674"/>
              <a:gd name="connsiteX614" fmla="*/ 6292154 w 9906574"/>
              <a:gd name="connsiteY614" fmla="*/ 1158668 h 8057674"/>
              <a:gd name="connsiteX615" fmla="*/ 6442277 w 9906574"/>
              <a:gd name="connsiteY615" fmla="*/ 980075 h 8057674"/>
              <a:gd name="connsiteX616" fmla="*/ 6705847 w 9906574"/>
              <a:gd name="connsiteY616" fmla="*/ 708134 h 8057674"/>
              <a:gd name="connsiteX617" fmla="*/ 6700818 w 9906574"/>
              <a:gd name="connsiteY617" fmla="*/ 714735 h 8057674"/>
              <a:gd name="connsiteX618" fmla="*/ 6759695 w 9906574"/>
              <a:gd name="connsiteY618" fmla="*/ 674524 h 8057674"/>
              <a:gd name="connsiteX619" fmla="*/ 6880991 w 9906574"/>
              <a:gd name="connsiteY619" fmla="*/ 626516 h 8057674"/>
              <a:gd name="connsiteX620" fmla="*/ 6834994 w 9906574"/>
              <a:gd name="connsiteY620" fmla="*/ 705456 h 8057674"/>
              <a:gd name="connsiteX621" fmla="*/ 6809114 w 9906574"/>
              <a:gd name="connsiteY621" fmla="*/ 757986 h 8057674"/>
              <a:gd name="connsiteX622" fmla="*/ 6803354 w 9906574"/>
              <a:gd name="connsiteY622" fmla="*/ 784114 h 8057674"/>
              <a:gd name="connsiteX623" fmla="*/ 6789001 w 9906574"/>
              <a:gd name="connsiteY623" fmla="*/ 784397 h 8057674"/>
              <a:gd name="connsiteX624" fmla="*/ 6574979 w 9906574"/>
              <a:gd name="connsiteY624" fmla="*/ 1009818 h 8057674"/>
              <a:gd name="connsiteX625" fmla="*/ 6528983 w 9906574"/>
              <a:gd name="connsiteY625" fmla="*/ 1088762 h 8057674"/>
              <a:gd name="connsiteX626" fmla="*/ 6512421 w 9906574"/>
              <a:gd name="connsiteY626" fmla="*/ 1147597 h 8057674"/>
              <a:gd name="connsiteX627" fmla="*/ 6516717 w 9906574"/>
              <a:gd name="connsiteY627" fmla="*/ 1160516 h 8057674"/>
              <a:gd name="connsiteX628" fmla="*/ 6594227 w 9906574"/>
              <a:gd name="connsiteY628" fmla="*/ 1132900 h 8057674"/>
              <a:gd name="connsiteX629" fmla="*/ 6635805 w 9906574"/>
              <a:gd name="connsiteY629" fmla="*/ 1171035 h 8057674"/>
              <a:gd name="connsiteX630" fmla="*/ 6629299 w 9906574"/>
              <a:gd name="connsiteY630" fmla="*/ 1216661 h 8057674"/>
              <a:gd name="connsiteX631" fmla="*/ 6652977 w 9906574"/>
              <a:gd name="connsiteY631" fmla="*/ 1222674 h 8057674"/>
              <a:gd name="connsiteX632" fmla="*/ 6669103 w 9906574"/>
              <a:gd name="connsiteY632" fmla="*/ 1238582 h 8057674"/>
              <a:gd name="connsiteX633" fmla="*/ 6635677 w 9906574"/>
              <a:gd name="connsiteY633" fmla="*/ 1301016 h 8057674"/>
              <a:gd name="connsiteX634" fmla="*/ 6562459 w 9906574"/>
              <a:gd name="connsiteY634" fmla="*/ 1341539 h 8057674"/>
              <a:gd name="connsiteX635" fmla="*/ 6677994 w 9906574"/>
              <a:gd name="connsiteY635" fmla="*/ 1319640 h 8057674"/>
              <a:gd name="connsiteX636" fmla="*/ 6706687 w 9906574"/>
              <a:gd name="connsiteY636" fmla="*/ 1319045 h 8057674"/>
              <a:gd name="connsiteX637" fmla="*/ 6694426 w 9906574"/>
              <a:gd name="connsiteY637" fmla="*/ 1390790 h 8057674"/>
              <a:gd name="connsiteX638" fmla="*/ 6688657 w 9906574"/>
              <a:gd name="connsiteY638" fmla="*/ 1416908 h 8057674"/>
              <a:gd name="connsiteX639" fmla="*/ 6742499 w 9906574"/>
              <a:gd name="connsiteY639" fmla="*/ 1383289 h 8057674"/>
              <a:gd name="connsiteX640" fmla="*/ 6751819 w 9906574"/>
              <a:gd name="connsiteY640" fmla="*/ 1389591 h 8057674"/>
              <a:gd name="connsiteX641" fmla="*/ 6741763 w 9906574"/>
              <a:gd name="connsiteY641" fmla="*/ 1402797 h 8057674"/>
              <a:gd name="connsiteX642" fmla="*/ 6760407 w 9906574"/>
              <a:gd name="connsiteY642" fmla="*/ 1415420 h 8057674"/>
              <a:gd name="connsiteX643" fmla="*/ 6902557 w 9906574"/>
              <a:gd name="connsiteY643" fmla="*/ 1321484 h 8057674"/>
              <a:gd name="connsiteX644" fmla="*/ 6931991 w 9906574"/>
              <a:gd name="connsiteY644" fmla="*/ 1301372 h 8057674"/>
              <a:gd name="connsiteX645" fmla="*/ 6956401 w 9906574"/>
              <a:gd name="connsiteY645" fmla="*/ 1287862 h 8057674"/>
              <a:gd name="connsiteX646" fmla="*/ 6964986 w 9906574"/>
              <a:gd name="connsiteY646" fmla="*/ 1313691 h 8057674"/>
              <a:gd name="connsiteX647" fmla="*/ 6969279 w 9906574"/>
              <a:gd name="connsiteY647" fmla="*/ 1326597 h 8057674"/>
              <a:gd name="connsiteX648" fmla="*/ 6891335 w 9906574"/>
              <a:gd name="connsiteY648" fmla="*/ 1428950 h 8057674"/>
              <a:gd name="connsiteX649" fmla="*/ 6818418 w 9906574"/>
              <a:gd name="connsiteY649" fmla="*/ 1524702 h 8057674"/>
              <a:gd name="connsiteX650" fmla="*/ 6791797 w 9906574"/>
              <a:gd name="connsiteY650" fmla="*/ 1596748 h 8057674"/>
              <a:gd name="connsiteX651" fmla="*/ 6781003 w 9906574"/>
              <a:gd name="connsiteY651" fmla="*/ 1629462 h 8057674"/>
              <a:gd name="connsiteX652" fmla="*/ 6743595 w 9906574"/>
              <a:gd name="connsiteY652" fmla="*/ 1734234 h 8057674"/>
              <a:gd name="connsiteX653" fmla="*/ 6693307 w 9906574"/>
              <a:gd name="connsiteY653" fmla="*/ 1800271 h 8057674"/>
              <a:gd name="connsiteX654" fmla="*/ 6810317 w 9906574"/>
              <a:gd name="connsiteY654" fmla="*/ 1739344 h 8057674"/>
              <a:gd name="connsiteX655" fmla="*/ 6973925 w 9906574"/>
              <a:gd name="connsiteY655" fmla="*/ 1709947 h 8057674"/>
              <a:gd name="connsiteX656" fmla="*/ 6949394 w 9906574"/>
              <a:gd name="connsiteY656" fmla="*/ 1853449 h 8057674"/>
              <a:gd name="connsiteX657" fmla="*/ 6897633 w 9906574"/>
              <a:gd name="connsiteY657" fmla="*/ 1958508 h 8057674"/>
              <a:gd name="connsiteX658" fmla="*/ 6845871 w 9906574"/>
              <a:gd name="connsiteY658" fmla="*/ 2063563 h 8057674"/>
              <a:gd name="connsiteX659" fmla="*/ 6784791 w 9906574"/>
              <a:gd name="connsiteY659" fmla="*/ 2162317 h 8057674"/>
              <a:gd name="connsiteX660" fmla="*/ 6803434 w 9906574"/>
              <a:gd name="connsiteY660" fmla="*/ 2174937 h 8057674"/>
              <a:gd name="connsiteX661" fmla="*/ 6827099 w 9906574"/>
              <a:gd name="connsiteY661" fmla="*/ 2180947 h 8057674"/>
              <a:gd name="connsiteX662" fmla="*/ 6886709 w 9906574"/>
              <a:gd name="connsiteY662" fmla="*/ 2121212 h 8057674"/>
              <a:gd name="connsiteX663" fmla="*/ 6942025 w 9906574"/>
              <a:gd name="connsiteY663" fmla="*/ 2048571 h 8057674"/>
              <a:gd name="connsiteX664" fmla="*/ 6915411 w 9906574"/>
              <a:gd name="connsiteY664" fmla="*/ 2120621 h 8057674"/>
              <a:gd name="connsiteX665" fmla="*/ 6924730 w 9906574"/>
              <a:gd name="connsiteY665" fmla="*/ 2126929 h 8057674"/>
              <a:gd name="connsiteX666" fmla="*/ 6964221 w 9906574"/>
              <a:gd name="connsiteY666" fmla="*/ 2093612 h 8057674"/>
              <a:gd name="connsiteX667" fmla="*/ 7076941 w 9906574"/>
              <a:gd name="connsiteY667" fmla="*/ 2019781 h 8057674"/>
              <a:gd name="connsiteX668" fmla="*/ 7096315 w 9906574"/>
              <a:gd name="connsiteY668" fmla="*/ 2012878 h 8057674"/>
              <a:gd name="connsiteX669" fmla="*/ 7085523 w 9906574"/>
              <a:gd name="connsiteY669" fmla="*/ 2045595 h 8057674"/>
              <a:gd name="connsiteX670" fmla="*/ 7018005 w 9906574"/>
              <a:gd name="connsiteY670" fmla="*/ 2124980 h 8057674"/>
              <a:gd name="connsiteX671" fmla="*/ 6940429 w 9906574"/>
              <a:gd name="connsiteY671" fmla="*/ 2217587 h 8057674"/>
              <a:gd name="connsiteX672" fmla="*/ 6904491 w 9906574"/>
              <a:gd name="connsiteY672" fmla="*/ 2283322 h 8057674"/>
              <a:gd name="connsiteX673" fmla="*/ 6976973 w 9906574"/>
              <a:gd name="connsiteY673" fmla="*/ 2262329 h 8057674"/>
              <a:gd name="connsiteX674" fmla="*/ 6984821 w 9906574"/>
              <a:gd name="connsiteY674" fmla="*/ 2307653 h 8057674"/>
              <a:gd name="connsiteX675" fmla="*/ 6907183 w 9906574"/>
              <a:gd name="connsiteY675" fmla="*/ 2465248 h 8057674"/>
              <a:gd name="connsiteX676" fmla="*/ 6935882 w 9906574"/>
              <a:gd name="connsiteY676" fmla="*/ 2464650 h 8057674"/>
              <a:gd name="connsiteX677" fmla="*/ 7064419 w 9906574"/>
              <a:gd name="connsiteY677" fmla="*/ 2351499 h 8057674"/>
              <a:gd name="connsiteX678" fmla="*/ 7045773 w 9906574"/>
              <a:gd name="connsiteY678" fmla="*/ 2338885 h 8057674"/>
              <a:gd name="connsiteX679" fmla="*/ 7021370 w 9906574"/>
              <a:gd name="connsiteY679" fmla="*/ 2352389 h 8057674"/>
              <a:gd name="connsiteX680" fmla="*/ 6991933 w 9906574"/>
              <a:gd name="connsiteY680" fmla="*/ 2372498 h 8057674"/>
              <a:gd name="connsiteX681" fmla="*/ 7032162 w 9906574"/>
              <a:gd name="connsiteY681" fmla="*/ 2319673 h 8057674"/>
              <a:gd name="connsiteX682" fmla="*/ 7091033 w 9906574"/>
              <a:gd name="connsiteY682" fmla="*/ 2279449 h 8057674"/>
              <a:gd name="connsiteX683" fmla="*/ 7096061 w 9906574"/>
              <a:gd name="connsiteY683" fmla="*/ 2272848 h 8057674"/>
              <a:gd name="connsiteX684" fmla="*/ 7107594 w 9906574"/>
              <a:gd name="connsiteY684" fmla="*/ 2220617 h 8057674"/>
              <a:gd name="connsiteX685" fmla="*/ 7143403 w 9906574"/>
              <a:gd name="connsiteY685" fmla="*/ 2284867 h 8057674"/>
              <a:gd name="connsiteX686" fmla="*/ 7182157 w 9906574"/>
              <a:gd name="connsiteY686" fmla="*/ 2271064 h 8057674"/>
              <a:gd name="connsiteX687" fmla="*/ 7226685 w 9906574"/>
              <a:gd name="connsiteY687" fmla="*/ 2231149 h 8057674"/>
              <a:gd name="connsiteX688" fmla="*/ 7187058 w 9906574"/>
              <a:gd name="connsiteY688" fmla="*/ 2394441 h 8057674"/>
              <a:gd name="connsiteX689" fmla="*/ 7401827 w 9906574"/>
              <a:gd name="connsiteY689" fmla="*/ 2149518 h 8057674"/>
              <a:gd name="connsiteX690" fmla="*/ 7587149 w 9906574"/>
              <a:gd name="connsiteY690" fmla="*/ 1924701 h 8057674"/>
              <a:gd name="connsiteX691" fmla="*/ 7550473 w 9906574"/>
              <a:gd name="connsiteY691" fmla="*/ 2009950 h 8057674"/>
              <a:gd name="connsiteX692" fmla="*/ 7475653 w 9906574"/>
              <a:gd name="connsiteY692" fmla="*/ 2219470 h 8057674"/>
              <a:gd name="connsiteX693" fmla="*/ 7468417 w 9906574"/>
              <a:gd name="connsiteY693" fmla="*/ 2284623 h 8057674"/>
              <a:gd name="connsiteX694" fmla="*/ 7587633 w 9906574"/>
              <a:gd name="connsiteY694" fmla="*/ 2165156 h 8057674"/>
              <a:gd name="connsiteX695" fmla="*/ 7622833 w 9906574"/>
              <a:gd name="connsiteY695" fmla="*/ 2118932 h 8057674"/>
              <a:gd name="connsiteX696" fmla="*/ 7622097 w 9906574"/>
              <a:gd name="connsiteY696" fmla="*/ 2138443 h 8057674"/>
              <a:gd name="connsiteX697" fmla="*/ 7580394 w 9906574"/>
              <a:gd name="connsiteY697" fmla="*/ 2230306 h 8057674"/>
              <a:gd name="connsiteX698" fmla="*/ 7524341 w 9906574"/>
              <a:gd name="connsiteY698" fmla="*/ 2322455 h 8057674"/>
              <a:gd name="connsiteX699" fmla="*/ 7553041 w 9906574"/>
              <a:gd name="connsiteY699" fmla="*/ 2321854 h 8057674"/>
              <a:gd name="connsiteX700" fmla="*/ 7563097 w 9906574"/>
              <a:gd name="connsiteY700" fmla="*/ 2308648 h 8057674"/>
              <a:gd name="connsiteX701" fmla="*/ 7606881 w 9906574"/>
              <a:gd name="connsiteY701" fmla="*/ 2288238 h 8057674"/>
              <a:gd name="connsiteX702" fmla="*/ 7555863 w 9906574"/>
              <a:gd name="connsiteY702" fmla="*/ 2373792 h 8057674"/>
              <a:gd name="connsiteX703" fmla="*/ 7453815 w 9906574"/>
              <a:gd name="connsiteY703" fmla="*/ 2544888 h 8057674"/>
              <a:gd name="connsiteX704" fmla="*/ 7443754 w 9906574"/>
              <a:gd name="connsiteY704" fmla="*/ 2558100 h 8057674"/>
              <a:gd name="connsiteX705" fmla="*/ 7417138 w 9906574"/>
              <a:gd name="connsiteY705" fmla="*/ 2630134 h 8057674"/>
              <a:gd name="connsiteX706" fmla="*/ 7427193 w 9906574"/>
              <a:gd name="connsiteY706" fmla="*/ 2616934 h 8057674"/>
              <a:gd name="connsiteX707" fmla="*/ 7481777 w 9906574"/>
              <a:gd name="connsiteY707" fmla="*/ 2563813 h 8057674"/>
              <a:gd name="connsiteX708" fmla="*/ 7598543 w 9906574"/>
              <a:gd name="connsiteY708" fmla="*/ 2382657 h 8057674"/>
              <a:gd name="connsiteX709" fmla="*/ 7705245 w 9906574"/>
              <a:gd name="connsiteY709" fmla="*/ 2214716 h 8057674"/>
              <a:gd name="connsiteX710" fmla="*/ 7739711 w 9906574"/>
              <a:gd name="connsiteY710" fmla="*/ 2188000 h 8057674"/>
              <a:gd name="connsiteX711" fmla="*/ 7399843 w 9906574"/>
              <a:gd name="connsiteY711" fmla="*/ 2708492 h 8057674"/>
              <a:gd name="connsiteX712" fmla="*/ 7181527 w 9906574"/>
              <a:gd name="connsiteY712" fmla="*/ 2920991 h 8057674"/>
              <a:gd name="connsiteX713" fmla="*/ 7119771 w 9906574"/>
              <a:gd name="connsiteY713" fmla="*/ 2974271 h 8057674"/>
              <a:gd name="connsiteX714" fmla="*/ 7114667 w 9906574"/>
              <a:gd name="connsiteY714" fmla="*/ 2980334 h 8057674"/>
              <a:gd name="connsiteX715" fmla="*/ 7114583 w 9906574"/>
              <a:gd name="connsiteY715" fmla="*/ 3001769 h 8057674"/>
              <a:gd name="connsiteX716" fmla="*/ 7128789 w 9906574"/>
              <a:gd name="connsiteY716" fmla="*/ 3015305 h 8057674"/>
              <a:gd name="connsiteX717" fmla="*/ 7154970 w 9906574"/>
              <a:gd name="connsiteY717" fmla="*/ 3005842 h 8057674"/>
              <a:gd name="connsiteX718" fmla="*/ 7133458 w 9906574"/>
              <a:gd name="connsiteY718" fmla="*/ 3036959 h 8057674"/>
              <a:gd name="connsiteX719" fmla="*/ 7111955 w 9906574"/>
              <a:gd name="connsiteY719" fmla="*/ 3068099 h 8057674"/>
              <a:gd name="connsiteX720" fmla="*/ 7185717 w 9906574"/>
              <a:gd name="connsiteY720" fmla="*/ 3043739 h 8057674"/>
              <a:gd name="connsiteX721" fmla="*/ 7209515 w 9906574"/>
              <a:gd name="connsiteY721" fmla="*/ 3036304 h 8057674"/>
              <a:gd name="connsiteX722" fmla="*/ 7199923 w 9906574"/>
              <a:gd name="connsiteY722" fmla="*/ 3057287 h 8057674"/>
              <a:gd name="connsiteX723" fmla="*/ 7223474 w 9906574"/>
              <a:gd name="connsiteY723" fmla="*/ 3114144 h 8057674"/>
              <a:gd name="connsiteX724" fmla="*/ 7364099 w 9906574"/>
              <a:gd name="connsiteY724" fmla="*/ 3007219 h 8057674"/>
              <a:gd name="connsiteX725" fmla="*/ 7607098 w 9906574"/>
              <a:gd name="connsiteY725" fmla="*/ 2851574 h 8057674"/>
              <a:gd name="connsiteX726" fmla="*/ 7602330 w 9906574"/>
              <a:gd name="connsiteY726" fmla="*/ 2855634 h 8057674"/>
              <a:gd name="connsiteX727" fmla="*/ 7654690 w 9906574"/>
              <a:gd name="connsiteY727" fmla="*/ 2836693 h 8057674"/>
              <a:gd name="connsiteX728" fmla="*/ 7759299 w 9906574"/>
              <a:gd name="connsiteY728" fmla="*/ 2824524 h 8057674"/>
              <a:gd name="connsiteX729" fmla="*/ 7713947 w 9906574"/>
              <a:gd name="connsiteY729" fmla="*/ 2875959 h 8057674"/>
              <a:gd name="connsiteX730" fmla="*/ 7687669 w 9906574"/>
              <a:gd name="connsiteY730" fmla="*/ 2911150 h 8057674"/>
              <a:gd name="connsiteX731" fmla="*/ 7680473 w 9906574"/>
              <a:gd name="connsiteY731" fmla="*/ 2930107 h 8057674"/>
              <a:gd name="connsiteX732" fmla="*/ 7668597 w 9906574"/>
              <a:gd name="connsiteY732" fmla="*/ 2927389 h 8057674"/>
              <a:gd name="connsiteX733" fmla="*/ 7470849 w 9906574"/>
              <a:gd name="connsiteY733" fmla="*/ 3057322 h 8057674"/>
              <a:gd name="connsiteX734" fmla="*/ 7425497 w 9906574"/>
              <a:gd name="connsiteY734" fmla="*/ 3108755 h 8057674"/>
              <a:gd name="connsiteX735" fmla="*/ 7406322 w 9906574"/>
              <a:gd name="connsiteY735" fmla="*/ 3150712 h 8057674"/>
              <a:gd name="connsiteX736" fmla="*/ 7408658 w 9906574"/>
              <a:gd name="connsiteY736" fmla="*/ 3161554 h 8057674"/>
              <a:gd name="connsiteX737" fmla="*/ 7475218 w 9906574"/>
              <a:gd name="connsiteY737" fmla="*/ 3156139 h 8057674"/>
              <a:gd name="connsiteX738" fmla="*/ 7505970 w 9906574"/>
              <a:gd name="connsiteY738" fmla="*/ 3194048 h 8057674"/>
              <a:gd name="connsiteX739" fmla="*/ 7496330 w 9906574"/>
              <a:gd name="connsiteY739" fmla="*/ 3227887 h 8057674"/>
              <a:gd name="connsiteX740" fmla="*/ 7515309 w 9906574"/>
              <a:gd name="connsiteY740" fmla="*/ 3237372 h 8057674"/>
              <a:gd name="connsiteX741" fmla="*/ 7527133 w 9906574"/>
              <a:gd name="connsiteY741" fmla="*/ 3252934 h 8057674"/>
              <a:gd name="connsiteX742" fmla="*/ 7493701 w 9906574"/>
              <a:gd name="connsiteY742" fmla="*/ 3294217 h 8057674"/>
              <a:gd name="connsiteX743" fmla="*/ 7429475 w 9906574"/>
              <a:gd name="connsiteY743" fmla="*/ 3310459 h 8057674"/>
              <a:gd name="connsiteX744" fmla="*/ 7526885 w 9906574"/>
              <a:gd name="connsiteY744" fmla="*/ 3317238 h 8057674"/>
              <a:gd name="connsiteX745" fmla="*/ 7550625 w 9906574"/>
              <a:gd name="connsiteY745" fmla="*/ 3322653 h 8057674"/>
              <a:gd name="connsiteX746" fmla="*/ 7533793 w 9906574"/>
              <a:gd name="connsiteY746" fmla="*/ 3375450 h 8057674"/>
              <a:gd name="connsiteX747" fmla="*/ 7526586 w 9906574"/>
              <a:gd name="connsiteY747" fmla="*/ 3394401 h 8057674"/>
              <a:gd name="connsiteX748" fmla="*/ 7574175 w 9906574"/>
              <a:gd name="connsiteY748" fmla="*/ 3379510 h 8057674"/>
              <a:gd name="connsiteX749" fmla="*/ 7581277 w 9906574"/>
              <a:gd name="connsiteY749" fmla="*/ 3386280 h 8057674"/>
              <a:gd name="connsiteX750" fmla="*/ 7571741 w 9906574"/>
              <a:gd name="connsiteY750" fmla="*/ 3394401 h 8057674"/>
              <a:gd name="connsiteX751" fmla="*/ 7585947 w 9906574"/>
              <a:gd name="connsiteY751" fmla="*/ 3407947 h 8057674"/>
              <a:gd name="connsiteX752" fmla="*/ 7640055 w 9906574"/>
              <a:gd name="connsiteY752" fmla="*/ 3397126 h 8057674"/>
              <a:gd name="connsiteX753" fmla="*/ 7694090 w 9906574"/>
              <a:gd name="connsiteY753" fmla="*/ 3372756 h 8057674"/>
              <a:gd name="connsiteX754" fmla="*/ 7719245 w 9906574"/>
              <a:gd name="connsiteY754" fmla="*/ 3340100 h 8057674"/>
              <a:gd name="connsiteX755" fmla="*/ 7784978 w 9906574"/>
              <a:gd name="connsiteY755" fmla="*/ 3242031 h 8057674"/>
              <a:gd name="connsiteX756" fmla="*/ 7899235 w 9906574"/>
              <a:gd name="connsiteY756" fmla="*/ 3038791 h 8057674"/>
              <a:gd name="connsiteX757" fmla="*/ 7908005 w 9906574"/>
              <a:gd name="connsiteY757" fmla="*/ 2987355 h 8057674"/>
              <a:gd name="connsiteX758" fmla="*/ 7961547 w 9906574"/>
              <a:gd name="connsiteY758" fmla="*/ 2924218 h 8057674"/>
              <a:gd name="connsiteX759" fmla="*/ 7986875 w 9906574"/>
              <a:gd name="connsiteY759" fmla="*/ 2908046 h 8057674"/>
              <a:gd name="connsiteX760" fmla="*/ 8113239 w 9906574"/>
              <a:gd name="connsiteY760" fmla="*/ 2745339 h 8057674"/>
              <a:gd name="connsiteX761" fmla="*/ 8175703 w 9906574"/>
              <a:gd name="connsiteY761" fmla="*/ 2671680 h 8057674"/>
              <a:gd name="connsiteX762" fmla="*/ 8144621 w 9906574"/>
              <a:gd name="connsiteY762" fmla="*/ 2749425 h 8057674"/>
              <a:gd name="connsiteX763" fmla="*/ 8159599 w 9906574"/>
              <a:gd name="connsiteY763" fmla="*/ 2759171 h 8057674"/>
              <a:gd name="connsiteX764" fmla="*/ 8171546 w 9906574"/>
              <a:gd name="connsiteY764" fmla="*/ 2758779 h 8057674"/>
              <a:gd name="connsiteX765" fmla="*/ 8303955 w 9906574"/>
              <a:gd name="connsiteY765" fmla="*/ 2616337 h 8057674"/>
              <a:gd name="connsiteX766" fmla="*/ 8393191 w 9906574"/>
              <a:gd name="connsiteY766" fmla="*/ 2511109 h 8057674"/>
              <a:gd name="connsiteX767" fmla="*/ 8592217 w 9906574"/>
              <a:gd name="connsiteY767" fmla="*/ 2207908 h 8057674"/>
              <a:gd name="connsiteX768" fmla="*/ 8592065 w 9906574"/>
              <a:gd name="connsiteY768" fmla="*/ 2166991 h 8057674"/>
              <a:gd name="connsiteX769" fmla="*/ 8557655 w 9906574"/>
              <a:gd name="connsiteY769" fmla="*/ 2152768 h 8057674"/>
              <a:gd name="connsiteX770" fmla="*/ 8539501 w 9906574"/>
              <a:gd name="connsiteY770" fmla="*/ 2091968 h 8057674"/>
              <a:gd name="connsiteX771" fmla="*/ 8579506 w 9906574"/>
              <a:gd name="connsiteY771" fmla="*/ 2003705 h 8057674"/>
              <a:gd name="connsiteX772" fmla="*/ 8628585 w 9906574"/>
              <a:gd name="connsiteY772" fmla="*/ 1945830 h 8057674"/>
              <a:gd name="connsiteX773" fmla="*/ 8630173 w 9906574"/>
              <a:gd name="connsiteY773" fmla="*/ 1971354 h 8057674"/>
              <a:gd name="connsiteX774" fmla="*/ 8645143 w 9906574"/>
              <a:gd name="connsiteY774" fmla="*/ 1981094 h 8057674"/>
              <a:gd name="connsiteX775" fmla="*/ 8670479 w 9906574"/>
              <a:gd name="connsiteY775" fmla="*/ 1964928 h 8057674"/>
              <a:gd name="connsiteX776" fmla="*/ 8651193 w 9906574"/>
              <a:gd name="connsiteY776" fmla="*/ 2001355 h 8057674"/>
              <a:gd name="connsiteX777" fmla="*/ 8631917 w 9906574"/>
              <a:gd name="connsiteY777" fmla="*/ 2037798 h 8057674"/>
              <a:gd name="connsiteX778" fmla="*/ 8703451 w 9906574"/>
              <a:gd name="connsiteY778" fmla="*/ 1994538 h 8057674"/>
              <a:gd name="connsiteX779" fmla="*/ 8726557 w 9906574"/>
              <a:gd name="connsiteY779" fmla="*/ 1980995 h 8057674"/>
              <a:gd name="connsiteX780" fmla="*/ 8718425 w 9906574"/>
              <a:gd name="connsiteY780" fmla="*/ 2004287 h 8057674"/>
              <a:gd name="connsiteX781" fmla="*/ 8745503 w 9906574"/>
              <a:gd name="connsiteY781" fmla="*/ 2054555 h 8057674"/>
              <a:gd name="connsiteX782" fmla="*/ 8877913 w 9906574"/>
              <a:gd name="connsiteY782" fmla="*/ 1912109 h 8057674"/>
              <a:gd name="connsiteX783" fmla="*/ 9108629 w 9906574"/>
              <a:gd name="connsiteY783" fmla="*/ 1694834 h 8057674"/>
              <a:gd name="connsiteX784" fmla="*/ 9104167 w 9906574"/>
              <a:gd name="connsiteY784" fmla="*/ 1700093 h 8057674"/>
              <a:gd name="connsiteX785" fmla="*/ 9154839 w 9906574"/>
              <a:gd name="connsiteY785" fmla="*/ 1667752 h 8057674"/>
              <a:gd name="connsiteX786" fmla="*/ 9229005 w 9906574"/>
              <a:gd name="connsiteY786" fmla="*/ 1628244 h 8057674"/>
              <a:gd name="connsiteX787" fmla="*/ 9257757 w 9906574"/>
              <a:gd name="connsiteY787" fmla="*/ 1628587 h 8057674"/>
              <a:gd name="connsiteX788" fmla="*/ 9216167 w 9906574"/>
              <a:gd name="connsiteY788" fmla="*/ 1691330 h 8057674"/>
              <a:gd name="connsiteX789" fmla="*/ 9192423 w 9906574"/>
              <a:gd name="connsiteY789" fmla="*/ 1733029 h 8057674"/>
              <a:gd name="connsiteX790" fmla="*/ 9186529 w 9906574"/>
              <a:gd name="connsiteY790" fmla="*/ 1753691 h 8057674"/>
              <a:gd name="connsiteX791" fmla="*/ 9174579 w 9906574"/>
              <a:gd name="connsiteY791" fmla="*/ 1754069 h 8057674"/>
              <a:gd name="connsiteX792" fmla="*/ 8987041 w 9906574"/>
              <a:gd name="connsiteY792" fmla="*/ 1934125 h 8057674"/>
              <a:gd name="connsiteX793" fmla="*/ 8945447 w 9906574"/>
              <a:gd name="connsiteY793" fmla="*/ 1996871 h 8057674"/>
              <a:gd name="connsiteX794" fmla="*/ 8929189 w 9906574"/>
              <a:gd name="connsiteY794" fmla="*/ 2043442 h 8057674"/>
              <a:gd name="connsiteX795" fmla="*/ 8932217 w 9906574"/>
              <a:gd name="connsiteY795" fmla="*/ 2053582 h 8057674"/>
              <a:gd name="connsiteX796" fmla="*/ 8997855 w 9906574"/>
              <a:gd name="connsiteY796" fmla="*/ 2030971 h 8057674"/>
              <a:gd name="connsiteX797" fmla="*/ 9030829 w 9906574"/>
              <a:gd name="connsiteY797" fmla="*/ 2060587 h 8057674"/>
              <a:gd name="connsiteX798" fmla="*/ 9023493 w 9906574"/>
              <a:gd name="connsiteY798" fmla="*/ 2096636 h 8057674"/>
              <a:gd name="connsiteX799" fmla="*/ 9042931 w 9906574"/>
              <a:gd name="connsiteY799" fmla="*/ 2101123 h 8057674"/>
              <a:gd name="connsiteX800" fmla="*/ 9055673 w 9906574"/>
              <a:gd name="connsiteY800" fmla="*/ 2113492 h 8057674"/>
              <a:gd name="connsiteX801" fmla="*/ 9025237 w 9906574"/>
              <a:gd name="connsiteY801" fmla="*/ 2163083 h 8057674"/>
              <a:gd name="connsiteX802" fmla="*/ 8962625 w 9906574"/>
              <a:gd name="connsiteY802" fmla="*/ 2195822 h 8057674"/>
              <a:gd name="connsiteX803" fmla="*/ 9059649 w 9906574"/>
              <a:gd name="connsiteY803" fmla="*/ 2177309 h 8057674"/>
              <a:gd name="connsiteX804" fmla="*/ 9083543 w 9906574"/>
              <a:gd name="connsiteY804" fmla="*/ 2176527 h 8057674"/>
              <a:gd name="connsiteX805" fmla="*/ 9070317 w 9906574"/>
              <a:gd name="connsiteY805" fmla="*/ 2233235 h 8057674"/>
              <a:gd name="connsiteX806" fmla="*/ 9064413 w 9906574"/>
              <a:gd name="connsiteY806" fmla="*/ 2253890 h 8057674"/>
              <a:gd name="connsiteX807" fmla="*/ 9110619 w 9906574"/>
              <a:gd name="connsiteY807" fmla="*/ 2226799 h 8057674"/>
              <a:gd name="connsiteX808" fmla="*/ 9118105 w 9906574"/>
              <a:gd name="connsiteY808" fmla="*/ 2231667 h 8057674"/>
              <a:gd name="connsiteX809" fmla="*/ 9109183 w 9906574"/>
              <a:gd name="connsiteY809" fmla="*/ 2242189 h 8057674"/>
              <a:gd name="connsiteX810" fmla="*/ 9124157 w 9906574"/>
              <a:gd name="connsiteY810" fmla="*/ 2251941 h 8057674"/>
              <a:gd name="connsiteX811" fmla="*/ 9246361 w 9906574"/>
              <a:gd name="connsiteY811" fmla="*/ 2176336 h 8057674"/>
              <a:gd name="connsiteX812" fmla="*/ 9271697 w 9906574"/>
              <a:gd name="connsiteY812" fmla="*/ 2160161 h 8057674"/>
              <a:gd name="connsiteX813" fmla="*/ 9292569 w 9906574"/>
              <a:gd name="connsiteY813" fmla="*/ 2149245 h 8057674"/>
              <a:gd name="connsiteX814" fmla="*/ 9298621 w 9906574"/>
              <a:gd name="connsiteY814" fmla="*/ 2169519 h 8057674"/>
              <a:gd name="connsiteX815" fmla="*/ 9301645 w 9906574"/>
              <a:gd name="connsiteY815" fmla="*/ 2179646 h 8057674"/>
              <a:gd name="connsiteX816" fmla="*/ 9232491 w 9906574"/>
              <a:gd name="connsiteY816" fmla="*/ 2261194 h 8057674"/>
              <a:gd name="connsiteX817" fmla="*/ 9167799 w 9906574"/>
              <a:gd name="connsiteY817" fmla="*/ 2337483 h 8057674"/>
              <a:gd name="connsiteX818" fmla="*/ 9142615 w 9906574"/>
              <a:gd name="connsiteY818" fmla="*/ 2394578 h 8057674"/>
              <a:gd name="connsiteX819" fmla="*/ 9132257 w 9906574"/>
              <a:gd name="connsiteY819" fmla="*/ 2420490 h 8057674"/>
              <a:gd name="connsiteX820" fmla="*/ 9096717 w 9906574"/>
              <a:gd name="connsiteY820" fmla="*/ 2503507 h 8057674"/>
              <a:gd name="connsiteX821" fmla="*/ 9052099 w 9906574"/>
              <a:gd name="connsiteY821" fmla="*/ 2556119 h 8057674"/>
              <a:gd name="connsiteX822" fmla="*/ 9152001 w 9906574"/>
              <a:gd name="connsiteY822" fmla="*/ 2506820 h 8057674"/>
              <a:gd name="connsiteX823" fmla="*/ 9289329 w 9906574"/>
              <a:gd name="connsiteY823" fmla="*/ 2481865 h 8057674"/>
              <a:gd name="connsiteX824" fmla="*/ 9262867 w 9906574"/>
              <a:gd name="connsiteY824" fmla="*/ 2595284 h 8057674"/>
              <a:gd name="connsiteX825" fmla="*/ 9215377 w 9906574"/>
              <a:gd name="connsiteY825" fmla="*/ 2678682 h 8057674"/>
              <a:gd name="connsiteX826" fmla="*/ 9167889 w 9906574"/>
              <a:gd name="connsiteY826" fmla="*/ 2762074 h 8057674"/>
              <a:gd name="connsiteX827" fmla="*/ 9112913 w 9906574"/>
              <a:gd name="connsiteY827" fmla="*/ 2840604 h 8057674"/>
              <a:gd name="connsiteX828" fmla="*/ 9127889 w 9906574"/>
              <a:gd name="connsiteY828" fmla="*/ 2850353 h 8057674"/>
              <a:gd name="connsiteX829" fmla="*/ 9147321 w 9906574"/>
              <a:gd name="connsiteY829" fmla="*/ 2854836 h 8057674"/>
              <a:gd name="connsiteX830" fmla="*/ 9199425 w 9906574"/>
              <a:gd name="connsiteY830" fmla="*/ 2807092 h 8057674"/>
              <a:gd name="connsiteX831" fmla="*/ 9248503 w 9906574"/>
              <a:gd name="connsiteY831" fmla="*/ 2749218 h 8057674"/>
              <a:gd name="connsiteX832" fmla="*/ 9223321 w 9906574"/>
              <a:gd name="connsiteY832" fmla="*/ 2806317 h 8057674"/>
              <a:gd name="connsiteX833" fmla="*/ 9230809 w 9906574"/>
              <a:gd name="connsiteY833" fmla="*/ 2811188 h 8057674"/>
              <a:gd name="connsiteX834" fmla="*/ 9265065 w 9906574"/>
              <a:gd name="connsiteY834" fmla="*/ 2784491 h 8057674"/>
              <a:gd name="connsiteX835" fmla="*/ 9361939 w 9906574"/>
              <a:gd name="connsiteY835" fmla="*/ 2725055 h 8057674"/>
              <a:gd name="connsiteX836" fmla="*/ 9378345 w 9906574"/>
              <a:gd name="connsiteY836" fmla="*/ 2719405 h 8057674"/>
              <a:gd name="connsiteX837" fmla="*/ 9367991 w 9906574"/>
              <a:gd name="connsiteY837" fmla="*/ 2745320 h 8057674"/>
              <a:gd name="connsiteX838" fmla="*/ 9308477 w 9906574"/>
              <a:gd name="connsiteY838" fmla="*/ 2808644 h 8057674"/>
              <a:gd name="connsiteX839" fmla="*/ 9240039 w 9906574"/>
              <a:gd name="connsiteY839" fmla="*/ 2882503 h 8057674"/>
              <a:gd name="connsiteX840" fmla="*/ 9207373 w 9906574"/>
              <a:gd name="connsiteY840" fmla="*/ 2934721 h 8057674"/>
              <a:gd name="connsiteX841" fmla="*/ 9268549 w 9906574"/>
              <a:gd name="connsiteY841" fmla="*/ 2917385 h 8057674"/>
              <a:gd name="connsiteX842" fmla="*/ 9273161 w 9906574"/>
              <a:gd name="connsiteY842" fmla="*/ 2953040 h 8057674"/>
              <a:gd name="connsiteX843" fmla="*/ 9201933 w 9906574"/>
              <a:gd name="connsiteY843" fmla="*/ 3078140 h 8057674"/>
              <a:gd name="connsiteX844" fmla="*/ 9225831 w 9906574"/>
              <a:gd name="connsiteY844" fmla="*/ 3077358 h 8057674"/>
              <a:gd name="connsiteX845" fmla="*/ 9337523 w 9906574"/>
              <a:gd name="connsiteY845" fmla="*/ 2986754 h 8057674"/>
              <a:gd name="connsiteX846" fmla="*/ 9322545 w 9906574"/>
              <a:gd name="connsiteY846" fmla="*/ 2977005 h 8057674"/>
              <a:gd name="connsiteX847" fmla="*/ 9301677 w 9906574"/>
              <a:gd name="connsiteY847" fmla="*/ 2987918 h 8057674"/>
              <a:gd name="connsiteX848" fmla="*/ 9276343 w 9906574"/>
              <a:gd name="connsiteY848" fmla="*/ 3004094 h 8057674"/>
              <a:gd name="connsiteX849" fmla="*/ 9312035 w 9906574"/>
              <a:gd name="connsiteY849" fmla="*/ 2962003 h 8057674"/>
              <a:gd name="connsiteX850" fmla="*/ 9362701 w 9906574"/>
              <a:gd name="connsiteY850" fmla="*/ 2929653 h 8057674"/>
              <a:gd name="connsiteX851" fmla="*/ 9367161 w 9906574"/>
              <a:gd name="connsiteY851" fmla="*/ 2924393 h 8057674"/>
              <a:gd name="connsiteX852" fmla="*/ 9378961 w 9906574"/>
              <a:gd name="connsiteY852" fmla="*/ 2883082 h 8057674"/>
              <a:gd name="connsiteX853" fmla="*/ 9406033 w 9906574"/>
              <a:gd name="connsiteY853" fmla="*/ 2933357 h 8057674"/>
              <a:gd name="connsiteX854" fmla="*/ 9438851 w 9906574"/>
              <a:gd name="connsiteY854" fmla="*/ 2922053 h 8057674"/>
              <a:gd name="connsiteX855" fmla="*/ 9477575 w 9906574"/>
              <a:gd name="connsiteY855" fmla="*/ 2890103 h 8057674"/>
              <a:gd name="connsiteX856" fmla="*/ 9437721 w 9906574"/>
              <a:gd name="connsiteY856" fmla="*/ 3019286 h 8057674"/>
              <a:gd name="connsiteX857" fmla="*/ 9626703 w 9906574"/>
              <a:gd name="connsiteY857" fmla="*/ 2823843 h 8057674"/>
              <a:gd name="connsiteX858" fmla="*/ 9790343 w 9906574"/>
              <a:gd name="connsiteY858" fmla="*/ 2644570 h 8057674"/>
              <a:gd name="connsiteX859" fmla="*/ 9756237 w 9906574"/>
              <a:gd name="connsiteY859" fmla="*/ 2712184 h 8057674"/>
              <a:gd name="connsiteX860" fmla="*/ 9685159 w 9906574"/>
              <a:gd name="connsiteY860" fmla="*/ 2878201 h 8057674"/>
              <a:gd name="connsiteX861" fmla="*/ 9676387 w 9906574"/>
              <a:gd name="connsiteY861" fmla="*/ 2929653 h 8057674"/>
              <a:gd name="connsiteX862" fmla="*/ 9780595 w 9906574"/>
              <a:gd name="connsiteY862" fmla="*/ 2834165 h 8057674"/>
              <a:gd name="connsiteX863" fmla="*/ 9811825 w 9906574"/>
              <a:gd name="connsiteY863" fmla="*/ 2797337 h 8057674"/>
              <a:gd name="connsiteX864" fmla="*/ 9810387 w 9906574"/>
              <a:gd name="connsiteY864" fmla="*/ 2812727 h 8057674"/>
              <a:gd name="connsiteX865" fmla="*/ 9771825 w 9906574"/>
              <a:gd name="connsiteY865" fmla="*/ 2885616 h 8057674"/>
              <a:gd name="connsiteX866" fmla="*/ 9721311 w 9906574"/>
              <a:gd name="connsiteY866" fmla="*/ 2958881 h 8057674"/>
              <a:gd name="connsiteX867" fmla="*/ 9745207 w 9906574"/>
              <a:gd name="connsiteY867" fmla="*/ 2958092 h 8057674"/>
              <a:gd name="connsiteX868" fmla="*/ 9754129 w 9906574"/>
              <a:gd name="connsiteY868" fmla="*/ 2947574 h 8057674"/>
              <a:gd name="connsiteX869" fmla="*/ 9791409 w 9906574"/>
              <a:gd name="connsiteY869" fmla="*/ 2931007 h 8057674"/>
              <a:gd name="connsiteX870" fmla="*/ 9745363 w 9906574"/>
              <a:gd name="connsiteY870" fmla="*/ 2999015 h 8057674"/>
              <a:gd name="connsiteX871" fmla="*/ 9653257 w 9906574"/>
              <a:gd name="connsiteY871" fmla="*/ 3135029 h 8057674"/>
              <a:gd name="connsiteX872" fmla="*/ 9644333 w 9906574"/>
              <a:gd name="connsiteY872" fmla="*/ 3145554 h 8057674"/>
              <a:gd name="connsiteX873" fmla="*/ 9619151 w 9906574"/>
              <a:gd name="connsiteY873" fmla="*/ 3202640 h 8057674"/>
              <a:gd name="connsiteX874" fmla="*/ 9628073 w 9906574"/>
              <a:gd name="connsiteY874" fmla="*/ 3192121 h 8057674"/>
              <a:gd name="connsiteX875" fmla="*/ 9675717 w 9906574"/>
              <a:gd name="connsiteY875" fmla="*/ 3149649 h 8057674"/>
              <a:gd name="connsiteX876" fmla="*/ 9780489 w 9906574"/>
              <a:gd name="connsiteY876" fmla="*/ 3005547 h 8057674"/>
              <a:gd name="connsiteX877" fmla="*/ 9876333 w 9906574"/>
              <a:gd name="connsiteY877" fmla="*/ 2871972 h 8057674"/>
              <a:gd name="connsiteX878" fmla="*/ 9906129 w 9906574"/>
              <a:gd name="connsiteY878" fmla="*/ 2850534 h 8057674"/>
              <a:gd name="connsiteX879" fmla="*/ 9601459 w 9906574"/>
              <a:gd name="connsiteY879" fmla="*/ 3264613 h 8057674"/>
              <a:gd name="connsiteX880" fmla="*/ 9410893 w 9906574"/>
              <a:gd name="connsiteY880" fmla="*/ 3434529 h 8057674"/>
              <a:gd name="connsiteX881" fmla="*/ 9244227 w 9906574"/>
              <a:gd name="connsiteY881" fmla="*/ 3603672 h 8057674"/>
              <a:gd name="connsiteX882" fmla="*/ 9105917 w 9906574"/>
              <a:gd name="connsiteY882" fmla="*/ 3766771 h 8057674"/>
              <a:gd name="connsiteX883" fmla="*/ 9220483 w 9906574"/>
              <a:gd name="connsiteY883" fmla="*/ 3645372 h 8057674"/>
              <a:gd name="connsiteX884" fmla="*/ 9312737 w 9906574"/>
              <a:gd name="connsiteY884" fmla="*/ 3550278 h 8057674"/>
              <a:gd name="connsiteX885" fmla="*/ 9244683 w 9906574"/>
              <a:gd name="connsiteY885" fmla="*/ 3726427 h 8057674"/>
              <a:gd name="connsiteX886" fmla="*/ 9252173 w 9906574"/>
              <a:gd name="connsiteY886" fmla="*/ 3731307 h 8057674"/>
              <a:gd name="connsiteX887" fmla="*/ 9174889 w 9906574"/>
              <a:gd name="connsiteY887" fmla="*/ 3836140 h 8057674"/>
              <a:gd name="connsiteX888" fmla="*/ 9075299 w 9906574"/>
              <a:gd name="connsiteY888" fmla="*/ 3967279 h 8057674"/>
              <a:gd name="connsiteX889" fmla="*/ 9172013 w 9906574"/>
              <a:gd name="connsiteY889" fmla="*/ 3866927 h 8057674"/>
              <a:gd name="connsiteX890" fmla="*/ 9192887 w 9906574"/>
              <a:gd name="connsiteY890" fmla="*/ 3856011 h 8057674"/>
              <a:gd name="connsiteX891" fmla="*/ 9009961 w 9906574"/>
              <a:gd name="connsiteY891" fmla="*/ 4071721 h 8057674"/>
              <a:gd name="connsiteX892" fmla="*/ 8693343 w 9906574"/>
              <a:gd name="connsiteY892" fmla="*/ 4486198 h 8057674"/>
              <a:gd name="connsiteX893" fmla="*/ 8622107 w 9906574"/>
              <a:gd name="connsiteY893" fmla="*/ 4611289 h 8057674"/>
              <a:gd name="connsiteX894" fmla="*/ 8608725 w 9906574"/>
              <a:gd name="connsiteY894" fmla="*/ 4627073 h 8057674"/>
              <a:gd name="connsiteX895" fmla="*/ 8611755 w 9906574"/>
              <a:gd name="connsiteY895" fmla="*/ 4637214 h 8057674"/>
              <a:gd name="connsiteX896" fmla="*/ 8607441 w 9906574"/>
              <a:gd name="connsiteY896" fmla="*/ 4683393 h 8057674"/>
              <a:gd name="connsiteX897" fmla="*/ 8559952 w 9906574"/>
              <a:gd name="connsiteY897" fmla="*/ 4766791 h 8057674"/>
              <a:gd name="connsiteX898" fmla="*/ 8528723 w 9906574"/>
              <a:gd name="connsiteY898" fmla="*/ 4803616 h 8057674"/>
              <a:gd name="connsiteX899" fmla="*/ 8552312 w 9906574"/>
              <a:gd name="connsiteY899" fmla="*/ 4721006 h 8057674"/>
              <a:gd name="connsiteX900" fmla="*/ 8574467 w 9906574"/>
              <a:gd name="connsiteY900" fmla="*/ 4653774 h 8057674"/>
              <a:gd name="connsiteX901" fmla="*/ 8566981 w 9906574"/>
              <a:gd name="connsiteY901" fmla="*/ 4648906 h 8057674"/>
              <a:gd name="connsiteX902" fmla="*/ 8574319 w 9906574"/>
              <a:gd name="connsiteY902" fmla="*/ 4612854 h 8057674"/>
              <a:gd name="connsiteX903" fmla="*/ 8598059 w 9906574"/>
              <a:gd name="connsiteY903" fmla="*/ 4571148 h 8057674"/>
              <a:gd name="connsiteX904" fmla="*/ 8572725 w 9906574"/>
              <a:gd name="connsiteY904" fmla="*/ 4587323 h 8057674"/>
              <a:gd name="connsiteX905" fmla="*/ 8525163 w 9906574"/>
              <a:gd name="connsiteY905" fmla="*/ 4650270 h 8057674"/>
              <a:gd name="connsiteX906" fmla="*/ 8502931 w 9906574"/>
              <a:gd name="connsiteY906" fmla="*/ 4697037 h 8057674"/>
              <a:gd name="connsiteX907" fmla="*/ 8430261 w 9906574"/>
              <a:gd name="connsiteY907" fmla="*/ 4837522 h 8057674"/>
              <a:gd name="connsiteX908" fmla="*/ 8397594 w 9906574"/>
              <a:gd name="connsiteY908" fmla="*/ 4889755 h 8057674"/>
              <a:gd name="connsiteX909" fmla="*/ 8344362 w 9906574"/>
              <a:gd name="connsiteY909" fmla="*/ 5034733 h 8057674"/>
              <a:gd name="connsiteX910" fmla="*/ 8244922 w 9906574"/>
              <a:gd name="connsiteY910" fmla="*/ 5206785 h 8057674"/>
              <a:gd name="connsiteX911" fmla="*/ 8236001 w 9906574"/>
              <a:gd name="connsiteY911" fmla="*/ 5217307 h 8057674"/>
              <a:gd name="connsiteX912" fmla="*/ 8224456 w 9906574"/>
              <a:gd name="connsiteY912" fmla="*/ 5221284 h 8057674"/>
              <a:gd name="connsiteX913" fmla="*/ 8229270 w 9906574"/>
              <a:gd name="connsiteY913" fmla="*/ 5214974 h 8057674"/>
              <a:gd name="connsiteX914" fmla="*/ 8252259 w 9906574"/>
              <a:gd name="connsiteY914" fmla="*/ 5170737 h 8057674"/>
              <a:gd name="connsiteX915" fmla="*/ 8304131 w 9906574"/>
              <a:gd name="connsiteY915" fmla="*/ 5061620 h 8057674"/>
              <a:gd name="connsiteX916" fmla="*/ 8351541 w 9906574"/>
              <a:gd name="connsiteY916" fmla="*/ 4957760 h 8057674"/>
              <a:gd name="connsiteX917" fmla="*/ 8306929 w 9906574"/>
              <a:gd name="connsiteY917" fmla="*/ 5010369 h 8057674"/>
              <a:gd name="connsiteX918" fmla="*/ 8133383 w 9906574"/>
              <a:gd name="connsiteY918" fmla="*/ 5338315 h 8057674"/>
              <a:gd name="connsiteX919" fmla="*/ 8164613 w 9906574"/>
              <a:gd name="connsiteY919" fmla="*/ 5301488 h 8057674"/>
              <a:gd name="connsiteX920" fmla="*/ 8197435 w 9906574"/>
              <a:gd name="connsiteY920" fmla="*/ 5290193 h 8057674"/>
              <a:gd name="connsiteX921" fmla="*/ 8111231 w 9906574"/>
              <a:gd name="connsiteY921" fmla="*/ 5405545 h 8057674"/>
              <a:gd name="connsiteX922" fmla="*/ 7955225 w 9906574"/>
              <a:gd name="connsiteY922" fmla="*/ 5630607 h 8057674"/>
              <a:gd name="connsiteX923" fmla="*/ 7770866 w 9906574"/>
              <a:gd name="connsiteY923" fmla="*/ 5861717 h 8057674"/>
              <a:gd name="connsiteX924" fmla="*/ 7672711 w 9906574"/>
              <a:gd name="connsiteY924" fmla="*/ 5977470 h 8057674"/>
              <a:gd name="connsiteX925" fmla="*/ 7772299 w 9906574"/>
              <a:gd name="connsiteY925" fmla="*/ 5846318 h 8057674"/>
              <a:gd name="connsiteX926" fmla="*/ 8093079 w 9906574"/>
              <a:gd name="connsiteY926" fmla="*/ 5344748 h 8057674"/>
              <a:gd name="connsiteX927" fmla="*/ 8049898 w 9906574"/>
              <a:gd name="connsiteY927" fmla="*/ 5381973 h 8057674"/>
              <a:gd name="connsiteX928" fmla="*/ 8023130 w 9906574"/>
              <a:gd name="connsiteY928" fmla="*/ 5413542 h 8057674"/>
              <a:gd name="connsiteX929" fmla="*/ 7872305 w 9906574"/>
              <a:gd name="connsiteY929" fmla="*/ 5625647 h 8057674"/>
              <a:gd name="connsiteX930" fmla="*/ 7685225 w 9906574"/>
              <a:gd name="connsiteY930" fmla="*/ 5928460 h 8057674"/>
              <a:gd name="connsiteX931" fmla="*/ 7590962 w 9906574"/>
              <a:gd name="connsiteY931" fmla="*/ 6087565 h 8057674"/>
              <a:gd name="connsiteX932" fmla="*/ 7544987 w 9906574"/>
              <a:gd name="connsiteY932" fmla="*/ 6176032 h 8057674"/>
              <a:gd name="connsiteX933" fmla="*/ 7507938 w 9906574"/>
              <a:gd name="connsiteY933" fmla="*/ 6253974 h 8057674"/>
              <a:gd name="connsiteX934" fmla="*/ 7448498 w 9906574"/>
              <a:gd name="connsiteY934" fmla="*/ 6337766 h 8057674"/>
              <a:gd name="connsiteX935" fmla="*/ 7389063 w 9906574"/>
              <a:gd name="connsiteY935" fmla="*/ 6421553 h 8057674"/>
              <a:gd name="connsiteX936" fmla="*/ 7332649 w 9906574"/>
              <a:gd name="connsiteY936" fmla="*/ 6515473 h 8057674"/>
              <a:gd name="connsiteX937" fmla="*/ 7243570 w 9906574"/>
              <a:gd name="connsiteY937" fmla="*/ 6661623 h 8057674"/>
              <a:gd name="connsiteX938" fmla="*/ 7218389 w 9906574"/>
              <a:gd name="connsiteY938" fmla="*/ 6718712 h 8057674"/>
              <a:gd name="connsiteX939" fmla="*/ 7210749 w 9906574"/>
              <a:gd name="connsiteY939" fmla="*/ 6672931 h 8057674"/>
              <a:gd name="connsiteX940" fmla="*/ 7227009 w 9906574"/>
              <a:gd name="connsiteY940" fmla="*/ 6626350 h 8057674"/>
              <a:gd name="connsiteX941" fmla="*/ 7266931 w 9906574"/>
              <a:gd name="connsiteY941" fmla="*/ 6517622 h 8057674"/>
              <a:gd name="connsiteX942" fmla="*/ 7287423 w 9906574"/>
              <a:gd name="connsiteY942" fmla="*/ 6404404 h 8057674"/>
              <a:gd name="connsiteX943" fmla="*/ 7171271 w 9906574"/>
              <a:gd name="connsiteY943" fmla="*/ 6500280 h 8057674"/>
              <a:gd name="connsiteX944" fmla="*/ 7089445 w 9906574"/>
              <a:gd name="connsiteY944" fmla="*/ 6589917 h 8057674"/>
              <a:gd name="connsiteX945" fmla="*/ 6989783 w 9906574"/>
              <a:gd name="connsiteY945" fmla="*/ 6700601 h 8057674"/>
              <a:gd name="connsiteX946" fmla="*/ 6943729 w 9906574"/>
              <a:gd name="connsiteY946" fmla="*/ 6768606 h 8057674"/>
              <a:gd name="connsiteX947" fmla="*/ 6963162 w 9906574"/>
              <a:gd name="connsiteY947" fmla="*/ 6773083 h 8057674"/>
              <a:gd name="connsiteX948" fmla="*/ 6997571 w 9906574"/>
              <a:gd name="connsiteY948" fmla="*/ 6787312 h 8057674"/>
              <a:gd name="connsiteX949" fmla="*/ 6972239 w 9906574"/>
              <a:gd name="connsiteY949" fmla="*/ 6803488 h 8057674"/>
              <a:gd name="connsiteX950" fmla="*/ 6948343 w 9906574"/>
              <a:gd name="connsiteY950" fmla="*/ 6804257 h 8057674"/>
              <a:gd name="connsiteX951" fmla="*/ 6873778 w 9906574"/>
              <a:gd name="connsiteY951" fmla="*/ 6837396 h 8057674"/>
              <a:gd name="connsiteX952" fmla="*/ 6863421 w 9906574"/>
              <a:gd name="connsiteY952" fmla="*/ 6863305 h 8057674"/>
              <a:gd name="connsiteX953" fmla="*/ 6859107 w 9906574"/>
              <a:gd name="connsiteY953" fmla="*/ 6909484 h 8057674"/>
              <a:gd name="connsiteX954" fmla="*/ 6848751 w 9906574"/>
              <a:gd name="connsiteY954" fmla="*/ 6935396 h 8057674"/>
              <a:gd name="connsiteX955" fmla="*/ 6813211 w 9906574"/>
              <a:gd name="connsiteY955" fmla="*/ 7018412 h 8057674"/>
              <a:gd name="connsiteX956" fmla="*/ 6804135 w 9906574"/>
              <a:gd name="connsiteY956" fmla="*/ 6988011 h 8057674"/>
              <a:gd name="connsiteX957" fmla="*/ 6815927 w 9906574"/>
              <a:gd name="connsiteY957" fmla="*/ 6946707 h 8057674"/>
              <a:gd name="connsiteX958" fmla="*/ 6827727 w 9906574"/>
              <a:gd name="connsiteY958" fmla="*/ 6905398 h 8057674"/>
              <a:gd name="connsiteX959" fmla="*/ 6823266 w 9906574"/>
              <a:gd name="connsiteY959" fmla="*/ 6910661 h 8057674"/>
              <a:gd name="connsiteX960" fmla="*/ 6769082 w 9906574"/>
              <a:gd name="connsiteY960" fmla="*/ 7001948 h 8057674"/>
              <a:gd name="connsiteX961" fmla="*/ 6714899 w 9906574"/>
              <a:gd name="connsiteY961" fmla="*/ 7093238 h 8057674"/>
              <a:gd name="connsiteX962" fmla="*/ 6710441 w 9906574"/>
              <a:gd name="connsiteY962" fmla="*/ 7098498 h 8057674"/>
              <a:gd name="connsiteX963" fmla="*/ 6737059 w 9906574"/>
              <a:gd name="connsiteY963" fmla="*/ 7026012 h 8057674"/>
              <a:gd name="connsiteX964" fmla="*/ 6742955 w 9906574"/>
              <a:gd name="connsiteY964" fmla="*/ 7005360 h 8057674"/>
              <a:gd name="connsiteX965" fmla="*/ 6756187 w 9906574"/>
              <a:gd name="connsiteY965" fmla="*/ 6948652 h 8057674"/>
              <a:gd name="connsiteX966" fmla="*/ 6796339 w 9906574"/>
              <a:gd name="connsiteY966" fmla="*/ 6901303 h 8057674"/>
              <a:gd name="connsiteX967" fmla="*/ 6776907 w 9906574"/>
              <a:gd name="connsiteY967" fmla="*/ 6896826 h 8057674"/>
              <a:gd name="connsiteX968" fmla="*/ 6754443 w 9906574"/>
              <a:gd name="connsiteY968" fmla="*/ 6882205 h 8057674"/>
              <a:gd name="connsiteX969" fmla="*/ 6797625 w 9906574"/>
              <a:gd name="connsiteY969" fmla="*/ 6844983 h 8057674"/>
              <a:gd name="connsiteX970" fmla="*/ 6840651 w 9906574"/>
              <a:gd name="connsiteY970" fmla="*/ 6766847 h 8057674"/>
              <a:gd name="connsiteX971" fmla="*/ 6856755 w 9906574"/>
              <a:gd name="connsiteY971" fmla="*/ 6679357 h 8057674"/>
              <a:gd name="connsiteX972" fmla="*/ 6824090 w 9906574"/>
              <a:gd name="connsiteY972" fmla="*/ 6731575 h 8057674"/>
              <a:gd name="connsiteX973" fmla="*/ 6810703 w 9906574"/>
              <a:gd name="connsiteY973" fmla="*/ 6747362 h 8057674"/>
              <a:gd name="connsiteX974" fmla="*/ 6655983 w 9906574"/>
              <a:gd name="connsiteY974" fmla="*/ 6916114 h 8057674"/>
              <a:gd name="connsiteX975" fmla="*/ 6657419 w 9906574"/>
              <a:gd name="connsiteY975" fmla="*/ 6900721 h 8057674"/>
              <a:gd name="connsiteX976" fmla="*/ 6663321 w 9906574"/>
              <a:gd name="connsiteY976" fmla="*/ 6880065 h 8057674"/>
              <a:gd name="connsiteX977" fmla="*/ 6636551 w 9906574"/>
              <a:gd name="connsiteY977" fmla="*/ 6911634 h 8057674"/>
              <a:gd name="connsiteX978" fmla="*/ 6587474 w 9906574"/>
              <a:gd name="connsiteY978" fmla="*/ 6969505 h 8057674"/>
              <a:gd name="connsiteX979" fmla="*/ 6608834 w 9906574"/>
              <a:gd name="connsiteY979" fmla="*/ 6889512 h 8057674"/>
              <a:gd name="connsiteX980" fmla="*/ 6642143 w 9906574"/>
              <a:gd name="connsiteY980" fmla="*/ 6809138 h 8057674"/>
              <a:gd name="connsiteX981" fmla="*/ 6651065 w 9906574"/>
              <a:gd name="connsiteY981" fmla="*/ 6798619 h 8057674"/>
              <a:gd name="connsiteX982" fmla="*/ 6665089 w 9906574"/>
              <a:gd name="connsiteY982" fmla="*/ 6754672 h 8057674"/>
              <a:gd name="connsiteX983" fmla="*/ 6682143 w 9906574"/>
              <a:gd name="connsiteY983" fmla="*/ 6720862 h 8057674"/>
              <a:gd name="connsiteX984" fmla="*/ 6714018 w 9906574"/>
              <a:gd name="connsiteY984" fmla="*/ 6655881 h 8057674"/>
              <a:gd name="connsiteX985" fmla="*/ 6748917 w 9906574"/>
              <a:gd name="connsiteY985" fmla="*/ 6601027 h 8057674"/>
              <a:gd name="connsiteX986" fmla="*/ 6759122 w 9906574"/>
              <a:gd name="connsiteY986" fmla="*/ 6534186 h 8057674"/>
              <a:gd name="connsiteX987" fmla="*/ 6770913 w 9906574"/>
              <a:gd name="connsiteY987" fmla="*/ 6492874 h 8057674"/>
              <a:gd name="connsiteX988" fmla="*/ 6803507 w 9906574"/>
              <a:gd name="connsiteY988" fmla="*/ 6420198 h 8057674"/>
              <a:gd name="connsiteX989" fmla="*/ 6840562 w 9906574"/>
              <a:gd name="connsiteY989" fmla="*/ 6342253 h 8057674"/>
              <a:gd name="connsiteX990" fmla="*/ 6856815 w 9906574"/>
              <a:gd name="connsiteY990" fmla="*/ 6295679 h 8057674"/>
              <a:gd name="connsiteX991" fmla="*/ 6822559 w 9906574"/>
              <a:gd name="connsiteY991" fmla="*/ 6322376 h 8057674"/>
              <a:gd name="connsiteX992" fmla="*/ 6702251 w 9906574"/>
              <a:gd name="connsiteY992" fmla="*/ 6505355 h 8057674"/>
              <a:gd name="connsiteX993" fmla="*/ 6614913 w 9906574"/>
              <a:gd name="connsiteY993" fmla="*/ 6717940 h 8057674"/>
              <a:gd name="connsiteX994" fmla="*/ 6595631 w 9906574"/>
              <a:gd name="connsiteY994" fmla="*/ 6754376 h 8057674"/>
              <a:gd name="connsiteX995" fmla="*/ 6602811 w 9906574"/>
              <a:gd name="connsiteY995" fmla="*/ 6677408 h 8057674"/>
              <a:gd name="connsiteX996" fmla="*/ 6608707 w 9906574"/>
              <a:gd name="connsiteY996" fmla="*/ 6656755 h 8057674"/>
              <a:gd name="connsiteX997" fmla="*/ 6614610 w 9906574"/>
              <a:gd name="connsiteY997" fmla="*/ 6636100 h 8057674"/>
              <a:gd name="connsiteX998" fmla="*/ 6589273 w 9906574"/>
              <a:gd name="connsiteY998" fmla="*/ 6652281 h 8057674"/>
              <a:gd name="connsiteX999" fmla="*/ 6561067 w 9906574"/>
              <a:gd name="connsiteY999" fmla="*/ 6699240 h 8057674"/>
              <a:gd name="connsiteX1000" fmla="*/ 6510554 w 9906574"/>
              <a:gd name="connsiteY1000" fmla="*/ 6772507 h 8057674"/>
              <a:gd name="connsiteX1001" fmla="*/ 6491269 w 9906574"/>
              <a:gd name="connsiteY1001" fmla="*/ 6808941 h 8057674"/>
              <a:gd name="connsiteX1002" fmla="*/ 6541635 w 9906574"/>
              <a:gd name="connsiteY1002" fmla="*/ 6694759 h 8057674"/>
              <a:gd name="connsiteX1003" fmla="*/ 6623378 w 9906574"/>
              <a:gd name="connsiteY1003" fmla="*/ 6584667 h 8057674"/>
              <a:gd name="connsiteX1004" fmla="*/ 6744970 w 9906574"/>
              <a:gd name="connsiteY1004" fmla="*/ 6345369 h 8057674"/>
              <a:gd name="connsiteX1005" fmla="*/ 6710717 w 9906574"/>
              <a:gd name="connsiteY1005" fmla="*/ 6372063 h 8057674"/>
              <a:gd name="connsiteX1006" fmla="*/ 6484915 w 9906574"/>
              <a:gd name="connsiteY1006" fmla="*/ 6706839 h 8057674"/>
              <a:gd name="connsiteX1007" fmla="*/ 6424195 w 9906574"/>
              <a:gd name="connsiteY1007" fmla="*/ 6846945 h 8057674"/>
              <a:gd name="connsiteX1008" fmla="*/ 6391677 w 9906574"/>
              <a:gd name="connsiteY1008" fmla="*/ 6940083 h 8057674"/>
              <a:gd name="connsiteX1009" fmla="*/ 6393113 w 9906574"/>
              <a:gd name="connsiteY1009" fmla="*/ 6924690 h 8057674"/>
              <a:gd name="connsiteX1010" fmla="*/ 6399015 w 9906574"/>
              <a:gd name="connsiteY1010" fmla="*/ 6904034 h 8057674"/>
              <a:gd name="connsiteX1011" fmla="*/ 6403329 w 9906574"/>
              <a:gd name="connsiteY1011" fmla="*/ 6857855 h 8057674"/>
              <a:gd name="connsiteX1012" fmla="*/ 6364909 w 9906574"/>
              <a:gd name="connsiteY1012" fmla="*/ 6971648 h 8057674"/>
              <a:gd name="connsiteX1013" fmla="*/ 6369373 w 9906574"/>
              <a:gd name="connsiteY1013" fmla="*/ 6966386 h 8057674"/>
              <a:gd name="connsiteX1014" fmla="*/ 6366501 w 9906574"/>
              <a:gd name="connsiteY1014" fmla="*/ 6997182 h 8057674"/>
              <a:gd name="connsiteX1015" fmla="*/ 6351833 w 9906574"/>
              <a:gd name="connsiteY1015" fmla="*/ 7069282 h 8057674"/>
              <a:gd name="connsiteX1016" fmla="*/ 6387529 w 9906574"/>
              <a:gd name="connsiteY1016" fmla="*/ 7027189 h 8057674"/>
              <a:gd name="connsiteX1017" fmla="*/ 6400911 w 9906574"/>
              <a:gd name="connsiteY1017" fmla="*/ 7011408 h 8057674"/>
              <a:gd name="connsiteX1018" fmla="*/ 6364089 w 9906574"/>
              <a:gd name="connsiteY1018" fmla="*/ 7150728 h 8057674"/>
              <a:gd name="connsiteX1019" fmla="*/ 6308133 w 9906574"/>
              <a:gd name="connsiteY1019" fmla="*/ 7367418 h 8057674"/>
              <a:gd name="connsiteX1020" fmla="*/ 6269567 w 9906574"/>
              <a:gd name="connsiteY1020" fmla="*/ 7440292 h 8057674"/>
              <a:gd name="connsiteX1021" fmla="*/ 6273083 w 9906574"/>
              <a:gd name="connsiteY1021" fmla="*/ 7381339 h 8057674"/>
              <a:gd name="connsiteX1022" fmla="*/ 6280259 w 9906574"/>
              <a:gd name="connsiteY1022" fmla="*/ 7304374 h 8057674"/>
              <a:gd name="connsiteX1023" fmla="*/ 6258447 w 9906574"/>
              <a:gd name="connsiteY1023" fmla="*/ 7261606 h 8057674"/>
              <a:gd name="connsiteX1024" fmla="*/ 6244909 w 9906574"/>
              <a:gd name="connsiteY1024" fmla="*/ 7236464 h 8057674"/>
              <a:gd name="connsiteX1025" fmla="*/ 6225473 w 9906574"/>
              <a:gd name="connsiteY1025" fmla="*/ 7231990 h 8057674"/>
              <a:gd name="connsiteX1026" fmla="*/ 6212085 w 9906574"/>
              <a:gd name="connsiteY1026" fmla="*/ 7247777 h 8057674"/>
              <a:gd name="connsiteX1027" fmla="*/ 6180855 w 9906574"/>
              <a:gd name="connsiteY1027" fmla="*/ 7284602 h 8057674"/>
              <a:gd name="connsiteX1028" fmla="*/ 6161571 w 9906574"/>
              <a:gd name="connsiteY1028" fmla="*/ 7321042 h 8057674"/>
              <a:gd name="connsiteX1029" fmla="*/ 6146754 w 9906574"/>
              <a:gd name="connsiteY1029" fmla="*/ 7352212 h 8057674"/>
              <a:gd name="connsiteX1030" fmla="*/ 6140547 w 9906574"/>
              <a:gd name="connsiteY1030" fmla="*/ 7291028 h 8057674"/>
              <a:gd name="connsiteX1031" fmla="*/ 6135781 w 9906574"/>
              <a:gd name="connsiteY1031" fmla="*/ 7214447 h 8057674"/>
              <a:gd name="connsiteX1032" fmla="*/ 6135551 w 9906574"/>
              <a:gd name="connsiteY1032" fmla="*/ 7153072 h 8057674"/>
              <a:gd name="connsiteX1033" fmla="*/ 6157938 w 9906574"/>
              <a:gd name="connsiteY1033" fmla="*/ 7147228 h 8057674"/>
              <a:gd name="connsiteX1034" fmla="*/ 6172117 w 9906574"/>
              <a:gd name="connsiteY1034" fmla="*/ 7144204 h 8057674"/>
              <a:gd name="connsiteX1035" fmla="*/ 6177935 w 9906574"/>
              <a:gd name="connsiteY1035" fmla="*/ 7103092 h 8057674"/>
              <a:gd name="connsiteX1036" fmla="*/ 6171013 w 9906574"/>
              <a:gd name="connsiteY1036" fmla="*/ 7049594 h 8057674"/>
              <a:gd name="connsiteX1037" fmla="*/ 6161939 w 9906574"/>
              <a:gd name="connsiteY1037" fmla="*/ 7019202 h 8057674"/>
              <a:gd name="connsiteX1038" fmla="*/ 6144399 w 9906574"/>
              <a:gd name="connsiteY1038" fmla="*/ 7122085 h 8057674"/>
              <a:gd name="connsiteX1039" fmla="*/ 6127345 w 9906574"/>
              <a:gd name="connsiteY1039" fmla="*/ 7155892 h 8057674"/>
              <a:gd name="connsiteX1040" fmla="*/ 6117783 w 9906574"/>
              <a:gd name="connsiteY1040" fmla="*/ 7194580 h 8057674"/>
              <a:gd name="connsiteX1041" fmla="*/ 6120346 w 9906574"/>
              <a:gd name="connsiteY1041" fmla="*/ 7081944 h 8057674"/>
              <a:gd name="connsiteX1042" fmla="*/ 6107193 w 9906574"/>
              <a:gd name="connsiteY1042" fmla="*/ 7159116 h 8057674"/>
              <a:gd name="connsiteX1043" fmla="*/ 6078911 w 9906574"/>
              <a:gd name="connsiteY1043" fmla="*/ 7185616 h 8057674"/>
              <a:gd name="connsiteX1044" fmla="*/ 6045935 w 9906574"/>
              <a:gd name="connsiteY1044" fmla="*/ 7155997 h 8057674"/>
              <a:gd name="connsiteX1045" fmla="*/ 6051681 w 9906574"/>
              <a:gd name="connsiteY1045" fmla="*/ 7094418 h 8057674"/>
              <a:gd name="connsiteX1046" fmla="*/ 6055837 w 9906574"/>
              <a:gd name="connsiteY1046" fmla="*/ 7007316 h 8057674"/>
              <a:gd name="connsiteX1047" fmla="*/ 6045481 w 9906574"/>
              <a:gd name="connsiteY1047" fmla="*/ 7033224 h 8057674"/>
              <a:gd name="connsiteX1048" fmla="*/ 5993271 w 9906574"/>
              <a:gd name="connsiteY1048" fmla="*/ 7252350 h 8057674"/>
              <a:gd name="connsiteX1049" fmla="*/ 5969421 w 9906574"/>
              <a:gd name="connsiteY1049" fmla="*/ 7465430 h 8057674"/>
              <a:gd name="connsiteX1050" fmla="*/ 5975621 w 9906574"/>
              <a:gd name="connsiteY1050" fmla="*/ 7526622 h 8057674"/>
              <a:gd name="connsiteX1051" fmla="*/ 5954442 w 9906574"/>
              <a:gd name="connsiteY1051" fmla="*/ 7455685 h 8057674"/>
              <a:gd name="connsiteX1052" fmla="*/ 5953610 w 9906574"/>
              <a:gd name="connsiteY1052" fmla="*/ 7365314 h 8057674"/>
              <a:gd name="connsiteX1053" fmla="*/ 5954141 w 9906574"/>
              <a:gd name="connsiteY1053" fmla="*/ 7373851 h 8057674"/>
              <a:gd name="connsiteX1054" fmla="*/ 5960035 w 9906574"/>
              <a:gd name="connsiteY1054" fmla="*/ 7353189 h 8057674"/>
              <a:gd name="connsiteX1055" fmla="*/ 5958295 w 9906574"/>
              <a:gd name="connsiteY1055" fmla="*/ 7286742 h 8057674"/>
              <a:gd name="connsiteX1056" fmla="*/ 5955844 w 9906574"/>
              <a:gd name="connsiteY1056" fmla="*/ 7270454 h 8057674"/>
              <a:gd name="connsiteX1057" fmla="*/ 5956227 w 9906574"/>
              <a:gd name="connsiteY1057" fmla="*/ 7266348 h 8057674"/>
              <a:gd name="connsiteX1058" fmla="*/ 5964191 w 9906574"/>
              <a:gd name="connsiteY1058" fmla="*/ 7266090 h 8057674"/>
              <a:gd name="connsiteX1059" fmla="*/ 6005323 w 9906574"/>
              <a:gd name="connsiteY1059" fmla="*/ 7080580 h 8057674"/>
              <a:gd name="connsiteX1060" fmla="*/ 6009481 w 9906574"/>
              <a:gd name="connsiteY1060" fmla="*/ 6993477 h 8057674"/>
              <a:gd name="connsiteX1061" fmla="*/ 5988841 w 9906574"/>
              <a:gd name="connsiteY1061" fmla="*/ 7065778 h 8057674"/>
              <a:gd name="connsiteX1062" fmla="*/ 5975685 w 9906574"/>
              <a:gd name="connsiteY1062" fmla="*/ 7142938 h 8057674"/>
              <a:gd name="connsiteX1063" fmla="*/ 5965479 w 9906574"/>
              <a:gd name="connsiteY1063" fmla="*/ 7209779 h 8057674"/>
              <a:gd name="connsiteX1064" fmla="*/ 5958141 w 9906574"/>
              <a:gd name="connsiteY1064" fmla="*/ 7245825 h 8057674"/>
              <a:gd name="connsiteX1065" fmla="*/ 5956227 w 9906574"/>
              <a:gd name="connsiteY1065" fmla="*/ 7266348 h 8057674"/>
              <a:gd name="connsiteX1066" fmla="*/ 5955231 w 9906574"/>
              <a:gd name="connsiteY1066" fmla="*/ 7266381 h 8057674"/>
              <a:gd name="connsiteX1067" fmla="*/ 5955844 w 9906574"/>
              <a:gd name="connsiteY1067" fmla="*/ 7270454 h 8057674"/>
              <a:gd name="connsiteX1068" fmla="*/ 5953013 w 9906574"/>
              <a:gd name="connsiteY1068" fmla="*/ 7300806 h 8057674"/>
              <a:gd name="connsiteX1069" fmla="*/ 5951935 w 9906574"/>
              <a:gd name="connsiteY1069" fmla="*/ 7184644 h 8057674"/>
              <a:gd name="connsiteX1070" fmla="*/ 5947171 w 9906574"/>
              <a:gd name="connsiteY1070" fmla="*/ 7108059 h 8057674"/>
              <a:gd name="connsiteX1071" fmla="*/ 5954049 w 9906574"/>
              <a:gd name="connsiteY1071" fmla="*/ 6949247 h 8057674"/>
              <a:gd name="connsiteX1072" fmla="*/ 5976049 w 9906574"/>
              <a:gd name="connsiteY1072" fmla="*/ 6841104 h 8057674"/>
              <a:gd name="connsiteX1073" fmla="*/ 5981949 w 9906574"/>
              <a:gd name="connsiteY1073" fmla="*/ 6820448 h 8057674"/>
              <a:gd name="connsiteX1074" fmla="*/ 5943381 w 9906574"/>
              <a:gd name="connsiteY1074" fmla="*/ 6893322 h 8057674"/>
              <a:gd name="connsiteX1075" fmla="*/ 5938921 w 9906574"/>
              <a:gd name="connsiteY1075" fmla="*/ 6898587 h 8057674"/>
              <a:gd name="connsiteX1076" fmla="*/ 5862706 w 9906574"/>
              <a:gd name="connsiteY1076" fmla="*/ 7289864 h 8057674"/>
              <a:gd name="connsiteX1077" fmla="*/ 5808097 w 9906574"/>
              <a:gd name="connsiteY1077" fmla="*/ 7066564 h 8057674"/>
              <a:gd name="connsiteX1078" fmla="*/ 5824275 w 9906574"/>
              <a:gd name="connsiteY1078" fmla="*/ 6999525 h 8057674"/>
              <a:gd name="connsiteX1079" fmla="*/ 5845331 w 9906574"/>
              <a:gd name="connsiteY1079" fmla="*/ 6837689 h 8057674"/>
              <a:gd name="connsiteX1080" fmla="*/ 5850499 w 9906574"/>
              <a:gd name="connsiteY1080" fmla="*/ 6771658 h 8057674"/>
              <a:gd name="connsiteX1081" fmla="*/ 5850463 w 9906574"/>
              <a:gd name="connsiteY1081" fmla="*/ 6768033 h 8057674"/>
              <a:gd name="connsiteX1082" fmla="*/ 5842583 w 9906574"/>
              <a:gd name="connsiteY1082" fmla="*/ 6778250 h 8057674"/>
              <a:gd name="connsiteX1083" fmla="*/ 5814225 w 9906574"/>
              <a:gd name="connsiteY1083" fmla="*/ 6813612 h 8057674"/>
              <a:gd name="connsiteX1084" fmla="*/ 5762839 w 9906574"/>
              <a:gd name="connsiteY1084" fmla="*/ 6889414 h 8057674"/>
              <a:gd name="connsiteX1085" fmla="*/ 5720993 w 9906574"/>
              <a:gd name="connsiteY1085" fmla="*/ 6957088 h 8057674"/>
              <a:gd name="connsiteX1086" fmla="*/ 5656563 w 9906574"/>
              <a:gd name="connsiteY1086" fmla="*/ 7024762 h 8057674"/>
              <a:gd name="connsiteX1087" fmla="*/ 5592138 w 9906574"/>
              <a:gd name="connsiteY1087" fmla="*/ 7092440 h 8057674"/>
              <a:gd name="connsiteX1088" fmla="*/ 5530045 w 9906574"/>
              <a:gd name="connsiteY1088" fmla="*/ 7170942 h 8057674"/>
              <a:gd name="connsiteX1089" fmla="*/ 5432138 w 9906574"/>
              <a:gd name="connsiteY1089" fmla="*/ 7292764 h 8057674"/>
              <a:gd name="connsiteX1090" fmla="*/ 5403429 w 9906574"/>
              <a:gd name="connsiteY1090" fmla="*/ 7342842 h 8057674"/>
              <a:gd name="connsiteX1091" fmla="*/ 5398859 w 9906574"/>
              <a:gd name="connsiteY1091" fmla="*/ 7295474 h 8057674"/>
              <a:gd name="connsiteX1092" fmla="*/ 5418031 w 9906574"/>
              <a:gd name="connsiteY1092" fmla="*/ 7253504 h 8057674"/>
              <a:gd name="connsiteX1093" fmla="*/ 5464747 w 9906574"/>
              <a:gd name="connsiteY1093" fmla="*/ 7156044 h 8057674"/>
              <a:gd name="connsiteX1094" fmla="*/ 5492491 w 9906574"/>
              <a:gd name="connsiteY1094" fmla="*/ 7049100 h 8057674"/>
              <a:gd name="connsiteX1095" fmla="*/ 5371041 w 9906574"/>
              <a:gd name="connsiteY1095" fmla="*/ 7114069 h 8057674"/>
              <a:gd name="connsiteX1096" fmla="*/ 5284033 w 9906574"/>
              <a:gd name="connsiteY1096" fmla="*/ 7181740 h 8057674"/>
              <a:gd name="connsiteX1097" fmla="*/ 5177961 w 9906574"/>
              <a:gd name="connsiteY1097" fmla="*/ 7265657 h 8057674"/>
              <a:gd name="connsiteX1098" fmla="*/ 5127841 w 9906574"/>
              <a:gd name="connsiteY1098" fmla="*/ 7321150 h 8057674"/>
              <a:gd name="connsiteX1099" fmla="*/ 5146811 w 9906574"/>
              <a:gd name="connsiteY1099" fmla="*/ 7330626 h 8057674"/>
              <a:gd name="connsiteX1100" fmla="*/ 5179995 w 9906574"/>
              <a:gd name="connsiteY1100" fmla="*/ 7353647 h 8057674"/>
              <a:gd name="connsiteX1101" fmla="*/ 5153818 w 9906574"/>
              <a:gd name="connsiteY1101" fmla="*/ 7363122 h 8057674"/>
              <a:gd name="connsiteX1102" fmla="*/ 5130075 w 9906574"/>
              <a:gd name="connsiteY1102" fmla="*/ 7357694 h 8057674"/>
              <a:gd name="connsiteX1103" fmla="*/ 5053973 w 9906574"/>
              <a:gd name="connsiteY1103" fmla="*/ 7371231 h 8057674"/>
              <a:gd name="connsiteX1104" fmla="*/ 5042003 w 9906574"/>
              <a:gd name="connsiteY1104" fmla="*/ 7394236 h 8057674"/>
              <a:gd name="connsiteX1105" fmla="*/ 5034699 w 9906574"/>
              <a:gd name="connsiteY1105" fmla="*/ 7438906 h 8057674"/>
              <a:gd name="connsiteX1106" fmla="*/ 5022730 w 9906574"/>
              <a:gd name="connsiteY1106" fmla="*/ 7461910 h 8057674"/>
              <a:gd name="connsiteX1107" fmla="*/ 4982049 w 9906574"/>
              <a:gd name="connsiteY1107" fmla="*/ 7535013 h 8057674"/>
              <a:gd name="connsiteX1108" fmla="*/ 4975042 w 9906574"/>
              <a:gd name="connsiteY1108" fmla="*/ 7502516 h 8057674"/>
              <a:gd name="connsiteX1109" fmla="*/ 4989445 w 9906574"/>
              <a:gd name="connsiteY1109" fmla="*/ 7464623 h 8057674"/>
              <a:gd name="connsiteX1110" fmla="*/ 5003851 w 9906574"/>
              <a:gd name="connsiteY1110" fmla="*/ 7426724 h 8057674"/>
              <a:gd name="connsiteX1111" fmla="*/ 4999083 w 9906574"/>
              <a:gd name="connsiteY1111" fmla="*/ 7430784 h 8057674"/>
              <a:gd name="connsiteX1112" fmla="*/ 4939377 w 9906574"/>
              <a:gd name="connsiteY1112" fmla="*/ 7507254 h 8057674"/>
              <a:gd name="connsiteX1113" fmla="*/ 4879667 w 9906574"/>
              <a:gd name="connsiteY1113" fmla="*/ 7583726 h 8057674"/>
              <a:gd name="connsiteX1114" fmla="*/ 4874899 w 9906574"/>
              <a:gd name="connsiteY1114" fmla="*/ 7587788 h 8057674"/>
              <a:gd name="connsiteX1115" fmla="*/ 4906049 w 9906574"/>
              <a:gd name="connsiteY1115" fmla="*/ 7522816 h 8057674"/>
              <a:gd name="connsiteX1116" fmla="*/ 4913250 w 9906574"/>
              <a:gd name="connsiteY1116" fmla="*/ 7503870 h 8057674"/>
              <a:gd name="connsiteX1117" fmla="*/ 4930087 w 9906574"/>
              <a:gd name="connsiteY1117" fmla="*/ 7451071 h 8057674"/>
              <a:gd name="connsiteX1118" fmla="*/ 4973003 w 9906574"/>
              <a:gd name="connsiteY1118" fmla="*/ 7414530 h 8057674"/>
              <a:gd name="connsiteX1119" fmla="*/ 4954029 w 9906574"/>
              <a:gd name="connsiteY1119" fmla="*/ 7405054 h 8057674"/>
              <a:gd name="connsiteX1120" fmla="*/ 4932717 w 9906574"/>
              <a:gd name="connsiteY1120" fmla="*/ 7384742 h 8057674"/>
              <a:gd name="connsiteX1121" fmla="*/ 4977970 w 9906574"/>
              <a:gd name="connsiteY1121" fmla="*/ 7359024 h 8057674"/>
              <a:gd name="connsiteX1122" fmla="*/ 5025757 w 9906574"/>
              <a:gd name="connsiteY1122" fmla="*/ 7292700 h 8057674"/>
              <a:gd name="connsiteX1123" fmla="*/ 5047461 w 9906574"/>
              <a:gd name="connsiteY1123" fmla="*/ 7210129 h 8057674"/>
              <a:gd name="connsiteX1124" fmla="*/ 5011649 w 9906574"/>
              <a:gd name="connsiteY1124" fmla="*/ 7253440 h 8057674"/>
              <a:gd name="connsiteX1125" fmla="*/ 4997341 w 9906574"/>
              <a:gd name="connsiteY1125" fmla="*/ 7265622 h 8057674"/>
              <a:gd name="connsiteX1126" fmla="*/ 4832873 w 9906574"/>
              <a:gd name="connsiteY1126" fmla="*/ 7392850 h 8057674"/>
              <a:gd name="connsiteX1127" fmla="*/ 4835306 w 9906574"/>
              <a:gd name="connsiteY1127" fmla="*/ 7377962 h 8057674"/>
              <a:gd name="connsiteX1128" fmla="*/ 4842513 w 9906574"/>
              <a:gd name="connsiteY1128" fmla="*/ 7359011 h 8057674"/>
              <a:gd name="connsiteX1129" fmla="*/ 4813901 w 9906574"/>
              <a:gd name="connsiteY1129" fmla="*/ 7383371 h 8057674"/>
              <a:gd name="connsiteX1130" fmla="*/ 4761445 w 9906574"/>
              <a:gd name="connsiteY1130" fmla="*/ 7428037 h 8057674"/>
              <a:gd name="connsiteX1131" fmla="*/ 4787869 w 9906574"/>
              <a:gd name="connsiteY1131" fmla="*/ 7354260 h 8057674"/>
              <a:gd name="connsiteX1132" fmla="*/ 4826169 w 9906574"/>
              <a:gd name="connsiteY1132" fmla="*/ 7283202 h 8057674"/>
              <a:gd name="connsiteX1133" fmla="*/ 4835705 w 9906574"/>
              <a:gd name="connsiteY1133" fmla="*/ 7275082 h 8057674"/>
              <a:gd name="connsiteX1134" fmla="*/ 4852491 w 9906574"/>
              <a:gd name="connsiteY1134" fmla="*/ 7235144 h 8057674"/>
              <a:gd name="connsiteX1135" fmla="*/ 4871618 w 9906574"/>
              <a:gd name="connsiteY1135" fmla="*/ 7206043 h 8057674"/>
              <a:gd name="connsiteX1136" fmla="*/ 4907483 w 9906574"/>
              <a:gd name="connsiteY1136" fmla="*/ 7149876 h 8057674"/>
              <a:gd name="connsiteX1137" fmla="*/ 4945682 w 9906574"/>
              <a:gd name="connsiteY1137" fmla="*/ 7104530 h 8057674"/>
              <a:gd name="connsiteX1138" fmla="*/ 4960186 w 9906574"/>
              <a:gd name="connsiteY1138" fmla="*/ 7040906 h 8057674"/>
              <a:gd name="connsiteX1139" fmla="*/ 4974586 w 9906574"/>
              <a:gd name="connsiteY1139" fmla="*/ 7003000 h 8057674"/>
              <a:gd name="connsiteX1140" fmla="*/ 5011671 w 9906574"/>
              <a:gd name="connsiteY1140" fmla="*/ 6939390 h 8057674"/>
              <a:gd name="connsiteX1141" fmla="*/ 5053522 w 9906574"/>
              <a:gd name="connsiteY1141" fmla="*/ 6871709 h 8057674"/>
              <a:gd name="connsiteX1142" fmla="*/ 5072689 w 9906574"/>
              <a:gd name="connsiteY1142" fmla="*/ 6829743 h 8057674"/>
              <a:gd name="connsiteX1143" fmla="*/ 5036975 w 9906574"/>
              <a:gd name="connsiteY1143" fmla="*/ 6847336 h 8057674"/>
              <a:gd name="connsiteX1144" fmla="*/ 4905690 w 9906574"/>
              <a:gd name="connsiteY1144" fmla="*/ 6997586 h 8057674"/>
              <a:gd name="connsiteX1145" fmla="*/ 4805155 w 9906574"/>
              <a:gd name="connsiteY1145" fmla="*/ 7185728 h 8057674"/>
              <a:gd name="connsiteX1146" fmla="*/ 4783645 w 9906574"/>
              <a:gd name="connsiteY1146" fmla="*/ 7216860 h 8057674"/>
              <a:gd name="connsiteX1147" fmla="*/ 4795813 w 9906574"/>
              <a:gd name="connsiteY1147" fmla="*/ 7142407 h 8057674"/>
              <a:gd name="connsiteX1148" fmla="*/ 4803015 w 9906574"/>
              <a:gd name="connsiteY1148" fmla="*/ 7123458 h 8057674"/>
              <a:gd name="connsiteX1149" fmla="*/ 4810219 w 9906574"/>
              <a:gd name="connsiteY1149" fmla="*/ 7104508 h 8057674"/>
              <a:gd name="connsiteX1150" fmla="*/ 4784039 w 9906574"/>
              <a:gd name="connsiteY1150" fmla="*/ 7113986 h 8057674"/>
              <a:gd name="connsiteX1151" fmla="*/ 4752994 w 9906574"/>
              <a:gd name="connsiteY1151" fmla="*/ 7153237 h 8057674"/>
              <a:gd name="connsiteX1152" fmla="*/ 4698105 w 9906574"/>
              <a:gd name="connsiteY1152" fmla="*/ 7212788 h 8057674"/>
              <a:gd name="connsiteX1153" fmla="*/ 4676595 w 9906574"/>
              <a:gd name="connsiteY1153" fmla="*/ 7243920 h 8057674"/>
              <a:gd name="connsiteX1154" fmla="*/ 4734021 w 9906574"/>
              <a:gd name="connsiteY1154" fmla="*/ 7143762 h 8057674"/>
              <a:gd name="connsiteX1155" fmla="*/ 4822290 w 9906574"/>
              <a:gd name="connsiteY1155" fmla="*/ 7055781 h 8057674"/>
              <a:gd name="connsiteX1156" fmla="*/ 4958541 w 9906574"/>
              <a:gd name="connsiteY1156" fmla="*/ 6850033 h 8057674"/>
              <a:gd name="connsiteX1157" fmla="*/ 4922827 w 9906574"/>
              <a:gd name="connsiteY1157" fmla="*/ 6867623 h 8057674"/>
              <a:gd name="connsiteX1158" fmla="*/ 4676994 w 9906574"/>
              <a:gd name="connsiteY1158" fmla="*/ 7141040 h 8057674"/>
              <a:gd name="connsiteX1159" fmla="*/ 4607602 w 9906574"/>
              <a:gd name="connsiteY1159" fmla="*/ 7264220 h 8057674"/>
              <a:gd name="connsiteX1160" fmla="*/ 4569250 w 9906574"/>
              <a:gd name="connsiteY1160" fmla="*/ 7348136 h 8057674"/>
              <a:gd name="connsiteX1161" fmla="*/ 4571685 w 9906574"/>
              <a:gd name="connsiteY1161" fmla="*/ 7333248 h 8057674"/>
              <a:gd name="connsiteX1162" fmla="*/ 4578890 w 9906574"/>
              <a:gd name="connsiteY1162" fmla="*/ 7314298 h 8057674"/>
              <a:gd name="connsiteX1163" fmla="*/ 4586194 w 9906574"/>
              <a:gd name="connsiteY1163" fmla="*/ 7269632 h 8057674"/>
              <a:gd name="connsiteX1164" fmla="*/ 4540639 w 9906574"/>
              <a:gd name="connsiteY1164" fmla="*/ 7372500 h 8057674"/>
              <a:gd name="connsiteX1165" fmla="*/ 4545411 w 9906574"/>
              <a:gd name="connsiteY1165" fmla="*/ 7368436 h 8057674"/>
              <a:gd name="connsiteX1166" fmla="*/ 4540543 w 9906574"/>
              <a:gd name="connsiteY1166" fmla="*/ 7398227 h 8057674"/>
              <a:gd name="connsiteX1167" fmla="*/ 4521269 w 9906574"/>
              <a:gd name="connsiteY1167" fmla="*/ 7465911 h 8057674"/>
              <a:gd name="connsiteX1168" fmla="*/ 4559421 w 9906574"/>
              <a:gd name="connsiteY1168" fmla="*/ 7433426 h 8057674"/>
              <a:gd name="connsiteX1169" fmla="*/ 4573725 w 9906574"/>
              <a:gd name="connsiteY1169" fmla="*/ 7421245 h 8057674"/>
              <a:gd name="connsiteX1170" fmla="*/ 4528077 w 9906574"/>
              <a:gd name="connsiteY1170" fmla="*/ 7549837 h 8057674"/>
              <a:gd name="connsiteX1171" fmla="*/ 4458387 w 9906574"/>
              <a:gd name="connsiteY1171" fmla="*/ 7750180 h 8057674"/>
              <a:gd name="connsiteX1172" fmla="*/ 4415369 w 9906574"/>
              <a:gd name="connsiteY1172" fmla="*/ 7812440 h 8057674"/>
              <a:gd name="connsiteX1173" fmla="*/ 4422722 w 9906574"/>
              <a:gd name="connsiteY1173" fmla="*/ 7754902 h 8057674"/>
              <a:gd name="connsiteX1174" fmla="*/ 4434887 w 9906574"/>
              <a:gd name="connsiteY1174" fmla="*/ 7680452 h 8057674"/>
              <a:gd name="connsiteX1175" fmla="*/ 4416066 w 9906574"/>
              <a:gd name="connsiteY1175" fmla="*/ 7632399 h 8057674"/>
              <a:gd name="connsiteX1176" fmla="*/ 4404291 w 9906574"/>
              <a:gd name="connsiteY1176" fmla="*/ 7603962 h 8057674"/>
              <a:gd name="connsiteX1177" fmla="*/ 4385314 w 9906574"/>
              <a:gd name="connsiteY1177" fmla="*/ 7594494 h 8057674"/>
              <a:gd name="connsiteX1178" fmla="*/ 4371007 w 9906574"/>
              <a:gd name="connsiteY1178" fmla="*/ 7606675 h 8057674"/>
              <a:gd name="connsiteX1179" fmla="*/ 4337626 w 9906574"/>
              <a:gd name="connsiteY1179" fmla="*/ 7635096 h 8057674"/>
              <a:gd name="connsiteX1180" fmla="*/ 4316117 w 9906574"/>
              <a:gd name="connsiteY1180" fmla="*/ 7666225 h 8057674"/>
              <a:gd name="connsiteX1181" fmla="*/ 4299381 w 9906574"/>
              <a:gd name="connsiteY1181" fmla="*/ 7693294 h 8057674"/>
              <a:gd name="connsiteX1182" fmla="*/ 4297242 w 9906574"/>
              <a:gd name="connsiteY1182" fmla="*/ 7631022 h 8057674"/>
              <a:gd name="connsiteX1183" fmla="*/ 4297541 w 9906574"/>
              <a:gd name="connsiteY1183" fmla="*/ 7553862 h 8057674"/>
              <a:gd name="connsiteX1184" fmla="*/ 4301338 w 9906574"/>
              <a:gd name="connsiteY1184" fmla="*/ 7492948 h 8057674"/>
              <a:gd name="connsiteX1185" fmla="*/ 4323917 w 9906574"/>
              <a:gd name="connsiteY1185" fmla="*/ 7492954 h 8057674"/>
              <a:gd name="connsiteX1186" fmla="*/ 4338173 w 9906574"/>
              <a:gd name="connsiteY1186" fmla="*/ 7493632 h 8057674"/>
              <a:gd name="connsiteX1187" fmla="*/ 4346641 w 9906574"/>
              <a:gd name="connsiteY1187" fmla="*/ 7454378 h 8057674"/>
              <a:gd name="connsiteX1188" fmla="*/ 4343285 w 9906574"/>
              <a:gd name="connsiteY1188" fmla="*/ 7399543 h 8057674"/>
              <a:gd name="connsiteX1189" fmla="*/ 4336281 w 9906574"/>
              <a:gd name="connsiteY1189" fmla="*/ 7367059 h 8057674"/>
              <a:gd name="connsiteX1190" fmla="*/ 4312143 w 9906574"/>
              <a:gd name="connsiteY1190" fmla="*/ 7464518 h 8057674"/>
              <a:gd name="connsiteX1191" fmla="*/ 4293015 w 9906574"/>
              <a:gd name="connsiteY1191" fmla="*/ 7493622 h 8057674"/>
              <a:gd name="connsiteX1192" fmla="*/ 4280997 w 9906574"/>
              <a:gd name="connsiteY1192" fmla="*/ 7529502 h 8057674"/>
              <a:gd name="connsiteX1193" fmla="*/ 4290929 w 9906574"/>
              <a:gd name="connsiteY1193" fmla="*/ 7418492 h 8057674"/>
              <a:gd name="connsiteX1194" fmla="*/ 4273375 w 9906574"/>
              <a:gd name="connsiteY1194" fmla="*/ 7489374 h 8057674"/>
              <a:gd name="connsiteX1195" fmla="*/ 4274913 w 9906574"/>
              <a:gd name="connsiteY1195" fmla="*/ 7498252 h 8057674"/>
              <a:gd name="connsiteX1196" fmla="*/ 4269885 w 9906574"/>
              <a:gd name="connsiteY1196" fmla="*/ 7504853 h 8057674"/>
              <a:gd name="connsiteX1197" fmla="*/ 4269287 w 9906574"/>
              <a:gd name="connsiteY1197" fmla="*/ 7493848 h 8057674"/>
              <a:gd name="connsiteX1198" fmla="*/ 4243045 w 9906574"/>
              <a:gd name="connsiteY1198" fmla="*/ 7510542 h 8057674"/>
              <a:gd name="connsiteX1199" fmla="*/ 4212295 w 9906574"/>
              <a:gd name="connsiteY1199" fmla="*/ 7472633 h 8057674"/>
              <a:gd name="connsiteX1200" fmla="*/ 4211179 w 9906574"/>
              <a:gd name="connsiteY1200" fmla="*/ 7454359 h 8057674"/>
              <a:gd name="connsiteX1201" fmla="*/ 4214179 w 9906574"/>
              <a:gd name="connsiteY1201" fmla="*/ 7442937 h 8057674"/>
              <a:gd name="connsiteX1202" fmla="*/ 4193583 w 9906574"/>
              <a:gd name="connsiteY1202" fmla="*/ 7484509 h 8057674"/>
              <a:gd name="connsiteX1203" fmla="*/ 4173727 w 9906574"/>
              <a:gd name="connsiteY1203" fmla="*/ 7519852 h 8057674"/>
              <a:gd name="connsiteX1204" fmla="*/ 4168700 w 9906574"/>
              <a:gd name="connsiteY1204" fmla="*/ 7526456 h 8057674"/>
              <a:gd name="connsiteX1205" fmla="*/ 4196058 w 9906574"/>
              <a:gd name="connsiteY1205" fmla="*/ 7434902 h 8057674"/>
              <a:gd name="connsiteX1206" fmla="*/ 4201821 w 9906574"/>
              <a:gd name="connsiteY1206" fmla="*/ 7408790 h 8057674"/>
              <a:gd name="connsiteX1207" fmla="*/ 4206411 w 9906574"/>
              <a:gd name="connsiteY1207" fmla="*/ 7381934 h 8057674"/>
              <a:gd name="connsiteX1208" fmla="*/ 4190223 w 9906574"/>
              <a:gd name="connsiteY1208" fmla="*/ 7419324 h 8057674"/>
              <a:gd name="connsiteX1209" fmla="*/ 4153759 w 9906574"/>
              <a:gd name="connsiteY1209" fmla="*/ 7554518 h 8057674"/>
              <a:gd name="connsiteX1210" fmla="*/ 4116135 w 9906574"/>
              <a:gd name="connsiteY1210" fmla="*/ 7759602 h 8057674"/>
              <a:gd name="connsiteX1211" fmla="*/ 4118271 w 9906574"/>
              <a:gd name="connsiteY1211" fmla="*/ 7821877 h 8057674"/>
              <a:gd name="connsiteX1212" fmla="*/ 4101925 w 9906574"/>
              <a:gd name="connsiteY1212" fmla="*/ 7746056 h 8057674"/>
              <a:gd name="connsiteX1213" fmla="*/ 4107026 w 9906574"/>
              <a:gd name="connsiteY1213" fmla="*/ 7656241 h 8057674"/>
              <a:gd name="connsiteX1214" fmla="*/ 4106993 w 9906574"/>
              <a:gd name="connsiteY1214" fmla="*/ 7664848 h 8057674"/>
              <a:gd name="connsiteX1215" fmla="*/ 4114191 w 9906574"/>
              <a:gd name="connsiteY1215" fmla="*/ 7645888 h 8057674"/>
              <a:gd name="connsiteX1216" fmla="*/ 4116826 w 9906574"/>
              <a:gd name="connsiteY1216" fmla="*/ 7579552 h 8057674"/>
              <a:gd name="connsiteX1217" fmla="*/ 4115465 w 9906574"/>
              <a:gd name="connsiteY1217" fmla="*/ 7562776 h 8057674"/>
              <a:gd name="connsiteX1218" fmla="*/ 4116113 w 9906574"/>
              <a:gd name="connsiteY1218" fmla="*/ 7558800 h 8057674"/>
              <a:gd name="connsiteX1219" fmla="*/ 4124026 w 9906574"/>
              <a:gd name="connsiteY1219" fmla="*/ 7560607 h 8057674"/>
              <a:gd name="connsiteX1220" fmla="*/ 4176978 w 9906574"/>
              <a:gd name="connsiteY1220" fmla="*/ 7387336 h 8057674"/>
              <a:gd name="connsiteX1221" fmla="*/ 4186812 w 9906574"/>
              <a:gd name="connsiteY1221" fmla="*/ 7302056 h 8057674"/>
              <a:gd name="connsiteX1222" fmla="*/ 4161607 w 9906574"/>
              <a:gd name="connsiteY1222" fmla="*/ 7368392 h 8057674"/>
              <a:gd name="connsiteX1223" fmla="*/ 4143501 w 9906574"/>
              <a:gd name="connsiteY1223" fmla="*/ 7441487 h 8057674"/>
              <a:gd name="connsiteX1224" fmla="*/ 4128997 w 9906574"/>
              <a:gd name="connsiteY1224" fmla="*/ 7505110 h 8057674"/>
              <a:gd name="connsiteX1225" fmla="*/ 4119357 w 9906574"/>
              <a:gd name="connsiteY1225" fmla="*/ 7538950 h 8057674"/>
              <a:gd name="connsiteX1226" fmla="*/ 4116113 w 9906574"/>
              <a:gd name="connsiteY1226" fmla="*/ 7558800 h 8057674"/>
              <a:gd name="connsiteX1227" fmla="*/ 4115124 w 9906574"/>
              <a:gd name="connsiteY1227" fmla="*/ 7558575 h 8057674"/>
              <a:gd name="connsiteX1228" fmla="*/ 4115465 w 9906574"/>
              <a:gd name="connsiteY1228" fmla="*/ 7562776 h 8057674"/>
              <a:gd name="connsiteX1229" fmla="*/ 4110665 w 9906574"/>
              <a:gd name="connsiteY1229" fmla="*/ 7592131 h 8057674"/>
              <a:gd name="connsiteX1230" fmla="*/ 4117218 w 9906574"/>
              <a:gd name="connsiteY1230" fmla="*/ 7476680 h 8057674"/>
              <a:gd name="connsiteX1231" fmla="*/ 4117517 w 9906574"/>
              <a:gd name="connsiteY1231" fmla="*/ 7399518 h 8057674"/>
              <a:gd name="connsiteX1232" fmla="*/ 4114773 w 9906574"/>
              <a:gd name="connsiteY1232" fmla="*/ 7340969 h 8057674"/>
              <a:gd name="connsiteX1233" fmla="*/ 4132922 w 9906574"/>
              <a:gd name="connsiteY1233" fmla="*/ 7252747 h 8057674"/>
              <a:gd name="connsiteX1234" fmla="*/ 4104005 w 9906574"/>
              <a:gd name="connsiteY1234" fmla="*/ 7285705 h 8057674"/>
              <a:gd name="connsiteX1235" fmla="*/ 4091439 w 9906574"/>
              <a:gd name="connsiteY1235" fmla="*/ 7294087 h 8057674"/>
              <a:gd name="connsiteX1236" fmla="*/ 4092177 w 9906574"/>
              <a:gd name="connsiteY1236" fmla="*/ 7274579 h 8057674"/>
              <a:gd name="connsiteX1237" fmla="*/ 4097945 w 9906574"/>
              <a:gd name="connsiteY1237" fmla="*/ 7248461 h 8057674"/>
              <a:gd name="connsiteX1238" fmla="*/ 4090591 w 9906574"/>
              <a:gd name="connsiteY1238" fmla="*/ 7252528 h 8057674"/>
              <a:gd name="connsiteX1239" fmla="*/ 4073927 w 9906574"/>
              <a:gd name="connsiteY1239" fmla="*/ 7302042 h 8057674"/>
              <a:gd name="connsiteX1240" fmla="*/ 4021849 w 9906574"/>
              <a:gd name="connsiteY1240" fmla="*/ 7557888 h 8057674"/>
              <a:gd name="connsiteX1241" fmla="*/ 3982354 w 9906574"/>
              <a:gd name="connsiteY1241" fmla="*/ 7322346 h 8057674"/>
              <a:gd name="connsiteX1242" fmla="*/ 4002793 w 9906574"/>
              <a:gd name="connsiteY1242" fmla="*/ 7260067 h 8057674"/>
              <a:gd name="connsiteX1243" fmla="*/ 4034284 w 9906574"/>
              <a:gd name="connsiteY1243" fmla="*/ 7105070 h 8057674"/>
              <a:gd name="connsiteX1244" fmla="*/ 4045335 w 9906574"/>
              <a:gd name="connsiteY1244" fmla="*/ 7012349 h 8057674"/>
              <a:gd name="connsiteX1245" fmla="*/ 4045223 w 9906574"/>
              <a:gd name="connsiteY1245" fmla="*/ 6987299 h 8057674"/>
              <a:gd name="connsiteX1246" fmla="*/ 4035255 w 9906574"/>
              <a:gd name="connsiteY1246" fmla="*/ 7017824 h 8057674"/>
              <a:gd name="connsiteX1247" fmla="*/ 4029269 w 9906574"/>
              <a:gd name="connsiteY1247" fmla="*/ 7041908 h 8057674"/>
              <a:gd name="connsiteX1248" fmla="*/ 4008417 w 9906574"/>
              <a:gd name="connsiteY1248" fmla="*/ 7087833 h 8057674"/>
              <a:gd name="connsiteX1249" fmla="*/ 4012100 w 9906574"/>
              <a:gd name="connsiteY1249" fmla="*/ 6990269 h 8057674"/>
              <a:gd name="connsiteX1250" fmla="*/ 4017865 w 9906574"/>
              <a:gd name="connsiteY1250" fmla="*/ 6964156 h 8057674"/>
              <a:gd name="connsiteX1251" fmla="*/ 4023633 w 9906574"/>
              <a:gd name="connsiteY1251" fmla="*/ 6938035 h 8057674"/>
              <a:gd name="connsiteX1252" fmla="*/ 3994193 w 9906574"/>
              <a:gd name="connsiteY1252" fmla="*/ 6958156 h 8057674"/>
              <a:gd name="connsiteX1253" fmla="*/ 3963284 w 9906574"/>
              <a:gd name="connsiteY1253" fmla="*/ 7017287 h 8057674"/>
              <a:gd name="connsiteX1254" fmla="*/ 3907231 w 9906574"/>
              <a:gd name="connsiteY1254" fmla="*/ 7109433 h 8057674"/>
              <a:gd name="connsiteX1255" fmla="*/ 3886378 w 9906574"/>
              <a:gd name="connsiteY1255" fmla="*/ 7155361 h 8057674"/>
              <a:gd name="connsiteX1256" fmla="*/ 3939618 w 9906574"/>
              <a:gd name="connsiteY1256" fmla="*/ 7011280 h 8057674"/>
              <a:gd name="connsiteX1257" fmla="*/ 4030869 w 9906574"/>
              <a:gd name="connsiteY1257" fmla="*/ 6872905 h 8057674"/>
              <a:gd name="connsiteX1258" fmla="*/ 4085732 w 9906574"/>
              <a:gd name="connsiteY1258" fmla="*/ 6782352 h 8057674"/>
              <a:gd name="connsiteX1259" fmla="*/ 4092210 w 9906574"/>
              <a:gd name="connsiteY1259" fmla="*/ 6758539 h 8057674"/>
              <a:gd name="connsiteX1260" fmla="*/ 4139562 w 9906574"/>
              <a:gd name="connsiteY1260" fmla="*/ 6611673 h 8057674"/>
              <a:gd name="connsiteX1261" fmla="*/ 4150773 w 9906574"/>
              <a:gd name="connsiteY1261" fmla="*/ 6580467 h 8057674"/>
              <a:gd name="connsiteX1262" fmla="*/ 4122250 w 9906574"/>
              <a:gd name="connsiteY1262" fmla="*/ 6604531 h 8057674"/>
              <a:gd name="connsiteX1263" fmla="*/ 3872157 w 9906574"/>
              <a:gd name="connsiteY1263" fmla="*/ 7025675 h 8057674"/>
              <a:gd name="connsiteX1264" fmla="*/ 3808132 w 9906574"/>
              <a:gd name="connsiteY1264" fmla="*/ 7202485 h 8057674"/>
              <a:gd name="connsiteX1265" fmla="*/ 3775009 w 9906574"/>
              <a:gd name="connsiteY1265" fmla="*/ 7320148 h 8057674"/>
              <a:gd name="connsiteX1266" fmla="*/ 3775746 w 9906574"/>
              <a:gd name="connsiteY1266" fmla="*/ 7300640 h 8057674"/>
              <a:gd name="connsiteX1267" fmla="*/ 3781514 w 9906574"/>
              <a:gd name="connsiteY1267" fmla="*/ 7274522 h 8057674"/>
              <a:gd name="connsiteX1268" fmla="*/ 3783730 w 9906574"/>
              <a:gd name="connsiteY1268" fmla="*/ 7215986 h 8057674"/>
              <a:gd name="connsiteX1269" fmla="*/ 3744837 w 9906574"/>
              <a:gd name="connsiteY1269" fmla="*/ 7359771 h 8057674"/>
              <a:gd name="connsiteX1270" fmla="*/ 3749871 w 9906574"/>
              <a:gd name="connsiteY1270" fmla="*/ 7353164 h 8057674"/>
              <a:gd name="connsiteX1271" fmla="*/ 3748397 w 9906574"/>
              <a:gd name="connsiteY1271" fmla="*/ 7392198 h 8057674"/>
              <a:gd name="connsiteX1272" fmla="*/ 3735396 w 9906574"/>
              <a:gd name="connsiteY1272" fmla="*/ 7483463 h 8057674"/>
              <a:gd name="connsiteX1273" fmla="*/ 3775628 w 9906574"/>
              <a:gd name="connsiteY1273" fmla="*/ 7430628 h 8057674"/>
              <a:gd name="connsiteX1274" fmla="*/ 3790713 w 9906574"/>
              <a:gd name="connsiteY1274" fmla="*/ 7410822 h 8057674"/>
              <a:gd name="connsiteX1275" fmla="*/ 3755383 w 9906574"/>
              <a:gd name="connsiteY1275" fmla="*/ 7587030 h 8057674"/>
              <a:gd name="connsiteX1276" fmla="*/ 3702023 w 9906574"/>
              <a:gd name="connsiteY1276" fmla="*/ 7861108 h 8057674"/>
              <a:gd name="connsiteX1277" fmla="*/ 3660317 w 9906574"/>
              <a:gd name="connsiteY1277" fmla="*/ 7952958 h 8057674"/>
              <a:gd name="connsiteX1278" fmla="*/ 3660753 w 9906574"/>
              <a:gd name="connsiteY1278" fmla="*/ 7878200 h 8057674"/>
              <a:gd name="connsiteX1279" fmla="*/ 3664429 w 9906574"/>
              <a:gd name="connsiteY1279" fmla="*/ 7780642 h 8057674"/>
              <a:gd name="connsiteX1280" fmla="*/ 3635433 w 9906574"/>
              <a:gd name="connsiteY1280" fmla="*/ 7726004 h 8057674"/>
              <a:gd name="connsiteX1281" fmla="*/ 3617525 w 9906574"/>
              <a:gd name="connsiteY1281" fmla="*/ 7693873 h 8057674"/>
              <a:gd name="connsiteX1282" fmla="*/ 3593855 w 9906574"/>
              <a:gd name="connsiteY1282" fmla="*/ 7687873 h 8057674"/>
              <a:gd name="connsiteX1283" fmla="*/ 3578767 w 9906574"/>
              <a:gd name="connsiteY1283" fmla="*/ 7707686 h 8057674"/>
              <a:gd name="connsiteX1284" fmla="*/ 3543567 w 9906574"/>
              <a:gd name="connsiteY1284" fmla="*/ 7753910 h 8057674"/>
              <a:gd name="connsiteX1285" fmla="*/ 3522714 w 9906574"/>
              <a:gd name="connsiteY1285" fmla="*/ 7799835 h 8057674"/>
              <a:gd name="connsiteX1286" fmla="*/ 3506895 w 9906574"/>
              <a:gd name="connsiteY1286" fmla="*/ 7839149 h 8057674"/>
              <a:gd name="connsiteX1287" fmla="*/ 3495489 w 9906574"/>
              <a:gd name="connsiteY1287" fmla="*/ 7761398 h 8057674"/>
              <a:gd name="connsiteX1288" fmla="*/ 3484825 w 9906574"/>
              <a:gd name="connsiteY1288" fmla="*/ 7664130 h 8057674"/>
              <a:gd name="connsiteX1289" fmla="*/ 3480594 w 9906574"/>
              <a:gd name="connsiteY1289" fmla="*/ 7586232 h 8057674"/>
              <a:gd name="connsiteX1290" fmla="*/ 3507149 w 9906574"/>
              <a:gd name="connsiteY1290" fmla="*/ 7579183 h 8057674"/>
              <a:gd name="connsiteX1291" fmla="*/ 3524013 w 9906574"/>
              <a:gd name="connsiteY1291" fmla="*/ 7575584 h 8057674"/>
              <a:gd name="connsiteX1292" fmla="*/ 3528364 w 9906574"/>
              <a:gd name="connsiteY1292" fmla="*/ 7523499 h 8057674"/>
              <a:gd name="connsiteX1293" fmla="*/ 3516591 w 9906574"/>
              <a:gd name="connsiteY1293" fmla="*/ 7455491 h 8057674"/>
              <a:gd name="connsiteX1294" fmla="*/ 3503717 w 9906574"/>
              <a:gd name="connsiteY1294" fmla="*/ 7416771 h 8057674"/>
              <a:gd name="connsiteX1295" fmla="*/ 3489242 w 9906574"/>
              <a:gd name="connsiteY1295" fmla="*/ 7547052 h 8057674"/>
              <a:gd name="connsiteX1296" fmla="*/ 3470901 w 9906574"/>
              <a:gd name="connsiteY1296" fmla="*/ 7589679 h 8057674"/>
              <a:gd name="connsiteX1297" fmla="*/ 3461889 w 9906574"/>
              <a:gd name="connsiteY1297" fmla="*/ 7638622 h 8057674"/>
              <a:gd name="connsiteX1298" fmla="*/ 3457721 w 9906574"/>
              <a:gd name="connsiteY1298" fmla="*/ 7495714 h 8057674"/>
              <a:gd name="connsiteX1299" fmla="*/ 3446866 w 9906574"/>
              <a:gd name="connsiteY1299" fmla="*/ 7593438 h 8057674"/>
              <a:gd name="connsiteX1300" fmla="*/ 3414546 w 9906574"/>
              <a:gd name="connsiteY1300" fmla="*/ 7626599 h 8057674"/>
              <a:gd name="connsiteX1301" fmla="*/ 3372969 w 9906574"/>
              <a:gd name="connsiteY1301" fmla="*/ 7588464 h 8057674"/>
              <a:gd name="connsiteX1302" fmla="*/ 3375916 w 9906574"/>
              <a:gd name="connsiteY1302" fmla="*/ 7510408 h 8057674"/>
              <a:gd name="connsiteX1303" fmla="*/ 3375306 w 9906574"/>
              <a:gd name="connsiteY1303" fmla="*/ 7399934 h 8057674"/>
              <a:gd name="connsiteX1304" fmla="*/ 3364514 w 9906574"/>
              <a:gd name="connsiteY1304" fmla="*/ 7432650 h 8057674"/>
              <a:gd name="connsiteX1305" fmla="*/ 3315817 w 9906574"/>
              <a:gd name="connsiteY1305" fmla="*/ 7709883 h 8057674"/>
              <a:gd name="connsiteX1306" fmla="*/ 3300845 w 9906574"/>
              <a:gd name="connsiteY1306" fmla="*/ 7979910 h 8057674"/>
              <a:gd name="connsiteX1307" fmla="*/ 3312247 w 9906574"/>
              <a:gd name="connsiteY1307" fmla="*/ 8057674 h 8057674"/>
              <a:gd name="connsiteX1308" fmla="*/ 3282197 w 9906574"/>
              <a:gd name="connsiteY1308" fmla="*/ 7967300 h 8057674"/>
              <a:gd name="connsiteX1309" fmla="*/ 3275375 w 9906574"/>
              <a:gd name="connsiteY1309" fmla="*/ 7852590 h 8057674"/>
              <a:gd name="connsiteX1310" fmla="*/ 3276565 w 9906574"/>
              <a:gd name="connsiteY1310" fmla="*/ 7863440 h 8057674"/>
              <a:gd name="connsiteX1311" fmla="*/ 3282325 w 9906574"/>
              <a:gd name="connsiteY1311" fmla="*/ 7837314 h 8057674"/>
              <a:gd name="connsiteX1312" fmla="*/ 3275951 w 9906574"/>
              <a:gd name="connsiteY1312" fmla="*/ 7752952 h 8057674"/>
              <a:gd name="connsiteX1313" fmla="*/ 3271954 w 9906574"/>
              <a:gd name="connsiteY1313" fmla="*/ 7732243 h 8057674"/>
              <a:gd name="connsiteX1314" fmla="*/ 3272153 w 9906574"/>
              <a:gd name="connsiteY1314" fmla="*/ 7727038 h 8057674"/>
              <a:gd name="connsiteX1315" fmla="*/ 3281716 w 9906574"/>
              <a:gd name="connsiteY1315" fmla="*/ 7726840 h 8057674"/>
              <a:gd name="connsiteX1316" fmla="*/ 3319252 w 9906574"/>
              <a:gd name="connsiteY1316" fmla="*/ 7492086 h 8057674"/>
              <a:gd name="connsiteX1317" fmla="*/ 3318644 w 9906574"/>
              <a:gd name="connsiteY1317" fmla="*/ 7381610 h 8057674"/>
              <a:gd name="connsiteX1318" fmla="*/ 3298471 w 9906574"/>
              <a:gd name="connsiteY1318" fmla="*/ 7473027 h 8057674"/>
              <a:gd name="connsiteX1319" fmla="*/ 3287612 w 9906574"/>
              <a:gd name="connsiteY1319" fmla="*/ 7570738 h 8057674"/>
              <a:gd name="connsiteX1320" fmla="*/ 3279639 w 9906574"/>
              <a:gd name="connsiteY1320" fmla="*/ 7655398 h 8057674"/>
              <a:gd name="connsiteX1321" fmla="*/ 3273133 w 9906574"/>
              <a:gd name="connsiteY1321" fmla="*/ 7701028 h 8057674"/>
              <a:gd name="connsiteX1322" fmla="*/ 3272153 w 9906574"/>
              <a:gd name="connsiteY1322" fmla="*/ 7727038 h 8057674"/>
              <a:gd name="connsiteX1323" fmla="*/ 3270954 w 9906574"/>
              <a:gd name="connsiteY1323" fmla="*/ 7727063 h 8057674"/>
              <a:gd name="connsiteX1324" fmla="*/ 3271954 w 9906574"/>
              <a:gd name="connsiteY1324" fmla="*/ 7732243 h 8057674"/>
              <a:gd name="connsiteX1325" fmla="*/ 3270503 w 9906574"/>
              <a:gd name="connsiteY1325" fmla="*/ 7770715 h 8057674"/>
              <a:gd name="connsiteX1326" fmla="*/ 3261727 w 9906574"/>
              <a:gd name="connsiteY1326" fmla="*/ 7623273 h 8057674"/>
              <a:gd name="connsiteX1327" fmla="*/ 3251063 w 9906574"/>
              <a:gd name="connsiteY1327" fmla="*/ 7526002 h 8057674"/>
              <a:gd name="connsiteX1328" fmla="*/ 3249108 w 9906574"/>
              <a:gd name="connsiteY1328" fmla="*/ 7324565 h 8057674"/>
              <a:gd name="connsiteX1329" fmla="*/ 3268610 w 9906574"/>
              <a:gd name="connsiteY1329" fmla="*/ 7187680 h 8057674"/>
              <a:gd name="connsiteX1330" fmla="*/ 3274380 w 9906574"/>
              <a:gd name="connsiteY1330" fmla="*/ 7161562 h 8057674"/>
              <a:gd name="connsiteX1331" fmla="*/ 3232674 w 9906574"/>
              <a:gd name="connsiteY1331" fmla="*/ 7253412 h 8057674"/>
              <a:gd name="connsiteX1332" fmla="*/ 3227647 w 9906574"/>
              <a:gd name="connsiteY1332" fmla="*/ 7260016 h 8057674"/>
              <a:gd name="connsiteX1333" fmla="*/ 3161156 w 9906574"/>
              <a:gd name="connsiteY1333" fmla="*/ 7755340 h 8057674"/>
              <a:gd name="connsiteX1334" fmla="*/ 3081079 w 9906574"/>
              <a:gd name="connsiteY1334" fmla="*/ 7471046 h 8057674"/>
              <a:gd name="connsiteX1335" fmla="*/ 3096223 w 9906574"/>
              <a:gd name="connsiteY1335" fmla="*/ 7386230 h 8057674"/>
              <a:gd name="connsiteX1336" fmla="*/ 3111133 w 9906574"/>
              <a:gd name="connsiteY1336" fmla="*/ 7181190 h 8057674"/>
              <a:gd name="connsiteX1337" fmla="*/ 3110892 w 9906574"/>
              <a:gd name="connsiteY1337" fmla="*/ 7060970 h 8057674"/>
              <a:gd name="connsiteX1338" fmla="*/ 3164508 w 9906574"/>
              <a:gd name="connsiteY1338" fmla="*/ 6526926 h 8057674"/>
              <a:gd name="connsiteX1339" fmla="*/ 3313537 w 9906574"/>
              <a:gd name="connsiteY1339" fmla="*/ 5997387 h 8057674"/>
              <a:gd name="connsiteX1340" fmla="*/ 3323593 w 9906574"/>
              <a:gd name="connsiteY1340" fmla="*/ 5984182 h 8057674"/>
              <a:gd name="connsiteX1341" fmla="*/ 3325065 w 9906574"/>
              <a:gd name="connsiteY1341" fmla="*/ 5945163 h 8057674"/>
              <a:gd name="connsiteX1342" fmla="*/ 3315745 w 9906574"/>
              <a:gd name="connsiteY1342" fmla="*/ 5938858 h 8057674"/>
              <a:gd name="connsiteX1343" fmla="*/ 3321514 w 9906574"/>
              <a:gd name="connsiteY1343" fmla="*/ 5912739 h 8057674"/>
              <a:gd name="connsiteX1344" fmla="*/ 3239516 w 9906574"/>
              <a:gd name="connsiteY1344" fmla="*/ 6122412 h 8057674"/>
              <a:gd name="connsiteX1345" fmla="*/ 3171137 w 9906574"/>
              <a:gd name="connsiteY1345" fmla="*/ 6351303 h 8057674"/>
              <a:gd name="connsiteX1346" fmla="*/ 3151020 w 9906574"/>
              <a:gd name="connsiteY1346" fmla="*/ 6377720 h 8057674"/>
              <a:gd name="connsiteX1347" fmla="*/ 3221981 w 9906574"/>
              <a:gd name="connsiteY1347" fmla="*/ 6080528 h 8057674"/>
              <a:gd name="connsiteX1348" fmla="*/ 3242271 w 9906574"/>
              <a:gd name="connsiteY1348" fmla="*/ 6026266 h 8057674"/>
              <a:gd name="connsiteX1349" fmla="*/ 3221917 w 9906574"/>
              <a:gd name="connsiteY1349" fmla="*/ 6058699 h 8057674"/>
              <a:gd name="connsiteX1350" fmla="*/ 3160095 w 9906574"/>
              <a:gd name="connsiteY1350" fmla="*/ 6176970 h 8057674"/>
              <a:gd name="connsiteX1351" fmla="*/ 3062341 w 9906574"/>
              <a:gd name="connsiteY1351" fmla="*/ 6360982 h 8057674"/>
              <a:gd name="connsiteX1352" fmla="*/ 3035725 w 9906574"/>
              <a:gd name="connsiteY1352" fmla="*/ 6433019 h 8057674"/>
              <a:gd name="connsiteX1353" fmla="*/ 3023586 w 9906574"/>
              <a:gd name="connsiteY1353" fmla="*/ 6374788 h 8057674"/>
              <a:gd name="connsiteX1354" fmla="*/ 3040145 w 9906574"/>
              <a:gd name="connsiteY1354" fmla="*/ 6315944 h 8057674"/>
              <a:gd name="connsiteX1355" fmla="*/ 3081173 w 9906574"/>
              <a:gd name="connsiteY1355" fmla="*/ 6178614 h 8057674"/>
              <a:gd name="connsiteX1356" fmla="*/ 3098532 w 9906574"/>
              <a:gd name="connsiteY1356" fmla="*/ 6035261 h 8057674"/>
              <a:gd name="connsiteX1357" fmla="*/ 2964972 w 9906574"/>
              <a:gd name="connsiteY1357" fmla="*/ 6155026 h 8057674"/>
              <a:gd name="connsiteX1358" fmla="*/ 2872303 w 9906574"/>
              <a:gd name="connsiteY1358" fmla="*/ 6267434 h 8057674"/>
              <a:gd name="connsiteX1359" fmla="*/ 2759532 w 9906574"/>
              <a:gd name="connsiteY1359" fmla="*/ 6406261 h 8057674"/>
              <a:gd name="connsiteX1360" fmla="*/ 2708506 w 9906574"/>
              <a:gd name="connsiteY1360" fmla="*/ 6491806 h 8057674"/>
              <a:gd name="connsiteX1361" fmla="*/ 2732173 w 9906574"/>
              <a:gd name="connsiteY1361" fmla="*/ 6497812 h 8057674"/>
              <a:gd name="connsiteX1362" fmla="*/ 2774489 w 9906574"/>
              <a:gd name="connsiteY1362" fmla="*/ 6516436 h 8057674"/>
              <a:gd name="connsiteX1363" fmla="*/ 2745052 w 9906574"/>
              <a:gd name="connsiteY1363" fmla="*/ 6536548 h 8057674"/>
              <a:gd name="connsiteX1364" fmla="*/ 2716353 w 9906574"/>
              <a:gd name="connsiteY1364" fmla="*/ 6537133 h 8057674"/>
              <a:gd name="connsiteX1365" fmla="*/ 2628783 w 9906574"/>
              <a:gd name="connsiteY1365" fmla="*/ 6577958 h 8057674"/>
              <a:gd name="connsiteX1366" fmla="*/ 2617989 w 9906574"/>
              <a:gd name="connsiteY1366" fmla="*/ 6610671 h 8057674"/>
              <a:gd name="connsiteX1367" fmla="*/ 2615777 w 9906574"/>
              <a:gd name="connsiteY1367" fmla="*/ 6669204 h 8057674"/>
              <a:gd name="connsiteX1368" fmla="*/ 2604986 w 9906574"/>
              <a:gd name="connsiteY1368" fmla="*/ 6701917 h 8057674"/>
              <a:gd name="connsiteX1369" fmla="*/ 2567575 w 9906574"/>
              <a:gd name="connsiteY1369" fmla="*/ 6806690 h 8057674"/>
              <a:gd name="connsiteX1370" fmla="*/ 2554697 w 9906574"/>
              <a:gd name="connsiteY1370" fmla="*/ 6767957 h 8057674"/>
              <a:gd name="connsiteX1371" fmla="*/ 2566226 w 9906574"/>
              <a:gd name="connsiteY1371" fmla="*/ 6715733 h 8057674"/>
              <a:gd name="connsiteX1372" fmla="*/ 2577757 w 9906574"/>
              <a:gd name="connsiteY1372" fmla="*/ 6663503 h 8057674"/>
              <a:gd name="connsiteX1373" fmla="*/ 2572730 w 9906574"/>
              <a:gd name="connsiteY1373" fmla="*/ 6670104 h 8057674"/>
              <a:gd name="connsiteX1374" fmla="*/ 2513425 w 9906574"/>
              <a:gd name="connsiteY1374" fmla="*/ 6785067 h 8057674"/>
              <a:gd name="connsiteX1375" fmla="*/ 2454121 w 9906574"/>
              <a:gd name="connsiteY1375" fmla="*/ 6900031 h 8057674"/>
              <a:gd name="connsiteX1376" fmla="*/ 2449093 w 9906574"/>
              <a:gd name="connsiteY1376" fmla="*/ 6906635 h 8057674"/>
              <a:gd name="connsiteX1377" fmla="*/ 2476452 w 9906574"/>
              <a:gd name="connsiteY1377" fmla="*/ 6815081 h 8057674"/>
              <a:gd name="connsiteX1378" fmla="*/ 2482213 w 9906574"/>
              <a:gd name="connsiteY1378" fmla="*/ 6788969 h 8057674"/>
              <a:gd name="connsiteX1379" fmla="*/ 2494481 w 9906574"/>
              <a:gd name="connsiteY1379" fmla="*/ 6717218 h 8057674"/>
              <a:gd name="connsiteX1380" fmla="*/ 2539735 w 9906574"/>
              <a:gd name="connsiteY1380" fmla="*/ 6657785 h 8057674"/>
              <a:gd name="connsiteX1381" fmla="*/ 2516069 w 9906574"/>
              <a:gd name="connsiteY1381" fmla="*/ 6651779 h 8057674"/>
              <a:gd name="connsiteX1382" fmla="*/ 2488101 w 9906574"/>
              <a:gd name="connsiteY1382" fmla="*/ 6632859 h 8057674"/>
              <a:gd name="connsiteX1383" fmla="*/ 2537653 w 9906574"/>
              <a:gd name="connsiteY1383" fmla="*/ 6586333 h 8057674"/>
              <a:gd name="connsiteX1384" fmla="*/ 2584386 w 9906574"/>
              <a:gd name="connsiteY1384" fmla="*/ 6487876 h 8057674"/>
              <a:gd name="connsiteX1385" fmla="*/ 2598125 w 9906574"/>
              <a:gd name="connsiteY1385" fmla="*/ 6377106 h 8057674"/>
              <a:gd name="connsiteX1386" fmla="*/ 2562189 w 9906574"/>
              <a:gd name="connsiteY1386" fmla="*/ 6442841 h 8057674"/>
              <a:gd name="connsiteX1387" fmla="*/ 2547100 w 9906574"/>
              <a:gd name="connsiteY1387" fmla="*/ 6462654 h 8057674"/>
              <a:gd name="connsiteX1388" fmla="*/ 2371833 w 9906574"/>
              <a:gd name="connsiteY1388" fmla="*/ 6674266 h 8057674"/>
              <a:gd name="connsiteX1389" fmla="*/ 2372569 w 9906574"/>
              <a:gd name="connsiteY1389" fmla="*/ 6654758 h 8057674"/>
              <a:gd name="connsiteX1390" fmla="*/ 2378338 w 9906574"/>
              <a:gd name="connsiteY1390" fmla="*/ 6628640 h 8057674"/>
              <a:gd name="connsiteX1391" fmla="*/ 2348167 w 9906574"/>
              <a:gd name="connsiteY1391" fmla="*/ 6668259 h 8057674"/>
              <a:gd name="connsiteX1392" fmla="*/ 2292849 w 9906574"/>
              <a:gd name="connsiteY1392" fmla="*/ 6740901 h 8057674"/>
              <a:gd name="connsiteX1393" fmla="*/ 2313396 w 9906574"/>
              <a:gd name="connsiteY1393" fmla="*/ 6639731 h 8057674"/>
              <a:gd name="connsiteX1394" fmla="*/ 2348293 w 9906574"/>
              <a:gd name="connsiteY1394" fmla="*/ 6538278 h 8057674"/>
              <a:gd name="connsiteX1395" fmla="*/ 2358349 w 9906574"/>
              <a:gd name="connsiteY1395" fmla="*/ 6525072 h 8057674"/>
              <a:gd name="connsiteX1396" fmla="*/ 2372391 w 9906574"/>
              <a:gd name="connsiteY1396" fmla="*/ 6469529 h 8057674"/>
              <a:gd name="connsiteX1397" fmla="*/ 2390732 w 9906574"/>
              <a:gd name="connsiteY1397" fmla="*/ 6426904 h 8057674"/>
              <a:gd name="connsiteX1398" fmla="*/ 2424892 w 9906574"/>
              <a:gd name="connsiteY1398" fmla="*/ 6344959 h 8057674"/>
              <a:gd name="connsiteX1399" fmla="*/ 2463345 w 9906574"/>
              <a:gd name="connsiteY1399" fmla="*/ 6275924 h 8057674"/>
              <a:gd name="connsiteX1400" fmla="*/ 2471319 w 9906574"/>
              <a:gd name="connsiteY1400" fmla="*/ 6191260 h 8057674"/>
              <a:gd name="connsiteX1401" fmla="*/ 2482842 w 9906574"/>
              <a:gd name="connsiteY1401" fmla="*/ 6139026 h 8057674"/>
              <a:gd name="connsiteX1402" fmla="*/ 2517377 w 9906574"/>
              <a:gd name="connsiteY1402" fmla="*/ 6047329 h 8057674"/>
              <a:gd name="connsiteX1403" fmla="*/ 2556933 w 9906574"/>
              <a:gd name="connsiteY1403" fmla="*/ 5949017 h 8057674"/>
              <a:gd name="connsiteX1404" fmla="*/ 2573487 w 9906574"/>
              <a:gd name="connsiteY1404" fmla="*/ 5890179 h 8057674"/>
              <a:gd name="connsiteX1405" fmla="*/ 2533996 w 9906574"/>
              <a:gd name="connsiteY1405" fmla="*/ 5923493 h 8057674"/>
              <a:gd name="connsiteX1406" fmla="*/ 2401042 w 9906574"/>
              <a:gd name="connsiteY1406" fmla="*/ 6153729 h 8057674"/>
              <a:gd name="connsiteX1407" fmla="*/ 2309661 w 9906574"/>
              <a:gd name="connsiteY1407" fmla="*/ 6422087 h 8057674"/>
              <a:gd name="connsiteX1408" fmla="*/ 2288810 w 9906574"/>
              <a:gd name="connsiteY1408" fmla="*/ 6468012 h 8057674"/>
              <a:gd name="connsiteX1409" fmla="*/ 2292492 w 9906574"/>
              <a:gd name="connsiteY1409" fmla="*/ 6370445 h 8057674"/>
              <a:gd name="connsiteX1410" fmla="*/ 2298257 w 9906574"/>
              <a:gd name="connsiteY1410" fmla="*/ 6344333 h 8057674"/>
              <a:gd name="connsiteX1411" fmla="*/ 2304026 w 9906574"/>
              <a:gd name="connsiteY1411" fmla="*/ 6318214 h 8057674"/>
              <a:gd name="connsiteX1412" fmla="*/ 2274585 w 9906574"/>
              <a:gd name="connsiteY1412" fmla="*/ 6338332 h 8057674"/>
              <a:gd name="connsiteX1413" fmla="*/ 2243676 w 9906574"/>
              <a:gd name="connsiteY1413" fmla="*/ 6397463 h 8057674"/>
              <a:gd name="connsiteX1414" fmla="*/ 2187625 w 9906574"/>
              <a:gd name="connsiteY1414" fmla="*/ 6489612 h 8057674"/>
              <a:gd name="connsiteX1415" fmla="*/ 2166772 w 9906574"/>
              <a:gd name="connsiteY1415" fmla="*/ 6535540 h 8057674"/>
              <a:gd name="connsiteX1416" fmla="*/ 2220010 w 9906574"/>
              <a:gd name="connsiteY1416" fmla="*/ 6391456 h 8057674"/>
              <a:gd name="connsiteX1417" fmla="*/ 2311261 w 9906574"/>
              <a:gd name="connsiteY1417" fmla="*/ 6253083 h 8057674"/>
              <a:gd name="connsiteX1418" fmla="*/ 2442133 w 9906574"/>
              <a:gd name="connsiteY1418" fmla="*/ 5951392 h 8057674"/>
              <a:gd name="connsiteX1419" fmla="*/ 2402644 w 9906574"/>
              <a:gd name="connsiteY1419" fmla="*/ 5984707 h 8057674"/>
              <a:gd name="connsiteX1420" fmla="*/ 2152551 w 9906574"/>
              <a:gd name="connsiteY1420" fmla="*/ 6405851 h 8057674"/>
              <a:gd name="connsiteX1421" fmla="*/ 2088525 w 9906574"/>
              <a:gd name="connsiteY1421" fmla="*/ 6582661 h 8057674"/>
              <a:gd name="connsiteX1422" fmla="*/ 2055402 w 9906574"/>
              <a:gd name="connsiteY1422" fmla="*/ 6700327 h 8057674"/>
              <a:gd name="connsiteX1423" fmla="*/ 2056138 w 9906574"/>
              <a:gd name="connsiteY1423" fmla="*/ 6680816 h 8057674"/>
              <a:gd name="connsiteX1424" fmla="*/ 2061908 w 9906574"/>
              <a:gd name="connsiteY1424" fmla="*/ 6654698 h 8057674"/>
              <a:gd name="connsiteX1425" fmla="*/ 2064122 w 9906574"/>
              <a:gd name="connsiteY1425" fmla="*/ 6596165 h 8057674"/>
              <a:gd name="connsiteX1426" fmla="*/ 2025231 w 9906574"/>
              <a:gd name="connsiteY1426" fmla="*/ 6739947 h 8057674"/>
              <a:gd name="connsiteX1427" fmla="*/ 2030265 w 9906574"/>
              <a:gd name="connsiteY1427" fmla="*/ 6733339 h 8057674"/>
              <a:gd name="connsiteX1428" fmla="*/ 2028789 w 9906574"/>
              <a:gd name="connsiteY1428" fmla="*/ 6772377 h 8057674"/>
              <a:gd name="connsiteX1429" fmla="*/ 2015789 w 9906574"/>
              <a:gd name="connsiteY1429" fmla="*/ 6863639 h 8057674"/>
              <a:gd name="connsiteX1430" fmla="*/ 2056020 w 9906574"/>
              <a:gd name="connsiteY1430" fmla="*/ 6810807 h 8057674"/>
              <a:gd name="connsiteX1431" fmla="*/ 2071105 w 9906574"/>
              <a:gd name="connsiteY1431" fmla="*/ 6791001 h 8057674"/>
              <a:gd name="connsiteX1432" fmla="*/ 2035778 w 9906574"/>
              <a:gd name="connsiteY1432" fmla="*/ 6967210 h 8057674"/>
              <a:gd name="connsiteX1433" fmla="*/ 1982415 w 9906574"/>
              <a:gd name="connsiteY1433" fmla="*/ 7241288 h 8057674"/>
              <a:gd name="connsiteX1434" fmla="*/ 1940709 w 9906574"/>
              <a:gd name="connsiteY1434" fmla="*/ 7333138 h 8057674"/>
              <a:gd name="connsiteX1435" fmla="*/ 1941146 w 9906574"/>
              <a:gd name="connsiteY1435" fmla="*/ 7258378 h 8057674"/>
              <a:gd name="connsiteX1436" fmla="*/ 1944821 w 9906574"/>
              <a:gd name="connsiteY1436" fmla="*/ 7160818 h 8057674"/>
              <a:gd name="connsiteX1437" fmla="*/ 1915826 w 9906574"/>
              <a:gd name="connsiteY1437" fmla="*/ 7106180 h 8057674"/>
              <a:gd name="connsiteX1438" fmla="*/ 1897919 w 9906574"/>
              <a:gd name="connsiteY1438" fmla="*/ 7074052 h 8057674"/>
              <a:gd name="connsiteX1439" fmla="*/ 1874249 w 9906574"/>
              <a:gd name="connsiteY1439" fmla="*/ 7068052 h 8057674"/>
              <a:gd name="connsiteX1440" fmla="*/ 1859161 w 9906574"/>
              <a:gd name="connsiteY1440" fmla="*/ 7087864 h 8057674"/>
              <a:gd name="connsiteX1441" fmla="*/ 1823961 w 9906574"/>
              <a:gd name="connsiteY1441" fmla="*/ 7134086 h 8057674"/>
              <a:gd name="connsiteX1442" fmla="*/ 1803106 w 9906574"/>
              <a:gd name="connsiteY1442" fmla="*/ 7180014 h 8057674"/>
              <a:gd name="connsiteX1443" fmla="*/ 1787285 w 9906574"/>
              <a:gd name="connsiteY1443" fmla="*/ 7219328 h 8057674"/>
              <a:gd name="connsiteX1444" fmla="*/ 1775881 w 9906574"/>
              <a:gd name="connsiteY1444" fmla="*/ 7141577 h 8057674"/>
              <a:gd name="connsiteX1445" fmla="*/ 1765217 w 9906574"/>
              <a:gd name="connsiteY1445" fmla="*/ 7044308 h 8057674"/>
              <a:gd name="connsiteX1446" fmla="*/ 1760986 w 9906574"/>
              <a:gd name="connsiteY1446" fmla="*/ 6966411 h 8057674"/>
              <a:gd name="connsiteX1447" fmla="*/ 1787541 w 9906574"/>
              <a:gd name="connsiteY1447" fmla="*/ 6959362 h 8057674"/>
              <a:gd name="connsiteX1448" fmla="*/ 1804405 w 9906574"/>
              <a:gd name="connsiteY1448" fmla="*/ 6955762 h 8057674"/>
              <a:gd name="connsiteX1449" fmla="*/ 1808757 w 9906574"/>
              <a:gd name="connsiteY1449" fmla="*/ 6903678 h 8057674"/>
              <a:gd name="connsiteX1450" fmla="*/ 1796985 w 9906574"/>
              <a:gd name="connsiteY1450" fmla="*/ 6835667 h 8057674"/>
              <a:gd name="connsiteX1451" fmla="*/ 1784109 w 9906574"/>
              <a:gd name="connsiteY1451" fmla="*/ 6796947 h 8057674"/>
              <a:gd name="connsiteX1452" fmla="*/ 1769634 w 9906574"/>
              <a:gd name="connsiteY1452" fmla="*/ 6927231 h 8057674"/>
              <a:gd name="connsiteX1453" fmla="*/ 1751293 w 9906574"/>
              <a:gd name="connsiteY1453" fmla="*/ 6969858 h 8057674"/>
              <a:gd name="connsiteX1454" fmla="*/ 1742282 w 9906574"/>
              <a:gd name="connsiteY1454" fmla="*/ 7018798 h 8057674"/>
              <a:gd name="connsiteX1455" fmla="*/ 1738113 w 9906574"/>
              <a:gd name="connsiteY1455" fmla="*/ 6875894 h 8057674"/>
              <a:gd name="connsiteX1456" fmla="*/ 1727258 w 9906574"/>
              <a:gd name="connsiteY1456" fmla="*/ 6973614 h 8057674"/>
              <a:gd name="connsiteX1457" fmla="*/ 1694940 w 9906574"/>
              <a:gd name="connsiteY1457" fmla="*/ 7006778 h 8057674"/>
              <a:gd name="connsiteX1458" fmla="*/ 1653362 w 9906574"/>
              <a:gd name="connsiteY1458" fmla="*/ 6968644 h 8057674"/>
              <a:gd name="connsiteX1459" fmla="*/ 1656308 w 9906574"/>
              <a:gd name="connsiteY1459" fmla="*/ 6890587 h 8057674"/>
              <a:gd name="connsiteX1460" fmla="*/ 1655698 w 9906574"/>
              <a:gd name="connsiteY1460" fmla="*/ 6780113 h 8057674"/>
              <a:gd name="connsiteX1461" fmla="*/ 1644906 w 9906574"/>
              <a:gd name="connsiteY1461" fmla="*/ 6812830 h 8057674"/>
              <a:gd name="connsiteX1462" fmla="*/ 1596209 w 9906574"/>
              <a:gd name="connsiteY1462" fmla="*/ 7090062 h 8057674"/>
              <a:gd name="connsiteX1463" fmla="*/ 1581237 w 9906574"/>
              <a:gd name="connsiteY1463" fmla="*/ 7360089 h 8057674"/>
              <a:gd name="connsiteX1464" fmla="*/ 1592639 w 9906574"/>
              <a:gd name="connsiteY1464" fmla="*/ 7437853 h 8057674"/>
              <a:gd name="connsiteX1465" fmla="*/ 1562591 w 9906574"/>
              <a:gd name="connsiteY1465" fmla="*/ 7347475 h 8057674"/>
              <a:gd name="connsiteX1466" fmla="*/ 1555767 w 9906574"/>
              <a:gd name="connsiteY1466" fmla="*/ 7232769 h 8057674"/>
              <a:gd name="connsiteX1467" fmla="*/ 1556957 w 9906574"/>
              <a:gd name="connsiteY1467" fmla="*/ 7243615 h 8057674"/>
              <a:gd name="connsiteX1468" fmla="*/ 1562719 w 9906574"/>
              <a:gd name="connsiteY1468" fmla="*/ 7217490 h 8057674"/>
              <a:gd name="connsiteX1469" fmla="*/ 1556345 w 9906574"/>
              <a:gd name="connsiteY1469" fmla="*/ 7133132 h 8057674"/>
              <a:gd name="connsiteX1470" fmla="*/ 1552346 w 9906574"/>
              <a:gd name="connsiteY1470" fmla="*/ 7112422 h 8057674"/>
              <a:gd name="connsiteX1471" fmla="*/ 1552545 w 9906574"/>
              <a:gd name="connsiteY1471" fmla="*/ 7107216 h 8057674"/>
              <a:gd name="connsiteX1472" fmla="*/ 1562109 w 9906574"/>
              <a:gd name="connsiteY1472" fmla="*/ 7107016 h 8057674"/>
              <a:gd name="connsiteX1473" fmla="*/ 1599645 w 9906574"/>
              <a:gd name="connsiteY1473" fmla="*/ 6872262 h 8057674"/>
              <a:gd name="connsiteX1474" fmla="*/ 1599037 w 9906574"/>
              <a:gd name="connsiteY1474" fmla="*/ 6761788 h 8057674"/>
              <a:gd name="connsiteX1475" fmla="*/ 1578863 w 9906574"/>
              <a:gd name="connsiteY1475" fmla="*/ 6853206 h 8057674"/>
              <a:gd name="connsiteX1476" fmla="*/ 1568004 w 9906574"/>
              <a:gd name="connsiteY1476" fmla="*/ 6950916 h 8057674"/>
              <a:gd name="connsiteX1477" fmla="*/ 1560033 w 9906574"/>
              <a:gd name="connsiteY1477" fmla="*/ 7035574 h 8057674"/>
              <a:gd name="connsiteX1478" fmla="*/ 1553527 w 9906574"/>
              <a:gd name="connsiteY1478" fmla="*/ 7081203 h 8057674"/>
              <a:gd name="connsiteX1479" fmla="*/ 1552545 w 9906574"/>
              <a:gd name="connsiteY1479" fmla="*/ 7107216 h 8057674"/>
              <a:gd name="connsiteX1480" fmla="*/ 1551348 w 9906574"/>
              <a:gd name="connsiteY1480" fmla="*/ 7107239 h 8057674"/>
              <a:gd name="connsiteX1481" fmla="*/ 1552346 w 9906574"/>
              <a:gd name="connsiteY1481" fmla="*/ 7112422 h 8057674"/>
              <a:gd name="connsiteX1482" fmla="*/ 1550895 w 9906574"/>
              <a:gd name="connsiteY1482" fmla="*/ 7150894 h 8057674"/>
              <a:gd name="connsiteX1483" fmla="*/ 1542119 w 9906574"/>
              <a:gd name="connsiteY1483" fmla="*/ 7003449 h 8057674"/>
              <a:gd name="connsiteX1484" fmla="*/ 1531455 w 9906574"/>
              <a:gd name="connsiteY1484" fmla="*/ 6906181 h 8057674"/>
              <a:gd name="connsiteX1485" fmla="*/ 1529501 w 9906574"/>
              <a:gd name="connsiteY1485" fmla="*/ 6704744 h 8057674"/>
              <a:gd name="connsiteX1486" fmla="*/ 1549004 w 9906574"/>
              <a:gd name="connsiteY1486" fmla="*/ 6567859 h 8057674"/>
              <a:gd name="connsiteX1487" fmla="*/ 1554772 w 9906574"/>
              <a:gd name="connsiteY1487" fmla="*/ 6541741 h 8057674"/>
              <a:gd name="connsiteX1488" fmla="*/ 1513066 w 9906574"/>
              <a:gd name="connsiteY1488" fmla="*/ 6633591 h 8057674"/>
              <a:gd name="connsiteX1489" fmla="*/ 1508039 w 9906574"/>
              <a:gd name="connsiteY1489" fmla="*/ 6640195 h 8057674"/>
              <a:gd name="connsiteX1490" fmla="*/ 1441549 w 9906574"/>
              <a:gd name="connsiteY1490" fmla="*/ 7135520 h 8057674"/>
              <a:gd name="connsiteX1491" fmla="*/ 1361469 w 9906574"/>
              <a:gd name="connsiteY1491" fmla="*/ 6851225 h 8057674"/>
              <a:gd name="connsiteX1492" fmla="*/ 1363193 w 9906574"/>
              <a:gd name="connsiteY1492" fmla="*/ 6846939 h 8057674"/>
              <a:gd name="connsiteX1493" fmla="*/ 1358245 w 9906574"/>
              <a:gd name="connsiteY1493" fmla="*/ 6847044 h 8057674"/>
              <a:gd name="connsiteX1494" fmla="*/ 1270674 w 9906574"/>
              <a:gd name="connsiteY1494" fmla="*/ 6887865 h 8057674"/>
              <a:gd name="connsiteX1495" fmla="*/ 1259884 w 9906574"/>
              <a:gd name="connsiteY1495" fmla="*/ 6920579 h 8057674"/>
              <a:gd name="connsiteX1496" fmla="*/ 1257669 w 9906574"/>
              <a:gd name="connsiteY1496" fmla="*/ 6979118 h 8057674"/>
              <a:gd name="connsiteX1497" fmla="*/ 1246877 w 9906574"/>
              <a:gd name="connsiteY1497" fmla="*/ 7011830 h 8057674"/>
              <a:gd name="connsiteX1498" fmla="*/ 1209468 w 9906574"/>
              <a:gd name="connsiteY1498" fmla="*/ 7116600 h 8057674"/>
              <a:gd name="connsiteX1499" fmla="*/ 1196589 w 9906574"/>
              <a:gd name="connsiteY1499" fmla="*/ 7077868 h 8057674"/>
              <a:gd name="connsiteX1500" fmla="*/ 1208117 w 9906574"/>
              <a:gd name="connsiteY1500" fmla="*/ 7025644 h 8057674"/>
              <a:gd name="connsiteX1501" fmla="*/ 1219650 w 9906574"/>
              <a:gd name="connsiteY1501" fmla="*/ 6973413 h 8057674"/>
              <a:gd name="connsiteX1502" fmla="*/ 1214623 w 9906574"/>
              <a:gd name="connsiteY1502" fmla="*/ 6980014 h 8057674"/>
              <a:gd name="connsiteX1503" fmla="*/ 1155317 w 9906574"/>
              <a:gd name="connsiteY1503" fmla="*/ 7094981 h 8057674"/>
              <a:gd name="connsiteX1504" fmla="*/ 1096013 w 9906574"/>
              <a:gd name="connsiteY1504" fmla="*/ 7209942 h 8057674"/>
              <a:gd name="connsiteX1505" fmla="*/ 1090985 w 9906574"/>
              <a:gd name="connsiteY1505" fmla="*/ 7216542 h 8057674"/>
              <a:gd name="connsiteX1506" fmla="*/ 1118343 w 9906574"/>
              <a:gd name="connsiteY1506" fmla="*/ 7124988 h 8057674"/>
              <a:gd name="connsiteX1507" fmla="*/ 1124108 w 9906574"/>
              <a:gd name="connsiteY1507" fmla="*/ 7098880 h 8057674"/>
              <a:gd name="connsiteX1508" fmla="*/ 1136372 w 9906574"/>
              <a:gd name="connsiteY1508" fmla="*/ 7027125 h 8057674"/>
              <a:gd name="connsiteX1509" fmla="*/ 1181628 w 9906574"/>
              <a:gd name="connsiteY1509" fmla="*/ 6967696 h 8057674"/>
              <a:gd name="connsiteX1510" fmla="*/ 1157962 w 9906574"/>
              <a:gd name="connsiteY1510" fmla="*/ 6961689 h 8057674"/>
              <a:gd name="connsiteX1511" fmla="*/ 1129994 w 9906574"/>
              <a:gd name="connsiteY1511" fmla="*/ 6942770 h 8057674"/>
              <a:gd name="connsiteX1512" fmla="*/ 1179546 w 9906574"/>
              <a:gd name="connsiteY1512" fmla="*/ 6896241 h 8057674"/>
              <a:gd name="connsiteX1513" fmla="*/ 1226279 w 9906574"/>
              <a:gd name="connsiteY1513" fmla="*/ 6797790 h 8057674"/>
              <a:gd name="connsiteX1514" fmla="*/ 1240018 w 9906574"/>
              <a:gd name="connsiteY1514" fmla="*/ 6687017 h 8057674"/>
              <a:gd name="connsiteX1515" fmla="*/ 1204081 w 9906574"/>
              <a:gd name="connsiteY1515" fmla="*/ 6752748 h 8057674"/>
              <a:gd name="connsiteX1516" fmla="*/ 1188993 w 9906574"/>
              <a:gd name="connsiteY1516" fmla="*/ 6772565 h 8057674"/>
              <a:gd name="connsiteX1517" fmla="*/ 1013725 w 9906574"/>
              <a:gd name="connsiteY1517" fmla="*/ 6984180 h 8057674"/>
              <a:gd name="connsiteX1518" fmla="*/ 1014461 w 9906574"/>
              <a:gd name="connsiteY1518" fmla="*/ 6964668 h 8057674"/>
              <a:gd name="connsiteX1519" fmla="*/ 1020231 w 9906574"/>
              <a:gd name="connsiteY1519" fmla="*/ 6938550 h 8057674"/>
              <a:gd name="connsiteX1520" fmla="*/ 990058 w 9906574"/>
              <a:gd name="connsiteY1520" fmla="*/ 6978173 h 8057674"/>
              <a:gd name="connsiteX1521" fmla="*/ 934743 w 9906574"/>
              <a:gd name="connsiteY1521" fmla="*/ 7050811 h 8057674"/>
              <a:gd name="connsiteX1522" fmla="*/ 955289 w 9906574"/>
              <a:gd name="connsiteY1522" fmla="*/ 6949641 h 8057674"/>
              <a:gd name="connsiteX1523" fmla="*/ 990186 w 9906574"/>
              <a:gd name="connsiteY1523" fmla="*/ 6848188 h 8057674"/>
              <a:gd name="connsiteX1524" fmla="*/ 1000242 w 9906574"/>
              <a:gd name="connsiteY1524" fmla="*/ 6834983 h 8057674"/>
              <a:gd name="connsiteX1525" fmla="*/ 1014282 w 9906574"/>
              <a:gd name="connsiteY1525" fmla="*/ 6779442 h 8057674"/>
              <a:gd name="connsiteX1526" fmla="*/ 1032625 w 9906574"/>
              <a:gd name="connsiteY1526" fmla="*/ 6736812 h 8057674"/>
              <a:gd name="connsiteX1527" fmla="*/ 1066785 w 9906574"/>
              <a:gd name="connsiteY1527" fmla="*/ 6654866 h 8057674"/>
              <a:gd name="connsiteX1528" fmla="*/ 1105237 w 9906574"/>
              <a:gd name="connsiteY1528" fmla="*/ 6585834 h 8057674"/>
              <a:gd name="connsiteX1529" fmla="*/ 1113212 w 9906574"/>
              <a:gd name="connsiteY1529" fmla="*/ 6501170 h 8057674"/>
              <a:gd name="connsiteX1530" fmla="*/ 1124735 w 9906574"/>
              <a:gd name="connsiteY1530" fmla="*/ 6448933 h 8057674"/>
              <a:gd name="connsiteX1531" fmla="*/ 1159269 w 9906574"/>
              <a:gd name="connsiteY1531" fmla="*/ 6357239 h 8057674"/>
              <a:gd name="connsiteX1532" fmla="*/ 1198828 w 9906574"/>
              <a:gd name="connsiteY1532" fmla="*/ 6258928 h 8057674"/>
              <a:gd name="connsiteX1533" fmla="*/ 1215378 w 9906574"/>
              <a:gd name="connsiteY1533" fmla="*/ 6200087 h 8057674"/>
              <a:gd name="connsiteX1534" fmla="*/ 1175887 w 9906574"/>
              <a:gd name="connsiteY1534" fmla="*/ 6233407 h 8057674"/>
              <a:gd name="connsiteX1535" fmla="*/ 1042935 w 9906574"/>
              <a:gd name="connsiteY1535" fmla="*/ 6463643 h 8057674"/>
              <a:gd name="connsiteX1536" fmla="*/ 951554 w 9906574"/>
              <a:gd name="connsiteY1536" fmla="*/ 6731997 h 8057674"/>
              <a:gd name="connsiteX1537" fmla="*/ 930703 w 9906574"/>
              <a:gd name="connsiteY1537" fmla="*/ 6777922 h 8057674"/>
              <a:gd name="connsiteX1538" fmla="*/ 934385 w 9906574"/>
              <a:gd name="connsiteY1538" fmla="*/ 6680355 h 8057674"/>
              <a:gd name="connsiteX1539" fmla="*/ 940149 w 9906574"/>
              <a:gd name="connsiteY1539" fmla="*/ 6654246 h 8057674"/>
              <a:gd name="connsiteX1540" fmla="*/ 945919 w 9906574"/>
              <a:gd name="connsiteY1540" fmla="*/ 6628128 h 8057674"/>
              <a:gd name="connsiteX1541" fmla="*/ 916476 w 9906574"/>
              <a:gd name="connsiteY1541" fmla="*/ 6648243 h 8057674"/>
              <a:gd name="connsiteX1542" fmla="*/ 885569 w 9906574"/>
              <a:gd name="connsiteY1542" fmla="*/ 6707374 h 8057674"/>
              <a:gd name="connsiteX1543" fmla="*/ 829517 w 9906574"/>
              <a:gd name="connsiteY1543" fmla="*/ 6799526 h 8057674"/>
              <a:gd name="connsiteX1544" fmla="*/ 808663 w 9906574"/>
              <a:gd name="connsiteY1544" fmla="*/ 6845451 h 8057674"/>
              <a:gd name="connsiteX1545" fmla="*/ 861901 w 9906574"/>
              <a:gd name="connsiteY1545" fmla="*/ 6701367 h 8057674"/>
              <a:gd name="connsiteX1546" fmla="*/ 953154 w 9906574"/>
              <a:gd name="connsiteY1546" fmla="*/ 6562994 h 8057674"/>
              <a:gd name="connsiteX1547" fmla="*/ 1084026 w 9906574"/>
              <a:gd name="connsiteY1547" fmla="*/ 6261303 h 8057674"/>
              <a:gd name="connsiteX1548" fmla="*/ 1044535 w 9906574"/>
              <a:gd name="connsiteY1548" fmla="*/ 6294620 h 8057674"/>
              <a:gd name="connsiteX1549" fmla="*/ 794444 w 9906574"/>
              <a:gd name="connsiteY1549" fmla="*/ 6715765 h 8057674"/>
              <a:gd name="connsiteX1550" fmla="*/ 730418 w 9906574"/>
              <a:gd name="connsiteY1550" fmla="*/ 6892575 h 8057674"/>
              <a:gd name="connsiteX1551" fmla="*/ 697295 w 9906574"/>
              <a:gd name="connsiteY1551" fmla="*/ 7010238 h 8057674"/>
              <a:gd name="connsiteX1552" fmla="*/ 698031 w 9906574"/>
              <a:gd name="connsiteY1552" fmla="*/ 6990730 h 8057674"/>
              <a:gd name="connsiteX1553" fmla="*/ 703801 w 9906574"/>
              <a:gd name="connsiteY1553" fmla="*/ 6964612 h 8057674"/>
              <a:gd name="connsiteX1554" fmla="*/ 706015 w 9906574"/>
              <a:gd name="connsiteY1554" fmla="*/ 6906073 h 8057674"/>
              <a:gd name="connsiteX1555" fmla="*/ 667124 w 9906574"/>
              <a:gd name="connsiteY1555" fmla="*/ 7049860 h 8057674"/>
              <a:gd name="connsiteX1556" fmla="*/ 672156 w 9906574"/>
              <a:gd name="connsiteY1556" fmla="*/ 7043250 h 8057674"/>
              <a:gd name="connsiteX1557" fmla="*/ 670682 w 9906574"/>
              <a:gd name="connsiteY1557" fmla="*/ 7082288 h 8057674"/>
              <a:gd name="connsiteX1558" fmla="*/ 657682 w 9906574"/>
              <a:gd name="connsiteY1558" fmla="*/ 7173549 h 8057674"/>
              <a:gd name="connsiteX1559" fmla="*/ 697913 w 9906574"/>
              <a:gd name="connsiteY1559" fmla="*/ 7120718 h 8057674"/>
              <a:gd name="connsiteX1560" fmla="*/ 712997 w 9906574"/>
              <a:gd name="connsiteY1560" fmla="*/ 7100911 h 8057674"/>
              <a:gd name="connsiteX1561" fmla="*/ 677669 w 9906574"/>
              <a:gd name="connsiteY1561" fmla="*/ 7277120 h 8057674"/>
              <a:gd name="connsiteX1562" fmla="*/ 624308 w 9906574"/>
              <a:gd name="connsiteY1562" fmla="*/ 7551198 h 8057674"/>
              <a:gd name="connsiteX1563" fmla="*/ 582602 w 9906574"/>
              <a:gd name="connsiteY1563" fmla="*/ 7643048 h 8057674"/>
              <a:gd name="connsiteX1564" fmla="*/ 583037 w 9906574"/>
              <a:gd name="connsiteY1564" fmla="*/ 7568286 h 8057674"/>
              <a:gd name="connsiteX1565" fmla="*/ 586716 w 9906574"/>
              <a:gd name="connsiteY1565" fmla="*/ 7470728 h 8057674"/>
              <a:gd name="connsiteX1566" fmla="*/ 557717 w 9906574"/>
              <a:gd name="connsiteY1566" fmla="*/ 7416094 h 8057674"/>
              <a:gd name="connsiteX1567" fmla="*/ 539812 w 9906574"/>
              <a:gd name="connsiteY1567" fmla="*/ 7383960 h 8057674"/>
              <a:gd name="connsiteX1568" fmla="*/ 516140 w 9906574"/>
              <a:gd name="connsiteY1568" fmla="*/ 7377962 h 8057674"/>
              <a:gd name="connsiteX1569" fmla="*/ 501052 w 9906574"/>
              <a:gd name="connsiteY1569" fmla="*/ 7397776 h 8057674"/>
              <a:gd name="connsiteX1570" fmla="*/ 465852 w 9906574"/>
              <a:gd name="connsiteY1570" fmla="*/ 7443999 h 8057674"/>
              <a:gd name="connsiteX1571" fmla="*/ 444999 w 9906574"/>
              <a:gd name="connsiteY1571" fmla="*/ 7489924 h 8057674"/>
              <a:gd name="connsiteX1572" fmla="*/ 429180 w 9906574"/>
              <a:gd name="connsiteY1572" fmla="*/ 7529238 h 8057674"/>
              <a:gd name="connsiteX1573" fmla="*/ 417773 w 9906574"/>
              <a:gd name="connsiteY1573" fmla="*/ 7451488 h 8057674"/>
              <a:gd name="connsiteX1574" fmla="*/ 407108 w 9906574"/>
              <a:gd name="connsiteY1574" fmla="*/ 7354216 h 8057674"/>
              <a:gd name="connsiteX1575" fmla="*/ 402879 w 9906574"/>
              <a:gd name="connsiteY1575" fmla="*/ 7276322 h 8057674"/>
              <a:gd name="connsiteX1576" fmla="*/ 429434 w 9906574"/>
              <a:gd name="connsiteY1576" fmla="*/ 7269272 h 8057674"/>
              <a:gd name="connsiteX1577" fmla="*/ 446297 w 9906574"/>
              <a:gd name="connsiteY1577" fmla="*/ 7265670 h 8057674"/>
              <a:gd name="connsiteX1578" fmla="*/ 450652 w 9906574"/>
              <a:gd name="connsiteY1578" fmla="*/ 7213588 h 8057674"/>
              <a:gd name="connsiteX1579" fmla="*/ 438877 w 9906574"/>
              <a:gd name="connsiteY1579" fmla="*/ 7145580 h 8057674"/>
              <a:gd name="connsiteX1580" fmla="*/ 426002 w 9906574"/>
              <a:gd name="connsiteY1580" fmla="*/ 7106860 h 8057674"/>
              <a:gd name="connsiteX1581" fmla="*/ 411527 w 9906574"/>
              <a:gd name="connsiteY1581" fmla="*/ 7237141 h 8057674"/>
              <a:gd name="connsiteX1582" fmla="*/ 393188 w 9906574"/>
              <a:gd name="connsiteY1582" fmla="*/ 7279768 h 8057674"/>
              <a:gd name="connsiteX1583" fmla="*/ 384173 w 9906574"/>
              <a:gd name="connsiteY1583" fmla="*/ 7328708 h 8057674"/>
              <a:gd name="connsiteX1584" fmla="*/ 380005 w 9906574"/>
              <a:gd name="connsiteY1584" fmla="*/ 7185807 h 8057674"/>
              <a:gd name="connsiteX1585" fmla="*/ 369151 w 9906574"/>
              <a:gd name="connsiteY1585" fmla="*/ 7283527 h 8057674"/>
              <a:gd name="connsiteX1586" fmla="*/ 336831 w 9906574"/>
              <a:gd name="connsiteY1586" fmla="*/ 7316688 h 8057674"/>
              <a:gd name="connsiteX1587" fmla="*/ 295253 w 9906574"/>
              <a:gd name="connsiteY1587" fmla="*/ 7278554 h 8057674"/>
              <a:gd name="connsiteX1588" fmla="*/ 298199 w 9906574"/>
              <a:gd name="connsiteY1588" fmla="*/ 7200498 h 8057674"/>
              <a:gd name="connsiteX1589" fmla="*/ 297591 w 9906574"/>
              <a:gd name="connsiteY1589" fmla="*/ 7090027 h 8057674"/>
              <a:gd name="connsiteX1590" fmla="*/ 286797 w 9906574"/>
              <a:gd name="connsiteY1590" fmla="*/ 7122737 h 8057674"/>
              <a:gd name="connsiteX1591" fmla="*/ 238101 w 9906574"/>
              <a:gd name="connsiteY1591" fmla="*/ 7399972 h 8057674"/>
              <a:gd name="connsiteX1592" fmla="*/ 223130 w 9906574"/>
              <a:gd name="connsiteY1592" fmla="*/ 7670000 h 8057674"/>
              <a:gd name="connsiteX1593" fmla="*/ 234532 w 9906574"/>
              <a:gd name="connsiteY1593" fmla="*/ 7747760 h 8057674"/>
              <a:gd name="connsiteX1594" fmla="*/ 204484 w 9906574"/>
              <a:gd name="connsiteY1594" fmla="*/ 7657386 h 8057674"/>
              <a:gd name="connsiteX1595" fmla="*/ 197661 w 9906574"/>
              <a:gd name="connsiteY1595" fmla="*/ 7542680 h 8057674"/>
              <a:gd name="connsiteX1596" fmla="*/ 198850 w 9906574"/>
              <a:gd name="connsiteY1596" fmla="*/ 7553528 h 8057674"/>
              <a:gd name="connsiteX1597" fmla="*/ 204610 w 9906574"/>
              <a:gd name="connsiteY1597" fmla="*/ 7527404 h 8057674"/>
              <a:gd name="connsiteX1598" fmla="*/ 198236 w 9906574"/>
              <a:gd name="connsiteY1598" fmla="*/ 7443039 h 8057674"/>
              <a:gd name="connsiteX1599" fmla="*/ 194241 w 9906574"/>
              <a:gd name="connsiteY1599" fmla="*/ 7422332 h 8057674"/>
              <a:gd name="connsiteX1600" fmla="*/ 194438 w 9906574"/>
              <a:gd name="connsiteY1600" fmla="*/ 7417127 h 8057674"/>
              <a:gd name="connsiteX1601" fmla="*/ 204001 w 9906574"/>
              <a:gd name="connsiteY1601" fmla="*/ 7416930 h 8057674"/>
              <a:gd name="connsiteX1602" fmla="*/ 241538 w 9906574"/>
              <a:gd name="connsiteY1602" fmla="*/ 7182172 h 8057674"/>
              <a:gd name="connsiteX1603" fmla="*/ 240929 w 9906574"/>
              <a:gd name="connsiteY1603" fmla="*/ 7071699 h 8057674"/>
              <a:gd name="connsiteX1604" fmla="*/ 220756 w 9906574"/>
              <a:gd name="connsiteY1604" fmla="*/ 7163116 h 8057674"/>
              <a:gd name="connsiteX1605" fmla="*/ 209898 w 9906574"/>
              <a:gd name="connsiteY1605" fmla="*/ 7260827 h 8057674"/>
              <a:gd name="connsiteX1606" fmla="*/ 201924 w 9906574"/>
              <a:gd name="connsiteY1606" fmla="*/ 7345488 h 8057674"/>
              <a:gd name="connsiteX1607" fmla="*/ 195420 w 9906574"/>
              <a:gd name="connsiteY1607" fmla="*/ 7391114 h 8057674"/>
              <a:gd name="connsiteX1608" fmla="*/ 194438 w 9906574"/>
              <a:gd name="connsiteY1608" fmla="*/ 7417127 h 8057674"/>
              <a:gd name="connsiteX1609" fmla="*/ 193241 w 9906574"/>
              <a:gd name="connsiteY1609" fmla="*/ 7417152 h 8057674"/>
              <a:gd name="connsiteX1610" fmla="*/ 194241 w 9906574"/>
              <a:gd name="connsiteY1610" fmla="*/ 7422332 h 8057674"/>
              <a:gd name="connsiteX1611" fmla="*/ 192789 w 9906574"/>
              <a:gd name="connsiteY1611" fmla="*/ 7460804 h 8057674"/>
              <a:gd name="connsiteX1612" fmla="*/ 184013 w 9906574"/>
              <a:gd name="connsiteY1612" fmla="*/ 7313362 h 8057674"/>
              <a:gd name="connsiteX1613" fmla="*/ 173349 w 9906574"/>
              <a:gd name="connsiteY1613" fmla="*/ 7216091 h 8057674"/>
              <a:gd name="connsiteX1614" fmla="*/ 171393 w 9906574"/>
              <a:gd name="connsiteY1614" fmla="*/ 7014654 h 8057674"/>
              <a:gd name="connsiteX1615" fmla="*/ 190895 w 9906574"/>
              <a:gd name="connsiteY1615" fmla="*/ 6877770 h 8057674"/>
              <a:gd name="connsiteX1616" fmla="*/ 196665 w 9906574"/>
              <a:gd name="connsiteY1616" fmla="*/ 6851651 h 8057674"/>
              <a:gd name="connsiteX1617" fmla="*/ 154960 w 9906574"/>
              <a:gd name="connsiteY1617" fmla="*/ 6943501 h 8057674"/>
              <a:gd name="connsiteX1618" fmla="*/ 149932 w 9906574"/>
              <a:gd name="connsiteY1618" fmla="*/ 6950106 h 8057674"/>
              <a:gd name="connsiteX1619" fmla="*/ 83441 w 9906574"/>
              <a:gd name="connsiteY1619" fmla="*/ 7445430 h 8057674"/>
              <a:gd name="connsiteX1620" fmla="*/ 3364 w 9906574"/>
              <a:gd name="connsiteY1620" fmla="*/ 7161136 h 8057674"/>
              <a:gd name="connsiteX1621" fmla="*/ 18510 w 9906574"/>
              <a:gd name="connsiteY1621" fmla="*/ 7076322 h 8057674"/>
              <a:gd name="connsiteX1622" fmla="*/ 33419 w 9906574"/>
              <a:gd name="connsiteY1622" fmla="*/ 6871283 h 8057674"/>
              <a:gd name="connsiteX1623" fmla="*/ 33177 w 9906574"/>
              <a:gd name="connsiteY1623" fmla="*/ 6751060 h 8057674"/>
              <a:gd name="connsiteX1624" fmla="*/ 86793 w 9906574"/>
              <a:gd name="connsiteY1624" fmla="*/ 6217016 h 8057674"/>
              <a:gd name="connsiteX1625" fmla="*/ 235821 w 9906574"/>
              <a:gd name="connsiteY1625" fmla="*/ 5687474 h 8057674"/>
              <a:gd name="connsiteX1626" fmla="*/ 245877 w 9906574"/>
              <a:gd name="connsiteY1626" fmla="*/ 5674271 h 8057674"/>
              <a:gd name="connsiteX1627" fmla="*/ 247349 w 9906574"/>
              <a:gd name="connsiteY1627" fmla="*/ 5635250 h 8057674"/>
              <a:gd name="connsiteX1628" fmla="*/ 238029 w 9906574"/>
              <a:gd name="connsiteY1628" fmla="*/ 5628947 h 8057674"/>
              <a:gd name="connsiteX1629" fmla="*/ 243799 w 9906574"/>
              <a:gd name="connsiteY1629" fmla="*/ 5602829 h 8057674"/>
              <a:gd name="connsiteX1630" fmla="*/ 161801 w 9906574"/>
              <a:gd name="connsiteY1630" fmla="*/ 5812501 h 8057674"/>
              <a:gd name="connsiteX1631" fmla="*/ 93422 w 9906574"/>
              <a:gd name="connsiteY1631" fmla="*/ 6041392 h 8057674"/>
              <a:gd name="connsiteX1632" fmla="*/ 73305 w 9906574"/>
              <a:gd name="connsiteY1632" fmla="*/ 6067809 h 8057674"/>
              <a:gd name="connsiteX1633" fmla="*/ 144267 w 9906574"/>
              <a:gd name="connsiteY1633" fmla="*/ 5770618 h 8057674"/>
              <a:gd name="connsiteX1634" fmla="*/ 315060 w 9906574"/>
              <a:gd name="connsiteY1634" fmla="*/ 5360876 h 8057674"/>
              <a:gd name="connsiteX1635" fmla="*/ 337020 w 9906574"/>
              <a:gd name="connsiteY1635" fmla="*/ 5285687 h 8057674"/>
              <a:gd name="connsiteX1636" fmla="*/ 368298 w 9906574"/>
              <a:gd name="connsiteY1636" fmla="*/ 5216792 h 8057674"/>
              <a:gd name="connsiteX1637" fmla="*/ 385524 w 9906574"/>
              <a:gd name="connsiteY1637" fmla="*/ 5203434 h 8057674"/>
              <a:gd name="connsiteX1638" fmla="*/ 402761 w 9906574"/>
              <a:gd name="connsiteY1638" fmla="*/ 5190079 h 8057674"/>
              <a:gd name="connsiteX1639" fmla="*/ 630649 w 9906574"/>
              <a:gd name="connsiteY1639" fmla="*/ 4723903 h 8057674"/>
              <a:gd name="connsiteX1640" fmla="*/ 669404 w 9906574"/>
              <a:gd name="connsiteY1640" fmla="*/ 4710097 h 8057674"/>
              <a:gd name="connsiteX1641" fmla="*/ 688052 w 9906574"/>
              <a:gd name="connsiteY1641" fmla="*/ 4722711 h 8057674"/>
              <a:gd name="connsiteX1642" fmla="*/ 715401 w 9906574"/>
              <a:gd name="connsiteY1642" fmla="*/ 4631153 h 8057674"/>
              <a:gd name="connsiteX1643" fmla="*/ 992845 w 9906574"/>
              <a:gd name="connsiteY1643" fmla="*/ 4118460 h 8057674"/>
              <a:gd name="connsiteX1644" fmla="*/ 1002900 w 9906574"/>
              <a:gd name="connsiteY1644" fmla="*/ 4105255 h 8057674"/>
              <a:gd name="connsiteX1645" fmla="*/ 850436 w 9906574"/>
              <a:gd name="connsiteY1645" fmla="*/ 4472369 h 8057674"/>
              <a:gd name="connsiteX1646" fmla="*/ 879876 w 9906574"/>
              <a:gd name="connsiteY1646" fmla="*/ 4452270 h 8057674"/>
              <a:gd name="connsiteX1647" fmla="*/ 920108 w 9906574"/>
              <a:gd name="connsiteY1647" fmla="*/ 4399439 h 8057674"/>
              <a:gd name="connsiteX1648" fmla="*/ 998420 w 9906574"/>
              <a:gd name="connsiteY1648" fmla="*/ 4287321 h 8057674"/>
              <a:gd name="connsiteX1649" fmla="*/ 1066673 w 9906574"/>
              <a:gd name="connsiteY1649" fmla="*/ 4188415 h 8057674"/>
              <a:gd name="connsiteX1650" fmla="*/ 1117697 w 9906574"/>
              <a:gd name="connsiteY1650" fmla="*/ 4102867 h 8057674"/>
              <a:gd name="connsiteX1651" fmla="*/ 1124197 w 9906574"/>
              <a:gd name="connsiteY1651" fmla="*/ 4057247 h 8057674"/>
              <a:gd name="connsiteX1652" fmla="*/ 1155847 w 9906574"/>
              <a:gd name="connsiteY1652" fmla="*/ 3978599 h 8057674"/>
              <a:gd name="connsiteX1653" fmla="*/ 1181724 w 9906574"/>
              <a:gd name="connsiteY1653" fmla="*/ 3926057 h 8057674"/>
              <a:gd name="connsiteX1654" fmla="*/ 1339825 w 9906574"/>
              <a:gd name="connsiteY1654" fmla="*/ 3662816 h 8057674"/>
              <a:gd name="connsiteX1655" fmla="*/ 1876676 w 9906574"/>
              <a:gd name="connsiteY1655" fmla="*/ 2735291 h 8057674"/>
              <a:gd name="connsiteX1656" fmla="*/ 1866620 w 9906574"/>
              <a:gd name="connsiteY1656" fmla="*/ 2748496 h 8057674"/>
              <a:gd name="connsiteX1657" fmla="*/ 1847975 w 9906574"/>
              <a:gd name="connsiteY1657" fmla="*/ 2735873 h 8057674"/>
              <a:gd name="connsiteX1658" fmla="*/ 1899737 w 9906574"/>
              <a:gd name="connsiteY1658" fmla="*/ 2630820 h 8057674"/>
              <a:gd name="connsiteX1659" fmla="*/ 1973692 w 9906574"/>
              <a:gd name="connsiteY1659" fmla="*/ 2570787 h 8057674"/>
              <a:gd name="connsiteX1660" fmla="*/ 1998103 w 9906574"/>
              <a:gd name="connsiteY1660" fmla="*/ 2557292 h 8057674"/>
              <a:gd name="connsiteX1661" fmla="*/ 2135348 w 9906574"/>
              <a:gd name="connsiteY1661" fmla="*/ 2339963 h 8057674"/>
              <a:gd name="connsiteX1662" fmla="*/ 2259719 w 9906574"/>
              <a:gd name="connsiteY1662" fmla="*/ 2083911 h 8057674"/>
              <a:gd name="connsiteX1663" fmla="*/ 2266956 w 9906574"/>
              <a:gd name="connsiteY1663" fmla="*/ 2018780 h 8057674"/>
              <a:gd name="connsiteX1664" fmla="*/ 2327303 w 9906574"/>
              <a:gd name="connsiteY1664" fmla="*/ 1939531 h 8057674"/>
              <a:gd name="connsiteX1665" fmla="*/ 2356735 w 9906574"/>
              <a:gd name="connsiteY1665" fmla="*/ 1919426 h 8057674"/>
              <a:gd name="connsiteX1666" fmla="*/ 2498277 w 9906574"/>
              <a:gd name="connsiteY1666" fmla="*/ 1715016 h 8057674"/>
              <a:gd name="connsiteX1667" fmla="*/ 2568681 w 9906574"/>
              <a:gd name="connsiteY1667" fmla="*/ 1622562 h 8057674"/>
              <a:gd name="connsiteX1668" fmla="*/ 2536295 w 9906574"/>
              <a:gd name="connsiteY1668" fmla="*/ 1720717 h 8057674"/>
              <a:gd name="connsiteX1669" fmla="*/ 2554943 w 9906574"/>
              <a:gd name="connsiteY1669" fmla="*/ 1733334 h 8057674"/>
              <a:gd name="connsiteX1670" fmla="*/ 2569290 w 9906574"/>
              <a:gd name="connsiteY1670" fmla="*/ 1733035 h 8057674"/>
              <a:gd name="connsiteX1671" fmla="*/ 2719413 w 9906574"/>
              <a:gd name="connsiteY1671" fmla="*/ 1554442 h 8057674"/>
              <a:gd name="connsiteX1672" fmla="*/ 2819989 w 9906574"/>
              <a:gd name="connsiteY1672" fmla="*/ 1422368 h 8057674"/>
              <a:gd name="connsiteX1673" fmla="*/ 3039903 w 9906574"/>
              <a:gd name="connsiteY1673" fmla="*/ 1040853 h 8057674"/>
              <a:gd name="connsiteX1674" fmla="*/ 3037085 w 9906574"/>
              <a:gd name="connsiteY1674" fmla="*/ 988924 h 8057674"/>
              <a:gd name="connsiteX1675" fmla="*/ 2994770 w 9906574"/>
              <a:gd name="connsiteY1675" fmla="*/ 970304 h 8057674"/>
              <a:gd name="connsiteX1676" fmla="*/ 2969018 w 9906574"/>
              <a:gd name="connsiteY1676" fmla="*/ 892848 h 8057674"/>
              <a:gd name="connsiteX1677" fmla="*/ 3011460 w 9906574"/>
              <a:gd name="connsiteY1677" fmla="*/ 781487 h 8057674"/>
              <a:gd name="connsiteX1678" fmla="*/ 3066775 w 9906574"/>
              <a:gd name="connsiteY1678" fmla="*/ 708846 h 8057674"/>
              <a:gd name="connsiteX1679" fmla="*/ 3070330 w 9906574"/>
              <a:gd name="connsiteY1679" fmla="*/ 741260 h 8057674"/>
              <a:gd name="connsiteX1680" fmla="*/ 3088970 w 9906574"/>
              <a:gd name="connsiteY1680" fmla="*/ 753871 h 8057674"/>
              <a:gd name="connsiteX1681" fmla="*/ 3118410 w 9906574"/>
              <a:gd name="connsiteY1681" fmla="*/ 733772 h 8057674"/>
              <a:gd name="connsiteX1682" fmla="*/ 3097553 w 9906574"/>
              <a:gd name="connsiteY1682" fmla="*/ 779684 h 8057674"/>
              <a:gd name="connsiteX1683" fmla="*/ 3076708 w 9906574"/>
              <a:gd name="connsiteY1683" fmla="*/ 825619 h 8057674"/>
              <a:gd name="connsiteX1684" fmla="*/ 3159981 w 9906574"/>
              <a:gd name="connsiteY1684" fmla="*/ 771894 h 8057674"/>
              <a:gd name="connsiteX1685" fmla="*/ 3186911 w 9906574"/>
              <a:gd name="connsiteY1685" fmla="*/ 755092 h 8057674"/>
              <a:gd name="connsiteX1686" fmla="*/ 3178626 w 9906574"/>
              <a:gd name="connsiteY1686" fmla="*/ 784514 h 8057674"/>
              <a:gd name="connsiteX1687" fmla="*/ 3214439 w 9906574"/>
              <a:gd name="connsiteY1687" fmla="*/ 848758 h 8057674"/>
              <a:gd name="connsiteX1688" fmla="*/ 3364562 w 9906574"/>
              <a:gd name="connsiteY1688" fmla="*/ 670161 h 8057674"/>
              <a:gd name="connsiteX1689" fmla="*/ 3628133 w 9906574"/>
              <a:gd name="connsiteY1689" fmla="*/ 398220 h 8057674"/>
              <a:gd name="connsiteX1690" fmla="*/ 3623105 w 9906574"/>
              <a:gd name="connsiteY1690" fmla="*/ 404824 h 8057674"/>
              <a:gd name="connsiteX1691" fmla="*/ 3681980 w 9906574"/>
              <a:gd name="connsiteY1691" fmla="*/ 364613 h 8057674"/>
              <a:gd name="connsiteX1692" fmla="*/ 3768660 w 9906574"/>
              <a:gd name="connsiteY1692" fmla="*/ 315693 h 8057674"/>
              <a:gd name="connsiteX1693" fmla="*/ 3803276 w 9906574"/>
              <a:gd name="connsiteY1693" fmla="*/ 316602 h 8057674"/>
              <a:gd name="connsiteX1694" fmla="*/ 3757279 w 9906574"/>
              <a:gd name="connsiteY1694" fmla="*/ 395549 h 8057674"/>
              <a:gd name="connsiteX1695" fmla="*/ 3731399 w 9906574"/>
              <a:gd name="connsiteY1695" fmla="*/ 448075 h 8057674"/>
              <a:gd name="connsiteX1696" fmla="*/ 3725641 w 9906574"/>
              <a:gd name="connsiteY1696" fmla="*/ 474200 h 8057674"/>
              <a:gd name="connsiteX1697" fmla="*/ 3711289 w 9906574"/>
              <a:gd name="connsiteY1697" fmla="*/ 474486 h 8057674"/>
              <a:gd name="connsiteX1698" fmla="*/ 3497266 w 9906574"/>
              <a:gd name="connsiteY1698" fmla="*/ 699908 h 8057674"/>
              <a:gd name="connsiteX1699" fmla="*/ 3451268 w 9906574"/>
              <a:gd name="connsiteY1699" fmla="*/ 778851 h 8057674"/>
              <a:gd name="connsiteX1700" fmla="*/ 3434706 w 9906574"/>
              <a:gd name="connsiteY1700" fmla="*/ 837686 h 8057674"/>
              <a:gd name="connsiteX1701" fmla="*/ 3439002 w 9906574"/>
              <a:gd name="connsiteY1701" fmla="*/ 850605 h 8057674"/>
              <a:gd name="connsiteX1702" fmla="*/ 3516513 w 9906574"/>
              <a:gd name="connsiteY1702" fmla="*/ 822989 h 8057674"/>
              <a:gd name="connsiteX1703" fmla="*/ 3558090 w 9906574"/>
              <a:gd name="connsiteY1703" fmla="*/ 861124 h 8057674"/>
              <a:gd name="connsiteX1704" fmla="*/ 3551585 w 9906574"/>
              <a:gd name="connsiteY1704" fmla="*/ 906753 h 8057674"/>
              <a:gd name="connsiteX1705" fmla="*/ 3575261 w 9906574"/>
              <a:gd name="connsiteY1705" fmla="*/ 912763 h 8057674"/>
              <a:gd name="connsiteX1706" fmla="*/ 3591388 w 9906574"/>
              <a:gd name="connsiteY1706" fmla="*/ 928671 h 8057674"/>
              <a:gd name="connsiteX1707" fmla="*/ 3557964 w 9906574"/>
              <a:gd name="connsiteY1707" fmla="*/ 991106 h 8057674"/>
              <a:gd name="connsiteX1708" fmla="*/ 3484746 w 9906574"/>
              <a:gd name="connsiteY1708" fmla="*/ 1031625 h 8057674"/>
              <a:gd name="connsiteX1709" fmla="*/ 3600276 w 9906574"/>
              <a:gd name="connsiteY1709" fmla="*/ 1009729 h 8057674"/>
              <a:gd name="connsiteX1710" fmla="*/ 3628972 w 9906574"/>
              <a:gd name="connsiteY1710" fmla="*/ 1009132 h 8057674"/>
              <a:gd name="connsiteX1711" fmla="*/ 3616711 w 9906574"/>
              <a:gd name="connsiteY1711" fmla="*/ 1080879 h 8057674"/>
              <a:gd name="connsiteX1712" fmla="*/ 3610943 w 9906574"/>
              <a:gd name="connsiteY1712" fmla="*/ 1106998 h 8057674"/>
              <a:gd name="connsiteX1713" fmla="*/ 3664786 w 9906574"/>
              <a:gd name="connsiteY1713" fmla="*/ 1073375 h 8057674"/>
              <a:gd name="connsiteX1714" fmla="*/ 3674105 w 9906574"/>
              <a:gd name="connsiteY1714" fmla="*/ 1079680 h 8057674"/>
              <a:gd name="connsiteX1715" fmla="*/ 3664050 w 9906574"/>
              <a:gd name="connsiteY1715" fmla="*/ 1092886 h 8057674"/>
              <a:gd name="connsiteX1716" fmla="*/ 3682693 w 9906574"/>
              <a:gd name="connsiteY1716" fmla="*/ 1105510 h 8057674"/>
              <a:gd name="connsiteX1717" fmla="*/ 3824842 w 9906574"/>
              <a:gd name="connsiteY1717" fmla="*/ 1011574 h 8057674"/>
              <a:gd name="connsiteX1718" fmla="*/ 3854279 w 9906574"/>
              <a:gd name="connsiteY1718" fmla="*/ 991462 h 8057674"/>
              <a:gd name="connsiteX1719" fmla="*/ 3878685 w 9906574"/>
              <a:gd name="connsiteY1719" fmla="*/ 977954 h 8057674"/>
              <a:gd name="connsiteX1720" fmla="*/ 3887273 w 9906574"/>
              <a:gd name="connsiteY1720" fmla="*/ 1003777 h 8057674"/>
              <a:gd name="connsiteX1721" fmla="*/ 3891564 w 9906574"/>
              <a:gd name="connsiteY1721" fmla="*/ 1016687 h 8057674"/>
              <a:gd name="connsiteX1722" fmla="*/ 3813621 w 9906574"/>
              <a:gd name="connsiteY1722" fmla="*/ 1119039 h 8057674"/>
              <a:gd name="connsiteX1723" fmla="*/ 3740705 w 9906574"/>
              <a:gd name="connsiteY1723" fmla="*/ 1214791 h 8057674"/>
              <a:gd name="connsiteX1724" fmla="*/ 3714082 w 9906574"/>
              <a:gd name="connsiteY1724" fmla="*/ 1286838 h 8057674"/>
              <a:gd name="connsiteX1725" fmla="*/ 3703292 w 9906574"/>
              <a:gd name="connsiteY1725" fmla="*/ 1319551 h 8057674"/>
              <a:gd name="connsiteX1726" fmla="*/ 3665881 w 9906574"/>
              <a:gd name="connsiteY1726" fmla="*/ 1424320 h 8057674"/>
              <a:gd name="connsiteX1727" fmla="*/ 3615593 w 9906574"/>
              <a:gd name="connsiteY1727" fmla="*/ 1490360 h 8057674"/>
              <a:gd name="connsiteX1728" fmla="*/ 3732602 w 9906574"/>
              <a:gd name="connsiteY1728" fmla="*/ 1429433 h 8057674"/>
              <a:gd name="connsiteX1729" fmla="*/ 3812628 w 9906574"/>
              <a:gd name="connsiteY1729" fmla="*/ 1398523 h 8057674"/>
              <a:gd name="connsiteX1730" fmla="*/ 3860733 w 9906574"/>
              <a:gd name="connsiteY1730" fmla="*/ 1399391 h 8057674"/>
              <a:gd name="connsiteX1731" fmla="*/ 3926789 w 9906574"/>
              <a:gd name="connsiteY1731" fmla="*/ 1312654 h 8057674"/>
              <a:gd name="connsiteX1732" fmla="*/ 3896772 w 9906574"/>
              <a:gd name="connsiteY1732" fmla="*/ 1403630 h 8057674"/>
              <a:gd name="connsiteX1733" fmla="*/ 3898308 w 9906574"/>
              <a:gd name="connsiteY1733" fmla="*/ 1413449 h 8057674"/>
              <a:gd name="connsiteX1734" fmla="*/ 3913050 w 9906574"/>
              <a:gd name="connsiteY1734" fmla="*/ 1423420 h 8057674"/>
              <a:gd name="connsiteX1735" fmla="*/ 3927397 w 9906574"/>
              <a:gd name="connsiteY1735" fmla="*/ 1423125 h 8057674"/>
              <a:gd name="connsiteX1736" fmla="*/ 4077522 w 9906574"/>
              <a:gd name="connsiteY1736" fmla="*/ 1244531 h 8057674"/>
              <a:gd name="connsiteX1737" fmla="*/ 4178097 w 9906574"/>
              <a:gd name="connsiteY1737" fmla="*/ 1112457 h 8057674"/>
              <a:gd name="connsiteX1738" fmla="*/ 4398010 w 9906574"/>
              <a:gd name="connsiteY1738" fmla="*/ 730939 h 8057674"/>
              <a:gd name="connsiteX1739" fmla="*/ 4395191 w 9906574"/>
              <a:gd name="connsiteY1739" fmla="*/ 679014 h 8057674"/>
              <a:gd name="connsiteX1740" fmla="*/ 4352877 w 9906574"/>
              <a:gd name="connsiteY1740" fmla="*/ 660390 h 8057674"/>
              <a:gd name="connsiteX1741" fmla="*/ 4327125 w 9906574"/>
              <a:gd name="connsiteY1741" fmla="*/ 582934 h 8057674"/>
              <a:gd name="connsiteX1742" fmla="*/ 4369565 w 9906574"/>
              <a:gd name="connsiteY1742" fmla="*/ 471577 h 8057674"/>
              <a:gd name="connsiteX1743" fmla="*/ 4424883 w 9906574"/>
              <a:gd name="connsiteY1743" fmla="*/ 398935 h 8057674"/>
              <a:gd name="connsiteX1744" fmla="*/ 4428437 w 9906574"/>
              <a:gd name="connsiteY1744" fmla="*/ 431350 h 8057674"/>
              <a:gd name="connsiteX1745" fmla="*/ 4447075 w 9906574"/>
              <a:gd name="connsiteY1745" fmla="*/ 443960 h 8057674"/>
              <a:gd name="connsiteX1746" fmla="*/ 4476515 w 9906574"/>
              <a:gd name="connsiteY1746" fmla="*/ 423861 h 8057674"/>
              <a:gd name="connsiteX1747" fmla="*/ 4455658 w 9906574"/>
              <a:gd name="connsiteY1747" fmla="*/ 469774 h 8057674"/>
              <a:gd name="connsiteX1748" fmla="*/ 4434815 w 9906574"/>
              <a:gd name="connsiteY1748" fmla="*/ 515705 h 8057674"/>
              <a:gd name="connsiteX1749" fmla="*/ 4518090 w 9906574"/>
              <a:gd name="connsiteY1749" fmla="*/ 461980 h 8057674"/>
              <a:gd name="connsiteX1750" fmla="*/ 4545018 w 9906574"/>
              <a:gd name="connsiteY1750" fmla="*/ 445178 h 8057674"/>
              <a:gd name="connsiteX1751" fmla="*/ 4536733 w 9906574"/>
              <a:gd name="connsiteY1751" fmla="*/ 474604 h 8057674"/>
              <a:gd name="connsiteX1752" fmla="*/ 4572546 w 9906574"/>
              <a:gd name="connsiteY1752" fmla="*/ 538847 h 8057674"/>
              <a:gd name="connsiteX1753" fmla="*/ 4722669 w 9906574"/>
              <a:gd name="connsiteY1753" fmla="*/ 360254 h 8057674"/>
              <a:gd name="connsiteX1754" fmla="*/ 4986239 w 9906574"/>
              <a:gd name="connsiteY1754" fmla="*/ 88309 h 8057674"/>
              <a:gd name="connsiteX1755" fmla="*/ 4981211 w 9906574"/>
              <a:gd name="connsiteY1755" fmla="*/ 94914 h 8057674"/>
              <a:gd name="connsiteX1756" fmla="*/ 5040087 w 9906574"/>
              <a:gd name="connsiteY1756" fmla="*/ 54703 h 8057674"/>
              <a:gd name="connsiteX1757" fmla="*/ 5126769 w 9906574"/>
              <a:gd name="connsiteY1757" fmla="*/ 5785 h 8057674"/>
              <a:gd name="connsiteX1758" fmla="*/ 5150585 w 9906574"/>
              <a:gd name="connsiteY1758" fmla="*/ 9 h 80576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</a:cxnLst>
            <a:rect l="l" t="t" r="r" b="b"/>
            <a:pathLst>
              <a:path w="9906574" h="8057674">
                <a:moveTo>
                  <a:pt x="3407639" y="7904579"/>
                </a:moveTo>
                <a:cubicBezTo>
                  <a:pt x="3411586" y="7905584"/>
                  <a:pt x="3414989" y="7910388"/>
                  <a:pt x="3417852" y="7918996"/>
                </a:cubicBezTo>
                <a:cubicBezTo>
                  <a:pt x="3420709" y="7927597"/>
                  <a:pt x="3418791" y="7936303"/>
                  <a:pt x="3412087" y="7945108"/>
                </a:cubicBezTo>
                <a:lnTo>
                  <a:pt x="3388415" y="7939108"/>
                </a:lnTo>
                <a:cubicBezTo>
                  <a:pt x="3385551" y="7930494"/>
                  <a:pt x="3387469" y="7921788"/>
                  <a:pt x="3394175" y="7912980"/>
                </a:cubicBezTo>
                <a:cubicBezTo>
                  <a:pt x="3399205" y="7906376"/>
                  <a:pt x="3403693" y="7903577"/>
                  <a:pt x="3407639" y="7904579"/>
                </a:cubicBezTo>
                <a:close/>
                <a:moveTo>
                  <a:pt x="3371796" y="7872831"/>
                </a:moveTo>
                <a:cubicBezTo>
                  <a:pt x="3373349" y="7873880"/>
                  <a:pt x="3374841" y="7876556"/>
                  <a:pt x="3376273" y="7880861"/>
                </a:cubicBezTo>
                <a:cubicBezTo>
                  <a:pt x="3379133" y="7889462"/>
                  <a:pt x="3378887" y="7895972"/>
                  <a:pt x="3375538" y="7900372"/>
                </a:cubicBezTo>
                <a:lnTo>
                  <a:pt x="3371245" y="7887466"/>
                </a:lnTo>
                <a:lnTo>
                  <a:pt x="3366954" y="7874559"/>
                </a:lnTo>
                <a:cubicBezTo>
                  <a:pt x="3368629" y="7872358"/>
                  <a:pt x="3370243" y="7871781"/>
                  <a:pt x="3371796" y="7872831"/>
                </a:cubicBezTo>
                <a:close/>
                <a:moveTo>
                  <a:pt x="3440825" y="7798734"/>
                </a:moveTo>
                <a:lnTo>
                  <a:pt x="3434409" y="7860152"/>
                </a:lnTo>
                <a:cubicBezTo>
                  <a:pt x="3424348" y="7873364"/>
                  <a:pt x="3422921" y="7869068"/>
                  <a:pt x="3430117" y="7847245"/>
                </a:cubicBezTo>
                <a:close/>
                <a:moveTo>
                  <a:pt x="3441889" y="7788528"/>
                </a:moveTo>
                <a:lnTo>
                  <a:pt x="3441645" y="7795018"/>
                </a:lnTo>
                <a:lnTo>
                  <a:pt x="3440825" y="7798734"/>
                </a:lnTo>
                <a:close/>
                <a:moveTo>
                  <a:pt x="3270503" y="7770715"/>
                </a:moveTo>
                <a:lnTo>
                  <a:pt x="3275375" y="7852590"/>
                </a:lnTo>
                <a:lnTo>
                  <a:pt x="3269450" y="7798592"/>
                </a:lnTo>
                <a:close/>
                <a:moveTo>
                  <a:pt x="3825346" y="7759430"/>
                </a:moveTo>
                <a:cubicBezTo>
                  <a:pt x="3826899" y="7760481"/>
                  <a:pt x="3828391" y="7763158"/>
                  <a:pt x="3829821" y="7767458"/>
                </a:cubicBezTo>
                <a:cubicBezTo>
                  <a:pt x="3832685" y="7776072"/>
                  <a:pt x="3832437" y="7782578"/>
                  <a:pt x="3829089" y="7786979"/>
                </a:cubicBezTo>
                <a:cubicBezTo>
                  <a:pt x="3825733" y="7791386"/>
                  <a:pt x="3822628" y="7789275"/>
                  <a:pt x="3819764" y="7780661"/>
                </a:cubicBezTo>
                <a:cubicBezTo>
                  <a:pt x="3816906" y="7772060"/>
                  <a:pt x="3817146" y="7765557"/>
                  <a:pt x="3820501" y="7761150"/>
                </a:cubicBezTo>
                <a:cubicBezTo>
                  <a:pt x="3822177" y="7758951"/>
                  <a:pt x="3823792" y="7758378"/>
                  <a:pt x="3825346" y="7759430"/>
                </a:cubicBezTo>
                <a:close/>
                <a:moveTo>
                  <a:pt x="4211332" y="7723402"/>
                </a:moveTo>
                <a:cubicBezTo>
                  <a:pt x="4214495" y="7724984"/>
                  <a:pt x="4216856" y="7729385"/>
                  <a:pt x="4218413" y="7736606"/>
                </a:cubicBezTo>
                <a:cubicBezTo>
                  <a:pt x="4219969" y="7743820"/>
                  <a:pt x="4217570" y="7750142"/>
                  <a:pt x="4211211" y="7755554"/>
                </a:cubicBezTo>
                <a:lnTo>
                  <a:pt x="4192236" y="7746082"/>
                </a:lnTo>
                <a:cubicBezTo>
                  <a:pt x="4190676" y="7738854"/>
                  <a:pt x="4193074" y="7732536"/>
                  <a:pt x="4199433" y="7727120"/>
                </a:cubicBezTo>
                <a:cubicBezTo>
                  <a:pt x="4204202" y="7723060"/>
                  <a:pt x="4208168" y="7721821"/>
                  <a:pt x="4211332" y="7723402"/>
                </a:cubicBezTo>
                <a:close/>
                <a:moveTo>
                  <a:pt x="4565533" y="7697393"/>
                </a:moveTo>
                <a:cubicBezTo>
                  <a:pt x="4568711" y="7694690"/>
                  <a:pt x="4571081" y="7696944"/>
                  <a:pt x="4572634" y="7704160"/>
                </a:cubicBezTo>
                <a:cubicBezTo>
                  <a:pt x="4574193" y="7711387"/>
                  <a:pt x="4573379" y="7716354"/>
                  <a:pt x="4570205" y="7719060"/>
                </a:cubicBezTo>
                <a:cubicBezTo>
                  <a:pt x="4567023" y="7721769"/>
                  <a:pt x="4564658" y="7719505"/>
                  <a:pt x="4563098" y="7712280"/>
                </a:cubicBezTo>
                <a:cubicBezTo>
                  <a:pt x="4561545" y="7705066"/>
                  <a:pt x="4562351" y="7700102"/>
                  <a:pt x="4565533" y="7697393"/>
                </a:cubicBezTo>
                <a:close/>
                <a:moveTo>
                  <a:pt x="4180561" y="7691930"/>
                </a:moveTo>
                <a:cubicBezTo>
                  <a:pt x="4183737" y="7689224"/>
                  <a:pt x="4186103" y="7691469"/>
                  <a:pt x="4187661" y="7698696"/>
                </a:cubicBezTo>
                <a:cubicBezTo>
                  <a:pt x="4189218" y="7705912"/>
                  <a:pt x="4188405" y="7710878"/>
                  <a:pt x="4185229" y="7713588"/>
                </a:cubicBezTo>
                <a:lnTo>
                  <a:pt x="4182893" y="7702758"/>
                </a:lnTo>
                <a:close/>
                <a:moveTo>
                  <a:pt x="3408045" y="7672219"/>
                </a:moveTo>
                <a:cubicBezTo>
                  <a:pt x="3436745" y="7671637"/>
                  <a:pt x="3439364" y="7686738"/>
                  <a:pt x="3415892" y="7717562"/>
                </a:cubicBezTo>
                <a:cubicBezTo>
                  <a:pt x="3392426" y="7748380"/>
                  <a:pt x="3378770" y="7772480"/>
                  <a:pt x="3374927" y="7789898"/>
                </a:cubicBezTo>
                <a:lnTo>
                  <a:pt x="3364871" y="7803104"/>
                </a:lnTo>
                <a:cubicBezTo>
                  <a:pt x="3362009" y="7794490"/>
                  <a:pt x="3364177" y="7779288"/>
                  <a:pt x="3371373" y="7757484"/>
                </a:cubicBezTo>
                <a:cubicBezTo>
                  <a:pt x="3377137" y="7731372"/>
                  <a:pt x="3383074" y="7711196"/>
                  <a:pt x="3389188" y="7696983"/>
                </a:cubicBezTo>
                <a:cubicBezTo>
                  <a:pt x="3395300" y="7682772"/>
                  <a:pt x="3401581" y="7674524"/>
                  <a:pt x="3408045" y="7672219"/>
                </a:cubicBezTo>
                <a:close/>
                <a:moveTo>
                  <a:pt x="4248627" y="7648610"/>
                </a:moveTo>
                <a:lnTo>
                  <a:pt x="4237586" y="7694636"/>
                </a:lnTo>
                <a:cubicBezTo>
                  <a:pt x="4228043" y="7702758"/>
                  <a:pt x="4227269" y="7699158"/>
                  <a:pt x="4235250" y="7683809"/>
                </a:cubicBezTo>
                <a:close/>
                <a:moveTo>
                  <a:pt x="3456860" y="7645220"/>
                </a:moveTo>
                <a:lnTo>
                  <a:pt x="3441889" y="7788528"/>
                </a:lnTo>
                <a:lnTo>
                  <a:pt x="3445329" y="7697454"/>
                </a:lnTo>
                <a:cubicBezTo>
                  <a:pt x="3445818" y="7684436"/>
                  <a:pt x="3447741" y="7675739"/>
                  <a:pt x="3451097" y="7671335"/>
                </a:cubicBezTo>
                <a:cubicBezTo>
                  <a:pt x="3454943" y="7653926"/>
                  <a:pt x="3456860" y="7645220"/>
                  <a:pt x="3456860" y="7645220"/>
                </a:cubicBezTo>
                <a:close/>
                <a:moveTo>
                  <a:pt x="4250463" y="7640959"/>
                </a:moveTo>
                <a:lnTo>
                  <a:pt x="4249653" y="7645913"/>
                </a:lnTo>
                <a:lnTo>
                  <a:pt x="4248627" y="7648610"/>
                </a:lnTo>
                <a:close/>
                <a:moveTo>
                  <a:pt x="329925" y="7594668"/>
                </a:moveTo>
                <a:cubicBezTo>
                  <a:pt x="333871" y="7595673"/>
                  <a:pt x="337274" y="7600478"/>
                  <a:pt x="340135" y="7609085"/>
                </a:cubicBezTo>
                <a:cubicBezTo>
                  <a:pt x="342996" y="7617686"/>
                  <a:pt x="341077" y="7626392"/>
                  <a:pt x="334372" y="7635198"/>
                </a:cubicBezTo>
                <a:lnTo>
                  <a:pt x="310701" y="7629194"/>
                </a:lnTo>
                <a:cubicBezTo>
                  <a:pt x="307837" y="7620583"/>
                  <a:pt x="309754" y="7611877"/>
                  <a:pt x="316460" y="7603072"/>
                </a:cubicBezTo>
                <a:cubicBezTo>
                  <a:pt x="321490" y="7596465"/>
                  <a:pt x="325978" y="7593664"/>
                  <a:pt x="329925" y="7594668"/>
                </a:cubicBezTo>
                <a:close/>
                <a:moveTo>
                  <a:pt x="4110665" y="7592131"/>
                </a:moveTo>
                <a:lnTo>
                  <a:pt x="4107026" y="7656241"/>
                </a:lnTo>
                <a:lnTo>
                  <a:pt x="4107188" y="7613404"/>
                </a:lnTo>
                <a:close/>
                <a:moveTo>
                  <a:pt x="294081" y="7562919"/>
                </a:moveTo>
                <a:cubicBezTo>
                  <a:pt x="295634" y="7563968"/>
                  <a:pt x="297126" y="7566643"/>
                  <a:pt x="298557" y="7570950"/>
                </a:cubicBezTo>
                <a:cubicBezTo>
                  <a:pt x="301418" y="7579552"/>
                  <a:pt x="301173" y="7586060"/>
                  <a:pt x="297823" y="7590462"/>
                </a:cubicBezTo>
                <a:lnTo>
                  <a:pt x="293530" y="7577552"/>
                </a:lnTo>
                <a:lnTo>
                  <a:pt x="289239" y="7564648"/>
                </a:lnTo>
                <a:cubicBezTo>
                  <a:pt x="290914" y="7562448"/>
                  <a:pt x="292528" y="7561870"/>
                  <a:pt x="294081" y="7562919"/>
                </a:cubicBezTo>
                <a:close/>
                <a:moveTo>
                  <a:pt x="4962973" y="7551255"/>
                </a:moveTo>
                <a:cubicBezTo>
                  <a:pt x="4964529" y="7558470"/>
                  <a:pt x="4965274" y="7570664"/>
                  <a:pt x="4965207" y="7587797"/>
                </a:cubicBezTo>
                <a:cubicBezTo>
                  <a:pt x="4963585" y="7597734"/>
                  <a:pt x="4961999" y="7599082"/>
                  <a:pt x="4960442" y="7591858"/>
                </a:cubicBezTo>
                <a:close/>
                <a:moveTo>
                  <a:pt x="4233411" y="7544374"/>
                </a:moveTo>
                <a:cubicBezTo>
                  <a:pt x="4257154" y="7549802"/>
                  <a:pt x="4257901" y="7561980"/>
                  <a:pt x="4235643" y="7580932"/>
                </a:cubicBezTo>
                <a:cubicBezTo>
                  <a:pt x="4213391" y="7599880"/>
                  <a:pt x="4199865" y="7615664"/>
                  <a:pt x="4195063" y="7628304"/>
                </a:cubicBezTo>
                <a:lnTo>
                  <a:pt x="4185527" y="7636424"/>
                </a:lnTo>
                <a:cubicBezTo>
                  <a:pt x="4183970" y="7629200"/>
                  <a:pt x="4187183" y="7617922"/>
                  <a:pt x="4195162" y="7602586"/>
                </a:cubicBezTo>
                <a:cubicBezTo>
                  <a:pt x="4202363" y="7583641"/>
                  <a:pt x="4209153" y="7569304"/>
                  <a:pt x="4215527" y="7559602"/>
                </a:cubicBezTo>
                <a:cubicBezTo>
                  <a:pt x="4221903" y="7549898"/>
                  <a:pt x="4227859" y="7544826"/>
                  <a:pt x="4233411" y="7544374"/>
                </a:cubicBezTo>
                <a:close/>
                <a:moveTo>
                  <a:pt x="4276229" y="7533560"/>
                </a:moveTo>
                <a:lnTo>
                  <a:pt x="4250463" y="7640959"/>
                </a:lnTo>
                <a:lnTo>
                  <a:pt x="4261823" y="7571460"/>
                </a:lnTo>
                <a:cubicBezTo>
                  <a:pt x="4263447" y="7561522"/>
                  <a:pt x="4265847" y="7555217"/>
                  <a:pt x="4269029" y="7552508"/>
                </a:cubicBezTo>
                <a:cubicBezTo>
                  <a:pt x="4273831" y="7539878"/>
                  <a:pt x="4276229" y="7533560"/>
                  <a:pt x="4276229" y="7533560"/>
                </a:cubicBezTo>
                <a:close/>
                <a:moveTo>
                  <a:pt x="363111" y="7488824"/>
                </a:moveTo>
                <a:lnTo>
                  <a:pt x="356693" y="7550238"/>
                </a:lnTo>
                <a:cubicBezTo>
                  <a:pt x="346633" y="7563450"/>
                  <a:pt x="345205" y="7559154"/>
                  <a:pt x="352401" y="7537331"/>
                </a:cubicBezTo>
                <a:close/>
                <a:moveTo>
                  <a:pt x="364175" y="7478617"/>
                </a:moveTo>
                <a:lnTo>
                  <a:pt x="363930" y="7485107"/>
                </a:lnTo>
                <a:lnTo>
                  <a:pt x="363111" y="7488824"/>
                </a:lnTo>
                <a:close/>
                <a:moveTo>
                  <a:pt x="192789" y="7460804"/>
                </a:moveTo>
                <a:lnTo>
                  <a:pt x="197661" y="7542680"/>
                </a:lnTo>
                <a:lnTo>
                  <a:pt x="191737" y="7488681"/>
                </a:lnTo>
                <a:close/>
                <a:moveTo>
                  <a:pt x="747630" y="7449518"/>
                </a:moveTo>
                <a:cubicBezTo>
                  <a:pt x="749184" y="7450569"/>
                  <a:pt x="750676" y="7453244"/>
                  <a:pt x="752106" y="7457545"/>
                </a:cubicBezTo>
                <a:cubicBezTo>
                  <a:pt x="754970" y="7466159"/>
                  <a:pt x="754725" y="7472668"/>
                  <a:pt x="751373" y="7477068"/>
                </a:cubicBezTo>
                <a:cubicBezTo>
                  <a:pt x="748018" y="7481472"/>
                  <a:pt x="744914" y="7479364"/>
                  <a:pt x="742050" y="7470750"/>
                </a:cubicBezTo>
                <a:cubicBezTo>
                  <a:pt x="739191" y="7462149"/>
                  <a:pt x="739431" y="7455646"/>
                  <a:pt x="742788" y="7451242"/>
                </a:cubicBezTo>
                <a:cubicBezTo>
                  <a:pt x="744463" y="7449042"/>
                  <a:pt x="746077" y="7448468"/>
                  <a:pt x="747630" y="7449518"/>
                </a:cubicBezTo>
                <a:close/>
                <a:moveTo>
                  <a:pt x="4709112" y="7440550"/>
                </a:moveTo>
                <a:cubicBezTo>
                  <a:pt x="4712274" y="7442132"/>
                  <a:pt x="4714634" y="7446533"/>
                  <a:pt x="4716191" y="7453754"/>
                </a:cubicBezTo>
                <a:cubicBezTo>
                  <a:pt x="4719305" y="7468197"/>
                  <a:pt x="4717683" y="7478114"/>
                  <a:pt x="4711323" y="7483530"/>
                </a:cubicBezTo>
                <a:cubicBezTo>
                  <a:pt x="4704965" y="7488945"/>
                  <a:pt x="4689781" y="7523242"/>
                  <a:pt x="4665775" y="7586408"/>
                </a:cubicBezTo>
                <a:cubicBezTo>
                  <a:pt x="4621003" y="7692894"/>
                  <a:pt x="4593101" y="7738011"/>
                  <a:pt x="4582074" y="7721766"/>
                </a:cubicBezTo>
                <a:cubicBezTo>
                  <a:pt x="4591679" y="7696496"/>
                  <a:pt x="4591743" y="7679351"/>
                  <a:pt x="4582275" y="7670320"/>
                </a:cubicBezTo>
                <a:cubicBezTo>
                  <a:pt x="4633469" y="7541284"/>
                  <a:pt x="4671781" y="7465924"/>
                  <a:pt x="4697217" y="7444270"/>
                </a:cubicBezTo>
                <a:cubicBezTo>
                  <a:pt x="4701985" y="7440209"/>
                  <a:pt x="4705950" y="7438970"/>
                  <a:pt x="4709112" y="7440550"/>
                </a:cubicBezTo>
                <a:close/>
                <a:moveTo>
                  <a:pt x="6061432" y="7404875"/>
                </a:moveTo>
                <a:cubicBezTo>
                  <a:pt x="6064672" y="7405623"/>
                  <a:pt x="6067300" y="7409376"/>
                  <a:pt x="6069317" y="7416132"/>
                </a:cubicBezTo>
                <a:cubicBezTo>
                  <a:pt x="6071333" y="7422882"/>
                  <a:pt x="6069370" y="7429770"/>
                  <a:pt x="6063419" y="7436784"/>
                </a:cubicBezTo>
                <a:lnTo>
                  <a:pt x="6043985" y="7432308"/>
                </a:lnTo>
                <a:cubicBezTo>
                  <a:pt x="6041965" y="7425547"/>
                  <a:pt x="6043927" y="7418663"/>
                  <a:pt x="6049877" y="7411646"/>
                </a:cubicBezTo>
                <a:cubicBezTo>
                  <a:pt x="6054340" y="7406383"/>
                  <a:pt x="6058192" y="7404127"/>
                  <a:pt x="6061432" y="7404875"/>
                </a:cubicBezTo>
                <a:close/>
                <a:moveTo>
                  <a:pt x="3952697" y="7392834"/>
                </a:moveTo>
                <a:cubicBezTo>
                  <a:pt x="3956641" y="7393836"/>
                  <a:pt x="3960044" y="7398640"/>
                  <a:pt x="3962906" y="7407251"/>
                </a:cubicBezTo>
                <a:cubicBezTo>
                  <a:pt x="3968629" y="7424463"/>
                  <a:pt x="3968138" y="7437465"/>
                  <a:pt x="3961433" y="7446266"/>
                </a:cubicBezTo>
                <a:cubicBezTo>
                  <a:pt x="3954727" y="7455074"/>
                  <a:pt x="3941767" y="7503009"/>
                  <a:pt x="3922551" y="7590058"/>
                </a:cubicBezTo>
                <a:cubicBezTo>
                  <a:pt x="3885101" y="7738154"/>
                  <a:pt x="3858724" y="7803692"/>
                  <a:pt x="3843436" y="7786684"/>
                </a:cubicBezTo>
                <a:cubicBezTo>
                  <a:pt x="3851124" y="7751856"/>
                  <a:pt x="3848749" y="7730243"/>
                  <a:pt x="3836327" y="7721830"/>
                </a:cubicBezTo>
                <a:cubicBezTo>
                  <a:pt x="3878113" y="7543325"/>
                  <a:pt x="3912413" y="7436450"/>
                  <a:pt x="3939234" y="7401228"/>
                </a:cubicBezTo>
                <a:cubicBezTo>
                  <a:pt x="3944261" y="7394628"/>
                  <a:pt x="3948749" y="7391829"/>
                  <a:pt x="3952697" y="7392834"/>
                </a:cubicBezTo>
                <a:close/>
                <a:moveTo>
                  <a:pt x="6032956" y="7380229"/>
                </a:moveTo>
                <a:cubicBezTo>
                  <a:pt x="6034204" y="7381040"/>
                  <a:pt x="6035333" y="7383134"/>
                  <a:pt x="6036343" y="7386516"/>
                </a:cubicBezTo>
                <a:cubicBezTo>
                  <a:pt x="6038359" y="7393266"/>
                  <a:pt x="6037879" y="7398402"/>
                  <a:pt x="6034906" y="7401902"/>
                </a:cubicBezTo>
                <a:lnTo>
                  <a:pt x="6031882" y="7391775"/>
                </a:lnTo>
                <a:lnTo>
                  <a:pt x="6028857" y="7381644"/>
                </a:lnTo>
                <a:cubicBezTo>
                  <a:pt x="6030342" y="7379892"/>
                  <a:pt x="6031709" y="7379419"/>
                  <a:pt x="6032956" y="7380229"/>
                </a:cubicBezTo>
                <a:close/>
                <a:moveTo>
                  <a:pt x="4590563" y="7368448"/>
                </a:moveTo>
                <a:cubicBezTo>
                  <a:pt x="4593741" y="7365742"/>
                  <a:pt x="4596111" y="7368000"/>
                  <a:pt x="4597666" y="7375218"/>
                </a:cubicBezTo>
                <a:cubicBezTo>
                  <a:pt x="4599225" y="7382446"/>
                  <a:pt x="4598410" y="7387400"/>
                  <a:pt x="4595233" y="7390106"/>
                </a:cubicBezTo>
                <a:cubicBezTo>
                  <a:pt x="4592051" y="7392812"/>
                  <a:pt x="4589689" y="7390564"/>
                  <a:pt x="4588131" y="7383336"/>
                </a:cubicBezTo>
                <a:cubicBezTo>
                  <a:pt x="4586577" y="7376121"/>
                  <a:pt x="4587383" y="7371158"/>
                  <a:pt x="4590563" y="7368448"/>
                </a:cubicBezTo>
                <a:close/>
                <a:moveTo>
                  <a:pt x="330332" y="7362308"/>
                </a:moveTo>
                <a:cubicBezTo>
                  <a:pt x="359029" y="7361726"/>
                  <a:pt x="361649" y="7376830"/>
                  <a:pt x="338177" y="7407652"/>
                </a:cubicBezTo>
                <a:cubicBezTo>
                  <a:pt x="314711" y="7438466"/>
                  <a:pt x="301053" y="7462569"/>
                  <a:pt x="297213" y="7479988"/>
                </a:cubicBezTo>
                <a:lnTo>
                  <a:pt x="287157" y="7493190"/>
                </a:lnTo>
                <a:cubicBezTo>
                  <a:pt x="284293" y="7484579"/>
                  <a:pt x="286461" y="7469374"/>
                  <a:pt x="293657" y="7447573"/>
                </a:cubicBezTo>
                <a:cubicBezTo>
                  <a:pt x="299421" y="7421458"/>
                  <a:pt x="305361" y="7401286"/>
                  <a:pt x="311474" y="7387072"/>
                </a:cubicBezTo>
                <a:cubicBezTo>
                  <a:pt x="317586" y="7372859"/>
                  <a:pt x="323866" y="7364614"/>
                  <a:pt x="330332" y="7362308"/>
                </a:cubicBezTo>
                <a:close/>
                <a:moveTo>
                  <a:pt x="3807821" y="7337347"/>
                </a:moveTo>
                <a:cubicBezTo>
                  <a:pt x="3809375" y="7338399"/>
                  <a:pt x="3810867" y="7341076"/>
                  <a:pt x="3812297" y="7345376"/>
                </a:cubicBezTo>
                <a:cubicBezTo>
                  <a:pt x="3815161" y="7353987"/>
                  <a:pt x="3814911" y="7360483"/>
                  <a:pt x="3811561" y="7364884"/>
                </a:cubicBezTo>
                <a:cubicBezTo>
                  <a:pt x="3808204" y="7369288"/>
                  <a:pt x="3805105" y="7367192"/>
                  <a:pt x="3802242" y="7358578"/>
                </a:cubicBezTo>
                <a:cubicBezTo>
                  <a:pt x="3799381" y="7349980"/>
                  <a:pt x="3799621" y="7343475"/>
                  <a:pt x="3802978" y="7339068"/>
                </a:cubicBezTo>
                <a:cubicBezTo>
                  <a:pt x="3804652" y="7336869"/>
                  <a:pt x="3806267" y="7336296"/>
                  <a:pt x="3807821" y="7337347"/>
                </a:cubicBezTo>
                <a:close/>
                <a:moveTo>
                  <a:pt x="379146" y="7335309"/>
                </a:moveTo>
                <a:lnTo>
                  <a:pt x="364175" y="7478617"/>
                </a:lnTo>
                <a:lnTo>
                  <a:pt x="367612" y="7387540"/>
                </a:lnTo>
                <a:cubicBezTo>
                  <a:pt x="368105" y="7374522"/>
                  <a:pt x="370026" y="7365828"/>
                  <a:pt x="373381" y="7361422"/>
                </a:cubicBezTo>
                <a:cubicBezTo>
                  <a:pt x="377228" y="7344016"/>
                  <a:pt x="379146" y="7335309"/>
                  <a:pt x="379146" y="7335309"/>
                </a:cubicBezTo>
                <a:close/>
                <a:moveTo>
                  <a:pt x="6093503" y="7321061"/>
                </a:moveTo>
                <a:lnTo>
                  <a:pt x="6085573" y="7369552"/>
                </a:lnTo>
                <a:cubicBezTo>
                  <a:pt x="6076645" y="7380080"/>
                  <a:pt x="6075639" y="7376710"/>
                  <a:pt x="6082547" y="7359421"/>
                </a:cubicBezTo>
                <a:close/>
                <a:moveTo>
                  <a:pt x="5449266" y="7319839"/>
                </a:moveTo>
                <a:cubicBezTo>
                  <a:pt x="5451245" y="7320292"/>
                  <a:pt x="5451829" y="7323002"/>
                  <a:pt x="5451019" y="7327967"/>
                </a:cubicBezTo>
                <a:cubicBezTo>
                  <a:pt x="5449394" y="7337891"/>
                  <a:pt x="5445421" y="7341271"/>
                  <a:pt x="5439097" y="7338120"/>
                </a:cubicBezTo>
                <a:cubicBezTo>
                  <a:pt x="5432771" y="7334953"/>
                  <a:pt x="5432787" y="7330664"/>
                  <a:pt x="5439143" y="7325252"/>
                </a:cubicBezTo>
                <a:cubicBezTo>
                  <a:pt x="5443913" y="7321190"/>
                  <a:pt x="5447287" y="7319386"/>
                  <a:pt x="5449266" y="7319839"/>
                </a:cubicBezTo>
                <a:close/>
                <a:moveTo>
                  <a:pt x="6094819" y="7312997"/>
                </a:moveTo>
                <a:lnTo>
                  <a:pt x="6094341" y="7318120"/>
                </a:lnTo>
                <a:lnTo>
                  <a:pt x="6093503" y="7321061"/>
                </a:lnTo>
                <a:close/>
                <a:moveTo>
                  <a:pt x="5953013" y="7300806"/>
                </a:moveTo>
                <a:lnTo>
                  <a:pt x="5953610" y="7365314"/>
                </a:lnTo>
                <a:lnTo>
                  <a:pt x="5950961" y="7322797"/>
                </a:lnTo>
                <a:close/>
                <a:moveTo>
                  <a:pt x="4292621" y="7289552"/>
                </a:moveTo>
                <a:lnTo>
                  <a:pt x="4292338" y="7289928"/>
                </a:lnTo>
                <a:cubicBezTo>
                  <a:pt x="4288985" y="7294328"/>
                  <a:pt x="4282365" y="7306110"/>
                  <a:pt x="4272482" y="7325268"/>
                </a:cubicBezTo>
                <a:lnTo>
                  <a:pt x="4261859" y="7346712"/>
                </a:lnTo>
                <a:lnTo>
                  <a:pt x="4250035" y="7392427"/>
                </a:lnTo>
                <a:cubicBezTo>
                  <a:pt x="4244797" y="7416119"/>
                  <a:pt x="4241757" y="7434730"/>
                  <a:pt x="4240913" y="7448266"/>
                </a:cubicBezTo>
                <a:lnTo>
                  <a:pt x="4257549" y="7446915"/>
                </a:lnTo>
                <a:lnTo>
                  <a:pt x="4276577" y="7405280"/>
                </a:lnTo>
                <a:lnTo>
                  <a:pt x="4274303" y="7387778"/>
                </a:lnTo>
                <a:cubicBezTo>
                  <a:pt x="4278149" y="7370372"/>
                  <a:pt x="4281991" y="7352954"/>
                  <a:pt x="4285833" y="7335554"/>
                </a:cubicBezTo>
                <a:lnTo>
                  <a:pt x="4287034" y="7330114"/>
                </a:lnTo>
                <a:close/>
                <a:moveTo>
                  <a:pt x="6415004" y="7285909"/>
                </a:moveTo>
                <a:cubicBezTo>
                  <a:pt x="6416252" y="7286721"/>
                  <a:pt x="6417381" y="7288815"/>
                  <a:pt x="6418389" y="7292192"/>
                </a:cubicBezTo>
                <a:cubicBezTo>
                  <a:pt x="6420407" y="7298952"/>
                  <a:pt x="6419929" y="7304084"/>
                  <a:pt x="6416955" y="7307594"/>
                </a:cubicBezTo>
                <a:cubicBezTo>
                  <a:pt x="6413979" y="7311102"/>
                  <a:pt x="6411485" y="7309474"/>
                  <a:pt x="6409466" y="7302710"/>
                </a:cubicBezTo>
                <a:cubicBezTo>
                  <a:pt x="6407450" y="7295960"/>
                  <a:pt x="6407927" y="7290831"/>
                  <a:pt x="6410903" y="7287320"/>
                </a:cubicBezTo>
                <a:cubicBezTo>
                  <a:pt x="6412389" y="7285568"/>
                  <a:pt x="6413756" y="7285097"/>
                  <a:pt x="6415004" y="7285909"/>
                </a:cubicBezTo>
                <a:close/>
                <a:moveTo>
                  <a:pt x="1688033" y="7284758"/>
                </a:moveTo>
                <a:cubicBezTo>
                  <a:pt x="1691978" y="7285762"/>
                  <a:pt x="1695381" y="7290567"/>
                  <a:pt x="1698244" y="7299174"/>
                </a:cubicBezTo>
                <a:cubicBezTo>
                  <a:pt x="1701103" y="7307772"/>
                  <a:pt x="1699185" y="7316482"/>
                  <a:pt x="1692479" y="7325286"/>
                </a:cubicBezTo>
                <a:lnTo>
                  <a:pt x="1668807" y="7319284"/>
                </a:lnTo>
                <a:cubicBezTo>
                  <a:pt x="1665945" y="7310670"/>
                  <a:pt x="1667863" y="7301966"/>
                  <a:pt x="1674569" y="7293158"/>
                </a:cubicBezTo>
                <a:cubicBezTo>
                  <a:pt x="1679599" y="7286554"/>
                  <a:pt x="1684087" y="7283756"/>
                  <a:pt x="1688033" y="7284758"/>
                </a:cubicBezTo>
                <a:close/>
                <a:moveTo>
                  <a:pt x="3436421" y="7268690"/>
                </a:moveTo>
                <a:cubicBezTo>
                  <a:pt x="3434029" y="7268740"/>
                  <a:pt x="3431156" y="7270967"/>
                  <a:pt x="3427804" y="7275371"/>
                </a:cubicBezTo>
                <a:cubicBezTo>
                  <a:pt x="3421098" y="7284176"/>
                  <a:pt x="3414274" y="7296230"/>
                  <a:pt x="3407319" y="7311531"/>
                </a:cubicBezTo>
                <a:cubicBezTo>
                  <a:pt x="3400369" y="7326844"/>
                  <a:pt x="3398327" y="7338807"/>
                  <a:pt x="3401186" y="7347405"/>
                </a:cubicBezTo>
                <a:cubicBezTo>
                  <a:pt x="3403063" y="7382026"/>
                  <a:pt x="3409282" y="7386233"/>
                  <a:pt x="3419831" y="7360010"/>
                </a:cubicBezTo>
                <a:cubicBezTo>
                  <a:pt x="3406823" y="7451278"/>
                  <a:pt x="3401268" y="7514220"/>
                  <a:pt x="3403145" y="7548838"/>
                </a:cubicBezTo>
                <a:lnTo>
                  <a:pt x="3422521" y="7541938"/>
                </a:lnTo>
                <a:cubicBezTo>
                  <a:pt x="3429226" y="7533134"/>
                  <a:pt x="3434749" y="7513524"/>
                  <a:pt x="3439082" y="7483104"/>
                </a:cubicBezTo>
                <a:cubicBezTo>
                  <a:pt x="3458298" y="7396058"/>
                  <a:pt x="3459325" y="7326708"/>
                  <a:pt x="3442154" y="7275066"/>
                </a:cubicBezTo>
                <a:cubicBezTo>
                  <a:pt x="3440725" y="7270765"/>
                  <a:pt x="3438814" y="7268639"/>
                  <a:pt x="3436421" y="7268690"/>
                </a:cubicBezTo>
                <a:close/>
                <a:moveTo>
                  <a:pt x="1652189" y="7253009"/>
                </a:moveTo>
                <a:cubicBezTo>
                  <a:pt x="1653743" y="7254060"/>
                  <a:pt x="1655235" y="7256736"/>
                  <a:pt x="1656666" y="7261043"/>
                </a:cubicBezTo>
                <a:cubicBezTo>
                  <a:pt x="1659525" y="7269641"/>
                  <a:pt x="1659281" y="7276150"/>
                  <a:pt x="1655930" y="7280551"/>
                </a:cubicBezTo>
                <a:lnTo>
                  <a:pt x="1651637" y="7267644"/>
                </a:lnTo>
                <a:lnTo>
                  <a:pt x="1647346" y="7254734"/>
                </a:lnTo>
                <a:cubicBezTo>
                  <a:pt x="1649022" y="7252536"/>
                  <a:pt x="1650636" y="7251959"/>
                  <a:pt x="1652189" y="7253009"/>
                </a:cubicBezTo>
                <a:close/>
                <a:moveTo>
                  <a:pt x="6071578" y="7221656"/>
                </a:moveTo>
                <a:cubicBezTo>
                  <a:pt x="6095474" y="7220886"/>
                  <a:pt x="6097013" y="7232769"/>
                  <a:pt x="6076189" y="7257326"/>
                </a:cubicBezTo>
                <a:cubicBezTo>
                  <a:pt x="6055370" y="7281877"/>
                  <a:pt x="6042994" y="7301025"/>
                  <a:pt x="6039063" y="7314803"/>
                </a:cubicBezTo>
                <a:lnTo>
                  <a:pt x="6030141" y="7325322"/>
                </a:lnTo>
                <a:cubicBezTo>
                  <a:pt x="6028122" y="7318562"/>
                  <a:pt x="6030569" y="7306552"/>
                  <a:pt x="6037474" y="7289282"/>
                </a:cubicBezTo>
                <a:cubicBezTo>
                  <a:pt x="6043371" y="7268630"/>
                  <a:pt x="6049162" y="7252662"/>
                  <a:pt x="6054847" y="7241386"/>
                </a:cubicBezTo>
                <a:cubicBezTo>
                  <a:pt x="6060529" y="7230114"/>
                  <a:pt x="6066103" y="7223541"/>
                  <a:pt x="6071578" y="7221656"/>
                </a:cubicBezTo>
                <a:close/>
                <a:moveTo>
                  <a:pt x="6113321" y="7199840"/>
                </a:moveTo>
                <a:lnTo>
                  <a:pt x="6094819" y="7312997"/>
                </a:lnTo>
                <a:lnTo>
                  <a:pt x="6101522" y="7241148"/>
                </a:lnTo>
                <a:cubicBezTo>
                  <a:pt x="6102481" y="7230877"/>
                  <a:pt x="6104447" y="7224002"/>
                  <a:pt x="6107425" y="7220492"/>
                </a:cubicBezTo>
                <a:cubicBezTo>
                  <a:pt x="6111359" y="7206726"/>
                  <a:pt x="6113321" y="7199840"/>
                  <a:pt x="6113321" y="7199840"/>
                </a:cubicBezTo>
                <a:close/>
                <a:moveTo>
                  <a:pt x="1721217" y="7178914"/>
                </a:moveTo>
                <a:lnTo>
                  <a:pt x="1714801" y="7240327"/>
                </a:lnTo>
                <a:cubicBezTo>
                  <a:pt x="1704740" y="7253539"/>
                  <a:pt x="1703313" y="7249246"/>
                  <a:pt x="1710509" y="7227420"/>
                </a:cubicBezTo>
                <a:close/>
                <a:moveTo>
                  <a:pt x="1722282" y="7168706"/>
                </a:moveTo>
                <a:lnTo>
                  <a:pt x="1722037" y="7175196"/>
                </a:lnTo>
                <a:lnTo>
                  <a:pt x="1721217" y="7178914"/>
                </a:lnTo>
                <a:close/>
                <a:moveTo>
                  <a:pt x="1550895" y="7150894"/>
                </a:moveTo>
                <a:lnTo>
                  <a:pt x="1555767" y="7232769"/>
                </a:lnTo>
                <a:lnTo>
                  <a:pt x="1549844" y="7178770"/>
                </a:lnTo>
                <a:close/>
                <a:moveTo>
                  <a:pt x="1189351" y="7143018"/>
                </a:moveTo>
                <a:cubicBezTo>
                  <a:pt x="1192212" y="7151616"/>
                  <a:pt x="1194829" y="7166738"/>
                  <a:pt x="1197197" y="7188342"/>
                </a:cubicBezTo>
                <a:cubicBezTo>
                  <a:pt x="1196706" y="7201360"/>
                  <a:pt x="1195034" y="7203556"/>
                  <a:pt x="1192170" y="7194946"/>
                </a:cubicBezTo>
                <a:close/>
                <a:moveTo>
                  <a:pt x="2105738" y="7139609"/>
                </a:moveTo>
                <a:cubicBezTo>
                  <a:pt x="2107291" y="7140660"/>
                  <a:pt x="2108783" y="7143335"/>
                  <a:pt x="2110213" y="7147634"/>
                </a:cubicBezTo>
                <a:cubicBezTo>
                  <a:pt x="2113076" y="7156248"/>
                  <a:pt x="2112833" y="7162757"/>
                  <a:pt x="2109481" y="7167158"/>
                </a:cubicBezTo>
                <a:cubicBezTo>
                  <a:pt x="2106127" y="7171562"/>
                  <a:pt x="2103021" y="7169454"/>
                  <a:pt x="2100157" y="7160840"/>
                </a:cubicBezTo>
                <a:cubicBezTo>
                  <a:pt x="2097297" y="7152238"/>
                  <a:pt x="2097540" y="7145736"/>
                  <a:pt x="2100893" y="7141332"/>
                </a:cubicBezTo>
                <a:cubicBezTo>
                  <a:pt x="2102569" y="7139132"/>
                  <a:pt x="2104184" y="7138558"/>
                  <a:pt x="2105738" y="7139609"/>
                </a:cubicBezTo>
                <a:close/>
                <a:moveTo>
                  <a:pt x="874980" y="7082920"/>
                </a:moveTo>
                <a:cubicBezTo>
                  <a:pt x="878925" y="7083925"/>
                  <a:pt x="882329" y="7088730"/>
                  <a:pt x="885191" y="7097337"/>
                </a:cubicBezTo>
                <a:cubicBezTo>
                  <a:pt x="890914" y="7114552"/>
                  <a:pt x="890423" y="7127551"/>
                  <a:pt x="883717" y="7136359"/>
                </a:cubicBezTo>
                <a:cubicBezTo>
                  <a:pt x="877012" y="7145164"/>
                  <a:pt x="864052" y="7193098"/>
                  <a:pt x="844836" y="7280147"/>
                </a:cubicBezTo>
                <a:cubicBezTo>
                  <a:pt x="807386" y="7428244"/>
                  <a:pt x="781010" y="7493778"/>
                  <a:pt x="765721" y="7476770"/>
                </a:cubicBezTo>
                <a:cubicBezTo>
                  <a:pt x="773409" y="7441945"/>
                  <a:pt x="771036" y="7420332"/>
                  <a:pt x="758610" y="7411919"/>
                </a:cubicBezTo>
                <a:cubicBezTo>
                  <a:pt x="800397" y="7233414"/>
                  <a:pt x="834700" y="7126540"/>
                  <a:pt x="861521" y="7091318"/>
                </a:cubicBezTo>
                <a:cubicBezTo>
                  <a:pt x="866548" y="7084714"/>
                  <a:pt x="871034" y="7081916"/>
                  <a:pt x="874980" y="7082920"/>
                </a:cubicBezTo>
                <a:close/>
                <a:moveTo>
                  <a:pt x="1688439" y="7052398"/>
                </a:moveTo>
                <a:cubicBezTo>
                  <a:pt x="1717137" y="7051816"/>
                  <a:pt x="1719757" y="7066920"/>
                  <a:pt x="1696284" y="7097741"/>
                </a:cubicBezTo>
                <a:cubicBezTo>
                  <a:pt x="1672818" y="7128556"/>
                  <a:pt x="1659162" y="7152658"/>
                  <a:pt x="1655321" y="7170077"/>
                </a:cubicBezTo>
                <a:lnTo>
                  <a:pt x="1645265" y="7183282"/>
                </a:lnTo>
                <a:cubicBezTo>
                  <a:pt x="1642401" y="7174668"/>
                  <a:pt x="1644570" y="7159466"/>
                  <a:pt x="1651765" y="7137660"/>
                </a:cubicBezTo>
                <a:cubicBezTo>
                  <a:pt x="1657530" y="7111550"/>
                  <a:pt x="1663468" y="7091375"/>
                  <a:pt x="1669580" y="7077162"/>
                </a:cubicBezTo>
                <a:cubicBezTo>
                  <a:pt x="1675692" y="7062948"/>
                  <a:pt x="1681975" y="7054700"/>
                  <a:pt x="1688439" y="7052398"/>
                </a:cubicBezTo>
                <a:close/>
                <a:moveTo>
                  <a:pt x="6795363" y="7039460"/>
                </a:moveTo>
                <a:cubicBezTo>
                  <a:pt x="6797379" y="7046210"/>
                  <a:pt x="6798919" y="7058108"/>
                  <a:pt x="6799978" y="7075114"/>
                </a:cubicBezTo>
                <a:cubicBezTo>
                  <a:pt x="6799019" y="7085382"/>
                  <a:pt x="6797535" y="7087134"/>
                  <a:pt x="6795517" y="7080373"/>
                </a:cubicBezTo>
                <a:close/>
                <a:moveTo>
                  <a:pt x="4912693" y="7030066"/>
                </a:moveTo>
                <a:cubicBezTo>
                  <a:pt x="4914251" y="7037294"/>
                  <a:pt x="4914218" y="7045864"/>
                  <a:pt x="4912594" y="7055784"/>
                </a:cubicBezTo>
                <a:lnTo>
                  <a:pt x="4907826" y="7059844"/>
                </a:lnTo>
                <a:close/>
                <a:moveTo>
                  <a:pt x="730106" y="7027434"/>
                </a:moveTo>
                <a:cubicBezTo>
                  <a:pt x="731660" y="7028486"/>
                  <a:pt x="733152" y="7031162"/>
                  <a:pt x="734581" y="7035462"/>
                </a:cubicBezTo>
                <a:cubicBezTo>
                  <a:pt x="737445" y="7044076"/>
                  <a:pt x="737196" y="7050572"/>
                  <a:pt x="733845" y="7054974"/>
                </a:cubicBezTo>
                <a:cubicBezTo>
                  <a:pt x="730490" y="7059378"/>
                  <a:pt x="727389" y="7057282"/>
                  <a:pt x="724527" y="7048668"/>
                </a:cubicBezTo>
                <a:cubicBezTo>
                  <a:pt x="721666" y="7040070"/>
                  <a:pt x="721908" y="7033564"/>
                  <a:pt x="725263" y="7029157"/>
                </a:cubicBezTo>
                <a:cubicBezTo>
                  <a:pt x="726938" y="7026957"/>
                  <a:pt x="728553" y="7026383"/>
                  <a:pt x="730106" y="7027434"/>
                </a:cubicBezTo>
                <a:close/>
                <a:moveTo>
                  <a:pt x="1737253" y="7025398"/>
                </a:moveTo>
                <a:lnTo>
                  <a:pt x="1722282" y="7168706"/>
                </a:lnTo>
                <a:lnTo>
                  <a:pt x="1725721" y="7077632"/>
                </a:lnTo>
                <a:cubicBezTo>
                  <a:pt x="1726210" y="7064611"/>
                  <a:pt x="1728135" y="7055918"/>
                  <a:pt x="1731490" y="7051510"/>
                </a:cubicBezTo>
                <a:cubicBezTo>
                  <a:pt x="1735335" y="7034104"/>
                  <a:pt x="1737253" y="7025398"/>
                  <a:pt x="1737253" y="7025398"/>
                </a:cubicBezTo>
                <a:close/>
                <a:moveTo>
                  <a:pt x="4805956" y="7009546"/>
                </a:moveTo>
                <a:cubicBezTo>
                  <a:pt x="4808349" y="7009498"/>
                  <a:pt x="4809423" y="7012727"/>
                  <a:pt x="4809179" y="7019233"/>
                </a:cubicBezTo>
                <a:cubicBezTo>
                  <a:pt x="4808683" y="7032242"/>
                  <a:pt x="4804495" y="7037739"/>
                  <a:pt x="4796607" y="7035742"/>
                </a:cubicBezTo>
                <a:cubicBezTo>
                  <a:pt x="4788715" y="7033730"/>
                  <a:pt x="4788122" y="7028324"/>
                  <a:pt x="4794823" y="7019526"/>
                </a:cubicBezTo>
                <a:cubicBezTo>
                  <a:pt x="4799853" y="7012920"/>
                  <a:pt x="4803564" y="7009594"/>
                  <a:pt x="4805956" y="7009546"/>
                </a:cubicBezTo>
                <a:close/>
                <a:moveTo>
                  <a:pt x="6536407" y="6995472"/>
                </a:moveTo>
                <a:cubicBezTo>
                  <a:pt x="6539646" y="6996221"/>
                  <a:pt x="6542274" y="6999974"/>
                  <a:pt x="6544291" y="7006727"/>
                </a:cubicBezTo>
                <a:cubicBezTo>
                  <a:pt x="6548327" y="7020241"/>
                  <a:pt x="6547370" y="7030496"/>
                  <a:pt x="6541419" y="7037510"/>
                </a:cubicBezTo>
                <a:cubicBezTo>
                  <a:pt x="6535471" y="7044528"/>
                  <a:pt x="6522666" y="7082466"/>
                  <a:pt x="6503010" y="7151310"/>
                </a:cubicBezTo>
                <a:cubicBezTo>
                  <a:pt x="6465607" y="7268490"/>
                  <a:pt x="6440901" y="7320447"/>
                  <a:pt x="6428901" y="7307200"/>
                </a:cubicBezTo>
                <a:cubicBezTo>
                  <a:pt x="6436767" y="7279660"/>
                  <a:pt x="6435703" y="7262642"/>
                  <a:pt x="6425725" y="7256143"/>
                </a:cubicBezTo>
                <a:cubicBezTo>
                  <a:pt x="6468019" y="7114944"/>
                  <a:pt x="6501059" y="7030298"/>
                  <a:pt x="6524857" y="7002238"/>
                </a:cubicBezTo>
                <a:cubicBezTo>
                  <a:pt x="6529318" y="6996977"/>
                  <a:pt x="6533168" y="6994722"/>
                  <a:pt x="6536407" y="6995472"/>
                </a:cubicBezTo>
                <a:close/>
                <a:moveTo>
                  <a:pt x="358707" y="6958777"/>
                </a:moveTo>
                <a:cubicBezTo>
                  <a:pt x="356315" y="6958828"/>
                  <a:pt x="353442" y="6961054"/>
                  <a:pt x="350089" y="6965457"/>
                </a:cubicBezTo>
                <a:cubicBezTo>
                  <a:pt x="343383" y="6974265"/>
                  <a:pt x="336559" y="6986316"/>
                  <a:pt x="329604" y="7001620"/>
                </a:cubicBezTo>
                <a:cubicBezTo>
                  <a:pt x="322653" y="7016934"/>
                  <a:pt x="320612" y="7028893"/>
                  <a:pt x="323471" y="7037494"/>
                </a:cubicBezTo>
                <a:cubicBezTo>
                  <a:pt x="325349" y="7072116"/>
                  <a:pt x="331569" y="7076322"/>
                  <a:pt x="342114" y="7050099"/>
                </a:cubicBezTo>
                <a:cubicBezTo>
                  <a:pt x="329108" y="7141367"/>
                  <a:pt x="323553" y="7204310"/>
                  <a:pt x="325431" y="7238928"/>
                </a:cubicBezTo>
                <a:lnTo>
                  <a:pt x="344805" y="7232028"/>
                </a:lnTo>
                <a:cubicBezTo>
                  <a:pt x="351511" y="7223220"/>
                  <a:pt x="357036" y="7203614"/>
                  <a:pt x="361367" y="7173196"/>
                </a:cubicBezTo>
                <a:cubicBezTo>
                  <a:pt x="380583" y="7086148"/>
                  <a:pt x="381610" y="7016794"/>
                  <a:pt x="364441" y="6965152"/>
                </a:cubicBezTo>
                <a:cubicBezTo>
                  <a:pt x="363011" y="6960851"/>
                  <a:pt x="361100" y="6958726"/>
                  <a:pt x="358707" y="6958777"/>
                </a:cubicBezTo>
                <a:close/>
                <a:moveTo>
                  <a:pt x="6418243" y="6953289"/>
                </a:moveTo>
                <a:cubicBezTo>
                  <a:pt x="6419491" y="6954101"/>
                  <a:pt x="6420619" y="6956195"/>
                  <a:pt x="6421627" y="6959572"/>
                </a:cubicBezTo>
                <a:cubicBezTo>
                  <a:pt x="6423645" y="6966332"/>
                  <a:pt x="6423163" y="6971454"/>
                  <a:pt x="6420191" y="6974962"/>
                </a:cubicBezTo>
                <a:cubicBezTo>
                  <a:pt x="6417215" y="6978468"/>
                  <a:pt x="6414725" y="6976850"/>
                  <a:pt x="6412706" y="6970087"/>
                </a:cubicBezTo>
                <a:cubicBezTo>
                  <a:pt x="6410690" y="6963340"/>
                  <a:pt x="6411163" y="6958208"/>
                  <a:pt x="6414141" y="6954697"/>
                </a:cubicBezTo>
                <a:cubicBezTo>
                  <a:pt x="6415627" y="6952947"/>
                  <a:pt x="6416995" y="6952477"/>
                  <a:pt x="6418243" y="6953289"/>
                </a:cubicBezTo>
                <a:close/>
                <a:moveTo>
                  <a:pt x="6112213" y="6903167"/>
                </a:moveTo>
                <a:cubicBezTo>
                  <a:pt x="6110220" y="6903232"/>
                  <a:pt x="6107736" y="6905018"/>
                  <a:pt x="6104761" y="6908527"/>
                </a:cubicBezTo>
                <a:cubicBezTo>
                  <a:pt x="6098811" y="6915542"/>
                  <a:pt x="6092629" y="6925122"/>
                  <a:pt x="6086197" y="6937259"/>
                </a:cubicBezTo>
                <a:cubicBezTo>
                  <a:pt x="6079770" y="6949412"/>
                  <a:pt x="6077567" y="6958866"/>
                  <a:pt x="6079581" y="6965616"/>
                </a:cubicBezTo>
                <a:cubicBezTo>
                  <a:pt x="6079682" y="6992892"/>
                  <a:pt x="6084677" y="6996145"/>
                  <a:pt x="6094557" y="6975352"/>
                </a:cubicBezTo>
                <a:cubicBezTo>
                  <a:pt x="6079887" y="7047456"/>
                  <a:pt x="6072610" y="7097146"/>
                  <a:pt x="6072707" y="7124422"/>
                </a:cubicBezTo>
                <a:lnTo>
                  <a:pt x="6089115" y="7118772"/>
                </a:lnTo>
                <a:cubicBezTo>
                  <a:pt x="6095066" y="7111758"/>
                  <a:pt x="6100487" y="7096237"/>
                  <a:pt x="6105375" y="7072204"/>
                </a:cubicBezTo>
                <a:cubicBezTo>
                  <a:pt x="6125033" y="7003360"/>
                  <a:pt x="6128817" y="6948665"/>
                  <a:pt x="6116713" y="6908130"/>
                </a:cubicBezTo>
                <a:cubicBezTo>
                  <a:pt x="6115706" y="6904756"/>
                  <a:pt x="6114205" y="6903101"/>
                  <a:pt x="6112213" y="6903167"/>
                </a:cubicBezTo>
                <a:close/>
                <a:moveTo>
                  <a:pt x="2547460" y="6833104"/>
                </a:moveTo>
                <a:cubicBezTo>
                  <a:pt x="2550319" y="6841708"/>
                  <a:pt x="2552937" y="6856831"/>
                  <a:pt x="2555306" y="6878431"/>
                </a:cubicBezTo>
                <a:cubicBezTo>
                  <a:pt x="2554815" y="6891452"/>
                  <a:pt x="2553141" y="6893646"/>
                  <a:pt x="2550277" y="6885032"/>
                </a:cubicBezTo>
                <a:close/>
                <a:moveTo>
                  <a:pt x="4165049" y="6782231"/>
                </a:moveTo>
                <a:cubicBezTo>
                  <a:pt x="4161866" y="6784940"/>
                  <a:pt x="4155074" y="6801418"/>
                  <a:pt x="4144655" y="6831644"/>
                </a:cubicBezTo>
                <a:cubicBezTo>
                  <a:pt x="4134244" y="6861877"/>
                  <a:pt x="4129813" y="6880603"/>
                  <a:pt x="4131369" y="6887818"/>
                </a:cubicBezTo>
                <a:cubicBezTo>
                  <a:pt x="4134484" y="6902257"/>
                  <a:pt x="4145709" y="6867070"/>
                  <a:pt x="4165049" y="6782231"/>
                </a:cubicBezTo>
                <a:close/>
                <a:moveTo>
                  <a:pt x="2233089" y="6773010"/>
                </a:moveTo>
                <a:cubicBezTo>
                  <a:pt x="2237033" y="6774015"/>
                  <a:pt x="2240436" y="6778819"/>
                  <a:pt x="2243298" y="6787427"/>
                </a:cubicBezTo>
                <a:cubicBezTo>
                  <a:pt x="2249023" y="6804642"/>
                  <a:pt x="2248532" y="6817641"/>
                  <a:pt x="2241826" y="6826445"/>
                </a:cubicBezTo>
                <a:cubicBezTo>
                  <a:pt x="2235121" y="6835250"/>
                  <a:pt x="2222159" y="6883188"/>
                  <a:pt x="2202945" y="6970236"/>
                </a:cubicBezTo>
                <a:cubicBezTo>
                  <a:pt x="2165493" y="7118333"/>
                  <a:pt x="2139116" y="7183868"/>
                  <a:pt x="2123828" y="7166856"/>
                </a:cubicBezTo>
                <a:cubicBezTo>
                  <a:pt x="2131516" y="7132038"/>
                  <a:pt x="2129143" y="7110422"/>
                  <a:pt x="2116719" y="7102005"/>
                </a:cubicBezTo>
                <a:cubicBezTo>
                  <a:pt x="2158505" y="6923504"/>
                  <a:pt x="2192805" y="6816630"/>
                  <a:pt x="2219628" y="6781407"/>
                </a:cubicBezTo>
                <a:cubicBezTo>
                  <a:pt x="2224657" y="6774803"/>
                  <a:pt x="2229143" y="6772008"/>
                  <a:pt x="2233089" y="6773010"/>
                </a:cubicBezTo>
                <a:close/>
                <a:moveTo>
                  <a:pt x="1377818" y="6749874"/>
                </a:moveTo>
                <a:lnTo>
                  <a:pt x="1361009" y="6773875"/>
                </a:lnTo>
                <a:cubicBezTo>
                  <a:pt x="1352503" y="6788129"/>
                  <a:pt x="1348967" y="6797411"/>
                  <a:pt x="1350399" y="6801717"/>
                </a:cubicBezTo>
                <a:cubicBezTo>
                  <a:pt x="1353260" y="6810324"/>
                  <a:pt x="1356663" y="6815126"/>
                  <a:pt x="1360607" y="6816130"/>
                </a:cubicBezTo>
                <a:lnTo>
                  <a:pt x="1370925" y="6809688"/>
                </a:lnTo>
                <a:lnTo>
                  <a:pt x="1376615" y="6766412"/>
                </a:lnTo>
                <a:close/>
                <a:moveTo>
                  <a:pt x="3218833" y="6733762"/>
                </a:moveTo>
                <a:cubicBezTo>
                  <a:pt x="3215477" y="6738169"/>
                  <a:pt x="3209841" y="6761041"/>
                  <a:pt x="3201903" y="6802359"/>
                </a:cubicBezTo>
                <a:cubicBezTo>
                  <a:pt x="3193975" y="6843686"/>
                  <a:pt x="3191439" y="6868657"/>
                  <a:pt x="3194298" y="6877258"/>
                </a:cubicBezTo>
                <a:cubicBezTo>
                  <a:pt x="3200021" y="6894470"/>
                  <a:pt x="3208199" y="6846646"/>
                  <a:pt x="3218833" y="6733762"/>
                </a:cubicBezTo>
                <a:close/>
                <a:moveTo>
                  <a:pt x="2088214" y="6717525"/>
                </a:moveTo>
                <a:cubicBezTo>
                  <a:pt x="2089767" y="6718576"/>
                  <a:pt x="2091259" y="6721251"/>
                  <a:pt x="2092689" y="6725552"/>
                </a:cubicBezTo>
                <a:cubicBezTo>
                  <a:pt x="2095553" y="6734166"/>
                  <a:pt x="2095303" y="6740662"/>
                  <a:pt x="2091953" y="6745063"/>
                </a:cubicBezTo>
                <a:cubicBezTo>
                  <a:pt x="2088597" y="6749470"/>
                  <a:pt x="2085497" y="6747372"/>
                  <a:pt x="2082634" y="6738758"/>
                </a:cubicBezTo>
                <a:cubicBezTo>
                  <a:pt x="2079773" y="6730160"/>
                  <a:pt x="2080013" y="6723654"/>
                  <a:pt x="2083370" y="6719247"/>
                </a:cubicBezTo>
                <a:cubicBezTo>
                  <a:pt x="2085046" y="6717048"/>
                  <a:pt x="2086660" y="6716474"/>
                  <a:pt x="2088214" y="6717525"/>
                </a:cubicBezTo>
                <a:close/>
                <a:moveTo>
                  <a:pt x="7262326" y="6684027"/>
                </a:moveTo>
                <a:cubicBezTo>
                  <a:pt x="7264319" y="6683963"/>
                  <a:pt x="7265076" y="6686499"/>
                  <a:pt x="7264599" y="6691631"/>
                </a:cubicBezTo>
                <a:cubicBezTo>
                  <a:pt x="7263635" y="6701892"/>
                  <a:pt x="7259919" y="6706276"/>
                  <a:pt x="7253442" y="6704785"/>
                </a:cubicBezTo>
                <a:cubicBezTo>
                  <a:pt x="7246965" y="6703284"/>
                  <a:pt x="7246699" y="6699027"/>
                  <a:pt x="7252643" y="6692015"/>
                </a:cubicBezTo>
                <a:cubicBezTo>
                  <a:pt x="7257106" y="6686753"/>
                  <a:pt x="7260334" y="6684090"/>
                  <a:pt x="7262326" y="6684027"/>
                </a:cubicBezTo>
                <a:close/>
                <a:moveTo>
                  <a:pt x="1722548" y="6655242"/>
                </a:moveTo>
                <a:lnTo>
                  <a:pt x="1712434" y="6655458"/>
                </a:lnTo>
                <a:lnTo>
                  <a:pt x="1704234" y="6670892"/>
                </a:lnTo>
                <a:lnTo>
                  <a:pt x="1682194" y="6730541"/>
                </a:lnTo>
                <a:lnTo>
                  <a:pt x="1687650" y="6756704"/>
                </a:lnTo>
                <a:cubicBezTo>
                  <a:pt x="1690757" y="6758806"/>
                  <a:pt x="1694949" y="6753299"/>
                  <a:pt x="1700223" y="6740188"/>
                </a:cubicBezTo>
                <a:cubicBezTo>
                  <a:pt x="1687217" y="6831457"/>
                  <a:pt x="1681660" y="6894397"/>
                  <a:pt x="1683538" y="6929018"/>
                </a:cubicBezTo>
                <a:lnTo>
                  <a:pt x="1702913" y="6922118"/>
                </a:lnTo>
                <a:cubicBezTo>
                  <a:pt x="1709618" y="6913313"/>
                  <a:pt x="1715143" y="6893703"/>
                  <a:pt x="1719474" y="6863283"/>
                </a:cubicBezTo>
                <a:cubicBezTo>
                  <a:pt x="1729082" y="6819762"/>
                  <a:pt x="1734143" y="6780660"/>
                  <a:pt x="1734657" y="6745985"/>
                </a:cubicBezTo>
                <a:lnTo>
                  <a:pt x="1730017" y="6711221"/>
                </a:lnTo>
                <a:lnTo>
                  <a:pt x="1718892" y="6725832"/>
                </a:lnTo>
                <a:cubicBezTo>
                  <a:pt x="1711001" y="6723822"/>
                  <a:pt x="1710409" y="6718410"/>
                  <a:pt x="1717108" y="6709615"/>
                </a:cubicBezTo>
                <a:lnTo>
                  <a:pt x="1729769" y="6709358"/>
                </a:lnTo>
                <a:close/>
                <a:moveTo>
                  <a:pt x="6711325" y="6535747"/>
                </a:moveTo>
                <a:cubicBezTo>
                  <a:pt x="6713345" y="6542507"/>
                  <a:pt x="6713871" y="6551013"/>
                  <a:pt x="6712914" y="6561271"/>
                </a:cubicBezTo>
                <a:lnTo>
                  <a:pt x="6708453" y="6566530"/>
                </a:lnTo>
                <a:close/>
                <a:moveTo>
                  <a:pt x="1055809" y="6502363"/>
                </a:moveTo>
                <a:cubicBezTo>
                  <a:pt x="1058673" y="6510977"/>
                  <a:pt x="1059855" y="6521778"/>
                  <a:pt x="1059364" y="6534780"/>
                </a:cubicBezTo>
                <a:lnTo>
                  <a:pt x="1054335" y="6541381"/>
                </a:lnTo>
                <a:close/>
                <a:moveTo>
                  <a:pt x="141118" y="6423852"/>
                </a:moveTo>
                <a:cubicBezTo>
                  <a:pt x="137763" y="6428259"/>
                  <a:pt x="132126" y="6451127"/>
                  <a:pt x="124188" y="6492448"/>
                </a:cubicBezTo>
                <a:cubicBezTo>
                  <a:pt x="116260" y="6533775"/>
                  <a:pt x="113722" y="6558746"/>
                  <a:pt x="116584" y="6567344"/>
                </a:cubicBezTo>
                <a:cubicBezTo>
                  <a:pt x="122307" y="6584559"/>
                  <a:pt x="130485" y="6536736"/>
                  <a:pt x="141118" y="6423852"/>
                </a:cubicBezTo>
                <a:close/>
                <a:moveTo>
                  <a:pt x="3086350" y="6389722"/>
                </a:moveTo>
                <a:cubicBezTo>
                  <a:pt x="3088742" y="6389674"/>
                  <a:pt x="3089816" y="6392905"/>
                  <a:pt x="3089572" y="6399412"/>
                </a:cubicBezTo>
                <a:cubicBezTo>
                  <a:pt x="3089077" y="6412417"/>
                  <a:pt x="3084887" y="6417918"/>
                  <a:pt x="3077001" y="6415921"/>
                </a:cubicBezTo>
                <a:cubicBezTo>
                  <a:pt x="3069108" y="6413909"/>
                  <a:pt x="3068516" y="6408500"/>
                  <a:pt x="3075217" y="6399701"/>
                </a:cubicBezTo>
                <a:cubicBezTo>
                  <a:pt x="3080247" y="6393096"/>
                  <a:pt x="3083958" y="6389769"/>
                  <a:pt x="3086350" y="6389722"/>
                </a:cubicBezTo>
                <a:close/>
                <a:moveTo>
                  <a:pt x="2413916" y="6192452"/>
                </a:moveTo>
                <a:cubicBezTo>
                  <a:pt x="2416780" y="6201066"/>
                  <a:pt x="2417962" y="6211868"/>
                  <a:pt x="2417471" y="6224870"/>
                </a:cubicBezTo>
                <a:lnTo>
                  <a:pt x="2412444" y="6231471"/>
                </a:lnTo>
                <a:close/>
                <a:moveTo>
                  <a:pt x="8224456" y="5221284"/>
                </a:moveTo>
                <a:lnTo>
                  <a:pt x="8222766" y="5223499"/>
                </a:lnTo>
                <a:cubicBezTo>
                  <a:pt x="8221153" y="5224830"/>
                  <a:pt x="8220094" y="5224651"/>
                  <a:pt x="8219589" y="5222961"/>
                </a:cubicBezTo>
                <a:close/>
                <a:moveTo>
                  <a:pt x="3839796" y="5082616"/>
                </a:moveTo>
                <a:lnTo>
                  <a:pt x="3803815" y="5136351"/>
                </a:lnTo>
                <a:lnTo>
                  <a:pt x="3794333" y="5162011"/>
                </a:lnTo>
                <a:lnTo>
                  <a:pt x="3803658" y="5168329"/>
                </a:lnTo>
                <a:cubicBezTo>
                  <a:pt x="3820423" y="5146313"/>
                  <a:pt x="3830724" y="5126599"/>
                  <a:pt x="3834562" y="5109183"/>
                </a:cubicBezTo>
                <a:close/>
                <a:moveTo>
                  <a:pt x="764237" y="4761751"/>
                </a:moveTo>
                <a:cubicBezTo>
                  <a:pt x="761970" y="4758549"/>
                  <a:pt x="754969" y="4764655"/>
                  <a:pt x="743236" y="4780064"/>
                </a:cubicBezTo>
                <a:cubicBezTo>
                  <a:pt x="726474" y="4802074"/>
                  <a:pt x="717601" y="4826081"/>
                  <a:pt x="716620" y="4852101"/>
                </a:cubicBezTo>
                <a:lnTo>
                  <a:pt x="725943" y="4858416"/>
                </a:lnTo>
                <a:cubicBezTo>
                  <a:pt x="742708" y="4836402"/>
                  <a:pt x="753009" y="4816688"/>
                  <a:pt x="756847" y="4799276"/>
                </a:cubicBezTo>
                <a:cubicBezTo>
                  <a:pt x="764042" y="4777459"/>
                  <a:pt x="766506" y="4764953"/>
                  <a:pt x="764237" y="4761751"/>
                </a:cubicBezTo>
                <a:close/>
                <a:moveTo>
                  <a:pt x="3999540" y="4703727"/>
                </a:moveTo>
                <a:cubicBezTo>
                  <a:pt x="3989477" y="4716939"/>
                  <a:pt x="3972962" y="4732437"/>
                  <a:pt x="3949986" y="4750257"/>
                </a:cubicBezTo>
                <a:lnTo>
                  <a:pt x="3929020" y="4777787"/>
                </a:lnTo>
                <a:lnTo>
                  <a:pt x="3928151" y="4782280"/>
                </a:lnTo>
                <a:cubicBezTo>
                  <a:pt x="3931013" y="4790894"/>
                  <a:pt x="3940831" y="4784194"/>
                  <a:pt x="3957591" y="4762181"/>
                </a:cubicBezTo>
                <a:lnTo>
                  <a:pt x="3995538" y="4712348"/>
                </a:lnTo>
                <a:close/>
                <a:moveTo>
                  <a:pt x="8553239" y="4668536"/>
                </a:moveTo>
                <a:cubicBezTo>
                  <a:pt x="8554488" y="4669347"/>
                  <a:pt x="8555616" y="4671442"/>
                  <a:pt x="8556624" y="4674817"/>
                </a:cubicBezTo>
                <a:cubicBezTo>
                  <a:pt x="8558642" y="4681577"/>
                  <a:pt x="8558160" y="4686703"/>
                  <a:pt x="8555183" y="4690214"/>
                </a:cubicBezTo>
                <a:cubicBezTo>
                  <a:pt x="8552211" y="4693718"/>
                  <a:pt x="8549715" y="4692102"/>
                  <a:pt x="8547698" y="4685342"/>
                </a:cubicBezTo>
                <a:cubicBezTo>
                  <a:pt x="8545682" y="4678592"/>
                  <a:pt x="8546162" y="4673456"/>
                  <a:pt x="8549133" y="4669952"/>
                </a:cubicBezTo>
                <a:cubicBezTo>
                  <a:pt x="8550622" y="4668196"/>
                  <a:pt x="8551991" y="4667724"/>
                  <a:pt x="8553239" y="4668536"/>
                </a:cubicBezTo>
                <a:close/>
                <a:moveTo>
                  <a:pt x="4718985" y="4596904"/>
                </a:moveTo>
                <a:lnTo>
                  <a:pt x="4703901" y="4616711"/>
                </a:lnTo>
                <a:cubicBezTo>
                  <a:pt x="4690490" y="4634320"/>
                  <a:pt x="4679939" y="4660531"/>
                  <a:pt x="4672251" y="4695355"/>
                </a:cubicBezTo>
                <a:cubicBezTo>
                  <a:pt x="4678467" y="4699549"/>
                  <a:pt x="4683249" y="4699457"/>
                  <a:pt x="4686599" y="4695056"/>
                </a:cubicBezTo>
                <a:close/>
                <a:moveTo>
                  <a:pt x="8806935" y="4353957"/>
                </a:moveTo>
                <a:cubicBezTo>
                  <a:pt x="8809549" y="4354297"/>
                  <a:pt x="8811361" y="4356156"/>
                  <a:pt x="8812369" y="4359533"/>
                </a:cubicBezTo>
                <a:cubicBezTo>
                  <a:pt x="8811409" y="4369794"/>
                  <a:pt x="8802009" y="4385451"/>
                  <a:pt x="8784167" y="4406491"/>
                </a:cubicBezTo>
                <a:cubicBezTo>
                  <a:pt x="8766317" y="4427538"/>
                  <a:pt x="8755427" y="4444947"/>
                  <a:pt x="8751495" y="4458715"/>
                </a:cubicBezTo>
                <a:cubicBezTo>
                  <a:pt x="8753513" y="4465479"/>
                  <a:pt x="8761477" y="4465212"/>
                  <a:pt x="8775395" y="4457940"/>
                </a:cubicBezTo>
                <a:cubicBezTo>
                  <a:pt x="8787293" y="4443911"/>
                  <a:pt x="8794727" y="4435144"/>
                  <a:pt x="8797703" y="4431634"/>
                </a:cubicBezTo>
                <a:lnTo>
                  <a:pt x="8765031" y="4483858"/>
                </a:lnTo>
                <a:cubicBezTo>
                  <a:pt x="8736347" y="4535951"/>
                  <a:pt x="8702673" y="4584789"/>
                  <a:pt x="8664005" y="4630390"/>
                </a:cubicBezTo>
                <a:cubicBezTo>
                  <a:pt x="8646157" y="4651437"/>
                  <a:pt x="8636229" y="4658585"/>
                  <a:pt x="8634209" y="4651825"/>
                </a:cubicBezTo>
                <a:cubicBezTo>
                  <a:pt x="8630177" y="4638317"/>
                  <a:pt x="8643513" y="4608892"/>
                  <a:pt x="8674215" y="4563558"/>
                </a:cubicBezTo>
                <a:cubicBezTo>
                  <a:pt x="8687067" y="4539262"/>
                  <a:pt x="8698913" y="4511591"/>
                  <a:pt x="8709753" y="4480541"/>
                </a:cubicBezTo>
                <a:cubicBezTo>
                  <a:pt x="8720591" y="4449491"/>
                  <a:pt x="8737905" y="4419948"/>
                  <a:pt x="8761703" y="4391884"/>
                </a:cubicBezTo>
                <a:cubicBezTo>
                  <a:pt x="8776577" y="4374344"/>
                  <a:pt x="8788233" y="4362881"/>
                  <a:pt x="8796679" y="4357488"/>
                </a:cubicBezTo>
                <a:cubicBezTo>
                  <a:pt x="8800901" y="4354794"/>
                  <a:pt x="8804319" y="4353616"/>
                  <a:pt x="8806935" y="4353957"/>
                </a:cubicBezTo>
                <a:close/>
                <a:moveTo>
                  <a:pt x="1641271" y="4286990"/>
                </a:moveTo>
                <a:lnTo>
                  <a:pt x="1626186" y="4306800"/>
                </a:lnTo>
                <a:cubicBezTo>
                  <a:pt x="1612777" y="4324406"/>
                  <a:pt x="1602225" y="4350620"/>
                  <a:pt x="1594537" y="4385445"/>
                </a:cubicBezTo>
                <a:cubicBezTo>
                  <a:pt x="1600753" y="4389639"/>
                  <a:pt x="1605535" y="4389543"/>
                  <a:pt x="1608884" y="4385149"/>
                </a:cubicBezTo>
                <a:close/>
                <a:moveTo>
                  <a:pt x="4238261" y="4278971"/>
                </a:moveTo>
                <a:lnTo>
                  <a:pt x="4235277" y="4282885"/>
                </a:lnTo>
                <a:cubicBezTo>
                  <a:pt x="4201753" y="4326912"/>
                  <a:pt x="4169349" y="4383368"/>
                  <a:pt x="4138073" y="4452257"/>
                </a:cubicBezTo>
                <a:lnTo>
                  <a:pt x="4130521" y="4472624"/>
                </a:lnTo>
                <a:lnTo>
                  <a:pt x="4135804" y="4472509"/>
                </a:lnTo>
                <a:lnTo>
                  <a:pt x="4125589" y="4485925"/>
                </a:lnTo>
                <a:lnTo>
                  <a:pt x="4094157" y="4570693"/>
                </a:lnTo>
                <a:lnTo>
                  <a:pt x="4119783" y="4532962"/>
                </a:lnTo>
                <a:cubicBezTo>
                  <a:pt x="4131157" y="4516476"/>
                  <a:pt x="4139356" y="4504930"/>
                  <a:pt x="4144388" y="4498326"/>
                </a:cubicBezTo>
                <a:lnTo>
                  <a:pt x="4195411" y="4412778"/>
                </a:lnTo>
                <a:cubicBezTo>
                  <a:pt x="4185847" y="4412984"/>
                  <a:pt x="4188010" y="4397766"/>
                  <a:pt x="4201913" y="4367158"/>
                </a:cubicBezTo>
                <a:cubicBezTo>
                  <a:pt x="4205759" y="4349752"/>
                  <a:pt x="4216306" y="4323529"/>
                  <a:pt x="4233562" y="4288510"/>
                </a:cubicBezTo>
                <a:close/>
                <a:moveTo>
                  <a:pt x="1054872" y="4152920"/>
                </a:moveTo>
                <a:cubicBezTo>
                  <a:pt x="1057265" y="4152869"/>
                  <a:pt x="1058338" y="4156096"/>
                  <a:pt x="1058090" y="4162598"/>
                </a:cubicBezTo>
                <a:cubicBezTo>
                  <a:pt x="1057597" y="4175619"/>
                  <a:pt x="1053409" y="4181117"/>
                  <a:pt x="1045517" y="4179111"/>
                </a:cubicBezTo>
                <a:cubicBezTo>
                  <a:pt x="1037629" y="4177114"/>
                  <a:pt x="1037037" y="4171702"/>
                  <a:pt x="1043737" y="4162907"/>
                </a:cubicBezTo>
                <a:cubicBezTo>
                  <a:pt x="1048767" y="4156300"/>
                  <a:pt x="1052479" y="4152971"/>
                  <a:pt x="1054872" y="4152920"/>
                </a:cubicBezTo>
                <a:close/>
                <a:moveTo>
                  <a:pt x="4547731" y="3728840"/>
                </a:moveTo>
                <a:cubicBezTo>
                  <a:pt x="4542825" y="3732191"/>
                  <a:pt x="4536179" y="3739371"/>
                  <a:pt x="4527799" y="3750376"/>
                </a:cubicBezTo>
                <a:cubicBezTo>
                  <a:pt x="4511039" y="3772387"/>
                  <a:pt x="4493317" y="3798753"/>
                  <a:pt x="4474633" y="3829476"/>
                </a:cubicBezTo>
                <a:cubicBezTo>
                  <a:pt x="4455947" y="3860198"/>
                  <a:pt x="4448037" y="3879849"/>
                  <a:pt x="4450899" y="3888463"/>
                </a:cubicBezTo>
                <a:lnTo>
                  <a:pt x="4440877" y="3936382"/>
                </a:lnTo>
                <a:lnTo>
                  <a:pt x="4529039" y="3799077"/>
                </a:lnTo>
                <a:lnTo>
                  <a:pt x="4531361" y="3782803"/>
                </a:lnTo>
                <a:cubicBezTo>
                  <a:pt x="4548121" y="3760796"/>
                  <a:pt x="4556745" y="3743282"/>
                  <a:pt x="4557234" y="3730264"/>
                </a:cubicBezTo>
                <a:cubicBezTo>
                  <a:pt x="4555805" y="3725965"/>
                  <a:pt x="4552637" y="3725489"/>
                  <a:pt x="4547731" y="3728840"/>
                </a:cubicBezTo>
                <a:close/>
                <a:moveTo>
                  <a:pt x="4962381" y="3632802"/>
                </a:moveTo>
                <a:cubicBezTo>
                  <a:pt x="4959360" y="3633676"/>
                  <a:pt x="4955964" y="3636589"/>
                  <a:pt x="4952191" y="3641543"/>
                </a:cubicBezTo>
                <a:cubicBezTo>
                  <a:pt x="4944647" y="3651448"/>
                  <a:pt x="4935605" y="3669512"/>
                  <a:pt x="4925058" y="3695736"/>
                </a:cubicBezTo>
                <a:lnTo>
                  <a:pt x="4909237" y="3735053"/>
                </a:lnTo>
                <a:cubicBezTo>
                  <a:pt x="4915447" y="3739254"/>
                  <a:pt x="4926939" y="3730347"/>
                  <a:pt x="4943701" y="3708337"/>
                </a:cubicBezTo>
                <a:cubicBezTo>
                  <a:pt x="4967169" y="3677525"/>
                  <a:pt x="4976042" y="3653515"/>
                  <a:pt x="4970317" y="3636300"/>
                </a:cubicBezTo>
                <a:cubicBezTo>
                  <a:pt x="4968047" y="3633095"/>
                  <a:pt x="4965402" y="3631929"/>
                  <a:pt x="4962381" y="3632802"/>
                </a:cubicBezTo>
                <a:close/>
                <a:moveTo>
                  <a:pt x="1884666" y="3322892"/>
                </a:moveTo>
                <a:cubicBezTo>
                  <a:pt x="1881645" y="3323766"/>
                  <a:pt x="1878249" y="3326679"/>
                  <a:pt x="1874477" y="3331633"/>
                </a:cubicBezTo>
                <a:cubicBezTo>
                  <a:pt x="1866932" y="3341538"/>
                  <a:pt x="1857890" y="3359602"/>
                  <a:pt x="1847343" y="3385825"/>
                </a:cubicBezTo>
                <a:lnTo>
                  <a:pt x="1831522" y="3425143"/>
                </a:lnTo>
                <a:cubicBezTo>
                  <a:pt x="1837733" y="3429343"/>
                  <a:pt x="1849225" y="3420440"/>
                  <a:pt x="1865986" y="3398426"/>
                </a:cubicBezTo>
                <a:cubicBezTo>
                  <a:pt x="1889452" y="3367611"/>
                  <a:pt x="1898327" y="3343604"/>
                  <a:pt x="1892602" y="3326389"/>
                </a:cubicBezTo>
                <a:cubicBezTo>
                  <a:pt x="1890332" y="3323184"/>
                  <a:pt x="1887686" y="3322018"/>
                  <a:pt x="1884666" y="3322892"/>
                </a:cubicBezTo>
                <a:close/>
                <a:moveTo>
                  <a:pt x="7038561" y="3168241"/>
                </a:moveTo>
                <a:lnTo>
                  <a:pt x="7000365" y="3288703"/>
                </a:lnTo>
                <a:lnTo>
                  <a:pt x="7009690" y="3295018"/>
                </a:lnTo>
                <a:lnTo>
                  <a:pt x="6979546" y="3341086"/>
                </a:lnTo>
                <a:lnTo>
                  <a:pt x="7002263" y="3318519"/>
                </a:lnTo>
                <a:cubicBezTo>
                  <a:pt x="7038467" y="3277008"/>
                  <a:pt x="7058191" y="3246326"/>
                  <a:pt x="7061435" y="3226469"/>
                </a:cubicBezTo>
                <a:cubicBezTo>
                  <a:pt x="7066303" y="3196694"/>
                  <a:pt x="7067149" y="3183158"/>
                  <a:pt x="7063969" y="3185867"/>
                </a:cubicBezTo>
                <a:close/>
                <a:moveTo>
                  <a:pt x="7017313" y="3100360"/>
                </a:moveTo>
                <a:lnTo>
                  <a:pt x="6991909" y="3132902"/>
                </a:lnTo>
                <a:lnTo>
                  <a:pt x="6836018" y="3337617"/>
                </a:lnTo>
                <a:lnTo>
                  <a:pt x="6966031" y="3185431"/>
                </a:lnTo>
                <a:lnTo>
                  <a:pt x="7021954" y="3121884"/>
                </a:lnTo>
                <a:close/>
                <a:moveTo>
                  <a:pt x="8278406" y="2499190"/>
                </a:moveTo>
                <a:cubicBezTo>
                  <a:pt x="8280211" y="2499347"/>
                  <a:pt x="8281617" y="2501115"/>
                  <a:pt x="8282626" y="2504495"/>
                </a:cubicBezTo>
                <a:cubicBezTo>
                  <a:pt x="8286658" y="2518000"/>
                  <a:pt x="8279754" y="2535279"/>
                  <a:pt x="8261907" y="2556325"/>
                </a:cubicBezTo>
                <a:cubicBezTo>
                  <a:pt x="8250013" y="2570351"/>
                  <a:pt x="8242815" y="2576552"/>
                  <a:pt x="8240317" y="2574930"/>
                </a:cubicBezTo>
                <a:cubicBezTo>
                  <a:pt x="8237826" y="2573308"/>
                  <a:pt x="8241514" y="2562103"/>
                  <a:pt x="8251395" y="2541323"/>
                </a:cubicBezTo>
                <a:cubicBezTo>
                  <a:pt x="8259787" y="2522286"/>
                  <a:pt x="8266587" y="2509698"/>
                  <a:pt x="8271794" y="2503561"/>
                </a:cubicBezTo>
                <a:cubicBezTo>
                  <a:pt x="8274397" y="2500490"/>
                  <a:pt x="8276600" y="2499034"/>
                  <a:pt x="8278406" y="2499190"/>
                </a:cubicBezTo>
                <a:close/>
                <a:moveTo>
                  <a:pt x="5305061" y="2471115"/>
                </a:moveTo>
                <a:lnTo>
                  <a:pt x="5272303" y="2513081"/>
                </a:lnTo>
                <a:lnTo>
                  <a:pt x="5116411" y="2717796"/>
                </a:lnTo>
                <a:lnTo>
                  <a:pt x="5246423" y="2565610"/>
                </a:lnTo>
                <a:lnTo>
                  <a:pt x="5272415" y="2536073"/>
                </a:lnTo>
                <a:close/>
                <a:moveTo>
                  <a:pt x="2681129" y="1405351"/>
                </a:moveTo>
                <a:cubicBezTo>
                  <a:pt x="2683311" y="1405579"/>
                  <a:pt x="2685117" y="1407846"/>
                  <a:pt x="2686549" y="1412151"/>
                </a:cubicBezTo>
                <a:cubicBezTo>
                  <a:pt x="2692269" y="1429354"/>
                  <a:pt x="2685076" y="1451170"/>
                  <a:pt x="2664961" y="1477587"/>
                </a:cubicBezTo>
                <a:cubicBezTo>
                  <a:pt x="2651554" y="1495190"/>
                  <a:pt x="2643293" y="1502946"/>
                  <a:pt x="2640183" y="1500844"/>
                </a:cubicBezTo>
                <a:cubicBezTo>
                  <a:pt x="2637085" y="1498742"/>
                  <a:pt x="2640799" y="1484589"/>
                  <a:pt x="2651349" y="1458375"/>
                </a:cubicBezTo>
                <a:cubicBezTo>
                  <a:pt x="2660218" y="1434355"/>
                  <a:pt x="2667589" y="1418489"/>
                  <a:pt x="2673457" y="1410784"/>
                </a:cubicBezTo>
                <a:cubicBezTo>
                  <a:pt x="2676391" y="1406934"/>
                  <a:pt x="2678948" y="1405123"/>
                  <a:pt x="2681129" y="1405351"/>
                </a:cubicBezTo>
                <a:close/>
                <a:moveTo>
                  <a:pt x="4039237" y="1095439"/>
                </a:moveTo>
                <a:cubicBezTo>
                  <a:pt x="4041419" y="1095667"/>
                  <a:pt x="4043226" y="1097935"/>
                  <a:pt x="4044657" y="1102241"/>
                </a:cubicBezTo>
                <a:cubicBezTo>
                  <a:pt x="4050377" y="1119443"/>
                  <a:pt x="4043185" y="1141263"/>
                  <a:pt x="4023069" y="1167677"/>
                </a:cubicBezTo>
                <a:cubicBezTo>
                  <a:pt x="4009663" y="1185280"/>
                  <a:pt x="4001402" y="1193035"/>
                  <a:pt x="3998292" y="1190933"/>
                </a:cubicBezTo>
                <a:cubicBezTo>
                  <a:pt x="3995193" y="1188835"/>
                  <a:pt x="3998906" y="1174675"/>
                  <a:pt x="4009458" y="1148465"/>
                </a:cubicBezTo>
                <a:cubicBezTo>
                  <a:pt x="4018327" y="1124445"/>
                  <a:pt x="4025697" y="1108578"/>
                  <a:pt x="4031564" y="1100873"/>
                </a:cubicBezTo>
                <a:cubicBezTo>
                  <a:pt x="4034497" y="1097021"/>
                  <a:pt x="4037055" y="1095210"/>
                  <a:pt x="4039237" y="1095439"/>
                </a:cubicBezTo>
                <a:close/>
                <a:moveTo>
                  <a:pt x="5150585" y="9"/>
                </a:moveTo>
                <a:cubicBezTo>
                  <a:pt x="5156354" y="160"/>
                  <a:pt x="5159954" y="2388"/>
                  <a:pt x="5161385" y="6692"/>
                </a:cubicBezTo>
                <a:cubicBezTo>
                  <a:pt x="5167107" y="23907"/>
                  <a:pt x="5151773" y="50210"/>
                  <a:pt x="5115386" y="85635"/>
                </a:cubicBezTo>
                <a:lnTo>
                  <a:pt x="5089507" y="138165"/>
                </a:lnTo>
                <a:cubicBezTo>
                  <a:pt x="5098586" y="150972"/>
                  <a:pt x="5096663" y="159682"/>
                  <a:pt x="5083746" y="164289"/>
                </a:cubicBezTo>
                <a:cubicBezTo>
                  <a:pt x="5083746" y="164289"/>
                  <a:pt x="5078965" y="164381"/>
                  <a:pt x="5069394" y="164572"/>
                </a:cubicBezTo>
                <a:cubicBezTo>
                  <a:pt x="5030641" y="178382"/>
                  <a:pt x="4959299" y="253519"/>
                  <a:pt x="4855373" y="389994"/>
                </a:cubicBezTo>
                <a:cubicBezTo>
                  <a:pt x="4821845" y="434021"/>
                  <a:pt x="4806511" y="460327"/>
                  <a:pt x="4809377" y="468938"/>
                </a:cubicBezTo>
                <a:cubicBezTo>
                  <a:pt x="4808393" y="494957"/>
                  <a:pt x="4802875" y="514560"/>
                  <a:pt x="4792815" y="527772"/>
                </a:cubicBezTo>
                <a:cubicBezTo>
                  <a:pt x="4782759" y="540978"/>
                  <a:pt x="4784191" y="545283"/>
                  <a:pt x="4797109" y="540691"/>
                </a:cubicBezTo>
                <a:cubicBezTo>
                  <a:pt x="4848786" y="522274"/>
                  <a:pt x="4874619" y="513079"/>
                  <a:pt x="4874619" y="513079"/>
                </a:cubicBezTo>
                <a:cubicBezTo>
                  <a:pt x="4876993" y="534691"/>
                  <a:pt x="4890853" y="547407"/>
                  <a:pt x="4916199" y="551210"/>
                </a:cubicBezTo>
                <a:cubicBezTo>
                  <a:pt x="4906141" y="564416"/>
                  <a:pt x="4903970" y="579624"/>
                  <a:pt x="4909691" y="596839"/>
                </a:cubicBezTo>
                <a:cubicBezTo>
                  <a:pt x="4915417" y="614052"/>
                  <a:pt x="4923313" y="616058"/>
                  <a:pt x="4933369" y="602852"/>
                </a:cubicBezTo>
                <a:cubicBezTo>
                  <a:pt x="4950130" y="580842"/>
                  <a:pt x="4955505" y="586140"/>
                  <a:pt x="4949497" y="618761"/>
                </a:cubicBezTo>
                <a:cubicBezTo>
                  <a:pt x="4943485" y="651382"/>
                  <a:pt x="4932346" y="672196"/>
                  <a:pt x="4916071" y="681195"/>
                </a:cubicBezTo>
                <a:lnTo>
                  <a:pt x="4842851" y="721718"/>
                </a:lnTo>
                <a:cubicBezTo>
                  <a:pt x="4886349" y="751143"/>
                  <a:pt x="4924858" y="743842"/>
                  <a:pt x="4958386" y="699819"/>
                </a:cubicBezTo>
                <a:cubicBezTo>
                  <a:pt x="4968441" y="686613"/>
                  <a:pt x="4978007" y="686410"/>
                  <a:pt x="4987081" y="699221"/>
                </a:cubicBezTo>
                <a:cubicBezTo>
                  <a:pt x="4989453" y="720837"/>
                  <a:pt x="4985361" y="744752"/>
                  <a:pt x="4974818" y="770969"/>
                </a:cubicBezTo>
                <a:cubicBezTo>
                  <a:pt x="4970973" y="788375"/>
                  <a:pt x="4969050" y="797087"/>
                  <a:pt x="4969050" y="797087"/>
                </a:cubicBezTo>
                <a:cubicBezTo>
                  <a:pt x="4985321" y="788076"/>
                  <a:pt x="5003271" y="776873"/>
                  <a:pt x="5022893" y="763465"/>
                </a:cubicBezTo>
                <a:lnTo>
                  <a:pt x="5032211" y="769770"/>
                </a:lnTo>
                <a:lnTo>
                  <a:pt x="5022157" y="782975"/>
                </a:lnTo>
                <a:cubicBezTo>
                  <a:pt x="5018315" y="800394"/>
                  <a:pt x="5024527" y="804595"/>
                  <a:pt x="5040801" y="795596"/>
                </a:cubicBezTo>
                <a:cubicBezTo>
                  <a:pt x="5076205" y="786190"/>
                  <a:pt x="5123587" y="754885"/>
                  <a:pt x="5182949" y="701663"/>
                </a:cubicBezTo>
                <a:cubicBezTo>
                  <a:pt x="5189655" y="692855"/>
                  <a:pt x="5199469" y="686155"/>
                  <a:pt x="5212385" y="681551"/>
                </a:cubicBezTo>
                <a:cubicBezTo>
                  <a:pt x="5228655" y="672540"/>
                  <a:pt x="5236793" y="668040"/>
                  <a:pt x="5236793" y="668040"/>
                </a:cubicBezTo>
                <a:cubicBezTo>
                  <a:pt x="5229105" y="702865"/>
                  <a:pt x="5231969" y="711479"/>
                  <a:pt x="5245379" y="693866"/>
                </a:cubicBezTo>
                <a:cubicBezTo>
                  <a:pt x="5248730" y="689469"/>
                  <a:pt x="5250159" y="693765"/>
                  <a:pt x="5249671" y="706776"/>
                </a:cubicBezTo>
                <a:cubicBezTo>
                  <a:pt x="5249177" y="719784"/>
                  <a:pt x="5223199" y="753897"/>
                  <a:pt x="5171727" y="809129"/>
                </a:cubicBezTo>
                <a:cubicBezTo>
                  <a:pt x="5120253" y="864351"/>
                  <a:pt x="5095947" y="896266"/>
                  <a:pt x="5098811" y="904880"/>
                </a:cubicBezTo>
                <a:cubicBezTo>
                  <a:pt x="5097829" y="930900"/>
                  <a:pt x="5088955" y="954907"/>
                  <a:pt x="5072189" y="976924"/>
                </a:cubicBezTo>
                <a:cubicBezTo>
                  <a:pt x="5064993" y="998731"/>
                  <a:pt x="5061397" y="1009640"/>
                  <a:pt x="5061397" y="1009640"/>
                </a:cubicBezTo>
                <a:cubicBezTo>
                  <a:pt x="5060417" y="1035657"/>
                  <a:pt x="5047946" y="1070577"/>
                  <a:pt x="5023987" y="1114410"/>
                </a:cubicBezTo>
                <a:cubicBezTo>
                  <a:pt x="4984247" y="1154223"/>
                  <a:pt x="4967485" y="1176233"/>
                  <a:pt x="4973699" y="1180450"/>
                </a:cubicBezTo>
                <a:lnTo>
                  <a:pt x="5090709" y="1119523"/>
                </a:lnTo>
                <a:cubicBezTo>
                  <a:pt x="5142877" y="1088107"/>
                  <a:pt x="5197410" y="1078310"/>
                  <a:pt x="5254319" y="1090126"/>
                </a:cubicBezTo>
                <a:cubicBezTo>
                  <a:pt x="5275333" y="1124359"/>
                  <a:pt x="5267149" y="1172189"/>
                  <a:pt x="5229786" y="1233628"/>
                </a:cubicBezTo>
                <a:cubicBezTo>
                  <a:pt x="5189557" y="1286456"/>
                  <a:pt x="5172301" y="1321471"/>
                  <a:pt x="5178025" y="1338687"/>
                </a:cubicBezTo>
                <a:cubicBezTo>
                  <a:pt x="5183749" y="1355899"/>
                  <a:pt x="5166491" y="1390914"/>
                  <a:pt x="5126265" y="1443742"/>
                </a:cubicBezTo>
                <a:cubicBezTo>
                  <a:pt x="5086033" y="1496577"/>
                  <a:pt x="5065674" y="1529494"/>
                  <a:pt x="5065186" y="1542496"/>
                </a:cubicBezTo>
                <a:cubicBezTo>
                  <a:pt x="5064201" y="1568512"/>
                  <a:pt x="5070417" y="1572725"/>
                  <a:pt x="5083826" y="1555116"/>
                </a:cubicBezTo>
                <a:cubicBezTo>
                  <a:pt x="5093882" y="1541907"/>
                  <a:pt x="5101770" y="1543907"/>
                  <a:pt x="5107493" y="1561122"/>
                </a:cubicBezTo>
                <a:cubicBezTo>
                  <a:pt x="5113215" y="1578338"/>
                  <a:pt x="5133089" y="1558429"/>
                  <a:pt x="5167099" y="1501391"/>
                </a:cubicBezTo>
                <a:cubicBezTo>
                  <a:pt x="5201117" y="1444362"/>
                  <a:pt x="5219557" y="1420148"/>
                  <a:pt x="5222417" y="1428750"/>
                </a:cubicBezTo>
                <a:cubicBezTo>
                  <a:pt x="5228139" y="1445962"/>
                  <a:pt x="5219271" y="1469985"/>
                  <a:pt x="5195805" y="1500799"/>
                </a:cubicBezTo>
                <a:cubicBezTo>
                  <a:pt x="5182393" y="1518409"/>
                  <a:pt x="5185498" y="1520504"/>
                  <a:pt x="5205123" y="1507105"/>
                </a:cubicBezTo>
                <a:cubicBezTo>
                  <a:pt x="5215185" y="1493893"/>
                  <a:pt x="5228345" y="1482780"/>
                  <a:pt x="5244615" y="1473791"/>
                </a:cubicBezTo>
                <a:cubicBezTo>
                  <a:pt x="5303983" y="1420559"/>
                  <a:pt x="5341549" y="1395957"/>
                  <a:pt x="5357333" y="1399957"/>
                </a:cubicBezTo>
                <a:lnTo>
                  <a:pt x="5376709" y="1393057"/>
                </a:lnTo>
                <a:cubicBezTo>
                  <a:pt x="5376218" y="1406056"/>
                  <a:pt x="5372621" y="1416969"/>
                  <a:pt x="5365915" y="1425773"/>
                </a:cubicBezTo>
                <a:cubicBezTo>
                  <a:pt x="5355855" y="1438985"/>
                  <a:pt x="5333351" y="1465444"/>
                  <a:pt x="5298397" y="1505159"/>
                </a:cubicBezTo>
                <a:cubicBezTo>
                  <a:pt x="5263437" y="1544877"/>
                  <a:pt x="5237581" y="1575756"/>
                  <a:pt x="5220821" y="1597769"/>
                </a:cubicBezTo>
                <a:cubicBezTo>
                  <a:pt x="5193999" y="1632988"/>
                  <a:pt x="5182025" y="1654900"/>
                  <a:pt x="5184883" y="1663501"/>
                </a:cubicBezTo>
                <a:cubicBezTo>
                  <a:pt x="5190609" y="1680713"/>
                  <a:pt x="5214771" y="1673711"/>
                  <a:pt x="5257365" y="1642508"/>
                </a:cubicBezTo>
                <a:cubicBezTo>
                  <a:pt x="5336354" y="1575870"/>
                  <a:pt x="5338969" y="1590977"/>
                  <a:pt x="5265213" y="1687832"/>
                </a:cubicBezTo>
                <a:cubicBezTo>
                  <a:pt x="5204867" y="1767075"/>
                  <a:pt x="5178987" y="1819601"/>
                  <a:pt x="5187577" y="1845426"/>
                </a:cubicBezTo>
                <a:cubicBezTo>
                  <a:pt x="5190435" y="1854028"/>
                  <a:pt x="5200003" y="1853837"/>
                  <a:pt x="5216275" y="1844826"/>
                </a:cubicBezTo>
                <a:cubicBezTo>
                  <a:pt x="5281359" y="1808818"/>
                  <a:pt x="5324207" y="1771097"/>
                  <a:pt x="5344813" y="1731678"/>
                </a:cubicBezTo>
                <a:cubicBezTo>
                  <a:pt x="5352005" y="1709858"/>
                  <a:pt x="5345791" y="1705648"/>
                  <a:pt x="5326167" y="1719063"/>
                </a:cubicBezTo>
                <a:cubicBezTo>
                  <a:pt x="5322815" y="1723461"/>
                  <a:pt x="5314677" y="1727960"/>
                  <a:pt x="5301762" y="1732568"/>
                </a:cubicBezTo>
                <a:lnTo>
                  <a:pt x="5272327" y="1752677"/>
                </a:lnTo>
                <a:lnTo>
                  <a:pt x="5312555" y="1699852"/>
                </a:lnTo>
                <a:cubicBezTo>
                  <a:pt x="5339377" y="1664630"/>
                  <a:pt x="5358997" y="1651220"/>
                  <a:pt x="5371425" y="1659628"/>
                </a:cubicBezTo>
                <a:lnTo>
                  <a:pt x="5376453" y="1653027"/>
                </a:lnTo>
                <a:cubicBezTo>
                  <a:pt x="5374087" y="1631408"/>
                  <a:pt x="5377931" y="1613998"/>
                  <a:pt x="5387987" y="1600796"/>
                </a:cubicBezTo>
                <a:cubicBezTo>
                  <a:pt x="5414809" y="1565571"/>
                  <a:pt x="5426741" y="1586987"/>
                  <a:pt x="5423794" y="1665046"/>
                </a:cubicBezTo>
                <a:cubicBezTo>
                  <a:pt x="5446285" y="1660245"/>
                  <a:pt x="5459202" y="1655640"/>
                  <a:pt x="5462551" y="1651240"/>
                </a:cubicBezTo>
                <a:lnTo>
                  <a:pt x="5507079" y="1611327"/>
                </a:lnTo>
                <a:cubicBezTo>
                  <a:pt x="5477803" y="1711588"/>
                  <a:pt x="5464591" y="1766022"/>
                  <a:pt x="5467451" y="1774620"/>
                </a:cubicBezTo>
                <a:cubicBezTo>
                  <a:pt x="5479881" y="1783030"/>
                  <a:pt x="5551469" y="1701394"/>
                  <a:pt x="5682219" y="1529694"/>
                </a:cubicBezTo>
                <a:cubicBezTo>
                  <a:pt x="5802907" y="1371212"/>
                  <a:pt x="5864683" y="1296278"/>
                  <a:pt x="5867541" y="1304876"/>
                </a:cubicBezTo>
                <a:cubicBezTo>
                  <a:pt x="5873266" y="1322092"/>
                  <a:pt x="5861037" y="1350506"/>
                  <a:pt x="5830865" y="1390125"/>
                </a:cubicBezTo>
                <a:cubicBezTo>
                  <a:pt x="5763819" y="1478166"/>
                  <a:pt x="5738882" y="1548022"/>
                  <a:pt x="5756047" y="1599648"/>
                </a:cubicBezTo>
                <a:cubicBezTo>
                  <a:pt x="5764629" y="1625465"/>
                  <a:pt x="5762219" y="1647189"/>
                  <a:pt x="5748809" y="1664801"/>
                </a:cubicBezTo>
                <a:lnTo>
                  <a:pt x="5868025" y="1545335"/>
                </a:lnTo>
                <a:cubicBezTo>
                  <a:pt x="5881925" y="1514724"/>
                  <a:pt x="5893659" y="1499315"/>
                  <a:pt x="5903225" y="1499111"/>
                </a:cubicBezTo>
                <a:cubicBezTo>
                  <a:pt x="5913285" y="1485902"/>
                  <a:pt x="5913039" y="1492408"/>
                  <a:pt x="5902489" y="1518622"/>
                </a:cubicBezTo>
                <a:lnTo>
                  <a:pt x="5860786" y="1610485"/>
                </a:lnTo>
                <a:cubicBezTo>
                  <a:pt x="5823914" y="1658906"/>
                  <a:pt x="5805229" y="1689629"/>
                  <a:pt x="5804733" y="1702634"/>
                </a:cubicBezTo>
                <a:lnTo>
                  <a:pt x="5833434" y="1702033"/>
                </a:lnTo>
                <a:lnTo>
                  <a:pt x="5843489" y="1688827"/>
                </a:lnTo>
                <a:cubicBezTo>
                  <a:pt x="5866961" y="1658006"/>
                  <a:pt x="5881553" y="1651217"/>
                  <a:pt x="5887273" y="1668417"/>
                </a:cubicBezTo>
                <a:cubicBezTo>
                  <a:pt x="5890137" y="1677031"/>
                  <a:pt x="5873129" y="1705550"/>
                  <a:pt x="5836257" y="1753971"/>
                </a:cubicBezTo>
                <a:cubicBezTo>
                  <a:pt x="5809434" y="1789193"/>
                  <a:pt x="5775417" y="1846218"/>
                  <a:pt x="5734207" y="1925066"/>
                </a:cubicBezTo>
                <a:lnTo>
                  <a:pt x="5724146" y="1938278"/>
                </a:lnTo>
                <a:lnTo>
                  <a:pt x="5710697" y="1974677"/>
                </a:lnTo>
                <a:lnTo>
                  <a:pt x="5736829" y="1942377"/>
                </a:lnTo>
                <a:cubicBezTo>
                  <a:pt x="5754399" y="1920077"/>
                  <a:pt x="5774498" y="1894067"/>
                  <a:pt x="5797127" y="1864352"/>
                </a:cubicBezTo>
                <a:lnTo>
                  <a:pt x="5897703" y="1732278"/>
                </a:lnTo>
                <a:lnTo>
                  <a:pt x="5898305" y="1731407"/>
                </a:lnTo>
                <a:lnTo>
                  <a:pt x="5946394" y="1653386"/>
                </a:lnTo>
                <a:cubicBezTo>
                  <a:pt x="5964177" y="1625395"/>
                  <a:pt x="5977258" y="1605896"/>
                  <a:pt x="5985639" y="1594895"/>
                </a:cubicBezTo>
                <a:lnTo>
                  <a:pt x="6008853" y="1568948"/>
                </a:lnTo>
                <a:lnTo>
                  <a:pt x="6061167" y="1485171"/>
                </a:lnTo>
                <a:cubicBezTo>
                  <a:pt x="6097819" y="1421586"/>
                  <a:pt x="6116635" y="1376780"/>
                  <a:pt x="6117618" y="1350760"/>
                </a:cubicBezTo>
                <a:cubicBezTo>
                  <a:pt x="6119091" y="1311741"/>
                  <a:pt x="6118154" y="1294428"/>
                  <a:pt x="6114799" y="1298835"/>
                </a:cubicBezTo>
                <a:cubicBezTo>
                  <a:pt x="6108093" y="1307639"/>
                  <a:pt x="6093993" y="1301430"/>
                  <a:pt x="6072485" y="1280211"/>
                </a:cubicBezTo>
                <a:cubicBezTo>
                  <a:pt x="6050983" y="1258990"/>
                  <a:pt x="6042399" y="1233173"/>
                  <a:pt x="6046731" y="1202759"/>
                </a:cubicBezTo>
                <a:cubicBezTo>
                  <a:pt x="6053933" y="1180946"/>
                  <a:pt x="6068079" y="1143826"/>
                  <a:pt x="6089173" y="1091398"/>
                </a:cubicBezTo>
                <a:lnTo>
                  <a:pt x="6144490" y="1018757"/>
                </a:lnTo>
                <a:cubicBezTo>
                  <a:pt x="6147845" y="1014350"/>
                  <a:pt x="6149026" y="1025154"/>
                  <a:pt x="6148043" y="1051174"/>
                </a:cubicBezTo>
                <a:cubicBezTo>
                  <a:pt x="6160474" y="1059581"/>
                  <a:pt x="6166683" y="1063782"/>
                  <a:pt x="6166683" y="1063782"/>
                </a:cubicBezTo>
                <a:lnTo>
                  <a:pt x="6196122" y="1043683"/>
                </a:lnTo>
                <a:cubicBezTo>
                  <a:pt x="6192277" y="1061092"/>
                  <a:pt x="6185327" y="1076386"/>
                  <a:pt x="6175266" y="1089595"/>
                </a:cubicBezTo>
                <a:cubicBezTo>
                  <a:pt x="6165210" y="1102804"/>
                  <a:pt x="6158259" y="1118114"/>
                  <a:pt x="6154423" y="1135530"/>
                </a:cubicBezTo>
                <a:cubicBezTo>
                  <a:pt x="6203234" y="1108514"/>
                  <a:pt x="6230993" y="1090606"/>
                  <a:pt x="6237697" y="1081805"/>
                </a:cubicBezTo>
                <a:cubicBezTo>
                  <a:pt x="6253970" y="1072806"/>
                  <a:pt x="6262947" y="1067203"/>
                  <a:pt x="6264625" y="1065003"/>
                </a:cubicBezTo>
                <a:cubicBezTo>
                  <a:pt x="6266299" y="1062806"/>
                  <a:pt x="6263537" y="1072602"/>
                  <a:pt x="6256339" y="1094425"/>
                </a:cubicBezTo>
                <a:cubicBezTo>
                  <a:pt x="6241457" y="1151056"/>
                  <a:pt x="6253394" y="1172462"/>
                  <a:pt x="6292154" y="1158668"/>
                </a:cubicBezTo>
                <a:cubicBezTo>
                  <a:pt x="6301719" y="1158465"/>
                  <a:pt x="6351762" y="1098937"/>
                  <a:pt x="6442277" y="980075"/>
                </a:cubicBezTo>
                <a:cubicBezTo>
                  <a:pt x="6612271" y="781573"/>
                  <a:pt x="6700127" y="690931"/>
                  <a:pt x="6705847" y="708134"/>
                </a:cubicBezTo>
                <a:lnTo>
                  <a:pt x="6700818" y="714735"/>
                </a:lnTo>
                <a:cubicBezTo>
                  <a:pt x="6710387" y="714544"/>
                  <a:pt x="6730009" y="701132"/>
                  <a:pt x="6759695" y="674524"/>
                </a:cubicBezTo>
                <a:cubicBezTo>
                  <a:pt x="6834841" y="625304"/>
                  <a:pt x="6875267" y="609298"/>
                  <a:pt x="6880991" y="626516"/>
                </a:cubicBezTo>
                <a:cubicBezTo>
                  <a:pt x="6886714" y="643728"/>
                  <a:pt x="6871381" y="670031"/>
                  <a:pt x="6834994" y="705456"/>
                </a:cubicBezTo>
                <a:lnTo>
                  <a:pt x="6809114" y="757986"/>
                </a:lnTo>
                <a:cubicBezTo>
                  <a:pt x="6818193" y="770797"/>
                  <a:pt x="6816269" y="779506"/>
                  <a:pt x="6803354" y="784114"/>
                </a:cubicBezTo>
                <a:cubicBezTo>
                  <a:pt x="6803354" y="784114"/>
                  <a:pt x="6798571" y="784203"/>
                  <a:pt x="6789001" y="784397"/>
                </a:cubicBezTo>
                <a:cubicBezTo>
                  <a:pt x="6750249" y="798203"/>
                  <a:pt x="6678907" y="873344"/>
                  <a:pt x="6574979" y="1009818"/>
                </a:cubicBezTo>
                <a:cubicBezTo>
                  <a:pt x="6541451" y="1053845"/>
                  <a:pt x="6526119" y="1080148"/>
                  <a:pt x="6528983" y="1088762"/>
                </a:cubicBezTo>
                <a:cubicBezTo>
                  <a:pt x="6528001" y="1114782"/>
                  <a:pt x="6522482" y="1134385"/>
                  <a:pt x="6512421" y="1147597"/>
                </a:cubicBezTo>
                <a:cubicBezTo>
                  <a:pt x="6502367" y="1160799"/>
                  <a:pt x="6503797" y="1165108"/>
                  <a:pt x="6516717" y="1160516"/>
                </a:cubicBezTo>
                <a:cubicBezTo>
                  <a:pt x="6568393" y="1142096"/>
                  <a:pt x="6594227" y="1132900"/>
                  <a:pt x="6594227" y="1132900"/>
                </a:cubicBezTo>
                <a:cubicBezTo>
                  <a:pt x="6596601" y="1154516"/>
                  <a:pt x="6610461" y="1167228"/>
                  <a:pt x="6635805" y="1171035"/>
                </a:cubicBezTo>
                <a:cubicBezTo>
                  <a:pt x="6625749" y="1184240"/>
                  <a:pt x="6623577" y="1199446"/>
                  <a:pt x="6629299" y="1216661"/>
                </a:cubicBezTo>
                <a:cubicBezTo>
                  <a:pt x="6635023" y="1233876"/>
                  <a:pt x="6642919" y="1235879"/>
                  <a:pt x="6652977" y="1222674"/>
                </a:cubicBezTo>
                <a:cubicBezTo>
                  <a:pt x="6669737" y="1200663"/>
                  <a:pt x="6675113" y="1205961"/>
                  <a:pt x="6669103" y="1238582"/>
                </a:cubicBezTo>
                <a:cubicBezTo>
                  <a:pt x="6663093" y="1271203"/>
                  <a:pt x="6651953" y="1292017"/>
                  <a:pt x="6635677" y="1301016"/>
                </a:cubicBezTo>
                <a:lnTo>
                  <a:pt x="6562459" y="1341539"/>
                </a:lnTo>
                <a:cubicBezTo>
                  <a:pt x="6605955" y="1370964"/>
                  <a:pt x="6644466" y="1363663"/>
                  <a:pt x="6677994" y="1319640"/>
                </a:cubicBezTo>
                <a:cubicBezTo>
                  <a:pt x="6688047" y="1306434"/>
                  <a:pt x="6697613" y="1306231"/>
                  <a:pt x="6706687" y="1319045"/>
                </a:cubicBezTo>
                <a:cubicBezTo>
                  <a:pt x="6709059" y="1340658"/>
                  <a:pt x="6704969" y="1364573"/>
                  <a:pt x="6694426" y="1390790"/>
                </a:cubicBezTo>
                <a:cubicBezTo>
                  <a:pt x="6690579" y="1408196"/>
                  <a:pt x="6688657" y="1416908"/>
                  <a:pt x="6688657" y="1416908"/>
                </a:cubicBezTo>
                <a:cubicBezTo>
                  <a:pt x="6704929" y="1407900"/>
                  <a:pt x="6722879" y="1396701"/>
                  <a:pt x="6742499" y="1383289"/>
                </a:cubicBezTo>
                <a:lnTo>
                  <a:pt x="6751819" y="1389591"/>
                </a:lnTo>
                <a:lnTo>
                  <a:pt x="6741763" y="1402797"/>
                </a:lnTo>
                <a:cubicBezTo>
                  <a:pt x="6737923" y="1420218"/>
                  <a:pt x="6744133" y="1424419"/>
                  <a:pt x="6760407" y="1415420"/>
                </a:cubicBezTo>
                <a:cubicBezTo>
                  <a:pt x="6795811" y="1406011"/>
                  <a:pt x="6843194" y="1374707"/>
                  <a:pt x="6902557" y="1321484"/>
                </a:cubicBezTo>
                <a:cubicBezTo>
                  <a:pt x="6909261" y="1312676"/>
                  <a:pt x="6919077" y="1305977"/>
                  <a:pt x="6931991" y="1301372"/>
                </a:cubicBezTo>
                <a:cubicBezTo>
                  <a:pt x="6948263" y="1292364"/>
                  <a:pt x="6956401" y="1287862"/>
                  <a:pt x="6956401" y="1287862"/>
                </a:cubicBezTo>
                <a:cubicBezTo>
                  <a:pt x="6948713" y="1322689"/>
                  <a:pt x="6951577" y="1331300"/>
                  <a:pt x="6964986" y="1313691"/>
                </a:cubicBezTo>
                <a:cubicBezTo>
                  <a:pt x="6968338" y="1309290"/>
                  <a:pt x="6969765" y="1313586"/>
                  <a:pt x="6969279" y="1326597"/>
                </a:cubicBezTo>
                <a:cubicBezTo>
                  <a:pt x="6968783" y="1339605"/>
                  <a:pt x="6942805" y="1373718"/>
                  <a:pt x="6891335" y="1428950"/>
                </a:cubicBezTo>
                <a:cubicBezTo>
                  <a:pt x="6839861" y="1484173"/>
                  <a:pt x="6815554" y="1516091"/>
                  <a:pt x="6818418" y="1524702"/>
                </a:cubicBezTo>
                <a:cubicBezTo>
                  <a:pt x="6817435" y="1550722"/>
                  <a:pt x="6808562" y="1574729"/>
                  <a:pt x="6791797" y="1596748"/>
                </a:cubicBezTo>
                <a:cubicBezTo>
                  <a:pt x="6784602" y="1618552"/>
                  <a:pt x="6781003" y="1629462"/>
                  <a:pt x="6781003" y="1629462"/>
                </a:cubicBezTo>
                <a:cubicBezTo>
                  <a:pt x="6780023" y="1655481"/>
                  <a:pt x="6767553" y="1690398"/>
                  <a:pt x="6743595" y="1734234"/>
                </a:cubicBezTo>
                <a:cubicBezTo>
                  <a:pt x="6703853" y="1774044"/>
                  <a:pt x="6687091" y="1796058"/>
                  <a:pt x="6693307" y="1800271"/>
                </a:cubicBezTo>
                <a:lnTo>
                  <a:pt x="6810317" y="1739344"/>
                </a:lnTo>
                <a:cubicBezTo>
                  <a:pt x="6862483" y="1707928"/>
                  <a:pt x="6917017" y="1698131"/>
                  <a:pt x="6973925" y="1709947"/>
                </a:cubicBezTo>
                <a:cubicBezTo>
                  <a:pt x="6994939" y="1744183"/>
                  <a:pt x="6986757" y="1792013"/>
                  <a:pt x="6949394" y="1853449"/>
                </a:cubicBezTo>
                <a:cubicBezTo>
                  <a:pt x="6909165" y="1906277"/>
                  <a:pt x="6891909" y="1941293"/>
                  <a:pt x="6897633" y="1958508"/>
                </a:cubicBezTo>
                <a:cubicBezTo>
                  <a:pt x="6903355" y="1975723"/>
                  <a:pt x="6886098" y="2010738"/>
                  <a:pt x="6845871" y="2063563"/>
                </a:cubicBezTo>
                <a:cubicBezTo>
                  <a:pt x="6805639" y="2116398"/>
                  <a:pt x="6785281" y="2149315"/>
                  <a:pt x="6784791" y="2162317"/>
                </a:cubicBezTo>
                <a:cubicBezTo>
                  <a:pt x="6783809" y="2188333"/>
                  <a:pt x="6790023" y="2192547"/>
                  <a:pt x="6803434" y="2174937"/>
                </a:cubicBezTo>
                <a:cubicBezTo>
                  <a:pt x="6813490" y="2161735"/>
                  <a:pt x="6821378" y="2163732"/>
                  <a:pt x="6827099" y="2180947"/>
                </a:cubicBezTo>
                <a:cubicBezTo>
                  <a:pt x="6832825" y="2198156"/>
                  <a:pt x="6852695" y="2178250"/>
                  <a:pt x="6886709" y="2121212"/>
                </a:cubicBezTo>
                <a:cubicBezTo>
                  <a:pt x="6920725" y="2064183"/>
                  <a:pt x="6939165" y="2039973"/>
                  <a:pt x="6942025" y="2048571"/>
                </a:cubicBezTo>
                <a:cubicBezTo>
                  <a:pt x="6947747" y="2065789"/>
                  <a:pt x="6938877" y="2089806"/>
                  <a:pt x="6915411" y="2120621"/>
                </a:cubicBezTo>
                <a:cubicBezTo>
                  <a:pt x="6902001" y="2138233"/>
                  <a:pt x="6905105" y="2140326"/>
                  <a:pt x="6924730" y="2126929"/>
                </a:cubicBezTo>
                <a:cubicBezTo>
                  <a:pt x="6934791" y="2113718"/>
                  <a:pt x="6947953" y="2102601"/>
                  <a:pt x="6964221" y="2093612"/>
                </a:cubicBezTo>
                <a:cubicBezTo>
                  <a:pt x="7023589" y="2040383"/>
                  <a:pt x="7061157" y="2015778"/>
                  <a:pt x="7076941" y="2019781"/>
                </a:cubicBezTo>
                <a:lnTo>
                  <a:pt x="7096315" y="2012878"/>
                </a:lnTo>
                <a:cubicBezTo>
                  <a:pt x="7095825" y="2025880"/>
                  <a:pt x="7092229" y="2036790"/>
                  <a:pt x="7085523" y="2045595"/>
                </a:cubicBezTo>
                <a:cubicBezTo>
                  <a:pt x="7075461" y="2058806"/>
                  <a:pt x="7052959" y="2085265"/>
                  <a:pt x="7018005" y="2124980"/>
                </a:cubicBezTo>
                <a:cubicBezTo>
                  <a:pt x="6983045" y="2164698"/>
                  <a:pt x="6957189" y="2195577"/>
                  <a:pt x="6940429" y="2217587"/>
                </a:cubicBezTo>
                <a:cubicBezTo>
                  <a:pt x="6913607" y="2252809"/>
                  <a:pt x="6901633" y="2274721"/>
                  <a:pt x="6904491" y="2283322"/>
                </a:cubicBezTo>
                <a:cubicBezTo>
                  <a:pt x="6910215" y="2300537"/>
                  <a:pt x="6934377" y="2293535"/>
                  <a:pt x="6976973" y="2262329"/>
                </a:cubicBezTo>
                <a:cubicBezTo>
                  <a:pt x="7055961" y="2195691"/>
                  <a:pt x="7058575" y="2210798"/>
                  <a:pt x="6984821" y="2307653"/>
                </a:cubicBezTo>
                <a:cubicBezTo>
                  <a:pt x="6924475" y="2386896"/>
                  <a:pt x="6898595" y="2439422"/>
                  <a:pt x="6907183" y="2465248"/>
                </a:cubicBezTo>
                <a:cubicBezTo>
                  <a:pt x="6910042" y="2473852"/>
                  <a:pt x="6919611" y="2473658"/>
                  <a:pt x="6935882" y="2464650"/>
                </a:cubicBezTo>
                <a:cubicBezTo>
                  <a:pt x="7000967" y="2428640"/>
                  <a:pt x="7043813" y="2390918"/>
                  <a:pt x="7064419" y="2351499"/>
                </a:cubicBezTo>
                <a:cubicBezTo>
                  <a:pt x="7071611" y="2329683"/>
                  <a:pt x="7065397" y="2325469"/>
                  <a:pt x="7045773" y="2338885"/>
                </a:cubicBezTo>
                <a:cubicBezTo>
                  <a:pt x="7042423" y="2343282"/>
                  <a:pt x="7034283" y="2347782"/>
                  <a:pt x="7021370" y="2352389"/>
                </a:cubicBezTo>
                <a:lnTo>
                  <a:pt x="6991933" y="2372498"/>
                </a:lnTo>
                <a:lnTo>
                  <a:pt x="7032162" y="2319673"/>
                </a:lnTo>
                <a:cubicBezTo>
                  <a:pt x="7058985" y="2284451"/>
                  <a:pt x="7078603" y="2271042"/>
                  <a:pt x="7091033" y="2279449"/>
                </a:cubicBezTo>
                <a:lnTo>
                  <a:pt x="7096061" y="2272848"/>
                </a:lnTo>
                <a:cubicBezTo>
                  <a:pt x="7093693" y="2251229"/>
                  <a:pt x="7097539" y="2233823"/>
                  <a:pt x="7107594" y="2220617"/>
                </a:cubicBezTo>
                <a:cubicBezTo>
                  <a:pt x="7134417" y="2185399"/>
                  <a:pt x="7146349" y="2206811"/>
                  <a:pt x="7143403" y="2284867"/>
                </a:cubicBezTo>
                <a:cubicBezTo>
                  <a:pt x="7165893" y="2280066"/>
                  <a:pt x="7178809" y="2275462"/>
                  <a:pt x="7182157" y="2271064"/>
                </a:cubicBezTo>
                <a:lnTo>
                  <a:pt x="7226685" y="2231149"/>
                </a:lnTo>
                <a:cubicBezTo>
                  <a:pt x="7197410" y="2331409"/>
                  <a:pt x="7184199" y="2385843"/>
                  <a:pt x="7187058" y="2394441"/>
                </a:cubicBezTo>
                <a:cubicBezTo>
                  <a:pt x="7199487" y="2402852"/>
                  <a:pt x="7271079" y="2321212"/>
                  <a:pt x="7401827" y="2149518"/>
                </a:cubicBezTo>
                <a:cubicBezTo>
                  <a:pt x="7522515" y="1991033"/>
                  <a:pt x="7584290" y="1916103"/>
                  <a:pt x="7587149" y="1924701"/>
                </a:cubicBezTo>
                <a:cubicBezTo>
                  <a:pt x="7592874" y="1941913"/>
                  <a:pt x="7580643" y="1970327"/>
                  <a:pt x="7550473" y="2009950"/>
                </a:cubicBezTo>
                <a:cubicBezTo>
                  <a:pt x="7483427" y="2097987"/>
                  <a:pt x="7458489" y="2167843"/>
                  <a:pt x="7475653" y="2219470"/>
                </a:cubicBezTo>
                <a:cubicBezTo>
                  <a:pt x="7484237" y="2245286"/>
                  <a:pt x="7481827" y="2267010"/>
                  <a:pt x="7468417" y="2284623"/>
                </a:cubicBezTo>
                <a:lnTo>
                  <a:pt x="7587633" y="2165156"/>
                </a:lnTo>
                <a:cubicBezTo>
                  <a:pt x="7601533" y="2134545"/>
                  <a:pt x="7613266" y="2119136"/>
                  <a:pt x="7622833" y="2118932"/>
                </a:cubicBezTo>
                <a:cubicBezTo>
                  <a:pt x="7632891" y="2105723"/>
                  <a:pt x="7632647" y="2112233"/>
                  <a:pt x="7622097" y="2138443"/>
                </a:cubicBezTo>
                <a:lnTo>
                  <a:pt x="7580394" y="2230306"/>
                </a:lnTo>
                <a:cubicBezTo>
                  <a:pt x="7543522" y="2278727"/>
                  <a:pt x="7524837" y="2309450"/>
                  <a:pt x="7524341" y="2322455"/>
                </a:cubicBezTo>
                <a:lnTo>
                  <a:pt x="7553041" y="2321854"/>
                </a:lnTo>
                <a:lnTo>
                  <a:pt x="7563097" y="2308648"/>
                </a:lnTo>
                <a:cubicBezTo>
                  <a:pt x="7586567" y="2277827"/>
                  <a:pt x="7601161" y="2271042"/>
                  <a:pt x="7606881" y="2288238"/>
                </a:cubicBezTo>
                <a:cubicBezTo>
                  <a:pt x="7609743" y="2296852"/>
                  <a:pt x="7592737" y="2325374"/>
                  <a:pt x="7555863" y="2373792"/>
                </a:cubicBezTo>
                <a:cubicBezTo>
                  <a:pt x="7529042" y="2409014"/>
                  <a:pt x="7495025" y="2466043"/>
                  <a:pt x="7453815" y="2544888"/>
                </a:cubicBezTo>
                <a:lnTo>
                  <a:pt x="7443754" y="2558100"/>
                </a:lnTo>
                <a:lnTo>
                  <a:pt x="7417138" y="2630134"/>
                </a:lnTo>
                <a:lnTo>
                  <a:pt x="7427193" y="2616934"/>
                </a:lnTo>
                <a:cubicBezTo>
                  <a:pt x="7436762" y="2616737"/>
                  <a:pt x="7454961" y="2599029"/>
                  <a:pt x="7481777" y="2563813"/>
                </a:cubicBezTo>
                <a:cubicBezTo>
                  <a:pt x="7505249" y="2532989"/>
                  <a:pt x="7544167" y="2472602"/>
                  <a:pt x="7598543" y="2382657"/>
                </a:cubicBezTo>
                <a:cubicBezTo>
                  <a:pt x="7652922" y="2292705"/>
                  <a:pt x="7688485" y="2236726"/>
                  <a:pt x="7705245" y="2214716"/>
                </a:cubicBezTo>
                <a:cubicBezTo>
                  <a:pt x="7725362" y="2188298"/>
                  <a:pt x="7736849" y="2179402"/>
                  <a:pt x="7739711" y="2188000"/>
                </a:cubicBezTo>
                <a:cubicBezTo>
                  <a:pt x="7751157" y="2222427"/>
                  <a:pt x="7637869" y="2395923"/>
                  <a:pt x="7399843" y="2708492"/>
                </a:cubicBezTo>
                <a:cubicBezTo>
                  <a:pt x="7292565" y="2849364"/>
                  <a:pt x="7219794" y="2920196"/>
                  <a:pt x="7181527" y="2920991"/>
                </a:cubicBezTo>
                <a:cubicBezTo>
                  <a:pt x="7171959" y="2921191"/>
                  <a:pt x="7151375" y="2938950"/>
                  <a:pt x="7119771" y="2974271"/>
                </a:cubicBezTo>
                <a:lnTo>
                  <a:pt x="7114667" y="2980334"/>
                </a:lnTo>
                <a:lnTo>
                  <a:pt x="7114583" y="3001769"/>
                </a:lnTo>
                <a:cubicBezTo>
                  <a:pt x="7124057" y="3010796"/>
                  <a:pt x="7128789" y="3015305"/>
                  <a:pt x="7128789" y="3015305"/>
                </a:cubicBezTo>
                <a:lnTo>
                  <a:pt x="7154970" y="3005842"/>
                </a:lnTo>
                <a:cubicBezTo>
                  <a:pt x="7150167" y="3018472"/>
                  <a:pt x="7142997" y="3028838"/>
                  <a:pt x="7133458" y="3036959"/>
                </a:cubicBezTo>
                <a:cubicBezTo>
                  <a:pt x="7123922" y="3045080"/>
                  <a:pt x="7116751" y="3055462"/>
                  <a:pt x="7111955" y="3068099"/>
                </a:cubicBezTo>
                <a:cubicBezTo>
                  <a:pt x="7154771" y="3057275"/>
                  <a:pt x="7179359" y="3049154"/>
                  <a:pt x="7185717" y="3043739"/>
                </a:cubicBezTo>
                <a:cubicBezTo>
                  <a:pt x="7199993" y="3040139"/>
                  <a:pt x="7207925" y="3037659"/>
                  <a:pt x="7209515" y="3036304"/>
                </a:cubicBezTo>
                <a:cubicBezTo>
                  <a:pt x="7211103" y="3034953"/>
                  <a:pt x="7207906" y="3041939"/>
                  <a:pt x="7199923" y="3057287"/>
                </a:cubicBezTo>
                <a:cubicBezTo>
                  <a:pt x="7182341" y="3097890"/>
                  <a:pt x="7190191" y="3116838"/>
                  <a:pt x="7223474" y="3114144"/>
                </a:cubicBezTo>
                <a:cubicBezTo>
                  <a:pt x="7231387" y="3115944"/>
                  <a:pt x="7278265" y="3080306"/>
                  <a:pt x="7364099" y="3007219"/>
                </a:cubicBezTo>
                <a:cubicBezTo>
                  <a:pt x="7522987" y="2889019"/>
                  <a:pt x="7603986" y="2837141"/>
                  <a:pt x="7607098" y="2851574"/>
                </a:cubicBezTo>
                <a:lnTo>
                  <a:pt x="7602330" y="2855634"/>
                </a:lnTo>
                <a:cubicBezTo>
                  <a:pt x="7610247" y="2857444"/>
                  <a:pt x="7627697" y="2851126"/>
                  <a:pt x="7654690" y="2836693"/>
                </a:cubicBezTo>
                <a:cubicBezTo>
                  <a:pt x="7721321" y="2814142"/>
                  <a:pt x="7756186" y="2810085"/>
                  <a:pt x="7759299" y="2824524"/>
                </a:cubicBezTo>
                <a:cubicBezTo>
                  <a:pt x="7762413" y="2838969"/>
                  <a:pt x="7747297" y="2856102"/>
                  <a:pt x="7713947" y="2875959"/>
                </a:cubicBezTo>
                <a:lnTo>
                  <a:pt x="7687669" y="2911150"/>
                </a:lnTo>
                <a:cubicBezTo>
                  <a:pt x="7693965" y="2922883"/>
                  <a:pt x="7691562" y="2929204"/>
                  <a:pt x="7680473" y="2930107"/>
                </a:cubicBezTo>
                <a:cubicBezTo>
                  <a:pt x="7680473" y="2930107"/>
                  <a:pt x="7676517" y="2929201"/>
                  <a:pt x="7668597" y="2927389"/>
                </a:cubicBezTo>
                <a:cubicBezTo>
                  <a:pt x="7635317" y="2930095"/>
                  <a:pt x="7569402" y="2973406"/>
                  <a:pt x="7470849" y="3057322"/>
                </a:cubicBezTo>
                <a:cubicBezTo>
                  <a:pt x="7439057" y="3084395"/>
                  <a:pt x="7423938" y="3101527"/>
                  <a:pt x="7425497" y="3108755"/>
                </a:cubicBezTo>
                <a:cubicBezTo>
                  <a:pt x="7422251" y="3128609"/>
                  <a:pt x="7415861" y="3142590"/>
                  <a:pt x="7406322" y="3150712"/>
                </a:cubicBezTo>
                <a:cubicBezTo>
                  <a:pt x="7396786" y="3158833"/>
                  <a:pt x="7397563" y="3162445"/>
                  <a:pt x="7408658" y="3161554"/>
                </a:cubicBezTo>
                <a:cubicBezTo>
                  <a:pt x="7453034" y="3157939"/>
                  <a:pt x="7475218" y="3156139"/>
                  <a:pt x="7475218" y="3156139"/>
                </a:cubicBezTo>
                <a:cubicBezTo>
                  <a:pt x="7475155" y="3173285"/>
                  <a:pt x="7485407" y="3185927"/>
                  <a:pt x="7505970" y="3194048"/>
                </a:cubicBezTo>
                <a:cubicBezTo>
                  <a:pt x="7496434" y="3202169"/>
                  <a:pt x="7493217" y="3213448"/>
                  <a:pt x="7496330" y="3227887"/>
                </a:cubicBezTo>
                <a:cubicBezTo>
                  <a:pt x="7499443" y="3242326"/>
                  <a:pt x="7505775" y="3245490"/>
                  <a:pt x="7515309" y="3237372"/>
                </a:cubicBezTo>
                <a:cubicBezTo>
                  <a:pt x="7531203" y="3223836"/>
                  <a:pt x="7535146" y="3229019"/>
                  <a:pt x="7527133" y="3252934"/>
                </a:cubicBezTo>
                <a:cubicBezTo>
                  <a:pt x="7519121" y="3276852"/>
                  <a:pt x="7507977" y="3290614"/>
                  <a:pt x="7493701" y="3294217"/>
                </a:cubicBezTo>
                <a:lnTo>
                  <a:pt x="7429475" y="3310459"/>
                </a:lnTo>
                <a:cubicBezTo>
                  <a:pt x="7462625" y="3342049"/>
                  <a:pt x="7495091" y="3344310"/>
                  <a:pt x="7526885" y="3317238"/>
                </a:cubicBezTo>
                <a:cubicBezTo>
                  <a:pt x="7536421" y="3309120"/>
                  <a:pt x="7544337" y="3310920"/>
                  <a:pt x="7550625" y="3322653"/>
                </a:cubicBezTo>
                <a:cubicBezTo>
                  <a:pt x="7550562" y="3339801"/>
                  <a:pt x="7544947" y="3357398"/>
                  <a:pt x="7533793" y="3375450"/>
                </a:cubicBezTo>
                <a:cubicBezTo>
                  <a:pt x="7528989" y="3388076"/>
                  <a:pt x="7526586" y="3394401"/>
                  <a:pt x="7526586" y="3394401"/>
                </a:cubicBezTo>
                <a:cubicBezTo>
                  <a:pt x="7540859" y="3390789"/>
                  <a:pt x="7556725" y="3385828"/>
                  <a:pt x="7574175" y="3379510"/>
                </a:cubicBezTo>
                <a:lnTo>
                  <a:pt x="7581277" y="3386280"/>
                </a:lnTo>
                <a:lnTo>
                  <a:pt x="7571741" y="3394401"/>
                </a:lnTo>
                <a:cubicBezTo>
                  <a:pt x="7566939" y="3407040"/>
                  <a:pt x="7571673" y="3411549"/>
                  <a:pt x="7585947" y="3407947"/>
                </a:cubicBezTo>
                <a:cubicBezTo>
                  <a:pt x="7601001" y="3407943"/>
                  <a:pt x="7619035" y="3404341"/>
                  <a:pt x="7640055" y="3397126"/>
                </a:cubicBezTo>
                <a:lnTo>
                  <a:pt x="7694090" y="3372756"/>
                </a:lnTo>
                <a:lnTo>
                  <a:pt x="7719245" y="3340100"/>
                </a:lnTo>
                <a:cubicBezTo>
                  <a:pt x="7739801" y="3311292"/>
                  <a:pt x="7761713" y="3278601"/>
                  <a:pt x="7784978" y="3242031"/>
                </a:cubicBezTo>
                <a:cubicBezTo>
                  <a:pt x="7863169" y="3113302"/>
                  <a:pt x="7901253" y="3045551"/>
                  <a:pt x="7899235" y="3038791"/>
                </a:cubicBezTo>
                <a:cubicBezTo>
                  <a:pt x="7902107" y="3008011"/>
                  <a:pt x="7905033" y="2990863"/>
                  <a:pt x="7908005" y="2987355"/>
                </a:cubicBezTo>
                <a:lnTo>
                  <a:pt x="7961547" y="2924218"/>
                </a:lnTo>
                <a:cubicBezTo>
                  <a:pt x="7976418" y="2906682"/>
                  <a:pt x="7984859" y="2901296"/>
                  <a:pt x="7986875" y="2908046"/>
                </a:cubicBezTo>
                <a:cubicBezTo>
                  <a:pt x="8035426" y="2841666"/>
                  <a:pt x="8077546" y="2787429"/>
                  <a:pt x="8113239" y="2745339"/>
                </a:cubicBezTo>
                <a:lnTo>
                  <a:pt x="8175703" y="2671680"/>
                </a:lnTo>
                <a:cubicBezTo>
                  <a:pt x="8156901" y="2702991"/>
                  <a:pt x="8146537" y="2728899"/>
                  <a:pt x="8144621" y="2749425"/>
                </a:cubicBezTo>
                <a:cubicBezTo>
                  <a:pt x="8143666" y="2759689"/>
                  <a:pt x="8148658" y="2762945"/>
                  <a:pt x="8159599" y="2759171"/>
                </a:cubicBezTo>
                <a:cubicBezTo>
                  <a:pt x="8164587" y="2762417"/>
                  <a:pt x="8168573" y="2762287"/>
                  <a:pt x="8171546" y="2758779"/>
                </a:cubicBezTo>
                <a:cubicBezTo>
                  <a:pt x="8179511" y="2758515"/>
                  <a:pt x="8223649" y="2711039"/>
                  <a:pt x="8303955" y="2616337"/>
                </a:cubicBezTo>
                <a:lnTo>
                  <a:pt x="8393191" y="2511109"/>
                </a:lnTo>
                <a:cubicBezTo>
                  <a:pt x="8522043" y="2350030"/>
                  <a:pt x="8588387" y="2248958"/>
                  <a:pt x="8592217" y="2207908"/>
                </a:cubicBezTo>
                <a:cubicBezTo>
                  <a:pt x="8595089" y="2177125"/>
                  <a:pt x="8595041" y="2163481"/>
                  <a:pt x="8592065" y="2166991"/>
                </a:cubicBezTo>
                <a:cubicBezTo>
                  <a:pt x="8586115" y="2174009"/>
                  <a:pt x="8574648" y="2169265"/>
                  <a:pt x="8557655" y="2152768"/>
                </a:cubicBezTo>
                <a:cubicBezTo>
                  <a:pt x="8540666" y="2136265"/>
                  <a:pt x="8534616" y="2116001"/>
                  <a:pt x="8539501" y="2091968"/>
                </a:cubicBezTo>
                <a:cubicBezTo>
                  <a:pt x="8546411" y="2074696"/>
                  <a:pt x="8559747" y="2045274"/>
                  <a:pt x="8579506" y="2003705"/>
                </a:cubicBezTo>
                <a:lnTo>
                  <a:pt x="8628585" y="1945830"/>
                </a:lnTo>
                <a:cubicBezTo>
                  <a:pt x="8631561" y="1942320"/>
                  <a:pt x="8632089" y="1950822"/>
                  <a:pt x="8630173" y="1971354"/>
                </a:cubicBezTo>
                <a:cubicBezTo>
                  <a:pt x="8640155" y="1977847"/>
                  <a:pt x="8645143" y="1981094"/>
                  <a:pt x="8645143" y="1981094"/>
                </a:cubicBezTo>
                <a:lnTo>
                  <a:pt x="8670479" y="1964928"/>
                </a:lnTo>
                <a:cubicBezTo>
                  <a:pt x="8666545" y="1978693"/>
                  <a:pt x="8660121" y="1990827"/>
                  <a:pt x="8651193" y="2001355"/>
                </a:cubicBezTo>
                <a:cubicBezTo>
                  <a:pt x="8642271" y="2011877"/>
                  <a:pt x="8635841" y="2024026"/>
                  <a:pt x="8631917" y="2037798"/>
                </a:cubicBezTo>
                <a:cubicBezTo>
                  <a:pt x="8673657" y="2015969"/>
                  <a:pt x="8697503" y="2001552"/>
                  <a:pt x="8703451" y="1994538"/>
                </a:cubicBezTo>
                <a:cubicBezTo>
                  <a:pt x="8717369" y="1987265"/>
                  <a:pt x="8725073" y="1982750"/>
                  <a:pt x="8726557" y="1980995"/>
                </a:cubicBezTo>
                <a:cubicBezTo>
                  <a:pt x="8728041" y="1979246"/>
                  <a:pt x="8725333" y="1986998"/>
                  <a:pt x="8718425" y="2004287"/>
                </a:cubicBezTo>
                <a:cubicBezTo>
                  <a:pt x="8703655" y="2049102"/>
                  <a:pt x="8712681" y="2065850"/>
                  <a:pt x="8745503" y="2054555"/>
                </a:cubicBezTo>
                <a:cubicBezTo>
                  <a:pt x="8753469" y="2054288"/>
                  <a:pt x="8797607" y="2006811"/>
                  <a:pt x="8877913" y="1912109"/>
                </a:cubicBezTo>
                <a:cubicBezTo>
                  <a:pt x="9027693" y="1753751"/>
                  <a:pt x="9104599" y="1681333"/>
                  <a:pt x="9108629" y="1694834"/>
                </a:cubicBezTo>
                <a:lnTo>
                  <a:pt x="9104167" y="1700093"/>
                </a:lnTo>
                <a:cubicBezTo>
                  <a:pt x="9112137" y="1699839"/>
                  <a:pt x="9129023" y="1689056"/>
                  <a:pt x="9154839" y="1667752"/>
                </a:cubicBezTo>
                <a:cubicBezTo>
                  <a:pt x="9187129" y="1647942"/>
                  <a:pt x="9211851" y="1634772"/>
                  <a:pt x="9229005" y="1628244"/>
                </a:cubicBezTo>
                <a:cubicBezTo>
                  <a:pt x="9246157" y="1621716"/>
                  <a:pt x="9255741" y="1621830"/>
                  <a:pt x="9257757" y="1628587"/>
                </a:cubicBezTo>
                <a:cubicBezTo>
                  <a:pt x="9261793" y="1642098"/>
                  <a:pt x="9247929" y="1663001"/>
                  <a:pt x="9216167" y="1691330"/>
                </a:cubicBezTo>
                <a:lnTo>
                  <a:pt x="9192423" y="1733029"/>
                </a:lnTo>
                <a:cubicBezTo>
                  <a:pt x="9199433" y="1743029"/>
                  <a:pt x="9197465" y="1749920"/>
                  <a:pt x="9186529" y="1753691"/>
                </a:cubicBezTo>
                <a:cubicBezTo>
                  <a:pt x="9186529" y="1753691"/>
                  <a:pt x="9182547" y="1753815"/>
                  <a:pt x="9174579" y="1754069"/>
                </a:cubicBezTo>
                <a:cubicBezTo>
                  <a:pt x="9141759" y="1765376"/>
                  <a:pt x="9079247" y="1825394"/>
                  <a:pt x="8987041" y="1934125"/>
                </a:cubicBezTo>
                <a:cubicBezTo>
                  <a:pt x="8957293" y="1969205"/>
                  <a:pt x="8943429" y="1990115"/>
                  <a:pt x="8945447" y="1996871"/>
                </a:cubicBezTo>
                <a:cubicBezTo>
                  <a:pt x="8943533" y="2017400"/>
                  <a:pt x="8938115" y="2032917"/>
                  <a:pt x="8929189" y="2043442"/>
                </a:cubicBezTo>
                <a:cubicBezTo>
                  <a:pt x="8920269" y="2053961"/>
                  <a:pt x="8921279" y="2057344"/>
                  <a:pt x="8932217" y="2053582"/>
                </a:cubicBezTo>
                <a:cubicBezTo>
                  <a:pt x="8975977" y="2038498"/>
                  <a:pt x="8997855" y="2030971"/>
                  <a:pt x="8997855" y="2030971"/>
                </a:cubicBezTo>
                <a:cubicBezTo>
                  <a:pt x="8998917" y="2047989"/>
                  <a:pt x="9009909" y="2057862"/>
                  <a:pt x="9030829" y="2060587"/>
                </a:cubicBezTo>
                <a:cubicBezTo>
                  <a:pt x="9021907" y="2071109"/>
                  <a:pt x="9019459" y="2083125"/>
                  <a:pt x="9023493" y="2096636"/>
                </a:cubicBezTo>
                <a:cubicBezTo>
                  <a:pt x="9027527" y="2110147"/>
                  <a:pt x="9034013" y="2111641"/>
                  <a:pt x="9042931" y="2101123"/>
                </a:cubicBezTo>
                <a:cubicBezTo>
                  <a:pt x="9057803" y="2083586"/>
                  <a:pt x="9062051" y="2087704"/>
                  <a:pt x="9055673" y="2113492"/>
                </a:cubicBezTo>
                <a:cubicBezTo>
                  <a:pt x="9049299" y="2139280"/>
                  <a:pt x="9039153" y="2155811"/>
                  <a:pt x="9025237" y="2163083"/>
                </a:cubicBezTo>
                <a:lnTo>
                  <a:pt x="8962625" y="2195822"/>
                </a:lnTo>
                <a:cubicBezTo>
                  <a:pt x="8997563" y="2218554"/>
                  <a:pt x="9029901" y="2212385"/>
                  <a:pt x="9059649" y="2177309"/>
                </a:cubicBezTo>
                <a:cubicBezTo>
                  <a:pt x="9068569" y="2166787"/>
                  <a:pt x="9076535" y="2166524"/>
                  <a:pt x="9083543" y="2176527"/>
                </a:cubicBezTo>
                <a:cubicBezTo>
                  <a:pt x="9084603" y="2193545"/>
                  <a:pt x="9080191" y="2212446"/>
                  <a:pt x="9070317" y="2233235"/>
                </a:cubicBezTo>
                <a:cubicBezTo>
                  <a:pt x="9066381" y="2247000"/>
                  <a:pt x="9064413" y="2253890"/>
                  <a:pt x="9064413" y="2253890"/>
                </a:cubicBezTo>
                <a:cubicBezTo>
                  <a:pt x="9078329" y="2246609"/>
                  <a:pt x="9093735" y="2237585"/>
                  <a:pt x="9110619" y="2226799"/>
                </a:cubicBezTo>
                <a:lnTo>
                  <a:pt x="9118105" y="2231667"/>
                </a:lnTo>
                <a:lnTo>
                  <a:pt x="9109183" y="2242189"/>
                </a:lnTo>
                <a:cubicBezTo>
                  <a:pt x="9105251" y="2255963"/>
                  <a:pt x="9110241" y="2259210"/>
                  <a:pt x="9124157" y="2251941"/>
                </a:cubicBezTo>
                <a:cubicBezTo>
                  <a:pt x="9154003" y="2244138"/>
                  <a:pt x="9194737" y="2218945"/>
                  <a:pt x="9246361" y="2176336"/>
                </a:cubicBezTo>
                <a:cubicBezTo>
                  <a:pt x="9252311" y="2169322"/>
                  <a:pt x="9260759" y="2163932"/>
                  <a:pt x="9271697" y="2160161"/>
                </a:cubicBezTo>
                <a:cubicBezTo>
                  <a:pt x="9285609" y="2152879"/>
                  <a:pt x="9292569" y="2149245"/>
                  <a:pt x="9292569" y="2149245"/>
                </a:cubicBezTo>
                <a:cubicBezTo>
                  <a:pt x="9284705" y="2176788"/>
                  <a:pt x="9286721" y="2183545"/>
                  <a:pt x="9298621" y="2169519"/>
                </a:cubicBezTo>
                <a:cubicBezTo>
                  <a:pt x="9301593" y="2166012"/>
                  <a:pt x="9302599" y="2169379"/>
                  <a:pt x="9301645" y="2179646"/>
                </a:cubicBezTo>
                <a:cubicBezTo>
                  <a:pt x="9300683" y="2189904"/>
                  <a:pt x="9277637" y="2217088"/>
                  <a:pt x="9232491" y="2261194"/>
                </a:cubicBezTo>
                <a:cubicBezTo>
                  <a:pt x="9187345" y="2305291"/>
                  <a:pt x="9165779" y="2330722"/>
                  <a:pt x="9167799" y="2337483"/>
                </a:cubicBezTo>
                <a:cubicBezTo>
                  <a:pt x="9165883" y="2358011"/>
                  <a:pt x="9157489" y="2377035"/>
                  <a:pt x="9142615" y="2394578"/>
                </a:cubicBezTo>
                <a:cubicBezTo>
                  <a:pt x="9135707" y="2411847"/>
                  <a:pt x="9132257" y="2420490"/>
                  <a:pt x="9132257" y="2420490"/>
                </a:cubicBezTo>
                <a:cubicBezTo>
                  <a:pt x="9130341" y="2441015"/>
                  <a:pt x="9118495" y="2468682"/>
                  <a:pt x="9096717" y="2503507"/>
                </a:cubicBezTo>
                <a:cubicBezTo>
                  <a:pt x="9061981" y="2535326"/>
                  <a:pt x="9047109" y="2552863"/>
                  <a:pt x="9052099" y="2556119"/>
                </a:cubicBezTo>
                <a:lnTo>
                  <a:pt x="9152001" y="2506820"/>
                </a:lnTo>
                <a:cubicBezTo>
                  <a:pt x="9196717" y="2481480"/>
                  <a:pt x="9242493" y="2473162"/>
                  <a:pt x="9289329" y="2481865"/>
                </a:cubicBezTo>
                <a:cubicBezTo>
                  <a:pt x="9305365" y="2508632"/>
                  <a:pt x="9296537" y="2546436"/>
                  <a:pt x="9262867" y="2595284"/>
                </a:cubicBezTo>
                <a:cubicBezTo>
                  <a:pt x="9227175" y="2637374"/>
                  <a:pt x="9211345" y="2665168"/>
                  <a:pt x="9215377" y="2678682"/>
                </a:cubicBezTo>
                <a:cubicBezTo>
                  <a:pt x="9219411" y="2692193"/>
                  <a:pt x="9203579" y="2719990"/>
                  <a:pt x="9167889" y="2762074"/>
                </a:cubicBezTo>
                <a:cubicBezTo>
                  <a:pt x="9132193" y="2804170"/>
                  <a:pt x="9113873" y="2830346"/>
                  <a:pt x="9112913" y="2840604"/>
                </a:cubicBezTo>
                <a:cubicBezTo>
                  <a:pt x="9110999" y="2861129"/>
                  <a:pt x="9115991" y="2864385"/>
                  <a:pt x="9127889" y="2850353"/>
                </a:cubicBezTo>
                <a:cubicBezTo>
                  <a:pt x="9136809" y="2839831"/>
                  <a:pt x="9143287" y="2841322"/>
                  <a:pt x="9147321" y="2854836"/>
                </a:cubicBezTo>
                <a:cubicBezTo>
                  <a:pt x="9151355" y="2868344"/>
                  <a:pt x="9168723" y="2852432"/>
                  <a:pt x="9199425" y="2807092"/>
                </a:cubicBezTo>
                <a:cubicBezTo>
                  <a:pt x="9230127" y="2761756"/>
                  <a:pt x="9246487" y="2742464"/>
                  <a:pt x="9248503" y="2749218"/>
                </a:cubicBezTo>
                <a:cubicBezTo>
                  <a:pt x="9252535" y="2762729"/>
                  <a:pt x="9244145" y="2781766"/>
                  <a:pt x="9223321" y="2806317"/>
                </a:cubicBezTo>
                <a:cubicBezTo>
                  <a:pt x="9211425" y="2820349"/>
                  <a:pt x="9213921" y="2821964"/>
                  <a:pt x="9230809" y="2811188"/>
                </a:cubicBezTo>
                <a:cubicBezTo>
                  <a:pt x="9239735" y="2800660"/>
                  <a:pt x="9251153" y="2791757"/>
                  <a:pt x="9265065" y="2784491"/>
                </a:cubicBezTo>
                <a:cubicBezTo>
                  <a:pt x="9316691" y="2741876"/>
                  <a:pt x="9348979" y="2722073"/>
                  <a:pt x="9361939" y="2725055"/>
                </a:cubicBezTo>
                <a:lnTo>
                  <a:pt x="9378345" y="2719405"/>
                </a:lnTo>
                <a:cubicBezTo>
                  <a:pt x="9377391" y="2729660"/>
                  <a:pt x="9373939" y="2738302"/>
                  <a:pt x="9367991" y="2745320"/>
                </a:cubicBezTo>
                <a:cubicBezTo>
                  <a:pt x="9359063" y="2755845"/>
                  <a:pt x="9339229" y="2776952"/>
                  <a:pt x="9308477" y="2808644"/>
                </a:cubicBezTo>
                <a:cubicBezTo>
                  <a:pt x="9277721" y="2840340"/>
                  <a:pt x="9254911" y="2864967"/>
                  <a:pt x="9240039" y="2882503"/>
                </a:cubicBezTo>
                <a:cubicBezTo>
                  <a:pt x="9216241" y="2910565"/>
                  <a:pt x="9205359" y="2927970"/>
                  <a:pt x="9207373" y="2934721"/>
                </a:cubicBezTo>
                <a:cubicBezTo>
                  <a:pt x="9211409" y="2948232"/>
                  <a:pt x="9231801" y="2942454"/>
                  <a:pt x="9268549" y="2917385"/>
                </a:cubicBezTo>
                <a:cubicBezTo>
                  <a:pt x="9337065" y="2863988"/>
                  <a:pt x="9338601" y="2875873"/>
                  <a:pt x="9273161" y="2953040"/>
                </a:cubicBezTo>
                <a:cubicBezTo>
                  <a:pt x="9219625" y="3016173"/>
                  <a:pt x="9195881" y="3057873"/>
                  <a:pt x="9201933" y="3078140"/>
                </a:cubicBezTo>
                <a:cubicBezTo>
                  <a:pt x="9203949" y="3084894"/>
                  <a:pt x="9211913" y="3084640"/>
                  <a:pt x="9225831" y="3077358"/>
                </a:cubicBezTo>
                <a:cubicBezTo>
                  <a:pt x="9281487" y="3048263"/>
                  <a:pt x="9318719" y="3018056"/>
                  <a:pt x="9337523" y="2986754"/>
                </a:cubicBezTo>
                <a:cubicBezTo>
                  <a:pt x="9344425" y="2969469"/>
                  <a:pt x="9339435" y="2966216"/>
                  <a:pt x="9322545" y="2977005"/>
                </a:cubicBezTo>
                <a:cubicBezTo>
                  <a:pt x="9319571" y="2980513"/>
                  <a:pt x="9312615" y="2984147"/>
                  <a:pt x="9301677" y="2987918"/>
                </a:cubicBezTo>
                <a:lnTo>
                  <a:pt x="9276343" y="3004094"/>
                </a:lnTo>
                <a:lnTo>
                  <a:pt x="9312035" y="2962003"/>
                </a:lnTo>
                <a:cubicBezTo>
                  <a:pt x="9335831" y="2933942"/>
                  <a:pt x="9352717" y="2923156"/>
                  <a:pt x="9362701" y="2929653"/>
                </a:cubicBezTo>
                <a:lnTo>
                  <a:pt x="9367161" y="2924393"/>
                </a:lnTo>
                <a:cubicBezTo>
                  <a:pt x="9366105" y="2907369"/>
                  <a:pt x="9370039" y="2893604"/>
                  <a:pt x="9378961" y="2883082"/>
                </a:cubicBezTo>
                <a:cubicBezTo>
                  <a:pt x="9402757" y="2855021"/>
                  <a:pt x="9411779" y="2871778"/>
                  <a:pt x="9406033" y="2933357"/>
                </a:cubicBezTo>
                <a:cubicBezTo>
                  <a:pt x="9424945" y="2929328"/>
                  <a:pt x="9435881" y="2925557"/>
                  <a:pt x="9438851" y="2922053"/>
                </a:cubicBezTo>
                <a:lnTo>
                  <a:pt x="9477575" y="2890103"/>
                </a:lnTo>
                <a:cubicBezTo>
                  <a:pt x="9448993" y="2969472"/>
                  <a:pt x="9435705" y="3012539"/>
                  <a:pt x="9437721" y="3019286"/>
                </a:cubicBezTo>
                <a:cubicBezTo>
                  <a:pt x="9447703" y="3025783"/>
                  <a:pt x="9510697" y="2960639"/>
                  <a:pt x="9626703" y="2823843"/>
                </a:cubicBezTo>
                <a:cubicBezTo>
                  <a:pt x="9733779" y="2697573"/>
                  <a:pt x="9788327" y="2637819"/>
                  <a:pt x="9790343" y="2644570"/>
                </a:cubicBezTo>
                <a:cubicBezTo>
                  <a:pt x="9794377" y="2658084"/>
                  <a:pt x="9783007" y="2680615"/>
                  <a:pt x="9756237" y="2712184"/>
                </a:cubicBezTo>
                <a:cubicBezTo>
                  <a:pt x="9696753" y="2782329"/>
                  <a:pt x="9673059" y="2837682"/>
                  <a:pt x="9685159" y="2878201"/>
                </a:cubicBezTo>
                <a:cubicBezTo>
                  <a:pt x="9691209" y="2898462"/>
                  <a:pt x="9688287" y="2915623"/>
                  <a:pt x="9676387" y="2929653"/>
                </a:cubicBezTo>
                <a:lnTo>
                  <a:pt x="9780595" y="2834165"/>
                </a:lnTo>
                <a:cubicBezTo>
                  <a:pt x="9793449" y="2809878"/>
                  <a:pt x="9803859" y="2797601"/>
                  <a:pt x="9811825" y="2797337"/>
                </a:cubicBezTo>
                <a:cubicBezTo>
                  <a:pt x="9820749" y="2786809"/>
                  <a:pt x="9820273" y="2791947"/>
                  <a:pt x="9810387" y="2812727"/>
                </a:cubicBezTo>
                <a:lnTo>
                  <a:pt x="9771825" y="2885616"/>
                </a:lnTo>
                <a:cubicBezTo>
                  <a:pt x="9739111" y="2924190"/>
                  <a:pt x="9722271" y="2948617"/>
                  <a:pt x="9721311" y="2958881"/>
                </a:cubicBezTo>
                <a:lnTo>
                  <a:pt x="9745207" y="2958092"/>
                </a:lnTo>
                <a:lnTo>
                  <a:pt x="9754129" y="2947574"/>
                </a:lnTo>
                <a:cubicBezTo>
                  <a:pt x="9774953" y="2923016"/>
                  <a:pt x="9787377" y="2917506"/>
                  <a:pt x="9791409" y="2931007"/>
                </a:cubicBezTo>
                <a:cubicBezTo>
                  <a:pt x="9793427" y="2937767"/>
                  <a:pt x="9778077" y="2960442"/>
                  <a:pt x="9745363" y="2999015"/>
                </a:cubicBezTo>
                <a:cubicBezTo>
                  <a:pt x="9721565" y="3027080"/>
                  <a:pt x="9690865" y="3072414"/>
                  <a:pt x="9653257" y="3135029"/>
                </a:cubicBezTo>
                <a:lnTo>
                  <a:pt x="9644333" y="3145554"/>
                </a:lnTo>
                <a:lnTo>
                  <a:pt x="9619151" y="3202640"/>
                </a:lnTo>
                <a:lnTo>
                  <a:pt x="9628073" y="3192121"/>
                </a:lnTo>
                <a:cubicBezTo>
                  <a:pt x="9636041" y="3191867"/>
                  <a:pt x="9651923" y="3177704"/>
                  <a:pt x="9675717" y="3149649"/>
                </a:cubicBezTo>
                <a:cubicBezTo>
                  <a:pt x="9696541" y="3125092"/>
                  <a:pt x="9731463" y="3077056"/>
                  <a:pt x="9780489" y="3005547"/>
                </a:cubicBezTo>
                <a:cubicBezTo>
                  <a:pt x="9829519" y="2934031"/>
                  <a:pt x="9861463" y="2889505"/>
                  <a:pt x="9876333" y="2871972"/>
                </a:cubicBezTo>
                <a:cubicBezTo>
                  <a:pt x="9894181" y="2850925"/>
                  <a:pt x="9904113" y="2843780"/>
                  <a:pt x="9906129" y="2850534"/>
                </a:cubicBezTo>
                <a:cubicBezTo>
                  <a:pt x="9914195" y="2877552"/>
                  <a:pt x="9812641" y="3015582"/>
                  <a:pt x="9601459" y="3264613"/>
                </a:cubicBezTo>
                <a:cubicBezTo>
                  <a:pt x="9506281" y="3376852"/>
                  <a:pt x="9442759" y="3433486"/>
                  <a:pt x="9410893" y="3434529"/>
                </a:cubicBezTo>
                <a:cubicBezTo>
                  <a:pt x="9394961" y="3435051"/>
                  <a:pt x="9339407" y="3491434"/>
                  <a:pt x="9244227" y="3603672"/>
                </a:cubicBezTo>
                <a:lnTo>
                  <a:pt x="9105917" y="3766771"/>
                </a:lnTo>
                <a:lnTo>
                  <a:pt x="9220483" y="3645372"/>
                </a:lnTo>
                <a:lnTo>
                  <a:pt x="9312737" y="3550278"/>
                </a:lnTo>
                <a:lnTo>
                  <a:pt x="9244683" y="3726427"/>
                </a:lnTo>
                <a:lnTo>
                  <a:pt x="9252173" y="3731307"/>
                </a:lnTo>
                <a:lnTo>
                  <a:pt x="9174889" y="3836140"/>
                </a:lnTo>
                <a:lnTo>
                  <a:pt x="9075299" y="3967279"/>
                </a:lnTo>
                <a:lnTo>
                  <a:pt x="9172013" y="3866927"/>
                </a:lnTo>
                <a:lnTo>
                  <a:pt x="9192887" y="3856011"/>
                </a:lnTo>
                <a:lnTo>
                  <a:pt x="9009961" y="4071721"/>
                </a:lnTo>
                <a:cubicBezTo>
                  <a:pt x="8831497" y="4282173"/>
                  <a:pt x="8725955" y="4420326"/>
                  <a:pt x="8693343" y="4486198"/>
                </a:cubicBezTo>
                <a:cubicBezTo>
                  <a:pt x="8663701" y="4548546"/>
                  <a:pt x="8639957" y="4590246"/>
                  <a:pt x="8622107" y="4611289"/>
                </a:cubicBezTo>
                <a:cubicBezTo>
                  <a:pt x="8616159" y="4618307"/>
                  <a:pt x="8611697" y="4623566"/>
                  <a:pt x="8608725" y="4627073"/>
                </a:cubicBezTo>
                <a:cubicBezTo>
                  <a:pt x="8605749" y="4630584"/>
                  <a:pt x="8606759" y="4633964"/>
                  <a:pt x="8611755" y="4637214"/>
                </a:cubicBezTo>
                <a:cubicBezTo>
                  <a:pt x="8618757" y="4647211"/>
                  <a:pt x="8617323" y="4662613"/>
                  <a:pt x="8607441" y="4683393"/>
                </a:cubicBezTo>
                <a:cubicBezTo>
                  <a:pt x="8600539" y="4700672"/>
                  <a:pt x="8584705" y="4728469"/>
                  <a:pt x="8559952" y="4766791"/>
                </a:cubicBezTo>
                <a:cubicBezTo>
                  <a:pt x="8543167" y="4804850"/>
                  <a:pt x="8532757" y="4817127"/>
                  <a:pt x="8528723" y="4803616"/>
                </a:cubicBezTo>
                <a:cubicBezTo>
                  <a:pt x="8524691" y="4790115"/>
                  <a:pt x="8532555" y="4762575"/>
                  <a:pt x="8552312" y="4721006"/>
                </a:cubicBezTo>
                <a:lnTo>
                  <a:pt x="8574467" y="4653774"/>
                </a:lnTo>
                <a:lnTo>
                  <a:pt x="8566981" y="4648906"/>
                </a:lnTo>
                <a:cubicBezTo>
                  <a:pt x="8567943" y="4638644"/>
                  <a:pt x="8570386" y="4626619"/>
                  <a:pt x="8574319" y="4612854"/>
                </a:cubicBezTo>
                <a:cubicBezTo>
                  <a:pt x="8589191" y="4595317"/>
                  <a:pt x="8597101" y="4581419"/>
                  <a:pt x="8598059" y="4571148"/>
                </a:cubicBezTo>
                <a:cubicBezTo>
                  <a:pt x="8596043" y="4564397"/>
                  <a:pt x="8587597" y="4569787"/>
                  <a:pt x="8572725" y="4587323"/>
                </a:cubicBezTo>
                <a:cubicBezTo>
                  <a:pt x="8557856" y="4604860"/>
                  <a:pt x="8542002" y="4625843"/>
                  <a:pt x="8525163" y="4650270"/>
                </a:cubicBezTo>
                <a:cubicBezTo>
                  <a:pt x="8508323" y="4674696"/>
                  <a:pt x="8500914" y="4690277"/>
                  <a:pt x="8502931" y="4697037"/>
                </a:cubicBezTo>
                <a:cubicBezTo>
                  <a:pt x="8505048" y="4731064"/>
                  <a:pt x="8480824" y="4777898"/>
                  <a:pt x="8430261" y="4837522"/>
                </a:cubicBezTo>
                <a:cubicBezTo>
                  <a:pt x="8406466" y="4865586"/>
                  <a:pt x="8395576" y="4882995"/>
                  <a:pt x="8397594" y="4889755"/>
                </a:cubicBezTo>
                <a:cubicBezTo>
                  <a:pt x="8401626" y="4903260"/>
                  <a:pt x="8383887" y="4951585"/>
                  <a:pt x="8344362" y="5034733"/>
                </a:cubicBezTo>
                <a:cubicBezTo>
                  <a:pt x="8304839" y="5117873"/>
                  <a:pt x="8271690" y="5175220"/>
                  <a:pt x="8244922" y="5206785"/>
                </a:cubicBezTo>
                <a:lnTo>
                  <a:pt x="8236001" y="5217307"/>
                </a:lnTo>
                <a:lnTo>
                  <a:pt x="8224456" y="5221284"/>
                </a:lnTo>
                <a:lnTo>
                  <a:pt x="8229270" y="5214974"/>
                </a:lnTo>
                <a:cubicBezTo>
                  <a:pt x="8234715" y="5206270"/>
                  <a:pt x="8242378" y="5191524"/>
                  <a:pt x="8252259" y="5170737"/>
                </a:cubicBezTo>
                <a:cubicBezTo>
                  <a:pt x="8265114" y="5146450"/>
                  <a:pt x="8282405" y="5110080"/>
                  <a:pt x="8304131" y="5061620"/>
                </a:cubicBezTo>
                <a:cubicBezTo>
                  <a:pt x="8325858" y="5013161"/>
                  <a:pt x="8341658" y="4978543"/>
                  <a:pt x="8351541" y="4957760"/>
                </a:cubicBezTo>
                <a:lnTo>
                  <a:pt x="8306929" y="5010369"/>
                </a:lnTo>
                <a:cubicBezTo>
                  <a:pt x="8247441" y="5080521"/>
                  <a:pt x="8189591" y="5189834"/>
                  <a:pt x="8133383" y="5338315"/>
                </a:cubicBezTo>
                <a:lnTo>
                  <a:pt x="8164613" y="5301488"/>
                </a:lnTo>
                <a:cubicBezTo>
                  <a:pt x="8182461" y="5280441"/>
                  <a:pt x="8193402" y="5276679"/>
                  <a:pt x="8197435" y="5290193"/>
                </a:cubicBezTo>
                <a:cubicBezTo>
                  <a:pt x="8196475" y="5300454"/>
                  <a:pt x="8167743" y="5338907"/>
                  <a:pt x="8111231" y="5405545"/>
                </a:cubicBezTo>
                <a:cubicBezTo>
                  <a:pt x="8099327" y="5419580"/>
                  <a:pt x="8047330" y="5494597"/>
                  <a:pt x="7955225" y="5630607"/>
                </a:cubicBezTo>
                <a:cubicBezTo>
                  <a:pt x="7924523" y="5675950"/>
                  <a:pt x="7863074" y="5752986"/>
                  <a:pt x="7770866" y="5861717"/>
                </a:cubicBezTo>
                <a:lnTo>
                  <a:pt x="7672711" y="5977470"/>
                </a:lnTo>
                <a:lnTo>
                  <a:pt x="7772299" y="5846318"/>
                </a:lnTo>
                <a:cubicBezTo>
                  <a:pt x="7933771" y="5619383"/>
                  <a:pt x="8040698" y="5452182"/>
                  <a:pt x="8093079" y="5344748"/>
                </a:cubicBezTo>
                <a:cubicBezTo>
                  <a:pt x="8084153" y="5355276"/>
                  <a:pt x="8069762" y="5367677"/>
                  <a:pt x="8049898" y="5381973"/>
                </a:cubicBezTo>
                <a:lnTo>
                  <a:pt x="8023130" y="5413542"/>
                </a:lnTo>
                <a:cubicBezTo>
                  <a:pt x="7987433" y="5455635"/>
                  <a:pt x="7937159" y="5526331"/>
                  <a:pt x="7872305" y="5625647"/>
                </a:cubicBezTo>
                <a:cubicBezTo>
                  <a:pt x="7807447" y="5724956"/>
                  <a:pt x="7745089" y="5825888"/>
                  <a:pt x="7685225" y="5928460"/>
                </a:cubicBezTo>
                <a:cubicBezTo>
                  <a:pt x="7625357" y="6031026"/>
                  <a:pt x="7593939" y="6084058"/>
                  <a:pt x="7590962" y="6087565"/>
                </a:cubicBezTo>
                <a:cubicBezTo>
                  <a:pt x="7572157" y="6118870"/>
                  <a:pt x="7556837" y="6148359"/>
                  <a:pt x="7544987" y="6176032"/>
                </a:cubicBezTo>
                <a:cubicBezTo>
                  <a:pt x="7533141" y="6203699"/>
                  <a:pt x="7520791" y="6229677"/>
                  <a:pt x="7507938" y="6253974"/>
                </a:cubicBezTo>
                <a:cubicBezTo>
                  <a:pt x="7495079" y="6278267"/>
                  <a:pt x="7475267" y="6306195"/>
                  <a:pt x="7448498" y="6337766"/>
                </a:cubicBezTo>
                <a:lnTo>
                  <a:pt x="7389063" y="6421553"/>
                </a:lnTo>
                <a:cubicBezTo>
                  <a:pt x="7393098" y="6435063"/>
                  <a:pt x="7374293" y="6466365"/>
                  <a:pt x="7332649" y="6515473"/>
                </a:cubicBezTo>
                <a:cubicBezTo>
                  <a:pt x="7288035" y="6568082"/>
                  <a:pt x="7258345" y="6616805"/>
                  <a:pt x="7243570" y="6661623"/>
                </a:cubicBezTo>
                <a:cubicBezTo>
                  <a:pt x="7235709" y="6689160"/>
                  <a:pt x="7227315" y="6708188"/>
                  <a:pt x="7218389" y="6718712"/>
                </a:cubicBezTo>
                <a:cubicBezTo>
                  <a:pt x="7203519" y="6736249"/>
                  <a:pt x="7200973" y="6720983"/>
                  <a:pt x="7210749" y="6672931"/>
                </a:cubicBezTo>
                <a:cubicBezTo>
                  <a:pt x="7212666" y="6652405"/>
                  <a:pt x="7218087" y="6636872"/>
                  <a:pt x="7227009" y="6626350"/>
                </a:cubicBezTo>
                <a:cubicBezTo>
                  <a:pt x="7235929" y="6615829"/>
                  <a:pt x="7249241" y="6579592"/>
                  <a:pt x="7266931" y="6517622"/>
                </a:cubicBezTo>
                <a:cubicBezTo>
                  <a:pt x="7284623" y="6455652"/>
                  <a:pt x="7291457" y="6417915"/>
                  <a:pt x="7287423" y="6404404"/>
                </a:cubicBezTo>
                <a:cubicBezTo>
                  <a:pt x="7281371" y="6384140"/>
                  <a:pt x="7242657" y="6416099"/>
                  <a:pt x="7171271" y="6500280"/>
                </a:cubicBezTo>
                <a:cubicBezTo>
                  <a:pt x="7162346" y="6510805"/>
                  <a:pt x="7135071" y="6540682"/>
                  <a:pt x="7089445" y="6589917"/>
                </a:cubicBezTo>
                <a:cubicBezTo>
                  <a:pt x="7043826" y="6639155"/>
                  <a:pt x="7010603" y="6676047"/>
                  <a:pt x="6989783" y="6700601"/>
                </a:cubicBezTo>
                <a:cubicBezTo>
                  <a:pt x="6957063" y="6739184"/>
                  <a:pt x="6941711" y="6761843"/>
                  <a:pt x="6943729" y="6768606"/>
                </a:cubicBezTo>
                <a:cubicBezTo>
                  <a:pt x="6947763" y="6782117"/>
                  <a:pt x="6954239" y="6783605"/>
                  <a:pt x="6963162" y="6773083"/>
                </a:cubicBezTo>
                <a:cubicBezTo>
                  <a:pt x="6972087" y="6762558"/>
                  <a:pt x="6983555" y="6767305"/>
                  <a:pt x="6997571" y="6787312"/>
                </a:cubicBezTo>
                <a:lnTo>
                  <a:pt x="6972239" y="6803488"/>
                </a:lnTo>
                <a:lnTo>
                  <a:pt x="6948343" y="6804257"/>
                </a:lnTo>
                <a:cubicBezTo>
                  <a:pt x="6916481" y="6805306"/>
                  <a:pt x="6891626" y="6816350"/>
                  <a:pt x="6873778" y="6837396"/>
                </a:cubicBezTo>
                <a:lnTo>
                  <a:pt x="6863421" y="6863305"/>
                </a:lnTo>
                <a:cubicBezTo>
                  <a:pt x="6868409" y="6866552"/>
                  <a:pt x="6866973" y="6881945"/>
                  <a:pt x="6859107" y="6909484"/>
                </a:cubicBezTo>
                <a:cubicBezTo>
                  <a:pt x="6856137" y="6912988"/>
                  <a:pt x="6852681" y="6921637"/>
                  <a:pt x="6848751" y="6935396"/>
                </a:cubicBezTo>
                <a:cubicBezTo>
                  <a:pt x="6831007" y="6983731"/>
                  <a:pt x="6819161" y="7011398"/>
                  <a:pt x="6813211" y="7018412"/>
                </a:cubicBezTo>
                <a:cubicBezTo>
                  <a:pt x="6807263" y="7025430"/>
                  <a:pt x="6804237" y="7015296"/>
                  <a:pt x="6804135" y="6988011"/>
                </a:cubicBezTo>
                <a:cubicBezTo>
                  <a:pt x="6808067" y="6974246"/>
                  <a:pt x="6811997" y="6960468"/>
                  <a:pt x="6815927" y="6946707"/>
                </a:cubicBezTo>
                <a:lnTo>
                  <a:pt x="6827727" y="6905398"/>
                </a:lnTo>
                <a:lnTo>
                  <a:pt x="6823266" y="6910661"/>
                </a:lnTo>
                <a:cubicBezTo>
                  <a:pt x="6817315" y="6917672"/>
                  <a:pt x="6799255" y="6948099"/>
                  <a:pt x="6769082" y="7001948"/>
                </a:cubicBezTo>
                <a:cubicBezTo>
                  <a:pt x="6738909" y="7055797"/>
                  <a:pt x="6720849" y="7086224"/>
                  <a:pt x="6714899" y="7093238"/>
                </a:cubicBezTo>
                <a:lnTo>
                  <a:pt x="6710441" y="7098498"/>
                </a:lnTo>
                <a:cubicBezTo>
                  <a:pt x="6714371" y="7084732"/>
                  <a:pt x="6723247" y="7060573"/>
                  <a:pt x="6737059" y="7026012"/>
                </a:cubicBezTo>
                <a:lnTo>
                  <a:pt x="6742955" y="7005360"/>
                </a:lnTo>
                <a:lnTo>
                  <a:pt x="6756187" y="6948652"/>
                </a:lnTo>
                <a:lnTo>
                  <a:pt x="6796339" y="6901303"/>
                </a:lnTo>
                <a:cubicBezTo>
                  <a:pt x="6796339" y="6901303"/>
                  <a:pt x="6789865" y="6899815"/>
                  <a:pt x="6776907" y="6896826"/>
                </a:cubicBezTo>
                <a:cubicBezTo>
                  <a:pt x="6763947" y="6893837"/>
                  <a:pt x="6756461" y="6888966"/>
                  <a:pt x="6754443" y="6882205"/>
                </a:cubicBezTo>
                <a:lnTo>
                  <a:pt x="6797625" y="6844983"/>
                </a:lnTo>
                <a:cubicBezTo>
                  <a:pt x="6828427" y="6826926"/>
                  <a:pt x="6842771" y="6800887"/>
                  <a:pt x="6840651" y="6766847"/>
                </a:cubicBezTo>
                <a:cubicBezTo>
                  <a:pt x="6853403" y="6715275"/>
                  <a:pt x="6858773" y="6686117"/>
                  <a:pt x="6856755" y="6679357"/>
                </a:cubicBezTo>
                <a:cubicBezTo>
                  <a:pt x="6854739" y="6672606"/>
                  <a:pt x="6843847" y="6690006"/>
                  <a:pt x="6824090" y="6731575"/>
                </a:cubicBezTo>
                <a:lnTo>
                  <a:pt x="6810703" y="6747362"/>
                </a:lnTo>
                <a:cubicBezTo>
                  <a:pt x="6709575" y="6866615"/>
                  <a:pt x="6658002" y="6922874"/>
                  <a:pt x="6655983" y="6916114"/>
                </a:cubicBezTo>
                <a:cubicBezTo>
                  <a:pt x="6653967" y="6909364"/>
                  <a:pt x="6654447" y="6904225"/>
                  <a:pt x="6657419" y="6900721"/>
                </a:cubicBezTo>
                <a:lnTo>
                  <a:pt x="6663321" y="6880065"/>
                </a:lnTo>
                <a:cubicBezTo>
                  <a:pt x="6658325" y="6876816"/>
                  <a:pt x="6649403" y="6887337"/>
                  <a:pt x="6636551" y="6911634"/>
                </a:cubicBezTo>
                <a:cubicBezTo>
                  <a:pt x="6607866" y="6963724"/>
                  <a:pt x="6591507" y="6983016"/>
                  <a:pt x="6587474" y="6969505"/>
                </a:cubicBezTo>
                <a:cubicBezTo>
                  <a:pt x="6585455" y="6962748"/>
                  <a:pt x="6592575" y="6936080"/>
                  <a:pt x="6608834" y="6889512"/>
                </a:cubicBezTo>
                <a:cubicBezTo>
                  <a:pt x="6625093" y="6842945"/>
                  <a:pt x="6636194" y="6816156"/>
                  <a:pt x="6642143" y="6809138"/>
                </a:cubicBezTo>
                <a:lnTo>
                  <a:pt x="6651065" y="6798619"/>
                </a:lnTo>
                <a:cubicBezTo>
                  <a:pt x="6654995" y="6784842"/>
                  <a:pt x="6659674" y="6770202"/>
                  <a:pt x="6665089" y="6754672"/>
                </a:cubicBezTo>
                <a:cubicBezTo>
                  <a:pt x="6670511" y="6739152"/>
                  <a:pt x="6676194" y="6727880"/>
                  <a:pt x="6682143" y="6720862"/>
                </a:cubicBezTo>
                <a:cubicBezTo>
                  <a:pt x="6689050" y="6703590"/>
                  <a:pt x="6699674" y="6681923"/>
                  <a:pt x="6714018" y="6655881"/>
                </a:cubicBezTo>
                <a:cubicBezTo>
                  <a:pt x="6728359" y="6629829"/>
                  <a:pt x="6739989" y="6611555"/>
                  <a:pt x="6748917" y="6601027"/>
                </a:cubicBezTo>
                <a:cubicBezTo>
                  <a:pt x="6759754" y="6569980"/>
                  <a:pt x="6763157" y="6547699"/>
                  <a:pt x="6759122" y="6534186"/>
                </a:cubicBezTo>
                <a:cubicBezTo>
                  <a:pt x="6761033" y="6513667"/>
                  <a:pt x="6764963" y="6499892"/>
                  <a:pt x="6770913" y="6492874"/>
                </a:cubicBezTo>
                <a:cubicBezTo>
                  <a:pt x="6779835" y="6482356"/>
                  <a:pt x="6790701" y="6458129"/>
                  <a:pt x="6803507" y="6420198"/>
                </a:cubicBezTo>
                <a:cubicBezTo>
                  <a:pt x="6816314" y="6382261"/>
                  <a:pt x="6828665" y="6356285"/>
                  <a:pt x="6840562" y="6342253"/>
                </a:cubicBezTo>
                <a:cubicBezTo>
                  <a:pt x="6855434" y="6324717"/>
                  <a:pt x="6860849" y="6309190"/>
                  <a:pt x="6856815" y="6295679"/>
                </a:cubicBezTo>
                <a:cubicBezTo>
                  <a:pt x="6854799" y="6288929"/>
                  <a:pt x="6843379" y="6297826"/>
                  <a:pt x="6822559" y="6322376"/>
                </a:cubicBezTo>
                <a:cubicBezTo>
                  <a:pt x="6771993" y="6382006"/>
                  <a:pt x="6731893" y="6442990"/>
                  <a:pt x="6702251" y="6505355"/>
                </a:cubicBezTo>
                <a:cubicBezTo>
                  <a:pt x="6644981" y="6636818"/>
                  <a:pt x="6615871" y="6707685"/>
                  <a:pt x="6614913" y="6717940"/>
                </a:cubicBezTo>
                <a:cubicBezTo>
                  <a:pt x="6613953" y="6728204"/>
                  <a:pt x="6607529" y="6740347"/>
                  <a:pt x="6595631" y="6754376"/>
                </a:cubicBezTo>
                <a:cubicBezTo>
                  <a:pt x="6576725" y="6758405"/>
                  <a:pt x="6579117" y="6732757"/>
                  <a:pt x="6602811" y="6677408"/>
                </a:cubicBezTo>
                <a:cubicBezTo>
                  <a:pt x="6600795" y="6670657"/>
                  <a:pt x="6602759" y="6663773"/>
                  <a:pt x="6608707" y="6656755"/>
                </a:cubicBezTo>
                <a:cubicBezTo>
                  <a:pt x="6612643" y="6642990"/>
                  <a:pt x="6614610" y="6636100"/>
                  <a:pt x="6614610" y="6636100"/>
                </a:cubicBezTo>
                <a:lnTo>
                  <a:pt x="6589273" y="6652281"/>
                </a:lnTo>
                <a:cubicBezTo>
                  <a:pt x="6586299" y="6655789"/>
                  <a:pt x="6576895" y="6671433"/>
                  <a:pt x="6561067" y="6699240"/>
                </a:cubicBezTo>
                <a:cubicBezTo>
                  <a:pt x="6545239" y="6727034"/>
                  <a:pt x="6528401" y="6751457"/>
                  <a:pt x="6510554" y="6772507"/>
                </a:cubicBezTo>
                <a:lnTo>
                  <a:pt x="6491269" y="6808941"/>
                </a:lnTo>
                <a:lnTo>
                  <a:pt x="6541635" y="6694759"/>
                </a:lnTo>
                <a:cubicBezTo>
                  <a:pt x="6569357" y="6652927"/>
                  <a:pt x="6596609" y="6616232"/>
                  <a:pt x="6623378" y="6584667"/>
                </a:cubicBezTo>
                <a:cubicBezTo>
                  <a:pt x="6714521" y="6458905"/>
                  <a:pt x="6755057" y="6379138"/>
                  <a:pt x="6744970" y="6345369"/>
                </a:cubicBezTo>
                <a:cubicBezTo>
                  <a:pt x="6734029" y="6349143"/>
                  <a:pt x="6722611" y="6358037"/>
                  <a:pt x="6710717" y="6372063"/>
                </a:cubicBezTo>
                <a:cubicBezTo>
                  <a:pt x="6618506" y="6480801"/>
                  <a:pt x="6543241" y="6592394"/>
                  <a:pt x="6484915" y="6706839"/>
                </a:cubicBezTo>
                <a:cubicBezTo>
                  <a:pt x="6453258" y="6762440"/>
                  <a:pt x="6433017" y="6809148"/>
                  <a:pt x="6424195" y="6846945"/>
                </a:cubicBezTo>
                <a:cubicBezTo>
                  <a:pt x="6408466" y="6902031"/>
                  <a:pt x="6397626" y="6933069"/>
                  <a:pt x="6391677" y="6940083"/>
                </a:cubicBezTo>
                <a:cubicBezTo>
                  <a:pt x="6385729" y="6947098"/>
                  <a:pt x="6386210" y="6941975"/>
                  <a:pt x="6393113" y="6924690"/>
                </a:cubicBezTo>
                <a:cubicBezTo>
                  <a:pt x="6393113" y="6924690"/>
                  <a:pt x="6395083" y="6917812"/>
                  <a:pt x="6399015" y="6904034"/>
                </a:cubicBezTo>
                <a:cubicBezTo>
                  <a:pt x="6403903" y="6880002"/>
                  <a:pt x="6405343" y="6864606"/>
                  <a:pt x="6403329" y="6857855"/>
                </a:cubicBezTo>
                <a:lnTo>
                  <a:pt x="6364909" y="6971648"/>
                </a:lnTo>
                <a:lnTo>
                  <a:pt x="6369373" y="6966386"/>
                </a:lnTo>
                <a:cubicBezTo>
                  <a:pt x="6372346" y="6962878"/>
                  <a:pt x="6371393" y="6973142"/>
                  <a:pt x="6366501" y="6997182"/>
                </a:cubicBezTo>
                <a:lnTo>
                  <a:pt x="6351833" y="7069282"/>
                </a:lnTo>
                <a:cubicBezTo>
                  <a:pt x="6358841" y="7079273"/>
                  <a:pt x="6370737" y="7065247"/>
                  <a:pt x="6387529" y="7027189"/>
                </a:cubicBezTo>
                <a:cubicBezTo>
                  <a:pt x="6396450" y="7016667"/>
                  <a:pt x="6400911" y="7011408"/>
                  <a:pt x="6400911" y="7011408"/>
                </a:cubicBezTo>
                <a:cubicBezTo>
                  <a:pt x="6405045" y="7052194"/>
                  <a:pt x="6392773" y="7098634"/>
                  <a:pt x="6364089" y="7150728"/>
                </a:cubicBezTo>
                <a:cubicBezTo>
                  <a:pt x="6341353" y="7195808"/>
                  <a:pt x="6322699" y="7268038"/>
                  <a:pt x="6308133" y="7367418"/>
                </a:cubicBezTo>
                <a:cubicBezTo>
                  <a:pt x="6298561" y="7470035"/>
                  <a:pt x="6285701" y="7494338"/>
                  <a:pt x="6269567" y="7440292"/>
                </a:cubicBezTo>
                <a:cubicBezTo>
                  <a:pt x="6267551" y="7433541"/>
                  <a:pt x="6268721" y="7413890"/>
                  <a:pt x="6273083" y="7381339"/>
                </a:cubicBezTo>
                <a:cubicBezTo>
                  <a:pt x="6277443" y="7348801"/>
                  <a:pt x="6279833" y="7323146"/>
                  <a:pt x="6280259" y="7304374"/>
                </a:cubicBezTo>
                <a:cubicBezTo>
                  <a:pt x="6280695" y="7285606"/>
                  <a:pt x="6273418" y="7271348"/>
                  <a:pt x="6258447" y="7261606"/>
                </a:cubicBezTo>
                <a:cubicBezTo>
                  <a:pt x="6253451" y="7258356"/>
                  <a:pt x="6248943" y="7249974"/>
                  <a:pt x="6244909" y="7236464"/>
                </a:cubicBezTo>
                <a:cubicBezTo>
                  <a:pt x="6238859" y="7216202"/>
                  <a:pt x="6232373" y="7214708"/>
                  <a:pt x="6225473" y="7231990"/>
                </a:cubicBezTo>
                <a:cubicBezTo>
                  <a:pt x="6222495" y="7235500"/>
                  <a:pt x="6218035" y="7240760"/>
                  <a:pt x="6212085" y="7247777"/>
                </a:cubicBezTo>
                <a:cubicBezTo>
                  <a:pt x="6195299" y="7285836"/>
                  <a:pt x="6184889" y="7298112"/>
                  <a:pt x="6180855" y="7284602"/>
                </a:cubicBezTo>
                <a:cubicBezTo>
                  <a:pt x="6178837" y="7277842"/>
                  <a:pt x="6172411" y="7289988"/>
                  <a:pt x="6161571" y="7321042"/>
                </a:cubicBezTo>
                <a:cubicBezTo>
                  <a:pt x="6154666" y="7338311"/>
                  <a:pt x="6149725" y="7348708"/>
                  <a:pt x="6146754" y="7352212"/>
                </a:cubicBezTo>
                <a:cubicBezTo>
                  <a:pt x="6140803" y="7359230"/>
                  <a:pt x="6138733" y="7338832"/>
                  <a:pt x="6140547" y="7291028"/>
                </a:cubicBezTo>
                <a:cubicBezTo>
                  <a:pt x="6143419" y="7260245"/>
                  <a:pt x="6141831" y="7234708"/>
                  <a:pt x="6135781" y="7214447"/>
                </a:cubicBezTo>
                <a:cubicBezTo>
                  <a:pt x="6129731" y="7194186"/>
                  <a:pt x="6129655" y="7173724"/>
                  <a:pt x="6135551" y="7153072"/>
                </a:cubicBezTo>
                <a:cubicBezTo>
                  <a:pt x="6141451" y="7132416"/>
                  <a:pt x="6148909" y="7130464"/>
                  <a:pt x="6157938" y="7147228"/>
                </a:cubicBezTo>
                <a:cubicBezTo>
                  <a:pt x="6162927" y="7150470"/>
                  <a:pt x="6167657" y="7149466"/>
                  <a:pt x="6172117" y="7144204"/>
                </a:cubicBezTo>
                <a:cubicBezTo>
                  <a:pt x="6176578" y="7138944"/>
                  <a:pt x="6178519" y="7125242"/>
                  <a:pt x="6177935" y="7103092"/>
                </a:cubicBezTo>
                <a:cubicBezTo>
                  <a:pt x="6177357" y="7080933"/>
                  <a:pt x="6175047" y="7063104"/>
                  <a:pt x="6171013" y="7049594"/>
                </a:cubicBezTo>
                <a:lnTo>
                  <a:pt x="6161939" y="7019202"/>
                </a:lnTo>
                <a:cubicBezTo>
                  <a:pt x="6156194" y="7080780"/>
                  <a:pt x="6150345" y="7115074"/>
                  <a:pt x="6144399" y="7122085"/>
                </a:cubicBezTo>
                <a:cubicBezTo>
                  <a:pt x="6136434" y="7122349"/>
                  <a:pt x="6130747" y="7133615"/>
                  <a:pt x="6127345" y="7155892"/>
                </a:cubicBezTo>
                <a:cubicBezTo>
                  <a:pt x="6123945" y="7178172"/>
                  <a:pt x="6120759" y="7191070"/>
                  <a:pt x="6117783" y="7194580"/>
                </a:cubicBezTo>
                <a:cubicBezTo>
                  <a:pt x="6115763" y="7187820"/>
                  <a:pt x="6116621" y="7150274"/>
                  <a:pt x="6120346" y="7081944"/>
                </a:cubicBezTo>
                <a:cubicBezTo>
                  <a:pt x="6117474" y="7112730"/>
                  <a:pt x="6113095" y="7138460"/>
                  <a:pt x="6107193" y="7159116"/>
                </a:cubicBezTo>
                <a:cubicBezTo>
                  <a:pt x="6101297" y="7179769"/>
                  <a:pt x="6091869" y="7188599"/>
                  <a:pt x="6078911" y="7185616"/>
                </a:cubicBezTo>
                <a:cubicBezTo>
                  <a:pt x="6076891" y="7178853"/>
                  <a:pt x="6065901" y="7168986"/>
                  <a:pt x="6045935" y="7155997"/>
                </a:cubicBezTo>
                <a:cubicBezTo>
                  <a:pt x="6040946" y="7152750"/>
                  <a:pt x="6042863" y="7132226"/>
                  <a:pt x="6051681" y="7094418"/>
                </a:cubicBezTo>
                <a:cubicBezTo>
                  <a:pt x="6069327" y="7018816"/>
                  <a:pt x="6070707" y="6989776"/>
                  <a:pt x="6055837" y="7007316"/>
                </a:cubicBezTo>
                <a:cubicBezTo>
                  <a:pt x="6052866" y="7010820"/>
                  <a:pt x="6049413" y="7019459"/>
                  <a:pt x="6045481" y="7033224"/>
                </a:cubicBezTo>
                <a:cubicBezTo>
                  <a:pt x="6029651" y="7061031"/>
                  <a:pt x="6012245" y="7134076"/>
                  <a:pt x="5993271" y="7252350"/>
                </a:cubicBezTo>
                <a:cubicBezTo>
                  <a:pt x="5974291" y="7370630"/>
                  <a:pt x="5966341" y="7441652"/>
                  <a:pt x="5969421" y="7465430"/>
                </a:cubicBezTo>
                <a:cubicBezTo>
                  <a:pt x="5977490" y="7492452"/>
                  <a:pt x="5979553" y="7512844"/>
                  <a:pt x="5975621" y="7526622"/>
                </a:cubicBezTo>
                <a:lnTo>
                  <a:pt x="5954442" y="7455685"/>
                </a:lnTo>
                <a:lnTo>
                  <a:pt x="5953610" y="7365314"/>
                </a:lnTo>
                <a:lnTo>
                  <a:pt x="5954141" y="7373851"/>
                </a:lnTo>
                <a:lnTo>
                  <a:pt x="5960035" y="7353189"/>
                </a:lnTo>
                <a:cubicBezTo>
                  <a:pt x="5966946" y="7335916"/>
                  <a:pt x="5966363" y="7313763"/>
                  <a:pt x="5958295" y="7286742"/>
                </a:cubicBezTo>
                <a:lnTo>
                  <a:pt x="5955844" y="7270454"/>
                </a:lnTo>
                <a:lnTo>
                  <a:pt x="5956227" y="7266348"/>
                </a:lnTo>
                <a:lnTo>
                  <a:pt x="5964191" y="7266090"/>
                </a:lnTo>
                <a:cubicBezTo>
                  <a:pt x="5975130" y="7262328"/>
                  <a:pt x="5988842" y="7200482"/>
                  <a:pt x="6005323" y="7080580"/>
                </a:cubicBezTo>
                <a:cubicBezTo>
                  <a:pt x="6017017" y="7011999"/>
                  <a:pt x="6018402" y="6982958"/>
                  <a:pt x="6009481" y="6993477"/>
                </a:cubicBezTo>
                <a:cubicBezTo>
                  <a:pt x="6000554" y="7004006"/>
                  <a:pt x="5993675" y="7028111"/>
                  <a:pt x="5988841" y="7065778"/>
                </a:cubicBezTo>
                <a:cubicBezTo>
                  <a:pt x="5984002" y="7103448"/>
                  <a:pt x="5979618" y="7129172"/>
                  <a:pt x="5975685" y="7142938"/>
                </a:cubicBezTo>
                <a:cubicBezTo>
                  <a:pt x="5964843" y="7173994"/>
                  <a:pt x="5961443" y="7196268"/>
                  <a:pt x="5965479" y="7209779"/>
                </a:cubicBezTo>
                <a:cubicBezTo>
                  <a:pt x="5969509" y="7223280"/>
                  <a:pt x="5967065" y="7235303"/>
                  <a:pt x="5958141" y="7245825"/>
                </a:cubicBezTo>
                <a:lnTo>
                  <a:pt x="5956227" y="7266348"/>
                </a:lnTo>
                <a:lnTo>
                  <a:pt x="5955231" y="7266381"/>
                </a:lnTo>
                <a:lnTo>
                  <a:pt x="5955844" y="7270454"/>
                </a:lnTo>
                <a:lnTo>
                  <a:pt x="5953013" y="7300806"/>
                </a:lnTo>
                <a:lnTo>
                  <a:pt x="5951935" y="7184644"/>
                </a:lnTo>
                <a:cubicBezTo>
                  <a:pt x="5959801" y="7157100"/>
                  <a:pt x="5958211" y="7131580"/>
                  <a:pt x="5947171" y="7108059"/>
                </a:cubicBezTo>
                <a:cubicBezTo>
                  <a:pt x="5936130" y="7084545"/>
                  <a:pt x="5938421" y="7031612"/>
                  <a:pt x="5954049" y="6949247"/>
                </a:cubicBezTo>
                <a:cubicBezTo>
                  <a:pt x="5959891" y="6914960"/>
                  <a:pt x="5967229" y="6878911"/>
                  <a:pt x="5976049" y="6841104"/>
                </a:cubicBezTo>
                <a:lnTo>
                  <a:pt x="5981949" y="6820448"/>
                </a:lnTo>
                <a:cubicBezTo>
                  <a:pt x="5968137" y="6855003"/>
                  <a:pt x="5955281" y="6879290"/>
                  <a:pt x="5943381" y="6893322"/>
                </a:cubicBezTo>
                <a:lnTo>
                  <a:pt x="5938921" y="6898587"/>
                </a:lnTo>
                <a:cubicBezTo>
                  <a:pt x="5909175" y="6933663"/>
                  <a:pt x="5883771" y="7064086"/>
                  <a:pt x="5862706" y="7289864"/>
                </a:cubicBezTo>
                <a:cubicBezTo>
                  <a:pt x="5814403" y="7155027"/>
                  <a:pt x="5796201" y="7080599"/>
                  <a:pt x="5808097" y="7066564"/>
                </a:cubicBezTo>
                <a:cubicBezTo>
                  <a:pt x="5810113" y="7073318"/>
                  <a:pt x="5815509" y="7050970"/>
                  <a:pt x="5824275" y="6999525"/>
                </a:cubicBezTo>
                <a:cubicBezTo>
                  <a:pt x="5833049" y="6948086"/>
                  <a:pt x="5840066" y="6894136"/>
                  <a:pt x="5845331" y="6837689"/>
                </a:cubicBezTo>
                <a:cubicBezTo>
                  <a:pt x="5847963" y="6809469"/>
                  <a:pt x="5849687" y="6787455"/>
                  <a:pt x="5850499" y="6771658"/>
                </a:cubicBezTo>
                <a:lnTo>
                  <a:pt x="5850463" y="6768033"/>
                </a:lnTo>
                <a:lnTo>
                  <a:pt x="5842583" y="6778250"/>
                </a:lnTo>
                <a:cubicBezTo>
                  <a:pt x="5825267" y="6800470"/>
                  <a:pt x="5815817" y="6812257"/>
                  <a:pt x="5814225" y="6813612"/>
                </a:cubicBezTo>
                <a:cubicBezTo>
                  <a:pt x="5793527" y="6839775"/>
                  <a:pt x="5776402" y="6865044"/>
                  <a:pt x="5762839" y="6889414"/>
                </a:cubicBezTo>
                <a:cubicBezTo>
                  <a:pt x="5749279" y="6913777"/>
                  <a:pt x="5735329" y="6936331"/>
                  <a:pt x="5720993" y="6957088"/>
                </a:cubicBezTo>
                <a:cubicBezTo>
                  <a:pt x="5706650" y="6977839"/>
                  <a:pt x="5685177" y="7000406"/>
                  <a:pt x="5656563" y="7024762"/>
                </a:cubicBezTo>
                <a:lnTo>
                  <a:pt x="5592138" y="7092440"/>
                </a:lnTo>
                <a:cubicBezTo>
                  <a:pt x="5595251" y="7106880"/>
                  <a:pt x="5574554" y="7133040"/>
                  <a:pt x="5530045" y="7170942"/>
                </a:cubicBezTo>
                <a:cubicBezTo>
                  <a:pt x="5482361" y="7211544"/>
                  <a:pt x="5449729" y="7252159"/>
                  <a:pt x="5432138" y="7292764"/>
                </a:cubicBezTo>
                <a:cubicBezTo>
                  <a:pt x="5422538" y="7318034"/>
                  <a:pt x="5412969" y="7334721"/>
                  <a:pt x="5403429" y="7342842"/>
                </a:cubicBezTo>
                <a:cubicBezTo>
                  <a:pt x="5387533" y="7356378"/>
                  <a:pt x="5386011" y="7340581"/>
                  <a:pt x="5398859" y="7295474"/>
                </a:cubicBezTo>
                <a:cubicBezTo>
                  <a:pt x="5402105" y="7275619"/>
                  <a:pt x="5408495" y="7261622"/>
                  <a:pt x="5418031" y="7253504"/>
                </a:cubicBezTo>
                <a:cubicBezTo>
                  <a:pt x="5427567" y="7245383"/>
                  <a:pt x="5443143" y="7212902"/>
                  <a:pt x="5464747" y="7156044"/>
                </a:cubicBezTo>
                <a:cubicBezTo>
                  <a:pt x="5486354" y="7099191"/>
                  <a:pt x="5495603" y="7063546"/>
                  <a:pt x="5492491" y="7049100"/>
                </a:cubicBezTo>
                <a:cubicBezTo>
                  <a:pt x="5487821" y="7027446"/>
                  <a:pt x="5447341" y="7049100"/>
                  <a:pt x="5371041" y="7114069"/>
                </a:cubicBezTo>
                <a:cubicBezTo>
                  <a:pt x="5361499" y="7122190"/>
                  <a:pt x="5332499" y="7144747"/>
                  <a:pt x="5284033" y="7181740"/>
                </a:cubicBezTo>
                <a:cubicBezTo>
                  <a:pt x="5235573" y="7218740"/>
                  <a:pt x="5200213" y="7246706"/>
                  <a:pt x="5177961" y="7265657"/>
                </a:cubicBezTo>
                <a:cubicBezTo>
                  <a:pt x="5142989" y="7295432"/>
                  <a:pt x="5126282" y="7313926"/>
                  <a:pt x="5127841" y="7321150"/>
                </a:cubicBezTo>
                <a:cubicBezTo>
                  <a:pt x="5130954" y="7335592"/>
                  <a:pt x="5137275" y="7338746"/>
                  <a:pt x="5146811" y="7330626"/>
                </a:cubicBezTo>
                <a:cubicBezTo>
                  <a:pt x="5156353" y="7322501"/>
                  <a:pt x="5167410" y="7330180"/>
                  <a:pt x="5179995" y="7353647"/>
                </a:cubicBezTo>
                <a:lnTo>
                  <a:pt x="5153818" y="7363122"/>
                </a:lnTo>
                <a:lnTo>
                  <a:pt x="5130075" y="7357694"/>
                </a:lnTo>
                <a:cubicBezTo>
                  <a:pt x="5098417" y="7350480"/>
                  <a:pt x="5073050" y="7354986"/>
                  <a:pt x="5053973" y="7371231"/>
                </a:cubicBezTo>
                <a:lnTo>
                  <a:pt x="5042003" y="7394236"/>
                </a:lnTo>
                <a:cubicBezTo>
                  <a:pt x="5046737" y="7398745"/>
                  <a:pt x="5044303" y="7413636"/>
                  <a:pt x="5034699" y="7438906"/>
                </a:cubicBezTo>
                <a:cubicBezTo>
                  <a:pt x="5031523" y="7441611"/>
                  <a:pt x="5027529" y="7449287"/>
                  <a:pt x="5022730" y="7461910"/>
                </a:cubicBezTo>
                <a:cubicBezTo>
                  <a:pt x="5001967" y="7505238"/>
                  <a:pt x="4988407" y="7529598"/>
                  <a:pt x="4982049" y="7535013"/>
                </a:cubicBezTo>
                <a:cubicBezTo>
                  <a:pt x="4975690" y="7540425"/>
                  <a:pt x="4973355" y="7529595"/>
                  <a:pt x="4975042" y="7502516"/>
                </a:cubicBezTo>
                <a:cubicBezTo>
                  <a:pt x="4979845" y="7489890"/>
                  <a:pt x="4984647" y="7477246"/>
                  <a:pt x="4989445" y="7464623"/>
                </a:cubicBezTo>
                <a:lnTo>
                  <a:pt x="5003851" y="7426724"/>
                </a:lnTo>
                <a:lnTo>
                  <a:pt x="4999083" y="7430784"/>
                </a:lnTo>
                <a:cubicBezTo>
                  <a:pt x="4992725" y="7436196"/>
                  <a:pt x="4972823" y="7461682"/>
                  <a:pt x="4939377" y="7507254"/>
                </a:cubicBezTo>
                <a:cubicBezTo>
                  <a:pt x="4905929" y="7552829"/>
                  <a:pt x="4886026" y="7578315"/>
                  <a:pt x="4879667" y="7583726"/>
                </a:cubicBezTo>
                <a:lnTo>
                  <a:pt x="4874899" y="7587788"/>
                </a:lnTo>
                <a:cubicBezTo>
                  <a:pt x="4879703" y="7575158"/>
                  <a:pt x="4890087" y="7553500"/>
                  <a:pt x="4906049" y="7522816"/>
                </a:cubicBezTo>
                <a:lnTo>
                  <a:pt x="4913250" y="7503870"/>
                </a:lnTo>
                <a:lnTo>
                  <a:pt x="4930087" y="7451071"/>
                </a:lnTo>
                <a:lnTo>
                  <a:pt x="4973003" y="7414530"/>
                </a:lnTo>
                <a:cubicBezTo>
                  <a:pt x="4973003" y="7414530"/>
                  <a:pt x="4966681" y="7411375"/>
                  <a:pt x="4954029" y="7405054"/>
                </a:cubicBezTo>
                <a:cubicBezTo>
                  <a:pt x="4941377" y="7398736"/>
                  <a:pt x="4934274" y="7391966"/>
                  <a:pt x="4932717" y="7384742"/>
                </a:cubicBezTo>
                <a:lnTo>
                  <a:pt x="4977970" y="7359024"/>
                </a:lnTo>
                <a:cubicBezTo>
                  <a:pt x="5009695" y="7349103"/>
                  <a:pt x="5025626" y="7327000"/>
                  <a:pt x="5025757" y="7292700"/>
                </a:cubicBezTo>
                <a:cubicBezTo>
                  <a:pt x="5041783" y="7244874"/>
                  <a:pt x="5049019" y="7217354"/>
                  <a:pt x="5047461" y="7210129"/>
                </a:cubicBezTo>
                <a:cubicBezTo>
                  <a:pt x="5045906" y="7202914"/>
                  <a:pt x="5033967" y="7217347"/>
                  <a:pt x="5011649" y="7253440"/>
                </a:cubicBezTo>
                <a:lnTo>
                  <a:pt x="4997341" y="7265622"/>
                </a:lnTo>
                <a:cubicBezTo>
                  <a:pt x="4889253" y="7357656"/>
                  <a:pt x="4834431" y="7400074"/>
                  <a:pt x="4832873" y="7392850"/>
                </a:cubicBezTo>
                <a:cubicBezTo>
                  <a:pt x="4831317" y="7385635"/>
                  <a:pt x="4832129" y="7380668"/>
                  <a:pt x="4835306" y="7377962"/>
                </a:cubicBezTo>
                <a:lnTo>
                  <a:pt x="4842513" y="7359011"/>
                </a:lnTo>
                <a:cubicBezTo>
                  <a:pt x="4837773" y="7354496"/>
                  <a:pt x="4828235" y="7362614"/>
                  <a:pt x="4813901" y="7383371"/>
                </a:cubicBezTo>
                <a:cubicBezTo>
                  <a:pt x="4782043" y="7427592"/>
                  <a:pt x="4764557" y="7442480"/>
                  <a:pt x="4761445" y="7428037"/>
                </a:cubicBezTo>
                <a:cubicBezTo>
                  <a:pt x="4759887" y="7420812"/>
                  <a:pt x="4768695" y="7396220"/>
                  <a:pt x="4787869" y="7354260"/>
                </a:cubicBezTo>
                <a:cubicBezTo>
                  <a:pt x="4807045" y="7312300"/>
                  <a:pt x="4819810" y="7288618"/>
                  <a:pt x="4826169" y="7283202"/>
                </a:cubicBezTo>
                <a:lnTo>
                  <a:pt x="4835705" y="7275082"/>
                </a:lnTo>
                <a:cubicBezTo>
                  <a:pt x="4840506" y="7262442"/>
                  <a:pt x="4846105" y="7249135"/>
                  <a:pt x="4852491" y="7235144"/>
                </a:cubicBezTo>
                <a:cubicBezTo>
                  <a:pt x="4858883" y="7221160"/>
                  <a:pt x="4865259" y="7211455"/>
                  <a:pt x="4871618" y="7206043"/>
                </a:cubicBezTo>
                <a:cubicBezTo>
                  <a:pt x="4879599" y="7190707"/>
                  <a:pt x="4891554" y="7171976"/>
                  <a:pt x="4907483" y="7149876"/>
                </a:cubicBezTo>
                <a:cubicBezTo>
                  <a:pt x="4923410" y="7127758"/>
                  <a:pt x="4936141" y="7112657"/>
                  <a:pt x="4945682" y="7104530"/>
                </a:cubicBezTo>
                <a:cubicBezTo>
                  <a:pt x="4958463" y="7076558"/>
                  <a:pt x="4963299" y="7055346"/>
                  <a:pt x="4960186" y="7040906"/>
                </a:cubicBezTo>
                <a:cubicBezTo>
                  <a:pt x="4963426" y="7021055"/>
                  <a:pt x="4968227" y="7008412"/>
                  <a:pt x="4974586" y="7003000"/>
                </a:cubicBezTo>
                <a:cubicBezTo>
                  <a:pt x="4984122" y="6994880"/>
                  <a:pt x="4996485" y="6973677"/>
                  <a:pt x="5011671" y="6939390"/>
                </a:cubicBezTo>
                <a:cubicBezTo>
                  <a:pt x="5026855" y="6905093"/>
                  <a:pt x="5040803" y="6882539"/>
                  <a:pt x="5053522" y="6871709"/>
                </a:cubicBezTo>
                <a:cubicBezTo>
                  <a:pt x="5069418" y="6858176"/>
                  <a:pt x="5075803" y="6844182"/>
                  <a:pt x="5072689" y="6829743"/>
                </a:cubicBezTo>
                <a:cubicBezTo>
                  <a:pt x="5071133" y="6822528"/>
                  <a:pt x="5059229" y="6828388"/>
                  <a:pt x="5036975" y="6847336"/>
                </a:cubicBezTo>
                <a:cubicBezTo>
                  <a:pt x="4982929" y="6893357"/>
                  <a:pt x="4939171" y="6943431"/>
                  <a:pt x="4905690" y="6997586"/>
                </a:cubicBezTo>
                <a:cubicBezTo>
                  <a:pt x="4840287" y="7113092"/>
                  <a:pt x="4806775" y="7175810"/>
                  <a:pt x="4805155" y="7185728"/>
                </a:cubicBezTo>
                <a:cubicBezTo>
                  <a:pt x="4803529" y="7195652"/>
                  <a:pt x="4796362" y="7206030"/>
                  <a:pt x="4783645" y="7216860"/>
                </a:cubicBezTo>
                <a:cubicBezTo>
                  <a:pt x="4764635" y="7215954"/>
                  <a:pt x="4768690" y="7191143"/>
                  <a:pt x="4795813" y="7142407"/>
                </a:cubicBezTo>
                <a:cubicBezTo>
                  <a:pt x="4794259" y="7135192"/>
                  <a:pt x="4796655" y="7128874"/>
                  <a:pt x="4803015" y="7123458"/>
                </a:cubicBezTo>
                <a:cubicBezTo>
                  <a:pt x="4807818" y="7110829"/>
                  <a:pt x="4810219" y="7104508"/>
                  <a:pt x="4810219" y="7104508"/>
                </a:cubicBezTo>
                <a:lnTo>
                  <a:pt x="4784039" y="7113986"/>
                </a:lnTo>
                <a:cubicBezTo>
                  <a:pt x="4780861" y="7116689"/>
                  <a:pt x="4770511" y="7129768"/>
                  <a:pt x="4752994" y="7153237"/>
                </a:cubicBezTo>
                <a:cubicBezTo>
                  <a:pt x="4735477" y="7176688"/>
                  <a:pt x="4717179" y="7196545"/>
                  <a:pt x="4698105" y="7212788"/>
                </a:cubicBezTo>
                <a:lnTo>
                  <a:pt x="4676595" y="7243920"/>
                </a:lnTo>
                <a:lnTo>
                  <a:pt x="4734021" y="7143762"/>
                </a:lnTo>
                <a:cubicBezTo>
                  <a:pt x="4764251" y="7109464"/>
                  <a:pt x="4793677" y="7080144"/>
                  <a:pt x="4822290" y="7055781"/>
                </a:cubicBezTo>
                <a:cubicBezTo>
                  <a:pt x="4920903" y="6954713"/>
                  <a:pt x="4966323" y="6886126"/>
                  <a:pt x="4958541" y="6850033"/>
                </a:cubicBezTo>
                <a:cubicBezTo>
                  <a:pt x="4947445" y="6850939"/>
                  <a:pt x="4935539" y="6856799"/>
                  <a:pt x="4922827" y="6867623"/>
                </a:cubicBezTo>
                <a:cubicBezTo>
                  <a:pt x="4824273" y="6951546"/>
                  <a:pt x="4742327" y="7042684"/>
                  <a:pt x="4676994" y="7141040"/>
                </a:cubicBezTo>
                <a:cubicBezTo>
                  <a:pt x="4641959" y="7187963"/>
                  <a:pt x="4618826" y="7229030"/>
                  <a:pt x="4607602" y="7264220"/>
                </a:cubicBezTo>
                <a:cubicBezTo>
                  <a:pt x="4588393" y="7314758"/>
                  <a:pt x="4575610" y="7342721"/>
                  <a:pt x="4569250" y="7348136"/>
                </a:cubicBezTo>
                <a:cubicBezTo>
                  <a:pt x="4562891" y="7353552"/>
                  <a:pt x="4563706" y="7348594"/>
                  <a:pt x="4571685" y="7333248"/>
                </a:cubicBezTo>
                <a:cubicBezTo>
                  <a:pt x="4571685" y="7333248"/>
                  <a:pt x="4574089" y="7326937"/>
                  <a:pt x="4578890" y="7314298"/>
                </a:cubicBezTo>
                <a:cubicBezTo>
                  <a:pt x="4585313" y="7291734"/>
                  <a:pt x="4587749" y="7276846"/>
                  <a:pt x="4586194" y="7269632"/>
                </a:cubicBezTo>
                <a:lnTo>
                  <a:pt x="4540639" y="7372500"/>
                </a:lnTo>
                <a:lnTo>
                  <a:pt x="4545411" y="7368436"/>
                </a:lnTo>
                <a:cubicBezTo>
                  <a:pt x="4548587" y="7365730"/>
                  <a:pt x="4546969" y="7375664"/>
                  <a:pt x="4540543" y="7398227"/>
                </a:cubicBezTo>
                <a:lnTo>
                  <a:pt x="4521269" y="7465911"/>
                </a:lnTo>
                <a:cubicBezTo>
                  <a:pt x="4527562" y="7477632"/>
                  <a:pt x="4540275" y="7466808"/>
                  <a:pt x="4559421" y="7433426"/>
                </a:cubicBezTo>
                <a:cubicBezTo>
                  <a:pt x="4568957" y="7425306"/>
                  <a:pt x="4573725" y="7421245"/>
                  <a:pt x="4573725" y="7421245"/>
                </a:cubicBezTo>
                <a:cubicBezTo>
                  <a:pt x="4575149" y="7462756"/>
                  <a:pt x="4559935" y="7505620"/>
                  <a:pt x="4528077" y="7549837"/>
                </a:cubicBezTo>
                <a:cubicBezTo>
                  <a:pt x="4502579" y="7588642"/>
                  <a:pt x="4479349" y="7655424"/>
                  <a:pt x="4458387" y="7750180"/>
                </a:cubicBezTo>
                <a:cubicBezTo>
                  <a:pt x="4442163" y="7849439"/>
                  <a:pt x="4427821" y="7870206"/>
                  <a:pt x="4415369" y="7812440"/>
                </a:cubicBezTo>
                <a:cubicBezTo>
                  <a:pt x="4413811" y="7805224"/>
                  <a:pt x="4416263" y="7786048"/>
                  <a:pt x="4422722" y="7754902"/>
                </a:cubicBezTo>
                <a:cubicBezTo>
                  <a:pt x="4429179" y="7723772"/>
                  <a:pt x="4433231" y="7698954"/>
                  <a:pt x="4434887" y="7680452"/>
                </a:cubicBezTo>
                <a:cubicBezTo>
                  <a:pt x="4436547" y="7661958"/>
                  <a:pt x="4430269" y="7645935"/>
                  <a:pt x="4416066" y="7632399"/>
                </a:cubicBezTo>
                <a:cubicBezTo>
                  <a:pt x="4411325" y="7627884"/>
                  <a:pt x="4407405" y="7618405"/>
                  <a:pt x="4404291" y="7603962"/>
                </a:cubicBezTo>
                <a:cubicBezTo>
                  <a:pt x="4399623" y="7582306"/>
                  <a:pt x="4393291" y="7579144"/>
                  <a:pt x="4385314" y="7594494"/>
                </a:cubicBezTo>
                <a:cubicBezTo>
                  <a:pt x="4382133" y="7597202"/>
                  <a:pt x="4377365" y="7601260"/>
                  <a:pt x="4371007" y="7606675"/>
                </a:cubicBezTo>
                <a:cubicBezTo>
                  <a:pt x="4351867" y="7640066"/>
                  <a:pt x="4340741" y="7649538"/>
                  <a:pt x="4337626" y="7635096"/>
                </a:cubicBezTo>
                <a:cubicBezTo>
                  <a:pt x="4336067" y="7627871"/>
                  <a:pt x="4328903" y="7638250"/>
                  <a:pt x="4316117" y="7666225"/>
                </a:cubicBezTo>
                <a:cubicBezTo>
                  <a:pt x="4308138" y="7681561"/>
                  <a:pt x="4302559" y="7690588"/>
                  <a:pt x="4299381" y="7693294"/>
                </a:cubicBezTo>
                <a:cubicBezTo>
                  <a:pt x="4293023" y="7698706"/>
                  <a:pt x="4292306" y="7677949"/>
                  <a:pt x="4297242" y="7631022"/>
                </a:cubicBezTo>
                <a:cubicBezTo>
                  <a:pt x="4302109" y="7601247"/>
                  <a:pt x="4302210" y="7575516"/>
                  <a:pt x="4297541" y="7553862"/>
                </a:cubicBezTo>
                <a:cubicBezTo>
                  <a:pt x="4292871" y="7532206"/>
                  <a:pt x="4294138" y="7511900"/>
                  <a:pt x="4301338" y="7492948"/>
                </a:cubicBezTo>
                <a:cubicBezTo>
                  <a:pt x="4308545" y="7473997"/>
                  <a:pt x="4316065" y="7473997"/>
                  <a:pt x="4323917" y="7492954"/>
                </a:cubicBezTo>
                <a:cubicBezTo>
                  <a:pt x="4328650" y="7497464"/>
                  <a:pt x="4333405" y="7497692"/>
                  <a:pt x="4338173" y="7493632"/>
                </a:cubicBezTo>
                <a:cubicBezTo>
                  <a:pt x="4342943" y="7489572"/>
                  <a:pt x="4345765" y="7476490"/>
                  <a:pt x="4346641" y="7454378"/>
                </a:cubicBezTo>
                <a:cubicBezTo>
                  <a:pt x="4347521" y="7432260"/>
                  <a:pt x="4346399" y="7413986"/>
                  <a:pt x="4343285" y="7399543"/>
                </a:cubicBezTo>
                <a:lnTo>
                  <a:pt x="4336281" y="7367059"/>
                </a:lnTo>
                <a:cubicBezTo>
                  <a:pt x="4326546" y="7426625"/>
                  <a:pt x="4318497" y="7459110"/>
                  <a:pt x="4312143" y="7464518"/>
                </a:cubicBezTo>
                <a:cubicBezTo>
                  <a:pt x="4304229" y="7462718"/>
                  <a:pt x="4297851" y="7472414"/>
                  <a:pt x="4293015" y="7493622"/>
                </a:cubicBezTo>
                <a:cubicBezTo>
                  <a:pt x="4288185" y="7514831"/>
                  <a:pt x="4284179" y="7526794"/>
                  <a:pt x="4280997" y="7529502"/>
                </a:cubicBezTo>
                <a:cubicBezTo>
                  <a:pt x="4279439" y="7522275"/>
                  <a:pt x="4282754" y="7485269"/>
                  <a:pt x="4290929" y="7418492"/>
                </a:cubicBezTo>
                <a:lnTo>
                  <a:pt x="4273375" y="7489374"/>
                </a:lnTo>
                <a:lnTo>
                  <a:pt x="4274913" y="7498252"/>
                </a:lnTo>
                <a:cubicBezTo>
                  <a:pt x="4274421" y="7511270"/>
                  <a:pt x="4272747" y="7513467"/>
                  <a:pt x="4269885" y="7504853"/>
                </a:cubicBezTo>
                <a:lnTo>
                  <a:pt x="4269287" y="7493848"/>
                </a:lnTo>
                <a:lnTo>
                  <a:pt x="4243045" y="7510542"/>
                </a:lnTo>
                <a:cubicBezTo>
                  <a:pt x="4241487" y="7503314"/>
                  <a:pt x="4231239" y="7490684"/>
                  <a:pt x="4212295" y="7472633"/>
                </a:cubicBezTo>
                <a:cubicBezTo>
                  <a:pt x="4209929" y="7470375"/>
                  <a:pt x="4209557" y="7464286"/>
                  <a:pt x="4211179" y="7454359"/>
                </a:cubicBezTo>
                <a:lnTo>
                  <a:pt x="4214179" y="7442937"/>
                </a:lnTo>
                <a:lnTo>
                  <a:pt x="4193583" y="7484509"/>
                </a:lnTo>
                <a:cubicBezTo>
                  <a:pt x="4183698" y="7503670"/>
                  <a:pt x="4177079" y="7515448"/>
                  <a:pt x="4173727" y="7519852"/>
                </a:cubicBezTo>
                <a:lnTo>
                  <a:pt x="4168700" y="7526456"/>
                </a:lnTo>
                <a:cubicBezTo>
                  <a:pt x="4172546" y="7509050"/>
                  <a:pt x="4181666" y="7478531"/>
                  <a:pt x="4196058" y="7434902"/>
                </a:cubicBezTo>
                <a:lnTo>
                  <a:pt x="4201821" y="7408790"/>
                </a:lnTo>
                <a:lnTo>
                  <a:pt x="4206411" y="7381934"/>
                </a:lnTo>
                <a:lnTo>
                  <a:pt x="4190223" y="7419324"/>
                </a:lnTo>
                <a:cubicBezTo>
                  <a:pt x="4179201" y="7453281"/>
                  <a:pt x="4167045" y="7498344"/>
                  <a:pt x="4153759" y="7554518"/>
                </a:cubicBezTo>
                <a:cubicBezTo>
                  <a:pt x="4127183" y="7666874"/>
                  <a:pt x="4114641" y="7735229"/>
                  <a:pt x="4116135" y="7759602"/>
                </a:cubicBezTo>
                <a:cubicBezTo>
                  <a:pt x="4122362" y="7788483"/>
                  <a:pt x="4123071" y="7809238"/>
                  <a:pt x="4118271" y="7821877"/>
                </a:cubicBezTo>
                <a:lnTo>
                  <a:pt x="4101925" y="7746056"/>
                </a:lnTo>
                <a:lnTo>
                  <a:pt x="4107026" y="7656241"/>
                </a:lnTo>
                <a:lnTo>
                  <a:pt x="4106993" y="7664848"/>
                </a:lnTo>
                <a:lnTo>
                  <a:pt x="4114191" y="7645888"/>
                </a:lnTo>
                <a:cubicBezTo>
                  <a:pt x="4122177" y="7630552"/>
                  <a:pt x="4123053" y="7608436"/>
                  <a:pt x="4116826" y="7579552"/>
                </a:cubicBezTo>
                <a:lnTo>
                  <a:pt x="4115465" y="7562776"/>
                </a:lnTo>
                <a:lnTo>
                  <a:pt x="4116113" y="7558800"/>
                </a:lnTo>
                <a:lnTo>
                  <a:pt x="4124026" y="7560607"/>
                </a:lnTo>
                <a:cubicBezTo>
                  <a:pt x="4135121" y="7559710"/>
                  <a:pt x="4152770" y="7501947"/>
                  <a:pt x="4176978" y="7387336"/>
                </a:cubicBezTo>
                <a:cubicBezTo>
                  <a:pt x="4193069" y="7322371"/>
                  <a:pt x="4196347" y="7293934"/>
                  <a:pt x="4186812" y="7302056"/>
                </a:cubicBezTo>
                <a:cubicBezTo>
                  <a:pt x="4177273" y="7310180"/>
                  <a:pt x="4168871" y="7332298"/>
                  <a:pt x="4161607" y="7368392"/>
                </a:cubicBezTo>
                <a:cubicBezTo>
                  <a:pt x="4154337" y="7404491"/>
                  <a:pt x="4148305" y="7428858"/>
                  <a:pt x="4143501" y="7441487"/>
                </a:cubicBezTo>
                <a:cubicBezTo>
                  <a:pt x="4130714" y="7469466"/>
                  <a:pt x="4125885" y="7490672"/>
                  <a:pt x="4128997" y="7505110"/>
                </a:cubicBezTo>
                <a:cubicBezTo>
                  <a:pt x="4132108" y="7519540"/>
                  <a:pt x="4128893" y="7530832"/>
                  <a:pt x="4119357" y="7538950"/>
                </a:cubicBezTo>
                <a:lnTo>
                  <a:pt x="4116113" y="7558800"/>
                </a:lnTo>
                <a:lnTo>
                  <a:pt x="4115124" y="7558575"/>
                </a:lnTo>
                <a:lnTo>
                  <a:pt x="4115465" y="7562776"/>
                </a:lnTo>
                <a:lnTo>
                  <a:pt x="4110665" y="7592131"/>
                </a:lnTo>
                <a:lnTo>
                  <a:pt x="4117218" y="7476680"/>
                </a:lnTo>
                <a:cubicBezTo>
                  <a:pt x="4126825" y="7451411"/>
                  <a:pt x="4126921" y="7425696"/>
                  <a:pt x="4117517" y="7399518"/>
                </a:cubicBezTo>
                <a:cubicBezTo>
                  <a:pt x="4112817" y="7386430"/>
                  <a:pt x="4111900" y="7366912"/>
                  <a:pt x="4114773" y="7340969"/>
                </a:cubicBezTo>
                <a:lnTo>
                  <a:pt x="4132922" y="7252747"/>
                </a:lnTo>
                <a:lnTo>
                  <a:pt x="4104005" y="7285705"/>
                </a:lnTo>
                <a:cubicBezTo>
                  <a:pt x="4096345" y="7293448"/>
                  <a:pt x="4092156" y="7296243"/>
                  <a:pt x="4091439" y="7294087"/>
                </a:cubicBezTo>
                <a:cubicBezTo>
                  <a:pt x="4088581" y="7285489"/>
                  <a:pt x="4088826" y="7278980"/>
                  <a:pt x="4092177" y="7274579"/>
                </a:cubicBezTo>
                <a:lnTo>
                  <a:pt x="4097945" y="7248461"/>
                </a:lnTo>
                <a:lnTo>
                  <a:pt x="4090591" y="7252528"/>
                </a:lnTo>
                <a:lnTo>
                  <a:pt x="4073927" y="7302042"/>
                </a:lnTo>
                <a:cubicBezTo>
                  <a:pt x="4057057" y="7363408"/>
                  <a:pt x="4039697" y="7448692"/>
                  <a:pt x="4021849" y="7557888"/>
                </a:cubicBezTo>
                <a:cubicBezTo>
                  <a:pt x="3982804" y="7411686"/>
                  <a:pt x="3969636" y="7333176"/>
                  <a:pt x="3982354" y="7322346"/>
                </a:cubicBezTo>
                <a:cubicBezTo>
                  <a:pt x="3983909" y="7329557"/>
                  <a:pt x="3990727" y="7308800"/>
                  <a:pt x="4002793" y="7260067"/>
                </a:cubicBezTo>
                <a:cubicBezTo>
                  <a:pt x="4014863" y="7211340"/>
                  <a:pt x="4025359" y="7159666"/>
                  <a:pt x="4034284" y="7105070"/>
                </a:cubicBezTo>
                <a:cubicBezTo>
                  <a:pt x="4043209" y="7050471"/>
                  <a:pt x="4046890" y="7019567"/>
                  <a:pt x="4045335" y="7012349"/>
                </a:cubicBezTo>
                <a:lnTo>
                  <a:pt x="4045223" y="6987299"/>
                </a:lnTo>
                <a:lnTo>
                  <a:pt x="4035255" y="7017824"/>
                </a:lnTo>
                <a:cubicBezTo>
                  <a:pt x="4031388" y="7030630"/>
                  <a:pt x="4029391" y="7038658"/>
                  <a:pt x="4029269" y="7041908"/>
                </a:cubicBezTo>
                <a:cubicBezTo>
                  <a:pt x="4028773" y="7054916"/>
                  <a:pt x="4021828" y="7070224"/>
                  <a:pt x="4008417" y="7087833"/>
                </a:cubicBezTo>
                <a:cubicBezTo>
                  <a:pt x="3985933" y="7092631"/>
                  <a:pt x="3987161" y="7060122"/>
                  <a:pt x="4012100" y="6990269"/>
                </a:cubicBezTo>
                <a:cubicBezTo>
                  <a:pt x="4009241" y="6981668"/>
                  <a:pt x="4011159" y="6972962"/>
                  <a:pt x="4017865" y="6964156"/>
                </a:cubicBezTo>
                <a:cubicBezTo>
                  <a:pt x="4021709" y="6946751"/>
                  <a:pt x="4023633" y="6938035"/>
                  <a:pt x="4023633" y="6938035"/>
                </a:cubicBezTo>
                <a:lnTo>
                  <a:pt x="3994193" y="6958156"/>
                </a:lnTo>
                <a:cubicBezTo>
                  <a:pt x="3990841" y="6962554"/>
                  <a:pt x="3980535" y="6982256"/>
                  <a:pt x="3963284" y="7017287"/>
                </a:cubicBezTo>
                <a:cubicBezTo>
                  <a:pt x="3946033" y="7052296"/>
                  <a:pt x="3927348" y="7083018"/>
                  <a:pt x="3907231" y="7109433"/>
                </a:cubicBezTo>
                <a:lnTo>
                  <a:pt x="3886378" y="7155361"/>
                </a:lnTo>
                <a:lnTo>
                  <a:pt x="3939618" y="7011280"/>
                </a:lnTo>
                <a:cubicBezTo>
                  <a:pt x="3970276" y="6958643"/>
                  <a:pt x="4000697" y="6912527"/>
                  <a:pt x="4030869" y="6872905"/>
                </a:cubicBezTo>
                <a:lnTo>
                  <a:pt x="4085732" y="6782352"/>
                </a:lnTo>
                <a:lnTo>
                  <a:pt x="4092210" y="6758539"/>
                </a:lnTo>
                <a:cubicBezTo>
                  <a:pt x="4105351" y="6714773"/>
                  <a:pt x="4121135" y="6665814"/>
                  <a:pt x="4139562" y="6611673"/>
                </a:cubicBezTo>
                <a:lnTo>
                  <a:pt x="4150773" y="6580467"/>
                </a:lnTo>
                <a:lnTo>
                  <a:pt x="4122250" y="6604531"/>
                </a:lnTo>
                <a:cubicBezTo>
                  <a:pt x="4018317" y="6741012"/>
                  <a:pt x="3934957" y="6881395"/>
                  <a:pt x="3872157" y="7025675"/>
                </a:cubicBezTo>
                <a:cubicBezTo>
                  <a:pt x="3837655" y="7095712"/>
                  <a:pt x="3816311" y="7154662"/>
                  <a:pt x="3808132" y="7202485"/>
                </a:cubicBezTo>
                <a:cubicBezTo>
                  <a:pt x="3792759" y="7272134"/>
                  <a:pt x="3781716" y="7311344"/>
                  <a:pt x="3775009" y="7320148"/>
                </a:cubicBezTo>
                <a:cubicBezTo>
                  <a:pt x="3768303" y="7328953"/>
                  <a:pt x="3768554" y="7322456"/>
                  <a:pt x="3775746" y="7300640"/>
                </a:cubicBezTo>
                <a:cubicBezTo>
                  <a:pt x="3775746" y="7300640"/>
                  <a:pt x="3777674" y="7291940"/>
                  <a:pt x="3781514" y="7274522"/>
                </a:cubicBezTo>
                <a:cubicBezTo>
                  <a:pt x="3785847" y="7244104"/>
                  <a:pt x="3786589" y="7224584"/>
                  <a:pt x="3783730" y="7215986"/>
                </a:cubicBezTo>
                <a:lnTo>
                  <a:pt x="3744837" y="7359771"/>
                </a:lnTo>
                <a:lnTo>
                  <a:pt x="3749871" y="7353164"/>
                </a:lnTo>
                <a:cubicBezTo>
                  <a:pt x="3753221" y="7348762"/>
                  <a:pt x="3752735" y="7361778"/>
                  <a:pt x="3748397" y="7392198"/>
                </a:cubicBezTo>
                <a:lnTo>
                  <a:pt x="3735396" y="7483463"/>
                </a:lnTo>
                <a:cubicBezTo>
                  <a:pt x="3744469" y="7496258"/>
                  <a:pt x="3757876" y="7478652"/>
                  <a:pt x="3775628" y="7430628"/>
                </a:cubicBezTo>
                <a:cubicBezTo>
                  <a:pt x="3785684" y="7417423"/>
                  <a:pt x="3790713" y="7410822"/>
                  <a:pt x="3790713" y="7410822"/>
                </a:cubicBezTo>
                <a:cubicBezTo>
                  <a:pt x="3798313" y="7462658"/>
                  <a:pt x="3786540" y="7521391"/>
                  <a:pt x="3755383" y="7587030"/>
                </a:cubicBezTo>
                <a:cubicBezTo>
                  <a:pt x="3730937" y="7643865"/>
                  <a:pt x="3713146" y="7735226"/>
                  <a:pt x="3702023" y="7861108"/>
                </a:cubicBezTo>
                <a:cubicBezTo>
                  <a:pt x="3697113" y="7991186"/>
                  <a:pt x="3683212" y="8021816"/>
                  <a:pt x="3660317" y="7952958"/>
                </a:cubicBezTo>
                <a:cubicBezTo>
                  <a:pt x="3657458" y="7944358"/>
                  <a:pt x="3657601" y="7919441"/>
                  <a:pt x="3660753" y="7878200"/>
                </a:cubicBezTo>
                <a:cubicBezTo>
                  <a:pt x="3663903" y="7836978"/>
                  <a:pt x="3665125" y="7804455"/>
                  <a:pt x="3664429" y="7780642"/>
                </a:cubicBezTo>
                <a:cubicBezTo>
                  <a:pt x="3663743" y="7756832"/>
                  <a:pt x="3654071" y="7738616"/>
                  <a:pt x="3635433" y="7726004"/>
                </a:cubicBezTo>
                <a:cubicBezTo>
                  <a:pt x="3629213" y="7721798"/>
                  <a:pt x="3623250" y="7711085"/>
                  <a:pt x="3617525" y="7693873"/>
                </a:cubicBezTo>
                <a:cubicBezTo>
                  <a:pt x="3608943" y="7668060"/>
                  <a:pt x="3601047" y="7666054"/>
                  <a:pt x="3593855" y="7687873"/>
                </a:cubicBezTo>
                <a:cubicBezTo>
                  <a:pt x="3590498" y="7692277"/>
                  <a:pt x="3585471" y="7698878"/>
                  <a:pt x="3578767" y="7707686"/>
                </a:cubicBezTo>
                <a:cubicBezTo>
                  <a:pt x="3561023" y="7755716"/>
                  <a:pt x="3549290" y="7771122"/>
                  <a:pt x="3543567" y="7753910"/>
                </a:cubicBezTo>
                <a:cubicBezTo>
                  <a:pt x="3540703" y="7745296"/>
                  <a:pt x="3533756" y="7760606"/>
                  <a:pt x="3522714" y="7799835"/>
                </a:cubicBezTo>
                <a:cubicBezTo>
                  <a:pt x="3515517" y="7821638"/>
                  <a:pt x="3510245" y="7834752"/>
                  <a:pt x="3506895" y="7839149"/>
                </a:cubicBezTo>
                <a:cubicBezTo>
                  <a:pt x="3500189" y="7847957"/>
                  <a:pt x="3496385" y="7822036"/>
                  <a:pt x="3495489" y="7761398"/>
                </a:cubicBezTo>
                <a:cubicBezTo>
                  <a:pt x="3496962" y="7722376"/>
                  <a:pt x="3493405" y="7689943"/>
                  <a:pt x="3484825" y="7664130"/>
                </a:cubicBezTo>
                <a:cubicBezTo>
                  <a:pt x="3476241" y="7638314"/>
                  <a:pt x="3474829" y="7612344"/>
                  <a:pt x="3480594" y="7586232"/>
                </a:cubicBezTo>
                <a:cubicBezTo>
                  <a:pt x="3486364" y="7560117"/>
                  <a:pt x="3495207" y="7557764"/>
                  <a:pt x="3507149" y="7579183"/>
                </a:cubicBezTo>
                <a:cubicBezTo>
                  <a:pt x="3513359" y="7583386"/>
                  <a:pt x="3518985" y="7582184"/>
                  <a:pt x="3524013" y="7575584"/>
                </a:cubicBezTo>
                <a:cubicBezTo>
                  <a:pt x="3529041" y="7568979"/>
                  <a:pt x="3530492" y="7551621"/>
                  <a:pt x="3528364" y="7523499"/>
                </a:cubicBezTo>
                <a:cubicBezTo>
                  <a:pt x="3526242" y="7495371"/>
                  <a:pt x="3522316" y="7472706"/>
                  <a:pt x="3516591" y="7455491"/>
                </a:cubicBezTo>
                <a:lnTo>
                  <a:pt x="3503717" y="7416771"/>
                </a:lnTo>
                <a:cubicBezTo>
                  <a:pt x="3500770" y="7494828"/>
                  <a:pt x="3495943" y="7538253"/>
                  <a:pt x="3489242" y="7547052"/>
                </a:cubicBezTo>
                <a:cubicBezTo>
                  <a:pt x="3479677" y="7547258"/>
                  <a:pt x="3473562" y="7561459"/>
                  <a:pt x="3470901" y="7589679"/>
                </a:cubicBezTo>
                <a:cubicBezTo>
                  <a:pt x="3468247" y="7617896"/>
                  <a:pt x="3465244" y="7634212"/>
                  <a:pt x="3461889" y="7638622"/>
                </a:cubicBezTo>
                <a:cubicBezTo>
                  <a:pt x="3459025" y="7630004"/>
                  <a:pt x="3457637" y="7582366"/>
                  <a:pt x="3457721" y="7495714"/>
                </a:cubicBezTo>
                <a:cubicBezTo>
                  <a:pt x="3456247" y="7534733"/>
                  <a:pt x="3452636" y="7567319"/>
                  <a:pt x="3446866" y="7593438"/>
                </a:cubicBezTo>
                <a:cubicBezTo>
                  <a:pt x="3441103" y="7619550"/>
                  <a:pt x="3430330" y="7630600"/>
                  <a:pt x="3414546" y="7626599"/>
                </a:cubicBezTo>
                <a:cubicBezTo>
                  <a:pt x="3411682" y="7617986"/>
                  <a:pt x="3397826" y="7605282"/>
                  <a:pt x="3372969" y="7588464"/>
                </a:cubicBezTo>
                <a:cubicBezTo>
                  <a:pt x="3366757" y="7584264"/>
                  <a:pt x="3367741" y="7558248"/>
                  <a:pt x="3375916" y="7510408"/>
                </a:cubicBezTo>
                <a:cubicBezTo>
                  <a:pt x="3392276" y="7414752"/>
                  <a:pt x="3392066" y="7377924"/>
                  <a:pt x="3375306" y="7399934"/>
                </a:cubicBezTo>
                <a:cubicBezTo>
                  <a:pt x="3371954" y="7404335"/>
                  <a:pt x="3368359" y="7415245"/>
                  <a:pt x="3364514" y="7432650"/>
                </a:cubicBezTo>
                <a:cubicBezTo>
                  <a:pt x="3347261" y="7467679"/>
                  <a:pt x="3331028" y="7560092"/>
                  <a:pt x="3315817" y="7709883"/>
                </a:cubicBezTo>
                <a:cubicBezTo>
                  <a:pt x="3300601" y="7859681"/>
                  <a:pt x="3295609" y="7949686"/>
                  <a:pt x="3300845" y="7979910"/>
                </a:cubicBezTo>
                <a:cubicBezTo>
                  <a:pt x="3312293" y="8014340"/>
                  <a:pt x="3316089" y="8040252"/>
                  <a:pt x="3312247" y="8057674"/>
                </a:cubicBezTo>
                <a:lnTo>
                  <a:pt x="3282197" y="7967300"/>
                </a:lnTo>
                <a:lnTo>
                  <a:pt x="3275375" y="7852590"/>
                </a:lnTo>
                <a:lnTo>
                  <a:pt x="3276565" y="7863440"/>
                </a:lnTo>
                <a:lnTo>
                  <a:pt x="3282325" y="7837314"/>
                </a:lnTo>
                <a:cubicBezTo>
                  <a:pt x="3289525" y="7815502"/>
                  <a:pt x="3287399" y="7787380"/>
                  <a:pt x="3275951" y="7752952"/>
                </a:cubicBezTo>
                <a:lnTo>
                  <a:pt x="3271954" y="7732243"/>
                </a:lnTo>
                <a:lnTo>
                  <a:pt x="3272153" y="7727038"/>
                </a:lnTo>
                <a:lnTo>
                  <a:pt x="3281716" y="7726840"/>
                </a:lnTo>
                <a:cubicBezTo>
                  <a:pt x="3294636" y="7722246"/>
                  <a:pt x="3307146" y="7643986"/>
                  <a:pt x="3319252" y="7492086"/>
                </a:cubicBezTo>
                <a:cubicBezTo>
                  <a:pt x="3328903" y="7405242"/>
                  <a:pt x="3328700" y="7368404"/>
                  <a:pt x="3318644" y="7381610"/>
                </a:cubicBezTo>
                <a:cubicBezTo>
                  <a:pt x="3308583" y="7394822"/>
                  <a:pt x="3301863" y="7425302"/>
                  <a:pt x="3298471" y="7473027"/>
                </a:cubicBezTo>
                <a:cubicBezTo>
                  <a:pt x="3295076" y="7520758"/>
                  <a:pt x="3291458" y="7553332"/>
                  <a:pt x="3287612" y="7570738"/>
                </a:cubicBezTo>
                <a:cubicBezTo>
                  <a:pt x="3276569" y="7609966"/>
                  <a:pt x="3273916" y="7638183"/>
                  <a:pt x="3279639" y="7655398"/>
                </a:cubicBezTo>
                <a:cubicBezTo>
                  <a:pt x="3285357" y="7672598"/>
                  <a:pt x="3283189" y="7687822"/>
                  <a:pt x="3273133" y="7701028"/>
                </a:cubicBezTo>
                <a:lnTo>
                  <a:pt x="3272153" y="7727038"/>
                </a:lnTo>
                <a:lnTo>
                  <a:pt x="3270954" y="7727063"/>
                </a:lnTo>
                <a:lnTo>
                  <a:pt x="3271954" y="7732243"/>
                </a:lnTo>
                <a:lnTo>
                  <a:pt x="3270503" y="7770715"/>
                </a:lnTo>
                <a:lnTo>
                  <a:pt x="3261727" y="7623273"/>
                </a:lnTo>
                <a:cubicBezTo>
                  <a:pt x="3269417" y="7588446"/>
                  <a:pt x="3265860" y="7556031"/>
                  <a:pt x="3251063" y="7526002"/>
                </a:cubicBezTo>
                <a:cubicBezTo>
                  <a:pt x="3236266" y="7495976"/>
                  <a:pt x="3235612" y="7428832"/>
                  <a:pt x="3249108" y="7324565"/>
                </a:cubicBezTo>
                <a:cubicBezTo>
                  <a:pt x="3253932" y="7281146"/>
                  <a:pt x="3260436" y="7235520"/>
                  <a:pt x="3268610" y="7187680"/>
                </a:cubicBezTo>
                <a:lnTo>
                  <a:pt x="3274380" y="7161562"/>
                </a:lnTo>
                <a:cubicBezTo>
                  <a:pt x="3259986" y="7205191"/>
                  <a:pt x="3246085" y="7235802"/>
                  <a:pt x="3232674" y="7253412"/>
                </a:cubicBezTo>
                <a:lnTo>
                  <a:pt x="3227647" y="7260016"/>
                </a:lnTo>
                <a:cubicBezTo>
                  <a:pt x="3194119" y="7304043"/>
                  <a:pt x="3171957" y="7469148"/>
                  <a:pt x="3161156" y="7755340"/>
                </a:cubicBezTo>
                <a:cubicBezTo>
                  <a:pt x="3094361" y="7583418"/>
                  <a:pt x="3067666" y="7488656"/>
                  <a:pt x="3081079" y="7471046"/>
                </a:cubicBezTo>
                <a:cubicBezTo>
                  <a:pt x="3083938" y="7479648"/>
                  <a:pt x="3088991" y="7451376"/>
                  <a:pt x="3096223" y="7386230"/>
                </a:cubicBezTo>
                <a:cubicBezTo>
                  <a:pt x="3103465" y="7321092"/>
                  <a:pt x="3108433" y="7252741"/>
                  <a:pt x="3111133" y="7181190"/>
                </a:cubicBezTo>
                <a:cubicBezTo>
                  <a:pt x="3113833" y="7109642"/>
                  <a:pt x="3113751" y="7069572"/>
                  <a:pt x="3110892" y="7060970"/>
                </a:cubicBezTo>
                <a:cubicBezTo>
                  <a:pt x="3090861" y="7000730"/>
                  <a:pt x="3108738" y="6822709"/>
                  <a:pt x="3164508" y="6526926"/>
                </a:cubicBezTo>
                <a:cubicBezTo>
                  <a:pt x="3220279" y="6231140"/>
                  <a:pt x="3269953" y="6054620"/>
                  <a:pt x="3313537" y="5997387"/>
                </a:cubicBezTo>
                <a:lnTo>
                  <a:pt x="3323593" y="5984182"/>
                </a:lnTo>
                <a:cubicBezTo>
                  <a:pt x="3327437" y="5966776"/>
                  <a:pt x="3327924" y="5953761"/>
                  <a:pt x="3325065" y="5945163"/>
                </a:cubicBezTo>
                <a:lnTo>
                  <a:pt x="3315745" y="5938858"/>
                </a:lnTo>
                <a:lnTo>
                  <a:pt x="3321514" y="5912739"/>
                </a:lnTo>
                <a:cubicBezTo>
                  <a:pt x="3311453" y="5925951"/>
                  <a:pt x="3284121" y="5995836"/>
                  <a:pt x="3239516" y="6122412"/>
                </a:cubicBezTo>
                <a:cubicBezTo>
                  <a:pt x="3194909" y="6248988"/>
                  <a:pt x="3172117" y="6325283"/>
                  <a:pt x="3171137" y="6351303"/>
                </a:cubicBezTo>
                <a:cubicBezTo>
                  <a:pt x="3166799" y="6381726"/>
                  <a:pt x="3160093" y="6390531"/>
                  <a:pt x="3151020" y="6377720"/>
                </a:cubicBezTo>
                <a:cubicBezTo>
                  <a:pt x="3146277" y="6334485"/>
                  <a:pt x="3169930" y="6235426"/>
                  <a:pt x="3221981" y="6080528"/>
                </a:cubicBezTo>
                <a:lnTo>
                  <a:pt x="3242271" y="6026266"/>
                </a:lnTo>
                <a:lnTo>
                  <a:pt x="3221917" y="6058699"/>
                </a:lnTo>
                <a:cubicBezTo>
                  <a:pt x="3227639" y="6075914"/>
                  <a:pt x="3207033" y="6115331"/>
                  <a:pt x="3160095" y="6176970"/>
                </a:cubicBezTo>
                <a:cubicBezTo>
                  <a:pt x="3109812" y="6242997"/>
                  <a:pt x="3077231" y="6304344"/>
                  <a:pt x="3062341" y="6360982"/>
                </a:cubicBezTo>
                <a:cubicBezTo>
                  <a:pt x="3054660" y="6395800"/>
                  <a:pt x="3045785" y="6419810"/>
                  <a:pt x="3035725" y="6433019"/>
                </a:cubicBezTo>
                <a:cubicBezTo>
                  <a:pt x="3018964" y="6455029"/>
                  <a:pt x="3014919" y="6435610"/>
                  <a:pt x="3023586" y="6374788"/>
                </a:cubicBezTo>
                <a:cubicBezTo>
                  <a:pt x="3024569" y="6348771"/>
                  <a:pt x="3030089" y="6329146"/>
                  <a:pt x="3040145" y="6315944"/>
                </a:cubicBezTo>
                <a:cubicBezTo>
                  <a:pt x="3050199" y="6302738"/>
                  <a:pt x="3063879" y="6256969"/>
                  <a:pt x="3081173" y="6178614"/>
                </a:cubicBezTo>
                <a:cubicBezTo>
                  <a:pt x="3098468" y="6100259"/>
                  <a:pt x="3104258" y="6052473"/>
                  <a:pt x="3098532" y="6035261"/>
                </a:cubicBezTo>
                <a:cubicBezTo>
                  <a:pt x="3089951" y="6009448"/>
                  <a:pt x="3045431" y="6049367"/>
                  <a:pt x="2964972" y="6155026"/>
                </a:cubicBezTo>
                <a:cubicBezTo>
                  <a:pt x="2954911" y="6168238"/>
                  <a:pt x="2924023" y="6205705"/>
                  <a:pt x="2872303" y="6267434"/>
                </a:cubicBezTo>
                <a:cubicBezTo>
                  <a:pt x="2820593" y="6329172"/>
                  <a:pt x="2782997" y="6375443"/>
                  <a:pt x="2759532" y="6406261"/>
                </a:cubicBezTo>
                <a:cubicBezTo>
                  <a:pt x="2722653" y="6454686"/>
                  <a:pt x="2705644" y="6483192"/>
                  <a:pt x="2708506" y="6491806"/>
                </a:cubicBezTo>
                <a:cubicBezTo>
                  <a:pt x="2714229" y="6509021"/>
                  <a:pt x="2722119" y="6511021"/>
                  <a:pt x="2732173" y="6497812"/>
                </a:cubicBezTo>
                <a:cubicBezTo>
                  <a:pt x="2742234" y="6484601"/>
                  <a:pt x="2756335" y="6490814"/>
                  <a:pt x="2774489" y="6516436"/>
                </a:cubicBezTo>
                <a:lnTo>
                  <a:pt x="2745052" y="6536548"/>
                </a:lnTo>
                <a:lnTo>
                  <a:pt x="2716353" y="6537133"/>
                </a:lnTo>
                <a:cubicBezTo>
                  <a:pt x="2678090" y="6537938"/>
                  <a:pt x="2648900" y="6551541"/>
                  <a:pt x="2628783" y="6577958"/>
                </a:cubicBezTo>
                <a:lnTo>
                  <a:pt x="2617989" y="6610671"/>
                </a:lnTo>
                <a:cubicBezTo>
                  <a:pt x="2624202" y="6614872"/>
                  <a:pt x="2623465" y="6634382"/>
                  <a:pt x="2615777" y="6669204"/>
                </a:cubicBezTo>
                <a:cubicBezTo>
                  <a:pt x="2612428" y="6673605"/>
                  <a:pt x="2608825" y="6684521"/>
                  <a:pt x="2604986" y="6701917"/>
                </a:cubicBezTo>
                <a:cubicBezTo>
                  <a:pt x="2586749" y="6762968"/>
                  <a:pt x="2574281" y="6797885"/>
                  <a:pt x="2567575" y="6806690"/>
                </a:cubicBezTo>
                <a:cubicBezTo>
                  <a:pt x="2560869" y="6815498"/>
                  <a:pt x="2556578" y="6802588"/>
                  <a:pt x="2554697" y="6767957"/>
                </a:cubicBezTo>
                <a:cubicBezTo>
                  <a:pt x="2558543" y="6750551"/>
                  <a:pt x="2562385" y="6733133"/>
                  <a:pt x="2566226" y="6715733"/>
                </a:cubicBezTo>
                <a:lnTo>
                  <a:pt x="2577757" y="6663503"/>
                </a:lnTo>
                <a:lnTo>
                  <a:pt x="2572730" y="6670104"/>
                </a:lnTo>
                <a:cubicBezTo>
                  <a:pt x="2566025" y="6678908"/>
                  <a:pt x="2546257" y="6717224"/>
                  <a:pt x="2513425" y="6785067"/>
                </a:cubicBezTo>
                <a:cubicBezTo>
                  <a:pt x="2480594" y="6852910"/>
                  <a:pt x="2460826" y="6891226"/>
                  <a:pt x="2454121" y="6900031"/>
                </a:cubicBezTo>
                <a:lnTo>
                  <a:pt x="2449093" y="6906635"/>
                </a:lnTo>
                <a:cubicBezTo>
                  <a:pt x="2452938" y="6889226"/>
                  <a:pt x="2462058" y="6858710"/>
                  <a:pt x="2476452" y="6815081"/>
                </a:cubicBezTo>
                <a:lnTo>
                  <a:pt x="2482213" y="6788969"/>
                </a:lnTo>
                <a:lnTo>
                  <a:pt x="2494481" y="6717218"/>
                </a:lnTo>
                <a:lnTo>
                  <a:pt x="2539735" y="6657785"/>
                </a:lnTo>
                <a:cubicBezTo>
                  <a:pt x="2539735" y="6657785"/>
                  <a:pt x="2531849" y="6655789"/>
                  <a:pt x="2516069" y="6651779"/>
                </a:cubicBezTo>
                <a:cubicBezTo>
                  <a:pt x="2500285" y="6647779"/>
                  <a:pt x="2490965" y="6641470"/>
                  <a:pt x="2488101" y="6632859"/>
                </a:cubicBezTo>
                <a:lnTo>
                  <a:pt x="2537653" y="6586333"/>
                </a:lnTo>
                <a:cubicBezTo>
                  <a:pt x="2573549" y="6563926"/>
                  <a:pt x="2589129" y="6531111"/>
                  <a:pt x="2584386" y="6487876"/>
                </a:cubicBezTo>
                <a:cubicBezTo>
                  <a:pt x="2596405" y="6422634"/>
                  <a:pt x="2600989" y="6385720"/>
                  <a:pt x="2598125" y="6377106"/>
                </a:cubicBezTo>
                <a:cubicBezTo>
                  <a:pt x="2595266" y="6368505"/>
                  <a:pt x="2583282" y="6390410"/>
                  <a:pt x="2562189" y="6442841"/>
                </a:cubicBezTo>
                <a:lnTo>
                  <a:pt x="2547100" y="6462654"/>
                </a:lnTo>
                <a:cubicBezTo>
                  <a:pt x="2433117" y="6612331"/>
                  <a:pt x="2374697" y="6682880"/>
                  <a:pt x="2371833" y="6674266"/>
                </a:cubicBezTo>
                <a:cubicBezTo>
                  <a:pt x="2368973" y="6665668"/>
                  <a:pt x="2369218" y="6659159"/>
                  <a:pt x="2372569" y="6654758"/>
                </a:cubicBezTo>
                <a:lnTo>
                  <a:pt x="2378338" y="6628640"/>
                </a:lnTo>
                <a:cubicBezTo>
                  <a:pt x="2372119" y="6624430"/>
                  <a:pt x="2362063" y="6637635"/>
                  <a:pt x="2348167" y="6668259"/>
                </a:cubicBezTo>
                <a:cubicBezTo>
                  <a:pt x="2317012" y="6733902"/>
                  <a:pt x="2298573" y="6758113"/>
                  <a:pt x="2292849" y="6740901"/>
                </a:cubicBezTo>
                <a:cubicBezTo>
                  <a:pt x="2289988" y="6732284"/>
                  <a:pt x="2296834" y="6698566"/>
                  <a:pt x="2313396" y="6639731"/>
                </a:cubicBezTo>
                <a:cubicBezTo>
                  <a:pt x="2329957" y="6580899"/>
                  <a:pt x="2341588" y="6547079"/>
                  <a:pt x="2348293" y="6538278"/>
                </a:cubicBezTo>
                <a:lnTo>
                  <a:pt x="2358349" y="6525072"/>
                </a:lnTo>
                <a:cubicBezTo>
                  <a:pt x="2362191" y="6507654"/>
                  <a:pt x="2366876" y="6489144"/>
                  <a:pt x="2372391" y="6469529"/>
                </a:cubicBezTo>
                <a:cubicBezTo>
                  <a:pt x="2377914" y="6449919"/>
                  <a:pt x="2384026" y="6435709"/>
                  <a:pt x="2390732" y="6426904"/>
                </a:cubicBezTo>
                <a:cubicBezTo>
                  <a:pt x="2397927" y="6405097"/>
                  <a:pt x="2409313" y="6377771"/>
                  <a:pt x="2424892" y="6344959"/>
                </a:cubicBezTo>
                <a:cubicBezTo>
                  <a:pt x="2440468" y="6312131"/>
                  <a:pt x="2453285" y="6289132"/>
                  <a:pt x="2463345" y="6275924"/>
                </a:cubicBezTo>
                <a:cubicBezTo>
                  <a:pt x="2474383" y="6236695"/>
                  <a:pt x="2477042" y="6208475"/>
                  <a:pt x="2471319" y="6191260"/>
                </a:cubicBezTo>
                <a:cubicBezTo>
                  <a:pt x="2472297" y="6165246"/>
                  <a:pt x="2476138" y="6147828"/>
                  <a:pt x="2482842" y="6139026"/>
                </a:cubicBezTo>
                <a:cubicBezTo>
                  <a:pt x="2492898" y="6125820"/>
                  <a:pt x="2504410" y="6095250"/>
                  <a:pt x="2517377" y="6047329"/>
                </a:cubicBezTo>
                <a:cubicBezTo>
                  <a:pt x="2530337" y="5999391"/>
                  <a:pt x="2543524" y="5966627"/>
                  <a:pt x="2556933" y="5949017"/>
                </a:cubicBezTo>
                <a:cubicBezTo>
                  <a:pt x="2573695" y="5927007"/>
                  <a:pt x="2579212" y="5907391"/>
                  <a:pt x="2573487" y="5890179"/>
                </a:cubicBezTo>
                <a:cubicBezTo>
                  <a:pt x="2570626" y="5881578"/>
                  <a:pt x="2557461" y="5892678"/>
                  <a:pt x="2533996" y="5923493"/>
                </a:cubicBezTo>
                <a:cubicBezTo>
                  <a:pt x="2477001" y="5998338"/>
                  <a:pt x="2432687" y="6075072"/>
                  <a:pt x="2401042" y="6153729"/>
                </a:cubicBezTo>
                <a:cubicBezTo>
                  <a:pt x="2340612" y="6319629"/>
                  <a:pt x="2310151" y="6409088"/>
                  <a:pt x="2309661" y="6422087"/>
                </a:cubicBezTo>
                <a:cubicBezTo>
                  <a:pt x="2309167" y="6435095"/>
                  <a:pt x="2302220" y="6450402"/>
                  <a:pt x="2288810" y="6468012"/>
                </a:cubicBezTo>
                <a:cubicBezTo>
                  <a:pt x="2266325" y="6472810"/>
                  <a:pt x="2267553" y="6440300"/>
                  <a:pt x="2292492" y="6370445"/>
                </a:cubicBezTo>
                <a:cubicBezTo>
                  <a:pt x="2289631" y="6361847"/>
                  <a:pt x="2291551" y="6353137"/>
                  <a:pt x="2298257" y="6344333"/>
                </a:cubicBezTo>
                <a:cubicBezTo>
                  <a:pt x="2302101" y="6326930"/>
                  <a:pt x="2304026" y="6318214"/>
                  <a:pt x="2304026" y="6318214"/>
                </a:cubicBezTo>
                <a:lnTo>
                  <a:pt x="2274585" y="6338332"/>
                </a:lnTo>
                <a:cubicBezTo>
                  <a:pt x="2271234" y="6342733"/>
                  <a:pt x="2260930" y="6362435"/>
                  <a:pt x="2243676" y="6397463"/>
                </a:cubicBezTo>
                <a:cubicBezTo>
                  <a:pt x="2226425" y="6432475"/>
                  <a:pt x="2207740" y="6463198"/>
                  <a:pt x="2187625" y="6489612"/>
                </a:cubicBezTo>
                <a:lnTo>
                  <a:pt x="2166772" y="6535540"/>
                </a:lnTo>
                <a:lnTo>
                  <a:pt x="2220010" y="6391456"/>
                </a:lnTo>
                <a:cubicBezTo>
                  <a:pt x="2250668" y="6338822"/>
                  <a:pt x="2281089" y="6292706"/>
                  <a:pt x="2311261" y="6253083"/>
                </a:cubicBezTo>
                <a:cubicBezTo>
                  <a:pt x="2412812" y="6094983"/>
                  <a:pt x="2456441" y="5994421"/>
                  <a:pt x="2442133" y="5951392"/>
                </a:cubicBezTo>
                <a:cubicBezTo>
                  <a:pt x="2429213" y="5956003"/>
                  <a:pt x="2416049" y="5967104"/>
                  <a:pt x="2402644" y="5984707"/>
                </a:cubicBezTo>
                <a:cubicBezTo>
                  <a:pt x="2298711" y="6121188"/>
                  <a:pt x="2215351" y="6261570"/>
                  <a:pt x="2152551" y="6405851"/>
                </a:cubicBezTo>
                <a:cubicBezTo>
                  <a:pt x="2118049" y="6475894"/>
                  <a:pt x="2096705" y="6534837"/>
                  <a:pt x="2088525" y="6582661"/>
                </a:cubicBezTo>
                <a:cubicBezTo>
                  <a:pt x="2073149" y="6652310"/>
                  <a:pt x="2062108" y="6691522"/>
                  <a:pt x="2055402" y="6700327"/>
                </a:cubicBezTo>
                <a:cubicBezTo>
                  <a:pt x="2048697" y="6709135"/>
                  <a:pt x="2048948" y="6702636"/>
                  <a:pt x="2056138" y="6680816"/>
                </a:cubicBezTo>
                <a:cubicBezTo>
                  <a:pt x="2056138" y="6680816"/>
                  <a:pt x="2058066" y="6672120"/>
                  <a:pt x="2061908" y="6654698"/>
                </a:cubicBezTo>
                <a:cubicBezTo>
                  <a:pt x="2066239" y="6624280"/>
                  <a:pt x="2066981" y="6604763"/>
                  <a:pt x="2064122" y="6596165"/>
                </a:cubicBezTo>
                <a:lnTo>
                  <a:pt x="2025231" y="6739947"/>
                </a:lnTo>
                <a:lnTo>
                  <a:pt x="2030265" y="6733339"/>
                </a:lnTo>
                <a:cubicBezTo>
                  <a:pt x="2033613" y="6728939"/>
                  <a:pt x="2033127" y="6741953"/>
                  <a:pt x="2028789" y="6772377"/>
                </a:cubicBezTo>
                <a:lnTo>
                  <a:pt x="2015789" y="6863639"/>
                </a:lnTo>
                <a:cubicBezTo>
                  <a:pt x="2024863" y="6876434"/>
                  <a:pt x="2038268" y="6858831"/>
                  <a:pt x="2056020" y="6810807"/>
                </a:cubicBezTo>
                <a:cubicBezTo>
                  <a:pt x="2066076" y="6797602"/>
                  <a:pt x="2071105" y="6791001"/>
                  <a:pt x="2071105" y="6791001"/>
                </a:cubicBezTo>
                <a:cubicBezTo>
                  <a:pt x="2078706" y="6842834"/>
                  <a:pt x="2066932" y="6901570"/>
                  <a:pt x="2035778" y="6967210"/>
                </a:cubicBezTo>
                <a:cubicBezTo>
                  <a:pt x="2011329" y="7024041"/>
                  <a:pt x="1993540" y="7115404"/>
                  <a:pt x="1982415" y="7241288"/>
                </a:cubicBezTo>
                <a:cubicBezTo>
                  <a:pt x="1977505" y="7371361"/>
                  <a:pt x="1963604" y="7401992"/>
                  <a:pt x="1940709" y="7333138"/>
                </a:cubicBezTo>
                <a:cubicBezTo>
                  <a:pt x="1937850" y="7324536"/>
                  <a:pt x="1937994" y="7299616"/>
                  <a:pt x="1941146" y="7258378"/>
                </a:cubicBezTo>
                <a:cubicBezTo>
                  <a:pt x="1944295" y="7217153"/>
                  <a:pt x="1945517" y="7184634"/>
                  <a:pt x="1944821" y="7160818"/>
                </a:cubicBezTo>
                <a:cubicBezTo>
                  <a:pt x="1944137" y="7137008"/>
                  <a:pt x="1934465" y="7118791"/>
                  <a:pt x="1915826" y="7106180"/>
                </a:cubicBezTo>
                <a:cubicBezTo>
                  <a:pt x="1909607" y="7101973"/>
                  <a:pt x="1903642" y="7091264"/>
                  <a:pt x="1897919" y="7074052"/>
                </a:cubicBezTo>
                <a:cubicBezTo>
                  <a:pt x="1889337" y="7048236"/>
                  <a:pt x="1881439" y="7046232"/>
                  <a:pt x="1874249" y="7068052"/>
                </a:cubicBezTo>
                <a:cubicBezTo>
                  <a:pt x="1870892" y="7072456"/>
                  <a:pt x="1865866" y="7079060"/>
                  <a:pt x="1859161" y="7087864"/>
                </a:cubicBezTo>
                <a:cubicBezTo>
                  <a:pt x="1841417" y="7135892"/>
                  <a:pt x="1829682" y="7151300"/>
                  <a:pt x="1823961" y="7134086"/>
                </a:cubicBezTo>
                <a:cubicBezTo>
                  <a:pt x="1821095" y="7125474"/>
                  <a:pt x="1814149" y="7140782"/>
                  <a:pt x="1803106" y="7180014"/>
                </a:cubicBezTo>
                <a:cubicBezTo>
                  <a:pt x="1795911" y="7201817"/>
                  <a:pt x="1790637" y="7214930"/>
                  <a:pt x="1787285" y="7219328"/>
                </a:cubicBezTo>
                <a:cubicBezTo>
                  <a:pt x="1780581" y="7228136"/>
                  <a:pt x="1776777" y="7202212"/>
                  <a:pt x="1775881" y="7141577"/>
                </a:cubicBezTo>
                <a:cubicBezTo>
                  <a:pt x="1777353" y="7102555"/>
                  <a:pt x="1773801" y="7070118"/>
                  <a:pt x="1765217" y="7044308"/>
                </a:cubicBezTo>
                <a:cubicBezTo>
                  <a:pt x="1756633" y="7018492"/>
                  <a:pt x="1755223" y="6992523"/>
                  <a:pt x="1760986" y="6966411"/>
                </a:cubicBezTo>
                <a:cubicBezTo>
                  <a:pt x="1766756" y="6940293"/>
                  <a:pt x="1775601" y="6937943"/>
                  <a:pt x="1787541" y="6959362"/>
                </a:cubicBezTo>
                <a:cubicBezTo>
                  <a:pt x="1793751" y="6963566"/>
                  <a:pt x="1799377" y="6962364"/>
                  <a:pt x="1804405" y="6955762"/>
                </a:cubicBezTo>
                <a:cubicBezTo>
                  <a:pt x="1809433" y="6949158"/>
                  <a:pt x="1810885" y="6931800"/>
                  <a:pt x="1808757" y="6903678"/>
                </a:cubicBezTo>
                <a:cubicBezTo>
                  <a:pt x="1806634" y="6875550"/>
                  <a:pt x="1802708" y="6852885"/>
                  <a:pt x="1796985" y="6835667"/>
                </a:cubicBezTo>
                <a:lnTo>
                  <a:pt x="1784109" y="6796947"/>
                </a:lnTo>
                <a:cubicBezTo>
                  <a:pt x="1781164" y="6875006"/>
                  <a:pt x="1776335" y="6918429"/>
                  <a:pt x="1769634" y="6927231"/>
                </a:cubicBezTo>
                <a:cubicBezTo>
                  <a:pt x="1760069" y="6927434"/>
                  <a:pt x="1753954" y="6941635"/>
                  <a:pt x="1751293" y="6969858"/>
                </a:cubicBezTo>
                <a:cubicBezTo>
                  <a:pt x="1748639" y="6998075"/>
                  <a:pt x="1745637" y="7014390"/>
                  <a:pt x="1742282" y="7018798"/>
                </a:cubicBezTo>
                <a:cubicBezTo>
                  <a:pt x="1739417" y="7010184"/>
                  <a:pt x="1738031" y="6962544"/>
                  <a:pt x="1738113" y="6875894"/>
                </a:cubicBezTo>
                <a:cubicBezTo>
                  <a:pt x="1736641" y="6914912"/>
                  <a:pt x="1733029" y="6947498"/>
                  <a:pt x="1727258" y="6973614"/>
                </a:cubicBezTo>
                <a:cubicBezTo>
                  <a:pt x="1721495" y="6999728"/>
                  <a:pt x="1710724" y="7010778"/>
                  <a:pt x="1694940" y="7006778"/>
                </a:cubicBezTo>
                <a:cubicBezTo>
                  <a:pt x="1692076" y="6998164"/>
                  <a:pt x="1678220" y="6985464"/>
                  <a:pt x="1653362" y="6968644"/>
                </a:cubicBezTo>
                <a:cubicBezTo>
                  <a:pt x="1647151" y="6964443"/>
                  <a:pt x="1648133" y="6938423"/>
                  <a:pt x="1656308" y="6890587"/>
                </a:cubicBezTo>
                <a:cubicBezTo>
                  <a:pt x="1672669" y="6794931"/>
                  <a:pt x="1672460" y="6758100"/>
                  <a:pt x="1655698" y="6780113"/>
                </a:cubicBezTo>
                <a:cubicBezTo>
                  <a:pt x="1652348" y="6784511"/>
                  <a:pt x="1648753" y="6795424"/>
                  <a:pt x="1644906" y="6812830"/>
                </a:cubicBezTo>
                <a:cubicBezTo>
                  <a:pt x="1627653" y="6847858"/>
                  <a:pt x="1611420" y="6940271"/>
                  <a:pt x="1596209" y="7090062"/>
                </a:cubicBezTo>
                <a:cubicBezTo>
                  <a:pt x="1580994" y="7239860"/>
                  <a:pt x="1576001" y="7329862"/>
                  <a:pt x="1581237" y="7360089"/>
                </a:cubicBezTo>
                <a:cubicBezTo>
                  <a:pt x="1592685" y="7394519"/>
                  <a:pt x="1596481" y="7420431"/>
                  <a:pt x="1592639" y="7437853"/>
                </a:cubicBezTo>
                <a:lnTo>
                  <a:pt x="1562591" y="7347475"/>
                </a:lnTo>
                <a:lnTo>
                  <a:pt x="1555767" y="7232769"/>
                </a:lnTo>
                <a:lnTo>
                  <a:pt x="1556957" y="7243615"/>
                </a:lnTo>
                <a:lnTo>
                  <a:pt x="1562719" y="7217490"/>
                </a:lnTo>
                <a:cubicBezTo>
                  <a:pt x="1569919" y="7195677"/>
                  <a:pt x="1567791" y="7167556"/>
                  <a:pt x="1556345" y="7133132"/>
                </a:cubicBezTo>
                <a:lnTo>
                  <a:pt x="1552346" y="7112422"/>
                </a:lnTo>
                <a:lnTo>
                  <a:pt x="1552545" y="7107216"/>
                </a:lnTo>
                <a:lnTo>
                  <a:pt x="1562109" y="7107016"/>
                </a:lnTo>
                <a:cubicBezTo>
                  <a:pt x="1575028" y="7102424"/>
                  <a:pt x="1587540" y="7024165"/>
                  <a:pt x="1599645" y="6872262"/>
                </a:cubicBezTo>
                <a:cubicBezTo>
                  <a:pt x="1609297" y="6785417"/>
                  <a:pt x="1609092" y="6748583"/>
                  <a:pt x="1599037" y="6761788"/>
                </a:cubicBezTo>
                <a:cubicBezTo>
                  <a:pt x="1588977" y="6775000"/>
                  <a:pt x="1582255" y="6805481"/>
                  <a:pt x="1578863" y="6853206"/>
                </a:cubicBezTo>
                <a:cubicBezTo>
                  <a:pt x="1575468" y="6900937"/>
                  <a:pt x="1571852" y="6933507"/>
                  <a:pt x="1568004" y="6950916"/>
                </a:cubicBezTo>
                <a:cubicBezTo>
                  <a:pt x="1556962" y="6990144"/>
                  <a:pt x="1554308" y="7018362"/>
                  <a:pt x="1560033" y="7035574"/>
                </a:cubicBezTo>
                <a:cubicBezTo>
                  <a:pt x="1565751" y="7052776"/>
                  <a:pt x="1563583" y="7067998"/>
                  <a:pt x="1553527" y="7081203"/>
                </a:cubicBezTo>
                <a:lnTo>
                  <a:pt x="1552545" y="7107216"/>
                </a:lnTo>
                <a:lnTo>
                  <a:pt x="1551348" y="7107239"/>
                </a:lnTo>
                <a:lnTo>
                  <a:pt x="1552346" y="7112422"/>
                </a:lnTo>
                <a:lnTo>
                  <a:pt x="1550895" y="7150894"/>
                </a:lnTo>
                <a:lnTo>
                  <a:pt x="1542119" y="7003449"/>
                </a:lnTo>
                <a:cubicBezTo>
                  <a:pt x="1549807" y="6968628"/>
                  <a:pt x="1546253" y="6936207"/>
                  <a:pt x="1531455" y="6906181"/>
                </a:cubicBezTo>
                <a:cubicBezTo>
                  <a:pt x="1516658" y="6876151"/>
                  <a:pt x="1516004" y="6809011"/>
                  <a:pt x="1529501" y="6704744"/>
                </a:cubicBezTo>
                <a:cubicBezTo>
                  <a:pt x="1534324" y="6661324"/>
                  <a:pt x="1540829" y="6615695"/>
                  <a:pt x="1549004" y="6567859"/>
                </a:cubicBezTo>
                <a:lnTo>
                  <a:pt x="1554772" y="6541741"/>
                </a:lnTo>
                <a:cubicBezTo>
                  <a:pt x="1540380" y="6585370"/>
                  <a:pt x="1526479" y="6615981"/>
                  <a:pt x="1513066" y="6633591"/>
                </a:cubicBezTo>
                <a:lnTo>
                  <a:pt x="1508039" y="6640195"/>
                </a:lnTo>
                <a:cubicBezTo>
                  <a:pt x="1474513" y="6684219"/>
                  <a:pt x="1452351" y="6849327"/>
                  <a:pt x="1441549" y="7135520"/>
                </a:cubicBezTo>
                <a:cubicBezTo>
                  <a:pt x="1374754" y="6963597"/>
                  <a:pt x="1348060" y="6868835"/>
                  <a:pt x="1361469" y="6851225"/>
                </a:cubicBezTo>
                <a:lnTo>
                  <a:pt x="1363193" y="6846939"/>
                </a:lnTo>
                <a:lnTo>
                  <a:pt x="1358245" y="6847044"/>
                </a:lnTo>
                <a:cubicBezTo>
                  <a:pt x="1319981" y="6847845"/>
                  <a:pt x="1290791" y="6861448"/>
                  <a:pt x="1270674" y="6887865"/>
                </a:cubicBezTo>
                <a:lnTo>
                  <a:pt x="1259884" y="6920579"/>
                </a:lnTo>
                <a:cubicBezTo>
                  <a:pt x="1266093" y="6924779"/>
                  <a:pt x="1265357" y="6944293"/>
                  <a:pt x="1257669" y="6979118"/>
                </a:cubicBezTo>
                <a:cubicBezTo>
                  <a:pt x="1254319" y="6983515"/>
                  <a:pt x="1250717" y="6994431"/>
                  <a:pt x="1246877" y="7011830"/>
                </a:cubicBezTo>
                <a:cubicBezTo>
                  <a:pt x="1228642" y="7072878"/>
                  <a:pt x="1216173" y="7107798"/>
                  <a:pt x="1209468" y="7116600"/>
                </a:cubicBezTo>
                <a:cubicBezTo>
                  <a:pt x="1202762" y="7125404"/>
                  <a:pt x="1198471" y="7112502"/>
                  <a:pt x="1196589" y="7077868"/>
                </a:cubicBezTo>
                <a:cubicBezTo>
                  <a:pt x="1200436" y="7060462"/>
                  <a:pt x="1204276" y="7043043"/>
                  <a:pt x="1208117" y="7025644"/>
                </a:cubicBezTo>
                <a:lnTo>
                  <a:pt x="1219650" y="6973413"/>
                </a:lnTo>
                <a:lnTo>
                  <a:pt x="1214623" y="6980014"/>
                </a:lnTo>
                <a:cubicBezTo>
                  <a:pt x="1207917" y="6988822"/>
                  <a:pt x="1188149" y="7027134"/>
                  <a:pt x="1155317" y="7094981"/>
                </a:cubicBezTo>
                <a:cubicBezTo>
                  <a:pt x="1122485" y="7162821"/>
                  <a:pt x="1102717" y="7201134"/>
                  <a:pt x="1096013" y="7209942"/>
                </a:cubicBezTo>
                <a:lnTo>
                  <a:pt x="1090985" y="7216542"/>
                </a:lnTo>
                <a:cubicBezTo>
                  <a:pt x="1094831" y="7199140"/>
                  <a:pt x="1103949" y="7168620"/>
                  <a:pt x="1118343" y="7124988"/>
                </a:cubicBezTo>
                <a:lnTo>
                  <a:pt x="1124108" y="7098880"/>
                </a:lnTo>
                <a:lnTo>
                  <a:pt x="1136372" y="7027125"/>
                </a:lnTo>
                <a:lnTo>
                  <a:pt x="1181628" y="6967696"/>
                </a:lnTo>
                <a:cubicBezTo>
                  <a:pt x="1181628" y="6967696"/>
                  <a:pt x="1173741" y="6965699"/>
                  <a:pt x="1157962" y="6961689"/>
                </a:cubicBezTo>
                <a:cubicBezTo>
                  <a:pt x="1142178" y="6957686"/>
                  <a:pt x="1132858" y="6951384"/>
                  <a:pt x="1129994" y="6942770"/>
                </a:cubicBezTo>
                <a:lnTo>
                  <a:pt x="1179546" y="6896241"/>
                </a:lnTo>
                <a:cubicBezTo>
                  <a:pt x="1215441" y="6873836"/>
                  <a:pt x="1231021" y="6841021"/>
                  <a:pt x="1226279" y="6797790"/>
                </a:cubicBezTo>
                <a:cubicBezTo>
                  <a:pt x="1238298" y="6732548"/>
                  <a:pt x="1242881" y="6695631"/>
                  <a:pt x="1240018" y="6687017"/>
                </a:cubicBezTo>
                <a:cubicBezTo>
                  <a:pt x="1237159" y="6678416"/>
                  <a:pt x="1225175" y="6700324"/>
                  <a:pt x="1204081" y="6752748"/>
                </a:cubicBezTo>
                <a:lnTo>
                  <a:pt x="1188993" y="6772565"/>
                </a:lnTo>
                <a:cubicBezTo>
                  <a:pt x="1075012" y="6922242"/>
                  <a:pt x="1016589" y="6992790"/>
                  <a:pt x="1013725" y="6984180"/>
                </a:cubicBezTo>
                <a:cubicBezTo>
                  <a:pt x="1010866" y="6975578"/>
                  <a:pt x="1011111" y="6969070"/>
                  <a:pt x="1014461" y="6964668"/>
                </a:cubicBezTo>
                <a:lnTo>
                  <a:pt x="1020231" y="6938550"/>
                </a:lnTo>
                <a:cubicBezTo>
                  <a:pt x="1014012" y="6934344"/>
                  <a:pt x="1003956" y="6947546"/>
                  <a:pt x="990058" y="6978173"/>
                </a:cubicBezTo>
                <a:cubicBezTo>
                  <a:pt x="958905" y="7043812"/>
                  <a:pt x="940466" y="7068026"/>
                  <a:pt x="934743" y="7050811"/>
                </a:cubicBezTo>
                <a:cubicBezTo>
                  <a:pt x="931879" y="7042197"/>
                  <a:pt x="938729" y="7008476"/>
                  <a:pt x="955289" y="6949641"/>
                </a:cubicBezTo>
                <a:cubicBezTo>
                  <a:pt x="971850" y="6890810"/>
                  <a:pt x="983481" y="6856993"/>
                  <a:pt x="990186" y="6848188"/>
                </a:cubicBezTo>
                <a:lnTo>
                  <a:pt x="1000242" y="6834983"/>
                </a:lnTo>
                <a:cubicBezTo>
                  <a:pt x="1004084" y="6817564"/>
                  <a:pt x="1008767" y="6799058"/>
                  <a:pt x="1014282" y="6779442"/>
                </a:cubicBezTo>
                <a:cubicBezTo>
                  <a:pt x="1019807" y="6759833"/>
                  <a:pt x="1025919" y="6745619"/>
                  <a:pt x="1032625" y="6736812"/>
                </a:cubicBezTo>
                <a:cubicBezTo>
                  <a:pt x="1039820" y="6715008"/>
                  <a:pt x="1051207" y="6687681"/>
                  <a:pt x="1066785" y="6654866"/>
                </a:cubicBezTo>
                <a:cubicBezTo>
                  <a:pt x="1082359" y="6622042"/>
                  <a:pt x="1095177" y="6599043"/>
                  <a:pt x="1105237" y="6585834"/>
                </a:cubicBezTo>
                <a:cubicBezTo>
                  <a:pt x="1116276" y="6546606"/>
                  <a:pt x="1118935" y="6518385"/>
                  <a:pt x="1113212" y="6501170"/>
                </a:cubicBezTo>
                <a:cubicBezTo>
                  <a:pt x="1114188" y="6475160"/>
                  <a:pt x="1118029" y="6457741"/>
                  <a:pt x="1124735" y="6448933"/>
                </a:cubicBezTo>
                <a:cubicBezTo>
                  <a:pt x="1134791" y="6435731"/>
                  <a:pt x="1146305" y="6405161"/>
                  <a:pt x="1159269" y="6357239"/>
                </a:cubicBezTo>
                <a:cubicBezTo>
                  <a:pt x="1172229" y="6309301"/>
                  <a:pt x="1185417" y="6276540"/>
                  <a:pt x="1198828" y="6258928"/>
                </a:cubicBezTo>
                <a:cubicBezTo>
                  <a:pt x="1215588" y="6236918"/>
                  <a:pt x="1221101" y="6217302"/>
                  <a:pt x="1215378" y="6200087"/>
                </a:cubicBezTo>
                <a:cubicBezTo>
                  <a:pt x="1212519" y="6191489"/>
                  <a:pt x="1199354" y="6202592"/>
                  <a:pt x="1175887" y="6233407"/>
                </a:cubicBezTo>
                <a:cubicBezTo>
                  <a:pt x="1118895" y="6308249"/>
                  <a:pt x="1074580" y="6384982"/>
                  <a:pt x="1042935" y="6463643"/>
                </a:cubicBezTo>
                <a:cubicBezTo>
                  <a:pt x="982505" y="6629543"/>
                  <a:pt x="952045" y="6718999"/>
                  <a:pt x="951554" y="6731997"/>
                </a:cubicBezTo>
                <a:cubicBezTo>
                  <a:pt x="951058" y="6745003"/>
                  <a:pt x="944113" y="6760313"/>
                  <a:pt x="930703" y="6777922"/>
                </a:cubicBezTo>
                <a:cubicBezTo>
                  <a:pt x="908217" y="6782718"/>
                  <a:pt x="909445" y="6750208"/>
                  <a:pt x="934385" y="6680355"/>
                </a:cubicBezTo>
                <a:cubicBezTo>
                  <a:pt x="931525" y="6671754"/>
                  <a:pt x="933442" y="6663048"/>
                  <a:pt x="940149" y="6654246"/>
                </a:cubicBezTo>
                <a:cubicBezTo>
                  <a:pt x="943994" y="6636840"/>
                  <a:pt x="945919" y="6628128"/>
                  <a:pt x="945919" y="6628128"/>
                </a:cubicBezTo>
                <a:lnTo>
                  <a:pt x="916476" y="6648243"/>
                </a:lnTo>
                <a:cubicBezTo>
                  <a:pt x="913125" y="6652644"/>
                  <a:pt x="902821" y="6672342"/>
                  <a:pt x="885569" y="6707374"/>
                </a:cubicBezTo>
                <a:cubicBezTo>
                  <a:pt x="868317" y="6742386"/>
                  <a:pt x="849633" y="6773108"/>
                  <a:pt x="829517" y="6799526"/>
                </a:cubicBezTo>
                <a:lnTo>
                  <a:pt x="808663" y="6845451"/>
                </a:lnTo>
                <a:lnTo>
                  <a:pt x="861901" y="6701367"/>
                </a:lnTo>
                <a:cubicBezTo>
                  <a:pt x="892561" y="6648733"/>
                  <a:pt x="922983" y="6602617"/>
                  <a:pt x="953154" y="6562994"/>
                </a:cubicBezTo>
                <a:cubicBezTo>
                  <a:pt x="1054705" y="6404894"/>
                  <a:pt x="1098333" y="6304331"/>
                  <a:pt x="1084026" y="6261303"/>
                </a:cubicBezTo>
                <a:cubicBezTo>
                  <a:pt x="1071106" y="6265914"/>
                  <a:pt x="1057941" y="6277017"/>
                  <a:pt x="1044535" y="6294620"/>
                </a:cubicBezTo>
                <a:cubicBezTo>
                  <a:pt x="940602" y="6431101"/>
                  <a:pt x="857242" y="6571484"/>
                  <a:pt x="794444" y="6715765"/>
                </a:cubicBezTo>
                <a:cubicBezTo>
                  <a:pt x="759940" y="6785802"/>
                  <a:pt x="738596" y="6844748"/>
                  <a:pt x="730418" y="6892575"/>
                </a:cubicBezTo>
                <a:cubicBezTo>
                  <a:pt x="715044" y="6962220"/>
                  <a:pt x="704001" y="7001433"/>
                  <a:pt x="697295" y="7010238"/>
                </a:cubicBezTo>
                <a:cubicBezTo>
                  <a:pt x="690589" y="7019042"/>
                  <a:pt x="690839" y="7012546"/>
                  <a:pt x="698031" y="6990730"/>
                </a:cubicBezTo>
                <a:cubicBezTo>
                  <a:pt x="698031" y="6990730"/>
                  <a:pt x="699959" y="6982030"/>
                  <a:pt x="703801" y="6964612"/>
                </a:cubicBezTo>
                <a:cubicBezTo>
                  <a:pt x="708132" y="6934194"/>
                  <a:pt x="708874" y="6914674"/>
                  <a:pt x="706015" y="6906073"/>
                </a:cubicBezTo>
                <a:lnTo>
                  <a:pt x="667124" y="7049860"/>
                </a:lnTo>
                <a:lnTo>
                  <a:pt x="672156" y="7043250"/>
                </a:lnTo>
                <a:cubicBezTo>
                  <a:pt x="675506" y="7038852"/>
                  <a:pt x="675020" y="7051864"/>
                  <a:pt x="670682" y="7082288"/>
                </a:cubicBezTo>
                <a:lnTo>
                  <a:pt x="657682" y="7173549"/>
                </a:lnTo>
                <a:cubicBezTo>
                  <a:pt x="666756" y="7186344"/>
                  <a:pt x="680161" y="7168742"/>
                  <a:pt x="697913" y="7120718"/>
                </a:cubicBezTo>
                <a:cubicBezTo>
                  <a:pt x="707969" y="7107512"/>
                  <a:pt x="712997" y="7100911"/>
                  <a:pt x="712997" y="7100911"/>
                </a:cubicBezTo>
                <a:cubicBezTo>
                  <a:pt x="720597" y="7152744"/>
                  <a:pt x="708823" y="7211477"/>
                  <a:pt x="677669" y="7277120"/>
                </a:cubicBezTo>
                <a:cubicBezTo>
                  <a:pt x="653221" y="7333954"/>
                  <a:pt x="635431" y="7425315"/>
                  <a:pt x="624308" y="7551198"/>
                </a:cubicBezTo>
                <a:cubicBezTo>
                  <a:pt x="619399" y="7681272"/>
                  <a:pt x="605497" y="7711906"/>
                  <a:pt x="582602" y="7643048"/>
                </a:cubicBezTo>
                <a:cubicBezTo>
                  <a:pt x="579743" y="7634447"/>
                  <a:pt x="579887" y="7609530"/>
                  <a:pt x="583037" y="7568286"/>
                </a:cubicBezTo>
                <a:cubicBezTo>
                  <a:pt x="586188" y="7527067"/>
                  <a:pt x="587410" y="7494544"/>
                  <a:pt x="586716" y="7470728"/>
                </a:cubicBezTo>
                <a:cubicBezTo>
                  <a:pt x="586028" y="7446918"/>
                  <a:pt x="576356" y="7428702"/>
                  <a:pt x="557717" y="7416094"/>
                </a:cubicBezTo>
                <a:cubicBezTo>
                  <a:pt x="551500" y="7411884"/>
                  <a:pt x="545535" y="7401174"/>
                  <a:pt x="539812" y="7383960"/>
                </a:cubicBezTo>
                <a:cubicBezTo>
                  <a:pt x="531228" y="7358146"/>
                  <a:pt x="523332" y="7356143"/>
                  <a:pt x="516140" y="7377962"/>
                </a:cubicBezTo>
                <a:cubicBezTo>
                  <a:pt x="512785" y="7382370"/>
                  <a:pt x="507757" y="7388968"/>
                  <a:pt x="501052" y="7397776"/>
                </a:cubicBezTo>
                <a:cubicBezTo>
                  <a:pt x="483309" y="7445806"/>
                  <a:pt x="471575" y="7461211"/>
                  <a:pt x="465852" y="7443999"/>
                </a:cubicBezTo>
                <a:cubicBezTo>
                  <a:pt x="462988" y="7435386"/>
                  <a:pt x="456042" y="7450696"/>
                  <a:pt x="444999" y="7489924"/>
                </a:cubicBezTo>
                <a:cubicBezTo>
                  <a:pt x="437804" y="7511728"/>
                  <a:pt x="432530" y="7524841"/>
                  <a:pt x="429180" y="7529238"/>
                </a:cubicBezTo>
                <a:cubicBezTo>
                  <a:pt x="422474" y="7538044"/>
                  <a:pt x="418669" y="7512125"/>
                  <a:pt x="417773" y="7451488"/>
                </a:cubicBezTo>
                <a:cubicBezTo>
                  <a:pt x="419247" y="7412466"/>
                  <a:pt x="415692" y="7380032"/>
                  <a:pt x="407108" y="7354216"/>
                </a:cubicBezTo>
                <a:cubicBezTo>
                  <a:pt x="398527" y="7328403"/>
                  <a:pt x="397114" y="7302434"/>
                  <a:pt x="402879" y="7276322"/>
                </a:cubicBezTo>
                <a:cubicBezTo>
                  <a:pt x="408647" y="7250204"/>
                  <a:pt x="417492" y="7247850"/>
                  <a:pt x="429434" y="7269272"/>
                </a:cubicBezTo>
                <a:cubicBezTo>
                  <a:pt x="435644" y="7273472"/>
                  <a:pt x="441269" y="7272274"/>
                  <a:pt x="446297" y="7265670"/>
                </a:cubicBezTo>
                <a:cubicBezTo>
                  <a:pt x="451325" y="7259068"/>
                  <a:pt x="452778" y="7241710"/>
                  <a:pt x="450652" y="7213588"/>
                </a:cubicBezTo>
                <a:cubicBezTo>
                  <a:pt x="448529" y="7185460"/>
                  <a:pt x="444601" y="7162796"/>
                  <a:pt x="438877" y="7145580"/>
                </a:cubicBezTo>
                <a:lnTo>
                  <a:pt x="426002" y="7106860"/>
                </a:lnTo>
                <a:cubicBezTo>
                  <a:pt x="423057" y="7184917"/>
                  <a:pt x="418228" y="7228342"/>
                  <a:pt x="411527" y="7237141"/>
                </a:cubicBezTo>
                <a:cubicBezTo>
                  <a:pt x="401962" y="7237348"/>
                  <a:pt x="395847" y="7251548"/>
                  <a:pt x="393188" y="7279768"/>
                </a:cubicBezTo>
                <a:cubicBezTo>
                  <a:pt x="390532" y="7307986"/>
                  <a:pt x="387529" y="7324301"/>
                  <a:pt x="384173" y="7328708"/>
                </a:cubicBezTo>
                <a:cubicBezTo>
                  <a:pt x="381311" y="7320094"/>
                  <a:pt x="379924" y="7272455"/>
                  <a:pt x="380005" y="7185807"/>
                </a:cubicBezTo>
                <a:cubicBezTo>
                  <a:pt x="378532" y="7224822"/>
                  <a:pt x="374921" y="7257408"/>
                  <a:pt x="369151" y="7283527"/>
                </a:cubicBezTo>
                <a:cubicBezTo>
                  <a:pt x="363386" y="7309636"/>
                  <a:pt x="352617" y="7320688"/>
                  <a:pt x="336831" y="7316688"/>
                </a:cubicBezTo>
                <a:cubicBezTo>
                  <a:pt x="333967" y="7308074"/>
                  <a:pt x="320111" y="7295372"/>
                  <a:pt x="295253" y="7278554"/>
                </a:cubicBezTo>
                <a:cubicBezTo>
                  <a:pt x="289044" y="7274354"/>
                  <a:pt x="290026" y="7248334"/>
                  <a:pt x="298199" y="7200498"/>
                </a:cubicBezTo>
                <a:cubicBezTo>
                  <a:pt x="314561" y="7104842"/>
                  <a:pt x="314353" y="7068014"/>
                  <a:pt x="297591" y="7090027"/>
                </a:cubicBezTo>
                <a:cubicBezTo>
                  <a:pt x="294242" y="7094422"/>
                  <a:pt x="290644" y="7105331"/>
                  <a:pt x="286797" y="7122737"/>
                </a:cubicBezTo>
                <a:cubicBezTo>
                  <a:pt x="269546" y="7157772"/>
                  <a:pt x="253313" y="7250181"/>
                  <a:pt x="238101" y="7399972"/>
                </a:cubicBezTo>
                <a:cubicBezTo>
                  <a:pt x="222885" y="7549767"/>
                  <a:pt x="217893" y="7639776"/>
                  <a:pt x="223130" y="7670000"/>
                </a:cubicBezTo>
                <a:cubicBezTo>
                  <a:pt x="234578" y="7704430"/>
                  <a:pt x="238373" y="7730342"/>
                  <a:pt x="234532" y="7747760"/>
                </a:cubicBezTo>
                <a:lnTo>
                  <a:pt x="204484" y="7657386"/>
                </a:lnTo>
                <a:lnTo>
                  <a:pt x="197661" y="7542680"/>
                </a:lnTo>
                <a:lnTo>
                  <a:pt x="198850" y="7553528"/>
                </a:lnTo>
                <a:lnTo>
                  <a:pt x="204610" y="7527404"/>
                </a:lnTo>
                <a:cubicBezTo>
                  <a:pt x="211812" y="7505591"/>
                  <a:pt x="209684" y="7477469"/>
                  <a:pt x="198236" y="7443039"/>
                </a:cubicBezTo>
                <a:lnTo>
                  <a:pt x="194241" y="7422332"/>
                </a:lnTo>
                <a:lnTo>
                  <a:pt x="194438" y="7417127"/>
                </a:lnTo>
                <a:lnTo>
                  <a:pt x="204001" y="7416930"/>
                </a:lnTo>
                <a:cubicBezTo>
                  <a:pt x="216921" y="7412338"/>
                  <a:pt x="229431" y="7334076"/>
                  <a:pt x="241538" y="7182172"/>
                </a:cubicBezTo>
                <a:cubicBezTo>
                  <a:pt x="251189" y="7095330"/>
                  <a:pt x="250986" y="7058494"/>
                  <a:pt x="240929" y="7071699"/>
                </a:cubicBezTo>
                <a:cubicBezTo>
                  <a:pt x="230868" y="7084910"/>
                  <a:pt x="224146" y="7115392"/>
                  <a:pt x="220756" y="7163116"/>
                </a:cubicBezTo>
                <a:cubicBezTo>
                  <a:pt x="217361" y="7210848"/>
                  <a:pt x="213745" y="7243418"/>
                  <a:pt x="209898" y="7260827"/>
                </a:cubicBezTo>
                <a:cubicBezTo>
                  <a:pt x="198855" y="7300056"/>
                  <a:pt x="196201" y="7328272"/>
                  <a:pt x="201924" y="7345488"/>
                </a:cubicBezTo>
                <a:cubicBezTo>
                  <a:pt x="207644" y="7362687"/>
                  <a:pt x="205474" y="7377908"/>
                  <a:pt x="195420" y="7391114"/>
                </a:cubicBezTo>
                <a:lnTo>
                  <a:pt x="194438" y="7417127"/>
                </a:lnTo>
                <a:lnTo>
                  <a:pt x="193241" y="7417152"/>
                </a:lnTo>
                <a:lnTo>
                  <a:pt x="194241" y="7422332"/>
                </a:lnTo>
                <a:lnTo>
                  <a:pt x="192789" y="7460804"/>
                </a:lnTo>
                <a:lnTo>
                  <a:pt x="184013" y="7313362"/>
                </a:lnTo>
                <a:cubicBezTo>
                  <a:pt x="191701" y="7278538"/>
                  <a:pt x="188146" y="7246120"/>
                  <a:pt x="173349" y="7216091"/>
                </a:cubicBezTo>
                <a:cubicBezTo>
                  <a:pt x="158551" y="7186064"/>
                  <a:pt x="157897" y="7118921"/>
                  <a:pt x="171393" y="7014654"/>
                </a:cubicBezTo>
                <a:cubicBezTo>
                  <a:pt x="176217" y="6971235"/>
                  <a:pt x="182723" y="6925606"/>
                  <a:pt x="190895" y="6877770"/>
                </a:cubicBezTo>
                <a:lnTo>
                  <a:pt x="196665" y="6851651"/>
                </a:lnTo>
                <a:cubicBezTo>
                  <a:pt x="182272" y="6895281"/>
                  <a:pt x="168371" y="6925892"/>
                  <a:pt x="154960" y="6943501"/>
                </a:cubicBezTo>
                <a:lnTo>
                  <a:pt x="149932" y="6950106"/>
                </a:lnTo>
                <a:cubicBezTo>
                  <a:pt x="116405" y="6994132"/>
                  <a:pt x="94243" y="7159237"/>
                  <a:pt x="83441" y="7445430"/>
                </a:cubicBezTo>
                <a:cubicBezTo>
                  <a:pt x="16648" y="7273508"/>
                  <a:pt x="-10047" y="7178745"/>
                  <a:pt x="3364" y="7161136"/>
                </a:cubicBezTo>
                <a:cubicBezTo>
                  <a:pt x="6224" y="7169736"/>
                  <a:pt x="11276" y="7141466"/>
                  <a:pt x="18510" y="7076322"/>
                </a:cubicBezTo>
                <a:cubicBezTo>
                  <a:pt x="25751" y="7011182"/>
                  <a:pt x="30718" y="6942830"/>
                  <a:pt x="33419" y="6871283"/>
                </a:cubicBezTo>
                <a:cubicBezTo>
                  <a:pt x="36120" y="6799732"/>
                  <a:pt x="36037" y="6759661"/>
                  <a:pt x="33177" y="6751060"/>
                </a:cubicBezTo>
                <a:cubicBezTo>
                  <a:pt x="13147" y="6690820"/>
                  <a:pt x="31023" y="6512802"/>
                  <a:pt x="86793" y="6217016"/>
                </a:cubicBezTo>
                <a:cubicBezTo>
                  <a:pt x="142565" y="5921233"/>
                  <a:pt x="192240" y="5744706"/>
                  <a:pt x="235821" y="5687474"/>
                </a:cubicBezTo>
                <a:lnTo>
                  <a:pt x="245877" y="5674271"/>
                </a:lnTo>
                <a:cubicBezTo>
                  <a:pt x="249724" y="5656865"/>
                  <a:pt x="250209" y="5643851"/>
                  <a:pt x="247349" y="5635250"/>
                </a:cubicBezTo>
                <a:lnTo>
                  <a:pt x="238029" y="5628947"/>
                </a:lnTo>
                <a:lnTo>
                  <a:pt x="243799" y="5602829"/>
                </a:lnTo>
                <a:cubicBezTo>
                  <a:pt x="233740" y="5616038"/>
                  <a:pt x="206407" y="5685922"/>
                  <a:pt x="161801" y="5812501"/>
                </a:cubicBezTo>
                <a:cubicBezTo>
                  <a:pt x="117195" y="5939077"/>
                  <a:pt x="94404" y="6015372"/>
                  <a:pt x="93422" y="6041392"/>
                </a:cubicBezTo>
                <a:cubicBezTo>
                  <a:pt x="89086" y="6071816"/>
                  <a:pt x="82381" y="6080620"/>
                  <a:pt x="73305" y="6067809"/>
                </a:cubicBezTo>
                <a:cubicBezTo>
                  <a:pt x="68564" y="6024574"/>
                  <a:pt x="92214" y="5925516"/>
                  <a:pt x="144267" y="5770618"/>
                </a:cubicBezTo>
                <a:cubicBezTo>
                  <a:pt x="196308" y="5615732"/>
                  <a:pt x="253247" y="5479150"/>
                  <a:pt x="315060" y="5360876"/>
                </a:cubicBezTo>
                <a:cubicBezTo>
                  <a:pt x="318413" y="5356472"/>
                  <a:pt x="325733" y="5331409"/>
                  <a:pt x="337020" y="5285687"/>
                </a:cubicBezTo>
                <a:cubicBezTo>
                  <a:pt x="348305" y="5239956"/>
                  <a:pt x="358727" y="5216986"/>
                  <a:pt x="368298" y="5216792"/>
                </a:cubicBezTo>
                <a:cubicBezTo>
                  <a:pt x="371647" y="5212394"/>
                  <a:pt x="377391" y="5207946"/>
                  <a:pt x="385524" y="5203434"/>
                </a:cubicBezTo>
                <a:cubicBezTo>
                  <a:pt x="393663" y="5198935"/>
                  <a:pt x="399407" y="5194486"/>
                  <a:pt x="402761" y="5190079"/>
                </a:cubicBezTo>
                <a:cubicBezTo>
                  <a:pt x="429578" y="5154863"/>
                  <a:pt x="505543" y="4999463"/>
                  <a:pt x="630649" y="4723903"/>
                </a:cubicBezTo>
                <a:cubicBezTo>
                  <a:pt x="650274" y="4710507"/>
                  <a:pt x="663194" y="4705896"/>
                  <a:pt x="669404" y="4710097"/>
                </a:cubicBezTo>
                <a:cubicBezTo>
                  <a:pt x="674642" y="4740323"/>
                  <a:pt x="680852" y="4744524"/>
                  <a:pt x="688052" y="4722711"/>
                </a:cubicBezTo>
                <a:lnTo>
                  <a:pt x="715401" y="4631153"/>
                </a:lnTo>
                <a:cubicBezTo>
                  <a:pt x="756205" y="4478668"/>
                  <a:pt x="848685" y="4307767"/>
                  <a:pt x="992845" y="4118460"/>
                </a:cubicBezTo>
                <a:lnTo>
                  <a:pt x="1002900" y="4105255"/>
                </a:lnTo>
                <a:cubicBezTo>
                  <a:pt x="895537" y="4332785"/>
                  <a:pt x="844716" y="4455170"/>
                  <a:pt x="850436" y="4472369"/>
                </a:cubicBezTo>
                <a:cubicBezTo>
                  <a:pt x="853300" y="4480983"/>
                  <a:pt x="863114" y="4474280"/>
                  <a:pt x="879876" y="4452270"/>
                </a:cubicBezTo>
                <a:lnTo>
                  <a:pt x="920108" y="4399439"/>
                </a:lnTo>
                <a:cubicBezTo>
                  <a:pt x="936869" y="4377428"/>
                  <a:pt x="962975" y="4340054"/>
                  <a:pt x="998420" y="4287321"/>
                </a:cubicBezTo>
                <a:cubicBezTo>
                  <a:pt x="1033871" y="4234601"/>
                  <a:pt x="1056612" y="4201627"/>
                  <a:pt x="1066673" y="4188415"/>
                </a:cubicBezTo>
                <a:lnTo>
                  <a:pt x="1117697" y="4102867"/>
                </a:lnTo>
                <a:cubicBezTo>
                  <a:pt x="1108132" y="4103070"/>
                  <a:pt x="1110297" y="4087855"/>
                  <a:pt x="1124197" y="4057247"/>
                </a:cubicBezTo>
                <a:cubicBezTo>
                  <a:pt x="1128044" y="4039838"/>
                  <a:pt x="1138589" y="4013615"/>
                  <a:pt x="1155847" y="3978599"/>
                </a:cubicBezTo>
                <a:lnTo>
                  <a:pt x="1181724" y="3926057"/>
                </a:lnTo>
                <a:cubicBezTo>
                  <a:pt x="1185569" y="3908651"/>
                  <a:pt x="1238266" y="3820906"/>
                  <a:pt x="1339825" y="3662816"/>
                </a:cubicBezTo>
                <a:cubicBezTo>
                  <a:pt x="1712031" y="3087501"/>
                  <a:pt x="1890981" y="2778319"/>
                  <a:pt x="1876676" y="2735291"/>
                </a:cubicBezTo>
                <a:lnTo>
                  <a:pt x="1866620" y="2748496"/>
                </a:lnTo>
                <a:cubicBezTo>
                  <a:pt x="1859914" y="2757304"/>
                  <a:pt x="1853700" y="2753088"/>
                  <a:pt x="1847975" y="2735873"/>
                </a:cubicBezTo>
                <a:cubicBezTo>
                  <a:pt x="1842257" y="2718674"/>
                  <a:pt x="1859505" y="2683652"/>
                  <a:pt x="1899737" y="2630820"/>
                </a:cubicBezTo>
                <a:cubicBezTo>
                  <a:pt x="1943316" y="2573595"/>
                  <a:pt x="1967972" y="2553588"/>
                  <a:pt x="1973692" y="2570787"/>
                </a:cubicBezTo>
                <a:cubicBezTo>
                  <a:pt x="1976556" y="2579400"/>
                  <a:pt x="1984693" y="2574901"/>
                  <a:pt x="1998103" y="2557292"/>
                </a:cubicBezTo>
                <a:cubicBezTo>
                  <a:pt x="2038332" y="2504467"/>
                  <a:pt x="2084077" y="2432020"/>
                  <a:pt x="2135348" y="2339963"/>
                </a:cubicBezTo>
                <a:cubicBezTo>
                  <a:pt x="2221127" y="2177878"/>
                  <a:pt x="2262583" y="2092521"/>
                  <a:pt x="2259719" y="2083911"/>
                </a:cubicBezTo>
                <a:cubicBezTo>
                  <a:pt x="2261191" y="2044892"/>
                  <a:pt x="2263605" y="2023178"/>
                  <a:pt x="2266956" y="2018780"/>
                </a:cubicBezTo>
                <a:lnTo>
                  <a:pt x="2327303" y="1939531"/>
                </a:lnTo>
                <a:cubicBezTo>
                  <a:pt x="2344066" y="1917521"/>
                  <a:pt x="2353876" y="1910824"/>
                  <a:pt x="2356735" y="1919426"/>
                </a:cubicBezTo>
                <a:cubicBezTo>
                  <a:pt x="2410869" y="1835983"/>
                  <a:pt x="2458049" y="1767841"/>
                  <a:pt x="2498277" y="1715016"/>
                </a:cubicBezTo>
                <a:lnTo>
                  <a:pt x="2568681" y="1622562"/>
                </a:lnTo>
                <a:cubicBezTo>
                  <a:pt x="2548077" y="1661993"/>
                  <a:pt x="2537276" y="1694700"/>
                  <a:pt x="2536295" y="1720717"/>
                </a:cubicBezTo>
                <a:cubicBezTo>
                  <a:pt x="2535807" y="1733732"/>
                  <a:pt x="2542021" y="1737945"/>
                  <a:pt x="2554943" y="1733334"/>
                </a:cubicBezTo>
                <a:cubicBezTo>
                  <a:pt x="2561153" y="1737535"/>
                  <a:pt x="2565938" y="1737436"/>
                  <a:pt x="2569290" y="1733035"/>
                </a:cubicBezTo>
                <a:cubicBezTo>
                  <a:pt x="2578855" y="1732832"/>
                  <a:pt x="2628897" y="1673307"/>
                  <a:pt x="2719413" y="1554442"/>
                </a:cubicBezTo>
                <a:lnTo>
                  <a:pt x="2819989" y="1422368"/>
                </a:lnTo>
                <a:cubicBezTo>
                  <a:pt x="2964636" y="1220066"/>
                  <a:pt x="3037940" y="1092889"/>
                  <a:pt x="3039903" y="1040853"/>
                </a:cubicBezTo>
                <a:cubicBezTo>
                  <a:pt x="3041377" y="1001831"/>
                  <a:pt x="3040439" y="984517"/>
                  <a:pt x="3037085" y="988924"/>
                </a:cubicBezTo>
                <a:cubicBezTo>
                  <a:pt x="3030380" y="997729"/>
                  <a:pt x="3016279" y="991519"/>
                  <a:pt x="2994770" y="970304"/>
                </a:cubicBezTo>
                <a:cubicBezTo>
                  <a:pt x="2973268" y="949082"/>
                  <a:pt x="2964685" y="923266"/>
                  <a:pt x="2969018" y="892848"/>
                </a:cubicBezTo>
                <a:cubicBezTo>
                  <a:pt x="2976218" y="871035"/>
                  <a:pt x="2990365" y="833912"/>
                  <a:pt x="3011460" y="781487"/>
                </a:cubicBezTo>
                <a:lnTo>
                  <a:pt x="3066775" y="708846"/>
                </a:lnTo>
                <a:cubicBezTo>
                  <a:pt x="3070130" y="704439"/>
                  <a:pt x="3071313" y="715244"/>
                  <a:pt x="3070330" y="741260"/>
                </a:cubicBezTo>
                <a:cubicBezTo>
                  <a:pt x="3082759" y="749671"/>
                  <a:pt x="3088970" y="753871"/>
                  <a:pt x="3088970" y="753871"/>
                </a:cubicBezTo>
                <a:lnTo>
                  <a:pt x="3118410" y="733772"/>
                </a:lnTo>
                <a:cubicBezTo>
                  <a:pt x="3114562" y="751178"/>
                  <a:pt x="3107613" y="766476"/>
                  <a:pt x="3097553" y="779684"/>
                </a:cubicBezTo>
                <a:cubicBezTo>
                  <a:pt x="3087497" y="792890"/>
                  <a:pt x="3080545" y="808207"/>
                  <a:pt x="3076708" y="825619"/>
                </a:cubicBezTo>
                <a:cubicBezTo>
                  <a:pt x="3125519" y="798607"/>
                  <a:pt x="3153277" y="780695"/>
                  <a:pt x="3159981" y="771894"/>
                </a:cubicBezTo>
                <a:cubicBezTo>
                  <a:pt x="3176258" y="762892"/>
                  <a:pt x="3185233" y="757296"/>
                  <a:pt x="3186911" y="755092"/>
                </a:cubicBezTo>
                <a:cubicBezTo>
                  <a:pt x="3188583" y="752895"/>
                  <a:pt x="3185823" y="762689"/>
                  <a:pt x="3178626" y="784514"/>
                </a:cubicBezTo>
                <a:cubicBezTo>
                  <a:pt x="3163741" y="841146"/>
                  <a:pt x="3175679" y="862555"/>
                  <a:pt x="3214439" y="848758"/>
                </a:cubicBezTo>
                <a:cubicBezTo>
                  <a:pt x="3224005" y="848554"/>
                  <a:pt x="3274045" y="789026"/>
                  <a:pt x="3364562" y="670161"/>
                </a:cubicBezTo>
                <a:cubicBezTo>
                  <a:pt x="3534557" y="471663"/>
                  <a:pt x="3622413" y="381017"/>
                  <a:pt x="3628133" y="398220"/>
                </a:cubicBezTo>
                <a:lnTo>
                  <a:pt x="3623105" y="404824"/>
                </a:lnTo>
                <a:cubicBezTo>
                  <a:pt x="3632674" y="404630"/>
                  <a:pt x="3652293" y="391221"/>
                  <a:pt x="3681980" y="364613"/>
                </a:cubicBezTo>
                <a:cubicBezTo>
                  <a:pt x="3719553" y="340005"/>
                  <a:pt x="3748447" y="323699"/>
                  <a:pt x="3768660" y="315693"/>
                </a:cubicBezTo>
                <a:cubicBezTo>
                  <a:pt x="3788877" y="307693"/>
                  <a:pt x="3800415" y="307995"/>
                  <a:pt x="3803276" y="316602"/>
                </a:cubicBezTo>
                <a:cubicBezTo>
                  <a:pt x="3809001" y="333817"/>
                  <a:pt x="3793666" y="360120"/>
                  <a:pt x="3757279" y="395549"/>
                </a:cubicBezTo>
                <a:lnTo>
                  <a:pt x="3731399" y="448075"/>
                </a:lnTo>
                <a:cubicBezTo>
                  <a:pt x="3740477" y="460883"/>
                  <a:pt x="3738554" y="469596"/>
                  <a:pt x="3725641" y="474200"/>
                </a:cubicBezTo>
                <a:cubicBezTo>
                  <a:pt x="3725641" y="474200"/>
                  <a:pt x="3720858" y="474292"/>
                  <a:pt x="3711289" y="474486"/>
                </a:cubicBezTo>
                <a:cubicBezTo>
                  <a:pt x="3672533" y="488293"/>
                  <a:pt x="3601193" y="563433"/>
                  <a:pt x="3497266" y="699908"/>
                </a:cubicBezTo>
                <a:cubicBezTo>
                  <a:pt x="3463738" y="743931"/>
                  <a:pt x="3448405" y="770237"/>
                  <a:pt x="3451268" y="778851"/>
                </a:cubicBezTo>
                <a:cubicBezTo>
                  <a:pt x="3450287" y="804868"/>
                  <a:pt x="3444769" y="824474"/>
                  <a:pt x="3434706" y="837686"/>
                </a:cubicBezTo>
                <a:cubicBezTo>
                  <a:pt x="3424652" y="850888"/>
                  <a:pt x="3426085" y="855194"/>
                  <a:pt x="3439002" y="850605"/>
                </a:cubicBezTo>
                <a:cubicBezTo>
                  <a:pt x="3490679" y="832185"/>
                  <a:pt x="3516513" y="822989"/>
                  <a:pt x="3516513" y="822989"/>
                </a:cubicBezTo>
                <a:cubicBezTo>
                  <a:pt x="3518885" y="844602"/>
                  <a:pt x="3532748" y="857318"/>
                  <a:pt x="3558090" y="861124"/>
                </a:cubicBezTo>
                <a:cubicBezTo>
                  <a:pt x="3548036" y="874326"/>
                  <a:pt x="3545861" y="889535"/>
                  <a:pt x="3551585" y="906753"/>
                </a:cubicBezTo>
                <a:cubicBezTo>
                  <a:pt x="3557308" y="923962"/>
                  <a:pt x="3565205" y="925969"/>
                  <a:pt x="3575261" y="912763"/>
                </a:cubicBezTo>
                <a:cubicBezTo>
                  <a:pt x="3592021" y="890753"/>
                  <a:pt x="3597399" y="896050"/>
                  <a:pt x="3591388" y="928671"/>
                </a:cubicBezTo>
                <a:cubicBezTo>
                  <a:pt x="3585378" y="961292"/>
                  <a:pt x="3574237" y="982107"/>
                  <a:pt x="3557964" y="991106"/>
                </a:cubicBezTo>
                <a:lnTo>
                  <a:pt x="3484746" y="1031625"/>
                </a:lnTo>
                <a:cubicBezTo>
                  <a:pt x="3528241" y="1061054"/>
                  <a:pt x="3566751" y="1053753"/>
                  <a:pt x="3600276" y="1009729"/>
                </a:cubicBezTo>
                <a:cubicBezTo>
                  <a:pt x="3610333" y="996524"/>
                  <a:pt x="3619900" y="996320"/>
                  <a:pt x="3628972" y="1009132"/>
                </a:cubicBezTo>
                <a:cubicBezTo>
                  <a:pt x="3631345" y="1030747"/>
                  <a:pt x="3627253" y="1054662"/>
                  <a:pt x="3616711" y="1080879"/>
                </a:cubicBezTo>
                <a:cubicBezTo>
                  <a:pt x="3612866" y="1098285"/>
                  <a:pt x="3610943" y="1106998"/>
                  <a:pt x="3610943" y="1106998"/>
                </a:cubicBezTo>
                <a:cubicBezTo>
                  <a:pt x="3627213" y="1097986"/>
                  <a:pt x="3645165" y="1086787"/>
                  <a:pt x="3664786" y="1073375"/>
                </a:cubicBezTo>
                <a:lnTo>
                  <a:pt x="3674105" y="1079680"/>
                </a:lnTo>
                <a:lnTo>
                  <a:pt x="3664050" y="1092886"/>
                </a:lnTo>
                <a:cubicBezTo>
                  <a:pt x="3660209" y="1110305"/>
                  <a:pt x="3666418" y="1114505"/>
                  <a:pt x="3682693" y="1105510"/>
                </a:cubicBezTo>
                <a:cubicBezTo>
                  <a:pt x="3718098" y="1096101"/>
                  <a:pt x="3765481" y="1064796"/>
                  <a:pt x="3824842" y="1011574"/>
                </a:cubicBezTo>
                <a:cubicBezTo>
                  <a:pt x="3831548" y="1002766"/>
                  <a:pt x="3841362" y="996066"/>
                  <a:pt x="3854279" y="991462"/>
                </a:cubicBezTo>
                <a:cubicBezTo>
                  <a:pt x="3870548" y="982454"/>
                  <a:pt x="3878685" y="977954"/>
                  <a:pt x="3878685" y="977954"/>
                </a:cubicBezTo>
                <a:cubicBezTo>
                  <a:pt x="3870997" y="1012779"/>
                  <a:pt x="3873861" y="1021390"/>
                  <a:pt x="3887273" y="1003777"/>
                </a:cubicBezTo>
                <a:cubicBezTo>
                  <a:pt x="3890623" y="999382"/>
                  <a:pt x="3892050" y="1003672"/>
                  <a:pt x="3891564" y="1016687"/>
                </a:cubicBezTo>
                <a:cubicBezTo>
                  <a:pt x="3891069" y="1029692"/>
                  <a:pt x="3865090" y="1063807"/>
                  <a:pt x="3813621" y="1119039"/>
                </a:cubicBezTo>
                <a:cubicBezTo>
                  <a:pt x="3762146" y="1174259"/>
                  <a:pt x="3737841" y="1206180"/>
                  <a:pt x="3740705" y="1214791"/>
                </a:cubicBezTo>
                <a:cubicBezTo>
                  <a:pt x="3739722" y="1240811"/>
                  <a:pt x="3730849" y="1264818"/>
                  <a:pt x="3714082" y="1286838"/>
                </a:cubicBezTo>
                <a:cubicBezTo>
                  <a:pt x="3706887" y="1308641"/>
                  <a:pt x="3703292" y="1319551"/>
                  <a:pt x="3703292" y="1319551"/>
                </a:cubicBezTo>
                <a:cubicBezTo>
                  <a:pt x="3702308" y="1345571"/>
                  <a:pt x="3689839" y="1380488"/>
                  <a:pt x="3665881" y="1424320"/>
                </a:cubicBezTo>
                <a:cubicBezTo>
                  <a:pt x="3626140" y="1464134"/>
                  <a:pt x="3609378" y="1486144"/>
                  <a:pt x="3615593" y="1490360"/>
                </a:cubicBezTo>
                <a:lnTo>
                  <a:pt x="3732602" y="1429433"/>
                </a:lnTo>
                <a:cubicBezTo>
                  <a:pt x="3758687" y="1413725"/>
                  <a:pt x="3785361" y="1403423"/>
                  <a:pt x="3812628" y="1398523"/>
                </a:cubicBezTo>
                <a:lnTo>
                  <a:pt x="3860733" y="1399391"/>
                </a:lnTo>
                <a:lnTo>
                  <a:pt x="3926789" y="1312654"/>
                </a:lnTo>
                <a:lnTo>
                  <a:pt x="3896772" y="1403630"/>
                </a:lnTo>
                <a:lnTo>
                  <a:pt x="3898308" y="1413449"/>
                </a:lnTo>
                <a:lnTo>
                  <a:pt x="3913050" y="1423420"/>
                </a:lnTo>
                <a:cubicBezTo>
                  <a:pt x="3919260" y="1427627"/>
                  <a:pt x="3924047" y="1427526"/>
                  <a:pt x="3927397" y="1423125"/>
                </a:cubicBezTo>
                <a:cubicBezTo>
                  <a:pt x="3936962" y="1422921"/>
                  <a:pt x="3987005" y="1363393"/>
                  <a:pt x="4077522" y="1244531"/>
                </a:cubicBezTo>
                <a:lnTo>
                  <a:pt x="4178097" y="1112457"/>
                </a:lnTo>
                <a:cubicBezTo>
                  <a:pt x="4322741" y="910156"/>
                  <a:pt x="4396047" y="782979"/>
                  <a:pt x="4398010" y="730939"/>
                </a:cubicBezTo>
                <a:cubicBezTo>
                  <a:pt x="4399483" y="691923"/>
                  <a:pt x="4398547" y="674607"/>
                  <a:pt x="4395191" y="679014"/>
                </a:cubicBezTo>
                <a:cubicBezTo>
                  <a:pt x="4388487" y="687818"/>
                  <a:pt x="4374386" y="681608"/>
                  <a:pt x="4352877" y="660390"/>
                </a:cubicBezTo>
                <a:cubicBezTo>
                  <a:pt x="4331375" y="639168"/>
                  <a:pt x="4322793" y="613352"/>
                  <a:pt x="4327125" y="582934"/>
                </a:cubicBezTo>
                <a:cubicBezTo>
                  <a:pt x="4334325" y="561121"/>
                  <a:pt x="4348473" y="524001"/>
                  <a:pt x="4369565" y="471577"/>
                </a:cubicBezTo>
                <a:lnTo>
                  <a:pt x="4424883" y="398935"/>
                </a:lnTo>
                <a:cubicBezTo>
                  <a:pt x="4428237" y="394531"/>
                  <a:pt x="4429419" y="405330"/>
                  <a:pt x="4428437" y="431350"/>
                </a:cubicBezTo>
                <a:cubicBezTo>
                  <a:pt x="4440867" y="439760"/>
                  <a:pt x="4447075" y="443960"/>
                  <a:pt x="4447075" y="443960"/>
                </a:cubicBezTo>
                <a:lnTo>
                  <a:pt x="4476515" y="423861"/>
                </a:lnTo>
                <a:cubicBezTo>
                  <a:pt x="4472671" y="441270"/>
                  <a:pt x="4465721" y="456562"/>
                  <a:pt x="4455658" y="469774"/>
                </a:cubicBezTo>
                <a:cubicBezTo>
                  <a:pt x="4445603" y="482979"/>
                  <a:pt x="4438651" y="498296"/>
                  <a:pt x="4434815" y="515705"/>
                </a:cubicBezTo>
                <a:cubicBezTo>
                  <a:pt x="4483626" y="488696"/>
                  <a:pt x="4511383" y="470785"/>
                  <a:pt x="4518090" y="461980"/>
                </a:cubicBezTo>
                <a:cubicBezTo>
                  <a:pt x="4534363" y="452985"/>
                  <a:pt x="4543341" y="447382"/>
                  <a:pt x="4545018" y="445178"/>
                </a:cubicBezTo>
                <a:cubicBezTo>
                  <a:pt x="4546691" y="442984"/>
                  <a:pt x="4543930" y="452778"/>
                  <a:pt x="4536733" y="474604"/>
                </a:cubicBezTo>
                <a:cubicBezTo>
                  <a:pt x="4521849" y="531235"/>
                  <a:pt x="4533786" y="552641"/>
                  <a:pt x="4572546" y="538847"/>
                </a:cubicBezTo>
                <a:cubicBezTo>
                  <a:pt x="4582111" y="538644"/>
                  <a:pt x="4632154" y="479116"/>
                  <a:pt x="4722669" y="360254"/>
                </a:cubicBezTo>
                <a:cubicBezTo>
                  <a:pt x="4892665" y="161752"/>
                  <a:pt x="4980521" y="71107"/>
                  <a:pt x="4986239" y="88309"/>
                </a:cubicBezTo>
                <a:lnTo>
                  <a:pt x="4981211" y="94914"/>
                </a:lnTo>
                <a:cubicBezTo>
                  <a:pt x="4990779" y="94720"/>
                  <a:pt x="5010401" y="81311"/>
                  <a:pt x="5040087" y="54703"/>
                </a:cubicBezTo>
                <a:cubicBezTo>
                  <a:pt x="5077659" y="30091"/>
                  <a:pt x="5106553" y="13786"/>
                  <a:pt x="5126769" y="5785"/>
                </a:cubicBezTo>
                <a:cubicBezTo>
                  <a:pt x="5136877" y="1784"/>
                  <a:pt x="5144816" y="-142"/>
                  <a:pt x="5150585" y="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02290076"/>
      </p:ext>
    </p:extLst>
  </p:cSld>
  <p:clrMapOvr>
    <a:masterClrMapping/>
  </p:clrMapOvr>
</p:sldLayout>
</file>

<file path=ppt/slideLayouts/slideLayout2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41462" y="1584769"/>
            <a:ext cx="9969884" cy="8535183"/>
          </a:xfrm>
          <a:custGeom>
            <a:avLst/>
            <a:gdLst>
              <a:gd name="connsiteX0" fmla="*/ 8401041 w 9969884"/>
              <a:gd name="connsiteY0" fmla="*/ 7847850 h 8535183"/>
              <a:gd name="connsiteX1" fmla="*/ 8445681 w 9969884"/>
              <a:gd name="connsiteY1" fmla="*/ 7865869 h 8535183"/>
              <a:gd name="connsiteX2" fmla="*/ 8423776 w 9969884"/>
              <a:gd name="connsiteY2" fmla="*/ 7870056 h 8535183"/>
              <a:gd name="connsiteX3" fmla="*/ 8401041 w 9969884"/>
              <a:gd name="connsiteY3" fmla="*/ 7847850 h 8535183"/>
              <a:gd name="connsiteX4" fmla="*/ 8523382 w 9969884"/>
              <a:gd name="connsiteY4" fmla="*/ 7564941 h 8535183"/>
              <a:gd name="connsiteX5" fmla="*/ 8533630 w 9969884"/>
              <a:gd name="connsiteY5" fmla="*/ 7575596 h 8535183"/>
              <a:gd name="connsiteX6" fmla="*/ 8525116 w 9969884"/>
              <a:gd name="connsiteY6" fmla="*/ 7585187 h 8535183"/>
              <a:gd name="connsiteX7" fmla="*/ 8511306 w 9969884"/>
              <a:gd name="connsiteY7" fmla="*/ 7566585 h 8535183"/>
              <a:gd name="connsiteX8" fmla="*/ 8523382 w 9969884"/>
              <a:gd name="connsiteY8" fmla="*/ 7564941 h 8535183"/>
              <a:gd name="connsiteX9" fmla="*/ 8870784 w 9969884"/>
              <a:gd name="connsiteY9" fmla="*/ 7503192 h 8535183"/>
              <a:gd name="connsiteX10" fmla="*/ 8866731 w 9969884"/>
              <a:gd name="connsiteY10" fmla="*/ 7514584 h 8535183"/>
              <a:gd name="connsiteX11" fmla="*/ 8857805 w 9969884"/>
              <a:gd name="connsiteY11" fmla="*/ 7510981 h 8535183"/>
              <a:gd name="connsiteX12" fmla="*/ 8870784 w 9969884"/>
              <a:gd name="connsiteY12" fmla="*/ 7503192 h 8535183"/>
              <a:gd name="connsiteX13" fmla="*/ 8434196 w 9969884"/>
              <a:gd name="connsiteY13" fmla="*/ 7496378 h 8535183"/>
              <a:gd name="connsiteX14" fmla="*/ 8470719 w 9969884"/>
              <a:gd name="connsiteY14" fmla="*/ 7537175 h 8535183"/>
              <a:gd name="connsiteX15" fmla="*/ 8435837 w 9969884"/>
              <a:gd name="connsiteY15" fmla="*/ 7549151 h 8535183"/>
              <a:gd name="connsiteX16" fmla="*/ 8399303 w 9969884"/>
              <a:gd name="connsiteY16" fmla="*/ 7508349 h 8535183"/>
              <a:gd name="connsiteX17" fmla="*/ 8434196 w 9969884"/>
              <a:gd name="connsiteY17" fmla="*/ 7496378 h 8535183"/>
              <a:gd name="connsiteX18" fmla="*/ 8507517 w 9969884"/>
              <a:gd name="connsiteY18" fmla="*/ 7462442 h 8535183"/>
              <a:gd name="connsiteX19" fmla="*/ 8534806 w 9969884"/>
              <a:gd name="connsiteY19" fmla="*/ 7471832 h 8535183"/>
              <a:gd name="connsiteX20" fmla="*/ 8589202 w 9969884"/>
              <a:gd name="connsiteY20" fmla="*/ 7519844 h 8535183"/>
              <a:gd name="connsiteX21" fmla="*/ 8549436 w 9969884"/>
              <a:gd name="connsiteY21" fmla="*/ 7516821 h 8535183"/>
              <a:gd name="connsiteX22" fmla="*/ 8517775 w 9969884"/>
              <a:gd name="connsiteY22" fmla="*/ 7491014 h 8535183"/>
              <a:gd name="connsiteX23" fmla="*/ 8497066 w 9969884"/>
              <a:gd name="connsiteY23" fmla="*/ 7463113 h 8535183"/>
              <a:gd name="connsiteX24" fmla="*/ 8507517 w 9969884"/>
              <a:gd name="connsiteY24" fmla="*/ 7462442 h 8535183"/>
              <a:gd name="connsiteX25" fmla="*/ 8834250 w 9969884"/>
              <a:gd name="connsiteY25" fmla="*/ 7462390 h 8535183"/>
              <a:gd name="connsiteX26" fmla="*/ 8830197 w 9969884"/>
              <a:gd name="connsiteY26" fmla="*/ 7473782 h 8535183"/>
              <a:gd name="connsiteX27" fmla="*/ 8826145 w 9969884"/>
              <a:gd name="connsiteY27" fmla="*/ 7485174 h 8535183"/>
              <a:gd name="connsiteX28" fmla="*/ 8821272 w 9969884"/>
              <a:gd name="connsiteY28" fmla="*/ 7470179 h 8535183"/>
              <a:gd name="connsiteX29" fmla="*/ 8834250 w 9969884"/>
              <a:gd name="connsiteY29" fmla="*/ 7462390 h 8535183"/>
              <a:gd name="connsiteX30" fmla="*/ 8241016 w 9969884"/>
              <a:gd name="connsiteY30" fmla="*/ 7379304 h 8535183"/>
              <a:gd name="connsiteX31" fmla="*/ 8237778 w 9969884"/>
              <a:gd name="connsiteY31" fmla="*/ 7417096 h 8535183"/>
              <a:gd name="connsiteX32" fmla="*/ 8250761 w 9969884"/>
              <a:gd name="connsiteY32" fmla="*/ 7409293 h 8535183"/>
              <a:gd name="connsiteX33" fmla="*/ 8241016 w 9969884"/>
              <a:gd name="connsiteY33" fmla="*/ 7379304 h 8535183"/>
              <a:gd name="connsiteX34" fmla="*/ 8130632 w 9969884"/>
              <a:gd name="connsiteY34" fmla="*/ 7338004 h 8535183"/>
              <a:gd name="connsiteX35" fmla="*/ 8120896 w 9969884"/>
              <a:gd name="connsiteY35" fmla="*/ 7343848 h 8535183"/>
              <a:gd name="connsiteX36" fmla="*/ 8073022 w 9969884"/>
              <a:gd name="connsiteY36" fmla="*/ 7363622 h 8535183"/>
              <a:gd name="connsiteX37" fmla="*/ 8092518 w 9969884"/>
              <a:gd name="connsiteY37" fmla="*/ 7423619 h 8535183"/>
              <a:gd name="connsiteX38" fmla="*/ 8166352 w 9969884"/>
              <a:gd name="connsiteY38" fmla="*/ 7388266 h 8535183"/>
              <a:gd name="connsiteX39" fmla="*/ 8151736 w 9969884"/>
              <a:gd name="connsiteY39" fmla="*/ 7343268 h 8535183"/>
              <a:gd name="connsiteX40" fmla="*/ 8130632 w 9969884"/>
              <a:gd name="connsiteY40" fmla="*/ 7338004 h 8535183"/>
              <a:gd name="connsiteX41" fmla="*/ 8564175 w 9969884"/>
              <a:gd name="connsiteY41" fmla="*/ 7317534 h 8535183"/>
              <a:gd name="connsiteX42" fmla="*/ 8578579 w 9969884"/>
              <a:gd name="connsiteY42" fmla="*/ 7320092 h 8535183"/>
              <a:gd name="connsiteX43" fmla="*/ 8592377 w 9969884"/>
              <a:gd name="connsiteY43" fmla="*/ 7338690 h 8535183"/>
              <a:gd name="connsiteX44" fmla="*/ 8566415 w 9969884"/>
              <a:gd name="connsiteY44" fmla="*/ 7354282 h 8535183"/>
              <a:gd name="connsiteX45" fmla="*/ 8556674 w 9969884"/>
              <a:gd name="connsiteY45" fmla="*/ 7324279 h 8535183"/>
              <a:gd name="connsiteX46" fmla="*/ 8564175 w 9969884"/>
              <a:gd name="connsiteY46" fmla="*/ 7317534 h 8535183"/>
              <a:gd name="connsiteX47" fmla="*/ 8525013 w 9969884"/>
              <a:gd name="connsiteY47" fmla="*/ 7298472 h 8535183"/>
              <a:gd name="connsiteX48" fmla="*/ 8543685 w 9969884"/>
              <a:gd name="connsiteY48" fmla="*/ 7332064 h 8535183"/>
              <a:gd name="connsiteX49" fmla="*/ 8521776 w 9969884"/>
              <a:gd name="connsiteY49" fmla="*/ 7336264 h 8535183"/>
              <a:gd name="connsiteX50" fmla="*/ 8512036 w 9969884"/>
              <a:gd name="connsiteY50" fmla="*/ 7306261 h 8535183"/>
              <a:gd name="connsiteX51" fmla="*/ 8412094 w 9969884"/>
              <a:gd name="connsiteY51" fmla="*/ 7246376 h 8535183"/>
              <a:gd name="connsiteX52" fmla="*/ 8422347 w 9969884"/>
              <a:gd name="connsiteY52" fmla="*/ 7257032 h 8535183"/>
              <a:gd name="connsiteX53" fmla="*/ 8413821 w 9969884"/>
              <a:gd name="connsiteY53" fmla="*/ 7266618 h 8535183"/>
              <a:gd name="connsiteX54" fmla="*/ 8400023 w 9969884"/>
              <a:gd name="connsiteY54" fmla="*/ 7248021 h 8535183"/>
              <a:gd name="connsiteX55" fmla="*/ 8412094 w 9969884"/>
              <a:gd name="connsiteY55" fmla="*/ 7246376 h 8535183"/>
              <a:gd name="connsiteX56" fmla="*/ 8365923 w 9969884"/>
              <a:gd name="connsiteY56" fmla="*/ 7214715 h 8535183"/>
              <a:gd name="connsiteX57" fmla="*/ 8373234 w 9969884"/>
              <a:gd name="connsiteY57" fmla="*/ 7237208 h 8535183"/>
              <a:gd name="connsiteX58" fmla="*/ 8360256 w 9969884"/>
              <a:gd name="connsiteY58" fmla="*/ 7244998 h 8535183"/>
              <a:gd name="connsiteX59" fmla="*/ 8333469 w 9969884"/>
              <a:gd name="connsiteY59" fmla="*/ 7234185 h 8535183"/>
              <a:gd name="connsiteX60" fmla="*/ 8337520 w 9969884"/>
              <a:gd name="connsiteY60" fmla="*/ 7222793 h 8535183"/>
              <a:gd name="connsiteX61" fmla="*/ 8365923 w 9969884"/>
              <a:gd name="connsiteY61" fmla="*/ 7214715 h 8535183"/>
              <a:gd name="connsiteX62" fmla="*/ 8668524 w 9969884"/>
              <a:gd name="connsiteY62" fmla="*/ 6952441 h 8535183"/>
              <a:gd name="connsiteX63" fmla="*/ 8673397 w 9969884"/>
              <a:gd name="connsiteY63" fmla="*/ 6967437 h 8535183"/>
              <a:gd name="connsiteX64" fmla="*/ 8660419 w 9969884"/>
              <a:gd name="connsiteY64" fmla="*/ 6975227 h 8535183"/>
              <a:gd name="connsiteX65" fmla="*/ 8655547 w 9969884"/>
              <a:gd name="connsiteY65" fmla="*/ 6960232 h 8535183"/>
              <a:gd name="connsiteX66" fmla="*/ 8668524 w 9969884"/>
              <a:gd name="connsiteY66" fmla="*/ 6952441 h 8535183"/>
              <a:gd name="connsiteX67" fmla="*/ 7846566 w 9969884"/>
              <a:gd name="connsiteY67" fmla="*/ 6938302 h 8535183"/>
              <a:gd name="connsiteX68" fmla="*/ 7833083 w 9969884"/>
              <a:gd name="connsiteY68" fmla="*/ 6947515 h 8535183"/>
              <a:gd name="connsiteX69" fmla="*/ 7849728 w 9969884"/>
              <a:gd name="connsiteY69" fmla="*/ 6986804 h 8535183"/>
              <a:gd name="connsiteX70" fmla="*/ 7836746 w 9969884"/>
              <a:gd name="connsiteY70" fmla="*/ 6994607 h 8535183"/>
              <a:gd name="connsiteX71" fmla="*/ 7720679 w 9969884"/>
              <a:gd name="connsiteY71" fmla="*/ 6947759 h 8535183"/>
              <a:gd name="connsiteX72" fmla="*/ 7744234 w 9969884"/>
              <a:gd name="connsiteY72" fmla="*/ 6996350 h 8535183"/>
              <a:gd name="connsiteX73" fmla="*/ 7796190 w 9969884"/>
              <a:gd name="connsiteY73" fmla="*/ 7036878 h 8535183"/>
              <a:gd name="connsiteX74" fmla="*/ 7865580 w 9969884"/>
              <a:gd name="connsiteY74" fmla="*/ 7071400 h 8535183"/>
              <a:gd name="connsiteX75" fmla="*/ 7900886 w 9969884"/>
              <a:gd name="connsiteY75" fmla="*/ 7072608 h 8535183"/>
              <a:gd name="connsiteX76" fmla="*/ 7891141 w 9969884"/>
              <a:gd name="connsiteY76" fmla="*/ 7042619 h 8535183"/>
              <a:gd name="connsiteX77" fmla="*/ 7925208 w 9969884"/>
              <a:gd name="connsiteY77" fmla="*/ 7004242 h 8535183"/>
              <a:gd name="connsiteX78" fmla="*/ 7986878 w 9969884"/>
              <a:gd name="connsiteY78" fmla="*/ 7003079 h 8535183"/>
              <a:gd name="connsiteX79" fmla="*/ 7950348 w 9969884"/>
              <a:gd name="connsiteY79" fmla="*/ 6962263 h 8535183"/>
              <a:gd name="connsiteX80" fmla="*/ 7912608 w 9969884"/>
              <a:gd name="connsiteY80" fmla="*/ 6953544 h 8535183"/>
              <a:gd name="connsiteX81" fmla="*/ 7874864 w 9969884"/>
              <a:gd name="connsiteY81" fmla="*/ 6944839 h 8535183"/>
              <a:gd name="connsiteX82" fmla="*/ 7846566 w 9969884"/>
              <a:gd name="connsiteY82" fmla="*/ 6938302 h 8535183"/>
              <a:gd name="connsiteX83" fmla="*/ 8683104 w 9969884"/>
              <a:gd name="connsiteY83" fmla="*/ 6854074 h 8535183"/>
              <a:gd name="connsiteX84" fmla="*/ 8687977 w 9969884"/>
              <a:gd name="connsiteY84" fmla="*/ 6869068 h 8535183"/>
              <a:gd name="connsiteX85" fmla="*/ 8679051 w 9969884"/>
              <a:gd name="connsiteY85" fmla="*/ 6865466 h 8535183"/>
              <a:gd name="connsiteX86" fmla="*/ 8670126 w 9969884"/>
              <a:gd name="connsiteY86" fmla="*/ 6861863 h 8535183"/>
              <a:gd name="connsiteX87" fmla="*/ 8683104 w 9969884"/>
              <a:gd name="connsiteY87" fmla="*/ 6854074 h 8535183"/>
              <a:gd name="connsiteX88" fmla="*/ 8413668 w 9969884"/>
              <a:gd name="connsiteY88" fmla="*/ 6836547 h 8535183"/>
              <a:gd name="connsiteX89" fmla="*/ 8394231 w 9969884"/>
              <a:gd name="connsiteY89" fmla="*/ 6919911 h 8535183"/>
              <a:gd name="connsiteX90" fmla="*/ 8382674 w 9969884"/>
              <a:gd name="connsiteY90" fmla="*/ 6938052 h 8535183"/>
              <a:gd name="connsiteX91" fmla="*/ 8380422 w 9969884"/>
              <a:gd name="connsiteY91" fmla="*/ 6901309 h 8535183"/>
              <a:gd name="connsiteX92" fmla="*/ 8383658 w 9969884"/>
              <a:gd name="connsiteY92" fmla="*/ 6863516 h 8535183"/>
              <a:gd name="connsiteX93" fmla="*/ 8413668 w 9969884"/>
              <a:gd name="connsiteY93" fmla="*/ 6836547 h 8535183"/>
              <a:gd name="connsiteX94" fmla="*/ 8598698 w 9969884"/>
              <a:gd name="connsiteY94" fmla="*/ 6833033 h 8535183"/>
              <a:gd name="connsiteX95" fmla="*/ 8599514 w 9969884"/>
              <a:gd name="connsiteY95" fmla="*/ 6859433 h 8535183"/>
              <a:gd name="connsiteX96" fmla="*/ 8573557 w 9969884"/>
              <a:gd name="connsiteY96" fmla="*/ 6875012 h 8535183"/>
              <a:gd name="connsiteX97" fmla="*/ 8598698 w 9969884"/>
              <a:gd name="connsiteY97" fmla="*/ 6833033 h 8535183"/>
              <a:gd name="connsiteX98" fmla="*/ 8739084 w 9969884"/>
              <a:gd name="connsiteY98" fmla="*/ 6811515 h 8535183"/>
              <a:gd name="connsiteX99" fmla="*/ 8832414 w 9969884"/>
              <a:gd name="connsiteY99" fmla="*/ 6836159 h 8535183"/>
              <a:gd name="connsiteX100" fmla="*/ 8922514 w 9969884"/>
              <a:gd name="connsiteY100" fmla="*/ 6898581 h 8535183"/>
              <a:gd name="connsiteX101" fmla="*/ 8873817 w 9969884"/>
              <a:gd name="connsiteY101" fmla="*/ 6891969 h 8535183"/>
              <a:gd name="connsiteX102" fmla="*/ 8739084 w 9969884"/>
              <a:gd name="connsiteY102" fmla="*/ 6811515 h 8535183"/>
              <a:gd name="connsiteX103" fmla="*/ 8578379 w 9969884"/>
              <a:gd name="connsiteY103" fmla="*/ 6746649 h 8535183"/>
              <a:gd name="connsiteX104" fmla="*/ 8648975 w 9969884"/>
              <a:gd name="connsiteY104" fmla="*/ 6749088 h 8535183"/>
              <a:gd name="connsiteX105" fmla="*/ 8676583 w 9969884"/>
              <a:gd name="connsiteY105" fmla="*/ 6786287 h 8535183"/>
              <a:gd name="connsiteX106" fmla="*/ 8618966 w 9969884"/>
              <a:gd name="connsiteY106" fmla="*/ 6776059 h 8535183"/>
              <a:gd name="connsiteX107" fmla="*/ 8578379 w 9969884"/>
              <a:gd name="connsiteY107" fmla="*/ 6746649 h 8535183"/>
              <a:gd name="connsiteX108" fmla="*/ 8765424 w 9969884"/>
              <a:gd name="connsiteY108" fmla="*/ 6737452 h 8535183"/>
              <a:gd name="connsiteX109" fmla="*/ 8794235 w 9969884"/>
              <a:gd name="connsiteY109" fmla="*/ 6742566 h 8535183"/>
              <a:gd name="connsiteX110" fmla="*/ 8830768 w 9969884"/>
              <a:gd name="connsiteY110" fmla="*/ 6783367 h 8535183"/>
              <a:gd name="connsiteX111" fmla="*/ 8791002 w 9969884"/>
              <a:gd name="connsiteY111" fmla="*/ 6780344 h 8535183"/>
              <a:gd name="connsiteX112" fmla="*/ 8750415 w 9969884"/>
              <a:gd name="connsiteY112" fmla="*/ 6750934 h 8535183"/>
              <a:gd name="connsiteX113" fmla="*/ 8765424 w 9969884"/>
              <a:gd name="connsiteY113" fmla="*/ 6737452 h 8535183"/>
              <a:gd name="connsiteX114" fmla="*/ 8384817 w 9969884"/>
              <a:gd name="connsiteY114" fmla="*/ 6688066 h 8535183"/>
              <a:gd name="connsiteX115" fmla="*/ 8369810 w 9969884"/>
              <a:gd name="connsiteY115" fmla="*/ 6701562 h 8535183"/>
              <a:gd name="connsiteX116" fmla="*/ 8375504 w 9969884"/>
              <a:gd name="connsiteY116" fmla="*/ 6742943 h 8535183"/>
              <a:gd name="connsiteX117" fmla="*/ 8410396 w 9969884"/>
              <a:gd name="connsiteY117" fmla="*/ 6730971 h 8535183"/>
              <a:gd name="connsiteX118" fmla="*/ 8413622 w 9969884"/>
              <a:gd name="connsiteY118" fmla="*/ 6693175 h 8535183"/>
              <a:gd name="connsiteX119" fmla="*/ 8384817 w 9969884"/>
              <a:gd name="connsiteY119" fmla="*/ 6688066 h 8535183"/>
              <a:gd name="connsiteX120" fmla="*/ 8054053 w 9969884"/>
              <a:gd name="connsiteY120" fmla="*/ 6469858 h 8535183"/>
              <a:gd name="connsiteX121" fmla="*/ 8094640 w 9969884"/>
              <a:gd name="connsiteY121" fmla="*/ 6499268 h 8535183"/>
              <a:gd name="connsiteX122" fmla="*/ 8253712 w 9969884"/>
              <a:gd name="connsiteY122" fmla="*/ 6583033 h 8535183"/>
              <a:gd name="connsiteX123" fmla="*/ 8326760 w 9969884"/>
              <a:gd name="connsiteY123" fmla="*/ 6592961 h 8535183"/>
              <a:gd name="connsiteX124" fmla="*/ 8170108 w 9969884"/>
              <a:gd name="connsiteY124" fmla="*/ 6516702 h 8535183"/>
              <a:gd name="connsiteX125" fmla="*/ 8009312 w 9969884"/>
              <a:gd name="connsiteY125" fmla="*/ 6165124 h 8535183"/>
              <a:gd name="connsiteX126" fmla="*/ 8130241 w 9969884"/>
              <a:gd name="connsiteY126" fmla="*/ 6226963 h 8535183"/>
              <a:gd name="connsiteX127" fmla="*/ 8307977 w 9969884"/>
              <a:gd name="connsiteY127" fmla="*/ 6272648 h 8535183"/>
              <a:gd name="connsiteX128" fmla="*/ 8160264 w 9969884"/>
              <a:gd name="connsiteY128" fmla="*/ 6199983 h 8535183"/>
              <a:gd name="connsiteX129" fmla="*/ 7815362 w 9969884"/>
              <a:gd name="connsiteY129" fmla="*/ 6165022 h 8535183"/>
              <a:gd name="connsiteX130" fmla="*/ 7785347 w 9969884"/>
              <a:gd name="connsiteY130" fmla="*/ 6192006 h 8535183"/>
              <a:gd name="connsiteX131" fmla="*/ 7786168 w 9969884"/>
              <a:gd name="connsiteY131" fmla="*/ 6218393 h 8535183"/>
              <a:gd name="connsiteX132" fmla="*/ 7814156 w 9969884"/>
              <a:gd name="connsiteY132" fmla="*/ 6197104 h 8535183"/>
              <a:gd name="connsiteX133" fmla="*/ 7815362 w 9969884"/>
              <a:gd name="connsiteY133" fmla="*/ 6165022 h 8535183"/>
              <a:gd name="connsiteX134" fmla="*/ 8278686 w 9969884"/>
              <a:gd name="connsiteY134" fmla="*/ 6039290 h 8535183"/>
              <a:gd name="connsiteX135" fmla="*/ 8345240 w 9969884"/>
              <a:gd name="connsiteY135" fmla="*/ 6053126 h 8535183"/>
              <a:gd name="connsiteX136" fmla="*/ 8310347 w 9969884"/>
              <a:gd name="connsiteY136" fmla="*/ 6065098 h 8535183"/>
              <a:gd name="connsiteX137" fmla="*/ 8075671 w 9969884"/>
              <a:gd name="connsiteY137" fmla="*/ 5924774 h 8535183"/>
              <a:gd name="connsiteX138" fmla="*/ 8085920 w 9969884"/>
              <a:gd name="connsiteY138" fmla="*/ 5935428 h 8535183"/>
              <a:gd name="connsiteX139" fmla="*/ 8077394 w 9969884"/>
              <a:gd name="connsiteY139" fmla="*/ 5945015 h 8535183"/>
              <a:gd name="connsiteX140" fmla="*/ 8063596 w 9969884"/>
              <a:gd name="connsiteY140" fmla="*/ 5926417 h 8535183"/>
              <a:gd name="connsiteX141" fmla="*/ 8075671 w 9969884"/>
              <a:gd name="connsiteY141" fmla="*/ 5924774 h 8535183"/>
              <a:gd name="connsiteX142" fmla="*/ 7997038 w 9969884"/>
              <a:gd name="connsiteY142" fmla="*/ 5876744 h 8535183"/>
              <a:gd name="connsiteX143" fmla="*/ 8018142 w 9969884"/>
              <a:gd name="connsiteY143" fmla="*/ 5881999 h 8535183"/>
              <a:gd name="connsiteX144" fmla="*/ 8040860 w 9969884"/>
              <a:gd name="connsiteY144" fmla="*/ 5904213 h 8535183"/>
              <a:gd name="connsiteX145" fmla="*/ 8005978 w 9969884"/>
              <a:gd name="connsiteY145" fmla="*/ 5916189 h 8535183"/>
              <a:gd name="connsiteX146" fmla="*/ 7987296 w 9969884"/>
              <a:gd name="connsiteY146" fmla="*/ 5882592 h 8535183"/>
              <a:gd name="connsiteX147" fmla="*/ 7997038 w 9969884"/>
              <a:gd name="connsiteY147" fmla="*/ 5876744 h 8535183"/>
              <a:gd name="connsiteX148" fmla="*/ 6654697 w 9969884"/>
              <a:gd name="connsiteY148" fmla="*/ 5553200 h 8535183"/>
              <a:gd name="connsiteX149" fmla="*/ 6601953 w 9969884"/>
              <a:gd name="connsiteY149" fmla="*/ 5557966 h 8535183"/>
              <a:gd name="connsiteX150" fmla="*/ 6624687 w 9969884"/>
              <a:gd name="connsiteY150" fmla="*/ 5580170 h 8535183"/>
              <a:gd name="connsiteX151" fmla="*/ 6677432 w 9969884"/>
              <a:gd name="connsiteY151" fmla="*/ 5575404 h 8535183"/>
              <a:gd name="connsiteX152" fmla="*/ 6654697 w 9969884"/>
              <a:gd name="connsiteY152" fmla="*/ 5553200 h 8535183"/>
              <a:gd name="connsiteX153" fmla="*/ 6798645 w 9969884"/>
              <a:gd name="connsiteY153" fmla="*/ 5381841 h 8535183"/>
              <a:gd name="connsiteX154" fmla="*/ 6685016 w 9969884"/>
              <a:gd name="connsiteY154" fmla="*/ 5388438 h 8535183"/>
              <a:gd name="connsiteX155" fmla="*/ 6623038 w 9969884"/>
              <a:gd name="connsiteY155" fmla="*/ 5408217 h 8535183"/>
              <a:gd name="connsiteX156" fmla="*/ 6605506 w 9969884"/>
              <a:gd name="connsiteY156" fmla="*/ 5428423 h 8535183"/>
              <a:gd name="connsiteX157" fmla="*/ 6664393 w 9969884"/>
              <a:gd name="connsiteY157" fmla="*/ 5439831 h 8535183"/>
              <a:gd name="connsiteX158" fmla="*/ 6703639 w 9969884"/>
              <a:gd name="connsiteY158" fmla="*/ 5446105 h 8535183"/>
              <a:gd name="connsiteX159" fmla="*/ 6706457 w 9969884"/>
              <a:gd name="connsiteY159" fmla="*/ 5446761 h 8535183"/>
              <a:gd name="connsiteX160" fmla="*/ 6716000 w 9969884"/>
              <a:gd name="connsiteY160" fmla="*/ 5434581 h 8535183"/>
              <a:gd name="connsiteX161" fmla="*/ 6726338 w 9969884"/>
              <a:gd name="connsiteY161" fmla="*/ 5447763 h 8535183"/>
              <a:gd name="connsiteX162" fmla="*/ 6723933 w 9969884"/>
              <a:gd name="connsiteY162" fmla="*/ 5450830 h 8535183"/>
              <a:gd name="connsiteX163" fmla="*/ 6750669 w 9969884"/>
              <a:gd name="connsiteY163" fmla="*/ 5457055 h 8535183"/>
              <a:gd name="connsiteX164" fmla="*/ 6767651 w 9969884"/>
              <a:gd name="connsiteY164" fmla="*/ 5447763 h 8535183"/>
              <a:gd name="connsiteX165" fmla="*/ 6757323 w 9969884"/>
              <a:gd name="connsiteY165" fmla="*/ 5434581 h 8535183"/>
              <a:gd name="connsiteX166" fmla="*/ 6788318 w 9969884"/>
              <a:gd name="connsiteY166" fmla="*/ 5408217 h 8535183"/>
              <a:gd name="connsiteX167" fmla="*/ 6850295 w 9969884"/>
              <a:gd name="connsiteY167" fmla="*/ 5395023 h 8535183"/>
              <a:gd name="connsiteX168" fmla="*/ 6798645 w 9969884"/>
              <a:gd name="connsiteY168" fmla="*/ 5381841 h 8535183"/>
              <a:gd name="connsiteX169" fmla="*/ 1034614 w 9969884"/>
              <a:gd name="connsiteY169" fmla="*/ 5236814 h 8535183"/>
              <a:gd name="connsiteX170" fmla="*/ 1065610 w 9969884"/>
              <a:gd name="connsiteY170" fmla="*/ 5263191 h 8535183"/>
              <a:gd name="connsiteX171" fmla="*/ 1044954 w 9969884"/>
              <a:gd name="connsiteY171" fmla="*/ 5276373 h 8535183"/>
              <a:gd name="connsiteX172" fmla="*/ 1013959 w 9969884"/>
              <a:gd name="connsiteY172" fmla="*/ 5250010 h 8535183"/>
              <a:gd name="connsiteX173" fmla="*/ 1034614 w 9969884"/>
              <a:gd name="connsiteY173" fmla="*/ 5236814 h 8535183"/>
              <a:gd name="connsiteX174" fmla="*/ 1155632 w 9969884"/>
              <a:gd name="connsiteY174" fmla="*/ 5199144 h 8535183"/>
              <a:gd name="connsiteX175" fmla="*/ 1117260 w 9969884"/>
              <a:gd name="connsiteY175" fmla="*/ 5236815 h 8535183"/>
              <a:gd name="connsiteX176" fmla="*/ 1117260 w 9969884"/>
              <a:gd name="connsiteY176" fmla="*/ 5223633 h 8535183"/>
              <a:gd name="connsiteX177" fmla="*/ 1162007 w 9969884"/>
              <a:gd name="connsiteY177" fmla="*/ 5192883 h 8535183"/>
              <a:gd name="connsiteX178" fmla="*/ 1158571 w 9969884"/>
              <a:gd name="connsiteY178" fmla="*/ 5197269 h 8535183"/>
              <a:gd name="connsiteX179" fmla="*/ 1155632 w 9969884"/>
              <a:gd name="connsiteY179" fmla="*/ 5199144 h 8535183"/>
              <a:gd name="connsiteX180" fmla="*/ 1013958 w 9969884"/>
              <a:gd name="connsiteY180" fmla="*/ 5184086 h 8535183"/>
              <a:gd name="connsiteX181" fmla="*/ 1024287 w 9969884"/>
              <a:gd name="connsiteY181" fmla="*/ 5197269 h 8535183"/>
              <a:gd name="connsiteX182" fmla="*/ 1013959 w 9969884"/>
              <a:gd name="connsiteY182" fmla="*/ 5210450 h 8535183"/>
              <a:gd name="connsiteX183" fmla="*/ 1013958 w 9969884"/>
              <a:gd name="connsiteY183" fmla="*/ 5197268 h 8535183"/>
              <a:gd name="connsiteX184" fmla="*/ 1130173 w 9969884"/>
              <a:gd name="connsiteY184" fmla="*/ 5078606 h 8535183"/>
              <a:gd name="connsiteX185" fmla="*/ 1168909 w 9969884"/>
              <a:gd name="connsiteY185" fmla="*/ 5078606 h 8535183"/>
              <a:gd name="connsiteX186" fmla="*/ 1158572 w 9969884"/>
              <a:gd name="connsiteY186" fmla="*/ 5118164 h 8535183"/>
              <a:gd name="connsiteX187" fmla="*/ 1065610 w 9969884"/>
              <a:gd name="connsiteY187" fmla="*/ 5131346 h 8535183"/>
              <a:gd name="connsiteX188" fmla="*/ 1044954 w 9969884"/>
              <a:gd name="connsiteY188" fmla="*/ 5131346 h 8535183"/>
              <a:gd name="connsiteX189" fmla="*/ 1075936 w 9969884"/>
              <a:gd name="connsiteY189" fmla="*/ 5104982 h 8535183"/>
              <a:gd name="connsiteX190" fmla="*/ 1130173 w 9969884"/>
              <a:gd name="connsiteY190" fmla="*/ 5078606 h 8535183"/>
              <a:gd name="connsiteX191" fmla="*/ 925416 w 9969884"/>
              <a:gd name="connsiteY191" fmla="*/ 5020225 h 8535183"/>
              <a:gd name="connsiteX192" fmla="*/ 893458 w 9969884"/>
              <a:gd name="connsiteY192" fmla="*/ 5082978 h 8535183"/>
              <a:gd name="connsiteX193" fmla="*/ 910659 w 9969884"/>
              <a:gd name="connsiteY193" fmla="*/ 5039060 h 8535183"/>
              <a:gd name="connsiteX194" fmla="*/ 1319845 w 9969884"/>
              <a:gd name="connsiteY194" fmla="*/ 4880913 h 8535183"/>
              <a:gd name="connsiteX195" fmla="*/ 1259294 w 9969884"/>
              <a:gd name="connsiteY195" fmla="*/ 4936880 h 8535183"/>
              <a:gd name="connsiteX196" fmla="*/ 1220560 w 9969884"/>
              <a:gd name="connsiteY196" fmla="*/ 4986320 h 8535183"/>
              <a:gd name="connsiteX197" fmla="*/ 1251544 w 9969884"/>
              <a:gd name="connsiteY197" fmla="*/ 4999501 h 8535183"/>
              <a:gd name="connsiteX198" fmla="*/ 1272175 w 9969884"/>
              <a:gd name="connsiteY198" fmla="*/ 4993652 h 8535183"/>
              <a:gd name="connsiteX199" fmla="*/ 1281120 w 9969884"/>
              <a:gd name="connsiteY199" fmla="*/ 4974001 h 8535183"/>
              <a:gd name="connsiteX200" fmla="*/ 1313956 w 9969884"/>
              <a:gd name="connsiteY200" fmla="*/ 4896044 h 8535183"/>
              <a:gd name="connsiteX201" fmla="*/ 1343180 w 9969884"/>
              <a:gd name="connsiteY201" fmla="*/ 4820971 h 8535183"/>
              <a:gd name="connsiteX202" fmla="*/ 1339348 w 9969884"/>
              <a:gd name="connsiteY202" fmla="*/ 4821514 h 8535183"/>
              <a:gd name="connsiteX203" fmla="*/ 1313522 w 9969884"/>
              <a:gd name="connsiteY203" fmla="*/ 4841293 h 8535183"/>
              <a:gd name="connsiteX204" fmla="*/ 1308360 w 9969884"/>
              <a:gd name="connsiteY204" fmla="*/ 4867660 h 8535183"/>
              <a:gd name="connsiteX205" fmla="*/ 1325006 w 9969884"/>
              <a:gd name="connsiteY205" fmla="*/ 4867658 h 8535183"/>
              <a:gd name="connsiteX206" fmla="*/ 1287890 w 9969884"/>
              <a:gd name="connsiteY206" fmla="*/ 4289243 h 8535183"/>
              <a:gd name="connsiteX207" fmla="*/ 1249865 w 9969884"/>
              <a:gd name="connsiteY207" fmla="*/ 4300439 h 8535183"/>
              <a:gd name="connsiteX208" fmla="*/ 1241215 w 9969884"/>
              <a:gd name="connsiteY208" fmla="*/ 4313927 h 8535183"/>
              <a:gd name="connsiteX209" fmla="*/ 1267040 w 9969884"/>
              <a:gd name="connsiteY209" fmla="*/ 4307338 h 8535183"/>
              <a:gd name="connsiteX210" fmla="*/ 4505428 w 9969884"/>
              <a:gd name="connsiteY210" fmla="*/ 4116172 h 8535183"/>
              <a:gd name="connsiteX211" fmla="*/ 4474445 w 9969884"/>
              <a:gd name="connsiteY211" fmla="*/ 4116173 h 8535183"/>
              <a:gd name="connsiteX212" fmla="*/ 4391801 w 9969884"/>
              <a:gd name="connsiteY212" fmla="*/ 4142537 h 8535183"/>
              <a:gd name="connsiteX213" fmla="*/ 4412456 w 9969884"/>
              <a:gd name="connsiteY213" fmla="*/ 4155718 h 8535183"/>
              <a:gd name="connsiteX214" fmla="*/ 963449 w 9969884"/>
              <a:gd name="connsiteY214" fmla="*/ 4114619 h 8535183"/>
              <a:gd name="connsiteX215" fmla="*/ 965923 w 9969884"/>
              <a:gd name="connsiteY215" fmla="*/ 4124158 h 8535183"/>
              <a:gd name="connsiteX216" fmla="*/ 941041 w 9969884"/>
              <a:gd name="connsiteY216" fmla="*/ 4131485 h 8535183"/>
              <a:gd name="connsiteX217" fmla="*/ 942713 w 9969884"/>
              <a:gd name="connsiteY217" fmla="*/ 4117303 h 8535183"/>
              <a:gd name="connsiteX218" fmla="*/ 963449 w 9969884"/>
              <a:gd name="connsiteY218" fmla="*/ 4114619 h 8535183"/>
              <a:gd name="connsiteX219" fmla="*/ 24184 w 9969884"/>
              <a:gd name="connsiteY219" fmla="*/ 3881666 h 8535183"/>
              <a:gd name="connsiteX220" fmla="*/ 7573 w 9969884"/>
              <a:gd name="connsiteY220" fmla="*/ 3900234 h 8535183"/>
              <a:gd name="connsiteX221" fmla="*/ 4276 w 9969884"/>
              <a:gd name="connsiteY221" fmla="*/ 3887528 h 8535183"/>
              <a:gd name="connsiteX222" fmla="*/ 24184 w 9969884"/>
              <a:gd name="connsiteY222" fmla="*/ 3881666 h 8535183"/>
              <a:gd name="connsiteX223" fmla="*/ 404315 w 9969884"/>
              <a:gd name="connsiteY223" fmla="*/ 3686806 h 8535183"/>
              <a:gd name="connsiteX224" fmla="*/ 389383 w 9969884"/>
              <a:gd name="connsiteY224" fmla="*/ 3688638 h 8535183"/>
              <a:gd name="connsiteX225" fmla="*/ 349510 w 9969884"/>
              <a:gd name="connsiteY225" fmla="*/ 3731154 h 8535183"/>
              <a:gd name="connsiteX226" fmla="*/ 337845 w 9969884"/>
              <a:gd name="connsiteY226" fmla="*/ 3768786 h 8535183"/>
              <a:gd name="connsiteX227" fmla="*/ 376017 w 9969884"/>
              <a:gd name="connsiteY227" fmla="*/ 3750714 h 8535183"/>
              <a:gd name="connsiteX228" fmla="*/ 415906 w 9969884"/>
              <a:gd name="connsiteY228" fmla="*/ 3697927 h 8535183"/>
              <a:gd name="connsiteX229" fmla="*/ 404315 w 9969884"/>
              <a:gd name="connsiteY229" fmla="*/ 3686806 h 8535183"/>
              <a:gd name="connsiteX230" fmla="*/ 5293075 w 9969884"/>
              <a:gd name="connsiteY230" fmla="*/ 3654716 h 8535183"/>
              <a:gd name="connsiteX231" fmla="*/ 5228512 w 9969884"/>
              <a:gd name="connsiteY231" fmla="*/ 3667911 h 8535183"/>
              <a:gd name="connsiteX232" fmla="*/ 5187200 w 9969884"/>
              <a:gd name="connsiteY232" fmla="*/ 3681093 h 8535183"/>
              <a:gd name="connsiteX233" fmla="*/ 5249178 w 9969884"/>
              <a:gd name="connsiteY233" fmla="*/ 3694274 h 8535183"/>
              <a:gd name="connsiteX234" fmla="*/ 5321484 w 9969884"/>
              <a:gd name="connsiteY234" fmla="*/ 3667911 h 8535183"/>
              <a:gd name="connsiteX235" fmla="*/ 5293075 w 9969884"/>
              <a:gd name="connsiteY235" fmla="*/ 3654716 h 8535183"/>
              <a:gd name="connsiteX236" fmla="*/ 6456170 w 9969884"/>
              <a:gd name="connsiteY236" fmla="*/ 3105450 h 8535183"/>
              <a:gd name="connsiteX237" fmla="*/ 6205401 w 9969884"/>
              <a:gd name="connsiteY237" fmla="*/ 3169540 h 8535183"/>
              <a:gd name="connsiteX238" fmla="*/ 6077432 w 9969884"/>
              <a:gd name="connsiteY238" fmla="*/ 3200385 h 8535183"/>
              <a:gd name="connsiteX239" fmla="*/ 6075567 w 9969884"/>
              <a:gd name="connsiteY239" fmla="*/ 3200807 h 8535183"/>
              <a:gd name="connsiteX240" fmla="*/ 6137540 w 9969884"/>
              <a:gd name="connsiteY240" fmla="*/ 3193273 h 8535183"/>
              <a:gd name="connsiteX241" fmla="*/ 6437104 w 9969884"/>
              <a:gd name="connsiteY241" fmla="*/ 3127350 h 8535183"/>
              <a:gd name="connsiteX242" fmla="*/ 7348705 w 9969884"/>
              <a:gd name="connsiteY242" fmla="*/ 3035065 h 8535183"/>
              <a:gd name="connsiteX243" fmla="*/ 7366776 w 9969884"/>
              <a:gd name="connsiteY243" fmla="*/ 3048259 h 8535183"/>
              <a:gd name="connsiteX244" fmla="*/ 7304798 w 9969884"/>
              <a:gd name="connsiteY244" fmla="*/ 3074623 h 8535183"/>
              <a:gd name="connsiteX245" fmla="*/ 7258318 w 9969884"/>
              <a:gd name="connsiteY245" fmla="*/ 3068025 h 8535183"/>
              <a:gd name="connsiteX246" fmla="*/ 7294472 w 9969884"/>
              <a:gd name="connsiteY246" fmla="*/ 3048258 h 8535183"/>
              <a:gd name="connsiteX247" fmla="*/ 7348705 w 9969884"/>
              <a:gd name="connsiteY247" fmla="*/ 3035065 h 8535183"/>
              <a:gd name="connsiteX248" fmla="*/ 7270922 w 9969884"/>
              <a:gd name="connsiteY248" fmla="*/ 2732692 h 8535183"/>
              <a:gd name="connsiteX249" fmla="*/ 6663591 w 9969884"/>
              <a:gd name="connsiteY249" fmla="*/ 2911524 h 8535183"/>
              <a:gd name="connsiteX250" fmla="*/ 5796525 w 9969884"/>
              <a:gd name="connsiteY250" fmla="*/ 3183930 h 8535183"/>
              <a:gd name="connsiteX251" fmla="*/ 5776835 w 9969884"/>
              <a:gd name="connsiteY251" fmla="*/ 3191185 h 8535183"/>
              <a:gd name="connsiteX252" fmla="*/ 5788261 w 9969884"/>
              <a:gd name="connsiteY252" fmla="*/ 3194923 h 8535183"/>
              <a:gd name="connsiteX253" fmla="*/ 5796654 w 9969884"/>
              <a:gd name="connsiteY253" fmla="*/ 3206453 h 8535183"/>
              <a:gd name="connsiteX254" fmla="*/ 5837977 w 9969884"/>
              <a:gd name="connsiteY254" fmla="*/ 3219649 h 8535183"/>
              <a:gd name="connsiteX255" fmla="*/ 5928872 w 9969884"/>
              <a:gd name="connsiteY255" fmla="*/ 3215269 h 8535183"/>
              <a:gd name="connsiteX256" fmla="*/ 5936649 w 9969884"/>
              <a:gd name="connsiteY256" fmla="*/ 3207647 h 8535183"/>
              <a:gd name="connsiteX257" fmla="*/ 6530789 w 9969884"/>
              <a:gd name="connsiteY257" fmla="*/ 2977980 h 8535183"/>
              <a:gd name="connsiteX258" fmla="*/ 6590527 w 9969884"/>
              <a:gd name="connsiteY258" fmla="*/ 2960390 h 8535183"/>
              <a:gd name="connsiteX259" fmla="*/ 6932342 w 9969884"/>
              <a:gd name="connsiteY259" fmla="*/ 2873418 h 8535183"/>
              <a:gd name="connsiteX260" fmla="*/ 7177962 w 9969884"/>
              <a:gd name="connsiteY260" fmla="*/ 2787417 h 8535183"/>
              <a:gd name="connsiteX261" fmla="*/ 7270922 w 9969884"/>
              <a:gd name="connsiteY261" fmla="*/ 2732692 h 8535183"/>
              <a:gd name="connsiteX262" fmla="*/ 1881139 w 9969884"/>
              <a:gd name="connsiteY262" fmla="*/ 2199545 h 8535183"/>
              <a:gd name="connsiteX263" fmla="*/ 1884440 w 9969884"/>
              <a:gd name="connsiteY263" fmla="*/ 2212263 h 8535183"/>
              <a:gd name="connsiteX264" fmla="*/ 1874474 w 9969884"/>
              <a:gd name="connsiteY264" fmla="*/ 2215197 h 8535183"/>
              <a:gd name="connsiteX265" fmla="*/ 1881139 w 9969884"/>
              <a:gd name="connsiteY265" fmla="*/ 2199545 h 8535183"/>
              <a:gd name="connsiteX266" fmla="*/ 8019018 w 9969884"/>
              <a:gd name="connsiteY266" fmla="*/ 241 h 8535183"/>
              <a:gd name="connsiteX267" fmla="*/ 8101081 w 9969884"/>
              <a:gd name="connsiteY267" fmla="*/ 26090 h 8535183"/>
              <a:gd name="connsiteX268" fmla="*/ 8144206 w 9969884"/>
              <a:gd name="connsiteY268" fmla="*/ 27068 h 8535183"/>
              <a:gd name="connsiteX269" fmla="*/ 8170714 w 9969884"/>
              <a:gd name="connsiteY269" fmla="*/ 46629 h 8535183"/>
              <a:gd name="connsiteX270" fmla="*/ 8270218 w 9969884"/>
              <a:gd name="connsiteY270" fmla="*/ 58359 h 8535183"/>
              <a:gd name="connsiteX271" fmla="*/ 8177246 w 9969884"/>
              <a:gd name="connsiteY271" fmla="*/ 113087 h 8535183"/>
              <a:gd name="connsiteX272" fmla="*/ 8062781 w 9969884"/>
              <a:gd name="connsiteY272" fmla="*/ 126284 h 8535183"/>
              <a:gd name="connsiteX273" fmla="*/ 7928403 w 9969884"/>
              <a:gd name="connsiteY273" fmla="*/ 145332 h 8535183"/>
              <a:gd name="connsiteX274" fmla="*/ 7764151 w 9969884"/>
              <a:gd name="connsiteY274" fmla="*/ 173175 h 8535183"/>
              <a:gd name="connsiteX275" fmla="*/ 7609854 w 9969884"/>
              <a:gd name="connsiteY275" fmla="*/ 198088 h 8535183"/>
              <a:gd name="connsiteX276" fmla="*/ 7516920 w 9969884"/>
              <a:gd name="connsiteY276" fmla="*/ 232297 h 8535183"/>
              <a:gd name="connsiteX277" fmla="*/ 7404076 w 9969884"/>
              <a:gd name="connsiteY277" fmla="*/ 272370 h 8535183"/>
              <a:gd name="connsiteX278" fmla="*/ 7261322 w 9969884"/>
              <a:gd name="connsiteY278" fmla="*/ 341757 h 8535183"/>
              <a:gd name="connsiteX279" fmla="*/ 6736865 w 9969884"/>
              <a:gd name="connsiteY279" fmla="*/ 550905 h 8535183"/>
              <a:gd name="connsiteX280" fmla="*/ 6514498 w 9969884"/>
              <a:gd name="connsiteY280" fmla="*/ 623214 h 8535183"/>
              <a:gd name="connsiteX281" fmla="*/ 6361824 w 9969884"/>
              <a:gd name="connsiteY281" fmla="*/ 675013 h 8535183"/>
              <a:gd name="connsiteX282" fmla="*/ 6292132 w 9969884"/>
              <a:gd name="connsiteY282" fmla="*/ 695535 h 8535183"/>
              <a:gd name="connsiteX283" fmla="*/ 6328655 w 9969884"/>
              <a:gd name="connsiteY283" fmla="*/ 671105 h 8535183"/>
              <a:gd name="connsiteX284" fmla="*/ 6405010 w 9969884"/>
              <a:gd name="connsiteY284" fmla="*/ 634932 h 8535183"/>
              <a:gd name="connsiteX285" fmla="*/ 6325355 w 9969884"/>
              <a:gd name="connsiteY285" fmla="*/ 658387 h 8535183"/>
              <a:gd name="connsiteX286" fmla="*/ 6189270 w 9969884"/>
              <a:gd name="connsiteY286" fmla="*/ 712146 h 8535183"/>
              <a:gd name="connsiteX287" fmla="*/ 6165990 w 9969884"/>
              <a:gd name="connsiteY287" fmla="*/ 746354 h 8535183"/>
              <a:gd name="connsiteX288" fmla="*/ 6099594 w 9969884"/>
              <a:gd name="connsiteY288" fmla="*/ 779582 h 8535183"/>
              <a:gd name="connsiteX289" fmla="*/ 6023245 w 9969884"/>
              <a:gd name="connsiteY289" fmla="*/ 815738 h 8535183"/>
              <a:gd name="connsiteX290" fmla="*/ 6033199 w 9969884"/>
              <a:gd name="connsiteY290" fmla="*/ 812808 h 8535183"/>
              <a:gd name="connsiteX291" fmla="*/ 6043153 w 9969884"/>
              <a:gd name="connsiteY291" fmla="*/ 809877 h 8535183"/>
              <a:gd name="connsiteX292" fmla="*/ 5707873 w 9969884"/>
              <a:gd name="connsiteY292" fmla="*/ 963320 h 8535183"/>
              <a:gd name="connsiteX293" fmla="*/ 5687964 w 9969884"/>
              <a:gd name="connsiteY293" fmla="*/ 969183 h 8535183"/>
              <a:gd name="connsiteX294" fmla="*/ 5618270 w 9969884"/>
              <a:gd name="connsiteY294" fmla="*/ 989704 h 8535183"/>
              <a:gd name="connsiteX295" fmla="*/ 5631523 w 9969884"/>
              <a:gd name="connsiteY295" fmla="*/ 999478 h 8535183"/>
              <a:gd name="connsiteX296" fmla="*/ 5624866 w 9969884"/>
              <a:gd name="connsiteY296" fmla="*/ 1015114 h 8535183"/>
              <a:gd name="connsiteX297" fmla="*/ 5575083 w 9969884"/>
              <a:gd name="connsiteY297" fmla="*/ 1029774 h 8535183"/>
              <a:gd name="connsiteX298" fmla="*/ 5375951 w 9969884"/>
              <a:gd name="connsiteY298" fmla="*/ 1088409 h 8535183"/>
              <a:gd name="connsiteX299" fmla="*/ 4912891 w 9969884"/>
              <a:gd name="connsiteY299" fmla="*/ 1286323 h 8535183"/>
              <a:gd name="connsiteX300" fmla="*/ 4449827 w 9969884"/>
              <a:gd name="connsiteY300" fmla="*/ 1484224 h 8535183"/>
              <a:gd name="connsiteX301" fmla="*/ 4194254 w 9969884"/>
              <a:gd name="connsiteY301" fmla="*/ 1573155 h 8535183"/>
              <a:gd name="connsiteX302" fmla="*/ 3761091 w 9969884"/>
              <a:gd name="connsiteY302" fmla="*/ 1741744 h 8535183"/>
              <a:gd name="connsiteX303" fmla="*/ 3583427 w 9969884"/>
              <a:gd name="connsiteY303" fmla="*/ 1862439 h 8535183"/>
              <a:gd name="connsiteX304" fmla="*/ 3772536 w 9969884"/>
              <a:gd name="connsiteY304" fmla="*/ 1847798 h 8535183"/>
              <a:gd name="connsiteX305" fmla="*/ 4436378 w 9969884"/>
              <a:gd name="connsiteY305" fmla="*/ 1597607 h 8535183"/>
              <a:gd name="connsiteX306" fmla="*/ 5939984 w 9969884"/>
              <a:gd name="connsiteY306" fmla="*/ 1031763 h 8535183"/>
              <a:gd name="connsiteX307" fmla="*/ 6451119 w 9969884"/>
              <a:gd name="connsiteY307" fmla="*/ 853891 h 8535183"/>
              <a:gd name="connsiteX308" fmla="*/ 7908166 w 9969884"/>
              <a:gd name="connsiteY308" fmla="*/ 356461 h 8535183"/>
              <a:gd name="connsiteX309" fmla="*/ 7957948 w 9969884"/>
              <a:gd name="connsiteY309" fmla="*/ 341802 h 8535183"/>
              <a:gd name="connsiteX310" fmla="*/ 8064050 w 9969884"/>
              <a:gd name="connsiteY310" fmla="*/ 378956 h 8535183"/>
              <a:gd name="connsiteX311" fmla="*/ 8229878 w 9969884"/>
              <a:gd name="connsiteY311" fmla="*/ 398521 h 8535183"/>
              <a:gd name="connsiteX312" fmla="*/ 8289627 w 9969884"/>
              <a:gd name="connsiteY312" fmla="*/ 380928 h 8535183"/>
              <a:gd name="connsiteX313" fmla="*/ 8273014 w 9969884"/>
              <a:gd name="connsiteY313" fmla="*/ 399496 h 8535183"/>
              <a:gd name="connsiteX314" fmla="*/ 8180046 w 9969884"/>
              <a:gd name="connsiteY314" fmla="*/ 454236 h 8535183"/>
              <a:gd name="connsiteX315" fmla="*/ 8136856 w 9969884"/>
              <a:gd name="connsiteY315" fmla="*/ 494306 h 8535183"/>
              <a:gd name="connsiteX316" fmla="*/ 8136788 w 9969884"/>
              <a:gd name="connsiteY316" fmla="*/ 535370 h 8535183"/>
              <a:gd name="connsiteX317" fmla="*/ 8140031 w 9969884"/>
              <a:gd name="connsiteY317" fmla="*/ 589119 h 8535183"/>
              <a:gd name="connsiteX318" fmla="*/ 8143329 w 9969884"/>
              <a:gd name="connsiteY318" fmla="*/ 601824 h 8535183"/>
              <a:gd name="connsiteX319" fmla="*/ 8116756 w 9969884"/>
              <a:gd name="connsiteY319" fmla="*/ 623339 h 8535183"/>
              <a:gd name="connsiteX320" fmla="*/ 8169764 w 9969884"/>
              <a:gd name="connsiteY320" fmla="*/ 662435 h 8535183"/>
              <a:gd name="connsiteX321" fmla="*/ 8259349 w 9969884"/>
              <a:gd name="connsiteY321" fmla="*/ 656577 h 8535183"/>
              <a:gd name="connsiteX322" fmla="*/ 8403681 w 9969884"/>
              <a:gd name="connsiteY322" fmla="*/ 634598 h 8535183"/>
              <a:gd name="connsiteX323" fmla="*/ 8478284 w 9969884"/>
              <a:gd name="connsiteY323" fmla="*/ 653660 h 8535183"/>
              <a:gd name="connsiteX324" fmla="*/ 8587622 w 9969884"/>
              <a:gd name="connsiteY324" fmla="*/ 744579 h 8535183"/>
              <a:gd name="connsiteX325" fmla="*/ 8647301 w 9969884"/>
              <a:gd name="connsiteY325" fmla="*/ 768048 h 8535183"/>
              <a:gd name="connsiteX326" fmla="*/ 8620725 w 9969884"/>
              <a:gd name="connsiteY326" fmla="*/ 789550 h 8535183"/>
              <a:gd name="connsiteX327" fmla="*/ 8590797 w 9969884"/>
              <a:gd name="connsiteY327" fmla="*/ 839391 h 8535183"/>
              <a:gd name="connsiteX328" fmla="*/ 8577476 w 9969884"/>
              <a:gd name="connsiteY328" fmla="*/ 870679 h 8535183"/>
              <a:gd name="connsiteX329" fmla="*/ 8574116 w 9969884"/>
              <a:gd name="connsiteY329" fmla="*/ 899022 h 8535183"/>
              <a:gd name="connsiteX330" fmla="*/ 8681925 w 9969884"/>
              <a:gd name="connsiteY330" fmla="*/ 901473 h 8535183"/>
              <a:gd name="connsiteX331" fmla="*/ 8786440 w 9969884"/>
              <a:gd name="connsiteY331" fmla="*/ 891220 h 8535183"/>
              <a:gd name="connsiteX332" fmla="*/ 8779710 w 9969884"/>
              <a:gd name="connsiteY332" fmla="*/ 947906 h 8535183"/>
              <a:gd name="connsiteX333" fmla="*/ 8746479 w 9969884"/>
              <a:gd name="connsiteY333" fmla="*/ 985057 h 8535183"/>
              <a:gd name="connsiteX334" fmla="*/ 8713254 w 9969884"/>
              <a:gd name="connsiteY334" fmla="*/ 1022193 h 8535183"/>
              <a:gd name="connsiteX335" fmla="*/ 8656815 w 9969884"/>
              <a:gd name="connsiteY335" fmla="*/ 1052489 h 8535183"/>
              <a:gd name="connsiteX336" fmla="*/ 8603674 w 9969884"/>
              <a:gd name="connsiteY336" fmla="*/ 1095502 h 8535183"/>
              <a:gd name="connsiteX337" fmla="*/ 8510701 w 9969884"/>
              <a:gd name="connsiteY337" fmla="*/ 1150231 h 8535183"/>
              <a:gd name="connsiteX338" fmla="*/ 8570319 w 9969884"/>
              <a:gd name="connsiteY338" fmla="*/ 1214748 h 8535183"/>
              <a:gd name="connsiteX339" fmla="*/ 8669815 w 9969884"/>
              <a:gd name="connsiteY339" fmla="*/ 1226492 h 8535183"/>
              <a:gd name="connsiteX340" fmla="*/ 8610014 w 9969884"/>
              <a:gd name="connsiteY340" fmla="*/ 1285130 h 8535183"/>
              <a:gd name="connsiteX341" fmla="*/ 8483880 w 9969884"/>
              <a:gd name="connsiteY341" fmla="*/ 1335947 h 8535183"/>
              <a:gd name="connsiteX342" fmla="*/ 8346112 w 9969884"/>
              <a:gd name="connsiteY342" fmla="*/ 1403880 h 8535183"/>
              <a:gd name="connsiteX343" fmla="*/ 8287922 w 9969884"/>
              <a:gd name="connsiteY343" fmla="*/ 1489395 h 8535183"/>
              <a:gd name="connsiteX344" fmla="*/ 8276223 w 9969884"/>
              <a:gd name="connsiteY344" fmla="*/ 1547558 h 8535183"/>
              <a:gd name="connsiteX345" fmla="*/ 8196540 w 9969884"/>
              <a:gd name="connsiteY345" fmla="*/ 1591542 h 8535183"/>
              <a:gd name="connsiteX346" fmla="*/ 8135093 w 9969884"/>
              <a:gd name="connsiteY346" fmla="*/ 1643833 h 8535183"/>
              <a:gd name="connsiteX347" fmla="*/ 8063655 w 9969884"/>
              <a:gd name="connsiteY347" fmla="*/ 1719586 h 8535183"/>
              <a:gd name="connsiteX348" fmla="*/ 7934162 w 9969884"/>
              <a:gd name="connsiteY348" fmla="*/ 1798746 h 8535183"/>
              <a:gd name="connsiteX349" fmla="*/ 7846162 w 9969884"/>
              <a:gd name="connsiteY349" fmla="*/ 1852010 h 8535183"/>
              <a:gd name="connsiteX350" fmla="*/ 7905900 w 9969884"/>
              <a:gd name="connsiteY350" fmla="*/ 1834421 h 8535183"/>
              <a:gd name="connsiteX351" fmla="*/ 7964000 w 9969884"/>
              <a:gd name="connsiteY351" fmla="*/ 1810481 h 8535183"/>
              <a:gd name="connsiteX352" fmla="*/ 8048656 w 9969884"/>
              <a:gd name="connsiteY352" fmla="*/ 1765033 h 8535183"/>
              <a:gd name="connsiteX353" fmla="*/ 8134960 w 9969884"/>
              <a:gd name="connsiteY353" fmla="*/ 1725943 h 8535183"/>
              <a:gd name="connsiteX354" fmla="*/ 8193057 w 9969884"/>
              <a:gd name="connsiteY354" fmla="*/ 1701991 h 8535183"/>
              <a:gd name="connsiteX355" fmla="*/ 8239542 w 9969884"/>
              <a:gd name="connsiteY355" fmla="*/ 1674627 h 8535183"/>
              <a:gd name="connsiteX356" fmla="*/ 8277714 w 9969884"/>
              <a:gd name="connsiteY356" fmla="*/ 1656555 h 8535183"/>
              <a:gd name="connsiteX357" fmla="*/ 8307589 w 9969884"/>
              <a:gd name="connsiteY357" fmla="*/ 1647759 h 8535183"/>
              <a:gd name="connsiteX358" fmla="*/ 8350704 w 9969884"/>
              <a:gd name="connsiteY358" fmla="*/ 1648740 h 8535183"/>
              <a:gd name="connsiteX359" fmla="*/ 8224508 w 9969884"/>
              <a:gd name="connsiteY359" fmla="*/ 1740604 h 8535183"/>
              <a:gd name="connsiteX360" fmla="*/ 8071776 w 9969884"/>
              <a:gd name="connsiteY360" fmla="*/ 1833464 h 8535183"/>
              <a:gd name="connsiteX361" fmla="*/ 8207827 w 9969884"/>
              <a:gd name="connsiteY361" fmla="*/ 1800234 h 8535183"/>
              <a:gd name="connsiteX362" fmla="*/ 8423510 w 9969884"/>
              <a:gd name="connsiteY362" fmla="*/ 1764078 h 8535183"/>
              <a:gd name="connsiteX363" fmla="*/ 8433404 w 9969884"/>
              <a:gd name="connsiteY363" fmla="*/ 1802207 h 8535183"/>
              <a:gd name="connsiteX364" fmla="*/ 8410135 w 9969884"/>
              <a:gd name="connsiteY364" fmla="*/ 1836412 h 8535183"/>
              <a:gd name="connsiteX365" fmla="*/ 8658980 w 9969884"/>
              <a:gd name="connsiteY365" fmla="*/ 1804179 h 8535183"/>
              <a:gd name="connsiteX366" fmla="*/ 8708763 w 9969884"/>
              <a:gd name="connsiteY366" fmla="*/ 1789521 h 8535183"/>
              <a:gd name="connsiteX367" fmla="*/ 8748584 w 9969884"/>
              <a:gd name="connsiteY367" fmla="*/ 1777795 h 8535183"/>
              <a:gd name="connsiteX368" fmla="*/ 8768491 w 9969884"/>
              <a:gd name="connsiteY368" fmla="*/ 1771934 h 8535183"/>
              <a:gd name="connsiteX369" fmla="*/ 8781753 w 9969884"/>
              <a:gd name="connsiteY369" fmla="*/ 1781705 h 8535183"/>
              <a:gd name="connsiteX370" fmla="*/ 8768438 w 9969884"/>
              <a:gd name="connsiteY370" fmla="*/ 1812978 h 8535183"/>
              <a:gd name="connsiteX371" fmla="*/ 8628912 w 9969884"/>
              <a:gd name="connsiteY371" fmla="*/ 1936133 h 8535183"/>
              <a:gd name="connsiteX372" fmla="*/ 8635509 w 9969884"/>
              <a:gd name="connsiteY372" fmla="*/ 1961556 h 8535183"/>
              <a:gd name="connsiteX373" fmla="*/ 8625491 w 9969884"/>
              <a:gd name="connsiteY373" fmla="*/ 2005535 h 8535183"/>
              <a:gd name="connsiteX374" fmla="*/ 8519209 w 9969884"/>
              <a:gd name="connsiteY374" fmla="*/ 2091550 h 8535183"/>
              <a:gd name="connsiteX375" fmla="*/ 8545712 w 9969884"/>
              <a:gd name="connsiteY375" fmla="*/ 2111098 h 8535183"/>
              <a:gd name="connsiteX376" fmla="*/ 8583770 w 9969884"/>
              <a:gd name="connsiteY376" fmla="*/ 2175130 h 8535183"/>
              <a:gd name="connsiteX377" fmla="*/ 8728112 w 9969884"/>
              <a:gd name="connsiteY377" fmla="*/ 2153150 h 8535183"/>
              <a:gd name="connsiteX378" fmla="*/ 8870795 w 9969884"/>
              <a:gd name="connsiteY378" fmla="*/ 2124813 h 8535183"/>
              <a:gd name="connsiteX379" fmla="*/ 8897298 w 9969884"/>
              <a:gd name="connsiteY379" fmla="*/ 2144361 h 8535183"/>
              <a:gd name="connsiteX380" fmla="*/ 8930470 w 9969884"/>
              <a:gd name="connsiteY380" fmla="*/ 2148270 h 8535183"/>
              <a:gd name="connsiteX381" fmla="*/ 8860708 w 9969884"/>
              <a:gd name="connsiteY381" fmla="*/ 2209853 h 8535183"/>
              <a:gd name="connsiteX382" fmla="*/ 8774333 w 9969884"/>
              <a:gd name="connsiteY382" fmla="*/ 2290005 h 8535183"/>
              <a:gd name="connsiteX383" fmla="*/ 8814161 w 9969884"/>
              <a:gd name="connsiteY383" fmla="*/ 2278277 h 8535183"/>
              <a:gd name="connsiteX384" fmla="*/ 8863945 w 9969884"/>
              <a:gd name="connsiteY384" fmla="*/ 2263618 h 8535183"/>
              <a:gd name="connsiteX385" fmla="*/ 8827352 w 9969884"/>
              <a:gd name="connsiteY385" fmla="*/ 2329099 h 8535183"/>
              <a:gd name="connsiteX386" fmla="*/ 8790769 w 9969884"/>
              <a:gd name="connsiteY386" fmla="*/ 2394589 h 8535183"/>
              <a:gd name="connsiteX387" fmla="*/ 8813977 w 9969884"/>
              <a:gd name="connsiteY387" fmla="*/ 2401432 h 8535183"/>
              <a:gd name="connsiteX388" fmla="*/ 8810607 w 9969884"/>
              <a:gd name="connsiteY388" fmla="*/ 2429777 h 8535183"/>
              <a:gd name="connsiteX389" fmla="*/ 8282860 w 9969884"/>
              <a:gd name="connsiteY389" fmla="*/ 2626217 h 8535183"/>
              <a:gd name="connsiteX390" fmla="*/ 7859678 w 9969884"/>
              <a:gd name="connsiteY390" fmla="*/ 2771346 h 8535183"/>
              <a:gd name="connsiteX391" fmla="*/ 7625674 w 9969884"/>
              <a:gd name="connsiteY391" fmla="*/ 2860770 h 8535183"/>
              <a:gd name="connsiteX392" fmla="*/ 7423251 w 9969884"/>
              <a:gd name="connsiteY392" fmla="*/ 2906685 h 8535183"/>
              <a:gd name="connsiteX393" fmla="*/ 7277262 w 9969884"/>
              <a:gd name="connsiteY393" fmla="*/ 2922320 h 8535183"/>
              <a:gd name="connsiteX394" fmla="*/ 7078200 w 9969884"/>
              <a:gd name="connsiteY394" fmla="*/ 2939893 h 8535183"/>
              <a:gd name="connsiteX395" fmla="*/ 7127982 w 9969884"/>
              <a:gd name="connsiteY395" fmla="*/ 2925234 h 8535183"/>
              <a:gd name="connsiteX396" fmla="*/ 7210989 w 9969884"/>
              <a:gd name="connsiteY396" fmla="*/ 2873439 h 8535183"/>
              <a:gd name="connsiteX397" fmla="*/ 6955490 w 9969884"/>
              <a:gd name="connsiteY397" fmla="*/ 2921321 h 8535183"/>
              <a:gd name="connsiteX398" fmla="*/ 6686640 w 9969884"/>
              <a:gd name="connsiteY398" fmla="*/ 3021007 h 8535183"/>
              <a:gd name="connsiteX399" fmla="*/ 6557171 w 9969884"/>
              <a:gd name="connsiteY399" fmla="*/ 3079636 h 8535183"/>
              <a:gd name="connsiteX400" fmla="*/ 6525210 w 9969884"/>
              <a:gd name="connsiteY400" fmla="*/ 3087805 h 8535183"/>
              <a:gd name="connsiteX401" fmla="*/ 6602382 w 9969884"/>
              <a:gd name="connsiteY401" fmla="*/ 3087804 h 8535183"/>
              <a:gd name="connsiteX402" fmla="*/ 6654023 w 9969884"/>
              <a:gd name="connsiteY402" fmla="*/ 3100986 h 8535183"/>
              <a:gd name="connsiteX403" fmla="*/ 6953585 w 9969884"/>
              <a:gd name="connsiteY403" fmla="*/ 3087804 h 8535183"/>
              <a:gd name="connsiteX404" fmla="*/ 7098208 w 9969884"/>
              <a:gd name="connsiteY404" fmla="*/ 3087805 h 8535183"/>
              <a:gd name="connsiteX405" fmla="*/ 7005235 w 9969884"/>
              <a:gd name="connsiteY405" fmla="*/ 3127350 h 8535183"/>
              <a:gd name="connsiteX406" fmla="*/ 7025902 w 9969884"/>
              <a:gd name="connsiteY406" fmla="*/ 3153726 h 8535183"/>
              <a:gd name="connsiteX407" fmla="*/ 7046558 w 9969884"/>
              <a:gd name="connsiteY407" fmla="*/ 3166909 h 8535183"/>
              <a:gd name="connsiteX408" fmla="*/ 7346120 w 9969884"/>
              <a:gd name="connsiteY408" fmla="*/ 3180091 h 8535183"/>
              <a:gd name="connsiteX409" fmla="*/ 7552722 w 9969884"/>
              <a:gd name="connsiteY409" fmla="*/ 3180091 h 8535183"/>
              <a:gd name="connsiteX410" fmla="*/ 8048547 w 9969884"/>
              <a:gd name="connsiteY410" fmla="*/ 3114168 h 8535183"/>
              <a:gd name="connsiteX411" fmla="*/ 8069204 w 9969884"/>
              <a:gd name="connsiteY411" fmla="*/ 3074622 h 8535183"/>
              <a:gd name="connsiteX412" fmla="*/ 8017554 w 9969884"/>
              <a:gd name="connsiteY412" fmla="*/ 3021882 h 8535183"/>
              <a:gd name="connsiteX413" fmla="*/ 8017554 w 9969884"/>
              <a:gd name="connsiteY413" fmla="*/ 2942777 h 8535183"/>
              <a:gd name="connsiteX414" fmla="*/ 8131182 w 9969884"/>
              <a:gd name="connsiteY414" fmla="*/ 2903232 h 8535183"/>
              <a:gd name="connsiteX415" fmla="*/ 8244811 w 9969884"/>
              <a:gd name="connsiteY415" fmla="*/ 2903232 h 8535183"/>
              <a:gd name="connsiteX416" fmla="*/ 8234482 w 9969884"/>
              <a:gd name="connsiteY416" fmla="*/ 2929596 h 8535183"/>
              <a:gd name="connsiteX417" fmla="*/ 8255138 w 9969884"/>
              <a:gd name="connsiteY417" fmla="*/ 2955960 h 8535183"/>
              <a:gd name="connsiteX418" fmla="*/ 8306788 w 9969884"/>
              <a:gd name="connsiteY418" fmla="*/ 2969154 h 8535183"/>
              <a:gd name="connsiteX419" fmla="*/ 8255138 w 9969884"/>
              <a:gd name="connsiteY419" fmla="*/ 2982323 h 8535183"/>
              <a:gd name="connsiteX420" fmla="*/ 8203498 w 9969884"/>
              <a:gd name="connsiteY420" fmla="*/ 2995518 h 8535183"/>
              <a:gd name="connsiteX421" fmla="*/ 8348112 w 9969884"/>
              <a:gd name="connsiteY421" fmla="*/ 3035064 h 8535183"/>
              <a:gd name="connsiteX422" fmla="*/ 8394602 w 9969884"/>
              <a:gd name="connsiteY422" fmla="*/ 3048259 h 8535183"/>
              <a:gd name="connsiteX423" fmla="*/ 8368768 w 9969884"/>
              <a:gd name="connsiteY423" fmla="*/ 3061441 h 8535183"/>
              <a:gd name="connsiteX424" fmla="*/ 8389433 w 9969884"/>
              <a:gd name="connsiteY424" fmla="*/ 3140545 h 8535183"/>
              <a:gd name="connsiteX425" fmla="*/ 8688996 w 9969884"/>
              <a:gd name="connsiteY425" fmla="*/ 3153727 h 8535183"/>
              <a:gd name="connsiteX426" fmla="*/ 9195150 w 9969884"/>
              <a:gd name="connsiteY426" fmla="*/ 3206454 h 8535183"/>
              <a:gd name="connsiteX427" fmla="*/ 9184823 w 9969884"/>
              <a:gd name="connsiteY427" fmla="*/ 3206454 h 8535183"/>
              <a:gd name="connsiteX428" fmla="*/ 9288124 w 9969884"/>
              <a:gd name="connsiteY428" fmla="*/ 3232831 h 8535183"/>
              <a:gd name="connsiteX429" fmla="*/ 9484386 w 9969884"/>
              <a:gd name="connsiteY429" fmla="*/ 3311935 h 8535183"/>
              <a:gd name="connsiteX430" fmla="*/ 9381085 w 9969884"/>
              <a:gd name="connsiteY430" fmla="*/ 3325117 h 8535183"/>
              <a:gd name="connsiteX431" fmla="*/ 9319107 w 9969884"/>
              <a:gd name="connsiteY431" fmla="*/ 3338299 h 8535183"/>
              <a:gd name="connsiteX432" fmla="*/ 9298451 w 9969884"/>
              <a:gd name="connsiteY432" fmla="*/ 3351494 h 8535183"/>
              <a:gd name="connsiteX433" fmla="*/ 9277795 w 9969884"/>
              <a:gd name="connsiteY433" fmla="*/ 3338299 h 8535183"/>
              <a:gd name="connsiteX434" fmla="*/ 8864603 w 9969884"/>
              <a:gd name="connsiteY434" fmla="*/ 3298753 h 8535183"/>
              <a:gd name="connsiteX435" fmla="*/ 8761303 w 9969884"/>
              <a:gd name="connsiteY435" fmla="*/ 3311935 h 8535183"/>
              <a:gd name="connsiteX436" fmla="*/ 8709653 w 9969884"/>
              <a:gd name="connsiteY436" fmla="*/ 3338299 h 8535183"/>
              <a:gd name="connsiteX437" fmla="*/ 8709652 w 9969884"/>
              <a:gd name="connsiteY437" fmla="*/ 3351494 h 8535183"/>
              <a:gd name="connsiteX438" fmla="*/ 8833610 w 9969884"/>
              <a:gd name="connsiteY438" fmla="*/ 3404221 h 8535183"/>
              <a:gd name="connsiteX439" fmla="*/ 8874932 w 9969884"/>
              <a:gd name="connsiteY439" fmla="*/ 3470143 h 8535183"/>
              <a:gd name="connsiteX440" fmla="*/ 8843938 w 9969884"/>
              <a:gd name="connsiteY440" fmla="*/ 3496508 h 8535183"/>
              <a:gd name="connsiteX441" fmla="*/ 8874931 w 9969884"/>
              <a:gd name="connsiteY441" fmla="*/ 3522884 h 8535183"/>
              <a:gd name="connsiteX442" fmla="*/ 8890428 w 9969884"/>
              <a:gd name="connsiteY442" fmla="*/ 3549249 h 8535183"/>
              <a:gd name="connsiteX443" fmla="*/ 8812953 w 9969884"/>
              <a:gd name="connsiteY443" fmla="*/ 3562430 h 8535183"/>
              <a:gd name="connsiteX444" fmla="*/ 8688996 w 9969884"/>
              <a:gd name="connsiteY444" fmla="*/ 3522884 h 8535183"/>
              <a:gd name="connsiteX445" fmla="*/ 8864604 w 9969884"/>
              <a:gd name="connsiteY445" fmla="*/ 3615170 h 8535183"/>
              <a:gd name="connsiteX446" fmla="*/ 8905916 w 9969884"/>
              <a:gd name="connsiteY446" fmla="*/ 3641534 h 8535183"/>
              <a:gd name="connsiteX447" fmla="*/ 8854276 w 9969884"/>
              <a:gd name="connsiteY447" fmla="*/ 3681093 h 8535183"/>
              <a:gd name="connsiteX448" fmla="*/ 8833609 w 9969884"/>
              <a:gd name="connsiteY448" fmla="*/ 3694274 h 8535183"/>
              <a:gd name="connsiteX449" fmla="*/ 8926581 w 9969884"/>
              <a:gd name="connsiteY449" fmla="*/ 3720639 h 8535183"/>
              <a:gd name="connsiteX450" fmla="*/ 8936909 w 9969884"/>
              <a:gd name="connsiteY450" fmla="*/ 3733820 h 8535183"/>
              <a:gd name="connsiteX451" fmla="*/ 8916254 w 9969884"/>
              <a:gd name="connsiteY451" fmla="*/ 3733820 h 8535183"/>
              <a:gd name="connsiteX452" fmla="*/ 8936910 w 9969884"/>
              <a:gd name="connsiteY452" fmla="*/ 3760197 h 8535183"/>
              <a:gd name="connsiteX453" fmla="*/ 9184822 w 9969884"/>
              <a:gd name="connsiteY453" fmla="*/ 3826120 h 8535183"/>
              <a:gd name="connsiteX454" fmla="*/ 9236473 w 9969884"/>
              <a:gd name="connsiteY454" fmla="*/ 3839300 h 8535183"/>
              <a:gd name="connsiteX455" fmla="*/ 9277795 w 9969884"/>
              <a:gd name="connsiteY455" fmla="*/ 3852483 h 8535183"/>
              <a:gd name="connsiteX456" fmla="*/ 9277795 w 9969884"/>
              <a:gd name="connsiteY456" fmla="*/ 3878860 h 8535183"/>
              <a:gd name="connsiteX457" fmla="*/ 9277796 w 9969884"/>
              <a:gd name="connsiteY457" fmla="*/ 3892042 h 8535183"/>
              <a:gd name="connsiteX458" fmla="*/ 9117686 w 9969884"/>
              <a:gd name="connsiteY458" fmla="*/ 3892042 h 8535183"/>
              <a:gd name="connsiteX459" fmla="*/ 8967904 w 9969884"/>
              <a:gd name="connsiteY459" fmla="*/ 3892041 h 8535183"/>
              <a:gd name="connsiteX460" fmla="*/ 8895587 w 9969884"/>
              <a:gd name="connsiteY460" fmla="*/ 3918405 h 8535183"/>
              <a:gd name="connsiteX461" fmla="*/ 8864603 w 9969884"/>
              <a:gd name="connsiteY461" fmla="*/ 3931588 h 8535183"/>
              <a:gd name="connsiteX462" fmla="*/ 8761303 w 9969884"/>
              <a:gd name="connsiteY462" fmla="*/ 3971146 h 8535183"/>
              <a:gd name="connsiteX463" fmla="*/ 8658002 w 9969884"/>
              <a:gd name="connsiteY463" fmla="*/ 3971146 h 8535183"/>
              <a:gd name="connsiteX464" fmla="*/ 8854276 w 9969884"/>
              <a:gd name="connsiteY464" fmla="*/ 4037068 h 8535183"/>
              <a:gd name="connsiteX465" fmla="*/ 9102188 w 9969884"/>
              <a:gd name="connsiteY465" fmla="*/ 4168900 h 8535183"/>
              <a:gd name="connsiteX466" fmla="*/ 8998887 w 9969884"/>
              <a:gd name="connsiteY466" fmla="*/ 4248017 h 8535183"/>
              <a:gd name="connsiteX467" fmla="*/ 8874931 w 9969884"/>
              <a:gd name="connsiteY467" fmla="*/ 4274381 h 8535183"/>
              <a:gd name="connsiteX468" fmla="*/ 8750976 w 9969884"/>
              <a:gd name="connsiteY468" fmla="*/ 4300745 h 8535183"/>
              <a:gd name="connsiteX469" fmla="*/ 8616690 w 9969884"/>
              <a:gd name="connsiteY469" fmla="*/ 4313927 h 8535183"/>
              <a:gd name="connsiteX470" fmla="*/ 8637346 w 9969884"/>
              <a:gd name="connsiteY470" fmla="*/ 4340303 h 8535183"/>
              <a:gd name="connsiteX471" fmla="*/ 8668331 w 9969884"/>
              <a:gd name="connsiteY471" fmla="*/ 4366667 h 8535183"/>
              <a:gd name="connsiteX472" fmla="*/ 8781959 w 9969884"/>
              <a:gd name="connsiteY472" fmla="*/ 4379849 h 8535183"/>
              <a:gd name="connsiteX473" fmla="*/ 8895588 w 9969884"/>
              <a:gd name="connsiteY473" fmla="*/ 4379849 h 8535183"/>
              <a:gd name="connsiteX474" fmla="*/ 8823282 w 9969884"/>
              <a:gd name="connsiteY474" fmla="*/ 4406226 h 8535183"/>
              <a:gd name="connsiteX475" fmla="*/ 8833609 w 9969884"/>
              <a:gd name="connsiteY475" fmla="*/ 4419408 h 8535183"/>
              <a:gd name="connsiteX476" fmla="*/ 8905916 w 9969884"/>
              <a:gd name="connsiteY476" fmla="*/ 4432590 h 8535183"/>
              <a:gd name="connsiteX477" fmla="*/ 9102188 w 9969884"/>
              <a:gd name="connsiteY477" fmla="*/ 4485330 h 8535183"/>
              <a:gd name="connsiteX478" fmla="*/ 9133173 w 9969884"/>
              <a:gd name="connsiteY478" fmla="*/ 4498512 h 8535183"/>
              <a:gd name="connsiteX479" fmla="*/ 9102188 w 9969884"/>
              <a:gd name="connsiteY479" fmla="*/ 4511694 h 8535183"/>
              <a:gd name="connsiteX480" fmla="*/ 8967903 w 9969884"/>
              <a:gd name="connsiteY480" fmla="*/ 4505096 h 8535183"/>
              <a:gd name="connsiteX481" fmla="*/ 8812953 w 9969884"/>
              <a:gd name="connsiteY481" fmla="*/ 4498512 h 8535183"/>
              <a:gd name="connsiteX482" fmla="*/ 8730319 w 9969884"/>
              <a:gd name="connsiteY482" fmla="*/ 4511694 h 8535183"/>
              <a:gd name="connsiteX483" fmla="*/ 8843937 w 9969884"/>
              <a:gd name="connsiteY483" fmla="*/ 4564435 h 8535183"/>
              <a:gd name="connsiteX484" fmla="*/ 8833609 w 9969884"/>
              <a:gd name="connsiteY484" fmla="*/ 4603980 h 8535183"/>
              <a:gd name="connsiteX485" fmla="*/ 8647674 w 9969884"/>
              <a:gd name="connsiteY485" fmla="*/ 4643538 h 8535183"/>
              <a:gd name="connsiteX486" fmla="*/ 8688996 w 9969884"/>
              <a:gd name="connsiteY486" fmla="*/ 4669903 h 8535183"/>
              <a:gd name="connsiteX487" fmla="*/ 8926582 w 9969884"/>
              <a:gd name="connsiteY487" fmla="*/ 4709461 h 8535183"/>
              <a:gd name="connsiteX488" fmla="*/ 8905916 w 9969884"/>
              <a:gd name="connsiteY488" fmla="*/ 4683084 h 8535183"/>
              <a:gd name="connsiteX489" fmla="*/ 8864603 w 9969884"/>
              <a:gd name="connsiteY489" fmla="*/ 4669902 h 8535183"/>
              <a:gd name="connsiteX490" fmla="*/ 8812954 w 9969884"/>
              <a:gd name="connsiteY490" fmla="*/ 4656720 h 8535183"/>
              <a:gd name="connsiteX491" fmla="*/ 8895587 w 9969884"/>
              <a:gd name="connsiteY491" fmla="*/ 4656721 h 8535183"/>
              <a:gd name="connsiteX492" fmla="*/ 8998888 w 9969884"/>
              <a:gd name="connsiteY492" fmla="*/ 4683084 h 8535183"/>
              <a:gd name="connsiteX493" fmla="*/ 9009216 w 9969884"/>
              <a:gd name="connsiteY493" fmla="*/ 4683084 h 8535183"/>
              <a:gd name="connsiteX494" fmla="*/ 9050538 w 9969884"/>
              <a:gd name="connsiteY494" fmla="*/ 4656720 h 8535183"/>
              <a:gd name="connsiteX495" fmla="*/ 9071195 w 9969884"/>
              <a:gd name="connsiteY495" fmla="*/ 4735825 h 8535183"/>
              <a:gd name="connsiteX496" fmla="*/ 9133173 w 9969884"/>
              <a:gd name="connsiteY496" fmla="*/ 4762189 h 8535183"/>
              <a:gd name="connsiteX497" fmla="*/ 9215817 w 9969884"/>
              <a:gd name="connsiteY497" fmla="*/ 4775383 h 8535183"/>
              <a:gd name="connsiteX498" fmla="*/ 9081523 w 9969884"/>
              <a:gd name="connsiteY498" fmla="*/ 4854475 h 8535183"/>
              <a:gd name="connsiteX499" fmla="*/ 9505053 w 9969884"/>
              <a:gd name="connsiteY499" fmla="*/ 4880852 h 8535183"/>
              <a:gd name="connsiteX500" fmla="*/ 9876922 w 9969884"/>
              <a:gd name="connsiteY500" fmla="*/ 4894033 h 8535183"/>
              <a:gd name="connsiteX501" fmla="*/ 9783950 w 9969884"/>
              <a:gd name="connsiteY501" fmla="*/ 4920398 h 8535183"/>
              <a:gd name="connsiteX502" fmla="*/ 9577358 w 9969884"/>
              <a:gd name="connsiteY502" fmla="*/ 4999501 h 8535183"/>
              <a:gd name="connsiteX503" fmla="*/ 9536037 w 9969884"/>
              <a:gd name="connsiteY503" fmla="*/ 5039061 h 8535183"/>
              <a:gd name="connsiteX504" fmla="*/ 9763294 w 9969884"/>
              <a:gd name="connsiteY504" fmla="*/ 5065424 h 8535183"/>
              <a:gd name="connsiteX505" fmla="*/ 9835600 w 9969884"/>
              <a:gd name="connsiteY505" fmla="*/ 5065424 h 8535183"/>
              <a:gd name="connsiteX506" fmla="*/ 9825271 w 9969884"/>
              <a:gd name="connsiteY506" fmla="*/ 5078606 h 8535183"/>
              <a:gd name="connsiteX507" fmla="*/ 9721971 w 9969884"/>
              <a:gd name="connsiteY507" fmla="*/ 5104982 h 8535183"/>
              <a:gd name="connsiteX508" fmla="*/ 9598015 w 9969884"/>
              <a:gd name="connsiteY508" fmla="*/ 5118165 h 8535183"/>
              <a:gd name="connsiteX509" fmla="*/ 9639337 w 9969884"/>
              <a:gd name="connsiteY509" fmla="*/ 5144528 h 8535183"/>
              <a:gd name="connsiteX510" fmla="*/ 9659992 w 9969884"/>
              <a:gd name="connsiteY510" fmla="*/ 5144528 h 8535183"/>
              <a:gd name="connsiteX511" fmla="*/ 9732300 w 9969884"/>
              <a:gd name="connsiteY511" fmla="*/ 5170892 h 8535183"/>
              <a:gd name="connsiteX512" fmla="*/ 9618681 w 9969884"/>
              <a:gd name="connsiteY512" fmla="*/ 5184086 h 8535183"/>
              <a:gd name="connsiteX513" fmla="*/ 9391424 w 9969884"/>
              <a:gd name="connsiteY513" fmla="*/ 5210451 h 8535183"/>
              <a:gd name="connsiteX514" fmla="*/ 9370758 w 9969884"/>
              <a:gd name="connsiteY514" fmla="*/ 5210450 h 8535183"/>
              <a:gd name="connsiteX515" fmla="*/ 9298451 w 9969884"/>
              <a:gd name="connsiteY515" fmla="*/ 5236814 h 8535183"/>
              <a:gd name="connsiteX516" fmla="*/ 9319108 w 9969884"/>
              <a:gd name="connsiteY516" fmla="*/ 5236814 h 8535183"/>
              <a:gd name="connsiteX517" fmla="*/ 9422408 w 9969884"/>
              <a:gd name="connsiteY517" fmla="*/ 5250009 h 8535183"/>
              <a:gd name="connsiteX518" fmla="*/ 9675490 w 9969884"/>
              <a:gd name="connsiteY518" fmla="*/ 5230230 h 8535183"/>
              <a:gd name="connsiteX519" fmla="*/ 9907906 w 9969884"/>
              <a:gd name="connsiteY519" fmla="*/ 5210450 h 8535183"/>
              <a:gd name="connsiteX520" fmla="*/ 9969884 w 9969884"/>
              <a:gd name="connsiteY520" fmla="*/ 5223632 h 8535183"/>
              <a:gd name="connsiteX521" fmla="*/ 9236473 w 9969884"/>
              <a:gd name="connsiteY521" fmla="*/ 5276373 h 8535183"/>
              <a:gd name="connsiteX522" fmla="*/ 8823282 w 9969884"/>
              <a:gd name="connsiteY522" fmla="*/ 5223632 h 8535183"/>
              <a:gd name="connsiteX523" fmla="*/ 8451411 w 9969884"/>
              <a:gd name="connsiteY523" fmla="*/ 5197269 h 8535183"/>
              <a:gd name="connsiteX524" fmla="*/ 8131182 w 9969884"/>
              <a:gd name="connsiteY524" fmla="*/ 5197269 h 8535183"/>
              <a:gd name="connsiteX525" fmla="*/ 8389433 w 9969884"/>
              <a:gd name="connsiteY525" fmla="*/ 5210450 h 8535183"/>
              <a:gd name="connsiteX526" fmla="*/ 8596025 w 9969884"/>
              <a:gd name="connsiteY526" fmla="*/ 5223632 h 8535183"/>
              <a:gd name="connsiteX527" fmla="*/ 8389433 w 9969884"/>
              <a:gd name="connsiteY527" fmla="*/ 5315918 h 8535183"/>
              <a:gd name="connsiteX528" fmla="*/ 8399762 w 9969884"/>
              <a:gd name="connsiteY528" fmla="*/ 5329113 h 8535183"/>
              <a:gd name="connsiteX529" fmla="*/ 8213827 w 9969884"/>
              <a:gd name="connsiteY529" fmla="*/ 5342295 h 8535183"/>
              <a:gd name="connsiteX530" fmla="*/ 7976241 w 9969884"/>
              <a:gd name="connsiteY530" fmla="*/ 5355477 h 8535183"/>
              <a:gd name="connsiteX531" fmla="*/ 8193160 w 9969884"/>
              <a:gd name="connsiteY531" fmla="*/ 5368659 h 8535183"/>
              <a:gd name="connsiteX532" fmla="*/ 8234482 w 9969884"/>
              <a:gd name="connsiteY532" fmla="*/ 5381841 h 8535183"/>
              <a:gd name="connsiteX533" fmla="*/ 7810962 w 9969884"/>
              <a:gd name="connsiteY533" fmla="*/ 5381841 h 8535183"/>
              <a:gd name="connsiteX534" fmla="*/ 7056886 w 9969884"/>
              <a:gd name="connsiteY534" fmla="*/ 5421400 h 8535183"/>
              <a:gd name="connsiteX535" fmla="*/ 6870950 w 9969884"/>
              <a:gd name="connsiteY535" fmla="*/ 5460945 h 8535183"/>
              <a:gd name="connsiteX536" fmla="*/ 6839966 w 9969884"/>
              <a:gd name="connsiteY536" fmla="*/ 5460945 h 8535183"/>
              <a:gd name="connsiteX537" fmla="*/ 6839966 w 9969884"/>
              <a:gd name="connsiteY537" fmla="*/ 5474140 h 8535183"/>
              <a:gd name="connsiteX538" fmla="*/ 6839144 w 9969884"/>
              <a:gd name="connsiteY538" fmla="*/ 5481479 h 8535183"/>
              <a:gd name="connsiteX539" fmla="*/ 6888093 w 9969884"/>
              <a:gd name="connsiteY539" fmla="*/ 5496278 h 8535183"/>
              <a:gd name="connsiteX540" fmla="*/ 6899357 w 9969884"/>
              <a:gd name="connsiteY540" fmla="*/ 5490614 h 8535183"/>
              <a:gd name="connsiteX541" fmla="*/ 6984580 w 9969884"/>
              <a:gd name="connsiteY541" fmla="*/ 5474140 h 8535183"/>
              <a:gd name="connsiteX542" fmla="*/ 7087880 w 9969884"/>
              <a:gd name="connsiteY542" fmla="*/ 5434581 h 8535183"/>
              <a:gd name="connsiteX543" fmla="*/ 7222164 w 9969884"/>
              <a:gd name="connsiteY543" fmla="*/ 5408218 h 8535183"/>
              <a:gd name="connsiteX544" fmla="*/ 7325465 w 9969884"/>
              <a:gd name="connsiteY544" fmla="*/ 5434581 h 8535183"/>
              <a:gd name="connsiteX545" fmla="*/ 7253158 w 9969884"/>
              <a:gd name="connsiteY545" fmla="*/ 5447763 h 8535183"/>
              <a:gd name="connsiteX546" fmla="*/ 7170515 w 9969884"/>
              <a:gd name="connsiteY546" fmla="*/ 5460945 h 8535183"/>
              <a:gd name="connsiteX547" fmla="*/ 7211837 w 9969884"/>
              <a:gd name="connsiteY547" fmla="*/ 5487323 h 8535183"/>
              <a:gd name="connsiteX548" fmla="*/ 7263488 w 9969884"/>
              <a:gd name="connsiteY548" fmla="*/ 5487322 h 8535183"/>
              <a:gd name="connsiteX549" fmla="*/ 7180842 w 9969884"/>
              <a:gd name="connsiteY549" fmla="*/ 5500504 h 8535183"/>
              <a:gd name="connsiteX550" fmla="*/ 7062051 w 9969884"/>
              <a:gd name="connsiteY550" fmla="*/ 5520278 h 8535183"/>
              <a:gd name="connsiteX551" fmla="*/ 6977341 w 9969884"/>
              <a:gd name="connsiteY551" fmla="*/ 5524601 h 8535183"/>
              <a:gd name="connsiteX552" fmla="*/ 7004435 w 9969884"/>
              <a:gd name="connsiteY552" fmla="*/ 5533314 h 8535183"/>
              <a:gd name="connsiteX553" fmla="*/ 7381032 w 9969884"/>
              <a:gd name="connsiteY553" fmla="*/ 5663938 h 8535183"/>
              <a:gd name="connsiteX554" fmla="*/ 7919937 w 9969884"/>
              <a:gd name="connsiteY554" fmla="*/ 5842360 h 8535183"/>
              <a:gd name="connsiteX555" fmla="*/ 7964576 w 9969884"/>
              <a:gd name="connsiteY555" fmla="*/ 5860378 h 8535183"/>
              <a:gd name="connsiteX556" fmla="*/ 7855030 w 9969884"/>
              <a:gd name="connsiteY556" fmla="*/ 5881316 h 8535183"/>
              <a:gd name="connsiteX557" fmla="*/ 7766568 w 9969884"/>
              <a:gd name="connsiteY557" fmla="*/ 5871681 h 8535183"/>
              <a:gd name="connsiteX558" fmla="*/ 7753590 w 9969884"/>
              <a:gd name="connsiteY558" fmla="*/ 5879470 h 8535183"/>
              <a:gd name="connsiteX559" fmla="*/ 8080678 w 9969884"/>
              <a:gd name="connsiteY559" fmla="*/ 6050593 h 8535183"/>
              <a:gd name="connsiteX560" fmla="*/ 8411012 w 9969884"/>
              <a:gd name="connsiteY560" fmla="*/ 6183928 h 8535183"/>
              <a:gd name="connsiteX561" fmla="*/ 8684541 w 9969884"/>
              <a:gd name="connsiteY561" fmla="*/ 6333417 h 8535183"/>
              <a:gd name="connsiteX562" fmla="*/ 8842009 w 9969884"/>
              <a:gd name="connsiteY562" fmla="*/ 6436075 h 8535183"/>
              <a:gd name="connsiteX563" fmla="*/ 8762477 w 9969884"/>
              <a:gd name="connsiteY563" fmla="*/ 6430030 h 8535183"/>
              <a:gd name="connsiteX564" fmla="*/ 8562833 w 9969884"/>
              <a:gd name="connsiteY564" fmla="*/ 6388545 h 8535183"/>
              <a:gd name="connsiteX565" fmla="*/ 8589621 w 9969884"/>
              <a:gd name="connsiteY565" fmla="*/ 6399358 h 8535183"/>
              <a:gd name="connsiteX566" fmla="*/ 8663483 w 9969884"/>
              <a:gd name="connsiteY566" fmla="*/ 6435685 h 8535183"/>
              <a:gd name="connsiteX567" fmla="*/ 8781975 w 9969884"/>
              <a:gd name="connsiteY567" fmla="*/ 6490026 h 8535183"/>
              <a:gd name="connsiteX568" fmla="*/ 9271420 w 9969884"/>
              <a:gd name="connsiteY568" fmla="*/ 6778793 h 8535183"/>
              <a:gd name="connsiteX569" fmla="*/ 8575861 w 9969884"/>
              <a:gd name="connsiteY569" fmla="*/ 6524114 h 8535183"/>
              <a:gd name="connsiteX570" fmla="*/ 8548268 w 9969884"/>
              <a:gd name="connsiteY570" fmla="*/ 6486904 h 8535183"/>
              <a:gd name="connsiteX571" fmla="*/ 8531222 w 9969884"/>
              <a:gd name="connsiteY571" fmla="*/ 6506095 h 8535183"/>
              <a:gd name="connsiteX572" fmla="*/ 8420040 w 9969884"/>
              <a:gd name="connsiteY572" fmla="*/ 6474246 h 8535183"/>
              <a:gd name="connsiteX573" fmla="*/ 8290996 w 9969884"/>
              <a:gd name="connsiteY573" fmla="*/ 6435187 h 8535183"/>
              <a:gd name="connsiteX574" fmla="*/ 8473637 w 9969884"/>
              <a:gd name="connsiteY574" fmla="*/ 6567547 h 8535183"/>
              <a:gd name="connsiteX575" fmla="*/ 8652212 w 9969884"/>
              <a:gd name="connsiteY575" fmla="*/ 6711296 h 8535183"/>
              <a:gd name="connsiteX576" fmla="*/ 8510186 w 9969884"/>
              <a:gd name="connsiteY576" fmla="*/ 6680040 h 8535183"/>
              <a:gd name="connsiteX577" fmla="*/ 8443642 w 9969884"/>
              <a:gd name="connsiteY577" fmla="*/ 6666209 h 8535183"/>
              <a:gd name="connsiteX578" fmla="*/ 8511826 w 9969884"/>
              <a:gd name="connsiteY578" fmla="*/ 6732813 h 8535183"/>
              <a:gd name="connsiteX579" fmla="*/ 8476938 w 9969884"/>
              <a:gd name="connsiteY579" fmla="*/ 6744803 h 8535183"/>
              <a:gd name="connsiteX580" fmla="*/ 8477759 w 9969884"/>
              <a:gd name="connsiteY580" fmla="*/ 6771190 h 8535183"/>
              <a:gd name="connsiteX581" fmla="*/ 8513473 w 9969884"/>
              <a:gd name="connsiteY581" fmla="*/ 6785605 h 8535183"/>
              <a:gd name="connsiteX582" fmla="*/ 8550002 w 9969884"/>
              <a:gd name="connsiteY582" fmla="*/ 6826420 h 8535183"/>
              <a:gd name="connsiteX583" fmla="*/ 8466417 w 9969884"/>
              <a:gd name="connsiteY583" fmla="*/ 6831766 h 8535183"/>
              <a:gd name="connsiteX584" fmla="*/ 8356050 w 9969884"/>
              <a:gd name="connsiteY584" fmla="*/ 6826317 h 8535183"/>
              <a:gd name="connsiteX585" fmla="*/ 8322786 w 9969884"/>
              <a:gd name="connsiteY585" fmla="*/ 6819404 h 8535183"/>
              <a:gd name="connsiteX586" fmla="*/ 8305722 w 9969884"/>
              <a:gd name="connsiteY586" fmla="*/ 6766904 h 8535183"/>
              <a:gd name="connsiteX587" fmla="*/ 8288688 w 9969884"/>
              <a:gd name="connsiteY587" fmla="*/ 6786099 h 8535183"/>
              <a:gd name="connsiteX588" fmla="*/ 8249742 w 9969884"/>
              <a:gd name="connsiteY588" fmla="*/ 6809463 h 8535183"/>
              <a:gd name="connsiteX589" fmla="*/ 8201050 w 9969884"/>
              <a:gd name="connsiteY589" fmla="*/ 6802838 h 8535183"/>
              <a:gd name="connsiteX590" fmla="*/ 8236764 w 9969884"/>
              <a:gd name="connsiteY590" fmla="*/ 6817252 h 8535183"/>
              <a:gd name="connsiteX591" fmla="*/ 8273703 w 9969884"/>
              <a:gd name="connsiteY591" fmla="*/ 6871261 h 8535183"/>
              <a:gd name="connsiteX592" fmla="*/ 8301716 w 9969884"/>
              <a:gd name="connsiteY592" fmla="*/ 6921667 h 8535183"/>
              <a:gd name="connsiteX593" fmla="*/ 8297664 w 9969884"/>
              <a:gd name="connsiteY593" fmla="*/ 6933059 h 8535183"/>
              <a:gd name="connsiteX594" fmla="*/ 8289558 w 9969884"/>
              <a:gd name="connsiteY594" fmla="*/ 6955844 h 8535183"/>
              <a:gd name="connsiteX595" fmla="*/ 8290374 w 9969884"/>
              <a:gd name="connsiteY595" fmla="*/ 6982244 h 8535183"/>
              <a:gd name="connsiteX596" fmla="*/ 8080163 w 9969884"/>
              <a:gd name="connsiteY596" fmla="*/ 6884352 h 8535183"/>
              <a:gd name="connsiteX597" fmla="*/ 7843168 w 9969884"/>
              <a:gd name="connsiteY597" fmla="*/ 6775665 h 8535183"/>
              <a:gd name="connsiteX598" fmla="*/ 7817196 w 9969884"/>
              <a:gd name="connsiteY598" fmla="*/ 6791253 h 8535183"/>
              <a:gd name="connsiteX599" fmla="*/ 8057048 w 9969884"/>
              <a:gd name="connsiteY599" fmla="*/ 6920635 h 8535183"/>
              <a:gd name="connsiteX600" fmla="*/ 8292842 w 9969884"/>
              <a:gd name="connsiteY600" fmla="*/ 7061422 h 8535183"/>
              <a:gd name="connsiteX601" fmla="*/ 8293662 w 9969884"/>
              <a:gd name="connsiteY601" fmla="*/ 7087809 h 8535183"/>
              <a:gd name="connsiteX602" fmla="*/ 8208436 w 9969884"/>
              <a:gd name="connsiteY602" fmla="*/ 7040381 h 8535183"/>
              <a:gd name="connsiteX603" fmla="*/ 8240913 w 9969884"/>
              <a:gd name="connsiteY603" fmla="*/ 7092589 h 8535183"/>
              <a:gd name="connsiteX604" fmla="*/ 8256360 w 9969884"/>
              <a:gd name="connsiteY604" fmla="*/ 7163978 h 8535183"/>
              <a:gd name="connsiteX605" fmla="*/ 8239317 w 9969884"/>
              <a:gd name="connsiteY605" fmla="*/ 7183155 h 8535183"/>
              <a:gd name="connsiteX606" fmla="*/ 8083496 w 9969884"/>
              <a:gd name="connsiteY606" fmla="*/ 7133288 h 8535183"/>
              <a:gd name="connsiteX607" fmla="*/ 7985293 w 9969884"/>
              <a:gd name="connsiteY607" fmla="*/ 7093649 h 8535183"/>
              <a:gd name="connsiteX608" fmla="*/ 8003959 w 9969884"/>
              <a:gd name="connsiteY608" fmla="*/ 7127255 h 8535183"/>
              <a:gd name="connsiteX609" fmla="*/ 8049430 w 9969884"/>
              <a:gd name="connsiteY609" fmla="*/ 7171664 h 8535183"/>
              <a:gd name="connsiteX610" fmla="*/ 8113146 w 9969884"/>
              <a:gd name="connsiteY610" fmla="*/ 7236481 h 8535183"/>
              <a:gd name="connsiteX611" fmla="*/ 8141164 w 9969884"/>
              <a:gd name="connsiteY611" fmla="*/ 7286874 h 8535183"/>
              <a:gd name="connsiteX612" fmla="*/ 8217464 w 9969884"/>
              <a:gd name="connsiteY612" fmla="*/ 7330699 h 8535183"/>
              <a:gd name="connsiteX613" fmla="*/ 8248304 w 9969884"/>
              <a:gd name="connsiteY613" fmla="*/ 7330119 h 8535183"/>
              <a:gd name="connsiteX614" fmla="*/ 8249089 w 9969884"/>
              <a:gd name="connsiteY614" fmla="*/ 7284839 h 8535183"/>
              <a:gd name="connsiteX615" fmla="*/ 8309148 w 9969884"/>
              <a:gd name="connsiteY615" fmla="*/ 7302551 h 8535183"/>
              <a:gd name="connsiteX616" fmla="*/ 8359486 w 9969884"/>
              <a:gd name="connsiteY616" fmla="*/ 7361969 h 8535183"/>
              <a:gd name="connsiteX617" fmla="*/ 8383038 w 9969884"/>
              <a:gd name="connsiteY617" fmla="*/ 7410573 h 8535183"/>
              <a:gd name="connsiteX618" fmla="*/ 8394430 w 9969884"/>
              <a:gd name="connsiteY618" fmla="*/ 7493354 h 8535183"/>
              <a:gd name="connsiteX619" fmla="*/ 8318950 w 9969884"/>
              <a:gd name="connsiteY619" fmla="*/ 7475916 h 8535183"/>
              <a:gd name="connsiteX620" fmla="*/ 8176930 w 9969884"/>
              <a:gd name="connsiteY620" fmla="*/ 7444647 h 8535183"/>
              <a:gd name="connsiteX621" fmla="*/ 8218330 w 9969884"/>
              <a:gd name="connsiteY621" fmla="*/ 7500457 h 8535183"/>
              <a:gd name="connsiteX622" fmla="*/ 8410696 w 9969884"/>
              <a:gd name="connsiteY622" fmla="*/ 7591130 h 8535183"/>
              <a:gd name="connsiteX623" fmla="*/ 8622550 w 9969884"/>
              <a:gd name="connsiteY623" fmla="*/ 7741796 h 8535183"/>
              <a:gd name="connsiteX624" fmla="*/ 8722389 w 9969884"/>
              <a:gd name="connsiteY624" fmla="*/ 7834222 h 8535183"/>
              <a:gd name="connsiteX625" fmla="*/ 8762975 w 9969884"/>
              <a:gd name="connsiteY625" fmla="*/ 7863632 h 8535183"/>
              <a:gd name="connsiteX626" fmla="*/ 8737014 w 9969884"/>
              <a:gd name="connsiteY626" fmla="*/ 7879224 h 8535183"/>
              <a:gd name="connsiteX627" fmla="*/ 8688322 w 9969884"/>
              <a:gd name="connsiteY627" fmla="*/ 7872599 h 8535183"/>
              <a:gd name="connsiteX628" fmla="*/ 8652610 w 9969884"/>
              <a:gd name="connsiteY628" fmla="*/ 7858182 h 8535183"/>
              <a:gd name="connsiteX629" fmla="*/ 8662366 w 9969884"/>
              <a:gd name="connsiteY629" fmla="*/ 7888177 h 8535183"/>
              <a:gd name="connsiteX630" fmla="*/ 8670082 w 9969884"/>
              <a:gd name="connsiteY630" fmla="*/ 7923876 h 8535183"/>
              <a:gd name="connsiteX631" fmla="*/ 8654256 w 9969884"/>
              <a:gd name="connsiteY631" fmla="*/ 7910975 h 8535183"/>
              <a:gd name="connsiteX632" fmla="*/ 8439171 w 9969884"/>
              <a:gd name="connsiteY632" fmla="*/ 7798087 h 8535183"/>
              <a:gd name="connsiteX633" fmla="*/ 8198929 w 9969884"/>
              <a:gd name="connsiteY633" fmla="*/ 7727189 h 8535183"/>
              <a:gd name="connsiteX634" fmla="*/ 8356402 w 9969884"/>
              <a:gd name="connsiteY634" fmla="*/ 7829834 h 8535183"/>
              <a:gd name="connsiteX635" fmla="*/ 8307711 w 9969884"/>
              <a:gd name="connsiteY635" fmla="*/ 7823208 h 8535183"/>
              <a:gd name="connsiteX636" fmla="*/ 8210322 w 9969884"/>
              <a:gd name="connsiteY636" fmla="*/ 7809970 h 8535183"/>
              <a:gd name="connsiteX637" fmla="*/ 8215196 w 9969884"/>
              <a:gd name="connsiteY637" fmla="*/ 7824964 h 8535183"/>
              <a:gd name="connsiteX638" fmla="*/ 8324772 w 9969884"/>
              <a:gd name="connsiteY638" fmla="*/ 7875707 h 8535183"/>
              <a:gd name="connsiteX639" fmla="*/ 8407561 w 9969884"/>
              <a:gd name="connsiteY639" fmla="*/ 7915638 h 8535183"/>
              <a:gd name="connsiteX640" fmla="*/ 8482240 w 9969884"/>
              <a:gd name="connsiteY640" fmla="*/ 7978366 h 8535183"/>
              <a:gd name="connsiteX641" fmla="*/ 8624287 w 9969884"/>
              <a:gd name="connsiteY641" fmla="*/ 8081298 h 8535183"/>
              <a:gd name="connsiteX642" fmla="*/ 8687604 w 9969884"/>
              <a:gd name="connsiteY642" fmla="*/ 8132926 h 8535183"/>
              <a:gd name="connsiteX643" fmla="*/ 8678669 w 9969884"/>
              <a:gd name="connsiteY643" fmla="*/ 8129319 h 8535183"/>
              <a:gd name="connsiteX644" fmla="*/ 8539877 w 9969884"/>
              <a:gd name="connsiteY644" fmla="*/ 8060271 h 8535183"/>
              <a:gd name="connsiteX645" fmla="*/ 8244450 w 9969884"/>
              <a:gd name="connsiteY645" fmla="*/ 7914955 h 8535183"/>
              <a:gd name="connsiteX646" fmla="*/ 8098360 w 9969884"/>
              <a:gd name="connsiteY646" fmla="*/ 7895087 h 8535183"/>
              <a:gd name="connsiteX647" fmla="*/ 7880869 w 9969884"/>
              <a:gd name="connsiteY647" fmla="*/ 7846383 h 8535183"/>
              <a:gd name="connsiteX648" fmla="*/ 7771292 w 9969884"/>
              <a:gd name="connsiteY648" fmla="*/ 7795641 h 8535183"/>
              <a:gd name="connsiteX649" fmla="*/ 7661728 w 9969884"/>
              <a:gd name="connsiteY649" fmla="*/ 7744902 h 8535183"/>
              <a:gd name="connsiteX650" fmla="*/ 7621140 w 9969884"/>
              <a:gd name="connsiteY650" fmla="*/ 7715492 h 8535183"/>
              <a:gd name="connsiteX651" fmla="*/ 7671468 w 9969884"/>
              <a:gd name="connsiteY651" fmla="*/ 7774905 h 8535183"/>
              <a:gd name="connsiteX652" fmla="*/ 7783481 w 9969884"/>
              <a:gd name="connsiteY652" fmla="*/ 7833145 h 8535183"/>
              <a:gd name="connsiteX653" fmla="*/ 7850854 w 9969884"/>
              <a:gd name="connsiteY653" fmla="*/ 7873368 h 8535183"/>
              <a:gd name="connsiteX654" fmla="*/ 7815963 w 9969884"/>
              <a:gd name="connsiteY654" fmla="*/ 7885339 h 8535183"/>
              <a:gd name="connsiteX655" fmla="*/ 7759160 w 9969884"/>
              <a:gd name="connsiteY655" fmla="*/ 7901511 h 8535183"/>
              <a:gd name="connsiteX656" fmla="*/ 7956400 w 9969884"/>
              <a:gd name="connsiteY656" fmla="*/ 8007179 h 8535183"/>
              <a:gd name="connsiteX657" fmla="*/ 8171484 w 9969884"/>
              <a:gd name="connsiteY657" fmla="*/ 8120066 h 8535183"/>
              <a:gd name="connsiteX658" fmla="*/ 8377639 w 9969884"/>
              <a:gd name="connsiteY658" fmla="*/ 8229333 h 8535183"/>
              <a:gd name="connsiteX659" fmla="*/ 8414168 w 9969884"/>
              <a:gd name="connsiteY659" fmla="*/ 8270148 h 8535183"/>
              <a:gd name="connsiteX660" fmla="*/ 8452727 w 9969884"/>
              <a:gd name="connsiteY660" fmla="*/ 8305254 h 8535183"/>
              <a:gd name="connsiteX661" fmla="*/ 8483178 w 9969884"/>
              <a:gd name="connsiteY661" fmla="*/ 8363158 h 8535183"/>
              <a:gd name="connsiteX662" fmla="*/ 8309505 w 9969884"/>
              <a:gd name="connsiteY662" fmla="*/ 8306085 h 8535183"/>
              <a:gd name="connsiteX663" fmla="*/ 8140694 w 9969884"/>
              <a:gd name="connsiteY663" fmla="*/ 8264003 h 8535183"/>
              <a:gd name="connsiteX664" fmla="*/ 8237284 w 9969884"/>
              <a:gd name="connsiteY664" fmla="*/ 8322532 h 8535183"/>
              <a:gd name="connsiteX665" fmla="*/ 8451958 w 9969884"/>
              <a:gd name="connsiteY665" fmla="*/ 8422225 h 8535183"/>
              <a:gd name="connsiteX666" fmla="*/ 8584669 w 9969884"/>
              <a:gd name="connsiteY666" fmla="*/ 8508361 h 8535183"/>
              <a:gd name="connsiteX667" fmla="*/ 8576560 w 9969884"/>
              <a:gd name="connsiteY667" fmla="*/ 8531160 h 8535183"/>
              <a:gd name="connsiteX668" fmla="*/ 8510017 w 9969884"/>
              <a:gd name="connsiteY668" fmla="*/ 8517328 h 8535183"/>
              <a:gd name="connsiteX669" fmla="*/ 8317662 w 9969884"/>
              <a:gd name="connsiteY669" fmla="*/ 8426659 h 8535183"/>
              <a:gd name="connsiteX670" fmla="*/ 8236493 w 9969884"/>
              <a:gd name="connsiteY670" fmla="*/ 8367825 h 8535183"/>
              <a:gd name="connsiteX671" fmla="*/ 8108265 w 9969884"/>
              <a:gd name="connsiteY671" fmla="*/ 8355167 h 8535183"/>
              <a:gd name="connsiteX672" fmla="*/ 7949208 w 9969884"/>
              <a:gd name="connsiteY672" fmla="*/ 8343092 h 8535183"/>
              <a:gd name="connsiteX673" fmla="*/ 7670030 w 9969884"/>
              <a:gd name="connsiteY673" fmla="*/ 8295561 h 8535183"/>
              <a:gd name="connsiteX674" fmla="*/ 7640022 w 9969884"/>
              <a:gd name="connsiteY674" fmla="*/ 8322532 h 8535183"/>
              <a:gd name="connsiteX675" fmla="*/ 7630264 w 9969884"/>
              <a:gd name="connsiteY675" fmla="*/ 8292538 h 8535183"/>
              <a:gd name="connsiteX676" fmla="*/ 7589678 w 9969884"/>
              <a:gd name="connsiteY676" fmla="*/ 8263128 h 8535183"/>
              <a:gd name="connsiteX677" fmla="*/ 7536113 w 9969884"/>
              <a:gd name="connsiteY677" fmla="*/ 8241508 h 8535183"/>
              <a:gd name="connsiteX678" fmla="*/ 7536934 w 9969884"/>
              <a:gd name="connsiteY678" fmla="*/ 8267895 h 8535183"/>
              <a:gd name="connsiteX679" fmla="*/ 7527187 w 9969884"/>
              <a:gd name="connsiteY679" fmla="*/ 8237905 h 8535183"/>
              <a:gd name="connsiteX680" fmla="*/ 7286951 w 9969884"/>
              <a:gd name="connsiteY680" fmla="*/ 8166993 h 8535183"/>
              <a:gd name="connsiteX681" fmla="*/ 7246365 w 9969884"/>
              <a:gd name="connsiteY681" fmla="*/ 8137584 h 8535183"/>
              <a:gd name="connsiteX682" fmla="*/ 7205789 w 9969884"/>
              <a:gd name="connsiteY682" fmla="*/ 8108177 h 8535183"/>
              <a:gd name="connsiteX683" fmla="*/ 7161971 w 9969884"/>
              <a:gd name="connsiteY683" fmla="*/ 8116546 h 8535183"/>
              <a:gd name="connsiteX684" fmla="*/ 7077565 w 9969884"/>
              <a:gd name="connsiteY684" fmla="*/ 8095505 h 8535183"/>
              <a:gd name="connsiteX685" fmla="*/ 6919328 w 9969884"/>
              <a:gd name="connsiteY685" fmla="*/ 8109817 h 8535183"/>
              <a:gd name="connsiteX686" fmla="*/ 6884431 w 9969884"/>
              <a:gd name="connsiteY686" fmla="*/ 8121802 h 8535183"/>
              <a:gd name="connsiteX687" fmla="*/ 6865763 w 9969884"/>
              <a:gd name="connsiteY687" fmla="*/ 8088197 h 8535183"/>
              <a:gd name="connsiteX688" fmla="*/ 6847081 w 9969884"/>
              <a:gd name="connsiteY688" fmla="*/ 8054600 h 8535183"/>
              <a:gd name="connsiteX689" fmla="*/ 6821123 w 9969884"/>
              <a:gd name="connsiteY689" fmla="*/ 8070179 h 8535183"/>
              <a:gd name="connsiteX690" fmla="*/ 6800026 w 9969884"/>
              <a:gd name="connsiteY690" fmla="*/ 8100761 h 8535183"/>
              <a:gd name="connsiteX691" fmla="*/ 6762676 w 9969884"/>
              <a:gd name="connsiteY691" fmla="*/ 8033559 h 8535183"/>
              <a:gd name="connsiteX692" fmla="*/ 6663652 w 9969884"/>
              <a:gd name="connsiteY692" fmla="*/ 7967534 h 8535183"/>
              <a:gd name="connsiteX693" fmla="*/ 6524047 w 9969884"/>
              <a:gd name="connsiteY693" fmla="*/ 7872085 h 8535183"/>
              <a:gd name="connsiteX694" fmla="*/ 6521629 w 9969884"/>
              <a:gd name="connsiteY694" fmla="*/ 7936264 h 8535183"/>
              <a:gd name="connsiteX695" fmla="*/ 6624707 w 9969884"/>
              <a:gd name="connsiteY695" fmla="*/ 7990897 h 8535183"/>
              <a:gd name="connsiteX696" fmla="*/ 6701001 w 9969884"/>
              <a:gd name="connsiteY696" fmla="*/ 8034736 h 8535183"/>
              <a:gd name="connsiteX697" fmla="*/ 6416136 w 9969884"/>
              <a:gd name="connsiteY697" fmla="*/ 7945810 h 8535183"/>
              <a:gd name="connsiteX698" fmla="*/ 6179963 w 9969884"/>
              <a:gd name="connsiteY698" fmla="*/ 7863510 h 8535183"/>
              <a:gd name="connsiteX699" fmla="*/ 6198629 w 9969884"/>
              <a:gd name="connsiteY699" fmla="*/ 7897116 h 8535183"/>
              <a:gd name="connsiteX700" fmla="*/ 5994117 w 9969884"/>
              <a:gd name="connsiteY700" fmla="*/ 7840623 h 8535183"/>
              <a:gd name="connsiteX701" fmla="*/ 5688152 w 9969884"/>
              <a:gd name="connsiteY701" fmla="*/ 7782280 h 8535183"/>
              <a:gd name="connsiteX702" fmla="*/ 5607811 w 9969884"/>
              <a:gd name="connsiteY702" fmla="*/ 7749851 h 8535183"/>
              <a:gd name="connsiteX703" fmla="*/ 5593592 w 9969884"/>
              <a:gd name="connsiteY703" fmla="*/ 7718056 h 8535183"/>
              <a:gd name="connsiteX704" fmla="*/ 5563173 w 9969884"/>
              <a:gd name="connsiteY704" fmla="*/ 7731833 h 8535183"/>
              <a:gd name="connsiteX705" fmla="*/ 5479583 w 9969884"/>
              <a:gd name="connsiteY705" fmla="*/ 7737192 h 8535183"/>
              <a:gd name="connsiteX706" fmla="*/ 5403288 w 9969884"/>
              <a:gd name="connsiteY706" fmla="*/ 7693354 h 8535183"/>
              <a:gd name="connsiteX707" fmla="*/ 5292101 w 9969884"/>
              <a:gd name="connsiteY707" fmla="*/ 7661518 h 8535183"/>
              <a:gd name="connsiteX708" fmla="*/ 4540576 w 9969884"/>
              <a:gd name="connsiteY708" fmla="*/ 7449387 h 8535183"/>
              <a:gd name="connsiteX709" fmla="*/ 4026813 w 9969884"/>
              <a:gd name="connsiteY709" fmla="*/ 7228986 h 8535183"/>
              <a:gd name="connsiteX710" fmla="*/ 2668963 w 9969884"/>
              <a:gd name="connsiteY710" fmla="*/ 6654840 h 8535183"/>
              <a:gd name="connsiteX711" fmla="*/ 1843551 w 9969884"/>
              <a:gd name="connsiteY711" fmla="*/ 6334718 h 8535183"/>
              <a:gd name="connsiteX712" fmla="*/ 1678795 w 9969884"/>
              <a:gd name="connsiteY712" fmla="*/ 6281243 h 8535183"/>
              <a:gd name="connsiteX713" fmla="*/ 1398392 w 9969884"/>
              <a:gd name="connsiteY713" fmla="*/ 6194119 h 8535183"/>
              <a:gd name="connsiteX714" fmla="*/ 1238925 w 9969884"/>
              <a:gd name="connsiteY714" fmla="*/ 6168851 h 8535183"/>
              <a:gd name="connsiteX715" fmla="*/ 1149646 w 9969884"/>
              <a:gd name="connsiteY715" fmla="*/ 6132815 h 8535183"/>
              <a:gd name="connsiteX716" fmla="*/ 1155290 w 9969884"/>
              <a:gd name="connsiteY716" fmla="*/ 6030839 h 8535183"/>
              <a:gd name="connsiteX717" fmla="*/ 1172279 w 9969884"/>
              <a:gd name="connsiteY717" fmla="*/ 5868305 h 8535183"/>
              <a:gd name="connsiteX718" fmla="*/ 1168997 w 9969884"/>
              <a:gd name="connsiteY718" fmla="*/ 5762725 h 8535183"/>
              <a:gd name="connsiteX719" fmla="*/ 1171351 w 9969884"/>
              <a:gd name="connsiteY719" fmla="*/ 5555185 h 8535183"/>
              <a:gd name="connsiteX720" fmla="*/ 1187497 w 9969884"/>
              <a:gd name="connsiteY720" fmla="*/ 5294566 h 8535183"/>
              <a:gd name="connsiteX721" fmla="*/ 1230658 w 9969884"/>
              <a:gd name="connsiteY721" fmla="*/ 5125486 h 8535183"/>
              <a:gd name="connsiteX722" fmla="*/ 1162007 w 9969884"/>
              <a:gd name="connsiteY722" fmla="*/ 5192883 h 8535183"/>
              <a:gd name="connsiteX723" fmla="*/ 1210221 w 9969884"/>
              <a:gd name="connsiteY723" fmla="*/ 5131346 h 8535183"/>
              <a:gd name="connsiteX724" fmla="*/ 1230888 w 9969884"/>
              <a:gd name="connsiteY724" fmla="*/ 5118165 h 8535183"/>
              <a:gd name="connsiteX725" fmla="*/ 1232847 w 9969884"/>
              <a:gd name="connsiteY725" fmla="*/ 5116914 h 8535183"/>
              <a:gd name="connsiteX726" fmla="*/ 1246638 w 9969884"/>
              <a:gd name="connsiteY726" fmla="*/ 5062889 h 8535183"/>
              <a:gd name="connsiteX727" fmla="*/ 1230887 w 9969884"/>
              <a:gd name="connsiteY727" fmla="*/ 5067077 h 8535183"/>
              <a:gd name="connsiteX728" fmla="*/ 1199894 w 9969884"/>
              <a:gd name="connsiteY728" fmla="*/ 5052242 h 8535183"/>
              <a:gd name="connsiteX729" fmla="*/ 1158571 w 9969884"/>
              <a:gd name="connsiteY729" fmla="*/ 4986319 h 8535183"/>
              <a:gd name="connsiteX730" fmla="*/ 1199893 w 9969884"/>
              <a:gd name="connsiteY730" fmla="*/ 4933579 h 8535183"/>
              <a:gd name="connsiteX731" fmla="*/ 1251544 w 9969884"/>
              <a:gd name="connsiteY731" fmla="*/ 4854475 h 8535183"/>
              <a:gd name="connsiteX732" fmla="*/ 1220560 w 9969884"/>
              <a:gd name="connsiteY732" fmla="*/ 4867656 h 8535183"/>
              <a:gd name="connsiteX733" fmla="*/ 1019127 w 9969884"/>
              <a:gd name="connsiteY733" fmla="*/ 5019281 h 8535183"/>
              <a:gd name="connsiteX734" fmla="*/ 869346 w 9969884"/>
              <a:gd name="connsiteY734" fmla="*/ 5197269 h 8535183"/>
              <a:gd name="connsiteX735" fmla="*/ 848680 w 9969884"/>
              <a:gd name="connsiteY735" fmla="*/ 5263191 h 8535183"/>
              <a:gd name="connsiteX736" fmla="*/ 848679 w 9969884"/>
              <a:gd name="connsiteY736" fmla="*/ 5170892 h 8535183"/>
              <a:gd name="connsiteX737" fmla="*/ 893458 w 9969884"/>
              <a:gd name="connsiteY737" fmla="*/ 5082978 h 8535183"/>
              <a:gd name="connsiteX738" fmla="*/ 890002 w 9969884"/>
              <a:gd name="connsiteY738" fmla="*/ 5091801 h 8535183"/>
              <a:gd name="connsiteX739" fmla="*/ 910658 w 9969884"/>
              <a:gd name="connsiteY739" fmla="*/ 5078606 h 8535183"/>
              <a:gd name="connsiteX740" fmla="*/ 941653 w 9969884"/>
              <a:gd name="connsiteY740" fmla="*/ 5012683 h 8535183"/>
              <a:gd name="connsiteX741" fmla="*/ 942868 w 9969884"/>
              <a:gd name="connsiteY741" fmla="*/ 4997952 h 8535183"/>
              <a:gd name="connsiteX742" fmla="*/ 949165 w 9969884"/>
              <a:gd name="connsiteY742" fmla="*/ 4989913 h 8535183"/>
              <a:gd name="connsiteX743" fmla="*/ 953270 w 9969884"/>
              <a:gd name="connsiteY743" fmla="*/ 4990438 h 8535183"/>
              <a:gd name="connsiteX744" fmla="*/ 962309 w 9969884"/>
              <a:gd name="connsiteY744" fmla="*/ 4999501 h 8535183"/>
              <a:gd name="connsiteX745" fmla="*/ 1127587 w 9969884"/>
              <a:gd name="connsiteY745" fmla="*/ 4867656 h 8535183"/>
              <a:gd name="connsiteX746" fmla="*/ 1179238 w 9969884"/>
              <a:gd name="connsiteY746" fmla="*/ 4788552 h 8535183"/>
              <a:gd name="connsiteX747" fmla="*/ 1106931 w 9969884"/>
              <a:gd name="connsiteY747" fmla="*/ 4834708 h 8535183"/>
              <a:gd name="connsiteX748" fmla="*/ 1044954 w 9969884"/>
              <a:gd name="connsiteY748" fmla="*/ 4894033 h 8535183"/>
              <a:gd name="connsiteX749" fmla="*/ 993303 w 9969884"/>
              <a:gd name="connsiteY749" fmla="*/ 4946774 h 8535183"/>
              <a:gd name="connsiteX750" fmla="*/ 962309 w 9969884"/>
              <a:gd name="connsiteY750" fmla="*/ 4973138 h 8535183"/>
              <a:gd name="connsiteX751" fmla="*/ 949165 w 9969884"/>
              <a:gd name="connsiteY751" fmla="*/ 4989913 h 8535183"/>
              <a:gd name="connsiteX752" fmla="*/ 946815 w 9969884"/>
              <a:gd name="connsiteY752" fmla="*/ 4989614 h 8535183"/>
              <a:gd name="connsiteX753" fmla="*/ 942943 w 9969884"/>
              <a:gd name="connsiteY753" fmla="*/ 4997029 h 8535183"/>
              <a:gd name="connsiteX754" fmla="*/ 942868 w 9969884"/>
              <a:gd name="connsiteY754" fmla="*/ 4997952 h 8535183"/>
              <a:gd name="connsiteX755" fmla="*/ 925416 w 9969884"/>
              <a:gd name="connsiteY755" fmla="*/ 5020225 h 8535183"/>
              <a:gd name="connsiteX756" fmla="*/ 982965 w 9969884"/>
              <a:gd name="connsiteY756" fmla="*/ 4907215 h 8535183"/>
              <a:gd name="connsiteX757" fmla="*/ 1013959 w 9969884"/>
              <a:gd name="connsiteY757" fmla="*/ 4828111 h 8535183"/>
              <a:gd name="connsiteX758" fmla="*/ 1106931 w 9969884"/>
              <a:gd name="connsiteY758" fmla="*/ 4683084 h 8535183"/>
              <a:gd name="connsiteX759" fmla="*/ 1199893 w 9969884"/>
              <a:gd name="connsiteY759" fmla="*/ 4603980 h 8535183"/>
              <a:gd name="connsiteX760" fmla="*/ 1220560 w 9969884"/>
              <a:gd name="connsiteY760" fmla="*/ 4590798 h 8535183"/>
              <a:gd name="connsiteX761" fmla="*/ 1117260 w 9969884"/>
              <a:gd name="connsiteY761" fmla="*/ 4617163 h 8535183"/>
              <a:gd name="connsiteX762" fmla="*/ 1106931 w 9969884"/>
              <a:gd name="connsiteY762" fmla="*/ 4617162 h 8535183"/>
              <a:gd name="connsiteX763" fmla="*/ 776373 w 9969884"/>
              <a:gd name="connsiteY763" fmla="*/ 4907215 h 8535183"/>
              <a:gd name="connsiteX764" fmla="*/ 797030 w 9969884"/>
              <a:gd name="connsiteY764" fmla="*/ 4630357 h 8535183"/>
              <a:gd name="connsiteX765" fmla="*/ 859008 w 9969884"/>
              <a:gd name="connsiteY765" fmla="*/ 4584201 h 8535183"/>
              <a:gd name="connsiteX766" fmla="*/ 977806 w 9969884"/>
              <a:gd name="connsiteY766" fmla="*/ 4452356 h 8535183"/>
              <a:gd name="connsiteX767" fmla="*/ 1034614 w 9969884"/>
              <a:gd name="connsiteY767" fmla="*/ 4366668 h 8535183"/>
              <a:gd name="connsiteX768" fmla="*/ 1039369 w 9969884"/>
              <a:gd name="connsiteY768" fmla="*/ 4343352 h 8535183"/>
              <a:gd name="connsiteX769" fmla="*/ 1026127 w 9969884"/>
              <a:gd name="connsiteY769" fmla="*/ 4343235 h 8535183"/>
              <a:gd name="connsiteX770" fmla="*/ 1008730 w 9969884"/>
              <a:gd name="connsiteY770" fmla="*/ 4330400 h 8535183"/>
              <a:gd name="connsiteX771" fmla="*/ 1015451 w 9969884"/>
              <a:gd name="connsiteY771" fmla="*/ 4273717 h 8535183"/>
              <a:gd name="connsiteX772" fmla="*/ 995601 w 9969884"/>
              <a:gd name="connsiteY772" fmla="*/ 4238519 h 8535183"/>
              <a:gd name="connsiteX773" fmla="*/ 959079 w 9969884"/>
              <a:gd name="connsiteY773" fmla="*/ 4262949 h 8535183"/>
              <a:gd name="connsiteX774" fmla="*/ 925848 w 9969884"/>
              <a:gd name="connsiteY774" fmla="*/ 4300100 h 8535183"/>
              <a:gd name="connsiteX775" fmla="*/ 892614 w 9969884"/>
              <a:gd name="connsiteY775" fmla="*/ 4337239 h 8535183"/>
              <a:gd name="connsiteX776" fmla="*/ 862750 w 9969884"/>
              <a:gd name="connsiteY776" fmla="*/ 4346032 h 8535183"/>
              <a:gd name="connsiteX777" fmla="*/ 839603 w 9969884"/>
              <a:gd name="connsiteY777" fmla="*/ 4298129 h 8535183"/>
              <a:gd name="connsiteX778" fmla="*/ 839726 w 9969884"/>
              <a:gd name="connsiteY778" fmla="*/ 4216022 h 8535183"/>
              <a:gd name="connsiteX779" fmla="*/ 876187 w 9969884"/>
              <a:gd name="connsiteY779" fmla="*/ 4232652 h 8535183"/>
              <a:gd name="connsiteX780" fmla="*/ 959142 w 9969884"/>
              <a:gd name="connsiteY780" fmla="*/ 4221903 h 8535183"/>
              <a:gd name="connsiteX781" fmla="*/ 1092063 w 9969884"/>
              <a:gd name="connsiteY781" fmla="*/ 4073326 h 8535183"/>
              <a:gd name="connsiteX782" fmla="*/ 1052234 w 9969884"/>
              <a:gd name="connsiteY782" fmla="*/ 4085053 h 8535183"/>
              <a:gd name="connsiteX783" fmla="*/ 1025730 w 9969884"/>
              <a:gd name="connsiteY783" fmla="*/ 4065506 h 8535183"/>
              <a:gd name="connsiteX784" fmla="*/ 1042342 w 9969884"/>
              <a:gd name="connsiteY784" fmla="*/ 4046937 h 8535183"/>
              <a:gd name="connsiteX785" fmla="*/ 707184 w 9969884"/>
              <a:gd name="connsiteY785" fmla="*/ 4118274 h 8535183"/>
              <a:gd name="connsiteX786" fmla="*/ 372024 w 9969884"/>
              <a:gd name="connsiteY786" fmla="*/ 4189598 h 8535183"/>
              <a:gd name="connsiteX787" fmla="*/ 491499 w 9969884"/>
              <a:gd name="connsiteY787" fmla="*/ 4154417 h 8535183"/>
              <a:gd name="connsiteX788" fmla="*/ 654163 w 9969884"/>
              <a:gd name="connsiteY788" fmla="*/ 4079168 h 8535183"/>
              <a:gd name="connsiteX789" fmla="*/ 591128 w 9969884"/>
              <a:gd name="connsiteY789" fmla="*/ 4084052 h 8535183"/>
              <a:gd name="connsiteX790" fmla="*/ 162946 w 9969884"/>
              <a:gd name="connsiteY790" fmla="*/ 4251162 h 8535183"/>
              <a:gd name="connsiteX791" fmla="*/ 96613 w 9969884"/>
              <a:gd name="connsiteY791" fmla="*/ 4243341 h 8535183"/>
              <a:gd name="connsiteX792" fmla="*/ 106628 w 9969884"/>
              <a:gd name="connsiteY792" fmla="*/ 4199350 h 8535183"/>
              <a:gd name="connsiteX793" fmla="*/ 133204 w 9969884"/>
              <a:gd name="connsiteY793" fmla="*/ 4177848 h 8535183"/>
              <a:gd name="connsiteX794" fmla="*/ 259338 w 9969884"/>
              <a:gd name="connsiteY794" fmla="*/ 4127031 h 8535183"/>
              <a:gd name="connsiteX795" fmla="*/ 398723 w 9969884"/>
              <a:gd name="connsiteY795" fmla="*/ 4085988 h 8535183"/>
              <a:gd name="connsiteX796" fmla="*/ 714217 w 9969884"/>
              <a:gd name="connsiteY796" fmla="*/ 3856301 h 8535183"/>
              <a:gd name="connsiteX797" fmla="*/ 757464 w 9969884"/>
              <a:gd name="connsiteY797" fmla="*/ 3775171 h 8535183"/>
              <a:gd name="connsiteX798" fmla="*/ 790698 w 9969884"/>
              <a:gd name="connsiteY798" fmla="*/ 3738033 h 8535183"/>
              <a:gd name="connsiteX799" fmla="*/ 707754 w 9969884"/>
              <a:gd name="connsiteY799" fmla="*/ 3748780 h 8535183"/>
              <a:gd name="connsiteX800" fmla="*/ 492009 w 9969884"/>
              <a:gd name="connsiteY800" fmla="*/ 3825984 h 8535183"/>
              <a:gd name="connsiteX801" fmla="*/ 153369 w 9969884"/>
              <a:gd name="connsiteY801" fmla="*/ 4007769 h 8535183"/>
              <a:gd name="connsiteX802" fmla="*/ 53743 w 9969884"/>
              <a:gd name="connsiteY802" fmla="*/ 4078147 h 8535183"/>
              <a:gd name="connsiteX803" fmla="*/ 77010 w 9969884"/>
              <a:gd name="connsiteY803" fmla="*/ 4043929 h 8535183"/>
              <a:gd name="connsiteX804" fmla="*/ 126855 w 9969884"/>
              <a:gd name="connsiteY804" fmla="*/ 3988223 h 8535183"/>
              <a:gd name="connsiteX805" fmla="*/ 96991 w 9969884"/>
              <a:gd name="connsiteY805" fmla="*/ 3997016 h 8535183"/>
              <a:gd name="connsiteX806" fmla="*/ 57223 w 9969884"/>
              <a:gd name="connsiteY806" fmla="*/ 3967685 h 8535183"/>
              <a:gd name="connsiteX807" fmla="*/ 40674 w 9969884"/>
              <a:gd name="connsiteY807" fmla="*/ 3945205 h 8535183"/>
              <a:gd name="connsiteX808" fmla="*/ 10799 w 9969884"/>
              <a:gd name="connsiteY808" fmla="*/ 3954002 h 8535183"/>
              <a:gd name="connsiteX809" fmla="*/ 183489 w 9969884"/>
              <a:gd name="connsiteY809" fmla="*/ 3834758 h 8535183"/>
              <a:gd name="connsiteX810" fmla="*/ 293069 w 9969884"/>
              <a:gd name="connsiteY810" fmla="*/ 3761449 h 8535183"/>
              <a:gd name="connsiteX811" fmla="*/ 372850 w 9969884"/>
              <a:gd name="connsiteY811" fmla="*/ 3655886 h 8535183"/>
              <a:gd name="connsiteX812" fmla="*/ 638440 w 9969884"/>
              <a:gd name="connsiteY812" fmla="*/ 3522976 h 8535183"/>
              <a:gd name="connsiteX813" fmla="*/ 820951 w 9969884"/>
              <a:gd name="connsiteY813" fmla="*/ 3482912 h 8535183"/>
              <a:gd name="connsiteX814" fmla="*/ 595182 w 9969884"/>
              <a:gd name="connsiteY814" fmla="*/ 3604109 h 8535183"/>
              <a:gd name="connsiteX815" fmla="*/ 475642 w 9969884"/>
              <a:gd name="connsiteY815" fmla="*/ 3680337 h 8535183"/>
              <a:gd name="connsiteX816" fmla="*/ 565255 w 9969884"/>
              <a:gd name="connsiteY816" fmla="*/ 3653950 h 8535183"/>
              <a:gd name="connsiteX817" fmla="*/ 893941 w 9969884"/>
              <a:gd name="connsiteY817" fmla="*/ 3475095 h 8535183"/>
              <a:gd name="connsiteX818" fmla="*/ 938811 w 9969884"/>
              <a:gd name="connsiteY818" fmla="*/ 3420841 h 8535183"/>
              <a:gd name="connsiteX819" fmla="*/ 996927 w 9969884"/>
              <a:gd name="connsiteY819" fmla="*/ 3376377 h 8535183"/>
              <a:gd name="connsiteX820" fmla="*/ 1023503 w 9969884"/>
              <a:gd name="connsiteY820" fmla="*/ 3354875 h 8535183"/>
              <a:gd name="connsiteX821" fmla="*/ 1021882 w 9969884"/>
              <a:gd name="connsiteY821" fmla="*/ 3328000 h 8535183"/>
              <a:gd name="connsiteX822" fmla="*/ 1020266 w 9969884"/>
              <a:gd name="connsiteY822" fmla="*/ 3301109 h 8535183"/>
              <a:gd name="connsiteX823" fmla="*/ 1060158 w 9969884"/>
              <a:gd name="connsiteY823" fmla="*/ 3248334 h 8535183"/>
              <a:gd name="connsiteX824" fmla="*/ 1096809 w 9969884"/>
              <a:gd name="connsiteY824" fmla="*/ 3141782 h 8535183"/>
              <a:gd name="connsiteX825" fmla="*/ 1113484 w 9969884"/>
              <a:gd name="connsiteY825" fmla="*/ 3082167 h 8535183"/>
              <a:gd name="connsiteX826" fmla="*/ 1136760 w 9969884"/>
              <a:gd name="connsiteY826" fmla="*/ 3047947 h 8535183"/>
              <a:gd name="connsiteX827" fmla="*/ 1189843 w 9969884"/>
              <a:gd name="connsiteY827" fmla="*/ 3046006 h 8535183"/>
              <a:gd name="connsiteX828" fmla="*/ 1196438 w 9969884"/>
              <a:gd name="connsiteY828" fmla="*/ 3071416 h 8535183"/>
              <a:gd name="connsiteX829" fmla="*/ 1450449 w 9969884"/>
              <a:gd name="connsiteY829" fmla="*/ 2914551 h 8535183"/>
              <a:gd name="connsiteX830" fmla="*/ 1721081 w 9969884"/>
              <a:gd name="connsiteY830" fmla="*/ 2739115 h 8535183"/>
              <a:gd name="connsiteX831" fmla="*/ 1883806 w 9969884"/>
              <a:gd name="connsiteY831" fmla="*/ 2622804 h 8535183"/>
              <a:gd name="connsiteX832" fmla="*/ 1873851 w 9969884"/>
              <a:gd name="connsiteY832" fmla="*/ 2625735 h 8535183"/>
              <a:gd name="connsiteX833" fmla="*/ 1611561 w 9969884"/>
              <a:gd name="connsiteY833" fmla="*/ 2771363 h 8535183"/>
              <a:gd name="connsiteX834" fmla="*/ 1601607 w 9969884"/>
              <a:gd name="connsiteY834" fmla="*/ 2774294 h 8535183"/>
              <a:gd name="connsiteX835" fmla="*/ 1641484 w 9969884"/>
              <a:gd name="connsiteY835" fmla="*/ 2721510 h 8535183"/>
              <a:gd name="connsiteX836" fmla="*/ 1724562 w 9969884"/>
              <a:gd name="connsiteY836" fmla="*/ 2628652 h 8535183"/>
              <a:gd name="connsiteX837" fmla="*/ 1711309 w 9969884"/>
              <a:gd name="connsiteY837" fmla="*/ 2618878 h 8535183"/>
              <a:gd name="connsiteX838" fmla="*/ 1654868 w 9969884"/>
              <a:gd name="connsiteY838" fmla="*/ 2649174 h 8535183"/>
              <a:gd name="connsiteX839" fmla="*/ 1598428 w 9969884"/>
              <a:gd name="connsiteY839" fmla="*/ 2679469 h 8535183"/>
              <a:gd name="connsiteX840" fmla="*/ 1620086 w 9969884"/>
              <a:gd name="connsiteY840" fmla="*/ 2618387 h 8535183"/>
              <a:gd name="connsiteX841" fmla="*/ 1668243 w 9969884"/>
              <a:gd name="connsiteY841" fmla="*/ 2576841 h 8535183"/>
              <a:gd name="connsiteX842" fmla="*/ 1721397 w 9969884"/>
              <a:gd name="connsiteY842" fmla="*/ 2533838 h 8535183"/>
              <a:gd name="connsiteX843" fmla="*/ 1711502 w 9969884"/>
              <a:gd name="connsiteY843" fmla="*/ 2495708 h 8535183"/>
              <a:gd name="connsiteX844" fmla="*/ 1638442 w 9969884"/>
              <a:gd name="connsiteY844" fmla="*/ 2544587 h 8535183"/>
              <a:gd name="connsiteX845" fmla="*/ 1555436 w 9969884"/>
              <a:gd name="connsiteY845" fmla="*/ 2596381 h 8535183"/>
              <a:gd name="connsiteX846" fmla="*/ 1744859 w 9969884"/>
              <a:gd name="connsiteY846" fmla="*/ 2376464 h 8535183"/>
              <a:gd name="connsiteX847" fmla="*/ 1861160 w 9969884"/>
              <a:gd name="connsiteY847" fmla="*/ 2246470 h 8535183"/>
              <a:gd name="connsiteX848" fmla="*/ 1891034 w 9969884"/>
              <a:gd name="connsiteY848" fmla="*/ 2237674 h 8535183"/>
              <a:gd name="connsiteX849" fmla="*/ 2023824 w 9969884"/>
              <a:gd name="connsiteY849" fmla="*/ 2171221 h 8535183"/>
              <a:gd name="connsiteX850" fmla="*/ 2156612 w 9969884"/>
              <a:gd name="connsiteY850" fmla="*/ 2104754 h 8535183"/>
              <a:gd name="connsiteX851" fmla="*/ 2169873 w 9969884"/>
              <a:gd name="connsiteY851" fmla="*/ 2114526 h 8535183"/>
              <a:gd name="connsiteX852" fmla="*/ 2269371 w 9969884"/>
              <a:gd name="connsiteY852" fmla="*/ 2126271 h 8535183"/>
              <a:gd name="connsiteX853" fmla="*/ 2359008 w 9969884"/>
              <a:gd name="connsiteY853" fmla="*/ 2079355 h 8535183"/>
              <a:gd name="connsiteX854" fmla="*/ 2485174 w 9969884"/>
              <a:gd name="connsiteY854" fmla="*/ 2008007 h 8535183"/>
              <a:gd name="connsiteX855" fmla="*/ 2677713 w 9969884"/>
              <a:gd name="connsiteY855" fmla="*/ 1923961 h 8535183"/>
              <a:gd name="connsiteX856" fmla="*/ 2624570 w 9969884"/>
              <a:gd name="connsiteY856" fmla="*/ 1966962 h 8535183"/>
              <a:gd name="connsiteX857" fmla="*/ 2541556 w 9969884"/>
              <a:gd name="connsiteY857" fmla="*/ 2018771 h 8535183"/>
              <a:gd name="connsiteX858" fmla="*/ 2760658 w 9969884"/>
              <a:gd name="connsiteY858" fmla="*/ 1913214 h 8535183"/>
              <a:gd name="connsiteX859" fmla="*/ 2913427 w 9969884"/>
              <a:gd name="connsiteY859" fmla="*/ 1799834 h 8535183"/>
              <a:gd name="connsiteX860" fmla="*/ 3052884 w 9969884"/>
              <a:gd name="connsiteY860" fmla="*/ 1717743 h 8535183"/>
              <a:gd name="connsiteX861" fmla="*/ 3019711 w 9969884"/>
              <a:gd name="connsiteY861" fmla="*/ 1713821 h 8535183"/>
              <a:gd name="connsiteX862" fmla="*/ 3335084 w 9969884"/>
              <a:gd name="connsiteY862" fmla="*/ 1566252 h 8535183"/>
              <a:gd name="connsiteX863" fmla="*/ 3542522 w 9969884"/>
              <a:gd name="connsiteY863" fmla="*/ 1498327 h 8535183"/>
              <a:gd name="connsiteX864" fmla="*/ 3749952 w 9969884"/>
              <a:gd name="connsiteY864" fmla="*/ 1430416 h 8535183"/>
              <a:gd name="connsiteX865" fmla="*/ 3769863 w 9969884"/>
              <a:gd name="connsiteY865" fmla="*/ 1424554 h 8535183"/>
              <a:gd name="connsiteX866" fmla="*/ 3456113 w 9969884"/>
              <a:gd name="connsiteY866" fmla="*/ 1599009 h 8535183"/>
              <a:gd name="connsiteX867" fmla="*/ 3059407 w 9969884"/>
              <a:gd name="connsiteY867" fmla="*/ 1784204 h 8535183"/>
              <a:gd name="connsiteX868" fmla="*/ 3052752 w 9969884"/>
              <a:gd name="connsiteY868" fmla="*/ 1799852 h 8535183"/>
              <a:gd name="connsiteX869" fmla="*/ 3085923 w 9969884"/>
              <a:gd name="connsiteY869" fmla="*/ 1803762 h 8535183"/>
              <a:gd name="connsiteX870" fmla="*/ 3377955 w 9969884"/>
              <a:gd name="connsiteY870" fmla="*/ 1731447 h 8535183"/>
              <a:gd name="connsiteX871" fmla="*/ 3865883 w 9969884"/>
              <a:gd name="connsiteY871" fmla="*/ 1546733 h 8535183"/>
              <a:gd name="connsiteX872" fmla="*/ 3918965 w 9969884"/>
              <a:gd name="connsiteY872" fmla="*/ 1544791 h 8535183"/>
              <a:gd name="connsiteX873" fmla="*/ 3909001 w 9969884"/>
              <a:gd name="connsiteY873" fmla="*/ 1547726 h 8535183"/>
              <a:gd name="connsiteX874" fmla="*/ 3736382 w 9969884"/>
              <a:gd name="connsiteY874" fmla="*/ 1625907 h 8535183"/>
              <a:gd name="connsiteX875" fmla="*/ 3467498 w 9969884"/>
              <a:gd name="connsiteY875" fmla="*/ 1746123 h 8535183"/>
              <a:gd name="connsiteX876" fmla="*/ 3118963 w 9969884"/>
              <a:gd name="connsiteY876" fmla="*/ 1889780 h 8535183"/>
              <a:gd name="connsiteX877" fmla="*/ 2587855 w 9969884"/>
              <a:gd name="connsiteY877" fmla="*/ 2114561 h 8535183"/>
              <a:gd name="connsiteX878" fmla="*/ 2621017 w 9969884"/>
              <a:gd name="connsiteY878" fmla="*/ 2118473 h 8535183"/>
              <a:gd name="connsiteX879" fmla="*/ 2669115 w 9969884"/>
              <a:gd name="connsiteY879" fmla="*/ 2117987 h 8535183"/>
              <a:gd name="connsiteX880" fmla="*/ 2647521 w 9969884"/>
              <a:gd name="connsiteY880" fmla="*/ 2138022 h 8535183"/>
              <a:gd name="connsiteX881" fmla="*/ 2853251 w 9969884"/>
              <a:gd name="connsiteY881" fmla="*/ 2104810 h 8535183"/>
              <a:gd name="connsiteX882" fmla="*/ 2893079 w 9969884"/>
              <a:gd name="connsiteY882" fmla="*/ 2093082 h 8535183"/>
              <a:gd name="connsiteX883" fmla="*/ 3138750 w 9969884"/>
              <a:gd name="connsiteY883" fmla="*/ 1966025 h 8535183"/>
              <a:gd name="connsiteX884" fmla="*/ 3241674 w 9969884"/>
              <a:gd name="connsiteY884" fmla="*/ 1908365 h 8535183"/>
              <a:gd name="connsiteX885" fmla="*/ 3228349 w 9969884"/>
              <a:gd name="connsiteY885" fmla="*/ 1939641 h 8535183"/>
              <a:gd name="connsiteX886" fmla="*/ 3181873 w 9969884"/>
              <a:gd name="connsiteY886" fmla="*/ 1967003 h 8535183"/>
              <a:gd name="connsiteX887" fmla="*/ 3341241 w 9969884"/>
              <a:gd name="connsiteY887" fmla="*/ 1879048 h 8535183"/>
              <a:gd name="connsiteX888" fmla="*/ 3409283 w 9969884"/>
              <a:gd name="connsiteY888" fmla="*/ 1852167 h 8535183"/>
              <a:gd name="connsiteX889" fmla="*/ 3570262 w 9969884"/>
              <a:gd name="connsiteY889" fmla="*/ 1791090 h 8535183"/>
              <a:gd name="connsiteX890" fmla="*/ 3752809 w 9969884"/>
              <a:gd name="connsiteY890" fmla="*/ 1730493 h 8535183"/>
              <a:gd name="connsiteX891" fmla="*/ 4290547 w 9969884"/>
              <a:gd name="connsiteY891" fmla="*/ 1510603 h 8535183"/>
              <a:gd name="connsiteX892" fmla="*/ 4848205 w 9969884"/>
              <a:gd name="connsiteY892" fmla="*/ 1284848 h 8535183"/>
              <a:gd name="connsiteX893" fmla="*/ 5641577 w 9969884"/>
              <a:gd name="connsiteY893" fmla="*/ 934968 h 8535183"/>
              <a:gd name="connsiteX894" fmla="*/ 6016709 w 9969884"/>
              <a:gd name="connsiteY894" fmla="*/ 749268 h 8535183"/>
              <a:gd name="connsiteX895" fmla="*/ 6478162 w 9969884"/>
              <a:gd name="connsiteY895" fmla="*/ 524489 h 8535183"/>
              <a:gd name="connsiteX896" fmla="*/ 6903087 w 9969884"/>
              <a:gd name="connsiteY896" fmla="*/ 324128 h 8535183"/>
              <a:gd name="connsiteX897" fmla="*/ 7583472 w 9969884"/>
              <a:gd name="connsiteY897" fmla="*/ 96432 h 8535183"/>
              <a:gd name="connsiteX898" fmla="*/ 8019018 w 9969884"/>
              <a:gd name="connsiteY898" fmla="*/ 241 h 85351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</a:cxnLst>
            <a:rect l="l" t="t" r="r" b="b"/>
            <a:pathLst>
              <a:path w="9969884" h="8535183">
                <a:moveTo>
                  <a:pt x="8401041" y="7847850"/>
                </a:moveTo>
                <a:lnTo>
                  <a:pt x="8445681" y="7865869"/>
                </a:lnTo>
                <a:cubicBezTo>
                  <a:pt x="8445681" y="7865869"/>
                  <a:pt x="8438372" y="7867273"/>
                  <a:pt x="8423776" y="7870056"/>
                </a:cubicBezTo>
                <a:cubicBezTo>
                  <a:pt x="8411868" y="7865249"/>
                  <a:pt x="8404292" y="7857854"/>
                  <a:pt x="8401041" y="7847850"/>
                </a:cubicBezTo>
                <a:close/>
                <a:moveTo>
                  <a:pt x="8523382" y="7564941"/>
                </a:moveTo>
                <a:cubicBezTo>
                  <a:pt x="8527103" y="7566443"/>
                  <a:pt x="8530519" y="7569995"/>
                  <a:pt x="8533630" y="7575596"/>
                </a:cubicBezTo>
                <a:cubicBezTo>
                  <a:pt x="8539853" y="7586798"/>
                  <a:pt x="8537012" y="7589989"/>
                  <a:pt x="8525116" y="7585187"/>
                </a:cubicBezTo>
                <a:cubicBezTo>
                  <a:pt x="8507253" y="7577977"/>
                  <a:pt x="8502660" y="7571785"/>
                  <a:pt x="8511306" y="7566585"/>
                </a:cubicBezTo>
                <a:cubicBezTo>
                  <a:pt x="8515636" y="7563987"/>
                  <a:pt x="8519660" y="7563439"/>
                  <a:pt x="8523382" y="7564941"/>
                </a:cubicBezTo>
                <a:close/>
                <a:moveTo>
                  <a:pt x="8870784" y="7503192"/>
                </a:moveTo>
                <a:lnTo>
                  <a:pt x="8866731" y="7514584"/>
                </a:lnTo>
                <a:lnTo>
                  <a:pt x="8857805" y="7510981"/>
                </a:lnTo>
                <a:cubicBezTo>
                  <a:pt x="8860510" y="7503382"/>
                  <a:pt x="8864829" y="7500788"/>
                  <a:pt x="8870784" y="7503192"/>
                </a:cubicBezTo>
                <a:close/>
                <a:moveTo>
                  <a:pt x="8434196" y="7496378"/>
                </a:moveTo>
                <a:cubicBezTo>
                  <a:pt x="8452048" y="7503583"/>
                  <a:pt x="8464228" y="7517175"/>
                  <a:pt x="8470719" y="7537175"/>
                </a:cubicBezTo>
                <a:cubicBezTo>
                  <a:pt x="8456119" y="7539972"/>
                  <a:pt x="8444491" y="7543969"/>
                  <a:pt x="8435837" y="7549151"/>
                </a:cubicBezTo>
                <a:cubicBezTo>
                  <a:pt x="8417987" y="7541946"/>
                  <a:pt x="8405795" y="7528350"/>
                  <a:pt x="8399303" y="7508349"/>
                </a:cubicBezTo>
                <a:cubicBezTo>
                  <a:pt x="8413905" y="7505552"/>
                  <a:pt x="8425544" y="7501560"/>
                  <a:pt x="8434196" y="7496378"/>
                </a:cubicBezTo>
                <a:close/>
                <a:moveTo>
                  <a:pt x="8507517" y="7462442"/>
                </a:moveTo>
                <a:cubicBezTo>
                  <a:pt x="8513808" y="7463897"/>
                  <a:pt x="8522903" y="7467028"/>
                  <a:pt x="8534806" y="7471832"/>
                </a:cubicBezTo>
                <a:cubicBezTo>
                  <a:pt x="8564565" y="7483845"/>
                  <a:pt x="8582701" y="7499839"/>
                  <a:pt x="8589202" y="7519844"/>
                </a:cubicBezTo>
                <a:cubicBezTo>
                  <a:pt x="8589739" y="7537442"/>
                  <a:pt x="8576492" y="7536432"/>
                  <a:pt x="8549436" y="7516821"/>
                </a:cubicBezTo>
                <a:cubicBezTo>
                  <a:pt x="8537528" y="7512015"/>
                  <a:pt x="8526979" y="7503420"/>
                  <a:pt x="8517775" y="7491014"/>
                </a:cubicBezTo>
                <a:cubicBezTo>
                  <a:pt x="8502627" y="7476209"/>
                  <a:pt x="8495716" y="7466906"/>
                  <a:pt x="8497066" y="7463113"/>
                </a:cubicBezTo>
                <a:cubicBezTo>
                  <a:pt x="8497743" y="7461210"/>
                  <a:pt x="8501227" y="7460988"/>
                  <a:pt x="8507517" y="7462442"/>
                </a:cubicBezTo>
                <a:close/>
                <a:moveTo>
                  <a:pt x="8834250" y="7462390"/>
                </a:moveTo>
                <a:lnTo>
                  <a:pt x="8830197" y="7473782"/>
                </a:lnTo>
                <a:lnTo>
                  <a:pt x="8826145" y="7485174"/>
                </a:lnTo>
                <a:cubicBezTo>
                  <a:pt x="8820190" y="7482770"/>
                  <a:pt x="8818568" y="7477778"/>
                  <a:pt x="8821272" y="7470179"/>
                </a:cubicBezTo>
                <a:cubicBezTo>
                  <a:pt x="8823976" y="7462580"/>
                  <a:pt x="8828297" y="7459986"/>
                  <a:pt x="8834250" y="7462390"/>
                </a:cubicBezTo>
                <a:close/>
                <a:moveTo>
                  <a:pt x="8241016" y="7379304"/>
                </a:moveTo>
                <a:cubicBezTo>
                  <a:pt x="8232358" y="7384500"/>
                  <a:pt x="8231276" y="7397091"/>
                  <a:pt x="8237778" y="7417096"/>
                </a:cubicBezTo>
                <a:cubicBezTo>
                  <a:pt x="8243732" y="7419500"/>
                  <a:pt x="8248057" y="7416893"/>
                  <a:pt x="8250761" y="7409293"/>
                </a:cubicBezTo>
                <a:cubicBezTo>
                  <a:pt x="8256163" y="7394109"/>
                  <a:pt x="8252912" y="7384106"/>
                  <a:pt x="8241016" y="7379304"/>
                </a:cubicBezTo>
                <a:close/>
                <a:moveTo>
                  <a:pt x="8130632" y="7338004"/>
                </a:moveTo>
                <a:cubicBezTo>
                  <a:pt x="8125494" y="7338100"/>
                  <a:pt x="8122248" y="7340048"/>
                  <a:pt x="8120896" y="7343848"/>
                </a:cubicBezTo>
                <a:cubicBezTo>
                  <a:pt x="8118194" y="7351447"/>
                  <a:pt x="8102232" y="7358032"/>
                  <a:pt x="8073022" y="7363622"/>
                </a:cubicBezTo>
                <a:cubicBezTo>
                  <a:pt x="8076824" y="7391213"/>
                  <a:pt x="8083314" y="7411213"/>
                  <a:pt x="8092518" y="7423619"/>
                </a:cubicBezTo>
                <a:cubicBezTo>
                  <a:pt x="8128232" y="7438034"/>
                  <a:pt x="8152839" y="7426248"/>
                  <a:pt x="8166352" y="7388266"/>
                </a:cubicBezTo>
                <a:cubicBezTo>
                  <a:pt x="8174462" y="7365468"/>
                  <a:pt x="8169588" y="7350473"/>
                  <a:pt x="8151736" y="7343268"/>
                </a:cubicBezTo>
                <a:cubicBezTo>
                  <a:pt x="8142805" y="7339663"/>
                  <a:pt x="8135772" y="7337908"/>
                  <a:pt x="8130632" y="7338004"/>
                </a:cubicBezTo>
                <a:close/>
                <a:moveTo>
                  <a:pt x="8564175" y="7317534"/>
                </a:moveTo>
                <a:cubicBezTo>
                  <a:pt x="8567824" y="7316836"/>
                  <a:pt x="8572625" y="7317689"/>
                  <a:pt x="8578579" y="7320092"/>
                </a:cubicBezTo>
                <a:cubicBezTo>
                  <a:pt x="8590486" y="7324899"/>
                  <a:pt x="8595080" y="7331091"/>
                  <a:pt x="8592377" y="7338690"/>
                </a:cubicBezTo>
                <a:cubicBezTo>
                  <a:pt x="8586970" y="7353888"/>
                  <a:pt x="8578324" y="7359089"/>
                  <a:pt x="8566415" y="7354282"/>
                </a:cubicBezTo>
                <a:cubicBezTo>
                  <a:pt x="8554507" y="7349476"/>
                  <a:pt x="8551268" y="7339478"/>
                  <a:pt x="8556674" y="7324279"/>
                </a:cubicBezTo>
                <a:cubicBezTo>
                  <a:pt x="8558026" y="7320478"/>
                  <a:pt x="8560525" y="7318231"/>
                  <a:pt x="8564175" y="7317534"/>
                </a:cubicBezTo>
                <a:close/>
                <a:moveTo>
                  <a:pt x="8525013" y="7298472"/>
                </a:moveTo>
                <a:lnTo>
                  <a:pt x="8543685" y="7332064"/>
                </a:lnTo>
                <a:lnTo>
                  <a:pt x="8521776" y="7336264"/>
                </a:lnTo>
                <a:cubicBezTo>
                  <a:pt x="8509869" y="7331458"/>
                  <a:pt x="8506629" y="7321460"/>
                  <a:pt x="8512036" y="7306261"/>
                </a:cubicBezTo>
                <a:close/>
                <a:moveTo>
                  <a:pt x="8412094" y="7246376"/>
                </a:moveTo>
                <a:cubicBezTo>
                  <a:pt x="8415813" y="7247877"/>
                  <a:pt x="8419231" y="7251428"/>
                  <a:pt x="8422347" y="7257032"/>
                </a:cubicBezTo>
                <a:cubicBezTo>
                  <a:pt x="8428570" y="7268234"/>
                  <a:pt x="8425730" y="7271425"/>
                  <a:pt x="8413821" y="7266618"/>
                </a:cubicBezTo>
                <a:cubicBezTo>
                  <a:pt x="8395969" y="7259413"/>
                  <a:pt x="8391364" y="7253217"/>
                  <a:pt x="8400023" y="7248021"/>
                </a:cubicBezTo>
                <a:cubicBezTo>
                  <a:pt x="8404352" y="7245423"/>
                  <a:pt x="8408373" y="7244874"/>
                  <a:pt x="8412094" y="7246376"/>
                </a:cubicBezTo>
                <a:close/>
                <a:moveTo>
                  <a:pt x="8365923" y="7214715"/>
                </a:moveTo>
                <a:cubicBezTo>
                  <a:pt x="8371873" y="7217117"/>
                  <a:pt x="8374310" y="7224614"/>
                  <a:pt x="8373234" y="7237208"/>
                </a:cubicBezTo>
                <a:lnTo>
                  <a:pt x="8360256" y="7244998"/>
                </a:lnTo>
                <a:cubicBezTo>
                  <a:pt x="8348348" y="7240191"/>
                  <a:pt x="8339422" y="7236589"/>
                  <a:pt x="8333469" y="7234185"/>
                </a:cubicBezTo>
                <a:cubicBezTo>
                  <a:pt x="8327526" y="7231786"/>
                  <a:pt x="8328874" y="7227994"/>
                  <a:pt x="8337520" y="7222793"/>
                </a:cubicBezTo>
                <a:cubicBezTo>
                  <a:pt x="8350504" y="7215006"/>
                  <a:pt x="8359971" y="7212313"/>
                  <a:pt x="8365923" y="7214715"/>
                </a:cubicBezTo>
                <a:close/>
                <a:moveTo>
                  <a:pt x="8668524" y="6952441"/>
                </a:moveTo>
                <a:cubicBezTo>
                  <a:pt x="8674479" y="6954846"/>
                  <a:pt x="8676100" y="6959838"/>
                  <a:pt x="8673397" y="6967437"/>
                </a:cubicBezTo>
                <a:cubicBezTo>
                  <a:pt x="8670694" y="6975037"/>
                  <a:pt x="8666372" y="6977630"/>
                  <a:pt x="8660419" y="6975227"/>
                </a:cubicBezTo>
                <a:cubicBezTo>
                  <a:pt x="8654465" y="6972823"/>
                  <a:pt x="8652843" y="6967831"/>
                  <a:pt x="8655547" y="6960232"/>
                </a:cubicBezTo>
                <a:cubicBezTo>
                  <a:pt x="8658249" y="6952633"/>
                  <a:pt x="8662570" y="6950039"/>
                  <a:pt x="8668524" y="6952441"/>
                </a:cubicBezTo>
                <a:close/>
                <a:moveTo>
                  <a:pt x="7846566" y="6938302"/>
                </a:moveTo>
                <a:cubicBezTo>
                  <a:pt x="7839603" y="6938749"/>
                  <a:pt x="7835109" y="6941820"/>
                  <a:pt x="7833083" y="6947515"/>
                </a:cubicBezTo>
                <a:cubicBezTo>
                  <a:pt x="7829030" y="6958908"/>
                  <a:pt x="7834576" y="6972013"/>
                  <a:pt x="7849728" y="6986804"/>
                </a:cubicBezTo>
                <a:lnTo>
                  <a:pt x="7836746" y="6994607"/>
                </a:lnTo>
                <a:lnTo>
                  <a:pt x="7720679" y="6947759"/>
                </a:lnTo>
                <a:lnTo>
                  <a:pt x="7744234" y="6996350"/>
                </a:lnTo>
                <a:cubicBezTo>
                  <a:pt x="7753440" y="7008756"/>
                  <a:pt x="7770756" y="7022259"/>
                  <a:pt x="7796190" y="7036878"/>
                </a:cubicBezTo>
                <a:cubicBezTo>
                  <a:pt x="7821618" y="7051478"/>
                  <a:pt x="7844746" y="7062991"/>
                  <a:pt x="7865580" y="7071400"/>
                </a:cubicBezTo>
                <a:cubicBezTo>
                  <a:pt x="7886414" y="7079809"/>
                  <a:pt x="7898184" y="7080208"/>
                  <a:pt x="7900886" y="7072608"/>
                </a:cubicBezTo>
                <a:cubicBezTo>
                  <a:pt x="7903586" y="7065023"/>
                  <a:pt x="7900336" y="7055020"/>
                  <a:pt x="7891141" y="7042619"/>
                </a:cubicBezTo>
                <a:cubicBezTo>
                  <a:pt x="7872180" y="7000219"/>
                  <a:pt x="7883540" y="6987424"/>
                  <a:pt x="7925208" y="7004242"/>
                </a:cubicBezTo>
                <a:cubicBezTo>
                  <a:pt x="7954967" y="7016254"/>
                  <a:pt x="7975522" y="7015861"/>
                  <a:pt x="7986878" y="7003079"/>
                </a:cubicBezTo>
                <a:cubicBezTo>
                  <a:pt x="7998238" y="6990283"/>
                  <a:pt x="7986062" y="6976679"/>
                  <a:pt x="7950348" y="6962263"/>
                </a:cubicBezTo>
                <a:cubicBezTo>
                  <a:pt x="7944394" y="6959860"/>
                  <a:pt x="7931820" y="6956961"/>
                  <a:pt x="7912608" y="6953544"/>
                </a:cubicBezTo>
                <a:cubicBezTo>
                  <a:pt x="7893404" y="6950145"/>
                  <a:pt x="7880818" y="6947242"/>
                  <a:pt x="7874864" y="6944839"/>
                </a:cubicBezTo>
                <a:cubicBezTo>
                  <a:pt x="7862961" y="6940034"/>
                  <a:pt x="7853529" y="6937856"/>
                  <a:pt x="7846566" y="6938302"/>
                </a:cubicBezTo>
                <a:close/>
                <a:moveTo>
                  <a:pt x="8683104" y="6854074"/>
                </a:moveTo>
                <a:cubicBezTo>
                  <a:pt x="8689058" y="6856477"/>
                  <a:pt x="8690676" y="6861483"/>
                  <a:pt x="8687977" y="6869068"/>
                </a:cubicBezTo>
                <a:lnTo>
                  <a:pt x="8679051" y="6865466"/>
                </a:lnTo>
                <a:lnTo>
                  <a:pt x="8670126" y="6861863"/>
                </a:lnTo>
                <a:cubicBezTo>
                  <a:pt x="8672823" y="6854277"/>
                  <a:pt x="8677149" y="6851670"/>
                  <a:pt x="8683104" y="6854074"/>
                </a:cubicBezTo>
                <a:close/>
                <a:moveTo>
                  <a:pt x="8413668" y="6836547"/>
                </a:moveTo>
                <a:cubicBezTo>
                  <a:pt x="8419623" y="6838949"/>
                  <a:pt x="8413150" y="6866730"/>
                  <a:pt x="8394231" y="6919911"/>
                </a:cubicBezTo>
                <a:cubicBezTo>
                  <a:pt x="8388826" y="6935109"/>
                  <a:pt x="8384968" y="6941155"/>
                  <a:pt x="8382674" y="6938052"/>
                </a:cubicBezTo>
                <a:cubicBezTo>
                  <a:pt x="8380369" y="6934945"/>
                  <a:pt x="8379620" y="6922703"/>
                  <a:pt x="8380422" y="6901309"/>
                </a:cubicBezTo>
                <a:cubicBezTo>
                  <a:pt x="8379874" y="6883707"/>
                  <a:pt x="8380956" y="6871116"/>
                  <a:pt x="8383658" y="6863516"/>
                </a:cubicBezTo>
                <a:cubicBezTo>
                  <a:pt x="8391765" y="6840732"/>
                  <a:pt x="8401771" y="6831744"/>
                  <a:pt x="8413668" y="6836547"/>
                </a:cubicBezTo>
                <a:close/>
                <a:moveTo>
                  <a:pt x="8598698" y="6833033"/>
                </a:moveTo>
                <a:cubicBezTo>
                  <a:pt x="8604652" y="6835436"/>
                  <a:pt x="8604921" y="6844233"/>
                  <a:pt x="8599514" y="6859433"/>
                </a:cubicBezTo>
                <a:cubicBezTo>
                  <a:pt x="8594113" y="6874618"/>
                  <a:pt x="8585455" y="6879814"/>
                  <a:pt x="8573557" y="6875012"/>
                </a:cubicBezTo>
                <a:cubicBezTo>
                  <a:pt x="8558399" y="6860203"/>
                  <a:pt x="8566784" y="6846222"/>
                  <a:pt x="8598698" y="6833033"/>
                </a:cubicBezTo>
                <a:close/>
                <a:moveTo>
                  <a:pt x="8739084" y="6811515"/>
                </a:moveTo>
                <a:lnTo>
                  <a:pt x="8832414" y="6836159"/>
                </a:lnTo>
                <a:cubicBezTo>
                  <a:pt x="8897877" y="6862581"/>
                  <a:pt x="8927915" y="6883396"/>
                  <a:pt x="8922514" y="6898581"/>
                </a:cubicBezTo>
                <a:cubicBezTo>
                  <a:pt x="8919810" y="6906180"/>
                  <a:pt x="8903576" y="6903981"/>
                  <a:pt x="8873817" y="6891969"/>
                </a:cubicBezTo>
                <a:cubicBezTo>
                  <a:pt x="8778586" y="6853530"/>
                  <a:pt x="8733678" y="6826713"/>
                  <a:pt x="8739084" y="6811515"/>
                </a:cubicBezTo>
                <a:close/>
                <a:moveTo>
                  <a:pt x="8578379" y="6746649"/>
                </a:moveTo>
                <a:lnTo>
                  <a:pt x="8648975" y="6749088"/>
                </a:lnTo>
                <a:cubicBezTo>
                  <a:pt x="8664133" y="6763897"/>
                  <a:pt x="8673334" y="6776285"/>
                  <a:pt x="8676583" y="6786287"/>
                </a:cubicBezTo>
                <a:cubicBezTo>
                  <a:pt x="8667927" y="6791483"/>
                  <a:pt x="8648726" y="6788071"/>
                  <a:pt x="8618966" y="6776059"/>
                </a:cubicBezTo>
                <a:cubicBezTo>
                  <a:pt x="8595161" y="6766450"/>
                  <a:pt x="8581630" y="6756652"/>
                  <a:pt x="8578379" y="6746649"/>
                </a:cubicBezTo>
                <a:close/>
                <a:moveTo>
                  <a:pt x="8765424" y="6737452"/>
                </a:moveTo>
                <a:cubicBezTo>
                  <a:pt x="8772729" y="6736057"/>
                  <a:pt x="8782333" y="6737761"/>
                  <a:pt x="8794235" y="6742566"/>
                </a:cubicBezTo>
                <a:cubicBezTo>
                  <a:pt x="8812096" y="6749775"/>
                  <a:pt x="8824273" y="6763380"/>
                  <a:pt x="8830768" y="6783367"/>
                </a:cubicBezTo>
                <a:lnTo>
                  <a:pt x="8791002" y="6780344"/>
                </a:lnTo>
                <a:cubicBezTo>
                  <a:pt x="8761243" y="6768332"/>
                  <a:pt x="8747713" y="6758533"/>
                  <a:pt x="8750415" y="6750934"/>
                </a:cubicBezTo>
                <a:cubicBezTo>
                  <a:pt x="8753116" y="6743342"/>
                  <a:pt x="8758119" y="6738848"/>
                  <a:pt x="8765424" y="6737452"/>
                </a:cubicBezTo>
                <a:close/>
                <a:moveTo>
                  <a:pt x="8384817" y="6688066"/>
                </a:moveTo>
                <a:cubicBezTo>
                  <a:pt x="8377516" y="6689464"/>
                  <a:pt x="8372514" y="6693962"/>
                  <a:pt x="8369810" y="6701562"/>
                </a:cubicBezTo>
                <a:cubicBezTo>
                  <a:pt x="8355751" y="6721943"/>
                  <a:pt x="8357652" y="6735737"/>
                  <a:pt x="8375504" y="6742943"/>
                </a:cubicBezTo>
                <a:cubicBezTo>
                  <a:pt x="8387400" y="6747746"/>
                  <a:pt x="8399035" y="6743767"/>
                  <a:pt x="8410396" y="6730971"/>
                </a:cubicBezTo>
                <a:cubicBezTo>
                  <a:pt x="8436353" y="6715393"/>
                  <a:pt x="8437428" y="6702783"/>
                  <a:pt x="8413622" y="6693175"/>
                </a:cubicBezTo>
                <a:cubicBezTo>
                  <a:pt x="8401719" y="6688370"/>
                  <a:pt x="8392118" y="6686668"/>
                  <a:pt x="8384817" y="6688066"/>
                </a:cubicBezTo>
                <a:close/>
                <a:moveTo>
                  <a:pt x="8054053" y="6469858"/>
                </a:moveTo>
                <a:cubicBezTo>
                  <a:pt x="8057293" y="6479856"/>
                  <a:pt x="8070824" y="6489655"/>
                  <a:pt x="8094640" y="6499268"/>
                </a:cubicBezTo>
                <a:cubicBezTo>
                  <a:pt x="8161998" y="6539500"/>
                  <a:pt x="8215028" y="6567418"/>
                  <a:pt x="8253712" y="6583033"/>
                </a:cubicBezTo>
                <a:cubicBezTo>
                  <a:pt x="8292408" y="6598652"/>
                  <a:pt x="8316750" y="6601962"/>
                  <a:pt x="8326760" y="6592961"/>
                </a:cubicBezTo>
                <a:lnTo>
                  <a:pt x="8170108" y="6516702"/>
                </a:lnTo>
                <a:close/>
                <a:moveTo>
                  <a:pt x="8009312" y="6165124"/>
                </a:moveTo>
                <a:cubicBezTo>
                  <a:pt x="8030414" y="6182333"/>
                  <a:pt x="8070722" y="6202940"/>
                  <a:pt x="8130241" y="6226963"/>
                </a:cubicBezTo>
                <a:cubicBezTo>
                  <a:pt x="8243335" y="6272612"/>
                  <a:pt x="8302574" y="6287834"/>
                  <a:pt x="8307977" y="6272648"/>
                </a:cubicBezTo>
                <a:cubicBezTo>
                  <a:pt x="8310680" y="6265050"/>
                  <a:pt x="8261451" y="6240826"/>
                  <a:pt x="8160264" y="6199983"/>
                </a:cubicBezTo>
                <a:close/>
                <a:moveTo>
                  <a:pt x="7815362" y="6165022"/>
                </a:moveTo>
                <a:cubicBezTo>
                  <a:pt x="7803454" y="6160216"/>
                  <a:pt x="7793458" y="6169209"/>
                  <a:pt x="7785347" y="6192006"/>
                </a:cubicBezTo>
                <a:lnTo>
                  <a:pt x="7786168" y="6218393"/>
                </a:lnTo>
                <a:cubicBezTo>
                  <a:pt x="7794815" y="6213192"/>
                  <a:pt x="7804144" y="6206108"/>
                  <a:pt x="7814156" y="6197104"/>
                </a:cubicBezTo>
                <a:cubicBezTo>
                  <a:pt x="7824162" y="6188116"/>
                  <a:pt x="7824555" y="6177424"/>
                  <a:pt x="7815362" y="6165022"/>
                </a:cubicBezTo>
                <a:close/>
                <a:moveTo>
                  <a:pt x="8278686" y="6039290"/>
                </a:moveTo>
                <a:lnTo>
                  <a:pt x="8345240" y="6053126"/>
                </a:lnTo>
                <a:cubicBezTo>
                  <a:pt x="8336582" y="6058322"/>
                  <a:pt x="8324953" y="6062319"/>
                  <a:pt x="8310347" y="6065098"/>
                </a:cubicBezTo>
                <a:close/>
                <a:moveTo>
                  <a:pt x="8075671" y="5924774"/>
                </a:moveTo>
                <a:cubicBezTo>
                  <a:pt x="8079392" y="5926276"/>
                  <a:pt x="8082810" y="5929827"/>
                  <a:pt x="8085920" y="5935428"/>
                </a:cubicBezTo>
                <a:cubicBezTo>
                  <a:pt x="8092143" y="5946630"/>
                  <a:pt x="8089302" y="5949821"/>
                  <a:pt x="8077394" y="5945015"/>
                </a:cubicBezTo>
                <a:cubicBezTo>
                  <a:pt x="8059543" y="5937809"/>
                  <a:pt x="8054940" y="5931613"/>
                  <a:pt x="8063596" y="5926417"/>
                </a:cubicBezTo>
                <a:cubicBezTo>
                  <a:pt x="8067925" y="5923819"/>
                  <a:pt x="8071950" y="5923272"/>
                  <a:pt x="8075671" y="5924774"/>
                </a:cubicBezTo>
                <a:close/>
                <a:moveTo>
                  <a:pt x="7997038" y="5876744"/>
                </a:moveTo>
                <a:cubicBezTo>
                  <a:pt x="8002180" y="5876644"/>
                  <a:pt x="8009216" y="5878396"/>
                  <a:pt x="8018142" y="5881999"/>
                </a:cubicBezTo>
                <a:cubicBezTo>
                  <a:pt x="8035992" y="5889205"/>
                  <a:pt x="8043564" y="5896614"/>
                  <a:pt x="8040860" y="5904213"/>
                </a:cubicBezTo>
                <a:cubicBezTo>
                  <a:pt x="8035458" y="5919398"/>
                  <a:pt x="8023830" y="5923394"/>
                  <a:pt x="8005978" y="5916189"/>
                </a:cubicBezTo>
                <a:cubicBezTo>
                  <a:pt x="7988127" y="5908983"/>
                  <a:pt x="7981894" y="5897777"/>
                  <a:pt x="7987296" y="5882592"/>
                </a:cubicBezTo>
                <a:cubicBezTo>
                  <a:pt x="7988648" y="5878793"/>
                  <a:pt x="7991896" y="5876842"/>
                  <a:pt x="7997038" y="5876744"/>
                </a:cubicBezTo>
                <a:close/>
                <a:moveTo>
                  <a:pt x="6654697" y="5553200"/>
                </a:moveTo>
                <a:lnTo>
                  <a:pt x="6601953" y="5557966"/>
                </a:lnTo>
                <a:cubicBezTo>
                  <a:pt x="6599249" y="5565565"/>
                  <a:pt x="6606825" y="5572960"/>
                  <a:pt x="6624687" y="5580170"/>
                </a:cubicBezTo>
                <a:cubicBezTo>
                  <a:pt x="6654446" y="5592182"/>
                  <a:pt x="6672025" y="5590602"/>
                  <a:pt x="6677432" y="5575404"/>
                </a:cubicBezTo>
                <a:cubicBezTo>
                  <a:pt x="6680135" y="5567805"/>
                  <a:pt x="6672548" y="5560405"/>
                  <a:pt x="6654697" y="5553200"/>
                </a:cubicBezTo>
                <a:close/>
                <a:moveTo>
                  <a:pt x="6798645" y="5381841"/>
                </a:moveTo>
                <a:cubicBezTo>
                  <a:pt x="6764214" y="5381841"/>
                  <a:pt x="6726338" y="5384040"/>
                  <a:pt x="6685016" y="5388438"/>
                </a:cubicBezTo>
                <a:cubicBezTo>
                  <a:pt x="6643695" y="5392836"/>
                  <a:pt x="6623038" y="5399421"/>
                  <a:pt x="6623038" y="5408217"/>
                </a:cubicBezTo>
                <a:lnTo>
                  <a:pt x="6605506" y="5428423"/>
                </a:lnTo>
                <a:lnTo>
                  <a:pt x="6664393" y="5439831"/>
                </a:lnTo>
                <a:cubicBezTo>
                  <a:pt x="6675078" y="5440887"/>
                  <a:pt x="6688160" y="5442979"/>
                  <a:pt x="6703639" y="5446105"/>
                </a:cubicBezTo>
                <a:lnTo>
                  <a:pt x="6706457" y="5446761"/>
                </a:lnTo>
                <a:lnTo>
                  <a:pt x="6716000" y="5434581"/>
                </a:lnTo>
                <a:cubicBezTo>
                  <a:pt x="6722893" y="5434582"/>
                  <a:pt x="6726338" y="5438980"/>
                  <a:pt x="6726338" y="5447763"/>
                </a:cubicBezTo>
                <a:lnTo>
                  <a:pt x="6723933" y="5450830"/>
                </a:lnTo>
                <a:lnTo>
                  <a:pt x="6750669" y="5457055"/>
                </a:lnTo>
                <a:lnTo>
                  <a:pt x="6767651" y="5447763"/>
                </a:lnTo>
                <a:lnTo>
                  <a:pt x="6757323" y="5434581"/>
                </a:lnTo>
                <a:cubicBezTo>
                  <a:pt x="6764216" y="5425798"/>
                  <a:pt x="6774543" y="5417001"/>
                  <a:pt x="6788318" y="5408217"/>
                </a:cubicBezTo>
                <a:cubicBezTo>
                  <a:pt x="6822747" y="5408218"/>
                  <a:pt x="6843402" y="5403820"/>
                  <a:pt x="6850295" y="5395023"/>
                </a:cubicBezTo>
                <a:cubicBezTo>
                  <a:pt x="6850295" y="5386239"/>
                  <a:pt x="6833074" y="5381841"/>
                  <a:pt x="6798645" y="5381841"/>
                </a:cubicBezTo>
                <a:close/>
                <a:moveTo>
                  <a:pt x="1034614" y="5236814"/>
                </a:moveTo>
                <a:cubicBezTo>
                  <a:pt x="1055281" y="5236815"/>
                  <a:pt x="1065610" y="5245610"/>
                  <a:pt x="1065610" y="5263191"/>
                </a:cubicBezTo>
                <a:cubicBezTo>
                  <a:pt x="1065610" y="5271974"/>
                  <a:pt x="1058727" y="5276373"/>
                  <a:pt x="1044954" y="5276373"/>
                </a:cubicBezTo>
                <a:lnTo>
                  <a:pt x="1013959" y="5250010"/>
                </a:lnTo>
                <a:cubicBezTo>
                  <a:pt x="1013959" y="5241212"/>
                  <a:pt x="1020840" y="5236814"/>
                  <a:pt x="1034614" y="5236814"/>
                </a:cubicBezTo>
                <a:close/>
                <a:moveTo>
                  <a:pt x="1155632" y="5199144"/>
                </a:moveTo>
                <a:lnTo>
                  <a:pt x="1117260" y="5236815"/>
                </a:lnTo>
                <a:cubicBezTo>
                  <a:pt x="1096593" y="5236814"/>
                  <a:pt x="1096594" y="5232429"/>
                  <a:pt x="1117260" y="5223633"/>
                </a:cubicBezTo>
                <a:close/>
                <a:moveTo>
                  <a:pt x="1162007" y="5192883"/>
                </a:moveTo>
                <a:lnTo>
                  <a:pt x="1158571" y="5197269"/>
                </a:lnTo>
                <a:lnTo>
                  <a:pt x="1155632" y="5199144"/>
                </a:lnTo>
                <a:close/>
                <a:moveTo>
                  <a:pt x="1013958" y="5184086"/>
                </a:moveTo>
                <a:cubicBezTo>
                  <a:pt x="1020841" y="5184087"/>
                  <a:pt x="1024287" y="5188472"/>
                  <a:pt x="1024287" y="5197269"/>
                </a:cubicBezTo>
                <a:cubicBezTo>
                  <a:pt x="1024287" y="5206053"/>
                  <a:pt x="1020840" y="5210450"/>
                  <a:pt x="1013959" y="5210450"/>
                </a:cubicBezTo>
                <a:lnTo>
                  <a:pt x="1013958" y="5197268"/>
                </a:lnTo>
                <a:close/>
                <a:moveTo>
                  <a:pt x="1130173" y="5078606"/>
                </a:moveTo>
                <a:cubicBezTo>
                  <a:pt x="1145669" y="5074207"/>
                  <a:pt x="1158572" y="5074207"/>
                  <a:pt x="1168909" y="5078606"/>
                </a:cubicBezTo>
                <a:cubicBezTo>
                  <a:pt x="1210221" y="5104982"/>
                  <a:pt x="1206786" y="5118164"/>
                  <a:pt x="1158572" y="5118164"/>
                </a:cubicBezTo>
                <a:cubicBezTo>
                  <a:pt x="1110367" y="5118165"/>
                  <a:pt x="1079383" y="5122550"/>
                  <a:pt x="1065610" y="5131346"/>
                </a:cubicBezTo>
                <a:lnTo>
                  <a:pt x="1044954" y="5131346"/>
                </a:lnTo>
                <a:cubicBezTo>
                  <a:pt x="1044954" y="5122550"/>
                  <a:pt x="1055281" y="5113766"/>
                  <a:pt x="1075936" y="5104982"/>
                </a:cubicBezTo>
                <a:cubicBezTo>
                  <a:pt x="1096594" y="5091800"/>
                  <a:pt x="1114674" y="5083004"/>
                  <a:pt x="1130173" y="5078606"/>
                </a:cubicBezTo>
                <a:close/>
                <a:moveTo>
                  <a:pt x="925416" y="5020225"/>
                </a:moveTo>
                <a:lnTo>
                  <a:pt x="893458" y="5082978"/>
                </a:lnTo>
                <a:lnTo>
                  <a:pt x="910659" y="5039060"/>
                </a:lnTo>
                <a:close/>
                <a:moveTo>
                  <a:pt x="1319845" y="4880913"/>
                </a:moveTo>
                <a:lnTo>
                  <a:pt x="1259294" y="4936880"/>
                </a:lnTo>
                <a:cubicBezTo>
                  <a:pt x="1240356" y="4956657"/>
                  <a:pt x="1227447" y="4973138"/>
                  <a:pt x="1220560" y="4986320"/>
                </a:cubicBezTo>
                <a:lnTo>
                  <a:pt x="1251544" y="4999501"/>
                </a:lnTo>
                <a:lnTo>
                  <a:pt x="1272175" y="4993652"/>
                </a:lnTo>
                <a:lnTo>
                  <a:pt x="1281120" y="4974001"/>
                </a:lnTo>
                <a:cubicBezTo>
                  <a:pt x="1294899" y="4944817"/>
                  <a:pt x="1305849" y="4918828"/>
                  <a:pt x="1313956" y="4896044"/>
                </a:cubicBezTo>
                <a:close/>
                <a:moveTo>
                  <a:pt x="1343180" y="4820971"/>
                </a:moveTo>
                <a:lnTo>
                  <a:pt x="1339348" y="4821514"/>
                </a:lnTo>
                <a:cubicBezTo>
                  <a:pt x="1322126" y="4825913"/>
                  <a:pt x="1313522" y="4832509"/>
                  <a:pt x="1313522" y="4841293"/>
                </a:cubicBezTo>
                <a:cubicBezTo>
                  <a:pt x="1306635" y="4854476"/>
                  <a:pt x="1304914" y="4863266"/>
                  <a:pt x="1308360" y="4867660"/>
                </a:cubicBezTo>
                <a:lnTo>
                  <a:pt x="1325006" y="4867658"/>
                </a:lnTo>
                <a:close/>
                <a:moveTo>
                  <a:pt x="1287890" y="4289243"/>
                </a:moveTo>
                <a:lnTo>
                  <a:pt x="1249865" y="4300439"/>
                </a:lnTo>
                <a:lnTo>
                  <a:pt x="1241215" y="4313927"/>
                </a:lnTo>
                <a:cubicBezTo>
                  <a:pt x="1241215" y="4322717"/>
                  <a:pt x="1249823" y="4320521"/>
                  <a:pt x="1267040" y="4307338"/>
                </a:cubicBezTo>
                <a:close/>
                <a:moveTo>
                  <a:pt x="4505428" y="4116172"/>
                </a:moveTo>
                <a:lnTo>
                  <a:pt x="4474445" y="4116173"/>
                </a:lnTo>
                <a:cubicBezTo>
                  <a:pt x="4446897" y="4116173"/>
                  <a:pt x="4419348" y="4124956"/>
                  <a:pt x="4391801" y="4142537"/>
                </a:cubicBezTo>
                <a:cubicBezTo>
                  <a:pt x="4398692" y="4151320"/>
                  <a:pt x="4405574" y="4155718"/>
                  <a:pt x="4412456" y="4155718"/>
                </a:cubicBezTo>
                <a:close/>
                <a:moveTo>
                  <a:pt x="963449" y="4114619"/>
                </a:moveTo>
                <a:cubicBezTo>
                  <a:pt x="967318" y="4115762"/>
                  <a:pt x="968144" y="4118942"/>
                  <a:pt x="965923" y="4124158"/>
                </a:cubicBezTo>
                <a:cubicBezTo>
                  <a:pt x="961486" y="4134577"/>
                  <a:pt x="953192" y="4137019"/>
                  <a:pt x="941041" y="4131485"/>
                </a:cubicBezTo>
                <a:cubicBezTo>
                  <a:pt x="928876" y="4125940"/>
                  <a:pt x="929436" y="4121212"/>
                  <a:pt x="942713" y="4117303"/>
                </a:cubicBezTo>
                <a:cubicBezTo>
                  <a:pt x="952667" y="4114372"/>
                  <a:pt x="959581" y="4113477"/>
                  <a:pt x="963449" y="4114619"/>
                </a:cubicBezTo>
                <a:close/>
                <a:moveTo>
                  <a:pt x="24184" y="3881666"/>
                </a:moveTo>
                <a:cubicBezTo>
                  <a:pt x="19749" y="3892085"/>
                  <a:pt x="14205" y="3898281"/>
                  <a:pt x="7573" y="3900234"/>
                </a:cubicBezTo>
                <a:cubicBezTo>
                  <a:pt x="-1268" y="3893724"/>
                  <a:pt x="-2367" y="3889484"/>
                  <a:pt x="4276" y="3887528"/>
                </a:cubicBezTo>
                <a:cubicBezTo>
                  <a:pt x="10908" y="3885575"/>
                  <a:pt x="17551" y="3883619"/>
                  <a:pt x="24184" y="3881666"/>
                </a:cubicBezTo>
                <a:close/>
                <a:moveTo>
                  <a:pt x="404315" y="3686806"/>
                </a:moveTo>
                <a:cubicBezTo>
                  <a:pt x="399894" y="3685258"/>
                  <a:pt x="394915" y="3685868"/>
                  <a:pt x="389383" y="3688638"/>
                </a:cubicBezTo>
                <a:cubicBezTo>
                  <a:pt x="378317" y="3694178"/>
                  <a:pt x="365032" y="3708343"/>
                  <a:pt x="349510" y="3731154"/>
                </a:cubicBezTo>
                <a:cubicBezTo>
                  <a:pt x="340631" y="3752008"/>
                  <a:pt x="336748" y="3764559"/>
                  <a:pt x="337845" y="3768786"/>
                </a:cubicBezTo>
                <a:cubicBezTo>
                  <a:pt x="338945" y="3773025"/>
                  <a:pt x="351671" y="3766996"/>
                  <a:pt x="376017" y="3750714"/>
                </a:cubicBezTo>
                <a:cubicBezTo>
                  <a:pt x="409212" y="3740940"/>
                  <a:pt x="422500" y="3723337"/>
                  <a:pt x="415906" y="3697927"/>
                </a:cubicBezTo>
                <a:cubicBezTo>
                  <a:pt x="412601" y="3692062"/>
                  <a:pt x="408736" y="3688354"/>
                  <a:pt x="404315" y="3686806"/>
                </a:cubicBezTo>
                <a:close/>
                <a:moveTo>
                  <a:pt x="5293075" y="3654716"/>
                </a:moveTo>
                <a:cubicBezTo>
                  <a:pt x="5277578" y="3654716"/>
                  <a:pt x="5256060" y="3659115"/>
                  <a:pt x="5228512" y="3667911"/>
                </a:cubicBezTo>
                <a:lnTo>
                  <a:pt x="5187200" y="3681093"/>
                </a:lnTo>
                <a:cubicBezTo>
                  <a:pt x="5194081" y="3689877"/>
                  <a:pt x="5214748" y="3694275"/>
                  <a:pt x="5249178" y="3694274"/>
                </a:cubicBezTo>
                <a:cubicBezTo>
                  <a:pt x="5297382" y="3694275"/>
                  <a:pt x="5321484" y="3685491"/>
                  <a:pt x="5321484" y="3667911"/>
                </a:cubicBezTo>
                <a:cubicBezTo>
                  <a:pt x="5318038" y="3659114"/>
                  <a:pt x="5308572" y="3654716"/>
                  <a:pt x="5293075" y="3654716"/>
                </a:cubicBezTo>
                <a:close/>
                <a:moveTo>
                  <a:pt x="6456170" y="3105450"/>
                </a:moveTo>
                <a:lnTo>
                  <a:pt x="6205401" y="3169540"/>
                </a:lnTo>
                <a:cubicBezTo>
                  <a:pt x="6156729" y="3181593"/>
                  <a:pt x="6114073" y="3191875"/>
                  <a:pt x="6077432" y="3200385"/>
                </a:cubicBezTo>
                <a:lnTo>
                  <a:pt x="6075567" y="3200807"/>
                </a:lnTo>
                <a:lnTo>
                  <a:pt x="6137540" y="3193273"/>
                </a:lnTo>
                <a:cubicBezTo>
                  <a:pt x="6337249" y="3158125"/>
                  <a:pt x="6437104" y="3136146"/>
                  <a:pt x="6437104" y="3127350"/>
                </a:cubicBezTo>
                <a:close/>
                <a:moveTo>
                  <a:pt x="7348705" y="3035065"/>
                </a:moveTo>
                <a:cubicBezTo>
                  <a:pt x="7360755" y="3035064"/>
                  <a:pt x="7366776" y="3039462"/>
                  <a:pt x="7366776" y="3048259"/>
                </a:cubicBezTo>
                <a:cubicBezTo>
                  <a:pt x="7366776" y="3065826"/>
                  <a:pt x="7346120" y="3074623"/>
                  <a:pt x="7304798" y="3074623"/>
                </a:cubicBezTo>
                <a:cubicBezTo>
                  <a:pt x="7277260" y="3074623"/>
                  <a:pt x="7261763" y="3072424"/>
                  <a:pt x="7258318" y="3068025"/>
                </a:cubicBezTo>
                <a:cubicBezTo>
                  <a:pt x="7254882" y="3063639"/>
                  <a:pt x="7266922" y="3057042"/>
                  <a:pt x="7294472" y="3048258"/>
                </a:cubicBezTo>
                <a:cubicBezTo>
                  <a:pt x="7318572" y="3039462"/>
                  <a:pt x="7336654" y="3035064"/>
                  <a:pt x="7348705" y="3035065"/>
                </a:cubicBezTo>
                <a:close/>
                <a:moveTo>
                  <a:pt x="7270922" y="2732692"/>
                </a:moveTo>
                <a:lnTo>
                  <a:pt x="6663591" y="2911524"/>
                </a:lnTo>
                <a:cubicBezTo>
                  <a:pt x="6281928" y="3023907"/>
                  <a:pt x="5992906" y="3114709"/>
                  <a:pt x="5796525" y="3183930"/>
                </a:cubicBezTo>
                <a:lnTo>
                  <a:pt x="5776835" y="3191185"/>
                </a:lnTo>
                <a:lnTo>
                  <a:pt x="5788261" y="3194923"/>
                </a:lnTo>
                <a:cubicBezTo>
                  <a:pt x="5793856" y="3198219"/>
                  <a:pt x="5796654" y="3202062"/>
                  <a:pt x="5796654" y="3206453"/>
                </a:cubicBezTo>
                <a:cubicBezTo>
                  <a:pt x="5796653" y="3215251"/>
                  <a:pt x="5810429" y="3219649"/>
                  <a:pt x="5837977" y="3219649"/>
                </a:cubicBezTo>
                <a:lnTo>
                  <a:pt x="5928872" y="3215269"/>
                </a:lnTo>
                <a:lnTo>
                  <a:pt x="5936649" y="3207647"/>
                </a:lnTo>
                <a:cubicBezTo>
                  <a:pt x="5994226" y="3154214"/>
                  <a:pt x="6192272" y="3077659"/>
                  <a:pt x="6530789" y="2977980"/>
                </a:cubicBezTo>
                <a:lnTo>
                  <a:pt x="6590527" y="2960390"/>
                </a:lnTo>
                <a:cubicBezTo>
                  <a:pt x="6672382" y="2945401"/>
                  <a:pt x="6786314" y="2916416"/>
                  <a:pt x="6932342" y="2873418"/>
                </a:cubicBezTo>
                <a:cubicBezTo>
                  <a:pt x="7091647" y="2826510"/>
                  <a:pt x="7173514" y="2797840"/>
                  <a:pt x="7177962" y="2787417"/>
                </a:cubicBezTo>
                <a:cubicBezTo>
                  <a:pt x="7186830" y="2766567"/>
                  <a:pt x="7217829" y="2748327"/>
                  <a:pt x="7270922" y="2732692"/>
                </a:cubicBezTo>
                <a:close/>
                <a:moveTo>
                  <a:pt x="1881139" y="2199545"/>
                </a:moveTo>
                <a:lnTo>
                  <a:pt x="1884440" y="2212263"/>
                </a:lnTo>
                <a:lnTo>
                  <a:pt x="1874474" y="2215197"/>
                </a:lnTo>
                <a:cubicBezTo>
                  <a:pt x="1872275" y="2206718"/>
                  <a:pt x="1874496" y="2201501"/>
                  <a:pt x="1881139" y="2199545"/>
                </a:cubicBezTo>
                <a:close/>
                <a:moveTo>
                  <a:pt x="8019018" y="241"/>
                </a:moveTo>
                <a:cubicBezTo>
                  <a:pt x="8068780" y="-1588"/>
                  <a:pt x="8096134" y="7028"/>
                  <a:pt x="8101081" y="26090"/>
                </a:cubicBezTo>
                <a:cubicBezTo>
                  <a:pt x="8103279" y="34557"/>
                  <a:pt x="8117654" y="34887"/>
                  <a:pt x="8144206" y="27068"/>
                </a:cubicBezTo>
                <a:cubicBezTo>
                  <a:pt x="8170758" y="19250"/>
                  <a:pt x="8179592" y="25776"/>
                  <a:pt x="8170714" y="46629"/>
                </a:cubicBezTo>
                <a:lnTo>
                  <a:pt x="8270218" y="58359"/>
                </a:lnTo>
                <a:cubicBezTo>
                  <a:pt x="8254696" y="81169"/>
                  <a:pt x="8223706" y="99407"/>
                  <a:pt x="8177246" y="113087"/>
                </a:cubicBezTo>
                <a:cubicBezTo>
                  <a:pt x="8157326" y="118952"/>
                  <a:pt x="8119182" y="123353"/>
                  <a:pt x="8062781" y="126284"/>
                </a:cubicBezTo>
                <a:cubicBezTo>
                  <a:pt x="8006388" y="129213"/>
                  <a:pt x="7961588" y="135559"/>
                  <a:pt x="7928403" y="145332"/>
                </a:cubicBezTo>
                <a:cubicBezTo>
                  <a:pt x="7888574" y="157060"/>
                  <a:pt x="7833828" y="166335"/>
                  <a:pt x="7764151" y="173175"/>
                </a:cubicBezTo>
                <a:cubicBezTo>
                  <a:pt x="7694482" y="180013"/>
                  <a:pt x="7643049" y="188313"/>
                  <a:pt x="7609854" y="198088"/>
                </a:cubicBezTo>
                <a:cubicBezTo>
                  <a:pt x="7596588" y="201994"/>
                  <a:pt x="7565604" y="213400"/>
                  <a:pt x="7516920" y="232297"/>
                </a:cubicBezTo>
                <a:cubicBezTo>
                  <a:pt x="7468237" y="251195"/>
                  <a:pt x="7430630" y="264551"/>
                  <a:pt x="7404076" y="272370"/>
                </a:cubicBezTo>
                <a:cubicBezTo>
                  <a:pt x="7317788" y="297778"/>
                  <a:pt x="7270201" y="320904"/>
                  <a:pt x="7261322" y="341757"/>
                </a:cubicBezTo>
                <a:cubicBezTo>
                  <a:pt x="7241365" y="374986"/>
                  <a:pt x="7066549" y="444701"/>
                  <a:pt x="6736865" y="550905"/>
                </a:cubicBezTo>
                <a:cubicBezTo>
                  <a:pt x="6677137" y="568492"/>
                  <a:pt x="6603012" y="592600"/>
                  <a:pt x="6514498" y="623214"/>
                </a:cubicBezTo>
                <a:cubicBezTo>
                  <a:pt x="6425995" y="653837"/>
                  <a:pt x="6375102" y="671104"/>
                  <a:pt x="6361824" y="675013"/>
                </a:cubicBezTo>
                <a:lnTo>
                  <a:pt x="6292132" y="695535"/>
                </a:lnTo>
                <a:lnTo>
                  <a:pt x="6328655" y="671105"/>
                </a:lnTo>
                <a:lnTo>
                  <a:pt x="6405010" y="634932"/>
                </a:lnTo>
                <a:lnTo>
                  <a:pt x="6325355" y="658387"/>
                </a:lnTo>
                <a:cubicBezTo>
                  <a:pt x="6252340" y="679886"/>
                  <a:pt x="6206979" y="697806"/>
                  <a:pt x="6189270" y="712146"/>
                </a:cubicBezTo>
                <a:cubicBezTo>
                  <a:pt x="6171556" y="726476"/>
                  <a:pt x="6163790" y="737876"/>
                  <a:pt x="6165990" y="746354"/>
                </a:cubicBezTo>
                <a:lnTo>
                  <a:pt x="6099594" y="779582"/>
                </a:lnTo>
                <a:lnTo>
                  <a:pt x="6023245" y="815738"/>
                </a:lnTo>
                <a:lnTo>
                  <a:pt x="6033199" y="812808"/>
                </a:lnTo>
                <a:lnTo>
                  <a:pt x="6043153" y="809877"/>
                </a:lnTo>
                <a:cubicBezTo>
                  <a:pt x="6051949" y="843765"/>
                  <a:pt x="5940192" y="894913"/>
                  <a:pt x="5707873" y="963320"/>
                </a:cubicBezTo>
                <a:lnTo>
                  <a:pt x="5687964" y="969183"/>
                </a:lnTo>
                <a:lnTo>
                  <a:pt x="5618270" y="989704"/>
                </a:lnTo>
                <a:lnTo>
                  <a:pt x="5631523" y="999478"/>
                </a:lnTo>
                <a:cubicBezTo>
                  <a:pt x="5653633" y="1002094"/>
                  <a:pt x="5651420" y="1007296"/>
                  <a:pt x="5624866" y="1015114"/>
                </a:cubicBezTo>
                <a:lnTo>
                  <a:pt x="5575083" y="1029774"/>
                </a:lnTo>
                <a:cubicBezTo>
                  <a:pt x="5510938" y="1030421"/>
                  <a:pt x="5444567" y="1049965"/>
                  <a:pt x="5375951" y="1088409"/>
                </a:cubicBezTo>
                <a:cubicBezTo>
                  <a:pt x="5331689" y="1110568"/>
                  <a:pt x="5177332" y="1176540"/>
                  <a:pt x="4912891" y="1286323"/>
                </a:cubicBezTo>
                <a:cubicBezTo>
                  <a:pt x="4648437" y="1396108"/>
                  <a:pt x="4494087" y="1462065"/>
                  <a:pt x="4449827" y="1484224"/>
                </a:cubicBezTo>
                <a:cubicBezTo>
                  <a:pt x="4443183" y="1486180"/>
                  <a:pt x="4357994" y="1515828"/>
                  <a:pt x="4194254" y="1573155"/>
                </a:cubicBezTo>
                <a:cubicBezTo>
                  <a:pt x="4030516" y="1630495"/>
                  <a:pt x="3886125" y="1686688"/>
                  <a:pt x="3761091" y="1741744"/>
                </a:cubicBezTo>
                <a:cubicBezTo>
                  <a:pt x="3636045" y="1796791"/>
                  <a:pt x="3576833" y="1837028"/>
                  <a:pt x="3583427" y="1862439"/>
                </a:cubicBezTo>
                <a:cubicBezTo>
                  <a:pt x="3590024" y="1887863"/>
                  <a:pt x="3653059" y="1882978"/>
                  <a:pt x="3772536" y="1847798"/>
                </a:cubicBezTo>
                <a:cubicBezTo>
                  <a:pt x="3984935" y="1785256"/>
                  <a:pt x="4206212" y="1701860"/>
                  <a:pt x="4436378" y="1597607"/>
                </a:cubicBezTo>
                <a:cubicBezTo>
                  <a:pt x="4867943" y="1388460"/>
                  <a:pt x="5369150" y="1199849"/>
                  <a:pt x="5939984" y="1031763"/>
                </a:cubicBezTo>
                <a:cubicBezTo>
                  <a:pt x="5979804" y="1020038"/>
                  <a:pt x="6150184" y="960742"/>
                  <a:pt x="6451119" y="853891"/>
                </a:cubicBezTo>
                <a:cubicBezTo>
                  <a:pt x="7190166" y="590683"/>
                  <a:pt x="7675858" y="424866"/>
                  <a:pt x="7908166" y="356461"/>
                </a:cubicBezTo>
                <a:lnTo>
                  <a:pt x="7957948" y="341802"/>
                </a:lnTo>
                <a:cubicBezTo>
                  <a:pt x="7964592" y="339846"/>
                  <a:pt x="7999962" y="352234"/>
                  <a:pt x="8064050" y="378956"/>
                </a:cubicBezTo>
                <a:cubicBezTo>
                  <a:pt x="8128140" y="405689"/>
                  <a:pt x="8183416" y="412201"/>
                  <a:pt x="8229878" y="398521"/>
                </a:cubicBezTo>
                <a:lnTo>
                  <a:pt x="8289627" y="380928"/>
                </a:lnTo>
                <a:lnTo>
                  <a:pt x="8273014" y="399496"/>
                </a:lnTo>
                <a:cubicBezTo>
                  <a:pt x="8250858" y="424258"/>
                  <a:pt x="8219864" y="442512"/>
                  <a:pt x="8180046" y="454236"/>
                </a:cubicBezTo>
                <a:cubicBezTo>
                  <a:pt x="8146850" y="464011"/>
                  <a:pt x="8132458" y="477361"/>
                  <a:pt x="8136856" y="494306"/>
                </a:cubicBezTo>
                <a:cubicBezTo>
                  <a:pt x="8139058" y="502785"/>
                  <a:pt x="8139033" y="516468"/>
                  <a:pt x="8136788" y="535370"/>
                </a:cubicBezTo>
                <a:cubicBezTo>
                  <a:pt x="8123472" y="566642"/>
                  <a:pt x="8124558" y="584562"/>
                  <a:pt x="8140031" y="589119"/>
                </a:cubicBezTo>
                <a:cubicBezTo>
                  <a:pt x="8155498" y="593691"/>
                  <a:pt x="8156595" y="597918"/>
                  <a:pt x="8143329" y="601824"/>
                </a:cubicBezTo>
                <a:cubicBezTo>
                  <a:pt x="8123408" y="607690"/>
                  <a:pt x="8114555" y="614860"/>
                  <a:pt x="8116756" y="623339"/>
                </a:cubicBezTo>
                <a:cubicBezTo>
                  <a:pt x="8129982" y="646796"/>
                  <a:pt x="8147658" y="659832"/>
                  <a:pt x="8169764" y="662435"/>
                </a:cubicBezTo>
                <a:cubicBezTo>
                  <a:pt x="8178606" y="668958"/>
                  <a:pt x="8208469" y="667009"/>
                  <a:pt x="8259349" y="656577"/>
                </a:cubicBezTo>
                <a:cubicBezTo>
                  <a:pt x="8310232" y="646158"/>
                  <a:pt x="8358342" y="638823"/>
                  <a:pt x="8403681" y="634598"/>
                </a:cubicBezTo>
                <a:cubicBezTo>
                  <a:pt x="8449020" y="630362"/>
                  <a:pt x="8473890" y="636729"/>
                  <a:pt x="8478284" y="653660"/>
                </a:cubicBezTo>
                <a:cubicBezTo>
                  <a:pt x="8491476" y="704495"/>
                  <a:pt x="8527933" y="734802"/>
                  <a:pt x="8587622" y="744579"/>
                </a:cubicBezTo>
                <a:cubicBezTo>
                  <a:pt x="8616372" y="745227"/>
                  <a:pt x="8636261" y="753060"/>
                  <a:pt x="8647301" y="768048"/>
                </a:cubicBezTo>
                <a:lnTo>
                  <a:pt x="8620725" y="789550"/>
                </a:lnTo>
                <a:cubicBezTo>
                  <a:pt x="8594171" y="797368"/>
                  <a:pt x="8584203" y="813981"/>
                  <a:pt x="8590797" y="839391"/>
                </a:cubicBezTo>
                <a:cubicBezTo>
                  <a:pt x="8595194" y="856335"/>
                  <a:pt x="8590751" y="866771"/>
                  <a:pt x="8577476" y="870679"/>
                </a:cubicBezTo>
                <a:cubicBezTo>
                  <a:pt x="8557566" y="876542"/>
                  <a:pt x="8556441" y="885986"/>
                  <a:pt x="8574116" y="899022"/>
                </a:cubicBezTo>
                <a:cubicBezTo>
                  <a:pt x="8582955" y="905531"/>
                  <a:pt x="8618892" y="906359"/>
                  <a:pt x="8681925" y="901473"/>
                </a:cubicBezTo>
                <a:cubicBezTo>
                  <a:pt x="8744962" y="896589"/>
                  <a:pt x="8779798" y="893177"/>
                  <a:pt x="8786440" y="891220"/>
                </a:cubicBezTo>
                <a:cubicBezTo>
                  <a:pt x="8812944" y="910769"/>
                  <a:pt x="8810698" y="929669"/>
                  <a:pt x="8779710" y="947906"/>
                </a:cubicBezTo>
                <a:cubicBezTo>
                  <a:pt x="8753167" y="955722"/>
                  <a:pt x="8742082" y="968113"/>
                  <a:pt x="8746479" y="985057"/>
                </a:cubicBezTo>
                <a:cubicBezTo>
                  <a:pt x="8750876" y="1002002"/>
                  <a:pt x="8739807" y="1014374"/>
                  <a:pt x="8713254" y="1022193"/>
                </a:cubicBezTo>
                <a:cubicBezTo>
                  <a:pt x="8673427" y="1033921"/>
                  <a:pt x="8654617" y="1044022"/>
                  <a:pt x="8656815" y="1052489"/>
                </a:cubicBezTo>
                <a:cubicBezTo>
                  <a:pt x="8661212" y="1069433"/>
                  <a:pt x="8643493" y="1083777"/>
                  <a:pt x="8603674" y="1095502"/>
                </a:cubicBezTo>
                <a:cubicBezTo>
                  <a:pt x="8563845" y="1107230"/>
                  <a:pt x="8532857" y="1125467"/>
                  <a:pt x="8510701" y="1150231"/>
                </a:cubicBezTo>
                <a:cubicBezTo>
                  <a:pt x="8488508" y="1202358"/>
                  <a:pt x="8508382" y="1223871"/>
                  <a:pt x="8570319" y="1214748"/>
                </a:cubicBezTo>
                <a:cubicBezTo>
                  <a:pt x="8610145" y="1203020"/>
                  <a:pt x="8643308" y="1206932"/>
                  <a:pt x="8669815" y="1226492"/>
                </a:cubicBezTo>
                <a:cubicBezTo>
                  <a:pt x="8687484" y="1239515"/>
                  <a:pt x="8667553" y="1259074"/>
                  <a:pt x="8610014" y="1285130"/>
                </a:cubicBezTo>
                <a:cubicBezTo>
                  <a:pt x="8565749" y="1307277"/>
                  <a:pt x="8523699" y="1324222"/>
                  <a:pt x="8483880" y="1335947"/>
                </a:cubicBezTo>
                <a:cubicBezTo>
                  <a:pt x="8444051" y="1347675"/>
                  <a:pt x="8398130" y="1370323"/>
                  <a:pt x="8346112" y="1403880"/>
                </a:cubicBezTo>
                <a:cubicBezTo>
                  <a:pt x="8294082" y="1437439"/>
                  <a:pt x="8274684" y="1465940"/>
                  <a:pt x="8287922" y="1489395"/>
                </a:cubicBezTo>
                <a:cubicBezTo>
                  <a:pt x="8301163" y="1512862"/>
                  <a:pt x="8297256" y="1532252"/>
                  <a:pt x="8276223" y="1547558"/>
                </a:cubicBezTo>
                <a:cubicBezTo>
                  <a:pt x="8255191" y="1562878"/>
                  <a:pt x="8228626" y="1577531"/>
                  <a:pt x="8196540" y="1591542"/>
                </a:cubicBezTo>
                <a:cubicBezTo>
                  <a:pt x="8164454" y="1605554"/>
                  <a:pt x="8143971" y="1622979"/>
                  <a:pt x="8135093" y="1643833"/>
                </a:cubicBezTo>
                <a:cubicBezTo>
                  <a:pt x="8126212" y="1664687"/>
                  <a:pt x="8102398" y="1689939"/>
                  <a:pt x="8063655" y="1719586"/>
                </a:cubicBezTo>
                <a:cubicBezTo>
                  <a:pt x="8024909" y="1749222"/>
                  <a:pt x="7981748" y="1775621"/>
                  <a:pt x="7934162" y="1798746"/>
                </a:cubicBezTo>
                <a:cubicBezTo>
                  <a:pt x="7886578" y="1821883"/>
                  <a:pt x="7857242" y="1839634"/>
                  <a:pt x="7846162" y="1852010"/>
                </a:cubicBezTo>
                <a:lnTo>
                  <a:pt x="7905900" y="1834421"/>
                </a:lnTo>
                <a:cubicBezTo>
                  <a:pt x="7919176" y="1830511"/>
                  <a:pt x="7938548" y="1822537"/>
                  <a:pt x="7964000" y="1810481"/>
                </a:cubicBezTo>
                <a:cubicBezTo>
                  <a:pt x="7989442" y="1798426"/>
                  <a:pt x="8017669" y="1783282"/>
                  <a:pt x="8048656" y="1765033"/>
                </a:cubicBezTo>
                <a:cubicBezTo>
                  <a:pt x="8079644" y="1746795"/>
                  <a:pt x="8108418" y="1733758"/>
                  <a:pt x="8134960" y="1725943"/>
                </a:cubicBezTo>
                <a:cubicBezTo>
                  <a:pt x="8154880" y="1720078"/>
                  <a:pt x="8174238" y="1712096"/>
                  <a:pt x="8193057" y="1701991"/>
                </a:cubicBezTo>
                <a:cubicBezTo>
                  <a:pt x="8211870" y="1691902"/>
                  <a:pt x="8227368" y="1682776"/>
                  <a:pt x="8239542" y="1674627"/>
                </a:cubicBezTo>
                <a:cubicBezTo>
                  <a:pt x="8251713" y="1666494"/>
                  <a:pt x="8264439" y="1660466"/>
                  <a:pt x="8277714" y="1656555"/>
                </a:cubicBezTo>
                <a:cubicBezTo>
                  <a:pt x="8290991" y="1652647"/>
                  <a:pt x="8300946" y="1649715"/>
                  <a:pt x="8307589" y="1647759"/>
                </a:cubicBezTo>
                <a:cubicBezTo>
                  <a:pt x="8334142" y="1639941"/>
                  <a:pt x="8348504" y="1640261"/>
                  <a:pt x="8350704" y="1648740"/>
                </a:cubicBezTo>
                <a:cubicBezTo>
                  <a:pt x="8355102" y="1665684"/>
                  <a:pt x="8313038" y="1696310"/>
                  <a:pt x="8224508" y="1740604"/>
                </a:cubicBezTo>
                <a:cubicBezTo>
                  <a:pt x="8122706" y="1788819"/>
                  <a:pt x="8071788" y="1819771"/>
                  <a:pt x="8071776" y="1833464"/>
                </a:cubicBezTo>
                <a:cubicBezTo>
                  <a:pt x="8071752" y="1847147"/>
                  <a:pt x="8117104" y="1836075"/>
                  <a:pt x="8207827" y="1800234"/>
                </a:cubicBezTo>
                <a:cubicBezTo>
                  <a:pt x="8327302" y="1765055"/>
                  <a:pt x="8399196" y="1753011"/>
                  <a:pt x="8423510" y="1764078"/>
                </a:cubicBezTo>
                <a:cubicBezTo>
                  <a:pt x="8461093" y="1771252"/>
                  <a:pt x="8464392" y="1783969"/>
                  <a:pt x="8433404" y="1802207"/>
                </a:cubicBezTo>
                <a:cubicBezTo>
                  <a:pt x="8415682" y="1816538"/>
                  <a:pt x="8407938" y="1827945"/>
                  <a:pt x="8410135" y="1836412"/>
                </a:cubicBezTo>
                <a:cubicBezTo>
                  <a:pt x="8421130" y="1878780"/>
                  <a:pt x="8504074" y="1868032"/>
                  <a:pt x="8658980" y="1804179"/>
                </a:cubicBezTo>
                <a:cubicBezTo>
                  <a:pt x="8678889" y="1798317"/>
                  <a:pt x="8695487" y="1793430"/>
                  <a:pt x="8708763" y="1789521"/>
                </a:cubicBezTo>
                <a:cubicBezTo>
                  <a:pt x="8722030" y="1785614"/>
                  <a:pt x="8735316" y="1781702"/>
                  <a:pt x="8748584" y="1777795"/>
                </a:cubicBezTo>
                <a:cubicBezTo>
                  <a:pt x="8761858" y="1773886"/>
                  <a:pt x="8768491" y="1771934"/>
                  <a:pt x="8768491" y="1771934"/>
                </a:cubicBezTo>
                <a:lnTo>
                  <a:pt x="8781753" y="1781705"/>
                </a:lnTo>
                <a:lnTo>
                  <a:pt x="8768438" y="1812978"/>
                </a:lnTo>
                <a:lnTo>
                  <a:pt x="8628912" y="1936133"/>
                </a:lnTo>
                <a:lnTo>
                  <a:pt x="8635509" y="1961556"/>
                </a:lnTo>
                <a:cubicBezTo>
                  <a:pt x="8657625" y="1964157"/>
                  <a:pt x="8654289" y="1978815"/>
                  <a:pt x="8625491" y="2005535"/>
                </a:cubicBezTo>
                <a:cubicBezTo>
                  <a:pt x="8554640" y="2062877"/>
                  <a:pt x="8519209" y="2091550"/>
                  <a:pt x="8519209" y="2091550"/>
                </a:cubicBezTo>
                <a:cubicBezTo>
                  <a:pt x="8532484" y="2087640"/>
                  <a:pt x="8541316" y="2094166"/>
                  <a:pt x="8545712" y="2111098"/>
                </a:cubicBezTo>
                <a:cubicBezTo>
                  <a:pt x="8541239" y="2148893"/>
                  <a:pt x="8553921" y="2170243"/>
                  <a:pt x="8583770" y="2175130"/>
                </a:cubicBezTo>
                <a:cubicBezTo>
                  <a:pt x="8613620" y="2180018"/>
                  <a:pt x="8661732" y="2172696"/>
                  <a:pt x="8728112" y="2153150"/>
                </a:cubicBezTo>
                <a:cubicBezTo>
                  <a:pt x="8821036" y="2125788"/>
                  <a:pt x="8868596" y="2116333"/>
                  <a:pt x="8870795" y="2124813"/>
                </a:cubicBezTo>
                <a:cubicBezTo>
                  <a:pt x="8875194" y="2141757"/>
                  <a:pt x="8884022" y="2148270"/>
                  <a:pt x="8897298" y="2144361"/>
                </a:cubicBezTo>
                <a:cubicBezTo>
                  <a:pt x="8917207" y="2138498"/>
                  <a:pt x="8928272" y="2139804"/>
                  <a:pt x="8930470" y="2148270"/>
                </a:cubicBezTo>
                <a:cubicBezTo>
                  <a:pt x="8932669" y="2156748"/>
                  <a:pt x="8909415" y="2177272"/>
                  <a:pt x="8860708" y="2209853"/>
                </a:cubicBezTo>
                <a:cubicBezTo>
                  <a:pt x="8800969" y="2227444"/>
                  <a:pt x="8772181" y="2254160"/>
                  <a:pt x="8774333" y="2290005"/>
                </a:cubicBezTo>
                <a:cubicBezTo>
                  <a:pt x="8769897" y="2300425"/>
                  <a:pt x="8783173" y="2296515"/>
                  <a:pt x="8814161" y="2278277"/>
                </a:cubicBezTo>
                <a:cubicBezTo>
                  <a:pt x="8842950" y="2251560"/>
                  <a:pt x="8859548" y="2246674"/>
                  <a:pt x="8863945" y="2263618"/>
                </a:cubicBezTo>
                <a:cubicBezTo>
                  <a:pt x="8868338" y="2280550"/>
                  <a:pt x="8856139" y="2302382"/>
                  <a:pt x="8827352" y="2329099"/>
                </a:cubicBezTo>
                <a:cubicBezTo>
                  <a:pt x="8798562" y="2355815"/>
                  <a:pt x="8786372" y="2377645"/>
                  <a:pt x="8790769" y="2394589"/>
                </a:cubicBezTo>
                <a:lnTo>
                  <a:pt x="8813977" y="2401432"/>
                </a:lnTo>
                <a:lnTo>
                  <a:pt x="8810607" y="2429777"/>
                </a:lnTo>
                <a:cubicBezTo>
                  <a:pt x="8790661" y="2463016"/>
                  <a:pt x="8614745" y="2528491"/>
                  <a:pt x="8282860" y="2626217"/>
                </a:cubicBezTo>
                <a:cubicBezTo>
                  <a:pt x="8063818" y="2690714"/>
                  <a:pt x="7922762" y="2739094"/>
                  <a:pt x="7859678" y="2771346"/>
                </a:cubicBezTo>
                <a:cubicBezTo>
                  <a:pt x="7796604" y="2803594"/>
                  <a:pt x="7718608" y="2833406"/>
                  <a:pt x="7625674" y="2860770"/>
                </a:cubicBezTo>
                <a:lnTo>
                  <a:pt x="7423251" y="2906685"/>
                </a:lnTo>
                <a:lnTo>
                  <a:pt x="7277262" y="2922320"/>
                </a:lnTo>
                <a:lnTo>
                  <a:pt x="7078200" y="2939893"/>
                </a:lnTo>
                <a:lnTo>
                  <a:pt x="7127982" y="2925234"/>
                </a:lnTo>
                <a:cubicBezTo>
                  <a:pt x="7174444" y="2911553"/>
                  <a:pt x="7202120" y="2894290"/>
                  <a:pt x="7210989" y="2873439"/>
                </a:cubicBezTo>
                <a:lnTo>
                  <a:pt x="6955490" y="2921321"/>
                </a:lnTo>
                <a:cubicBezTo>
                  <a:pt x="6809462" y="2964319"/>
                  <a:pt x="6719846" y="2997538"/>
                  <a:pt x="6686640" y="3021007"/>
                </a:cubicBezTo>
                <a:cubicBezTo>
                  <a:pt x="6653430" y="3044461"/>
                  <a:pt x="6610267" y="3064002"/>
                  <a:pt x="6557171" y="3079636"/>
                </a:cubicBezTo>
                <a:lnTo>
                  <a:pt x="6525210" y="3087805"/>
                </a:lnTo>
                <a:lnTo>
                  <a:pt x="6602382" y="3087804"/>
                </a:lnTo>
                <a:cubicBezTo>
                  <a:pt x="6636813" y="3087805"/>
                  <a:pt x="6654023" y="3092203"/>
                  <a:pt x="6654023" y="3100986"/>
                </a:cubicBezTo>
                <a:cubicBezTo>
                  <a:pt x="6771097" y="3092202"/>
                  <a:pt x="6870950" y="3087804"/>
                  <a:pt x="6953585" y="3087804"/>
                </a:cubicBezTo>
                <a:lnTo>
                  <a:pt x="7098208" y="3087805"/>
                </a:lnTo>
                <a:cubicBezTo>
                  <a:pt x="7050004" y="3096601"/>
                  <a:pt x="7019010" y="3109770"/>
                  <a:pt x="7005235" y="3127350"/>
                </a:cubicBezTo>
                <a:cubicBezTo>
                  <a:pt x="6998353" y="3136146"/>
                  <a:pt x="7005237" y="3144943"/>
                  <a:pt x="7025902" y="3153726"/>
                </a:cubicBezTo>
                <a:cubicBezTo>
                  <a:pt x="7032785" y="3162511"/>
                  <a:pt x="7039676" y="3166908"/>
                  <a:pt x="7046558" y="3166909"/>
                </a:cubicBezTo>
                <a:cubicBezTo>
                  <a:pt x="7060332" y="3175692"/>
                  <a:pt x="7160186" y="3180091"/>
                  <a:pt x="7346120" y="3180091"/>
                </a:cubicBezTo>
                <a:lnTo>
                  <a:pt x="7552722" y="3180091"/>
                </a:lnTo>
                <a:cubicBezTo>
                  <a:pt x="7855720" y="3171307"/>
                  <a:pt x="8020999" y="3149329"/>
                  <a:pt x="8048547" y="3114168"/>
                </a:cubicBezTo>
                <a:cubicBezTo>
                  <a:pt x="8069204" y="3087804"/>
                  <a:pt x="8076096" y="3074622"/>
                  <a:pt x="8069204" y="3074622"/>
                </a:cubicBezTo>
                <a:cubicBezTo>
                  <a:pt x="8055430" y="3074622"/>
                  <a:pt x="8038220" y="3057042"/>
                  <a:pt x="8017554" y="3021882"/>
                </a:cubicBezTo>
                <a:cubicBezTo>
                  <a:pt x="7996896" y="2986722"/>
                  <a:pt x="7996896" y="2960358"/>
                  <a:pt x="8017554" y="2942777"/>
                </a:cubicBezTo>
                <a:cubicBezTo>
                  <a:pt x="8038220" y="2933993"/>
                  <a:pt x="8076095" y="2920812"/>
                  <a:pt x="8131182" y="2903232"/>
                </a:cubicBezTo>
                <a:lnTo>
                  <a:pt x="8244811" y="2903232"/>
                </a:lnTo>
                <a:cubicBezTo>
                  <a:pt x="8251702" y="2903232"/>
                  <a:pt x="8248256" y="2912016"/>
                  <a:pt x="8234482" y="2929596"/>
                </a:cubicBezTo>
                <a:cubicBezTo>
                  <a:pt x="8248256" y="2947176"/>
                  <a:pt x="8255138" y="2955960"/>
                  <a:pt x="8255138" y="2955960"/>
                </a:cubicBezTo>
                <a:lnTo>
                  <a:pt x="8306788" y="2969154"/>
                </a:lnTo>
                <a:cubicBezTo>
                  <a:pt x="8293015" y="2977938"/>
                  <a:pt x="8275804" y="2982324"/>
                  <a:pt x="8255138" y="2982323"/>
                </a:cubicBezTo>
                <a:cubicBezTo>
                  <a:pt x="8234482" y="2982324"/>
                  <a:pt x="8217263" y="2986722"/>
                  <a:pt x="8203498" y="2995518"/>
                </a:cubicBezTo>
                <a:cubicBezTo>
                  <a:pt x="8286133" y="3021882"/>
                  <a:pt x="8334337" y="3035064"/>
                  <a:pt x="8348112" y="3035064"/>
                </a:cubicBezTo>
                <a:cubicBezTo>
                  <a:pt x="8375660" y="3043860"/>
                  <a:pt x="8391156" y="3048259"/>
                  <a:pt x="8394602" y="3048259"/>
                </a:cubicBezTo>
                <a:cubicBezTo>
                  <a:pt x="8398039" y="3048259"/>
                  <a:pt x="8389433" y="3052644"/>
                  <a:pt x="8368768" y="3061441"/>
                </a:cubicBezTo>
                <a:cubicBezTo>
                  <a:pt x="8320563" y="3087805"/>
                  <a:pt x="8327454" y="3114169"/>
                  <a:pt x="8389433" y="3140545"/>
                </a:cubicBezTo>
                <a:cubicBezTo>
                  <a:pt x="8403207" y="3149329"/>
                  <a:pt x="8503061" y="3153726"/>
                  <a:pt x="8688996" y="3153727"/>
                </a:cubicBezTo>
                <a:cubicBezTo>
                  <a:pt x="9026435" y="3171307"/>
                  <a:pt x="9195150" y="3188887"/>
                  <a:pt x="9195150" y="3206454"/>
                </a:cubicBezTo>
                <a:lnTo>
                  <a:pt x="9184823" y="3206454"/>
                </a:lnTo>
                <a:cubicBezTo>
                  <a:pt x="9198597" y="3215251"/>
                  <a:pt x="9233028" y="3224034"/>
                  <a:pt x="9288124" y="3232831"/>
                </a:cubicBezTo>
                <a:cubicBezTo>
                  <a:pt x="9418972" y="3267991"/>
                  <a:pt x="9484387" y="3294355"/>
                  <a:pt x="9484386" y="3311935"/>
                </a:cubicBezTo>
                <a:cubicBezTo>
                  <a:pt x="9484386" y="3329515"/>
                  <a:pt x="9449955" y="3333901"/>
                  <a:pt x="9381085" y="3325117"/>
                </a:cubicBezTo>
                <a:lnTo>
                  <a:pt x="9319107" y="3338299"/>
                </a:lnTo>
                <a:cubicBezTo>
                  <a:pt x="9326000" y="3355879"/>
                  <a:pt x="9319107" y="3360278"/>
                  <a:pt x="9298451" y="3351494"/>
                </a:cubicBezTo>
                <a:cubicBezTo>
                  <a:pt x="9298451" y="3351494"/>
                  <a:pt x="9291569" y="3347096"/>
                  <a:pt x="9277795" y="3338299"/>
                </a:cubicBezTo>
                <a:cubicBezTo>
                  <a:pt x="9215817" y="3311935"/>
                  <a:pt x="9078086" y="3298754"/>
                  <a:pt x="8864603" y="3298753"/>
                </a:cubicBezTo>
                <a:cubicBezTo>
                  <a:pt x="8795733" y="3298754"/>
                  <a:pt x="8761303" y="3303139"/>
                  <a:pt x="8761303" y="3311935"/>
                </a:cubicBezTo>
                <a:cubicBezTo>
                  <a:pt x="8747529" y="3329515"/>
                  <a:pt x="8730319" y="3338299"/>
                  <a:pt x="8709653" y="3338299"/>
                </a:cubicBezTo>
                <a:cubicBezTo>
                  <a:pt x="8688996" y="3338299"/>
                  <a:pt x="8688997" y="3342697"/>
                  <a:pt x="8709652" y="3351494"/>
                </a:cubicBezTo>
                <a:cubicBezTo>
                  <a:pt x="8792297" y="3386641"/>
                  <a:pt x="8833610" y="3404221"/>
                  <a:pt x="8833610" y="3404221"/>
                </a:cubicBezTo>
                <a:cubicBezTo>
                  <a:pt x="8826727" y="3421801"/>
                  <a:pt x="8840501" y="3443780"/>
                  <a:pt x="8874932" y="3470143"/>
                </a:cubicBezTo>
                <a:cubicBezTo>
                  <a:pt x="8854275" y="3470143"/>
                  <a:pt x="8843937" y="3478928"/>
                  <a:pt x="8843938" y="3496508"/>
                </a:cubicBezTo>
                <a:cubicBezTo>
                  <a:pt x="8843937" y="3514087"/>
                  <a:pt x="8854276" y="3522884"/>
                  <a:pt x="8874931" y="3522884"/>
                </a:cubicBezTo>
                <a:cubicBezTo>
                  <a:pt x="8909361" y="3522884"/>
                  <a:pt x="8914531" y="3531668"/>
                  <a:pt x="8890428" y="3549249"/>
                </a:cubicBezTo>
                <a:cubicBezTo>
                  <a:pt x="8866326" y="3566828"/>
                  <a:pt x="8840501" y="3571227"/>
                  <a:pt x="8812953" y="3562430"/>
                </a:cubicBezTo>
                <a:lnTo>
                  <a:pt x="8688996" y="3522884"/>
                </a:lnTo>
                <a:cubicBezTo>
                  <a:pt x="8737202" y="3584408"/>
                  <a:pt x="8795733" y="3615171"/>
                  <a:pt x="8864604" y="3615170"/>
                </a:cubicBezTo>
                <a:cubicBezTo>
                  <a:pt x="8885259" y="3615171"/>
                  <a:pt x="8899034" y="3623954"/>
                  <a:pt x="8905916" y="3641534"/>
                </a:cubicBezTo>
                <a:cubicBezTo>
                  <a:pt x="8899033" y="3659114"/>
                  <a:pt x="8881813" y="3672296"/>
                  <a:pt x="8854276" y="3681093"/>
                </a:cubicBezTo>
                <a:cubicBezTo>
                  <a:pt x="8840501" y="3689876"/>
                  <a:pt x="8833609" y="3694274"/>
                  <a:pt x="8833609" y="3694274"/>
                </a:cubicBezTo>
                <a:cubicBezTo>
                  <a:pt x="8861157" y="3703058"/>
                  <a:pt x="8892151" y="3711855"/>
                  <a:pt x="8926581" y="3720639"/>
                </a:cubicBezTo>
                <a:lnTo>
                  <a:pt x="8936909" y="3733820"/>
                </a:lnTo>
                <a:lnTo>
                  <a:pt x="8916254" y="3733820"/>
                </a:lnTo>
                <a:cubicBezTo>
                  <a:pt x="8902480" y="3742617"/>
                  <a:pt x="8909362" y="3751400"/>
                  <a:pt x="8936910" y="3760197"/>
                </a:cubicBezTo>
                <a:cubicBezTo>
                  <a:pt x="8992006" y="3786560"/>
                  <a:pt x="9074640" y="3808539"/>
                  <a:pt x="9184822" y="3826120"/>
                </a:cubicBezTo>
                <a:cubicBezTo>
                  <a:pt x="9198597" y="3826120"/>
                  <a:pt x="9215817" y="3830518"/>
                  <a:pt x="9236473" y="3839300"/>
                </a:cubicBezTo>
                <a:cubicBezTo>
                  <a:pt x="9264021" y="3848085"/>
                  <a:pt x="9277795" y="3852483"/>
                  <a:pt x="9277795" y="3852483"/>
                </a:cubicBezTo>
                <a:cubicBezTo>
                  <a:pt x="9250247" y="3870064"/>
                  <a:pt x="9250247" y="3878860"/>
                  <a:pt x="9277795" y="3878860"/>
                </a:cubicBezTo>
                <a:cubicBezTo>
                  <a:pt x="9284677" y="3878860"/>
                  <a:pt x="9284677" y="3883245"/>
                  <a:pt x="9277796" y="3892042"/>
                </a:cubicBezTo>
                <a:cubicBezTo>
                  <a:pt x="9270904" y="3900826"/>
                  <a:pt x="9217540" y="3900825"/>
                  <a:pt x="9117686" y="3892042"/>
                </a:cubicBezTo>
                <a:cubicBezTo>
                  <a:pt x="9017830" y="3883245"/>
                  <a:pt x="8967903" y="3883246"/>
                  <a:pt x="8967904" y="3892041"/>
                </a:cubicBezTo>
                <a:cubicBezTo>
                  <a:pt x="8954129" y="3909622"/>
                  <a:pt x="8930029" y="3918406"/>
                  <a:pt x="8895587" y="3918405"/>
                </a:cubicBezTo>
                <a:cubicBezTo>
                  <a:pt x="8874931" y="3927189"/>
                  <a:pt x="8864603" y="3931588"/>
                  <a:pt x="8864603" y="3931588"/>
                </a:cubicBezTo>
                <a:cubicBezTo>
                  <a:pt x="8850830" y="3949168"/>
                  <a:pt x="8816399" y="3962349"/>
                  <a:pt x="8761303" y="3971146"/>
                </a:cubicBezTo>
                <a:cubicBezTo>
                  <a:pt x="8685550" y="3962349"/>
                  <a:pt x="8651121" y="3962350"/>
                  <a:pt x="8658002" y="3971146"/>
                </a:cubicBezTo>
                <a:lnTo>
                  <a:pt x="8854276" y="4037068"/>
                </a:lnTo>
                <a:cubicBezTo>
                  <a:pt x="8943803" y="4063432"/>
                  <a:pt x="9026435" y="4107376"/>
                  <a:pt x="9102188" y="4168900"/>
                </a:cubicBezTo>
                <a:cubicBezTo>
                  <a:pt x="9115962" y="4212857"/>
                  <a:pt x="9081522" y="4239221"/>
                  <a:pt x="8998887" y="4248017"/>
                </a:cubicBezTo>
                <a:cubicBezTo>
                  <a:pt x="8916254" y="4248017"/>
                  <a:pt x="8874931" y="4256801"/>
                  <a:pt x="8874931" y="4274381"/>
                </a:cubicBezTo>
                <a:cubicBezTo>
                  <a:pt x="8874932" y="4291961"/>
                  <a:pt x="8833609" y="4300745"/>
                  <a:pt x="8750976" y="4300745"/>
                </a:cubicBezTo>
                <a:cubicBezTo>
                  <a:pt x="8668331" y="4300745"/>
                  <a:pt x="8623572" y="4305143"/>
                  <a:pt x="8616690" y="4313927"/>
                </a:cubicBezTo>
                <a:cubicBezTo>
                  <a:pt x="8602915" y="4331507"/>
                  <a:pt x="8609798" y="4340303"/>
                  <a:pt x="8637346" y="4340303"/>
                </a:cubicBezTo>
                <a:cubicBezTo>
                  <a:pt x="8658002" y="4340304"/>
                  <a:pt x="8668330" y="4349087"/>
                  <a:pt x="8668331" y="4366667"/>
                </a:cubicBezTo>
                <a:cubicBezTo>
                  <a:pt x="8668330" y="4384247"/>
                  <a:pt x="8706207" y="4388645"/>
                  <a:pt x="8781959" y="4379849"/>
                </a:cubicBezTo>
                <a:cubicBezTo>
                  <a:pt x="8857711" y="4371065"/>
                  <a:pt x="8895587" y="4371065"/>
                  <a:pt x="8895588" y="4379849"/>
                </a:cubicBezTo>
                <a:cubicBezTo>
                  <a:pt x="8895587" y="4397429"/>
                  <a:pt x="8871485" y="4406226"/>
                  <a:pt x="8823282" y="4406226"/>
                </a:cubicBezTo>
                <a:cubicBezTo>
                  <a:pt x="8795734" y="4406226"/>
                  <a:pt x="8799179" y="4410611"/>
                  <a:pt x="8833609" y="4419408"/>
                </a:cubicBezTo>
                <a:cubicBezTo>
                  <a:pt x="8854275" y="4419408"/>
                  <a:pt x="8878377" y="4423792"/>
                  <a:pt x="8905916" y="4432590"/>
                </a:cubicBezTo>
                <a:cubicBezTo>
                  <a:pt x="9016109" y="4450170"/>
                  <a:pt x="9081522" y="4467750"/>
                  <a:pt x="9102188" y="4485330"/>
                </a:cubicBezTo>
                <a:lnTo>
                  <a:pt x="9133173" y="4498512"/>
                </a:lnTo>
                <a:cubicBezTo>
                  <a:pt x="9126291" y="4507296"/>
                  <a:pt x="9115962" y="4511694"/>
                  <a:pt x="9102188" y="4511694"/>
                </a:cubicBezTo>
                <a:cubicBezTo>
                  <a:pt x="9081522" y="4511694"/>
                  <a:pt x="9036765" y="4509495"/>
                  <a:pt x="8967903" y="4505096"/>
                </a:cubicBezTo>
                <a:cubicBezTo>
                  <a:pt x="8899034" y="4500698"/>
                  <a:pt x="8847383" y="4498512"/>
                  <a:pt x="8812953" y="4498512"/>
                </a:cubicBezTo>
                <a:cubicBezTo>
                  <a:pt x="8757857" y="4498512"/>
                  <a:pt x="8730319" y="4502910"/>
                  <a:pt x="8730319" y="4511694"/>
                </a:cubicBezTo>
                <a:cubicBezTo>
                  <a:pt x="8730319" y="4529274"/>
                  <a:pt x="8768194" y="4546855"/>
                  <a:pt x="8843937" y="4564435"/>
                </a:cubicBezTo>
                <a:cubicBezTo>
                  <a:pt x="8988560" y="4590797"/>
                  <a:pt x="8985114" y="4603980"/>
                  <a:pt x="8833609" y="4603980"/>
                </a:cubicBezTo>
                <a:cubicBezTo>
                  <a:pt x="8709652" y="4603980"/>
                  <a:pt x="8647675" y="4617162"/>
                  <a:pt x="8647674" y="4643538"/>
                </a:cubicBezTo>
                <a:cubicBezTo>
                  <a:pt x="8647674" y="4652322"/>
                  <a:pt x="8661449" y="4661119"/>
                  <a:pt x="8688996" y="4669903"/>
                </a:cubicBezTo>
                <a:cubicBezTo>
                  <a:pt x="8799179" y="4705063"/>
                  <a:pt x="8878377" y="4718245"/>
                  <a:pt x="8926582" y="4709461"/>
                </a:cubicBezTo>
                <a:cubicBezTo>
                  <a:pt x="8947238" y="4700665"/>
                  <a:pt x="8940356" y="4691868"/>
                  <a:pt x="8905916" y="4683084"/>
                </a:cubicBezTo>
                <a:cubicBezTo>
                  <a:pt x="8899033" y="4683084"/>
                  <a:pt x="8885260" y="4678686"/>
                  <a:pt x="8864603" y="4669902"/>
                </a:cubicBezTo>
                <a:lnTo>
                  <a:pt x="8812954" y="4656720"/>
                </a:lnTo>
                <a:lnTo>
                  <a:pt x="8895587" y="4656721"/>
                </a:lnTo>
                <a:cubicBezTo>
                  <a:pt x="8950684" y="4656721"/>
                  <a:pt x="8985113" y="4665504"/>
                  <a:pt x="8998888" y="4683084"/>
                </a:cubicBezTo>
                <a:lnTo>
                  <a:pt x="9009216" y="4683084"/>
                </a:lnTo>
                <a:cubicBezTo>
                  <a:pt x="9016108" y="4665504"/>
                  <a:pt x="9029882" y="4656721"/>
                  <a:pt x="9050538" y="4656720"/>
                </a:cubicBezTo>
                <a:cubicBezTo>
                  <a:pt x="9105634" y="4656720"/>
                  <a:pt x="9112516" y="4683084"/>
                  <a:pt x="9071195" y="4735825"/>
                </a:cubicBezTo>
                <a:cubicBezTo>
                  <a:pt x="9105635" y="4753405"/>
                  <a:pt x="9126290" y="4762188"/>
                  <a:pt x="9133173" y="4762189"/>
                </a:cubicBezTo>
                <a:lnTo>
                  <a:pt x="9215817" y="4775383"/>
                </a:lnTo>
                <a:cubicBezTo>
                  <a:pt x="9126290" y="4819327"/>
                  <a:pt x="9081522" y="4845691"/>
                  <a:pt x="9081523" y="4854475"/>
                </a:cubicBezTo>
                <a:cubicBezTo>
                  <a:pt x="9095296" y="4872055"/>
                  <a:pt x="9236474" y="4880852"/>
                  <a:pt x="9505053" y="4880852"/>
                </a:cubicBezTo>
                <a:cubicBezTo>
                  <a:pt x="9752965" y="4880852"/>
                  <a:pt x="9876922" y="4885249"/>
                  <a:pt x="9876922" y="4894033"/>
                </a:cubicBezTo>
                <a:cubicBezTo>
                  <a:pt x="9876922" y="4911614"/>
                  <a:pt x="9845927" y="4920397"/>
                  <a:pt x="9783950" y="4920398"/>
                </a:cubicBezTo>
                <a:cubicBezTo>
                  <a:pt x="9646228" y="4920397"/>
                  <a:pt x="9577359" y="4946774"/>
                  <a:pt x="9577358" y="4999501"/>
                </a:cubicBezTo>
                <a:cubicBezTo>
                  <a:pt x="9577358" y="5025865"/>
                  <a:pt x="9563585" y="5039061"/>
                  <a:pt x="9536037" y="5039061"/>
                </a:cubicBezTo>
                <a:lnTo>
                  <a:pt x="9763294" y="5065424"/>
                </a:lnTo>
                <a:cubicBezTo>
                  <a:pt x="9797724" y="5056640"/>
                  <a:pt x="9821826" y="5056640"/>
                  <a:pt x="9835600" y="5065424"/>
                </a:cubicBezTo>
                <a:cubicBezTo>
                  <a:pt x="9856265" y="5065424"/>
                  <a:pt x="9852820" y="5069822"/>
                  <a:pt x="9825271" y="5078606"/>
                </a:cubicBezTo>
                <a:lnTo>
                  <a:pt x="9721971" y="5104982"/>
                </a:lnTo>
                <a:cubicBezTo>
                  <a:pt x="9646228" y="5104982"/>
                  <a:pt x="9604906" y="5109381"/>
                  <a:pt x="9598015" y="5118165"/>
                </a:cubicBezTo>
                <a:lnTo>
                  <a:pt x="9639337" y="5144528"/>
                </a:lnTo>
                <a:lnTo>
                  <a:pt x="9659992" y="5144528"/>
                </a:lnTo>
                <a:cubicBezTo>
                  <a:pt x="9708207" y="5144528"/>
                  <a:pt x="9732299" y="5153325"/>
                  <a:pt x="9732300" y="5170892"/>
                </a:cubicBezTo>
                <a:cubicBezTo>
                  <a:pt x="9732300" y="5179689"/>
                  <a:pt x="9694423" y="5184087"/>
                  <a:pt x="9618681" y="5184086"/>
                </a:cubicBezTo>
                <a:cubicBezTo>
                  <a:pt x="9563584" y="5184086"/>
                  <a:pt x="9487832" y="5192870"/>
                  <a:pt x="9391424" y="5210451"/>
                </a:cubicBezTo>
                <a:lnTo>
                  <a:pt x="9370758" y="5210450"/>
                </a:lnTo>
                <a:lnTo>
                  <a:pt x="9298451" y="5236814"/>
                </a:lnTo>
                <a:lnTo>
                  <a:pt x="9319108" y="5236814"/>
                </a:lnTo>
                <a:cubicBezTo>
                  <a:pt x="9332882" y="5245611"/>
                  <a:pt x="9367322" y="5250009"/>
                  <a:pt x="9422408" y="5250009"/>
                </a:cubicBezTo>
                <a:cubicBezTo>
                  <a:pt x="9470622" y="5250009"/>
                  <a:pt x="9554979" y="5243412"/>
                  <a:pt x="9675490" y="5230230"/>
                </a:cubicBezTo>
                <a:cubicBezTo>
                  <a:pt x="9796011" y="5217048"/>
                  <a:pt x="9873476" y="5210450"/>
                  <a:pt x="9907906" y="5210450"/>
                </a:cubicBezTo>
                <a:cubicBezTo>
                  <a:pt x="9949228" y="5210450"/>
                  <a:pt x="9969885" y="5214848"/>
                  <a:pt x="9969884" y="5223632"/>
                </a:cubicBezTo>
                <a:cubicBezTo>
                  <a:pt x="9969884" y="5258793"/>
                  <a:pt x="9725417" y="5276373"/>
                  <a:pt x="9236473" y="5276373"/>
                </a:cubicBezTo>
                <a:cubicBezTo>
                  <a:pt x="9016108" y="5276373"/>
                  <a:pt x="8878378" y="5258793"/>
                  <a:pt x="8823282" y="5223632"/>
                </a:cubicBezTo>
                <a:cubicBezTo>
                  <a:pt x="8795733" y="5206052"/>
                  <a:pt x="8671776" y="5197269"/>
                  <a:pt x="8451411" y="5197269"/>
                </a:cubicBezTo>
                <a:lnTo>
                  <a:pt x="8131182" y="5197269"/>
                </a:lnTo>
                <a:lnTo>
                  <a:pt x="8389433" y="5210450"/>
                </a:lnTo>
                <a:lnTo>
                  <a:pt x="8596025" y="5223632"/>
                </a:lnTo>
                <a:lnTo>
                  <a:pt x="8389433" y="5315918"/>
                </a:lnTo>
                <a:lnTo>
                  <a:pt x="8399762" y="5329113"/>
                </a:lnTo>
                <a:lnTo>
                  <a:pt x="8213827" y="5342295"/>
                </a:lnTo>
                <a:lnTo>
                  <a:pt x="7976241" y="5355477"/>
                </a:lnTo>
                <a:lnTo>
                  <a:pt x="8193160" y="5368659"/>
                </a:lnTo>
                <a:lnTo>
                  <a:pt x="8234482" y="5381841"/>
                </a:lnTo>
                <a:lnTo>
                  <a:pt x="7810962" y="5381841"/>
                </a:lnTo>
                <a:cubicBezTo>
                  <a:pt x="7397770" y="5381841"/>
                  <a:pt x="7146413" y="5395022"/>
                  <a:pt x="7056886" y="5421400"/>
                </a:cubicBezTo>
                <a:cubicBezTo>
                  <a:pt x="6974252" y="5447763"/>
                  <a:pt x="6912272" y="5460945"/>
                  <a:pt x="6870950" y="5460945"/>
                </a:cubicBezTo>
                <a:cubicBezTo>
                  <a:pt x="6857176" y="5460945"/>
                  <a:pt x="6846849" y="5460945"/>
                  <a:pt x="6839966" y="5460945"/>
                </a:cubicBezTo>
                <a:cubicBezTo>
                  <a:pt x="6833074" y="5460945"/>
                  <a:pt x="6833074" y="5465344"/>
                  <a:pt x="6839966" y="5474140"/>
                </a:cubicBezTo>
                <a:lnTo>
                  <a:pt x="6839144" y="5481479"/>
                </a:lnTo>
                <a:lnTo>
                  <a:pt x="6888093" y="5496278"/>
                </a:lnTo>
                <a:lnTo>
                  <a:pt x="6899357" y="5490614"/>
                </a:lnTo>
                <a:cubicBezTo>
                  <a:pt x="6918297" y="5484023"/>
                  <a:pt x="6946704" y="5478532"/>
                  <a:pt x="6984580" y="5474140"/>
                </a:cubicBezTo>
                <a:cubicBezTo>
                  <a:pt x="7019010" y="5465343"/>
                  <a:pt x="7053439" y="5452161"/>
                  <a:pt x="7087880" y="5434581"/>
                </a:cubicBezTo>
                <a:cubicBezTo>
                  <a:pt x="7122309" y="5417001"/>
                  <a:pt x="7167069" y="5408217"/>
                  <a:pt x="7222164" y="5408218"/>
                </a:cubicBezTo>
                <a:cubicBezTo>
                  <a:pt x="7291034" y="5408218"/>
                  <a:pt x="7325464" y="5417001"/>
                  <a:pt x="7325465" y="5434581"/>
                </a:cubicBezTo>
                <a:cubicBezTo>
                  <a:pt x="7318572" y="5443365"/>
                  <a:pt x="7294472" y="5447763"/>
                  <a:pt x="7253158" y="5447763"/>
                </a:cubicBezTo>
                <a:cubicBezTo>
                  <a:pt x="7211837" y="5447763"/>
                  <a:pt x="7184290" y="5452161"/>
                  <a:pt x="7170515" y="5460945"/>
                </a:cubicBezTo>
                <a:cubicBezTo>
                  <a:pt x="7170515" y="5469742"/>
                  <a:pt x="7184288" y="5478525"/>
                  <a:pt x="7211837" y="5487323"/>
                </a:cubicBezTo>
                <a:cubicBezTo>
                  <a:pt x="7239385" y="5487322"/>
                  <a:pt x="7256594" y="5487322"/>
                  <a:pt x="7263488" y="5487322"/>
                </a:cubicBezTo>
                <a:lnTo>
                  <a:pt x="7180842" y="5500504"/>
                </a:lnTo>
                <a:cubicBezTo>
                  <a:pt x="7142965" y="5509294"/>
                  <a:pt x="7103369" y="5515884"/>
                  <a:pt x="7062051" y="5520278"/>
                </a:cubicBezTo>
                <a:lnTo>
                  <a:pt x="6977341" y="5524601"/>
                </a:lnTo>
                <a:lnTo>
                  <a:pt x="7004435" y="5533314"/>
                </a:lnTo>
                <a:cubicBezTo>
                  <a:pt x="7108395" y="5567538"/>
                  <a:pt x="7233928" y="5611080"/>
                  <a:pt x="7381032" y="5663938"/>
                </a:cubicBezTo>
                <a:cubicBezTo>
                  <a:pt x="7713791" y="5780871"/>
                  <a:pt x="7893418" y="5840346"/>
                  <a:pt x="7919937" y="5842360"/>
                </a:cubicBezTo>
                <a:lnTo>
                  <a:pt x="7964576" y="5860378"/>
                </a:lnTo>
                <a:cubicBezTo>
                  <a:pt x="7935901" y="5883565"/>
                  <a:pt x="7899386" y="5890545"/>
                  <a:pt x="7855030" y="5881316"/>
                </a:cubicBezTo>
                <a:cubicBezTo>
                  <a:pt x="7802002" y="5877293"/>
                  <a:pt x="7772524" y="5874084"/>
                  <a:pt x="7766568" y="5871681"/>
                </a:cubicBezTo>
                <a:lnTo>
                  <a:pt x="7753590" y="5879470"/>
                </a:lnTo>
                <a:cubicBezTo>
                  <a:pt x="7745484" y="5902254"/>
                  <a:pt x="7854510" y="5959304"/>
                  <a:pt x="8080678" y="6050593"/>
                </a:cubicBezTo>
                <a:lnTo>
                  <a:pt x="8411012" y="6183928"/>
                </a:lnTo>
                <a:cubicBezTo>
                  <a:pt x="8420213" y="6196316"/>
                  <a:pt x="8511387" y="6246161"/>
                  <a:pt x="8684541" y="6333417"/>
                </a:cubicBezTo>
                <a:cubicBezTo>
                  <a:pt x="8800875" y="6389064"/>
                  <a:pt x="8853369" y="6423281"/>
                  <a:pt x="8842009" y="6436075"/>
                </a:cubicBezTo>
                <a:lnTo>
                  <a:pt x="8762477" y="6430030"/>
                </a:lnTo>
                <a:lnTo>
                  <a:pt x="8562833" y="6388545"/>
                </a:lnTo>
                <a:lnTo>
                  <a:pt x="8589621" y="6399358"/>
                </a:lnTo>
                <a:cubicBezTo>
                  <a:pt x="8601519" y="6404159"/>
                  <a:pt x="8626141" y="6416259"/>
                  <a:pt x="8663483" y="6435685"/>
                </a:cubicBezTo>
                <a:cubicBezTo>
                  <a:pt x="8700819" y="6455093"/>
                  <a:pt x="8740318" y="6473212"/>
                  <a:pt x="8781975" y="6490026"/>
                </a:cubicBezTo>
                <a:cubicBezTo>
                  <a:pt x="9124476" y="6636963"/>
                  <a:pt x="9287630" y="6733225"/>
                  <a:pt x="9271420" y="6778793"/>
                </a:cubicBezTo>
                <a:lnTo>
                  <a:pt x="8575861" y="6524114"/>
                </a:lnTo>
                <a:cubicBezTo>
                  <a:pt x="8581268" y="6508915"/>
                  <a:pt x="8572075" y="6496513"/>
                  <a:pt x="8548268" y="6486904"/>
                </a:cubicBezTo>
                <a:cubicBezTo>
                  <a:pt x="8530407" y="6479695"/>
                  <a:pt x="8524732" y="6486095"/>
                  <a:pt x="8531222" y="6506095"/>
                </a:cubicBezTo>
                <a:lnTo>
                  <a:pt x="8420040" y="6474246"/>
                </a:lnTo>
                <a:cubicBezTo>
                  <a:pt x="8336717" y="6440614"/>
                  <a:pt x="8293700" y="6427588"/>
                  <a:pt x="8290996" y="6435187"/>
                </a:cubicBezTo>
                <a:cubicBezTo>
                  <a:pt x="8288293" y="6442786"/>
                  <a:pt x="8349168" y="6486899"/>
                  <a:pt x="8473637" y="6567547"/>
                </a:cubicBezTo>
                <a:cubicBezTo>
                  <a:pt x="8598094" y="6648192"/>
                  <a:pt x="8657613" y="6696112"/>
                  <a:pt x="8652212" y="6711296"/>
                </a:cubicBezTo>
                <a:cubicBezTo>
                  <a:pt x="8646805" y="6726494"/>
                  <a:pt x="8599463" y="6716076"/>
                  <a:pt x="8510186" y="6680040"/>
                </a:cubicBezTo>
                <a:cubicBezTo>
                  <a:pt x="8468517" y="6663222"/>
                  <a:pt x="8446345" y="6658609"/>
                  <a:pt x="8443642" y="6666209"/>
                </a:cubicBezTo>
                <a:cubicBezTo>
                  <a:pt x="8533462" y="6719828"/>
                  <a:pt x="8556193" y="6742046"/>
                  <a:pt x="8511826" y="6732813"/>
                </a:cubicBezTo>
                <a:cubicBezTo>
                  <a:pt x="8497226" y="6735611"/>
                  <a:pt x="8485597" y="6739608"/>
                  <a:pt x="8476938" y="6744803"/>
                </a:cubicBezTo>
                <a:cubicBezTo>
                  <a:pt x="8462327" y="6747596"/>
                  <a:pt x="8462611" y="6756385"/>
                  <a:pt x="8477759" y="6771190"/>
                </a:cubicBezTo>
                <a:cubicBezTo>
                  <a:pt x="8483713" y="6773593"/>
                  <a:pt x="8495611" y="6778395"/>
                  <a:pt x="8513473" y="6785605"/>
                </a:cubicBezTo>
                <a:cubicBezTo>
                  <a:pt x="8543232" y="6797617"/>
                  <a:pt x="8555410" y="6811222"/>
                  <a:pt x="8550002" y="6826420"/>
                </a:cubicBezTo>
                <a:cubicBezTo>
                  <a:pt x="8541897" y="6849204"/>
                  <a:pt x="8514039" y="6850988"/>
                  <a:pt x="8466417" y="6831766"/>
                </a:cubicBezTo>
                <a:cubicBezTo>
                  <a:pt x="8418806" y="6812549"/>
                  <a:pt x="8382024" y="6810729"/>
                  <a:pt x="8356050" y="6826317"/>
                </a:cubicBezTo>
                <a:cubicBezTo>
                  <a:pt x="8333334" y="6851894"/>
                  <a:pt x="8322251" y="6849597"/>
                  <a:pt x="8322786" y="6819404"/>
                </a:cubicBezTo>
                <a:cubicBezTo>
                  <a:pt x="8323308" y="6789207"/>
                  <a:pt x="8317620" y="6771706"/>
                  <a:pt x="8305722" y="6766904"/>
                </a:cubicBezTo>
                <a:cubicBezTo>
                  <a:pt x="8299769" y="6764501"/>
                  <a:pt x="8294094" y="6770901"/>
                  <a:pt x="8288688" y="6786099"/>
                </a:cubicBezTo>
                <a:cubicBezTo>
                  <a:pt x="8283286" y="6801284"/>
                  <a:pt x="8270296" y="6809068"/>
                  <a:pt x="8249742" y="6809463"/>
                </a:cubicBezTo>
                <a:lnTo>
                  <a:pt x="8201050" y="6802838"/>
                </a:lnTo>
                <a:lnTo>
                  <a:pt x="8236764" y="6817252"/>
                </a:lnTo>
                <a:cubicBezTo>
                  <a:pt x="8254614" y="6824458"/>
                  <a:pt x="8266928" y="6842471"/>
                  <a:pt x="8273703" y="6871261"/>
                </a:cubicBezTo>
                <a:cubicBezTo>
                  <a:pt x="8280478" y="6900051"/>
                  <a:pt x="8289808" y="6916861"/>
                  <a:pt x="8301716" y="6921667"/>
                </a:cubicBezTo>
                <a:cubicBezTo>
                  <a:pt x="8313614" y="6926470"/>
                  <a:pt x="8312265" y="6930262"/>
                  <a:pt x="8297664" y="6933059"/>
                </a:cubicBezTo>
                <a:cubicBezTo>
                  <a:pt x="8268446" y="6938631"/>
                  <a:pt x="8265742" y="6946231"/>
                  <a:pt x="8289558" y="6955844"/>
                </a:cubicBezTo>
                <a:cubicBezTo>
                  <a:pt x="8307410" y="6963049"/>
                  <a:pt x="8307679" y="6971848"/>
                  <a:pt x="8290374" y="6982244"/>
                </a:cubicBezTo>
                <a:cubicBezTo>
                  <a:pt x="8267658" y="7007821"/>
                  <a:pt x="8197596" y="6975188"/>
                  <a:pt x="8080163" y="6884352"/>
                </a:cubicBezTo>
                <a:cubicBezTo>
                  <a:pt x="8026045" y="6845143"/>
                  <a:pt x="7947048" y="6808903"/>
                  <a:pt x="7843168" y="6775665"/>
                </a:cubicBezTo>
                <a:cubicBezTo>
                  <a:pt x="7825854" y="6786057"/>
                  <a:pt x="7817196" y="6791253"/>
                  <a:pt x="7817196" y="6791253"/>
                </a:cubicBezTo>
                <a:cubicBezTo>
                  <a:pt x="7823150" y="6793656"/>
                  <a:pt x="7903098" y="6836777"/>
                  <a:pt x="8057048" y="6920635"/>
                </a:cubicBezTo>
                <a:cubicBezTo>
                  <a:pt x="8210996" y="7004492"/>
                  <a:pt x="8289592" y="7051420"/>
                  <a:pt x="8292842" y="7061422"/>
                </a:cubicBezTo>
                <a:cubicBezTo>
                  <a:pt x="8302588" y="7091412"/>
                  <a:pt x="8302856" y="7100209"/>
                  <a:pt x="8293662" y="7087809"/>
                </a:cubicBezTo>
                <a:cubicBezTo>
                  <a:pt x="8242250" y="7041001"/>
                  <a:pt x="8213843" y="7025183"/>
                  <a:pt x="8208436" y="7040381"/>
                </a:cubicBezTo>
                <a:cubicBezTo>
                  <a:pt x="8200332" y="7063165"/>
                  <a:pt x="8211154" y="7080577"/>
                  <a:pt x="8240913" y="7092589"/>
                </a:cubicBezTo>
                <a:cubicBezTo>
                  <a:pt x="8265272" y="7119786"/>
                  <a:pt x="8270412" y="7143579"/>
                  <a:pt x="8256360" y="7163978"/>
                </a:cubicBezTo>
                <a:lnTo>
                  <a:pt x="8239317" y="7183155"/>
                </a:lnTo>
                <a:cubicBezTo>
                  <a:pt x="8224716" y="7185952"/>
                  <a:pt x="8172775" y="7169323"/>
                  <a:pt x="8083496" y="7133288"/>
                </a:cubicBezTo>
                <a:lnTo>
                  <a:pt x="7985293" y="7093649"/>
                </a:lnTo>
                <a:lnTo>
                  <a:pt x="8003959" y="7127255"/>
                </a:lnTo>
                <a:cubicBezTo>
                  <a:pt x="7998558" y="7142440"/>
                  <a:pt x="8013716" y="7157249"/>
                  <a:pt x="8049430" y="7171664"/>
                </a:cubicBezTo>
                <a:cubicBezTo>
                  <a:pt x="8091086" y="7188478"/>
                  <a:pt x="8112331" y="7210082"/>
                  <a:pt x="8113146" y="7236481"/>
                </a:cubicBezTo>
                <a:cubicBezTo>
                  <a:pt x="8113966" y="7262868"/>
                  <a:pt x="8123313" y="7279668"/>
                  <a:pt x="8141164" y="7286874"/>
                </a:cubicBezTo>
                <a:cubicBezTo>
                  <a:pt x="8176878" y="7301289"/>
                  <a:pt x="8202312" y="7315908"/>
                  <a:pt x="8217464" y="7330699"/>
                </a:cubicBezTo>
                <a:cubicBezTo>
                  <a:pt x="8235315" y="7337904"/>
                  <a:pt x="8245602" y="7337719"/>
                  <a:pt x="8248304" y="7330119"/>
                </a:cubicBezTo>
                <a:cubicBezTo>
                  <a:pt x="8244501" y="7302529"/>
                  <a:pt x="8244768" y="7287432"/>
                  <a:pt x="8249089" y="7284839"/>
                </a:cubicBezTo>
                <a:cubicBezTo>
                  <a:pt x="8253425" y="7282236"/>
                  <a:pt x="8273445" y="7288140"/>
                  <a:pt x="8309148" y="7302551"/>
                </a:cubicBezTo>
                <a:cubicBezTo>
                  <a:pt x="8350816" y="7319370"/>
                  <a:pt x="8367592" y="7339184"/>
                  <a:pt x="8359486" y="7361969"/>
                </a:cubicBezTo>
                <a:cubicBezTo>
                  <a:pt x="8351381" y="7384753"/>
                  <a:pt x="8359221" y="7400959"/>
                  <a:pt x="8383038" y="7410573"/>
                </a:cubicBezTo>
                <a:cubicBezTo>
                  <a:pt x="8442556" y="7434597"/>
                  <a:pt x="8446359" y="7462188"/>
                  <a:pt x="8394430" y="7493354"/>
                </a:cubicBezTo>
                <a:cubicBezTo>
                  <a:pt x="8359806" y="7514125"/>
                  <a:pt x="8334651" y="7508309"/>
                  <a:pt x="8318950" y="7475916"/>
                </a:cubicBezTo>
                <a:cubicBezTo>
                  <a:pt x="8276196" y="7423912"/>
                  <a:pt x="8228852" y="7413494"/>
                  <a:pt x="8176930" y="7444647"/>
                </a:cubicBezTo>
                <a:cubicBezTo>
                  <a:pt x="8165568" y="7457442"/>
                  <a:pt x="8179366" y="7476039"/>
                  <a:pt x="8218330" y="7500457"/>
                </a:cubicBezTo>
                <a:lnTo>
                  <a:pt x="8410696" y="7591130"/>
                </a:lnTo>
                <a:cubicBezTo>
                  <a:pt x="8527031" y="7646777"/>
                  <a:pt x="8597644" y="7696998"/>
                  <a:pt x="8622550" y="7741796"/>
                </a:cubicBezTo>
                <a:cubicBezTo>
                  <a:pt x="8641500" y="7784191"/>
                  <a:pt x="8674778" y="7815004"/>
                  <a:pt x="8722389" y="7834222"/>
                </a:cubicBezTo>
                <a:cubicBezTo>
                  <a:pt x="8746195" y="7843832"/>
                  <a:pt x="8759725" y="7853629"/>
                  <a:pt x="8762975" y="7863632"/>
                </a:cubicBezTo>
                <a:cubicBezTo>
                  <a:pt x="8772181" y="7876038"/>
                  <a:pt x="8763523" y="7881233"/>
                  <a:pt x="8737014" y="7879224"/>
                </a:cubicBezTo>
                <a:cubicBezTo>
                  <a:pt x="8722408" y="7882003"/>
                  <a:pt x="8706174" y="7879804"/>
                  <a:pt x="8688322" y="7872599"/>
                </a:cubicBezTo>
                <a:cubicBezTo>
                  <a:pt x="8664517" y="7862989"/>
                  <a:pt x="8652610" y="7858182"/>
                  <a:pt x="8652610" y="7858182"/>
                </a:cubicBezTo>
                <a:cubicBezTo>
                  <a:pt x="8652610" y="7858182"/>
                  <a:pt x="8655860" y="7868185"/>
                  <a:pt x="8662366" y="7888177"/>
                </a:cubicBezTo>
                <a:cubicBezTo>
                  <a:pt x="8668856" y="7908177"/>
                  <a:pt x="8671435" y="7920069"/>
                  <a:pt x="8670082" y="7923876"/>
                </a:cubicBezTo>
                <a:cubicBezTo>
                  <a:pt x="8668732" y="7927669"/>
                  <a:pt x="8663455" y="7923362"/>
                  <a:pt x="8654256" y="7910975"/>
                </a:cubicBezTo>
                <a:cubicBezTo>
                  <a:pt x="8623949" y="7881361"/>
                  <a:pt x="8552255" y="7843732"/>
                  <a:pt x="8439171" y="7798087"/>
                </a:cubicBezTo>
                <a:cubicBezTo>
                  <a:pt x="8343939" y="7759648"/>
                  <a:pt x="8263854" y="7736014"/>
                  <a:pt x="8198929" y="7727189"/>
                </a:cubicBezTo>
                <a:cubicBezTo>
                  <a:pt x="8312023" y="7772837"/>
                  <a:pt x="8364508" y="7807050"/>
                  <a:pt x="8356402" y="7829834"/>
                </a:cubicBezTo>
                <a:cubicBezTo>
                  <a:pt x="8353700" y="7837433"/>
                  <a:pt x="8337470" y="7835220"/>
                  <a:pt x="8307711" y="7823208"/>
                </a:cubicBezTo>
                <a:lnTo>
                  <a:pt x="8210322" y="7809970"/>
                </a:lnTo>
                <a:lnTo>
                  <a:pt x="8215196" y="7824964"/>
                </a:lnTo>
                <a:cubicBezTo>
                  <a:pt x="8233594" y="7849771"/>
                  <a:pt x="8270126" y="7866678"/>
                  <a:pt x="8324772" y="7875707"/>
                </a:cubicBezTo>
                <a:cubicBezTo>
                  <a:pt x="8379407" y="7884732"/>
                  <a:pt x="8407009" y="7898050"/>
                  <a:pt x="8407561" y="7915638"/>
                </a:cubicBezTo>
                <a:cubicBezTo>
                  <a:pt x="8410812" y="7925640"/>
                  <a:pt x="8435705" y="7946539"/>
                  <a:pt x="8482240" y="7978366"/>
                </a:cubicBezTo>
                <a:cubicBezTo>
                  <a:pt x="8528770" y="8010175"/>
                  <a:pt x="8576124" y="8044493"/>
                  <a:pt x="8624287" y="8081298"/>
                </a:cubicBezTo>
                <a:lnTo>
                  <a:pt x="8687604" y="8132926"/>
                </a:lnTo>
                <a:lnTo>
                  <a:pt x="8678669" y="8129319"/>
                </a:lnTo>
                <a:cubicBezTo>
                  <a:pt x="8637011" y="8112505"/>
                  <a:pt x="8590754" y="8089482"/>
                  <a:pt x="8539877" y="8060271"/>
                </a:cubicBezTo>
                <a:cubicBezTo>
                  <a:pt x="8426246" y="7997025"/>
                  <a:pt x="8327775" y="7948588"/>
                  <a:pt x="8244450" y="7914955"/>
                </a:cubicBezTo>
                <a:cubicBezTo>
                  <a:pt x="8152458" y="7886514"/>
                  <a:pt x="8103767" y="7879889"/>
                  <a:pt x="8098360" y="7895087"/>
                </a:cubicBezTo>
                <a:cubicBezTo>
                  <a:pt x="8090255" y="7917871"/>
                  <a:pt x="8017758" y="7901636"/>
                  <a:pt x="7880869" y="7846383"/>
                </a:cubicBezTo>
                <a:cubicBezTo>
                  <a:pt x="7851110" y="7834371"/>
                  <a:pt x="7814578" y="7817465"/>
                  <a:pt x="7771292" y="7795641"/>
                </a:cubicBezTo>
                <a:cubicBezTo>
                  <a:pt x="7728002" y="7773830"/>
                  <a:pt x="7691486" y="7756914"/>
                  <a:pt x="7661728" y="7744902"/>
                </a:cubicBezTo>
                <a:lnTo>
                  <a:pt x="7621140" y="7715492"/>
                </a:lnTo>
                <a:cubicBezTo>
                  <a:pt x="7609780" y="7728287"/>
                  <a:pt x="7626560" y="7748088"/>
                  <a:pt x="7671468" y="7774905"/>
                </a:cubicBezTo>
                <a:lnTo>
                  <a:pt x="7783481" y="7833145"/>
                </a:lnTo>
                <a:cubicBezTo>
                  <a:pt x="7831092" y="7852363"/>
                  <a:pt x="7853558" y="7865768"/>
                  <a:pt x="7850854" y="7873368"/>
                </a:cubicBezTo>
                <a:cubicBezTo>
                  <a:pt x="7848152" y="7880967"/>
                  <a:pt x="7836512" y="7884959"/>
                  <a:pt x="7815963" y="7885339"/>
                </a:cubicBezTo>
                <a:lnTo>
                  <a:pt x="7759160" y="7901511"/>
                </a:lnTo>
                <a:cubicBezTo>
                  <a:pt x="7837078" y="7950342"/>
                  <a:pt x="7902824" y="7985554"/>
                  <a:pt x="7956400" y="8007179"/>
                </a:cubicBezTo>
                <a:cubicBezTo>
                  <a:pt x="7992102" y="8021590"/>
                  <a:pt x="8063797" y="8059219"/>
                  <a:pt x="8171484" y="8120066"/>
                </a:cubicBezTo>
                <a:cubicBezTo>
                  <a:pt x="8279166" y="8180896"/>
                  <a:pt x="8347878" y="8217321"/>
                  <a:pt x="8377639" y="8229333"/>
                </a:cubicBezTo>
                <a:cubicBezTo>
                  <a:pt x="8407397" y="8241345"/>
                  <a:pt x="8419574" y="8254950"/>
                  <a:pt x="8414168" y="8270148"/>
                </a:cubicBezTo>
                <a:cubicBezTo>
                  <a:pt x="8411469" y="8277734"/>
                  <a:pt x="8424322" y="8289436"/>
                  <a:pt x="8452727" y="8305254"/>
                </a:cubicBezTo>
                <a:cubicBezTo>
                  <a:pt x="8481138" y="8321059"/>
                  <a:pt x="8491288" y="8340360"/>
                  <a:pt x="8483178" y="8363158"/>
                </a:cubicBezTo>
                <a:cubicBezTo>
                  <a:pt x="8480480" y="8370743"/>
                  <a:pt x="8422590" y="8351730"/>
                  <a:pt x="8309505" y="8306085"/>
                </a:cubicBezTo>
                <a:cubicBezTo>
                  <a:pt x="8202366" y="8262840"/>
                  <a:pt x="8146096" y="8248818"/>
                  <a:pt x="8140694" y="8264003"/>
                </a:cubicBezTo>
                <a:cubicBezTo>
                  <a:pt x="8137992" y="8271603"/>
                  <a:pt x="8170189" y="8291112"/>
                  <a:pt x="8237284" y="8322532"/>
                </a:cubicBezTo>
                <a:cubicBezTo>
                  <a:pt x="8304374" y="8353964"/>
                  <a:pt x="8375942" y="8387189"/>
                  <a:pt x="8451958" y="8422225"/>
                </a:cubicBezTo>
                <a:cubicBezTo>
                  <a:pt x="8527979" y="8457247"/>
                  <a:pt x="8572220" y="8485971"/>
                  <a:pt x="8584669" y="8508361"/>
                </a:cubicBezTo>
                <a:cubicBezTo>
                  <a:pt x="8603068" y="8533170"/>
                  <a:pt x="8600365" y="8540768"/>
                  <a:pt x="8576560" y="8531160"/>
                </a:cubicBezTo>
                <a:cubicBezTo>
                  <a:pt x="8561963" y="8533943"/>
                  <a:pt x="8539775" y="8529339"/>
                  <a:pt x="8510017" y="8517328"/>
                </a:cubicBezTo>
                <a:cubicBezTo>
                  <a:pt x="8408830" y="8476486"/>
                  <a:pt x="8344722" y="8446256"/>
                  <a:pt x="8317662" y="8426659"/>
                </a:cubicBezTo>
                <a:cubicBezTo>
                  <a:pt x="8263549" y="8387436"/>
                  <a:pt x="8236493" y="8367825"/>
                  <a:pt x="8236493" y="8367825"/>
                </a:cubicBezTo>
                <a:cubicBezTo>
                  <a:pt x="8218630" y="8360617"/>
                  <a:pt x="8175893" y="8356393"/>
                  <a:pt x="8108265" y="8355167"/>
                </a:cubicBezTo>
                <a:cubicBezTo>
                  <a:pt x="8040640" y="8353927"/>
                  <a:pt x="7987612" y="8349904"/>
                  <a:pt x="7949208" y="8343092"/>
                </a:cubicBezTo>
                <a:cubicBezTo>
                  <a:pt x="7768488" y="8296204"/>
                  <a:pt x="7675436" y="8280363"/>
                  <a:pt x="7670030" y="8295561"/>
                </a:cubicBezTo>
                <a:cubicBezTo>
                  <a:pt x="7661924" y="8318345"/>
                  <a:pt x="7651918" y="8327334"/>
                  <a:pt x="7640022" y="8322532"/>
                </a:cubicBezTo>
                <a:cubicBezTo>
                  <a:pt x="7628113" y="8317727"/>
                  <a:pt x="7624862" y="8307723"/>
                  <a:pt x="7630264" y="8292538"/>
                </a:cubicBezTo>
                <a:cubicBezTo>
                  <a:pt x="7632968" y="8284939"/>
                  <a:pt x="7619436" y="8275140"/>
                  <a:pt x="7589678" y="8263128"/>
                </a:cubicBezTo>
                <a:lnTo>
                  <a:pt x="7536113" y="8241508"/>
                </a:lnTo>
                <a:lnTo>
                  <a:pt x="7536934" y="8267895"/>
                </a:lnTo>
                <a:cubicBezTo>
                  <a:pt x="7527728" y="8255488"/>
                  <a:pt x="7524490" y="8245491"/>
                  <a:pt x="7527187" y="8237905"/>
                </a:cubicBezTo>
                <a:cubicBezTo>
                  <a:pt x="7426554" y="8214651"/>
                  <a:pt x="7346470" y="8191016"/>
                  <a:pt x="7286951" y="8166993"/>
                </a:cubicBezTo>
                <a:cubicBezTo>
                  <a:pt x="7257191" y="8154981"/>
                  <a:pt x="7243662" y="8145182"/>
                  <a:pt x="7246365" y="8137584"/>
                </a:cubicBezTo>
                <a:cubicBezTo>
                  <a:pt x="7249068" y="8129984"/>
                  <a:pt x="7235537" y="8120185"/>
                  <a:pt x="7205789" y="8108177"/>
                </a:cubicBezTo>
                <a:cubicBezTo>
                  <a:pt x="7185228" y="8108553"/>
                  <a:pt x="7170617" y="8111346"/>
                  <a:pt x="7161971" y="8116546"/>
                </a:cubicBezTo>
                <a:lnTo>
                  <a:pt x="7077565" y="8095505"/>
                </a:lnTo>
                <a:cubicBezTo>
                  <a:pt x="7000196" y="8064276"/>
                  <a:pt x="6947446" y="8069056"/>
                  <a:pt x="6919328" y="8109817"/>
                </a:cubicBezTo>
                <a:cubicBezTo>
                  <a:pt x="6913920" y="8125016"/>
                  <a:pt x="6902292" y="8129012"/>
                  <a:pt x="6884431" y="8121802"/>
                </a:cubicBezTo>
                <a:cubicBezTo>
                  <a:pt x="6866579" y="8114597"/>
                  <a:pt x="6860356" y="8103395"/>
                  <a:pt x="6865763" y="8088197"/>
                </a:cubicBezTo>
                <a:cubicBezTo>
                  <a:pt x="6871165" y="8073012"/>
                  <a:pt x="6864932" y="8061805"/>
                  <a:pt x="6847081" y="8054600"/>
                </a:cubicBezTo>
                <a:cubicBezTo>
                  <a:pt x="6829229" y="8047395"/>
                  <a:pt x="6820571" y="8052591"/>
                  <a:pt x="6821123" y="8070179"/>
                </a:cubicBezTo>
                <a:cubicBezTo>
                  <a:pt x="6821661" y="8087776"/>
                  <a:pt x="6814637" y="8097968"/>
                  <a:pt x="6800026" y="8100761"/>
                </a:cubicBezTo>
                <a:cubicBezTo>
                  <a:pt x="6782174" y="8093556"/>
                  <a:pt x="6769729" y="8071152"/>
                  <a:pt x="6762676" y="8033559"/>
                </a:cubicBezTo>
                <a:cubicBezTo>
                  <a:pt x="6758873" y="8005968"/>
                  <a:pt x="6725873" y="7983958"/>
                  <a:pt x="6663652" y="7967534"/>
                </a:cubicBezTo>
                <a:lnTo>
                  <a:pt x="6524047" y="7872085"/>
                </a:lnTo>
                <a:cubicBezTo>
                  <a:pt x="6530536" y="7892086"/>
                  <a:pt x="6529735" y="7913480"/>
                  <a:pt x="6521629" y="7936264"/>
                </a:cubicBezTo>
                <a:cubicBezTo>
                  <a:pt x="6518926" y="7943863"/>
                  <a:pt x="6553290" y="7962070"/>
                  <a:pt x="6624707" y="7990897"/>
                </a:cubicBezTo>
                <a:lnTo>
                  <a:pt x="6701001" y="8034736"/>
                </a:lnTo>
                <a:cubicBezTo>
                  <a:pt x="6695599" y="8049921"/>
                  <a:pt x="6600646" y="8020285"/>
                  <a:pt x="6416136" y="7945810"/>
                </a:cubicBezTo>
                <a:lnTo>
                  <a:pt x="6179963" y="7863510"/>
                </a:lnTo>
                <a:cubicBezTo>
                  <a:pt x="6197814" y="7870715"/>
                  <a:pt x="6204037" y="7881917"/>
                  <a:pt x="6198629" y="7897116"/>
                </a:cubicBezTo>
                <a:cubicBezTo>
                  <a:pt x="6193227" y="7912301"/>
                  <a:pt x="6125051" y="7893473"/>
                  <a:pt x="5994117" y="7840623"/>
                </a:cubicBezTo>
                <a:cubicBezTo>
                  <a:pt x="5970311" y="7831014"/>
                  <a:pt x="5868323" y="7811567"/>
                  <a:pt x="5688152" y="7782280"/>
                </a:cubicBezTo>
                <a:cubicBezTo>
                  <a:pt x="5629182" y="7775858"/>
                  <a:pt x="5602404" y="7765049"/>
                  <a:pt x="5607811" y="7749851"/>
                </a:cubicBezTo>
                <a:cubicBezTo>
                  <a:pt x="5607264" y="7732249"/>
                  <a:pt x="5602516" y="7721658"/>
                  <a:pt x="5593592" y="7718056"/>
                </a:cubicBezTo>
                <a:cubicBezTo>
                  <a:pt x="5584665" y="7714453"/>
                  <a:pt x="5574522" y="7719034"/>
                  <a:pt x="5563173" y="7731833"/>
                </a:cubicBezTo>
                <a:cubicBezTo>
                  <a:pt x="5551811" y="7744628"/>
                  <a:pt x="5523942" y="7746407"/>
                  <a:pt x="5479583" y="7737192"/>
                </a:cubicBezTo>
                <a:cubicBezTo>
                  <a:pt x="5435216" y="7727960"/>
                  <a:pt x="5409790" y="7713359"/>
                  <a:pt x="5403288" y="7693354"/>
                </a:cubicBezTo>
                <a:cubicBezTo>
                  <a:pt x="5393541" y="7663364"/>
                  <a:pt x="5356478" y="7652742"/>
                  <a:pt x="5292101" y="7661518"/>
                </a:cubicBezTo>
                <a:cubicBezTo>
                  <a:pt x="5172001" y="7673843"/>
                  <a:pt x="4921495" y="7603139"/>
                  <a:pt x="4540576" y="7449387"/>
                </a:cubicBezTo>
                <a:cubicBezTo>
                  <a:pt x="4320355" y="7360497"/>
                  <a:pt x="4149101" y="7287036"/>
                  <a:pt x="4026813" y="7228986"/>
                </a:cubicBezTo>
                <a:cubicBezTo>
                  <a:pt x="3853664" y="7141715"/>
                  <a:pt x="3401051" y="6950335"/>
                  <a:pt x="2668963" y="6654840"/>
                </a:cubicBezTo>
                <a:cubicBezTo>
                  <a:pt x="2163055" y="6450637"/>
                  <a:pt x="1887923" y="6343936"/>
                  <a:pt x="1843551" y="6334718"/>
                </a:cubicBezTo>
                <a:cubicBezTo>
                  <a:pt x="1831644" y="6329911"/>
                  <a:pt x="1776730" y="6312084"/>
                  <a:pt x="1678795" y="6281243"/>
                </a:cubicBezTo>
                <a:cubicBezTo>
                  <a:pt x="1580870" y="6250408"/>
                  <a:pt x="1487402" y="6221356"/>
                  <a:pt x="1398392" y="6194119"/>
                </a:cubicBezTo>
                <a:cubicBezTo>
                  <a:pt x="1309392" y="6166886"/>
                  <a:pt x="1256238" y="6158459"/>
                  <a:pt x="1238925" y="6168851"/>
                </a:cubicBezTo>
                <a:cubicBezTo>
                  <a:pt x="1227568" y="6181633"/>
                  <a:pt x="1197808" y="6169621"/>
                  <a:pt x="1149646" y="6132815"/>
                </a:cubicBezTo>
                <a:cubicBezTo>
                  <a:pt x="1137201" y="6110411"/>
                  <a:pt x="1139073" y="6076421"/>
                  <a:pt x="1155290" y="6030839"/>
                </a:cubicBezTo>
                <a:cubicBezTo>
                  <a:pt x="1176905" y="5970072"/>
                  <a:pt x="1182572" y="5915896"/>
                  <a:pt x="1172279" y="5868305"/>
                </a:cubicBezTo>
                <a:cubicBezTo>
                  <a:pt x="1164679" y="5813110"/>
                  <a:pt x="1163590" y="5777924"/>
                  <a:pt x="1168997" y="5762725"/>
                </a:cubicBezTo>
                <a:cubicBezTo>
                  <a:pt x="1179805" y="5732343"/>
                  <a:pt x="1180593" y="5663153"/>
                  <a:pt x="1171351" y="5555185"/>
                </a:cubicBezTo>
                <a:cubicBezTo>
                  <a:pt x="1168615" y="5467208"/>
                  <a:pt x="1173999" y="5380335"/>
                  <a:pt x="1187497" y="5294566"/>
                </a:cubicBezTo>
                <a:lnTo>
                  <a:pt x="1230658" y="5125486"/>
                </a:lnTo>
                <a:lnTo>
                  <a:pt x="1162007" y="5192883"/>
                </a:lnTo>
                <a:lnTo>
                  <a:pt x="1210221" y="5131346"/>
                </a:lnTo>
                <a:cubicBezTo>
                  <a:pt x="1217115" y="5122550"/>
                  <a:pt x="1223996" y="5118164"/>
                  <a:pt x="1230888" y="5118165"/>
                </a:cubicBezTo>
                <a:lnTo>
                  <a:pt x="1232847" y="5116914"/>
                </a:lnTo>
                <a:lnTo>
                  <a:pt x="1246638" y="5062889"/>
                </a:lnTo>
                <a:lnTo>
                  <a:pt x="1230887" y="5067077"/>
                </a:lnTo>
                <a:cubicBezTo>
                  <a:pt x="1220558" y="5065978"/>
                  <a:pt x="1210227" y="5061032"/>
                  <a:pt x="1199894" y="5052242"/>
                </a:cubicBezTo>
                <a:cubicBezTo>
                  <a:pt x="1199894" y="5043445"/>
                  <a:pt x="1186119" y="5021480"/>
                  <a:pt x="1158571" y="4986319"/>
                </a:cubicBezTo>
                <a:cubicBezTo>
                  <a:pt x="1151690" y="4977536"/>
                  <a:pt x="1165464" y="4959955"/>
                  <a:pt x="1199893" y="4933579"/>
                </a:cubicBezTo>
                <a:cubicBezTo>
                  <a:pt x="1268765" y="4880852"/>
                  <a:pt x="1285975" y="4854474"/>
                  <a:pt x="1251544" y="4854475"/>
                </a:cubicBezTo>
                <a:cubicBezTo>
                  <a:pt x="1244662" y="4854475"/>
                  <a:pt x="1234334" y="4858873"/>
                  <a:pt x="1220560" y="4867656"/>
                </a:cubicBezTo>
                <a:cubicBezTo>
                  <a:pt x="1179238" y="4876453"/>
                  <a:pt x="1112090" y="4926995"/>
                  <a:pt x="1019127" y="5019281"/>
                </a:cubicBezTo>
                <a:cubicBezTo>
                  <a:pt x="926155" y="5111567"/>
                  <a:pt x="876227" y="5170892"/>
                  <a:pt x="869346" y="5197269"/>
                </a:cubicBezTo>
                <a:cubicBezTo>
                  <a:pt x="869346" y="5232430"/>
                  <a:pt x="862454" y="5254395"/>
                  <a:pt x="848680" y="5263191"/>
                </a:cubicBezTo>
                <a:lnTo>
                  <a:pt x="848679" y="5170892"/>
                </a:lnTo>
                <a:lnTo>
                  <a:pt x="893458" y="5082978"/>
                </a:lnTo>
                <a:lnTo>
                  <a:pt x="890002" y="5091801"/>
                </a:lnTo>
                <a:lnTo>
                  <a:pt x="910658" y="5078606"/>
                </a:lnTo>
                <a:cubicBezTo>
                  <a:pt x="931324" y="5069822"/>
                  <a:pt x="941653" y="5047844"/>
                  <a:pt x="941653" y="5012683"/>
                </a:cubicBezTo>
                <a:lnTo>
                  <a:pt x="942868" y="4997952"/>
                </a:lnTo>
                <a:lnTo>
                  <a:pt x="949165" y="4989913"/>
                </a:lnTo>
                <a:lnTo>
                  <a:pt x="953270" y="4990438"/>
                </a:lnTo>
                <a:cubicBezTo>
                  <a:pt x="955853" y="4992084"/>
                  <a:pt x="958865" y="4995106"/>
                  <a:pt x="962309" y="4999501"/>
                </a:cubicBezTo>
                <a:cubicBezTo>
                  <a:pt x="982965" y="5008299"/>
                  <a:pt x="1038061" y="4964341"/>
                  <a:pt x="1127587" y="4867656"/>
                </a:cubicBezTo>
                <a:cubicBezTo>
                  <a:pt x="1182674" y="4814929"/>
                  <a:pt x="1199893" y="4788552"/>
                  <a:pt x="1179238" y="4788552"/>
                </a:cubicBezTo>
                <a:cubicBezTo>
                  <a:pt x="1158572" y="4788552"/>
                  <a:pt x="1134470" y="4803946"/>
                  <a:pt x="1106931" y="4834708"/>
                </a:cubicBezTo>
                <a:cubicBezTo>
                  <a:pt x="1079383" y="4865471"/>
                  <a:pt x="1058727" y="4885250"/>
                  <a:pt x="1044954" y="4894033"/>
                </a:cubicBezTo>
                <a:cubicBezTo>
                  <a:pt x="1010514" y="4911613"/>
                  <a:pt x="993304" y="4929194"/>
                  <a:pt x="993303" y="4946774"/>
                </a:cubicBezTo>
                <a:cubicBezTo>
                  <a:pt x="993303" y="4964342"/>
                  <a:pt x="982965" y="4973138"/>
                  <a:pt x="962309" y="4973138"/>
                </a:cubicBezTo>
                <a:lnTo>
                  <a:pt x="949165" y="4989913"/>
                </a:lnTo>
                <a:lnTo>
                  <a:pt x="946815" y="4989614"/>
                </a:lnTo>
                <a:cubicBezTo>
                  <a:pt x="945095" y="4990713"/>
                  <a:pt x="943804" y="4993185"/>
                  <a:pt x="942943" y="4997029"/>
                </a:cubicBezTo>
                <a:lnTo>
                  <a:pt x="942868" y="4997952"/>
                </a:lnTo>
                <a:lnTo>
                  <a:pt x="925416" y="5020225"/>
                </a:lnTo>
                <a:lnTo>
                  <a:pt x="982965" y="4907215"/>
                </a:lnTo>
                <a:cubicBezTo>
                  <a:pt x="1010513" y="4889635"/>
                  <a:pt x="1020840" y="4863271"/>
                  <a:pt x="1013959" y="4828111"/>
                </a:cubicBezTo>
                <a:cubicBezTo>
                  <a:pt x="1007076" y="4792951"/>
                  <a:pt x="1038061" y="4744609"/>
                  <a:pt x="1106931" y="4683084"/>
                </a:cubicBezTo>
                <a:cubicBezTo>
                  <a:pt x="1134470" y="4656721"/>
                  <a:pt x="1165463" y="4630357"/>
                  <a:pt x="1199893" y="4603980"/>
                </a:cubicBezTo>
                <a:lnTo>
                  <a:pt x="1220560" y="4590798"/>
                </a:lnTo>
                <a:cubicBezTo>
                  <a:pt x="1179238" y="4608378"/>
                  <a:pt x="1144807" y="4617163"/>
                  <a:pt x="1117260" y="4617163"/>
                </a:cubicBezTo>
                <a:lnTo>
                  <a:pt x="1106931" y="4617162"/>
                </a:lnTo>
                <a:cubicBezTo>
                  <a:pt x="1038061" y="4617163"/>
                  <a:pt x="927879" y="4713846"/>
                  <a:pt x="776373" y="4907215"/>
                </a:cubicBezTo>
                <a:cubicBezTo>
                  <a:pt x="762599" y="4722643"/>
                  <a:pt x="769482" y="4630357"/>
                  <a:pt x="797030" y="4630357"/>
                </a:cubicBezTo>
                <a:cubicBezTo>
                  <a:pt x="797030" y="4639141"/>
                  <a:pt x="817695" y="4623759"/>
                  <a:pt x="859008" y="4584201"/>
                </a:cubicBezTo>
                <a:cubicBezTo>
                  <a:pt x="900331" y="4544655"/>
                  <a:pt x="939929" y="4500699"/>
                  <a:pt x="977806" y="4452356"/>
                </a:cubicBezTo>
                <a:cubicBezTo>
                  <a:pt x="1015682" y="4404015"/>
                  <a:pt x="1034614" y="4375451"/>
                  <a:pt x="1034614" y="4366668"/>
                </a:cubicBezTo>
                <a:lnTo>
                  <a:pt x="1039369" y="4343352"/>
                </a:lnTo>
                <a:lnTo>
                  <a:pt x="1026127" y="4343235"/>
                </a:lnTo>
                <a:cubicBezTo>
                  <a:pt x="1016177" y="4341034"/>
                  <a:pt x="1010379" y="4336756"/>
                  <a:pt x="1008730" y="4330400"/>
                </a:cubicBezTo>
                <a:cubicBezTo>
                  <a:pt x="1002135" y="4304989"/>
                  <a:pt x="1004381" y="4286090"/>
                  <a:pt x="1015451" y="4273717"/>
                </a:cubicBezTo>
                <a:cubicBezTo>
                  <a:pt x="1002219" y="4250246"/>
                  <a:pt x="995601" y="4238519"/>
                  <a:pt x="995601" y="4238519"/>
                </a:cubicBezTo>
                <a:cubicBezTo>
                  <a:pt x="982334" y="4242426"/>
                  <a:pt x="970159" y="4250574"/>
                  <a:pt x="959079" y="4262949"/>
                </a:cubicBezTo>
                <a:cubicBezTo>
                  <a:pt x="948003" y="4275337"/>
                  <a:pt x="936924" y="4287713"/>
                  <a:pt x="925848" y="4300100"/>
                </a:cubicBezTo>
                <a:cubicBezTo>
                  <a:pt x="914769" y="4312476"/>
                  <a:pt x="903693" y="4324863"/>
                  <a:pt x="892614" y="4337239"/>
                </a:cubicBezTo>
                <a:cubicBezTo>
                  <a:pt x="881549" y="4349624"/>
                  <a:pt x="871583" y="4352558"/>
                  <a:pt x="862750" y="4346032"/>
                </a:cubicBezTo>
                <a:cubicBezTo>
                  <a:pt x="853920" y="4339520"/>
                  <a:pt x="846201" y="4323552"/>
                  <a:pt x="839603" y="4298129"/>
                </a:cubicBezTo>
                <a:cubicBezTo>
                  <a:pt x="826414" y="4247308"/>
                  <a:pt x="826450" y="4219932"/>
                  <a:pt x="839726" y="4216022"/>
                </a:cubicBezTo>
                <a:cubicBezTo>
                  <a:pt x="859635" y="4210161"/>
                  <a:pt x="871790" y="4215707"/>
                  <a:pt x="876187" y="4232652"/>
                </a:cubicBezTo>
                <a:cubicBezTo>
                  <a:pt x="878385" y="4241118"/>
                  <a:pt x="906038" y="4237539"/>
                  <a:pt x="959142" y="4221903"/>
                </a:cubicBezTo>
                <a:cubicBezTo>
                  <a:pt x="1012236" y="4206269"/>
                  <a:pt x="1056547" y="4156742"/>
                  <a:pt x="1092063" y="4073326"/>
                </a:cubicBezTo>
                <a:lnTo>
                  <a:pt x="1052234" y="4085053"/>
                </a:lnTo>
                <a:cubicBezTo>
                  <a:pt x="1012405" y="4096782"/>
                  <a:pt x="1003575" y="4090269"/>
                  <a:pt x="1025730" y="4065506"/>
                </a:cubicBezTo>
                <a:lnTo>
                  <a:pt x="1042342" y="4046937"/>
                </a:lnTo>
                <a:cubicBezTo>
                  <a:pt x="1040142" y="4038459"/>
                  <a:pt x="928424" y="4062243"/>
                  <a:pt x="707184" y="4118274"/>
                </a:cubicBezTo>
                <a:lnTo>
                  <a:pt x="372024" y="4189598"/>
                </a:lnTo>
                <a:lnTo>
                  <a:pt x="491499" y="4154417"/>
                </a:lnTo>
                <a:cubicBezTo>
                  <a:pt x="604351" y="4121188"/>
                  <a:pt x="658561" y="4096112"/>
                  <a:pt x="654163" y="4079168"/>
                </a:cubicBezTo>
                <a:cubicBezTo>
                  <a:pt x="638696" y="4074596"/>
                  <a:pt x="617680" y="4076234"/>
                  <a:pt x="591128" y="4084052"/>
                </a:cubicBezTo>
                <a:cubicBezTo>
                  <a:pt x="458386" y="4123140"/>
                  <a:pt x="315645" y="4178846"/>
                  <a:pt x="162946" y="4251162"/>
                </a:cubicBezTo>
                <a:cubicBezTo>
                  <a:pt x="125317" y="4271368"/>
                  <a:pt x="103208" y="4268751"/>
                  <a:pt x="96613" y="4243341"/>
                </a:cubicBezTo>
                <a:cubicBezTo>
                  <a:pt x="90016" y="4217918"/>
                  <a:pt x="93352" y="4203260"/>
                  <a:pt x="106628" y="4199350"/>
                </a:cubicBezTo>
                <a:cubicBezTo>
                  <a:pt x="126538" y="4193488"/>
                  <a:pt x="135405" y="4186327"/>
                  <a:pt x="133204" y="4177848"/>
                </a:cubicBezTo>
                <a:cubicBezTo>
                  <a:pt x="131007" y="4169382"/>
                  <a:pt x="173048" y="4152440"/>
                  <a:pt x="259338" y="4127031"/>
                </a:cubicBezTo>
                <a:lnTo>
                  <a:pt x="398723" y="4085988"/>
                </a:lnTo>
                <a:cubicBezTo>
                  <a:pt x="631041" y="4017582"/>
                  <a:pt x="736203" y="3941024"/>
                  <a:pt x="714217" y="3856301"/>
                </a:cubicBezTo>
                <a:cubicBezTo>
                  <a:pt x="707622" y="3830890"/>
                  <a:pt x="722043" y="3803841"/>
                  <a:pt x="757464" y="3775171"/>
                </a:cubicBezTo>
                <a:cubicBezTo>
                  <a:pt x="781820" y="3758887"/>
                  <a:pt x="792896" y="3746499"/>
                  <a:pt x="790698" y="3738033"/>
                </a:cubicBezTo>
                <a:cubicBezTo>
                  <a:pt x="788502" y="3729566"/>
                  <a:pt x="760849" y="3733145"/>
                  <a:pt x="707754" y="3748780"/>
                </a:cubicBezTo>
                <a:cubicBezTo>
                  <a:pt x="628098" y="3772235"/>
                  <a:pt x="556194" y="3797971"/>
                  <a:pt x="492009" y="3825984"/>
                </a:cubicBezTo>
                <a:cubicBezTo>
                  <a:pt x="312758" y="3906117"/>
                  <a:pt x="199879" y="3966721"/>
                  <a:pt x="153369" y="4007769"/>
                </a:cubicBezTo>
                <a:cubicBezTo>
                  <a:pt x="93547" y="4080102"/>
                  <a:pt x="60338" y="4103557"/>
                  <a:pt x="53743" y="4078147"/>
                </a:cubicBezTo>
                <a:cubicBezTo>
                  <a:pt x="49346" y="4061201"/>
                  <a:pt x="57100" y="4049792"/>
                  <a:pt x="77010" y="4043929"/>
                </a:cubicBezTo>
                <a:cubicBezTo>
                  <a:pt x="110195" y="4034158"/>
                  <a:pt x="126816" y="4015587"/>
                  <a:pt x="126855" y="3988223"/>
                </a:cubicBezTo>
                <a:cubicBezTo>
                  <a:pt x="124655" y="3979744"/>
                  <a:pt x="114701" y="3982676"/>
                  <a:pt x="96991" y="3997016"/>
                </a:cubicBezTo>
                <a:cubicBezTo>
                  <a:pt x="41651" y="4031552"/>
                  <a:pt x="28386" y="4021768"/>
                  <a:pt x="57223" y="3967685"/>
                </a:cubicBezTo>
                <a:cubicBezTo>
                  <a:pt x="72745" y="3944874"/>
                  <a:pt x="67226" y="3937387"/>
                  <a:pt x="40674" y="3945205"/>
                </a:cubicBezTo>
                <a:lnTo>
                  <a:pt x="10799" y="3954002"/>
                </a:lnTo>
                <a:cubicBezTo>
                  <a:pt x="35201" y="3910337"/>
                  <a:pt x="92763" y="3870586"/>
                  <a:pt x="183489" y="3834758"/>
                </a:cubicBezTo>
                <a:cubicBezTo>
                  <a:pt x="258738" y="3794361"/>
                  <a:pt x="295270" y="3769928"/>
                  <a:pt x="293069" y="3761449"/>
                </a:cubicBezTo>
                <a:cubicBezTo>
                  <a:pt x="288673" y="3744504"/>
                  <a:pt x="315273" y="3709320"/>
                  <a:pt x="372850" y="3655886"/>
                </a:cubicBezTo>
                <a:cubicBezTo>
                  <a:pt x="437072" y="3600510"/>
                  <a:pt x="525597" y="3556204"/>
                  <a:pt x="638440" y="3522976"/>
                </a:cubicBezTo>
                <a:cubicBezTo>
                  <a:pt x="757916" y="3487796"/>
                  <a:pt x="818751" y="3474433"/>
                  <a:pt x="820951" y="3482912"/>
                </a:cubicBezTo>
                <a:cubicBezTo>
                  <a:pt x="823147" y="3491378"/>
                  <a:pt x="747888" y="3531778"/>
                  <a:pt x="595182" y="3604109"/>
                </a:cubicBezTo>
                <a:cubicBezTo>
                  <a:pt x="519929" y="3644494"/>
                  <a:pt x="480089" y="3669915"/>
                  <a:pt x="475642" y="3680337"/>
                </a:cubicBezTo>
                <a:lnTo>
                  <a:pt x="565255" y="3653950"/>
                </a:lnTo>
                <a:cubicBezTo>
                  <a:pt x="768859" y="3557519"/>
                  <a:pt x="878429" y="3497902"/>
                  <a:pt x="893941" y="3475095"/>
                </a:cubicBezTo>
                <a:cubicBezTo>
                  <a:pt x="902820" y="3454243"/>
                  <a:pt x="917771" y="3436164"/>
                  <a:pt x="938811" y="3420841"/>
                </a:cubicBezTo>
                <a:cubicBezTo>
                  <a:pt x="959845" y="3405535"/>
                  <a:pt x="979218" y="3390717"/>
                  <a:pt x="996927" y="3376377"/>
                </a:cubicBezTo>
                <a:lnTo>
                  <a:pt x="1023503" y="3354875"/>
                </a:lnTo>
                <a:cubicBezTo>
                  <a:pt x="1021307" y="3346408"/>
                  <a:pt x="1020767" y="3337441"/>
                  <a:pt x="1021882" y="3328000"/>
                </a:cubicBezTo>
                <a:cubicBezTo>
                  <a:pt x="1023003" y="3318543"/>
                  <a:pt x="1022467" y="3309588"/>
                  <a:pt x="1020266" y="3301109"/>
                </a:cubicBezTo>
                <a:cubicBezTo>
                  <a:pt x="1018069" y="3292644"/>
                  <a:pt x="1031369" y="3275050"/>
                  <a:pt x="1060158" y="3248334"/>
                </a:cubicBezTo>
                <a:cubicBezTo>
                  <a:pt x="1091143" y="3230084"/>
                  <a:pt x="1103358" y="3194572"/>
                  <a:pt x="1096809" y="3141782"/>
                </a:cubicBezTo>
                <a:cubicBezTo>
                  <a:pt x="1096847" y="3114418"/>
                  <a:pt x="1102415" y="3094538"/>
                  <a:pt x="1113484" y="3082167"/>
                </a:cubicBezTo>
                <a:cubicBezTo>
                  <a:pt x="1124560" y="3069778"/>
                  <a:pt x="1132317" y="3058381"/>
                  <a:pt x="1136760" y="3047947"/>
                </a:cubicBezTo>
                <a:cubicBezTo>
                  <a:pt x="1152272" y="3025140"/>
                  <a:pt x="1169970" y="3024492"/>
                  <a:pt x="1189843" y="3046006"/>
                </a:cubicBezTo>
                <a:cubicBezTo>
                  <a:pt x="1180964" y="3066860"/>
                  <a:pt x="1183162" y="3075325"/>
                  <a:pt x="1196438" y="3071416"/>
                </a:cubicBezTo>
                <a:cubicBezTo>
                  <a:pt x="1222990" y="3063598"/>
                  <a:pt x="1307658" y="3011315"/>
                  <a:pt x="1450449" y="2914551"/>
                </a:cubicBezTo>
                <a:cubicBezTo>
                  <a:pt x="1593240" y="2817787"/>
                  <a:pt x="1683450" y="2759308"/>
                  <a:pt x="1721081" y="2739115"/>
                </a:cubicBezTo>
                <a:cubicBezTo>
                  <a:pt x="1831763" y="2670045"/>
                  <a:pt x="1886003" y="2631271"/>
                  <a:pt x="1883806" y="2622804"/>
                </a:cubicBezTo>
                <a:lnTo>
                  <a:pt x="1873851" y="2625735"/>
                </a:lnTo>
                <a:cubicBezTo>
                  <a:pt x="1827380" y="2639419"/>
                  <a:pt x="1739952" y="2687953"/>
                  <a:pt x="1611561" y="2771363"/>
                </a:cubicBezTo>
                <a:lnTo>
                  <a:pt x="1601607" y="2774294"/>
                </a:lnTo>
                <a:cubicBezTo>
                  <a:pt x="1603842" y="2755397"/>
                  <a:pt x="1617132" y="2737807"/>
                  <a:pt x="1641484" y="2721510"/>
                </a:cubicBezTo>
                <a:cubicBezTo>
                  <a:pt x="1687995" y="2680462"/>
                  <a:pt x="1715692" y="2649503"/>
                  <a:pt x="1724562" y="2628652"/>
                </a:cubicBezTo>
                <a:lnTo>
                  <a:pt x="1711309" y="2618878"/>
                </a:lnTo>
                <a:cubicBezTo>
                  <a:pt x="1698033" y="2622788"/>
                  <a:pt x="1679225" y="2632889"/>
                  <a:pt x="1654868" y="2649174"/>
                </a:cubicBezTo>
                <a:lnTo>
                  <a:pt x="1598428" y="2679469"/>
                </a:lnTo>
                <a:cubicBezTo>
                  <a:pt x="1594034" y="2662537"/>
                  <a:pt x="1601252" y="2642173"/>
                  <a:pt x="1620086" y="2618387"/>
                </a:cubicBezTo>
                <a:cubicBezTo>
                  <a:pt x="1638919" y="2594602"/>
                  <a:pt x="1654977" y="2580748"/>
                  <a:pt x="1668243" y="2576841"/>
                </a:cubicBezTo>
                <a:cubicBezTo>
                  <a:pt x="1694806" y="2569019"/>
                  <a:pt x="1712518" y="2554691"/>
                  <a:pt x="1721397" y="2533838"/>
                </a:cubicBezTo>
                <a:cubicBezTo>
                  <a:pt x="1734712" y="2502564"/>
                  <a:pt x="1731411" y="2489846"/>
                  <a:pt x="1711502" y="2495708"/>
                </a:cubicBezTo>
                <a:cubicBezTo>
                  <a:pt x="1698226" y="2499618"/>
                  <a:pt x="1673874" y="2515915"/>
                  <a:pt x="1638442" y="2544587"/>
                </a:cubicBezTo>
                <a:lnTo>
                  <a:pt x="1555436" y="2596381"/>
                </a:lnTo>
                <a:cubicBezTo>
                  <a:pt x="1546640" y="2562492"/>
                  <a:pt x="1609777" y="2489196"/>
                  <a:pt x="1744859" y="2376464"/>
                </a:cubicBezTo>
                <a:lnTo>
                  <a:pt x="1861160" y="2246470"/>
                </a:lnTo>
                <a:cubicBezTo>
                  <a:pt x="1865558" y="2263415"/>
                  <a:pt x="1875512" y="2260484"/>
                  <a:pt x="1891034" y="2237674"/>
                </a:cubicBezTo>
                <a:cubicBezTo>
                  <a:pt x="1902109" y="2225286"/>
                  <a:pt x="1946374" y="2203139"/>
                  <a:pt x="2023824" y="2171221"/>
                </a:cubicBezTo>
                <a:cubicBezTo>
                  <a:pt x="2101272" y="2139290"/>
                  <a:pt x="2145546" y="2117140"/>
                  <a:pt x="2156612" y="2104754"/>
                </a:cubicBezTo>
                <a:cubicBezTo>
                  <a:pt x="2169899" y="2100842"/>
                  <a:pt x="2174310" y="2104106"/>
                  <a:pt x="2169873" y="2114526"/>
                </a:cubicBezTo>
                <a:cubicBezTo>
                  <a:pt x="2143238" y="2177087"/>
                  <a:pt x="2176399" y="2180998"/>
                  <a:pt x="2269371" y="2126271"/>
                </a:cubicBezTo>
                <a:cubicBezTo>
                  <a:pt x="2276012" y="2124315"/>
                  <a:pt x="2305888" y="2108673"/>
                  <a:pt x="2359008" y="2079355"/>
                </a:cubicBezTo>
                <a:cubicBezTo>
                  <a:pt x="2412136" y="2050035"/>
                  <a:pt x="2454189" y="2026257"/>
                  <a:pt x="2485174" y="2008007"/>
                </a:cubicBezTo>
                <a:lnTo>
                  <a:pt x="2677713" y="1923961"/>
                </a:lnTo>
                <a:lnTo>
                  <a:pt x="2624570" y="1966962"/>
                </a:lnTo>
                <a:lnTo>
                  <a:pt x="2541556" y="2018771"/>
                </a:lnTo>
                <a:cubicBezTo>
                  <a:pt x="2700811" y="1999231"/>
                  <a:pt x="2773849" y="1964048"/>
                  <a:pt x="2760658" y="1913214"/>
                </a:cubicBezTo>
                <a:cubicBezTo>
                  <a:pt x="2756260" y="1896269"/>
                  <a:pt x="2807188" y="1858470"/>
                  <a:pt x="2913427" y="1799834"/>
                </a:cubicBezTo>
                <a:cubicBezTo>
                  <a:pt x="3099322" y="1717745"/>
                  <a:pt x="3145808" y="1690381"/>
                  <a:pt x="3052884" y="1717743"/>
                </a:cubicBezTo>
                <a:lnTo>
                  <a:pt x="3019711" y="1713821"/>
                </a:lnTo>
                <a:cubicBezTo>
                  <a:pt x="3015316" y="1696889"/>
                  <a:pt x="3120439" y="1647695"/>
                  <a:pt x="3335084" y="1566252"/>
                </a:cubicBezTo>
                <a:cubicBezTo>
                  <a:pt x="3361638" y="1558434"/>
                  <a:pt x="3430779" y="1535792"/>
                  <a:pt x="3542522" y="1498327"/>
                </a:cubicBezTo>
                <a:cubicBezTo>
                  <a:pt x="3654257" y="1460875"/>
                  <a:pt x="3723401" y="1438235"/>
                  <a:pt x="3749952" y="1430416"/>
                </a:cubicBezTo>
                <a:lnTo>
                  <a:pt x="3769863" y="1424554"/>
                </a:lnTo>
                <a:cubicBezTo>
                  <a:pt x="3772058" y="1433021"/>
                  <a:pt x="3667481" y="1491166"/>
                  <a:pt x="3456113" y="1599009"/>
                </a:cubicBezTo>
                <a:cubicBezTo>
                  <a:pt x="3244752" y="1706838"/>
                  <a:pt x="3112511" y="1768566"/>
                  <a:pt x="3059407" y="1784204"/>
                </a:cubicBezTo>
                <a:lnTo>
                  <a:pt x="3052752" y="1799852"/>
                </a:lnTo>
                <a:cubicBezTo>
                  <a:pt x="3068226" y="1804410"/>
                  <a:pt x="3079290" y="1805714"/>
                  <a:pt x="3085923" y="1803762"/>
                </a:cubicBezTo>
                <a:cubicBezTo>
                  <a:pt x="3130148" y="1808977"/>
                  <a:pt x="3227490" y="1784865"/>
                  <a:pt x="3377955" y="1731447"/>
                </a:cubicBezTo>
                <a:cubicBezTo>
                  <a:pt x="3630232" y="1629811"/>
                  <a:pt x="3792868" y="1568232"/>
                  <a:pt x="3865883" y="1546733"/>
                </a:cubicBezTo>
                <a:lnTo>
                  <a:pt x="3918965" y="1544791"/>
                </a:lnTo>
                <a:lnTo>
                  <a:pt x="3909001" y="1547726"/>
                </a:lnTo>
                <a:cubicBezTo>
                  <a:pt x="3886846" y="1572489"/>
                  <a:pt x="3829317" y="1598542"/>
                  <a:pt x="3736382" y="1625907"/>
                </a:cubicBezTo>
                <a:cubicBezTo>
                  <a:pt x="3537258" y="1684539"/>
                  <a:pt x="3447633" y="1724606"/>
                  <a:pt x="3467498" y="1746123"/>
                </a:cubicBezTo>
                <a:cubicBezTo>
                  <a:pt x="3469695" y="1754589"/>
                  <a:pt x="3353516" y="1802475"/>
                  <a:pt x="3118963" y="1889780"/>
                </a:cubicBezTo>
                <a:cubicBezTo>
                  <a:pt x="2758289" y="2014222"/>
                  <a:pt x="2581262" y="2089151"/>
                  <a:pt x="2587855" y="2114561"/>
                </a:cubicBezTo>
                <a:cubicBezTo>
                  <a:pt x="2596686" y="2121075"/>
                  <a:pt x="2607741" y="2122383"/>
                  <a:pt x="2621017" y="2118473"/>
                </a:cubicBezTo>
                <a:cubicBezTo>
                  <a:pt x="2649770" y="2119134"/>
                  <a:pt x="2665803" y="2118962"/>
                  <a:pt x="2669115" y="2117987"/>
                </a:cubicBezTo>
                <a:cubicBezTo>
                  <a:pt x="2672437" y="2117009"/>
                  <a:pt x="2665243" y="2123690"/>
                  <a:pt x="2647521" y="2138022"/>
                </a:cubicBezTo>
                <a:cubicBezTo>
                  <a:pt x="2778076" y="2090466"/>
                  <a:pt x="2846653" y="2079386"/>
                  <a:pt x="2853251" y="2104810"/>
                </a:cubicBezTo>
                <a:lnTo>
                  <a:pt x="2893079" y="2093082"/>
                </a:lnTo>
                <a:cubicBezTo>
                  <a:pt x="3005913" y="2059858"/>
                  <a:pt x="3087806" y="2017505"/>
                  <a:pt x="3138750" y="1966025"/>
                </a:cubicBezTo>
                <a:cubicBezTo>
                  <a:pt x="3191893" y="1923024"/>
                  <a:pt x="3226199" y="1903797"/>
                  <a:pt x="3241674" y="1908365"/>
                </a:cubicBezTo>
                <a:cubicBezTo>
                  <a:pt x="3272626" y="1917491"/>
                  <a:pt x="3268179" y="1927913"/>
                  <a:pt x="3228349" y="1939641"/>
                </a:cubicBezTo>
                <a:cubicBezTo>
                  <a:pt x="3195174" y="1949410"/>
                  <a:pt x="3179677" y="1958536"/>
                  <a:pt x="3181873" y="1967003"/>
                </a:cubicBezTo>
                <a:cubicBezTo>
                  <a:pt x="3188472" y="1992425"/>
                  <a:pt x="3241588" y="1963096"/>
                  <a:pt x="3341241" y="1879048"/>
                </a:cubicBezTo>
                <a:cubicBezTo>
                  <a:pt x="3347876" y="1877094"/>
                  <a:pt x="3370556" y="1868134"/>
                  <a:pt x="3409283" y="1852167"/>
                </a:cubicBezTo>
                <a:cubicBezTo>
                  <a:pt x="3448015" y="1836213"/>
                  <a:pt x="3501671" y="1815850"/>
                  <a:pt x="3570262" y="1791090"/>
                </a:cubicBezTo>
                <a:cubicBezTo>
                  <a:pt x="3638864" y="1766327"/>
                  <a:pt x="3699704" y="1746130"/>
                  <a:pt x="3752809" y="1730493"/>
                </a:cubicBezTo>
                <a:cubicBezTo>
                  <a:pt x="3940906" y="1656882"/>
                  <a:pt x="4120153" y="1583580"/>
                  <a:pt x="4290547" y="1510603"/>
                </a:cubicBezTo>
                <a:cubicBezTo>
                  <a:pt x="4460955" y="1437637"/>
                  <a:pt x="4646836" y="1362382"/>
                  <a:pt x="4848205" y="1284848"/>
                </a:cubicBezTo>
                <a:cubicBezTo>
                  <a:pt x="5191203" y="1147372"/>
                  <a:pt x="5455661" y="1030754"/>
                  <a:pt x="5641577" y="934968"/>
                </a:cubicBezTo>
                <a:cubicBezTo>
                  <a:pt x="5827495" y="839194"/>
                  <a:pt x="5952539" y="777291"/>
                  <a:pt x="6016709" y="749268"/>
                </a:cubicBezTo>
                <a:cubicBezTo>
                  <a:pt x="6215882" y="663269"/>
                  <a:pt x="6369702" y="588341"/>
                  <a:pt x="6478162" y="524489"/>
                </a:cubicBezTo>
                <a:cubicBezTo>
                  <a:pt x="6586621" y="460637"/>
                  <a:pt x="6728262" y="393846"/>
                  <a:pt x="6903087" y="324128"/>
                </a:cubicBezTo>
                <a:cubicBezTo>
                  <a:pt x="7270383" y="197737"/>
                  <a:pt x="7497193" y="121838"/>
                  <a:pt x="7583472" y="96432"/>
                </a:cubicBezTo>
                <a:cubicBezTo>
                  <a:pt x="7790900" y="35354"/>
                  <a:pt x="7936081" y="3290"/>
                  <a:pt x="8019018" y="24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8611197"/>
      </p:ext>
    </p:extLst>
  </p:cSld>
  <p:clrMapOvr>
    <a:masterClrMapping/>
  </p:clrMapOvr>
</p:sldLayout>
</file>

<file path=ppt/slideLayouts/slideLayout2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694624" y="928253"/>
            <a:ext cx="9926256" cy="8941210"/>
          </a:xfrm>
          <a:custGeom>
            <a:avLst/>
            <a:gdLst>
              <a:gd name="connsiteX0" fmla="*/ 4374930 w 9926256"/>
              <a:gd name="connsiteY0" fmla="*/ 8827746 h 8941210"/>
              <a:gd name="connsiteX1" fmla="*/ 4386658 w 9926256"/>
              <a:gd name="connsiteY1" fmla="*/ 8835309 h 8941210"/>
              <a:gd name="connsiteX2" fmla="*/ 4374930 w 9926256"/>
              <a:gd name="connsiteY2" fmla="*/ 8835309 h 8941210"/>
              <a:gd name="connsiteX3" fmla="*/ 4398387 w 9926256"/>
              <a:gd name="connsiteY3" fmla="*/ 8789925 h 8941210"/>
              <a:gd name="connsiteX4" fmla="*/ 4410116 w 9926256"/>
              <a:gd name="connsiteY4" fmla="*/ 8797488 h 8941210"/>
              <a:gd name="connsiteX5" fmla="*/ 4398387 w 9926256"/>
              <a:gd name="connsiteY5" fmla="*/ 8797488 h 8941210"/>
              <a:gd name="connsiteX6" fmla="*/ 4386658 w 9926256"/>
              <a:gd name="connsiteY6" fmla="*/ 8797488 h 8941210"/>
              <a:gd name="connsiteX7" fmla="*/ 4398387 w 9926256"/>
              <a:gd name="connsiteY7" fmla="*/ 8789925 h 8941210"/>
              <a:gd name="connsiteX8" fmla="*/ 4198964 w 9926256"/>
              <a:gd name="connsiteY8" fmla="*/ 8585686 h 8941210"/>
              <a:gd name="connsiteX9" fmla="*/ 4198964 w 9926256"/>
              <a:gd name="connsiteY9" fmla="*/ 8604601 h 8941210"/>
              <a:gd name="connsiteX10" fmla="*/ 4187234 w 9926256"/>
              <a:gd name="connsiteY10" fmla="*/ 8600821 h 8941210"/>
              <a:gd name="connsiteX11" fmla="*/ 4198964 w 9926256"/>
              <a:gd name="connsiteY11" fmla="*/ 8585686 h 8941210"/>
              <a:gd name="connsiteX12" fmla="*/ 3905685 w 9926256"/>
              <a:gd name="connsiteY12" fmla="*/ 8578124 h 8941210"/>
              <a:gd name="connsiteX13" fmla="*/ 3905685 w 9926256"/>
              <a:gd name="connsiteY13" fmla="*/ 8615945 h 8941210"/>
              <a:gd name="connsiteX14" fmla="*/ 3893955 w 9926256"/>
              <a:gd name="connsiteY14" fmla="*/ 8600821 h 8941210"/>
              <a:gd name="connsiteX15" fmla="*/ 3905685 w 9926256"/>
              <a:gd name="connsiteY15" fmla="*/ 8578124 h 8941210"/>
              <a:gd name="connsiteX16" fmla="*/ 4961486 w 9926256"/>
              <a:gd name="connsiteY16" fmla="*/ 8555437 h 8941210"/>
              <a:gd name="connsiteX17" fmla="*/ 4973214 w 9926256"/>
              <a:gd name="connsiteY17" fmla="*/ 8631078 h 8941210"/>
              <a:gd name="connsiteX18" fmla="*/ 4949758 w 9926256"/>
              <a:gd name="connsiteY18" fmla="*/ 8714283 h 8941210"/>
              <a:gd name="connsiteX19" fmla="*/ 4938016 w 9926256"/>
              <a:gd name="connsiteY19" fmla="*/ 8676462 h 8941210"/>
              <a:gd name="connsiteX20" fmla="*/ 4961486 w 9926256"/>
              <a:gd name="connsiteY20" fmla="*/ 8555437 h 8941210"/>
              <a:gd name="connsiteX21" fmla="*/ 4433586 w 9926256"/>
              <a:gd name="connsiteY21" fmla="*/ 8555437 h 8941210"/>
              <a:gd name="connsiteX22" fmla="*/ 4445314 w 9926256"/>
              <a:gd name="connsiteY22" fmla="*/ 8570561 h 8941210"/>
              <a:gd name="connsiteX23" fmla="*/ 4433586 w 9926256"/>
              <a:gd name="connsiteY23" fmla="*/ 8585686 h 8941210"/>
              <a:gd name="connsiteX24" fmla="*/ 4410116 w 9926256"/>
              <a:gd name="connsiteY24" fmla="*/ 8570561 h 8941210"/>
              <a:gd name="connsiteX25" fmla="*/ 4433586 w 9926256"/>
              <a:gd name="connsiteY25" fmla="*/ 8555437 h 8941210"/>
              <a:gd name="connsiteX26" fmla="*/ 5020142 w 9926256"/>
              <a:gd name="connsiteY26" fmla="*/ 8547865 h 8941210"/>
              <a:gd name="connsiteX27" fmla="*/ 5043599 w 9926256"/>
              <a:gd name="connsiteY27" fmla="*/ 8578124 h 8941210"/>
              <a:gd name="connsiteX28" fmla="*/ 5020142 w 9926256"/>
              <a:gd name="connsiteY28" fmla="*/ 8615945 h 8941210"/>
              <a:gd name="connsiteX29" fmla="*/ 5008414 w 9926256"/>
              <a:gd name="connsiteY29" fmla="*/ 8585686 h 8941210"/>
              <a:gd name="connsiteX30" fmla="*/ 5020142 w 9926256"/>
              <a:gd name="connsiteY30" fmla="*/ 8547865 h 8941210"/>
              <a:gd name="connsiteX31" fmla="*/ 4286940 w 9926256"/>
              <a:gd name="connsiteY31" fmla="*/ 8547865 h 8941210"/>
              <a:gd name="connsiteX32" fmla="*/ 4292804 w 9926256"/>
              <a:gd name="connsiteY32" fmla="*/ 8578124 h 8941210"/>
              <a:gd name="connsiteX33" fmla="*/ 4269347 w 9926256"/>
              <a:gd name="connsiteY33" fmla="*/ 8631078 h 8941210"/>
              <a:gd name="connsiteX34" fmla="*/ 4257618 w 9926256"/>
              <a:gd name="connsiteY34" fmla="*/ 8600821 h 8941210"/>
              <a:gd name="connsiteX35" fmla="*/ 4269347 w 9926256"/>
              <a:gd name="connsiteY35" fmla="*/ 8570561 h 8941210"/>
              <a:gd name="connsiteX36" fmla="*/ 4286940 w 9926256"/>
              <a:gd name="connsiteY36" fmla="*/ 8547865 h 8941210"/>
              <a:gd name="connsiteX37" fmla="*/ 4797248 w 9926256"/>
              <a:gd name="connsiteY37" fmla="*/ 8532740 h 8941210"/>
              <a:gd name="connsiteX38" fmla="*/ 4808976 w 9926256"/>
              <a:gd name="connsiteY38" fmla="*/ 8540303 h 8941210"/>
              <a:gd name="connsiteX39" fmla="*/ 4797248 w 9926256"/>
              <a:gd name="connsiteY39" fmla="*/ 8547865 h 8941210"/>
              <a:gd name="connsiteX40" fmla="*/ 4785519 w 9926256"/>
              <a:gd name="connsiteY40" fmla="*/ 8540303 h 8941210"/>
              <a:gd name="connsiteX41" fmla="*/ 4797248 w 9926256"/>
              <a:gd name="connsiteY41" fmla="*/ 8532740 h 8941210"/>
              <a:gd name="connsiteX42" fmla="*/ 4891102 w 9926256"/>
              <a:gd name="connsiteY42" fmla="*/ 8517616 h 8941210"/>
              <a:gd name="connsiteX43" fmla="*/ 4902830 w 9926256"/>
              <a:gd name="connsiteY43" fmla="*/ 8525179 h 8941210"/>
              <a:gd name="connsiteX44" fmla="*/ 4891102 w 9926256"/>
              <a:gd name="connsiteY44" fmla="*/ 8532740 h 8941210"/>
              <a:gd name="connsiteX45" fmla="*/ 4891102 w 9926256"/>
              <a:gd name="connsiteY45" fmla="*/ 8525179 h 8941210"/>
              <a:gd name="connsiteX46" fmla="*/ 4433586 w 9926256"/>
              <a:gd name="connsiteY46" fmla="*/ 8517616 h 8941210"/>
              <a:gd name="connsiteX47" fmla="*/ 4445314 w 9926256"/>
              <a:gd name="connsiteY47" fmla="*/ 8525179 h 8941210"/>
              <a:gd name="connsiteX48" fmla="*/ 4421857 w 9926256"/>
              <a:gd name="connsiteY48" fmla="*/ 8547865 h 8941210"/>
              <a:gd name="connsiteX49" fmla="*/ 4410116 w 9926256"/>
              <a:gd name="connsiteY49" fmla="*/ 8532740 h 8941210"/>
              <a:gd name="connsiteX50" fmla="*/ 4433586 w 9926256"/>
              <a:gd name="connsiteY50" fmla="*/ 8517616 h 8941210"/>
              <a:gd name="connsiteX51" fmla="*/ 4210690 w 9926256"/>
              <a:gd name="connsiteY51" fmla="*/ 8487356 h 8941210"/>
              <a:gd name="connsiteX52" fmla="*/ 4234147 w 9926256"/>
              <a:gd name="connsiteY52" fmla="*/ 8510053 h 8941210"/>
              <a:gd name="connsiteX53" fmla="*/ 4210690 w 9926256"/>
              <a:gd name="connsiteY53" fmla="*/ 8547865 h 8941210"/>
              <a:gd name="connsiteX54" fmla="*/ 4187234 w 9926256"/>
              <a:gd name="connsiteY54" fmla="*/ 8525179 h 8941210"/>
              <a:gd name="connsiteX55" fmla="*/ 4210690 w 9926256"/>
              <a:gd name="connsiteY55" fmla="*/ 8487356 h 8941210"/>
              <a:gd name="connsiteX56" fmla="*/ 4861771 w 9926256"/>
              <a:gd name="connsiteY56" fmla="*/ 8440079 h 8941210"/>
              <a:gd name="connsiteX57" fmla="*/ 4891102 w 9926256"/>
              <a:gd name="connsiteY57" fmla="*/ 8457098 h 8941210"/>
              <a:gd name="connsiteX58" fmla="*/ 4867632 w 9926256"/>
              <a:gd name="connsiteY58" fmla="*/ 8464661 h 8941210"/>
              <a:gd name="connsiteX59" fmla="*/ 4844176 w 9926256"/>
              <a:gd name="connsiteY59" fmla="*/ 8449535 h 8941210"/>
              <a:gd name="connsiteX60" fmla="*/ 4861771 w 9926256"/>
              <a:gd name="connsiteY60" fmla="*/ 8440079 h 8941210"/>
              <a:gd name="connsiteX61" fmla="*/ 4961486 w 9926256"/>
              <a:gd name="connsiteY61" fmla="*/ 8419278 h 8941210"/>
              <a:gd name="connsiteX62" fmla="*/ 4984942 w 9926256"/>
              <a:gd name="connsiteY62" fmla="*/ 8472223 h 8941210"/>
              <a:gd name="connsiteX63" fmla="*/ 4961486 w 9926256"/>
              <a:gd name="connsiteY63" fmla="*/ 8502482 h 8941210"/>
              <a:gd name="connsiteX64" fmla="*/ 4949758 w 9926256"/>
              <a:gd name="connsiteY64" fmla="*/ 8457098 h 8941210"/>
              <a:gd name="connsiteX65" fmla="*/ 4961486 w 9926256"/>
              <a:gd name="connsiteY65" fmla="*/ 8419278 h 8941210"/>
              <a:gd name="connsiteX66" fmla="*/ 4436516 w 9926256"/>
              <a:gd name="connsiteY66" fmla="*/ 8419276 h 8941210"/>
              <a:gd name="connsiteX67" fmla="*/ 4445314 w 9926256"/>
              <a:gd name="connsiteY67" fmla="*/ 8419278 h 8941210"/>
              <a:gd name="connsiteX68" fmla="*/ 4445314 w 9926256"/>
              <a:gd name="connsiteY68" fmla="*/ 8438192 h 8941210"/>
              <a:gd name="connsiteX69" fmla="*/ 4433586 w 9926256"/>
              <a:gd name="connsiteY69" fmla="*/ 8434402 h 8941210"/>
              <a:gd name="connsiteX70" fmla="*/ 4436516 w 9926256"/>
              <a:gd name="connsiteY70" fmla="*/ 8419276 h 8941210"/>
              <a:gd name="connsiteX71" fmla="*/ 4436516 w 9926256"/>
              <a:gd name="connsiteY71" fmla="*/ 8362545 h 8941210"/>
              <a:gd name="connsiteX72" fmla="*/ 4445314 w 9926256"/>
              <a:gd name="connsiteY72" fmla="*/ 8366322 h 8941210"/>
              <a:gd name="connsiteX73" fmla="*/ 4445314 w 9926256"/>
              <a:gd name="connsiteY73" fmla="*/ 8396581 h 8941210"/>
              <a:gd name="connsiteX74" fmla="*/ 4433586 w 9926256"/>
              <a:gd name="connsiteY74" fmla="*/ 8389018 h 8941210"/>
              <a:gd name="connsiteX75" fmla="*/ 4433586 w 9926256"/>
              <a:gd name="connsiteY75" fmla="*/ 8366322 h 8941210"/>
              <a:gd name="connsiteX76" fmla="*/ 4436516 w 9926256"/>
              <a:gd name="connsiteY76" fmla="*/ 8362545 h 8941210"/>
              <a:gd name="connsiteX77" fmla="*/ 4254681 w 9926256"/>
              <a:gd name="connsiteY77" fmla="*/ 8334179 h 8941210"/>
              <a:gd name="connsiteX78" fmla="*/ 4234147 w 9926256"/>
              <a:gd name="connsiteY78" fmla="*/ 8343636 h 8941210"/>
              <a:gd name="connsiteX79" fmla="*/ 4245890 w 9926256"/>
              <a:gd name="connsiteY79" fmla="*/ 8351197 h 8941210"/>
              <a:gd name="connsiteX80" fmla="*/ 4269347 w 9926256"/>
              <a:gd name="connsiteY80" fmla="*/ 8336073 h 8941210"/>
              <a:gd name="connsiteX81" fmla="*/ 4254681 w 9926256"/>
              <a:gd name="connsiteY81" fmla="*/ 8334179 h 8941210"/>
              <a:gd name="connsiteX82" fmla="*/ 4785519 w 9926256"/>
              <a:gd name="connsiteY82" fmla="*/ 8305813 h 8941210"/>
              <a:gd name="connsiteX83" fmla="*/ 4820704 w 9926256"/>
              <a:gd name="connsiteY83" fmla="*/ 8320939 h 8941210"/>
              <a:gd name="connsiteX84" fmla="*/ 4738592 w 9926256"/>
              <a:gd name="connsiteY84" fmla="*/ 8328510 h 8941210"/>
              <a:gd name="connsiteX85" fmla="*/ 4718061 w 9926256"/>
              <a:gd name="connsiteY85" fmla="*/ 8324729 h 8941210"/>
              <a:gd name="connsiteX86" fmla="*/ 4750320 w 9926256"/>
              <a:gd name="connsiteY86" fmla="*/ 8313376 h 8941210"/>
              <a:gd name="connsiteX87" fmla="*/ 4785519 w 9926256"/>
              <a:gd name="connsiteY87" fmla="*/ 8305813 h 8941210"/>
              <a:gd name="connsiteX88" fmla="*/ 4899898 w 9926256"/>
              <a:gd name="connsiteY88" fmla="*/ 8252867 h 8941210"/>
              <a:gd name="connsiteX89" fmla="*/ 4891102 w 9926256"/>
              <a:gd name="connsiteY89" fmla="*/ 8267993 h 8941210"/>
              <a:gd name="connsiteX90" fmla="*/ 4914559 w 9926256"/>
              <a:gd name="connsiteY90" fmla="*/ 8290689 h 8941210"/>
              <a:gd name="connsiteX91" fmla="*/ 4949758 w 9926256"/>
              <a:gd name="connsiteY91" fmla="*/ 8283119 h 8941210"/>
              <a:gd name="connsiteX92" fmla="*/ 4926288 w 9926256"/>
              <a:gd name="connsiteY92" fmla="*/ 8252868 h 8941210"/>
              <a:gd name="connsiteX93" fmla="*/ 4899898 w 9926256"/>
              <a:gd name="connsiteY93" fmla="*/ 8252867 h 8941210"/>
              <a:gd name="connsiteX94" fmla="*/ 4222418 w 9926256"/>
              <a:gd name="connsiteY94" fmla="*/ 8207475 h 8941210"/>
              <a:gd name="connsiteX95" fmla="*/ 4175492 w 9926256"/>
              <a:gd name="connsiteY95" fmla="*/ 8237735 h 8941210"/>
              <a:gd name="connsiteX96" fmla="*/ 4234147 w 9926256"/>
              <a:gd name="connsiteY96" fmla="*/ 8283119 h 8941210"/>
              <a:gd name="connsiteX97" fmla="*/ 4269347 w 9926256"/>
              <a:gd name="connsiteY97" fmla="*/ 8260431 h 8941210"/>
              <a:gd name="connsiteX98" fmla="*/ 4257618 w 9926256"/>
              <a:gd name="connsiteY98" fmla="*/ 8237735 h 8941210"/>
              <a:gd name="connsiteX99" fmla="*/ 4222418 w 9926256"/>
              <a:gd name="connsiteY99" fmla="*/ 8207475 h 8941210"/>
              <a:gd name="connsiteX100" fmla="*/ 5489388 w 9926256"/>
              <a:gd name="connsiteY100" fmla="*/ 8010808 h 8941210"/>
              <a:gd name="connsiteX101" fmla="*/ 5501116 w 9926256"/>
              <a:gd name="connsiteY101" fmla="*/ 8063764 h 8941210"/>
              <a:gd name="connsiteX102" fmla="*/ 5477660 w 9926256"/>
              <a:gd name="connsiteY102" fmla="*/ 8041067 h 8941210"/>
              <a:gd name="connsiteX103" fmla="*/ 5020142 w 9926256"/>
              <a:gd name="connsiteY103" fmla="*/ 7957862 h 8941210"/>
              <a:gd name="connsiteX104" fmla="*/ 5008414 w 9926256"/>
              <a:gd name="connsiteY104" fmla="*/ 7995683 h 8941210"/>
              <a:gd name="connsiteX105" fmla="*/ 4990806 w 9926256"/>
              <a:gd name="connsiteY105" fmla="*/ 8135614 h 8941210"/>
              <a:gd name="connsiteX106" fmla="*/ 5008414 w 9926256"/>
              <a:gd name="connsiteY106" fmla="*/ 8192351 h 8941210"/>
              <a:gd name="connsiteX107" fmla="*/ 5020142 w 9926256"/>
              <a:gd name="connsiteY107" fmla="*/ 8056192 h 8941210"/>
              <a:gd name="connsiteX108" fmla="*/ 5278221 w 9926256"/>
              <a:gd name="connsiteY108" fmla="*/ 7844400 h 8941210"/>
              <a:gd name="connsiteX109" fmla="*/ 5266493 w 9926256"/>
              <a:gd name="connsiteY109" fmla="*/ 7950291 h 8941210"/>
              <a:gd name="connsiteX110" fmla="*/ 5289950 w 9926256"/>
              <a:gd name="connsiteY110" fmla="*/ 8094013 h 8941210"/>
              <a:gd name="connsiteX111" fmla="*/ 5301692 w 9926256"/>
              <a:gd name="connsiteY111" fmla="*/ 7965424 h 8941210"/>
              <a:gd name="connsiteX112" fmla="*/ 4468770 w 9926256"/>
              <a:gd name="connsiteY112" fmla="*/ 7836828 h 8941210"/>
              <a:gd name="connsiteX113" fmla="*/ 4433586 w 9926256"/>
              <a:gd name="connsiteY113" fmla="*/ 7867086 h 8941210"/>
              <a:gd name="connsiteX114" fmla="*/ 4415980 w 9926256"/>
              <a:gd name="connsiteY114" fmla="*/ 7916259 h 8941210"/>
              <a:gd name="connsiteX115" fmla="*/ 4410116 w 9926256"/>
              <a:gd name="connsiteY115" fmla="*/ 7976768 h 8941210"/>
              <a:gd name="connsiteX116" fmla="*/ 4421857 w 9926256"/>
              <a:gd name="connsiteY116" fmla="*/ 8003246 h 8941210"/>
              <a:gd name="connsiteX117" fmla="*/ 4445314 w 9926256"/>
              <a:gd name="connsiteY117" fmla="*/ 7988120 h 8941210"/>
              <a:gd name="connsiteX118" fmla="*/ 4492240 w 9926256"/>
              <a:gd name="connsiteY118" fmla="*/ 8003246 h 8941210"/>
              <a:gd name="connsiteX119" fmla="*/ 4515697 w 9926256"/>
              <a:gd name="connsiteY119" fmla="*/ 8048629 h 8941210"/>
              <a:gd name="connsiteX120" fmla="*/ 4539168 w 9926256"/>
              <a:gd name="connsiteY120" fmla="*/ 8010808 h 8941210"/>
              <a:gd name="connsiteX121" fmla="*/ 4533304 w 9926256"/>
              <a:gd name="connsiteY121" fmla="*/ 7980550 h 8941210"/>
              <a:gd name="connsiteX122" fmla="*/ 4527426 w 9926256"/>
              <a:gd name="connsiteY122" fmla="*/ 7950291 h 8941210"/>
              <a:gd name="connsiteX123" fmla="*/ 4509833 w 9926256"/>
              <a:gd name="connsiteY123" fmla="*/ 7920042 h 8941210"/>
              <a:gd name="connsiteX124" fmla="*/ 4480512 w 9926256"/>
              <a:gd name="connsiteY124" fmla="*/ 7942729 h 8941210"/>
              <a:gd name="connsiteX125" fmla="*/ 4468770 w 9926256"/>
              <a:gd name="connsiteY125" fmla="*/ 7935166 h 8941210"/>
              <a:gd name="connsiteX126" fmla="*/ 5504046 w 9926256"/>
              <a:gd name="connsiteY126" fmla="*/ 7821702 h 8941210"/>
              <a:gd name="connsiteX127" fmla="*/ 5512844 w 9926256"/>
              <a:gd name="connsiteY127" fmla="*/ 7821703 h 8941210"/>
              <a:gd name="connsiteX128" fmla="*/ 5512844 w 9926256"/>
              <a:gd name="connsiteY128" fmla="*/ 7840617 h 8941210"/>
              <a:gd name="connsiteX129" fmla="*/ 5501116 w 9926256"/>
              <a:gd name="connsiteY129" fmla="*/ 7836828 h 8941210"/>
              <a:gd name="connsiteX130" fmla="*/ 5504046 w 9926256"/>
              <a:gd name="connsiteY130" fmla="*/ 7821702 h 8941210"/>
              <a:gd name="connsiteX131" fmla="*/ 5524573 w 9926256"/>
              <a:gd name="connsiteY131" fmla="*/ 7753623 h 8941210"/>
              <a:gd name="connsiteX132" fmla="*/ 5536314 w 9926256"/>
              <a:gd name="connsiteY132" fmla="*/ 7776319 h 8941210"/>
              <a:gd name="connsiteX133" fmla="*/ 5524573 w 9926256"/>
              <a:gd name="connsiteY133" fmla="*/ 7799007 h 8941210"/>
              <a:gd name="connsiteX134" fmla="*/ 5501116 w 9926256"/>
              <a:gd name="connsiteY134" fmla="*/ 7776319 h 8941210"/>
              <a:gd name="connsiteX135" fmla="*/ 5524573 w 9926256"/>
              <a:gd name="connsiteY135" fmla="*/ 7753623 h 8941210"/>
              <a:gd name="connsiteX136" fmla="*/ 5172638 w 9926256"/>
              <a:gd name="connsiteY136" fmla="*/ 7685553 h 8941210"/>
              <a:gd name="connsiteX137" fmla="*/ 5149181 w 9926256"/>
              <a:gd name="connsiteY137" fmla="*/ 7693115 h 8941210"/>
              <a:gd name="connsiteX138" fmla="*/ 5178517 w 9926256"/>
              <a:gd name="connsiteY138" fmla="*/ 7708239 h 8941210"/>
              <a:gd name="connsiteX139" fmla="*/ 5207838 w 9926256"/>
              <a:gd name="connsiteY139" fmla="*/ 7700678 h 8941210"/>
              <a:gd name="connsiteX140" fmla="*/ 5172638 w 9926256"/>
              <a:gd name="connsiteY140" fmla="*/ 7685553 h 8941210"/>
              <a:gd name="connsiteX141" fmla="*/ 8689020 w 9926256"/>
              <a:gd name="connsiteY141" fmla="*/ 7110333 h 8941210"/>
              <a:gd name="connsiteX142" fmla="*/ 8693264 w 9926256"/>
              <a:gd name="connsiteY142" fmla="*/ 7122061 h 8941210"/>
              <a:gd name="connsiteX143" fmla="*/ 8672074 w 9926256"/>
              <a:gd name="connsiteY143" fmla="*/ 7122061 h 8941210"/>
              <a:gd name="connsiteX144" fmla="*/ 8689020 w 9926256"/>
              <a:gd name="connsiteY144" fmla="*/ 7110333 h 8941210"/>
              <a:gd name="connsiteX145" fmla="*/ 8621232 w 9926256"/>
              <a:gd name="connsiteY145" fmla="*/ 7110333 h 8941210"/>
              <a:gd name="connsiteX146" fmla="*/ 8646648 w 9926256"/>
              <a:gd name="connsiteY146" fmla="*/ 7133789 h 8941210"/>
              <a:gd name="connsiteX147" fmla="*/ 8621232 w 9926256"/>
              <a:gd name="connsiteY147" fmla="*/ 7145531 h 8941210"/>
              <a:gd name="connsiteX148" fmla="*/ 8595804 w 9926256"/>
              <a:gd name="connsiteY148" fmla="*/ 7133789 h 8941210"/>
              <a:gd name="connsiteX149" fmla="*/ 8621232 w 9926256"/>
              <a:gd name="connsiteY149" fmla="*/ 7110333 h 8941210"/>
              <a:gd name="connsiteX150" fmla="*/ 8917828 w 9926256"/>
              <a:gd name="connsiteY150" fmla="*/ 7086876 h 8941210"/>
              <a:gd name="connsiteX151" fmla="*/ 8943252 w 9926256"/>
              <a:gd name="connsiteY151" fmla="*/ 7110333 h 8941210"/>
              <a:gd name="connsiteX152" fmla="*/ 8883928 w 9926256"/>
              <a:gd name="connsiteY152" fmla="*/ 7098604 h 8941210"/>
              <a:gd name="connsiteX153" fmla="*/ 6299310 w 9926256"/>
              <a:gd name="connsiteY153" fmla="*/ 6934366 h 8941210"/>
              <a:gd name="connsiteX154" fmla="*/ 6307781 w 9926256"/>
              <a:gd name="connsiteY154" fmla="*/ 6981293 h 8941210"/>
              <a:gd name="connsiteX155" fmla="*/ 6358634 w 9926256"/>
              <a:gd name="connsiteY155" fmla="*/ 6981293 h 8941210"/>
              <a:gd name="connsiteX156" fmla="*/ 6299310 w 9926256"/>
              <a:gd name="connsiteY156" fmla="*/ 6934366 h 8941210"/>
              <a:gd name="connsiteX157" fmla="*/ 7375534 w 9926256"/>
              <a:gd name="connsiteY157" fmla="*/ 6910909 h 8941210"/>
              <a:gd name="connsiteX158" fmla="*/ 7350108 w 9926256"/>
              <a:gd name="connsiteY158" fmla="*/ 6922637 h 8941210"/>
              <a:gd name="connsiteX159" fmla="*/ 7392478 w 9926256"/>
              <a:gd name="connsiteY159" fmla="*/ 6946094 h 8941210"/>
              <a:gd name="connsiteX160" fmla="*/ 7417904 w 9926256"/>
              <a:gd name="connsiteY160" fmla="*/ 6934366 h 8941210"/>
              <a:gd name="connsiteX161" fmla="*/ 7375534 w 9926256"/>
              <a:gd name="connsiteY161" fmla="*/ 6910909 h 8941210"/>
              <a:gd name="connsiteX162" fmla="*/ 8816132 w 9926256"/>
              <a:gd name="connsiteY162" fmla="*/ 6875709 h 8941210"/>
              <a:gd name="connsiteX163" fmla="*/ 8697502 w 9926256"/>
              <a:gd name="connsiteY163" fmla="*/ 6887438 h 8941210"/>
              <a:gd name="connsiteX164" fmla="*/ 8833086 w 9926256"/>
              <a:gd name="connsiteY164" fmla="*/ 6910909 h 8941210"/>
              <a:gd name="connsiteX165" fmla="*/ 8977142 w 9926256"/>
              <a:gd name="connsiteY165" fmla="*/ 6899166 h 8941210"/>
              <a:gd name="connsiteX166" fmla="*/ 8816132 w 9926256"/>
              <a:gd name="connsiteY166" fmla="*/ 6875709 h 8941210"/>
              <a:gd name="connsiteX167" fmla="*/ 8528018 w 9926256"/>
              <a:gd name="connsiteY167" fmla="*/ 6758397 h 8941210"/>
              <a:gd name="connsiteX168" fmla="*/ 8519546 w 9926256"/>
              <a:gd name="connsiteY168" fmla="*/ 6781854 h 8941210"/>
              <a:gd name="connsiteX169" fmla="*/ 8536490 w 9926256"/>
              <a:gd name="connsiteY169" fmla="*/ 6817054 h 8941210"/>
              <a:gd name="connsiteX170" fmla="*/ 8544962 w 9926256"/>
              <a:gd name="connsiteY170" fmla="*/ 6787733 h 8941210"/>
              <a:gd name="connsiteX171" fmla="*/ 8528018 w 9926256"/>
              <a:gd name="connsiteY171" fmla="*/ 6758397 h 8941210"/>
              <a:gd name="connsiteX172" fmla="*/ 9527964 w 9926256"/>
              <a:gd name="connsiteY172" fmla="*/ 6617630 h 8941210"/>
              <a:gd name="connsiteX173" fmla="*/ 9561862 w 9926256"/>
              <a:gd name="connsiteY173" fmla="*/ 6629359 h 8941210"/>
              <a:gd name="connsiteX174" fmla="*/ 9519492 w 9926256"/>
              <a:gd name="connsiteY174" fmla="*/ 6652815 h 8941210"/>
              <a:gd name="connsiteX175" fmla="*/ 9485592 w 9926256"/>
              <a:gd name="connsiteY175" fmla="*/ 6629359 h 8941210"/>
              <a:gd name="connsiteX176" fmla="*/ 9527964 w 9926256"/>
              <a:gd name="connsiteY176" fmla="*/ 6617630 h 8941210"/>
              <a:gd name="connsiteX177" fmla="*/ 9023750 w 9926256"/>
              <a:gd name="connsiteY177" fmla="*/ 6600023 h 8941210"/>
              <a:gd name="connsiteX178" fmla="*/ 8866984 w 9926256"/>
              <a:gd name="connsiteY178" fmla="*/ 6617630 h 8941210"/>
              <a:gd name="connsiteX179" fmla="*/ 8824614 w 9926256"/>
              <a:gd name="connsiteY179" fmla="*/ 6629359 h 8941210"/>
              <a:gd name="connsiteX180" fmla="*/ 8934772 w 9926256"/>
              <a:gd name="connsiteY180" fmla="*/ 6629359 h 8941210"/>
              <a:gd name="connsiteX181" fmla="*/ 9087312 w 9926256"/>
              <a:gd name="connsiteY181" fmla="*/ 6617630 h 8941210"/>
              <a:gd name="connsiteX182" fmla="*/ 9023750 w 9926256"/>
              <a:gd name="connsiteY182" fmla="*/ 6600023 h 8941210"/>
              <a:gd name="connsiteX183" fmla="*/ 9383906 w 9926256"/>
              <a:gd name="connsiteY183" fmla="*/ 6558974 h 8941210"/>
              <a:gd name="connsiteX184" fmla="*/ 9434750 w 9926256"/>
              <a:gd name="connsiteY184" fmla="*/ 6570702 h 8941210"/>
              <a:gd name="connsiteX185" fmla="*/ 9400852 w 9926256"/>
              <a:gd name="connsiteY185" fmla="*/ 6594159 h 8941210"/>
              <a:gd name="connsiteX186" fmla="*/ 9341536 w 9926256"/>
              <a:gd name="connsiteY186" fmla="*/ 6570702 h 8941210"/>
              <a:gd name="connsiteX187" fmla="*/ 9383906 w 9926256"/>
              <a:gd name="connsiteY187" fmla="*/ 6558974 h 8941210"/>
              <a:gd name="connsiteX188" fmla="*/ 9629660 w 9926256"/>
              <a:gd name="connsiteY188" fmla="*/ 6547232 h 8941210"/>
              <a:gd name="connsiteX189" fmla="*/ 9672030 w 9926256"/>
              <a:gd name="connsiteY189" fmla="*/ 6558974 h 8941210"/>
              <a:gd name="connsiteX190" fmla="*/ 9578816 w 9926256"/>
              <a:gd name="connsiteY190" fmla="*/ 6582431 h 8941210"/>
              <a:gd name="connsiteX191" fmla="*/ 9494076 w 9926256"/>
              <a:gd name="connsiteY191" fmla="*/ 6570702 h 8941210"/>
              <a:gd name="connsiteX192" fmla="*/ 9629660 w 9926256"/>
              <a:gd name="connsiteY192" fmla="*/ 6547232 h 8941210"/>
              <a:gd name="connsiteX193" fmla="*/ 9451704 w 9926256"/>
              <a:gd name="connsiteY193" fmla="*/ 6500319 h 8941210"/>
              <a:gd name="connsiteX194" fmla="*/ 9460176 w 9926256"/>
              <a:gd name="connsiteY194" fmla="*/ 6500319 h 8941210"/>
              <a:gd name="connsiteX195" fmla="*/ 9468648 w 9926256"/>
              <a:gd name="connsiteY195" fmla="*/ 6500319 h 8941210"/>
              <a:gd name="connsiteX196" fmla="*/ 9460176 w 9926256"/>
              <a:gd name="connsiteY196" fmla="*/ 6512047 h 8941210"/>
              <a:gd name="connsiteX197" fmla="*/ 9451704 w 9926256"/>
              <a:gd name="connsiteY197" fmla="*/ 6500319 h 8941210"/>
              <a:gd name="connsiteX198" fmla="*/ 9172052 w 9926256"/>
              <a:gd name="connsiteY198" fmla="*/ 6500319 h 8941210"/>
              <a:gd name="connsiteX199" fmla="*/ 9155108 w 9926256"/>
              <a:gd name="connsiteY199" fmla="*/ 6535504 h 8941210"/>
              <a:gd name="connsiteX200" fmla="*/ 9188996 w 9926256"/>
              <a:gd name="connsiteY200" fmla="*/ 6558974 h 8941210"/>
              <a:gd name="connsiteX201" fmla="*/ 9197480 w 9926256"/>
              <a:gd name="connsiteY201" fmla="*/ 6523775 h 8941210"/>
              <a:gd name="connsiteX202" fmla="*/ 9172052 w 9926256"/>
              <a:gd name="connsiteY202" fmla="*/ 6500319 h 8941210"/>
              <a:gd name="connsiteX203" fmla="*/ 9375434 w 9926256"/>
              <a:gd name="connsiteY203" fmla="*/ 6453392 h 8941210"/>
              <a:gd name="connsiteX204" fmla="*/ 9392380 w 9926256"/>
              <a:gd name="connsiteY204" fmla="*/ 6476849 h 8941210"/>
              <a:gd name="connsiteX205" fmla="*/ 9383906 w 9926256"/>
              <a:gd name="connsiteY205" fmla="*/ 6500319 h 8941210"/>
              <a:gd name="connsiteX206" fmla="*/ 9375434 w 9926256"/>
              <a:gd name="connsiteY206" fmla="*/ 6453392 h 8941210"/>
              <a:gd name="connsiteX207" fmla="*/ 9477120 w 9926256"/>
              <a:gd name="connsiteY207" fmla="*/ 6394735 h 8941210"/>
              <a:gd name="connsiteX208" fmla="*/ 9485592 w 9926256"/>
              <a:gd name="connsiteY208" fmla="*/ 6406464 h 8941210"/>
              <a:gd name="connsiteX209" fmla="*/ 9477120 w 9926256"/>
              <a:gd name="connsiteY209" fmla="*/ 6418192 h 8941210"/>
              <a:gd name="connsiteX210" fmla="*/ 9468648 w 9926256"/>
              <a:gd name="connsiteY210" fmla="*/ 6406464 h 8941210"/>
              <a:gd name="connsiteX211" fmla="*/ 9477120 w 9926256"/>
              <a:gd name="connsiteY211" fmla="*/ 6394735 h 8941210"/>
              <a:gd name="connsiteX212" fmla="*/ 9235612 w 9926256"/>
              <a:gd name="connsiteY212" fmla="*/ 6327277 h 8941210"/>
              <a:gd name="connsiteX213" fmla="*/ 9239848 w 9926256"/>
              <a:gd name="connsiteY213" fmla="*/ 6347809 h 8941210"/>
              <a:gd name="connsiteX214" fmla="*/ 9231368 w 9926256"/>
              <a:gd name="connsiteY214" fmla="*/ 6429920 h 8941210"/>
              <a:gd name="connsiteX215" fmla="*/ 9214424 w 9926256"/>
              <a:gd name="connsiteY215" fmla="*/ 6394735 h 8941210"/>
              <a:gd name="connsiteX216" fmla="*/ 9222896 w 9926256"/>
              <a:gd name="connsiteY216" fmla="*/ 6359537 h 8941210"/>
              <a:gd name="connsiteX217" fmla="*/ 9235612 w 9926256"/>
              <a:gd name="connsiteY217" fmla="*/ 6327277 h 8941210"/>
              <a:gd name="connsiteX218" fmla="*/ 9358480 w 9926256"/>
              <a:gd name="connsiteY218" fmla="*/ 6042802 h 8941210"/>
              <a:gd name="connsiteX219" fmla="*/ 9362724 w 9926256"/>
              <a:gd name="connsiteY219" fmla="*/ 6054530 h 8941210"/>
              <a:gd name="connsiteX220" fmla="*/ 9341536 w 9926256"/>
              <a:gd name="connsiteY220" fmla="*/ 6054530 h 8941210"/>
              <a:gd name="connsiteX221" fmla="*/ 9358480 w 9926256"/>
              <a:gd name="connsiteY221" fmla="*/ 6042802 h 8941210"/>
              <a:gd name="connsiteX222" fmla="*/ 9282210 w 9926256"/>
              <a:gd name="connsiteY222" fmla="*/ 6042802 h 8941210"/>
              <a:gd name="connsiteX223" fmla="*/ 9307636 w 9926256"/>
              <a:gd name="connsiteY223" fmla="*/ 6042802 h 8941210"/>
              <a:gd name="connsiteX224" fmla="*/ 9316108 w 9926256"/>
              <a:gd name="connsiteY224" fmla="*/ 6054530 h 8941210"/>
              <a:gd name="connsiteX225" fmla="*/ 9282210 w 9926256"/>
              <a:gd name="connsiteY225" fmla="*/ 6054530 h 8941210"/>
              <a:gd name="connsiteX226" fmla="*/ 9282210 w 9926256"/>
              <a:gd name="connsiteY226" fmla="*/ 6042802 h 8941210"/>
              <a:gd name="connsiteX227" fmla="*/ 9511018 w 9926256"/>
              <a:gd name="connsiteY227" fmla="*/ 6019332 h 8941210"/>
              <a:gd name="connsiteX228" fmla="*/ 9527964 w 9926256"/>
              <a:gd name="connsiteY228" fmla="*/ 6042802 h 8941210"/>
              <a:gd name="connsiteX229" fmla="*/ 9511018 w 9926256"/>
              <a:gd name="connsiteY229" fmla="*/ 6054530 h 8941210"/>
              <a:gd name="connsiteX230" fmla="*/ 9494076 w 9926256"/>
              <a:gd name="connsiteY230" fmla="*/ 6042802 h 8941210"/>
              <a:gd name="connsiteX231" fmla="*/ 9511018 w 9926256"/>
              <a:gd name="connsiteY231" fmla="*/ 6019332 h 8941210"/>
              <a:gd name="connsiteX232" fmla="*/ 9468648 w 9926256"/>
              <a:gd name="connsiteY232" fmla="*/ 6019332 h 8941210"/>
              <a:gd name="connsiteX233" fmla="*/ 9485592 w 9926256"/>
              <a:gd name="connsiteY233" fmla="*/ 6031073 h 8941210"/>
              <a:gd name="connsiteX234" fmla="*/ 9460176 w 9926256"/>
              <a:gd name="connsiteY234" fmla="*/ 6054530 h 8941210"/>
              <a:gd name="connsiteX235" fmla="*/ 9451704 w 9926256"/>
              <a:gd name="connsiteY235" fmla="*/ 6042802 h 8941210"/>
              <a:gd name="connsiteX236" fmla="*/ 9468648 w 9926256"/>
              <a:gd name="connsiteY236" fmla="*/ 6019332 h 8941210"/>
              <a:gd name="connsiteX237" fmla="*/ 8845794 w 9926256"/>
              <a:gd name="connsiteY237" fmla="*/ 6019332 h 8941210"/>
              <a:gd name="connsiteX238" fmla="*/ 8778008 w 9926256"/>
              <a:gd name="connsiteY238" fmla="*/ 6025194 h 8941210"/>
              <a:gd name="connsiteX239" fmla="*/ 8722916 w 9926256"/>
              <a:gd name="connsiteY239" fmla="*/ 6042802 h 8941210"/>
              <a:gd name="connsiteX240" fmla="*/ 8689020 w 9926256"/>
              <a:gd name="connsiteY240" fmla="*/ 6077987 h 8941210"/>
              <a:gd name="connsiteX241" fmla="*/ 8799188 w 9926256"/>
              <a:gd name="connsiteY241" fmla="*/ 6077987 h 8941210"/>
              <a:gd name="connsiteX242" fmla="*/ 8807660 w 9926256"/>
              <a:gd name="connsiteY242" fmla="*/ 6089728 h 8941210"/>
              <a:gd name="connsiteX243" fmla="*/ 8782244 w 9926256"/>
              <a:gd name="connsiteY243" fmla="*/ 6119049 h 8941210"/>
              <a:gd name="connsiteX244" fmla="*/ 8816132 w 9926256"/>
              <a:gd name="connsiteY244" fmla="*/ 6136642 h 8941210"/>
              <a:gd name="connsiteX245" fmla="*/ 8850030 w 9926256"/>
              <a:gd name="connsiteY245" fmla="*/ 6142521 h 8941210"/>
              <a:gd name="connsiteX246" fmla="*/ 8883928 w 9926256"/>
              <a:gd name="connsiteY246" fmla="*/ 6148385 h 8941210"/>
              <a:gd name="connsiteX247" fmla="*/ 8926300 w 9926256"/>
              <a:gd name="connsiteY247" fmla="*/ 6124913 h 8941210"/>
              <a:gd name="connsiteX248" fmla="*/ 8875456 w 9926256"/>
              <a:gd name="connsiteY248" fmla="*/ 6101457 h 8941210"/>
              <a:gd name="connsiteX249" fmla="*/ 8858512 w 9926256"/>
              <a:gd name="connsiteY249" fmla="*/ 6054530 h 8941210"/>
              <a:gd name="connsiteX250" fmla="*/ 8875456 w 9926256"/>
              <a:gd name="connsiteY250" fmla="*/ 6031073 h 8941210"/>
              <a:gd name="connsiteX251" fmla="*/ 8845794 w 9926256"/>
              <a:gd name="connsiteY251" fmla="*/ 6019332 h 8941210"/>
              <a:gd name="connsiteX252" fmla="*/ 9765244 w 9926256"/>
              <a:gd name="connsiteY252" fmla="*/ 5995875 h 8941210"/>
              <a:gd name="connsiteX253" fmla="*/ 9765244 w 9926256"/>
              <a:gd name="connsiteY253" fmla="*/ 6007603 h 8941210"/>
              <a:gd name="connsiteX254" fmla="*/ 9765244 w 9926256"/>
              <a:gd name="connsiteY254" fmla="*/ 6019332 h 8941210"/>
              <a:gd name="connsiteX255" fmla="*/ 9756772 w 9926256"/>
              <a:gd name="connsiteY255" fmla="*/ 6007603 h 8941210"/>
              <a:gd name="connsiteX256" fmla="*/ 9765244 w 9926256"/>
              <a:gd name="connsiteY256" fmla="*/ 5995875 h 8941210"/>
              <a:gd name="connsiteX257" fmla="*/ 9799142 w 9926256"/>
              <a:gd name="connsiteY257" fmla="*/ 5984147 h 8941210"/>
              <a:gd name="connsiteX258" fmla="*/ 9807614 w 9926256"/>
              <a:gd name="connsiteY258" fmla="*/ 5984147 h 8941210"/>
              <a:gd name="connsiteX259" fmla="*/ 9807614 w 9926256"/>
              <a:gd name="connsiteY259" fmla="*/ 5995875 h 8941210"/>
              <a:gd name="connsiteX260" fmla="*/ 9799142 w 9926256"/>
              <a:gd name="connsiteY260" fmla="*/ 5984147 h 8941210"/>
              <a:gd name="connsiteX261" fmla="*/ 9574576 w 9926256"/>
              <a:gd name="connsiteY261" fmla="*/ 5863898 h 8941210"/>
              <a:gd name="connsiteX262" fmla="*/ 9578816 w 9926256"/>
              <a:gd name="connsiteY262" fmla="*/ 5878563 h 8941210"/>
              <a:gd name="connsiteX263" fmla="*/ 9519492 w 9926256"/>
              <a:gd name="connsiteY263" fmla="*/ 5902020 h 8941210"/>
              <a:gd name="connsiteX264" fmla="*/ 9485592 w 9926256"/>
              <a:gd name="connsiteY264" fmla="*/ 5896156 h 8941210"/>
              <a:gd name="connsiteX265" fmla="*/ 9511018 w 9926256"/>
              <a:gd name="connsiteY265" fmla="*/ 5878563 h 8941210"/>
              <a:gd name="connsiteX266" fmla="*/ 9544916 w 9926256"/>
              <a:gd name="connsiteY266" fmla="*/ 5866835 h 8941210"/>
              <a:gd name="connsiteX267" fmla="*/ 9574576 w 9926256"/>
              <a:gd name="connsiteY267" fmla="*/ 5863898 h 8941210"/>
              <a:gd name="connsiteX268" fmla="*/ 9256792 w 9926256"/>
              <a:gd name="connsiteY268" fmla="*/ 5843363 h 8941210"/>
              <a:gd name="connsiteX269" fmla="*/ 9248320 w 9926256"/>
              <a:gd name="connsiteY269" fmla="*/ 5878563 h 8941210"/>
              <a:gd name="connsiteX270" fmla="*/ 9265266 w 9926256"/>
              <a:gd name="connsiteY270" fmla="*/ 5855106 h 8941210"/>
              <a:gd name="connsiteX271" fmla="*/ 9256792 w 9926256"/>
              <a:gd name="connsiteY271" fmla="*/ 5843363 h 8941210"/>
              <a:gd name="connsiteX272" fmla="*/ 9544916 w 9926256"/>
              <a:gd name="connsiteY272" fmla="*/ 5796450 h 8941210"/>
              <a:gd name="connsiteX273" fmla="*/ 9549154 w 9926256"/>
              <a:gd name="connsiteY273" fmla="*/ 5808178 h 8941210"/>
              <a:gd name="connsiteX274" fmla="*/ 9527964 w 9926256"/>
              <a:gd name="connsiteY274" fmla="*/ 5808178 h 8941210"/>
              <a:gd name="connsiteX275" fmla="*/ 9544916 w 9926256"/>
              <a:gd name="connsiteY275" fmla="*/ 5796450 h 8941210"/>
              <a:gd name="connsiteX276" fmla="*/ 9460176 w 9926256"/>
              <a:gd name="connsiteY276" fmla="*/ 5796450 h 8941210"/>
              <a:gd name="connsiteX277" fmla="*/ 9485592 w 9926256"/>
              <a:gd name="connsiteY277" fmla="*/ 5819907 h 8941210"/>
              <a:gd name="connsiteX278" fmla="*/ 9443232 w 9926256"/>
              <a:gd name="connsiteY278" fmla="*/ 5843363 h 8941210"/>
              <a:gd name="connsiteX279" fmla="*/ 9417804 w 9926256"/>
              <a:gd name="connsiteY279" fmla="*/ 5819907 h 8941210"/>
              <a:gd name="connsiteX280" fmla="*/ 9460176 w 9926256"/>
              <a:gd name="connsiteY280" fmla="*/ 5796450 h 8941210"/>
              <a:gd name="connsiteX281" fmla="*/ 9138154 w 9926256"/>
              <a:gd name="connsiteY281" fmla="*/ 5784708 h 8941210"/>
              <a:gd name="connsiteX282" fmla="*/ 9104256 w 9926256"/>
              <a:gd name="connsiteY282" fmla="*/ 5831635 h 8941210"/>
              <a:gd name="connsiteX283" fmla="*/ 9138154 w 9926256"/>
              <a:gd name="connsiteY283" fmla="*/ 5866835 h 8941210"/>
              <a:gd name="connsiteX284" fmla="*/ 9163580 w 9926256"/>
              <a:gd name="connsiteY284" fmla="*/ 5878563 h 8941210"/>
              <a:gd name="connsiteX285" fmla="*/ 9188996 w 9926256"/>
              <a:gd name="connsiteY285" fmla="*/ 5843363 h 8941210"/>
              <a:gd name="connsiteX286" fmla="*/ 9138154 w 9926256"/>
              <a:gd name="connsiteY286" fmla="*/ 5784708 h 8941210"/>
              <a:gd name="connsiteX287" fmla="*/ 9544916 w 9926256"/>
              <a:gd name="connsiteY287" fmla="*/ 5503173 h 8941210"/>
              <a:gd name="connsiteX288" fmla="*/ 9561862 w 9926256"/>
              <a:gd name="connsiteY288" fmla="*/ 5514901 h 8941210"/>
              <a:gd name="connsiteX289" fmla="*/ 9519492 w 9926256"/>
              <a:gd name="connsiteY289" fmla="*/ 5514901 h 8941210"/>
              <a:gd name="connsiteX290" fmla="*/ 9544916 w 9926256"/>
              <a:gd name="connsiteY290" fmla="*/ 5503173 h 8941210"/>
              <a:gd name="connsiteX291" fmla="*/ 1305022 w 9926256"/>
              <a:gd name="connsiteY291" fmla="*/ 5314653 h 8941210"/>
              <a:gd name="connsiteX292" fmla="*/ 1330449 w 9926256"/>
              <a:gd name="connsiteY292" fmla="*/ 5338110 h 8941210"/>
              <a:gd name="connsiteX293" fmla="*/ 1305022 w 9926256"/>
              <a:gd name="connsiteY293" fmla="*/ 5349852 h 8941210"/>
              <a:gd name="connsiteX294" fmla="*/ 1279606 w 9926256"/>
              <a:gd name="connsiteY294" fmla="*/ 5338110 h 8941210"/>
              <a:gd name="connsiteX295" fmla="*/ 1305022 w 9926256"/>
              <a:gd name="connsiteY295" fmla="*/ 5314653 h 8941210"/>
              <a:gd name="connsiteX296" fmla="*/ 1237236 w 9926256"/>
              <a:gd name="connsiteY296" fmla="*/ 5314653 h 8941210"/>
              <a:gd name="connsiteX297" fmla="*/ 1254179 w 9926256"/>
              <a:gd name="connsiteY297" fmla="*/ 5326382 h 8941210"/>
              <a:gd name="connsiteX298" fmla="*/ 1232988 w 9926256"/>
              <a:gd name="connsiteY298" fmla="*/ 5326382 h 8941210"/>
              <a:gd name="connsiteX299" fmla="*/ 1237236 w 9926256"/>
              <a:gd name="connsiteY299" fmla="*/ 5314653 h 8941210"/>
              <a:gd name="connsiteX300" fmla="*/ 1008427 w 9926256"/>
              <a:gd name="connsiteY300" fmla="*/ 5291197 h 8941210"/>
              <a:gd name="connsiteX301" fmla="*/ 1042325 w 9926256"/>
              <a:gd name="connsiteY301" fmla="*/ 5302925 h 8941210"/>
              <a:gd name="connsiteX302" fmla="*/ 983000 w 9926256"/>
              <a:gd name="connsiteY302" fmla="*/ 5314653 h 8941210"/>
              <a:gd name="connsiteX303" fmla="*/ 1008427 w 9926256"/>
              <a:gd name="connsiteY303" fmla="*/ 5291197 h 8941210"/>
              <a:gd name="connsiteX304" fmla="*/ 2550720 w 9926256"/>
              <a:gd name="connsiteY304" fmla="*/ 5115230 h 8941210"/>
              <a:gd name="connsiteX305" fmla="*/ 2508350 w 9926256"/>
              <a:gd name="connsiteY305" fmla="*/ 5138687 h 8941210"/>
              <a:gd name="connsiteX306" fmla="*/ 2533775 w 9926256"/>
              <a:gd name="connsiteY306" fmla="*/ 5150415 h 8941210"/>
              <a:gd name="connsiteX307" fmla="*/ 2576146 w 9926256"/>
              <a:gd name="connsiteY307" fmla="*/ 5126958 h 8941210"/>
              <a:gd name="connsiteX308" fmla="*/ 2550720 w 9926256"/>
              <a:gd name="connsiteY308" fmla="*/ 5115230 h 8941210"/>
              <a:gd name="connsiteX309" fmla="*/ 1110123 w 9926256"/>
              <a:gd name="connsiteY309" fmla="*/ 5080030 h 8941210"/>
              <a:gd name="connsiteX310" fmla="*/ 949111 w 9926256"/>
              <a:gd name="connsiteY310" fmla="*/ 5103487 h 8941210"/>
              <a:gd name="connsiteX311" fmla="*/ 1093169 w 9926256"/>
              <a:gd name="connsiteY311" fmla="*/ 5115230 h 8941210"/>
              <a:gd name="connsiteX312" fmla="*/ 1228753 w 9926256"/>
              <a:gd name="connsiteY312" fmla="*/ 5091758 h 8941210"/>
              <a:gd name="connsiteX313" fmla="*/ 1110123 w 9926256"/>
              <a:gd name="connsiteY313" fmla="*/ 5080030 h 8941210"/>
              <a:gd name="connsiteX314" fmla="*/ 1398237 w 9926256"/>
              <a:gd name="connsiteY314" fmla="*/ 4962720 h 8941210"/>
              <a:gd name="connsiteX315" fmla="*/ 1381292 w 9926256"/>
              <a:gd name="connsiteY315" fmla="*/ 4992054 h 8941210"/>
              <a:gd name="connsiteX316" fmla="*/ 1389764 w 9926256"/>
              <a:gd name="connsiteY316" fmla="*/ 5021375 h 8941210"/>
              <a:gd name="connsiteX317" fmla="*/ 1406709 w 9926256"/>
              <a:gd name="connsiteY317" fmla="*/ 4986176 h 8941210"/>
              <a:gd name="connsiteX318" fmla="*/ 398292 w 9926256"/>
              <a:gd name="connsiteY318" fmla="*/ 4821951 h 8941210"/>
              <a:gd name="connsiteX319" fmla="*/ 440663 w 9926256"/>
              <a:gd name="connsiteY319" fmla="*/ 4833680 h 8941210"/>
              <a:gd name="connsiteX320" fmla="*/ 406764 w 9926256"/>
              <a:gd name="connsiteY320" fmla="*/ 4857136 h 8941210"/>
              <a:gd name="connsiteX321" fmla="*/ 364393 w 9926256"/>
              <a:gd name="connsiteY321" fmla="*/ 4833680 h 8941210"/>
              <a:gd name="connsiteX322" fmla="*/ 902505 w 9926256"/>
              <a:gd name="connsiteY322" fmla="*/ 4804344 h 8941210"/>
              <a:gd name="connsiteX323" fmla="*/ 838944 w 9926256"/>
              <a:gd name="connsiteY323" fmla="*/ 4821951 h 8941210"/>
              <a:gd name="connsiteX324" fmla="*/ 991482 w 9926256"/>
              <a:gd name="connsiteY324" fmla="*/ 4833680 h 8941210"/>
              <a:gd name="connsiteX325" fmla="*/ 1101641 w 9926256"/>
              <a:gd name="connsiteY325" fmla="*/ 4833680 h 8941210"/>
              <a:gd name="connsiteX326" fmla="*/ 1059270 w 9926256"/>
              <a:gd name="connsiteY326" fmla="*/ 4821951 h 8941210"/>
              <a:gd name="connsiteX327" fmla="*/ 902505 w 9926256"/>
              <a:gd name="connsiteY327" fmla="*/ 4804344 h 8941210"/>
              <a:gd name="connsiteX328" fmla="*/ 542348 w 9926256"/>
              <a:gd name="connsiteY328" fmla="*/ 4763295 h 8941210"/>
              <a:gd name="connsiteX329" fmla="*/ 584719 w 9926256"/>
              <a:gd name="connsiteY329" fmla="*/ 4775023 h 8941210"/>
              <a:gd name="connsiteX330" fmla="*/ 525403 w 9926256"/>
              <a:gd name="connsiteY330" fmla="*/ 4798480 h 8941210"/>
              <a:gd name="connsiteX331" fmla="*/ 491505 w 9926256"/>
              <a:gd name="connsiteY331" fmla="*/ 4775023 h 8941210"/>
              <a:gd name="connsiteX332" fmla="*/ 542348 w 9926256"/>
              <a:gd name="connsiteY332" fmla="*/ 4763295 h 8941210"/>
              <a:gd name="connsiteX333" fmla="*/ 296594 w 9926256"/>
              <a:gd name="connsiteY333" fmla="*/ 4751553 h 8941210"/>
              <a:gd name="connsiteX334" fmla="*/ 432180 w 9926256"/>
              <a:gd name="connsiteY334" fmla="*/ 4775023 h 8941210"/>
              <a:gd name="connsiteX335" fmla="*/ 347439 w 9926256"/>
              <a:gd name="connsiteY335" fmla="*/ 4786751 h 8941210"/>
              <a:gd name="connsiteX336" fmla="*/ 254224 w 9926256"/>
              <a:gd name="connsiteY336" fmla="*/ 4763295 h 8941210"/>
              <a:gd name="connsiteX337" fmla="*/ 296594 w 9926256"/>
              <a:gd name="connsiteY337" fmla="*/ 4751553 h 8941210"/>
              <a:gd name="connsiteX338" fmla="*/ 754202 w 9926256"/>
              <a:gd name="connsiteY338" fmla="*/ 4704640 h 8941210"/>
              <a:gd name="connsiteX339" fmla="*/ 728775 w 9926256"/>
              <a:gd name="connsiteY339" fmla="*/ 4728096 h 8941210"/>
              <a:gd name="connsiteX340" fmla="*/ 737257 w 9926256"/>
              <a:gd name="connsiteY340" fmla="*/ 4763295 h 8941210"/>
              <a:gd name="connsiteX341" fmla="*/ 771146 w 9926256"/>
              <a:gd name="connsiteY341" fmla="*/ 4739825 h 8941210"/>
              <a:gd name="connsiteX342" fmla="*/ 754202 w 9926256"/>
              <a:gd name="connsiteY342" fmla="*/ 4704640 h 8941210"/>
              <a:gd name="connsiteX343" fmla="*/ 457606 w 9926256"/>
              <a:gd name="connsiteY343" fmla="*/ 4704640 h 8941210"/>
              <a:gd name="connsiteX344" fmla="*/ 466078 w 9926256"/>
              <a:gd name="connsiteY344" fmla="*/ 4704640 h 8941210"/>
              <a:gd name="connsiteX345" fmla="*/ 474550 w 9926256"/>
              <a:gd name="connsiteY345" fmla="*/ 4704640 h 8941210"/>
              <a:gd name="connsiteX346" fmla="*/ 466078 w 9926256"/>
              <a:gd name="connsiteY346" fmla="*/ 4716368 h 8941210"/>
              <a:gd name="connsiteX347" fmla="*/ 457606 w 9926256"/>
              <a:gd name="connsiteY347" fmla="*/ 4704640 h 8941210"/>
              <a:gd name="connsiteX348" fmla="*/ 550820 w 9926256"/>
              <a:gd name="connsiteY348" fmla="*/ 4657713 h 8941210"/>
              <a:gd name="connsiteX349" fmla="*/ 542348 w 9926256"/>
              <a:gd name="connsiteY349" fmla="*/ 4704640 h 8941210"/>
              <a:gd name="connsiteX350" fmla="*/ 533876 w 9926256"/>
              <a:gd name="connsiteY350" fmla="*/ 4681170 h 8941210"/>
              <a:gd name="connsiteX351" fmla="*/ 550820 w 9926256"/>
              <a:gd name="connsiteY351" fmla="*/ 4657713 h 8941210"/>
              <a:gd name="connsiteX352" fmla="*/ 449134 w 9926256"/>
              <a:gd name="connsiteY352" fmla="*/ 4599056 h 8941210"/>
              <a:gd name="connsiteX353" fmla="*/ 457606 w 9926256"/>
              <a:gd name="connsiteY353" fmla="*/ 4610785 h 8941210"/>
              <a:gd name="connsiteX354" fmla="*/ 449134 w 9926256"/>
              <a:gd name="connsiteY354" fmla="*/ 4622513 h 8941210"/>
              <a:gd name="connsiteX355" fmla="*/ 440663 w 9926256"/>
              <a:gd name="connsiteY355" fmla="*/ 4610785 h 8941210"/>
              <a:gd name="connsiteX356" fmla="*/ 449134 w 9926256"/>
              <a:gd name="connsiteY356" fmla="*/ 4599056 h 8941210"/>
              <a:gd name="connsiteX357" fmla="*/ 690641 w 9926256"/>
              <a:gd name="connsiteY357" fmla="*/ 4531598 h 8941210"/>
              <a:gd name="connsiteX358" fmla="*/ 703360 w 9926256"/>
              <a:gd name="connsiteY358" fmla="*/ 4563858 h 8941210"/>
              <a:gd name="connsiteX359" fmla="*/ 711831 w 9926256"/>
              <a:gd name="connsiteY359" fmla="*/ 4599056 h 8941210"/>
              <a:gd name="connsiteX360" fmla="*/ 694886 w 9926256"/>
              <a:gd name="connsiteY360" fmla="*/ 4634241 h 8941210"/>
              <a:gd name="connsiteX361" fmla="*/ 686404 w 9926256"/>
              <a:gd name="connsiteY361" fmla="*/ 4552130 h 8941210"/>
              <a:gd name="connsiteX362" fmla="*/ 690641 w 9926256"/>
              <a:gd name="connsiteY362" fmla="*/ 4531598 h 8941210"/>
              <a:gd name="connsiteX363" fmla="*/ 618618 w 9926256"/>
              <a:gd name="connsiteY363" fmla="*/ 4247123 h 8941210"/>
              <a:gd name="connsiteX364" fmla="*/ 644044 w 9926256"/>
              <a:gd name="connsiteY364" fmla="*/ 4247123 h 8941210"/>
              <a:gd name="connsiteX365" fmla="*/ 644044 w 9926256"/>
              <a:gd name="connsiteY365" fmla="*/ 4258851 h 8941210"/>
              <a:gd name="connsiteX366" fmla="*/ 610144 w 9926256"/>
              <a:gd name="connsiteY366" fmla="*/ 4258851 h 8941210"/>
              <a:gd name="connsiteX367" fmla="*/ 567774 w 9926256"/>
              <a:gd name="connsiteY367" fmla="*/ 4247123 h 8941210"/>
              <a:gd name="connsiteX368" fmla="*/ 584719 w 9926256"/>
              <a:gd name="connsiteY368" fmla="*/ 4258851 h 8941210"/>
              <a:gd name="connsiteX369" fmla="*/ 563528 w 9926256"/>
              <a:gd name="connsiteY369" fmla="*/ 4258851 h 8941210"/>
              <a:gd name="connsiteX370" fmla="*/ 567774 w 9926256"/>
              <a:gd name="connsiteY370" fmla="*/ 4247123 h 8941210"/>
              <a:gd name="connsiteX371" fmla="*/ 1080461 w 9926256"/>
              <a:gd name="connsiteY371" fmla="*/ 4223653 h 8941210"/>
              <a:gd name="connsiteX372" fmla="*/ 1050798 w 9926256"/>
              <a:gd name="connsiteY372" fmla="*/ 4235394 h 8941210"/>
              <a:gd name="connsiteX373" fmla="*/ 1067742 w 9926256"/>
              <a:gd name="connsiteY373" fmla="*/ 4258851 h 8941210"/>
              <a:gd name="connsiteX374" fmla="*/ 1050798 w 9926256"/>
              <a:gd name="connsiteY374" fmla="*/ 4305779 h 8941210"/>
              <a:gd name="connsiteX375" fmla="*/ 999954 w 9926256"/>
              <a:gd name="connsiteY375" fmla="*/ 4329234 h 8941210"/>
              <a:gd name="connsiteX376" fmla="*/ 1042325 w 9926256"/>
              <a:gd name="connsiteY376" fmla="*/ 4352706 h 8941210"/>
              <a:gd name="connsiteX377" fmla="*/ 1076224 w 9926256"/>
              <a:gd name="connsiteY377" fmla="*/ 4346842 h 8941210"/>
              <a:gd name="connsiteX378" fmla="*/ 1110123 w 9926256"/>
              <a:gd name="connsiteY378" fmla="*/ 4340963 h 8941210"/>
              <a:gd name="connsiteX379" fmla="*/ 1144012 w 9926256"/>
              <a:gd name="connsiteY379" fmla="*/ 4323370 h 8941210"/>
              <a:gd name="connsiteX380" fmla="*/ 1118595 w 9926256"/>
              <a:gd name="connsiteY380" fmla="*/ 4294051 h 8941210"/>
              <a:gd name="connsiteX381" fmla="*/ 1127067 w 9926256"/>
              <a:gd name="connsiteY381" fmla="*/ 4282308 h 8941210"/>
              <a:gd name="connsiteX382" fmla="*/ 1237236 w 9926256"/>
              <a:gd name="connsiteY382" fmla="*/ 4282308 h 8941210"/>
              <a:gd name="connsiteX383" fmla="*/ 1203336 w 9926256"/>
              <a:gd name="connsiteY383" fmla="*/ 4247123 h 8941210"/>
              <a:gd name="connsiteX384" fmla="*/ 1148247 w 9926256"/>
              <a:gd name="connsiteY384" fmla="*/ 4229517 h 8941210"/>
              <a:gd name="connsiteX385" fmla="*/ 1080461 w 9926256"/>
              <a:gd name="connsiteY385" fmla="*/ 4223653 h 8941210"/>
              <a:gd name="connsiteX386" fmla="*/ 457606 w 9926256"/>
              <a:gd name="connsiteY386" fmla="*/ 4223653 h 8941210"/>
              <a:gd name="connsiteX387" fmla="*/ 474550 w 9926256"/>
              <a:gd name="connsiteY387" fmla="*/ 4247123 h 8941210"/>
              <a:gd name="connsiteX388" fmla="*/ 466078 w 9926256"/>
              <a:gd name="connsiteY388" fmla="*/ 4258851 h 8941210"/>
              <a:gd name="connsiteX389" fmla="*/ 440663 w 9926256"/>
              <a:gd name="connsiteY389" fmla="*/ 4235394 h 8941210"/>
              <a:gd name="connsiteX390" fmla="*/ 415235 w 9926256"/>
              <a:gd name="connsiteY390" fmla="*/ 4223653 h 8941210"/>
              <a:gd name="connsiteX391" fmla="*/ 432180 w 9926256"/>
              <a:gd name="connsiteY391" fmla="*/ 4247123 h 8941210"/>
              <a:gd name="connsiteX392" fmla="*/ 415235 w 9926256"/>
              <a:gd name="connsiteY392" fmla="*/ 4258851 h 8941210"/>
              <a:gd name="connsiteX393" fmla="*/ 398292 w 9926256"/>
              <a:gd name="connsiteY393" fmla="*/ 4247123 h 8941210"/>
              <a:gd name="connsiteX394" fmla="*/ 415235 w 9926256"/>
              <a:gd name="connsiteY394" fmla="*/ 4223653 h 8941210"/>
              <a:gd name="connsiteX395" fmla="*/ 161010 w 9926256"/>
              <a:gd name="connsiteY395" fmla="*/ 4200196 h 8941210"/>
              <a:gd name="connsiteX396" fmla="*/ 169482 w 9926256"/>
              <a:gd name="connsiteY396" fmla="*/ 4211924 h 8941210"/>
              <a:gd name="connsiteX397" fmla="*/ 161010 w 9926256"/>
              <a:gd name="connsiteY397" fmla="*/ 4223653 h 8941210"/>
              <a:gd name="connsiteX398" fmla="*/ 161010 w 9926256"/>
              <a:gd name="connsiteY398" fmla="*/ 4211924 h 8941210"/>
              <a:gd name="connsiteX399" fmla="*/ 118639 w 9926256"/>
              <a:gd name="connsiteY399" fmla="*/ 4188467 h 8941210"/>
              <a:gd name="connsiteX400" fmla="*/ 127111 w 9926256"/>
              <a:gd name="connsiteY400" fmla="*/ 4188467 h 8941210"/>
              <a:gd name="connsiteX401" fmla="*/ 118639 w 9926256"/>
              <a:gd name="connsiteY401" fmla="*/ 4200196 h 8941210"/>
              <a:gd name="connsiteX402" fmla="*/ 351680 w 9926256"/>
              <a:gd name="connsiteY402" fmla="*/ 4068218 h 8941210"/>
              <a:gd name="connsiteX403" fmla="*/ 381336 w 9926256"/>
              <a:gd name="connsiteY403" fmla="*/ 4071156 h 8941210"/>
              <a:gd name="connsiteX404" fmla="*/ 415235 w 9926256"/>
              <a:gd name="connsiteY404" fmla="*/ 4082884 h 8941210"/>
              <a:gd name="connsiteX405" fmla="*/ 440663 w 9926256"/>
              <a:gd name="connsiteY405" fmla="*/ 4100477 h 8941210"/>
              <a:gd name="connsiteX406" fmla="*/ 406764 w 9926256"/>
              <a:gd name="connsiteY406" fmla="*/ 4106341 h 8941210"/>
              <a:gd name="connsiteX407" fmla="*/ 347439 w 9926256"/>
              <a:gd name="connsiteY407" fmla="*/ 4082884 h 8941210"/>
              <a:gd name="connsiteX408" fmla="*/ 351680 w 9926256"/>
              <a:gd name="connsiteY408" fmla="*/ 4068218 h 8941210"/>
              <a:gd name="connsiteX409" fmla="*/ 669460 w 9926256"/>
              <a:gd name="connsiteY409" fmla="*/ 4047686 h 8941210"/>
              <a:gd name="connsiteX410" fmla="*/ 660989 w 9926256"/>
              <a:gd name="connsiteY410" fmla="*/ 4059427 h 8941210"/>
              <a:gd name="connsiteX411" fmla="*/ 677932 w 9926256"/>
              <a:gd name="connsiteY411" fmla="*/ 4082884 h 8941210"/>
              <a:gd name="connsiteX412" fmla="*/ 669460 w 9926256"/>
              <a:gd name="connsiteY412" fmla="*/ 4047686 h 8941210"/>
              <a:gd name="connsiteX413" fmla="*/ 466078 w 9926256"/>
              <a:gd name="connsiteY413" fmla="*/ 4000772 h 8941210"/>
              <a:gd name="connsiteX414" fmla="*/ 508449 w 9926256"/>
              <a:gd name="connsiteY414" fmla="*/ 4024229 h 8941210"/>
              <a:gd name="connsiteX415" fmla="*/ 483023 w 9926256"/>
              <a:gd name="connsiteY415" fmla="*/ 4047686 h 8941210"/>
              <a:gd name="connsiteX416" fmla="*/ 440663 w 9926256"/>
              <a:gd name="connsiteY416" fmla="*/ 4024229 h 8941210"/>
              <a:gd name="connsiteX417" fmla="*/ 466078 w 9926256"/>
              <a:gd name="connsiteY417" fmla="*/ 4000772 h 8941210"/>
              <a:gd name="connsiteX418" fmla="*/ 381336 w 9926256"/>
              <a:gd name="connsiteY418" fmla="*/ 4000772 h 8941210"/>
              <a:gd name="connsiteX419" fmla="*/ 398292 w 9926256"/>
              <a:gd name="connsiteY419" fmla="*/ 4012501 h 8941210"/>
              <a:gd name="connsiteX420" fmla="*/ 377101 w 9926256"/>
              <a:gd name="connsiteY420" fmla="*/ 4012501 h 8941210"/>
              <a:gd name="connsiteX421" fmla="*/ 381336 w 9926256"/>
              <a:gd name="connsiteY421" fmla="*/ 4000772 h 8941210"/>
              <a:gd name="connsiteX422" fmla="*/ 788100 w 9926256"/>
              <a:gd name="connsiteY422" fmla="*/ 3989029 h 8941210"/>
              <a:gd name="connsiteX423" fmla="*/ 737257 w 9926256"/>
              <a:gd name="connsiteY423" fmla="*/ 4047686 h 8941210"/>
              <a:gd name="connsiteX424" fmla="*/ 762674 w 9926256"/>
              <a:gd name="connsiteY424" fmla="*/ 4082884 h 8941210"/>
              <a:gd name="connsiteX425" fmla="*/ 788100 w 9926256"/>
              <a:gd name="connsiteY425" fmla="*/ 4071156 h 8941210"/>
              <a:gd name="connsiteX426" fmla="*/ 821999 w 9926256"/>
              <a:gd name="connsiteY426" fmla="*/ 4035957 h 8941210"/>
              <a:gd name="connsiteX427" fmla="*/ 788100 w 9926256"/>
              <a:gd name="connsiteY427" fmla="*/ 3989029 h 8941210"/>
              <a:gd name="connsiteX428" fmla="*/ 381336 w 9926256"/>
              <a:gd name="connsiteY428" fmla="*/ 3707494 h 8941210"/>
              <a:gd name="connsiteX429" fmla="*/ 406764 w 9926256"/>
              <a:gd name="connsiteY429" fmla="*/ 3719222 h 8941210"/>
              <a:gd name="connsiteX430" fmla="*/ 364393 w 9926256"/>
              <a:gd name="connsiteY430" fmla="*/ 3719222 h 8941210"/>
              <a:gd name="connsiteX431" fmla="*/ 381336 w 9926256"/>
              <a:gd name="connsiteY431" fmla="*/ 3707494 h 8941210"/>
              <a:gd name="connsiteX432" fmla="*/ 7245500 w 9926256"/>
              <a:gd name="connsiteY432" fmla="*/ 3000426 h 8941210"/>
              <a:gd name="connsiteX433" fmla="*/ 7219944 w 9926256"/>
              <a:gd name="connsiteY433" fmla="*/ 3007667 h 8941210"/>
              <a:gd name="connsiteX434" fmla="*/ 7197404 w 9926256"/>
              <a:gd name="connsiteY434" fmla="*/ 3076582 h 8941210"/>
              <a:gd name="connsiteX435" fmla="*/ 7237861 w 9926256"/>
              <a:gd name="connsiteY435" fmla="*/ 3051527 h 8941210"/>
              <a:gd name="connsiteX436" fmla="*/ 7245500 w 9926256"/>
              <a:gd name="connsiteY436" fmla="*/ 3000426 h 8941210"/>
              <a:gd name="connsiteX437" fmla="*/ 6803264 w 9926256"/>
              <a:gd name="connsiteY437" fmla="*/ 2111796 h 8941210"/>
              <a:gd name="connsiteX438" fmla="*/ 6796480 w 9926256"/>
              <a:gd name="connsiteY438" fmla="*/ 2157213 h 8941210"/>
              <a:gd name="connsiteX439" fmla="*/ 6816296 w 9926256"/>
              <a:gd name="connsiteY439" fmla="*/ 2174708 h 8941210"/>
              <a:gd name="connsiteX440" fmla="*/ 6823082 w 9926256"/>
              <a:gd name="connsiteY440" fmla="*/ 2129292 h 8941210"/>
              <a:gd name="connsiteX441" fmla="*/ 6803264 w 9926256"/>
              <a:gd name="connsiteY441" fmla="*/ 2111796 h 8941210"/>
              <a:gd name="connsiteX442" fmla="*/ 6284583 w 9926256"/>
              <a:gd name="connsiteY442" fmla="*/ 1187242 h 8941210"/>
              <a:gd name="connsiteX443" fmla="*/ 6270402 w 9926256"/>
              <a:gd name="connsiteY443" fmla="*/ 1195167 h 8941210"/>
              <a:gd name="connsiteX444" fmla="*/ 6249215 w 9926256"/>
              <a:gd name="connsiteY444" fmla="*/ 1220877 h 8941210"/>
              <a:gd name="connsiteX445" fmla="*/ 6273914 w 9926256"/>
              <a:gd name="connsiteY445" fmla="*/ 1219312 h 8941210"/>
              <a:gd name="connsiteX446" fmla="*/ 6300530 w 9926256"/>
              <a:gd name="connsiteY446" fmla="*/ 1191387 h 8941210"/>
              <a:gd name="connsiteX447" fmla="*/ 6284583 w 9926256"/>
              <a:gd name="connsiteY447" fmla="*/ 1187242 h 8941210"/>
              <a:gd name="connsiteX448" fmla="*/ 5531764 w 9926256"/>
              <a:gd name="connsiteY448" fmla="*/ 1112593 h 8941210"/>
              <a:gd name="connsiteX449" fmla="*/ 5522445 w 9926256"/>
              <a:gd name="connsiteY449" fmla="*/ 1116933 h 8941210"/>
              <a:gd name="connsiteX450" fmla="*/ 5518645 w 9926256"/>
              <a:gd name="connsiteY450" fmla="*/ 1169657 h 8941210"/>
              <a:gd name="connsiteX451" fmla="*/ 5481173 w 9926256"/>
              <a:gd name="connsiteY451" fmla="*/ 1202018 h 8941210"/>
              <a:gd name="connsiteX452" fmla="*/ 5453488 w 9926256"/>
              <a:gd name="connsiteY452" fmla="*/ 1196275 h 8941210"/>
              <a:gd name="connsiteX453" fmla="*/ 5453070 w 9926256"/>
              <a:gd name="connsiteY453" fmla="*/ 1226299 h 8941210"/>
              <a:gd name="connsiteX454" fmla="*/ 5482383 w 9926256"/>
              <a:gd name="connsiteY454" fmla="*/ 1282548 h 8941210"/>
              <a:gd name="connsiteX455" fmla="*/ 5518092 w 9926256"/>
              <a:gd name="connsiteY455" fmla="*/ 1323403 h 8941210"/>
              <a:gd name="connsiteX456" fmla="*/ 5562609 w 9926256"/>
              <a:gd name="connsiteY456" fmla="*/ 1339335 h 8941210"/>
              <a:gd name="connsiteX457" fmla="*/ 5523792 w 9926256"/>
              <a:gd name="connsiteY457" fmla="*/ 1244314 h 8941210"/>
              <a:gd name="connsiteX458" fmla="*/ 5531676 w 9926256"/>
              <a:gd name="connsiteY458" fmla="*/ 1232567 h 8941210"/>
              <a:gd name="connsiteX459" fmla="*/ 5567776 w 9926256"/>
              <a:gd name="connsiteY459" fmla="*/ 1243400 h 8941210"/>
              <a:gd name="connsiteX460" fmla="*/ 5572120 w 9926256"/>
              <a:gd name="connsiteY460" fmla="*/ 1207518 h 8941210"/>
              <a:gd name="connsiteX461" fmla="*/ 5565618 w 9926256"/>
              <a:gd name="connsiteY461" fmla="*/ 1176057 h 8941210"/>
              <a:gd name="connsiteX462" fmla="*/ 5559102 w 9926256"/>
              <a:gd name="connsiteY462" fmla="*/ 1144602 h 8941210"/>
              <a:gd name="connsiteX463" fmla="*/ 5540979 w 9926256"/>
              <a:gd name="connsiteY463" fmla="*/ 1115757 h 8941210"/>
              <a:gd name="connsiteX464" fmla="*/ 5531764 w 9926256"/>
              <a:gd name="connsiteY464" fmla="*/ 1112593 h 8941210"/>
              <a:gd name="connsiteX465" fmla="*/ 5195922 w 9926256"/>
              <a:gd name="connsiteY465" fmla="*/ 992331 h 8941210"/>
              <a:gd name="connsiteX466" fmla="*/ 5169243 w 9926256"/>
              <a:gd name="connsiteY466" fmla="*/ 996835 h 8941210"/>
              <a:gd name="connsiteX467" fmla="*/ 5132858 w 9926256"/>
              <a:gd name="connsiteY467" fmla="*/ 1062871 h 8941210"/>
              <a:gd name="connsiteX468" fmla="*/ 5188245 w 9926256"/>
              <a:gd name="connsiteY468" fmla="*/ 1074360 h 8941210"/>
              <a:gd name="connsiteX469" fmla="*/ 5208886 w 9926256"/>
              <a:gd name="connsiteY469" fmla="*/ 1031811 h 8941210"/>
              <a:gd name="connsiteX470" fmla="*/ 5210784 w 9926256"/>
              <a:gd name="connsiteY470" fmla="*/ 1005445 h 8941210"/>
              <a:gd name="connsiteX471" fmla="*/ 5195922 w 9926256"/>
              <a:gd name="connsiteY471" fmla="*/ 992331 h 8941210"/>
              <a:gd name="connsiteX472" fmla="*/ 6554928 w 9926256"/>
              <a:gd name="connsiteY472" fmla="*/ 976591 h 8941210"/>
              <a:gd name="connsiteX473" fmla="*/ 6574752 w 9926256"/>
              <a:gd name="connsiteY473" fmla="*/ 994072 h 8941210"/>
              <a:gd name="connsiteX474" fmla="*/ 6572842 w 9926256"/>
              <a:gd name="connsiteY474" fmla="*/ 1020442 h 8941210"/>
              <a:gd name="connsiteX475" fmla="*/ 6542168 w 9926256"/>
              <a:gd name="connsiteY475" fmla="*/ 1007383 h 8941210"/>
              <a:gd name="connsiteX476" fmla="*/ 6554928 w 9926256"/>
              <a:gd name="connsiteY476" fmla="*/ 976591 h 8941210"/>
              <a:gd name="connsiteX477" fmla="*/ 6517635 w 9926256"/>
              <a:gd name="connsiteY477" fmla="*/ 939582 h 8941210"/>
              <a:gd name="connsiteX478" fmla="*/ 6527644 w 9926256"/>
              <a:gd name="connsiteY478" fmla="*/ 940819 h 8941210"/>
              <a:gd name="connsiteX479" fmla="*/ 6535110 w 9926256"/>
              <a:gd name="connsiteY479" fmla="*/ 959096 h 8941210"/>
              <a:gd name="connsiteX480" fmla="*/ 6518282 w 9926256"/>
              <a:gd name="connsiteY480" fmla="*/ 948917 h 8941210"/>
              <a:gd name="connsiteX481" fmla="*/ 6517635 w 9926256"/>
              <a:gd name="connsiteY481" fmla="*/ 939582 h 8941210"/>
              <a:gd name="connsiteX482" fmla="*/ 5171018 w 9926256"/>
              <a:gd name="connsiteY482" fmla="*/ 923616 h 8941210"/>
              <a:gd name="connsiteX483" fmla="*/ 5153240 w 9926256"/>
              <a:gd name="connsiteY483" fmla="*/ 926614 h 8941210"/>
              <a:gd name="connsiteX484" fmla="*/ 5145354 w 9926256"/>
              <a:gd name="connsiteY484" fmla="*/ 938361 h 8941210"/>
              <a:gd name="connsiteX485" fmla="*/ 5180926 w 9926256"/>
              <a:gd name="connsiteY485" fmla="*/ 932356 h 8941210"/>
              <a:gd name="connsiteX486" fmla="*/ 5171018 w 9926256"/>
              <a:gd name="connsiteY486" fmla="*/ 923616 h 8941210"/>
              <a:gd name="connsiteX487" fmla="*/ 5319938 w 9926256"/>
              <a:gd name="connsiteY487" fmla="*/ 807342 h 8941210"/>
              <a:gd name="connsiteX488" fmla="*/ 5331882 w 9926256"/>
              <a:gd name="connsiteY488" fmla="*/ 836580 h 8941210"/>
              <a:gd name="connsiteX489" fmla="*/ 5321026 w 9926256"/>
              <a:gd name="connsiteY489" fmla="*/ 841015 h 8941210"/>
              <a:gd name="connsiteX490" fmla="*/ 5312065 w 9926256"/>
              <a:gd name="connsiteY490" fmla="*/ 819085 h 8941210"/>
              <a:gd name="connsiteX491" fmla="*/ 4733794 w 9926256"/>
              <a:gd name="connsiteY491" fmla="*/ 799461 h 8941210"/>
              <a:gd name="connsiteX492" fmla="*/ 4748724 w 9926256"/>
              <a:gd name="connsiteY492" fmla="*/ 836005 h 8941210"/>
              <a:gd name="connsiteX493" fmla="*/ 4728908 w 9926256"/>
              <a:gd name="connsiteY493" fmla="*/ 818510 h 8941210"/>
              <a:gd name="connsiteX494" fmla="*/ 4733794 w 9926256"/>
              <a:gd name="connsiteY494" fmla="*/ 799461 h 8941210"/>
              <a:gd name="connsiteX495" fmla="*/ 5921834 w 9926256"/>
              <a:gd name="connsiteY495" fmla="*/ 791724 h 8941210"/>
              <a:gd name="connsiteX496" fmla="*/ 5927932 w 9926256"/>
              <a:gd name="connsiteY496" fmla="*/ 853204 h 8941210"/>
              <a:gd name="connsiteX497" fmla="*/ 5999467 w 9926256"/>
              <a:gd name="connsiteY497" fmla="*/ 981755 h 8941210"/>
              <a:gd name="connsiteX498" fmla="*/ 6025254 w 9926256"/>
              <a:gd name="connsiteY498" fmla="*/ 1013864 h 8941210"/>
              <a:gd name="connsiteX499" fmla="*/ 5986440 w 9926256"/>
              <a:gd name="connsiteY499" fmla="*/ 918853 h 8941210"/>
              <a:gd name="connsiteX500" fmla="*/ 6221278 w 9926256"/>
              <a:gd name="connsiteY500" fmla="*/ 780271 h 8941210"/>
              <a:gd name="connsiteX501" fmla="*/ 6256297 w 9926256"/>
              <a:gd name="connsiteY501" fmla="*/ 928014 h 8941210"/>
              <a:gd name="connsiteX502" fmla="*/ 6308954 w 9926256"/>
              <a:gd name="connsiteY502" fmla="*/ 1025896 h 8941210"/>
              <a:gd name="connsiteX503" fmla="*/ 6282908 w 9926256"/>
              <a:gd name="connsiteY503" fmla="*/ 900079 h 8941210"/>
              <a:gd name="connsiteX504" fmla="*/ 6221278 w 9926256"/>
              <a:gd name="connsiteY504" fmla="*/ 780271 h 8941210"/>
              <a:gd name="connsiteX505" fmla="*/ 5293503 w 9926256"/>
              <a:gd name="connsiteY505" fmla="*/ 765898 h 8941210"/>
              <a:gd name="connsiteX506" fmla="*/ 5303512 w 9926256"/>
              <a:gd name="connsiteY506" fmla="*/ 767135 h 8941210"/>
              <a:gd name="connsiteX507" fmla="*/ 5310978 w 9926256"/>
              <a:gd name="connsiteY507" fmla="*/ 785412 h 8941210"/>
              <a:gd name="connsiteX508" fmla="*/ 5294150 w 9926256"/>
              <a:gd name="connsiteY508" fmla="*/ 775234 h 8941210"/>
              <a:gd name="connsiteX509" fmla="*/ 5293503 w 9926256"/>
              <a:gd name="connsiteY509" fmla="*/ 765898 h 8941210"/>
              <a:gd name="connsiteX510" fmla="*/ 5043023 w 9926256"/>
              <a:gd name="connsiteY510" fmla="*/ 749894 h 8941210"/>
              <a:gd name="connsiteX511" fmla="*/ 5079664 w 9926256"/>
              <a:gd name="connsiteY511" fmla="*/ 777559 h 8941210"/>
              <a:gd name="connsiteX512" fmla="*/ 5066908 w 9926256"/>
              <a:gd name="connsiteY512" fmla="*/ 808361 h 8941210"/>
              <a:gd name="connsiteX513" fmla="*/ 5030264 w 9926256"/>
              <a:gd name="connsiteY513" fmla="*/ 780687 h 8941210"/>
              <a:gd name="connsiteX514" fmla="*/ 5043023 w 9926256"/>
              <a:gd name="connsiteY514" fmla="*/ 749894 h 8941210"/>
              <a:gd name="connsiteX515" fmla="*/ 5697307 w 9926256"/>
              <a:gd name="connsiteY515" fmla="*/ 738464 h 8941210"/>
              <a:gd name="connsiteX516" fmla="*/ 5670706 w 9926256"/>
              <a:gd name="connsiteY516" fmla="*/ 766385 h 8941210"/>
              <a:gd name="connsiteX517" fmla="*/ 5635136 w 9926256"/>
              <a:gd name="connsiteY517" fmla="*/ 772390 h 8941210"/>
              <a:gd name="connsiteX518" fmla="*/ 5600791 w 9926256"/>
              <a:gd name="connsiteY518" fmla="*/ 773621 h 8941210"/>
              <a:gd name="connsiteX519" fmla="*/ 5618304 w 9926256"/>
              <a:gd name="connsiteY519" fmla="*/ 762202 h 8941210"/>
              <a:gd name="connsiteX520" fmla="*/ 5697307 w 9926256"/>
              <a:gd name="connsiteY520" fmla="*/ 738464 h 8941210"/>
              <a:gd name="connsiteX521" fmla="*/ 6428703 w 9926256"/>
              <a:gd name="connsiteY521" fmla="*/ 729640 h 8941210"/>
              <a:gd name="connsiteX522" fmla="*/ 6438748 w 9926256"/>
              <a:gd name="connsiteY522" fmla="*/ 785244 h 8941210"/>
              <a:gd name="connsiteX523" fmla="*/ 6415947 w 9926256"/>
              <a:gd name="connsiteY523" fmla="*/ 760442 h 8941210"/>
              <a:gd name="connsiteX524" fmla="*/ 6428703 w 9926256"/>
              <a:gd name="connsiteY524" fmla="*/ 729640 h 8941210"/>
              <a:gd name="connsiteX525" fmla="*/ 5816837 w 9926256"/>
              <a:gd name="connsiteY525" fmla="*/ 713086 h 8941210"/>
              <a:gd name="connsiteX526" fmla="*/ 5796132 w 9926256"/>
              <a:gd name="connsiteY526" fmla="*/ 732199 h 8941210"/>
              <a:gd name="connsiteX527" fmla="*/ 5783376 w 9926256"/>
              <a:gd name="connsiteY527" fmla="*/ 763000 h 8941210"/>
              <a:gd name="connsiteX528" fmla="*/ 5821919 w 9926256"/>
              <a:gd name="connsiteY528" fmla="*/ 764309 h 8941210"/>
              <a:gd name="connsiteX529" fmla="*/ 5831706 w 9926256"/>
              <a:gd name="connsiteY529" fmla="*/ 726203 h 8941210"/>
              <a:gd name="connsiteX530" fmla="*/ 5816837 w 9926256"/>
              <a:gd name="connsiteY530" fmla="*/ 713086 h 8941210"/>
              <a:gd name="connsiteX531" fmla="*/ 4999760 w 9926256"/>
              <a:gd name="connsiteY531" fmla="*/ 698269 h 8941210"/>
              <a:gd name="connsiteX532" fmla="*/ 5009770 w 9926256"/>
              <a:gd name="connsiteY532" fmla="*/ 699509 h 8941210"/>
              <a:gd name="connsiteX533" fmla="*/ 5017236 w 9926256"/>
              <a:gd name="connsiteY533" fmla="*/ 717784 h 8941210"/>
              <a:gd name="connsiteX534" fmla="*/ 5000404 w 9926256"/>
              <a:gd name="connsiteY534" fmla="*/ 707597 h 8941210"/>
              <a:gd name="connsiteX535" fmla="*/ 4999760 w 9926256"/>
              <a:gd name="connsiteY535" fmla="*/ 698269 h 8941210"/>
              <a:gd name="connsiteX536" fmla="*/ 5238506 w 9926256"/>
              <a:gd name="connsiteY536" fmla="*/ 670035 h 8941210"/>
              <a:gd name="connsiteX537" fmla="*/ 5269176 w 9926256"/>
              <a:gd name="connsiteY537" fmla="*/ 683085 h 8941210"/>
              <a:gd name="connsiteX538" fmla="*/ 5261304 w 9926256"/>
              <a:gd name="connsiteY538" fmla="*/ 694828 h 8941210"/>
              <a:gd name="connsiteX539" fmla="*/ 5233606 w 9926256"/>
              <a:gd name="connsiteY539" fmla="*/ 689089 h 8941210"/>
              <a:gd name="connsiteX540" fmla="*/ 5064475 w 9926256"/>
              <a:gd name="connsiteY540" fmla="*/ 647306 h 8941210"/>
              <a:gd name="connsiteX541" fmla="*/ 5107092 w 9926256"/>
              <a:gd name="connsiteY541" fmla="*/ 689602 h 8941210"/>
              <a:gd name="connsiteX542" fmla="*/ 5113608 w 9926256"/>
              <a:gd name="connsiteY542" fmla="*/ 721059 h 8941210"/>
              <a:gd name="connsiteX543" fmla="*/ 5088362 w 9926256"/>
              <a:gd name="connsiteY543" fmla="*/ 705781 h 8941210"/>
              <a:gd name="connsiteX544" fmla="*/ 5065562 w 9926256"/>
              <a:gd name="connsiteY544" fmla="*/ 680979 h 8941210"/>
              <a:gd name="connsiteX545" fmla="*/ 5064475 w 9926256"/>
              <a:gd name="connsiteY545" fmla="*/ 647306 h 8941210"/>
              <a:gd name="connsiteX546" fmla="*/ 5234434 w 9926256"/>
              <a:gd name="connsiteY546" fmla="*/ 629054 h 8941210"/>
              <a:gd name="connsiteX547" fmla="*/ 5251262 w 9926256"/>
              <a:gd name="connsiteY547" fmla="*/ 639234 h 8941210"/>
              <a:gd name="connsiteX548" fmla="*/ 5246374 w 9926256"/>
              <a:gd name="connsiteY548" fmla="*/ 658283 h 8941210"/>
              <a:gd name="connsiteX549" fmla="*/ 5218676 w 9926256"/>
              <a:gd name="connsiteY549" fmla="*/ 652545 h 8941210"/>
              <a:gd name="connsiteX550" fmla="*/ 5234434 w 9926256"/>
              <a:gd name="connsiteY550" fmla="*/ 629054 h 8941210"/>
              <a:gd name="connsiteX551" fmla="*/ 5701058 w 9926256"/>
              <a:gd name="connsiteY551" fmla="*/ 577014 h 8941210"/>
              <a:gd name="connsiteX552" fmla="*/ 5708730 w 9926256"/>
              <a:gd name="connsiteY552" fmla="*/ 580277 h 8941210"/>
              <a:gd name="connsiteX553" fmla="*/ 5668272 w 9926256"/>
              <a:gd name="connsiteY553" fmla="*/ 605331 h 8941210"/>
              <a:gd name="connsiteX554" fmla="*/ 5684016 w 9926256"/>
              <a:gd name="connsiteY554" fmla="*/ 581845 h 8941210"/>
              <a:gd name="connsiteX555" fmla="*/ 5701058 w 9926256"/>
              <a:gd name="connsiteY555" fmla="*/ 577014 h 8941210"/>
              <a:gd name="connsiteX556" fmla="*/ 5586017 w 9926256"/>
              <a:gd name="connsiteY556" fmla="*/ 528066 h 8941210"/>
              <a:gd name="connsiteX557" fmla="*/ 5599858 w 9926256"/>
              <a:gd name="connsiteY557" fmla="*/ 530938 h 8941210"/>
              <a:gd name="connsiteX558" fmla="*/ 5591986 w 9926256"/>
              <a:gd name="connsiteY558" fmla="*/ 542682 h 8941210"/>
              <a:gd name="connsiteX559" fmla="*/ 5578144 w 9926256"/>
              <a:gd name="connsiteY559" fmla="*/ 539810 h 8941210"/>
              <a:gd name="connsiteX560" fmla="*/ 5586017 w 9926256"/>
              <a:gd name="connsiteY560" fmla="*/ 528066 h 8941210"/>
              <a:gd name="connsiteX561" fmla="*/ 5755971 w 9926256"/>
              <a:gd name="connsiteY561" fmla="*/ 509807 h 8941210"/>
              <a:gd name="connsiteX562" fmla="*/ 5789631 w 9926256"/>
              <a:gd name="connsiteY562" fmla="*/ 530174 h 8941210"/>
              <a:gd name="connsiteX563" fmla="*/ 5788816 w 9926256"/>
              <a:gd name="connsiteY563" fmla="*/ 590203 h 8941210"/>
              <a:gd name="connsiteX564" fmla="*/ 5763029 w 9926256"/>
              <a:gd name="connsiteY564" fmla="*/ 558094 h 8941210"/>
              <a:gd name="connsiteX565" fmla="*/ 5755971 w 9926256"/>
              <a:gd name="connsiteY565" fmla="*/ 509807 h 8941210"/>
              <a:gd name="connsiteX566" fmla="*/ 5678871 w 9926256"/>
              <a:gd name="connsiteY566" fmla="*/ 507188 h 8941210"/>
              <a:gd name="connsiteX567" fmla="*/ 5692712 w 9926256"/>
              <a:gd name="connsiteY567" fmla="*/ 510058 h 8941210"/>
              <a:gd name="connsiteX568" fmla="*/ 5684840 w 9926256"/>
              <a:gd name="connsiteY568" fmla="*/ 521801 h 8941210"/>
              <a:gd name="connsiteX569" fmla="*/ 5681856 w 9926256"/>
              <a:gd name="connsiteY569" fmla="*/ 514494 h 8941210"/>
              <a:gd name="connsiteX570" fmla="*/ 5129100 w 9926256"/>
              <a:gd name="connsiteY570" fmla="*/ 433276 h 8941210"/>
              <a:gd name="connsiteX571" fmla="*/ 5121228 w 9926256"/>
              <a:gd name="connsiteY571" fmla="*/ 445019 h 8941210"/>
              <a:gd name="connsiteX572" fmla="*/ 5107385 w 9926256"/>
              <a:gd name="connsiteY572" fmla="*/ 442147 h 8941210"/>
              <a:gd name="connsiteX573" fmla="*/ 5118242 w 9926256"/>
              <a:gd name="connsiteY573" fmla="*/ 437711 h 8941210"/>
              <a:gd name="connsiteX574" fmla="*/ 5092455 w 9926256"/>
              <a:gd name="connsiteY574" fmla="*/ 405603 h 8941210"/>
              <a:gd name="connsiteX575" fmla="*/ 5084583 w 9926256"/>
              <a:gd name="connsiteY575" fmla="*/ 417345 h 8941210"/>
              <a:gd name="connsiteX576" fmla="*/ 5081598 w 9926256"/>
              <a:gd name="connsiteY576" fmla="*/ 410037 h 8941210"/>
              <a:gd name="connsiteX577" fmla="*/ 5765482 w 9926256"/>
              <a:gd name="connsiteY577" fmla="*/ 377990 h 8941210"/>
              <a:gd name="connsiteX578" fmla="*/ 5802127 w 9926256"/>
              <a:gd name="connsiteY578" fmla="*/ 405663 h 8941210"/>
              <a:gd name="connsiteX579" fmla="*/ 5792356 w 9926256"/>
              <a:gd name="connsiteY579" fmla="*/ 443772 h 8941210"/>
              <a:gd name="connsiteX580" fmla="*/ 5766570 w 9926256"/>
              <a:gd name="connsiteY580" fmla="*/ 411662 h 8941210"/>
              <a:gd name="connsiteX581" fmla="*/ 5661507 w 9926256"/>
              <a:gd name="connsiteY581" fmla="*/ 309588 h 8941210"/>
              <a:gd name="connsiteX582" fmla="*/ 5716066 w 9926256"/>
              <a:gd name="connsiteY582" fmla="*/ 381113 h 8941210"/>
              <a:gd name="connsiteX583" fmla="*/ 5735068 w 9926256"/>
              <a:gd name="connsiteY583" fmla="*/ 458639 h 8941210"/>
              <a:gd name="connsiteX584" fmla="*/ 5665567 w 9926256"/>
              <a:gd name="connsiteY584" fmla="*/ 350573 h 8941210"/>
              <a:gd name="connsiteX585" fmla="*/ 5661507 w 9926256"/>
              <a:gd name="connsiteY585" fmla="*/ 309588 h 8941210"/>
              <a:gd name="connsiteX586" fmla="*/ 5789129 w 9926256"/>
              <a:gd name="connsiteY586" fmla="*/ 1588 h 8941210"/>
              <a:gd name="connsiteX587" fmla="*/ 6038326 w 9926256"/>
              <a:gd name="connsiteY587" fmla="*/ 394457 h 8941210"/>
              <a:gd name="connsiteX588" fmla="*/ 6084062 w 9926256"/>
              <a:gd name="connsiteY588" fmla="*/ 490905 h 8941210"/>
              <a:gd name="connsiteX589" fmla="*/ 6114870 w 9926256"/>
              <a:gd name="connsiteY589" fmla="*/ 550815 h 8941210"/>
              <a:gd name="connsiteX590" fmla="*/ 6123830 w 9926256"/>
              <a:gd name="connsiteY590" fmla="*/ 572745 h 8941210"/>
              <a:gd name="connsiteX591" fmla="*/ 6093712 w 9926256"/>
              <a:gd name="connsiteY591" fmla="*/ 405948 h 8941210"/>
              <a:gd name="connsiteX592" fmla="*/ 6091538 w 9926256"/>
              <a:gd name="connsiteY592" fmla="*/ 338601 h 8941210"/>
              <a:gd name="connsiteX593" fmla="*/ 6180856 w 9926256"/>
              <a:gd name="connsiteY593" fmla="*/ 464162 h 8941210"/>
              <a:gd name="connsiteX594" fmla="*/ 6308975 w 9926256"/>
              <a:gd name="connsiteY594" fmla="*/ 684738 h 8941210"/>
              <a:gd name="connsiteX595" fmla="*/ 6419454 w 9926256"/>
              <a:gd name="connsiteY595" fmla="*/ 955174 h 8941210"/>
              <a:gd name="connsiteX596" fmla="*/ 6565500 w 9926256"/>
              <a:gd name="connsiteY596" fmla="*/ 1219597 h 8941210"/>
              <a:gd name="connsiteX597" fmla="*/ 6573372 w 9926256"/>
              <a:gd name="connsiteY597" fmla="*/ 1207854 h 8941210"/>
              <a:gd name="connsiteX598" fmla="*/ 6568227 w 9926256"/>
              <a:gd name="connsiteY598" fmla="*/ 1133196 h 8941210"/>
              <a:gd name="connsiteX599" fmla="*/ 6592666 w 9926256"/>
              <a:gd name="connsiteY599" fmla="*/ 1037923 h 8941210"/>
              <a:gd name="connsiteX600" fmla="*/ 6607596 w 9926256"/>
              <a:gd name="connsiteY600" fmla="*/ 1074468 h 8941210"/>
              <a:gd name="connsiteX601" fmla="*/ 6751180 w 9926256"/>
              <a:gd name="connsiteY601" fmla="*/ 1519010 h 8941210"/>
              <a:gd name="connsiteX602" fmla="*/ 6929782 w 9926256"/>
              <a:gd name="connsiteY602" fmla="*/ 2111293 h 8941210"/>
              <a:gd name="connsiteX603" fmla="*/ 6952856 w 9926256"/>
              <a:gd name="connsiteY603" fmla="*/ 2229797 h 8941210"/>
              <a:gd name="connsiteX604" fmla="*/ 7002254 w 9926256"/>
              <a:gd name="connsiteY604" fmla="*/ 2226670 h 8941210"/>
              <a:gd name="connsiteX605" fmla="*/ 7042711 w 9926256"/>
              <a:gd name="connsiteY605" fmla="*/ 2201615 h 8941210"/>
              <a:gd name="connsiteX606" fmla="*/ 7074606 w 9926256"/>
              <a:gd name="connsiteY606" fmla="*/ 2295191 h 8941210"/>
              <a:gd name="connsiteX607" fmla="*/ 7076903 w 9926256"/>
              <a:gd name="connsiteY607" fmla="*/ 2409393 h 8941210"/>
              <a:gd name="connsiteX608" fmla="*/ 7057089 w 9926256"/>
              <a:gd name="connsiteY608" fmla="*/ 2391908 h 8941210"/>
              <a:gd name="connsiteX609" fmla="*/ 7052202 w 9926256"/>
              <a:gd name="connsiteY609" fmla="*/ 2410957 h 8941210"/>
              <a:gd name="connsiteX610" fmla="*/ 7038484 w 9926256"/>
              <a:gd name="connsiteY610" fmla="*/ 2454942 h 8941210"/>
              <a:gd name="connsiteX611" fmla="*/ 7057362 w 9926256"/>
              <a:gd name="connsiteY611" fmla="*/ 2485610 h 8941210"/>
              <a:gd name="connsiteX612" fmla="*/ 7083960 w 9926256"/>
              <a:gd name="connsiteY612" fmla="*/ 2457680 h 8941210"/>
              <a:gd name="connsiteX613" fmla="*/ 7096732 w 9926256"/>
              <a:gd name="connsiteY613" fmla="*/ 2426883 h 8941210"/>
              <a:gd name="connsiteX614" fmla="*/ 7134459 w 9926256"/>
              <a:gd name="connsiteY614" fmla="*/ 2488220 h 8941210"/>
              <a:gd name="connsiteX615" fmla="*/ 7245198 w 9926256"/>
              <a:gd name="connsiteY615" fmla="*/ 2852365 h 8941210"/>
              <a:gd name="connsiteX616" fmla="*/ 7288089 w 9926256"/>
              <a:gd name="connsiteY616" fmla="*/ 2988365 h 8941210"/>
              <a:gd name="connsiteX617" fmla="*/ 7318894 w 9926256"/>
              <a:gd name="connsiteY617" fmla="*/ 3048268 h 8941210"/>
              <a:gd name="connsiteX618" fmla="*/ 7344821 w 9926256"/>
              <a:gd name="connsiteY618" fmla="*/ 3127236 h 8941210"/>
              <a:gd name="connsiteX619" fmla="*/ 7369792 w 9926256"/>
              <a:gd name="connsiteY619" fmla="*/ 3219376 h 8941210"/>
              <a:gd name="connsiteX620" fmla="*/ 7378752 w 9926256"/>
              <a:gd name="connsiteY620" fmla="*/ 3241306 h 8941210"/>
              <a:gd name="connsiteX621" fmla="*/ 7435890 w 9926256"/>
              <a:gd name="connsiteY621" fmla="*/ 3350158 h 8941210"/>
              <a:gd name="connsiteX622" fmla="*/ 7498998 w 9926256"/>
              <a:gd name="connsiteY622" fmla="*/ 3473625 h 8941210"/>
              <a:gd name="connsiteX623" fmla="*/ 7501172 w 9926256"/>
              <a:gd name="connsiteY623" fmla="*/ 3540971 h 8941210"/>
              <a:gd name="connsiteX624" fmla="*/ 7482431 w 9926256"/>
              <a:gd name="connsiteY624" fmla="*/ 3557155 h 8941210"/>
              <a:gd name="connsiteX625" fmla="*/ 7507144 w 9926256"/>
              <a:gd name="connsiteY625" fmla="*/ 3555585 h 8941210"/>
              <a:gd name="connsiteX626" fmla="*/ 7520580 w 9926256"/>
              <a:gd name="connsiteY626" fmla="*/ 3588476 h 8941210"/>
              <a:gd name="connsiteX627" fmla="*/ 7536597 w 9926256"/>
              <a:gd name="connsiteY627" fmla="*/ 3658694 h 8941210"/>
              <a:gd name="connsiteX628" fmla="*/ 7591560 w 9926256"/>
              <a:gd name="connsiteY628" fmla="*/ 3700201 h 8941210"/>
              <a:gd name="connsiteX629" fmla="*/ 7613957 w 9926256"/>
              <a:gd name="connsiteY629" fmla="*/ 3755022 h 8941210"/>
              <a:gd name="connsiteX630" fmla="*/ 7625492 w 9926256"/>
              <a:gd name="connsiteY630" fmla="*/ 3814270 h 8941210"/>
              <a:gd name="connsiteX631" fmla="*/ 7661866 w 9926256"/>
              <a:gd name="connsiteY631" fmla="*/ 3918815 h 8941210"/>
              <a:gd name="connsiteX632" fmla="*/ 7706113 w 9926256"/>
              <a:gd name="connsiteY632" fmla="*/ 4011617 h 8941210"/>
              <a:gd name="connsiteX633" fmla="*/ 7748728 w 9926256"/>
              <a:gd name="connsiteY633" fmla="*/ 4053905 h 8941210"/>
              <a:gd name="connsiteX634" fmla="*/ 7778722 w 9926256"/>
              <a:gd name="connsiteY634" fmla="*/ 4173845 h 8941210"/>
              <a:gd name="connsiteX635" fmla="*/ 7796774 w 9926256"/>
              <a:gd name="connsiteY635" fmla="*/ 4264549 h 8941210"/>
              <a:gd name="connsiteX636" fmla="*/ 7816849 w 9926256"/>
              <a:gd name="connsiteY636" fmla="*/ 4375751 h 8941210"/>
              <a:gd name="connsiteX637" fmla="*/ 7819023 w 9926256"/>
              <a:gd name="connsiteY637" fmla="*/ 4443098 h 8941210"/>
              <a:gd name="connsiteX638" fmla="*/ 7829880 w 9926256"/>
              <a:gd name="connsiteY638" fmla="*/ 4438662 h 8941210"/>
              <a:gd name="connsiteX639" fmla="*/ 7837752 w 9926256"/>
              <a:gd name="connsiteY639" fmla="*/ 4426919 h 8941210"/>
              <a:gd name="connsiteX640" fmla="*/ 7916212 w 9926256"/>
              <a:gd name="connsiteY640" fmla="*/ 4556916 h 8941210"/>
              <a:gd name="connsiteX641" fmla="*/ 7949596 w 9926256"/>
              <a:gd name="connsiteY641" fmla="*/ 4654147 h 8941210"/>
              <a:gd name="connsiteX642" fmla="*/ 7964074 w 9926256"/>
              <a:gd name="connsiteY642" fmla="*/ 4706255 h 8941210"/>
              <a:gd name="connsiteX643" fmla="*/ 8015860 w 9926256"/>
              <a:gd name="connsiteY643" fmla="*/ 4706916 h 8941210"/>
              <a:gd name="connsiteX644" fmla="*/ 8163626 w 9926256"/>
              <a:gd name="connsiteY644" fmla="*/ 4728906 h 8941210"/>
              <a:gd name="connsiteX645" fmla="*/ 8087356 w 9926256"/>
              <a:gd name="connsiteY645" fmla="*/ 4740649 h 8941210"/>
              <a:gd name="connsiteX646" fmla="*/ 7985669 w 9926256"/>
              <a:gd name="connsiteY646" fmla="*/ 4752377 h 8941210"/>
              <a:gd name="connsiteX647" fmla="*/ 7981194 w 9926256"/>
              <a:gd name="connsiteY647" fmla="*/ 4767867 h 8941210"/>
              <a:gd name="connsiteX648" fmla="*/ 7990032 w 9926256"/>
              <a:gd name="connsiteY648" fmla="*/ 4799674 h 8941210"/>
              <a:gd name="connsiteX649" fmla="*/ 7992026 w 9926256"/>
              <a:gd name="connsiteY649" fmla="*/ 4805339 h 8941210"/>
              <a:gd name="connsiteX650" fmla="*/ 8112782 w 9926256"/>
              <a:gd name="connsiteY650" fmla="*/ 4775834 h 8941210"/>
              <a:gd name="connsiteX651" fmla="*/ 8214468 w 9926256"/>
              <a:gd name="connsiteY651" fmla="*/ 4752377 h 8941210"/>
              <a:gd name="connsiteX652" fmla="*/ 8265312 w 9926256"/>
              <a:gd name="connsiteY652" fmla="*/ 4705449 h 8941210"/>
              <a:gd name="connsiteX653" fmla="*/ 8273792 w 9926256"/>
              <a:gd name="connsiteY653" fmla="*/ 4740649 h 8941210"/>
              <a:gd name="connsiteX654" fmla="*/ 8290736 w 9926256"/>
              <a:gd name="connsiteY654" fmla="*/ 4764105 h 8941210"/>
              <a:gd name="connsiteX655" fmla="*/ 8316164 w 9926256"/>
              <a:gd name="connsiteY655" fmla="*/ 4740649 h 8941210"/>
              <a:gd name="connsiteX656" fmla="*/ 8341580 w 9926256"/>
              <a:gd name="connsiteY656" fmla="*/ 4717177 h 8941210"/>
              <a:gd name="connsiteX657" fmla="*/ 8367006 w 9926256"/>
              <a:gd name="connsiteY657" fmla="*/ 4740649 h 8941210"/>
              <a:gd name="connsiteX658" fmla="*/ 8494120 w 9926256"/>
              <a:gd name="connsiteY658" fmla="*/ 4811032 h 8941210"/>
              <a:gd name="connsiteX659" fmla="*/ 8570388 w 9926256"/>
              <a:gd name="connsiteY659" fmla="*/ 4822761 h 8941210"/>
              <a:gd name="connsiteX660" fmla="*/ 8604288 w 9926256"/>
              <a:gd name="connsiteY660" fmla="*/ 4846217 h 8941210"/>
              <a:gd name="connsiteX661" fmla="*/ 8646648 w 9926256"/>
              <a:gd name="connsiteY661" fmla="*/ 4834489 h 8941210"/>
              <a:gd name="connsiteX662" fmla="*/ 8689020 w 9926256"/>
              <a:gd name="connsiteY662" fmla="*/ 4822761 h 8941210"/>
              <a:gd name="connsiteX663" fmla="*/ 8909356 w 9926256"/>
              <a:gd name="connsiteY663" fmla="*/ 4846217 h 8941210"/>
              <a:gd name="connsiteX664" fmla="*/ 8926300 w 9926256"/>
              <a:gd name="connsiteY664" fmla="*/ 4822761 h 8941210"/>
              <a:gd name="connsiteX665" fmla="*/ 8917828 w 9926256"/>
              <a:gd name="connsiteY665" fmla="*/ 4846217 h 8941210"/>
              <a:gd name="connsiteX666" fmla="*/ 8968670 w 9926256"/>
              <a:gd name="connsiteY666" fmla="*/ 4846217 h 8941210"/>
              <a:gd name="connsiteX667" fmla="*/ 9011040 w 9926256"/>
              <a:gd name="connsiteY667" fmla="*/ 4834489 h 8941210"/>
              <a:gd name="connsiteX668" fmla="*/ 9027996 w 9926256"/>
              <a:gd name="connsiteY668" fmla="*/ 4811032 h 8941210"/>
              <a:gd name="connsiteX669" fmla="*/ 9044940 w 9926256"/>
              <a:gd name="connsiteY669" fmla="*/ 4846217 h 8941210"/>
              <a:gd name="connsiteX670" fmla="*/ 9290692 w 9926256"/>
              <a:gd name="connsiteY670" fmla="*/ 4904872 h 8941210"/>
              <a:gd name="connsiteX671" fmla="*/ 9426276 w 9926256"/>
              <a:gd name="connsiteY671" fmla="*/ 4951801 h 8941210"/>
              <a:gd name="connsiteX672" fmla="*/ 9536444 w 9926256"/>
              <a:gd name="connsiteY672" fmla="*/ 4986999 h 8941210"/>
              <a:gd name="connsiteX673" fmla="*/ 9621188 w 9926256"/>
              <a:gd name="connsiteY673" fmla="*/ 4963529 h 8941210"/>
              <a:gd name="connsiteX674" fmla="*/ 9807614 w 9926256"/>
              <a:gd name="connsiteY674" fmla="*/ 4951801 h 8941210"/>
              <a:gd name="connsiteX675" fmla="*/ 9866930 w 9926256"/>
              <a:gd name="connsiteY675" fmla="*/ 4963529 h 8941210"/>
              <a:gd name="connsiteX676" fmla="*/ 9866930 w 9926256"/>
              <a:gd name="connsiteY676" fmla="*/ 4986999 h 8941210"/>
              <a:gd name="connsiteX677" fmla="*/ 9731344 w 9926256"/>
              <a:gd name="connsiteY677" fmla="*/ 5016320 h 8941210"/>
              <a:gd name="connsiteX678" fmla="*/ 9523728 w 9926256"/>
              <a:gd name="connsiteY678" fmla="*/ 5028063 h 8941210"/>
              <a:gd name="connsiteX679" fmla="*/ 9426276 w 9926256"/>
              <a:gd name="connsiteY679" fmla="*/ 5045656 h 8941210"/>
              <a:gd name="connsiteX680" fmla="*/ 9578816 w 9926256"/>
              <a:gd name="connsiteY680" fmla="*/ 5069112 h 8941210"/>
              <a:gd name="connsiteX681" fmla="*/ 9739818 w 9926256"/>
              <a:gd name="connsiteY681" fmla="*/ 5080841 h 8941210"/>
              <a:gd name="connsiteX682" fmla="*/ 9697448 w 9926256"/>
              <a:gd name="connsiteY682" fmla="*/ 5121903 h 8941210"/>
              <a:gd name="connsiteX683" fmla="*/ 9655076 w 9926256"/>
              <a:gd name="connsiteY683" fmla="*/ 5139496 h 8941210"/>
              <a:gd name="connsiteX684" fmla="*/ 9612704 w 9926256"/>
              <a:gd name="connsiteY684" fmla="*/ 5162966 h 8941210"/>
              <a:gd name="connsiteX685" fmla="*/ 9409332 w 9926256"/>
              <a:gd name="connsiteY685" fmla="*/ 5186423 h 8941210"/>
              <a:gd name="connsiteX686" fmla="*/ 9197480 w 9926256"/>
              <a:gd name="connsiteY686" fmla="*/ 5209894 h 8941210"/>
              <a:gd name="connsiteX687" fmla="*/ 9002568 w 9926256"/>
              <a:gd name="connsiteY687" fmla="*/ 5233351 h 8941210"/>
              <a:gd name="connsiteX688" fmla="*/ 9044940 w 9926256"/>
              <a:gd name="connsiteY688" fmla="*/ 5268549 h 8941210"/>
              <a:gd name="connsiteX689" fmla="*/ 9070366 w 9926256"/>
              <a:gd name="connsiteY689" fmla="*/ 5292006 h 8941210"/>
              <a:gd name="connsiteX690" fmla="*/ 9002568 w 9926256"/>
              <a:gd name="connsiteY690" fmla="*/ 5303734 h 8941210"/>
              <a:gd name="connsiteX691" fmla="*/ 8892400 w 9926256"/>
              <a:gd name="connsiteY691" fmla="*/ 5315463 h 8941210"/>
              <a:gd name="connsiteX692" fmla="*/ 8833086 w 9926256"/>
              <a:gd name="connsiteY692" fmla="*/ 5350661 h 8941210"/>
              <a:gd name="connsiteX693" fmla="*/ 8875456 w 9926256"/>
              <a:gd name="connsiteY693" fmla="*/ 5338933 h 8941210"/>
              <a:gd name="connsiteX694" fmla="*/ 8981380 w 9926256"/>
              <a:gd name="connsiteY694" fmla="*/ 5333069 h 8941210"/>
              <a:gd name="connsiteX695" fmla="*/ 9087312 w 9926256"/>
              <a:gd name="connsiteY695" fmla="*/ 5327204 h 8941210"/>
              <a:gd name="connsiteX696" fmla="*/ 9282210 w 9926256"/>
              <a:gd name="connsiteY696" fmla="*/ 5362389 h 8941210"/>
              <a:gd name="connsiteX697" fmla="*/ 9409332 w 9926256"/>
              <a:gd name="connsiteY697" fmla="*/ 5397589 h 8941210"/>
              <a:gd name="connsiteX698" fmla="*/ 9697448 w 9926256"/>
              <a:gd name="connsiteY698" fmla="*/ 5374118 h 8941210"/>
              <a:gd name="connsiteX699" fmla="*/ 9833032 w 9926256"/>
              <a:gd name="connsiteY699" fmla="*/ 5362389 h 8941210"/>
              <a:gd name="connsiteX700" fmla="*/ 9841512 w 9926256"/>
              <a:gd name="connsiteY700" fmla="*/ 5362389 h 8941210"/>
              <a:gd name="connsiteX701" fmla="*/ 9773716 w 9926256"/>
              <a:gd name="connsiteY701" fmla="*/ 5385861 h 8941210"/>
              <a:gd name="connsiteX702" fmla="*/ 9625422 w 9926256"/>
              <a:gd name="connsiteY702" fmla="*/ 5426910 h 8941210"/>
              <a:gd name="connsiteX703" fmla="*/ 9544916 w 9926256"/>
              <a:gd name="connsiteY703" fmla="*/ 5456244 h 8941210"/>
              <a:gd name="connsiteX704" fmla="*/ 9464412 w 9926256"/>
              <a:gd name="connsiteY704" fmla="*/ 5462109 h 8941210"/>
              <a:gd name="connsiteX705" fmla="*/ 9358480 w 9926256"/>
              <a:gd name="connsiteY705" fmla="*/ 5467973 h 8941210"/>
              <a:gd name="connsiteX706" fmla="*/ 9350008 w 9926256"/>
              <a:gd name="connsiteY706" fmla="*/ 5479701 h 8941210"/>
              <a:gd name="connsiteX707" fmla="*/ 9434750 w 9926256"/>
              <a:gd name="connsiteY707" fmla="*/ 5503173 h 8941210"/>
              <a:gd name="connsiteX708" fmla="*/ 9477120 w 9926256"/>
              <a:gd name="connsiteY708" fmla="*/ 5514901 h 8941210"/>
              <a:gd name="connsiteX709" fmla="*/ 9316108 w 9926256"/>
              <a:gd name="connsiteY709" fmla="*/ 5550086 h 8941210"/>
              <a:gd name="connsiteX710" fmla="*/ 9536444 w 9926256"/>
              <a:gd name="connsiteY710" fmla="*/ 5573556 h 8941210"/>
              <a:gd name="connsiteX711" fmla="*/ 9748300 w 9926256"/>
              <a:gd name="connsiteY711" fmla="*/ 5550086 h 8941210"/>
              <a:gd name="connsiteX712" fmla="*/ 9765244 w 9926256"/>
              <a:gd name="connsiteY712" fmla="*/ 5544222 h 8941210"/>
              <a:gd name="connsiteX713" fmla="*/ 9748300 w 9926256"/>
              <a:gd name="connsiteY713" fmla="*/ 5573556 h 8941210"/>
              <a:gd name="connsiteX714" fmla="*/ 9731344 w 9926256"/>
              <a:gd name="connsiteY714" fmla="*/ 5597013 h 8941210"/>
              <a:gd name="connsiteX715" fmla="*/ 9765244 w 9926256"/>
              <a:gd name="connsiteY715" fmla="*/ 5597013 h 8941210"/>
              <a:gd name="connsiteX716" fmla="*/ 9807614 w 9926256"/>
              <a:gd name="connsiteY716" fmla="*/ 5608741 h 8941210"/>
              <a:gd name="connsiteX717" fmla="*/ 9824560 w 9926256"/>
              <a:gd name="connsiteY717" fmla="*/ 5632211 h 8941210"/>
              <a:gd name="connsiteX718" fmla="*/ 9782188 w 9926256"/>
              <a:gd name="connsiteY718" fmla="*/ 5643940 h 8941210"/>
              <a:gd name="connsiteX719" fmla="*/ 9672030 w 9926256"/>
              <a:gd name="connsiteY719" fmla="*/ 5690868 h 8941210"/>
              <a:gd name="connsiteX720" fmla="*/ 9451704 w 9926256"/>
              <a:gd name="connsiteY720" fmla="*/ 5749523 h 8941210"/>
              <a:gd name="connsiteX721" fmla="*/ 9265266 w 9926256"/>
              <a:gd name="connsiteY721" fmla="*/ 5761251 h 8941210"/>
              <a:gd name="connsiteX722" fmla="*/ 9214424 w 9926256"/>
              <a:gd name="connsiteY722" fmla="*/ 5796450 h 8941210"/>
              <a:gd name="connsiteX723" fmla="*/ 9341536 w 9926256"/>
              <a:gd name="connsiteY723" fmla="*/ 5819907 h 8941210"/>
              <a:gd name="connsiteX724" fmla="*/ 9409332 w 9926256"/>
              <a:gd name="connsiteY724" fmla="*/ 5831635 h 8941210"/>
              <a:gd name="connsiteX725" fmla="*/ 9375434 w 9926256"/>
              <a:gd name="connsiteY725" fmla="*/ 5902020 h 8941210"/>
              <a:gd name="connsiteX726" fmla="*/ 9341536 w 9926256"/>
              <a:gd name="connsiteY726" fmla="*/ 5937218 h 8941210"/>
              <a:gd name="connsiteX727" fmla="*/ 9282210 w 9926256"/>
              <a:gd name="connsiteY727" fmla="*/ 5972418 h 8941210"/>
              <a:gd name="connsiteX728" fmla="*/ 9227132 w 9926256"/>
              <a:gd name="connsiteY728" fmla="*/ 5966539 h 8941210"/>
              <a:gd name="connsiteX729" fmla="*/ 9239848 w 9926256"/>
              <a:gd name="connsiteY729" fmla="*/ 5925490 h 8941210"/>
              <a:gd name="connsiteX730" fmla="*/ 9214424 w 9926256"/>
              <a:gd name="connsiteY730" fmla="*/ 5913762 h 8941210"/>
              <a:gd name="connsiteX731" fmla="*/ 9138154 w 9926256"/>
              <a:gd name="connsiteY731" fmla="*/ 5925490 h 8941210"/>
              <a:gd name="connsiteX732" fmla="*/ 9100018 w 9926256"/>
              <a:gd name="connsiteY732" fmla="*/ 5960675 h 8941210"/>
              <a:gd name="connsiteX733" fmla="*/ 9027996 w 9926256"/>
              <a:gd name="connsiteY733" fmla="*/ 5995875 h 8941210"/>
              <a:gd name="connsiteX734" fmla="*/ 8977142 w 9926256"/>
              <a:gd name="connsiteY734" fmla="*/ 6019332 h 8941210"/>
              <a:gd name="connsiteX735" fmla="*/ 8951724 w 9926256"/>
              <a:gd name="connsiteY735" fmla="*/ 6042802 h 8941210"/>
              <a:gd name="connsiteX736" fmla="*/ 9044940 w 9926256"/>
              <a:gd name="connsiteY736" fmla="*/ 6042802 h 8941210"/>
              <a:gd name="connsiteX737" fmla="*/ 9188996 w 9926256"/>
              <a:gd name="connsiteY737" fmla="*/ 6054530 h 8941210"/>
              <a:gd name="connsiteX738" fmla="*/ 9197480 w 9926256"/>
              <a:gd name="connsiteY738" fmla="*/ 6077987 h 8941210"/>
              <a:gd name="connsiteX739" fmla="*/ 9163580 w 9926256"/>
              <a:gd name="connsiteY739" fmla="*/ 6136642 h 8941210"/>
              <a:gd name="connsiteX740" fmla="*/ 9121208 w 9926256"/>
              <a:gd name="connsiteY740" fmla="*/ 6171842 h 8941210"/>
              <a:gd name="connsiteX741" fmla="*/ 9205950 w 9926256"/>
              <a:gd name="connsiteY741" fmla="*/ 6160113 h 8941210"/>
              <a:gd name="connsiteX742" fmla="*/ 9197480 w 9926256"/>
              <a:gd name="connsiteY742" fmla="*/ 6183570 h 8941210"/>
              <a:gd name="connsiteX743" fmla="*/ 8960200 w 9926256"/>
              <a:gd name="connsiteY743" fmla="*/ 6224633 h 8941210"/>
              <a:gd name="connsiteX744" fmla="*/ 8722916 w 9926256"/>
              <a:gd name="connsiteY744" fmla="*/ 6253954 h 8941210"/>
              <a:gd name="connsiteX745" fmla="*/ 8739872 w 9926256"/>
              <a:gd name="connsiteY745" fmla="*/ 6277424 h 8941210"/>
              <a:gd name="connsiteX746" fmla="*/ 8968670 w 9926256"/>
              <a:gd name="connsiteY746" fmla="*/ 6265695 h 8941210"/>
              <a:gd name="connsiteX747" fmla="*/ 9172052 w 9926256"/>
              <a:gd name="connsiteY747" fmla="*/ 6253954 h 8941210"/>
              <a:gd name="connsiteX748" fmla="*/ 9163580 w 9926256"/>
              <a:gd name="connsiteY748" fmla="*/ 6277424 h 8941210"/>
              <a:gd name="connsiteX749" fmla="*/ 9163580 w 9926256"/>
              <a:gd name="connsiteY749" fmla="*/ 6300880 h 8941210"/>
              <a:gd name="connsiteX750" fmla="*/ 9163580 w 9926256"/>
              <a:gd name="connsiteY750" fmla="*/ 6312609 h 8941210"/>
              <a:gd name="connsiteX751" fmla="*/ 9125444 w 9926256"/>
              <a:gd name="connsiteY751" fmla="*/ 6347809 h 8941210"/>
              <a:gd name="connsiteX752" fmla="*/ 9078838 w 9926256"/>
              <a:gd name="connsiteY752" fmla="*/ 6383007 h 8941210"/>
              <a:gd name="connsiteX753" fmla="*/ 9044940 w 9926256"/>
              <a:gd name="connsiteY753" fmla="*/ 6383007 h 8941210"/>
              <a:gd name="connsiteX754" fmla="*/ 9087312 w 9926256"/>
              <a:gd name="connsiteY754" fmla="*/ 6394735 h 8941210"/>
              <a:gd name="connsiteX755" fmla="*/ 9112736 w 9926256"/>
              <a:gd name="connsiteY755" fmla="*/ 6429920 h 8941210"/>
              <a:gd name="connsiteX756" fmla="*/ 9121208 w 9926256"/>
              <a:gd name="connsiteY756" fmla="*/ 6453392 h 8941210"/>
              <a:gd name="connsiteX757" fmla="*/ 9150872 w 9926256"/>
              <a:gd name="connsiteY757" fmla="*/ 6412328 h 8941210"/>
              <a:gd name="connsiteX758" fmla="*/ 9180524 w 9926256"/>
              <a:gd name="connsiteY758" fmla="*/ 6418192 h 8941210"/>
              <a:gd name="connsiteX759" fmla="*/ 9273738 w 9926256"/>
              <a:gd name="connsiteY759" fmla="*/ 6453392 h 8941210"/>
              <a:gd name="connsiteX760" fmla="*/ 9341536 w 9926256"/>
              <a:gd name="connsiteY760" fmla="*/ 6488577 h 8941210"/>
              <a:gd name="connsiteX761" fmla="*/ 9299164 w 9926256"/>
              <a:gd name="connsiteY761" fmla="*/ 6512047 h 8941210"/>
              <a:gd name="connsiteX762" fmla="*/ 9265266 w 9926256"/>
              <a:gd name="connsiteY762" fmla="*/ 6512047 h 8941210"/>
              <a:gd name="connsiteX763" fmla="*/ 9256792 w 9926256"/>
              <a:gd name="connsiteY763" fmla="*/ 6535504 h 8941210"/>
              <a:gd name="connsiteX764" fmla="*/ 9282210 w 9926256"/>
              <a:gd name="connsiteY764" fmla="*/ 6558974 h 8941210"/>
              <a:gd name="connsiteX765" fmla="*/ 9205950 w 9926256"/>
              <a:gd name="connsiteY765" fmla="*/ 6594159 h 8941210"/>
              <a:gd name="connsiteX766" fmla="*/ 9265266 w 9926256"/>
              <a:gd name="connsiteY766" fmla="*/ 6605887 h 8941210"/>
              <a:gd name="connsiteX767" fmla="*/ 9392380 w 9926256"/>
              <a:gd name="connsiteY767" fmla="*/ 6629359 h 8941210"/>
              <a:gd name="connsiteX768" fmla="*/ 9201716 w 9926256"/>
              <a:gd name="connsiteY768" fmla="*/ 6693878 h 8941210"/>
              <a:gd name="connsiteX769" fmla="*/ 9011040 w 9926256"/>
              <a:gd name="connsiteY769" fmla="*/ 6746671 h 8941210"/>
              <a:gd name="connsiteX770" fmla="*/ 9129682 w 9926256"/>
              <a:gd name="connsiteY770" fmla="*/ 6758397 h 8941210"/>
              <a:gd name="connsiteX771" fmla="*/ 9231368 w 9926256"/>
              <a:gd name="connsiteY771" fmla="*/ 6770126 h 8941210"/>
              <a:gd name="connsiteX772" fmla="*/ 9239848 w 9926256"/>
              <a:gd name="connsiteY772" fmla="*/ 6793597 h 8941210"/>
              <a:gd name="connsiteX773" fmla="*/ 9273738 w 9926256"/>
              <a:gd name="connsiteY773" fmla="*/ 6770126 h 8941210"/>
              <a:gd name="connsiteX774" fmla="*/ 9926256 w 9926256"/>
              <a:gd name="connsiteY774" fmla="*/ 6793597 h 8941210"/>
              <a:gd name="connsiteX775" fmla="*/ 9434750 w 9926256"/>
              <a:gd name="connsiteY775" fmla="*/ 6875709 h 8941210"/>
              <a:gd name="connsiteX776" fmla="*/ 9320356 w 9926256"/>
              <a:gd name="connsiteY776" fmla="*/ 6881573 h 8941210"/>
              <a:gd name="connsiteX777" fmla="*/ 9248320 w 9926256"/>
              <a:gd name="connsiteY777" fmla="*/ 6887438 h 8941210"/>
              <a:gd name="connsiteX778" fmla="*/ 9222896 w 9926256"/>
              <a:gd name="connsiteY778" fmla="*/ 6887438 h 8941210"/>
              <a:gd name="connsiteX779" fmla="*/ 9400852 w 9926256"/>
              <a:gd name="connsiteY779" fmla="*/ 6922637 h 8941210"/>
              <a:gd name="connsiteX780" fmla="*/ 9468648 w 9926256"/>
              <a:gd name="connsiteY780" fmla="*/ 6946094 h 8941210"/>
              <a:gd name="connsiteX781" fmla="*/ 9307636 w 9926256"/>
              <a:gd name="connsiteY781" fmla="*/ 6981293 h 8941210"/>
              <a:gd name="connsiteX782" fmla="*/ 9036468 w 9926256"/>
              <a:gd name="connsiteY782" fmla="*/ 7016478 h 8941210"/>
              <a:gd name="connsiteX783" fmla="*/ 8722916 w 9926256"/>
              <a:gd name="connsiteY783" fmla="*/ 7016478 h 8941210"/>
              <a:gd name="connsiteX784" fmla="*/ 8400906 w 9926256"/>
              <a:gd name="connsiteY784" fmla="*/ 7051676 h 8941210"/>
              <a:gd name="connsiteX785" fmla="*/ 8409376 w 9926256"/>
              <a:gd name="connsiteY785" fmla="*/ 7063404 h 8941210"/>
              <a:gd name="connsiteX786" fmla="*/ 8485648 w 9926256"/>
              <a:gd name="connsiteY786" fmla="*/ 7086876 h 8941210"/>
              <a:gd name="connsiteX787" fmla="*/ 8570388 w 9926256"/>
              <a:gd name="connsiteY787" fmla="*/ 7145531 h 8941210"/>
              <a:gd name="connsiteX788" fmla="*/ 8528018 w 9926256"/>
              <a:gd name="connsiteY788" fmla="*/ 7145531 h 8941210"/>
              <a:gd name="connsiteX789" fmla="*/ 8028040 w 9926256"/>
              <a:gd name="connsiteY789" fmla="*/ 7110333 h 8941210"/>
              <a:gd name="connsiteX790" fmla="*/ 7367051 w 9926256"/>
              <a:gd name="connsiteY790" fmla="*/ 7051676 h 8941210"/>
              <a:gd name="connsiteX791" fmla="*/ 7239938 w 9926256"/>
              <a:gd name="connsiteY791" fmla="*/ 7028219 h 8941210"/>
              <a:gd name="connsiteX792" fmla="*/ 7222995 w 9926256"/>
              <a:gd name="connsiteY792" fmla="*/ 7075133 h 8941210"/>
              <a:gd name="connsiteX793" fmla="*/ 7231466 w 9926256"/>
              <a:gd name="connsiteY793" fmla="*/ 7122061 h 8941210"/>
              <a:gd name="connsiteX794" fmla="*/ 7125545 w 9926256"/>
              <a:gd name="connsiteY794" fmla="*/ 7116197 h 8941210"/>
              <a:gd name="connsiteX795" fmla="*/ 7011140 w 9926256"/>
              <a:gd name="connsiteY795" fmla="*/ 7075133 h 8941210"/>
              <a:gd name="connsiteX796" fmla="*/ 7036558 w 9926256"/>
              <a:gd name="connsiteY796" fmla="*/ 7063404 h 8941210"/>
              <a:gd name="connsiteX797" fmla="*/ 7019612 w 9926256"/>
              <a:gd name="connsiteY797" fmla="*/ 7051676 h 8941210"/>
              <a:gd name="connsiteX798" fmla="*/ 6981478 w 9926256"/>
              <a:gd name="connsiteY798" fmla="*/ 7022342 h 8941210"/>
              <a:gd name="connsiteX799" fmla="*/ 6943344 w 9926256"/>
              <a:gd name="connsiteY799" fmla="*/ 7028219 h 8941210"/>
              <a:gd name="connsiteX800" fmla="*/ 6960298 w 9926256"/>
              <a:gd name="connsiteY800" fmla="*/ 7063404 h 8941210"/>
              <a:gd name="connsiteX801" fmla="*/ 6985715 w 9926256"/>
              <a:gd name="connsiteY801" fmla="*/ 7086876 h 8941210"/>
              <a:gd name="connsiteX802" fmla="*/ 6909456 w 9926256"/>
              <a:gd name="connsiteY802" fmla="*/ 7098604 h 8941210"/>
              <a:gd name="connsiteX803" fmla="*/ 6502692 w 9926256"/>
              <a:gd name="connsiteY803" fmla="*/ 7063404 h 8941210"/>
              <a:gd name="connsiteX804" fmla="*/ 6350152 w 9926256"/>
              <a:gd name="connsiteY804" fmla="*/ 7051676 h 8941210"/>
              <a:gd name="connsiteX805" fmla="*/ 6278129 w 9926256"/>
              <a:gd name="connsiteY805" fmla="*/ 7057540 h 8941210"/>
              <a:gd name="connsiteX806" fmla="*/ 6189142 w 9926256"/>
              <a:gd name="connsiteY806" fmla="*/ 7051676 h 8941210"/>
              <a:gd name="connsiteX807" fmla="*/ 6087455 w 9926256"/>
              <a:gd name="connsiteY807" fmla="*/ 7039948 h 8941210"/>
              <a:gd name="connsiteX808" fmla="*/ 6062030 w 9926256"/>
              <a:gd name="connsiteY808" fmla="*/ 7039948 h 8941210"/>
              <a:gd name="connsiteX809" fmla="*/ 5930680 w 9926256"/>
              <a:gd name="connsiteY809" fmla="*/ 7051676 h 8941210"/>
              <a:gd name="connsiteX810" fmla="*/ 5782387 w 9926256"/>
              <a:gd name="connsiteY810" fmla="*/ 7063404 h 8941210"/>
              <a:gd name="connsiteX811" fmla="*/ 5714589 w 9926256"/>
              <a:gd name="connsiteY811" fmla="*/ 7039948 h 8941210"/>
              <a:gd name="connsiteX812" fmla="*/ 5706118 w 9926256"/>
              <a:gd name="connsiteY812" fmla="*/ 7016478 h 8941210"/>
              <a:gd name="connsiteX813" fmla="*/ 5697646 w 9926256"/>
              <a:gd name="connsiteY813" fmla="*/ 7039948 h 8941210"/>
              <a:gd name="connsiteX814" fmla="*/ 5659512 w 9926256"/>
              <a:gd name="connsiteY814" fmla="*/ 7039948 h 8941210"/>
              <a:gd name="connsiteX815" fmla="*/ 5583242 w 9926256"/>
              <a:gd name="connsiteY815" fmla="*/ 7028219 h 8941210"/>
              <a:gd name="connsiteX816" fmla="*/ 5519690 w 9926256"/>
              <a:gd name="connsiteY816" fmla="*/ 7063404 h 8941210"/>
              <a:gd name="connsiteX817" fmla="*/ 5495325 w 9926256"/>
              <a:gd name="connsiteY817" fmla="*/ 7075140 h 8941210"/>
              <a:gd name="connsiteX818" fmla="*/ 5491624 w 9926256"/>
              <a:gd name="connsiteY818" fmla="*/ 7074032 h 8941210"/>
              <a:gd name="connsiteX819" fmla="*/ 5495065 w 9926256"/>
              <a:gd name="connsiteY819" fmla="*/ 7130053 h 8941210"/>
              <a:gd name="connsiteX820" fmla="*/ 5501116 w 9926256"/>
              <a:gd name="connsiteY820" fmla="*/ 7246824 h 8941210"/>
              <a:gd name="connsiteX821" fmla="*/ 5536314 w 9926256"/>
              <a:gd name="connsiteY821" fmla="*/ 7693115 h 8941210"/>
              <a:gd name="connsiteX822" fmla="*/ 5536314 w 9926256"/>
              <a:gd name="connsiteY822" fmla="*/ 7730936 h 8941210"/>
              <a:gd name="connsiteX823" fmla="*/ 5477660 w 9926256"/>
              <a:gd name="connsiteY823" fmla="*/ 7655294 h 8941210"/>
              <a:gd name="connsiteX824" fmla="*/ 5454188 w 9926256"/>
              <a:gd name="connsiteY824" fmla="*/ 7587214 h 8941210"/>
              <a:gd name="connsiteX825" fmla="*/ 5442460 w 9926256"/>
              <a:gd name="connsiteY825" fmla="*/ 7579652 h 8941210"/>
              <a:gd name="connsiteX826" fmla="*/ 5407261 w 9926256"/>
              <a:gd name="connsiteY826" fmla="*/ 7867086 h 8941210"/>
              <a:gd name="connsiteX827" fmla="*/ 5407261 w 9926256"/>
              <a:gd name="connsiteY827" fmla="*/ 8146967 h 8941210"/>
              <a:gd name="connsiteX828" fmla="*/ 5372076 w 9926256"/>
              <a:gd name="connsiteY828" fmla="*/ 8389018 h 8941210"/>
              <a:gd name="connsiteX829" fmla="*/ 5336878 w 9926256"/>
              <a:gd name="connsiteY829" fmla="*/ 8532740 h 8941210"/>
              <a:gd name="connsiteX830" fmla="*/ 5313421 w 9926256"/>
              <a:gd name="connsiteY830" fmla="*/ 8472223 h 8941210"/>
              <a:gd name="connsiteX831" fmla="*/ 5278221 w 9926256"/>
              <a:gd name="connsiteY831" fmla="*/ 8313376 h 8941210"/>
              <a:gd name="connsiteX832" fmla="*/ 5278221 w 9926256"/>
              <a:gd name="connsiteY832" fmla="*/ 8336073 h 8941210"/>
              <a:gd name="connsiteX833" fmla="*/ 5272357 w 9926256"/>
              <a:gd name="connsiteY833" fmla="*/ 8400371 h 8941210"/>
              <a:gd name="connsiteX834" fmla="*/ 5266493 w 9926256"/>
              <a:gd name="connsiteY834" fmla="*/ 8502482 h 8941210"/>
              <a:gd name="connsiteX835" fmla="*/ 5184381 w 9926256"/>
              <a:gd name="connsiteY835" fmla="*/ 8941210 h 8941210"/>
              <a:gd name="connsiteX836" fmla="*/ 5160910 w 9926256"/>
              <a:gd name="connsiteY836" fmla="*/ 8358760 h 8941210"/>
              <a:gd name="connsiteX837" fmla="*/ 5184381 w 9926256"/>
              <a:gd name="connsiteY837" fmla="*/ 8328510 h 8941210"/>
              <a:gd name="connsiteX838" fmla="*/ 5160910 w 9926256"/>
              <a:gd name="connsiteY838" fmla="*/ 8320939 h 8941210"/>
              <a:gd name="connsiteX839" fmla="*/ 5149181 w 9926256"/>
              <a:gd name="connsiteY839" fmla="*/ 8230172 h 8941210"/>
              <a:gd name="connsiteX840" fmla="*/ 5137454 w 9926256"/>
              <a:gd name="connsiteY840" fmla="*/ 8124272 h 8941210"/>
              <a:gd name="connsiteX841" fmla="*/ 5084662 w 9926256"/>
              <a:gd name="connsiteY841" fmla="*/ 8294471 h 8941210"/>
              <a:gd name="connsiteX842" fmla="*/ 5020142 w 9926256"/>
              <a:gd name="connsiteY842" fmla="*/ 8464661 h 8941210"/>
              <a:gd name="connsiteX843" fmla="*/ 4996671 w 9926256"/>
              <a:gd name="connsiteY843" fmla="*/ 8351197 h 8941210"/>
              <a:gd name="connsiteX844" fmla="*/ 4984942 w 9926256"/>
              <a:gd name="connsiteY844" fmla="*/ 8298252 h 8941210"/>
              <a:gd name="connsiteX845" fmla="*/ 4949758 w 9926256"/>
              <a:gd name="connsiteY845" fmla="*/ 8366322 h 8941210"/>
              <a:gd name="connsiteX846" fmla="*/ 4926288 w 9926256"/>
              <a:gd name="connsiteY846" fmla="*/ 8343636 h 8941210"/>
              <a:gd name="connsiteX847" fmla="*/ 4902830 w 9926256"/>
              <a:gd name="connsiteY847" fmla="*/ 8351197 h 8941210"/>
              <a:gd name="connsiteX848" fmla="*/ 4902830 w 9926256"/>
              <a:gd name="connsiteY848" fmla="*/ 8381457 h 8941210"/>
              <a:gd name="connsiteX849" fmla="*/ 4879360 w 9926256"/>
              <a:gd name="connsiteY849" fmla="*/ 8419278 h 8941210"/>
              <a:gd name="connsiteX850" fmla="*/ 4844176 w 9926256"/>
              <a:gd name="connsiteY850" fmla="*/ 8358760 h 8941210"/>
              <a:gd name="connsiteX851" fmla="*/ 4808976 w 9926256"/>
              <a:gd name="connsiteY851" fmla="*/ 8275556 h 8941210"/>
              <a:gd name="connsiteX852" fmla="*/ 4803112 w 9926256"/>
              <a:gd name="connsiteY852" fmla="*/ 8249087 h 8941210"/>
              <a:gd name="connsiteX853" fmla="*/ 4844176 w 9926256"/>
              <a:gd name="connsiteY853" fmla="*/ 8222610 h 8941210"/>
              <a:gd name="connsiteX854" fmla="*/ 4820704 w 9926256"/>
              <a:gd name="connsiteY854" fmla="*/ 8215047 h 8941210"/>
              <a:gd name="connsiteX855" fmla="*/ 4785519 w 9926256"/>
              <a:gd name="connsiteY855" fmla="*/ 8192351 h 8941210"/>
              <a:gd name="connsiteX856" fmla="*/ 4773790 w 9926256"/>
              <a:gd name="connsiteY856" fmla="*/ 8154530 h 8941210"/>
              <a:gd name="connsiteX857" fmla="*/ 4773790 w 9926256"/>
              <a:gd name="connsiteY857" fmla="*/ 8184789 h 8941210"/>
              <a:gd name="connsiteX858" fmla="*/ 4738592 w 9926256"/>
              <a:gd name="connsiteY858" fmla="*/ 8226391 h 8941210"/>
              <a:gd name="connsiteX859" fmla="*/ 4703394 w 9926256"/>
              <a:gd name="connsiteY859" fmla="*/ 8260431 h 8941210"/>
              <a:gd name="connsiteX860" fmla="*/ 4691664 w 9926256"/>
              <a:gd name="connsiteY860" fmla="*/ 8260431 h 8941210"/>
              <a:gd name="connsiteX861" fmla="*/ 4668208 w 9926256"/>
              <a:gd name="connsiteY861" fmla="*/ 8260431 h 8941210"/>
              <a:gd name="connsiteX862" fmla="*/ 4644737 w 9926256"/>
              <a:gd name="connsiteY862" fmla="*/ 8267993 h 8941210"/>
              <a:gd name="connsiteX863" fmla="*/ 4656479 w 9926256"/>
              <a:gd name="connsiteY863" fmla="*/ 8086450 h 8941210"/>
              <a:gd name="connsiteX864" fmla="*/ 4668208 w 9926256"/>
              <a:gd name="connsiteY864" fmla="*/ 7882221 h 8941210"/>
              <a:gd name="connsiteX865" fmla="*/ 4644737 w 9926256"/>
              <a:gd name="connsiteY865" fmla="*/ 7867086 h 8941210"/>
              <a:gd name="connsiteX866" fmla="*/ 4615416 w 9926256"/>
              <a:gd name="connsiteY866" fmla="*/ 8078888 h 8941210"/>
              <a:gd name="connsiteX867" fmla="*/ 4574354 w 9926256"/>
              <a:gd name="connsiteY867" fmla="*/ 8290689 h 8941210"/>
              <a:gd name="connsiteX868" fmla="*/ 4550897 w 9926256"/>
              <a:gd name="connsiteY868" fmla="*/ 8298252 h 8941210"/>
              <a:gd name="connsiteX869" fmla="*/ 4562626 w 9926256"/>
              <a:gd name="connsiteY869" fmla="*/ 8222610 h 8941210"/>
              <a:gd name="connsiteX870" fmla="*/ 4527426 w 9926256"/>
              <a:gd name="connsiteY870" fmla="*/ 8260431 h 8941210"/>
              <a:gd name="connsiteX871" fmla="*/ 4468770 w 9926256"/>
              <a:gd name="connsiteY871" fmla="*/ 8290689 h 8941210"/>
              <a:gd name="connsiteX872" fmla="*/ 4445314 w 9926256"/>
              <a:gd name="connsiteY872" fmla="*/ 8283119 h 8941210"/>
              <a:gd name="connsiteX873" fmla="*/ 4433586 w 9926256"/>
              <a:gd name="connsiteY873" fmla="*/ 8154530 h 8941210"/>
              <a:gd name="connsiteX874" fmla="*/ 4433586 w 9926256"/>
              <a:gd name="connsiteY874" fmla="*/ 8071325 h 8941210"/>
              <a:gd name="connsiteX875" fmla="*/ 4410116 w 9926256"/>
              <a:gd name="connsiteY875" fmla="*/ 8094013 h 8941210"/>
              <a:gd name="connsiteX876" fmla="*/ 4386658 w 9926256"/>
              <a:gd name="connsiteY876" fmla="*/ 8139405 h 8941210"/>
              <a:gd name="connsiteX877" fmla="*/ 4351458 w 9926256"/>
              <a:gd name="connsiteY877" fmla="*/ 8203695 h 8941210"/>
              <a:gd name="connsiteX878" fmla="*/ 4316274 w 9926256"/>
              <a:gd name="connsiteY878" fmla="*/ 8237735 h 8941210"/>
              <a:gd name="connsiteX879" fmla="*/ 4304546 w 9926256"/>
              <a:gd name="connsiteY879" fmla="*/ 8305813 h 8941210"/>
              <a:gd name="connsiteX880" fmla="*/ 4316274 w 9926256"/>
              <a:gd name="connsiteY880" fmla="*/ 8328510 h 8941210"/>
              <a:gd name="connsiteX881" fmla="*/ 4357323 w 9926256"/>
              <a:gd name="connsiteY881" fmla="*/ 8317157 h 8941210"/>
              <a:gd name="connsiteX882" fmla="*/ 4363202 w 9926256"/>
              <a:gd name="connsiteY882" fmla="*/ 8366322 h 8941210"/>
              <a:gd name="connsiteX883" fmla="*/ 4328002 w 9926256"/>
              <a:gd name="connsiteY883" fmla="*/ 8419278 h 8941210"/>
              <a:gd name="connsiteX884" fmla="*/ 4292804 w 9926256"/>
              <a:gd name="connsiteY884" fmla="*/ 8449535 h 8941210"/>
              <a:gd name="connsiteX885" fmla="*/ 4222418 w 9926256"/>
              <a:gd name="connsiteY885" fmla="*/ 8479795 h 8941210"/>
              <a:gd name="connsiteX886" fmla="*/ 4210690 w 9926256"/>
              <a:gd name="connsiteY886" fmla="*/ 8419278 h 8941210"/>
              <a:gd name="connsiteX887" fmla="*/ 4187234 w 9926256"/>
              <a:gd name="connsiteY887" fmla="*/ 8305813 h 8941210"/>
              <a:gd name="connsiteX888" fmla="*/ 4152035 w 9926256"/>
              <a:gd name="connsiteY888" fmla="*/ 8351197 h 8941210"/>
              <a:gd name="connsiteX889" fmla="*/ 4140307 w 9926256"/>
              <a:gd name="connsiteY889" fmla="*/ 8517616 h 8941210"/>
              <a:gd name="connsiteX890" fmla="*/ 4081652 w 9926256"/>
              <a:gd name="connsiteY890" fmla="*/ 8714283 h 8941210"/>
              <a:gd name="connsiteX891" fmla="*/ 4034724 w 9926256"/>
              <a:gd name="connsiteY891" fmla="*/ 8812612 h 8941210"/>
              <a:gd name="connsiteX892" fmla="*/ 4022995 w 9926256"/>
              <a:gd name="connsiteY892" fmla="*/ 8850433 h 8941210"/>
              <a:gd name="connsiteX893" fmla="*/ 3999525 w 9926256"/>
              <a:gd name="connsiteY893" fmla="*/ 8835309 h 8941210"/>
              <a:gd name="connsiteX894" fmla="*/ 3987797 w 9926256"/>
              <a:gd name="connsiteY894" fmla="*/ 8797488 h 8941210"/>
              <a:gd name="connsiteX895" fmla="*/ 3987797 w 9926256"/>
              <a:gd name="connsiteY895" fmla="*/ 8767229 h 8941210"/>
              <a:gd name="connsiteX896" fmla="*/ 3964340 w 9926256"/>
              <a:gd name="connsiteY896" fmla="*/ 8782363 h 8941210"/>
              <a:gd name="connsiteX897" fmla="*/ 3935004 w 9926256"/>
              <a:gd name="connsiteY897" fmla="*/ 8797488 h 8941210"/>
              <a:gd name="connsiteX898" fmla="*/ 3940870 w 9926256"/>
              <a:gd name="connsiteY898" fmla="*/ 8782363 h 8941210"/>
              <a:gd name="connsiteX899" fmla="*/ 3964340 w 9926256"/>
              <a:gd name="connsiteY899" fmla="*/ 8593258 h 8941210"/>
              <a:gd name="connsiteX900" fmla="*/ 3940870 w 9926256"/>
              <a:gd name="connsiteY900" fmla="*/ 8396581 h 8941210"/>
              <a:gd name="connsiteX901" fmla="*/ 3905685 w 9926256"/>
              <a:gd name="connsiteY901" fmla="*/ 8540303 h 8941210"/>
              <a:gd name="connsiteX902" fmla="*/ 3893955 w 9926256"/>
              <a:gd name="connsiteY902" fmla="*/ 8502482 h 8941210"/>
              <a:gd name="connsiteX903" fmla="*/ 3870485 w 9926256"/>
              <a:gd name="connsiteY903" fmla="*/ 8426839 h 8941210"/>
              <a:gd name="connsiteX904" fmla="*/ 3858756 w 9926256"/>
              <a:gd name="connsiteY904" fmla="*/ 8434402 h 8941210"/>
              <a:gd name="connsiteX905" fmla="*/ 3852892 w 9926256"/>
              <a:gd name="connsiteY905" fmla="*/ 8528959 h 8941210"/>
              <a:gd name="connsiteX906" fmla="*/ 3847028 w 9926256"/>
              <a:gd name="connsiteY906" fmla="*/ 8600821 h 8941210"/>
              <a:gd name="connsiteX907" fmla="*/ 3817694 w 9926256"/>
              <a:gd name="connsiteY907" fmla="*/ 8672682 h 8941210"/>
              <a:gd name="connsiteX908" fmla="*/ 3776645 w 9926256"/>
              <a:gd name="connsiteY908" fmla="*/ 8805051 h 8941210"/>
              <a:gd name="connsiteX909" fmla="*/ 3753173 w 9926256"/>
              <a:gd name="connsiteY909" fmla="*/ 8865568 h 8941210"/>
              <a:gd name="connsiteX910" fmla="*/ 3753173 w 9926256"/>
              <a:gd name="connsiteY910" fmla="*/ 8857996 h 8941210"/>
              <a:gd name="connsiteX911" fmla="*/ 3764902 w 9926256"/>
              <a:gd name="connsiteY911" fmla="*/ 8736971 h 8941210"/>
              <a:gd name="connsiteX912" fmla="*/ 3788373 w 9926256"/>
              <a:gd name="connsiteY912" fmla="*/ 8479795 h 8941210"/>
              <a:gd name="connsiteX913" fmla="*/ 3753173 w 9926256"/>
              <a:gd name="connsiteY913" fmla="*/ 8366322 h 8941210"/>
              <a:gd name="connsiteX914" fmla="*/ 3717988 w 9926256"/>
              <a:gd name="connsiteY914" fmla="*/ 8192351 h 8941210"/>
              <a:gd name="connsiteX915" fmla="*/ 3723852 w 9926256"/>
              <a:gd name="connsiteY915" fmla="*/ 8097793 h 8941210"/>
              <a:gd name="connsiteX916" fmla="*/ 3729716 w 9926256"/>
              <a:gd name="connsiteY916" fmla="*/ 8003246 h 8941210"/>
              <a:gd name="connsiteX917" fmla="*/ 3741445 w 9926256"/>
              <a:gd name="connsiteY917" fmla="*/ 7965424 h 8941210"/>
              <a:gd name="connsiteX918" fmla="*/ 3706246 w 9926256"/>
              <a:gd name="connsiteY918" fmla="*/ 8018371 h 8941210"/>
              <a:gd name="connsiteX919" fmla="*/ 3694518 w 9926256"/>
              <a:gd name="connsiteY919" fmla="*/ 8116709 h 8941210"/>
              <a:gd name="connsiteX920" fmla="*/ 3682790 w 9926256"/>
              <a:gd name="connsiteY920" fmla="*/ 8177226 h 8941210"/>
              <a:gd name="connsiteX921" fmla="*/ 3659333 w 9926256"/>
              <a:gd name="connsiteY921" fmla="*/ 8154530 h 8941210"/>
              <a:gd name="connsiteX922" fmla="*/ 3624134 w 9926256"/>
              <a:gd name="connsiteY922" fmla="*/ 8116709 h 8941210"/>
              <a:gd name="connsiteX923" fmla="*/ 3600678 w 9926256"/>
              <a:gd name="connsiteY923" fmla="*/ 8290689 h 8941210"/>
              <a:gd name="connsiteX924" fmla="*/ 3577206 w 9926256"/>
              <a:gd name="connsiteY924" fmla="*/ 8479795 h 8941210"/>
              <a:gd name="connsiteX925" fmla="*/ 3553750 w 9926256"/>
              <a:gd name="connsiteY925" fmla="*/ 8661329 h 8941210"/>
              <a:gd name="connsiteX926" fmla="*/ 3530280 w 9926256"/>
              <a:gd name="connsiteY926" fmla="*/ 8699150 h 8941210"/>
              <a:gd name="connsiteX927" fmla="*/ 3512687 w 9926256"/>
              <a:gd name="connsiteY927" fmla="*/ 8736971 h 8941210"/>
              <a:gd name="connsiteX928" fmla="*/ 3471623 w 9926256"/>
              <a:gd name="connsiteY928" fmla="*/ 8774792 h 8941210"/>
              <a:gd name="connsiteX929" fmla="*/ 3459896 w 9926256"/>
              <a:gd name="connsiteY929" fmla="*/ 8631078 h 8941210"/>
              <a:gd name="connsiteX930" fmla="*/ 3436438 w 9926256"/>
              <a:gd name="connsiteY930" fmla="*/ 8494919 h 8941210"/>
              <a:gd name="connsiteX931" fmla="*/ 3418846 w 9926256"/>
              <a:gd name="connsiteY931" fmla="*/ 8581905 h 8941210"/>
              <a:gd name="connsiteX932" fmla="*/ 3407104 w 9926256"/>
              <a:gd name="connsiteY932" fmla="*/ 8767229 h 8941210"/>
              <a:gd name="connsiteX933" fmla="*/ 3377783 w 9926256"/>
              <a:gd name="connsiteY933" fmla="*/ 8888254 h 8941210"/>
              <a:gd name="connsiteX934" fmla="*/ 3354313 w 9926256"/>
              <a:gd name="connsiteY934" fmla="*/ 8888254 h 8941210"/>
              <a:gd name="connsiteX935" fmla="*/ 3342584 w 9926256"/>
              <a:gd name="connsiteY935" fmla="*/ 8835309 h 8941210"/>
              <a:gd name="connsiteX936" fmla="*/ 3354313 w 9926256"/>
              <a:gd name="connsiteY936" fmla="*/ 8668899 h 8941210"/>
              <a:gd name="connsiteX937" fmla="*/ 3377783 w 9926256"/>
              <a:gd name="connsiteY937" fmla="*/ 8593258 h 8941210"/>
              <a:gd name="connsiteX938" fmla="*/ 3342584 w 9926256"/>
              <a:gd name="connsiteY938" fmla="*/ 8494919 h 8941210"/>
              <a:gd name="connsiteX939" fmla="*/ 3295656 w 9926256"/>
              <a:gd name="connsiteY939" fmla="*/ 8373894 h 8941210"/>
              <a:gd name="connsiteX940" fmla="*/ 3237001 w 9926256"/>
              <a:gd name="connsiteY940" fmla="*/ 8154530 h 8941210"/>
              <a:gd name="connsiteX941" fmla="*/ 3201816 w 9926256"/>
              <a:gd name="connsiteY941" fmla="*/ 8139405 h 8941210"/>
              <a:gd name="connsiteX942" fmla="*/ 3225273 w 9926256"/>
              <a:gd name="connsiteY942" fmla="*/ 8124272 h 8941210"/>
              <a:gd name="connsiteX943" fmla="*/ 3237001 w 9926256"/>
              <a:gd name="connsiteY943" fmla="*/ 8086450 h 8941210"/>
              <a:gd name="connsiteX944" fmla="*/ 3237001 w 9926256"/>
              <a:gd name="connsiteY944" fmla="*/ 8041067 h 8941210"/>
              <a:gd name="connsiteX945" fmla="*/ 3213544 w 9926256"/>
              <a:gd name="connsiteY945" fmla="*/ 8048629 h 8941210"/>
              <a:gd name="connsiteX946" fmla="*/ 3237001 w 9926256"/>
              <a:gd name="connsiteY946" fmla="*/ 8033504 h 8941210"/>
              <a:gd name="connsiteX947" fmla="*/ 3213544 w 9926256"/>
              <a:gd name="connsiteY947" fmla="*/ 7836828 h 8941210"/>
              <a:gd name="connsiteX948" fmla="*/ 3225273 w 9926256"/>
              <a:gd name="connsiteY948" fmla="*/ 7799007 h 8941210"/>
              <a:gd name="connsiteX949" fmla="*/ 3237001 w 9926256"/>
              <a:gd name="connsiteY949" fmla="*/ 7761195 h 8941210"/>
              <a:gd name="connsiteX950" fmla="*/ 3213544 w 9926256"/>
              <a:gd name="connsiteY950" fmla="*/ 7730936 h 8941210"/>
              <a:gd name="connsiteX951" fmla="*/ 3201816 w 9926256"/>
              <a:gd name="connsiteY951" fmla="*/ 7662857 h 8941210"/>
              <a:gd name="connsiteX952" fmla="*/ 3131431 w 9926256"/>
              <a:gd name="connsiteY952" fmla="*/ 7549393 h 8941210"/>
              <a:gd name="connsiteX953" fmla="*/ 3107961 w 9926256"/>
              <a:gd name="connsiteY953" fmla="*/ 7526696 h 8941210"/>
              <a:gd name="connsiteX954" fmla="*/ 3131431 w 9926256"/>
              <a:gd name="connsiteY954" fmla="*/ 7504010 h 8941210"/>
              <a:gd name="connsiteX955" fmla="*/ 3154888 w 9926256"/>
              <a:gd name="connsiteY955" fmla="*/ 7481314 h 8941210"/>
              <a:gd name="connsiteX956" fmla="*/ 3131431 w 9926256"/>
              <a:gd name="connsiteY956" fmla="*/ 7466188 h 8941210"/>
              <a:gd name="connsiteX957" fmla="*/ 3096232 w 9926256"/>
              <a:gd name="connsiteY957" fmla="*/ 7458618 h 8941210"/>
              <a:gd name="connsiteX958" fmla="*/ 3143161 w 9926256"/>
              <a:gd name="connsiteY958" fmla="*/ 7413234 h 8941210"/>
              <a:gd name="connsiteX959" fmla="*/ 3166616 w 9926256"/>
              <a:gd name="connsiteY959" fmla="*/ 7322468 h 8941210"/>
              <a:gd name="connsiteX960" fmla="*/ 3201816 w 9926256"/>
              <a:gd name="connsiteY960" fmla="*/ 7193879 h 8941210"/>
              <a:gd name="connsiteX961" fmla="*/ 3143161 w 9926256"/>
              <a:gd name="connsiteY961" fmla="*/ 7209003 h 8941210"/>
              <a:gd name="connsiteX962" fmla="*/ 3131431 w 9926256"/>
              <a:gd name="connsiteY962" fmla="*/ 7299771 h 8941210"/>
              <a:gd name="connsiteX963" fmla="*/ 3119689 w 9926256"/>
              <a:gd name="connsiteY963" fmla="*/ 7367850 h 8941210"/>
              <a:gd name="connsiteX964" fmla="*/ 3096232 w 9926256"/>
              <a:gd name="connsiteY964" fmla="*/ 7133362 h 8941210"/>
              <a:gd name="connsiteX965" fmla="*/ 3084504 w 9926256"/>
              <a:gd name="connsiteY965" fmla="*/ 6936694 h 8941210"/>
              <a:gd name="connsiteX966" fmla="*/ 3061034 w 9926256"/>
              <a:gd name="connsiteY966" fmla="*/ 6959382 h 8941210"/>
              <a:gd name="connsiteX967" fmla="*/ 3037578 w 9926256"/>
              <a:gd name="connsiteY967" fmla="*/ 6792972 h 8941210"/>
              <a:gd name="connsiteX968" fmla="*/ 3022913 w 9926256"/>
              <a:gd name="connsiteY968" fmla="*/ 6717330 h 8941210"/>
              <a:gd name="connsiteX969" fmla="*/ 3010297 w 9926256"/>
              <a:gd name="connsiteY969" fmla="*/ 6667869 h 8941210"/>
              <a:gd name="connsiteX970" fmla="*/ 2947780 w 9926256"/>
              <a:gd name="connsiteY970" fmla="*/ 6535504 h 8941210"/>
              <a:gd name="connsiteX971" fmla="*/ 2884218 w 9926256"/>
              <a:gd name="connsiteY971" fmla="*/ 6406464 h 8941210"/>
              <a:gd name="connsiteX972" fmla="*/ 2841847 w 9926256"/>
              <a:gd name="connsiteY972" fmla="*/ 6312609 h 8941210"/>
              <a:gd name="connsiteX973" fmla="*/ 2774059 w 9926256"/>
              <a:gd name="connsiteY973" fmla="*/ 5772980 h 8941210"/>
              <a:gd name="connsiteX974" fmla="*/ 2765586 w 9926256"/>
              <a:gd name="connsiteY974" fmla="*/ 5597013 h 8941210"/>
              <a:gd name="connsiteX975" fmla="*/ 2761351 w 9926256"/>
              <a:gd name="connsiteY975" fmla="*/ 5514901 h 8941210"/>
              <a:gd name="connsiteX976" fmla="*/ 2757114 w 9926256"/>
              <a:gd name="connsiteY976" fmla="*/ 5444516 h 8941210"/>
              <a:gd name="connsiteX977" fmla="*/ 2767142 w 9926256"/>
              <a:gd name="connsiteY977" fmla="*/ 5325099 h 8941210"/>
              <a:gd name="connsiteX978" fmla="*/ 2725505 w 9926256"/>
              <a:gd name="connsiteY978" fmla="*/ 5330782 h 8941210"/>
              <a:gd name="connsiteX979" fmla="*/ 2694787 w 9926256"/>
              <a:gd name="connsiteY979" fmla="*/ 5326382 h 8941210"/>
              <a:gd name="connsiteX980" fmla="*/ 2703258 w 9926256"/>
              <a:gd name="connsiteY980" fmla="*/ 5279455 h 8941210"/>
              <a:gd name="connsiteX981" fmla="*/ 2686315 w 9926256"/>
              <a:gd name="connsiteY981" fmla="*/ 5232542 h 8941210"/>
              <a:gd name="connsiteX982" fmla="*/ 2559202 w 9926256"/>
              <a:gd name="connsiteY982" fmla="*/ 5255998 h 8941210"/>
              <a:gd name="connsiteX983" fmla="*/ 1898214 w 9926256"/>
              <a:gd name="connsiteY983" fmla="*/ 5314653 h 8941210"/>
              <a:gd name="connsiteX984" fmla="*/ 1398237 w 9926256"/>
              <a:gd name="connsiteY984" fmla="*/ 5349852 h 8941210"/>
              <a:gd name="connsiteX985" fmla="*/ 1355866 w 9926256"/>
              <a:gd name="connsiteY985" fmla="*/ 5349852 h 8941210"/>
              <a:gd name="connsiteX986" fmla="*/ 1440608 w 9926256"/>
              <a:gd name="connsiteY986" fmla="*/ 5291197 h 8941210"/>
              <a:gd name="connsiteX987" fmla="*/ 1516876 w 9926256"/>
              <a:gd name="connsiteY987" fmla="*/ 5267727 h 8941210"/>
              <a:gd name="connsiteX988" fmla="*/ 1525348 w 9926256"/>
              <a:gd name="connsiteY988" fmla="*/ 5255998 h 8941210"/>
              <a:gd name="connsiteX989" fmla="*/ 1203336 w 9926256"/>
              <a:gd name="connsiteY989" fmla="*/ 5220798 h 8941210"/>
              <a:gd name="connsiteX990" fmla="*/ 889786 w 9926256"/>
              <a:gd name="connsiteY990" fmla="*/ 5220798 h 8941210"/>
              <a:gd name="connsiteX991" fmla="*/ 618618 w 9926256"/>
              <a:gd name="connsiteY991" fmla="*/ 5185613 h 8941210"/>
              <a:gd name="connsiteX992" fmla="*/ 457606 w 9926256"/>
              <a:gd name="connsiteY992" fmla="*/ 5150415 h 8941210"/>
              <a:gd name="connsiteX993" fmla="*/ 525403 w 9926256"/>
              <a:gd name="connsiteY993" fmla="*/ 5126958 h 8941210"/>
              <a:gd name="connsiteX994" fmla="*/ 703360 w 9926256"/>
              <a:gd name="connsiteY994" fmla="*/ 5091758 h 8941210"/>
              <a:gd name="connsiteX995" fmla="*/ 677932 w 9926256"/>
              <a:gd name="connsiteY995" fmla="*/ 5091758 h 8941210"/>
              <a:gd name="connsiteX996" fmla="*/ 605899 w 9926256"/>
              <a:gd name="connsiteY996" fmla="*/ 5085894 h 8941210"/>
              <a:gd name="connsiteX997" fmla="*/ 491505 w 9926256"/>
              <a:gd name="connsiteY997" fmla="*/ 5080030 h 8941210"/>
              <a:gd name="connsiteX998" fmla="*/ 0 w 9926256"/>
              <a:gd name="connsiteY998" fmla="*/ 4997918 h 8941210"/>
              <a:gd name="connsiteX999" fmla="*/ 652515 w 9926256"/>
              <a:gd name="connsiteY999" fmla="*/ 4974448 h 8941210"/>
              <a:gd name="connsiteX1000" fmla="*/ 686404 w 9926256"/>
              <a:gd name="connsiteY1000" fmla="*/ 4997918 h 8941210"/>
              <a:gd name="connsiteX1001" fmla="*/ 694886 w 9926256"/>
              <a:gd name="connsiteY1001" fmla="*/ 4974448 h 8941210"/>
              <a:gd name="connsiteX1002" fmla="*/ 796573 w 9926256"/>
              <a:gd name="connsiteY1002" fmla="*/ 4962720 h 8941210"/>
              <a:gd name="connsiteX1003" fmla="*/ 915212 w 9926256"/>
              <a:gd name="connsiteY1003" fmla="*/ 4950991 h 8941210"/>
              <a:gd name="connsiteX1004" fmla="*/ 724540 w 9926256"/>
              <a:gd name="connsiteY1004" fmla="*/ 4898199 h 8941210"/>
              <a:gd name="connsiteX1005" fmla="*/ 533876 w 9926256"/>
              <a:gd name="connsiteY1005" fmla="*/ 4833680 h 8941210"/>
              <a:gd name="connsiteX1006" fmla="*/ 660989 w 9926256"/>
              <a:gd name="connsiteY1006" fmla="*/ 4810208 h 8941210"/>
              <a:gd name="connsiteX1007" fmla="*/ 720303 w 9926256"/>
              <a:gd name="connsiteY1007" fmla="*/ 4798480 h 8941210"/>
              <a:gd name="connsiteX1008" fmla="*/ 644044 w 9926256"/>
              <a:gd name="connsiteY1008" fmla="*/ 4763295 h 8941210"/>
              <a:gd name="connsiteX1009" fmla="*/ 669460 w 9926256"/>
              <a:gd name="connsiteY1009" fmla="*/ 4739825 h 8941210"/>
              <a:gd name="connsiteX1010" fmla="*/ 660989 w 9926256"/>
              <a:gd name="connsiteY1010" fmla="*/ 4716368 h 8941210"/>
              <a:gd name="connsiteX1011" fmla="*/ 627090 w 9926256"/>
              <a:gd name="connsiteY1011" fmla="*/ 4716368 h 8941210"/>
              <a:gd name="connsiteX1012" fmla="*/ 584719 w 9926256"/>
              <a:gd name="connsiteY1012" fmla="*/ 4692898 h 8941210"/>
              <a:gd name="connsiteX1013" fmla="*/ 652515 w 9926256"/>
              <a:gd name="connsiteY1013" fmla="*/ 4657713 h 8941210"/>
              <a:gd name="connsiteX1014" fmla="*/ 745730 w 9926256"/>
              <a:gd name="connsiteY1014" fmla="*/ 4622513 h 8941210"/>
              <a:gd name="connsiteX1015" fmla="*/ 775382 w 9926256"/>
              <a:gd name="connsiteY1015" fmla="*/ 4616649 h 8941210"/>
              <a:gd name="connsiteX1016" fmla="*/ 805045 w 9926256"/>
              <a:gd name="connsiteY1016" fmla="*/ 4657713 h 8941210"/>
              <a:gd name="connsiteX1017" fmla="*/ 813517 w 9926256"/>
              <a:gd name="connsiteY1017" fmla="*/ 4634241 h 8941210"/>
              <a:gd name="connsiteX1018" fmla="*/ 838944 w 9926256"/>
              <a:gd name="connsiteY1018" fmla="*/ 4599056 h 8941210"/>
              <a:gd name="connsiteX1019" fmla="*/ 881315 w 9926256"/>
              <a:gd name="connsiteY1019" fmla="*/ 4587328 h 8941210"/>
              <a:gd name="connsiteX1020" fmla="*/ 847416 w 9926256"/>
              <a:gd name="connsiteY1020" fmla="*/ 4587328 h 8941210"/>
              <a:gd name="connsiteX1021" fmla="*/ 800808 w 9926256"/>
              <a:gd name="connsiteY1021" fmla="*/ 4552130 h 8941210"/>
              <a:gd name="connsiteX1022" fmla="*/ 762674 w 9926256"/>
              <a:gd name="connsiteY1022" fmla="*/ 4516931 h 8941210"/>
              <a:gd name="connsiteX1023" fmla="*/ 762674 w 9926256"/>
              <a:gd name="connsiteY1023" fmla="*/ 4505203 h 8941210"/>
              <a:gd name="connsiteX1024" fmla="*/ 762674 w 9926256"/>
              <a:gd name="connsiteY1024" fmla="*/ 4481746 h 8941210"/>
              <a:gd name="connsiteX1025" fmla="*/ 754202 w 9926256"/>
              <a:gd name="connsiteY1025" fmla="*/ 4458274 h 8941210"/>
              <a:gd name="connsiteX1026" fmla="*/ 957583 w 9926256"/>
              <a:gd name="connsiteY1026" fmla="*/ 4470018 h 8941210"/>
              <a:gd name="connsiteX1027" fmla="*/ 1186382 w 9926256"/>
              <a:gd name="connsiteY1027" fmla="*/ 4481746 h 8941210"/>
              <a:gd name="connsiteX1028" fmla="*/ 1203336 w 9926256"/>
              <a:gd name="connsiteY1028" fmla="*/ 4458274 h 8941210"/>
              <a:gd name="connsiteX1029" fmla="*/ 966056 w 9926256"/>
              <a:gd name="connsiteY1029" fmla="*/ 4428954 h 8941210"/>
              <a:gd name="connsiteX1030" fmla="*/ 728775 w 9926256"/>
              <a:gd name="connsiteY1030" fmla="*/ 4387891 h 8941210"/>
              <a:gd name="connsiteX1031" fmla="*/ 720303 w 9926256"/>
              <a:gd name="connsiteY1031" fmla="*/ 4364434 h 8941210"/>
              <a:gd name="connsiteX1032" fmla="*/ 805045 w 9926256"/>
              <a:gd name="connsiteY1032" fmla="*/ 4376163 h 8941210"/>
              <a:gd name="connsiteX1033" fmla="*/ 762674 w 9926256"/>
              <a:gd name="connsiteY1033" fmla="*/ 4340963 h 8941210"/>
              <a:gd name="connsiteX1034" fmla="*/ 728775 w 9926256"/>
              <a:gd name="connsiteY1034" fmla="*/ 4282308 h 8941210"/>
              <a:gd name="connsiteX1035" fmla="*/ 737257 w 9926256"/>
              <a:gd name="connsiteY1035" fmla="*/ 4258851 h 8941210"/>
              <a:gd name="connsiteX1036" fmla="*/ 881315 w 9926256"/>
              <a:gd name="connsiteY1036" fmla="*/ 4247123 h 8941210"/>
              <a:gd name="connsiteX1037" fmla="*/ 974528 w 9926256"/>
              <a:gd name="connsiteY1037" fmla="*/ 4247123 h 8941210"/>
              <a:gd name="connsiteX1038" fmla="*/ 949111 w 9926256"/>
              <a:gd name="connsiteY1038" fmla="*/ 4223653 h 8941210"/>
              <a:gd name="connsiteX1039" fmla="*/ 898258 w 9926256"/>
              <a:gd name="connsiteY1039" fmla="*/ 4200196 h 8941210"/>
              <a:gd name="connsiteX1040" fmla="*/ 826235 w 9926256"/>
              <a:gd name="connsiteY1040" fmla="*/ 4164996 h 8941210"/>
              <a:gd name="connsiteX1041" fmla="*/ 788100 w 9926256"/>
              <a:gd name="connsiteY1041" fmla="*/ 4129811 h 8941210"/>
              <a:gd name="connsiteX1042" fmla="*/ 711831 w 9926256"/>
              <a:gd name="connsiteY1042" fmla="*/ 4118083 h 8941210"/>
              <a:gd name="connsiteX1043" fmla="*/ 686404 w 9926256"/>
              <a:gd name="connsiteY1043" fmla="*/ 4129811 h 8941210"/>
              <a:gd name="connsiteX1044" fmla="*/ 699123 w 9926256"/>
              <a:gd name="connsiteY1044" fmla="*/ 4170860 h 8941210"/>
              <a:gd name="connsiteX1045" fmla="*/ 644044 w 9926256"/>
              <a:gd name="connsiteY1045" fmla="*/ 4176739 h 8941210"/>
              <a:gd name="connsiteX1046" fmla="*/ 584719 w 9926256"/>
              <a:gd name="connsiteY1046" fmla="*/ 4141539 h 8941210"/>
              <a:gd name="connsiteX1047" fmla="*/ 550820 w 9926256"/>
              <a:gd name="connsiteY1047" fmla="*/ 4106341 h 8941210"/>
              <a:gd name="connsiteX1048" fmla="*/ 516921 w 9926256"/>
              <a:gd name="connsiteY1048" fmla="*/ 4035957 h 8941210"/>
              <a:gd name="connsiteX1049" fmla="*/ 584719 w 9926256"/>
              <a:gd name="connsiteY1049" fmla="*/ 4024229 h 8941210"/>
              <a:gd name="connsiteX1050" fmla="*/ 711831 w 9926256"/>
              <a:gd name="connsiteY1050" fmla="*/ 4000772 h 8941210"/>
              <a:gd name="connsiteX1051" fmla="*/ 660989 w 9926256"/>
              <a:gd name="connsiteY1051" fmla="*/ 3965572 h 8941210"/>
              <a:gd name="connsiteX1052" fmla="*/ 474550 w 9926256"/>
              <a:gd name="connsiteY1052" fmla="*/ 3953844 h 8941210"/>
              <a:gd name="connsiteX1053" fmla="*/ 254224 w 9926256"/>
              <a:gd name="connsiteY1053" fmla="*/ 3895189 h 8941210"/>
              <a:gd name="connsiteX1054" fmla="*/ 144067 w 9926256"/>
              <a:gd name="connsiteY1054" fmla="*/ 3848261 h 8941210"/>
              <a:gd name="connsiteX1055" fmla="*/ 101696 w 9926256"/>
              <a:gd name="connsiteY1055" fmla="*/ 3836532 h 8941210"/>
              <a:gd name="connsiteX1056" fmla="*/ 118639 w 9926256"/>
              <a:gd name="connsiteY1056" fmla="*/ 3813062 h 8941210"/>
              <a:gd name="connsiteX1057" fmla="*/ 161010 w 9926256"/>
              <a:gd name="connsiteY1057" fmla="*/ 3801334 h 8941210"/>
              <a:gd name="connsiteX1058" fmla="*/ 194909 w 9926256"/>
              <a:gd name="connsiteY1058" fmla="*/ 3801334 h 8941210"/>
              <a:gd name="connsiteX1059" fmla="*/ 177955 w 9926256"/>
              <a:gd name="connsiteY1059" fmla="*/ 3777877 h 8941210"/>
              <a:gd name="connsiteX1060" fmla="*/ 161010 w 9926256"/>
              <a:gd name="connsiteY1060" fmla="*/ 3748543 h 8941210"/>
              <a:gd name="connsiteX1061" fmla="*/ 177955 w 9926256"/>
              <a:gd name="connsiteY1061" fmla="*/ 3754407 h 8941210"/>
              <a:gd name="connsiteX1062" fmla="*/ 389810 w 9926256"/>
              <a:gd name="connsiteY1062" fmla="*/ 3777877 h 8941210"/>
              <a:gd name="connsiteX1063" fmla="*/ 610144 w 9926256"/>
              <a:gd name="connsiteY1063" fmla="*/ 3754407 h 8941210"/>
              <a:gd name="connsiteX1064" fmla="*/ 449134 w 9926256"/>
              <a:gd name="connsiteY1064" fmla="*/ 3719222 h 8941210"/>
              <a:gd name="connsiteX1065" fmla="*/ 491505 w 9926256"/>
              <a:gd name="connsiteY1065" fmla="*/ 3707494 h 8941210"/>
              <a:gd name="connsiteX1066" fmla="*/ 576247 w 9926256"/>
              <a:gd name="connsiteY1066" fmla="*/ 3684022 h 8941210"/>
              <a:gd name="connsiteX1067" fmla="*/ 567774 w 9926256"/>
              <a:gd name="connsiteY1067" fmla="*/ 3672294 h 8941210"/>
              <a:gd name="connsiteX1068" fmla="*/ 461843 w 9926256"/>
              <a:gd name="connsiteY1068" fmla="*/ 3666430 h 8941210"/>
              <a:gd name="connsiteX1069" fmla="*/ 381336 w 9926256"/>
              <a:gd name="connsiteY1069" fmla="*/ 3660565 h 8941210"/>
              <a:gd name="connsiteX1070" fmla="*/ 300831 w 9926256"/>
              <a:gd name="connsiteY1070" fmla="*/ 3631231 h 8941210"/>
              <a:gd name="connsiteX1071" fmla="*/ 152538 w 9926256"/>
              <a:gd name="connsiteY1071" fmla="*/ 3590182 h 8941210"/>
              <a:gd name="connsiteX1072" fmla="*/ 84740 w 9926256"/>
              <a:gd name="connsiteY1072" fmla="*/ 3566710 h 8941210"/>
              <a:gd name="connsiteX1073" fmla="*/ 93222 w 9926256"/>
              <a:gd name="connsiteY1073" fmla="*/ 3566710 h 8941210"/>
              <a:gd name="connsiteX1074" fmla="*/ 228808 w 9926256"/>
              <a:gd name="connsiteY1074" fmla="*/ 3578439 h 8941210"/>
              <a:gd name="connsiteX1075" fmla="*/ 516921 w 9926256"/>
              <a:gd name="connsiteY1075" fmla="*/ 3601910 h 8941210"/>
              <a:gd name="connsiteX1076" fmla="*/ 644044 w 9926256"/>
              <a:gd name="connsiteY1076" fmla="*/ 3566710 h 8941210"/>
              <a:gd name="connsiteX1077" fmla="*/ 838944 w 9926256"/>
              <a:gd name="connsiteY1077" fmla="*/ 3531525 h 8941210"/>
              <a:gd name="connsiteX1078" fmla="*/ 944876 w 9926256"/>
              <a:gd name="connsiteY1078" fmla="*/ 3537390 h 8941210"/>
              <a:gd name="connsiteX1079" fmla="*/ 1050798 w 9926256"/>
              <a:gd name="connsiteY1079" fmla="*/ 3543254 h 8941210"/>
              <a:gd name="connsiteX1080" fmla="*/ 1093169 w 9926256"/>
              <a:gd name="connsiteY1080" fmla="*/ 3554982 h 8941210"/>
              <a:gd name="connsiteX1081" fmla="*/ 1033853 w 9926256"/>
              <a:gd name="connsiteY1081" fmla="*/ 3519784 h 8941210"/>
              <a:gd name="connsiteX1082" fmla="*/ 923686 w 9926256"/>
              <a:gd name="connsiteY1082" fmla="*/ 3508055 h 8941210"/>
              <a:gd name="connsiteX1083" fmla="*/ 855887 w 9926256"/>
              <a:gd name="connsiteY1083" fmla="*/ 3496327 h 8941210"/>
              <a:gd name="connsiteX1084" fmla="*/ 881315 w 9926256"/>
              <a:gd name="connsiteY1084" fmla="*/ 3472870 h 8941210"/>
              <a:gd name="connsiteX1085" fmla="*/ 923686 w 9926256"/>
              <a:gd name="connsiteY1085" fmla="*/ 3437672 h 8941210"/>
              <a:gd name="connsiteX1086" fmla="*/ 728775 w 9926256"/>
              <a:gd name="connsiteY1086" fmla="*/ 3414215 h 8941210"/>
              <a:gd name="connsiteX1087" fmla="*/ 516921 w 9926256"/>
              <a:gd name="connsiteY1087" fmla="*/ 3390744 h 8941210"/>
              <a:gd name="connsiteX1088" fmla="*/ 313550 w 9926256"/>
              <a:gd name="connsiteY1088" fmla="*/ 3367287 h 8941210"/>
              <a:gd name="connsiteX1089" fmla="*/ 271179 w 9926256"/>
              <a:gd name="connsiteY1089" fmla="*/ 3343817 h 8941210"/>
              <a:gd name="connsiteX1090" fmla="*/ 228808 w 9926256"/>
              <a:gd name="connsiteY1090" fmla="*/ 3326224 h 8941210"/>
              <a:gd name="connsiteX1091" fmla="*/ 186437 w 9926256"/>
              <a:gd name="connsiteY1091" fmla="*/ 3285162 h 8941210"/>
              <a:gd name="connsiteX1092" fmla="*/ 347439 w 9926256"/>
              <a:gd name="connsiteY1092" fmla="*/ 3273433 h 8941210"/>
              <a:gd name="connsiteX1093" fmla="*/ 499977 w 9926256"/>
              <a:gd name="connsiteY1093" fmla="*/ 3249977 h 8941210"/>
              <a:gd name="connsiteX1094" fmla="*/ 402527 w 9926256"/>
              <a:gd name="connsiteY1094" fmla="*/ 3232384 h 8941210"/>
              <a:gd name="connsiteX1095" fmla="*/ 194909 w 9926256"/>
              <a:gd name="connsiteY1095" fmla="*/ 3220641 h 8941210"/>
              <a:gd name="connsiteX1096" fmla="*/ 59325 w 9926256"/>
              <a:gd name="connsiteY1096" fmla="*/ 3191320 h 8941210"/>
              <a:gd name="connsiteX1097" fmla="*/ 59325 w 9926256"/>
              <a:gd name="connsiteY1097" fmla="*/ 3167850 h 8941210"/>
              <a:gd name="connsiteX1098" fmla="*/ 118639 w 9926256"/>
              <a:gd name="connsiteY1098" fmla="*/ 3156122 h 8941210"/>
              <a:gd name="connsiteX1099" fmla="*/ 305068 w 9926256"/>
              <a:gd name="connsiteY1099" fmla="*/ 3167850 h 8941210"/>
              <a:gd name="connsiteX1100" fmla="*/ 389810 w 9926256"/>
              <a:gd name="connsiteY1100" fmla="*/ 3191320 h 8941210"/>
              <a:gd name="connsiteX1101" fmla="*/ 499977 w 9926256"/>
              <a:gd name="connsiteY1101" fmla="*/ 3156122 h 8941210"/>
              <a:gd name="connsiteX1102" fmla="*/ 635561 w 9926256"/>
              <a:gd name="connsiteY1102" fmla="*/ 3109193 h 8941210"/>
              <a:gd name="connsiteX1103" fmla="*/ 881315 w 9926256"/>
              <a:gd name="connsiteY1103" fmla="*/ 3050538 h 8941210"/>
              <a:gd name="connsiteX1104" fmla="*/ 898258 w 9926256"/>
              <a:gd name="connsiteY1104" fmla="*/ 3015353 h 8941210"/>
              <a:gd name="connsiteX1105" fmla="*/ 915212 w 9926256"/>
              <a:gd name="connsiteY1105" fmla="*/ 3038810 h 8941210"/>
              <a:gd name="connsiteX1106" fmla="*/ 957583 w 9926256"/>
              <a:gd name="connsiteY1106" fmla="*/ 3050538 h 8941210"/>
              <a:gd name="connsiteX1107" fmla="*/ 1008427 w 9926256"/>
              <a:gd name="connsiteY1107" fmla="*/ 3050538 h 8941210"/>
              <a:gd name="connsiteX1108" fmla="*/ 999954 w 9926256"/>
              <a:gd name="connsiteY1108" fmla="*/ 3027082 h 8941210"/>
              <a:gd name="connsiteX1109" fmla="*/ 1016899 w 9926256"/>
              <a:gd name="connsiteY1109" fmla="*/ 3050538 h 8941210"/>
              <a:gd name="connsiteX1110" fmla="*/ 1237236 w 9926256"/>
              <a:gd name="connsiteY1110" fmla="*/ 3027082 h 8941210"/>
              <a:gd name="connsiteX1111" fmla="*/ 1279606 w 9926256"/>
              <a:gd name="connsiteY1111" fmla="*/ 3038810 h 8941210"/>
              <a:gd name="connsiteX1112" fmla="*/ 1321967 w 9926256"/>
              <a:gd name="connsiteY1112" fmla="*/ 3050538 h 8941210"/>
              <a:gd name="connsiteX1113" fmla="*/ 1355866 w 9926256"/>
              <a:gd name="connsiteY1113" fmla="*/ 3027082 h 8941210"/>
              <a:gd name="connsiteX1114" fmla="*/ 1432134 w 9926256"/>
              <a:gd name="connsiteY1114" fmla="*/ 3015353 h 8941210"/>
              <a:gd name="connsiteX1115" fmla="*/ 1559247 w 9926256"/>
              <a:gd name="connsiteY1115" fmla="*/ 2944970 h 8941210"/>
              <a:gd name="connsiteX1116" fmla="*/ 1584674 w 9926256"/>
              <a:gd name="connsiteY1116" fmla="*/ 2921500 h 8941210"/>
              <a:gd name="connsiteX1117" fmla="*/ 1610090 w 9926256"/>
              <a:gd name="connsiteY1117" fmla="*/ 2944970 h 8941210"/>
              <a:gd name="connsiteX1118" fmla="*/ 1635517 w 9926256"/>
              <a:gd name="connsiteY1118" fmla="*/ 2968426 h 8941210"/>
              <a:gd name="connsiteX1119" fmla="*/ 1652460 w 9926256"/>
              <a:gd name="connsiteY1119" fmla="*/ 2944970 h 8941210"/>
              <a:gd name="connsiteX1120" fmla="*/ 1660943 w 9926256"/>
              <a:gd name="connsiteY1120" fmla="*/ 2909770 h 8941210"/>
              <a:gd name="connsiteX1121" fmla="*/ 1711787 w 9926256"/>
              <a:gd name="connsiteY1121" fmla="*/ 2956698 h 8941210"/>
              <a:gd name="connsiteX1122" fmla="*/ 1813472 w 9926256"/>
              <a:gd name="connsiteY1122" fmla="*/ 2980155 h 8941210"/>
              <a:gd name="connsiteX1123" fmla="*/ 1957528 w 9926256"/>
              <a:gd name="connsiteY1123" fmla="*/ 3015353 h 8941210"/>
              <a:gd name="connsiteX1124" fmla="*/ 1940585 w 9926256"/>
              <a:gd name="connsiteY1124" fmla="*/ 2956698 h 8941210"/>
              <a:gd name="connsiteX1125" fmla="*/ 1838899 w 9926256"/>
              <a:gd name="connsiteY1125" fmla="*/ 2944970 h 8941210"/>
              <a:gd name="connsiteX1126" fmla="*/ 1762630 w 9926256"/>
              <a:gd name="connsiteY1126" fmla="*/ 2933228 h 8941210"/>
              <a:gd name="connsiteX1127" fmla="*/ 2025326 w 9926256"/>
              <a:gd name="connsiteY1127" fmla="*/ 2909770 h 8941210"/>
              <a:gd name="connsiteX1128" fmla="*/ 2245652 w 9926256"/>
              <a:gd name="connsiteY1128" fmla="*/ 2898041 h 8941210"/>
              <a:gd name="connsiteX1129" fmla="*/ 2220236 w 9926256"/>
              <a:gd name="connsiteY1129" fmla="*/ 2874571 h 8941210"/>
              <a:gd name="connsiteX1130" fmla="*/ 2406662 w 9926256"/>
              <a:gd name="connsiteY1130" fmla="*/ 2851115 h 8941210"/>
              <a:gd name="connsiteX1131" fmla="*/ 2677842 w 9926256"/>
              <a:gd name="connsiteY1131" fmla="*/ 2792460 h 8941210"/>
              <a:gd name="connsiteX1132" fmla="*/ 2754101 w 9926256"/>
              <a:gd name="connsiteY1132" fmla="*/ 2792460 h 8941210"/>
              <a:gd name="connsiteX1133" fmla="*/ 2775292 w 9926256"/>
              <a:gd name="connsiteY1133" fmla="*/ 2815915 h 8941210"/>
              <a:gd name="connsiteX1134" fmla="*/ 2796474 w 9926256"/>
              <a:gd name="connsiteY1134" fmla="*/ 2792460 h 8941210"/>
              <a:gd name="connsiteX1135" fmla="*/ 2808725 w 9926256"/>
              <a:gd name="connsiteY1135" fmla="*/ 2780587 h 8941210"/>
              <a:gd name="connsiteX1136" fmla="*/ 2814682 w 9926256"/>
              <a:gd name="connsiteY1136" fmla="*/ 2753682 h 8941210"/>
              <a:gd name="connsiteX1137" fmla="*/ 2908538 w 9926256"/>
              <a:gd name="connsiteY1137" fmla="*/ 2730987 h 8941210"/>
              <a:gd name="connsiteX1138" fmla="*/ 3061034 w 9926256"/>
              <a:gd name="connsiteY1138" fmla="*/ 2700737 h 8941210"/>
              <a:gd name="connsiteX1139" fmla="*/ 3154888 w 9926256"/>
              <a:gd name="connsiteY1139" fmla="*/ 2670479 h 8941210"/>
              <a:gd name="connsiteX1140" fmla="*/ 3342584 w 9926256"/>
              <a:gd name="connsiteY1140" fmla="*/ 2617523 h 8941210"/>
              <a:gd name="connsiteX1141" fmla="*/ 3835300 w 9926256"/>
              <a:gd name="connsiteY1141" fmla="*/ 2541890 h 8941210"/>
              <a:gd name="connsiteX1142" fmla="*/ 3905685 w 9926256"/>
              <a:gd name="connsiteY1142" fmla="*/ 2545673 h 8941210"/>
              <a:gd name="connsiteX1143" fmla="*/ 3987797 w 9926256"/>
              <a:gd name="connsiteY1143" fmla="*/ 2549453 h 8941210"/>
              <a:gd name="connsiteX1144" fmla="*/ 4163764 w 9926256"/>
              <a:gd name="connsiteY1144" fmla="*/ 2557015 h 8941210"/>
              <a:gd name="connsiteX1145" fmla="*/ 4503969 w 9926256"/>
              <a:gd name="connsiteY1145" fmla="*/ 2579705 h 8941210"/>
              <a:gd name="connsiteX1146" fmla="*/ 4588166 w 9926256"/>
              <a:gd name="connsiteY1146" fmla="*/ 2591921 h 8941210"/>
              <a:gd name="connsiteX1147" fmla="*/ 4569696 w 9926256"/>
              <a:gd name="connsiteY1147" fmla="*/ 2538133 h 8941210"/>
              <a:gd name="connsiteX1148" fmla="*/ 4498848 w 9926256"/>
              <a:gd name="connsiteY1148" fmla="*/ 2302687 h 8941210"/>
              <a:gd name="connsiteX1149" fmla="*/ 4536592 w 9926256"/>
              <a:gd name="connsiteY1149" fmla="*/ 2364029 h 8941210"/>
              <a:gd name="connsiteX1150" fmla="*/ 4583278 w 9926256"/>
              <a:gd name="connsiteY1150" fmla="*/ 2447297 h 8941210"/>
              <a:gd name="connsiteX1151" fmla="*/ 4643549 w 9926256"/>
              <a:gd name="connsiteY1151" fmla="*/ 2439728 h 8941210"/>
              <a:gd name="connsiteX1152" fmla="*/ 4560205 w 9926256"/>
              <a:gd name="connsiteY1152" fmla="*/ 2328792 h 8941210"/>
              <a:gd name="connsiteX1153" fmla="*/ 4502660 w 9926256"/>
              <a:gd name="connsiteY1153" fmla="*/ 2249959 h 8941210"/>
              <a:gd name="connsiteX1154" fmla="*/ 4441304 w 9926256"/>
              <a:gd name="connsiteY1154" fmla="*/ 2223854 h 8941210"/>
              <a:gd name="connsiteX1155" fmla="*/ 4470900 w 9926256"/>
              <a:gd name="connsiteY1155" fmla="*/ 2203227 h 8941210"/>
              <a:gd name="connsiteX1156" fmla="*/ 4486645 w 9926256"/>
              <a:gd name="connsiteY1156" fmla="*/ 2179742 h 8941210"/>
              <a:gd name="connsiteX1157" fmla="*/ 4455972 w 9926256"/>
              <a:gd name="connsiteY1157" fmla="*/ 2166681 h 8941210"/>
              <a:gd name="connsiteX1158" fmla="*/ 4425289 w 9926256"/>
              <a:gd name="connsiteY1158" fmla="*/ 2153636 h 8941210"/>
              <a:gd name="connsiteX1159" fmla="*/ 4438056 w 9926256"/>
              <a:gd name="connsiteY1159" fmla="*/ 2122830 h 8941210"/>
              <a:gd name="connsiteX1160" fmla="*/ 4458424 w 9926256"/>
              <a:gd name="connsiteY1160" fmla="*/ 1986577 h 8941210"/>
              <a:gd name="connsiteX1161" fmla="*/ 4442409 w 9926256"/>
              <a:gd name="connsiteY1161" fmla="*/ 1916360 h 8941210"/>
              <a:gd name="connsiteX1162" fmla="*/ 4452178 w 9926256"/>
              <a:gd name="connsiteY1162" fmla="*/ 1878251 h 8941210"/>
              <a:gd name="connsiteX1163" fmla="*/ 4426395 w 9926256"/>
              <a:gd name="connsiteY1163" fmla="*/ 1846152 h 8941210"/>
              <a:gd name="connsiteX1164" fmla="*/ 4400608 w 9926256"/>
              <a:gd name="connsiteY1164" fmla="*/ 1814042 h 8941210"/>
              <a:gd name="connsiteX1165" fmla="*/ 4344687 w 9926256"/>
              <a:gd name="connsiteY1165" fmla="*/ 1615131 h 8941210"/>
              <a:gd name="connsiteX1166" fmla="*/ 4317002 w 9926256"/>
              <a:gd name="connsiteY1166" fmla="*/ 1609389 h 8941210"/>
              <a:gd name="connsiteX1167" fmla="*/ 4341702 w 9926256"/>
              <a:gd name="connsiteY1167" fmla="*/ 1607825 h 8941210"/>
              <a:gd name="connsiteX1168" fmla="*/ 4323788 w 9926256"/>
              <a:gd name="connsiteY1168" fmla="*/ 1563972 h 8941210"/>
              <a:gd name="connsiteX1169" fmla="*/ 4298001 w 9926256"/>
              <a:gd name="connsiteY1169" fmla="*/ 1531864 h 8941210"/>
              <a:gd name="connsiteX1170" fmla="*/ 4270312 w 9926256"/>
              <a:gd name="connsiteY1170" fmla="*/ 1526111 h 8941210"/>
              <a:gd name="connsiteX1171" fmla="*/ 4296914 w 9926256"/>
              <a:gd name="connsiteY1171" fmla="*/ 1498190 h 8941210"/>
              <a:gd name="connsiteX1172" fmla="*/ 4264622 w 9926256"/>
              <a:gd name="connsiteY1172" fmla="*/ 1264047 h 8941210"/>
              <a:gd name="connsiteX1173" fmla="*/ 4260290 w 9926256"/>
              <a:gd name="connsiteY1173" fmla="*/ 1129358 h 8941210"/>
              <a:gd name="connsiteX1174" fmla="*/ 4254056 w 9926256"/>
              <a:gd name="connsiteY1174" fmla="*/ 1021027 h 8941210"/>
              <a:gd name="connsiteX1175" fmla="*/ 4202470 w 9926256"/>
              <a:gd name="connsiteY1175" fmla="*/ 956814 h 8941210"/>
              <a:gd name="connsiteX1176" fmla="*/ 4125925 w 9926256"/>
              <a:gd name="connsiteY1176" fmla="*/ 800456 h 8941210"/>
              <a:gd name="connsiteX1177" fmla="*/ 4115882 w 9926256"/>
              <a:gd name="connsiteY1177" fmla="*/ 744861 h 8941210"/>
              <a:gd name="connsiteX1178" fmla="*/ 4137610 w 9926256"/>
              <a:gd name="connsiteY1178" fmla="*/ 735984 h 8941210"/>
              <a:gd name="connsiteX1179" fmla="*/ 4212526 w 9926256"/>
              <a:gd name="connsiteY1179" fmla="*/ 841838 h 8941210"/>
              <a:gd name="connsiteX1180" fmla="*/ 4296552 w 9926256"/>
              <a:gd name="connsiteY1180" fmla="*/ 1016467 h 8941210"/>
              <a:gd name="connsiteX1181" fmla="*/ 4347174 w 9926256"/>
              <a:gd name="connsiteY1181" fmla="*/ 1093864 h 8941210"/>
              <a:gd name="connsiteX1182" fmla="*/ 4315140 w 9926256"/>
              <a:gd name="connsiteY1182" fmla="*/ 953428 h 8941210"/>
              <a:gd name="connsiteX1183" fmla="*/ 4269270 w 9926256"/>
              <a:gd name="connsiteY1183" fmla="*/ 810129 h 8941210"/>
              <a:gd name="connsiteX1184" fmla="*/ 4322212 w 9926256"/>
              <a:gd name="connsiteY1184" fmla="*/ 831145 h 8941210"/>
              <a:gd name="connsiteX1185" fmla="*/ 4353428 w 9926256"/>
              <a:gd name="connsiteY1185" fmla="*/ 861037 h 8941210"/>
              <a:gd name="connsiteX1186" fmla="*/ 4390084 w 9926256"/>
              <a:gd name="connsiteY1186" fmla="*/ 888705 h 8941210"/>
              <a:gd name="connsiteX1187" fmla="*/ 4483457 w 9926256"/>
              <a:gd name="connsiteY1187" fmla="*/ 1055241 h 8941210"/>
              <a:gd name="connsiteX1188" fmla="*/ 4579832 w 9926256"/>
              <a:gd name="connsiteY1188" fmla="*/ 1229089 h 8941210"/>
              <a:gd name="connsiteX1189" fmla="*/ 4670224 w 9926256"/>
              <a:gd name="connsiteY1189" fmla="*/ 1388327 h 8941210"/>
              <a:gd name="connsiteX1190" fmla="*/ 4687879 w 9926256"/>
              <a:gd name="connsiteY1190" fmla="*/ 1338471 h 8941210"/>
              <a:gd name="connsiteX1191" fmla="*/ 4700634 w 9926256"/>
              <a:gd name="connsiteY1191" fmla="*/ 1307669 h 8941210"/>
              <a:gd name="connsiteX1192" fmla="*/ 4735380 w 9926256"/>
              <a:gd name="connsiteY1192" fmla="*/ 1361709 h 8941210"/>
              <a:gd name="connsiteX1193" fmla="*/ 4785056 w 9926256"/>
              <a:gd name="connsiteY1193" fmla="*/ 1452293 h 8941210"/>
              <a:gd name="connsiteX1194" fmla="*/ 4838540 w 9926256"/>
              <a:gd name="connsiteY1194" fmla="*/ 1490140 h 8941210"/>
              <a:gd name="connsiteX1195" fmla="*/ 4812754 w 9926256"/>
              <a:gd name="connsiteY1195" fmla="*/ 1458031 h 8941210"/>
              <a:gd name="connsiteX1196" fmla="*/ 4770004 w 9926256"/>
              <a:gd name="connsiteY1196" fmla="*/ 1368892 h 8941210"/>
              <a:gd name="connsiteX1197" fmla="*/ 4727248 w 9926256"/>
              <a:gd name="connsiteY1197" fmla="*/ 1279743 h 8941210"/>
              <a:gd name="connsiteX1198" fmla="*/ 4691147 w 9926256"/>
              <a:gd name="connsiteY1198" fmla="*/ 1098337 h 8941210"/>
              <a:gd name="connsiteX1199" fmla="*/ 4678940 w 9926256"/>
              <a:gd name="connsiteY1199" fmla="*/ 975382 h 8941210"/>
              <a:gd name="connsiteX1200" fmla="*/ 4555695 w 9926256"/>
              <a:gd name="connsiteY1200" fmla="*/ 735761 h 8941210"/>
              <a:gd name="connsiteX1201" fmla="*/ 4497065 w 9926256"/>
              <a:gd name="connsiteY1201" fmla="*/ 623255 h 8941210"/>
              <a:gd name="connsiteX1202" fmla="*/ 4494076 w 9926256"/>
              <a:gd name="connsiteY1202" fmla="*/ 615939 h 8941210"/>
              <a:gd name="connsiteX1203" fmla="*/ 4539692 w 9926256"/>
              <a:gd name="connsiteY1203" fmla="*/ 665538 h 8941210"/>
              <a:gd name="connsiteX1204" fmla="*/ 4629944 w 9926256"/>
              <a:gd name="connsiteY1204" fmla="*/ 777916 h 8941210"/>
              <a:gd name="connsiteX1205" fmla="*/ 4685466 w 9926256"/>
              <a:gd name="connsiteY1205" fmla="*/ 836257 h 8941210"/>
              <a:gd name="connsiteX1206" fmla="*/ 4719261 w 9926256"/>
              <a:gd name="connsiteY1206" fmla="*/ 903476 h 8941210"/>
              <a:gd name="connsiteX1207" fmla="*/ 4762015 w 9926256"/>
              <a:gd name="connsiteY1207" fmla="*/ 992624 h 8941210"/>
              <a:gd name="connsiteX1208" fmla="*/ 4775858 w 9926256"/>
              <a:gd name="connsiteY1208" fmla="*/ 995496 h 8941210"/>
              <a:gd name="connsiteX1209" fmla="*/ 4767726 w 9926256"/>
              <a:gd name="connsiteY1209" fmla="*/ 913530 h 8941210"/>
              <a:gd name="connsiteX1210" fmla="*/ 4763654 w 9926256"/>
              <a:gd name="connsiteY1210" fmla="*/ 872550 h 8941210"/>
              <a:gd name="connsiteX1211" fmla="*/ 4852958 w 9926256"/>
              <a:gd name="connsiteY1211" fmla="*/ 998115 h 8941210"/>
              <a:gd name="connsiteX1212" fmla="*/ 4797050 w 9926256"/>
              <a:gd name="connsiteY1212" fmla="*/ 799200 h 8941210"/>
              <a:gd name="connsiteX1213" fmla="*/ 4700675 w 9926256"/>
              <a:gd name="connsiteY1213" fmla="*/ 625352 h 8941210"/>
              <a:gd name="connsiteX1214" fmla="*/ 4689276 w 9926256"/>
              <a:gd name="connsiteY1214" fmla="*/ 612955 h 8941210"/>
              <a:gd name="connsiteX1215" fmla="*/ 4722403 w 9926256"/>
              <a:gd name="connsiteY1215" fmla="*/ 616476 h 8941210"/>
              <a:gd name="connsiteX1216" fmla="*/ 4750090 w 9926256"/>
              <a:gd name="connsiteY1216" fmla="*/ 622229 h 8941210"/>
              <a:gd name="connsiteX1217" fmla="*/ 4738147 w 9926256"/>
              <a:gd name="connsiteY1217" fmla="*/ 592991 h 8941210"/>
              <a:gd name="connsiteX1218" fmla="*/ 4734075 w 9926256"/>
              <a:gd name="connsiteY1218" fmla="*/ 552010 h 8941210"/>
              <a:gd name="connsiteX1219" fmla="*/ 4749832 w 9926256"/>
              <a:gd name="connsiteY1219" fmla="*/ 528519 h 8941210"/>
              <a:gd name="connsiteX1220" fmla="*/ 4775618 w 9926256"/>
              <a:gd name="connsiteY1220" fmla="*/ 560629 h 8941210"/>
              <a:gd name="connsiteX1221" fmla="*/ 4857874 w 9926256"/>
              <a:gd name="connsiteY1221" fmla="*/ 637893 h 8941210"/>
              <a:gd name="connsiteX1222" fmla="*/ 4989808 w 9926256"/>
              <a:gd name="connsiteY1222" fmla="*/ 805741 h 8941210"/>
              <a:gd name="connsiteX1223" fmla="*/ 5066356 w 9926256"/>
              <a:gd name="connsiteY1223" fmla="*/ 962108 h 8941210"/>
              <a:gd name="connsiteX1224" fmla="*/ 5116854 w 9926256"/>
              <a:gd name="connsiteY1224" fmla="*/ 992648 h 8941210"/>
              <a:gd name="connsiteX1225" fmla="*/ 5093781 w 9926256"/>
              <a:gd name="connsiteY1225" fmla="*/ 874142 h 8941210"/>
              <a:gd name="connsiteX1226" fmla="*/ 5080750 w 9926256"/>
              <a:gd name="connsiteY1226" fmla="*/ 811232 h 8941210"/>
              <a:gd name="connsiteX1227" fmla="*/ 5157850 w 9926256"/>
              <a:gd name="connsiteY1227" fmla="*/ 813852 h 8941210"/>
              <a:gd name="connsiteX1228" fmla="*/ 5202380 w 9926256"/>
              <a:gd name="connsiteY1228" fmla="*/ 829777 h 8941210"/>
              <a:gd name="connsiteX1229" fmla="*/ 5255868 w 9926256"/>
              <a:gd name="connsiteY1229" fmla="*/ 867633 h 8941210"/>
              <a:gd name="connsiteX1230" fmla="*/ 5269834 w 9926256"/>
              <a:gd name="connsiteY1230" fmla="*/ 917362 h 8941210"/>
              <a:gd name="connsiteX1231" fmla="*/ 5227352 w 9926256"/>
              <a:gd name="connsiteY1231" fmla="*/ 921917 h 8941210"/>
              <a:gd name="connsiteX1232" fmla="*/ 5225454 w 9926256"/>
              <a:gd name="connsiteY1232" fmla="*/ 948283 h 8941210"/>
              <a:gd name="connsiteX1233" fmla="*/ 5263184 w 9926256"/>
              <a:gd name="connsiteY1233" fmla="*/ 1009628 h 8941210"/>
              <a:gd name="connsiteX1234" fmla="*/ 5309194 w 9926256"/>
              <a:gd name="connsiteY1234" fmla="*/ 1029214 h 8941210"/>
              <a:gd name="connsiteX1235" fmla="*/ 5367156 w 9926256"/>
              <a:gd name="connsiteY1235" fmla="*/ 1078022 h 8941210"/>
              <a:gd name="connsiteX1236" fmla="*/ 5406789 w 9926256"/>
              <a:gd name="connsiteY1236" fmla="*/ 1113011 h 8941210"/>
              <a:gd name="connsiteX1237" fmla="*/ 5437472 w 9926256"/>
              <a:gd name="connsiteY1237" fmla="*/ 1126057 h 8941210"/>
              <a:gd name="connsiteX1238" fmla="*/ 5404628 w 9926256"/>
              <a:gd name="connsiteY1238" fmla="*/ 1045660 h 8941210"/>
              <a:gd name="connsiteX1239" fmla="*/ 5364727 w 9926256"/>
              <a:gd name="connsiteY1239" fmla="*/ 916976 h 8941210"/>
              <a:gd name="connsiteX1240" fmla="*/ 5383452 w 9926256"/>
              <a:gd name="connsiteY1240" fmla="*/ 900790 h 8941210"/>
              <a:gd name="connsiteX1241" fmla="*/ 5449696 w 9926256"/>
              <a:gd name="connsiteY1241" fmla="*/ 907844 h 8941210"/>
              <a:gd name="connsiteX1242" fmla="*/ 5497209 w 9926256"/>
              <a:gd name="connsiteY1242" fmla="*/ 931078 h 8941210"/>
              <a:gd name="connsiteX1243" fmla="*/ 5456494 w 9926256"/>
              <a:gd name="connsiteY1243" fmla="*/ 862423 h 8941210"/>
              <a:gd name="connsiteX1244" fmla="*/ 5481194 w 9926256"/>
              <a:gd name="connsiteY1244" fmla="*/ 860859 h 8941210"/>
              <a:gd name="connsiteX1245" fmla="*/ 5602814 w 9926256"/>
              <a:gd name="connsiteY1245" fmla="*/ 1049984 h 8941210"/>
              <a:gd name="connsiteX1246" fmla="*/ 5713563 w 9926256"/>
              <a:gd name="connsiteY1246" fmla="*/ 1243549 h 8941210"/>
              <a:gd name="connsiteX1247" fmla="*/ 5729317 w 9926256"/>
              <a:gd name="connsiteY1247" fmla="*/ 1220050 h 8941210"/>
              <a:gd name="connsiteX1248" fmla="*/ 5637841 w 9926256"/>
              <a:gd name="connsiteY1248" fmla="*/ 1027147 h 8941210"/>
              <a:gd name="connsiteX1249" fmla="*/ 5555309 w 9926256"/>
              <a:gd name="connsiteY1249" fmla="*/ 856171 h 8941210"/>
              <a:gd name="connsiteX1250" fmla="*/ 5580022 w 9926256"/>
              <a:gd name="connsiteY1250" fmla="*/ 854603 h 8941210"/>
              <a:gd name="connsiteX1251" fmla="*/ 5601737 w 9926256"/>
              <a:gd name="connsiteY1251" fmla="*/ 845731 h 8941210"/>
              <a:gd name="connsiteX1252" fmla="*/ 5612594 w 9926256"/>
              <a:gd name="connsiteY1252" fmla="*/ 841296 h 8941210"/>
              <a:gd name="connsiteX1253" fmla="*/ 5658616 w 9926256"/>
              <a:gd name="connsiteY1253" fmla="*/ 860875 h 8941210"/>
              <a:gd name="connsiteX1254" fmla="*/ 5707622 w 9926256"/>
              <a:gd name="connsiteY1254" fmla="*/ 887762 h 8941210"/>
              <a:gd name="connsiteX1255" fmla="*/ 5719567 w 9926256"/>
              <a:gd name="connsiteY1255" fmla="*/ 917000 h 8941210"/>
              <a:gd name="connsiteX1256" fmla="*/ 5715495 w 9926256"/>
              <a:gd name="connsiteY1256" fmla="*/ 876019 h 8941210"/>
              <a:gd name="connsiteX1257" fmla="*/ 5739108 w 9926256"/>
              <a:gd name="connsiteY1257" fmla="*/ 840782 h 8941210"/>
              <a:gd name="connsiteX1258" fmla="*/ 5757850 w 9926256"/>
              <a:gd name="connsiteY1258" fmla="*/ 824599 h 8941210"/>
              <a:gd name="connsiteX1259" fmla="*/ 5709384 w 9926256"/>
              <a:gd name="connsiteY1259" fmla="*/ 814544 h 8941210"/>
              <a:gd name="connsiteX1260" fmla="*/ 5704365 w 9926256"/>
              <a:gd name="connsiteY1260" fmla="*/ 786751 h 8941210"/>
              <a:gd name="connsiteX1261" fmla="*/ 5704105 w 9926256"/>
              <a:gd name="connsiteY1261" fmla="*/ 693043 h 8941210"/>
              <a:gd name="connsiteX1262" fmla="*/ 5712790 w 9926256"/>
              <a:gd name="connsiteY1262" fmla="*/ 621262 h 8941210"/>
              <a:gd name="connsiteX1263" fmla="*/ 5749446 w 9926256"/>
              <a:gd name="connsiteY1263" fmla="*/ 648930 h 8941210"/>
              <a:gd name="connsiteX1264" fmla="*/ 5761390 w 9926256"/>
              <a:gd name="connsiteY1264" fmla="*/ 678168 h 8941210"/>
              <a:gd name="connsiteX1265" fmla="*/ 5786090 w 9926256"/>
              <a:gd name="connsiteY1265" fmla="*/ 676604 h 8941210"/>
              <a:gd name="connsiteX1266" fmla="*/ 5798862 w 9926256"/>
              <a:gd name="connsiteY1266" fmla="*/ 645806 h 8941210"/>
              <a:gd name="connsiteX1267" fmla="*/ 5858304 w 9926256"/>
              <a:gd name="connsiteY1267" fmla="*/ 698273 h 8941210"/>
              <a:gd name="connsiteX1268" fmla="*/ 5848261 w 9926256"/>
              <a:gd name="connsiteY1268" fmla="*/ 642679 h 8941210"/>
              <a:gd name="connsiteX1269" fmla="*/ 5825200 w 9926256"/>
              <a:gd name="connsiteY1269" fmla="*/ 524168 h 8941210"/>
              <a:gd name="connsiteX1270" fmla="*/ 5952110 w 9926256"/>
              <a:gd name="connsiteY1270" fmla="*/ 664215 h 8941210"/>
              <a:gd name="connsiteX1271" fmla="*/ 6068164 w 9926256"/>
              <a:gd name="connsiteY1271" fmla="*/ 808705 h 8941210"/>
              <a:gd name="connsiteX1272" fmla="*/ 6037218 w 9926256"/>
              <a:gd name="connsiteY1272" fmla="*/ 701943 h 8941210"/>
              <a:gd name="connsiteX1273" fmla="*/ 6012247 w 9926256"/>
              <a:gd name="connsiteY1273" fmla="*/ 609804 h 8941210"/>
              <a:gd name="connsiteX1274" fmla="*/ 6030986 w 9926256"/>
              <a:gd name="connsiteY1274" fmla="*/ 593612 h 8941210"/>
              <a:gd name="connsiteX1275" fmla="*/ 5997317 w 9926256"/>
              <a:gd name="connsiteY1275" fmla="*/ 573259 h 8941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</a:cxnLst>
            <a:rect l="l" t="t" r="r" b="b"/>
            <a:pathLst>
              <a:path w="9926256" h="8941210">
                <a:moveTo>
                  <a:pt x="4374930" y="8827746"/>
                </a:moveTo>
                <a:cubicBezTo>
                  <a:pt x="4382753" y="8827746"/>
                  <a:pt x="4386658" y="8830264"/>
                  <a:pt x="4386658" y="8835309"/>
                </a:cubicBezTo>
                <a:lnTo>
                  <a:pt x="4374930" y="8835309"/>
                </a:lnTo>
                <a:close/>
                <a:moveTo>
                  <a:pt x="4398387" y="8789925"/>
                </a:moveTo>
                <a:cubicBezTo>
                  <a:pt x="4406210" y="8789925"/>
                  <a:pt x="4410116" y="8792443"/>
                  <a:pt x="4410116" y="8797488"/>
                </a:cubicBezTo>
                <a:lnTo>
                  <a:pt x="4398387" y="8797488"/>
                </a:lnTo>
                <a:lnTo>
                  <a:pt x="4386658" y="8797488"/>
                </a:lnTo>
                <a:cubicBezTo>
                  <a:pt x="4386658" y="8792443"/>
                  <a:pt x="4390562" y="8789925"/>
                  <a:pt x="4398387" y="8789925"/>
                </a:cubicBezTo>
                <a:close/>
                <a:moveTo>
                  <a:pt x="4198964" y="8585686"/>
                </a:moveTo>
                <a:cubicBezTo>
                  <a:pt x="4206786" y="8590732"/>
                  <a:pt x="4206786" y="8597038"/>
                  <a:pt x="4198964" y="8604601"/>
                </a:cubicBezTo>
                <a:cubicBezTo>
                  <a:pt x="4191139" y="8612164"/>
                  <a:pt x="4187234" y="8610901"/>
                  <a:pt x="4187234" y="8600821"/>
                </a:cubicBezTo>
                <a:cubicBezTo>
                  <a:pt x="4187234" y="8585686"/>
                  <a:pt x="4191139" y="8580650"/>
                  <a:pt x="4198964" y="8585686"/>
                </a:cubicBezTo>
                <a:close/>
                <a:moveTo>
                  <a:pt x="3905685" y="8578124"/>
                </a:moveTo>
                <a:lnTo>
                  <a:pt x="3905685" y="8615945"/>
                </a:lnTo>
                <a:cubicBezTo>
                  <a:pt x="3905685" y="8615945"/>
                  <a:pt x="3901764" y="8610901"/>
                  <a:pt x="3893955" y="8600821"/>
                </a:cubicBezTo>
                <a:cubicBezTo>
                  <a:pt x="3893955" y="8590732"/>
                  <a:pt x="3897860" y="8583169"/>
                  <a:pt x="3905685" y="8578124"/>
                </a:cubicBezTo>
                <a:close/>
                <a:moveTo>
                  <a:pt x="4961486" y="8555437"/>
                </a:moveTo>
                <a:lnTo>
                  <a:pt x="4973214" y="8631078"/>
                </a:lnTo>
                <a:cubicBezTo>
                  <a:pt x="4973214" y="8686542"/>
                  <a:pt x="4965392" y="8714283"/>
                  <a:pt x="4949758" y="8714283"/>
                </a:cubicBezTo>
                <a:cubicBezTo>
                  <a:pt x="4941934" y="8714283"/>
                  <a:pt x="4938016" y="8701676"/>
                  <a:pt x="4938016" y="8676462"/>
                </a:cubicBezTo>
                <a:cubicBezTo>
                  <a:pt x="4938016" y="8595776"/>
                  <a:pt x="4945838" y="8555437"/>
                  <a:pt x="4961486" y="8555437"/>
                </a:cubicBezTo>
                <a:close/>
                <a:moveTo>
                  <a:pt x="4433586" y="8555437"/>
                </a:moveTo>
                <a:cubicBezTo>
                  <a:pt x="4441408" y="8555437"/>
                  <a:pt x="4445314" y="8560472"/>
                  <a:pt x="4445314" y="8570561"/>
                </a:cubicBezTo>
                <a:cubicBezTo>
                  <a:pt x="4445314" y="8580650"/>
                  <a:pt x="4441408" y="8585686"/>
                  <a:pt x="4433586" y="8585686"/>
                </a:cubicBezTo>
                <a:cubicBezTo>
                  <a:pt x="4417938" y="8585686"/>
                  <a:pt x="4410116" y="8580650"/>
                  <a:pt x="4410116" y="8570561"/>
                </a:cubicBezTo>
                <a:cubicBezTo>
                  <a:pt x="4410116" y="8560472"/>
                  <a:pt x="4417938" y="8555437"/>
                  <a:pt x="4433586" y="8555437"/>
                </a:cubicBezTo>
                <a:close/>
                <a:moveTo>
                  <a:pt x="5020142" y="8547865"/>
                </a:moveTo>
                <a:cubicBezTo>
                  <a:pt x="5035775" y="8547865"/>
                  <a:pt x="5043599" y="8557955"/>
                  <a:pt x="5043599" y="8578124"/>
                </a:cubicBezTo>
                <a:cubicBezTo>
                  <a:pt x="5043599" y="8593258"/>
                  <a:pt x="5035775" y="8605865"/>
                  <a:pt x="5020142" y="8615945"/>
                </a:cubicBezTo>
                <a:lnTo>
                  <a:pt x="5008414" y="8585686"/>
                </a:lnTo>
                <a:cubicBezTo>
                  <a:pt x="5008414" y="8560472"/>
                  <a:pt x="5012318" y="8547865"/>
                  <a:pt x="5020142" y="8547865"/>
                </a:cubicBezTo>
                <a:close/>
                <a:moveTo>
                  <a:pt x="4286940" y="8547865"/>
                </a:moveTo>
                <a:cubicBezTo>
                  <a:pt x="4290858" y="8547865"/>
                  <a:pt x="4292804" y="8557955"/>
                  <a:pt x="4292804" y="8578124"/>
                </a:cubicBezTo>
                <a:cubicBezTo>
                  <a:pt x="4292804" y="8603338"/>
                  <a:pt x="4284994" y="8620989"/>
                  <a:pt x="4269347" y="8631078"/>
                </a:cubicBezTo>
                <a:cubicBezTo>
                  <a:pt x="4253700" y="8636114"/>
                  <a:pt x="4249794" y="8626034"/>
                  <a:pt x="4257618" y="8600821"/>
                </a:cubicBezTo>
                <a:cubicBezTo>
                  <a:pt x="4257618" y="8590732"/>
                  <a:pt x="4261522" y="8580650"/>
                  <a:pt x="4269347" y="8570561"/>
                </a:cubicBezTo>
                <a:cubicBezTo>
                  <a:pt x="4277170" y="8555437"/>
                  <a:pt x="4283034" y="8547865"/>
                  <a:pt x="4286940" y="8547865"/>
                </a:cubicBezTo>
                <a:close/>
                <a:moveTo>
                  <a:pt x="4797248" y="8532740"/>
                </a:moveTo>
                <a:cubicBezTo>
                  <a:pt x="4805072" y="8532740"/>
                  <a:pt x="4808976" y="8535259"/>
                  <a:pt x="4808976" y="8540303"/>
                </a:cubicBezTo>
                <a:cubicBezTo>
                  <a:pt x="4808976" y="8545348"/>
                  <a:pt x="4805072" y="8547865"/>
                  <a:pt x="4797248" y="8547865"/>
                </a:cubicBezTo>
                <a:cubicBezTo>
                  <a:pt x="4789424" y="8547865"/>
                  <a:pt x="4785519" y="8545348"/>
                  <a:pt x="4785519" y="8540303"/>
                </a:cubicBezTo>
                <a:cubicBezTo>
                  <a:pt x="4785519" y="8535259"/>
                  <a:pt x="4789424" y="8532740"/>
                  <a:pt x="4797248" y="8532740"/>
                </a:cubicBezTo>
                <a:close/>
                <a:moveTo>
                  <a:pt x="4891102" y="8517616"/>
                </a:moveTo>
                <a:cubicBezTo>
                  <a:pt x="4898912" y="8517616"/>
                  <a:pt x="4902830" y="8520133"/>
                  <a:pt x="4902830" y="8525179"/>
                </a:cubicBezTo>
                <a:cubicBezTo>
                  <a:pt x="4902830" y="8530223"/>
                  <a:pt x="4898912" y="8532740"/>
                  <a:pt x="4891102" y="8532740"/>
                </a:cubicBezTo>
                <a:lnTo>
                  <a:pt x="4891102" y="8525179"/>
                </a:lnTo>
                <a:close/>
                <a:moveTo>
                  <a:pt x="4433586" y="8517616"/>
                </a:moveTo>
                <a:lnTo>
                  <a:pt x="4445314" y="8525179"/>
                </a:lnTo>
                <a:lnTo>
                  <a:pt x="4421857" y="8547865"/>
                </a:lnTo>
                <a:lnTo>
                  <a:pt x="4410116" y="8532740"/>
                </a:lnTo>
                <a:cubicBezTo>
                  <a:pt x="4410116" y="8522651"/>
                  <a:pt x="4417938" y="8517616"/>
                  <a:pt x="4433586" y="8517616"/>
                </a:cubicBezTo>
                <a:close/>
                <a:moveTo>
                  <a:pt x="4210690" y="8487356"/>
                </a:moveTo>
                <a:cubicBezTo>
                  <a:pt x="4218514" y="8497438"/>
                  <a:pt x="4226338" y="8505008"/>
                  <a:pt x="4234147" y="8510053"/>
                </a:cubicBezTo>
                <a:cubicBezTo>
                  <a:pt x="4234147" y="8525179"/>
                  <a:pt x="4226338" y="8537785"/>
                  <a:pt x="4210690" y="8547865"/>
                </a:cubicBezTo>
                <a:cubicBezTo>
                  <a:pt x="4202868" y="8537785"/>
                  <a:pt x="4195043" y="8530223"/>
                  <a:pt x="4187234" y="8525179"/>
                </a:cubicBezTo>
                <a:cubicBezTo>
                  <a:pt x="4187234" y="8510053"/>
                  <a:pt x="4195043" y="8497438"/>
                  <a:pt x="4210690" y="8487356"/>
                </a:cubicBezTo>
                <a:close/>
                <a:moveTo>
                  <a:pt x="4861771" y="8440079"/>
                </a:moveTo>
                <a:cubicBezTo>
                  <a:pt x="4869591" y="8441340"/>
                  <a:pt x="4879366" y="8447014"/>
                  <a:pt x="4891102" y="8457098"/>
                </a:cubicBezTo>
                <a:cubicBezTo>
                  <a:pt x="4891102" y="8462143"/>
                  <a:pt x="4883280" y="8464661"/>
                  <a:pt x="4867632" y="8464661"/>
                </a:cubicBezTo>
                <a:cubicBezTo>
                  <a:pt x="4851998" y="8464661"/>
                  <a:pt x="4844176" y="8459615"/>
                  <a:pt x="4844176" y="8449535"/>
                </a:cubicBezTo>
                <a:cubicBezTo>
                  <a:pt x="4848087" y="8441970"/>
                  <a:pt x="4853951" y="8438817"/>
                  <a:pt x="4861771" y="8440079"/>
                </a:cubicBezTo>
                <a:close/>
                <a:moveTo>
                  <a:pt x="4961486" y="8419278"/>
                </a:moveTo>
                <a:lnTo>
                  <a:pt x="4984942" y="8472223"/>
                </a:lnTo>
                <a:cubicBezTo>
                  <a:pt x="4977120" y="8487356"/>
                  <a:pt x="4969310" y="8497438"/>
                  <a:pt x="4961486" y="8502482"/>
                </a:cubicBezTo>
                <a:cubicBezTo>
                  <a:pt x="4953663" y="8497438"/>
                  <a:pt x="4949758" y="8482312"/>
                  <a:pt x="4949758" y="8457098"/>
                </a:cubicBezTo>
                <a:cubicBezTo>
                  <a:pt x="4949758" y="8436929"/>
                  <a:pt x="4953663" y="8424322"/>
                  <a:pt x="4961486" y="8419278"/>
                </a:cubicBezTo>
                <a:close/>
                <a:moveTo>
                  <a:pt x="4436516" y="8419276"/>
                </a:moveTo>
                <a:cubicBezTo>
                  <a:pt x="4438470" y="8416755"/>
                  <a:pt x="4441402" y="8416755"/>
                  <a:pt x="4445314" y="8419278"/>
                </a:cubicBezTo>
                <a:cubicBezTo>
                  <a:pt x="4453136" y="8424322"/>
                  <a:pt x="4453136" y="8430621"/>
                  <a:pt x="4445314" y="8438192"/>
                </a:cubicBezTo>
                <a:cubicBezTo>
                  <a:pt x="4437491" y="8445755"/>
                  <a:pt x="4433586" y="8444491"/>
                  <a:pt x="4433586" y="8434402"/>
                </a:cubicBezTo>
                <a:cubicBezTo>
                  <a:pt x="4433586" y="8426839"/>
                  <a:pt x="4434562" y="8421798"/>
                  <a:pt x="4436516" y="8419276"/>
                </a:cubicBezTo>
                <a:close/>
                <a:moveTo>
                  <a:pt x="4436516" y="8362545"/>
                </a:moveTo>
                <a:cubicBezTo>
                  <a:pt x="4438471" y="8362545"/>
                  <a:pt x="4441403" y="8363804"/>
                  <a:pt x="4445314" y="8366322"/>
                </a:cubicBezTo>
                <a:cubicBezTo>
                  <a:pt x="4468770" y="8381457"/>
                  <a:pt x="4468770" y="8391537"/>
                  <a:pt x="4445314" y="8396581"/>
                </a:cubicBezTo>
                <a:lnTo>
                  <a:pt x="4433586" y="8389018"/>
                </a:lnTo>
                <a:cubicBezTo>
                  <a:pt x="4433586" y="8378929"/>
                  <a:pt x="4433586" y="8371368"/>
                  <a:pt x="4433586" y="8366322"/>
                </a:cubicBezTo>
                <a:cubicBezTo>
                  <a:pt x="4433586" y="8363804"/>
                  <a:pt x="4434562" y="8362545"/>
                  <a:pt x="4436516" y="8362545"/>
                </a:cubicBezTo>
                <a:close/>
                <a:moveTo>
                  <a:pt x="4254681" y="8334179"/>
                </a:moveTo>
                <a:cubicBezTo>
                  <a:pt x="4248816" y="8335439"/>
                  <a:pt x="4241972" y="8338591"/>
                  <a:pt x="4234147" y="8343636"/>
                </a:cubicBezTo>
                <a:cubicBezTo>
                  <a:pt x="4234147" y="8348680"/>
                  <a:pt x="4238066" y="8351197"/>
                  <a:pt x="4245890" y="8351197"/>
                </a:cubicBezTo>
                <a:cubicBezTo>
                  <a:pt x="4261522" y="8351197"/>
                  <a:pt x="4269347" y="8346153"/>
                  <a:pt x="4269347" y="8336073"/>
                </a:cubicBezTo>
                <a:cubicBezTo>
                  <a:pt x="4265434" y="8333551"/>
                  <a:pt x="4260547" y="8332919"/>
                  <a:pt x="4254681" y="8334179"/>
                </a:cubicBezTo>
                <a:close/>
                <a:moveTo>
                  <a:pt x="4785519" y="8305813"/>
                </a:moveTo>
                <a:cubicBezTo>
                  <a:pt x="4808976" y="8305813"/>
                  <a:pt x="4820704" y="8310859"/>
                  <a:pt x="4820704" y="8320939"/>
                </a:cubicBezTo>
                <a:cubicBezTo>
                  <a:pt x="4820704" y="8325984"/>
                  <a:pt x="4793344" y="8328510"/>
                  <a:pt x="4738592" y="8328510"/>
                </a:cubicBezTo>
                <a:cubicBezTo>
                  <a:pt x="4722945" y="8328510"/>
                  <a:pt x="4716101" y="8327248"/>
                  <a:pt x="4718061" y="8324729"/>
                </a:cubicBezTo>
                <a:cubicBezTo>
                  <a:pt x="4720020" y="8322202"/>
                  <a:pt x="4730768" y="8318421"/>
                  <a:pt x="4750320" y="8313376"/>
                </a:cubicBezTo>
                <a:cubicBezTo>
                  <a:pt x="4765968" y="8308332"/>
                  <a:pt x="4777696" y="8305813"/>
                  <a:pt x="4785519" y="8305813"/>
                </a:cubicBezTo>
                <a:close/>
                <a:moveTo>
                  <a:pt x="4899898" y="8252867"/>
                </a:moveTo>
                <a:cubicBezTo>
                  <a:pt x="4894034" y="8255388"/>
                  <a:pt x="4891102" y="8260431"/>
                  <a:pt x="4891102" y="8267993"/>
                </a:cubicBezTo>
                <a:cubicBezTo>
                  <a:pt x="4891102" y="8278073"/>
                  <a:pt x="4898912" y="8285645"/>
                  <a:pt x="4914559" y="8290689"/>
                </a:cubicBezTo>
                <a:cubicBezTo>
                  <a:pt x="4938016" y="8305813"/>
                  <a:pt x="4949758" y="8303287"/>
                  <a:pt x="4949758" y="8283119"/>
                </a:cubicBezTo>
                <a:cubicBezTo>
                  <a:pt x="4949758" y="8262948"/>
                  <a:pt x="4941934" y="8252868"/>
                  <a:pt x="4926288" y="8252868"/>
                </a:cubicBezTo>
                <a:cubicBezTo>
                  <a:pt x="4914559" y="8250347"/>
                  <a:pt x="4905762" y="8250347"/>
                  <a:pt x="4899898" y="8252867"/>
                </a:cubicBezTo>
                <a:close/>
                <a:moveTo>
                  <a:pt x="4222418" y="8207475"/>
                </a:moveTo>
                <a:cubicBezTo>
                  <a:pt x="4198964" y="8217566"/>
                  <a:pt x="4183315" y="8227646"/>
                  <a:pt x="4175492" y="8237735"/>
                </a:cubicBezTo>
                <a:cubicBezTo>
                  <a:pt x="4175492" y="8267993"/>
                  <a:pt x="4195043" y="8283119"/>
                  <a:pt x="4234147" y="8283119"/>
                </a:cubicBezTo>
                <a:cubicBezTo>
                  <a:pt x="4257618" y="8283119"/>
                  <a:pt x="4269347" y="8275556"/>
                  <a:pt x="4269347" y="8260431"/>
                </a:cubicBezTo>
                <a:cubicBezTo>
                  <a:pt x="4269347" y="8245296"/>
                  <a:pt x="4265442" y="8237735"/>
                  <a:pt x="4257618" y="8237735"/>
                </a:cubicBezTo>
                <a:cubicBezTo>
                  <a:pt x="4249794" y="8237735"/>
                  <a:pt x="4238066" y="8227646"/>
                  <a:pt x="4222418" y="8207475"/>
                </a:cubicBezTo>
                <a:close/>
                <a:moveTo>
                  <a:pt x="5489388" y="8010808"/>
                </a:moveTo>
                <a:lnTo>
                  <a:pt x="5501116" y="8063764"/>
                </a:lnTo>
                <a:cubicBezTo>
                  <a:pt x="5493292" y="8058719"/>
                  <a:pt x="5485469" y="8051156"/>
                  <a:pt x="5477660" y="8041067"/>
                </a:cubicBezTo>
                <a:close/>
                <a:moveTo>
                  <a:pt x="5020142" y="7957862"/>
                </a:moveTo>
                <a:cubicBezTo>
                  <a:pt x="5012318" y="7962898"/>
                  <a:pt x="5008414" y="7975505"/>
                  <a:pt x="5008414" y="7995683"/>
                </a:cubicBezTo>
                <a:cubicBezTo>
                  <a:pt x="4996671" y="8056192"/>
                  <a:pt x="4990806" y="8102838"/>
                  <a:pt x="4990806" y="8135614"/>
                </a:cubicBezTo>
                <a:cubicBezTo>
                  <a:pt x="4990806" y="8168401"/>
                  <a:pt x="4996671" y="8187306"/>
                  <a:pt x="5008414" y="8192351"/>
                </a:cubicBezTo>
                <a:lnTo>
                  <a:pt x="5020142" y="8056192"/>
                </a:lnTo>
                <a:close/>
                <a:moveTo>
                  <a:pt x="5278221" y="7844400"/>
                </a:moveTo>
                <a:cubicBezTo>
                  <a:pt x="5270398" y="7864569"/>
                  <a:pt x="5266493" y="7899862"/>
                  <a:pt x="5266493" y="7950291"/>
                </a:cubicBezTo>
                <a:cubicBezTo>
                  <a:pt x="5266493" y="8046112"/>
                  <a:pt x="5274317" y="8094013"/>
                  <a:pt x="5289950" y="8094013"/>
                </a:cubicBezTo>
                <a:cubicBezTo>
                  <a:pt x="5297774" y="8094013"/>
                  <a:pt x="5301692" y="8051156"/>
                  <a:pt x="5301692" y="7965424"/>
                </a:cubicBezTo>
                <a:close/>
                <a:moveTo>
                  <a:pt x="4468770" y="7836828"/>
                </a:moveTo>
                <a:lnTo>
                  <a:pt x="4433586" y="7867086"/>
                </a:lnTo>
                <a:cubicBezTo>
                  <a:pt x="4425761" y="7877176"/>
                  <a:pt x="4419897" y="7893564"/>
                  <a:pt x="4415980" y="7916259"/>
                </a:cubicBezTo>
                <a:cubicBezTo>
                  <a:pt x="4412074" y="7938947"/>
                  <a:pt x="4410116" y="7959117"/>
                  <a:pt x="4410116" y="7976768"/>
                </a:cubicBezTo>
                <a:cubicBezTo>
                  <a:pt x="4410116" y="7994420"/>
                  <a:pt x="4414032" y="8003246"/>
                  <a:pt x="4421857" y="8003246"/>
                </a:cubicBezTo>
                <a:cubicBezTo>
                  <a:pt x="4429666" y="8003246"/>
                  <a:pt x="4437491" y="7998202"/>
                  <a:pt x="4445314" y="7988120"/>
                </a:cubicBezTo>
                <a:cubicBezTo>
                  <a:pt x="4476594" y="7962898"/>
                  <a:pt x="4492240" y="7967943"/>
                  <a:pt x="4492240" y="8003246"/>
                </a:cubicBezTo>
                <a:cubicBezTo>
                  <a:pt x="4492240" y="8028460"/>
                  <a:pt x="4500065" y="8043584"/>
                  <a:pt x="4515697" y="8048629"/>
                </a:cubicBezTo>
                <a:cubicBezTo>
                  <a:pt x="4531344" y="8053673"/>
                  <a:pt x="4539168" y="8041067"/>
                  <a:pt x="4539168" y="8010808"/>
                </a:cubicBezTo>
                <a:cubicBezTo>
                  <a:pt x="4539168" y="8005763"/>
                  <a:pt x="4537208" y="7995683"/>
                  <a:pt x="4533304" y="7980550"/>
                </a:cubicBezTo>
                <a:cubicBezTo>
                  <a:pt x="4529386" y="7965424"/>
                  <a:pt x="4527426" y="7955335"/>
                  <a:pt x="4527426" y="7950291"/>
                </a:cubicBezTo>
                <a:cubicBezTo>
                  <a:pt x="4527426" y="7930122"/>
                  <a:pt x="4521562" y="7920042"/>
                  <a:pt x="4509833" y="7920042"/>
                </a:cubicBezTo>
                <a:cubicBezTo>
                  <a:pt x="4498104" y="7920042"/>
                  <a:pt x="4488322" y="7927603"/>
                  <a:pt x="4480512" y="7942729"/>
                </a:cubicBezTo>
                <a:lnTo>
                  <a:pt x="4468770" y="7935166"/>
                </a:lnTo>
                <a:close/>
                <a:moveTo>
                  <a:pt x="5504046" y="7821702"/>
                </a:moveTo>
                <a:cubicBezTo>
                  <a:pt x="5506000" y="7819180"/>
                  <a:pt x="5508932" y="7819180"/>
                  <a:pt x="5512844" y="7821703"/>
                </a:cubicBezTo>
                <a:cubicBezTo>
                  <a:pt x="5520668" y="7826748"/>
                  <a:pt x="5520668" y="7833056"/>
                  <a:pt x="5512844" y="7840617"/>
                </a:cubicBezTo>
                <a:cubicBezTo>
                  <a:pt x="5505020" y="7848181"/>
                  <a:pt x="5501116" y="7846917"/>
                  <a:pt x="5501116" y="7836828"/>
                </a:cubicBezTo>
                <a:cubicBezTo>
                  <a:pt x="5501116" y="7829265"/>
                  <a:pt x="5502092" y="7824223"/>
                  <a:pt x="5504046" y="7821702"/>
                </a:cubicBezTo>
                <a:close/>
                <a:moveTo>
                  <a:pt x="5524573" y="7753623"/>
                </a:moveTo>
                <a:cubicBezTo>
                  <a:pt x="5532396" y="7753623"/>
                  <a:pt x="5536314" y="7761195"/>
                  <a:pt x="5536314" y="7776319"/>
                </a:cubicBezTo>
                <a:cubicBezTo>
                  <a:pt x="5536314" y="7791444"/>
                  <a:pt x="5532396" y="7799007"/>
                  <a:pt x="5524573" y="7799007"/>
                </a:cubicBezTo>
                <a:cubicBezTo>
                  <a:pt x="5508939" y="7799007"/>
                  <a:pt x="5501116" y="7791444"/>
                  <a:pt x="5501116" y="7776319"/>
                </a:cubicBezTo>
                <a:cubicBezTo>
                  <a:pt x="5501116" y="7761195"/>
                  <a:pt x="5508939" y="7753623"/>
                  <a:pt x="5524573" y="7753623"/>
                </a:cubicBezTo>
                <a:close/>
                <a:moveTo>
                  <a:pt x="5172638" y="7685553"/>
                </a:moveTo>
                <a:lnTo>
                  <a:pt x="5149181" y="7693115"/>
                </a:lnTo>
                <a:cubicBezTo>
                  <a:pt x="5157006" y="7698150"/>
                  <a:pt x="5166774" y="7703195"/>
                  <a:pt x="5178517" y="7708239"/>
                </a:cubicBezTo>
                <a:cubicBezTo>
                  <a:pt x="5190245" y="7713284"/>
                  <a:pt x="5200014" y="7710758"/>
                  <a:pt x="5207838" y="7700678"/>
                </a:cubicBezTo>
                <a:cubicBezTo>
                  <a:pt x="5207838" y="7690589"/>
                  <a:pt x="5196110" y="7685553"/>
                  <a:pt x="5172638" y="7685553"/>
                </a:cubicBezTo>
                <a:close/>
                <a:moveTo>
                  <a:pt x="8689020" y="7110333"/>
                </a:moveTo>
                <a:cubicBezTo>
                  <a:pt x="8700322" y="7110333"/>
                  <a:pt x="8701736" y="7114237"/>
                  <a:pt x="8693264" y="7122061"/>
                </a:cubicBezTo>
                <a:cubicBezTo>
                  <a:pt x="8684792" y="7129884"/>
                  <a:pt x="8677726" y="7129884"/>
                  <a:pt x="8672074" y="7122061"/>
                </a:cubicBezTo>
                <a:cubicBezTo>
                  <a:pt x="8666424" y="7114237"/>
                  <a:pt x="8672074" y="7110333"/>
                  <a:pt x="8689020" y="7110333"/>
                </a:cubicBezTo>
                <a:close/>
                <a:moveTo>
                  <a:pt x="8621232" y="7110333"/>
                </a:moveTo>
                <a:cubicBezTo>
                  <a:pt x="8638176" y="7110333"/>
                  <a:pt x="8646648" y="7118155"/>
                  <a:pt x="8646648" y="7133789"/>
                </a:cubicBezTo>
                <a:cubicBezTo>
                  <a:pt x="8646648" y="7141612"/>
                  <a:pt x="8638176" y="7145531"/>
                  <a:pt x="8621232" y="7145531"/>
                </a:cubicBezTo>
                <a:cubicBezTo>
                  <a:pt x="8604288" y="7145531"/>
                  <a:pt x="8595804" y="7141612"/>
                  <a:pt x="8595804" y="7133789"/>
                </a:cubicBezTo>
                <a:cubicBezTo>
                  <a:pt x="8595804" y="7118155"/>
                  <a:pt x="8604288" y="7110333"/>
                  <a:pt x="8621232" y="7110333"/>
                </a:cubicBezTo>
                <a:close/>
                <a:moveTo>
                  <a:pt x="8917828" y="7086876"/>
                </a:moveTo>
                <a:cubicBezTo>
                  <a:pt x="8929130" y="7094685"/>
                  <a:pt x="8937604" y="7102508"/>
                  <a:pt x="8943252" y="7110333"/>
                </a:cubicBezTo>
                <a:lnTo>
                  <a:pt x="8883928" y="7098604"/>
                </a:lnTo>
                <a:close/>
                <a:moveTo>
                  <a:pt x="6299310" y="6934366"/>
                </a:moveTo>
                <a:cubicBezTo>
                  <a:pt x="6288006" y="6934366"/>
                  <a:pt x="6290838" y="6950013"/>
                  <a:pt x="6307781" y="6981293"/>
                </a:cubicBezTo>
                <a:cubicBezTo>
                  <a:pt x="6341680" y="7028219"/>
                  <a:pt x="6358634" y="7028219"/>
                  <a:pt x="6358634" y="6981293"/>
                </a:cubicBezTo>
                <a:cubicBezTo>
                  <a:pt x="6358634" y="6950013"/>
                  <a:pt x="6338858" y="6934366"/>
                  <a:pt x="6299310" y="6934366"/>
                </a:cubicBezTo>
                <a:close/>
                <a:moveTo>
                  <a:pt x="7375534" y="6910909"/>
                </a:moveTo>
                <a:cubicBezTo>
                  <a:pt x="7358580" y="6910909"/>
                  <a:pt x="7350108" y="6914813"/>
                  <a:pt x="7350108" y="6922637"/>
                </a:cubicBezTo>
                <a:lnTo>
                  <a:pt x="7392478" y="6946094"/>
                </a:lnTo>
                <a:cubicBezTo>
                  <a:pt x="7409422" y="6946094"/>
                  <a:pt x="7417904" y="6942189"/>
                  <a:pt x="7417904" y="6934366"/>
                </a:cubicBezTo>
                <a:cubicBezTo>
                  <a:pt x="7417904" y="6918719"/>
                  <a:pt x="7403780" y="6910909"/>
                  <a:pt x="7375534" y="6910909"/>
                </a:cubicBezTo>
                <a:close/>
                <a:moveTo>
                  <a:pt x="8816132" y="6875709"/>
                </a:moveTo>
                <a:cubicBezTo>
                  <a:pt x="8759638" y="6875709"/>
                  <a:pt x="8720096" y="6879615"/>
                  <a:pt x="8697502" y="6887438"/>
                </a:cubicBezTo>
                <a:lnTo>
                  <a:pt x="8833086" y="6910909"/>
                </a:lnTo>
                <a:cubicBezTo>
                  <a:pt x="8929130" y="6910909"/>
                  <a:pt x="8977142" y="6906990"/>
                  <a:pt x="8977142" y="6899166"/>
                </a:cubicBezTo>
                <a:cubicBezTo>
                  <a:pt x="8977142" y="6883534"/>
                  <a:pt x="8923480" y="6875709"/>
                  <a:pt x="8816132" y="6875709"/>
                </a:cubicBezTo>
                <a:close/>
                <a:moveTo>
                  <a:pt x="8528018" y="6758397"/>
                </a:moveTo>
                <a:lnTo>
                  <a:pt x="8519546" y="6781854"/>
                </a:lnTo>
                <a:cubicBezTo>
                  <a:pt x="8519546" y="6805326"/>
                  <a:pt x="8525188" y="6817054"/>
                  <a:pt x="8536490" y="6817054"/>
                </a:cubicBezTo>
                <a:cubicBezTo>
                  <a:pt x="8547784" y="6809230"/>
                  <a:pt x="8550614" y="6799461"/>
                  <a:pt x="8544962" y="6787733"/>
                </a:cubicBezTo>
                <a:cubicBezTo>
                  <a:pt x="8539312" y="6775990"/>
                  <a:pt x="8533660" y="6766222"/>
                  <a:pt x="8528018" y="6758397"/>
                </a:cubicBezTo>
                <a:close/>
                <a:moveTo>
                  <a:pt x="9527964" y="6617630"/>
                </a:moveTo>
                <a:lnTo>
                  <a:pt x="9561862" y="6629359"/>
                </a:lnTo>
                <a:cubicBezTo>
                  <a:pt x="9550568" y="6644991"/>
                  <a:pt x="9536444" y="6652815"/>
                  <a:pt x="9519492" y="6652815"/>
                </a:cubicBezTo>
                <a:cubicBezTo>
                  <a:pt x="9496896" y="6652815"/>
                  <a:pt x="9485592" y="6644991"/>
                  <a:pt x="9485592" y="6629359"/>
                </a:cubicBezTo>
                <a:cubicBezTo>
                  <a:pt x="9485592" y="6621534"/>
                  <a:pt x="9499716" y="6617630"/>
                  <a:pt x="9527964" y="6617630"/>
                </a:cubicBezTo>
                <a:close/>
                <a:moveTo>
                  <a:pt x="9023750" y="6600023"/>
                </a:moveTo>
                <a:cubicBezTo>
                  <a:pt x="8987032" y="6600023"/>
                  <a:pt x="8934772" y="6605887"/>
                  <a:pt x="8866984" y="6617630"/>
                </a:cubicBezTo>
                <a:cubicBezTo>
                  <a:pt x="8844380" y="6617630"/>
                  <a:pt x="8830256" y="6621534"/>
                  <a:pt x="8824614" y="6629359"/>
                </a:cubicBezTo>
                <a:lnTo>
                  <a:pt x="8934772" y="6629359"/>
                </a:lnTo>
                <a:lnTo>
                  <a:pt x="9087312" y="6617630"/>
                </a:lnTo>
                <a:cubicBezTo>
                  <a:pt x="9081660" y="6605887"/>
                  <a:pt x="9060480" y="6600023"/>
                  <a:pt x="9023750" y="6600023"/>
                </a:cubicBezTo>
                <a:close/>
                <a:moveTo>
                  <a:pt x="9383906" y="6558974"/>
                </a:moveTo>
                <a:cubicBezTo>
                  <a:pt x="9412152" y="6558974"/>
                  <a:pt x="9429098" y="6562879"/>
                  <a:pt x="9434750" y="6570702"/>
                </a:cubicBezTo>
                <a:cubicBezTo>
                  <a:pt x="9429098" y="6578527"/>
                  <a:pt x="9417804" y="6586336"/>
                  <a:pt x="9400852" y="6594159"/>
                </a:cubicBezTo>
                <a:lnTo>
                  <a:pt x="9341536" y="6570702"/>
                </a:lnTo>
                <a:cubicBezTo>
                  <a:pt x="9347188" y="6562879"/>
                  <a:pt x="9361310" y="6558974"/>
                  <a:pt x="9383906" y="6558974"/>
                </a:cubicBezTo>
                <a:close/>
                <a:moveTo>
                  <a:pt x="9629660" y="6547232"/>
                </a:moveTo>
                <a:cubicBezTo>
                  <a:pt x="9657906" y="6547232"/>
                  <a:pt x="9672030" y="6551151"/>
                  <a:pt x="9672030" y="6558974"/>
                </a:cubicBezTo>
                <a:cubicBezTo>
                  <a:pt x="9672030" y="6574608"/>
                  <a:pt x="9640952" y="6582431"/>
                  <a:pt x="9578816" y="6582431"/>
                </a:cubicBezTo>
                <a:lnTo>
                  <a:pt x="9494076" y="6570702"/>
                </a:lnTo>
                <a:cubicBezTo>
                  <a:pt x="9494076" y="6555055"/>
                  <a:pt x="9539264" y="6547232"/>
                  <a:pt x="9629660" y="6547232"/>
                </a:cubicBezTo>
                <a:close/>
                <a:moveTo>
                  <a:pt x="9451704" y="6500319"/>
                </a:moveTo>
                <a:lnTo>
                  <a:pt x="9460176" y="6500319"/>
                </a:lnTo>
                <a:lnTo>
                  <a:pt x="9468648" y="6500319"/>
                </a:lnTo>
                <a:cubicBezTo>
                  <a:pt x="9468648" y="6508128"/>
                  <a:pt x="9465828" y="6512047"/>
                  <a:pt x="9460176" y="6512047"/>
                </a:cubicBezTo>
                <a:cubicBezTo>
                  <a:pt x="9454524" y="6512047"/>
                  <a:pt x="9451704" y="6508128"/>
                  <a:pt x="9451704" y="6500319"/>
                </a:cubicBezTo>
                <a:close/>
                <a:moveTo>
                  <a:pt x="9172052" y="6500319"/>
                </a:moveTo>
                <a:cubicBezTo>
                  <a:pt x="9155108" y="6500319"/>
                  <a:pt x="9149456" y="6512047"/>
                  <a:pt x="9155108" y="6535504"/>
                </a:cubicBezTo>
                <a:cubicBezTo>
                  <a:pt x="9155108" y="6551151"/>
                  <a:pt x="9166400" y="6558974"/>
                  <a:pt x="9188996" y="6558974"/>
                </a:cubicBezTo>
                <a:cubicBezTo>
                  <a:pt x="9211592" y="6558974"/>
                  <a:pt x="9214424" y="6547232"/>
                  <a:pt x="9197480" y="6523775"/>
                </a:cubicBezTo>
                <a:cubicBezTo>
                  <a:pt x="9191828" y="6508128"/>
                  <a:pt x="9183344" y="6500319"/>
                  <a:pt x="9172052" y="6500319"/>
                </a:cubicBezTo>
                <a:close/>
                <a:moveTo>
                  <a:pt x="9375434" y="6453392"/>
                </a:moveTo>
                <a:cubicBezTo>
                  <a:pt x="9386728" y="6453392"/>
                  <a:pt x="9392380" y="6461215"/>
                  <a:pt x="9392380" y="6476849"/>
                </a:cubicBezTo>
                <a:cubicBezTo>
                  <a:pt x="9392380" y="6492496"/>
                  <a:pt x="9389556" y="6500319"/>
                  <a:pt x="9383906" y="6500319"/>
                </a:cubicBezTo>
                <a:cubicBezTo>
                  <a:pt x="9361310" y="6476849"/>
                  <a:pt x="9358480" y="6461215"/>
                  <a:pt x="9375434" y="6453392"/>
                </a:cubicBezTo>
                <a:close/>
                <a:moveTo>
                  <a:pt x="9477120" y="6394735"/>
                </a:moveTo>
                <a:cubicBezTo>
                  <a:pt x="9482772" y="6394735"/>
                  <a:pt x="9485592" y="6398641"/>
                  <a:pt x="9485592" y="6406464"/>
                </a:cubicBezTo>
                <a:cubicBezTo>
                  <a:pt x="9485592" y="6414288"/>
                  <a:pt x="9482772" y="6418192"/>
                  <a:pt x="9477120" y="6418192"/>
                </a:cubicBezTo>
                <a:cubicBezTo>
                  <a:pt x="9471468" y="6418192"/>
                  <a:pt x="9468648" y="6414288"/>
                  <a:pt x="9468648" y="6406464"/>
                </a:cubicBezTo>
                <a:cubicBezTo>
                  <a:pt x="9468648" y="6398641"/>
                  <a:pt x="9471468" y="6394735"/>
                  <a:pt x="9477120" y="6394735"/>
                </a:cubicBezTo>
                <a:close/>
                <a:moveTo>
                  <a:pt x="9235612" y="6327277"/>
                </a:moveTo>
                <a:cubicBezTo>
                  <a:pt x="9238434" y="6325317"/>
                  <a:pt x="9239848" y="6332161"/>
                  <a:pt x="9239848" y="6347809"/>
                </a:cubicBezTo>
                <a:cubicBezTo>
                  <a:pt x="9239848" y="6402560"/>
                  <a:pt x="9237020" y="6429920"/>
                  <a:pt x="9231368" y="6429920"/>
                </a:cubicBezTo>
                <a:cubicBezTo>
                  <a:pt x="9220074" y="6429920"/>
                  <a:pt x="9214424" y="6418192"/>
                  <a:pt x="9214424" y="6394735"/>
                </a:cubicBezTo>
                <a:cubicBezTo>
                  <a:pt x="9214424" y="6386912"/>
                  <a:pt x="9217244" y="6375184"/>
                  <a:pt x="9222896" y="6359537"/>
                </a:cubicBezTo>
                <a:cubicBezTo>
                  <a:pt x="9228548" y="6339984"/>
                  <a:pt x="9232782" y="6329236"/>
                  <a:pt x="9235612" y="6327277"/>
                </a:cubicBezTo>
                <a:close/>
                <a:moveTo>
                  <a:pt x="9358480" y="6042802"/>
                </a:moveTo>
                <a:cubicBezTo>
                  <a:pt x="9369782" y="6042802"/>
                  <a:pt x="9371200" y="6046706"/>
                  <a:pt x="9362724" y="6054530"/>
                </a:cubicBezTo>
                <a:cubicBezTo>
                  <a:pt x="9354244" y="6062353"/>
                  <a:pt x="9347188" y="6062353"/>
                  <a:pt x="9341536" y="6054530"/>
                </a:cubicBezTo>
                <a:cubicBezTo>
                  <a:pt x="9335884" y="6046706"/>
                  <a:pt x="9341536" y="6042802"/>
                  <a:pt x="9358480" y="6042802"/>
                </a:cubicBezTo>
                <a:close/>
                <a:moveTo>
                  <a:pt x="9282210" y="6042802"/>
                </a:moveTo>
                <a:cubicBezTo>
                  <a:pt x="9287862" y="6042802"/>
                  <a:pt x="9296334" y="6042802"/>
                  <a:pt x="9307636" y="6042802"/>
                </a:cubicBezTo>
                <a:lnTo>
                  <a:pt x="9316108" y="6054530"/>
                </a:lnTo>
                <a:cubicBezTo>
                  <a:pt x="9310456" y="6077987"/>
                  <a:pt x="9299164" y="6077987"/>
                  <a:pt x="9282210" y="6054530"/>
                </a:cubicBezTo>
                <a:cubicBezTo>
                  <a:pt x="9276568" y="6046706"/>
                  <a:pt x="9276568" y="6042802"/>
                  <a:pt x="9282210" y="6042802"/>
                </a:cubicBezTo>
                <a:close/>
                <a:moveTo>
                  <a:pt x="9511018" y="6019332"/>
                </a:moveTo>
                <a:cubicBezTo>
                  <a:pt x="9522322" y="6019332"/>
                  <a:pt x="9527964" y="6027154"/>
                  <a:pt x="9527964" y="6042802"/>
                </a:cubicBezTo>
                <a:cubicBezTo>
                  <a:pt x="9527964" y="6050624"/>
                  <a:pt x="9522322" y="6054530"/>
                  <a:pt x="9511018" y="6054530"/>
                </a:cubicBezTo>
                <a:cubicBezTo>
                  <a:pt x="9499716" y="6054530"/>
                  <a:pt x="9494076" y="6050624"/>
                  <a:pt x="9494076" y="6042802"/>
                </a:cubicBezTo>
                <a:cubicBezTo>
                  <a:pt x="9494076" y="6027154"/>
                  <a:pt x="9499716" y="6019332"/>
                  <a:pt x="9511018" y="6019332"/>
                </a:cubicBezTo>
                <a:close/>
                <a:moveTo>
                  <a:pt x="9468648" y="6019332"/>
                </a:moveTo>
                <a:lnTo>
                  <a:pt x="9485592" y="6031073"/>
                </a:lnTo>
                <a:lnTo>
                  <a:pt x="9460176" y="6054530"/>
                </a:lnTo>
                <a:lnTo>
                  <a:pt x="9451704" y="6042802"/>
                </a:lnTo>
                <a:cubicBezTo>
                  <a:pt x="9451704" y="6027154"/>
                  <a:pt x="9457344" y="6019332"/>
                  <a:pt x="9468648" y="6019332"/>
                </a:cubicBezTo>
                <a:close/>
                <a:moveTo>
                  <a:pt x="8845794" y="6019332"/>
                </a:moveTo>
                <a:cubicBezTo>
                  <a:pt x="8826020" y="6019332"/>
                  <a:pt x="8803424" y="6021290"/>
                  <a:pt x="8778008" y="6025194"/>
                </a:cubicBezTo>
                <a:cubicBezTo>
                  <a:pt x="8752580" y="6029113"/>
                  <a:pt x="8734220" y="6034977"/>
                  <a:pt x="8722916" y="6042802"/>
                </a:cubicBezTo>
                <a:lnTo>
                  <a:pt x="8689020" y="6077987"/>
                </a:lnTo>
                <a:lnTo>
                  <a:pt x="8799188" y="6077987"/>
                </a:lnTo>
                <a:lnTo>
                  <a:pt x="8807660" y="6089728"/>
                </a:lnTo>
                <a:cubicBezTo>
                  <a:pt x="8790716" y="6097538"/>
                  <a:pt x="8782244" y="6107321"/>
                  <a:pt x="8782244" y="6119049"/>
                </a:cubicBezTo>
                <a:cubicBezTo>
                  <a:pt x="8782244" y="6130778"/>
                  <a:pt x="8793536" y="6136642"/>
                  <a:pt x="8816132" y="6136642"/>
                </a:cubicBezTo>
                <a:cubicBezTo>
                  <a:pt x="8821782" y="6136642"/>
                  <a:pt x="8833086" y="6138602"/>
                  <a:pt x="8850030" y="6142521"/>
                </a:cubicBezTo>
                <a:cubicBezTo>
                  <a:pt x="8866984" y="6146425"/>
                  <a:pt x="8878276" y="6148385"/>
                  <a:pt x="8883928" y="6148385"/>
                </a:cubicBezTo>
                <a:cubicBezTo>
                  <a:pt x="8917828" y="6148385"/>
                  <a:pt x="8931952" y="6140561"/>
                  <a:pt x="8926300" y="6124913"/>
                </a:cubicBezTo>
                <a:cubicBezTo>
                  <a:pt x="8920648" y="6109281"/>
                  <a:pt x="8903704" y="6101457"/>
                  <a:pt x="8875456" y="6101457"/>
                </a:cubicBezTo>
                <a:cubicBezTo>
                  <a:pt x="8835906" y="6101457"/>
                  <a:pt x="8830256" y="6085810"/>
                  <a:pt x="8858512" y="6054530"/>
                </a:cubicBezTo>
                <a:cubicBezTo>
                  <a:pt x="8869804" y="6046706"/>
                  <a:pt x="8875456" y="6038883"/>
                  <a:pt x="8875456" y="6031073"/>
                </a:cubicBezTo>
                <a:cubicBezTo>
                  <a:pt x="8875456" y="6023249"/>
                  <a:pt x="8865568" y="6019332"/>
                  <a:pt x="8845794" y="6019332"/>
                </a:cubicBezTo>
                <a:close/>
                <a:moveTo>
                  <a:pt x="9765244" y="5995875"/>
                </a:moveTo>
                <a:lnTo>
                  <a:pt x="9765244" y="6007603"/>
                </a:lnTo>
                <a:lnTo>
                  <a:pt x="9765244" y="6019332"/>
                </a:lnTo>
                <a:cubicBezTo>
                  <a:pt x="9759592" y="6019332"/>
                  <a:pt x="9756772" y="6015426"/>
                  <a:pt x="9756772" y="6007603"/>
                </a:cubicBezTo>
                <a:cubicBezTo>
                  <a:pt x="9756772" y="5999779"/>
                  <a:pt x="9759592" y="5995875"/>
                  <a:pt x="9765244" y="5995875"/>
                </a:cubicBezTo>
                <a:close/>
                <a:moveTo>
                  <a:pt x="9799142" y="5984147"/>
                </a:moveTo>
                <a:lnTo>
                  <a:pt x="9807614" y="5984147"/>
                </a:lnTo>
                <a:lnTo>
                  <a:pt x="9807614" y="5995875"/>
                </a:lnTo>
                <a:cubicBezTo>
                  <a:pt x="9801962" y="5995875"/>
                  <a:pt x="9799142" y="5991969"/>
                  <a:pt x="9799142" y="5984147"/>
                </a:cubicBezTo>
                <a:close/>
                <a:moveTo>
                  <a:pt x="9574576" y="5863898"/>
                </a:moveTo>
                <a:cubicBezTo>
                  <a:pt x="9580224" y="5865852"/>
                  <a:pt x="9581636" y="5870739"/>
                  <a:pt x="9578816" y="5878563"/>
                </a:cubicBezTo>
                <a:cubicBezTo>
                  <a:pt x="9567512" y="5894210"/>
                  <a:pt x="9547740" y="5902020"/>
                  <a:pt x="9519492" y="5902020"/>
                </a:cubicBezTo>
                <a:cubicBezTo>
                  <a:pt x="9496896" y="5902020"/>
                  <a:pt x="9485592" y="5900075"/>
                  <a:pt x="9485592" y="5896156"/>
                </a:cubicBezTo>
                <a:cubicBezTo>
                  <a:pt x="9485592" y="5892250"/>
                  <a:pt x="9494076" y="5886386"/>
                  <a:pt x="9511018" y="5878563"/>
                </a:cubicBezTo>
                <a:cubicBezTo>
                  <a:pt x="9522322" y="5870739"/>
                  <a:pt x="9533616" y="5866835"/>
                  <a:pt x="9544916" y="5866835"/>
                </a:cubicBezTo>
                <a:cubicBezTo>
                  <a:pt x="9559040" y="5862922"/>
                  <a:pt x="9568926" y="5861943"/>
                  <a:pt x="9574576" y="5863898"/>
                </a:cubicBezTo>
                <a:close/>
                <a:moveTo>
                  <a:pt x="9256792" y="5843363"/>
                </a:moveTo>
                <a:cubicBezTo>
                  <a:pt x="9245492" y="5859010"/>
                  <a:pt x="9242672" y="5870739"/>
                  <a:pt x="9248320" y="5878563"/>
                </a:cubicBezTo>
                <a:cubicBezTo>
                  <a:pt x="9259616" y="5878563"/>
                  <a:pt x="9265266" y="5870739"/>
                  <a:pt x="9265266" y="5855106"/>
                </a:cubicBezTo>
                <a:cubicBezTo>
                  <a:pt x="9265266" y="5847282"/>
                  <a:pt x="9262444" y="5843363"/>
                  <a:pt x="9256792" y="5843363"/>
                </a:cubicBezTo>
                <a:close/>
                <a:moveTo>
                  <a:pt x="9544916" y="5796450"/>
                </a:moveTo>
                <a:cubicBezTo>
                  <a:pt x="9556212" y="5796450"/>
                  <a:pt x="9557626" y="5800355"/>
                  <a:pt x="9549154" y="5808178"/>
                </a:cubicBezTo>
                <a:cubicBezTo>
                  <a:pt x="9540680" y="5816003"/>
                  <a:pt x="9533616" y="5816003"/>
                  <a:pt x="9527964" y="5808178"/>
                </a:cubicBezTo>
                <a:cubicBezTo>
                  <a:pt x="9522322" y="5800355"/>
                  <a:pt x="9527964" y="5796450"/>
                  <a:pt x="9544916" y="5796450"/>
                </a:cubicBezTo>
                <a:close/>
                <a:moveTo>
                  <a:pt x="9460176" y="5796450"/>
                </a:moveTo>
                <a:cubicBezTo>
                  <a:pt x="9465828" y="5804259"/>
                  <a:pt x="9474300" y="5812084"/>
                  <a:pt x="9485592" y="5819907"/>
                </a:cubicBezTo>
                <a:cubicBezTo>
                  <a:pt x="9474300" y="5835554"/>
                  <a:pt x="9460176" y="5843363"/>
                  <a:pt x="9443232" y="5843363"/>
                </a:cubicBezTo>
                <a:cubicBezTo>
                  <a:pt x="9437580" y="5835554"/>
                  <a:pt x="9429098" y="5827731"/>
                  <a:pt x="9417804" y="5819907"/>
                </a:cubicBezTo>
                <a:cubicBezTo>
                  <a:pt x="9429098" y="5804259"/>
                  <a:pt x="9443232" y="5796450"/>
                  <a:pt x="9460176" y="5796450"/>
                </a:cubicBezTo>
                <a:close/>
                <a:moveTo>
                  <a:pt x="9138154" y="5784708"/>
                </a:moveTo>
                <a:cubicBezTo>
                  <a:pt x="9126850" y="5792531"/>
                  <a:pt x="9115558" y="5808178"/>
                  <a:pt x="9104256" y="5831635"/>
                </a:cubicBezTo>
                <a:cubicBezTo>
                  <a:pt x="9126850" y="5847282"/>
                  <a:pt x="9138154" y="5859010"/>
                  <a:pt x="9138154" y="5866835"/>
                </a:cubicBezTo>
                <a:cubicBezTo>
                  <a:pt x="9138154" y="5874658"/>
                  <a:pt x="9146626" y="5878563"/>
                  <a:pt x="9163580" y="5878563"/>
                </a:cubicBezTo>
                <a:cubicBezTo>
                  <a:pt x="9180524" y="5878563"/>
                  <a:pt x="9188996" y="5866835"/>
                  <a:pt x="9188996" y="5843363"/>
                </a:cubicBezTo>
                <a:cubicBezTo>
                  <a:pt x="9188996" y="5804259"/>
                  <a:pt x="9172052" y="5784708"/>
                  <a:pt x="9138154" y="5784708"/>
                </a:cubicBezTo>
                <a:close/>
                <a:moveTo>
                  <a:pt x="9544916" y="5503173"/>
                </a:moveTo>
                <a:cubicBezTo>
                  <a:pt x="9556212" y="5510982"/>
                  <a:pt x="9561862" y="5514901"/>
                  <a:pt x="9561862" y="5514901"/>
                </a:cubicBezTo>
                <a:lnTo>
                  <a:pt x="9519492" y="5514901"/>
                </a:lnTo>
                <a:cubicBezTo>
                  <a:pt x="9525142" y="5507077"/>
                  <a:pt x="9533616" y="5503173"/>
                  <a:pt x="9544916" y="5503173"/>
                </a:cubicBezTo>
                <a:close/>
                <a:moveTo>
                  <a:pt x="1305022" y="5314653"/>
                </a:moveTo>
                <a:cubicBezTo>
                  <a:pt x="1321967" y="5314653"/>
                  <a:pt x="1330449" y="5322476"/>
                  <a:pt x="1330449" y="5338110"/>
                </a:cubicBezTo>
                <a:cubicBezTo>
                  <a:pt x="1330449" y="5345933"/>
                  <a:pt x="1321967" y="5349852"/>
                  <a:pt x="1305022" y="5349852"/>
                </a:cubicBezTo>
                <a:cubicBezTo>
                  <a:pt x="1288078" y="5349852"/>
                  <a:pt x="1279606" y="5345933"/>
                  <a:pt x="1279606" y="5338110"/>
                </a:cubicBezTo>
                <a:cubicBezTo>
                  <a:pt x="1279606" y="5322476"/>
                  <a:pt x="1288078" y="5314653"/>
                  <a:pt x="1305022" y="5314653"/>
                </a:cubicBezTo>
                <a:close/>
                <a:moveTo>
                  <a:pt x="1237236" y="5314653"/>
                </a:moveTo>
                <a:cubicBezTo>
                  <a:pt x="1254179" y="5314653"/>
                  <a:pt x="1259831" y="5318557"/>
                  <a:pt x="1254179" y="5326382"/>
                </a:cubicBezTo>
                <a:cubicBezTo>
                  <a:pt x="1248527" y="5334205"/>
                  <a:pt x="1241462" y="5334205"/>
                  <a:pt x="1232988" y="5326382"/>
                </a:cubicBezTo>
                <a:cubicBezTo>
                  <a:pt x="1224517" y="5318557"/>
                  <a:pt x="1225932" y="5314653"/>
                  <a:pt x="1237236" y="5314653"/>
                </a:cubicBezTo>
                <a:close/>
                <a:moveTo>
                  <a:pt x="1008427" y="5291197"/>
                </a:moveTo>
                <a:lnTo>
                  <a:pt x="1042325" y="5302925"/>
                </a:lnTo>
                <a:lnTo>
                  <a:pt x="983000" y="5314653"/>
                </a:lnTo>
                <a:cubicBezTo>
                  <a:pt x="988652" y="5306829"/>
                  <a:pt x="997124" y="5299006"/>
                  <a:pt x="1008427" y="5291197"/>
                </a:cubicBezTo>
                <a:close/>
                <a:moveTo>
                  <a:pt x="2550720" y="5115230"/>
                </a:moveTo>
                <a:cubicBezTo>
                  <a:pt x="2522473" y="5115230"/>
                  <a:pt x="2508350" y="5123039"/>
                  <a:pt x="2508350" y="5138687"/>
                </a:cubicBezTo>
                <a:cubicBezTo>
                  <a:pt x="2508350" y="5146509"/>
                  <a:pt x="2516832" y="5150415"/>
                  <a:pt x="2533775" y="5150415"/>
                </a:cubicBezTo>
                <a:lnTo>
                  <a:pt x="2576146" y="5126958"/>
                </a:lnTo>
                <a:cubicBezTo>
                  <a:pt x="2576146" y="5119134"/>
                  <a:pt x="2567674" y="5115230"/>
                  <a:pt x="2550720" y="5115230"/>
                </a:cubicBezTo>
                <a:close/>
                <a:moveTo>
                  <a:pt x="1110123" y="5080030"/>
                </a:moveTo>
                <a:cubicBezTo>
                  <a:pt x="1002775" y="5080030"/>
                  <a:pt x="949111" y="5087854"/>
                  <a:pt x="949111" y="5103487"/>
                </a:cubicBezTo>
                <a:cubicBezTo>
                  <a:pt x="949111" y="5111311"/>
                  <a:pt x="997124" y="5115230"/>
                  <a:pt x="1093169" y="5115230"/>
                </a:cubicBezTo>
                <a:lnTo>
                  <a:pt x="1228753" y="5091758"/>
                </a:lnTo>
                <a:cubicBezTo>
                  <a:pt x="1206156" y="5083935"/>
                  <a:pt x="1166618" y="5080030"/>
                  <a:pt x="1110123" y="5080030"/>
                </a:cubicBezTo>
                <a:close/>
                <a:moveTo>
                  <a:pt x="1398237" y="4962720"/>
                </a:moveTo>
                <a:cubicBezTo>
                  <a:pt x="1392595" y="4970543"/>
                  <a:pt x="1386944" y="4980312"/>
                  <a:pt x="1381292" y="4992054"/>
                </a:cubicBezTo>
                <a:cubicBezTo>
                  <a:pt x="1375640" y="5003782"/>
                  <a:pt x="1378472" y="5013552"/>
                  <a:pt x="1389764" y="5021375"/>
                </a:cubicBezTo>
                <a:cubicBezTo>
                  <a:pt x="1401067" y="5021375"/>
                  <a:pt x="1406709" y="5009646"/>
                  <a:pt x="1406709" y="4986176"/>
                </a:cubicBezTo>
                <a:close/>
                <a:moveTo>
                  <a:pt x="398292" y="4821951"/>
                </a:moveTo>
                <a:cubicBezTo>
                  <a:pt x="426539" y="4821951"/>
                  <a:pt x="440663" y="4825855"/>
                  <a:pt x="440663" y="4833680"/>
                </a:cubicBezTo>
                <a:cubicBezTo>
                  <a:pt x="440663" y="4849312"/>
                  <a:pt x="429359" y="4857136"/>
                  <a:pt x="406764" y="4857136"/>
                </a:cubicBezTo>
                <a:cubicBezTo>
                  <a:pt x="389810" y="4857136"/>
                  <a:pt x="375686" y="4849312"/>
                  <a:pt x="364393" y="4833680"/>
                </a:cubicBezTo>
                <a:close/>
                <a:moveTo>
                  <a:pt x="902505" y="4804344"/>
                </a:moveTo>
                <a:cubicBezTo>
                  <a:pt x="865776" y="4804344"/>
                  <a:pt x="844594" y="4810208"/>
                  <a:pt x="838944" y="4821951"/>
                </a:cubicBezTo>
                <a:lnTo>
                  <a:pt x="991482" y="4833680"/>
                </a:lnTo>
                <a:lnTo>
                  <a:pt x="1101641" y="4833680"/>
                </a:lnTo>
                <a:cubicBezTo>
                  <a:pt x="1095999" y="4825855"/>
                  <a:pt x="1081876" y="4821951"/>
                  <a:pt x="1059270" y="4821951"/>
                </a:cubicBezTo>
                <a:cubicBezTo>
                  <a:pt x="991482" y="4810208"/>
                  <a:pt x="939224" y="4804344"/>
                  <a:pt x="902505" y="4804344"/>
                </a:cubicBezTo>
                <a:close/>
                <a:moveTo>
                  <a:pt x="542348" y="4763295"/>
                </a:moveTo>
                <a:cubicBezTo>
                  <a:pt x="564943" y="4763295"/>
                  <a:pt x="579067" y="4767200"/>
                  <a:pt x="584719" y="4775023"/>
                </a:cubicBezTo>
                <a:lnTo>
                  <a:pt x="525403" y="4798480"/>
                </a:lnTo>
                <a:cubicBezTo>
                  <a:pt x="508449" y="4790657"/>
                  <a:pt x="497156" y="4782847"/>
                  <a:pt x="491505" y="4775023"/>
                </a:cubicBezTo>
                <a:cubicBezTo>
                  <a:pt x="497156" y="4767200"/>
                  <a:pt x="514101" y="4763295"/>
                  <a:pt x="542348" y="4763295"/>
                </a:cubicBezTo>
                <a:close/>
                <a:moveTo>
                  <a:pt x="296594" y="4751553"/>
                </a:moveTo>
                <a:cubicBezTo>
                  <a:pt x="386988" y="4751553"/>
                  <a:pt x="432180" y="4759377"/>
                  <a:pt x="432180" y="4775023"/>
                </a:cubicBezTo>
                <a:lnTo>
                  <a:pt x="347439" y="4786751"/>
                </a:lnTo>
                <a:cubicBezTo>
                  <a:pt x="285303" y="4786751"/>
                  <a:pt x="254224" y="4778929"/>
                  <a:pt x="254224" y="4763295"/>
                </a:cubicBezTo>
                <a:cubicBezTo>
                  <a:pt x="254224" y="4755472"/>
                  <a:pt x="268347" y="4751553"/>
                  <a:pt x="296594" y="4751553"/>
                </a:cubicBezTo>
                <a:close/>
                <a:moveTo>
                  <a:pt x="754202" y="4704640"/>
                </a:moveTo>
                <a:cubicBezTo>
                  <a:pt x="742909" y="4704640"/>
                  <a:pt x="734427" y="4712449"/>
                  <a:pt x="728775" y="4728096"/>
                </a:cubicBezTo>
                <a:cubicBezTo>
                  <a:pt x="711831" y="4751553"/>
                  <a:pt x="714662" y="4763295"/>
                  <a:pt x="737257" y="4763295"/>
                </a:cubicBezTo>
                <a:cubicBezTo>
                  <a:pt x="759854" y="4763295"/>
                  <a:pt x="771146" y="4755472"/>
                  <a:pt x="771146" y="4739825"/>
                </a:cubicBezTo>
                <a:cubicBezTo>
                  <a:pt x="776798" y="4716368"/>
                  <a:pt x="771146" y="4704640"/>
                  <a:pt x="754202" y="4704640"/>
                </a:cubicBezTo>
                <a:close/>
                <a:moveTo>
                  <a:pt x="457606" y="4704640"/>
                </a:moveTo>
                <a:lnTo>
                  <a:pt x="466078" y="4704640"/>
                </a:lnTo>
                <a:lnTo>
                  <a:pt x="474550" y="4704640"/>
                </a:lnTo>
                <a:cubicBezTo>
                  <a:pt x="474550" y="4712449"/>
                  <a:pt x="471730" y="4716368"/>
                  <a:pt x="466078" y="4716368"/>
                </a:cubicBezTo>
                <a:cubicBezTo>
                  <a:pt x="460426" y="4716368"/>
                  <a:pt x="457606" y="4712449"/>
                  <a:pt x="457606" y="4704640"/>
                </a:cubicBezTo>
                <a:close/>
                <a:moveTo>
                  <a:pt x="550820" y="4657713"/>
                </a:moveTo>
                <a:cubicBezTo>
                  <a:pt x="567774" y="4665536"/>
                  <a:pt x="564943" y="4681170"/>
                  <a:pt x="542348" y="4704640"/>
                </a:cubicBezTo>
                <a:cubicBezTo>
                  <a:pt x="536696" y="4704640"/>
                  <a:pt x="533876" y="4696817"/>
                  <a:pt x="533876" y="4681170"/>
                </a:cubicBezTo>
                <a:cubicBezTo>
                  <a:pt x="533876" y="4665536"/>
                  <a:pt x="539526" y="4657713"/>
                  <a:pt x="550820" y="4657713"/>
                </a:cubicBezTo>
                <a:close/>
                <a:moveTo>
                  <a:pt x="449134" y="4599056"/>
                </a:moveTo>
                <a:cubicBezTo>
                  <a:pt x="454786" y="4599056"/>
                  <a:pt x="457606" y="4602962"/>
                  <a:pt x="457606" y="4610785"/>
                </a:cubicBezTo>
                <a:cubicBezTo>
                  <a:pt x="457606" y="4618609"/>
                  <a:pt x="454786" y="4622513"/>
                  <a:pt x="449134" y="4622513"/>
                </a:cubicBezTo>
                <a:cubicBezTo>
                  <a:pt x="443483" y="4622513"/>
                  <a:pt x="440663" y="4618609"/>
                  <a:pt x="440663" y="4610785"/>
                </a:cubicBezTo>
                <a:cubicBezTo>
                  <a:pt x="440663" y="4602962"/>
                  <a:pt x="443483" y="4599056"/>
                  <a:pt x="449134" y="4599056"/>
                </a:cubicBezTo>
                <a:close/>
                <a:moveTo>
                  <a:pt x="690641" y="4531598"/>
                </a:moveTo>
                <a:cubicBezTo>
                  <a:pt x="693471" y="4533557"/>
                  <a:pt x="697708" y="4544305"/>
                  <a:pt x="703360" y="4563858"/>
                </a:cubicBezTo>
                <a:cubicBezTo>
                  <a:pt x="709010" y="4579505"/>
                  <a:pt x="711831" y="4591233"/>
                  <a:pt x="711831" y="4599056"/>
                </a:cubicBezTo>
                <a:cubicBezTo>
                  <a:pt x="711831" y="4622513"/>
                  <a:pt x="706179" y="4634241"/>
                  <a:pt x="694886" y="4634241"/>
                </a:cubicBezTo>
                <a:cubicBezTo>
                  <a:pt x="689236" y="4634241"/>
                  <a:pt x="686404" y="4606881"/>
                  <a:pt x="686404" y="4552130"/>
                </a:cubicBezTo>
                <a:cubicBezTo>
                  <a:pt x="686404" y="4536482"/>
                  <a:pt x="687819" y="4529638"/>
                  <a:pt x="690641" y="4531598"/>
                </a:cubicBezTo>
                <a:close/>
                <a:moveTo>
                  <a:pt x="618618" y="4247123"/>
                </a:moveTo>
                <a:cubicBezTo>
                  <a:pt x="629920" y="4247123"/>
                  <a:pt x="638392" y="4247123"/>
                  <a:pt x="644044" y="4247123"/>
                </a:cubicBezTo>
                <a:cubicBezTo>
                  <a:pt x="649685" y="4247123"/>
                  <a:pt x="649685" y="4251028"/>
                  <a:pt x="644044" y="4258851"/>
                </a:cubicBezTo>
                <a:cubicBezTo>
                  <a:pt x="627090" y="4282308"/>
                  <a:pt x="615796" y="4282308"/>
                  <a:pt x="610144" y="4258851"/>
                </a:cubicBezTo>
                <a:close/>
                <a:moveTo>
                  <a:pt x="567774" y="4247123"/>
                </a:moveTo>
                <a:cubicBezTo>
                  <a:pt x="584719" y="4247123"/>
                  <a:pt x="590371" y="4251028"/>
                  <a:pt x="584719" y="4258851"/>
                </a:cubicBezTo>
                <a:cubicBezTo>
                  <a:pt x="579067" y="4266674"/>
                  <a:pt x="572010" y="4266674"/>
                  <a:pt x="563528" y="4258851"/>
                </a:cubicBezTo>
                <a:cubicBezTo>
                  <a:pt x="555056" y="4251028"/>
                  <a:pt x="556472" y="4247123"/>
                  <a:pt x="567774" y="4247123"/>
                </a:cubicBezTo>
                <a:close/>
                <a:moveTo>
                  <a:pt x="1080461" y="4223653"/>
                </a:moveTo>
                <a:cubicBezTo>
                  <a:pt x="1060685" y="4223653"/>
                  <a:pt x="1050798" y="4227571"/>
                  <a:pt x="1050798" y="4235394"/>
                </a:cubicBezTo>
                <a:cubicBezTo>
                  <a:pt x="1050798" y="4243204"/>
                  <a:pt x="1056448" y="4251028"/>
                  <a:pt x="1067742" y="4258851"/>
                </a:cubicBezTo>
                <a:cubicBezTo>
                  <a:pt x="1095999" y="4290131"/>
                  <a:pt x="1090348" y="4305779"/>
                  <a:pt x="1050798" y="4305779"/>
                </a:cubicBezTo>
                <a:cubicBezTo>
                  <a:pt x="1022551" y="4305779"/>
                  <a:pt x="1005606" y="4313602"/>
                  <a:pt x="999954" y="4329234"/>
                </a:cubicBezTo>
                <a:cubicBezTo>
                  <a:pt x="994304" y="4344882"/>
                  <a:pt x="1008427" y="4352706"/>
                  <a:pt x="1042325" y="4352706"/>
                </a:cubicBezTo>
                <a:cubicBezTo>
                  <a:pt x="1047977" y="4352706"/>
                  <a:pt x="1059270" y="4350746"/>
                  <a:pt x="1076224" y="4346842"/>
                </a:cubicBezTo>
                <a:cubicBezTo>
                  <a:pt x="1093169" y="4342923"/>
                  <a:pt x="1104471" y="4340963"/>
                  <a:pt x="1110123" y="4340963"/>
                </a:cubicBezTo>
                <a:cubicBezTo>
                  <a:pt x="1132718" y="4340963"/>
                  <a:pt x="1144012" y="4335099"/>
                  <a:pt x="1144012" y="4323370"/>
                </a:cubicBezTo>
                <a:cubicBezTo>
                  <a:pt x="1144012" y="4311643"/>
                  <a:pt x="1135540" y="4301859"/>
                  <a:pt x="1118595" y="4294051"/>
                </a:cubicBezTo>
                <a:lnTo>
                  <a:pt x="1127067" y="4282308"/>
                </a:lnTo>
                <a:lnTo>
                  <a:pt x="1237236" y="4282308"/>
                </a:lnTo>
                <a:lnTo>
                  <a:pt x="1203336" y="4247123"/>
                </a:lnTo>
                <a:cubicBezTo>
                  <a:pt x="1192033" y="4239300"/>
                  <a:pt x="1173674" y="4233436"/>
                  <a:pt x="1148247" y="4229517"/>
                </a:cubicBezTo>
                <a:cubicBezTo>
                  <a:pt x="1122831" y="4225611"/>
                  <a:pt x="1100234" y="4223653"/>
                  <a:pt x="1080461" y="4223653"/>
                </a:cubicBezTo>
                <a:close/>
                <a:moveTo>
                  <a:pt x="457606" y="4223653"/>
                </a:moveTo>
                <a:cubicBezTo>
                  <a:pt x="468910" y="4223653"/>
                  <a:pt x="474550" y="4231475"/>
                  <a:pt x="474550" y="4247123"/>
                </a:cubicBezTo>
                <a:lnTo>
                  <a:pt x="466078" y="4258851"/>
                </a:lnTo>
                <a:lnTo>
                  <a:pt x="440663" y="4235394"/>
                </a:lnTo>
                <a:close/>
                <a:moveTo>
                  <a:pt x="415235" y="4223653"/>
                </a:moveTo>
                <a:cubicBezTo>
                  <a:pt x="426539" y="4223653"/>
                  <a:pt x="432180" y="4231475"/>
                  <a:pt x="432180" y="4247123"/>
                </a:cubicBezTo>
                <a:cubicBezTo>
                  <a:pt x="432180" y="4254947"/>
                  <a:pt x="426539" y="4258851"/>
                  <a:pt x="415235" y="4258851"/>
                </a:cubicBezTo>
                <a:cubicBezTo>
                  <a:pt x="403932" y="4258851"/>
                  <a:pt x="398292" y="4254947"/>
                  <a:pt x="398292" y="4247123"/>
                </a:cubicBezTo>
                <a:cubicBezTo>
                  <a:pt x="398292" y="4231475"/>
                  <a:pt x="403932" y="4223653"/>
                  <a:pt x="415235" y="4223653"/>
                </a:cubicBezTo>
                <a:close/>
                <a:moveTo>
                  <a:pt x="161010" y="4200196"/>
                </a:moveTo>
                <a:cubicBezTo>
                  <a:pt x="166662" y="4200196"/>
                  <a:pt x="169482" y="4204100"/>
                  <a:pt x="169482" y="4211924"/>
                </a:cubicBezTo>
                <a:cubicBezTo>
                  <a:pt x="169482" y="4219747"/>
                  <a:pt x="166662" y="4223653"/>
                  <a:pt x="161010" y="4223653"/>
                </a:cubicBezTo>
                <a:lnTo>
                  <a:pt x="161010" y="4211924"/>
                </a:lnTo>
                <a:close/>
                <a:moveTo>
                  <a:pt x="118639" y="4188467"/>
                </a:moveTo>
                <a:lnTo>
                  <a:pt x="127111" y="4188467"/>
                </a:lnTo>
                <a:cubicBezTo>
                  <a:pt x="127111" y="4196290"/>
                  <a:pt x="124291" y="4200196"/>
                  <a:pt x="118639" y="4200196"/>
                </a:cubicBezTo>
                <a:close/>
                <a:moveTo>
                  <a:pt x="351680" y="4068218"/>
                </a:moveTo>
                <a:cubicBezTo>
                  <a:pt x="357329" y="4066264"/>
                  <a:pt x="367213" y="4067244"/>
                  <a:pt x="381336" y="4071156"/>
                </a:cubicBezTo>
                <a:cubicBezTo>
                  <a:pt x="392640" y="4071156"/>
                  <a:pt x="403932" y="4075060"/>
                  <a:pt x="415235" y="4082884"/>
                </a:cubicBezTo>
                <a:cubicBezTo>
                  <a:pt x="432180" y="4090707"/>
                  <a:pt x="440663" y="4096571"/>
                  <a:pt x="440663" y="4100477"/>
                </a:cubicBezTo>
                <a:cubicBezTo>
                  <a:pt x="440663" y="4104395"/>
                  <a:pt x="429359" y="4106341"/>
                  <a:pt x="406764" y="4106341"/>
                </a:cubicBezTo>
                <a:cubicBezTo>
                  <a:pt x="378516" y="4106341"/>
                  <a:pt x="358741" y="4098531"/>
                  <a:pt x="347439" y="4082884"/>
                </a:cubicBezTo>
                <a:cubicBezTo>
                  <a:pt x="344617" y="4075060"/>
                  <a:pt x="346029" y="4070173"/>
                  <a:pt x="351680" y="4068218"/>
                </a:cubicBezTo>
                <a:close/>
                <a:moveTo>
                  <a:pt x="669460" y="4047686"/>
                </a:moveTo>
                <a:cubicBezTo>
                  <a:pt x="663809" y="4047686"/>
                  <a:pt x="660989" y="4051603"/>
                  <a:pt x="660989" y="4059427"/>
                </a:cubicBezTo>
                <a:cubicBezTo>
                  <a:pt x="660989" y="4075060"/>
                  <a:pt x="666639" y="4082884"/>
                  <a:pt x="677932" y="4082884"/>
                </a:cubicBezTo>
                <a:cubicBezTo>
                  <a:pt x="683584" y="4075060"/>
                  <a:pt x="680763" y="4063331"/>
                  <a:pt x="669460" y="4047686"/>
                </a:cubicBezTo>
                <a:close/>
                <a:moveTo>
                  <a:pt x="466078" y="4000772"/>
                </a:moveTo>
                <a:cubicBezTo>
                  <a:pt x="483023" y="4000772"/>
                  <a:pt x="497156" y="4008582"/>
                  <a:pt x="508449" y="4024229"/>
                </a:cubicBezTo>
                <a:cubicBezTo>
                  <a:pt x="497156" y="4032052"/>
                  <a:pt x="488673" y="4039875"/>
                  <a:pt x="483023" y="4047686"/>
                </a:cubicBezTo>
                <a:cubicBezTo>
                  <a:pt x="466078" y="4047686"/>
                  <a:pt x="451954" y="4039875"/>
                  <a:pt x="440663" y="4024229"/>
                </a:cubicBezTo>
                <a:cubicBezTo>
                  <a:pt x="451954" y="4016405"/>
                  <a:pt x="460426" y="4008582"/>
                  <a:pt x="466078" y="4000772"/>
                </a:cubicBezTo>
                <a:close/>
                <a:moveTo>
                  <a:pt x="381336" y="4000772"/>
                </a:moveTo>
                <a:cubicBezTo>
                  <a:pt x="398292" y="4000772"/>
                  <a:pt x="403932" y="4004676"/>
                  <a:pt x="398292" y="4012501"/>
                </a:cubicBezTo>
                <a:cubicBezTo>
                  <a:pt x="392640" y="4020323"/>
                  <a:pt x="385573" y="4020323"/>
                  <a:pt x="377101" y="4012501"/>
                </a:cubicBezTo>
                <a:cubicBezTo>
                  <a:pt x="368628" y="4004676"/>
                  <a:pt x="370044" y="4000772"/>
                  <a:pt x="381336" y="4000772"/>
                </a:cubicBezTo>
                <a:close/>
                <a:moveTo>
                  <a:pt x="788100" y="3989029"/>
                </a:moveTo>
                <a:cubicBezTo>
                  <a:pt x="754202" y="3989029"/>
                  <a:pt x="737257" y="4008582"/>
                  <a:pt x="737257" y="4047686"/>
                </a:cubicBezTo>
                <a:cubicBezTo>
                  <a:pt x="737257" y="4071156"/>
                  <a:pt x="745730" y="4082884"/>
                  <a:pt x="762674" y="4082884"/>
                </a:cubicBezTo>
                <a:cubicBezTo>
                  <a:pt x="779628" y="4082884"/>
                  <a:pt x="788100" y="4078979"/>
                  <a:pt x="788100" y="4071156"/>
                </a:cubicBezTo>
                <a:cubicBezTo>
                  <a:pt x="788100" y="4063331"/>
                  <a:pt x="799403" y="4051603"/>
                  <a:pt x="821999" y="4035957"/>
                </a:cubicBezTo>
                <a:cubicBezTo>
                  <a:pt x="810697" y="4012501"/>
                  <a:pt x="799403" y="3996853"/>
                  <a:pt x="788100" y="3989029"/>
                </a:cubicBezTo>
                <a:close/>
                <a:moveTo>
                  <a:pt x="381336" y="3707494"/>
                </a:moveTo>
                <a:cubicBezTo>
                  <a:pt x="392640" y="3707494"/>
                  <a:pt x="401112" y="3711398"/>
                  <a:pt x="406764" y="3719222"/>
                </a:cubicBezTo>
                <a:lnTo>
                  <a:pt x="364393" y="3719222"/>
                </a:lnTo>
                <a:cubicBezTo>
                  <a:pt x="364393" y="3719222"/>
                  <a:pt x="370044" y="3715303"/>
                  <a:pt x="381336" y="3707494"/>
                </a:cubicBezTo>
                <a:close/>
                <a:moveTo>
                  <a:pt x="7245500" y="3000426"/>
                </a:moveTo>
                <a:cubicBezTo>
                  <a:pt x="7239322" y="3000817"/>
                  <a:pt x="7230803" y="3003230"/>
                  <a:pt x="7219944" y="3007667"/>
                </a:cubicBezTo>
                <a:cubicBezTo>
                  <a:pt x="7190986" y="3019496"/>
                  <a:pt x="7183470" y="3042470"/>
                  <a:pt x="7197404" y="3076582"/>
                </a:cubicBezTo>
                <a:cubicBezTo>
                  <a:pt x="7201387" y="3086331"/>
                  <a:pt x="7214875" y="3077972"/>
                  <a:pt x="7237861" y="3051527"/>
                </a:cubicBezTo>
                <a:cubicBezTo>
                  <a:pt x="7261484" y="3016289"/>
                  <a:pt x="7264031" y="2999255"/>
                  <a:pt x="7245500" y="3000426"/>
                </a:cubicBezTo>
                <a:close/>
                <a:moveTo>
                  <a:pt x="6803264" y="2111796"/>
                </a:moveTo>
                <a:cubicBezTo>
                  <a:pt x="6788780" y="2117714"/>
                  <a:pt x="6786528" y="2132849"/>
                  <a:pt x="6796480" y="2157213"/>
                </a:cubicBezTo>
                <a:cubicBezTo>
                  <a:pt x="6802454" y="2171836"/>
                  <a:pt x="6809053" y="2177667"/>
                  <a:pt x="6816296" y="2174708"/>
                </a:cubicBezTo>
                <a:lnTo>
                  <a:pt x="6823082" y="2129292"/>
                </a:lnTo>
                <a:cubicBezTo>
                  <a:pt x="6817110" y="2114677"/>
                  <a:pt x="6810507" y="2108838"/>
                  <a:pt x="6803264" y="2111796"/>
                </a:cubicBezTo>
                <a:close/>
                <a:moveTo>
                  <a:pt x="6284583" y="1187242"/>
                </a:moveTo>
                <a:cubicBezTo>
                  <a:pt x="6279562" y="1187872"/>
                  <a:pt x="6274836" y="1190512"/>
                  <a:pt x="6270402" y="1195167"/>
                </a:cubicBezTo>
                <a:cubicBezTo>
                  <a:pt x="6261522" y="1204483"/>
                  <a:pt x="6254470" y="1213053"/>
                  <a:pt x="6249215" y="1220877"/>
                </a:cubicBezTo>
                <a:lnTo>
                  <a:pt x="6273914" y="1219312"/>
                </a:lnTo>
                <a:cubicBezTo>
                  <a:pt x="6295643" y="1210436"/>
                  <a:pt x="6304512" y="1201136"/>
                  <a:pt x="6300530" y="1191387"/>
                </a:cubicBezTo>
                <a:cubicBezTo>
                  <a:pt x="6294920" y="1187995"/>
                  <a:pt x="6289604" y="1186614"/>
                  <a:pt x="6284583" y="1187242"/>
                </a:cubicBezTo>
                <a:close/>
                <a:moveTo>
                  <a:pt x="5531764" y="1112593"/>
                </a:moveTo>
                <a:cubicBezTo>
                  <a:pt x="5528675" y="1112789"/>
                  <a:pt x="5525569" y="1114235"/>
                  <a:pt x="5522445" y="1116933"/>
                </a:cubicBezTo>
                <a:cubicBezTo>
                  <a:pt x="5509964" y="1127720"/>
                  <a:pt x="5508692" y="1145293"/>
                  <a:pt x="5518645" y="1169657"/>
                </a:cubicBezTo>
                <a:cubicBezTo>
                  <a:pt x="5532580" y="1203768"/>
                  <a:pt x="5520087" y="1214560"/>
                  <a:pt x="5481173" y="1202018"/>
                </a:cubicBezTo>
                <a:cubicBezTo>
                  <a:pt x="5469951" y="1195237"/>
                  <a:pt x="5460718" y="1193322"/>
                  <a:pt x="5453488" y="1196275"/>
                </a:cubicBezTo>
                <a:cubicBezTo>
                  <a:pt x="5446246" y="1199233"/>
                  <a:pt x="5446102" y="1209244"/>
                  <a:pt x="5453070" y="1226299"/>
                </a:cubicBezTo>
                <a:cubicBezTo>
                  <a:pt x="5460038" y="1243355"/>
                  <a:pt x="5469813" y="1262103"/>
                  <a:pt x="5482383" y="1282548"/>
                </a:cubicBezTo>
                <a:cubicBezTo>
                  <a:pt x="5494970" y="1302996"/>
                  <a:pt x="5506868" y="1316613"/>
                  <a:pt x="5518092" y="1323403"/>
                </a:cubicBezTo>
                <a:lnTo>
                  <a:pt x="5562609" y="1339335"/>
                </a:lnTo>
                <a:lnTo>
                  <a:pt x="5523792" y="1244314"/>
                </a:lnTo>
                <a:lnTo>
                  <a:pt x="5531676" y="1232567"/>
                </a:lnTo>
                <a:cubicBezTo>
                  <a:pt x="5544876" y="1244228"/>
                  <a:pt x="5556917" y="1247835"/>
                  <a:pt x="5567776" y="1243400"/>
                </a:cubicBezTo>
                <a:cubicBezTo>
                  <a:pt x="5578632" y="1238964"/>
                  <a:pt x="5580082" y="1227007"/>
                  <a:pt x="5572120" y="1207518"/>
                </a:cubicBezTo>
                <a:cubicBezTo>
                  <a:pt x="5570129" y="1202643"/>
                  <a:pt x="5567960" y="1192153"/>
                  <a:pt x="5565618" y="1176057"/>
                </a:cubicBezTo>
                <a:cubicBezTo>
                  <a:pt x="5563258" y="1159957"/>
                  <a:pt x="5561093" y="1149476"/>
                  <a:pt x="5559102" y="1144602"/>
                </a:cubicBezTo>
                <a:cubicBezTo>
                  <a:pt x="5553129" y="1129983"/>
                  <a:pt x="5547088" y="1120368"/>
                  <a:pt x="5540979" y="1115757"/>
                </a:cubicBezTo>
                <a:cubicBezTo>
                  <a:pt x="5537924" y="1113451"/>
                  <a:pt x="5534853" y="1112396"/>
                  <a:pt x="5531764" y="1112593"/>
                </a:cubicBezTo>
                <a:close/>
                <a:moveTo>
                  <a:pt x="5195922" y="992331"/>
                </a:moveTo>
                <a:cubicBezTo>
                  <a:pt x="5188999" y="990897"/>
                  <a:pt x="5180107" y="992398"/>
                  <a:pt x="5169243" y="996835"/>
                </a:cubicBezTo>
                <a:cubicBezTo>
                  <a:pt x="5133044" y="1011624"/>
                  <a:pt x="5120914" y="1033633"/>
                  <a:pt x="5132858" y="1062871"/>
                </a:cubicBezTo>
                <a:cubicBezTo>
                  <a:pt x="5144083" y="1069660"/>
                  <a:pt x="5162548" y="1073482"/>
                  <a:pt x="5188245" y="1074360"/>
                </a:cubicBezTo>
                <a:cubicBezTo>
                  <a:pt x="5194768" y="1048955"/>
                  <a:pt x="5201644" y="1034771"/>
                  <a:pt x="5208886" y="1031811"/>
                </a:cubicBezTo>
                <a:cubicBezTo>
                  <a:pt x="5216128" y="1028853"/>
                  <a:pt x="5216758" y="1020069"/>
                  <a:pt x="5210784" y="1005445"/>
                </a:cubicBezTo>
                <a:cubicBezTo>
                  <a:pt x="5207799" y="998139"/>
                  <a:pt x="5202845" y="993767"/>
                  <a:pt x="5195922" y="992331"/>
                </a:cubicBezTo>
                <a:close/>
                <a:moveTo>
                  <a:pt x="6554928" y="976591"/>
                </a:moveTo>
                <a:cubicBezTo>
                  <a:pt x="6562170" y="973633"/>
                  <a:pt x="6568782" y="979457"/>
                  <a:pt x="6574752" y="994072"/>
                </a:cubicBezTo>
                <a:cubicBezTo>
                  <a:pt x="6580723" y="1008685"/>
                  <a:pt x="6580084" y="1017484"/>
                  <a:pt x="6572842" y="1020442"/>
                </a:cubicBezTo>
                <a:cubicBezTo>
                  <a:pt x="6558370" y="1026355"/>
                  <a:pt x="6548138" y="1021998"/>
                  <a:pt x="6542168" y="1007383"/>
                </a:cubicBezTo>
                <a:cubicBezTo>
                  <a:pt x="6536198" y="992769"/>
                  <a:pt x="6540455" y="982502"/>
                  <a:pt x="6554928" y="976591"/>
                </a:cubicBezTo>
                <a:close/>
                <a:moveTo>
                  <a:pt x="6517635" y="939582"/>
                </a:moveTo>
                <a:cubicBezTo>
                  <a:pt x="6519194" y="938232"/>
                  <a:pt x="6522530" y="938645"/>
                  <a:pt x="6527644" y="940819"/>
                </a:cubicBezTo>
                <a:cubicBezTo>
                  <a:pt x="6537871" y="945167"/>
                  <a:pt x="6540361" y="951263"/>
                  <a:pt x="6535110" y="959096"/>
                </a:cubicBezTo>
                <a:cubicBezTo>
                  <a:pt x="6529860" y="966929"/>
                  <a:pt x="6524254" y="963532"/>
                  <a:pt x="6518282" y="948917"/>
                </a:cubicBezTo>
                <a:cubicBezTo>
                  <a:pt x="6516291" y="944042"/>
                  <a:pt x="6516075" y="940931"/>
                  <a:pt x="6517635" y="939582"/>
                </a:cubicBezTo>
                <a:close/>
                <a:moveTo>
                  <a:pt x="5171018" y="923616"/>
                </a:moveTo>
                <a:cubicBezTo>
                  <a:pt x="5166402" y="922658"/>
                  <a:pt x="5160476" y="923657"/>
                  <a:pt x="5153240" y="926614"/>
                </a:cubicBezTo>
                <a:cubicBezTo>
                  <a:pt x="5145998" y="929572"/>
                  <a:pt x="5143363" y="933486"/>
                  <a:pt x="5145354" y="938361"/>
                </a:cubicBezTo>
                <a:cubicBezTo>
                  <a:pt x="5163823" y="942193"/>
                  <a:pt x="5175673" y="940189"/>
                  <a:pt x="5180926" y="932356"/>
                </a:cubicBezTo>
                <a:cubicBezTo>
                  <a:pt x="5178936" y="927487"/>
                  <a:pt x="5175632" y="924572"/>
                  <a:pt x="5171018" y="923616"/>
                </a:cubicBezTo>
                <a:close/>
                <a:moveTo>
                  <a:pt x="5319938" y="807342"/>
                </a:moveTo>
                <a:cubicBezTo>
                  <a:pt x="5343644" y="803346"/>
                  <a:pt x="5347623" y="813086"/>
                  <a:pt x="5331882" y="836580"/>
                </a:cubicBezTo>
                <a:cubicBezTo>
                  <a:pt x="5326627" y="844404"/>
                  <a:pt x="5323012" y="845881"/>
                  <a:pt x="5321026" y="841015"/>
                </a:cubicBezTo>
                <a:cubicBezTo>
                  <a:pt x="5319034" y="836140"/>
                  <a:pt x="5316048" y="828834"/>
                  <a:pt x="5312065" y="819085"/>
                </a:cubicBezTo>
                <a:close/>
                <a:moveTo>
                  <a:pt x="4733794" y="799461"/>
                </a:moveTo>
                <a:lnTo>
                  <a:pt x="4748724" y="836005"/>
                </a:lnTo>
                <a:cubicBezTo>
                  <a:pt x="4739490" y="834089"/>
                  <a:pt x="4732892" y="828259"/>
                  <a:pt x="4728908" y="818510"/>
                </a:cubicBezTo>
                <a:cubicBezTo>
                  <a:pt x="4732160" y="805817"/>
                  <a:pt x="4733794" y="799461"/>
                  <a:pt x="4733794" y="799461"/>
                </a:cubicBezTo>
                <a:close/>
                <a:moveTo>
                  <a:pt x="5921834" y="791724"/>
                </a:moveTo>
                <a:cubicBezTo>
                  <a:pt x="5912956" y="801040"/>
                  <a:pt x="5914990" y="821525"/>
                  <a:pt x="5927932" y="853204"/>
                </a:cubicBezTo>
                <a:cubicBezTo>
                  <a:pt x="5940870" y="884874"/>
                  <a:pt x="5964712" y="927729"/>
                  <a:pt x="5999467" y="981755"/>
                </a:cubicBezTo>
                <a:cubicBezTo>
                  <a:pt x="6007432" y="1001252"/>
                  <a:pt x="6016023" y="1011957"/>
                  <a:pt x="6025254" y="1013864"/>
                </a:cubicBezTo>
                <a:lnTo>
                  <a:pt x="5986440" y="918853"/>
                </a:lnTo>
                <a:close/>
                <a:moveTo>
                  <a:pt x="6221278" y="780271"/>
                </a:moveTo>
                <a:cubicBezTo>
                  <a:pt x="6206807" y="786184"/>
                  <a:pt x="6218473" y="835427"/>
                  <a:pt x="6256297" y="928014"/>
                </a:cubicBezTo>
                <a:cubicBezTo>
                  <a:pt x="6276203" y="976739"/>
                  <a:pt x="6293750" y="1009366"/>
                  <a:pt x="6308954" y="1025896"/>
                </a:cubicBezTo>
                <a:lnTo>
                  <a:pt x="6282908" y="900079"/>
                </a:lnTo>
                <a:cubicBezTo>
                  <a:pt x="6249066" y="817241"/>
                  <a:pt x="6228522" y="777313"/>
                  <a:pt x="6221278" y="780271"/>
                </a:cubicBezTo>
                <a:close/>
                <a:moveTo>
                  <a:pt x="5293503" y="765898"/>
                </a:moveTo>
                <a:cubicBezTo>
                  <a:pt x="5295062" y="764548"/>
                  <a:pt x="5298398" y="764961"/>
                  <a:pt x="5303512" y="767135"/>
                </a:cubicBezTo>
                <a:cubicBezTo>
                  <a:pt x="5313744" y="771493"/>
                  <a:pt x="5316230" y="777578"/>
                  <a:pt x="5310978" y="785412"/>
                </a:cubicBezTo>
                <a:cubicBezTo>
                  <a:pt x="5305728" y="793245"/>
                  <a:pt x="5300122" y="789847"/>
                  <a:pt x="5294150" y="775234"/>
                </a:cubicBezTo>
                <a:cubicBezTo>
                  <a:pt x="5292159" y="770359"/>
                  <a:pt x="5291943" y="767247"/>
                  <a:pt x="5293503" y="765898"/>
                </a:cubicBezTo>
                <a:close/>
                <a:moveTo>
                  <a:pt x="5043023" y="749894"/>
                </a:moveTo>
                <a:cubicBezTo>
                  <a:pt x="5061487" y="753716"/>
                  <a:pt x="5073692" y="762944"/>
                  <a:pt x="5079664" y="777559"/>
                </a:cubicBezTo>
                <a:cubicBezTo>
                  <a:pt x="5074424" y="785386"/>
                  <a:pt x="5070172" y="795661"/>
                  <a:pt x="5066908" y="808361"/>
                </a:cubicBezTo>
                <a:cubicBezTo>
                  <a:pt x="5048443" y="804538"/>
                  <a:pt x="5036234" y="795302"/>
                  <a:pt x="5030264" y="780687"/>
                </a:cubicBezTo>
                <a:cubicBezTo>
                  <a:pt x="5035502" y="772859"/>
                  <a:pt x="5039759" y="762592"/>
                  <a:pt x="5043023" y="749894"/>
                </a:cubicBezTo>
                <a:close/>
                <a:moveTo>
                  <a:pt x="5697307" y="738464"/>
                </a:moveTo>
                <a:cubicBezTo>
                  <a:pt x="5701286" y="748204"/>
                  <a:pt x="5692420" y="757515"/>
                  <a:pt x="5670706" y="766385"/>
                </a:cubicBezTo>
                <a:cubicBezTo>
                  <a:pt x="5663463" y="769344"/>
                  <a:pt x="5651612" y="771347"/>
                  <a:pt x="5635136" y="772390"/>
                </a:cubicBezTo>
                <a:cubicBezTo>
                  <a:pt x="5615045" y="774910"/>
                  <a:pt x="5603602" y="775321"/>
                  <a:pt x="5600791" y="773621"/>
                </a:cubicBezTo>
                <a:cubicBezTo>
                  <a:pt x="5597983" y="771928"/>
                  <a:pt x="5603820" y="768119"/>
                  <a:pt x="5618304" y="762202"/>
                </a:cubicBezTo>
                <a:cubicBezTo>
                  <a:pt x="5668990" y="741496"/>
                  <a:pt x="5695316" y="733590"/>
                  <a:pt x="5697307" y="738464"/>
                </a:cubicBezTo>
                <a:close/>
                <a:moveTo>
                  <a:pt x="6428703" y="729640"/>
                </a:moveTo>
                <a:lnTo>
                  <a:pt x="6438748" y="785244"/>
                </a:lnTo>
                <a:lnTo>
                  <a:pt x="6415947" y="760442"/>
                </a:lnTo>
                <a:cubicBezTo>
                  <a:pt x="6419194" y="747739"/>
                  <a:pt x="6423452" y="737474"/>
                  <a:pt x="6428703" y="729640"/>
                </a:cubicBezTo>
                <a:close/>
                <a:moveTo>
                  <a:pt x="5816837" y="713086"/>
                </a:moveTo>
                <a:cubicBezTo>
                  <a:pt x="5810908" y="714085"/>
                  <a:pt x="5804004" y="720456"/>
                  <a:pt x="5796132" y="732199"/>
                </a:cubicBezTo>
                <a:cubicBezTo>
                  <a:pt x="5783639" y="742990"/>
                  <a:pt x="5779398" y="753260"/>
                  <a:pt x="5783376" y="763000"/>
                </a:cubicBezTo>
                <a:cubicBezTo>
                  <a:pt x="5789348" y="777614"/>
                  <a:pt x="5802196" y="778054"/>
                  <a:pt x="5821919" y="764309"/>
                </a:cubicBezTo>
                <a:cubicBezTo>
                  <a:pt x="5836405" y="758391"/>
                  <a:pt x="5839668" y="745692"/>
                  <a:pt x="5831706" y="726203"/>
                </a:cubicBezTo>
                <a:cubicBezTo>
                  <a:pt x="5827725" y="716458"/>
                  <a:pt x="5822768" y="712086"/>
                  <a:pt x="5816837" y="713086"/>
                </a:cubicBezTo>
                <a:close/>
                <a:moveTo>
                  <a:pt x="4999760" y="698269"/>
                </a:moveTo>
                <a:cubicBezTo>
                  <a:pt x="5001320" y="696921"/>
                  <a:pt x="5004656" y="697334"/>
                  <a:pt x="5009770" y="699509"/>
                </a:cubicBezTo>
                <a:cubicBezTo>
                  <a:pt x="5019997" y="703857"/>
                  <a:pt x="5022487" y="709951"/>
                  <a:pt x="5017236" y="717784"/>
                </a:cubicBezTo>
                <a:cubicBezTo>
                  <a:pt x="5011981" y="725609"/>
                  <a:pt x="5006378" y="722220"/>
                  <a:pt x="5000404" y="707597"/>
                </a:cubicBezTo>
                <a:cubicBezTo>
                  <a:pt x="4998415" y="702727"/>
                  <a:pt x="4998200" y="699618"/>
                  <a:pt x="4999760" y="698269"/>
                </a:cubicBezTo>
                <a:close/>
                <a:moveTo>
                  <a:pt x="5238506" y="670035"/>
                </a:moveTo>
                <a:lnTo>
                  <a:pt x="5269176" y="683085"/>
                </a:lnTo>
                <a:lnTo>
                  <a:pt x="5261304" y="694828"/>
                </a:lnTo>
                <a:cubicBezTo>
                  <a:pt x="5246818" y="700746"/>
                  <a:pt x="5237588" y="698838"/>
                  <a:pt x="5233606" y="689089"/>
                </a:cubicBezTo>
                <a:close/>
                <a:moveTo>
                  <a:pt x="5064475" y="647306"/>
                </a:moveTo>
                <a:cubicBezTo>
                  <a:pt x="5082942" y="651137"/>
                  <a:pt x="5097140" y="665240"/>
                  <a:pt x="5107092" y="689602"/>
                </a:cubicBezTo>
                <a:cubicBezTo>
                  <a:pt x="5115054" y="709091"/>
                  <a:pt x="5117236" y="719577"/>
                  <a:pt x="5113608" y="721059"/>
                </a:cubicBezTo>
                <a:cubicBezTo>
                  <a:pt x="5109992" y="722535"/>
                  <a:pt x="5101576" y="717437"/>
                  <a:pt x="5088362" y="705781"/>
                </a:cubicBezTo>
                <a:cubicBezTo>
                  <a:pt x="5077138" y="698990"/>
                  <a:pt x="5069544" y="690728"/>
                  <a:pt x="5065562" y="680979"/>
                </a:cubicBezTo>
                <a:cubicBezTo>
                  <a:pt x="5048366" y="659575"/>
                  <a:pt x="5048002" y="648359"/>
                  <a:pt x="5064475" y="647306"/>
                </a:cubicBezTo>
                <a:close/>
                <a:moveTo>
                  <a:pt x="5234434" y="629054"/>
                </a:moveTo>
                <a:cubicBezTo>
                  <a:pt x="5241676" y="626096"/>
                  <a:pt x="5247278" y="629485"/>
                  <a:pt x="5251262" y="639234"/>
                </a:cubicBezTo>
                <a:cubicBezTo>
                  <a:pt x="5255244" y="648982"/>
                  <a:pt x="5253616" y="655325"/>
                  <a:pt x="5246374" y="658283"/>
                </a:cubicBezTo>
                <a:cubicBezTo>
                  <a:pt x="5231888" y="664200"/>
                  <a:pt x="5222659" y="662294"/>
                  <a:pt x="5218676" y="652545"/>
                </a:cubicBezTo>
                <a:cubicBezTo>
                  <a:pt x="5214694" y="642796"/>
                  <a:pt x="5219948" y="634972"/>
                  <a:pt x="5234434" y="629054"/>
                </a:cubicBezTo>
                <a:close/>
                <a:moveTo>
                  <a:pt x="5701058" y="577014"/>
                </a:moveTo>
                <a:cubicBezTo>
                  <a:pt x="5705177" y="576752"/>
                  <a:pt x="5707734" y="577839"/>
                  <a:pt x="5708730" y="580277"/>
                </a:cubicBezTo>
                <a:cubicBezTo>
                  <a:pt x="5694964" y="608641"/>
                  <a:pt x="5681489" y="616996"/>
                  <a:pt x="5668272" y="605331"/>
                </a:cubicBezTo>
                <a:cubicBezTo>
                  <a:pt x="5664293" y="595592"/>
                  <a:pt x="5669546" y="587758"/>
                  <a:pt x="5684016" y="581845"/>
                </a:cubicBezTo>
                <a:cubicBezTo>
                  <a:pt x="5691259" y="578886"/>
                  <a:pt x="5696940" y="577275"/>
                  <a:pt x="5701058" y="577014"/>
                </a:cubicBezTo>
                <a:close/>
                <a:moveTo>
                  <a:pt x="5586017" y="528066"/>
                </a:moveTo>
                <a:cubicBezTo>
                  <a:pt x="5593259" y="525108"/>
                  <a:pt x="5597867" y="526065"/>
                  <a:pt x="5599858" y="530938"/>
                </a:cubicBezTo>
                <a:cubicBezTo>
                  <a:pt x="5601850" y="535813"/>
                  <a:pt x="5599228" y="539722"/>
                  <a:pt x="5591986" y="542682"/>
                </a:cubicBezTo>
                <a:cubicBezTo>
                  <a:pt x="5584744" y="545640"/>
                  <a:pt x="5580135" y="544685"/>
                  <a:pt x="5578144" y="539810"/>
                </a:cubicBezTo>
                <a:cubicBezTo>
                  <a:pt x="5576152" y="534936"/>
                  <a:pt x="5578773" y="531026"/>
                  <a:pt x="5586017" y="528066"/>
                </a:cubicBezTo>
                <a:close/>
                <a:moveTo>
                  <a:pt x="5755971" y="509807"/>
                </a:moveTo>
                <a:cubicBezTo>
                  <a:pt x="5765206" y="511723"/>
                  <a:pt x="5776414" y="518509"/>
                  <a:pt x="5789631" y="530174"/>
                </a:cubicBezTo>
                <a:lnTo>
                  <a:pt x="5788816" y="590203"/>
                </a:lnTo>
                <a:cubicBezTo>
                  <a:pt x="5779582" y="588287"/>
                  <a:pt x="5770990" y="577583"/>
                  <a:pt x="5763029" y="558094"/>
                </a:cubicBezTo>
                <a:cubicBezTo>
                  <a:pt x="5753076" y="533730"/>
                  <a:pt x="5750720" y="517639"/>
                  <a:pt x="5755971" y="509807"/>
                </a:cubicBezTo>
                <a:close/>
                <a:moveTo>
                  <a:pt x="5678871" y="507188"/>
                </a:moveTo>
                <a:cubicBezTo>
                  <a:pt x="5686100" y="504234"/>
                  <a:pt x="5690721" y="505184"/>
                  <a:pt x="5692712" y="510058"/>
                </a:cubicBezTo>
                <a:cubicBezTo>
                  <a:pt x="5694704" y="514933"/>
                  <a:pt x="5692071" y="518848"/>
                  <a:pt x="5684840" y="521801"/>
                </a:cubicBezTo>
                <a:lnTo>
                  <a:pt x="5681856" y="514494"/>
                </a:lnTo>
                <a:close/>
                <a:moveTo>
                  <a:pt x="5129100" y="433276"/>
                </a:moveTo>
                <a:cubicBezTo>
                  <a:pt x="5131091" y="438151"/>
                  <a:pt x="5128470" y="442061"/>
                  <a:pt x="5121228" y="445019"/>
                </a:cubicBezTo>
                <a:cubicBezTo>
                  <a:pt x="5113986" y="447977"/>
                  <a:pt x="5109376" y="447022"/>
                  <a:pt x="5107385" y="442147"/>
                </a:cubicBezTo>
                <a:lnTo>
                  <a:pt x="5118242" y="437711"/>
                </a:lnTo>
                <a:close/>
                <a:moveTo>
                  <a:pt x="5092455" y="405603"/>
                </a:moveTo>
                <a:cubicBezTo>
                  <a:pt x="5094446" y="410477"/>
                  <a:pt x="5091826" y="414387"/>
                  <a:pt x="5084583" y="417345"/>
                </a:cubicBezTo>
                <a:lnTo>
                  <a:pt x="5081598" y="410037"/>
                </a:lnTo>
                <a:close/>
                <a:moveTo>
                  <a:pt x="5765482" y="377990"/>
                </a:moveTo>
                <a:cubicBezTo>
                  <a:pt x="5783933" y="381817"/>
                  <a:pt x="5796153" y="391040"/>
                  <a:pt x="5802127" y="405663"/>
                </a:cubicBezTo>
                <a:cubicBezTo>
                  <a:pt x="5810088" y="425152"/>
                  <a:pt x="5806828" y="437860"/>
                  <a:pt x="5792356" y="443772"/>
                </a:cubicBezTo>
                <a:cubicBezTo>
                  <a:pt x="5785114" y="446730"/>
                  <a:pt x="5776523" y="436026"/>
                  <a:pt x="5766570" y="411662"/>
                </a:cubicBezTo>
                <a:close/>
                <a:moveTo>
                  <a:pt x="5661507" y="309588"/>
                </a:moveTo>
                <a:cubicBezTo>
                  <a:pt x="5675980" y="303676"/>
                  <a:pt x="5694172" y="327522"/>
                  <a:pt x="5716066" y="381113"/>
                </a:cubicBezTo>
                <a:lnTo>
                  <a:pt x="5735068" y="458639"/>
                </a:lnTo>
                <a:cubicBezTo>
                  <a:pt x="5720584" y="464555"/>
                  <a:pt x="5697417" y="428537"/>
                  <a:pt x="5665567" y="350573"/>
                </a:cubicBezTo>
                <a:cubicBezTo>
                  <a:pt x="5655614" y="326210"/>
                  <a:pt x="5654265" y="312547"/>
                  <a:pt x="5661507" y="309588"/>
                </a:cubicBezTo>
                <a:close/>
                <a:moveTo>
                  <a:pt x="5789129" y="1588"/>
                </a:moveTo>
                <a:cubicBezTo>
                  <a:pt x="5832557" y="-16153"/>
                  <a:pt x="5915630" y="114808"/>
                  <a:pt x="6038326" y="394457"/>
                </a:cubicBezTo>
                <a:cubicBezTo>
                  <a:pt x="6052258" y="428561"/>
                  <a:pt x="6067509" y="460711"/>
                  <a:pt x="6084062" y="490905"/>
                </a:cubicBezTo>
                <a:cubicBezTo>
                  <a:pt x="6100631" y="521102"/>
                  <a:pt x="6110892" y="541075"/>
                  <a:pt x="6114870" y="550815"/>
                </a:cubicBezTo>
                <a:lnTo>
                  <a:pt x="6123830" y="572745"/>
                </a:lnTo>
                <a:lnTo>
                  <a:pt x="6093712" y="405948"/>
                </a:lnTo>
                <a:lnTo>
                  <a:pt x="6091538" y="338601"/>
                </a:lnTo>
                <a:cubicBezTo>
                  <a:pt x="6104032" y="327810"/>
                  <a:pt x="6133801" y="369668"/>
                  <a:pt x="6180856" y="464162"/>
                </a:cubicBezTo>
                <a:cubicBezTo>
                  <a:pt x="6255045" y="604429"/>
                  <a:pt x="6297765" y="677951"/>
                  <a:pt x="6308975" y="684738"/>
                </a:cubicBezTo>
                <a:lnTo>
                  <a:pt x="6419454" y="955174"/>
                </a:lnTo>
                <a:cubicBezTo>
                  <a:pt x="6495096" y="1140330"/>
                  <a:pt x="6543786" y="1228468"/>
                  <a:pt x="6565500" y="1219597"/>
                </a:cubicBezTo>
                <a:lnTo>
                  <a:pt x="6573372" y="1207854"/>
                </a:lnTo>
                <a:cubicBezTo>
                  <a:pt x="6571381" y="1202980"/>
                  <a:pt x="6569668" y="1178099"/>
                  <a:pt x="6568227" y="1133196"/>
                </a:cubicBezTo>
                <a:cubicBezTo>
                  <a:pt x="6561524" y="1096139"/>
                  <a:pt x="6569672" y="1064381"/>
                  <a:pt x="6592666" y="1037923"/>
                </a:cubicBezTo>
                <a:lnTo>
                  <a:pt x="6607596" y="1074468"/>
                </a:lnTo>
                <a:cubicBezTo>
                  <a:pt x="6608320" y="1096924"/>
                  <a:pt x="6656182" y="1245097"/>
                  <a:pt x="6751180" y="1519010"/>
                </a:cubicBezTo>
                <a:cubicBezTo>
                  <a:pt x="6866084" y="1841648"/>
                  <a:pt x="6925616" y="2039073"/>
                  <a:pt x="6929782" y="2111293"/>
                </a:cubicBezTo>
                <a:cubicBezTo>
                  <a:pt x="6939182" y="2175676"/>
                  <a:pt x="6946881" y="2215175"/>
                  <a:pt x="6952856" y="2229797"/>
                </a:cubicBezTo>
                <a:cubicBezTo>
                  <a:pt x="6964064" y="2236584"/>
                  <a:pt x="6980540" y="2235541"/>
                  <a:pt x="7002254" y="2226670"/>
                </a:cubicBezTo>
                <a:cubicBezTo>
                  <a:pt x="7020003" y="2208054"/>
                  <a:pt x="7033478" y="2199700"/>
                  <a:pt x="7042711" y="2201615"/>
                </a:cubicBezTo>
                <a:cubicBezTo>
                  <a:pt x="7051945" y="2203531"/>
                  <a:pt x="7062572" y="2234721"/>
                  <a:pt x="7074606" y="2295191"/>
                </a:cubicBezTo>
                <a:cubicBezTo>
                  <a:pt x="7086643" y="2355668"/>
                  <a:pt x="7087408" y="2393736"/>
                  <a:pt x="7076903" y="2409393"/>
                </a:cubicBezTo>
                <a:cubicBezTo>
                  <a:pt x="7069672" y="2412347"/>
                  <a:pt x="7063060" y="2406521"/>
                  <a:pt x="7057089" y="2391908"/>
                </a:cubicBezTo>
                <a:lnTo>
                  <a:pt x="7052202" y="2410957"/>
                </a:lnTo>
                <a:cubicBezTo>
                  <a:pt x="7041700" y="2426624"/>
                  <a:pt x="7037134" y="2441279"/>
                  <a:pt x="7038484" y="2454942"/>
                </a:cubicBezTo>
                <a:cubicBezTo>
                  <a:pt x="7039845" y="2468601"/>
                  <a:pt x="7046137" y="2478820"/>
                  <a:pt x="7057362" y="2485610"/>
                </a:cubicBezTo>
                <a:cubicBezTo>
                  <a:pt x="7064591" y="2482658"/>
                  <a:pt x="7073470" y="2473341"/>
                  <a:pt x="7083960" y="2457680"/>
                </a:cubicBezTo>
                <a:cubicBezTo>
                  <a:pt x="7085232" y="2440107"/>
                  <a:pt x="7089490" y="2429841"/>
                  <a:pt x="7096732" y="2426883"/>
                </a:cubicBezTo>
                <a:cubicBezTo>
                  <a:pt x="7103960" y="2423930"/>
                  <a:pt x="7116544" y="2444369"/>
                  <a:pt x="7134459" y="2488220"/>
                </a:cubicBezTo>
                <a:cubicBezTo>
                  <a:pt x="7164318" y="2561311"/>
                  <a:pt x="7201237" y="2682696"/>
                  <a:pt x="7245198" y="2852365"/>
                </a:cubicBezTo>
                <a:cubicBezTo>
                  <a:pt x="7260586" y="2931367"/>
                  <a:pt x="7274872" y="2976701"/>
                  <a:pt x="7288089" y="2988365"/>
                </a:cubicBezTo>
                <a:cubicBezTo>
                  <a:pt x="7308544" y="2997063"/>
                  <a:pt x="7318806" y="3017036"/>
                  <a:pt x="7318894" y="3048268"/>
                </a:cubicBezTo>
                <a:cubicBezTo>
                  <a:pt x="7318988" y="3079507"/>
                  <a:pt x="7327622" y="3105824"/>
                  <a:pt x="7344821" y="3127236"/>
                </a:cubicBezTo>
                <a:cubicBezTo>
                  <a:pt x="7364004" y="3153507"/>
                  <a:pt x="7372322" y="3184226"/>
                  <a:pt x="7369792" y="3219376"/>
                </a:cubicBezTo>
                <a:lnTo>
                  <a:pt x="7378752" y="3241306"/>
                </a:lnTo>
                <a:cubicBezTo>
                  <a:pt x="7384722" y="3255921"/>
                  <a:pt x="7403766" y="3292209"/>
                  <a:pt x="7435890" y="3350158"/>
                </a:cubicBezTo>
                <a:cubicBezTo>
                  <a:pt x="7468014" y="3408107"/>
                  <a:pt x="7489046" y="3449262"/>
                  <a:pt x="7498998" y="3473625"/>
                </a:cubicBezTo>
                <a:cubicBezTo>
                  <a:pt x="7514925" y="3512611"/>
                  <a:pt x="7515646" y="3535058"/>
                  <a:pt x="7501172" y="3540971"/>
                </a:cubicBezTo>
                <a:cubicBezTo>
                  <a:pt x="7486688" y="3546889"/>
                  <a:pt x="7480440" y="3552279"/>
                  <a:pt x="7482431" y="3557155"/>
                </a:cubicBezTo>
                <a:cubicBezTo>
                  <a:pt x="7484422" y="3562028"/>
                  <a:pt x="7492658" y="3561503"/>
                  <a:pt x="7507144" y="3555585"/>
                </a:cubicBezTo>
                <a:cubicBezTo>
                  <a:pt x="7516378" y="3557501"/>
                  <a:pt x="7520854" y="3568461"/>
                  <a:pt x="7520580" y="3588476"/>
                </a:cubicBezTo>
                <a:cubicBezTo>
                  <a:pt x="7520305" y="3608490"/>
                  <a:pt x="7525650" y="3631898"/>
                  <a:pt x="7536597" y="3658694"/>
                </a:cubicBezTo>
                <a:cubicBezTo>
                  <a:pt x="7547544" y="3685491"/>
                  <a:pt x="7565868" y="3699331"/>
                  <a:pt x="7591560" y="3700201"/>
                </a:cubicBezTo>
                <a:cubicBezTo>
                  <a:pt x="7610029" y="3704032"/>
                  <a:pt x="7617491" y="3722299"/>
                  <a:pt x="7613957" y="3755022"/>
                </a:cubicBezTo>
                <a:cubicBezTo>
                  <a:pt x="7610432" y="3787730"/>
                  <a:pt x="7614270" y="3807489"/>
                  <a:pt x="7625492" y="3814270"/>
                </a:cubicBezTo>
                <a:cubicBezTo>
                  <a:pt x="7634726" y="3816185"/>
                  <a:pt x="7646848" y="3851039"/>
                  <a:pt x="7661866" y="3918815"/>
                </a:cubicBezTo>
                <a:cubicBezTo>
                  <a:pt x="7676886" y="3986591"/>
                  <a:pt x="7691628" y="4017533"/>
                  <a:pt x="7706113" y="4011617"/>
                </a:cubicBezTo>
                <a:cubicBezTo>
                  <a:pt x="7724577" y="4015439"/>
                  <a:pt x="7738775" y="4029541"/>
                  <a:pt x="7748728" y="4053905"/>
                </a:cubicBezTo>
                <a:cubicBezTo>
                  <a:pt x="7758681" y="4078267"/>
                  <a:pt x="7768680" y="4118252"/>
                  <a:pt x="7778722" y="4173845"/>
                </a:cubicBezTo>
                <a:cubicBezTo>
                  <a:pt x="7788766" y="4229439"/>
                  <a:pt x="7794786" y="4259683"/>
                  <a:pt x="7796774" y="4264549"/>
                </a:cubicBezTo>
                <a:cubicBezTo>
                  <a:pt x="7816683" y="4313284"/>
                  <a:pt x="7823372" y="4350346"/>
                  <a:pt x="7816849" y="4375751"/>
                </a:cubicBezTo>
                <a:cubicBezTo>
                  <a:pt x="7810339" y="4401153"/>
                  <a:pt x="7811061" y="4423609"/>
                  <a:pt x="7819023" y="4443098"/>
                </a:cubicBezTo>
                <a:cubicBezTo>
                  <a:pt x="7823006" y="4452847"/>
                  <a:pt x="7826620" y="4451369"/>
                  <a:pt x="7829880" y="4438662"/>
                </a:cubicBezTo>
                <a:lnTo>
                  <a:pt x="7837752" y="4426919"/>
                </a:lnTo>
                <a:cubicBezTo>
                  <a:pt x="7852238" y="4421002"/>
                  <a:pt x="7878388" y="4464329"/>
                  <a:pt x="7916212" y="4556916"/>
                </a:cubicBezTo>
                <a:cubicBezTo>
                  <a:pt x="7926166" y="4581278"/>
                  <a:pt x="7937292" y="4613688"/>
                  <a:pt x="7949596" y="4654147"/>
                </a:cubicBezTo>
                <a:lnTo>
                  <a:pt x="7964074" y="4706255"/>
                </a:lnTo>
                <a:lnTo>
                  <a:pt x="8015860" y="4706916"/>
                </a:lnTo>
                <a:cubicBezTo>
                  <a:pt x="8114372" y="4709849"/>
                  <a:pt x="8163626" y="4717182"/>
                  <a:pt x="8163626" y="4728906"/>
                </a:cubicBezTo>
                <a:lnTo>
                  <a:pt x="8087356" y="4740649"/>
                </a:lnTo>
                <a:cubicBezTo>
                  <a:pt x="8019568" y="4740649"/>
                  <a:pt x="7985669" y="4744553"/>
                  <a:pt x="7985669" y="4752377"/>
                </a:cubicBezTo>
                <a:lnTo>
                  <a:pt x="7981194" y="4767867"/>
                </a:lnTo>
                <a:lnTo>
                  <a:pt x="7990032" y="4799674"/>
                </a:lnTo>
                <a:lnTo>
                  <a:pt x="7992026" y="4805339"/>
                </a:lnTo>
                <a:lnTo>
                  <a:pt x="8112782" y="4775834"/>
                </a:lnTo>
                <a:cubicBezTo>
                  <a:pt x="8169276" y="4783657"/>
                  <a:pt x="8203164" y="4775834"/>
                  <a:pt x="8214468" y="4752377"/>
                </a:cubicBezTo>
                <a:cubicBezTo>
                  <a:pt x="8231422" y="4721096"/>
                  <a:pt x="8248368" y="4705449"/>
                  <a:pt x="8265312" y="4705449"/>
                </a:cubicBezTo>
                <a:cubicBezTo>
                  <a:pt x="8276612" y="4713273"/>
                  <a:pt x="8279434" y="4725002"/>
                  <a:pt x="8273792" y="4740649"/>
                </a:cubicBezTo>
                <a:cubicBezTo>
                  <a:pt x="8268140" y="4756281"/>
                  <a:pt x="8273792" y="4764105"/>
                  <a:pt x="8290736" y="4764105"/>
                </a:cubicBezTo>
                <a:cubicBezTo>
                  <a:pt x="8307682" y="4764105"/>
                  <a:pt x="8316164" y="4756281"/>
                  <a:pt x="8316164" y="4740649"/>
                </a:cubicBezTo>
                <a:cubicBezTo>
                  <a:pt x="8316164" y="4725002"/>
                  <a:pt x="8324636" y="4717177"/>
                  <a:pt x="8341580" y="4717177"/>
                </a:cubicBezTo>
                <a:cubicBezTo>
                  <a:pt x="8358536" y="4717177"/>
                  <a:pt x="8367006" y="4725002"/>
                  <a:pt x="8367006" y="4740649"/>
                </a:cubicBezTo>
                <a:cubicBezTo>
                  <a:pt x="8378310" y="4787562"/>
                  <a:pt x="8420680" y="4811032"/>
                  <a:pt x="8494120" y="4811032"/>
                </a:cubicBezTo>
                <a:lnTo>
                  <a:pt x="8570388" y="4822761"/>
                </a:lnTo>
                <a:cubicBezTo>
                  <a:pt x="8576030" y="4830585"/>
                  <a:pt x="8587332" y="4838408"/>
                  <a:pt x="8604288" y="4846217"/>
                </a:cubicBezTo>
                <a:cubicBezTo>
                  <a:pt x="8632524" y="4846217"/>
                  <a:pt x="8646648" y="4842312"/>
                  <a:pt x="8646648" y="4834489"/>
                </a:cubicBezTo>
                <a:cubicBezTo>
                  <a:pt x="8646648" y="4826666"/>
                  <a:pt x="8660772" y="4822761"/>
                  <a:pt x="8689020" y="4822761"/>
                </a:cubicBezTo>
                <a:cubicBezTo>
                  <a:pt x="8745514" y="4822761"/>
                  <a:pt x="8818962" y="4830585"/>
                  <a:pt x="8909356" y="4846217"/>
                </a:cubicBezTo>
                <a:cubicBezTo>
                  <a:pt x="8909356" y="4838408"/>
                  <a:pt x="8914996" y="4830585"/>
                  <a:pt x="8926300" y="4822761"/>
                </a:cubicBezTo>
                <a:lnTo>
                  <a:pt x="8917828" y="4846217"/>
                </a:lnTo>
                <a:lnTo>
                  <a:pt x="8968670" y="4846217"/>
                </a:lnTo>
                <a:cubicBezTo>
                  <a:pt x="8996918" y="4846217"/>
                  <a:pt x="9011040" y="4842312"/>
                  <a:pt x="9011040" y="4834489"/>
                </a:cubicBezTo>
                <a:cubicBezTo>
                  <a:pt x="9011040" y="4818857"/>
                  <a:pt x="9016692" y="4811032"/>
                  <a:pt x="9027996" y="4811032"/>
                </a:cubicBezTo>
                <a:cubicBezTo>
                  <a:pt x="9039288" y="4811032"/>
                  <a:pt x="9044940" y="4822761"/>
                  <a:pt x="9044940" y="4846217"/>
                </a:cubicBezTo>
                <a:cubicBezTo>
                  <a:pt x="9044940" y="4861864"/>
                  <a:pt x="9126850" y="4881416"/>
                  <a:pt x="9290692" y="4904872"/>
                </a:cubicBezTo>
                <a:cubicBezTo>
                  <a:pt x="9324580" y="4912697"/>
                  <a:pt x="9369782" y="4928344"/>
                  <a:pt x="9426276" y="4951801"/>
                </a:cubicBezTo>
                <a:cubicBezTo>
                  <a:pt x="9482772" y="4975271"/>
                  <a:pt x="9519492" y="4986999"/>
                  <a:pt x="9536444" y="4986999"/>
                </a:cubicBezTo>
                <a:cubicBezTo>
                  <a:pt x="9536444" y="4986999"/>
                  <a:pt x="9564692" y="4979176"/>
                  <a:pt x="9621188" y="4963529"/>
                </a:cubicBezTo>
                <a:cubicBezTo>
                  <a:pt x="9649434" y="4955720"/>
                  <a:pt x="9711570" y="4951801"/>
                  <a:pt x="9807614" y="4951801"/>
                </a:cubicBezTo>
                <a:cubicBezTo>
                  <a:pt x="9835860" y="4951801"/>
                  <a:pt x="9855636" y="4955720"/>
                  <a:pt x="9866930" y="4963529"/>
                </a:cubicBezTo>
                <a:cubicBezTo>
                  <a:pt x="9889526" y="4963529"/>
                  <a:pt x="9889526" y="4971352"/>
                  <a:pt x="9866930" y="4986999"/>
                </a:cubicBezTo>
                <a:cubicBezTo>
                  <a:pt x="9849984" y="5002633"/>
                  <a:pt x="9804784" y="5012416"/>
                  <a:pt x="9731344" y="5016320"/>
                </a:cubicBezTo>
                <a:cubicBezTo>
                  <a:pt x="9657906" y="5020239"/>
                  <a:pt x="9588692" y="5024144"/>
                  <a:pt x="9523728" y="5028063"/>
                </a:cubicBezTo>
                <a:cubicBezTo>
                  <a:pt x="9458760" y="5031967"/>
                  <a:pt x="9426276" y="5037831"/>
                  <a:pt x="9426276" y="5045656"/>
                </a:cubicBezTo>
                <a:cubicBezTo>
                  <a:pt x="9426276" y="5061288"/>
                  <a:pt x="9477120" y="5069112"/>
                  <a:pt x="9578816" y="5069112"/>
                </a:cubicBezTo>
                <a:cubicBezTo>
                  <a:pt x="9686152" y="5069112"/>
                  <a:pt x="9739818" y="5073031"/>
                  <a:pt x="9739818" y="5080841"/>
                </a:cubicBezTo>
                <a:cubicBezTo>
                  <a:pt x="9739818" y="5104311"/>
                  <a:pt x="9725694" y="5117998"/>
                  <a:pt x="9697448" y="5121903"/>
                </a:cubicBezTo>
                <a:cubicBezTo>
                  <a:pt x="9669200" y="5125822"/>
                  <a:pt x="9655076" y="5131686"/>
                  <a:pt x="9655076" y="5139496"/>
                </a:cubicBezTo>
                <a:cubicBezTo>
                  <a:pt x="9655076" y="5155143"/>
                  <a:pt x="9640952" y="5162966"/>
                  <a:pt x="9612704" y="5162966"/>
                </a:cubicBezTo>
                <a:cubicBezTo>
                  <a:pt x="9584458" y="5162966"/>
                  <a:pt x="9516670" y="5170790"/>
                  <a:pt x="9409332" y="5186423"/>
                </a:cubicBezTo>
                <a:cubicBezTo>
                  <a:pt x="9301984" y="5202070"/>
                  <a:pt x="9231368" y="5209894"/>
                  <a:pt x="9197480" y="5209894"/>
                </a:cubicBezTo>
                <a:cubicBezTo>
                  <a:pt x="9146626" y="5209894"/>
                  <a:pt x="9081660" y="5217704"/>
                  <a:pt x="9002568" y="5233351"/>
                </a:cubicBezTo>
                <a:lnTo>
                  <a:pt x="9044940" y="5268549"/>
                </a:lnTo>
                <a:cubicBezTo>
                  <a:pt x="9061884" y="5276359"/>
                  <a:pt x="9070366" y="5284183"/>
                  <a:pt x="9070366" y="5292006"/>
                </a:cubicBezTo>
                <a:cubicBezTo>
                  <a:pt x="9070366" y="5299830"/>
                  <a:pt x="9047760" y="5303734"/>
                  <a:pt x="9002568" y="5303734"/>
                </a:cubicBezTo>
                <a:lnTo>
                  <a:pt x="8892400" y="5315463"/>
                </a:lnTo>
                <a:cubicBezTo>
                  <a:pt x="8847210" y="5323287"/>
                  <a:pt x="8827434" y="5335015"/>
                  <a:pt x="8833086" y="5350661"/>
                </a:cubicBezTo>
                <a:lnTo>
                  <a:pt x="8875456" y="5338933"/>
                </a:lnTo>
                <a:cubicBezTo>
                  <a:pt x="8903704" y="5338933"/>
                  <a:pt x="8939008" y="5336974"/>
                  <a:pt x="8981380" y="5333069"/>
                </a:cubicBezTo>
                <a:cubicBezTo>
                  <a:pt x="9023750" y="5329151"/>
                  <a:pt x="9059064" y="5327204"/>
                  <a:pt x="9087312" y="5327204"/>
                </a:cubicBezTo>
                <a:cubicBezTo>
                  <a:pt x="9217244" y="5327204"/>
                  <a:pt x="9282210" y="5338933"/>
                  <a:pt x="9282210" y="5362389"/>
                </a:cubicBezTo>
                <a:cubicBezTo>
                  <a:pt x="9282210" y="5378037"/>
                  <a:pt x="9324580" y="5389765"/>
                  <a:pt x="9409332" y="5397589"/>
                </a:cubicBezTo>
                <a:cubicBezTo>
                  <a:pt x="9488424" y="5397589"/>
                  <a:pt x="9584458" y="5389765"/>
                  <a:pt x="9697448" y="5374118"/>
                </a:cubicBezTo>
                <a:cubicBezTo>
                  <a:pt x="9748300" y="5366308"/>
                  <a:pt x="9793492" y="5362389"/>
                  <a:pt x="9833032" y="5362389"/>
                </a:cubicBezTo>
                <a:lnTo>
                  <a:pt x="9841512" y="5362389"/>
                </a:lnTo>
                <a:lnTo>
                  <a:pt x="9773716" y="5385861"/>
                </a:lnTo>
                <a:cubicBezTo>
                  <a:pt x="9722872" y="5401493"/>
                  <a:pt x="9673436" y="5415182"/>
                  <a:pt x="9625422" y="5426910"/>
                </a:cubicBezTo>
                <a:cubicBezTo>
                  <a:pt x="9577400" y="5438652"/>
                  <a:pt x="9550568" y="5448422"/>
                  <a:pt x="9544916" y="5456244"/>
                </a:cubicBezTo>
                <a:cubicBezTo>
                  <a:pt x="9539264" y="5471878"/>
                  <a:pt x="9512424" y="5473837"/>
                  <a:pt x="9464412" y="5462109"/>
                </a:cubicBezTo>
                <a:cubicBezTo>
                  <a:pt x="9416390" y="5450380"/>
                  <a:pt x="9381076" y="5452326"/>
                  <a:pt x="9358480" y="5467973"/>
                </a:cubicBezTo>
                <a:lnTo>
                  <a:pt x="9350008" y="5479701"/>
                </a:lnTo>
                <a:lnTo>
                  <a:pt x="9434750" y="5503173"/>
                </a:lnTo>
                <a:cubicBezTo>
                  <a:pt x="9462996" y="5503173"/>
                  <a:pt x="9477120" y="5507077"/>
                  <a:pt x="9477120" y="5514901"/>
                </a:cubicBezTo>
                <a:cubicBezTo>
                  <a:pt x="9477120" y="5538358"/>
                  <a:pt x="9423456" y="5550086"/>
                  <a:pt x="9316108" y="5550086"/>
                </a:cubicBezTo>
                <a:cubicBezTo>
                  <a:pt x="9372604" y="5565733"/>
                  <a:pt x="9446052" y="5573556"/>
                  <a:pt x="9536444" y="5573556"/>
                </a:cubicBezTo>
                <a:cubicBezTo>
                  <a:pt x="9643784" y="5573556"/>
                  <a:pt x="9714400" y="5565733"/>
                  <a:pt x="9748300" y="5550086"/>
                </a:cubicBezTo>
                <a:cubicBezTo>
                  <a:pt x="9759592" y="5542277"/>
                  <a:pt x="9765244" y="5540316"/>
                  <a:pt x="9765244" y="5544222"/>
                </a:cubicBezTo>
                <a:cubicBezTo>
                  <a:pt x="9765244" y="5548141"/>
                  <a:pt x="9759592" y="5557909"/>
                  <a:pt x="9748300" y="5573556"/>
                </a:cubicBezTo>
                <a:cubicBezTo>
                  <a:pt x="9736996" y="5589190"/>
                  <a:pt x="9731344" y="5597013"/>
                  <a:pt x="9731344" y="5597013"/>
                </a:cubicBezTo>
                <a:cubicBezTo>
                  <a:pt x="9731344" y="5597013"/>
                  <a:pt x="9742648" y="5597013"/>
                  <a:pt x="9765244" y="5597013"/>
                </a:cubicBezTo>
                <a:cubicBezTo>
                  <a:pt x="9782188" y="5597013"/>
                  <a:pt x="9796312" y="5600932"/>
                  <a:pt x="9807614" y="5608741"/>
                </a:cubicBezTo>
                <a:cubicBezTo>
                  <a:pt x="9830210" y="5616564"/>
                  <a:pt x="9835860" y="5624388"/>
                  <a:pt x="9824560" y="5632211"/>
                </a:cubicBezTo>
                <a:cubicBezTo>
                  <a:pt x="9818908" y="5640036"/>
                  <a:pt x="9804784" y="5643940"/>
                  <a:pt x="9782188" y="5643940"/>
                </a:cubicBezTo>
                <a:cubicBezTo>
                  <a:pt x="9736996" y="5643940"/>
                  <a:pt x="9700276" y="5659587"/>
                  <a:pt x="9672030" y="5690868"/>
                </a:cubicBezTo>
                <a:cubicBezTo>
                  <a:pt x="9638132" y="5722148"/>
                  <a:pt x="9564692" y="5741700"/>
                  <a:pt x="9451704" y="5749523"/>
                </a:cubicBezTo>
                <a:lnTo>
                  <a:pt x="9265266" y="5761251"/>
                </a:lnTo>
                <a:cubicBezTo>
                  <a:pt x="9225716" y="5769076"/>
                  <a:pt x="9208772" y="5780804"/>
                  <a:pt x="9214424" y="5796450"/>
                </a:cubicBezTo>
                <a:cubicBezTo>
                  <a:pt x="9248320" y="5843363"/>
                  <a:pt x="9290692" y="5851188"/>
                  <a:pt x="9341536" y="5819907"/>
                </a:cubicBezTo>
                <a:cubicBezTo>
                  <a:pt x="9364132" y="5796450"/>
                  <a:pt x="9386728" y="5800355"/>
                  <a:pt x="9409332" y="5831635"/>
                </a:cubicBezTo>
                <a:cubicBezTo>
                  <a:pt x="9443232" y="5878563"/>
                  <a:pt x="9431928" y="5902020"/>
                  <a:pt x="9375434" y="5902020"/>
                </a:cubicBezTo>
                <a:cubicBezTo>
                  <a:pt x="9352828" y="5902020"/>
                  <a:pt x="9341536" y="5913762"/>
                  <a:pt x="9341536" y="5937218"/>
                </a:cubicBezTo>
                <a:cubicBezTo>
                  <a:pt x="9341536" y="5960675"/>
                  <a:pt x="9321760" y="5972418"/>
                  <a:pt x="9282210" y="5972418"/>
                </a:cubicBezTo>
                <a:cubicBezTo>
                  <a:pt x="9248320" y="5972418"/>
                  <a:pt x="9229964" y="5970458"/>
                  <a:pt x="9227132" y="5966539"/>
                </a:cubicBezTo>
                <a:cubicBezTo>
                  <a:pt x="9224312" y="5962635"/>
                  <a:pt x="9228548" y="5948947"/>
                  <a:pt x="9239848" y="5925490"/>
                </a:cubicBezTo>
                <a:cubicBezTo>
                  <a:pt x="9239848" y="5917667"/>
                  <a:pt x="9231368" y="5913762"/>
                  <a:pt x="9214424" y="5913762"/>
                </a:cubicBezTo>
                <a:cubicBezTo>
                  <a:pt x="9197480" y="5921571"/>
                  <a:pt x="9172052" y="5925490"/>
                  <a:pt x="9138154" y="5925490"/>
                </a:cubicBezTo>
                <a:cubicBezTo>
                  <a:pt x="9121208" y="5925490"/>
                  <a:pt x="9108492" y="5937218"/>
                  <a:pt x="9100018" y="5960675"/>
                </a:cubicBezTo>
                <a:cubicBezTo>
                  <a:pt x="9091546" y="5984147"/>
                  <a:pt x="9067536" y="5995875"/>
                  <a:pt x="9027996" y="5995875"/>
                </a:cubicBezTo>
                <a:cubicBezTo>
                  <a:pt x="8994096" y="5995875"/>
                  <a:pt x="8977142" y="6003698"/>
                  <a:pt x="8977142" y="6019332"/>
                </a:cubicBezTo>
                <a:lnTo>
                  <a:pt x="8951724" y="6042802"/>
                </a:lnTo>
                <a:lnTo>
                  <a:pt x="9044940" y="6042802"/>
                </a:lnTo>
                <a:cubicBezTo>
                  <a:pt x="9129682" y="6042802"/>
                  <a:pt x="9177704" y="6046706"/>
                  <a:pt x="9188996" y="6054530"/>
                </a:cubicBezTo>
                <a:lnTo>
                  <a:pt x="9197480" y="6077987"/>
                </a:lnTo>
                <a:cubicBezTo>
                  <a:pt x="9203120" y="6101457"/>
                  <a:pt x="9191828" y="6121009"/>
                  <a:pt x="9163580" y="6136642"/>
                </a:cubicBezTo>
                <a:cubicBezTo>
                  <a:pt x="9135332" y="6136642"/>
                  <a:pt x="9121208" y="6148385"/>
                  <a:pt x="9121208" y="6171842"/>
                </a:cubicBezTo>
                <a:cubicBezTo>
                  <a:pt x="9121208" y="6187489"/>
                  <a:pt x="9149456" y="6183570"/>
                  <a:pt x="9205950" y="6160113"/>
                </a:cubicBezTo>
                <a:cubicBezTo>
                  <a:pt x="9217244" y="6152289"/>
                  <a:pt x="9214424" y="6160113"/>
                  <a:pt x="9197480" y="6183570"/>
                </a:cubicBezTo>
                <a:cubicBezTo>
                  <a:pt x="9191828" y="6191393"/>
                  <a:pt x="9112736" y="6205081"/>
                  <a:pt x="8960200" y="6224633"/>
                </a:cubicBezTo>
                <a:cubicBezTo>
                  <a:pt x="8807660" y="6244185"/>
                  <a:pt x="8728568" y="6253954"/>
                  <a:pt x="8722916" y="6253954"/>
                </a:cubicBezTo>
                <a:cubicBezTo>
                  <a:pt x="8722916" y="6253954"/>
                  <a:pt x="8728568" y="6261778"/>
                  <a:pt x="8739872" y="6277424"/>
                </a:cubicBezTo>
                <a:cubicBezTo>
                  <a:pt x="8835906" y="6285248"/>
                  <a:pt x="8912176" y="6281329"/>
                  <a:pt x="8968670" y="6265695"/>
                </a:cubicBezTo>
                <a:cubicBezTo>
                  <a:pt x="9092960" y="6226593"/>
                  <a:pt x="9160748" y="6222674"/>
                  <a:pt x="9172052" y="6253954"/>
                </a:cubicBezTo>
                <a:cubicBezTo>
                  <a:pt x="9183344" y="6269601"/>
                  <a:pt x="9180524" y="6277424"/>
                  <a:pt x="9163580" y="6277424"/>
                </a:cubicBezTo>
                <a:cubicBezTo>
                  <a:pt x="9140974" y="6277424"/>
                  <a:pt x="9140974" y="6285248"/>
                  <a:pt x="9163580" y="6300880"/>
                </a:cubicBezTo>
                <a:cubicBezTo>
                  <a:pt x="9174872" y="6308705"/>
                  <a:pt x="9174872" y="6312609"/>
                  <a:pt x="9163580" y="6312609"/>
                </a:cubicBezTo>
                <a:cubicBezTo>
                  <a:pt x="9152276" y="6312609"/>
                  <a:pt x="9139568" y="6324352"/>
                  <a:pt x="9125444" y="6347809"/>
                </a:cubicBezTo>
                <a:cubicBezTo>
                  <a:pt x="9111322" y="6371265"/>
                  <a:pt x="9095784" y="6383007"/>
                  <a:pt x="9078838" y="6383007"/>
                </a:cubicBezTo>
                <a:lnTo>
                  <a:pt x="9044940" y="6383007"/>
                </a:lnTo>
                <a:lnTo>
                  <a:pt x="9087312" y="6394735"/>
                </a:lnTo>
                <a:cubicBezTo>
                  <a:pt x="9104256" y="6402560"/>
                  <a:pt x="9112736" y="6414288"/>
                  <a:pt x="9112736" y="6429920"/>
                </a:cubicBezTo>
                <a:cubicBezTo>
                  <a:pt x="9112736" y="6445568"/>
                  <a:pt x="9115558" y="6453392"/>
                  <a:pt x="9121208" y="6453392"/>
                </a:cubicBezTo>
                <a:cubicBezTo>
                  <a:pt x="9132502" y="6453392"/>
                  <a:pt x="9142388" y="6439703"/>
                  <a:pt x="9150872" y="6412328"/>
                </a:cubicBezTo>
                <a:cubicBezTo>
                  <a:pt x="9159344" y="6384952"/>
                  <a:pt x="9169220" y="6386912"/>
                  <a:pt x="9180524" y="6418192"/>
                </a:cubicBezTo>
                <a:cubicBezTo>
                  <a:pt x="9197480" y="6441664"/>
                  <a:pt x="9228548" y="6453392"/>
                  <a:pt x="9273738" y="6453392"/>
                </a:cubicBezTo>
                <a:cubicBezTo>
                  <a:pt x="9318940" y="6453392"/>
                  <a:pt x="9341536" y="6465120"/>
                  <a:pt x="9341536" y="6488577"/>
                </a:cubicBezTo>
                <a:cubicBezTo>
                  <a:pt x="9341536" y="6504224"/>
                  <a:pt x="9327412" y="6512047"/>
                  <a:pt x="9299164" y="6512047"/>
                </a:cubicBezTo>
                <a:cubicBezTo>
                  <a:pt x="9282210" y="6512047"/>
                  <a:pt x="9270916" y="6512047"/>
                  <a:pt x="9265266" y="6512047"/>
                </a:cubicBezTo>
                <a:cubicBezTo>
                  <a:pt x="9248320" y="6519870"/>
                  <a:pt x="9245492" y="6527679"/>
                  <a:pt x="9256792" y="6535504"/>
                </a:cubicBezTo>
                <a:cubicBezTo>
                  <a:pt x="9262444" y="6543327"/>
                  <a:pt x="9270916" y="6551151"/>
                  <a:pt x="9282210" y="6558974"/>
                </a:cubicBezTo>
                <a:cubicBezTo>
                  <a:pt x="9321760" y="6566783"/>
                  <a:pt x="9296334" y="6578527"/>
                  <a:pt x="9205950" y="6594159"/>
                </a:cubicBezTo>
                <a:cubicBezTo>
                  <a:pt x="9205950" y="6601983"/>
                  <a:pt x="9225716" y="6605887"/>
                  <a:pt x="9265266" y="6605887"/>
                </a:cubicBezTo>
                <a:cubicBezTo>
                  <a:pt x="9350008" y="6605887"/>
                  <a:pt x="9392380" y="6613712"/>
                  <a:pt x="9392380" y="6629359"/>
                </a:cubicBezTo>
                <a:cubicBezTo>
                  <a:pt x="9392380" y="6644991"/>
                  <a:pt x="9328828" y="6666503"/>
                  <a:pt x="9201716" y="6693878"/>
                </a:cubicBezTo>
                <a:cubicBezTo>
                  <a:pt x="9074592" y="6721254"/>
                  <a:pt x="9011040" y="6738846"/>
                  <a:pt x="9011040" y="6746671"/>
                </a:cubicBezTo>
                <a:cubicBezTo>
                  <a:pt x="9011040" y="6754493"/>
                  <a:pt x="9050592" y="6758397"/>
                  <a:pt x="9129682" y="6758397"/>
                </a:cubicBezTo>
                <a:lnTo>
                  <a:pt x="9231368" y="6770126"/>
                </a:lnTo>
                <a:cubicBezTo>
                  <a:pt x="9220074" y="6785773"/>
                  <a:pt x="9222896" y="6793597"/>
                  <a:pt x="9239848" y="6793597"/>
                </a:cubicBezTo>
                <a:cubicBezTo>
                  <a:pt x="9262444" y="6793597"/>
                  <a:pt x="9273738" y="6785773"/>
                  <a:pt x="9273738" y="6770126"/>
                </a:cubicBezTo>
                <a:lnTo>
                  <a:pt x="9926256" y="6793597"/>
                </a:lnTo>
                <a:cubicBezTo>
                  <a:pt x="9926256" y="6840511"/>
                  <a:pt x="9762412" y="6867886"/>
                  <a:pt x="9434750" y="6875709"/>
                </a:cubicBezTo>
                <a:cubicBezTo>
                  <a:pt x="9395208" y="6875709"/>
                  <a:pt x="9357076" y="6877669"/>
                  <a:pt x="9320356" y="6881573"/>
                </a:cubicBezTo>
                <a:cubicBezTo>
                  <a:pt x="9283624" y="6885492"/>
                  <a:pt x="9259616" y="6887438"/>
                  <a:pt x="9248320" y="6887438"/>
                </a:cubicBezTo>
                <a:lnTo>
                  <a:pt x="9222896" y="6887438"/>
                </a:lnTo>
                <a:lnTo>
                  <a:pt x="9400852" y="6922637"/>
                </a:lnTo>
                <a:lnTo>
                  <a:pt x="9468648" y="6946094"/>
                </a:lnTo>
                <a:cubicBezTo>
                  <a:pt x="9474300" y="6961741"/>
                  <a:pt x="9420626" y="6973470"/>
                  <a:pt x="9307636" y="6981293"/>
                </a:cubicBezTo>
                <a:cubicBezTo>
                  <a:pt x="9138154" y="6996926"/>
                  <a:pt x="9047760" y="7008668"/>
                  <a:pt x="9036468" y="7016478"/>
                </a:cubicBezTo>
                <a:lnTo>
                  <a:pt x="8722916" y="7016478"/>
                </a:lnTo>
                <a:cubicBezTo>
                  <a:pt x="8508244" y="7016478"/>
                  <a:pt x="8400906" y="7028219"/>
                  <a:pt x="8400906" y="7051676"/>
                </a:cubicBezTo>
                <a:lnTo>
                  <a:pt x="8409376" y="7063404"/>
                </a:lnTo>
                <a:cubicBezTo>
                  <a:pt x="8415028" y="7063404"/>
                  <a:pt x="8440446" y="7071229"/>
                  <a:pt x="8485648" y="7086876"/>
                </a:cubicBezTo>
                <a:cubicBezTo>
                  <a:pt x="8525188" y="7094685"/>
                  <a:pt x="8553434" y="7114237"/>
                  <a:pt x="8570388" y="7145531"/>
                </a:cubicBezTo>
                <a:lnTo>
                  <a:pt x="8528018" y="7145531"/>
                </a:lnTo>
                <a:cubicBezTo>
                  <a:pt x="8505412" y="7137708"/>
                  <a:pt x="8338760" y="7125980"/>
                  <a:pt x="8028040" y="7110333"/>
                </a:cubicBezTo>
                <a:cubicBezTo>
                  <a:pt x="7660827" y="7094685"/>
                  <a:pt x="7440501" y="7075133"/>
                  <a:pt x="7367051" y="7051676"/>
                </a:cubicBezTo>
                <a:cubicBezTo>
                  <a:pt x="7299265" y="7036029"/>
                  <a:pt x="7256894" y="7028219"/>
                  <a:pt x="7239938" y="7028219"/>
                </a:cubicBezTo>
                <a:cubicBezTo>
                  <a:pt x="7228646" y="7036029"/>
                  <a:pt x="7222995" y="7051676"/>
                  <a:pt x="7222995" y="7075133"/>
                </a:cubicBezTo>
                <a:cubicBezTo>
                  <a:pt x="7234288" y="7098604"/>
                  <a:pt x="7237118" y="7114237"/>
                  <a:pt x="7231466" y="7122061"/>
                </a:cubicBezTo>
                <a:cubicBezTo>
                  <a:pt x="7225816" y="7129884"/>
                  <a:pt x="7190511" y="7127925"/>
                  <a:pt x="7125545" y="7116197"/>
                </a:cubicBezTo>
                <a:cubicBezTo>
                  <a:pt x="7060568" y="7104468"/>
                  <a:pt x="7022434" y="7090780"/>
                  <a:pt x="7011140" y="7075133"/>
                </a:cubicBezTo>
                <a:cubicBezTo>
                  <a:pt x="7011140" y="7067323"/>
                  <a:pt x="7019612" y="7063404"/>
                  <a:pt x="7036558" y="7063404"/>
                </a:cubicBezTo>
                <a:lnTo>
                  <a:pt x="7019612" y="7051676"/>
                </a:lnTo>
                <a:cubicBezTo>
                  <a:pt x="7008310" y="7036029"/>
                  <a:pt x="6995602" y="7026261"/>
                  <a:pt x="6981478" y="7022342"/>
                </a:cubicBezTo>
                <a:cubicBezTo>
                  <a:pt x="6967354" y="7018436"/>
                  <a:pt x="6954646" y="7020396"/>
                  <a:pt x="6943344" y="7028219"/>
                </a:cubicBezTo>
                <a:cubicBezTo>
                  <a:pt x="6943344" y="7036029"/>
                  <a:pt x="6948994" y="7047772"/>
                  <a:pt x="6960298" y="7063404"/>
                </a:cubicBezTo>
                <a:cubicBezTo>
                  <a:pt x="6977242" y="7071229"/>
                  <a:pt x="6985715" y="7079052"/>
                  <a:pt x="6985715" y="7086876"/>
                </a:cubicBezTo>
                <a:cubicBezTo>
                  <a:pt x="6985715" y="7094685"/>
                  <a:pt x="6960298" y="7098604"/>
                  <a:pt x="6909456" y="7098604"/>
                </a:cubicBezTo>
                <a:cubicBezTo>
                  <a:pt x="6824714" y="7098604"/>
                  <a:pt x="6689119" y="7086876"/>
                  <a:pt x="6502692" y="7063404"/>
                </a:cubicBezTo>
                <a:cubicBezTo>
                  <a:pt x="6417950" y="7047772"/>
                  <a:pt x="6367106" y="7043853"/>
                  <a:pt x="6350152" y="7051676"/>
                </a:cubicBezTo>
                <a:cubicBezTo>
                  <a:pt x="6333208" y="7067323"/>
                  <a:pt x="6309196" y="7069269"/>
                  <a:pt x="6278129" y="7057540"/>
                </a:cubicBezTo>
                <a:cubicBezTo>
                  <a:pt x="6247052" y="7045812"/>
                  <a:pt x="6217398" y="7043853"/>
                  <a:pt x="6189142" y="7051676"/>
                </a:cubicBezTo>
                <a:cubicBezTo>
                  <a:pt x="6155253" y="7059500"/>
                  <a:pt x="6121354" y="7055581"/>
                  <a:pt x="6087455" y="7039948"/>
                </a:cubicBezTo>
                <a:lnTo>
                  <a:pt x="6062030" y="7039948"/>
                </a:lnTo>
                <a:cubicBezTo>
                  <a:pt x="6045084" y="7039948"/>
                  <a:pt x="6001298" y="7043853"/>
                  <a:pt x="5930680" y="7051676"/>
                </a:cubicBezTo>
                <a:cubicBezTo>
                  <a:pt x="5860062" y="7059500"/>
                  <a:pt x="5810634" y="7063404"/>
                  <a:pt x="5782387" y="7063404"/>
                </a:cubicBezTo>
                <a:cubicBezTo>
                  <a:pt x="5737186" y="7063404"/>
                  <a:pt x="5714589" y="7055581"/>
                  <a:pt x="5714589" y="7039948"/>
                </a:cubicBezTo>
                <a:cubicBezTo>
                  <a:pt x="5714589" y="7024300"/>
                  <a:pt x="5711769" y="7016478"/>
                  <a:pt x="5706118" y="7016478"/>
                </a:cubicBezTo>
                <a:cubicBezTo>
                  <a:pt x="5700466" y="7016478"/>
                  <a:pt x="5697646" y="7024300"/>
                  <a:pt x="5697646" y="7039948"/>
                </a:cubicBezTo>
                <a:cubicBezTo>
                  <a:pt x="5691994" y="7047772"/>
                  <a:pt x="5679286" y="7047772"/>
                  <a:pt x="5659512" y="7039948"/>
                </a:cubicBezTo>
                <a:cubicBezTo>
                  <a:pt x="5639736" y="7032125"/>
                  <a:pt x="5614308" y="7028219"/>
                  <a:pt x="5583242" y="7028219"/>
                </a:cubicBezTo>
                <a:cubicBezTo>
                  <a:pt x="5552172" y="7028219"/>
                  <a:pt x="5530984" y="7039948"/>
                  <a:pt x="5519690" y="7063404"/>
                </a:cubicBezTo>
                <a:cubicBezTo>
                  <a:pt x="5514038" y="7071229"/>
                  <a:pt x="5505918" y="7075140"/>
                  <a:pt x="5495325" y="7075140"/>
                </a:cubicBezTo>
                <a:lnTo>
                  <a:pt x="5491624" y="7074032"/>
                </a:lnTo>
                <a:lnTo>
                  <a:pt x="5495065" y="7130053"/>
                </a:lnTo>
                <a:cubicBezTo>
                  <a:pt x="5497142" y="7166928"/>
                  <a:pt x="5499160" y="7205852"/>
                  <a:pt x="5501116" y="7246824"/>
                </a:cubicBezTo>
                <a:cubicBezTo>
                  <a:pt x="5516764" y="7524179"/>
                  <a:pt x="5528492" y="7672937"/>
                  <a:pt x="5536314" y="7693115"/>
                </a:cubicBezTo>
                <a:lnTo>
                  <a:pt x="5536314" y="7730936"/>
                </a:lnTo>
                <a:cubicBezTo>
                  <a:pt x="5505020" y="7715802"/>
                  <a:pt x="5485469" y="7690589"/>
                  <a:pt x="5477660" y="7655294"/>
                </a:cubicBezTo>
                <a:cubicBezTo>
                  <a:pt x="5462012" y="7614945"/>
                  <a:pt x="5454188" y="7592259"/>
                  <a:pt x="5454188" y="7587214"/>
                </a:cubicBezTo>
                <a:lnTo>
                  <a:pt x="5442460" y="7579652"/>
                </a:lnTo>
                <a:cubicBezTo>
                  <a:pt x="5419003" y="7579652"/>
                  <a:pt x="5407261" y="7675463"/>
                  <a:pt x="5407261" y="7867086"/>
                </a:cubicBezTo>
                <a:lnTo>
                  <a:pt x="5407261" y="8146967"/>
                </a:lnTo>
                <a:cubicBezTo>
                  <a:pt x="5399452" y="8157048"/>
                  <a:pt x="5387710" y="8237735"/>
                  <a:pt x="5372076" y="8389018"/>
                </a:cubicBezTo>
                <a:cubicBezTo>
                  <a:pt x="5364254" y="8489875"/>
                  <a:pt x="5352525" y="8537785"/>
                  <a:pt x="5336878" y="8532740"/>
                </a:cubicBezTo>
                <a:lnTo>
                  <a:pt x="5313421" y="8472223"/>
                </a:lnTo>
                <a:lnTo>
                  <a:pt x="5278221" y="8313376"/>
                </a:lnTo>
                <a:lnTo>
                  <a:pt x="5278221" y="8336073"/>
                </a:lnTo>
                <a:cubicBezTo>
                  <a:pt x="5278221" y="8346153"/>
                  <a:pt x="5276276" y="8367585"/>
                  <a:pt x="5272357" y="8400371"/>
                </a:cubicBezTo>
                <a:cubicBezTo>
                  <a:pt x="5268453" y="8433147"/>
                  <a:pt x="5266493" y="8467187"/>
                  <a:pt x="5266493" y="8502482"/>
                </a:cubicBezTo>
                <a:cubicBezTo>
                  <a:pt x="5258670" y="8794961"/>
                  <a:pt x="5231294" y="8941210"/>
                  <a:pt x="5184381" y="8941210"/>
                </a:cubicBezTo>
                <a:lnTo>
                  <a:pt x="5160910" y="8358760"/>
                </a:lnTo>
                <a:cubicBezTo>
                  <a:pt x="5176556" y="8358760"/>
                  <a:pt x="5184381" y="8348680"/>
                  <a:pt x="5184381" y="8328510"/>
                </a:cubicBezTo>
                <a:cubicBezTo>
                  <a:pt x="5184381" y="8313376"/>
                  <a:pt x="5176556" y="8310859"/>
                  <a:pt x="5160910" y="8320939"/>
                </a:cubicBezTo>
                <a:lnTo>
                  <a:pt x="5149181" y="8230172"/>
                </a:lnTo>
                <a:cubicBezTo>
                  <a:pt x="5149181" y="8159574"/>
                  <a:pt x="5145277" y="8124272"/>
                  <a:pt x="5137454" y="8124272"/>
                </a:cubicBezTo>
                <a:cubicBezTo>
                  <a:pt x="5129630" y="8124272"/>
                  <a:pt x="5112038" y="8180998"/>
                  <a:pt x="5084662" y="8294471"/>
                </a:cubicBezTo>
                <a:cubicBezTo>
                  <a:pt x="5057286" y="8407934"/>
                  <a:pt x="5035775" y="8464661"/>
                  <a:pt x="5020142" y="8464661"/>
                </a:cubicBezTo>
                <a:cubicBezTo>
                  <a:pt x="5004496" y="8464661"/>
                  <a:pt x="4996671" y="8426839"/>
                  <a:pt x="4996671" y="8351197"/>
                </a:cubicBezTo>
                <a:cubicBezTo>
                  <a:pt x="4996671" y="8315895"/>
                  <a:pt x="4992767" y="8298252"/>
                  <a:pt x="4984942" y="8298252"/>
                </a:cubicBezTo>
                <a:cubicBezTo>
                  <a:pt x="4969310" y="8378929"/>
                  <a:pt x="4957567" y="8401626"/>
                  <a:pt x="4949758" y="8366322"/>
                </a:cubicBezTo>
                <a:cubicBezTo>
                  <a:pt x="4941934" y="8356242"/>
                  <a:pt x="4934110" y="8348680"/>
                  <a:pt x="4926288" y="8343636"/>
                </a:cubicBezTo>
                <a:cubicBezTo>
                  <a:pt x="4918463" y="8333545"/>
                  <a:pt x="4910654" y="8336073"/>
                  <a:pt x="4902830" y="8351197"/>
                </a:cubicBezTo>
                <a:cubicBezTo>
                  <a:pt x="4902830" y="8356242"/>
                  <a:pt x="4902830" y="8366322"/>
                  <a:pt x="4902830" y="8381457"/>
                </a:cubicBezTo>
                <a:cubicBezTo>
                  <a:pt x="4902830" y="8406670"/>
                  <a:pt x="4895008" y="8419278"/>
                  <a:pt x="4879360" y="8419278"/>
                </a:cubicBezTo>
                <a:cubicBezTo>
                  <a:pt x="4855904" y="8419278"/>
                  <a:pt x="4844176" y="8399109"/>
                  <a:pt x="4844176" y="8358760"/>
                </a:cubicBezTo>
                <a:cubicBezTo>
                  <a:pt x="4844176" y="8318421"/>
                  <a:pt x="4832448" y="8290689"/>
                  <a:pt x="4808976" y="8275556"/>
                </a:cubicBezTo>
                <a:cubicBezTo>
                  <a:pt x="4777696" y="8265467"/>
                  <a:pt x="4775736" y="8256649"/>
                  <a:pt x="4803112" y="8249087"/>
                </a:cubicBezTo>
                <a:cubicBezTo>
                  <a:pt x="4830487" y="8241515"/>
                  <a:pt x="4844176" y="8232690"/>
                  <a:pt x="4844176" y="8222610"/>
                </a:cubicBezTo>
                <a:cubicBezTo>
                  <a:pt x="4844176" y="8217566"/>
                  <a:pt x="4836352" y="8215047"/>
                  <a:pt x="4820704" y="8215047"/>
                </a:cubicBezTo>
                <a:cubicBezTo>
                  <a:pt x="4805072" y="8215047"/>
                  <a:pt x="4793344" y="8207475"/>
                  <a:pt x="4785519" y="8192351"/>
                </a:cubicBezTo>
                <a:lnTo>
                  <a:pt x="4773790" y="8154530"/>
                </a:lnTo>
                <a:lnTo>
                  <a:pt x="4773790" y="8184789"/>
                </a:lnTo>
                <a:cubicBezTo>
                  <a:pt x="4773790" y="8199914"/>
                  <a:pt x="4762049" y="8213783"/>
                  <a:pt x="4738592" y="8226391"/>
                </a:cubicBezTo>
                <a:cubicBezTo>
                  <a:pt x="4715136" y="8238998"/>
                  <a:pt x="4703394" y="8250342"/>
                  <a:pt x="4703394" y="8260431"/>
                </a:cubicBezTo>
                <a:cubicBezTo>
                  <a:pt x="4703394" y="8270511"/>
                  <a:pt x="4699488" y="8270511"/>
                  <a:pt x="4691664" y="8260431"/>
                </a:cubicBezTo>
                <a:cubicBezTo>
                  <a:pt x="4676032" y="8240252"/>
                  <a:pt x="4668208" y="8240252"/>
                  <a:pt x="4668208" y="8260431"/>
                </a:cubicBezTo>
                <a:cubicBezTo>
                  <a:pt x="4668208" y="8275556"/>
                  <a:pt x="4660384" y="8278073"/>
                  <a:pt x="4644737" y="8267993"/>
                </a:cubicBezTo>
                <a:cubicBezTo>
                  <a:pt x="4613458" y="8257904"/>
                  <a:pt x="4617376" y="8197395"/>
                  <a:pt x="4656479" y="8086450"/>
                </a:cubicBezTo>
                <a:cubicBezTo>
                  <a:pt x="4672113" y="8036023"/>
                  <a:pt x="4676032" y="7967943"/>
                  <a:pt x="4668208" y="7882221"/>
                </a:cubicBezTo>
                <a:cubicBezTo>
                  <a:pt x="4652562" y="7872130"/>
                  <a:pt x="4644737" y="7867086"/>
                  <a:pt x="4644737" y="7867086"/>
                </a:cubicBezTo>
                <a:cubicBezTo>
                  <a:pt x="4644737" y="7872130"/>
                  <a:pt x="4634969" y="7942729"/>
                  <a:pt x="4615416" y="8078888"/>
                </a:cubicBezTo>
                <a:cubicBezTo>
                  <a:pt x="4595865" y="8215047"/>
                  <a:pt x="4582176" y="8285645"/>
                  <a:pt x="4574354" y="8290689"/>
                </a:cubicBezTo>
                <a:cubicBezTo>
                  <a:pt x="4550897" y="8305813"/>
                  <a:pt x="4543072" y="8308332"/>
                  <a:pt x="4550897" y="8298252"/>
                </a:cubicBezTo>
                <a:cubicBezTo>
                  <a:pt x="4574354" y="8247824"/>
                  <a:pt x="4578272" y="8222610"/>
                  <a:pt x="4562626" y="8222610"/>
                </a:cubicBezTo>
                <a:cubicBezTo>
                  <a:pt x="4539168" y="8222610"/>
                  <a:pt x="4527426" y="8235216"/>
                  <a:pt x="4527426" y="8260431"/>
                </a:cubicBezTo>
                <a:cubicBezTo>
                  <a:pt x="4511793" y="8285645"/>
                  <a:pt x="4492240" y="8295725"/>
                  <a:pt x="4468770" y="8290689"/>
                </a:cubicBezTo>
                <a:lnTo>
                  <a:pt x="4445314" y="8283119"/>
                </a:lnTo>
                <a:cubicBezTo>
                  <a:pt x="4437491" y="8273037"/>
                  <a:pt x="4433586" y="8230172"/>
                  <a:pt x="4433586" y="8154530"/>
                </a:cubicBezTo>
                <a:lnTo>
                  <a:pt x="4433586" y="8071325"/>
                </a:lnTo>
                <a:lnTo>
                  <a:pt x="4410116" y="8094013"/>
                </a:lnTo>
                <a:cubicBezTo>
                  <a:pt x="4394482" y="8094013"/>
                  <a:pt x="4386658" y="8109146"/>
                  <a:pt x="4386658" y="8139405"/>
                </a:cubicBezTo>
                <a:cubicBezTo>
                  <a:pt x="4386658" y="8174699"/>
                  <a:pt x="4374930" y="8196131"/>
                  <a:pt x="4351458" y="8203695"/>
                </a:cubicBezTo>
                <a:cubicBezTo>
                  <a:pt x="4328002" y="8211257"/>
                  <a:pt x="4316274" y="8222610"/>
                  <a:pt x="4316274" y="8237735"/>
                </a:cubicBezTo>
                <a:cubicBezTo>
                  <a:pt x="4316274" y="8267993"/>
                  <a:pt x="4312355" y="8290689"/>
                  <a:pt x="4304546" y="8305813"/>
                </a:cubicBezTo>
                <a:cubicBezTo>
                  <a:pt x="4304546" y="8320939"/>
                  <a:pt x="4308451" y="8328510"/>
                  <a:pt x="4316274" y="8328510"/>
                </a:cubicBezTo>
                <a:cubicBezTo>
                  <a:pt x="4339730" y="8318421"/>
                  <a:pt x="4353419" y="8314640"/>
                  <a:pt x="4357323" y="8317157"/>
                </a:cubicBezTo>
                <a:cubicBezTo>
                  <a:pt x="4361242" y="8319685"/>
                  <a:pt x="4363202" y="8336073"/>
                  <a:pt x="4363202" y="8366322"/>
                </a:cubicBezTo>
                <a:cubicBezTo>
                  <a:pt x="4363202" y="8401626"/>
                  <a:pt x="4351458" y="8419278"/>
                  <a:pt x="4328002" y="8419278"/>
                </a:cubicBezTo>
                <a:cubicBezTo>
                  <a:pt x="4304546" y="8419278"/>
                  <a:pt x="4292804" y="8429358"/>
                  <a:pt x="4292804" y="8449535"/>
                </a:cubicBezTo>
                <a:cubicBezTo>
                  <a:pt x="4292804" y="8499964"/>
                  <a:pt x="4269347" y="8510053"/>
                  <a:pt x="4222418" y="8479795"/>
                </a:cubicBezTo>
                <a:cubicBezTo>
                  <a:pt x="4191139" y="8459615"/>
                  <a:pt x="4187234" y="8439447"/>
                  <a:pt x="4210690" y="8419278"/>
                </a:cubicBezTo>
                <a:cubicBezTo>
                  <a:pt x="4241972" y="8373894"/>
                  <a:pt x="4234147" y="8336073"/>
                  <a:pt x="4187234" y="8305813"/>
                </a:cubicBezTo>
                <a:cubicBezTo>
                  <a:pt x="4171588" y="8300769"/>
                  <a:pt x="4159858" y="8315895"/>
                  <a:pt x="4152035" y="8351197"/>
                </a:cubicBezTo>
                <a:lnTo>
                  <a:pt x="4140307" y="8517616"/>
                </a:lnTo>
                <a:cubicBezTo>
                  <a:pt x="4132482" y="8618472"/>
                  <a:pt x="4112931" y="8684025"/>
                  <a:pt x="4081652" y="8714283"/>
                </a:cubicBezTo>
                <a:cubicBezTo>
                  <a:pt x="4050370" y="8739497"/>
                  <a:pt x="4034724" y="8772275"/>
                  <a:pt x="4034724" y="8812612"/>
                </a:cubicBezTo>
                <a:cubicBezTo>
                  <a:pt x="4034724" y="8832781"/>
                  <a:pt x="4030820" y="8845389"/>
                  <a:pt x="4022995" y="8850433"/>
                </a:cubicBezTo>
                <a:cubicBezTo>
                  <a:pt x="4015172" y="8860522"/>
                  <a:pt x="4007348" y="8855478"/>
                  <a:pt x="3999525" y="8835309"/>
                </a:cubicBezTo>
                <a:cubicBezTo>
                  <a:pt x="3991716" y="8825220"/>
                  <a:pt x="3987797" y="8812612"/>
                  <a:pt x="3987797" y="8797488"/>
                </a:cubicBezTo>
                <a:cubicBezTo>
                  <a:pt x="3987797" y="8777319"/>
                  <a:pt x="3987797" y="8767229"/>
                  <a:pt x="3987797" y="8767229"/>
                </a:cubicBezTo>
                <a:cubicBezTo>
                  <a:pt x="3987797" y="8767229"/>
                  <a:pt x="3979972" y="8772275"/>
                  <a:pt x="3964340" y="8782363"/>
                </a:cubicBezTo>
                <a:cubicBezTo>
                  <a:pt x="3948693" y="8792443"/>
                  <a:pt x="3938923" y="8797488"/>
                  <a:pt x="3935004" y="8797488"/>
                </a:cubicBezTo>
                <a:cubicBezTo>
                  <a:pt x="3931100" y="8797488"/>
                  <a:pt x="3933060" y="8792443"/>
                  <a:pt x="3940870" y="8782363"/>
                </a:cubicBezTo>
                <a:cubicBezTo>
                  <a:pt x="3956516" y="8752104"/>
                  <a:pt x="3964340" y="8689070"/>
                  <a:pt x="3964340" y="8593258"/>
                </a:cubicBezTo>
                <a:cubicBezTo>
                  <a:pt x="3964340" y="8512571"/>
                  <a:pt x="3956516" y="8447010"/>
                  <a:pt x="3940870" y="8396581"/>
                </a:cubicBezTo>
                <a:cubicBezTo>
                  <a:pt x="3940870" y="8492402"/>
                  <a:pt x="3929140" y="8540303"/>
                  <a:pt x="3905685" y="8540303"/>
                </a:cubicBezTo>
                <a:cubicBezTo>
                  <a:pt x="3897860" y="8540303"/>
                  <a:pt x="3893955" y="8527696"/>
                  <a:pt x="3893955" y="8502482"/>
                </a:cubicBezTo>
                <a:lnTo>
                  <a:pt x="3870485" y="8426839"/>
                </a:lnTo>
                <a:lnTo>
                  <a:pt x="3858756" y="8434402"/>
                </a:lnTo>
                <a:cubicBezTo>
                  <a:pt x="3843109" y="8454571"/>
                  <a:pt x="3841164" y="8486094"/>
                  <a:pt x="3852892" y="8528959"/>
                </a:cubicBezTo>
                <a:cubicBezTo>
                  <a:pt x="3864621" y="8571816"/>
                  <a:pt x="3862662" y="8595776"/>
                  <a:pt x="3847028" y="8600821"/>
                </a:cubicBezTo>
                <a:cubicBezTo>
                  <a:pt x="3839205" y="8605865"/>
                  <a:pt x="3829436" y="8629815"/>
                  <a:pt x="3817694" y="8672682"/>
                </a:cubicBezTo>
                <a:cubicBezTo>
                  <a:pt x="3805966" y="8715538"/>
                  <a:pt x="3792277" y="8759667"/>
                  <a:pt x="3776645" y="8805051"/>
                </a:cubicBezTo>
                <a:lnTo>
                  <a:pt x="3753173" y="8865568"/>
                </a:lnTo>
                <a:lnTo>
                  <a:pt x="3753173" y="8857996"/>
                </a:lnTo>
                <a:cubicBezTo>
                  <a:pt x="3753173" y="8822701"/>
                  <a:pt x="3757092" y="8782363"/>
                  <a:pt x="3764902" y="8736971"/>
                </a:cubicBezTo>
                <a:cubicBezTo>
                  <a:pt x="3780549" y="8636114"/>
                  <a:pt x="3788373" y="8550392"/>
                  <a:pt x="3788373" y="8479795"/>
                </a:cubicBezTo>
                <a:cubicBezTo>
                  <a:pt x="3780549" y="8404144"/>
                  <a:pt x="3768820" y="8366322"/>
                  <a:pt x="3753173" y="8366322"/>
                </a:cubicBezTo>
                <a:cubicBezTo>
                  <a:pt x="3729716" y="8366322"/>
                  <a:pt x="3717988" y="8308332"/>
                  <a:pt x="3717988" y="8192351"/>
                </a:cubicBezTo>
                <a:cubicBezTo>
                  <a:pt x="3717988" y="8167137"/>
                  <a:pt x="3719934" y="8135614"/>
                  <a:pt x="3723852" y="8097793"/>
                </a:cubicBezTo>
                <a:cubicBezTo>
                  <a:pt x="3727758" y="8059972"/>
                  <a:pt x="3729716" y="8028460"/>
                  <a:pt x="3729716" y="8003246"/>
                </a:cubicBezTo>
                <a:lnTo>
                  <a:pt x="3741445" y="7965424"/>
                </a:lnTo>
                <a:cubicBezTo>
                  <a:pt x="3725799" y="7960379"/>
                  <a:pt x="3714069" y="7978031"/>
                  <a:pt x="3706246" y="8018371"/>
                </a:cubicBezTo>
                <a:lnTo>
                  <a:pt x="3694518" y="8116709"/>
                </a:lnTo>
                <a:cubicBezTo>
                  <a:pt x="3694518" y="8157048"/>
                  <a:pt x="3690612" y="8177226"/>
                  <a:pt x="3682790" y="8177226"/>
                </a:cubicBezTo>
                <a:cubicBezTo>
                  <a:pt x="3674967" y="8177226"/>
                  <a:pt x="3667142" y="8169654"/>
                  <a:pt x="3659333" y="8154530"/>
                </a:cubicBezTo>
                <a:lnTo>
                  <a:pt x="3624134" y="8116709"/>
                </a:lnTo>
                <a:cubicBezTo>
                  <a:pt x="3608488" y="8187306"/>
                  <a:pt x="3600678" y="8245296"/>
                  <a:pt x="3600678" y="8290689"/>
                </a:cubicBezTo>
                <a:cubicBezTo>
                  <a:pt x="3600678" y="8320939"/>
                  <a:pt x="3592854" y="8383974"/>
                  <a:pt x="3577206" y="8479795"/>
                </a:cubicBezTo>
                <a:cubicBezTo>
                  <a:pt x="3561574" y="8575606"/>
                  <a:pt x="3553750" y="8636114"/>
                  <a:pt x="3553750" y="8661329"/>
                </a:cubicBezTo>
                <a:cubicBezTo>
                  <a:pt x="3553750" y="8686542"/>
                  <a:pt x="3545927" y="8699150"/>
                  <a:pt x="3530280" y="8699150"/>
                </a:cubicBezTo>
                <a:cubicBezTo>
                  <a:pt x="3522470" y="8699150"/>
                  <a:pt x="3516606" y="8711757"/>
                  <a:pt x="3512687" y="8736971"/>
                </a:cubicBezTo>
                <a:cubicBezTo>
                  <a:pt x="3508782" y="8762184"/>
                  <a:pt x="3495094" y="8774792"/>
                  <a:pt x="3471623" y="8774792"/>
                </a:cubicBezTo>
                <a:cubicBezTo>
                  <a:pt x="3463814" y="8774792"/>
                  <a:pt x="3459896" y="8726891"/>
                  <a:pt x="3459896" y="8631078"/>
                </a:cubicBezTo>
                <a:cubicBezTo>
                  <a:pt x="3459896" y="8540303"/>
                  <a:pt x="3452072" y="8494919"/>
                  <a:pt x="3436438" y="8494919"/>
                </a:cubicBezTo>
                <a:cubicBezTo>
                  <a:pt x="3428615" y="8494919"/>
                  <a:pt x="3422751" y="8523915"/>
                  <a:pt x="3418846" y="8581905"/>
                </a:cubicBezTo>
                <a:cubicBezTo>
                  <a:pt x="3414926" y="8639896"/>
                  <a:pt x="3411022" y="8701676"/>
                  <a:pt x="3407104" y="8767229"/>
                </a:cubicBezTo>
                <a:cubicBezTo>
                  <a:pt x="3403198" y="8832781"/>
                  <a:pt x="3393415" y="8873130"/>
                  <a:pt x="3377783" y="8888254"/>
                </a:cubicBezTo>
                <a:cubicBezTo>
                  <a:pt x="3362136" y="8908425"/>
                  <a:pt x="3354313" y="8908425"/>
                  <a:pt x="3354313" y="8888254"/>
                </a:cubicBezTo>
                <a:cubicBezTo>
                  <a:pt x="3346503" y="8878174"/>
                  <a:pt x="3342584" y="8860522"/>
                  <a:pt x="3342584" y="8835309"/>
                </a:cubicBezTo>
                <a:cubicBezTo>
                  <a:pt x="3342584" y="8749578"/>
                  <a:pt x="3346503" y="8694114"/>
                  <a:pt x="3354313" y="8668899"/>
                </a:cubicBezTo>
                <a:cubicBezTo>
                  <a:pt x="3369960" y="8618472"/>
                  <a:pt x="3377783" y="8593258"/>
                  <a:pt x="3377783" y="8593258"/>
                </a:cubicBezTo>
                <a:cubicBezTo>
                  <a:pt x="3377783" y="8578124"/>
                  <a:pt x="3366054" y="8545348"/>
                  <a:pt x="3342584" y="8494919"/>
                </a:cubicBezTo>
                <a:cubicBezTo>
                  <a:pt x="3319128" y="8444491"/>
                  <a:pt x="3303480" y="8404144"/>
                  <a:pt x="3295656" y="8373894"/>
                </a:cubicBezTo>
                <a:cubicBezTo>
                  <a:pt x="3272200" y="8227646"/>
                  <a:pt x="3252648" y="8154530"/>
                  <a:pt x="3237001" y="8154530"/>
                </a:cubicBezTo>
                <a:cubicBezTo>
                  <a:pt x="3213544" y="8154530"/>
                  <a:pt x="3201816" y="8149485"/>
                  <a:pt x="3201816" y="8139405"/>
                </a:cubicBezTo>
                <a:cubicBezTo>
                  <a:pt x="3201816" y="8129316"/>
                  <a:pt x="3209639" y="8124272"/>
                  <a:pt x="3225273" y="8124272"/>
                </a:cubicBezTo>
                <a:cubicBezTo>
                  <a:pt x="3233096" y="8124272"/>
                  <a:pt x="3237001" y="8111665"/>
                  <a:pt x="3237001" y="8086450"/>
                </a:cubicBezTo>
                <a:lnTo>
                  <a:pt x="3237001" y="8041067"/>
                </a:lnTo>
                <a:lnTo>
                  <a:pt x="3213544" y="8048629"/>
                </a:lnTo>
                <a:cubicBezTo>
                  <a:pt x="3221369" y="8038540"/>
                  <a:pt x="3229192" y="8033504"/>
                  <a:pt x="3237001" y="8033504"/>
                </a:cubicBezTo>
                <a:cubicBezTo>
                  <a:pt x="3221369" y="7952818"/>
                  <a:pt x="3213544" y="7887256"/>
                  <a:pt x="3213544" y="7836828"/>
                </a:cubicBezTo>
                <a:cubicBezTo>
                  <a:pt x="3213544" y="7811613"/>
                  <a:pt x="3217448" y="7799007"/>
                  <a:pt x="3225273" y="7799007"/>
                </a:cubicBezTo>
                <a:cubicBezTo>
                  <a:pt x="3233096" y="7799007"/>
                  <a:pt x="3237001" y="7786399"/>
                  <a:pt x="3237001" y="7761195"/>
                </a:cubicBezTo>
                <a:cubicBezTo>
                  <a:pt x="3229192" y="7746060"/>
                  <a:pt x="3221369" y="7735971"/>
                  <a:pt x="3213544" y="7730936"/>
                </a:cubicBezTo>
                <a:lnTo>
                  <a:pt x="3201816" y="7662857"/>
                </a:lnTo>
                <a:cubicBezTo>
                  <a:pt x="3201816" y="7597304"/>
                  <a:pt x="3178344" y="7559482"/>
                  <a:pt x="3131431" y="7549393"/>
                </a:cubicBezTo>
                <a:cubicBezTo>
                  <a:pt x="3115785" y="7549393"/>
                  <a:pt x="3107961" y="7541831"/>
                  <a:pt x="3107961" y="7526696"/>
                </a:cubicBezTo>
                <a:cubicBezTo>
                  <a:pt x="3107961" y="7511572"/>
                  <a:pt x="3115785" y="7504010"/>
                  <a:pt x="3131431" y="7504010"/>
                </a:cubicBezTo>
                <a:cubicBezTo>
                  <a:pt x="3147065" y="7504010"/>
                  <a:pt x="3154888" y="7496438"/>
                  <a:pt x="3154888" y="7481314"/>
                </a:cubicBezTo>
                <a:cubicBezTo>
                  <a:pt x="3154888" y="7466188"/>
                  <a:pt x="3147065" y="7461143"/>
                  <a:pt x="3131431" y="7466188"/>
                </a:cubicBezTo>
                <a:cubicBezTo>
                  <a:pt x="3115785" y="7471223"/>
                  <a:pt x="3104057" y="7468707"/>
                  <a:pt x="3096232" y="7458618"/>
                </a:cubicBezTo>
                <a:cubicBezTo>
                  <a:pt x="3096232" y="7443493"/>
                  <a:pt x="3111880" y="7428367"/>
                  <a:pt x="3143161" y="7413234"/>
                </a:cubicBezTo>
                <a:cubicBezTo>
                  <a:pt x="3166616" y="7403145"/>
                  <a:pt x="3174440" y="7372894"/>
                  <a:pt x="3166616" y="7322468"/>
                </a:cubicBezTo>
                <a:lnTo>
                  <a:pt x="3201816" y="7193879"/>
                </a:lnTo>
                <a:cubicBezTo>
                  <a:pt x="3186169" y="7203959"/>
                  <a:pt x="3166616" y="7209003"/>
                  <a:pt x="3143161" y="7209003"/>
                </a:cubicBezTo>
                <a:cubicBezTo>
                  <a:pt x="3135336" y="7209003"/>
                  <a:pt x="3131431" y="7239263"/>
                  <a:pt x="3131431" y="7299771"/>
                </a:cubicBezTo>
                <a:lnTo>
                  <a:pt x="3119689" y="7367850"/>
                </a:lnTo>
                <a:cubicBezTo>
                  <a:pt x="3104057" y="7367850"/>
                  <a:pt x="3096232" y="7289691"/>
                  <a:pt x="3096232" y="7133362"/>
                </a:cubicBezTo>
                <a:lnTo>
                  <a:pt x="3084504" y="6936694"/>
                </a:lnTo>
                <a:cubicBezTo>
                  <a:pt x="3084504" y="6951819"/>
                  <a:pt x="3076682" y="6959382"/>
                  <a:pt x="3061034" y="6959382"/>
                </a:cubicBezTo>
                <a:cubicBezTo>
                  <a:pt x="3045400" y="6959382"/>
                  <a:pt x="3037578" y="6903909"/>
                  <a:pt x="3037578" y="6792972"/>
                </a:cubicBezTo>
                <a:cubicBezTo>
                  <a:pt x="3037578" y="6782888"/>
                  <a:pt x="3032689" y="6757674"/>
                  <a:pt x="3022913" y="6717330"/>
                </a:cubicBezTo>
                <a:lnTo>
                  <a:pt x="3010297" y="6667869"/>
                </a:lnTo>
                <a:lnTo>
                  <a:pt x="2947780" y="6535504"/>
                </a:lnTo>
                <a:cubicBezTo>
                  <a:pt x="2916711" y="6480767"/>
                  <a:pt x="2895520" y="6437745"/>
                  <a:pt x="2884218" y="6406464"/>
                </a:cubicBezTo>
                <a:cubicBezTo>
                  <a:pt x="2872925" y="6375184"/>
                  <a:pt x="2858801" y="6343903"/>
                  <a:pt x="2841847" y="6312609"/>
                </a:cubicBezTo>
                <a:cubicBezTo>
                  <a:pt x="2807958" y="6226593"/>
                  <a:pt x="2785351" y="6046706"/>
                  <a:pt x="2774059" y="5772980"/>
                </a:cubicBezTo>
                <a:cubicBezTo>
                  <a:pt x="2768408" y="5702596"/>
                  <a:pt x="2765586" y="5643940"/>
                  <a:pt x="2765586" y="5597013"/>
                </a:cubicBezTo>
                <a:cubicBezTo>
                  <a:pt x="2765586" y="5573556"/>
                  <a:pt x="2764171" y="5546181"/>
                  <a:pt x="2761351" y="5514901"/>
                </a:cubicBezTo>
                <a:cubicBezTo>
                  <a:pt x="2758520" y="5483620"/>
                  <a:pt x="2757114" y="5460150"/>
                  <a:pt x="2757114" y="5444516"/>
                </a:cubicBezTo>
                <a:lnTo>
                  <a:pt x="2767142" y="5325099"/>
                </a:lnTo>
                <a:lnTo>
                  <a:pt x="2725505" y="5330782"/>
                </a:lnTo>
                <a:cubicBezTo>
                  <a:pt x="2707852" y="5331759"/>
                  <a:pt x="2697613" y="5330293"/>
                  <a:pt x="2694787" y="5326382"/>
                </a:cubicBezTo>
                <a:cubicBezTo>
                  <a:pt x="2689135" y="5318557"/>
                  <a:pt x="2691965" y="5302925"/>
                  <a:pt x="2703258" y="5279455"/>
                </a:cubicBezTo>
                <a:cubicBezTo>
                  <a:pt x="2703258" y="5255998"/>
                  <a:pt x="2697607" y="5240351"/>
                  <a:pt x="2686315" y="5232542"/>
                </a:cubicBezTo>
                <a:cubicBezTo>
                  <a:pt x="2669360" y="5232542"/>
                  <a:pt x="2626990" y="5240351"/>
                  <a:pt x="2559202" y="5255998"/>
                </a:cubicBezTo>
                <a:cubicBezTo>
                  <a:pt x="2485754" y="5279455"/>
                  <a:pt x="2265428" y="5299006"/>
                  <a:pt x="1898214" y="5314653"/>
                </a:cubicBezTo>
                <a:cubicBezTo>
                  <a:pt x="1587494" y="5330301"/>
                  <a:pt x="1420843" y="5342029"/>
                  <a:pt x="1398237" y="5349852"/>
                </a:cubicBezTo>
                <a:lnTo>
                  <a:pt x="1355866" y="5349852"/>
                </a:lnTo>
                <a:cubicBezTo>
                  <a:pt x="1372820" y="5318557"/>
                  <a:pt x="1401067" y="5299006"/>
                  <a:pt x="1440608" y="5291197"/>
                </a:cubicBezTo>
                <a:cubicBezTo>
                  <a:pt x="1485809" y="5275549"/>
                  <a:pt x="1511224" y="5267727"/>
                  <a:pt x="1516876" y="5267727"/>
                </a:cubicBezTo>
                <a:lnTo>
                  <a:pt x="1525348" y="5255998"/>
                </a:lnTo>
                <a:cubicBezTo>
                  <a:pt x="1525348" y="5232542"/>
                  <a:pt x="1418011" y="5220798"/>
                  <a:pt x="1203336" y="5220798"/>
                </a:cubicBezTo>
                <a:lnTo>
                  <a:pt x="889786" y="5220798"/>
                </a:lnTo>
                <a:cubicBezTo>
                  <a:pt x="878493" y="5212989"/>
                  <a:pt x="788100" y="5201247"/>
                  <a:pt x="618618" y="5185613"/>
                </a:cubicBezTo>
                <a:cubicBezTo>
                  <a:pt x="505629" y="5177790"/>
                  <a:pt x="451954" y="5166062"/>
                  <a:pt x="457606" y="5150415"/>
                </a:cubicBezTo>
                <a:lnTo>
                  <a:pt x="525403" y="5126958"/>
                </a:lnTo>
                <a:lnTo>
                  <a:pt x="703360" y="5091758"/>
                </a:lnTo>
                <a:lnTo>
                  <a:pt x="677932" y="5091758"/>
                </a:lnTo>
                <a:cubicBezTo>
                  <a:pt x="666639" y="5091758"/>
                  <a:pt x="642628" y="5089813"/>
                  <a:pt x="605899" y="5085894"/>
                </a:cubicBezTo>
                <a:cubicBezTo>
                  <a:pt x="569180" y="5081990"/>
                  <a:pt x="531044" y="5080030"/>
                  <a:pt x="491505" y="5080030"/>
                </a:cubicBezTo>
                <a:cubicBezTo>
                  <a:pt x="163841" y="5072207"/>
                  <a:pt x="0" y="5044832"/>
                  <a:pt x="0" y="4997918"/>
                </a:cubicBezTo>
                <a:lnTo>
                  <a:pt x="652515" y="4974448"/>
                </a:lnTo>
                <a:cubicBezTo>
                  <a:pt x="652515" y="4990095"/>
                  <a:pt x="663809" y="4997918"/>
                  <a:pt x="686404" y="4997918"/>
                </a:cubicBezTo>
                <a:cubicBezTo>
                  <a:pt x="703360" y="4997918"/>
                  <a:pt x="706179" y="4990095"/>
                  <a:pt x="694886" y="4974448"/>
                </a:cubicBezTo>
                <a:lnTo>
                  <a:pt x="796573" y="4962720"/>
                </a:lnTo>
                <a:cubicBezTo>
                  <a:pt x="875663" y="4962720"/>
                  <a:pt x="915212" y="4958814"/>
                  <a:pt x="915212" y="4950991"/>
                </a:cubicBezTo>
                <a:cubicBezTo>
                  <a:pt x="915212" y="4943167"/>
                  <a:pt x="851661" y="4925574"/>
                  <a:pt x="724540" y="4898199"/>
                </a:cubicBezTo>
                <a:cubicBezTo>
                  <a:pt x="597427" y="4870823"/>
                  <a:pt x="533876" y="4849312"/>
                  <a:pt x="533876" y="4833680"/>
                </a:cubicBezTo>
                <a:cubicBezTo>
                  <a:pt x="533876" y="4818032"/>
                  <a:pt x="576247" y="4810208"/>
                  <a:pt x="660989" y="4810208"/>
                </a:cubicBezTo>
                <a:cubicBezTo>
                  <a:pt x="700538" y="4810208"/>
                  <a:pt x="720303" y="4806304"/>
                  <a:pt x="720303" y="4798480"/>
                </a:cubicBezTo>
                <a:cubicBezTo>
                  <a:pt x="629920" y="4782847"/>
                  <a:pt x="604494" y="4771106"/>
                  <a:pt x="644044" y="4763295"/>
                </a:cubicBezTo>
                <a:cubicBezTo>
                  <a:pt x="655337" y="4755472"/>
                  <a:pt x="663809" y="4747649"/>
                  <a:pt x="669460" y="4739825"/>
                </a:cubicBezTo>
                <a:cubicBezTo>
                  <a:pt x="680763" y="4732002"/>
                  <a:pt x="677932" y="4724192"/>
                  <a:pt x="660989" y="4716368"/>
                </a:cubicBezTo>
                <a:cubicBezTo>
                  <a:pt x="655337" y="4716368"/>
                  <a:pt x="644044" y="4716368"/>
                  <a:pt x="627090" y="4716368"/>
                </a:cubicBezTo>
                <a:cubicBezTo>
                  <a:pt x="598842" y="4716368"/>
                  <a:pt x="584719" y="4708545"/>
                  <a:pt x="584719" y="4692898"/>
                </a:cubicBezTo>
                <a:cubicBezTo>
                  <a:pt x="584719" y="4669441"/>
                  <a:pt x="607314" y="4657713"/>
                  <a:pt x="652515" y="4657713"/>
                </a:cubicBezTo>
                <a:cubicBezTo>
                  <a:pt x="697708" y="4657713"/>
                  <a:pt x="728775" y="4645985"/>
                  <a:pt x="745730" y="4622513"/>
                </a:cubicBezTo>
                <a:cubicBezTo>
                  <a:pt x="757032" y="4591233"/>
                  <a:pt x="766911" y="4589273"/>
                  <a:pt x="775382" y="4616649"/>
                </a:cubicBezTo>
                <a:cubicBezTo>
                  <a:pt x="783865" y="4644024"/>
                  <a:pt x="793752" y="4657713"/>
                  <a:pt x="805045" y="4657713"/>
                </a:cubicBezTo>
                <a:cubicBezTo>
                  <a:pt x="810697" y="4657713"/>
                  <a:pt x="813517" y="4649889"/>
                  <a:pt x="813517" y="4634241"/>
                </a:cubicBezTo>
                <a:cubicBezTo>
                  <a:pt x="813517" y="4618609"/>
                  <a:pt x="821999" y="4606881"/>
                  <a:pt x="838944" y="4599056"/>
                </a:cubicBezTo>
                <a:lnTo>
                  <a:pt x="881315" y="4587328"/>
                </a:lnTo>
                <a:lnTo>
                  <a:pt x="847416" y="4587328"/>
                </a:lnTo>
                <a:cubicBezTo>
                  <a:pt x="830472" y="4587328"/>
                  <a:pt x="814932" y="4575586"/>
                  <a:pt x="800808" y="4552130"/>
                </a:cubicBezTo>
                <a:cubicBezTo>
                  <a:pt x="786685" y="4528673"/>
                  <a:pt x="773978" y="4516931"/>
                  <a:pt x="762674" y="4516931"/>
                </a:cubicBezTo>
                <a:cubicBezTo>
                  <a:pt x="751381" y="4516931"/>
                  <a:pt x="751381" y="4513026"/>
                  <a:pt x="762674" y="4505203"/>
                </a:cubicBezTo>
                <a:cubicBezTo>
                  <a:pt x="785280" y="4489569"/>
                  <a:pt x="785280" y="4481746"/>
                  <a:pt x="762674" y="4481746"/>
                </a:cubicBezTo>
                <a:cubicBezTo>
                  <a:pt x="745730" y="4481746"/>
                  <a:pt x="742909" y="4473922"/>
                  <a:pt x="754202" y="4458274"/>
                </a:cubicBezTo>
                <a:cubicBezTo>
                  <a:pt x="765504" y="4426995"/>
                  <a:pt x="833292" y="4430914"/>
                  <a:pt x="957583" y="4470018"/>
                </a:cubicBezTo>
                <a:cubicBezTo>
                  <a:pt x="1014078" y="4485650"/>
                  <a:pt x="1090348" y="4489569"/>
                  <a:pt x="1186382" y="4481746"/>
                </a:cubicBezTo>
                <a:cubicBezTo>
                  <a:pt x="1197685" y="4466099"/>
                  <a:pt x="1203336" y="4458274"/>
                  <a:pt x="1203336" y="4458274"/>
                </a:cubicBezTo>
                <a:cubicBezTo>
                  <a:pt x="1197685" y="4458274"/>
                  <a:pt x="1118595" y="4448506"/>
                  <a:pt x="966056" y="4428954"/>
                </a:cubicBezTo>
                <a:cubicBezTo>
                  <a:pt x="813517" y="4409402"/>
                  <a:pt x="734427" y="4395714"/>
                  <a:pt x="728775" y="4387891"/>
                </a:cubicBezTo>
                <a:cubicBezTo>
                  <a:pt x="711831" y="4364434"/>
                  <a:pt x="709010" y="4356610"/>
                  <a:pt x="720303" y="4364434"/>
                </a:cubicBezTo>
                <a:cubicBezTo>
                  <a:pt x="776798" y="4387891"/>
                  <a:pt x="805045" y="4391810"/>
                  <a:pt x="805045" y="4376163"/>
                </a:cubicBezTo>
                <a:cubicBezTo>
                  <a:pt x="805045" y="4352706"/>
                  <a:pt x="790921" y="4340963"/>
                  <a:pt x="762674" y="4340963"/>
                </a:cubicBezTo>
                <a:cubicBezTo>
                  <a:pt x="734427" y="4325330"/>
                  <a:pt x="723133" y="4305779"/>
                  <a:pt x="728775" y="4282308"/>
                </a:cubicBezTo>
                <a:lnTo>
                  <a:pt x="737257" y="4258851"/>
                </a:lnTo>
                <a:cubicBezTo>
                  <a:pt x="748550" y="4251028"/>
                  <a:pt x="796573" y="4247123"/>
                  <a:pt x="881315" y="4247123"/>
                </a:cubicBezTo>
                <a:lnTo>
                  <a:pt x="974528" y="4247123"/>
                </a:lnTo>
                <a:lnTo>
                  <a:pt x="949111" y="4223653"/>
                </a:lnTo>
                <a:cubicBezTo>
                  <a:pt x="949111" y="4208019"/>
                  <a:pt x="932157" y="4200196"/>
                  <a:pt x="898258" y="4200196"/>
                </a:cubicBezTo>
                <a:cubicBezTo>
                  <a:pt x="858718" y="4200196"/>
                  <a:pt x="834707" y="4188467"/>
                  <a:pt x="826235" y="4164996"/>
                </a:cubicBezTo>
                <a:cubicBezTo>
                  <a:pt x="817764" y="4141539"/>
                  <a:pt x="805045" y="4129811"/>
                  <a:pt x="788100" y="4129811"/>
                </a:cubicBezTo>
                <a:cubicBezTo>
                  <a:pt x="754202" y="4129811"/>
                  <a:pt x="728775" y="4125892"/>
                  <a:pt x="711831" y="4118083"/>
                </a:cubicBezTo>
                <a:cubicBezTo>
                  <a:pt x="694886" y="4118083"/>
                  <a:pt x="686404" y="4121988"/>
                  <a:pt x="686404" y="4129811"/>
                </a:cubicBezTo>
                <a:cubicBezTo>
                  <a:pt x="697708" y="4153268"/>
                  <a:pt x="701943" y="4166956"/>
                  <a:pt x="699123" y="4170860"/>
                </a:cubicBezTo>
                <a:cubicBezTo>
                  <a:pt x="696292" y="4174779"/>
                  <a:pt x="677932" y="4176739"/>
                  <a:pt x="644044" y="4176739"/>
                </a:cubicBezTo>
                <a:cubicBezTo>
                  <a:pt x="604494" y="4176739"/>
                  <a:pt x="584719" y="4164996"/>
                  <a:pt x="584719" y="4141539"/>
                </a:cubicBezTo>
                <a:cubicBezTo>
                  <a:pt x="584719" y="4118083"/>
                  <a:pt x="573425" y="4106341"/>
                  <a:pt x="550820" y="4106341"/>
                </a:cubicBezTo>
                <a:cubicBezTo>
                  <a:pt x="494325" y="4106341"/>
                  <a:pt x="483023" y="4082884"/>
                  <a:pt x="516921" y="4035957"/>
                </a:cubicBezTo>
                <a:cubicBezTo>
                  <a:pt x="539526" y="4004676"/>
                  <a:pt x="562123" y="4000772"/>
                  <a:pt x="584719" y="4024229"/>
                </a:cubicBezTo>
                <a:cubicBezTo>
                  <a:pt x="635561" y="4055509"/>
                  <a:pt x="677932" y="4047686"/>
                  <a:pt x="711831" y="4000772"/>
                </a:cubicBezTo>
                <a:cubicBezTo>
                  <a:pt x="717483" y="3985125"/>
                  <a:pt x="700538" y="3973397"/>
                  <a:pt x="660989" y="3965572"/>
                </a:cubicBezTo>
                <a:lnTo>
                  <a:pt x="474550" y="3953844"/>
                </a:lnTo>
                <a:cubicBezTo>
                  <a:pt x="361562" y="3946021"/>
                  <a:pt x="288123" y="3926468"/>
                  <a:pt x="254224" y="3895189"/>
                </a:cubicBezTo>
                <a:cubicBezTo>
                  <a:pt x="225976" y="3863908"/>
                  <a:pt x="189257" y="3848261"/>
                  <a:pt x="144067" y="3848261"/>
                </a:cubicBezTo>
                <a:cubicBezTo>
                  <a:pt x="121471" y="3848261"/>
                  <a:pt x="107348" y="3844357"/>
                  <a:pt x="101696" y="3836532"/>
                </a:cubicBezTo>
                <a:cubicBezTo>
                  <a:pt x="90392" y="3828709"/>
                  <a:pt x="96044" y="3820885"/>
                  <a:pt x="118639" y="3813062"/>
                </a:cubicBezTo>
                <a:cubicBezTo>
                  <a:pt x="129943" y="3805253"/>
                  <a:pt x="144067" y="3801334"/>
                  <a:pt x="161010" y="3801334"/>
                </a:cubicBezTo>
                <a:cubicBezTo>
                  <a:pt x="183606" y="3801334"/>
                  <a:pt x="194909" y="3801334"/>
                  <a:pt x="194909" y="3801334"/>
                </a:cubicBezTo>
                <a:cubicBezTo>
                  <a:pt x="194909" y="3801334"/>
                  <a:pt x="189257" y="3793511"/>
                  <a:pt x="177955" y="3777877"/>
                </a:cubicBezTo>
                <a:cubicBezTo>
                  <a:pt x="166662" y="3762230"/>
                  <a:pt x="161010" y="3752462"/>
                  <a:pt x="161010" y="3748543"/>
                </a:cubicBezTo>
                <a:cubicBezTo>
                  <a:pt x="161010" y="3744637"/>
                  <a:pt x="166662" y="3746598"/>
                  <a:pt x="177955" y="3754407"/>
                </a:cubicBezTo>
                <a:cubicBezTo>
                  <a:pt x="211853" y="3770054"/>
                  <a:pt x="282471" y="3777877"/>
                  <a:pt x="389810" y="3777877"/>
                </a:cubicBezTo>
                <a:cubicBezTo>
                  <a:pt x="480202" y="3777877"/>
                  <a:pt x="553650" y="3770054"/>
                  <a:pt x="610144" y="3754407"/>
                </a:cubicBezTo>
                <a:cubicBezTo>
                  <a:pt x="502797" y="3754407"/>
                  <a:pt x="449134" y="3742679"/>
                  <a:pt x="449134" y="3719222"/>
                </a:cubicBezTo>
                <a:cubicBezTo>
                  <a:pt x="449134" y="3711398"/>
                  <a:pt x="463258" y="3707494"/>
                  <a:pt x="491505" y="3707494"/>
                </a:cubicBezTo>
                <a:lnTo>
                  <a:pt x="576247" y="3684022"/>
                </a:lnTo>
                <a:lnTo>
                  <a:pt x="567774" y="3672294"/>
                </a:lnTo>
                <a:cubicBezTo>
                  <a:pt x="545178" y="3656648"/>
                  <a:pt x="509864" y="3654701"/>
                  <a:pt x="461843" y="3666430"/>
                </a:cubicBezTo>
                <a:cubicBezTo>
                  <a:pt x="413830" y="3678158"/>
                  <a:pt x="386988" y="3676199"/>
                  <a:pt x="381336" y="3660565"/>
                </a:cubicBezTo>
                <a:cubicBezTo>
                  <a:pt x="375686" y="3652743"/>
                  <a:pt x="348854" y="3642973"/>
                  <a:pt x="300831" y="3631231"/>
                </a:cubicBezTo>
                <a:cubicBezTo>
                  <a:pt x="252819" y="3619503"/>
                  <a:pt x="203381" y="3605814"/>
                  <a:pt x="152538" y="3590182"/>
                </a:cubicBezTo>
                <a:lnTo>
                  <a:pt x="84740" y="3566710"/>
                </a:lnTo>
                <a:lnTo>
                  <a:pt x="93222" y="3566710"/>
                </a:lnTo>
                <a:cubicBezTo>
                  <a:pt x="132763" y="3566710"/>
                  <a:pt x="177955" y="3570631"/>
                  <a:pt x="228808" y="3578439"/>
                </a:cubicBezTo>
                <a:cubicBezTo>
                  <a:pt x="341797" y="3594087"/>
                  <a:pt x="437831" y="3601910"/>
                  <a:pt x="516921" y="3601910"/>
                </a:cubicBezTo>
                <a:cubicBezTo>
                  <a:pt x="601673" y="3594087"/>
                  <a:pt x="644044" y="3582359"/>
                  <a:pt x="644044" y="3566710"/>
                </a:cubicBezTo>
                <a:cubicBezTo>
                  <a:pt x="644044" y="3543254"/>
                  <a:pt x="709010" y="3531525"/>
                  <a:pt x="838944" y="3531525"/>
                </a:cubicBezTo>
                <a:cubicBezTo>
                  <a:pt x="867191" y="3531525"/>
                  <a:pt x="902505" y="3533472"/>
                  <a:pt x="944876" y="3537390"/>
                </a:cubicBezTo>
                <a:cubicBezTo>
                  <a:pt x="987246" y="3541295"/>
                  <a:pt x="1022551" y="3543254"/>
                  <a:pt x="1050798" y="3543254"/>
                </a:cubicBezTo>
                <a:lnTo>
                  <a:pt x="1093169" y="3554982"/>
                </a:lnTo>
                <a:cubicBezTo>
                  <a:pt x="1098819" y="3539336"/>
                  <a:pt x="1079045" y="3527608"/>
                  <a:pt x="1033853" y="3519784"/>
                </a:cubicBezTo>
                <a:lnTo>
                  <a:pt x="923686" y="3508055"/>
                </a:lnTo>
                <a:cubicBezTo>
                  <a:pt x="878493" y="3508055"/>
                  <a:pt x="855887" y="3504151"/>
                  <a:pt x="855887" y="3496327"/>
                </a:cubicBezTo>
                <a:cubicBezTo>
                  <a:pt x="855887" y="3488504"/>
                  <a:pt x="864370" y="3480680"/>
                  <a:pt x="881315" y="3472870"/>
                </a:cubicBezTo>
                <a:lnTo>
                  <a:pt x="923686" y="3437672"/>
                </a:lnTo>
                <a:cubicBezTo>
                  <a:pt x="844594" y="3422025"/>
                  <a:pt x="779628" y="3414215"/>
                  <a:pt x="728775" y="3414215"/>
                </a:cubicBezTo>
                <a:cubicBezTo>
                  <a:pt x="694886" y="3414215"/>
                  <a:pt x="624268" y="3406391"/>
                  <a:pt x="516921" y="3390744"/>
                </a:cubicBezTo>
                <a:cubicBezTo>
                  <a:pt x="409583" y="3375111"/>
                  <a:pt x="341797" y="3367287"/>
                  <a:pt x="313550" y="3367287"/>
                </a:cubicBezTo>
                <a:cubicBezTo>
                  <a:pt x="285303" y="3367287"/>
                  <a:pt x="271179" y="3359464"/>
                  <a:pt x="271179" y="3343817"/>
                </a:cubicBezTo>
                <a:cubicBezTo>
                  <a:pt x="271179" y="3336007"/>
                  <a:pt x="257056" y="3330143"/>
                  <a:pt x="228808" y="3326224"/>
                </a:cubicBezTo>
                <a:cubicBezTo>
                  <a:pt x="200561" y="3322319"/>
                  <a:pt x="186437" y="3308632"/>
                  <a:pt x="186437" y="3285162"/>
                </a:cubicBezTo>
                <a:cubicBezTo>
                  <a:pt x="186437" y="3277352"/>
                  <a:pt x="240100" y="3273433"/>
                  <a:pt x="347439" y="3273433"/>
                </a:cubicBezTo>
                <a:cubicBezTo>
                  <a:pt x="449134" y="3273433"/>
                  <a:pt x="499977" y="3265609"/>
                  <a:pt x="499977" y="3249977"/>
                </a:cubicBezTo>
                <a:cubicBezTo>
                  <a:pt x="499977" y="3242152"/>
                  <a:pt x="467493" y="3236288"/>
                  <a:pt x="402527" y="3232384"/>
                </a:cubicBezTo>
                <a:cubicBezTo>
                  <a:pt x="337561" y="3228465"/>
                  <a:pt x="268347" y="3224560"/>
                  <a:pt x="194909" y="3220641"/>
                </a:cubicBezTo>
                <a:cubicBezTo>
                  <a:pt x="121471" y="3216737"/>
                  <a:pt x="76268" y="3206954"/>
                  <a:pt x="59325" y="3191320"/>
                </a:cubicBezTo>
                <a:cubicBezTo>
                  <a:pt x="36729" y="3175673"/>
                  <a:pt x="36729" y="3167850"/>
                  <a:pt x="59325" y="3167850"/>
                </a:cubicBezTo>
                <a:cubicBezTo>
                  <a:pt x="70617" y="3160040"/>
                  <a:pt x="90392" y="3156122"/>
                  <a:pt x="118639" y="3156122"/>
                </a:cubicBezTo>
                <a:cubicBezTo>
                  <a:pt x="214685" y="3156122"/>
                  <a:pt x="276821" y="3160040"/>
                  <a:pt x="305068" y="3167850"/>
                </a:cubicBezTo>
                <a:cubicBezTo>
                  <a:pt x="361562" y="3183497"/>
                  <a:pt x="389810" y="3191320"/>
                  <a:pt x="389810" y="3191320"/>
                </a:cubicBezTo>
                <a:cubicBezTo>
                  <a:pt x="406764" y="3191320"/>
                  <a:pt x="443483" y="3179592"/>
                  <a:pt x="499977" y="3156122"/>
                </a:cubicBezTo>
                <a:cubicBezTo>
                  <a:pt x="556472" y="3132665"/>
                  <a:pt x="601673" y="3117018"/>
                  <a:pt x="635561" y="3109193"/>
                </a:cubicBezTo>
                <a:cubicBezTo>
                  <a:pt x="799403" y="3085737"/>
                  <a:pt x="881315" y="3066185"/>
                  <a:pt x="881315" y="3050538"/>
                </a:cubicBezTo>
                <a:cubicBezTo>
                  <a:pt x="881315" y="3027082"/>
                  <a:pt x="886965" y="3015353"/>
                  <a:pt x="898258" y="3015353"/>
                </a:cubicBezTo>
                <a:cubicBezTo>
                  <a:pt x="909562" y="3015353"/>
                  <a:pt x="915212" y="3023178"/>
                  <a:pt x="915212" y="3038810"/>
                </a:cubicBezTo>
                <a:cubicBezTo>
                  <a:pt x="915212" y="3046633"/>
                  <a:pt x="929336" y="3050538"/>
                  <a:pt x="957583" y="3050538"/>
                </a:cubicBezTo>
                <a:lnTo>
                  <a:pt x="1008427" y="3050538"/>
                </a:lnTo>
                <a:lnTo>
                  <a:pt x="999954" y="3027082"/>
                </a:lnTo>
                <a:cubicBezTo>
                  <a:pt x="1011258" y="3034906"/>
                  <a:pt x="1016899" y="3042729"/>
                  <a:pt x="1016899" y="3050538"/>
                </a:cubicBezTo>
                <a:cubicBezTo>
                  <a:pt x="1107293" y="3034906"/>
                  <a:pt x="1180741" y="3027082"/>
                  <a:pt x="1237236" y="3027082"/>
                </a:cubicBezTo>
                <a:cubicBezTo>
                  <a:pt x="1265483" y="3027082"/>
                  <a:pt x="1279606" y="3030987"/>
                  <a:pt x="1279606" y="3038810"/>
                </a:cubicBezTo>
                <a:cubicBezTo>
                  <a:pt x="1279606" y="3046633"/>
                  <a:pt x="1293730" y="3050538"/>
                  <a:pt x="1321967" y="3050538"/>
                </a:cubicBezTo>
                <a:cubicBezTo>
                  <a:pt x="1338921" y="3042729"/>
                  <a:pt x="1350223" y="3034906"/>
                  <a:pt x="1355866" y="3027082"/>
                </a:cubicBezTo>
                <a:lnTo>
                  <a:pt x="1432134" y="3015353"/>
                </a:lnTo>
                <a:cubicBezTo>
                  <a:pt x="1505574" y="3015353"/>
                  <a:pt x="1547945" y="2991883"/>
                  <a:pt x="1559247" y="2944970"/>
                </a:cubicBezTo>
                <a:cubicBezTo>
                  <a:pt x="1559247" y="2929323"/>
                  <a:pt x="1567719" y="2921500"/>
                  <a:pt x="1584674" y="2921500"/>
                </a:cubicBezTo>
                <a:cubicBezTo>
                  <a:pt x="1601618" y="2921500"/>
                  <a:pt x="1610090" y="2929323"/>
                  <a:pt x="1610090" y="2944970"/>
                </a:cubicBezTo>
                <a:cubicBezTo>
                  <a:pt x="1610090" y="2960602"/>
                  <a:pt x="1618572" y="2968426"/>
                  <a:pt x="1635517" y="2968426"/>
                </a:cubicBezTo>
                <a:cubicBezTo>
                  <a:pt x="1652460" y="2968426"/>
                  <a:pt x="1658112" y="2960602"/>
                  <a:pt x="1652460" y="2944970"/>
                </a:cubicBezTo>
                <a:cubicBezTo>
                  <a:pt x="1646819" y="2929323"/>
                  <a:pt x="1649640" y="2917594"/>
                  <a:pt x="1660943" y="2909770"/>
                </a:cubicBezTo>
                <a:cubicBezTo>
                  <a:pt x="1677888" y="2909770"/>
                  <a:pt x="1694831" y="2925417"/>
                  <a:pt x="1711787" y="2956698"/>
                </a:cubicBezTo>
                <a:cubicBezTo>
                  <a:pt x="1723089" y="2980155"/>
                  <a:pt x="1756978" y="2987978"/>
                  <a:pt x="1813472" y="2980155"/>
                </a:cubicBezTo>
                <a:lnTo>
                  <a:pt x="1957528" y="3015353"/>
                </a:lnTo>
                <a:cubicBezTo>
                  <a:pt x="1946236" y="2999706"/>
                  <a:pt x="1940585" y="2980155"/>
                  <a:pt x="1940585" y="2956698"/>
                </a:cubicBezTo>
                <a:cubicBezTo>
                  <a:pt x="1940585" y="2948874"/>
                  <a:pt x="1906686" y="2944970"/>
                  <a:pt x="1838899" y="2944970"/>
                </a:cubicBezTo>
                <a:lnTo>
                  <a:pt x="1762630" y="2933228"/>
                </a:lnTo>
                <a:cubicBezTo>
                  <a:pt x="1762630" y="2917594"/>
                  <a:pt x="1850191" y="2909770"/>
                  <a:pt x="2025326" y="2909770"/>
                </a:cubicBezTo>
                <a:lnTo>
                  <a:pt x="2245652" y="2898041"/>
                </a:lnTo>
                <a:cubicBezTo>
                  <a:pt x="2228708" y="2898041"/>
                  <a:pt x="2220236" y="2890219"/>
                  <a:pt x="2220236" y="2874571"/>
                </a:cubicBezTo>
                <a:cubicBezTo>
                  <a:pt x="2220236" y="2858939"/>
                  <a:pt x="2282382" y="2851115"/>
                  <a:pt x="2406662" y="2851115"/>
                </a:cubicBezTo>
                <a:cubicBezTo>
                  <a:pt x="2429260" y="2851115"/>
                  <a:pt x="2519652" y="2831562"/>
                  <a:pt x="2677842" y="2792460"/>
                </a:cubicBezTo>
                <a:cubicBezTo>
                  <a:pt x="2728686" y="2776812"/>
                  <a:pt x="2754101" y="2776812"/>
                  <a:pt x="2754101" y="2792460"/>
                </a:cubicBezTo>
                <a:cubicBezTo>
                  <a:pt x="2759753" y="2808105"/>
                  <a:pt x="2766820" y="2815915"/>
                  <a:pt x="2775292" y="2815915"/>
                </a:cubicBezTo>
                <a:cubicBezTo>
                  <a:pt x="2783764" y="2815915"/>
                  <a:pt x="2790831" y="2808105"/>
                  <a:pt x="2796474" y="2792460"/>
                </a:cubicBezTo>
                <a:lnTo>
                  <a:pt x="2808725" y="2780587"/>
                </a:lnTo>
                <a:lnTo>
                  <a:pt x="2814682" y="2753682"/>
                </a:lnTo>
                <a:cubicBezTo>
                  <a:pt x="2830330" y="2738558"/>
                  <a:pt x="2861611" y="2730987"/>
                  <a:pt x="2908538" y="2730987"/>
                </a:cubicBezTo>
                <a:cubicBezTo>
                  <a:pt x="2971098" y="2730987"/>
                  <a:pt x="3021930" y="2720906"/>
                  <a:pt x="3061034" y="2700737"/>
                </a:cubicBezTo>
                <a:cubicBezTo>
                  <a:pt x="3107961" y="2680558"/>
                  <a:pt x="3139240" y="2670479"/>
                  <a:pt x="3154888" y="2670479"/>
                </a:cubicBezTo>
                <a:cubicBezTo>
                  <a:pt x="3186169" y="2670479"/>
                  <a:pt x="3248743" y="2652827"/>
                  <a:pt x="3342584" y="2617523"/>
                </a:cubicBezTo>
                <a:cubicBezTo>
                  <a:pt x="3498998" y="2567096"/>
                  <a:pt x="3663237" y="2541890"/>
                  <a:pt x="3835300" y="2541890"/>
                </a:cubicBezTo>
                <a:cubicBezTo>
                  <a:pt x="3850934" y="2541890"/>
                  <a:pt x="3874404" y="2543145"/>
                  <a:pt x="3905685" y="2545673"/>
                </a:cubicBezTo>
                <a:cubicBezTo>
                  <a:pt x="3936964" y="2548190"/>
                  <a:pt x="3964340" y="2549453"/>
                  <a:pt x="3987797" y="2549453"/>
                </a:cubicBezTo>
                <a:cubicBezTo>
                  <a:pt x="4034724" y="2549453"/>
                  <a:pt x="4093380" y="2551970"/>
                  <a:pt x="4163764" y="2557015"/>
                </a:cubicBezTo>
                <a:cubicBezTo>
                  <a:pt x="4300626" y="2562055"/>
                  <a:pt x="4414030" y="2569619"/>
                  <a:pt x="4503969" y="2579705"/>
                </a:cubicBezTo>
                <a:lnTo>
                  <a:pt x="4588166" y="2591921"/>
                </a:lnTo>
                <a:lnTo>
                  <a:pt x="4569696" y="2538133"/>
                </a:lnTo>
                <a:cubicBezTo>
                  <a:pt x="4507986" y="2387080"/>
                  <a:pt x="4484376" y="2308599"/>
                  <a:pt x="4498848" y="2302687"/>
                </a:cubicBezTo>
                <a:lnTo>
                  <a:pt x="4536592" y="2364029"/>
                </a:lnTo>
                <a:cubicBezTo>
                  <a:pt x="4560476" y="2422495"/>
                  <a:pt x="4576036" y="2450255"/>
                  <a:pt x="4583278" y="2447297"/>
                </a:cubicBezTo>
                <a:cubicBezTo>
                  <a:pt x="4604994" y="2438426"/>
                  <a:pt x="4625084" y="2435906"/>
                  <a:pt x="4643549" y="2439728"/>
                </a:cubicBezTo>
                <a:lnTo>
                  <a:pt x="4560205" y="2328792"/>
                </a:lnTo>
                <a:cubicBezTo>
                  <a:pt x="4547541" y="2277107"/>
                  <a:pt x="4528358" y="2250836"/>
                  <a:pt x="4502660" y="2249959"/>
                </a:cubicBezTo>
                <a:cubicBezTo>
                  <a:pt x="4467730" y="2247165"/>
                  <a:pt x="4447274" y="2238468"/>
                  <a:pt x="4441304" y="2223854"/>
                </a:cubicBezTo>
                <a:cubicBezTo>
                  <a:pt x="4444564" y="2211147"/>
                  <a:pt x="4454428" y="2204278"/>
                  <a:pt x="4470900" y="2203227"/>
                </a:cubicBezTo>
                <a:cubicBezTo>
                  <a:pt x="4487364" y="2202189"/>
                  <a:pt x="4492614" y="2194355"/>
                  <a:pt x="4486645" y="2179742"/>
                </a:cubicBezTo>
                <a:cubicBezTo>
                  <a:pt x="4480674" y="2165126"/>
                  <a:pt x="4470442" y="2160770"/>
                  <a:pt x="4455972" y="2166681"/>
                </a:cubicBezTo>
                <a:cubicBezTo>
                  <a:pt x="4441486" y="2172599"/>
                  <a:pt x="4431258" y="2168251"/>
                  <a:pt x="4425289" y="2153636"/>
                </a:cubicBezTo>
                <a:cubicBezTo>
                  <a:pt x="4419313" y="2139013"/>
                  <a:pt x="4423570" y="2128747"/>
                  <a:pt x="4438056" y="2122830"/>
                </a:cubicBezTo>
                <a:cubicBezTo>
                  <a:pt x="4477502" y="2095338"/>
                  <a:pt x="4484300" y="2049919"/>
                  <a:pt x="4458424" y="1986577"/>
                </a:cubicBezTo>
                <a:lnTo>
                  <a:pt x="4442409" y="1916360"/>
                </a:lnTo>
                <a:cubicBezTo>
                  <a:pt x="4447663" y="1908536"/>
                  <a:pt x="4450922" y="1895827"/>
                  <a:pt x="4452178" y="1878251"/>
                </a:cubicBezTo>
                <a:cubicBezTo>
                  <a:pt x="4442230" y="1853897"/>
                  <a:pt x="4433638" y="1843192"/>
                  <a:pt x="4426395" y="1846152"/>
                </a:cubicBezTo>
                <a:cubicBezTo>
                  <a:pt x="4419153" y="1849110"/>
                  <a:pt x="4410561" y="1838405"/>
                  <a:pt x="4400608" y="1814042"/>
                </a:cubicBezTo>
                <a:cubicBezTo>
                  <a:pt x="4380702" y="1765316"/>
                  <a:pt x="4362066" y="1699007"/>
                  <a:pt x="4344687" y="1615131"/>
                </a:cubicBezTo>
                <a:cubicBezTo>
                  <a:pt x="4337457" y="1618085"/>
                  <a:pt x="4328228" y="1616178"/>
                  <a:pt x="4317002" y="1609389"/>
                </a:cubicBezTo>
                <a:lnTo>
                  <a:pt x="4341702" y="1607825"/>
                </a:lnTo>
                <a:lnTo>
                  <a:pt x="4323788" y="1563972"/>
                </a:lnTo>
                <a:cubicBezTo>
                  <a:pt x="4313834" y="1539609"/>
                  <a:pt x="4305243" y="1528904"/>
                  <a:pt x="4298001" y="1531864"/>
                </a:cubicBezTo>
                <a:cubicBezTo>
                  <a:pt x="4283528" y="1537775"/>
                  <a:pt x="4274295" y="1535860"/>
                  <a:pt x="4270312" y="1526111"/>
                </a:cubicBezTo>
                <a:cubicBezTo>
                  <a:pt x="4266332" y="1516371"/>
                  <a:pt x="4275199" y="1507062"/>
                  <a:pt x="4296914" y="1498190"/>
                </a:cubicBezTo>
                <a:cubicBezTo>
                  <a:pt x="4311398" y="1492273"/>
                  <a:pt x="4300637" y="1414230"/>
                  <a:pt x="4264622" y="1264047"/>
                </a:cubicBezTo>
                <a:cubicBezTo>
                  <a:pt x="4259923" y="1231860"/>
                  <a:pt x="4258482" y="1186956"/>
                  <a:pt x="4260290" y="1129358"/>
                </a:cubicBezTo>
                <a:cubicBezTo>
                  <a:pt x="4262112" y="1071755"/>
                  <a:pt x="4260030" y="1035650"/>
                  <a:pt x="4254056" y="1021027"/>
                </a:cubicBezTo>
                <a:cubicBezTo>
                  <a:pt x="4254056" y="1021027"/>
                  <a:pt x="4236862" y="999623"/>
                  <a:pt x="4202470" y="956814"/>
                </a:cubicBezTo>
                <a:cubicBezTo>
                  <a:pt x="4185288" y="935403"/>
                  <a:pt x="4159766" y="883294"/>
                  <a:pt x="4125925" y="800456"/>
                </a:cubicBezTo>
                <a:cubicBezTo>
                  <a:pt x="4115971" y="776092"/>
                  <a:pt x="4112631" y="757555"/>
                  <a:pt x="4115882" y="744861"/>
                </a:cubicBezTo>
                <a:cubicBezTo>
                  <a:pt x="4107921" y="725373"/>
                  <a:pt x="4115163" y="722413"/>
                  <a:pt x="4137610" y="735984"/>
                </a:cubicBezTo>
                <a:cubicBezTo>
                  <a:pt x="4158052" y="744688"/>
                  <a:pt x="4183036" y="779974"/>
                  <a:pt x="4212526" y="841838"/>
                </a:cubicBezTo>
                <a:cubicBezTo>
                  <a:pt x="4242030" y="903696"/>
                  <a:pt x="4270033" y="961915"/>
                  <a:pt x="4296552" y="1016467"/>
                </a:cubicBezTo>
                <a:cubicBezTo>
                  <a:pt x="4323057" y="1071023"/>
                  <a:pt x="4339931" y="1096822"/>
                  <a:pt x="4347174" y="1093864"/>
                </a:cubicBezTo>
                <a:cubicBezTo>
                  <a:pt x="4361646" y="1087952"/>
                  <a:pt x="4350973" y="1041141"/>
                  <a:pt x="4315140" y="953428"/>
                </a:cubicBezTo>
                <a:cubicBezTo>
                  <a:pt x="4277321" y="860850"/>
                  <a:pt x="4262040" y="813083"/>
                  <a:pt x="4269270" y="810129"/>
                </a:cubicBezTo>
                <a:cubicBezTo>
                  <a:pt x="4290996" y="801253"/>
                  <a:pt x="4308644" y="808258"/>
                  <a:pt x="4322212" y="831145"/>
                </a:cubicBezTo>
                <a:cubicBezTo>
                  <a:pt x="4335792" y="854027"/>
                  <a:pt x="4346198" y="863989"/>
                  <a:pt x="4353428" y="861037"/>
                </a:cubicBezTo>
                <a:cubicBezTo>
                  <a:pt x="4367912" y="855120"/>
                  <a:pt x="4380132" y="864341"/>
                  <a:pt x="4390084" y="888705"/>
                </a:cubicBezTo>
                <a:cubicBezTo>
                  <a:pt x="4400036" y="913068"/>
                  <a:pt x="4431165" y="968576"/>
                  <a:pt x="4483457" y="1055241"/>
                </a:cubicBezTo>
                <a:cubicBezTo>
                  <a:pt x="4535766" y="1141912"/>
                  <a:pt x="4567891" y="1199860"/>
                  <a:pt x="4579832" y="1229089"/>
                </a:cubicBezTo>
                <a:cubicBezTo>
                  <a:pt x="4597751" y="1272949"/>
                  <a:pt x="4627871" y="1326030"/>
                  <a:pt x="4670224" y="1388327"/>
                </a:cubicBezTo>
                <a:lnTo>
                  <a:pt x="4687879" y="1338471"/>
                </a:lnTo>
                <a:cubicBezTo>
                  <a:pt x="4689138" y="1320903"/>
                  <a:pt x="4693392" y="1310629"/>
                  <a:pt x="4700634" y="1307669"/>
                </a:cubicBezTo>
                <a:cubicBezTo>
                  <a:pt x="4707877" y="1304711"/>
                  <a:pt x="4719457" y="1322731"/>
                  <a:pt x="4735380" y="1361709"/>
                </a:cubicBezTo>
                <a:lnTo>
                  <a:pt x="4785056" y="1452293"/>
                </a:lnTo>
                <a:cubicBezTo>
                  <a:pt x="4808222" y="1488312"/>
                  <a:pt x="4826047" y="1500932"/>
                  <a:pt x="4838540" y="1490140"/>
                </a:cubicBezTo>
                <a:lnTo>
                  <a:pt x="4812754" y="1458031"/>
                </a:lnTo>
                <a:cubicBezTo>
                  <a:pt x="4802800" y="1433668"/>
                  <a:pt x="4788547" y="1403960"/>
                  <a:pt x="4770004" y="1368892"/>
                </a:cubicBezTo>
                <a:cubicBezTo>
                  <a:pt x="4751446" y="1333829"/>
                  <a:pt x="4737202" y="1304107"/>
                  <a:pt x="4727248" y="1279743"/>
                </a:cubicBezTo>
                <a:cubicBezTo>
                  <a:pt x="4681466" y="1167676"/>
                  <a:pt x="4669432" y="1107208"/>
                  <a:pt x="4691147" y="1098337"/>
                </a:cubicBezTo>
                <a:cubicBezTo>
                  <a:pt x="4705632" y="1092419"/>
                  <a:pt x="4701560" y="1051438"/>
                  <a:pt x="4678940" y="975382"/>
                </a:cubicBezTo>
                <a:cubicBezTo>
                  <a:pt x="4651072" y="907166"/>
                  <a:pt x="4609992" y="827295"/>
                  <a:pt x="4555695" y="735761"/>
                </a:cubicBezTo>
                <a:cubicBezTo>
                  <a:pt x="4530547" y="694853"/>
                  <a:pt x="4510997" y="657359"/>
                  <a:pt x="4497065" y="623255"/>
                </a:cubicBezTo>
                <a:lnTo>
                  <a:pt x="4494076" y="615939"/>
                </a:lnTo>
                <a:lnTo>
                  <a:pt x="4539692" y="665538"/>
                </a:lnTo>
                <a:cubicBezTo>
                  <a:pt x="4572079" y="703478"/>
                  <a:pt x="4602169" y="740941"/>
                  <a:pt x="4629944" y="777916"/>
                </a:cubicBezTo>
                <a:cubicBezTo>
                  <a:pt x="4657735" y="814894"/>
                  <a:pt x="4676232" y="834342"/>
                  <a:pt x="4685466" y="836257"/>
                </a:cubicBezTo>
                <a:cubicBezTo>
                  <a:pt x="4701930" y="835219"/>
                  <a:pt x="4713200" y="857631"/>
                  <a:pt x="4719261" y="903476"/>
                </a:cubicBezTo>
                <a:cubicBezTo>
                  <a:pt x="4725326" y="949331"/>
                  <a:pt x="4739568" y="979053"/>
                  <a:pt x="4762015" y="992624"/>
                </a:cubicBezTo>
                <a:lnTo>
                  <a:pt x="4775858" y="995496"/>
                </a:lnTo>
                <a:lnTo>
                  <a:pt x="4767726" y="913530"/>
                </a:lnTo>
                <a:cubicBezTo>
                  <a:pt x="4757774" y="889167"/>
                  <a:pt x="4756412" y="875508"/>
                  <a:pt x="4763654" y="872550"/>
                </a:cubicBezTo>
                <a:cubicBezTo>
                  <a:pt x="4785369" y="863679"/>
                  <a:pt x="4815134" y="905529"/>
                  <a:pt x="4852958" y="998115"/>
                </a:cubicBezTo>
                <a:cubicBezTo>
                  <a:pt x="4847538" y="943471"/>
                  <a:pt x="4828900" y="877164"/>
                  <a:pt x="4797050" y="799200"/>
                </a:cubicBezTo>
                <a:cubicBezTo>
                  <a:pt x="4759230" y="706622"/>
                  <a:pt x="4727104" y="648672"/>
                  <a:pt x="4700675" y="625352"/>
                </a:cubicBezTo>
                <a:cubicBezTo>
                  <a:pt x="4689466" y="618566"/>
                  <a:pt x="4685662" y="614433"/>
                  <a:pt x="4689276" y="612955"/>
                </a:cubicBezTo>
                <a:cubicBezTo>
                  <a:pt x="4692904" y="611473"/>
                  <a:pt x="4703939" y="612654"/>
                  <a:pt x="4722403" y="616476"/>
                </a:cubicBezTo>
                <a:cubicBezTo>
                  <a:pt x="4740857" y="620313"/>
                  <a:pt x="4750090" y="622229"/>
                  <a:pt x="4750090" y="622229"/>
                </a:cubicBezTo>
                <a:cubicBezTo>
                  <a:pt x="4750090" y="622229"/>
                  <a:pt x="4746109" y="612480"/>
                  <a:pt x="4738147" y="592991"/>
                </a:cubicBezTo>
                <a:cubicBezTo>
                  <a:pt x="4732177" y="578376"/>
                  <a:pt x="4730828" y="564713"/>
                  <a:pt x="4734075" y="552010"/>
                </a:cubicBezTo>
                <a:cubicBezTo>
                  <a:pt x="4733356" y="529563"/>
                  <a:pt x="4738607" y="521730"/>
                  <a:pt x="4749832" y="528519"/>
                </a:cubicBezTo>
                <a:cubicBezTo>
                  <a:pt x="4759066" y="530435"/>
                  <a:pt x="4767656" y="541140"/>
                  <a:pt x="4775618" y="560629"/>
                </a:cubicBezTo>
                <a:cubicBezTo>
                  <a:pt x="4791542" y="599607"/>
                  <a:pt x="4818965" y="625359"/>
                  <a:pt x="4857874" y="637893"/>
                </a:cubicBezTo>
                <a:cubicBezTo>
                  <a:pt x="4898777" y="655301"/>
                  <a:pt x="4942753" y="711247"/>
                  <a:pt x="4989808" y="805741"/>
                </a:cubicBezTo>
                <a:lnTo>
                  <a:pt x="5066356" y="962108"/>
                </a:lnTo>
                <a:cubicBezTo>
                  <a:pt x="5087534" y="993261"/>
                  <a:pt x="5104362" y="1003439"/>
                  <a:pt x="5116854" y="992648"/>
                </a:cubicBezTo>
                <a:cubicBezTo>
                  <a:pt x="5148340" y="945667"/>
                  <a:pt x="5140653" y="906164"/>
                  <a:pt x="5093781" y="874142"/>
                </a:cubicBezTo>
                <a:cubicBezTo>
                  <a:pt x="5064105" y="863524"/>
                  <a:pt x="5059758" y="842560"/>
                  <a:pt x="5080750" y="811232"/>
                </a:cubicBezTo>
                <a:cubicBezTo>
                  <a:pt x="5112248" y="764248"/>
                  <a:pt x="5137946" y="765125"/>
                  <a:pt x="5157850" y="813852"/>
                </a:cubicBezTo>
                <a:cubicBezTo>
                  <a:pt x="5165816" y="833348"/>
                  <a:pt x="5180666" y="838648"/>
                  <a:pt x="5202380" y="829777"/>
                </a:cubicBezTo>
                <a:cubicBezTo>
                  <a:pt x="5224095" y="820906"/>
                  <a:pt x="5241932" y="833522"/>
                  <a:pt x="5255868" y="867633"/>
                </a:cubicBezTo>
                <a:cubicBezTo>
                  <a:pt x="5267808" y="896862"/>
                  <a:pt x="5272464" y="913438"/>
                  <a:pt x="5269834" y="917362"/>
                </a:cubicBezTo>
                <a:cubicBezTo>
                  <a:pt x="5267213" y="921271"/>
                  <a:pt x="5253050" y="922794"/>
                  <a:pt x="5227352" y="921917"/>
                </a:cubicBezTo>
                <a:cubicBezTo>
                  <a:pt x="5220110" y="924875"/>
                  <a:pt x="5219483" y="933667"/>
                  <a:pt x="5225454" y="948283"/>
                </a:cubicBezTo>
                <a:cubicBezTo>
                  <a:pt x="5238654" y="959943"/>
                  <a:pt x="5251240" y="980391"/>
                  <a:pt x="5263184" y="1009628"/>
                </a:cubicBezTo>
                <a:cubicBezTo>
                  <a:pt x="5269156" y="1024244"/>
                  <a:pt x="5284494" y="1030777"/>
                  <a:pt x="5309194" y="1029214"/>
                </a:cubicBezTo>
                <a:cubicBezTo>
                  <a:pt x="5333906" y="1027644"/>
                  <a:pt x="5353224" y="1043918"/>
                  <a:pt x="5367156" y="1078022"/>
                </a:cubicBezTo>
                <a:cubicBezTo>
                  <a:pt x="5379100" y="1107260"/>
                  <a:pt x="5392316" y="1118924"/>
                  <a:pt x="5406789" y="1113011"/>
                </a:cubicBezTo>
                <a:lnTo>
                  <a:pt x="5437472" y="1126057"/>
                </a:lnTo>
                <a:lnTo>
                  <a:pt x="5404628" y="1045660"/>
                </a:lnTo>
                <a:cubicBezTo>
                  <a:pt x="5374768" y="972571"/>
                  <a:pt x="5361463" y="929674"/>
                  <a:pt x="5364727" y="916976"/>
                </a:cubicBezTo>
                <a:lnTo>
                  <a:pt x="5383452" y="900790"/>
                </a:lnTo>
                <a:cubicBezTo>
                  <a:pt x="5403192" y="887048"/>
                  <a:pt x="5425271" y="889393"/>
                  <a:pt x="5449696" y="907844"/>
                </a:cubicBezTo>
                <a:cubicBezTo>
                  <a:pt x="5459648" y="932208"/>
                  <a:pt x="5475496" y="939947"/>
                  <a:pt x="5497209" y="931078"/>
                </a:cubicBezTo>
                <a:cubicBezTo>
                  <a:pt x="5511695" y="925160"/>
                  <a:pt x="5498114" y="902278"/>
                  <a:pt x="5456494" y="862423"/>
                </a:cubicBezTo>
                <a:cubicBezTo>
                  <a:pt x="5445272" y="855642"/>
                  <a:pt x="5453508" y="855117"/>
                  <a:pt x="5481194" y="860859"/>
                </a:cubicBezTo>
                <a:cubicBezTo>
                  <a:pt x="5490428" y="862775"/>
                  <a:pt x="5530966" y="925813"/>
                  <a:pt x="5602814" y="1049984"/>
                </a:cubicBezTo>
                <a:cubicBezTo>
                  <a:pt x="5674661" y="1174154"/>
                  <a:pt x="5711572" y="1238674"/>
                  <a:pt x="5713563" y="1243549"/>
                </a:cubicBezTo>
                <a:cubicBezTo>
                  <a:pt x="5713563" y="1243549"/>
                  <a:pt x="5718814" y="1235716"/>
                  <a:pt x="5729317" y="1220050"/>
                </a:cubicBezTo>
                <a:cubicBezTo>
                  <a:pt x="5702721" y="1134261"/>
                  <a:pt x="5672220" y="1069962"/>
                  <a:pt x="5637841" y="1027147"/>
                </a:cubicBezTo>
                <a:cubicBezTo>
                  <a:pt x="5557847" y="934734"/>
                  <a:pt x="5530334" y="877751"/>
                  <a:pt x="5555309" y="856171"/>
                </a:cubicBezTo>
                <a:cubicBezTo>
                  <a:pt x="5565815" y="840515"/>
                  <a:pt x="5574051" y="839988"/>
                  <a:pt x="5580022" y="854603"/>
                </a:cubicBezTo>
                <a:cubicBezTo>
                  <a:pt x="5587988" y="874100"/>
                  <a:pt x="5595230" y="871141"/>
                  <a:pt x="5601737" y="845731"/>
                </a:cubicBezTo>
                <a:cubicBezTo>
                  <a:pt x="5605000" y="833033"/>
                  <a:pt x="5608615" y="831556"/>
                  <a:pt x="5612594" y="841296"/>
                </a:cubicBezTo>
                <a:cubicBezTo>
                  <a:pt x="5616576" y="851045"/>
                  <a:pt x="5631925" y="857565"/>
                  <a:pt x="5658616" y="860875"/>
                </a:cubicBezTo>
                <a:cubicBezTo>
                  <a:pt x="5685307" y="864187"/>
                  <a:pt x="5701652" y="873147"/>
                  <a:pt x="5707622" y="887762"/>
                </a:cubicBezTo>
                <a:lnTo>
                  <a:pt x="5719567" y="917000"/>
                </a:lnTo>
                <a:lnTo>
                  <a:pt x="5715495" y="876019"/>
                </a:lnTo>
                <a:cubicBezTo>
                  <a:pt x="5716766" y="858446"/>
                  <a:pt x="5724635" y="846695"/>
                  <a:pt x="5739108" y="840782"/>
                </a:cubicBezTo>
                <a:cubicBezTo>
                  <a:pt x="5753592" y="834866"/>
                  <a:pt x="5759841" y="829474"/>
                  <a:pt x="5757850" y="824599"/>
                </a:cubicBezTo>
                <a:cubicBezTo>
                  <a:pt x="5753870" y="814859"/>
                  <a:pt x="5737714" y="811507"/>
                  <a:pt x="5709384" y="814544"/>
                </a:cubicBezTo>
                <a:cubicBezTo>
                  <a:pt x="5681057" y="817591"/>
                  <a:pt x="5679390" y="808331"/>
                  <a:pt x="5704365" y="786751"/>
                </a:cubicBezTo>
                <a:cubicBezTo>
                  <a:pt x="5720119" y="763253"/>
                  <a:pt x="5720028" y="732021"/>
                  <a:pt x="5704105" y="693043"/>
                </a:cubicBezTo>
                <a:cubicBezTo>
                  <a:pt x="5688179" y="654058"/>
                  <a:pt x="5691074" y="630134"/>
                  <a:pt x="5712790" y="621262"/>
                </a:cubicBezTo>
                <a:cubicBezTo>
                  <a:pt x="5727274" y="615345"/>
                  <a:pt x="5739492" y="624568"/>
                  <a:pt x="5749446" y="648930"/>
                </a:cubicBezTo>
                <a:cubicBezTo>
                  <a:pt x="5755420" y="663553"/>
                  <a:pt x="5759398" y="673294"/>
                  <a:pt x="5761390" y="678168"/>
                </a:cubicBezTo>
                <a:cubicBezTo>
                  <a:pt x="5774603" y="689824"/>
                  <a:pt x="5782830" y="689311"/>
                  <a:pt x="5786090" y="676604"/>
                </a:cubicBezTo>
                <a:cubicBezTo>
                  <a:pt x="5791342" y="668771"/>
                  <a:pt x="5795599" y="658506"/>
                  <a:pt x="5798862" y="645806"/>
                </a:cubicBezTo>
                <a:cubicBezTo>
                  <a:pt x="5792156" y="608741"/>
                  <a:pt x="5811986" y="626231"/>
                  <a:pt x="5858304" y="698273"/>
                </a:cubicBezTo>
                <a:cubicBezTo>
                  <a:pt x="5865546" y="695315"/>
                  <a:pt x="5862198" y="676792"/>
                  <a:pt x="5848261" y="642679"/>
                </a:cubicBezTo>
                <a:cubicBezTo>
                  <a:pt x="5818402" y="569590"/>
                  <a:pt x="5810716" y="530086"/>
                  <a:pt x="5825200" y="524168"/>
                </a:cubicBezTo>
                <a:cubicBezTo>
                  <a:pt x="5839672" y="518257"/>
                  <a:pt x="5881978" y="564934"/>
                  <a:pt x="5952110" y="664215"/>
                </a:cubicBezTo>
                <a:cubicBezTo>
                  <a:pt x="6022244" y="763505"/>
                  <a:pt x="6060922" y="811665"/>
                  <a:pt x="6068164" y="808705"/>
                </a:cubicBezTo>
                <a:cubicBezTo>
                  <a:pt x="6075406" y="805747"/>
                  <a:pt x="6065086" y="770158"/>
                  <a:pt x="6037218" y="701943"/>
                </a:cubicBezTo>
                <a:lnTo>
                  <a:pt x="6012247" y="609804"/>
                </a:lnTo>
                <a:cubicBezTo>
                  <a:pt x="6030711" y="613627"/>
                  <a:pt x="6036958" y="608235"/>
                  <a:pt x="6030986" y="593612"/>
                </a:cubicBezTo>
                <a:cubicBezTo>
                  <a:pt x="6023024" y="574123"/>
                  <a:pt x="6011802" y="567341"/>
                  <a:pt x="5997317" y="573259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8899462"/>
      </p:ext>
    </p:extLst>
  </p:cSld>
  <p:clrMapOvr>
    <a:masterClrMapping/>
  </p:clrMapOvr>
</p:sldLayout>
</file>

<file path=ppt/slideLayouts/slideLayout2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131404" y="1439142"/>
            <a:ext cx="11427941" cy="7663295"/>
          </a:xfrm>
          <a:custGeom>
            <a:avLst/>
            <a:gdLst>
              <a:gd name="connsiteX0" fmla="*/ 4067295 w 11427941"/>
              <a:gd name="connsiteY0" fmla="*/ 7256769 h 7663295"/>
              <a:gd name="connsiteX1" fmla="*/ 4060526 w 11427941"/>
              <a:gd name="connsiteY1" fmla="*/ 7292977 h 7663295"/>
              <a:gd name="connsiteX2" fmla="*/ 4032737 w 11427941"/>
              <a:gd name="connsiteY2" fmla="*/ 7313083 h 7663295"/>
              <a:gd name="connsiteX3" fmla="*/ 4043800 w 11427941"/>
              <a:gd name="connsiteY3" fmla="*/ 7282463 h 7663295"/>
              <a:gd name="connsiteX4" fmla="*/ 4067295 w 11427941"/>
              <a:gd name="connsiteY4" fmla="*/ 7256769 h 7663295"/>
              <a:gd name="connsiteX5" fmla="*/ 4041969 w 11427941"/>
              <a:gd name="connsiteY5" fmla="*/ 7235073 h 7663295"/>
              <a:gd name="connsiteX6" fmla="*/ 4007865 w 11427941"/>
              <a:gd name="connsiteY6" fmla="*/ 7303233 h 7663295"/>
              <a:gd name="connsiteX7" fmla="*/ 3957039 w 11427941"/>
              <a:gd name="connsiteY7" fmla="*/ 7360878 h 7663295"/>
              <a:gd name="connsiteX8" fmla="*/ 3971936 w 11427941"/>
              <a:gd name="connsiteY8" fmla="*/ 7323997 h 7663295"/>
              <a:gd name="connsiteX9" fmla="*/ 4041969 w 11427941"/>
              <a:gd name="connsiteY9" fmla="*/ 7235073 h 7663295"/>
              <a:gd name="connsiteX10" fmla="*/ 3688901 w 11427941"/>
              <a:gd name="connsiteY10" fmla="*/ 7180749 h 7663295"/>
              <a:gd name="connsiteX11" fmla="*/ 3689358 w 11427941"/>
              <a:gd name="connsiteY11" fmla="*/ 7192595 h 7663295"/>
              <a:gd name="connsiteX12" fmla="*/ 3685062 w 11427941"/>
              <a:gd name="connsiteY12" fmla="*/ 7187004 h 7663295"/>
              <a:gd name="connsiteX13" fmla="*/ 4035386 w 11427941"/>
              <a:gd name="connsiteY13" fmla="*/ 7170241 h 7663295"/>
              <a:gd name="connsiteX14" fmla="*/ 4035844 w 11427941"/>
              <a:gd name="connsiteY14" fmla="*/ 7182087 h 7663295"/>
              <a:gd name="connsiteX15" fmla="*/ 4027710 w 11427941"/>
              <a:gd name="connsiteY15" fmla="*/ 7182753 h 7663295"/>
              <a:gd name="connsiteX16" fmla="*/ 4031548 w 11427941"/>
              <a:gd name="connsiteY16" fmla="*/ 7176495 h 7663295"/>
              <a:gd name="connsiteX17" fmla="*/ 3716690 w 11427941"/>
              <a:gd name="connsiteY17" fmla="*/ 7160645 h 7663295"/>
              <a:gd name="connsiteX18" fmla="*/ 3717147 w 11427941"/>
              <a:gd name="connsiteY18" fmla="*/ 7172490 h 7663295"/>
              <a:gd name="connsiteX19" fmla="*/ 3712852 w 11427941"/>
              <a:gd name="connsiteY19" fmla="*/ 7166901 h 7663295"/>
              <a:gd name="connsiteX20" fmla="*/ 3708555 w 11427941"/>
              <a:gd name="connsiteY20" fmla="*/ 7161311 h 7663295"/>
              <a:gd name="connsiteX21" fmla="*/ 3716690 w 11427941"/>
              <a:gd name="connsiteY21" fmla="*/ 7160645 h 7663295"/>
              <a:gd name="connsiteX22" fmla="*/ 7393977 w 11427941"/>
              <a:gd name="connsiteY22" fmla="*/ 7151291 h 7663295"/>
              <a:gd name="connsiteX23" fmla="*/ 7417470 w 11427941"/>
              <a:gd name="connsiteY23" fmla="*/ 7176986 h 7663295"/>
              <a:gd name="connsiteX24" fmla="*/ 7428534 w 11427941"/>
              <a:gd name="connsiteY24" fmla="*/ 7207607 h 7663295"/>
              <a:gd name="connsiteX25" fmla="*/ 7400746 w 11427941"/>
              <a:gd name="connsiteY25" fmla="*/ 7187502 h 7663295"/>
              <a:gd name="connsiteX26" fmla="*/ 7393977 w 11427941"/>
              <a:gd name="connsiteY26" fmla="*/ 7151291 h 7663295"/>
              <a:gd name="connsiteX27" fmla="*/ 3993333 w 11427941"/>
              <a:gd name="connsiteY27" fmla="*/ 7138018 h 7663295"/>
              <a:gd name="connsiteX28" fmla="*/ 3993791 w 11427941"/>
              <a:gd name="connsiteY28" fmla="*/ 7149862 h 7663295"/>
              <a:gd name="connsiteX29" fmla="*/ 3985655 w 11427941"/>
              <a:gd name="connsiteY29" fmla="*/ 7150529 h 7663295"/>
              <a:gd name="connsiteX30" fmla="*/ 3985198 w 11427941"/>
              <a:gd name="connsiteY30" fmla="*/ 7138683 h 7663295"/>
              <a:gd name="connsiteX31" fmla="*/ 3993333 w 11427941"/>
              <a:gd name="connsiteY31" fmla="*/ 7138018 h 7663295"/>
              <a:gd name="connsiteX32" fmla="*/ 7419304 w 11427941"/>
              <a:gd name="connsiteY32" fmla="*/ 7129597 h 7663295"/>
              <a:gd name="connsiteX33" fmla="*/ 7489335 w 11427941"/>
              <a:gd name="connsiteY33" fmla="*/ 7218521 h 7663295"/>
              <a:gd name="connsiteX34" fmla="*/ 7504234 w 11427941"/>
              <a:gd name="connsiteY34" fmla="*/ 7255402 h 7663295"/>
              <a:gd name="connsiteX35" fmla="*/ 7453405 w 11427941"/>
              <a:gd name="connsiteY35" fmla="*/ 7197757 h 7663295"/>
              <a:gd name="connsiteX36" fmla="*/ 4111086 w 11427941"/>
              <a:gd name="connsiteY36" fmla="*/ 7122444 h 7663295"/>
              <a:gd name="connsiteX37" fmla="*/ 4092800 w 11427941"/>
              <a:gd name="connsiteY37" fmla="*/ 7177421 h 7663295"/>
              <a:gd name="connsiteX38" fmla="*/ 4068847 w 11427941"/>
              <a:gd name="connsiteY38" fmla="*/ 7191269 h 7663295"/>
              <a:gd name="connsiteX39" fmla="*/ 4087590 w 11427941"/>
              <a:gd name="connsiteY39" fmla="*/ 7148140 h 7663295"/>
              <a:gd name="connsiteX40" fmla="*/ 4111086 w 11427941"/>
              <a:gd name="connsiteY40" fmla="*/ 7122444 h 7663295"/>
              <a:gd name="connsiteX41" fmla="*/ 4052757 w 11427941"/>
              <a:gd name="connsiteY41" fmla="*/ 7091559 h 7663295"/>
              <a:gd name="connsiteX42" fmla="*/ 4066107 w 11427941"/>
              <a:gd name="connsiteY42" fmla="*/ 7120181 h 7663295"/>
              <a:gd name="connsiteX43" fmla="*/ 4053670 w 11427941"/>
              <a:gd name="connsiteY43" fmla="*/ 7115251 h 7663295"/>
              <a:gd name="connsiteX44" fmla="*/ 4052757 w 11427941"/>
              <a:gd name="connsiteY44" fmla="*/ 7091559 h 7663295"/>
              <a:gd name="connsiteX45" fmla="*/ 7772372 w 11427941"/>
              <a:gd name="connsiteY45" fmla="*/ 7075273 h 7663295"/>
              <a:gd name="connsiteX46" fmla="*/ 7776210 w 11427941"/>
              <a:gd name="connsiteY46" fmla="*/ 7081529 h 7663295"/>
              <a:gd name="connsiteX47" fmla="*/ 7771914 w 11427941"/>
              <a:gd name="connsiteY47" fmla="*/ 7087119 h 7663295"/>
              <a:gd name="connsiteX48" fmla="*/ 7772372 w 11427941"/>
              <a:gd name="connsiteY48" fmla="*/ 7075273 h 7663295"/>
              <a:gd name="connsiteX49" fmla="*/ 7425885 w 11427941"/>
              <a:gd name="connsiteY49" fmla="*/ 7064765 h 7663295"/>
              <a:gd name="connsiteX50" fmla="*/ 7429724 w 11427941"/>
              <a:gd name="connsiteY50" fmla="*/ 7071019 h 7663295"/>
              <a:gd name="connsiteX51" fmla="*/ 7433563 w 11427941"/>
              <a:gd name="connsiteY51" fmla="*/ 7077275 h 7663295"/>
              <a:gd name="connsiteX52" fmla="*/ 7425428 w 11427941"/>
              <a:gd name="connsiteY52" fmla="*/ 7076611 h 7663295"/>
              <a:gd name="connsiteX53" fmla="*/ 7425885 w 11427941"/>
              <a:gd name="connsiteY53" fmla="*/ 7064765 h 7663295"/>
              <a:gd name="connsiteX54" fmla="*/ 7744582 w 11427941"/>
              <a:gd name="connsiteY54" fmla="*/ 7055169 h 7663295"/>
              <a:gd name="connsiteX55" fmla="*/ 7752716 w 11427941"/>
              <a:gd name="connsiteY55" fmla="*/ 7055835 h 7663295"/>
              <a:gd name="connsiteX56" fmla="*/ 7748420 w 11427941"/>
              <a:gd name="connsiteY56" fmla="*/ 7061425 h 7663295"/>
              <a:gd name="connsiteX57" fmla="*/ 7744124 w 11427941"/>
              <a:gd name="connsiteY57" fmla="*/ 7067015 h 7663295"/>
              <a:gd name="connsiteX58" fmla="*/ 7744582 w 11427941"/>
              <a:gd name="connsiteY58" fmla="*/ 7055169 h 7663295"/>
              <a:gd name="connsiteX59" fmla="*/ 4511786 w 11427941"/>
              <a:gd name="connsiteY59" fmla="*/ 7036183 h 7663295"/>
              <a:gd name="connsiteX60" fmla="*/ 4489201 w 11427941"/>
              <a:gd name="connsiteY60" fmla="*/ 7085576 h 7663295"/>
              <a:gd name="connsiteX61" fmla="*/ 4492131 w 11427941"/>
              <a:gd name="connsiteY61" fmla="*/ 7055621 h 7663295"/>
              <a:gd name="connsiteX62" fmla="*/ 7467938 w 11427941"/>
              <a:gd name="connsiteY62" fmla="*/ 7032541 h 7663295"/>
              <a:gd name="connsiteX63" fmla="*/ 7476074 w 11427941"/>
              <a:gd name="connsiteY63" fmla="*/ 7033207 h 7663295"/>
              <a:gd name="connsiteX64" fmla="*/ 7475616 w 11427941"/>
              <a:gd name="connsiteY64" fmla="*/ 7045053 h 7663295"/>
              <a:gd name="connsiteX65" fmla="*/ 7467481 w 11427941"/>
              <a:gd name="connsiteY65" fmla="*/ 7044387 h 7663295"/>
              <a:gd name="connsiteX66" fmla="*/ 7467938 w 11427941"/>
              <a:gd name="connsiteY66" fmla="*/ 7032541 h 7663295"/>
              <a:gd name="connsiteX67" fmla="*/ 7350187 w 11427941"/>
              <a:gd name="connsiteY67" fmla="*/ 7016969 h 7663295"/>
              <a:gd name="connsiteX68" fmla="*/ 7373680 w 11427941"/>
              <a:gd name="connsiteY68" fmla="*/ 7042664 h 7663295"/>
              <a:gd name="connsiteX69" fmla="*/ 7392424 w 11427941"/>
              <a:gd name="connsiteY69" fmla="*/ 7085794 h 7663295"/>
              <a:gd name="connsiteX70" fmla="*/ 7368472 w 11427941"/>
              <a:gd name="connsiteY70" fmla="*/ 7071945 h 7663295"/>
              <a:gd name="connsiteX71" fmla="*/ 2470688 w 11427941"/>
              <a:gd name="connsiteY71" fmla="*/ 7007990 h 7663295"/>
              <a:gd name="connsiteX72" fmla="*/ 2458971 w 11427941"/>
              <a:gd name="connsiteY72" fmla="*/ 7041415 h 7663295"/>
              <a:gd name="connsiteX73" fmla="*/ 2428943 w 11427941"/>
              <a:gd name="connsiteY73" fmla="*/ 7052805 h 7663295"/>
              <a:gd name="connsiteX74" fmla="*/ 2444078 w 11427941"/>
              <a:gd name="connsiteY74" fmla="*/ 7026135 h 7663295"/>
              <a:gd name="connsiteX75" fmla="*/ 2470688 w 11427941"/>
              <a:gd name="connsiteY75" fmla="*/ 7007990 h 7663295"/>
              <a:gd name="connsiteX76" fmla="*/ 7408514 w 11427941"/>
              <a:gd name="connsiteY76" fmla="*/ 6986083 h 7663295"/>
              <a:gd name="connsiteX77" fmla="*/ 7407600 w 11427941"/>
              <a:gd name="connsiteY77" fmla="*/ 7009777 h 7663295"/>
              <a:gd name="connsiteX78" fmla="*/ 7395165 w 11427941"/>
              <a:gd name="connsiteY78" fmla="*/ 7014705 h 7663295"/>
              <a:gd name="connsiteX79" fmla="*/ 7408514 w 11427941"/>
              <a:gd name="connsiteY79" fmla="*/ 6986083 h 7663295"/>
              <a:gd name="connsiteX80" fmla="*/ 2441317 w 11427941"/>
              <a:gd name="connsiteY80" fmla="*/ 6978269 h 7663295"/>
              <a:gd name="connsiteX81" fmla="*/ 2448947 w 11427941"/>
              <a:gd name="connsiteY81" fmla="*/ 6979204 h 7663295"/>
              <a:gd name="connsiteX82" fmla="*/ 2405984 w 11427941"/>
              <a:gd name="connsiteY82" fmla="*/ 7035749 h 7663295"/>
              <a:gd name="connsiteX83" fmla="*/ 2348127 w 11427941"/>
              <a:gd name="connsiteY83" fmla="*/ 7077018 h 7663295"/>
              <a:gd name="connsiteX84" fmla="*/ 2367896 w 11427941"/>
              <a:gd name="connsiteY84" fmla="*/ 7045359 h 7663295"/>
              <a:gd name="connsiteX85" fmla="*/ 2441317 w 11427941"/>
              <a:gd name="connsiteY85" fmla="*/ 6978269 h 7663295"/>
              <a:gd name="connsiteX86" fmla="*/ 3840249 w 11427941"/>
              <a:gd name="connsiteY86" fmla="*/ 6978193 h 7663295"/>
              <a:gd name="connsiteX87" fmla="*/ 3848615 w 11427941"/>
              <a:gd name="connsiteY87" fmla="*/ 6983458 h 7663295"/>
              <a:gd name="connsiteX88" fmla="*/ 3845233 w 11427941"/>
              <a:gd name="connsiteY88" fmla="*/ 7001558 h 7663295"/>
              <a:gd name="connsiteX89" fmla="*/ 3833259 w 11427941"/>
              <a:gd name="connsiteY89" fmla="*/ 7008479 h 7663295"/>
              <a:gd name="connsiteX90" fmla="*/ 3832339 w 11427941"/>
              <a:gd name="connsiteY90" fmla="*/ 6984782 h 7663295"/>
              <a:gd name="connsiteX91" fmla="*/ 3840249 w 11427941"/>
              <a:gd name="connsiteY91" fmla="*/ 6978193 h 7663295"/>
              <a:gd name="connsiteX92" fmla="*/ 4173000 w 11427941"/>
              <a:gd name="connsiteY92" fmla="*/ 6955438 h 7663295"/>
              <a:gd name="connsiteX93" fmla="*/ 4162100 w 11427941"/>
              <a:gd name="connsiteY93" fmla="*/ 6963757 h 7663295"/>
              <a:gd name="connsiteX94" fmla="*/ 4159170 w 11427941"/>
              <a:gd name="connsiteY94" fmla="*/ 6993712 h 7663295"/>
              <a:gd name="connsiteX95" fmla="*/ 4175907 w 11427941"/>
              <a:gd name="connsiteY95" fmla="*/ 7004225 h 7663295"/>
              <a:gd name="connsiteX96" fmla="*/ 4182665 w 11427941"/>
              <a:gd name="connsiteY96" fmla="*/ 6968017 h 7663295"/>
              <a:gd name="connsiteX97" fmla="*/ 4173000 w 11427941"/>
              <a:gd name="connsiteY97" fmla="*/ 6955438 h 7663295"/>
              <a:gd name="connsiteX98" fmla="*/ 3859447 w 11427941"/>
              <a:gd name="connsiteY98" fmla="*/ 6946908 h 7663295"/>
              <a:gd name="connsiteX99" fmla="*/ 3867813 w 11427941"/>
              <a:gd name="connsiteY99" fmla="*/ 6952173 h 7663295"/>
              <a:gd name="connsiteX100" fmla="*/ 3868270 w 11427941"/>
              <a:gd name="connsiteY100" fmla="*/ 6964018 h 7663295"/>
              <a:gd name="connsiteX101" fmla="*/ 3848161 w 11427941"/>
              <a:gd name="connsiteY101" fmla="*/ 6971603 h 7663295"/>
              <a:gd name="connsiteX102" fmla="*/ 3851537 w 11427941"/>
              <a:gd name="connsiteY102" fmla="*/ 6953496 h 7663295"/>
              <a:gd name="connsiteX103" fmla="*/ 3859447 w 11427941"/>
              <a:gd name="connsiteY103" fmla="*/ 6946908 h 7663295"/>
              <a:gd name="connsiteX104" fmla="*/ 6949485 w 11427941"/>
              <a:gd name="connsiteY104" fmla="*/ 6930707 h 7663295"/>
              <a:gd name="connsiteX105" fmla="*/ 6969142 w 11427941"/>
              <a:gd name="connsiteY105" fmla="*/ 6950145 h 7663295"/>
              <a:gd name="connsiteX106" fmla="*/ 6972071 w 11427941"/>
              <a:gd name="connsiteY106" fmla="*/ 6980100 h 7663295"/>
              <a:gd name="connsiteX107" fmla="*/ 4069919 w 11427941"/>
              <a:gd name="connsiteY107" fmla="*/ 6928212 h 7663295"/>
              <a:gd name="connsiteX108" fmla="*/ 4087499 w 11427941"/>
              <a:gd name="connsiteY108" fmla="*/ 6934195 h 7663295"/>
              <a:gd name="connsiteX109" fmla="*/ 4104230 w 11427941"/>
              <a:gd name="connsiteY109" fmla="*/ 6944717 h 7663295"/>
              <a:gd name="connsiteX110" fmla="*/ 4109439 w 11427941"/>
              <a:gd name="connsiteY110" fmla="*/ 6973999 h 7663295"/>
              <a:gd name="connsiteX111" fmla="*/ 4075521 w 11427941"/>
              <a:gd name="connsiteY111" fmla="*/ 6941125 h 7663295"/>
              <a:gd name="connsiteX112" fmla="*/ 4069919 w 11427941"/>
              <a:gd name="connsiteY112" fmla="*/ 6928212 h 7663295"/>
              <a:gd name="connsiteX113" fmla="*/ 2936778 w 11427941"/>
              <a:gd name="connsiteY113" fmla="*/ 6924621 h 7663295"/>
              <a:gd name="connsiteX114" fmla="*/ 2907727 w 11427941"/>
              <a:gd name="connsiteY114" fmla="*/ 6966232 h 7663295"/>
              <a:gd name="connsiteX115" fmla="*/ 2914806 w 11427941"/>
              <a:gd name="connsiteY115" fmla="*/ 6937786 h 7663295"/>
              <a:gd name="connsiteX116" fmla="*/ 2451623 w 11427941"/>
              <a:gd name="connsiteY116" fmla="*/ 6913783 h 7663295"/>
              <a:gd name="connsiteX117" fmla="*/ 2450405 w 11427941"/>
              <a:gd name="connsiteY117" fmla="*/ 6925513 h 7663295"/>
              <a:gd name="connsiteX118" fmla="*/ 2442349 w 11427941"/>
              <a:gd name="connsiteY118" fmla="*/ 6923739 h 7663295"/>
              <a:gd name="connsiteX119" fmla="*/ 2446986 w 11427941"/>
              <a:gd name="connsiteY119" fmla="*/ 6918759 h 7663295"/>
              <a:gd name="connsiteX120" fmla="*/ 3798745 w 11427941"/>
              <a:gd name="connsiteY120" fmla="*/ 6907297 h 7663295"/>
              <a:gd name="connsiteX121" fmla="*/ 3785533 w 11427941"/>
              <a:gd name="connsiteY121" fmla="*/ 6935121 h 7663295"/>
              <a:gd name="connsiteX122" fmla="*/ 3750061 w 11427941"/>
              <a:gd name="connsiteY122" fmla="*/ 6967745 h 7663295"/>
              <a:gd name="connsiteX123" fmla="*/ 3761125 w 11427941"/>
              <a:gd name="connsiteY123" fmla="*/ 6937126 h 7663295"/>
              <a:gd name="connsiteX124" fmla="*/ 3780780 w 11427941"/>
              <a:gd name="connsiteY124" fmla="*/ 6917687 h 7663295"/>
              <a:gd name="connsiteX125" fmla="*/ 3798745 w 11427941"/>
              <a:gd name="connsiteY125" fmla="*/ 6907297 h 7663295"/>
              <a:gd name="connsiteX126" fmla="*/ 3744099 w 11427941"/>
              <a:gd name="connsiteY126" fmla="*/ 6892458 h 7663295"/>
              <a:gd name="connsiteX127" fmla="*/ 3747323 w 11427941"/>
              <a:gd name="connsiteY127" fmla="*/ 6896649 h 7663295"/>
              <a:gd name="connsiteX128" fmla="*/ 3737723 w 11427941"/>
              <a:gd name="connsiteY128" fmla="*/ 6912297 h 7663295"/>
              <a:gd name="connsiteX129" fmla="*/ 3735345 w 11427941"/>
              <a:gd name="connsiteY129" fmla="*/ 6903579 h 7663295"/>
              <a:gd name="connsiteX130" fmla="*/ 3744099 w 11427941"/>
              <a:gd name="connsiteY130" fmla="*/ 6892458 h 7663295"/>
              <a:gd name="connsiteX131" fmla="*/ 2532438 w 11427941"/>
              <a:gd name="connsiteY131" fmla="*/ 6889570 h 7663295"/>
              <a:gd name="connsiteX132" fmla="*/ 2506810 w 11427941"/>
              <a:gd name="connsiteY132" fmla="*/ 6937930 h 7663295"/>
              <a:gd name="connsiteX133" fmla="*/ 2481419 w 11427941"/>
              <a:gd name="connsiteY133" fmla="*/ 6944344 h 7663295"/>
              <a:gd name="connsiteX134" fmla="*/ 2505829 w 11427941"/>
              <a:gd name="connsiteY134" fmla="*/ 6907714 h 7663295"/>
              <a:gd name="connsiteX135" fmla="*/ 2532438 w 11427941"/>
              <a:gd name="connsiteY135" fmla="*/ 6889570 h 7663295"/>
              <a:gd name="connsiteX136" fmla="*/ 4613149 w 11427941"/>
              <a:gd name="connsiteY136" fmla="*/ 6886744 h 7663295"/>
              <a:gd name="connsiteX137" fmla="*/ 4616370 w 11427941"/>
              <a:gd name="connsiteY137" fmla="*/ 6890938 h 7663295"/>
              <a:gd name="connsiteX138" fmla="*/ 4606770 w 11427941"/>
              <a:gd name="connsiteY138" fmla="*/ 6906584 h 7663295"/>
              <a:gd name="connsiteX139" fmla="*/ 4604397 w 11427941"/>
              <a:gd name="connsiteY139" fmla="*/ 6897860 h 7663295"/>
              <a:gd name="connsiteX140" fmla="*/ 4613149 w 11427941"/>
              <a:gd name="connsiteY140" fmla="*/ 6886744 h 7663295"/>
              <a:gd name="connsiteX141" fmla="*/ 7621024 w 11427941"/>
              <a:gd name="connsiteY141" fmla="*/ 6872718 h 7663295"/>
              <a:gd name="connsiteX142" fmla="*/ 7628933 w 11427941"/>
              <a:gd name="connsiteY142" fmla="*/ 6879306 h 7663295"/>
              <a:gd name="connsiteX143" fmla="*/ 7628013 w 11427941"/>
              <a:gd name="connsiteY143" fmla="*/ 6903003 h 7663295"/>
              <a:gd name="connsiteX144" fmla="*/ 7616040 w 11427941"/>
              <a:gd name="connsiteY144" fmla="*/ 6896083 h 7663295"/>
              <a:gd name="connsiteX145" fmla="*/ 7612658 w 11427941"/>
              <a:gd name="connsiteY145" fmla="*/ 6877982 h 7663295"/>
              <a:gd name="connsiteX146" fmla="*/ 7621024 w 11427941"/>
              <a:gd name="connsiteY146" fmla="*/ 6872718 h 7663295"/>
              <a:gd name="connsiteX147" fmla="*/ 3918805 w 11427941"/>
              <a:gd name="connsiteY147" fmla="*/ 6872224 h 7663295"/>
              <a:gd name="connsiteX148" fmla="*/ 3922026 w 11427941"/>
              <a:gd name="connsiteY148" fmla="*/ 6876418 h 7663295"/>
              <a:gd name="connsiteX149" fmla="*/ 3912424 w 11427941"/>
              <a:gd name="connsiteY149" fmla="*/ 6892066 h 7663295"/>
              <a:gd name="connsiteX150" fmla="*/ 3910052 w 11427941"/>
              <a:gd name="connsiteY150" fmla="*/ 6883339 h 7663295"/>
              <a:gd name="connsiteX151" fmla="*/ 3918805 w 11427941"/>
              <a:gd name="connsiteY151" fmla="*/ 6872224 h 7663295"/>
              <a:gd name="connsiteX152" fmla="*/ 2406936 w 11427941"/>
              <a:gd name="connsiteY152" fmla="*/ 6867926 h 7663295"/>
              <a:gd name="connsiteX153" fmla="*/ 2414992 w 11427941"/>
              <a:gd name="connsiteY153" fmla="*/ 6869701 h 7663295"/>
              <a:gd name="connsiteX154" fmla="*/ 2413773 w 11427941"/>
              <a:gd name="connsiteY154" fmla="*/ 6881433 h 7663295"/>
              <a:gd name="connsiteX155" fmla="*/ 2405718 w 11427941"/>
              <a:gd name="connsiteY155" fmla="*/ 6879658 h 7663295"/>
              <a:gd name="connsiteX156" fmla="*/ 2406936 w 11427941"/>
              <a:gd name="connsiteY156" fmla="*/ 6867926 h 7663295"/>
              <a:gd name="connsiteX157" fmla="*/ 7288271 w 11427941"/>
              <a:gd name="connsiteY157" fmla="*/ 6849964 h 7663295"/>
              <a:gd name="connsiteX158" fmla="*/ 7278607 w 11427941"/>
              <a:gd name="connsiteY158" fmla="*/ 6862542 h 7663295"/>
              <a:gd name="connsiteX159" fmla="*/ 7285365 w 11427941"/>
              <a:gd name="connsiteY159" fmla="*/ 6898749 h 7663295"/>
              <a:gd name="connsiteX160" fmla="*/ 7302100 w 11427941"/>
              <a:gd name="connsiteY160" fmla="*/ 6888236 h 7663295"/>
              <a:gd name="connsiteX161" fmla="*/ 7299171 w 11427941"/>
              <a:gd name="connsiteY161" fmla="*/ 6858282 h 7663295"/>
              <a:gd name="connsiteX162" fmla="*/ 7288271 w 11427941"/>
              <a:gd name="connsiteY162" fmla="*/ 6849964 h 7663295"/>
              <a:gd name="connsiteX163" fmla="*/ 2479691 w 11427941"/>
              <a:gd name="connsiteY163" fmla="*/ 6841948 h 7663295"/>
              <a:gd name="connsiteX164" fmla="*/ 2488731 w 11427941"/>
              <a:gd name="connsiteY164" fmla="*/ 6873944 h 7663295"/>
              <a:gd name="connsiteX165" fmla="*/ 2477253 w 11427941"/>
              <a:gd name="connsiteY165" fmla="*/ 6865409 h 7663295"/>
              <a:gd name="connsiteX166" fmla="*/ 2479691 w 11427941"/>
              <a:gd name="connsiteY166" fmla="*/ 6841948 h 7663295"/>
              <a:gd name="connsiteX167" fmla="*/ 7601824 w 11427941"/>
              <a:gd name="connsiteY167" fmla="*/ 6841432 h 7663295"/>
              <a:gd name="connsiteX168" fmla="*/ 7609734 w 11427941"/>
              <a:gd name="connsiteY168" fmla="*/ 6848021 h 7663295"/>
              <a:gd name="connsiteX169" fmla="*/ 7613110 w 11427941"/>
              <a:gd name="connsiteY169" fmla="*/ 6866128 h 7663295"/>
              <a:gd name="connsiteX170" fmla="*/ 7593003 w 11427941"/>
              <a:gd name="connsiteY170" fmla="*/ 6858542 h 7663295"/>
              <a:gd name="connsiteX171" fmla="*/ 7593458 w 11427941"/>
              <a:gd name="connsiteY171" fmla="*/ 6846697 h 7663295"/>
              <a:gd name="connsiteX172" fmla="*/ 7601824 w 11427941"/>
              <a:gd name="connsiteY172" fmla="*/ 6841432 h 7663295"/>
              <a:gd name="connsiteX173" fmla="*/ 4645901 w 11427941"/>
              <a:gd name="connsiteY173" fmla="*/ 6836525 h 7663295"/>
              <a:gd name="connsiteX174" fmla="*/ 4655225 w 11427941"/>
              <a:gd name="connsiteY174" fmla="*/ 6840215 h 7663295"/>
              <a:gd name="connsiteX175" fmla="*/ 4648005 w 11427941"/>
              <a:gd name="connsiteY175" fmla="*/ 6864586 h 7663295"/>
              <a:gd name="connsiteX176" fmla="*/ 4632188 w 11427941"/>
              <a:gd name="connsiteY176" fmla="*/ 6877754 h 7663295"/>
              <a:gd name="connsiteX177" fmla="*/ 4635113 w 11427941"/>
              <a:gd name="connsiteY177" fmla="*/ 6847808 h 7663295"/>
              <a:gd name="connsiteX178" fmla="*/ 4645901 w 11427941"/>
              <a:gd name="connsiteY178" fmla="*/ 6836525 h 7663295"/>
              <a:gd name="connsiteX179" fmla="*/ 3947603 w 11427941"/>
              <a:gd name="connsiteY179" fmla="*/ 6825298 h 7663295"/>
              <a:gd name="connsiteX180" fmla="*/ 3948907 w 11427941"/>
              <a:gd name="connsiteY180" fmla="*/ 6832615 h 7663295"/>
              <a:gd name="connsiteX181" fmla="*/ 3933548 w 11427941"/>
              <a:gd name="connsiteY181" fmla="*/ 6857645 h 7663295"/>
              <a:gd name="connsiteX182" fmla="*/ 3933091 w 11427941"/>
              <a:gd name="connsiteY182" fmla="*/ 6845799 h 7663295"/>
              <a:gd name="connsiteX183" fmla="*/ 3944612 w 11427941"/>
              <a:gd name="connsiteY183" fmla="*/ 6827025 h 7663295"/>
              <a:gd name="connsiteX184" fmla="*/ 3947603 w 11427941"/>
              <a:gd name="connsiteY184" fmla="*/ 6825298 h 7663295"/>
              <a:gd name="connsiteX185" fmla="*/ 7391352 w 11427941"/>
              <a:gd name="connsiteY185" fmla="*/ 6822736 h 7663295"/>
              <a:gd name="connsiteX186" fmla="*/ 7385751 w 11427941"/>
              <a:gd name="connsiteY186" fmla="*/ 6835651 h 7663295"/>
              <a:gd name="connsiteX187" fmla="*/ 7351832 w 11427941"/>
              <a:gd name="connsiteY187" fmla="*/ 6868524 h 7663295"/>
              <a:gd name="connsiteX188" fmla="*/ 7357042 w 11427941"/>
              <a:gd name="connsiteY188" fmla="*/ 6839241 h 7663295"/>
              <a:gd name="connsiteX189" fmla="*/ 7373773 w 11427941"/>
              <a:gd name="connsiteY189" fmla="*/ 6828721 h 7663295"/>
              <a:gd name="connsiteX190" fmla="*/ 7391352 w 11427941"/>
              <a:gd name="connsiteY190" fmla="*/ 6822736 h 7663295"/>
              <a:gd name="connsiteX191" fmla="*/ 3801533 w 11427941"/>
              <a:gd name="connsiteY191" fmla="*/ 6820904 h 7663295"/>
              <a:gd name="connsiteX192" fmla="*/ 3798603 w 11427941"/>
              <a:gd name="connsiteY192" fmla="*/ 6850859 h 7663295"/>
              <a:gd name="connsiteX193" fmla="*/ 3770818 w 11427941"/>
              <a:gd name="connsiteY193" fmla="*/ 6870953 h 7663295"/>
              <a:gd name="connsiteX194" fmla="*/ 3773743 w 11427941"/>
              <a:gd name="connsiteY194" fmla="*/ 6841008 h 7663295"/>
              <a:gd name="connsiteX195" fmla="*/ 3801533 w 11427941"/>
              <a:gd name="connsiteY195" fmla="*/ 6820904 h 7663295"/>
              <a:gd name="connsiteX196" fmla="*/ 2111001 w 11427941"/>
              <a:gd name="connsiteY196" fmla="*/ 6820750 h 7663295"/>
              <a:gd name="connsiteX197" fmla="*/ 2109782 w 11427941"/>
              <a:gd name="connsiteY197" fmla="*/ 6832480 h 7663295"/>
              <a:gd name="connsiteX198" fmla="*/ 2106363 w 11427941"/>
              <a:gd name="connsiteY198" fmla="*/ 6825729 h 7663295"/>
              <a:gd name="connsiteX199" fmla="*/ 3057007 w 11427941"/>
              <a:gd name="connsiteY199" fmla="*/ 6808572 h 7663295"/>
              <a:gd name="connsiteX200" fmla="*/ 3059572 w 11427941"/>
              <a:gd name="connsiteY200" fmla="*/ 6813639 h 7663295"/>
              <a:gd name="connsiteX201" fmla="*/ 3047972 w 11427941"/>
              <a:gd name="connsiteY201" fmla="*/ 6826091 h 7663295"/>
              <a:gd name="connsiteX202" fmla="*/ 3046878 w 11427941"/>
              <a:gd name="connsiteY202" fmla="*/ 6816843 h 7663295"/>
              <a:gd name="connsiteX203" fmla="*/ 3057007 w 11427941"/>
              <a:gd name="connsiteY203" fmla="*/ 6808572 h 7663295"/>
              <a:gd name="connsiteX204" fmla="*/ 2132973 w 11427941"/>
              <a:gd name="connsiteY204" fmla="*/ 6807585 h 7663295"/>
              <a:gd name="connsiteX205" fmla="*/ 2141029 w 11427941"/>
              <a:gd name="connsiteY205" fmla="*/ 6809359 h 7663295"/>
              <a:gd name="connsiteX206" fmla="*/ 2139811 w 11427941"/>
              <a:gd name="connsiteY206" fmla="*/ 6821090 h 7663295"/>
              <a:gd name="connsiteX207" fmla="*/ 2136392 w 11427941"/>
              <a:gd name="connsiteY207" fmla="*/ 6814336 h 7663295"/>
              <a:gd name="connsiteX208" fmla="*/ 7662526 w 11427941"/>
              <a:gd name="connsiteY208" fmla="*/ 6801821 h 7663295"/>
              <a:gd name="connsiteX209" fmla="*/ 7680491 w 11427941"/>
              <a:gd name="connsiteY209" fmla="*/ 6812210 h 7663295"/>
              <a:gd name="connsiteX210" fmla="*/ 7700146 w 11427941"/>
              <a:gd name="connsiteY210" fmla="*/ 6831650 h 7663295"/>
              <a:gd name="connsiteX211" fmla="*/ 7711211 w 11427941"/>
              <a:gd name="connsiteY211" fmla="*/ 6862269 h 7663295"/>
              <a:gd name="connsiteX212" fmla="*/ 7675738 w 11427941"/>
              <a:gd name="connsiteY212" fmla="*/ 6829647 h 7663295"/>
              <a:gd name="connsiteX213" fmla="*/ 7662526 w 11427941"/>
              <a:gd name="connsiteY213" fmla="*/ 6801821 h 7663295"/>
              <a:gd name="connsiteX214" fmla="*/ 4518914 w 11427941"/>
              <a:gd name="connsiteY214" fmla="*/ 6797884 h 7663295"/>
              <a:gd name="connsiteX215" fmla="*/ 4460867 w 11427941"/>
              <a:gd name="connsiteY215" fmla="*/ 6879883 h 7663295"/>
              <a:gd name="connsiteX216" fmla="*/ 4396502 w 11427941"/>
              <a:gd name="connsiteY216" fmla="*/ 7009947 h 7663295"/>
              <a:gd name="connsiteX217" fmla="*/ 4466077 w 11427941"/>
              <a:gd name="connsiteY217" fmla="*/ 6909180 h 7663295"/>
              <a:gd name="connsiteX218" fmla="*/ 7717172 w 11427941"/>
              <a:gd name="connsiteY218" fmla="*/ 6786982 h 7663295"/>
              <a:gd name="connsiteX219" fmla="*/ 7725926 w 11427941"/>
              <a:gd name="connsiteY219" fmla="*/ 6798102 h 7663295"/>
              <a:gd name="connsiteX220" fmla="*/ 7723550 w 11427941"/>
              <a:gd name="connsiteY220" fmla="*/ 6806821 h 7663295"/>
              <a:gd name="connsiteX221" fmla="*/ 7713948 w 11427941"/>
              <a:gd name="connsiteY221" fmla="*/ 6791174 h 7663295"/>
              <a:gd name="connsiteX222" fmla="*/ 7717172 w 11427941"/>
              <a:gd name="connsiteY222" fmla="*/ 6786982 h 7663295"/>
              <a:gd name="connsiteX223" fmla="*/ 6848123 w 11427941"/>
              <a:gd name="connsiteY223" fmla="*/ 6781268 h 7663295"/>
              <a:gd name="connsiteX224" fmla="*/ 6856875 w 11427941"/>
              <a:gd name="connsiteY224" fmla="*/ 6792383 h 7663295"/>
              <a:gd name="connsiteX225" fmla="*/ 6854503 w 11427941"/>
              <a:gd name="connsiteY225" fmla="*/ 6801110 h 7663295"/>
              <a:gd name="connsiteX226" fmla="*/ 6844901 w 11427941"/>
              <a:gd name="connsiteY226" fmla="*/ 6785462 h 7663295"/>
              <a:gd name="connsiteX227" fmla="*/ 6848123 w 11427941"/>
              <a:gd name="connsiteY227" fmla="*/ 6781268 h 7663295"/>
              <a:gd name="connsiteX228" fmla="*/ 3096127 w 11427941"/>
              <a:gd name="connsiteY228" fmla="*/ 6769184 h 7663295"/>
              <a:gd name="connsiteX229" fmla="*/ 3104735 w 11427941"/>
              <a:gd name="connsiteY229" fmla="*/ 6775576 h 7663295"/>
              <a:gd name="connsiteX230" fmla="*/ 3094241 w 11427941"/>
              <a:gd name="connsiteY230" fmla="*/ 6797277 h 7663295"/>
              <a:gd name="connsiteX231" fmla="*/ 3076907 w 11427941"/>
              <a:gd name="connsiteY231" fmla="*/ 6805452 h 7663295"/>
              <a:gd name="connsiteX232" fmla="*/ 3083981 w 11427941"/>
              <a:gd name="connsiteY232" fmla="*/ 6777011 h 7663295"/>
              <a:gd name="connsiteX233" fmla="*/ 3096127 w 11427941"/>
              <a:gd name="connsiteY233" fmla="*/ 6769184 h 7663295"/>
              <a:gd name="connsiteX234" fmla="*/ 4366793 w 11427941"/>
              <a:gd name="connsiteY234" fmla="*/ 6768729 h 7663295"/>
              <a:gd name="connsiteX235" fmla="*/ 4343298 w 11427941"/>
              <a:gd name="connsiteY235" fmla="*/ 6794422 h 7663295"/>
              <a:gd name="connsiteX236" fmla="*/ 4265817 w 11427941"/>
              <a:gd name="connsiteY236" fmla="*/ 6901779 h 7663295"/>
              <a:gd name="connsiteX237" fmla="*/ 4243465 w 11427941"/>
              <a:gd name="connsiteY237" fmla="*/ 6957103 h 7663295"/>
              <a:gd name="connsiteX238" fmla="*/ 4316879 w 11427941"/>
              <a:gd name="connsiteY238" fmla="*/ 6850063 h 7663295"/>
              <a:gd name="connsiteX239" fmla="*/ 7542467 w 11427941"/>
              <a:gd name="connsiteY239" fmla="*/ 6766749 h 7663295"/>
              <a:gd name="connsiteX240" fmla="*/ 7551219 w 11427941"/>
              <a:gd name="connsiteY240" fmla="*/ 6777864 h 7663295"/>
              <a:gd name="connsiteX241" fmla="*/ 7548846 w 11427941"/>
              <a:gd name="connsiteY241" fmla="*/ 6786590 h 7663295"/>
              <a:gd name="connsiteX242" fmla="*/ 7539244 w 11427941"/>
              <a:gd name="connsiteY242" fmla="*/ 6770943 h 7663295"/>
              <a:gd name="connsiteX243" fmla="*/ 7542467 w 11427941"/>
              <a:gd name="connsiteY243" fmla="*/ 6766749 h 7663295"/>
              <a:gd name="connsiteX244" fmla="*/ 8618897 w 11427941"/>
              <a:gd name="connsiteY244" fmla="*/ 6761625 h 7663295"/>
              <a:gd name="connsiteX245" fmla="*/ 8645506 w 11427941"/>
              <a:gd name="connsiteY245" fmla="*/ 6779770 h 7663295"/>
              <a:gd name="connsiteX246" fmla="*/ 8660640 w 11427941"/>
              <a:gd name="connsiteY246" fmla="*/ 6806443 h 7663295"/>
              <a:gd name="connsiteX247" fmla="*/ 8630612 w 11427941"/>
              <a:gd name="connsiteY247" fmla="*/ 6795050 h 7663295"/>
              <a:gd name="connsiteX248" fmla="*/ 8618897 w 11427941"/>
              <a:gd name="connsiteY248" fmla="*/ 6761625 h 7663295"/>
              <a:gd name="connsiteX249" fmla="*/ 3643743 w 11427941"/>
              <a:gd name="connsiteY249" fmla="*/ 6750608 h 7663295"/>
              <a:gd name="connsiteX250" fmla="*/ 3624545 w 11427941"/>
              <a:gd name="connsiteY250" fmla="*/ 6781891 h 7663295"/>
              <a:gd name="connsiteX251" fmla="*/ 3627927 w 11427941"/>
              <a:gd name="connsiteY251" fmla="*/ 6763791 h 7663295"/>
              <a:gd name="connsiteX252" fmla="*/ 3643743 w 11427941"/>
              <a:gd name="connsiteY252" fmla="*/ 6750608 h 7663295"/>
              <a:gd name="connsiteX253" fmla="*/ 2616526 w 11427941"/>
              <a:gd name="connsiteY253" fmla="*/ 6744566 h 7663295"/>
              <a:gd name="connsiteX254" fmla="*/ 2604686 w 11427941"/>
              <a:gd name="connsiteY254" fmla="*/ 6749458 h 7663295"/>
              <a:gd name="connsiteX255" fmla="*/ 2597608 w 11427941"/>
              <a:gd name="connsiteY255" fmla="*/ 6777905 h 7663295"/>
              <a:gd name="connsiteX256" fmla="*/ 2612509 w 11427941"/>
              <a:gd name="connsiteY256" fmla="*/ 6793186 h 7663295"/>
              <a:gd name="connsiteX257" fmla="*/ 2624216 w 11427941"/>
              <a:gd name="connsiteY257" fmla="*/ 6759761 h 7663295"/>
              <a:gd name="connsiteX258" fmla="*/ 2616526 w 11427941"/>
              <a:gd name="connsiteY258" fmla="*/ 6744566 h 7663295"/>
              <a:gd name="connsiteX259" fmla="*/ 8648267 w 11427941"/>
              <a:gd name="connsiteY259" fmla="*/ 6731906 h 7663295"/>
              <a:gd name="connsiteX260" fmla="*/ 8721688 w 11427941"/>
              <a:gd name="connsiteY260" fmla="*/ 6798997 h 7663295"/>
              <a:gd name="connsiteX261" fmla="*/ 8741457 w 11427941"/>
              <a:gd name="connsiteY261" fmla="*/ 6830653 h 7663295"/>
              <a:gd name="connsiteX262" fmla="*/ 8683600 w 11427941"/>
              <a:gd name="connsiteY262" fmla="*/ 6789387 h 7663295"/>
              <a:gd name="connsiteX263" fmla="*/ 8640636 w 11427941"/>
              <a:gd name="connsiteY263" fmla="*/ 6732840 h 7663295"/>
              <a:gd name="connsiteX264" fmla="*/ 8648267 w 11427941"/>
              <a:gd name="connsiteY264" fmla="*/ 6731906 h 7663295"/>
              <a:gd name="connsiteX265" fmla="*/ 6815371 w 11427941"/>
              <a:gd name="connsiteY265" fmla="*/ 6731049 h 7663295"/>
              <a:gd name="connsiteX266" fmla="*/ 6826160 w 11427941"/>
              <a:gd name="connsiteY266" fmla="*/ 6742333 h 7663295"/>
              <a:gd name="connsiteX267" fmla="*/ 6829084 w 11427941"/>
              <a:gd name="connsiteY267" fmla="*/ 6772280 h 7663295"/>
              <a:gd name="connsiteX268" fmla="*/ 6813267 w 11427941"/>
              <a:gd name="connsiteY268" fmla="*/ 6759109 h 7663295"/>
              <a:gd name="connsiteX269" fmla="*/ 6806047 w 11427941"/>
              <a:gd name="connsiteY269" fmla="*/ 6734740 h 7663295"/>
              <a:gd name="connsiteX270" fmla="*/ 6815371 w 11427941"/>
              <a:gd name="connsiteY270" fmla="*/ 6731049 h 7663295"/>
              <a:gd name="connsiteX271" fmla="*/ 7513670 w 11427941"/>
              <a:gd name="connsiteY271" fmla="*/ 6719823 h 7663295"/>
              <a:gd name="connsiteX272" fmla="*/ 7516660 w 11427941"/>
              <a:gd name="connsiteY272" fmla="*/ 6721550 h 7663295"/>
              <a:gd name="connsiteX273" fmla="*/ 7528181 w 11427941"/>
              <a:gd name="connsiteY273" fmla="*/ 6740323 h 7663295"/>
              <a:gd name="connsiteX274" fmla="*/ 7527723 w 11427941"/>
              <a:gd name="connsiteY274" fmla="*/ 6752169 h 7663295"/>
              <a:gd name="connsiteX275" fmla="*/ 7512363 w 11427941"/>
              <a:gd name="connsiteY275" fmla="*/ 6727139 h 7663295"/>
              <a:gd name="connsiteX276" fmla="*/ 7513670 w 11427941"/>
              <a:gd name="connsiteY276" fmla="*/ 6719823 h 7663295"/>
              <a:gd name="connsiteX277" fmla="*/ 7659738 w 11427941"/>
              <a:gd name="connsiteY277" fmla="*/ 6715427 h 7663295"/>
              <a:gd name="connsiteX278" fmla="*/ 7687528 w 11427941"/>
              <a:gd name="connsiteY278" fmla="*/ 6735532 h 7663295"/>
              <a:gd name="connsiteX279" fmla="*/ 7690454 w 11427941"/>
              <a:gd name="connsiteY279" fmla="*/ 6765479 h 7663295"/>
              <a:gd name="connsiteX280" fmla="*/ 7662668 w 11427941"/>
              <a:gd name="connsiteY280" fmla="*/ 6745383 h 7663295"/>
              <a:gd name="connsiteX281" fmla="*/ 7659738 w 11427941"/>
              <a:gd name="connsiteY281" fmla="*/ 6715427 h 7663295"/>
              <a:gd name="connsiteX282" fmla="*/ 3883081 w 11427941"/>
              <a:gd name="connsiteY282" fmla="*/ 6713200 h 7663295"/>
              <a:gd name="connsiteX283" fmla="*/ 3883543 w 11427941"/>
              <a:gd name="connsiteY283" fmla="*/ 6725051 h 7663295"/>
              <a:gd name="connsiteX284" fmla="*/ 3899811 w 11427941"/>
              <a:gd name="connsiteY284" fmla="*/ 6723721 h 7663295"/>
              <a:gd name="connsiteX285" fmla="*/ 3883081 w 11427941"/>
              <a:gd name="connsiteY285" fmla="*/ 6713200 h 7663295"/>
              <a:gd name="connsiteX286" fmla="*/ 2977265 w 11427941"/>
              <a:gd name="connsiteY286" fmla="*/ 6693496 h 7663295"/>
              <a:gd name="connsiteX287" fmla="*/ 2908916 w 11427941"/>
              <a:gd name="connsiteY287" fmla="*/ 6756451 h 7663295"/>
              <a:gd name="connsiteX288" fmla="*/ 2827625 w 11427941"/>
              <a:gd name="connsiteY288" fmla="*/ 6864567 h 7663295"/>
              <a:gd name="connsiteX289" fmla="*/ 2909896 w 11427941"/>
              <a:gd name="connsiteY289" fmla="*/ 6786679 h 7663295"/>
              <a:gd name="connsiteX290" fmla="*/ 6942358 w 11427941"/>
              <a:gd name="connsiteY290" fmla="*/ 6692408 h 7663295"/>
              <a:gd name="connsiteX291" fmla="*/ 6995196 w 11427941"/>
              <a:gd name="connsiteY291" fmla="*/ 6803705 h 7663295"/>
              <a:gd name="connsiteX292" fmla="*/ 7064771 w 11427941"/>
              <a:gd name="connsiteY292" fmla="*/ 6904472 h 7663295"/>
              <a:gd name="connsiteX293" fmla="*/ 7000407 w 11427941"/>
              <a:gd name="connsiteY293" fmla="*/ 6774409 h 7663295"/>
              <a:gd name="connsiteX294" fmla="*/ 6942358 w 11427941"/>
              <a:gd name="connsiteY294" fmla="*/ 6692408 h 7663295"/>
              <a:gd name="connsiteX295" fmla="*/ 2519458 w 11427941"/>
              <a:gd name="connsiteY295" fmla="*/ 6687178 h 7663295"/>
              <a:gd name="connsiteX296" fmla="*/ 2535823 w 11427941"/>
              <a:gd name="connsiteY296" fmla="*/ 6698279 h 7663295"/>
              <a:gd name="connsiteX297" fmla="*/ 2550720 w 11427941"/>
              <a:gd name="connsiteY297" fmla="*/ 6713566 h 7663295"/>
              <a:gd name="connsiteX298" fmla="*/ 2551702 w 11427941"/>
              <a:gd name="connsiteY298" fmla="*/ 6743779 h 7663295"/>
              <a:gd name="connsiteX299" fmla="*/ 2523125 w 11427941"/>
              <a:gd name="connsiteY299" fmla="*/ 6701489 h 7663295"/>
              <a:gd name="connsiteX300" fmla="*/ 2519458 w 11427941"/>
              <a:gd name="connsiteY300" fmla="*/ 6687178 h 7663295"/>
              <a:gd name="connsiteX301" fmla="*/ 8152805 w 11427941"/>
              <a:gd name="connsiteY301" fmla="*/ 6678256 h 7663295"/>
              <a:gd name="connsiteX302" fmla="*/ 8174778 w 11427941"/>
              <a:gd name="connsiteY302" fmla="*/ 6691422 h 7663295"/>
              <a:gd name="connsiteX303" fmla="*/ 8181857 w 11427941"/>
              <a:gd name="connsiteY303" fmla="*/ 6719868 h 7663295"/>
              <a:gd name="connsiteX304" fmla="*/ 2287624 w 11427941"/>
              <a:gd name="connsiteY304" fmla="*/ 6667615 h 7663295"/>
              <a:gd name="connsiteX305" fmla="*/ 2295072 w 11427941"/>
              <a:gd name="connsiteY305" fmla="*/ 6675262 h 7663295"/>
              <a:gd name="connsiteX306" fmla="*/ 2289216 w 11427941"/>
              <a:gd name="connsiteY306" fmla="*/ 6691973 h 7663295"/>
              <a:gd name="connsiteX307" fmla="*/ 2276524 w 11427941"/>
              <a:gd name="connsiteY307" fmla="*/ 6695176 h 7663295"/>
              <a:gd name="connsiteX308" fmla="*/ 2278956 w 11427941"/>
              <a:gd name="connsiteY308" fmla="*/ 6671707 h 7663295"/>
              <a:gd name="connsiteX309" fmla="*/ 2287624 w 11427941"/>
              <a:gd name="connsiteY309" fmla="*/ 6667615 h 7663295"/>
              <a:gd name="connsiteX310" fmla="*/ 8637960 w 11427941"/>
              <a:gd name="connsiteY310" fmla="*/ 6667419 h 7663295"/>
              <a:gd name="connsiteX311" fmla="*/ 8642597 w 11427941"/>
              <a:gd name="connsiteY311" fmla="*/ 6672397 h 7663295"/>
              <a:gd name="connsiteX312" fmla="*/ 8647235 w 11427941"/>
              <a:gd name="connsiteY312" fmla="*/ 6677374 h 7663295"/>
              <a:gd name="connsiteX313" fmla="*/ 8639180 w 11427941"/>
              <a:gd name="connsiteY313" fmla="*/ 6679151 h 7663295"/>
              <a:gd name="connsiteX314" fmla="*/ 8637960 w 11427941"/>
              <a:gd name="connsiteY314" fmla="*/ 6667419 h 7663295"/>
              <a:gd name="connsiteX315" fmla="*/ 7094480 w 11427941"/>
              <a:gd name="connsiteY315" fmla="*/ 6663253 h 7663295"/>
              <a:gd name="connsiteX316" fmla="*/ 7144394 w 11427941"/>
              <a:gd name="connsiteY316" fmla="*/ 6744589 h 7663295"/>
              <a:gd name="connsiteX317" fmla="*/ 7217807 w 11427941"/>
              <a:gd name="connsiteY317" fmla="*/ 6851626 h 7663295"/>
              <a:gd name="connsiteX318" fmla="*/ 7195455 w 11427941"/>
              <a:gd name="connsiteY318" fmla="*/ 6796303 h 7663295"/>
              <a:gd name="connsiteX319" fmla="*/ 7117974 w 11427941"/>
              <a:gd name="connsiteY319" fmla="*/ 6688946 h 7663295"/>
              <a:gd name="connsiteX320" fmla="*/ 7094480 w 11427941"/>
              <a:gd name="connsiteY320" fmla="*/ 6663253 h 7663295"/>
              <a:gd name="connsiteX321" fmla="*/ 7817528 w 11427941"/>
              <a:gd name="connsiteY321" fmla="*/ 6645132 h 7663295"/>
              <a:gd name="connsiteX322" fmla="*/ 7833345 w 11427941"/>
              <a:gd name="connsiteY322" fmla="*/ 6658316 h 7663295"/>
              <a:gd name="connsiteX323" fmla="*/ 7836726 w 11427941"/>
              <a:gd name="connsiteY323" fmla="*/ 6676416 h 7663295"/>
              <a:gd name="connsiteX324" fmla="*/ 8557147 w 11427941"/>
              <a:gd name="connsiteY324" fmla="*/ 6643207 h 7663295"/>
              <a:gd name="connsiteX325" fmla="*/ 8583756 w 11427941"/>
              <a:gd name="connsiteY325" fmla="*/ 6661352 h 7663295"/>
              <a:gd name="connsiteX326" fmla="*/ 8608164 w 11427941"/>
              <a:gd name="connsiteY326" fmla="*/ 6697980 h 7663295"/>
              <a:gd name="connsiteX327" fmla="*/ 8582774 w 11427941"/>
              <a:gd name="connsiteY327" fmla="*/ 6691566 h 7663295"/>
              <a:gd name="connsiteX328" fmla="*/ 2310815 w 11427941"/>
              <a:gd name="connsiteY328" fmla="*/ 6642719 h 7663295"/>
              <a:gd name="connsiteX329" fmla="*/ 2318264 w 11427941"/>
              <a:gd name="connsiteY329" fmla="*/ 6650366 h 7663295"/>
              <a:gd name="connsiteX330" fmla="*/ 2317046 w 11427941"/>
              <a:gd name="connsiteY330" fmla="*/ 6662096 h 7663295"/>
              <a:gd name="connsiteX331" fmla="*/ 2296296 w 11427941"/>
              <a:gd name="connsiteY331" fmla="*/ 6663527 h 7663295"/>
              <a:gd name="connsiteX332" fmla="*/ 2302148 w 11427941"/>
              <a:gd name="connsiteY332" fmla="*/ 6646809 h 7663295"/>
              <a:gd name="connsiteX333" fmla="*/ 2310815 w 11427941"/>
              <a:gd name="connsiteY333" fmla="*/ 6642719 h 7663295"/>
              <a:gd name="connsiteX334" fmla="*/ 8682648 w 11427941"/>
              <a:gd name="connsiteY334" fmla="*/ 6621563 h 7663295"/>
              <a:gd name="connsiteX335" fmla="*/ 8683866 w 11427941"/>
              <a:gd name="connsiteY335" fmla="*/ 6633294 h 7663295"/>
              <a:gd name="connsiteX336" fmla="*/ 8675811 w 11427941"/>
              <a:gd name="connsiteY336" fmla="*/ 6635069 h 7663295"/>
              <a:gd name="connsiteX337" fmla="*/ 8674592 w 11427941"/>
              <a:gd name="connsiteY337" fmla="*/ 6623337 h 7663295"/>
              <a:gd name="connsiteX338" fmla="*/ 8682648 w 11427941"/>
              <a:gd name="connsiteY338" fmla="*/ 6621563 h 7663295"/>
              <a:gd name="connsiteX339" fmla="*/ 2832466 w 11427941"/>
              <a:gd name="connsiteY339" fmla="*/ 6619597 h 7663295"/>
              <a:gd name="connsiteX340" fmla="*/ 2805856 w 11427941"/>
              <a:gd name="connsiteY340" fmla="*/ 6637743 h 7663295"/>
              <a:gd name="connsiteX341" fmla="*/ 2714921 w 11427941"/>
              <a:gd name="connsiteY341" fmla="*/ 6719719 h 7663295"/>
              <a:gd name="connsiteX342" fmla="*/ 2685263 w 11427941"/>
              <a:gd name="connsiteY342" fmla="*/ 6767207 h 7663295"/>
              <a:gd name="connsiteX343" fmla="*/ 2772172 w 11427941"/>
              <a:gd name="connsiteY343" fmla="*/ 6684327 h 7663295"/>
              <a:gd name="connsiteX344" fmla="*/ 4548447 w 11427941"/>
              <a:gd name="connsiteY344" fmla="*/ 6611238 h 7663295"/>
              <a:gd name="connsiteX345" fmla="*/ 4551513 w 11427941"/>
              <a:gd name="connsiteY345" fmla="*/ 6637733 h 7663295"/>
              <a:gd name="connsiteX346" fmla="*/ 4566092 w 11427941"/>
              <a:gd name="connsiteY346" fmla="*/ 6645451 h 7663295"/>
              <a:gd name="connsiteX347" fmla="*/ 4560876 w 11427941"/>
              <a:gd name="connsiteY347" fmla="*/ 6616163 h 7663295"/>
              <a:gd name="connsiteX348" fmla="*/ 7578191 w 11427941"/>
              <a:gd name="connsiteY348" fmla="*/ 6607724 h 7663295"/>
              <a:gd name="connsiteX349" fmla="*/ 7561460 w 11427941"/>
              <a:gd name="connsiteY349" fmla="*/ 6618246 h 7663295"/>
              <a:gd name="connsiteX350" fmla="*/ 7577730 w 11427941"/>
              <a:gd name="connsiteY350" fmla="*/ 6619577 h 7663295"/>
              <a:gd name="connsiteX351" fmla="*/ 7578191 w 11427941"/>
              <a:gd name="connsiteY351" fmla="*/ 6607724 h 7663295"/>
              <a:gd name="connsiteX352" fmla="*/ 8609894 w 11427941"/>
              <a:gd name="connsiteY352" fmla="*/ 6595584 h 7663295"/>
              <a:gd name="connsiteX353" fmla="*/ 8612331 w 11427941"/>
              <a:gd name="connsiteY353" fmla="*/ 6619045 h 7663295"/>
              <a:gd name="connsiteX354" fmla="*/ 8600853 w 11427941"/>
              <a:gd name="connsiteY354" fmla="*/ 6627581 h 7663295"/>
              <a:gd name="connsiteX355" fmla="*/ 8609894 w 11427941"/>
              <a:gd name="connsiteY355" fmla="*/ 6595584 h 7663295"/>
              <a:gd name="connsiteX356" fmla="*/ 3947902 w 11427941"/>
              <a:gd name="connsiteY356" fmla="*/ 6594981 h 7663295"/>
              <a:gd name="connsiteX357" fmla="*/ 3915354 w 11427941"/>
              <a:gd name="connsiteY357" fmla="*/ 6597643 h 7663295"/>
              <a:gd name="connsiteX358" fmla="*/ 3913801 w 11427941"/>
              <a:gd name="connsiteY358" fmla="*/ 6663140 h 7663295"/>
              <a:gd name="connsiteX359" fmla="*/ 3938209 w 11427941"/>
              <a:gd name="connsiteY359" fmla="*/ 6661150 h 7663295"/>
              <a:gd name="connsiteX360" fmla="*/ 3945433 w 11427941"/>
              <a:gd name="connsiteY360" fmla="*/ 6636788 h 7663295"/>
              <a:gd name="connsiteX361" fmla="*/ 3947902 w 11427941"/>
              <a:gd name="connsiteY361" fmla="*/ 6594981 h 7663295"/>
              <a:gd name="connsiteX362" fmla="*/ 2379417 w 11427941"/>
              <a:gd name="connsiteY362" fmla="*/ 6587317 h 7663295"/>
              <a:gd name="connsiteX363" fmla="*/ 2381982 w 11427941"/>
              <a:gd name="connsiteY363" fmla="*/ 6592384 h 7663295"/>
              <a:gd name="connsiteX364" fmla="*/ 2370383 w 11427941"/>
              <a:gd name="connsiteY364" fmla="*/ 6604835 h 7663295"/>
              <a:gd name="connsiteX365" fmla="*/ 2369288 w 11427941"/>
              <a:gd name="connsiteY365" fmla="*/ 6595588 h 7663295"/>
              <a:gd name="connsiteX366" fmla="*/ 2379417 w 11427941"/>
              <a:gd name="connsiteY366" fmla="*/ 6587317 h 7663295"/>
              <a:gd name="connsiteX367" fmla="*/ 2256970 w 11427941"/>
              <a:gd name="connsiteY367" fmla="*/ 6585847 h 7663295"/>
              <a:gd name="connsiteX368" fmla="*/ 2240126 w 11427941"/>
              <a:gd name="connsiteY368" fmla="*/ 6609141 h 7663295"/>
              <a:gd name="connsiteX369" fmla="*/ 2200817 w 11427941"/>
              <a:gd name="connsiteY369" fmla="*/ 6630497 h 7663295"/>
              <a:gd name="connsiteX370" fmla="*/ 2215952 w 11427941"/>
              <a:gd name="connsiteY370" fmla="*/ 6603826 h 7663295"/>
              <a:gd name="connsiteX371" fmla="*/ 2237925 w 11427941"/>
              <a:gd name="connsiteY371" fmla="*/ 6590659 h 7663295"/>
              <a:gd name="connsiteX372" fmla="*/ 2256970 w 11427941"/>
              <a:gd name="connsiteY372" fmla="*/ 6585847 h 7663295"/>
              <a:gd name="connsiteX373" fmla="*/ 8978583 w 11427941"/>
              <a:gd name="connsiteY373" fmla="*/ 6574386 h 7663295"/>
              <a:gd name="connsiteX374" fmla="*/ 8983221 w 11427941"/>
              <a:gd name="connsiteY374" fmla="*/ 6579364 h 7663295"/>
              <a:gd name="connsiteX375" fmla="*/ 8979802 w 11427941"/>
              <a:gd name="connsiteY375" fmla="*/ 6586118 h 7663295"/>
              <a:gd name="connsiteX376" fmla="*/ 8978583 w 11427941"/>
              <a:gd name="connsiteY376" fmla="*/ 6574386 h 7663295"/>
              <a:gd name="connsiteX377" fmla="*/ 8956611 w 11427941"/>
              <a:gd name="connsiteY377" fmla="*/ 6561221 h 7663295"/>
              <a:gd name="connsiteX378" fmla="*/ 8953193 w 11427941"/>
              <a:gd name="connsiteY378" fmla="*/ 6567974 h 7663295"/>
              <a:gd name="connsiteX379" fmla="*/ 8949774 w 11427941"/>
              <a:gd name="connsiteY379" fmla="*/ 6574725 h 7663295"/>
              <a:gd name="connsiteX380" fmla="*/ 8948555 w 11427941"/>
              <a:gd name="connsiteY380" fmla="*/ 6562995 h 7663295"/>
              <a:gd name="connsiteX381" fmla="*/ 8956611 w 11427941"/>
              <a:gd name="connsiteY381" fmla="*/ 6561221 h 7663295"/>
              <a:gd name="connsiteX382" fmla="*/ 2205568 w 11427941"/>
              <a:gd name="connsiteY382" fmla="*/ 6555028 h 7663295"/>
              <a:gd name="connsiteX383" fmla="*/ 2208135 w 11427941"/>
              <a:gd name="connsiteY383" fmla="*/ 6560091 h 7663295"/>
              <a:gd name="connsiteX384" fmla="*/ 2196536 w 11427941"/>
              <a:gd name="connsiteY384" fmla="*/ 6572543 h 7663295"/>
              <a:gd name="connsiteX385" fmla="*/ 2195436 w 11427941"/>
              <a:gd name="connsiteY385" fmla="*/ 6563301 h 7663295"/>
              <a:gd name="connsiteX386" fmla="*/ 2205568 w 11427941"/>
              <a:gd name="connsiteY386" fmla="*/ 6555028 h 7663295"/>
              <a:gd name="connsiteX387" fmla="*/ 2414204 w 11427941"/>
              <a:gd name="connsiteY387" fmla="*/ 6549972 h 7663295"/>
              <a:gd name="connsiteX388" fmla="*/ 2414452 w 11427941"/>
              <a:gd name="connsiteY388" fmla="*/ 6557524 h 7663295"/>
              <a:gd name="connsiteX389" fmla="*/ 2395899 w 11427941"/>
              <a:gd name="connsiteY389" fmla="*/ 6577443 h 7663295"/>
              <a:gd name="connsiteX390" fmla="*/ 2397117 w 11427941"/>
              <a:gd name="connsiteY390" fmla="*/ 6565711 h 7663295"/>
              <a:gd name="connsiteX391" fmla="*/ 2411034 w 11427941"/>
              <a:gd name="connsiteY391" fmla="*/ 6550771 h 7663295"/>
              <a:gd name="connsiteX392" fmla="*/ 2414204 w 11427941"/>
              <a:gd name="connsiteY392" fmla="*/ 6549972 h 7663295"/>
              <a:gd name="connsiteX393" fmla="*/ 3032416 w 11427941"/>
              <a:gd name="connsiteY393" fmla="*/ 6519613 h 7663295"/>
              <a:gd name="connsiteX394" fmla="*/ 3031693 w 11427941"/>
              <a:gd name="connsiteY394" fmla="*/ 6546457 h 7663295"/>
              <a:gd name="connsiteX395" fmla="*/ 3044877 w 11427941"/>
              <a:gd name="connsiteY395" fmla="*/ 6558361 h 7663295"/>
              <a:gd name="connsiteX396" fmla="*/ 3043890 w 11427941"/>
              <a:gd name="connsiteY396" fmla="*/ 6528139 h 7663295"/>
              <a:gd name="connsiteX397" fmla="*/ 6912826 w 11427941"/>
              <a:gd name="connsiteY397" fmla="*/ 6505763 h 7663295"/>
              <a:gd name="connsiteX398" fmla="*/ 6900396 w 11427941"/>
              <a:gd name="connsiteY398" fmla="*/ 6510688 h 7663295"/>
              <a:gd name="connsiteX399" fmla="*/ 6895180 w 11427941"/>
              <a:gd name="connsiteY399" fmla="*/ 6539976 h 7663295"/>
              <a:gd name="connsiteX400" fmla="*/ 6909759 w 11427941"/>
              <a:gd name="connsiteY400" fmla="*/ 6532257 h 7663295"/>
              <a:gd name="connsiteX401" fmla="*/ 6912826 w 11427941"/>
              <a:gd name="connsiteY401" fmla="*/ 6505763 h 7663295"/>
              <a:gd name="connsiteX402" fmla="*/ 2271847 w 11427941"/>
              <a:gd name="connsiteY402" fmla="*/ 6502115 h 7663295"/>
              <a:gd name="connsiteX403" fmla="*/ 2264768 w 11427941"/>
              <a:gd name="connsiteY403" fmla="*/ 6530561 h 7663295"/>
              <a:gd name="connsiteX404" fmla="*/ 2234744 w 11427941"/>
              <a:gd name="connsiteY404" fmla="*/ 6541947 h 7663295"/>
              <a:gd name="connsiteX405" fmla="*/ 2241819 w 11427941"/>
              <a:gd name="connsiteY405" fmla="*/ 6513507 h 7663295"/>
              <a:gd name="connsiteX406" fmla="*/ 2271847 w 11427941"/>
              <a:gd name="connsiteY406" fmla="*/ 6502115 h 7663295"/>
              <a:gd name="connsiteX407" fmla="*/ 8473059 w 11427941"/>
              <a:gd name="connsiteY407" fmla="*/ 6498202 h 7663295"/>
              <a:gd name="connsiteX408" fmla="*/ 8465367 w 11427941"/>
              <a:gd name="connsiteY408" fmla="*/ 6513397 h 7663295"/>
              <a:gd name="connsiteX409" fmla="*/ 8477074 w 11427941"/>
              <a:gd name="connsiteY409" fmla="*/ 6546822 h 7663295"/>
              <a:gd name="connsiteX410" fmla="*/ 8491978 w 11427941"/>
              <a:gd name="connsiteY410" fmla="*/ 6531542 h 7663295"/>
              <a:gd name="connsiteX411" fmla="*/ 8484898 w 11427941"/>
              <a:gd name="connsiteY411" fmla="*/ 6503095 h 7663295"/>
              <a:gd name="connsiteX412" fmla="*/ 8473059 w 11427941"/>
              <a:gd name="connsiteY412" fmla="*/ 6498202 h 7663295"/>
              <a:gd name="connsiteX413" fmla="*/ 7513370 w 11427941"/>
              <a:gd name="connsiteY413" fmla="*/ 6489505 h 7663295"/>
              <a:gd name="connsiteX414" fmla="*/ 7515838 w 11427941"/>
              <a:gd name="connsiteY414" fmla="*/ 6531311 h 7663295"/>
              <a:gd name="connsiteX415" fmla="*/ 7523063 w 11427941"/>
              <a:gd name="connsiteY415" fmla="*/ 6555676 h 7663295"/>
              <a:gd name="connsiteX416" fmla="*/ 7547472 w 11427941"/>
              <a:gd name="connsiteY416" fmla="*/ 6557664 h 7663295"/>
              <a:gd name="connsiteX417" fmla="*/ 7545918 w 11427941"/>
              <a:gd name="connsiteY417" fmla="*/ 6492169 h 7663295"/>
              <a:gd name="connsiteX418" fmla="*/ 7513370 w 11427941"/>
              <a:gd name="connsiteY418" fmla="*/ 6489505 h 7663295"/>
              <a:gd name="connsiteX419" fmla="*/ 8112318 w 11427941"/>
              <a:gd name="connsiteY419" fmla="*/ 6447132 h 7663295"/>
              <a:gd name="connsiteX420" fmla="*/ 8179686 w 11427941"/>
              <a:gd name="connsiteY420" fmla="*/ 6540314 h 7663295"/>
              <a:gd name="connsiteX421" fmla="*/ 8261958 w 11427941"/>
              <a:gd name="connsiteY421" fmla="*/ 6618202 h 7663295"/>
              <a:gd name="connsiteX422" fmla="*/ 8180668 w 11427941"/>
              <a:gd name="connsiteY422" fmla="*/ 6510086 h 7663295"/>
              <a:gd name="connsiteX423" fmla="*/ 8112318 w 11427941"/>
              <a:gd name="connsiteY423" fmla="*/ 6447132 h 7663295"/>
              <a:gd name="connsiteX424" fmla="*/ 8570125 w 11427941"/>
              <a:gd name="connsiteY424" fmla="*/ 6440813 h 7663295"/>
              <a:gd name="connsiteX425" fmla="*/ 8566459 w 11427941"/>
              <a:gd name="connsiteY425" fmla="*/ 6455123 h 7663295"/>
              <a:gd name="connsiteX426" fmla="*/ 8537883 w 11427941"/>
              <a:gd name="connsiteY426" fmla="*/ 6497416 h 7663295"/>
              <a:gd name="connsiteX427" fmla="*/ 8538864 w 11427941"/>
              <a:gd name="connsiteY427" fmla="*/ 6467202 h 7663295"/>
              <a:gd name="connsiteX428" fmla="*/ 8553762 w 11427941"/>
              <a:gd name="connsiteY428" fmla="*/ 6451915 h 7663295"/>
              <a:gd name="connsiteX429" fmla="*/ 8570125 w 11427941"/>
              <a:gd name="connsiteY429" fmla="*/ 6440813 h 7663295"/>
              <a:gd name="connsiteX430" fmla="*/ 8801960 w 11427941"/>
              <a:gd name="connsiteY430" fmla="*/ 6421251 h 7663295"/>
              <a:gd name="connsiteX431" fmla="*/ 8810626 w 11427941"/>
              <a:gd name="connsiteY431" fmla="*/ 6425343 h 7663295"/>
              <a:gd name="connsiteX432" fmla="*/ 8813060 w 11427941"/>
              <a:gd name="connsiteY432" fmla="*/ 6448812 h 7663295"/>
              <a:gd name="connsiteX433" fmla="*/ 8800367 w 11427941"/>
              <a:gd name="connsiteY433" fmla="*/ 6445609 h 7663295"/>
              <a:gd name="connsiteX434" fmla="*/ 8794512 w 11427941"/>
              <a:gd name="connsiteY434" fmla="*/ 6428899 h 7663295"/>
              <a:gd name="connsiteX435" fmla="*/ 8801960 w 11427941"/>
              <a:gd name="connsiteY435" fmla="*/ 6421251 h 7663295"/>
              <a:gd name="connsiteX436" fmla="*/ 2366812 w 11427941"/>
              <a:gd name="connsiteY436" fmla="*/ 6421011 h 7663295"/>
              <a:gd name="connsiteX437" fmla="*/ 2365597 w 11427941"/>
              <a:gd name="connsiteY437" fmla="*/ 6432749 h 7663295"/>
              <a:gd name="connsiteX438" fmla="*/ 2381709 w 11427941"/>
              <a:gd name="connsiteY438" fmla="*/ 6436297 h 7663295"/>
              <a:gd name="connsiteX439" fmla="*/ 2366812 w 11427941"/>
              <a:gd name="connsiteY439" fmla="*/ 6421011 h 7663295"/>
              <a:gd name="connsiteX440" fmla="*/ 4226281 w 11427941"/>
              <a:gd name="connsiteY440" fmla="*/ 6405808 h 7663295"/>
              <a:gd name="connsiteX441" fmla="*/ 4198035 w 11427941"/>
              <a:gd name="connsiteY441" fmla="*/ 6414067 h 7663295"/>
              <a:gd name="connsiteX442" fmla="*/ 4166623 w 11427941"/>
              <a:gd name="connsiteY442" fmla="*/ 6446349 h 7663295"/>
              <a:gd name="connsiteX443" fmla="*/ 4133761 w 11427941"/>
              <a:gd name="connsiteY443" fmla="*/ 6493607 h 7663295"/>
              <a:gd name="connsiteX444" fmla="*/ 4124621 w 11427941"/>
              <a:gd name="connsiteY444" fmla="*/ 6521105 h 7663295"/>
              <a:gd name="connsiteX445" fmla="*/ 4140890 w 11427941"/>
              <a:gd name="connsiteY445" fmla="*/ 6519774 h 7663295"/>
              <a:gd name="connsiteX446" fmla="*/ 4150401 w 11427941"/>
              <a:gd name="connsiteY446" fmla="*/ 6554652 h 7663295"/>
              <a:gd name="connsiteX447" fmla="*/ 4135955 w 11427941"/>
              <a:gd name="connsiteY447" fmla="*/ 6603373 h 7663295"/>
              <a:gd name="connsiteX448" fmla="*/ 4163749 w 11427941"/>
              <a:gd name="connsiteY448" fmla="*/ 6583275 h 7663295"/>
              <a:gd name="connsiteX449" fmla="*/ 4176961 w 11427941"/>
              <a:gd name="connsiteY449" fmla="*/ 6555450 h 7663295"/>
              <a:gd name="connsiteX450" fmla="*/ 4190169 w 11427941"/>
              <a:gd name="connsiteY450" fmla="*/ 6527619 h 7663295"/>
              <a:gd name="connsiteX451" fmla="*/ 4199080 w 11427941"/>
              <a:gd name="connsiteY451" fmla="*/ 6494213 h 7663295"/>
              <a:gd name="connsiteX452" fmla="*/ 4176825 w 11427941"/>
              <a:gd name="connsiteY452" fmla="*/ 6499003 h 7663295"/>
              <a:gd name="connsiteX453" fmla="*/ 4176363 w 11427941"/>
              <a:gd name="connsiteY453" fmla="*/ 6487151 h 7663295"/>
              <a:gd name="connsiteX454" fmla="*/ 8778768 w 11427941"/>
              <a:gd name="connsiteY454" fmla="*/ 6396354 h 7663295"/>
              <a:gd name="connsiteX455" fmla="*/ 8787436 w 11427941"/>
              <a:gd name="connsiteY455" fmla="*/ 6400445 h 7663295"/>
              <a:gd name="connsiteX456" fmla="*/ 8793287 w 11427941"/>
              <a:gd name="connsiteY456" fmla="*/ 6417163 h 7663295"/>
              <a:gd name="connsiteX457" fmla="*/ 8772539 w 11427941"/>
              <a:gd name="connsiteY457" fmla="*/ 6415732 h 7663295"/>
              <a:gd name="connsiteX458" fmla="*/ 8771320 w 11427941"/>
              <a:gd name="connsiteY458" fmla="*/ 6404002 h 7663295"/>
              <a:gd name="connsiteX459" fmla="*/ 8778768 w 11427941"/>
              <a:gd name="connsiteY459" fmla="*/ 6396354 h 7663295"/>
              <a:gd name="connsiteX460" fmla="*/ 2127287 w 11427941"/>
              <a:gd name="connsiteY460" fmla="*/ 6386258 h 7663295"/>
              <a:gd name="connsiteX461" fmla="*/ 2104095 w 11427941"/>
              <a:gd name="connsiteY461" fmla="*/ 6411154 h 7663295"/>
              <a:gd name="connsiteX462" fmla="*/ 2109950 w 11427941"/>
              <a:gd name="connsiteY462" fmla="*/ 6394445 h 7663295"/>
              <a:gd name="connsiteX463" fmla="*/ 2127287 w 11427941"/>
              <a:gd name="connsiteY463" fmla="*/ 6386258 h 7663295"/>
              <a:gd name="connsiteX464" fmla="*/ 8257118 w 11427941"/>
              <a:gd name="connsiteY464" fmla="*/ 6373235 h 7663295"/>
              <a:gd name="connsiteX465" fmla="*/ 8317412 w 11427941"/>
              <a:gd name="connsiteY465" fmla="*/ 6437962 h 7663295"/>
              <a:gd name="connsiteX466" fmla="*/ 8404321 w 11427941"/>
              <a:gd name="connsiteY466" fmla="*/ 6520843 h 7663295"/>
              <a:gd name="connsiteX467" fmla="*/ 8374664 w 11427941"/>
              <a:gd name="connsiteY467" fmla="*/ 6473357 h 7663295"/>
              <a:gd name="connsiteX468" fmla="*/ 8283728 w 11427941"/>
              <a:gd name="connsiteY468" fmla="*/ 6391379 h 7663295"/>
              <a:gd name="connsiteX469" fmla="*/ 8257118 w 11427941"/>
              <a:gd name="connsiteY469" fmla="*/ 6373235 h 7663295"/>
              <a:gd name="connsiteX470" fmla="*/ 8710166 w 11427941"/>
              <a:gd name="connsiteY470" fmla="*/ 6340953 h 7663295"/>
              <a:gd name="connsiteX471" fmla="*/ 8720294 w 11427941"/>
              <a:gd name="connsiteY471" fmla="*/ 6349223 h 7663295"/>
              <a:gd name="connsiteX472" fmla="*/ 8719200 w 11427941"/>
              <a:gd name="connsiteY472" fmla="*/ 6358471 h 7663295"/>
              <a:gd name="connsiteX473" fmla="*/ 8707602 w 11427941"/>
              <a:gd name="connsiteY473" fmla="*/ 6346020 h 7663295"/>
              <a:gd name="connsiteX474" fmla="*/ 8710166 w 11427941"/>
              <a:gd name="connsiteY474" fmla="*/ 6340953 h 7663295"/>
              <a:gd name="connsiteX475" fmla="*/ 8832613 w 11427941"/>
              <a:gd name="connsiteY475" fmla="*/ 6339483 h 7663295"/>
              <a:gd name="connsiteX476" fmla="*/ 8851658 w 11427941"/>
              <a:gd name="connsiteY476" fmla="*/ 6344295 h 7663295"/>
              <a:gd name="connsiteX477" fmla="*/ 8873631 w 11427941"/>
              <a:gd name="connsiteY477" fmla="*/ 6357462 h 7663295"/>
              <a:gd name="connsiteX478" fmla="*/ 8888766 w 11427941"/>
              <a:gd name="connsiteY478" fmla="*/ 6384133 h 7663295"/>
              <a:gd name="connsiteX479" fmla="*/ 8849458 w 11427941"/>
              <a:gd name="connsiteY479" fmla="*/ 6362778 h 7663295"/>
              <a:gd name="connsiteX480" fmla="*/ 8832613 w 11427941"/>
              <a:gd name="connsiteY480" fmla="*/ 6339483 h 7663295"/>
              <a:gd name="connsiteX481" fmla="*/ 2414651 w 11427941"/>
              <a:gd name="connsiteY481" fmla="*/ 6317526 h 7663295"/>
              <a:gd name="connsiteX482" fmla="*/ 2403920 w 11427941"/>
              <a:gd name="connsiteY482" fmla="*/ 6381172 h 7663295"/>
              <a:gd name="connsiteX483" fmla="*/ 2428091 w 11427941"/>
              <a:gd name="connsiteY483" fmla="*/ 6386502 h 7663295"/>
              <a:gd name="connsiteX484" fmla="*/ 2438589 w 11427941"/>
              <a:gd name="connsiteY484" fmla="*/ 6364810 h 7663295"/>
              <a:gd name="connsiteX485" fmla="*/ 2446884 w 11427941"/>
              <a:gd name="connsiteY485" fmla="*/ 6324624 h 7663295"/>
              <a:gd name="connsiteX486" fmla="*/ 2414651 w 11427941"/>
              <a:gd name="connsiteY486" fmla="*/ 6317526 h 7663295"/>
              <a:gd name="connsiteX487" fmla="*/ 8884015 w 11427941"/>
              <a:gd name="connsiteY487" fmla="*/ 6308665 h 7663295"/>
              <a:gd name="connsiteX488" fmla="*/ 8894147 w 11427941"/>
              <a:gd name="connsiteY488" fmla="*/ 6316939 h 7663295"/>
              <a:gd name="connsiteX489" fmla="*/ 8893047 w 11427941"/>
              <a:gd name="connsiteY489" fmla="*/ 6326179 h 7663295"/>
              <a:gd name="connsiteX490" fmla="*/ 8881449 w 11427941"/>
              <a:gd name="connsiteY490" fmla="*/ 6313727 h 7663295"/>
              <a:gd name="connsiteX491" fmla="*/ 8884015 w 11427941"/>
              <a:gd name="connsiteY491" fmla="*/ 6308665 h 7663295"/>
              <a:gd name="connsiteX492" fmla="*/ 8675381 w 11427941"/>
              <a:gd name="connsiteY492" fmla="*/ 6303608 h 7663295"/>
              <a:gd name="connsiteX493" fmla="*/ 8678551 w 11427941"/>
              <a:gd name="connsiteY493" fmla="*/ 6304408 h 7663295"/>
              <a:gd name="connsiteX494" fmla="*/ 8692467 w 11427941"/>
              <a:gd name="connsiteY494" fmla="*/ 6319347 h 7663295"/>
              <a:gd name="connsiteX495" fmla="*/ 8693686 w 11427941"/>
              <a:gd name="connsiteY495" fmla="*/ 6331079 h 7663295"/>
              <a:gd name="connsiteX496" fmla="*/ 8675132 w 11427941"/>
              <a:gd name="connsiteY496" fmla="*/ 6311160 h 7663295"/>
              <a:gd name="connsiteX497" fmla="*/ 8675381 w 11427941"/>
              <a:gd name="connsiteY497" fmla="*/ 6303608 h 7663295"/>
              <a:gd name="connsiteX498" fmla="*/ 7234991 w 11427941"/>
              <a:gd name="connsiteY498" fmla="*/ 6300332 h 7663295"/>
              <a:gd name="connsiteX499" fmla="*/ 7284910 w 11427941"/>
              <a:gd name="connsiteY499" fmla="*/ 6381676 h 7663295"/>
              <a:gd name="connsiteX500" fmla="*/ 7284446 w 11427941"/>
              <a:gd name="connsiteY500" fmla="*/ 6393527 h 7663295"/>
              <a:gd name="connsiteX501" fmla="*/ 7262191 w 11427941"/>
              <a:gd name="connsiteY501" fmla="*/ 6388737 h 7663295"/>
              <a:gd name="connsiteX502" fmla="*/ 7271103 w 11427941"/>
              <a:gd name="connsiteY502" fmla="*/ 6422143 h 7663295"/>
              <a:gd name="connsiteX503" fmla="*/ 7284310 w 11427941"/>
              <a:gd name="connsiteY503" fmla="*/ 6449974 h 7663295"/>
              <a:gd name="connsiteX504" fmla="*/ 7297522 w 11427941"/>
              <a:gd name="connsiteY504" fmla="*/ 6477800 h 7663295"/>
              <a:gd name="connsiteX505" fmla="*/ 7325318 w 11427941"/>
              <a:gd name="connsiteY505" fmla="*/ 6497897 h 7663295"/>
              <a:gd name="connsiteX506" fmla="*/ 7310872 w 11427941"/>
              <a:gd name="connsiteY506" fmla="*/ 6449176 h 7663295"/>
              <a:gd name="connsiteX507" fmla="*/ 7320382 w 11427941"/>
              <a:gd name="connsiteY507" fmla="*/ 6414298 h 7663295"/>
              <a:gd name="connsiteX508" fmla="*/ 7336651 w 11427941"/>
              <a:gd name="connsiteY508" fmla="*/ 6415630 h 7663295"/>
              <a:gd name="connsiteX509" fmla="*/ 7327511 w 11427941"/>
              <a:gd name="connsiteY509" fmla="*/ 6388131 h 7663295"/>
              <a:gd name="connsiteX510" fmla="*/ 7294648 w 11427941"/>
              <a:gd name="connsiteY510" fmla="*/ 6340874 h 7663295"/>
              <a:gd name="connsiteX511" fmla="*/ 7263238 w 11427941"/>
              <a:gd name="connsiteY511" fmla="*/ 6308591 h 7663295"/>
              <a:gd name="connsiteX512" fmla="*/ 8057168 w 11427941"/>
              <a:gd name="connsiteY512" fmla="*/ 6273249 h 7663295"/>
              <a:gd name="connsiteX513" fmla="*/ 8045693 w 11427941"/>
              <a:gd name="connsiteY513" fmla="*/ 6281775 h 7663295"/>
              <a:gd name="connsiteX514" fmla="*/ 8044706 w 11427941"/>
              <a:gd name="connsiteY514" fmla="*/ 6311998 h 7663295"/>
              <a:gd name="connsiteX515" fmla="*/ 8057890 w 11427941"/>
              <a:gd name="connsiteY515" fmla="*/ 6300095 h 7663295"/>
              <a:gd name="connsiteX516" fmla="*/ 8057168 w 11427941"/>
              <a:gd name="connsiteY516" fmla="*/ 6273249 h 7663295"/>
              <a:gd name="connsiteX517" fmla="*/ 8817737 w 11427941"/>
              <a:gd name="connsiteY517" fmla="*/ 6255751 h 7663295"/>
              <a:gd name="connsiteX518" fmla="*/ 8847765 w 11427941"/>
              <a:gd name="connsiteY518" fmla="*/ 6267143 h 7663295"/>
              <a:gd name="connsiteX519" fmla="*/ 8854839 w 11427941"/>
              <a:gd name="connsiteY519" fmla="*/ 6295583 h 7663295"/>
              <a:gd name="connsiteX520" fmla="*/ 8824816 w 11427941"/>
              <a:gd name="connsiteY520" fmla="*/ 6284197 h 7663295"/>
              <a:gd name="connsiteX521" fmla="*/ 8817737 w 11427941"/>
              <a:gd name="connsiteY521" fmla="*/ 6255751 h 7663295"/>
              <a:gd name="connsiteX522" fmla="*/ 2717155 w 11427941"/>
              <a:gd name="connsiteY522" fmla="*/ 6222130 h 7663295"/>
              <a:gd name="connsiteX523" fmla="*/ 2681871 w 11427941"/>
              <a:gd name="connsiteY523" fmla="*/ 6244364 h 7663295"/>
              <a:gd name="connsiteX524" fmla="*/ 2643059 w 11427941"/>
              <a:gd name="connsiteY524" fmla="*/ 6280819 h 7663295"/>
              <a:gd name="connsiteX525" fmla="*/ 2630246 w 11427941"/>
              <a:gd name="connsiteY525" fmla="*/ 6305009 h 7663295"/>
              <a:gd name="connsiteX526" fmla="*/ 2646358 w 11427941"/>
              <a:gd name="connsiteY526" fmla="*/ 6308558 h 7663295"/>
              <a:gd name="connsiteX527" fmla="*/ 2650762 w 11427941"/>
              <a:gd name="connsiteY527" fmla="*/ 6345533 h 7663295"/>
              <a:gd name="connsiteX528" fmla="*/ 2629771 w 11427941"/>
              <a:gd name="connsiteY528" fmla="*/ 6388913 h 7663295"/>
              <a:gd name="connsiteX529" fmla="*/ 2659804 w 11427941"/>
              <a:gd name="connsiteY529" fmla="*/ 6377529 h 7663295"/>
              <a:gd name="connsiteX530" fmla="*/ 2676648 w 11427941"/>
              <a:gd name="connsiteY530" fmla="*/ 6354236 h 7663295"/>
              <a:gd name="connsiteX531" fmla="*/ 2693489 w 11427941"/>
              <a:gd name="connsiteY531" fmla="*/ 6330931 h 7663295"/>
              <a:gd name="connsiteX532" fmla="*/ 2706910 w 11427941"/>
              <a:gd name="connsiteY532" fmla="*/ 6300890 h 7663295"/>
              <a:gd name="connsiteX533" fmla="*/ 2684451 w 11427941"/>
              <a:gd name="connsiteY533" fmla="*/ 6298942 h 7663295"/>
              <a:gd name="connsiteX534" fmla="*/ 2685666 w 11427941"/>
              <a:gd name="connsiteY534" fmla="*/ 6287204 h 7663295"/>
              <a:gd name="connsiteX535" fmla="*/ 2745965 w 11427941"/>
              <a:gd name="connsiteY535" fmla="*/ 6222468 h 7663295"/>
              <a:gd name="connsiteX536" fmla="*/ 10023641 w 11427941"/>
              <a:gd name="connsiteY536" fmla="*/ 6192137 h 7663295"/>
              <a:gd name="connsiteX537" fmla="*/ 10055591 w 11427941"/>
              <a:gd name="connsiteY537" fmla="*/ 6199305 h 7663295"/>
              <a:gd name="connsiteX538" fmla="*/ 10071205 w 11427941"/>
              <a:gd name="connsiteY538" fmla="*/ 6233624 h 7663295"/>
              <a:gd name="connsiteX539" fmla="*/ 1404302 w 11427941"/>
              <a:gd name="connsiteY539" fmla="*/ 6192135 h 7663295"/>
              <a:gd name="connsiteX540" fmla="*/ 1356737 w 11427941"/>
              <a:gd name="connsiteY540" fmla="*/ 6233622 h 7663295"/>
              <a:gd name="connsiteX541" fmla="*/ 1372351 w 11427941"/>
              <a:gd name="connsiteY541" fmla="*/ 6199307 h 7663295"/>
              <a:gd name="connsiteX542" fmla="*/ 8722772 w 11427941"/>
              <a:gd name="connsiteY542" fmla="*/ 6174646 h 7663295"/>
              <a:gd name="connsiteX543" fmla="*/ 8707875 w 11427941"/>
              <a:gd name="connsiteY543" fmla="*/ 6189934 h 7663295"/>
              <a:gd name="connsiteX544" fmla="*/ 8723987 w 11427941"/>
              <a:gd name="connsiteY544" fmla="*/ 6186383 h 7663295"/>
              <a:gd name="connsiteX545" fmla="*/ 8722772 w 11427941"/>
              <a:gd name="connsiteY545" fmla="*/ 6174646 h 7663295"/>
              <a:gd name="connsiteX546" fmla="*/ 8962297 w 11427941"/>
              <a:gd name="connsiteY546" fmla="*/ 6139894 h 7663295"/>
              <a:gd name="connsiteX547" fmla="*/ 8979633 w 11427941"/>
              <a:gd name="connsiteY547" fmla="*/ 6148082 h 7663295"/>
              <a:gd name="connsiteX548" fmla="*/ 8985490 w 11427941"/>
              <a:gd name="connsiteY548" fmla="*/ 6164792 h 7663295"/>
              <a:gd name="connsiteX549" fmla="*/ 9839147 w 11427941"/>
              <a:gd name="connsiteY549" fmla="*/ 6094717 h 7663295"/>
              <a:gd name="connsiteX550" fmla="*/ 9854358 w 11427941"/>
              <a:gd name="connsiteY550" fmla="*/ 6100930 h 7663295"/>
              <a:gd name="connsiteX551" fmla="*/ 9854944 w 11427941"/>
              <a:gd name="connsiteY551" fmla="*/ 6113669 h 7663295"/>
              <a:gd name="connsiteX552" fmla="*/ 9836869 w 11427941"/>
              <a:gd name="connsiteY552" fmla="*/ 6102610 h 7663295"/>
              <a:gd name="connsiteX553" fmla="*/ 9839147 w 11427941"/>
              <a:gd name="connsiteY553" fmla="*/ 6094717 h 7663295"/>
              <a:gd name="connsiteX554" fmla="*/ 1588796 w 11427941"/>
              <a:gd name="connsiteY554" fmla="*/ 6094717 h 7663295"/>
              <a:gd name="connsiteX555" fmla="*/ 1591072 w 11427941"/>
              <a:gd name="connsiteY555" fmla="*/ 6102610 h 7663295"/>
              <a:gd name="connsiteX556" fmla="*/ 1572998 w 11427941"/>
              <a:gd name="connsiteY556" fmla="*/ 6113669 h 7663295"/>
              <a:gd name="connsiteX557" fmla="*/ 1573583 w 11427941"/>
              <a:gd name="connsiteY557" fmla="*/ 6100932 h 7663295"/>
              <a:gd name="connsiteX558" fmla="*/ 1588796 w 11427941"/>
              <a:gd name="connsiteY558" fmla="*/ 6094717 h 7663295"/>
              <a:gd name="connsiteX559" fmla="*/ 758316 w 11427941"/>
              <a:gd name="connsiteY559" fmla="*/ 6082779 h 7663295"/>
              <a:gd name="connsiteX560" fmla="*/ 769629 w 11427941"/>
              <a:gd name="connsiteY560" fmla="*/ 6085144 h 7663295"/>
              <a:gd name="connsiteX561" fmla="*/ 746789 w 11427941"/>
              <a:gd name="connsiteY561" fmla="*/ 6123882 h 7663295"/>
              <a:gd name="connsiteX562" fmla="*/ 704575 w 11427941"/>
              <a:gd name="connsiteY562" fmla="*/ 6124951 h 7663295"/>
              <a:gd name="connsiteX563" fmla="*/ 730453 w 11427941"/>
              <a:gd name="connsiteY563" fmla="*/ 6096735 h 7663295"/>
              <a:gd name="connsiteX564" fmla="*/ 758316 w 11427941"/>
              <a:gd name="connsiteY564" fmla="*/ 6082779 h 7663295"/>
              <a:gd name="connsiteX565" fmla="*/ 10669626 w 11427941"/>
              <a:gd name="connsiteY565" fmla="*/ 6082778 h 7663295"/>
              <a:gd name="connsiteX566" fmla="*/ 10697489 w 11427941"/>
              <a:gd name="connsiteY566" fmla="*/ 6096736 h 7663295"/>
              <a:gd name="connsiteX567" fmla="*/ 10723366 w 11427941"/>
              <a:gd name="connsiteY567" fmla="*/ 6124951 h 7663295"/>
              <a:gd name="connsiteX568" fmla="*/ 10681153 w 11427941"/>
              <a:gd name="connsiteY568" fmla="*/ 6123882 h 7663295"/>
              <a:gd name="connsiteX569" fmla="*/ 10658313 w 11427941"/>
              <a:gd name="connsiteY569" fmla="*/ 6085144 h 7663295"/>
              <a:gd name="connsiteX570" fmla="*/ 10669626 w 11427941"/>
              <a:gd name="connsiteY570" fmla="*/ 6082778 h 7663295"/>
              <a:gd name="connsiteX571" fmla="*/ 8674933 w 11427941"/>
              <a:gd name="connsiteY571" fmla="*/ 6071162 h 7663295"/>
              <a:gd name="connsiteX572" fmla="*/ 8642700 w 11427941"/>
              <a:gd name="connsiteY572" fmla="*/ 6078260 h 7663295"/>
              <a:gd name="connsiteX573" fmla="*/ 8650994 w 11427941"/>
              <a:gd name="connsiteY573" fmla="*/ 6118445 h 7663295"/>
              <a:gd name="connsiteX574" fmla="*/ 8661492 w 11427941"/>
              <a:gd name="connsiteY574" fmla="*/ 6140139 h 7663295"/>
              <a:gd name="connsiteX575" fmla="*/ 8685663 w 11427941"/>
              <a:gd name="connsiteY575" fmla="*/ 6134808 h 7663295"/>
              <a:gd name="connsiteX576" fmla="*/ 8674933 w 11427941"/>
              <a:gd name="connsiteY576" fmla="*/ 6071162 h 7663295"/>
              <a:gd name="connsiteX577" fmla="*/ 9778758 w 11427941"/>
              <a:gd name="connsiteY577" fmla="*/ 6060863 h 7663295"/>
              <a:gd name="connsiteX578" fmla="*/ 9796540 w 11427941"/>
              <a:gd name="connsiteY578" fmla="*/ 6065550 h 7663295"/>
              <a:gd name="connsiteX579" fmla="*/ 9812145 w 11427941"/>
              <a:gd name="connsiteY579" fmla="*/ 6099863 h 7663295"/>
              <a:gd name="connsiteX580" fmla="*/ 9787427 w 11427941"/>
              <a:gd name="connsiteY580" fmla="*/ 6097133 h 7663295"/>
              <a:gd name="connsiteX581" fmla="*/ 9768781 w 11427941"/>
              <a:gd name="connsiteY581" fmla="*/ 6073326 h 7663295"/>
              <a:gd name="connsiteX582" fmla="*/ 9778758 w 11427941"/>
              <a:gd name="connsiteY582" fmla="*/ 6060863 h 7663295"/>
              <a:gd name="connsiteX583" fmla="*/ 1649184 w 11427941"/>
              <a:gd name="connsiteY583" fmla="*/ 6060863 h 7663295"/>
              <a:gd name="connsiteX584" fmla="*/ 1659163 w 11427941"/>
              <a:gd name="connsiteY584" fmla="*/ 6073326 h 7663295"/>
              <a:gd name="connsiteX585" fmla="*/ 1640515 w 11427941"/>
              <a:gd name="connsiteY585" fmla="*/ 6097133 h 7663295"/>
              <a:gd name="connsiteX586" fmla="*/ 1615797 w 11427941"/>
              <a:gd name="connsiteY586" fmla="*/ 6099863 h 7663295"/>
              <a:gd name="connsiteX587" fmla="*/ 1631402 w 11427941"/>
              <a:gd name="connsiteY587" fmla="*/ 6065552 h 7663295"/>
              <a:gd name="connsiteX588" fmla="*/ 1649184 w 11427941"/>
              <a:gd name="connsiteY588" fmla="*/ 6060863 h 7663295"/>
              <a:gd name="connsiteX589" fmla="*/ 10690620 w 11427941"/>
              <a:gd name="connsiteY589" fmla="*/ 6032153 h 7663295"/>
              <a:gd name="connsiteX590" fmla="*/ 10802457 w 11427941"/>
              <a:gd name="connsiteY590" fmla="*/ 6086651 h 7663295"/>
              <a:gd name="connsiteX591" fmla="*/ 10835556 w 11427941"/>
              <a:gd name="connsiteY591" fmla="*/ 6119300 h 7663295"/>
              <a:gd name="connsiteX592" fmla="*/ 10749977 w 11427941"/>
              <a:gd name="connsiteY592" fmla="*/ 6091696 h 7663295"/>
              <a:gd name="connsiteX593" fmla="*/ 10680734 w 11427941"/>
              <a:gd name="connsiteY593" fmla="*/ 6036944 h 7663295"/>
              <a:gd name="connsiteX594" fmla="*/ 10690620 w 11427941"/>
              <a:gd name="connsiteY594" fmla="*/ 6032153 h 7663295"/>
              <a:gd name="connsiteX595" fmla="*/ 737322 w 11427941"/>
              <a:gd name="connsiteY595" fmla="*/ 6032153 h 7663295"/>
              <a:gd name="connsiteX596" fmla="*/ 747208 w 11427941"/>
              <a:gd name="connsiteY596" fmla="*/ 6036944 h 7663295"/>
              <a:gd name="connsiteX597" fmla="*/ 677965 w 11427941"/>
              <a:gd name="connsiteY597" fmla="*/ 6091696 h 7663295"/>
              <a:gd name="connsiteX598" fmla="*/ 592386 w 11427941"/>
              <a:gd name="connsiteY598" fmla="*/ 6119302 h 7663295"/>
              <a:gd name="connsiteX599" fmla="*/ 625485 w 11427941"/>
              <a:gd name="connsiteY599" fmla="*/ 6086652 h 7663295"/>
              <a:gd name="connsiteX600" fmla="*/ 737322 w 11427941"/>
              <a:gd name="connsiteY600" fmla="*/ 6032153 h 7663295"/>
              <a:gd name="connsiteX601" fmla="*/ 8372429 w 11427941"/>
              <a:gd name="connsiteY601" fmla="*/ 5975766 h 7663295"/>
              <a:gd name="connsiteX602" fmla="*/ 8343619 w 11427941"/>
              <a:gd name="connsiteY602" fmla="*/ 5976104 h 7663295"/>
              <a:gd name="connsiteX603" fmla="*/ 8403918 w 11427941"/>
              <a:gd name="connsiteY603" fmla="*/ 6040840 h 7663295"/>
              <a:gd name="connsiteX604" fmla="*/ 8405132 w 11427941"/>
              <a:gd name="connsiteY604" fmla="*/ 6052579 h 7663295"/>
              <a:gd name="connsiteX605" fmla="*/ 8382674 w 11427941"/>
              <a:gd name="connsiteY605" fmla="*/ 6054526 h 7663295"/>
              <a:gd name="connsiteX606" fmla="*/ 8396096 w 11427941"/>
              <a:gd name="connsiteY606" fmla="*/ 6084567 h 7663295"/>
              <a:gd name="connsiteX607" fmla="*/ 8412935 w 11427941"/>
              <a:gd name="connsiteY607" fmla="*/ 6107870 h 7663295"/>
              <a:gd name="connsiteX608" fmla="*/ 8429780 w 11427941"/>
              <a:gd name="connsiteY608" fmla="*/ 6131165 h 7663295"/>
              <a:gd name="connsiteX609" fmla="*/ 8459813 w 11427941"/>
              <a:gd name="connsiteY609" fmla="*/ 6142551 h 7663295"/>
              <a:gd name="connsiteX610" fmla="*/ 8438822 w 11427941"/>
              <a:gd name="connsiteY610" fmla="*/ 6099169 h 7663295"/>
              <a:gd name="connsiteX611" fmla="*/ 8443227 w 11427941"/>
              <a:gd name="connsiteY611" fmla="*/ 6062194 h 7663295"/>
              <a:gd name="connsiteX612" fmla="*/ 8459337 w 11427941"/>
              <a:gd name="connsiteY612" fmla="*/ 6058646 h 7663295"/>
              <a:gd name="connsiteX613" fmla="*/ 8446525 w 11427941"/>
              <a:gd name="connsiteY613" fmla="*/ 6034455 h 7663295"/>
              <a:gd name="connsiteX614" fmla="*/ 8407714 w 11427941"/>
              <a:gd name="connsiteY614" fmla="*/ 5997998 h 7663295"/>
              <a:gd name="connsiteX615" fmla="*/ 8372429 w 11427941"/>
              <a:gd name="connsiteY615" fmla="*/ 5975766 h 7663295"/>
              <a:gd name="connsiteX616" fmla="*/ 10565556 w 11427941"/>
              <a:gd name="connsiteY616" fmla="*/ 5957176 h 7663295"/>
              <a:gd name="connsiteX617" fmla="*/ 10589805 w 11427941"/>
              <a:gd name="connsiteY617" fmla="*/ 5968923 h 7663295"/>
              <a:gd name="connsiteX618" fmla="*/ 10630134 w 11427941"/>
              <a:gd name="connsiteY618" fmla="*/ 6005981 h 7663295"/>
              <a:gd name="connsiteX619" fmla="*/ 10595147 w 11427941"/>
              <a:gd name="connsiteY619" fmla="*/ 6009333 h 7663295"/>
              <a:gd name="connsiteX620" fmla="*/ 10550627 w 11427941"/>
              <a:gd name="connsiteY620" fmla="*/ 5957330 h 7663295"/>
              <a:gd name="connsiteX621" fmla="*/ 10565556 w 11427941"/>
              <a:gd name="connsiteY621" fmla="*/ 5957176 h 7663295"/>
              <a:gd name="connsiteX622" fmla="*/ 862386 w 11427941"/>
              <a:gd name="connsiteY622" fmla="*/ 5957176 h 7663295"/>
              <a:gd name="connsiteX623" fmla="*/ 877314 w 11427941"/>
              <a:gd name="connsiteY623" fmla="*/ 5957330 h 7663295"/>
              <a:gd name="connsiteX624" fmla="*/ 832796 w 11427941"/>
              <a:gd name="connsiteY624" fmla="*/ 6009333 h 7663295"/>
              <a:gd name="connsiteX625" fmla="*/ 797809 w 11427941"/>
              <a:gd name="connsiteY625" fmla="*/ 6005981 h 7663295"/>
              <a:gd name="connsiteX626" fmla="*/ 838138 w 11427941"/>
              <a:gd name="connsiteY626" fmla="*/ 5968923 h 7663295"/>
              <a:gd name="connsiteX627" fmla="*/ 862386 w 11427941"/>
              <a:gd name="connsiteY627" fmla="*/ 5957176 h 7663295"/>
              <a:gd name="connsiteX628" fmla="*/ 10662818 w 11427941"/>
              <a:gd name="connsiteY628" fmla="*/ 5951681 h 7663295"/>
              <a:gd name="connsiteX629" fmla="*/ 10670044 w 11427941"/>
              <a:gd name="connsiteY629" fmla="*/ 5956100 h 7663295"/>
              <a:gd name="connsiteX630" fmla="*/ 10677271 w 11427941"/>
              <a:gd name="connsiteY630" fmla="*/ 5960523 h 7663295"/>
              <a:gd name="connsiteX631" fmla="*/ 10667007 w 11427941"/>
              <a:gd name="connsiteY631" fmla="*/ 5966625 h 7663295"/>
              <a:gd name="connsiteX632" fmla="*/ 10662818 w 11427941"/>
              <a:gd name="connsiteY632" fmla="*/ 5951681 h 7663295"/>
              <a:gd name="connsiteX633" fmla="*/ 765126 w 11427941"/>
              <a:gd name="connsiteY633" fmla="*/ 5951681 h 7663295"/>
              <a:gd name="connsiteX634" fmla="*/ 760935 w 11427941"/>
              <a:gd name="connsiteY634" fmla="*/ 5966625 h 7663295"/>
              <a:gd name="connsiteX635" fmla="*/ 750672 w 11427941"/>
              <a:gd name="connsiteY635" fmla="*/ 5960524 h 7663295"/>
              <a:gd name="connsiteX636" fmla="*/ 757898 w 11427941"/>
              <a:gd name="connsiteY636" fmla="*/ 5956102 h 7663295"/>
              <a:gd name="connsiteX637" fmla="*/ 9919302 w 11427941"/>
              <a:gd name="connsiteY637" fmla="*/ 5905373 h 7663295"/>
              <a:gd name="connsiteX638" fmla="*/ 10028871 w 11427941"/>
              <a:gd name="connsiteY638" fmla="*/ 5997197 h 7663295"/>
              <a:gd name="connsiteX639" fmla="*/ 10154782 w 11427941"/>
              <a:gd name="connsiteY639" fmla="*/ 6061848 h 7663295"/>
              <a:gd name="connsiteX640" fmla="*/ 10023522 w 11427941"/>
              <a:gd name="connsiteY640" fmla="*/ 5956766 h 7663295"/>
              <a:gd name="connsiteX641" fmla="*/ 9919302 w 11427941"/>
              <a:gd name="connsiteY641" fmla="*/ 5905373 h 7663295"/>
              <a:gd name="connsiteX642" fmla="*/ 1508641 w 11427941"/>
              <a:gd name="connsiteY642" fmla="*/ 5905373 h 7663295"/>
              <a:gd name="connsiteX643" fmla="*/ 1404420 w 11427941"/>
              <a:gd name="connsiteY643" fmla="*/ 5956768 h 7663295"/>
              <a:gd name="connsiteX644" fmla="*/ 1273160 w 11427941"/>
              <a:gd name="connsiteY644" fmla="*/ 6061848 h 7663295"/>
              <a:gd name="connsiteX645" fmla="*/ 1399071 w 11427941"/>
              <a:gd name="connsiteY645" fmla="*/ 5997196 h 7663295"/>
              <a:gd name="connsiteX646" fmla="*/ 10711832 w 11427941"/>
              <a:gd name="connsiteY646" fmla="*/ 5870214 h 7663295"/>
              <a:gd name="connsiteX647" fmla="*/ 10716022 w 11427941"/>
              <a:gd name="connsiteY647" fmla="*/ 5885158 h 7663295"/>
              <a:gd name="connsiteX648" fmla="*/ 10705759 w 11427941"/>
              <a:gd name="connsiteY648" fmla="*/ 5891260 h 7663295"/>
              <a:gd name="connsiteX649" fmla="*/ 10701569 w 11427941"/>
              <a:gd name="connsiteY649" fmla="*/ 5876316 h 7663295"/>
              <a:gd name="connsiteX650" fmla="*/ 10711832 w 11427941"/>
              <a:gd name="connsiteY650" fmla="*/ 5870214 h 7663295"/>
              <a:gd name="connsiteX651" fmla="*/ 716110 w 11427941"/>
              <a:gd name="connsiteY651" fmla="*/ 5870214 h 7663295"/>
              <a:gd name="connsiteX652" fmla="*/ 726374 w 11427941"/>
              <a:gd name="connsiteY652" fmla="*/ 5876316 h 7663295"/>
              <a:gd name="connsiteX653" fmla="*/ 722183 w 11427941"/>
              <a:gd name="connsiteY653" fmla="*/ 5891262 h 7663295"/>
              <a:gd name="connsiteX654" fmla="*/ 711920 w 11427941"/>
              <a:gd name="connsiteY654" fmla="*/ 5885158 h 7663295"/>
              <a:gd name="connsiteX655" fmla="*/ 716110 w 11427941"/>
              <a:gd name="connsiteY655" fmla="*/ 5870214 h 7663295"/>
              <a:gd name="connsiteX656" fmla="*/ 10609914 w 11427941"/>
              <a:gd name="connsiteY656" fmla="*/ 5869769 h 7663295"/>
              <a:gd name="connsiteX657" fmla="*/ 10618293 w 11427941"/>
              <a:gd name="connsiteY657" fmla="*/ 5899657 h 7663295"/>
              <a:gd name="connsiteX658" fmla="*/ 10604990 w 11427941"/>
              <a:gd name="connsiteY658" fmla="*/ 5916294 h 7663295"/>
              <a:gd name="connsiteX659" fmla="*/ 10609914 w 11427941"/>
              <a:gd name="connsiteY659" fmla="*/ 5869769 h 7663295"/>
              <a:gd name="connsiteX660" fmla="*/ 818028 w 11427941"/>
              <a:gd name="connsiteY660" fmla="*/ 5869769 h 7663295"/>
              <a:gd name="connsiteX661" fmla="*/ 822951 w 11427941"/>
              <a:gd name="connsiteY661" fmla="*/ 5916293 h 7663295"/>
              <a:gd name="connsiteX662" fmla="*/ 809649 w 11427941"/>
              <a:gd name="connsiteY662" fmla="*/ 5899659 h 7663295"/>
              <a:gd name="connsiteX663" fmla="*/ 818028 w 11427941"/>
              <a:gd name="connsiteY663" fmla="*/ 5869769 h 7663295"/>
              <a:gd name="connsiteX664" fmla="*/ 5142327 w 11427941"/>
              <a:gd name="connsiteY664" fmla="*/ 5819799 h 7663295"/>
              <a:gd name="connsiteX665" fmla="*/ 5126510 w 11427941"/>
              <a:gd name="connsiteY665" fmla="*/ 5832983 h 7663295"/>
              <a:gd name="connsiteX666" fmla="*/ 5115903 w 11427941"/>
              <a:gd name="connsiteY666" fmla="*/ 5875448 h 7663295"/>
              <a:gd name="connsiteX667" fmla="*/ 5131719 w 11427941"/>
              <a:gd name="connsiteY667" fmla="*/ 5862265 h 7663295"/>
              <a:gd name="connsiteX668" fmla="*/ 10407561 w 11427941"/>
              <a:gd name="connsiteY668" fmla="*/ 5804772 h 7663295"/>
              <a:gd name="connsiteX669" fmla="*/ 10400730 w 11427941"/>
              <a:gd name="connsiteY669" fmla="*/ 5828449 h 7663295"/>
              <a:gd name="connsiteX670" fmla="*/ 10423559 w 11427941"/>
              <a:gd name="connsiteY670" fmla="*/ 5867193 h 7663295"/>
              <a:gd name="connsiteX671" fmla="*/ 10439906 w 11427941"/>
              <a:gd name="connsiteY671" fmla="*/ 5840040 h 7663295"/>
              <a:gd name="connsiteX672" fmla="*/ 10424292 w 11427941"/>
              <a:gd name="connsiteY672" fmla="*/ 5805723 h 7663295"/>
              <a:gd name="connsiteX673" fmla="*/ 10407561 w 11427941"/>
              <a:gd name="connsiteY673" fmla="*/ 5804772 h 7663295"/>
              <a:gd name="connsiteX674" fmla="*/ 1020381 w 11427941"/>
              <a:gd name="connsiteY674" fmla="*/ 5804772 h 7663295"/>
              <a:gd name="connsiteX675" fmla="*/ 1003650 w 11427941"/>
              <a:gd name="connsiteY675" fmla="*/ 5805723 h 7663295"/>
              <a:gd name="connsiteX676" fmla="*/ 988036 w 11427941"/>
              <a:gd name="connsiteY676" fmla="*/ 5840040 h 7663295"/>
              <a:gd name="connsiteX677" fmla="*/ 1004384 w 11427941"/>
              <a:gd name="connsiteY677" fmla="*/ 5867193 h 7663295"/>
              <a:gd name="connsiteX678" fmla="*/ 1027212 w 11427941"/>
              <a:gd name="connsiteY678" fmla="*/ 5828447 h 7663295"/>
              <a:gd name="connsiteX679" fmla="*/ 1020381 w 11427941"/>
              <a:gd name="connsiteY679" fmla="*/ 5804772 h 7663295"/>
              <a:gd name="connsiteX680" fmla="*/ 10109461 w 11427941"/>
              <a:gd name="connsiteY680" fmla="*/ 5740007 h 7663295"/>
              <a:gd name="connsiteX681" fmla="*/ 10094539 w 11427941"/>
              <a:gd name="connsiteY681" fmla="*/ 5740164 h 7663295"/>
              <a:gd name="connsiteX682" fmla="*/ 10188497 w 11427941"/>
              <a:gd name="connsiteY682" fmla="*/ 5797657 h 7663295"/>
              <a:gd name="connsiteX683" fmla="*/ 10321640 w 11427941"/>
              <a:gd name="connsiteY683" fmla="*/ 5866748 h 7663295"/>
              <a:gd name="connsiteX684" fmla="*/ 10271985 w 11427941"/>
              <a:gd name="connsiteY684" fmla="*/ 5817778 h 7663295"/>
              <a:gd name="connsiteX685" fmla="*/ 10133715 w 11427941"/>
              <a:gd name="connsiteY685" fmla="*/ 5751755 h 7663295"/>
              <a:gd name="connsiteX686" fmla="*/ 10109461 w 11427941"/>
              <a:gd name="connsiteY686" fmla="*/ 5740007 h 7663295"/>
              <a:gd name="connsiteX687" fmla="*/ 1318482 w 11427941"/>
              <a:gd name="connsiteY687" fmla="*/ 5740006 h 7663295"/>
              <a:gd name="connsiteX688" fmla="*/ 1294227 w 11427941"/>
              <a:gd name="connsiteY688" fmla="*/ 5751755 h 7663295"/>
              <a:gd name="connsiteX689" fmla="*/ 1155957 w 11427941"/>
              <a:gd name="connsiteY689" fmla="*/ 5817778 h 7663295"/>
              <a:gd name="connsiteX690" fmla="*/ 1106302 w 11427941"/>
              <a:gd name="connsiteY690" fmla="*/ 5866748 h 7663295"/>
              <a:gd name="connsiteX691" fmla="*/ 1239444 w 11427941"/>
              <a:gd name="connsiteY691" fmla="*/ 5797657 h 7663295"/>
              <a:gd name="connsiteX692" fmla="*/ 1333402 w 11427941"/>
              <a:gd name="connsiteY692" fmla="*/ 5740164 h 7663295"/>
              <a:gd name="connsiteX693" fmla="*/ 1318482 w 11427941"/>
              <a:gd name="connsiteY693" fmla="*/ 5740006 h 7663295"/>
              <a:gd name="connsiteX694" fmla="*/ 6318945 w 11427941"/>
              <a:gd name="connsiteY694" fmla="*/ 5714323 h 7663295"/>
              <a:gd name="connsiteX695" fmla="*/ 6329552 w 11427941"/>
              <a:gd name="connsiteY695" fmla="*/ 5756788 h 7663295"/>
              <a:gd name="connsiteX696" fmla="*/ 6345369 w 11427941"/>
              <a:gd name="connsiteY696" fmla="*/ 5769972 h 7663295"/>
              <a:gd name="connsiteX697" fmla="*/ 6334763 w 11427941"/>
              <a:gd name="connsiteY697" fmla="*/ 5727507 h 7663295"/>
              <a:gd name="connsiteX698" fmla="*/ 6318945 w 11427941"/>
              <a:gd name="connsiteY698" fmla="*/ 5714323 h 7663295"/>
              <a:gd name="connsiteX699" fmla="*/ 9808152 w 11427941"/>
              <a:gd name="connsiteY699" fmla="*/ 5701139 h 7663295"/>
              <a:gd name="connsiteX700" fmla="*/ 9794853 w 11427941"/>
              <a:gd name="connsiteY700" fmla="*/ 5717763 h 7663295"/>
              <a:gd name="connsiteX701" fmla="*/ 9800193 w 11427941"/>
              <a:gd name="connsiteY701" fmla="*/ 5758188 h 7663295"/>
              <a:gd name="connsiteX702" fmla="*/ 9815010 w 11427941"/>
              <a:gd name="connsiteY702" fmla="*/ 5736302 h 7663295"/>
              <a:gd name="connsiteX703" fmla="*/ 9808152 w 11427941"/>
              <a:gd name="connsiteY703" fmla="*/ 5701139 h 7663295"/>
              <a:gd name="connsiteX704" fmla="*/ 1619790 w 11427941"/>
              <a:gd name="connsiteY704" fmla="*/ 5701139 h 7663295"/>
              <a:gd name="connsiteX705" fmla="*/ 1612932 w 11427941"/>
              <a:gd name="connsiteY705" fmla="*/ 5736302 h 7663295"/>
              <a:gd name="connsiteX706" fmla="*/ 1627751 w 11427941"/>
              <a:gd name="connsiteY706" fmla="*/ 5758188 h 7663295"/>
              <a:gd name="connsiteX707" fmla="*/ 1633090 w 11427941"/>
              <a:gd name="connsiteY707" fmla="*/ 5717763 h 7663295"/>
              <a:gd name="connsiteX708" fmla="*/ 10523307 w 11427941"/>
              <a:gd name="connsiteY708" fmla="*/ 5683640 h 7663295"/>
              <a:gd name="connsiteX709" fmla="*/ 10521605 w 11427941"/>
              <a:gd name="connsiteY709" fmla="*/ 5704273 h 7663295"/>
              <a:gd name="connsiteX710" fmla="*/ 10493110 w 11427941"/>
              <a:gd name="connsiteY710" fmla="*/ 5773519 h 7663295"/>
              <a:gd name="connsiteX711" fmla="*/ 10487767 w 11427941"/>
              <a:gd name="connsiteY711" fmla="*/ 5733105 h 7663295"/>
              <a:gd name="connsiteX712" fmla="*/ 10504107 w 11427941"/>
              <a:gd name="connsiteY712" fmla="*/ 5705946 h 7663295"/>
              <a:gd name="connsiteX713" fmla="*/ 10523307 w 11427941"/>
              <a:gd name="connsiteY713" fmla="*/ 5683640 h 7663295"/>
              <a:gd name="connsiteX714" fmla="*/ 904635 w 11427941"/>
              <a:gd name="connsiteY714" fmla="*/ 5683640 h 7663295"/>
              <a:gd name="connsiteX715" fmla="*/ 923835 w 11427941"/>
              <a:gd name="connsiteY715" fmla="*/ 5705948 h 7663295"/>
              <a:gd name="connsiteX716" fmla="*/ 940175 w 11427941"/>
              <a:gd name="connsiteY716" fmla="*/ 5733107 h 7663295"/>
              <a:gd name="connsiteX717" fmla="*/ 934832 w 11427941"/>
              <a:gd name="connsiteY717" fmla="*/ 5773519 h 7663295"/>
              <a:gd name="connsiteX718" fmla="*/ 906337 w 11427941"/>
              <a:gd name="connsiteY718" fmla="*/ 5704273 h 7663295"/>
              <a:gd name="connsiteX719" fmla="*/ 904635 w 11427941"/>
              <a:gd name="connsiteY719" fmla="*/ 5683640 h 7663295"/>
              <a:gd name="connsiteX720" fmla="*/ 11092801 w 11427941"/>
              <a:gd name="connsiteY720" fmla="*/ 5669897 h 7663295"/>
              <a:gd name="connsiteX721" fmla="*/ 11100027 w 11427941"/>
              <a:gd name="connsiteY721" fmla="*/ 5674319 h 7663295"/>
              <a:gd name="connsiteX722" fmla="*/ 11096990 w 11427941"/>
              <a:gd name="connsiteY722" fmla="*/ 5684841 h 7663295"/>
              <a:gd name="connsiteX723" fmla="*/ 11092801 w 11427941"/>
              <a:gd name="connsiteY723" fmla="*/ 5669897 h 7663295"/>
              <a:gd name="connsiteX724" fmla="*/ 335141 w 11427941"/>
              <a:gd name="connsiteY724" fmla="*/ 5669897 h 7663295"/>
              <a:gd name="connsiteX725" fmla="*/ 330952 w 11427941"/>
              <a:gd name="connsiteY725" fmla="*/ 5684841 h 7663295"/>
              <a:gd name="connsiteX726" fmla="*/ 327915 w 11427941"/>
              <a:gd name="connsiteY726" fmla="*/ 5674318 h 7663295"/>
              <a:gd name="connsiteX727" fmla="*/ 11060851 w 11427941"/>
              <a:gd name="connsiteY727" fmla="*/ 5662727 h 7663295"/>
              <a:gd name="connsiteX728" fmla="*/ 11057814 w 11427941"/>
              <a:gd name="connsiteY728" fmla="*/ 5673250 h 7663295"/>
              <a:gd name="connsiteX729" fmla="*/ 11054778 w 11427941"/>
              <a:gd name="connsiteY729" fmla="*/ 5683772 h 7663295"/>
              <a:gd name="connsiteX730" fmla="*/ 11050589 w 11427941"/>
              <a:gd name="connsiteY730" fmla="*/ 5668828 h 7663295"/>
              <a:gd name="connsiteX731" fmla="*/ 11060851 w 11427941"/>
              <a:gd name="connsiteY731" fmla="*/ 5662727 h 7663295"/>
              <a:gd name="connsiteX732" fmla="*/ 367091 w 11427941"/>
              <a:gd name="connsiteY732" fmla="*/ 5662727 h 7663295"/>
              <a:gd name="connsiteX733" fmla="*/ 377355 w 11427941"/>
              <a:gd name="connsiteY733" fmla="*/ 5668828 h 7663295"/>
              <a:gd name="connsiteX734" fmla="*/ 373165 w 11427941"/>
              <a:gd name="connsiteY734" fmla="*/ 5683774 h 7663295"/>
              <a:gd name="connsiteX735" fmla="*/ 370127 w 11427941"/>
              <a:gd name="connsiteY735" fmla="*/ 5673250 h 7663295"/>
              <a:gd name="connsiteX736" fmla="*/ 602363 w 11427941"/>
              <a:gd name="connsiteY736" fmla="*/ 5549717 h 7663295"/>
              <a:gd name="connsiteX737" fmla="*/ 610531 w 11427941"/>
              <a:gd name="connsiteY737" fmla="*/ 5563301 h 7663295"/>
              <a:gd name="connsiteX738" fmla="*/ 599116 w 11427941"/>
              <a:gd name="connsiteY738" fmla="*/ 5582668 h 7663295"/>
              <a:gd name="connsiteX739" fmla="*/ 581627 w 11427941"/>
              <a:gd name="connsiteY739" fmla="*/ 5580988 h 7663295"/>
              <a:gd name="connsiteX740" fmla="*/ 590002 w 11427941"/>
              <a:gd name="connsiteY740" fmla="*/ 5551085 h 7663295"/>
              <a:gd name="connsiteX741" fmla="*/ 602363 w 11427941"/>
              <a:gd name="connsiteY741" fmla="*/ 5549717 h 7663295"/>
              <a:gd name="connsiteX742" fmla="*/ 10825579 w 11427941"/>
              <a:gd name="connsiteY742" fmla="*/ 5549716 h 7663295"/>
              <a:gd name="connsiteX743" fmla="*/ 10837941 w 11427941"/>
              <a:gd name="connsiteY743" fmla="*/ 5551086 h 7663295"/>
              <a:gd name="connsiteX744" fmla="*/ 10846316 w 11427941"/>
              <a:gd name="connsiteY744" fmla="*/ 5580988 h 7663295"/>
              <a:gd name="connsiteX745" fmla="*/ 10828826 w 11427941"/>
              <a:gd name="connsiteY745" fmla="*/ 5582668 h 7663295"/>
              <a:gd name="connsiteX746" fmla="*/ 10817411 w 11427941"/>
              <a:gd name="connsiteY746" fmla="*/ 5563301 h 7663295"/>
              <a:gd name="connsiteX747" fmla="*/ 10825579 w 11427941"/>
              <a:gd name="connsiteY747" fmla="*/ 5549716 h 7663295"/>
              <a:gd name="connsiteX748" fmla="*/ 10789439 w 11427941"/>
              <a:gd name="connsiteY748" fmla="*/ 5527603 h 7663295"/>
              <a:gd name="connsiteX749" fmla="*/ 10801800 w 11427941"/>
              <a:gd name="connsiteY749" fmla="*/ 5528972 h 7663295"/>
              <a:gd name="connsiteX750" fmla="*/ 10813212 w 11427941"/>
              <a:gd name="connsiteY750" fmla="*/ 5548351 h 7663295"/>
              <a:gd name="connsiteX751" fmla="*/ 10785461 w 11427941"/>
              <a:gd name="connsiteY751" fmla="*/ 5556131 h 7663295"/>
              <a:gd name="connsiteX752" fmla="*/ 10781271 w 11427941"/>
              <a:gd name="connsiteY752" fmla="*/ 5541187 h 7663295"/>
              <a:gd name="connsiteX753" fmla="*/ 10789439 w 11427941"/>
              <a:gd name="connsiteY753" fmla="*/ 5527603 h 7663295"/>
              <a:gd name="connsiteX754" fmla="*/ 638503 w 11427941"/>
              <a:gd name="connsiteY754" fmla="*/ 5527603 h 7663295"/>
              <a:gd name="connsiteX755" fmla="*/ 646671 w 11427941"/>
              <a:gd name="connsiteY755" fmla="*/ 5541187 h 7663295"/>
              <a:gd name="connsiteX756" fmla="*/ 642481 w 11427941"/>
              <a:gd name="connsiteY756" fmla="*/ 5556133 h 7663295"/>
              <a:gd name="connsiteX757" fmla="*/ 614730 w 11427941"/>
              <a:gd name="connsiteY757" fmla="*/ 5548351 h 7663295"/>
              <a:gd name="connsiteX758" fmla="*/ 626142 w 11427941"/>
              <a:gd name="connsiteY758" fmla="*/ 5528972 h 7663295"/>
              <a:gd name="connsiteX759" fmla="*/ 638503 w 11427941"/>
              <a:gd name="connsiteY759" fmla="*/ 5527603 h 7663295"/>
              <a:gd name="connsiteX760" fmla="*/ 10686545 w 11427941"/>
              <a:gd name="connsiteY760" fmla="*/ 5486315 h 7663295"/>
              <a:gd name="connsiteX761" fmla="*/ 10701756 w 11427941"/>
              <a:gd name="connsiteY761" fmla="*/ 5492530 h 7663295"/>
              <a:gd name="connsiteX762" fmla="*/ 10702341 w 11427941"/>
              <a:gd name="connsiteY762" fmla="*/ 5505271 h 7663295"/>
              <a:gd name="connsiteX763" fmla="*/ 10684267 w 11427941"/>
              <a:gd name="connsiteY763" fmla="*/ 5494210 h 7663295"/>
              <a:gd name="connsiteX764" fmla="*/ 10686545 w 11427941"/>
              <a:gd name="connsiteY764" fmla="*/ 5486315 h 7663295"/>
              <a:gd name="connsiteX765" fmla="*/ 741398 w 11427941"/>
              <a:gd name="connsiteY765" fmla="*/ 5486315 h 7663295"/>
              <a:gd name="connsiteX766" fmla="*/ 743675 w 11427941"/>
              <a:gd name="connsiteY766" fmla="*/ 5494210 h 7663295"/>
              <a:gd name="connsiteX767" fmla="*/ 725600 w 11427941"/>
              <a:gd name="connsiteY767" fmla="*/ 5505269 h 7663295"/>
              <a:gd name="connsiteX768" fmla="*/ 726186 w 11427941"/>
              <a:gd name="connsiteY768" fmla="*/ 5492532 h 7663295"/>
              <a:gd name="connsiteX769" fmla="*/ 741398 w 11427941"/>
              <a:gd name="connsiteY769" fmla="*/ 5486315 h 7663295"/>
              <a:gd name="connsiteX770" fmla="*/ 10636704 w 11427941"/>
              <a:gd name="connsiteY770" fmla="*/ 5452725 h 7663295"/>
              <a:gd name="connsiteX771" fmla="*/ 10658391 w 11427941"/>
              <a:gd name="connsiteY771" fmla="*/ 5465994 h 7663295"/>
              <a:gd name="connsiteX772" fmla="*/ 10662580 w 11427941"/>
              <a:gd name="connsiteY772" fmla="*/ 5480940 h 7663295"/>
              <a:gd name="connsiteX773" fmla="*/ 10633667 w 11427941"/>
              <a:gd name="connsiteY773" fmla="*/ 5463248 h 7663295"/>
              <a:gd name="connsiteX774" fmla="*/ 10636704 w 11427941"/>
              <a:gd name="connsiteY774" fmla="*/ 5452725 h 7663295"/>
              <a:gd name="connsiteX775" fmla="*/ 791239 w 11427941"/>
              <a:gd name="connsiteY775" fmla="*/ 5452725 h 7663295"/>
              <a:gd name="connsiteX776" fmla="*/ 794275 w 11427941"/>
              <a:gd name="connsiteY776" fmla="*/ 5463248 h 7663295"/>
              <a:gd name="connsiteX777" fmla="*/ 765362 w 11427941"/>
              <a:gd name="connsiteY777" fmla="*/ 5480940 h 7663295"/>
              <a:gd name="connsiteX778" fmla="*/ 769551 w 11427941"/>
              <a:gd name="connsiteY778" fmla="*/ 5465994 h 7663295"/>
              <a:gd name="connsiteX779" fmla="*/ 791239 w 11427941"/>
              <a:gd name="connsiteY779" fmla="*/ 5452725 h 7663295"/>
              <a:gd name="connsiteX780" fmla="*/ 553557 w 11427941"/>
              <a:gd name="connsiteY780" fmla="*/ 5424787 h 7663295"/>
              <a:gd name="connsiteX781" fmla="*/ 579799 w 11427941"/>
              <a:gd name="connsiteY781" fmla="*/ 5427300 h 7663295"/>
              <a:gd name="connsiteX782" fmla="*/ 552404 w 11427941"/>
              <a:gd name="connsiteY782" fmla="*/ 5450254 h 7663295"/>
              <a:gd name="connsiteX783" fmla="*/ 495730 w 11427941"/>
              <a:gd name="connsiteY783" fmla="*/ 5460173 h 7663295"/>
              <a:gd name="connsiteX784" fmla="*/ 521607 w 11427941"/>
              <a:gd name="connsiteY784" fmla="*/ 5431956 h 7663295"/>
              <a:gd name="connsiteX785" fmla="*/ 553557 w 11427941"/>
              <a:gd name="connsiteY785" fmla="*/ 5424787 h 7663295"/>
              <a:gd name="connsiteX786" fmla="*/ 10874385 w 11427941"/>
              <a:gd name="connsiteY786" fmla="*/ 5424785 h 7663295"/>
              <a:gd name="connsiteX787" fmla="*/ 10906335 w 11427941"/>
              <a:gd name="connsiteY787" fmla="*/ 5431956 h 7663295"/>
              <a:gd name="connsiteX788" fmla="*/ 10932213 w 11427941"/>
              <a:gd name="connsiteY788" fmla="*/ 5460171 h 7663295"/>
              <a:gd name="connsiteX789" fmla="*/ 10875538 w 11427941"/>
              <a:gd name="connsiteY789" fmla="*/ 5450254 h 7663295"/>
              <a:gd name="connsiteX790" fmla="*/ 10848144 w 11427941"/>
              <a:gd name="connsiteY790" fmla="*/ 5427300 h 7663295"/>
              <a:gd name="connsiteX791" fmla="*/ 10874385 w 11427941"/>
              <a:gd name="connsiteY791" fmla="*/ 5424785 h 7663295"/>
              <a:gd name="connsiteX792" fmla="*/ 10909340 w 11427941"/>
              <a:gd name="connsiteY792" fmla="*/ 5362589 h 7663295"/>
              <a:gd name="connsiteX793" fmla="*/ 10924558 w 11427941"/>
              <a:gd name="connsiteY793" fmla="*/ 5368807 h 7663295"/>
              <a:gd name="connsiteX794" fmla="*/ 10925135 w 11427941"/>
              <a:gd name="connsiteY794" fmla="*/ 5381540 h 7663295"/>
              <a:gd name="connsiteX795" fmla="*/ 10907060 w 11427941"/>
              <a:gd name="connsiteY795" fmla="*/ 5370479 h 7663295"/>
              <a:gd name="connsiteX796" fmla="*/ 10909340 w 11427941"/>
              <a:gd name="connsiteY796" fmla="*/ 5362589 h 7663295"/>
              <a:gd name="connsiteX797" fmla="*/ 518601 w 11427941"/>
              <a:gd name="connsiteY797" fmla="*/ 5362589 h 7663295"/>
              <a:gd name="connsiteX798" fmla="*/ 520882 w 11427941"/>
              <a:gd name="connsiteY798" fmla="*/ 5370480 h 7663295"/>
              <a:gd name="connsiteX799" fmla="*/ 502807 w 11427941"/>
              <a:gd name="connsiteY799" fmla="*/ 5381541 h 7663295"/>
              <a:gd name="connsiteX800" fmla="*/ 503383 w 11427941"/>
              <a:gd name="connsiteY800" fmla="*/ 5368807 h 7663295"/>
              <a:gd name="connsiteX801" fmla="*/ 518601 w 11427941"/>
              <a:gd name="connsiteY801" fmla="*/ 5362589 h 7663295"/>
              <a:gd name="connsiteX802" fmla="*/ 10830883 w 11427941"/>
              <a:gd name="connsiteY802" fmla="*/ 5317674 h 7663295"/>
              <a:gd name="connsiteX803" fmla="*/ 10852279 w 11427941"/>
              <a:gd name="connsiteY803" fmla="*/ 5324578 h 7663295"/>
              <a:gd name="connsiteX804" fmla="*/ 10867884 w 11427941"/>
              <a:gd name="connsiteY804" fmla="*/ 5358888 h 7663295"/>
              <a:gd name="connsiteX805" fmla="*/ 10825680 w 11427941"/>
              <a:gd name="connsiteY805" fmla="*/ 5357825 h 7663295"/>
              <a:gd name="connsiteX806" fmla="*/ 10810066 w 11427941"/>
              <a:gd name="connsiteY806" fmla="*/ 5323509 h 7663295"/>
              <a:gd name="connsiteX807" fmla="*/ 10830883 w 11427941"/>
              <a:gd name="connsiteY807" fmla="*/ 5317674 h 7663295"/>
              <a:gd name="connsiteX808" fmla="*/ 597058 w 11427941"/>
              <a:gd name="connsiteY808" fmla="*/ 5317674 h 7663295"/>
              <a:gd name="connsiteX809" fmla="*/ 617876 w 11427941"/>
              <a:gd name="connsiteY809" fmla="*/ 5323509 h 7663295"/>
              <a:gd name="connsiteX810" fmla="*/ 602261 w 11427941"/>
              <a:gd name="connsiteY810" fmla="*/ 5357826 h 7663295"/>
              <a:gd name="connsiteX811" fmla="*/ 560058 w 11427941"/>
              <a:gd name="connsiteY811" fmla="*/ 5358888 h 7663295"/>
              <a:gd name="connsiteX812" fmla="*/ 575663 w 11427941"/>
              <a:gd name="connsiteY812" fmla="*/ 5324578 h 7663295"/>
              <a:gd name="connsiteX813" fmla="*/ 597058 w 11427941"/>
              <a:gd name="connsiteY813" fmla="*/ 5317674 h 7663295"/>
              <a:gd name="connsiteX814" fmla="*/ 761282 w 11427941"/>
              <a:gd name="connsiteY814" fmla="*/ 5260521 h 7663295"/>
              <a:gd name="connsiteX815" fmla="*/ 757096 w 11427941"/>
              <a:gd name="connsiteY815" fmla="*/ 5275477 h 7663295"/>
              <a:gd name="connsiteX816" fmla="*/ 777622 w 11427941"/>
              <a:gd name="connsiteY816" fmla="*/ 5287678 h 7663295"/>
              <a:gd name="connsiteX817" fmla="*/ 761282 w 11427941"/>
              <a:gd name="connsiteY817" fmla="*/ 5260521 h 7663295"/>
              <a:gd name="connsiteX818" fmla="*/ 10666660 w 11427941"/>
              <a:gd name="connsiteY818" fmla="*/ 5260519 h 7663295"/>
              <a:gd name="connsiteX819" fmla="*/ 10650321 w 11427941"/>
              <a:gd name="connsiteY819" fmla="*/ 5287680 h 7663295"/>
              <a:gd name="connsiteX820" fmla="*/ 10670846 w 11427941"/>
              <a:gd name="connsiteY820" fmla="*/ 5275477 h 7663295"/>
              <a:gd name="connsiteX821" fmla="*/ 10666660 w 11427941"/>
              <a:gd name="connsiteY821" fmla="*/ 5260519 h 7663295"/>
              <a:gd name="connsiteX822" fmla="*/ 8768645 w 11427941"/>
              <a:gd name="connsiteY822" fmla="*/ 5229140 h 7663295"/>
              <a:gd name="connsiteX823" fmla="*/ 8760945 w 11427941"/>
              <a:gd name="connsiteY823" fmla="*/ 5233716 h 7663295"/>
              <a:gd name="connsiteX824" fmla="*/ 8791012 w 11427941"/>
              <a:gd name="connsiteY824" fmla="*/ 5276877 h 7663295"/>
              <a:gd name="connsiteX825" fmla="*/ 8815735 w 11427941"/>
              <a:gd name="connsiteY825" fmla="*/ 5279624 h 7663295"/>
              <a:gd name="connsiteX826" fmla="*/ 8785669 w 11427941"/>
              <a:gd name="connsiteY826" fmla="*/ 5236465 h 7663295"/>
              <a:gd name="connsiteX827" fmla="*/ 8768645 w 11427941"/>
              <a:gd name="connsiteY827" fmla="*/ 5229140 h 7663295"/>
              <a:gd name="connsiteX828" fmla="*/ 10159661 w 11427941"/>
              <a:gd name="connsiteY828" fmla="*/ 5160815 h 7663295"/>
              <a:gd name="connsiteX829" fmla="*/ 10121639 w 11427941"/>
              <a:gd name="connsiteY829" fmla="*/ 5174691 h 7663295"/>
              <a:gd name="connsiteX830" fmla="*/ 10215605 w 11427941"/>
              <a:gd name="connsiteY830" fmla="*/ 5232190 h 7663295"/>
              <a:gd name="connsiteX831" fmla="*/ 10219791 w 11427941"/>
              <a:gd name="connsiteY831" fmla="*/ 5247149 h 7663295"/>
              <a:gd name="connsiteX832" fmla="*/ 10190522 w 11427941"/>
              <a:gd name="connsiteY832" fmla="*/ 5260190 h 7663295"/>
              <a:gd name="connsiteX833" fmla="*/ 10214871 w 11427941"/>
              <a:gd name="connsiteY833" fmla="*/ 5293662 h 7663295"/>
              <a:gd name="connsiteX834" fmla="*/ 10242262 w 11427941"/>
              <a:gd name="connsiteY834" fmla="*/ 5316630 h 7663295"/>
              <a:gd name="connsiteX835" fmla="*/ 10269658 w 11427941"/>
              <a:gd name="connsiteY835" fmla="*/ 5339581 h 7663295"/>
              <a:gd name="connsiteX836" fmla="*/ 10311874 w 11427941"/>
              <a:gd name="connsiteY836" fmla="*/ 5340639 h 7663295"/>
              <a:gd name="connsiteX837" fmla="*/ 10274581 w 11427941"/>
              <a:gd name="connsiteY837" fmla="*/ 5293057 h 7663295"/>
              <a:gd name="connsiteX838" fmla="*/ 10272279 w 11427941"/>
              <a:gd name="connsiteY838" fmla="*/ 5242109 h 7663295"/>
              <a:gd name="connsiteX839" fmla="*/ 10292803 w 11427941"/>
              <a:gd name="connsiteY839" fmla="*/ 5229907 h 7663295"/>
              <a:gd name="connsiteX840" fmla="*/ 10270543 w 11427941"/>
              <a:gd name="connsiteY840" fmla="*/ 5203889 h 7663295"/>
              <a:gd name="connsiteX841" fmla="*/ 10211207 w 11427941"/>
              <a:gd name="connsiteY841" fmla="*/ 5173769 h 7663295"/>
              <a:gd name="connsiteX842" fmla="*/ 10159661 w 11427941"/>
              <a:gd name="connsiteY842" fmla="*/ 5160815 h 7663295"/>
              <a:gd name="connsiteX843" fmla="*/ 1268282 w 11427941"/>
              <a:gd name="connsiteY843" fmla="*/ 5160815 h 7663295"/>
              <a:gd name="connsiteX844" fmla="*/ 1216735 w 11427941"/>
              <a:gd name="connsiteY844" fmla="*/ 5173770 h 7663295"/>
              <a:gd name="connsiteX845" fmla="*/ 1157398 w 11427941"/>
              <a:gd name="connsiteY845" fmla="*/ 5203889 h 7663295"/>
              <a:gd name="connsiteX846" fmla="*/ 1135138 w 11427941"/>
              <a:gd name="connsiteY846" fmla="*/ 5229906 h 7663295"/>
              <a:gd name="connsiteX847" fmla="*/ 1155663 w 11427941"/>
              <a:gd name="connsiteY847" fmla="*/ 5242109 h 7663295"/>
              <a:gd name="connsiteX848" fmla="*/ 1153361 w 11427941"/>
              <a:gd name="connsiteY848" fmla="*/ 5293055 h 7663295"/>
              <a:gd name="connsiteX849" fmla="*/ 1116068 w 11427941"/>
              <a:gd name="connsiteY849" fmla="*/ 5340639 h 7663295"/>
              <a:gd name="connsiteX850" fmla="*/ 1158284 w 11427941"/>
              <a:gd name="connsiteY850" fmla="*/ 5339583 h 7663295"/>
              <a:gd name="connsiteX851" fmla="*/ 1185680 w 11427941"/>
              <a:gd name="connsiteY851" fmla="*/ 5316628 h 7663295"/>
              <a:gd name="connsiteX852" fmla="*/ 1213071 w 11427941"/>
              <a:gd name="connsiteY852" fmla="*/ 5293660 h 7663295"/>
              <a:gd name="connsiteX853" fmla="*/ 1237421 w 11427941"/>
              <a:gd name="connsiteY853" fmla="*/ 5260190 h 7663295"/>
              <a:gd name="connsiteX854" fmla="*/ 1208151 w 11427941"/>
              <a:gd name="connsiteY854" fmla="*/ 5247149 h 7663295"/>
              <a:gd name="connsiteX855" fmla="*/ 1212337 w 11427941"/>
              <a:gd name="connsiteY855" fmla="*/ 5232190 h 7663295"/>
              <a:gd name="connsiteX856" fmla="*/ 1306303 w 11427941"/>
              <a:gd name="connsiteY856" fmla="*/ 5174693 h 7663295"/>
              <a:gd name="connsiteX857" fmla="*/ 10580654 w 11427941"/>
              <a:gd name="connsiteY857" fmla="*/ 5145971 h 7663295"/>
              <a:gd name="connsiteX858" fmla="*/ 10539590 w 11427941"/>
              <a:gd name="connsiteY858" fmla="*/ 5170383 h 7663295"/>
              <a:gd name="connsiteX859" fmla="*/ 10559391 w 11427941"/>
              <a:gd name="connsiteY859" fmla="*/ 5219656 h 7663295"/>
              <a:gd name="connsiteX860" fmla="*/ 10578041 w 11427941"/>
              <a:gd name="connsiteY860" fmla="*/ 5243450 h 7663295"/>
              <a:gd name="connsiteX861" fmla="*/ 10608833 w 11427941"/>
              <a:gd name="connsiteY861" fmla="*/ 5225135 h 7663295"/>
              <a:gd name="connsiteX862" fmla="*/ 10580654 w 11427941"/>
              <a:gd name="connsiteY862" fmla="*/ 5145971 h 7663295"/>
              <a:gd name="connsiteX863" fmla="*/ 847289 w 11427941"/>
              <a:gd name="connsiteY863" fmla="*/ 5145971 h 7663295"/>
              <a:gd name="connsiteX864" fmla="*/ 819109 w 11427941"/>
              <a:gd name="connsiteY864" fmla="*/ 5225135 h 7663295"/>
              <a:gd name="connsiteX865" fmla="*/ 849900 w 11427941"/>
              <a:gd name="connsiteY865" fmla="*/ 5243450 h 7663295"/>
              <a:gd name="connsiteX866" fmla="*/ 868551 w 11427941"/>
              <a:gd name="connsiteY866" fmla="*/ 5219656 h 7663295"/>
              <a:gd name="connsiteX867" fmla="*/ 888352 w 11427941"/>
              <a:gd name="connsiteY867" fmla="*/ 5170383 h 7663295"/>
              <a:gd name="connsiteX868" fmla="*/ 847289 w 11427941"/>
              <a:gd name="connsiteY868" fmla="*/ 5145971 h 7663295"/>
              <a:gd name="connsiteX869" fmla="*/ 452177 w 11427941"/>
              <a:gd name="connsiteY869" fmla="*/ 5102924 h 7663295"/>
              <a:gd name="connsiteX870" fmla="*/ 416036 w 11427941"/>
              <a:gd name="connsiteY870" fmla="*/ 5125038 h 7663295"/>
              <a:gd name="connsiteX871" fmla="*/ 427453 w 11427941"/>
              <a:gd name="connsiteY871" fmla="*/ 5105672 h 7663295"/>
              <a:gd name="connsiteX872" fmla="*/ 452177 w 11427941"/>
              <a:gd name="connsiteY872" fmla="*/ 5102924 h 7663295"/>
              <a:gd name="connsiteX873" fmla="*/ 10975766 w 11427941"/>
              <a:gd name="connsiteY873" fmla="*/ 5102922 h 7663295"/>
              <a:gd name="connsiteX874" fmla="*/ 11000489 w 11427941"/>
              <a:gd name="connsiteY874" fmla="*/ 5105672 h 7663295"/>
              <a:gd name="connsiteX875" fmla="*/ 11011905 w 11427941"/>
              <a:gd name="connsiteY875" fmla="*/ 5125038 h 7663295"/>
              <a:gd name="connsiteX876" fmla="*/ 5622751 w 11427941"/>
              <a:gd name="connsiteY876" fmla="*/ 5049522 h 7663295"/>
              <a:gd name="connsiteX877" fmla="*/ 5613058 w 11427941"/>
              <a:gd name="connsiteY877" fmla="*/ 5115692 h 7663295"/>
              <a:gd name="connsiteX878" fmla="*/ 5636101 w 11427941"/>
              <a:gd name="connsiteY878" fmla="*/ 5078144 h 7663295"/>
              <a:gd name="connsiteX879" fmla="*/ 5622751 w 11427941"/>
              <a:gd name="connsiteY879" fmla="*/ 5049522 h 7663295"/>
              <a:gd name="connsiteX880" fmla="*/ 5838520 w 11427941"/>
              <a:gd name="connsiteY880" fmla="*/ 4944047 h 7663295"/>
              <a:gd name="connsiteX881" fmla="*/ 5825172 w 11427941"/>
              <a:gd name="connsiteY881" fmla="*/ 4972669 h 7663295"/>
              <a:gd name="connsiteX882" fmla="*/ 5848214 w 11427941"/>
              <a:gd name="connsiteY882" fmla="*/ 5010216 h 7663295"/>
              <a:gd name="connsiteX883" fmla="*/ 5838520 w 11427941"/>
              <a:gd name="connsiteY883" fmla="*/ 4944047 h 7663295"/>
              <a:gd name="connsiteX884" fmla="*/ 6658790 w 11427941"/>
              <a:gd name="connsiteY884" fmla="*/ 1330150 h 7663295"/>
              <a:gd name="connsiteX885" fmla="*/ 6652778 w 11427941"/>
              <a:gd name="connsiteY885" fmla="*/ 1331762 h 7663295"/>
              <a:gd name="connsiteX886" fmla="*/ 6669967 w 11427941"/>
              <a:gd name="connsiteY886" fmla="*/ 1369381 h 7663295"/>
              <a:gd name="connsiteX887" fmla="*/ 6687473 w 11427941"/>
              <a:gd name="connsiteY887" fmla="*/ 1376756 h 7663295"/>
              <a:gd name="connsiteX888" fmla="*/ 6670285 w 11427941"/>
              <a:gd name="connsiteY888" fmla="*/ 1339136 h 7663295"/>
              <a:gd name="connsiteX889" fmla="*/ 6658790 w 11427941"/>
              <a:gd name="connsiteY889" fmla="*/ 1330150 h 7663295"/>
              <a:gd name="connsiteX890" fmla="*/ 5367889 w 11427941"/>
              <a:gd name="connsiteY890" fmla="*/ 967460 h 7663295"/>
              <a:gd name="connsiteX891" fmla="*/ 5356973 w 11427941"/>
              <a:gd name="connsiteY891" fmla="*/ 979442 h 7663295"/>
              <a:gd name="connsiteX892" fmla="*/ 5351830 w 11427941"/>
              <a:gd name="connsiteY892" fmla="*/ 1012495 h 7663295"/>
              <a:gd name="connsiteX893" fmla="*/ 5352205 w 11427941"/>
              <a:gd name="connsiteY893" fmla="*/ 1013145 h 7663295"/>
              <a:gd name="connsiteX894" fmla="*/ 5388235 w 11427941"/>
              <a:gd name="connsiteY894" fmla="*/ 986935 h 7663295"/>
              <a:gd name="connsiteX895" fmla="*/ 5381014 w 11427941"/>
              <a:gd name="connsiteY895" fmla="*/ 972987 h 7663295"/>
              <a:gd name="connsiteX896" fmla="*/ 5367889 w 11427941"/>
              <a:gd name="connsiteY896" fmla="*/ 967460 h 7663295"/>
              <a:gd name="connsiteX897" fmla="*/ 5056644 w 11427941"/>
              <a:gd name="connsiteY897" fmla="*/ 963453 h 7663295"/>
              <a:gd name="connsiteX898" fmla="*/ 5080370 w 11427941"/>
              <a:gd name="connsiteY898" fmla="*/ 987257 h 7663295"/>
              <a:gd name="connsiteX899" fmla="*/ 5062864 w 11427941"/>
              <a:gd name="connsiteY899" fmla="*/ 979881 h 7663295"/>
              <a:gd name="connsiteX900" fmla="*/ 5056644 w 11427941"/>
              <a:gd name="connsiteY900" fmla="*/ 963453 h 7663295"/>
              <a:gd name="connsiteX901" fmla="*/ 5324812 w 11427941"/>
              <a:gd name="connsiteY901" fmla="*/ 921697 h 7663295"/>
              <a:gd name="connsiteX902" fmla="*/ 5317537 w 11427941"/>
              <a:gd name="connsiteY902" fmla="*/ 929678 h 7663295"/>
              <a:gd name="connsiteX903" fmla="*/ 5319009 w 11427941"/>
              <a:gd name="connsiteY903" fmla="*/ 941355 h 7663295"/>
              <a:gd name="connsiteX904" fmla="*/ 5333563 w 11427941"/>
              <a:gd name="connsiteY904" fmla="*/ 925380 h 7663295"/>
              <a:gd name="connsiteX905" fmla="*/ 5324812 w 11427941"/>
              <a:gd name="connsiteY905" fmla="*/ 921697 h 7663295"/>
              <a:gd name="connsiteX906" fmla="*/ 5184351 w 11427941"/>
              <a:gd name="connsiteY906" fmla="*/ 826638 h 7663295"/>
              <a:gd name="connsiteX907" fmla="*/ 5214607 w 11427941"/>
              <a:gd name="connsiteY907" fmla="*/ 836618 h 7663295"/>
              <a:gd name="connsiteX908" fmla="*/ 5222310 w 11427941"/>
              <a:gd name="connsiteY908" fmla="*/ 864718 h 7663295"/>
              <a:gd name="connsiteX909" fmla="*/ 5192047 w 11427941"/>
              <a:gd name="connsiteY909" fmla="*/ 854733 h 7663295"/>
              <a:gd name="connsiteX910" fmla="*/ 5184351 w 11427941"/>
              <a:gd name="connsiteY910" fmla="*/ 826638 h 7663295"/>
              <a:gd name="connsiteX911" fmla="*/ 5145490 w 11427941"/>
              <a:gd name="connsiteY911" fmla="*/ 797837 h 7663295"/>
              <a:gd name="connsiteX912" fmla="*/ 5157356 w 11427941"/>
              <a:gd name="connsiteY912" fmla="*/ 809743 h 7663295"/>
              <a:gd name="connsiteX913" fmla="*/ 5144593 w 11427941"/>
              <a:gd name="connsiteY913" fmla="*/ 807127 h 7663295"/>
              <a:gd name="connsiteX914" fmla="*/ 5145490 w 11427941"/>
              <a:gd name="connsiteY914" fmla="*/ 797837 h 7663295"/>
              <a:gd name="connsiteX915" fmla="*/ 5356662 w 11427941"/>
              <a:gd name="connsiteY915" fmla="*/ 780424 h 7663295"/>
              <a:gd name="connsiteX916" fmla="*/ 5363624 w 11427941"/>
              <a:gd name="connsiteY916" fmla="*/ 802690 h 7663295"/>
              <a:gd name="connsiteX917" fmla="*/ 5360355 w 11427941"/>
              <a:gd name="connsiteY917" fmla="*/ 809598 h 7663295"/>
              <a:gd name="connsiteX918" fmla="*/ 5346117 w 11427941"/>
              <a:gd name="connsiteY918" fmla="*/ 795314 h 7663295"/>
              <a:gd name="connsiteX919" fmla="*/ 5344641 w 11427941"/>
              <a:gd name="connsiteY919" fmla="*/ 783646 h 7663295"/>
              <a:gd name="connsiteX920" fmla="*/ 5356662 w 11427941"/>
              <a:gd name="connsiteY920" fmla="*/ 780424 h 7663295"/>
              <a:gd name="connsiteX921" fmla="*/ 5993705 w 11427941"/>
              <a:gd name="connsiteY921" fmla="*/ 772460 h 7663295"/>
              <a:gd name="connsiteX922" fmla="*/ 5980789 w 11427941"/>
              <a:gd name="connsiteY922" fmla="*/ 784972 h 7663295"/>
              <a:gd name="connsiteX923" fmla="*/ 5982103 w 11427941"/>
              <a:gd name="connsiteY923" fmla="*/ 811771 h 7663295"/>
              <a:gd name="connsiteX924" fmla="*/ 5993385 w 11427941"/>
              <a:gd name="connsiteY924" fmla="*/ 802714 h 7663295"/>
              <a:gd name="connsiteX925" fmla="*/ 5993705 w 11427941"/>
              <a:gd name="connsiteY925" fmla="*/ 772460 h 7663295"/>
              <a:gd name="connsiteX926" fmla="*/ 5318537 w 11427941"/>
              <a:gd name="connsiteY926" fmla="*/ 757458 h 7663295"/>
              <a:gd name="connsiteX927" fmla="*/ 5330404 w 11427941"/>
              <a:gd name="connsiteY927" fmla="*/ 769362 h 7663295"/>
              <a:gd name="connsiteX928" fmla="*/ 5317646 w 11427941"/>
              <a:gd name="connsiteY928" fmla="*/ 766751 h 7663295"/>
              <a:gd name="connsiteX929" fmla="*/ 5318537 w 11427941"/>
              <a:gd name="connsiteY929" fmla="*/ 757458 h 7663295"/>
              <a:gd name="connsiteX930" fmla="*/ 5148493 w 11427941"/>
              <a:gd name="connsiteY930" fmla="*/ 739715 h 7663295"/>
              <a:gd name="connsiteX931" fmla="*/ 5188251 w 11427941"/>
              <a:gd name="connsiteY931" fmla="*/ 759225 h 7663295"/>
              <a:gd name="connsiteX932" fmla="*/ 5205600 w 11427941"/>
              <a:gd name="connsiteY932" fmla="*/ 781724 h 7663295"/>
              <a:gd name="connsiteX933" fmla="*/ 5186458 w 11427941"/>
              <a:gd name="connsiteY933" fmla="*/ 777803 h 7663295"/>
              <a:gd name="connsiteX934" fmla="*/ 5164208 w 11427941"/>
              <a:gd name="connsiteY934" fmla="*/ 765666 h 7663295"/>
              <a:gd name="connsiteX935" fmla="*/ 5148493 w 11427941"/>
              <a:gd name="connsiteY935" fmla="*/ 739715 h 7663295"/>
              <a:gd name="connsiteX936" fmla="*/ 5243197 w 11427941"/>
              <a:gd name="connsiteY936" fmla="*/ 702251 h 7663295"/>
              <a:gd name="connsiteX937" fmla="*/ 5263967 w 11427941"/>
              <a:gd name="connsiteY937" fmla="*/ 702712 h 7663295"/>
              <a:gd name="connsiteX938" fmla="*/ 5265442 w 11427941"/>
              <a:gd name="connsiteY938" fmla="*/ 714380 h 7663295"/>
              <a:gd name="connsiteX939" fmla="*/ 5249413 w 11427941"/>
              <a:gd name="connsiteY939" fmla="*/ 718687 h 7663295"/>
              <a:gd name="connsiteX940" fmla="*/ 5227562 w 11427941"/>
              <a:gd name="connsiteY940" fmla="*/ 668735 h 7663295"/>
              <a:gd name="connsiteX941" fmla="*/ 5235497 w 11427941"/>
              <a:gd name="connsiteY941" fmla="*/ 674150 h 7663295"/>
              <a:gd name="connsiteX942" fmla="*/ 5241716 w 11427941"/>
              <a:gd name="connsiteY942" fmla="*/ 690576 h 7663295"/>
              <a:gd name="connsiteX943" fmla="*/ 5225688 w 11427941"/>
              <a:gd name="connsiteY943" fmla="*/ 694883 h 7663295"/>
              <a:gd name="connsiteX944" fmla="*/ 5222740 w 11427941"/>
              <a:gd name="connsiteY944" fmla="*/ 671539 h 7663295"/>
              <a:gd name="connsiteX945" fmla="*/ 5227562 w 11427941"/>
              <a:gd name="connsiteY945" fmla="*/ 668735 h 7663295"/>
              <a:gd name="connsiteX946" fmla="*/ 5496707 w 11427941"/>
              <a:gd name="connsiteY946" fmla="*/ 610130 h 7663295"/>
              <a:gd name="connsiteX947" fmla="*/ 5496391 w 11427941"/>
              <a:gd name="connsiteY947" fmla="*/ 640375 h 7663295"/>
              <a:gd name="connsiteX948" fmla="*/ 5481838 w 11427941"/>
              <a:gd name="connsiteY948" fmla="*/ 656349 h 7663295"/>
              <a:gd name="connsiteX949" fmla="*/ 5465725 w 11427941"/>
              <a:gd name="connsiteY949" fmla="*/ 668207 h 7663295"/>
              <a:gd name="connsiteX950" fmla="*/ 5469074 w 11427941"/>
              <a:gd name="connsiteY950" fmla="*/ 653733 h 7663295"/>
              <a:gd name="connsiteX951" fmla="*/ 5496707 w 11427941"/>
              <a:gd name="connsiteY951" fmla="*/ 610130 h 7663295"/>
              <a:gd name="connsiteX952" fmla="*/ 5629686 w 11427941"/>
              <a:gd name="connsiteY952" fmla="*/ 580489 h 7663295"/>
              <a:gd name="connsiteX953" fmla="*/ 5660373 w 11427941"/>
              <a:gd name="connsiteY953" fmla="*/ 626567 h 7663295"/>
              <a:gd name="connsiteX954" fmla="*/ 5753061 w 11427941"/>
              <a:gd name="connsiteY954" fmla="*/ 704264 h 7663295"/>
              <a:gd name="connsiteX955" fmla="*/ 5780057 w 11427941"/>
              <a:gd name="connsiteY955" fmla="*/ 721159 h 7663295"/>
              <a:gd name="connsiteX956" fmla="*/ 5718371 w 11427941"/>
              <a:gd name="connsiteY956" fmla="*/ 659274 h 7663295"/>
              <a:gd name="connsiteX957" fmla="*/ 5543266 w 11427941"/>
              <a:gd name="connsiteY957" fmla="*/ 552387 h 7663295"/>
              <a:gd name="connsiteX958" fmla="*/ 5541839 w 11427941"/>
              <a:gd name="connsiteY958" fmla="*/ 573883 h 7663295"/>
              <a:gd name="connsiteX959" fmla="*/ 5549540 w 11427941"/>
              <a:gd name="connsiteY959" fmla="*/ 601984 h 7663295"/>
              <a:gd name="connsiteX960" fmla="*/ 5568833 w 11427941"/>
              <a:gd name="connsiteY960" fmla="*/ 590778 h 7663295"/>
              <a:gd name="connsiteX961" fmla="*/ 5556398 w 11427941"/>
              <a:gd name="connsiteY961" fmla="*/ 557915 h 7663295"/>
              <a:gd name="connsiteX962" fmla="*/ 5543266 w 11427941"/>
              <a:gd name="connsiteY962" fmla="*/ 552387 h 7663295"/>
              <a:gd name="connsiteX963" fmla="*/ 5083328 w 11427941"/>
              <a:gd name="connsiteY963" fmla="*/ 552065 h 7663295"/>
              <a:gd name="connsiteX964" fmla="*/ 5084803 w 11427941"/>
              <a:gd name="connsiteY964" fmla="*/ 563733 h 7663295"/>
              <a:gd name="connsiteX965" fmla="*/ 5076790 w 11427941"/>
              <a:gd name="connsiteY965" fmla="*/ 565880 h 7663295"/>
              <a:gd name="connsiteX966" fmla="*/ 5080058 w 11427941"/>
              <a:gd name="connsiteY966" fmla="*/ 558971 h 7663295"/>
              <a:gd name="connsiteX967" fmla="*/ 5053064 w 11427941"/>
              <a:gd name="connsiteY967" fmla="*/ 542078 h 7663295"/>
              <a:gd name="connsiteX968" fmla="*/ 5054540 w 11427941"/>
              <a:gd name="connsiteY968" fmla="*/ 553746 h 7663295"/>
              <a:gd name="connsiteX969" fmla="*/ 5049795 w 11427941"/>
              <a:gd name="connsiteY969" fmla="*/ 548987 h 7663295"/>
              <a:gd name="connsiteX970" fmla="*/ 6026298 w 11427941"/>
              <a:gd name="connsiteY970" fmla="*/ 522387 h 7663295"/>
              <a:gd name="connsiteX971" fmla="*/ 6037791 w 11427941"/>
              <a:gd name="connsiteY971" fmla="*/ 531365 h 7663295"/>
              <a:gd name="connsiteX972" fmla="*/ 6048757 w 11427941"/>
              <a:gd name="connsiteY972" fmla="*/ 552567 h 7663295"/>
              <a:gd name="connsiteX973" fmla="*/ 6027982 w 11427941"/>
              <a:gd name="connsiteY973" fmla="*/ 552100 h 7663295"/>
              <a:gd name="connsiteX974" fmla="*/ 6020286 w 11427941"/>
              <a:gd name="connsiteY974" fmla="*/ 524004 h 7663295"/>
              <a:gd name="connsiteX975" fmla="*/ 6026298 w 11427941"/>
              <a:gd name="connsiteY975" fmla="*/ 522387 h 7663295"/>
              <a:gd name="connsiteX976" fmla="*/ 5990914 w 11427941"/>
              <a:gd name="connsiteY976" fmla="*/ 504725 h 7663295"/>
              <a:gd name="connsiteX977" fmla="*/ 6002779 w 11427941"/>
              <a:gd name="connsiteY977" fmla="*/ 516629 h 7663295"/>
              <a:gd name="connsiteX978" fmla="*/ 5990023 w 11427941"/>
              <a:gd name="connsiteY978" fmla="*/ 514018 h 7663295"/>
              <a:gd name="connsiteX979" fmla="*/ 5990914 w 11427941"/>
              <a:gd name="connsiteY979" fmla="*/ 504725 h 7663295"/>
              <a:gd name="connsiteX980" fmla="*/ 5425713 w 11427941"/>
              <a:gd name="connsiteY980" fmla="*/ 482854 h 7663295"/>
              <a:gd name="connsiteX981" fmla="*/ 5430907 w 11427941"/>
              <a:gd name="connsiteY981" fmla="*/ 482968 h 7663295"/>
              <a:gd name="connsiteX982" fmla="*/ 5422574 w 11427941"/>
              <a:gd name="connsiteY982" fmla="*/ 515370 h 7663295"/>
              <a:gd name="connsiteX983" fmla="*/ 5419622 w 11427941"/>
              <a:gd name="connsiteY983" fmla="*/ 492034 h 7663295"/>
              <a:gd name="connsiteX984" fmla="*/ 5425713 w 11427941"/>
              <a:gd name="connsiteY984" fmla="*/ 482854 h 7663295"/>
              <a:gd name="connsiteX985" fmla="*/ 5355823 w 11427941"/>
              <a:gd name="connsiteY985" fmla="*/ 478978 h 7663295"/>
              <a:gd name="connsiteX986" fmla="*/ 5357300 w 11427941"/>
              <a:gd name="connsiteY986" fmla="*/ 490648 h 7663295"/>
              <a:gd name="connsiteX987" fmla="*/ 5349286 w 11427941"/>
              <a:gd name="connsiteY987" fmla="*/ 492796 h 7663295"/>
              <a:gd name="connsiteX988" fmla="*/ 5347811 w 11427941"/>
              <a:gd name="connsiteY988" fmla="*/ 481127 h 7663295"/>
              <a:gd name="connsiteX989" fmla="*/ 5355823 w 11427941"/>
              <a:gd name="connsiteY989" fmla="*/ 478978 h 7663295"/>
              <a:gd name="connsiteX990" fmla="*/ 5769833 w 11427941"/>
              <a:gd name="connsiteY990" fmla="*/ 476541 h 7663295"/>
              <a:gd name="connsiteX991" fmla="*/ 5853459 w 11427941"/>
              <a:gd name="connsiteY991" fmla="*/ 580813 h 7663295"/>
              <a:gd name="connsiteX992" fmla="*/ 5923157 w 11427941"/>
              <a:gd name="connsiteY992" fmla="*/ 640548 h 7663295"/>
              <a:gd name="connsiteX993" fmla="*/ 5853774 w 11427941"/>
              <a:gd name="connsiteY993" fmla="*/ 550554 h 7663295"/>
              <a:gd name="connsiteX994" fmla="*/ 5769833 w 11427941"/>
              <a:gd name="connsiteY994" fmla="*/ 476541 h 7663295"/>
              <a:gd name="connsiteX995" fmla="*/ 5391466 w 11427941"/>
              <a:gd name="connsiteY995" fmla="*/ 433213 h 7663295"/>
              <a:gd name="connsiteX996" fmla="*/ 5392942 w 11427941"/>
              <a:gd name="connsiteY996" fmla="*/ 444882 h 7663295"/>
              <a:gd name="connsiteX997" fmla="*/ 5388198 w 11427941"/>
              <a:gd name="connsiteY997" fmla="*/ 440121 h 7663295"/>
              <a:gd name="connsiteX998" fmla="*/ 5383454 w 11427941"/>
              <a:gd name="connsiteY998" fmla="*/ 435361 h 7663295"/>
              <a:gd name="connsiteX999" fmla="*/ 5391466 w 11427941"/>
              <a:gd name="connsiteY999" fmla="*/ 433213 h 7663295"/>
              <a:gd name="connsiteX1000" fmla="*/ 5422051 w 11427941"/>
              <a:gd name="connsiteY1000" fmla="*/ 412946 h 7663295"/>
              <a:gd name="connsiteX1001" fmla="*/ 5447570 w 11427941"/>
              <a:gd name="connsiteY1001" fmla="*/ 418172 h 7663295"/>
              <a:gd name="connsiteX1002" fmla="*/ 5474248 w 11427941"/>
              <a:gd name="connsiteY1002" fmla="*/ 465313 h 7663295"/>
              <a:gd name="connsiteX1003" fmla="*/ 5447253 w 11427941"/>
              <a:gd name="connsiteY1003" fmla="*/ 448417 h 7663295"/>
              <a:gd name="connsiteX1004" fmla="*/ 5422051 w 11427941"/>
              <a:gd name="connsiteY1004" fmla="*/ 412946 h 7663295"/>
              <a:gd name="connsiteX1005" fmla="*/ 5847656 w 11427941"/>
              <a:gd name="connsiteY1005" fmla="*/ 371194 h 7663295"/>
              <a:gd name="connsiteX1006" fmla="*/ 5877610 w 11427941"/>
              <a:gd name="connsiteY1006" fmla="*/ 411429 h 7663295"/>
              <a:gd name="connsiteX1007" fmla="*/ 5855358 w 11427941"/>
              <a:gd name="connsiteY1007" fmla="*/ 399293 h 7663295"/>
              <a:gd name="connsiteX1008" fmla="*/ 5847656 w 11427941"/>
              <a:gd name="connsiteY1008" fmla="*/ 371194 h 7663295"/>
              <a:gd name="connsiteX1009" fmla="*/ 5367216 w 11427941"/>
              <a:gd name="connsiteY1009" fmla="*/ 306987 h 7663295"/>
              <a:gd name="connsiteX1010" fmla="*/ 5397481 w 11427941"/>
              <a:gd name="connsiteY1010" fmla="*/ 316973 h 7663295"/>
              <a:gd name="connsiteX1011" fmla="*/ 5409925 w 11427941"/>
              <a:gd name="connsiteY1011" fmla="*/ 349834 h 7663295"/>
              <a:gd name="connsiteX1012" fmla="*/ 5382931 w 11427941"/>
              <a:gd name="connsiteY1012" fmla="*/ 332938 h 7663295"/>
              <a:gd name="connsiteX1013" fmla="*/ 5292033 w 11427941"/>
              <a:gd name="connsiteY1013" fmla="*/ 283784 h 7663295"/>
              <a:gd name="connsiteX1014" fmla="*/ 5344645 w 11427941"/>
              <a:gd name="connsiteY1014" fmla="*/ 325103 h 7663295"/>
              <a:gd name="connsiteX1015" fmla="*/ 5388831 w 11427941"/>
              <a:gd name="connsiteY1015" fmla="*/ 379617 h 7663295"/>
              <a:gd name="connsiteX1016" fmla="*/ 5306366 w 11427941"/>
              <a:gd name="connsiteY1016" fmla="*/ 317274 h 7663295"/>
              <a:gd name="connsiteX1017" fmla="*/ 5285911 w 11427941"/>
              <a:gd name="connsiteY1017" fmla="*/ 286554 h 7663295"/>
              <a:gd name="connsiteX1018" fmla="*/ 5292033 w 11427941"/>
              <a:gd name="connsiteY1018" fmla="*/ 283784 h 7663295"/>
              <a:gd name="connsiteX1019" fmla="*/ 5217884 w 11427941"/>
              <a:gd name="connsiteY1019" fmla="*/ 23 h 7663295"/>
              <a:gd name="connsiteX1020" fmla="*/ 5234922 w 11427941"/>
              <a:gd name="connsiteY1020" fmla="*/ 4223 h 7663295"/>
              <a:gd name="connsiteX1021" fmla="*/ 5507049 w 11427941"/>
              <a:gd name="connsiteY1021" fmla="*/ 233283 h 7663295"/>
              <a:gd name="connsiteX1022" fmla="*/ 5572741 w 11427941"/>
              <a:gd name="connsiteY1022" fmla="*/ 294094 h 7663295"/>
              <a:gd name="connsiteX1023" fmla="*/ 5614712 w 11427941"/>
              <a:gd name="connsiteY1023" fmla="*/ 331107 h 7663295"/>
              <a:gd name="connsiteX1024" fmla="*/ 5628952 w 11427941"/>
              <a:gd name="connsiteY1024" fmla="*/ 345389 h 7663295"/>
              <a:gd name="connsiteX1025" fmla="*/ 5539110 w 11427941"/>
              <a:gd name="connsiteY1025" fmla="*/ 224684 h 7663295"/>
              <a:gd name="connsiteX1026" fmla="*/ 5507681 w 11427941"/>
              <a:gd name="connsiteY1026" fmla="*/ 172779 h 7663295"/>
              <a:gd name="connsiteX1027" fmla="*/ 5607652 w 11427941"/>
              <a:gd name="connsiteY1027" fmla="*/ 242500 h 7663295"/>
              <a:gd name="connsiteX1028" fmla="*/ 5769304 w 11427941"/>
              <a:gd name="connsiteY1028" fmla="*/ 374113 h 7663295"/>
              <a:gd name="connsiteX1029" fmla="*/ 5944885 w 11427941"/>
              <a:gd name="connsiteY1029" fmla="*/ 550259 h 7663295"/>
              <a:gd name="connsiteX1030" fmla="*/ 6135013 w 11427941"/>
              <a:gd name="connsiteY1030" fmla="*/ 710425 h 7663295"/>
              <a:gd name="connsiteX1031" fmla="*/ 6133537 w 11427941"/>
              <a:gd name="connsiteY1031" fmla="*/ 698760 h 7663295"/>
              <a:gd name="connsiteX1032" fmla="*/ 6097369 w 11427941"/>
              <a:gd name="connsiteY1032" fmla="*/ 642085 h 7663295"/>
              <a:gd name="connsiteX1033" fmla="*/ 6066262 w 11427941"/>
              <a:gd name="connsiteY1033" fmla="*/ 559927 h 7663295"/>
              <a:gd name="connsiteX1034" fmla="*/ 6089989 w 11427941"/>
              <a:gd name="connsiteY1034" fmla="*/ 583731 h 7663295"/>
              <a:gd name="connsiteX1035" fmla="*/ 6360155 w 11427941"/>
              <a:gd name="connsiteY1035" fmla="*/ 885343 h 7663295"/>
              <a:gd name="connsiteX1036" fmla="*/ 6713946 w 11427941"/>
              <a:gd name="connsiteY1036" fmla="*/ 1291227 h 7663295"/>
              <a:gd name="connsiteX1037" fmla="*/ 6778588 w 11427941"/>
              <a:gd name="connsiteY1037" fmla="*/ 1376454 h 7663295"/>
              <a:gd name="connsiteX1038" fmla="*/ 6801150 w 11427941"/>
              <a:gd name="connsiteY1038" fmla="*/ 1358339 h 7663295"/>
              <a:gd name="connsiteX1039" fmla="*/ 6809484 w 11427941"/>
              <a:gd name="connsiteY1039" fmla="*/ 1325938 h 7663295"/>
              <a:gd name="connsiteX1040" fmla="*/ 6867164 w 11427941"/>
              <a:gd name="connsiteY1040" fmla="*/ 1388896 h 7663295"/>
              <a:gd name="connsiteX1041" fmla="*/ 6919784 w 11427941"/>
              <a:gd name="connsiteY1041" fmla="*/ 1477355 h 7663295"/>
              <a:gd name="connsiteX1042" fmla="*/ 6902283 w 11427941"/>
              <a:gd name="connsiteY1042" fmla="*/ 1469985 h 7663295"/>
              <a:gd name="connsiteX1043" fmla="*/ 6908503 w 11427941"/>
              <a:gd name="connsiteY1043" fmla="*/ 1486411 h 7663295"/>
              <a:gd name="connsiteX1044" fmla="*/ 6921681 w 11427941"/>
              <a:gd name="connsiteY1044" fmla="*/ 1525114 h 7663295"/>
              <a:gd name="connsiteX1045" fmla="*/ 6944675 w 11427941"/>
              <a:gd name="connsiteY1045" fmla="*/ 1543076 h 7663295"/>
              <a:gd name="connsiteX1046" fmla="*/ 6944986 w 11427941"/>
              <a:gd name="connsiteY1046" fmla="*/ 1512826 h 7663295"/>
              <a:gd name="connsiteX1047" fmla="*/ 6937294 w 11427941"/>
              <a:gd name="connsiteY1047" fmla="*/ 1484721 h 7663295"/>
              <a:gd name="connsiteX1048" fmla="*/ 6983265 w 11427941"/>
              <a:gd name="connsiteY1048" fmla="*/ 1520655 h 7663295"/>
              <a:gd name="connsiteX1049" fmla="*/ 7073350 w 11427941"/>
              <a:gd name="connsiteY1049" fmla="*/ 1618671 h 7663295"/>
              <a:gd name="connsiteX1050" fmla="*/ 7128851 w 11427941"/>
              <a:gd name="connsiteY1050" fmla="*/ 1683305 h 7663295"/>
              <a:gd name="connsiteX1051" fmla="*/ 7281408 w 11427941"/>
              <a:gd name="connsiteY1051" fmla="*/ 1775732 h 7663295"/>
              <a:gd name="connsiteX1052" fmla="*/ 7990473 w 11427941"/>
              <a:gd name="connsiteY1052" fmla="*/ 2186390 h 7663295"/>
              <a:gd name="connsiteX1053" fmla="*/ 8412734 w 11427941"/>
              <a:gd name="connsiteY1053" fmla="*/ 2432396 h 7663295"/>
              <a:gd name="connsiteX1054" fmla="*/ 8976936 w 11427941"/>
              <a:gd name="connsiteY1054" fmla="*/ 2864320 h 7663295"/>
              <a:gd name="connsiteX1055" fmla="*/ 9060626 w 11427941"/>
              <a:gd name="connsiteY1055" fmla="*/ 2927928 h 7663295"/>
              <a:gd name="connsiteX1056" fmla="*/ 9128720 w 11427941"/>
              <a:gd name="connsiteY1056" fmla="*/ 2957199 h 7663295"/>
              <a:gd name="connsiteX1057" fmla="*/ 9177434 w 11427941"/>
              <a:gd name="connsiteY1057" fmla="*/ 3024166 h 7663295"/>
              <a:gd name="connsiteX1058" fmla="*/ 9189427 w 11427941"/>
              <a:gd name="connsiteY1058" fmla="*/ 3056266 h 7663295"/>
              <a:gd name="connsiteX1059" fmla="*/ 9213574 w 11427941"/>
              <a:gd name="connsiteY1059" fmla="*/ 3046280 h 7663295"/>
              <a:gd name="connsiteX1060" fmla="*/ 9278618 w 11427941"/>
              <a:gd name="connsiteY1060" fmla="*/ 3086081 h 7663295"/>
              <a:gd name="connsiteX1061" fmla="*/ 9494732 w 11427941"/>
              <a:gd name="connsiteY1061" fmla="*/ 3280243 h 7663295"/>
              <a:gd name="connsiteX1062" fmla="*/ 9647670 w 11427941"/>
              <a:gd name="connsiteY1062" fmla="*/ 3398591 h 7663295"/>
              <a:gd name="connsiteX1063" fmla="*/ 9619915 w 11427941"/>
              <a:gd name="connsiteY1063" fmla="*/ 3406383 h 7663295"/>
              <a:gd name="connsiteX1064" fmla="*/ 9804802 w 11427941"/>
              <a:gd name="connsiteY1064" fmla="*/ 3531901 h 7663295"/>
              <a:gd name="connsiteX1065" fmla="*/ 10022793 w 11427941"/>
              <a:gd name="connsiteY1065" fmla="*/ 3690053 h 7663295"/>
              <a:gd name="connsiteX1066" fmla="*/ 9954700 w 11427941"/>
              <a:gd name="connsiteY1066" fmla="*/ 3660782 h 7663295"/>
              <a:gd name="connsiteX1067" fmla="*/ 9864931 w 11427941"/>
              <a:gd name="connsiteY1067" fmla="*/ 3618234 h 7663295"/>
              <a:gd name="connsiteX1068" fmla="*/ 9835293 w 11427941"/>
              <a:gd name="connsiteY1068" fmla="*/ 3662017 h 7663295"/>
              <a:gd name="connsiteX1069" fmla="*/ 9967278 w 11427941"/>
              <a:gd name="connsiteY1069" fmla="*/ 3705623 h 7663295"/>
              <a:gd name="connsiteX1070" fmla="*/ 10060082 w 11427941"/>
              <a:gd name="connsiteY1070" fmla="*/ 3737649 h 7663295"/>
              <a:gd name="connsiteX1071" fmla="*/ 10115599 w 11427941"/>
              <a:gd name="connsiteY1071" fmla="*/ 3722081 h 7663295"/>
              <a:gd name="connsiteX1072" fmla="*/ 10113719 w 11427941"/>
              <a:gd name="connsiteY1072" fmla="*/ 3758090 h 7663295"/>
              <a:gd name="connsiteX1073" fmla="*/ 10122099 w 11427941"/>
              <a:gd name="connsiteY1073" fmla="*/ 3787980 h 7663295"/>
              <a:gd name="connsiteX1074" fmla="*/ 10149860 w 11427941"/>
              <a:gd name="connsiteY1074" fmla="*/ 3780204 h 7663295"/>
              <a:gd name="connsiteX1075" fmla="*/ 10177614 w 11427941"/>
              <a:gd name="connsiteY1075" fmla="*/ 3772412 h 7663295"/>
              <a:gd name="connsiteX1076" fmla="*/ 10193226 w 11427941"/>
              <a:gd name="connsiteY1076" fmla="*/ 3806739 h 7663295"/>
              <a:gd name="connsiteX1077" fmla="*/ 10283421 w 11427941"/>
              <a:gd name="connsiteY1077" fmla="*/ 3936232 h 7663295"/>
              <a:gd name="connsiteX1078" fmla="*/ 10345438 w 11427941"/>
              <a:gd name="connsiteY1078" fmla="*/ 3986563 h 7663295"/>
              <a:gd name="connsiteX1079" fmla="*/ 10368278 w 11427941"/>
              <a:gd name="connsiteY1079" fmla="*/ 4025301 h 7663295"/>
              <a:gd name="connsiteX1080" fmla="*/ 10407446 w 11427941"/>
              <a:gd name="connsiteY1080" fmla="*/ 4036887 h 7663295"/>
              <a:gd name="connsiteX1081" fmla="*/ 10446623 w 11427941"/>
              <a:gd name="connsiteY1081" fmla="*/ 4048480 h 7663295"/>
              <a:gd name="connsiteX1082" fmla="*/ 10628483 w 11427941"/>
              <a:gd name="connsiteY1082" fmla="*/ 4184523 h 7663295"/>
              <a:gd name="connsiteX1083" fmla="*/ 10649008 w 11427941"/>
              <a:gd name="connsiteY1083" fmla="*/ 4172322 h 7663295"/>
              <a:gd name="connsiteX1084" fmla="*/ 10635708 w 11427941"/>
              <a:gd name="connsiteY1084" fmla="*/ 4188945 h 7663295"/>
              <a:gd name="connsiteX1085" fmla="*/ 10679075 w 11427941"/>
              <a:gd name="connsiteY1085" fmla="*/ 4215481 h 7663295"/>
              <a:gd name="connsiteX1086" fmla="*/ 10718252 w 11427941"/>
              <a:gd name="connsiteY1086" fmla="*/ 4227074 h 7663295"/>
              <a:gd name="connsiteX1087" fmla="*/ 10738785 w 11427941"/>
              <a:gd name="connsiteY1087" fmla="*/ 4214875 h 7663295"/>
              <a:gd name="connsiteX1088" fmla="*/ 10744129 w 11427941"/>
              <a:gd name="connsiteY1088" fmla="*/ 4255288 h 7663295"/>
              <a:gd name="connsiteX1089" fmla="*/ 10938554 w 11427941"/>
              <a:gd name="connsiteY1089" fmla="*/ 4436180 h 7663295"/>
              <a:gd name="connsiteX1090" fmla="*/ 11042050 w 11427941"/>
              <a:gd name="connsiteY1090" fmla="*/ 4549051 h 7663295"/>
              <a:gd name="connsiteX1091" fmla="*/ 11126903 w 11427941"/>
              <a:gd name="connsiteY1091" fmla="*/ 4638130 h 7663295"/>
              <a:gd name="connsiteX1092" fmla="*/ 11205259 w 11427941"/>
              <a:gd name="connsiteY1092" fmla="*/ 4661301 h 7663295"/>
              <a:gd name="connsiteX1093" fmla="*/ 11367306 w 11427941"/>
              <a:gd name="connsiteY1093" fmla="*/ 4748079 h 7663295"/>
              <a:gd name="connsiteX1094" fmla="*/ 11414862 w 11427941"/>
              <a:gd name="connsiteY1094" fmla="*/ 4789560 h 7663295"/>
              <a:gd name="connsiteX1095" fmla="*/ 11408786 w 11427941"/>
              <a:gd name="connsiteY1095" fmla="*/ 4810618 h 7663295"/>
              <a:gd name="connsiteX1096" fmla="*/ 11285549 w 11427941"/>
              <a:gd name="connsiteY1096" fmla="*/ 4766160 h 7663295"/>
              <a:gd name="connsiteX1097" fmla="*/ 11105424 w 11427941"/>
              <a:gd name="connsiteY1097" fmla="*/ 4668333 h 7663295"/>
              <a:gd name="connsiteX1098" fmla="*/ 11017750 w 11427941"/>
              <a:gd name="connsiteY1098" fmla="*/ 4633257 h 7663295"/>
              <a:gd name="connsiteX1099" fmla="*/ 11141783 w 11427941"/>
              <a:gd name="connsiteY1099" fmla="*/ 4733918 h 7663295"/>
              <a:gd name="connsiteX1100" fmla="*/ 11276070 w 11427941"/>
              <a:gd name="connsiteY1100" fmla="*/ 4828471 h 7663295"/>
              <a:gd name="connsiteX1101" fmla="*/ 11229299 w 11427941"/>
              <a:gd name="connsiteY1101" fmla="*/ 4843198 h 7663295"/>
              <a:gd name="connsiteX1102" fmla="*/ 11188604 w 11427941"/>
              <a:gd name="connsiteY1102" fmla="*/ 4836869 h 7663295"/>
              <a:gd name="connsiteX1103" fmla="*/ 11146389 w 11427941"/>
              <a:gd name="connsiteY1103" fmla="*/ 4835813 h 7663295"/>
              <a:gd name="connsiteX1104" fmla="*/ 10966852 w 11427941"/>
              <a:gd name="connsiteY1104" fmla="*/ 4750714 h 7663295"/>
              <a:gd name="connsiteX1105" fmla="*/ 10780077 w 11427941"/>
              <a:gd name="connsiteY1105" fmla="*/ 4661200 h 7663295"/>
              <a:gd name="connsiteX1106" fmla="*/ 10607757 w 11427941"/>
              <a:gd name="connsiteY1106" fmla="*/ 4580517 h 7663295"/>
              <a:gd name="connsiteX1107" fmla="*/ 10634785 w 11427941"/>
              <a:gd name="connsiteY1107" fmla="*/ 4634214 h 7663295"/>
              <a:gd name="connsiteX1108" fmla="*/ 10650399 w 11427941"/>
              <a:gd name="connsiteY1108" fmla="*/ 4668529 h 7663295"/>
              <a:gd name="connsiteX1109" fmla="*/ 10589535 w 11427941"/>
              <a:gd name="connsiteY1109" fmla="*/ 4643666 h 7663295"/>
              <a:gd name="connsiteX1110" fmla="*/ 10492532 w 11427941"/>
              <a:gd name="connsiteY1110" fmla="*/ 4596691 h 7663295"/>
              <a:gd name="connsiteX1111" fmla="*/ 10432827 w 11427941"/>
              <a:gd name="connsiteY1111" fmla="*/ 4597315 h 7663295"/>
              <a:gd name="connsiteX1112" fmla="*/ 10472003 w 11427941"/>
              <a:gd name="connsiteY1112" fmla="*/ 4608906 h 7663295"/>
              <a:gd name="connsiteX1113" fmla="*/ 10563866 w 11427941"/>
              <a:gd name="connsiteY1113" fmla="*/ 4658927 h 7663295"/>
              <a:gd name="connsiteX1114" fmla="*/ 10655738 w 11427941"/>
              <a:gd name="connsiteY1114" fmla="*/ 4708953 h 7663295"/>
              <a:gd name="connsiteX1115" fmla="*/ 10812866 w 11427941"/>
              <a:gd name="connsiteY1115" fmla="*/ 4842247 h 7663295"/>
              <a:gd name="connsiteX1116" fmla="*/ 10912180 w 11427941"/>
              <a:gd name="connsiteY1116" fmla="*/ 4940175 h 7663295"/>
              <a:gd name="connsiteX1117" fmla="*/ 11163999 w 11427941"/>
              <a:gd name="connsiteY1117" fmla="*/ 5069491 h 7663295"/>
              <a:gd name="connsiteX1118" fmla="*/ 11282681 w 11427941"/>
              <a:gd name="connsiteY1118" fmla="*/ 5129733 h 7663295"/>
              <a:gd name="connsiteX1119" fmla="*/ 11289915 w 11427941"/>
              <a:gd name="connsiteY1119" fmla="*/ 5134161 h 7663295"/>
              <a:gd name="connsiteX1120" fmla="*/ 11226013 w 11427941"/>
              <a:gd name="connsiteY1120" fmla="*/ 5119833 h 7663295"/>
              <a:gd name="connsiteX1121" fmla="*/ 11088900 w 11427941"/>
              <a:gd name="connsiteY1121" fmla="*/ 5079266 h 7663295"/>
              <a:gd name="connsiteX1122" fmla="*/ 11012638 w 11427941"/>
              <a:gd name="connsiteY1122" fmla="*/ 5063568 h 7663295"/>
              <a:gd name="connsiteX1123" fmla="*/ 10942455 w 11427941"/>
              <a:gd name="connsiteY1123" fmla="*/ 5026812 h 7663295"/>
              <a:gd name="connsiteX1124" fmla="*/ 10850582 w 11427941"/>
              <a:gd name="connsiteY1124" fmla="*/ 4976785 h 7663295"/>
              <a:gd name="connsiteX1125" fmla="*/ 10840320 w 11427941"/>
              <a:gd name="connsiteY1125" fmla="*/ 4982886 h 7663295"/>
              <a:gd name="connsiteX1126" fmla="*/ 10906523 w 11427941"/>
              <a:gd name="connsiteY1126" fmla="*/ 5048172 h 7663295"/>
              <a:gd name="connsiteX1127" fmla="*/ 10939626 w 11427941"/>
              <a:gd name="connsiteY1127" fmla="*/ 5080810 h 7663295"/>
              <a:gd name="connsiteX1128" fmla="*/ 10793184 w 11427941"/>
              <a:gd name="connsiteY1128" fmla="*/ 5028343 h 7663295"/>
              <a:gd name="connsiteX1129" fmla="*/ 10975040 w 11427941"/>
              <a:gd name="connsiteY1129" fmla="*/ 5164400 h 7663295"/>
              <a:gd name="connsiteX1130" fmla="*/ 11161816 w 11427941"/>
              <a:gd name="connsiteY1130" fmla="*/ 5253913 h 7663295"/>
              <a:gd name="connsiteX1131" fmla="*/ 11177786 w 11427941"/>
              <a:gd name="connsiteY1131" fmla="*/ 5257497 h 7663295"/>
              <a:gd name="connsiteX1132" fmla="*/ 11155738 w 11427941"/>
              <a:gd name="connsiteY1132" fmla="*/ 5274971 h 7663295"/>
              <a:gd name="connsiteX1133" fmla="*/ 11135204 w 11427941"/>
              <a:gd name="connsiteY1133" fmla="*/ 5287169 h 7663295"/>
              <a:gd name="connsiteX1134" fmla="*/ 11164118 w 11427941"/>
              <a:gd name="connsiteY1134" fmla="*/ 5304860 h 7663295"/>
              <a:gd name="connsiteX1135" fmla="*/ 11197221 w 11427941"/>
              <a:gd name="connsiteY1135" fmla="*/ 5337497 h 7663295"/>
              <a:gd name="connsiteX1136" fmla="*/ 11205597 w 11427941"/>
              <a:gd name="connsiteY1136" fmla="*/ 5367401 h 7663295"/>
              <a:gd name="connsiteX1137" fmla="*/ 11166420 w 11427941"/>
              <a:gd name="connsiteY1137" fmla="*/ 5355808 h 7663295"/>
              <a:gd name="connsiteX1138" fmla="*/ 11060313 w 11427941"/>
              <a:gd name="connsiteY1138" fmla="*/ 5340419 h 7663295"/>
              <a:gd name="connsiteX1139" fmla="*/ 10857202 w 11427941"/>
              <a:gd name="connsiteY1139" fmla="*/ 5278053 h 7663295"/>
              <a:gd name="connsiteX1140" fmla="*/ 10695146 w 11427941"/>
              <a:gd name="connsiteY1140" fmla="*/ 5191269 h 7663295"/>
              <a:gd name="connsiteX1141" fmla="*/ 10642667 w 11427941"/>
              <a:gd name="connsiteY1141" fmla="*/ 5196314 h 7663295"/>
              <a:gd name="connsiteX1142" fmla="*/ 10745012 w 11427941"/>
              <a:gd name="connsiteY1142" fmla="*/ 5283702 h 7663295"/>
              <a:gd name="connsiteX1143" fmla="*/ 10799803 w 11427941"/>
              <a:gd name="connsiteY1143" fmla="*/ 5329610 h 7663295"/>
              <a:gd name="connsiteX1144" fmla="*/ 10752667 w 11427941"/>
              <a:gd name="connsiteY1144" fmla="*/ 5375067 h 7663295"/>
              <a:gd name="connsiteX1145" fmla="*/ 10714640 w 11427941"/>
              <a:gd name="connsiteY1145" fmla="*/ 5388955 h 7663295"/>
              <a:gd name="connsiteX1146" fmla="*/ 10654926 w 11427941"/>
              <a:gd name="connsiteY1146" fmla="*/ 5389573 h 7663295"/>
              <a:gd name="connsiteX1147" fmla="*/ 10609469 w 11427941"/>
              <a:gd name="connsiteY1147" fmla="*/ 5355554 h 7663295"/>
              <a:gd name="connsiteX1148" fmla="*/ 10630945 w 11427941"/>
              <a:gd name="connsiteY1148" fmla="*/ 5325362 h 7663295"/>
              <a:gd name="connsiteX1149" fmla="*/ 10612294 w 11427941"/>
              <a:gd name="connsiteY1149" fmla="*/ 5301568 h 7663295"/>
              <a:gd name="connsiteX1150" fmla="*/ 10544204 w 11427941"/>
              <a:gd name="connsiteY1150" fmla="*/ 5272283 h 7663295"/>
              <a:gd name="connsiteX1151" fmla="*/ 10502568 w 11427941"/>
              <a:gd name="connsiteY1151" fmla="*/ 5283948 h 7663295"/>
              <a:gd name="connsiteX1152" fmla="*/ 10432023 w 11427941"/>
              <a:gd name="connsiteY1152" fmla="*/ 5277940 h 7663295"/>
              <a:gd name="connsiteX1153" fmla="*/ 10382576 w 11427941"/>
              <a:gd name="connsiteY1153" fmla="*/ 5272444 h 7663295"/>
              <a:gd name="connsiteX1154" fmla="*/ 10354821 w 11427941"/>
              <a:gd name="connsiteY1154" fmla="*/ 5280236 h 7663295"/>
              <a:gd name="connsiteX1155" fmla="*/ 10434326 w 11427941"/>
              <a:gd name="connsiteY1155" fmla="*/ 5328887 h 7663295"/>
              <a:gd name="connsiteX1156" fmla="*/ 10554161 w 11427941"/>
              <a:gd name="connsiteY1156" fmla="*/ 5414597 h 7663295"/>
              <a:gd name="connsiteX1157" fmla="*/ 10555324 w 11427941"/>
              <a:gd name="connsiteY1157" fmla="*/ 5440069 h 7663295"/>
              <a:gd name="connsiteX1158" fmla="*/ 10511223 w 11427941"/>
              <a:gd name="connsiteY1158" fmla="*/ 5475003 h 7663295"/>
              <a:gd name="connsiteX1159" fmla="*/ 10465970 w 11427941"/>
              <a:gd name="connsiteY1159" fmla="*/ 5484470 h 7663295"/>
              <a:gd name="connsiteX1160" fmla="*/ 10541287 w 11427941"/>
              <a:gd name="connsiteY1160" fmla="*/ 5518177 h 7663295"/>
              <a:gd name="connsiteX1161" fmla="*/ 10527987 w 11427941"/>
              <a:gd name="connsiteY1161" fmla="*/ 5534801 h 7663295"/>
              <a:gd name="connsiteX1162" fmla="*/ 10314970 w 11427941"/>
              <a:gd name="connsiteY1162" fmla="*/ 5447801 h 7663295"/>
              <a:gd name="connsiteX1163" fmla="*/ 10104994 w 11427941"/>
              <a:gd name="connsiteY1163" fmla="*/ 5350266 h 7663295"/>
              <a:gd name="connsiteX1164" fmla="*/ 10113379 w 11427941"/>
              <a:gd name="connsiteY1164" fmla="*/ 5380172 h 7663295"/>
              <a:gd name="connsiteX1165" fmla="*/ 10311566 w 11427941"/>
              <a:gd name="connsiteY1165" fmla="*/ 5489066 h 7663295"/>
              <a:gd name="connsiteX1166" fmla="*/ 10488077 w 11427941"/>
              <a:gd name="connsiteY1166" fmla="*/ 5584680 h 7663295"/>
              <a:gd name="connsiteX1167" fmla="*/ 10474774 w 11427941"/>
              <a:gd name="connsiteY1167" fmla="*/ 5601316 h 7663295"/>
              <a:gd name="connsiteX1168" fmla="*/ 10468702 w 11427941"/>
              <a:gd name="connsiteY1168" fmla="*/ 5622362 h 7663295"/>
              <a:gd name="connsiteX1169" fmla="*/ 10465665 w 11427941"/>
              <a:gd name="connsiteY1169" fmla="*/ 5632885 h 7663295"/>
              <a:gd name="connsiteX1170" fmla="*/ 10424024 w 11427941"/>
              <a:gd name="connsiteY1170" fmla="*/ 5644563 h 7663295"/>
              <a:gd name="connsiteX1171" fmla="*/ 10375159 w 11427941"/>
              <a:gd name="connsiteY1171" fmla="*/ 5651819 h 7663295"/>
              <a:gd name="connsiteX1172" fmla="*/ 10346246 w 11427941"/>
              <a:gd name="connsiteY1172" fmla="*/ 5634126 h 7663295"/>
              <a:gd name="connsiteX1173" fmla="*/ 10379348 w 11427941"/>
              <a:gd name="connsiteY1173" fmla="*/ 5666763 h 7663295"/>
              <a:gd name="connsiteX1174" fmla="*/ 10391927 w 11427941"/>
              <a:gd name="connsiteY1174" fmla="*/ 5711602 h 7663295"/>
              <a:gd name="connsiteX1175" fmla="*/ 10393076 w 11427941"/>
              <a:gd name="connsiteY1175" fmla="*/ 5737083 h 7663295"/>
              <a:gd name="connsiteX1176" fmla="*/ 10429007 w 11427941"/>
              <a:gd name="connsiteY1176" fmla="*/ 5715721 h 7663295"/>
              <a:gd name="connsiteX1177" fmla="*/ 10452781 w 11427941"/>
              <a:gd name="connsiteY1177" fmla="*/ 5736460 h 7663295"/>
              <a:gd name="connsiteX1178" fmla="*/ 10523174 w 11427941"/>
              <a:gd name="connsiteY1178" fmla="*/ 5816691 h 7663295"/>
              <a:gd name="connsiteX1179" fmla="*/ 10571892 w 11427941"/>
              <a:gd name="connsiteY1179" fmla="*/ 5883644 h 7663295"/>
              <a:gd name="connsiteX1180" fmla="*/ 10529674 w 11427941"/>
              <a:gd name="connsiteY1180" fmla="*/ 5882588 h 7663295"/>
              <a:gd name="connsiteX1181" fmla="*/ 10500761 w 11427941"/>
              <a:gd name="connsiteY1181" fmla="*/ 5864898 h 7663295"/>
              <a:gd name="connsiteX1182" fmla="*/ 10487462 w 11427941"/>
              <a:gd name="connsiteY1182" fmla="*/ 5881521 h 7663295"/>
              <a:gd name="connsiteX1183" fmla="*/ 10503064 w 11427941"/>
              <a:gd name="connsiteY1183" fmla="*/ 5915843 h 7663295"/>
              <a:gd name="connsiteX1184" fmla="*/ 10428910 w 11427941"/>
              <a:gd name="connsiteY1184" fmla="*/ 5907612 h 7663295"/>
              <a:gd name="connsiteX1185" fmla="*/ 10476465 w 11427941"/>
              <a:gd name="connsiteY1185" fmla="*/ 5949091 h 7663295"/>
              <a:gd name="connsiteX1186" fmla="*/ 10578807 w 11427941"/>
              <a:gd name="connsiteY1186" fmla="*/ 6036493 h 7663295"/>
              <a:gd name="connsiteX1187" fmla="*/ 10399479 w 11427941"/>
              <a:gd name="connsiteY1187" fmla="*/ 5994870 h 7663295"/>
              <a:gd name="connsiteX1188" fmla="*/ 10223178 w 11427941"/>
              <a:gd name="connsiteY1188" fmla="*/ 5942717 h 7663295"/>
              <a:gd name="connsiteX1189" fmla="*/ 10321334 w 11427941"/>
              <a:gd name="connsiteY1189" fmla="*/ 6015161 h 7663295"/>
              <a:gd name="connsiteX1190" fmla="*/ 10405029 w 11427941"/>
              <a:gd name="connsiteY1190" fmla="*/ 6078758 h 7663295"/>
              <a:gd name="connsiteX1191" fmla="*/ 10406187 w 11427941"/>
              <a:gd name="connsiteY1191" fmla="*/ 6104243 h 7663295"/>
              <a:gd name="connsiteX1192" fmla="*/ 10441168 w 11427941"/>
              <a:gd name="connsiteY1192" fmla="*/ 6100872 h 7663295"/>
              <a:gd name="connsiteX1193" fmla="*/ 10991648 w 11427941"/>
              <a:gd name="connsiteY1193" fmla="*/ 6462495 h 7663295"/>
              <a:gd name="connsiteX1194" fmla="*/ 10551165 w 11427941"/>
              <a:gd name="connsiteY1194" fmla="*/ 6279638 h 7663295"/>
              <a:gd name="connsiteX1195" fmla="*/ 10452076 w 11427941"/>
              <a:gd name="connsiteY1195" fmla="*/ 6225195 h 7663295"/>
              <a:gd name="connsiteX1196" fmla="*/ 10389118 w 11427941"/>
              <a:gd name="connsiteY1196" fmla="*/ 6192860 h 7663295"/>
              <a:gd name="connsiteX1197" fmla="*/ 10367431 w 11427941"/>
              <a:gd name="connsiteY1197" fmla="*/ 6179590 h 7663295"/>
              <a:gd name="connsiteX1198" fmla="*/ 10510103 w 11427941"/>
              <a:gd name="connsiteY1198" fmla="*/ 6304050 h 7663295"/>
              <a:gd name="connsiteX1199" fmla="*/ 10561856 w 11427941"/>
              <a:gd name="connsiteY1199" fmla="*/ 6360481 h 7663295"/>
              <a:gd name="connsiteX1200" fmla="*/ 10415410 w 11427941"/>
              <a:gd name="connsiteY1200" fmla="*/ 6308026 h 7663295"/>
              <a:gd name="connsiteX1201" fmla="*/ 10175010 w 11427941"/>
              <a:gd name="connsiteY1201" fmla="*/ 6198065 h 7663295"/>
              <a:gd name="connsiteX1202" fmla="*/ 9907571 w 11427941"/>
              <a:gd name="connsiteY1202" fmla="*/ 6034415 h 7663295"/>
              <a:gd name="connsiteX1203" fmla="*/ 9623803 w 11427941"/>
              <a:gd name="connsiteY1203" fmla="*/ 5897931 h 7663295"/>
              <a:gd name="connsiteX1204" fmla="*/ 9627991 w 11427941"/>
              <a:gd name="connsiteY1204" fmla="*/ 5912875 h 7663295"/>
              <a:gd name="connsiteX1205" fmla="*/ 9686968 w 11427941"/>
              <a:gd name="connsiteY1205" fmla="*/ 5973742 h 7663295"/>
              <a:gd name="connsiteX1206" fmla="*/ 9744061 w 11427941"/>
              <a:gd name="connsiteY1206" fmla="*/ 6070597 h 7663295"/>
              <a:gd name="connsiteX1207" fmla="*/ 9707922 w 11427941"/>
              <a:gd name="connsiteY1207" fmla="*/ 6048481 h 7663295"/>
              <a:gd name="connsiteX1208" fmla="*/ 9290584 w 11427941"/>
              <a:gd name="connsiteY1208" fmla="*/ 5755950 h 7663295"/>
              <a:gd name="connsiteX1209" fmla="*/ 8921567 w 11427941"/>
              <a:gd name="connsiteY1209" fmla="*/ 5502273 h 7663295"/>
              <a:gd name="connsiteX1210" fmla="*/ 8900510 w 11427941"/>
              <a:gd name="connsiteY1210" fmla="*/ 5486374 h 7663295"/>
              <a:gd name="connsiteX1211" fmla="*/ 8902241 w 11427941"/>
              <a:gd name="connsiteY1211" fmla="*/ 5492254 h 7663295"/>
              <a:gd name="connsiteX1212" fmla="*/ 9014882 w 11427941"/>
              <a:gd name="connsiteY1212" fmla="*/ 5654226 h 7663295"/>
              <a:gd name="connsiteX1213" fmla="*/ 9075413 w 11427941"/>
              <a:gd name="connsiteY1213" fmla="*/ 5760916 h 7663295"/>
              <a:gd name="connsiteX1214" fmla="*/ 9125454 w 11427941"/>
              <a:gd name="connsiteY1214" fmla="*/ 5845916 h 7663295"/>
              <a:gd name="connsiteX1215" fmla="*/ 9178676 w 11427941"/>
              <a:gd name="connsiteY1215" fmla="*/ 5882197 h 7663295"/>
              <a:gd name="connsiteX1216" fmla="*/ 9284134 w 11427941"/>
              <a:gd name="connsiteY1216" fmla="*/ 5984990 h 7663295"/>
              <a:gd name="connsiteX1217" fmla="*/ 9313180 w 11427941"/>
              <a:gd name="connsiteY1217" fmla="*/ 6026595 h 7663295"/>
              <a:gd name="connsiteX1218" fmla="*/ 9306339 w 11427941"/>
              <a:gd name="connsiteY1218" fmla="*/ 6040109 h 7663295"/>
              <a:gd name="connsiteX1219" fmla="*/ 9223581 w 11427941"/>
              <a:gd name="connsiteY1219" fmla="*/ 5977321 h 7663295"/>
              <a:gd name="connsiteX1220" fmla="*/ 9106523 w 11427941"/>
              <a:gd name="connsiteY1220" fmla="*/ 5862085 h 7663295"/>
              <a:gd name="connsiteX1221" fmla="*/ 9048056 w 11427941"/>
              <a:gd name="connsiteY1221" fmla="*/ 5814953 h 7663295"/>
              <a:gd name="connsiteX1222" fmla="*/ 9124709 w 11427941"/>
              <a:gd name="connsiteY1222" fmla="*/ 5918090 h 7663295"/>
              <a:gd name="connsiteX1223" fmla="*/ 9209412 w 11427941"/>
              <a:gd name="connsiteY1223" fmla="*/ 6019448 h 7663295"/>
              <a:gd name="connsiteX1224" fmla="*/ 9174252 w 11427941"/>
              <a:gd name="connsiteY1224" fmla="*/ 6018193 h 7663295"/>
              <a:gd name="connsiteX1225" fmla="*/ 9145933 w 11427941"/>
              <a:gd name="connsiteY1225" fmla="*/ 6003424 h 7663295"/>
              <a:gd name="connsiteX1226" fmla="*/ 9115900 w 11427941"/>
              <a:gd name="connsiteY1226" fmla="*/ 5992040 h 7663295"/>
              <a:gd name="connsiteX1227" fmla="*/ 8997750 w 11427941"/>
              <a:gd name="connsiteY1227" fmla="*/ 5886043 h 7663295"/>
              <a:gd name="connsiteX1228" fmla="*/ 8874955 w 11427941"/>
              <a:gd name="connsiteY1228" fmla="*/ 5775071 h 7663295"/>
              <a:gd name="connsiteX1229" fmla="*/ 8761435 w 11427941"/>
              <a:gd name="connsiteY1229" fmla="*/ 5674046 h 7663295"/>
              <a:gd name="connsiteX1230" fmla="*/ 8774367 w 11427941"/>
              <a:gd name="connsiteY1230" fmla="*/ 5719210 h 7663295"/>
              <a:gd name="connsiteX1231" fmla="*/ 8781446 w 11427941"/>
              <a:gd name="connsiteY1231" fmla="*/ 5747654 h 7663295"/>
              <a:gd name="connsiteX1232" fmla="*/ 8740919 w 11427941"/>
              <a:gd name="connsiteY1232" fmla="*/ 5714570 h 7663295"/>
              <a:gd name="connsiteX1233" fmla="*/ 8677201 w 11427941"/>
              <a:gd name="connsiteY1233" fmla="*/ 5656587 h 7663295"/>
              <a:gd name="connsiteX1234" fmla="*/ 8634476 w 11427941"/>
              <a:gd name="connsiteY1234" fmla="*/ 5642000 h 7663295"/>
              <a:gd name="connsiteX1235" fmla="*/ 8661087 w 11427941"/>
              <a:gd name="connsiteY1235" fmla="*/ 5660145 h 7663295"/>
              <a:gd name="connsiteX1236" fmla="*/ 8720771 w 11427941"/>
              <a:gd name="connsiteY1236" fmla="*/ 5719007 h 7663295"/>
              <a:gd name="connsiteX1237" fmla="*/ 8780461 w 11427941"/>
              <a:gd name="connsiteY1237" fmla="*/ 5777877 h 7663295"/>
              <a:gd name="connsiteX1238" fmla="*/ 8876879 w 11427941"/>
              <a:gd name="connsiteY1238" fmla="*/ 5912660 h 7663295"/>
              <a:gd name="connsiteX1239" fmla="*/ 8936199 w 11427941"/>
              <a:gd name="connsiteY1239" fmla="*/ 6007623 h 7663295"/>
              <a:gd name="connsiteX1240" fmla="*/ 9100735 w 11427941"/>
              <a:gd name="connsiteY1240" fmla="*/ 6163405 h 7663295"/>
              <a:gd name="connsiteX1241" fmla="*/ 9178364 w 11427941"/>
              <a:gd name="connsiteY1241" fmla="*/ 6236323 h 7663295"/>
              <a:gd name="connsiteX1242" fmla="*/ 9183007 w 11427941"/>
              <a:gd name="connsiteY1242" fmla="*/ 6241306 h 7663295"/>
              <a:gd name="connsiteX1243" fmla="*/ 9139058 w 11427941"/>
              <a:gd name="connsiteY1243" fmla="*/ 6214982 h 7663295"/>
              <a:gd name="connsiteX1244" fmla="*/ 9045926 w 11427941"/>
              <a:gd name="connsiteY1244" fmla="*/ 6151479 h 7663295"/>
              <a:gd name="connsiteX1245" fmla="*/ 8993311 w 11427941"/>
              <a:gd name="connsiteY1245" fmla="*/ 6121063 h 7663295"/>
              <a:gd name="connsiteX1246" fmla="*/ 8947539 w 11427941"/>
              <a:gd name="connsiteY1246" fmla="*/ 6077135 h 7663295"/>
              <a:gd name="connsiteX1247" fmla="*/ 8887849 w 11427941"/>
              <a:gd name="connsiteY1247" fmla="*/ 6018264 h 7663295"/>
              <a:gd name="connsiteX1248" fmla="*/ 8879794 w 11427941"/>
              <a:gd name="connsiteY1248" fmla="*/ 6020041 h 7663295"/>
              <a:gd name="connsiteX1249" fmla="*/ 8919333 w 11427941"/>
              <a:gd name="connsiteY1249" fmla="*/ 6083346 h 7663295"/>
              <a:gd name="connsiteX1250" fmla="*/ 8939108 w 11427941"/>
              <a:gd name="connsiteY1250" fmla="*/ 6114998 h 7663295"/>
              <a:gd name="connsiteX1251" fmla="*/ 8840724 w 11427941"/>
              <a:gd name="connsiteY1251" fmla="*/ 6040645 h 7663295"/>
              <a:gd name="connsiteX1252" fmla="*/ 8954481 w 11427941"/>
              <a:gd name="connsiteY1252" fmla="*/ 6183627 h 7663295"/>
              <a:gd name="connsiteX1253" fmla="*/ 9077277 w 11427941"/>
              <a:gd name="connsiteY1253" fmla="*/ 6294599 h 7663295"/>
              <a:gd name="connsiteX1254" fmla="*/ 9088261 w 11427941"/>
              <a:gd name="connsiteY1254" fmla="*/ 6301180 h 7663295"/>
              <a:gd name="connsiteX1255" fmla="*/ 9070435 w 11427941"/>
              <a:gd name="connsiteY1255" fmla="*/ 6308113 h 7663295"/>
              <a:gd name="connsiteX1256" fmla="*/ 9054319 w 11427941"/>
              <a:gd name="connsiteY1256" fmla="*/ 6311655 h 7663295"/>
              <a:gd name="connsiteX1257" fmla="*/ 9072873 w 11427941"/>
              <a:gd name="connsiteY1257" fmla="*/ 6331574 h 7663295"/>
              <a:gd name="connsiteX1258" fmla="*/ 9092645 w 11427941"/>
              <a:gd name="connsiteY1258" fmla="*/ 6363226 h 7663295"/>
              <a:gd name="connsiteX1259" fmla="*/ 9095078 w 11427941"/>
              <a:gd name="connsiteY1259" fmla="*/ 6386694 h 7663295"/>
              <a:gd name="connsiteX1260" fmla="*/ 9068468 w 11427941"/>
              <a:gd name="connsiteY1260" fmla="*/ 6368550 h 7663295"/>
              <a:gd name="connsiteX1261" fmla="*/ 8994496 w 11427941"/>
              <a:gd name="connsiteY1261" fmla="*/ 6330840 h 7663295"/>
              <a:gd name="connsiteX1262" fmla="*/ 8856806 w 11427941"/>
              <a:gd name="connsiteY1262" fmla="*/ 6235145 h 7663295"/>
              <a:gd name="connsiteX1263" fmla="*/ 8751344 w 11427941"/>
              <a:gd name="connsiteY1263" fmla="*/ 6132348 h 7663295"/>
              <a:gd name="connsiteX1264" fmla="*/ 8713255 w 11427941"/>
              <a:gd name="connsiteY1264" fmla="*/ 6122738 h 7663295"/>
              <a:gd name="connsiteX1265" fmla="*/ 8775991 w 11427941"/>
              <a:gd name="connsiteY1265" fmla="*/ 6210934 h 7663295"/>
              <a:gd name="connsiteX1266" fmla="*/ 8809681 w 11427941"/>
              <a:gd name="connsiteY1266" fmla="*/ 6257526 h 7663295"/>
              <a:gd name="connsiteX1267" fmla="*/ 8770610 w 11427941"/>
              <a:gd name="connsiteY1267" fmla="*/ 6278130 h 7663295"/>
              <a:gd name="connsiteX1268" fmla="*/ 8741797 w 11427941"/>
              <a:gd name="connsiteY1268" fmla="*/ 6278477 h 7663295"/>
              <a:gd name="connsiteX1269" fmla="*/ 8699066 w 11427941"/>
              <a:gd name="connsiteY1269" fmla="*/ 6263883 h 7663295"/>
              <a:gd name="connsiteX1270" fmla="*/ 8670632 w 11427941"/>
              <a:gd name="connsiteY1270" fmla="*/ 6228134 h 7663295"/>
              <a:gd name="connsiteX1271" fmla="*/ 8689559 w 11427941"/>
              <a:gd name="connsiteY1271" fmla="*/ 6211974 h 7663295"/>
              <a:gd name="connsiteX1272" fmla="*/ 8679061 w 11427941"/>
              <a:gd name="connsiteY1272" fmla="*/ 6190280 h 7663295"/>
              <a:gd name="connsiteX1273" fmla="*/ 8633897 w 11427941"/>
              <a:gd name="connsiteY1273" fmla="*/ 6152217 h 7663295"/>
              <a:gd name="connsiteX1274" fmla="*/ 8602768 w 11427941"/>
              <a:gd name="connsiteY1274" fmla="*/ 6150067 h 7663295"/>
              <a:gd name="connsiteX1275" fmla="*/ 8553088 w 11427941"/>
              <a:gd name="connsiteY1275" fmla="*/ 6128012 h 7663295"/>
              <a:gd name="connsiteX1276" fmla="*/ 8518417 w 11427941"/>
              <a:gd name="connsiteY1276" fmla="*/ 6111635 h 7663295"/>
              <a:gd name="connsiteX1277" fmla="*/ 8497664 w 11427941"/>
              <a:gd name="connsiteY1277" fmla="*/ 6110213 h 7663295"/>
              <a:gd name="connsiteX1278" fmla="*/ 8548683 w 11427941"/>
              <a:gd name="connsiteY1278" fmla="*/ 6164987 h 7663295"/>
              <a:gd name="connsiteX1279" fmla="*/ 8624112 w 11427941"/>
              <a:gd name="connsiteY1279" fmla="*/ 6256388 h 7663295"/>
              <a:gd name="connsiteX1280" fmla="*/ 8621917 w 11427941"/>
              <a:gd name="connsiteY1280" fmla="*/ 6274876 h 7663295"/>
              <a:gd name="connsiteX1281" fmla="*/ 8586266 w 11427941"/>
              <a:gd name="connsiteY1281" fmla="*/ 6288728 h 7663295"/>
              <a:gd name="connsiteX1282" fmla="*/ 8552816 w 11427941"/>
              <a:gd name="connsiteY1282" fmla="*/ 6284098 h 7663295"/>
              <a:gd name="connsiteX1283" fmla="*/ 8602617 w 11427941"/>
              <a:gd name="connsiteY1283" fmla="*/ 6327140 h 7663295"/>
              <a:gd name="connsiteX1284" fmla="*/ 8591142 w 11427941"/>
              <a:gd name="connsiteY1284" fmla="*/ 6335665 h 7663295"/>
              <a:gd name="connsiteX1285" fmla="*/ 8449300 w 11427941"/>
              <a:gd name="connsiteY1285" fmla="*/ 6219882 h 7663295"/>
              <a:gd name="connsiteX1286" fmla="*/ 8310882 w 11427941"/>
              <a:gd name="connsiteY1286" fmla="*/ 6097337 h 7663295"/>
              <a:gd name="connsiteX1287" fmla="*/ 8313319 w 11427941"/>
              <a:gd name="connsiteY1287" fmla="*/ 6120813 h 7663295"/>
              <a:gd name="connsiteX1288" fmla="*/ 8441968 w 11427941"/>
              <a:gd name="connsiteY1288" fmla="*/ 6248502 h 7663295"/>
              <a:gd name="connsiteX1289" fmla="*/ 8556709 w 11427941"/>
              <a:gd name="connsiteY1289" fmla="*/ 6361250 h 7663295"/>
              <a:gd name="connsiteX1290" fmla="*/ 8545231 w 11427941"/>
              <a:gd name="connsiteY1290" fmla="*/ 6369785 h 7663295"/>
              <a:gd name="connsiteX1291" fmla="*/ 8538394 w 11427941"/>
              <a:gd name="connsiteY1291" fmla="*/ 6383290 h 7663295"/>
              <a:gd name="connsiteX1292" fmla="*/ 8534975 w 11427941"/>
              <a:gd name="connsiteY1292" fmla="*/ 6390042 h 7663295"/>
              <a:gd name="connsiteX1293" fmla="*/ 8503842 w 11427941"/>
              <a:gd name="connsiteY1293" fmla="*/ 6387901 h 7663295"/>
              <a:gd name="connsiteX1294" fmla="*/ 8468072 w 11427941"/>
              <a:gd name="connsiteY1294" fmla="*/ 6380780 h 7663295"/>
              <a:gd name="connsiteX1295" fmla="*/ 8449518 w 11427941"/>
              <a:gd name="connsiteY1295" fmla="*/ 6360861 h 7663295"/>
              <a:gd name="connsiteX1296" fmla="*/ 8469291 w 11427941"/>
              <a:gd name="connsiteY1296" fmla="*/ 6392511 h 7663295"/>
              <a:gd name="connsiteX1297" fmla="*/ 8472952 w 11427941"/>
              <a:gd name="connsiteY1297" fmla="*/ 6427710 h 7663295"/>
              <a:gd name="connsiteX1298" fmla="*/ 8470749 w 11427941"/>
              <a:gd name="connsiteY1298" fmla="*/ 6446201 h 7663295"/>
              <a:gd name="connsiteX1299" fmla="*/ 8498953 w 11427941"/>
              <a:gd name="connsiteY1299" fmla="*/ 6439989 h 7663295"/>
              <a:gd name="connsiteX1300" fmla="*/ 8513473 w 11427941"/>
              <a:gd name="connsiteY1300" fmla="*/ 6460788 h 7663295"/>
              <a:gd name="connsiteX1301" fmla="*/ 8554232 w 11427941"/>
              <a:gd name="connsiteY1301" fmla="*/ 6535829 h 7663295"/>
              <a:gd name="connsiteX1302" fmla="*/ 8581085 w 11427941"/>
              <a:gd name="connsiteY1302" fmla="*/ 6595924 h 7663295"/>
              <a:gd name="connsiteX1303" fmla="*/ 8551053 w 11427941"/>
              <a:gd name="connsiteY1303" fmla="*/ 6584539 h 7663295"/>
              <a:gd name="connsiteX1304" fmla="*/ 8532499 w 11427941"/>
              <a:gd name="connsiteY1304" fmla="*/ 6564620 h 7663295"/>
              <a:gd name="connsiteX1305" fmla="*/ 8521024 w 11427941"/>
              <a:gd name="connsiteY1305" fmla="*/ 6573146 h 7663295"/>
              <a:gd name="connsiteX1306" fmla="*/ 8528094 w 11427941"/>
              <a:gd name="connsiteY1306" fmla="*/ 6601594 h 7663295"/>
              <a:gd name="connsiteX1307" fmla="*/ 8476099 w 11427941"/>
              <a:gd name="connsiteY1307" fmla="*/ 6577043 h 7663295"/>
              <a:gd name="connsiteX1308" fmla="*/ 8505145 w 11427941"/>
              <a:gd name="connsiteY1308" fmla="*/ 6618648 h 7663295"/>
              <a:gd name="connsiteX1309" fmla="*/ 8567877 w 11427941"/>
              <a:gd name="connsiteY1309" fmla="*/ 6706853 h 7663295"/>
              <a:gd name="connsiteX1310" fmla="*/ 8444713 w 11427941"/>
              <a:gd name="connsiteY1310" fmla="*/ 6631967 h 7663295"/>
              <a:gd name="connsiteX1311" fmla="*/ 8324962 w 11427941"/>
              <a:gd name="connsiteY1311" fmla="*/ 6550320 h 7663295"/>
              <a:gd name="connsiteX1312" fmla="*/ 8386479 w 11427941"/>
              <a:gd name="connsiteY1312" fmla="*/ 6626786 h 7663295"/>
              <a:gd name="connsiteX1313" fmla="*/ 8438717 w 11427941"/>
              <a:gd name="connsiteY1313" fmla="*/ 6693291 h 7663295"/>
              <a:gd name="connsiteX1314" fmla="*/ 8436519 w 11427941"/>
              <a:gd name="connsiteY1314" fmla="*/ 6711788 h 7663295"/>
              <a:gd name="connsiteX1315" fmla="*/ 8461908 w 11427941"/>
              <a:gd name="connsiteY1315" fmla="*/ 6718187 h 7663295"/>
              <a:gd name="connsiteX1316" fmla="*/ 8812213 w 11427941"/>
              <a:gd name="connsiteY1316" fmla="*/ 7115121 h 7663295"/>
              <a:gd name="connsiteX1317" fmla="*/ 8519260 w 11427941"/>
              <a:gd name="connsiteY1317" fmla="*/ 6873588 h 7663295"/>
              <a:gd name="connsiteX1318" fmla="*/ 8454938 w 11427941"/>
              <a:gd name="connsiteY1318" fmla="*/ 6809747 h 7663295"/>
              <a:gd name="connsiteX1319" fmla="*/ 8413803 w 11427941"/>
              <a:gd name="connsiteY1319" fmla="*/ 6770795 h 7663295"/>
              <a:gd name="connsiteX1320" fmla="*/ 8399886 w 11427941"/>
              <a:gd name="connsiteY1320" fmla="*/ 6755855 h 7663295"/>
              <a:gd name="connsiteX1321" fmla="*/ 8487028 w 11427941"/>
              <a:gd name="connsiteY1321" fmla="*/ 6880687 h 7663295"/>
              <a:gd name="connsiteX1322" fmla="*/ 8517298 w 11427941"/>
              <a:gd name="connsiteY1322" fmla="*/ 6934031 h 7663295"/>
              <a:gd name="connsiteX1323" fmla="*/ 8418910 w 11427941"/>
              <a:gd name="connsiteY1323" fmla="*/ 6859686 h 7663295"/>
              <a:gd name="connsiteX1324" fmla="*/ 8260234 w 11427941"/>
              <a:gd name="connsiteY1324" fmla="*/ 6720604 h 7663295"/>
              <a:gd name="connsiteX1325" fmla="*/ 8169978 w 11427941"/>
              <a:gd name="connsiteY1325" fmla="*/ 6623708 h 7663295"/>
              <a:gd name="connsiteX1326" fmla="*/ 8176907 w 11427941"/>
              <a:gd name="connsiteY1326" fmla="*/ 6638865 h 7663295"/>
              <a:gd name="connsiteX1327" fmla="*/ 8168311 w 11427941"/>
              <a:gd name="connsiteY1327" fmla="*/ 6650050 h 7663295"/>
              <a:gd name="connsiteX1328" fmla="*/ 8096136 w 11427941"/>
              <a:gd name="connsiteY1328" fmla="*/ 6563916 h 7663295"/>
              <a:gd name="connsiteX1329" fmla="*/ 8052714 w 11427941"/>
              <a:gd name="connsiteY1329" fmla="*/ 6498720 h 7663295"/>
              <a:gd name="connsiteX1330" fmla="*/ 8010866 w 11427941"/>
              <a:gd name="connsiteY1330" fmla="*/ 6454847 h 7663295"/>
              <a:gd name="connsiteX1331" fmla="*/ 7974021 w 11427941"/>
              <a:gd name="connsiteY1331" fmla="*/ 6419083 h 7663295"/>
              <a:gd name="connsiteX1332" fmla="*/ 7977985 w 11427941"/>
              <a:gd name="connsiteY1332" fmla="*/ 6426481 h 7663295"/>
              <a:gd name="connsiteX1333" fmla="*/ 8007688 w 11427941"/>
              <a:gd name="connsiteY1333" fmla="*/ 6476457 h 7663295"/>
              <a:gd name="connsiteX1334" fmla="*/ 8076344 w 11427941"/>
              <a:gd name="connsiteY1334" fmla="*/ 6600923 h 7663295"/>
              <a:gd name="connsiteX1335" fmla="*/ 8042104 w 11427941"/>
              <a:gd name="connsiteY1335" fmla="*/ 6589211 h 7663295"/>
              <a:gd name="connsiteX1336" fmla="*/ 8016462 w 11427941"/>
              <a:gd name="connsiteY1336" fmla="*/ 6566310 h 7663295"/>
              <a:gd name="connsiteX1337" fmla="*/ 7988667 w 11427941"/>
              <a:gd name="connsiteY1337" fmla="*/ 6546213 h 7663295"/>
              <a:gd name="connsiteX1338" fmla="*/ 7963626 w 11427941"/>
              <a:gd name="connsiteY1338" fmla="*/ 6509941 h 7663295"/>
              <a:gd name="connsiteX1339" fmla="*/ 7967516 w 11427941"/>
              <a:gd name="connsiteY1339" fmla="*/ 6521038 h 7663295"/>
              <a:gd name="connsiteX1340" fmla="*/ 7944324 w 11427941"/>
              <a:gd name="connsiteY1340" fmla="*/ 6496140 h 7663295"/>
              <a:gd name="connsiteX1341" fmla="*/ 7790487 w 11427941"/>
              <a:gd name="connsiteY1341" fmla="*/ 6309483 h 7663295"/>
              <a:gd name="connsiteX1342" fmla="*/ 7694776 w 11427941"/>
              <a:gd name="connsiteY1342" fmla="*/ 6198189 h 7663295"/>
              <a:gd name="connsiteX1343" fmla="*/ 7695664 w 11427941"/>
              <a:gd name="connsiteY1343" fmla="*/ 6207276 h 7663295"/>
              <a:gd name="connsiteX1344" fmla="*/ 7660648 w 11427941"/>
              <a:gd name="connsiteY1344" fmla="*/ 6162808 h 7663295"/>
              <a:gd name="connsiteX1345" fmla="*/ 7643162 w 11427941"/>
              <a:gd name="connsiteY1345" fmla="*/ 6138374 h 7663295"/>
              <a:gd name="connsiteX1346" fmla="*/ 7574414 w 11427941"/>
              <a:gd name="connsiteY1346" fmla="*/ 6058801 h 7663295"/>
              <a:gd name="connsiteX1347" fmla="*/ 7566666 w 11427941"/>
              <a:gd name="connsiteY1347" fmla="*/ 6060035 h 7663295"/>
              <a:gd name="connsiteX1348" fmla="*/ 7590161 w 11427941"/>
              <a:gd name="connsiteY1348" fmla="*/ 6085730 h 7663295"/>
              <a:gd name="connsiteX1349" fmla="*/ 7640302 w 11427941"/>
              <a:gd name="connsiteY1349" fmla="*/ 6161143 h 7663295"/>
              <a:gd name="connsiteX1350" fmla="*/ 7690450 w 11427941"/>
              <a:gd name="connsiteY1350" fmla="*/ 6236566 h 7663295"/>
              <a:gd name="connsiteX1351" fmla="*/ 7765873 w 11427941"/>
              <a:gd name="connsiteY1351" fmla="*/ 6397242 h 7663295"/>
              <a:gd name="connsiteX1352" fmla="*/ 7810582 w 11427941"/>
              <a:gd name="connsiteY1352" fmla="*/ 6507882 h 7663295"/>
              <a:gd name="connsiteX1353" fmla="*/ 7949726 w 11427941"/>
              <a:gd name="connsiteY1353" fmla="*/ 6709426 h 7663295"/>
              <a:gd name="connsiteX1354" fmla="*/ 8015457 w 11427941"/>
              <a:gd name="connsiteY1354" fmla="*/ 6803945 h 7663295"/>
              <a:gd name="connsiteX1355" fmla="*/ 8019300 w 11427941"/>
              <a:gd name="connsiteY1355" fmla="*/ 6810208 h 7663295"/>
              <a:gd name="connsiteX1356" fmla="*/ 7979984 w 11427941"/>
              <a:gd name="connsiteY1356" fmla="*/ 6771337 h 7663295"/>
              <a:gd name="connsiteX1357" fmla="*/ 7897756 w 11427941"/>
              <a:gd name="connsiteY1357" fmla="*/ 6681407 h 7663295"/>
              <a:gd name="connsiteX1358" fmla="*/ 7850533 w 11427941"/>
              <a:gd name="connsiteY1358" fmla="*/ 6635949 h 7663295"/>
              <a:gd name="connsiteX1359" fmla="*/ 7811907 w 11427941"/>
              <a:gd name="connsiteY1359" fmla="*/ 6579301 h 7663295"/>
              <a:gd name="connsiteX1360" fmla="*/ 7761760 w 11427941"/>
              <a:gd name="connsiteY1360" fmla="*/ 6503881 h 7663295"/>
              <a:gd name="connsiteX1361" fmla="*/ 7753626 w 11427941"/>
              <a:gd name="connsiteY1361" fmla="*/ 6503216 h 7663295"/>
              <a:gd name="connsiteX1362" fmla="*/ 7783426 w 11427941"/>
              <a:gd name="connsiteY1362" fmla="*/ 6576973 h 7663295"/>
              <a:gd name="connsiteX1363" fmla="*/ 7798329 w 11427941"/>
              <a:gd name="connsiteY1363" fmla="*/ 6613847 h 7663295"/>
              <a:gd name="connsiteX1364" fmla="*/ 7712486 w 11427941"/>
              <a:gd name="connsiteY1364" fmla="*/ 6511733 h 7663295"/>
              <a:gd name="connsiteX1365" fmla="*/ 7803727 w 11427941"/>
              <a:gd name="connsiteY1365" fmla="*/ 6685607 h 7663295"/>
              <a:gd name="connsiteX1366" fmla="*/ 7908317 w 11427941"/>
              <a:gd name="connsiteY1366" fmla="*/ 6830846 h 7663295"/>
              <a:gd name="connsiteX1367" fmla="*/ 7918142 w 11427941"/>
              <a:gd name="connsiteY1367" fmla="*/ 6840561 h 7663295"/>
              <a:gd name="connsiteX1368" fmla="*/ 7899720 w 11427941"/>
              <a:gd name="connsiteY1368" fmla="*/ 6842031 h 7663295"/>
              <a:gd name="connsiteX1369" fmla="*/ 7883446 w 11427941"/>
              <a:gd name="connsiteY1369" fmla="*/ 6840694 h 7663295"/>
              <a:gd name="connsiteX1370" fmla="*/ 7898806 w 11427941"/>
              <a:gd name="connsiteY1370" fmla="*/ 6865722 h 7663295"/>
              <a:gd name="connsiteX1371" fmla="*/ 7913709 w 11427941"/>
              <a:gd name="connsiteY1371" fmla="*/ 6902599 h 7663295"/>
              <a:gd name="connsiteX1372" fmla="*/ 7912790 w 11427941"/>
              <a:gd name="connsiteY1372" fmla="*/ 6926296 h 7663295"/>
              <a:gd name="connsiteX1373" fmla="*/ 7889296 w 11427941"/>
              <a:gd name="connsiteY1373" fmla="*/ 6900602 h 7663295"/>
              <a:gd name="connsiteX1374" fmla="*/ 7822194 w 11427941"/>
              <a:gd name="connsiteY1374" fmla="*/ 6841633 h 7663295"/>
              <a:gd name="connsiteX1375" fmla="*/ 7700878 w 11427941"/>
              <a:gd name="connsiteY1375" fmla="*/ 6706911 h 7663295"/>
              <a:gd name="connsiteX1376" fmla="*/ 7612106 w 11427941"/>
              <a:gd name="connsiteY1376" fmla="*/ 6574842 h 7663295"/>
              <a:gd name="connsiteX1377" fmla="*/ 7576176 w 11427941"/>
              <a:gd name="connsiteY1377" fmla="*/ 6554078 h 7663295"/>
              <a:gd name="connsiteX1378" fmla="*/ 7625180 w 11427941"/>
              <a:gd name="connsiteY1378" fmla="*/ 6659113 h 7663295"/>
              <a:gd name="connsiteX1379" fmla="*/ 7651605 w 11427941"/>
              <a:gd name="connsiteY1379" fmla="*/ 6714762 h 7663295"/>
              <a:gd name="connsiteX1380" fmla="*/ 7610464 w 11427941"/>
              <a:gd name="connsiteY1380" fmla="*/ 6723281 h 7663295"/>
              <a:gd name="connsiteX1381" fmla="*/ 7582212 w 11427941"/>
              <a:gd name="connsiteY1381" fmla="*/ 6715029 h 7663295"/>
              <a:gd name="connsiteX1382" fmla="*/ 7542440 w 11427941"/>
              <a:gd name="connsiteY1382" fmla="*/ 6688001 h 7663295"/>
              <a:gd name="connsiteX1383" fmla="*/ 7519635 w 11427941"/>
              <a:gd name="connsiteY1383" fmla="*/ 6644533 h 7663295"/>
              <a:gd name="connsiteX1384" fmla="*/ 7540434 w 11427941"/>
              <a:gd name="connsiteY1384" fmla="*/ 6634357 h 7663295"/>
              <a:gd name="connsiteX1385" fmla="*/ 7533208 w 11427941"/>
              <a:gd name="connsiteY1385" fmla="*/ 6609994 h 7663295"/>
              <a:gd name="connsiteX1386" fmla="*/ 7494354 w 11427941"/>
              <a:gd name="connsiteY1386" fmla="*/ 6559269 h 7663295"/>
              <a:gd name="connsiteX1387" fmla="*/ 7464186 w 11427941"/>
              <a:gd name="connsiteY1387" fmla="*/ 6547882 h 7663295"/>
              <a:gd name="connsiteX1388" fmla="*/ 7418660 w 11427941"/>
              <a:gd name="connsiteY1388" fmla="*/ 6511481 h 7663295"/>
              <a:gd name="connsiteX1389" fmla="*/ 7387026 w 11427941"/>
              <a:gd name="connsiteY1389" fmla="*/ 6485113 h 7663295"/>
              <a:gd name="connsiteX1390" fmla="*/ 7366914 w 11427941"/>
              <a:gd name="connsiteY1390" fmla="*/ 6477533 h 7663295"/>
              <a:gd name="connsiteX1391" fmla="*/ 7409149 w 11427941"/>
              <a:gd name="connsiteY1391" fmla="*/ 6546359 h 7663295"/>
              <a:gd name="connsiteX1392" fmla="*/ 7470128 w 11427941"/>
              <a:gd name="connsiteY1392" fmla="*/ 6658313 h 7663295"/>
              <a:gd name="connsiteX1393" fmla="*/ 7465380 w 11427941"/>
              <a:gd name="connsiteY1393" fmla="*/ 6675757 h 7663295"/>
              <a:gd name="connsiteX1394" fmla="*/ 7428536 w 11427941"/>
              <a:gd name="connsiteY1394" fmla="*/ 6678686 h 7663295"/>
              <a:gd name="connsiteX1395" fmla="*/ 7396445 w 11427941"/>
              <a:gd name="connsiteY1395" fmla="*/ 6664178 h 7663295"/>
              <a:gd name="connsiteX1396" fmla="*/ 7439138 w 11427941"/>
              <a:gd name="connsiteY1396" fmla="*/ 6721157 h 7663295"/>
              <a:gd name="connsiteX1397" fmla="*/ 7426708 w 11427941"/>
              <a:gd name="connsiteY1397" fmla="*/ 6726082 h 7663295"/>
              <a:gd name="connsiteX1398" fmla="*/ 7304153 w 11427941"/>
              <a:gd name="connsiteY1398" fmla="*/ 6570456 h 7663295"/>
              <a:gd name="connsiteX1399" fmla="*/ 7185900 w 11427941"/>
              <a:gd name="connsiteY1399" fmla="*/ 6409233 h 7663295"/>
              <a:gd name="connsiteX1400" fmla="*/ 7184985 w 11427941"/>
              <a:gd name="connsiteY1400" fmla="*/ 6432939 h 7663295"/>
              <a:gd name="connsiteX1401" fmla="*/ 7292952 w 11427941"/>
              <a:gd name="connsiteY1401" fmla="*/ 6596285 h 7663295"/>
              <a:gd name="connsiteX1402" fmla="*/ 7389408 w 11427941"/>
              <a:gd name="connsiteY1402" fmla="*/ 6740856 h 7663295"/>
              <a:gd name="connsiteX1403" fmla="*/ 7376972 w 11427941"/>
              <a:gd name="connsiteY1403" fmla="*/ 6745787 h 7663295"/>
              <a:gd name="connsiteX1404" fmla="*/ 7368381 w 11427941"/>
              <a:gd name="connsiteY1404" fmla="*/ 6756966 h 7663295"/>
              <a:gd name="connsiteX1405" fmla="*/ 7364084 w 11427941"/>
              <a:gd name="connsiteY1405" fmla="*/ 6762558 h 7663295"/>
              <a:gd name="connsiteX1406" fmla="*/ 7333912 w 11427941"/>
              <a:gd name="connsiteY1406" fmla="*/ 6751178 h 7663295"/>
              <a:gd name="connsiteX1407" fmla="*/ 7299904 w 11427941"/>
              <a:gd name="connsiteY1407" fmla="*/ 6733542 h 7663295"/>
              <a:gd name="connsiteX1408" fmla="*/ 7284542 w 11427941"/>
              <a:gd name="connsiteY1408" fmla="*/ 6708513 h 7663295"/>
              <a:gd name="connsiteX1409" fmla="*/ 7299446 w 11427941"/>
              <a:gd name="connsiteY1409" fmla="*/ 6745387 h 7663295"/>
              <a:gd name="connsiteX1410" fmla="*/ 7298079 w 11427941"/>
              <a:gd name="connsiteY1410" fmla="*/ 6780932 h 7663295"/>
              <a:gd name="connsiteX1411" fmla="*/ 7293322 w 11427941"/>
              <a:gd name="connsiteY1411" fmla="*/ 6798374 h 7663295"/>
              <a:gd name="connsiteX1412" fmla="*/ 7321802 w 11427941"/>
              <a:gd name="connsiteY1412" fmla="*/ 6800704 h 7663295"/>
              <a:gd name="connsiteX1413" fmla="*/ 7333090 w 11427941"/>
              <a:gd name="connsiteY1413" fmla="*/ 6825394 h 7663295"/>
              <a:gd name="connsiteX1414" fmla="*/ 7362434 w 11427941"/>
              <a:gd name="connsiteY1414" fmla="*/ 6910995 h 7663295"/>
              <a:gd name="connsiteX1415" fmla="*/ 7380266 w 11427941"/>
              <a:gd name="connsiteY1415" fmla="*/ 6977825 h 7663295"/>
              <a:gd name="connsiteX1416" fmla="*/ 7352472 w 11427941"/>
              <a:gd name="connsiteY1416" fmla="*/ 6957727 h 7663295"/>
              <a:gd name="connsiteX1417" fmla="*/ 7337112 w 11427941"/>
              <a:gd name="connsiteY1417" fmla="*/ 6932697 h 7663295"/>
              <a:gd name="connsiteX1418" fmla="*/ 7324682 w 11427941"/>
              <a:gd name="connsiteY1418" fmla="*/ 6937622 h 7663295"/>
              <a:gd name="connsiteX1419" fmla="*/ 7327602 w 11427941"/>
              <a:gd name="connsiteY1419" fmla="*/ 6967577 h 7663295"/>
              <a:gd name="connsiteX1420" fmla="*/ 7280160 w 11427941"/>
              <a:gd name="connsiteY1420" fmla="*/ 6928039 h 7663295"/>
              <a:gd name="connsiteX1421" fmla="*/ 7302741 w 11427941"/>
              <a:gd name="connsiteY1421" fmla="*/ 6977425 h 7663295"/>
              <a:gd name="connsiteX1422" fmla="*/ 7351740 w 11427941"/>
              <a:gd name="connsiteY1422" fmla="*/ 7082467 h 7663295"/>
              <a:gd name="connsiteX1423" fmla="*/ 7241718 w 11427941"/>
              <a:gd name="connsiteY1423" fmla="*/ 6972441 h 7663295"/>
              <a:gd name="connsiteX1424" fmla="*/ 7135986 w 11427941"/>
              <a:gd name="connsiteY1424" fmla="*/ 6856817 h 7663295"/>
              <a:gd name="connsiteX1425" fmla="*/ 7185446 w 11427941"/>
              <a:gd name="connsiteY1425" fmla="*/ 6950007 h 7663295"/>
              <a:gd name="connsiteX1426" fmla="*/ 7227226 w 11427941"/>
              <a:gd name="connsiteY1426" fmla="*/ 7030677 h 7663295"/>
              <a:gd name="connsiteX1427" fmla="*/ 7222472 w 11427941"/>
              <a:gd name="connsiteY1427" fmla="*/ 7048128 h 7663295"/>
              <a:gd name="connsiteX1428" fmla="*/ 7246426 w 11427941"/>
              <a:gd name="connsiteY1428" fmla="*/ 7061962 h 7663295"/>
              <a:gd name="connsiteX1429" fmla="*/ 7533490 w 11427941"/>
              <a:gd name="connsiteY1429" fmla="*/ 7554940 h 7663295"/>
              <a:gd name="connsiteX1430" fmla="*/ 7280709 w 11427941"/>
              <a:gd name="connsiteY1430" fmla="*/ 7231172 h 7663295"/>
              <a:gd name="connsiteX1431" fmla="*/ 7226727 w 11427941"/>
              <a:gd name="connsiteY1431" fmla="*/ 7149501 h 7663295"/>
              <a:gd name="connsiteX1432" fmla="*/ 7191940 w 11427941"/>
              <a:gd name="connsiteY1432" fmla="*/ 7099110 h 7663295"/>
              <a:gd name="connsiteX1433" fmla="*/ 7180419 w 11427941"/>
              <a:gd name="connsiteY1433" fmla="*/ 7080337 h 7663295"/>
              <a:gd name="connsiteX1434" fmla="*/ 7248160 w 11427941"/>
              <a:gd name="connsiteY1434" fmla="*/ 7228508 h 7663295"/>
              <a:gd name="connsiteX1435" fmla="*/ 7270288 w 11427941"/>
              <a:gd name="connsiteY1435" fmla="*/ 7289747 h 7663295"/>
              <a:gd name="connsiteX1436" fmla="*/ 7184441 w 11427941"/>
              <a:gd name="connsiteY1436" fmla="*/ 7187641 h 7663295"/>
              <a:gd name="connsiteX1437" fmla="*/ 7048684 w 11427941"/>
              <a:gd name="connsiteY1437" fmla="*/ 7004191 h 7663295"/>
              <a:gd name="connsiteX1438" fmla="*/ 6906611 w 11427941"/>
              <a:gd name="connsiteY1438" fmla="*/ 6772680 h 7663295"/>
              <a:gd name="connsiteX1439" fmla="*/ 6747811 w 11427941"/>
              <a:gd name="connsiteY1439" fmla="*/ 6551695 h 7663295"/>
              <a:gd name="connsiteX1440" fmla="*/ 6747354 w 11427941"/>
              <a:gd name="connsiteY1440" fmla="*/ 6563541 h 7663295"/>
              <a:gd name="connsiteX1441" fmla="*/ 6773315 w 11427941"/>
              <a:gd name="connsiteY1441" fmla="*/ 6631042 h 7663295"/>
              <a:gd name="connsiteX1442" fmla="*/ 6790230 w 11427941"/>
              <a:gd name="connsiteY1442" fmla="*/ 6721570 h 7663295"/>
              <a:gd name="connsiteX1443" fmla="*/ 6771030 w 11427941"/>
              <a:gd name="connsiteY1443" fmla="*/ 6690284 h 7663295"/>
              <a:gd name="connsiteX1444" fmla="*/ 6557377 w 11427941"/>
              <a:gd name="connsiteY1444" fmla="*/ 6304345 h 7663295"/>
              <a:gd name="connsiteX1445" fmla="*/ 6279359 w 11427941"/>
              <a:gd name="connsiteY1445" fmla="*/ 5788340 h 7663295"/>
              <a:gd name="connsiteX1446" fmla="*/ 6230354 w 11427941"/>
              <a:gd name="connsiteY1446" fmla="*/ 5683304 h 7663295"/>
              <a:gd name="connsiteX1447" fmla="*/ 6205495 w 11427941"/>
              <a:gd name="connsiteY1447" fmla="*/ 5693155 h 7663295"/>
              <a:gd name="connsiteX1448" fmla="*/ 6192145 w 11427941"/>
              <a:gd name="connsiteY1448" fmla="*/ 5721777 h 7663295"/>
              <a:gd name="connsiteX1449" fmla="*/ 6146299 w 11427941"/>
              <a:gd name="connsiteY1449" fmla="*/ 5640773 h 7663295"/>
              <a:gd name="connsiteX1450" fmla="*/ 6109500 w 11427941"/>
              <a:gd name="connsiteY1450" fmla="*/ 5536729 h 7663295"/>
              <a:gd name="connsiteX1451" fmla="*/ 6125313 w 11427941"/>
              <a:gd name="connsiteY1451" fmla="*/ 5549905 h 7663295"/>
              <a:gd name="connsiteX1452" fmla="*/ 6121931 w 11427941"/>
              <a:gd name="connsiteY1452" fmla="*/ 5531804 h 7663295"/>
              <a:gd name="connsiteX1453" fmla="*/ 6115395 w 11427941"/>
              <a:gd name="connsiteY1453" fmla="*/ 5489666 h 7663295"/>
              <a:gd name="connsiteX1454" fmla="*/ 6095964 w 11427941"/>
              <a:gd name="connsiteY1454" fmla="*/ 5464310 h 7663295"/>
              <a:gd name="connsiteX1455" fmla="*/ 6090759 w 11427941"/>
              <a:gd name="connsiteY1455" fmla="*/ 5493599 h 7663295"/>
              <a:gd name="connsiteX1456" fmla="*/ 6093678 w 11427941"/>
              <a:gd name="connsiteY1456" fmla="*/ 5523551 h 7663295"/>
              <a:gd name="connsiteX1457" fmla="*/ 6054829 w 11427941"/>
              <a:gd name="connsiteY1457" fmla="*/ 5472835 h 7663295"/>
              <a:gd name="connsiteX1458" fmla="*/ 5883412 w 11427941"/>
              <a:gd name="connsiteY1458" fmla="*/ 5155720 h 7663295"/>
              <a:gd name="connsiteX1459" fmla="*/ 5818591 w 11427941"/>
              <a:gd name="connsiteY1459" fmla="*/ 5037501 h 7663295"/>
              <a:gd name="connsiteX1460" fmla="*/ 5783808 w 11427941"/>
              <a:gd name="connsiteY1460" fmla="*/ 4987118 h 7663295"/>
              <a:gd name="connsiteX1461" fmla="*/ 5758486 w 11427941"/>
              <a:gd name="connsiteY1461" fmla="*/ 4941679 h 7663295"/>
              <a:gd name="connsiteX1462" fmla="*/ 5757417 w 11427941"/>
              <a:gd name="connsiteY1462" fmla="*/ 4943423 h 7663295"/>
              <a:gd name="connsiteX1463" fmla="*/ 5715637 w 11427941"/>
              <a:gd name="connsiteY1463" fmla="*/ 5024093 h 7663295"/>
              <a:gd name="connsiteX1464" fmla="*/ 5677464 w 11427941"/>
              <a:gd name="connsiteY1464" fmla="*/ 5092594 h 7663295"/>
              <a:gd name="connsiteX1465" fmla="*/ 5642681 w 11427941"/>
              <a:gd name="connsiteY1465" fmla="*/ 5142977 h 7663295"/>
              <a:gd name="connsiteX1466" fmla="*/ 5577859 w 11427941"/>
              <a:gd name="connsiteY1466" fmla="*/ 5261196 h 7663295"/>
              <a:gd name="connsiteX1467" fmla="*/ 5406443 w 11427941"/>
              <a:gd name="connsiteY1467" fmla="*/ 5578310 h 7663295"/>
              <a:gd name="connsiteX1468" fmla="*/ 5367593 w 11427941"/>
              <a:gd name="connsiteY1468" fmla="*/ 5629027 h 7663295"/>
              <a:gd name="connsiteX1469" fmla="*/ 5370513 w 11427941"/>
              <a:gd name="connsiteY1469" fmla="*/ 5599074 h 7663295"/>
              <a:gd name="connsiteX1470" fmla="*/ 5365309 w 11427941"/>
              <a:gd name="connsiteY1470" fmla="*/ 5569785 h 7663295"/>
              <a:gd name="connsiteX1471" fmla="*/ 5345876 w 11427941"/>
              <a:gd name="connsiteY1471" fmla="*/ 5595140 h 7663295"/>
              <a:gd name="connsiteX1472" fmla="*/ 5339341 w 11427941"/>
              <a:gd name="connsiteY1472" fmla="*/ 5637280 h 7663295"/>
              <a:gd name="connsiteX1473" fmla="*/ 5335958 w 11427941"/>
              <a:gd name="connsiteY1473" fmla="*/ 5655380 h 7663295"/>
              <a:gd name="connsiteX1474" fmla="*/ 5351771 w 11427941"/>
              <a:gd name="connsiteY1474" fmla="*/ 5642205 h 7663295"/>
              <a:gd name="connsiteX1475" fmla="*/ 5314974 w 11427941"/>
              <a:gd name="connsiteY1475" fmla="*/ 5746248 h 7663295"/>
              <a:gd name="connsiteX1476" fmla="*/ 5269126 w 11427941"/>
              <a:gd name="connsiteY1476" fmla="*/ 5827252 h 7663295"/>
              <a:gd name="connsiteX1477" fmla="*/ 5255778 w 11427941"/>
              <a:gd name="connsiteY1477" fmla="*/ 5798629 h 7663295"/>
              <a:gd name="connsiteX1478" fmla="*/ 5230917 w 11427941"/>
              <a:gd name="connsiteY1478" fmla="*/ 5788781 h 7663295"/>
              <a:gd name="connsiteX1479" fmla="*/ 5181913 w 11427941"/>
              <a:gd name="connsiteY1479" fmla="*/ 5893816 h 7663295"/>
              <a:gd name="connsiteX1480" fmla="*/ 4903894 w 11427941"/>
              <a:gd name="connsiteY1480" fmla="*/ 6409820 h 7663295"/>
              <a:gd name="connsiteX1481" fmla="*/ 4690241 w 11427941"/>
              <a:gd name="connsiteY1481" fmla="*/ 6795760 h 7663295"/>
              <a:gd name="connsiteX1482" fmla="*/ 4671043 w 11427941"/>
              <a:gd name="connsiteY1482" fmla="*/ 6827044 h 7663295"/>
              <a:gd name="connsiteX1483" fmla="*/ 4687956 w 11427941"/>
              <a:gd name="connsiteY1483" fmla="*/ 6736517 h 7663295"/>
              <a:gd name="connsiteX1484" fmla="*/ 4713919 w 11427941"/>
              <a:gd name="connsiteY1484" fmla="*/ 6669017 h 7663295"/>
              <a:gd name="connsiteX1485" fmla="*/ 4713462 w 11427941"/>
              <a:gd name="connsiteY1485" fmla="*/ 6657171 h 7663295"/>
              <a:gd name="connsiteX1486" fmla="*/ 4554662 w 11427941"/>
              <a:gd name="connsiteY1486" fmla="*/ 6878155 h 7663295"/>
              <a:gd name="connsiteX1487" fmla="*/ 4412589 w 11427941"/>
              <a:gd name="connsiteY1487" fmla="*/ 7109667 h 7663295"/>
              <a:gd name="connsiteX1488" fmla="*/ 4276831 w 11427941"/>
              <a:gd name="connsiteY1488" fmla="*/ 7293117 h 7663295"/>
              <a:gd name="connsiteX1489" fmla="*/ 4190982 w 11427941"/>
              <a:gd name="connsiteY1489" fmla="*/ 7395223 h 7663295"/>
              <a:gd name="connsiteX1490" fmla="*/ 4213110 w 11427941"/>
              <a:gd name="connsiteY1490" fmla="*/ 7333985 h 7663295"/>
              <a:gd name="connsiteX1491" fmla="*/ 4280853 w 11427941"/>
              <a:gd name="connsiteY1491" fmla="*/ 7185813 h 7663295"/>
              <a:gd name="connsiteX1492" fmla="*/ 4269331 w 11427941"/>
              <a:gd name="connsiteY1492" fmla="*/ 7204585 h 7663295"/>
              <a:gd name="connsiteX1493" fmla="*/ 4234545 w 11427941"/>
              <a:gd name="connsiteY1493" fmla="*/ 7254977 h 7663295"/>
              <a:gd name="connsiteX1494" fmla="*/ 4180564 w 11427941"/>
              <a:gd name="connsiteY1494" fmla="*/ 7336647 h 7663295"/>
              <a:gd name="connsiteX1495" fmla="*/ 3927782 w 11427941"/>
              <a:gd name="connsiteY1495" fmla="*/ 7660417 h 7663295"/>
              <a:gd name="connsiteX1496" fmla="*/ 4214848 w 11427941"/>
              <a:gd name="connsiteY1496" fmla="*/ 7167438 h 7663295"/>
              <a:gd name="connsiteX1497" fmla="*/ 4238800 w 11427941"/>
              <a:gd name="connsiteY1497" fmla="*/ 7153602 h 7663295"/>
              <a:gd name="connsiteX1498" fmla="*/ 4234046 w 11427941"/>
              <a:gd name="connsiteY1498" fmla="*/ 7136152 h 7663295"/>
              <a:gd name="connsiteX1499" fmla="*/ 4275826 w 11427941"/>
              <a:gd name="connsiteY1499" fmla="*/ 7055482 h 7663295"/>
              <a:gd name="connsiteX1500" fmla="*/ 4325287 w 11427941"/>
              <a:gd name="connsiteY1500" fmla="*/ 6962293 h 7663295"/>
              <a:gd name="connsiteX1501" fmla="*/ 4219555 w 11427941"/>
              <a:gd name="connsiteY1501" fmla="*/ 7077917 h 7663295"/>
              <a:gd name="connsiteX1502" fmla="*/ 4109530 w 11427941"/>
              <a:gd name="connsiteY1502" fmla="*/ 7187943 h 7663295"/>
              <a:gd name="connsiteX1503" fmla="*/ 4158531 w 11427941"/>
              <a:gd name="connsiteY1503" fmla="*/ 7082901 h 7663295"/>
              <a:gd name="connsiteX1504" fmla="*/ 4181112 w 11427941"/>
              <a:gd name="connsiteY1504" fmla="*/ 7033515 h 7663295"/>
              <a:gd name="connsiteX1505" fmla="*/ 4133670 w 11427941"/>
              <a:gd name="connsiteY1505" fmla="*/ 7073051 h 7663295"/>
              <a:gd name="connsiteX1506" fmla="*/ 4136591 w 11427941"/>
              <a:gd name="connsiteY1506" fmla="*/ 7043097 h 7663295"/>
              <a:gd name="connsiteX1507" fmla="*/ 4124159 w 11427941"/>
              <a:gd name="connsiteY1507" fmla="*/ 7038173 h 7663295"/>
              <a:gd name="connsiteX1508" fmla="*/ 4108801 w 11427941"/>
              <a:gd name="connsiteY1508" fmla="*/ 7063203 h 7663295"/>
              <a:gd name="connsiteX1509" fmla="*/ 4081005 w 11427941"/>
              <a:gd name="connsiteY1509" fmla="*/ 7083300 h 7663295"/>
              <a:gd name="connsiteX1510" fmla="*/ 4098837 w 11427941"/>
              <a:gd name="connsiteY1510" fmla="*/ 7016470 h 7663295"/>
              <a:gd name="connsiteX1511" fmla="*/ 4128181 w 11427941"/>
              <a:gd name="connsiteY1511" fmla="*/ 6930868 h 7663295"/>
              <a:gd name="connsiteX1512" fmla="*/ 4139470 w 11427941"/>
              <a:gd name="connsiteY1512" fmla="*/ 6906180 h 7663295"/>
              <a:gd name="connsiteX1513" fmla="*/ 4167950 w 11427941"/>
              <a:gd name="connsiteY1513" fmla="*/ 6903850 h 7663295"/>
              <a:gd name="connsiteX1514" fmla="*/ 4163192 w 11427941"/>
              <a:gd name="connsiteY1514" fmla="*/ 6886407 h 7663295"/>
              <a:gd name="connsiteX1515" fmla="*/ 4161825 w 11427941"/>
              <a:gd name="connsiteY1515" fmla="*/ 6850863 h 7663295"/>
              <a:gd name="connsiteX1516" fmla="*/ 4176729 w 11427941"/>
              <a:gd name="connsiteY1516" fmla="*/ 6813988 h 7663295"/>
              <a:gd name="connsiteX1517" fmla="*/ 4161369 w 11427941"/>
              <a:gd name="connsiteY1517" fmla="*/ 6839017 h 7663295"/>
              <a:gd name="connsiteX1518" fmla="*/ 4127358 w 11427941"/>
              <a:gd name="connsiteY1518" fmla="*/ 6856653 h 7663295"/>
              <a:gd name="connsiteX1519" fmla="*/ 4097188 w 11427941"/>
              <a:gd name="connsiteY1519" fmla="*/ 6868033 h 7663295"/>
              <a:gd name="connsiteX1520" fmla="*/ 4092890 w 11427941"/>
              <a:gd name="connsiteY1520" fmla="*/ 6862444 h 7663295"/>
              <a:gd name="connsiteX1521" fmla="*/ 4084299 w 11427941"/>
              <a:gd name="connsiteY1521" fmla="*/ 6851263 h 7663295"/>
              <a:gd name="connsiteX1522" fmla="*/ 4071864 w 11427941"/>
              <a:gd name="connsiteY1522" fmla="*/ 6846332 h 7663295"/>
              <a:gd name="connsiteX1523" fmla="*/ 4168320 w 11427941"/>
              <a:gd name="connsiteY1523" fmla="*/ 6701761 h 7663295"/>
              <a:gd name="connsiteX1524" fmla="*/ 4276287 w 11427941"/>
              <a:gd name="connsiteY1524" fmla="*/ 6538415 h 7663295"/>
              <a:gd name="connsiteX1525" fmla="*/ 4275373 w 11427941"/>
              <a:gd name="connsiteY1525" fmla="*/ 6514709 h 7663295"/>
              <a:gd name="connsiteX1526" fmla="*/ 4157118 w 11427941"/>
              <a:gd name="connsiteY1526" fmla="*/ 6675932 h 7663295"/>
              <a:gd name="connsiteX1527" fmla="*/ 4034565 w 11427941"/>
              <a:gd name="connsiteY1527" fmla="*/ 6831558 h 7663295"/>
              <a:gd name="connsiteX1528" fmla="*/ 4022133 w 11427941"/>
              <a:gd name="connsiteY1528" fmla="*/ 6826633 h 7663295"/>
              <a:gd name="connsiteX1529" fmla="*/ 4064826 w 11427941"/>
              <a:gd name="connsiteY1529" fmla="*/ 6769654 h 7663295"/>
              <a:gd name="connsiteX1530" fmla="*/ 4032735 w 11427941"/>
              <a:gd name="connsiteY1530" fmla="*/ 6784162 h 7663295"/>
              <a:gd name="connsiteX1531" fmla="*/ 3995893 w 11427941"/>
              <a:gd name="connsiteY1531" fmla="*/ 6781233 h 7663295"/>
              <a:gd name="connsiteX1532" fmla="*/ 3991143 w 11427941"/>
              <a:gd name="connsiteY1532" fmla="*/ 6763789 h 7663295"/>
              <a:gd name="connsiteX1533" fmla="*/ 4052122 w 11427941"/>
              <a:gd name="connsiteY1533" fmla="*/ 6651835 h 7663295"/>
              <a:gd name="connsiteX1534" fmla="*/ 4094359 w 11427941"/>
              <a:gd name="connsiteY1534" fmla="*/ 6583009 h 7663295"/>
              <a:gd name="connsiteX1535" fmla="*/ 4074245 w 11427941"/>
              <a:gd name="connsiteY1535" fmla="*/ 6590589 h 7663295"/>
              <a:gd name="connsiteX1536" fmla="*/ 4042612 w 11427941"/>
              <a:gd name="connsiteY1536" fmla="*/ 6616955 h 7663295"/>
              <a:gd name="connsiteX1537" fmla="*/ 3997084 w 11427941"/>
              <a:gd name="connsiteY1537" fmla="*/ 6653358 h 7663295"/>
              <a:gd name="connsiteX1538" fmla="*/ 3966918 w 11427941"/>
              <a:gd name="connsiteY1538" fmla="*/ 6664745 h 7663295"/>
              <a:gd name="connsiteX1539" fmla="*/ 3928064 w 11427941"/>
              <a:gd name="connsiteY1539" fmla="*/ 6715469 h 7663295"/>
              <a:gd name="connsiteX1540" fmla="*/ 3920838 w 11427941"/>
              <a:gd name="connsiteY1540" fmla="*/ 6739833 h 7663295"/>
              <a:gd name="connsiteX1541" fmla="*/ 3941637 w 11427941"/>
              <a:gd name="connsiteY1541" fmla="*/ 6750008 h 7663295"/>
              <a:gd name="connsiteX1542" fmla="*/ 3918832 w 11427941"/>
              <a:gd name="connsiteY1542" fmla="*/ 6793479 h 7663295"/>
              <a:gd name="connsiteX1543" fmla="*/ 3879058 w 11427941"/>
              <a:gd name="connsiteY1543" fmla="*/ 6820504 h 7663295"/>
              <a:gd name="connsiteX1544" fmla="*/ 3850807 w 11427941"/>
              <a:gd name="connsiteY1544" fmla="*/ 6828756 h 7663295"/>
              <a:gd name="connsiteX1545" fmla="*/ 3809668 w 11427941"/>
              <a:gd name="connsiteY1545" fmla="*/ 6820239 h 7663295"/>
              <a:gd name="connsiteX1546" fmla="*/ 3836092 w 11427941"/>
              <a:gd name="connsiteY1546" fmla="*/ 6764590 h 7663295"/>
              <a:gd name="connsiteX1547" fmla="*/ 3885096 w 11427941"/>
              <a:gd name="connsiteY1547" fmla="*/ 6659555 h 7663295"/>
              <a:gd name="connsiteX1548" fmla="*/ 3849165 w 11427941"/>
              <a:gd name="connsiteY1548" fmla="*/ 6680318 h 7663295"/>
              <a:gd name="connsiteX1549" fmla="*/ 3760394 w 11427941"/>
              <a:gd name="connsiteY1549" fmla="*/ 6812386 h 7663295"/>
              <a:gd name="connsiteX1550" fmla="*/ 3639077 w 11427941"/>
              <a:gd name="connsiteY1550" fmla="*/ 6947109 h 7663295"/>
              <a:gd name="connsiteX1551" fmla="*/ 3571975 w 11427941"/>
              <a:gd name="connsiteY1551" fmla="*/ 7006077 h 7663295"/>
              <a:gd name="connsiteX1552" fmla="*/ 3548482 w 11427941"/>
              <a:gd name="connsiteY1552" fmla="*/ 7031772 h 7663295"/>
              <a:gd name="connsiteX1553" fmla="*/ 3547562 w 11427941"/>
              <a:gd name="connsiteY1553" fmla="*/ 7008075 h 7663295"/>
              <a:gd name="connsiteX1554" fmla="*/ 3562465 w 11427941"/>
              <a:gd name="connsiteY1554" fmla="*/ 6971199 h 7663295"/>
              <a:gd name="connsiteX1555" fmla="*/ 3577825 w 11427941"/>
              <a:gd name="connsiteY1555" fmla="*/ 6946168 h 7663295"/>
              <a:gd name="connsiteX1556" fmla="*/ 3561552 w 11427941"/>
              <a:gd name="connsiteY1556" fmla="*/ 6947508 h 7663295"/>
              <a:gd name="connsiteX1557" fmla="*/ 3543130 w 11427941"/>
              <a:gd name="connsiteY1557" fmla="*/ 6946035 h 7663295"/>
              <a:gd name="connsiteX1558" fmla="*/ 3552955 w 11427941"/>
              <a:gd name="connsiteY1558" fmla="*/ 6936320 h 7663295"/>
              <a:gd name="connsiteX1559" fmla="*/ 3657545 w 11427941"/>
              <a:gd name="connsiteY1559" fmla="*/ 6791083 h 7663295"/>
              <a:gd name="connsiteX1560" fmla="*/ 3748784 w 11427941"/>
              <a:gd name="connsiteY1560" fmla="*/ 6617209 h 7663295"/>
              <a:gd name="connsiteX1561" fmla="*/ 3662943 w 11427941"/>
              <a:gd name="connsiteY1561" fmla="*/ 6719322 h 7663295"/>
              <a:gd name="connsiteX1562" fmla="*/ 3677845 w 11427941"/>
              <a:gd name="connsiteY1562" fmla="*/ 6682448 h 7663295"/>
              <a:gd name="connsiteX1563" fmla="*/ 3707644 w 11427941"/>
              <a:gd name="connsiteY1563" fmla="*/ 6608692 h 7663295"/>
              <a:gd name="connsiteX1564" fmla="*/ 3699512 w 11427941"/>
              <a:gd name="connsiteY1564" fmla="*/ 6609357 h 7663295"/>
              <a:gd name="connsiteX1565" fmla="*/ 3649365 w 11427941"/>
              <a:gd name="connsiteY1565" fmla="*/ 6684777 h 7663295"/>
              <a:gd name="connsiteX1566" fmla="*/ 3610738 w 11427941"/>
              <a:gd name="connsiteY1566" fmla="*/ 6741423 h 7663295"/>
              <a:gd name="connsiteX1567" fmla="*/ 3563515 w 11427941"/>
              <a:gd name="connsiteY1567" fmla="*/ 6786884 h 7663295"/>
              <a:gd name="connsiteX1568" fmla="*/ 3481287 w 11427941"/>
              <a:gd name="connsiteY1568" fmla="*/ 6876812 h 7663295"/>
              <a:gd name="connsiteX1569" fmla="*/ 3441971 w 11427941"/>
              <a:gd name="connsiteY1569" fmla="*/ 6915684 h 7663295"/>
              <a:gd name="connsiteX1570" fmla="*/ 3445815 w 11427941"/>
              <a:gd name="connsiteY1570" fmla="*/ 6909420 h 7663295"/>
              <a:gd name="connsiteX1571" fmla="*/ 3511545 w 11427941"/>
              <a:gd name="connsiteY1571" fmla="*/ 6814901 h 7663295"/>
              <a:gd name="connsiteX1572" fmla="*/ 3650690 w 11427941"/>
              <a:gd name="connsiteY1572" fmla="*/ 6613357 h 7663295"/>
              <a:gd name="connsiteX1573" fmla="*/ 3695398 w 11427941"/>
              <a:gd name="connsiteY1573" fmla="*/ 6502717 h 7663295"/>
              <a:gd name="connsiteX1574" fmla="*/ 3770821 w 11427941"/>
              <a:gd name="connsiteY1574" fmla="*/ 6342041 h 7663295"/>
              <a:gd name="connsiteX1575" fmla="*/ 3820969 w 11427941"/>
              <a:gd name="connsiteY1575" fmla="*/ 6266620 h 7663295"/>
              <a:gd name="connsiteX1576" fmla="*/ 3871112 w 11427941"/>
              <a:gd name="connsiteY1576" fmla="*/ 6191207 h 7663295"/>
              <a:gd name="connsiteX1577" fmla="*/ 3894605 w 11427941"/>
              <a:gd name="connsiteY1577" fmla="*/ 6165512 h 7663295"/>
              <a:gd name="connsiteX1578" fmla="*/ 3854838 w 11427941"/>
              <a:gd name="connsiteY1578" fmla="*/ 6192529 h 7663295"/>
              <a:gd name="connsiteX1579" fmla="*/ 3800623 w 11427941"/>
              <a:gd name="connsiteY1579" fmla="*/ 6268283 h 7663295"/>
              <a:gd name="connsiteX1580" fmla="*/ 3765607 w 11427941"/>
              <a:gd name="connsiteY1580" fmla="*/ 6312753 h 7663295"/>
              <a:gd name="connsiteX1581" fmla="*/ 3768536 w 11427941"/>
              <a:gd name="connsiteY1581" fmla="*/ 6282799 h 7663295"/>
              <a:gd name="connsiteX1582" fmla="*/ 3774843 w 11427941"/>
              <a:gd name="connsiteY1582" fmla="*/ 6234737 h 7663295"/>
              <a:gd name="connsiteX1583" fmla="*/ 3677936 w 11427941"/>
              <a:gd name="connsiteY1583" fmla="*/ 6367470 h 7663295"/>
              <a:gd name="connsiteX1584" fmla="*/ 3573345 w 11427941"/>
              <a:gd name="connsiteY1584" fmla="*/ 6512707 h 7663295"/>
              <a:gd name="connsiteX1585" fmla="*/ 3472604 w 11427941"/>
              <a:gd name="connsiteY1585" fmla="*/ 6651687 h 7663295"/>
              <a:gd name="connsiteX1586" fmla="*/ 3444810 w 11427941"/>
              <a:gd name="connsiteY1586" fmla="*/ 6671786 h 7663295"/>
              <a:gd name="connsiteX1587" fmla="*/ 3419166 w 11427941"/>
              <a:gd name="connsiteY1587" fmla="*/ 6694686 h 7663295"/>
              <a:gd name="connsiteX1588" fmla="*/ 3384928 w 11427941"/>
              <a:gd name="connsiteY1588" fmla="*/ 6706399 h 7663295"/>
              <a:gd name="connsiteX1589" fmla="*/ 3453584 w 11427941"/>
              <a:gd name="connsiteY1589" fmla="*/ 6581931 h 7663295"/>
              <a:gd name="connsiteX1590" fmla="*/ 3514109 w 11427941"/>
              <a:gd name="connsiteY1590" fmla="*/ 6458124 h 7663295"/>
              <a:gd name="connsiteX1591" fmla="*/ 3463511 w 11427941"/>
              <a:gd name="connsiteY1591" fmla="*/ 6521691 h 7663295"/>
              <a:gd name="connsiteX1592" fmla="*/ 3365135 w 11427941"/>
              <a:gd name="connsiteY1592" fmla="*/ 6669390 h 7663295"/>
              <a:gd name="connsiteX1593" fmla="*/ 3292960 w 11427941"/>
              <a:gd name="connsiteY1593" fmla="*/ 6755525 h 7663295"/>
              <a:gd name="connsiteX1594" fmla="*/ 3284364 w 11427941"/>
              <a:gd name="connsiteY1594" fmla="*/ 6744339 h 7663295"/>
              <a:gd name="connsiteX1595" fmla="*/ 3306945 w 11427941"/>
              <a:gd name="connsiteY1595" fmla="*/ 6694953 h 7663295"/>
              <a:gd name="connsiteX1596" fmla="*/ 3395713 w 11427941"/>
              <a:gd name="connsiteY1596" fmla="*/ 6562892 h 7663295"/>
              <a:gd name="connsiteX1597" fmla="*/ 3442706 w 11427941"/>
              <a:gd name="connsiteY1597" fmla="*/ 6511511 h 7663295"/>
              <a:gd name="connsiteX1598" fmla="*/ 3479733 w 11427941"/>
              <a:gd name="connsiteY1598" fmla="*/ 6413388 h 7663295"/>
              <a:gd name="connsiteX1599" fmla="*/ 3503551 w 11427941"/>
              <a:gd name="connsiteY1599" fmla="*/ 6343097 h 7663295"/>
              <a:gd name="connsiteX1600" fmla="*/ 3521078 w 11427941"/>
              <a:gd name="connsiteY1600" fmla="*/ 6298326 h 7663295"/>
              <a:gd name="connsiteX1601" fmla="*/ 3408655 w 11427941"/>
              <a:gd name="connsiteY1601" fmla="*/ 6428452 h 7663295"/>
              <a:gd name="connsiteX1602" fmla="*/ 3145260 w 11427941"/>
              <a:gd name="connsiteY1602" fmla="*/ 6742504 h 7663295"/>
              <a:gd name="connsiteX1603" fmla="*/ 3122069 w 11427941"/>
              <a:gd name="connsiteY1603" fmla="*/ 6767402 h 7663295"/>
              <a:gd name="connsiteX1604" fmla="*/ 3151355 w 11427941"/>
              <a:gd name="connsiteY1604" fmla="*/ 6683837 h 7663295"/>
              <a:gd name="connsiteX1605" fmla="*/ 3186257 w 11427941"/>
              <a:gd name="connsiteY1605" fmla="*/ 6625506 h 7663295"/>
              <a:gd name="connsiteX1606" fmla="*/ 3187477 w 11427941"/>
              <a:gd name="connsiteY1606" fmla="*/ 6613775 h 7663295"/>
              <a:gd name="connsiteX1607" fmla="*/ 3000967 w 11427941"/>
              <a:gd name="connsiteY1607" fmla="*/ 6782725 h 7663295"/>
              <a:gd name="connsiteX1608" fmla="*/ 2829350 w 11427941"/>
              <a:gd name="connsiteY1608" fmla="*/ 6966967 h 7663295"/>
              <a:gd name="connsiteX1609" fmla="*/ 2670673 w 11427941"/>
              <a:gd name="connsiteY1609" fmla="*/ 7106049 h 7663295"/>
              <a:gd name="connsiteX1610" fmla="*/ 2572285 w 11427941"/>
              <a:gd name="connsiteY1610" fmla="*/ 7180393 h 7663295"/>
              <a:gd name="connsiteX1611" fmla="*/ 2602556 w 11427941"/>
              <a:gd name="connsiteY1611" fmla="*/ 7127053 h 7663295"/>
              <a:gd name="connsiteX1612" fmla="*/ 2689697 w 11427941"/>
              <a:gd name="connsiteY1612" fmla="*/ 7002219 h 7663295"/>
              <a:gd name="connsiteX1613" fmla="*/ 2675782 w 11427941"/>
              <a:gd name="connsiteY1613" fmla="*/ 7017160 h 7663295"/>
              <a:gd name="connsiteX1614" fmla="*/ 2634645 w 11427941"/>
              <a:gd name="connsiteY1614" fmla="*/ 7056111 h 7663295"/>
              <a:gd name="connsiteX1615" fmla="*/ 2570324 w 11427941"/>
              <a:gd name="connsiteY1615" fmla="*/ 7119951 h 7663295"/>
              <a:gd name="connsiteX1616" fmla="*/ 2277370 w 11427941"/>
              <a:gd name="connsiteY1616" fmla="*/ 7361485 h 7663295"/>
              <a:gd name="connsiteX1617" fmla="*/ 2627675 w 11427941"/>
              <a:gd name="connsiteY1617" fmla="*/ 6964553 h 7663295"/>
              <a:gd name="connsiteX1618" fmla="*/ 2653065 w 11427941"/>
              <a:gd name="connsiteY1618" fmla="*/ 6958151 h 7663295"/>
              <a:gd name="connsiteX1619" fmla="*/ 2650866 w 11427941"/>
              <a:gd name="connsiteY1619" fmla="*/ 6939655 h 7663295"/>
              <a:gd name="connsiteX1620" fmla="*/ 2703104 w 11427941"/>
              <a:gd name="connsiteY1620" fmla="*/ 6873150 h 7663295"/>
              <a:gd name="connsiteX1621" fmla="*/ 2764621 w 11427941"/>
              <a:gd name="connsiteY1621" fmla="*/ 6796684 h 7663295"/>
              <a:gd name="connsiteX1622" fmla="*/ 2644870 w 11427941"/>
              <a:gd name="connsiteY1622" fmla="*/ 6878330 h 7663295"/>
              <a:gd name="connsiteX1623" fmla="*/ 2521707 w 11427941"/>
              <a:gd name="connsiteY1623" fmla="*/ 6953218 h 7663295"/>
              <a:gd name="connsiteX1624" fmla="*/ 2584439 w 11427941"/>
              <a:gd name="connsiteY1624" fmla="*/ 6865011 h 7663295"/>
              <a:gd name="connsiteX1625" fmla="*/ 2613486 w 11427941"/>
              <a:gd name="connsiteY1625" fmla="*/ 6823405 h 7663295"/>
              <a:gd name="connsiteX1626" fmla="*/ 2561490 w 11427941"/>
              <a:gd name="connsiteY1626" fmla="*/ 6847958 h 7663295"/>
              <a:gd name="connsiteX1627" fmla="*/ 2568561 w 11427941"/>
              <a:gd name="connsiteY1627" fmla="*/ 6819510 h 7663295"/>
              <a:gd name="connsiteX1628" fmla="*/ 2557086 w 11427941"/>
              <a:gd name="connsiteY1628" fmla="*/ 6810983 h 7663295"/>
              <a:gd name="connsiteX1629" fmla="*/ 2538532 w 11427941"/>
              <a:gd name="connsiteY1629" fmla="*/ 6830902 h 7663295"/>
              <a:gd name="connsiteX1630" fmla="*/ 2508500 w 11427941"/>
              <a:gd name="connsiteY1630" fmla="*/ 6842287 h 7663295"/>
              <a:gd name="connsiteX1631" fmla="*/ 2535352 w 11427941"/>
              <a:gd name="connsiteY1631" fmla="*/ 6782191 h 7663295"/>
              <a:gd name="connsiteX1632" fmla="*/ 2576111 w 11427941"/>
              <a:gd name="connsiteY1632" fmla="*/ 6707153 h 7663295"/>
              <a:gd name="connsiteX1633" fmla="*/ 2590632 w 11427941"/>
              <a:gd name="connsiteY1633" fmla="*/ 6686352 h 7663295"/>
              <a:gd name="connsiteX1634" fmla="*/ 2618836 w 11427941"/>
              <a:gd name="connsiteY1634" fmla="*/ 6692565 h 7663295"/>
              <a:gd name="connsiteX1635" fmla="*/ 2616631 w 11427941"/>
              <a:gd name="connsiteY1635" fmla="*/ 6674073 h 7663295"/>
              <a:gd name="connsiteX1636" fmla="*/ 2620293 w 11427941"/>
              <a:gd name="connsiteY1636" fmla="*/ 6638875 h 7663295"/>
              <a:gd name="connsiteX1637" fmla="*/ 2640065 w 11427941"/>
              <a:gd name="connsiteY1637" fmla="*/ 6607226 h 7663295"/>
              <a:gd name="connsiteX1638" fmla="*/ 2621512 w 11427941"/>
              <a:gd name="connsiteY1638" fmla="*/ 6627143 h 7663295"/>
              <a:gd name="connsiteX1639" fmla="*/ 2585742 w 11427941"/>
              <a:gd name="connsiteY1639" fmla="*/ 6634265 h 7663295"/>
              <a:gd name="connsiteX1640" fmla="*/ 2554610 w 11427941"/>
              <a:gd name="connsiteY1640" fmla="*/ 6636406 h 7663295"/>
              <a:gd name="connsiteX1641" fmla="*/ 2551191 w 11427941"/>
              <a:gd name="connsiteY1641" fmla="*/ 6629653 h 7663295"/>
              <a:gd name="connsiteX1642" fmla="*/ 2544352 w 11427941"/>
              <a:gd name="connsiteY1642" fmla="*/ 6616149 h 7663295"/>
              <a:gd name="connsiteX1643" fmla="*/ 2532874 w 11427941"/>
              <a:gd name="connsiteY1643" fmla="*/ 6607614 h 7663295"/>
              <a:gd name="connsiteX1644" fmla="*/ 2647616 w 11427941"/>
              <a:gd name="connsiteY1644" fmla="*/ 6494866 h 7663295"/>
              <a:gd name="connsiteX1645" fmla="*/ 2776264 w 11427941"/>
              <a:gd name="connsiteY1645" fmla="*/ 6367177 h 7663295"/>
              <a:gd name="connsiteX1646" fmla="*/ 2778703 w 11427941"/>
              <a:gd name="connsiteY1646" fmla="*/ 6343701 h 7663295"/>
              <a:gd name="connsiteX1647" fmla="*/ 2640284 w 11427941"/>
              <a:gd name="connsiteY1647" fmla="*/ 6466246 h 7663295"/>
              <a:gd name="connsiteX1648" fmla="*/ 2498442 w 11427941"/>
              <a:gd name="connsiteY1648" fmla="*/ 6582031 h 7663295"/>
              <a:gd name="connsiteX1649" fmla="*/ 2486967 w 11427941"/>
              <a:gd name="connsiteY1649" fmla="*/ 6573503 h 7663295"/>
              <a:gd name="connsiteX1650" fmla="*/ 2536768 w 11427941"/>
              <a:gd name="connsiteY1650" fmla="*/ 6530461 h 7663295"/>
              <a:gd name="connsiteX1651" fmla="*/ 2503318 w 11427941"/>
              <a:gd name="connsiteY1651" fmla="*/ 6535093 h 7663295"/>
              <a:gd name="connsiteX1652" fmla="*/ 2467667 w 11427941"/>
              <a:gd name="connsiteY1652" fmla="*/ 6521242 h 7663295"/>
              <a:gd name="connsiteX1653" fmla="*/ 2465471 w 11427941"/>
              <a:gd name="connsiteY1653" fmla="*/ 6502752 h 7663295"/>
              <a:gd name="connsiteX1654" fmla="*/ 2540901 w 11427941"/>
              <a:gd name="connsiteY1654" fmla="*/ 6411349 h 7663295"/>
              <a:gd name="connsiteX1655" fmla="*/ 2591920 w 11427941"/>
              <a:gd name="connsiteY1655" fmla="*/ 6356577 h 7663295"/>
              <a:gd name="connsiteX1656" fmla="*/ 2571168 w 11427941"/>
              <a:gd name="connsiteY1656" fmla="*/ 6357999 h 7663295"/>
              <a:gd name="connsiteX1657" fmla="*/ 2536496 w 11427941"/>
              <a:gd name="connsiteY1657" fmla="*/ 6374376 h 7663295"/>
              <a:gd name="connsiteX1658" fmla="*/ 2486814 w 11427941"/>
              <a:gd name="connsiteY1658" fmla="*/ 6396430 h 7663295"/>
              <a:gd name="connsiteX1659" fmla="*/ 2455687 w 11427941"/>
              <a:gd name="connsiteY1659" fmla="*/ 6398581 h 7663295"/>
              <a:gd name="connsiteX1660" fmla="*/ 2410523 w 11427941"/>
              <a:gd name="connsiteY1660" fmla="*/ 6436645 h 7663295"/>
              <a:gd name="connsiteX1661" fmla="*/ 2400025 w 11427941"/>
              <a:gd name="connsiteY1661" fmla="*/ 6458338 h 7663295"/>
              <a:gd name="connsiteX1662" fmla="*/ 2418951 w 11427941"/>
              <a:gd name="connsiteY1662" fmla="*/ 6474499 h 7663295"/>
              <a:gd name="connsiteX1663" fmla="*/ 2390518 w 11427941"/>
              <a:gd name="connsiteY1663" fmla="*/ 6510247 h 7663295"/>
              <a:gd name="connsiteX1664" fmla="*/ 2347788 w 11427941"/>
              <a:gd name="connsiteY1664" fmla="*/ 6524841 h 7663295"/>
              <a:gd name="connsiteX1665" fmla="*/ 2318973 w 11427941"/>
              <a:gd name="connsiteY1665" fmla="*/ 6524494 h 7663295"/>
              <a:gd name="connsiteX1666" fmla="*/ 2279903 w 11427941"/>
              <a:gd name="connsiteY1666" fmla="*/ 6503888 h 7663295"/>
              <a:gd name="connsiteX1667" fmla="*/ 2313592 w 11427941"/>
              <a:gd name="connsiteY1667" fmla="*/ 6457299 h 7663295"/>
              <a:gd name="connsiteX1668" fmla="*/ 2376329 w 11427941"/>
              <a:gd name="connsiteY1668" fmla="*/ 6369102 h 7663295"/>
              <a:gd name="connsiteX1669" fmla="*/ 2338240 w 11427941"/>
              <a:gd name="connsiteY1669" fmla="*/ 6378712 h 7663295"/>
              <a:gd name="connsiteX1670" fmla="*/ 2232777 w 11427941"/>
              <a:gd name="connsiteY1670" fmla="*/ 6481511 h 7663295"/>
              <a:gd name="connsiteX1671" fmla="*/ 2095088 w 11427941"/>
              <a:gd name="connsiteY1671" fmla="*/ 6577203 h 7663295"/>
              <a:gd name="connsiteX1672" fmla="*/ 2021115 w 11427941"/>
              <a:gd name="connsiteY1672" fmla="*/ 6614914 h 7663295"/>
              <a:gd name="connsiteX1673" fmla="*/ 1994506 w 11427941"/>
              <a:gd name="connsiteY1673" fmla="*/ 6633058 h 7663295"/>
              <a:gd name="connsiteX1674" fmla="*/ 1996938 w 11427941"/>
              <a:gd name="connsiteY1674" fmla="*/ 6609589 h 7663295"/>
              <a:gd name="connsiteX1675" fmla="*/ 2016712 w 11427941"/>
              <a:gd name="connsiteY1675" fmla="*/ 6577939 h 7663295"/>
              <a:gd name="connsiteX1676" fmla="*/ 2035265 w 11427941"/>
              <a:gd name="connsiteY1676" fmla="*/ 6558020 h 7663295"/>
              <a:gd name="connsiteX1677" fmla="*/ 2019148 w 11427941"/>
              <a:gd name="connsiteY1677" fmla="*/ 6554476 h 7663295"/>
              <a:gd name="connsiteX1678" fmla="*/ 2001323 w 11427941"/>
              <a:gd name="connsiteY1678" fmla="*/ 6547544 h 7663295"/>
              <a:gd name="connsiteX1679" fmla="*/ 2012307 w 11427941"/>
              <a:gd name="connsiteY1679" fmla="*/ 6540964 h 7663295"/>
              <a:gd name="connsiteX1680" fmla="*/ 2135103 w 11427941"/>
              <a:gd name="connsiteY1680" fmla="*/ 6429991 h 7663295"/>
              <a:gd name="connsiteX1681" fmla="*/ 2248860 w 11427941"/>
              <a:gd name="connsiteY1681" fmla="*/ 6287009 h 7663295"/>
              <a:gd name="connsiteX1682" fmla="*/ 2150477 w 11427941"/>
              <a:gd name="connsiteY1682" fmla="*/ 6361360 h 7663295"/>
              <a:gd name="connsiteX1683" fmla="*/ 2170249 w 11427941"/>
              <a:gd name="connsiteY1683" fmla="*/ 6329710 h 7663295"/>
              <a:gd name="connsiteX1684" fmla="*/ 2209791 w 11427941"/>
              <a:gd name="connsiteY1684" fmla="*/ 6266403 h 7663295"/>
              <a:gd name="connsiteX1685" fmla="*/ 2201735 w 11427941"/>
              <a:gd name="connsiteY1685" fmla="*/ 6264628 h 7663295"/>
              <a:gd name="connsiteX1686" fmla="*/ 2142045 w 11427941"/>
              <a:gd name="connsiteY1686" fmla="*/ 6323499 h 7663295"/>
              <a:gd name="connsiteX1687" fmla="*/ 2096272 w 11427941"/>
              <a:gd name="connsiteY1687" fmla="*/ 6367426 h 7663295"/>
              <a:gd name="connsiteX1688" fmla="*/ 2043658 w 11427941"/>
              <a:gd name="connsiteY1688" fmla="*/ 6397843 h 7663295"/>
              <a:gd name="connsiteX1689" fmla="*/ 1950526 w 11427941"/>
              <a:gd name="connsiteY1689" fmla="*/ 6461346 h 7663295"/>
              <a:gd name="connsiteX1690" fmla="*/ 1906578 w 11427941"/>
              <a:gd name="connsiteY1690" fmla="*/ 6487670 h 7663295"/>
              <a:gd name="connsiteX1691" fmla="*/ 1911219 w 11427941"/>
              <a:gd name="connsiteY1691" fmla="*/ 6482688 h 7663295"/>
              <a:gd name="connsiteX1692" fmla="*/ 1988849 w 11427941"/>
              <a:gd name="connsiteY1692" fmla="*/ 6409769 h 7663295"/>
              <a:gd name="connsiteX1693" fmla="*/ 2153385 w 11427941"/>
              <a:gd name="connsiteY1693" fmla="*/ 6253986 h 7663295"/>
              <a:gd name="connsiteX1694" fmla="*/ 2212704 w 11427941"/>
              <a:gd name="connsiteY1694" fmla="*/ 6159022 h 7663295"/>
              <a:gd name="connsiteX1695" fmla="*/ 2309124 w 11427941"/>
              <a:gd name="connsiteY1695" fmla="*/ 6024241 h 7663295"/>
              <a:gd name="connsiteX1696" fmla="*/ 2368813 w 11427941"/>
              <a:gd name="connsiteY1696" fmla="*/ 5965373 h 7663295"/>
              <a:gd name="connsiteX1697" fmla="*/ 2428498 w 11427941"/>
              <a:gd name="connsiteY1697" fmla="*/ 5906509 h 7663295"/>
              <a:gd name="connsiteX1698" fmla="*/ 2455108 w 11427941"/>
              <a:gd name="connsiteY1698" fmla="*/ 5888362 h 7663295"/>
              <a:gd name="connsiteX1699" fmla="*/ 2412382 w 11427941"/>
              <a:gd name="connsiteY1699" fmla="*/ 5902951 h 7663295"/>
              <a:gd name="connsiteX1700" fmla="*/ 2348665 w 11427941"/>
              <a:gd name="connsiteY1700" fmla="*/ 5960934 h 7663295"/>
              <a:gd name="connsiteX1701" fmla="*/ 2308139 w 11427941"/>
              <a:gd name="connsiteY1701" fmla="*/ 5994018 h 7663295"/>
              <a:gd name="connsiteX1702" fmla="*/ 2315217 w 11427941"/>
              <a:gd name="connsiteY1702" fmla="*/ 5965573 h 7663295"/>
              <a:gd name="connsiteX1703" fmla="*/ 2328150 w 11427941"/>
              <a:gd name="connsiteY1703" fmla="*/ 5920411 h 7663295"/>
              <a:gd name="connsiteX1704" fmla="*/ 2214630 w 11427941"/>
              <a:gd name="connsiteY1704" fmla="*/ 6021433 h 7663295"/>
              <a:gd name="connsiteX1705" fmla="*/ 2091834 w 11427941"/>
              <a:gd name="connsiteY1705" fmla="*/ 6132407 h 7663295"/>
              <a:gd name="connsiteX1706" fmla="*/ 1973683 w 11427941"/>
              <a:gd name="connsiteY1706" fmla="*/ 6238404 h 7663295"/>
              <a:gd name="connsiteX1707" fmla="*/ 1943650 w 11427941"/>
              <a:gd name="connsiteY1707" fmla="*/ 6249788 h 7663295"/>
              <a:gd name="connsiteX1708" fmla="*/ 1915331 w 11427941"/>
              <a:gd name="connsiteY1708" fmla="*/ 6264557 h 7663295"/>
              <a:gd name="connsiteX1709" fmla="*/ 1880171 w 11427941"/>
              <a:gd name="connsiteY1709" fmla="*/ 6265812 h 7663295"/>
              <a:gd name="connsiteX1710" fmla="*/ 1964875 w 11427941"/>
              <a:gd name="connsiteY1710" fmla="*/ 6164454 h 7663295"/>
              <a:gd name="connsiteX1711" fmla="*/ 2041528 w 11427941"/>
              <a:gd name="connsiteY1711" fmla="*/ 6061315 h 7663295"/>
              <a:gd name="connsiteX1712" fmla="*/ 1983062 w 11427941"/>
              <a:gd name="connsiteY1712" fmla="*/ 6108449 h 7663295"/>
              <a:gd name="connsiteX1713" fmla="*/ 1866002 w 11427941"/>
              <a:gd name="connsiteY1713" fmla="*/ 6223685 h 7663295"/>
              <a:gd name="connsiteX1714" fmla="*/ 1783244 w 11427941"/>
              <a:gd name="connsiteY1714" fmla="*/ 6286473 h 7663295"/>
              <a:gd name="connsiteX1715" fmla="*/ 1776402 w 11427941"/>
              <a:gd name="connsiteY1715" fmla="*/ 6272961 h 7663295"/>
              <a:gd name="connsiteX1716" fmla="*/ 1805450 w 11427941"/>
              <a:gd name="connsiteY1716" fmla="*/ 6231354 h 7663295"/>
              <a:gd name="connsiteX1717" fmla="*/ 1910908 w 11427941"/>
              <a:gd name="connsiteY1717" fmla="*/ 6128561 h 7663295"/>
              <a:gd name="connsiteX1718" fmla="*/ 1964131 w 11427941"/>
              <a:gd name="connsiteY1718" fmla="*/ 6092280 h 7663295"/>
              <a:gd name="connsiteX1719" fmla="*/ 2014170 w 11427941"/>
              <a:gd name="connsiteY1719" fmla="*/ 6007278 h 7663295"/>
              <a:gd name="connsiteX1720" fmla="*/ 2074702 w 11427941"/>
              <a:gd name="connsiteY1720" fmla="*/ 5900590 h 7663295"/>
              <a:gd name="connsiteX1721" fmla="*/ 2192115 w 11427941"/>
              <a:gd name="connsiteY1721" fmla="*/ 5722414 h 7663295"/>
              <a:gd name="connsiteX1722" fmla="*/ 2192005 w 11427941"/>
              <a:gd name="connsiteY1722" fmla="*/ 5719056 h 7663295"/>
              <a:gd name="connsiteX1723" fmla="*/ 2137357 w 11427941"/>
              <a:gd name="connsiteY1723" fmla="*/ 5755950 h 7663295"/>
              <a:gd name="connsiteX1724" fmla="*/ 1720021 w 11427941"/>
              <a:gd name="connsiteY1724" fmla="*/ 6048483 h 7663295"/>
              <a:gd name="connsiteX1725" fmla="*/ 1683882 w 11427941"/>
              <a:gd name="connsiteY1725" fmla="*/ 6070597 h 7663295"/>
              <a:gd name="connsiteX1726" fmla="*/ 1740974 w 11427941"/>
              <a:gd name="connsiteY1726" fmla="*/ 5973740 h 7663295"/>
              <a:gd name="connsiteX1727" fmla="*/ 1799950 w 11427941"/>
              <a:gd name="connsiteY1727" fmla="*/ 5912875 h 7663295"/>
              <a:gd name="connsiteX1728" fmla="*/ 1804141 w 11427941"/>
              <a:gd name="connsiteY1728" fmla="*/ 5897931 h 7663295"/>
              <a:gd name="connsiteX1729" fmla="*/ 1520370 w 11427941"/>
              <a:gd name="connsiteY1729" fmla="*/ 6034415 h 7663295"/>
              <a:gd name="connsiteX1730" fmla="*/ 1252932 w 11427941"/>
              <a:gd name="connsiteY1730" fmla="*/ 6198066 h 7663295"/>
              <a:gd name="connsiteX1731" fmla="*/ 1012532 w 11427941"/>
              <a:gd name="connsiteY1731" fmla="*/ 6308026 h 7663295"/>
              <a:gd name="connsiteX1732" fmla="*/ 866086 w 11427941"/>
              <a:gd name="connsiteY1732" fmla="*/ 6360483 h 7663295"/>
              <a:gd name="connsiteX1733" fmla="*/ 917840 w 11427941"/>
              <a:gd name="connsiteY1733" fmla="*/ 6304050 h 7663295"/>
              <a:gd name="connsiteX1734" fmla="*/ 1060511 w 11427941"/>
              <a:gd name="connsiteY1734" fmla="*/ 6179588 h 7663295"/>
              <a:gd name="connsiteX1735" fmla="*/ 1038824 w 11427941"/>
              <a:gd name="connsiteY1735" fmla="*/ 6192860 h 7663295"/>
              <a:gd name="connsiteX1736" fmla="*/ 975867 w 11427941"/>
              <a:gd name="connsiteY1736" fmla="*/ 6225195 h 7663295"/>
              <a:gd name="connsiteX1737" fmla="*/ 876777 w 11427941"/>
              <a:gd name="connsiteY1737" fmla="*/ 6279640 h 7663295"/>
              <a:gd name="connsiteX1738" fmla="*/ 436293 w 11427941"/>
              <a:gd name="connsiteY1738" fmla="*/ 6462494 h 7663295"/>
              <a:gd name="connsiteX1739" fmla="*/ 986773 w 11427941"/>
              <a:gd name="connsiteY1739" fmla="*/ 6100872 h 7663295"/>
              <a:gd name="connsiteX1740" fmla="*/ 1021755 w 11427941"/>
              <a:gd name="connsiteY1740" fmla="*/ 6104243 h 7663295"/>
              <a:gd name="connsiteX1741" fmla="*/ 1022912 w 11427941"/>
              <a:gd name="connsiteY1741" fmla="*/ 6078758 h 7663295"/>
              <a:gd name="connsiteX1742" fmla="*/ 1106608 w 11427941"/>
              <a:gd name="connsiteY1742" fmla="*/ 6015161 h 7663295"/>
              <a:gd name="connsiteX1743" fmla="*/ 1204764 w 11427941"/>
              <a:gd name="connsiteY1743" fmla="*/ 5942717 h 7663295"/>
              <a:gd name="connsiteX1744" fmla="*/ 1028464 w 11427941"/>
              <a:gd name="connsiteY1744" fmla="*/ 5994869 h 7663295"/>
              <a:gd name="connsiteX1745" fmla="*/ 849134 w 11427941"/>
              <a:gd name="connsiteY1745" fmla="*/ 6036493 h 7663295"/>
              <a:gd name="connsiteX1746" fmla="*/ 951477 w 11427941"/>
              <a:gd name="connsiteY1746" fmla="*/ 5949091 h 7663295"/>
              <a:gd name="connsiteX1747" fmla="*/ 999034 w 11427941"/>
              <a:gd name="connsiteY1747" fmla="*/ 5907612 h 7663295"/>
              <a:gd name="connsiteX1748" fmla="*/ 924879 w 11427941"/>
              <a:gd name="connsiteY1748" fmla="*/ 5915845 h 7663295"/>
              <a:gd name="connsiteX1749" fmla="*/ 940479 w 11427941"/>
              <a:gd name="connsiteY1749" fmla="*/ 5881521 h 7663295"/>
              <a:gd name="connsiteX1750" fmla="*/ 927181 w 11427941"/>
              <a:gd name="connsiteY1750" fmla="*/ 5864897 h 7663295"/>
              <a:gd name="connsiteX1751" fmla="*/ 898267 w 11427941"/>
              <a:gd name="connsiteY1751" fmla="*/ 5882588 h 7663295"/>
              <a:gd name="connsiteX1752" fmla="*/ 856051 w 11427941"/>
              <a:gd name="connsiteY1752" fmla="*/ 5883644 h 7663295"/>
              <a:gd name="connsiteX1753" fmla="*/ 904769 w 11427941"/>
              <a:gd name="connsiteY1753" fmla="*/ 5816691 h 7663295"/>
              <a:gd name="connsiteX1754" fmla="*/ 975161 w 11427941"/>
              <a:gd name="connsiteY1754" fmla="*/ 5736459 h 7663295"/>
              <a:gd name="connsiteX1755" fmla="*/ 998935 w 11427941"/>
              <a:gd name="connsiteY1755" fmla="*/ 5715721 h 7663295"/>
              <a:gd name="connsiteX1756" fmla="*/ 1034867 w 11427941"/>
              <a:gd name="connsiteY1756" fmla="*/ 5737083 h 7663295"/>
              <a:gd name="connsiteX1757" fmla="*/ 1036016 w 11427941"/>
              <a:gd name="connsiteY1757" fmla="*/ 5711603 h 7663295"/>
              <a:gd name="connsiteX1758" fmla="*/ 1048594 w 11427941"/>
              <a:gd name="connsiteY1758" fmla="*/ 5666763 h 7663295"/>
              <a:gd name="connsiteX1759" fmla="*/ 1081697 w 11427941"/>
              <a:gd name="connsiteY1759" fmla="*/ 5634126 h 7663295"/>
              <a:gd name="connsiteX1760" fmla="*/ 1052784 w 11427941"/>
              <a:gd name="connsiteY1760" fmla="*/ 5651819 h 7663295"/>
              <a:gd name="connsiteX1761" fmla="*/ 1003918 w 11427941"/>
              <a:gd name="connsiteY1761" fmla="*/ 5644563 h 7663295"/>
              <a:gd name="connsiteX1762" fmla="*/ 962278 w 11427941"/>
              <a:gd name="connsiteY1762" fmla="*/ 5632884 h 7663295"/>
              <a:gd name="connsiteX1763" fmla="*/ 959241 w 11427941"/>
              <a:gd name="connsiteY1763" fmla="*/ 5622362 h 7663295"/>
              <a:gd name="connsiteX1764" fmla="*/ 953169 w 11427941"/>
              <a:gd name="connsiteY1764" fmla="*/ 5601316 h 7663295"/>
              <a:gd name="connsiteX1765" fmla="*/ 939864 w 11427941"/>
              <a:gd name="connsiteY1765" fmla="*/ 5584680 h 7663295"/>
              <a:gd name="connsiteX1766" fmla="*/ 1116377 w 11427941"/>
              <a:gd name="connsiteY1766" fmla="*/ 5489066 h 7663295"/>
              <a:gd name="connsiteX1767" fmla="*/ 1314565 w 11427941"/>
              <a:gd name="connsiteY1767" fmla="*/ 5380170 h 7663295"/>
              <a:gd name="connsiteX1768" fmla="*/ 1322949 w 11427941"/>
              <a:gd name="connsiteY1768" fmla="*/ 5350266 h 7663295"/>
              <a:gd name="connsiteX1769" fmla="*/ 1112973 w 11427941"/>
              <a:gd name="connsiteY1769" fmla="*/ 5447801 h 7663295"/>
              <a:gd name="connsiteX1770" fmla="*/ 899955 w 11427941"/>
              <a:gd name="connsiteY1770" fmla="*/ 5534801 h 7663295"/>
              <a:gd name="connsiteX1771" fmla="*/ 886655 w 11427941"/>
              <a:gd name="connsiteY1771" fmla="*/ 5518177 h 7663295"/>
              <a:gd name="connsiteX1772" fmla="*/ 961972 w 11427941"/>
              <a:gd name="connsiteY1772" fmla="*/ 5484470 h 7663295"/>
              <a:gd name="connsiteX1773" fmla="*/ 916720 w 11427941"/>
              <a:gd name="connsiteY1773" fmla="*/ 5475004 h 7663295"/>
              <a:gd name="connsiteX1774" fmla="*/ 872619 w 11427941"/>
              <a:gd name="connsiteY1774" fmla="*/ 5440069 h 7663295"/>
              <a:gd name="connsiteX1775" fmla="*/ 873781 w 11427941"/>
              <a:gd name="connsiteY1775" fmla="*/ 5414596 h 7663295"/>
              <a:gd name="connsiteX1776" fmla="*/ 993616 w 11427941"/>
              <a:gd name="connsiteY1776" fmla="*/ 5328888 h 7663295"/>
              <a:gd name="connsiteX1777" fmla="*/ 1073122 w 11427941"/>
              <a:gd name="connsiteY1777" fmla="*/ 5280236 h 7663295"/>
              <a:gd name="connsiteX1778" fmla="*/ 1045366 w 11427941"/>
              <a:gd name="connsiteY1778" fmla="*/ 5272442 h 7663295"/>
              <a:gd name="connsiteX1779" fmla="*/ 995918 w 11427941"/>
              <a:gd name="connsiteY1779" fmla="*/ 5277940 h 7663295"/>
              <a:gd name="connsiteX1780" fmla="*/ 925374 w 11427941"/>
              <a:gd name="connsiteY1780" fmla="*/ 5283948 h 7663295"/>
              <a:gd name="connsiteX1781" fmla="*/ 883738 w 11427941"/>
              <a:gd name="connsiteY1781" fmla="*/ 5272283 h 7663295"/>
              <a:gd name="connsiteX1782" fmla="*/ 815648 w 11427941"/>
              <a:gd name="connsiteY1782" fmla="*/ 5301568 h 7663295"/>
              <a:gd name="connsiteX1783" fmla="*/ 796997 w 11427941"/>
              <a:gd name="connsiteY1783" fmla="*/ 5325362 h 7663295"/>
              <a:gd name="connsiteX1784" fmla="*/ 818473 w 11427941"/>
              <a:gd name="connsiteY1784" fmla="*/ 5355554 h 7663295"/>
              <a:gd name="connsiteX1785" fmla="*/ 773016 w 11427941"/>
              <a:gd name="connsiteY1785" fmla="*/ 5389575 h 7663295"/>
              <a:gd name="connsiteX1786" fmla="*/ 713302 w 11427941"/>
              <a:gd name="connsiteY1786" fmla="*/ 5388955 h 7663295"/>
              <a:gd name="connsiteX1787" fmla="*/ 675275 w 11427941"/>
              <a:gd name="connsiteY1787" fmla="*/ 5375067 h 7663295"/>
              <a:gd name="connsiteX1788" fmla="*/ 628139 w 11427941"/>
              <a:gd name="connsiteY1788" fmla="*/ 5329610 h 7663295"/>
              <a:gd name="connsiteX1789" fmla="*/ 682929 w 11427941"/>
              <a:gd name="connsiteY1789" fmla="*/ 5283702 h 7663295"/>
              <a:gd name="connsiteX1790" fmla="*/ 785275 w 11427941"/>
              <a:gd name="connsiteY1790" fmla="*/ 5196314 h 7663295"/>
              <a:gd name="connsiteX1791" fmla="*/ 732795 w 11427941"/>
              <a:gd name="connsiteY1791" fmla="*/ 5191269 h 7663295"/>
              <a:gd name="connsiteX1792" fmla="*/ 570740 w 11427941"/>
              <a:gd name="connsiteY1792" fmla="*/ 5278051 h 7663295"/>
              <a:gd name="connsiteX1793" fmla="*/ 367629 w 11427941"/>
              <a:gd name="connsiteY1793" fmla="*/ 5340419 h 7663295"/>
              <a:gd name="connsiteX1794" fmla="*/ 261522 w 11427941"/>
              <a:gd name="connsiteY1794" fmla="*/ 5355810 h 7663295"/>
              <a:gd name="connsiteX1795" fmla="*/ 222346 w 11427941"/>
              <a:gd name="connsiteY1795" fmla="*/ 5367401 h 7663295"/>
              <a:gd name="connsiteX1796" fmla="*/ 230722 w 11427941"/>
              <a:gd name="connsiteY1796" fmla="*/ 5337497 h 7663295"/>
              <a:gd name="connsiteX1797" fmla="*/ 263824 w 11427941"/>
              <a:gd name="connsiteY1797" fmla="*/ 5304860 h 7663295"/>
              <a:gd name="connsiteX1798" fmla="*/ 292738 w 11427941"/>
              <a:gd name="connsiteY1798" fmla="*/ 5287169 h 7663295"/>
              <a:gd name="connsiteX1799" fmla="*/ 272204 w 11427941"/>
              <a:gd name="connsiteY1799" fmla="*/ 5274973 h 7663295"/>
              <a:gd name="connsiteX1800" fmla="*/ 250155 w 11427941"/>
              <a:gd name="connsiteY1800" fmla="*/ 5257497 h 7663295"/>
              <a:gd name="connsiteX1801" fmla="*/ 266127 w 11427941"/>
              <a:gd name="connsiteY1801" fmla="*/ 5253913 h 7663295"/>
              <a:gd name="connsiteX1802" fmla="*/ 452902 w 11427941"/>
              <a:gd name="connsiteY1802" fmla="*/ 5164400 h 7663295"/>
              <a:gd name="connsiteX1803" fmla="*/ 634758 w 11427941"/>
              <a:gd name="connsiteY1803" fmla="*/ 5028344 h 7663295"/>
              <a:gd name="connsiteX1804" fmla="*/ 488316 w 11427941"/>
              <a:gd name="connsiteY1804" fmla="*/ 5080810 h 7663295"/>
              <a:gd name="connsiteX1805" fmla="*/ 521420 w 11427941"/>
              <a:gd name="connsiteY1805" fmla="*/ 5048172 h 7663295"/>
              <a:gd name="connsiteX1806" fmla="*/ 587622 w 11427941"/>
              <a:gd name="connsiteY1806" fmla="*/ 4982884 h 7663295"/>
              <a:gd name="connsiteX1807" fmla="*/ 577360 w 11427941"/>
              <a:gd name="connsiteY1807" fmla="*/ 4976785 h 7663295"/>
              <a:gd name="connsiteX1808" fmla="*/ 485487 w 11427941"/>
              <a:gd name="connsiteY1808" fmla="*/ 5026812 h 7663295"/>
              <a:gd name="connsiteX1809" fmla="*/ 415303 w 11427941"/>
              <a:gd name="connsiteY1809" fmla="*/ 5063568 h 7663295"/>
              <a:gd name="connsiteX1810" fmla="*/ 339042 w 11427941"/>
              <a:gd name="connsiteY1810" fmla="*/ 5079266 h 7663295"/>
              <a:gd name="connsiteX1811" fmla="*/ 201929 w 11427941"/>
              <a:gd name="connsiteY1811" fmla="*/ 5119833 h 7663295"/>
              <a:gd name="connsiteX1812" fmla="*/ 138026 w 11427941"/>
              <a:gd name="connsiteY1812" fmla="*/ 5134161 h 7663295"/>
              <a:gd name="connsiteX1813" fmla="*/ 145261 w 11427941"/>
              <a:gd name="connsiteY1813" fmla="*/ 5129734 h 7663295"/>
              <a:gd name="connsiteX1814" fmla="*/ 263942 w 11427941"/>
              <a:gd name="connsiteY1814" fmla="*/ 5069491 h 7663295"/>
              <a:gd name="connsiteX1815" fmla="*/ 515762 w 11427941"/>
              <a:gd name="connsiteY1815" fmla="*/ 4940175 h 7663295"/>
              <a:gd name="connsiteX1816" fmla="*/ 615077 w 11427941"/>
              <a:gd name="connsiteY1816" fmla="*/ 4842245 h 7663295"/>
              <a:gd name="connsiteX1817" fmla="*/ 772204 w 11427941"/>
              <a:gd name="connsiteY1817" fmla="*/ 4708954 h 7663295"/>
              <a:gd name="connsiteX1818" fmla="*/ 864076 w 11427941"/>
              <a:gd name="connsiteY1818" fmla="*/ 4658927 h 7663295"/>
              <a:gd name="connsiteX1819" fmla="*/ 955939 w 11427941"/>
              <a:gd name="connsiteY1819" fmla="*/ 4608906 h 7663295"/>
              <a:gd name="connsiteX1820" fmla="*/ 995116 w 11427941"/>
              <a:gd name="connsiteY1820" fmla="*/ 4597315 h 7663295"/>
              <a:gd name="connsiteX1821" fmla="*/ 935410 w 11427941"/>
              <a:gd name="connsiteY1821" fmla="*/ 4596691 h 7663295"/>
              <a:gd name="connsiteX1822" fmla="*/ 838407 w 11427941"/>
              <a:gd name="connsiteY1822" fmla="*/ 4643666 h 7663295"/>
              <a:gd name="connsiteX1823" fmla="*/ 777544 w 11427941"/>
              <a:gd name="connsiteY1823" fmla="*/ 4668529 h 7663295"/>
              <a:gd name="connsiteX1824" fmla="*/ 793158 w 11427941"/>
              <a:gd name="connsiteY1824" fmla="*/ 4634214 h 7663295"/>
              <a:gd name="connsiteX1825" fmla="*/ 820184 w 11427941"/>
              <a:gd name="connsiteY1825" fmla="*/ 4580517 h 7663295"/>
              <a:gd name="connsiteX1826" fmla="*/ 647865 w 11427941"/>
              <a:gd name="connsiteY1826" fmla="*/ 4661200 h 7663295"/>
              <a:gd name="connsiteX1827" fmla="*/ 461090 w 11427941"/>
              <a:gd name="connsiteY1827" fmla="*/ 4750714 h 7663295"/>
              <a:gd name="connsiteX1828" fmla="*/ 281553 w 11427941"/>
              <a:gd name="connsiteY1828" fmla="*/ 4835812 h 7663295"/>
              <a:gd name="connsiteX1829" fmla="*/ 239337 w 11427941"/>
              <a:gd name="connsiteY1829" fmla="*/ 4836868 h 7663295"/>
              <a:gd name="connsiteX1830" fmla="*/ 198642 w 11427941"/>
              <a:gd name="connsiteY1830" fmla="*/ 4843198 h 7663295"/>
              <a:gd name="connsiteX1831" fmla="*/ 151871 w 11427941"/>
              <a:gd name="connsiteY1831" fmla="*/ 4828471 h 7663295"/>
              <a:gd name="connsiteX1832" fmla="*/ 286158 w 11427941"/>
              <a:gd name="connsiteY1832" fmla="*/ 4733918 h 7663295"/>
              <a:gd name="connsiteX1833" fmla="*/ 410193 w 11427941"/>
              <a:gd name="connsiteY1833" fmla="*/ 4633257 h 7663295"/>
              <a:gd name="connsiteX1834" fmla="*/ 322519 w 11427941"/>
              <a:gd name="connsiteY1834" fmla="*/ 4668335 h 7663295"/>
              <a:gd name="connsiteX1835" fmla="*/ 142394 w 11427941"/>
              <a:gd name="connsiteY1835" fmla="*/ 4766160 h 7663295"/>
              <a:gd name="connsiteX1836" fmla="*/ 19157 w 11427941"/>
              <a:gd name="connsiteY1836" fmla="*/ 4810620 h 7663295"/>
              <a:gd name="connsiteX1837" fmla="*/ 13080 w 11427941"/>
              <a:gd name="connsiteY1837" fmla="*/ 4789560 h 7663295"/>
              <a:gd name="connsiteX1838" fmla="*/ 60636 w 11427941"/>
              <a:gd name="connsiteY1838" fmla="*/ 4748079 h 7663295"/>
              <a:gd name="connsiteX1839" fmla="*/ 222683 w 11427941"/>
              <a:gd name="connsiteY1839" fmla="*/ 4661299 h 7663295"/>
              <a:gd name="connsiteX1840" fmla="*/ 301039 w 11427941"/>
              <a:gd name="connsiteY1840" fmla="*/ 4638131 h 7663295"/>
              <a:gd name="connsiteX1841" fmla="*/ 385892 w 11427941"/>
              <a:gd name="connsiteY1841" fmla="*/ 4549049 h 7663295"/>
              <a:gd name="connsiteX1842" fmla="*/ 489388 w 11427941"/>
              <a:gd name="connsiteY1842" fmla="*/ 4436180 h 7663295"/>
              <a:gd name="connsiteX1843" fmla="*/ 683814 w 11427941"/>
              <a:gd name="connsiteY1843" fmla="*/ 4255288 h 7663295"/>
              <a:gd name="connsiteX1844" fmla="*/ 689157 w 11427941"/>
              <a:gd name="connsiteY1844" fmla="*/ 4214876 h 7663295"/>
              <a:gd name="connsiteX1845" fmla="*/ 709691 w 11427941"/>
              <a:gd name="connsiteY1845" fmla="*/ 4227074 h 7663295"/>
              <a:gd name="connsiteX1846" fmla="*/ 748866 w 11427941"/>
              <a:gd name="connsiteY1846" fmla="*/ 4215481 h 7663295"/>
              <a:gd name="connsiteX1847" fmla="*/ 792232 w 11427941"/>
              <a:gd name="connsiteY1847" fmla="*/ 4188945 h 7663295"/>
              <a:gd name="connsiteX1848" fmla="*/ 778933 w 11427941"/>
              <a:gd name="connsiteY1848" fmla="*/ 4172322 h 7663295"/>
              <a:gd name="connsiteX1849" fmla="*/ 799460 w 11427941"/>
              <a:gd name="connsiteY1849" fmla="*/ 4184525 h 7663295"/>
              <a:gd name="connsiteX1850" fmla="*/ 981319 w 11427941"/>
              <a:gd name="connsiteY1850" fmla="*/ 4048478 h 7663295"/>
              <a:gd name="connsiteX1851" fmla="*/ 1020496 w 11427941"/>
              <a:gd name="connsiteY1851" fmla="*/ 4036887 h 7663295"/>
              <a:gd name="connsiteX1852" fmla="*/ 1059664 w 11427941"/>
              <a:gd name="connsiteY1852" fmla="*/ 4025301 h 7663295"/>
              <a:gd name="connsiteX1853" fmla="*/ 1082504 w 11427941"/>
              <a:gd name="connsiteY1853" fmla="*/ 3986563 h 7663295"/>
              <a:gd name="connsiteX1854" fmla="*/ 1144520 w 11427941"/>
              <a:gd name="connsiteY1854" fmla="*/ 3936232 h 7663295"/>
              <a:gd name="connsiteX1855" fmla="*/ 1234717 w 11427941"/>
              <a:gd name="connsiteY1855" fmla="*/ 3806739 h 7663295"/>
              <a:gd name="connsiteX1856" fmla="*/ 1250327 w 11427941"/>
              <a:gd name="connsiteY1856" fmla="*/ 3772410 h 7663295"/>
              <a:gd name="connsiteX1857" fmla="*/ 1278082 w 11427941"/>
              <a:gd name="connsiteY1857" fmla="*/ 3780202 h 7663295"/>
              <a:gd name="connsiteX1858" fmla="*/ 1305843 w 11427941"/>
              <a:gd name="connsiteY1858" fmla="*/ 3787978 h 7663295"/>
              <a:gd name="connsiteX1859" fmla="*/ 1314222 w 11427941"/>
              <a:gd name="connsiteY1859" fmla="*/ 3758088 h 7663295"/>
              <a:gd name="connsiteX1860" fmla="*/ 1312343 w 11427941"/>
              <a:gd name="connsiteY1860" fmla="*/ 3722081 h 7663295"/>
              <a:gd name="connsiteX1861" fmla="*/ 1367860 w 11427941"/>
              <a:gd name="connsiteY1861" fmla="*/ 3737648 h 7663295"/>
              <a:gd name="connsiteX1862" fmla="*/ 1460664 w 11427941"/>
              <a:gd name="connsiteY1862" fmla="*/ 3705623 h 7663295"/>
              <a:gd name="connsiteX1863" fmla="*/ 1592649 w 11427941"/>
              <a:gd name="connsiteY1863" fmla="*/ 3662017 h 7663295"/>
              <a:gd name="connsiteX1864" fmla="*/ 1563010 w 11427941"/>
              <a:gd name="connsiteY1864" fmla="*/ 3618233 h 7663295"/>
              <a:gd name="connsiteX1865" fmla="*/ 1473242 w 11427941"/>
              <a:gd name="connsiteY1865" fmla="*/ 3660782 h 7663295"/>
              <a:gd name="connsiteX1866" fmla="*/ 1405148 w 11427941"/>
              <a:gd name="connsiteY1866" fmla="*/ 3690055 h 7663295"/>
              <a:gd name="connsiteX1867" fmla="*/ 1623140 w 11427941"/>
              <a:gd name="connsiteY1867" fmla="*/ 3531901 h 7663295"/>
              <a:gd name="connsiteX1868" fmla="*/ 1808027 w 11427941"/>
              <a:gd name="connsiteY1868" fmla="*/ 3406385 h 7663295"/>
              <a:gd name="connsiteX1869" fmla="*/ 1780273 w 11427941"/>
              <a:gd name="connsiteY1869" fmla="*/ 3398590 h 7663295"/>
              <a:gd name="connsiteX1870" fmla="*/ 1933211 w 11427941"/>
              <a:gd name="connsiteY1870" fmla="*/ 3280245 h 7663295"/>
              <a:gd name="connsiteX1871" fmla="*/ 2149324 w 11427941"/>
              <a:gd name="connsiteY1871" fmla="*/ 3086083 h 7663295"/>
              <a:gd name="connsiteX1872" fmla="*/ 2214368 w 11427941"/>
              <a:gd name="connsiteY1872" fmla="*/ 3046280 h 7663295"/>
              <a:gd name="connsiteX1873" fmla="*/ 2238516 w 11427941"/>
              <a:gd name="connsiteY1873" fmla="*/ 3056267 h 7663295"/>
              <a:gd name="connsiteX1874" fmla="*/ 2250508 w 11427941"/>
              <a:gd name="connsiteY1874" fmla="*/ 3024166 h 7663295"/>
              <a:gd name="connsiteX1875" fmla="*/ 2299223 w 11427941"/>
              <a:gd name="connsiteY1875" fmla="*/ 2957199 h 7663295"/>
              <a:gd name="connsiteX1876" fmla="*/ 2367315 w 11427941"/>
              <a:gd name="connsiteY1876" fmla="*/ 2927928 h 7663295"/>
              <a:gd name="connsiteX1877" fmla="*/ 2451007 w 11427941"/>
              <a:gd name="connsiteY1877" fmla="*/ 2864320 h 7663295"/>
              <a:gd name="connsiteX1878" fmla="*/ 3015209 w 11427941"/>
              <a:gd name="connsiteY1878" fmla="*/ 2432396 h 7663295"/>
              <a:gd name="connsiteX1879" fmla="*/ 3437469 w 11427941"/>
              <a:gd name="connsiteY1879" fmla="*/ 2186391 h 7663295"/>
              <a:gd name="connsiteX1880" fmla="*/ 4549424 w 11427941"/>
              <a:gd name="connsiteY1880" fmla="*/ 1530746 h 7663295"/>
              <a:gd name="connsiteX1881" fmla="*/ 4821183 w 11427941"/>
              <a:gd name="connsiteY1881" fmla="*/ 1363676 h 7663295"/>
              <a:gd name="connsiteX1882" fmla="*/ 4929405 w 11427941"/>
              <a:gd name="connsiteY1882" fmla="*/ 1296497 h 7663295"/>
              <a:gd name="connsiteX1883" fmla="*/ 4923762 w 11427941"/>
              <a:gd name="connsiteY1883" fmla="*/ 1288690 h 7663295"/>
              <a:gd name="connsiteX1884" fmla="*/ 4869767 w 11427941"/>
              <a:gd name="connsiteY1884" fmla="*/ 1254909 h 7663295"/>
              <a:gd name="connsiteX1885" fmla="*/ 4762105 w 11427941"/>
              <a:gd name="connsiteY1885" fmla="*/ 1157085 h 7663295"/>
              <a:gd name="connsiteX1886" fmla="*/ 4732158 w 11427941"/>
              <a:gd name="connsiteY1886" fmla="*/ 1116855 h 7663295"/>
              <a:gd name="connsiteX1887" fmla="*/ 4738698 w 11427941"/>
              <a:gd name="connsiteY1887" fmla="*/ 1103029 h 7663295"/>
              <a:gd name="connsiteX1888" fmla="*/ 4822794 w 11427941"/>
              <a:gd name="connsiteY1888" fmla="*/ 1161927 h 7663295"/>
              <a:gd name="connsiteX1889" fmla="*/ 4942327 w 11427941"/>
              <a:gd name="connsiteY1889" fmla="*/ 1271648 h 7663295"/>
              <a:gd name="connsiteX1890" fmla="*/ 4953635 w 11427941"/>
              <a:gd name="connsiteY1890" fmla="*/ 1281317 h 7663295"/>
              <a:gd name="connsiteX1891" fmla="*/ 4972024 w 11427941"/>
              <a:gd name="connsiteY1891" fmla="*/ 1269791 h 7663295"/>
              <a:gd name="connsiteX1892" fmla="*/ 4922918 w 11427941"/>
              <a:gd name="connsiteY1892" fmla="*/ 1216520 h 7663295"/>
              <a:gd name="connsiteX1893" fmla="*/ 4836030 w 11427941"/>
              <a:gd name="connsiteY1893" fmla="*/ 1119163 h 7663295"/>
              <a:gd name="connsiteX1894" fmla="*/ 4871200 w 11427941"/>
              <a:gd name="connsiteY1894" fmla="*/ 1118778 h 7663295"/>
              <a:gd name="connsiteX1895" fmla="*/ 4899829 w 11427941"/>
              <a:gd name="connsiteY1895" fmla="*/ 1132218 h 7663295"/>
              <a:gd name="connsiteX1896" fmla="*/ 4930097 w 11427941"/>
              <a:gd name="connsiteY1896" fmla="*/ 1142197 h 7663295"/>
              <a:gd name="connsiteX1897" fmla="*/ 4972064 w 11427941"/>
              <a:gd name="connsiteY1897" fmla="*/ 1179204 h 7663295"/>
              <a:gd name="connsiteX1898" fmla="*/ 5035086 w 11427941"/>
              <a:gd name="connsiteY1898" fmla="*/ 1230155 h 7663295"/>
              <a:gd name="connsiteX1899" fmla="*/ 5095973 w 11427941"/>
              <a:gd name="connsiteY1899" fmla="*/ 1191461 h 7663295"/>
              <a:gd name="connsiteX1900" fmla="*/ 5143116 w 11427941"/>
              <a:gd name="connsiteY1900" fmla="*/ 1160825 h 7663295"/>
              <a:gd name="connsiteX1901" fmla="*/ 5109364 w 11427941"/>
              <a:gd name="connsiteY1901" fmla="*/ 1118243 h 7663295"/>
              <a:gd name="connsiteX1902" fmla="*/ 4941486 w 11427941"/>
              <a:gd name="connsiteY1902" fmla="*/ 970212 h 7663295"/>
              <a:gd name="connsiteX1903" fmla="*/ 4862295 w 11427941"/>
              <a:gd name="connsiteY1903" fmla="*/ 900952 h 7663295"/>
              <a:gd name="connsiteX1904" fmla="*/ 4857545 w 11427941"/>
              <a:gd name="connsiteY1904" fmla="*/ 896186 h 7663295"/>
              <a:gd name="connsiteX1905" fmla="*/ 4902050 w 11427941"/>
              <a:gd name="connsiteY1905" fmla="*/ 920448 h 7663295"/>
              <a:gd name="connsiteX1906" fmla="*/ 4996531 w 11427941"/>
              <a:gd name="connsiteY1906" fmla="*/ 979577 h 7663295"/>
              <a:gd name="connsiteX1907" fmla="*/ 5049786 w 11427941"/>
              <a:gd name="connsiteY1907" fmla="*/ 1007522 h 7663295"/>
              <a:gd name="connsiteX1908" fmla="*/ 5096502 w 11427941"/>
              <a:gd name="connsiteY1908" fmla="*/ 1049296 h 7663295"/>
              <a:gd name="connsiteX1909" fmla="*/ 5157454 w 11427941"/>
              <a:gd name="connsiteY1909" fmla="*/ 1105352 h 7663295"/>
              <a:gd name="connsiteX1910" fmla="*/ 5165467 w 11427941"/>
              <a:gd name="connsiteY1910" fmla="*/ 1103204 h 7663295"/>
              <a:gd name="connsiteX1911" fmla="*/ 5124554 w 11427941"/>
              <a:gd name="connsiteY1911" fmla="*/ 1041772 h 7663295"/>
              <a:gd name="connsiteX1912" fmla="*/ 5104097 w 11427941"/>
              <a:gd name="connsiteY1912" fmla="*/ 1011061 h 7663295"/>
              <a:gd name="connsiteX1913" fmla="*/ 5204064 w 11427941"/>
              <a:gd name="connsiteY1913" fmla="*/ 1080788 h 7663295"/>
              <a:gd name="connsiteX1914" fmla="*/ 5087222 w 11427941"/>
              <a:gd name="connsiteY1914" fmla="*/ 943181 h 7663295"/>
              <a:gd name="connsiteX1915" fmla="*/ 4962047 w 11427941"/>
              <a:gd name="connsiteY1915" fmla="*/ 837990 h 7663295"/>
              <a:gd name="connsiteX1916" fmla="*/ 4950926 w 11427941"/>
              <a:gd name="connsiteY1916" fmla="*/ 831927 h 7663295"/>
              <a:gd name="connsiteX1917" fmla="*/ 4968589 w 11427941"/>
              <a:gd name="connsiteY1917" fmla="*/ 824166 h 7663295"/>
              <a:gd name="connsiteX1918" fmla="*/ 4984619 w 11427941"/>
              <a:gd name="connsiteY1918" fmla="*/ 819874 h 7663295"/>
              <a:gd name="connsiteX1919" fmla="*/ 4965637 w 11427941"/>
              <a:gd name="connsiteY1919" fmla="*/ 800829 h 7663295"/>
              <a:gd name="connsiteX1920" fmla="*/ 4945180 w 11427941"/>
              <a:gd name="connsiteY1920" fmla="*/ 770117 h 7663295"/>
              <a:gd name="connsiteX1921" fmla="*/ 4942232 w 11427941"/>
              <a:gd name="connsiteY1921" fmla="*/ 746773 h 7663295"/>
              <a:gd name="connsiteX1922" fmla="*/ 4969226 w 11427941"/>
              <a:gd name="connsiteY1922" fmla="*/ 763668 h 7663295"/>
              <a:gd name="connsiteX1923" fmla="*/ 5043990 w 11427941"/>
              <a:gd name="connsiteY1923" fmla="*/ 797910 h 7663295"/>
              <a:gd name="connsiteX1924" fmla="*/ 5183713 w 11427941"/>
              <a:gd name="connsiteY1924" fmla="*/ 887134 h 7663295"/>
              <a:gd name="connsiteX1925" fmla="*/ 5291382 w 11427941"/>
              <a:gd name="connsiteY1925" fmla="*/ 984963 h 7663295"/>
              <a:gd name="connsiteX1926" fmla="*/ 5329661 w 11427941"/>
              <a:gd name="connsiteY1926" fmla="*/ 992791 h 7663295"/>
              <a:gd name="connsiteX1927" fmla="*/ 5265019 w 11427941"/>
              <a:gd name="connsiteY1927" fmla="*/ 907565 h 7663295"/>
              <a:gd name="connsiteX1928" fmla="*/ 5230323 w 11427941"/>
              <a:gd name="connsiteY1928" fmla="*/ 862570 h 7663295"/>
              <a:gd name="connsiteX1929" fmla="*/ 5268919 w 11427941"/>
              <a:gd name="connsiteY1929" fmla="*/ 840154 h 7663295"/>
              <a:gd name="connsiteX1930" fmla="*/ 5297711 w 11427941"/>
              <a:gd name="connsiteY1930" fmla="*/ 838464 h 7663295"/>
              <a:gd name="connsiteX1931" fmla="*/ 5340740 w 11427941"/>
              <a:gd name="connsiteY1931" fmla="*/ 851058 h 7663295"/>
              <a:gd name="connsiteX1932" fmla="*/ 5369944 w 11427941"/>
              <a:gd name="connsiteY1932" fmla="*/ 885463 h 7663295"/>
              <a:gd name="connsiteX1933" fmla="*/ 5351384 w 11427941"/>
              <a:gd name="connsiteY1933" fmla="*/ 902499 h 7663295"/>
              <a:gd name="connsiteX1934" fmla="*/ 5362353 w 11427941"/>
              <a:gd name="connsiteY1934" fmla="*/ 923690 h 7663295"/>
              <a:gd name="connsiteX1935" fmla="*/ 5408331 w 11427941"/>
              <a:gd name="connsiteY1935" fmla="*/ 959630 h 7663295"/>
              <a:gd name="connsiteX1936" fmla="*/ 5418747 w 11427941"/>
              <a:gd name="connsiteY1936" fmla="*/ 964741 h 7663295"/>
              <a:gd name="connsiteX1937" fmla="*/ 5475028 w 11427941"/>
              <a:gd name="connsiteY1937" fmla="*/ 923800 h 7663295"/>
              <a:gd name="connsiteX1938" fmla="*/ 5438280 w 11427941"/>
              <a:gd name="connsiteY1938" fmla="*/ 885229 h 7663295"/>
              <a:gd name="connsiteX1939" fmla="*/ 5415820 w 11427941"/>
              <a:gd name="connsiteY1939" fmla="*/ 855056 h 7663295"/>
              <a:gd name="connsiteX1940" fmla="*/ 5417608 w 11427941"/>
              <a:gd name="connsiteY1940" fmla="*/ 836473 h 7663295"/>
              <a:gd name="connsiteX1941" fmla="*/ 5452936 w 11427941"/>
              <a:gd name="connsiteY1941" fmla="*/ 820966 h 7663295"/>
              <a:gd name="connsiteX1942" fmla="*/ 5486472 w 11427941"/>
              <a:gd name="connsiteY1942" fmla="*/ 824037 h 7663295"/>
              <a:gd name="connsiteX1943" fmla="*/ 5435752 w 11427941"/>
              <a:gd name="connsiteY1943" fmla="*/ 783338 h 7663295"/>
              <a:gd name="connsiteX1944" fmla="*/ 5447032 w 11427941"/>
              <a:gd name="connsiteY1944" fmla="*/ 774281 h 7663295"/>
              <a:gd name="connsiteX1945" fmla="*/ 5531214 w 11427941"/>
              <a:gd name="connsiteY1945" fmla="*/ 834849 h 7663295"/>
              <a:gd name="connsiteX1946" fmla="*/ 5562048 w 11427941"/>
              <a:gd name="connsiteY1946" fmla="*/ 859741 h 7663295"/>
              <a:gd name="connsiteX1947" fmla="*/ 5581459 w 11427941"/>
              <a:gd name="connsiteY1947" fmla="*/ 844031 h 7663295"/>
              <a:gd name="connsiteX1948" fmla="*/ 5545444 w 11427941"/>
              <a:gd name="connsiteY1948" fmla="*/ 821417 h 7663295"/>
              <a:gd name="connsiteX1949" fmla="*/ 5480884 w 11427941"/>
              <a:gd name="connsiteY1949" fmla="*/ 747104 h 7663295"/>
              <a:gd name="connsiteX1950" fmla="*/ 5492168 w 11427941"/>
              <a:gd name="connsiteY1950" fmla="*/ 738039 h 7663295"/>
              <a:gd name="connsiteX1951" fmla="*/ 5498706 w 11427941"/>
              <a:gd name="connsiteY1951" fmla="*/ 724223 h 7663295"/>
              <a:gd name="connsiteX1952" fmla="*/ 5501974 w 11427941"/>
              <a:gd name="connsiteY1952" fmla="*/ 717314 h 7663295"/>
              <a:gd name="connsiteX1953" fmla="*/ 5533137 w 11427941"/>
              <a:gd name="connsiteY1953" fmla="*/ 718003 h 7663295"/>
              <a:gd name="connsiteX1954" fmla="*/ 5569046 w 11427941"/>
              <a:gd name="connsiteY1954" fmla="*/ 723452 h 7663295"/>
              <a:gd name="connsiteX1955" fmla="*/ 5588028 w 11427941"/>
              <a:gd name="connsiteY1955" fmla="*/ 742497 h 7663295"/>
              <a:gd name="connsiteX1956" fmla="*/ 5567570 w 11427941"/>
              <a:gd name="connsiteY1956" fmla="*/ 711784 h 7663295"/>
              <a:gd name="connsiteX1957" fmla="*/ 5563138 w 11427941"/>
              <a:gd name="connsiteY1957" fmla="*/ 676774 h 7663295"/>
              <a:gd name="connsiteX1958" fmla="*/ 5564934 w 11427941"/>
              <a:gd name="connsiteY1958" fmla="*/ 658189 h 7663295"/>
              <a:gd name="connsiteX1959" fmla="*/ 5536880 w 11427941"/>
              <a:gd name="connsiteY1959" fmla="*/ 665714 h 7663295"/>
              <a:gd name="connsiteX1960" fmla="*/ 5521908 w 11427941"/>
              <a:gd name="connsiteY1960" fmla="*/ 645601 h 7663295"/>
              <a:gd name="connsiteX1961" fmla="*/ 5479522 w 11427941"/>
              <a:gd name="connsiteY1961" fmla="*/ 572501 h 7663295"/>
              <a:gd name="connsiteX1962" fmla="*/ 5451362 w 11427941"/>
              <a:gd name="connsiteY1962" fmla="*/ 513689 h 7663295"/>
              <a:gd name="connsiteX1963" fmla="*/ 5481629 w 11427941"/>
              <a:gd name="connsiteY1963" fmla="*/ 523665 h 7663295"/>
              <a:gd name="connsiteX1964" fmla="*/ 5500611 w 11427941"/>
              <a:gd name="connsiteY1964" fmla="*/ 542710 h 7663295"/>
              <a:gd name="connsiteX1965" fmla="*/ 5511892 w 11427941"/>
              <a:gd name="connsiteY1965" fmla="*/ 533653 h 7663295"/>
              <a:gd name="connsiteX1966" fmla="*/ 5504201 w 11427941"/>
              <a:gd name="connsiteY1966" fmla="*/ 505548 h 7663295"/>
              <a:gd name="connsiteX1967" fmla="*/ 5556709 w 11427941"/>
              <a:gd name="connsiteY1967" fmla="*/ 527665 h 7663295"/>
              <a:gd name="connsiteX1968" fmla="*/ 5526763 w 11427941"/>
              <a:gd name="connsiteY1968" fmla="*/ 487433 h 7663295"/>
              <a:gd name="connsiteX1969" fmla="*/ 5462123 w 11427941"/>
              <a:gd name="connsiteY1969" fmla="*/ 402199 h 7663295"/>
              <a:gd name="connsiteX1970" fmla="*/ 5586870 w 11427941"/>
              <a:gd name="connsiteY1970" fmla="*/ 471305 h 7663295"/>
              <a:gd name="connsiteX1971" fmla="*/ 5708355 w 11427941"/>
              <a:gd name="connsiteY1971" fmla="*/ 547326 h 7663295"/>
              <a:gd name="connsiteX1972" fmla="*/ 5645188 w 11427941"/>
              <a:gd name="connsiteY1972" fmla="*/ 473767 h 7663295"/>
              <a:gd name="connsiteX1973" fmla="*/ 5591515 w 11427941"/>
              <a:gd name="connsiteY1973" fmla="*/ 409733 h 7663295"/>
              <a:gd name="connsiteX1974" fmla="*/ 5593305 w 11427941"/>
              <a:gd name="connsiteY1974" fmla="*/ 391142 h 7663295"/>
              <a:gd name="connsiteX1975" fmla="*/ 5567788 w 11427941"/>
              <a:gd name="connsiteY1975" fmla="*/ 385929 h 7663295"/>
              <a:gd name="connsiteX1976" fmla="*/ 5208935 w 11427941"/>
              <a:gd name="connsiteY1976" fmla="*/ 5532 h 7663295"/>
              <a:gd name="connsiteX1977" fmla="*/ 5217884 w 11427941"/>
              <a:gd name="connsiteY1977" fmla="*/ 23 h 766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  <a:cxn ang="0">
                <a:pos x="connsiteX1680" y="connsiteY1680"/>
              </a:cxn>
              <a:cxn ang="0">
                <a:pos x="connsiteX1681" y="connsiteY1681"/>
              </a:cxn>
              <a:cxn ang="0">
                <a:pos x="connsiteX1682" y="connsiteY1682"/>
              </a:cxn>
              <a:cxn ang="0">
                <a:pos x="connsiteX1683" y="connsiteY1683"/>
              </a:cxn>
              <a:cxn ang="0">
                <a:pos x="connsiteX1684" y="connsiteY1684"/>
              </a:cxn>
              <a:cxn ang="0">
                <a:pos x="connsiteX1685" y="connsiteY1685"/>
              </a:cxn>
              <a:cxn ang="0">
                <a:pos x="connsiteX1686" y="connsiteY1686"/>
              </a:cxn>
              <a:cxn ang="0">
                <a:pos x="connsiteX1687" y="connsiteY1687"/>
              </a:cxn>
              <a:cxn ang="0">
                <a:pos x="connsiteX1688" y="connsiteY1688"/>
              </a:cxn>
              <a:cxn ang="0">
                <a:pos x="connsiteX1689" y="connsiteY1689"/>
              </a:cxn>
              <a:cxn ang="0">
                <a:pos x="connsiteX1690" y="connsiteY1690"/>
              </a:cxn>
              <a:cxn ang="0">
                <a:pos x="connsiteX1691" y="connsiteY1691"/>
              </a:cxn>
              <a:cxn ang="0">
                <a:pos x="connsiteX1692" y="connsiteY1692"/>
              </a:cxn>
              <a:cxn ang="0">
                <a:pos x="connsiteX1693" y="connsiteY1693"/>
              </a:cxn>
              <a:cxn ang="0">
                <a:pos x="connsiteX1694" y="connsiteY1694"/>
              </a:cxn>
              <a:cxn ang="0">
                <a:pos x="connsiteX1695" y="connsiteY1695"/>
              </a:cxn>
              <a:cxn ang="0">
                <a:pos x="connsiteX1696" y="connsiteY1696"/>
              </a:cxn>
              <a:cxn ang="0">
                <a:pos x="connsiteX1697" y="connsiteY1697"/>
              </a:cxn>
              <a:cxn ang="0">
                <a:pos x="connsiteX1698" y="connsiteY1698"/>
              </a:cxn>
              <a:cxn ang="0">
                <a:pos x="connsiteX1699" y="connsiteY1699"/>
              </a:cxn>
              <a:cxn ang="0">
                <a:pos x="connsiteX1700" y="connsiteY1700"/>
              </a:cxn>
              <a:cxn ang="0">
                <a:pos x="connsiteX1701" y="connsiteY1701"/>
              </a:cxn>
              <a:cxn ang="0">
                <a:pos x="connsiteX1702" y="connsiteY1702"/>
              </a:cxn>
              <a:cxn ang="0">
                <a:pos x="connsiteX1703" y="connsiteY1703"/>
              </a:cxn>
              <a:cxn ang="0">
                <a:pos x="connsiteX1704" y="connsiteY1704"/>
              </a:cxn>
              <a:cxn ang="0">
                <a:pos x="connsiteX1705" y="connsiteY1705"/>
              </a:cxn>
              <a:cxn ang="0">
                <a:pos x="connsiteX1706" y="connsiteY1706"/>
              </a:cxn>
              <a:cxn ang="0">
                <a:pos x="connsiteX1707" y="connsiteY1707"/>
              </a:cxn>
              <a:cxn ang="0">
                <a:pos x="connsiteX1708" y="connsiteY1708"/>
              </a:cxn>
              <a:cxn ang="0">
                <a:pos x="connsiteX1709" y="connsiteY1709"/>
              </a:cxn>
              <a:cxn ang="0">
                <a:pos x="connsiteX1710" y="connsiteY1710"/>
              </a:cxn>
              <a:cxn ang="0">
                <a:pos x="connsiteX1711" y="connsiteY1711"/>
              </a:cxn>
              <a:cxn ang="0">
                <a:pos x="connsiteX1712" y="connsiteY1712"/>
              </a:cxn>
              <a:cxn ang="0">
                <a:pos x="connsiteX1713" y="connsiteY1713"/>
              </a:cxn>
              <a:cxn ang="0">
                <a:pos x="connsiteX1714" y="connsiteY1714"/>
              </a:cxn>
              <a:cxn ang="0">
                <a:pos x="connsiteX1715" y="connsiteY1715"/>
              </a:cxn>
              <a:cxn ang="0">
                <a:pos x="connsiteX1716" y="connsiteY1716"/>
              </a:cxn>
              <a:cxn ang="0">
                <a:pos x="connsiteX1717" y="connsiteY1717"/>
              </a:cxn>
              <a:cxn ang="0">
                <a:pos x="connsiteX1718" y="connsiteY1718"/>
              </a:cxn>
              <a:cxn ang="0">
                <a:pos x="connsiteX1719" y="connsiteY1719"/>
              </a:cxn>
              <a:cxn ang="0">
                <a:pos x="connsiteX1720" y="connsiteY1720"/>
              </a:cxn>
              <a:cxn ang="0">
                <a:pos x="connsiteX1721" y="connsiteY1721"/>
              </a:cxn>
              <a:cxn ang="0">
                <a:pos x="connsiteX1722" y="connsiteY1722"/>
              </a:cxn>
              <a:cxn ang="0">
                <a:pos x="connsiteX1723" y="connsiteY1723"/>
              </a:cxn>
              <a:cxn ang="0">
                <a:pos x="connsiteX1724" y="connsiteY1724"/>
              </a:cxn>
              <a:cxn ang="0">
                <a:pos x="connsiteX1725" y="connsiteY1725"/>
              </a:cxn>
              <a:cxn ang="0">
                <a:pos x="connsiteX1726" y="connsiteY1726"/>
              </a:cxn>
              <a:cxn ang="0">
                <a:pos x="connsiteX1727" y="connsiteY1727"/>
              </a:cxn>
              <a:cxn ang="0">
                <a:pos x="connsiteX1728" y="connsiteY1728"/>
              </a:cxn>
              <a:cxn ang="0">
                <a:pos x="connsiteX1729" y="connsiteY1729"/>
              </a:cxn>
              <a:cxn ang="0">
                <a:pos x="connsiteX1730" y="connsiteY1730"/>
              </a:cxn>
              <a:cxn ang="0">
                <a:pos x="connsiteX1731" y="connsiteY1731"/>
              </a:cxn>
              <a:cxn ang="0">
                <a:pos x="connsiteX1732" y="connsiteY1732"/>
              </a:cxn>
              <a:cxn ang="0">
                <a:pos x="connsiteX1733" y="connsiteY1733"/>
              </a:cxn>
              <a:cxn ang="0">
                <a:pos x="connsiteX1734" y="connsiteY1734"/>
              </a:cxn>
              <a:cxn ang="0">
                <a:pos x="connsiteX1735" y="connsiteY1735"/>
              </a:cxn>
              <a:cxn ang="0">
                <a:pos x="connsiteX1736" y="connsiteY1736"/>
              </a:cxn>
              <a:cxn ang="0">
                <a:pos x="connsiteX1737" y="connsiteY1737"/>
              </a:cxn>
              <a:cxn ang="0">
                <a:pos x="connsiteX1738" y="connsiteY1738"/>
              </a:cxn>
              <a:cxn ang="0">
                <a:pos x="connsiteX1739" y="connsiteY1739"/>
              </a:cxn>
              <a:cxn ang="0">
                <a:pos x="connsiteX1740" y="connsiteY1740"/>
              </a:cxn>
              <a:cxn ang="0">
                <a:pos x="connsiteX1741" y="connsiteY1741"/>
              </a:cxn>
              <a:cxn ang="0">
                <a:pos x="connsiteX1742" y="connsiteY1742"/>
              </a:cxn>
              <a:cxn ang="0">
                <a:pos x="connsiteX1743" y="connsiteY1743"/>
              </a:cxn>
              <a:cxn ang="0">
                <a:pos x="connsiteX1744" y="connsiteY1744"/>
              </a:cxn>
              <a:cxn ang="0">
                <a:pos x="connsiteX1745" y="connsiteY1745"/>
              </a:cxn>
              <a:cxn ang="0">
                <a:pos x="connsiteX1746" y="connsiteY1746"/>
              </a:cxn>
              <a:cxn ang="0">
                <a:pos x="connsiteX1747" y="connsiteY1747"/>
              </a:cxn>
              <a:cxn ang="0">
                <a:pos x="connsiteX1748" y="connsiteY1748"/>
              </a:cxn>
              <a:cxn ang="0">
                <a:pos x="connsiteX1749" y="connsiteY1749"/>
              </a:cxn>
              <a:cxn ang="0">
                <a:pos x="connsiteX1750" y="connsiteY1750"/>
              </a:cxn>
              <a:cxn ang="0">
                <a:pos x="connsiteX1751" y="connsiteY1751"/>
              </a:cxn>
              <a:cxn ang="0">
                <a:pos x="connsiteX1752" y="connsiteY1752"/>
              </a:cxn>
              <a:cxn ang="0">
                <a:pos x="connsiteX1753" y="connsiteY1753"/>
              </a:cxn>
              <a:cxn ang="0">
                <a:pos x="connsiteX1754" y="connsiteY1754"/>
              </a:cxn>
              <a:cxn ang="0">
                <a:pos x="connsiteX1755" y="connsiteY1755"/>
              </a:cxn>
              <a:cxn ang="0">
                <a:pos x="connsiteX1756" y="connsiteY1756"/>
              </a:cxn>
              <a:cxn ang="0">
                <a:pos x="connsiteX1757" y="connsiteY1757"/>
              </a:cxn>
              <a:cxn ang="0">
                <a:pos x="connsiteX1758" y="connsiteY1758"/>
              </a:cxn>
              <a:cxn ang="0">
                <a:pos x="connsiteX1759" y="connsiteY1759"/>
              </a:cxn>
              <a:cxn ang="0">
                <a:pos x="connsiteX1760" y="connsiteY1760"/>
              </a:cxn>
              <a:cxn ang="0">
                <a:pos x="connsiteX1761" y="connsiteY1761"/>
              </a:cxn>
              <a:cxn ang="0">
                <a:pos x="connsiteX1762" y="connsiteY1762"/>
              </a:cxn>
              <a:cxn ang="0">
                <a:pos x="connsiteX1763" y="connsiteY1763"/>
              </a:cxn>
              <a:cxn ang="0">
                <a:pos x="connsiteX1764" y="connsiteY1764"/>
              </a:cxn>
              <a:cxn ang="0">
                <a:pos x="connsiteX1765" y="connsiteY1765"/>
              </a:cxn>
              <a:cxn ang="0">
                <a:pos x="connsiteX1766" y="connsiteY1766"/>
              </a:cxn>
              <a:cxn ang="0">
                <a:pos x="connsiteX1767" y="connsiteY1767"/>
              </a:cxn>
              <a:cxn ang="0">
                <a:pos x="connsiteX1768" y="connsiteY1768"/>
              </a:cxn>
              <a:cxn ang="0">
                <a:pos x="connsiteX1769" y="connsiteY1769"/>
              </a:cxn>
              <a:cxn ang="0">
                <a:pos x="connsiteX1770" y="connsiteY1770"/>
              </a:cxn>
              <a:cxn ang="0">
                <a:pos x="connsiteX1771" y="connsiteY1771"/>
              </a:cxn>
              <a:cxn ang="0">
                <a:pos x="connsiteX1772" y="connsiteY1772"/>
              </a:cxn>
              <a:cxn ang="0">
                <a:pos x="connsiteX1773" y="connsiteY1773"/>
              </a:cxn>
              <a:cxn ang="0">
                <a:pos x="connsiteX1774" y="connsiteY1774"/>
              </a:cxn>
              <a:cxn ang="0">
                <a:pos x="connsiteX1775" y="connsiteY1775"/>
              </a:cxn>
              <a:cxn ang="0">
                <a:pos x="connsiteX1776" y="connsiteY1776"/>
              </a:cxn>
              <a:cxn ang="0">
                <a:pos x="connsiteX1777" y="connsiteY1777"/>
              </a:cxn>
              <a:cxn ang="0">
                <a:pos x="connsiteX1778" y="connsiteY1778"/>
              </a:cxn>
              <a:cxn ang="0">
                <a:pos x="connsiteX1779" y="connsiteY1779"/>
              </a:cxn>
              <a:cxn ang="0">
                <a:pos x="connsiteX1780" y="connsiteY1780"/>
              </a:cxn>
              <a:cxn ang="0">
                <a:pos x="connsiteX1781" y="connsiteY1781"/>
              </a:cxn>
              <a:cxn ang="0">
                <a:pos x="connsiteX1782" y="connsiteY1782"/>
              </a:cxn>
              <a:cxn ang="0">
                <a:pos x="connsiteX1783" y="connsiteY1783"/>
              </a:cxn>
              <a:cxn ang="0">
                <a:pos x="connsiteX1784" y="connsiteY1784"/>
              </a:cxn>
              <a:cxn ang="0">
                <a:pos x="connsiteX1785" y="connsiteY1785"/>
              </a:cxn>
              <a:cxn ang="0">
                <a:pos x="connsiteX1786" y="connsiteY1786"/>
              </a:cxn>
              <a:cxn ang="0">
                <a:pos x="connsiteX1787" y="connsiteY1787"/>
              </a:cxn>
              <a:cxn ang="0">
                <a:pos x="connsiteX1788" y="connsiteY1788"/>
              </a:cxn>
              <a:cxn ang="0">
                <a:pos x="connsiteX1789" y="connsiteY1789"/>
              </a:cxn>
              <a:cxn ang="0">
                <a:pos x="connsiteX1790" y="connsiteY1790"/>
              </a:cxn>
              <a:cxn ang="0">
                <a:pos x="connsiteX1791" y="connsiteY1791"/>
              </a:cxn>
              <a:cxn ang="0">
                <a:pos x="connsiteX1792" y="connsiteY1792"/>
              </a:cxn>
              <a:cxn ang="0">
                <a:pos x="connsiteX1793" y="connsiteY1793"/>
              </a:cxn>
              <a:cxn ang="0">
                <a:pos x="connsiteX1794" y="connsiteY1794"/>
              </a:cxn>
              <a:cxn ang="0">
                <a:pos x="connsiteX1795" y="connsiteY1795"/>
              </a:cxn>
              <a:cxn ang="0">
                <a:pos x="connsiteX1796" y="connsiteY1796"/>
              </a:cxn>
              <a:cxn ang="0">
                <a:pos x="connsiteX1797" y="connsiteY1797"/>
              </a:cxn>
              <a:cxn ang="0">
                <a:pos x="connsiteX1798" y="connsiteY1798"/>
              </a:cxn>
              <a:cxn ang="0">
                <a:pos x="connsiteX1799" y="connsiteY1799"/>
              </a:cxn>
              <a:cxn ang="0">
                <a:pos x="connsiteX1800" y="connsiteY1800"/>
              </a:cxn>
              <a:cxn ang="0">
                <a:pos x="connsiteX1801" y="connsiteY1801"/>
              </a:cxn>
              <a:cxn ang="0">
                <a:pos x="connsiteX1802" y="connsiteY1802"/>
              </a:cxn>
              <a:cxn ang="0">
                <a:pos x="connsiteX1803" y="connsiteY1803"/>
              </a:cxn>
              <a:cxn ang="0">
                <a:pos x="connsiteX1804" y="connsiteY1804"/>
              </a:cxn>
              <a:cxn ang="0">
                <a:pos x="connsiteX1805" y="connsiteY1805"/>
              </a:cxn>
              <a:cxn ang="0">
                <a:pos x="connsiteX1806" y="connsiteY1806"/>
              </a:cxn>
              <a:cxn ang="0">
                <a:pos x="connsiteX1807" y="connsiteY1807"/>
              </a:cxn>
              <a:cxn ang="0">
                <a:pos x="connsiteX1808" y="connsiteY1808"/>
              </a:cxn>
              <a:cxn ang="0">
                <a:pos x="connsiteX1809" y="connsiteY1809"/>
              </a:cxn>
              <a:cxn ang="0">
                <a:pos x="connsiteX1810" y="connsiteY1810"/>
              </a:cxn>
              <a:cxn ang="0">
                <a:pos x="connsiteX1811" y="connsiteY1811"/>
              </a:cxn>
              <a:cxn ang="0">
                <a:pos x="connsiteX1812" y="connsiteY1812"/>
              </a:cxn>
              <a:cxn ang="0">
                <a:pos x="connsiteX1813" y="connsiteY1813"/>
              </a:cxn>
              <a:cxn ang="0">
                <a:pos x="connsiteX1814" y="connsiteY1814"/>
              </a:cxn>
              <a:cxn ang="0">
                <a:pos x="connsiteX1815" y="connsiteY1815"/>
              </a:cxn>
              <a:cxn ang="0">
                <a:pos x="connsiteX1816" y="connsiteY1816"/>
              </a:cxn>
              <a:cxn ang="0">
                <a:pos x="connsiteX1817" y="connsiteY1817"/>
              </a:cxn>
              <a:cxn ang="0">
                <a:pos x="connsiteX1818" y="connsiteY1818"/>
              </a:cxn>
              <a:cxn ang="0">
                <a:pos x="connsiteX1819" y="connsiteY1819"/>
              </a:cxn>
              <a:cxn ang="0">
                <a:pos x="connsiteX1820" y="connsiteY1820"/>
              </a:cxn>
              <a:cxn ang="0">
                <a:pos x="connsiteX1821" y="connsiteY1821"/>
              </a:cxn>
              <a:cxn ang="0">
                <a:pos x="connsiteX1822" y="connsiteY1822"/>
              </a:cxn>
              <a:cxn ang="0">
                <a:pos x="connsiteX1823" y="connsiteY1823"/>
              </a:cxn>
              <a:cxn ang="0">
                <a:pos x="connsiteX1824" y="connsiteY1824"/>
              </a:cxn>
              <a:cxn ang="0">
                <a:pos x="connsiteX1825" y="connsiteY1825"/>
              </a:cxn>
              <a:cxn ang="0">
                <a:pos x="connsiteX1826" y="connsiteY1826"/>
              </a:cxn>
              <a:cxn ang="0">
                <a:pos x="connsiteX1827" y="connsiteY1827"/>
              </a:cxn>
              <a:cxn ang="0">
                <a:pos x="connsiteX1828" y="connsiteY1828"/>
              </a:cxn>
              <a:cxn ang="0">
                <a:pos x="connsiteX1829" y="connsiteY1829"/>
              </a:cxn>
              <a:cxn ang="0">
                <a:pos x="connsiteX1830" y="connsiteY1830"/>
              </a:cxn>
              <a:cxn ang="0">
                <a:pos x="connsiteX1831" y="connsiteY1831"/>
              </a:cxn>
              <a:cxn ang="0">
                <a:pos x="connsiteX1832" y="connsiteY1832"/>
              </a:cxn>
              <a:cxn ang="0">
                <a:pos x="connsiteX1833" y="connsiteY1833"/>
              </a:cxn>
              <a:cxn ang="0">
                <a:pos x="connsiteX1834" y="connsiteY1834"/>
              </a:cxn>
              <a:cxn ang="0">
                <a:pos x="connsiteX1835" y="connsiteY1835"/>
              </a:cxn>
              <a:cxn ang="0">
                <a:pos x="connsiteX1836" y="connsiteY1836"/>
              </a:cxn>
              <a:cxn ang="0">
                <a:pos x="connsiteX1837" y="connsiteY1837"/>
              </a:cxn>
              <a:cxn ang="0">
                <a:pos x="connsiteX1838" y="connsiteY1838"/>
              </a:cxn>
              <a:cxn ang="0">
                <a:pos x="connsiteX1839" y="connsiteY1839"/>
              </a:cxn>
              <a:cxn ang="0">
                <a:pos x="connsiteX1840" y="connsiteY1840"/>
              </a:cxn>
              <a:cxn ang="0">
                <a:pos x="connsiteX1841" y="connsiteY1841"/>
              </a:cxn>
              <a:cxn ang="0">
                <a:pos x="connsiteX1842" y="connsiteY1842"/>
              </a:cxn>
              <a:cxn ang="0">
                <a:pos x="connsiteX1843" y="connsiteY1843"/>
              </a:cxn>
              <a:cxn ang="0">
                <a:pos x="connsiteX1844" y="connsiteY1844"/>
              </a:cxn>
              <a:cxn ang="0">
                <a:pos x="connsiteX1845" y="connsiteY1845"/>
              </a:cxn>
              <a:cxn ang="0">
                <a:pos x="connsiteX1846" y="connsiteY1846"/>
              </a:cxn>
              <a:cxn ang="0">
                <a:pos x="connsiteX1847" y="connsiteY1847"/>
              </a:cxn>
              <a:cxn ang="0">
                <a:pos x="connsiteX1848" y="connsiteY1848"/>
              </a:cxn>
              <a:cxn ang="0">
                <a:pos x="connsiteX1849" y="connsiteY1849"/>
              </a:cxn>
              <a:cxn ang="0">
                <a:pos x="connsiteX1850" y="connsiteY1850"/>
              </a:cxn>
              <a:cxn ang="0">
                <a:pos x="connsiteX1851" y="connsiteY1851"/>
              </a:cxn>
              <a:cxn ang="0">
                <a:pos x="connsiteX1852" y="connsiteY1852"/>
              </a:cxn>
              <a:cxn ang="0">
                <a:pos x="connsiteX1853" y="connsiteY1853"/>
              </a:cxn>
              <a:cxn ang="0">
                <a:pos x="connsiteX1854" y="connsiteY1854"/>
              </a:cxn>
              <a:cxn ang="0">
                <a:pos x="connsiteX1855" y="connsiteY1855"/>
              </a:cxn>
              <a:cxn ang="0">
                <a:pos x="connsiteX1856" y="connsiteY1856"/>
              </a:cxn>
              <a:cxn ang="0">
                <a:pos x="connsiteX1857" y="connsiteY1857"/>
              </a:cxn>
              <a:cxn ang="0">
                <a:pos x="connsiteX1858" y="connsiteY1858"/>
              </a:cxn>
              <a:cxn ang="0">
                <a:pos x="connsiteX1859" y="connsiteY1859"/>
              </a:cxn>
              <a:cxn ang="0">
                <a:pos x="connsiteX1860" y="connsiteY1860"/>
              </a:cxn>
              <a:cxn ang="0">
                <a:pos x="connsiteX1861" y="connsiteY1861"/>
              </a:cxn>
              <a:cxn ang="0">
                <a:pos x="connsiteX1862" y="connsiteY1862"/>
              </a:cxn>
              <a:cxn ang="0">
                <a:pos x="connsiteX1863" y="connsiteY1863"/>
              </a:cxn>
              <a:cxn ang="0">
                <a:pos x="connsiteX1864" y="connsiteY1864"/>
              </a:cxn>
              <a:cxn ang="0">
                <a:pos x="connsiteX1865" y="connsiteY1865"/>
              </a:cxn>
              <a:cxn ang="0">
                <a:pos x="connsiteX1866" y="connsiteY1866"/>
              </a:cxn>
              <a:cxn ang="0">
                <a:pos x="connsiteX1867" y="connsiteY1867"/>
              </a:cxn>
              <a:cxn ang="0">
                <a:pos x="connsiteX1868" y="connsiteY1868"/>
              </a:cxn>
              <a:cxn ang="0">
                <a:pos x="connsiteX1869" y="connsiteY1869"/>
              </a:cxn>
              <a:cxn ang="0">
                <a:pos x="connsiteX1870" y="connsiteY1870"/>
              </a:cxn>
              <a:cxn ang="0">
                <a:pos x="connsiteX1871" y="connsiteY1871"/>
              </a:cxn>
              <a:cxn ang="0">
                <a:pos x="connsiteX1872" y="connsiteY1872"/>
              </a:cxn>
              <a:cxn ang="0">
                <a:pos x="connsiteX1873" y="connsiteY1873"/>
              </a:cxn>
              <a:cxn ang="0">
                <a:pos x="connsiteX1874" y="connsiteY1874"/>
              </a:cxn>
              <a:cxn ang="0">
                <a:pos x="connsiteX1875" y="connsiteY1875"/>
              </a:cxn>
              <a:cxn ang="0">
                <a:pos x="connsiteX1876" y="connsiteY1876"/>
              </a:cxn>
              <a:cxn ang="0">
                <a:pos x="connsiteX1877" y="connsiteY1877"/>
              </a:cxn>
              <a:cxn ang="0">
                <a:pos x="connsiteX1878" y="connsiteY1878"/>
              </a:cxn>
              <a:cxn ang="0">
                <a:pos x="connsiteX1879" y="connsiteY1879"/>
              </a:cxn>
              <a:cxn ang="0">
                <a:pos x="connsiteX1880" y="connsiteY1880"/>
              </a:cxn>
              <a:cxn ang="0">
                <a:pos x="connsiteX1881" y="connsiteY1881"/>
              </a:cxn>
              <a:cxn ang="0">
                <a:pos x="connsiteX1882" y="connsiteY1882"/>
              </a:cxn>
              <a:cxn ang="0">
                <a:pos x="connsiteX1883" y="connsiteY1883"/>
              </a:cxn>
              <a:cxn ang="0">
                <a:pos x="connsiteX1884" y="connsiteY1884"/>
              </a:cxn>
              <a:cxn ang="0">
                <a:pos x="connsiteX1885" y="connsiteY1885"/>
              </a:cxn>
              <a:cxn ang="0">
                <a:pos x="connsiteX1886" y="connsiteY1886"/>
              </a:cxn>
              <a:cxn ang="0">
                <a:pos x="connsiteX1887" y="connsiteY1887"/>
              </a:cxn>
              <a:cxn ang="0">
                <a:pos x="connsiteX1888" y="connsiteY1888"/>
              </a:cxn>
              <a:cxn ang="0">
                <a:pos x="connsiteX1889" y="connsiteY1889"/>
              </a:cxn>
              <a:cxn ang="0">
                <a:pos x="connsiteX1890" y="connsiteY1890"/>
              </a:cxn>
              <a:cxn ang="0">
                <a:pos x="connsiteX1891" y="connsiteY1891"/>
              </a:cxn>
              <a:cxn ang="0">
                <a:pos x="connsiteX1892" y="connsiteY1892"/>
              </a:cxn>
              <a:cxn ang="0">
                <a:pos x="connsiteX1893" y="connsiteY1893"/>
              </a:cxn>
              <a:cxn ang="0">
                <a:pos x="connsiteX1894" y="connsiteY1894"/>
              </a:cxn>
              <a:cxn ang="0">
                <a:pos x="connsiteX1895" y="connsiteY1895"/>
              </a:cxn>
              <a:cxn ang="0">
                <a:pos x="connsiteX1896" y="connsiteY1896"/>
              </a:cxn>
              <a:cxn ang="0">
                <a:pos x="connsiteX1897" y="connsiteY1897"/>
              </a:cxn>
              <a:cxn ang="0">
                <a:pos x="connsiteX1898" y="connsiteY1898"/>
              </a:cxn>
              <a:cxn ang="0">
                <a:pos x="connsiteX1899" y="connsiteY1899"/>
              </a:cxn>
              <a:cxn ang="0">
                <a:pos x="connsiteX1900" y="connsiteY1900"/>
              </a:cxn>
              <a:cxn ang="0">
                <a:pos x="connsiteX1901" y="connsiteY1901"/>
              </a:cxn>
              <a:cxn ang="0">
                <a:pos x="connsiteX1902" y="connsiteY1902"/>
              </a:cxn>
              <a:cxn ang="0">
                <a:pos x="connsiteX1903" y="connsiteY1903"/>
              </a:cxn>
              <a:cxn ang="0">
                <a:pos x="connsiteX1904" y="connsiteY1904"/>
              </a:cxn>
              <a:cxn ang="0">
                <a:pos x="connsiteX1905" y="connsiteY1905"/>
              </a:cxn>
              <a:cxn ang="0">
                <a:pos x="connsiteX1906" y="connsiteY1906"/>
              </a:cxn>
              <a:cxn ang="0">
                <a:pos x="connsiteX1907" y="connsiteY1907"/>
              </a:cxn>
              <a:cxn ang="0">
                <a:pos x="connsiteX1908" y="connsiteY1908"/>
              </a:cxn>
              <a:cxn ang="0">
                <a:pos x="connsiteX1909" y="connsiteY1909"/>
              </a:cxn>
              <a:cxn ang="0">
                <a:pos x="connsiteX1910" y="connsiteY1910"/>
              </a:cxn>
              <a:cxn ang="0">
                <a:pos x="connsiteX1911" y="connsiteY1911"/>
              </a:cxn>
              <a:cxn ang="0">
                <a:pos x="connsiteX1912" y="connsiteY1912"/>
              </a:cxn>
              <a:cxn ang="0">
                <a:pos x="connsiteX1913" y="connsiteY1913"/>
              </a:cxn>
              <a:cxn ang="0">
                <a:pos x="connsiteX1914" y="connsiteY1914"/>
              </a:cxn>
              <a:cxn ang="0">
                <a:pos x="connsiteX1915" y="connsiteY1915"/>
              </a:cxn>
              <a:cxn ang="0">
                <a:pos x="connsiteX1916" y="connsiteY1916"/>
              </a:cxn>
              <a:cxn ang="0">
                <a:pos x="connsiteX1917" y="connsiteY1917"/>
              </a:cxn>
              <a:cxn ang="0">
                <a:pos x="connsiteX1918" y="connsiteY1918"/>
              </a:cxn>
              <a:cxn ang="0">
                <a:pos x="connsiteX1919" y="connsiteY1919"/>
              </a:cxn>
              <a:cxn ang="0">
                <a:pos x="connsiteX1920" y="connsiteY1920"/>
              </a:cxn>
              <a:cxn ang="0">
                <a:pos x="connsiteX1921" y="connsiteY1921"/>
              </a:cxn>
              <a:cxn ang="0">
                <a:pos x="connsiteX1922" y="connsiteY1922"/>
              </a:cxn>
              <a:cxn ang="0">
                <a:pos x="connsiteX1923" y="connsiteY1923"/>
              </a:cxn>
              <a:cxn ang="0">
                <a:pos x="connsiteX1924" y="connsiteY1924"/>
              </a:cxn>
              <a:cxn ang="0">
                <a:pos x="connsiteX1925" y="connsiteY1925"/>
              </a:cxn>
              <a:cxn ang="0">
                <a:pos x="connsiteX1926" y="connsiteY1926"/>
              </a:cxn>
              <a:cxn ang="0">
                <a:pos x="connsiteX1927" y="connsiteY1927"/>
              </a:cxn>
              <a:cxn ang="0">
                <a:pos x="connsiteX1928" y="connsiteY1928"/>
              </a:cxn>
              <a:cxn ang="0">
                <a:pos x="connsiteX1929" y="connsiteY1929"/>
              </a:cxn>
              <a:cxn ang="0">
                <a:pos x="connsiteX1930" y="connsiteY1930"/>
              </a:cxn>
              <a:cxn ang="0">
                <a:pos x="connsiteX1931" y="connsiteY1931"/>
              </a:cxn>
              <a:cxn ang="0">
                <a:pos x="connsiteX1932" y="connsiteY1932"/>
              </a:cxn>
              <a:cxn ang="0">
                <a:pos x="connsiteX1933" y="connsiteY1933"/>
              </a:cxn>
              <a:cxn ang="0">
                <a:pos x="connsiteX1934" y="connsiteY1934"/>
              </a:cxn>
              <a:cxn ang="0">
                <a:pos x="connsiteX1935" y="connsiteY1935"/>
              </a:cxn>
              <a:cxn ang="0">
                <a:pos x="connsiteX1936" y="connsiteY1936"/>
              </a:cxn>
              <a:cxn ang="0">
                <a:pos x="connsiteX1937" y="connsiteY1937"/>
              </a:cxn>
              <a:cxn ang="0">
                <a:pos x="connsiteX1938" y="connsiteY1938"/>
              </a:cxn>
              <a:cxn ang="0">
                <a:pos x="connsiteX1939" y="connsiteY1939"/>
              </a:cxn>
              <a:cxn ang="0">
                <a:pos x="connsiteX1940" y="connsiteY1940"/>
              </a:cxn>
              <a:cxn ang="0">
                <a:pos x="connsiteX1941" y="connsiteY1941"/>
              </a:cxn>
              <a:cxn ang="0">
                <a:pos x="connsiteX1942" y="connsiteY1942"/>
              </a:cxn>
              <a:cxn ang="0">
                <a:pos x="connsiteX1943" y="connsiteY1943"/>
              </a:cxn>
              <a:cxn ang="0">
                <a:pos x="connsiteX1944" y="connsiteY1944"/>
              </a:cxn>
              <a:cxn ang="0">
                <a:pos x="connsiteX1945" y="connsiteY1945"/>
              </a:cxn>
              <a:cxn ang="0">
                <a:pos x="connsiteX1946" y="connsiteY1946"/>
              </a:cxn>
              <a:cxn ang="0">
                <a:pos x="connsiteX1947" y="connsiteY1947"/>
              </a:cxn>
              <a:cxn ang="0">
                <a:pos x="connsiteX1948" y="connsiteY1948"/>
              </a:cxn>
              <a:cxn ang="0">
                <a:pos x="connsiteX1949" y="connsiteY1949"/>
              </a:cxn>
              <a:cxn ang="0">
                <a:pos x="connsiteX1950" y="connsiteY1950"/>
              </a:cxn>
              <a:cxn ang="0">
                <a:pos x="connsiteX1951" y="connsiteY1951"/>
              </a:cxn>
              <a:cxn ang="0">
                <a:pos x="connsiteX1952" y="connsiteY1952"/>
              </a:cxn>
              <a:cxn ang="0">
                <a:pos x="connsiteX1953" y="connsiteY1953"/>
              </a:cxn>
              <a:cxn ang="0">
                <a:pos x="connsiteX1954" y="connsiteY1954"/>
              </a:cxn>
              <a:cxn ang="0">
                <a:pos x="connsiteX1955" y="connsiteY1955"/>
              </a:cxn>
              <a:cxn ang="0">
                <a:pos x="connsiteX1956" y="connsiteY1956"/>
              </a:cxn>
              <a:cxn ang="0">
                <a:pos x="connsiteX1957" y="connsiteY1957"/>
              </a:cxn>
              <a:cxn ang="0">
                <a:pos x="connsiteX1958" y="connsiteY1958"/>
              </a:cxn>
              <a:cxn ang="0">
                <a:pos x="connsiteX1959" y="connsiteY1959"/>
              </a:cxn>
              <a:cxn ang="0">
                <a:pos x="connsiteX1960" y="connsiteY1960"/>
              </a:cxn>
              <a:cxn ang="0">
                <a:pos x="connsiteX1961" y="connsiteY1961"/>
              </a:cxn>
              <a:cxn ang="0">
                <a:pos x="connsiteX1962" y="connsiteY1962"/>
              </a:cxn>
              <a:cxn ang="0">
                <a:pos x="connsiteX1963" y="connsiteY1963"/>
              </a:cxn>
              <a:cxn ang="0">
                <a:pos x="connsiteX1964" y="connsiteY1964"/>
              </a:cxn>
              <a:cxn ang="0">
                <a:pos x="connsiteX1965" y="connsiteY1965"/>
              </a:cxn>
              <a:cxn ang="0">
                <a:pos x="connsiteX1966" y="connsiteY1966"/>
              </a:cxn>
              <a:cxn ang="0">
                <a:pos x="connsiteX1967" y="connsiteY1967"/>
              </a:cxn>
              <a:cxn ang="0">
                <a:pos x="connsiteX1968" y="connsiteY1968"/>
              </a:cxn>
              <a:cxn ang="0">
                <a:pos x="connsiteX1969" y="connsiteY1969"/>
              </a:cxn>
              <a:cxn ang="0">
                <a:pos x="connsiteX1970" y="connsiteY1970"/>
              </a:cxn>
              <a:cxn ang="0">
                <a:pos x="connsiteX1971" y="connsiteY1971"/>
              </a:cxn>
              <a:cxn ang="0">
                <a:pos x="connsiteX1972" y="connsiteY1972"/>
              </a:cxn>
              <a:cxn ang="0">
                <a:pos x="connsiteX1973" y="connsiteY1973"/>
              </a:cxn>
              <a:cxn ang="0">
                <a:pos x="connsiteX1974" y="connsiteY1974"/>
              </a:cxn>
              <a:cxn ang="0">
                <a:pos x="connsiteX1975" y="connsiteY1975"/>
              </a:cxn>
              <a:cxn ang="0">
                <a:pos x="connsiteX1976" y="connsiteY1976"/>
              </a:cxn>
              <a:cxn ang="0">
                <a:pos x="connsiteX1977" y="connsiteY1977"/>
              </a:cxn>
            </a:cxnLst>
            <a:rect l="l" t="t" r="r" b="b"/>
            <a:pathLst>
              <a:path w="11427941" h="7663295">
                <a:moveTo>
                  <a:pt x="4067295" y="7256769"/>
                </a:moveTo>
                <a:cubicBezTo>
                  <a:pt x="4073021" y="7264219"/>
                  <a:pt x="4070766" y="7276295"/>
                  <a:pt x="4060526" y="7292977"/>
                </a:cubicBezTo>
                <a:cubicBezTo>
                  <a:pt x="4052844" y="7305495"/>
                  <a:pt x="4043580" y="7312195"/>
                  <a:pt x="4032737" y="7313083"/>
                </a:cubicBezTo>
                <a:lnTo>
                  <a:pt x="4043800" y="7282463"/>
                </a:lnTo>
                <a:cubicBezTo>
                  <a:pt x="4056601" y="7261605"/>
                  <a:pt x="4064429" y="7253039"/>
                  <a:pt x="4067295" y="7256769"/>
                </a:cubicBezTo>
                <a:close/>
                <a:moveTo>
                  <a:pt x="4041969" y="7235073"/>
                </a:moveTo>
                <a:lnTo>
                  <a:pt x="4007865" y="7303233"/>
                </a:lnTo>
                <a:cubicBezTo>
                  <a:pt x="3979712" y="7349110"/>
                  <a:pt x="3962765" y="7368329"/>
                  <a:pt x="3957039" y="7360878"/>
                </a:cubicBezTo>
                <a:cubicBezTo>
                  <a:pt x="3954172" y="7357149"/>
                  <a:pt x="3959136" y="7344853"/>
                  <a:pt x="3971936" y="7323997"/>
                </a:cubicBezTo>
                <a:cubicBezTo>
                  <a:pt x="4012894" y="7257255"/>
                  <a:pt x="4036236" y="7227615"/>
                  <a:pt x="4041969" y="7235073"/>
                </a:cubicBezTo>
                <a:close/>
                <a:moveTo>
                  <a:pt x="3688901" y="7180749"/>
                </a:moveTo>
                <a:cubicBezTo>
                  <a:pt x="3691766" y="7184479"/>
                  <a:pt x="3691918" y="7188421"/>
                  <a:pt x="3689358" y="7192595"/>
                </a:cubicBezTo>
                <a:lnTo>
                  <a:pt x="3685062" y="7187004"/>
                </a:lnTo>
                <a:close/>
                <a:moveTo>
                  <a:pt x="4035386" y="7170241"/>
                </a:moveTo>
                <a:cubicBezTo>
                  <a:pt x="4038248" y="7173963"/>
                  <a:pt x="4038405" y="7177915"/>
                  <a:pt x="4035844" y="7182087"/>
                </a:cubicBezTo>
                <a:cubicBezTo>
                  <a:pt x="4033284" y="7186259"/>
                  <a:pt x="4030570" y="7186473"/>
                  <a:pt x="4027710" y="7182753"/>
                </a:cubicBezTo>
                <a:lnTo>
                  <a:pt x="4031548" y="7176495"/>
                </a:lnTo>
                <a:close/>
                <a:moveTo>
                  <a:pt x="3716690" y="7160645"/>
                </a:moveTo>
                <a:cubicBezTo>
                  <a:pt x="3719556" y="7164375"/>
                  <a:pt x="3719707" y="7168318"/>
                  <a:pt x="3717147" y="7172490"/>
                </a:cubicBezTo>
                <a:lnTo>
                  <a:pt x="3712852" y="7166901"/>
                </a:lnTo>
                <a:lnTo>
                  <a:pt x="3708555" y="7161311"/>
                </a:lnTo>
                <a:cubicBezTo>
                  <a:pt x="3711117" y="7157137"/>
                  <a:pt x="3713825" y="7156915"/>
                  <a:pt x="3716690" y="7160645"/>
                </a:cubicBezTo>
                <a:close/>
                <a:moveTo>
                  <a:pt x="7393977" y="7151291"/>
                </a:moveTo>
                <a:cubicBezTo>
                  <a:pt x="7396842" y="7147563"/>
                  <a:pt x="7404672" y="7156129"/>
                  <a:pt x="7417470" y="7176986"/>
                </a:cubicBezTo>
                <a:lnTo>
                  <a:pt x="7428534" y="7207607"/>
                </a:lnTo>
                <a:cubicBezTo>
                  <a:pt x="7417692" y="7206719"/>
                  <a:pt x="7408427" y="7200021"/>
                  <a:pt x="7400746" y="7187502"/>
                </a:cubicBezTo>
                <a:cubicBezTo>
                  <a:pt x="7390506" y="7170817"/>
                  <a:pt x="7388251" y="7158743"/>
                  <a:pt x="7393977" y="7151291"/>
                </a:cubicBezTo>
                <a:close/>
                <a:moveTo>
                  <a:pt x="3993333" y="7138018"/>
                </a:moveTo>
                <a:cubicBezTo>
                  <a:pt x="3996199" y="7141746"/>
                  <a:pt x="3996350" y="7145690"/>
                  <a:pt x="3993791" y="7149862"/>
                </a:cubicBezTo>
                <a:cubicBezTo>
                  <a:pt x="3991230" y="7154037"/>
                  <a:pt x="3988522" y="7154258"/>
                  <a:pt x="3985655" y="7150529"/>
                </a:cubicBezTo>
                <a:cubicBezTo>
                  <a:pt x="3982790" y="7146799"/>
                  <a:pt x="3982638" y="7142856"/>
                  <a:pt x="3985198" y="7138683"/>
                </a:cubicBezTo>
                <a:cubicBezTo>
                  <a:pt x="3987758" y="7134509"/>
                  <a:pt x="3990466" y="7134288"/>
                  <a:pt x="3993333" y="7138018"/>
                </a:cubicBezTo>
                <a:close/>
                <a:moveTo>
                  <a:pt x="7419304" y="7129597"/>
                </a:moveTo>
                <a:cubicBezTo>
                  <a:pt x="7425035" y="7122139"/>
                  <a:pt x="7448377" y="7151777"/>
                  <a:pt x="7489335" y="7218521"/>
                </a:cubicBezTo>
                <a:cubicBezTo>
                  <a:pt x="7502134" y="7239377"/>
                  <a:pt x="7507098" y="7251673"/>
                  <a:pt x="7504234" y="7255402"/>
                </a:cubicBezTo>
                <a:cubicBezTo>
                  <a:pt x="7498506" y="7262855"/>
                  <a:pt x="7481560" y="7243637"/>
                  <a:pt x="7453405" y="7197757"/>
                </a:cubicBezTo>
                <a:close/>
                <a:moveTo>
                  <a:pt x="4111086" y="7122444"/>
                </a:moveTo>
                <a:lnTo>
                  <a:pt x="4092800" y="7177421"/>
                </a:lnTo>
                <a:cubicBezTo>
                  <a:pt x="4082252" y="7186210"/>
                  <a:pt x="4074276" y="7190826"/>
                  <a:pt x="4068847" y="7191269"/>
                </a:cubicBezTo>
                <a:cubicBezTo>
                  <a:pt x="4068544" y="7183367"/>
                  <a:pt x="4074791" y="7168996"/>
                  <a:pt x="4087590" y="7148140"/>
                </a:cubicBezTo>
                <a:cubicBezTo>
                  <a:pt x="4097829" y="7131456"/>
                  <a:pt x="4105658" y="7122887"/>
                  <a:pt x="4111086" y="7122444"/>
                </a:cubicBezTo>
                <a:close/>
                <a:moveTo>
                  <a:pt x="4052757" y="7091559"/>
                </a:moveTo>
                <a:cubicBezTo>
                  <a:pt x="4063304" y="7082770"/>
                  <a:pt x="4067749" y="7092312"/>
                  <a:pt x="4066107" y="7120181"/>
                </a:cubicBezTo>
                <a:cubicBezTo>
                  <a:pt x="4063545" y="7124355"/>
                  <a:pt x="4059402" y="7122707"/>
                  <a:pt x="4053670" y="7115251"/>
                </a:cubicBezTo>
                <a:cubicBezTo>
                  <a:pt x="4047945" y="7107798"/>
                  <a:pt x="4047641" y="7099897"/>
                  <a:pt x="4052757" y="7091559"/>
                </a:cubicBezTo>
                <a:close/>
                <a:moveTo>
                  <a:pt x="7772372" y="7075273"/>
                </a:moveTo>
                <a:lnTo>
                  <a:pt x="7776210" y="7081529"/>
                </a:lnTo>
                <a:lnTo>
                  <a:pt x="7771914" y="7087119"/>
                </a:lnTo>
                <a:cubicBezTo>
                  <a:pt x="7769354" y="7082947"/>
                  <a:pt x="7769506" y="7079002"/>
                  <a:pt x="7772372" y="7075273"/>
                </a:cubicBezTo>
                <a:close/>
                <a:moveTo>
                  <a:pt x="7425885" y="7064765"/>
                </a:moveTo>
                <a:lnTo>
                  <a:pt x="7429724" y="7071019"/>
                </a:lnTo>
                <a:lnTo>
                  <a:pt x="7433563" y="7077275"/>
                </a:lnTo>
                <a:cubicBezTo>
                  <a:pt x="7430702" y="7080998"/>
                  <a:pt x="7427988" y="7080784"/>
                  <a:pt x="7425428" y="7076611"/>
                </a:cubicBezTo>
                <a:cubicBezTo>
                  <a:pt x="7422868" y="7072437"/>
                  <a:pt x="7423025" y="7068487"/>
                  <a:pt x="7425885" y="7064765"/>
                </a:cubicBezTo>
                <a:close/>
                <a:moveTo>
                  <a:pt x="7744582" y="7055169"/>
                </a:moveTo>
                <a:cubicBezTo>
                  <a:pt x="7747448" y="7051441"/>
                  <a:pt x="7750155" y="7051661"/>
                  <a:pt x="7752716" y="7055835"/>
                </a:cubicBezTo>
                <a:lnTo>
                  <a:pt x="7748420" y="7061425"/>
                </a:lnTo>
                <a:lnTo>
                  <a:pt x="7744124" y="7067015"/>
                </a:lnTo>
                <a:cubicBezTo>
                  <a:pt x="7741563" y="7062842"/>
                  <a:pt x="7741716" y="7058899"/>
                  <a:pt x="7744582" y="7055169"/>
                </a:cubicBezTo>
                <a:close/>
                <a:moveTo>
                  <a:pt x="4511786" y="7036183"/>
                </a:moveTo>
                <a:lnTo>
                  <a:pt x="4489201" y="7085576"/>
                </a:lnTo>
                <a:cubicBezTo>
                  <a:pt x="4488897" y="7077674"/>
                  <a:pt x="4489869" y="7067689"/>
                  <a:pt x="4492131" y="7055621"/>
                </a:cubicBezTo>
                <a:close/>
                <a:moveTo>
                  <a:pt x="7467938" y="7032541"/>
                </a:moveTo>
                <a:cubicBezTo>
                  <a:pt x="7470804" y="7028812"/>
                  <a:pt x="7473512" y="7029033"/>
                  <a:pt x="7476074" y="7033207"/>
                </a:cubicBezTo>
                <a:cubicBezTo>
                  <a:pt x="7478634" y="7037379"/>
                  <a:pt x="7478482" y="7041324"/>
                  <a:pt x="7475616" y="7045053"/>
                </a:cubicBezTo>
                <a:cubicBezTo>
                  <a:pt x="7472750" y="7048783"/>
                  <a:pt x="7470042" y="7048560"/>
                  <a:pt x="7467481" y="7044387"/>
                </a:cubicBezTo>
                <a:cubicBezTo>
                  <a:pt x="7464922" y="7040214"/>
                  <a:pt x="7465074" y="7036271"/>
                  <a:pt x="7467938" y="7032541"/>
                </a:cubicBezTo>
                <a:close/>
                <a:moveTo>
                  <a:pt x="7350187" y="7016969"/>
                </a:moveTo>
                <a:cubicBezTo>
                  <a:pt x="7355614" y="7017412"/>
                  <a:pt x="7363442" y="7025980"/>
                  <a:pt x="7373680" y="7042664"/>
                </a:cubicBezTo>
                <a:cubicBezTo>
                  <a:pt x="7386481" y="7063521"/>
                  <a:pt x="7392727" y="7077892"/>
                  <a:pt x="7392424" y="7085794"/>
                </a:cubicBezTo>
                <a:cubicBezTo>
                  <a:pt x="7386997" y="7085351"/>
                  <a:pt x="7379020" y="7080735"/>
                  <a:pt x="7368472" y="7071945"/>
                </a:cubicBezTo>
                <a:close/>
                <a:moveTo>
                  <a:pt x="2470688" y="7007990"/>
                </a:moveTo>
                <a:cubicBezTo>
                  <a:pt x="2475244" y="7016990"/>
                  <a:pt x="2471339" y="7028137"/>
                  <a:pt x="2458971" y="7041415"/>
                </a:cubicBezTo>
                <a:cubicBezTo>
                  <a:pt x="2449691" y="7051377"/>
                  <a:pt x="2439680" y="7055171"/>
                  <a:pt x="2428943" y="7052805"/>
                </a:cubicBezTo>
                <a:lnTo>
                  <a:pt x="2444078" y="7026135"/>
                </a:lnTo>
                <a:cubicBezTo>
                  <a:pt x="2459538" y="7009536"/>
                  <a:pt x="2468407" y="7003485"/>
                  <a:pt x="2470688" y="7007990"/>
                </a:cubicBezTo>
                <a:close/>
                <a:moveTo>
                  <a:pt x="7408514" y="6986083"/>
                </a:moveTo>
                <a:cubicBezTo>
                  <a:pt x="7413630" y="6994422"/>
                  <a:pt x="7413326" y="7002324"/>
                  <a:pt x="7407600" y="7009777"/>
                </a:cubicBezTo>
                <a:cubicBezTo>
                  <a:pt x="7401870" y="7017231"/>
                  <a:pt x="7397726" y="7018879"/>
                  <a:pt x="7395165" y="7014705"/>
                </a:cubicBezTo>
                <a:cubicBezTo>
                  <a:pt x="7393522" y="6986837"/>
                  <a:pt x="7397966" y="6977294"/>
                  <a:pt x="7408514" y="6986083"/>
                </a:cubicBezTo>
                <a:close/>
                <a:moveTo>
                  <a:pt x="2441317" y="6978269"/>
                </a:moveTo>
                <a:cubicBezTo>
                  <a:pt x="2445263" y="6976639"/>
                  <a:pt x="2447808" y="6976951"/>
                  <a:pt x="2448947" y="6979204"/>
                </a:cubicBezTo>
                <a:lnTo>
                  <a:pt x="2405984" y="7035749"/>
                </a:lnTo>
                <a:cubicBezTo>
                  <a:pt x="2371975" y="7072261"/>
                  <a:pt x="2352684" y="7086018"/>
                  <a:pt x="2348127" y="7077018"/>
                </a:cubicBezTo>
                <a:cubicBezTo>
                  <a:pt x="2345848" y="7072512"/>
                  <a:pt x="2352436" y="7061957"/>
                  <a:pt x="2367896" y="7045359"/>
                </a:cubicBezTo>
                <a:cubicBezTo>
                  <a:pt x="2405003" y="7005522"/>
                  <a:pt x="2429475" y="6983161"/>
                  <a:pt x="2441317" y="6978269"/>
                </a:cubicBezTo>
                <a:close/>
                <a:moveTo>
                  <a:pt x="3840249" y="6978193"/>
                </a:moveTo>
                <a:cubicBezTo>
                  <a:pt x="3842959" y="6977973"/>
                  <a:pt x="3845748" y="6979728"/>
                  <a:pt x="3848615" y="6983458"/>
                </a:cubicBezTo>
                <a:cubicBezTo>
                  <a:pt x="3851480" y="6987187"/>
                  <a:pt x="3850353" y="6993213"/>
                  <a:pt x="3845233" y="7001558"/>
                </a:cubicBezTo>
                <a:cubicBezTo>
                  <a:pt x="3840111" y="7009904"/>
                  <a:pt x="3836124" y="7012209"/>
                  <a:pt x="3833259" y="7008479"/>
                </a:cubicBezTo>
                <a:cubicBezTo>
                  <a:pt x="3827528" y="7001021"/>
                  <a:pt x="3827217" y="6993126"/>
                  <a:pt x="3832339" y="6984782"/>
                </a:cubicBezTo>
                <a:cubicBezTo>
                  <a:pt x="3834901" y="6980608"/>
                  <a:pt x="3837537" y="6978413"/>
                  <a:pt x="3840249" y="6978193"/>
                </a:cubicBezTo>
                <a:close/>
                <a:moveTo>
                  <a:pt x="4173000" y="6955438"/>
                </a:moveTo>
                <a:cubicBezTo>
                  <a:pt x="4169573" y="6954727"/>
                  <a:pt x="4165939" y="6957501"/>
                  <a:pt x="4162100" y="6963757"/>
                </a:cubicBezTo>
                <a:cubicBezTo>
                  <a:pt x="4156984" y="6972095"/>
                  <a:pt x="4156001" y="6982080"/>
                  <a:pt x="4159170" y="6993712"/>
                </a:cubicBezTo>
                <a:cubicBezTo>
                  <a:pt x="4160085" y="7017403"/>
                  <a:pt x="4165668" y="7020909"/>
                  <a:pt x="4175907" y="7004225"/>
                </a:cubicBezTo>
                <a:cubicBezTo>
                  <a:pt x="4186143" y="6987542"/>
                  <a:pt x="4188397" y="6975474"/>
                  <a:pt x="4182665" y="6968017"/>
                </a:cubicBezTo>
                <a:cubicBezTo>
                  <a:pt x="4179650" y="6960339"/>
                  <a:pt x="4176429" y="6956148"/>
                  <a:pt x="4173000" y="6955438"/>
                </a:cubicBezTo>
                <a:close/>
                <a:moveTo>
                  <a:pt x="3859447" y="6946908"/>
                </a:moveTo>
                <a:cubicBezTo>
                  <a:pt x="3862159" y="6946688"/>
                  <a:pt x="3864947" y="6948444"/>
                  <a:pt x="3867813" y="6952173"/>
                </a:cubicBezTo>
                <a:lnTo>
                  <a:pt x="3868270" y="6964018"/>
                </a:lnTo>
                <a:lnTo>
                  <a:pt x="3848161" y="6971603"/>
                </a:lnTo>
                <a:lnTo>
                  <a:pt x="3851537" y="6953496"/>
                </a:lnTo>
                <a:cubicBezTo>
                  <a:pt x="3854099" y="6949324"/>
                  <a:pt x="3856735" y="6947128"/>
                  <a:pt x="3859447" y="6946908"/>
                </a:cubicBezTo>
                <a:close/>
                <a:moveTo>
                  <a:pt x="6949485" y="6930707"/>
                </a:moveTo>
                <a:lnTo>
                  <a:pt x="6969142" y="6950145"/>
                </a:lnTo>
                <a:cubicBezTo>
                  <a:pt x="6971403" y="6962213"/>
                  <a:pt x="6972375" y="6972197"/>
                  <a:pt x="6972071" y="6980100"/>
                </a:cubicBezTo>
                <a:close/>
                <a:moveTo>
                  <a:pt x="4069919" y="6928212"/>
                </a:moveTo>
                <a:cubicBezTo>
                  <a:pt x="4071921" y="6927055"/>
                  <a:pt x="4077777" y="6929049"/>
                  <a:pt x="4087499" y="6934195"/>
                </a:cubicBezTo>
                <a:cubicBezTo>
                  <a:pt x="4095791" y="6937482"/>
                  <a:pt x="4101363" y="6940989"/>
                  <a:pt x="4104230" y="6944717"/>
                </a:cubicBezTo>
                <a:cubicBezTo>
                  <a:pt x="4112822" y="6955897"/>
                  <a:pt x="4114555" y="6965661"/>
                  <a:pt x="4109439" y="6973999"/>
                </a:cubicBezTo>
                <a:cubicBezTo>
                  <a:pt x="4106879" y="6978173"/>
                  <a:pt x="4095575" y="6967219"/>
                  <a:pt x="4075521" y="6941125"/>
                </a:cubicBezTo>
                <a:cubicBezTo>
                  <a:pt x="4069789" y="6933665"/>
                  <a:pt x="4067924" y="6929360"/>
                  <a:pt x="4069919" y="6928212"/>
                </a:cubicBezTo>
                <a:close/>
                <a:moveTo>
                  <a:pt x="2936778" y="6924621"/>
                </a:moveTo>
                <a:lnTo>
                  <a:pt x="2907727" y="6966232"/>
                </a:lnTo>
                <a:cubicBezTo>
                  <a:pt x="2908538" y="6958407"/>
                  <a:pt x="2910895" y="6948924"/>
                  <a:pt x="2914806" y="6937786"/>
                </a:cubicBezTo>
                <a:close/>
                <a:moveTo>
                  <a:pt x="2451623" y="6913783"/>
                </a:moveTo>
                <a:cubicBezTo>
                  <a:pt x="2453900" y="6918279"/>
                  <a:pt x="2453498" y="6922193"/>
                  <a:pt x="2450405" y="6925513"/>
                </a:cubicBezTo>
                <a:cubicBezTo>
                  <a:pt x="2447312" y="6928836"/>
                  <a:pt x="2444626" y="6928235"/>
                  <a:pt x="2442349" y="6923739"/>
                </a:cubicBezTo>
                <a:lnTo>
                  <a:pt x="2446986" y="6918759"/>
                </a:lnTo>
                <a:close/>
                <a:moveTo>
                  <a:pt x="3798745" y="6907297"/>
                </a:moveTo>
                <a:cubicBezTo>
                  <a:pt x="3800180" y="6909166"/>
                  <a:pt x="3795772" y="6918438"/>
                  <a:pt x="3785533" y="6935121"/>
                </a:cubicBezTo>
                <a:cubicBezTo>
                  <a:pt x="3772734" y="6955979"/>
                  <a:pt x="3760913" y="6966859"/>
                  <a:pt x="3750061" y="6967745"/>
                </a:cubicBezTo>
                <a:cubicBezTo>
                  <a:pt x="3741773" y="6964451"/>
                  <a:pt x="3745460" y="6954253"/>
                  <a:pt x="3761125" y="6937126"/>
                </a:cubicBezTo>
                <a:cubicBezTo>
                  <a:pt x="3766246" y="6928780"/>
                  <a:pt x="3772793" y="6922303"/>
                  <a:pt x="3780780" y="6917687"/>
                </a:cubicBezTo>
                <a:cubicBezTo>
                  <a:pt x="3791324" y="6908904"/>
                  <a:pt x="3797315" y="6905436"/>
                  <a:pt x="3798745" y="6907297"/>
                </a:cubicBezTo>
                <a:close/>
                <a:moveTo>
                  <a:pt x="3744099" y="6892458"/>
                </a:moveTo>
                <a:cubicBezTo>
                  <a:pt x="3746094" y="6891306"/>
                  <a:pt x="3747169" y="6892701"/>
                  <a:pt x="3747323" y="6896649"/>
                </a:cubicBezTo>
                <a:cubicBezTo>
                  <a:pt x="3747629" y="6904551"/>
                  <a:pt x="3744426" y="6909769"/>
                  <a:pt x="3737723" y="6912297"/>
                </a:cubicBezTo>
                <a:cubicBezTo>
                  <a:pt x="3731017" y="6914821"/>
                  <a:pt x="3730229" y="6911916"/>
                  <a:pt x="3735345" y="6903579"/>
                </a:cubicBezTo>
                <a:cubicBezTo>
                  <a:pt x="3739186" y="6897320"/>
                  <a:pt x="3742103" y="6893614"/>
                  <a:pt x="3744099" y="6892458"/>
                </a:cubicBezTo>
                <a:close/>
                <a:moveTo>
                  <a:pt x="2532438" y="6889570"/>
                </a:moveTo>
                <a:lnTo>
                  <a:pt x="2506810" y="6937930"/>
                </a:lnTo>
                <a:cubicBezTo>
                  <a:pt x="2495249" y="6943388"/>
                  <a:pt x="2486793" y="6945527"/>
                  <a:pt x="2481419" y="6944344"/>
                </a:cubicBezTo>
                <a:cubicBezTo>
                  <a:pt x="2482232" y="6936518"/>
                  <a:pt x="2490368" y="6924314"/>
                  <a:pt x="2505829" y="6907714"/>
                </a:cubicBezTo>
                <a:cubicBezTo>
                  <a:pt x="2518196" y="6894438"/>
                  <a:pt x="2527065" y="6888387"/>
                  <a:pt x="2532438" y="6889570"/>
                </a:cubicBezTo>
                <a:close/>
                <a:moveTo>
                  <a:pt x="4613149" y="6886744"/>
                </a:moveTo>
                <a:cubicBezTo>
                  <a:pt x="4615145" y="6885590"/>
                  <a:pt x="4616219" y="6886987"/>
                  <a:pt x="4616370" y="6890938"/>
                </a:cubicBezTo>
                <a:cubicBezTo>
                  <a:pt x="4616675" y="6898840"/>
                  <a:pt x="4613473" y="6904058"/>
                  <a:pt x="4606770" y="6906584"/>
                </a:cubicBezTo>
                <a:cubicBezTo>
                  <a:pt x="4600065" y="6909111"/>
                  <a:pt x="4599276" y="6906205"/>
                  <a:pt x="4604397" y="6897860"/>
                </a:cubicBezTo>
                <a:cubicBezTo>
                  <a:pt x="4608237" y="6891603"/>
                  <a:pt x="4611153" y="6887898"/>
                  <a:pt x="4613149" y="6886744"/>
                </a:cubicBezTo>
                <a:close/>
                <a:moveTo>
                  <a:pt x="7621024" y="6872718"/>
                </a:moveTo>
                <a:cubicBezTo>
                  <a:pt x="7623735" y="6872938"/>
                  <a:pt x="7626372" y="6875133"/>
                  <a:pt x="7628933" y="6879306"/>
                </a:cubicBezTo>
                <a:cubicBezTo>
                  <a:pt x="7634052" y="6887651"/>
                  <a:pt x="7633744" y="6895545"/>
                  <a:pt x="7628013" y="6903003"/>
                </a:cubicBezTo>
                <a:cubicBezTo>
                  <a:pt x="7625147" y="6906733"/>
                  <a:pt x="7621162" y="6904428"/>
                  <a:pt x="7616040" y="6896083"/>
                </a:cubicBezTo>
                <a:cubicBezTo>
                  <a:pt x="7610918" y="6887737"/>
                  <a:pt x="7609793" y="6881709"/>
                  <a:pt x="7612658" y="6877982"/>
                </a:cubicBezTo>
                <a:cubicBezTo>
                  <a:pt x="7615524" y="6874253"/>
                  <a:pt x="7618312" y="6872497"/>
                  <a:pt x="7621024" y="6872718"/>
                </a:cubicBezTo>
                <a:close/>
                <a:moveTo>
                  <a:pt x="3918805" y="6872224"/>
                </a:moveTo>
                <a:cubicBezTo>
                  <a:pt x="3920801" y="6871070"/>
                  <a:pt x="3921874" y="6872469"/>
                  <a:pt x="3922026" y="6876418"/>
                </a:cubicBezTo>
                <a:cubicBezTo>
                  <a:pt x="3922332" y="6884320"/>
                  <a:pt x="3919134" y="6889531"/>
                  <a:pt x="3912424" y="6892066"/>
                </a:cubicBezTo>
                <a:cubicBezTo>
                  <a:pt x="3905720" y="6894590"/>
                  <a:pt x="3904932" y="6891685"/>
                  <a:pt x="3910052" y="6883339"/>
                </a:cubicBezTo>
                <a:cubicBezTo>
                  <a:pt x="3913891" y="6877085"/>
                  <a:pt x="3916810" y="6873378"/>
                  <a:pt x="3918805" y="6872224"/>
                </a:cubicBezTo>
                <a:close/>
                <a:moveTo>
                  <a:pt x="2406936" y="6867926"/>
                </a:moveTo>
                <a:cubicBezTo>
                  <a:pt x="2410029" y="6864607"/>
                  <a:pt x="2412711" y="6865198"/>
                  <a:pt x="2414992" y="6869701"/>
                </a:cubicBezTo>
                <a:cubicBezTo>
                  <a:pt x="2417272" y="6874206"/>
                  <a:pt x="2416866" y="6878111"/>
                  <a:pt x="2413773" y="6881433"/>
                </a:cubicBezTo>
                <a:cubicBezTo>
                  <a:pt x="2410680" y="6884752"/>
                  <a:pt x="2407998" y="6884162"/>
                  <a:pt x="2405718" y="6879658"/>
                </a:cubicBezTo>
                <a:cubicBezTo>
                  <a:pt x="2403436" y="6875153"/>
                  <a:pt x="2403843" y="6871249"/>
                  <a:pt x="2406936" y="6867926"/>
                </a:cubicBezTo>
                <a:close/>
                <a:moveTo>
                  <a:pt x="7288271" y="6849964"/>
                </a:moveTo>
                <a:cubicBezTo>
                  <a:pt x="7284844" y="6850673"/>
                  <a:pt x="7281622" y="6854865"/>
                  <a:pt x="7278607" y="6862542"/>
                </a:cubicBezTo>
                <a:cubicBezTo>
                  <a:pt x="7272876" y="6870000"/>
                  <a:pt x="7275126" y="6882067"/>
                  <a:pt x="7285365" y="6898749"/>
                </a:cubicBezTo>
                <a:cubicBezTo>
                  <a:pt x="7295603" y="6915433"/>
                  <a:pt x="7301188" y="6911928"/>
                  <a:pt x="7302100" y="6888236"/>
                </a:cubicBezTo>
                <a:cubicBezTo>
                  <a:pt x="7305272" y="6876604"/>
                  <a:pt x="7304288" y="6866620"/>
                  <a:pt x="7299171" y="6858282"/>
                </a:cubicBezTo>
                <a:cubicBezTo>
                  <a:pt x="7295332" y="6852026"/>
                  <a:pt x="7291700" y="6849254"/>
                  <a:pt x="7288271" y="6849964"/>
                </a:cubicBezTo>
                <a:close/>
                <a:moveTo>
                  <a:pt x="2479691" y="6841948"/>
                </a:moveTo>
                <a:cubicBezTo>
                  <a:pt x="2491250" y="6836490"/>
                  <a:pt x="2494258" y="6847154"/>
                  <a:pt x="2488731" y="6873944"/>
                </a:cubicBezTo>
                <a:cubicBezTo>
                  <a:pt x="2485638" y="6877266"/>
                  <a:pt x="2481813" y="6874418"/>
                  <a:pt x="2477253" y="6865409"/>
                </a:cubicBezTo>
                <a:cubicBezTo>
                  <a:pt x="2472695" y="6856409"/>
                  <a:pt x="2473509" y="6848583"/>
                  <a:pt x="2479691" y="6841948"/>
                </a:cubicBezTo>
                <a:close/>
                <a:moveTo>
                  <a:pt x="7601824" y="6841432"/>
                </a:moveTo>
                <a:cubicBezTo>
                  <a:pt x="7604536" y="6841652"/>
                  <a:pt x="7607173" y="6843849"/>
                  <a:pt x="7609734" y="6848021"/>
                </a:cubicBezTo>
                <a:lnTo>
                  <a:pt x="7613110" y="6866128"/>
                </a:lnTo>
                <a:lnTo>
                  <a:pt x="7593003" y="6858542"/>
                </a:lnTo>
                <a:lnTo>
                  <a:pt x="7593458" y="6846697"/>
                </a:lnTo>
                <a:cubicBezTo>
                  <a:pt x="7596324" y="6842968"/>
                  <a:pt x="7599113" y="6841211"/>
                  <a:pt x="7601824" y="6841432"/>
                </a:cubicBezTo>
                <a:close/>
                <a:moveTo>
                  <a:pt x="4645901" y="6836525"/>
                </a:moveTo>
                <a:cubicBezTo>
                  <a:pt x="4649254" y="6835258"/>
                  <a:pt x="4652363" y="6836488"/>
                  <a:pt x="4655225" y="6840215"/>
                </a:cubicBezTo>
                <a:cubicBezTo>
                  <a:pt x="4658091" y="6843944"/>
                  <a:pt x="4655683" y="6852074"/>
                  <a:pt x="4648005" y="6864586"/>
                </a:cubicBezTo>
                <a:cubicBezTo>
                  <a:pt x="4640328" y="6877097"/>
                  <a:pt x="4635053" y="6881484"/>
                  <a:pt x="4632188" y="6877754"/>
                </a:cubicBezTo>
                <a:cubicBezTo>
                  <a:pt x="4626462" y="6870303"/>
                  <a:pt x="4627435" y="6860319"/>
                  <a:pt x="4635113" y="6847808"/>
                </a:cubicBezTo>
                <a:cubicBezTo>
                  <a:pt x="4638950" y="6841552"/>
                  <a:pt x="4642549" y="6837790"/>
                  <a:pt x="4645901" y="6836525"/>
                </a:cubicBezTo>
                <a:close/>
                <a:moveTo>
                  <a:pt x="3947603" y="6825298"/>
                </a:moveTo>
                <a:cubicBezTo>
                  <a:pt x="3948318" y="6826230"/>
                  <a:pt x="3948753" y="6828668"/>
                  <a:pt x="3948907" y="6832615"/>
                </a:cubicBezTo>
                <a:cubicBezTo>
                  <a:pt x="3949817" y="6856314"/>
                  <a:pt x="3944701" y="6864652"/>
                  <a:pt x="3933548" y="6857645"/>
                </a:cubicBezTo>
                <a:lnTo>
                  <a:pt x="3933091" y="6845799"/>
                </a:lnTo>
                <a:cubicBezTo>
                  <a:pt x="3938211" y="6837453"/>
                  <a:pt x="3942051" y="6831197"/>
                  <a:pt x="3944612" y="6827025"/>
                </a:cubicBezTo>
                <a:cubicBezTo>
                  <a:pt x="3945890" y="6824943"/>
                  <a:pt x="3946887" y="6824367"/>
                  <a:pt x="3947603" y="6825298"/>
                </a:cubicBezTo>
                <a:close/>
                <a:moveTo>
                  <a:pt x="7391352" y="6822736"/>
                </a:moveTo>
                <a:cubicBezTo>
                  <a:pt x="7393348" y="6823884"/>
                  <a:pt x="7391481" y="6828191"/>
                  <a:pt x="7385751" y="6835651"/>
                </a:cubicBezTo>
                <a:cubicBezTo>
                  <a:pt x="7365697" y="6861747"/>
                  <a:pt x="7354394" y="6872696"/>
                  <a:pt x="7351832" y="6868524"/>
                </a:cubicBezTo>
                <a:cubicBezTo>
                  <a:pt x="7346716" y="6860185"/>
                  <a:pt x="7348450" y="6850422"/>
                  <a:pt x="7357042" y="6839241"/>
                </a:cubicBezTo>
                <a:cubicBezTo>
                  <a:pt x="7359908" y="6835513"/>
                  <a:pt x="7365482" y="6832006"/>
                  <a:pt x="7373773" y="6828721"/>
                </a:cubicBezTo>
                <a:cubicBezTo>
                  <a:pt x="7383494" y="6823574"/>
                  <a:pt x="7389351" y="6821579"/>
                  <a:pt x="7391352" y="6822736"/>
                </a:cubicBezTo>
                <a:close/>
                <a:moveTo>
                  <a:pt x="3801533" y="6820904"/>
                </a:moveTo>
                <a:cubicBezTo>
                  <a:pt x="3799281" y="6832971"/>
                  <a:pt x="3798303" y="6842963"/>
                  <a:pt x="3798603" y="6850859"/>
                </a:cubicBezTo>
                <a:cubicBezTo>
                  <a:pt x="3790925" y="6863368"/>
                  <a:pt x="3781666" y="6870076"/>
                  <a:pt x="3770818" y="6870953"/>
                </a:cubicBezTo>
                <a:cubicBezTo>
                  <a:pt x="3773070" y="6858888"/>
                  <a:pt x="3774042" y="6848904"/>
                  <a:pt x="3773743" y="6841008"/>
                </a:cubicBezTo>
                <a:cubicBezTo>
                  <a:pt x="3781420" y="6828497"/>
                  <a:pt x="3790686" y="6821783"/>
                  <a:pt x="3801533" y="6820904"/>
                </a:cubicBezTo>
                <a:close/>
                <a:moveTo>
                  <a:pt x="2111001" y="6820750"/>
                </a:moveTo>
                <a:cubicBezTo>
                  <a:pt x="2113281" y="6825255"/>
                  <a:pt x="2112875" y="6829160"/>
                  <a:pt x="2109782" y="6832480"/>
                </a:cubicBezTo>
                <a:lnTo>
                  <a:pt x="2106363" y="6825729"/>
                </a:lnTo>
                <a:close/>
                <a:moveTo>
                  <a:pt x="3057007" y="6808572"/>
                </a:moveTo>
                <a:cubicBezTo>
                  <a:pt x="3059122" y="6808039"/>
                  <a:pt x="3059977" y="6809728"/>
                  <a:pt x="3059572" y="6813639"/>
                </a:cubicBezTo>
                <a:cubicBezTo>
                  <a:pt x="3058758" y="6821465"/>
                  <a:pt x="3054890" y="6825618"/>
                  <a:pt x="3047972" y="6826091"/>
                </a:cubicBezTo>
                <a:cubicBezTo>
                  <a:pt x="3041055" y="6826566"/>
                  <a:pt x="3040691" y="6823486"/>
                  <a:pt x="3046878" y="6816843"/>
                </a:cubicBezTo>
                <a:cubicBezTo>
                  <a:pt x="3051516" y="6811866"/>
                  <a:pt x="3054892" y="6809108"/>
                  <a:pt x="3057007" y="6808572"/>
                </a:cubicBezTo>
                <a:close/>
                <a:moveTo>
                  <a:pt x="2132973" y="6807585"/>
                </a:moveTo>
                <a:cubicBezTo>
                  <a:pt x="2136066" y="6804263"/>
                  <a:pt x="2138749" y="6804854"/>
                  <a:pt x="2141029" y="6809359"/>
                </a:cubicBezTo>
                <a:cubicBezTo>
                  <a:pt x="2143310" y="6813863"/>
                  <a:pt x="2142903" y="6817769"/>
                  <a:pt x="2139811" y="6821090"/>
                </a:cubicBezTo>
                <a:lnTo>
                  <a:pt x="2136392" y="6814336"/>
                </a:lnTo>
                <a:close/>
                <a:moveTo>
                  <a:pt x="7662526" y="6801821"/>
                </a:moveTo>
                <a:cubicBezTo>
                  <a:pt x="7663957" y="6799962"/>
                  <a:pt x="7669948" y="6803429"/>
                  <a:pt x="7680491" y="6812210"/>
                </a:cubicBezTo>
                <a:cubicBezTo>
                  <a:pt x="7688478" y="6816827"/>
                  <a:pt x="7695024" y="6823304"/>
                  <a:pt x="7700146" y="6831650"/>
                </a:cubicBezTo>
                <a:cubicBezTo>
                  <a:pt x="7715810" y="6848778"/>
                  <a:pt x="7719498" y="6858977"/>
                  <a:pt x="7711211" y="6862269"/>
                </a:cubicBezTo>
                <a:cubicBezTo>
                  <a:pt x="7700358" y="6861382"/>
                  <a:pt x="7688538" y="6850503"/>
                  <a:pt x="7675738" y="6829647"/>
                </a:cubicBezTo>
                <a:cubicBezTo>
                  <a:pt x="7665500" y="6812963"/>
                  <a:pt x="7661091" y="6803690"/>
                  <a:pt x="7662526" y="6801821"/>
                </a:cubicBezTo>
                <a:close/>
                <a:moveTo>
                  <a:pt x="4518914" y="6797884"/>
                </a:moveTo>
                <a:cubicBezTo>
                  <a:pt x="4505811" y="6810838"/>
                  <a:pt x="4486465" y="6838171"/>
                  <a:pt x="4460867" y="6879883"/>
                </a:cubicBezTo>
                <a:cubicBezTo>
                  <a:pt x="4412226" y="6959145"/>
                  <a:pt x="4390775" y="7002498"/>
                  <a:pt x="4396502" y="7009947"/>
                </a:cubicBezTo>
                <a:cubicBezTo>
                  <a:pt x="4399367" y="7013677"/>
                  <a:pt x="4422558" y="6980094"/>
                  <a:pt x="4466077" y="6909180"/>
                </a:cubicBezTo>
                <a:close/>
                <a:moveTo>
                  <a:pt x="7717172" y="6786982"/>
                </a:moveTo>
                <a:cubicBezTo>
                  <a:pt x="7719168" y="6788139"/>
                  <a:pt x="7722085" y="6791844"/>
                  <a:pt x="7725926" y="6798102"/>
                </a:cubicBezTo>
                <a:cubicBezTo>
                  <a:pt x="7731043" y="6806440"/>
                  <a:pt x="7730254" y="6809347"/>
                  <a:pt x="7723550" y="6806821"/>
                </a:cubicBezTo>
                <a:cubicBezTo>
                  <a:pt x="7716844" y="6804293"/>
                  <a:pt x="7713642" y="6799076"/>
                  <a:pt x="7713948" y="6791174"/>
                </a:cubicBezTo>
                <a:cubicBezTo>
                  <a:pt x="7714103" y="6787227"/>
                  <a:pt x="7715177" y="6785830"/>
                  <a:pt x="7717172" y="6786982"/>
                </a:cubicBezTo>
                <a:close/>
                <a:moveTo>
                  <a:pt x="6848123" y="6781268"/>
                </a:moveTo>
                <a:cubicBezTo>
                  <a:pt x="6850119" y="6782422"/>
                  <a:pt x="6853036" y="6786129"/>
                  <a:pt x="6856875" y="6792383"/>
                </a:cubicBezTo>
                <a:cubicBezTo>
                  <a:pt x="6861995" y="6800729"/>
                  <a:pt x="6861207" y="6803636"/>
                  <a:pt x="6854503" y="6801110"/>
                </a:cubicBezTo>
                <a:cubicBezTo>
                  <a:pt x="6847798" y="6798581"/>
                  <a:pt x="6844595" y="6793364"/>
                  <a:pt x="6844901" y="6785462"/>
                </a:cubicBezTo>
                <a:cubicBezTo>
                  <a:pt x="6845054" y="6781513"/>
                  <a:pt x="6846128" y="6780114"/>
                  <a:pt x="6848123" y="6781268"/>
                </a:cubicBezTo>
                <a:close/>
                <a:moveTo>
                  <a:pt x="3096127" y="6769184"/>
                </a:moveTo>
                <a:cubicBezTo>
                  <a:pt x="3099587" y="6768945"/>
                  <a:pt x="3102456" y="6771076"/>
                  <a:pt x="3104735" y="6775576"/>
                </a:cubicBezTo>
                <a:cubicBezTo>
                  <a:pt x="3107015" y="6780081"/>
                  <a:pt x="3103514" y="6787321"/>
                  <a:pt x="3094241" y="6797277"/>
                </a:cubicBezTo>
                <a:cubicBezTo>
                  <a:pt x="3084967" y="6807235"/>
                  <a:pt x="3079187" y="6809956"/>
                  <a:pt x="3076907" y="6805452"/>
                </a:cubicBezTo>
                <a:cubicBezTo>
                  <a:pt x="3072350" y="6796450"/>
                  <a:pt x="3074707" y="6786968"/>
                  <a:pt x="3083981" y="6777011"/>
                </a:cubicBezTo>
                <a:cubicBezTo>
                  <a:pt x="3088617" y="6772034"/>
                  <a:pt x="3092667" y="6769424"/>
                  <a:pt x="3096127" y="6769184"/>
                </a:cubicBezTo>
                <a:close/>
                <a:moveTo>
                  <a:pt x="4366793" y="6768729"/>
                </a:moveTo>
                <a:cubicBezTo>
                  <a:pt x="4361370" y="6769165"/>
                  <a:pt x="4353540" y="6777732"/>
                  <a:pt x="4343298" y="6794422"/>
                </a:cubicBezTo>
                <a:cubicBezTo>
                  <a:pt x="4308282" y="6838877"/>
                  <a:pt x="4282455" y="6874669"/>
                  <a:pt x="4265817" y="6901779"/>
                </a:cubicBezTo>
                <a:cubicBezTo>
                  <a:pt x="4249175" y="6928899"/>
                  <a:pt x="4241725" y="6947334"/>
                  <a:pt x="4243465" y="6957103"/>
                </a:cubicBezTo>
                <a:lnTo>
                  <a:pt x="4316879" y="6850063"/>
                </a:lnTo>
                <a:close/>
                <a:moveTo>
                  <a:pt x="7542467" y="6766749"/>
                </a:moveTo>
                <a:cubicBezTo>
                  <a:pt x="7544462" y="6767903"/>
                  <a:pt x="7547380" y="6771609"/>
                  <a:pt x="7551219" y="6777864"/>
                </a:cubicBezTo>
                <a:cubicBezTo>
                  <a:pt x="7556340" y="6786209"/>
                  <a:pt x="7555551" y="6789116"/>
                  <a:pt x="7548846" y="6786590"/>
                </a:cubicBezTo>
                <a:cubicBezTo>
                  <a:pt x="7542137" y="6784055"/>
                  <a:pt x="7538940" y="6778845"/>
                  <a:pt x="7539244" y="6770943"/>
                </a:cubicBezTo>
                <a:cubicBezTo>
                  <a:pt x="7539398" y="6766992"/>
                  <a:pt x="7540472" y="6765595"/>
                  <a:pt x="7542467" y="6766749"/>
                </a:cubicBezTo>
                <a:close/>
                <a:moveTo>
                  <a:pt x="8618897" y="6761625"/>
                </a:moveTo>
                <a:cubicBezTo>
                  <a:pt x="8621176" y="6757122"/>
                  <a:pt x="8630046" y="6763173"/>
                  <a:pt x="8645506" y="6779770"/>
                </a:cubicBezTo>
                <a:lnTo>
                  <a:pt x="8660640" y="6806443"/>
                </a:lnTo>
                <a:cubicBezTo>
                  <a:pt x="8649903" y="6808807"/>
                  <a:pt x="8639893" y="6805014"/>
                  <a:pt x="8630612" y="6795050"/>
                </a:cubicBezTo>
                <a:cubicBezTo>
                  <a:pt x="8618245" y="6781774"/>
                  <a:pt x="8614339" y="6770628"/>
                  <a:pt x="8618897" y="6761625"/>
                </a:cubicBezTo>
                <a:close/>
                <a:moveTo>
                  <a:pt x="3643743" y="6750608"/>
                </a:moveTo>
                <a:lnTo>
                  <a:pt x="3624545" y="6781891"/>
                </a:lnTo>
                <a:cubicBezTo>
                  <a:pt x="3624545" y="6781891"/>
                  <a:pt x="3625670" y="6775851"/>
                  <a:pt x="3627927" y="6763791"/>
                </a:cubicBezTo>
                <a:cubicBezTo>
                  <a:pt x="3633048" y="6755446"/>
                  <a:pt x="3638316" y="6751052"/>
                  <a:pt x="3643743" y="6750608"/>
                </a:cubicBezTo>
                <a:close/>
                <a:moveTo>
                  <a:pt x="2616526" y="6744566"/>
                </a:moveTo>
                <a:cubicBezTo>
                  <a:pt x="2613270" y="6742848"/>
                  <a:pt x="2609323" y="6744479"/>
                  <a:pt x="2604686" y="6749458"/>
                </a:cubicBezTo>
                <a:cubicBezTo>
                  <a:pt x="2598506" y="6756094"/>
                  <a:pt x="2596138" y="6765576"/>
                  <a:pt x="2597608" y="6777905"/>
                </a:cubicBezTo>
                <a:cubicBezTo>
                  <a:pt x="2595170" y="6801366"/>
                  <a:pt x="2600142" y="6806464"/>
                  <a:pt x="2612509" y="6793186"/>
                </a:cubicBezTo>
                <a:cubicBezTo>
                  <a:pt x="2624877" y="6779908"/>
                  <a:pt x="2628779" y="6768770"/>
                  <a:pt x="2624216" y="6759761"/>
                </a:cubicBezTo>
                <a:cubicBezTo>
                  <a:pt x="2622344" y="6751347"/>
                  <a:pt x="2619781" y="6746282"/>
                  <a:pt x="2616526" y="6744566"/>
                </a:cubicBezTo>
                <a:close/>
                <a:moveTo>
                  <a:pt x="8648267" y="6731906"/>
                </a:moveTo>
                <a:cubicBezTo>
                  <a:pt x="8660107" y="6736797"/>
                  <a:pt x="8684580" y="6759160"/>
                  <a:pt x="8721688" y="6798997"/>
                </a:cubicBezTo>
                <a:cubicBezTo>
                  <a:pt x="8737149" y="6815594"/>
                  <a:pt x="8743737" y="6826150"/>
                  <a:pt x="8741457" y="6830653"/>
                </a:cubicBezTo>
                <a:cubicBezTo>
                  <a:pt x="8736899" y="6839654"/>
                  <a:pt x="8717609" y="6825898"/>
                  <a:pt x="8683600" y="6789387"/>
                </a:cubicBezTo>
                <a:lnTo>
                  <a:pt x="8640636" y="6732840"/>
                </a:lnTo>
                <a:cubicBezTo>
                  <a:pt x="8641777" y="6730587"/>
                  <a:pt x="8644320" y="6730276"/>
                  <a:pt x="8648267" y="6731906"/>
                </a:cubicBezTo>
                <a:close/>
                <a:moveTo>
                  <a:pt x="6815371" y="6731049"/>
                </a:moveTo>
                <a:cubicBezTo>
                  <a:pt x="6818724" y="6732316"/>
                  <a:pt x="6822320" y="6736077"/>
                  <a:pt x="6826160" y="6742333"/>
                </a:cubicBezTo>
                <a:cubicBezTo>
                  <a:pt x="6833837" y="6754843"/>
                  <a:pt x="6834810" y="6764827"/>
                  <a:pt x="6829084" y="6772280"/>
                </a:cubicBezTo>
                <a:cubicBezTo>
                  <a:pt x="6826219" y="6776008"/>
                  <a:pt x="6820945" y="6771619"/>
                  <a:pt x="6813267" y="6759109"/>
                </a:cubicBezTo>
                <a:cubicBezTo>
                  <a:pt x="6805589" y="6746598"/>
                  <a:pt x="6803181" y="6738468"/>
                  <a:pt x="6806047" y="6734740"/>
                </a:cubicBezTo>
                <a:cubicBezTo>
                  <a:pt x="6808910" y="6731014"/>
                  <a:pt x="6812019" y="6729784"/>
                  <a:pt x="6815371" y="6731049"/>
                </a:cubicBezTo>
                <a:close/>
                <a:moveTo>
                  <a:pt x="7513670" y="6719823"/>
                </a:moveTo>
                <a:cubicBezTo>
                  <a:pt x="7514386" y="6718891"/>
                  <a:pt x="7515382" y="6719467"/>
                  <a:pt x="7516660" y="6721550"/>
                </a:cubicBezTo>
                <a:cubicBezTo>
                  <a:pt x="7519220" y="6725723"/>
                  <a:pt x="7523059" y="6731978"/>
                  <a:pt x="7528181" y="6740323"/>
                </a:cubicBezTo>
                <a:lnTo>
                  <a:pt x="7527723" y="6752169"/>
                </a:lnTo>
                <a:cubicBezTo>
                  <a:pt x="7516573" y="6759176"/>
                  <a:pt x="7511454" y="6750839"/>
                  <a:pt x="7512363" y="6727139"/>
                </a:cubicBezTo>
                <a:cubicBezTo>
                  <a:pt x="7512519" y="6723193"/>
                  <a:pt x="7512954" y="6720754"/>
                  <a:pt x="7513670" y="6719823"/>
                </a:cubicBezTo>
                <a:close/>
                <a:moveTo>
                  <a:pt x="7659738" y="6715427"/>
                </a:moveTo>
                <a:cubicBezTo>
                  <a:pt x="7670586" y="6716307"/>
                  <a:pt x="7679851" y="6723021"/>
                  <a:pt x="7687528" y="6735532"/>
                </a:cubicBezTo>
                <a:cubicBezTo>
                  <a:pt x="7687228" y="6743428"/>
                  <a:pt x="7688203" y="6753412"/>
                  <a:pt x="7690454" y="6765479"/>
                </a:cubicBezTo>
                <a:cubicBezTo>
                  <a:pt x="7679606" y="6764599"/>
                  <a:pt x="7670346" y="6757893"/>
                  <a:pt x="7662668" y="6745383"/>
                </a:cubicBezTo>
                <a:cubicBezTo>
                  <a:pt x="7662968" y="6737487"/>
                  <a:pt x="7661990" y="6727495"/>
                  <a:pt x="7659738" y="6715427"/>
                </a:cubicBezTo>
                <a:close/>
                <a:moveTo>
                  <a:pt x="3883081" y="6713200"/>
                </a:moveTo>
                <a:cubicBezTo>
                  <a:pt x="3880519" y="6717372"/>
                  <a:pt x="3880677" y="6721323"/>
                  <a:pt x="3883543" y="6725051"/>
                </a:cubicBezTo>
                <a:cubicBezTo>
                  <a:pt x="3889269" y="6732503"/>
                  <a:pt x="3894694" y="6732060"/>
                  <a:pt x="3899811" y="6723721"/>
                </a:cubicBezTo>
                <a:cubicBezTo>
                  <a:pt x="3899507" y="6715819"/>
                  <a:pt x="3893933" y="6712312"/>
                  <a:pt x="3883081" y="6713200"/>
                </a:cubicBezTo>
                <a:close/>
                <a:moveTo>
                  <a:pt x="2977265" y="6693496"/>
                </a:moveTo>
                <a:cubicBezTo>
                  <a:pt x="2962617" y="6702268"/>
                  <a:pt x="2939837" y="6723254"/>
                  <a:pt x="2908916" y="6756451"/>
                </a:cubicBezTo>
                <a:cubicBezTo>
                  <a:pt x="2850160" y="6819528"/>
                  <a:pt x="2823069" y="6855565"/>
                  <a:pt x="2827625" y="6864567"/>
                </a:cubicBezTo>
                <a:cubicBezTo>
                  <a:pt x="2829907" y="6869072"/>
                  <a:pt x="2857329" y="6843115"/>
                  <a:pt x="2909896" y="6786679"/>
                </a:cubicBezTo>
                <a:close/>
                <a:moveTo>
                  <a:pt x="6942358" y="6692408"/>
                </a:moveTo>
                <a:lnTo>
                  <a:pt x="6995196" y="6803705"/>
                </a:lnTo>
                <a:cubicBezTo>
                  <a:pt x="7038715" y="6874620"/>
                  <a:pt x="7061905" y="6908202"/>
                  <a:pt x="7064771" y="6904472"/>
                </a:cubicBezTo>
                <a:cubicBezTo>
                  <a:pt x="7070496" y="6897021"/>
                  <a:pt x="7049046" y="6853670"/>
                  <a:pt x="7000407" y="6774409"/>
                </a:cubicBezTo>
                <a:cubicBezTo>
                  <a:pt x="6974808" y="6732695"/>
                  <a:pt x="6955462" y="6705362"/>
                  <a:pt x="6942358" y="6692408"/>
                </a:cubicBezTo>
                <a:close/>
                <a:moveTo>
                  <a:pt x="2519458" y="6687178"/>
                </a:moveTo>
                <a:cubicBezTo>
                  <a:pt x="2521579" y="6686644"/>
                  <a:pt x="2527030" y="6690343"/>
                  <a:pt x="2535823" y="6698279"/>
                </a:cubicBezTo>
                <a:cubicBezTo>
                  <a:pt x="2543477" y="6703966"/>
                  <a:pt x="2548440" y="6709061"/>
                  <a:pt x="2550720" y="6713566"/>
                </a:cubicBezTo>
                <a:cubicBezTo>
                  <a:pt x="2557556" y="6727072"/>
                  <a:pt x="2557882" y="6737144"/>
                  <a:pt x="2551702" y="6743779"/>
                </a:cubicBezTo>
                <a:cubicBezTo>
                  <a:pt x="2548608" y="6747101"/>
                  <a:pt x="2539084" y="6733012"/>
                  <a:pt x="2523125" y="6701489"/>
                </a:cubicBezTo>
                <a:cubicBezTo>
                  <a:pt x="2518563" y="6692480"/>
                  <a:pt x="2517343" y="6687707"/>
                  <a:pt x="2519458" y="6687178"/>
                </a:cubicBezTo>
                <a:close/>
                <a:moveTo>
                  <a:pt x="8152805" y="6678256"/>
                </a:moveTo>
                <a:lnTo>
                  <a:pt x="8174778" y="6691422"/>
                </a:lnTo>
                <a:cubicBezTo>
                  <a:pt x="8178689" y="6702561"/>
                  <a:pt x="8181046" y="6712044"/>
                  <a:pt x="8181857" y="6719868"/>
                </a:cubicBezTo>
                <a:close/>
                <a:moveTo>
                  <a:pt x="2287624" y="6667615"/>
                </a:moveTo>
                <a:cubicBezTo>
                  <a:pt x="2290310" y="6668208"/>
                  <a:pt x="2292793" y="6670759"/>
                  <a:pt x="2295072" y="6675262"/>
                </a:cubicBezTo>
                <a:cubicBezTo>
                  <a:pt x="2297353" y="6679766"/>
                  <a:pt x="2295403" y="6685330"/>
                  <a:pt x="2289216" y="6691973"/>
                </a:cubicBezTo>
                <a:cubicBezTo>
                  <a:pt x="2283031" y="6698614"/>
                  <a:pt x="2278804" y="6699680"/>
                  <a:pt x="2276524" y="6695176"/>
                </a:cubicBezTo>
                <a:cubicBezTo>
                  <a:pt x="2271964" y="6686168"/>
                  <a:pt x="2272770" y="6678349"/>
                  <a:pt x="2278956" y="6671707"/>
                </a:cubicBezTo>
                <a:cubicBezTo>
                  <a:pt x="2282050" y="6668386"/>
                  <a:pt x="2284939" y="6667022"/>
                  <a:pt x="2287624" y="6667615"/>
                </a:cubicBezTo>
                <a:close/>
                <a:moveTo>
                  <a:pt x="8637960" y="6667419"/>
                </a:moveTo>
                <a:lnTo>
                  <a:pt x="8642597" y="6672397"/>
                </a:lnTo>
                <a:lnTo>
                  <a:pt x="8647235" y="6677374"/>
                </a:lnTo>
                <a:cubicBezTo>
                  <a:pt x="8644958" y="6681871"/>
                  <a:pt x="8642272" y="6682470"/>
                  <a:pt x="8639180" y="6679151"/>
                </a:cubicBezTo>
                <a:cubicBezTo>
                  <a:pt x="8636087" y="6675828"/>
                  <a:pt x="8635685" y="6671915"/>
                  <a:pt x="8637960" y="6667419"/>
                </a:cubicBezTo>
                <a:close/>
                <a:moveTo>
                  <a:pt x="7094480" y="6663253"/>
                </a:moveTo>
                <a:lnTo>
                  <a:pt x="7144394" y="6744589"/>
                </a:lnTo>
                <a:lnTo>
                  <a:pt x="7217807" y="6851626"/>
                </a:lnTo>
                <a:cubicBezTo>
                  <a:pt x="7219546" y="6841857"/>
                  <a:pt x="7212098" y="6823424"/>
                  <a:pt x="7195455" y="6796303"/>
                </a:cubicBezTo>
                <a:cubicBezTo>
                  <a:pt x="7178817" y="6769193"/>
                  <a:pt x="7152991" y="6733403"/>
                  <a:pt x="7117974" y="6688946"/>
                </a:cubicBezTo>
                <a:cubicBezTo>
                  <a:pt x="7107731" y="6672256"/>
                  <a:pt x="7099903" y="6663688"/>
                  <a:pt x="7094480" y="6663253"/>
                </a:cubicBezTo>
                <a:close/>
                <a:moveTo>
                  <a:pt x="7817528" y="6645132"/>
                </a:moveTo>
                <a:cubicBezTo>
                  <a:pt x="7822954" y="6645574"/>
                  <a:pt x="7828223" y="6649969"/>
                  <a:pt x="7833345" y="6658316"/>
                </a:cubicBezTo>
                <a:cubicBezTo>
                  <a:pt x="7835602" y="6670376"/>
                  <a:pt x="7836726" y="6676416"/>
                  <a:pt x="7836726" y="6676416"/>
                </a:cubicBezTo>
                <a:close/>
                <a:moveTo>
                  <a:pt x="8557147" y="6643207"/>
                </a:moveTo>
                <a:cubicBezTo>
                  <a:pt x="8562520" y="6642023"/>
                  <a:pt x="8571388" y="6648074"/>
                  <a:pt x="8583756" y="6661352"/>
                </a:cubicBezTo>
                <a:cubicBezTo>
                  <a:pt x="8599216" y="6677950"/>
                  <a:pt x="8607352" y="6690156"/>
                  <a:pt x="8608164" y="6697980"/>
                </a:cubicBezTo>
                <a:cubicBezTo>
                  <a:pt x="8602791" y="6699163"/>
                  <a:pt x="8594335" y="6697025"/>
                  <a:pt x="8582774" y="6691566"/>
                </a:cubicBezTo>
                <a:close/>
                <a:moveTo>
                  <a:pt x="2310815" y="6642719"/>
                </a:moveTo>
                <a:cubicBezTo>
                  <a:pt x="2313502" y="6643313"/>
                  <a:pt x="2315983" y="6645862"/>
                  <a:pt x="2318264" y="6650366"/>
                </a:cubicBezTo>
                <a:lnTo>
                  <a:pt x="2317046" y="6662096"/>
                </a:lnTo>
                <a:lnTo>
                  <a:pt x="2296296" y="6663527"/>
                </a:lnTo>
                <a:lnTo>
                  <a:pt x="2302148" y="6646809"/>
                </a:lnTo>
                <a:cubicBezTo>
                  <a:pt x="2305241" y="6643488"/>
                  <a:pt x="2308130" y="6642126"/>
                  <a:pt x="2310815" y="6642719"/>
                </a:cubicBezTo>
                <a:close/>
                <a:moveTo>
                  <a:pt x="8682648" y="6621563"/>
                </a:moveTo>
                <a:cubicBezTo>
                  <a:pt x="8685741" y="6624885"/>
                  <a:pt x="8686147" y="6628789"/>
                  <a:pt x="8683866" y="6633294"/>
                </a:cubicBezTo>
                <a:cubicBezTo>
                  <a:pt x="8681586" y="6637798"/>
                  <a:pt x="8678905" y="6638390"/>
                  <a:pt x="8675811" y="6635069"/>
                </a:cubicBezTo>
                <a:cubicBezTo>
                  <a:pt x="8672717" y="6631748"/>
                  <a:pt x="8672312" y="6627842"/>
                  <a:pt x="8674592" y="6623337"/>
                </a:cubicBezTo>
                <a:cubicBezTo>
                  <a:pt x="8676873" y="6618833"/>
                  <a:pt x="8679554" y="6618243"/>
                  <a:pt x="8682648" y="6621563"/>
                </a:cubicBezTo>
                <a:close/>
                <a:moveTo>
                  <a:pt x="2832466" y="6619597"/>
                </a:moveTo>
                <a:cubicBezTo>
                  <a:pt x="2827097" y="6618408"/>
                  <a:pt x="2818229" y="6624459"/>
                  <a:pt x="2805856" y="6637743"/>
                </a:cubicBezTo>
                <a:cubicBezTo>
                  <a:pt x="2765331" y="6670814"/>
                  <a:pt x="2735019" y="6698144"/>
                  <a:pt x="2714921" y="6719719"/>
                </a:cubicBezTo>
                <a:cubicBezTo>
                  <a:pt x="2694818" y="6741303"/>
                  <a:pt x="2684934" y="6757125"/>
                  <a:pt x="2685263" y="6767207"/>
                </a:cubicBezTo>
                <a:lnTo>
                  <a:pt x="2772172" y="6684327"/>
                </a:lnTo>
                <a:close/>
                <a:moveTo>
                  <a:pt x="4548447" y="6611238"/>
                </a:moveTo>
                <a:cubicBezTo>
                  <a:pt x="4548756" y="6619133"/>
                  <a:pt x="4549773" y="6627962"/>
                  <a:pt x="4551513" y="6637733"/>
                </a:cubicBezTo>
                <a:cubicBezTo>
                  <a:pt x="4553248" y="6647494"/>
                  <a:pt x="4558108" y="6650061"/>
                  <a:pt x="4566092" y="6645451"/>
                </a:cubicBezTo>
                <a:cubicBezTo>
                  <a:pt x="4571212" y="6637106"/>
                  <a:pt x="4569472" y="6627351"/>
                  <a:pt x="4560876" y="6616163"/>
                </a:cubicBezTo>
                <a:close/>
                <a:moveTo>
                  <a:pt x="7578191" y="6607724"/>
                </a:moveTo>
                <a:cubicBezTo>
                  <a:pt x="7567339" y="6606836"/>
                  <a:pt x="7561765" y="6610344"/>
                  <a:pt x="7561460" y="6618246"/>
                </a:cubicBezTo>
                <a:cubicBezTo>
                  <a:pt x="7566577" y="6626584"/>
                  <a:pt x="7572003" y="6627028"/>
                  <a:pt x="7577730" y="6619577"/>
                </a:cubicBezTo>
                <a:cubicBezTo>
                  <a:pt x="7580594" y="6615847"/>
                  <a:pt x="7580752" y="6611897"/>
                  <a:pt x="7578191" y="6607724"/>
                </a:cubicBezTo>
                <a:close/>
                <a:moveTo>
                  <a:pt x="8609894" y="6595584"/>
                </a:moveTo>
                <a:cubicBezTo>
                  <a:pt x="8616076" y="6602219"/>
                  <a:pt x="8616887" y="6610045"/>
                  <a:pt x="8612331" y="6619045"/>
                </a:cubicBezTo>
                <a:cubicBezTo>
                  <a:pt x="8607770" y="6628054"/>
                  <a:pt x="8603946" y="6630901"/>
                  <a:pt x="8600853" y="6627581"/>
                </a:cubicBezTo>
                <a:cubicBezTo>
                  <a:pt x="8595326" y="6600790"/>
                  <a:pt x="8598333" y="6590126"/>
                  <a:pt x="8609894" y="6595584"/>
                </a:cubicBezTo>
                <a:close/>
                <a:moveTo>
                  <a:pt x="3947902" y="6594981"/>
                </a:moveTo>
                <a:cubicBezTo>
                  <a:pt x="3934189" y="6592145"/>
                  <a:pt x="3923341" y="6593026"/>
                  <a:pt x="3915354" y="6597643"/>
                </a:cubicBezTo>
                <a:cubicBezTo>
                  <a:pt x="3899994" y="6622673"/>
                  <a:pt x="3899478" y="6644503"/>
                  <a:pt x="3913801" y="6663140"/>
                </a:cubicBezTo>
                <a:cubicBezTo>
                  <a:pt x="3922396" y="6674328"/>
                  <a:pt x="3930531" y="6673662"/>
                  <a:pt x="3938209" y="6661150"/>
                </a:cubicBezTo>
                <a:cubicBezTo>
                  <a:pt x="3945891" y="6648634"/>
                  <a:pt x="3948300" y="6640516"/>
                  <a:pt x="3945433" y="6636788"/>
                </a:cubicBezTo>
                <a:cubicBezTo>
                  <a:pt x="3942569" y="6633058"/>
                  <a:pt x="3943395" y="6619123"/>
                  <a:pt x="3947902" y="6594981"/>
                </a:cubicBezTo>
                <a:close/>
                <a:moveTo>
                  <a:pt x="2379417" y="6587317"/>
                </a:moveTo>
                <a:cubicBezTo>
                  <a:pt x="2381534" y="6586783"/>
                  <a:pt x="2382387" y="6588471"/>
                  <a:pt x="2381982" y="6592384"/>
                </a:cubicBezTo>
                <a:cubicBezTo>
                  <a:pt x="2381168" y="6600208"/>
                  <a:pt x="2377306" y="6604356"/>
                  <a:pt x="2370383" y="6604835"/>
                </a:cubicBezTo>
                <a:cubicBezTo>
                  <a:pt x="2363467" y="6605309"/>
                  <a:pt x="2363102" y="6602228"/>
                  <a:pt x="2369288" y="6595588"/>
                </a:cubicBezTo>
                <a:cubicBezTo>
                  <a:pt x="2373926" y="6590609"/>
                  <a:pt x="2377302" y="6587852"/>
                  <a:pt x="2379417" y="6587317"/>
                </a:cubicBezTo>
                <a:close/>
                <a:moveTo>
                  <a:pt x="2256970" y="6585847"/>
                </a:moveTo>
                <a:cubicBezTo>
                  <a:pt x="2258112" y="6588102"/>
                  <a:pt x="2252493" y="6595865"/>
                  <a:pt x="2240126" y="6609141"/>
                </a:cubicBezTo>
                <a:cubicBezTo>
                  <a:pt x="2224664" y="6625740"/>
                  <a:pt x="2211565" y="6632863"/>
                  <a:pt x="2200817" y="6630497"/>
                </a:cubicBezTo>
                <a:cubicBezTo>
                  <a:pt x="2193169" y="6624803"/>
                  <a:pt x="2198212" y="6615919"/>
                  <a:pt x="2215952" y="6603826"/>
                </a:cubicBezTo>
                <a:cubicBezTo>
                  <a:pt x="2222139" y="6597184"/>
                  <a:pt x="2229458" y="6592796"/>
                  <a:pt x="2237925" y="6590659"/>
                </a:cubicBezTo>
                <a:cubicBezTo>
                  <a:pt x="2249480" y="6585206"/>
                  <a:pt x="2255832" y="6583599"/>
                  <a:pt x="2256970" y="6585847"/>
                </a:cubicBezTo>
                <a:close/>
                <a:moveTo>
                  <a:pt x="8978583" y="6574386"/>
                </a:moveTo>
                <a:lnTo>
                  <a:pt x="8983221" y="6579364"/>
                </a:lnTo>
                <a:lnTo>
                  <a:pt x="8979802" y="6586118"/>
                </a:lnTo>
                <a:cubicBezTo>
                  <a:pt x="8976708" y="6582797"/>
                  <a:pt x="8976302" y="6578891"/>
                  <a:pt x="8978583" y="6574386"/>
                </a:cubicBezTo>
                <a:close/>
                <a:moveTo>
                  <a:pt x="8956611" y="6561221"/>
                </a:moveTo>
                <a:lnTo>
                  <a:pt x="8953193" y="6567974"/>
                </a:lnTo>
                <a:lnTo>
                  <a:pt x="8949774" y="6574725"/>
                </a:lnTo>
                <a:cubicBezTo>
                  <a:pt x="8946680" y="6571405"/>
                  <a:pt x="8946274" y="6567499"/>
                  <a:pt x="8948555" y="6562995"/>
                </a:cubicBezTo>
                <a:cubicBezTo>
                  <a:pt x="8950836" y="6558490"/>
                  <a:pt x="8953518" y="6557899"/>
                  <a:pt x="8956611" y="6561221"/>
                </a:cubicBezTo>
                <a:close/>
                <a:moveTo>
                  <a:pt x="2205568" y="6555028"/>
                </a:moveTo>
                <a:cubicBezTo>
                  <a:pt x="2207684" y="6554494"/>
                  <a:pt x="2208539" y="6556182"/>
                  <a:pt x="2208135" y="6560091"/>
                </a:cubicBezTo>
                <a:cubicBezTo>
                  <a:pt x="2207322" y="6567917"/>
                  <a:pt x="2203454" y="6572068"/>
                  <a:pt x="2196536" y="6572543"/>
                </a:cubicBezTo>
                <a:cubicBezTo>
                  <a:pt x="2189619" y="6573017"/>
                  <a:pt x="2189256" y="6569936"/>
                  <a:pt x="2195436" y="6563301"/>
                </a:cubicBezTo>
                <a:cubicBezTo>
                  <a:pt x="2200076" y="6558320"/>
                  <a:pt x="2203453" y="6555563"/>
                  <a:pt x="2205568" y="6555028"/>
                </a:cubicBezTo>
                <a:close/>
                <a:moveTo>
                  <a:pt x="2414204" y="6549972"/>
                </a:moveTo>
                <a:cubicBezTo>
                  <a:pt x="2414773" y="6551097"/>
                  <a:pt x="2414856" y="6553614"/>
                  <a:pt x="2414452" y="6557524"/>
                </a:cubicBezTo>
                <a:cubicBezTo>
                  <a:pt x="2412010" y="6580992"/>
                  <a:pt x="2405829" y="6587628"/>
                  <a:pt x="2395899" y="6577443"/>
                </a:cubicBezTo>
                <a:lnTo>
                  <a:pt x="2397117" y="6565711"/>
                </a:lnTo>
                <a:cubicBezTo>
                  <a:pt x="2403303" y="6559070"/>
                  <a:pt x="2407941" y="6554093"/>
                  <a:pt x="2411034" y="6550771"/>
                </a:cubicBezTo>
                <a:cubicBezTo>
                  <a:pt x="2412578" y="6549113"/>
                  <a:pt x="2413634" y="6548847"/>
                  <a:pt x="2414204" y="6549972"/>
                </a:cubicBezTo>
                <a:close/>
                <a:moveTo>
                  <a:pt x="3032416" y="6519613"/>
                </a:moveTo>
                <a:cubicBezTo>
                  <a:pt x="3031609" y="6527432"/>
                  <a:pt x="3031364" y="6536378"/>
                  <a:pt x="3031693" y="6546457"/>
                </a:cubicBezTo>
                <a:cubicBezTo>
                  <a:pt x="3032019" y="6556531"/>
                  <a:pt x="3036415" y="6560492"/>
                  <a:pt x="3044877" y="6558361"/>
                </a:cubicBezTo>
                <a:cubicBezTo>
                  <a:pt x="3051064" y="6551719"/>
                  <a:pt x="3050732" y="6541652"/>
                  <a:pt x="3043890" y="6528139"/>
                </a:cubicBezTo>
                <a:close/>
                <a:moveTo>
                  <a:pt x="6912826" y="6505763"/>
                </a:moveTo>
                <a:lnTo>
                  <a:pt x="6900396" y="6510688"/>
                </a:lnTo>
                <a:cubicBezTo>
                  <a:pt x="6891798" y="6521874"/>
                  <a:pt x="6890060" y="6531630"/>
                  <a:pt x="6895180" y="6539976"/>
                </a:cubicBezTo>
                <a:cubicBezTo>
                  <a:pt x="6903164" y="6544584"/>
                  <a:pt x="6908024" y="6542019"/>
                  <a:pt x="6909759" y="6532257"/>
                </a:cubicBezTo>
                <a:cubicBezTo>
                  <a:pt x="6911499" y="6522486"/>
                  <a:pt x="6912516" y="6513657"/>
                  <a:pt x="6912826" y="6505763"/>
                </a:cubicBezTo>
                <a:close/>
                <a:moveTo>
                  <a:pt x="2271847" y="6502115"/>
                </a:moveTo>
                <a:cubicBezTo>
                  <a:pt x="2267947" y="6513255"/>
                  <a:pt x="2265585" y="6522744"/>
                  <a:pt x="2264768" y="6530561"/>
                </a:cubicBezTo>
                <a:cubicBezTo>
                  <a:pt x="2255494" y="6540518"/>
                  <a:pt x="2245487" y="6544321"/>
                  <a:pt x="2234744" y="6541947"/>
                </a:cubicBezTo>
                <a:cubicBezTo>
                  <a:pt x="2238645" y="6530807"/>
                  <a:pt x="2241001" y="6521324"/>
                  <a:pt x="2241819" y="6513507"/>
                </a:cubicBezTo>
                <a:cubicBezTo>
                  <a:pt x="2251093" y="6503550"/>
                  <a:pt x="2261105" y="6499741"/>
                  <a:pt x="2271847" y="6502115"/>
                </a:cubicBezTo>
                <a:close/>
                <a:moveTo>
                  <a:pt x="8473059" y="6498202"/>
                </a:moveTo>
                <a:cubicBezTo>
                  <a:pt x="8469803" y="6499918"/>
                  <a:pt x="8467239" y="6504982"/>
                  <a:pt x="8465367" y="6513397"/>
                </a:cubicBezTo>
                <a:cubicBezTo>
                  <a:pt x="8460806" y="6522404"/>
                  <a:pt x="8464707" y="6533544"/>
                  <a:pt x="8477074" y="6546822"/>
                </a:cubicBezTo>
                <a:cubicBezTo>
                  <a:pt x="8489441" y="6560101"/>
                  <a:pt x="8494413" y="6555002"/>
                  <a:pt x="8491978" y="6531542"/>
                </a:cubicBezTo>
                <a:cubicBezTo>
                  <a:pt x="8493445" y="6519210"/>
                  <a:pt x="8491079" y="6509730"/>
                  <a:pt x="8484898" y="6503095"/>
                </a:cubicBezTo>
                <a:cubicBezTo>
                  <a:pt x="8480260" y="6498117"/>
                  <a:pt x="8476314" y="6496484"/>
                  <a:pt x="8473059" y="6498202"/>
                </a:cubicBezTo>
                <a:close/>
                <a:moveTo>
                  <a:pt x="7513370" y="6489505"/>
                </a:moveTo>
                <a:cubicBezTo>
                  <a:pt x="7517877" y="6513647"/>
                  <a:pt x="7518702" y="6527584"/>
                  <a:pt x="7515838" y="6531311"/>
                </a:cubicBezTo>
                <a:cubicBezTo>
                  <a:pt x="7512972" y="6535041"/>
                  <a:pt x="7515380" y="6543156"/>
                  <a:pt x="7523063" y="6555676"/>
                </a:cubicBezTo>
                <a:cubicBezTo>
                  <a:pt x="7530740" y="6568188"/>
                  <a:pt x="7538876" y="6568852"/>
                  <a:pt x="7547472" y="6557664"/>
                </a:cubicBezTo>
                <a:cubicBezTo>
                  <a:pt x="7561794" y="6539027"/>
                  <a:pt x="7561277" y="6517197"/>
                  <a:pt x="7545918" y="6492169"/>
                </a:cubicBezTo>
                <a:cubicBezTo>
                  <a:pt x="7537930" y="6487551"/>
                  <a:pt x="7527082" y="6486671"/>
                  <a:pt x="7513370" y="6489505"/>
                </a:cubicBezTo>
                <a:close/>
                <a:moveTo>
                  <a:pt x="8112318" y="6447132"/>
                </a:moveTo>
                <a:lnTo>
                  <a:pt x="8179686" y="6540314"/>
                </a:lnTo>
                <a:cubicBezTo>
                  <a:pt x="8232257" y="6596751"/>
                  <a:pt x="8259676" y="6622708"/>
                  <a:pt x="8261958" y="6618202"/>
                </a:cubicBezTo>
                <a:cubicBezTo>
                  <a:pt x="8266515" y="6609201"/>
                  <a:pt x="8239423" y="6573165"/>
                  <a:pt x="8180668" y="6510086"/>
                </a:cubicBezTo>
                <a:cubicBezTo>
                  <a:pt x="8149746" y="6476892"/>
                  <a:pt x="8126966" y="6455905"/>
                  <a:pt x="8112318" y="6447132"/>
                </a:cubicBezTo>
                <a:close/>
                <a:moveTo>
                  <a:pt x="8570125" y="6440813"/>
                </a:moveTo>
                <a:cubicBezTo>
                  <a:pt x="8572241" y="6441342"/>
                  <a:pt x="8571020" y="6446114"/>
                  <a:pt x="8566459" y="6455123"/>
                </a:cubicBezTo>
                <a:cubicBezTo>
                  <a:pt x="8550500" y="6486646"/>
                  <a:pt x="8540976" y="6500737"/>
                  <a:pt x="8537883" y="6497416"/>
                </a:cubicBezTo>
                <a:cubicBezTo>
                  <a:pt x="8531702" y="6490782"/>
                  <a:pt x="8532026" y="6480707"/>
                  <a:pt x="8538864" y="6467202"/>
                </a:cubicBezTo>
                <a:cubicBezTo>
                  <a:pt x="8541145" y="6462699"/>
                  <a:pt x="8546107" y="6457603"/>
                  <a:pt x="8553762" y="6451915"/>
                </a:cubicBezTo>
                <a:cubicBezTo>
                  <a:pt x="8562554" y="6443978"/>
                  <a:pt x="8568005" y="6440279"/>
                  <a:pt x="8570125" y="6440813"/>
                </a:cubicBezTo>
                <a:close/>
                <a:moveTo>
                  <a:pt x="8801960" y="6421251"/>
                </a:moveTo>
                <a:cubicBezTo>
                  <a:pt x="8804645" y="6420658"/>
                  <a:pt x="8807533" y="6422022"/>
                  <a:pt x="8810626" y="6425343"/>
                </a:cubicBezTo>
                <a:cubicBezTo>
                  <a:pt x="8816813" y="6431984"/>
                  <a:pt x="8817620" y="6439803"/>
                  <a:pt x="8813060" y="6448812"/>
                </a:cubicBezTo>
                <a:cubicBezTo>
                  <a:pt x="8810779" y="6453316"/>
                  <a:pt x="8806554" y="6452250"/>
                  <a:pt x="8800367" y="6445609"/>
                </a:cubicBezTo>
                <a:cubicBezTo>
                  <a:pt x="8794180" y="6438966"/>
                  <a:pt x="8792231" y="6433403"/>
                  <a:pt x="8794512" y="6428899"/>
                </a:cubicBezTo>
                <a:cubicBezTo>
                  <a:pt x="8796792" y="6424396"/>
                  <a:pt x="8799275" y="6421846"/>
                  <a:pt x="8801960" y="6421251"/>
                </a:cubicBezTo>
                <a:close/>
                <a:moveTo>
                  <a:pt x="2366812" y="6421011"/>
                </a:moveTo>
                <a:cubicBezTo>
                  <a:pt x="2363719" y="6424331"/>
                  <a:pt x="2363317" y="6428244"/>
                  <a:pt x="2365597" y="6432749"/>
                </a:cubicBezTo>
                <a:cubicBezTo>
                  <a:pt x="2370154" y="6441750"/>
                  <a:pt x="2375528" y="6442932"/>
                  <a:pt x="2381709" y="6436297"/>
                </a:cubicBezTo>
                <a:cubicBezTo>
                  <a:pt x="2382522" y="6428473"/>
                  <a:pt x="2377560" y="6423378"/>
                  <a:pt x="2366812" y="6421011"/>
                </a:cubicBezTo>
                <a:close/>
                <a:moveTo>
                  <a:pt x="4226281" y="6405808"/>
                </a:moveTo>
                <a:lnTo>
                  <a:pt x="4198035" y="6414067"/>
                </a:lnTo>
                <a:cubicBezTo>
                  <a:pt x="4190048" y="6418683"/>
                  <a:pt x="4179580" y="6429443"/>
                  <a:pt x="4166623" y="6446349"/>
                </a:cubicBezTo>
                <a:cubicBezTo>
                  <a:pt x="4153677" y="6463255"/>
                  <a:pt x="4142721" y="6479005"/>
                  <a:pt x="4133761" y="6493607"/>
                </a:cubicBezTo>
                <a:cubicBezTo>
                  <a:pt x="4124800" y="6508207"/>
                  <a:pt x="4121756" y="6517375"/>
                  <a:pt x="4124621" y="6521105"/>
                </a:cubicBezTo>
                <a:cubicBezTo>
                  <a:pt x="4127481" y="6524826"/>
                  <a:pt x="4132907" y="6524383"/>
                  <a:pt x="4140890" y="6519774"/>
                </a:cubicBezTo>
                <a:cubicBezTo>
                  <a:pt x="4165150" y="6513818"/>
                  <a:pt x="4168320" y="6525449"/>
                  <a:pt x="4150401" y="6554652"/>
                </a:cubicBezTo>
                <a:cubicBezTo>
                  <a:pt x="4137601" y="6575508"/>
                  <a:pt x="4132789" y="6591749"/>
                  <a:pt x="4135955" y="6603373"/>
                </a:cubicBezTo>
                <a:cubicBezTo>
                  <a:pt x="4139125" y="6615003"/>
                  <a:pt x="4148391" y="6608305"/>
                  <a:pt x="4163749" y="6583275"/>
                </a:cubicBezTo>
                <a:cubicBezTo>
                  <a:pt x="4166311" y="6579102"/>
                  <a:pt x="4170710" y="6569831"/>
                  <a:pt x="4176961" y="6555450"/>
                </a:cubicBezTo>
                <a:cubicBezTo>
                  <a:pt x="4183204" y="6541071"/>
                  <a:pt x="4187608" y="6531791"/>
                  <a:pt x="4190169" y="6527619"/>
                </a:cubicBezTo>
                <a:cubicBezTo>
                  <a:pt x="4200407" y="6510935"/>
                  <a:pt x="4203376" y="6499801"/>
                  <a:pt x="4199080" y="6494213"/>
                </a:cubicBezTo>
                <a:cubicBezTo>
                  <a:pt x="4194784" y="6488622"/>
                  <a:pt x="4187363" y="6490214"/>
                  <a:pt x="4176825" y="6499003"/>
                </a:cubicBezTo>
                <a:lnTo>
                  <a:pt x="4176363" y="6487151"/>
                </a:lnTo>
                <a:close/>
                <a:moveTo>
                  <a:pt x="8778768" y="6396354"/>
                </a:moveTo>
                <a:cubicBezTo>
                  <a:pt x="8781454" y="6395760"/>
                  <a:pt x="8784342" y="6397124"/>
                  <a:pt x="8787436" y="6400445"/>
                </a:cubicBezTo>
                <a:lnTo>
                  <a:pt x="8793287" y="6417163"/>
                </a:lnTo>
                <a:lnTo>
                  <a:pt x="8772539" y="6415732"/>
                </a:lnTo>
                <a:lnTo>
                  <a:pt x="8771320" y="6404002"/>
                </a:lnTo>
                <a:cubicBezTo>
                  <a:pt x="8773601" y="6399499"/>
                  <a:pt x="8776083" y="6396948"/>
                  <a:pt x="8778768" y="6396354"/>
                </a:cubicBezTo>
                <a:close/>
                <a:moveTo>
                  <a:pt x="2127287" y="6386258"/>
                </a:moveTo>
                <a:lnTo>
                  <a:pt x="2104095" y="6411154"/>
                </a:lnTo>
                <a:cubicBezTo>
                  <a:pt x="2104095" y="6411154"/>
                  <a:pt x="2106046" y="6405578"/>
                  <a:pt x="2109950" y="6394445"/>
                </a:cubicBezTo>
                <a:cubicBezTo>
                  <a:pt x="2116137" y="6387804"/>
                  <a:pt x="2121911" y="6385073"/>
                  <a:pt x="2127287" y="6386258"/>
                </a:cubicBezTo>
                <a:close/>
                <a:moveTo>
                  <a:pt x="8257118" y="6373235"/>
                </a:moveTo>
                <a:lnTo>
                  <a:pt x="8317412" y="6437962"/>
                </a:lnTo>
                <a:lnTo>
                  <a:pt x="8404321" y="6520843"/>
                </a:lnTo>
                <a:cubicBezTo>
                  <a:pt x="8404651" y="6510761"/>
                  <a:pt x="8394766" y="6494939"/>
                  <a:pt x="8374664" y="6473357"/>
                </a:cubicBezTo>
                <a:cubicBezTo>
                  <a:pt x="8354566" y="6451780"/>
                  <a:pt x="8324254" y="6424450"/>
                  <a:pt x="8283728" y="6391379"/>
                </a:cubicBezTo>
                <a:cubicBezTo>
                  <a:pt x="8271354" y="6378095"/>
                  <a:pt x="8262486" y="6372044"/>
                  <a:pt x="8257118" y="6373235"/>
                </a:cubicBezTo>
                <a:close/>
                <a:moveTo>
                  <a:pt x="8710166" y="6340953"/>
                </a:moveTo>
                <a:cubicBezTo>
                  <a:pt x="8712282" y="6341488"/>
                  <a:pt x="8715657" y="6344245"/>
                  <a:pt x="8720294" y="6349223"/>
                </a:cubicBezTo>
                <a:cubicBezTo>
                  <a:pt x="8726482" y="6355864"/>
                  <a:pt x="8726119" y="6358945"/>
                  <a:pt x="8719200" y="6358471"/>
                </a:cubicBezTo>
                <a:cubicBezTo>
                  <a:pt x="8712279" y="6357992"/>
                  <a:pt x="8708415" y="6353845"/>
                  <a:pt x="8707602" y="6346020"/>
                </a:cubicBezTo>
                <a:cubicBezTo>
                  <a:pt x="8707197" y="6342107"/>
                  <a:pt x="8708050" y="6340419"/>
                  <a:pt x="8710166" y="6340953"/>
                </a:cubicBezTo>
                <a:close/>
                <a:moveTo>
                  <a:pt x="8832613" y="6339483"/>
                </a:moveTo>
                <a:cubicBezTo>
                  <a:pt x="8833752" y="6337235"/>
                  <a:pt x="8840103" y="6338842"/>
                  <a:pt x="8851658" y="6344295"/>
                </a:cubicBezTo>
                <a:cubicBezTo>
                  <a:pt x="8860126" y="6346432"/>
                  <a:pt x="8867445" y="6350819"/>
                  <a:pt x="8873631" y="6357462"/>
                </a:cubicBezTo>
                <a:cubicBezTo>
                  <a:pt x="8891373" y="6369555"/>
                  <a:pt x="8896415" y="6378438"/>
                  <a:pt x="8888766" y="6384133"/>
                </a:cubicBezTo>
                <a:cubicBezTo>
                  <a:pt x="8878019" y="6386500"/>
                  <a:pt x="8864918" y="6379375"/>
                  <a:pt x="8849458" y="6362778"/>
                </a:cubicBezTo>
                <a:cubicBezTo>
                  <a:pt x="8837091" y="6349501"/>
                  <a:pt x="8831471" y="6341738"/>
                  <a:pt x="8832613" y="6339483"/>
                </a:cubicBezTo>
                <a:close/>
                <a:moveTo>
                  <a:pt x="2414651" y="6317526"/>
                </a:moveTo>
                <a:cubicBezTo>
                  <a:pt x="2396097" y="6337443"/>
                  <a:pt x="2392522" y="6358657"/>
                  <a:pt x="2403920" y="6381172"/>
                </a:cubicBezTo>
                <a:cubicBezTo>
                  <a:pt x="2410761" y="6394684"/>
                  <a:pt x="2418818" y="6396459"/>
                  <a:pt x="2428091" y="6386502"/>
                </a:cubicBezTo>
                <a:cubicBezTo>
                  <a:pt x="2437371" y="6376540"/>
                  <a:pt x="2440870" y="6369315"/>
                  <a:pt x="2438589" y="6364810"/>
                </a:cubicBezTo>
                <a:cubicBezTo>
                  <a:pt x="2436309" y="6360306"/>
                  <a:pt x="2439077" y="6346911"/>
                  <a:pt x="2446884" y="6324624"/>
                </a:cubicBezTo>
                <a:cubicBezTo>
                  <a:pt x="2433860" y="6317762"/>
                  <a:pt x="2423118" y="6315388"/>
                  <a:pt x="2414651" y="6317526"/>
                </a:cubicBezTo>
                <a:close/>
                <a:moveTo>
                  <a:pt x="8884015" y="6308665"/>
                </a:moveTo>
                <a:cubicBezTo>
                  <a:pt x="8886130" y="6309199"/>
                  <a:pt x="8889506" y="6311955"/>
                  <a:pt x="8894147" y="6316939"/>
                </a:cubicBezTo>
                <a:cubicBezTo>
                  <a:pt x="8900329" y="6323572"/>
                  <a:pt x="8899965" y="6326652"/>
                  <a:pt x="8893047" y="6326179"/>
                </a:cubicBezTo>
                <a:cubicBezTo>
                  <a:pt x="8886129" y="6325704"/>
                  <a:pt x="8882262" y="6321553"/>
                  <a:pt x="8881449" y="6313727"/>
                </a:cubicBezTo>
                <a:cubicBezTo>
                  <a:pt x="8881045" y="6309819"/>
                  <a:pt x="8881899" y="6308130"/>
                  <a:pt x="8884015" y="6308665"/>
                </a:cubicBezTo>
                <a:close/>
                <a:moveTo>
                  <a:pt x="8675381" y="6303608"/>
                </a:moveTo>
                <a:cubicBezTo>
                  <a:pt x="8675951" y="6302483"/>
                  <a:pt x="8677007" y="6302750"/>
                  <a:pt x="8678551" y="6304408"/>
                </a:cubicBezTo>
                <a:cubicBezTo>
                  <a:pt x="8681644" y="6307727"/>
                  <a:pt x="8686281" y="6312706"/>
                  <a:pt x="8692467" y="6319347"/>
                </a:cubicBezTo>
                <a:lnTo>
                  <a:pt x="8693686" y="6331079"/>
                </a:lnTo>
                <a:cubicBezTo>
                  <a:pt x="8683755" y="6341264"/>
                  <a:pt x="8677573" y="6334629"/>
                  <a:pt x="8675132" y="6311160"/>
                </a:cubicBezTo>
                <a:cubicBezTo>
                  <a:pt x="8674729" y="6307250"/>
                  <a:pt x="8674811" y="6304734"/>
                  <a:pt x="8675381" y="6303608"/>
                </a:cubicBezTo>
                <a:close/>
                <a:moveTo>
                  <a:pt x="7234991" y="6300332"/>
                </a:moveTo>
                <a:lnTo>
                  <a:pt x="7284910" y="6381676"/>
                </a:lnTo>
                <a:lnTo>
                  <a:pt x="7284446" y="6393527"/>
                </a:lnTo>
                <a:cubicBezTo>
                  <a:pt x="7273908" y="6384739"/>
                  <a:pt x="7266486" y="6383146"/>
                  <a:pt x="7262191" y="6388737"/>
                </a:cubicBezTo>
                <a:cubicBezTo>
                  <a:pt x="7257896" y="6394325"/>
                  <a:pt x="7260864" y="6405459"/>
                  <a:pt x="7271103" y="6422143"/>
                </a:cubicBezTo>
                <a:cubicBezTo>
                  <a:pt x="7273664" y="6426317"/>
                  <a:pt x="7278068" y="6435595"/>
                  <a:pt x="7284310" y="6449974"/>
                </a:cubicBezTo>
                <a:cubicBezTo>
                  <a:pt x="7290562" y="6464355"/>
                  <a:pt x="7294962" y="6473626"/>
                  <a:pt x="7297522" y="6477800"/>
                </a:cubicBezTo>
                <a:cubicBezTo>
                  <a:pt x="7312881" y="6502828"/>
                  <a:pt x="7322147" y="6509528"/>
                  <a:pt x="7325318" y="6497897"/>
                </a:cubicBezTo>
                <a:cubicBezTo>
                  <a:pt x="7328482" y="6486273"/>
                  <a:pt x="7323672" y="6470033"/>
                  <a:pt x="7310872" y="6449176"/>
                </a:cubicBezTo>
                <a:cubicBezTo>
                  <a:pt x="7292950" y="6419975"/>
                  <a:pt x="7296120" y="6408343"/>
                  <a:pt x="7320382" y="6414298"/>
                </a:cubicBezTo>
                <a:cubicBezTo>
                  <a:pt x="7328364" y="6418907"/>
                  <a:pt x="7333790" y="6419352"/>
                  <a:pt x="7336651" y="6415630"/>
                </a:cubicBezTo>
                <a:cubicBezTo>
                  <a:pt x="7339516" y="6411900"/>
                  <a:pt x="7336471" y="6402733"/>
                  <a:pt x="7327511" y="6388131"/>
                </a:cubicBezTo>
                <a:cubicBezTo>
                  <a:pt x="7318550" y="6373529"/>
                  <a:pt x="7307594" y="6357779"/>
                  <a:pt x="7294648" y="6340874"/>
                </a:cubicBezTo>
                <a:cubicBezTo>
                  <a:pt x="7281692" y="6323968"/>
                  <a:pt x="7271224" y="6313207"/>
                  <a:pt x="7263238" y="6308591"/>
                </a:cubicBezTo>
                <a:close/>
                <a:moveTo>
                  <a:pt x="8057168" y="6273249"/>
                </a:moveTo>
                <a:lnTo>
                  <a:pt x="8045693" y="6281775"/>
                </a:lnTo>
                <a:cubicBezTo>
                  <a:pt x="8038852" y="6295289"/>
                  <a:pt x="8038521" y="6305355"/>
                  <a:pt x="8044706" y="6311998"/>
                </a:cubicBezTo>
                <a:cubicBezTo>
                  <a:pt x="8053168" y="6314130"/>
                  <a:pt x="8057566" y="6310167"/>
                  <a:pt x="8057890" y="6300095"/>
                </a:cubicBezTo>
                <a:cubicBezTo>
                  <a:pt x="8058220" y="6290012"/>
                  <a:pt x="8057975" y="6281068"/>
                  <a:pt x="8057168" y="6273249"/>
                </a:cubicBezTo>
                <a:close/>
                <a:moveTo>
                  <a:pt x="8817737" y="6255751"/>
                </a:moveTo>
                <a:cubicBezTo>
                  <a:pt x="8828478" y="6253377"/>
                  <a:pt x="8838490" y="6257186"/>
                  <a:pt x="8847765" y="6267143"/>
                </a:cubicBezTo>
                <a:cubicBezTo>
                  <a:pt x="8848582" y="6274960"/>
                  <a:pt x="8850939" y="6284443"/>
                  <a:pt x="8854839" y="6295583"/>
                </a:cubicBezTo>
                <a:cubicBezTo>
                  <a:pt x="8844098" y="6297955"/>
                  <a:pt x="8834091" y="6294154"/>
                  <a:pt x="8824816" y="6284197"/>
                </a:cubicBezTo>
                <a:cubicBezTo>
                  <a:pt x="8823999" y="6276380"/>
                  <a:pt x="8821636" y="6266891"/>
                  <a:pt x="8817737" y="6255751"/>
                </a:cubicBezTo>
                <a:close/>
                <a:moveTo>
                  <a:pt x="2717155" y="6222130"/>
                </a:moveTo>
                <a:cubicBezTo>
                  <a:pt x="2708688" y="6224268"/>
                  <a:pt x="2696930" y="6231678"/>
                  <a:pt x="2681871" y="6244364"/>
                </a:cubicBezTo>
                <a:cubicBezTo>
                  <a:pt x="2666822" y="6257050"/>
                  <a:pt x="2653883" y="6269199"/>
                  <a:pt x="2643059" y="6280819"/>
                </a:cubicBezTo>
                <a:cubicBezTo>
                  <a:pt x="2632236" y="6292440"/>
                  <a:pt x="2627966" y="6300505"/>
                  <a:pt x="2630246" y="6305009"/>
                </a:cubicBezTo>
                <a:cubicBezTo>
                  <a:pt x="2632523" y="6309505"/>
                  <a:pt x="2637896" y="6310690"/>
                  <a:pt x="2646358" y="6308558"/>
                </a:cubicBezTo>
                <a:cubicBezTo>
                  <a:pt x="2670943" y="6309964"/>
                  <a:pt x="2672410" y="6322292"/>
                  <a:pt x="2650762" y="6345533"/>
                </a:cubicBezTo>
                <a:cubicBezTo>
                  <a:pt x="2635302" y="6362130"/>
                  <a:pt x="2628308" y="6376593"/>
                  <a:pt x="2629771" y="6388913"/>
                </a:cubicBezTo>
                <a:cubicBezTo>
                  <a:pt x="2631239" y="6401243"/>
                  <a:pt x="2641249" y="6397449"/>
                  <a:pt x="2659804" y="6377529"/>
                </a:cubicBezTo>
                <a:cubicBezTo>
                  <a:pt x="2662897" y="6374209"/>
                  <a:pt x="2668507" y="6366444"/>
                  <a:pt x="2676648" y="6354236"/>
                </a:cubicBezTo>
                <a:cubicBezTo>
                  <a:pt x="2684781" y="6342021"/>
                  <a:pt x="2690396" y="6334252"/>
                  <a:pt x="2693489" y="6330931"/>
                </a:cubicBezTo>
                <a:cubicBezTo>
                  <a:pt x="2705857" y="6317653"/>
                  <a:pt x="2710328" y="6307642"/>
                  <a:pt x="2706910" y="6300890"/>
                </a:cubicBezTo>
                <a:cubicBezTo>
                  <a:pt x="2703491" y="6294136"/>
                  <a:pt x="2696002" y="6293482"/>
                  <a:pt x="2684451" y="6298942"/>
                </a:cubicBezTo>
                <a:lnTo>
                  <a:pt x="2685666" y="6287204"/>
                </a:lnTo>
                <a:lnTo>
                  <a:pt x="2745965" y="6222468"/>
                </a:lnTo>
                <a:close/>
                <a:moveTo>
                  <a:pt x="10023641" y="6192137"/>
                </a:moveTo>
                <a:lnTo>
                  <a:pt x="10055591" y="6199305"/>
                </a:lnTo>
                <a:cubicBezTo>
                  <a:pt x="10063210" y="6212213"/>
                  <a:pt x="10068411" y="6223654"/>
                  <a:pt x="10071205" y="6233624"/>
                </a:cubicBezTo>
                <a:close/>
                <a:moveTo>
                  <a:pt x="1404302" y="6192135"/>
                </a:moveTo>
                <a:lnTo>
                  <a:pt x="1356737" y="6233622"/>
                </a:lnTo>
                <a:cubicBezTo>
                  <a:pt x="1359532" y="6223654"/>
                  <a:pt x="1364732" y="6212213"/>
                  <a:pt x="1372351" y="6199307"/>
                </a:cubicBezTo>
                <a:close/>
                <a:moveTo>
                  <a:pt x="8722772" y="6174646"/>
                </a:moveTo>
                <a:cubicBezTo>
                  <a:pt x="8712024" y="6177013"/>
                  <a:pt x="8707062" y="6182109"/>
                  <a:pt x="8707875" y="6189934"/>
                </a:cubicBezTo>
                <a:cubicBezTo>
                  <a:pt x="8714055" y="6196570"/>
                  <a:pt x="8719430" y="6195386"/>
                  <a:pt x="8723987" y="6186383"/>
                </a:cubicBezTo>
                <a:cubicBezTo>
                  <a:pt x="8726268" y="6181880"/>
                  <a:pt x="8725865" y="6177966"/>
                  <a:pt x="8722772" y="6174646"/>
                </a:cubicBezTo>
                <a:close/>
                <a:moveTo>
                  <a:pt x="8962297" y="6139894"/>
                </a:moveTo>
                <a:cubicBezTo>
                  <a:pt x="8967672" y="6138711"/>
                  <a:pt x="8973446" y="6141439"/>
                  <a:pt x="8979633" y="6148082"/>
                </a:cubicBezTo>
                <a:cubicBezTo>
                  <a:pt x="8983539" y="6159214"/>
                  <a:pt x="8985490" y="6164792"/>
                  <a:pt x="8985490" y="6164792"/>
                </a:cubicBezTo>
                <a:close/>
                <a:moveTo>
                  <a:pt x="9839147" y="6094717"/>
                </a:moveTo>
                <a:cubicBezTo>
                  <a:pt x="9842061" y="6094437"/>
                  <a:pt x="9847133" y="6096509"/>
                  <a:pt x="9854358" y="6100930"/>
                </a:cubicBezTo>
                <a:cubicBezTo>
                  <a:pt x="9863999" y="6106831"/>
                  <a:pt x="9864195" y="6111073"/>
                  <a:pt x="9854944" y="6113669"/>
                </a:cubicBezTo>
                <a:cubicBezTo>
                  <a:pt x="9845691" y="6116269"/>
                  <a:pt x="9839665" y="6112580"/>
                  <a:pt x="9836869" y="6102610"/>
                </a:cubicBezTo>
                <a:cubicBezTo>
                  <a:pt x="9835472" y="6097625"/>
                  <a:pt x="9836230" y="6094995"/>
                  <a:pt x="9839147" y="6094717"/>
                </a:cubicBezTo>
                <a:close/>
                <a:moveTo>
                  <a:pt x="1588796" y="6094717"/>
                </a:moveTo>
                <a:cubicBezTo>
                  <a:pt x="1591711" y="6094995"/>
                  <a:pt x="1592469" y="6097625"/>
                  <a:pt x="1591072" y="6102610"/>
                </a:cubicBezTo>
                <a:cubicBezTo>
                  <a:pt x="1588278" y="6112580"/>
                  <a:pt x="1582250" y="6116269"/>
                  <a:pt x="1572998" y="6113669"/>
                </a:cubicBezTo>
                <a:cubicBezTo>
                  <a:pt x="1563746" y="6111073"/>
                  <a:pt x="1563942" y="6106831"/>
                  <a:pt x="1573583" y="6100932"/>
                </a:cubicBezTo>
                <a:cubicBezTo>
                  <a:pt x="1580810" y="6096509"/>
                  <a:pt x="1585881" y="6094436"/>
                  <a:pt x="1588796" y="6094717"/>
                </a:cubicBezTo>
                <a:close/>
                <a:moveTo>
                  <a:pt x="758316" y="6082779"/>
                </a:moveTo>
                <a:cubicBezTo>
                  <a:pt x="764845" y="6080845"/>
                  <a:pt x="768616" y="6081634"/>
                  <a:pt x="769629" y="6085144"/>
                </a:cubicBezTo>
                <a:cubicBezTo>
                  <a:pt x="773677" y="6099170"/>
                  <a:pt x="766061" y="6112089"/>
                  <a:pt x="746789" y="6123882"/>
                </a:cubicBezTo>
                <a:cubicBezTo>
                  <a:pt x="732328" y="6132730"/>
                  <a:pt x="718256" y="6133083"/>
                  <a:pt x="704575" y="6124951"/>
                </a:cubicBezTo>
                <a:lnTo>
                  <a:pt x="730453" y="6096735"/>
                </a:lnTo>
                <a:cubicBezTo>
                  <a:pt x="742500" y="6089365"/>
                  <a:pt x="751787" y="6084711"/>
                  <a:pt x="758316" y="6082779"/>
                </a:cubicBezTo>
                <a:close/>
                <a:moveTo>
                  <a:pt x="10669626" y="6082778"/>
                </a:moveTo>
                <a:cubicBezTo>
                  <a:pt x="10676155" y="6084712"/>
                  <a:pt x="10685443" y="6089363"/>
                  <a:pt x="10697489" y="6096736"/>
                </a:cubicBezTo>
                <a:lnTo>
                  <a:pt x="10723366" y="6124951"/>
                </a:lnTo>
                <a:cubicBezTo>
                  <a:pt x="10709686" y="6133083"/>
                  <a:pt x="10695614" y="6132732"/>
                  <a:pt x="10681153" y="6123882"/>
                </a:cubicBezTo>
                <a:cubicBezTo>
                  <a:pt x="10661881" y="6112089"/>
                  <a:pt x="10654265" y="6099170"/>
                  <a:pt x="10658313" y="6085144"/>
                </a:cubicBezTo>
                <a:cubicBezTo>
                  <a:pt x="10659325" y="6081634"/>
                  <a:pt x="10663097" y="6080846"/>
                  <a:pt x="10669626" y="6082778"/>
                </a:cubicBezTo>
                <a:close/>
                <a:moveTo>
                  <a:pt x="8674933" y="6071162"/>
                </a:moveTo>
                <a:cubicBezTo>
                  <a:pt x="8666466" y="6069024"/>
                  <a:pt x="8655725" y="6071398"/>
                  <a:pt x="8642700" y="6078260"/>
                </a:cubicBezTo>
                <a:cubicBezTo>
                  <a:pt x="8650507" y="6100548"/>
                  <a:pt x="8653275" y="6113942"/>
                  <a:pt x="8650994" y="6118445"/>
                </a:cubicBezTo>
                <a:cubicBezTo>
                  <a:pt x="8648713" y="6122951"/>
                  <a:pt x="8652213" y="6130178"/>
                  <a:pt x="8661492" y="6140139"/>
                </a:cubicBezTo>
                <a:cubicBezTo>
                  <a:pt x="8670767" y="6150097"/>
                  <a:pt x="8678822" y="6148320"/>
                  <a:pt x="8685663" y="6134808"/>
                </a:cubicBezTo>
                <a:cubicBezTo>
                  <a:pt x="8697062" y="6112294"/>
                  <a:pt x="8693487" y="6091079"/>
                  <a:pt x="8674933" y="6071162"/>
                </a:cubicBezTo>
                <a:close/>
                <a:moveTo>
                  <a:pt x="9778758" y="6060863"/>
                </a:moveTo>
                <a:cubicBezTo>
                  <a:pt x="9783385" y="6059567"/>
                  <a:pt x="9789314" y="6061129"/>
                  <a:pt x="9796540" y="6065550"/>
                </a:cubicBezTo>
                <a:cubicBezTo>
                  <a:pt x="9810993" y="6074394"/>
                  <a:pt x="9816194" y="6085835"/>
                  <a:pt x="9812145" y="6099863"/>
                </a:cubicBezTo>
                <a:cubicBezTo>
                  <a:pt x="9810120" y="6106882"/>
                  <a:pt x="9801879" y="6105975"/>
                  <a:pt x="9787427" y="6097133"/>
                </a:cubicBezTo>
                <a:cubicBezTo>
                  <a:pt x="9772974" y="6088290"/>
                  <a:pt x="9766755" y="6080345"/>
                  <a:pt x="9768781" y="6073326"/>
                </a:cubicBezTo>
                <a:cubicBezTo>
                  <a:pt x="9770804" y="6066315"/>
                  <a:pt x="9774132" y="6062159"/>
                  <a:pt x="9778758" y="6060863"/>
                </a:cubicBezTo>
                <a:close/>
                <a:moveTo>
                  <a:pt x="1649184" y="6060863"/>
                </a:moveTo>
                <a:cubicBezTo>
                  <a:pt x="1653811" y="6062159"/>
                  <a:pt x="1657138" y="6066313"/>
                  <a:pt x="1659163" y="6073326"/>
                </a:cubicBezTo>
                <a:cubicBezTo>
                  <a:pt x="1661188" y="6080347"/>
                  <a:pt x="1654967" y="6088290"/>
                  <a:pt x="1640515" y="6097133"/>
                </a:cubicBezTo>
                <a:cubicBezTo>
                  <a:pt x="1626062" y="6105975"/>
                  <a:pt x="1617823" y="6106882"/>
                  <a:pt x="1615797" y="6099863"/>
                </a:cubicBezTo>
                <a:cubicBezTo>
                  <a:pt x="1611749" y="6085835"/>
                  <a:pt x="1616949" y="6074394"/>
                  <a:pt x="1631402" y="6065552"/>
                </a:cubicBezTo>
                <a:cubicBezTo>
                  <a:pt x="1638628" y="6061129"/>
                  <a:pt x="1644556" y="6059565"/>
                  <a:pt x="1649184" y="6060863"/>
                </a:cubicBezTo>
                <a:close/>
                <a:moveTo>
                  <a:pt x="10690620" y="6032153"/>
                </a:moveTo>
                <a:cubicBezTo>
                  <a:pt x="10707354" y="6033102"/>
                  <a:pt x="10744632" y="6051266"/>
                  <a:pt x="10802457" y="6086651"/>
                </a:cubicBezTo>
                <a:cubicBezTo>
                  <a:pt x="10826549" y="6101393"/>
                  <a:pt x="10837582" y="6112281"/>
                  <a:pt x="10835556" y="6119300"/>
                </a:cubicBezTo>
                <a:cubicBezTo>
                  <a:pt x="10831509" y="6133326"/>
                  <a:pt x="10802975" y="6124127"/>
                  <a:pt x="10749977" y="6091696"/>
                </a:cubicBezTo>
                <a:lnTo>
                  <a:pt x="10680734" y="6036944"/>
                </a:lnTo>
                <a:cubicBezTo>
                  <a:pt x="10681746" y="6033434"/>
                  <a:pt x="10685042" y="6031837"/>
                  <a:pt x="10690620" y="6032153"/>
                </a:cubicBezTo>
                <a:close/>
                <a:moveTo>
                  <a:pt x="737322" y="6032153"/>
                </a:moveTo>
                <a:cubicBezTo>
                  <a:pt x="742899" y="6031838"/>
                  <a:pt x="746195" y="6033434"/>
                  <a:pt x="747208" y="6036944"/>
                </a:cubicBezTo>
                <a:lnTo>
                  <a:pt x="677965" y="6091696"/>
                </a:lnTo>
                <a:cubicBezTo>
                  <a:pt x="624968" y="6124127"/>
                  <a:pt x="596434" y="6133326"/>
                  <a:pt x="592386" y="6119302"/>
                </a:cubicBezTo>
                <a:cubicBezTo>
                  <a:pt x="590361" y="6112281"/>
                  <a:pt x="601393" y="6101393"/>
                  <a:pt x="625485" y="6086652"/>
                </a:cubicBezTo>
                <a:cubicBezTo>
                  <a:pt x="683310" y="6051266"/>
                  <a:pt x="720589" y="6033102"/>
                  <a:pt x="737322" y="6032153"/>
                </a:cubicBezTo>
                <a:close/>
                <a:moveTo>
                  <a:pt x="8372429" y="5975766"/>
                </a:moveTo>
                <a:lnTo>
                  <a:pt x="8343619" y="5976104"/>
                </a:lnTo>
                <a:lnTo>
                  <a:pt x="8403918" y="6040840"/>
                </a:lnTo>
                <a:lnTo>
                  <a:pt x="8405132" y="6052579"/>
                </a:lnTo>
                <a:cubicBezTo>
                  <a:pt x="8393583" y="6047119"/>
                  <a:pt x="8386092" y="6047774"/>
                  <a:pt x="8382674" y="6054526"/>
                </a:cubicBezTo>
                <a:cubicBezTo>
                  <a:pt x="8379256" y="6061279"/>
                  <a:pt x="8383728" y="6071289"/>
                  <a:pt x="8396096" y="6084567"/>
                </a:cubicBezTo>
                <a:cubicBezTo>
                  <a:pt x="8399188" y="6087888"/>
                  <a:pt x="8404803" y="6095657"/>
                  <a:pt x="8412935" y="6107870"/>
                </a:cubicBezTo>
                <a:cubicBezTo>
                  <a:pt x="8421077" y="6120081"/>
                  <a:pt x="8426687" y="6127845"/>
                  <a:pt x="8429780" y="6131165"/>
                </a:cubicBezTo>
                <a:cubicBezTo>
                  <a:pt x="8448335" y="6151084"/>
                  <a:pt x="8458345" y="6154879"/>
                  <a:pt x="8459813" y="6142551"/>
                </a:cubicBezTo>
                <a:cubicBezTo>
                  <a:pt x="8461276" y="6130229"/>
                  <a:pt x="8454283" y="6115768"/>
                  <a:pt x="8438822" y="6099169"/>
                </a:cubicBezTo>
                <a:cubicBezTo>
                  <a:pt x="8417175" y="6075930"/>
                  <a:pt x="8418643" y="6063600"/>
                  <a:pt x="8443227" y="6062194"/>
                </a:cubicBezTo>
                <a:cubicBezTo>
                  <a:pt x="8451687" y="6064326"/>
                  <a:pt x="8457061" y="6063143"/>
                  <a:pt x="8459337" y="6058646"/>
                </a:cubicBezTo>
                <a:cubicBezTo>
                  <a:pt x="8461618" y="6054143"/>
                  <a:pt x="8457350" y="6046075"/>
                  <a:pt x="8446525" y="6034455"/>
                </a:cubicBezTo>
                <a:cubicBezTo>
                  <a:pt x="8435701" y="6022835"/>
                  <a:pt x="8422762" y="6010685"/>
                  <a:pt x="8407714" y="5997998"/>
                </a:cubicBezTo>
                <a:cubicBezTo>
                  <a:pt x="8392653" y="5985314"/>
                  <a:pt x="8380896" y="5977904"/>
                  <a:pt x="8372429" y="5975766"/>
                </a:cubicBezTo>
                <a:close/>
                <a:moveTo>
                  <a:pt x="10565556" y="5957176"/>
                </a:moveTo>
                <a:cubicBezTo>
                  <a:pt x="10572086" y="5959108"/>
                  <a:pt x="10580168" y="5963024"/>
                  <a:pt x="10589805" y="5968923"/>
                </a:cubicBezTo>
                <a:cubicBezTo>
                  <a:pt x="10613897" y="5983663"/>
                  <a:pt x="10627339" y="5996013"/>
                  <a:pt x="10630134" y="6005981"/>
                </a:cubicBezTo>
                <a:cubicBezTo>
                  <a:pt x="10623286" y="6010051"/>
                  <a:pt x="10611633" y="6011163"/>
                  <a:pt x="10595147" y="6009333"/>
                </a:cubicBezTo>
                <a:lnTo>
                  <a:pt x="10550627" y="5957330"/>
                </a:lnTo>
                <a:cubicBezTo>
                  <a:pt x="10554051" y="5955296"/>
                  <a:pt x="10559027" y="5955245"/>
                  <a:pt x="10565556" y="5957176"/>
                </a:cubicBezTo>
                <a:close/>
                <a:moveTo>
                  <a:pt x="862386" y="5957176"/>
                </a:moveTo>
                <a:cubicBezTo>
                  <a:pt x="868916" y="5955245"/>
                  <a:pt x="873892" y="5955295"/>
                  <a:pt x="877314" y="5957330"/>
                </a:cubicBezTo>
                <a:lnTo>
                  <a:pt x="832796" y="6009333"/>
                </a:lnTo>
                <a:cubicBezTo>
                  <a:pt x="816309" y="6011163"/>
                  <a:pt x="804654" y="6010051"/>
                  <a:pt x="797809" y="6005981"/>
                </a:cubicBezTo>
                <a:cubicBezTo>
                  <a:pt x="800603" y="5996011"/>
                  <a:pt x="814046" y="5983665"/>
                  <a:pt x="838138" y="5968923"/>
                </a:cubicBezTo>
                <a:cubicBezTo>
                  <a:pt x="847774" y="5963025"/>
                  <a:pt x="855858" y="5959110"/>
                  <a:pt x="862386" y="5957176"/>
                </a:cubicBezTo>
                <a:close/>
                <a:moveTo>
                  <a:pt x="10662818" y="5951681"/>
                </a:moveTo>
                <a:lnTo>
                  <a:pt x="10670044" y="5956100"/>
                </a:lnTo>
                <a:lnTo>
                  <a:pt x="10677271" y="5960523"/>
                </a:lnTo>
                <a:cubicBezTo>
                  <a:pt x="10675248" y="5967530"/>
                  <a:pt x="10671827" y="5969573"/>
                  <a:pt x="10667007" y="5966625"/>
                </a:cubicBezTo>
                <a:cubicBezTo>
                  <a:pt x="10662186" y="5963676"/>
                  <a:pt x="10660795" y="5958688"/>
                  <a:pt x="10662818" y="5951681"/>
                </a:cubicBezTo>
                <a:close/>
                <a:moveTo>
                  <a:pt x="765126" y="5951681"/>
                </a:moveTo>
                <a:cubicBezTo>
                  <a:pt x="767147" y="5958688"/>
                  <a:pt x="765755" y="5963674"/>
                  <a:pt x="760935" y="5966625"/>
                </a:cubicBezTo>
                <a:cubicBezTo>
                  <a:pt x="756114" y="5969574"/>
                  <a:pt x="752695" y="5967531"/>
                  <a:pt x="750672" y="5960524"/>
                </a:cubicBezTo>
                <a:lnTo>
                  <a:pt x="757898" y="5956102"/>
                </a:lnTo>
                <a:close/>
                <a:moveTo>
                  <a:pt x="9919302" y="5905373"/>
                </a:moveTo>
                <a:lnTo>
                  <a:pt x="10028871" y="5997197"/>
                </a:lnTo>
                <a:cubicBezTo>
                  <a:pt x="10110790" y="6047324"/>
                  <a:pt x="10152756" y="6068867"/>
                  <a:pt x="10154782" y="6061848"/>
                </a:cubicBezTo>
                <a:cubicBezTo>
                  <a:pt x="10158829" y="6047822"/>
                  <a:pt x="10115084" y="6012793"/>
                  <a:pt x="10023522" y="5956766"/>
                </a:cubicBezTo>
                <a:cubicBezTo>
                  <a:pt x="9975336" y="5927281"/>
                  <a:pt x="9940601" y="5910147"/>
                  <a:pt x="9919302" y="5905373"/>
                </a:cubicBezTo>
                <a:close/>
                <a:moveTo>
                  <a:pt x="1508641" y="5905373"/>
                </a:moveTo>
                <a:cubicBezTo>
                  <a:pt x="1487342" y="5910147"/>
                  <a:pt x="1452606" y="5927281"/>
                  <a:pt x="1404420" y="5956768"/>
                </a:cubicBezTo>
                <a:cubicBezTo>
                  <a:pt x="1312859" y="6012793"/>
                  <a:pt x="1269112" y="6047822"/>
                  <a:pt x="1273160" y="6061848"/>
                </a:cubicBezTo>
                <a:cubicBezTo>
                  <a:pt x="1275185" y="6068866"/>
                  <a:pt x="1317151" y="6047324"/>
                  <a:pt x="1399071" y="5997196"/>
                </a:cubicBezTo>
                <a:close/>
                <a:moveTo>
                  <a:pt x="10711832" y="5870214"/>
                </a:moveTo>
                <a:cubicBezTo>
                  <a:pt x="10716652" y="5873163"/>
                  <a:pt x="10718047" y="5878139"/>
                  <a:pt x="10716022" y="5885158"/>
                </a:cubicBezTo>
                <a:cubicBezTo>
                  <a:pt x="10713995" y="5892179"/>
                  <a:pt x="10710579" y="5894210"/>
                  <a:pt x="10705759" y="5891260"/>
                </a:cubicBezTo>
                <a:cubicBezTo>
                  <a:pt x="10700937" y="5888311"/>
                  <a:pt x="10699543" y="5883335"/>
                  <a:pt x="10701569" y="5876316"/>
                </a:cubicBezTo>
                <a:cubicBezTo>
                  <a:pt x="10703594" y="5869296"/>
                  <a:pt x="10707011" y="5867265"/>
                  <a:pt x="10711832" y="5870214"/>
                </a:cubicBezTo>
                <a:close/>
                <a:moveTo>
                  <a:pt x="716110" y="5870214"/>
                </a:moveTo>
                <a:cubicBezTo>
                  <a:pt x="720931" y="5867266"/>
                  <a:pt x="724347" y="5869296"/>
                  <a:pt x="726374" y="5876316"/>
                </a:cubicBezTo>
                <a:cubicBezTo>
                  <a:pt x="728399" y="5883335"/>
                  <a:pt x="727004" y="5888310"/>
                  <a:pt x="722183" y="5891262"/>
                </a:cubicBezTo>
                <a:cubicBezTo>
                  <a:pt x="717363" y="5894210"/>
                  <a:pt x="713946" y="5892179"/>
                  <a:pt x="711920" y="5885158"/>
                </a:cubicBezTo>
                <a:cubicBezTo>
                  <a:pt x="709895" y="5878141"/>
                  <a:pt x="711290" y="5873165"/>
                  <a:pt x="716110" y="5870214"/>
                </a:cubicBezTo>
                <a:close/>
                <a:moveTo>
                  <a:pt x="10609914" y="5869769"/>
                </a:moveTo>
                <a:cubicBezTo>
                  <a:pt x="10619545" y="5875663"/>
                  <a:pt x="10622341" y="5885633"/>
                  <a:pt x="10618293" y="5899657"/>
                </a:cubicBezTo>
                <a:cubicBezTo>
                  <a:pt x="10614242" y="5913698"/>
                  <a:pt x="10609811" y="5919245"/>
                  <a:pt x="10604990" y="5916294"/>
                </a:cubicBezTo>
                <a:cubicBezTo>
                  <a:pt x="10591794" y="5883443"/>
                  <a:pt x="10593427" y="5867940"/>
                  <a:pt x="10609914" y="5869769"/>
                </a:cubicBezTo>
                <a:close/>
                <a:moveTo>
                  <a:pt x="818028" y="5869769"/>
                </a:moveTo>
                <a:cubicBezTo>
                  <a:pt x="834515" y="5867940"/>
                  <a:pt x="836148" y="5883443"/>
                  <a:pt x="822951" y="5916293"/>
                </a:cubicBezTo>
                <a:cubicBezTo>
                  <a:pt x="818131" y="5919245"/>
                  <a:pt x="813700" y="5913697"/>
                  <a:pt x="809649" y="5899659"/>
                </a:cubicBezTo>
                <a:cubicBezTo>
                  <a:pt x="805601" y="5885633"/>
                  <a:pt x="808397" y="5875663"/>
                  <a:pt x="818028" y="5869769"/>
                </a:cubicBezTo>
                <a:close/>
                <a:moveTo>
                  <a:pt x="5142327" y="5819799"/>
                </a:moveTo>
                <a:cubicBezTo>
                  <a:pt x="5139461" y="5816070"/>
                  <a:pt x="5134193" y="5820465"/>
                  <a:pt x="5126510" y="5832983"/>
                </a:cubicBezTo>
                <a:cubicBezTo>
                  <a:pt x="5113710" y="5853840"/>
                  <a:pt x="5110172" y="5867991"/>
                  <a:pt x="5115903" y="5875448"/>
                </a:cubicBezTo>
                <a:cubicBezTo>
                  <a:pt x="5118768" y="5879178"/>
                  <a:pt x="5124043" y="5874774"/>
                  <a:pt x="5131719" y="5862265"/>
                </a:cubicBezTo>
                <a:close/>
                <a:moveTo>
                  <a:pt x="10407561" y="5804772"/>
                </a:moveTo>
                <a:cubicBezTo>
                  <a:pt x="10403634" y="5808558"/>
                  <a:pt x="10401355" y="5816449"/>
                  <a:pt x="10400730" y="5828449"/>
                </a:cubicBezTo>
                <a:cubicBezTo>
                  <a:pt x="10396679" y="5842487"/>
                  <a:pt x="10404285" y="5855400"/>
                  <a:pt x="10423559" y="5867193"/>
                </a:cubicBezTo>
                <a:cubicBezTo>
                  <a:pt x="10442831" y="5878986"/>
                  <a:pt x="10448285" y="5869930"/>
                  <a:pt x="10439906" y="5840040"/>
                </a:cubicBezTo>
                <a:cubicBezTo>
                  <a:pt x="10439137" y="5823051"/>
                  <a:pt x="10433924" y="5811617"/>
                  <a:pt x="10424292" y="5805723"/>
                </a:cubicBezTo>
                <a:cubicBezTo>
                  <a:pt x="10417065" y="5801300"/>
                  <a:pt x="10411488" y="5800982"/>
                  <a:pt x="10407561" y="5804772"/>
                </a:cubicBezTo>
                <a:close/>
                <a:moveTo>
                  <a:pt x="1020381" y="5804772"/>
                </a:moveTo>
                <a:cubicBezTo>
                  <a:pt x="1016454" y="5800982"/>
                  <a:pt x="1010876" y="5801302"/>
                  <a:pt x="1003650" y="5805723"/>
                </a:cubicBezTo>
                <a:cubicBezTo>
                  <a:pt x="994019" y="5811617"/>
                  <a:pt x="988805" y="5823051"/>
                  <a:pt x="988036" y="5840040"/>
                </a:cubicBezTo>
                <a:cubicBezTo>
                  <a:pt x="979656" y="5869928"/>
                  <a:pt x="985112" y="5878986"/>
                  <a:pt x="1004384" y="5867193"/>
                </a:cubicBezTo>
                <a:cubicBezTo>
                  <a:pt x="1023656" y="5855400"/>
                  <a:pt x="1031264" y="5842487"/>
                  <a:pt x="1027212" y="5828447"/>
                </a:cubicBezTo>
                <a:cubicBezTo>
                  <a:pt x="1026586" y="5816449"/>
                  <a:pt x="1024308" y="5808558"/>
                  <a:pt x="1020381" y="5804772"/>
                </a:cubicBezTo>
                <a:close/>
                <a:moveTo>
                  <a:pt x="10109461" y="5740007"/>
                </a:moveTo>
                <a:cubicBezTo>
                  <a:pt x="10102931" y="5738073"/>
                  <a:pt x="10097958" y="5738127"/>
                  <a:pt x="10094539" y="5740164"/>
                </a:cubicBezTo>
                <a:lnTo>
                  <a:pt x="10188497" y="5797657"/>
                </a:lnTo>
                <a:lnTo>
                  <a:pt x="10321640" y="5866748"/>
                </a:lnTo>
                <a:cubicBezTo>
                  <a:pt x="10319859" y="5853262"/>
                  <a:pt x="10303312" y="5836947"/>
                  <a:pt x="10271985" y="5817778"/>
                </a:cubicBezTo>
                <a:cubicBezTo>
                  <a:pt x="10240665" y="5798613"/>
                  <a:pt x="10194573" y="5776598"/>
                  <a:pt x="10133715" y="5751755"/>
                </a:cubicBezTo>
                <a:cubicBezTo>
                  <a:pt x="10124074" y="5745856"/>
                  <a:pt x="10115989" y="5741939"/>
                  <a:pt x="10109461" y="5740007"/>
                </a:cubicBezTo>
                <a:close/>
                <a:moveTo>
                  <a:pt x="1318482" y="5740006"/>
                </a:moveTo>
                <a:cubicBezTo>
                  <a:pt x="1311952" y="5741940"/>
                  <a:pt x="1303867" y="5745855"/>
                  <a:pt x="1294227" y="5751755"/>
                </a:cubicBezTo>
                <a:cubicBezTo>
                  <a:pt x="1233368" y="5776598"/>
                  <a:pt x="1187277" y="5798611"/>
                  <a:pt x="1155957" y="5817778"/>
                </a:cubicBezTo>
                <a:cubicBezTo>
                  <a:pt x="1124630" y="5836947"/>
                  <a:pt x="1108082" y="5853263"/>
                  <a:pt x="1106302" y="5866748"/>
                </a:cubicBezTo>
                <a:lnTo>
                  <a:pt x="1239444" y="5797657"/>
                </a:lnTo>
                <a:lnTo>
                  <a:pt x="1333402" y="5740164"/>
                </a:lnTo>
                <a:cubicBezTo>
                  <a:pt x="1329984" y="5738125"/>
                  <a:pt x="1325010" y="5738073"/>
                  <a:pt x="1318482" y="5740006"/>
                </a:cubicBezTo>
                <a:close/>
                <a:moveTo>
                  <a:pt x="6318945" y="5714323"/>
                </a:moveTo>
                <a:lnTo>
                  <a:pt x="6329552" y="5756788"/>
                </a:lnTo>
                <a:cubicBezTo>
                  <a:pt x="6337230" y="5769300"/>
                  <a:pt x="6342503" y="5773700"/>
                  <a:pt x="6345369" y="5769972"/>
                </a:cubicBezTo>
                <a:cubicBezTo>
                  <a:pt x="6351100" y="5762514"/>
                  <a:pt x="6347561" y="5748363"/>
                  <a:pt x="6334763" y="5727507"/>
                </a:cubicBezTo>
                <a:cubicBezTo>
                  <a:pt x="6327080" y="5714989"/>
                  <a:pt x="6321811" y="5710594"/>
                  <a:pt x="6318945" y="5714323"/>
                </a:cubicBezTo>
                <a:close/>
                <a:moveTo>
                  <a:pt x="9808152" y="5701139"/>
                </a:moveTo>
                <a:lnTo>
                  <a:pt x="9794853" y="5717763"/>
                </a:lnTo>
                <a:cubicBezTo>
                  <a:pt x="9788777" y="5738821"/>
                  <a:pt x="9790551" y="5752289"/>
                  <a:pt x="9800193" y="5758188"/>
                </a:cubicBezTo>
                <a:cubicBezTo>
                  <a:pt x="9811850" y="5757063"/>
                  <a:pt x="9816794" y="5749775"/>
                  <a:pt x="9815010" y="5736302"/>
                </a:cubicBezTo>
                <a:cubicBezTo>
                  <a:pt x="9813230" y="5722818"/>
                  <a:pt x="9810939" y="5711103"/>
                  <a:pt x="9808152" y="5701139"/>
                </a:cubicBezTo>
                <a:close/>
                <a:moveTo>
                  <a:pt x="1619790" y="5701139"/>
                </a:moveTo>
                <a:cubicBezTo>
                  <a:pt x="1617005" y="5711103"/>
                  <a:pt x="1614713" y="5722816"/>
                  <a:pt x="1612932" y="5736302"/>
                </a:cubicBezTo>
                <a:cubicBezTo>
                  <a:pt x="1611149" y="5749775"/>
                  <a:pt x="1616092" y="5757062"/>
                  <a:pt x="1627751" y="5758188"/>
                </a:cubicBezTo>
                <a:cubicBezTo>
                  <a:pt x="1637391" y="5752288"/>
                  <a:pt x="1639166" y="5738821"/>
                  <a:pt x="1633090" y="5717763"/>
                </a:cubicBezTo>
                <a:close/>
                <a:moveTo>
                  <a:pt x="10523307" y="5683640"/>
                </a:moveTo>
                <a:cubicBezTo>
                  <a:pt x="10526221" y="5683353"/>
                  <a:pt x="10525656" y="5690233"/>
                  <a:pt x="10521605" y="5704273"/>
                </a:cubicBezTo>
                <a:cubicBezTo>
                  <a:pt x="10507430" y="5753396"/>
                  <a:pt x="10497930" y="5776468"/>
                  <a:pt x="10493110" y="5773519"/>
                </a:cubicBezTo>
                <a:cubicBezTo>
                  <a:pt x="10483478" y="5767624"/>
                  <a:pt x="10481695" y="5754152"/>
                  <a:pt x="10487767" y="5733105"/>
                </a:cubicBezTo>
                <a:cubicBezTo>
                  <a:pt x="10489794" y="5726086"/>
                  <a:pt x="10495235" y="5717036"/>
                  <a:pt x="10504107" y="5705946"/>
                </a:cubicBezTo>
                <a:cubicBezTo>
                  <a:pt x="10513989" y="5691355"/>
                  <a:pt x="10520386" y="5683920"/>
                  <a:pt x="10523307" y="5683640"/>
                </a:cubicBezTo>
                <a:close/>
                <a:moveTo>
                  <a:pt x="904635" y="5683640"/>
                </a:moveTo>
                <a:cubicBezTo>
                  <a:pt x="907557" y="5683920"/>
                  <a:pt x="913953" y="5691354"/>
                  <a:pt x="923835" y="5705948"/>
                </a:cubicBezTo>
                <a:cubicBezTo>
                  <a:pt x="932707" y="5717036"/>
                  <a:pt x="938150" y="5726086"/>
                  <a:pt x="940175" y="5733107"/>
                </a:cubicBezTo>
                <a:cubicBezTo>
                  <a:pt x="946248" y="5754152"/>
                  <a:pt x="944464" y="5767624"/>
                  <a:pt x="934832" y="5773519"/>
                </a:cubicBezTo>
                <a:cubicBezTo>
                  <a:pt x="930011" y="5776468"/>
                  <a:pt x="920513" y="5753396"/>
                  <a:pt x="906337" y="5704273"/>
                </a:cubicBezTo>
                <a:cubicBezTo>
                  <a:pt x="902287" y="5690235"/>
                  <a:pt x="901722" y="5683355"/>
                  <a:pt x="904635" y="5683640"/>
                </a:cubicBezTo>
                <a:close/>
                <a:moveTo>
                  <a:pt x="11092801" y="5669897"/>
                </a:moveTo>
                <a:lnTo>
                  <a:pt x="11100027" y="5674319"/>
                </a:lnTo>
                <a:lnTo>
                  <a:pt x="11096990" y="5684841"/>
                </a:lnTo>
                <a:cubicBezTo>
                  <a:pt x="11092170" y="5681892"/>
                  <a:pt x="11090776" y="5676916"/>
                  <a:pt x="11092801" y="5669897"/>
                </a:cubicBezTo>
                <a:close/>
                <a:moveTo>
                  <a:pt x="335141" y="5669897"/>
                </a:moveTo>
                <a:cubicBezTo>
                  <a:pt x="337167" y="5676917"/>
                  <a:pt x="335772" y="5681893"/>
                  <a:pt x="330952" y="5684841"/>
                </a:cubicBezTo>
                <a:lnTo>
                  <a:pt x="327915" y="5674318"/>
                </a:lnTo>
                <a:close/>
                <a:moveTo>
                  <a:pt x="11060851" y="5662727"/>
                </a:moveTo>
                <a:lnTo>
                  <a:pt x="11057814" y="5673250"/>
                </a:lnTo>
                <a:lnTo>
                  <a:pt x="11054778" y="5683772"/>
                </a:lnTo>
                <a:cubicBezTo>
                  <a:pt x="11049957" y="5680823"/>
                  <a:pt x="11048562" y="5675848"/>
                  <a:pt x="11050589" y="5668828"/>
                </a:cubicBezTo>
                <a:cubicBezTo>
                  <a:pt x="11052614" y="5661809"/>
                  <a:pt x="11056030" y="5659776"/>
                  <a:pt x="11060851" y="5662727"/>
                </a:cubicBezTo>
                <a:close/>
                <a:moveTo>
                  <a:pt x="367091" y="5662727"/>
                </a:moveTo>
                <a:cubicBezTo>
                  <a:pt x="371911" y="5659778"/>
                  <a:pt x="375329" y="5661809"/>
                  <a:pt x="377355" y="5668828"/>
                </a:cubicBezTo>
                <a:cubicBezTo>
                  <a:pt x="379380" y="5675848"/>
                  <a:pt x="377985" y="5680823"/>
                  <a:pt x="373165" y="5683774"/>
                </a:cubicBezTo>
                <a:lnTo>
                  <a:pt x="370127" y="5673250"/>
                </a:lnTo>
                <a:close/>
                <a:moveTo>
                  <a:pt x="602363" y="5549717"/>
                </a:moveTo>
                <a:cubicBezTo>
                  <a:pt x="605784" y="5551753"/>
                  <a:pt x="608505" y="5556281"/>
                  <a:pt x="610531" y="5563301"/>
                </a:cubicBezTo>
                <a:cubicBezTo>
                  <a:pt x="612558" y="5570321"/>
                  <a:pt x="608757" y="5576768"/>
                  <a:pt x="599116" y="5582668"/>
                </a:cubicBezTo>
                <a:cubicBezTo>
                  <a:pt x="589475" y="5588568"/>
                  <a:pt x="583652" y="5588007"/>
                  <a:pt x="581627" y="5580988"/>
                </a:cubicBezTo>
                <a:cubicBezTo>
                  <a:pt x="577575" y="5566950"/>
                  <a:pt x="580361" y="5556986"/>
                  <a:pt x="590002" y="5551085"/>
                </a:cubicBezTo>
                <a:cubicBezTo>
                  <a:pt x="594823" y="5548137"/>
                  <a:pt x="598943" y="5547682"/>
                  <a:pt x="602363" y="5549717"/>
                </a:cubicBezTo>
                <a:close/>
                <a:moveTo>
                  <a:pt x="10825579" y="5549716"/>
                </a:moveTo>
                <a:cubicBezTo>
                  <a:pt x="10829001" y="5547680"/>
                  <a:pt x="10833120" y="5548137"/>
                  <a:pt x="10837941" y="5551086"/>
                </a:cubicBezTo>
                <a:cubicBezTo>
                  <a:pt x="10847581" y="5556986"/>
                  <a:pt x="10850366" y="5566950"/>
                  <a:pt x="10846316" y="5580988"/>
                </a:cubicBezTo>
                <a:cubicBezTo>
                  <a:pt x="10844289" y="5588007"/>
                  <a:pt x="10838468" y="5588566"/>
                  <a:pt x="10828826" y="5582668"/>
                </a:cubicBezTo>
                <a:cubicBezTo>
                  <a:pt x="10819186" y="5576768"/>
                  <a:pt x="10815384" y="5570321"/>
                  <a:pt x="10817411" y="5563301"/>
                </a:cubicBezTo>
                <a:cubicBezTo>
                  <a:pt x="10819436" y="5556281"/>
                  <a:pt x="10822158" y="5551753"/>
                  <a:pt x="10825579" y="5549716"/>
                </a:cubicBezTo>
                <a:close/>
                <a:moveTo>
                  <a:pt x="10789439" y="5527603"/>
                </a:moveTo>
                <a:cubicBezTo>
                  <a:pt x="10792860" y="5525566"/>
                  <a:pt x="10796979" y="5526024"/>
                  <a:pt x="10801800" y="5528972"/>
                </a:cubicBezTo>
                <a:lnTo>
                  <a:pt x="10813212" y="5548351"/>
                </a:lnTo>
                <a:lnTo>
                  <a:pt x="10785461" y="5556131"/>
                </a:lnTo>
                <a:lnTo>
                  <a:pt x="10781271" y="5541187"/>
                </a:lnTo>
                <a:cubicBezTo>
                  <a:pt x="10783297" y="5534168"/>
                  <a:pt x="10786019" y="5529640"/>
                  <a:pt x="10789439" y="5527603"/>
                </a:cubicBezTo>
                <a:close/>
                <a:moveTo>
                  <a:pt x="638503" y="5527603"/>
                </a:moveTo>
                <a:cubicBezTo>
                  <a:pt x="641924" y="5529640"/>
                  <a:pt x="644646" y="5534166"/>
                  <a:pt x="646671" y="5541187"/>
                </a:cubicBezTo>
                <a:lnTo>
                  <a:pt x="642481" y="5556133"/>
                </a:lnTo>
                <a:lnTo>
                  <a:pt x="614730" y="5548351"/>
                </a:lnTo>
                <a:lnTo>
                  <a:pt x="626142" y="5528972"/>
                </a:lnTo>
                <a:cubicBezTo>
                  <a:pt x="630963" y="5526023"/>
                  <a:pt x="635082" y="5525567"/>
                  <a:pt x="638503" y="5527603"/>
                </a:cubicBezTo>
                <a:close/>
                <a:moveTo>
                  <a:pt x="10686545" y="5486315"/>
                </a:moveTo>
                <a:cubicBezTo>
                  <a:pt x="10689459" y="5486036"/>
                  <a:pt x="10694530" y="5488109"/>
                  <a:pt x="10701756" y="5492530"/>
                </a:cubicBezTo>
                <a:cubicBezTo>
                  <a:pt x="10711397" y="5498430"/>
                  <a:pt x="10711593" y="5502673"/>
                  <a:pt x="10702341" y="5505271"/>
                </a:cubicBezTo>
                <a:cubicBezTo>
                  <a:pt x="10693081" y="5507863"/>
                  <a:pt x="10687062" y="5504178"/>
                  <a:pt x="10684267" y="5494210"/>
                </a:cubicBezTo>
                <a:cubicBezTo>
                  <a:pt x="10682870" y="5489225"/>
                  <a:pt x="10683629" y="5486595"/>
                  <a:pt x="10686545" y="5486315"/>
                </a:cubicBezTo>
                <a:close/>
                <a:moveTo>
                  <a:pt x="741398" y="5486315"/>
                </a:moveTo>
                <a:cubicBezTo>
                  <a:pt x="744312" y="5486595"/>
                  <a:pt x="745072" y="5489225"/>
                  <a:pt x="743675" y="5494210"/>
                </a:cubicBezTo>
                <a:cubicBezTo>
                  <a:pt x="740880" y="5504178"/>
                  <a:pt x="734861" y="5507863"/>
                  <a:pt x="725600" y="5505269"/>
                </a:cubicBezTo>
                <a:cubicBezTo>
                  <a:pt x="716348" y="5502673"/>
                  <a:pt x="716545" y="5498430"/>
                  <a:pt x="726186" y="5492532"/>
                </a:cubicBezTo>
                <a:cubicBezTo>
                  <a:pt x="733411" y="5488109"/>
                  <a:pt x="738482" y="5486037"/>
                  <a:pt x="741398" y="5486315"/>
                </a:cubicBezTo>
                <a:close/>
                <a:moveTo>
                  <a:pt x="10636704" y="5452725"/>
                </a:moveTo>
                <a:cubicBezTo>
                  <a:pt x="10641525" y="5455673"/>
                  <a:pt x="10648749" y="5460095"/>
                  <a:pt x="10658391" y="5465994"/>
                </a:cubicBezTo>
                <a:lnTo>
                  <a:pt x="10662580" y="5480940"/>
                </a:lnTo>
                <a:cubicBezTo>
                  <a:pt x="10651686" y="5499035"/>
                  <a:pt x="10642055" y="5493141"/>
                  <a:pt x="10633667" y="5463248"/>
                </a:cubicBezTo>
                <a:cubicBezTo>
                  <a:pt x="10630881" y="5453283"/>
                  <a:pt x="10631892" y="5449780"/>
                  <a:pt x="10636704" y="5452725"/>
                </a:cubicBezTo>
                <a:close/>
                <a:moveTo>
                  <a:pt x="791239" y="5452725"/>
                </a:moveTo>
                <a:cubicBezTo>
                  <a:pt x="796051" y="5449780"/>
                  <a:pt x="797061" y="5453284"/>
                  <a:pt x="794275" y="5463248"/>
                </a:cubicBezTo>
                <a:cubicBezTo>
                  <a:pt x="785888" y="5493141"/>
                  <a:pt x="776255" y="5499037"/>
                  <a:pt x="765362" y="5480940"/>
                </a:cubicBezTo>
                <a:lnTo>
                  <a:pt x="769551" y="5465994"/>
                </a:lnTo>
                <a:cubicBezTo>
                  <a:pt x="779191" y="5460097"/>
                  <a:pt x="786418" y="5455673"/>
                  <a:pt x="791239" y="5452725"/>
                </a:cubicBezTo>
                <a:close/>
                <a:moveTo>
                  <a:pt x="553557" y="5424787"/>
                </a:moveTo>
                <a:cubicBezTo>
                  <a:pt x="570035" y="5422963"/>
                  <a:pt x="578788" y="5423797"/>
                  <a:pt x="579799" y="5427300"/>
                </a:cubicBezTo>
                <a:cubicBezTo>
                  <a:pt x="580813" y="5430816"/>
                  <a:pt x="571677" y="5438461"/>
                  <a:pt x="552404" y="5450254"/>
                </a:cubicBezTo>
                <a:cubicBezTo>
                  <a:pt x="528310" y="5464996"/>
                  <a:pt x="509421" y="5468312"/>
                  <a:pt x="495730" y="5460173"/>
                </a:cubicBezTo>
                <a:cubicBezTo>
                  <a:pt x="486867" y="5449078"/>
                  <a:pt x="495488" y="5439680"/>
                  <a:pt x="521607" y="5431956"/>
                </a:cubicBezTo>
                <a:cubicBezTo>
                  <a:pt x="531247" y="5426058"/>
                  <a:pt x="541890" y="5423666"/>
                  <a:pt x="553557" y="5424787"/>
                </a:cubicBezTo>
                <a:close/>
                <a:moveTo>
                  <a:pt x="10874385" y="5424785"/>
                </a:moveTo>
                <a:cubicBezTo>
                  <a:pt x="10886052" y="5423666"/>
                  <a:pt x="10896694" y="5426056"/>
                  <a:pt x="10906335" y="5431956"/>
                </a:cubicBezTo>
                <a:cubicBezTo>
                  <a:pt x="10932453" y="5439680"/>
                  <a:pt x="10941075" y="5449078"/>
                  <a:pt x="10932213" y="5460171"/>
                </a:cubicBezTo>
                <a:cubicBezTo>
                  <a:pt x="10918520" y="5468312"/>
                  <a:pt x="10899632" y="5464996"/>
                  <a:pt x="10875538" y="5450254"/>
                </a:cubicBezTo>
                <a:cubicBezTo>
                  <a:pt x="10856265" y="5438460"/>
                  <a:pt x="10847128" y="5430816"/>
                  <a:pt x="10848144" y="5427300"/>
                </a:cubicBezTo>
                <a:cubicBezTo>
                  <a:pt x="10849153" y="5423797"/>
                  <a:pt x="10857906" y="5422962"/>
                  <a:pt x="10874385" y="5424785"/>
                </a:cubicBezTo>
                <a:close/>
                <a:moveTo>
                  <a:pt x="10909340" y="5362589"/>
                </a:moveTo>
                <a:cubicBezTo>
                  <a:pt x="10912257" y="5362309"/>
                  <a:pt x="10917327" y="5364381"/>
                  <a:pt x="10924558" y="5368807"/>
                </a:cubicBezTo>
                <a:cubicBezTo>
                  <a:pt x="10934190" y="5374701"/>
                  <a:pt x="10934387" y="5378943"/>
                  <a:pt x="10925135" y="5381540"/>
                </a:cubicBezTo>
                <a:cubicBezTo>
                  <a:pt x="10915882" y="5384139"/>
                  <a:pt x="10909855" y="5380449"/>
                  <a:pt x="10907060" y="5370479"/>
                </a:cubicBezTo>
                <a:cubicBezTo>
                  <a:pt x="10905668" y="5365498"/>
                  <a:pt x="10906426" y="5362867"/>
                  <a:pt x="10909340" y="5362589"/>
                </a:cubicBezTo>
                <a:close/>
                <a:moveTo>
                  <a:pt x="518601" y="5362589"/>
                </a:moveTo>
                <a:cubicBezTo>
                  <a:pt x="521515" y="5362867"/>
                  <a:pt x="522274" y="5365498"/>
                  <a:pt x="520882" y="5370480"/>
                </a:cubicBezTo>
                <a:cubicBezTo>
                  <a:pt x="518087" y="5380449"/>
                  <a:pt x="512059" y="5384138"/>
                  <a:pt x="502807" y="5381541"/>
                </a:cubicBezTo>
                <a:cubicBezTo>
                  <a:pt x="493556" y="5378942"/>
                  <a:pt x="493753" y="5374701"/>
                  <a:pt x="503383" y="5368807"/>
                </a:cubicBezTo>
                <a:cubicBezTo>
                  <a:pt x="510614" y="5364383"/>
                  <a:pt x="515686" y="5362309"/>
                  <a:pt x="518601" y="5362589"/>
                </a:cubicBezTo>
                <a:close/>
                <a:moveTo>
                  <a:pt x="10830883" y="5317674"/>
                </a:moveTo>
                <a:cubicBezTo>
                  <a:pt x="10837920" y="5317852"/>
                  <a:pt x="10845052" y="5320156"/>
                  <a:pt x="10852279" y="5324578"/>
                </a:cubicBezTo>
                <a:cubicBezTo>
                  <a:pt x="10855077" y="5334535"/>
                  <a:pt x="10860278" y="5345976"/>
                  <a:pt x="10867884" y="5358888"/>
                </a:cubicBezTo>
                <a:cubicBezTo>
                  <a:pt x="10854202" y="5367035"/>
                  <a:pt x="10840132" y="5366670"/>
                  <a:pt x="10825680" y="5357825"/>
                </a:cubicBezTo>
                <a:cubicBezTo>
                  <a:pt x="10822882" y="5347870"/>
                  <a:pt x="10817672" y="5336423"/>
                  <a:pt x="10810066" y="5323509"/>
                </a:cubicBezTo>
                <a:cubicBezTo>
                  <a:pt x="10816909" y="5319437"/>
                  <a:pt x="10823848" y="5317492"/>
                  <a:pt x="10830883" y="5317674"/>
                </a:cubicBezTo>
                <a:close/>
                <a:moveTo>
                  <a:pt x="597058" y="5317674"/>
                </a:moveTo>
                <a:cubicBezTo>
                  <a:pt x="604094" y="5317494"/>
                  <a:pt x="611034" y="5319437"/>
                  <a:pt x="617876" y="5323509"/>
                </a:cubicBezTo>
                <a:cubicBezTo>
                  <a:pt x="610270" y="5336423"/>
                  <a:pt x="605061" y="5347870"/>
                  <a:pt x="602261" y="5357826"/>
                </a:cubicBezTo>
                <a:cubicBezTo>
                  <a:pt x="587809" y="5366670"/>
                  <a:pt x="573742" y="5367035"/>
                  <a:pt x="560058" y="5358888"/>
                </a:cubicBezTo>
                <a:cubicBezTo>
                  <a:pt x="567665" y="5345975"/>
                  <a:pt x="572865" y="5334533"/>
                  <a:pt x="575663" y="5324578"/>
                </a:cubicBezTo>
                <a:cubicBezTo>
                  <a:pt x="582890" y="5320156"/>
                  <a:pt x="590022" y="5317852"/>
                  <a:pt x="597058" y="5317674"/>
                </a:cubicBezTo>
                <a:close/>
                <a:moveTo>
                  <a:pt x="761282" y="5260521"/>
                </a:moveTo>
                <a:cubicBezTo>
                  <a:pt x="756461" y="5263469"/>
                  <a:pt x="755070" y="5268458"/>
                  <a:pt x="757096" y="5275477"/>
                </a:cubicBezTo>
                <a:cubicBezTo>
                  <a:pt x="761143" y="5289503"/>
                  <a:pt x="767990" y="5293574"/>
                  <a:pt x="777622" y="5287678"/>
                </a:cubicBezTo>
                <a:cubicBezTo>
                  <a:pt x="780416" y="5277710"/>
                  <a:pt x="774973" y="5268660"/>
                  <a:pt x="761282" y="5260521"/>
                </a:cubicBezTo>
                <a:close/>
                <a:moveTo>
                  <a:pt x="10666660" y="5260519"/>
                </a:moveTo>
                <a:cubicBezTo>
                  <a:pt x="10652969" y="5268658"/>
                  <a:pt x="10647526" y="5277710"/>
                  <a:pt x="10650321" y="5287680"/>
                </a:cubicBezTo>
                <a:cubicBezTo>
                  <a:pt x="10659953" y="5293572"/>
                  <a:pt x="10666799" y="5289503"/>
                  <a:pt x="10670846" y="5275477"/>
                </a:cubicBezTo>
                <a:cubicBezTo>
                  <a:pt x="10672872" y="5268458"/>
                  <a:pt x="10671480" y="5263470"/>
                  <a:pt x="10666660" y="5260519"/>
                </a:cubicBezTo>
                <a:close/>
                <a:moveTo>
                  <a:pt x="8768645" y="5229140"/>
                </a:moveTo>
                <a:cubicBezTo>
                  <a:pt x="8764524" y="5228681"/>
                  <a:pt x="8761958" y="5230206"/>
                  <a:pt x="8760945" y="5233716"/>
                </a:cubicBezTo>
                <a:lnTo>
                  <a:pt x="8791012" y="5276877"/>
                </a:lnTo>
                <a:cubicBezTo>
                  <a:pt x="8805463" y="5285720"/>
                  <a:pt x="8813710" y="5286644"/>
                  <a:pt x="8815735" y="5279624"/>
                </a:cubicBezTo>
                <a:cubicBezTo>
                  <a:pt x="8819788" y="5265586"/>
                  <a:pt x="8809761" y="5251207"/>
                  <a:pt x="8785669" y="5236465"/>
                </a:cubicBezTo>
                <a:cubicBezTo>
                  <a:pt x="8778438" y="5232039"/>
                  <a:pt x="8772764" y="5229598"/>
                  <a:pt x="8768645" y="5229140"/>
                </a:cubicBezTo>
                <a:close/>
                <a:moveTo>
                  <a:pt x="10159661" y="5160815"/>
                </a:moveTo>
                <a:lnTo>
                  <a:pt x="10121639" y="5174691"/>
                </a:lnTo>
                <a:lnTo>
                  <a:pt x="10215605" y="5232190"/>
                </a:lnTo>
                <a:lnTo>
                  <a:pt x="10219791" y="5247149"/>
                </a:lnTo>
                <a:cubicBezTo>
                  <a:pt x="10203316" y="5245311"/>
                  <a:pt x="10193558" y="5249668"/>
                  <a:pt x="10190522" y="5260190"/>
                </a:cubicBezTo>
                <a:cubicBezTo>
                  <a:pt x="10187485" y="5270713"/>
                  <a:pt x="10195599" y="5281869"/>
                  <a:pt x="10214871" y="5293662"/>
                </a:cubicBezTo>
                <a:cubicBezTo>
                  <a:pt x="10219692" y="5296611"/>
                  <a:pt x="10228824" y="5304268"/>
                  <a:pt x="10242262" y="5316630"/>
                </a:cubicBezTo>
                <a:cubicBezTo>
                  <a:pt x="10255713" y="5328980"/>
                  <a:pt x="10264838" y="5336632"/>
                  <a:pt x="10269658" y="5339581"/>
                </a:cubicBezTo>
                <a:cubicBezTo>
                  <a:pt x="10298571" y="5357274"/>
                  <a:pt x="10312644" y="5357626"/>
                  <a:pt x="10311874" y="5340639"/>
                </a:cubicBezTo>
                <a:cubicBezTo>
                  <a:pt x="10311101" y="5323662"/>
                  <a:pt x="10298674" y="5307799"/>
                  <a:pt x="10274581" y="5293057"/>
                </a:cubicBezTo>
                <a:cubicBezTo>
                  <a:pt x="10240847" y="5272415"/>
                  <a:pt x="10240078" y="5255425"/>
                  <a:pt x="10272279" y="5242109"/>
                </a:cubicBezTo>
                <a:cubicBezTo>
                  <a:pt x="10283936" y="5240984"/>
                  <a:pt x="10290782" y="5236914"/>
                  <a:pt x="10292803" y="5229907"/>
                </a:cubicBezTo>
                <a:cubicBezTo>
                  <a:pt x="10294829" y="5222887"/>
                  <a:pt x="10287411" y="5214210"/>
                  <a:pt x="10270543" y="5203889"/>
                </a:cubicBezTo>
                <a:cubicBezTo>
                  <a:pt x="10253677" y="5193568"/>
                  <a:pt x="10233898" y="5183534"/>
                  <a:pt x="10211207" y="5173769"/>
                </a:cubicBezTo>
                <a:cubicBezTo>
                  <a:pt x="10188506" y="5164016"/>
                  <a:pt x="10171327" y="5159696"/>
                  <a:pt x="10159661" y="5160815"/>
                </a:cubicBezTo>
                <a:close/>
                <a:moveTo>
                  <a:pt x="1268282" y="5160815"/>
                </a:moveTo>
                <a:cubicBezTo>
                  <a:pt x="1256614" y="5159694"/>
                  <a:pt x="1239437" y="5164017"/>
                  <a:pt x="1216735" y="5173770"/>
                </a:cubicBezTo>
                <a:cubicBezTo>
                  <a:pt x="1194046" y="5183532"/>
                  <a:pt x="1174265" y="5193569"/>
                  <a:pt x="1157398" y="5203889"/>
                </a:cubicBezTo>
                <a:cubicBezTo>
                  <a:pt x="1140531" y="5214210"/>
                  <a:pt x="1133113" y="5222887"/>
                  <a:pt x="1135138" y="5229906"/>
                </a:cubicBezTo>
                <a:cubicBezTo>
                  <a:pt x="1137159" y="5236913"/>
                  <a:pt x="1144006" y="5240982"/>
                  <a:pt x="1155663" y="5242109"/>
                </a:cubicBezTo>
                <a:cubicBezTo>
                  <a:pt x="1187864" y="5255426"/>
                  <a:pt x="1187095" y="5272413"/>
                  <a:pt x="1153361" y="5293055"/>
                </a:cubicBezTo>
                <a:cubicBezTo>
                  <a:pt x="1129268" y="5307799"/>
                  <a:pt x="1116840" y="5323662"/>
                  <a:pt x="1116068" y="5340639"/>
                </a:cubicBezTo>
                <a:cubicBezTo>
                  <a:pt x="1115299" y="5357626"/>
                  <a:pt x="1129371" y="5357273"/>
                  <a:pt x="1158284" y="5339583"/>
                </a:cubicBezTo>
                <a:cubicBezTo>
                  <a:pt x="1163104" y="5336632"/>
                  <a:pt x="1172230" y="5328980"/>
                  <a:pt x="1185680" y="5316628"/>
                </a:cubicBezTo>
                <a:cubicBezTo>
                  <a:pt x="1199118" y="5304268"/>
                  <a:pt x="1208251" y="5296611"/>
                  <a:pt x="1213071" y="5293660"/>
                </a:cubicBezTo>
                <a:cubicBezTo>
                  <a:pt x="1232344" y="5281869"/>
                  <a:pt x="1240458" y="5270713"/>
                  <a:pt x="1237421" y="5260190"/>
                </a:cubicBezTo>
                <a:cubicBezTo>
                  <a:pt x="1234385" y="5249668"/>
                  <a:pt x="1224626" y="5245311"/>
                  <a:pt x="1208151" y="5247149"/>
                </a:cubicBezTo>
                <a:lnTo>
                  <a:pt x="1212337" y="5232190"/>
                </a:lnTo>
                <a:lnTo>
                  <a:pt x="1306303" y="5174693"/>
                </a:lnTo>
                <a:close/>
                <a:moveTo>
                  <a:pt x="10580654" y="5145971"/>
                </a:moveTo>
                <a:cubicBezTo>
                  <a:pt x="10568986" y="5147092"/>
                  <a:pt x="10555305" y="5155235"/>
                  <a:pt x="10539590" y="5170383"/>
                </a:cubicBezTo>
                <a:cubicBezTo>
                  <a:pt x="10554813" y="5196215"/>
                  <a:pt x="10561416" y="5212637"/>
                  <a:pt x="10559391" y="5219656"/>
                </a:cubicBezTo>
                <a:cubicBezTo>
                  <a:pt x="10557365" y="5226677"/>
                  <a:pt x="10563580" y="5234601"/>
                  <a:pt x="10578041" y="5243450"/>
                </a:cubicBezTo>
                <a:cubicBezTo>
                  <a:pt x="10592494" y="5252294"/>
                  <a:pt x="10602756" y="5246193"/>
                  <a:pt x="10608833" y="5225135"/>
                </a:cubicBezTo>
                <a:cubicBezTo>
                  <a:pt x="10618957" y="5190049"/>
                  <a:pt x="10609567" y="5163663"/>
                  <a:pt x="10580654" y="5145971"/>
                </a:cubicBezTo>
                <a:close/>
                <a:moveTo>
                  <a:pt x="847289" y="5145971"/>
                </a:moveTo>
                <a:cubicBezTo>
                  <a:pt x="818375" y="5163663"/>
                  <a:pt x="808985" y="5190049"/>
                  <a:pt x="819109" y="5225135"/>
                </a:cubicBezTo>
                <a:cubicBezTo>
                  <a:pt x="825185" y="5246193"/>
                  <a:pt x="835448" y="5252294"/>
                  <a:pt x="849900" y="5243450"/>
                </a:cubicBezTo>
                <a:cubicBezTo>
                  <a:pt x="864361" y="5234601"/>
                  <a:pt x="870577" y="5226675"/>
                  <a:pt x="868551" y="5219656"/>
                </a:cubicBezTo>
                <a:cubicBezTo>
                  <a:pt x="866526" y="5212637"/>
                  <a:pt x="873130" y="5196215"/>
                  <a:pt x="888352" y="5170383"/>
                </a:cubicBezTo>
                <a:cubicBezTo>
                  <a:pt x="872638" y="5155235"/>
                  <a:pt x="858955" y="5147090"/>
                  <a:pt x="847289" y="5145971"/>
                </a:cubicBezTo>
                <a:close/>
                <a:moveTo>
                  <a:pt x="452177" y="5102924"/>
                </a:moveTo>
                <a:lnTo>
                  <a:pt x="416036" y="5125038"/>
                </a:lnTo>
                <a:cubicBezTo>
                  <a:pt x="416036" y="5125038"/>
                  <a:pt x="419843" y="5118572"/>
                  <a:pt x="427453" y="5105672"/>
                </a:cubicBezTo>
                <a:cubicBezTo>
                  <a:pt x="437093" y="5099772"/>
                  <a:pt x="445330" y="5098854"/>
                  <a:pt x="452177" y="5102924"/>
                </a:cubicBezTo>
                <a:close/>
                <a:moveTo>
                  <a:pt x="10975766" y="5102922"/>
                </a:moveTo>
                <a:cubicBezTo>
                  <a:pt x="10982612" y="5098854"/>
                  <a:pt x="10990849" y="5099772"/>
                  <a:pt x="11000489" y="5105672"/>
                </a:cubicBezTo>
                <a:cubicBezTo>
                  <a:pt x="11008100" y="5118572"/>
                  <a:pt x="11011905" y="5125038"/>
                  <a:pt x="11011905" y="5125038"/>
                </a:cubicBezTo>
                <a:close/>
                <a:moveTo>
                  <a:pt x="5622751" y="5049522"/>
                </a:moveTo>
                <a:cubicBezTo>
                  <a:pt x="5604830" y="5078724"/>
                  <a:pt x="5601602" y="5100784"/>
                  <a:pt x="5613058" y="5115692"/>
                </a:cubicBezTo>
                <a:cubicBezTo>
                  <a:pt x="5630247" y="5138061"/>
                  <a:pt x="5637928" y="5125543"/>
                  <a:pt x="5636101" y="5078144"/>
                </a:cubicBezTo>
                <a:cubicBezTo>
                  <a:pt x="5632321" y="5050725"/>
                  <a:pt x="5627873" y="5041177"/>
                  <a:pt x="5622751" y="5049522"/>
                </a:cubicBezTo>
                <a:close/>
                <a:moveTo>
                  <a:pt x="5838520" y="4944047"/>
                </a:moveTo>
                <a:cubicBezTo>
                  <a:pt x="5833398" y="4935701"/>
                  <a:pt x="5828950" y="4945249"/>
                  <a:pt x="5825172" y="4972669"/>
                </a:cubicBezTo>
                <a:cubicBezTo>
                  <a:pt x="5823343" y="5020066"/>
                  <a:pt x="5831025" y="5032585"/>
                  <a:pt x="5848214" y="5010216"/>
                </a:cubicBezTo>
                <a:cubicBezTo>
                  <a:pt x="5859670" y="4995308"/>
                  <a:pt x="5856441" y="4973248"/>
                  <a:pt x="5838520" y="4944047"/>
                </a:cubicBezTo>
                <a:close/>
                <a:moveTo>
                  <a:pt x="6658790" y="1330150"/>
                </a:moveTo>
                <a:cubicBezTo>
                  <a:pt x="6655872" y="1328920"/>
                  <a:pt x="6653868" y="1329457"/>
                  <a:pt x="6652778" y="1331762"/>
                </a:cubicBezTo>
                <a:cubicBezTo>
                  <a:pt x="6648417" y="1340979"/>
                  <a:pt x="6654149" y="1353513"/>
                  <a:pt x="6669967" y="1369381"/>
                </a:cubicBezTo>
                <a:cubicBezTo>
                  <a:pt x="6679461" y="1378907"/>
                  <a:pt x="6685294" y="1381366"/>
                  <a:pt x="6687473" y="1376756"/>
                </a:cubicBezTo>
                <a:lnTo>
                  <a:pt x="6670285" y="1339136"/>
                </a:lnTo>
                <a:cubicBezTo>
                  <a:pt x="6665540" y="1334376"/>
                  <a:pt x="6661708" y="1331380"/>
                  <a:pt x="6658790" y="1330150"/>
                </a:cubicBezTo>
                <a:close/>
                <a:moveTo>
                  <a:pt x="5367889" y="967460"/>
                </a:moveTo>
                <a:cubicBezTo>
                  <a:pt x="5363883" y="968536"/>
                  <a:pt x="5360244" y="972530"/>
                  <a:pt x="5356973" y="979442"/>
                </a:cubicBezTo>
                <a:cubicBezTo>
                  <a:pt x="5351525" y="990958"/>
                  <a:pt x="5349811" y="1001978"/>
                  <a:pt x="5351830" y="1012495"/>
                </a:cubicBezTo>
                <a:lnTo>
                  <a:pt x="5352205" y="1013145"/>
                </a:lnTo>
                <a:lnTo>
                  <a:pt x="5388235" y="986935"/>
                </a:lnTo>
                <a:lnTo>
                  <a:pt x="5381014" y="972987"/>
                </a:lnTo>
                <a:cubicBezTo>
                  <a:pt x="5376271" y="968227"/>
                  <a:pt x="5371896" y="966385"/>
                  <a:pt x="5367889" y="967460"/>
                </a:cubicBezTo>
                <a:close/>
                <a:moveTo>
                  <a:pt x="5056644" y="963453"/>
                </a:moveTo>
                <a:lnTo>
                  <a:pt x="5080370" y="987257"/>
                </a:lnTo>
                <a:cubicBezTo>
                  <a:pt x="5075025" y="988690"/>
                  <a:pt x="5069194" y="986231"/>
                  <a:pt x="5062864" y="979881"/>
                </a:cubicBezTo>
                <a:cubicBezTo>
                  <a:pt x="5058716" y="968936"/>
                  <a:pt x="5056644" y="963453"/>
                  <a:pt x="5056644" y="963453"/>
                </a:cubicBezTo>
                <a:close/>
                <a:moveTo>
                  <a:pt x="5324812" y="921697"/>
                </a:moveTo>
                <a:cubicBezTo>
                  <a:pt x="5322140" y="922415"/>
                  <a:pt x="5319716" y="925074"/>
                  <a:pt x="5317537" y="929678"/>
                </a:cubicBezTo>
                <a:cubicBezTo>
                  <a:pt x="5315357" y="934288"/>
                  <a:pt x="5315843" y="938181"/>
                  <a:pt x="5319009" y="941355"/>
                </a:cubicBezTo>
                <a:cubicBezTo>
                  <a:pt x="5329699" y="938488"/>
                  <a:pt x="5334547" y="933164"/>
                  <a:pt x="5333563" y="925380"/>
                </a:cubicBezTo>
                <a:cubicBezTo>
                  <a:pt x="5330401" y="922208"/>
                  <a:pt x="5327483" y="920981"/>
                  <a:pt x="5324812" y="921697"/>
                </a:cubicBezTo>
                <a:close/>
                <a:moveTo>
                  <a:pt x="5184351" y="826638"/>
                </a:moveTo>
                <a:cubicBezTo>
                  <a:pt x="5195034" y="823764"/>
                  <a:pt x="5205120" y="827099"/>
                  <a:pt x="5214607" y="836618"/>
                </a:cubicBezTo>
                <a:cubicBezTo>
                  <a:pt x="5215597" y="844392"/>
                  <a:pt x="5218167" y="853766"/>
                  <a:pt x="5222310" y="864718"/>
                </a:cubicBezTo>
                <a:cubicBezTo>
                  <a:pt x="5211625" y="867593"/>
                  <a:pt x="5201534" y="864251"/>
                  <a:pt x="5192047" y="854733"/>
                </a:cubicBezTo>
                <a:cubicBezTo>
                  <a:pt x="5191058" y="846958"/>
                  <a:pt x="5188495" y="837590"/>
                  <a:pt x="5184351" y="826638"/>
                </a:cubicBezTo>
                <a:close/>
                <a:moveTo>
                  <a:pt x="5145490" y="797837"/>
                </a:moveTo>
                <a:cubicBezTo>
                  <a:pt x="5152414" y="797989"/>
                  <a:pt x="5156371" y="801960"/>
                  <a:pt x="5157356" y="809743"/>
                </a:cubicBezTo>
                <a:cubicBezTo>
                  <a:pt x="5158334" y="817520"/>
                  <a:pt x="5154087" y="816651"/>
                  <a:pt x="5144593" y="807127"/>
                </a:cubicBezTo>
                <a:cubicBezTo>
                  <a:pt x="5138269" y="800782"/>
                  <a:pt x="5138565" y="797686"/>
                  <a:pt x="5145490" y="797837"/>
                </a:cubicBezTo>
                <a:close/>
                <a:moveTo>
                  <a:pt x="5356662" y="780424"/>
                </a:moveTo>
                <a:cubicBezTo>
                  <a:pt x="5359825" y="783597"/>
                  <a:pt x="5362145" y="791019"/>
                  <a:pt x="5363624" y="802690"/>
                </a:cubicBezTo>
                <a:cubicBezTo>
                  <a:pt x="5364602" y="810468"/>
                  <a:pt x="5363513" y="812768"/>
                  <a:pt x="5360355" y="809598"/>
                </a:cubicBezTo>
                <a:cubicBezTo>
                  <a:pt x="5357191" y="806424"/>
                  <a:pt x="5352446" y="801664"/>
                  <a:pt x="5346117" y="795314"/>
                </a:cubicBezTo>
                <a:lnTo>
                  <a:pt x="5344641" y="783646"/>
                </a:lnTo>
                <a:cubicBezTo>
                  <a:pt x="5349492" y="778325"/>
                  <a:pt x="5353498" y="777251"/>
                  <a:pt x="5356662" y="780424"/>
                </a:cubicBezTo>
                <a:close/>
                <a:moveTo>
                  <a:pt x="5993705" y="772460"/>
                </a:moveTo>
                <a:cubicBezTo>
                  <a:pt x="5985202" y="770725"/>
                  <a:pt x="5980894" y="774890"/>
                  <a:pt x="5980789" y="784972"/>
                </a:cubicBezTo>
                <a:cubicBezTo>
                  <a:pt x="5980682" y="795064"/>
                  <a:pt x="5981123" y="803993"/>
                  <a:pt x="5982103" y="811771"/>
                </a:cubicBezTo>
                <a:lnTo>
                  <a:pt x="5993385" y="802714"/>
                </a:lnTo>
                <a:cubicBezTo>
                  <a:pt x="5999925" y="788888"/>
                  <a:pt x="6000034" y="778810"/>
                  <a:pt x="5993705" y="772460"/>
                </a:cubicBezTo>
                <a:close/>
                <a:moveTo>
                  <a:pt x="5318537" y="757458"/>
                </a:moveTo>
                <a:cubicBezTo>
                  <a:pt x="5325467" y="757616"/>
                  <a:pt x="5329419" y="761580"/>
                  <a:pt x="5330404" y="769362"/>
                </a:cubicBezTo>
                <a:cubicBezTo>
                  <a:pt x="5331387" y="777145"/>
                  <a:pt x="5327134" y="776269"/>
                  <a:pt x="5317646" y="766751"/>
                </a:cubicBezTo>
                <a:cubicBezTo>
                  <a:pt x="5311317" y="760401"/>
                  <a:pt x="5311612" y="757307"/>
                  <a:pt x="5318537" y="757458"/>
                </a:cubicBezTo>
                <a:close/>
                <a:moveTo>
                  <a:pt x="5148493" y="739715"/>
                </a:moveTo>
                <a:cubicBezTo>
                  <a:pt x="5159184" y="736849"/>
                  <a:pt x="5172434" y="743357"/>
                  <a:pt x="5188251" y="759225"/>
                </a:cubicBezTo>
                <a:cubicBezTo>
                  <a:pt x="5200904" y="771920"/>
                  <a:pt x="5206692" y="779416"/>
                  <a:pt x="5205600" y="781724"/>
                </a:cubicBezTo>
                <a:cubicBezTo>
                  <a:pt x="5204511" y="784023"/>
                  <a:pt x="5198128" y="782713"/>
                  <a:pt x="5186458" y="777803"/>
                </a:cubicBezTo>
                <a:cubicBezTo>
                  <a:pt x="5177949" y="776061"/>
                  <a:pt x="5170537" y="772018"/>
                  <a:pt x="5164208" y="765666"/>
                </a:cubicBezTo>
                <a:cubicBezTo>
                  <a:pt x="5146210" y="754407"/>
                  <a:pt x="5140974" y="745761"/>
                  <a:pt x="5148493" y="739715"/>
                </a:cubicBezTo>
                <a:close/>
                <a:moveTo>
                  <a:pt x="5243197" y="702251"/>
                </a:moveTo>
                <a:lnTo>
                  <a:pt x="5263967" y="702712"/>
                </a:lnTo>
                <a:lnTo>
                  <a:pt x="5265442" y="714380"/>
                </a:lnTo>
                <a:cubicBezTo>
                  <a:pt x="5261082" y="723597"/>
                  <a:pt x="5255743" y="725037"/>
                  <a:pt x="5249413" y="718687"/>
                </a:cubicBezTo>
                <a:close/>
                <a:moveTo>
                  <a:pt x="5227562" y="668735"/>
                </a:moveTo>
                <a:cubicBezTo>
                  <a:pt x="5229688" y="669170"/>
                  <a:pt x="5232332" y="670974"/>
                  <a:pt x="5235497" y="674150"/>
                </a:cubicBezTo>
                <a:cubicBezTo>
                  <a:pt x="5241825" y="680498"/>
                  <a:pt x="5243896" y="685969"/>
                  <a:pt x="5241716" y="690576"/>
                </a:cubicBezTo>
                <a:cubicBezTo>
                  <a:pt x="5237355" y="699793"/>
                  <a:pt x="5232016" y="701234"/>
                  <a:pt x="5225688" y="694883"/>
                </a:cubicBezTo>
                <a:cubicBezTo>
                  <a:pt x="5219359" y="688533"/>
                  <a:pt x="5218379" y="680756"/>
                  <a:pt x="5222740" y="671539"/>
                </a:cubicBezTo>
                <a:cubicBezTo>
                  <a:pt x="5223830" y="669235"/>
                  <a:pt x="5225437" y="668300"/>
                  <a:pt x="5227562" y="668735"/>
                </a:cubicBezTo>
                <a:close/>
                <a:moveTo>
                  <a:pt x="5496707" y="610130"/>
                </a:moveTo>
                <a:cubicBezTo>
                  <a:pt x="5503030" y="616474"/>
                  <a:pt x="5502926" y="626558"/>
                  <a:pt x="5496391" y="640375"/>
                </a:cubicBezTo>
                <a:cubicBezTo>
                  <a:pt x="5494208" y="644983"/>
                  <a:pt x="5489362" y="650307"/>
                  <a:pt x="5481838" y="656349"/>
                </a:cubicBezTo>
                <a:cubicBezTo>
                  <a:pt x="5473223" y="664691"/>
                  <a:pt x="5467856" y="668644"/>
                  <a:pt x="5465725" y="668207"/>
                </a:cubicBezTo>
                <a:cubicBezTo>
                  <a:pt x="5463600" y="667775"/>
                  <a:pt x="5464713" y="662950"/>
                  <a:pt x="5469074" y="653733"/>
                </a:cubicBezTo>
                <a:cubicBezTo>
                  <a:pt x="5484333" y="621481"/>
                  <a:pt x="5493542" y="606954"/>
                  <a:pt x="5496707" y="610130"/>
                </a:cubicBezTo>
                <a:close/>
                <a:moveTo>
                  <a:pt x="5629686" y="580489"/>
                </a:moveTo>
                <a:cubicBezTo>
                  <a:pt x="5629578" y="590580"/>
                  <a:pt x="5639804" y="605935"/>
                  <a:pt x="5660373" y="626567"/>
                </a:cubicBezTo>
                <a:cubicBezTo>
                  <a:pt x="5680934" y="647196"/>
                  <a:pt x="5711831" y="673100"/>
                  <a:pt x="5753061" y="704264"/>
                </a:cubicBezTo>
                <a:cubicBezTo>
                  <a:pt x="5765721" y="716964"/>
                  <a:pt x="5774717" y="722600"/>
                  <a:pt x="5780057" y="721159"/>
                </a:cubicBezTo>
                <a:lnTo>
                  <a:pt x="5718371" y="659274"/>
                </a:lnTo>
                <a:close/>
                <a:moveTo>
                  <a:pt x="5543266" y="552387"/>
                </a:moveTo>
                <a:cubicBezTo>
                  <a:pt x="5540839" y="555049"/>
                  <a:pt x="5540362" y="562215"/>
                  <a:pt x="5541839" y="573883"/>
                </a:cubicBezTo>
                <a:cubicBezTo>
                  <a:pt x="5540643" y="586273"/>
                  <a:pt x="5543216" y="595640"/>
                  <a:pt x="5549540" y="601984"/>
                </a:cubicBezTo>
                <a:cubicBezTo>
                  <a:pt x="5559029" y="611504"/>
                  <a:pt x="5565462" y="607770"/>
                  <a:pt x="5568833" y="590778"/>
                </a:cubicBezTo>
                <a:cubicBezTo>
                  <a:pt x="5573194" y="581561"/>
                  <a:pt x="5569051" y="570609"/>
                  <a:pt x="5556398" y="557915"/>
                </a:cubicBezTo>
                <a:cubicBezTo>
                  <a:pt x="5550072" y="551567"/>
                  <a:pt x="5545694" y="549726"/>
                  <a:pt x="5543266" y="552387"/>
                </a:cubicBezTo>
                <a:close/>
                <a:moveTo>
                  <a:pt x="5083328" y="552065"/>
                </a:moveTo>
                <a:cubicBezTo>
                  <a:pt x="5086492" y="555240"/>
                  <a:pt x="5086983" y="559123"/>
                  <a:pt x="5084803" y="563733"/>
                </a:cubicBezTo>
                <a:cubicBezTo>
                  <a:pt x="5082622" y="568340"/>
                  <a:pt x="5079955" y="569056"/>
                  <a:pt x="5076790" y="565880"/>
                </a:cubicBezTo>
                <a:lnTo>
                  <a:pt x="5080058" y="558971"/>
                </a:lnTo>
                <a:close/>
                <a:moveTo>
                  <a:pt x="5053064" y="542078"/>
                </a:moveTo>
                <a:cubicBezTo>
                  <a:pt x="5056228" y="545252"/>
                  <a:pt x="5056719" y="549137"/>
                  <a:pt x="5054540" y="553746"/>
                </a:cubicBezTo>
                <a:lnTo>
                  <a:pt x="5049795" y="548987"/>
                </a:lnTo>
                <a:close/>
                <a:moveTo>
                  <a:pt x="6026298" y="522387"/>
                </a:moveTo>
                <a:cubicBezTo>
                  <a:pt x="6029216" y="523614"/>
                  <a:pt x="6033047" y="526606"/>
                  <a:pt x="6037791" y="531365"/>
                </a:cubicBezTo>
                <a:cubicBezTo>
                  <a:pt x="6047279" y="540884"/>
                  <a:pt x="6050937" y="547959"/>
                  <a:pt x="6048757" y="552567"/>
                </a:cubicBezTo>
                <a:cubicBezTo>
                  <a:pt x="6044400" y="561775"/>
                  <a:pt x="6037469" y="561619"/>
                  <a:pt x="6027982" y="552100"/>
                </a:cubicBezTo>
                <a:cubicBezTo>
                  <a:pt x="6018493" y="542581"/>
                  <a:pt x="6015929" y="533212"/>
                  <a:pt x="6020286" y="524004"/>
                </a:cubicBezTo>
                <a:cubicBezTo>
                  <a:pt x="6021376" y="521700"/>
                  <a:pt x="6023381" y="521160"/>
                  <a:pt x="6026298" y="522387"/>
                </a:cubicBezTo>
                <a:close/>
                <a:moveTo>
                  <a:pt x="5990914" y="504725"/>
                </a:moveTo>
                <a:cubicBezTo>
                  <a:pt x="5997838" y="504874"/>
                  <a:pt x="6001795" y="508844"/>
                  <a:pt x="6002779" y="516629"/>
                </a:cubicBezTo>
                <a:cubicBezTo>
                  <a:pt x="6003764" y="524411"/>
                  <a:pt x="5999510" y="523538"/>
                  <a:pt x="5990023" y="514018"/>
                </a:cubicBezTo>
                <a:cubicBezTo>
                  <a:pt x="5983693" y="507668"/>
                  <a:pt x="5983989" y="504572"/>
                  <a:pt x="5990914" y="504725"/>
                </a:cubicBezTo>
                <a:close/>
                <a:moveTo>
                  <a:pt x="5425713" y="482854"/>
                </a:moveTo>
                <a:cubicBezTo>
                  <a:pt x="5427594" y="481343"/>
                  <a:pt x="5429325" y="481381"/>
                  <a:pt x="5430907" y="482968"/>
                </a:cubicBezTo>
                <a:cubicBezTo>
                  <a:pt x="5437019" y="509489"/>
                  <a:pt x="5434247" y="520287"/>
                  <a:pt x="5422574" y="515370"/>
                </a:cubicBezTo>
                <a:cubicBezTo>
                  <a:pt x="5416250" y="509026"/>
                  <a:pt x="5415265" y="501242"/>
                  <a:pt x="5419622" y="492034"/>
                </a:cubicBezTo>
                <a:cubicBezTo>
                  <a:pt x="5421802" y="487426"/>
                  <a:pt x="5423832" y="484365"/>
                  <a:pt x="5425713" y="482854"/>
                </a:cubicBezTo>
                <a:close/>
                <a:moveTo>
                  <a:pt x="5355823" y="478978"/>
                </a:moveTo>
                <a:cubicBezTo>
                  <a:pt x="5358988" y="482154"/>
                  <a:pt x="5359479" y="486039"/>
                  <a:pt x="5357300" y="490648"/>
                </a:cubicBezTo>
                <a:cubicBezTo>
                  <a:pt x="5355119" y="495256"/>
                  <a:pt x="5352451" y="495971"/>
                  <a:pt x="5349286" y="492796"/>
                </a:cubicBezTo>
                <a:cubicBezTo>
                  <a:pt x="5346122" y="489621"/>
                  <a:pt x="5345631" y="485737"/>
                  <a:pt x="5347811" y="481127"/>
                </a:cubicBezTo>
                <a:cubicBezTo>
                  <a:pt x="5349991" y="476520"/>
                  <a:pt x="5352658" y="475804"/>
                  <a:pt x="5355823" y="478978"/>
                </a:cubicBezTo>
                <a:close/>
                <a:moveTo>
                  <a:pt x="5769833" y="476541"/>
                </a:moveTo>
                <a:cubicBezTo>
                  <a:pt x="5765477" y="485750"/>
                  <a:pt x="5793347" y="520507"/>
                  <a:pt x="5853459" y="580813"/>
                </a:cubicBezTo>
                <a:cubicBezTo>
                  <a:pt x="5885094" y="612550"/>
                  <a:pt x="5908324" y="632462"/>
                  <a:pt x="5923157" y="640548"/>
                </a:cubicBezTo>
                <a:lnTo>
                  <a:pt x="5853774" y="550554"/>
                </a:lnTo>
                <a:cubicBezTo>
                  <a:pt x="5799991" y="496597"/>
                  <a:pt x="5772014" y="471934"/>
                  <a:pt x="5769833" y="476541"/>
                </a:cubicBezTo>
                <a:close/>
                <a:moveTo>
                  <a:pt x="5391466" y="433213"/>
                </a:moveTo>
                <a:cubicBezTo>
                  <a:pt x="5394631" y="436388"/>
                  <a:pt x="5395118" y="440282"/>
                  <a:pt x="5392942" y="444882"/>
                </a:cubicBezTo>
                <a:lnTo>
                  <a:pt x="5388198" y="440121"/>
                </a:lnTo>
                <a:lnTo>
                  <a:pt x="5383454" y="435361"/>
                </a:lnTo>
                <a:cubicBezTo>
                  <a:pt x="5385630" y="430763"/>
                  <a:pt x="5388303" y="430038"/>
                  <a:pt x="5391466" y="433213"/>
                </a:cubicBezTo>
                <a:close/>
                <a:moveTo>
                  <a:pt x="5422051" y="412946"/>
                </a:moveTo>
                <a:cubicBezTo>
                  <a:pt x="5427396" y="411514"/>
                  <a:pt x="5435896" y="413256"/>
                  <a:pt x="5447570" y="418172"/>
                </a:cubicBezTo>
                <a:lnTo>
                  <a:pt x="5474248" y="465313"/>
                </a:lnTo>
                <a:cubicBezTo>
                  <a:pt x="5468903" y="466745"/>
                  <a:pt x="5459906" y="461112"/>
                  <a:pt x="5447253" y="448417"/>
                </a:cubicBezTo>
                <a:cubicBezTo>
                  <a:pt x="5431435" y="432548"/>
                  <a:pt x="5423035" y="420729"/>
                  <a:pt x="5422051" y="412946"/>
                </a:cubicBezTo>
                <a:close/>
                <a:moveTo>
                  <a:pt x="5847656" y="371194"/>
                </a:moveTo>
                <a:lnTo>
                  <a:pt x="5877610" y="411429"/>
                </a:lnTo>
                <a:lnTo>
                  <a:pt x="5855358" y="399293"/>
                </a:lnTo>
                <a:cubicBezTo>
                  <a:pt x="5851205" y="388344"/>
                  <a:pt x="5848641" y="378976"/>
                  <a:pt x="5847656" y="371194"/>
                </a:cubicBezTo>
                <a:close/>
                <a:moveTo>
                  <a:pt x="5367216" y="306987"/>
                </a:moveTo>
                <a:cubicBezTo>
                  <a:pt x="5377897" y="304121"/>
                  <a:pt x="5387986" y="307447"/>
                  <a:pt x="5397481" y="316973"/>
                </a:cubicBezTo>
                <a:cubicBezTo>
                  <a:pt x="5410134" y="329666"/>
                  <a:pt x="5414283" y="340624"/>
                  <a:pt x="5409925" y="349834"/>
                </a:cubicBezTo>
                <a:cubicBezTo>
                  <a:pt x="5407747" y="354441"/>
                  <a:pt x="5398749" y="348807"/>
                  <a:pt x="5382931" y="332938"/>
                </a:cubicBezTo>
                <a:close/>
                <a:moveTo>
                  <a:pt x="5292033" y="283784"/>
                </a:moveTo>
                <a:cubicBezTo>
                  <a:pt x="5301010" y="285149"/>
                  <a:pt x="5318550" y="298923"/>
                  <a:pt x="5344645" y="325103"/>
                </a:cubicBezTo>
                <a:lnTo>
                  <a:pt x="5388831" y="379617"/>
                </a:lnTo>
                <a:cubicBezTo>
                  <a:pt x="5384470" y="388834"/>
                  <a:pt x="5356983" y="368056"/>
                  <a:pt x="5306366" y="317274"/>
                </a:cubicBezTo>
                <a:cubicBezTo>
                  <a:pt x="5290548" y="301406"/>
                  <a:pt x="5283731" y="291162"/>
                  <a:pt x="5285911" y="286554"/>
                </a:cubicBezTo>
                <a:cubicBezTo>
                  <a:pt x="5287000" y="284252"/>
                  <a:pt x="5289041" y="283328"/>
                  <a:pt x="5292033" y="283784"/>
                </a:cubicBezTo>
                <a:close/>
                <a:moveTo>
                  <a:pt x="5217884" y="23"/>
                </a:moveTo>
                <a:cubicBezTo>
                  <a:pt x="5222215" y="-196"/>
                  <a:pt x="5227895" y="1204"/>
                  <a:pt x="5234922" y="4223"/>
                </a:cubicBezTo>
                <a:cubicBezTo>
                  <a:pt x="5277091" y="22329"/>
                  <a:pt x="5367802" y="98683"/>
                  <a:pt x="5507049" y="233283"/>
                </a:cubicBezTo>
                <a:cubicBezTo>
                  <a:pt x="5529191" y="255495"/>
                  <a:pt x="5551092" y="275766"/>
                  <a:pt x="5572741" y="294094"/>
                </a:cubicBezTo>
                <a:cubicBezTo>
                  <a:pt x="5594401" y="312420"/>
                  <a:pt x="5608388" y="324762"/>
                  <a:pt x="5614712" y="331107"/>
                </a:cubicBezTo>
                <a:lnTo>
                  <a:pt x="5628952" y="345389"/>
                </a:lnTo>
                <a:lnTo>
                  <a:pt x="5539110" y="224684"/>
                </a:lnTo>
                <a:lnTo>
                  <a:pt x="5507681" y="172779"/>
                </a:lnTo>
                <a:cubicBezTo>
                  <a:pt x="5508877" y="160389"/>
                  <a:pt x="5542201" y="183632"/>
                  <a:pt x="5607652" y="242500"/>
                </a:cubicBezTo>
                <a:cubicBezTo>
                  <a:pt x="5706916" y="328503"/>
                  <a:pt x="5760805" y="372368"/>
                  <a:pt x="5769304" y="374113"/>
                </a:cubicBezTo>
                <a:lnTo>
                  <a:pt x="5944885" y="550259"/>
                </a:lnTo>
                <a:cubicBezTo>
                  <a:pt x="6065098" y="670861"/>
                  <a:pt x="6128476" y="724243"/>
                  <a:pt x="6135013" y="710425"/>
                </a:cubicBezTo>
                <a:lnTo>
                  <a:pt x="6133537" y="698760"/>
                </a:lnTo>
                <a:cubicBezTo>
                  <a:pt x="6130372" y="695582"/>
                  <a:pt x="6118320" y="676697"/>
                  <a:pt x="6097369" y="642085"/>
                </a:cubicBezTo>
                <a:cubicBezTo>
                  <a:pt x="6077404" y="615272"/>
                  <a:pt x="6067035" y="587887"/>
                  <a:pt x="6066262" y="559927"/>
                </a:cubicBezTo>
                <a:lnTo>
                  <a:pt x="6089989" y="583731"/>
                </a:lnTo>
                <a:cubicBezTo>
                  <a:pt x="6100467" y="601039"/>
                  <a:pt x="6190520" y="701570"/>
                  <a:pt x="6360155" y="885343"/>
                </a:cubicBezTo>
                <a:cubicBezTo>
                  <a:pt x="6561424" y="1100856"/>
                  <a:pt x="6679353" y="1236147"/>
                  <a:pt x="6713946" y="1291227"/>
                </a:cubicBezTo>
                <a:cubicBezTo>
                  <a:pt x="6747544" y="1338526"/>
                  <a:pt x="6769095" y="1366930"/>
                  <a:pt x="6778588" y="1376454"/>
                </a:cubicBezTo>
                <a:cubicBezTo>
                  <a:pt x="6787090" y="1378198"/>
                  <a:pt x="6794614" y="1372156"/>
                  <a:pt x="6801150" y="1358339"/>
                </a:cubicBezTo>
                <a:cubicBezTo>
                  <a:pt x="6801368" y="1338169"/>
                  <a:pt x="6804139" y="1327370"/>
                  <a:pt x="6809484" y="1325938"/>
                </a:cubicBezTo>
                <a:cubicBezTo>
                  <a:pt x="6814829" y="1324503"/>
                  <a:pt x="6834052" y="1345492"/>
                  <a:pt x="6867164" y="1388896"/>
                </a:cubicBezTo>
                <a:cubicBezTo>
                  <a:pt x="6900280" y="1432307"/>
                  <a:pt x="6917820" y="1461794"/>
                  <a:pt x="6919784" y="1477355"/>
                </a:cubicBezTo>
                <a:cubicBezTo>
                  <a:pt x="6917608" y="1481955"/>
                  <a:pt x="6911771" y="1479503"/>
                  <a:pt x="6902283" y="1469985"/>
                </a:cubicBezTo>
                <a:lnTo>
                  <a:pt x="6908503" y="1486411"/>
                </a:lnTo>
                <a:cubicBezTo>
                  <a:pt x="6910472" y="1501978"/>
                  <a:pt x="6914866" y="1514872"/>
                  <a:pt x="6921681" y="1525114"/>
                </a:cubicBezTo>
                <a:cubicBezTo>
                  <a:pt x="6928503" y="1535350"/>
                  <a:pt x="6936165" y="1541334"/>
                  <a:pt x="6944675" y="1543076"/>
                </a:cubicBezTo>
                <a:cubicBezTo>
                  <a:pt x="6946851" y="1538475"/>
                  <a:pt x="6946959" y="1528384"/>
                  <a:pt x="6944986" y="1512826"/>
                </a:cubicBezTo>
                <a:cubicBezTo>
                  <a:pt x="6937678" y="1498699"/>
                  <a:pt x="6935113" y="1489329"/>
                  <a:pt x="6937294" y="1484721"/>
                </a:cubicBezTo>
                <a:cubicBezTo>
                  <a:pt x="6939470" y="1480121"/>
                  <a:pt x="6954795" y="1492091"/>
                  <a:pt x="6983265" y="1520655"/>
                </a:cubicBezTo>
                <a:cubicBezTo>
                  <a:pt x="7006993" y="1544457"/>
                  <a:pt x="7037021" y="1577130"/>
                  <a:pt x="7073350" y="1618671"/>
                </a:cubicBezTo>
                <a:lnTo>
                  <a:pt x="7128851" y="1683305"/>
                </a:lnTo>
                <a:lnTo>
                  <a:pt x="7281408" y="1775732"/>
                </a:lnTo>
                <a:cubicBezTo>
                  <a:pt x="7642662" y="1993690"/>
                  <a:pt x="7879016" y="2130575"/>
                  <a:pt x="7990473" y="2186390"/>
                </a:cubicBezTo>
                <a:cubicBezTo>
                  <a:pt x="8093691" y="2241292"/>
                  <a:pt x="8234442" y="2323296"/>
                  <a:pt x="8412734" y="2432396"/>
                </a:cubicBezTo>
                <a:cubicBezTo>
                  <a:pt x="8721124" y="2621105"/>
                  <a:pt x="8909186" y="2765081"/>
                  <a:pt x="8976936" y="2864320"/>
                </a:cubicBezTo>
                <a:cubicBezTo>
                  <a:pt x="9012199" y="2918935"/>
                  <a:pt x="9040102" y="2940131"/>
                  <a:pt x="9060626" y="2927928"/>
                </a:cubicBezTo>
                <a:cubicBezTo>
                  <a:pt x="9074319" y="2919789"/>
                  <a:pt x="9097009" y="2929550"/>
                  <a:pt x="9128720" y="2957199"/>
                </a:cubicBezTo>
                <a:cubicBezTo>
                  <a:pt x="9160420" y="2984855"/>
                  <a:pt x="9176664" y="3007177"/>
                  <a:pt x="9177434" y="3024166"/>
                </a:cubicBezTo>
                <a:cubicBezTo>
                  <a:pt x="9178195" y="3041149"/>
                  <a:pt x="9182199" y="3051845"/>
                  <a:pt x="9189427" y="3056266"/>
                </a:cubicBezTo>
                <a:cubicBezTo>
                  <a:pt x="9196652" y="3060687"/>
                  <a:pt x="9204702" y="3057369"/>
                  <a:pt x="9213574" y="3046280"/>
                </a:cubicBezTo>
                <a:cubicBezTo>
                  <a:pt x="9217626" y="3032241"/>
                  <a:pt x="9239303" y="3045507"/>
                  <a:pt x="9278618" y="3086081"/>
                </a:cubicBezTo>
                <a:cubicBezTo>
                  <a:pt x="9403420" y="3203731"/>
                  <a:pt x="9475459" y="3268450"/>
                  <a:pt x="9494732" y="3280243"/>
                </a:cubicBezTo>
                <a:cubicBezTo>
                  <a:pt x="9600735" y="3345109"/>
                  <a:pt x="9651717" y="3384565"/>
                  <a:pt x="9647670" y="3398591"/>
                </a:cubicBezTo>
                <a:cubicBezTo>
                  <a:pt x="9643618" y="3412631"/>
                  <a:pt x="9634366" y="3415227"/>
                  <a:pt x="9619915" y="3406383"/>
                </a:cubicBezTo>
                <a:lnTo>
                  <a:pt x="9804802" y="3531901"/>
                </a:lnTo>
                <a:cubicBezTo>
                  <a:pt x="9954182" y="3623308"/>
                  <a:pt x="10026840" y="3676028"/>
                  <a:pt x="10022793" y="3690053"/>
                </a:cubicBezTo>
                <a:lnTo>
                  <a:pt x="9954700" y="3660782"/>
                </a:lnTo>
                <a:cubicBezTo>
                  <a:pt x="9896882" y="3625404"/>
                  <a:pt x="9866956" y="3611214"/>
                  <a:pt x="9864931" y="3618234"/>
                </a:cubicBezTo>
                <a:cubicBezTo>
                  <a:pt x="9858859" y="3639281"/>
                  <a:pt x="9848976" y="3653872"/>
                  <a:pt x="9835293" y="3662017"/>
                </a:cubicBezTo>
                <a:lnTo>
                  <a:pt x="9967278" y="3705623"/>
                </a:lnTo>
                <a:cubicBezTo>
                  <a:pt x="10013439" y="3742128"/>
                  <a:pt x="10044369" y="3752794"/>
                  <a:pt x="10060082" y="3737649"/>
                </a:cubicBezTo>
                <a:cubicBezTo>
                  <a:pt x="10082642" y="3718433"/>
                  <a:pt x="10101146" y="3713238"/>
                  <a:pt x="10115599" y="3722081"/>
                </a:cubicBezTo>
                <a:cubicBezTo>
                  <a:pt x="10123214" y="3735000"/>
                  <a:pt x="10122583" y="3746995"/>
                  <a:pt x="10113719" y="3758090"/>
                </a:cubicBezTo>
                <a:cubicBezTo>
                  <a:pt x="10104853" y="3769165"/>
                  <a:pt x="10107646" y="3779135"/>
                  <a:pt x="10122099" y="3787980"/>
                </a:cubicBezTo>
                <a:cubicBezTo>
                  <a:pt x="10136551" y="3796822"/>
                  <a:pt x="10145812" y="3794230"/>
                  <a:pt x="10149860" y="3780204"/>
                </a:cubicBezTo>
                <a:cubicBezTo>
                  <a:pt x="10153912" y="3766164"/>
                  <a:pt x="10163162" y="3763567"/>
                  <a:pt x="10177614" y="3772412"/>
                </a:cubicBezTo>
                <a:cubicBezTo>
                  <a:pt x="10192075" y="3781260"/>
                  <a:pt x="10197276" y="3792700"/>
                  <a:pt x="10193226" y="3806739"/>
                </a:cubicBezTo>
                <a:cubicBezTo>
                  <a:pt x="10190720" y="3854731"/>
                  <a:pt x="10220783" y="3897904"/>
                  <a:pt x="10283421" y="3936232"/>
                </a:cubicBezTo>
                <a:lnTo>
                  <a:pt x="10345438" y="3986563"/>
                </a:lnTo>
                <a:cubicBezTo>
                  <a:pt x="10348226" y="3996527"/>
                  <a:pt x="10355840" y="4009444"/>
                  <a:pt x="10368278" y="4025301"/>
                </a:cubicBezTo>
                <a:cubicBezTo>
                  <a:pt x="10392363" y="4040039"/>
                  <a:pt x="10405420" y="4043908"/>
                  <a:pt x="10407446" y="4036887"/>
                </a:cubicBezTo>
                <a:cubicBezTo>
                  <a:pt x="10409471" y="4029868"/>
                  <a:pt x="10422530" y="4033734"/>
                  <a:pt x="10446623" y="4048480"/>
                </a:cubicBezTo>
                <a:cubicBezTo>
                  <a:pt x="10494810" y="4077964"/>
                  <a:pt x="10555430" y="4123318"/>
                  <a:pt x="10628483" y="4184523"/>
                </a:cubicBezTo>
                <a:cubicBezTo>
                  <a:pt x="10630505" y="4177516"/>
                  <a:pt x="10637343" y="4173442"/>
                  <a:pt x="10649008" y="4172322"/>
                </a:cubicBezTo>
                <a:lnTo>
                  <a:pt x="10635708" y="4188945"/>
                </a:lnTo>
                <a:lnTo>
                  <a:pt x="10679075" y="4215481"/>
                </a:lnTo>
                <a:cubicBezTo>
                  <a:pt x="10703168" y="4230225"/>
                  <a:pt x="10716227" y="4234092"/>
                  <a:pt x="10718252" y="4227074"/>
                </a:cubicBezTo>
                <a:cubicBezTo>
                  <a:pt x="10722299" y="4213046"/>
                  <a:pt x="10729145" y="4208978"/>
                  <a:pt x="10738785" y="4214875"/>
                </a:cubicBezTo>
                <a:cubicBezTo>
                  <a:pt x="10748417" y="4220771"/>
                  <a:pt x="10750201" y="4234242"/>
                  <a:pt x="10744129" y="4255288"/>
                </a:cubicBezTo>
                <a:cubicBezTo>
                  <a:pt x="10740077" y="4269326"/>
                  <a:pt x="10804879" y="4329620"/>
                  <a:pt x="10938554" y="4436180"/>
                </a:cubicBezTo>
                <a:cubicBezTo>
                  <a:pt x="10965434" y="4460887"/>
                  <a:pt x="10999936" y="4498517"/>
                  <a:pt x="11042050" y="4549051"/>
                </a:cubicBezTo>
                <a:cubicBezTo>
                  <a:pt x="11084159" y="4599594"/>
                  <a:pt x="11112442" y="4629282"/>
                  <a:pt x="11126903" y="4638130"/>
                </a:cubicBezTo>
                <a:cubicBezTo>
                  <a:pt x="11126903" y="4638130"/>
                  <a:pt x="11153021" y="4645853"/>
                  <a:pt x="11205259" y="4661301"/>
                </a:cubicBezTo>
                <a:cubicBezTo>
                  <a:pt x="11231374" y="4669036"/>
                  <a:pt x="11285387" y="4697951"/>
                  <a:pt x="11367306" y="4748079"/>
                </a:cubicBezTo>
                <a:cubicBezTo>
                  <a:pt x="11391398" y="4762821"/>
                  <a:pt x="11407252" y="4776659"/>
                  <a:pt x="11414862" y="4789560"/>
                </a:cubicBezTo>
                <a:cubicBezTo>
                  <a:pt x="11434135" y="4801353"/>
                  <a:pt x="11432109" y="4808373"/>
                  <a:pt x="11408786" y="4810618"/>
                </a:cubicBezTo>
                <a:cubicBezTo>
                  <a:pt x="11390285" y="4815801"/>
                  <a:pt x="11349199" y="4800987"/>
                  <a:pt x="11285549" y="4766160"/>
                </a:cubicBezTo>
                <a:cubicBezTo>
                  <a:pt x="11221896" y="4731347"/>
                  <a:pt x="11161851" y="4698725"/>
                  <a:pt x="11105424" y="4668333"/>
                </a:cubicBezTo>
                <a:cubicBezTo>
                  <a:pt x="11049000" y="4637930"/>
                  <a:pt x="11019776" y="4626237"/>
                  <a:pt x="11017750" y="4633257"/>
                </a:cubicBezTo>
                <a:cubicBezTo>
                  <a:pt x="11013703" y="4647284"/>
                  <a:pt x="11055043" y="4680839"/>
                  <a:pt x="11141783" y="4733918"/>
                </a:cubicBezTo>
                <a:cubicBezTo>
                  <a:pt x="11233334" y="4789939"/>
                  <a:pt x="11278093" y="4821464"/>
                  <a:pt x="11276070" y="4828471"/>
                </a:cubicBezTo>
                <a:cubicBezTo>
                  <a:pt x="11269994" y="4849529"/>
                  <a:pt x="11254404" y="4854438"/>
                  <a:pt x="11229299" y="4843198"/>
                </a:cubicBezTo>
                <a:cubicBezTo>
                  <a:pt x="11204192" y="4831971"/>
                  <a:pt x="11190627" y="4829862"/>
                  <a:pt x="11188604" y="4836869"/>
                </a:cubicBezTo>
                <a:cubicBezTo>
                  <a:pt x="11184553" y="4850909"/>
                  <a:pt x="11170482" y="4850556"/>
                  <a:pt x="11146389" y="4835813"/>
                </a:cubicBezTo>
                <a:cubicBezTo>
                  <a:pt x="11122295" y="4821070"/>
                  <a:pt x="11062452" y="4792708"/>
                  <a:pt x="10966852" y="4750714"/>
                </a:cubicBezTo>
                <a:cubicBezTo>
                  <a:pt x="10871239" y="4708726"/>
                  <a:pt x="10808982" y="4678889"/>
                  <a:pt x="10780077" y="4661200"/>
                </a:cubicBezTo>
                <a:cubicBezTo>
                  <a:pt x="10736703" y="4634659"/>
                  <a:pt x="10679268" y="4607758"/>
                  <a:pt x="10607757" y="4580517"/>
                </a:cubicBezTo>
                <a:lnTo>
                  <a:pt x="10634785" y="4634214"/>
                </a:lnTo>
                <a:cubicBezTo>
                  <a:pt x="10647214" y="4650063"/>
                  <a:pt x="10652425" y="4661510"/>
                  <a:pt x="10650399" y="4668529"/>
                </a:cubicBezTo>
                <a:cubicBezTo>
                  <a:pt x="10648373" y="4675548"/>
                  <a:pt x="10628080" y="4667252"/>
                  <a:pt x="10589535" y="4643666"/>
                </a:cubicBezTo>
                <a:lnTo>
                  <a:pt x="10492532" y="4596691"/>
                </a:lnTo>
                <a:cubicBezTo>
                  <a:pt x="10451961" y="4580123"/>
                  <a:pt x="10432057" y="4580325"/>
                  <a:pt x="10432827" y="4597315"/>
                </a:cubicBezTo>
                <a:lnTo>
                  <a:pt x="10472003" y="4608906"/>
                </a:lnTo>
                <a:cubicBezTo>
                  <a:pt x="10496096" y="4623649"/>
                  <a:pt x="10526716" y="4640317"/>
                  <a:pt x="10563866" y="4658927"/>
                </a:cubicBezTo>
                <a:cubicBezTo>
                  <a:pt x="10601020" y="4677527"/>
                  <a:pt x="10631645" y="4694212"/>
                  <a:pt x="10655738" y="4708953"/>
                </a:cubicBezTo>
                <a:cubicBezTo>
                  <a:pt x="10766563" y="4776770"/>
                  <a:pt x="10818939" y="4821200"/>
                  <a:pt x="10812866" y="4842247"/>
                </a:cubicBezTo>
                <a:cubicBezTo>
                  <a:pt x="10808814" y="4856284"/>
                  <a:pt x="10841918" y="4888922"/>
                  <a:pt x="10912180" y="4940175"/>
                </a:cubicBezTo>
                <a:cubicBezTo>
                  <a:pt x="10979639" y="4981455"/>
                  <a:pt x="11063576" y="5024557"/>
                  <a:pt x="11163999" y="5069491"/>
                </a:cubicBezTo>
                <a:cubicBezTo>
                  <a:pt x="11209396" y="5089025"/>
                  <a:pt x="11248957" y="5109096"/>
                  <a:pt x="11282681" y="5129733"/>
                </a:cubicBezTo>
                <a:lnTo>
                  <a:pt x="11289915" y="5134161"/>
                </a:lnTo>
                <a:lnTo>
                  <a:pt x="11226013" y="5119833"/>
                </a:lnTo>
                <a:cubicBezTo>
                  <a:pt x="11178600" y="5107324"/>
                  <a:pt x="11132888" y="5093802"/>
                  <a:pt x="11088900" y="5079266"/>
                </a:cubicBezTo>
                <a:cubicBezTo>
                  <a:pt x="11044900" y="5064738"/>
                  <a:pt x="11019485" y="5059498"/>
                  <a:pt x="11012638" y="5063568"/>
                </a:cubicBezTo>
                <a:cubicBezTo>
                  <a:pt x="11003771" y="5074644"/>
                  <a:pt x="10980369" y="5062392"/>
                  <a:pt x="10942455" y="5026812"/>
                </a:cubicBezTo>
                <a:cubicBezTo>
                  <a:pt x="10904531" y="4991224"/>
                  <a:pt x="10873906" y="4974539"/>
                  <a:pt x="10850582" y="4976785"/>
                </a:cubicBezTo>
                <a:lnTo>
                  <a:pt x="10840320" y="4982886"/>
                </a:lnTo>
                <a:lnTo>
                  <a:pt x="10906523" y="5048172"/>
                </a:lnTo>
                <a:cubicBezTo>
                  <a:pt x="10930615" y="5062916"/>
                  <a:pt x="10941651" y="5073789"/>
                  <a:pt x="10939626" y="5080810"/>
                </a:cubicBezTo>
                <a:cubicBezTo>
                  <a:pt x="10933553" y="5101856"/>
                  <a:pt x="10884745" y="5084369"/>
                  <a:pt x="10793184" y="5028343"/>
                </a:cubicBezTo>
                <a:cubicBezTo>
                  <a:pt x="10837319" y="5071868"/>
                  <a:pt x="10897941" y="5117222"/>
                  <a:pt x="10975040" y="5164400"/>
                </a:cubicBezTo>
                <a:cubicBezTo>
                  <a:pt x="11066592" y="5220422"/>
                  <a:pt x="11128851" y="5250258"/>
                  <a:pt x="11161816" y="5253913"/>
                </a:cubicBezTo>
                <a:cubicBezTo>
                  <a:pt x="11173470" y="5252800"/>
                  <a:pt x="11178797" y="5253992"/>
                  <a:pt x="11177786" y="5257497"/>
                </a:cubicBezTo>
                <a:cubicBezTo>
                  <a:pt x="11176771" y="5261013"/>
                  <a:pt x="11169422" y="5266828"/>
                  <a:pt x="11155738" y="5274971"/>
                </a:cubicBezTo>
                <a:cubicBezTo>
                  <a:pt x="11142051" y="5283099"/>
                  <a:pt x="11135204" y="5287169"/>
                  <a:pt x="11135204" y="5287169"/>
                </a:cubicBezTo>
                <a:cubicBezTo>
                  <a:pt x="11135204" y="5287169"/>
                  <a:pt x="11144844" y="5293067"/>
                  <a:pt x="11164118" y="5304860"/>
                </a:cubicBezTo>
                <a:cubicBezTo>
                  <a:pt x="11178570" y="5313705"/>
                  <a:pt x="11189602" y="5324593"/>
                  <a:pt x="11197221" y="5337497"/>
                </a:cubicBezTo>
                <a:cubicBezTo>
                  <a:pt x="11214468" y="5356311"/>
                  <a:pt x="11217263" y="5366280"/>
                  <a:pt x="11205597" y="5367401"/>
                </a:cubicBezTo>
                <a:cubicBezTo>
                  <a:pt x="11198751" y="5371470"/>
                  <a:pt x="11185693" y="5367603"/>
                  <a:pt x="11166420" y="5355808"/>
                </a:cubicBezTo>
                <a:cubicBezTo>
                  <a:pt x="11127875" y="5332223"/>
                  <a:pt x="11092503" y="5327097"/>
                  <a:pt x="11060313" y="5340419"/>
                </a:cubicBezTo>
                <a:cubicBezTo>
                  <a:pt x="11023301" y="5350791"/>
                  <a:pt x="10955601" y="5330004"/>
                  <a:pt x="10857202" y="5278053"/>
                </a:cubicBezTo>
                <a:lnTo>
                  <a:pt x="10695146" y="5191269"/>
                </a:lnTo>
                <a:cubicBezTo>
                  <a:pt x="10659387" y="5177645"/>
                  <a:pt x="10641898" y="5179326"/>
                  <a:pt x="10642667" y="5196314"/>
                </a:cubicBezTo>
                <a:cubicBezTo>
                  <a:pt x="10659435" y="5256098"/>
                  <a:pt x="10693548" y="5285233"/>
                  <a:pt x="10745012" y="5283702"/>
                </a:cubicBezTo>
                <a:cubicBezTo>
                  <a:pt x="10770358" y="5274450"/>
                  <a:pt x="10788620" y="5289746"/>
                  <a:pt x="10799803" y="5329610"/>
                </a:cubicBezTo>
                <a:cubicBezTo>
                  <a:pt x="10816567" y="5389408"/>
                  <a:pt x="10800853" y="5404554"/>
                  <a:pt x="10752667" y="5375067"/>
                </a:cubicBezTo>
                <a:cubicBezTo>
                  <a:pt x="10733385" y="5363270"/>
                  <a:pt x="10720713" y="5367910"/>
                  <a:pt x="10714640" y="5388955"/>
                </a:cubicBezTo>
                <a:cubicBezTo>
                  <a:pt x="10708568" y="5410002"/>
                  <a:pt x="10688661" y="5410216"/>
                  <a:pt x="10654926" y="5389573"/>
                </a:cubicBezTo>
                <a:cubicBezTo>
                  <a:pt x="10626021" y="5371886"/>
                  <a:pt x="10610869" y="5360547"/>
                  <a:pt x="10609469" y="5355554"/>
                </a:cubicBezTo>
                <a:cubicBezTo>
                  <a:pt x="10608073" y="5350578"/>
                  <a:pt x="10615231" y="5340507"/>
                  <a:pt x="10630945" y="5325362"/>
                </a:cubicBezTo>
                <a:cubicBezTo>
                  <a:pt x="10632971" y="5318341"/>
                  <a:pt x="10626747" y="5310410"/>
                  <a:pt x="10612294" y="5301568"/>
                </a:cubicBezTo>
                <a:cubicBezTo>
                  <a:pt x="10595820" y="5299730"/>
                  <a:pt x="10573117" y="5289976"/>
                  <a:pt x="10544204" y="5272283"/>
                </a:cubicBezTo>
                <a:cubicBezTo>
                  <a:pt x="10529752" y="5263441"/>
                  <a:pt x="10515867" y="5267324"/>
                  <a:pt x="10502568" y="5283948"/>
                </a:cubicBezTo>
                <a:cubicBezTo>
                  <a:pt x="10489265" y="5300584"/>
                  <a:pt x="10465749" y="5298575"/>
                  <a:pt x="10432023" y="5277940"/>
                </a:cubicBezTo>
                <a:cubicBezTo>
                  <a:pt x="10403111" y="5260247"/>
                  <a:pt x="10386623" y="5258416"/>
                  <a:pt x="10382576" y="5272444"/>
                </a:cubicBezTo>
                <a:lnTo>
                  <a:pt x="10354821" y="5280236"/>
                </a:lnTo>
                <a:lnTo>
                  <a:pt x="10434326" y="5328887"/>
                </a:lnTo>
                <a:cubicBezTo>
                  <a:pt x="10506607" y="5373116"/>
                  <a:pt x="10546555" y="5401684"/>
                  <a:pt x="10554161" y="5414597"/>
                </a:cubicBezTo>
                <a:lnTo>
                  <a:pt x="10555324" y="5440069"/>
                </a:lnTo>
                <a:cubicBezTo>
                  <a:pt x="10554059" y="5464072"/>
                  <a:pt x="10539364" y="5475720"/>
                  <a:pt x="10511223" y="5475003"/>
                </a:cubicBezTo>
                <a:cubicBezTo>
                  <a:pt x="10487130" y="5460261"/>
                  <a:pt x="10472043" y="5463424"/>
                  <a:pt x="10465970" y="5484470"/>
                </a:cubicBezTo>
                <a:cubicBezTo>
                  <a:pt x="10461921" y="5498510"/>
                  <a:pt x="10487027" y="5509736"/>
                  <a:pt x="10541287" y="5518177"/>
                </a:cubicBezTo>
                <a:cubicBezTo>
                  <a:pt x="10552943" y="5517052"/>
                  <a:pt x="10548512" y="5522598"/>
                  <a:pt x="10527987" y="5534801"/>
                </a:cubicBezTo>
                <a:cubicBezTo>
                  <a:pt x="10521140" y="5538870"/>
                  <a:pt x="10450139" y="5509872"/>
                  <a:pt x="10314970" y="5447801"/>
                </a:cubicBezTo>
                <a:cubicBezTo>
                  <a:pt x="10179802" y="5385729"/>
                  <a:pt x="10109813" y="5353214"/>
                  <a:pt x="10104994" y="5350266"/>
                </a:cubicBezTo>
                <a:cubicBezTo>
                  <a:pt x="10104994" y="5350266"/>
                  <a:pt x="10107787" y="5360234"/>
                  <a:pt x="10113379" y="5380172"/>
                </a:cubicBezTo>
                <a:cubicBezTo>
                  <a:pt x="10193263" y="5437315"/>
                  <a:pt x="10259331" y="5473604"/>
                  <a:pt x="10311566" y="5489066"/>
                </a:cubicBezTo>
                <a:cubicBezTo>
                  <a:pt x="10427702" y="5518850"/>
                  <a:pt x="10486535" y="5550716"/>
                  <a:pt x="10488077" y="5584680"/>
                </a:cubicBezTo>
                <a:cubicBezTo>
                  <a:pt x="10493658" y="5604612"/>
                  <a:pt x="10489226" y="5610159"/>
                  <a:pt x="10474774" y="5601316"/>
                </a:cubicBezTo>
                <a:cubicBezTo>
                  <a:pt x="10455493" y="5589517"/>
                  <a:pt x="10453467" y="5596537"/>
                  <a:pt x="10468702" y="5622362"/>
                </a:cubicBezTo>
                <a:cubicBezTo>
                  <a:pt x="10476307" y="5635275"/>
                  <a:pt x="10475296" y="5638778"/>
                  <a:pt x="10465665" y="5632885"/>
                </a:cubicBezTo>
                <a:cubicBezTo>
                  <a:pt x="10456024" y="5626985"/>
                  <a:pt x="10442144" y="5630888"/>
                  <a:pt x="10424024" y="5644563"/>
                </a:cubicBezTo>
                <a:cubicBezTo>
                  <a:pt x="10405905" y="5658236"/>
                  <a:pt x="10389612" y="5660661"/>
                  <a:pt x="10375159" y="5651819"/>
                </a:cubicBezTo>
                <a:lnTo>
                  <a:pt x="10346246" y="5634126"/>
                </a:lnTo>
                <a:lnTo>
                  <a:pt x="10379348" y="5666763"/>
                </a:lnTo>
                <a:cubicBezTo>
                  <a:pt x="10391776" y="5682627"/>
                  <a:pt x="10395974" y="5697576"/>
                  <a:pt x="10391927" y="5711602"/>
                </a:cubicBezTo>
                <a:cubicBezTo>
                  <a:pt x="10387874" y="5725641"/>
                  <a:pt x="10388256" y="5734132"/>
                  <a:pt x="10393076" y="5737083"/>
                </a:cubicBezTo>
                <a:cubicBezTo>
                  <a:pt x="10402709" y="5742977"/>
                  <a:pt x="10414685" y="5735856"/>
                  <a:pt x="10429007" y="5715721"/>
                </a:cubicBezTo>
                <a:cubicBezTo>
                  <a:pt x="10443321" y="5695581"/>
                  <a:pt x="10451239" y="5702495"/>
                  <a:pt x="10452781" y="5736460"/>
                </a:cubicBezTo>
                <a:cubicBezTo>
                  <a:pt x="10461165" y="5766367"/>
                  <a:pt x="10484628" y="5793104"/>
                  <a:pt x="10523174" y="5816691"/>
                </a:cubicBezTo>
                <a:cubicBezTo>
                  <a:pt x="10561728" y="5840283"/>
                  <a:pt x="10577965" y="5862597"/>
                  <a:pt x="10571892" y="5883644"/>
                </a:cubicBezTo>
                <a:cubicBezTo>
                  <a:pt x="10567840" y="5897685"/>
                  <a:pt x="10553767" y="5897332"/>
                  <a:pt x="10529674" y="5882588"/>
                </a:cubicBezTo>
                <a:cubicBezTo>
                  <a:pt x="10515213" y="5873739"/>
                  <a:pt x="10505581" y="5867846"/>
                  <a:pt x="10500761" y="5864898"/>
                </a:cubicBezTo>
                <a:cubicBezTo>
                  <a:pt x="10484283" y="5863072"/>
                  <a:pt x="10479846" y="5868602"/>
                  <a:pt x="10487462" y="5881521"/>
                </a:cubicBezTo>
                <a:cubicBezTo>
                  <a:pt x="10490256" y="5891490"/>
                  <a:pt x="10495456" y="5902930"/>
                  <a:pt x="10503064" y="5915843"/>
                </a:cubicBezTo>
                <a:cubicBezTo>
                  <a:pt x="10534775" y="5943493"/>
                  <a:pt x="10510048" y="5940757"/>
                  <a:pt x="10428910" y="5907612"/>
                </a:cubicBezTo>
                <a:cubicBezTo>
                  <a:pt x="10426883" y="5914631"/>
                  <a:pt x="10442731" y="5928451"/>
                  <a:pt x="10476465" y="5949091"/>
                </a:cubicBezTo>
                <a:cubicBezTo>
                  <a:pt x="10548745" y="5993321"/>
                  <a:pt x="10582858" y="6022454"/>
                  <a:pt x="10578807" y="6036493"/>
                </a:cubicBezTo>
                <a:cubicBezTo>
                  <a:pt x="10574761" y="6050520"/>
                  <a:pt x="10514986" y="6036652"/>
                  <a:pt x="10399479" y="5994870"/>
                </a:cubicBezTo>
                <a:cubicBezTo>
                  <a:pt x="10283964" y="5953082"/>
                  <a:pt x="10225203" y="5935698"/>
                  <a:pt x="10223178" y="5942717"/>
                </a:cubicBezTo>
                <a:cubicBezTo>
                  <a:pt x="10221152" y="5949737"/>
                  <a:pt x="10253875" y="5973884"/>
                  <a:pt x="10321334" y="6015161"/>
                </a:cubicBezTo>
                <a:lnTo>
                  <a:pt x="10405029" y="6078758"/>
                </a:lnTo>
                <a:cubicBezTo>
                  <a:pt x="10391345" y="6086901"/>
                  <a:pt x="10391727" y="6095394"/>
                  <a:pt x="10406187" y="6104243"/>
                </a:cubicBezTo>
                <a:cubicBezTo>
                  <a:pt x="10425460" y="6116036"/>
                  <a:pt x="10437118" y="6114911"/>
                  <a:pt x="10441168" y="6100872"/>
                </a:cubicBezTo>
                <a:lnTo>
                  <a:pt x="10991648" y="6462495"/>
                </a:lnTo>
                <a:cubicBezTo>
                  <a:pt x="10979501" y="6504587"/>
                  <a:pt x="10832669" y="6443635"/>
                  <a:pt x="10551165" y="6279638"/>
                </a:cubicBezTo>
                <a:cubicBezTo>
                  <a:pt x="10517441" y="6259003"/>
                  <a:pt x="10484407" y="6240856"/>
                  <a:pt x="10452076" y="6225195"/>
                </a:cubicBezTo>
                <a:cubicBezTo>
                  <a:pt x="10419734" y="6209541"/>
                  <a:pt x="10398750" y="6198755"/>
                  <a:pt x="10389118" y="6192860"/>
                </a:cubicBezTo>
                <a:lnTo>
                  <a:pt x="10367431" y="6179590"/>
                </a:lnTo>
                <a:lnTo>
                  <a:pt x="10510103" y="6304050"/>
                </a:lnTo>
                <a:lnTo>
                  <a:pt x="10561856" y="6360481"/>
                </a:lnTo>
                <a:cubicBezTo>
                  <a:pt x="10562625" y="6377470"/>
                  <a:pt x="10513809" y="6359979"/>
                  <a:pt x="10415410" y="6308026"/>
                </a:cubicBezTo>
                <a:cubicBezTo>
                  <a:pt x="10266804" y="6233594"/>
                  <a:pt x="10186664" y="6196953"/>
                  <a:pt x="10175010" y="6198065"/>
                </a:cubicBezTo>
                <a:lnTo>
                  <a:pt x="9907571" y="6034415"/>
                </a:lnTo>
                <a:cubicBezTo>
                  <a:pt x="9724467" y="5922372"/>
                  <a:pt x="9629875" y="5876884"/>
                  <a:pt x="9623803" y="5897931"/>
                </a:cubicBezTo>
                <a:lnTo>
                  <a:pt x="9627991" y="5912875"/>
                </a:lnTo>
                <a:cubicBezTo>
                  <a:pt x="9632812" y="5915824"/>
                  <a:pt x="9652465" y="5936111"/>
                  <a:pt x="9686968" y="5973742"/>
                </a:cubicBezTo>
                <a:cubicBezTo>
                  <a:pt x="9718672" y="6001384"/>
                  <a:pt x="9737703" y="6033670"/>
                  <a:pt x="9744061" y="6070597"/>
                </a:cubicBezTo>
                <a:lnTo>
                  <a:pt x="9707922" y="6048481"/>
                </a:lnTo>
                <a:cubicBezTo>
                  <a:pt x="9690666" y="6029663"/>
                  <a:pt x="9551558" y="5932161"/>
                  <a:pt x="9290584" y="5755950"/>
                </a:cubicBezTo>
                <a:cubicBezTo>
                  <a:pt x="9136005" y="5653100"/>
                  <a:pt x="9013000" y="5568544"/>
                  <a:pt x="8921567" y="5502273"/>
                </a:cubicBezTo>
                <a:lnTo>
                  <a:pt x="8900510" y="5486374"/>
                </a:lnTo>
                <a:lnTo>
                  <a:pt x="8902241" y="5492254"/>
                </a:lnTo>
                <a:cubicBezTo>
                  <a:pt x="8915208" y="5517903"/>
                  <a:pt x="8952752" y="5571894"/>
                  <a:pt x="9014882" y="5654226"/>
                </a:cubicBezTo>
                <a:cubicBezTo>
                  <a:pt x="9031149" y="5678644"/>
                  <a:pt x="9051329" y="5714214"/>
                  <a:pt x="9075413" y="5760916"/>
                </a:cubicBezTo>
                <a:cubicBezTo>
                  <a:pt x="9099494" y="5807625"/>
                  <a:pt x="9116174" y="5835954"/>
                  <a:pt x="9125454" y="5845916"/>
                </a:cubicBezTo>
                <a:cubicBezTo>
                  <a:pt x="9125454" y="5845916"/>
                  <a:pt x="9143194" y="5858009"/>
                  <a:pt x="9178676" y="5882197"/>
                </a:cubicBezTo>
                <a:cubicBezTo>
                  <a:pt x="9196413" y="5894299"/>
                  <a:pt x="9231564" y="5928553"/>
                  <a:pt x="9284134" y="5984990"/>
                </a:cubicBezTo>
                <a:cubicBezTo>
                  <a:pt x="9299594" y="6001588"/>
                  <a:pt x="9309275" y="6015464"/>
                  <a:pt x="9313180" y="6026595"/>
                </a:cubicBezTo>
                <a:cubicBezTo>
                  <a:pt x="9325548" y="6039873"/>
                  <a:pt x="9323267" y="6044378"/>
                  <a:pt x="9306339" y="6040109"/>
                </a:cubicBezTo>
                <a:cubicBezTo>
                  <a:pt x="9292508" y="6039154"/>
                  <a:pt x="9264917" y="6018225"/>
                  <a:pt x="9223581" y="5977321"/>
                </a:cubicBezTo>
                <a:cubicBezTo>
                  <a:pt x="9182244" y="5936424"/>
                  <a:pt x="9143223" y="5898003"/>
                  <a:pt x="9106523" y="5862085"/>
                </a:cubicBezTo>
                <a:cubicBezTo>
                  <a:pt x="9069825" y="5826158"/>
                  <a:pt x="9050337" y="5810448"/>
                  <a:pt x="9048056" y="5814953"/>
                </a:cubicBezTo>
                <a:cubicBezTo>
                  <a:pt x="9043501" y="5823953"/>
                  <a:pt x="9069048" y="5858333"/>
                  <a:pt x="9124709" y="5918090"/>
                </a:cubicBezTo>
                <a:cubicBezTo>
                  <a:pt x="9183458" y="5981161"/>
                  <a:pt x="9211689" y="6014950"/>
                  <a:pt x="9209412" y="6019448"/>
                </a:cubicBezTo>
                <a:cubicBezTo>
                  <a:pt x="9202571" y="6032960"/>
                  <a:pt x="9190852" y="6032542"/>
                  <a:pt x="9174252" y="6018193"/>
                </a:cubicBezTo>
                <a:cubicBezTo>
                  <a:pt x="9157650" y="6003850"/>
                  <a:pt x="9148210" y="5998927"/>
                  <a:pt x="9145933" y="6003424"/>
                </a:cubicBezTo>
                <a:cubicBezTo>
                  <a:pt x="9141373" y="6012432"/>
                  <a:pt x="9131361" y="6008637"/>
                  <a:pt x="9115900" y="5992040"/>
                </a:cubicBezTo>
                <a:cubicBezTo>
                  <a:pt x="9100439" y="5975442"/>
                  <a:pt x="9061057" y="5940115"/>
                  <a:pt x="8997750" y="5886043"/>
                </a:cubicBezTo>
                <a:cubicBezTo>
                  <a:pt x="8934436" y="5831975"/>
                  <a:pt x="8893502" y="5794983"/>
                  <a:pt x="8874955" y="5775071"/>
                </a:cubicBezTo>
                <a:cubicBezTo>
                  <a:pt x="8847121" y="5745188"/>
                  <a:pt x="8809285" y="5711513"/>
                  <a:pt x="8761435" y="5674046"/>
                </a:cubicBezTo>
                <a:lnTo>
                  <a:pt x="8774367" y="5719210"/>
                </a:lnTo>
                <a:cubicBezTo>
                  <a:pt x="8781364" y="5733663"/>
                  <a:pt x="8783728" y="5743150"/>
                  <a:pt x="8781446" y="5747654"/>
                </a:cubicBezTo>
                <a:cubicBezTo>
                  <a:pt x="8779166" y="5752160"/>
                  <a:pt x="8765654" y="5741124"/>
                  <a:pt x="8740919" y="5714570"/>
                </a:cubicBezTo>
                <a:lnTo>
                  <a:pt x="8677201" y="5656587"/>
                </a:lnTo>
                <a:cubicBezTo>
                  <a:pt x="8650186" y="5634537"/>
                  <a:pt x="8635944" y="5629670"/>
                  <a:pt x="8634476" y="5642000"/>
                </a:cubicBezTo>
                <a:lnTo>
                  <a:pt x="8661087" y="5660145"/>
                </a:lnTo>
                <a:cubicBezTo>
                  <a:pt x="8676547" y="5676742"/>
                  <a:pt x="8696441" y="5696359"/>
                  <a:pt x="8720771" y="5719007"/>
                </a:cubicBezTo>
                <a:cubicBezTo>
                  <a:pt x="8745103" y="5741649"/>
                  <a:pt x="8765000" y="5761279"/>
                  <a:pt x="8780461" y="5777877"/>
                </a:cubicBezTo>
                <a:cubicBezTo>
                  <a:pt x="8851577" y="5854227"/>
                  <a:pt x="8883717" y="5899154"/>
                  <a:pt x="8876879" y="5912660"/>
                </a:cubicBezTo>
                <a:cubicBezTo>
                  <a:pt x="8872319" y="5921669"/>
                  <a:pt x="8892091" y="5953318"/>
                  <a:pt x="8936199" y="6007623"/>
                </a:cubicBezTo>
                <a:cubicBezTo>
                  <a:pt x="8979488" y="6054096"/>
                  <a:pt x="9034331" y="6106022"/>
                  <a:pt x="9100735" y="6163405"/>
                </a:cubicBezTo>
                <a:cubicBezTo>
                  <a:pt x="9130845" y="6188789"/>
                  <a:pt x="9156723" y="6213088"/>
                  <a:pt x="9178364" y="6236323"/>
                </a:cubicBezTo>
                <a:lnTo>
                  <a:pt x="9183007" y="6241306"/>
                </a:lnTo>
                <a:lnTo>
                  <a:pt x="9139058" y="6214982"/>
                </a:lnTo>
                <a:cubicBezTo>
                  <a:pt x="9106672" y="6194107"/>
                  <a:pt x="9075624" y="6172940"/>
                  <a:pt x="9045926" y="6151479"/>
                </a:cubicBezTo>
                <a:cubicBezTo>
                  <a:pt x="9016220" y="6130021"/>
                  <a:pt x="8998686" y="6119880"/>
                  <a:pt x="8993311" y="6121063"/>
                </a:cubicBezTo>
                <a:cubicBezTo>
                  <a:pt x="8985661" y="6126744"/>
                  <a:pt x="8970399" y="6112098"/>
                  <a:pt x="8947539" y="6077135"/>
                </a:cubicBezTo>
                <a:cubicBezTo>
                  <a:pt x="8924673" y="6042164"/>
                  <a:pt x="8904778" y="6022533"/>
                  <a:pt x="8887849" y="6018264"/>
                </a:cubicBezTo>
                <a:lnTo>
                  <a:pt x="8879794" y="6020041"/>
                </a:lnTo>
                <a:lnTo>
                  <a:pt x="8919333" y="6083346"/>
                </a:lnTo>
                <a:cubicBezTo>
                  <a:pt x="8934796" y="6099945"/>
                  <a:pt x="8941387" y="6110493"/>
                  <a:pt x="8939108" y="6114998"/>
                </a:cubicBezTo>
                <a:cubicBezTo>
                  <a:pt x="8932270" y="6128502"/>
                  <a:pt x="8899479" y="6103722"/>
                  <a:pt x="8840724" y="6040645"/>
                </a:cubicBezTo>
                <a:cubicBezTo>
                  <a:pt x="8867085" y="6082849"/>
                  <a:pt x="8905005" y="6130513"/>
                  <a:pt x="8954481" y="6183627"/>
                </a:cubicBezTo>
                <a:cubicBezTo>
                  <a:pt x="9013230" y="6246698"/>
                  <a:pt x="9054162" y="6283691"/>
                  <a:pt x="9077277" y="6294599"/>
                </a:cubicBezTo>
                <a:cubicBezTo>
                  <a:pt x="9085735" y="6296738"/>
                  <a:pt x="9089399" y="6298932"/>
                  <a:pt x="9088261" y="6301180"/>
                </a:cubicBezTo>
                <a:cubicBezTo>
                  <a:pt x="9087119" y="6303437"/>
                  <a:pt x="9081179" y="6305740"/>
                  <a:pt x="9070435" y="6308113"/>
                </a:cubicBezTo>
                <a:cubicBezTo>
                  <a:pt x="9059693" y="6310472"/>
                  <a:pt x="9054319" y="6311655"/>
                  <a:pt x="9054319" y="6311655"/>
                </a:cubicBezTo>
                <a:cubicBezTo>
                  <a:pt x="9054319" y="6311655"/>
                  <a:pt x="9060506" y="6318297"/>
                  <a:pt x="9072873" y="6331574"/>
                </a:cubicBezTo>
                <a:cubicBezTo>
                  <a:pt x="9082147" y="6341530"/>
                  <a:pt x="9088735" y="6352086"/>
                  <a:pt x="9092645" y="6363226"/>
                </a:cubicBezTo>
                <a:cubicBezTo>
                  <a:pt x="9102732" y="6381007"/>
                  <a:pt x="9103545" y="6388831"/>
                  <a:pt x="9095078" y="6386694"/>
                </a:cubicBezTo>
                <a:cubicBezTo>
                  <a:pt x="9089705" y="6387878"/>
                  <a:pt x="9080836" y="6381828"/>
                  <a:pt x="9068468" y="6368550"/>
                </a:cubicBezTo>
                <a:cubicBezTo>
                  <a:pt x="9043734" y="6341995"/>
                  <a:pt x="9019075" y="6329427"/>
                  <a:pt x="8994496" y="6330840"/>
                </a:cubicBezTo>
                <a:cubicBezTo>
                  <a:pt x="8966825" y="6328929"/>
                  <a:pt x="8920930" y="6297034"/>
                  <a:pt x="8856806" y="6235145"/>
                </a:cubicBezTo>
                <a:lnTo>
                  <a:pt x="8751344" y="6132348"/>
                </a:lnTo>
                <a:cubicBezTo>
                  <a:pt x="8727416" y="6113612"/>
                  <a:pt x="8714723" y="6110408"/>
                  <a:pt x="8713255" y="6122738"/>
                </a:cubicBezTo>
                <a:cubicBezTo>
                  <a:pt x="8718134" y="6169667"/>
                  <a:pt x="8739045" y="6199069"/>
                  <a:pt x="8775991" y="6210934"/>
                </a:cubicBezTo>
                <a:cubicBezTo>
                  <a:pt x="8795196" y="6210707"/>
                  <a:pt x="8806427" y="6226233"/>
                  <a:pt x="8809681" y="6257526"/>
                </a:cubicBezTo>
                <a:cubicBezTo>
                  <a:pt x="8814556" y="6304463"/>
                  <a:pt x="8801532" y="6311327"/>
                  <a:pt x="8770610" y="6278130"/>
                </a:cubicBezTo>
                <a:cubicBezTo>
                  <a:pt x="8758237" y="6264848"/>
                  <a:pt x="8748633" y="6264972"/>
                  <a:pt x="8741797" y="6278477"/>
                </a:cubicBezTo>
                <a:cubicBezTo>
                  <a:pt x="8734960" y="6291983"/>
                  <a:pt x="8720713" y="6287123"/>
                  <a:pt x="8699066" y="6263883"/>
                </a:cubicBezTo>
                <a:cubicBezTo>
                  <a:pt x="8680518" y="6243971"/>
                  <a:pt x="8671040" y="6232054"/>
                  <a:pt x="8670632" y="6228134"/>
                </a:cubicBezTo>
                <a:cubicBezTo>
                  <a:pt x="8670227" y="6224228"/>
                  <a:pt x="8676535" y="6218838"/>
                  <a:pt x="8689559" y="6211974"/>
                </a:cubicBezTo>
                <a:cubicBezTo>
                  <a:pt x="8691839" y="6207469"/>
                  <a:pt x="8688335" y="6200238"/>
                  <a:pt x="8679061" y="6190280"/>
                </a:cubicBezTo>
                <a:cubicBezTo>
                  <a:pt x="8667511" y="6184821"/>
                  <a:pt x="8652451" y="6172137"/>
                  <a:pt x="8633897" y="6152217"/>
                </a:cubicBezTo>
                <a:cubicBezTo>
                  <a:pt x="8624623" y="6142261"/>
                  <a:pt x="8614242" y="6141540"/>
                  <a:pt x="8602768" y="6150067"/>
                </a:cubicBezTo>
                <a:cubicBezTo>
                  <a:pt x="8591290" y="6158602"/>
                  <a:pt x="8574729" y="6151246"/>
                  <a:pt x="8553088" y="6128012"/>
                </a:cubicBezTo>
                <a:cubicBezTo>
                  <a:pt x="8534534" y="6108093"/>
                  <a:pt x="8522973" y="6102636"/>
                  <a:pt x="8518417" y="6111635"/>
                </a:cubicBezTo>
                <a:lnTo>
                  <a:pt x="8497664" y="6110213"/>
                </a:lnTo>
                <a:lnTo>
                  <a:pt x="8548683" y="6164987"/>
                </a:lnTo>
                <a:cubicBezTo>
                  <a:pt x="8595065" y="6214781"/>
                  <a:pt x="8620212" y="6245247"/>
                  <a:pt x="8624112" y="6256388"/>
                </a:cubicBezTo>
                <a:lnTo>
                  <a:pt x="8621917" y="6274876"/>
                </a:lnTo>
                <a:cubicBezTo>
                  <a:pt x="8618163" y="6291705"/>
                  <a:pt x="8606284" y="6296327"/>
                  <a:pt x="8586266" y="6288728"/>
                </a:cubicBezTo>
                <a:cubicBezTo>
                  <a:pt x="8570805" y="6272130"/>
                  <a:pt x="8559653" y="6270591"/>
                  <a:pt x="8552816" y="6284098"/>
                </a:cubicBezTo>
                <a:cubicBezTo>
                  <a:pt x="8548254" y="6293107"/>
                  <a:pt x="8564858" y="6307449"/>
                  <a:pt x="8602617" y="6327140"/>
                </a:cubicBezTo>
                <a:cubicBezTo>
                  <a:pt x="8611078" y="6329270"/>
                  <a:pt x="8607253" y="6332119"/>
                  <a:pt x="8591142" y="6335665"/>
                </a:cubicBezTo>
                <a:cubicBezTo>
                  <a:pt x="8585768" y="6336850"/>
                  <a:pt x="8538489" y="6298257"/>
                  <a:pt x="8449300" y="6219882"/>
                </a:cubicBezTo>
                <a:cubicBezTo>
                  <a:pt x="8360111" y="6141506"/>
                  <a:pt x="8313974" y="6100658"/>
                  <a:pt x="8310882" y="6097337"/>
                </a:cubicBezTo>
                <a:cubicBezTo>
                  <a:pt x="8310882" y="6097337"/>
                  <a:pt x="8311694" y="6105161"/>
                  <a:pt x="8313319" y="6120813"/>
                </a:cubicBezTo>
                <a:cubicBezTo>
                  <a:pt x="8363602" y="6181747"/>
                  <a:pt x="8406489" y="6224307"/>
                  <a:pt x="8441968" y="6248502"/>
                </a:cubicBezTo>
                <a:cubicBezTo>
                  <a:pt x="8521395" y="6299023"/>
                  <a:pt x="8559641" y="6336598"/>
                  <a:pt x="8556709" y="6361250"/>
                </a:cubicBezTo>
                <a:cubicBezTo>
                  <a:pt x="8558329" y="6376893"/>
                  <a:pt x="8554506" y="6379741"/>
                  <a:pt x="8545231" y="6369785"/>
                </a:cubicBezTo>
                <a:cubicBezTo>
                  <a:pt x="8532858" y="6356503"/>
                  <a:pt x="8530577" y="6361006"/>
                  <a:pt x="8538394" y="6383290"/>
                </a:cubicBezTo>
                <a:cubicBezTo>
                  <a:pt x="8542293" y="6394431"/>
                  <a:pt x="8541156" y="6396679"/>
                  <a:pt x="8534975" y="6390042"/>
                </a:cubicBezTo>
                <a:cubicBezTo>
                  <a:pt x="8528788" y="6383401"/>
                  <a:pt x="8518410" y="6382694"/>
                  <a:pt x="8503842" y="6387901"/>
                </a:cubicBezTo>
                <a:cubicBezTo>
                  <a:pt x="8489275" y="6393107"/>
                  <a:pt x="8477347" y="6390736"/>
                  <a:pt x="8468072" y="6380780"/>
                </a:cubicBezTo>
                <a:lnTo>
                  <a:pt x="8449518" y="6360861"/>
                </a:lnTo>
                <a:lnTo>
                  <a:pt x="8469291" y="6392511"/>
                </a:lnTo>
                <a:cubicBezTo>
                  <a:pt x="8476284" y="6406972"/>
                  <a:pt x="8477509" y="6418708"/>
                  <a:pt x="8472952" y="6427710"/>
                </a:cubicBezTo>
                <a:cubicBezTo>
                  <a:pt x="8468392" y="6436717"/>
                  <a:pt x="8467653" y="6442879"/>
                  <a:pt x="8470749" y="6446201"/>
                </a:cubicBezTo>
                <a:cubicBezTo>
                  <a:pt x="8476928" y="6452837"/>
                  <a:pt x="8486331" y="6450765"/>
                  <a:pt x="8498953" y="6439989"/>
                </a:cubicBezTo>
                <a:cubicBezTo>
                  <a:pt x="8511569" y="6429205"/>
                  <a:pt x="8516404" y="6436137"/>
                  <a:pt x="8513473" y="6460788"/>
                </a:cubicBezTo>
                <a:cubicBezTo>
                  <a:pt x="8515912" y="6484265"/>
                  <a:pt x="8529498" y="6509271"/>
                  <a:pt x="8554232" y="6535829"/>
                </a:cubicBezTo>
                <a:cubicBezTo>
                  <a:pt x="8578973" y="6562387"/>
                  <a:pt x="8587921" y="6582417"/>
                  <a:pt x="8581085" y="6595924"/>
                </a:cubicBezTo>
                <a:cubicBezTo>
                  <a:pt x="8576523" y="6604931"/>
                  <a:pt x="8566513" y="6601138"/>
                  <a:pt x="8551053" y="6584539"/>
                </a:cubicBezTo>
                <a:cubicBezTo>
                  <a:pt x="8541773" y="6574575"/>
                  <a:pt x="8535591" y="6567942"/>
                  <a:pt x="8532499" y="6564620"/>
                </a:cubicBezTo>
                <a:cubicBezTo>
                  <a:pt x="8520943" y="6559167"/>
                  <a:pt x="8517117" y="6562000"/>
                  <a:pt x="8521024" y="6573146"/>
                </a:cubicBezTo>
                <a:cubicBezTo>
                  <a:pt x="8521837" y="6580972"/>
                  <a:pt x="8524194" y="6590454"/>
                  <a:pt x="8528094" y="6601594"/>
                </a:cubicBezTo>
                <a:cubicBezTo>
                  <a:pt x="8547464" y="6629331"/>
                  <a:pt x="8530124" y="6621151"/>
                  <a:pt x="8476099" y="6577043"/>
                </a:cubicBezTo>
                <a:cubicBezTo>
                  <a:pt x="8473818" y="6581546"/>
                  <a:pt x="8483497" y="6595410"/>
                  <a:pt x="8505145" y="6618648"/>
                </a:cubicBezTo>
                <a:cubicBezTo>
                  <a:pt x="8551527" y="6668443"/>
                  <a:pt x="8572438" y="6697844"/>
                  <a:pt x="8567877" y="6706853"/>
                </a:cubicBezTo>
                <a:cubicBezTo>
                  <a:pt x="8563319" y="6715855"/>
                  <a:pt x="8522265" y="6690898"/>
                  <a:pt x="8444713" y="6631967"/>
                </a:cubicBezTo>
                <a:cubicBezTo>
                  <a:pt x="8367154" y="6573032"/>
                  <a:pt x="8327243" y="6545816"/>
                  <a:pt x="8324962" y="6550320"/>
                </a:cubicBezTo>
                <a:cubicBezTo>
                  <a:pt x="8322682" y="6554826"/>
                  <a:pt x="8343190" y="6580313"/>
                  <a:pt x="8386479" y="6626786"/>
                </a:cubicBezTo>
                <a:lnTo>
                  <a:pt x="8438717" y="6693291"/>
                </a:lnTo>
                <a:cubicBezTo>
                  <a:pt x="8427975" y="6695663"/>
                  <a:pt x="8427239" y="6701825"/>
                  <a:pt x="8436519" y="6711788"/>
                </a:cubicBezTo>
                <a:cubicBezTo>
                  <a:pt x="8448886" y="6725066"/>
                  <a:pt x="8457348" y="6727196"/>
                  <a:pt x="8461908" y="6718187"/>
                </a:cubicBezTo>
                <a:lnTo>
                  <a:pt x="8812213" y="7115121"/>
                </a:lnTo>
                <a:cubicBezTo>
                  <a:pt x="8798539" y="7142131"/>
                  <a:pt x="8700883" y="7061618"/>
                  <a:pt x="8519260" y="6873588"/>
                </a:cubicBezTo>
                <a:cubicBezTo>
                  <a:pt x="8497619" y="6850353"/>
                  <a:pt x="8476175" y="6829074"/>
                  <a:pt x="8454938" y="6809747"/>
                </a:cubicBezTo>
                <a:cubicBezTo>
                  <a:pt x="8433693" y="6790421"/>
                  <a:pt x="8419984" y="6777430"/>
                  <a:pt x="8413803" y="6770795"/>
                </a:cubicBezTo>
                <a:lnTo>
                  <a:pt x="8399886" y="6755855"/>
                </a:lnTo>
                <a:lnTo>
                  <a:pt x="8487028" y="6880687"/>
                </a:lnTo>
                <a:lnTo>
                  <a:pt x="8517298" y="6934031"/>
                </a:lnTo>
                <a:cubicBezTo>
                  <a:pt x="8515831" y="6946359"/>
                  <a:pt x="8483035" y="6921574"/>
                  <a:pt x="8418910" y="6859686"/>
                </a:cubicBezTo>
                <a:cubicBezTo>
                  <a:pt x="8321590" y="6769098"/>
                  <a:pt x="8268692" y="6722743"/>
                  <a:pt x="8260234" y="6720604"/>
                </a:cubicBezTo>
                <a:lnTo>
                  <a:pt x="8169978" y="6623708"/>
                </a:lnTo>
                <a:lnTo>
                  <a:pt x="8176907" y="6638865"/>
                </a:lnTo>
                <a:cubicBezTo>
                  <a:pt x="8187146" y="6655547"/>
                  <a:pt x="8184280" y="6659276"/>
                  <a:pt x="8168311" y="6650050"/>
                </a:cubicBezTo>
                <a:cubicBezTo>
                  <a:pt x="8154908" y="6644992"/>
                  <a:pt x="8130842" y="6616277"/>
                  <a:pt x="8096136" y="6563916"/>
                </a:cubicBezTo>
                <a:lnTo>
                  <a:pt x="8052714" y="6498720"/>
                </a:lnTo>
                <a:lnTo>
                  <a:pt x="8010866" y="6454847"/>
                </a:lnTo>
                <a:lnTo>
                  <a:pt x="7974021" y="6419083"/>
                </a:lnTo>
                <a:lnTo>
                  <a:pt x="7977985" y="6426481"/>
                </a:lnTo>
                <a:cubicBezTo>
                  <a:pt x="7986268" y="6441027"/>
                  <a:pt x="7996168" y="6457685"/>
                  <a:pt x="8007688" y="6476457"/>
                </a:cubicBezTo>
                <a:cubicBezTo>
                  <a:pt x="8056324" y="6555711"/>
                  <a:pt x="8079204" y="6597201"/>
                  <a:pt x="8076344" y="6600923"/>
                </a:cubicBezTo>
                <a:cubicBezTo>
                  <a:pt x="8067746" y="6612111"/>
                  <a:pt x="8056334" y="6608204"/>
                  <a:pt x="8042104" y="6589211"/>
                </a:cubicBezTo>
                <a:cubicBezTo>
                  <a:pt x="8027870" y="6570223"/>
                  <a:pt x="8019322" y="6562588"/>
                  <a:pt x="8016462" y="6566310"/>
                </a:cubicBezTo>
                <a:cubicBezTo>
                  <a:pt x="8010732" y="6573769"/>
                  <a:pt x="8001466" y="6567070"/>
                  <a:pt x="7988667" y="6546213"/>
                </a:cubicBezTo>
                <a:lnTo>
                  <a:pt x="7963626" y="6509941"/>
                </a:lnTo>
                <a:lnTo>
                  <a:pt x="7967516" y="6521038"/>
                </a:lnTo>
                <a:lnTo>
                  <a:pt x="7944324" y="6496140"/>
                </a:lnTo>
                <a:cubicBezTo>
                  <a:pt x="7936755" y="6482799"/>
                  <a:pt x="7885477" y="6420584"/>
                  <a:pt x="7790487" y="6309483"/>
                </a:cubicBezTo>
                <a:lnTo>
                  <a:pt x="7694776" y="6198189"/>
                </a:lnTo>
                <a:lnTo>
                  <a:pt x="7695664" y="6207276"/>
                </a:lnTo>
                <a:cubicBezTo>
                  <a:pt x="7692798" y="6211006"/>
                  <a:pt x="7681126" y="6196176"/>
                  <a:pt x="7660648" y="6162808"/>
                </a:cubicBezTo>
                <a:lnTo>
                  <a:pt x="7643162" y="6138374"/>
                </a:lnTo>
                <a:lnTo>
                  <a:pt x="7574414" y="6058801"/>
                </a:lnTo>
                <a:lnTo>
                  <a:pt x="7566666" y="6060035"/>
                </a:lnTo>
                <a:lnTo>
                  <a:pt x="7590161" y="6085730"/>
                </a:lnTo>
                <a:cubicBezTo>
                  <a:pt x="7602960" y="6106589"/>
                  <a:pt x="7619674" y="6131721"/>
                  <a:pt x="7640302" y="6161143"/>
                </a:cubicBezTo>
                <a:cubicBezTo>
                  <a:pt x="7660938" y="6190561"/>
                  <a:pt x="7677650" y="6215708"/>
                  <a:pt x="7690450" y="6236566"/>
                </a:cubicBezTo>
                <a:cubicBezTo>
                  <a:pt x="7749324" y="6332502"/>
                  <a:pt x="7774465" y="6386060"/>
                  <a:pt x="7765873" y="6397242"/>
                </a:cubicBezTo>
                <a:cubicBezTo>
                  <a:pt x="7760143" y="6404699"/>
                  <a:pt x="7775046" y="6441575"/>
                  <a:pt x="7810582" y="6507882"/>
                </a:cubicBezTo>
                <a:cubicBezTo>
                  <a:pt x="7846418" y="6566278"/>
                  <a:pt x="7892798" y="6633456"/>
                  <a:pt x="7949726" y="6709426"/>
                </a:cubicBezTo>
                <a:cubicBezTo>
                  <a:pt x="7975628" y="6743251"/>
                  <a:pt x="7997540" y="6774750"/>
                  <a:pt x="8015457" y="6803945"/>
                </a:cubicBezTo>
                <a:lnTo>
                  <a:pt x="8019300" y="6810208"/>
                </a:lnTo>
                <a:lnTo>
                  <a:pt x="7979984" y="6771337"/>
                </a:lnTo>
                <a:cubicBezTo>
                  <a:pt x="7951221" y="6741247"/>
                  <a:pt x="7923806" y="6711269"/>
                  <a:pt x="7897756" y="6681407"/>
                </a:cubicBezTo>
                <a:cubicBezTo>
                  <a:pt x="7871696" y="6651546"/>
                  <a:pt x="7855960" y="6636391"/>
                  <a:pt x="7850533" y="6635949"/>
                </a:cubicBezTo>
                <a:cubicBezTo>
                  <a:pt x="7842246" y="6639228"/>
                  <a:pt x="7829366" y="6620341"/>
                  <a:pt x="7811907" y="6579301"/>
                </a:cubicBezTo>
                <a:cubicBezTo>
                  <a:pt x="7794443" y="6538254"/>
                  <a:pt x="7777730" y="6513105"/>
                  <a:pt x="7761760" y="6503881"/>
                </a:cubicBezTo>
                <a:lnTo>
                  <a:pt x="7753626" y="6503216"/>
                </a:lnTo>
                <a:lnTo>
                  <a:pt x="7783426" y="6576973"/>
                </a:lnTo>
                <a:cubicBezTo>
                  <a:pt x="7796225" y="6597827"/>
                  <a:pt x="7801195" y="6610118"/>
                  <a:pt x="7798329" y="6613847"/>
                </a:cubicBezTo>
                <a:cubicBezTo>
                  <a:pt x="7789738" y="6625027"/>
                  <a:pt x="7761126" y="6590994"/>
                  <a:pt x="7712486" y="6511733"/>
                </a:cubicBezTo>
                <a:cubicBezTo>
                  <a:pt x="7732354" y="6560905"/>
                  <a:pt x="7762768" y="6618865"/>
                  <a:pt x="7803727" y="6685607"/>
                </a:cubicBezTo>
                <a:cubicBezTo>
                  <a:pt x="7852362" y="6764861"/>
                  <a:pt x="7887226" y="6813275"/>
                  <a:pt x="7908317" y="6830846"/>
                </a:cubicBezTo>
                <a:cubicBezTo>
                  <a:pt x="7916294" y="6835462"/>
                  <a:pt x="7919572" y="6838700"/>
                  <a:pt x="7918142" y="6840561"/>
                </a:cubicBezTo>
                <a:cubicBezTo>
                  <a:pt x="7916706" y="6842429"/>
                  <a:pt x="7910570" y="6842913"/>
                  <a:pt x="7899720" y="6842031"/>
                </a:cubicBezTo>
                <a:cubicBezTo>
                  <a:pt x="7888873" y="6841138"/>
                  <a:pt x="7883446" y="6840694"/>
                  <a:pt x="7883446" y="6840694"/>
                </a:cubicBezTo>
                <a:cubicBezTo>
                  <a:pt x="7883446" y="6840694"/>
                  <a:pt x="7888568" y="6849040"/>
                  <a:pt x="7898806" y="6865722"/>
                </a:cubicBezTo>
                <a:cubicBezTo>
                  <a:pt x="7906484" y="6878234"/>
                  <a:pt x="7911448" y="6890530"/>
                  <a:pt x="7913709" y="6902599"/>
                </a:cubicBezTo>
                <a:cubicBezTo>
                  <a:pt x="7921082" y="6923010"/>
                  <a:pt x="7920776" y="6930914"/>
                  <a:pt x="7912790" y="6926296"/>
                </a:cubicBezTo>
                <a:cubicBezTo>
                  <a:pt x="7907364" y="6925854"/>
                  <a:pt x="7899534" y="6917286"/>
                  <a:pt x="7889296" y="6900602"/>
                </a:cubicBezTo>
                <a:cubicBezTo>
                  <a:pt x="7868818" y="6867234"/>
                  <a:pt x="7846450" y="6847581"/>
                  <a:pt x="7822194" y="6841633"/>
                </a:cubicBezTo>
                <a:cubicBezTo>
                  <a:pt x="7795378" y="6831512"/>
                  <a:pt x="7754940" y="6786606"/>
                  <a:pt x="7700878" y="6706911"/>
                </a:cubicBezTo>
                <a:lnTo>
                  <a:pt x="7612106" y="6574842"/>
                </a:lnTo>
                <a:cubicBezTo>
                  <a:pt x="7591320" y="6549368"/>
                  <a:pt x="7579346" y="6542448"/>
                  <a:pt x="7576176" y="6554078"/>
                </a:cubicBezTo>
                <a:cubicBezTo>
                  <a:pt x="7574352" y="6601469"/>
                  <a:pt x="7590686" y="6636483"/>
                  <a:pt x="7625180" y="6659113"/>
                </a:cubicBezTo>
                <a:cubicBezTo>
                  <a:pt x="7644010" y="6664618"/>
                  <a:pt x="7652818" y="6683163"/>
                  <a:pt x="7651605" y="6714762"/>
                </a:cubicBezTo>
                <a:cubicBezTo>
                  <a:pt x="7649776" y="6762159"/>
                  <a:pt x="7636063" y="6764994"/>
                  <a:pt x="7610464" y="6723281"/>
                </a:cubicBezTo>
                <a:cubicBezTo>
                  <a:pt x="7600221" y="6706589"/>
                  <a:pt x="7590804" y="6703848"/>
                  <a:pt x="7582212" y="6715029"/>
                </a:cubicBezTo>
                <a:cubicBezTo>
                  <a:pt x="7573622" y="6726208"/>
                  <a:pt x="7560359" y="6717205"/>
                  <a:pt x="7542440" y="6688001"/>
                </a:cubicBezTo>
                <a:cubicBezTo>
                  <a:pt x="7527084" y="6662979"/>
                  <a:pt x="7519483" y="6648490"/>
                  <a:pt x="7519635" y="6644533"/>
                </a:cubicBezTo>
                <a:cubicBezTo>
                  <a:pt x="7519788" y="6640588"/>
                  <a:pt x="7526720" y="6637192"/>
                  <a:pt x="7540434" y="6634357"/>
                </a:cubicBezTo>
                <a:cubicBezTo>
                  <a:pt x="7543298" y="6630629"/>
                  <a:pt x="7540885" y="6622504"/>
                  <a:pt x="7533208" y="6609994"/>
                </a:cubicBezTo>
                <a:cubicBezTo>
                  <a:pt x="7522670" y="6601206"/>
                  <a:pt x="7509714" y="6584298"/>
                  <a:pt x="7494354" y="6559269"/>
                </a:cubicBezTo>
                <a:cubicBezTo>
                  <a:pt x="7486676" y="6546759"/>
                  <a:pt x="7476617" y="6542957"/>
                  <a:pt x="7464186" y="6547882"/>
                </a:cubicBezTo>
                <a:cubicBezTo>
                  <a:pt x="7451752" y="6552813"/>
                  <a:pt x="7436576" y="6540676"/>
                  <a:pt x="7418660" y="6511481"/>
                </a:cubicBezTo>
                <a:cubicBezTo>
                  <a:pt x="7403300" y="6486450"/>
                  <a:pt x="7392754" y="6477662"/>
                  <a:pt x="7387026" y="6485113"/>
                </a:cubicBezTo>
                <a:lnTo>
                  <a:pt x="7366914" y="6477533"/>
                </a:lnTo>
                <a:lnTo>
                  <a:pt x="7409149" y="6546359"/>
                </a:lnTo>
                <a:cubicBezTo>
                  <a:pt x="7447547" y="6608929"/>
                  <a:pt x="7467876" y="6646248"/>
                  <a:pt x="7470128" y="6658313"/>
                </a:cubicBezTo>
                <a:lnTo>
                  <a:pt x="7465380" y="6675757"/>
                </a:lnTo>
                <a:cubicBezTo>
                  <a:pt x="7459339" y="6691109"/>
                  <a:pt x="7447062" y="6692090"/>
                  <a:pt x="7428536" y="6678686"/>
                </a:cubicBezTo>
                <a:cubicBezTo>
                  <a:pt x="7415737" y="6657829"/>
                  <a:pt x="7405036" y="6652998"/>
                  <a:pt x="7396445" y="6664178"/>
                </a:cubicBezTo>
                <a:cubicBezTo>
                  <a:pt x="7390714" y="6671635"/>
                  <a:pt x="7404948" y="6690626"/>
                  <a:pt x="7439138" y="6721157"/>
                </a:cubicBezTo>
                <a:cubicBezTo>
                  <a:pt x="7447121" y="6725767"/>
                  <a:pt x="7442978" y="6727413"/>
                  <a:pt x="7426708" y="6726082"/>
                </a:cubicBezTo>
                <a:cubicBezTo>
                  <a:pt x="7421282" y="6725638"/>
                  <a:pt x="7380432" y="6673764"/>
                  <a:pt x="7304153" y="6570456"/>
                </a:cubicBezTo>
                <a:cubicBezTo>
                  <a:pt x="7227876" y="6467146"/>
                  <a:pt x="7188460" y="6413405"/>
                  <a:pt x="7185900" y="6409233"/>
                </a:cubicBezTo>
                <a:cubicBezTo>
                  <a:pt x="7185900" y="6409233"/>
                  <a:pt x="7185594" y="6417135"/>
                  <a:pt x="7184985" y="6432939"/>
                </a:cubicBezTo>
                <a:cubicBezTo>
                  <a:pt x="7225634" y="6507574"/>
                  <a:pt x="7261628" y="6562021"/>
                  <a:pt x="7292952" y="6596285"/>
                </a:cubicBezTo>
                <a:cubicBezTo>
                  <a:pt x="7363592" y="6669417"/>
                  <a:pt x="7395742" y="6717600"/>
                  <a:pt x="7389408" y="6740856"/>
                </a:cubicBezTo>
                <a:cubicBezTo>
                  <a:pt x="7388793" y="6756652"/>
                  <a:pt x="7384649" y="6758299"/>
                  <a:pt x="7376972" y="6745787"/>
                </a:cubicBezTo>
                <a:cubicBezTo>
                  <a:pt x="7366730" y="6729096"/>
                  <a:pt x="7363864" y="6732826"/>
                  <a:pt x="7368381" y="6756966"/>
                </a:cubicBezTo>
                <a:cubicBezTo>
                  <a:pt x="7370632" y="6769035"/>
                  <a:pt x="7369202" y="6770896"/>
                  <a:pt x="7364084" y="6762558"/>
                </a:cubicBezTo>
                <a:cubicBezTo>
                  <a:pt x="7358963" y="6754212"/>
                  <a:pt x="7348904" y="6750425"/>
                  <a:pt x="7333912" y="6751178"/>
                </a:cubicBezTo>
                <a:cubicBezTo>
                  <a:pt x="7318922" y="6751930"/>
                  <a:pt x="7307582" y="6746052"/>
                  <a:pt x="7299904" y="6733542"/>
                </a:cubicBezTo>
                <a:lnTo>
                  <a:pt x="7284542" y="6708513"/>
                </a:lnTo>
                <a:lnTo>
                  <a:pt x="7299446" y="6745387"/>
                </a:lnTo>
                <a:cubicBezTo>
                  <a:pt x="7304258" y="6761628"/>
                  <a:pt x="7303806" y="6773481"/>
                  <a:pt x="7298079" y="6780932"/>
                </a:cubicBezTo>
                <a:cubicBezTo>
                  <a:pt x="7292348" y="6788390"/>
                  <a:pt x="7290761" y="6794202"/>
                  <a:pt x="7293322" y="6798374"/>
                </a:cubicBezTo>
                <a:cubicBezTo>
                  <a:pt x="7298439" y="6806712"/>
                  <a:pt x="7307932" y="6807490"/>
                  <a:pt x="7321802" y="6800704"/>
                </a:cubicBezTo>
                <a:cubicBezTo>
                  <a:pt x="7335668" y="6793911"/>
                  <a:pt x="7339426" y="6802138"/>
                  <a:pt x="7333090" y="6825394"/>
                </a:cubicBezTo>
                <a:cubicBezTo>
                  <a:pt x="7332176" y="6849098"/>
                  <a:pt x="7341958" y="6877628"/>
                  <a:pt x="7362434" y="6910995"/>
                </a:cubicBezTo>
                <a:cubicBezTo>
                  <a:pt x="7382916" y="6944372"/>
                  <a:pt x="7388858" y="6966645"/>
                  <a:pt x="7380266" y="6977825"/>
                </a:cubicBezTo>
                <a:cubicBezTo>
                  <a:pt x="7374536" y="6985283"/>
                  <a:pt x="7365272" y="6978583"/>
                  <a:pt x="7352472" y="6957727"/>
                </a:cubicBezTo>
                <a:cubicBezTo>
                  <a:pt x="7344790" y="6945208"/>
                  <a:pt x="7339673" y="6936871"/>
                  <a:pt x="7337112" y="6932697"/>
                </a:cubicBezTo>
                <a:cubicBezTo>
                  <a:pt x="7326568" y="6923917"/>
                  <a:pt x="7322426" y="6925548"/>
                  <a:pt x="7324682" y="6937622"/>
                </a:cubicBezTo>
                <a:cubicBezTo>
                  <a:pt x="7324378" y="6945524"/>
                  <a:pt x="7325350" y="6955508"/>
                  <a:pt x="7327602" y="6967577"/>
                </a:cubicBezTo>
                <a:cubicBezTo>
                  <a:pt x="7342662" y="7000501"/>
                  <a:pt x="7326839" y="6987323"/>
                  <a:pt x="7280160" y="6928039"/>
                </a:cubicBezTo>
                <a:cubicBezTo>
                  <a:pt x="7277296" y="6931767"/>
                  <a:pt x="7284821" y="6948223"/>
                  <a:pt x="7302741" y="6977425"/>
                </a:cubicBezTo>
                <a:cubicBezTo>
                  <a:pt x="7341138" y="7039995"/>
                  <a:pt x="7357470" y="7075009"/>
                  <a:pt x="7351740" y="7082467"/>
                </a:cubicBezTo>
                <a:cubicBezTo>
                  <a:pt x="7346016" y="7089918"/>
                  <a:pt x="7309339" y="7053247"/>
                  <a:pt x="7241718" y="6972441"/>
                </a:cubicBezTo>
                <a:cubicBezTo>
                  <a:pt x="7174090" y="6891628"/>
                  <a:pt x="7138850" y="6853089"/>
                  <a:pt x="7135986" y="6856817"/>
                </a:cubicBezTo>
                <a:cubicBezTo>
                  <a:pt x="7133119" y="6860547"/>
                  <a:pt x="7149610" y="6891610"/>
                  <a:pt x="7185446" y="6950007"/>
                </a:cubicBezTo>
                <a:lnTo>
                  <a:pt x="7227226" y="7030677"/>
                </a:lnTo>
                <a:cubicBezTo>
                  <a:pt x="7216378" y="7029797"/>
                  <a:pt x="7214790" y="7035610"/>
                  <a:pt x="7222472" y="7048128"/>
                </a:cubicBezTo>
                <a:cubicBezTo>
                  <a:pt x="7232712" y="7064812"/>
                  <a:pt x="7240693" y="7069421"/>
                  <a:pt x="7246426" y="7061962"/>
                </a:cubicBezTo>
                <a:lnTo>
                  <a:pt x="7533490" y="7554940"/>
                </a:lnTo>
                <a:cubicBezTo>
                  <a:pt x="7516308" y="7577302"/>
                  <a:pt x="7432042" y="7469376"/>
                  <a:pt x="7280709" y="7231172"/>
                </a:cubicBezTo>
                <a:cubicBezTo>
                  <a:pt x="7262792" y="7201976"/>
                  <a:pt x="7244795" y="7174754"/>
                  <a:pt x="7226727" y="7149501"/>
                </a:cubicBezTo>
                <a:cubicBezTo>
                  <a:pt x="7208650" y="7124251"/>
                  <a:pt x="7197057" y="7107449"/>
                  <a:pt x="7191940" y="7099110"/>
                </a:cubicBezTo>
                <a:lnTo>
                  <a:pt x="7180419" y="7080337"/>
                </a:lnTo>
                <a:lnTo>
                  <a:pt x="7248160" y="7228508"/>
                </a:lnTo>
                <a:lnTo>
                  <a:pt x="7270288" y="7289747"/>
                </a:lnTo>
                <a:cubicBezTo>
                  <a:pt x="7267118" y="7301379"/>
                  <a:pt x="7238503" y="7267339"/>
                  <a:pt x="7184441" y="7187641"/>
                </a:cubicBezTo>
                <a:cubicBezTo>
                  <a:pt x="7101920" y="7069953"/>
                  <a:pt x="7056660" y="7008807"/>
                  <a:pt x="7048684" y="7004191"/>
                </a:cubicBezTo>
                <a:lnTo>
                  <a:pt x="6906611" y="6772680"/>
                </a:lnTo>
                <a:cubicBezTo>
                  <a:pt x="6809339" y="6614172"/>
                  <a:pt x="6756402" y="6540515"/>
                  <a:pt x="6747811" y="6551695"/>
                </a:cubicBezTo>
                <a:lnTo>
                  <a:pt x="6747354" y="6563541"/>
                </a:lnTo>
                <a:cubicBezTo>
                  <a:pt x="6749913" y="6567713"/>
                  <a:pt x="6758566" y="6590209"/>
                  <a:pt x="6773315" y="6631042"/>
                </a:cubicBezTo>
                <a:cubicBezTo>
                  <a:pt x="6788372" y="6663959"/>
                  <a:pt x="6794010" y="6694134"/>
                  <a:pt x="6790230" y="6721570"/>
                </a:cubicBezTo>
                <a:lnTo>
                  <a:pt x="6771030" y="6690284"/>
                </a:lnTo>
                <a:cubicBezTo>
                  <a:pt x="6763654" y="6669863"/>
                  <a:pt x="6692436" y="6541223"/>
                  <a:pt x="6557377" y="6304345"/>
                </a:cubicBezTo>
                <a:cubicBezTo>
                  <a:pt x="6396720" y="6025749"/>
                  <a:pt x="6304049" y="5853751"/>
                  <a:pt x="6279359" y="5788340"/>
                </a:cubicBezTo>
                <a:cubicBezTo>
                  <a:pt x="6254375" y="5730830"/>
                  <a:pt x="6238037" y="5695823"/>
                  <a:pt x="6230354" y="5683304"/>
                </a:cubicBezTo>
                <a:cubicBezTo>
                  <a:pt x="6222377" y="5678689"/>
                  <a:pt x="6214086" y="5681974"/>
                  <a:pt x="6205495" y="5693155"/>
                </a:cubicBezTo>
                <a:cubicBezTo>
                  <a:pt x="6202015" y="5712678"/>
                  <a:pt x="6197571" y="5722220"/>
                  <a:pt x="6192145" y="5721777"/>
                </a:cubicBezTo>
                <a:cubicBezTo>
                  <a:pt x="6186718" y="5721333"/>
                  <a:pt x="6171439" y="5694332"/>
                  <a:pt x="6146299" y="5640773"/>
                </a:cubicBezTo>
                <a:cubicBezTo>
                  <a:pt x="6121153" y="5587206"/>
                  <a:pt x="6108887" y="5552524"/>
                  <a:pt x="6109500" y="5536729"/>
                </a:cubicBezTo>
                <a:cubicBezTo>
                  <a:pt x="6112362" y="5533007"/>
                  <a:pt x="6117635" y="5537396"/>
                  <a:pt x="6125313" y="5549905"/>
                </a:cubicBezTo>
                <a:lnTo>
                  <a:pt x="6121931" y="5531804"/>
                </a:lnTo>
                <a:cubicBezTo>
                  <a:pt x="6122541" y="5516002"/>
                  <a:pt x="6120359" y="5501961"/>
                  <a:pt x="6115395" y="5489666"/>
                </a:cubicBezTo>
                <a:cubicBezTo>
                  <a:pt x="6110426" y="5477377"/>
                  <a:pt x="6103951" y="5468927"/>
                  <a:pt x="6095964" y="5464310"/>
                </a:cubicBezTo>
                <a:cubicBezTo>
                  <a:pt x="6093103" y="5468032"/>
                  <a:pt x="6091363" y="5477801"/>
                  <a:pt x="6090759" y="5493599"/>
                </a:cubicBezTo>
                <a:cubicBezTo>
                  <a:pt x="6095571" y="5509840"/>
                  <a:pt x="6096544" y="5519823"/>
                  <a:pt x="6093678" y="5523551"/>
                </a:cubicBezTo>
                <a:cubicBezTo>
                  <a:pt x="6090818" y="5527274"/>
                  <a:pt x="6077867" y="5510376"/>
                  <a:pt x="6054829" y="5472835"/>
                </a:cubicBezTo>
                <a:cubicBezTo>
                  <a:pt x="6016431" y="5410266"/>
                  <a:pt x="5959288" y="5304558"/>
                  <a:pt x="5883412" y="5155720"/>
                </a:cubicBezTo>
                <a:cubicBezTo>
                  <a:pt x="5850740" y="5085699"/>
                  <a:pt x="5829139" y="5046290"/>
                  <a:pt x="5818591" y="5037501"/>
                </a:cubicBezTo>
                <a:cubicBezTo>
                  <a:pt x="5805182" y="5032449"/>
                  <a:pt x="5793590" y="5015648"/>
                  <a:pt x="5783808" y="4987118"/>
                </a:cubicBezTo>
                <a:lnTo>
                  <a:pt x="5758486" y="4941679"/>
                </a:lnTo>
                <a:lnTo>
                  <a:pt x="5757417" y="4943423"/>
                </a:lnTo>
                <a:cubicBezTo>
                  <a:pt x="5747783" y="4975902"/>
                  <a:pt x="5733858" y="5002800"/>
                  <a:pt x="5715637" y="5024093"/>
                </a:cubicBezTo>
                <a:cubicBezTo>
                  <a:pt x="5699968" y="5041229"/>
                  <a:pt x="5687250" y="5064057"/>
                  <a:pt x="5677464" y="5092594"/>
                </a:cubicBezTo>
                <a:cubicBezTo>
                  <a:pt x="5667682" y="5121122"/>
                  <a:pt x="5656091" y="5137925"/>
                  <a:pt x="5642681" y="5142977"/>
                </a:cubicBezTo>
                <a:cubicBezTo>
                  <a:pt x="5632134" y="5151766"/>
                  <a:pt x="5610531" y="5191175"/>
                  <a:pt x="5577859" y="5261196"/>
                </a:cubicBezTo>
                <a:cubicBezTo>
                  <a:pt x="5501984" y="5410034"/>
                  <a:pt x="5444840" y="5515741"/>
                  <a:pt x="5406443" y="5578310"/>
                </a:cubicBezTo>
                <a:cubicBezTo>
                  <a:pt x="5383405" y="5615851"/>
                  <a:pt x="5370453" y="5632751"/>
                  <a:pt x="5367593" y="5629027"/>
                </a:cubicBezTo>
                <a:cubicBezTo>
                  <a:pt x="5364728" y="5625298"/>
                  <a:pt x="5365701" y="5615314"/>
                  <a:pt x="5370513" y="5599074"/>
                </a:cubicBezTo>
                <a:cubicBezTo>
                  <a:pt x="5369910" y="5583278"/>
                  <a:pt x="5368169" y="5573508"/>
                  <a:pt x="5365309" y="5569785"/>
                </a:cubicBezTo>
                <a:cubicBezTo>
                  <a:pt x="5357321" y="5574401"/>
                  <a:pt x="5350846" y="5582852"/>
                  <a:pt x="5345876" y="5595140"/>
                </a:cubicBezTo>
                <a:cubicBezTo>
                  <a:pt x="5340912" y="5607437"/>
                  <a:pt x="5338732" y="5621478"/>
                  <a:pt x="5339341" y="5637280"/>
                </a:cubicBezTo>
                <a:lnTo>
                  <a:pt x="5335958" y="5655380"/>
                </a:lnTo>
                <a:cubicBezTo>
                  <a:pt x="5343636" y="5642871"/>
                  <a:pt x="5348910" y="5638482"/>
                  <a:pt x="5351771" y="5642205"/>
                </a:cubicBezTo>
                <a:cubicBezTo>
                  <a:pt x="5352386" y="5658000"/>
                  <a:pt x="5340120" y="5692682"/>
                  <a:pt x="5314974" y="5746248"/>
                </a:cubicBezTo>
                <a:cubicBezTo>
                  <a:pt x="5289832" y="5799808"/>
                  <a:pt x="5274553" y="5826809"/>
                  <a:pt x="5269126" y="5827252"/>
                </a:cubicBezTo>
                <a:cubicBezTo>
                  <a:pt x="5263701" y="5827696"/>
                  <a:pt x="5259257" y="5818154"/>
                  <a:pt x="5255778" y="5798629"/>
                </a:cubicBezTo>
                <a:cubicBezTo>
                  <a:pt x="5247186" y="5787448"/>
                  <a:pt x="5238894" y="5784165"/>
                  <a:pt x="5230917" y="5788781"/>
                </a:cubicBezTo>
                <a:cubicBezTo>
                  <a:pt x="5223235" y="5801299"/>
                  <a:pt x="5206897" y="5836305"/>
                  <a:pt x="5181913" y="5893816"/>
                </a:cubicBezTo>
                <a:cubicBezTo>
                  <a:pt x="5157223" y="5959225"/>
                  <a:pt x="5064553" y="6131225"/>
                  <a:pt x="4903894" y="6409820"/>
                </a:cubicBezTo>
                <a:cubicBezTo>
                  <a:pt x="4768835" y="6646701"/>
                  <a:pt x="4697619" y="6775340"/>
                  <a:pt x="4690241" y="6795760"/>
                </a:cubicBezTo>
                <a:lnTo>
                  <a:pt x="4671043" y="6827044"/>
                </a:lnTo>
                <a:cubicBezTo>
                  <a:pt x="4667264" y="6799610"/>
                  <a:pt x="4672900" y="6769434"/>
                  <a:pt x="4687956" y="6736517"/>
                </a:cubicBezTo>
                <a:cubicBezTo>
                  <a:pt x="4702707" y="6695684"/>
                  <a:pt x="4711358" y="6673189"/>
                  <a:pt x="4713919" y="6669017"/>
                </a:cubicBezTo>
                <a:lnTo>
                  <a:pt x="4713462" y="6657171"/>
                </a:lnTo>
                <a:cubicBezTo>
                  <a:pt x="4704870" y="6645990"/>
                  <a:pt x="4651934" y="6719647"/>
                  <a:pt x="4554662" y="6878155"/>
                </a:cubicBezTo>
                <a:lnTo>
                  <a:pt x="4412589" y="7109667"/>
                </a:lnTo>
                <a:cubicBezTo>
                  <a:pt x="4404611" y="7114283"/>
                  <a:pt x="4359352" y="7175429"/>
                  <a:pt x="4276831" y="7293117"/>
                </a:cubicBezTo>
                <a:cubicBezTo>
                  <a:pt x="4222770" y="7372815"/>
                  <a:pt x="4194153" y="7406855"/>
                  <a:pt x="4190982" y="7395223"/>
                </a:cubicBezTo>
                <a:lnTo>
                  <a:pt x="4213110" y="7333985"/>
                </a:lnTo>
                <a:lnTo>
                  <a:pt x="4280853" y="7185813"/>
                </a:lnTo>
                <a:lnTo>
                  <a:pt x="4269331" y="7204585"/>
                </a:lnTo>
                <a:cubicBezTo>
                  <a:pt x="4264215" y="7212925"/>
                  <a:pt x="4252622" y="7229727"/>
                  <a:pt x="4234545" y="7254977"/>
                </a:cubicBezTo>
                <a:cubicBezTo>
                  <a:pt x="4216477" y="7280229"/>
                  <a:pt x="4198478" y="7307451"/>
                  <a:pt x="4180564" y="7336647"/>
                </a:cubicBezTo>
                <a:cubicBezTo>
                  <a:pt x="4029230" y="7574851"/>
                  <a:pt x="3944964" y="7682777"/>
                  <a:pt x="3927782" y="7660417"/>
                </a:cubicBezTo>
                <a:lnTo>
                  <a:pt x="4214848" y="7167438"/>
                </a:lnTo>
                <a:cubicBezTo>
                  <a:pt x="4220577" y="7174896"/>
                  <a:pt x="4228561" y="7170286"/>
                  <a:pt x="4238800" y="7153602"/>
                </a:cubicBezTo>
                <a:cubicBezTo>
                  <a:pt x="4246482" y="7141085"/>
                  <a:pt x="4244894" y="7135272"/>
                  <a:pt x="4234046" y="7136152"/>
                </a:cubicBezTo>
                <a:lnTo>
                  <a:pt x="4275826" y="7055482"/>
                </a:lnTo>
                <a:cubicBezTo>
                  <a:pt x="4311663" y="6997085"/>
                  <a:pt x="4328153" y="6966023"/>
                  <a:pt x="4325287" y="6962293"/>
                </a:cubicBezTo>
                <a:cubicBezTo>
                  <a:pt x="4322422" y="6958563"/>
                  <a:pt x="4287183" y="6997102"/>
                  <a:pt x="4219555" y="7077917"/>
                </a:cubicBezTo>
                <a:cubicBezTo>
                  <a:pt x="4151931" y="7158723"/>
                  <a:pt x="4115258" y="7195393"/>
                  <a:pt x="4109530" y="7187943"/>
                </a:cubicBezTo>
                <a:cubicBezTo>
                  <a:pt x="4103800" y="7180485"/>
                  <a:pt x="4120133" y="7145470"/>
                  <a:pt x="4158531" y="7082901"/>
                </a:cubicBezTo>
                <a:cubicBezTo>
                  <a:pt x="4176452" y="7053699"/>
                  <a:pt x="4183976" y="7037245"/>
                  <a:pt x="4181112" y="7033515"/>
                </a:cubicBezTo>
                <a:cubicBezTo>
                  <a:pt x="4134432" y="7092799"/>
                  <a:pt x="4118610" y="7105977"/>
                  <a:pt x="4133670" y="7073051"/>
                </a:cubicBezTo>
                <a:cubicBezTo>
                  <a:pt x="4135922" y="7060984"/>
                  <a:pt x="4136894" y="7050999"/>
                  <a:pt x="4136591" y="7043097"/>
                </a:cubicBezTo>
                <a:cubicBezTo>
                  <a:pt x="4138845" y="7031022"/>
                  <a:pt x="4134702" y="7029391"/>
                  <a:pt x="4124159" y="7038173"/>
                </a:cubicBezTo>
                <a:cubicBezTo>
                  <a:pt x="4121599" y="7042347"/>
                  <a:pt x="4116481" y="7050685"/>
                  <a:pt x="4108801" y="7063203"/>
                </a:cubicBezTo>
                <a:cubicBezTo>
                  <a:pt x="4096000" y="7084059"/>
                  <a:pt x="4086736" y="7090757"/>
                  <a:pt x="4081005" y="7083300"/>
                </a:cubicBezTo>
                <a:cubicBezTo>
                  <a:pt x="4072413" y="7072121"/>
                  <a:pt x="4078356" y="7049847"/>
                  <a:pt x="4098837" y="7016470"/>
                </a:cubicBezTo>
                <a:cubicBezTo>
                  <a:pt x="4119314" y="6983103"/>
                  <a:pt x="4129096" y="6954574"/>
                  <a:pt x="4128181" y="6930868"/>
                </a:cubicBezTo>
                <a:cubicBezTo>
                  <a:pt x="4121846" y="6907615"/>
                  <a:pt x="4125604" y="6899386"/>
                  <a:pt x="4139470" y="6906180"/>
                </a:cubicBezTo>
                <a:cubicBezTo>
                  <a:pt x="4153340" y="6912964"/>
                  <a:pt x="4162833" y="6912188"/>
                  <a:pt x="4167950" y="6903850"/>
                </a:cubicBezTo>
                <a:cubicBezTo>
                  <a:pt x="4170510" y="6899678"/>
                  <a:pt x="4168924" y="6893864"/>
                  <a:pt x="4163192" y="6886407"/>
                </a:cubicBezTo>
                <a:cubicBezTo>
                  <a:pt x="4157466" y="6878956"/>
                  <a:pt x="4157014" y="6867103"/>
                  <a:pt x="4161825" y="6850863"/>
                </a:cubicBezTo>
                <a:lnTo>
                  <a:pt x="4176729" y="6813988"/>
                </a:lnTo>
                <a:lnTo>
                  <a:pt x="4161369" y="6839017"/>
                </a:lnTo>
                <a:cubicBezTo>
                  <a:pt x="4153691" y="6851529"/>
                  <a:pt x="4142350" y="6857406"/>
                  <a:pt x="4127358" y="6856653"/>
                </a:cubicBezTo>
                <a:cubicBezTo>
                  <a:pt x="4112367" y="6855902"/>
                  <a:pt x="4102308" y="6859688"/>
                  <a:pt x="4097188" y="6868033"/>
                </a:cubicBezTo>
                <a:cubicBezTo>
                  <a:pt x="4092070" y="6876372"/>
                  <a:pt x="4090639" y="6874510"/>
                  <a:pt x="4092890" y="6862444"/>
                </a:cubicBezTo>
                <a:cubicBezTo>
                  <a:pt x="4097408" y="6838300"/>
                  <a:pt x="4094543" y="6834571"/>
                  <a:pt x="4084299" y="6851263"/>
                </a:cubicBezTo>
                <a:cubicBezTo>
                  <a:pt x="4076622" y="6863775"/>
                  <a:pt x="4072478" y="6862127"/>
                  <a:pt x="4071864" y="6846332"/>
                </a:cubicBezTo>
                <a:cubicBezTo>
                  <a:pt x="4065530" y="6823077"/>
                  <a:pt x="4097679" y="6774892"/>
                  <a:pt x="4168320" y="6701761"/>
                </a:cubicBezTo>
                <a:cubicBezTo>
                  <a:pt x="4199645" y="6667497"/>
                  <a:pt x="4235638" y="6613051"/>
                  <a:pt x="4276287" y="6538415"/>
                </a:cubicBezTo>
                <a:cubicBezTo>
                  <a:pt x="4275677" y="6522611"/>
                  <a:pt x="4275373" y="6514709"/>
                  <a:pt x="4275373" y="6514709"/>
                </a:cubicBezTo>
                <a:cubicBezTo>
                  <a:pt x="4272811" y="6518882"/>
                  <a:pt x="4233398" y="6572622"/>
                  <a:pt x="4157118" y="6675932"/>
                </a:cubicBezTo>
                <a:cubicBezTo>
                  <a:pt x="4080840" y="6779240"/>
                  <a:pt x="4039989" y="6831114"/>
                  <a:pt x="4034565" y="6831558"/>
                </a:cubicBezTo>
                <a:cubicBezTo>
                  <a:pt x="4018294" y="6832889"/>
                  <a:pt x="4014152" y="6831243"/>
                  <a:pt x="4022133" y="6826633"/>
                </a:cubicBezTo>
                <a:cubicBezTo>
                  <a:pt x="4056323" y="6796100"/>
                  <a:pt x="4070558" y="6777111"/>
                  <a:pt x="4064826" y="6769654"/>
                </a:cubicBezTo>
                <a:cubicBezTo>
                  <a:pt x="4056235" y="6758472"/>
                  <a:pt x="4045535" y="6763304"/>
                  <a:pt x="4032735" y="6784162"/>
                </a:cubicBezTo>
                <a:cubicBezTo>
                  <a:pt x="4014211" y="6797566"/>
                  <a:pt x="4001933" y="6796585"/>
                  <a:pt x="3995893" y="6781233"/>
                </a:cubicBezTo>
                <a:lnTo>
                  <a:pt x="3991143" y="6763789"/>
                </a:lnTo>
                <a:cubicBezTo>
                  <a:pt x="3993396" y="6751724"/>
                  <a:pt x="4013724" y="6714403"/>
                  <a:pt x="4052122" y="6651835"/>
                </a:cubicBezTo>
                <a:lnTo>
                  <a:pt x="4094359" y="6583009"/>
                </a:lnTo>
                <a:lnTo>
                  <a:pt x="4074245" y="6590589"/>
                </a:lnTo>
                <a:cubicBezTo>
                  <a:pt x="4068519" y="6583138"/>
                  <a:pt x="4057970" y="6591927"/>
                  <a:pt x="4042612" y="6616955"/>
                </a:cubicBezTo>
                <a:cubicBezTo>
                  <a:pt x="4024695" y="6646151"/>
                  <a:pt x="4009520" y="6658290"/>
                  <a:pt x="3997084" y="6653358"/>
                </a:cubicBezTo>
                <a:cubicBezTo>
                  <a:pt x="3984655" y="6648433"/>
                  <a:pt x="3974596" y="6652233"/>
                  <a:pt x="3966918" y="6664745"/>
                </a:cubicBezTo>
                <a:cubicBezTo>
                  <a:pt x="3951559" y="6689775"/>
                  <a:pt x="3938602" y="6706681"/>
                  <a:pt x="3928064" y="6715469"/>
                </a:cubicBezTo>
                <a:cubicBezTo>
                  <a:pt x="3920386" y="6727980"/>
                  <a:pt x="3917973" y="6736104"/>
                  <a:pt x="3920838" y="6739833"/>
                </a:cubicBezTo>
                <a:cubicBezTo>
                  <a:pt x="3934552" y="6742669"/>
                  <a:pt x="3941483" y="6746064"/>
                  <a:pt x="3941637" y="6750008"/>
                </a:cubicBezTo>
                <a:cubicBezTo>
                  <a:pt x="3941788" y="6753966"/>
                  <a:pt x="3934188" y="6768455"/>
                  <a:pt x="3918832" y="6793479"/>
                </a:cubicBezTo>
                <a:cubicBezTo>
                  <a:pt x="3900911" y="6822679"/>
                  <a:pt x="3887651" y="6831685"/>
                  <a:pt x="3879058" y="6820504"/>
                </a:cubicBezTo>
                <a:cubicBezTo>
                  <a:pt x="3870468" y="6809324"/>
                  <a:pt x="3861050" y="6812065"/>
                  <a:pt x="3850807" y="6828756"/>
                </a:cubicBezTo>
                <a:cubicBezTo>
                  <a:pt x="3825209" y="6870470"/>
                  <a:pt x="3811495" y="6867635"/>
                  <a:pt x="3809668" y="6820239"/>
                </a:cubicBezTo>
                <a:cubicBezTo>
                  <a:pt x="3808453" y="6788637"/>
                  <a:pt x="3817260" y="6770093"/>
                  <a:pt x="3836092" y="6764590"/>
                </a:cubicBezTo>
                <a:cubicBezTo>
                  <a:pt x="3870587" y="6741959"/>
                  <a:pt x="3886918" y="6706945"/>
                  <a:pt x="3885096" y="6659555"/>
                </a:cubicBezTo>
                <a:cubicBezTo>
                  <a:pt x="3881925" y="6647923"/>
                  <a:pt x="3869951" y="6654844"/>
                  <a:pt x="3849165" y="6680318"/>
                </a:cubicBezTo>
                <a:lnTo>
                  <a:pt x="3760394" y="6812386"/>
                </a:lnTo>
                <a:cubicBezTo>
                  <a:pt x="3706331" y="6892082"/>
                  <a:pt x="3665895" y="6936988"/>
                  <a:pt x="3639077" y="6947109"/>
                </a:cubicBezTo>
                <a:cubicBezTo>
                  <a:pt x="3614822" y="6953055"/>
                  <a:pt x="3592452" y="6972709"/>
                  <a:pt x="3571975" y="7006077"/>
                </a:cubicBezTo>
                <a:cubicBezTo>
                  <a:pt x="3561737" y="7022761"/>
                  <a:pt x="3553906" y="7031328"/>
                  <a:pt x="3548482" y="7031772"/>
                </a:cubicBezTo>
                <a:cubicBezTo>
                  <a:pt x="3540495" y="7036387"/>
                  <a:pt x="3540189" y="7028487"/>
                  <a:pt x="3547562" y="7008075"/>
                </a:cubicBezTo>
                <a:cubicBezTo>
                  <a:pt x="3549822" y="6996007"/>
                  <a:pt x="3554787" y="6983710"/>
                  <a:pt x="3562465" y="6971199"/>
                </a:cubicBezTo>
                <a:cubicBezTo>
                  <a:pt x="3572704" y="6954515"/>
                  <a:pt x="3577825" y="6946168"/>
                  <a:pt x="3577825" y="6946168"/>
                </a:cubicBezTo>
                <a:cubicBezTo>
                  <a:pt x="3577825" y="6946168"/>
                  <a:pt x="3572399" y="6946614"/>
                  <a:pt x="3561552" y="6947508"/>
                </a:cubicBezTo>
                <a:cubicBezTo>
                  <a:pt x="3550703" y="6948388"/>
                  <a:pt x="3544565" y="6947904"/>
                  <a:pt x="3543130" y="6946035"/>
                </a:cubicBezTo>
                <a:cubicBezTo>
                  <a:pt x="3541699" y="6944175"/>
                  <a:pt x="3544977" y="6940938"/>
                  <a:pt x="3552955" y="6936320"/>
                </a:cubicBezTo>
                <a:cubicBezTo>
                  <a:pt x="3574046" y="6918749"/>
                  <a:pt x="3608909" y="6870337"/>
                  <a:pt x="3657545" y="6791083"/>
                </a:cubicBezTo>
                <a:cubicBezTo>
                  <a:pt x="3698503" y="6724342"/>
                  <a:pt x="3728918" y="6666381"/>
                  <a:pt x="3748784" y="6617209"/>
                </a:cubicBezTo>
                <a:cubicBezTo>
                  <a:pt x="3700143" y="6696470"/>
                  <a:pt x="3671534" y="6730503"/>
                  <a:pt x="3662943" y="6719322"/>
                </a:cubicBezTo>
                <a:cubicBezTo>
                  <a:pt x="3660076" y="6715594"/>
                  <a:pt x="3665046" y="6703305"/>
                  <a:pt x="3677845" y="6682448"/>
                </a:cubicBezTo>
                <a:lnTo>
                  <a:pt x="3707644" y="6608692"/>
                </a:lnTo>
                <a:lnTo>
                  <a:pt x="3699512" y="6609357"/>
                </a:lnTo>
                <a:cubicBezTo>
                  <a:pt x="3683542" y="6618582"/>
                  <a:pt x="3666829" y="6643729"/>
                  <a:pt x="3649365" y="6684777"/>
                </a:cubicBezTo>
                <a:cubicBezTo>
                  <a:pt x="3631906" y="6725817"/>
                  <a:pt x="3619025" y="6744702"/>
                  <a:pt x="3610738" y="6741423"/>
                </a:cubicBezTo>
                <a:cubicBezTo>
                  <a:pt x="3605311" y="6741867"/>
                  <a:pt x="3589576" y="6757024"/>
                  <a:pt x="3563515" y="6786884"/>
                </a:cubicBezTo>
                <a:cubicBezTo>
                  <a:pt x="3537466" y="6816744"/>
                  <a:pt x="3510051" y="6846723"/>
                  <a:pt x="3481287" y="6876812"/>
                </a:cubicBezTo>
                <a:lnTo>
                  <a:pt x="3441971" y="6915684"/>
                </a:lnTo>
                <a:lnTo>
                  <a:pt x="3445815" y="6909420"/>
                </a:lnTo>
                <a:cubicBezTo>
                  <a:pt x="3463731" y="6880226"/>
                  <a:pt x="3485644" y="6848726"/>
                  <a:pt x="3511545" y="6814901"/>
                </a:cubicBezTo>
                <a:cubicBezTo>
                  <a:pt x="3568474" y="6738931"/>
                  <a:pt x="3614853" y="6671754"/>
                  <a:pt x="3650690" y="6613357"/>
                </a:cubicBezTo>
                <a:cubicBezTo>
                  <a:pt x="3686225" y="6547050"/>
                  <a:pt x="3701129" y="6510175"/>
                  <a:pt x="3695398" y="6502717"/>
                </a:cubicBezTo>
                <a:cubicBezTo>
                  <a:pt x="3686807" y="6491537"/>
                  <a:pt x="3711947" y="6437977"/>
                  <a:pt x="3770821" y="6342041"/>
                </a:cubicBezTo>
                <a:cubicBezTo>
                  <a:pt x="3783622" y="6321184"/>
                  <a:pt x="3800335" y="6296037"/>
                  <a:pt x="3820969" y="6266620"/>
                </a:cubicBezTo>
                <a:cubicBezTo>
                  <a:pt x="3841598" y="6237195"/>
                  <a:pt x="3858311" y="6212063"/>
                  <a:pt x="3871112" y="6191207"/>
                </a:cubicBezTo>
                <a:lnTo>
                  <a:pt x="3894605" y="6165512"/>
                </a:lnTo>
                <a:cubicBezTo>
                  <a:pt x="3891436" y="6153881"/>
                  <a:pt x="3878179" y="6162893"/>
                  <a:pt x="3854838" y="6192529"/>
                </a:cubicBezTo>
                <a:lnTo>
                  <a:pt x="3800623" y="6268283"/>
                </a:lnTo>
                <a:cubicBezTo>
                  <a:pt x="3780146" y="6301652"/>
                  <a:pt x="3768472" y="6316482"/>
                  <a:pt x="3765607" y="6312753"/>
                </a:cubicBezTo>
                <a:cubicBezTo>
                  <a:pt x="3762741" y="6309025"/>
                  <a:pt x="3763720" y="6299032"/>
                  <a:pt x="3768536" y="6282799"/>
                </a:cubicBezTo>
                <a:lnTo>
                  <a:pt x="3774843" y="6234737"/>
                </a:lnTo>
                <a:cubicBezTo>
                  <a:pt x="3733277" y="6285676"/>
                  <a:pt x="3700977" y="6329922"/>
                  <a:pt x="3677936" y="6367470"/>
                </a:cubicBezTo>
                <a:cubicBezTo>
                  <a:pt x="3662581" y="6392493"/>
                  <a:pt x="3627717" y="6440904"/>
                  <a:pt x="3573345" y="6512707"/>
                </a:cubicBezTo>
                <a:cubicBezTo>
                  <a:pt x="3518984" y="6584510"/>
                  <a:pt x="3485403" y="6630832"/>
                  <a:pt x="3472604" y="6651687"/>
                </a:cubicBezTo>
                <a:cubicBezTo>
                  <a:pt x="3459806" y="6672546"/>
                  <a:pt x="3450540" y="6679244"/>
                  <a:pt x="3444810" y="6671786"/>
                </a:cubicBezTo>
                <a:cubicBezTo>
                  <a:pt x="3441948" y="6668065"/>
                  <a:pt x="3433400" y="6675697"/>
                  <a:pt x="3419166" y="6694686"/>
                </a:cubicBezTo>
                <a:cubicBezTo>
                  <a:pt x="3404938" y="6713681"/>
                  <a:pt x="3393524" y="6717585"/>
                  <a:pt x="3384928" y="6706399"/>
                </a:cubicBezTo>
                <a:cubicBezTo>
                  <a:pt x="3382068" y="6702676"/>
                  <a:pt x="3404948" y="6661187"/>
                  <a:pt x="3453584" y="6581931"/>
                </a:cubicBezTo>
                <a:cubicBezTo>
                  <a:pt x="3499663" y="6506843"/>
                  <a:pt x="3519835" y="6465575"/>
                  <a:pt x="3514109" y="6458124"/>
                </a:cubicBezTo>
                <a:cubicBezTo>
                  <a:pt x="3511244" y="6454393"/>
                  <a:pt x="3494378" y="6475584"/>
                  <a:pt x="3463511" y="6521691"/>
                </a:cubicBezTo>
                <a:cubicBezTo>
                  <a:pt x="3432637" y="6567792"/>
                  <a:pt x="3399846" y="6617035"/>
                  <a:pt x="3365135" y="6669390"/>
                </a:cubicBezTo>
                <a:cubicBezTo>
                  <a:pt x="3330429" y="6721753"/>
                  <a:pt x="3306365" y="6750466"/>
                  <a:pt x="3292960" y="6755525"/>
                </a:cubicBezTo>
                <a:cubicBezTo>
                  <a:pt x="3276991" y="6764753"/>
                  <a:pt x="3274126" y="6761023"/>
                  <a:pt x="3284364" y="6744339"/>
                </a:cubicBezTo>
                <a:cubicBezTo>
                  <a:pt x="3286620" y="6732279"/>
                  <a:pt x="3294145" y="6715809"/>
                  <a:pt x="3306945" y="6694953"/>
                </a:cubicBezTo>
                <a:cubicBezTo>
                  <a:pt x="3350465" y="6624037"/>
                  <a:pt x="3380054" y="6580026"/>
                  <a:pt x="3395713" y="6562892"/>
                </a:cubicBezTo>
                <a:cubicBezTo>
                  <a:pt x="3427042" y="6528637"/>
                  <a:pt x="3442706" y="6511511"/>
                  <a:pt x="3442706" y="6511511"/>
                </a:cubicBezTo>
                <a:cubicBezTo>
                  <a:pt x="3450389" y="6498991"/>
                  <a:pt x="3462732" y="6466288"/>
                  <a:pt x="3479733" y="6413388"/>
                </a:cubicBezTo>
                <a:cubicBezTo>
                  <a:pt x="3488237" y="6386942"/>
                  <a:pt x="3496175" y="6363510"/>
                  <a:pt x="3503551" y="6343097"/>
                </a:cubicBezTo>
                <a:lnTo>
                  <a:pt x="3521078" y="6298326"/>
                </a:lnTo>
                <a:lnTo>
                  <a:pt x="3408655" y="6428452"/>
                </a:lnTo>
                <a:cubicBezTo>
                  <a:pt x="3243148" y="6620040"/>
                  <a:pt x="3155353" y="6724717"/>
                  <a:pt x="3145260" y="6742504"/>
                </a:cubicBezTo>
                <a:lnTo>
                  <a:pt x="3122069" y="6767402"/>
                </a:lnTo>
                <a:cubicBezTo>
                  <a:pt x="3122227" y="6739423"/>
                  <a:pt x="3131989" y="6711567"/>
                  <a:pt x="3151355" y="6683837"/>
                </a:cubicBezTo>
                <a:cubicBezTo>
                  <a:pt x="3171534" y="6648268"/>
                  <a:pt x="3183165" y="6628827"/>
                  <a:pt x="3186257" y="6625506"/>
                </a:cubicBezTo>
                <a:lnTo>
                  <a:pt x="3187477" y="6613775"/>
                </a:lnTo>
                <a:cubicBezTo>
                  <a:pt x="3180639" y="6600270"/>
                  <a:pt x="3118467" y="6656581"/>
                  <a:pt x="3000967" y="6782725"/>
                </a:cubicBezTo>
                <a:lnTo>
                  <a:pt x="2829350" y="6966967"/>
                </a:lnTo>
                <a:cubicBezTo>
                  <a:pt x="2820892" y="6969107"/>
                  <a:pt x="2767995" y="7015463"/>
                  <a:pt x="2670673" y="7106049"/>
                </a:cubicBezTo>
                <a:cubicBezTo>
                  <a:pt x="2606549" y="7167937"/>
                  <a:pt x="2573753" y="7192724"/>
                  <a:pt x="2572285" y="7180393"/>
                </a:cubicBezTo>
                <a:lnTo>
                  <a:pt x="2602556" y="7127053"/>
                </a:lnTo>
                <a:lnTo>
                  <a:pt x="2689697" y="7002219"/>
                </a:lnTo>
                <a:lnTo>
                  <a:pt x="2675782" y="7017160"/>
                </a:lnTo>
                <a:cubicBezTo>
                  <a:pt x="2669600" y="7023795"/>
                  <a:pt x="2655891" y="7036785"/>
                  <a:pt x="2634645" y="7056111"/>
                </a:cubicBezTo>
                <a:cubicBezTo>
                  <a:pt x="2613409" y="7075437"/>
                  <a:pt x="2591966" y="7096719"/>
                  <a:pt x="2570324" y="7119951"/>
                </a:cubicBezTo>
                <a:cubicBezTo>
                  <a:pt x="2388701" y="7307983"/>
                  <a:pt x="2291045" y="7388495"/>
                  <a:pt x="2277370" y="7361485"/>
                </a:cubicBezTo>
                <a:lnTo>
                  <a:pt x="2627675" y="6964553"/>
                </a:lnTo>
                <a:cubicBezTo>
                  <a:pt x="2632237" y="6973560"/>
                  <a:pt x="2640697" y="6971429"/>
                  <a:pt x="2653065" y="6958151"/>
                </a:cubicBezTo>
                <a:cubicBezTo>
                  <a:pt x="2662345" y="6948189"/>
                  <a:pt x="2661608" y="6942027"/>
                  <a:pt x="2650866" y="6939655"/>
                </a:cubicBezTo>
                <a:lnTo>
                  <a:pt x="2703104" y="6873150"/>
                </a:lnTo>
                <a:cubicBezTo>
                  <a:pt x="2746393" y="6826678"/>
                  <a:pt x="2766902" y="6801190"/>
                  <a:pt x="2764621" y="6796684"/>
                </a:cubicBezTo>
                <a:cubicBezTo>
                  <a:pt x="2762341" y="6792181"/>
                  <a:pt x="2722429" y="6819396"/>
                  <a:pt x="2644870" y="6878330"/>
                </a:cubicBezTo>
                <a:cubicBezTo>
                  <a:pt x="2567318" y="6937260"/>
                  <a:pt x="2526264" y="6962219"/>
                  <a:pt x="2521707" y="6953218"/>
                </a:cubicBezTo>
                <a:cubicBezTo>
                  <a:pt x="2517146" y="6944209"/>
                  <a:pt x="2538057" y="6914807"/>
                  <a:pt x="2584439" y="6865011"/>
                </a:cubicBezTo>
                <a:cubicBezTo>
                  <a:pt x="2606085" y="6841772"/>
                  <a:pt x="2615767" y="6827911"/>
                  <a:pt x="2613486" y="6823405"/>
                </a:cubicBezTo>
                <a:cubicBezTo>
                  <a:pt x="2559459" y="6867515"/>
                  <a:pt x="2542119" y="6875695"/>
                  <a:pt x="2561490" y="6847958"/>
                </a:cubicBezTo>
                <a:cubicBezTo>
                  <a:pt x="2565391" y="6836818"/>
                  <a:pt x="2567747" y="6827336"/>
                  <a:pt x="2568561" y="6819510"/>
                </a:cubicBezTo>
                <a:cubicBezTo>
                  <a:pt x="2572466" y="6808364"/>
                  <a:pt x="2568640" y="6805532"/>
                  <a:pt x="2557086" y="6810983"/>
                </a:cubicBezTo>
                <a:cubicBezTo>
                  <a:pt x="2553994" y="6814305"/>
                  <a:pt x="2547812" y="6820939"/>
                  <a:pt x="2538532" y="6830902"/>
                </a:cubicBezTo>
                <a:cubicBezTo>
                  <a:pt x="2523071" y="6847501"/>
                  <a:pt x="2513061" y="6851295"/>
                  <a:pt x="2508500" y="6842287"/>
                </a:cubicBezTo>
                <a:cubicBezTo>
                  <a:pt x="2501662" y="6828781"/>
                  <a:pt x="2510611" y="6808751"/>
                  <a:pt x="2535352" y="6782191"/>
                </a:cubicBezTo>
                <a:cubicBezTo>
                  <a:pt x="2560087" y="6755637"/>
                  <a:pt x="2573673" y="6730629"/>
                  <a:pt x="2576111" y="6707153"/>
                </a:cubicBezTo>
                <a:cubicBezTo>
                  <a:pt x="2573179" y="6682501"/>
                  <a:pt x="2578015" y="6675569"/>
                  <a:pt x="2590632" y="6686352"/>
                </a:cubicBezTo>
                <a:cubicBezTo>
                  <a:pt x="2603253" y="6697128"/>
                  <a:pt x="2612655" y="6699200"/>
                  <a:pt x="2618836" y="6692565"/>
                </a:cubicBezTo>
                <a:cubicBezTo>
                  <a:pt x="2621930" y="6689243"/>
                  <a:pt x="2621193" y="6683082"/>
                  <a:pt x="2616631" y="6674073"/>
                </a:cubicBezTo>
                <a:cubicBezTo>
                  <a:pt x="2612075" y="6665072"/>
                  <a:pt x="2613300" y="6653334"/>
                  <a:pt x="2620293" y="6638875"/>
                </a:cubicBezTo>
                <a:lnTo>
                  <a:pt x="2640065" y="6607226"/>
                </a:lnTo>
                <a:lnTo>
                  <a:pt x="2621512" y="6627143"/>
                </a:lnTo>
                <a:cubicBezTo>
                  <a:pt x="2612237" y="6637100"/>
                  <a:pt x="2600310" y="6639471"/>
                  <a:pt x="2585742" y="6634265"/>
                </a:cubicBezTo>
                <a:cubicBezTo>
                  <a:pt x="2571174" y="6629057"/>
                  <a:pt x="2560796" y="6629765"/>
                  <a:pt x="2554610" y="6636406"/>
                </a:cubicBezTo>
                <a:cubicBezTo>
                  <a:pt x="2548428" y="6643041"/>
                  <a:pt x="2547290" y="6640793"/>
                  <a:pt x="2551191" y="6629653"/>
                </a:cubicBezTo>
                <a:cubicBezTo>
                  <a:pt x="2559008" y="6607369"/>
                  <a:pt x="2556726" y="6602865"/>
                  <a:pt x="2544352" y="6616149"/>
                </a:cubicBezTo>
                <a:cubicBezTo>
                  <a:pt x="2535078" y="6626105"/>
                  <a:pt x="2531254" y="6623257"/>
                  <a:pt x="2532874" y="6607614"/>
                </a:cubicBezTo>
                <a:cubicBezTo>
                  <a:pt x="2529944" y="6582962"/>
                  <a:pt x="2568188" y="6545385"/>
                  <a:pt x="2647616" y="6494866"/>
                </a:cubicBezTo>
                <a:cubicBezTo>
                  <a:pt x="2683094" y="6470671"/>
                  <a:pt x="2725981" y="6428111"/>
                  <a:pt x="2776264" y="6367177"/>
                </a:cubicBezTo>
                <a:cubicBezTo>
                  <a:pt x="2777889" y="6351525"/>
                  <a:pt x="2778703" y="6343701"/>
                  <a:pt x="2778703" y="6343701"/>
                </a:cubicBezTo>
                <a:cubicBezTo>
                  <a:pt x="2775611" y="6347020"/>
                  <a:pt x="2729473" y="6387870"/>
                  <a:pt x="2640284" y="6466246"/>
                </a:cubicBezTo>
                <a:cubicBezTo>
                  <a:pt x="2551094" y="6544621"/>
                  <a:pt x="2503816" y="6583214"/>
                  <a:pt x="2498442" y="6582031"/>
                </a:cubicBezTo>
                <a:cubicBezTo>
                  <a:pt x="2482331" y="6578482"/>
                  <a:pt x="2478507" y="6575634"/>
                  <a:pt x="2486967" y="6573503"/>
                </a:cubicBezTo>
                <a:cubicBezTo>
                  <a:pt x="2524727" y="6553812"/>
                  <a:pt x="2541330" y="6539471"/>
                  <a:pt x="2536768" y="6530461"/>
                </a:cubicBezTo>
                <a:cubicBezTo>
                  <a:pt x="2529932" y="6516955"/>
                  <a:pt x="2518778" y="6518494"/>
                  <a:pt x="2503318" y="6535093"/>
                </a:cubicBezTo>
                <a:cubicBezTo>
                  <a:pt x="2483299" y="6542689"/>
                  <a:pt x="2471420" y="6538069"/>
                  <a:pt x="2467667" y="6521242"/>
                </a:cubicBezTo>
                <a:lnTo>
                  <a:pt x="2465471" y="6502752"/>
                </a:lnTo>
                <a:cubicBezTo>
                  <a:pt x="2469373" y="6491612"/>
                  <a:pt x="2494519" y="6461145"/>
                  <a:pt x="2540901" y="6411349"/>
                </a:cubicBezTo>
                <a:lnTo>
                  <a:pt x="2591920" y="6356577"/>
                </a:lnTo>
                <a:lnTo>
                  <a:pt x="2571168" y="6357999"/>
                </a:lnTo>
                <a:cubicBezTo>
                  <a:pt x="2566610" y="6348999"/>
                  <a:pt x="2555050" y="6354458"/>
                  <a:pt x="2536496" y="6374376"/>
                </a:cubicBezTo>
                <a:cubicBezTo>
                  <a:pt x="2514854" y="6397609"/>
                  <a:pt x="2498293" y="6404966"/>
                  <a:pt x="2486814" y="6396430"/>
                </a:cubicBezTo>
                <a:cubicBezTo>
                  <a:pt x="2475341" y="6387904"/>
                  <a:pt x="2464961" y="6388624"/>
                  <a:pt x="2455687" y="6398581"/>
                </a:cubicBezTo>
                <a:cubicBezTo>
                  <a:pt x="2437132" y="6418500"/>
                  <a:pt x="2422074" y="6431185"/>
                  <a:pt x="2410523" y="6436645"/>
                </a:cubicBezTo>
                <a:cubicBezTo>
                  <a:pt x="2401249" y="6446599"/>
                  <a:pt x="2397744" y="6453833"/>
                  <a:pt x="2400025" y="6458338"/>
                </a:cubicBezTo>
                <a:cubicBezTo>
                  <a:pt x="2413048" y="6465201"/>
                  <a:pt x="2419357" y="6470592"/>
                  <a:pt x="2418951" y="6474499"/>
                </a:cubicBezTo>
                <a:cubicBezTo>
                  <a:pt x="2418544" y="6478416"/>
                  <a:pt x="2409067" y="6490334"/>
                  <a:pt x="2390518" y="6510247"/>
                </a:cubicBezTo>
                <a:cubicBezTo>
                  <a:pt x="2368871" y="6533487"/>
                  <a:pt x="2354625" y="6538347"/>
                  <a:pt x="2347788" y="6524841"/>
                </a:cubicBezTo>
                <a:cubicBezTo>
                  <a:pt x="2340950" y="6511336"/>
                  <a:pt x="2331346" y="6511210"/>
                  <a:pt x="2318973" y="6524494"/>
                </a:cubicBezTo>
                <a:cubicBezTo>
                  <a:pt x="2288051" y="6557691"/>
                  <a:pt x="2275028" y="6550827"/>
                  <a:pt x="2279903" y="6503888"/>
                </a:cubicBezTo>
                <a:cubicBezTo>
                  <a:pt x="2283159" y="6472597"/>
                  <a:pt x="2294387" y="6457071"/>
                  <a:pt x="2313592" y="6457299"/>
                </a:cubicBezTo>
                <a:cubicBezTo>
                  <a:pt x="2350539" y="6445433"/>
                  <a:pt x="2371449" y="6416031"/>
                  <a:pt x="2376329" y="6369102"/>
                </a:cubicBezTo>
                <a:cubicBezTo>
                  <a:pt x="2374861" y="6356773"/>
                  <a:pt x="2362168" y="6359976"/>
                  <a:pt x="2338240" y="6378712"/>
                </a:cubicBezTo>
                <a:lnTo>
                  <a:pt x="2232777" y="6481511"/>
                </a:lnTo>
                <a:cubicBezTo>
                  <a:pt x="2168654" y="6543398"/>
                  <a:pt x="2122759" y="6575294"/>
                  <a:pt x="2095088" y="6577203"/>
                </a:cubicBezTo>
                <a:cubicBezTo>
                  <a:pt x="2070509" y="6575792"/>
                  <a:pt x="2045850" y="6588360"/>
                  <a:pt x="2021115" y="6614914"/>
                </a:cubicBezTo>
                <a:cubicBezTo>
                  <a:pt x="2008749" y="6628190"/>
                  <a:pt x="1999880" y="6634243"/>
                  <a:pt x="1994506" y="6633058"/>
                </a:cubicBezTo>
                <a:cubicBezTo>
                  <a:pt x="1986038" y="6635196"/>
                  <a:pt x="1986851" y="6627370"/>
                  <a:pt x="1996938" y="6609589"/>
                </a:cubicBezTo>
                <a:cubicBezTo>
                  <a:pt x="2000849" y="6598450"/>
                  <a:pt x="2007437" y="6587896"/>
                  <a:pt x="2016712" y="6577939"/>
                </a:cubicBezTo>
                <a:cubicBezTo>
                  <a:pt x="2029079" y="6564661"/>
                  <a:pt x="2035265" y="6558020"/>
                  <a:pt x="2035265" y="6558020"/>
                </a:cubicBezTo>
                <a:cubicBezTo>
                  <a:pt x="2035265" y="6558020"/>
                  <a:pt x="2029891" y="6556837"/>
                  <a:pt x="2019148" y="6554476"/>
                </a:cubicBezTo>
                <a:cubicBezTo>
                  <a:pt x="2008406" y="6552104"/>
                  <a:pt x="2002465" y="6549800"/>
                  <a:pt x="2001323" y="6547544"/>
                </a:cubicBezTo>
                <a:cubicBezTo>
                  <a:pt x="2000185" y="6545296"/>
                  <a:pt x="2003850" y="6543104"/>
                  <a:pt x="2012307" y="6540964"/>
                </a:cubicBezTo>
                <a:cubicBezTo>
                  <a:pt x="2035422" y="6530054"/>
                  <a:pt x="2076354" y="6493063"/>
                  <a:pt x="2135103" y="6429991"/>
                </a:cubicBezTo>
                <a:cubicBezTo>
                  <a:pt x="2184578" y="6376877"/>
                  <a:pt x="2222500" y="6329212"/>
                  <a:pt x="2248860" y="6287009"/>
                </a:cubicBezTo>
                <a:cubicBezTo>
                  <a:pt x="2190104" y="6350085"/>
                  <a:pt x="2157315" y="6374866"/>
                  <a:pt x="2150477" y="6361360"/>
                </a:cubicBezTo>
                <a:cubicBezTo>
                  <a:pt x="2148197" y="6356857"/>
                  <a:pt x="2154789" y="6346309"/>
                  <a:pt x="2170249" y="6329710"/>
                </a:cubicBezTo>
                <a:lnTo>
                  <a:pt x="2209791" y="6266403"/>
                </a:lnTo>
                <a:lnTo>
                  <a:pt x="2201735" y="6264628"/>
                </a:lnTo>
                <a:cubicBezTo>
                  <a:pt x="2184806" y="6268897"/>
                  <a:pt x="2164910" y="6288527"/>
                  <a:pt x="2142045" y="6323499"/>
                </a:cubicBezTo>
                <a:cubicBezTo>
                  <a:pt x="2119184" y="6358462"/>
                  <a:pt x="2103922" y="6373107"/>
                  <a:pt x="2096272" y="6367426"/>
                </a:cubicBezTo>
                <a:cubicBezTo>
                  <a:pt x="2090899" y="6366244"/>
                  <a:pt x="2073365" y="6376385"/>
                  <a:pt x="2043658" y="6397843"/>
                </a:cubicBezTo>
                <a:cubicBezTo>
                  <a:pt x="2013960" y="6419302"/>
                  <a:pt x="1982912" y="6440470"/>
                  <a:pt x="1950526" y="6461346"/>
                </a:cubicBezTo>
                <a:lnTo>
                  <a:pt x="1906578" y="6487670"/>
                </a:lnTo>
                <a:lnTo>
                  <a:pt x="1911219" y="6482688"/>
                </a:lnTo>
                <a:cubicBezTo>
                  <a:pt x="1932861" y="6459452"/>
                  <a:pt x="1958739" y="6435153"/>
                  <a:pt x="1988849" y="6409769"/>
                </a:cubicBezTo>
                <a:cubicBezTo>
                  <a:pt x="2055252" y="6352385"/>
                  <a:pt x="2110097" y="6300459"/>
                  <a:pt x="2153385" y="6253986"/>
                </a:cubicBezTo>
                <a:cubicBezTo>
                  <a:pt x="2197492" y="6199682"/>
                  <a:pt x="2217265" y="6168031"/>
                  <a:pt x="2212704" y="6159022"/>
                </a:cubicBezTo>
                <a:cubicBezTo>
                  <a:pt x="2205867" y="6145517"/>
                  <a:pt x="2238007" y="6100591"/>
                  <a:pt x="2309124" y="6024241"/>
                </a:cubicBezTo>
                <a:cubicBezTo>
                  <a:pt x="2324585" y="6007644"/>
                  <a:pt x="2344480" y="5988013"/>
                  <a:pt x="2368813" y="5965373"/>
                </a:cubicBezTo>
                <a:cubicBezTo>
                  <a:pt x="2393143" y="5942723"/>
                  <a:pt x="2413037" y="5923105"/>
                  <a:pt x="2428498" y="5906509"/>
                </a:cubicBezTo>
                <a:lnTo>
                  <a:pt x="2455108" y="5888362"/>
                </a:lnTo>
                <a:cubicBezTo>
                  <a:pt x="2453640" y="5876035"/>
                  <a:pt x="2439398" y="5880901"/>
                  <a:pt x="2412382" y="5902951"/>
                </a:cubicBezTo>
                <a:lnTo>
                  <a:pt x="2348665" y="5960934"/>
                </a:lnTo>
                <a:cubicBezTo>
                  <a:pt x="2323929" y="5987488"/>
                  <a:pt x="2310419" y="5998524"/>
                  <a:pt x="2308139" y="5994018"/>
                </a:cubicBezTo>
                <a:cubicBezTo>
                  <a:pt x="2305857" y="5989515"/>
                  <a:pt x="2308219" y="5980027"/>
                  <a:pt x="2315217" y="5965573"/>
                </a:cubicBezTo>
                <a:lnTo>
                  <a:pt x="2328150" y="5920411"/>
                </a:lnTo>
                <a:cubicBezTo>
                  <a:pt x="2280300" y="5957876"/>
                  <a:pt x="2242464" y="5991552"/>
                  <a:pt x="2214630" y="6021433"/>
                </a:cubicBezTo>
                <a:cubicBezTo>
                  <a:pt x="2196082" y="6041346"/>
                  <a:pt x="2155150" y="6078339"/>
                  <a:pt x="2091834" y="6132407"/>
                </a:cubicBezTo>
                <a:cubicBezTo>
                  <a:pt x="2028527" y="6186478"/>
                  <a:pt x="1989144" y="6221804"/>
                  <a:pt x="1973683" y="6238404"/>
                </a:cubicBezTo>
                <a:cubicBezTo>
                  <a:pt x="1958223" y="6255001"/>
                  <a:pt x="1948212" y="6258797"/>
                  <a:pt x="1943650" y="6249788"/>
                </a:cubicBezTo>
                <a:cubicBezTo>
                  <a:pt x="1941375" y="6245291"/>
                  <a:pt x="1931934" y="6250216"/>
                  <a:pt x="1915331" y="6264557"/>
                </a:cubicBezTo>
                <a:cubicBezTo>
                  <a:pt x="1898732" y="6278906"/>
                  <a:pt x="1887012" y="6279324"/>
                  <a:pt x="1880171" y="6265812"/>
                </a:cubicBezTo>
                <a:cubicBezTo>
                  <a:pt x="1877895" y="6261314"/>
                  <a:pt x="1906125" y="6227524"/>
                  <a:pt x="1964875" y="6164454"/>
                </a:cubicBezTo>
                <a:cubicBezTo>
                  <a:pt x="2020537" y="6104697"/>
                  <a:pt x="2046084" y="6070317"/>
                  <a:pt x="2041528" y="6061315"/>
                </a:cubicBezTo>
                <a:cubicBezTo>
                  <a:pt x="2039246" y="6056812"/>
                  <a:pt x="2019758" y="6072522"/>
                  <a:pt x="1983062" y="6108449"/>
                </a:cubicBezTo>
                <a:cubicBezTo>
                  <a:pt x="1946360" y="6144366"/>
                  <a:pt x="1907340" y="6182788"/>
                  <a:pt x="1866002" y="6223685"/>
                </a:cubicBezTo>
                <a:cubicBezTo>
                  <a:pt x="1824668" y="6264589"/>
                  <a:pt x="1797075" y="6285518"/>
                  <a:pt x="1783244" y="6286473"/>
                </a:cubicBezTo>
                <a:cubicBezTo>
                  <a:pt x="1766317" y="6290742"/>
                  <a:pt x="1764035" y="6286237"/>
                  <a:pt x="1776402" y="6272961"/>
                </a:cubicBezTo>
                <a:cubicBezTo>
                  <a:pt x="1780309" y="6261828"/>
                  <a:pt x="1789989" y="6247952"/>
                  <a:pt x="1805450" y="6231354"/>
                </a:cubicBezTo>
                <a:cubicBezTo>
                  <a:pt x="1858019" y="6174917"/>
                  <a:pt x="1893171" y="6140663"/>
                  <a:pt x="1910908" y="6128561"/>
                </a:cubicBezTo>
                <a:cubicBezTo>
                  <a:pt x="1946389" y="6104373"/>
                  <a:pt x="1964131" y="6092280"/>
                  <a:pt x="1964131" y="6092280"/>
                </a:cubicBezTo>
                <a:cubicBezTo>
                  <a:pt x="1973411" y="6082319"/>
                  <a:pt x="1990090" y="6053989"/>
                  <a:pt x="2014170" y="6007278"/>
                </a:cubicBezTo>
                <a:cubicBezTo>
                  <a:pt x="2038254" y="5960577"/>
                  <a:pt x="2058434" y="5925009"/>
                  <a:pt x="2074702" y="5900590"/>
                </a:cubicBezTo>
                <a:cubicBezTo>
                  <a:pt x="2157542" y="5790811"/>
                  <a:pt x="2196675" y="5731423"/>
                  <a:pt x="2192115" y="5722414"/>
                </a:cubicBezTo>
                <a:lnTo>
                  <a:pt x="2192005" y="5719056"/>
                </a:lnTo>
                <a:lnTo>
                  <a:pt x="2137357" y="5755950"/>
                </a:lnTo>
                <a:cubicBezTo>
                  <a:pt x="1876383" y="5932161"/>
                  <a:pt x="1737277" y="6029665"/>
                  <a:pt x="1720021" y="6048483"/>
                </a:cubicBezTo>
                <a:lnTo>
                  <a:pt x="1683882" y="6070597"/>
                </a:lnTo>
                <a:cubicBezTo>
                  <a:pt x="1690240" y="6033670"/>
                  <a:pt x="1709270" y="6001383"/>
                  <a:pt x="1740974" y="5973740"/>
                </a:cubicBezTo>
                <a:cubicBezTo>
                  <a:pt x="1775477" y="5936111"/>
                  <a:pt x="1795130" y="5915824"/>
                  <a:pt x="1799950" y="5912875"/>
                </a:cubicBezTo>
                <a:lnTo>
                  <a:pt x="1804141" y="5897931"/>
                </a:lnTo>
                <a:cubicBezTo>
                  <a:pt x="1798068" y="5876884"/>
                  <a:pt x="1703475" y="5922372"/>
                  <a:pt x="1520370" y="6034415"/>
                </a:cubicBezTo>
                <a:lnTo>
                  <a:pt x="1252932" y="6198066"/>
                </a:lnTo>
                <a:cubicBezTo>
                  <a:pt x="1241277" y="6196953"/>
                  <a:pt x="1161137" y="6233594"/>
                  <a:pt x="1012532" y="6308026"/>
                </a:cubicBezTo>
                <a:cubicBezTo>
                  <a:pt x="914133" y="6359979"/>
                  <a:pt x="865317" y="6377469"/>
                  <a:pt x="866086" y="6360483"/>
                </a:cubicBezTo>
                <a:lnTo>
                  <a:pt x="917840" y="6304050"/>
                </a:lnTo>
                <a:lnTo>
                  <a:pt x="1060511" y="6179588"/>
                </a:lnTo>
                <a:lnTo>
                  <a:pt x="1038824" y="6192860"/>
                </a:lnTo>
                <a:cubicBezTo>
                  <a:pt x="1029191" y="6198755"/>
                  <a:pt x="1008208" y="6209541"/>
                  <a:pt x="975867" y="6225195"/>
                </a:cubicBezTo>
                <a:cubicBezTo>
                  <a:pt x="943536" y="6240856"/>
                  <a:pt x="910502" y="6259002"/>
                  <a:pt x="876777" y="6279640"/>
                </a:cubicBezTo>
                <a:cubicBezTo>
                  <a:pt x="595273" y="6443635"/>
                  <a:pt x="448440" y="6504585"/>
                  <a:pt x="436293" y="6462494"/>
                </a:cubicBezTo>
                <a:lnTo>
                  <a:pt x="986773" y="6100872"/>
                </a:lnTo>
                <a:cubicBezTo>
                  <a:pt x="990824" y="6114910"/>
                  <a:pt x="1002482" y="6116036"/>
                  <a:pt x="1021755" y="6104243"/>
                </a:cubicBezTo>
                <a:cubicBezTo>
                  <a:pt x="1036215" y="6095394"/>
                  <a:pt x="1036595" y="6086903"/>
                  <a:pt x="1022912" y="6078758"/>
                </a:cubicBezTo>
                <a:lnTo>
                  <a:pt x="1106608" y="6015161"/>
                </a:lnTo>
                <a:cubicBezTo>
                  <a:pt x="1174067" y="5973884"/>
                  <a:pt x="1206790" y="5949737"/>
                  <a:pt x="1204764" y="5942717"/>
                </a:cubicBezTo>
                <a:cubicBezTo>
                  <a:pt x="1202739" y="5935698"/>
                  <a:pt x="1143978" y="5953083"/>
                  <a:pt x="1028464" y="5994869"/>
                </a:cubicBezTo>
                <a:cubicBezTo>
                  <a:pt x="912957" y="6036652"/>
                  <a:pt x="853182" y="6050520"/>
                  <a:pt x="849134" y="6036493"/>
                </a:cubicBezTo>
                <a:cubicBezTo>
                  <a:pt x="845083" y="6022454"/>
                  <a:pt x="879197" y="5993321"/>
                  <a:pt x="951477" y="5949091"/>
                </a:cubicBezTo>
                <a:cubicBezTo>
                  <a:pt x="985211" y="5928449"/>
                  <a:pt x="1001058" y="5914631"/>
                  <a:pt x="999034" y="5907612"/>
                </a:cubicBezTo>
                <a:cubicBezTo>
                  <a:pt x="917894" y="5940757"/>
                  <a:pt x="893167" y="5943493"/>
                  <a:pt x="924879" y="5915845"/>
                </a:cubicBezTo>
                <a:cubicBezTo>
                  <a:pt x="932485" y="5902930"/>
                  <a:pt x="937686" y="5891489"/>
                  <a:pt x="940479" y="5881521"/>
                </a:cubicBezTo>
                <a:cubicBezTo>
                  <a:pt x="948095" y="5868602"/>
                  <a:pt x="943660" y="5863072"/>
                  <a:pt x="927181" y="5864897"/>
                </a:cubicBezTo>
                <a:cubicBezTo>
                  <a:pt x="922361" y="5867846"/>
                  <a:pt x="912728" y="5873740"/>
                  <a:pt x="898267" y="5882588"/>
                </a:cubicBezTo>
                <a:cubicBezTo>
                  <a:pt x="874174" y="5897332"/>
                  <a:pt x="860102" y="5897685"/>
                  <a:pt x="856051" y="5883644"/>
                </a:cubicBezTo>
                <a:cubicBezTo>
                  <a:pt x="849979" y="5862600"/>
                  <a:pt x="866215" y="5840284"/>
                  <a:pt x="904769" y="5816691"/>
                </a:cubicBezTo>
                <a:cubicBezTo>
                  <a:pt x="943314" y="5793105"/>
                  <a:pt x="966777" y="5766367"/>
                  <a:pt x="975161" y="5736459"/>
                </a:cubicBezTo>
                <a:cubicBezTo>
                  <a:pt x="976704" y="5702495"/>
                  <a:pt x="984621" y="5695581"/>
                  <a:pt x="998935" y="5715721"/>
                </a:cubicBezTo>
                <a:cubicBezTo>
                  <a:pt x="1013257" y="5735857"/>
                  <a:pt x="1025235" y="5742977"/>
                  <a:pt x="1034867" y="5737083"/>
                </a:cubicBezTo>
                <a:cubicBezTo>
                  <a:pt x="1039687" y="5734133"/>
                  <a:pt x="1040067" y="5725641"/>
                  <a:pt x="1036016" y="5711603"/>
                </a:cubicBezTo>
                <a:cubicBezTo>
                  <a:pt x="1031968" y="5697576"/>
                  <a:pt x="1036167" y="5682626"/>
                  <a:pt x="1048594" y="5666763"/>
                </a:cubicBezTo>
                <a:lnTo>
                  <a:pt x="1081697" y="5634126"/>
                </a:lnTo>
                <a:lnTo>
                  <a:pt x="1052784" y="5651819"/>
                </a:lnTo>
                <a:cubicBezTo>
                  <a:pt x="1038331" y="5660662"/>
                  <a:pt x="1022037" y="5658237"/>
                  <a:pt x="1003918" y="5644563"/>
                </a:cubicBezTo>
                <a:cubicBezTo>
                  <a:pt x="985797" y="5630888"/>
                  <a:pt x="971918" y="5626985"/>
                  <a:pt x="962278" y="5632884"/>
                </a:cubicBezTo>
                <a:cubicBezTo>
                  <a:pt x="952646" y="5638778"/>
                  <a:pt x="951634" y="5635275"/>
                  <a:pt x="959241" y="5622362"/>
                </a:cubicBezTo>
                <a:cubicBezTo>
                  <a:pt x="974475" y="5596537"/>
                  <a:pt x="972450" y="5589518"/>
                  <a:pt x="953169" y="5601316"/>
                </a:cubicBezTo>
                <a:cubicBezTo>
                  <a:pt x="938716" y="5610159"/>
                  <a:pt x="934284" y="5604612"/>
                  <a:pt x="939864" y="5584680"/>
                </a:cubicBezTo>
                <a:cubicBezTo>
                  <a:pt x="941408" y="5550716"/>
                  <a:pt x="1000240" y="5518850"/>
                  <a:pt x="1116377" y="5489066"/>
                </a:cubicBezTo>
                <a:cubicBezTo>
                  <a:pt x="1168612" y="5473604"/>
                  <a:pt x="1234679" y="5437315"/>
                  <a:pt x="1314565" y="5380170"/>
                </a:cubicBezTo>
                <a:cubicBezTo>
                  <a:pt x="1320155" y="5360234"/>
                  <a:pt x="1322949" y="5350266"/>
                  <a:pt x="1322949" y="5350266"/>
                </a:cubicBezTo>
                <a:cubicBezTo>
                  <a:pt x="1318129" y="5353214"/>
                  <a:pt x="1248141" y="5385728"/>
                  <a:pt x="1112973" y="5447801"/>
                </a:cubicBezTo>
                <a:cubicBezTo>
                  <a:pt x="977804" y="5509872"/>
                  <a:pt x="906801" y="5538872"/>
                  <a:pt x="899955" y="5534801"/>
                </a:cubicBezTo>
                <a:cubicBezTo>
                  <a:pt x="879430" y="5522599"/>
                  <a:pt x="874998" y="5517052"/>
                  <a:pt x="886655" y="5518177"/>
                </a:cubicBezTo>
                <a:cubicBezTo>
                  <a:pt x="940915" y="5509736"/>
                  <a:pt x="966023" y="5498510"/>
                  <a:pt x="961972" y="5484470"/>
                </a:cubicBezTo>
                <a:cubicBezTo>
                  <a:pt x="955898" y="5463424"/>
                  <a:pt x="940812" y="5460261"/>
                  <a:pt x="916720" y="5475004"/>
                </a:cubicBezTo>
                <a:cubicBezTo>
                  <a:pt x="888577" y="5475720"/>
                  <a:pt x="873884" y="5464072"/>
                  <a:pt x="872619" y="5440069"/>
                </a:cubicBezTo>
                <a:lnTo>
                  <a:pt x="873781" y="5414596"/>
                </a:lnTo>
                <a:cubicBezTo>
                  <a:pt x="881387" y="5401684"/>
                  <a:pt x="921336" y="5373116"/>
                  <a:pt x="993616" y="5328888"/>
                </a:cubicBezTo>
                <a:lnTo>
                  <a:pt x="1073122" y="5280236"/>
                </a:lnTo>
                <a:lnTo>
                  <a:pt x="1045366" y="5272442"/>
                </a:lnTo>
                <a:cubicBezTo>
                  <a:pt x="1041318" y="5258416"/>
                  <a:pt x="1024832" y="5260247"/>
                  <a:pt x="995918" y="5277940"/>
                </a:cubicBezTo>
                <a:cubicBezTo>
                  <a:pt x="962193" y="5298576"/>
                  <a:pt x="938678" y="5300584"/>
                  <a:pt x="925374" y="5283948"/>
                </a:cubicBezTo>
                <a:cubicBezTo>
                  <a:pt x="912075" y="5267324"/>
                  <a:pt x="898190" y="5263441"/>
                  <a:pt x="883738" y="5272283"/>
                </a:cubicBezTo>
                <a:cubicBezTo>
                  <a:pt x="854825" y="5289976"/>
                  <a:pt x="832122" y="5299730"/>
                  <a:pt x="815648" y="5301568"/>
                </a:cubicBezTo>
                <a:cubicBezTo>
                  <a:pt x="801196" y="5310410"/>
                  <a:pt x="794972" y="5318341"/>
                  <a:pt x="796997" y="5325362"/>
                </a:cubicBezTo>
                <a:cubicBezTo>
                  <a:pt x="812711" y="5340507"/>
                  <a:pt x="819868" y="5350578"/>
                  <a:pt x="818473" y="5355554"/>
                </a:cubicBezTo>
                <a:cubicBezTo>
                  <a:pt x="817073" y="5360547"/>
                  <a:pt x="801920" y="5371886"/>
                  <a:pt x="773016" y="5389575"/>
                </a:cubicBezTo>
                <a:cubicBezTo>
                  <a:pt x="739282" y="5410217"/>
                  <a:pt x="719374" y="5410002"/>
                  <a:pt x="713302" y="5388955"/>
                </a:cubicBezTo>
                <a:cubicBezTo>
                  <a:pt x="707228" y="5367910"/>
                  <a:pt x="694556" y="5363268"/>
                  <a:pt x="675275" y="5375067"/>
                </a:cubicBezTo>
                <a:cubicBezTo>
                  <a:pt x="627090" y="5404554"/>
                  <a:pt x="611375" y="5389408"/>
                  <a:pt x="628139" y="5329610"/>
                </a:cubicBezTo>
                <a:cubicBezTo>
                  <a:pt x="639322" y="5289746"/>
                  <a:pt x="657583" y="5274450"/>
                  <a:pt x="682929" y="5283702"/>
                </a:cubicBezTo>
                <a:cubicBezTo>
                  <a:pt x="734393" y="5285231"/>
                  <a:pt x="768507" y="5256097"/>
                  <a:pt x="785275" y="5196314"/>
                </a:cubicBezTo>
                <a:cubicBezTo>
                  <a:pt x="786045" y="5179325"/>
                  <a:pt x="768556" y="5177645"/>
                  <a:pt x="732795" y="5191269"/>
                </a:cubicBezTo>
                <a:lnTo>
                  <a:pt x="570740" y="5278051"/>
                </a:lnTo>
                <a:cubicBezTo>
                  <a:pt x="472342" y="5330004"/>
                  <a:pt x="404641" y="5350791"/>
                  <a:pt x="367629" y="5340419"/>
                </a:cubicBezTo>
                <a:cubicBezTo>
                  <a:pt x="335437" y="5327096"/>
                  <a:pt x="300067" y="5332223"/>
                  <a:pt x="261522" y="5355810"/>
                </a:cubicBezTo>
                <a:cubicBezTo>
                  <a:pt x="242249" y="5367601"/>
                  <a:pt x="229191" y="5371470"/>
                  <a:pt x="222346" y="5367401"/>
                </a:cubicBezTo>
                <a:cubicBezTo>
                  <a:pt x="210678" y="5366280"/>
                  <a:pt x="213474" y="5356311"/>
                  <a:pt x="230722" y="5337497"/>
                </a:cubicBezTo>
                <a:cubicBezTo>
                  <a:pt x="238339" y="5324593"/>
                  <a:pt x="249372" y="5313705"/>
                  <a:pt x="263824" y="5304860"/>
                </a:cubicBezTo>
                <a:cubicBezTo>
                  <a:pt x="283097" y="5293069"/>
                  <a:pt x="292738" y="5287169"/>
                  <a:pt x="292738" y="5287169"/>
                </a:cubicBezTo>
                <a:cubicBezTo>
                  <a:pt x="292738" y="5287169"/>
                  <a:pt x="285892" y="5283099"/>
                  <a:pt x="272204" y="5274973"/>
                </a:cubicBezTo>
                <a:cubicBezTo>
                  <a:pt x="258521" y="5266828"/>
                  <a:pt x="251171" y="5261011"/>
                  <a:pt x="250155" y="5257497"/>
                </a:cubicBezTo>
                <a:cubicBezTo>
                  <a:pt x="249145" y="5253992"/>
                  <a:pt x="254473" y="5252800"/>
                  <a:pt x="266127" y="5253913"/>
                </a:cubicBezTo>
                <a:cubicBezTo>
                  <a:pt x="299090" y="5250260"/>
                  <a:pt x="361350" y="5220424"/>
                  <a:pt x="452902" y="5164400"/>
                </a:cubicBezTo>
                <a:cubicBezTo>
                  <a:pt x="530002" y="5117221"/>
                  <a:pt x="590623" y="5071868"/>
                  <a:pt x="634758" y="5028344"/>
                </a:cubicBezTo>
                <a:cubicBezTo>
                  <a:pt x="543198" y="5084369"/>
                  <a:pt x="494389" y="5101856"/>
                  <a:pt x="488316" y="5080810"/>
                </a:cubicBezTo>
                <a:cubicBezTo>
                  <a:pt x="486291" y="5073789"/>
                  <a:pt x="497327" y="5062914"/>
                  <a:pt x="521420" y="5048172"/>
                </a:cubicBezTo>
                <a:lnTo>
                  <a:pt x="587622" y="4982884"/>
                </a:lnTo>
                <a:lnTo>
                  <a:pt x="577360" y="4976785"/>
                </a:lnTo>
                <a:cubicBezTo>
                  <a:pt x="554035" y="4974537"/>
                  <a:pt x="523412" y="4991224"/>
                  <a:pt x="485487" y="5026812"/>
                </a:cubicBezTo>
                <a:cubicBezTo>
                  <a:pt x="447573" y="5062393"/>
                  <a:pt x="424171" y="5074644"/>
                  <a:pt x="415303" y="5063568"/>
                </a:cubicBezTo>
                <a:cubicBezTo>
                  <a:pt x="408457" y="5059498"/>
                  <a:pt x="383042" y="5064738"/>
                  <a:pt x="339042" y="5079266"/>
                </a:cubicBezTo>
                <a:cubicBezTo>
                  <a:pt x="295054" y="5093802"/>
                  <a:pt x="249343" y="5107324"/>
                  <a:pt x="201929" y="5119833"/>
                </a:cubicBezTo>
                <a:lnTo>
                  <a:pt x="138026" y="5134161"/>
                </a:lnTo>
                <a:lnTo>
                  <a:pt x="145261" y="5129734"/>
                </a:lnTo>
                <a:cubicBezTo>
                  <a:pt x="178986" y="5109096"/>
                  <a:pt x="218545" y="5089026"/>
                  <a:pt x="263942" y="5069491"/>
                </a:cubicBezTo>
                <a:cubicBezTo>
                  <a:pt x="364366" y="5024559"/>
                  <a:pt x="448303" y="4981455"/>
                  <a:pt x="515762" y="4940175"/>
                </a:cubicBezTo>
                <a:cubicBezTo>
                  <a:pt x="586024" y="4888923"/>
                  <a:pt x="619128" y="4856284"/>
                  <a:pt x="615077" y="4842245"/>
                </a:cubicBezTo>
                <a:cubicBezTo>
                  <a:pt x="609003" y="4821199"/>
                  <a:pt x="661380" y="4776770"/>
                  <a:pt x="772204" y="4708954"/>
                </a:cubicBezTo>
                <a:cubicBezTo>
                  <a:pt x="796297" y="4694212"/>
                  <a:pt x="826922" y="4677527"/>
                  <a:pt x="864076" y="4658927"/>
                </a:cubicBezTo>
                <a:cubicBezTo>
                  <a:pt x="901227" y="4640316"/>
                  <a:pt x="931846" y="4623648"/>
                  <a:pt x="955939" y="4608906"/>
                </a:cubicBezTo>
                <a:lnTo>
                  <a:pt x="995116" y="4597315"/>
                </a:lnTo>
                <a:cubicBezTo>
                  <a:pt x="995884" y="4580326"/>
                  <a:pt x="975981" y="4580123"/>
                  <a:pt x="935410" y="4596691"/>
                </a:cubicBezTo>
                <a:lnTo>
                  <a:pt x="838407" y="4643666"/>
                </a:lnTo>
                <a:cubicBezTo>
                  <a:pt x="799862" y="4667254"/>
                  <a:pt x="779568" y="4675548"/>
                  <a:pt x="777544" y="4668529"/>
                </a:cubicBezTo>
                <a:cubicBezTo>
                  <a:pt x="775518" y="4661510"/>
                  <a:pt x="780728" y="4650065"/>
                  <a:pt x="793158" y="4634214"/>
                </a:cubicBezTo>
                <a:lnTo>
                  <a:pt x="820184" y="4580517"/>
                </a:lnTo>
                <a:cubicBezTo>
                  <a:pt x="748674" y="4607758"/>
                  <a:pt x="691240" y="4634659"/>
                  <a:pt x="647865" y="4661200"/>
                </a:cubicBezTo>
                <a:cubicBezTo>
                  <a:pt x="618961" y="4678886"/>
                  <a:pt x="556702" y="4708726"/>
                  <a:pt x="461090" y="4750714"/>
                </a:cubicBezTo>
                <a:cubicBezTo>
                  <a:pt x="365490" y="4792708"/>
                  <a:pt x="305647" y="4821070"/>
                  <a:pt x="281553" y="4835812"/>
                </a:cubicBezTo>
                <a:cubicBezTo>
                  <a:pt x="257460" y="4850556"/>
                  <a:pt x="243389" y="4850907"/>
                  <a:pt x="239337" y="4836868"/>
                </a:cubicBezTo>
                <a:cubicBezTo>
                  <a:pt x="237315" y="4829862"/>
                  <a:pt x="223751" y="4831972"/>
                  <a:pt x="198642" y="4843198"/>
                </a:cubicBezTo>
                <a:cubicBezTo>
                  <a:pt x="173538" y="4854439"/>
                  <a:pt x="157949" y="4849529"/>
                  <a:pt x="151871" y="4828471"/>
                </a:cubicBezTo>
                <a:cubicBezTo>
                  <a:pt x="149850" y="4821464"/>
                  <a:pt x="194607" y="4789939"/>
                  <a:pt x="286158" y="4733918"/>
                </a:cubicBezTo>
                <a:cubicBezTo>
                  <a:pt x="372899" y="4680839"/>
                  <a:pt x="414239" y="4647284"/>
                  <a:pt x="410193" y="4633257"/>
                </a:cubicBezTo>
                <a:cubicBezTo>
                  <a:pt x="408166" y="4626239"/>
                  <a:pt x="378942" y="4637930"/>
                  <a:pt x="322519" y="4668335"/>
                </a:cubicBezTo>
                <a:cubicBezTo>
                  <a:pt x="266092" y="4698725"/>
                  <a:pt x="206046" y="4731347"/>
                  <a:pt x="142394" y="4766160"/>
                </a:cubicBezTo>
                <a:cubicBezTo>
                  <a:pt x="78743" y="4800985"/>
                  <a:pt x="37656" y="4815801"/>
                  <a:pt x="19157" y="4810620"/>
                </a:cubicBezTo>
                <a:cubicBezTo>
                  <a:pt x="-4167" y="4808372"/>
                  <a:pt x="-6192" y="4801354"/>
                  <a:pt x="13080" y="4789560"/>
                </a:cubicBezTo>
                <a:cubicBezTo>
                  <a:pt x="20689" y="4776659"/>
                  <a:pt x="36542" y="4762821"/>
                  <a:pt x="60636" y="4748079"/>
                </a:cubicBezTo>
                <a:cubicBezTo>
                  <a:pt x="142555" y="4697949"/>
                  <a:pt x="196567" y="4669036"/>
                  <a:pt x="222683" y="4661299"/>
                </a:cubicBezTo>
                <a:cubicBezTo>
                  <a:pt x="274921" y="4645854"/>
                  <a:pt x="301039" y="4638131"/>
                  <a:pt x="301039" y="4638131"/>
                </a:cubicBezTo>
                <a:cubicBezTo>
                  <a:pt x="315500" y="4629282"/>
                  <a:pt x="343784" y="4599592"/>
                  <a:pt x="385892" y="4549049"/>
                </a:cubicBezTo>
                <a:cubicBezTo>
                  <a:pt x="428006" y="4498517"/>
                  <a:pt x="462510" y="4460886"/>
                  <a:pt x="489388" y="4436180"/>
                </a:cubicBezTo>
                <a:cubicBezTo>
                  <a:pt x="623062" y="4329622"/>
                  <a:pt x="687865" y="4269328"/>
                  <a:pt x="683814" y="4255288"/>
                </a:cubicBezTo>
                <a:cubicBezTo>
                  <a:pt x="677741" y="4234243"/>
                  <a:pt x="679524" y="4220771"/>
                  <a:pt x="689157" y="4214876"/>
                </a:cubicBezTo>
                <a:cubicBezTo>
                  <a:pt x="698797" y="4208976"/>
                  <a:pt x="705643" y="4213047"/>
                  <a:pt x="709691" y="4227074"/>
                </a:cubicBezTo>
                <a:cubicBezTo>
                  <a:pt x="711716" y="4234092"/>
                  <a:pt x="724773" y="4230225"/>
                  <a:pt x="748866" y="4215481"/>
                </a:cubicBezTo>
                <a:lnTo>
                  <a:pt x="792232" y="4188945"/>
                </a:lnTo>
                <a:lnTo>
                  <a:pt x="778933" y="4172322"/>
                </a:lnTo>
                <a:cubicBezTo>
                  <a:pt x="790600" y="4173442"/>
                  <a:pt x="797438" y="4177516"/>
                  <a:pt x="799460" y="4184525"/>
                </a:cubicBezTo>
                <a:cubicBezTo>
                  <a:pt x="872511" y="4123320"/>
                  <a:pt x="933134" y="4077964"/>
                  <a:pt x="981319" y="4048478"/>
                </a:cubicBezTo>
                <a:cubicBezTo>
                  <a:pt x="1005413" y="4033736"/>
                  <a:pt x="1018470" y="4029868"/>
                  <a:pt x="1020496" y="4036887"/>
                </a:cubicBezTo>
                <a:cubicBezTo>
                  <a:pt x="1022521" y="4043906"/>
                  <a:pt x="1035578" y="4040039"/>
                  <a:pt x="1059664" y="4025301"/>
                </a:cubicBezTo>
                <a:cubicBezTo>
                  <a:pt x="1072102" y="4009446"/>
                  <a:pt x="1079718" y="3996527"/>
                  <a:pt x="1082504" y="3986563"/>
                </a:cubicBezTo>
                <a:lnTo>
                  <a:pt x="1144520" y="3936232"/>
                </a:lnTo>
                <a:cubicBezTo>
                  <a:pt x="1207159" y="3897904"/>
                  <a:pt x="1237222" y="3854731"/>
                  <a:pt x="1234717" y="3806739"/>
                </a:cubicBezTo>
                <a:cubicBezTo>
                  <a:pt x="1230666" y="3792701"/>
                  <a:pt x="1235866" y="3781258"/>
                  <a:pt x="1250327" y="3772410"/>
                </a:cubicBezTo>
                <a:cubicBezTo>
                  <a:pt x="1264780" y="3763568"/>
                  <a:pt x="1274031" y="3766164"/>
                  <a:pt x="1278082" y="3780202"/>
                </a:cubicBezTo>
                <a:cubicBezTo>
                  <a:pt x="1282130" y="3794230"/>
                  <a:pt x="1291390" y="3796822"/>
                  <a:pt x="1305843" y="3787978"/>
                </a:cubicBezTo>
                <a:cubicBezTo>
                  <a:pt x="1320296" y="3779135"/>
                  <a:pt x="1323089" y="3769165"/>
                  <a:pt x="1314222" y="3758088"/>
                </a:cubicBezTo>
                <a:cubicBezTo>
                  <a:pt x="1305359" y="3746994"/>
                  <a:pt x="1304729" y="3735000"/>
                  <a:pt x="1312343" y="3722081"/>
                </a:cubicBezTo>
                <a:cubicBezTo>
                  <a:pt x="1326796" y="3713238"/>
                  <a:pt x="1345300" y="3718432"/>
                  <a:pt x="1367860" y="3737648"/>
                </a:cubicBezTo>
                <a:cubicBezTo>
                  <a:pt x="1383573" y="3752796"/>
                  <a:pt x="1414504" y="3742128"/>
                  <a:pt x="1460664" y="3705623"/>
                </a:cubicBezTo>
                <a:lnTo>
                  <a:pt x="1592649" y="3662017"/>
                </a:lnTo>
                <a:cubicBezTo>
                  <a:pt x="1578966" y="3653872"/>
                  <a:pt x="1569083" y="3639279"/>
                  <a:pt x="1563010" y="3618233"/>
                </a:cubicBezTo>
                <a:cubicBezTo>
                  <a:pt x="1560985" y="3611215"/>
                  <a:pt x="1531059" y="3625404"/>
                  <a:pt x="1473242" y="3660782"/>
                </a:cubicBezTo>
                <a:lnTo>
                  <a:pt x="1405148" y="3690055"/>
                </a:lnTo>
                <a:cubicBezTo>
                  <a:pt x="1401101" y="3676027"/>
                  <a:pt x="1473760" y="3623308"/>
                  <a:pt x="1623140" y="3531901"/>
                </a:cubicBezTo>
                <a:lnTo>
                  <a:pt x="1808027" y="3406385"/>
                </a:lnTo>
                <a:cubicBezTo>
                  <a:pt x="1793576" y="3415227"/>
                  <a:pt x="1784324" y="3412631"/>
                  <a:pt x="1780273" y="3398590"/>
                </a:cubicBezTo>
                <a:cubicBezTo>
                  <a:pt x="1776225" y="3384564"/>
                  <a:pt x="1827206" y="3345108"/>
                  <a:pt x="1933211" y="3280245"/>
                </a:cubicBezTo>
                <a:cubicBezTo>
                  <a:pt x="1952484" y="3268450"/>
                  <a:pt x="2024521" y="3203731"/>
                  <a:pt x="2149324" y="3086083"/>
                </a:cubicBezTo>
                <a:cubicBezTo>
                  <a:pt x="2188639" y="3045507"/>
                  <a:pt x="2210318" y="3032242"/>
                  <a:pt x="2214368" y="3046280"/>
                </a:cubicBezTo>
                <a:cubicBezTo>
                  <a:pt x="2223240" y="3057370"/>
                  <a:pt x="2231289" y="3060689"/>
                  <a:pt x="2238516" y="3056267"/>
                </a:cubicBezTo>
                <a:cubicBezTo>
                  <a:pt x="2245742" y="3051843"/>
                  <a:pt x="2249747" y="3041149"/>
                  <a:pt x="2250508" y="3024166"/>
                </a:cubicBezTo>
                <a:cubicBezTo>
                  <a:pt x="2251277" y="3007177"/>
                  <a:pt x="2267522" y="2984855"/>
                  <a:pt x="2299223" y="2957199"/>
                </a:cubicBezTo>
                <a:cubicBezTo>
                  <a:pt x="2330933" y="2929550"/>
                  <a:pt x="2353623" y="2919789"/>
                  <a:pt x="2367315" y="2927928"/>
                </a:cubicBezTo>
                <a:cubicBezTo>
                  <a:pt x="2387841" y="2940129"/>
                  <a:pt x="2415743" y="2918933"/>
                  <a:pt x="2451007" y="2864320"/>
                </a:cubicBezTo>
                <a:cubicBezTo>
                  <a:pt x="2518755" y="2765081"/>
                  <a:pt x="2706819" y="2621105"/>
                  <a:pt x="3015209" y="2432396"/>
                </a:cubicBezTo>
                <a:cubicBezTo>
                  <a:pt x="3193501" y="2323297"/>
                  <a:pt x="3334250" y="2241292"/>
                  <a:pt x="3437469" y="2186391"/>
                </a:cubicBezTo>
                <a:cubicBezTo>
                  <a:pt x="3586079" y="2111971"/>
                  <a:pt x="3956727" y="1893425"/>
                  <a:pt x="4549424" y="1530746"/>
                </a:cubicBezTo>
                <a:cubicBezTo>
                  <a:pt x="4651820" y="1468088"/>
                  <a:pt x="4742405" y="1412398"/>
                  <a:pt x="4821183" y="1363676"/>
                </a:cubicBezTo>
                <a:lnTo>
                  <a:pt x="4929405" y="1296497"/>
                </a:lnTo>
                <a:lnTo>
                  <a:pt x="4923762" y="1288690"/>
                </a:lnTo>
                <a:cubicBezTo>
                  <a:pt x="4923762" y="1288690"/>
                  <a:pt x="4905764" y="1277430"/>
                  <a:pt x="4869767" y="1254909"/>
                </a:cubicBezTo>
                <a:cubicBezTo>
                  <a:pt x="4851773" y="1243641"/>
                  <a:pt x="4815886" y="1211043"/>
                  <a:pt x="4762105" y="1157085"/>
                </a:cubicBezTo>
                <a:cubicBezTo>
                  <a:pt x="4746287" y="1141218"/>
                  <a:pt x="4736305" y="1127800"/>
                  <a:pt x="4732158" y="1116855"/>
                </a:cubicBezTo>
                <a:cubicBezTo>
                  <a:pt x="4719505" y="1104161"/>
                  <a:pt x="4721685" y="1099553"/>
                  <a:pt x="4738698" y="1103029"/>
                </a:cubicBezTo>
                <a:cubicBezTo>
                  <a:pt x="4752544" y="1103340"/>
                  <a:pt x="4780582" y="1122972"/>
                  <a:pt x="4822794" y="1161927"/>
                </a:cubicBezTo>
                <a:cubicBezTo>
                  <a:pt x="4865010" y="1200876"/>
                  <a:pt x="4904855" y="1237459"/>
                  <a:pt x="4942327" y="1271648"/>
                </a:cubicBezTo>
                <a:lnTo>
                  <a:pt x="4953635" y="1281317"/>
                </a:lnTo>
                <a:lnTo>
                  <a:pt x="4972024" y="1269791"/>
                </a:lnTo>
                <a:lnTo>
                  <a:pt x="4922918" y="1216520"/>
                </a:lnTo>
                <a:cubicBezTo>
                  <a:pt x="4862811" y="1156220"/>
                  <a:pt x="4833855" y="1123763"/>
                  <a:pt x="4836030" y="1119163"/>
                </a:cubicBezTo>
                <a:cubicBezTo>
                  <a:pt x="4842570" y="1105339"/>
                  <a:pt x="4854294" y="1105210"/>
                  <a:pt x="4871200" y="1118778"/>
                </a:cubicBezTo>
                <a:cubicBezTo>
                  <a:pt x="4888109" y="1132338"/>
                  <a:pt x="4897653" y="1136819"/>
                  <a:pt x="4899829" y="1132218"/>
                </a:cubicBezTo>
                <a:cubicBezTo>
                  <a:pt x="4904190" y="1123003"/>
                  <a:pt x="4914279" y="1126328"/>
                  <a:pt x="4930097" y="1142197"/>
                </a:cubicBezTo>
                <a:cubicBezTo>
                  <a:pt x="4938005" y="1150132"/>
                  <a:pt x="4951995" y="1162465"/>
                  <a:pt x="4972064" y="1179204"/>
                </a:cubicBezTo>
                <a:lnTo>
                  <a:pt x="5035086" y="1230155"/>
                </a:lnTo>
                <a:lnTo>
                  <a:pt x="5095973" y="1191461"/>
                </a:lnTo>
                <a:lnTo>
                  <a:pt x="5143116" y="1160825"/>
                </a:lnTo>
                <a:lnTo>
                  <a:pt x="5109364" y="1118243"/>
                </a:lnTo>
                <a:cubicBezTo>
                  <a:pt x="5065076" y="1073811"/>
                  <a:pt x="5009117" y="1024470"/>
                  <a:pt x="4941486" y="970212"/>
                </a:cubicBezTo>
                <a:cubicBezTo>
                  <a:pt x="4910834" y="946242"/>
                  <a:pt x="4884435" y="923165"/>
                  <a:pt x="4862295" y="900952"/>
                </a:cubicBezTo>
                <a:lnTo>
                  <a:pt x="4857545" y="896186"/>
                </a:lnTo>
                <a:lnTo>
                  <a:pt x="4902050" y="920448"/>
                </a:lnTo>
                <a:cubicBezTo>
                  <a:pt x="4934877" y="939802"/>
                  <a:pt x="4966376" y="959513"/>
                  <a:pt x="4996531" y="979577"/>
                </a:cubicBezTo>
                <a:cubicBezTo>
                  <a:pt x="5026694" y="999639"/>
                  <a:pt x="5044441" y="1008957"/>
                  <a:pt x="5049786" y="1007522"/>
                </a:cubicBezTo>
                <a:cubicBezTo>
                  <a:pt x="5057307" y="1001490"/>
                  <a:pt x="5072884" y="1015414"/>
                  <a:pt x="5096502" y="1049296"/>
                </a:cubicBezTo>
                <a:cubicBezTo>
                  <a:pt x="5120124" y="1083182"/>
                  <a:pt x="5140442" y="1101877"/>
                  <a:pt x="5157454" y="1105352"/>
                </a:cubicBezTo>
                <a:lnTo>
                  <a:pt x="5165467" y="1103204"/>
                </a:lnTo>
                <a:lnTo>
                  <a:pt x="5124554" y="1041772"/>
                </a:lnTo>
                <a:cubicBezTo>
                  <a:pt x="5108737" y="1025903"/>
                  <a:pt x="5101917" y="1015668"/>
                  <a:pt x="5104097" y="1011061"/>
                </a:cubicBezTo>
                <a:cubicBezTo>
                  <a:pt x="5110634" y="997243"/>
                  <a:pt x="5143952" y="1020482"/>
                  <a:pt x="5204064" y="1080788"/>
                </a:cubicBezTo>
                <a:cubicBezTo>
                  <a:pt x="5176789" y="1039833"/>
                  <a:pt x="5137840" y="993963"/>
                  <a:pt x="5087222" y="943181"/>
                </a:cubicBezTo>
                <a:cubicBezTo>
                  <a:pt x="5027115" y="882881"/>
                  <a:pt x="4985390" y="847818"/>
                  <a:pt x="4962047" y="837990"/>
                </a:cubicBezTo>
                <a:cubicBezTo>
                  <a:pt x="4953548" y="836247"/>
                  <a:pt x="4949838" y="834226"/>
                  <a:pt x="4950926" y="831927"/>
                </a:cubicBezTo>
                <a:cubicBezTo>
                  <a:pt x="4952017" y="829618"/>
                  <a:pt x="4957904" y="827038"/>
                  <a:pt x="4968589" y="824166"/>
                </a:cubicBezTo>
                <a:cubicBezTo>
                  <a:pt x="4979274" y="821307"/>
                  <a:pt x="4984619" y="819874"/>
                  <a:pt x="4984619" y="819874"/>
                </a:cubicBezTo>
                <a:cubicBezTo>
                  <a:pt x="4984619" y="819874"/>
                  <a:pt x="4978290" y="813523"/>
                  <a:pt x="4965637" y="800829"/>
                </a:cubicBezTo>
                <a:cubicBezTo>
                  <a:pt x="4956149" y="791310"/>
                  <a:pt x="4949332" y="781068"/>
                  <a:pt x="4945180" y="770117"/>
                </a:cubicBezTo>
                <a:cubicBezTo>
                  <a:pt x="4934706" y="752815"/>
                  <a:pt x="4933722" y="745032"/>
                  <a:pt x="4942232" y="746773"/>
                </a:cubicBezTo>
                <a:cubicBezTo>
                  <a:pt x="4947576" y="745341"/>
                  <a:pt x="4956573" y="750973"/>
                  <a:pt x="4969226" y="763668"/>
                </a:cubicBezTo>
                <a:cubicBezTo>
                  <a:pt x="4994532" y="789055"/>
                  <a:pt x="5019455" y="800466"/>
                  <a:pt x="5043990" y="797910"/>
                </a:cubicBezTo>
                <a:cubicBezTo>
                  <a:pt x="5071689" y="798528"/>
                  <a:pt x="5118262" y="828269"/>
                  <a:pt x="5183713" y="887134"/>
                </a:cubicBezTo>
                <a:lnTo>
                  <a:pt x="5291382" y="984963"/>
                </a:lnTo>
                <a:cubicBezTo>
                  <a:pt x="5315710" y="1002575"/>
                  <a:pt x="5328466" y="1005185"/>
                  <a:pt x="5329661" y="992791"/>
                </a:cubicBezTo>
                <a:cubicBezTo>
                  <a:pt x="5323753" y="946115"/>
                  <a:pt x="5302206" y="917704"/>
                  <a:pt x="5265019" y="907565"/>
                </a:cubicBezTo>
                <a:cubicBezTo>
                  <a:pt x="5245829" y="908689"/>
                  <a:pt x="5234264" y="893695"/>
                  <a:pt x="5230323" y="862570"/>
                </a:cubicBezTo>
                <a:cubicBezTo>
                  <a:pt x="5224418" y="815885"/>
                  <a:pt x="5237284" y="808416"/>
                  <a:pt x="5268919" y="840154"/>
                </a:cubicBezTo>
                <a:cubicBezTo>
                  <a:pt x="5281578" y="852854"/>
                  <a:pt x="5291175" y="852281"/>
                  <a:pt x="5297711" y="838464"/>
                </a:cubicBezTo>
                <a:cubicBezTo>
                  <a:pt x="5304248" y="824646"/>
                  <a:pt x="5318593" y="828839"/>
                  <a:pt x="5340740" y="851058"/>
                </a:cubicBezTo>
                <a:cubicBezTo>
                  <a:pt x="5359717" y="870096"/>
                  <a:pt x="5369452" y="881565"/>
                  <a:pt x="5369944" y="885463"/>
                </a:cubicBezTo>
                <a:cubicBezTo>
                  <a:pt x="5370437" y="889348"/>
                  <a:pt x="5364250" y="895030"/>
                  <a:pt x="5351384" y="902499"/>
                </a:cubicBezTo>
                <a:cubicBezTo>
                  <a:pt x="5349204" y="907106"/>
                  <a:pt x="5352865" y="914173"/>
                  <a:pt x="5362353" y="923690"/>
                </a:cubicBezTo>
                <a:cubicBezTo>
                  <a:pt x="5374019" y="928609"/>
                  <a:pt x="5389349" y="940585"/>
                  <a:pt x="5408331" y="959630"/>
                </a:cubicBezTo>
                <a:lnTo>
                  <a:pt x="5418747" y="964741"/>
                </a:lnTo>
                <a:lnTo>
                  <a:pt x="5475028" y="923800"/>
                </a:lnTo>
                <a:lnTo>
                  <a:pt x="5438280" y="885229"/>
                </a:lnTo>
                <a:cubicBezTo>
                  <a:pt x="5425378" y="870589"/>
                  <a:pt x="5417892" y="860533"/>
                  <a:pt x="5415820" y="855056"/>
                </a:cubicBezTo>
                <a:lnTo>
                  <a:pt x="5417608" y="836473"/>
                </a:lnTo>
                <a:cubicBezTo>
                  <a:pt x="5420988" y="819480"/>
                  <a:pt x="5432762" y="814306"/>
                  <a:pt x="5452936" y="820966"/>
                </a:cubicBezTo>
                <a:cubicBezTo>
                  <a:pt x="5468753" y="836835"/>
                  <a:pt x="5479935" y="837852"/>
                  <a:pt x="5486472" y="824037"/>
                </a:cubicBezTo>
                <a:cubicBezTo>
                  <a:pt x="5490832" y="814820"/>
                  <a:pt x="5473923" y="801260"/>
                  <a:pt x="5435752" y="783338"/>
                </a:cubicBezTo>
                <a:cubicBezTo>
                  <a:pt x="5427246" y="781603"/>
                  <a:pt x="5431006" y="778579"/>
                  <a:pt x="5447032" y="774281"/>
                </a:cubicBezTo>
                <a:cubicBezTo>
                  <a:pt x="5451040" y="773206"/>
                  <a:pt x="5479100" y="793393"/>
                  <a:pt x="5531214" y="834849"/>
                </a:cubicBezTo>
                <a:lnTo>
                  <a:pt x="5562048" y="859741"/>
                </a:lnTo>
                <a:lnTo>
                  <a:pt x="5581459" y="844031"/>
                </a:lnTo>
                <a:lnTo>
                  <a:pt x="5545444" y="821417"/>
                </a:lnTo>
                <a:cubicBezTo>
                  <a:pt x="5500611" y="790455"/>
                  <a:pt x="5479092" y="765688"/>
                  <a:pt x="5480884" y="747104"/>
                </a:cubicBezTo>
                <a:cubicBezTo>
                  <a:pt x="5478921" y="731543"/>
                  <a:pt x="5482680" y="728521"/>
                  <a:pt x="5492168" y="738039"/>
                </a:cubicBezTo>
                <a:cubicBezTo>
                  <a:pt x="5504827" y="750739"/>
                  <a:pt x="5507008" y="746130"/>
                  <a:pt x="5498706" y="724223"/>
                </a:cubicBezTo>
                <a:cubicBezTo>
                  <a:pt x="5494562" y="713270"/>
                  <a:pt x="5495651" y="710970"/>
                  <a:pt x="5501974" y="717314"/>
                </a:cubicBezTo>
                <a:cubicBezTo>
                  <a:pt x="5508303" y="723663"/>
                  <a:pt x="5518692" y="723884"/>
                  <a:pt x="5533137" y="718003"/>
                </a:cubicBezTo>
                <a:cubicBezTo>
                  <a:pt x="5547582" y="712121"/>
                  <a:pt x="5559556" y="713934"/>
                  <a:pt x="5569046" y="723452"/>
                </a:cubicBezTo>
                <a:lnTo>
                  <a:pt x="5588028" y="742497"/>
                </a:lnTo>
                <a:lnTo>
                  <a:pt x="5567570" y="711784"/>
                </a:lnTo>
                <a:cubicBezTo>
                  <a:pt x="5560262" y="697657"/>
                  <a:pt x="5558781" y="685984"/>
                  <a:pt x="5563138" y="676774"/>
                </a:cubicBezTo>
                <a:cubicBezTo>
                  <a:pt x="5567498" y="667557"/>
                  <a:pt x="5568097" y="661364"/>
                  <a:pt x="5564934" y="658189"/>
                </a:cubicBezTo>
                <a:cubicBezTo>
                  <a:pt x="5558611" y="651845"/>
                  <a:pt x="5549259" y="654354"/>
                  <a:pt x="5536880" y="665714"/>
                </a:cubicBezTo>
                <a:cubicBezTo>
                  <a:pt x="5524507" y="677080"/>
                  <a:pt x="5519523" y="670376"/>
                  <a:pt x="5521908" y="645601"/>
                </a:cubicBezTo>
                <a:cubicBezTo>
                  <a:pt x="5518957" y="622251"/>
                  <a:pt x="5504827" y="597889"/>
                  <a:pt x="5479522" y="572501"/>
                </a:cubicBezTo>
                <a:cubicBezTo>
                  <a:pt x="5454210" y="547108"/>
                  <a:pt x="5444824" y="527507"/>
                  <a:pt x="5451362" y="513689"/>
                </a:cubicBezTo>
                <a:cubicBezTo>
                  <a:pt x="5455722" y="504471"/>
                  <a:pt x="5465810" y="507797"/>
                  <a:pt x="5481629" y="523665"/>
                </a:cubicBezTo>
                <a:cubicBezTo>
                  <a:pt x="5491123" y="533190"/>
                  <a:pt x="5497447" y="539534"/>
                  <a:pt x="5500611" y="542710"/>
                </a:cubicBezTo>
                <a:cubicBezTo>
                  <a:pt x="5512280" y="547620"/>
                  <a:pt x="5516041" y="544609"/>
                  <a:pt x="5511892" y="533653"/>
                </a:cubicBezTo>
                <a:cubicBezTo>
                  <a:pt x="5510908" y="525869"/>
                  <a:pt x="5508344" y="516502"/>
                  <a:pt x="5504201" y="505548"/>
                </a:cubicBezTo>
                <a:cubicBezTo>
                  <a:pt x="5484230" y="478730"/>
                  <a:pt x="5501740" y="486097"/>
                  <a:pt x="5556709" y="527665"/>
                </a:cubicBezTo>
                <a:cubicBezTo>
                  <a:pt x="5558889" y="523055"/>
                  <a:pt x="5548909" y="509651"/>
                  <a:pt x="5526763" y="487433"/>
                </a:cubicBezTo>
                <a:cubicBezTo>
                  <a:pt x="5479309" y="439826"/>
                  <a:pt x="5457763" y="411414"/>
                  <a:pt x="5462123" y="402199"/>
                </a:cubicBezTo>
                <a:cubicBezTo>
                  <a:pt x="5466480" y="392989"/>
                  <a:pt x="5508062" y="416021"/>
                  <a:pt x="5586870" y="471305"/>
                </a:cubicBezTo>
                <a:cubicBezTo>
                  <a:pt x="5665685" y="526596"/>
                  <a:pt x="5706174" y="551935"/>
                  <a:pt x="5708355" y="547326"/>
                </a:cubicBezTo>
                <a:cubicBezTo>
                  <a:pt x="5710536" y="542717"/>
                  <a:pt x="5689476" y="518197"/>
                  <a:pt x="5645188" y="473767"/>
                </a:cubicBezTo>
                <a:lnTo>
                  <a:pt x="5591515" y="409733"/>
                </a:lnTo>
                <a:cubicBezTo>
                  <a:pt x="5602199" y="406860"/>
                  <a:pt x="5602800" y="400668"/>
                  <a:pt x="5593305" y="391142"/>
                </a:cubicBezTo>
                <a:cubicBezTo>
                  <a:pt x="5580652" y="378449"/>
                  <a:pt x="5572148" y="376713"/>
                  <a:pt x="5567788" y="385929"/>
                </a:cubicBezTo>
                <a:lnTo>
                  <a:pt x="5208935" y="5532"/>
                </a:lnTo>
                <a:cubicBezTo>
                  <a:pt x="5210570" y="2077"/>
                  <a:pt x="5213553" y="241"/>
                  <a:pt x="5217884" y="2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0974160"/>
      </p:ext>
    </p:extLst>
  </p:cSld>
  <p:clrMapOvr>
    <a:masterClrMapping/>
  </p:clrMapOvr>
</p:sldLayout>
</file>

<file path=ppt/slideLayouts/slideLayout2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31498" y="1"/>
            <a:ext cx="10375702" cy="10972799"/>
          </a:xfrm>
          <a:custGeom>
            <a:avLst/>
            <a:gdLst>
              <a:gd name="connsiteX0" fmla="*/ 5736671 w 10375702"/>
              <a:gd name="connsiteY0" fmla="*/ 10400442 h 10972799"/>
              <a:gd name="connsiteX1" fmla="*/ 5780950 w 10375702"/>
              <a:gd name="connsiteY1" fmla="*/ 10438391 h 10972799"/>
              <a:gd name="connsiteX2" fmla="*/ 5761979 w 10375702"/>
              <a:gd name="connsiteY2" fmla="*/ 10495318 h 10972799"/>
              <a:gd name="connsiteX3" fmla="*/ 5673427 w 10375702"/>
              <a:gd name="connsiteY3" fmla="*/ 10577540 h 10972799"/>
              <a:gd name="connsiteX4" fmla="*/ 5578557 w 10375702"/>
              <a:gd name="connsiteY4" fmla="*/ 10666091 h 10972799"/>
              <a:gd name="connsiteX5" fmla="*/ 5496329 w 10375702"/>
              <a:gd name="connsiteY5" fmla="*/ 10666091 h 10972799"/>
              <a:gd name="connsiteX6" fmla="*/ 5521625 w 10375702"/>
              <a:gd name="connsiteY6" fmla="*/ 10609164 h 10972799"/>
              <a:gd name="connsiteX7" fmla="*/ 5556415 w 10375702"/>
              <a:gd name="connsiteY7" fmla="*/ 10552244 h 10972799"/>
              <a:gd name="connsiteX8" fmla="*/ 5607017 w 10375702"/>
              <a:gd name="connsiteY8" fmla="*/ 10473181 h 10972799"/>
              <a:gd name="connsiteX9" fmla="*/ 5654455 w 10375702"/>
              <a:gd name="connsiteY9" fmla="*/ 10425744 h 10972799"/>
              <a:gd name="connsiteX10" fmla="*/ 5736671 w 10375702"/>
              <a:gd name="connsiteY10" fmla="*/ 10400442 h 10972799"/>
              <a:gd name="connsiteX11" fmla="*/ 3012281 w 10375702"/>
              <a:gd name="connsiteY11" fmla="*/ 10335301 h 10972799"/>
              <a:gd name="connsiteX12" fmla="*/ 3023129 w 10375702"/>
              <a:gd name="connsiteY12" fmla="*/ 10346138 h 10972799"/>
              <a:gd name="connsiteX13" fmla="*/ 3012281 w 10375702"/>
              <a:gd name="connsiteY13" fmla="*/ 10356974 h 10972799"/>
              <a:gd name="connsiteX14" fmla="*/ 3001446 w 10375702"/>
              <a:gd name="connsiteY14" fmla="*/ 10346138 h 10972799"/>
              <a:gd name="connsiteX15" fmla="*/ 3012281 w 10375702"/>
              <a:gd name="connsiteY15" fmla="*/ 10335301 h 10972799"/>
              <a:gd name="connsiteX16" fmla="*/ 3207381 w 10375702"/>
              <a:gd name="connsiteY16" fmla="*/ 10118528 h 10972799"/>
              <a:gd name="connsiteX17" fmla="*/ 3218217 w 10375702"/>
              <a:gd name="connsiteY17" fmla="*/ 10140212 h 10972799"/>
              <a:gd name="connsiteX18" fmla="*/ 3185697 w 10375702"/>
              <a:gd name="connsiteY18" fmla="*/ 10172722 h 10972799"/>
              <a:gd name="connsiteX19" fmla="*/ 3174861 w 10375702"/>
              <a:gd name="connsiteY19" fmla="*/ 10151048 h 10972799"/>
              <a:gd name="connsiteX20" fmla="*/ 3207381 w 10375702"/>
              <a:gd name="connsiteY20" fmla="*/ 10118528 h 10972799"/>
              <a:gd name="connsiteX21" fmla="*/ 3283247 w 10375702"/>
              <a:gd name="connsiteY21" fmla="*/ 10042662 h 10972799"/>
              <a:gd name="connsiteX22" fmla="*/ 3261574 w 10375702"/>
              <a:gd name="connsiteY22" fmla="*/ 10075182 h 10972799"/>
              <a:gd name="connsiteX23" fmla="*/ 3261574 w 10375702"/>
              <a:gd name="connsiteY23" fmla="*/ 10064346 h 10972799"/>
              <a:gd name="connsiteX24" fmla="*/ 3283247 w 10375702"/>
              <a:gd name="connsiteY24" fmla="*/ 10042662 h 10972799"/>
              <a:gd name="connsiteX25" fmla="*/ 4594686 w 10375702"/>
              <a:gd name="connsiteY25" fmla="*/ 9945124 h 10972799"/>
              <a:gd name="connsiteX26" fmla="*/ 4562165 w 10375702"/>
              <a:gd name="connsiteY26" fmla="*/ 10075182 h 10972799"/>
              <a:gd name="connsiteX27" fmla="*/ 4529656 w 10375702"/>
              <a:gd name="connsiteY27" fmla="*/ 10107692 h 10972799"/>
              <a:gd name="connsiteX28" fmla="*/ 4594686 w 10375702"/>
              <a:gd name="connsiteY28" fmla="*/ 9945124 h 10972799"/>
              <a:gd name="connsiteX29" fmla="*/ 6090865 w 10375702"/>
              <a:gd name="connsiteY29" fmla="*/ 9875480 h 10972799"/>
              <a:gd name="connsiteX30" fmla="*/ 6097195 w 10375702"/>
              <a:gd name="connsiteY30" fmla="*/ 9881804 h 10972799"/>
              <a:gd name="connsiteX31" fmla="*/ 6090865 w 10375702"/>
              <a:gd name="connsiteY31" fmla="*/ 9888128 h 10972799"/>
              <a:gd name="connsiteX32" fmla="*/ 6084542 w 10375702"/>
              <a:gd name="connsiteY32" fmla="*/ 9881804 h 10972799"/>
              <a:gd name="connsiteX33" fmla="*/ 6090865 w 10375702"/>
              <a:gd name="connsiteY33" fmla="*/ 9875480 h 10972799"/>
              <a:gd name="connsiteX34" fmla="*/ 3471561 w 10375702"/>
              <a:gd name="connsiteY34" fmla="*/ 9826571 h 10972799"/>
              <a:gd name="connsiteX35" fmla="*/ 3478335 w 10375702"/>
              <a:gd name="connsiteY35" fmla="*/ 9836738 h 10972799"/>
              <a:gd name="connsiteX36" fmla="*/ 3451239 w 10375702"/>
              <a:gd name="connsiteY36" fmla="*/ 9880094 h 10972799"/>
              <a:gd name="connsiteX37" fmla="*/ 3391633 w 10375702"/>
              <a:gd name="connsiteY37" fmla="*/ 9934276 h 10972799"/>
              <a:gd name="connsiteX38" fmla="*/ 3359113 w 10375702"/>
              <a:gd name="connsiteY38" fmla="*/ 9966796 h 10972799"/>
              <a:gd name="connsiteX39" fmla="*/ 3369949 w 10375702"/>
              <a:gd name="connsiteY39" fmla="*/ 9934276 h 10972799"/>
              <a:gd name="connsiteX40" fmla="*/ 3471561 w 10375702"/>
              <a:gd name="connsiteY40" fmla="*/ 9826571 h 10972799"/>
              <a:gd name="connsiteX41" fmla="*/ 6204719 w 10375702"/>
              <a:gd name="connsiteY41" fmla="*/ 9748979 h 10972799"/>
              <a:gd name="connsiteX42" fmla="*/ 6211043 w 10375702"/>
              <a:gd name="connsiteY42" fmla="*/ 9761633 h 10972799"/>
              <a:gd name="connsiteX43" fmla="*/ 6192065 w 10375702"/>
              <a:gd name="connsiteY43" fmla="*/ 9780604 h 10972799"/>
              <a:gd name="connsiteX44" fmla="*/ 6185741 w 10375702"/>
              <a:gd name="connsiteY44" fmla="*/ 9767956 h 10972799"/>
              <a:gd name="connsiteX45" fmla="*/ 6204719 w 10375702"/>
              <a:gd name="connsiteY45" fmla="*/ 9748979 h 10972799"/>
              <a:gd name="connsiteX46" fmla="*/ 2676973 w 10375702"/>
              <a:gd name="connsiteY46" fmla="*/ 9726995 h 10972799"/>
              <a:gd name="connsiteX47" fmla="*/ 2697969 w 10375702"/>
              <a:gd name="connsiteY47" fmla="*/ 9728351 h 10972799"/>
              <a:gd name="connsiteX48" fmla="*/ 2687144 w 10375702"/>
              <a:gd name="connsiteY48" fmla="*/ 9760871 h 10972799"/>
              <a:gd name="connsiteX49" fmla="*/ 2616680 w 10375702"/>
              <a:gd name="connsiteY49" fmla="*/ 9836738 h 10972799"/>
              <a:gd name="connsiteX50" fmla="*/ 2546237 w 10375702"/>
              <a:gd name="connsiteY50" fmla="*/ 9880094 h 10972799"/>
              <a:gd name="connsiteX51" fmla="*/ 2557074 w 10375702"/>
              <a:gd name="connsiteY51" fmla="*/ 9836738 h 10972799"/>
              <a:gd name="connsiteX52" fmla="*/ 2676973 w 10375702"/>
              <a:gd name="connsiteY52" fmla="*/ 9726995 h 10972799"/>
              <a:gd name="connsiteX53" fmla="*/ 6248991 w 10375702"/>
              <a:gd name="connsiteY53" fmla="*/ 9704706 h 10972799"/>
              <a:gd name="connsiteX54" fmla="*/ 6236344 w 10375702"/>
              <a:gd name="connsiteY54" fmla="*/ 9723684 h 10972799"/>
              <a:gd name="connsiteX55" fmla="*/ 6236344 w 10375702"/>
              <a:gd name="connsiteY55" fmla="*/ 9717360 h 10972799"/>
              <a:gd name="connsiteX56" fmla="*/ 6248991 w 10375702"/>
              <a:gd name="connsiteY56" fmla="*/ 9704706 h 10972799"/>
              <a:gd name="connsiteX57" fmla="*/ 6444493 w 10375702"/>
              <a:gd name="connsiteY57" fmla="*/ 9670162 h 10972799"/>
              <a:gd name="connsiteX58" fmla="*/ 6429382 w 10375702"/>
              <a:gd name="connsiteY58" fmla="*/ 9677710 h 10972799"/>
              <a:gd name="connsiteX59" fmla="*/ 6636588 w 10375702"/>
              <a:gd name="connsiteY59" fmla="*/ 9919464 h 10972799"/>
              <a:gd name="connsiteX60" fmla="*/ 6663037 w 10375702"/>
              <a:gd name="connsiteY60" fmla="*/ 9946999 h 10972799"/>
              <a:gd name="connsiteX61" fmla="*/ 6666437 w 10375702"/>
              <a:gd name="connsiteY61" fmla="*/ 9926076 h 10972799"/>
              <a:gd name="connsiteX62" fmla="*/ 6675919 w 10375702"/>
              <a:gd name="connsiteY62" fmla="*/ 9900782 h 10972799"/>
              <a:gd name="connsiteX63" fmla="*/ 6685408 w 10375702"/>
              <a:gd name="connsiteY63" fmla="*/ 9875480 h 10972799"/>
              <a:gd name="connsiteX64" fmla="*/ 6694895 w 10375702"/>
              <a:gd name="connsiteY64" fmla="*/ 9839901 h 10972799"/>
              <a:gd name="connsiteX65" fmla="*/ 6720493 w 10375702"/>
              <a:gd name="connsiteY65" fmla="*/ 9789418 h 10972799"/>
              <a:gd name="connsiteX66" fmla="*/ 6697572 w 10375702"/>
              <a:gd name="connsiteY66" fmla="*/ 9777542 h 10972799"/>
              <a:gd name="connsiteX67" fmla="*/ 6671136 w 10375702"/>
              <a:gd name="connsiteY67" fmla="*/ 9764049 h 10972799"/>
              <a:gd name="connsiteX68" fmla="*/ 6444493 w 10375702"/>
              <a:gd name="connsiteY68" fmla="*/ 9670162 h 10972799"/>
              <a:gd name="connsiteX69" fmla="*/ 6891487 w 10375702"/>
              <a:gd name="connsiteY69" fmla="*/ 9608706 h 10972799"/>
              <a:gd name="connsiteX70" fmla="*/ 6887801 w 10375702"/>
              <a:gd name="connsiteY70" fmla="*/ 9628808 h 10972799"/>
              <a:gd name="connsiteX71" fmla="*/ 6883281 w 10375702"/>
              <a:gd name="connsiteY71" fmla="*/ 9663795 h 10972799"/>
              <a:gd name="connsiteX72" fmla="*/ 6921518 w 10375702"/>
              <a:gd name="connsiteY72" fmla="*/ 9699297 h 10972799"/>
              <a:gd name="connsiteX73" fmla="*/ 6976544 w 10375702"/>
              <a:gd name="connsiteY73" fmla="*/ 9745146 h 10972799"/>
              <a:gd name="connsiteX74" fmla="*/ 6976352 w 10375702"/>
              <a:gd name="connsiteY74" fmla="*/ 9742656 h 10972799"/>
              <a:gd name="connsiteX75" fmla="*/ 6985839 w 10375702"/>
              <a:gd name="connsiteY75" fmla="*/ 9709452 h 10972799"/>
              <a:gd name="connsiteX76" fmla="*/ 6990477 w 10375702"/>
              <a:gd name="connsiteY76" fmla="*/ 9699403 h 10972799"/>
              <a:gd name="connsiteX77" fmla="*/ 3770963 w 10375702"/>
              <a:gd name="connsiteY77" fmla="*/ 9479069 h 10972799"/>
              <a:gd name="connsiteX78" fmla="*/ 3608395 w 10375702"/>
              <a:gd name="connsiteY78" fmla="*/ 9706678 h 10972799"/>
              <a:gd name="connsiteX79" fmla="*/ 3543365 w 10375702"/>
              <a:gd name="connsiteY79" fmla="*/ 9750024 h 10972799"/>
              <a:gd name="connsiteX80" fmla="*/ 3684261 w 10375702"/>
              <a:gd name="connsiteY80" fmla="*/ 9554936 h 10972799"/>
              <a:gd name="connsiteX81" fmla="*/ 3770963 w 10375702"/>
              <a:gd name="connsiteY81" fmla="*/ 9479069 h 10972799"/>
              <a:gd name="connsiteX82" fmla="*/ 3012281 w 10375702"/>
              <a:gd name="connsiteY82" fmla="*/ 9403203 h 10972799"/>
              <a:gd name="connsiteX83" fmla="*/ 3023129 w 10375702"/>
              <a:gd name="connsiteY83" fmla="*/ 9414040 h 10972799"/>
              <a:gd name="connsiteX84" fmla="*/ 3012281 w 10375702"/>
              <a:gd name="connsiteY84" fmla="*/ 9424876 h 10972799"/>
              <a:gd name="connsiteX85" fmla="*/ 3001446 w 10375702"/>
              <a:gd name="connsiteY85" fmla="*/ 9414040 h 10972799"/>
              <a:gd name="connsiteX86" fmla="*/ 3012281 w 10375702"/>
              <a:gd name="connsiteY86" fmla="*/ 9403203 h 10972799"/>
              <a:gd name="connsiteX87" fmla="*/ 4171988 w 10375702"/>
              <a:gd name="connsiteY87" fmla="*/ 9327337 h 10972799"/>
              <a:gd name="connsiteX88" fmla="*/ 4161151 w 10375702"/>
              <a:gd name="connsiteY88" fmla="*/ 9403203 h 10972799"/>
              <a:gd name="connsiteX89" fmla="*/ 4144891 w 10375702"/>
              <a:gd name="connsiteY89" fmla="*/ 9484493 h 10972799"/>
              <a:gd name="connsiteX90" fmla="*/ 4128642 w 10375702"/>
              <a:gd name="connsiteY90" fmla="*/ 9554936 h 10972799"/>
              <a:gd name="connsiteX91" fmla="*/ 4161151 w 10375702"/>
              <a:gd name="connsiteY91" fmla="*/ 9533262 h 10972799"/>
              <a:gd name="connsiteX92" fmla="*/ 4171988 w 10375702"/>
              <a:gd name="connsiteY92" fmla="*/ 9327337 h 10972799"/>
              <a:gd name="connsiteX93" fmla="*/ 6284053 w 10375702"/>
              <a:gd name="connsiteY93" fmla="*/ 8935541 h 10972799"/>
              <a:gd name="connsiteX94" fmla="*/ 6254153 w 10375702"/>
              <a:gd name="connsiteY94" fmla="*/ 8988988 h 10972799"/>
              <a:gd name="connsiteX95" fmla="*/ 6317135 w 10375702"/>
              <a:gd name="connsiteY95" fmla="*/ 9079822 h 10972799"/>
              <a:gd name="connsiteX96" fmla="*/ 6695952 w 10375702"/>
              <a:gd name="connsiteY96" fmla="*/ 9491415 h 10972799"/>
              <a:gd name="connsiteX97" fmla="*/ 6747046 w 10375702"/>
              <a:gd name="connsiteY97" fmla="*/ 9538376 h 10972799"/>
              <a:gd name="connsiteX98" fmla="*/ 6745493 w 10375702"/>
              <a:gd name="connsiteY98" fmla="*/ 9527609 h 10972799"/>
              <a:gd name="connsiteX99" fmla="*/ 6733633 w 10375702"/>
              <a:gd name="connsiteY99" fmla="*/ 9458036 h 10972799"/>
              <a:gd name="connsiteX100" fmla="*/ 6733049 w 10375702"/>
              <a:gd name="connsiteY100" fmla="*/ 9453986 h 10972799"/>
              <a:gd name="connsiteX101" fmla="*/ 6694807 w 10375702"/>
              <a:gd name="connsiteY101" fmla="*/ 9415859 h 10972799"/>
              <a:gd name="connsiteX102" fmla="*/ 6543511 w 10375702"/>
              <a:gd name="connsiteY102" fmla="*/ 9251949 h 10972799"/>
              <a:gd name="connsiteX103" fmla="*/ 6423507 w 10375702"/>
              <a:gd name="connsiteY103" fmla="*/ 9110827 h 10972799"/>
              <a:gd name="connsiteX104" fmla="*/ 6415018 w 10375702"/>
              <a:gd name="connsiteY104" fmla="*/ 9119655 h 10972799"/>
              <a:gd name="connsiteX105" fmla="*/ 6407111 w 10375702"/>
              <a:gd name="connsiteY105" fmla="*/ 9116494 h 10972799"/>
              <a:gd name="connsiteX106" fmla="*/ 6412748 w 10375702"/>
              <a:gd name="connsiteY106" fmla="*/ 9098174 h 10972799"/>
              <a:gd name="connsiteX107" fmla="*/ 6397476 w 10375702"/>
              <a:gd name="connsiteY107" fmla="*/ 9080215 h 10972799"/>
              <a:gd name="connsiteX108" fmla="*/ 3640904 w 10375702"/>
              <a:gd name="connsiteY108" fmla="*/ 8931736 h 10972799"/>
              <a:gd name="connsiteX109" fmla="*/ 3630078 w 10375702"/>
              <a:gd name="connsiteY109" fmla="*/ 8947986 h 10972799"/>
              <a:gd name="connsiteX110" fmla="*/ 3608395 w 10375702"/>
              <a:gd name="connsiteY110" fmla="*/ 8991342 h 10972799"/>
              <a:gd name="connsiteX111" fmla="*/ 3554201 w 10375702"/>
              <a:gd name="connsiteY111" fmla="*/ 9034698 h 10972799"/>
              <a:gd name="connsiteX112" fmla="*/ 3597558 w 10375702"/>
              <a:gd name="connsiteY112" fmla="*/ 8958832 h 10972799"/>
              <a:gd name="connsiteX113" fmla="*/ 3640904 w 10375702"/>
              <a:gd name="connsiteY113" fmla="*/ 8931736 h 10972799"/>
              <a:gd name="connsiteX114" fmla="*/ 5199131 w 10375702"/>
              <a:gd name="connsiteY114" fmla="*/ 8804462 h 10972799"/>
              <a:gd name="connsiteX115" fmla="*/ 5177459 w 10375702"/>
              <a:gd name="connsiteY115" fmla="*/ 8836982 h 10972799"/>
              <a:gd name="connsiteX116" fmla="*/ 5177459 w 10375702"/>
              <a:gd name="connsiteY116" fmla="*/ 8826146 h 10972799"/>
              <a:gd name="connsiteX117" fmla="*/ 5199131 w 10375702"/>
              <a:gd name="connsiteY117" fmla="*/ 8804462 h 10972799"/>
              <a:gd name="connsiteX118" fmla="*/ 3727617 w 10375702"/>
              <a:gd name="connsiteY118" fmla="*/ 8796253 h 10972799"/>
              <a:gd name="connsiteX119" fmla="*/ 3738454 w 10375702"/>
              <a:gd name="connsiteY119" fmla="*/ 8807090 h 10972799"/>
              <a:gd name="connsiteX120" fmla="*/ 3727617 w 10375702"/>
              <a:gd name="connsiteY120" fmla="*/ 8817926 h 10972799"/>
              <a:gd name="connsiteX121" fmla="*/ 3716781 w 10375702"/>
              <a:gd name="connsiteY121" fmla="*/ 8807090 h 10972799"/>
              <a:gd name="connsiteX122" fmla="*/ 3727617 w 10375702"/>
              <a:gd name="connsiteY122" fmla="*/ 8796253 h 10972799"/>
              <a:gd name="connsiteX123" fmla="*/ 1210158 w 10375702"/>
              <a:gd name="connsiteY123" fmla="*/ 8700866 h 10972799"/>
              <a:gd name="connsiteX124" fmla="*/ 1254437 w 10375702"/>
              <a:gd name="connsiteY124" fmla="*/ 8738815 h 10972799"/>
              <a:gd name="connsiteX125" fmla="*/ 1235465 w 10375702"/>
              <a:gd name="connsiteY125" fmla="*/ 8795742 h 10972799"/>
              <a:gd name="connsiteX126" fmla="*/ 1146914 w 10375702"/>
              <a:gd name="connsiteY126" fmla="*/ 8877964 h 10972799"/>
              <a:gd name="connsiteX127" fmla="*/ 1052044 w 10375702"/>
              <a:gd name="connsiteY127" fmla="*/ 8966515 h 10972799"/>
              <a:gd name="connsiteX128" fmla="*/ 969816 w 10375702"/>
              <a:gd name="connsiteY128" fmla="*/ 8966515 h 10972799"/>
              <a:gd name="connsiteX129" fmla="*/ 995111 w 10375702"/>
              <a:gd name="connsiteY129" fmla="*/ 8909588 h 10972799"/>
              <a:gd name="connsiteX130" fmla="*/ 1029902 w 10375702"/>
              <a:gd name="connsiteY130" fmla="*/ 8852668 h 10972799"/>
              <a:gd name="connsiteX131" fmla="*/ 1080505 w 10375702"/>
              <a:gd name="connsiteY131" fmla="*/ 8773605 h 10972799"/>
              <a:gd name="connsiteX132" fmla="*/ 1127942 w 10375702"/>
              <a:gd name="connsiteY132" fmla="*/ 8726168 h 10972799"/>
              <a:gd name="connsiteX133" fmla="*/ 1210158 w 10375702"/>
              <a:gd name="connsiteY133" fmla="*/ 8700866 h 10972799"/>
              <a:gd name="connsiteX134" fmla="*/ 8377314 w 10375702"/>
              <a:gd name="connsiteY134" fmla="*/ 8643704 h 10972799"/>
              <a:gd name="connsiteX135" fmla="*/ 8418426 w 10375702"/>
              <a:gd name="connsiteY135" fmla="*/ 8667424 h 10972799"/>
              <a:gd name="connsiteX136" fmla="*/ 8434238 w 10375702"/>
              <a:gd name="connsiteY136" fmla="*/ 8736998 h 10972799"/>
              <a:gd name="connsiteX137" fmla="*/ 8367830 w 10375702"/>
              <a:gd name="connsiteY137" fmla="*/ 8749652 h 10972799"/>
              <a:gd name="connsiteX138" fmla="*/ 8342530 w 10375702"/>
              <a:gd name="connsiteY138" fmla="*/ 8673754 h 10972799"/>
              <a:gd name="connsiteX139" fmla="*/ 8377314 w 10375702"/>
              <a:gd name="connsiteY139" fmla="*/ 8643704 h 10972799"/>
              <a:gd name="connsiteX140" fmla="*/ 8829542 w 10375702"/>
              <a:gd name="connsiteY140" fmla="*/ 8572554 h 10972799"/>
              <a:gd name="connsiteX141" fmla="*/ 8924418 w 10375702"/>
              <a:gd name="connsiteY141" fmla="*/ 8616827 h 10972799"/>
              <a:gd name="connsiteX142" fmla="*/ 8987666 w 10375702"/>
              <a:gd name="connsiteY142" fmla="*/ 8661100 h 10972799"/>
              <a:gd name="connsiteX143" fmla="*/ 9000314 w 10375702"/>
              <a:gd name="connsiteY143" fmla="*/ 8667424 h 10972799"/>
              <a:gd name="connsiteX144" fmla="*/ 8993990 w 10375702"/>
              <a:gd name="connsiteY144" fmla="*/ 8686401 h 10972799"/>
              <a:gd name="connsiteX145" fmla="*/ 8905438 w 10375702"/>
              <a:gd name="connsiteY145" fmla="*/ 8651611 h 10972799"/>
              <a:gd name="connsiteX146" fmla="*/ 8816894 w 10375702"/>
              <a:gd name="connsiteY146" fmla="*/ 8604179 h 10972799"/>
              <a:gd name="connsiteX147" fmla="*/ 8810570 w 10375702"/>
              <a:gd name="connsiteY147" fmla="*/ 8582043 h 10972799"/>
              <a:gd name="connsiteX148" fmla="*/ 8829542 w 10375702"/>
              <a:gd name="connsiteY148" fmla="*/ 8572554 h 10972799"/>
              <a:gd name="connsiteX149" fmla="*/ 4157089 w 10375702"/>
              <a:gd name="connsiteY149" fmla="*/ 8522585 h 10972799"/>
              <a:gd name="connsiteX150" fmla="*/ 4161151 w 10375702"/>
              <a:gd name="connsiteY150" fmla="*/ 8536135 h 10972799"/>
              <a:gd name="connsiteX151" fmla="*/ 4106959 w 10375702"/>
              <a:gd name="connsiteY151" fmla="*/ 8633674 h 10972799"/>
              <a:gd name="connsiteX152" fmla="*/ 4096122 w 10375702"/>
              <a:gd name="connsiteY152" fmla="*/ 8579492 h 10972799"/>
              <a:gd name="connsiteX153" fmla="*/ 4144891 w 10375702"/>
              <a:gd name="connsiteY153" fmla="*/ 8525298 h 10972799"/>
              <a:gd name="connsiteX154" fmla="*/ 4157089 w 10375702"/>
              <a:gd name="connsiteY154" fmla="*/ 8522585 h 10972799"/>
              <a:gd name="connsiteX155" fmla="*/ 3968775 w 10375702"/>
              <a:gd name="connsiteY155" fmla="*/ 8487354 h 10972799"/>
              <a:gd name="connsiteX156" fmla="*/ 3976899 w 10375702"/>
              <a:gd name="connsiteY156" fmla="*/ 8503615 h 10972799"/>
              <a:gd name="connsiteX157" fmla="*/ 3933543 w 10375702"/>
              <a:gd name="connsiteY157" fmla="*/ 8574068 h 10972799"/>
              <a:gd name="connsiteX158" fmla="*/ 3841427 w 10375702"/>
              <a:gd name="connsiteY158" fmla="*/ 8682454 h 10972799"/>
              <a:gd name="connsiteX159" fmla="*/ 3792647 w 10375702"/>
              <a:gd name="connsiteY159" fmla="*/ 8720387 h 10972799"/>
              <a:gd name="connsiteX160" fmla="*/ 3841427 w 10375702"/>
              <a:gd name="connsiteY160" fmla="*/ 8622838 h 10972799"/>
              <a:gd name="connsiteX161" fmla="*/ 3944390 w 10375702"/>
              <a:gd name="connsiteY161" fmla="*/ 8503615 h 10972799"/>
              <a:gd name="connsiteX162" fmla="*/ 3968775 w 10375702"/>
              <a:gd name="connsiteY162" fmla="*/ 8487354 h 10972799"/>
              <a:gd name="connsiteX163" fmla="*/ 5593339 w 10375702"/>
              <a:gd name="connsiteY163" fmla="*/ 7956290 h 10972799"/>
              <a:gd name="connsiteX164" fmla="*/ 5596203 w 10375702"/>
              <a:gd name="connsiteY164" fmla="*/ 7972521 h 10972799"/>
              <a:gd name="connsiteX165" fmla="*/ 5635064 w 10375702"/>
              <a:gd name="connsiteY165" fmla="*/ 8019999 h 10972799"/>
              <a:gd name="connsiteX166" fmla="*/ 5669592 w 10375702"/>
              <a:gd name="connsiteY166" fmla="*/ 7968207 h 10972799"/>
              <a:gd name="connsiteX167" fmla="*/ 5669338 w 10375702"/>
              <a:gd name="connsiteY167" fmla="*/ 7967445 h 10972799"/>
              <a:gd name="connsiteX168" fmla="*/ 5659986 w 10375702"/>
              <a:gd name="connsiteY168" fmla="*/ 7964970 h 10972799"/>
              <a:gd name="connsiteX169" fmla="*/ 2487788 w 10375702"/>
              <a:gd name="connsiteY169" fmla="*/ 7948210 h 10972799"/>
              <a:gd name="connsiteX170" fmla="*/ 2468811 w 10375702"/>
              <a:gd name="connsiteY170" fmla="*/ 8024108 h 10972799"/>
              <a:gd name="connsiteX171" fmla="*/ 2449839 w 10375702"/>
              <a:gd name="connsiteY171" fmla="*/ 8043080 h 10972799"/>
              <a:gd name="connsiteX172" fmla="*/ 2487788 w 10375702"/>
              <a:gd name="connsiteY172" fmla="*/ 7948210 h 10972799"/>
              <a:gd name="connsiteX173" fmla="*/ 775525 w 10375702"/>
              <a:gd name="connsiteY173" fmla="*/ 7851961 h 10972799"/>
              <a:gd name="connsiteX174" fmla="*/ 801253 w 10375702"/>
              <a:gd name="connsiteY174" fmla="*/ 7864156 h 10972799"/>
              <a:gd name="connsiteX175" fmla="*/ 855447 w 10375702"/>
              <a:gd name="connsiteY175" fmla="*/ 7885829 h 10972799"/>
              <a:gd name="connsiteX176" fmla="*/ 931323 w 10375702"/>
              <a:gd name="connsiteY176" fmla="*/ 7885829 h 10972799"/>
              <a:gd name="connsiteX177" fmla="*/ 1072220 w 10375702"/>
              <a:gd name="connsiteY177" fmla="*/ 8102601 h 10972799"/>
              <a:gd name="connsiteX178" fmla="*/ 1039699 w 10375702"/>
              <a:gd name="connsiteY178" fmla="*/ 8210987 h 10972799"/>
              <a:gd name="connsiteX179" fmla="*/ 768756 w 10375702"/>
              <a:gd name="connsiteY179" fmla="*/ 8341046 h 10972799"/>
              <a:gd name="connsiteX180" fmla="*/ 573656 w 10375702"/>
              <a:gd name="connsiteY180" fmla="*/ 8276017 h 10972799"/>
              <a:gd name="connsiteX181" fmla="*/ 486942 w 10375702"/>
              <a:gd name="connsiteY181" fmla="*/ 8102601 h 10972799"/>
              <a:gd name="connsiteX182" fmla="*/ 546559 w 10375702"/>
              <a:gd name="connsiteY182" fmla="*/ 7988791 h 10972799"/>
              <a:gd name="connsiteX183" fmla="*/ 638695 w 10375702"/>
              <a:gd name="connsiteY183" fmla="*/ 7885829 h 10972799"/>
              <a:gd name="connsiteX184" fmla="*/ 719976 w 10375702"/>
              <a:gd name="connsiteY184" fmla="*/ 7858732 h 10972799"/>
              <a:gd name="connsiteX185" fmla="*/ 775525 w 10375702"/>
              <a:gd name="connsiteY185" fmla="*/ 7851961 h 10972799"/>
              <a:gd name="connsiteX186" fmla="*/ 1368679 w 10375702"/>
              <a:gd name="connsiteY186" fmla="*/ 7820918 h 10972799"/>
              <a:gd name="connsiteX187" fmla="*/ 1380931 w 10375702"/>
              <a:gd name="connsiteY187" fmla="*/ 7821709 h 10972799"/>
              <a:gd name="connsiteX188" fmla="*/ 1374614 w 10375702"/>
              <a:gd name="connsiteY188" fmla="*/ 7840687 h 10972799"/>
              <a:gd name="connsiteX189" fmla="*/ 1333493 w 10375702"/>
              <a:gd name="connsiteY189" fmla="*/ 7884960 h 10972799"/>
              <a:gd name="connsiteX190" fmla="*/ 1292387 w 10375702"/>
              <a:gd name="connsiteY190" fmla="*/ 7910261 h 10972799"/>
              <a:gd name="connsiteX191" fmla="*/ 1298710 w 10375702"/>
              <a:gd name="connsiteY191" fmla="*/ 7884960 h 10972799"/>
              <a:gd name="connsiteX192" fmla="*/ 1368679 w 10375702"/>
              <a:gd name="connsiteY192" fmla="*/ 7820918 h 10972799"/>
              <a:gd name="connsiteX193" fmla="*/ 2007093 w 10375702"/>
              <a:gd name="connsiteY193" fmla="*/ 7676237 h 10972799"/>
              <a:gd name="connsiteX194" fmla="*/ 1912223 w 10375702"/>
              <a:gd name="connsiteY194" fmla="*/ 7809062 h 10972799"/>
              <a:gd name="connsiteX195" fmla="*/ 1874275 w 10375702"/>
              <a:gd name="connsiteY195" fmla="*/ 7834357 h 10972799"/>
              <a:gd name="connsiteX196" fmla="*/ 1956496 w 10375702"/>
              <a:gd name="connsiteY196" fmla="*/ 7720510 h 10972799"/>
              <a:gd name="connsiteX197" fmla="*/ 2007093 w 10375702"/>
              <a:gd name="connsiteY197" fmla="*/ 7676237 h 10972799"/>
              <a:gd name="connsiteX198" fmla="*/ 1564354 w 10375702"/>
              <a:gd name="connsiteY198" fmla="*/ 7631964 h 10972799"/>
              <a:gd name="connsiteX199" fmla="*/ 1570684 w 10375702"/>
              <a:gd name="connsiteY199" fmla="*/ 7638288 h 10972799"/>
              <a:gd name="connsiteX200" fmla="*/ 1564354 w 10375702"/>
              <a:gd name="connsiteY200" fmla="*/ 7644612 h 10972799"/>
              <a:gd name="connsiteX201" fmla="*/ 1558029 w 10375702"/>
              <a:gd name="connsiteY201" fmla="*/ 7638288 h 10972799"/>
              <a:gd name="connsiteX202" fmla="*/ 1564354 w 10375702"/>
              <a:gd name="connsiteY202" fmla="*/ 7631964 h 10972799"/>
              <a:gd name="connsiteX203" fmla="*/ 8848518 w 10375702"/>
              <a:gd name="connsiteY203" fmla="*/ 7611169 h 10972799"/>
              <a:gd name="connsiteX204" fmla="*/ 8921250 w 10375702"/>
              <a:gd name="connsiteY204" fmla="*/ 7642795 h 10972799"/>
              <a:gd name="connsiteX205" fmla="*/ 8956042 w 10375702"/>
              <a:gd name="connsiteY205" fmla="*/ 7718693 h 10972799"/>
              <a:gd name="connsiteX206" fmla="*/ 8937066 w 10375702"/>
              <a:gd name="connsiteY206" fmla="*/ 7775619 h 10972799"/>
              <a:gd name="connsiteX207" fmla="*/ 8867490 w 10375702"/>
              <a:gd name="connsiteY207" fmla="*/ 7813568 h 10972799"/>
              <a:gd name="connsiteX208" fmla="*/ 8788426 w 10375702"/>
              <a:gd name="connsiteY208" fmla="*/ 7772454 h 10972799"/>
              <a:gd name="connsiteX209" fmla="*/ 8766298 w 10375702"/>
              <a:gd name="connsiteY209" fmla="*/ 7687067 h 10972799"/>
              <a:gd name="connsiteX210" fmla="*/ 8848518 w 10375702"/>
              <a:gd name="connsiteY210" fmla="*/ 7611169 h 10972799"/>
              <a:gd name="connsiteX211" fmla="*/ 2241117 w 10375702"/>
              <a:gd name="connsiteY211" fmla="*/ 7587692 h 10972799"/>
              <a:gd name="connsiteX212" fmla="*/ 2234793 w 10375702"/>
              <a:gd name="connsiteY212" fmla="*/ 7631964 h 10972799"/>
              <a:gd name="connsiteX213" fmla="*/ 2225305 w 10375702"/>
              <a:gd name="connsiteY213" fmla="*/ 7679402 h 10972799"/>
              <a:gd name="connsiteX214" fmla="*/ 2215821 w 10375702"/>
              <a:gd name="connsiteY214" fmla="*/ 7720510 h 10972799"/>
              <a:gd name="connsiteX215" fmla="*/ 2234793 w 10375702"/>
              <a:gd name="connsiteY215" fmla="*/ 7707862 h 10972799"/>
              <a:gd name="connsiteX216" fmla="*/ 2241117 w 10375702"/>
              <a:gd name="connsiteY216" fmla="*/ 7587692 h 10972799"/>
              <a:gd name="connsiteX217" fmla="*/ 2554154 w 10375702"/>
              <a:gd name="connsiteY217" fmla="*/ 7563386 h 10972799"/>
              <a:gd name="connsiteX218" fmla="*/ 2547874 w 10375702"/>
              <a:gd name="connsiteY218" fmla="*/ 7568714 h 10972799"/>
              <a:gd name="connsiteX219" fmla="*/ 2540193 w 10375702"/>
              <a:gd name="connsiteY219" fmla="*/ 7576082 h 10972799"/>
              <a:gd name="connsiteX220" fmla="*/ 2551661 w 10375702"/>
              <a:gd name="connsiteY220" fmla="*/ 7566104 h 10972799"/>
              <a:gd name="connsiteX221" fmla="*/ 8634262 w 10375702"/>
              <a:gd name="connsiteY221" fmla="*/ 7528948 h 10972799"/>
              <a:gd name="connsiteX222" fmla="*/ 8661934 w 10375702"/>
              <a:gd name="connsiteY222" fmla="*/ 7535271 h 10972799"/>
              <a:gd name="connsiteX223" fmla="*/ 8693558 w 10375702"/>
              <a:gd name="connsiteY223" fmla="*/ 7579544 h 10972799"/>
              <a:gd name="connsiteX224" fmla="*/ 8665098 w 10375702"/>
              <a:gd name="connsiteY224" fmla="*/ 7630147 h 10972799"/>
              <a:gd name="connsiteX225" fmla="*/ 8601846 w 10375702"/>
              <a:gd name="connsiteY225" fmla="*/ 7604846 h 10972799"/>
              <a:gd name="connsiteX226" fmla="*/ 8608170 w 10375702"/>
              <a:gd name="connsiteY226" fmla="*/ 7535271 h 10972799"/>
              <a:gd name="connsiteX227" fmla="*/ 8634262 w 10375702"/>
              <a:gd name="connsiteY227" fmla="*/ 7528948 h 10972799"/>
              <a:gd name="connsiteX228" fmla="*/ 1931195 w 10375702"/>
              <a:gd name="connsiteY228" fmla="*/ 7356833 h 10972799"/>
              <a:gd name="connsiteX229" fmla="*/ 1924877 w 10375702"/>
              <a:gd name="connsiteY229" fmla="*/ 7366315 h 10972799"/>
              <a:gd name="connsiteX230" fmla="*/ 1912223 w 10375702"/>
              <a:gd name="connsiteY230" fmla="*/ 7391617 h 10972799"/>
              <a:gd name="connsiteX231" fmla="*/ 1880598 w 10375702"/>
              <a:gd name="connsiteY231" fmla="*/ 7416918 h 10972799"/>
              <a:gd name="connsiteX232" fmla="*/ 1905900 w 10375702"/>
              <a:gd name="connsiteY232" fmla="*/ 7372645 h 10972799"/>
              <a:gd name="connsiteX233" fmla="*/ 1931195 w 10375702"/>
              <a:gd name="connsiteY233" fmla="*/ 7356833 h 10972799"/>
              <a:gd name="connsiteX234" fmla="*/ 8361498 w 10375702"/>
              <a:gd name="connsiteY234" fmla="*/ 7339197 h 10972799"/>
              <a:gd name="connsiteX235" fmla="*/ 8412102 w 10375702"/>
              <a:gd name="connsiteY235" fmla="*/ 7358174 h 10972799"/>
              <a:gd name="connsiteX236" fmla="*/ 8506970 w 10375702"/>
              <a:gd name="connsiteY236" fmla="*/ 7497322 h 10972799"/>
              <a:gd name="connsiteX237" fmla="*/ 8475354 w 10375702"/>
              <a:gd name="connsiteY237" fmla="*/ 7573220 h 10972799"/>
              <a:gd name="connsiteX238" fmla="*/ 8386802 w 10375702"/>
              <a:gd name="connsiteY238" fmla="*/ 7611169 h 10972799"/>
              <a:gd name="connsiteX239" fmla="*/ 8282438 w 10375702"/>
              <a:gd name="connsiteY239" fmla="*/ 7563732 h 10972799"/>
              <a:gd name="connsiteX240" fmla="*/ 8235006 w 10375702"/>
              <a:gd name="connsiteY240" fmla="*/ 7465697 h 10972799"/>
              <a:gd name="connsiteX241" fmla="*/ 8253978 w 10375702"/>
              <a:gd name="connsiteY241" fmla="*/ 7408771 h 10972799"/>
              <a:gd name="connsiteX242" fmla="*/ 8304578 w 10375702"/>
              <a:gd name="connsiteY242" fmla="*/ 7364498 h 10972799"/>
              <a:gd name="connsiteX243" fmla="*/ 8361498 w 10375702"/>
              <a:gd name="connsiteY243" fmla="*/ 7339197 h 10972799"/>
              <a:gd name="connsiteX244" fmla="*/ 1981799 w 10375702"/>
              <a:gd name="connsiteY244" fmla="*/ 7277770 h 10972799"/>
              <a:gd name="connsiteX245" fmla="*/ 1988121 w 10375702"/>
              <a:gd name="connsiteY245" fmla="*/ 7284093 h 10972799"/>
              <a:gd name="connsiteX246" fmla="*/ 1981799 w 10375702"/>
              <a:gd name="connsiteY246" fmla="*/ 7290417 h 10972799"/>
              <a:gd name="connsiteX247" fmla="*/ 1975474 w 10375702"/>
              <a:gd name="connsiteY247" fmla="*/ 7284093 h 10972799"/>
              <a:gd name="connsiteX248" fmla="*/ 1981799 w 10375702"/>
              <a:gd name="connsiteY248" fmla="*/ 7277770 h 10972799"/>
              <a:gd name="connsiteX249" fmla="*/ 2232423 w 10375702"/>
              <a:gd name="connsiteY249" fmla="*/ 7118067 h 10972799"/>
              <a:gd name="connsiteX250" fmla="*/ 2234793 w 10375702"/>
              <a:gd name="connsiteY250" fmla="*/ 7125974 h 10972799"/>
              <a:gd name="connsiteX251" fmla="*/ 2203168 w 10375702"/>
              <a:gd name="connsiteY251" fmla="*/ 7182894 h 10972799"/>
              <a:gd name="connsiteX252" fmla="*/ 2196844 w 10375702"/>
              <a:gd name="connsiteY252" fmla="*/ 7151275 h 10972799"/>
              <a:gd name="connsiteX253" fmla="*/ 2225305 w 10375702"/>
              <a:gd name="connsiteY253" fmla="*/ 7119650 h 10972799"/>
              <a:gd name="connsiteX254" fmla="*/ 2232423 w 10375702"/>
              <a:gd name="connsiteY254" fmla="*/ 7118067 h 10972799"/>
              <a:gd name="connsiteX255" fmla="*/ 2122529 w 10375702"/>
              <a:gd name="connsiteY255" fmla="*/ 7097507 h 10972799"/>
              <a:gd name="connsiteX256" fmla="*/ 2127271 w 10375702"/>
              <a:gd name="connsiteY256" fmla="*/ 7106996 h 10972799"/>
              <a:gd name="connsiteX257" fmla="*/ 2101969 w 10375702"/>
              <a:gd name="connsiteY257" fmla="*/ 7148110 h 10972799"/>
              <a:gd name="connsiteX258" fmla="*/ 2048213 w 10375702"/>
              <a:gd name="connsiteY258" fmla="*/ 7211360 h 10972799"/>
              <a:gd name="connsiteX259" fmla="*/ 2019747 w 10375702"/>
              <a:gd name="connsiteY259" fmla="*/ 7233497 h 10972799"/>
              <a:gd name="connsiteX260" fmla="*/ 2048213 w 10375702"/>
              <a:gd name="connsiteY260" fmla="*/ 7176570 h 10972799"/>
              <a:gd name="connsiteX261" fmla="*/ 2108299 w 10375702"/>
              <a:gd name="connsiteY261" fmla="*/ 7106996 h 10972799"/>
              <a:gd name="connsiteX262" fmla="*/ 2122529 w 10375702"/>
              <a:gd name="connsiteY262" fmla="*/ 7097507 h 10972799"/>
              <a:gd name="connsiteX263" fmla="*/ 8846234 w 10375702"/>
              <a:gd name="connsiteY263" fmla="*/ 6986325 h 10972799"/>
              <a:gd name="connsiteX264" fmla="*/ 8916686 w 10375702"/>
              <a:gd name="connsiteY264" fmla="*/ 7026970 h 10972799"/>
              <a:gd name="connsiteX265" fmla="*/ 8943782 w 10375702"/>
              <a:gd name="connsiteY265" fmla="*/ 7146192 h 10972799"/>
              <a:gd name="connsiteX266" fmla="*/ 8829986 w 10375702"/>
              <a:gd name="connsiteY266" fmla="*/ 7167876 h 10972799"/>
              <a:gd name="connsiteX267" fmla="*/ 8786626 w 10375702"/>
              <a:gd name="connsiteY267" fmla="*/ 7037817 h 10972799"/>
              <a:gd name="connsiteX268" fmla="*/ 8846234 w 10375702"/>
              <a:gd name="connsiteY268" fmla="*/ 6986325 h 10972799"/>
              <a:gd name="connsiteX269" fmla="*/ 1134260 w 10375702"/>
              <a:gd name="connsiteY269" fmla="*/ 6910927 h 10972799"/>
              <a:gd name="connsiteX270" fmla="*/ 1225971 w 10375702"/>
              <a:gd name="connsiteY270" fmla="*/ 6948876 h 10972799"/>
              <a:gd name="connsiteX271" fmla="*/ 1267091 w 10375702"/>
              <a:gd name="connsiteY271" fmla="*/ 7031098 h 10972799"/>
              <a:gd name="connsiteX272" fmla="*/ 1254437 w 10375702"/>
              <a:gd name="connsiteY272" fmla="*/ 7075371 h 10972799"/>
              <a:gd name="connsiteX273" fmla="*/ 1115289 w 10375702"/>
              <a:gd name="connsiteY273" fmla="*/ 7157599 h 10972799"/>
              <a:gd name="connsiteX274" fmla="*/ 1020420 w 10375702"/>
              <a:gd name="connsiteY274" fmla="*/ 7125974 h 10972799"/>
              <a:gd name="connsiteX275" fmla="*/ 976146 w 10375702"/>
              <a:gd name="connsiteY275" fmla="*/ 7050076 h 10972799"/>
              <a:gd name="connsiteX276" fmla="*/ 1023578 w 10375702"/>
              <a:gd name="connsiteY276" fmla="*/ 6952035 h 10972799"/>
              <a:gd name="connsiteX277" fmla="*/ 1134260 w 10375702"/>
              <a:gd name="connsiteY277" fmla="*/ 6910927 h 10972799"/>
              <a:gd name="connsiteX278" fmla="*/ 9621174 w 10375702"/>
              <a:gd name="connsiteY278" fmla="*/ 6864401 h 10972799"/>
              <a:gd name="connsiteX279" fmla="*/ 9783754 w 10375702"/>
              <a:gd name="connsiteY279" fmla="*/ 6940267 h 10972799"/>
              <a:gd name="connsiteX280" fmla="*/ 9892142 w 10375702"/>
              <a:gd name="connsiteY280" fmla="*/ 7016133 h 10972799"/>
              <a:gd name="connsiteX281" fmla="*/ 9913814 w 10375702"/>
              <a:gd name="connsiteY281" fmla="*/ 7026970 h 10972799"/>
              <a:gd name="connsiteX282" fmla="*/ 9902978 w 10375702"/>
              <a:gd name="connsiteY282" fmla="*/ 7059490 h 10972799"/>
              <a:gd name="connsiteX283" fmla="*/ 9751234 w 10375702"/>
              <a:gd name="connsiteY283" fmla="*/ 6999873 h 10972799"/>
              <a:gd name="connsiteX284" fmla="*/ 9599502 w 10375702"/>
              <a:gd name="connsiteY284" fmla="*/ 6918594 h 10972799"/>
              <a:gd name="connsiteX285" fmla="*/ 9588666 w 10375702"/>
              <a:gd name="connsiteY285" fmla="*/ 6880661 h 10972799"/>
              <a:gd name="connsiteX286" fmla="*/ 9621174 w 10375702"/>
              <a:gd name="connsiteY286" fmla="*/ 6864401 h 10972799"/>
              <a:gd name="connsiteX287" fmla="*/ 1158933 w 10375702"/>
              <a:gd name="connsiteY287" fmla="*/ 6812835 h 10972799"/>
              <a:gd name="connsiteX288" fmla="*/ 1164345 w 10375702"/>
              <a:gd name="connsiteY288" fmla="*/ 6823671 h 10972799"/>
              <a:gd name="connsiteX289" fmla="*/ 1137259 w 10375702"/>
              <a:gd name="connsiteY289" fmla="*/ 6823671 h 10972799"/>
              <a:gd name="connsiteX290" fmla="*/ 1158933 w 10375702"/>
              <a:gd name="connsiteY290" fmla="*/ 6812835 h 10972799"/>
              <a:gd name="connsiteX291" fmla="*/ 1380931 w 10375702"/>
              <a:gd name="connsiteY291" fmla="*/ 6379635 h 10972799"/>
              <a:gd name="connsiteX292" fmla="*/ 1374614 w 10375702"/>
              <a:gd name="connsiteY292" fmla="*/ 6392283 h 10972799"/>
              <a:gd name="connsiteX293" fmla="*/ 1387261 w 10375702"/>
              <a:gd name="connsiteY293" fmla="*/ 6398613 h 10972799"/>
              <a:gd name="connsiteX294" fmla="*/ 1380931 w 10375702"/>
              <a:gd name="connsiteY294" fmla="*/ 6379635 h 10972799"/>
              <a:gd name="connsiteX295" fmla="*/ 1273408 w 10375702"/>
              <a:gd name="connsiteY295" fmla="*/ 6284760 h 10972799"/>
              <a:gd name="connsiteX296" fmla="*/ 1286056 w 10375702"/>
              <a:gd name="connsiteY296" fmla="*/ 6322715 h 10972799"/>
              <a:gd name="connsiteX297" fmla="*/ 1305034 w 10375702"/>
              <a:gd name="connsiteY297" fmla="*/ 6329039 h 10972799"/>
              <a:gd name="connsiteX298" fmla="*/ 1286056 w 10375702"/>
              <a:gd name="connsiteY298" fmla="*/ 6297413 h 10972799"/>
              <a:gd name="connsiteX299" fmla="*/ 1273408 w 10375702"/>
              <a:gd name="connsiteY299" fmla="*/ 6284760 h 10972799"/>
              <a:gd name="connsiteX300" fmla="*/ 482803 w 10375702"/>
              <a:gd name="connsiteY300" fmla="*/ 6120316 h 10972799"/>
              <a:gd name="connsiteX301" fmla="*/ 485962 w 10375702"/>
              <a:gd name="connsiteY301" fmla="*/ 6126640 h 10972799"/>
              <a:gd name="connsiteX302" fmla="*/ 470156 w 10375702"/>
              <a:gd name="connsiteY302" fmla="*/ 6126640 h 10972799"/>
              <a:gd name="connsiteX303" fmla="*/ 482803 w 10375702"/>
              <a:gd name="connsiteY303" fmla="*/ 6120316 h 10972799"/>
              <a:gd name="connsiteX304" fmla="*/ 10016 w 10375702"/>
              <a:gd name="connsiteY304" fmla="*/ 6055485 h 10972799"/>
              <a:gd name="connsiteX305" fmla="*/ 21085 w 10375702"/>
              <a:gd name="connsiteY305" fmla="*/ 6057066 h 10972799"/>
              <a:gd name="connsiteX306" fmla="*/ 267757 w 10375702"/>
              <a:gd name="connsiteY306" fmla="*/ 6101338 h 10972799"/>
              <a:gd name="connsiteX307" fmla="*/ 8438 w 10375702"/>
              <a:gd name="connsiteY307" fmla="*/ 6082367 h 10972799"/>
              <a:gd name="connsiteX308" fmla="*/ 2109 w 10375702"/>
              <a:gd name="connsiteY308" fmla="*/ 6063389 h 10972799"/>
              <a:gd name="connsiteX309" fmla="*/ 10016 w 10375702"/>
              <a:gd name="connsiteY309" fmla="*/ 6055485 h 10972799"/>
              <a:gd name="connsiteX310" fmla="*/ 1393586 w 10375702"/>
              <a:gd name="connsiteY310" fmla="*/ 5962190 h 10972799"/>
              <a:gd name="connsiteX311" fmla="*/ 1387261 w 10375702"/>
              <a:gd name="connsiteY311" fmla="*/ 5968520 h 10972799"/>
              <a:gd name="connsiteX312" fmla="*/ 1406233 w 10375702"/>
              <a:gd name="connsiteY312" fmla="*/ 5987491 h 10972799"/>
              <a:gd name="connsiteX313" fmla="*/ 1399909 w 10375702"/>
              <a:gd name="connsiteY313" fmla="*/ 5968520 h 10972799"/>
              <a:gd name="connsiteX314" fmla="*/ 1393586 w 10375702"/>
              <a:gd name="connsiteY314" fmla="*/ 5962190 h 10972799"/>
              <a:gd name="connsiteX315" fmla="*/ 9653698 w 10375702"/>
              <a:gd name="connsiteY315" fmla="*/ 5216968 h 10972799"/>
              <a:gd name="connsiteX316" fmla="*/ 9778330 w 10375702"/>
              <a:gd name="connsiteY316" fmla="*/ 5271161 h 10972799"/>
              <a:gd name="connsiteX317" fmla="*/ 9837950 w 10375702"/>
              <a:gd name="connsiteY317" fmla="*/ 5401220 h 10972799"/>
              <a:gd name="connsiteX318" fmla="*/ 9805430 w 10375702"/>
              <a:gd name="connsiteY318" fmla="*/ 5498769 h 10972799"/>
              <a:gd name="connsiteX319" fmla="*/ 9686206 w 10375702"/>
              <a:gd name="connsiteY319" fmla="*/ 5563798 h 10972799"/>
              <a:gd name="connsiteX320" fmla="*/ 9550722 w 10375702"/>
              <a:gd name="connsiteY320" fmla="*/ 5493345 h 10972799"/>
              <a:gd name="connsiteX321" fmla="*/ 9512802 w 10375702"/>
              <a:gd name="connsiteY321" fmla="*/ 5347027 h 10972799"/>
              <a:gd name="connsiteX322" fmla="*/ 9653698 w 10375702"/>
              <a:gd name="connsiteY322" fmla="*/ 5216968 h 10972799"/>
              <a:gd name="connsiteX323" fmla="*/ 2702835 w 10375702"/>
              <a:gd name="connsiteY323" fmla="*/ 5095681 h 10972799"/>
              <a:gd name="connsiteX324" fmla="*/ 2740784 w 10375702"/>
              <a:gd name="connsiteY324" fmla="*/ 5102012 h 10972799"/>
              <a:gd name="connsiteX325" fmla="*/ 2753431 w 10375702"/>
              <a:gd name="connsiteY325" fmla="*/ 5127306 h 10972799"/>
              <a:gd name="connsiteX326" fmla="*/ 2702835 w 10375702"/>
              <a:gd name="connsiteY326" fmla="*/ 5171585 h 10972799"/>
              <a:gd name="connsiteX327" fmla="*/ 2671209 w 10375702"/>
              <a:gd name="connsiteY327" fmla="*/ 5127306 h 10972799"/>
              <a:gd name="connsiteX328" fmla="*/ 2702835 w 10375702"/>
              <a:gd name="connsiteY328" fmla="*/ 5095681 h 10972799"/>
              <a:gd name="connsiteX329" fmla="*/ 9286542 w 10375702"/>
              <a:gd name="connsiteY329" fmla="*/ 5076072 h 10972799"/>
              <a:gd name="connsiteX330" fmla="*/ 9333962 w 10375702"/>
              <a:gd name="connsiteY330" fmla="*/ 5086909 h 10972799"/>
              <a:gd name="connsiteX331" fmla="*/ 9388154 w 10375702"/>
              <a:gd name="connsiteY331" fmla="*/ 5162775 h 10972799"/>
              <a:gd name="connsiteX332" fmla="*/ 9339386 w 10375702"/>
              <a:gd name="connsiteY332" fmla="*/ 5249487 h 10972799"/>
              <a:gd name="connsiteX333" fmla="*/ 9230998 w 10375702"/>
              <a:gd name="connsiteY333" fmla="*/ 5206131 h 10972799"/>
              <a:gd name="connsiteX334" fmla="*/ 9241834 w 10375702"/>
              <a:gd name="connsiteY334" fmla="*/ 5086909 h 10972799"/>
              <a:gd name="connsiteX335" fmla="*/ 9286542 w 10375702"/>
              <a:gd name="connsiteY335" fmla="*/ 5076072 h 10972799"/>
              <a:gd name="connsiteX336" fmla="*/ 1765169 w 10375702"/>
              <a:gd name="connsiteY336" fmla="*/ 4953375 h 10972799"/>
              <a:gd name="connsiteX337" fmla="*/ 1811024 w 10375702"/>
              <a:gd name="connsiteY337" fmla="*/ 4975510 h 10972799"/>
              <a:gd name="connsiteX338" fmla="*/ 1867951 w 10375702"/>
              <a:gd name="connsiteY338" fmla="*/ 5076709 h 10972799"/>
              <a:gd name="connsiteX339" fmla="*/ 1848974 w 10375702"/>
              <a:gd name="connsiteY339" fmla="*/ 5139960 h 10972799"/>
              <a:gd name="connsiteX340" fmla="*/ 1823672 w 10375702"/>
              <a:gd name="connsiteY340" fmla="*/ 5177909 h 10972799"/>
              <a:gd name="connsiteX341" fmla="*/ 1798378 w 10375702"/>
              <a:gd name="connsiteY341" fmla="*/ 5203204 h 10972799"/>
              <a:gd name="connsiteX342" fmla="*/ 1728802 w 10375702"/>
              <a:gd name="connsiteY342" fmla="*/ 5171585 h 10972799"/>
              <a:gd name="connsiteX343" fmla="*/ 1678206 w 10375702"/>
              <a:gd name="connsiteY343" fmla="*/ 5019783 h 10972799"/>
              <a:gd name="connsiteX344" fmla="*/ 1712990 w 10375702"/>
              <a:gd name="connsiteY344" fmla="*/ 4994488 h 10972799"/>
              <a:gd name="connsiteX345" fmla="*/ 1741456 w 10375702"/>
              <a:gd name="connsiteY345" fmla="*/ 4962863 h 10972799"/>
              <a:gd name="connsiteX346" fmla="*/ 1765169 w 10375702"/>
              <a:gd name="connsiteY346" fmla="*/ 4953375 h 10972799"/>
              <a:gd name="connsiteX347" fmla="*/ 596644 w 10375702"/>
              <a:gd name="connsiteY347" fmla="*/ 4893288 h 10972799"/>
              <a:gd name="connsiteX348" fmla="*/ 659895 w 10375702"/>
              <a:gd name="connsiteY348" fmla="*/ 4924913 h 10972799"/>
              <a:gd name="connsiteX349" fmla="*/ 704167 w 10375702"/>
              <a:gd name="connsiteY349" fmla="*/ 4950209 h 10972799"/>
              <a:gd name="connsiteX350" fmla="*/ 723145 w 10375702"/>
              <a:gd name="connsiteY350" fmla="*/ 4975510 h 10972799"/>
              <a:gd name="connsiteX351" fmla="*/ 644082 w 10375702"/>
              <a:gd name="connsiteY351" fmla="*/ 4943885 h 10972799"/>
              <a:gd name="connsiteX352" fmla="*/ 583997 w 10375702"/>
              <a:gd name="connsiteY352" fmla="*/ 4899613 h 10972799"/>
              <a:gd name="connsiteX353" fmla="*/ 596644 w 10375702"/>
              <a:gd name="connsiteY353" fmla="*/ 4893288 h 10972799"/>
              <a:gd name="connsiteX354" fmla="*/ 3356401 w 10375702"/>
              <a:gd name="connsiteY354" fmla="*/ 4813157 h 10972799"/>
              <a:gd name="connsiteX355" fmla="*/ 3434979 w 10375702"/>
              <a:gd name="connsiteY355" fmla="*/ 4851090 h 10972799"/>
              <a:gd name="connsiteX356" fmla="*/ 3532529 w 10375702"/>
              <a:gd name="connsiteY356" fmla="*/ 5024506 h 10972799"/>
              <a:gd name="connsiteX357" fmla="*/ 3500009 w 10375702"/>
              <a:gd name="connsiteY357" fmla="*/ 5132892 h 10972799"/>
              <a:gd name="connsiteX358" fmla="*/ 3456652 w 10375702"/>
              <a:gd name="connsiteY358" fmla="*/ 5197921 h 10972799"/>
              <a:gd name="connsiteX359" fmla="*/ 3413306 w 10375702"/>
              <a:gd name="connsiteY359" fmla="*/ 5241267 h 10972799"/>
              <a:gd name="connsiteX360" fmla="*/ 3294083 w 10375702"/>
              <a:gd name="connsiteY360" fmla="*/ 5187085 h 10972799"/>
              <a:gd name="connsiteX361" fmla="*/ 3207381 w 10375702"/>
              <a:gd name="connsiteY361" fmla="*/ 4926956 h 10972799"/>
              <a:gd name="connsiteX362" fmla="*/ 3266987 w 10375702"/>
              <a:gd name="connsiteY362" fmla="*/ 4883610 h 10972799"/>
              <a:gd name="connsiteX363" fmla="*/ 3315767 w 10375702"/>
              <a:gd name="connsiteY363" fmla="*/ 4829417 h 10972799"/>
              <a:gd name="connsiteX364" fmla="*/ 3356401 w 10375702"/>
              <a:gd name="connsiteY364" fmla="*/ 4813157 h 10972799"/>
              <a:gd name="connsiteX365" fmla="*/ 367374 w 10375702"/>
              <a:gd name="connsiteY365" fmla="*/ 4768370 h 10972799"/>
              <a:gd name="connsiteX366" fmla="*/ 419554 w 10375702"/>
              <a:gd name="connsiteY366" fmla="*/ 4792089 h 10972799"/>
              <a:gd name="connsiteX367" fmla="*/ 470156 w 10375702"/>
              <a:gd name="connsiteY367" fmla="*/ 4830038 h 10972799"/>
              <a:gd name="connsiteX368" fmla="*/ 470156 w 10375702"/>
              <a:gd name="connsiteY368" fmla="*/ 4836362 h 10972799"/>
              <a:gd name="connsiteX369" fmla="*/ 419554 w 10375702"/>
              <a:gd name="connsiteY369" fmla="*/ 4811066 h 10972799"/>
              <a:gd name="connsiteX370" fmla="*/ 349979 w 10375702"/>
              <a:gd name="connsiteY370" fmla="*/ 4773117 h 10972799"/>
              <a:gd name="connsiteX371" fmla="*/ 367374 w 10375702"/>
              <a:gd name="connsiteY371" fmla="*/ 4768370 h 10972799"/>
              <a:gd name="connsiteX372" fmla="*/ 8819138 w 10375702"/>
              <a:gd name="connsiteY372" fmla="*/ 4750913 h 10972799"/>
              <a:gd name="connsiteX373" fmla="*/ 8905850 w 10375702"/>
              <a:gd name="connsiteY373" fmla="*/ 4783434 h 10972799"/>
              <a:gd name="connsiteX374" fmla="*/ 9068418 w 10375702"/>
              <a:gd name="connsiteY374" fmla="*/ 5021879 h 10972799"/>
              <a:gd name="connsiteX375" fmla="*/ 9014238 w 10375702"/>
              <a:gd name="connsiteY375" fmla="*/ 5151938 h 10972799"/>
              <a:gd name="connsiteX376" fmla="*/ 8862494 w 10375702"/>
              <a:gd name="connsiteY376" fmla="*/ 5216968 h 10972799"/>
              <a:gd name="connsiteX377" fmla="*/ 8683654 w 10375702"/>
              <a:gd name="connsiteY377" fmla="*/ 5135678 h 10972799"/>
              <a:gd name="connsiteX378" fmla="*/ 8602374 w 10375702"/>
              <a:gd name="connsiteY378" fmla="*/ 4967686 h 10972799"/>
              <a:gd name="connsiteX379" fmla="*/ 8634886 w 10375702"/>
              <a:gd name="connsiteY379" fmla="*/ 4870135 h 10972799"/>
              <a:gd name="connsiteX380" fmla="*/ 8721598 w 10375702"/>
              <a:gd name="connsiteY380" fmla="*/ 4794270 h 10972799"/>
              <a:gd name="connsiteX381" fmla="*/ 8819138 w 10375702"/>
              <a:gd name="connsiteY381" fmla="*/ 4750913 h 10972799"/>
              <a:gd name="connsiteX382" fmla="*/ 1354011 w 10375702"/>
              <a:gd name="connsiteY382" fmla="*/ 4710195 h 10972799"/>
              <a:gd name="connsiteX383" fmla="*/ 1462398 w 10375702"/>
              <a:gd name="connsiteY383" fmla="*/ 4764387 h 10972799"/>
              <a:gd name="connsiteX384" fmla="*/ 1538263 w 10375702"/>
              <a:gd name="connsiteY384" fmla="*/ 4807734 h 10972799"/>
              <a:gd name="connsiteX385" fmla="*/ 1570783 w 10375702"/>
              <a:gd name="connsiteY385" fmla="*/ 4851090 h 10972799"/>
              <a:gd name="connsiteX386" fmla="*/ 1435300 w 10375702"/>
              <a:gd name="connsiteY386" fmla="*/ 4796898 h 10972799"/>
              <a:gd name="connsiteX387" fmla="*/ 1332337 w 10375702"/>
              <a:gd name="connsiteY387" fmla="*/ 4721031 h 10972799"/>
              <a:gd name="connsiteX388" fmla="*/ 1354011 w 10375702"/>
              <a:gd name="connsiteY388" fmla="*/ 4710195 h 10972799"/>
              <a:gd name="connsiteX389" fmla="*/ 482803 w 10375702"/>
              <a:gd name="connsiteY389" fmla="*/ 4665594 h 10972799"/>
              <a:gd name="connsiteX390" fmla="*/ 489121 w 10375702"/>
              <a:gd name="connsiteY390" fmla="*/ 4690890 h 10972799"/>
              <a:gd name="connsiteX391" fmla="*/ 476473 w 10375702"/>
              <a:gd name="connsiteY391" fmla="*/ 4678242 h 10972799"/>
              <a:gd name="connsiteX392" fmla="*/ 482803 w 10375702"/>
              <a:gd name="connsiteY392" fmla="*/ 4665594 h 10972799"/>
              <a:gd name="connsiteX393" fmla="*/ 2064019 w 10375702"/>
              <a:gd name="connsiteY393" fmla="*/ 4633969 h 10972799"/>
              <a:gd name="connsiteX394" fmla="*/ 2070343 w 10375702"/>
              <a:gd name="connsiteY394" fmla="*/ 4646618 h 10972799"/>
              <a:gd name="connsiteX395" fmla="*/ 2051372 w 10375702"/>
              <a:gd name="connsiteY395" fmla="*/ 4640294 h 10972799"/>
              <a:gd name="connsiteX396" fmla="*/ 2064019 w 10375702"/>
              <a:gd name="connsiteY396" fmla="*/ 4633969 h 10972799"/>
              <a:gd name="connsiteX397" fmla="*/ 2111457 w 10375702"/>
              <a:gd name="connsiteY397" fmla="*/ 4607085 h 10972799"/>
              <a:gd name="connsiteX398" fmla="*/ 2133594 w 10375702"/>
              <a:gd name="connsiteY398" fmla="*/ 4627646 h 10972799"/>
              <a:gd name="connsiteX399" fmla="*/ 2127271 w 10375702"/>
              <a:gd name="connsiteY399" fmla="*/ 4665594 h 10972799"/>
              <a:gd name="connsiteX400" fmla="*/ 2095645 w 10375702"/>
              <a:gd name="connsiteY400" fmla="*/ 4621315 h 10972799"/>
              <a:gd name="connsiteX401" fmla="*/ 2111457 w 10375702"/>
              <a:gd name="connsiteY401" fmla="*/ 4607085 h 10972799"/>
              <a:gd name="connsiteX402" fmla="*/ 1798378 w 10375702"/>
              <a:gd name="connsiteY402" fmla="*/ 4475844 h 10972799"/>
              <a:gd name="connsiteX403" fmla="*/ 1823672 w 10375702"/>
              <a:gd name="connsiteY403" fmla="*/ 4526446 h 10972799"/>
              <a:gd name="connsiteX404" fmla="*/ 1804700 w 10375702"/>
              <a:gd name="connsiteY404" fmla="*/ 4504310 h 10972799"/>
              <a:gd name="connsiteX405" fmla="*/ 1798378 w 10375702"/>
              <a:gd name="connsiteY405" fmla="*/ 4475844 h 10972799"/>
              <a:gd name="connsiteX406" fmla="*/ 1235465 w 10375702"/>
              <a:gd name="connsiteY406" fmla="*/ 4444219 h 10972799"/>
              <a:gd name="connsiteX407" fmla="*/ 1248113 w 10375702"/>
              <a:gd name="connsiteY407" fmla="*/ 4450548 h 10972799"/>
              <a:gd name="connsiteX408" fmla="*/ 1248113 w 10375702"/>
              <a:gd name="connsiteY408" fmla="*/ 4463196 h 10972799"/>
              <a:gd name="connsiteX409" fmla="*/ 1235465 w 10375702"/>
              <a:gd name="connsiteY409" fmla="*/ 4444219 h 10972799"/>
              <a:gd name="connsiteX410" fmla="*/ 1140694 w 10375702"/>
              <a:gd name="connsiteY410" fmla="*/ 4438667 h 10972799"/>
              <a:gd name="connsiteX411" fmla="*/ 1173205 w 10375702"/>
              <a:gd name="connsiteY411" fmla="*/ 4454927 h 10972799"/>
              <a:gd name="connsiteX412" fmla="*/ 1162367 w 10375702"/>
              <a:gd name="connsiteY412" fmla="*/ 4492859 h 10972799"/>
              <a:gd name="connsiteX413" fmla="*/ 1068889 w 10375702"/>
              <a:gd name="connsiteY413" fmla="*/ 4546705 h 10972799"/>
              <a:gd name="connsiteX414" fmla="*/ 1066400 w 10375702"/>
              <a:gd name="connsiteY414" fmla="*/ 4547877 h 10972799"/>
              <a:gd name="connsiteX415" fmla="*/ 1104734 w 10375702"/>
              <a:gd name="connsiteY415" fmla="*/ 4574713 h 10972799"/>
              <a:gd name="connsiteX416" fmla="*/ 1137259 w 10375702"/>
              <a:gd name="connsiteY416" fmla="*/ 4601809 h 10972799"/>
              <a:gd name="connsiteX417" fmla="*/ 1137259 w 10375702"/>
              <a:gd name="connsiteY417" fmla="*/ 4612645 h 10972799"/>
              <a:gd name="connsiteX418" fmla="*/ 1050546 w 10375702"/>
              <a:gd name="connsiteY418" fmla="*/ 4569298 h 10972799"/>
              <a:gd name="connsiteX419" fmla="*/ 1035677 w 10375702"/>
              <a:gd name="connsiteY419" fmla="*/ 4562346 h 10972799"/>
              <a:gd name="connsiteX420" fmla="*/ 1010635 w 10375702"/>
              <a:gd name="connsiteY420" fmla="*/ 4574139 h 10972799"/>
              <a:gd name="connsiteX421" fmla="*/ 858892 w 10375702"/>
              <a:gd name="connsiteY421" fmla="*/ 4633756 h 10972799"/>
              <a:gd name="connsiteX422" fmla="*/ 848056 w 10375702"/>
              <a:gd name="connsiteY422" fmla="*/ 4601235 h 10972799"/>
              <a:gd name="connsiteX423" fmla="*/ 869729 w 10375702"/>
              <a:gd name="connsiteY423" fmla="*/ 4590399 h 10972799"/>
              <a:gd name="connsiteX424" fmla="*/ 961527 w 10375702"/>
              <a:gd name="connsiteY424" fmla="*/ 4526144 h 10972799"/>
              <a:gd name="connsiteX425" fmla="*/ 961129 w 10375702"/>
              <a:gd name="connsiteY425" fmla="*/ 4525941 h 10972799"/>
              <a:gd name="connsiteX426" fmla="*/ 931323 w 10375702"/>
              <a:gd name="connsiteY426" fmla="*/ 4504269 h 10972799"/>
              <a:gd name="connsiteX427" fmla="*/ 961132 w 10375702"/>
              <a:gd name="connsiteY427" fmla="*/ 4496134 h 10972799"/>
              <a:gd name="connsiteX428" fmla="*/ 989622 w 10375702"/>
              <a:gd name="connsiteY428" fmla="*/ 4507016 h 10972799"/>
              <a:gd name="connsiteX429" fmla="*/ 1028923 w 10375702"/>
              <a:gd name="connsiteY429" fmla="*/ 4481342 h 10972799"/>
              <a:gd name="connsiteX430" fmla="*/ 1140694 w 10375702"/>
              <a:gd name="connsiteY430" fmla="*/ 4438667 h 10972799"/>
              <a:gd name="connsiteX431" fmla="*/ 1520080 w 10375702"/>
              <a:gd name="connsiteY431" fmla="*/ 4399946 h 10972799"/>
              <a:gd name="connsiteX432" fmla="*/ 1649745 w 10375702"/>
              <a:gd name="connsiteY432" fmla="*/ 4460037 h 10972799"/>
              <a:gd name="connsiteX433" fmla="*/ 1703501 w 10375702"/>
              <a:gd name="connsiteY433" fmla="*/ 4596021 h 10972799"/>
              <a:gd name="connsiteX434" fmla="*/ 1577007 w 10375702"/>
              <a:gd name="connsiteY434" fmla="*/ 4735169 h 10972799"/>
              <a:gd name="connsiteX435" fmla="*/ 1513756 w 10375702"/>
              <a:gd name="connsiteY435" fmla="*/ 4747816 h 10972799"/>
              <a:gd name="connsiteX436" fmla="*/ 1393579 w 10375702"/>
              <a:gd name="connsiteY436" fmla="*/ 4694054 h 10972799"/>
              <a:gd name="connsiteX437" fmla="*/ 1342989 w 10375702"/>
              <a:gd name="connsiteY437" fmla="*/ 4583366 h 10972799"/>
              <a:gd name="connsiteX438" fmla="*/ 1412557 w 10375702"/>
              <a:gd name="connsiteY438" fmla="*/ 4437894 h 10972799"/>
              <a:gd name="connsiteX439" fmla="*/ 1520080 w 10375702"/>
              <a:gd name="connsiteY439" fmla="*/ 4399946 h 10972799"/>
              <a:gd name="connsiteX440" fmla="*/ 1158933 w 10375702"/>
              <a:gd name="connsiteY440" fmla="*/ 4320016 h 10972799"/>
              <a:gd name="connsiteX441" fmla="*/ 1169759 w 10375702"/>
              <a:gd name="connsiteY441" fmla="*/ 4363364 h 10972799"/>
              <a:gd name="connsiteX442" fmla="*/ 1148085 w 10375702"/>
              <a:gd name="connsiteY442" fmla="*/ 4341691 h 10972799"/>
              <a:gd name="connsiteX443" fmla="*/ 1158933 w 10375702"/>
              <a:gd name="connsiteY443" fmla="*/ 4320016 h 10972799"/>
              <a:gd name="connsiteX444" fmla="*/ 1324799 w 10375702"/>
              <a:gd name="connsiteY444" fmla="*/ 4263174 h 10972799"/>
              <a:gd name="connsiteX445" fmla="*/ 1365119 w 10375702"/>
              <a:gd name="connsiteY445" fmla="*/ 4289263 h 10972799"/>
              <a:gd name="connsiteX446" fmla="*/ 1368284 w 10375702"/>
              <a:gd name="connsiteY446" fmla="*/ 4374650 h 10972799"/>
              <a:gd name="connsiteX447" fmla="*/ 1317681 w 10375702"/>
              <a:gd name="connsiteY447" fmla="*/ 4393621 h 10972799"/>
              <a:gd name="connsiteX448" fmla="*/ 1248113 w 10375702"/>
              <a:gd name="connsiteY448" fmla="*/ 4330371 h 10972799"/>
              <a:gd name="connsiteX449" fmla="*/ 1273408 w 10375702"/>
              <a:gd name="connsiteY449" fmla="*/ 4279775 h 10972799"/>
              <a:gd name="connsiteX450" fmla="*/ 1324799 w 10375702"/>
              <a:gd name="connsiteY450" fmla="*/ 4263174 h 10972799"/>
              <a:gd name="connsiteX451" fmla="*/ 2370783 w 10375702"/>
              <a:gd name="connsiteY451" fmla="*/ 4210200 h 10972799"/>
              <a:gd name="connsiteX452" fmla="*/ 2424538 w 10375702"/>
              <a:gd name="connsiteY452" fmla="*/ 4248150 h 10972799"/>
              <a:gd name="connsiteX453" fmla="*/ 2430868 w 10375702"/>
              <a:gd name="connsiteY453" fmla="*/ 4279775 h 10972799"/>
              <a:gd name="connsiteX454" fmla="*/ 2361287 w 10375702"/>
              <a:gd name="connsiteY454" fmla="*/ 4336702 h 10972799"/>
              <a:gd name="connsiteX455" fmla="*/ 2285389 w 10375702"/>
              <a:gd name="connsiteY455" fmla="*/ 4279775 h 10972799"/>
              <a:gd name="connsiteX456" fmla="*/ 2304367 w 10375702"/>
              <a:gd name="connsiteY456" fmla="*/ 4229178 h 10972799"/>
              <a:gd name="connsiteX457" fmla="*/ 2370783 w 10375702"/>
              <a:gd name="connsiteY457" fmla="*/ 4210200 h 10972799"/>
              <a:gd name="connsiteX458" fmla="*/ 2448699 w 10375702"/>
              <a:gd name="connsiteY458" fmla="*/ 3940665 h 10972799"/>
              <a:gd name="connsiteX459" fmla="*/ 2470371 w 10375702"/>
              <a:gd name="connsiteY459" fmla="*/ 3951513 h 10972799"/>
              <a:gd name="connsiteX460" fmla="*/ 2470371 w 10375702"/>
              <a:gd name="connsiteY460" fmla="*/ 3973185 h 10972799"/>
              <a:gd name="connsiteX461" fmla="*/ 2448699 w 10375702"/>
              <a:gd name="connsiteY461" fmla="*/ 3940665 h 10972799"/>
              <a:gd name="connsiteX462" fmla="*/ 7043781 w 10375702"/>
              <a:gd name="connsiteY462" fmla="*/ 3829145 h 10972799"/>
              <a:gd name="connsiteX463" fmla="*/ 6948911 w 10375702"/>
              <a:gd name="connsiteY463" fmla="*/ 3961970 h 10972799"/>
              <a:gd name="connsiteX464" fmla="*/ 6910963 w 10375702"/>
              <a:gd name="connsiteY464" fmla="*/ 3987265 h 10972799"/>
              <a:gd name="connsiteX465" fmla="*/ 6993184 w 10375702"/>
              <a:gd name="connsiteY465" fmla="*/ 3873418 h 10972799"/>
              <a:gd name="connsiteX466" fmla="*/ 7043781 w 10375702"/>
              <a:gd name="connsiteY466" fmla="*/ 3829145 h 10972799"/>
              <a:gd name="connsiteX467" fmla="*/ 7277805 w 10375702"/>
              <a:gd name="connsiteY467" fmla="*/ 3740600 h 10972799"/>
              <a:gd name="connsiteX468" fmla="*/ 7271481 w 10375702"/>
              <a:gd name="connsiteY468" fmla="*/ 3784873 h 10972799"/>
              <a:gd name="connsiteX469" fmla="*/ 7261992 w 10375702"/>
              <a:gd name="connsiteY469" fmla="*/ 3832311 h 10972799"/>
              <a:gd name="connsiteX470" fmla="*/ 7252509 w 10375702"/>
              <a:gd name="connsiteY470" fmla="*/ 3873418 h 10972799"/>
              <a:gd name="connsiteX471" fmla="*/ 7271481 w 10375702"/>
              <a:gd name="connsiteY471" fmla="*/ 3860771 h 10972799"/>
              <a:gd name="connsiteX472" fmla="*/ 7277805 w 10375702"/>
              <a:gd name="connsiteY472" fmla="*/ 3740600 h 10972799"/>
              <a:gd name="connsiteX473" fmla="*/ 6809287 w 10375702"/>
              <a:gd name="connsiteY473" fmla="*/ 3599429 h 10972799"/>
              <a:gd name="connsiteX474" fmla="*/ 6662976 w 10375702"/>
              <a:gd name="connsiteY474" fmla="*/ 3785196 h 10972799"/>
              <a:gd name="connsiteX475" fmla="*/ 6565909 w 10375702"/>
              <a:gd name="connsiteY475" fmla="*/ 3942521 h 10972799"/>
              <a:gd name="connsiteX476" fmla="*/ 6581018 w 10375702"/>
              <a:gd name="connsiteY476" fmla="*/ 3965814 h 10972799"/>
              <a:gd name="connsiteX477" fmla="*/ 6586437 w 10375702"/>
              <a:gd name="connsiteY477" fmla="*/ 3981395 h 10972799"/>
              <a:gd name="connsiteX478" fmla="*/ 6599987 w 10375702"/>
              <a:gd name="connsiteY478" fmla="*/ 4004429 h 10972799"/>
              <a:gd name="connsiteX479" fmla="*/ 6632323 w 10375702"/>
              <a:gd name="connsiteY479" fmla="*/ 4024913 h 10972799"/>
              <a:gd name="connsiteX480" fmla="*/ 6675727 w 10375702"/>
              <a:gd name="connsiteY480" fmla="*/ 3912408 h 10972799"/>
              <a:gd name="connsiteX481" fmla="*/ 6809287 w 10375702"/>
              <a:gd name="connsiteY481" fmla="*/ 3599429 h 10972799"/>
              <a:gd name="connsiteX482" fmla="*/ 10159238 w 10375702"/>
              <a:gd name="connsiteY482" fmla="*/ 3495826 h 10972799"/>
              <a:gd name="connsiteX483" fmla="*/ 10159238 w 10375702"/>
              <a:gd name="connsiteY483" fmla="*/ 3564902 h 10972799"/>
              <a:gd name="connsiteX484" fmla="*/ 10090182 w 10375702"/>
              <a:gd name="connsiteY484" fmla="*/ 3530353 h 10972799"/>
              <a:gd name="connsiteX485" fmla="*/ 10159238 w 10375702"/>
              <a:gd name="connsiteY485" fmla="*/ 3495826 h 10972799"/>
              <a:gd name="connsiteX486" fmla="*/ 7914414 w 10375702"/>
              <a:gd name="connsiteY486" fmla="*/ 3495826 h 10972799"/>
              <a:gd name="connsiteX487" fmla="*/ 7966226 w 10375702"/>
              <a:gd name="connsiteY487" fmla="*/ 3513089 h 10972799"/>
              <a:gd name="connsiteX488" fmla="*/ 7897150 w 10375702"/>
              <a:gd name="connsiteY488" fmla="*/ 3564902 h 10972799"/>
              <a:gd name="connsiteX489" fmla="*/ 7862622 w 10375702"/>
              <a:gd name="connsiteY489" fmla="*/ 3530353 h 10972799"/>
              <a:gd name="connsiteX490" fmla="*/ 7914414 w 10375702"/>
              <a:gd name="connsiteY490" fmla="*/ 3495826 h 10972799"/>
              <a:gd name="connsiteX491" fmla="*/ 6990638 w 10375702"/>
              <a:gd name="connsiteY491" fmla="*/ 3343627 h 10972799"/>
              <a:gd name="connsiteX492" fmla="*/ 6933788 w 10375702"/>
              <a:gd name="connsiteY492" fmla="*/ 3357537 h 10972799"/>
              <a:gd name="connsiteX493" fmla="*/ 6893405 w 10375702"/>
              <a:gd name="connsiteY493" fmla="*/ 3362819 h 10972799"/>
              <a:gd name="connsiteX494" fmla="*/ 6891299 w 10375702"/>
              <a:gd name="connsiteY494" fmla="*/ 3366309 h 10972799"/>
              <a:gd name="connsiteX495" fmla="*/ 6861079 w 10375702"/>
              <a:gd name="connsiteY495" fmla="*/ 3426750 h 10972799"/>
              <a:gd name="connsiteX496" fmla="*/ 6982494 w 10375702"/>
              <a:gd name="connsiteY496" fmla="*/ 3352553 h 10972799"/>
              <a:gd name="connsiteX497" fmla="*/ 7336752 w 10375702"/>
              <a:gd name="connsiteY497" fmla="*/ 3296281 h 10972799"/>
              <a:gd name="connsiteX498" fmla="*/ 7301409 w 10375702"/>
              <a:gd name="connsiteY498" fmla="*/ 3341767 h 10972799"/>
              <a:gd name="connsiteX499" fmla="*/ 7036997 w 10375702"/>
              <a:gd name="connsiteY499" fmla="*/ 3722805 h 10972799"/>
              <a:gd name="connsiteX500" fmla="*/ 6961516 w 10375702"/>
              <a:gd name="connsiteY500" fmla="*/ 3855954 h 10972799"/>
              <a:gd name="connsiteX501" fmla="*/ 6965778 w 10375702"/>
              <a:gd name="connsiteY501" fmla="*/ 3873009 h 10972799"/>
              <a:gd name="connsiteX502" fmla="*/ 6917011 w 10375702"/>
              <a:gd name="connsiteY502" fmla="*/ 3948205 h 10972799"/>
              <a:gd name="connsiteX503" fmla="*/ 6916122 w 10375702"/>
              <a:gd name="connsiteY503" fmla="*/ 3948221 h 10972799"/>
              <a:gd name="connsiteX504" fmla="*/ 6882319 w 10375702"/>
              <a:gd name="connsiteY504" fmla="*/ 4022400 h 10972799"/>
              <a:gd name="connsiteX505" fmla="*/ 6900748 w 10375702"/>
              <a:gd name="connsiteY505" fmla="*/ 4019328 h 10972799"/>
              <a:gd name="connsiteX506" fmla="*/ 6976614 w 10375702"/>
              <a:gd name="connsiteY506" fmla="*/ 4013915 h 10972799"/>
              <a:gd name="connsiteX507" fmla="*/ 7117521 w 10375702"/>
              <a:gd name="connsiteY507" fmla="*/ 4003068 h 10972799"/>
              <a:gd name="connsiteX508" fmla="*/ 7186614 w 10375702"/>
              <a:gd name="connsiteY508" fmla="*/ 4007134 h 10972799"/>
              <a:gd name="connsiteX509" fmla="*/ 7260765 w 10375702"/>
              <a:gd name="connsiteY509" fmla="*/ 4016277 h 10972799"/>
              <a:gd name="connsiteX510" fmla="*/ 7255668 w 10375702"/>
              <a:gd name="connsiteY510" fmla="*/ 3980941 h 10972799"/>
              <a:gd name="connsiteX511" fmla="*/ 7239856 w 10375702"/>
              <a:gd name="connsiteY511" fmla="*/ 3879748 h 10972799"/>
              <a:gd name="connsiteX512" fmla="*/ 7239856 w 10375702"/>
              <a:gd name="connsiteY512" fmla="*/ 3848122 h 10972799"/>
              <a:gd name="connsiteX513" fmla="*/ 7239856 w 10375702"/>
              <a:gd name="connsiteY513" fmla="*/ 3756406 h 10972799"/>
              <a:gd name="connsiteX514" fmla="*/ 7246179 w 10375702"/>
              <a:gd name="connsiteY514" fmla="*/ 3671025 h 10972799"/>
              <a:gd name="connsiteX515" fmla="*/ 7258827 w 10375702"/>
              <a:gd name="connsiteY515" fmla="*/ 3626746 h 10972799"/>
              <a:gd name="connsiteX516" fmla="*/ 7315754 w 10375702"/>
              <a:gd name="connsiteY516" fmla="*/ 3481274 h 10972799"/>
              <a:gd name="connsiteX517" fmla="*/ 7360033 w 10375702"/>
              <a:gd name="connsiteY517" fmla="*/ 3462303 h 10972799"/>
              <a:gd name="connsiteX518" fmla="*/ 7429601 w 10375702"/>
              <a:gd name="connsiteY518" fmla="*/ 3437002 h 10972799"/>
              <a:gd name="connsiteX519" fmla="*/ 7461226 w 10375702"/>
              <a:gd name="connsiteY519" fmla="*/ 3418030 h 10972799"/>
              <a:gd name="connsiteX520" fmla="*/ 7448578 w 10375702"/>
              <a:gd name="connsiteY520" fmla="*/ 3399052 h 10972799"/>
              <a:gd name="connsiteX521" fmla="*/ 7363191 w 10375702"/>
              <a:gd name="connsiteY521" fmla="*/ 3326320 h 10972799"/>
              <a:gd name="connsiteX522" fmla="*/ 7179770 w 10375702"/>
              <a:gd name="connsiteY522" fmla="*/ 3106528 h 10972799"/>
              <a:gd name="connsiteX523" fmla="*/ 7081736 w 10375702"/>
              <a:gd name="connsiteY523" fmla="*/ 3120756 h 10972799"/>
              <a:gd name="connsiteX524" fmla="*/ 7041846 w 10375702"/>
              <a:gd name="connsiteY524" fmla="*/ 3137490 h 10972799"/>
              <a:gd name="connsiteX525" fmla="*/ 7022838 w 10375702"/>
              <a:gd name="connsiteY525" fmla="*/ 3163528 h 10972799"/>
              <a:gd name="connsiteX526" fmla="*/ 7069277 w 10375702"/>
              <a:gd name="connsiteY526" fmla="*/ 3159738 h 10972799"/>
              <a:gd name="connsiteX527" fmla="*/ 7149865 w 10375702"/>
              <a:gd name="connsiteY527" fmla="*/ 3159738 h 10972799"/>
              <a:gd name="connsiteX528" fmla="*/ 7171909 w 10375702"/>
              <a:gd name="connsiteY528" fmla="*/ 3133205 h 10972799"/>
              <a:gd name="connsiteX529" fmla="*/ 7190765 w 10375702"/>
              <a:gd name="connsiteY529" fmla="*/ 3110768 h 10972799"/>
              <a:gd name="connsiteX530" fmla="*/ 8887486 w 10375702"/>
              <a:gd name="connsiteY530" fmla="*/ 3097037 h 10972799"/>
              <a:gd name="connsiteX531" fmla="*/ 8928602 w 10375702"/>
              <a:gd name="connsiteY531" fmla="*/ 3120756 h 10972799"/>
              <a:gd name="connsiteX532" fmla="*/ 8944414 w 10375702"/>
              <a:gd name="connsiteY532" fmla="*/ 3190330 h 10972799"/>
              <a:gd name="connsiteX533" fmla="*/ 8878006 w 10375702"/>
              <a:gd name="connsiteY533" fmla="*/ 3202984 h 10972799"/>
              <a:gd name="connsiteX534" fmla="*/ 8852702 w 10375702"/>
              <a:gd name="connsiteY534" fmla="*/ 3127086 h 10972799"/>
              <a:gd name="connsiteX535" fmla="*/ 8887486 w 10375702"/>
              <a:gd name="connsiteY535" fmla="*/ 3097037 h 10972799"/>
              <a:gd name="connsiteX536" fmla="*/ 9285190 w 10375702"/>
              <a:gd name="connsiteY536" fmla="*/ 2843372 h 10972799"/>
              <a:gd name="connsiteX537" fmla="*/ 9707890 w 10375702"/>
              <a:gd name="connsiteY537" fmla="*/ 3136000 h 10972799"/>
              <a:gd name="connsiteX538" fmla="*/ 9718726 w 10375702"/>
              <a:gd name="connsiteY538" fmla="*/ 3211876 h 10972799"/>
              <a:gd name="connsiteX539" fmla="*/ 9599502 w 10375702"/>
              <a:gd name="connsiteY539" fmla="*/ 3444898 h 10972799"/>
              <a:gd name="connsiteX540" fmla="*/ 9328550 w 10375702"/>
              <a:gd name="connsiteY540" fmla="*/ 3547861 h 10972799"/>
              <a:gd name="connsiteX541" fmla="*/ 9068418 w 10375702"/>
              <a:gd name="connsiteY541" fmla="*/ 3406965 h 10972799"/>
              <a:gd name="connsiteX542" fmla="*/ 8960042 w 10375702"/>
              <a:gd name="connsiteY542" fmla="*/ 3103490 h 10972799"/>
              <a:gd name="connsiteX543" fmla="*/ 8981718 w 10375702"/>
              <a:gd name="connsiteY543" fmla="*/ 2995104 h 10972799"/>
              <a:gd name="connsiteX544" fmla="*/ 9100938 w 10375702"/>
              <a:gd name="connsiteY544" fmla="*/ 2892141 h 10972799"/>
              <a:gd name="connsiteX545" fmla="*/ 9285190 w 10375702"/>
              <a:gd name="connsiteY545" fmla="*/ 2843372 h 10972799"/>
              <a:gd name="connsiteX546" fmla="*/ 1108174 w 10375702"/>
              <a:gd name="connsiteY546" fmla="*/ 2791233 h 10972799"/>
              <a:gd name="connsiteX547" fmla="*/ 1249070 w 10375702"/>
              <a:gd name="connsiteY547" fmla="*/ 2921292 h 10972799"/>
              <a:gd name="connsiteX548" fmla="*/ 1211147 w 10375702"/>
              <a:gd name="connsiteY548" fmla="*/ 3067612 h 10972799"/>
              <a:gd name="connsiteX549" fmla="*/ 1075665 w 10375702"/>
              <a:gd name="connsiteY549" fmla="*/ 3138065 h 10972799"/>
              <a:gd name="connsiteX550" fmla="*/ 956442 w 10375702"/>
              <a:gd name="connsiteY550" fmla="*/ 3073035 h 10972799"/>
              <a:gd name="connsiteX551" fmla="*/ 923923 w 10375702"/>
              <a:gd name="connsiteY551" fmla="*/ 2975485 h 10972799"/>
              <a:gd name="connsiteX552" fmla="*/ 983539 w 10375702"/>
              <a:gd name="connsiteY552" fmla="*/ 2845426 h 10972799"/>
              <a:gd name="connsiteX553" fmla="*/ 1108174 w 10375702"/>
              <a:gd name="connsiteY553" fmla="*/ 2791233 h 10972799"/>
              <a:gd name="connsiteX554" fmla="*/ 1475328 w 10375702"/>
              <a:gd name="connsiteY554" fmla="*/ 2650337 h 10972799"/>
              <a:gd name="connsiteX555" fmla="*/ 1520035 w 10375702"/>
              <a:gd name="connsiteY555" fmla="*/ 2661174 h 10972799"/>
              <a:gd name="connsiteX556" fmla="*/ 1530872 w 10375702"/>
              <a:gd name="connsiteY556" fmla="*/ 2780397 h 10972799"/>
              <a:gd name="connsiteX557" fmla="*/ 1422485 w 10375702"/>
              <a:gd name="connsiteY557" fmla="*/ 2823753 h 10972799"/>
              <a:gd name="connsiteX558" fmla="*/ 1373717 w 10375702"/>
              <a:gd name="connsiteY558" fmla="*/ 2737040 h 10972799"/>
              <a:gd name="connsiteX559" fmla="*/ 1427909 w 10375702"/>
              <a:gd name="connsiteY559" fmla="*/ 2661174 h 10972799"/>
              <a:gd name="connsiteX560" fmla="*/ 1475328 w 10375702"/>
              <a:gd name="connsiteY560" fmla="*/ 2650337 h 10972799"/>
              <a:gd name="connsiteX561" fmla="*/ 1942734 w 10375702"/>
              <a:gd name="connsiteY561" fmla="*/ 2325179 h 10972799"/>
              <a:gd name="connsiteX562" fmla="*/ 2040272 w 10375702"/>
              <a:gd name="connsiteY562" fmla="*/ 2368536 h 10972799"/>
              <a:gd name="connsiteX563" fmla="*/ 2126985 w 10375702"/>
              <a:gd name="connsiteY563" fmla="*/ 2444401 h 10972799"/>
              <a:gd name="connsiteX564" fmla="*/ 2159495 w 10375702"/>
              <a:gd name="connsiteY564" fmla="*/ 2541951 h 10972799"/>
              <a:gd name="connsiteX565" fmla="*/ 2078216 w 10375702"/>
              <a:gd name="connsiteY565" fmla="*/ 2709943 h 10972799"/>
              <a:gd name="connsiteX566" fmla="*/ 1899376 w 10375702"/>
              <a:gd name="connsiteY566" fmla="*/ 2791233 h 10972799"/>
              <a:gd name="connsiteX567" fmla="*/ 1747634 w 10375702"/>
              <a:gd name="connsiteY567" fmla="*/ 2726204 h 10972799"/>
              <a:gd name="connsiteX568" fmla="*/ 1693452 w 10375702"/>
              <a:gd name="connsiteY568" fmla="*/ 2596144 h 10972799"/>
              <a:gd name="connsiteX569" fmla="*/ 1856020 w 10375702"/>
              <a:gd name="connsiteY569" fmla="*/ 2357699 h 10972799"/>
              <a:gd name="connsiteX570" fmla="*/ 1942734 w 10375702"/>
              <a:gd name="connsiteY570" fmla="*/ 2325179 h 10972799"/>
              <a:gd name="connsiteX571" fmla="*/ 9358694 w 10375702"/>
              <a:gd name="connsiteY571" fmla="*/ 2064501 h 10972799"/>
              <a:gd name="connsiteX572" fmla="*/ 9431426 w 10375702"/>
              <a:gd name="connsiteY572" fmla="*/ 2096127 h 10972799"/>
              <a:gd name="connsiteX573" fmla="*/ 9466218 w 10375702"/>
              <a:gd name="connsiteY573" fmla="*/ 2172025 h 10972799"/>
              <a:gd name="connsiteX574" fmla="*/ 9447238 w 10375702"/>
              <a:gd name="connsiteY574" fmla="*/ 2228951 h 10972799"/>
              <a:gd name="connsiteX575" fmla="*/ 9377666 w 10375702"/>
              <a:gd name="connsiteY575" fmla="*/ 2266901 h 10972799"/>
              <a:gd name="connsiteX576" fmla="*/ 9298602 w 10375702"/>
              <a:gd name="connsiteY576" fmla="*/ 2225786 h 10972799"/>
              <a:gd name="connsiteX577" fmla="*/ 9276474 w 10375702"/>
              <a:gd name="connsiteY577" fmla="*/ 2140400 h 10972799"/>
              <a:gd name="connsiteX578" fmla="*/ 9358694 w 10375702"/>
              <a:gd name="connsiteY578" fmla="*/ 2064501 h 10972799"/>
              <a:gd name="connsiteX579" fmla="*/ 9144434 w 10375702"/>
              <a:gd name="connsiteY579" fmla="*/ 1982280 h 10972799"/>
              <a:gd name="connsiteX580" fmla="*/ 9172106 w 10375702"/>
              <a:gd name="connsiteY580" fmla="*/ 1988603 h 10972799"/>
              <a:gd name="connsiteX581" fmla="*/ 9203734 w 10375702"/>
              <a:gd name="connsiteY581" fmla="*/ 2032876 h 10972799"/>
              <a:gd name="connsiteX582" fmla="*/ 9175274 w 10375702"/>
              <a:gd name="connsiteY582" fmla="*/ 2083479 h 10972799"/>
              <a:gd name="connsiteX583" fmla="*/ 9112022 w 10375702"/>
              <a:gd name="connsiteY583" fmla="*/ 2058178 h 10972799"/>
              <a:gd name="connsiteX584" fmla="*/ 9118346 w 10375702"/>
              <a:gd name="connsiteY584" fmla="*/ 1988603 h 10972799"/>
              <a:gd name="connsiteX585" fmla="*/ 9144434 w 10375702"/>
              <a:gd name="connsiteY585" fmla="*/ 1982280 h 10972799"/>
              <a:gd name="connsiteX586" fmla="*/ 8871674 w 10375702"/>
              <a:gd name="connsiteY586" fmla="*/ 1792529 h 10972799"/>
              <a:gd name="connsiteX587" fmla="*/ 8922278 w 10375702"/>
              <a:gd name="connsiteY587" fmla="*/ 1811506 h 10972799"/>
              <a:gd name="connsiteX588" fmla="*/ 9017146 w 10375702"/>
              <a:gd name="connsiteY588" fmla="*/ 1950654 h 10972799"/>
              <a:gd name="connsiteX589" fmla="*/ 8985526 w 10375702"/>
              <a:gd name="connsiteY589" fmla="*/ 2026552 h 10972799"/>
              <a:gd name="connsiteX590" fmla="*/ 8896978 w 10375702"/>
              <a:gd name="connsiteY590" fmla="*/ 2064501 h 10972799"/>
              <a:gd name="connsiteX591" fmla="*/ 8792610 w 10375702"/>
              <a:gd name="connsiteY591" fmla="*/ 2017064 h 10972799"/>
              <a:gd name="connsiteX592" fmla="*/ 8745182 w 10375702"/>
              <a:gd name="connsiteY592" fmla="*/ 1919029 h 10972799"/>
              <a:gd name="connsiteX593" fmla="*/ 8764150 w 10375702"/>
              <a:gd name="connsiteY593" fmla="*/ 1862103 h 10972799"/>
              <a:gd name="connsiteX594" fmla="*/ 8814754 w 10375702"/>
              <a:gd name="connsiteY594" fmla="*/ 1817830 h 10972799"/>
              <a:gd name="connsiteX595" fmla="*/ 8871674 w 10375702"/>
              <a:gd name="connsiteY595" fmla="*/ 1792529 h 10972799"/>
              <a:gd name="connsiteX596" fmla="*/ 3882795 w 10375702"/>
              <a:gd name="connsiteY596" fmla="*/ 1393081 h 10972799"/>
              <a:gd name="connsiteX597" fmla="*/ 3936988 w 10375702"/>
              <a:gd name="connsiteY597" fmla="*/ 1447274 h 10972799"/>
              <a:gd name="connsiteX598" fmla="*/ 3882795 w 10375702"/>
              <a:gd name="connsiteY598" fmla="*/ 1523150 h 10972799"/>
              <a:gd name="connsiteX599" fmla="*/ 3796092 w 10375702"/>
              <a:gd name="connsiteY599" fmla="*/ 1447274 h 10972799"/>
              <a:gd name="connsiteX600" fmla="*/ 3817765 w 10375702"/>
              <a:gd name="connsiteY600" fmla="*/ 1403928 h 10972799"/>
              <a:gd name="connsiteX601" fmla="*/ 3882795 w 10375702"/>
              <a:gd name="connsiteY601" fmla="*/ 1393081 h 10972799"/>
              <a:gd name="connsiteX602" fmla="*/ 5489584 w 10375702"/>
              <a:gd name="connsiteY602" fmla="*/ 1149222 h 10972799"/>
              <a:gd name="connsiteX603" fmla="*/ 5530218 w 10375702"/>
              <a:gd name="connsiteY603" fmla="*/ 1165483 h 10972799"/>
              <a:gd name="connsiteX604" fmla="*/ 5578999 w 10375702"/>
              <a:gd name="connsiteY604" fmla="*/ 1219675 h 10972799"/>
              <a:gd name="connsiteX605" fmla="*/ 5638605 w 10375702"/>
              <a:gd name="connsiteY605" fmla="*/ 1263021 h 10972799"/>
              <a:gd name="connsiteX606" fmla="*/ 5551902 w 10375702"/>
              <a:gd name="connsiteY606" fmla="*/ 1523150 h 10972799"/>
              <a:gd name="connsiteX607" fmla="*/ 5432679 w 10375702"/>
              <a:gd name="connsiteY607" fmla="*/ 1577333 h 10972799"/>
              <a:gd name="connsiteX608" fmla="*/ 5389333 w 10375702"/>
              <a:gd name="connsiteY608" fmla="*/ 1533987 h 10972799"/>
              <a:gd name="connsiteX609" fmla="*/ 5345977 w 10375702"/>
              <a:gd name="connsiteY609" fmla="*/ 1468957 h 10972799"/>
              <a:gd name="connsiteX610" fmla="*/ 5313457 w 10375702"/>
              <a:gd name="connsiteY610" fmla="*/ 1360571 h 10972799"/>
              <a:gd name="connsiteX611" fmla="*/ 5411006 w 10375702"/>
              <a:gd name="connsiteY611" fmla="*/ 1187155 h 10972799"/>
              <a:gd name="connsiteX612" fmla="*/ 5489584 w 10375702"/>
              <a:gd name="connsiteY612" fmla="*/ 1149222 h 10972799"/>
              <a:gd name="connsiteX613" fmla="*/ 5633332 w 10375702"/>
              <a:gd name="connsiteY613" fmla="*/ 1046196 h 10972799"/>
              <a:gd name="connsiteX614" fmla="*/ 5696583 w 10375702"/>
              <a:gd name="connsiteY614" fmla="*/ 1077821 h 10972799"/>
              <a:gd name="connsiteX615" fmla="*/ 5740855 w 10375702"/>
              <a:gd name="connsiteY615" fmla="*/ 1103117 h 10972799"/>
              <a:gd name="connsiteX616" fmla="*/ 5759833 w 10375702"/>
              <a:gd name="connsiteY616" fmla="*/ 1128418 h 10972799"/>
              <a:gd name="connsiteX617" fmla="*/ 5680770 w 10375702"/>
              <a:gd name="connsiteY617" fmla="*/ 1096793 h 10972799"/>
              <a:gd name="connsiteX618" fmla="*/ 5620685 w 10375702"/>
              <a:gd name="connsiteY618" fmla="*/ 1052520 h 10972799"/>
              <a:gd name="connsiteX619" fmla="*/ 5633332 w 10375702"/>
              <a:gd name="connsiteY619" fmla="*/ 1046196 h 10972799"/>
              <a:gd name="connsiteX620" fmla="*/ 5391015 w 10375702"/>
              <a:gd name="connsiteY620" fmla="*/ 920093 h 10972799"/>
              <a:gd name="connsiteX621" fmla="*/ 5404062 w 10375702"/>
              <a:gd name="connsiteY621" fmla="*/ 921278 h 10972799"/>
              <a:gd name="connsiteX622" fmla="*/ 5456241 w 10375702"/>
              <a:gd name="connsiteY622" fmla="*/ 944997 h 10972799"/>
              <a:gd name="connsiteX623" fmla="*/ 5506844 w 10375702"/>
              <a:gd name="connsiteY623" fmla="*/ 982946 h 10972799"/>
              <a:gd name="connsiteX624" fmla="*/ 5506844 w 10375702"/>
              <a:gd name="connsiteY624" fmla="*/ 989270 h 10972799"/>
              <a:gd name="connsiteX625" fmla="*/ 5456241 w 10375702"/>
              <a:gd name="connsiteY625" fmla="*/ 963974 h 10972799"/>
              <a:gd name="connsiteX626" fmla="*/ 5386667 w 10375702"/>
              <a:gd name="connsiteY626" fmla="*/ 926025 h 10972799"/>
              <a:gd name="connsiteX627" fmla="*/ 5391015 w 10375702"/>
              <a:gd name="connsiteY627" fmla="*/ 920093 h 10972799"/>
              <a:gd name="connsiteX628" fmla="*/ 5519491 w 10375702"/>
              <a:gd name="connsiteY628" fmla="*/ 818502 h 10972799"/>
              <a:gd name="connsiteX629" fmla="*/ 5525809 w 10375702"/>
              <a:gd name="connsiteY629" fmla="*/ 843798 h 10972799"/>
              <a:gd name="connsiteX630" fmla="*/ 5513161 w 10375702"/>
              <a:gd name="connsiteY630" fmla="*/ 831150 h 10972799"/>
              <a:gd name="connsiteX631" fmla="*/ 5519491 w 10375702"/>
              <a:gd name="connsiteY631" fmla="*/ 818502 h 10972799"/>
              <a:gd name="connsiteX632" fmla="*/ 7100707 w 10375702"/>
              <a:gd name="connsiteY632" fmla="*/ 786877 h 10972799"/>
              <a:gd name="connsiteX633" fmla="*/ 7107031 w 10375702"/>
              <a:gd name="connsiteY633" fmla="*/ 799525 h 10972799"/>
              <a:gd name="connsiteX634" fmla="*/ 7088060 w 10375702"/>
              <a:gd name="connsiteY634" fmla="*/ 793201 h 10972799"/>
              <a:gd name="connsiteX635" fmla="*/ 7100707 w 10375702"/>
              <a:gd name="connsiteY635" fmla="*/ 786877 h 10972799"/>
              <a:gd name="connsiteX636" fmla="*/ 6835065 w 10375702"/>
              <a:gd name="connsiteY636" fmla="*/ 628751 h 10972799"/>
              <a:gd name="connsiteX637" fmla="*/ 6860360 w 10375702"/>
              <a:gd name="connsiteY637" fmla="*/ 679354 h 10972799"/>
              <a:gd name="connsiteX638" fmla="*/ 6841388 w 10375702"/>
              <a:gd name="connsiteY638" fmla="*/ 657217 h 10972799"/>
              <a:gd name="connsiteX639" fmla="*/ 6835065 w 10375702"/>
              <a:gd name="connsiteY639" fmla="*/ 628751 h 10972799"/>
              <a:gd name="connsiteX640" fmla="*/ 4977472 w 10375702"/>
              <a:gd name="connsiteY640" fmla="*/ 601889 h 10972799"/>
              <a:gd name="connsiteX641" fmla="*/ 4999145 w 10375702"/>
              <a:gd name="connsiteY641" fmla="*/ 612725 h 10972799"/>
              <a:gd name="connsiteX642" fmla="*/ 4966635 w 10375702"/>
              <a:gd name="connsiteY642" fmla="*/ 623562 h 10972799"/>
              <a:gd name="connsiteX643" fmla="*/ 4977472 w 10375702"/>
              <a:gd name="connsiteY643" fmla="*/ 601889 h 10972799"/>
              <a:gd name="connsiteX644" fmla="*/ 6272153 w 10375702"/>
              <a:gd name="connsiteY644" fmla="*/ 597126 h 10972799"/>
              <a:gd name="connsiteX645" fmla="*/ 6284801 w 10375702"/>
              <a:gd name="connsiteY645" fmla="*/ 603456 h 10972799"/>
              <a:gd name="connsiteX646" fmla="*/ 6284801 w 10375702"/>
              <a:gd name="connsiteY646" fmla="*/ 616104 h 10972799"/>
              <a:gd name="connsiteX647" fmla="*/ 6272153 w 10375702"/>
              <a:gd name="connsiteY647" fmla="*/ 597126 h 10972799"/>
              <a:gd name="connsiteX648" fmla="*/ 4896182 w 10375702"/>
              <a:gd name="connsiteY648" fmla="*/ 555821 h 10972799"/>
              <a:gd name="connsiteX649" fmla="*/ 4923279 w 10375702"/>
              <a:gd name="connsiteY649" fmla="*/ 580205 h 10972799"/>
              <a:gd name="connsiteX650" fmla="*/ 4869086 w 10375702"/>
              <a:gd name="connsiteY650" fmla="*/ 656082 h 10972799"/>
              <a:gd name="connsiteX651" fmla="*/ 4858249 w 10375702"/>
              <a:gd name="connsiteY651" fmla="*/ 591053 h 10972799"/>
              <a:gd name="connsiteX652" fmla="*/ 4896182 w 10375702"/>
              <a:gd name="connsiteY652" fmla="*/ 555821 h 10972799"/>
              <a:gd name="connsiteX653" fmla="*/ 6556768 w 10375702"/>
              <a:gd name="connsiteY653" fmla="*/ 552853 h 10972799"/>
              <a:gd name="connsiteX654" fmla="*/ 6686433 w 10375702"/>
              <a:gd name="connsiteY654" fmla="*/ 612945 h 10972799"/>
              <a:gd name="connsiteX655" fmla="*/ 6740189 w 10375702"/>
              <a:gd name="connsiteY655" fmla="*/ 748928 h 10972799"/>
              <a:gd name="connsiteX656" fmla="*/ 6613694 w 10375702"/>
              <a:gd name="connsiteY656" fmla="*/ 888076 h 10972799"/>
              <a:gd name="connsiteX657" fmla="*/ 6550444 w 10375702"/>
              <a:gd name="connsiteY657" fmla="*/ 900724 h 10972799"/>
              <a:gd name="connsiteX658" fmla="*/ 6430267 w 10375702"/>
              <a:gd name="connsiteY658" fmla="*/ 846962 h 10972799"/>
              <a:gd name="connsiteX659" fmla="*/ 6379677 w 10375702"/>
              <a:gd name="connsiteY659" fmla="*/ 736274 h 10972799"/>
              <a:gd name="connsiteX660" fmla="*/ 6449245 w 10375702"/>
              <a:gd name="connsiteY660" fmla="*/ 590802 h 10972799"/>
              <a:gd name="connsiteX661" fmla="*/ 6556768 w 10375702"/>
              <a:gd name="connsiteY661" fmla="*/ 552853 h 10972799"/>
              <a:gd name="connsiteX662" fmla="*/ 1476679 w 10375702"/>
              <a:gd name="connsiteY662" fmla="*/ 417637 h 10972799"/>
              <a:gd name="connsiteX663" fmla="*/ 1660931 w 10375702"/>
              <a:gd name="connsiteY663" fmla="*/ 466406 h 10972799"/>
              <a:gd name="connsiteX664" fmla="*/ 1780153 w 10375702"/>
              <a:gd name="connsiteY664" fmla="*/ 569369 h 10972799"/>
              <a:gd name="connsiteX665" fmla="*/ 1801827 w 10375702"/>
              <a:gd name="connsiteY665" fmla="*/ 677755 h 10972799"/>
              <a:gd name="connsiteX666" fmla="*/ 1693452 w 10375702"/>
              <a:gd name="connsiteY666" fmla="*/ 981230 h 10972799"/>
              <a:gd name="connsiteX667" fmla="*/ 1433322 w 10375702"/>
              <a:gd name="connsiteY667" fmla="*/ 1122126 h 10972799"/>
              <a:gd name="connsiteX668" fmla="*/ 1162367 w 10375702"/>
              <a:gd name="connsiteY668" fmla="*/ 1019163 h 10972799"/>
              <a:gd name="connsiteX669" fmla="*/ 1043144 w 10375702"/>
              <a:gd name="connsiteY669" fmla="*/ 786141 h 10972799"/>
              <a:gd name="connsiteX670" fmla="*/ 1053981 w 10375702"/>
              <a:gd name="connsiteY670" fmla="*/ 710265 h 10972799"/>
              <a:gd name="connsiteX671" fmla="*/ 1476679 w 10375702"/>
              <a:gd name="connsiteY671" fmla="*/ 417637 h 10972799"/>
              <a:gd name="connsiteX672" fmla="*/ 6361487 w 10375702"/>
              <a:gd name="connsiteY672" fmla="*/ 416081 h 10972799"/>
              <a:gd name="connsiteX673" fmla="*/ 6401807 w 10375702"/>
              <a:gd name="connsiteY673" fmla="*/ 442171 h 10972799"/>
              <a:gd name="connsiteX674" fmla="*/ 6404972 w 10375702"/>
              <a:gd name="connsiteY674" fmla="*/ 527558 h 10972799"/>
              <a:gd name="connsiteX675" fmla="*/ 6354369 w 10375702"/>
              <a:gd name="connsiteY675" fmla="*/ 546529 h 10972799"/>
              <a:gd name="connsiteX676" fmla="*/ 6284801 w 10375702"/>
              <a:gd name="connsiteY676" fmla="*/ 483279 h 10972799"/>
              <a:gd name="connsiteX677" fmla="*/ 6310096 w 10375702"/>
              <a:gd name="connsiteY677" fmla="*/ 432682 h 10972799"/>
              <a:gd name="connsiteX678" fmla="*/ 6361487 w 10375702"/>
              <a:gd name="connsiteY678" fmla="*/ 416081 h 10972799"/>
              <a:gd name="connsiteX679" fmla="*/ 7407471 w 10375702"/>
              <a:gd name="connsiteY679" fmla="*/ 363108 h 10972799"/>
              <a:gd name="connsiteX680" fmla="*/ 7461226 w 10375702"/>
              <a:gd name="connsiteY680" fmla="*/ 401057 h 10972799"/>
              <a:gd name="connsiteX681" fmla="*/ 7467556 w 10375702"/>
              <a:gd name="connsiteY681" fmla="*/ 432682 h 10972799"/>
              <a:gd name="connsiteX682" fmla="*/ 7397975 w 10375702"/>
              <a:gd name="connsiteY682" fmla="*/ 489609 h 10972799"/>
              <a:gd name="connsiteX683" fmla="*/ 7322077 w 10375702"/>
              <a:gd name="connsiteY683" fmla="*/ 432682 h 10972799"/>
              <a:gd name="connsiteX684" fmla="*/ 7341055 w 10375702"/>
              <a:gd name="connsiteY684" fmla="*/ 382085 h 10972799"/>
              <a:gd name="connsiteX685" fmla="*/ 7407471 w 10375702"/>
              <a:gd name="connsiteY685" fmla="*/ 363108 h 10972799"/>
              <a:gd name="connsiteX686" fmla="*/ 5432679 w 10375702"/>
              <a:gd name="connsiteY686" fmla="*/ 330924 h 10972799"/>
              <a:gd name="connsiteX687" fmla="*/ 5421843 w 10375702"/>
              <a:gd name="connsiteY687" fmla="*/ 379704 h 10972799"/>
              <a:gd name="connsiteX688" fmla="*/ 5389333 w 10375702"/>
              <a:gd name="connsiteY688" fmla="*/ 417637 h 10972799"/>
              <a:gd name="connsiteX689" fmla="*/ 5432679 w 10375702"/>
              <a:gd name="connsiteY689" fmla="*/ 330924 h 10972799"/>
              <a:gd name="connsiteX690" fmla="*/ 6397287 w 10375702"/>
              <a:gd name="connsiteY690" fmla="*/ 276731 h 10972799"/>
              <a:gd name="connsiteX691" fmla="*/ 6375613 w 10375702"/>
              <a:gd name="connsiteY691" fmla="*/ 309251 h 10972799"/>
              <a:gd name="connsiteX692" fmla="*/ 6375613 w 10375702"/>
              <a:gd name="connsiteY692" fmla="*/ 287578 h 10972799"/>
              <a:gd name="connsiteX693" fmla="*/ 5909570 w 10375702"/>
              <a:gd name="connsiteY693" fmla="*/ 200864 h 10972799"/>
              <a:gd name="connsiteX694" fmla="*/ 6093822 w 10375702"/>
              <a:gd name="connsiteY694" fmla="*/ 265894 h 10972799"/>
              <a:gd name="connsiteX695" fmla="*/ 6213035 w 10375702"/>
              <a:gd name="connsiteY695" fmla="*/ 515176 h 10972799"/>
              <a:gd name="connsiteX696" fmla="*/ 6126343 w 10375702"/>
              <a:gd name="connsiteY696" fmla="*/ 704852 h 10972799"/>
              <a:gd name="connsiteX697" fmla="*/ 5920407 w 10375702"/>
              <a:gd name="connsiteY697" fmla="*/ 796978 h 10972799"/>
              <a:gd name="connsiteX698" fmla="*/ 5812020 w 10375702"/>
              <a:gd name="connsiteY698" fmla="*/ 775305 h 10972799"/>
              <a:gd name="connsiteX699" fmla="*/ 5595259 w 10375702"/>
              <a:gd name="connsiteY699" fmla="*/ 536860 h 10972799"/>
              <a:gd name="connsiteX700" fmla="*/ 5687374 w 10375702"/>
              <a:gd name="connsiteY700" fmla="*/ 303838 h 10972799"/>
              <a:gd name="connsiteX701" fmla="*/ 5909570 w 10375702"/>
              <a:gd name="connsiteY701" fmla="*/ 200864 h 10972799"/>
              <a:gd name="connsiteX702" fmla="*/ 8781264 w 10375702"/>
              <a:gd name="connsiteY702" fmla="*/ 0 h 10972799"/>
              <a:gd name="connsiteX703" fmla="*/ 10375702 w 10375702"/>
              <a:gd name="connsiteY703" fmla="*/ 0 h 10972799"/>
              <a:gd name="connsiteX704" fmla="*/ 10375702 w 10375702"/>
              <a:gd name="connsiteY704" fmla="*/ 1239517 h 10972799"/>
              <a:gd name="connsiteX705" fmla="*/ 10191614 w 10375702"/>
              <a:gd name="connsiteY705" fmla="*/ 1247769 h 10972799"/>
              <a:gd name="connsiteX706" fmla="*/ 9123166 w 10375702"/>
              <a:gd name="connsiteY706" fmla="*/ 1458209 h 10972799"/>
              <a:gd name="connsiteX707" fmla="*/ 8933222 w 10375702"/>
              <a:gd name="connsiteY707" fmla="*/ 1544548 h 10972799"/>
              <a:gd name="connsiteX708" fmla="*/ 9105902 w 10375702"/>
              <a:gd name="connsiteY708" fmla="*/ 1561812 h 10972799"/>
              <a:gd name="connsiteX709" fmla="*/ 9209506 w 10375702"/>
              <a:gd name="connsiteY709" fmla="*/ 1596360 h 10972799"/>
              <a:gd name="connsiteX710" fmla="*/ 8691470 w 10375702"/>
              <a:gd name="connsiteY710" fmla="*/ 1855378 h 10972799"/>
              <a:gd name="connsiteX711" fmla="*/ 8499370 w 10375702"/>
              <a:gd name="connsiteY711" fmla="*/ 1937396 h 10972799"/>
              <a:gd name="connsiteX712" fmla="*/ 8435502 w 10375702"/>
              <a:gd name="connsiteY712" fmla="*/ 1966353 h 10972799"/>
              <a:gd name="connsiteX713" fmla="*/ 8441582 w 10375702"/>
              <a:gd name="connsiteY713" fmla="*/ 1969626 h 10972799"/>
              <a:gd name="connsiteX714" fmla="*/ 8536458 w 10375702"/>
              <a:gd name="connsiteY714" fmla="*/ 1988603 h 10972799"/>
              <a:gd name="connsiteX715" fmla="*/ 8580730 w 10375702"/>
              <a:gd name="connsiteY715" fmla="*/ 1994927 h 10972799"/>
              <a:gd name="connsiteX716" fmla="*/ 8593386 w 10375702"/>
              <a:gd name="connsiteY716" fmla="*/ 2010740 h 10972799"/>
              <a:gd name="connsiteX717" fmla="*/ 8587054 w 10375702"/>
              <a:gd name="connsiteY717" fmla="*/ 2036041 h 10972799"/>
              <a:gd name="connsiteX718" fmla="*/ 8568082 w 10375702"/>
              <a:gd name="connsiteY718" fmla="*/ 2064501 h 10972799"/>
              <a:gd name="connsiteX719" fmla="*/ 8549106 w 10375702"/>
              <a:gd name="connsiteY719" fmla="*/ 2092962 h 10972799"/>
              <a:gd name="connsiteX720" fmla="*/ 8542782 w 10375702"/>
              <a:gd name="connsiteY720" fmla="*/ 2121428 h 10972799"/>
              <a:gd name="connsiteX721" fmla="*/ 8583894 w 10375702"/>
              <a:gd name="connsiteY721" fmla="*/ 2178349 h 10972799"/>
              <a:gd name="connsiteX722" fmla="*/ 8678770 w 10375702"/>
              <a:gd name="connsiteY722" fmla="*/ 2241599 h 10972799"/>
              <a:gd name="connsiteX723" fmla="*/ 8745182 w 10375702"/>
              <a:gd name="connsiteY723" fmla="*/ 2285872 h 10972799"/>
              <a:gd name="connsiteX724" fmla="*/ 8833726 w 10375702"/>
              <a:gd name="connsiteY724" fmla="*/ 2292195 h 10972799"/>
              <a:gd name="connsiteX725" fmla="*/ 8985526 w 10375702"/>
              <a:gd name="connsiteY725" fmla="*/ 2241599 h 10972799"/>
              <a:gd name="connsiteX726" fmla="*/ 9032958 w 10375702"/>
              <a:gd name="connsiteY726" fmla="*/ 2225786 h 10972799"/>
              <a:gd name="connsiteX727" fmla="*/ 9086722 w 10375702"/>
              <a:gd name="connsiteY727" fmla="*/ 2209974 h 10972799"/>
              <a:gd name="connsiteX728" fmla="*/ 9118346 w 10375702"/>
              <a:gd name="connsiteY728" fmla="*/ 2235275 h 10972799"/>
              <a:gd name="connsiteX729" fmla="*/ 9112022 w 10375702"/>
              <a:gd name="connsiteY729" fmla="*/ 2254246 h 10972799"/>
              <a:gd name="connsiteX730" fmla="*/ 9010822 w 10375702"/>
              <a:gd name="connsiteY730" fmla="*/ 2279548 h 10972799"/>
              <a:gd name="connsiteX731" fmla="*/ 8865350 w 10375702"/>
              <a:gd name="connsiteY731" fmla="*/ 2336475 h 10972799"/>
              <a:gd name="connsiteX732" fmla="*/ 8789454 w 10375702"/>
              <a:gd name="connsiteY732" fmla="*/ 2390236 h 10972799"/>
              <a:gd name="connsiteX733" fmla="*/ 8789454 w 10375702"/>
              <a:gd name="connsiteY733" fmla="*/ 2437668 h 10972799"/>
              <a:gd name="connsiteX734" fmla="*/ 8795778 w 10375702"/>
              <a:gd name="connsiteY734" fmla="*/ 2488271 h 10972799"/>
              <a:gd name="connsiteX735" fmla="*/ 8713554 w 10375702"/>
              <a:gd name="connsiteY735" fmla="*/ 2608441 h 10972799"/>
              <a:gd name="connsiteX736" fmla="*/ 8688254 w 10375702"/>
              <a:gd name="connsiteY736" fmla="*/ 2671692 h 10972799"/>
              <a:gd name="connsiteX737" fmla="*/ 8811590 w 10375702"/>
              <a:gd name="connsiteY737" fmla="*/ 2760237 h 10972799"/>
              <a:gd name="connsiteX738" fmla="*/ 8922278 w 10375702"/>
              <a:gd name="connsiteY738" fmla="*/ 2829811 h 10972799"/>
              <a:gd name="connsiteX739" fmla="*/ 8963386 w 10375702"/>
              <a:gd name="connsiteY739" fmla="*/ 2861437 h 10972799"/>
              <a:gd name="connsiteX740" fmla="*/ 8991850 w 10375702"/>
              <a:gd name="connsiteY740" fmla="*/ 2905710 h 10972799"/>
              <a:gd name="connsiteX741" fmla="*/ 8985526 w 10375702"/>
              <a:gd name="connsiteY741" fmla="*/ 2924687 h 10972799"/>
              <a:gd name="connsiteX742" fmla="*/ 8896978 w 10375702"/>
              <a:gd name="connsiteY742" fmla="*/ 2861437 h 10972799"/>
              <a:gd name="connsiteX743" fmla="*/ 8656630 w 10375702"/>
              <a:gd name="connsiteY743" fmla="*/ 2722289 h 10972799"/>
              <a:gd name="connsiteX744" fmla="*/ 8612354 w 10375702"/>
              <a:gd name="connsiteY744" fmla="*/ 2709641 h 10972799"/>
              <a:gd name="connsiteX745" fmla="*/ 8473206 w 10375702"/>
              <a:gd name="connsiteY745" fmla="*/ 2772891 h 10972799"/>
              <a:gd name="connsiteX746" fmla="*/ 8422610 w 10375702"/>
              <a:gd name="connsiteY746" fmla="*/ 2810840 h 10972799"/>
              <a:gd name="connsiteX747" fmla="*/ 8390986 w 10375702"/>
              <a:gd name="connsiteY747" fmla="*/ 2823488 h 10972799"/>
              <a:gd name="connsiteX748" fmla="*/ 8416286 w 10375702"/>
              <a:gd name="connsiteY748" fmla="*/ 2855113 h 10972799"/>
              <a:gd name="connsiteX749" fmla="*/ 8489018 w 10375702"/>
              <a:gd name="connsiteY749" fmla="*/ 2912040 h 10972799"/>
              <a:gd name="connsiteX750" fmla="*/ 8530134 w 10375702"/>
              <a:gd name="connsiteY750" fmla="*/ 2975283 h 10972799"/>
              <a:gd name="connsiteX751" fmla="*/ 8511158 w 10375702"/>
              <a:gd name="connsiteY751" fmla="*/ 3006909 h 10972799"/>
              <a:gd name="connsiteX752" fmla="*/ 8359362 w 10375702"/>
              <a:gd name="connsiteY752" fmla="*/ 2949988 h 10972799"/>
              <a:gd name="connsiteX753" fmla="*/ 8296110 w 10375702"/>
              <a:gd name="connsiteY753" fmla="*/ 2924687 h 10972799"/>
              <a:gd name="connsiteX754" fmla="*/ 8286626 w 10375702"/>
              <a:gd name="connsiteY754" fmla="*/ 2956312 h 10972799"/>
              <a:gd name="connsiteX755" fmla="*/ 8308762 w 10375702"/>
              <a:gd name="connsiteY755" fmla="*/ 2987937 h 10972799"/>
              <a:gd name="connsiteX756" fmla="*/ 8335642 w 10375702"/>
              <a:gd name="connsiteY756" fmla="*/ 3013236 h 10972799"/>
              <a:gd name="connsiteX757" fmla="*/ 8328790 w 10375702"/>
              <a:gd name="connsiteY757" fmla="*/ 3057092 h 10972799"/>
              <a:gd name="connsiteX758" fmla="*/ 8407130 w 10375702"/>
              <a:gd name="connsiteY758" fmla="*/ 3045256 h 10972799"/>
              <a:gd name="connsiteX759" fmla="*/ 8478254 w 10375702"/>
              <a:gd name="connsiteY759" fmla="*/ 3040515 h 10972799"/>
              <a:gd name="connsiteX760" fmla="*/ 8510774 w 10375702"/>
              <a:gd name="connsiteY760" fmla="*/ 3051351 h 10972799"/>
              <a:gd name="connsiteX761" fmla="*/ 8499930 w 10375702"/>
              <a:gd name="connsiteY761" fmla="*/ 3083871 h 10972799"/>
              <a:gd name="connsiteX762" fmla="*/ 8055558 w 10375702"/>
              <a:gd name="connsiteY762" fmla="*/ 3116381 h 10972799"/>
              <a:gd name="connsiteX763" fmla="*/ 8195782 w 10375702"/>
              <a:gd name="connsiteY763" fmla="*/ 3083190 h 10972799"/>
              <a:gd name="connsiteX764" fmla="*/ 8288866 w 10375702"/>
              <a:gd name="connsiteY764" fmla="*/ 3064357 h 10972799"/>
              <a:gd name="connsiteX765" fmla="*/ 8283462 w 10375702"/>
              <a:gd name="connsiteY765" fmla="*/ 3060671 h 10972799"/>
              <a:gd name="connsiteX766" fmla="*/ 8239190 w 10375702"/>
              <a:gd name="connsiteY766" fmla="*/ 3013233 h 10972799"/>
              <a:gd name="connsiteX767" fmla="*/ 8182262 w 10375702"/>
              <a:gd name="connsiteY767" fmla="*/ 2931011 h 10972799"/>
              <a:gd name="connsiteX768" fmla="*/ 8093718 w 10375702"/>
              <a:gd name="connsiteY768" fmla="*/ 2874091 h 10972799"/>
              <a:gd name="connsiteX769" fmla="*/ 8036790 w 10375702"/>
              <a:gd name="connsiteY769" fmla="*/ 3032210 h 10972799"/>
              <a:gd name="connsiteX770" fmla="*/ 7998842 w 10375702"/>
              <a:gd name="connsiteY770" fmla="*/ 3165034 h 10972799"/>
              <a:gd name="connsiteX771" fmla="*/ 7935590 w 10375702"/>
              <a:gd name="connsiteY771" fmla="*/ 3231444 h 10972799"/>
              <a:gd name="connsiteX772" fmla="*/ 7853370 w 10375702"/>
              <a:gd name="connsiteY772" fmla="*/ 3323154 h 10972799"/>
              <a:gd name="connsiteX773" fmla="*/ 7821746 w 10375702"/>
              <a:gd name="connsiteY773" fmla="*/ 3399052 h 10972799"/>
              <a:gd name="connsiteX774" fmla="*/ 7837558 w 10375702"/>
              <a:gd name="connsiteY774" fmla="*/ 3462303 h 10972799"/>
              <a:gd name="connsiteX775" fmla="*/ 7853370 w 10375702"/>
              <a:gd name="connsiteY775" fmla="*/ 3531877 h 10972799"/>
              <a:gd name="connsiteX776" fmla="*/ 7821746 w 10375702"/>
              <a:gd name="connsiteY776" fmla="*/ 3588798 h 10972799"/>
              <a:gd name="connsiteX777" fmla="*/ 7726874 w 10375702"/>
              <a:gd name="connsiteY777" fmla="*/ 3633077 h 10972799"/>
              <a:gd name="connsiteX778" fmla="*/ 7584562 w 10375702"/>
              <a:gd name="connsiteY778" fmla="*/ 3721622 h 10972799"/>
              <a:gd name="connsiteX779" fmla="*/ 7473873 w 10375702"/>
              <a:gd name="connsiteY779" fmla="*/ 3860771 h 10972799"/>
              <a:gd name="connsiteX780" fmla="*/ 7432766 w 10375702"/>
              <a:gd name="connsiteY780" fmla="*/ 3968293 h 10972799"/>
              <a:gd name="connsiteX781" fmla="*/ 7407590 w 10375702"/>
              <a:gd name="connsiteY781" fmla="*/ 4032371 h 10972799"/>
              <a:gd name="connsiteX782" fmla="*/ 7475189 w 10375702"/>
              <a:gd name="connsiteY782" fmla="*/ 4035588 h 10972799"/>
              <a:gd name="connsiteX783" fmla="*/ 7670278 w 10375702"/>
              <a:gd name="connsiteY783" fmla="*/ 4171071 h 10972799"/>
              <a:gd name="connsiteX784" fmla="*/ 7792206 w 10375702"/>
              <a:gd name="connsiteY784" fmla="*/ 4324500 h 10972799"/>
              <a:gd name="connsiteX785" fmla="*/ 7794094 w 10375702"/>
              <a:gd name="connsiteY785" fmla="*/ 4332905 h 10972799"/>
              <a:gd name="connsiteX786" fmla="*/ 7808986 w 10375702"/>
              <a:gd name="connsiteY786" fmla="*/ 4297767 h 10972799"/>
              <a:gd name="connsiteX787" fmla="*/ 7914662 w 10375702"/>
              <a:gd name="connsiteY787" fmla="*/ 4221894 h 10972799"/>
              <a:gd name="connsiteX788" fmla="*/ 7990538 w 10375702"/>
              <a:gd name="connsiteY788" fmla="*/ 4221894 h 10972799"/>
              <a:gd name="connsiteX789" fmla="*/ 8044730 w 10375702"/>
              <a:gd name="connsiteY789" fmla="*/ 4200222 h 10972799"/>
              <a:gd name="connsiteX790" fmla="*/ 8070458 w 10375702"/>
              <a:gd name="connsiteY790" fmla="*/ 4188026 h 10972799"/>
              <a:gd name="connsiteX791" fmla="*/ 8126010 w 10375702"/>
              <a:gd name="connsiteY791" fmla="*/ 4194797 h 10972799"/>
              <a:gd name="connsiteX792" fmla="*/ 8207290 w 10375702"/>
              <a:gd name="connsiteY792" fmla="*/ 4221894 h 10972799"/>
              <a:gd name="connsiteX793" fmla="*/ 8299426 w 10375702"/>
              <a:gd name="connsiteY793" fmla="*/ 4324858 h 10972799"/>
              <a:gd name="connsiteX794" fmla="*/ 8359042 w 10375702"/>
              <a:gd name="connsiteY794" fmla="*/ 4438667 h 10972799"/>
              <a:gd name="connsiteX795" fmla="*/ 8272330 w 10375702"/>
              <a:gd name="connsiteY795" fmla="*/ 4612082 h 10972799"/>
              <a:gd name="connsiteX796" fmla="*/ 8077230 w 10375702"/>
              <a:gd name="connsiteY796" fmla="*/ 4677112 h 10972799"/>
              <a:gd name="connsiteX797" fmla="*/ 7922790 w 10375702"/>
              <a:gd name="connsiteY797" fmla="*/ 4644596 h 10972799"/>
              <a:gd name="connsiteX798" fmla="*/ 7878590 w 10375702"/>
              <a:gd name="connsiteY798" fmla="*/ 4616079 h 10972799"/>
              <a:gd name="connsiteX799" fmla="*/ 7876202 w 10375702"/>
              <a:gd name="connsiteY799" fmla="*/ 4620855 h 10972799"/>
              <a:gd name="connsiteX800" fmla="*/ 7854530 w 10375702"/>
              <a:gd name="connsiteY800" fmla="*/ 4664211 h 10972799"/>
              <a:gd name="connsiteX801" fmla="*/ 7800338 w 10375702"/>
              <a:gd name="connsiteY801" fmla="*/ 4805107 h 10972799"/>
              <a:gd name="connsiteX802" fmla="*/ 7854530 w 10375702"/>
              <a:gd name="connsiteY802" fmla="*/ 4848464 h 10972799"/>
              <a:gd name="connsiteX803" fmla="*/ 7919558 w 10375702"/>
              <a:gd name="connsiteY803" fmla="*/ 4891820 h 10972799"/>
              <a:gd name="connsiteX804" fmla="*/ 8082130 w 10375702"/>
              <a:gd name="connsiteY804" fmla="*/ 5054388 h 10972799"/>
              <a:gd name="connsiteX805" fmla="*/ 8244706 w 10375702"/>
              <a:gd name="connsiteY805" fmla="*/ 5086909 h 10972799"/>
              <a:gd name="connsiteX806" fmla="*/ 8320574 w 10375702"/>
              <a:gd name="connsiteY806" fmla="*/ 5097745 h 10972799"/>
              <a:gd name="connsiteX807" fmla="*/ 8342258 w 10375702"/>
              <a:gd name="connsiteY807" fmla="*/ 5124843 h 10972799"/>
              <a:gd name="connsiteX808" fmla="*/ 8331410 w 10375702"/>
              <a:gd name="connsiteY808" fmla="*/ 5168197 h 10972799"/>
              <a:gd name="connsiteX809" fmla="*/ 8298902 w 10375702"/>
              <a:gd name="connsiteY809" fmla="*/ 5216968 h 10972799"/>
              <a:gd name="connsiteX810" fmla="*/ 8266382 w 10375702"/>
              <a:gd name="connsiteY810" fmla="*/ 5265737 h 10972799"/>
              <a:gd name="connsiteX811" fmla="*/ 8255542 w 10375702"/>
              <a:gd name="connsiteY811" fmla="*/ 5314517 h 10972799"/>
              <a:gd name="connsiteX812" fmla="*/ 8325998 w 10375702"/>
              <a:gd name="connsiteY812" fmla="*/ 5412057 h 10972799"/>
              <a:gd name="connsiteX813" fmla="*/ 8488578 w 10375702"/>
              <a:gd name="connsiteY813" fmla="*/ 5520442 h 10972799"/>
              <a:gd name="connsiteX814" fmla="*/ 8602374 w 10375702"/>
              <a:gd name="connsiteY814" fmla="*/ 5596308 h 10972799"/>
              <a:gd name="connsiteX815" fmla="*/ 8754106 w 10375702"/>
              <a:gd name="connsiteY815" fmla="*/ 5607144 h 10972799"/>
              <a:gd name="connsiteX816" fmla="*/ 9014238 w 10375702"/>
              <a:gd name="connsiteY816" fmla="*/ 5520442 h 10972799"/>
              <a:gd name="connsiteX817" fmla="*/ 9095514 w 10375702"/>
              <a:gd name="connsiteY817" fmla="*/ 5493345 h 10972799"/>
              <a:gd name="connsiteX818" fmla="*/ 9187642 w 10375702"/>
              <a:gd name="connsiteY818" fmla="*/ 5466249 h 10972799"/>
              <a:gd name="connsiteX819" fmla="*/ 9241834 w 10375702"/>
              <a:gd name="connsiteY819" fmla="*/ 5509605 h 10972799"/>
              <a:gd name="connsiteX820" fmla="*/ 9230998 w 10375702"/>
              <a:gd name="connsiteY820" fmla="*/ 5542115 h 10972799"/>
              <a:gd name="connsiteX821" fmla="*/ 9057582 w 10375702"/>
              <a:gd name="connsiteY821" fmla="*/ 5585471 h 10972799"/>
              <a:gd name="connsiteX822" fmla="*/ 8808302 w 10375702"/>
              <a:gd name="connsiteY822" fmla="*/ 5683021 h 10972799"/>
              <a:gd name="connsiteX823" fmla="*/ 8678242 w 10375702"/>
              <a:gd name="connsiteY823" fmla="*/ 5775147 h 10972799"/>
              <a:gd name="connsiteX824" fmla="*/ 8678242 w 10375702"/>
              <a:gd name="connsiteY824" fmla="*/ 5856426 h 10972799"/>
              <a:gd name="connsiteX825" fmla="*/ 8689078 w 10375702"/>
              <a:gd name="connsiteY825" fmla="*/ 5943140 h 10972799"/>
              <a:gd name="connsiteX826" fmla="*/ 8548182 w 10375702"/>
              <a:gd name="connsiteY826" fmla="*/ 6149065 h 10972799"/>
              <a:gd name="connsiteX827" fmla="*/ 8504826 w 10375702"/>
              <a:gd name="connsiteY827" fmla="*/ 6257451 h 10972799"/>
              <a:gd name="connsiteX828" fmla="*/ 8511870 w 10375702"/>
              <a:gd name="connsiteY828" fmla="*/ 6263463 h 10972799"/>
              <a:gd name="connsiteX829" fmla="*/ 8525950 w 10375702"/>
              <a:gd name="connsiteY829" fmla="*/ 6254482 h 10972799"/>
              <a:gd name="connsiteX830" fmla="*/ 8633474 w 10375702"/>
              <a:gd name="connsiteY830" fmla="*/ 6226022 h 10972799"/>
              <a:gd name="connsiteX831" fmla="*/ 8880146 w 10375702"/>
              <a:gd name="connsiteY831" fmla="*/ 6396789 h 10972799"/>
              <a:gd name="connsiteX832" fmla="*/ 8886466 w 10375702"/>
              <a:gd name="connsiteY832" fmla="*/ 6441068 h 10972799"/>
              <a:gd name="connsiteX833" fmla="*/ 8870062 w 10375702"/>
              <a:gd name="connsiteY833" fmla="*/ 6508925 h 10972799"/>
              <a:gd name="connsiteX834" fmla="*/ 8889930 w 10375702"/>
              <a:gd name="connsiteY834" fmla="*/ 6520954 h 10972799"/>
              <a:gd name="connsiteX835" fmla="*/ 8905850 w 10375702"/>
              <a:gd name="connsiteY835" fmla="*/ 6528406 h 10972799"/>
              <a:gd name="connsiteX836" fmla="*/ 8976294 w 10375702"/>
              <a:gd name="connsiteY836" fmla="*/ 6582599 h 10972799"/>
              <a:gd name="connsiteX837" fmla="*/ 9025074 w 10375702"/>
              <a:gd name="connsiteY837" fmla="*/ 6658465 h 10972799"/>
              <a:gd name="connsiteX838" fmla="*/ 9014238 w 10375702"/>
              <a:gd name="connsiteY838" fmla="*/ 6690985 h 10972799"/>
              <a:gd name="connsiteX839" fmla="*/ 8862494 w 10375702"/>
              <a:gd name="connsiteY839" fmla="*/ 6582599 h 10972799"/>
              <a:gd name="connsiteX840" fmla="*/ 8846574 w 10375702"/>
              <a:gd name="connsiteY840" fmla="*/ 6564647 h 10972799"/>
              <a:gd name="connsiteX841" fmla="*/ 8834830 w 10375702"/>
              <a:gd name="connsiteY841" fmla="*/ 6555039 h 10972799"/>
              <a:gd name="connsiteX842" fmla="*/ 8816894 w 10375702"/>
              <a:gd name="connsiteY842" fmla="*/ 6577052 h 10972799"/>
              <a:gd name="connsiteX843" fmla="*/ 8658774 w 10375702"/>
              <a:gd name="connsiteY843" fmla="*/ 6637137 h 10972799"/>
              <a:gd name="connsiteX844" fmla="*/ 8506970 w 10375702"/>
              <a:gd name="connsiteY844" fmla="*/ 6554915 h 10972799"/>
              <a:gd name="connsiteX845" fmla="*/ 8443726 w 10375702"/>
              <a:gd name="connsiteY845" fmla="*/ 6377818 h 10972799"/>
              <a:gd name="connsiteX846" fmla="*/ 8446662 w 10375702"/>
              <a:gd name="connsiteY846" fmla="*/ 6342566 h 10972799"/>
              <a:gd name="connsiteX847" fmla="*/ 8409986 w 10375702"/>
              <a:gd name="connsiteY847" fmla="*/ 6327898 h 10972799"/>
              <a:gd name="connsiteX848" fmla="*/ 8374766 w 10375702"/>
              <a:gd name="connsiteY848" fmla="*/ 6322481 h 10972799"/>
              <a:gd name="connsiteX849" fmla="*/ 8136322 w 10375702"/>
              <a:gd name="connsiteY849" fmla="*/ 6430867 h 10972799"/>
              <a:gd name="connsiteX850" fmla="*/ 8049618 w 10375702"/>
              <a:gd name="connsiteY850" fmla="*/ 6495896 h 10972799"/>
              <a:gd name="connsiteX851" fmla="*/ 7995426 w 10375702"/>
              <a:gd name="connsiteY851" fmla="*/ 6517569 h 10972799"/>
              <a:gd name="connsiteX852" fmla="*/ 8038782 w 10375702"/>
              <a:gd name="connsiteY852" fmla="*/ 6571763 h 10972799"/>
              <a:gd name="connsiteX853" fmla="*/ 8163418 w 10375702"/>
              <a:gd name="connsiteY853" fmla="*/ 6669312 h 10972799"/>
              <a:gd name="connsiteX854" fmla="*/ 8233870 w 10375702"/>
              <a:gd name="connsiteY854" fmla="*/ 6777688 h 10972799"/>
              <a:gd name="connsiteX855" fmla="*/ 8201350 w 10375702"/>
              <a:gd name="connsiteY855" fmla="*/ 6831881 h 10972799"/>
              <a:gd name="connsiteX856" fmla="*/ 7941234 w 10375702"/>
              <a:gd name="connsiteY856" fmla="*/ 6734342 h 10972799"/>
              <a:gd name="connsiteX857" fmla="*/ 7903210 w 10375702"/>
              <a:gd name="connsiteY857" fmla="*/ 6708117 h 10972799"/>
              <a:gd name="connsiteX858" fmla="*/ 7889542 w 10375702"/>
              <a:gd name="connsiteY858" fmla="*/ 6736969 h 10972799"/>
              <a:gd name="connsiteX859" fmla="*/ 7857710 w 10375702"/>
              <a:gd name="connsiteY859" fmla="*/ 6765417 h 10972799"/>
              <a:gd name="connsiteX860" fmla="*/ 7831846 w 10375702"/>
              <a:gd name="connsiteY860" fmla="*/ 6782659 h 10972799"/>
              <a:gd name="connsiteX861" fmla="*/ 7854530 w 10375702"/>
              <a:gd name="connsiteY861" fmla="*/ 6799371 h 10972799"/>
              <a:gd name="connsiteX862" fmla="*/ 7887038 w 10375702"/>
              <a:gd name="connsiteY862" fmla="*/ 6929431 h 10972799"/>
              <a:gd name="connsiteX863" fmla="*/ 7865366 w 10375702"/>
              <a:gd name="connsiteY863" fmla="*/ 6951104 h 10972799"/>
              <a:gd name="connsiteX864" fmla="*/ 7735306 w 10375702"/>
              <a:gd name="connsiteY864" fmla="*/ 6842717 h 10972799"/>
              <a:gd name="connsiteX865" fmla="*/ 7696694 w 10375702"/>
              <a:gd name="connsiteY865" fmla="*/ 6793270 h 10972799"/>
              <a:gd name="connsiteX866" fmla="*/ 7682298 w 10375702"/>
              <a:gd name="connsiteY866" fmla="*/ 6773516 h 10972799"/>
              <a:gd name="connsiteX867" fmla="*/ 7665666 w 10375702"/>
              <a:gd name="connsiteY867" fmla="*/ 6762370 h 10972799"/>
              <a:gd name="connsiteX868" fmla="*/ 7634838 w 10375702"/>
              <a:gd name="connsiteY868" fmla="*/ 6731545 h 10972799"/>
              <a:gd name="connsiteX869" fmla="*/ 7591152 w 10375702"/>
              <a:gd name="connsiteY869" fmla="*/ 6622822 h 10972799"/>
              <a:gd name="connsiteX870" fmla="*/ 7591422 w 10375702"/>
              <a:gd name="connsiteY870" fmla="*/ 6621060 h 10972799"/>
              <a:gd name="connsiteX871" fmla="*/ 7578146 w 10375702"/>
              <a:gd name="connsiteY871" fmla="*/ 6606988 h 10972799"/>
              <a:gd name="connsiteX872" fmla="*/ 7486025 w 10375702"/>
              <a:gd name="connsiteY872" fmla="*/ 6604283 h 10972799"/>
              <a:gd name="connsiteX873" fmla="*/ 7388475 w 10375702"/>
              <a:gd name="connsiteY873" fmla="*/ 6875238 h 10972799"/>
              <a:gd name="connsiteX874" fmla="*/ 7384837 w 10375702"/>
              <a:gd name="connsiteY874" fmla="*/ 6903742 h 10972799"/>
              <a:gd name="connsiteX875" fmla="*/ 7408817 w 10375702"/>
              <a:gd name="connsiteY875" fmla="*/ 6905153 h 10972799"/>
              <a:gd name="connsiteX876" fmla="*/ 7466530 w 10375702"/>
              <a:gd name="connsiteY876" fmla="*/ 6912269 h 10972799"/>
              <a:gd name="connsiteX877" fmla="*/ 7577219 w 10375702"/>
              <a:gd name="connsiteY877" fmla="*/ 6921758 h 10972799"/>
              <a:gd name="connsiteX878" fmla="*/ 7691066 w 10375702"/>
              <a:gd name="connsiteY878" fmla="*/ 7000821 h 10972799"/>
              <a:gd name="connsiteX879" fmla="*/ 7766962 w 10375702"/>
              <a:gd name="connsiteY879" fmla="*/ 7111503 h 10972799"/>
              <a:gd name="connsiteX880" fmla="*/ 7849186 w 10375702"/>
              <a:gd name="connsiteY880" fmla="*/ 7187401 h 10972799"/>
              <a:gd name="connsiteX881" fmla="*/ 7811238 w 10375702"/>
              <a:gd name="connsiteY881" fmla="*/ 7263299 h 10972799"/>
              <a:gd name="connsiteX882" fmla="*/ 7798590 w 10375702"/>
              <a:gd name="connsiteY882" fmla="*/ 7288600 h 10972799"/>
              <a:gd name="connsiteX883" fmla="*/ 7766962 w 10375702"/>
              <a:gd name="connsiteY883" fmla="*/ 7370822 h 10972799"/>
              <a:gd name="connsiteX884" fmla="*/ 7798590 w 10375702"/>
              <a:gd name="connsiteY884" fmla="*/ 7396123 h 10972799"/>
              <a:gd name="connsiteX885" fmla="*/ 7836538 w 10375702"/>
              <a:gd name="connsiteY885" fmla="*/ 7421424 h 10972799"/>
              <a:gd name="connsiteX886" fmla="*/ 7931406 w 10375702"/>
              <a:gd name="connsiteY886" fmla="*/ 7516294 h 10972799"/>
              <a:gd name="connsiteX887" fmla="*/ 8026282 w 10375702"/>
              <a:gd name="connsiteY887" fmla="*/ 7535271 h 10972799"/>
              <a:gd name="connsiteX888" fmla="*/ 8070554 w 10375702"/>
              <a:gd name="connsiteY888" fmla="*/ 7541595 h 10972799"/>
              <a:gd name="connsiteX889" fmla="*/ 8083210 w 10375702"/>
              <a:gd name="connsiteY889" fmla="*/ 7557408 h 10972799"/>
              <a:gd name="connsiteX890" fmla="*/ 8076878 w 10375702"/>
              <a:gd name="connsiteY890" fmla="*/ 7582709 h 10972799"/>
              <a:gd name="connsiteX891" fmla="*/ 8057906 w 10375702"/>
              <a:gd name="connsiteY891" fmla="*/ 7611169 h 10972799"/>
              <a:gd name="connsiteX892" fmla="*/ 8038930 w 10375702"/>
              <a:gd name="connsiteY892" fmla="*/ 7639630 h 10972799"/>
              <a:gd name="connsiteX893" fmla="*/ 8032606 w 10375702"/>
              <a:gd name="connsiteY893" fmla="*/ 7668096 h 10972799"/>
              <a:gd name="connsiteX894" fmla="*/ 8073722 w 10375702"/>
              <a:gd name="connsiteY894" fmla="*/ 7725016 h 10972799"/>
              <a:gd name="connsiteX895" fmla="*/ 8168598 w 10375702"/>
              <a:gd name="connsiteY895" fmla="*/ 7788267 h 10972799"/>
              <a:gd name="connsiteX896" fmla="*/ 8235006 w 10375702"/>
              <a:gd name="connsiteY896" fmla="*/ 7832540 h 10972799"/>
              <a:gd name="connsiteX897" fmla="*/ 8323550 w 10375702"/>
              <a:gd name="connsiteY897" fmla="*/ 7838863 h 10972799"/>
              <a:gd name="connsiteX898" fmla="*/ 8475354 w 10375702"/>
              <a:gd name="connsiteY898" fmla="*/ 7788267 h 10972799"/>
              <a:gd name="connsiteX899" fmla="*/ 8522786 w 10375702"/>
              <a:gd name="connsiteY899" fmla="*/ 7772454 h 10972799"/>
              <a:gd name="connsiteX900" fmla="*/ 8576546 w 10375702"/>
              <a:gd name="connsiteY900" fmla="*/ 7756642 h 10972799"/>
              <a:gd name="connsiteX901" fmla="*/ 8608170 w 10375702"/>
              <a:gd name="connsiteY901" fmla="*/ 7781943 h 10972799"/>
              <a:gd name="connsiteX902" fmla="*/ 8601846 w 10375702"/>
              <a:gd name="connsiteY902" fmla="*/ 7800914 h 10972799"/>
              <a:gd name="connsiteX903" fmla="*/ 8500650 w 10375702"/>
              <a:gd name="connsiteY903" fmla="*/ 7826216 h 10972799"/>
              <a:gd name="connsiteX904" fmla="*/ 8355174 w 10375702"/>
              <a:gd name="connsiteY904" fmla="*/ 7883142 h 10972799"/>
              <a:gd name="connsiteX905" fmla="*/ 8279278 w 10375702"/>
              <a:gd name="connsiteY905" fmla="*/ 7936904 h 10972799"/>
              <a:gd name="connsiteX906" fmla="*/ 8279278 w 10375702"/>
              <a:gd name="connsiteY906" fmla="*/ 7984336 h 10972799"/>
              <a:gd name="connsiteX907" fmla="*/ 8285602 w 10375702"/>
              <a:gd name="connsiteY907" fmla="*/ 8034938 h 10972799"/>
              <a:gd name="connsiteX908" fmla="*/ 8203378 w 10375702"/>
              <a:gd name="connsiteY908" fmla="*/ 8155109 h 10972799"/>
              <a:gd name="connsiteX909" fmla="*/ 8178078 w 10375702"/>
              <a:gd name="connsiteY909" fmla="*/ 8218360 h 10972799"/>
              <a:gd name="connsiteX910" fmla="*/ 8301414 w 10375702"/>
              <a:gd name="connsiteY910" fmla="*/ 8306905 h 10972799"/>
              <a:gd name="connsiteX911" fmla="*/ 8412102 w 10375702"/>
              <a:gd name="connsiteY911" fmla="*/ 8376479 h 10972799"/>
              <a:gd name="connsiteX912" fmla="*/ 8453210 w 10375702"/>
              <a:gd name="connsiteY912" fmla="*/ 8408104 h 10972799"/>
              <a:gd name="connsiteX913" fmla="*/ 8481678 w 10375702"/>
              <a:gd name="connsiteY913" fmla="*/ 8452377 h 10972799"/>
              <a:gd name="connsiteX914" fmla="*/ 8475354 w 10375702"/>
              <a:gd name="connsiteY914" fmla="*/ 8471355 h 10972799"/>
              <a:gd name="connsiteX915" fmla="*/ 8386802 w 10375702"/>
              <a:gd name="connsiteY915" fmla="*/ 8408104 h 10972799"/>
              <a:gd name="connsiteX916" fmla="*/ 8146454 w 10375702"/>
              <a:gd name="connsiteY916" fmla="*/ 8268956 h 10972799"/>
              <a:gd name="connsiteX917" fmla="*/ 8102182 w 10375702"/>
              <a:gd name="connsiteY917" fmla="*/ 8256309 h 10972799"/>
              <a:gd name="connsiteX918" fmla="*/ 8029446 w 10375702"/>
              <a:gd name="connsiteY918" fmla="*/ 8272121 h 10972799"/>
              <a:gd name="connsiteX919" fmla="*/ 8014062 w 10375702"/>
              <a:gd name="connsiteY919" fmla="*/ 8281065 h 10972799"/>
              <a:gd name="connsiteX920" fmla="*/ 8016894 w 10375702"/>
              <a:gd name="connsiteY920" fmla="*/ 8289561 h 10972799"/>
              <a:gd name="connsiteX921" fmla="*/ 8008090 w 10375702"/>
              <a:gd name="connsiteY921" fmla="*/ 8295658 h 10972799"/>
              <a:gd name="connsiteX922" fmla="*/ 7988850 w 10375702"/>
              <a:gd name="connsiteY922" fmla="*/ 8297520 h 10972799"/>
              <a:gd name="connsiteX923" fmla="*/ 7963034 w 10375702"/>
              <a:gd name="connsiteY923" fmla="*/ 8319559 h 10972799"/>
              <a:gd name="connsiteX924" fmla="*/ 7912434 w 10375702"/>
              <a:gd name="connsiteY924" fmla="*/ 8357508 h 10972799"/>
              <a:gd name="connsiteX925" fmla="*/ 7880810 w 10375702"/>
              <a:gd name="connsiteY925" fmla="*/ 8370155 h 10972799"/>
              <a:gd name="connsiteX926" fmla="*/ 7906110 w 10375702"/>
              <a:gd name="connsiteY926" fmla="*/ 8401780 h 10972799"/>
              <a:gd name="connsiteX927" fmla="*/ 7978846 w 10375702"/>
              <a:gd name="connsiteY927" fmla="*/ 8458707 h 10972799"/>
              <a:gd name="connsiteX928" fmla="*/ 8019958 w 10375702"/>
              <a:gd name="connsiteY928" fmla="*/ 8521951 h 10972799"/>
              <a:gd name="connsiteX929" fmla="*/ 8000982 w 10375702"/>
              <a:gd name="connsiteY929" fmla="*/ 8553576 h 10972799"/>
              <a:gd name="connsiteX930" fmla="*/ 7849186 w 10375702"/>
              <a:gd name="connsiteY930" fmla="*/ 8496656 h 10972799"/>
              <a:gd name="connsiteX931" fmla="*/ 7785934 w 10375702"/>
              <a:gd name="connsiteY931" fmla="*/ 8471355 h 10972799"/>
              <a:gd name="connsiteX932" fmla="*/ 7778434 w 10375702"/>
              <a:gd name="connsiteY932" fmla="*/ 8480906 h 10972799"/>
              <a:gd name="connsiteX933" fmla="*/ 7810810 w 10375702"/>
              <a:gd name="connsiteY933" fmla="*/ 8512139 h 10972799"/>
              <a:gd name="connsiteX934" fmla="*/ 9658466 w 10375702"/>
              <a:gd name="connsiteY934" fmla="*/ 9487767 h 10972799"/>
              <a:gd name="connsiteX935" fmla="*/ 10293070 w 10375702"/>
              <a:gd name="connsiteY935" fmla="*/ 9552525 h 10972799"/>
              <a:gd name="connsiteX936" fmla="*/ 10375702 w 10375702"/>
              <a:gd name="connsiteY936" fmla="*/ 9553723 h 10972799"/>
              <a:gd name="connsiteX937" fmla="*/ 10375702 w 10375702"/>
              <a:gd name="connsiteY937" fmla="*/ 9876866 h 10972799"/>
              <a:gd name="connsiteX938" fmla="*/ 10249896 w 10375702"/>
              <a:gd name="connsiteY938" fmla="*/ 9873064 h 10972799"/>
              <a:gd name="connsiteX939" fmla="*/ 9226770 w 10375702"/>
              <a:gd name="connsiteY939" fmla="*/ 9694994 h 10972799"/>
              <a:gd name="connsiteX940" fmla="*/ 7571355 w 10375702"/>
              <a:gd name="connsiteY940" fmla="*/ 8720429 h 10972799"/>
              <a:gd name="connsiteX941" fmla="*/ 7512757 w 10375702"/>
              <a:gd name="connsiteY941" fmla="*/ 8662184 h 10972799"/>
              <a:gd name="connsiteX942" fmla="*/ 7488667 w 10375702"/>
              <a:gd name="connsiteY942" fmla="*/ 8711702 h 10972799"/>
              <a:gd name="connsiteX943" fmla="*/ 7466530 w 10375702"/>
              <a:gd name="connsiteY943" fmla="*/ 8737790 h 10972799"/>
              <a:gd name="connsiteX944" fmla="*/ 7432058 w 10375702"/>
              <a:gd name="connsiteY944" fmla="*/ 8771598 h 10972799"/>
              <a:gd name="connsiteX945" fmla="*/ 7581064 w 10375702"/>
              <a:gd name="connsiteY945" fmla="*/ 8913412 h 10972799"/>
              <a:gd name="connsiteX946" fmla="*/ 8104358 w 10375702"/>
              <a:gd name="connsiteY946" fmla="*/ 9315089 h 10972799"/>
              <a:gd name="connsiteX947" fmla="*/ 9606674 w 10375702"/>
              <a:gd name="connsiteY947" fmla="*/ 9936728 h 10972799"/>
              <a:gd name="connsiteX948" fmla="*/ 9952030 w 10375702"/>
              <a:gd name="connsiteY948" fmla="*/ 10023067 h 10972799"/>
              <a:gd name="connsiteX949" fmla="*/ 10349182 w 10375702"/>
              <a:gd name="connsiteY949" fmla="*/ 10074879 h 10972799"/>
              <a:gd name="connsiteX950" fmla="*/ 10375702 w 10375702"/>
              <a:gd name="connsiteY950" fmla="*/ 10074458 h 10972799"/>
              <a:gd name="connsiteX951" fmla="*/ 10375702 w 10375702"/>
              <a:gd name="connsiteY951" fmla="*/ 10363929 h 10972799"/>
              <a:gd name="connsiteX952" fmla="*/ 10371318 w 10375702"/>
              <a:gd name="connsiteY952" fmla="*/ 10364116 h 10972799"/>
              <a:gd name="connsiteX953" fmla="*/ 10141974 w 10375702"/>
              <a:gd name="connsiteY953" fmla="*/ 10385709 h 10972799"/>
              <a:gd name="connsiteX954" fmla="*/ 10364568 w 10375702"/>
              <a:gd name="connsiteY954" fmla="*/ 10415379 h 10972799"/>
              <a:gd name="connsiteX955" fmla="*/ 10375702 w 10375702"/>
              <a:gd name="connsiteY955" fmla="*/ 10415686 h 10972799"/>
              <a:gd name="connsiteX956" fmla="*/ 10375702 w 10375702"/>
              <a:gd name="connsiteY956" fmla="*/ 10886872 h 10972799"/>
              <a:gd name="connsiteX957" fmla="*/ 10350264 w 10375702"/>
              <a:gd name="connsiteY957" fmla="*/ 10898344 h 10972799"/>
              <a:gd name="connsiteX958" fmla="*/ 10331918 w 10375702"/>
              <a:gd name="connsiteY958" fmla="*/ 10921009 h 10972799"/>
              <a:gd name="connsiteX959" fmla="*/ 10234786 w 10375702"/>
              <a:gd name="connsiteY959" fmla="*/ 10969563 h 10972799"/>
              <a:gd name="connsiteX960" fmla="*/ 10159260 w 10375702"/>
              <a:gd name="connsiteY960" fmla="*/ 10972799 h 10972799"/>
              <a:gd name="connsiteX961" fmla="*/ 10159212 w 10375702"/>
              <a:gd name="connsiteY961" fmla="*/ 10972799 h 10972799"/>
              <a:gd name="connsiteX962" fmla="*/ 9933678 w 10375702"/>
              <a:gd name="connsiteY962" fmla="*/ 10964167 h 10972799"/>
              <a:gd name="connsiteX963" fmla="*/ 9140430 w 10375702"/>
              <a:gd name="connsiteY963" fmla="*/ 10834669 h 10972799"/>
              <a:gd name="connsiteX964" fmla="*/ 7013183 w 10375702"/>
              <a:gd name="connsiteY964" fmla="*/ 9720206 h 10972799"/>
              <a:gd name="connsiteX965" fmla="*/ 6999360 w 10375702"/>
              <a:gd name="connsiteY965" fmla="*/ 9707542 h 10972799"/>
              <a:gd name="connsiteX966" fmla="*/ 6995324 w 10375702"/>
              <a:gd name="connsiteY966" fmla="*/ 9723684 h 10972799"/>
              <a:gd name="connsiteX967" fmla="*/ 6987024 w 10375702"/>
              <a:gd name="connsiteY967" fmla="*/ 9748586 h 10972799"/>
              <a:gd name="connsiteX968" fmla="*/ 6985111 w 10375702"/>
              <a:gd name="connsiteY968" fmla="*/ 9752285 h 10972799"/>
              <a:gd name="connsiteX969" fmla="*/ 6999230 w 10375702"/>
              <a:gd name="connsiteY969" fmla="*/ 9764049 h 10972799"/>
              <a:gd name="connsiteX970" fmla="*/ 7145993 w 10375702"/>
              <a:gd name="connsiteY970" fmla="*/ 9884937 h 10972799"/>
              <a:gd name="connsiteX971" fmla="*/ 7240964 w 10375702"/>
              <a:gd name="connsiteY971" fmla="*/ 9971276 h 10972799"/>
              <a:gd name="connsiteX972" fmla="*/ 7379115 w 10375702"/>
              <a:gd name="connsiteY972" fmla="*/ 10109406 h 10972799"/>
              <a:gd name="connsiteX973" fmla="*/ 7137361 w 10375702"/>
              <a:gd name="connsiteY973" fmla="*/ 10005803 h 10972799"/>
              <a:gd name="connsiteX974" fmla="*/ 6886975 w 10375702"/>
              <a:gd name="connsiteY974" fmla="*/ 9876305 h 10972799"/>
              <a:gd name="connsiteX975" fmla="*/ 6818255 w 10375702"/>
              <a:gd name="connsiteY975" fmla="*/ 9840345 h 10972799"/>
              <a:gd name="connsiteX976" fmla="*/ 6805977 w 10375702"/>
              <a:gd name="connsiteY976" fmla="*/ 9863619 h 10972799"/>
              <a:gd name="connsiteX977" fmla="*/ 6742335 w 10375702"/>
              <a:gd name="connsiteY977" fmla="*/ 9957702 h 10972799"/>
              <a:gd name="connsiteX978" fmla="*/ 6713869 w 10375702"/>
              <a:gd name="connsiteY978" fmla="*/ 9998815 h 10972799"/>
              <a:gd name="connsiteX979" fmla="*/ 6713541 w 10375702"/>
              <a:gd name="connsiteY979" fmla="*/ 9999579 h 10972799"/>
              <a:gd name="connsiteX980" fmla="*/ 6715376 w 10375702"/>
              <a:gd name="connsiteY980" fmla="*/ 10001489 h 10972799"/>
              <a:gd name="connsiteX981" fmla="*/ 6757476 w 10375702"/>
              <a:gd name="connsiteY981" fmla="*/ 10092143 h 10972799"/>
              <a:gd name="connsiteX982" fmla="*/ 6691863 w 10375702"/>
              <a:gd name="connsiteY982" fmla="*/ 10047570 h 10972799"/>
              <a:gd name="connsiteX983" fmla="*/ 6691730 w 10375702"/>
              <a:gd name="connsiteY983" fmla="*/ 10047832 h 10972799"/>
              <a:gd name="connsiteX984" fmla="*/ 6653783 w 10375702"/>
              <a:gd name="connsiteY984" fmla="*/ 10115828 h 10972799"/>
              <a:gd name="connsiteX985" fmla="*/ 6577885 w 10375702"/>
              <a:gd name="connsiteY985" fmla="*/ 10185396 h 10972799"/>
              <a:gd name="connsiteX986" fmla="*/ 6584209 w 10375702"/>
              <a:gd name="connsiteY986" fmla="*/ 10090526 h 10972799"/>
              <a:gd name="connsiteX987" fmla="*/ 6620183 w 10375702"/>
              <a:gd name="connsiteY987" fmla="*/ 10039926 h 10972799"/>
              <a:gd name="connsiteX988" fmla="*/ 6640054 w 10375702"/>
              <a:gd name="connsiteY988" fmla="*/ 10005687 h 10972799"/>
              <a:gd name="connsiteX989" fmla="*/ 6595582 w 10375702"/>
              <a:gd name="connsiteY989" fmla="*/ 9969110 h 10972799"/>
              <a:gd name="connsiteX990" fmla="*/ 6351675 w 10375702"/>
              <a:gd name="connsiteY990" fmla="*/ 9738153 h 10972799"/>
              <a:gd name="connsiteX991" fmla="*/ 6081870 w 10375702"/>
              <a:gd name="connsiteY991" fmla="*/ 9461867 h 10972799"/>
              <a:gd name="connsiteX992" fmla="*/ 5978190 w 10375702"/>
              <a:gd name="connsiteY992" fmla="*/ 9349787 h 10972799"/>
              <a:gd name="connsiteX993" fmla="*/ 5974068 w 10375702"/>
              <a:gd name="connsiteY993" fmla="*/ 9360606 h 10972799"/>
              <a:gd name="connsiteX994" fmla="*/ 5892784 w 10375702"/>
              <a:gd name="connsiteY994" fmla="*/ 9508962 h 10972799"/>
              <a:gd name="connsiteX995" fmla="*/ 5876264 w 10375702"/>
              <a:gd name="connsiteY995" fmla="*/ 9531816 h 10972799"/>
              <a:gd name="connsiteX996" fmla="*/ 5877404 w 10375702"/>
              <a:gd name="connsiteY996" fmla="*/ 9530772 h 10972799"/>
              <a:gd name="connsiteX997" fmla="*/ 5907445 w 10375702"/>
              <a:gd name="connsiteY997" fmla="*/ 9521285 h 10972799"/>
              <a:gd name="connsiteX998" fmla="*/ 5901127 w 10375702"/>
              <a:gd name="connsiteY998" fmla="*/ 9540263 h 10972799"/>
              <a:gd name="connsiteX999" fmla="*/ 5860007 w 10375702"/>
              <a:gd name="connsiteY999" fmla="*/ 9584536 h 10972799"/>
              <a:gd name="connsiteX1000" fmla="*/ 5818899 w 10375702"/>
              <a:gd name="connsiteY1000" fmla="*/ 9609837 h 10972799"/>
              <a:gd name="connsiteX1001" fmla="*/ 5813956 w 10375702"/>
              <a:gd name="connsiteY1001" fmla="*/ 9605881 h 10972799"/>
              <a:gd name="connsiteX1002" fmla="*/ 5787113 w 10375702"/>
              <a:gd name="connsiteY1002" fmla="*/ 9624791 h 10972799"/>
              <a:gd name="connsiteX1003" fmla="*/ 5762725 w 10375702"/>
              <a:gd name="connsiteY1003" fmla="*/ 9628174 h 10972799"/>
              <a:gd name="connsiteX1004" fmla="*/ 5773561 w 10375702"/>
              <a:gd name="connsiteY1004" fmla="*/ 9465606 h 10972799"/>
              <a:gd name="connsiteX1005" fmla="*/ 5879240 w 10375702"/>
              <a:gd name="connsiteY1005" fmla="*/ 9303026 h 10972799"/>
              <a:gd name="connsiteX1006" fmla="*/ 5896236 w 10375702"/>
              <a:gd name="connsiteY1006" fmla="*/ 9261193 h 10972799"/>
              <a:gd name="connsiteX1007" fmla="*/ 5842270 w 10375702"/>
              <a:gd name="connsiteY1007" fmla="*/ 9202854 h 10972799"/>
              <a:gd name="connsiteX1008" fmla="*/ 5600516 w 10375702"/>
              <a:gd name="connsiteY1008" fmla="*/ 8952467 h 10972799"/>
              <a:gd name="connsiteX1009" fmla="*/ 5583252 w 10375702"/>
              <a:gd name="connsiteY1009" fmla="*/ 9021543 h 10972799"/>
              <a:gd name="connsiteX1010" fmla="*/ 5341498 w 10375702"/>
              <a:gd name="connsiteY1010" fmla="*/ 8797052 h 10972799"/>
              <a:gd name="connsiteX1011" fmla="*/ 5306971 w 10375702"/>
              <a:gd name="connsiteY1011" fmla="*/ 8745261 h 10972799"/>
              <a:gd name="connsiteX1012" fmla="*/ 5306947 w 10375702"/>
              <a:gd name="connsiteY1012" fmla="*/ 8745223 h 10972799"/>
              <a:gd name="connsiteX1013" fmla="*/ 5274959 w 10375702"/>
              <a:gd name="connsiteY1013" fmla="*/ 8749652 h 10972799"/>
              <a:gd name="connsiteX1014" fmla="*/ 5148066 w 10375702"/>
              <a:gd name="connsiteY1014" fmla="*/ 8696284 h 10972799"/>
              <a:gd name="connsiteX1015" fmla="*/ 5126326 w 10375702"/>
              <a:gd name="connsiteY1015" fmla="*/ 8667387 h 10972799"/>
              <a:gd name="connsiteX1016" fmla="*/ 5117636 w 10375702"/>
              <a:gd name="connsiteY1016" fmla="*/ 8682450 h 10972799"/>
              <a:gd name="connsiteX1017" fmla="*/ 5104086 w 10375702"/>
              <a:gd name="connsiteY1017" fmla="*/ 8742060 h 10972799"/>
              <a:gd name="connsiteX1018" fmla="*/ 5131183 w 10375702"/>
              <a:gd name="connsiteY1018" fmla="*/ 8850446 h 10972799"/>
              <a:gd name="connsiteX1019" fmla="*/ 5158279 w 10375702"/>
              <a:gd name="connsiteY1019" fmla="*/ 8969669 h 10972799"/>
              <a:gd name="connsiteX1020" fmla="*/ 5104086 w 10375702"/>
              <a:gd name="connsiteY1020" fmla="*/ 9067208 h 10972799"/>
              <a:gd name="connsiteX1021" fmla="*/ 4941517 w 10375702"/>
              <a:gd name="connsiteY1021" fmla="*/ 9143085 h 10972799"/>
              <a:gd name="connsiteX1022" fmla="*/ 4697648 w 10375702"/>
              <a:gd name="connsiteY1022" fmla="*/ 9294817 h 10972799"/>
              <a:gd name="connsiteX1023" fmla="*/ 4507973 w 10375702"/>
              <a:gd name="connsiteY1023" fmla="*/ 9533262 h 10972799"/>
              <a:gd name="connsiteX1024" fmla="*/ 4437530 w 10375702"/>
              <a:gd name="connsiteY1024" fmla="*/ 9717514 h 10972799"/>
              <a:gd name="connsiteX1025" fmla="*/ 4377913 w 10375702"/>
              <a:gd name="connsiteY1025" fmla="*/ 9912604 h 10972799"/>
              <a:gd name="connsiteX1026" fmla="*/ 4365771 w 10375702"/>
              <a:gd name="connsiteY1026" fmla="*/ 10006585 h 10972799"/>
              <a:gd name="connsiteX1027" fmla="*/ 4378125 w 10375702"/>
              <a:gd name="connsiteY1027" fmla="*/ 10012939 h 10972799"/>
              <a:gd name="connsiteX1028" fmla="*/ 4397093 w 10375702"/>
              <a:gd name="connsiteY1028" fmla="*/ 10061708 h 10972799"/>
              <a:gd name="connsiteX1029" fmla="*/ 4364583 w 10375702"/>
              <a:gd name="connsiteY1029" fmla="*/ 10159258 h 10972799"/>
              <a:gd name="connsiteX1030" fmla="*/ 4275162 w 10375702"/>
              <a:gd name="connsiteY1030" fmla="*/ 10246640 h 10972799"/>
              <a:gd name="connsiteX1031" fmla="*/ 4272577 w 10375702"/>
              <a:gd name="connsiteY1031" fmla="*/ 10248860 h 10972799"/>
              <a:gd name="connsiteX1032" fmla="*/ 4237700 w 10375702"/>
              <a:gd name="connsiteY1032" fmla="*/ 10314977 h 10972799"/>
              <a:gd name="connsiteX1033" fmla="*/ 4128642 w 10375702"/>
              <a:gd name="connsiteY1033" fmla="*/ 10476196 h 10972799"/>
              <a:gd name="connsiteX1034" fmla="*/ 4063602 w 10375702"/>
              <a:gd name="connsiteY1034" fmla="*/ 10584583 h 10972799"/>
              <a:gd name="connsiteX1035" fmla="*/ 3976899 w 10375702"/>
              <a:gd name="connsiteY1035" fmla="*/ 10747162 h 10972799"/>
              <a:gd name="connsiteX1036" fmla="*/ 3846840 w 10375702"/>
              <a:gd name="connsiteY1036" fmla="*/ 10866374 h 10972799"/>
              <a:gd name="connsiteX1037" fmla="*/ 3857677 w 10375702"/>
              <a:gd name="connsiteY1037" fmla="*/ 10703806 h 10972799"/>
              <a:gd name="connsiteX1038" fmla="*/ 3963355 w 10375702"/>
              <a:gd name="connsiteY1038" fmla="*/ 10541226 h 10972799"/>
              <a:gd name="connsiteX1039" fmla="*/ 3975208 w 10375702"/>
              <a:gd name="connsiteY1039" fmla="*/ 10512053 h 10972799"/>
              <a:gd name="connsiteX1040" fmla="*/ 3964409 w 10375702"/>
              <a:gd name="connsiteY1040" fmla="*/ 10517943 h 10972799"/>
              <a:gd name="connsiteX1041" fmla="*/ 3909365 w 10375702"/>
              <a:gd name="connsiteY1041" fmla="*/ 10451896 h 10972799"/>
              <a:gd name="connsiteX1042" fmla="*/ 3952711 w 10375702"/>
              <a:gd name="connsiteY1042" fmla="*/ 10354347 h 10972799"/>
              <a:gd name="connsiteX1043" fmla="*/ 4012329 w 10375702"/>
              <a:gd name="connsiteY1043" fmla="*/ 10256808 h 10972799"/>
              <a:gd name="connsiteX1044" fmla="*/ 4099041 w 10375702"/>
              <a:gd name="connsiteY1044" fmla="*/ 10121325 h 10972799"/>
              <a:gd name="connsiteX1045" fmla="*/ 4138331 w 10375702"/>
              <a:gd name="connsiteY1045" fmla="*/ 10071197 h 10972799"/>
              <a:gd name="connsiteX1046" fmla="*/ 4147438 w 10375702"/>
              <a:gd name="connsiteY1046" fmla="*/ 10064440 h 10972799"/>
              <a:gd name="connsiteX1047" fmla="*/ 4161151 w 10375702"/>
              <a:gd name="connsiteY1047" fmla="*/ 9999316 h 10972799"/>
              <a:gd name="connsiteX1048" fmla="*/ 4134055 w 10375702"/>
              <a:gd name="connsiteY1048" fmla="*/ 9739188 h 10972799"/>
              <a:gd name="connsiteX1049" fmla="*/ 4106959 w 10375702"/>
              <a:gd name="connsiteY1049" fmla="*/ 9565782 h 10972799"/>
              <a:gd name="connsiteX1050" fmla="*/ 4106959 w 10375702"/>
              <a:gd name="connsiteY1050" fmla="*/ 9511590 h 10972799"/>
              <a:gd name="connsiteX1051" fmla="*/ 4106959 w 10375702"/>
              <a:gd name="connsiteY1051" fmla="*/ 9354423 h 10972799"/>
              <a:gd name="connsiteX1052" fmla="*/ 4117795 w 10375702"/>
              <a:gd name="connsiteY1052" fmla="*/ 9208114 h 10972799"/>
              <a:gd name="connsiteX1053" fmla="*/ 4139468 w 10375702"/>
              <a:gd name="connsiteY1053" fmla="*/ 9132238 h 10972799"/>
              <a:gd name="connsiteX1054" fmla="*/ 4237017 w 10375702"/>
              <a:gd name="connsiteY1054" fmla="*/ 8882956 h 10972799"/>
              <a:gd name="connsiteX1055" fmla="*/ 4312894 w 10375702"/>
              <a:gd name="connsiteY1055" fmla="*/ 8850446 h 10972799"/>
              <a:gd name="connsiteX1056" fmla="*/ 4432106 w 10375702"/>
              <a:gd name="connsiteY1056" fmla="*/ 8807090 h 10972799"/>
              <a:gd name="connsiteX1057" fmla="*/ 4486299 w 10375702"/>
              <a:gd name="connsiteY1057" fmla="*/ 8774580 h 10972799"/>
              <a:gd name="connsiteX1058" fmla="*/ 4464627 w 10375702"/>
              <a:gd name="connsiteY1058" fmla="*/ 8742060 h 10972799"/>
              <a:gd name="connsiteX1059" fmla="*/ 4318307 w 10375702"/>
              <a:gd name="connsiteY1059" fmla="*/ 8617424 h 10972799"/>
              <a:gd name="connsiteX1060" fmla="*/ 4204508 w 10375702"/>
              <a:gd name="connsiteY1060" fmla="*/ 8460269 h 10972799"/>
              <a:gd name="connsiteX1061" fmla="*/ 4171988 w 10375702"/>
              <a:gd name="connsiteY1061" fmla="*/ 8384392 h 10972799"/>
              <a:gd name="connsiteX1062" fmla="*/ 4106959 w 10375702"/>
              <a:gd name="connsiteY1062" fmla="*/ 8341046 h 10972799"/>
              <a:gd name="connsiteX1063" fmla="*/ 4074449 w 10375702"/>
              <a:gd name="connsiteY1063" fmla="*/ 8297690 h 10972799"/>
              <a:gd name="connsiteX1064" fmla="*/ 3836003 w 10375702"/>
              <a:gd name="connsiteY1064" fmla="*/ 8265170 h 10972799"/>
              <a:gd name="connsiteX1065" fmla="*/ 3369949 w 10375702"/>
              <a:gd name="connsiteY1065" fmla="*/ 8677030 h 10972799"/>
              <a:gd name="connsiteX1066" fmla="*/ 3001446 w 10375702"/>
              <a:gd name="connsiteY1066" fmla="*/ 9175594 h 10972799"/>
              <a:gd name="connsiteX1067" fmla="*/ 2860549 w 10375702"/>
              <a:gd name="connsiteY1067" fmla="*/ 9181018 h 10972799"/>
              <a:gd name="connsiteX1068" fmla="*/ 2817203 w 10375702"/>
              <a:gd name="connsiteY1068" fmla="*/ 9067208 h 10972799"/>
              <a:gd name="connsiteX1069" fmla="*/ 2947262 w 10375702"/>
              <a:gd name="connsiteY1069" fmla="*/ 8915476 h 10972799"/>
              <a:gd name="connsiteX1070" fmla="*/ 3006868 w 10375702"/>
              <a:gd name="connsiteY1070" fmla="*/ 8872120 h 10972799"/>
              <a:gd name="connsiteX1071" fmla="*/ 3066475 w 10375702"/>
              <a:gd name="connsiteY1071" fmla="*/ 8828774 h 10972799"/>
              <a:gd name="connsiteX1072" fmla="*/ 3077321 w 10375702"/>
              <a:gd name="connsiteY1072" fmla="*/ 8817926 h 10972799"/>
              <a:gd name="connsiteX1073" fmla="*/ 3142342 w 10375702"/>
              <a:gd name="connsiteY1073" fmla="*/ 8709550 h 10972799"/>
              <a:gd name="connsiteX1074" fmla="*/ 3261574 w 10375702"/>
              <a:gd name="connsiteY1074" fmla="*/ 8395239 h 10972799"/>
              <a:gd name="connsiteX1075" fmla="*/ 3250728 w 10375702"/>
              <a:gd name="connsiteY1075" fmla="*/ 8341046 h 10972799"/>
              <a:gd name="connsiteX1076" fmla="*/ 3147764 w 10375702"/>
              <a:gd name="connsiteY1076" fmla="*/ 8281430 h 10972799"/>
              <a:gd name="connsiteX1077" fmla="*/ 3012281 w 10375702"/>
              <a:gd name="connsiteY1077" fmla="*/ 8395239 h 10972799"/>
              <a:gd name="connsiteX1078" fmla="*/ 2893069 w 10375702"/>
              <a:gd name="connsiteY1078" fmla="*/ 8481942 h 10972799"/>
              <a:gd name="connsiteX1079" fmla="*/ 2838876 w 10375702"/>
              <a:gd name="connsiteY1079" fmla="*/ 8416912 h 10972799"/>
              <a:gd name="connsiteX1080" fmla="*/ 2903896 w 10375702"/>
              <a:gd name="connsiteY1080" fmla="*/ 8297690 h 10972799"/>
              <a:gd name="connsiteX1081" fmla="*/ 2968935 w 10375702"/>
              <a:gd name="connsiteY1081" fmla="*/ 8210987 h 10972799"/>
              <a:gd name="connsiteX1082" fmla="*/ 2833453 w 10375702"/>
              <a:gd name="connsiteY1082" fmla="*/ 8070081 h 10972799"/>
              <a:gd name="connsiteX1083" fmla="*/ 2697969 w 10375702"/>
              <a:gd name="connsiteY1083" fmla="*/ 7940022 h 10972799"/>
              <a:gd name="connsiteX1084" fmla="*/ 2719643 w 10375702"/>
              <a:gd name="connsiteY1084" fmla="*/ 7853319 h 10972799"/>
              <a:gd name="connsiteX1085" fmla="*/ 2730491 w 10375702"/>
              <a:gd name="connsiteY1085" fmla="*/ 7777442 h 10972799"/>
              <a:gd name="connsiteX1086" fmla="*/ 2708818 w 10375702"/>
              <a:gd name="connsiteY1086" fmla="*/ 7712413 h 10972799"/>
              <a:gd name="connsiteX1087" fmla="*/ 2632951 w 10375702"/>
              <a:gd name="connsiteY1087" fmla="*/ 7658230 h 10972799"/>
              <a:gd name="connsiteX1088" fmla="*/ 2459525 w 10375702"/>
              <a:gd name="connsiteY1088" fmla="*/ 7755769 h 10972799"/>
              <a:gd name="connsiteX1089" fmla="*/ 2408201 w 10375702"/>
              <a:gd name="connsiteY1089" fmla="*/ 7786982 h 10972799"/>
              <a:gd name="connsiteX1090" fmla="*/ 2396078 w 10375702"/>
              <a:gd name="connsiteY1090" fmla="*/ 7815386 h 10972799"/>
              <a:gd name="connsiteX1091" fmla="*/ 2361287 w 10375702"/>
              <a:gd name="connsiteY1091" fmla="*/ 7929232 h 10972799"/>
              <a:gd name="connsiteX1092" fmla="*/ 2279465 w 10375702"/>
              <a:gd name="connsiteY1092" fmla="*/ 8164044 h 10972799"/>
              <a:gd name="connsiteX1093" fmla="*/ 2276929 w 10375702"/>
              <a:gd name="connsiteY1093" fmla="*/ 8167790 h 10972799"/>
              <a:gd name="connsiteX1094" fmla="*/ 2317612 w 10375702"/>
              <a:gd name="connsiteY1094" fmla="*/ 8171695 h 10972799"/>
              <a:gd name="connsiteX1095" fmla="*/ 2432429 w 10375702"/>
              <a:gd name="connsiteY1095" fmla="*/ 8232660 h 10972799"/>
              <a:gd name="connsiteX1096" fmla="*/ 2502891 w 10375702"/>
              <a:gd name="connsiteY1096" fmla="*/ 8373556 h 10972799"/>
              <a:gd name="connsiteX1097" fmla="*/ 2481209 w 10375702"/>
              <a:gd name="connsiteY1097" fmla="*/ 8449422 h 10972799"/>
              <a:gd name="connsiteX1098" fmla="*/ 2242763 w 10375702"/>
              <a:gd name="connsiteY1098" fmla="*/ 8590328 h 10972799"/>
              <a:gd name="connsiteX1099" fmla="*/ 2080194 w 10375702"/>
              <a:gd name="connsiteY1099" fmla="*/ 8536135 h 10972799"/>
              <a:gd name="connsiteX1100" fmla="*/ 2004328 w 10375702"/>
              <a:gd name="connsiteY1100" fmla="*/ 8406076 h 10972799"/>
              <a:gd name="connsiteX1101" fmla="*/ 2085607 w 10375702"/>
              <a:gd name="connsiteY1101" fmla="*/ 8238073 h 10972799"/>
              <a:gd name="connsiteX1102" fmla="*/ 2127945 w 10375702"/>
              <a:gd name="connsiteY1102" fmla="*/ 8207255 h 10972799"/>
              <a:gd name="connsiteX1103" fmla="*/ 2151367 w 10375702"/>
              <a:gd name="connsiteY1103" fmla="*/ 8195978 h 10972799"/>
              <a:gd name="connsiteX1104" fmla="*/ 2158895 w 10375702"/>
              <a:gd name="connsiteY1104" fmla="*/ 8175904 h 10972799"/>
              <a:gd name="connsiteX1105" fmla="*/ 2196844 w 10375702"/>
              <a:gd name="connsiteY1105" fmla="*/ 8084194 h 10972799"/>
              <a:gd name="connsiteX1106" fmla="*/ 2234793 w 10375702"/>
              <a:gd name="connsiteY1106" fmla="*/ 7979835 h 10972799"/>
              <a:gd name="connsiteX1107" fmla="*/ 2230841 w 10375702"/>
              <a:gd name="connsiteY1107" fmla="*/ 7910260 h 10972799"/>
              <a:gd name="connsiteX1108" fmla="*/ 2228401 w 10375702"/>
              <a:gd name="connsiteY1108" fmla="*/ 7893345 h 10972799"/>
              <a:gd name="connsiteX1109" fmla="*/ 2101864 w 10375702"/>
              <a:gd name="connsiteY1109" fmla="*/ 7968475 h 10972799"/>
              <a:gd name="connsiteX1110" fmla="*/ 1993481 w 10375702"/>
              <a:gd name="connsiteY1110" fmla="*/ 8037571 h 10972799"/>
              <a:gd name="connsiteX1111" fmla="*/ 1852576 w 10375702"/>
              <a:gd name="connsiteY1111" fmla="*/ 8210987 h 10972799"/>
              <a:gd name="connsiteX1112" fmla="*/ 1614139 w 10375702"/>
              <a:gd name="connsiteY1112" fmla="*/ 8406076 h 10972799"/>
              <a:gd name="connsiteX1113" fmla="*/ 1343185 w 10375702"/>
              <a:gd name="connsiteY1113" fmla="*/ 8243497 h 10972799"/>
              <a:gd name="connsiteX1114" fmla="*/ 1288991 w 10375702"/>
              <a:gd name="connsiteY1114" fmla="*/ 8091765 h 10972799"/>
              <a:gd name="connsiteX1115" fmla="*/ 1592456 w 10375702"/>
              <a:gd name="connsiteY1115" fmla="*/ 7874992 h 10972799"/>
              <a:gd name="connsiteX1116" fmla="*/ 1765883 w 10375702"/>
              <a:gd name="connsiteY1116" fmla="*/ 7929185 h 10972799"/>
              <a:gd name="connsiteX1117" fmla="*/ 1775709 w 10375702"/>
              <a:gd name="connsiteY1117" fmla="*/ 7938566 h 10972799"/>
              <a:gd name="connsiteX1118" fmla="*/ 1794570 w 10375702"/>
              <a:gd name="connsiteY1118" fmla="*/ 7914829 h 10972799"/>
              <a:gd name="connsiteX1119" fmla="*/ 1832372 w 10375702"/>
              <a:gd name="connsiteY1119" fmla="*/ 7879027 h 10972799"/>
              <a:gd name="connsiteX1120" fmla="*/ 1836325 w 10375702"/>
              <a:gd name="connsiteY1120" fmla="*/ 7884960 h 10972799"/>
              <a:gd name="connsiteX1121" fmla="*/ 1820513 w 10375702"/>
              <a:gd name="connsiteY1121" fmla="*/ 7910261 h 10972799"/>
              <a:gd name="connsiteX1122" fmla="*/ 1785729 w 10375702"/>
              <a:gd name="connsiteY1122" fmla="*/ 7941880 h 10972799"/>
              <a:gd name="connsiteX1123" fmla="*/ 1782532 w 10375702"/>
              <a:gd name="connsiteY1123" fmla="*/ 7945079 h 10972799"/>
              <a:gd name="connsiteX1124" fmla="*/ 1795685 w 10375702"/>
              <a:gd name="connsiteY1124" fmla="*/ 7957637 h 10972799"/>
              <a:gd name="connsiteX1125" fmla="*/ 1852576 w 10375702"/>
              <a:gd name="connsiteY1125" fmla="*/ 7994215 h 10972799"/>
              <a:gd name="connsiteX1126" fmla="*/ 1988057 w 10375702"/>
              <a:gd name="connsiteY1126" fmla="*/ 7929185 h 10972799"/>
              <a:gd name="connsiteX1127" fmla="*/ 2112704 w 10375702"/>
              <a:gd name="connsiteY1127" fmla="*/ 7864156 h 10972799"/>
              <a:gd name="connsiteX1128" fmla="*/ 2134387 w 10375702"/>
              <a:gd name="connsiteY1128" fmla="*/ 7853319 h 10972799"/>
              <a:gd name="connsiteX1129" fmla="*/ 2161474 w 10375702"/>
              <a:gd name="connsiteY1129" fmla="*/ 7831636 h 10972799"/>
              <a:gd name="connsiteX1130" fmla="*/ 2188581 w 10375702"/>
              <a:gd name="connsiteY1130" fmla="*/ 7809963 h 10972799"/>
              <a:gd name="connsiteX1131" fmla="*/ 2213132 w 10375702"/>
              <a:gd name="connsiteY1131" fmla="*/ 7794617 h 10972799"/>
              <a:gd name="connsiteX1132" fmla="*/ 2212062 w 10375702"/>
              <a:gd name="connsiteY1132" fmla="*/ 7788503 h 10972799"/>
              <a:gd name="connsiteX1133" fmla="*/ 2203168 w 10375702"/>
              <a:gd name="connsiteY1133" fmla="*/ 7726840 h 10972799"/>
              <a:gd name="connsiteX1134" fmla="*/ 2203168 w 10375702"/>
              <a:gd name="connsiteY1134" fmla="*/ 7695215 h 10972799"/>
              <a:gd name="connsiteX1135" fmla="*/ 2203168 w 10375702"/>
              <a:gd name="connsiteY1135" fmla="*/ 7603498 h 10972799"/>
              <a:gd name="connsiteX1136" fmla="*/ 2209491 w 10375702"/>
              <a:gd name="connsiteY1136" fmla="*/ 7518117 h 10972799"/>
              <a:gd name="connsiteX1137" fmla="*/ 2222140 w 10375702"/>
              <a:gd name="connsiteY1137" fmla="*/ 7473838 h 10972799"/>
              <a:gd name="connsiteX1138" fmla="*/ 2279066 w 10375702"/>
              <a:gd name="connsiteY1138" fmla="*/ 7328366 h 10972799"/>
              <a:gd name="connsiteX1139" fmla="*/ 2323345 w 10375702"/>
              <a:gd name="connsiteY1139" fmla="*/ 7309395 h 10972799"/>
              <a:gd name="connsiteX1140" fmla="*/ 2392913 w 10375702"/>
              <a:gd name="connsiteY1140" fmla="*/ 7284093 h 10972799"/>
              <a:gd name="connsiteX1141" fmla="*/ 2424538 w 10375702"/>
              <a:gd name="connsiteY1141" fmla="*/ 7265122 h 10972799"/>
              <a:gd name="connsiteX1142" fmla="*/ 2411891 w 10375702"/>
              <a:gd name="connsiteY1142" fmla="*/ 7246144 h 10972799"/>
              <a:gd name="connsiteX1143" fmla="*/ 2326503 w 10375702"/>
              <a:gd name="connsiteY1143" fmla="*/ 7173411 h 10972799"/>
              <a:gd name="connsiteX1144" fmla="*/ 2260094 w 10375702"/>
              <a:gd name="connsiteY1144" fmla="*/ 7081701 h 10972799"/>
              <a:gd name="connsiteX1145" fmla="*/ 2255348 w 10375702"/>
              <a:gd name="connsiteY1145" fmla="*/ 7061142 h 10972799"/>
              <a:gd name="connsiteX1146" fmla="*/ 2253628 w 10375702"/>
              <a:gd name="connsiteY1146" fmla="*/ 7058272 h 10972799"/>
              <a:gd name="connsiteX1147" fmla="*/ 2199070 w 10375702"/>
              <a:gd name="connsiteY1147" fmla="*/ 7049757 h 10972799"/>
              <a:gd name="connsiteX1148" fmla="*/ 2112704 w 10375702"/>
              <a:gd name="connsiteY1148" fmla="*/ 7040444 h 10972799"/>
              <a:gd name="connsiteX1149" fmla="*/ 2000258 w 10375702"/>
              <a:gd name="connsiteY1149" fmla="*/ 7032989 h 10972799"/>
              <a:gd name="connsiteX1150" fmla="*/ 1932622 w 10375702"/>
              <a:gd name="connsiteY1150" fmla="*/ 7024142 h 10972799"/>
              <a:gd name="connsiteX1151" fmla="*/ 1891666 w 10375702"/>
              <a:gd name="connsiteY1151" fmla="*/ 7053237 h 10972799"/>
              <a:gd name="connsiteX1152" fmla="*/ 1773075 w 10375702"/>
              <a:gd name="connsiteY1152" fmla="*/ 7208195 h 10972799"/>
              <a:gd name="connsiteX1153" fmla="*/ 1558029 w 10375702"/>
              <a:gd name="connsiteY1153" fmla="*/ 7499140 h 10972799"/>
              <a:gd name="connsiteX1154" fmla="*/ 1475807 w 10375702"/>
              <a:gd name="connsiteY1154" fmla="*/ 7502305 h 10972799"/>
              <a:gd name="connsiteX1155" fmla="*/ 1450512 w 10375702"/>
              <a:gd name="connsiteY1155" fmla="*/ 7435889 h 10972799"/>
              <a:gd name="connsiteX1156" fmla="*/ 1526411 w 10375702"/>
              <a:gd name="connsiteY1156" fmla="*/ 7347344 h 10972799"/>
              <a:gd name="connsiteX1157" fmla="*/ 1561194 w 10375702"/>
              <a:gd name="connsiteY1157" fmla="*/ 7322042 h 10972799"/>
              <a:gd name="connsiteX1158" fmla="*/ 1595978 w 10375702"/>
              <a:gd name="connsiteY1158" fmla="*/ 7296747 h 10972799"/>
              <a:gd name="connsiteX1159" fmla="*/ 1602308 w 10375702"/>
              <a:gd name="connsiteY1159" fmla="*/ 7290417 h 10972799"/>
              <a:gd name="connsiteX1160" fmla="*/ 1640251 w 10375702"/>
              <a:gd name="connsiteY1160" fmla="*/ 7227173 h 10972799"/>
              <a:gd name="connsiteX1161" fmla="*/ 1709832 w 10375702"/>
              <a:gd name="connsiteY1161" fmla="*/ 7043752 h 10972799"/>
              <a:gd name="connsiteX1162" fmla="*/ 1703501 w 10375702"/>
              <a:gd name="connsiteY1162" fmla="*/ 7012127 h 10972799"/>
              <a:gd name="connsiteX1163" fmla="*/ 1643415 w 10375702"/>
              <a:gd name="connsiteY1163" fmla="*/ 6977336 h 10972799"/>
              <a:gd name="connsiteX1164" fmla="*/ 1564354 w 10375702"/>
              <a:gd name="connsiteY1164" fmla="*/ 7043752 h 10972799"/>
              <a:gd name="connsiteX1165" fmla="*/ 1494785 w 10375702"/>
              <a:gd name="connsiteY1165" fmla="*/ 7094348 h 10972799"/>
              <a:gd name="connsiteX1166" fmla="*/ 1463159 w 10375702"/>
              <a:gd name="connsiteY1166" fmla="*/ 7056399 h 10972799"/>
              <a:gd name="connsiteX1167" fmla="*/ 1501102 w 10375702"/>
              <a:gd name="connsiteY1167" fmla="*/ 6986825 h 10972799"/>
              <a:gd name="connsiteX1168" fmla="*/ 1539057 w 10375702"/>
              <a:gd name="connsiteY1168" fmla="*/ 6936229 h 10972799"/>
              <a:gd name="connsiteX1169" fmla="*/ 1534117 w 10375702"/>
              <a:gd name="connsiteY1169" fmla="*/ 6912114 h 10972799"/>
              <a:gd name="connsiteX1170" fmla="*/ 1533496 w 10375702"/>
              <a:gd name="connsiteY1170" fmla="*/ 6911204 h 10972799"/>
              <a:gd name="connsiteX1171" fmla="*/ 1505751 w 10375702"/>
              <a:gd name="connsiteY1171" fmla="*/ 6903944 h 10972799"/>
              <a:gd name="connsiteX1172" fmla="*/ 1375694 w 10375702"/>
              <a:gd name="connsiteY1172" fmla="*/ 6856192 h 10972799"/>
              <a:gd name="connsiteX1173" fmla="*/ 1391951 w 10375702"/>
              <a:gd name="connsiteY1173" fmla="*/ 6850092 h 10972799"/>
              <a:gd name="connsiteX1174" fmla="*/ 1437387 w 10375702"/>
              <a:gd name="connsiteY1174" fmla="*/ 6843149 h 10972799"/>
              <a:gd name="connsiteX1175" fmla="*/ 1425407 w 10375702"/>
              <a:gd name="connsiteY1175" fmla="*/ 6837399 h 10972799"/>
              <a:gd name="connsiteX1176" fmla="*/ 1380931 w 10375702"/>
              <a:gd name="connsiteY1176" fmla="*/ 6778103 h 10972799"/>
              <a:gd name="connsiteX1177" fmla="*/ 1393579 w 10375702"/>
              <a:gd name="connsiteY1177" fmla="*/ 6727506 h 10972799"/>
              <a:gd name="connsiteX1178" fmla="*/ 1399909 w 10375702"/>
              <a:gd name="connsiteY1178" fmla="*/ 6683227 h 10972799"/>
              <a:gd name="connsiteX1179" fmla="*/ 1387261 w 10375702"/>
              <a:gd name="connsiteY1179" fmla="*/ 6645278 h 10972799"/>
              <a:gd name="connsiteX1180" fmla="*/ 1342989 w 10375702"/>
              <a:gd name="connsiteY1180" fmla="*/ 6613659 h 10972799"/>
              <a:gd name="connsiteX1181" fmla="*/ 1241783 w 10375702"/>
              <a:gd name="connsiteY1181" fmla="*/ 6670579 h 10972799"/>
              <a:gd name="connsiteX1182" fmla="*/ 1108966 w 10375702"/>
              <a:gd name="connsiteY1182" fmla="*/ 6749642 h 10972799"/>
              <a:gd name="connsiteX1183" fmla="*/ 969816 w 10375702"/>
              <a:gd name="connsiteY1183" fmla="*/ 6835029 h 10972799"/>
              <a:gd name="connsiteX1184" fmla="*/ 887589 w 10375702"/>
              <a:gd name="connsiteY1184" fmla="*/ 6936229 h 10972799"/>
              <a:gd name="connsiteX1185" fmla="*/ 748447 w 10375702"/>
              <a:gd name="connsiteY1185" fmla="*/ 7050076 h 10972799"/>
              <a:gd name="connsiteX1186" fmla="*/ 590327 w 10375702"/>
              <a:gd name="connsiteY1186" fmla="*/ 6955200 h 10972799"/>
              <a:gd name="connsiteX1187" fmla="*/ 558701 w 10375702"/>
              <a:gd name="connsiteY1187" fmla="*/ 6866654 h 10972799"/>
              <a:gd name="connsiteX1188" fmla="*/ 602975 w 10375702"/>
              <a:gd name="connsiteY1188" fmla="*/ 6771780 h 10972799"/>
              <a:gd name="connsiteX1189" fmla="*/ 613295 w 10375702"/>
              <a:gd name="connsiteY1189" fmla="*/ 6767356 h 10972799"/>
              <a:gd name="connsiteX1190" fmla="*/ 353914 w 10375702"/>
              <a:gd name="connsiteY1190" fmla="*/ 6748380 h 10972799"/>
              <a:gd name="connsiteX1191" fmla="*/ 385952 w 10375702"/>
              <a:gd name="connsiteY1191" fmla="*/ 6763872 h 10972799"/>
              <a:gd name="connsiteX1192" fmla="*/ 432201 w 10375702"/>
              <a:gd name="connsiteY1192" fmla="*/ 6872978 h 10972799"/>
              <a:gd name="connsiteX1193" fmla="*/ 413223 w 10375702"/>
              <a:gd name="connsiteY1193" fmla="*/ 6936229 h 10972799"/>
              <a:gd name="connsiteX1194" fmla="*/ 255109 w 10375702"/>
              <a:gd name="connsiteY1194" fmla="*/ 7012127 h 10972799"/>
              <a:gd name="connsiteX1195" fmla="*/ 141256 w 10375702"/>
              <a:gd name="connsiteY1195" fmla="*/ 6974178 h 10972799"/>
              <a:gd name="connsiteX1196" fmla="*/ 90653 w 10375702"/>
              <a:gd name="connsiteY1196" fmla="*/ 6872978 h 10972799"/>
              <a:gd name="connsiteX1197" fmla="*/ 125443 w 10375702"/>
              <a:gd name="connsiteY1197" fmla="*/ 6806563 h 10972799"/>
              <a:gd name="connsiteX1198" fmla="*/ 179211 w 10375702"/>
              <a:gd name="connsiteY1198" fmla="*/ 6746477 h 10972799"/>
              <a:gd name="connsiteX1199" fmla="*/ 226643 w 10375702"/>
              <a:gd name="connsiteY1199" fmla="*/ 6730665 h 10972799"/>
              <a:gd name="connsiteX1200" fmla="*/ 274076 w 10375702"/>
              <a:gd name="connsiteY1200" fmla="*/ 6733830 h 10972799"/>
              <a:gd name="connsiteX1201" fmla="*/ 305700 w 10375702"/>
              <a:gd name="connsiteY1201" fmla="*/ 6746477 h 10972799"/>
              <a:gd name="connsiteX1202" fmla="*/ 316771 w 10375702"/>
              <a:gd name="connsiteY1202" fmla="*/ 6740152 h 10972799"/>
              <a:gd name="connsiteX1203" fmla="*/ 343494 w 10375702"/>
              <a:gd name="connsiteY1203" fmla="*/ 6745242 h 10972799"/>
              <a:gd name="connsiteX1204" fmla="*/ 332504 w 10375702"/>
              <a:gd name="connsiteY1204" fmla="*/ 6734253 h 10972799"/>
              <a:gd name="connsiteX1205" fmla="*/ 335210 w 10375702"/>
              <a:gd name="connsiteY1205" fmla="*/ 6715285 h 10972799"/>
              <a:gd name="connsiteX1206" fmla="*/ 348762 w 10375702"/>
              <a:gd name="connsiteY1206" fmla="*/ 6701740 h 10972799"/>
              <a:gd name="connsiteX1207" fmla="*/ 367730 w 10375702"/>
              <a:gd name="connsiteY1207" fmla="*/ 6704449 h 10972799"/>
              <a:gd name="connsiteX1208" fmla="*/ 650205 w 10375702"/>
              <a:gd name="connsiteY1208" fmla="*/ 6747124 h 10972799"/>
              <a:gd name="connsiteX1209" fmla="*/ 656838 w 10375702"/>
              <a:gd name="connsiteY1209" fmla="*/ 6748694 h 10972799"/>
              <a:gd name="connsiteX1210" fmla="*/ 658315 w 10375702"/>
              <a:gd name="connsiteY1210" fmla="*/ 6748060 h 10972799"/>
              <a:gd name="connsiteX1211" fmla="*/ 735794 w 10375702"/>
              <a:gd name="connsiteY1211" fmla="*/ 6740154 h 10972799"/>
              <a:gd name="connsiteX1212" fmla="*/ 836999 w 10375702"/>
              <a:gd name="connsiteY1212" fmla="*/ 6771779 h 10972799"/>
              <a:gd name="connsiteX1213" fmla="*/ 887589 w 10375702"/>
              <a:gd name="connsiteY1213" fmla="*/ 6809728 h 10972799"/>
              <a:gd name="connsiteX1214" fmla="*/ 966651 w 10375702"/>
              <a:gd name="connsiteY1214" fmla="*/ 6771779 h 10972799"/>
              <a:gd name="connsiteX1215" fmla="*/ 1039391 w 10375702"/>
              <a:gd name="connsiteY1215" fmla="*/ 6733830 h 10972799"/>
              <a:gd name="connsiteX1216" fmla="*/ 1052044 w 10375702"/>
              <a:gd name="connsiteY1216" fmla="*/ 6727506 h 10972799"/>
              <a:gd name="connsiteX1217" fmla="*/ 1067851 w 10375702"/>
              <a:gd name="connsiteY1217" fmla="*/ 6714852 h 10972799"/>
              <a:gd name="connsiteX1218" fmla="*/ 1083669 w 10375702"/>
              <a:gd name="connsiteY1218" fmla="*/ 6702205 h 10972799"/>
              <a:gd name="connsiteX1219" fmla="*/ 1172215 w 10375702"/>
              <a:gd name="connsiteY1219" fmla="*/ 6651608 h 10972799"/>
              <a:gd name="connsiteX1220" fmla="*/ 1295552 w 10375702"/>
              <a:gd name="connsiteY1220" fmla="*/ 6559898 h 10972799"/>
              <a:gd name="connsiteX1221" fmla="*/ 1355636 w 10375702"/>
              <a:gd name="connsiteY1221" fmla="*/ 6461857 h 10972799"/>
              <a:gd name="connsiteX1222" fmla="*/ 1330335 w 10375702"/>
              <a:gd name="connsiteY1222" fmla="*/ 6408095 h 10972799"/>
              <a:gd name="connsiteX1223" fmla="*/ 1279738 w 10375702"/>
              <a:gd name="connsiteY1223" fmla="*/ 6417584 h 10972799"/>
              <a:gd name="connsiteX1224" fmla="*/ 1251273 w 10375702"/>
              <a:gd name="connsiteY1224" fmla="*/ 6433397 h 10972799"/>
              <a:gd name="connsiteX1225" fmla="*/ 1222812 w 10375702"/>
              <a:gd name="connsiteY1225" fmla="*/ 6423908 h 10972799"/>
              <a:gd name="connsiteX1226" fmla="*/ 1241783 w 10375702"/>
              <a:gd name="connsiteY1226" fmla="*/ 6379635 h 10972799"/>
              <a:gd name="connsiteX1227" fmla="*/ 1254437 w 10375702"/>
              <a:gd name="connsiteY1227" fmla="*/ 6335362 h 10972799"/>
              <a:gd name="connsiteX1228" fmla="*/ 1039391 w 10375702"/>
              <a:gd name="connsiteY1228" fmla="*/ 6253141 h 10972799"/>
              <a:gd name="connsiteX1229" fmla="*/ 862293 w 10375702"/>
              <a:gd name="connsiteY1229" fmla="*/ 6221515 h 10972799"/>
              <a:gd name="connsiteX1230" fmla="*/ 735794 w 10375702"/>
              <a:gd name="connsiteY1230" fmla="*/ 6186725 h 10972799"/>
              <a:gd name="connsiteX1231" fmla="*/ 609298 w 10375702"/>
              <a:gd name="connsiteY1231" fmla="*/ 6145617 h 10972799"/>
              <a:gd name="connsiteX1232" fmla="*/ 761100 w 10375702"/>
              <a:gd name="connsiteY1232" fmla="*/ 6126640 h 10972799"/>
              <a:gd name="connsiteX1233" fmla="*/ 843316 w 10375702"/>
              <a:gd name="connsiteY1233" fmla="*/ 6126640 h 10972799"/>
              <a:gd name="connsiteX1234" fmla="*/ 1001441 w 10375702"/>
              <a:gd name="connsiteY1234" fmla="*/ 6151941 h 10972799"/>
              <a:gd name="connsiteX1235" fmla="*/ 1184863 w 10375702"/>
              <a:gd name="connsiteY1235" fmla="*/ 6170913 h 10972799"/>
              <a:gd name="connsiteX1236" fmla="*/ 1330335 w 10375702"/>
              <a:gd name="connsiteY1236" fmla="*/ 6145617 h 10972799"/>
              <a:gd name="connsiteX1237" fmla="*/ 1324011 w 10375702"/>
              <a:gd name="connsiteY1237" fmla="*/ 5962190 h 10972799"/>
              <a:gd name="connsiteX1238" fmla="*/ 1248113 w 10375702"/>
              <a:gd name="connsiteY1238" fmla="*/ 5873644 h 10972799"/>
              <a:gd name="connsiteX1239" fmla="*/ 1156403 w 10375702"/>
              <a:gd name="connsiteY1239" fmla="*/ 5807235 h 10972799"/>
              <a:gd name="connsiteX1240" fmla="*/ 1096317 w 10375702"/>
              <a:gd name="connsiteY1240" fmla="*/ 5734496 h 10972799"/>
              <a:gd name="connsiteX1241" fmla="*/ 1153237 w 10375702"/>
              <a:gd name="connsiteY1241" fmla="*/ 5696547 h 10972799"/>
              <a:gd name="connsiteX1242" fmla="*/ 1203840 w 10375702"/>
              <a:gd name="connsiteY1242" fmla="*/ 5626973 h 10972799"/>
              <a:gd name="connsiteX1243" fmla="*/ 988794 w 10375702"/>
              <a:gd name="connsiteY1243" fmla="*/ 5418250 h 10972799"/>
              <a:gd name="connsiteX1244" fmla="*/ 836999 w 10375702"/>
              <a:gd name="connsiteY1244" fmla="*/ 5304403 h 10972799"/>
              <a:gd name="connsiteX1245" fmla="*/ 868623 w 10375702"/>
              <a:gd name="connsiteY1245" fmla="*/ 5266454 h 10972799"/>
              <a:gd name="connsiteX1246" fmla="*/ 919213 w 10375702"/>
              <a:gd name="connsiteY1246" fmla="*/ 5266454 h 10972799"/>
              <a:gd name="connsiteX1247" fmla="*/ 972981 w 10375702"/>
              <a:gd name="connsiteY1247" fmla="*/ 5291756 h 10972799"/>
              <a:gd name="connsiteX1248" fmla="*/ 1020420 w 10375702"/>
              <a:gd name="connsiteY1248" fmla="*/ 5317057 h 10972799"/>
              <a:gd name="connsiteX1249" fmla="*/ 1089987 w 10375702"/>
              <a:gd name="connsiteY1249" fmla="*/ 5370819 h 10972799"/>
              <a:gd name="connsiteX1250" fmla="*/ 1178533 w 10375702"/>
              <a:gd name="connsiteY1250" fmla="*/ 5434069 h 10972799"/>
              <a:gd name="connsiteX1251" fmla="*/ 1273408 w 10375702"/>
              <a:gd name="connsiteY1251" fmla="*/ 5462529 h 10972799"/>
              <a:gd name="connsiteX1252" fmla="*/ 1488455 w 10375702"/>
              <a:gd name="connsiteY1252" fmla="*/ 5557399 h 10972799"/>
              <a:gd name="connsiteX1253" fmla="*/ 1558029 w 10375702"/>
              <a:gd name="connsiteY1253" fmla="*/ 5576376 h 10972799"/>
              <a:gd name="connsiteX1254" fmla="*/ 1618120 w 10375702"/>
              <a:gd name="connsiteY1254" fmla="*/ 5560564 h 10972799"/>
              <a:gd name="connsiteX1255" fmla="*/ 1640251 w 10375702"/>
              <a:gd name="connsiteY1255" fmla="*/ 5519450 h 10972799"/>
              <a:gd name="connsiteX1256" fmla="*/ 1548546 w 10375702"/>
              <a:gd name="connsiteY1256" fmla="*/ 5484666 h 10972799"/>
              <a:gd name="connsiteX1257" fmla="*/ 1463159 w 10375702"/>
              <a:gd name="connsiteY1257" fmla="*/ 5443552 h 10972799"/>
              <a:gd name="connsiteX1258" fmla="*/ 1475807 w 10375702"/>
              <a:gd name="connsiteY1258" fmla="*/ 5411927 h 10972799"/>
              <a:gd name="connsiteX1259" fmla="*/ 1583330 w 10375702"/>
              <a:gd name="connsiteY1259" fmla="*/ 5405603 h 10972799"/>
              <a:gd name="connsiteX1260" fmla="*/ 1659228 w 10375702"/>
              <a:gd name="connsiteY1260" fmla="*/ 5424580 h 10972799"/>
              <a:gd name="connsiteX1261" fmla="*/ 1766752 w 10375702"/>
              <a:gd name="connsiteY1261" fmla="*/ 5342353 h 10972799"/>
              <a:gd name="connsiteX1262" fmla="*/ 1969150 w 10375702"/>
              <a:gd name="connsiteY1262" fmla="*/ 5177909 h 10972799"/>
              <a:gd name="connsiteX1263" fmla="*/ 2010258 w 10375702"/>
              <a:gd name="connsiteY1263" fmla="*/ 5162097 h 10972799"/>
              <a:gd name="connsiteX1264" fmla="*/ 2007093 w 10375702"/>
              <a:gd name="connsiteY1264" fmla="*/ 5127306 h 10972799"/>
              <a:gd name="connsiteX1265" fmla="*/ 1981799 w 10375702"/>
              <a:gd name="connsiteY1265" fmla="*/ 5000811 h 10972799"/>
              <a:gd name="connsiteX1266" fmla="*/ 2089321 w 10375702"/>
              <a:gd name="connsiteY1266" fmla="*/ 4956539 h 10972799"/>
              <a:gd name="connsiteX1267" fmla="*/ 2108299 w 10375702"/>
              <a:gd name="connsiteY1267" fmla="*/ 4943885 h 10972799"/>
              <a:gd name="connsiteX1268" fmla="*/ 2051372 w 10375702"/>
              <a:gd name="connsiteY1268" fmla="*/ 4830038 h 10972799"/>
              <a:gd name="connsiteX1269" fmla="*/ 2032401 w 10375702"/>
              <a:gd name="connsiteY1269" fmla="*/ 4804736 h 10972799"/>
              <a:gd name="connsiteX1270" fmla="*/ 1972315 w 10375702"/>
              <a:gd name="connsiteY1270" fmla="*/ 4732003 h 10972799"/>
              <a:gd name="connsiteX1271" fmla="*/ 1960926 w 10375702"/>
              <a:gd name="connsiteY1271" fmla="*/ 4719417 h 10972799"/>
              <a:gd name="connsiteX1272" fmla="*/ 1931886 w 10375702"/>
              <a:gd name="connsiteY1272" fmla="*/ 4742141 h 10972799"/>
              <a:gd name="connsiteX1273" fmla="*/ 1818087 w 10375702"/>
              <a:gd name="connsiteY1273" fmla="*/ 4720458 h 10972799"/>
              <a:gd name="connsiteX1274" fmla="*/ 1845184 w 10375702"/>
              <a:gd name="connsiteY1274" fmla="*/ 4601235 h 10972799"/>
              <a:gd name="connsiteX1275" fmla="*/ 1915636 w 10375702"/>
              <a:gd name="connsiteY1275" fmla="*/ 4560591 h 10972799"/>
              <a:gd name="connsiteX1276" fmla="*/ 1975242 w 10375702"/>
              <a:gd name="connsiteY1276" fmla="*/ 4612082 h 10972799"/>
              <a:gd name="connsiteX1277" fmla="*/ 1980666 w 10375702"/>
              <a:gd name="connsiteY1277" fmla="*/ 4687947 h 10972799"/>
              <a:gd name="connsiteX1278" fmla="*/ 1977377 w 10375702"/>
              <a:gd name="connsiteY1278" fmla="*/ 4693512 h 10972799"/>
              <a:gd name="connsiteX1279" fmla="*/ 2009866 w 10375702"/>
              <a:gd name="connsiteY1279" fmla="*/ 4728841 h 10972799"/>
              <a:gd name="connsiteX1280" fmla="*/ 2089321 w 10375702"/>
              <a:gd name="connsiteY1280" fmla="*/ 4747816 h 10972799"/>
              <a:gd name="connsiteX1281" fmla="*/ 2092486 w 10375702"/>
              <a:gd name="connsiteY1281" fmla="*/ 4716191 h 10972799"/>
              <a:gd name="connsiteX1282" fmla="*/ 2095645 w 10375702"/>
              <a:gd name="connsiteY1282" fmla="*/ 4697213 h 10972799"/>
              <a:gd name="connsiteX1283" fmla="*/ 2127271 w 10375702"/>
              <a:gd name="connsiteY1283" fmla="*/ 4697213 h 10972799"/>
              <a:gd name="connsiteX1284" fmla="*/ 2177867 w 10375702"/>
              <a:gd name="connsiteY1284" fmla="*/ 4652940 h 10972799"/>
              <a:gd name="connsiteX1285" fmla="*/ 2203168 w 10375702"/>
              <a:gd name="connsiteY1285" fmla="*/ 4611833 h 10972799"/>
              <a:gd name="connsiteX1286" fmla="*/ 2234793 w 10375702"/>
              <a:gd name="connsiteY1286" fmla="*/ 4608668 h 10972799"/>
              <a:gd name="connsiteX1287" fmla="*/ 2285389 w 10375702"/>
              <a:gd name="connsiteY1287" fmla="*/ 4633969 h 10972799"/>
              <a:gd name="connsiteX1288" fmla="*/ 2367618 w 10375702"/>
              <a:gd name="connsiteY1288" fmla="*/ 4640294 h 10972799"/>
              <a:gd name="connsiteX1289" fmla="*/ 2411891 w 10375702"/>
              <a:gd name="connsiteY1289" fmla="*/ 4627646 h 10972799"/>
              <a:gd name="connsiteX1290" fmla="*/ 2440352 w 10375702"/>
              <a:gd name="connsiteY1290" fmla="*/ 4649782 h 10972799"/>
              <a:gd name="connsiteX1291" fmla="*/ 2481465 w 10375702"/>
              <a:gd name="connsiteY1291" fmla="*/ 4678242 h 10972799"/>
              <a:gd name="connsiteX1292" fmla="*/ 2551039 w 10375702"/>
              <a:gd name="connsiteY1292" fmla="*/ 4817390 h 10972799"/>
              <a:gd name="connsiteX1293" fmla="*/ 2519413 w 10375702"/>
              <a:gd name="connsiteY1293" fmla="*/ 4931238 h 10972799"/>
              <a:gd name="connsiteX1294" fmla="*/ 2462487 w 10375702"/>
              <a:gd name="connsiteY1294" fmla="*/ 5032437 h 10972799"/>
              <a:gd name="connsiteX1295" fmla="*/ 2481465 w 10375702"/>
              <a:gd name="connsiteY1295" fmla="*/ 5120982 h 10972799"/>
              <a:gd name="connsiteX1296" fmla="*/ 2532061 w 10375702"/>
              <a:gd name="connsiteY1296" fmla="*/ 5190557 h 10972799"/>
              <a:gd name="connsiteX1297" fmla="*/ 2563686 w 10375702"/>
              <a:gd name="connsiteY1297" fmla="*/ 5219023 h 10972799"/>
              <a:gd name="connsiteX1298" fmla="*/ 2614289 w 10375702"/>
              <a:gd name="connsiteY1298" fmla="*/ 5234829 h 10972799"/>
              <a:gd name="connsiteX1299" fmla="*/ 2639585 w 10375702"/>
              <a:gd name="connsiteY1299" fmla="*/ 5222182 h 10972799"/>
              <a:gd name="connsiteX1300" fmla="*/ 2658562 w 10375702"/>
              <a:gd name="connsiteY1300" fmla="*/ 5222182 h 10972799"/>
              <a:gd name="connsiteX1301" fmla="*/ 2715482 w 10375702"/>
              <a:gd name="connsiteY1301" fmla="*/ 5212694 h 10972799"/>
              <a:gd name="connsiteX1302" fmla="*/ 2759755 w 10375702"/>
              <a:gd name="connsiteY1302" fmla="*/ 5209534 h 10972799"/>
              <a:gd name="connsiteX1303" fmla="*/ 2841983 w 10375702"/>
              <a:gd name="connsiteY1303" fmla="*/ 5203204 h 10972799"/>
              <a:gd name="connsiteX1304" fmla="*/ 2940017 w 10375702"/>
              <a:gd name="connsiteY1304" fmla="*/ 5212694 h 10972799"/>
              <a:gd name="connsiteX1305" fmla="*/ 3050705 w 10375702"/>
              <a:gd name="connsiteY1305" fmla="*/ 5222182 h 10972799"/>
              <a:gd name="connsiteX1306" fmla="*/ 3164553 w 10375702"/>
              <a:gd name="connsiteY1306" fmla="*/ 5301245 h 10972799"/>
              <a:gd name="connsiteX1307" fmla="*/ 3240451 w 10375702"/>
              <a:gd name="connsiteY1307" fmla="*/ 5411927 h 10972799"/>
              <a:gd name="connsiteX1308" fmla="*/ 3322672 w 10375702"/>
              <a:gd name="connsiteY1308" fmla="*/ 5487825 h 10972799"/>
              <a:gd name="connsiteX1309" fmla="*/ 3286577 w 10375702"/>
              <a:gd name="connsiteY1309" fmla="*/ 5560015 h 10972799"/>
              <a:gd name="connsiteX1310" fmla="*/ 3306956 w 10375702"/>
              <a:gd name="connsiteY1310" fmla="*/ 5541357 h 10972799"/>
              <a:gd name="connsiteX1311" fmla="*/ 3359113 w 10375702"/>
              <a:gd name="connsiteY1311" fmla="*/ 5479712 h 10972799"/>
              <a:gd name="connsiteX1312" fmla="*/ 3705945 w 10375702"/>
              <a:gd name="connsiteY1312" fmla="*/ 5197921 h 10972799"/>
              <a:gd name="connsiteX1313" fmla="*/ 3711639 w 10375702"/>
              <a:gd name="connsiteY1313" fmla="*/ 5197060 h 10972799"/>
              <a:gd name="connsiteX1314" fmla="*/ 3714803 w 10375702"/>
              <a:gd name="connsiteY1314" fmla="*/ 5186512 h 10972799"/>
              <a:gd name="connsiteX1315" fmla="*/ 3741899 w 10375702"/>
              <a:gd name="connsiteY1315" fmla="*/ 5078127 h 10972799"/>
              <a:gd name="connsiteX1316" fmla="*/ 3687706 w 10375702"/>
              <a:gd name="connsiteY1316" fmla="*/ 4948067 h 10972799"/>
              <a:gd name="connsiteX1317" fmla="*/ 3546810 w 10375702"/>
              <a:gd name="connsiteY1317" fmla="*/ 4790911 h 10972799"/>
              <a:gd name="connsiteX1318" fmla="*/ 3438424 w 10375702"/>
              <a:gd name="connsiteY1318" fmla="*/ 4677112 h 10972799"/>
              <a:gd name="connsiteX1319" fmla="*/ 3373395 w 10375702"/>
              <a:gd name="connsiteY1319" fmla="*/ 4449504 h 10972799"/>
              <a:gd name="connsiteX1320" fmla="*/ 3275845 w 10375702"/>
              <a:gd name="connsiteY1320" fmla="*/ 4178549 h 10972799"/>
              <a:gd name="connsiteX1321" fmla="*/ 3248195 w 10375702"/>
              <a:gd name="connsiteY1321" fmla="*/ 4172942 h 10972799"/>
              <a:gd name="connsiteX1322" fmla="*/ 3250728 w 10375702"/>
              <a:gd name="connsiteY1322" fmla="*/ 4200794 h 10972799"/>
              <a:gd name="connsiteX1323" fmla="*/ 3033965 w 10375702"/>
              <a:gd name="connsiteY1323" fmla="*/ 4439240 h 10972799"/>
              <a:gd name="connsiteX1324" fmla="*/ 2999416 w 10375702"/>
              <a:gd name="connsiteY1324" fmla="*/ 4448659 h 10972799"/>
              <a:gd name="connsiteX1325" fmla="*/ 2985922 w 10375702"/>
              <a:gd name="connsiteY1325" fmla="*/ 4464403 h 10972799"/>
              <a:gd name="connsiteX1326" fmla="*/ 2896504 w 10375702"/>
              <a:gd name="connsiteY1326" fmla="*/ 4525370 h 10972799"/>
              <a:gd name="connsiteX1327" fmla="*/ 2874831 w 10375702"/>
              <a:gd name="connsiteY1327" fmla="*/ 4503696 h 10972799"/>
              <a:gd name="connsiteX1328" fmla="*/ 2860604 w 10375702"/>
              <a:gd name="connsiteY1328" fmla="*/ 4454922 h 10972799"/>
              <a:gd name="connsiteX1329" fmla="*/ 2860642 w 10375702"/>
              <a:gd name="connsiteY1329" fmla="*/ 4452780 h 10972799"/>
              <a:gd name="connsiteX1330" fmla="*/ 2814484 w 10375702"/>
              <a:gd name="connsiteY1330" fmla="*/ 4437880 h 10972799"/>
              <a:gd name="connsiteX1331" fmla="*/ 2765031 w 10375702"/>
              <a:gd name="connsiteY1331" fmla="*/ 4409091 h 10972799"/>
              <a:gd name="connsiteX1332" fmla="*/ 2721373 w 10375702"/>
              <a:gd name="connsiteY1332" fmla="*/ 4370323 h 10972799"/>
              <a:gd name="connsiteX1333" fmla="*/ 2652642 w 10375702"/>
              <a:gd name="connsiteY1333" fmla="*/ 4403437 h 10972799"/>
              <a:gd name="connsiteX1334" fmla="*/ 2560519 w 10375702"/>
              <a:gd name="connsiteY1334" fmla="*/ 4406146 h 10972799"/>
              <a:gd name="connsiteX1335" fmla="*/ 2527999 w 10375702"/>
              <a:gd name="connsiteY1335" fmla="*/ 4351954 h 10972799"/>
              <a:gd name="connsiteX1336" fmla="*/ 2598452 w 10375702"/>
              <a:gd name="connsiteY1336" fmla="*/ 4243578 h 10972799"/>
              <a:gd name="connsiteX1337" fmla="*/ 2636198 w 10375702"/>
              <a:gd name="connsiteY1337" fmla="*/ 4208139 h 10972799"/>
              <a:gd name="connsiteX1338" fmla="*/ 2632951 w 10375702"/>
              <a:gd name="connsiteY1338" fmla="*/ 4179111 h 10972799"/>
              <a:gd name="connsiteX1339" fmla="*/ 2640402 w 10375702"/>
              <a:gd name="connsiteY1339" fmla="*/ 4102569 h 10972799"/>
              <a:gd name="connsiteX1340" fmla="*/ 2661645 w 10375702"/>
              <a:gd name="connsiteY1340" fmla="*/ 4038826 h 10972799"/>
              <a:gd name="connsiteX1341" fmla="*/ 2655351 w 10375702"/>
              <a:gd name="connsiteY1341" fmla="*/ 4033580 h 10972799"/>
              <a:gd name="connsiteX1342" fmla="*/ 2625549 w 10375702"/>
              <a:gd name="connsiteY1342" fmla="*/ 4005133 h 10972799"/>
              <a:gd name="connsiteX1343" fmla="*/ 2511742 w 10375702"/>
              <a:gd name="connsiteY1343" fmla="*/ 3923842 h 10972799"/>
              <a:gd name="connsiteX1344" fmla="*/ 2454938 w 10375702"/>
              <a:gd name="connsiteY1344" fmla="*/ 3904907 h 10972799"/>
              <a:gd name="connsiteX1345" fmla="*/ 2430868 w 10375702"/>
              <a:gd name="connsiteY1345" fmla="*/ 3912932 h 10972799"/>
              <a:gd name="connsiteX1346" fmla="*/ 2405567 w 10375702"/>
              <a:gd name="connsiteY1346" fmla="*/ 3906607 h 10972799"/>
              <a:gd name="connsiteX1347" fmla="*/ 2393298 w 10375702"/>
              <a:gd name="connsiteY1347" fmla="*/ 3897405 h 10972799"/>
              <a:gd name="connsiteX1348" fmla="*/ 2387103 w 10375702"/>
              <a:gd name="connsiteY1348" fmla="*/ 3896746 h 10972799"/>
              <a:gd name="connsiteX1349" fmla="*/ 2311237 w 10375702"/>
              <a:gd name="connsiteY1349" fmla="*/ 3918420 h 10972799"/>
              <a:gd name="connsiteX1350" fmla="*/ 1899376 w 10375702"/>
              <a:gd name="connsiteY1350" fmla="*/ 4156865 h 10972799"/>
              <a:gd name="connsiteX1351" fmla="*/ 1747634 w 10375702"/>
              <a:gd name="connsiteY1351" fmla="*/ 4265251 h 10972799"/>
              <a:gd name="connsiteX1352" fmla="*/ 1736797 w 10375702"/>
              <a:gd name="connsiteY1352" fmla="*/ 4232731 h 10972799"/>
              <a:gd name="connsiteX1353" fmla="*/ 1785577 w 10375702"/>
              <a:gd name="connsiteY1353" fmla="*/ 4156865 h 10972799"/>
              <a:gd name="connsiteX1354" fmla="*/ 1856020 w 10375702"/>
              <a:gd name="connsiteY1354" fmla="*/ 4102672 h 10972799"/>
              <a:gd name="connsiteX1355" fmla="*/ 2045696 w 10375702"/>
              <a:gd name="connsiteY1355" fmla="*/ 3983449 h 10972799"/>
              <a:gd name="connsiteX1356" fmla="*/ 2257044 w 10375702"/>
              <a:gd name="connsiteY1356" fmla="*/ 3831717 h 10972799"/>
              <a:gd name="connsiteX1357" fmla="*/ 2213689 w 10375702"/>
              <a:gd name="connsiteY1357" fmla="*/ 3723331 h 10972799"/>
              <a:gd name="connsiteX1358" fmla="*/ 2072793 w 10375702"/>
              <a:gd name="connsiteY1358" fmla="*/ 3517405 h 10972799"/>
              <a:gd name="connsiteX1359" fmla="*/ 2083629 w 10375702"/>
              <a:gd name="connsiteY1359" fmla="*/ 3430692 h 10972799"/>
              <a:gd name="connsiteX1360" fmla="*/ 2083629 w 10375702"/>
              <a:gd name="connsiteY1360" fmla="*/ 3349413 h 10972799"/>
              <a:gd name="connsiteX1361" fmla="*/ 1953569 w 10375702"/>
              <a:gd name="connsiteY1361" fmla="*/ 3257287 h 10972799"/>
              <a:gd name="connsiteX1362" fmla="*/ 1704288 w 10375702"/>
              <a:gd name="connsiteY1362" fmla="*/ 3159738 h 10972799"/>
              <a:gd name="connsiteX1363" fmla="*/ 1530872 w 10375702"/>
              <a:gd name="connsiteY1363" fmla="*/ 3116381 h 10972799"/>
              <a:gd name="connsiteX1364" fmla="*/ 1520035 w 10375702"/>
              <a:gd name="connsiteY1364" fmla="*/ 3083871 h 10972799"/>
              <a:gd name="connsiteX1365" fmla="*/ 1574229 w 10375702"/>
              <a:gd name="connsiteY1365" fmla="*/ 3040515 h 10972799"/>
              <a:gd name="connsiteX1366" fmla="*/ 1666354 w 10375702"/>
              <a:gd name="connsiteY1366" fmla="*/ 3067612 h 10972799"/>
              <a:gd name="connsiteX1367" fmla="*/ 1747634 w 10375702"/>
              <a:gd name="connsiteY1367" fmla="*/ 3094708 h 10972799"/>
              <a:gd name="connsiteX1368" fmla="*/ 2007762 w 10375702"/>
              <a:gd name="connsiteY1368" fmla="*/ 3181410 h 10972799"/>
              <a:gd name="connsiteX1369" fmla="*/ 2159495 w 10375702"/>
              <a:gd name="connsiteY1369" fmla="*/ 3170574 h 10972799"/>
              <a:gd name="connsiteX1370" fmla="*/ 2273294 w 10375702"/>
              <a:gd name="connsiteY1370" fmla="*/ 3094708 h 10972799"/>
              <a:gd name="connsiteX1371" fmla="*/ 2435873 w 10375702"/>
              <a:gd name="connsiteY1371" fmla="*/ 2986322 h 10972799"/>
              <a:gd name="connsiteX1372" fmla="*/ 2506326 w 10375702"/>
              <a:gd name="connsiteY1372" fmla="*/ 2888783 h 10972799"/>
              <a:gd name="connsiteX1373" fmla="*/ 2495490 w 10375702"/>
              <a:gd name="connsiteY1373" fmla="*/ 2840003 h 10972799"/>
              <a:gd name="connsiteX1374" fmla="*/ 2462971 w 10375702"/>
              <a:gd name="connsiteY1374" fmla="*/ 2791233 h 10972799"/>
              <a:gd name="connsiteX1375" fmla="*/ 2430460 w 10375702"/>
              <a:gd name="connsiteY1375" fmla="*/ 2742463 h 10972799"/>
              <a:gd name="connsiteX1376" fmla="*/ 2419613 w 10375702"/>
              <a:gd name="connsiteY1376" fmla="*/ 2699107 h 10972799"/>
              <a:gd name="connsiteX1377" fmla="*/ 2441298 w 10375702"/>
              <a:gd name="connsiteY1377" fmla="*/ 2672010 h 10972799"/>
              <a:gd name="connsiteX1378" fmla="*/ 2517163 w 10375702"/>
              <a:gd name="connsiteY1378" fmla="*/ 2661174 h 10972799"/>
              <a:gd name="connsiteX1379" fmla="*/ 2679742 w 10375702"/>
              <a:gd name="connsiteY1379" fmla="*/ 2628653 h 10972799"/>
              <a:gd name="connsiteX1380" fmla="*/ 2842311 w 10375702"/>
              <a:gd name="connsiteY1380" fmla="*/ 2466085 h 10972799"/>
              <a:gd name="connsiteX1381" fmla="*/ 2907340 w 10375702"/>
              <a:gd name="connsiteY1381" fmla="*/ 2422729 h 10972799"/>
              <a:gd name="connsiteX1382" fmla="*/ 2961533 w 10375702"/>
              <a:gd name="connsiteY1382" fmla="*/ 2379372 h 10972799"/>
              <a:gd name="connsiteX1383" fmla="*/ 2907340 w 10375702"/>
              <a:gd name="connsiteY1383" fmla="*/ 2238476 h 10972799"/>
              <a:gd name="connsiteX1384" fmla="*/ 2885667 w 10375702"/>
              <a:gd name="connsiteY1384" fmla="*/ 2195120 h 10972799"/>
              <a:gd name="connsiteX1385" fmla="*/ 2820638 w 10375702"/>
              <a:gd name="connsiteY1385" fmla="*/ 2065060 h 10972799"/>
              <a:gd name="connsiteX1386" fmla="*/ 2961533 w 10375702"/>
              <a:gd name="connsiteY1386" fmla="*/ 1935001 h 10972799"/>
              <a:gd name="connsiteX1387" fmla="*/ 3091593 w 10375702"/>
              <a:gd name="connsiteY1387" fmla="*/ 1745336 h 10972799"/>
              <a:gd name="connsiteX1388" fmla="*/ 3286682 w 10375702"/>
              <a:gd name="connsiteY1388" fmla="*/ 1609853 h 10972799"/>
              <a:gd name="connsiteX1389" fmla="*/ 3476357 w 10375702"/>
              <a:gd name="connsiteY1389" fmla="*/ 1593593 h 10972799"/>
              <a:gd name="connsiteX1390" fmla="*/ 3644349 w 10375702"/>
              <a:gd name="connsiteY1390" fmla="*/ 1577333 h 10972799"/>
              <a:gd name="connsiteX1391" fmla="*/ 3785256 w 10375702"/>
              <a:gd name="connsiteY1391" fmla="*/ 1588180 h 10972799"/>
              <a:gd name="connsiteX1392" fmla="*/ 3861122 w 10375702"/>
              <a:gd name="connsiteY1392" fmla="*/ 1593593 h 10972799"/>
              <a:gd name="connsiteX1393" fmla="*/ 3958661 w 10375702"/>
              <a:gd name="connsiteY1393" fmla="*/ 1609853 h 10972799"/>
              <a:gd name="connsiteX1394" fmla="*/ 3991181 w 10375702"/>
              <a:gd name="connsiteY1394" fmla="*/ 1609853 h 10972799"/>
              <a:gd name="connsiteX1395" fmla="*/ 4034527 w 10375702"/>
              <a:gd name="connsiteY1395" fmla="*/ 1631526 h 10972799"/>
              <a:gd name="connsiteX1396" fmla="*/ 4121240 w 10375702"/>
              <a:gd name="connsiteY1396" fmla="*/ 1604440 h 10972799"/>
              <a:gd name="connsiteX1397" fmla="*/ 4175433 w 10375702"/>
              <a:gd name="connsiteY1397" fmla="*/ 1555660 h 10972799"/>
              <a:gd name="connsiteX1398" fmla="*/ 4262136 w 10375702"/>
              <a:gd name="connsiteY1398" fmla="*/ 1436437 h 10972799"/>
              <a:gd name="connsiteX1399" fmla="*/ 4294656 w 10375702"/>
              <a:gd name="connsiteY1399" fmla="*/ 1284705 h 10972799"/>
              <a:gd name="connsiteX1400" fmla="*/ 4197106 w 10375702"/>
              <a:gd name="connsiteY1400" fmla="*/ 1111289 h 10972799"/>
              <a:gd name="connsiteX1401" fmla="*/ 4142913 w 10375702"/>
              <a:gd name="connsiteY1401" fmla="*/ 916201 h 10972799"/>
              <a:gd name="connsiteX1402" fmla="*/ 4262136 w 10375702"/>
              <a:gd name="connsiteY1402" fmla="*/ 677755 h 10972799"/>
              <a:gd name="connsiteX1403" fmla="*/ 4332589 w 10375702"/>
              <a:gd name="connsiteY1403" fmla="*/ 628986 h 10972799"/>
              <a:gd name="connsiteX1404" fmla="*/ 4381359 w 10375702"/>
              <a:gd name="connsiteY1404" fmla="*/ 591053 h 10972799"/>
              <a:gd name="connsiteX1405" fmla="*/ 4457225 w 10375702"/>
              <a:gd name="connsiteY1405" fmla="*/ 612725 h 10972799"/>
              <a:gd name="connsiteX1406" fmla="*/ 4598131 w 10375702"/>
              <a:gd name="connsiteY1406" fmla="*/ 601889 h 10972799"/>
              <a:gd name="connsiteX1407" fmla="*/ 4684833 w 10375702"/>
              <a:gd name="connsiteY1407" fmla="*/ 558533 h 10972799"/>
              <a:gd name="connsiteX1408" fmla="*/ 4739027 w 10375702"/>
              <a:gd name="connsiteY1408" fmla="*/ 563956 h 10972799"/>
              <a:gd name="connsiteX1409" fmla="*/ 4782383 w 10375702"/>
              <a:gd name="connsiteY1409" fmla="*/ 634399 h 10972799"/>
              <a:gd name="connsiteX1410" fmla="*/ 4869086 w 10375702"/>
              <a:gd name="connsiteY1410" fmla="*/ 710265 h 10972799"/>
              <a:gd name="connsiteX1411" fmla="*/ 4923279 w 10375702"/>
              <a:gd name="connsiteY1411" fmla="*/ 710265 h 10972799"/>
              <a:gd name="connsiteX1412" fmla="*/ 4928692 w 10375702"/>
              <a:gd name="connsiteY1412" fmla="*/ 742785 h 10972799"/>
              <a:gd name="connsiteX1413" fmla="*/ 4934115 w 10375702"/>
              <a:gd name="connsiteY1413" fmla="*/ 796978 h 10972799"/>
              <a:gd name="connsiteX1414" fmla="*/ 5140041 w 10375702"/>
              <a:gd name="connsiteY1414" fmla="*/ 688592 h 10972799"/>
              <a:gd name="connsiteX1415" fmla="*/ 5237591 w 10375702"/>
              <a:gd name="connsiteY1415" fmla="*/ 634399 h 10972799"/>
              <a:gd name="connsiteX1416" fmla="*/ 5134617 w 10375702"/>
              <a:gd name="connsiteY1416" fmla="*/ 769881 h 10972799"/>
              <a:gd name="connsiteX1417" fmla="*/ 5031655 w 10375702"/>
              <a:gd name="connsiteY1417" fmla="*/ 894517 h 10972799"/>
              <a:gd name="connsiteX1418" fmla="*/ 4999145 w 10375702"/>
              <a:gd name="connsiteY1418" fmla="*/ 937874 h 10972799"/>
              <a:gd name="connsiteX1419" fmla="*/ 4901595 w 10375702"/>
              <a:gd name="connsiteY1419" fmla="*/ 1132962 h 10972799"/>
              <a:gd name="connsiteX1420" fmla="*/ 4934115 w 10375702"/>
              <a:gd name="connsiteY1420" fmla="*/ 1154646 h 10972799"/>
              <a:gd name="connsiteX1421" fmla="*/ 5118367 w 10375702"/>
              <a:gd name="connsiteY1421" fmla="*/ 1230512 h 10972799"/>
              <a:gd name="connsiteX1422" fmla="*/ 5075021 w 10375702"/>
              <a:gd name="connsiteY1422" fmla="*/ 1447274 h 10972799"/>
              <a:gd name="connsiteX1423" fmla="*/ 5069598 w 10375702"/>
              <a:gd name="connsiteY1423" fmla="*/ 1506890 h 10972799"/>
              <a:gd name="connsiteX1424" fmla="*/ 5140041 w 10375702"/>
              <a:gd name="connsiteY1424" fmla="*/ 1533987 h 10972799"/>
              <a:gd name="connsiteX1425" fmla="*/ 5486873 w 10375702"/>
              <a:gd name="connsiteY1425" fmla="*/ 1815778 h 10972799"/>
              <a:gd name="connsiteX1426" fmla="*/ 5671125 w 10375702"/>
              <a:gd name="connsiteY1426" fmla="*/ 1956685 h 10972799"/>
              <a:gd name="connsiteX1427" fmla="*/ 5801183 w 10375702"/>
              <a:gd name="connsiteY1427" fmla="*/ 1924164 h 10972799"/>
              <a:gd name="connsiteX1428" fmla="*/ 5869600 w 10375702"/>
              <a:gd name="connsiteY1428" fmla="*/ 1904522 h 10972799"/>
              <a:gd name="connsiteX1429" fmla="*/ 5872956 w 10375702"/>
              <a:gd name="connsiteY1429" fmla="*/ 1904224 h 10972799"/>
              <a:gd name="connsiteX1430" fmla="*/ 5938062 w 10375702"/>
              <a:gd name="connsiteY1430" fmla="*/ 1833789 h 10972799"/>
              <a:gd name="connsiteX1431" fmla="*/ 6133717 w 10375702"/>
              <a:gd name="connsiteY1431" fmla="*/ 1633062 h 10972799"/>
              <a:gd name="connsiteX1432" fmla="*/ 6119564 w 10375702"/>
              <a:gd name="connsiteY1432" fmla="*/ 1622156 h 10972799"/>
              <a:gd name="connsiteX1433" fmla="*/ 6025482 w 10375702"/>
              <a:gd name="connsiteY1433" fmla="*/ 1571158 h 10972799"/>
              <a:gd name="connsiteX1434" fmla="*/ 5873686 w 10375702"/>
              <a:gd name="connsiteY1434" fmla="*/ 1457311 h 10972799"/>
              <a:gd name="connsiteX1435" fmla="*/ 5905311 w 10375702"/>
              <a:gd name="connsiteY1435" fmla="*/ 1419362 h 10972799"/>
              <a:gd name="connsiteX1436" fmla="*/ 5955901 w 10375702"/>
              <a:gd name="connsiteY1436" fmla="*/ 1419362 h 10972799"/>
              <a:gd name="connsiteX1437" fmla="*/ 6009669 w 10375702"/>
              <a:gd name="connsiteY1437" fmla="*/ 1444664 h 10972799"/>
              <a:gd name="connsiteX1438" fmla="*/ 6057107 w 10375702"/>
              <a:gd name="connsiteY1438" fmla="*/ 1469965 h 10972799"/>
              <a:gd name="connsiteX1439" fmla="*/ 6126675 w 10375702"/>
              <a:gd name="connsiteY1439" fmla="*/ 1523726 h 10972799"/>
              <a:gd name="connsiteX1440" fmla="*/ 6174113 w 10375702"/>
              <a:gd name="connsiteY1440" fmla="*/ 1560092 h 10972799"/>
              <a:gd name="connsiteX1441" fmla="*/ 6194980 w 10375702"/>
              <a:gd name="connsiteY1441" fmla="*/ 1573739 h 10972799"/>
              <a:gd name="connsiteX1442" fmla="*/ 6335832 w 10375702"/>
              <a:gd name="connsiteY1442" fmla="*/ 1437638 h 10972799"/>
              <a:gd name="connsiteX1443" fmla="*/ 6952816 w 10375702"/>
              <a:gd name="connsiteY1443" fmla="*/ 921832 h 10972799"/>
              <a:gd name="connsiteX1444" fmla="*/ 7007284 w 10375702"/>
              <a:gd name="connsiteY1444" fmla="*/ 883011 h 10972799"/>
              <a:gd name="connsiteX1445" fmla="*/ 6963933 w 10375702"/>
              <a:gd name="connsiteY1445" fmla="*/ 835103 h 10972799"/>
              <a:gd name="connsiteX1446" fmla="*/ 6948911 w 10375702"/>
              <a:gd name="connsiteY1446" fmla="*/ 805848 h 10972799"/>
              <a:gd name="connsiteX1447" fmla="*/ 7005838 w 10375702"/>
              <a:gd name="connsiteY1447" fmla="*/ 837474 h 10972799"/>
              <a:gd name="connsiteX1448" fmla="*/ 7031707 w 10375702"/>
              <a:gd name="connsiteY1448" fmla="*/ 865604 h 10972799"/>
              <a:gd name="connsiteX1449" fmla="*/ 7136335 w 10375702"/>
              <a:gd name="connsiteY1449" fmla="*/ 791031 h 10972799"/>
              <a:gd name="connsiteX1450" fmla="*/ 7132333 w 10375702"/>
              <a:gd name="connsiteY1450" fmla="*/ 774223 h 10972799"/>
              <a:gd name="connsiteX1451" fmla="*/ 7148145 w 10375702"/>
              <a:gd name="connsiteY1451" fmla="*/ 759993 h 10972799"/>
              <a:gd name="connsiteX1452" fmla="*/ 7158422 w 10375702"/>
              <a:gd name="connsiteY1452" fmla="*/ 765924 h 10972799"/>
              <a:gd name="connsiteX1453" fmla="*/ 7163234 w 10375702"/>
              <a:gd name="connsiteY1453" fmla="*/ 771860 h 10972799"/>
              <a:gd name="connsiteX1454" fmla="*/ 7164143 w 10375702"/>
              <a:gd name="connsiteY1454" fmla="*/ 771212 h 10972799"/>
              <a:gd name="connsiteX1455" fmla="*/ 8693714 w 10375702"/>
              <a:gd name="connsiteY1455" fmla="*/ 24189 h 10972799"/>
              <a:gd name="connsiteX1456" fmla="*/ 7396682 w 10375702"/>
              <a:gd name="connsiteY1456" fmla="*/ 0 h 10972799"/>
              <a:gd name="connsiteX1457" fmla="*/ 7520019 w 10375702"/>
              <a:gd name="connsiteY1457" fmla="*/ 0 h 10972799"/>
              <a:gd name="connsiteX1458" fmla="*/ 7524476 w 10375702"/>
              <a:gd name="connsiteY1458" fmla="*/ 8913 h 10972799"/>
              <a:gd name="connsiteX1459" fmla="*/ 7467556 w 10375702"/>
              <a:gd name="connsiteY1459" fmla="*/ 65840 h 10972799"/>
              <a:gd name="connsiteX1460" fmla="*/ 7416953 w 10375702"/>
              <a:gd name="connsiteY1460" fmla="*/ 40539 h 10972799"/>
              <a:gd name="connsiteX1461" fmla="*/ 6186550 w 10375702"/>
              <a:gd name="connsiteY1461" fmla="*/ 0 h 10972799"/>
              <a:gd name="connsiteX1462" fmla="*/ 6336605 w 10375702"/>
              <a:gd name="connsiteY1462" fmla="*/ 0 h 10972799"/>
              <a:gd name="connsiteX1463" fmla="*/ 6364779 w 10375702"/>
              <a:gd name="connsiteY1463" fmla="*/ 32871 h 10972799"/>
              <a:gd name="connsiteX1464" fmla="*/ 6375613 w 10375702"/>
              <a:gd name="connsiteY1464" fmla="*/ 81642 h 10972799"/>
              <a:gd name="connsiteX1465" fmla="*/ 6256401 w 10375702"/>
              <a:gd name="connsiteY1465" fmla="*/ 190028 h 10972799"/>
              <a:gd name="connsiteX1466" fmla="*/ 6169689 w 10375702"/>
              <a:gd name="connsiteY1466" fmla="*/ 157518 h 10972799"/>
              <a:gd name="connsiteX1467" fmla="*/ 6175112 w 10375702"/>
              <a:gd name="connsiteY1467" fmla="*/ 11199 h 10972799"/>
              <a:gd name="connsiteX1468" fmla="*/ 4349723 w 10375702"/>
              <a:gd name="connsiteY1468" fmla="*/ 0 h 10972799"/>
              <a:gd name="connsiteX1469" fmla="*/ 4597167 w 10375702"/>
              <a:gd name="connsiteY1469" fmla="*/ 0 h 10972799"/>
              <a:gd name="connsiteX1470" fmla="*/ 4590002 w 10375702"/>
              <a:gd name="connsiteY1470" fmla="*/ 37616 h 10972799"/>
              <a:gd name="connsiteX1471" fmla="*/ 4468072 w 10375702"/>
              <a:gd name="connsiteY1471" fmla="*/ 92489 h 10972799"/>
              <a:gd name="connsiteX1472" fmla="*/ 4356292 w 10375702"/>
              <a:gd name="connsiteY1472" fmla="*/ 376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</a:cxnLst>
            <a:rect l="l" t="t" r="r" b="b"/>
            <a:pathLst>
              <a:path w="10375702" h="10972799">
                <a:moveTo>
                  <a:pt x="5736671" y="10400442"/>
                </a:moveTo>
                <a:cubicBezTo>
                  <a:pt x="5766192" y="10400442"/>
                  <a:pt x="5780950" y="10413096"/>
                  <a:pt x="5780950" y="10438391"/>
                </a:cubicBezTo>
                <a:cubicBezTo>
                  <a:pt x="5780950" y="10451045"/>
                  <a:pt x="5774626" y="10470016"/>
                  <a:pt x="5761979" y="10495318"/>
                </a:cubicBezTo>
                <a:cubicBezTo>
                  <a:pt x="5757759" y="10503752"/>
                  <a:pt x="5728243" y="10531156"/>
                  <a:pt x="5673427" y="10577540"/>
                </a:cubicBezTo>
                <a:cubicBezTo>
                  <a:pt x="5648125" y="10598627"/>
                  <a:pt x="5616500" y="10628142"/>
                  <a:pt x="5578557" y="10666091"/>
                </a:cubicBezTo>
                <a:cubicBezTo>
                  <a:pt x="5523741" y="10720908"/>
                  <a:pt x="5496329" y="10720908"/>
                  <a:pt x="5496329" y="10666091"/>
                </a:cubicBezTo>
                <a:cubicBezTo>
                  <a:pt x="5496329" y="10653438"/>
                  <a:pt x="5504763" y="10634466"/>
                  <a:pt x="5521625" y="10609164"/>
                </a:cubicBezTo>
                <a:cubicBezTo>
                  <a:pt x="5525845" y="10600731"/>
                  <a:pt x="5537443" y="10581760"/>
                  <a:pt x="5556415" y="10552244"/>
                </a:cubicBezTo>
                <a:cubicBezTo>
                  <a:pt x="5575392" y="10522723"/>
                  <a:pt x="5592260" y="10496372"/>
                  <a:pt x="5607017" y="10473181"/>
                </a:cubicBezTo>
                <a:cubicBezTo>
                  <a:pt x="5621775" y="10449990"/>
                  <a:pt x="5637588" y="10434177"/>
                  <a:pt x="5654455" y="10425744"/>
                </a:cubicBezTo>
                <a:cubicBezTo>
                  <a:pt x="5683971" y="10408876"/>
                  <a:pt x="5711376" y="10400442"/>
                  <a:pt x="5736671" y="10400442"/>
                </a:cubicBezTo>
                <a:close/>
                <a:moveTo>
                  <a:pt x="3012281" y="10335301"/>
                </a:moveTo>
                <a:cubicBezTo>
                  <a:pt x="3019514" y="10335301"/>
                  <a:pt x="3023129" y="10338916"/>
                  <a:pt x="3023129" y="10346138"/>
                </a:cubicBezTo>
                <a:cubicBezTo>
                  <a:pt x="3023129" y="10353369"/>
                  <a:pt x="3019514" y="10356974"/>
                  <a:pt x="3012281" y="10356974"/>
                </a:cubicBezTo>
                <a:cubicBezTo>
                  <a:pt x="3005061" y="10356974"/>
                  <a:pt x="3001446" y="10353369"/>
                  <a:pt x="3001446" y="10346138"/>
                </a:cubicBezTo>
                <a:cubicBezTo>
                  <a:pt x="3001446" y="10338916"/>
                  <a:pt x="3005061" y="10335301"/>
                  <a:pt x="3012281" y="10335301"/>
                </a:cubicBezTo>
                <a:close/>
                <a:moveTo>
                  <a:pt x="3207381" y="10118528"/>
                </a:moveTo>
                <a:cubicBezTo>
                  <a:pt x="3214601" y="10125760"/>
                  <a:pt x="3218217" y="10132981"/>
                  <a:pt x="3218217" y="10140212"/>
                </a:cubicBezTo>
                <a:cubicBezTo>
                  <a:pt x="3218217" y="10161885"/>
                  <a:pt x="3207381" y="10172722"/>
                  <a:pt x="3185697" y="10172722"/>
                </a:cubicBezTo>
                <a:cubicBezTo>
                  <a:pt x="3178476" y="10165501"/>
                  <a:pt x="3174861" y="10158270"/>
                  <a:pt x="3174861" y="10151048"/>
                </a:cubicBezTo>
                <a:cubicBezTo>
                  <a:pt x="3174861" y="10129376"/>
                  <a:pt x="3185697" y="10118528"/>
                  <a:pt x="3207381" y="10118528"/>
                </a:cubicBezTo>
                <a:close/>
                <a:moveTo>
                  <a:pt x="3283247" y="10042662"/>
                </a:moveTo>
                <a:cubicBezTo>
                  <a:pt x="3276015" y="10057114"/>
                  <a:pt x="3268796" y="10067951"/>
                  <a:pt x="3261574" y="10075182"/>
                </a:cubicBezTo>
                <a:lnTo>
                  <a:pt x="3261574" y="10064346"/>
                </a:lnTo>
                <a:cubicBezTo>
                  <a:pt x="3261574" y="10049894"/>
                  <a:pt x="3268796" y="10042662"/>
                  <a:pt x="3283247" y="10042662"/>
                </a:cubicBezTo>
                <a:close/>
                <a:moveTo>
                  <a:pt x="4594686" y="9945124"/>
                </a:moveTo>
                <a:cubicBezTo>
                  <a:pt x="4587454" y="9988470"/>
                  <a:pt x="4576618" y="10031826"/>
                  <a:pt x="4562165" y="10075182"/>
                </a:cubicBezTo>
                <a:cubicBezTo>
                  <a:pt x="4540493" y="10147433"/>
                  <a:pt x="4529656" y="10158270"/>
                  <a:pt x="4529656" y="10107692"/>
                </a:cubicBezTo>
                <a:cubicBezTo>
                  <a:pt x="4529656" y="10086019"/>
                  <a:pt x="4551329" y="10031826"/>
                  <a:pt x="4594686" y="9945124"/>
                </a:cubicBezTo>
                <a:close/>
                <a:moveTo>
                  <a:pt x="6090865" y="9875480"/>
                </a:moveTo>
                <a:cubicBezTo>
                  <a:pt x="6095085" y="9875480"/>
                  <a:pt x="6097195" y="9877590"/>
                  <a:pt x="6097195" y="9881804"/>
                </a:cubicBezTo>
                <a:cubicBezTo>
                  <a:pt x="6097195" y="9886024"/>
                  <a:pt x="6095085" y="9888128"/>
                  <a:pt x="6090865" y="9888128"/>
                </a:cubicBezTo>
                <a:cubicBezTo>
                  <a:pt x="6086652" y="9888128"/>
                  <a:pt x="6084542" y="9886024"/>
                  <a:pt x="6084542" y="9881804"/>
                </a:cubicBezTo>
                <a:cubicBezTo>
                  <a:pt x="6084542" y="9877590"/>
                  <a:pt x="6086652" y="9875480"/>
                  <a:pt x="6090865" y="9875480"/>
                </a:cubicBezTo>
                <a:close/>
                <a:moveTo>
                  <a:pt x="3471561" y="9826571"/>
                </a:moveTo>
                <a:cubicBezTo>
                  <a:pt x="3476081" y="9826124"/>
                  <a:pt x="3478335" y="9829506"/>
                  <a:pt x="3478335" y="9836738"/>
                </a:cubicBezTo>
                <a:cubicBezTo>
                  <a:pt x="3478335" y="9843958"/>
                  <a:pt x="3469307" y="9858410"/>
                  <a:pt x="3451239" y="9880094"/>
                </a:cubicBezTo>
                <a:cubicBezTo>
                  <a:pt x="3433171" y="9901767"/>
                  <a:pt x="3413306" y="9919835"/>
                  <a:pt x="3391633" y="9934276"/>
                </a:cubicBezTo>
                <a:lnTo>
                  <a:pt x="3359113" y="9966796"/>
                </a:lnTo>
                <a:cubicBezTo>
                  <a:pt x="3359113" y="9966796"/>
                  <a:pt x="3362729" y="9955960"/>
                  <a:pt x="3369949" y="9934276"/>
                </a:cubicBezTo>
                <a:cubicBezTo>
                  <a:pt x="3424143" y="9863834"/>
                  <a:pt x="3458013" y="9827932"/>
                  <a:pt x="3471561" y="9826571"/>
                </a:cubicBezTo>
                <a:close/>
                <a:moveTo>
                  <a:pt x="6204719" y="9748979"/>
                </a:moveTo>
                <a:cubicBezTo>
                  <a:pt x="6208933" y="9753199"/>
                  <a:pt x="6211043" y="9757413"/>
                  <a:pt x="6211043" y="9761633"/>
                </a:cubicBezTo>
                <a:cubicBezTo>
                  <a:pt x="6211043" y="9774280"/>
                  <a:pt x="6204719" y="9780604"/>
                  <a:pt x="6192065" y="9780604"/>
                </a:cubicBezTo>
                <a:cubicBezTo>
                  <a:pt x="6187851" y="9776390"/>
                  <a:pt x="6185741" y="9772170"/>
                  <a:pt x="6185741" y="9767956"/>
                </a:cubicBezTo>
                <a:cubicBezTo>
                  <a:pt x="6185741" y="9755309"/>
                  <a:pt x="6192065" y="9748979"/>
                  <a:pt x="6204719" y="9748979"/>
                </a:cubicBezTo>
                <a:close/>
                <a:moveTo>
                  <a:pt x="2676973" y="9726995"/>
                </a:moveTo>
                <a:cubicBezTo>
                  <a:pt x="2685553" y="9724286"/>
                  <a:pt x="2692551" y="9724738"/>
                  <a:pt x="2697969" y="9728351"/>
                </a:cubicBezTo>
                <a:cubicBezTo>
                  <a:pt x="2697969" y="9735582"/>
                  <a:pt x="2694365" y="9746419"/>
                  <a:pt x="2687144" y="9760871"/>
                </a:cubicBezTo>
                <a:cubicBezTo>
                  <a:pt x="2672682" y="9782544"/>
                  <a:pt x="2649200" y="9807833"/>
                  <a:pt x="2616680" y="9836738"/>
                </a:cubicBezTo>
                <a:cubicBezTo>
                  <a:pt x="2584171" y="9865642"/>
                  <a:pt x="2560679" y="9880094"/>
                  <a:pt x="2546237" y="9880094"/>
                </a:cubicBezTo>
                <a:cubicBezTo>
                  <a:pt x="2524565" y="9880094"/>
                  <a:pt x="2528180" y="9865642"/>
                  <a:pt x="2557074" y="9836738"/>
                </a:cubicBezTo>
                <a:cubicBezTo>
                  <a:pt x="2611270" y="9771702"/>
                  <a:pt x="2651235" y="9735123"/>
                  <a:pt x="2676973" y="9726995"/>
                </a:cubicBezTo>
                <a:close/>
                <a:moveTo>
                  <a:pt x="6248991" y="9704706"/>
                </a:moveTo>
                <a:cubicBezTo>
                  <a:pt x="6244771" y="9713140"/>
                  <a:pt x="6240558" y="9719464"/>
                  <a:pt x="6236344" y="9723684"/>
                </a:cubicBezTo>
                <a:lnTo>
                  <a:pt x="6236344" y="9717360"/>
                </a:lnTo>
                <a:cubicBezTo>
                  <a:pt x="6236344" y="9708926"/>
                  <a:pt x="6240558" y="9704706"/>
                  <a:pt x="6248991" y="9704706"/>
                </a:cubicBezTo>
                <a:close/>
                <a:moveTo>
                  <a:pt x="6444493" y="9670162"/>
                </a:moveTo>
                <a:cubicBezTo>
                  <a:pt x="6434419" y="9669441"/>
                  <a:pt x="6429382" y="9671957"/>
                  <a:pt x="6429382" y="9677710"/>
                </a:cubicBezTo>
                <a:cubicBezTo>
                  <a:pt x="6429382" y="9700742"/>
                  <a:pt x="6498458" y="9781333"/>
                  <a:pt x="6636588" y="9919464"/>
                </a:cubicBezTo>
                <a:lnTo>
                  <a:pt x="6663037" y="9946999"/>
                </a:lnTo>
                <a:lnTo>
                  <a:pt x="6666437" y="9926076"/>
                </a:lnTo>
                <a:cubicBezTo>
                  <a:pt x="6666437" y="9917642"/>
                  <a:pt x="6669595" y="9909215"/>
                  <a:pt x="6675919" y="9900782"/>
                </a:cubicBezTo>
                <a:cubicBezTo>
                  <a:pt x="6682249" y="9892348"/>
                  <a:pt x="6685408" y="9883914"/>
                  <a:pt x="6685408" y="9875480"/>
                </a:cubicBezTo>
                <a:cubicBezTo>
                  <a:pt x="6685408" y="9867046"/>
                  <a:pt x="6688570" y="9855186"/>
                  <a:pt x="6694895" y="9839901"/>
                </a:cubicBezTo>
                <a:lnTo>
                  <a:pt x="6720493" y="9789418"/>
                </a:lnTo>
                <a:lnTo>
                  <a:pt x="6697572" y="9777542"/>
                </a:lnTo>
                <a:cubicBezTo>
                  <a:pt x="6685701" y="9771426"/>
                  <a:pt x="6676889" y="9766928"/>
                  <a:pt x="6671136" y="9764049"/>
                </a:cubicBezTo>
                <a:cubicBezTo>
                  <a:pt x="6550265" y="9703621"/>
                  <a:pt x="6474714" y="9672325"/>
                  <a:pt x="6444493" y="9670162"/>
                </a:cubicBezTo>
                <a:close/>
                <a:moveTo>
                  <a:pt x="6891487" y="9608706"/>
                </a:moveTo>
                <a:lnTo>
                  <a:pt x="6887801" y="9628808"/>
                </a:lnTo>
                <a:lnTo>
                  <a:pt x="6883281" y="9663795"/>
                </a:lnTo>
                <a:lnTo>
                  <a:pt x="6921518" y="9699297"/>
                </a:lnTo>
                <a:lnTo>
                  <a:pt x="6976544" y="9745146"/>
                </a:lnTo>
                <a:lnTo>
                  <a:pt x="6976352" y="9742656"/>
                </a:lnTo>
                <a:cubicBezTo>
                  <a:pt x="6976352" y="9736332"/>
                  <a:pt x="6979514" y="9725264"/>
                  <a:pt x="6985839" y="9709452"/>
                </a:cubicBezTo>
                <a:lnTo>
                  <a:pt x="6990477" y="9699403"/>
                </a:lnTo>
                <a:close/>
                <a:moveTo>
                  <a:pt x="3770963" y="9479069"/>
                </a:moveTo>
                <a:cubicBezTo>
                  <a:pt x="3727617" y="9565782"/>
                  <a:pt x="3673424" y="9641648"/>
                  <a:pt x="3608395" y="9706678"/>
                </a:cubicBezTo>
                <a:cubicBezTo>
                  <a:pt x="3572269" y="9735582"/>
                  <a:pt x="3550597" y="9750024"/>
                  <a:pt x="3543365" y="9750024"/>
                </a:cubicBezTo>
                <a:cubicBezTo>
                  <a:pt x="3637299" y="9619965"/>
                  <a:pt x="3684261" y="9554936"/>
                  <a:pt x="3684261" y="9554936"/>
                </a:cubicBezTo>
                <a:cubicBezTo>
                  <a:pt x="3684261" y="9533262"/>
                  <a:pt x="3713165" y="9507974"/>
                  <a:pt x="3770963" y="9479069"/>
                </a:cubicBezTo>
                <a:close/>
                <a:moveTo>
                  <a:pt x="3012281" y="9403203"/>
                </a:moveTo>
                <a:cubicBezTo>
                  <a:pt x="3019514" y="9403203"/>
                  <a:pt x="3023129" y="9406819"/>
                  <a:pt x="3023129" y="9414040"/>
                </a:cubicBezTo>
                <a:cubicBezTo>
                  <a:pt x="3023129" y="9421271"/>
                  <a:pt x="3019514" y="9424876"/>
                  <a:pt x="3012281" y="9424876"/>
                </a:cubicBezTo>
                <a:cubicBezTo>
                  <a:pt x="3005061" y="9424876"/>
                  <a:pt x="3001446" y="9421271"/>
                  <a:pt x="3001446" y="9414040"/>
                </a:cubicBezTo>
                <a:cubicBezTo>
                  <a:pt x="3001446" y="9406819"/>
                  <a:pt x="3005061" y="9403203"/>
                  <a:pt x="3012281" y="9403203"/>
                </a:cubicBezTo>
                <a:close/>
                <a:moveTo>
                  <a:pt x="4171988" y="9327337"/>
                </a:moveTo>
                <a:cubicBezTo>
                  <a:pt x="4164767" y="9327337"/>
                  <a:pt x="4161151" y="9352626"/>
                  <a:pt x="4161151" y="9403203"/>
                </a:cubicBezTo>
                <a:cubicBezTo>
                  <a:pt x="4161151" y="9432108"/>
                  <a:pt x="4155739" y="9459194"/>
                  <a:pt x="4144891" y="9484493"/>
                </a:cubicBezTo>
                <a:cubicBezTo>
                  <a:pt x="4134055" y="9509782"/>
                  <a:pt x="4128642" y="9533262"/>
                  <a:pt x="4128642" y="9554936"/>
                </a:cubicBezTo>
                <a:cubicBezTo>
                  <a:pt x="4135863" y="9591071"/>
                  <a:pt x="4146699" y="9583840"/>
                  <a:pt x="4161151" y="9533262"/>
                </a:cubicBezTo>
                <a:cubicBezTo>
                  <a:pt x="4197277" y="9395972"/>
                  <a:pt x="4200893" y="9327337"/>
                  <a:pt x="4171988" y="9327337"/>
                </a:cubicBezTo>
                <a:close/>
                <a:moveTo>
                  <a:pt x="6284053" y="8935541"/>
                </a:moveTo>
                <a:lnTo>
                  <a:pt x="6254153" y="8988988"/>
                </a:lnTo>
                <a:lnTo>
                  <a:pt x="6317135" y="9079822"/>
                </a:lnTo>
                <a:cubicBezTo>
                  <a:pt x="6414268" y="9206091"/>
                  <a:pt x="6540539" y="9343290"/>
                  <a:pt x="6695952" y="9491415"/>
                </a:cubicBezTo>
                <a:lnTo>
                  <a:pt x="6747046" y="9538376"/>
                </a:lnTo>
                <a:lnTo>
                  <a:pt x="6745493" y="9527609"/>
                </a:lnTo>
                <a:cubicBezTo>
                  <a:pt x="6740221" y="9498093"/>
                  <a:pt x="6736268" y="9474902"/>
                  <a:pt x="6733633" y="9458036"/>
                </a:cubicBezTo>
                <a:lnTo>
                  <a:pt x="6733049" y="9453986"/>
                </a:lnTo>
                <a:lnTo>
                  <a:pt x="6694807" y="9415859"/>
                </a:lnTo>
                <a:cubicBezTo>
                  <a:pt x="6643498" y="9362527"/>
                  <a:pt x="6593066" y="9307890"/>
                  <a:pt x="6543511" y="9251949"/>
                </a:cubicBezTo>
                <a:lnTo>
                  <a:pt x="6423507" y="9110827"/>
                </a:lnTo>
                <a:lnTo>
                  <a:pt x="6415018" y="9119655"/>
                </a:lnTo>
                <a:cubicBezTo>
                  <a:pt x="6409747" y="9123872"/>
                  <a:pt x="6407111" y="9122818"/>
                  <a:pt x="6407111" y="9116494"/>
                </a:cubicBezTo>
                <a:lnTo>
                  <a:pt x="6412748" y="9098174"/>
                </a:lnTo>
                <a:lnTo>
                  <a:pt x="6397476" y="9080215"/>
                </a:lnTo>
                <a:close/>
                <a:moveTo>
                  <a:pt x="3640904" y="8931736"/>
                </a:moveTo>
                <a:cubicBezTo>
                  <a:pt x="3640904" y="8935341"/>
                  <a:pt x="3637299" y="8940764"/>
                  <a:pt x="3630078" y="8947986"/>
                </a:cubicBezTo>
                <a:cubicBezTo>
                  <a:pt x="3630078" y="8947986"/>
                  <a:pt x="3622847" y="8962438"/>
                  <a:pt x="3608395" y="8991342"/>
                </a:cubicBezTo>
                <a:cubicBezTo>
                  <a:pt x="3572269" y="9041920"/>
                  <a:pt x="3554201" y="9056372"/>
                  <a:pt x="3554201" y="9034698"/>
                </a:cubicBezTo>
                <a:cubicBezTo>
                  <a:pt x="3554201" y="9013026"/>
                  <a:pt x="3568653" y="8987726"/>
                  <a:pt x="3597558" y="8958832"/>
                </a:cubicBezTo>
                <a:cubicBezTo>
                  <a:pt x="3626463" y="8937149"/>
                  <a:pt x="3640904" y="8928120"/>
                  <a:pt x="3640904" y="8931736"/>
                </a:cubicBezTo>
                <a:close/>
                <a:moveTo>
                  <a:pt x="5199131" y="8804462"/>
                </a:moveTo>
                <a:cubicBezTo>
                  <a:pt x="5191900" y="8818914"/>
                  <a:pt x="5184679" y="8829751"/>
                  <a:pt x="5177459" y="8836982"/>
                </a:cubicBezTo>
                <a:lnTo>
                  <a:pt x="5177459" y="8826146"/>
                </a:lnTo>
                <a:cubicBezTo>
                  <a:pt x="5177459" y="8811694"/>
                  <a:pt x="5184679" y="8804462"/>
                  <a:pt x="5199131" y="8804462"/>
                </a:cubicBezTo>
                <a:close/>
                <a:moveTo>
                  <a:pt x="3727617" y="8796253"/>
                </a:moveTo>
                <a:cubicBezTo>
                  <a:pt x="3734849" y="8796253"/>
                  <a:pt x="3738454" y="8799869"/>
                  <a:pt x="3738454" y="8807090"/>
                </a:cubicBezTo>
                <a:cubicBezTo>
                  <a:pt x="3738454" y="8814321"/>
                  <a:pt x="3734849" y="8817926"/>
                  <a:pt x="3727617" y="8817926"/>
                </a:cubicBezTo>
                <a:cubicBezTo>
                  <a:pt x="3720386" y="8817926"/>
                  <a:pt x="3716781" y="8814321"/>
                  <a:pt x="3716781" y="8807090"/>
                </a:cubicBezTo>
                <a:cubicBezTo>
                  <a:pt x="3716781" y="8799869"/>
                  <a:pt x="3720386" y="8796253"/>
                  <a:pt x="3727617" y="8796253"/>
                </a:cubicBezTo>
                <a:close/>
                <a:moveTo>
                  <a:pt x="1210158" y="8700866"/>
                </a:moveTo>
                <a:cubicBezTo>
                  <a:pt x="1239679" y="8700866"/>
                  <a:pt x="1254437" y="8713520"/>
                  <a:pt x="1254437" y="8738815"/>
                </a:cubicBezTo>
                <a:cubicBezTo>
                  <a:pt x="1254437" y="8751469"/>
                  <a:pt x="1248113" y="8770440"/>
                  <a:pt x="1235465" y="8795742"/>
                </a:cubicBezTo>
                <a:cubicBezTo>
                  <a:pt x="1231245" y="8804176"/>
                  <a:pt x="1201730" y="8831580"/>
                  <a:pt x="1146914" y="8877964"/>
                </a:cubicBezTo>
                <a:cubicBezTo>
                  <a:pt x="1121612" y="8899051"/>
                  <a:pt x="1089987" y="8928566"/>
                  <a:pt x="1052044" y="8966515"/>
                </a:cubicBezTo>
                <a:cubicBezTo>
                  <a:pt x="997228" y="9021332"/>
                  <a:pt x="969816" y="9021332"/>
                  <a:pt x="969816" y="8966515"/>
                </a:cubicBezTo>
                <a:cubicBezTo>
                  <a:pt x="969816" y="8953862"/>
                  <a:pt x="978250" y="8934890"/>
                  <a:pt x="995111" y="8909588"/>
                </a:cubicBezTo>
                <a:cubicBezTo>
                  <a:pt x="999332" y="8901155"/>
                  <a:pt x="1010930" y="8882184"/>
                  <a:pt x="1029902" y="8852668"/>
                </a:cubicBezTo>
                <a:cubicBezTo>
                  <a:pt x="1048879" y="8823147"/>
                  <a:pt x="1065747" y="8796796"/>
                  <a:pt x="1080505" y="8773605"/>
                </a:cubicBezTo>
                <a:cubicBezTo>
                  <a:pt x="1095262" y="8750414"/>
                  <a:pt x="1111075" y="8734601"/>
                  <a:pt x="1127942" y="8726168"/>
                </a:cubicBezTo>
                <a:cubicBezTo>
                  <a:pt x="1157457" y="8709300"/>
                  <a:pt x="1184863" y="8700866"/>
                  <a:pt x="1210158" y="8700866"/>
                </a:cubicBezTo>
                <a:close/>
                <a:moveTo>
                  <a:pt x="8377314" y="8643704"/>
                </a:moveTo>
                <a:cubicBezTo>
                  <a:pt x="8389958" y="8642656"/>
                  <a:pt x="8403662" y="8650562"/>
                  <a:pt x="8418426" y="8667424"/>
                </a:cubicBezTo>
                <a:cubicBezTo>
                  <a:pt x="8443726" y="8692725"/>
                  <a:pt x="8448998" y="8715916"/>
                  <a:pt x="8434238" y="8736998"/>
                </a:cubicBezTo>
                <a:cubicBezTo>
                  <a:pt x="8419482" y="8758085"/>
                  <a:pt x="8397346" y="8762299"/>
                  <a:pt x="8367830" y="8749652"/>
                </a:cubicBezTo>
                <a:cubicBezTo>
                  <a:pt x="8338310" y="8732784"/>
                  <a:pt x="8329874" y="8707482"/>
                  <a:pt x="8342530" y="8673754"/>
                </a:cubicBezTo>
                <a:cubicBezTo>
                  <a:pt x="8353074" y="8654776"/>
                  <a:pt x="8364666" y="8644760"/>
                  <a:pt x="8377314" y="8643704"/>
                </a:cubicBezTo>
                <a:close/>
                <a:moveTo>
                  <a:pt x="8829542" y="8572554"/>
                </a:moveTo>
                <a:cubicBezTo>
                  <a:pt x="8850622" y="8572554"/>
                  <a:pt x="8882246" y="8587312"/>
                  <a:pt x="8924418" y="8616827"/>
                </a:cubicBezTo>
                <a:lnTo>
                  <a:pt x="8987666" y="8661100"/>
                </a:lnTo>
                <a:cubicBezTo>
                  <a:pt x="8991882" y="8661100"/>
                  <a:pt x="8996094" y="8663210"/>
                  <a:pt x="9000314" y="8667424"/>
                </a:cubicBezTo>
                <a:cubicBezTo>
                  <a:pt x="9017178" y="8680077"/>
                  <a:pt x="9015074" y="8686401"/>
                  <a:pt x="8993990" y="8686401"/>
                </a:cubicBezTo>
                <a:cubicBezTo>
                  <a:pt x="8985558" y="8686401"/>
                  <a:pt x="8956042" y="8674802"/>
                  <a:pt x="8905438" y="8651611"/>
                </a:cubicBezTo>
                <a:cubicBezTo>
                  <a:pt x="8854842" y="8628420"/>
                  <a:pt x="8825326" y="8612613"/>
                  <a:pt x="8816894" y="8604179"/>
                </a:cubicBezTo>
                <a:cubicBezTo>
                  <a:pt x="8808458" y="8595746"/>
                  <a:pt x="8806350" y="8588367"/>
                  <a:pt x="8810570" y="8582043"/>
                </a:cubicBezTo>
                <a:cubicBezTo>
                  <a:pt x="8814782" y="8575713"/>
                  <a:pt x="8821106" y="8572554"/>
                  <a:pt x="8829542" y="8572554"/>
                </a:cubicBezTo>
                <a:close/>
                <a:moveTo>
                  <a:pt x="4157089" y="8522585"/>
                </a:moveTo>
                <a:cubicBezTo>
                  <a:pt x="4159798" y="8524392"/>
                  <a:pt x="4161151" y="8528909"/>
                  <a:pt x="4161151" y="8536135"/>
                </a:cubicBezTo>
                <a:cubicBezTo>
                  <a:pt x="4161151" y="8601164"/>
                  <a:pt x="4143083" y="8633674"/>
                  <a:pt x="4106959" y="8633674"/>
                </a:cubicBezTo>
                <a:cubicBezTo>
                  <a:pt x="4070833" y="8633674"/>
                  <a:pt x="4067217" y="8615616"/>
                  <a:pt x="4096122" y="8579492"/>
                </a:cubicBezTo>
                <a:cubicBezTo>
                  <a:pt x="4117795" y="8550587"/>
                  <a:pt x="4134055" y="8532519"/>
                  <a:pt x="4144891" y="8525298"/>
                </a:cubicBezTo>
                <a:cubicBezTo>
                  <a:pt x="4150315" y="8521682"/>
                  <a:pt x="4154380" y="8520778"/>
                  <a:pt x="4157089" y="8522585"/>
                </a:cubicBezTo>
                <a:close/>
                <a:moveTo>
                  <a:pt x="3968775" y="8487354"/>
                </a:moveTo>
                <a:cubicBezTo>
                  <a:pt x="3974187" y="8487354"/>
                  <a:pt x="3976899" y="8492778"/>
                  <a:pt x="3976899" y="8503615"/>
                </a:cubicBezTo>
                <a:cubicBezTo>
                  <a:pt x="3976899" y="8510846"/>
                  <a:pt x="3962447" y="8534327"/>
                  <a:pt x="3933543" y="8574068"/>
                </a:cubicBezTo>
                <a:cubicBezTo>
                  <a:pt x="3904638" y="8613809"/>
                  <a:pt x="3873937" y="8649934"/>
                  <a:pt x="3841427" y="8682454"/>
                </a:cubicBezTo>
                <a:cubicBezTo>
                  <a:pt x="3808907" y="8714964"/>
                  <a:pt x="3792647" y="8727608"/>
                  <a:pt x="3792647" y="8720387"/>
                </a:cubicBezTo>
                <a:cubicBezTo>
                  <a:pt x="3785426" y="8713156"/>
                  <a:pt x="3801675" y="8680646"/>
                  <a:pt x="3841427" y="8622838"/>
                </a:cubicBezTo>
                <a:cubicBezTo>
                  <a:pt x="3881157" y="8565040"/>
                  <a:pt x="3915485" y="8525298"/>
                  <a:pt x="3944390" y="8503615"/>
                </a:cubicBezTo>
                <a:cubicBezTo>
                  <a:pt x="3955215" y="8492778"/>
                  <a:pt x="3963351" y="8487354"/>
                  <a:pt x="3968775" y="8487354"/>
                </a:cubicBezTo>
                <a:close/>
                <a:moveTo>
                  <a:pt x="5593339" y="7956290"/>
                </a:moveTo>
                <a:lnTo>
                  <a:pt x="5596203" y="7972521"/>
                </a:lnTo>
                <a:cubicBezTo>
                  <a:pt x="5604837" y="7992666"/>
                  <a:pt x="5617790" y="8008493"/>
                  <a:pt x="5635064" y="8019999"/>
                </a:cubicBezTo>
                <a:cubicBezTo>
                  <a:pt x="5658076" y="7996987"/>
                  <a:pt x="5669592" y="7979703"/>
                  <a:pt x="5669592" y="7968207"/>
                </a:cubicBezTo>
                <a:lnTo>
                  <a:pt x="5669338" y="7967445"/>
                </a:lnTo>
                <a:lnTo>
                  <a:pt x="5659986" y="7964970"/>
                </a:lnTo>
                <a:close/>
                <a:moveTo>
                  <a:pt x="2487788" y="7948210"/>
                </a:moveTo>
                <a:cubicBezTo>
                  <a:pt x="2483569" y="7973505"/>
                  <a:pt x="2477246" y="7998807"/>
                  <a:pt x="2468811" y="8024108"/>
                </a:cubicBezTo>
                <a:cubicBezTo>
                  <a:pt x="2456164" y="8066271"/>
                  <a:pt x="2449839" y="8072595"/>
                  <a:pt x="2449839" y="8043080"/>
                </a:cubicBezTo>
                <a:cubicBezTo>
                  <a:pt x="2449839" y="8030432"/>
                  <a:pt x="2462487" y="7998807"/>
                  <a:pt x="2487788" y="7948210"/>
                </a:cubicBezTo>
                <a:close/>
                <a:moveTo>
                  <a:pt x="775525" y="7851961"/>
                </a:moveTo>
                <a:cubicBezTo>
                  <a:pt x="789072" y="7852864"/>
                  <a:pt x="797648" y="7856929"/>
                  <a:pt x="801253" y="7864156"/>
                </a:cubicBezTo>
                <a:cubicBezTo>
                  <a:pt x="822948" y="7900281"/>
                  <a:pt x="841006" y="7907512"/>
                  <a:pt x="855447" y="7885829"/>
                </a:cubicBezTo>
                <a:cubicBezTo>
                  <a:pt x="855447" y="7871376"/>
                  <a:pt x="880747" y="7871376"/>
                  <a:pt x="931323" y="7885829"/>
                </a:cubicBezTo>
                <a:cubicBezTo>
                  <a:pt x="1025257" y="7914733"/>
                  <a:pt x="1072220" y="7986994"/>
                  <a:pt x="1072220" y="8102601"/>
                </a:cubicBezTo>
                <a:cubicBezTo>
                  <a:pt x="1072220" y="8138726"/>
                  <a:pt x="1061383" y="8174851"/>
                  <a:pt x="1039699" y="8210987"/>
                </a:cubicBezTo>
                <a:cubicBezTo>
                  <a:pt x="974680" y="8297690"/>
                  <a:pt x="884352" y="8341046"/>
                  <a:pt x="768756" y="8341046"/>
                </a:cubicBezTo>
                <a:cubicBezTo>
                  <a:pt x="696494" y="8341046"/>
                  <a:pt x="631465" y="8319363"/>
                  <a:pt x="573656" y="8276017"/>
                </a:cubicBezTo>
                <a:cubicBezTo>
                  <a:pt x="515847" y="8232660"/>
                  <a:pt x="486942" y="8174851"/>
                  <a:pt x="486942" y="8102601"/>
                </a:cubicBezTo>
                <a:cubicBezTo>
                  <a:pt x="486942" y="8080917"/>
                  <a:pt x="506830" y="8042984"/>
                  <a:pt x="546559" y="7988791"/>
                </a:cubicBezTo>
                <a:cubicBezTo>
                  <a:pt x="586300" y="7934609"/>
                  <a:pt x="617012" y="7900281"/>
                  <a:pt x="638695" y="7885829"/>
                </a:cubicBezTo>
                <a:cubicBezTo>
                  <a:pt x="645906" y="7878608"/>
                  <a:pt x="673003" y="7869569"/>
                  <a:pt x="719976" y="7858732"/>
                </a:cubicBezTo>
                <a:cubicBezTo>
                  <a:pt x="743461" y="7853314"/>
                  <a:pt x="761978" y="7851057"/>
                  <a:pt x="775525" y="7851961"/>
                </a:cubicBezTo>
                <a:close/>
                <a:moveTo>
                  <a:pt x="1368679" y="7820918"/>
                </a:moveTo>
                <a:cubicBezTo>
                  <a:pt x="1373685" y="7819337"/>
                  <a:pt x="1377770" y="7819601"/>
                  <a:pt x="1380931" y="7821709"/>
                </a:cubicBezTo>
                <a:cubicBezTo>
                  <a:pt x="1380931" y="7825929"/>
                  <a:pt x="1378827" y="7832253"/>
                  <a:pt x="1374614" y="7840687"/>
                </a:cubicBezTo>
                <a:cubicBezTo>
                  <a:pt x="1366174" y="7853335"/>
                  <a:pt x="1352471" y="7868092"/>
                  <a:pt x="1333493" y="7884960"/>
                </a:cubicBezTo>
                <a:cubicBezTo>
                  <a:pt x="1314522" y="7901827"/>
                  <a:pt x="1300813" y="7910261"/>
                  <a:pt x="1292387" y="7910261"/>
                </a:cubicBezTo>
                <a:cubicBezTo>
                  <a:pt x="1279738" y="7910261"/>
                  <a:pt x="1281848" y="7901827"/>
                  <a:pt x="1298710" y="7884960"/>
                </a:cubicBezTo>
                <a:cubicBezTo>
                  <a:pt x="1330337" y="7847008"/>
                  <a:pt x="1353659" y="7825662"/>
                  <a:pt x="1368679" y="7820918"/>
                </a:cubicBezTo>
                <a:close/>
                <a:moveTo>
                  <a:pt x="2007093" y="7676237"/>
                </a:moveTo>
                <a:cubicBezTo>
                  <a:pt x="1981799" y="7726840"/>
                  <a:pt x="1950173" y="7771113"/>
                  <a:pt x="1912223" y="7809062"/>
                </a:cubicBezTo>
                <a:cubicBezTo>
                  <a:pt x="1891142" y="7825929"/>
                  <a:pt x="1878495" y="7834357"/>
                  <a:pt x="1874275" y="7834357"/>
                </a:cubicBezTo>
                <a:cubicBezTo>
                  <a:pt x="1929091" y="7758459"/>
                  <a:pt x="1956496" y="7720510"/>
                  <a:pt x="1956496" y="7720510"/>
                </a:cubicBezTo>
                <a:cubicBezTo>
                  <a:pt x="1956496" y="7707862"/>
                  <a:pt x="1973364" y="7693105"/>
                  <a:pt x="2007093" y="7676237"/>
                </a:cubicBezTo>
                <a:close/>
                <a:moveTo>
                  <a:pt x="1564354" y="7631964"/>
                </a:moveTo>
                <a:cubicBezTo>
                  <a:pt x="1568573" y="7631964"/>
                  <a:pt x="1570684" y="7634074"/>
                  <a:pt x="1570684" y="7638288"/>
                </a:cubicBezTo>
                <a:cubicBezTo>
                  <a:pt x="1570684" y="7642508"/>
                  <a:pt x="1568573" y="7644612"/>
                  <a:pt x="1564354" y="7644612"/>
                </a:cubicBezTo>
                <a:cubicBezTo>
                  <a:pt x="1560139" y="7644612"/>
                  <a:pt x="1558029" y="7642508"/>
                  <a:pt x="1558029" y="7638288"/>
                </a:cubicBezTo>
                <a:cubicBezTo>
                  <a:pt x="1558029" y="7634074"/>
                  <a:pt x="1560139" y="7631964"/>
                  <a:pt x="1564354" y="7631964"/>
                </a:cubicBezTo>
                <a:close/>
                <a:moveTo>
                  <a:pt x="8848518" y="7611169"/>
                </a:moveTo>
                <a:cubicBezTo>
                  <a:pt x="8873822" y="7611169"/>
                  <a:pt x="8898062" y="7621713"/>
                  <a:pt x="8921250" y="7642795"/>
                </a:cubicBezTo>
                <a:cubicBezTo>
                  <a:pt x="8944442" y="7663876"/>
                  <a:pt x="8956042" y="7689177"/>
                  <a:pt x="8956042" y="7718693"/>
                </a:cubicBezTo>
                <a:cubicBezTo>
                  <a:pt x="8956042" y="7735560"/>
                  <a:pt x="8949718" y="7754532"/>
                  <a:pt x="8937066" y="7775619"/>
                </a:cubicBezTo>
                <a:cubicBezTo>
                  <a:pt x="8911770" y="7800914"/>
                  <a:pt x="8888578" y="7813568"/>
                  <a:pt x="8867490" y="7813568"/>
                </a:cubicBezTo>
                <a:cubicBezTo>
                  <a:pt x="8837974" y="7813568"/>
                  <a:pt x="8811626" y="7799866"/>
                  <a:pt x="8788426" y="7772454"/>
                </a:cubicBezTo>
                <a:cubicBezTo>
                  <a:pt x="8765242" y="7745049"/>
                  <a:pt x="8757858" y="7716583"/>
                  <a:pt x="8766298" y="7687067"/>
                </a:cubicBezTo>
                <a:cubicBezTo>
                  <a:pt x="8778946" y="7636471"/>
                  <a:pt x="8806350" y="7611169"/>
                  <a:pt x="8848518" y="7611169"/>
                </a:cubicBezTo>
                <a:close/>
                <a:moveTo>
                  <a:pt x="2241117" y="7587692"/>
                </a:moveTo>
                <a:cubicBezTo>
                  <a:pt x="2236903" y="7587692"/>
                  <a:pt x="2234793" y="7602449"/>
                  <a:pt x="2234793" y="7631964"/>
                </a:cubicBezTo>
                <a:cubicBezTo>
                  <a:pt x="2234793" y="7648832"/>
                  <a:pt x="2231634" y="7664638"/>
                  <a:pt x="2225305" y="7679402"/>
                </a:cubicBezTo>
                <a:cubicBezTo>
                  <a:pt x="2218980" y="7694160"/>
                  <a:pt x="2215821" y="7707862"/>
                  <a:pt x="2215821" y="7720510"/>
                </a:cubicBezTo>
                <a:cubicBezTo>
                  <a:pt x="2220035" y="7741598"/>
                  <a:pt x="2226359" y="7737378"/>
                  <a:pt x="2234793" y="7707862"/>
                </a:cubicBezTo>
                <a:cubicBezTo>
                  <a:pt x="2255875" y="7627744"/>
                  <a:pt x="2257984" y="7587692"/>
                  <a:pt x="2241117" y="7587692"/>
                </a:cubicBezTo>
                <a:close/>
                <a:moveTo>
                  <a:pt x="2554154" y="7563386"/>
                </a:moveTo>
                <a:lnTo>
                  <a:pt x="2547874" y="7568714"/>
                </a:lnTo>
                <a:lnTo>
                  <a:pt x="2540193" y="7576082"/>
                </a:lnTo>
                <a:lnTo>
                  <a:pt x="2551661" y="7566104"/>
                </a:lnTo>
                <a:close/>
                <a:moveTo>
                  <a:pt x="8634262" y="7528948"/>
                </a:moveTo>
                <a:cubicBezTo>
                  <a:pt x="8643222" y="7528948"/>
                  <a:pt x="8652446" y="7531051"/>
                  <a:pt x="8661934" y="7535271"/>
                </a:cubicBezTo>
                <a:cubicBezTo>
                  <a:pt x="8680906" y="7543705"/>
                  <a:pt x="8691450" y="7558463"/>
                  <a:pt x="8693558" y="7579544"/>
                </a:cubicBezTo>
                <a:cubicBezTo>
                  <a:pt x="8695670" y="7600626"/>
                  <a:pt x="8686178" y="7617493"/>
                  <a:pt x="8665098" y="7630147"/>
                </a:cubicBezTo>
                <a:cubicBezTo>
                  <a:pt x="8639798" y="7642795"/>
                  <a:pt x="8618710" y="7634361"/>
                  <a:pt x="8601846" y="7604846"/>
                </a:cubicBezTo>
                <a:cubicBezTo>
                  <a:pt x="8584978" y="7575330"/>
                  <a:pt x="8587090" y="7552139"/>
                  <a:pt x="8608170" y="7535271"/>
                </a:cubicBezTo>
                <a:cubicBezTo>
                  <a:pt x="8616606" y="7531051"/>
                  <a:pt x="8625298" y="7528948"/>
                  <a:pt x="8634262" y="7528948"/>
                </a:cubicBezTo>
                <a:close/>
                <a:moveTo>
                  <a:pt x="1931195" y="7356833"/>
                </a:moveTo>
                <a:cubicBezTo>
                  <a:pt x="1931195" y="7358936"/>
                  <a:pt x="1929091" y="7362101"/>
                  <a:pt x="1924877" y="7366315"/>
                </a:cubicBezTo>
                <a:cubicBezTo>
                  <a:pt x="1924877" y="7366315"/>
                  <a:pt x="1920657" y="7374749"/>
                  <a:pt x="1912223" y="7391617"/>
                </a:cubicBezTo>
                <a:cubicBezTo>
                  <a:pt x="1891142" y="7421132"/>
                  <a:pt x="1880598" y="7429566"/>
                  <a:pt x="1880598" y="7416918"/>
                </a:cubicBezTo>
                <a:cubicBezTo>
                  <a:pt x="1880598" y="7404270"/>
                  <a:pt x="1889032" y="7389507"/>
                  <a:pt x="1905900" y="7372645"/>
                </a:cubicBezTo>
                <a:cubicBezTo>
                  <a:pt x="1922767" y="7359991"/>
                  <a:pt x="1931195" y="7354723"/>
                  <a:pt x="1931195" y="7356833"/>
                </a:cubicBezTo>
                <a:close/>
                <a:moveTo>
                  <a:pt x="8361498" y="7339197"/>
                </a:moveTo>
                <a:cubicBezTo>
                  <a:pt x="8378366" y="7339197"/>
                  <a:pt x="8395234" y="7345527"/>
                  <a:pt x="8412102" y="7358174"/>
                </a:cubicBezTo>
                <a:cubicBezTo>
                  <a:pt x="8475354" y="7391909"/>
                  <a:pt x="8506970" y="7438292"/>
                  <a:pt x="8506970" y="7497322"/>
                </a:cubicBezTo>
                <a:cubicBezTo>
                  <a:pt x="8506970" y="7526838"/>
                  <a:pt x="8496430" y="7552139"/>
                  <a:pt x="8475354" y="7573220"/>
                </a:cubicBezTo>
                <a:cubicBezTo>
                  <a:pt x="8450050" y="7598522"/>
                  <a:pt x="8420530" y="7611169"/>
                  <a:pt x="8386802" y="7611169"/>
                </a:cubicBezTo>
                <a:cubicBezTo>
                  <a:pt x="8348854" y="7611169"/>
                  <a:pt x="8314062" y="7595357"/>
                  <a:pt x="8282438" y="7563732"/>
                </a:cubicBezTo>
                <a:cubicBezTo>
                  <a:pt x="8250818" y="7532113"/>
                  <a:pt x="8235006" y="7499432"/>
                  <a:pt x="8235006" y="7465697"/>
                </a:cubicBezTo>
                <a:cubicBezTo>
                  <a:pt x="8235006" y="7448830"/>
                  <a:pt x="8241330" y="7429858"/>
                  <a:pt x="8253978" y="7408771"/>
                </a:cubicBezTo>
                <a:cubicBezTo>
                  <a:pt x="8258198" y="7396123"/>
                  <a:pt x="8275066" y="7381365"/>
                  <a:pt x="8304578" y="7364498"/>
                </a:cubicBezTo>
                <a:cubicBezTo>
                  <a:pt x="8334094" y="7347630"/>
                  <a:pt x="8353074" y="7339197"/>
                  <a:pt x="8361498" y="7339197"/>
                </a:cubicBezTo>
                <a:close/>
                <a:moveTo>
                  <a:pt x="1981799" y="7277770"/>
                </a:moveTo>
                <a:cubicBezTo>
                  <a:pt x="1986018" y="7277770"/>
                  <a:pt x="1988121" y="7279880"/>
                  <a:pt x="1988121" y="7284093"/>
                </a:cubicBezTo>
                <a:cubicBezTo>
                  <a:pt x="1988121" y="7288313"/>
                  <a:pt x="1986018" y="7290417"/>
                  <a:pt x="1981799" y="7290417"/>
                </a:cubicBezTo>
                <a:cubicBezTo>
                  <a:pt x="1977578" y="7290417"/>
                  <a:pt x="1975474" y="7288313"/>
                  <a:pt x="1975474" y="7284093"/>
                </a:cubicBezTo>
                <a:cubicBezTo>
                  <a:pt x="1975474" y="7279880"/>
                  <a:pt x="1977578" y="7277770"/>
                  <a:pt x="1981799" y="7277770"/>
                </a:cubicBezTo>
                <a:close/>
                <a:moveTo>
                  <a:pt x="2232423" y="7118067"/>
                </a:moveTo>
                <a:cubicBezTo>
                  <a:pt x="2234004" y="7119121"/>
                  <a:pt x="2234793" y="7121757"/>
                  <a:pt x="2234793" y="7125974"/>
                </a:cubicBezTo>
                <a:cubicBezTo>
                  <a:pt x="2234793" y="7163923"/>
                  <a:pt x="2224249" y="7182894"/>
                  <a:pt x="2203168" y="7182894"/>
                </a:cubicBezTo>
                <a:cubicBezTo>
                  <a:pt x="2182088" y="7182894"/>
                  <a:pt x="2179977" y="7172356"/>
                  <a:pt x="2196844" y="7151275"/>
                </a:cubicBezTo>
                <a:cubicBezTo>
                  <a:pt x="2209491" y="7134407"/>
                  <a:pt x="2218980" y="7123864"/>
                  <a:pt x="2225305" y="7119650"/>
                </a:cubicBezTo>
                <a:cubicBezTo>
                  <a:pt x="2228469" y="7117540"/>
                  <a:pt x="2230842" y="7117013"/>
                  <a:pt x="2232423" y="7118067"/>
                </a:cubicBezTo>
                <a:close/>
                <a:moveTo>
                  <a:pt x="2122529" y="7097507"/>
                </a:moveTo>
                <a:cubicBezTo>
                  <a:pt x="2125687" y="7097507"/>
                  <a:pt x="2127271" y="7100672"/>
                  <a:pt x="2127271" y="7106996"/>
                </a:cubicBezTo>
                <a:cubicBezTo>
                  <a:pt x="2127271" y="7111216"/>
                  <a:pt x="2118836" y="7124919"/>
                  <a:pt x="2101969" y="7148110"/>
                </a:cubicBezTo>
                <a:cubicBezTo>
                  <a:pt x="2085101" y="7171301"/>
                  <a:pt x="2067185" y="7192383"/>
                  <a:pt x="2048213" y="7211360"/>
                </a:cubicBezTo>
                <a:cubicBezTo>
                  <a:pt x="2029235" y="7230332"/>
                  <a:pt x="2019747" y="7237711"/>
                  <a:pt x="2019747" y="7233497"/>
                </a:cubicBezTo>
                <a:cubicBezTo>
                  <a:pt x="2015534" y="7229277"/>
                  <a:pt x="2025016" y="7210305"/>
                  <a:pt x="2048213" y="7176570"/>
                </a:cubicBezTo>
                <a:cubicBezTo>
                  <a:pt x="2071398" y="7142841"/>
                  <a:pt x="2091431" y="7119650"/>
                  <a:pt x="2108299" y="7106996"/>
                </a:cubicBezTo>
                <a:cubicBezTo>
                  <a:pt x="2114616" y="7100672"/>
                  <a:pt x="2119363" y="7097507"/>
                  <a:pt x="2122529" y="7097507"/>
                </a:cubicBezTo>
                <a:close/>
                <a:moveTo>
                  <a:pt x="8846234" y="6986325"/>
                </a:moveTo>
                <a:cubicBezTo>
                  <a:pt x="8867906" y="6984528"/>
                  <a:pt x="8891386" y="6998076"/>
                  <a:pt x="8916686" y="7026970"/>
                </a:cubicBezTo>
                <a:cubicBezTo>
                  <a:pt x="8960042" y="7070326"/>
                  <a:pt x="8969074" y="7110067"/>
                  <a:pt x="8943782" y="7146192"/>
                </a:cubicBezTo>
                <a:cubicBezTo>
                  <a:pt x="8918494" y="7182328"/>
                  <a:pt x="8880562" y="7189549"/>
                  <a:pt x="8829986" y="7167876"/>
                </a:cubicBezTo>
                <a:cubicBezTo>
                  <a:pt x="8779398" y="7138972"/>
                  <a:pt x="8764946" y="7095615"/>
                  <a:pt x="8786626" y="7037817"/>
                </a:cubicBezTo>
                <a:cubicBezTo>
                  <a:pt x="8804694" y="7005297"/>
                  <a:pt x="8824562" y="6988133"/>
                  <a:pt x="8846234" y="6986325"/>
                </a:cubicBezTo>
                <a:close/>
                <a:moveTo>
                  <a:pt x="1134260" y="6910927"/>
                </a:moveTo>
                <a:cubicBezTo>
                  <a:pt x="1167995" y="6910927"/>
                  <a:pt x="1198565" y="6923575"/>
                  <a:pt x="1225971" y="6948876"/>
                </a:cubicBezTo>
                <a:cubicBezTo>
                  <a:pt x="1253382" y="6974178"/>
                  <a:pt x="1267091" y="7001583"/>
                  <a:pt x="1267091" y="7031098"/>
                </a:cubicBezTo>
                <a:cubicBezTo>
                  <a:pt x="1267091" y="7043752"/>
                  <a:pt x="1262871" y="7058509"/>
                  <a:pt x="1254437" y="7075371"/>
                </a:cubicBezTo>
                <a:cubicBezTo>
                  <a:pt x="1224915" y="7130187"/>
                  <a:pt x="1178533" y="7157599"/>
                  <a:pt x="1115289" y="7157599"/>
                </a:cubicBezTo>
                <a:cubicBezTo>
                  <a:pt x="1081553" y="7157599"/>
                  <a:pt x="1049934" y="7147055"/>
                  <a:pt x="1020420" y="7125974"/>
                </a:cubicBezTo>
                <a:cubicBezTo>
                  <a:pt x="990904" y="7104892"/>
                  <a:pt x="976146" y="7079591"/>
                  <a:pt x="976146" y="7050076"/>
                </a:cubicBezTo>
                <a:cubicBezTo>
                  <a:pt x="976146" y="7012127"/>
                  <a:pt x="991953" y="6979446"/>
                  <a:pt x="1023578" y="6952035"/>
                </a:cubicBezTo>
                <a:cubicBezTo>
                  <a:pt x="1055203" y="6924630"/>
                  <a:pt x="1092097" y="6910927"/>
                  <a:pt x="1134260" y="6910927"/>
                </a:cubicBezTo>
                <a:close/>
                <a:moveTo>
                  <a:pt x="9621174" y="6864401"/>
                </a:moveTo>
                <a:cubicBezTo>
                  <a:pt x="9657302" y="6864401"/>
                  <a:pt x="9711494" y="6889690"/>
                  <a:pt x="9783754" y="6940267"/>
                </a:cubicBezTo>
                <a:lnTo>
                  <a:pt x="9892142" y="7016133"/>
                </a:lnTo>
                <a:cubicBezTo>
                  <a:pt x="9899362" y="7016133"/>
                  <a:pt x="9906582" y="7019749"/>
                  <a:pt x="9913814" y="7026970"/>
                </a:cubicBezTo>
                <a:cubicBezTo>
                  <a:pt x="9942710" y="7048653"/>
                  <a:pt x="9939102" y="7059490"/>
                  <a:pt x="9902978" y="7059490"/>
                </a:cubicBezTo>
                <a:cubicBezTo>
                  <a:pt x="9888526" y="7059490"/>
                  <a:pt x="9837950" y="7039614"/>
                  <a:pt x="9751234" y="6999873"/>
                </a:cubicBezTo>
                <a:cubicBezTo>
                  <a:pt x="9664534" y="6960132"/>
                  <a:pt x="9613954" y="6933046"/>
                  <a:pt x="9599502" y="6918594"/>
                </a:cubicBezTo>
                <a:cubicBezTo>
                  <a:pt x="9585050" y="6904142"/>
                  <a:pt x="9581434" y="6891498"/>
                  <a:pt x="9588666" y="6880661"/>
                </a:cubicBezTo>
                <a:cubicBezTo>
                  <a:pt x="9595886" y="6869814"/>
                  <a:pt x="9606722" y="6864401"/>
                  <a:pt x="9621174" y="6864401"/>
                </a:cubicBezTo>
                <a:close/>
                <a:moveTo>
                  <a:pt x="1158933" y="6812835"/>
                </a:moveTo>
                <a:cubicBezTo>
                  <a:pt x="1173385" y="6812835"/>
                  <a:pt x="1175182" y="6816451"/>
                  <a:pt x="1164345" y="6823671"/>
                </a:cubicBezTo>
                <a:cubicBezTo>
                  <a:pt x="1153509" y="6830892"/>
                  <a:pt x="1144469" y="6830892"/>
                  <a:pt x="1137259" y="6823671"/>
                </a:cubicBezTo>
                <a:cubicBezTo>
                  <a:pt x="1130029" y="6816451"/>
                  <a:pt x="1137259" y="6812835"/>
                  <a:pt x="1158933" y="6812835"/>
                </a:cubicBezTo>
                <a:close/>
                <a:moveTo>
                  <a:pt x="1380931" y="6379635"/>
                </a:moveTo>
                <a:lnTo>
                  <a:pt x="1374614" y="6392283"/>
                </a:lnTo>
                <a:cubicBezTo>
                  <a:pt x="1374614" y="6396503"/>
                  <a:pt x="1378827" y="6398613"/>
                  <a:pt x="1387261" y="6398613"/>
                </a:cubicBezTo>
                <a:cubicBezTo>
                  <a:pt x="1387261" y="6390179"/>
                  <a:pt x="1385151" y="6383849"/>
                  <a:pt x="1380931" y="6379635"/>
                </a:cubicBezTo>
                <a:close/>
                <a:moveTo>
                  <a:pt x="1273408" y="6284760"/>
                </a:moveTo>
                <a:lnTo>
                  <a:pt x="1286056" y="6322715"/>
                </a:lnTo>
                <a:cubicBezTo>
                  <a:pt x="1298710" y="6343796"/>
                  <a:pt x="1305034" y="6345900"/>
                  <a:pt x="1305034" y="6329039"/>
                </a:cubicBezTo>
                <a:cubicBezTo>
                  <a:pt x="1305034" y="6320605"/>
                  <a:pt x="1298710" y="6310061"/>
                  <a:pt x="1286056" y="6297413"/>
                </a:cubicBezTo>
                <a:cubicBezTo>
                  <a:pt x="1281848" y="6293193"/>
                  <a:pt x="1277628" y="6288980"/>
                  <a:pt x="1273408" y="6284760"/>
                </a:cubicBezTo>
                <a:close/>
                <a:moveTo>
                  <a:pt x="482803" y="6120316"/>
                </a:moveTo>
                <a:cubicBezTo>
                  <a:pt x="491237" y="6120316"/>
                  <a:pt x="492286" y="6122426"/>
                  <a:pt x="485962" y="6126640"/>
                </a:cubicBezTo>
                <a:cubicBezTo>
                  <a:pt x="479638" y="6130854"/>
                  <a:pt x="474363" y="6130854"/>
                  <a:pt x="470156" y="6126640"/>
                </a:cubicBezTo>
                <a:cubicBezTo>
                  <a:pt x="465936" y="6122426"/>
                  <a:pt x="470156" y="6120316"/>
                  <a:pt x="482803" y="6120316"/>
                </a:cubicBezTo>
                <a:close/>
                <a:moveTo>
                  <a:pt x="10016" y="6055485"/>
                </a:moveTo>
                <a:cubicBezTo>
                  <a:pt x="13179" y="6054431"/>
                  <a:pt x="16868" y="6054959"/>
                  <a:pt x="21085" y="6057066"/>
                </a:cubicBezTo>
                <a:cubicBezTo>
                  <a:pt x="67468" y="6057066"/>
                  <a:pt x="149690" y="6071823"/>
                  <a:pt x="267757" y="6101338"/>
                </a:cubicBezTo>
                <a:lnTo>
                  <a:pt x="8438" y="6082367"/>
                </a:lnTo>
                <a:cubicBezTo>
                  <a:pt x="-2" y="6078147"/>
                  <a:pt x="-2106" y="6071823"/>
                  <a:pt x="2109" y="6063389"/>
                </a:cubicBezTo>
                <a:cubicBezTo>
                  <a:pt x="4218" y="6059172"/>
                  <a:pt x="6854" y="6056538"/>
                  <a:pt x="10016" y="6055485"/>
                </a:cubicBezTo>
                <a:close/>
                <a:moveTo>
                  <a:pt x="1393586" y="5962190"/>
                </a:moveTo>
                <a:cubicBezTo>
                  <a:pt x="1391475" y="5962190"/>
                  <a:pt x="1389371" y="5964300"/>
                  <a:pt x="1387261" y="5968520"/>
                </a:cubicBezTo>
                <a:cubicBezTo>
                  <a:pt x="1391475" y="5976954"/>
                  <a:pt x="1397799" y="5983278"/>
                  <a:pt x="1406233" y="5987491"/>
                </a:cubicBezTo>
                <a:cubicBezTo>
                  <a:pt x="1414668" y="5987491"/>
                  <a:pt x="1412557" y="5981168"/>
                  <a:pt x="1399909" y="5968520"/>
                </a:cubicBezTo>
                <a:cubicBezTo>
                  <a:pt x="1397799" y="5964300"/>
                  <a:pt x="1395689" y="5962190"/>
                  <a:pt x="1393586" y="5962190"/>
                </a:cubicBezTo>
                <a:close/>
                <a:moveTo>
                  <a:pt x="9653698" y="5216968"/>
                </a:moveTo>
                <a:cubicBezTo>
                  <a:pt x="9697054" y="5216968"/>
                  <a:pt x="9738590" y="5235036"/>
                  <a:pt x="9778330" y="5271161"/>
                </a:cubicBezTo>
                <a:cubicBezTo>
                  <a:pt x="9818074" y="5307286"/>
                  <a:pt x="9837950" y="5350642"/>
                  <a:pt x="9837950" y="5401220"/>
                </a:cubicBezTo>
                <a:cubicBezTo>
                  <a:pt x="9837950" y="5430125"/>
                  <a:pt x="9827110" y="5462633"/>
                  <a:pt x="9805430" y="5498769"/>
                </a:cubicBezTo>
                <a:cubicBezTo>
                  <a:pt x="9762082" y="5542115"/>
                  <a:pt x="9722342" y="5563798"/>
                  <a:pt x="9686206" y="5563798"/>
                </a:cubicBezTo>
                <a:cubicBezTo>
                  <a:pt x="9635630" y="5563798"/>
                  <a:pt x="9590474" y="5540318"/>
                  <a:pt x="9550722" y="5493345"/>
                </a:cubicBezTo>
                <a:cubicBezTo>
                  <a:pt x="9510994" y="5446384"/>
                  <a:pt x="9498338" y="5397604"/>
                  <a:pt x="9512802" y="5347027"/>
                </a:cubicBezTo>
                <a:cubicBezTo>
                  <a:pt x="9534474" y="5260324"/>
                  <a:pt x="9581434" y="5216968"/>
                  <a:pt x="9653698" y="5216968"/>
                </a:cubicBezTo>
                <a:close/>
                <a:moveTo>
                  <a:pt x="2702835" y="5095681"/>
                </a:moveTo>
                <a:cubicBezTo>
                  <a:pt x="2723916" y="5095681"/>
                  <a:pt x="2736570" y="5097791"/>
                  <a:pt x="2740784" y="5102012"/>
                </a:cubicBezTo>
                <a:cubicBezTo>
                  <a:pt x="2749217" y="5110445"/>
                  <a:pt x="2753431" y="5118873"/>
                  <a:pt x="2753431" y="5127306"/>
                </a:cubicBezTo>
                <a:cubicBezTo>
                  <a:pt x="2753431" y="5161042"/>
                  <a:pt x="2736570" y="5175799"/>
                  <a:pt x="2702835" y="5171585"/>
                </a:cubicBezTo>
                <a:cubicBezTo>
                  <a:pt x="2677533" y="5171585"/>
                  <a:pt x="2666989" y="5156827"/>
                  <a:pt x="2671209" y="5127306"/>
                </a:cubicBezTo>
                <a:cubicBezTo>
                  <a:pt x="2671209" y="5106225"/>
                  <a:pt x="2681747" y="5095681"/>
                  <a:pt x="2702835" y="5095681"/>
                </a:cubicBezTo>
                <a:close/>
                <a:moveTo>
                  <a:pt x="9286542" y="5076072"/>
                </a:moveTo>
                <a:cubicBezTo>
                  <a:pt x="9301898" y="5076072"/>
                  <a:pt x="9317702" y="5079677"/>
                  <a:pt x="9333962" y="5086909"/>
                </a:cubicBezTo>
                <a:cubicBezTo>
                  <a:pt x="9366470" y="5101360"/>
                  <a:pt x="9384538" y="5126650"/>
                  <a:pt x="9388154" y="5162775"/>
                </a:cubicBezTo>
                <a:cubicBezTo>
                  <a:pt x="9391770" y="5198900"/>
                  <a:pt x="9375510" y="5227803"/>
                  <a:pt x="9339386" y="5249487"/>
                </a:cubicBezTo>
                <a:cubicBezTo>
                  <a:pt x="9296026" y="5271161"/>
                  <a:pt x="9259894" y="5256709"/>
                  <a:pt x="9230998" y="5206131"/>
                </a:cubicBezTo>
                <a:cubicBezTo>
                  <a:pt x="9202094" y="5155553"/>
                  <a:pt x="9205710" y="5115813"/>
                  <a:pt x="9241834" y="5086909"/>
                </a:cubicBezTo>
                <a:cubicBezTo>
                  <a:pt x="9256286" y="5079677"/>
                  <a:pt x="9271186" y="5076072"/>
                  <a:pt x="9286542" y="5076072"/>
                </a:cubicBezTo>
                <a:close/>
                <a:moveTo>
                  <a:pt x="1765169" y="4953375"/>
                </a:moveTo>
                <a:cubicBezTo>
                  <a:pt x="1776768" y="4955484"/>
                  <a:pt x="1792053" y="4962863"/>
                  <a:pt x="1811024" y="4975510"/>
                </a:cubicBezTo>
                <a:cubicBezTo>
                  <a:pt x="1848974" y="5000811"/>
                  <a:pt x="1867951" y="5034540"/>
                  <a:pt x="1867951" y="5076709"/>
                </a:cubicBezTo>
                <a:cubicBezTo>
                  <a:pt x="1867951" y="5106225"/>
                  <a:pt x="1861627" y="5127306"/>
                  <a:pt x="1848974" y="5139960"/>
                </a:cubicBezTo>
                <a:cubicBezTo>
                  <a:pt x="1832113" y="5156827"/>
                  <a:pt x="1823672" y="5169475"/>
                  <a:pt x="1823672" y="5177909"/>
                </a:cubicBezTo>
                <a:cubicBezTo>
                  <a:pt x="1823672" y="5186343"/>
                  <a:pt x="1815244" y="5194776"/>
                  <a:pt x="1798378" y="5203204"/>
                </a:cubicBezTo>
                <a:cubicBezTo>
                  <a:pt x="1781509" y="5211639"/>
                  <a:pt x="1758317" y="5201101"/>
                  <a:pt x="1728802" y="5171585"/>
                </a:cubicBezTo>
                <a:cubicBezTo>
                  <a:pt x="1669772" y="5116768"/>
                  <a:pt x="1652904" y="5066166"/>
                  <a:pt x="1678206" y="5019783"/>
                </a:cubicBezTo>
                <a:cubicBezTo>
                  <a:pt x="1682419" y="5015569"/>
                  <a:pt x="1694018" y="5007135"/>
                  <a:pt x="1712990" y="4994488"/>
                </a:cubicBezTo>
                <a:cubicBezTo>
                  <a:pt x="1731967" y="4981834"/>
                  <a:pt x="1741456" y="4971296"/>
                  <a:pt x="1741456" y="4962863"/>
                </a:cubicBezTo>
                <a:cubicBezTo>
                  <a:pt x="1745670" y="4954429"/>
                  <a:pt x="1753577" y="4951270"/>
                  <a:pt x="1765169" y="4953375"/>
                </a:cubicBezTo>
                <a:close/>
                <a:moveTo>
                  <a:pt x="596644" y="4893288"/>
                </a:moveTo>
                <a:cubicBezTo>
                  <a:pt x="609298" y="4893288"/>
                  <a:pt x="630379" y="4903832"/>
                  <a:pt x="659895" y="4924913"/>
                </a:cubicBezTo>
                <a:cubicBezTo>
                  <a:pt x="680983" y="4937562"/>
                  <a:pt x="695739" y="4945996"/>
                  <a:pt x="704167" y="4950209"/>
                </a:cubicBezTo>
                <a:cubicBezTo>
                  <a:pt x="725256" y="4967076"/>
                  <a:pt x="731579" y="4975510"/>
                  <a:pt x="723145" y="4975510"/>
                </a:cubicBezTo>
                <a:cubicBezTo>
                  <a:pt x="710497" y="4975510"/>
                  <a:pt x="684148" y="4964972"/>
                  <a:pt x="644082" y="4943885"/>
                </a:cubicBezTo>
                <a:cubicBezTo>
                  <a:pt x="604029" y="4922803"/>
                  <a:pt x="583997" y="4908046"/>
                  <a:pt x="583997" y="4899613"/>
                </a:cubicBezTo>
                <a:cubicBezTo>
                  <a:pt x="583997" y="4895398"/>
                  <a:pt x="588217" y="4893288"/>
                  <a:pt x="596644" y="4893288"/>
                </a:cubicBezTo>
                <a:close/>
                <a:moveTo>
                  <a:pt x="3356401" y="4813157"/>
                </a:moveTo>
                <a:cubicBezTo>
                  <a:pt x="3376277" y="4816772"/>
                  <a:pt x="3402469" y="4829417"/>
                  <a:pt x="3434979" y="4851090"/>
                </a:cubicBezTo>
                <a:cubicBezTo>
                  <a:pt x="3500009" y="4894447"/>
                  <a:pt x="3532529" y="4952245"/>
                  <a:pt x="3532529" y="5024506"/>
                </a:cubicBezTo>
                <a:cubicBezTo>
                  <a:pt x="3532529" y="5075084"/>
                  <a:pt x="3521692" y="5111209"/>
                  <a:pt x="3500009" y="5132892"/>
                </a:cubicBezTo>
                <a:cubicBezTo>
                  <a:pt x="3471115" y="5161797"/>
                  <a:pt x="3456652" y="5183470"/>
                  <a:pt x="3456652" y="5197921"/>
                </a:cubicBezTo>
                <a:cubicBezTo>
                  <a:pt x="3456652" y="5212373"/>
                  <a:pt x="3442211" y="5226826"/>
                  <a:pt x="3413306" y="5241267"/>
                </a:cubicBezTo>
                <a:cubicBezTo>
                  <a:pt x="3384401" y="5255720"/>
                  <a:pt x="3344661" y="5237663"/>
                  <a:pt x="3294083" y="5187085"/>
                </a:cubicBezTo>
                <a:cubicBezTo>
                  <a:pt x="3192929" y="5093151"/>
                  <a:pt x="3164024" y="5006438"/>
                  <a:pt x="3207381" y="4926956"/>
                </a:cubicBezTo>
                <a:cubicBezTo>
                  <a:pt x="3214601" y="4919737"/>
                  <a:pt x="3234477" y="4905284"/>
                  <a:pt x="3266987" y="4883610"/>
                </a:cubicBezTo>
                <a:cubicBezTo>
                  <a:pt x="3299508" y="4861927"/>
                  <a:pt x="3315767" y="4843870"/>
                  <a:pt x="3315767" y="4829417"/>
                </a:cubicBezTo>
                <a:cubicBezTo>
                  <a:pt x="3322988" y="4814966"/>
                  <a:pt x="3336536" y="4809553"/>
                  <a:pt x="3356401" y="4813157"/>
                </a:cubicBezTo>
                <a:close/>
                <a:moveTo>
                  <a:pt x="367374" y="4768370"/>
                </a:moveTo>
                <a:cubicBezTo>
                  <a:pt x="378967" y="4771535"/>
                  <a:pt x="396361" y="4779441"/>
                  <a:pt x="419554" y="4792089"/>
                </a:cubicBezTo>
                <a:cubicBezTo>
                  <a:pt x="444848" y="4808957"/>
                  <a:pt x="461716" y="4821604"/>
                  <a:pt x="470156" y="4830038"/>
                </a:cubicBezTo>
                <a:lnTo>
                  <a:pt x="470156" y="4836362"/>
                </a:lnTo>
                <a:cubicBezTo>
                  <a:pt x="461716" y="4832148"/>
                  <a:pt x="444848" y="4823715"/>
                  <a:pt x="419554" y="4811066"/>
                </a:cubicBezTo>
                <a:cubicBezTo>
                  <a:pt x="373170" y="4789979"/>
                  <a:pt x="349979" y="4777332"/>
                  <a:pt x="349979" y="4773117"/>
                </a:cubicBezTo>
                <a:cubicBezTo>
                  <a:pt x="349979" y="4766788"/>
                  <a:pt x="355775" y="4765212"/>
                  <a:pt x="367374" y="4768370"/>
                </a:cubicBezTo>
                <a:close/>
                <a:moveTo>
                  <a:pt x="8819138" y="4750913"/>
                </a:moveTo>
                <a:cubicBezTo>
                  <a:pt x="8848042" y="4750913"/>
                  <a:pt x="8876946" y="4761761"/>
                  <a:pt x="8905850" y="4783434"/>
                </a:cubicBezTo>
                <a:cubicBezTo>
                  <a:pt x="9014238" y="4841242"/>
                  <a:pt x="9068418" y="4920724"/>
                  <a:pt x="9068418" y="5021879"/>
                </a:cubicBezTo>
                <a:cubicBezTo>
                  <a:pt x="9068418" y="5072457"/>
                  <a:pt x="9050350" y="5115813"/>
                  <a:pt x="9014238" y="5151938"/>
                </a:cubicBezTo>
                <a:cubicBezTo>
                  <a:pt x="8970882" y="5195294"/>
                  <a:pt x="8920290" y="5216968"/>
                  <a:pt x="8862494" y="5216968"/>
                </a:cubicBezTo>
                <a:cubicBezTo>
                  <a:pt x="8797466" y="5216968"/>
                  <a:pt x="8737846" y="5189870"/>
                  <a:pt x="8683654" y="5135678"/>
                </a:cubicBezTo>
                <a:cubicBezTo>
                  <a:pt x="8629474" y="5081496"/>
                  <a:pt x="8602374" y="5025495"/>
                  <a:pt x="8602374" y="4967686"/>
                </a:cubicBezTo>
                <a:cubicBezTo>
                  <a:pt x="8602374" y="4938781"/>
                  <a:pt x="8613210" y="4906271"/>
                  <a:pt x="8634886" y="4870135"/>
                </a:cubicBezTo>
                <a:cubicBezTo>
                  <a:pt x="8642118" y="4848464"/>
                  <a:pt x="8671022" y="4823174"/>
                  <a:pt x="8721598" y="4794270"/>
                </a:cubicBezTo>
                <a:cubicBezTo>
                  <a:pt x="8772174" y="4765365"/>
                  <a:pt x="8804694" y="4750913"/>
                  <a:pt x="8819138" y="4750913"/>
                </a:cubicBezTo>
                <a:close/>
                <a:moveTo>
                  <a:pt x="1354011" y="4710195"/>
                </a:moveTo>
                <a:cubicBezTo>
                  <a:pt x="1375694" y="4710195"/>
                  <a:pt x="1411819" y="4728263"/>
                  <a:pt x="1462398" y="4764387"/>
                </a:cubicBezTo>
                <a:cubicBezTo>
                  <a:pt x="1498534" y="4786061"/>
                  <a:pt x="1523821" y="4800513"/>
                  <a:pt x="1538263" y="4807734"/>
                </a:cubicBezTo>
                <a:cubicBezTo>
                  <a:pt x="1574399" y="4836637"/>
                  <a:pt x="1585235" y="4851090"/>
                  <a:pt x="1570783" y="4851090"/>
                </a:cubicBezTo>
                <a:cubicBezTo>
                  <a:pt x="1549110" y="4851090"/>
                  <a:pt x="1503956" y="4833034"/>
                  <a:pt x="1435300" y="4796898"/>
                </a:cubicBezTo>
                <a:cubicBezTo>
                  <a:pt x="1366665" y="4760771"/>
                  <a:pt x="1332337" y="4735484"/>
                  <a:pt x="1332337" y="4721031"/>
                </a:cubicBezTo>
                <a:cubicBezTo>
                  <a:pt x="1332337" y="4713811"/>
                  <a:pt x="1339569" y="4710195"/>
                  <a:pt x="1354011" y="4710195"/>
                </a:cubicBezTo>
                <a:close/>
                <a:moveTo>
                  <a:pt x="482803" y="4665594"/>
                </a:moveTo>
                <a:cubicBezTo>
                  <a:pt x="495451" y="4678242"/>
                  <a:pt x="497562" y="4686677"/>
                  <a:pt x="489121" y="4690890"/>
                </a:cubicBezTo>
                <a:cubicBezTo>
                  <a:pt x="480693" y="4690890"/>
                  <a:pt x="476473" y="4686677"/>
                  <a:pt x="476473" y="4678242"/>
                </a:cubicBezTo>
                <a:cubicBezTo>
                  <a:pt x="476473" y="4674029"/>
                  <a:pt x="478583" y="4669808"/>
                  <a:pt x="482803" y="4665594"/>
                </a:cubicBezTo>
                <a:close/>
                <a:moveTo>
                  <a:pt x="2064019" y="4633969"/>
                </a:moveTo>
                <a:cubicBezTo>
                  <a:pt x="2068239" y="4633969"/>
                  <a:pt x="2070343" y="4638183"/>
                  <a:pt x="2070343" y="4646618"/>
                </a:cubicBezTo>
                <a:cubicBezTo>
                  <a:pt x="2066129" y="4650837"/>
                  <a:pt x="2059805" y="4648727"/>
                  <a:pt x="2051372" y="4640294"/>
                </a:cubicBezTo>
                <a:cubicBezTo>
                  <a:pt x="2055585" y="4636073"/>
                  <a:pt x="2059805" y="4633969"/>
                  <a:pt x="2064019" y="4633969"/>
                </a:cubicBezTo>
                <a:close/>
                <a:moveTo>
                  <a:pt x="2111457" y="4607085"/>
                </a:moveTo>
                <a:cubicBezTo>
                  <a:pt x="2117781" y="4608141"/>
                  <a:pt x="2125160" y="4614991"/>
                  <a:pt x="2133594" y="4627646"/>
                </a:cubicBezTo>
                <a:cubicBezTo>
                  <a:pt x="2146241" y="4652940"/>
                  <a:pt x="2144137" y="4665594"/>
                  <a:pt x="2127271" y="4665594"/>
                </a:cubicBezTo>
                <a:cubicBezTo>
                  <a:pt x="2106189" y="4665594"/>
                  <a:pt x="2095645" y="4650837"/>
                  <a:pt x="2095645" y="4621315"/>
                </a:cubicBezTo>
                <a:cubicBezTo>
                  <a:pt x="2099859" y="4610778"/>
                  <a:pt x="2105133" y="4606030"/>
                  <a:pt x="2111457" y="4607085"/>
                </a:cubicBezTo>
                <a:close/>
                <a:moveTo>
                  <a:pt x="1798378" y="4475844"/>
                </a:moveTo>
                <a:cubicBezTo>
                  <a:pt x="1832113" y="4505366"/>
                  <a:pt x="1840539" y="4522227"/>
                  <a:pt x="1823672" y="4526446"/>
                </a:cubicBezTo>
                <a:cubicBezTo>
                  <a:pt x="1819458" y="4526446"/>
                  <a:pt x="1813134" y="4519067"/>
                  <a:pt x="1804700" y="4504310"/>
                </a:cubicBezTo>
                <a:cubicBezTo>
                  <a:pt x="1796267" y="4489552"/>
                  <a:pt x="1794157" y="4480063"/>
                  <a:pt x="1798378" y="4475844"/>
                </a:cubicBezTo>
                <a:close/>
                <a:moveTo>
                  <a:pt x="1235465" y="4444219"/>
                </a:moveTo>
                <a:lnTo>
                  <a:pt x="1248113" y="4450548"/>
                </a:lnTo>
                <a:cubicBezTo>
                  <a:pt x="1260761" y="4458983"/>
                  <a:pt x="1260761" y="4463196"/>
                  <a:pt x="1248113" y="4463196"/>
                </a:cubicBezTo>
                <a:cubicBezTo>
                  <a:pt x="1235465" y="4454762"/>
                  <a:pt x="1231245" y="4448438"/>
                  <a:pt x="1235465" y="4444219"/>
                </a:cubicBezTo>
                <a:close/>
                <a:moveTo>
                  <a:pt x="1140694" y="4438667"/>
                </a:moveTo>
                <a:cubicBezTo>
                  <a:pt x="1155146" y="4438667"/>
                  <a:pt x="1165983" y="4444080"/>
                  <a:pt x="1173205" y="4454927"/>
                </a:cubicBezTo>
                <a:cubicBezTo>
                  <a:pt x="1180435" y="4465764"/>
                  <a:pt x="1176819" y="4478408"/>
                  <a:pt x="1162367" y="4492859"/>
                </a:cubicBezTo>
                <a:cubicBezTo>
                  <a:pt x="1151529" y="4503700"/>
                  <a:pt x="1120368" y="4521645"/>
                  <a:pt x="1068889" y="4546705"/>
                </a:cubicBezTo>
                <a:lnTo>
                  <a:pt x="1066400" y="4547877"/>
                </a:lnTo>
                <a:lnTo>
                  <a:pt x="1104734" y="4574713"/>
                </a:lnTo>
                <a:cubicBezTo>
                  <a:pt x="1119187" y="4585552"/>
                  <a:pt x="1130029" y="4594582"/>
                  <a:pt x="1137259" y="4601809"/>
                </a:cubicBezTo>
                <a:lnTo>
                  <a:pt x="1137259" y="4612645"/>
                </a:lnTo>
                <a:cubicBezTo>
                  <a:pt x="1122797" y="4605425"/>
                  <a:pt x="1093893" y="4590972"/>
                  <a:pt x="1050546" y="4569298"/>
                </a:cubicBezTo>
                <a:lnTo>
                  <a:pt x="1035677" y="4562346"/>
                </a:lnTo>
                <a:lnTo>
                  <a:pt x="1010635" y="4574139"/>
                </a:lnTo>
                <a:cubicBezTo>
                  <a:pt x="923923" y="4613880"/>
                  <a:pt x="873344" y="4633756"/>
                  <a:pt x="858892" y="4633756"/>
                </a:cubicBezTo>
                <a:cubicBezTo>
                  <a:pt x="822767" y="4633756"/>
                  <a:pt x="819162" y="4622919"/>
                  <a:pt x="848056" y="4601235"/>
                </a:cubicBezTo>
                <a:cubicBezTo>
                  <a:pt x="855287" y="4594014"/>
                  <a:pt x="862508" y="4590399"/>
                  <a:pt x="869729" y="4590399"/>
                </a:cubicBezTo>
                <a:lnTo>
                  <a:pt x="961527" y="4526144"/>
                </a:lnTo>
                <a:lnTo>
                  <a:pt x="961129" y="4525941"/>
                </a:lnTo>
                <a:cubicBezTo>
                  <a:pt x="941259" y="4515104"/>
                  <a:pt x="931323" y="4507881"/>
                  <a:pt x="931323" y="4504269"/>
                </a:cubicBezTo>
                <a:cubicBezTo>
                  <a:pt x="931323" y="4493422"/>
                  <a:pt x="941256" y="4490721"/>
                  <a:pt x="961132" y="4496134"/>
                </a:cubicBezTo>
                <a:lnTo>
                  <a:pt x="989622" y="4507016"/>
                </a:lnTo>
                <a:lnTo>
                  <a:pt x="1028923" y="4481342"/>
                </a:lnTo>
                <a:cubicBezTo>
                  <a:pt x="1076343" y="4452892"/>
                  <a:pt x="1113600" y="4438667"/>
                  <a:pt x="1140694" y="4438667"/>
                </a:cubicBezTo>
                <a:close/>
                <a:moveTo>
                  <a:pt x="1520080" y="4399946"/>
                </a:moveTo>
                <a:cubicBezTo>
                  <a:pt x="1570684" y="4399946"/>
                  <a:pt x="1613901" y="4419979"/>
                  <a:pt x="1649745" y="4460037"/>
                </a:cubicBezTo>
                <a:cubicBezTo>
                  <a:pt x="1685579" y="4500090"/>
                  <a:pt x="1703501" y="4545417"/>
                  <a:pt x="1703501" y="4596021"/>
                </a:cubicBezTo>
                <a:cubicBezTo>
                  <a:pt x="1703501" y="4667698"/>
                  <a:pt x="1661338" y="4714081"/>
                  <a:pt x="1577007" y="4735169"/>
                </a:cubicBezTo>
                <a:cubicBezTo>
                  <a:pt x="1551705" y="4743596"/>
                  <a:pt x="1530623" y="4747816"/>
                  <a:pt x="1513756" y="4747816"/>
                </a:cubicBezTo>
                <a:cubicBezTo>
                  <a:pt x="1467373" y="4747816"/>
                  <a:pt x="1427314" y="4729894"/>
                  <a:pt x="1393579" y="4694054"/>
                </a:cubicBezTo>
                <a:cubicBezTo>
                  <a:pt x="1359851" y="4658215"/>
                  <a:pt x="1342989" y="4621315"/>
                  <a:pt x="1342989" y="4583366"/>
                </a:cubicBezTo>
                <a:cubicBezTo>
                  <a:pt x="1342989" y="4520122"/>
                  <a:pt x="1366174" y="4471630"/>
                  <a:pt x="1412557" y="4437894"/>
                </a:cubicBezTo>
                <a:cubicBezTo>
                  <a:pt x="1450512" y="4412600"/>
                  <a:pt x="1486351" y="4399946"/>
                  <a:pt x="1520080" y="4399946"/>
                </a:cubicBezTo>
                <a:close/>
                <a:moveTo>
                  <a:pt x="1158933" y="4320016"/>
                </a:moveTo>
                <a:cubicBezTo>
                  <a:pt x="1180605" y="4341691"/>
                  <a:pt x="1184221" y="4356142"/>
                  <a:pt x="1169759" y="4363364"/>
                </a:cubicBezTo>
                <a:cubicBezTo>
                  <a:pt x="1155317" y="4363364"/>
                  <a:pt x="1148085" y="4356142"/>
                  <a:pt x="1148085" y="4341691"/>
                </a:cubicBezTo>
                <a:cubicBezTo>
                  <a:pt x="1148085" y="4334469"/>
                  <a:pt x="1151702" y="4327239"/>
                  <a:pt x="1158933" y="4320016"/>
                </a:cubicBezTo>
                <a:close/>
                <a:moveTo>
                  <a:pt x="1324799" y="4263174"/>
                </a:moveTo>
                <a:cubicBezTo>
                  <a:pt x="1340084" y="4264750"/>
                  <a:pt x="1353526" y="4273451"/>
                  <a:pt x="1365119" y="4289263"/>
                </a:cubicBezTo>
                <a:cubicBezTo>
                  <a:pt x="1388317" y="4320888"/>
                  <a:pt x="1389371" y="4349350"/>
                  <a:pt x="1368284" y="4374650"/>
                </a:cubicBezTo>
                <a:cubicBezTo>
                  <a:pt x="1355636" y="4387299"/>
                  <a:pt x="1338769" y="4393621"/>
                  <a:pt x="1317681" y="4393621"/>
                </a:cubicBezTo>
                <a:cubicBezTo>
                  <a:pt x="1271305" y="4393621"/>
                  <a:pt x="1248113" y="4372540"/>
                  <a:pt x="1248113" y="4330371"/>
                </a:cubicBezTo>
                <a:cubicBezTo>
                  <a:pt x="1248113" y="4309291"/>
                  <a:pt x="1256541" y="4292422"/>
                  <a:pt x="1273408" y="4279775"/>
                </a:cubicBezTo>
                <a:cubicBezTo>
                  <a:pt x="1292387" y="4267127"/>
                  <a:pt x="1309514" y="4261592"/>
                  <a:pt x="1324799" y="4263174"/>
                </a:cubicBezTo>
                <a:close/>
                <a:moveTo>
                  <a:pt x="2370783" y="4210200"/>
                </a:moveTo>
                <a:cubicBezTo>
                  <a:pt x="2398188" y="4214414"/>
                  <a:pt x="2416104" y="4227068"/>
                  <a:pt x="2424538" y="4248150"/>
                </a:cubicBezTo>
                <a:cubicBezTo>
                  <a:pt x="2428758" y="4256583"/>
                  <a:pt x="2430868" y="4267127"/>
                  <a:pt x="2430868" y="4279775"/>
                </a:cubicBezTo>
                <a:cubicBezTo>
                  <a:pt x="2430868" y="4317723"/>
                  <a:pt x="2407670" y="4336702"/>
                  <a:pt x="2361287" y="4336702"/>
                </a:cubicBezTo>
                <a:cubicBezTo>
                  <a:pt x="2310692" y="4336702"/>
                  <a:pt x="2285389" y="4317723"/>
                  <a:pt x="2285389" y="4279775"/>
                </a:cubicBezTo>
                <a:cubicBezTo>
                  <a:pt x="2285389" y="4267127"/>
                  <a:pt x="2291719" y="4250260"/>
                  <a:pt x="2304367" y="4229178"/>
                </a:cubicBezTo>
                <a:cubicBezTo>
                  <a:pt x="2321236" y="4212311"/>
                  <a:pt x="2343371" y="4205986"/>
                  <a:pt x="2370783" y="4210200"/>
                </a:cubicBezTo>
                <a:close/>
                <a:moveTo>
                  <a:pt x="2448699" y="3940665"/>
                </a:moveTo>
                <a:lnTo>
                  <a:pt x="2470371" y="3951513"/>
                </a:lnTo>
                <a:cubicBezTo>
                  <a:pt x="2492045" y="3965965"/>
                  <a:pt x="2492045" y="3973185"/>
                  <a:pt x="2470371" y="3973185"/>
                </a:cubicBezTo>
                <a:cubicBezTo>
                  <a:pt x="2448699" y="3958733"/>
                  <a:pt x="2441468" y="3947897"/>
                  <a:pt x="2448699" y="3940665"/>
                </a:cubicBezTo>
                <a:close/>
                <a:moveTo>
                  <a:pt x="7043781" y="3829145"/>
                </a:moveTo>
                <a:cubicBezTo>
                  <a:pt x="7018486" y="3879748"/>
                  <a:pt x="6986861" y="3924021"/>
                  <a:pt x="6948911" y="3961970"/>
                </a:cubicBezTo>
                <a:cubicBezTo>
                  <a:pt x="6927830" y="3978838"/>
                  <a:pt x="6915183" y="3987265"/>
                  <a:pt x="6910963" y="3987265"/>
                </a:cubicBezTo>
                <a:cubicBezTo>
                  <a:pt x="6965779" y="3911367"/>
                  <a:pt x="6993184" y="3873418"/>
                  <a:pt x="6993184" y="3873418"/>
                </a:cubicBezTo>
                <a:cubicBezTo>
                  <a:pt x="6993184" y="3860771"/>
                  <a:pt x="7010052" y="3846013"/>
                  <a:pt x="7043781" y="3829145"/>
                </a:cubicBezTo>
                <a:close/>
                <a:moveTo>
                  <a:pt x="7277805" y="3740600"/>
                </a:moveTo>
                <a:cubicBezTo>
                  <a:pt x="7273591" y="3740600"/>
                  <a:pt x="7271481" y="3755357"/>
                  <a:pt x="7271481" y="3784873"/>
                </a:cubicBezTo>
                <a:cubicBezTo>
                  <a:pt x="7271481" y="3801740"/>
                  <a:pt x="7268322" y="3817546"/>
                  <a:pt x="7261992" y="3832311"/>
                </a:cubicBezTo>
                <a:cubicBezTo>
                  <a:pt x="7255668" y="3847068"/>
                  <a:pt x="7252509" y="3860771"/>
                  <a:pt x="7252509" y="3873418"/>
                </a:cubicBezTo>
                <a:cubicBezTo>
                  <a:pt x="7256723" y="3894506"/>
                  <a:pt x="7263047" y="3890286"/>
                  <a:pt x="7271481" y="3860771"/>
                </a:cubicBezTo>
                <a:cubicBezTo>
                  <a:pt x="7292562" y="3780652"/>
                  <a:pt x="7294672" y="3740600"/>
                  <a:pt x="7277805" y="3740600"/>
                </a:cubicBezTo>
                <a:close/>
                <a:moveTo>
                  <a:pt x="6809287" y="3599429"/>
                </a:moveTo>
                <a:cubicBezTo>
                  <a:pt x="6757481" y="3657710"/>
                  <a:pt x="6708710" y="3719632"/>
                  <a:pt x="6662976" y="3785196"/>
                </a:cubicBezTo>
                <a:lnTo>
                  <a:pt x="6565909" y="3942521"/>
                </a:lnTo>
                <a:lnTo>
                  <a:pt x="6581018" y="3965814"/>
                </a:lnTo>
                <a:cubicBezTo>
                  <a:pt x="6584631" y="3972588"/>
                  <a:pt x="6586437" y="3977782"/>
                  <a:pt x="6586437" y="3981395"/>
                </a:cubicBezTo>
                <a:cubicBezTo>
                  <a:pt x="6586437" y="3988621"/>
                  <a:pt x="6590954" y="3996299"/>
                  <a:pt x="6599987" y="4004429"/>
                </a:cubicBezTo>
                <a:lnTo>
                  <a:pt x="6632323" y="4024913"/>
                </a:lnTo>
                <a:lnTo>
                  <a:pt x="6675727" y="3912408"/>
                </a:lnTo>
                <a:cubicBezTo>
                  <a:pt x="6717279" y="3810240"/>
                  <a:pt x="6761799" y="3705914"/>
                  <a:pt x="6809287" y="3599429"/>
                </a:cubicBezTo>
                <a:close/>
                <a:moveTo>
                  <a:pt x="10159238" y="3495826"/>
                </a:moveTo>
                <a:cubicBezTo>
                  <a:pt x="10216798" y="3507342"/>
                  <a:pt x="10216798" y="3530353"/>
                  <a:pt x="10159238" y="3564902"/>
                </a:cubicBezTo>
                <a:cubicBezTo>
                  <a:pt x="10124710" y="3564902"/>
                  <a:pt x="10101678" y="3553385"/>
                  <a:pt x="10090182" y="3530353"/>
                </a:cubicBezTo>
                <a:cubicBezTo>
                  <a:pt x="10113194" y="3507342"/>
                  <a:pt x="10136226" y="3495826"/>
                  <a:pt x="10159238" y="3495826"/>
                </a:cubicBezTo>
                <a:close/>
                <a:moveTo>
                  <a:pt x="7914414" y="3495826"/>
                </a:moveTo>
                <a:cubicBezTo>
                  <a:pt x="7937446" y="3495826"/>
                  <a:pt x="7954710" y="3501574"/>
                  <a:pt x="7966226" y="3513089"/>
                </a:cubicBezTo>
                <a:cubicBezTo>
                  <a:pt x="7966226" y="3524606"/>
                  <a:pt x="7943194" y="3541869"/>
                  <a:pt x="7897150" y="3564902"/>
                </a:cubicBezTo>
                <a:cubicBezTo>
                  <a:pt x="7874138" y="3564902"/>
                  <a:pt x="7862622" y="3553385"/>
                  <a:pt x="7862622" y="3530353"/>
                </a:cubicBezTo>
                <a:cubicBezTo>
                  <a:pt x="7862622" y="3507342"/>
                  <a:pt x="7879886" y="3495826"/>
                  <a:pt x="7914414" y="3495826"/>
                </a:cubicBezTo>
                <a:close/>
                <a:moveTo>
                  <a:pt x="6990638" y="3343627"/>
                </a:moveTo>
                <a:lnTo>
                  <a:pt x="6933788" y="3357537"/>
                </a:lnTo>
                <a:lnTo>
                  <a:pt x="6893405" y="3362819"/>
                </a:lnTo>
                <a:lnTo>
                  <a:pt x="6891299" y="3366309"/>
                </a:lnTo>
                <a:cubicBezTo>
                  <a:pt x="6871153" y="3400844"/>
                  <a:pt x="6861079" y="3420992"/>
                  <a:pt x="6861079" y="3426750"/>
                </a:cubicBezTo>
                <a:cubicBezTo>
                  <a:pt x="6861079" y="3462725"/>
                  <a:pt x="6901549" y="3437991"/>
                  <a:pt x="6982494" y="3352553"/>
                </a:cubicBezTo>
                <a:close/>
                <a:moveTo>
                  <a:pt x="7336752" y="3296281"/>
                </a:moveTo>
                <a:lnTo>
                  <a:pt x="7301409" y="3341767"/>
                </a:lnTo>
                <a:cubicBezTo>
                  <a:pt x="7195646" y="3480898"/>
                  <a:pt x="7107508" y="3607912"/>
                  <a:pt x="7036997" y="3722805"/>
                </a:cubicBezTo>
                <a:lnTo>
                  <a:pt x="6961516" y="3855954"/>
                </a:lnTo>
                <a:lnTo>
                  <a:pt x="6965778" y="3873009"/>
                </a:lnTo>
                <a:cubicBezTo>
                  <a:pt x="6965778" y="3916365"/>
                  <a:pt x="6949525" y="3941429"/>
                  <a:pt x="6917011" y="3948205"/>
                </a:cubicBezTo>
                <a:lnTo>
                  <a:pt x="6916122" y="3948221"/>
                </a:lnTo>
                <a:lnTo>
                  <a:pt x="6882319" y="4022400"/>
                </a:lnTo>
                <a:lnTo>
                  <a:pt x="6900748" y="4019328"/>
                </a:lnTo>
                <a:cubicBezTo>
                  <a:pt x="6936884" y="4015723"/>
                  <a:pt x="6962173" y="4013915"/>
                  <a:pt x="6976614" y="4013915"/>
                </a:cubicBezTo>
                <a:cubicBezTo>
                  <a:pt x="7012750" y="4006683"/>
                  <a:pt x="7059712" y="4003068"/>
                  <a:pt x="7117521" y="4003068"/>
                </a:cubicBezTo>
                <a:cubicBezTo>
                  <a:pt x="7135584" y="4003068"/>
                  <a:pt x="7158615" y="4004423"/>
                  <a:pt x="7186614" y="4007134"/>
                </a:cubicBezTo>
                <a:lnTo>
                  <a:pt x="7260765" y="4016277"/>
                </a:lnTo>
                <a:lnTo>
                  <a:pt x="7255668" y="3980941"/>
                </a:lnTo>
                <a:cubicBezTo>
                  <a:pt x="7245125" y="3921911"/>
                  <a:pt x="7239856" y="3888176"/>
                  <a:pt x="7239856" y="3879748"/>
                </a:cubicBezTo>
                <a:lnTo>
                  <a:pt x="7239856" y="3848122"/>
                </a:lnTo>
                <a:cubicBezTo>
                  <a:pt x="7244069" y="3839689"/>
                  <a:pt x="7244069" y="3809119"/>
                  <a:pt x="7239856" y="3756406"/>
                </a:cubicBezTo>
                <a:cubicBezTo>
                  <a:pt x="7235642" y="3703700"/>
                  <a:pt x="7237752" y="3675240"/>
                  <a:pt x="7246179" y="3671025"/>
                </a:cubicBezTo>
                <a:cubicBezTo>
                  <a:pt x="7258827" y="3658372"/>
                  <a:pt x="7263047" y="3643614"/>
                  <a:pt x="7258827" y="3626746"/>
                </a:cubicBezTo>
                <a:cubicBezTo>
                  <a:pt x="7250399" y="3567716"/>
                  <a:pt x="7269371" y="3519223"/>
                  <a:pt x="7315754" y="3481274"/>
                </a:cubicBezTo>
                <a:cubicBezTo>
                  <a:pt x="7319967" y="3477061"/>
                  <a:pt x="7334731" y="3470737"/>
                  <a:pt x="7360033" y="3462303"/>
                </a:cubicBezTo>
                <a:cubicBezTo>
                  <a:pt x="7385328" y="3453869"/>
                  <a:pt x="7408519" y="3445435"/>
                  <a:pt x="7429601" y="3437002"/>
                </a:cubicBezTo>
                <a:cubicBezTo>
                  <a:pt x="7450688" y="3428568"/>
                  <a:pt x="7461226" y="3422244"/>
                  <a:pt x="7461226" y="3418030"/>
                </a:cubicBezTo>
                <a:cubicBezTo>
                  <a:pt x="7461226" y="3405376"/>
                  <a:pt x="7457012" y="3399052"/>
                  <a:pt x="7448578" y="3399052"/>
                </a:cubicBezTo>
                <a:cubicBezTo>
                  <a:pt x="7435931" y="3399052"/>
                  <a:pt x="7407471" y="3374806"/>
                  <a:pt x="7363191" y="3326320"/>
                </a:cubicBezTo>
                <a:close/>
                <a:moveTo>
                  <a:pt x="7179770" y="3106528"/>
                </a:moveTo>
                <a:cubicBezTo>
                  <a:pt x="7156579" y="3103365"/>
                  <a:pt x="7123902" y="3108108"/>
                  <a:pt x="7081736" y="3120756"/>
                </a:cubicBezTo>
                <a:lnTo>
                  <a:pt x="7041846" y="3137490"/>
                </a:lnTo>
                <a:lnTo>
                  <a:pt x="7022838" y="3163528"/>
                </a:lnTo>
                <a:lnTo>
                  <a:pt x="7069277" y="3159738"/>
                </a:lnTo>
                <a:lnTo>
                  <a:pt x="7149865" y="3159738"/>
                </a:lnTo>
                <a:lnTo>
                  <a:pt x="7171909" y="3133205"/>
                </a:lnTo>
                <a:lnTo>
                  <a:pt x="7190765" y="3110768"/>
                </a:lnTo>
                <a:close/>
                <a:moveTo>
                  <a:pt x="8887486" y="3097037"/>
                </a:moveTo>
                <a:cubicBezTo>
                  <a:pt x="8900134" y="3095988"/>
                  <a:pt x="8913838" y="3103895"/>
                  <a:pt x="8928602" y="3120756"/>
                </a:cubicBezTo>
                <a:cubicBezTo>
                  <a:pt x="8953902" y="3146057"/>
                  <a:pt x="8959170" y="3169249"/>
                  <a:pt x="8944414" y="3190330"/>
                </a:cubicBezTo>
                <a:cubicBezTo>
                  <a:pt x="8929658" y="3211417"/>
                  <a:pt x="8907518" y="3215631"/>
                  <a:pt x="8878006" y="3202984"/>
                </a:cubicBezTo>
                <a:cubicBezTo>
                  <a:pt x="8848482" y="3186116"/>
                  <a:pt x="8840050" y="3160815"/>
                  <a:pt x="8852702" y="3127086"/>
                </a:cubicBezTo>
                <a:cubicBezTo>
                  <a:pt x="8863246" y="3108108"/>
                  <a:pt x="8874838" y="3098092"/>
                  <a:pt x="8887486" y="3097037"/>
                </a:cubicBezTo>
                <a:close/>
                <a:moveTo>
                  <a:pt x="9285190" y="2843372"/>
                </a:moveTo>
                <a:cubicBezTo>
                  <a:pt x="9501954" y="2843372"/>
                  <a:pt x="9642858" y="2940911"/>
                  <a:pt x="9707890" y="3136000"/>
                </a:cubicBezTo>
                <a:cubicBezTo>
                  <a:pt x="9715110" y="3150452"/>
                  <a:pt x="9718726" y="3175740"/>
                  <a:pt x="9718726" y="3211876"/>
                </a:cubicBezTo>
                <a:cubicBezTo>
                  <a:pt x="9718726" y="3298579"/>
                  <a:pt x="9678986" y="3376253"/>
                  <a:pt x="9599502" y="3444898"/>
                </a:cubicBezTo>
                <a:cubicBezTo>
                  <a:pt x="9520022" y="3513543"/>
                  <a:pt x="9429702" y="3547861"/>
                  <a:pt x="9328550" y="3547861"/>
                </a:cubicBezTo>
                <a:cubicBezTo>
                  <a:pt x="9220162" y="3547861"/>
                  <a:pt x="9133450" y="3500899"/>
                  <a:pt x="9068418" y="3406965"/>
                </a:cubicBezTo>
                <a:cubicBezTo>
                  <a:pt x="8996170" y="3305810"/>
                  <a:pt x="8960042" y="3204645"/>
                  <a:pt x="8960042" y="3103490"/>
                </a:cubicBezTo>
                <a:cubicBezTo>
                  <a:pt x="8960042" y="3052913"/>
                  <a:pt x="8967266" y="3016787"/>
                  <a:pt x="8981718" y="2995104"/>
                </a:cubicBezTo>
                <a:cubicBezTo>
                  <a:pt x="8996170" y="2958979"/>
                  <a:pt x="9035910" y="2924661"/>
                  <a:pt x="9100938" y="2892141"/>
                </a:cubicBezTo>
                <a:cubicBezTo>
                  <a:pt x="9165970" y="2859632"/>
                  <a:pt x="9227382" y="2843372"/>
                  <a:pt x="9285190" y="2843372"/>
                </a:cubicBezTo>
                <a:close/>
                <a:moveTo>
                  <a:pt x="1108174" y="2791233"/>
                </a:moveTo>
                <a:cubicBezTo>
                  <a:pt x="1180435" y="2791233"/>
                  <a:pt x="1227397" y="2834590"/>
                  <a:pt x="1249070" y="2921292"/>
                </a:cubicBezTo>
                <a:cubicBezTo>
                  <a:pt x="1263533" y="2971869"/>
                  <a:pt x="1250877" y="3020650"/>
                  <a:pt x="1211147" y="3067612"/>
                </a:cubicBezTo>
                <a:cubicBezTo>
                  <a:pt x="1171396" y="3114584"/>
                  <a:pt x="1126242" y="3138065"/>
                  <a:pt x="1075665" y="3138065"/>
                </a:cubicBezTo>
                <a:cubicBezTo>
                  <a:pt x="1039529" y="3138065"/>
                  <a:pt x="999788" y="3116381"/>
                  <a:pt x="956442" y="3073035"/>
                </a:cubicBezTo>
                <a:cubicBezTo>
                  <a:pt x="934758" y="3036899"/>
                  <a:pt x="923923" y="3004390"/>
                  <a:pt x="923923" y="2975485"/>
                </a:cubicBezTo>
                <a:cubicBezTo>
                  <a:pt x="923923" y="2924908"/>
                  <a:pt x="943797" y="2881551"/>
                  <a:pt x="983539" y="2845426"/>
                </a:cubicBezTo>
                <a:cubicBezTo>
                  <a:pt x="1023280" y="2809301"/>
                  <a:pt x="1064817" y="2791233"/>
                  <a:pt x="1108174" y="2791233"/>
                </a:cubicBezTo>
                <a:close/>
                <a:moveTo>
                  <a:pt x="1475328" y="2650337"/>
                </a:moveTo>
                <a:cubicBezTo>
                  <a:pt x="1490684" y="2650337"/>
                  <a:pt x="1505583" y="2653942"/>
                  <a:pt x="1520035" y="2661174"/>
                </a:cubicBezTo>
                <a:cubicBezTo>
                  <a:pt x="1556161" y="2690078"/>
                  <a:pt x="1559776" y="2729819"/>
                  <a:pt x="1530872" y="2780397"/>
                </a:cubicBezTo>
                <a:cubicBezTo>
                  <a:pt x="1501978" y="2830974"/>
                  <a:pt x="1465842" y="2845426"/>
                  <a:pt x="1422485" y="2823753"/>
                </a:cubicBezTo>
                <a:cubicBezTo>
                  <a:pt x="1386360" y="2802069"/>
                  <a:pt x="1370100" y="2773165"/>
                  <a:pt x="1373717" y="2737040"/>
                </a:cubicBezTo>
                <a:cubicBezTo>
                  <a:pt x="1377332" y="2700915"/>
                  <a:pt x="1395400" y="2675626"/>
                  <a:pt x="1427909" y="2661174"/>
                </a:cubicBezTo>
                <a:cubicBezTo>
                  <a:pt x="1444169" y="2653942"/>
                  <a:pt x="1459972" y="2650337"/>
                  <a:pt x="1475328" y="2650337"/>
                </a:cubicBezTo>
                <a:close/>
                <a:moveTo>
                  <a:pt x="1942734" y="2325179"/>
                </a:moveTo>
                <a:cubicBezTo>
                  <a:pt x="1957175" y="2325179"/>
                  <a:pt x="1989695" y="2339631"/>
                  <a:pt x="2040272" y="2368536"/>
                </a:cubicBezTo>
                <a:cubicBezTo>
                  <a:pt x="2090849" y="2397440"/>
                  <a:pt x="2119754" y="2422729"/>
                  <a:pt x="2126985" y="2444401"/>
                </a:cubicBezTo>
                <a:cubicBezTo>
                  <a:pt x="2148658" y="2480537"/>
                  <a:pt x="2159495" y="2513047"/>
                  <a:pt x="2159495" y="2541951"/>
                </a:cubicBezTo>
                <a:cubicBezTo>
                  <a:pt x="2159495" y="2599760"/>
                  <a:pt x="2132398" y="2655761"/>
                  <a:pt x="2078216" y="2709943"/>
                </a:cubicBezTo>
                <a:cubicBezTo>
                  <a:pt x="2024023" y="2764136"/>
                  <a:pt x="1964407" y="2791233"/>
                  <a:pt x="1899376" y="2791233"/>
                </a:cubicBezTo>
                <a:cubicBezTo>
                  <a:pt x="1841579" y="2791233"/>
                  <a:pt x="1790990" y="2769560"/>
                  <a:pt x="1747634" y="2726204"/>
                </a:cubicBezTo>
                <a:cubicBezTo>
                  <a:pt x="1711520" y="2690078"/>
                  <a:pt x="1693452" y="2646721"/>
                  <a:pt x="1693452" y="2596144"/>
                </a:cubicBezTo>
                <a:cubicBezTo>
                  <a:pt x="1693452" y="2494989"/>
                  <a:pt x="1747634" y="2415508"/>
                  <a:pt x="1856020" y="2357699"/>
                </a:cubicBezTo>
                <a:cubicBezTo>
                  <a:pt x="1884925" y="2336026"/>
                  <a:pt x="1913828" y="2325179"/>
                  <a:pt x="1942734" y="2325179"/>
                </a:cubicBezTo>
                <a:close/>
                <a:moveTo>
                  <a:pt x="9358694" y="2064501"/>
                </a:moveTo>
                <a:cubicBezTo>
                  <a:pt x="9383994" y="2064501"/>
                  <a:pt x="9408234" y="2075045"/>
                  <a:pt x="9431426" y="2096127"/>
                </a:cubicBezTo>
                <a:cubicBezTo>
                  <a:pt x="9454618" y="2117208"/>
                  <a:pt x="9466218" y="2142510"/>
                  <a:pt x="9466218" y="2172025"/>
                </a:cubicBezTo>
                <a:cubicBezTo>
                  <a:pt x="9466218" y="2188892"/>
                  <a:pt x="9459894" y="2207864"/>
                  <a:pt x="9447238" y="2228951"/>
                </a:cubicBezTo>
                <a:cubicBezTo>
                  <a:pt x="9421946" y="2254246"/>
                  <a:pt x="9398754" y="2266901"/>
                  <a:pt x="9377666" y="2266901"/>
                </a:cubicBezTo>
                <a:cubicBezTo>
                  <a:pt x="9348150" y="2266901"/>
                  <a:pt x="9321798" y="2253198"/>
                  <a:pt x="9298602" y="2225786"/>
                </a:cubicBezTo>
                <a:cubicBezTo>
                  <a:pt x="9275418" y="2198381"/>
                  <a:pt x="9268034" y="2169915"/>
                  <a:pt x="9276474" y="2140400"/>
                </a:cubicBezTo>
                <a:cubicBezTo>
                  <a:pt x="9289118" y="2089803"/>
                  <a:pt x="9316526" y="2064501"/>
                  <a:pt x="9358694" y="2064501"/>
                </a:cubicBezTo>
                <a:close/>
                <a:moveTo>
                  <a:pt x="9144434" y="1982280"/>
                </a:moveTo>
                <a:cubicBezTo>
                  <a:pt x="9153398" y="1982280"/>
                  <a:pt x="9162618" y="1984383"/>
                  <a:pt x="9172106" y="1988603"/>
                </a:cubicBezTo>
                <a:cubicBezTo>
                  <a:pt x="9191078" y="1997037"/>
                  <a:pt x="9201622" y="2011795"/>
                  <a:pt x="9203734" y="2032876"/>
                </a:cubicBezTo>
                <a:cubicBezTo>
                  <a:pt x="9205842" y="2053958"/>
                  <a:pt x="9196354" y="2070825"/>
                  <a:pt x="9175274" y="2083479"/>
                </a:cubicBezTo>
                <a:cubicBezTo>
                  <a:pt x="9149970" y="2096127"/>
                  <a:pt x="9128882" y="2087693"/>
                  <a:pt x="9112022" y="2058178"/>
                </a:cubicBezTo>
                <a:cubicBezTo>
                  <a:pt x="9095154" y="2028662"/>
                  <a:pt x="9097266" y="2005471"/>
                  <a:pt x="9118346" y="1988603"/>
                </a:cubicBezTo>
                <a:cubicBezTo>
                  <a:pt x="9126782" y="1984383"/>
                  <a:pt x="9135474" y="1982280"/>
                  <a:pt x="9144434" y="1982280"/>
                </a:cubicBezTo>
                <a:close/>
                <a:moveTo>
                  <a:pt x="8871674" y="1792529"/>
                </a:moveTo>
                <a:cubicBezTo>
                  <a:pt x="8888542" y="1792529"/>
                  <a:pt x="8905410" y="1798858"/>
                  <a:pt x="8922278" y="1811506"/>
                </a:cubicBezTo>
                <a:cubicBezTo>
                  <a:pt x="8985526" y="1845241"/>
                  <a:pt x="9017146" y="1891624"/>
                  <a:pt x="9017146" y="1950654"/>
                </a:cubicBezTo>
                <a:cubicBezTo>
                  <a:pt x="9017146" y="1980170"/>
                  <a:pt x="9006602" y="2005471"/>
                  <a:pt x="8985526" y="2026552"/>
                </a:cubicBezTo>
                <a:cubicBezTo>
                  <a:pt x="8960226" y="2051854"/>
                  <a:pt x="8930706" y="2064501"/>
                  <a:pt x="8896978" y="2064501"/>
                </a:cubicBezTo>
                <a:cubicBezTo>
                  <a:pt x="8859026" y="2064501"/>
                  <a:pt x="8824238" y="2048689"/>
                  <a:pt x="8792610" y="2017064"/>
                </a:cubicBezTo>
                <a:cubicBezTo>
                  <a:pt x="8760994" y="1985445"/>
                  <a:pt x="8745182" y="1952764"/>
                  <a:pt x="8745182" y="1919029"/>
                </a:cubicBezTo>
                <a:cubicBezTo>
                  <a:pt x="8745182" y="1902162"/>
                  <a:pt x="8751502" y="1883190"/>
                  <a:pt x="8764150" y="1862103"/>
                </a:cubicBezTo>
                <a:cubicBezTo>
                  <a:pt x="8768370" y="1849455"/>
                  <a:pt x="8785238" y="1834697"/>
                  <a:pt x="8814754" y="1817830"/>
                </a:cubicBezTo>
                <a:cubicBezTo>
                  <a:pt x="8844270" y="1800962"/>
                  <a:pt x="8863246" y="1792529"/>
                  <a:pt x="8871674" y="1792529"/>
                </a:cubicBezTo>
                <a:close/>
                <a:moveTo>
                  <a:pt x="3882795" y="1393081"/>
                </a:moveTo>
                <a:cubicBezTo>
                  <a:pt x="3918931" y="1393081"/>
                  <a:pt x="3936988" y="1411149"/>
                  <a:pt x="3936988" y="1447274"/>
                </a:cubicBezTo>
                <a:cubicBezTo>
                  <a:pt x="3944219" y="1497862"/>
                  <a:pt x="3926151" y="1523150"/>
                  <a:pt x="3882795" y="1523150"/>
                </a:cubicBezTo>
                <a:cubicBezTo>
                  <a:pt x="3824986" y="1530371"/>
                  <a:pt x="3796092" y="1505083"/>
                  <a:pt x="3796092" y="1447274"/>
                </a:cubicBezTo>
                <a:cubicBezTo>
                  <a:pt x="3796092" y="1432821"/>
                  <a:pt x="3803313" y="1418380"/>
                  <a:pt x="3817765" y="1403928"/>
                </a:cubicBezTo>
                <a:cubicBezTo>
                  <a:pt x="3824986" y="1396696"/>
                  <a:pt x="3846669" y="1393081"/>
                  <a:pt x="3882795" y="1393081"/>
                </a:cubicBezTo>
                <a:close/>
                <a:moveTo>
                  <a:pt x="5489584" y="1149222"/>
                </a:moveTo>
                <a:cubicBezTo>
                  <a:pt x="5509449" y="1145617"/>
                  <a:pt x="5522997" y="1151030"/>
                  <a:pt x="5530218" y="1165483"/>
                </a:cubicBezTo>
                <a:cubicBezTo>
                  <a:pt x="5530218" y="1179935"/>
                  <a:pt x="5546479" y="1197992"/>
                  <a:pt x="5578999" y="1219675"/>
                </a:cubicBezTo>
                <a:cubicBezTo>
                  <a:pt x="5611508" y="1241349"/>
                  <a:pt x="5631383" y="1255801"/>
                  <a:pt x="5638605" y="1263021"/>
                </a:cubicBezTo>
                <a:cubicBezTo>
                  <a:pt x="5681961" y="1342503"/>
                  <a:pt x="5653057" y="1429216"/>
                  <a:pt x="5551902" y="1523150"/>
                </a:cubicBezTo>
                <a:cubicBezTo>
                  <a:pt x="5501325" y="1573728"/>
                  <a:pt x="5461583" y="1591785"/>
                  <a:pt x="5432679" y="1577333"/>
                </a:cubicBezTo>
                <a:cubicBezTo>
                  <a:pt x="5403775" y="1562891"/>
                  <a:pt x="5389333" y="1548439"/>
                  <a:pt x="5389333" y="1533987"/>
                </a:cubicBezTo>
                <a:cubicBezTo>
                  <a:pt x="5389333" y="1519535"/>
                  <a:pt x="5374871" y="1497862"/>
                  <a:pt x="5345977" y="1468957"/>
                </a:cubicBezTo>
                <a:cubicBezTo>
                  <a:pt x="5324293" y="1447274"/>
                  <a:pt x="5313457" y="1411149"/>
                  <a:pt x="5313457" y="1360571"/>
                </a:cubicBezTo>
                <a:cubicBezTo>
                  <a:pt x="5313457" y="1288310"/>
                  <a:pt x="5345977" y="1230512"/>
                  <a:pt x="5411006" y="1187155"/>
                </a:cubicBezTo>
                <a:cubicBezTo>
                  <a:pt x="5443515" y="1165483"/>
                  <a:pt x="5469709" y="1152838"/>
                  <a:pt x="5489584" y="1149222"/>
                </a:cubicBezTo>
                <a:close/>
                <a:moveTo>
                  <a:pt x="5633332" y="1046196"/>
                </a:moveTo>
                <a:cubicBezTo>
                  <a:pt x="5645986" y="1046196"/>
                  <a:pt x="5667067" y="1056740"/>
                  <a:pt x="5696583" y="1077821"/>
                </a:cubicBezTo>
                <a:cubicBezTo>
                  <a:pt x="5717670" y="1090469"/>
                  <a:pt x="5732427" y="1098903"/>
                  <a:pt x="5740855" y="1103117"/>
                </a:cubicBezTo>
                <a:cubicBezTo>
                  <a:pt x="5761943" y="1119984"/>
                  <a:pt x="5768267" y="1128418"/>
                  <a:pt x="5759833" y="1128418"/>
                </a:cubicBezTo>
                <a:cubicBezTo>
                  <a:pt x="5747185" y="1128418"/>
                  <a:pt x="5720835" y="1117880"/>
                  <a:pt x="5680770" y="1096793"/>
                </a:cubicBezTo>
                <a:cubicBezTo>
                  <a:pt x="5640717" y="1075711"/>
                  <a:pt x="5620685" y="1060954"/>
                  <a:pt x="5620685" y="1052520"/>
                </a:cubicBezTo>
                <a:cubicBezTo>
                  <a:pt x="5620685" y="1048306"/>
                  <a:pt x="5624905" y="1046196"/>
                  <a:pt x="5633332" y="1046196"/>
                </a:cubicBezTo>
                <a:close/>
                <a:moveTo>
                  <a:pt x="5391015" y="920093"/>
                </a:moveTo>
                <a:cubicBezTo>
                  <a:pt x="5393914" y="919303"/>
                  <a:pt x="5398263" y="919698"/>
                  <a:pt x="5404062" y="921278"/>
                </a:cubicBezTo>
                <a:cubicBezTo>
                  <a:pt x="5415655" y="924443"/>
                  <a:pt x="5433049" y="932349"/>
                  <a:pt x="5456241" y="944997"/>
                </a:cubicBezTo>
                <a:cubicBezTo>
                  <a:pt x="5481536" y="961864"/>
                  <a:pt x="5498404" y="974512"/>
                  <a:pt x="5506844" y="982946"/>
                </a:cubicBezTo>
                <a:lnTo>
                  <a:pt x="5506844" y="989270"/>
                </a:lnTo>
                <a:cubicBezTo>
                  <a:pt x="5498404" y="985056"/>
                  <a:pt x="5481536" y="976622"/>
                  <a:pt x="5456241" y="963974"/>
                </a:cubicBezTo>
                <a:cubicBezTo>
                  <a:pt x="5409858" y="942887"/>
                  <a:pt x="5386667" y="930239"/>
                  <a:pt x="5386667" y="926025"/>
                </a:cubicBezTo>
                <a:cubicBezTo>
                  <a:pt x="5386667" y="922860"/>
                  <a:pt x="5388116" y="920884"/>
                  <a:pt x="5391015" y="920093"/>
                </a:cubicBezTo>
                <a:close/>
                <a:moveTo>
                  <a:pt x="5519491" y="818502"/>
                </a:moveTo>
                <a:cubicBezTo>
                  <a:pt x="5532139" y="831150"/>
                  <a:pt x="5534249" y="839584"/>
                  <a:pt x="5525809" y="843798"/>
                </a:cubicBezTo>
                <a:cubicBezTo>
                  <a:pt x="5517381" y="843798"/>
                  <a:pt x="5513161" y="839584"/>
                  <a:pt x="5513161" y="831150"/>
                </a:cubicBezTo>
                <a:cubicBezTo>
                  <a:pt x="5513161" y="826936"/>
                  <a:pt x="5515271" y="822716"/>
                  <a:pt x="5519491" y="818502"/>
                </a:cubicBezTo>
                <a:close/>
                <a:moveTo>
                  <a:pt x="7100707" y="786877"/>
                </a:moveTo>
                <a:cubicBezTo>
                  <a:pt x="7104927" y="786877"/>
                  <a:pt x="7107031" y="791091"/>
                  <a:pt x="7107031" y="799525"/>
                </a:cubicBezTo>
                <a:cubicBezTo>
                  <a:pt x="7102817" y="803745"/>
                  <a:pt x="7096493" y="801634"/>
                  <a:pt x="7088060" y="793201"/>
                </a:cubicBezTo>
                <a:cubicBezTo>
                  <a:pt x="7092273" y="788981"/>
                  <a:pt x="7096493" y="786877"/>
                  <a:pt x="7100707" y="786877"/>
                </a:cubicBezTo>
                <a:close/>
                <a:moveTo>
                  <a:pt x="6835065" y="628751"/>
                </a:moveTo>
                <a:cubicBezTo>
                  <a:pt x="6868800" y="658272"/>
                  <a:pt x="6877227" y="675134"/>
                  <a:pt x="6860360" y="679354"/>
                </a:cubicBezTo>
                <a:cubicBezTo>
                  <a:pt x="6856146" y="679354"/>
                  <a:pt x="6849822" y="671975"/>
                  <a:pt x="6841388" y="657217"/>
                </a:cubicBezTo>
                <a:cubicBezTo>
                  <a:pt x="6832955" y="642460"/>
                  <a:pt x="6830845" y="632971"/>
                  <a:pt x="6835065" y="628751"/>
                </a:cubicBezTo>
                <a:close/>
                <a:moveTo>
                  <a:pt x="4977472" y="601889"/>
                </a:moveTo>
                <a:cubicBezTo>
                  <a:pt x="4984693" y="601889"/>
                  <a:pt x="4991924" y="605494"/>
                  <a:pt x="4999145" y="612725"/>
                </a:cubicBezTo>
                <a:cubicBezTo>
                  <a:pt x="4984693" y="627178"/>
                  <a:pt x="4973856" y="630793"/>
                  <a:pt x="4966635" y="623562"/>
                </a:cubicBezTo>
                <a:cubicBezTo>
                  <a:pt x="4966635" y="609110"/>
                  <a:pt x="4970241" y="601889"/>
                  <a:pt x="4977472" y="601889"/>
                </a:cubicBezTo>
                <a:close/>
                <a:moveTo>
                  <a:pt x="6272153" y="597126"/>
                </a:moveTo>
                <a:lnTo>
                  <a:pt x="6284801" y="603456"/>
                </a:lnTo>
                <a:cubicBezTo>
                  <a:pt x="6297449" y="611890"/>
                  <a:pt x="6297449" y="616104"/>
                  <a:pt x="6284801" y="616104"/>
                </a:cubicBezTo>
                <a:cubicBezTo>
                  <a:pt x="6272153" y="607670"/>
                  <a:pt x="6267933" y="601346"/>
                  <a:pt x="6272153" y="597126"/>
                </a:cubicBezTo>
                <a:close/>
                <a:moveTo>
                  <a:pt x="4896182" y="555821"/>
                </a:moveTo>
                <a:cubicBezTo>
                  <a:pt x="4907019" y="554013"/>
                  <a:pt x="4916058" y="562148"/>
                  <a:pt x="4923279" y="580205"/>
                </a:cubicBezTo>
                <a:cubicBezTo>
                  <a:pt x="4923279" y="630793"/>
                  <a:pt x="4905211" y="656082"/>
                  <a:pt x="4869086" y="656082"/>
                </a:cubicBezTo>
                <a:cubicBezTo>
                  <a:pt x="4840181" y="656082"/>
                  <a:pt x="4836576" y="634399"/>
                  <a:pt x="4858249" y="591053"/>
                </a:cubicBezTo>
                <a:cubicBezTo>
                  <a:pt x="4872701" y="569369"/>
                  <a:pt x="4885346" y="557629"/>
                  <a:pt x="4896182" y="555821"/>
                </a:cubicBezTo>
                <a:close/>
                <a:moveTo>
                  <a:pt x="6556768" y="552853"/>
                </a:moveTo>
                <a:cubicBezTo>
                  <a:pt x="6607371" y="552853"/>
                  <a:pt x="6650588" y="572886"/>
                  <a:pt x="6686433" y="612945"/>
                </a:cubicBezTo>
                <a:cubicBezTo>
                  <a:pt x="6722266" y="652997"/>
                  <a:pt x="6740189" y="698325"/>
                  <a:pt x="6740189" y="748928"/>
                </a:cubicBezTo>
                <a:cubicBezTo>
                  <a:pt x="6740189" y="820606"/>
                  <a:pt x="6698026" y="866989"/>
                  <a:pt x="6613694" y="888076"/>
                </a:cubicBezTo>
                <a:cubicBezTo>
                  <a:pt x="6588393" y="896504"/>
                  <a:pt x="6567311" y="900724"/>
                  <a:pt x="6550444" y="900724"/>
                </a:cubicBezTo>
                <a:cubicBezTo>
                  <a:pt x="6504061" y="900724"/>
                  <a:pt x="6464002" y="882802"/>
                  <a:pt x="6430267" y="846962"/>
                </a:cubicBezTo>
                <a:cubicBezTo>
                  <a:pt x="6396538" y="811123"/>
                  <a:pt x="6379677" y="774223"/>
                  <a:pt x="6379677" y="736274"/>
                </a:cubicBezTo>
                <a:cubicBezTo>
                  <a:pt x="6379677" y="673030"/>
                  <a:pt x="6402862" y="624537"/>
                  <a:pt x="6449245" y="590802"/>
                </a:cubicBezTo>
                <a:cubicBezTo>
                  <a:pt x="6487200" y="565507"/>
                  <a:pt x="6523039" y="552853"/>
                  <a:pt x="6556768" y="552853"/>
                </a:cubicBezTo>
                <a:close/>
                <a:moveTo>
                  <a:pt x="1476679" y="417637"/>
                </a:moveTo>
                <a:cubicBezTo>
                  <a:pt x="1534488" y="417637"/>
                  <a:pt x="1595902" y="433897"/>
                  <a:pt x="1660931" y="466406"/>
                </a:cubicBezTo>
                <a:cubicBezTo>
                  <a:pt x="1725961" y="498927"/>
                  <a:pt x="1765702" y="533244"/>
                  <a:pt x="1780153" y="569369"/>
                </a:cubicBezTo>
                <a:cubicBezTo>
                  <a:pt x="1794606" y="591053"/>
                  <a:pt x="1801827" y="627178"/>
                  <a:pt x="1801827" y="677755"/>
                </a:cubicBezTo>
                <a:cubicBezTo>
                  <a:pt x="1801827" y="778910"/>
                  <a:pt x="1765702" y="880075"/>
                  <a:pt x="1693452" y="981230"/>
                </a:cubicBezTo>
                <a:cubicBezTo>
                  <a:pt x="1628421" y="1075164"/>
                  <a:pt x="1541708" y="1122126"/>
                  <a:pt x="1433322" y="1122126"/>
                </a:cubicBezTo>
                <a:cubicBezTo>
                  <a:pt x="1332167" y="1122126"/>
                  <a:pt x="1241849" y="1087809"/>
                  <a:pt x="1162367" y="1019163"/>
                </a:cubicBezTo>
                <a:cubicBezTo>
                  <a:pt x="1082885" y="950518"/>
                  <a:pt x="1043144" y="872844"/>
                  <a:pt x="1043144" y="786141"/>
                </a:cubicBezTo>
                <a:cubicBezTo>
                  <a:pt x="1043144" y="750006"/>
                  <a:pt x="1046760" y="724717"/>
                  <a:pt x="1053981" y="710265"/>
                </a:cubicBezTo>
                <a:cubicBezTo>
                  <a:pt x="1119010" y="515176"/>
                  <a:pt x="1259917" y="417637"/>
                  <a:pt x="1476679" y="417637"/>
                </a:cubicBezTo>
                <a:close/>
                <a:moveTo>
                  <a:pt x="6361487" y="416081"/>
                </a:moveTo>
                <a:cubicBezTo>
                  <a:pt x="6376772" y="417658"/>
                  <a:pt x="6390214" y="426359"/>
                  <a:pt x="6401807" y="442171"/>
                </a:cubicBezTo>
                <a:cubicBezTo>
                  <a:pt x="6425005" y="473796"/>
                  <a:pt x="6426059" y="502256"/>
                  <a:pt x="6404972" y="527558"/>
                </a:cubicBezTo>
                <a:cubicBezTo>
                  <a:pt x="6392324" y="540205"/>
                  <a:pt x="6375457" y="546529"/>
                  <a:pt x="6354369" y="546529"/>
                </a:cubicBezTo>
                <a:cubicBezTo>
                  <a:pt x="6307993" y="546529"/>
                  <a:pt x="6284801" y="525448"/>
                  <a:pt x="6284801" y="483279"/>
                </a:cubicBezTo>
                <a:cubicBezTo>
                  <a:pt x="6284801" y="462197"/>
                  <a:pt x="6293229" y="445330"/>
                  <a:pt x="6310096" y="432682"/>
                </a:cubicBezTo>
                <a:cubicBezTo>
                  <a:pt x="6329074" y="420035"/>
                  <a:pt x="6346202" y="414499"/>
                  <a:pt x="6361487" y="416081"/>
                </a:cubicBezTo>
                <a:close/>
                <a:moveTo>
                  <a:pt x="7407471" y="363108"/>
                </a:moveTo>
                <a:cubicBezTo>
                  <a:pt x="7434876" y="367322"/>
                  <a:pt x="7452792" y="379976"/>
                  <a:pt x="7461226" y="401057"/>
                </a:cubicBezTo>
                <a:cubicBezTo>
                  <a:pt x="7465446" y="409491"/>
                  <a:pt x="7467556" y="420035"/>
                  <a:pt x="7467556" y="432682"/>
                </a:cubicBezTo>
                <a:cubicBezTo>
                  <a:pt x="7467556" y="470631"/>
                  <a:pt x="7444358" y="489609"/>
                  <a:pt x="7397975" y="489609"/>
                </a:cubicBezTo>
                <a:cubicBezTo>
                  <a:pt x="7347379" y="489609"/>
                  <a:pt x="7322077" y="470631"/>
                  <a:pt x="7322077" y="432682"/>
                </a:cubicBezTo>
                <a:cubicBezTo>
                  <a:pt x="7322077" y="420035"/>
                  <a:pt x="7328407" y="403167"/>
                  <a:pt x="7341055" y="382085"/>
                </a:cubicBezTo>
                <a:cubicBezTo>
                  <a:pt x="7357923" y="365218"/>
                  <a:pt x="7380059" y="358894"/>
                  <a:pt x="7407471" y="363108"/>
                </a:cubicBezTo>
                <a:close/>
                <a:moveTo>
                  <a:pt x="5432679" y="330924"/>
                </a:moveTo>
                <a:cubicBezTo>
                  <a:pt x="5439911" y="338155"/>
                  <a:pt x="5436295" y="354415"/>
                  <a:pt x="5421843" y="379704"/>
                </a:cubicBezTo>
                <a:cubicBezTo>
                  <a:pt x="5407391" y="404992"/>
                  <a:pt x="5396554" y="417637"/>
                  <a:pt x="5389333" y="417637"/>
                </a:cubicBezTo>
                <a:cubicBezTo>
                  <a:pt x="5360429" y="410405"/>
                  <a:pt x="5374871" y="381512"/>
                  <a:pt x="5432679" y="330924"/>
                </a:cubicBezTo>
                <a:close/>
                <a:moveTo>
                  <a:pt x="6397287" y="276731"/>
                </a:moveTo>
                <a:cubicBezTo>
                  <a:pt x="6404518" y="283962"/>
                  <a:pt x="6397287" y="294798"/>
                  <a:pt x="6375613" y="309251"/>
                </a:cubicBezTo>
                <a:cubicBezTo>
                  <a:pt x="6353941" y="309251"/>
                  <a:pt x="6353941" y="302030"/>
                  <a:pt x="6375613" y="287578"/>
                </a:cubicBezTo>
                <a:close/>
                <a:moveTo>
                  <a:pt x="5909570" y="200864"/>
                </a:moveTo>
                <a:cubicBezTo>
                  <a:pt x="5967368" y="200864"/>
                  <a:pt x="6028782" y="222548"/>
                  <a:pt x="6093822" y="265894"/>
                </a:cubicBezTo>
                <a:cubicBezTo>
                  <a:pt x="6173304" y="323703"/>
                  <a:pt x="6213035" y="406800"/>
                  <a:pt x="6213035" y="515176"/>
                </a:cubicBezTo>
                <a:cubicBezTo>
                  <a:pt x="6213035" y="580205"/>
                  <a:pt x="6184141" y="643438"/>
                  <a:pt x="6126343" y="704852"/>
                </a:cubicBezTo>
                <a:cubicBezTo>
                  <a:pt x="6068533" y="766266"/>
                  <a:pt x="5999888" y="796978"/>
                  <a:pt x="5920407" y="796978"/>
                </a:cubicBezTo>
                <a:cubicBezTo>
                  <a:pt x="5891502" y="796978"/>
                  <a:pt x="5855377" y="789746"/>
                  <a:pt x="5812020" y="775305"/>
                </a:cubicBezTo>
                <a:cubicBezTo>
                  <a:pt x="5667509" y="739169"/>
                  <a:pt x="5595259" y="659687"/>
                  <a:pt x="5595259" y="536860"/>
                </a:cubicBezTo>
                <a:cubicBezTo>
                  <a:pt x="5595259" y="450146"/>
                  <a:pt x="5625971" y="372472"/>
                  <a:pt x="5687374" y="303838"/>
                </a:cubicBezTo>
                <a:cubicBezTo>
                  <a:pt x="5748799" y="235192"/>
                  <a:pt x="5822857" y="200864"/>
                  <a:pt x="5909570" y="200864"/>
                </a:cubicBezTo>
                <a:close/>
                <a:moveTo>
                  <a:pt x="8781264" y="0"/>
                </a:moveTo>
                <a:lnTo>
                  <a:pt x="10375702" y="0"/>
                </a:lnTo>
                <a:lnTo>
                  <a:pt x="10375702" y="1239517"/>
                </a:lnTo>
                <a:lnTo>
                  <a:pt x="10191614" y="1247769"/>
                </a:lnTo>
                <a:cubicBezTo>
                  <a:pt x="9867842" y="1275827"/>
                  <a:pt x="9511692" y="1345974"/>
                  <a:pt x="9123166" y="1458209"/>
                </a:cubicBezTo>
                <a:cubicBezTo>
                  <a:pt x="8996550" y="1504252"/>
                  <a:pt x="8933222" y="1533032"/>
                  <a:pt x="8933222" y="1544548"/>
                </a:cubicBezTo>
                <a:cubicBezTo>
                  <a:pt x="8933222" y="1556064"/>
                  <a:pt x="8990782" y="1561812"/>
                  <a:pt x="9105902" y="1561812"/>
                </a:cubicBezTo>
                <a:cubicBezTo>
                  <a:pt x="9174978" y="1561812"/>
                  <a:pt x="9209506" y="1573328"/>
                  <a:pt x="9209506" y="1596360"/>
                </a:cubicBezTo>
                <a:cubicBezTo>
                  <a:pt x="9209506" y="1642403"/>
                  <a:pt x="9036826" y="1728743"/>
                  <a:pt x="8691470" y="1855378"/>
                </a:cubicBezTo>
                <a:cubicBezTo>
                  <a:pt x="8622406" y="1884157"/>
                  <a:pt x="8558370" y="1911495"/>
                  <a:pt x="8499370" y="1937396"/>
                </a:cubicBezTo>
                <a:lnTo>
                  <a:pt x="8435502" y="1966353"/>
                </a:lnTo>
                <a:lnTo>
                  <a:pt x="8441582" y="1969626"/>
                </a:lnTo>
                <a:cubicBezTo>
                  <a:pt x="8479530" y="1982280"/>
                  <a:pt x="8511158" y="1988603"/>
                  <a:pt x="8536458" y="1988603"/>
                </a:cubicBezTo>
                <a:cubicBezTo>
                  <a:pt x="8557538" y="1988603"/>
                  <a:pt x="8572302" y="1990713"/>
                  <a:pt x="8580730" y="1994927"/>
                </a:cubicBezTo>
                <a:cubicBezTo>
                  <a:pt x="8589166" y="1999147"/>
                  <a:pt x="8593386" y="2004416"/>
                  <a:pt x="8593386" y="2010740"/>
                </a:cubicBezTo>
                <a:cubicBezTo>
                  <a:pt x="8593386" y="2017064"/>
                  <a:pt x="8591274" y="2025497"/>
                  <a:pt x="8587054" y="2036041"/>
                </a:cubicBezTo>
                <a:cubicBezTo>
                  <a:pt x="8582842" y="2046585"/>
                  <a:pt x="8576518" y="2056068"/>
                  <a:pt x="8568082" y="2064501"/>
                </a:cubicBezTo>
                <a:cubicBezTo>
                  <a:pt x="8559650" y="2072935"/>
                  <a:pt x="8553326" y="2082424"/>
                  <a:pt x="8549106" y="2092962"/>
                </a:cubicBezTo>
                <a:cubicBezTo>
                  <a:pt x="8544890" y="2103506"/>
                  <a:pt x="8542782" y="2112995"/>
                  <a:pt x="8542782" y="2121428"/>
                </a:cubicBezTo>
                <a:cubicBezTo>
                  <a:pt x="8542782" y="2138290"/>
                  <a:pt x="8556490" y="2157267"/>
                  <a:pt x="8583894" y="2178349"/>
                </a:cubicBezTo>
                <a:cubicBezTo>
                  <a:pt x="8611302" y="2199436"/>
                  <a:pt x="8642926" y="2220518"/>
                  <a:pt x="8678770" y="2241599"/>
                </a:cubicBezTo>
                <a:cubicBezTo>
                  <a:pt x="8714610" y="2262680"/>
                  <a:pt x="8736746" y="2277438"/>
                  <a:pt x="8745182" y="2285872"/>
                </a:cubicBezTo>
                <a:cubicBezTo>
                  <a:pt x="8766262" y="2306953"/>
                  <a:pt x="8795778" y="2309063"/>
                  <a:pt x="8833726" y="2292195"/>
                </a:cubicBezTo>
                <a:cubicBezTo>
                  <a:pt x="8901198" y="2258467"/>
                  <a:pt x="8951794" y="2241599"/>
                  <a:pt x="8985526" y="2241599"/>
                </a:cubicBezTo>
                <a:cubicBezTo>
                  <a:pt x="8993954" y="2241599"/>
                  <a:pt x="9009770" y="2236330"/>
                  <a:pt x="9032958" y="2225786"/>
                </a:cubicBezTo>
                <a:cubicBezTo>
                  <a:pt x="9056150" y="2215249"/>
                  <a:pt x="9074074" y="2209974"/>
                  <a:pt x="9086722" y="2209974"/>
                </a:cubicBezTo>
                <a:cubicBezTo>
                  <a:pt x="9099374" y="2209974"/>
                  <a:pt x="9109914" y="2218408"/>
                  <a:pt x="9118346" y="2235275"/>
                </a:cubicBezTo>
                <a:cubicBezTo>
                  <a:pt x="9122566" y="2243709"/>
                  <a:pt x="9120458" y="2250033"/>
                  <a:pt x="9112022" y="2254246"/>
                </a:cubicBezTo>
                <a:cubicBezTo>
                  <a:pt x="9103590" y="2258467"/>
                  <a:pt x="9069854" y="2266901"/>
                  <a:pt x="9010822" y="2279548"/>
                </a:cubicBezTo>
                <a:cubicBezTo>
                  <a:pt x="8951794" y="2292195"/>
                  <a:pt x="8903298" y="2311173"/>
                  <a:pt x="8865350" y="2336475"/>
                </a:cubicBezTo>
                <a:cubicBezTo>
                  <a:pt x="8818974" y="2365990"/>
                  <a:pt x="8793674" y="2383912"/>
                  <a:pt x="8789454" y="2390236"/>
                </a:cubicBezTo>
                <a:cubicBezTo>
                  <a:pt x="8785238" y="2396560"/>
                  <a:pt x="8785238" y="2412373"/>
                  <a:pt x="8789454" y="2437668"/>
                </a:cubicBezTo>
                <a:cubicBezTo>
                  <a:pt x="8793674" y="2450321"/>
                  <a:pt x="8795778" y="2467189"/>
                  <a:pt x="8795778" y="2488271"/>
                </a:cubicBezTo>
                <a:cubicBezTo>
                  <a:pt x="8795778" y="2551521"/>
                  <a:pt x="8768370" y="2591574"/>
                  <a:pt x="8713554" y="2608441"/>
                </a:cubicBezTo>
                <a:cubicBezTo>
                  <a:pt x="8667174" y="2621095"/>
                  <a:pt x="8658738" y="2642177"/>
                  <a:pt x="8688254" y="2671692"/>
                </a:cubicBezTo>
                <a:cubicBezTo>
                  <a:pt x="8700906" y="2684339"/>
                  <a:pt x="8742014" y="2713854"/>
                  <a:pt x="8811590" y="2760237"/>
                </a:cubicBezTo>
                <a:cubicBezTo>
                  <a:pt x="8881162" y="2806620"/>
                  <a:pt x="8918058" y="2829811"/>
                  <a:pt x="8922278" y="2829811"/>
                </a:cubicBezTo>
                <a:cubicBezTo>
                  <a:pt x="8930706" y="2829811"/>
                  <a:pt x="8944414" y="2840355"/>
                  <a:pt x="8963386" y="2861437"/>
                </a:cubicBezTo>
                <a:cubicBezTo>
                  <a:pt x="8982362" y="2882518"/>
                  <a:pt x="8991850" y="2897275"/>
                  <a:pt x="8991850" y="2905710"/>
                </a:cubicBezTo>
                <a:cubicBezTo>
                  <a:pt x="8991850" y="2918363"/>
                  <a:pt x="8989742" y="2924687"/>
                  <a:pt x="8985526" y="2924687"/>
                </a:cubicBezTo>
                <a:cubicBezTo>
                  <a:pt x="8960226" y="2924687"/>
                  <a:pt x="8930706" y="2903606"/>
                  <a:pt x="8896978" y="2861437"/>
                </a:cubicBezTo>
                <a:cubicBezTo>
                  <a:pt x="8880110" y="2836136"/>
                  <a:pt x="8799998" y="2789759"/>
                  <a:pt x="8656630" y="2722289"/>
                </a:cubicBezTo>
                <a:cubicBezTo>
                  <a:pt x="8639762" y="2713854"/>
                  <a:pt x="8625002" y="2709641"/>
                  <a:pt x="8612354" y="2709641"/>
                </a:cubicBezTo>
                <a:cubicBezTo>
                  <a:pt x="8561758" y="2709641"/>
                  <a:pt x="8515378" y="2730722"/>
                  <a:pt x="8473206" y="2772891"/>
                </a:cubicBezTo>
                <a:cubicBezTo>
                  <a:pt x="8447914" y="2798186"/>
                  <a:pt x="8431046" y="2810840"/>
                  <a:pt x="8422610" y="2810840"/>
                </a:cubicBezTo>
                <a:cubicBezTo>
                  <a:pt x="8409962" y="2810840"/>
                  <a:pt x="8399418" y="2815054"/>
                  <a:pt x="8390986" y="2823488"/>
                </a:cubicBezTo>
                <a:cubicBezTo>
                  <a:pt x="8382550" y="2831921"/>
                  <a:pt x="8390986" y="2842465"/>
                  <a:pt x="8416286" y="2855113"/>
                </a:cubicBezTo>
                <a:cubicBezTo>
                  <a:pt x="8437370" y="2863547"/>
                  <a:pt x="8461614" y="2882518"/>
                  <a:pt x="8489018" y="2912040"/>
                </a:cubicBezTo>
                <a:cubicBezTo>
                  <a:pt x="8516430" y="2941555"/>
                  <a:pt x="8530134" y="2962636"/>
                  <a:pt x="8530134" y="2975283"/>
                </a:cubicBezTo>
                <a:cubicBezTo>
                  <a:pt x="8530134" y="2987937"/>
                  <a:pt x="8523810" y="2998475"/>
                  <a:pt x="8511158" y="3006909"/>
                </a:cubicBezTo>
                <a:cubicBezTo>
                  <a:pt x="8490074" y="3023776"/>
                  <a:pt x="8439478" y="3004799"/>
                  <a:pt x="8359362" y="2949988"/>
                </a:cubicBezTo>
                <a:cubicBezTo>
                  <a:pt x="8325630" y="2924687"/>
                  <a:pt x="8304542" y="2916253"/>
                  <a:pt x="8296110" y="2924687"/>
                </a:cubicBezTo>
                <a:cubicBezTo>
                  <a:pt x="8287682" y="2928901"/>
                  <a:pt x="8284518" y="2939445"/>
                  <a:pt x="8286626" y="2956312"/>
                </a:cubicBezTo>
                <a:cubicBezTo>
                  <a:pt x="8288730" y="2973180"/>
                  <a:pt x="8296110" y="2983718"/>
                  <a:pt x="8308762" y="2987937"/>
                </a:cubicBezTo>
                <a:cubicBezTo>
                  <a:pt x="8323522" y="2992154"/>
                  <a:pt x="8332482" y="3000587"/>
                  <a:pt x="8335642" y="3013236"/>
                </a:cubicBezTo>
                <a:lnTo>
                  <a:pt x="8328790" y="3057092"/>
                </a:lnTo>
                <a:lnTo>
                  <a:pt x="8407130" y="3045256"/>
                </a:lnTo>
                <a:cubicBezTo>
                  <a:pt x="8434674" y="3042096"/>
                  <a:pt x="8458386" y="3040515"/>
                  <a:pt x="8478254" y="3040515"/>
                </a:cubicBezTo>
                <a:cubicBezTo>
                  <a:pt x="8492706" y="3033294"/>
                  <a:pt x="8503542" y="3036899"/>
                  <a:pt x="8510774" y="3051351"/>
                </a:cubicBezTo>
                <a:cubicBezTo>
                  <a:pt x="8517994" y="3065803"/>
                  <a:pt x="8514390" y="3076640"/>
                  <a:pt x="8499930" y="3083871"/>
                </a:cubicBezTo>
                <a:lnTo>
                  <a:pt x="8055558" y="3116381"/>
                </a:lnTo>
                <a:cubicBezTo>
                  <a:pt x="8106138" y="3103736"/>
                  <a:pt x="8152878" y="3092673"/>
                  <a:pt x="8195782" y="3083190"/>
                </a:cubicBezTo>
                <a:lnTo>
                  <a:pt x="8288866" y="3064357"/>
                </a:lnTo>
                <a:lnTo>
                  <a:pt x="8283462" y="3060671"/>
                </a:lnTo>
                <a:cubicBezTo>
                  <a:pt x="8270810" y="3050130"/>
                  <a:pt x="8256054" y="3034317"/>
                  <a:pt x="8239190" y="3013233"/>
                </a:cubicBezTo>
                <a:cubicBezTo>
                  <a:pt x="8205454" y="2971070"/>
                  <a:pt x="8186482" y="2943659"/>
                  <a:pt x="8182262" y="2931011"/>
                </a:cubicBezTo>
                <a:cubicBezTo>
                  <a:pt x="8165394" y="2876194"/>
                  <a:pt x="8135882" y="2857223"/>
                  <a:pt x="8093718" y="2874091"/>
                </a:cubicBezTo>
                <a:cubicBezTo>
                  <a:pt x="8055770" y="2895172"/>
                  <a:pt x="8036790" y="2947879"/>
                  <a:pt x="8036790" y="3032210"/>
                </a:cubicBezTo>
                <a:cubicBezTo>
                  <a:pt x="8036790" y="3087027"/>
                  <a:pt x="8024142" y="3131299"/>
                  <a:pt x="7998842" y="3165034"/>
                </a:cubicBezTo>
                <a:cubicBezTo>
                  <a:pt x="7990410" y="3177682"/>
                  <a:pt x="7969326" y="3199819"/>
                  <a:pt x="7935590" y="3231444"/>
                </a:cubicBezTo>
                <a:cubicBezTo>
                  <a:pt x="7901862" y="3263070"/>
                  <a:pt x="7874450" y="3293639"/>
                  <a:pt x="7853370" y="3323154"/>
                </a:cubicBezTo>
                <a:cubicBezTo>
                  <a:pt x="7832290" y="3352670"/>
                  <a:pt x="7821746" y="3377972"/>
                  <a:pt x="7821746" y="3399052"/>
                </a:cubicBezTo>
                <a:cubicBezTo>
                  <a:pt x="7821746" y="3411706"/>
                  <a:pt x="7827014" y="3432788"/>
                  <a:pt x="7837558" y="3462303"/>
                </a:cubicBezTo>
                <a:cubicBezTo>
                  <a:pt x="7848102" y="3491818"/>
                  <a:pt x="7853370" y="3515010"/>
                  <a:pt x="7853370" y="3531877"/>
                </a:cubicBezTo>
                <a:cubicBezTo>
                  <a:pt x="7853370" y="3565606"/>
                  <a:pt x="7842826" y="3584584"/>
                  <a:pt x="7821746" y="3588798"/>
                </a:cubicBezTo>
                <a:cubicBezTo>
                  <a:pt x="7779574" y="3618319"/>
                  <a:pt x="7747958" y="3633077"/>
                  <a:pt x="7726874" y="3633077"/>
                </a:cubicBezTo>
                <a:cubicBezTo>
                  <a:pt x="7697358" y="3633077"/>
                  <a:pt x="7649922" y="3662592"/>
                  <a:pt x="7584562" y="3721622"/>
                </a:cubicBezTo>
                <a:cubicBezTo>
                  <a:pt x="7519201" y="3780652"/>
                  <a:pt x="7482313" y="3827035"/>
                  <a:pt x="7473873" y="3860771"/>
                </a:cubicBezTo>
                <a:cubicBezTo>
                  <a:pt x="7469660" y="3881852"/>
                  <a:pt x="7455957" y="3917697"/>
                  <a:pt x="7432766" y="3968293"/>
                </a:cubicBezTo>
                <a:lnTo>
                  <a:pt x="7407590" y="4032371"/>
                </a:lnTo>
                <a:lnTo>
                  <a:pt x="7475189" y="4035588"/>
                </a:lnTo>
                <a:cubicBezTo>
                  <a:pt x="7518535" y="4042809"/>
                  <a:pt x="7583564" y="4087973"/>
                  <a:pt x="7670278" y="4171071"/>
                </a:cubicBezTo>
                <a:cubicBezTo>
                  <a:pt x="7735306" y="4233395"/>
                  <a:pt x="7775950" y="4284538"/>
                  <a:pt x="7792206" y="4324500"/>
                </a:cubicBezTo>
                <a:lnTo>
                  <a:pt x="7794094" y="4332905"/>
                </a:lnTo>
                <a:lnTo>
                  <a:pt x="7808986" y="4297767"/>
                </a:lnTo>
                <a:cubicBezTo>
                  <a:pt x="7832470" y="4261639"/>
                  <a:pt x="7867694" y="4236346"/>
                  <a:pt x="7914662" y="4221894"/>
                </a:cubicBezTo>
                <a:cubicBezTo>
                  <a:pt x="7965238" y="4207442"/>
                  <a:pt x="7990538" y="4207442"/>
                  <a:pt x="7990538" y="4221894"/>
                </a:cubicBezTo>
                <a:cubicBezTo>
                  <a:pt x="8004978" y="4243578"/>
                  <a:pt x="8023038" y="4236346"/>
                  <a:pt x="8044730" y="4200222"/>
                </a:cubicBezTo>
                <a:cubicBezTo>
                  <a:pt x="8048338" y="4192995"/>
                  <a:pt x="8056914" y="4188930"/>
                  <a:pt x="8070458" y="4188026"/>
                </a:cubicBezTo>
                <a:cubicBezTo>
                  <a:pt x="8084006" y="4187123"/>
                  <a:pt x="8102526" y="4189380"/>
                  <a:pt x="8126010" y="4194797"/>
                </a:cubicBezTo>
                <a:cubicBezTo>
                  <a:pt x="8172982" y="4205635"/>
                  <a:pt x="8200078" y="4214674"/>
                  <a:pt x="8207290" y="4221894"/>
                </a:cubicBezTo>
                <a:cubicBezTo>
                  <a:pt x="8228974" y="4236346"/>
                  <a:pt x="8259686" y="4270676"/>
                  <a:pt x="8299426" y="4324858"/>
                </a:cubicBezTo>
                <a:cubicBezTo>
                  <a:pt x="8339158" y="4379049"/>
                  <a:pt x="8359042" y="4416983"/>
                  <a:pt x="8359042" y="4438667"/>
                </a:cubicBezTo>
                <a:cubicBezTo>
                  <a:pt x="8359042" y="4510917"/>
                  <a:pt x="8330138" y="4568726"/>
                  <a:pt x="8272330" y="4612082"/>
                </a:cubicBezTo>
                <a:cubicBezTo>
                  <a:pt x="8214522" y="4655429"/>
                  <a:pt x="8149490" y="4677112"/>
                  <a:pt x="8077230" y="4677112"/>
                </a:cubicBezTo>
                <a:cubicBezTo>
                  <a:pt x="8019430" y="4677112"/>
                  <a:pt x="7967950" y="4666272"/>
                  <a:pt x="7922790" y="4644596"/>
                </a:cubicBezTo>
                <a:lnTo>
                  <a:pt x="7878590" y="4616079"/>
                </a:lnTo>
                <a:lnTo>
                  <a:pt x="7876202" y="4620855"/>
                </a:lnTo>
                <a:cubicBezTo>
                  <a:pt x="7876202" y="4649758"/>
                  <a:pt x="7868970" y="4664211"/>
                  <a:pt x="7854530" y="4664211"/>
                </a:cubicBezTo>
                <a:cubicBezTo>
                  <a:pt x="7818406" y="4664211"/>
                  <a:pt x="7800338" y="4711182"/>
                  <a:pt x="7800338" y="4805107"/>
                </a:cubicBezTo>
                <a:cubicBezTo>
                  <a:pt x="7800338" y="4834011"/>
                  <a:pt x="7818406" y="4848464"/>
                  <a:pt x="7854530" y="4848464"/>
                </a:cubicBezTo>
                <a:cubicBezTo>
                  <a:pt x="7897874" y="4848464"/>
                  <a:pt x="7919558" y="4862915"/>
                  <a:pt x="7919558" y="4891820"/>
                </a:cubicBezTo>
                <a:cubicBezTo>
                  <a:pt x="7941234" y="4978523"/>
                  <a:pt x="7995426" y="5032715"/>
                  <a:pt x="8082130" y="5054388"/>
                </a:cubicBezTo>
                <a:cubicBezTo>
                  <a:pt x="8147158" y="5076072"/>
                  <a:pt x="8201350" y="5086909"/>
                  <a:pt x="8244706" y="5086909"/>
                </a:cubicBezTo>
                <a:cubicBezTo>
                  <a:pt x="8280834" y="5086909"/>
                  <a:pt x="8306130" y="5090523"/>
                  <a:pt x="8320574" y="5097745"/>
                </a:cubicBezTo>
                <a:cubicBezTo>
                  <a:pt x="8335026" y="5104977"/>
                  <a:pt x="8342258" y="5114004"/>
                  <a:pt x="8342258" y="5124843"/>
                </a:cubicBezTo>
                <a:cubicBezTo>
                  <a:pt x="8342258" y="5135678"/>
                  <a:pt x="8338642" y="5150129"/>
                  <a:pt x="8331410" y="5168197"/>
                </a:cubicBezTo>
                <a:cubicBezTo>
                  <a:pt x="8324190" y="5186265"/>
                  <a:pt x="8313354" y="5202515"/>
                  <a:pt x="8298902" y="5216968"/>
                </a:cubicBezTo>
                <a:cubicBezTo>
                  <a:pt x="8284450" y="5231419"/>
                  <a:pt x="8273610" y="5247680"/>
                  <a:pt x="8266382" y="5265737"/>
                </a:cubicBezTo>
                <a:cubicBezTo>
                  <a:pt x="8259158" y="5283805"/>
                  <a:pt x="8255542" y="5300065"/>
                  <a:pt x="8255542" y="5314517"/>
                </a:cubicBezTo>
                <a:cubicBezTo>
                  <a:pt x="8255542" y="5343410"/>
                  <a:pt x="8279034" y="5375932"/>
                  <a:pt x="8325998" y="5412057"/>
                </a:cubicBezTo>
                <a:cubicBezTo>
                  <a:pt x="8372958" y="5448193"/>
                  <a:pt x="8427150" y="5484317"/>
                  <a:pt x="8488578" y="5520442"/>
                </a:cubicBezTo>
                <a:cubicBezTo>
                  <a:pt x="8549990" y="5556567"/>
                  <a:pt x="8587922" y="5581856"/>
                  <a:pt x="8602374" y="5596308"/>
                </a:cubicBezTo>
                <a:cubicBezTo>
                  <a:pt x="8638502" y="5632433"/>
                  <a:pt x="8689078" y="5636049"/>
                  <a:pt x="8754106" y="5607144"/>
                </a:cubicBezTo>
                <a:cubicBezTo>
                  <a:pt x="8869726" y="5549346"/>
                  <a:pt x="8956426" y="5520442"/>
                  <a:pt x="9014238" y="5520442"/>
                </a:cubicBezTo>
                <a:cubicBezTo>
                  <a:pt x="9028678" y="5520442"/>
                  <a:pt x="9055774" y="5511413"/>
                  <a:pt x="9095514" y="5493345"/>
                </a:cubicBezTo>
                <a:cubicBezTo>
                  <a:pt x="9135258" y="5475288"/>
                  <a:pt x="9165970" y="5466249"/>
                  <a:pt x="9187642" y="5466249"/>
                </a:cubicBezTo>
                <a:cubicBezTo>
                  <a:pt x="9209326" y="5466249"/>
                  <a:pt x="9227382" y="5480701"/>
                  <a:pt x="9241834" y="5509605"/>
                </a:cubicBezTo>
                <a:cubicBezTo>
                  <a:pt x="9249066" y="5524058"/>
                  <a:pt x="9245450" y="5534894"/>
                  <a:pt x="9230998" y="5542115"/>
                </a:cubicBezTo>
                <a:cubicBezTo>
                  <a:pt x="9216546" y="5549346"/>
                  <a:pt x="9158738" y="5563798"/>
                  <a:pt x="9057582" y="5585471"/>
                </a:cubicBezTo>
                <a:cubicBezTo>
                  <a:pt x="8956426" y="5607144"/>
                  <a:pt x="8873330" y="5639665"/>
                  <a:pt x="8808302" y="5683021"/>
                </a:cubicBezTo>
                <a:cubicBezTo>
                  <a:pt x="8728830" y="5733599"/>
                  <a:pt x="8685474" y="5764311"/>
                  <a:pt x="8678242" y="5775147"/>
                </a:cubicBezTo>
                <a:cubicBezTo>
                  <a:pt x="8671022" y="5785984"/>
                  <a:pt x="8671022" y="5813080"/>
                  <a:pt x="8678242" y="5856426"/>
                </a:cubicBezTo>
                <a:cubicBezTo>
                  <a:pt x="8685474" y="5878110"/>
                  <a:pt x="8689078" y="5907014"/>
                  <a:pt x="8689078" y="5943140"/>
                </a:cubicBezTo>
                <a:cubicBezTo>
                  <a:pt x="8689078" y="6051526"/>
                  <a:pt x="8642118" y="6120161"/>
                  <a:pt x="8548182" y="6149065"/>
                </a:cubicBezTo>
                <a:cubicBezTo>
                  <a:pt x="8468702" y="6170749"/>
                  <a:pt x="8454250" y="6206874"/>
                  <a:pt x="8504826" y="6257451"/>
                </a:cubicBezTo>
                <a:lnTo>
                  <a:pt x="8511870" y="6263463"/>
                </a:lnTo>
                <a:lnTo>
                  <a:pt x="8525950" y="6254482"/>
                </a:lnTo>
                <a:cubicBezTo>
                  <a:pt x="8563898" y="6235511"/>
                  <a:pt x="8599738" y="6226022"/>
                  <a:pt x="8633474" y="6226022"/>
                </a:cubicBezTo>
                <a:cubicBezTo>
                  <a:pt x="8759966" y="6226022"/>
                  <a:pt x="8842194" y="6282942"/>
                  <a:pt x="8880146" y="6396789"/>
                </a:cubicBezTo>
                <a:cubicBezTo>
                  <a:pt x="8884358" y="6405223"/>
                  <a:pt x="8886466" y="6419981"/>
                  <a:pt x="8886466" y="6441068"/>
                </a:cubicBezTo>
                <a:lnTo>
                  <a:pt x="8870062" y="6508925"/>
                </a:lnTo>
                <a:lnTo>
                  <a:pt x="8889930" y="6520954"/>
                </a:lnTo>
                <a:cubicBezTo>
                  <a:pt x="8898734" y="6525922"/>
                  <a:pt x="8904042" y="6528406"/>
                  <a:pt x="8905850" y="6528406"/>
                </a:cubicBezTo>
                <a:cubicBezTo>
                  <a:pt x="8920290" y="6528406"/>
                  <a:pt x="8943782" y="6546474"/>
                  <a:pt x="8976294" y="6582599"/>
                </a:cubicBezTo>
                <a:cubicBezTo>
                  <a:pt x="9008814" y="6618724"/>
                  <a:pt x="9025074" y="6644013"/>
                  <a:pt x="9025074" y="6658465"/>
                </a:cubicBezTo>
                <a:cubicBezTo>
                  <a:pt x="9025074" y="6680149"/>
                  <a:pt x="9021458" y="6690985"/>
                  <a:pt x="9014238" y="6690985"/>
                </a:cubicBezTo>
                <a:cubicBezTo>
                  <a:pt x="8970882" y="6690985"/>
                  <a:pt x="8920290" y="6654860"/>
                  <a:pt x="8862494" y="6582599"/>
                </a:cubicBezTo>
                <a:cubicBezTo>
                  <a:pt x="8858882" y="6577180"/>
                  <a:pt x="8853574" y="6571196"/>
                  <a:pt x="8846574" y="6564647"/>
                </a:cubicBezTo>
                <a:lnTo>
                  <a:pt x="8834830" y="6555039"/>
                </a:lnTo>
                <a:lnTo>
                  <a:pt x="8816894" y="6577052"/>
                </a:lnTo>
                <a:cubicBezTo>
                  <a:pt x="8770510" y="6617111"/>
                  <a:pt x="8717806" y="6637137"/>
                  <a:pt x="8658774" y="6637137"/>
                </a:cubicBezTo>
                <a:cubicBezTo>
                  <a:pt x="8595522" y="6637137"/>
                  <a:pt x="8544922" y="6609732"/>
                  <a:pt x="8506970" y="6554915"/>
                </a:cubicBezTo>
                <a:cubicBezTo>
                  <a:pt x="8464810" y="6495885"/>
                  <a:pt x="8443726" y="6436848"/>
                  <a:pt x="8443726" y="6377818"/>
                </a:cubicBezTo>
                <a:lnTo>
                  <a:pt x="8446662" y="6342566"/>
                </a:lnTo>
                <a:lnTo>
                  <a:pt x="8409986" y="6327898"/>
                </a:lnTo>
                <a:cubicBezTo>
                  <a:pt x="8397342" y="6324286"/>
                  <a:pt x="8385602" y="6322481"/>
                  <a:pt x="8374766" y="6322481"/>
                </a:cubicBezTo>
                <a:cubicBezTo>
                  <a:pt x="8288062" y="6322481"/>
                  <a:pt x="8208582" y="6358606"/>
                  <a:pt x="8136322" y="6430867"/>
                </a:cubicBezTo>
                <a:cubicBezTo>
                  <a:pt x="8092974" y="6474213"/>
                  <a:pt x="8064070" y="6495896"/>
                  <a:pt x="8049618" y="6495896"/>
                </a:cubicBezTo>
                <a:cubicBezTo>
                  <a:pt x="8027946" y="6495896"/>
                  <a:pt x="8009878" y="6503117"/>
                  <a:pt x="7995426" y="6517569"/>
                </a:cubicBezTo>
                <a:cubicBezTo>
                  <a:pt x="7980974" y="6532022"/>
                  <a:pt x="7995426" y="6550090"/>
                  <a:pt x="8038782" y="6571763"/>
                </a:cubicBezTo>
                <a:cubicBezTo>
                  <a:pt x="8074906" y="6586215"/>
                  <a:pt x="8116458" y="6618724"/>
                  <a:pt x="8163418" y="6669312"/>
                </a:cubicBezTo>
                <a:cubicBezTo>
                  <a:pt x="8210390" y="6719890"/>
                  <a:pt x="8233870" y="6756015"/>
                  <a:pt x="8233870" y="6777688"/>
                </a:cubicBezTo>
                <a:cubicBezTo>
                  <a:pt x="8233870" y="6799371"/>
                  <a:pt x="8223034" y="6817429"/>
                  <a:pt x="8201350" y="6831881"/>
                </a:cubicBezTo>
                <a:cubicBezTo>
                  <a:pt x="8165226" y="6860785"/>
                  <a:pt x="8078522" y="6828265"/>
                  <a:pt x="7941234" y="6734342"/>
                </a:cubicBezTo>
                <a:lnTo>
                  <a:pt x="7903210" y="6708117"/>
                </a:lnTo>
                <a:lnTo>
                  <a:pt x="7889542" y="6736969"/>
                </a:lnTo>
                <a:cubicBezTo>
                  <a:pt x="7878706" y="6747806"/>
                  <a:pt x="7868094" y="6757288"/>
                  <a:pt x="7857710" y="6765417"/>
                </a:cubicBezTo>
                <a:lnTo>
                  <a:pt x="7831846" y="6782659"/>
                </a:lnTo>
                <a:lnTo>
                  <a:pt x="7854530" y="6799371"/>
                </a:lnTo>
                <a:cubicBezTo>
                  <a:pt x="7905106" y="6813824"/>
                  <a:pt x="7915942" y="6857170"/>
                  <a:pt x="7887038" y="6929431"/>
                </a:cubicBezTo>
                <a:lnTo>
                  <a:pt x="7865366" y="6951104"/>
                </a:lnTo>
                <a:cubicBezTo>
                  <a:pt x="7836462" y="6951104"/>
                  <a:pt x="7793106" y="6914978"/>
                  <a:pt x="7735306" y="6842717"/>
                </a:cubicBezTo>
                <a:cubicBezTo>
                  <a:pt x="7720854" y="6824655"/>
                  <a:pt x="7707986" y="6808172"/>
                  <a:pt x="7696694" y="6793270"/>
                </a:cubicBezTo>
                <a:lnTo>
                  <a:pt x="7682298" y="6773516"/>
                </a:lnTo>
                <a:lnTo>
                  <a:pt x="7665666" y="6762370"/>
                </a:lnTo>
                <a:cubicBezTo>
                  <a:pt x="7655050" y="6753563"/>
                  <a:pt x="7644776" y="6743288"/>
                  <a:pt x="7634838" y="6731545"/>
                </a:cubicBezTo>
                <a:cubicBezTo>
                  <a:pt x="7605040" y="6696324"/>
                  <a:pt x="7590473" y="6660080"/>
                  <a:pt x="7591152" y="6622822"/>
                </a:cubicBezTo>
                <a:lnTo>
                  <a:pt x="7591422" y="6621060"/>
                </a:lnTo>
                <a:lnTo>
                  <a:pt x="7578146" y="6606988"/>
                </a:lnTo>
                <a:cubicBezTo>
                  <a:pt x="7552857" y="6590732"/>
                  <a:pt x="7522150" y="6589831"/>
                  <a:pt x="7486025" y="6604283"/>
                </a:cubicBezTo>
                <a:cubicBezTo>
                  <a:pt x="7420995" y="6640408"/>
                  <a:pt x="7388475" y="6730726"/>
                  <a:pt x="7388475" y="6875238"/>
                </a:cubicBezTo>
                <a:lnTo>
                  <a:pt x="7384837" y="6903742"/>
                </a:lnTo>
                <a:lnTo>
                  <a:pt x="7408817" y="6905153"/>
                </a:lnTo>
                <a:cubicBezTo>
                  <a:pt x="7425156" y="6906735"/>
                  <a:pt x="7444394" y="6909107"/>
                  <a:pt x="7466530" y="6912269"/>
                </a:cubicBezTo>
                <a:cubicBezTo>
                  <a:pt x="7510809" y="6918599"/>
                  <a:pt x="7547697" y="6921758"/>
                  <a:pt x="7577219" y="6921758"/>
                </a:cubicBezTo>
                <a:cubicBezTo>
                  <a:pt x="7602514" y="6925971"/>
                  <a:pt x="7640463" y="6952328"/>
                  <a:pt x="7691066" y="7000821"/>
                </a:cubicBezTo>
                <a:cubicBezTo>
                  <a:pt x="7741662" y="7049313"/>
                  <a:pt x="7766962" y="7086207"/>
                  <a:pt x="7766962" y="7111503"/>
                </a:cubicBezTo>
                <a:cubicBezTo>
                  <a:pt x="7766962" y="7124156"/>
                  <a:pt x="7794370" y="7149452"/>
                  <a:pt x="7849186" y="7187401"/>
                </a:cubicBezTo>
                <a:lnTo>
                  <a:pt x="7811238" y="7263299"/>
                </a:lnTo>
                <a:cubicBezTo>
                  <a:pt x="7811238" y="7280166"/>
                  <a:pt x="7807018" y="7288600"/>
                  <a:pt x="7798590" y="7288600"/>
                </a:cubicBezTo>
                <a:cubicBezTo>
                  <a:pt x="7777506" y="7288600"/>
                  <a:pt x="7766962" y="7316011"/>
                  <a:pt x="7766962" y="7370822"/>
                </a:cubicBezTo>
                <a:cubicBezTo>
                  <a:pt x="7766962" y="7387689"/>
                  <a:pt x="7777506" y="7396123"/>
                  <a:pt x="7798590" y="7396123"/>
                </a:cubicBezTo>
                <a:cubicBezTo>
                  <a:pt x="7823882" y="7396123"/>
                  <a:pt x="7836538" y="7404557"/>
                  <a:pt x="7836538" y="7421424"/>
                </a:cubicBezTo>
                <a:cubicBezTo>
                  <a:pt x="7849186" y="7472021"/>
                  <a:pt x="7880810" y="7503646"/>
                  <a:pt x="7931406" y="7516294"/>
                </a:cubicBezTo>
                <a:cubicBezTo>
                  <a:pt x="7969358" y="7528948"/>
                  <a:pt x="8000982" y="7535271"/>
                  <a:pt x="8026282" y="7535271"/>
                </a:cubicBezTo>
                <a:cubicBezTo>
                  <a:pt x="8047366" y="7535271"/>
                  <a:pt x="8062126" y="7537381"/>
                  <a:pt x="8070554" y="7541595"/>
                </a:cubicBezTo>
                <a:cubicBezTo>
                  <a:pt x="8078990" y="7545815"/>
                  <a:pt x="8083210" y="7551084"/>
                  <a:pt x="8083210" y="7557408"/>
                </a:cubicBezTo>
                <a:cubicBezTo>
                  <a:pt x="8083210" y="7563732"/>
                  <a:pt x="8081098" y="7572165"/>
                  <a:pt x="8076878" y="7582709"/>
                </a:cubicBezTo>
                <a:cubicBezTo>
                  <a:pt x="8072666" y="7593253"/>
                  <a:pt x="8066342" y="7602736"/>
                  <a:pt x="8057906" y="7611169"/>
                </a:cubicBezTo>
                <a:cubicBezTo>
                  <a:pt x="8049474" y="7619603"/>
                  <a:pt x="8043150" y="7629092"/>
                  <a:pt x="8038930" y="7639630"/>
                </a:cubicBezTo>
                <a:cubicBezTo>
                  <a:pt x="8034718" y="7650173"/>
                  <a:pt x="8032606" y="7659662"/>
                  <a:pt x="8032606" y="7668096"/>
                </a:cubicBezTo>
                <a:cubicBezTo>
                  <a:pt x="8032606" y="7684957"/>
                  <a:pt x="8046314" y="7703935"/>
                  <a:pt x="8073722" y="7725016"/>
                </a:cubicBezTo>
                <a:cubicBezTo>
                  <a:pt x="8101126" y="7746104"/>
                  <a:pt x="8132750" y="7767185"/>
                  <a:pt x="8168598" y="7788267"/>
                </a:cubicBezTo>
                <a:cubicBezTo>
                  <a:pt x="8204434" y="7809348"/>
                  <a:pt x="8226570" y="7824106"/>
                  <a:pt x="8235006" y="7832540"/>
                </a:cubicBezTo>
                <a:cubicBezTo>
                  <a:pt x="8256086" y="7853621"/>
                  <a:pt x="8285602" y="7855731"/>
                  <a:pt x="8323550" y="7838863"/>
                </a:cubicBezTo>
                <a:cubicBezTo>
                  <a:pt x="8391022" y="7805134"/>
                  <a:pt x="8441618" y="7788267"/>
                  <a:pt x="8475354" y="7788267"/>
                </a:cubicBezTo>
                <a:cubicBezTo>
                  <a:pt x="8483782" y="7788267"/>
                  <a:pt x="8499594" y="7782998"/>
                  <a:pt x="8522786" y="7772454"/>
                </a:cubicBezTo>
                <a:cubicBezTo>
                  <a:pt x="8545974" y="7761917"/>
                  <a:pt x="8563898" y="7756642"/>
                  <a:pt x="8576546" y="7756642"/>
                </a:cubicBezTo>
                <a:cubicBezTo>
                  <a:pt x="8589198" y="7756642"/>
                  <a:pt x="8599738" y="7765075"/>
                  <a:pt x="8608170" y="7781943"/>
                </a:cubicBezTo>
                <a:cubicBezTo>
                  <a:pt x="8612390" y="7790377"/>
                  <a:pt x="8610282" y="7796701"/>
                  <a:pt x="8601846" y="7800914"/>
                </a:cubicBezTo>
                <a:cubicBezTo>
                  <a:pt x="8593414" y="7805134"/>
                  <a:pt x="8559678" y="7813568"/>
                  <a:pt x="8500650" y="7826216"/>
                </a:cubicBezTo>
                <a:cubicBezTo>
                  <a:pt x="8441618" y="7838863"/>
                  <a:pt x="8393126" y="7857841"/>
                  <a:pt x="8355174" y="7883142"/>
                </a:cubicBezTo>
                <a:cubicBezTo>
                  <a:pt x="8308798" y="7912658"/>
                  <a:pt x="8283498" y="7930580"/>
                  <a:pt x="8279278" y="7936904"/>
                </a:cubicBezTo>
                <a:cubicBezTo>
                  <a:pt x="8275066" y="7943228"/>
                  <a:pt x="8275066" y="7959040"/>
                  <a:pt x="8279278" y="7984336"/>
                </a:cubicBezTo>
                <a:cubicBezTo>
                  <a:pt x="8283498" y="7996989"/>
                  <a:pt x="8285602" y="8013857"/>
                  <a:pt x="8285602" y="8034938"/>
                </a:cubicBezTo>
                <a:cubicBezTo>
                  <a:pt x="8285602" y="8098189"/>
                  <a:pt x="8258198" y="8138242"/>
                  <a:pt x="8203378" y="8155109"/>
                </a:cubicBezTo>
                <a:cubicBezTo>
                  <a:pt x="8156998" y="8167763"/>
                  <a:pt x="8148562" y="8188844"/>
                  <a:pt x="8178078" y="8218360"/>
                </a:cubicBezTo>
                <a:cubicBezTo>
                  <a:pt x="8190734" y="8231007"/>
                  <a:pt x="8231842" y="8260522"/>
                  <a:pt x="8301414" y="8306905"/>
                </a:cubicBezTo>
                <a:cubicBezTo>
                  <a:pt x="8370990" y="8353288"/>
                  <a:pt x="8407882" y="8376479"/>
                  <a:pt x="8412102" y="8376479"/>
                </a:cubicBezTo>
                <a:cubicBezTo>
                  <a:pt x="8420530" y="8376479"/>
                  <a:pt x="8434238" y="8387023"/>
                  <a:pt x="8453210" y="8408104"/>
                </a:cubicBezTo>
                <a:cubicBezTo>
                  <a:pt x="8472186" y="8429186"/>
                  <a:pt x="8481678" y="8443943"/>
                  <a:pt x="8481678" y="8452377"/>
                </a:cubicBezTo>
                <a:cubicBezTo>
                  <a:pt x="8481678" y="8465031"/>
                  <a:pt x="8479566" y="8471355"/>
                  <a:pt x="8475354" y="8471355"/>
                </a:cubicBezTo>
                <a:cubicBezTo>
                  <a:pt x="8450050" y="8471355"/>
                  <a:pt x="8420530" y="8450273"/>
                  <a:pt x="8386802" y="8408104"/>
                </a:cubicBezTo>
                <a:cubicBezTo>
                  <a:pt x="8369934" y="8382803"/>
                  <a:pt x="8289822" y="8336426"/>
                  <a:pt x="8146454" y="8268956"/>
                </a:cubicBezTo>
                <a:cubicBezTo>
                  <a:pt x="8129586" y="8260522"/>
                  <a:pt x="8114830" y="8256309"/>
                  <a:pt x="8102182" y="8256309"/>
                </a:cubicBezTo>
                <a:cubicBezTo>
                  <a:pt x="8076882" y="8256309"/>
                  <a:pt x="8052638" y="8261579"/>
                  <a:pt x="8029446" y="8272121"/>
                </a:cubicBezTo>
                <a:lnTo>
                  <a:pt x="8014062" y="8281065"/>
                </a:lnTo>
                <a:lnTo>
                  <a:pt x="8016894" y="8289561"/>
                </a:lnTo>
                <a:cubicBezTo>
                  <a:pt x="8015990" y="8292271"/>
                  <a:pt x="8013058" y="8294303"/>
                  <a:pt x="8008090" y="8295658"/>
                </a:cubicBezTo>
                <a:lnTo>
                  <a:pt x="7988850" y="8297520"/>
                </a:lnTo>
                <a:lnTo>
                  <a:pt x="7963034" y="8319559"/>
                </a:lnTo>
                <a:cubicBezTo>
                  <a:pt x="7937738" y="8344854"/>
                  <a:pt x="7920870" y="8357508"/>
                  <a:pt x="7912434" y="8357508"/>
                </a:cubicBezTo>
                <a:cubicBezTo>
                  <a:pt x="7899790" y="8357508"/>
                  <a:pt x="7889246" y="8361722"/>
                  <a:pt x="7880810" y="8370155"/>
                </a:cubicBezTo>
                <a:cubicBezTo>
                  <a:pt x="7872378" y="8378589"/>
                  <a:pt x="7880810" y="8389133"/>
                  <a:pt x="7906110" y="8401780"/>
                </a:cubicBezTo>
                <a:cubicBezTo>
                  <a:pt x="7927194" y="8410214"/>
                  <a:pt x="7951438" y="8429186"/>
                  <a:pt x="7978846" y="8458707"/>
                </a:cubicBezTo>
                <a:cubicBezTo>
                  <a:pt x="8006258" y="8488222"/>
                  <a:pt x="8019958" y="8509304"/>
                  <a:pt x="8019958" y="8521951"/>
                </a:cubicBezTo>
                <a:cubicBezTo>
                  <a:pt x="8019958" y="8534605"/>
                  <a:pt x="8013634" y="8545143"/>
                  <a:pt x="8000982" y="8553576"/>
                </a:cubicBezTo>
                <a:cubicBezTo>
                  <a:pt x="7979898" y="8570444"/>
                  <a:pt x="7929302" y="8551466"/>
                  <a:pt x="7849186" y="8496656"/>
                </a:cubicBezTo>
                <a:cubicBezTo>
                  <a:pt x="7815458" y="8471355"/>
                  <a:pt x="7794370" y="8462921"/>
                  <a:pt x="7785934" y="8471355"/>
                </a:cubicBezTo>
                <a:lnTo>
                  <a:pt x="7778434" y="8480906"/>
                </a:lnTo>
                <a:lnTo>
                  <a:pt x="7810810" y="8512139"/>
                </a:lnTo>
                <a:cubicBezTo>
                  <a:pt x="8328846" y="8978363"/>
                  <a:pt x="8944738" y="9303573"/>
                  <a:pt x="9658466" y="9487767"/>
                </a:cubicBezTo>
                <a:cubicBezTo>
                  <a:pt x="9805250" y="9522300"/>
                  <a:pt x="10016786" y="9543889"/>
                  <a:pt x="10293070" y="9552525"/>
                </a:cubicBezTo>
                <a:lnTo>
                  <a:pt x="10375702" y="9553723"/>
                </a:lnTo>
                <a:lnTo>
                  <a:pt x="10375702" y="9876866"/>
                </a:lnTo>
                <a:lnTo>
                  <a:pt x="10249896" y="9873064"/>
                </a:lnTo>
                <a:cubicBezTo>
                  <a:pt x="9870000" y="9849318"/>
                  <a:pt x="9528956" y="9789955"/>
                  <a:pt x="9226770" y="9694994"/>
                </a:cubicBezTo>
                <a:cubicBezTo>
                  <a:pt x="8602258" y="9493536"/>
                  <a:pt x="8050446" y="9168671"/>
                  <a:pt x="7571355" y="8720429"/>
                </a:cubicBezTo>
                <a:lnTo>
                  <a:pt x="7512757" y="8662184"/>
                </a:lnTo>
                <a:lnTo>
                  <a:pt x="7488667" y="8711702"/>
                </a:lnTo>
                <a:cubicBezTo>
                  <a:pt x="7484450" y="8718026"/>
                  <a:pt x="7477072" y="8726722"/>
                  <a:pt x="7466530" y="8737790"/>
                </a:cubicBezTo>
                <a:lnTo>
                  <a:pt x="7432058" y="8771598"/>
                </a:lnTo>
                <a:lnTo>
                  <a:pt x="7581064" y="8913412"/>
                </a:lnTo>
                <a:cubicBezTo>
                  <a:pt x="7742142" y="9056006"/>
                  <a:pt x="7916570" y="9189898"/>
                  <a:pt x="8104358" y="9315089"/>
                </a:cubicBezTo>
                <a:cubicBezTo>
                  <a:pt x="8656942" y="9671962"/>
                  <a:pt x="9157714" y="9879168"/>
                  <a:pt x="9606674" y="9936728"/>
                </a:cubicBezTo>
                <a:cubicBezTo>
                  <a:pt x="9767838" y="9959760"/>
                  <a:pt x="9882958" y="9988540"/>
                  <a:pt x="9952030" y="10023067"/>
                </a:cubicBezTo>
                <a:cubicBezTo>
                  <a:pt x="10021106" y="10057615"/>
                  <a:pt x="10153490" y="10074879"/>
                  <a:pt x="10349182" y="10074879"/>
                </a:cubicBezTo>
                <a:lnTo>
                  <a:pt x="10375702" y="10074458"/>
                </a:lnTo>
                <a:lnTo>
                  <a:pt x="10375702" y="10363929"/>
                </a:lnTo>
                <a:lnTo>
                  <a:pt x="10371318" y="10364116"/>
                </a:lnTo>
                <a:cubicBezTo>
                  <a:pt x="10218424" y="10371314"/>
                  <a:pt x="10141974" y="10378511"/>
                  <a:pt x="10141974" y="10385709"/>
                </a:cubicBezTo>
                <a:cubicBezTo>
                  <a:pt x="10141974" y="10400091"/>
                  <a:pt x="10216170" y="10409983"/>
                  <a:pt x="10364568" y="10415379"/>
                </a:cubicBezTo>
                <a:lnTo>
                  <a:pt x="10375702" y="10415686"/>
                </a:lnTo>
                <a:lnTo>
                  <a:pt x="10375702" y="10886872"/>
                </a:lnTo>
                <a:lnTo>
                  <a:pt x="10350264" y="10898344"/>
                </a:lnTo>
                <a:cubicBezTo>
                  <a:pt x="10338034" y="10906259"/>
                  <a:pt x="10331918" y="10913814"/>
                  <a:pt x="10331918" y="10921009"/>
                </a:cubicBezTo>
                <a:cubicBezTo>
                  <a:pt x="10331918" y="10946904"/>
                  <a:pt x="10299540" y="10963089"/>
                  <a:pt x="10234786" y="10969563"/>
                </a:cubicBezTo>
                <a:lnTo>
                  <a:pt x="10159260" y="10972799"/>
                </a:lnTo>
                <a:lnTo>
                  <a:pt x="10159212" y="10972799"/>
                </a:lnTo>
                <a:lnTo>
                  <a:pt x="9933678" y="10964167"/>
                </a:lnTo>
                <a:cubicBezTo>
                  <a:pt x="9698406" y="10946900"/>
                  <a:pt x="9433996" y="10903734"/>
                  <a:pt x="9140430" y="10834669"/>
                </a:cubicBezTo>
                <a:cubicBezTo>
                  <a:pt x="8325250" y="10620973"/>
                  <a:pt x="7616164" y="10249486"/>
                  <a:pt x="7013183" y="9720206"/>
                </a:cubicBezTo>
                <a:lnTo>
                  <a:pt x="6999360" y="9707542"/>
                </a:lnTo>
                <a:lnTo>
                  <a:pt x="6995324" y="9723684"/>
                </a:lnTo>
                <a:cubicBezTo>
                  <a:pt x="6992162" y="9734224"/>
                  <a:pt x="6989395" y="9742525"/>
                  <a:pt x="6987024" y="9748586"/>
                </a:cubicBezTo>
                <a:lnTo>
                  <a:pt x="6985111" y="9752285"/>
                </a:lnTo>
                <a:lnTo>
                  <a:pt x="6999230" y="9764049"/>
                </a:lnTo>
                <a:cubicBezTo>
                  <a:pt x="7056789" y="9810113"/>
                  <a:pt x="7105697" y="9850388"/>
                  <a:pt x="7145993" y="9884937"/>
                </a:cubicBezTo>
                <a:cubicBezTo>
                  <a:pt x="7186288" y="9919464"/>
                  <a:pt x="7217952" y="9948244"/>
                  <a:pt x="7240964" y="9971276"/>
                </a:cubicBezTo>
                <a:lnTo>
                  <a:pt x="7379115" y="10109406"/>
                </a:lnTo>
                <a:lnTo>
                  <a:pt x="7137361" y="10005803"/>
                </a:lnTo>
                <a:cubicBezTo>
                  <a:pt x="7091317" y="9982792"/>
                  <a:pt x="7007862" y="9939612"/>
                  <a:pt x="6886975" y="9876305"/>
                </a:cubicBezTo>
                <a:lnTo>
                  <a:pt x="6818255" y="9840345"/>
                </a:lnTo>
                <a:lnTo>
                  <a:pt x="6805977" y="9863619"/>
                </a:lnTo>
                <a:cubicBezTo>
                  <a:pt x="6787794" y="9893662"/>
                  <a:pt x="6766580" y="9925023"/>
                  <a:pt x="6742335" y="9957702"/>
                </a:cubicBezTo>
                <a:cubicBezTo>
                  <a:pt x="6729684" y="9974569"/>
                  <a:pt x="6720195" y="9988273"/>
                  <a:pt x="6713869" y="9998815"/>
                </a:cubicBezTo>
                <a:lnTo>
                  <a:pt x="6713541" y="9999579"/>
                </a:lnTo>
                <a:lnTo>
                  <a:pt x="6715376" y="10001489"/>
                </a:lnTo>
                <a:cubicBezTo>
                  <a:pt x="6777975" y="10070562"/>
                  <a:pt x="6792008" y="10100780"/>
                  <a:pt x="6757476" y="10092143"/>
                </a:cubicBezTo>
                <a:lnTo>
                  <a:pt x="6691863" y="10047570"/>
                </a:lnTo>
                <a:lnTo>
                  <a:pt x="6691730" y="10047832"/>
                </a:lnTo>
                <a:cubicBezTo>
                  <a:pt x="6683297" y="10063644"/>
                  <a:pt x="6670648" y="10086310"/>
                  <a:pt x="6653783" y="10115828"/>
                </a:cubicBezTo>
                <a:cubicBezTo>
                  <a:pt x="6620054" y="10166424"/>
                  <a:pt x="6594753" y="10189616"/>
                  <a:pt x="6577885" y="10185396"/>
                </a:cubicBezTo>
                <a:cubicBezTo>
                  <a:pt x="6535716" y="10181182"/>
                  <a:pt x="6537826" y="10149556"/>
                  <a:pt x="6584209" y="10090526"/>
                </a:cubicBezTo>
                <a:cubicBezTo>
                  <a:pt x="6597913" y="10072605"/>
                  <a:pt x="6609904" y="10055738"/>
                  <a:pt x="6620183" y="10039926"/>
                </a:cubicBezTo>
                <a:lnTo>
                  <a:pt x="6640054" y="10005687"/>
                </a:lnTo>
                <a:lnTo>
                  <a:pt x="6595582" y="9969110"/>
                </a:lnTo>
                <a:cubicBezTo>
                  <a:pt x="6527948" y="9910111"/>
                  <a:pt x="6446646" y="9833124"/>
                  <a:pt x="6351675" y="9738153"/>
                </a:cubicBezTo>
                <a:cubicBezTo>
                  <a:pt x="6256704" y="9643182"/>
                  <a:pt x="6166769" y="9551085"/>
                  <a:pt x="6081870" y="9461867"/>
                </a:cubicBezTo>
                <a:lnTo>
                  <a:pt x="5978190" y="9349787"/>
                </a:lnTo>
                <a:lnTo>
                  <a:pt x="5974068" y="9360606"/>
                </a:lnTo>
                <a:cubicBezTo>
                  <a:pt x="5963229" y="9383636"/>
                  <a:pt x="5936133" y="9433088"/>
                  <a:pt x="5892784" y="9508962"/>
                </a:cubicBezTo>
                <a:lnTo>
                  <a:pt x="5876264" y="9531816"/>
                </a:lnTo>
                <a:lnTo>
                  <a:pt x="5877404" y="9530772"/>
                </a:lnTo>
                <a:cubicBezTo>
                  <a:pt x="5891108" y="9520231"/>
                  <a:pt x="5901121" y="9517069"/>
                  <a:pt x="5907445" y="9521285"/>
                </a:cubicBezTo>
                <a:cubicBezTo>
                  <a:pt x="5907445" y="9525505"/>
                  <a:pt x="5905341" y="9531829"/>
                  <a:pt x="5901127" y="9540263"/>
                </a:cubicBezTo>
                <a:cubicBezTo>
                  <a:pt x="5892687" y="9552910"/>
                  <a:pt x="5878984" y="9567668"/>
                  <a:pt x="5860007" y="9584536"/>
                </a:cubicBezTo>
                <a:cubicBezTo>
                  <a:pt x="5841035" y="9601403"/>
                  <a:pt x="5827327" y="9609837"/>
                  <a:pt x="5818899" y="9609837"/>
                </a:cubicBezTo>
                <a:lnTo>
                  <a:pt x="5813956" y="9605881"/>
                </a:lnTo>
                <a:lnTo>
                  <a:pt x="5787113" y="9624791"/>
                </a:lnTo>
                <a:cubicBezTo>
                  <a:pt x="5778081" y="9628854"/>
                  <a:pt x="5769951" y="9629982"/>
                  <a:pt x="5762725" y="9628174"/>
                </a:cubicBezTo>
                <a:cubicBezTo>
                  <a:pt x="5690464" y="9620954"/>
                  <a:pt x="5694079" y="9566760"/>
                  <a:pt x="5773561" y="9465606"/>
                </a:cubicBezTo>
                <a:cubicBezTo>
                  <a:pt x="5820528" y="9404186"/>
                  <a:pt x="5855755" y="9349993"/>
                  <a:pt x="5879240" y="9303026"/>
                </a:cubicBezTo>
                <a:lnTo>
                  <a:pt x="5896236" y="9261193"/>
                </a:lnTo>
                <a:lnTo>
                  <a:pt x="5842270" y="9202854"/>
                </a:lnTo>
                <a:cubicBezTo>
                  <a:pt x="5692624" y="9035923"/>
                  <a:pt x="5612032" y="8952467"/>
                  <a:pt x="5600516" y="8952467"/>
                </a:cubicBezTo>
                <a:cubicBezTo>
                  <a:pt x="5589021" y="8952467"/>
                  <a:pt x="5583252" y="8975499"/>
                  <a:pt x="5583252" y="9021543"/>
                </a:cubicBezTo>
                <a:cubicBezTo>
                  <a:pt x="5583252" y="9102114"/>
                  <a:pt x="5502661" y="9027291"/>
                  <a:pt x="5341498" y="8797052"/>
                </a:cubicBezTo>
                <a:cubicBezTo>
                  <a:pt x="5329982" y="8785536"/>
                  <a:pt x="5318487" y="8768273"/>
                  <a:pt x="5306971" y="8745261"/>
                </a:cubicBezTo>
                <a:lnTo>
                  <a:pt x="5306947" y="8745223"/>
                </a:lnTo>
                <a:lnTo>
                  <a:pt x="5274959" y="8749652"/>
                </a:lnTo>
                <a:cubicBezTo>
                  <a:pt x="5224361" y="8749652"/>
                  <a:pt x="5182061" y="8731862"/>
                  <a:pt x="5148066" y="8696284"/>
                </a:cubicBezTo>
                <a:lnTo>
                  <a:pt x="5126326" y="8667387"/>
                </a:lnTo>
                <a:lnTo>
                  <a:pt x="5117636" y="8682450"/>
                </a:lnTo>
                <a:cubicBezTo>
                  <a:pt x="5108603" y="8704127"/>
                  <a:pt x="5104086" y="8723997"/>
                  <a:pt x="5104086" y="8742060"/>
                </a:cubicBezTo>
                <a:cubicBezTo>
                  <a:pt x="5104086" y="8763744"/>
                  <a:pt x="5113115" y="8799869"/>
                  <a:pt x="5131183" y="8850446"/>
                </a:cubicBezTo>
                <a:cubicBezTo>
                  <a:pt x="5149250" y="8901024"/>
                  <a:pt x="5158279" y="8940764"/>
                  <a:pt x="5158279" y="8969669"/>
                </a:cubicBezTo>
                <a:cubicBezTo>
                  <a:pt x="5158279" y="9027467"/>
                  <a:pt x="5140211" y="9059988"/>
                  <a:pt x="5104086" y="9067208"/>
                </a:cubicBezTo>
                <a:cubicBezTo>
                  <a:pt x="5031825" y="9117796"/>
                  <a:pt x="4977643" y="9143085"/>
                  <a:pt x="4941517" y="9143085"/>
                </a:cubicBezTo>
                <a:cubicBezTo>
                  <a:pt x="4890940" y="9143085"/>
                  <a:pt x="4809650" y="9193662"/>
                  <a:pt x="4697648" y="9294817"/>
                </a:cubicBezTo>
                <a:cubicBezTo>
                  <a:pt x="4585647" y="9395972"/>
                  <a:pt x="4522435" y="9475454"/>
                  <a:pt x="4507973" y="9533262"/>
                </a:cubicBezTo>
                <a:cubicBezTo>
                  <a:pt x="4500752" y="9569388"/>
                  <a:pt x="4477271" y="9630812"/>
                  <a:pt x="4437530" y="9717514"/>
                </a:cubicBezTo>
                <a:cubicBezTo>
                  <a:pt x="4397789" y="9804217"/>
                  <a:pt x="4377913" y="9869247"/>
                  <a:pt x="4377913" y="9912604"/>
                </a:cubicBezTo>
                <a:lnTo>
                  <a:pt x="4365771" y="10006585"/>
                </a:lnTo>
                <a:lnTo>
                  <a:pt x="4378125" y="10012939"/>
                </a:lnTo>
                <a:cubicBezTo>
                  <a:pt x="4390771" y="10023778"/>
                  <a:pt x="4397093" y="10040035"/>
                  <a:pt x="4397093" y="10061708"/>
                </a:cubicBezTo>
                <a:cubicBezTo>
                  <a:pt x="4397093" y="10083392"/>
                  <a:pt x="4386257" y="10115901"/>
                  <a:pt x="4364583" y="10159258"/>
                </a:cubicBezTo>
                <a:cubicBezTo>
                  <a:pt x="4359160" y="10170097"/>
                  <a:pt x="4329355" y="10199223"/>
                  <a:pt x="4275162" y="10246640"/>
                </a:cubicBezTo>
                <a:lnTo>
                  <a:pt x="4272577" y="10248860"/>
                </a:lnTo>
                <a:lnTo>
                  <a:pt x="4237700" y="10314977"/>
                </a:lnTo>
                <a:cubicBezTo>
                  <a:pt x="4206541" y="10366458"/>
                  <a:pt x="4170188" y="10420198"/>
                  <a:pt x="4128642" y="10476196"/>
                </a:cubicBezTo>
                <a:cubicBezTo>
                  <a:pt x="4085285" y="10534006"/>
                  <a:pt x="4063602" y="10570130"/>
                  <a:pt x="4063602" y="10584583"/>
                </a:cubicBezTo>
                <a:cubicBezTo>
                  <a:pt x="4063602" y="10591804"/>
                  <a:pt x="4034697" y="10645996"/>
                  <a:pt x="3976899" y="10747162"/>
                </a:cubicBezTo>
                <a:cubicBezTo>
                  <a:pt x="3919101" y="10833864"/>
                  <a:pt x="3875745" y="10873606"/>
                  <a:pt x="3846840" y="10866374"/>
                </a:cubicBezTo>
                <a:cubicBezTo>
                  <a:pt x="3774579" y="10859154"/>
                  <a:pt x="3778195" y="10804960"/>
                  <a:pt x="3857677" y="10703806"/>
                </a:cubicBezTo>
                <a:cubicBezTo>
                  <a:pt x="3904644" y="10642387"/>
                  <a:pt x="3939871" y="10588193"/>
                  <a:pt x="3963355" y="10541226"/>
                </a:cubicBezTo>
                <a:lnTo>
                  <a:pt x="3975208" y="10512053"/>
                </a:lnTo>
                <a:lnTo>
                  <a:pt x="3964409" y="10517943"/>
                </a:lnTo>
                <a:cubicBezTo>
                  <a:pt x="3927714" y="10532621"/>
                  <a:pt x="3909365" y="10510605"/>
                  <a:pt x="3909365" y="10451896"/>
                </a:cubicBezTo>
                <a:cubicBezTo>
                  <a:pt x="3909365" y="10430213"/>
                  <a:pt x="3923818" y="10397703"/>
                  <a:pt x="3952711" y="10354347"/>
                </a:cubicBezTo>
                <a:cubicBezTo>
                  <a:pt x="3959943" y="10339895"/>
                  <a:pt x="3979819" y="10307385"/>
                  <a:pt x="4012329" y="10256808"/>
                </a:cubicBezTo>
                <a:cubicBezTo>
                  <a:pt x="4044849" y="10206220"/>
                  <a:pt x="4073753" y="10161066"/>
                  <a:pt x="4099041" y="10121325"/>
                </a:cubicBezTo>
                <a:cubicBezTo>
                  <a:pt x="4111686" y="10101454"/>
                  <a:pt x="4124782" y="10084745"/>
                  <a:pt x="4138331" y="10071197"/>
                </a:cubicBezTo>
                <a:lnTo>
                  <a:pt x="4147438" y="10064440"/>
                </a:lnTo>
                <a:lnTo>
                  <a:pt x="4161151" y="9999316"/>
                </a:lnTo>
                <a:cubicBezTo>
                  <a:pt x="4161151" y="9927056"/>
                  <a:pt x="4152123" y="9840353"/>
                  <a:pt x="4134055" y="9739188"/>
                </a:cubicBezTo>
                <a:cubicBezTo>
                  <a:pt x="4115987" y="9638033"/>
                  <a:pt x="4106959" y="9580224"/>
                  <a:pt x="4106959" y="9565782"/>
                </a:cubicBezTo>
                <a:lnTo>
                  <a:pt x="4106959" y="9511590"/>
                </a:lnTo>
                <a:cubicBezTo>
                  <a:pt x="4114179" y="9497137"/>
                  <a:pt x="4114179" y="9444752"/>
                  <a:pt x="4106959" y="9354423"/>
                </a:cubicBezTo>
                <a:cubicBezTo>
                  <a:pt x="4099737" y="9264104"/>
                  <a:pt x="4103353" y="9215335"/>
                  <a:pt x="4117795" y="9208114"/>
                </a:cubicBezTo>
                <a:cubicBezTo>
                  <a:pt x="4139468" y="9186431"/>
                  <a:pt x="4146699" y="9161142"/>
                  <a:pt x="4139468" y="9132238"/>
                </a:cubicBezTo>
                <a:cubicBezTo>
                  <a:pt x="4125026" y="9031083"/>
                  <a:pt x="4157536" y="8947986"/>
                  <a:pt x="4237017" y="8882956"/>
                </a:cubicBezTo>
                <a:cubicBezTo>
                  <a:pt x="4244238" y="8875735"/>
                  <a:pt x="4269538" y="8864898"/>
                  <a:pt x="4312894" y="8850446"/>
                </a:cubicBezTo>
                <a:cubicBezTo>
                  <a:pt x="4356240" y="8835994"/>
                  <a:pt x="4395981" y="8821542"/>
                  <a:pt x="4432106" y="8807090"/>
                </a:cubicBezTo>
                <a:cubicBezTo>
                  <a:pt x="4468242" y="8792638"/>
                  <a:pt x="4486299" y="8781801"/>
                  <a:pt x="4486299" y="8774580"/>
                </a:cubicBezTo>
                <a:cubicBezTo>
                  <a:pt x="4486299" y="8752896"/>
                  <a:pt x="4479079" y="8742060"/>
                  <a:pt x="4464627" y="8742060"/>
                </a:cubicBezTo>
                <a:cubicBezTo>
                  <a:pt x="4442953" y="8742060"/>
                  <a:pt x="4394184" y="8700512"/>
                  <a:pt x="4318307" y="8617424"/>
                </a:cubicBezTo>
                <a:cubicBezTo>
                  <a:pt x="4242441" y="8534327"/>
                  <a:pt x="4204508" y="8481942"/>
                  <a:pt x="4204508" y="8460269"/>
                </a:cubicBezTo>
                <a:cubicBezTo>
                  <a:pt x="4204508" y="8438585"/>
                  <a:pt x="4193661" y="8413296"/>
                  <a:pt x="4171988" y="8384392"/>
                </a:cubicBezTo>
                <a:cubicBezTo>
                  <a:pt x="4150315" y="8355498"/>
                  <a:pt x="4128642" y="8341046"/>
                  <a:pt x="4106959" y="8341046"/>
                </a:cubicBezTo>
                <a:cubicBezTo>
                  <a:pt x="4099737" y="8341046"/>
                  <a:pt x="4088891" y="8326594"/>
                  <a:pt x="4074449" y="8297690"/>
                </a:cubicBezTo>
                <a:cubicBezTo>
                  <a:pt x="4059986" y="8232660"/>
                  <a:pt x="3980515" y="8221824"/>
                  <a:pt x="3836003" y="8265170"/>
                </a:cubicBezTo>
                <a:cubicBezTo>
                  <a:pt x="3640904" y="8322978"/>
                  <a:pt x="3485556" y="8460269"/>
                  <a:pt x="3369949" y="8677030"/>
                </a:cubicBezTo>
                <a:cubicBezTo>
                  <a:pt x="3218217" y="8966054"/>
                  <a:pt x="3095379" y="9132238"/>
                  <a:pt x="3001446" y="9175594"/>
                </a:cubicBezTo>
                <a:cubicBezTo>
                  <a:pt x="2943647" y="9204498"/>
                  <a:pt x="2896685" y="9206306"/>
                  <a:pt x="2860549" y="9181018"/>
                </a:cubicBezTo>
                <a:cubicBezTo>
                  <a:pt x="2824424" y="9155729"/>
                  <a:pt x="2809971" y="9117796"/>
                  <a:pt x="2817203" y="9067208"/>
                </a:cubicBezTo>
                <a:cubicBezTo>
                  <a:pt x="2824424" y="9023862"/>
                  <a:pt x="2867782" y="8973284"/>
                  <a:pt x="2947262" y="8915476"/>
                </a:cubicBezTo>
                <a:cubicBezTo>
                  <a:pt x="2961705" y="8901024"/>
                  <a:pt x="2981579" y="8886572"/>
                  <a:pt x="3006868" y="8872120"/>
                </a:cubicBezTo>
                <a:cubicBezTo>
                  <a:pt x="3032157" y="8857667"/>
                  <a:pt x="3052033" y="8843215"/>
                  <a:pt x="3066475" y="8828774"/>
                </a:cubicBezTo>
                <a:lnTo>
                  <a:pt x="3077321" y="8817926"/>
                </a:lnTo>
                <a:cubicBezTo>
                  <a:pt x="3077321" y="8796253"/>
                  <a:pt x="3098996" y="8760128"/>
                  <a:pt x="3142342" y="8709550"/>
                </a:cubicBezTo>
                <a:cubicBezTo>
                  <a:pt x="3221822" y="8593933"/>
                  <a:pt x="3261574" y="8489162"/>
                  <a:pt x="3261574" y="8395239"/>
                </a:cubicBezTo>
                <a:cubicBezTo>
                  <a:pt x="3261574" y="8366335"/>
                  <a:pt x="3257958" y="8348267"/>
                  <a:pt x="3250728" y="8341046"/>
                </a:cubicBezTo>
                <a:cubicBezTo>
                  <a:pt x="3229053" y="8290458"/>
                  <a:pt x="3194736" y="8270593"/>
                  <a:pt x="3147764" y="8281430"/>
                </a:cubicBezTo>
                <a:cubicBezTo>
                  <a:pt x="3100803" y="8292266"/>
                  <a:pt x="3055638" y="8330199"/>
                  <a:pt x="3012281" y="8395239"/>
                </a:cubicBezTo>
                <a:cubicBezTo>
                  <a:pt x="2961705" y="8460269"/>
                  <a:pt x="2921973" y="8489162"/>
                  <a:pt x="2893069" y="8481942"/>
                </a:cubicBezTo>
                <a:cubicBezTo>
                  <a:pt x="2856933" y="8481942"/>
                  <a:pt x="2838876" y="8460269"/>
                  <a:pt x="2838876" y="8416912"/>
                </a:cubicBezTo>
                <a:cubicBezTo>
                  <a:pt x="2838876" y="8380787"/>
                  <a:pt x="2860549" y="8341046"/>
                  <a:pt x="2903896" y="8297690"/>
                </a:cubicBezTo>
                <a:cubicBezTo>
                  <a:pt x="2947262" y="8254333"/>
                  <a:pt x="2968935" y="8225429"/>
                  <a:pt x="2968935" y="8210987"/>
                </a:cubicBezTo>
                <a:cubicBezTo>
                  <a:pt x="2968935" y="8153178"/>
                  <a:pt x="2923771" y="8106217"/>
                  <a:pt x="2833453" y="8070081"/>
                </a:cubicBezTo>
                <a:cubicBezTo>
                  <a:pt x="2743134" y="8033956"/>
                  <a:pt x="2697969" y="7990599"/>
                  <a:pt x="2697969" y="7940022"/>
                </a:cubicBezTo>
                <a:cubicBezTo>
                  <a:pt x="2697969" y="7903897"/>
                  <a:pt x="2705201" y="7874992"/>
                  <a:pt x="2719643" y="7853319"/>
                </a:cubicBezTo>
                <a:cubicBezTo>
                  <a:pt x="2741327" y="7831636"/>
                  <a:pt x="2744931" y="7806347"/>
                  <a:pt x="2730491" y="7777442"/>
                </a:cubicBezTo>
                <a:cubicBezTo>
                  <a:pt x="2716037" y="7748549"/>
                  <a:pt x="2708818" y="7726865"/>
                  <a:pt x="2708818" y="7712413"/>
                </a:cubicBezTo>
                <a:cubicBezTo>
                  <a:pt x="2708818" y="7676288"/>
                  <a:pt x="2683528" y="7658230"/>
                  <a:pt x="2632951" y="7658230"/>
                </a:cubicBezTo>
                <a:cubicBezTo>
                  <a:pt x="2618488" y="7658230"/>
                  <a:pt x="2560679" y="7690740"/>
                  <a:pt x="2459525" y="7755769"/>
                </a:cubicBezTo>
                <a:lnTo>
                  <a:pt x="2408201" y="7786982"/>
                </a:lnTo>
                <a:lnTo>
                  <a:pt x="2396078" y="7815386"/>
                </a:lnTo>
                <a:cubicBezTo>
                  <a:pt x="2372886" y="7865982"/>
                  <a:pt x="2361287" y="7903931"/>
                  <a:pt x="2361287" y="7929232"/>
                </a:cubicBezTo>
                <a:cubicBezTo>
                  <a:pt x="2361287" y="7995646"/>
                  <a:pt x="2334015" y="8073915"/>
                  <a:pt x="2279465" y="8164044"/>
                </a:cubicBezTo>
                <a:lnTo>
                  <a:pt x="2276929" y="8167790"/>
                </a:lnTo>
                <a:lnTo>
                  <a:pt x="2317612" y="8171695"/>
                </a:lnTo>
                <a:cubicBezTo>
                  <a:pt x="2358935" y="8179823"/>
                  <a:pt x="2397207" y="8200143"/>
                  <a:pt x="2432429" y="8232660"/>
                </a:cubicBezTo>
                <a:cubicBezTo>
                  <a:pt x="2479400" y="8276017"/>
                  <a:pt x="2502891" y="8322978"/>
                  <a:pt x="2502891" y="8373556"/>
                </a:cubicBezTo>
                <a:cubicBezTo>
                  <a:pt x="2502891" y="8395239"/>
                  <a:pt x="2495660" y="8420528"/>
                  <a:pt x="2481209" y="8449422"/>
                </a:cubicBezTo>
                <a:cubicBezTo>
                  <a:pt x="2430620" y="8543356"/>
                  <a:pt x="2351138" y="8590328"/>
                  <a:pt x="2242763" y="8590328"/>
                </a:cubicBezTo>
                <a:cubicBezTo>
                  <a:pt x="2184954" y="8590328"/>
                  <a:pt x="2130772" y="8572260"/>
                  <a:pt x="2080194" y="8536135"/>
                </a:cubicBezTo>
                <a:cubicBezTo>
                  <a:pt x="2029617" y="8500010"/>
                  <a:pt x="2004328" y="8456653"/>
                  <a:pt x="2004328" y="8406076"/>
                </a:cubicBezTo>
                <a:cubicBezTo>
                  <a:pt x="2004328" y="8341046"/>
                  <a:pt x="2031413" y="8285045"/>
                  <a:pt x="2085607" y="8238073"/>
                </a:cubicBezTo>
                <a:cubicBezTo>
                  <a:pt x="2099155" y="8226333"/>
                  <a:pt x="2113268" y="8216060"/>
                  <a:pt x="2127945" y="8207255"/>
                </a:cubicBezTo>
                <a:lnTo>
                  <a:pt x="2151367" y="8195978"/>
                </a:lnTo>
                <a:lnTo>
                  <a:pt x="2158895" y="8175904"/>
                </a:lnTo>
                <a:cubicBezTo>
                  <a:pt x="2158895" y="8159037"/>
                  <a:pt x="2171544" y="8128466"/>
                  <a:pt x="2196844" y="8084194"/>
                </a:cubicBezTo>
                <a:cubicBezTo>
                  <a:pt x="2222140" y="8039915"/>
                  <a:pt x="2234793" y="8005131"/>
                  <a:pt x="2234793" y="7979835"/>
                </a:cubicBezTo>
                <a:cubicBezTo>
                  <a:pt x="2234793" y="7958751"/>
                  <a:pt x="2233476" y="7935559"/>
                  <a:pt x="2230841" y="7910260"/>
                </a:cubicBezTo>
                <a:lnTo>
                  <a:pt x="2228401" y="7893345"/>
                </a:lnTo>
                <a:lnTo>
                  <a:pt x="2101864" y="7968475"/>
                </a:lnTo>
                <a:cubicBezTo>
                  <a:pt x="2062123" y="7992861"/>
                  <a:pt x="2025996" y="8015893"/>
                  <a:pt x="1993481" y="8037571"/>
                </a:cubicBezTo>
                <a:cubicBezTo>
                  <a:pt x="1913999" y="8095370"/>
                  <a:pt x="1867037" y="8153178"/>
                  <a:pt x="1852576" y="8210987"/>
                </a:cubicBezTo>
                <a:cubicBezTo>
                  <a:pt x="1823681" y="8341046"/>
                  <a:pt x="1744199" y="8406076"/>
                  <a:pt x="1614139" y="8406076"/>
                </a:cubicBezTo>
                <a:cubicBezTo>
                  <a:pt x="1498534" y="8406076"/>
                  <a:pt x="1408203" y="8351882"/>
                  <a:pt x="1343185" y="8243497"/>
                </a:cubicBezTo>
                <a:cubicBezTo>
                  <a:pt x="1307049" y="8185688"/>
                  <a:pt x="1288991" y="8135110"/>
                  <a:pt x="1288991" y="8091765"/>
                </a:cubicBezTo>
                <a:cubicBezTo>
                  <a:pt x="1288991" y="7947253"/>
                  <a:pt x="1390147" y="7874992"/>
                  <a:pt x="1592456" y="7874992"/>
                </a:cubicBezTo>
                <a:cubicBezTo>
                  <a:pt x="1664717" y="7874992"/>
                  <a:pt x="1722515" y="7893060"/>
                  <a:pt x="1765883" y="7929185"/>
                </a:cubicBezTo>
                <a:lnTo>
                  <a:pt x="1775709" y="7938566"/>
                </a:lnTo>
                <a:lnTo>
                  <a:pt x="1794570" y="7914829"/>
                </a:lnTo>
                <a:cubicBezTo>
                  <a:pt x="1813842" y="7891557"/>
                  <a:pt x="1826443" y="7879623"/>
                  <a:pt x="1832372" y="7879027"/>
                </a:cubicBezTo>
                <a:cubicBezTo>
                  <a:pt x="1835010" y="7878766"/>
                  <a:pt x="1836325" y="7880740"/>
                  <a:pt x="1836325" y="7884960"/>
                </a:cubicBezTo>
                <a:cubicBezTo>
                  <a:pt x="1836325" y="7889173"/>
                  <a:pt x="1831057" y="7897607"/>
                  <a:pt x="1820513" y="7910261"/>
                </a:cubicBezTo>
                <a:cubicBezTo>
                  <a:pt x="1809969" y="7922909"/>
                  <a:pt x="1798378" y="7933452"/>
                  <a:pt x="1785729" y="7941880"/>
                </a:cubicBezTo>
                <a:lnTo>
                  <a:pt x="1782532" y="7945079"/>
                </a:lnTo>
                <a:lnTo>
                  <a:pt x="1795685" y="7957637"/>
                </a:lnTo>
                <a:cubicBezTo>
                  <a:pt x="1822777" y="7982024"/>
                  <a:pt x="1841744" y="7994215"/>
                  <a:pt x="1852576" y="7994215"/>
                </a:cubicBezTo>
                <a:cubicBezTo>
                  <a:pt x="1867037" y="7994215"/>
                  <a:pt x="1912192" y="7972542"/>
                  <a:pt x="1988057" y="7929185"/>
                </a:cubicBezTo>
                <a:cubicBezTo>
                  <a:pt x="2063934" y="7885829"/>
                  <a:pt x="2105483" y="7864156"/>
                  <a:pt x="2112704" y="7864156"/>
                </a:cubicBezTo>
                <a:lnTo>
                  <a:pt x="2134387" y="7853319"/>
                </a:lnTo>
                <a:cubicBezTo>
                  <a:pt x="2141597" y="7846088"/>
                  <a:pt x="2150637" y="7838867"/>
                  <a:pt x="2161474" y="7831636"/>
                </a:cubicBezTo>
                <a:cubicBezTo>
                  <a:pt x="2172309" y="7824415"/>
                  <a:pt x="2181349" y="7817183"/>
                  <a:pt x="2188581" y="7809963"/>
                </a:cubicBezTo>
                <a:lnTo>
                  <a:pt x="2213132" y="7794617"/>
                </a:lnTo>
                <a:lnTo>
                  <a:pt x="2212062" y="7788503"/>
                </a:lnTo>
                <a:cubicBezTo>
                  <a:pt x="2206132" y="7753717"/>
                  <a:pt x="2203168" y="7733161"/>
                  <a:pt x="2203168" y="7726840"/>
                </a:cubicBezTo>
                <a:lnTo>
                  <a:pt x="2203168" y="7695215"/>
                </a:lnTo>
                <a:cubicBezTo>
                  <a:pt x="2207381" y="7686781"/>
                  <a:pt x="2207381" y="7656211"/>
                  <a:pt x="2203168" y="7603498"/>
                </a:cubicBezTo>
                <a:cubicBezTo>
                  <a:pt x="2198954" y="7550791"/>
                  <a:pt x="2201064" y="7522331"/>
                  <a:pt x="2209491" y="7518117"/>
                </a:cubicBezTo>
                <a:cubicBezTo>
                  <a:pt x="2222140" y="7505464"/>
                  <a:pt x="2226359" y="7490706"/>
                  <a:pt x="2222140" y="7473838"/>
                </a:cubicBezTo>
                <a:cubicBezTo>
                  <a:pt x="2213711" y="7414808"/>
                  <a:pt x="2232684" y="7366315"/>
                  <a:pt x="2279066" y="7328366"/>
                </a:cubicBezTo>
                <a:cubicBezTo>
                  <a:pt x="2283279" y="7324152"/>
                  <a:pt x="2298043" y="7317829"/>
                  <a:pt x="2323345" y="7309395"/>
                </a:cubicBezTo>
                <a:cubicBezTo>
                  <a:pt x="2348640" y="7300961"/>
                  <a:pt x="2371831" y="7292527"/>
                  <a:pt x="2392913" y="7284093"/>
                </a:cubicBezTo>
                <a:cubicBezTo>
                  <a:pt x="2414000" y="7275660"/>
                  <a:pt x="2424538" y="7269336"/>
                  <a:pt x="2424538" y="7265122"/>
                </a:cubicBezTo>
                <a:cubicBezTo>
                  <a:pt x="2424538" y="7252468"/>
                  <a:pt x="2420324" y="7246144"/>
                  <a:pt x="2411891" y="7246144"/>
                </a:cubicBezTo>
                <a:cubicBezTo>
                  <a:pt x="2399244" y="7246144"/>
                  <a:pt x="2370783" y="7221898"/>
                  <a:pt x="2326503" y="7173411"/>
                </a:cubicBezTo>
                <a:cubicBezTo>
                  <a:pt x="2282231" y="7124919"/>
                  <a:pt x="2260094" y="7094348"/>
                  <a:pt x="2260094" y="7081701"/>
                </a:cubicBezTo>
                <a:cubicBezTo>
                  <a:pt x="2260094" y="7075374"/>
                  <a:pt x="2258512" y="7068521"/>
                  <a:pt x="2255348" y="7061142"/>
                </a:cubicBezTo>
                <a:lnTo>
                  <a:pt x="2253628" y="7058272"/>
                </a:lnTo>
                <a:lnTo>
                  <a:pt x="2199070" y="7049757"/>
                </a:lnTo>
                <a:cubicBezTo>
                  <a:pt x="2172201" y="7046257"/>
                  <a:pt x="2143412" y="7043153"/>
                  <a:pt x="2112704" y="7040444"/>
                </a:cubicBezTo>
                <a:cubicBezTo>
                  <a:pt x="2071157" y="7038636"/>
                  <a:pt x="2033676" y="7036151"/>
                  <a:pt x="2000258" y="7032989"/>
                </a:cubicBezTo>
                <a:lnTo>
                  <a:pt x="1932622" y="7024142"/>
                </a:lnTo>
                <a:lnTo>
                  <a:pt x="1891666" y="7053237"/>
                </a:lnTo>
                <a:cubicBezTo>
                  <a:pt x="1846337" y="7093295"/>
                  <a:pt x="1806807" y="7144948"/>
                  <a:pt x="1773075" y="7208195"/>
                </a:cubicBezTo>
                <a:cubicBezTo>
                  <a:pt x="1684529" y="7376859"/>
                  <a:pt x="1612845" y="7473838"/>
                  <a:pt x="1558029" y="7499140"/>
                </a:cubicBezTo>
                <a:cubicBezTo>
                  <a:pt x="1524300" y="7516007"/>
                  <a:pt x="1496895" y="7517062"/>
                  <a:pt x="1475807" y="7502305"/>
                </a:cubicBezTo>
                <a:cubicBezTo>
                  <a:pt x="1454725" y="7487547"/>
                  <a:pt x="1446292" y="7465411"/>
                  <a:pt x="1450512" y="7435889"/>
                </a:cubicBezTo>
                <a:cubicBezTo>
                  <a:pt x="1454725" y="7410594"/>
                  <a:pt x="1480027" y="7381079"/>
                  <a:pt x="1526411" y="7347344"/>
                </a:cubicBezTo>
                <a:cubicBezTo>
                  <a:pt x="1534837" y="7338910"/>
                  <a:pt x="1546437" y="7330476"/>
                  <a:pt x="1561194" y="7322042"/>
                </a:cubicBezTo>
                <a:cubicBezTo>
                  <a:pt x="1575951" y="7313609"/>
                  <a:pt x="1587550" y="7305175"/>
                  <a:pt x="1595978" y="7296747"/>
                </a:cubicBezTo>
                <a:lnTo>
                  <a:pt x="1602308" y="7290417"/>
                </a:lnTo>
                <a:cubicBezTo>
                  <a:pt x="1602308" y="7277770"/>
                  <a:pt x="1614955" y="7256688"/>
                  <a:pt x="1640251" y="7227173"/>
                </a:cubicBezTo>
                <a:cubicBezTo>
                  <a:pt x="1686633" y="7159703"/>
                  <a:pt x="1709832" y="7098562"/>
                  <a:pt x="1709832" y="7043752"/>
                </a:cubicBezTo>
                <a:cubicBezTo>
                  <a:pt x="1709832" y="7026884"/>
                  <a:pt x="1707721" y="7016340"/>
                  <a:pt x="1703501" y="7012127"/>
                </a:cubicBezTo>
                <a:cubicBezTo>
                  <a:pt x="1690853" y="6982605"/>
                  <a:pt x="1670827" y="6971013"/>
                  <a:pt x="1643415" y="6977336"/>
                </a:cubicBezTo>
                <a:cubicBezTo>
                  <a:pt x="1616010" y="6983660"/>
                  <a:pt x="1589654" y="7005797"/>
                  <a:pt x="1564354" y="7043752"/>
                </a:cubicBezTo>
                <a:cubicBezTo>
                  <a:pt x="1534837" y="7081701"/>
                  <a:pt x="1511652" y="7098562"/>
                  <a:pt x="1494785" y="7094348"/>
                </a:cubicBezTo>
                <a:cubicBezTo>
                  <a:pt x="1473697" y="7094348"/>
                  <a:pt x="1463159" y="7081701"/>
                  <a:pt x="1463159" y="7056399"/>
                </a:cubicBezTo>
                <a:cubicBezTo>
                  <a:pt x="1463159" y="7035318"/>
                  <a:pt x="1475807" y="7012127"/>
                  <a:pt x="1501102" y="6986825"/>
                </a:cubicBezTo>
                <a:cubicBezTo>
                  <a:pt x="1526411" y="6961524"/>
                  <a:pt x="1539057" y="6944656"/>
                  <a:pt x="1539057" y="6936229"/>
                </a:cubicBezTo>
                <a:cubicBezTo>
                  <a:pt x="1539057" y="6927795"/>
                  <a:pt x="1537411" y="6919757"/>
                  <a:pt x="1534117" y="6912114"/>
                </a:cubicBezTo>
                <a:lnTo>
                  <a:pt x="1533496" y="6911204"/>
                </a:lnTo>
                <a:lnTo>
                  <a:pt x="1505751" y="6903944"/>
                </a:lnTo>
                <a:cubicBezTo>
                  <a:pt x="1429885" y="6882945"/>
                  <a:pt x="1386534" y="6867023"/>
                  <a:pt x="1375694" y="6856192"/>
                </a:cubicBezTo>
                <a:cubicBezTo>
                  <a:pt x="1375694" y="6854384"/>
                  <a:pt x="1381113" y="6852351"/>
                  <a:pt x="1391951" y="6850092"/>
                </a:cubicBezTo>
                <a:lnTo>
                  <a:pt x="1437387" y="6843149"/>
                </a:lnTo>
                <a:lnTo>
                  <a:pt x="1425407" y="6837399"/>
                </a:lnTo>
                <a:cubicBezTo>
                  <a:pt x="1395757" y="6820005"/>
                  <a:pt x="1380931" y="6800239"/>
                  <a:pt x="1380931" y="6778103"/>
                </a:cubicBezTo>
                <a:cubicBezTo>
                  <a:pt x="1380931" y="6757021"/>
                  <a:pt x="1385151" y="6740154"/>
                  <a:pt x="1393579" y="6727506"/>
                </a:cubicBezTo>
                <a:cubicBezTo>
                  <a:pt x="1406233" y="6714852"/>
                  <a:pt x="1408337" y="6700095"/>
                  <a:pt x="1399909" y="6683227"/>
                </a:cubicBezTo>
                <a:cubicBezTo>
                  <a:pt x="1391475" y="6666366"/>
                  <a:pt x="1387261" y="6653712"/>
                  <a:pt x="1387261" y="6645278"/>
                </a:cubicBezTo>
                <a:cubicBezTo>
                  <a:pt x="1387261" y="6624197"/>
                  <a:pt x="1372504" y="6613659"/>
                  <a:pt x="1342989" y="6613659"/>
                </a:cubicBezTo>
                <a:cubicBezTo>
                  <a:pt x="1334549" y="6613659"/>
                  <a:pt x="1300813" y="6632630"/>
                  <a:pt x="1241783" y="6670579"/>
                </a:cubicBezTo>
                <a:cubicBezTo>
                  <a:pt x="1208054" y="6691661"/>
                  <a:pt x="1163781" y="6718017"/>
                  <a:pt x="1108966" y="6749642"/>
                </a:cubicBezTo>
                <a:cubicBezTo>
                  <a:pt x="1054149" y="6781268"/>
                  <a:pt x="1007765" y="6809728"/>
                  <a:pt x="969816" y="6835029"/>
                </a:cubicBezTo>
                <a:cubicBezTo>
                  <a:pt x="923433" y="6868758"/>
                  <a:pt x="896028" y="6902493"/>
                  <a:pt x="887589" y="6936229"/>
                </a:cubicBezTo>
                <a:cubicBezTo>
                  <a:pt x="870727" y="7012127"/>
                  <a:pt x="824344" y="7050076"/>
                  <a:pt x="748447" y="7050076"/>
                </a:cubicBezTo>
                <a:cubicBezTo>
                  <a:pt x="680983" y="7050076"/>
                  <a:pt x="628269" y="7018450"/>
                  <a:pt x="590327" y="6955200"/>
                </a:cubicBezTo>
                <a:cubicBezTo>
                  <a:pt x="569240" y="6921465"/>
                  <a:pt x="558701" y="6891950"/>
                  <a:pt x="558701" y="6866654"/>
                </a:cubicBezTo>
                <a:cubicBezTo>
                  <a:pt x="558701" y="6824489"/>
                  <a:pt x="573459" y="6792863"/>
                  <a:pt x="602975" y="6771780"/>
                </a:cubicBezTo>
                <a:lnTo>
                  <a:pt x="613295" y="6767356"/>
                </a:lnTo>
                <a:lnTo>
                  <a:pt x="353914" y="6748380"/>
                </a:lnTo>
                <a:lnTo>
                  <a:pt x="385952" y="6763872"/>
                </a:lnTo>
                <a:cubicBezTo>
                  <a:pt x="416785" y="6786011"/>
                  <a:pt x="432201" y="6822380"/>
                  <a:pt x="432201" y="6872978"/>
                </a:cubicBezTo>
                <a:cubicBezTo>
                  <a:pt x="432201" y="6894060"/>
                  <a:pt x="425877" y="6915141"/>
                  <a:pt x="413223" y="6936229"/>
                </a:cubicBezTo>
                <a:cubicBezTo>
                  <a:pt x="375281" y="6986825"/>
                  <a:pt x="322567" y="7012127"/>
                  <a:pt x="255109" y="7012127"/>
                </a:cubicBezTo>
                <a:cubicBezTo>
                  <a:pt x="212942" y="7012127"/>
                  <a:pt x="174991" y="6999473"/>
                  <a:pt x="141256" y="6974178"/>
                </a:cubicBezTo>
                <a:cubicBezTo>
                  <a:pt x="107521" y="6948876"/>
                  <a:pt x="90653" y="6915141"/>
                  <a:pt x="90653" y="6872978"/>
                </a:cubicBezTo>
                <a:cubicBezTo>
                  <a:pt x="90653" y="6860324"/>
                  <a:pt x="102259" y="6838188"/>
                  <a:pt x="125443" y="6806563"/>
                </a:cubicBezTo>
                <a:cubicBezTo>
                  <a:pt x="148635" y="6774944"/>
                  <a:pt x="166557" y="6754911"/>
                  <a:pt x="179211" y="6746477"/>
                </a:cubicBezTo>
                <a:cubicBezTo>
                  <a:pt x="183419" y="6742264"/>
                  <a:pt x="199231" y="6736989"/>
                  <a:pt x="226643" y="6730665"/>
                </a:cubicBezTo>
                <a:cubicBezTo>
                  <a:pt x="254055" y="6724341"/>
                  <a:pt x="269868" y="6725396"/>
                  <a:pt x="274076" y="6733830"/>
                </a:cubicBezTo>
                <a:cubicBezTo>
                  <a:pt x="286735" y="6754911"/>
                  <a:pt x="297273" y="6759131"/>
                  <a:pt x="305700" y="6746477"/>
                </a:cubicBezTo>
                <a:cubicBezTo>
                  <a:pt x="305700" y="6742260"/>
                  <a:pt x="309392" y="6740152"/>
                  <a:pt x="316771" y="6740152"/>
                </a:cubicBezTo>
                <a:lnTo>
                  <a:pt x="343494" y="6745242"/>
                </a:lnTo>
                <a:lnTo>
                  <a:pt x="332504" y="6734253"/>
                </a:lnTo>
                <a:cubicBezTo>
                  <a:pt x="330697" y="6728833"/>
                  <a:pt x="331600" y="6722511"/>
                  <a:pt x="335210" y="6715285"/>
                </a:cubicBezTo>
                <a:cubicBezTo>
                  <a:pt x="338826" y="6708059"/>
                  <a:pt x="343344" y="6703545"/>
                  <a:pt x="348762" y="6701740"/>
                </a:cubicBezTo>
                <a:cubicBezTo>
                  <a:pt x="354182" y="6699935"/>
                  <a:pt x="360504" y="6700839"/>
                  <a:pt x="367730" y="6704449"/>
                </a:cubicBezTo>
                <a:cubicBezTo>
                  <a:pt x="427342" y="6704449"/>
                  <a:pt x="521498" y="6718674"/>
                  <a:pt x="650205" y="6747124"/>
                </a:cubicBezTo>
                <a:lnTo>
                  <a:pt x="656838" y="6748694"/>
                </a:lnTo>
                <a:lnTo>
                  <a:pt x="658315" y="6748060"/>
                </a:lnTo>
                <a:cubicBezTo>
                  <a:pt x="680452" y="6742789"/>
                  <a:pt x="706278" y="6740154"/>
                  <a:pt x="735794" y="6740154"/>
                </a:cubicBezTo>
                <a:cubicBezTo>
                  <a:pt x="777961" y="6740154"/>
                  <a:pt x="811690" y="6750697"/>
                  <a:pt x="836999" y="6771779"/>
                </a:cubicBezTo>
                <a:cubicBezTo>
                  <a:pt x="862293" y="6797080"/>
                  <a:pt x="879161" y="6809728"/>
                  <a:pt x="887589" y="6809728"/>
                </a:cubicBezTo>
                <a:cubicBezTo>
                  <a:pt x="896028" y="6809728"/>
                  <a:pt x="922380" y="6797080"/>
                  <a:pt x="966651" y="6771779"/>
                </a:cubicBezTo>
                <a:cubicBezTo>
                  <a:pt x="1010930" y="6746477"/>
                  <a:pt x="1035177" y="6733830"/>
                  <a:pt x="1039391" y="6733830"/>
                </a:cubicBezTo>
                <a:lnTo>
                  <a:pt x="1052044" y="6727506"/>
                </a:lnTo>
                <a:cubicBezTo>
                  <a:pt x="1056252" y="6723286"/>
                  <a:pt x="1061527" y="6719072"/>
                  <a:pt x="1067851" y="6714852"/>
                </a:cubicBezTo>
                <a:cubicBezTo>
                  <a:pt x="1074175" y="6710638"/>
                  <a:pt x="1079449" y="6706418"/>
                  <a:pt x="1083669" y="6702205"/>
                </a:cubicBezTo>
                <a:cubicBezTo>
                  <a:pt x="1121612" y="6676903"/>
                  <a:pt x="1151127" y="6660042"/>
                  <a:pt x="1172215" y="6651608"/>
                </a:cubicBezTo>
                <a:cubicBezTo>
                  <a:pt x="1214378" y="6630520"/>
                  <a:pt x="1255492" y="6599950"/>
                  <a:pt x="1295552" y="6559898"/>
                </a:cubicBezTo>
                <a:cubicBezTo>
                  <a:pt x="1335604" y="6519839"/>
                  <a:pt x="1355636" y="6487158"/>
                  <a:pt x="1355636" y="6461857"/>
                </a:cubicBezTo>
                <a:cubicBezTo>
                  <a:pt x="1355636" y="6436562"/>
                  <a:pt x="1347203" y="6418639"/>
                  <a:pt x="1330335" y="6408095"/>
                </a:cubicBezTo>
                <a:cubicBezTo>
                  <a:pt x="1313473" y="6397558"/>
                  <a:pt x="1296606" y="6400717"/>
                  <a:pt x="1279738" y="6417584"/>
                </a:cubicBezTo>
                <a:cubicBezTo>
                  <a:pt x="1275518" y="6426018"/>
                  <a:pt x="1266036" y="6431287"/>
                  <a:pt x="1251273" y="6433397"/>
                </a:cubicBezTo>
                <a:cubicBezTo>
                  <a:pt x="1236521" y="6435507"/>
                  <a:pt x="1227026" y="6432342"/>
                  <a:pt x="1222812" y="6423908"/>
                </a:cubicBezTo>
                <a:cubicBezTo>
                  <a:pt x="1218598" y="6419694"/>
                  <a:pt x="1224915" y="6404937"/>
                  <a:pt x="1241783" y="6379635"/>
                </a:cubicBezTo>
                <a:cubicBezTo>
                  <a:pt x="1250223" y="6366988"/>
                  <a:pt x="1254437" y="6352230"/>
                  <a:pt x="1254437" y="6335362"/>
                </a:cubicBezTo>
                <a:cubicBezTo>
                  <a:pt x="1254437" y="6293193"/>
                  <a:pt x="1182753" y="6265788"/>
                  <a:pt x="1039391" y="6253141"/>
                </a:cubicBezTo>
                <a:cubicBezTo>
                  <a:pt x="942411" y="6248921"/>
                  <a:pt x="883381" y="6238377"/>
                  <a:pt x="862293" y="6221515"/>
                </a:cubicBezTo>
                <a:cubicBezTo>
                  <a:pt x="853860" y="6217295"/>
                  <a:pt x="811690" y="6205703"/>
                  <a:pt x="735794" y="6186725"/>
                </a:cubicBezTo>
                <a:cubicBezTo>
                  <a:pt x="659895" y="6167754"/>
                  <a:pt x="617731" y="6154045"/>
                  <a:pt x="609298" y="6145617"/>
                </a:cubicBezTo>
                <a:cubicBezTo>
                  <a:pt x="609298" y="6141397"/>
                  <a:pt x="659895" y="6135074"/>
                  <a:pt x="761100" y="6126640"/>
                </a:cubicBezTo>
                <a:lnTo>
                  <a:pt x="843316" y="6126640"/>
                </a:lnTo>
                <a:cubicBezTo>
                  <a:pt x="893918" y="6126640"/>
                  <a:pt x="946625" y="6135074"/>
                  <a:pt x="1001441" y="6151941"/>
                </a:cubicBezTo>
                <a:cubicBezTo>
                  <a:pt x="1039391" y="6164589"/>
                  <a:pt x="1100531" y="6170913"/>
                  <a:pt x="1184863" y="6170913"/>
                </a:cubicBezTo>
                <a:cubicBezTo>
                  <a:pt x="1264982" y="6170913"/>
                  <a:pt x="1313473" y="6162479"/>
                  <a:pt x="1330335" y="6145617"/>
                </a:cubicBezTo>
                <a:cubicBezTo>
                  <a:pt x="1368284" y="6107668"/>
                  <a:pt x="1366174" y="6046528"/>
                  <a:pt x="1324011" y="5962190"/>
                </a:cubicBezTo>
                <a:cubicBezTo>
                  <a:pt x="1302930" y="5920027"/>
                  <a:pt x="1277628" y="5890512"/>
                  <a:pt x="1248113" y="5873644"/>
                </a:cubicBezTo>
                <a:cubicBezTo>
                  <a:pt x="1227026" y="5865211"/>
                  <a:pt x="1196456" y="5843074"/>
                  <a:pt x="1156403" y="5807235"/>
                </a:cubicBezTo>
                <a:cubicBezTo>
                  <a:pt x="1116343" y="5771396"/>
                  <a:pt x="1096317" y="5747144"/>
                  <a:pt x="1096317" y="5734496"/>
                </a:cubicBezTo>
                <a:cubicBezTo>
                  <a:pt x="1096317" y="5709195"/>
                  <a:pt x="1115289" y="5696547"/>
                  <a:pt x="1153237" y="5696547"/>
                </a:cubicBezTo>
                <a:cubicBezTo>
                  <a:pt x="1186974" y="5696547"/>
                  <a:pt x="1203840" y="5673356"/>
                  <a:pt x="1203840" y="5626973"/>
                </a:cubicBezTo>
                <a:cubicBezTo>
                  <a:pt x="1203840" y="5555295"/>
                  <a:pt x="1132157" y="5485721"/>
                  <a:pt x="988794" y="5418250"/>
                </a:cubicBezTo>
                <a:cubicBezTo>
                  <a:pt x="887589" y="5376089"/>
                  <a:pt x="836999" y="5338139"/>
                  <a:pt x="836999" y="5304403"/>
                </a:cubicBezTo>
                <a:cubicBezTo>
                  <a:pt x="836999" y="5291756"/>
                  <a:pt x="847535" y="5279109"/>
                  <a:pt x="868623" y="5266454"/>
                </a:cubicBezTo>
                <a:cubicBezTo>
                  <a:pt x="889705" y="5262241"/>
                  <a:pt x="906566" y="5262241"/>
                  <a:pt x="919213" y="5266454"/>
                </a:cubicBezTo>
                <a:cubicBezTo>
                  <a:pt x="931868" y="5270674"/>
                  <a:pt x="949790" y="5279109"/>
                  <a:pt x="972981" y="5291756"/>
                </a:cubicBezTo>
                <a:cubicBezTo>
                  <a:pt x="996167" y="5304403"/>
                  <a:pt x="1011979" y="5312837"/>
                  <a:pt x="1020420" y="5317057"/>
                </a:cubicBezTo>
                <a:cubicBezTo>
                  <a:pt x="1033067" y="5325485"/>
                  <a:pt x="1056252" y="5343407"/>
                  <a:pt x="1089987" y="5370819"/>
                </a:cubicBezTo>
                <a:cubicBezTo>
                  <a:pt x="1123722" y="5398224"/>
                  <a:pt x="1153237" y="5419305"/>
                  <a:pt x="1178533" y="5434069"/>
                </a:cubicBezTo>
                <a:cubicBezTo>
                  <a:pt x="1203840" y="5448827"/>
                  <a:pt x="1235465" y="5458309"/>
                  <a:pt x="1273408" y="5462529"/>
                </a:cubicBezTo>
                <a:cubicBezTo>
                  <a:pt x="1336660" y="5475177"/>
                  <a:pt x="1408337" y="5506802"/>
                  <a:pt x="1488455" y="5557399"/>
                </a:cubicBezTo>
                <a:cubicBezTo>
                  <a:pt x="1509542" y="5570053"/>
                  <a:pt x="1532728" y="5576376"/>
                  <a:pt x="1558029" y="5576376"/>
                </a:cubicBezTo>
                <a:cubicBezTo>
                  <a:pt x="1583330" y="5576376"/>
                  <a:pt x="1603357" y="5571108"/>
                  <a:pt x="1618120" y="5560564"/>
                </a:cubicBezTo>
                <a:cubicBezTo>
                  <a:pt x="1632872" y="5550020"/>
                  <a:pt x="1640251" y="5536317"/>
                  <a:pt x="1640251" y="5519450"/>
                </a:cubicBezTo>
                <a:cubicBezTo>
                  <a:pt x="1636037" y="5506802"/>
                  <a:pt x="1605467" y="5495210"/>
                  <a:pt x="1548546" y="5484666"/>
                </a:cubicBezTo>
                <a:cubicBezTo>
                  <a:pt x="1491620" y="5474122"/>
                  <a:pt x="1463159" y="5460419"/>
                  <a:pt x="1463159" y="5443552"/>
                </a:cubicBezTo>
                <a:cubicBezTo>
                  <a:pt x="1463159" y="5439338"/>
                  <a:pt x="1467373" y="5428795"/>
                  <a:pt x="1475807" y="5411927"/>
                </a:cubicBezTo>
                <a:cubicBezTo>
                  <a:pt x="1488455" y="5386632"/>
                  <a:pt x="1524300" y="5384521"/>
                  <a:pt x="1583330" y="5405603"/>
                </a:cubicBezTo>
                <a:cubicBezTo>
                  <a:pt x="1617065" y="5418250"/>
                  <a:pt x="1642362" y="5424580"/>
                  <a:pt x="1659228" y="5424580"/>
                </a:cubicBezTo>
                <a:cubicBezTo>
                  <a:pt x="1688744" y="5424580"/>
                  <a:pt x="1724589" y="5397169"/>
                  <a:pt x="1766752" y="5342353"/>
                </a:cubicBezTo>
                <a:cubicBezTo>
                  <a:pt x="1867951" y="5232726"/>
                  <a:pt x="1935415" y="5177909"/>
                  <a:pt x="1969150" y="5177909"/>
                </a:cubicBezTo>
                <a:cubicBezTo>
                  <a:pt x="1990231" y="5177909"/>
                  <a:pt x="2003934" y="5172640"/>
                  <a:pt x="2010258" y="5162097"/>
                </a:cubicBezTo>
                <a:cubicBezTo>
                  <a:pt x="2016588" y="5151553"/>
                  <a:pt x="2015534" y="5139960"/>
                  <a:pt x="2007093" y="5127306"/>
                </a:cubicBezTo>
                <a:cubicBezTo>
                  <a:pt x="2002879" y="5118873"/>
                  <a:pt x="1994446" y="5076709"/>
                  <a:pt x="1981799" y="5000811"/>
                </a:cubicBezTo>
                <a:cubicBezTo>
                  <a:pt x="2040828" y="4971296"/>
                  <a:pt x="2076673" y="4956539"/>
                  <a:pt x="2089321" y="4956539"/>
                </a:cubicBezTo>
                <a:cubicBezTo>
                  <a:pt x="2097755" y="4956539"/>
                  <a:pt x="2104080" y="4952320"/>
                  <a:pt x="2108299" y="4943885"/>
                </a:cubicBezTo>
                <a:cubicBezTo>
                  <a:pt x="2112512" y="4897502"/>
                  <a:pt x="2093542" y="4859554"/>
                  <a:pt x="2051372" y="4830038"/>
                </a:cubicBezTo>
                <a:cubicBezTo>
                  <a:pt x="2038719" y="4821604"/>
                  <a:pt x="2032401" y="4813171"/>
                  <a:pt x="2032401" y="4804736"/>
                </a:cubicBezTo>
                <a:cubicBezTo>
                  <a:pt x="2032401" y="4796310"/>
                  <a:pt x="2012368" y="4772062"/>
                  <a:pt x="1972315" y="4732003"/>
                </a:cubicBezTo>
                <a:lnTo>
                  <a:pt x="1960926" y="4719417"/>
                </a:lnTo>
                <a:lnTo>
                  <a:pt x="1931886" y="4742141"/>
                </a:lnTo>
                <a:cubicBezTo>
                  <a:pt x="1881308" y="4763815"/>
                  <a:pt x="1843375" y="4756593"/>
                  <a:pt x="1818087" y="4720458"/>
                </a:cubicBezTo>
                <a:cubicBezTo>
                  <a:pt x="1792798" y="4684333"/>
                  <a:pt x="1801827" y="4644593"/>
                  <a:pt x="1845184" y="4601235"/>
                </a:cubicBezTo>
                <a:cubicBezTo>
                  <a:pt x="1870482" y="4572341"/>
                  <a:pt x="1893963" y="4558793"/>
                  <a:pt x="1915636" y="4560591"/>
                </a:cubicBezTo>
                <a:cubicBezTo>
                  <a:pt x="1937309" y="4562399"/>
                  <a:pt x="1957175" y="4579562"/>
                  <a:pt x="1975242" y="4612082"/>
                </a:cubicBezTo>
                <a:cubicBezTo>
                  <a:pt x="1986084" y="4640981"/>
                  <a:pt x="1987893" y="4666270"/>
                  <a:pt x="1980666" y="4687947"/>
                </a:cubicBezTo>
                <a:lnTo>
                  <a:pt x="1977377" y="4693512"/>
                </a:lnTo>
                <a:lnTo>
                  <a:pt x="2009866" y="4728841"/>
                </a:lnTo>
                <a:cubicBezTo>
                  <a:pt x="2047024" y="4763628"/>
                  <a:pt x="2073510" y="4769953"/>
                  <a:pt x="2089321" y="4747816"/>
                </a:cubicBezTo>
                <a:cubicBezTo>
                  <a:pt x="2093542" y="4735169"/>
                  <a:pt x="2094589" y="4724625"/>
                  <a:pt x="2092486" y="4716191"/>
                </a:cubicBezTo>
                <a:cubicBezTo>
                  <a:pt x="2090376" y="4707757"/>
                  <a:pt x="2091431" y="4701433"/>
                  <a:pt x="2095645" y="4697213"/>
                </a:cubicBezTo>
                <a:cubicBezTo>
                  <a:pt x="2099859" y="4692999"/>
                  <a:pt x="2110402" y="4692999"/>
                  <a:pt x="2127271" y="4697213"/>
                </a:cubicBezTo>
                <a:cubicBezTo>
                  <a:pt x="2148351" y="4701433"/>
                  <a:pt x="2165219" y="4686677"/>
                  <a:pt x="2177867" y="4652940"/>
                </a:cubicBezTo>
                <a:cubicBezTo>
                  <a:pt x="2186300" y="4631860"/>
                  <a:pt x="2194734" y="4618157"/>
                  <a:pt x="2203168" y="4611833"/>
                </a:cubicBezTo>
                <a:cubicBezTo>
                  <a:pt x="2211602" y="4605509"/>
                  <a:pt x="2222140" y="4604454"/>
                  <a:pt x="2234793" y="4608668"/>
                </a:cubicBezTo>
                <a:cubicBezTo>
                  <a:pt x="2247441" y="4612882"/>
                  <a:pt x="2264308" y="4621315"/>
                  <a:pt x="2285389" y="4633969"/>
                </a:cubicBezTo>
                <a:cubicBezTo>
                  <a:pt x="2314905" y="4650837"/>
                  <a:pt x="2342316" y="4652940"/>
                  <a:pt x="2367618" y="4640294"/>
                </a:cubicBezTo>
                <a:cubicBezTo>
                  <a:pt x="2392913" y="4631860"/>
                  <a:pt x="2407670" y="4627646"/>
                  <a:pt x="2411891" y="4627646"/>
                </a:cubicBezTo>
                <a:cubicBezTo>
                  <a:pt x="2416104" y="4627646"/>
                  <a:pt x="2425593" y="4635025"/>
                  <a:pt x="2440352" y="4649782"/>
                </a:cubicBezTo>
                <a:cubicBezTo>
                  <a:pt x="2455108" y="4664540"/>
                  <a:pt x="2468811" y="4674029"/>
                  <a:pt x="2481465" y="4678242"/>
                </a:cubicBezTo>
                <a:cubicBezTo>
                  <a:pt x="2527847" y="4703544"/>
                  <a:pt x="2551039" y="4749927"/>
                  <a:pt x="2551039" y="4817390"/>
                </a:cubicBezTo>
                <a:cubicBezTo>
                  <a:pt x="2551039" y="4842685"/>
                  <a:pt x="2540495" y="4880641"/>
                  <a:pt x="2519413" y="4931238"/>
                </a:cubicBezTo>
                <a:cubicBezTo>
                  <a:pt x="2498326" y="4981834"/>
                  <a:pt x="2479355" y="5015569"/>
                  <a:pt x="2462487" y="5032437"/>
                </a:cubicBezTo>
                <a:cubicBezTo>
                  <a:pt x="2441405" y="5053518"/>
                  <a:pt x="2447729" y="5083034"/>
                  <a:pt x="2481465" y="5120982"/>
                </a:cubicBezTo>
                <a:cubicBezTo>
                  <a:pt x="2515193" y="5158931"/>
                  <a:pt x="2532061" y="5182123"/>
                  <a:pt x="2532061" y="5190557"/>
                </a:cubicBezTo>
                <a:cubicBezTo>
                  <a:pt x="2532061" y="5198990"/>
                  <a:pt x="2542605" y="5208480"/>
                  <a:pt x="2563686" y="5219023"/>
                </a:cubicBezTo>
                <a:cubicBezTo>
                  <a:pt x="2584768" y="5229561"/>
                  <a:pt x="2601635" y="5234829"/>
                  <a:pt x="2614289" y="5234829"/>
                </a:cubicBezTo>
                <a:cubicBezTo>
                  <a:pt x="2631151" y="5234829"/>
                  <a:pt x="2639585" y="5230615"/>
                  <a:pt x="2639585" y="5222182"/>
                </a:cubicBezTo>
                <a:lnTo>
                  <a:pt x="2658562" y="5222182"/>
                </a:lnTo>
                <a:cubicBezTo>
                  <a:pt x="2675429" y="5217968"/>
                  <a:pt x="2694402" y="5214803"/>
                  <a:pt x="2715482" y="5212694"/>
                </a:cubicBezTo>
                <a:cubicBezTo>
                  <a:pt x="2736570" y="5210589"/>
                  <a:pt x="2751328" y="5209534"/>
                  <a:pt x="2759755" y="5209534"/>
                </a:cubicBezTo>
                <a:cubicBezTo>
                  <a:pt x="2780843" y="5205315"/>
                  <a:pt x="2808248" y="5203204"/>
                  <a:pt x="2841983" y="5203204"/>
                </a:cubicBezTo>
                <a:cubicBezTo>
                  <a:pt x="2863064" y="5203204"/>
                  <a:pt x="2895745" y="5206369"/>
                  <a:pt x="2940017" y="5212694"/>
                </a:cubicBezTo>
                <a:cubicBezTo>
                  <a:pt x="2984296" y="5219023"/>
                  <a:pt x="3021184" y="5222182"/>
                  <a:pt x="3050705" y="5222182"/>
                </a:cubicBezTo>
                <a:cubicBezTo>
                  <a:pt x="3076001" y="5226395"/>
                  <a:pt x="3113950" y="5252752"/>
                  <a:pt x="3164553" y="5301245"/>
                </a:cubicBezTo>
                <a:cubicBezTo>
                  <a:pt x="3215149" y="5349738"/>
                  <a:pt x="3240451" y="5386632"/>
                  <a:pt x="3240451" y="5411927"/>
                </a:cubicBezTo>
                <a:cubicBezTo>
                  <a:pt x="3240451" y="5424580"/>
                  <a:pt x="3267856" y="5449876"/>
                  <a:pt x="3322672" y="5487825"/>
                </a:cubicBezTo>
                <a:lnTo>
                  <a:pt x="3286577" y="5560015"/>
                </a:lnTo>
                <a:lnTo>
                  <a:pt x="3306956" y="5541357"/>
                </a:lnTo>
                <a:cubicBezTo>
                  <a:pt x="3323665" y="5523744"/>
                  <a:pt x="3341051" y="5503196"/>
                  <a:pt x="3359113" y="5479712"/>
                </a:cubicBezTo>
                <a:cubicBezTo>
                  <a:pt x="3532529" y="5291856"/>
                  <a:pt x="3648135" y="5197921"/>
                  <a:pt x="3705945" y="5197921"/>
                </a:cubicBezTo>
                <a:lnTo>
                  <a:pt x="3711639" y="5197060"/>
                </a:lnTo>
                <a:lnTo>
                  <a:pt x="3714803" y="5186512"/>
                </a:lnTo>
                <a:cubicBezTo>
                  <a:pt x="3732871" y="5135934"/>
                  <a:pt x="3741899" y="5099809"/>
                  <a:pt x="3741899" y="5078127"/>
                </a:cubicBezTo>
                <a:cubicBezTo>
                  <a:pt x="3741899" y="5042000"/>
                  <a:pt x="3723831" y="4998644"/>
                  <a:pt x="3687706" y="4948067"/>
                </a:cubicBezTo>
                <a:cubicBezTo>
                  <a:pt x="3651581" y="4897489"/>
                  <a:pt x="3604609" y="4845105"/>
                  <a:pt x="3546810" y="4790911"/>
                </a:cubicBezTo>
                <a:cubicBezTo>
                  <a:pt x="3489001" y="4736717"/>
                  <a:pt x="3452876" y="4698785"/>
                  <a:pt x="3438424" y="4677112"/>
                </a:cubicBezTo>
                <a:cubicBezTo>
                  <a:pt x="3395067" y="4619303"/>
                  <a:pt x="3373395" y="4543437"/>
                  <a:pt x="3373395" y="4449504"/>
                </a:cubicBezTo>
                <a:cubicBezTo>
                  <a:pt x="3373395" y="4304992"/>
                  <a:pt x="3340875" y="4214674"/>
                  <a:pt x="3275845" y="4178549"/>
                </a:cubicBezTo>
                <a:lnTo>
                  <a:pt x="3248195" y="4172942"/>
                </a:lnTo>
                <a:lnTo>
                  <a:pt x="3250728" y="4200794"/>
                </a:lnTo>
                <a:cubicBezTo>
                  <a:pt x="3250728" y="4323623"/>
                  <a:pt x="3178476" y="4403104"/>
                  <a:pt x="3033965" y="4439240"/>
                </a:cubicBezTo>
                <a:lnTo>
                  <a:pt x="2999416" y="4448659"/>
                </a:lnTo>
                <a:lnTo>
                  <a:pt x="2985922" y="4464403"/>
                </a:lnTo>
                <a:cubicBezTo>
                  <a:pt x="2947990" y="4505050"/>
                  <a:pt x="2918182" y="4525370"/>
                  <a:pt x="2896504" y="4525370"/>
                </a:cubicBezTo>
                <a:lnTo>
                  <a:pt x="2874831" y="4503696"/>
                </a:lnTo>
                <a:cubicBezTo>
                  <a:pt x="2867606" y="4485632"/>
                  <a:pt x="2862863" y="4469373"/>
                  <a:pt x="2860604" y="4454922"/>
                </a:cubicBezTo>
                <a:lnTo>
                  <a:pt x="2860642" y="4452780"/>
                </a:lnTo>
                <a:lnTo>
                  <a:pt x="2814484" y="4437880"/>
                </a:lnTo>
                <a:cubicBezTo>
                  <a:pt x="2797323" y="4430202"/>
                  <a:pt x="2780839" y="4420606"/>
                  <a:pt x="2765031" y="4409091"/>
                </a:cubicBezTo>
                <a:lnTo>
                  <a:pt x="2721373" y="4370323"/>
                </a:lnTo>
                <a:lnTo>
                  <a:pt x="2652642" y="4403437"/>
                </a:lnTo>
                <a:cubicBezTo>
                  <a:pt x="2609289" y="4419696"/>
                  <a:pt x="2578583" y="4420599"/>
                  <a:pt x="2560519" y="4406146"/>
                </a:cubicBezTo>
                <a:cubicBezTo>
                  <a:pt x="2538836" y="4391695"/>
                  <a:pt x="2527999" y="4373637"/>
                  <a:pt x="2527999" y="4351954"/>
                </a:cubicBezTo>
                <a:cubicBezTo>
                  <a:pt x="2527999" y="4330281"/>
                  <a:pt x="2551480" y="4294155"/>
                  <a:pt x="2598452" y="4243578"/>
                </a:cubicBezTo>
                <a:lnTo>
                  <a:pt x="2636198" y="4208139"/>
                </a:lnTo>
                <a:lnTo>
                  <a:pt x="2632951" y="4179111"/>
                </a:lnTo>
                <a:cubicBezTo>
                  <a:pt x="2632951" y="4152017"/>
                  <a:pt x="2635434" y="4126503"/>
                  <a:pt x="2640402" y="4102569"/>
                </a:cubicBezTo>
                <a:lnTo>
                  <a:pt x="2661645" y="4038826"/>
                </a:lnTo>
                <a:lnTo>
                  <a:pt x="2655351" y="4033580"/>
                </a:lnTo>
                <a:cubicBezTo>
                  <a:pt x="2646320" y="4025452"/>
                  <a:pt x="2636386" y="4015969"/>
                  <a:pt x="2625549" y="4005133"/>
                </a:cubicBezTo>
                <a:cubicBezTo>
                  <a:pt x="2589419" y="3969002"/>
                  <a:pt x="2551483" y="3941906"/>
                  <a:pt x="2511742" y="3923842"/>
                </a:cubicBezTo>
                <a:lnTo>
                  <a:pt x="2454938" y="3904907"/>
                </a:lnTo>
                <a:lnTo>
                  <a:pt x="2430868" y="3912932"/>
                </a:lnTo>
                <a:cubicBezTo>
                  <a:pt x="2422435" y="3912932"/>
                  <a:pt x="2414000" y="3910824"/>
                  <a:pt x="2405567" y="3906607"/>
                </a:cubicBezTo>
                <a:lnTo>
                  <a:pt x="2393298" y="3897405"/>
                </a:lnTo>
                <a:lnTo>
                  <a:pt x="2387103" y="3896746"/>
                </a:lnTo>
                <a:cubicBezTo>
                  <a:pt x="2365431" y="3896746"/>
                  <a:pt x="2340142" y="3903967"/>
                  <a:pt x="2311237" y="3918420"/>
                </a:cubicBezTo>
                <a:cubicBezTo>
                  <a:pt x="2065561" y="4034037"/>
                  <a:pt x="1928281" y="4113508"/>
                  <a:pt x="1899376" y="4156865"/>
                </a:cubicBezTo>
                <a:cubicBezTo>
                  <a:pt x="1841579" y="4229127"/>
                  <a:pt x="1790990" y="4265251"/>
                  <a:pt x="1747634" y="4265251"/>
                </a:cubicBezTo>
                <a:cubicBezTo>
                  <a:pt x="1740413" y="4265251"/>
                  <a:pt x="1736797" y="4254414"/>
                  <a:pt x="1736797" y="4232731"/>
                </a:cubicBezTo>
                <a:cubicBezTo>
                  <a:pt x="1736797" y="4218278"/>
                  <a:pt x="1753057" y="4192990"/>
                  <a:pt x="1785577" y="4156865"/>
                </a:cubicBezTo>
                <a:cubicBezTo>
                  <a:pt x="1818087" y="4120740"/>
                  <a:pt x="1841579" y="4102672"/>
                  <a:pt x="1856020" y="4102672"/>
                </a:cubicBezTo>
                <a:cubicBezTo>
                  <a:pt x="1863252" y="4102672"/>
                  <a:pt x="1926473" y="4062931"/>
                  <a:pt x="2045696" y="3983449"/>
                </a:cubicBezTo>
                <a:cubicBezTo>
                  <a:pt x="2164918" y="3903967"/>
                  <a:pt x="2235362" y="3853390"/>
                  <a:pt x="2257044" y="3831717"/>
                </a:cubicBezTo>
                <a:cubicBezTo>
                  <a:pt x="2307622" y="3781140"/>
                  <a:pt x="2293169" y="3745014"/>
                  <a:pt x="2213689" y="3723331"/>
                </a:cubicBezTo>
                <a:cubicBezTo>
                  <a:pt x="2119754" y="3694426"/>
                  <a:pt x="2072793" y="3625791"/>
                  <a:pt x="2072793" y="3517405"/>
                </a:cubicBezTo>
                <a:cubicBezTo>
                  <a:pt x="2072793" y="3481280"/>
                  <a:pt x="2076398" y="3452376"/>
                  <a:pt x="2083629" y="3430692"/>
                </a:cubicBezTo>
                <a:cubicBezTo>
                  <a:pt x="2090849" y="3387346"/>
                  <a:pt x="2090849" y="3360249"/>
                  <a:pt x="2083629" y="3349413"/>
                </a:cubicBezTo>
                <a:cubicBezTo>
                  <a:pt x="2076398" y="3338577"/>
                  <a:pt x="2033041" y="3307865"/>
                  <a:pt x="1953569" y="3257287"/>
                </a:cubicBezTo>
                <a:cubicBezTo>
                  <a:pt x="1888540" y="3213930"/>
                  <a:pt x="1805443" y="3181410"/>
                  <a:pt x="1704288" y="3159738"/>
                </a:cubicBezTo>
                <a:cubicBezTo>
                  <a:pt x="1603133" y="3138065"/>
                  <a:pt x="1545324" y="3123612"/>
                  <a:pt x="1530872" y="3116381"/>
                </a:cubicBezTo>
                <a:cubicBezTo>
                  <a:pt x="1516420" y="3109160"/>
                  <a:pt x="1512804" y="3098324"/>
                  <a:pt x="1520035" y="3083871"/>
                </a:cubicBezTo>
                <a:cubicBezTo>
                  <a:pt x="1534488" y="3054967"/>
                  <a:pt x="1552545" y="3040515"/>
                  <a:pt x="1574229" y="3040515"/>
                </a:cubicBezTo>
                <a:cubicBezTo>
                  <a:pt x="1595902" y="3040515"/>
                  <a:pt x="1626613" y="3049554"/>
                  <a:pt x="1666354" y="3067612"/>
                </a:cubicBezTo>
                <a:cubicBezTo>
                  <a:pt x="1706095" y="3085680"/>
                  <a:pt x="1733193" y="3094708"/>
                  <a:pt x="1747634" y="3094708"/>
                </a:cubicBezTo>
                <a:cubicBezTo>
                  <a:pt x="1805443" y="3094708"/>
                  <a:pt x="1892145" y="3123612"/>
                  <a:pt x="2007762" y="3181410"/>
                </a:cubicBezTo>
                <a:cubicBezTo>
                  <a:pt x="2072793" y="3210315"/>
                  <a:pt x="2123369" y="3206699"/>
                  <a:pt x="2159495" y="3170574"/>
                </a:cubicBezTo>
                <a:cubicBezTo>
                  <a:pt x="2173948" y="3156122"/>
                  <a:pt x="2211880" y="3130833"/>
                  <a:pt x="2273294" y="3094708"/>
                </a:cubicBezTo>
                <a:cubicBezTo>
                  <a:pt x="2334719" y="3058583"/>
                  <a:pt x="2388911" y="3022458"/>
                  <a:pt x="2435873" y="2986322"/>
                </a:cubicBezTo>
                <a:cubicBezTo>
                  <a:pt x="2482835" y="2950197"/>
                  <a:pt x="2506326" y="2917676"/>
                  <a:pt x="2506326" y="2888783"/>
                </a:cubicBezTo>
                <a:cubicBezTo>
                  <a:pt x="2506326" y="2874330"/>
                  <a:pt x="2502712" y="2858071"/>
                  <a:pt x="2495490" y="2840003"/>
                </a:cubicBezTo>
                <a:cubicBezTo>
                  <a:pt x="2488258" y="2821945"/>
                  <a:pt x="2477422" y="2805685"/>
                  <a:pt x="2462971" y="2791233"/>
                </a:cubicBezTo>
                <a:cubicBezTo>
                  <a:pt x="2448517" y="2776781"/>
                  <a:pt x="2437681" y="2760531"/>
                  <a:pt x="2430460" y="2742463"/>
                </a:cubicBezTo>
                <a:cubicBezTo>
                  <a:pt x="2423230" y="2724395"/>
                  <a:pt x="2419613" y="2709943"/>
                  <a:pt x="2419613" y="2699107"/>
                </a:cubicBezTo>
                <a:cubicBezTo>
                  <a:pt x="2419613" y="2688270"/>
                  <a:pt x="2426844" y="2679242"/>
                  <a:pt x="2441298" y="2672010"/>
                </a:cubicBezTo>
                <a:cubicBezTo>
                  <a:pt x="2455738" y="2664789"/>
                  <a:pt x="2481037" y="2661174"/>
                  <a:pt x="2517163" y="2661174"/>
                </a:cubicBezTo>
                <a:cubicBezTo>
                  <a:pt x="2560519" y="2661174"/>
                  <a:pt x="2614712" y="2650337"/>
                  <a:pt x="2679742" y="2628653"/>
                </a:cubicBezTo>
                <a:cubicBezTo>
                  <a:pt x="2766445" y="2606981"/>
                  <a:pt x="2820638" y="2552788"/>
                  <a:pt x="2842311" y="2466085"/>
                </a:cubicBezTo>
                <a:cubicBezTo>
                  <a:pt x="2842311" y="2437181"/>
                  <a:pt x="2863995" y="2422729"/>
                  <a:pt x="2907340" y="2422729"/>
                </a:cubicBezTo>
                <a:cubicBezTo>
                  <a:pt x="2943465" y="2422729"/>
                  <a:pt x="2961533" y="2408276"/>
                  <a:pt x="2961533" y="2379372"/>
                </a:cubicBezTo>
                <a:cubicBezTo>
                  <a:pt x="2961533" y="2285448"/>
                  <a:pt x="2943465" y="2238476"/>
                  <a:pt x="2907340" y="2238476"/>
                </a:cubicBezTo>
                <a:cubicBezTo>
                  <a:pt x="2892899" y="2238476"/>
                  <a:pt x="2885667" y="2224024"/>
                  <a:pt x="2885667" y="2195120"/>
                </a:cubicBezTo>
                <a:lnTo>
                  <a:pt x="2820638" y="2065060"/>
                </a:lnTo>
                <a:cubicBezTo>
                  <a:pt x="2914572" y="2000031"/>
                  <a:pt x="2961533" y="1956685"/>
                  <a:pt x="2961533" y="1935001"/>
                </a:cubicBezTo>
                <a:cubicBezTo>
                  <a:pt x="2961533" y="1891655"/>
                  <a:pt x="3004890" y="1828433"/>
                  <a:pt x="3091593" y="1745336"/>
                </a:cubicBezTo>
                <a:cubicBezTo>
                  <a:pt x="3178306" y="1662238"/>
                  <a:pt x="3243335" y="1617074"/>
                  <a:pt x="3286682" y="1609853"/>
                </a:cubicBezTo>
                <a:cubicBezTo>
                  <a:pt x="3337269" y="1609853"/>
                  <a:pt x="3400481" y="1604440"/>
                  <a:pt x="3476357" y="1593593"/>
                </a:cubicBezTo>
                <a:cubicBezTo>
                  <a:pt x="3552223" y="1582757"/>
                  <a:pt x="3608224" y="1577333"/>
                  <a:pt x="3644349" y="1577333"/>
                </a:cubicBezTo>
                <a:cubicBezTo>
                  <a:pt x="3702158" y="1577333"/>
                  <a:pt x="3749120" y="1580949"/>
                  <a:pt x="3785256" y="1588180"/>
                </a:cubicBezTo>
                <a:cubicBezTo>
                  <a:pt x="3799697" y="1588180"/>
                  <a:pt x="3824986" y="1589988"/>
                  <a:pt x="3861122" y="1593593"/>
                </a:cubicBezTo>
                <a:cubicBezTo>
                  <a:pt x="3897247" y="1597209"/>
                  <a:pt x="3929757" y="1602632"/>
                  <a:pt x="3958661" y="1609853"/>
                </a:cubicBezTo>
                <a:lnTo>
                  <a:pt x="3991181" y="1609853"/>
                </a:lnTo>
                <a:cubicBezTo>
                  <a:pt x="3991181" y="1624305"/>
                  <a:pt x="4005633" y="1631526"/>
                  <a:pt x="4034527" y="1631526"/>
                </a:cubicBezTo>
                <a:cubicBezTo>
                  <a:pt x="4056211" y="1631526"/>
                  <a:pt x="4085115" y="1622497"/>
                  <a:pt x="4121240" y="1604440"/>
                </a:cubicBezTo>
                <a:cubicBezTo>
                  <a:pt x="4157365" y="1586372"/>
                  <a:pt x="4175433" y="1570112"/>
                  <a:pt x="4175433" y="1555660"/>
                </a:cubicBezTo>
                <a:cubicBezTo>
                  <a:pt x="4175433" y="1541208"/>
                  <a:pt x="4204338" y="1501467"/>
                  <a:pt x="4262136" y="1436437"/>
                </a:cubicBezTo>
                <a:cubicBezTo>
                  <a:pt x="4319945" y="1371408"/>
                  <a:pt x="4330781" y="1320830"/>
                  <a:pt x="4294656" y="1284705"/>
                </a:cubicBezTo>
                <a:cubicBezTo>
                  <a:pt x="4265751" y="1255801"/>
                  <a:pt x="4233242" y="1197992"/>
                  <a:pt x="4197106" y="1111289"/>
                </a:cubicBezTo>
                <a:cubicBezTo>
                  <a:pt x="4160981" y="1024587"/>
                  <a:pt x="4142913" y="959547"/>
                  <a:pt x="4142913" y="916201"/>
                </a:cubicBezTo>
                <a:cubicBezTo>
                  <a:pt x="4142913" y="800594"/>
                  <a:pt x="4182654" y="721112"/>
                  <a:pt x="4262136" y="677755"/>
                </a:cubicBezTo>
                <a:cubicBezTo>
                  <a:pt x="4283819" y="670534"/>
                  <a:pt x="4307300" y="654274"/>
                  <a:pt x="4332589" y="628986"/>
                </a:cubicBezTo>
                <a:cubicBezTo>
                  <a:pt x="4357878" y="603697"/>
                  <a:pt x="4374138" y="591053"/>
                  <a:pt x="4381359" y="591053"/>
                </a:cubicBezTo>
                <a:cubicBezTo>
                  <a:pt x="4388590" y="591053"/>
                  <a:pt x="4413879" y="598273"/>
                  <a:pt x="4457225" y="612725"/>
                </a:cubicBezTo>
                <a:cubicBezTo>
                  <a:pt x="4500581" y="634399"/>
                  <a:pt x="4547553" y="630793"/>
                  <a:pt x="4598131" y="601889"/>
                </a:cubicBezTo>
                <a:cubicBezTo>
                  <a:pt x="4634256" y="580205"/>
                  <a:pt x="4663161" y="565753"/>
                  <a:pt x="4684833" y="558533"/>
                </a:cubicBezTo>
                <a:cubicBezTo>
                  <a:pt x="4706517" y="551312"/>
                  <a:pt x="4724575" y="553120"/>
                  <a:pt x="4739027" y="563956"/>
                </a:cubicBezTo>
                <a:cubicBezTo>
                  <a:pt x="4753479" y="574793"/>
                  <a:pt x="4767931" y="598273"/>
                  <a:pt x="4782383" y="634399"/>
                </a:cubicBezTo>
                <a:cubicBezTo>
                  <a:pt x="4804056" y="692207"/>
                  <a:pt x="4832961" y="717496"/>
                  <a:pt x="4869086" y="710265"/>
                </a:cubicBezTo>
                <a:cubicBezTo>
                  <a:pt x="4897990" y="703044"/>
                  <a:pt x="4916058" y="703044"/>
                  <a:pt x="4923279" y="710265"/>
                </a:cubicBezTo>
                <a:cubicBezTo>
                  <a:pt x="4930500" y="717496"/>
                  <a:pt x="4932307" y="728333"/>
                  <a:pt x="4928692" y="742785"/>
                </a:cubicBezTo>
                <a:cubicBezTo>
                  <a:pt x="4925087" y="757237"/>
                  <a:pt x="4926884" y="775305"/>
                  <a:pt x="4934115" y="796978"/>
                </a:cubicBezTo>
                <a:cubicBezTo>
                  <a:pt x="4970241" y="847555"/>
                  <a:pt x="5038886" y="811430"/>
                  <a:pt x="5140041" y="688592"/>
                </a:cubicBezTo>
                <a:cubicBezTo>
                  <a:pt x="5205081" y="601889"/>
                  <a:pt x="5237591" y="583821"/>
                  <a:pt x="5237591" y="634399"/>
                </a:cubicBezTo>
                <a:cubicBezTo>
                  <a:pt x="5237591" y="656082"/>
                  <a:pt x="5203273" y="701236"/>
                  <a:pt x="5134617" y="769881"/>
                </a:cubicBezTo>
                <a:cubicBezTo>
                  <a:pt x="5065983" y="838527"/>
                  <a:pt x="5031655" y="880075"/>
                  <a:pt x="5031655" y="894517"/>
                </a:cubicBezTo>
                <a:cubicBezTo>
                  <a:pt x="5031655" y="908969"/>
                  <a:pt x="5020829" y="923421"/>
                  <a:pt x="4999145" y="937874"/>
                </a:cubicBezTo>
                <a:cubicBezTo>
                  <a:pt x="4926884" y="988451"/>
                  <a:pt x="4894375" y="1053480"/>
                  <a:pt x="4901595" y="1132962"/>
                </a:cubicBezTo>
                <a:cubicBezTo>
                  <a:pt x="4908827" y="1147415"/>
                  <a:pt x="4919663" y="1154646"/>
                  <a:pt x="4934115" y="1154646"/>
                </a:cubicBezTo>
                <a:cubicBezTo>
                  <a:pt x="4955789" y="1154646"/>
                  <a:pt x="5017213" y="1179935"/>
                  <a:pt x="5118367" y="1230512"/>
                </a:cubicBezTo>
                <a:cubicBezTo>
                  <a:pt x="5096695" y="1360571"/>
                  <a:pt x="5082243" y="1432821"/>
                  <a:pt x="5075021" y="1447274"/>
                </a:cubicBezTo>
                <a:cubicBezTo>
                  <a:pt x="5060559" y="1468957"/>
                  <a:pt x="5058751" y="1488822"/>
                  <a:pt x="5069598" y="1506890"/>
                </a:cubicBezTo>
                <a:cubicBezTo>
                  <a:pt x="5080435" y="1524958"/>
                  <a:pt x="5103915" y="1533987"/>
                  <a:pt x="5140041" y="1533987"/>
                </a:cubicBezTo>
                <a:cubicBezTo>
                  <a:pt x="5197849" y="1533987"/>
                  <a:pt x="5313457" y="1627921"/>
                  <a:pt x="5486873" y="1815778"/>
                </a:cubicBezTo>
                <a:cubicBezTo>
                  <a:pt x="5559123" y="1909712"/>
                  <a:pt x="5620547" y="1956685"/>
                  <a:pt x="5671125" y="1956685"/>
                </a:cubicBezTo>
                <a:cubicBezTo>
                  <a:pt x="5700029" y="1956685"/>
                  <a:pt x="5743375" y="1945837"/>
                  <a:pt x="5801183" y="1924164"/>
                </a:cubicBezTo>
                <a:cubicBezTo>
                  <a:pt x="5826472" y="1915133"/>
                  <a:pt x="5849278" y="1908585"/>
                  <a:pt x="5869600" y="1904522"/>
                </a:cubicBezTo>
                <a:lnTo>
                  <a:pt x="5872956" y="1904224"/>
                </a:lnTo>
                <a:lnTo>
                  <a:pt x="5938062" y="1833789"/>
                </a:lnTo>
                <a:lnTo>
                  <a:pt x="6133717" y="1633062"/>
                </a:lnTo>
                <a:lnTo>
                  <a:pt x="6119564" y="1622156"/>
                </a:lnTo>
                <a:cubicBezTo>
                  <a:pt x="6092683" y="1605025"/>
                  <a:pt x="6061323" y="1588026"/>
                  <a:pt x="6025482" y="1571158"/>
                </a:cubicBezTo>
                <a:cubicBezTo>
                  <a:pt x="5924276" y="1528995"/>
                  <a:pt x="5873686" y="1491046"/>
                  <a:pt x="5873686" y="1457311"/>
                </a:cubicBezTo>
                <a:cubicBezTo>
                  <a:pt x="5873686" y="1444664"/>
                  <a:pt x="5884223" y="1432016"/>
                  <a:pt x="5905311" y="1419362"/>
                </a:cubicBezTo>
                <a:cubicBezTo>
                  <a:pt x="5926393" y="1415148"/>
                  <a:pt x="5943254" y="1415148"/>
                  <a:pt x="5955901" y="1419362"/>
                </a:cubicBezTo>
                <a:cubicBezTo>
                  <a:pt x="5968555" y="1423582"/>
                  <a:pt x="5986478" y="1432016"/>
                  <a:pt x="6009669" y="1444664"/>
                </a:cubicBezTo>
                <a:cubicBezTo>
                  <a:pt x="6032855" y="1457311"/>
                  <a:pt x="6048667" y="1465745"/>
                  <a:pt x="6057107" y="1469965"/>
                </a:cubicBezTo>
                <a:cubicBezTo>
                  <a:pt x="6069755" y="1478393"/>
                  <a:pt x="6092940" y="1496315"/>
                  <a:pt x="6126675" y="1523726"/>
                </a:cubicBezTo>
                <a:cubicBezTo>
                  <a:pt x="6143543" y="1537429"/>
                  <a:pt x="6159355" y="1549551"/>
                  <a:pt x="6174113" y="1560092"/>
                </a:cubicBezTo>
                <a:lnTo>
                  <a:pt x="6194980" y="1573739"/>
                </a:lnTo>
                <a:lnTo>
                  <a:pt x="6335832" y="1437638"/>
                </a:lnTo>
                <a:cubicBezTo>
                  <a:pt x="6537243" y="1249717"/>
                  <a:pt x="6742905" y="1077782"/>
                  <a:pt x="6952816" y="921832"/>
                </a:cubicBezTo>
                <a:lnTo>
                  <a:pt x="7007284" y="883011"/>
                </a:lnTo>
                <a:lnTo>
                  <a:pt x="6963933" y="835103"/>
                </a:lnTo>
                <a:cubicBezTo>
                  <a:pt x="6953918" y="821926"/>
                  <a:pt x="6948911" y="812175"/>
                  <a:pt x="6948911" y="805848"/>
                </a:cubicBezTo>
                <a:cubicBezTo>
                  <a:pt x="6948911" y="776333"/>
                  <a:pt x="6967883" y="786877"/>
                  <a:pt x="7005838" y="837474"/>
                </a:cubicBezTo>
                <a:lnTo>
                  <a:pt x="7031707" y="865604"/>
                </a:lnTo>
                <a:lnTo>
                  <a:pt x="7136335" y="791031"/>
                </a:lnTo>
                <a:lnTo>
                  <a:pt x="7132333" y="774223"/>
                </a:lnTo>
                <a:cubicBezTo>
                  <a:pt x="7136547" y="763686"/>
                  <a:pt x="7141821" y="758938"/>
                  <a:pt x="7148145" y="759993"/>
                </a:cubicBezTo>
                <a:cubicBezTo>
                  <a:pt x="7151307" y="760521"/>
                  <a:pt x="7154733" y="762497"/>
                  <a:pt x="7158422" y="765924"/>
                </a:cubicBezTo>
                <a:lnTo>
                  <a:pt x="7163234" y="771860"/>
                </a:lnTo>
                <a:lnTo>
                  <a:pt x="7164143" y="771212"/>
                </a:lnTo>
                <a:cubicBezTo>
                  <a:pt x="7651682" y="438251"/>
                  <a:pt x="8161540" y="189243"/>
                  <a:pt x="8693714" y="24189"/>
                </a:cubicBezTo>
                <a:close/>
                <a:moveTo>
                  <a:pt x="7396682" y="0"/>
                </a:moveTo>
                <a:lnTo>
                  <a:pt x="7520019" y="0"/>
                </a:lnTo>
                <a:lnTo>
                  <a:pt x="7524476" y="8913"/>
                </a:lnTo>
                <a:cubicBezTo>
                  <a:pt x="7524476" y="46862"/>
                  <a:pt x="7505499" y="65840"/>
                  <a:pt x="7467556" y="65840"/>
                </a:cubicBezTo>
                <a:cubicBezTo>
                  <a:pt x="7450688" y="65840"/>
                  <a:pt x="7433821" y="57406"/>
                  <a:pt x="7416953" y="40539"/>
                </a:cubicBezTo>
                <a:close/>
                <a:moveTo>
                  <a:pt x="6186550" y="0"/>
                </a:moveTo>
                <a:lnTo>
                  <a:pt x="6336605" y="0"/>
                </a:lnTo>
                <a:lnTo>
                  <a:pt x="6364779" y="32871"/>
                </a:lnTo>
                <a:cubicBezTo>
                  <a:pt x="6372003" y="47322"/>
                  <a:pt x="6375613" y="63580"/>
                  <a:pt x="6375613" y="81642"/>
                </a:cubicBezTo>
                <a:cubicBezTo>
                  <a:pt x="6375613" y="153903"/>
                  <a:pt x="6335873" y="190028"/>
                  <a:pt x="6256401" y="190028"/>
                </a:cubicBezTo>
                <a:cubicBezTo>
                  <a:pt x="6220265" y="190028"/>
                  <a:pt x="6191361" y="179192"/>
                  <a:pt x="6169689" y="157518"/>
                </a:cubicBezTo>
                <a:cubicBezTo>
                  <a:pt x="6133553" y="114162"/>
                  <a:pt x="6135361" y="65392"/>
                  <a:pt x="6175112" y="11199"/>
                </a:cubicBezTo>
                <a:close/>
                <a:moveTo>
                  <a:pt x="4349723" y="0"/>
                </a:moveTo>
                <a:lnTo>
                  <a:pt x="4597167" y="0"/>
                </a:lnTo>
                <a:lnTo>
                  <a:pt x="4590002" y="37616"/>
                </a:lnTo>
                <a:cubicBezTo>
                  <a:pt x="4573743" y="74197"/>
                  <a:pt x="4533099" y="92489"/>
                  <a:pt x="4468072" y="92489"/>
                </a:cubicBezTo>
                <a:cubicBezTo>
                  <a:pt x="4408461" y="92489"/>
                  <a:pt x="4371198" y="74197"/>
                  <a:pt x="4356292" y="3761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13461821"/>
      </p:ext>
    </p:extLst>
  </p:cSld>
  <p:clrMapOvr>
    <a:masterClrMapping/>
  </p:clrMapOvr>
</p:sldLayout>
</file>

<file path=ppt/slideLayouts/slideLayout2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749691"/>
            <a:ext cx="11860271" cy="10223109"/>
          </a:xfrm>
          <a:custGeom>
            <a:avLst/>
            <a:gdLst>
              <a:gd name="connsiteX0" fmla="*/ 8100259 w 11860271"/>
              <a:gd name="connsiteY0" fmla="*/ 8979664 h 10223109"/>
              <a:gd name="connsiteX1" fmla="*/ 8031315 w 11860271"/>
              <a:gd name="connsiteY1" fmla="*/ 9015918 h 10223109"/>
              <a:gd name="connsiteX2" fmla="*/ 8005498 w 11860271"/>
              <a:gd name="connsiteY2" fmla="*/ 9060022 h 10223109"/>
              <a:gd name="connsiteX3" fmla="*/ 8087558 w 11860271"/>
              <a:gd name="connsiteY3" fmla="*/ 9031077 h 10223109"/>
              <a:gd name="connsiteX4" fmla="*/ 8113376 w 11860271"/>
              <a:gd name="connsiteY4" fmla="*/ 8986972 h 10223109"/>
              <a:gd name="connsiteX5" fmla="*/ 8100259 w 11860271"/>
              <a:gd name="connsiteY5" fmla="*/ 8979664 h 10223109"/>
              <a:gd name="connsiteX6" fmla="*/ 10031572 w 11860271"/>
              <a:gd name="connsiteY6" fmla="*/ 7639189 h 10223109"/>
              <a:gd name="connsiteX7" fmla="*/ 10056653 w 11860271"/>
              <a:gd name="connsiteY7" fmla="*/ 7649427 h 10223109"/>
              <a:gd name="connsiteX8" fmla="*/ 10030862 w 11860271"/>
              <a:gd name="connsiteY8" fmla="*/ 7693532 h 10223109"/>
              <a:gd name="connsiteX9" fmla="*/ 9983736 w 11860271"/>
              <a:gd name="connsiteY9" fmla="*/ 7713320 h 10223109"/>
              <a:gd name="connsiteX10" fmla="*/ 9998909 w 11860271"/>
              <a:gd name="connsiteY10" fmla="*/ 7657066 h 10223109"/>
              <a:gd name="connsiteX11" fmla="*/ 10031572 w 11860271"/>
              <a:gd name="connsiteY11" fmla="*/ 7639189 h 10223109"/>
              <a:gd name="connsiteX12" fmla="*/ 10112468 w 11860271"/>
              <a:gd name="connsiteY12" fmla="*/ 7562928 h 10223109"/>
              <a:gd name="connsiteX13" fmla="*/ 10112865 w 11860271"/>
              <a:gd name="connsiteY13" fmla="*/ 7578694 h 10223109"/>
              <a:gd name="connsiteX14" fmla="*/ 10082474 w 11860271"/>
              <a:gd name="connsiteY14" fmla="*/ 7605324 h 10223109"/>
              <a:gd name="connsiteX15" fmla="*/ 10096128 w 11860271"/>
              <a:gd name="connsiteY15" fmla="*/ 7571879 h 10223109"/>
              <a:gd name="connsiteX16" fmla="*/ 10112468 w 11860271"/>
              <a:gd name="connsiteY16" fmla="*/ 7562928 h 10223109"/>
              <a:gd name="connsiteX17" fmla="*/ 9545741 w 11860271"/>
              <a:gd name="connsiteY17" fmla="*/ 7409602 h 10223109"/>
              <a:gd name="connsiteX18" fmla="*/ 9554883 w 11860271"/>
              <a:gd name="connsiteY18" fmla="*/ 7444551 h 10223109"/>
              <a:gd name="connsiteX19" fmla="*/ 9611139 w 11860271"/>
              <a:gd name="connsiteY19" fmla="*/ 7459724 h 10223109"/>
              <a:gd name="connsiteX20" fmla="*/ 9596673 w 11860271"/>
              <a:gd name="connsiteY20" fmla="*/ 7418699 h 10223109"/>
              <a:gd name="connsiteX21" fmla="*/ 9545741 w 11860271"/>
              <a:gd name="connsiteY21" fmla="*/ 7409602 h 10223109"/>
              <a:gd name="connsiteX22" fmla="*/ 10460747 w 11860271"/>
              <a:gd name="connsiteY22" fmla="*/ 7252385 h 10223109"/>
              <a:gd name="connsiteX23" fmla="*/ 10365017 w 11860271"/>
              <a:gd name="connsiteY23" fmla="*/ 7314788 h 10223109"/>
              <a:gd name="connsiteX24" fmla="*/ 10402986 w 11860271"/>
              <a:gd name="connsiteY24" fmla="*/ 7260037 h 10223109"/>
              <a:gd name="connsiteX25" fmla="*/ 10460747 w 11860271"/>
              <a:gd name="connsiteY25" fmla="*/ 7252385 h 10223109"/>
              <a:gd name="connsiteX26" fmla="*/ 10317654 w 11860271"/>
              <a:gd name="connsiteY26" fmla="*/ 6991028 h 10223109"/>
              <a:gd name="connsiteX27" fmla="*/ 10065443 w 11860271"/>
              <a:gd name="connsiteY27" fmla="*/ 7169069 h 10223109"/>
              <a:gd name="connsiteX28" fmla="*/ 9905951 w 11860271"/>
              <a:gd name="connsiteY28" fmla="*/ 7330301 h 10223109"/>
              <a:gd name="connsiteX29" fmla="*/ 10121710 w 11860271"/>
              <a:gd name="connsiteY29" fmla="*/ 7184228 h 10223109"/>
              <a:gd name="connsiteX30" fmla="*/ 10317654 w 11860271"/>
              <a:gd name="connsiteY30" fmla="*/ 6991028 h 10223109"/>
              <a:gd name="connsiteX31" fmla="*/ 10220081 w 11860271"/>
              <a:gd name="connsiteY31" fmla="*/ 6560910 h 10223109"/>
              <a:gd name="connsiteX32" fmla="*/ 10112939 w 11860271"/>
              <a:gd name="connsiteY32" fmla="*/ 6622546 h 10223109"/>
              <a:gd name="connsiteX33" fmla="*/ 9904093 w 11860271"/>
              <a:gd name="connsiteY33" fmla="*/ 6837791 h 10223109"/>
              <a:gd name="connsiteX34" fmla="*/ 9853973 w 11860271"/>
              <a:gd name="connsiteY34" fmla="*/ 6903187 h 10223109"/>
              <a:gd name="connsiteX35" fmla="*/ 10011958 w 11860271"/>
              <a:gd name="connsiteY35" fmla="*/ 6764754 h 10223109"/>
              <a:gd name="connsiteX36" fmla="*/ 10261709 w 11860271"/>
              <a:gd name="connsiteY36" fmla="*/ 6320317 h 10223109"/>
              <a:gd name="connsiteX37" fmla="*/ 10235122 w 11860271"/>
              <a:gd name="connsiteY37" fmla="*/ 6332879 h 10223109"/>
              <a:gd name="connsiteX38" fmla="*/ 10242762 w 11860271"/>
              <a:gd name="connsiteY38" fmla="*/ 6390626 h 10223109"/>
              <a:gd name="connsiteX39" fmla="*/ 10312669 w 11860271"/>
              <a:gd name="connsiteY39" fmla="*/ 6372355 h 10223109"/>
              <a:gd name="connsiteX40" fmla="*/ 10292881 w 11860271"/>
              <a:gd name="connsiteY40" fmla="*/ 6325228 h 10223109"/>
              <a:gd name="connsiteX41" fmla="*/ 10261709 w 11860271"/>
              <a:gd name="connsiteY41" fmla="*/ 6320317 h 10223109"/>
              <a:gd name="connsiteX42" fmla="*/ 10675772 w 11860271"/>
              <a:gd name="connsiteY42" fmla="*/ 6075671 h 10223109"/>
              <a:gd name="connsiteX43" fmla="*/ 10648449 w 11860271"/>
              <a:gd name="connsiteY43" fmla="*/ 6142573 h 10223109"/>
              <a:gd name="connsiteX44" fmla="*/ 10542086 w 11860271"/>
              <a:gd name="connsiteY44" fmla="*/ 6192812 h 10223109"/>
              <a:gd name="connsiteX45" fmla="*/ 10592206 w 11860271"/>
              <a:gd name="connsiteY45" fmla="*/ 6127413 h 10223109"/>
              <a:gd name="connsiteX46" fmla="*/ 10675772 w 11860271"/>
              <a:gd name="connsiteY46" fmla="*/ 6075671 h 10223109"/>
              <a:gd name="connsiteX47" fmla="*/ 10507758 w 11860271"/>
              <a:gd name="connsiteY47" fmla="*/ 6018784 h 10223109"/>
              <a:gd name="connsiteX48" fmla="*/ 10529803 w 11860271"/>
              <a:gd name="connsiteY48" fmla="*/ 6031684 h 10223109"/>
              <a:gd name="connsiteX49" fmla="*/ 10538959 w 11860271"/>
              <a:gd name="connsiteY49" fmla="*/ 6066646 h 10223109"/>
              <a:gd name="connsiteX50" fmla="*/ 10484209 w 11860271"/>
              <a:gd name="connsiteY50" fmla="*/ 6028675 h 10223109"/>
              <a:gd name="connsiteX51" fmla="*/ 10507758 w 11860271"/>
              <a:gd name="connsiteY51" fmla="*/ 6018784 h 10223109"/>
              <a:gd name="connsiteX52" fmla="*/ 10911320 w 11860271"/>
              <a:gd name="connsiteY52" fmla="*/ 5976696 h 10223109"/>
              <a:gd name="connsiteX53" fmla="*/ 10871848 w 11860271"/>
              <a:gd name="connsiteY53" fmla="*/ 6054244 h 10223109"/>
              <a:gd name="connsiteX54" fmla="*/ 10801937 w 11860271"/>
              <a:gd name="connsiteY54" fmla="*/ 6072542 h 10223109"/>
              <a:gd name="connsiteX55" fmla="*/ 10852058 w 11860271"/>
              <a:gd name="connsiteY55" fmla="*/ 6007146 h 10223109"/>
              <a:gd name="connsiteX56" fmla="*/ 10660495 w 11860271"/>
              <a:gd name="connsiteY56" fmla="*/ 5960150 h 10223109"/>
              <a:gd name="connsiteX57" fmla="*/ 10658991 w 11860271"/>
              <a:gd name="connsiteY57" fmla="*/ 5982949 h 10223109"/>
              <a:gd name="connsiteX58" fmla="*/ 10636194 w 11860271"/>
              <a:gd name="connsiteY58" fmla="*/ 5981444 h 10223109"/>
              <a:gd name="connsiteX59" fmla="*/ 10648344 w 11860271"/>
              <a:gd name="connsiteY59" fmla="*/ 5970798 h 10223109"/>
              <a:gd name="connsiteX60" fmla="*/ 10303439 w 11860271"/>
              <a:gd name="connsiteY60" fmla="*/ 5949720 h 10223109"/>
              <a:gd name="connsiteX61" fmla="*/ 10328521 w 11860271"/>
              <a:gd name="connsiteY61" fmla="*/ 5959959 h 10223109"/>
              <a:gd name="connsiteX62" fmla="*/ 10302728 w 11860271"/>
              <a:gd name="connsiteY62" fmla="*/ 6004065 h 10223109"/>
              <a:gd name="connsiteX63" fmla="*/ 10255603 w 11860271"/>
              <a:gd name="connsiteY63" fmla="*/ 6023853 h 10223109"/>
              <a:gd name="connsiteX64" fmla="*/ 10270774 w 11860271"/>
              <a:gd name="connsiteY64" fmla="*/ 5967598 h 10223109"/>
              <a:gd name="connsiteX65" fmla="*/ 10303439 w 11860271"/>
              <a:gd name="connsiteY65" fmla="*/ 5949720 h 10223109"/>
              <a:gd name="connsiteX66" fmla="*/ 10384335 w 11860271"/>
              <a:gd name="connsiteY66" fmla="*/ 5873459 h 10223109"/>
              <a:gd name="connsiteX67" fmla="*/ 10384732 w 11860271"/>
              <a:gd name="connsiteY67" fmla="*/ 5889225 h 10223109"/>
              <a:gd name="connsiteX68" fmla="*/ 10354341 w 11860271"/>
              <a:gd name="connsiteY68" fmla="*/ 5915855 h 10223109"/>
              <a:gd name="connsiteX69" fmla="*/ 10367995 w 11860271"/>
              <a:gd name="connsiteY69" fmla="*/ 5882410 h 10223109"/>
              <a:gd name="connsiteX70" fmla="*/ 10384335 w 11860271"/>
              <a:gd name="connsiteY70" fmla="*/ 5873459 h 10223109"/>
              <a:gd name="connsiteX71" fmla="*/ 10588574 w 11860271"/>
              <a:gd name="connsiteY71" fmla="*/ 5835170 h 10223109"/>
              <a:gd name="connsiteX72" fmla="*/ 10599597 w 11860271"/>
              <a:gd name="connsiteY72" fmla="*/ 5841623 h 10223109"/>
              <a:gd name="connsiteX73" fmla="*/ 10598091 w 11860271"/>
              <a:gd name="connsiteY73" fmla="*/ 5864421 h 10223109"/>
              <a:gd name="connsiteX74" fmla="*/ 10575296 w 11860271"/>
              <a:gd name="connsiteY74" fmla="*/ 5862917 h 10223109"/>
              <a:gd name="connsiteX75" fmla="*/ 10576799 w 11860271"/>
              <a:gd name="connsiteY75" fmla="*/ 5840122 h 10223109"/>
              <a:gd name="connsiteX76" fmla="*/ 10588574 w 11860271"/>
              <a:gd name="connsiteY76" fmla="*/ 5835170 h 10223109"/>
              <a:gd name="connsiteX77" fmla="*/ 10996969 w 11860271"/>
              <a:gd name="connsiteY77" fmla="*/ 5763338 h 10223109"/>
              <a:gd name="connsiteX78" fmla="*/ 11005429 w 11860271"/>
              <a:gd name="connsiteY78" fmla="*/ 5765330 h 10223109"/>
              <a:gd name="connsiteX79" fmla="*/ 10893037 w 11860271"/>
              <a:gd name="connsiteY79" fmla="*/ 5906773 h 10223109"/>
              <a:gd name="connsiteX80" fmla="*/ 10760855 w 11860271"/>
              <a:gd name="connsiteY80" fmla="*/ 6001117 h 10223109"/>
              <a:gd name="connsiteX81" fmla="*/ 10934001 w 11860271"/>
              <a:gd name="connsiteY81" fmla="*/ 5806413 h 10223109"/>
              <a:gd name="connsiteX82" fmla="*/ 10996969 w 11860271"/>
              <a:gd name="connsiteY82" fmla="*/ 5763338 h 10223109"/>
              <a:gd name="connsiteX83" fmla="*/ 9817609 w 11860271"/>
              <a:gd name="connsiteY83" fmla="*/ 5720134 h 10223109"/>
              <a:gd name="connsiteX84" fmla="*/ 9826751 w 11860271"/>
              <a:gd name="connsiteY84" fmla="*/ 5755082 h 10223109"/>
              <a:gd name="connsiteX85" fmla="*/ 9883006 w 11860271"/>
              <a:gd name="connsiteY85" fmla="*/ 5770255 h 10223109"/>
              <a:gd name="connsiteX86" fmla="*/ 9868538 w 11860271"/>
              <a:gd name="connsiteY86" fmla="*/ 5729232 h 10223109"/>
              <a:gd name="connsiteX87" fmla="*/ 9817609 w 11860271"/>
              <a:gd name="connsiteY87" fmla="*/ 5720134 h 10223109"/>
              <a:gd name="connsiteX88" fmla="*/ 10732613 w 11860271"/>
              <a:gd name="connsiteY88" fmla="*/ 5562916 h 10223109"/>
              <a:gd name="connsiteX89" fmla="*/ 10636884 w 11860271"/>
              <a:gd name="connsiteY89" fmla="*/ 5625320 h 10223109"/>
              <a:gd name="connsiteX90" fmla="*/ 10674853 w 11860271"/>
              <a:gd name="connsiteY90" fmla="*/ 5570568 h 10223109"/>
              <a:gd name="connsiteX91" fmla="*/ 10732613 w 11860271"/>
              <a:gd name="connsiteY91" fmla="*/ 5562916 h 10223109"/>
              <a:gd name="connsiteX92" fmla="*/ 10589522 w 11860271"/>
              <a:gd name="connsiteY92" fmla="*/ 5301559 h 10223109"/>
              <a:gd name="connsiteX93" fmla="*/ 10337309 w 11860271"/>
              <a:gd name="connsiteY93" fmla="*/ 5479602 h 10223109"/>
              <a:gd name="connsiteX94" fmla="*/ 10177818 w 11860271"/>
              <a:gd name="connsiteY94" fmla="*/ 5640833 h 10223109"/>
              <a:gd name="connsiteX95" fmla="*/ 10393578 w 11860271"/>
              <a:gd name="connsiteY95" fmla="*/ 5494760 h 10223109"/>
              <a:gd name="connsiteX96" fmla="*/ 10589522 w 11860271"/>
              <a:gd name="connsiteY96" fmla="*/ 5301559 h 10223109"/>
              <a:gd name="connsiteX97" fmla="*/ 10491949 w 11860271"/>
              <a:gd name="connsiteY97" fmla="*/ 4871441 h 10223109"/>
              <a:gd name="connsiteX98" fmla="*/ 10384806 w 11860271"/>
              <a:gd name="connsiteY98" fmla="*/ 4933078 h 10223109"/>
              <a:gd name="connsiteX99" fmla="*/ 10175960 w 11860271"/>
              <a:gd name="connsiteY99" fmla="*/ 5148323 h 10223109"/>
              <a:gd name="connsiteX100" fmla="*/ 10125839 w 11860271"/>
              <a:gd name="connsiteY100" fmla="*/ 5213721 h 10223109"/>
              <a:gd name="connsiteX101" fmla="*/ 10283826 w 11860271"/>
              <a:gd name="connsiteY101" fmla="*/ 5075285 h 10223109"/>
              <a:gd name="connsiteX102" fmla="*/ 10533576 w 11860271"/>
              <a:gd name="connsiteY102" fmla="*/ 4630848 h 10223109"/>
              <a:gd name="connsiteX103" fmla="*/ 10506990 w 11860271"/>
              <a:gd name="connsiteY103" fmla="*/ 4643411 h 10223109"/>
              <a:gd name="connsiteX104" fmla="*/ 10514630 w 11860271"/>
              <a:gd name="connsiteY104" fmla="*/ 4701157 h 10223109"/>
              <a:gd name="connsiteX105" fmla="*/ 10584539 w 11860271"/>
              <a:gd name="connsiteY105" fmla="*/ 4682885 h 10223109"/>
              <a:gd name="connsiteX106" fmla="*/ 10564749 w 11860271"/>
              <a:gd name="connsiteY106" fmla="*/ 4635760 h 10223109"/>
              <a:gd name="connsiteX107" fmla="*/ 10533576 w 11860271"/>
              <a:gd name="connsiteY107" fmla="*/ 4630848 h 10223109"/>
              <a:gd name="connsiteX108" fmla="*/ 9655642 w 11860271"/>
              <a:gd name="connsiteY108" fmla="*/ 4530001 h 10223109"/>
              <a:gd name="connsiteX109" fmla="*/ 9602440 w 11860271"/>
              <a:gd name="connsiteY109" fmla="*/ 4555113 h 10223109"/>
              <a:gd name="connsiteX110" fmla="*/ 9510545 w 11860271"/>
              <a:gd name="connsiteY110" fmla="*/ 4646376 h 10223109"/>
              <a:gd name="connsiteX111" fmla="*/ 9447520 w 11860271"/>
              <a:gd name="connsiteY111" fmla="*/ 4733845 h 10223109"/>
              <a:gd name="connsiteX112" fmla="*/ 9430844 w 11860271"/>
              <a:gd name="connsiteY112" fmla="*/ 4812898 h 10223109"/>
              <a:gd name="connsiteX113" fmla="*/ 9588846 w 11860271"/>
              <a:gd name="connsiteY113" fmla="*/ 4674451 h 10223109"/>
              <a:gd name="connsiteX114" fmla="*/ 9611655 w 11860271"/>
              <a:gd name="connsiteY114" fmla="*/ 4675969 h 10223109"/>
              <a:gd name="connsiteX115" fmla="*/ 9601820 w 11860271"/>
              <a:gd name="connsiteY115" fmla="*/ 4738285 h 10223109"/>
              <a:gd name="connsiteX116" fmla="*/ 9666391 w 11860271"/>
              <a:gd name="connsiteY116" fmla="*/ 4713924 h 10223109"/>
              <a:gd name="connsiteX117" fmla="*/ 9720347 w 11860271"/>
              <a:gd name="connsiteY117" fmla="*/ 4677414 h 10223109"/>
              <a:gd name="connsiteX118" fmla="*/ 9774286 w 11860271"/>
              <a:gd name="connsiteY118" fmla="*/ 4640889 h 10223109"/>
              <a:gd name="connsiteX119" fmla="*/ 9813748 w 11860271"/>
              <a:gd name="connsiteY119" fmla="*/ 4563326 h 10223109"/>
              <a:gd name="connsiteX120" fmla="*/ 9719536 w 11860271"/>
              <a:gd name="connsiteY120" fmla="*/ 4602918 h 10223109"/>
              <a:gd name="connsiteX121" fmla="*/ 9652635 w 11860271"/>
              <a:gd name="connsiteY121" fmla="*/ 4575596 h 10223109"/>
              <a:gd name="connsiteX122" fmla="*/ 9655642 w 11860271"/>
              <a:gd name="connsiteY122" fmla="*/ 4530001 h 10223109"/>
              <a:gd name="connsiteX123" fmla="*/ 10947641 w 11860271"/>
              <a:gd name="connsiteY123" fmla="*/ 4386201 h 10223109"/>
              <a:gd name="connsiteX124" fmla="*/ 10920317 w 11860271"/>
              <a:gd name="connsiteY124" fmla="*/ 4453103 h 10223109"/>
              <a:gd name="connsiteX125" fmla="*/ 10813953 w 11860271"/>
              <a:gd name="connsiteY125" fmla="*/ 4503343 h 10223109"/>
              <a:gd name="connsiteX126" fmla="*/ 10864074 w 11860271"/>
              <a:gd name="connsiteY126" fmla="*/ 4437945 h 10223109"/>
              <a:gd name="connsiteX127" fmla="*/ 10947641 w 11860271"/>
              <a:gd name="connsiteY127" fmla="*/ 4386201 h 10223109"/>
              <a:gd name="connsiteX128" fmla="*/ 10448943 w 11860271"/>
              <a:gd name="connsiteY128" fmla="*/ 4384067 h 10223109"/>
              <a:gd name="connsiteX129" fmla="*/ 10465776 w 11860271"/>
              <a:gd name="connsiteY129" fmla="*/ 4400211 h 10223109"/>
              <a:gd name="connsiteX130" fmla="*/ 10528152 w 11860271"/>
              <a:gd name="connsiteY130" fmla="*/ 4495939 h 10223109"/>
              <a:gd name="connsiteX131" fmla="*/ 10471910 w 11860271"/>
              <a:gd name="connsiteY131" fmla="*/ 4480781 h 10223109"/>
              <a:gd name="connsiteX132" fmla="*/ 10452107 w 11860271"/>
              <a:gd name="connsiteY132" fmla="*/ 4433669 h 10223109"/>
              <a:gd name="connsiteX133" fmla="*/ 10441064 w 11860271"/>
              <a:gd name="connsiteY133" fmla="*/ 4384263 h 10223109"/>
              <a:gd name="connsiteX134" fmla="*/ 10448943 w 11860271"/>
              <a:gd name="connsiteY134" fmla="*/ 4384067 h 10223109"/>
              <a:gd name="connsiteX135" fmla="*/ 10779626 w 11860271"/>
              <a:gd name="connsiteY135" fmla="*/ 4329314 h 10223109"/>
              <a:gd name="connsiteX136" fmla="*/ 10801672 w 11860271"/>
              <a:gd name="connsiteY136" fmla="*/ 4342214 h 10223109"/>
              <a:gd name="connsiteX137" fmla="*/ 10810826 w 11860271"/>
              <a:gd name="connsiteY137" fmla="*/ 4377176 h 10223109"/>
              <a:gd name="connsiteX138" fmla="*/ 10756077 w 11860271"/>
              <a:gd name="connsiteY138" fmla="*/ 4339206 h 10223109"/>
              <a:gd name="connsiteX139" fmla="*/ 10779626 w 11860271"/>
              <a:gd name="connsiteY139" fmla="*/ 4329314 h 10223109"/>
              <a:gd name="connsiteX140" fmla="*/ 11183189 w 11860271"/>
              <a:gd name="connsiteY140" fmla="*/ 4287227 h 10223109"/>
              <a:gd name="connsiteX141" fmla="*/ 11143715 w 11860271"/>
              <a:gd name="connsiteY141" fmla="*/ 4364775 h 10223109"/>
              <a:gd name="connsiteX142" fmla="*/ 11073805 w 11860271"/>
              <a:gd name="connsiteY142" fmla="*/ 4383074 h 10223109"/>
              <a:gd name="connsiteX143" fmla="*/ 11123925 w 11860271"/>
              <a:gd name="connsiteY143" fmla="*/ 4317678 h 10223109"/>
              <a:gd name="connsiteX144" fmla="*/ 10932362 w 11860271"/>
              <a:gd name="connsiteY144" fmla="*/ 4270682 h 10223109"/>
              <a:gd name="connsiteX145" fmla="*/ 10930859 w 11860271"/>
              <a:gd name="connsiteY145" fmla="*/ 4293481 h 10223109"/>
              <a:gd name="connsiteX146" fmla="*/ 10908061 w 11860271"/>
              <a:gd name="connsiteY146" fmla="*/ 4291975 h 10223109"/>
              <a:gd name="connsiteX147" fmla="*/ 10920211 w 11860271"/>
              <a:gd name="connsiteY147" fmla="*/ 4281329 h 10223109"/>
              <a:gd name="connsiteX148" fmla="*/ 10860441 w 11860271"/>
              <a:gd name="connsiteY148" fmla="*/ 4145701 h 10223109"/>
              <a:gd name="connsiteX149" fmla="*/ 10871464 w 11860271"/>
              <a:gd name="connsiteY149" fmla="*/ 4152155 h 10223109"/>
              <a:gd name="connsiteX150" fmla="*/ 10869959 w 11860271"/>
              <a:gd name="connsiteY150" fmla="*/ 4174952 h 10223109"/>
              <a:gd name="connsiteX151" fmla="*/ 10847163 w 11860271"/>
              <a:gd name="connsiteY151" fmla="*/ 4173449 h 10223109"/>
              <a:gd name="connsiteX152" fmla="*/ 10848666 w 11860271"/>
              <a:gd name="connsiteY152" fmla="*/ 4150652 h 10223109"/>
              <a:gd name="connsiteX153" fmla="*/ 10860441 w 11860271"/>
              <a:gd name="connsiteY153" fmla="*/ 4145701 h 10223109"/>
              <a:gd name="connsiteX154" fmla="*/ 11268837 w 11860271"/>
              <a:gd name="connsiteY154" fmla="*/ 4073870 h 10223109"/>
              <a:gd name="connsiteX155" fmla="*/ 11277297 w 11860271"/>
              <a:gd name="connsiteY155" fmla="*/ 4075862 h 10223109"/>
              <a:gd name="connsiteX156" fmla="*/ 11164905 w 11860271"/>
              <a:gd name="connsiteY156" fmla="*/ 4217304 h 10223109"/>
              <a:gd name="connsiteX157" fmla="*/ 11032724 w 11860271"/>
              <a:gd name="connsiteY157" fmla="*/ 4311647 h 10223109"/>
              <a:gd name="connsiteX158" fmla="*/ 11205869 w 11860271"/>
              <a:gd name="connsiteY158" fmla="*/ 4116944 h 10223109"/>
              <a:gd name="connsiteX159" fmla="*/ 11268837 w 11860271"/>
              <a:gd name="connsiteY159" fmla="*/ 4073870 h 10223109"/>
              <a:gd name="connsiteX160" fmla="*/ 10286115 w 11860271"/>
              <a:gd name="connsiteY160" fmla="*/ 3999033 h 10223109"/>
              <a:gd name="connsiteX161" fmla="*/ 10308913 w 11860271"/>
              <a:gd name="connsiteY161" fmla="*/ 4000538 h 10223109"/>
              <a:gd name="connsiteX162" fmla="*/ 10260296 w 11860271"/>
              <a:gd name="connsiteY162" fmla="*/ 4043138 h 10223109"/>
              <a:gd name="connsiteX163" fmla="*/ 10249648 w 11860271"/>
              <a:gd name="connsiteY163" fmla="*/ 4030987 h 10223109"/>
              <a:gd name="connsiteX164" fmla="*/ 10286115 w 11860271"/>
              <a:gd name="connsiteY164" fmla="*/ 3999033 h 10223109"/>
              <a:gd name="connsiteX165" fmla="*/ 10375373 w 11860271"/>
              <a:gd name="connsiteY165" fmla="*/ 3926189 h 10223109"/>
              <a:gd name="connsiteX166" fmla="*/ 10375770 w 11860271"/>
              <a:gd name="connsiteY166" fmla="*/ 3941955 h 10223109"/>
              <a:gd name="connsiteX167" fmla="*/ 10345378 w 11860271"/>
              <a:gd name="connsiteY167" fmla="*/ 3968586 h 10223109"/>
              <a:gd name="connsiteX168" fmla="*/ 10359033 w 11860271"/>
              <a:gd name="connsiteY168" fmla="*/ 3935139 h 10223109"/>
              <a:gd name="connsiteX169" fmla="*/ 10375373 w 11860271"/>
              <a:gd name="connsiteY169" fmla="*/ 3926189 h 10223109"/>
              <a:gd name="connsiteX170" fmla="*/ 9876751 w 11860271"/>
              <a:gd name="connsiteY170" fmla="*/ 3911907 h 10223109"/>
              <a:gd name="connsiteX171" fmla="*/ 9831430 w 11860271"/>
              <a:gd name="connsiteY171" fmla="*/ 3933720 h 10223109"/>
              <a:gd name="connsiteX172" fmla="*/ 9808388 w 11860271"/>
              <a:gd name="connsiteY172" fmla="*/ 3970147 h 10223109"/>
              <a:gd name="connsiteX173" fmla="*/ 9801977 w 11860271"/>
              <a:gd name="connsiteY173" fmla="*/ 3976783 h 10223109"/>
              <a:gd name="connsiteX174" fmla="*/ 9800420 w 11860271"/>
              <a:gd name="connsiteY174" fmla="*/ 3984171 h 10223109"/>
              <a:gd name="connsiteX175" fmla="*/ 9802732 w 11860271"/>
              <a:gd name="connsiteY175" fmla="*/ 4035854 h 10223109"/>
              <a:gd name="connsiteX176" fmla="*/ 9883302 w 11860271"/>
              <a:gd name="connsiteY176" fmla="*/ 4029721 h 10223109"/>
              <a:gd name="connsiteX177" fmla="*/ 9930417 w 11860271"/>
              <a:gd name="connsiteY177" fmla="*/ 4009919 h 10223109"/>
              <a:gd name="connsiteX178" fmla="*/ 9934916 w 11860271"/>
              <a:gd name="connsiteY178" fmla="*/ 3941511 h 10223109"/>
              <a:gd name="connsiteX179" fmla="*/ 9876751 w 11860271"/>
              <a:gd name="connsiteY179" fmla="*/ 3911907 h 10223109"/>
              <a:gd name="connsiteX180" fmla="*/ 10043931 w 11860271"/>
              <a:gd name="connsiteY180" fmla="*/ 3851367 h 10223109"/>
              <a:gd name="connsiteX181" fmla="*/ 10032149 w 11860271"/>
              <a:gd name="connsiteY181" fmla="*/ 3856311 h 10223109"/>
              <a:gd name="connsiteX182" fmla="*/ 10051953 w 11860271"/>
              <a:gd name="connsiteY182" fmla="*/ 3903424 h 10223109"/>
              <a:gd name="connsiteX183" fmla="*/ 10054960 w 11860271"/>
              <a:gd name="connsiteY183" fmla="*/ 3857828 h 10223109"/>
              <a:gd name="connsiteX184" fmla="*/ 10043931 w 11860271"/>
              <a:gd name="connsiteY184" fmla="*/ 3851367 h 10223109"/>
              <a:gd name="connsiteX185" fmla="*/ 10530689 w 11860271"/>
              <a:gd name="connsiteY185" fmla="*/ 3763249 h 10223109"/>
              <a:gd name="connsiteX186" fmla="*/ 10515530 w 11860271"/>
              <a:gd name="connsiteY186" fmla="*/ 3819492 h 10223109"/>
              <a:gd name="connsiteX187" fmla="*/ 10492732 w 11860271"/>
              <a:gd name="connsiteY187" fmla="*/ 3817986 h 10223109"/>
              <a:gd name="connsiteX188" fmla="*/ 10495728 w 11860271"/>
              <a:gd name="connsiteY188" fmla="*/ 3772377 h 10223109"/>
              <a:gd name="connsiteX189" fmla="*/ 10580051 w 11860271"/>
              <a:gd name="connsiteY189" fmla="*/ 3709236 h 10223109"/>
              <a:gd name="connsiteX190" fmla="*/ 10602102 w 11860271"/>
              <a:gd name="connsiteY190" fmla="*/ 3722153 h 10223109"/>
              <a:gd name="connsiteX191" fmla="*/ 10588449 w 11860271"/>
              <a:gd name="connsiteY191" fmla="*/ 3755597 h 10223109"/>
              <a:gd name="connsiteX192" fmla="*/ 10553500 w 11860271"/>
              <a:gd name="connsiteY192" fmla="*/ 3764739 h 10223109"/>
              <a:gd name="connsiteX193" fmla="*/ 10556496 w 11860271"/>
              <a:gd name="connsiteY193" fmla="*/ 3719130 h 10223109"/>
              <a:gd name="connsiteX194" fmla="*/ 10580051 w 11860271"/>
              <a:gd name="connsiteY194" fmla="*/ 3709236 h 10223109"/>
              <a:gd name="connsiteX195" fmla="*/ 10338995 w 11860271"/>
              <a:gd name="connsiteY195" fmla="*/ 3544480 h 10223109"/>
              <a:gd name="connsiteX196" fmla="*/ 10299536 w 11860271"/>
              <a:gd name="connsiteY196" fmla="*/ 3622015 h 10223109"/>
              <a:gd name="connsiteX197" fmla="*/ 10241775 w 11860271"/>
              <a:gd name="connsiteY197" fmla="*/ 3629668 h 10223109"/>
              <a:gd name="connsiteX198" fmla="*/ 10281248 w 11860271"/>
              <a:gd name="connsiteY198" fmla="*/ 3552121 h 10223109"/>
              <a:gd name="connsiteX199" fmla="*/ 10338995 w 11860271"/>
              <a:gd name="connsiteY199" fmla="*/ 3544480 h 10223109"/>
              <a:gd name="connsiteX200" fmla="*/ 10518800 w 11860271"/>
              <a:gd name="connsiteY200" fmla="*/ 3476891 h 10223109"/>
              <a:gd name="connsiteX201" fmla="*/ 10525942 w 11860271"/>
              <a:gd name="connsiteY201" fmla="*/ 3488095 h 10223109"/>
              <a:gd name="connsiteX202" fmla="*/ 10462152 w 11860271"/>
              <a:gd name="connsiteY202" fmla="*/ 3586950 h 10223109"/>
              <a:gd name="connsiteX203" fmla="*/ 10408212 w 11860271"/>
              <a:gd name="connsiteY203" fmla="*/ 3623474 h 10223109"/>
              <a:gd name="connsiteX204" fmla="*/ 10428709 w 11860271"/>
              <a:gd name="connsiteY204" fmla="*/ 3573294 h 10223109"/>
              <a:gd name="connsiteX205" fmla="*/ 10466676 w 11860271"/>
              <a:gd name="connsiteY205" fmla="*/ 3518545 h 10223109"/>
              <a:gd name="connsiteX206" fmla="*/ 10506544 w 11860271"/>
              <a:gd name="connsiteY206" fmla="*/ 3478231 h 10223109"/>
              <a:gd name="connsiteX207" fmla="*/ 10518800 w 11860271"/>
              <a:gd name="connsiteY207" fmla="*/ 3476891 h 10223109"/>
              <a:gd name="connsiteX208" fmla="*/ 10419111 w 11860271"/>
              <a:gd name="connsiteY208" fmla="*/ 3436686 h 10223109"/>
              <a:gd name="connsiteX209" fmla="*/ 10419507 w 11860271"/>
              <a:gd name="connsiteY209" fmla="*/ 3452454 h 10223109"/>
              <a:gd name="connsiteX210" fmla="*/ 10389115 w 11860271"/>
              <a:gd name="connsiteY210" fmla="*/ 3479085 h 10223109"/>
              <a:gd name="connsiteX211" fmla="*/ 10402782 w 11860271"/>
              <a:gd name="connsiteY211" fmla="*/ 3445627 h 10223109"/>
              <a:gd name="connsiteX212" fmla="*/ 10419111 w 11860271"/>
              <a:gd name="connsiteY212" fmla="*/ 3436686 h 10223109"/>
              <a:gd name="connsiteX213" fmla="*/ 10899807 w 11860271"/>
              <a:gd name="connsiteY213" fmla="*/ 3375347 h 10223109"/>
              <a:gd name="connsiteX214" fmla="*/ 10910454 w 11860271"/>
              <a:gd name="connsiteY214" fmla="*/ 3387498 h 10223109"/>
              <a:gd name="connsiteX215" fmla="*/ 10921101 w 11860271"/>
              <a:gd name="connsiteY215" fmla="*/ 3399649 h 10223109"/>
              <a:gd name="connsiteX216" fmla="*/ 10898303 w 11860271"/>
              <a:gd name="connsiteY216" fmla="*/ 3398146 h 10223109"/>
              <a:gd name="connsiteX217" fmla="*/ 10899807 w 11860271"/>
              <a:gd name="connsiteY217" fmla="*/ 3375347 h 10223109"/>
              <a:gd name="connsiteX218" fmla="*/ 10949927 w 11860271"/>
              <a:gd name="connsiteY218" fmla="*/ 3309952 h 10223109"/>
              <a:gd name="connsiteX219" fmla="*/ 10960573 w 11860271"/>
              <a:gd name="connsiteY219" fmla="*/ 3322101 h 10223109"/>
              <a:gd name="connsiteX220" fmla="*/ 10937777 w 11860271"/>
              <a:gd name="connsiteY220" fmla="*/ 3320598 h 10223109"/>
              <a:gd name="connsiteX221" fmla="*/ 7676075 w 11860271"/>
              <a:gd name="connsiteY221" fmla="*/ 3270707 h 10223109"/>
              <a:gd name="connsiteX222" fmla="*/ 7622873 w 11860271"/>
              <a:gd name="connsiteY222" fmla="*/ 3295819 h 10223109"/>
              <a:gd name="connsiteX223" fmla="*/ 7530978 w 11860271"/>
              <a:gd name="connsiteY223" fmla="*/ 3387082 h 10223109"/>
              <a:gd name="connsiteX224" fmla="*/ 7467952 w 11860271"/>
              <a:gd name="connsiteY224" fmla="*/ 3474551 h 10223109"/>
              <a:gd name="connsiteX225" fmla="*/ 7451276 w 11860271"/>
              <a:gd name="connsiteY225" fmla="*/ 3553605 h 10223109"/>
              <a:gd name="connsiteX226" fmla="*/ 7609278 w 11860271"/>
              <a:gd name="connsiteY226" fmla="*/ 3415157 h 10223109"/>
              <a:gd name="connsiteX227" fmla="*/ 7632087 w 11860271"/>
              <a:gd name="connsiteY227" fmla="*/ 3416676 h 10223109"/>
              <a:gd name="connsiteX228" fmla="*/ 7622253 w 11860271"/>
              <a:gd name="connsiteY228" fmla="*/ 3478992 h 10223109"/>
              <a:gd name="connsiteX229" fmla="*/ 7686825 w 11860271"/>
              <a:gd name="connsiteY229" fmla="*/ 3454630 h 10223109"/>
              <a:gd name="connsiteX230" fmla="*/ 7740780 w 11860271"/>
              <a:gd name="connsiteY230" fmla="*/ 3418121 h 10223109"/>
              <a:gd name="connsiteX231" fmla="*/ 7794718 w 11860271"/>
              <a:gd name="connsiteY231" fmla="*/ 3381595 h 10223109"/>
              <a:gd name="connsiteX232" fmla="*/ 7834179 w 11860271"/>
              <a:gd name="connsiteY232" fmla="*/ 3304032 h 10223109"/>
              <a:gd name="connsiteX233" fmla="*/ 7739969 w 11860271"/>
              <a:gd name="connsiteY233" fmla="*/ 3343625 h 10223109"/>
              <a:gd name="connsiteX234" fmla="*/ 7673065 w 11860271"/>
              <a:gd name="connsiteY234" fmla="*/ 3316303 h 10223109"/>
              <a:gd name="connsiteX235" fmla="*/ 7676075 w 11860271"/>
              <a:gd name="connsiteY235" fmla="*/ 3270707 h 10223109"/>
              <a:gd name="connsiteX236" fmla="*/ 10171498 w 11860271"/>
              <a:gd name="connsiteY236" fmla="*/ 3132645 h 10223109"/>
              <a:gd name="connsiteX237" fmla="*/ 10110730 w 11860271"/>
              <a:gd name="connsiteY237" fmla="*/ 3185892 h 10223109"/>
              <a:gd name="connsiteX238" fmla="*/ 10136548 w 11860271"/>
              <a:gd name="connsiteY238" fmla="*/ 3141790 h 10223109"/>
              <a:gd name="connsiteX239" fmla="*/ 10171498 w 11860271"/>
              <a:gd name="connsiteY239" fmla="*/ 3132645 h 10223109"/>
              <a:gd name="connsiteX240" fmla="*/ 8469374 w 11860271"/>
              <a:gd name="connsiteY240" fmla="*/ 3124774 h 10223109"/>
              <a:gd name="connsiteX241" fmla="*/ 8486207 w 11860271"/>
              <a:gd name="connsiteY241" fmla="*/ 3140916 h 10223109"/>
              <a:gd name="connsiteX242" fmla="*/ 8548583 w 11860271"/>
              <a:gd name="connsiteY242" fmla="*/ 3236645 h 10223109"/>
              <a:gd name="connsiteX243" fmla="*/ 8492342 w 11860271"/>
              <a:gd name="connsiteY243" fmla="*/ 3221488 h 10223109"/>
              <a:gd name="connsiteX244" fmla="*/ 8472539 w 11860271"/>
              <a:gd name="connsiteY244" fmla="*/ 3174374 h 10223109"/>
              <a:gd name="connsiteX245" fmla="*/ 8461493 w 11860271"/>
              <a:gd name="connsiteY245" fmla="*/ 3124970 h 10223109"/>
              <a:gd name="connsiteX246" fmla="*/ 8469374 w 11860271"/>
              <a:gd name="connsiteY246" fmla="*/ 3124774 h 10223109"/>
              <a:gd name="connsiteX247" fmla="*/ 8880871 w 11860271"/>
              <a:gd name="connsiteY247" fmla="*/ 2886409 h 10223109"/>
              <a:gd name="connsiteX248" fmla="*/ 8891894 w 11860271"/>
              <a:gd name="connsiteY248" fmla="*/ 2892863 h 10223109"/>
              <a:gd name="connsiteX249" fmla="*/ 8890390 w 11860271"/>
              <a:gd name="connsiteY249" fmla="*/ 2915659 h 10223109"/>
              <a:gd name="connsiteX250" fmla="*/ 8867593 w 11860271"/>
              <a:gd name="connsiteY250" fmla="*/ 2914157 h 10223109"/>
              <a:gd name="connsiteX251" fmla="*/ 8869098 w 11860271"/>
              <a:gd name="connsiteY251" fmla="*/ 2891359 h 10223109"/>
              <a:gd name="connsiteX252" fmla="*/ 8880871 w 11860271"/>
              <a:gd name="connsiteY252" fmla="*/ 2886409 h 10223109"/>
              <a:gd name="connsiteX253" fmla="*/ 8306545 w 11860271"/>
              <a:gd name="connsiteY253" fmla="*/ 2739741 h 10223109"/>
              <a:gd name="connsiteX254" fmla="*/ 8329343 w 11860271"/>
              <a:gd name="connsiteY254" fmla="*/ 2741246 h 10223109"/>
              <a:gd name="connsiteX255" fmla="*/ 8280727 w 11860271"/>
              <a:gd name="connsiteY255" fmla="*/ 2783846 h 10223109"/>
              <a:gd name="connsiteX256" fmla="*/ 8270078 w 11860271"/>
              <a:gd name="connsiteY256" fmla="*/ 2771694 h 10223109"/>
              <a:gd name="connsiteX257" fmla="*/ 8306545 w 11860271"/>
              <a:gd name="connsiteY257" fmla="*/ 2739741 h 10223109"/>
              <a:gd name="connsiteX258" fmla="*/ 8395804 w 11860271"/>
              <a:gd name="connsiteY258" fmla="*/ 2666896 h 10223109"/>
              <a:gd name="connsiteX259" fmla="*/ 8396199 w 11860271"/>
              <a:gd name="connsiteY259" fmla="*/ 2682663 h 10223109"/>
              <a:gd name="connsiteX260" fmla="*/ 8365810 w 11860271"/>
              <a:gd name="connsiteY260" fmla="*/ 2709293 h 10223109"/>
              <a:gd name="connsiteX261" fmla="*/ 8379464 w 11860271"/>
              <a:gd name="connsiteY261" fmla="*/ 2675847 h 10223109"/>
              <a:gd name="connsiteX262" fmla="*/ 8395804 w 11860271"/>
              <a:gd name="connsiteY262" fmla="*/ 2666896 h 10223109"/>
              <a:gd name="connsiteX263" fmla="*/ 7897183 w 11860271"/>
              <a:gd name="connsiteY263" fmla="*/ 2652613 h 10223109"/>
              <a:gd name="connsiteX264" fmla="*/ 7829181 w 11860271"/>
              <a:gd name="connsiteY264" fmla="*/ 2685344 h 10223109"/>
              <a:gd name="connsiteX265" fmla="*/ 7823164 w 11860271"/>
              <a:gd name="connsiteY265" fmla="*/ 2776560 h 10223109"/>
              <a:gd name="connsiteX266" fmla="*/ 7903735 w 11860271"/>
              <a:gd name="connsiteY266" fmla="*/ 2770427 h 10223109"/>
              <a:gd name="connsiteX267" fmla="*/ 7950849 w 11860271"/>
              <a:gd name="connsiteY267" fmla="*/ 2750625 h 10223109"/>
              <a:gd name="connsiteX268" fmla="*/ 7955348 w 11860271"/>
              <a:gd name="connsiteY268" fmla="*/ 2682217 h 10223109"/>
              <a:gd name="connsiteX269" fmla="*/ 7897183 w 11860271"/>
              <a:gd name="connsiteY269" fmla="*/ 2652613 h 10223109"/>
              <a:gd name="connsiteX270" fmla="*/ 8064363 w 11860271"/>
              <a:gd name="connsiteY270" fmla="*/ 2592073 h 10223109"/>
              <a:gd name="connsiteX271" fmla="*/ 8052580 w 11860271"/>
              <a:gd name="connsiteY271" fmla="*/ 2597017 h 10223109"/>
              <a:gd name="connsiteX272" fmla="*/ 8072383 w 11860271"/>
              <a:gd name="connsiteY272" fmla="*/ 2644131 h 10223109"/>
              <a:gd name="connsiteX273" fmla="*/ 8075392 w 11860271"/>
              <a:gd name="connsiteY273" fmla="*/ 2598535 h 10223109"/>
              <a:gd name="connsiteX274" fmla="*/ 8064363 w 11860271"/>
              <a:gd name="connsiteY274" fmla="*/ 2592073 h 10223109"/>
              <a:gd name="connsiteX275" fmla="*/ 8551118 w 11860271"/>
              <a:gd name="connsiteY275" fmla="*/ 2503957 h 10223109"/>
              <a:gd name="connsiteX276" fmla="*/ 8535961 w 11860271"/>
              <a:gd name="connsiteY276" fmla="*/ 2560198 h 10223109"/>
              <a:gd name="connsiteX277" fmla="*/ 8513162 w 11860271"/>
              <a:gd name="connsiteY277" fmla="*/ 2558694 h 10223109"/>
              <a:gd name="connsiteX278" fmla="*/ 8516157 w 11860271"/>
              <a:gd name="connsiteY278" fmla="*/ 2513085 h 10223109"/>
              <a:gd name="connsiteX279" fmla="*/ 8600482 w 11860271"/>
              <a:gd name="connsiteY279" fmla="*/ 2449943 h 10223109"/>
              <a:gd name="connsiteX280" fmla="*/ 8622533 w 11860271"/>
              <a:gd name="connsiteY280" fmla="*/ 2462859 h 10223109"/>
              <a:gd name="connsiteX281" fmla="*/ 8608879 w 11860271"/>
              <a:gd name="connsiteY281" fmla="*/ 2496305 h 10223109"/>
              <a:gd name="connsiteX282" fmla="*/ 8573930 w 11860271"/>
              <a:gd name="connsiteY282" fmla="*/ 2505447 h 10223109"/>
              <a:gd name="connsiteX283" fmla="*/ 8576925 w 11860271"/>
              <a:gd name="connsiteY283" fmla="*/ 2459838 h 10223109"/>
              <a:gd name="connsiteX284" fmla="*/ 8600482 w 11860271"/>
              <a:gd name="connsiteY284" fmla="*/ 2449943 h 10223109"/>
              <a:gd name="connsiteX285" fmla="*/ 6009418 w 11860271"/>
              <a:gd name="connsiteY285" fmla="*/ 2368521 h 10223109"/>
              <a:gd name="connsiteX286" fmla="*/ 5956217 w 11860271"/>
              <a:gd name="connsiteY286" fmla="*/ 2393633 h 10223109"/>
              <a:gd name="connsiteX287" fmla="*/ 5864321 w 11860271"/>
              <a:gd name="connsiteY287" fmla="*/ 2484896 h 10223109"/>
              <a:gd name="connsiteX288" fmla="*/ 5801293 w 11860271"/>
              <a:gd name="connsiteY288" fmla="*/ 2572367 h 10223109"/>
              <a:gd name="connsiteX289" fmla="*/ 5800997 w 11860271"/>
              <a:gd name="connsiteY289" fmla="*/ 2573777 h 10223109"/>
              <a:gd name="connsiteX290" fmla="*/ 5870166 w 11860271"/>
              <a:gd name="connsiteY290" fmla="*/ 2576459 h 10223109"/>
              <a:gd name="connsiteX291" fmla="*/ 5942621 w 11860271"/>
              <a:gd name="connsiteY291" fmla="*/ 2512971 h 10223109"/>
              <a:gd name="connsiteX292" fmla="*/ 5965430 w 11860271"/>
              <a:gd name="connsiteY292" fmla="*/ 2514490 h 10223109"/>
              <a:gd name="connsiteX293" fmla="*/ 5964056 w 11860271"/>
              <a:gd name="connsiteY293" fmla="*/ 2523207 h 10223109"/>
              <a:gd name="connsiteX294" fmla="*/ 6021626 w 11860271"/>
              <a:gd name="connsiteY294" fmla="*/ 2485964 h 10223109"/>
              <a:gd name="connsiteX295" fmla="*/ 6139154 w 11860271"/>
              <a:gd name="connsiteY295" fmla="*/ 2404012 h 10223109"/>
              <a:gd name="connsiteX296" fmla="*/ 6127248 w 11860271"/>
              <a:gd name="connsiteY296" fmla="*/ 2404922 h 10223109"/>
              <a:gd name="connsiteX297" fmla="*/ 6073312 w 11860271"/>
              <a:gd name="connsiteY297" fmla="*/ 2441439 h 10223109"/>
              <a:gd name="connsiteX298" fmla="*/ 6006411 w 11860271"/>
              <a:gd name="connsiteY298" fmla="*/ 2414116 h 10223109"/>
              <a:gd name="connsiteX299" fmla="*/ 6009418 w 11860271"/>
              <a:gd name="connsiteY299" fmla="*/ 2368521 h 10223109"/>
              <a:gd name="connsiteX300" fmla="*/ 8359424 w 11860271"/>
              <a:gd name="connsiteY300" fmla="*/ 2285188 h 10223109"/>
              <a:gd name="connsiteX301" fmla="*/ 8319966 w 11860271"/>
              <a:gd name="connsiteY301" fmla="*/ 2362723 h 10223109"/>
              <a:gd name="connsiteX302" fmla="*/ 8262205 w 11860271"/>
              <a:gd name="connsiteY302" fmla="*/ 2370375 h 10223109"/>
              <a:gd name="connsiteX303" fmla="*/ 8301679 w 11860271"/>
              <a:gd name="connsiteY303" fmla="*/ 2292826 h 10223109"/>
              <a:gd name="connsiteX304" fmla="*/ 8359424 w 11860271"/>
              <a:gd name="connsiteY304" fmla="*/ 2285188 h 10223109"/>
              <a:gd name="connsiteX305" fmla="*/ 8539230 w 11860271"/>
              <a:gd name="connsiteY305" fmla="*/ 2217597 h 10223109"/>
              <a:gd name="connsiteX306" fmla="*/ 8546373 w 11860271"/>
              <a:gd name="connsiteY306" fmla="*/ 2228801 h 10223109"/>
              <a:gd name="connsiteX307" fmla="*/ 8482583 w 11860271"/>
              <a:gd name="connsiteY307" fmla="*/ 2327656 h 10223109"/>
              <a:gd name="connsiteX308" fmla="*/ 8428642 w 11860271"/>
              <a:gd name="connsiteY308" fmla="*/ 2364181 h 10223109"/>
              <a:gd name="connsiteX309" fmla="*/ 8449138 w 11860271"/>
              <a:gd name="connsiteY309" fmla="*/ 2314002 h 10223109"/>
              <a:gd name="connsiteX310" fmla="*/ 8487107 w 11860271"/>
              <a:gd name="connsiteY310" fmla="*/ 2259251 h 10223109"/>
              <a:gd name="connsiteX311" fmla="*/ 8526975 w 11860271"/>
              <a:gd name="connsiteY311" fmla="*/ 2218937 h 10223109"/>
              <a:gd name="connsiteX312" fmla="*/ 8539230 w 11860271"/>
              <a:gd name="connsiteY312" fmla="*/ 2217597 h 10223109"/>
              <a:gd name="connsiteX313" fmla="*/ 8439542 w 11860271"/>
              <a:gd name="connsiteY313" fmla="*/ 2177392 h 10223109"/>
              <a:gd name="connsiteX314" fmla="*/ 8439937 w 11860271"/>
              <a:gd name="connsiteY314" fmla="*/ 2193161 h 10223109"/>
              <a:gd name="connsiteX315" fmla="*/ 8409546 w 11860271"/>
              <a:gd name="connsiteY315" fmla="*/ 2219790 h 10223109"/>
              <a:gd name="connsiteX316" fmla="*/ 8423213 w 11860271"/>
              <a:gd name="connsiteY316" fmla="*/ 2186333 h 10223109"/>
              <a:gd name="connsiteX317" fmla="*/ 8439542 w 11860271"/>
              <a:gd name="connsiteY317" fmla="*/ 2177392 h 10223109"/>
              <a:gd name="connsiteX318" fmla="*/ 8920238 w 11860271"/>
              <a:gd name="connsiteY318" fmla="*/ 2116054 h 10223109"/>
              <a:gd name="connsiteX319" fmla="*/ 8930885 w 11860271"/>
              <a:gd name="connsiteY319" fmla="*/ 2128205 h 10223109"/>
              <a:gd name="connsiteX320" fmla="*/ 8941532 w 11860271"/>
              <a:gd name="connsiteY320" fmla="*/ 2140355 h 10223109"/>
              <a:gd name="connsiteX321" fmla="*/ 8918734 w 11860271"/>
              <a:gd name="connsiteY321" fmla="*/ 2138853 h 10223109"/>
              <a:gd name="connsiteX322" fmla="*/ 8920238 w 11860271"/>
              <a:gd name="connsiteY322" fmla="*/ 2116054 h 10223109"/>
              <a:gd name="connsiteX323" fmla="*/ 8970358 w 11860271"/>
              <a:gd name="connsiteY323" fmla="*/ 2050658 h 10223109"/>
              <a:gd name="connsiteX324" fmla="*/ 8981004 w 11860271"/>
              <a:gd name="connsiteY324" fmla="*/ 2062807 h 10223109"/>
              <a:gd name="connsiteX325" fmla="*/ 8958208 w 11860271"/>
              <a:gd name="connsiteY325" fmla="*/ 2061304 h 10223109"/>
              <a:gd name="connsiteX326" fmla="*/ 7622612 w 11860271"/>
              <a:gd name="connsiteY326" fmla="*/ 1912390 h 10223109"/>
              <a:gd name="connsiteX327" fmla="*/ 7631072 w 11860271"/>
              <a:gd name="connsiteY327" fmla="*/ 1914382 h 10223109"/>
              <a:gd name="connsiteX328" fmla="*/ 7518680 w 11860271"/>
              <a:gd name="connsiteY328" fmla="*/ 2055825 h 10223109"/>
              <a:gd name="connsiteX329" fmla="*/ 7386499 w 11860271"/>
              <a:gd name="connsiteY329" fmla="*/ 2150170 h 10223109"/>
              <a:gd name="connsiteX330" fmla="*/ 7559645 w 11860271"/>
              <a:gd name="connsiteY330" fmla="*/ 1955465 h 10223109"/>
              <a:gd name="connsiteX331" fmla="*/ 7622612 w 11860271"/>
              <a:gd name="connsiteY331" fmla="*/ 1912390 h 10223109"/>
              <a:gd name="connsiteX332" fmla="*/ 6639890 w 11860271"/>
              <a:gd name="connsiteY332" fmla="*/ 1837555 h 10223109"/>
              <a:gd name="connsiteX333" fmla="*/ 6662686 w 11860271"/>
              <a:gd name="connsiteY333" fmla="*/ 1839060 h 10223109"/>
              <a:gd name="connsiteX334" fmla="*/ 6614071 w 11860271"/>
              <a:gd name="connsiteY334" fmla="*/ 1881660 h 10223109"/>
              <a:gd name="connsiteX335" fmla="*/ 6603423 w 11860271"/>
              <a:gd name="connsiteY335" fmla="*/ 1869509 h 10223109"/>
              <a:gd name="connsiteX336" fmla="*/ 6639890 w 11860271"/>
              <a:gd name="connsiteY336" fmla="*/ 1837555 h 10223109"/>
              <a:gd name="connsiteX337" fmla="*/ 6729149 w 11860271"/>
              <a:gd name="connsiteY337" fmla="*/ 1764710 h 10223109"/>
              <a:gd name="connsiteX338" fmla="*/ 6729545 w 11860271"/>
              <a:gd name="connsiteY338" fmla="*/ 1780477 h 10223109"/>
              <a:gd name="connsiteX339" fmla="*/ 6699153 w 11860271"/>
              <a:gd name="connsiteY339" fmla="*/ 1807107 h 10223109"/>
              <a:gd name="connsiteX340" fmla="*/ 6712808 w 11860271"/>
              <a:gd name="connsiteY340" fmla="*/ 1773661 h 10223109"/>
              <a:gd name="connsiteX341" fmla="*/ 6729149 w 11860271"/>
              <a:gd name="connsiteY341" fmla="*/ 1764710 h 10223109"/>
              <a:gd name="connsiteX342" fmla="*/ 6230528 w 11860271"/>
              <a:gd name="connsiteY342" fmla="*/ 1750428 h 10223109"/>
              <a:gd name="connsiteX343" fmla="*/ 6162525 w 11860271"/>
              <a:gd name="connsiteY343" fmla="*/ 1783158 h 10223109"/>
              <a:gd name="connsiteX344" fmla="*/ 6156509 w 11860271"/>
              <a:gd name="connsiteY344" fmla="*/ 1874374 h 10223109"/>
              <a:gd name="connsiteX345" fmla="*/ 6237078 w 11860271"/>
              <a:gd name="connsiteY345" fmla="*/ 1868241 h 10223109"/>
              <a:gd name="connsiteX346" fmla="*/ 6284192 w 11860271"/>
              <a:gd name="connsiteY346" fmla="*/ 1848439 h 10223109"/>
              <a:gd name="connsiteX347" fmla="*/ 6288691 w 11860271"/>
              <a:gd name="connsiteY347" fmla="*/ 1780032 h 10223109"/>
              <a:gd name="connsiteX348" fmla="*/ 6230528 w 11860271"/>
              <a:gd name="connsiteY348" fmla="*/ 1750428 h 10223109"/>
              <a:gd name="connsiteX349" fmla="*/ 6397706 w 11860271"/>
              <a:gd name="connsiteY349" fmla="*/ 1689888 h 10223109"/>
              <a:gd name="connsiteX350" fmla="*/ 6385925 w 11860271"/>
              <a:gd name="connsiteY350" fmla="*/ 1694831 h 10223109"/>
              <a:gd name="connsiteX351" fmla="*/ 6405729 w 11860271"/>
              <a:gd name="connsiteY351" fmla="*/ 1741944 h 10223109"/>
              <a:gd name="connsiteX352" fmla="*/ 6408736 w 11860271"/>
              <a:gd name="connsiteY352" fmla="*/ 1696349 h 10223109"/>
              <a:gd name="connsiteX353" fmla="*/ 6397706 w 11860271"/>
              <a:gd name="connsiteY353" fmla="*/ 1689888 h 10223109"/>
              <a:gd name="connsiteX354" fmla="*/ 6884464 w 11860271"/>
              <a:gd name="connsiteY354" fmla="*/ 1601770 h 10223109"/>
              <a:gd name="connsiteX355" fmla="*/ 6869306 w 11860271"/>
              <a:gd name="connsiteY355" fmla="*/ 1658012 h 10223109"/>
              <a:gd name="connsiteX356" fmla="*/ 6846507 w 11860271"/>
              <a:gd name="connsiteY356" fmla="*/ 1656508 h 10223109"/>
              <a:gd name="connsiteX357" fmla="*/ 6849503 w 11860271"/>
              <a:gd name="connsiteY357" fmla="*/ 1610899 h 10223109"/>
              <a:gd name="connsiteX358" fmla="*/ 6933827 w 11860271"/>
              <a:gd name="connsiteY358" fmla="*/ 1547757 h 10223109"/>
              <a:gd name="connsiteX359" fmla="*/ 6955878 w 11860271"/>
              <a:gd name="connsiteY359" fmla="*/ 1560674 h 10223109"/>
              <a:gd name="connsiteX360" fmla="*/ 6942223 w 11860271"/>
              <a:gd name="connsiteY360" fmla="*/ 1594119 h 10223109"/>
              <a:gd name="connsiteX361" fmla="*/ 6907274 w 11860271"/>
              <a:gd name="connsiteY361" fmla="*/ 1603261 h 10223109"/>
              <a:gd name="connsiteX362" fmla="*/ 6910270 w 11860271"/>
              <a:gd name="connsiteY362" fmla="*/ 1557652 h 10223109"/>
              <a:gd name="connsiteX363" fmla="*/ 6933827 w 11860271"/>
              <a:gd name="connsiteY363" fmla="*/ 1547757 h 10223109"/>
              <a:gd name="connsiteX364" fmla="*/ 6692771 w 11860271"/>
              <a:gd name="connsiteY364" fmla="*/ 1383001 h 10223109"/>
              <a:gd name="connsiteX365" fmla="*/ 6653311 w 11860271"/>
              <a:gd name="connsiteY365" fmla="*/ 1460537 h 10223109"/>
              <a:gd name="connsiteX366" fmla="*/ 6595550 w 11860271"/>
              <a:gd name="connsiteY366" fmla="*/ 1468190 h 10223109"/>
              <a:gd name="connsiteX367" fmla="*/ 6635024 w 11860271"/>
              <a:gd name="connsiteY367" fmla="*/ 1390641 h 10223109"/>
              <a:gd name="connsiteX368" fmla="*/ 6692771 w 11860271"/>
              <a:gd name="connsiteY368" fmla="*/ 1383001 h 10223109"/>
              <a:gd name="connsiteX369" fmla="*/ 6872576 w 11860271"/>
              <a:gd name="connsiteY369" fmla="*/ 1315412 h 10223109"/>
              <a:gd name="connsiteX370" fmla="*/ 6879717 w 11860271"/>
              <a:gd name="connsiteY370" fmla="*/ 1326615 h 10223109"/>
              <a:gd name="connsiteX371" fmla="*/ 6815927 w 11860271"/>
              <a:gd name="connsiteY371" fmla="*/ 1425472 h 10223109"/>
              <a:gd name="connsiteX372" fmla="*/ 6761989 w 11860271"/>
              <a:gd name="connsiteY372" fmla="*/ 1461994 h 10223109"/>
              <a:gd name="connsiteX373" fmla="*/ 6782483 w 11860271"/>
              <a:gd name="connsiteY373" fmla="*/ 1411816 h 10223109"/>
              <a:gd name="connsiteX374" fmla="*/ 6820452 w 11860271"/>
              <a:gd name="connsiteY374" fmla="*/ 1357065 h 10223109"/>
              <a:gd name="connsiteX375" fmla="*/ 6860319 w 11860271"/>
              <a:gd name="connsiteY375" fmla="*/ 1316751 h 10223109"/>
              <a:gd name="connsiteX376" fmla="*/ 6872576 w 11860271"/>
              <a:gd name="connsiteY376" fmla="*/ 1315412 h 10223109"/>
              <a:gd name="connsiteX377" fmla="*/ 6772886 w 11860271"/>
              <a:gd name="connsiteY377" fmla="*/ 1275206 h 10223109"/>
              <a:gd name="connsiteX378" fmla="*/ 6773281 w 11860271"/>
              <a:gd name="connsiteY378" fmla="*/ 1290975 h 10223109"/>
              <a:gd name="connsiteX379" fmla="*/ 6742891 w 11860271"/>
              <a:gd name="connsiteY379" fmla="*/ 1317605 h 10223109"/>
              <a:gd name="connsiteX380" fmla="*/ 6756557 w 11860271"/>
              <a:gd name="connsiteY380" fmla="*/ 1284147 h 10223109"/>
              <a:gd name="connsiteX381" fmla="*/ 6772886 w 11860271"/>
              <a:gd name="connsiteY381" fmla="*/ 1275206 h 10223109"/>
              <a:gd name="connsiteX382" fmla="*/ 7253583 w 11860271"/>
              <a:gd name="connsiteY382" fmla="*/ 1213868 h 10223109"/>
              <a:gd name="connsiteX383" fmla="*/ 7264229 w 11860271"/>
              <a:gd name="connsiteY383" fmla="*/ 1226019 h 10223109"/>
              <a:gd name="connsiteX384" fmla="*/ 7274876 w 11860271"/>
              <a:gd name="connsiteY384" fmla="*/ 1238169 h 10223109"/>
              <a:gd name="connsiteX385" fmla="*/ 7252079 w 11860271"/>
              <a:gd name="connsiteY385" fmla="*/ 1236667 h 10223109"/>
              <a:gd name="connsiteX386" fmla="*/ 7253583 w 11860271"/>
              <a:gd name="connsiteY386" fmla="*/ 1213868 h 10223109"/>
              <a:gd name="connsiteX387" fmla="*/ 7303703 w 11860271"/>
              <a:gd name="connsiteY387" fmla="*/ 1148472 h 10223109"/>
              <a:gd name="connsiteX388" fmla="*/ 7314348 w 11860271"/>
              <a:gd name="connsiteY388" fmla="*/ 1160622 h 10223109"/>
              <a:gd name="connsiteX389" fmla="*/ 7291552 w 11860271"/>
              <a:gd name="connsiteY389" fmla="*/ 1159119 h 10223109"/>
              <a:gd name="connsiteX390" fmla="*/ 6525272 w 11860271"/>
              <a:gd name="connsiteY390" fmla="*/ 971167 h 10223109"/>
              <a:gd name="connsiteX391" fmla="*/ 6464504 w 11860271"/>
              <a:gd name="connsiteY391" fmla="*/ 1024414 h 10223109"/>
              <a:gd name="connsiteX392" fmla="*/ 6490325 w 11860271"/>
              <a:gd name="connsiteY392" fmla="*/ 980311 h 10223109"/>
              <a:gd name="connsiteX393" fmla="*/ 6525272 w 11860271"/>
              <a:gd name="connsiteY393" fmla="*/ 971167 h 10223109"/>
              <a:gd name="connsiteX394" fmla="*/ 6491897 w 11860271"/>
              <a:gd name="connsiteY394" fmla="*/ 1350 h 10223109"/>
              <a:gd name="connsiteX395" fmla="*/ 6483574 w 11860271"/>
              <a:gd name="connsiteY395" fmla="*/ 40883 h 10223109"/>
              <a:gd name="connsiteX396" fmla="*/ 6315736 w 11860271"/>
              <a:gd name="connsiteY396" fmla="*/ 241647 h 10223109"/>
              <a:gd name="connsiteX397" fmla="*/ 6028634 w 11860271"/>
              <a:gd name="connsiteY397" fmla="*/ 514724 h 10223109"/>
              <a:gd name="connsiteX398" fmla="*/ 5904845 w 11860271"/>
              <a:gd name="connsiteY398" fmla="*/ 655415 h 10223109"/>
              <a:gd name="connsiteX399" fmla="*/ 6144906 w 11860271"/>
              <a:gd name="connsiteY399" fmla="*/ 488020 h 10223109"/>
              <a:gd name="connsiteX400" fmla="*/ 6386458 w 11860271"/>
              <a:gd name="connsiteY400" fmla="*/ 297844 h 10223109"/>
              <a:gd name="connsiteX401" fmla="*/ 6362967 w 11860271"/>
              <a:gd name="connsiteY401" fmla="*/ 393631 h 10223109"/>
              <a:gd name="connsiteX402" fmla="*/ 6318169 w 11860271"/>
              <a:gd name="connsiteY402" fmla="*/ 465104 h 10223109"/>
              <a:gd name="connsiteX403" fmla="*/ 6278710 w 11860271"/>
              <a:gd name="connsiteY403" fmla="*/ 542667 h 10223109"/>
              <a:gd name="connsiteX404" fmla="*/ 6008330 w 11860271"/>
              <a:gd name="connsiteY404" fmla="*/ 822544 h 10223109"/>
              <a:gd name="connsiteX405" fmla="*/ 5725799 w 11860271"/>
              <a:gd name="connsiteY405" fmla="*/ 1113095 h 10223109"/>
              <a:gd name="connsiteX406" fmla="*/ 5467557 w 11860271"/>
              <a:gd name="connsiteY406" fmla="*/ 1382337 h 10223109"/>
              <a:gd name="connsiteX407" fmla="*/ 5560278 w 11860271"/>
              <a:gd name="connsiteY407" fmla="*/ 1365556 h 10223109"/>
              <a:gd name="connsiteX408" fmla="*/ 5618037 w 11860271"/>
              <a:gd name="connsiteY408" fmla="*/ 1357905 h 10223109"/>
              <a:gd name="connsiteX409" fmla="*/ 5531451 w 11860271"/>
              <a:gd name="connsiteY409" fmla="*/ 1455254 h 10223109"/>
              <a:gd name="connsiteX410" fmla="*/ 5384096 w 11860271"/>
              <a:gd name="connsiteY410" fmla="*/ 1605851 h 10223109"/>
              <a:gd name="connsiteX411" fmla="*/ 5330981 w 11860271"/>
              <a:gd name="connsiteY411" fmla="*/ 1716861 h 10223109"/>
              <a:gd name="connsiteX412" fmla="*/ 5381102 w 11860271"/>
              <a:gd name="connsiteY412" fmla="*/ 1651462 h 10223109"/>
              <a:gd name="connsiteX413" fmla="*/ 5527689 w 11860271"/>
              <a:gd name="connsiteY413" fmla="*/ 1512275 h 10223109"/>
              <a:gd name="connsiteX414" fmla="*/ 5674290 w 11860271"/>
              <a:gd name="connsiteY414" fmla="*/ 1373076 h 10223109"/>
              <a:gd name="connsiteX415" fmla="*/ 5985754 w 11860271"/>
              <a:gd name="connsiteY415" fmla="*/ 1164601 h 10223109"/>
              <a:gd name="connsiteX416" fmla="*/ 6200025 w 11860271"/>
              <a:gd name="connsiteY416" fmla="*/ 1041313 h 10223109"/>
              <a:gd name="connsiteX417" fmla="*/ 6591925 w 11860271"/>
              <a:gd name="connsiteY417" fmla="*/ 654927 h 10223109"/>
              <a:gd name="connsiteX418" fmla="*/ 6775730 w 11860271"/>
              <a:gd name="connsiteY418" fmla="*/ 472390 h 10223109"/>
              <a:gd name="connsiteX419" fmla="*/ 6787897 w 11860271"/>
              <a:gd name="connsiteY419" fmla="*/ 461731 h 10223109"/>
              <a:gd name="connsiteX420" fmla="*/ 6711970 w 11860271"/>
              <a:gd name="connsiteY420" fmla="*/ 571245 h 10223109"/>
              <a:gd name="connsiteX421" fmla="*/ 6536553 w 11860271"/>
              <a:gd name="connsiteY421" fmla="*/ 800131 h 10223109"/>
              <a:gd name="connsiteX422" fmla="*/ 6447723 w 11860271"/>
              <a:gd name="connsiteY422" fmla="*/ 931693 h 10223109"/>
              <a:gd name="connsiteX423" fmla="*/ 6337587 w 11860271"/>
              <a:gd name="connsiteY423" fmla="*/ 1038939 h 10223109"/>
              <a:gd name="connsiteX424" fmla="*/ 6190986 w 11860271"/>
              <a:gd name="connsiteY424" fmla="*/ 1178138 h 10223109"/>
              <a:gd name="connsiteX425" fmla="*/ 6189482 w 11860271"/>
              <a:gd name="connsiteY425" fmla="*/ 1200934 h 10223109"/>
              <a:gd name="connsiteX426" fmla="*/ 6332323 w 11860271"/>
              <a:gd name="connsiteY426" fmla="*/ 1118758 h 10223109"/>
              <a:gd name="connsiteX427" fmla="*/ 6403737 w 11860271"/>
              <a:gd name="connsiteY427" fmla="*/ 1077660 h 10223109"/>
              <a:gd name="connsiteX428" fmla="*/ 6204757 w 11860271"/>
              <a:gd name="connsiteY428" fmla="*/ 1316453 h 10223109"/>
              <a:gd name="connsiteX429" fmla="*/ 6542068 w 11860271"/>
              <a:gd name="connsiteY429" fmla="*/ 1063875 h 10223109"/>
              <a:gd name="connsiteX430" fmla="*/ 6824599 w 11860271"/>
              <a:gd name="connsiteY430" fmla="*/ 773323 h 10223109"/>
              <a:gd name="connsiteX431" fmla="*/ 6843577 w 11860271"/>
              <a:gd name="connsiteY431" fmla="*/ 745955 h 10223109"/>
              <a:gd name="connsiteX432" fmla="*/ 6845907 w 11860271"/>
              <a:gd name="connsiteY432" fmla="*/ 797639 h 10223109"/>
              <a:gd name="connsiteX433" fmla="*/ 6842884 w 11860271"/>
              <a:gd name="connsiteY433" fmla="*/ 843248 h 10223109"/>
              <a:gd name="connsiteX434" fmla="*/ 6891500 w 11860271"/>
              <a:gd name="connsiteY434" fmla="*/ 800647 h 10223109"/>
              <a:gd name="connsiteX435" fmla="*/ 6962913 w 11860271"/>
              <a:gd name="connsiteY435" fmla="*/ 759551 h 10223109"/>
              <a:gd name="connsiteX436" fmla="*/ 7008521 w 11860271"/>
              <a:gd name="connsiteY436" fmla="*/ 762572 h 10223109"/>
              <a:gd name="connsiteX437" fmla="*/ 6958401 w 11860271"/>
              <a:gd name="connsiteY437" fmla="*/ 827971 h 10223109"/>
              <a:gd name="connsiteX438" fmla="*/ 6843016 w 11860271"/>
              <a:gd name="connsiteY438" fmla="*/ 1015021 h 10223109"/>
              <a:gd name="connsiteX439" fmla="*/ 6580273 w 11860271"/>
              <a:gd name="connsiteY439" fmla="*/ 1352672 h 10223109"/>
              <a:gd name="connsiteX440" fmla="*/ 6323534 w 11860271"/>
              <a:gd name="connsiteY440" fmla="*/ 1599114 h 10223109"/>
              <a:gd name="connsiteX441" fmla="*/ 6282570 w 11860271"/>
              <a:gd name="connsiteY441" fmla="*/ 1699476 h 10223109"/>
              <a:gd name="connsiteX442" fmla="*/ 6486166 w 11860271"/>
              <a:gd name="connsiteY442" fmla="*/ 1564037 h 10223109"/>
              <a:gd name="connsiteX443" fmla="*/ 6594046 w 11860271"/>
              <a:gd name="connsiteY443" fmla="*/ 1490986 h 10223109"/>
              <a:gd name="connsiteX444" fmla="*/ 6609325 w 11860271"/>
              <a:gd name="connsiteY444" fmla="*/ 1606505 h 10223109"/>
              <a:gd name="connsiteX445" fmla="*/ 6592658 w 11860271"/>
              <a:gd name="connsiteY445" fmla="*/ 1685571 h 10223109"/>
              <a:gd name="connsiteX446" fmla="*/ 6539529 w 11860271"/>
              <a:gd name="connsiteY446" fmla="*/ 1796591 h 10223109"/>
              <a:gd name="connsiteX447" fmla="*/ 6455201 w 11860271"/>
              <a:gd name="connsiteY447" fmla="*/ 1859717 h 10223109"/>
              <a:gd name="connsiteX448" fmla="*/ 6436176 w 11860271"/>
              <a:gd name="connsiteY448" fmla="*/ 1801208 h 10223109"/>
              <a:gd name="connsiteX449" fmla="*/ 6389062 w 11860271"/>
              <a:gd name="connsiteY449" fmla="*/ 1821010 h 10223109"/>
              <a:gd name="connsiteX450" fmla="*/ 6290325 w 11860271"/>
              <a:gd name="connsiteY450" fmla="*/ 1929009 h 10223109"/>
              <a:gd name="connsiteX451" fmla="*/ 6267574 w 11860271"/>
              <a:gd name="connsiteY451" fmla="*/ 2013384 h 10223109"/>
              <a:gd name="connsiteX452" fmla="*/ 6196232 w 11860271"/>
              <a:gd name="connsiteY452" fmla="*/ 2140362 h 10223109"/>
              <a:gd name="connsiteX453" fmla="*/ 6144595 w 11860271"/>
              <a:gd name="connsiteY453" fmla="*/ 2228568 h 10223109"/>
              <a:gd name="connsiteX454" fmla="*/ 6129449 w 11860271"/>
              <a:gd name="connsiteY454" fmla="*/ 2284824 h 10223109"/>
              <a:gd name="connsiteX455" fmla="*/ 6263134 w 11860271"/>
              <a:gd name="connsiteY455" fmla="*/ 2167683 h 10223109"/>
              <a:gd name="connsiteX456" fmla="*/ 6480385 w 11860271"/>
              <a:gd name="connsiteY456" fmla="*/ 1998801 h 10223109"/>
              <a:gd name="connsiteX457" fmla="*/ 6513844 w 11860271"/>
              <a:gd name="connsiteY457" fmla="*/ 2012443 h 10223109"/>
              <a:gd name="connsiteX458" fmla="*/ 6537053 w 11860271"/>
              <a:gd name="connsiteY458" fmla="*/ 2051200 h 10223109"/>
              <a:gd name="connsiteX459" fmla="*/ 6526657 w 11860271"/>
              <a:gd name="connsiteY459" fmla="*/ 2087353 h 10223109"/>
              <a:gd name="connsiteX460" fmla="*/ 6649093 w 11860271"/>
              <a:gd name="connsiteY460" fmla="*/ 2000592 h 10223109"/>
              <a:gd name="connsiteX461" fmla="*/ 6652100 w 11860271"/>
              <a:gd name="connsiteY461" fmla="*/ 1954997 h 10223109"/>
              <a:gd name="connsiteX462" fmla="*/ 6661243 w 11860271"/>
              <a:gd name="connsiteY462" fmla="*/ 1989946 h 10223109"/>
              <a:gd name="connsiteX463" fmla="*/ 6734161 w 11860271"/>
              <a:gd name="connsiteY463" fmla="*/ 1926052 h 10223109"/>
              <a:gd name="connsiteX464" fmla="*/ 6784280 w 11860271"/>
              <a:gd name="connsiteY464" fmla="*/ 1860653 h 10223109"/>
              <a:gd name="connsiteX465" fmla="*/ 6787304 w 11860271"/>
              <a:gd name="connsiteY465" fmla="*/ 1815048 h 10223109"/>
              <a:gd name="connsiteX466" fmla="*/ 6843545 w 11860271"/>
              <a:gd name="connsiteY466" fmla="*/ 1830205 h 10223109"/>
              <a:gd name="connsiteX467" fmla="*/ 7249247 w 11860271"/>
              <a:gd name="connsiteY467" fmla="*/ 1582138 h 10223109"/>
              <a:gd name="connsiteX468" fmla="*/ 7486300 w 11860271"/>
              <a:gd name="connsiteY468" fmla="*/ 1460366 h 10223109"/>
              <a:gd name="connsiteX469" fmla="*/ 7676255 w 11860271"/>
              <a:gd name="connsiteY469" fmla="*/ 1358386 h 10223109"/>
              <a:gd name="connsiteX470" fmla="*/ 7776482 w 11860271"/>
              <a:gd name="connsiteY470" fmla="*/ 1227575 h 10223109"/>
              <a:gd name="connsiteX471" fmla="*/ 8033207 w 11860271"/>
              <a:gd name="connsiteY471" fmla="*/ 981144 h 10223109"/>
              <a:gd name="connsiteX472" fmla="*/ 8128923 w 11860271"/>
              <a:gd name="connsiteY472" fmla="*/ 918752 h 10223109"/>
              <a:gd name="connsiteX473" fmla="*/ 8150230 w 11860271"/>
              <a:gd name="connsiteY473" fmla="*/ 943069 h 10223109"/>
              <a:gd name="connsiteX474" fmla="*/ 7982393 w 11860271"/>
              <a:gd name="connsiteY474" fmla="*/ 1143832 h 10223109"/>
              <a:gd name="connsiteX475" fmla="*/ 7695289 w 11860271"/>
              <a:gd name="connsiteY475" fmla="*/ 1416910 h 10223109"/>
              <a:gd name="connsiteX476" fmla="*/ 7571500 w 11860271"/>
              <a:gd name="connsiteY476" fmla="*/ 1557599 h 10223109"/>
              <a:gd name="connsiteX477" fmla="*/ 7811563 w 11860271"/>
              <a:gd name="connsiteY477" fmla="*/ 1390206 h 10223109"/>
              <a:gd name="connsiteX478" fmla="*/ 8053114 w 11860271"/>
              <a:gd name="connsiteY478" fmla="*/ 1200030 h 10223109"/>
              <a:gd name="connsiteX479" fmla="*/ 8029623 w 11860271"/>
              <a:gd name="connsiteY479" fmla="*/ 1295817 h 10223109"/>
              <a:gd name="connsiteX480" fmla="*/ 7984826 w 11860271"/>
              <a:gd name="connsiteY480" fmla="*/ 1367289 h 10223109"/>
              <a:gd name="connsiteX481" fmla="*/ 7945365 w 11860271"/>
              <a:gd name="connsiteY481" fmla="*/ 1444853 h 10223109"/>
              <a:gd name="connsiteX482" fmla="*/ 7674987 w 11860271"/>
              <a:gd name="connsiteY482" fmla="*/ 1724730 h 10223109"/>
              <a:gd name="connsiteX483" fmla="*/ 7392454 w 11860271"/>
              <a:gd name="connsiteY483" fmla="*/ 2015281 h 10223109"/>
              <a:gd name="connsiteX484" fmla="*/ 7285518 w 11860271"/>
              <a:gd name="connsiteY484" fmla="*/ 2118607 h 10223109"/>
              <a:gd name="connsiteX485" fmla="*/ 7284635 w 11860271"/>
              <a:gd name="connsiteY485" fmla="*/ 2132002 h 10223109"/>
              <a:gd name="connsiteX486" fmla="*/ 7272572 w 11860271"/>
              <a:gd name="connsiteY486" fmla="*/ 2131206 h 10223109"/>
              <a:gd name="connsiteX487" fmla="*/ 7134213 w 11860271"/>
              <a:gd name="connsiteY487" fmla="*/ 2284522 h 10223109"/>
              <a:gd name="connsiteX488" fmla="*/ 7226933 w 11860271"/>
              <a:gd name="connsiteY488" fmla="*/ 2267743 h 10223109"/>
              <a:gd name="connsiteX489" fmla="*/ 7233303 w 11860271"/>
              <a:gd name="connsiteY489" fmla="*/ 2266898 h 10223109"/>
              <a:gd name="connsiteX490" fmla="*/ 7301415 w 11860271"/>
              <a:gd name="connsiteY490" fmla="*/ 2224723 h 10223109"/>
              <a:gd name="connsiteX491" fmla="*/ 7274092 w 11860271"/>
              <a:gd name="connsiteY491" fmla="*/ 2291624 h 10223109"/>
              <a:gd name="connsiteX492" fmla="*/ 7260417 w 11860271"/>
              <a:gd name="connsiteY492" fmla="*/ 2298084 h 10223109"/>
              <a:gd name="connsiteX493" fmla="*/ 7198106 w 11860271"/>
              <a:gd name="connsiteY493" fmla="*/ 2357440 h 10223109"/>
              <a:gd name="connsiteX494" fmla="*/ 7061471 w 11860271"/>
              <a:gd name="connsiteY494" fmla="*/ 2497082 h 10223109"/>
              <a:gd name="connsiteX495" fmla="*/ 7090287 w 11860271"/>
              <a:gd name="connsiteY495" fmla="*/ 2474161 h 10223109"/>
              <a:gd name="connsiteX496" fmla="*/ 7232339 w 11860271"/>
              <a:gd name="connsiteY496" fmla="*/ 2360435 h 10223109"/>
              <a:gd name="connsiteX497" fmla="*/ 7262409 w 11860271"/>
              <a:gd name="connsiteY497" fmla="*/ 2349834 h 10223109"/>
              <a:gd name="connsiteX498" fmla="*/ 7340948 w 11860271"/>
              <a:gd name="connsiteY498" fmla="*/ 2275262 h 10223109"/>
              <a:gd name="connsiteX499" fmla="*/ 7454413 w 11860271"/>
              <a:gd name="connsiteY499" fmla="*/ 2179516 h 10223109"/>
              <a:gd name="connsiteX500" fmla="*/ 7477701 w 11860271"/>
              <a:gd name="connsiteY500" fmla="*/ 2156199 h 10223109"/>
              <a:gd name="connsiteX501" fmla="*/ 7498630 w 11860271"/>
              <a:gd name="connsiteY501" fmla="*/ 2145444 h 10223109"/>
              <a:gd name="connsiteX502" fmla="*/ 7558572 w 11860271"/>
              <a:gd name="connsiteY502" fmla="*/ 2100679 h 10223109"/>
              <a:gd name="connsiteX503" fmla="*/ 7652409 w 11860271"/>
              <a:gd name="connsiteY503" fmla="*/ 2066786 h 10223109"/>
              <a:gd name="connsiteX504" fmla="*/ 7866680 w 11860271"/>
              <a:gd name="connsiteY504" fmla="*/ 1943499 h 10223109"/>
              <a:gd name="connsiteX505" fmla="*/ 8258581 w 11860271"/>
              <a:gd name="connsiteY505" fmla="*/ 1557113 h 10223109"/>
              <a:gd name="connsiteX506" fmla="*/ 8442387 w 11860271"/>
              <a:gd name="connsiteY506" fmla="*/ 1374575 h 10223109"/>
              <a:gd name="connsiteX507" fmla="*/ 8454551 w 11860271"/>
              <a:gd name="connsiteY507" fmla="*/ 1363916 h 10223109"/>
              <a:gd name="connsiteX508" fmla="*/ 8378624 w 11860271"/>
              <a:gd name="connsiteY508" fmla="*/ 1473431 h 10223109"/>
              <a:gd name="connsiteX509" fmla="*/ 8203210 w 11860271"/>
              <a:gd name="connsiteY509" fmla="*/ 1702317 h 10223109"/>
              <a:gd name="connsiteX510" fmla="*/ 8114380 w 11860271"/>
              <a:gd name="connsiteY510" fmla="*/ 1833878 h 10223109"/>
              <a:gd name="connsiteX511" fmla="*/ 8004244 w 11860271"/>
              <a:gd name="connsiteY511" fmla="*/ 1941124 h 10223109"/>
              <a:gd name="connsiteX512" fmla="*/ 7857641 w 11860271"/>
              <a:gd name="connsiteY512" fmla="*/ 2080324 h 10223109"/>
              <a:gd name="connsiteX513" fmla="*/ 7856137 w 11860271"/>
              <a:gd name="connsiteY513" fmla="*/ 2103120 h 10223109"/>
              <a:gd name="connsiteX514" fmla="*/ 7965181 w 11860271"/>
              <a:gd name="connsiteY514" fmla="*/ 2040386 h 10223109"/>
              <a:gd name="connsiteX515" fmla="*/ 8208664 w 11860271"/>
              <a:gd name="connsiteY515" fmla="*/ 1837971 h 10223109"/>
              <a:gd name="connsiteX516" fmla="*/ 8083011 w 11860271"/>
              <a:gd name="connsiteY516" fmla="*/ 2050112 h 10223109"/>
              <a:gd name="connsiteX517" fmla="*/ 8007760 w 11860271"/>
              <a:gd name="connsiteY517" fmla="*/ 2127391 h 10223109"/>
              <a:gd name="connsiteX518" fmla="*/ 8027165 w 11860271"/>
              <a:gd name="connsiteY518" fmla="*/ 2114404 h 10223109"/>
              <a:gd name="connsiteX519" fmla="*/ 8208723 w 11860271"/>
              <a:gd name="connsiteY519" fmla="*/ 1966060 h 10223109"/>
              <a:gd name="connsiteX520" fmla="*/ 8491254 w 11860271"/>
              <a:gd name="connsiteY520" fmla="*/ 1675508 h 10223109"/>
              <a:gd name="connsiteX521" fmla="*/ 8510233 w 11860271"/>
              <a:gd name="connsiteY521" fmla="*/ 1648140 h 10223109"/>
              <a:gd name="connsiteX522" fmla="*/ 8512561 w 11860271"/>
              <a:gd name="connsiteY522" fmla="*/ 1699825 h 10223109"/>
              <a:gd name="connsiteX523" fmla="*/ 8509540 w 11860271"/>
              <a:gd name="connsiteY523" fmla="*/ 1745432 h 10223109"/>
              <a:gd name="connsiteX524" fmla="*/ 8558156 w 11860271"/>
              <a:gd name="connsiteY524" fmla="*/ 1702832 h 10223109"/>
              <a:gd name="connsiteX525" fmla="*/ 8629569 w 11860271"/>
              <a:gd name="connsiteY525" fmla="*/ 1661736 h 10223109"/>
              <a:gd name="connsiteX526" fmla="*/ 8675176 w 11860271"/>
              <a:gd name="connsiteY526" fmla="*/ 1664758 h 10223109"/>
              <a:gd name="connsiteX527" fmla="*/ 8625058 w 11860271"/>
              <a:gd name="connsiteY527" fmla="*/ 1730155 h 10223109"/>
              <a:gd name="connsiteX528" fmla="*/ 8509670 w 11860271"/>
              <a:gd name="connsiteY528" fmla="*/ 1917207 h 10223109"/>
              <a:gd name="connsiteX529" fmla="*/ 8246928 w 11860271"/>
              <a:gd name="connsiteY529" fmla="*/ 2254858 h 10223109"/>
              <a:gd name="connsiteX530" fmla="*/ 7990191 w 11860271"/>
              <a:gd name="connsiteY530" fmla="*/ 2501300 h 10223109"/>
              <a:gd name="connsiteX531" fmla="*/ 7949226 w 11860271"/>
              <a:gd name="connsiteY531" fmla="*/ 2601662 h 10223109"/>
              <a:gd name="connsiteX532" fmla="*/ 8152822 w 11860271"/>
              <a:gd name="connsiteY532" fmla="*/ 2466222 h 10223109"/>
              <a:gd name="connsiteX533" fmla="*/ 8260703 w 11860271"/>
              <a:gd name="connsiteY533" fmla="*/ 2393171 h 10223109"/>
              <a:gd name="connsiteX534" fmla="*/ 8275980 w 11860271"/>
              <a:gd name="connsiteY534" fmla="*/ 2508690 h 10223109"/>
              <a:gd name="connsiteX535" fmla="*/ 8259315 w 11860271"/>
              <a:gd name="connsiteY535" fmla="*/ 2587757 h 10223109"/>
              <a:gd name="connsiteX536" fmla="*/ 8206186 w 11860271"/>
              <a:gd name="connsiteY536" fmla="*/ 2698777 h 10223109"/>
              <a:gd name="connsiteX537" fmla="*/ 8121856 w 11860271"/>
              <a:gd name="connsiteY537" fmla="*/ 2761904 h 10223109"/>
              <a:gd name="connsiteX538" fmla="*/ 8102833 w 11860271"/>
              <a:gd name="connsiteY538" fmla="*/ 2703394 h 10223109"/>
              <a:gd name="connsiteX539" fmla="*/ 8055719 w 11860271"/>
              <a:gd name="connsiteY539" fmla="*/ 2723196 h 10223109"/>
              <a:gd name="connsiteX540" fmla="*/ 7956982 w 11860271"/>
              <a:gd name="connsiteY540" fmla="*/ 2831195 h 10223109"/>
              <a:gd name="connsiteX541" fmla="*/ 7934229 w 11860271"/>
              <a:gd name="connsiteY541" fmla="*/ 2915569 h 10223109"/>
              <a:gd name="connsiteX542" fmla="*/ 7862888 w 11860271"/>
              <a:gd name="connsiteY542" fmla="*/ 3042547 h 10223109"/>
              <a:gd name="connsiteX543" fmla="*/ 7811251 w 11860271"/>
              <a:gd name="connsiteY543" fmla="*/ 3130754 h 10223109"/>
              <a:gd name="connsiteX544" fmla="*/ 7796104 w 11860271"/>
              <a:gd name="connsiteY544" fmla="*/ 3187010 h 10223109"/>
              <a:gd name="connsiteX545" fmla="*/ 7929790 w 11860271"/>
              <a:gd name="connsiteY545" fmla="*/ 3069870 h 10223109"/>
              <a:gd name="connsiteX546" fmla="*/ 8147041 w 11860271"/>
              <a:gd name="connsiteY546" fmla="*/ 2900986 h 10223109"/>
              <a:gd name="connsiteX547" fmla="*/ 8180500 w 11860271"/>
              <a:gd name="connsiteY547" fmla="*/ 2914629 h 10223109"/>
              <a:gd name="connsiteX548" fmla="*/ 8185130 w 11860271"/>
              <a:gd name="connsiteY548" fmla="*/ 3017995 h 10223109"/>
              <a:gd name="connsiteX549" fmla="*/ 8156314 w 11860271"/>
              <a:gd name="connsiteY549" fmla="*/ 3107709 h 10223109"/>
              <a:gd name="connsiteX550" fmla="*/ 8267205 w 11860271"/>
              <a:gd name="connsiteY550" fmla="*/ 2989064 h 10223109"/>
              <a:gd name="connsiteX551" fmla="*/ 8276346 w 11860271"/>
              <a:gd name="connsiteY551" fmla="*/ 3024013 h 10223109"/>
              <a:gd name="connsiteX552" fmla="*/ 7973320 w 11860271"/>
              <a:gd name="connsiteY552" fmla="*/ 3364741 h 10223109"/>
              <a:gd name="connsiteX553" fmla="*/ 7659635 w 11860271"/>
              <a:gd name="connsiteY553" fmla="*/ 3693306 h 10223109"/>
              <a:gd name="connsiteX554" fmla="*/ 7705256 w 11860271"/>
              <a:gd name="connsiteY554" fmla="*/ 3696316 h 10223109"/>
              <a:gd name="connsiteX555" fmla="*/ 8022746 w 11860271"/>
              <a:gd name="connsiteY555" fmla="*/ 3396637 h 10223109"/>
              <a:gd name="connsiteX556" fmla="*/ 8303774 w 11860271"/>
              <a:gd name="connsiteY556" fmla="*/ 3128884 h 10223109"/>
              <a:gd name="connsiteX557" fmla="*/ 8312930 w 11860271"/>
              <a:gd name="connsiteY557" fmla="*/ 3163846 h 10223109"/>
              <a:gd name="connsiteX558" fmla="*/ 8334224 w 11860271"/>
              <a:gd name="connsiteY558" fmla="*/ 3188147 h 10223109"/>
              <a:gd name="connsiteX559" fmla="*/ 8344870 w 11860271"/>
              <a:gd name="connsiteY559" fmla="*/ 3200297 h 10223109"/>
              <a:gd name="connsiteX560" fmla="*/ 8322132 w 11860271"/>
              <a:gd name="connsiteY560" fmla="*/ 3284687 h 10223109"/>
              <a:gd name="connsiteX561" fmla="*/ 8287243 w 11860271"/>
              <a:gd name="connsiteY561" fmla="*/ 3379724 h 10223109"/>
              <a:gd name="connsiteX562" fmla="*/ 8238625 w 11860271"/>
              <a:gd name="connsiteY562" fmla="*/ 3422325 h 10223109"/>
              <a:gd name="connsiteX563" fmla="*/ 8310041 w 11860271"/>
              <a:gd name="connsiteY563" fmla="*/ 3381229 h 10223109"/>
              <a:gd name="connsiteX564" fmla="*/ 8378447 w 11860271"/>
              <a:gd name="connsiteY564" fmla="*/ 3385727 h 10223109"/>
              <a:gd name="connsiteX565" fmla="*/ 8411902 w 11860271"/>
              <a:gd name="connsiteY565" fmla="*/ 3399395 h 10223109"/>
              <a:gd name="connsiteX566" fmla="*/ 8417168 w 11860271"/>
              <a:gd name="connsiteY566" fmla="*/ 3319577 h 10223109"/>
              <a:gd name="connsiteX567" fmla="*/ 8465017 w 11860271"/>
              <a:gd name="connsiteY567" fmla="*/ 3288387 h 10223109"/>
              <a:gd name="connsiteX568" fmla="*/ 8630657 w 11860271"/>
              <a:gd name="connsiteY568" fmla="*/ 3207713 h 10223109"/>
              <a:gd name="connsiteX569" fmla="*/ 8711569 w 11860271"/>
              <a:gd name="connsiteY569" fmla="*/ 3152925 h 10223109"/>
              <a:gd name="connsiteX570" fmla="*/ 8742269 w 11860271"/>
              <a:gd name="connsiteY570" fmla="*/ 3156769 h 10223109"/>
              <a:gd name="connsiteX571" fmla="*/ 8756644 w 11860271"/>
              <a:gd name="connsiteY571" fmla="*/ 3142374 h 10223109"/>
              <a:gd name="connsiteX572" fmla="*/ 8763848 w 11860271"/>
              <a:gd name="connsiteY572" fmla="*/ 3119947 h 10223109"/>
              <a:gd name="connsiteX573" fmla="*/ 8766871 w 11860271"/>
              <a:gd name="connsiteY573" fmla="*/ 3074341 h 10223109"/>
              <a:gd name="connsiteX574" fmla="*/ 8793082 w 11860271"/>
              <a:gd name="connsiteY574" fmla="*/ 3067484 h 10223109"/>
              <a:gd name="connsiteX575" fmla="*/ 8797823 w 11860271"/>
              <a:gd name="connsiteY575" fmla="*/ 3070961 h 10223109"/>
              <a:gd name="connsiteX576" fmla="*/ 8800057 w 11860271"/>
              <a:gd name="connsiteY576" fmla="*/ 3070021 h 10223109"/>
              <a:gd name="connsiteX577" fmla="*/ 8822102 w 11860271"/>
              <a:gd name="connsiteY577" fmla="*/ 3082922 h 10223109"/>
              <a:gd name="connsiteX578" fmla="*/ 8825851 w 11860271"/>
              <a:gd name="connsiteY578" fmla="*/ 3088973 h 10223109"/>
              <a:gd name="connsiteX579" fmla="*/ 8856458 w 11860271"/>
              <a:gd name="connsiteY579" fmla="*/ 3083113 h 10223109"/>
              <a:gd name="connsiteX580" fmla="*/ 8935188 w 11860271"/>
              <a:gd name="connsiteY580" fmla="*/ 3039642 h 10223109"/>
              <a:gd name="connsiteX581" fmla="*/ 8944301 w 11860271"/>
              <a:gd name="connsiteY581" fmla="*/ 3033727 h 10223109"/>
              <a:gd name="connsiteX582" fmla="*/ 8928491 w 11860271"/>
              <a:gd name="connsiteY582" fmla="*/ 3032683 h 10223109"/>
              <a:gd name="connsiteX583" fmla="*/ 8940642 w 11860271"/>
              <a:gd name="connsiteY583" fmla="*/ 3022036 h 10223109"/>
              <a:gd name="connsiteX584" fmla="*/ 8952792 w 11860271"/>
              <a:gd name="connsiteY584" fmla="*/ 3011390 h 10223109"/>
              <a:gd name="connsiteX585" fmla="*/ 8951634 w 11860271"/>
              <a:gd name="connsiteY585" fmla="*/ 3028967 h 10223109"/>
              <a:gd name="connsiteX586" fmla="*/ 9059306 w 11860271"/>
              <a:gd name="connsiteY586" fmla="*/ 2959081 h 10223109"/>
              <a:gd name="connsiteX587" fmla="*/ 9228816 w 11860271"/>
              <a:gd name="connsiteY587" fmla="*/ 2841430 h 10223109"/>
              <a:gd name="connsiteX588" fmla="*/ 9465868 w 11860271"/>
              <a:gd name="connsiteY588" fmla="*/ 2719659 h 10223109"/>
              <a:gd name="connsiteX589" fmla="*/ 9655822 w 11860271"/>
              <a:gd name="connsiteY589" fmla="*/ 2617679 h 10223109"/>
              <a:gd name="connsiteX590" fmla="*/ 9756051 w 11860271"/>
              <a:gd name="connsiteY590" fmla="*/ 2486868 h 10223109"/>
              <a:gd name="connsiteX591" fmla="*/ 10012775 w 11860271"/>
              <a:gd name="connsiteY591" fmla="*/ 2240437 h 10223109"/>
              <a:gd name="connsiteX592" fmla="*/ 10108490 w 11860271"/>
              <a:gd name="connsiteY592" fmla="*/ 2178046 h 10223109"/>
              <a:gd name="connsiteX593" fmla="*/ 10129798 w 11860271"/>
              <a:gd name="connsiteY593" fmla="*/ 2202363 h 10223109"/>
              <a:gd name="connsiteX594" fmla="*/ 9961960 w 11860271"/>
              <a:gd name="connsiteY594" fmla="*/ 2403126 h 10223109"/>
              <a:gd name="connsiteX595" fmla="*/ 9674858 w 11860271"/>
              <a:gd name="connsiteY595" fmla="*/ 2676204 h 10223109"/>
              <a:gd name="connsiteX596" fmla="*/ 9551068 w 11860271"/>
              <a:gd name="connsiteY596" fmla="*/ 2816893 h 10223109"/>
              <a:gd name="connsiteX597" fmla="*/ 9791130 w 11860271"/>
              <a:gd name="connsiteY597" fmla="*/ 2649500 h 10223109"/>
              <a:gd name="connsiteX598" fmla="*/ 10032683 w 11860271"/>
              <a:gd name="connsiteY598" fmla="*/ 2459323 h 10223109"/>
              <a:gd name="connsiteX599" fmla="*/ 10009191 w 11860271"/>
              <a:gd name="connsiteY599" fmla="*/ 2555111 h 10223109"/>
              <a:gd name="connsiteX600" fmla="*/ 9964393 w 11860271"/>
              <a:gd name="connsiteY600" fmla="*/ 2626584 h 10223109"/>
              <a:gd name="connsiteX601" fmla="*/ 9924934 w 11860271"/>
              <a:gd name="connsiteY601" fmla="*/ 2704146 h 10223109"/>
              <a:gd name="connsiteX602" fmla="*/ 9871764 w 11860271"/>
              <a:gd name="connsiteY602" fmla="*/ 2756566 h 10223109"/>
              <a:gd name="connsiteX603" fmla="*/ 9859877 w 11860271"/>
              <a:gd name="connsiteY603" fmla="*/ 2811420 h 10223109"/>
              <a:gd name="connsiteX604" fmla="*/ 9244952 w 11860271"/>
              <a:gd name="connsiteY604" fmla="*/ 3442897 h 10223109"/>
              <a:gd name="connsiteX605" fmla="*/ 9143787 w 11860271"/>
              <a:gd name="connsiteY605" fmla="*/ 3538386 h 10223109"/>
              <a:gd name="connsiteX606" fmla="*/ 9206502 w 11860271"/>
              <a:gd name="connsiteY606" fmla="*/ 3527035 h 10223109"/>
              <a:gd name="connsiteX607" fmla="*/ 9264261 w 11860271"/>
              <a:gd name="connsiteY607" fmla="*/ 3519384 h 10223109"/>
              <a:gd name="connsiteX608" fmla="*/ 9262989 w 11860271"/>
              <a:gd name="connsiteY608" fmla="*/ 3521754 h 10223109"/>
              <a:gd name="connsiteX609" fmla="*/ 9357462 w 11860271"/>
              <a:gd name="connsiteY609" fmla="*/ 3473215 h 10223109"/>
              <a:gd name="connsiteX610" fmla="*/ 9357574 w 11860271"/>
              <a:gd name="connsiteY610" fmla="*/ 3493262 h 10223109"/>
              <a:gd name="connsiteX611" fmla="*/ 9339661 w 11860271"/>
              <a:gd name="connsiteY611" fmla="*/ 3518400 h 10223109"/>
              <a:gd name="connsiteX612" fmla="*/ 9444801 w 11860271"/>
              <a:gd name="connsiteY612" fmla="*/ 3429678 h 10223109"/>
              <a:gd name="connsiteX613" fmla="*/ 9631979 w 11860271"/>
              <a:gd name="connsiteY613" fmla="*/ 3326079 h 10223109"/>
              <a:gd name="connsiteX614" fmla="*/ 9846249 w 11860271"/>
              <a:gd name="connsiteY614" fmla="*/ 3202793 h 10223109"/>
              <a:gd name="connsiteX615" fmla="*/ 10238149 w 11860271"/>
              <a:gd name="connsiteY615" fmla="*/ 2816407 h 10223109"/>
              <a:gd name="connsiteX616" fmla="*/ 10421956 w 11860271"/>
              <a:gd name="connsiteY616" fmla="*/ 2633868 h 10223109"/>
              <a:gd name="connsiteX617" fmla="*/ 10434122 w 11860271"/>
              <a:gd name="connsiteY617" fmla="*/ 2623209 h 10223109"/>
              <a:gd name="connsiteX618" fmla="*/ 10358193 w 11860271"/>
              <a:gd name="connsiteY618" fmla="*/ 2732725 h 10223109"/>
              <a:gd name="connsiteX619" fmla="*/ 10182779 w 11860271"/>
              <a:gd name="connsiteY619" fmla="*/ 2961609 h 10223109"/>
              <a:gd name="connsiteX620" fmla="*/ 10093947 w 11860271"/>
              <a:gd name="connsiteY620" fmla="*/ 3093172 h 10223109"/>
              <a:gd name="connsiteX621" fmla="*/ 9983812 w 11860271"/>
              <a:gd name="connsiteY621" fmla="*/ 3200417 h 10223109"/>
              <a:gd name="connsiteX622" fmla="*/ 9837211 w 11860271"/>
              <a:gd name="connsiteY622" fmla="*/ 3339616 h 10223109"/>
              <a:gd name="connsiteX623" fmla="*/ 9835706 w 11860271"/>
              <a:gd name="connsiteY623" fmla="*/ 3362414 h 10223109"/>
              <a:gd name="connsiteX624" fmla="*/ 9978549 w 11860271"/>
              <a:gd name="connsiteY624" fmla="*/ 3280236 h 10223109"/>
              <a:gd name="connsiteX625" fmla="*/ 10049962 w 11860271"/>
              <a:gd name="connsiteY625" fmla="*/ 3239140 h 10223109"/>
              <a:gd name="connsiteX626" fmla="*/ 9850983 w 11860271"/>
              <a:gd name="connsiteY626" fmla="*/ 3477931 h 10223109"/>
              <a:gd name="connsiteX627" fmla="*/ 10188292 w 11860271"/>
              <a:gd name="connsiteY627" fmla="*/ 3225354 h 10223109"/>
              <a:gd name="connsiteX628" fmla="*/ 10470821 w 11860271"/>
              <a:gd name="connsiteY628" fmla="*/ 2934803 h 10223109"/>
              <a:gd name="connsiteX629" fmla="*/ 10489802 w 11860271"/>
              <a:gd name="connsiteY629" fmla="*/ 2907434 h 10223109"/>
              <a:gd name="connsiteX630" fmla="*/ 10492129 w 11860271"/>
              <a:gd name="connsiteY630" fmla="*/ 2959120 h 10223109"/>
              <a:gd name="connsiteX631" fmla="*/ 10489107 w 11860271"/>
              <a:gd name="connsiteY631" fmla="*/ 3004727 h 10223109"/>
              <a:gd name="connsiteX632" fmla="*/ 10537725 w 11860271"/>
              <a:gd name="connsiteY632" fmla="*/ 2962126 h 10223109"/>
              <a:gd name="connsiteX633" fmla="*/ 10609138 w 11860271"/>
              <a:gd name="connsiteY633" fmla="*/ 2921030 h 10223109"/>
              <a:gd name="connsiteX634" fmla="*/ 10654745 w 11860271"/>
              <a:gd name="connsiteY634" fmla="*/ 2924051 h 10223109"/>
              <a:gd name="connsiteX635" fmla="*/ 10604625 w 11860271"/>
              <a:gd name="connsiteY635" fmla="*/ 2989450 h 10223109"/>
              <a:gd name="connsiteX636" fmla="*/ 10489239 w 11860271"/>
              <a:gd name="connsiteY636" fmla="*/ 3176500 h 10223109"/>
              <a:gd name="connsiteX637" fmla="*/ 10226498 w 11860271"/>
              <a:gd name="connsiteY637" fmla="*/ 3514150 h 10223109"/>
              <a:gd name="connsiteX638" fmla="*/ 9969759 w 11860271"/>
              <a:gd name="connsiteY638" fmla="*/ 3760594 h 10223109"/>
              <a:gd name="connsiteX639" fmla="*/ 9928793 w 11860271"/>
              <a:gd name="connsiteY639" fmla="*/ 3860955 h 10223109"/>
              <a:gd name="connsiteX640" fmla="*/ 10132389 w 11860271"/>
              <a:gd name="connsiteY640" fmla="*/ 3725516 h 10223109"/>
              <a:gd name="connsiteX641" fmla="*/ 10240270 w 11860271"/>
              <a:gd name="connsiteY641" fmla="*/ 3652465 h 10223109"/>
              <a:gd name="connsiteX642" fmla="*/ 10255549 w 11860271"/>
              <a:gd name="connsiteY642" fmla="*/ 3767985 h 10223109"/>
              <a:gd name="connsiteX643" fmla="*/ 10238883 w 11860271"/>
              <a:gd name="connsiteY643" fmla="*/ 3847050 h 10223109"/>
              <a:gd name="connsiteX644" fmla="*/ 10185755 w 11860271"/>
              <a:gd name="connsiteY644" fmla="*/ 3958069 h 10223109"/>
              <a:gd name="connsiteX645" fmla="*/ 10101425 w 11860271"/>
              <a:gd name="connsiteY645" fmla="*/ 4021197 h 10223109"/>
              <a:gd name="connsiteX646" fmla="*/ 10082401 w 11860271"/>
              <a:gd name="connsiteY646" fmla="*/ 3962687 h 10223109"/>
              <a:gd name="connsiteX647" fmla="*/ 10035286 w 11860271"/>
              <a:gd name="connsiteY647" fmla="*/ 3982490 h 10223109"/>
              <a:gd name="connsiteX648" fmla="*/ 9936550 w 11860271"/>
              <a:gd name="connsiteY648" fmla="*/ 4090489 h 10223109"/>
              <a:gd name="connsiteX649" fmla="*/ 9913797 w 11860271"/>
              <a:gd name="connsiteY649" fmla="*/ 4174863 h 10223109"/>
              <a:gd name="connsiteX650" fmla="*/ 9842456 w 11860271"/>
              <a:gd name="connsiteY650" fmla="*/ 4301841 h 10223109"/>
              <a:gd name="connsiteX651" fmla="*/ 9790818 w 11860271"/>
              <a:gd name="connsiteY651" fmla="*/ 4390048 h 10223109"/>
              <a:gd name="connsiteX652" fmla="*/ 9775673 w 11860271"/>
              <a:gd name="connsiteY652" fmla="*/ 4446303 h 10223109"/>
              <a:gd name="connsiteX653" fmla="*/ 9909359 w 11860271"/>
              <a:gd name="connsiteY653" fmla="*/ 4329163 h 10223109"/>
              <a:gd name="connsiteX654" fmla="*/ 10126610 w 11860271"/>
              <a:gd name="connsiteY654" fmla="*/ 4160279 h 10223109"/>
              <a:gd name="connsiteX655" fmla="*/ 10160068 w 11860271"/>
              <a:gd name="connsiteY655" fmla="*/ 4173922 h 10223109"/>
              <a:gd name="connsiteX656" fmla="*/ 10164697 w 11860271"/>
              <a:gd name="connsiteY656" fmla="*/ 4277289 h 10223109"/>
              <a:gd name="connsiteX657" fmla="*/ 10127114 w 11860271"/>
              <a:gd name="connsiteY657" fmla="*/ 4326343 h 10223109"/>
              <a:gd name="connsiteX658" fmla="*/ 10130634 w 11860271"/>
              <a:gd name="connsiteY658" fmla="*/ 4342658 h 10223109"/>
              <a:gd name="connsiteX659" fmla="*/ 10150088 w 11860271"/>
              <a:gd name="connsiteY659" fmla="*/ 4323339 h 10223109"/>
              <a:gd name="connsiteX660" fmla="*/ 10162253 w 11860271"/>
              <a:gd name="connsiteY660" fmla="*/ 4312679 h 10223109"/>
              <a:gd name="connsiteX661" fmla="*/ 10133204 w 11860271"/>
              <a:gd name="connsiteY661" fmla="*/ 4354579 h 10223109"/>
              <a:gd name="connsiteX662" fmla="*/ 10135884 w 11860271"/>
              <a:gd name="connsiteY662" fmla="*/ 4367001 h 10223109"/>
              <a:gd name="connsiteX663" fmla="*/ 10246772 w 11860271"/>
              <a:gd name="connsiteY663" fmla="*/ 4248358 h 10223109"/>
              <a:gd name="connsiteX664" fmla="*/ 10255915 w 11860271"/>
              <a:gd name="connsiteY664" fmla="*/ 4283307 h 10223109"/>
              <a:gd name="connsiteX665" fmla="*/ 9952887 w 11860271"/>
              <a:gd name="connsiteY665" fmla="*/ 4624035 h 10223109"/>
              <a:gd name="connsiteX666" fmla="*/ 9847680 w 11860271"/>
              <a:gd name="connsiteY666" fmla="*/ 4734855 h 10223109"/>
              <a:gd name="connsiteX667" fmla="*/ 9845042 w 11860271"/>
              <a:gd name="connsiteY667" fmla="*/ 4738350 h 10223109"/>
              <a:gd name="connsiteX668" fmla="*/ 9822081 w 11860271"/>
              <a:gd name="connsiteY668" fmla="*/ 4782640 h 10223109"/>
              <a:gd name="connsiteX669" fmla="*/ 9711945 w 11860271"/>
              <a:gd name="connsiteY669" fmla="*/ 4889886 h 10223109"/>
              <a:gd name="connsiteX670" fmla="*/ 9671177 w 11860271"/>
              <a:gd name="connsiteY670" fmla="*/ 4919921 h 10223109"/>
              <a:gd name="connsiteX671" fmla="*/ 9663365 w 11860271"/>
              <a:gd name="connsiteY671" fmla="*/ 4928070 h 10223109"/>
              <a:gd name="connsiteX672" fmla="*/ 9639202 w 11860271"/>
              <a:gd name="connsiteY672" fmla="*/ 4952600 h 10223109"/>
              <a:gd name="connsiteX673" fmla="*/ 9684823 w 11860271"/>
              <a:gd name="connsiteY673" fmla="*/ 4955609 h 10223109"/>
              <a:gd name="connsiteX674" fmla="*/ 10002316 w 11860271"/>
              <a:gd name="connsiteY674" fmla="*/ 4655930 h 10223109"/>
              <a:gd name="connsiteX675" fmla="*/ 10283343 w 11860271"/>
              <a:gd name="connsiteY675" fmla="*/ 4388177 h 10223109"/>
              <a:gd name="connsiteX676" fmla="*/ 10292498 w 11860271"/>
              <a:gd name="connsiteY676" fmla="*/ 4423140 h 10223109"/>
              <a:gd name="connsiteX677" fmla="*/ 10313792 w 11860271"/>
              <a:gd name="connsiteY677" fmla="*/ 4447441 h 10223109"/>
              <a:gd name="connsiteX678" fmla="*/ 10324438 w 11860271"/>
              <a:gd name="connsiteY678" fmla="*/ 4459591 h 10223109"/>
              <a:gd name="connsiteX679" fmla="*/ 10301699 w 11860271"/>
              <a:gd name="connsiteY679" fmla="*/ 4543981 h 10223109"/>
              <a:gd name="connsiteX680" fmla="*/ 10266810 w 11860271"/>
              <a:gd name="connsiteY680" fmla="*/ 4639017 h 10223109"/>
              <a:gd name="connsiteX681" fmla="*/ 10218194 w 11860271"/>
              <a:gd name="connsiteY681" fmla="*/ 4681617 h 10223109"/>
              <a:gd name="connsiteX682" fmla="*/ 10257230 w 11860271"/>
              <a:gd name="connsiteY682" fmla="*/ 4659154 h 10223109"/>
              <a:gd name="connsiteX683" fmla="*/ 10265858 w 11860271"/>
              <a:gd name="connsiteY683" fmla="*/ 4651595 h 10223109"/>
              <a:gd name="connsiteX684" fmla="*/ 10337271 w 11860271"/>
              <a:gd name="connsiteY684" fmla="*/ 4610499 h 10223109"/>
              <a:gd name="connsiteX685" fmla="*/ 10382878 w 11860271"/>
              <a:gd name="connsiteY685" fmla="*/ 4613520 h 10223109"/>
              <a:gd name="connsiteX686" fmla="*/ 10358458 w 11860271"/>
              <a:gd name="connsiteY686" fmla="*/ 4645384 h 10223109"/>
              <a:gd name="connsiteX687" fmla="*/ 10377030 w 11860271"/>
              <a:gd name="connsiteY687" fmla="*/ 4660597 h 10223109"/>
              <a:gd name="connsiteX688" fmla="*/ 10391472 w 11860271"/>
              <a:gd name="connsiteY688" fmla="*/ 4658688 h 10223109"/>
              <a:gd name="connsiteX689" fmla="*/ 10396737 w 11860271"/>
              <a:gd name="connsiteY689" fmla="*/ 4578871 h 10223109"/>
              <a:gd name="connsiteX690" fmla="*/ 10444587 w 11860271"/>
              <a:gd name="connsiteY690" fmla="*/ 4547682 h 10223109"/>
              <a:gd name="connsiteX691" fmla="*/ 10610226 w 11860271"/>
              <a:gd name="connsiteY691" fmla="*/ 4467007 h 10223109"/>
              <a:gd name="connsiteX692" fmla="*/ 10739400 w 11860271"/>
              <a:gd name="connsiteY692" fmla="*/ 4418260 h 10223109"/>
              <a:gd name="connsiteX693" fmla="*/ 10699940 w 11860271"/>
              <a:gd name="connsiteY693" fmla="*/ 4495821 h 10223109"/>
              <a:gd name="connsiteX694" fmla="*/ 10651323 w 11860271"/>
              <a:gd name="connsiteY694" fmla="*/ 4538421 h 10223109"/>
              <a:gd name="connsiteX695" fmla="*/ 10660465 w 11860271"/>
              <a:gd name="connsiteY695" fmla="*/ 4573370 h 10223109"/>
              <a:gd name="connsiteX696" fmla="*/ 10718224 w 11860271"/>
              <a:gd name="connsiteY696" fmla="*/ 4565744 h 10223109"/>
              <a:gd name="connsiteX697" fmla="*/ 10640795 w 11860271"/>
              <a:gd name="connsiteY697" fmla="*/ 4698032 h 10223109"/>
              <a:gd name="connsiteX698" fmla="*/ 10736510 w 11860271"/>
              <a:gd name="connsiteY698" fmla="*/ 4635640 h 10223109"/>
              <a:gd name="connsiteX699" fmla="*/ 10940119 w 11860271"/>
              <a:gd name="connsiteY699" fmla="*/ 4500215 h 10223109"/>
              <a:gd name="connsiteX700" fmla="*/ 10725243 w 11860271"/>
              <a:gd name="connsiteY700" fmla="*/ 4806664 h 10223109"/>
              <a:gd name="connsiteX701" fmla="*/ 10499705 w 11860271"/>
              <a:gd name="connsiteY701" fmla="*/ 5100974 h 10223109"/>
              <a:gd name="connsiteX702" fmla="*/ 10680504 w 11860271"/>
              <a:gd name="connsiteY702" fmla="*/ 4964029 h 10223109"/>
              <a:gd name="connsiteX703" fmla="*/ 10836987 w 11860271"/>
              <a:gd name="connsiteY703" fmla="*/ 4848394 h 10223109"/>
              <a:gd name="connsiteX704" fmla="*/ 10870458 w 11860271"/>
              <a:gd name="connsiteY704" fmla="*/ 4862049 h 10223109"/>
              <a:gd name="connsiteX705" fmla="*/ 10897755 w 11860271"/>
              <a:gd name="connsiteY705" fmla="*/ 4795146 h 10223109"/>
              <a:gd name="connsiteX706" fmla="*/ 11854889 w 11860271"/>
              <a:gd name="connsiteY706" fmla="*/ 3999451 h 10223109"/>
              <a:gd name="connsiteX707" fmla="*/ 11224523 w 11860271"/>
              <a:gd name="connsiteY707" fmla="*/ 4702189 h 10223109"/>
              <a:gd name="connsiteX708" fmla="*/ 11065782 w 11860271"/>
              <a:gd name="connsiteY708" fmla="*/ 4852022 h 10223109"/>
              <a:gd name="connsiteX709" fmla="*/ 10967797 w 11860271"/>
              <a:gd name="connsiteY709" fmla="*/ 4948621 h 10223109"/>
              <a:gd name="connsiteX710" fmla="*/ 10931329 w 11860271"/>
              <a:gd name="connsiteY710" fmla="*/ 4980576 h 10223109"/>
              <a:gd name="connsiteX711" fmla="*/ 11218504 w 11860271"/>
              <a:gd name="connsiteY711" fmla="*/ 4793407 h 10223109"/>
              <a:gd name="connsiteX712" fmla="*/ 11337033 w 11860271"/>
              <a:gd name="connsiteY712" fmla="*/ 4732507 h 10223109"/>
              <a:gd name="connsiteX713" fmla="*/ 11138067 w 11860271"/>
              <a:gd name="connsiteY713" fmla="*/ 4971315 h 10223109"/>
              <a:gd name="connsiteX714" fmla="*/ 10781100 w 11860271"/>
              <a:gd name="connsiteY714" fmla="*/ 5348543 h 10223109"/>
              <a:gd name="connsiteX715" fmla="*/ 10331412 w 11860271"/>
              <a:gd name="connsiteY715" fmla="*/ 5742577 h 10223109"/>
              <a:gd name="connsiteX716" fmla="*/ 9993036 w 11860271"/>
              <a:gd name="connsiteY716" fmla="*/ 6055200 h 10223109"/>
              <a:gd name="connsiteX717" fmla="*/ 9965183 w 11860271"/>
              <a:gd name="connsiteY717" fmla="*/ 6086929 h 10223109"/>
              <a:gd name="connsiteX718" fmla="*/ 9968822 w 11860271"/>
              <a:gd name="connsiteY718" fmla="*/ 6084141 h 10223109"/>
              <a:gd name="connsiteX719" fmla="*/ 10011476 w 11860271"/>
              <a:gd name="connsiteY719" fmla="*/ 6077645 h 10223109"/>
              <a:gd name="connsiteX720" fmla="*/ 10020630 w 11860271"/>
              <a:gd name="connsiteY720" fmla="*/ 6112608 h 10223109"/>
              <a:gd name="connsiteX721" fmla="*/ 10001640 w 11860271"/>
              <a:gd name="connsiteY721" fmla="*/ 6139991 h 10223109"/>
              <a:gd name="connsiteX722" fmla="*/ 10005548 w 11860271"/>
              <a:gd name="connsiteY722" fmla="*/ 6139693 h 10223109"/>
              <a:gd name="connsiteX723" fmla="*/ 10055028 w 11860271"/>
              <a:gd name="connsiteY723" fmla="*/ 6113685 h 10223109"/>
              <a:gd name="connsiteX724" fmla="*/ 10229810 w 11860271"/>
              <a:gd name="connsiteY724" fmla="*/ 6067959 h 10223109"/>
              <a:gd name="connsiteX725" fmla="*/ 10198473 w 11860271"/>
              <a:gd name="connsiteY725" fmla="*/ 6095418 h 10223109"/>
              <a:gd name="connsiteX726" fmla="*/ 10246775 w 11860271"/>
              <a:gd name="connsiteY726" fmla="*/ 6156152 h 10223109"/>
              <a:gd name="connsiteX727" fmla="*/ 10256284 w 11860271"/>
              <a:gd name="connsiteY727" fmla="*/ 6185408 h 10223109"/>
              <a:gd name="connsiteX728" fmla="*/ 10200043 w 11860271"/>
              <a:gd name="connsiteY728" fmla="*/ 6170251 h 10223109"/>
              <a:gd name="connsiteX729" fmla="*/ 10180241 w 11860271"/>
              <a:gd name="connsiteY729" fmla="*/ 6123136 h 10223109"/>
              <a:gd name="connsiteX730" fmla="*/ 10177421 w 11860271"/>
              <a:gd name="connsiteY730" fmla="*/ 6113864 h 10223109"/>
              <a:gd name="connsiteX731" fmla="*/ 10169044 w 11860271"/>
              <a:gd name="connsiteY731" fmla="*/ 6121205 h 10223109"/>
              <a:gd name="connsiteX732" fmla="*/ 10100000 w 11860271"/>
              <a:gd name="connsiteY732" fmla="*/ 6169617 h 10223109"/>
              <a:gd name="connsiteX733" fmla="*/ 10030771 w 11860271"/>
              <a:gd name="connsiteY733" fmla="*/ 6223360 h 10223109"/>
              <a:gd name="connsiteX734" fmla="*/ 10029832 w 11860271"/>
              <a:gd name="connsiteY734" fmla="*/ 6233450 h 10223109"/>
              <a:gd name="connsiteX735" fmla="*/ 9994943 w 11860271"/>
              <a:gd name="connsiteY735" fmla="*/ 6328486 h 10223109"/>
              <a:gd name="connsiteX736" fmla="*/ 9946327 w 11860271"/>
              <a:gd name="connsiteY736" fmla="*/ 6371085 h 10223109"/>
              <a:gd name="connsiteX737" fmla="*/ 10017741 w 11860271"/>
              <a:gd name="connsiteY737" fmla="*/ 6329991 h 10223109"/>
              <a:gd name="connsiteX738" fmla="*/ 10086147 w 11860271"/>
              <a:gd name="connsiteY738" fmla="*/ 6334489 h 10223109"/>
              <a:gd name="connsiteX739" fmla="*/ 10119603 w 11860271"/>
              <a:gd name="connsiteY739" fmla="*/ 6348157 h 10223109"/>
              <a:gd name="connsiteX740" fmla="*/ 10124870 w 11860271"/>
              <a:gd name="connsiteY740" fmla="*/ 6268339 h 10223109"/>
              <a:gd name="connsiteX741" fmla="*/ 10172719 w 11860271"/>
              <a:gd name="connsiteY741" fmla="*/ 6237150 h 10223109"/>
              <a:gd name="connsiteX742" fmla="*/ 10338358 w 11860271"/>
              <a:gd name="connsiteY742" fmla="*/ 6156476 h 10223109"/>
              <a:gd name="connsiteX743" fmla="*/ 10467533 w 11860271"/>
              <a:gd name="connsiteY743" fmla="*/ 6107729 h 10223109"/>
              <a:gd name="connsiteX744" fmla="*/ 10428072 w 11860271"/>
              <a:gd name="connsiteY744" fmla="*/ 6185290 h 10223109"/>
              <a:gd name="connsiteX745" fmla="*/ 10379456 w 11860271"/>
              <a:gd name="connsiteY745" fmla="*/ 6227890 h 10223109"/>
              <a:gd name="connsiteX746" fmla="*/ 10388598 w 11860271"/>
              <a:gd name="connsiteY746" fmla="*/ 6262838 h 10223109"/>
              <a:gd name="connsiteX747" fmla="*/ 10446355 w 11860271"/>
              <a:gd name="connsiteY747" fmla="*/ 6255213 h 10223109"/>
              <a:gd name="connsiteX748" fmla="*/ 10368928 w 11860271"/>
              <a:gd name="connsiteY748" fmla="*/ 6387501 h 10223109"/>
              <a:gd name="connsiteX749" fmla="*/ 10464643 w 11860271"/>
              <a:gd name="connsiteY749" fmla="*/ 6325109 h 10223109"/>
              <a:gd name="connsiteX750" fmla="*/ 10668250 w 11860271"/>
              <a:gd name="connsiteY750" fmla="*/ 6189685 h 10223109"/>
              <a:gd name="connsiteX751" fmla="*/ 10453375 w 11860271"/>
              <a:gd name="connsiteY751" fmla="*/ 6496133 h 10223109"/>
              <a:gd name="connsiteX752" fmla="*/ 10227838 w 11860271"/>
              <a:gd name="connsiteY752" fmla="*/ 6790443 h 10223109"/>
              <a:gd name="connsiteX753" fmla="*/ 10408636 w 11860271"/>
              <a:gd name="connsiteY753" fmla="*/ 6653498 h 10223109"/>
              <a:gd name="connsiteX754" fmla="*/ 10565120 w 11860271"/>
              <a:gd name="connsiteY754" fmla="*/ 6537863 h 10223109"/>
              <a:gd name="connsiteX755" fmla="*/ 10598591 w 11860271"/>
              <a:gd name="connsiteY755" fmla="*/ 6551518 h 10223109"/>
              <a:gd name="connsiteX756" fmla="*/ 10625888 w 11860271"/>
              <a:gd name="connsiteY756" fmla="*/ 6484616 h 10223109"/>
              <a:gd name="connsiteX757" fmla="*/ 11583022 w 11860271"/>
              <a:gd name="connsiteY757" fmla="*/ 5688919 h 10223109"/>
              <a:gd name="connsiteX758" fmla="*/ 10952654 w 11860271"/>
              <a:gd name="connsiteY758" fmla="*/ 6391659 h 10223109"/>
              <a:gd name="connsiteX759" fmla="*/ 10793915 w 11860271"/>
              <a:gd name="connsiteY759" fmla="*/ 6541491 h 10223109"/>
              <a:gd name="connsiteX760" fmla="*/ 10695930 w 11860271"/>
              <a:gd name="connsiteY760" fmla="*/ 6638090 h 10223109"/>
              <a:gd name="connsiteX761" fmla="*/ 10659463 w 11860271"/>
              <a:gd name="connsiteY761" fmla="*/ 6670043 h 10223109"/>
              <a:gd name="connsiteX762" fmla="*/ 10946637 w 11860271"/>
              <a:gd name="connsiteY762" fmla="*/ 6482875 h 10223109"/>
              <a:gd name="connsiteX763" fmla="*/ 11065165 w 11860271"/>
              <a:gd name="connsiteY763" fmla="*/ 6421975 h 10223109"/>
              <a:gd name="connsiteX764" fmla="*/ 10866198 w 11860271"/>
              <a:gd name="connsiteY764" fmla="*/ 6660785 h 10223109"/>
              <a:gd name="connsiteX765" fmla="*/ 10509233 w 11860271"/>
              <a:gd name="connsiteY765" fmla="*/ 7038011 h 10223109"/>
              <a:gd name="connsiteX766" fmla="*/ 10059545 w 11860271"/>
              <a:gd name="connsiteY766" fmla="*/ 7432046 h 10223109"/>
              <a:gd name="connsiteX767" fmla="*/ 9629674 w 11860271"/>
              <a:gd name="connsiteY767" fmla="*/ 7873180 h 10223109"/>
              <a:gd name="connsiteX768" fmla="*/ 9652471 w 11860271"/>
              <a:gd name="connsiteY768" fmla="*/ 7874685 h 10223109"/>
              <a:gd name="connsiteX769" fmla="*/ 9783161 w 11860271"/>
              <a:gd name="connsiteY769" fmla="*/ 7803153 h 10223109"/>
              <a:gd name="connsiteX770" fmla="*/ 9957943 w 11860271"/>
              <a:gd name="connsiteY770" fmla="*/ 7757427 h 10223109"/>
              <a:gd name="connsiteX771" fmla="*/ 9897176 w 11860271"/>
              <a:gd name="connsiteY771" fmla="*/ 7810673 h 10223109"/>
              <a:gd name="connsiteX772" fmla="*/ 9148164 w 11860271"/>
              <a:gd name="connsiteY772" fmla="*/ 8402524 h 10223109"/>
              <a:gd name="connsiteX773" fmla="*/ 8146937 w 11860271"/>
              <a:gd name="connsiteY773" fmla="*/ 9172415 h 10223109"/>
              <a:gd name="connsiteX774" fmla="*/ 7943343 w 11860271"/>
              <a:gd name="connsiteY774" fmla="*/ 9307855 h 10223109"/>
              <a:gd name="connsiteX775" fmla="*/ 7961628 w 11860271"/>
              <a:gd name="connsiteY775" fmla="*/ 9377751 h 10223109"/>
              <a:gd name="connsiteX776" fmla="*/ 8016379 w 11860271"/>
              <a:gd name="connsiteY776" fmla="*/ 9415720 h 10223109"/>
              <a:gd name="connsiteX777" fmla="*/ 7859145 w 11860271"/>
              <a:gd name="connsiteY777" fmla="*/ 9542756 h 10223109"/>
              <a:gd name="connsiteX778" fmla="*/ 7657793 w 11860271"/>
              <a:gd name="connsiteY778" fmla="*/ 9643985 h 10223109"/>
              <a:gd name="connsiteX779" fmla="*/ 7683596 w 11860271"/>
              <a:gd name="connsiteY779" fmla="*/ 9599894 h 10223109"/>
              <a:gd name="connsiteX780" fmla="*/ 7648649 w 11860271"/>
              <a:gd name="connsiteY780" fmla="*/ 9609037 h 10223109"/>
              <a:gd name="connsiteX781" fmla="*/ 7567327 w 11860271"/>
              <a:gd name="connsiteY781" fmla="*/ 9626570 h 10223109"/>
              <a:gd name="connsiteX782" fmla="*/ 7517971 w 11860271"/>
              <a:gd name="connsiteY782" fmla="*/ 9680584 h 10223109"/>
              <a:gd name="connsiteX783" fmla="*/ 7574226 w 11860271"/>
              <a:gd name="connsiteY783" fmla="*/ 9695728 h 10223109"/>
              <a:gd name="connsiteX784" fmla="*/ 7631985 w 11860271"/>
              <a:gd name="connsiteY784" fmla="*/ 9688103 h 10223109"/>
              <a:gd name="connsiteX785" fmla="*/ 7533263 w 11860271"/>
              <a:gd name="connsiteY785" fmla="*/ 9796088 h 10223109"/>
              <a:gd name="connsiteX786" fmla="*/ 7118775 w 11860271"/>
              <a:gd name="connsiteY786" fmla="*/ 10123021 h 10223109"/>
              <a:gd name="connsiteX787" fmla="*/ 6982747 w 11860271"/>
              <a:gd name="connsiteY787" fmla="*/ 10223109 h 10223109"/>
              <a:gd name="connsiteX788" fmla="*/ 0 w 11860271"/>
              <a:gd name="connsiteY788" fmla="*/ 10223109 h 10223109"/>
              <a:gd name="connsiteX789" fmla="*/ 0 w 11860271"/>
              <a:gd name="connsiteY789" fmla="*/ 4804334 h 10223109"/>
              <a:gd name="connsiteX790" fmla="*/ 10868 w 11860271"/>
              <a:gd name="connsiteY790" fmla="*/ 4793874 h 10223109"/>
              <a:gd name="connsiteX791" fmla="*/ 58278 w 11860271"/>
              <a:gd name="connsiteY791" fmla="*/ 4747125 h 10223109"/>
              <a:gd name="connsiteX792" fmla="*/ 752540 w 11860271"/>
              <a:gd name="connsiteY792" fmla="*/ 4117306 h 10223109"/>
              <a:gd name="connsiteX793" fmla="*/ 1811511 w 11860271"/>
              <a:gd name="connsiteY793" fmla="*/ 3339775 h 10223109"/>
              <a:gd name="connsiteX794" fmla="*/ 1968006 w 11860271"/>
              <a:gd name="connsiteY794" fmla="*/ 3224153 h 10223109"/>
              <a:gd name="connsiteX795" fmla="*/ 2066731 w 11860271"/>
              <a:gd name="connsiteY795" fmla="*/ 3116141 h 10223109"/>
              <a:gd name="connsiteX796" fmla="*/ 2195919 w 11860271"/>
              <a:gd name="connsiteY796" fmla="*/ 3067407 h 10223109"/>
              <a:gd name="connsiteX797" fmla="*/ 2247588 w 11860271"/>
              <a:gd name="connsiteY797" fmla="*/ 3065092 h 10223109"/>
              <a:gd name="connsiteX798" fmla="*/ 2256686 w 11860271"/>
              <a:gd name="connsiteY798" fmla="*/ 3014160 h 10223109"/>
              <a:gd name="connsiteX799" fmla="*/ 2366056 w 11860271"/>
              <a:gd name="connsiteY799" fmla="*/ 2918325 h 10223109"/>
              <a:gd name="connsiteX800" fmla="*/ 2808223 w 11860271"/>
              <a:gd name="connsiteY800" fmla="*/ 2638306 h 10223109"/>
              <a:gd name="connsiteX801" fmla="*/ 3096889 w 11860271"/>
              <a:gd name="connsiteY801" fmla="*/ 2428325 h 10223109"/>
              <a:gd name="connsiteX802" fmla="*/ 3081743 w 11860271"/>
              <a:gd name="connsiteY802" fmla="*/ 2484581 h 10223109"/>
              <a:gd name="connsiteX803" fmla="*/ 3408379 w 11860271"/>
              <a:gd name="connsiteY803" fmla="*/ 2219850 h 10223109"/>
              <a:gd name="connsiteX804" fmla="*/ 3806428 w 11860271"/>
              <a:gd name="connsiteY804" fmla="*/ 1914024 h 10223109"/>
              <a:gd name="connsiteX805" fmla="*/ 3707701 w 11860271"/>
              <a:gd name="connsiteY805" fmla="*/ 2022035 h 10223109"/>
              <a:gd name="connsiteX806" fmla="*/ 3572513 w 11860271"/>
              <a:gd name="connsiteY806" fmla="*/ 2161973 h 10223109"/>
              <a:gd name="connsiteX807" fmla="*/ 3601460 w 11860271"/>
              <a:gd name="connsiteY807" fmla="*/ 2244035 h 10223109"/>
              <a:gd name="connsiteX808" fmla="*/ 3776110 w 11860271"/>
              <a:gd name="connsiteY808" fmla="*/ 2026534 h 10223109"/>
              <a:gd name="connsiteX809" fmla="*/ 3900652 w 11860271"/>
              <a:gd name="connsiteY809" fmla="*/ 1874445 h 10223109"/>
              <a:gd name="connsiteX810" fmla="*/ 3930971 w 11860271"/>
              <a:gd name="connsiteY810" fmla="*/ 1761934 h 10223109"/>
              <a:gd name="connsiteX811" fmla="*/ 3975087 w 11860271"/>
              <a:gd name="connsiteY811" fmla="*/ 1787741 h 10223109"/>
              <a:gd name="connsiteX812" fmla="*/ 4020682 w 11860271"/>
              <a:gd name="connsiteY812" fmla="*/ 1790748 h 10223109"/>
              <a:gd name="connsiteX813" fmla="*/ 4035855 w 11860271"/>
              <a:gd name="connsiteY813" fmla="*/ 1734493 h 10223109"/>
              <a:gd name="connsiteX814" fmla="*/ 4051002 w 11860271"/>
              <a:gd name="connsiteY814" fmla="*/ 1678237 h 10223109"/>
              <a:gd name="connsiteX815" fmla="*/ 4108773 w 11860271"/>
              <a:gd name="connsiteY815" fmla="*/ 1670600 h 10223109"/>
              <a:gd name="connsiteX816" fmla="*/ 4354971 w 11860271"/>
              <a:gd name="connsiteY816" fmla="*/ 1583778 h 10223109"/>
              <a:gd name="connsiteX817" fmla="*/ 4475002 w 11860271"/>
              <a:gd name="connsiteY817" fmla="*/ 1500081 h 10223109"/>
              <a:gd name="connsiteX818" fmla="*/ 4544913 w 11860271"/>
              <a:gd name="connsiteY818" fmla="*/ 1481781 h 10223109"/>
              <a:gd name="connsiteX819" fmla="*/ 4595020 w 11860271"/>
              <a:gd name="connsiteY819" fmla="*/ 1416398 h 10223109"/>
              <a:gd name="connsiteX820" fmla="*/ 4645139 w 11860271"/>
              <a:gd name="connsiteY820" fmla="*/ 1351000 h 10223109"/>
              <a:gd name="connsiteX821" fmla="*/ 4982436 w 11860271"/>
              <a:gd name="connsiteY821" fmla="*/ 1098406 h 10223109"/>
              <a:gd name="connsiteX822" fmla="*/ 4985441 w 11860271"/>
              <a:gd name="connsiteY822" fmla="*/ 1052812 h 10223109"/>
              <a:gd name="connsiteX823" fmla="*/ 4994586 w 11860271"/>
              <a:gd name="connsiteY823" fmla="*/ 1087760 h 10223109"/>
              <a:gd name="connsiteX824" fmla="*/ 5067504 w 11860271"/>
              <a:gd name="connsiteY824" fmla="*/ 1023865 h 10223109"/>
              <a:gd name="connsiteX825" fmla="*/ 5117626 w 11860271"/>
              <a:gd name="connsiteY825" fmla="*/ 958469 h 10223109"/>
              <a:gd name="connsiteX826" fmla="*/ 5120647 w 11860271"/>
              <a:gd name="connsiteY826" fmla="*/ 912862 h 10223109"/>
              <a:gd name="connsiteX827" fmla="*/ 5176890 w 11860271"/>
              <a:gd name="connsiteY827" fmla="*/ 928018 h 10223109"/>
              <a:gd name="connsiteX828" fmla="*/ 5582590 w 11860271"/>
              <a:gd name="connsiteY828" fmla="*/ 679952 h 10223109"/>
              <a:gd name="connsiteX829" fmla="*/ 5819643 w 11860271"/>
              <a:gd name="connsiteY829" fmla="*/ 558180 h 10223109"/>
              <a:gd name="connsiteX830" fmla="*/ 6009598 w 11860271"/>
              <a:gd name="connsiteY830" fmla="*/ 456200 h 10223109"/>
              <a:gd name="connsiteX831" fmla="*/ 6109827 w 11860271"/>
              <a:gd name="connsiteY831" fmla="*/ 325391 h 10223109"/>
              <a:gd name="connsiteX832" fmla="*/ 6366550 w 11860271"/>
              <a:gd name="connsiteY832" fmla="*/ 78958 h 10223109"/>
              <a:gd name="connsiteX833" fmla="*/ 6462268 w 11860271"/>
              <a:gd name="connsiteY833" fmla="*/ 16568 h 10223109"/>
              <a:gd name="connsiteX834" fmla="*/ 6491897 w 11860271"/>
              <a:gd name="connsiteY834" fmla="*/ 1350 h 102231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</a:cxnLst>
            <a:rect l="l" t="t" r="r" b="b"/>
            <a:pathLst>
              <a:path w="11860271" h="10223109">
                <a:moveTo>
                  <a:pt x="8100259" y="8979664"/>
                </a:moveTo>
                <a:cubicBezTo>
                  <a:pt x="8084676" y="8977206"/>
                  <a:pt x="8061698" y="8989294"/>
                  <a:pt x="8031315" y="9015918"/>
                </a:cubicBezTo>
                <a:cubicBezTo>
                  <a:pt x="8006999" y="9037224"/>
                  <a:pt x="7998396" y="9051917"/>
                  <a:pt x="8005498" y="9060022"/>
                </a:cubicBezTo>
                <a:lnTo>
                  <a:pt x="8087558" y="9031077"/>
                </a:lnTo>
                <a:cubicBezTo>
                  <a:pt x="8111858" y="9009783"/>
                  <a:pt x="8120479" y="8995077"/>
                  <a:pt x="8113376" y="8986972"/>
                </a:cubicBezTo>
                <a:cubicBezTo>
                  <a:pt x="8109825" y="8982920"/>
                  <a:pt x="8105454" y="8980484"/>
                  <a:pt x="8100259" y="8979664"/>
                </a:cubicBezTo>
                <a:close/>
                <a:moveTo>
                  <a:pt x="10031572" y="7639189"/>
                </a:moveTo>
                <a:cubicBezTo>
                  <a:pt x="10041197" y="7637916"/>
                  <a:pt x="10049558" y="7641330"/>
                  <a:pt x="10056653" y="7649427"/>
                </a:cubicBezTo>
                <a:cubicBezTo>
                  <a:pt x="10063756" y="7657532"/>
                  <a:pt x="10055162" y="7672240"/>
                  <a:pt x="10030862" y="7693532"/>
                </a:cubicBezTo>
                <a:cubicBezTo>
                  <a:pt x="10006561" y="7714826"/>
                  <a:pt x="9990838" y="7721426"/>
                  <a:pt x="9983736" y="7713320"/>
                </a:cubicBezTo>
                <a:cubicBezTo>
                  <a:pt x="9969545" y="7697126"/>
                  <a:pt x="9974608" y="7678360"/>
                  <a:pt x="9998909" y="7657066"/>
                </a:cubicBezTo>
                <a:cubicBezTo>
                  <a:pt x="10011059" y="7646420"/>
                  <a:pt x="10021948" y="7640461"/>
                  <a:pt x="10031572" y="7639189"/>
                </a:cubicBezTo>
                <a:close/>
                <a:moveTo>
                  <a:pt x="10112468" y="7562928"/>
                </a:moveTo>
                <a:cubicBezTo>
                  <a:pt x="10115257" y="7564063"/>
                  <a:pt x="10115389" y="7569318"/>
                  <a:pt x="10112865" y="7578694"/>
                </a:cubicBezTo>
                <a:cubicBezTo>
                  <a:pt x="10107815" y="7597446"/>
                  <a:pt x="10097681" y="7606326"/>
                  <a:pt x="10082474" y="7605324"/>
                </a:cubicBezTo>
                <a:cubicBezTo>
                  <a:pt x="10067266" y="7604322"/>
                  <a:pt x="10071827" y="7593172"/>
                  <a:pt x="10096128" y="7571879"/>
                </a:cubicBezTo>
                <a:cubicBezTo>
                  <a:pt x="10104233" y="7564777"/>
                  <a:pt x="10109679" y="7561793"/>
                  <a:pt x="10112468" y="7562928"/>
                </a:cubicBezTo>
                <a:close/>
                <a:moveTo>
                  <a:pt x="9545741" y="7409602"/>
                </a:moveTo>
                <a:lnTo>
                  <a:pt x="9554883" y="7444551"/>
                </a:lnTo>
                <a:cubicBezTo>
                  <a:pt x="9576189" y="7468866"/>
                  <a:pt x="9594929" y="7473928"/>
                  <a:pt x="9611139" y="7459724"/>
                </a:cubicBezTo>
                <a:cubicBezTo>
                  <a:pt x="9620233" y="7437427"/>
                  <a:pt x="9615425" y="7423748"/>
                  <a:pt x="9596673" y="7418699"/>
                </a:cubicBezTo>
                <a:cubicBezTo>
                  <a:pt x="9577906" y="7413637"/>
                  <a:pt x="9560933" y="7410619"/>
                  <a:pt x="9545741" y="7409602"/>
                </a:cubicBezTo>
                <a:close/>
                <a:moveTo>
                  <a:pt x="10460747" y="7252385"/>
                </a:moveTo>
                <a:lnTo>
                  <a:pt x="10365017" y="7314788"/>
                </a:lnTo>
                <a:lnTo>
                  <a:pt x="10402986" y="7260037"/>
                </a:lnTo>
                <a:cubicBezTo>
                  <a:pt x="10426287" y="7253923"/>
                  <a:pt x="10445539" y="7251381"/>
                  <a:pt x="10460747" y="7252385"/>
                </a:cubicBezTo>
                <a:close/>
                <a:moveTo>
                  <a:pt x="10317654" y="6991028"/>
                </a:moveTo>
                <a:cubicBezTo>
                  <a:pt x="10303464" y="6974833"/>
                  <a:pt x="10219399" y="7034166"/>
                  <a:pt x="10065443" y="7169069"/>
                </a:cubicBezTo>
                <a:cubicBezTo>
                  <a:pt x="9984419" y="7240066"/>
                  <a:pt x="9931255" y="7293800"/>
                  <a:pt x="9905951" y="7330301"/>
                </a:cubicBezTo>
                <a:lnTo>
                  <a:pt x="10121710" y="7184228"/>
                </a:lnTo>
                <a:cubicBezTo>
                  <a:pt x="10259457" y="7063529"/>
                  <a:pt x="10324758" y="6999135"/>
                  <a:pt x="10317654" y="6991028"/>
                </a:cubicBezTo>
                <a:close/>
                <a:moveTo>
                  <a:pt x="10220081" y="6560910"/>
                </a:moveTo>
                <a:cubicBezTo>
                  <a:pt x="10201316" y="6555846"/>
                  <a:pt x="10165617" y="6576387"/>
                  <a:pt x="10112939" y="6622546"/>
                </a:cubicBezTo>
                <a:cubicBezTo>
                  <a:pt x="10060278" y="6668690"/>
                  <a:pt x="9990653" y="6740439"/>
                  <a:pt x="9904093" y="6837791"/>
                </a:cubicBezTo>
                <a:cubicBezTo>
                  <a:pt x="9871673" y="6866199"/>
                  <a:pt x="9854961" y="6887994"/>
                  <a:pt x="9853973" y="6903187"/>
                </a:cubicBezTo>
                <a:lnTo>
                  <a:pt x="10011958" y="6764754"/>
                </a:lnTo>
                <a:close/>
                <a:moveTo>
                  <a:pt x="10261709" y="6320317"/>
                </a:moveTo>
                <a:cubicBezTo>
                  <a:pt x="10252082" y="6321594"/>
                  <a:pt x="10243219" y="6325784"/>
                  <a:pt x="10235122" y="6332879"/>
                </a:cubicBezTo>
                <a:cubicBezTo>
                  <a:pt x="10210821" y="6354173"/>
                  <a:pt x="10213362" y="6373428"/>
                  <a:pt x="10242762" y="6390626"/>
                </a:cubicBezTo>
                <a:cubicBezTo>
                  <a:pt x="10256967" y="6406836"/>
                  <a:pt x="10280265" y="6400749"/>
                  <a:pt x="10312669" y="6372355"/>
                </a:cubicBezTo>
                <a:cubicBezTo>
                  <a:pt x="10345076" y="6343959"/>
                  <a:pt x="10338476" y="6328236"/>
                  <a:pt x="10292881" y="6325228"/>
                </a:cubicBezTo>
                <a:cubicBezTo>
                  <a:pt x="10281726" y="6320674"/>
                  <a:pt x="10271335" y="6319040"/>
                  <a:pt x="10261709" y="6320317"/>
                </a:cubicBezTo>
                <a:close/>
                <a:moveTo>
                  <a:pt x="10675772" y="6075671"/>
                </a:moveTo>
                <a:cubicBezTo>
                  <a:pt x="10674769" y="6090878"/>
                  <a:pt x="10665661" y="6113160"/>
                  <a:pt x="10648449" y="6142573"/>
                </a:cubicBezTo>
                <a:lnTo>
                  <a:pt x="10542086" y="6192812"/>
                </a:lnTo>
                <a:cubicBezTo>
                  <a:pt x="10543091" y="6177603"/>
                  <a:pt x="10559800" y="6155809"/>
                  <a:pt x="10592206" y="6127413"/>
                </a:cubicBezTo>
                <a:cubicBezTo>
                  <a:pt x="10632718" y="6091915"/>
                  <a:pt x="10660565" y="6074668"/>
                  <a:pt x="10675772" y="6075671"/>
                </a:cubicBezTo>
                <a:close/>
                <a:moveTo>
                  <a:pt x="10507758" y="6018784"/>
                </a:moveTo>
                <a:cubicBezTo>
                  <a:pt x="10515358" y="6019286"/>
                  <a:pt x="10522707" y="6023586"/>
                  <a:pt x="10529803" y="6031684"/>
                </a:cubicBezTo>
                <a:cubicBezTo>
                  <a:pt x="10544007" y="6047894"/>
                  <a:pt x="10547064" y="6059543"/>
                  <a:pt x="10538959" y="6066646"/>
                </a:cubicBezTo>
                <a:cubicBezTo>
                  <a:pt x="10485247" y="6070726"/>
                  <a:pt x="10466995" y="6058087"/>
                  <a:pt x="10484209" y="6028675"/>
                </a:cubicBezTo>
                <a:cubicBezTo>
                  <a:pt x="10492307" y="6021579"/>
                  <a:pt x="10500158" y="6018282"/>
                  <a:pt x="10507758" y="6018784"/>
                </a:cubicBezTo>
                <a:close/>
                <a:moveTo>
                  <a:pt x="10911320" y="5976696"/>
                </a:moveTo>
                <a:cubicBezTo>
                  <a:pt x="10909317" y="6007083"/>
                  <a:pt x="10896163" y="6032938"/>
                  <a:pt x="10871848" y="6054244"/>
                </a:cubicBezTo>
                <a:cubicBezTo>
                  <a:pt x="10839441" y="6082640"/>
                  <a:pt x="10816129" y="6088738"/>
                  <a:pt x="10801937" y="6072542"/>
                </a:cubicBezTo>
                <a:cubicBezTo>
                  <a:pt x="10794835" y="6064437"/>
                  <a:pt x="10811546" y="6042645"/>
                  <a:pt x="10852058" y="6007146"/>
                </a:cubicBezTo>
                <a:close/>
                <a:moveTo>
                  <a:pt x="10660495" y="5960150"/>
                </a:moveTo>
                <a:cubicBezTo>
                  <a:pt x="10667585" y="5968242"/>
                  <a:pt x="10667096" y="5975848"/>
                  <a:pt x="10658991" y="5982949"/>
                </a:cubicBezTo>
                <a:cubicBezTo>
                  <a:pt x="10650886" y="5990051"/>
                  <a:pt x="10643284" y="5989536"/>
                  <a:pt x="10636194" y="5981444"/>
                </a:cubicBezTo>
                <a:lnTo>
                  <a:pt x="10648344" y="5970798"/>
                </a:lnTo>
                <a:close/>
                <a:moveTo>
                  <a:pt x="10303439" y="5949720"/>
                </a:moveTo>
                <a:cubicBezTo>
                  <a:pt x="10313064" y="5948448"/>
                  <a:pt x="10321426" y="5951861"/>
                  <a:pt x="10328521" y="5959959"/>
                </a:cubicBezTo>
                <a:cubicBezTo>
                  <a:pt x="10335623" y="5968063"/>
                  <a:pt x="10327029" y="5982772"/>
                  <a:pt x="10302728" y="6004065"/>
                </a:cubicBezTo>
                <a:cubicBezTo>
                  <a:pt x="10278428" y="6025358"/>
                  <a:pt x="10262705" y="6031957"/>
                  <a:pt x="10255603" y="6023853"/>
                </a:cubicBezTo>
                <a:cubicBezTo>
                  <a:pt x="10241413" y="6007658"/>
                  <a:pt x="10246474" y="5988891"/>
                  <a:pt x="10270774" y="5967598"/>
                </a:cubicBezTo>
                <a:cubicBezTo>
                  <a:pt x="10282925" y="5956951"/>
                  <a:pt x="10293814" y="5950993"/>
                  <a:pt x="10303439" y="5949720"/>
                </a:cubicBezTo>
                <a:close/>
                <a:moveTo>
                  <a:pt x="10384335" y="5873459"/>
                </a:moveTo>
                <a:cubicBezTo>
                  <a:pt x="10387124" y="5874595"/>
                  <a:pt x="10387256" y="5879850"/>
                  <a:pt x="10384732" y="5889225"/>
                </a:cubicBezTo>
                <a:cubicBezTo>
                  <a:pt x="10379683" y="5907978"/>
                  <a:pt x="10369549" y="5916858"/>
                  <a:pt x="10354341" y="5915855"/>
                </a:cubicBezTo>
                <a:cubicBezTo>
                  <a:pt x="10339134" y="5914852"/>
                  <a:pt x="10343694" y="5903703"/>
                  <a:pt x="10367995" y="5882410"/>
                </a:cubicBezTo>
                <a:cubicBezTo>
                  <a:pt x="10376100" y="5875308"/>
                  <a:pt x="10381546" y="5872324"/>
                  <a:pt x="10384335" y="5873459"/>
                </a:cubicBezTo>
                <a:close/>
                <a:moveTo>
                  <a:pt x="10588574" y="5835170"/>
                </a:moveTo>
                <a:cubicBezTo>
                  <a:pt x="10592373" y="5835420"/>
                  <a:pt x="10596046" y="5837571"/>
                  <a:pt x="10599597" y="5841623"/>
                </a:cubicBezTo>
                <a:cubicBezTo>
                  <a:pt x="10606699" y="5849728"/>
                  <a:pt x="10606197" y="5857319"/>
                  <a:pt x="10598091" y="5864421"/>
                </a:cubicBezTo>
                <a:cubicBezTo>
                  <a:pt x="10589986" y="5871523"/>
                  <a:pt x="10582397" y="5871022"/>
                  <a:pt x="10575296" y="5862917"/>
                </a:cubicBezTo>
                <a:cubicBezTo>
                  <a:pt x="10568194" y="5854812"/>
                  <a:pt x="10568694" y="5847223"/>
                  <a:pt x="10576799" y="5840122"/>
                </a:cubicBezTo>
                <a:cubicBezTo>
                  <a:pt x="10580852" y="5836571"/>
                  <a:pt x="10584776" y="5834920"/>
                  <a:pt x="10588574" y="5835170"/>
                </a:cubicBezTo>
                <a:close/>
                <a:moveTo>
                  <a:pt x="10996969" y="5763338"/>
                </a:moveTo>
                <a:cubicBezTo>
                  <a:pt x="11000833" y="5762640"/>
                  <a:pt x="11003653" y="5763304"/>
                  <a:pt x="11005429" y="5765330"/>
                </a:cubicBezTo>
                <a:cubicBezTo>
                  <a:pt x="11019621" y="5781527"/>
                  <a:pt x="10982151" y="5828687"/>
                  <a:pt x="10893037" y="5906773"/>
                </a:cubicBezTo>
                <a:lnTo>
                  <a:pt x="10760855" y="6001117"/>
                </a:lnTo>
                <a:cubicBezTo>
                  <a:pt x="10746650" y="5984906"/>
                  <a:pt x="10804361" y="5920010"/>
                  <a:pt x="10934001" y="5806413"/>
                </a:cubicBezTo>
                <a:cubicBezTo>
                  <a:pt x="10964385" y="5779790"/>
                  <a:pt x="10985376" y="5765433"/>
                  <a:pt x="10996969" y="5763338"/>
                </a:cubicBezTo>
                <a:close/>
                <a:moveTo>
                  <a:pt x="9817609" y="5720134"/>
                </a:moveTo>
                <a:lnTo>
                  <a:pt x="9826751" y="5755082"/>
                </a:lnTo>
                <a:cubicBezTo>
                  <a:pt x="9848057" y="5779398"/>
                  <a:pt x="9866796" y="5784459"/>
                  <a:pt x="9883006" y="5770255"/>
                </a:cubicBezTo>
                <a:cubicBezTo>
                  <a:pt x="9892100" y="5747959"/>
                  <a:pt x="9887292" y="5734280"/>
                  <a:pt x="9868538" y="5729232"/>
                </a:cubicBezTo>
                <a:cubicBezTo>
                  <a:pt x="9849773" y="5724169"/>
                  <a:pt x="9832800" y="5721150"/>
                  <a:pt x="9817609" y="5720134"/>
                </a:cubicBezTo>
                <a:close/>
                <a:moveTo>
                  <a:pt x="10732613" y="5562916"/>
                </a:moveTo>
                <a:lnTo>
                  <a:pt x="10636884" y="5625320"/>
                </a:lnTo>
                <a:lnTo>
                  <a:pt x="10674853" y="5570568"/>
                </a:lnTo>
                <a:cubicBezTo>
                  <a:pt x="10698153" y="5564456"/>
                  <a:pt x="10717407" y="5561913"/>
                  <a:pt x="10732613" y="5562916"/>
                </a:cubicBezTo>
                <a:close/>
                <a:moveTo>
                  <a:pt x="10589522" y="5301559"/>
                </a:moveTo>
                <a:cubicBezTo>
                  <a:pt x="10575332" y="5285365"/>
                  <a:pt x="10491267" y="5344698"/>
                  <a:pt x="10337309" y="5479602"/>
                </a:cubicBezTo>
                <a:cubicBezTo>
                  <a:pt x="10256286" y="5550597"/>
                  <a:pt x="10203123" y="5604332"/>
                  <a:pt x="10177818" y="5640833"/>
                </a:cubicBezTo>
                <a:lnTo>
                  <a:pt x="10393578" y="5494760"/>
                </a:lnTo>
                <a:cubicBezTo>
                  <a:pt x="10531323" y="5374063"/>
                  <a:pt x="10596625" y="5309666"/>
                  <a:pt x="10589522" y="5301559"/>
                </a:cubicBezTo>
                <a:close/>
                <a:moveTo>
                  <a:pt x="10491949" y="4871441"/>
                </a:moveTo>
                <a:cubicBezTo>
                  <a:pt x="10473184" y="4866378"/>
                  <a:pt x="10437483" y="4886920"/>
                  <a:pt x="10384806" y="4933078"/>
                </a:cubicBezTo>
                <a:cubicBezTo>
                  <a:pt x="10332145" y="4979221"/>
                  <a:pt x="10262520" y="5050970"/>
                  <a:pt x="10175960" y="5148323"/>
                </a:cubicBezTo>
                <a:cubicBezTo>
                  <a:pt x="10143540" y="5176731"/>
                  <a:pt x="10126828" y="5198525"/>
                  <a:pt x="10125839" y="5213721"/>
                </a:cubicBezTo>
                <a:lnTo>
                  <a:pt x="10283826" y="5075285"/>
                </a:lnTo>
                <a:close/>
                <a:moveTo>
                  <a:pt x="10533576" y="4630848"/>
                </a:moveTo>
                <a:cubicBezTo>
                  <a:pt x="10523949" y="4632126"/>
                  <a:pt x="10515087" y="4636315"/>
                  <a:pt x="10506990" y="4643411"/>
                </a:cubicBezTo>
                <a:cubicBezTo>
                  <a:pt x="10482688" y="4664705"/>
                  <a:pt x="10485231" y="4683958"/>
                  <a:pt x="10514630" y="4701157"/>
                </a:cubicBezTo>
                <a:cubicBezTo>
                  <a:pt x="10528834" y="4717368"/>
                  <a:pt x="10552131" y="4711282"/>
                  <a:pt x="10584539" y="4682885"/>
                </a:cubicBezTo>
                <a:cubicBezTo>
                  <a:pt x="10616945" y="4654489"/>
                  <a:pt x="10610344" y="4638768"/>
                  <a:pt x="10564749" y="4635760"/>
                </a:cubicBezTo>
                <a:cubicBezTo>
                  <a:pt x="10553594" y="4631206"/>
                  <a:pt x="10543203" y="4629571"/>
                  <a:pt x="10533576" y="4630848"/>
                </a:cubicBezTo>
                <a:close/>
                <a:moveTo>
                  <a:pt x="9655642" y="4530001"/>
                </a:moveTo>
                <a:cubicBezTo>
                  <a:pt x="9648540" y="4521895"/>
                  <a:pt x="9630802" y="4530261"/>
                  <a:pt x="9602440" y="4555113"/>
                </a:cubicBezTo>
                <a:cubicBezTo>
                  <a:pt x="9574080" y="4579963"/>
                  <a:pt x="9543452" y="4610388"/>
                  <a:pt x="9510545" y="4646376"/>
                </a:cubicBezTo>
                <a:cubicBezTo>
                  <a:pt x="9477635" y="4682388"/>
                  <a:pt x="9456628" y="4711536"/>
                  <a:pt x="9447520" y="4733845"/>
                </a:cubicBezTo>
                <a:lnTo>
                  <a:pt x="9430844" y="4812898"/>
                </a:lnTo>
                <a:lnTo>
                  <a:pt x="9588846" y="4674451"/>
                </a:lnTo>
                <a:lnTo>
                  <a:pt x="9611655" y="4675969"/>
                </a:lnTo>
                <a:cubicBezTo>
                  <a:pt x="9594442" y="4705353"/>
                  <a:pt x="9591174" y="4726135"/>
                  <a:pt x="9601820" y="4738285"/>
                </a:cubicBezTo>
                <a:cubicBezTo>
                  <a:pt x="9612468" y="4750436"/>
                  <a:pt x="9633986" y="4742318"/>
                  <a:pt x="9666391" y="4713924"/>
                </a:cubicBezTo>
                <a:cubicBezTo>
                  <a:pt x="9674498" y="4706821"/>
                  <a:pt x="9692488" y="4694648"/>
                  <a:pt x="9720347" y="4677414"/>
                </a:cubicBezTo>
                <a:cubicBezTo>
                  <a:pt x="9748206" y="4660153"/>
                  <a:pt x="9766181" y="4647991"/>
                  <a:pt x="9774286" y="4640889"/>
                </a:cubicBezTo>
                <a:cubicBezTo>
                  <a:pt x="9822902" y="4598289"/>
                  <a:pt x="9836057" y="4572434"/>
                  <a:pt x="9813748" y="4563326"/>
                </a:cubicBezTo>
                <a:cubicBezTo>
                  <a:pt x="9791451" y="4554232"/>
                  <a:pt x="9760047" y="4567421"/>
                  <a:pt x="9719536" y="4602918"/>
                </a:cubicBezTo>
                <a:cubicBezTo>
                  <a:pt x="9662813" y="4652621"/>
                  <a:pt x="9640504" y="4643513"/>
                  <a:pt x="9652635" y="4575596"/>
                </a:cubicBezTo>
                <a:cubicBezTo>
                  <a:pt x="9661729" y="4553299"/>
                  <a:pt x="9662732" y="4538092"/>
                  <a:pt x="9655642" y="4530001"/>
                </a:cubicBezTo>
                <a:close/>
                <a:moveTo>
                  <a:pt x="10947641" y="4386201"/>
                </a:moveTo>
                <a:cubicBezTo>
                  <a:pt x="10946638" y="4401408"/>
                  <a:pt x="10937530" y="4423689"/>
                  <a:pt x="10920317" y="4453103"/>
                </a:cubicBezTo>
                <a:lnTo>
                  <a:pt x="10813953" y="4503343"/>
                </a:lnTo>
                <a:cubicBezTo>
                  <a:pt x="10814958" y="4488135"/>
                  <a:pt x="10831668" y="4466340"/>
                  <a:pt x="10864074" y="4437945"/>
                </a:cubicBezTo>
                <a:cubicBezTo>
                  <a:pt x="10904585" y="4402447"/>
                  <a:pt x="10932434" y="4385198"/>
                  <a:pt x="10947641" y="4386201"/>
                </a:cubicBezTo>
                <a:close/>
                <a:moveTo>
                  <a:pt x="10448943" y="4384067"/>
                </a:moveTo>
                <a:cubicBezTo>
                  <a:pt x="10453063" y="4386725"/>
                  <a:pt x="10458674" y="4392105"/>
                  <a:pt x="10465776" y="4400211"/>
                </a:cubicBezTo>
                <a:cubicBezTo>
                  <a:pt x="10515479" y="4456933"/>
                  <a:pt x="10536257" y="4488837"/>
                  <a:pt x="10528152" y="4495939"/>
                </a:cubicBezTo>
                <a:cubicBezTo>
                  <a:pt x="10511955" y="4510131"/>
                  <a:pt x="10493203" y="4505082"/>
                  <a:pt x="10471910" y="4480781"/>
                </a:cubicBezTo>
                <a:cubicBezTo>
                  <a:pt x="10464807" y="4472675"/>
                  <a:pt x="10458207" y="4456980"/>
                  <a:pt x="10452107" y="4433669"/>
                </a:cubicBezTo>
                <a:cubicBezTo>
                  <a:pt x="10442464" y="4406309"/>
                  <a:pt x="10438782" y="4389849"/>
                  <a:pt x="10441064" y="4384263"/>
                </a:cubicBezTo>
                <a:cubicBezTo>
                  <a:pt x="10442198" y="4381476"/>
                  <a:pt x="10444825" y="4381410"/>
                  <a:pt x="10448943" y="4384067"/>
                </a:cubicBezTo>
                <a:close/>
                <a:moveTo>
                  <a:pt x="10779626" y="4329314"/>
                </a:moveTo>
                <a:cubicBezTo>
                  <a:pt x="10787226" y="4329816"/>
                  <a:pt x="10794576" y="4334116"/>
                  <a:pt x="10801672" y="4342214"/>
                </a:cubicBezTo>
                <a:cubicBezTo>
                  <a:pt x="10815876" y="4358424"/>
                  <a:pt x="10818931" y="4370075"/>
                  <a:pt x="10810826" y="4377176"/>
                </a:cubicBezTo>
                <a:cubicBezTo>
                  <a:pt x="10757114" y="4381257"/>
                  <a:pt x="10738864" y="4368617"/>
                  <a:pt x="10756077" y="4339206"/>
                </a:cubicBezTo>
                <a:cubicBezTo>
                  <a:pt x="10764175" y="4332110"/>
                  <a:pt x="10772026" y="4328813"/>
                  <a:pt x="10779626" y="4329314"/>
                </a:cubicBezTo>
                <a:close/>
                <a:moveTo>
                  <a:pt x="11183189" y="4287227"/>
                </a:moveTo>
                <a:cubicBezTo>
                  <a:pt x="11181185" y="4317615"/>
                  <a:pt x="11168030" y="4343470"/>
                  <a:pt x="11143715" y="4364775"/>
                </a:cubicBezTo>
                <a:cubicBezTo>
                  <a:pt x="11111309" y="4393171"/>
                  <a:pt x="11087996" y="4399270"/>
                  <a:pt x="11073805" y="4383074"/>
                </a:cubicBezTo>
                <a:cubicBezTo>
                  <a:pt x="11066703" y="4374969"/>
                  <a:pt x="11083413" y="4353176"/>
                  <a:pt x="11123925" y="4317678"/>
                </a:cubicBezTo>
                <a:close/>
                <a:moveTo>
                  <a:pt x="10932362" y="4270682"/>
                </a:moveTo>
                <a:cubicBezTo>
                  <a:pt x="10939452" y="4278773"/>
                  <a:pt x="10938964" y="4286379"/>
                  <a:pt x="10930859" y="4293481"/>
                </a:cubicBezTo>
                <a:cubicBezTo>
                  <a:pt x="10922754" y="4300583"/>
                  <a:pt x="10915151" y="4300067"/>
                  <a:pt x="10908061" y="4291975"/>
                </a:cubicBezTo>
                <a:lnTo>
                  <a:pt x="10920211" y="4281329"/>
                </a:lnTo>
                <a:close/>
                <a:moveTo>
                  <a:pt x="10860441" y="4145701"/>
                </a:moveTo>
                <a:cubicBezTo>
                  <a:pt x="10864240" y="4145951"/>
                  <a:pt x="10867913" y="4148102"/>
                  <a:pt x="10871464" y="4152155"/>
                </a:cubicBezTo>
                <a:cubicBezTo>
                  <a:pt x="10878566" y="4160260"/>
                  <a:pt x="10878064" y="4167850"/>
                  <a:pt x="10869959" y="4174952"/>
                </a:cubicBezTo>
                <a:cubicBezTo>
                  <a:pt x="10861854" y="4182055"/>
                  <a:pt x="10854265" y="4181554"/>
                  <a:pt x="10847163" y="4173449"/>
                </a:cubicBezTo>
                <a:cubicBezTo>
                  <a:pt x="10840061" y="4165344"/>
                  <a:pt x="10840561" y="4157754"/>
                  <a:pt x="10848666" y="4150652"/>
                </a:cubicBezTo>
                <a:cubicBezTo>
                  <a:pt x="10852719" y="4147101"/>
                  <a:pt x="10856643" y="4145451"/>
                  <a:pt x="10860441" y="4145701"/>
                </a:cubicBezTo>
                <a:close/>
                <a:moveTo>
                  <a:pt x="11268837" y="4073870"/>
                </a:moveTo>
                <a:cubicBezTo>
                  <a:pt x="11272701" y="4073172"/>
                  <a:pt x="11275522" y="4073836"/>
                  <a:pt x="11277297" y="4075862"/>
                </a:cubicBezTo>
                <a:cubicBezTo>
                  <a:pt x="11291488" y="4092058"/>
                  <a:pt x="11254019" y="4139219"/>
                  <a:pt x="11164905" y="4217304"/>
                </a:cubicBezTo>
                <a:lnTo>
                  <a:pt x="11032724" y="4311647"/>
                </a:lnTo>
                <a:cubicBezTo>
                  <a:pt x="11018519" y="4295436"/>
                  <a:pt x="11076229" y="4230539"/>
                  <a:pt x="11205869" y="4116944"/>
                </a:cubicBezTo>
                <a:cubicBezTo>
                  <a:pt x="11236252" y="4090321"/>
                  <a:pt x="11257244" y="4075965"/>
                  <a:pt x="11268837" y="4073870"/>
                </a:cubicBezTo>
                <a:close/>
                <a:moveTo>
                  <a:pt x="10286115" y="3999033"/>
                </a:moveTo>
                <a:lnTo>
                  <a:pt x="10308913" y="4000538"/>
                </a:lnTo>
                <a:cubicBezTo>
                  <a:pt x="10322101" y="4031942"/>
                  <a:pt x="10305905" y="4046133"/>
                  <a:pt x="10260296" y="4043138"/>
                </a:cubicBezTo>
                <a:cubicBezTo>
                  <a:pt x="10245103" y="4042123"/>
                  <a:pt x="10241557" y="4038077"/>
                  <a:pt x="10249648" y="4030987"/>
                </a:cubicBezTo>
                <a:cubicBezTo>
                  <a:pt x="10257753" y="4023885"/>
                  <a:pt x="10269903" y="4013239"/>
                  <a:pt x="10286115" y="3999033"/>
                </a:cubicBezTo>
                <a:close/>
                <a:moveTo>
                  <a:pt x="10375373" y="3926189"/>
                </a:moveTo>
                <a:cubicBezTo>
                  <a:pt x="10378162" y="3927325"/>
                  <a:pt x="10378294" y="3932580"/>
                  <a:pt x="10375770" y="3941955"/>
                </a:cubicBezTo>
                <a:cubicBezTo>
                  <a:pt x="10370706" y="3960720"/>
                  <a:pt x="10360586" y="3969588"/>
                  <a:pt x="10345378" y="3968586"/>
                </a:cubicBezTo>
                <a:cubicBezTo>
                  <a:pt x="10330172" y="3967582"/>
                  <a:pt x="10334730" y="3956435"/>
                  <a:pt x="10359033" y="3935139"/>
                </a:cubicBezTo>
                <a:cubicBezTo>
                  <a:pt x="10367138" y="3928037"/>
                  <a:pt x="10372584" y="3925054"/>
                  <a:pt x="10375373" y="3926189"/>
                </a:cubicBezTo>
                <a:close/>
                <a:moveTo>
                  <a:pt x="9876751" y="3911907"/>
                </a:moveTo>
                <a:lnTo>
                  <a:pt x="9831430" y="3933720"/>
                </a:lnTo>
                <a:lnTo>
                  <a:pt x="9808388" y="3970147"/>
                </a:lnTo>
                <a:lnTo>
                  <a:pt x="9801977" y="3976783"/>
                </a:lnTo>
                <a:lnTo>
                  <a:pt x="9800420" y="3984171"/>
                </a:lnTo>
                <a:cubicBezTo>
                  <a:pt x="9799418" y="3999374"/>
                  <a:pt x="9800191" y="4016601"/>
                  <a:pt x="9802732" y="4035854"/>
                </a:cubicBezTo>
                <a:cubicBezTo>
                  <a:pt x="9849344" y="4023669"/>
                  <a:pt x="9876200" y="4021616"/>
                  <a:pt x="9883302" y="4029721"/>
                </a:cubicBezTo>
                <a:cubicBezTo>
                  <a:pt x="9890405" y="4037826"/>
                  <a:pt x="9906102" y="4031224"/>
                  <a:pt x="9930417" y="4009919"/>
                </a:cubicBezTo>
                <a:cubicBezTo>
                  <a:pt x="9954718" y="3988625"/>
                  <a:pt x="9956222" y="3965826"/>
                  <a:pt x="9934916" y="3941511"/>
                </a:cubicBezTo>
                <a:cubicBezTo>
                  <a:pt x="9917166" y="3921253"/>
                  <a:pt x="9897779" y="3911386"/>
                  <a:pt x="9876751" y="3911907"/>
                </a:cubicBezTo>
                <a:close/>
                <a:moveTo>
                  <a:pt x="10043931" y="3851367"/>
                </a:moveTo>
                <a:cubicBezTo>
                  <a:pt x="10040129" y="3851113"/>
                  <a:pt x="10036201" y="3852760"/>
                  <a:pt x="10032149" y="3856311"/>
                </a:cubicBezTo>
                <a:cubicBezTo>
                  <a:pt x="10030143" y="3886725"/>
                  <a:pt x="10036745" y="3902420"/>
                  <a:pt x="10051953" y="3903424"/>
                </a:cubicBezTo>
                <a:cubicBezTo>
                  <a:pt x="10068149" y="3889232"/>
                  <a:pt x="10069152" y="3874025"/>
                  <a:pt x="10054960" y="3857828"/>
                </a:cubicBezTo>
                <a:cubicBezTo>
                  <a:pt x="10051409" y="3853776"/>
                  <a:pt x="10047732" y="3851621"/>
                  <a:pt x="10043931" y="3851367"/>
                </a:cubicBezTo>
                <a:close/>
                <a:moveTo>
                  <a:pt x="10530689" y="3763249"/>
                </a:moveTo>
                <a:lnTo>
                  <a:pt x="10515530" y="3819492"/>
                </a:lnTo>
                <a:lnTo>
                  <a:pt x="10492732" y="3817986"/>
                </a:lnTo>
                <a:cubicBezTo>
                  <a:pt x="10478528" y="3801776"/>
                  <a:pt x="10479518" y="3786582"/>
                  <a:pt x="10495728" y="3772377"/>
                </a:cubicBezTo>
                <a:close/>
                <a:moveTo>
                  <a:pt x="10580051" y="3709236"/>
                </a:moveTo>
                <a:cubicBezTo>
                  <a:pt x="10587651" y="3709741"/>
                  <a:pt x="10594999" y="3714048"/>
                  <a:pt x="10602102" y="3722153"/>
                </a:cubicBezTo>
                <a:cubicBezTo>
                  <a:pt x="10609204" y="3730258"/>
                  <a:pt x="10604660" y="3741393"/>
                  <a:pt x="10588449" y="3755597"/>
                </a:cubicBezTo>
                <a:cubicBezTo>
                  <a:pt x="10572238" y="3769802"/>
                  <a:pt x="10560603" y="3772844"/>
                  <a:pt x="10553500" y="3764739"/>
                </a:cubicBezTo>
                <a:cubicBezTo>
                  <a:pt x="10539296" y="3748529"/>
                  <a:pt x="10540284" y="3733335"/>
                  <a:pt x="10556496" y="3719130"/>
                </a:cubicBezTo>
                <a:cubicBezTo>
                  <a:pt x="10564601" y="3712028"/>
                  <a:pt x="10572451" y="3708731"/>
                  <a:pt x="10580051" y="3709236"/>
                </a:cubicBezTo>
                <a:close/>
                <a:moveTo>
                  <a:pt x="10338995" y="3544480"/>
                </a:moveTo>
                <a:cubicBezTo>
                  <a:pt x="10337002" y="3574882"/>
                  <a:pt x="10323836" y="3600723"/>
                  <a:pt x="10299536" y="3622015"/>
                </a:cubicBezTo>
                <a:cubicBezTo>
                  <a:pt x="10284339" y="3621027"/>
                  <a:pt x="10265074" y="3623581"/>
                  <a:pt x="10241775" y="3629668"/>
                </a:cubicBezTo>
                <a:cubicBezTo>
                  <a:pt x="10243768" y="3599265"/>
                  <a:pt x="10256948" y="3573413"/>
                  <a:pt x="10281248" y="3552121"/>
                </a:cubicBezTo>
                <a:cubicBezTo>
                  <a:pt x="10296443" y="3553109"/>
                  <a:pt x="10315696" y="3550566"/>
                  <a:pt x="10338995" y="3544480"/>
                </a:cubicBezTo>
                <a:close/>
                <a:moveTo>
                  <a:pt x="10518800" y="3476891"/>
                </a:moveTo>
                <a:cubicBezTo>
                  <a:pt x="10522032" y="3478535"/>
                  <a:pt x="10524413" y="3482269"/>
                  <a:pt x="10525942" y="3488095"/>
                </a:cubicBezTo>
                <a:cubicBezTo>
                  <a:pt x="10523935" y="3518509"/>
                  <a:pt x="10502664" y="3551452"/>
                  <a:pt x="10462152" y="3586950"/>
                </a:cubicBezTo>
                <a:cubicBezTo>
                  <a:pt x="10429746" y="3615346"/>
                  <a:pt x="10411770" y="3627534"/>
                  <a:pt x="10408212" y="3623474"/>
                </a:cubicBezTo>
                <a:cubicBezTo>
                  <a:pt x="10404667" y="3619427"/>
                  <a:pt x="10411509" y="3602693"/>
                  <a:pt x="10428709" y="3573294"/>
                </a:cubicBezTo>
                <a:cubicBezTo>
                  <a:pt x="10437817" y="3550986"/>
                  <a:pt x="10450467" y="3532747"/>
                  <a:pt x="10466676" y="3518545"/>
                </a:cubicBezTo>
                <a:cubicBezTo>
                  <a:pt x="10483381" y="3496742"/>
                  <a:pt x="10496669" y="3483304"/>
                  <a:pt x="10506544" y="3478231"/>
                </a:cubicBezTo>
                <a:cubicBezTo>
                  <a:pt x="10511482" y="3475693"/>
                  <a:pt x="10515567" y="3475247"/>
                  <a:pt x="10518800" y="3476891"/>
                </a:cubicBezTo>
                <a:close/>
                <a:moveTo>
                  <a:pt x="10419111" y="3436686"/>
                </a:moveTo>
                <a:cubicBezTo>
                  <a:pt x="10421898" y="3437822"/>
                  <a:pt x="10422030" y="3443077"/>
                  <a:pt x="10419507" y="3452454"/>
                </a:cubicBezTo>
                <a:cubicBezTo>
                  <a:pt x="10414458" y="3471205"/>
                  <a:pt x="10404323" y="3480086"/>
                  <a:pt x="10389115" y="3479085"/>
                </a:cubicBezTo>
                <a:cubicBezTo>
                  <a:pt x="10373922" y="3478066"/>
                  <a:pt x="10378467" y="3466933"/>
                  <a:pt x="10402782" y="3445627"/>
                </a:cubicBezTo>
                <a:cubicBezTo>
                  <a:pt x="10410880" y="3438531"/>
                  <a:pt x="10416323" y="3435549"/>
                  <a:pt x="10419111" y="3436686"/>
                </a:cubicBezTo>
                <a:close/>
                <a:moveTo>
                  <a:pt x="10899807" y="3375347"/>
                </a:moveTo>
                <a:lnTo>
                  <a:pt x="10910454" y="3387498"/>
                </a:lnTo>
                <a:lnTo>
                  <a:pt x="10921101" y="3399649"/>
                </a:lnTo>
                <a:cubicBezTo>
                  <a:pt x="10912994" y="3406752"/>
                  <a:pt x="10905405" y="3406251"/>
                  <a:pt x="10898303" y="3398146"/>
                </a:cubicBezTo>
                <a:cubicBezTo>
                  <a:pt x="10891199" y="3390039"/>
                  <a:pt x="10891700" y="3382451"/>
                  <a:pt x="10899807" y="3375347"/>
                </a:cubicBezTo>
                <a:close/>
                <a:moveTo>
                  <a:pt x="10949927" y="3309952"/>
                </a:moveTo>
                <a:lnTo>
                  <a:pt x="10960573" y="3322101"/>
                </a:lnTo>
                <a:cubicBezTo>
                  <a:pt x="10952468" y="3329203"/>
                  <a:pt x="10944879" y="3328703"/>
                  <a:pt x="10937777" y="3320598"/>
                </a:cubicBezTo>
                <a:close/>
                <a:moveTo>
                  <a:pt x="7676075" y="3270707"/>
                </a:moveTo>
                <a:cubicBezTo>
                  <a:pt x="7668972" y="3262602"/>
                  <a:pt x="7651233" y="3270969"/>
                  <a:pt x="7622873" y="3295819"/>
                </a:cubicBezTo>
                <a:cubicBezTo>
                  <a:pt x="7594510" y="3320670"/>
                  <a:pt x="7563885" y="3351094"/>
                  <a:pt x="7530978" y="3387082"/>
                </a:cubicBezTo>
                <a:cubicBezTo>
                  <a:pt x="7498067" y="3423094"/>
                  <a:pt x="7477061" y="3452242"/>
                  <a:pt x="7467952" y="3474551"/>
                </a:cubicBezTo>
                <a:lnTo>
                  <a:pt x="7451276" y="3553605"/>
                </a:lnTo>
                <a:lnTo>
                  <a:pt x="7609278" y="3415157"/>
                </a:lnTo>
                <a:lnTo>
                  <a:pt x="7632087" y="3416676"/>
                </a:lnTo>
                <a:cubicBezTo>
                  <a:pt x="7614875" y="3446060"/>
                  <a:pt x="7611606" y="3466841"/>
                  <a:pt x="7622253" y="3478992"/>
                </a:cubicBezTo>
                <a:cubicBezTo>
                  <a:pt x="7632900" y="3491143"/>
                  <a:pt x="7654417" y="3483026"/>
                  <a:pt x="7686825" y="3454630"/>
                </a:cubicBezTo>
                <a:cubicBezTo>
                  <a:pt x="7694930" y="3447528"/>
                  <a:pt x="7712919" y="3435354"/>
                  <a:pt x="7740780" y="3418121"/>
                </a:cubicBezTo>
                <a:cubicBezTo>
                  <a:pt x="7768638" y="3400860"/>
                  <a:pt x="7786613" y="3388697"/>
                  <a:pt x="7794718" y="3381595"/>
                </a:cubicBezTo>
                <a:cubicBezTo>
                  <a:pt x="7843334" y="3338995"/>
                  <a:pt x="7856489" y="3313141"/>
                  <a:pt x="7834179" y="3304032"/>
                </a:cubicBezTo>
                <a:cubicBezTo>
                  <a:pt x="7811883" y="3294938"/>
                  <a:pt x="7780480" y="3308127"/>
                  <a:pt x="7739969" y="3343625"/>
                </a:cubicBezTo>
                <a:cubicBezTo>
                  <a:pt x="7683246" y="3393328"/>
                  <a:pt x="7660937" y="3384220"/>
                  <a:pt x="7673065" y="3316303"/>
                </a:cubicBezTo>
                <a:cubicBezTo>
                  <a:pt x="7682161" y="3294005"/>
                  <a:pt x="7683165" y="3278798"/>
                  <a:pt x="7676075" y="3270707"/>
                </a:cubicBezTo>
                <a:close/>
                <a:moveTo>
                  <a:pt x="10171498" y="3132645"/>
                </a:moveTo>
                <a:lnTo>
                  <a:pt x="10110730" y="3185892"/>
                </a:lnTo>
                <a:cubicBezTo>
                  <a:pt x="10111733" y="3170685"/>
                  <a:pt x="10120340" y="3155993"/>
                  <a:pt x="10136548" y="3141790"/>
                </a:cubicBezTo>
                <a:cubicBezTo>
                  <a:pt x="10159833" y="3135688"/>
                  <a:pt x="10171498" y="3132645"/>
                  <a:pt x="10171498" y="3132645"/>
                </a:cubicBezTo>
                <a:close/>
                <a:moveTo>
                  <a:pt x="8469374" y="3124774"/>
                </a:moveTo>
                <a:cubicBezTo>
                  <a:pt x="8473494" y="3127431"/>
                  <a:pt x="8479105" y="3132811"/>
                  <a:pt x="8486207" y="3140916"/>
                </a:cubicBezTo>
                <a:cubicBezTo>
                  <a:pt x="8535910" y="3197640"/>
                  <a:pt x="8556688" y="3229544"/>
                  <a:pt x="8548583" y="3236645"/>
                </a:cubicBezTo>
                <a:cubicBezTo>
                  <a:pt x="8532387" y="3250837"/>
                  <a:pt x="8513634" y="3245788"/>
                  <a:pt x="8492342" y="3221488"/>
                </a:cubicBezTo>
                <a:cubicBezTo>
                  <a:pt x="8485238" y="3213381"/>
                  <a:pt x="8478638" y="3197686"/>
                  <a:pt x="8472539" y="3174374"/>
                </a:cubicBezTo>
                <a:cubicBezTo>
                  <a:pt x="8462895" y="3147015"/>
                  <a:pt x="8459213" y="3130556"/>
                  <a:pt x="8461493" y="3124970"/>
                </a:cubicBezTo>
                <a:cubicBezTo>
                  <a:pt x="8462627" y="3122182"/>
                  <a:pt x="8465254" y="3122117"/>
                  <a:pt x="8469374" y="3124774"/>
                </a:cubicBezTo>
                <a:close/>
                <a:moveTo>
                  <a:pt x="8880871" y="2886409"/>
                </a:moveTo>
                <a:cubicBezTo>
                  <a:pt x="8884670" y="2886659"/>
                  <a:pt x="8888343" y="2888810"/>
                  <a:pt x="8891894" y="2892863"/>
                </a:cubicBezTo>
                <a:cubicBezTo>
                  <a:pt x="8898996" y="2900968"/>
                  <a:pt x="8898493" y="2908558"/>
                  <a:pt x="8890390" y="2915659"/>
                </a:cubicBezTo>
                <a:cubicBezTo>
                  <a:pt x="8882285" y="2922761"/>
                  <a:pt x="8874694" y="2922261"/>
                  <a:pt x="8867593" y="2914157"/>
                </a:cubicBezTo>
                <a:cubicBezTo>
                  <a:pt x="8860491" y="2906051"/>
                  <a:pt x="8860993" y="2898461"/>
                  <a:pt x="8869098" y="2891359"/>
                </a:cubicBezTo>
                <a:cubicBezTo>
                  <a:pt x="8873149" y="2887809"/>
                  <a:pt x="8877073" y="2886158"/>
                  <a:pt x="8880871" y="2886409"/>
                </a:cubicBezTo>
                <a:close/>
                <a:moveTo>
                  <a:pt x="8306545" y="2739741"/>
                </a:moveTo>
                <a:lnTo>
                  <a:pt x="8329343" y="2741246"/>
                </a:lnTo>
                <a:cubicBezTo>
                  <a:pt x="8342532" y="2772650"/>
                  <a:pt x="8326337" y="2786840"/>
                  <a:pt x="8280727" y="2783846"/>
                </a:cubicBezTo>
                <a:cubicBezTo>
                  <a:pt x="8265535" y="2782829"/>
                  <a:pt x="8261989" y="2778783"/>
                  <a:pt x="8270078" y="2771694"/>
                </a:cubicBezTo>
                <a:cubicBezTo>
                  <a:pt x="8278186" y="2764591"/>
                  <a:pt x="8290336" y="2753945"/>
                  <a:pt x="8306545" y="2739741"/>
                </a:cubicBezTo>
                <a:close/>
                <a:moveTo>
                  <a:pt x="8395804" y="2666896"/>
                </a:moveTo>
                <a:cubicBezTo>
                  <a:pt x="8398593" y="2668031"/>
                  <a:pt x="8398724" y="2673287"/>
                  <a:pt x="8396199" y="2682663"/>
                </a:cubicBezTo>
                <a:cubicBezTo>
                  <a:pt x="8391136" y="2701428"/>
                  <a:pt x="8381016" y="2710296"/>
                  <a:pt x="8365810" y="2709293"/>
                </a:cubicBezTo>
                <a:cubicBezTo>
                  <a:pt x="8350603" y="2708289"/>
                  <a:pt x="8355162" y="2697141"/>
                  <a:pt x="8379464" y="2675847"/>
                </a:cubicBezTo>
                <a:cubicBezTo>
                  <a:pt x="8387570" y="2668745"/>
                  <a:pt x="8393015" y="2665760"/>
                  <a:pt x="8395804" y="2666896"/>
                </a:cubicBezTo>
                <a:close/>
                <a:moveTo>
                  <a:pt x="7897183" y="2652613"/>
                </a:moveTo>
                <a:cubicBezTo>
                  <a:pt x="7876157" y="2653134"/>
                  <a:pt x="7853490" y="2664044"/>
                  <a:pt x="7829181" y="2685344"/>
                </a:cubicBezTo>
                <a:cubicBezTo>
                  <a:pt x="7820073" y="2707652"/>
                  <a:pt x="7818082" y="2738056"/>
                  <a:pt x="7823164" y="2776560"/>
                </a:cubicBezTo>
                <a:cubicBezTo>
                  <a:pt x="7869776" y="2764376"/>
                  <a:pt x="7896633" y="2762322"/>
                  <a:pt x="7903735" y="2770427"/>
                </a:cubicBezTo>
                <a:cubicBezTo>
                  <a:pt x="7910836" y="2778532"/>
                  <a:pt x="7926533" y="2771931"/>
                  <a:pt x="7950849" y="2750625"/>
                </a:cubicBezTo>
                <a:cubicBezTo>
                  <a:pt x="7975150" y="2729331"/>
                  <a:pt x="7976654" y="2706532"/>
                  <a:pt x="7955348" y="2682217"/>
                </a:cubicBezTo>
                <a:cubicBezTo>
                  <a:pt x="7937598" y="2661961"/>
                  <a:pt x="7918212" y="2652093"/>
                  <a:pt x="7897183" y="2652613"/>
                </a:cubicBezTo>
                <a:close/>
                <a:moveTo>
                  <a:pt x="8064363" y="2592073"/>
                </a:moveTo>
                <a:cubicBezTo>
                  <a:pt x="8060560" y="2591819"/>
                  <a:pt x="8056634" y="2593466"/>
                  <a:pt x="8052580" y="2597017"/>
                </a:cubicBezTo>
                <a:cubicBezTo>
                  <a:pt x="8050574" y="2627431"/>
                  <a:pt x="8057178" y="2643127"/>
                  <a:pt x="8072383" y="2644131"/>
                </a:cubicBezTo>
                <a:cubicBezTo>
                  <a:pt x="8088580" y="2629939"/>
                  <a:pt x="8089584" y="2614731"/>
                  <a:pt x="8075392" y="2598535"/>
                </a:cubicBezTo>
                <a:cubicBezTo>
                  <a:pt x="8071841" y="2594482"/>
                  <a:pt x="8068165" y="2592327"/>
                  <a:pt x="8064363" y="2592073"/>
                </a:cubicBezTo>
                <a:close/>
                <a:moveTo>
                  <a:pt x="8551118" y="2503957"/>
                </a:moveTo>
                <a:lnTo>
                  <a:pt x="8535961" y="2560198"/>
                </a:lnTo>
                <a:lnTo>
                  <a:pt x="8513162" y="2558694"/>
                </a:lnTo>
                <a:cubicBezTo>
                  <a:pt x="8498958" y="2542484"/>
                  <a:pt x="8499947" y="2527289"/>
                  <a:pt x="8516157" y="2513085"/>
                </a:cubicBezTo>
                <a:close/>
                <a:moveTo>
                  <a:pt x="8600482" y="2449943"/>
                </a:moveTo>
                <a:cubicBezTo>
                  <a:pt x="8608082" y="2450448"/>
                  <a:pt x="8615431" y="2454754"/>
                  <a:pt x="8622533" y="2462859"/>
                </a:cubicBezTo>
                <a:cubicBezTo>
                  <a:pt x="8629635" y="2470964"/>
                  <a:pt x="8625091" y="2482099"/>
                  <a:pt x="8608879" y="2496305"/>
                </a:cubicBezTo>
                <a:cubicBezTo>
                  <a:pt x="8592669" y="2510508"/>
                  <a:pt x="8581032" y="2513552"/>
                  <a:pt x="8573930" y="2505447"/>
                </a:cubicBezTo>
                <a:cubicBezTo>
                  <a:pt x="8559726" y="2489237"/>
                  <a:pt x="8560715" y="2474042"/>
                  <a:pt x="8576925" y="2459838"/>
                </a:cubicBezTo>
                <a:cubicBezTo>
                  <a:pt x="8585031" y="2452735"/>
                  <a:pt x="8592882" y="2449438"/>
                  <a:pt x="8600482" y="2449943"/>
                </a:cubicBezTo>
                <a:close/>
                <a:moveTo>
                  <a:pt x="6009418" y="2368521"/>
                </a:moveTo>
                <a:cubicBezTo>
                  <a:pt x="6002317" y="2360416"/>
                  <a:pt x="5984576" y="2368783"/>
                  <a:pt x="5956217" y="2393633"/>
                </a:cubicBezTo>
                <a:cubicBezTo>
                  <a:pt x="5927855" y="2418484"/>
                  <a:pt x="5897229" y="2448908"/>
                  <a:pt x="5864321" y="2484896"/>
                </a:cubicBezTo>
                <a:cubicBezTo>
                  <a:pt x="5831410" y="2520909"/>
                  <a:pt x="5810404" y="2550056"/>
                  <a:pt x="5801293" y="2572367"/>
                </a:cubicBezTo>
                <a:lnTo>
                  <a:pt x="5800997" y="2573777"/>
                </a:lnTo>
                <a:lnTo>
                  <a:pt x="5870166" y="2576459"/>
                </a:lnTo>
                <a:lnTo>
                  <a:pt x="5942621" y="2512971"/>
                </a:lnTo>
                <a:lnTo>
                  <a:pt x="5965430" y="2514490"/>
                </a:lnTo>
                <a:lnTo>
                  <a:pt x="5964056" y="2523207"/>
                </a:lnTo>
                <a:lnTo>
                  <a:pt x="6021626" y="2485964"/>
                </a:lnTo>
                <a:lnTo>
                  <a:pt x="6139154" y="2404012"/>
                </a:lnTo>
                <a:lnTo>
                  <a:pt x="6127248" y="2404922"/>
                </a:lnTo>
                <a:cubicBezTo>
                  <a:pt x="6111547" y="2411518"/>
                  <a:pt x="6093567" y="2423691"/>
                  <a:pt x="6073312" y="2441439"/>
                </a:cubicBezTo>
                <a:cubicBezTo>
                  <a:pt x="6016588" y="2491142"/>
                  <a:pt x="5994280" y="2482034"/>
                  <a:pt x="6006411" y="2414116"/>
                </a:cubicBezTo>
                <a:cubicBezTo>
                  <a:pt x="6015504" y="2391821"/>
                  <a:pt x="6016508" y="2376612"/>
                  <a:pt x="6009418" y="2368521"/>
                </a:cubicBezTo>
                <a:close/>
                <a:moveTo>
                  <a:pt x="8359424" y="2285188"/>
                </a:moveTo>
                <a:cubicBezTo>
                  <a:pt x="8357432" y="2315590"/>
                  <a:pt x="8344268" y="2341429"/>
                  <a:pt x="8319966" y="2362723"/>
                </a:cubicBezTo>
                <a:cubicBezTo>
                  <a:pt x="8304771" y="2361734"/>
                  <a:pt x="8285503" y="2364288"/>
                  <a:pt x="8262205" y="2370375"/>
                </a:cubicBezTo>
                <a:cubicBezTo>
                  <a:pt x="8264199" y="2339973"/>
                  <a:pt x="8277379" y="2314120"/>
                  <a:pt x="8301679" y="2292826"/>
                </a:cubicBezTo>
                <a:cubicBezTo>
                  <a:pt x="8316874" y="2293816"/>
                  <a:pt x="8336126" y="2291274"/>
                  <a:pt x="8359424" y="2285188"/>
                </a:cubicBezTo>
                <a:close/>
                <a:moveTo>
                  <a:pt x="8539230" y="2217597"/>
                </a:moveTo>
                <a:cubicBezTo>
                  <a:pt x="8542463" y="2219241"/>
                  <a:pt x="8544843" y="2222976"/>
                  <a:pt x="8546373" y="2228801"/>
                </a:cubicBezTo>
                <a:cubicBezTo>
                  <a:pt x="8544366" y="2259215"/>
                  <a:pt x="8523095" y="2292158"/>
                  <a:pt x="8482583" y="2327656"/>
                </a:cubicBezTo>
                <a:cubicBezTo>
                  <a:pt x="8450177" y="2356052"/>
                  <a:pt x="8432199" y="2368241"/>
                  <a:pt x="8428642" y="2364181"/>
                </a:cubicBezTo>
                <a:cubicBezTo>
                  <a:pt x="8425096" y="2360135"/>
                  <a:pt x="8431939" y="2343401"/>
                  <a:pt x="8449138" y="2314002"/>
                </a:cubicBezTo>
                <a:cubicBezTo>
                  <a:pt x="8458248" y="2291692"/>
                  <a:pt x="8470897" y="2273455"/>
                  <a:pt x="8487107" y="2259251"/>
                </a:cubicBezTo>
                <a:cubicBezTo>
                  <a:pt x="8503813" y="2237449"/>
                  <a:pt x="8517099" y="2224012"/>
                  <a:pt x="8526975" y="2218937"/>
                </a:cubicBezTo>
                <a:cubicBezTo>
                  <a:pt x="8531913" y="2216400"/>
                  <a:pt x="8535998" y="2215953"/>
                  <a:pt x="8539230" y="2217597"/>
                </a:cubicBezTo>
                <a:close/>
                <a:moveTo>
                  <a:pt x="8439542" y="2177392"/>
                </a:moveTo>
                <a:cubicBezTo>
                  <a:pt x="8442329" y="2178529"/>
                  <a:pt x="8442461" y="2183784"/>
                  <a:pt x="8439937" y="2193161"/>
                </a:cubicBezTo>
                <a:cubicBezTo>
                  <a:pt x="8434889" y="2211912"/>
                  <a:pt x="8424753" y="2220794"/>
                  <a:pt x="8409546" y="2219790"/>
                </a:cubicBezTo>
                <a:cubicBezTo>
                  <a:pt x="8394353" y="2218772"/>
                  <a:pt x="8398898" y="2207639"/>
                  <a:pt x="8423213" y="2186333"/>
                </a:cubicBezTo>
                <a:cubicBezTo>
                  <a:pt x="8431312" y="2179237"/>
                  <a:pt x="8436754" y="2176255"/>
                  <a:pt x="8439542" y="2177392"/>
                </a:cubicBezTo>
                <a:close/>
                <a:moveTo>
                  <a:pt x="8920238" y="2116054"/>
                </a:moveTo>
                <a:lnTo>
                  <a:pt x="8930885" y="2128205"/>
                </a:lnTo>
                <a:lnTo>
                  <a:pt x="8941532" y="2140355"/>
                </a:lnTo>
                <a:cubicBezTo>
                  <a:pt x="8933425" y="2147458"/>
                  <a:pt x="8925836" y="2146958"/>
                  <a:pt x="8918734" y="2138853"/>
                </a:cubicBezTo>
                <a:cubicBezTo>
                  <a:pt x="8911631" y="2130746"/>
                  <a:pt x="8912131" y="2123157"/>
                  <a:pt x="8920238" y="2116054"/>
                </a:cubicBezTo>
                <a:close/>
                <a:moveTo>
                  <a:pt x="8970358" y="2050658"/>
                </a:moveTo>
                <a:lnTo>
                  <a:pt x="8981004" y="2062807"/>
                </a:lnTo>
                <a:cubicBezTo>
                  <a:pt x="8972899" y="2069910"/>
                  <a:pt x="8965310" y="2069409"/>
                  <a:pt x="8958208" y="2061304"/>
                </a:cubicBezTo>
                <a:close/>
                <a:moveTo>
                  <a:pt x="7622612" y="1912390"/>
                </a:moveTo>
                <a:cubicBezTo>
                  <a:pt x="7626476" y="1911692"/>
                  <a:pt x="7629297" y="1912356"/>
                  <a:pt x="7631072" y="1914382"/>
                </a:cubicBezTo>
                <a:cubicBezTo>
                  <a:pt x="7645265" y="1930579"/>
                  <a:pt x="7607794" y="1977739"/>
                  <a:pt x="7518680" y="2055825"/>
                </a:cubicBezTo>
                <a:lnTo>
                  <a:pt x="7386499" y="2150170"/>
                </a:lnTo>
                <a:cubicBezTo>
                  <a:pt x="7372293" y="2133958"/>
                  <a:pt x="7430004" y="2069061"/>
                  <a:pt x="7559645" y="1955465"/>
                </a:cubicBezTo>
                <a:cubicBezTo>
                  <a:pt x="7590028" y="1928841"/>
                  <a:pt x="7611020" y="1914485"/>
                  <a:pt x="7622612" y="1912390"/>
                </a:cubicBezTo>
                <a:close/>
                <a:moveTo>
                  <a:pt x="6639890" y="1837555"/>
                </a:moveTo>
                <a:lnTo>
                  <a:pt x="6662686" y="1839060"/>
                </a:lnTo>
                <a:cubicBezTo>
                  <a:pt x="6675878" y="1870462"/>
                  <a:pt x="6659681" y="1884654"/>
                  <a:pt x="6614071" y="1881660"/>
                </a:cubicBezTo>
                <a:cubicBezTo>
                  <a:pt x="6598878" y="1880645"/>
                  <a:pt x="6595332" y="1876599"/>
                  <a:pt x="6603423" y="1869509"/>
                </a:cubicBezTo>
                <a:cubicBezTo>
                  <a:pt x="6611528" y="1862407"/>
                  <a:pt x="6623680" y="1851759"/>
                  <a:pt x="6639890" y="1837555"/>
                </a:cubicBezTo>
                <a:close/>
                <a:moveTo>
                  <a:pt x="6729149" y="1764710"/>
                </a:moveTo>
                <a:cubicBezTo>
                  <a:pt x="6731937" y="1765846"/>
                  <a:pt x="6732069" y="1771101"/>
                  <a:pt x="6729545" y="1780477"/>
                </a:cubicBezTo>
                <a:cubicBezTo>
                  <a:pt x="6724482" y="1799240"/>
                  <a:pt x="6714361" y="1808110"/>
                  <a:pt x="6699153" y="1807107"/>
                </a:cubicBezTo>
                <a:cubicBezTo>
                  <a:pt x="6683947" y="1806104"/>
                  <a:pt x="6688506" y="1794955"/>
                  <a:pt x="6712808" y="1773661"/>
                </a:cubicBezTo>
                <a:cubicBezTo>
                  <a:pt x="6720913" y="1766559"/>
                  <a:pt x="6726360" y="1763575"/>
                  <a:pt x="6729149" y="1764710"/>
                </a:cubicBezTo>
                <a:close/>
                <a:moveTo>
                  <a:pt x="6230528" y="1750428"/>
                </a:moveTo>
                <a:cubicBezTo>
                  <a:pt x="6209500" y="1750948"/>
                  <a:pt x="6186834" y="1761857"/>
                  <a:pt x="6162525" y="1783158"/>
                </a:cubicBezTo>
                <a:cubicBezTo>
                  <a:pt x="6153417" y="1805467"/>
                  <a:pt x="6151426" y="1835870"/>
                  <a:pt x="6156509" y="1874374"/>
                </a:cubicBezTo>
                <a:cubicBezTo>
                  <a:pt x="6203119" y="1862190"/>
                  <a:pt x="6229977" y="1860136"/>
                  <a:pt x="6237078" y="1868241"/>
                </a:cubicBezTo>
                <a:cubicBezTo>
                  <a:pt x="6244181" y="1876346"/>
                  <a:pt x="6259878" y="1869745"/>
                  <a:pt x="6284192" y="1848439"/>
                </a:cubicBezTo>
                <a:cubicBezTo>
                  <a:pt x="6308494" y="1827145"/>
                  <a:pt x="6309997" y="1804347"/>
                  <a:pt x="6288691" y="1780032"/>
                </a:cubicBezTo>
                <a:cubicBezTo>
                  <a:pt x="6270941" y="1759777"/>
                  <a:pt x="6251555" y="1749908"/>
                  <a:pt x="6230528" y="1750428"/>
                </a:cubicBezTo>
                <a:close/>
                <a:moveTo>
                  <a:pt x="6397706" y="1689888"/>
                </a:moveTo>
                <a:cubicBezTo>
                  <a:pt x="6393905" y="1689634"/>
                  <a:pt x="6389978" y="1691280"/>
                  <a:pt x="6385925" y="1694831"/>
                </a:cubicBezTo>
                <a:cubicBezTo>
                  <a:pt x="6383919" y="1725245"/>
                  <a:pt x="6390522" y="1740941"/>
                  <a:pt x="6405729" y="1741944"/>
                </a:cubicBezTo>
                <a:cubicBezTo>
                  <a:pt x="6421923" y="1727754"/>
                  <a:pt x="6422928" y="1712545"/>
                  <a:pt x="6408736" y="1696349"/>
                </a:cubicBezTo>
                <a:cubicBezTo>
                  <a:pt x="6405184" y="1692297"/>
                  <a:pt x="6401509" y="1690142"/>
                  <a:pt x="6397706" y="1689888"/>
                </a:cubicBezTo>
                <a:close/>
                <a:moveTo>
                  <a:pt x="6884464" y="1601770"/>
                </a:moveTo>
                <a:lnTo>
                  <a:pt x="6869306" y="1658012"/>
                </a:lnTo>
                <a:lnTo>
                  <a:pt x="6846507" y="1656508"/>
                </a:lnTo>
                <a:cubicBezTo>
                  <a:pt x="6832303" y="1640298"/>
                  <a:pt x="6833291" y="1625103"/>
                  <a:pt x="6849503" y="1610899"/>
                </a:cubicBezTo>
                <a:close/>
                <a:moveTo>
                  <a:pt x="6933827" y="1547757"/>
                </a:moveTo>
                <a:cubicBezTo>
                  <a:pt x="6941426" y="1548262"/>
                  <a:pt x="6948776" y="1552568"/>
                  <a:pt x="6955878" y="1560674"/>
                </a:cubicBezTo>
                <a:cubicBezTo>
                  <a:pt x="6962979" y="1568779"/>
                  <a:pt x="6958436" y="1579913"/>
                  <a:pt x="6942223" y="1594119"/>
                </a:cubicBezTo>
                <a:cubicBezTo>
                  <a:pt x="6926013" y="1608323"/>
                  <a:pt x="6914377" y="1611366"/>
                  <a:pt x="6907274" y="1603261"/>
                </a:cubicBezTo>
                <a:cubicBezTo>
                  <a:pt x="6893071" y="1587051"/>
                  <a:pt x="6894060" y="1571856"/>
                  <a:pt x="6910270" y="1557652"/>
                </a:cubicBezTo>
                <a:cubicBezTo>
                  <a:pt x="6918376" y="1550549"/>
                  <a:pt x="6926226" y="1547252"/>
                  <a:pt x="6933827" y="1547757"/>
                </a:cubicBezTo>
                <a:close/>
                <a:moveTo>
                  <a:pt x="6692771" y="1383001"/>
                </a:moveTo>
                <a:cubicBezTo>
                  <a:pt x="6690779" y="1413403"/>
                  <a:pt x="6677611" y="1439243"/>
                  <a:pt x="6653311" y="1460537"/>
                </a:cubicBezTo>
                <a:cubicBezTo>
                  <a:pt x="6638114" y="1459548"/>
                  <a:pt x="6618848" y="1462103"/>
                  <a:pt x="6595550" y="1468190"/>
                </a:cubicBezTo>
                <a:cubicBezTo>
                  <a:pt x="6597542" y="1437787"/>
                  <a:pt x="6610722" y="1411935"/>
                  <a:pt x="6635024" y="1390641"/>
                </a:cubicBezTo>
                <a:cubicBezTo>
                  <a:pt x="6650219" y="1391630"/>
                  <a:pt x="6669472" y="1389087"/>
                  <a:pt x="6692771" y="1383001"/>
                </a:cubicBezTo>
                <a:close/>
                <a:moveTo>
                  <a:pt x="6872576" y="1315412"/>
                </a:moveTo>
                <a:cubicBezTo>
                  <a:pt x="6875809" y="1317056"/>
                  <a:pt x="6878188" y="1320791"/>
                  <a:pt x="6879717" y="1326615"/>
                </a:cubicBezTo>
                <a:cubicBezTo>
                  <a:pt x="6877710" y="1357031"/>
                  <a:pt x="6856437" y="1389974"/>
                  <a:pt x="6815927" y="1425472"/>
                </a:cubicBezTo>
                <a:cubicBezTo>
                  <a:pt x="6783522" y="1453866"/>
                  <a:pt x="6765546" y="1466054"/>
                  <a:pt x="6761989" y="1461994"/>
                </a:cubicBezTo>
                <a:cubicBezTo>
                  <a:pt x="6758443" y="1457948"/>
                  <a:pt x="6765283" y="1441215"/>
                  <a:pt x="6782483" y="1411816"/>
                </a:cubicBezTo>
                <a:cubicBezTo>
                  <a:pt x="6791593" y="1389506"/>
                  <a:pt x="6804241" y="1371269"/>
                  <a:pt x="6820452" y="1357065"/>
                </a:cubicBezTo>
                <a:cubicBezTo>
                  <a:pt x="6837157" y="1335263"/>
                  <a:pt x="6850444" y="1321826"/>
                  <a:pt x="6860319" y="1316751"/>
                </a:cubicBezTo>
                <a:cubicBezTo>
                  <a:pt x="6865258" y="1314214"/>
                  <a:pt x="6869344" y="1313768"/>
                  <a:pt x="6872576" y="1315412"/>
                </a:cubicBezTo>
                <a:close/>
                <a:moveTo>
                  <a:pt x="6772886" y="1275206"/>
                </a:moveTo>
                <a:cubicBezTo>
                  <a:pt x="6775673" y="1276343"/>
                  <a:pt x="6775805" y="1281598"/>
                  <a:pt x="6773281" y="1290975"/>
                </a:cubicBezTo>
                <a:cubicBezTo>
                  <a:pt x="6768234" y="1309726"/>
                  <a:pt x="6758097" y="1318608"/>
                  <a:pt x="6742891" y="1317605"/>
                </a:cubicBezTo>
                <a:cubicBezTo>
                  <a:pt x="6727698" y="1316587"/>
                  <a:pt x="6732244" y="1305453"/>
                  <a:pt x="6756557" y="1284147"/>
                </a:cubicBezTo>
                <a:cubicBezTo>
                  <a:pt x="6764656" y="1277051"/>
                  <a:pt x="6770100" y="1274070"/>
                  <a:pt x="6772886" y="1275206"/>
                </a:cubicBezTo>
                <a:close/>
                <a:moveTo>
                  <a:pt x="7253583" y="1213868"/>
                </a:moveTo>
                <a:lnTo>
                  <a:pt x="7264229" y="1226019"/>
                </a:lnTo>
                <a:lnTo>
                  <a:pt x="7274876" y="1238169"/>
                </a:lnTo>
                <a:cubicBezTo>
                  <a:pt x="7266770" y="1245273"/>
                  <a:pt x="7259181" y="1244772"/>
                  <a:pt x="7252079" y="1236667"/>
                </a:cubicBezTo>
                <a:cubicBezTo>
                  <a:pt x="7244976" y="1228560"/>
                  <a:pt x="7245476" y="1220971"/>
                  <a:pt x="7253583" y="1213868"/>
                </a:cubicBezTo>
                <a:close/>
                <a:moveTo>
                  <a:pt x="7303703" y="1148472"/>
                </a:moveTo>
                <a:lnTo>
                  <a:pt x="7314348" y="1160622"/>
                </a:lnTo>
                <a:cubicBezTo>
                  <a:pt x="7306243" y="1167724"/>
                  <a:pt x="7298653" y="1167225"/>
                  <a:pt x="7291552" y="1159119"/>
                </a:cubicBezTo>
                <a:close/>
                <a:moveTo>
                  <a:pt x="6525272" y="971167"/>
                </a:moveTo>
                <a:lnTo>
                  <a:pt x="6464504" y="1024414"/>
                </a:lnTo>
                <a:cubicBezTo>
                  <a:pt x="6465509" y="1009206"/>
                  <a:pt x="6474115" y="994515"/>
                  <a:pt x="6490325" y="980311"/>
                </a:cubicBezTo>
                <a:cubicBezTo>
                  <a:pt x="6513609" y="974208"/>
                  <a:pt x="6525272" y="971167"/>
                  <a:pt x="6525272" y="971167"/>
                </a:cubicBezTo>
                <a:close/>
                <a:moveTo>
                  <a:pt x="6491897" y="1350"/>
                </a:moveTo>
                <a:cubicBezTo>
                  <a:pt x="6495448" y="5403"/>
                  <a:pt x="6492674" y="18580"/>
                  <a:pt x="6483574" y="40883"/>
                </a:cubicBezTo>
                <a:cubicBezTo>
                  <a:pt x="6473463" y="78372"/>
                  <a:pt x="6417516" y="145313"/>
                  <a:pt x="6315736" y="241647"/>
                </a:cubicBezTo>
                <a:cubicBezTo>
                  <a:pt x="6213970" y="337997"/>
                  <a:pt x="6118250" y="429021"/>
                  <a:pt x="6028634" y="514724"/>
                </a:cubicBezTo>
                <a:cubicBezTo>
                  <a:pt x="5939007" y="600412"/>
                  <a:pt x="5897740" y="647308"/>
                  <a:pt x="5904845" y="655415"/>
                </a:cubicBezTo>
                <a:cubicBezTo>
                  <a:pt x="5919036" y="671609"/>
                  <a:pt x="5999055" y="615821"/>
                  <a:pt x="6144906" y="488020"/>
                </a:cubicBezTo>
                <a:cubicBezTo>
                  <a:pt x="6298846" y="353131"/>
                  <a:pt x="6379367" y="289753"/>
                  <a:pt x="6386458" y="297844"/>
                </a:cubicBezTo>
                <a:cubicBezTo>
                  <a:pt x="6407764" y="322160"/>
                  <a:pt x="6399934" y="354089"/>
                  <a:pt x="6362967" y="393631"/>
                </a:cubicBezTo>
                <a:cubicBezTo>
                  <a:pt x="6326013" y="433189"/>
                  <a:pt x="6311081" y="457015"/>
                  <a:pt x="6318169" y="465104"/>
                </a:cubicBezTo>
                <a:cubicBezTo>
                  <a:pt x="6332375" y="481316"/>
                  <a:pt x="6319222" y="507169"/>
                  <a:pt x="6278710" y="542667"/>
                </a:cubicBezTo>
                <a:cubicBezTo>
                  <a:pt x="6238197" y="578166"/>
                  <a:pt x="6148080" y="671459"/>
                  <a:pt x="6008330" y="822544"/>
                </a:cubicBezTo>
                <a:cubicBezTo>
                  <a:pt x="5868579" y="973657"/>
                  <a:pt x="5774401" y="1070507"/>
                  <a:pt x="5725799" y="1113095"/>
                </a:cubicBezTo>
                <a:cubicBezTo>
                  <a:pt x="5652866" y="1177001"/>
                  <a:pt x="5566782" y="1266735"/>
                  <a:pt x="5467557" y="1382337"/>
                </a:cubicBezTo>
                <a:lnTo>
                  <a:pt x="5560278" y="1365556"/>
                </a:lnTo>
                <a:cubicBezTo>
                  <a:pt x="5591668" y="1352355"/>
                  <a:pt x="5610935" y="1349800"/>
                  <a:pt x="5618037" y="1357905"/>
                </a:cubicBezTo>
                <a:cubicBezTo>
                  <a:pt x="5625140" y="1366010"/>
                  <a:pt x="5596263" y="1398463"/>
                  <a:pt x="5531451" y="1455254"/>
                </a:cubicBezTo>
                <a:lnTo>
                  <a:pt x="5384096" y="1605851"/>
                </a:lnTo>
                <a:cubicBezTo>
                  <a:pt x="5326385" y="1670751"/>
                  <a:pt x="5308671" y="1707751"/>
                  <a:pt x="5330981" y="1716861"/>
                </a:cubicBezTo>
                <a:lnTo>
                  <a:pt x="5381102" y="1651462"/>
                </a:lnTo>
                <a:cubicBezTo>
                  <a:pt x="5421614" y="1615964"/>
                  <a:pt x="5470464" y="1569567"/>
                  <a:pt x="5527689" y="1512275"/>
                </a:cubicBezTo>
                <a:cubicBezTo>
                  <a:pt x="5584898" y="1454969"/>
                  <a:pt x="5633779" y="1408574"/>
                  <a:pt x="5674290" y="1373076"/>
                </a:cubicBezTo>
                <a:cubicBezTo>
                  <a:pt x="5860639" y="1209790"/>
                  <a:pt x="5964460" y="1140299"/>
                  <a:pt x="5985754" y="1164601"/>
                </a:cubicBezTo>
                <a:cubicBezTo>
                  <a:pt x="5999957" y="1180811"/>
                  <a:pt x="6071373" y="1139715"/>
                  <a:pt x="6200025" y="1041313"/>
                </a:cubicBezTo>
                <a:cubicBezTo>
                  <a:pt x="6313455" y="941922"/>
                  <a:pt x="6444083" y="813131"/>
                  <a:pt x="6591925" y="654927"/>
                </a:cubicBezTo>
                <a:cubicBezTo>
                  <a:pt x="6657770" y="582931"/>
                  <a:pt x="6719025" y="522079"/>
                  <a:pt x="6775730" y="472390"/>
                </a:cubicBezTo>
                <a:lnTo>
                  <a:pt x="6787897" y="461731"/>
                </a:lnTo>
                <a:lnTo>
                  <a:pt x="6711970" y="571245"/>
                </a:lnTo>
                <a:cubicBezTo>
                  <a:pt x="6653243" y="651335"/>
                  <a:pt x="6594766" y="727644"/>
                  <a:pt x="6536553" y="800131"/>
                </a:cubicBezTo>
                <a:cubicBezTo>
                  <a:pt x="6478340" y="872645"/>
                  <a:pt x="6448727" y="916484"/>
                  <a:pt x="6447723" y="931693"/>
                </a:cubicBezTo>
                <a:cubicBezTo>
                  <a:pt x="6453810" y="954991"/>
                  <a:pt x="6417094" y="990753"/>
                  <a:pt x="6337587" y="1038939"/>
                </a:cubicBezTo>
                <a:cubicBezTo>
                  <a:pt x="6258070" y="1087137"/>
                  <a:pt x="6209186" y="1133531"/>
                  <a:pt x="6190986" y="1178138"/>
                </a:cubicBezTo>
                <a:lnTo>
                  <a:pt x="6189482" y="1200934"/>
                </a:lnTo>
                <a:lnTo>
                  <a:pt x="6332323" y="1118758"/>
                </a:lnTo>
                <a:cubicBezTo>
                  <a:pt x="6372835" y="1083260"/>
                  <a:pt x="6396636" y="1069555"/>
                  <a:pt x="6403737" y="1077660"/>
                </a:cubicBezTo>
                <a:cubicBezTo>
                  <a:pt x="6425031" y="1101961"/>
                  <a:pt x="6358713" y="1181551"/>
                  <a:pt x="6204757" y="1316453"/>
                </a:cubicBezTo>
                <a:cubicBezTo>
                  <a:pt x="6299987" y="1261668"/>
                  <a:pt x="6412428" y="1177470"/>
                  <a:pt x="6542068" y="1063875"/>
                </a:cubicBezTo>
                <a:cubicBezTo>
                  <a:pt x="6696009" y="928985"/>
                  <a:pt x="6790187" y="832135"/>
                  <a:pt x="6824599" y="773323"/>
                </a:cubicBezTo>
                <a:cubicBezTo>
                  <a:pt x="6833706" y="751042"/>
                  <a:pt x="6840033" y="741908"/>
                  <a:pt x="6843577" y="745955"/>
                </a:cubicBezTo>
                <a:cubicBezTo>
                  <a:pt x="6847136" y="750015"/>
                  <a:pt x="6847896" y="767237"/>
                  <a:pt x="6845907" y="797639"/>
                </a:cubicBezTo>
                <a:cubicBezTo>
                  <a:pt x="6843886" y="828039"/>
                  <a:pt x="6842884" y="843248"/>
                  <a:pt x="6842884" y="843248"/>
                </a:cubicBezTo>
                <a:cubicBezTo>
                  <a:pt x="6842884" y="843248"/>
                  <a:pt x="6859092" y="829044"/>
                  <a:pt x="6891500" y="800647"/>
                </a:cubicBezTo>
                <a:cubicBezTo>
                  <a:pt x="6915802" y="779354"/>
                  <a:pt x="6939613" y="765664"/>
                  <a:pt x="6962913" y="759551"/>
                </a:cubicBezTo>
                <a:cubicBezTo>
                  <a:pt x="7002421" y="739261"/>
                  <a:pt x="7017630" y="740263"/>
                  <a:pt x="7008521" y="762572"/>
                </a:cubicBezTo>
                <a:cubicBezTo>
                  <a:pt x="7007519" y="777780"/>
                  <a:pt x="6990807" y="799575"/>
                  <a:pt x="6958401" y="827971"/>
                </a:cubicBezTo>
                <a:cubicBezTo>
                  <a:pt x="6893589" y="884762"/>
                  <a:pt x="6855131" y="947116"/>
                  <a:pt x="6843016" y="1015021"/>
                </a:cubicBezTo>
                <a:cubicBezTo>
                  <a:pt x="6822793" y="1090028"/>
                  <a:pt x="6735219" y="1202574"/>
                  <a:pt x="6580273" y="1352672"/>
                </a:cubicBezTo>
                <a:lnTo>
                  <a:pt x="6323534" y="1599114"/>
                </a:lnTo>
                <a:cubicBezTo>
                  <a:pt x="6273915" y="1656924"/>
                  <a:pt x="6260260" y="1690368"/>
                  <a:pt x="6282570" y="1699476"/>
                </a:cubicBezTo>
                <a:cubicBezTo>
                  <a:pt x="6373774" y="1705478"/>
                  <a:pt x="6441642" y="1660336"/>
                  <a:pt x="6486166" y="1564037"/>
                </a:cubicBezTo>
                <a:cubicBezTo>
                  <a:pt x="6497278" y="1511339"/>
                  <a:pt x="6533230" y="1486987"/>
                  <a:pt x="6594046" y="1490986"/>
                </a:cubicBezTo>
                <a:cubicBezTo>
                  <a:pt x="6685264" y="1497004"/>
                  <a:pt x="6690348" y="1535509"/>
                  <a:pt x="6609325" y="1606505"/>
                </a:cubicBezTo>
                <a:cubicBezTo>
                  <a:pt x="6576902" y="1634914"/>
                  <a:pt x="6571364" y="1661270"/>
                  <a:pt x="6592658" y="1685571"/>
                </a:cubicBezTo>
                <a:cubicBezTo>
                  <a:pt x="6613953" y="1709872"/>
                  <a:pt x="6596252" y="1746888"/>
                  <a:pt x="6539529" y="1796591"/>
                </a:cubicBezTo>
                <a:cubicBezTo>
                  <a:pt x="6490929" y="1839177"/>
                  <a:pt x="6462818" y="1860221"/>
                  <a:pt x="6455201" y="1859717"/>
                </a:cubicBezTo>
                <a:cubicBezTo>
                  <a:pt x="6447611" y="1859218"/>
                  <a:pt x="6441260" y="1839714"/>
                  <a:pt x="6436176" y="1801208"/>
                </a:cubicBezTo>
                <a:cubicBezTo>
                  <a:pt x="6429075" y="1793103"/>
                  <a:pt x="6413364" y="1799717"/>
                  <a:pt x="6389062" y="1821010"/>
                </a:cubicBezTo>
                <a:cubicBezTo>
                  <a:pt x="6371852" y="1850395"/>
                  <a:pt x="6338943" y="1886408"/>
                  <a:pt x="6290325" y="1929009"/>
                </a:cubicBezTo>
                <a:cubicBezTo>
                  <a:pt x="6266025" y="1950303"/>
                  <a:pt x="6258429" y="1978436"/>
                  <a:pt x="6267574" y="2013384"/>
                </a:cubicBezTo>
                <a:cubicBezTo>
                  <a:pt x="6276731" y="2048347"/>
                  <a:pt x="6252941" y="2090671"/>
                  <a:pt x="6196232" y="2140362"/>
                </a:cubicBezTo>
                <a:cubicBezTo>
                  <a:pt x="6147616" y="2182961"/>
                  <a:pt x="6130403" y="2212372"/>
                  <a:pt x="6144595" y="2228568"/>
                </a:cubicBezTo>
                <a:lnTo>
                  <a:pt x="6129449" y="2284824"/>
                </a:lnTo>
                <a:lnTo>
                  <a:pt x="6263134" y="2167683"/>
                </a:lnTo>
                <a:cubicBezTo>
                  <a:pt x="6384668" y="2061191"/>
                  <a:pt x="6457088" y="2004887"/>
                  <a:pt x="6480385" y="1998801"/>
                </a:cubicBezTo>
                <a:lnTo>
                  <a:pt x="6513844" y="2012443"/>
                </a:lnTo>
                <a:cubicBezTo>
                  <a:pt x="6528541" y="2021056"/>
                  <a:pt x="6536280" y="2033972"/>
                  <a:pt x="6537053" y="2051200"/>
                </a:cubicBezTo>
                <a:lnTo>
                  <a:pt x="6526657" y="2087353"/>
                </a:lnTo>
                <a:lnTo>
                  <a:pt x="6649093" y="2000592"/>
                </a:lnTo>
                <a:cubicBezTo>
                  <a:pt x="6642003" y="1992501"/>
                  <a:pt x="6642991" y="1977306"/>
                  <a:pt x="6652100" y="1954997"/>
                </a:cubicBezTo>
                <a:lnTo>
                  <a:pt x="6661243" y="1989946"/>
                </a:lnTo>
                <a:lnTo>
                  <a:pt x="6734161" y="1926052"/>
                </a:lnTo>
                <a:cubicBezTo>
                  <a:pt x="6774671" y="1890554"/>
                  <a:pt x="6791384" y="1868760"/>
                  <a:pt x="6784280" y="1860653"/>
                </a:cubicBezTo>
                <a:cubicBezTo>
                  <a:pt x="6770089" y="1844459"/>
                  <a:pt x="6771094" y="1829252"/>
                  <a:pt x="6787304" y="1815048"/>
                </a:cubicBezTo>
                <a:cubicBezTo>
                  <a:pt x="6803500" y="1800856"/>
                  <a:pt x="6822251" y="1805904"/>
                  <a:pt x="6843545" y="1830205"/>
                </a:cubicBezTo>
                <a:cubicBezTo>
                  <a:pt x="6857749" y="1846415"/>
                  <a:pt x="6992974" y="1763735"/>
                  <a:pt x="7249247" y="1582138"/>
                </a:cubicBezTo>
                <a:cubicBezTo>
                  <a:pt x="7304952" y="1547655"/>
                  <a:pt x="7383983" y="1507060"/>
                  <a:pt x="7486300" y="1460366"/>
                </a:cubicBezTo>
                <a:cubicBezTo>
                  <a:pt x="7588628" y="1413687"/>
                  <a:pt x="7651939" y="1379692"/>
                  <a:pt x="7676255" y="1358386"/>
                </a:cubicBezTo>
                <a:cubicBezTo>
                  <a:pt x="7676255" y="1358386"/>
                  <a:pt x="7709664" y="1314783"/>
                  <a:pt x="7776482" y="1227575"/>
                </a:cubicBezTo>
                <a:cubicBezTo>
                  <a:pt x="7809905" y="1183988"/>
                  <a:pt x="7895461" y="1101842"/>
                  <a:pt x="8033207" y="981144"/>
                </a:cubicBezTo>
                <a:cubicBezTo>
                  <a:pt x="8073719" y="945646"/>
                  <a:pt x="8105638" y="924854"/>
                  <a:pt x="8128923" y="918752"/>
                </a:cubicBezTo>
                <a:cubicBezTo>
                  <a:pt x="8161328" y="890356"/>
                  <a:pt x="8168431" y="898462"/>
                  <a:pt x="8150230" y="943069"/>
                </a:cubicBezTo>
                <a:cubicBezTo>
                  <a:pt x="8140119" y="980558"/>
                  <a:pt x="8084174" y="1047497"/>
                  <a:pt x="7982393" y="1143832"/>
                </a:cubicBezTo>
                <a:cubicBezTo>
                  <a:pt x="7880625" y="1240182"/>
                  <a:pt x="7784907" y="1331206"/>
                  <a:pt x="7695289" y="1416910"/>
                </a:cubicBezTo>
                <a:cubicBezTo>
                  <a:pt x="7605661" y="1502599"/>
                  <a:pt x="7564397" y="1549494"/>
                  <a:pt x="7571500" y="1557599"/>
                </a:cubicBezTo>
                <a:cubicBezTo>
                  <a:pt x="7585691" y="1573795"/>
                  <a:pt x="7665712" y="1518007"/>
                  <a:pt x="7811563" y="1390206"/>
                </a:cubicBezTo>
                <a:cubicBezTo>
                  <a:pt x="7965503" y="1255317"/>
                  <a:pt x="8046024" y="1191939"/>
                  <a:pt x="8053114" y="1200030"/>
                </a:cubicBezTo>
                <a:cubicBezTo>
                  <a:pt x="8074419" y="1224345"/>
                  <a:pt x="8066589" y="1256275"/>
                  <a:pt x="8029623" y="1295817"/>
                </a:cubicBezTo>
                <a:cubicBezTo>
                  <a:pt x="7992669" y="1335375"/>
                  <a:pt x="7977738" y="1359199"/>
                  <a:pt x="7984826" y="1367289"/>
                </a:cubicBezTo>
                <a:cubicBezTo>
                  <a:pt x="7999032" y="1383500"/>
                  <a:pt x="7985877" y="1409355"/>
                  <a:pt x="7945365" y="1444853"/>
                </a:cubicBezTo>
                <a:cubicBezTo>
                  <a:pt x="7904853" y="1480352"/>
                  <a:pt x="7814736" y="1573645"/>
                  <a:pt x="7674987" y="1724730"/>
                </a:cubicBezTo>
                <a:cubicBezTo>
                  <a:pt x="7535235" y="1875843"/>
                  <a:pt x="7441057" y="1972693"/>
                  <a:pt x="7392454" y="2015281"/>
                </a:cubicBezTo>
                <a:lnTo>
                  <a:pt x="7285518" y="2118607"/>
                </a:lnTo>
                <a:lnTo>
                  <a:pt x="7284635" y="2132002"/>
                </a:lnTo>
                <a:lnTo>
                  <a:pt x="7272572" y="2131206"/>
                </a:lnTo>
                <a:lnTo>
                  <a:pt x="7134213" y="2284522"/>
                </a:lnTo>
                <a:lnTo>
                  <a:pt x="7226933" y="2267743"/>
                </a:lnTo>
                <a:lnTo>
                  <a:pt x="7233303" y="2266898"/>
                </a:lnTo>
                <a:lnTo>
                  <a:pt x="7301415" y="2224723"/>
                </a:lnTo>
                <a:cubicBezTo>
                  <a:pt x="7300413" y="2239930"/>
                  <a:pt x="7291304" y="2262212"/>
                  <a:pt x="7274092" y="2291624"/>
                </a:cubicBezTo>
                <a:lnTo>
                  <a:pt x="7260417" y="2298084"/>
                </a:lnTo>
                <a:lnTo>
                  <a:pt x="7198106" y="2357440"/>
                </a:lnTo>
                <a:lnTo>
                  <a:pt x="7061471" y="2497082"/>
                </a:lnTo>
                <a:lnTo>
                  <a:pt x="7090287" y="2474161"/>
                </a:lnTo>
                <a:cubicBezTo>
                  <a:pt x="7151053" y="2420915"/>
                  <a:pt x="7198405" y="2383005"/>
                  <a:pt x="7232339" y="2360435"/>
                </a:cubicBezTo>
                <a:lnTo>
                  <a:pt x="7262409" y="2349834"/>
                </a:lnTo>
                <a:lnTo>
                  <a:pt x="7340948" y="2275262"/>
                </a:lnTo>
                <a:lnTo>
                  <a:pt x="7454413" y="2179516"/>
                </a:lnTo>
                <a:lnTo>
                  <a:pt x="7477701" y="2156199"/>
                </a:lnTo>
                <a:lnTo>
                  <a:pt x="7498630" y="2145444"/>
                </a:lnTo>
                <a:lnTo>
                  <a:pt x="7558572" y="2100679"/>
                </a:lnTo>
                <a:cubicBezTo>
                  <a:pt x="7610484" y="2065933"/>
                  <a:pt x="7641762" y="2054635"/>
                  <a:pt x="7652409" y="2066786"/>
                </a:cubicBezTo>
                <a:cubicBezTo>
                  <a:pt x="7666614" y="2082996"/>
                  <a:pt x="7738029" y="2041899"/>
                  <a:pt x="7866680" y="1943499"/>
                </a:cubicBezTo>
                <a:cubicBezTo>
                  <a:pt x="7980110" y="1844108"/>
                  <a:pt x="8110738" y="1715316"/>
                  <a:pt x="8258581" y="1557113"/>
                </a:cubicBezTo>
                <a:cubicBezTo>
                  <a:pt x="8324425" y="1485116"/>
                  <a:pt x="8385680" y="1424264"/>
                  <a:pt x="8442387" y="1374575"/>
                </a:cubicBezTo>
                <a:lnTo>
                  <a:pt x="8454551" y="1363916"/>
                </a:lnTo>
                <a:lnTo>
                  <a:pt x="8378624" y="1473431"/>
                </a:lnTo>
                <a:cubicBezTo>
                  <a:pt x="8319899" y="1553521"/>
                  <a:pt x="8261423" y="1629829"/>
                  <a:pt x="8203210" y="1702317"/>
                </a:cubicBezTo>
                <a:cubicBezTo>
                  <a:pt x="8144997" y="1774831"/>
                  <a:pt x="8115383" y="1818671"/>
                  <a:pt x="8114380" y="1833878"/>
                </a:cubicBezTo>
                <a:cubicBezTo>
                  <a:pt x="8120466" y="1857177"/>
                  <a:pt x="8083749" y="1892938"/>
                  <a:pt x="8004244" y="1941124"/>
                </a:cubicBezTo>
                <a:cubicBezTo>
                  <a:pt x="7924725" y="1989323"/>
                  <a:pt x="7875844" y="2035718"/>
                  <a:pt x="7857641" y="2080324"/>
                </a:cubicBezTo>
                <a:lnTo>
                  <a:pt x="7856137" y="2103120"/>
                </a:lnTo>
                <a:lnTo>
                  <a:pt x="7965181" y="2040386"/>
                </a:lnTo>
                <a:lnTo>
                  <a:pt x="8208664" y="1837971"/>
                </a:lnTo>
                <a:cubicBezTo>
                  <a:pt x="8229959" y="1862273"/>
                  <a:pt x="8188074" y="1932988"/>
                  <a:pt x="8083011" y="2050112"/>
                </a:cubicBezTo>
                <a:lnTo>
                  <a:pt x="8007760" y="2127391"/>
                </a:lnTo>
                <a:lnTo>
                  <a:pt x="8027165" y="2114404"/>
                </a:lnTo>
                <a:cubicBezTo>
                  <a:pt x="8083383" y="2072307"/>
                  <a:pt x="8143904" y="2022859"/>
                  <a:pt x="8208723" y="1966060"/>
                </a:cubicBezTo>
                <a:cubicBezTo>
                  <a:pt x="8362666" y="1831170"/>
                  <a:pt x="8456843" y="1734319"/>
                  <a:pt x="8491254" y="1675508"/>
                </a:cubicBezTo>
                <a:cubicBezTo>
                  <a:pt x="8500360" y="1653228"/>
                  <a:pt x="8506687" y="1644094"/>
                  <a:pt x="8510233" y="1648140"/>
                </a:cubicBezTo>
                <a:cubicBezTo>
                  <a:pt x="8513789" y="1652199"/>
                  <a:pt x="8514551" y="1669423"/>
                  <a:pt x="8512561" y="1699825"/>
                </a:cubicBezTo>
                <a:cubicBezTo>
                  <a:pt x="8510540" y="1730225"/>
                  <a:pt x="8509540" y="1745432"/>
                  <a:pt x="8509540" y="1745432"/>
                </a:cubicBezTo>
                <a:cubicBezTo>
                  <a:pt x="8509540" y="1745432"/>
                  <a:pt x="8525750" y="1731228"/>
                  <a:pt x="8558156" y="1702832"/>
                </a:cubicBezTo>
                <a:cubicBezTo>
                  <a:pt x="8582458" y="1681539"/>
                  <a:pt x="8606269" y="1667849"/>
                  <a:pt x="8629569" y="1661736"/>
                </a:cubicBezTo>
                <a:cubicBezTo>
                  <a:pt x="8669077" y="1641446"/>
                  <a:pt x="8684285" y="1642449"/>
                  <a:pt x="8675176" y="1664758"/>
                </a:cubicBezTo>
                <a:cubicBezTo>
                  <a:pt x="8674175" y="1679966"/>
                  <a:pt x="8657464" y="1701759"/>
                  <a:pt x="8625058" y="1730155"/>
                </a:cubicBezTo>
                <a:cubicBezTo>
                  <a:pt x="8560243" y="1786948"/>
                  <a:pt x="8521786" y="1849302"/>
                  <a:pt x="8509670" y="1917207"/>
                </a:cubicBezTo>
                <a:cubicBezTo>
                  <a:pt x="8489449" y="1992213"/>
                  <a:pt x="8401873" y="2104760"/>
                  <a:pt x="8246928" y="2254858"/>
                </a:cubicBezTo>
                <a:lnTo>
                  <a:pt x="7990191" y="2501300"/>
                </a:lnTo>
                <a:cubicBezTo>
                  <a:pt x="7940570" y="2559108"/>
                  <a:pt x="7926917" y="2592554"/>
                  <a:pt x="7949226" y="2601662"/>
                </a:cubicBezTo>
                <a:cubicBezTo>
                  <a:pt x="8040429" y="2607665"/>
                  <a:pt x="8108300" y="2562522"/>
                  <a:pt x="8152822" y="2466222"/>
                </a:cubicBezTo>
                <a:cubicBezTo>
                  <a:pt x="8163933" y="2413525"/>
                  <a:pt x="8199884" y="2389174"/>
                  <a:pt x="8260703" y="2393171"/>
                </a:cubicBezTo>
                <a:cubicBezTo>
                  <a:pt x="8351919" y="2399190"/>
                  <a:pt x="8357004" y="2437695"/>
                  <a:pt x="8275980" y="2508690"/>
                </a:cubicBezTo>
                <a:cubicBezTo>
                  <a:pt x="8243559" y="2537100"/>
                  <a:pt x="8238021" y="2563455"/>
                  <a:pt x="8259315" y="2587757"/>
                </a:cubicBezTo>
                <a:cubicBezTo>
                  <a:pt x="8280609" y="2612058"/>
                  <a:pt x="8262909" y="2649073"/>
                  <a:pt x="8206186" y="2698777"/>
                </a:cubicBezTo>
                <a:cubicBezTo>
                  <a:pt x="8157582" y="2741364"/>
                  <a:pt x="8129474" y="2762407"/>
                  <a:pt x="8121856" y="2761904"/>
                </a:cubicBezTo>
                <a:cubicBezTo>
                  <a:pt x="8114266" y="2761404"/>
                  <a:pt x="8107917" y="2741899"/>
                  <a:pt x="8102833" y="2703394"/>
                </a:cubicBezTo>
                <a:cubicBezTo>
                  <a:pt x="8095731" y="2695289"/>
                  <a:pt x="8080019" y="2701902"/>
                  <a:pt x="8055719" y="2723196"/>
                </a:cubicBezTo>
                <a:cubicBezTo>
                  <a:pt x="8038507" y="2752581"/>
                  <a:pt x="8005599" y="2788595"/>
                  <a:pt x="7956982" y="2831195"/>
                </a:cubicBezTo>
                <a:cubicBezTo>
                  <a:pt x="7932680" y="2852488"/>
                  <a:pt x="7925086" y="2880621"/>
                  <a:pt x="7934229" y="2915569"/>
                </a:cubicBezTo>
                <a:cubicBezTo>
                  <a:pt x="7943386" y="2950534"/>
                  <a:pt x="7919595" y="2992858"/>
                  <a:pt x="7862888" y="3042547"/>
                </a:cubicBezTo>
                <a:cubicBezTo>
                  <a:pt x="7814271" y="3085147"/>
                  <a:pt x="7797059" y="3114558"/>
                  <a:pt x="7811251" y="3130754"/>
                </a:cubicBezTo>
                <a:lnTo>
                  <a:pt x="7796104" y="3187010"/>
                </a:lnTo>
                <a:lnTo>
                  <a:pt x="7929790" y="3069870"/>
                </a:lnTo>
                <a:cubicBezTo>
                  <a:pt x="8051325" y="2963375"/>
                  <a:pt x="8123744" y="2907072"/>
                  <a:pt x="8147041" y="2900986"/>
                </a:cubicBezTo>
                <a:lnTo>
                  <a:pt x="8180500" y="2914629"/>
                </a:lnTo>
                <a:cubicBezTo>
                  <a:pt x="8209897" y="2931854"/>
                  <a:pt x="8211449" y="2966302"/>
                  <a:pt x="8185130" y="3017995"/>
                </a:cubicBezTo>
                <a:cubicBezTo>
                  <a:pt x="8144618" y="3053492"/>
                  <a:pt x="8135020" y="3083407"/>
                  <a:pt x="8156314" y="3107709"/>
                </a:cubicBezTo>
                <a:cubicBezTo>
                  <a:pt x="8170519" y="3123919"/>
                  <a:pt x="8207474" y="3084362"/>
                  <a:pt x="8267205" y="2989064"/>
                </a:cubicBezTo>
                <a:cubicBezTo>
                  <a:pt x="8276298" y="2966767"/>
                  <a:pt x="8279355" y="2978418"/>
                  <a:pt x="8276346" y="3024013"/>
                </a:cubicBezTo>
                <a:cubicBezTo>
                  <a:pt x="8275344" y="3039220"/>
                  <a:pt x="8174340" y="3152792"/>
                  <a:pt x="7973320" y="3364741"/>
                </a:cubicBezTo>
                <a:cubicBezTo>
                  <a:pt x="7772300" y="3576692"/>
                  <a:pt x="7667740" y="3686204"/>
                  <a:pt x="7659635" y="3693306"/>
                </a:cubicBezTo>
                <a:cubicBezTo>
                  <a:pt x="7659635" y="3693306"/>
                  <a:pt x="7674842" y="3694309"/>
                  <a:pt x="7705256" y="3696316"/>
                </a:cubicBezTo>
                <a:cubicBezTo>
                  <a:pt x="7850088" y="3583735"/>
                  <a:pt x="7955915" y="3483828"/>
                  <a:pt x="8022746" y="3396637"/>
                </a:cubicBezTo>
                <a:cubicBezTo>
                  <a:pt x="8165507" y="3199930"/>
                  <a:pt x="8259168" y="3110682"/>
                  <a:pt x="8303774" y="3128884"/>
                </a:cubicBezTo>
                <a:cubicBezTo>
                  <a:pt x="8334174" y="3130902"/>
                  <a:pt x="8337230" y="3142552"/>
                  <a:pt x="8312930" y="3163846"/>
                </a:cubicBezTo>
                <a:cubicBezTo>
                  <a:pt x="8280510" y="3192254"/>
                  <a:pt x="8287611" y="3200359"/>
                  <a:pt x="8334224" y="3188147"/>
                </a:cubicBezTo>
                <a:cubicBezTo>
                  <a:pt x="8357522" y="3182060"/>
                  <a:pt x="8361066" y="3186105"/>
                  <a:pt x="8344870" y="3200297"/>
                </a:cubicBezTo>
                <a:cubicBezTo>
                  <a:pt x="8328659" y="3214502"/>
                  <a:pt x="8321093" y="3242638"/>
                  <a:pt x="8322132" y="3284687"/>
                </a:cubicBezTo>
                <a:cubicBezTo>
                  <a:pt x="8323171" y="3326737"/>
                  <a:pt x="8311543" y="3358431"/>
                  <a:pt x="8287243" y="3379724"/>
                </a:cubicBezTo>
                <a:lnTo>
                  <a:pt x="8238625" y="3422325"/>
                </a:lnTo>
                <a:lnTo>
                  <a:pt x="8310041" y="3381229"/>
                </a:lnTo>
                <a:cubicBezTo>
                  <a:pt x="8341444" y="3368040"/>
                  <a:pt x="8364254" y="3369530"/>
                  <a:pt x="8378447" y="3385727"/>
                </a:cubicBezTo>
                <a:cubicBezTo>
                  <a:pt x="8392650" y="3401937"/>
                  <a:pt x="8403796" y="3406497"/>
                  <a:pt x="8411902" y="3399395"/>
                </a:cubicBezTo>
                <a:cubicBezTo>
                  <a:pt x="8428098" y="3385204"/>
                  <a:pt x="8429853" y="3358597"/>
                  <a:pt x="8417168" y="3319577"/>
                </a:cubicBezTo>
                <a:cubicBezTo>
                  <a:pt x="8404467" y="3280570"/>
                  <a:pt x="8420412" y="3270185"/>
                  <a:pt x="8465017" y="3288387"/>
                </a:cubicBezTo>
                <a:cubicBezTo>
                  <a:pt x="8510640" y="3291399"/>
                  <a:pt x="8565844" y="3264505"/>
                  <a:pt x="8630657" y="3207713"/>
                </a:cubicBezTo>
                <a:cubicBezTo>
                  <a:pt x="8663069" y="3179312"/>
                  <a:pt x="8690041" y="3161050"/>
                  <a:pt x="8711569" y="3152925"/>
                </a:cubicBezTo>
                <a:lnTo>
                  <a:pt x="8742269" y="3156769"/>
                </a:lnTo>
                <a:lnTo>
                  <a:pt x="8756644" y="3142374"/>
                </a:lnTo>
                <a:cubicBezTo>
                  <a:pt x="8764998" y="3131475"/>
                  <a:pt x="8767400" y="3124001"/>
                  <a:pt x="8763848" y="3119947"/>
                </a:cubicBezTo>
                <a:cubicBezTo>
                  <a:pt x="8749658" y="3103752"/>
                  <a:pt x="8750661" y="3088545"/>
                  <a:pt x="8766871" y="3074341"/>
                </a:cubicBezTo>
                <a:cubicBezTo>
                  <a:pt x="8774970" y="3067245"/>
                  <a:pt x="8783705" y="3064959"/>
                  <a:pt x="8793082" y="3067484"/>
                </a:cubicBezTo>
                <a:lnTo>
                  <a:pt x="8797823" y="3070961"/>
                </a:lnTo>
                <a:lnTo>
                  <a:pt x="8800057" y="3070021"/>
                </a:lnTo>
                <a:cubicBezTo>
                  <a:pt x="8807656" y="3070524"/>
                  <a:pt x="8815006" y="3074824"/>
                  <a:pt x="8822102" y="3082922"/>
                </a:cubicBezTo>
                <a:lnTo>
                  <a:pt x="8825851" y="3088973"/>
                </a:lnTo>
                <a:lnTo>
                  <a:pt x="8856458" y="3083113"/>
                </a:lnTo>
                <a:cubicBezTo>
                  <a:pt x="8875136" y="3074804"/>
                  <a:pt x="8901380" y="3060314"/>
                  <a:pt x="8935188" y="3039642"/>
                </a:cubicBezTo>
                <a:lnTo>
                  <a:pt x="8944301" y="3033727"/>
                </a:lnTo>
                <a:lnTo>
                  <a:pt x="8928491" y="3032683"/>
                </a:lnTo>
                <a:lnTo>
                  <a:pt x="8940642" y="3022036"/>
                </a:lnTo>
                <a:lnTo>
                  <a:pt x="8952792" y="3011390"/>
                </a:lnTo>
                <a:lnTo>
                  <a:pt x="8951634" y="3028967"/>
                </a:lnTo>
                <a:lnTo>
                  <a:pt x="9059306" y="2959081"/>
                </a:lnTo>
                <a:cubicBezTo>
                  <a:pt x="9108244" y="2926047"/>
                  <a:pt x="9164747" y="2886829"/>
                  <a:pt x="9228816" y="2841430"/>
                </a:cubicBezTo>
                <a:cubicBezTo>
                  <a:pt x="9284519" y="2806949"/>
                  <a:pt x="9363551" y="2766354"/>
                  <a:pt x="9465868" y="2719659"/>
                </a:cubicBezTo>
                <a:cubicBezTo>
                  <a:pt x="9568197" y="2672979"/>
                  <a:pt x="9631507" y="2638985"/>
                  <a:pt x="9655822" y="2617679"/>
                </a:cubicBezTo>
                <a:cubicBezTo>
                  <a:pt x="9655822" y="2617679"/>
                  <a:pt x="9689232" y="2574077"/>
                  <a:pt x="9756051" y="2486868"/>
                </a:cubicBezTo>
                <a:cubicBezTo>
                  <a:pt x="9789474" y="2443280"/>
                  <a:pt x="9875030" y="2361134"/>
                  <a:pt x="10012775" y="2240437"/>
                </a:cubicBezTo>
                <a:cubicBezTo>
                  <a:pt x="10053288" y="2204938"/>
                  <a:pt x="10085206" y="2184148"/>
                  <a:pt x="10108490" y="2178046"/>
                </a:cubicBezTo>
                <a:cubicBezTo>
                  <a:pt x="10140897" y="2149650"/>
                  <a:pt x="10147999" y="2157755"/>
                  <a:pt x="10129798" y="2202363"/>
                </a:cubicBezTo>
                <a:cubicBezTo>
                  <a:pt x="10119687" y="2239851"/>
                  <a:pt x="10063742" y="2306791"/>
                  <a:pt x="9961960" y="2403126"/>
                </a:cubicBezTo>
                <a:cubicBezTo>
                  <a:pt x="9860194" y="2499476"/>
                  <a:pt x="9764474" y="2590500"/>
                  <a:pt x="9674858" y="2676204"/>
                </a:cubicBezTo>
                <a:cubicBezTo>
                  <a:pt x="9585230" y="2761892"/>
                  <a:pt x="9543965" y="2808787"/>
                  <a:pt x="9551068" y="2816893"/>
                </a:cubicBezTo>
                <a:cubicBezTo>
                  <a:pt x="9565259" y="2833089"/>
                  <a:pt x="9645279" y="2777300"/>
                  <a:pt x="9791130" y="2649500"/>
                </a:cubicBezTo>
                <a:cubicBezTo>
                  <a:pt x="9945071" y="2514610"/>
                  <a:pt x="10025593" y="2451231"/>
                  <a:pt x="10032683" y="2459323"/>
                </a:cubicBezTo>
                <a:cubicBezTo>
                  <a:pt x="10053989" y="2483638"/>
                  <a:pt x="10046158" y="2515568"/>
                  <a:pt x="10009191" y="2555111"/>
                </a:cubicBezTo>
                <a:cubicBezTo>
                  <a:pt x="9972237" y="2594669"/>
                  <a:pt x="9957304" y="2618494"/>
                  <a:pt x="9964393" y="2626584"/>
                </a:cubicBezTo>
                <a:cubicBezTo>
                  <a:pt x="9978598" y="2642796"/>
                  <a:pt x="9965445" y="2668649"/>
                  <a:pt x="9924934" y="2704146"/>
                </a:cubicBezTo>
                <a:lnTo>
                  <a:pt x="9871764" y="2756566"/>
                </a:lnTo>
                <a:lnTo>
                  <a:pt x="9859877" y="2811420"/>
                </a:lnTo>
                <a:cubicBezTo>
                  <a:pt x="9797049" y="2917490"/>
                  <a:pt x="9592071" y="3127988"/>
                  <a:pt x="9244952" y="3442897"/>
                </a:cubicBezTo>
                <a:lnTo>
                  <a:pt x="9143787" y="3538386"/>
                </a:lnTo>
                <a:lnTo>
                  <a:pt x="9206502" y="3527035"/>
                </a:lnTo>
                <a:cubicBezTo>
                  <a:pt x="9237891" y="3513832"/>
                  <a:pt x="9257159" y="3511279"/>
                  <a:pt x="9264261" y="3519384"/>
                </a:cubicBezTo>
                <a:lnTo>
                  <a:pt x="9262989" y="3521754"/>
                </a:lnTo>
                <a:lnTo>
                  <a:pt x="9357462" y="3473215"/>
                </a:lnTo>
                <a:cubicBezTo>
                  <a:pt x="9363039" y="3475492"/>
                  <a:pt x="9363078" y="3482174"/>
                  <a:pt x="9357574" y="3493262"/>
                </a:cubicBezTo>
                <a:lnTo>
                  <a:pt x="9339661" y="3518400"/>
                </a:lnTo>
                <a:lnTo>
                  <a:pt x="9444801" y="3429678"/>
                </a:lnTo>
                <a:cubicBezTo>
                  <a:pt x="9553616" y="3342385"/>
                  <a:pt x="9616009" y="3307853"/>
                  <a:pt x="9631979" y="3326079"/>
                </a:cubicBezTo>
                <a:cubicBezTo>
                  <a:pt x="9646183" y="3342289"/>
                  <a:pt x="9717596" y="3301193"/>
                  <a:pt x="9846249" y="3202793"/>
                </a:cubicBezTo>
                <a:cubicBezTo>
                  <a:pt x="9959678" y="3103401"/>
                  <a:pt x="10090307" y="2974608"/>
                  <a:pt x="10238149" y="2816407"/>
                </a:cubicBezTo>
                <a:cubicBezTo>
                  <a:pt x="10303992" y="2744411"/>
                  <a:pt x="10365249" y="2683558"/>
                  <a:pt x="10421956" y="2633868"/>
                </a:cubicBezTo>
                <a:lnTo>
                  <a:pt x="10434122" y="2623209"/>
                </a:lnTo>
                <a:lnTo>
                  <a:pt x="10358193" y="2732725"/>
                </a:lnTo>
                <a:cubicBezTo>
                  <a:pt x="10299467" y="2812815"/>
                  <a:pt x="10240991" y="2889123"/>
                  <a:pt x="10182779" y="2961609"/>
                </a:cubicBezTo>
                <a:cubicBezTo>
                  <a:pt x="10124566" y="3034123"/>
                  <a:pt x="10094952" y="3077964"/>
                  <a:pt x="10093947" y="3093172"/>
                </a:cubicBezTo>
                <a:cubicBezTo>
                  <a:pt x="10100035" y="3116469"/>
                  <a:pt x="10063318" y="3152230"/>
                  <a:pt x="9983812" y="3200417"/>
                </a:cubicBezTo>
                <a:cubicBezTo>
                  <a:pt x="9904293" y="3248617"/>
                  <a:pt x="9855413" y="3295010"/>
                  <a:pt x="9837211" y="3339616"/>
                </a:cubicBezTo>
                <a:lnTo>
                  <a:pt x="9835706" y="3362414"/>
                </a:lnTo>
                <a:lnTo>
                  <a:pt x="9978549" y="3280236"/>
                </a:lnTo>
                <a:cubicBezTo>
                  <a:pt x="10019060" y="3244738"/>
                  <a:pt x="10042860" y="3231034"/>
                  <a:pt x="10049962" y="3239140"/>
                </a:cubicBezTo>
                <a:cubicBezTo>
                  <a:pt x="10071255" y="3263441"/>
                  <a:pt x="10004939" y="3343029"/>
                  <a:pt x="9850983" y="3477931"/>
                </a:cubicBezTo>
                <a:cubicBezTo>
                  <a:pt x="9946211" y="3423147"/>
                  <a:pt x="10058652" y="3338949"/>
                  <a:pt x="10188292" y="3225354"/>
                </a:cubicBezTo>
                <a:cubicBezTo>
                  <a:pt x="10342234" y="3090464"/>
                  <a:pt x="10436412" y="2993613"/>
                  <a:pt x="10470821" y="2934803"/>
                </a:cubicBezTo>
                <a:cubicBezTo>
                  <a:pt x="10479929" y="2912522"/>
                  <a:pt x="10486256" y="2903387"/>
                  <a:pt x="10489802" y="2907434"/>
                </a:cubicBezTo>
                <a:cubicBezTo>
                  <a:pt x="10493358" y="2911493"/>
                  <a:pt x="10494119" y="2928716"/>
                  <a:pt x="10492129" y="2959120"/>
                </a:cubicBezTo>
                <a:cubicBezTo>
                  <a:pt x="10490111" y="2989517"/>
                  <a:pt x="10489107" y="3004727"/>
                  <a:pt x="10489107" y="3004727"/>
                </a:cubicBezTo>
                <a:cubicBezTo>
                  <a:pt x="10489107" y="3004727"/>
                  <a:pt x="10505319" y="2990522"/>
                  <a:pt x="10537725" y="2962126"/>
                </a:cubicBezTo>
                <a:cubicBezTo>
                  <a:pt x="10562025" y="2940834"/>
                  <a:pt x="10585838" y="2927143"/>
                  <a:pt x="10609138" y="2921030"/>
                </a:cubicBezTo>
                <a:cubicBezTo>
                  <a:pt x="10648646" y="2900739"/>
                  <a:pt x="10663855" y="2901741"/>
                  <a:pt x="10654745" y="2924051"/>
                </a:cubicBezTo>
                <a:cubicBezTo>
                  <a:pt x="10653744" y="2939260"/>
                  <a:pt x="10637033" y="2961053"/>
                  <a:pt x="10604625" y="2989450"/>
                </a:cubicBezTo>
                <a:cubicBezTo>
                  <a:pt x="10539814" y="3046240"/>
                  <a:pt x="10501355" y="3108596"/>
                  <a:pt x="10489239" y="3176500"/>
                </a:cubicBezTo>
                <a:cubicBezTo>
                  <a:pt x="10469018" y="3251506"/>
                  <a:pt x="10381442" y="3364053"/>
                  <a:pt x="10226498" y="3514150"/>
                </a:cubicBezTo>
                <a:lnTo>
                  <a:pt x="9969759" y="3760594"/>
                </a:lnTo>
                <a:cubicBezTo>
                  <a:pt x="9920138" y="3818402"/>
                  <a:pt x="9906484" y="3851847"/>
                  <a:pt x="9928793" y="3860955"/>
                </a:cubicBezTo>
                <a:cubicBezTo>
                  <a:pt x="10019999" y="3866957"/>
                  <a:pt x="10087869" y="3821814"/>
                  <a:pt x="10132389" y="3725516"/>
                </a:cubicBezTo>
                <a:cubicBezTo>
                  <a:pt x="10143502" y="3672819"/>
                  <a:pt x="10179454" y="3648466"/>
                  <a:pt x="10240270" y="3652465"/>
                </a:cubicBezTo>
                <a:cubicBezTo>
                  <a:pt x="10331490" y="3658482"/>
                  <a:pt x="10336572" y="3696988"/>
                  <a:pt x="10255549" y="3767985"/>
                </a:cubicBezTo>
                <a:cubicBezTo>
                  <a:pt x="10223127" y="3796393"/>
                  <a:pt x="10217589" y="3822749"/>
                  <a:pt x="10238883" y="3847050"/>
                </a:cubicBezTo>
                <a:cubicBezTo>
                  <a:pt x="10260177" y="3871351"/>
                  <a:pt x="10242476" y="3908367"/>
                  <a:pt x="10185755" y="3958069"/>
                </a:cubicBezTo>
                <a:cubicBezTo>
                  <a:pt x="10137152" y="4000657"/>
                  <a:pt x="10109042" y="4021701"/>
                  <a:pt x="10101425" y="4021197"/>
                </a:cubicBezTo>
                <a:cubicBezTo>
                  <a:pt x="10093835" y="4020697"/>
                  <a:pt x="10087485" y="4001193"/>
                  <a:pt x="10082401" y="3962687"/>
                </a:cubicBezTo>
                <a:cubicBezTo>
                  <a:pt x="10075299" y="3954583"/>
                  <a:pt x="10059588" y="3961196"/>
                  <a:pt x="10035286" y="3982490"/>
                </a:cubicBezTo>
                <a:cubicBezTo>
                  <a:pt x="10018075" y="4011875"/>
                  <a:pt x="9985168" y="4047887"/>
                  <a:pt x="9936550" y="4090489"/>
                </a:cubicBezTo>
                <a:cubicBezTo>
                  <a:pt x="9912250" y="4111781"/>
                  <a:pt x="9904655" y="4139915"/>
                  <a:pt x="9913797" y="4174863"/>
                </a:cubicBezTo>
                <a:cubicBezTo>
                  <a:pt x="9922954" y="4209828"/>
                  <a:pt x="9899164" y="4252152"/>
                  <a:pt x="9842456" y="4301841"/>
                </a:cubicBezTo>
                <a:cubicBezTo>
                  <a:pt x="9793840" y="4344441"/>
                  <a:pt x="9776626" y="4373852"/>
                  <a:pt x="9790818" y="4390048"/>
                </a:cubicBezTo>
                <a:lnTo>
                  <a:pt x="9775673" y="4446303"/>
                </a:lnTo>
                <a:lnTo>
                  <a:pt x="9909359" y="4329163"/>
                </a:lnTo>
                <a:cubicBezTo>
                  <a:pt x="10030893" y="4222669"/>
                  <a:pt x="10103312" y="4166366"/>
                  <a:pt x="10126610" y="4160279"/>
                </a:cubicBezTo>
                <a:lnTo>
                  <a:pt x="10160068" y="4173922"/>
                </a:lnTo>
                <a:cubicBezTo>
                  <a:pt x="10189465" y="4191147"/>
                  <a:pt x="10191018" y="4225596"/>
                  <a:pt x="10164697" y="4277289"/>
                </a:cubicBezTo>
                <a:cubicBezTo>
                  <a:pt x="10144442" y="4295036"/>
                  <a:pt x="10131914" y="4311391"/>
                  <a:pt x="10127114" y="4326343"/>
                </a:cubicBezTo>
                <a:lnTo>
                  <a:pt x="10130634" y="4342658"/>
                </a:lnTo>
                <a:lnTo>
                  <a:pt x="10150088" y="4323339"/>
                </a:lnTo>
                <a:lnTo>
                  <a:pt x="10162253" y="4312679"/>
                </a:lnTo>
                <a:lnTo>
                  <a:pt x="10133204" y="4354579"/>
                </a:lnTo>
                <a:lnTo>
                  <a:pt x="10135884" y="4367001"/>
                </a:lnTo>
                <a:cubicBezTo>
                  <a:pt x="10150088" y="4383211"/>
                  <a:pt x="10187043" y="4343654"/>
                  <a:pt x="10246772" y="4248358"/>
                </a:cubicBezTo>
                <a:cubicBezTo>
                  <a:pt x="10255867" y="4226061"/>
                  <a:pt x="10258922" y="4237711"/>
                  <a:pt x="10255915" y="4283307"/>
                </a:cubicBezTo>
                <a:cubicBezTo>
                  <a:pt x="10254912" y="4298514"/>
                  <a:pt x="10153908" y="4412086"/>
                  <a:pt x="9952887" y="4624035"/>
                </a:cubicBezTo>
                <a:lnTo>
                  <a:pt x="9847680" y="4734855"/>
                </a:lnTo>
                <a:lnTo>
                  <a:pt x="9845042" y="4738350"/>
                </a:lnTo>
                <a:cubicBezTo>
                  <a:pt x="9830236" y="4760274"/>
                  <a:pt x="9822583" y="4775036"/>
                  <a:pt x="9822081" y="4782640"/>
                </a:cubicBezTo>
                <a:cubicBezTo>
                  <a:pt x="9828167" y="4805939"/>
                  <a:pt x="9791450" y="4841702"/>
                  <a:pt x="9711945" y="4889886"/>
                </a:cubicBezTo>
                <a:lnTo>
                  <a:pt x="9671177" y="4919921"/>
                </a:lnTo>
                <a:lnTo>
                  <a:pt x="9663365" y="4928070"/>
                </a:lnTo>
                <a:cubicBezTo>
                  <a:pt x="9649282" y="4942648"/>
                  <a:pt x="9641228" y="4950824"/>
                  <a:pt x="9639202" y="4952600"/>
                </a:cubicBezTo>
                <a:cubicBezTo>
                  <a:pt x="9639202" y="4952600"/>
                  <a:pt x="9654409" y="4953603"/>
                  <a:pt x="9684823" y="4955609"/>
                </a:cubicBezTo>
                <a:cubicBezTo>
                  <a:pt x="9829655" y="4843029"/>
                  <a:pt x="9935482" y="4743121"/>
                  <a:pt x="10002316" y="4655930"/>
                </a:cubicBezTo>
                <a:cubicBezTo>
                  <a:pt x="10145074" y="4459223"/>
                  <a:pt x="10238736" y="4369975"/>
                  <a:pt x="10283343" y="4388177"/>
                </a:cubicBezTo>
                <a:cubicBezTo>
                  <a:pt x="10313742" y="4390197"/>
                  <a:pt x="10316799" y="4401846"/>
                  <a:pt x="10292498" y="4423140"/>
                </a:cubicBezTo>
                <a:cubicBezTo>
                  <a:pt x="10260077" y="4451547"/>
                  <a:pt x="10267180" y="4459652"/>
                  <a:pt x="10313792" y="4447441"/>
                </a:cubicBezTo>
                <a:cubicBezTo>
                  <a:pt x="10337090" y="4441354"/>
                  <a:pt x="10340634" y="4445399"/>
                  <a:pt x="10324438" y="4459591"/>
                </a:cubicBezTo>
                <a:cubicBezTo>
                  <a:pt x="10308228" y="4473795"/>
                  <a:pt x="10300660" y="4501932"/>
                  <a:pt x="10301699" y="4543981"/>
                </a:cubicBezTo>
                <a:cubicBezTo>
                  <a:pt x="10302737" y="4586032"/>
                  <a:pt x="10291112" y="4617723"/>
                  <a:pt x="10266810" y="4639017"/>
                </a:cubicBezTo>
                <a:lnTo>
                  <a:pt x="10218194" y="4681617"/>
                </a:lnTo>
                <a:lnTo>
                  <a:pt x="10257230" y="4659154"/>
                </a:lnTo>
                <a:lnTo>
                  <a:pt x="10265858" y="4651595"/>
                </a:lnTo>
                <a:cubicBezTo>
                  <a:pt x="10290158" y="4630302"/>
                  <a:pt x="10313971" y="4616611"/>
                  <a:pt x="10337271" y="4610499"/>
                </a:cubicBezTo>
                <a:cubicBezTo>
                  <a:pt x="10376779" y="4590208"/>
                  <a:pt x="10391986" y="4591211"/>
                  <a:pt x="10382878" y="4613520"/>
                </a:cubicBezTo>
                <a:lnTo>
                  <a:pt x="10358458" y="4645384"/>
                </a:lnTo>
                <a:lnTo>
                  <a:pt x="10377030" y="4660597"/>
                </a:lnTo>
                <a:cubicBezTo>
                  <a:pt x="10382605" y="4662875"/>
                  <a:pt x="10387418" y="4662240"/>
                  <a:pt x="10391472" y="4658688"/>
                </a:cubicBezTo>
                <a:cubicBezTo>
                  <a:pt x="10407667" y="4644497"/>
                  <a:pt x="10409422" y="4617891"/>
                  <a:pt x="10396737" y="4578871"/>
                </a:cubicBezTo>
                <a:cubicBezTo>
                  <a:pt x="10384035" y="4539863"/>
                  <a:pt x="10399980" y="4529479"/>
                  <a:pt x="10444587" y="4547682"/>
                </a:cubicBezTo>
                <a:cubicBezTo>
                  <a:pt x="10490209" y="4550692"/>
                  <a:pt x="10545413" y="4523799"/>
                  <a:pt x="10610226" y="4467007"/>
                </a:cubicBezTo>
                <a:cubicBezTo>
                  <a:pt x="10675054" y="4410202"/>
                  <a:pt x="10718106" y="4393959"/>
                  <a:pt x="10739400" y="4418260"/>
                </a:cubicBezTo>
                <a:cubicBezTo>
                  <a:pt x="10753604" y="4434470"/>
                  <a:pt x="10740451" y="4460324"/>
                  <a:pt x="10699940" y="4495821"/>
                </a:cubicBezTo>
                <a:cubicBezTo>
                  <a:pt x="10675625" y="4517128"/>
                  <a:pt x="10659428" y="4531319"/>
                  <a:pt x="10651323" y="4538421"/>
                </a:cubicBezTo>
                <a:cubicBezTo>
                  <a:pt x="10634124" y="4567820"/>
                  <a:pt x="10637154" y="4579469"/>
                  <a:pt x="10660465" y="4573370"/>
                </a:cubicBezTo>
                <a:cubicBezTo>
                  <a:pt x="10675673" y="4574373"/>
                  <a:pt x="10694926" y="4571830"/>
                  <a:pt x="10718224" y="4565744"/>
                </a:cubicBezTo>
                <a:cubicBezTo>
                  <a:pt x="10782036" y="4524133"/>
                  <a:pt x="10756229" y="4568252"/>
                  <a:pt x="10640795" y="4698032"/>
                </a:cubicBezTo>
                <a:cubicBezTo>
                  <a:pt x="10647897" y="4706136"/>
                  <a:pt x="10679787" y="4685343"/>
                  <a:pt x="10736510" y="4635640"/>
                </a:cubicBezTo>
                <a:cubicBezTo>
                  <a:pt x="10858045" y="4529147"/>
                  <a:pt x="10925915" y="4484005"/>
                  <a:pt x="10940119" y="4500215"/>
                </a:cubicBezTo>
                <a:cubicBezTo>
                  <a:pt x="10954311" y="4516411"/>
                  <a:pt x="10882695" y="4618560"/>
                  <a:pt x="10725243" y="4806664"/>
                </a:cubicBezTo>
                <a:cubicBezTo>
                  <a:pt x="10567775" y="4994778"/>
                  <a:pt x="10492603" y="5092869"/>
                  <a:pt x="10499705" y="5100974"/>
                </a:cubicBezTo>
                <a:cubicBezTo>
                  <a:pt x="10506807" y="5109079"/>
                  <a:pt x="10567074" y="5063421"/>
                  <a:pt x="10680504" y="4964029"/>
                </a:cubicBezTo>
                <a:lnTo>
                  <a:pt x="10836987" y="4848394"/>
                </a:lnTo>
                <a:cubicBezTo>
                  <a:pt x="10834995" y="4878796"/>
                  <a:pt x="10846142" y="4883356"/>
                  <a:pt x="10870458" y="4862049"/>
                </a:cubicBezTo>
                <a:cubicBezTo>
                  <a:pt x="10902865" y="4833653"/>
                  <a:pt x="10911959" y="4811356"/>
                  <a:pt x="10897755" y="4795146"/>
                </a:cubicBezTo>
                <a:lnTo>
                  <a:pt x="11854889" y="3999451"/>
                </a:lnTo>
                <a:cubicBezTo>
                  <a:pt x="11897477" y="4048053"/>
                  <a:pt x="11687348" y="4282311"/>
                  <a:pt x="11224523" y="4702189"/>
                </a:cubicBezTo>
                <a:cubicBezTo>
                  <a:pt x="11167815" y="4751879"/>
                  <a:pt x="11114899" y="4801833"/>
                  <a:pt x="11065782" y="4852022"/>
                </a:cubicBezTo>
                <a:cubicBezTo>
                  <a:pt x="11016663" y="4902239"/>
                  <a:pt x="10983994" y="4934429"/>
                  <a:pt x="10967797" y="4948621"/>
                </a:cubicBezTo>
                <a:lnTo>
                  <a:pt x="10931329" y="4980576"/>
                </a:lnTo>
                <a:lnTo>
                  <a:pt x="11218504" y="4793407"/>
                </a:lnTo>
                <a:lnTo>
                  <a:pt x="11337033" y="4732507"/>
                </a:lnTo>
                <a:cubicBezTo>
                  <a:pt x="11359342" y="4741615"/>
                  <a:pt x="11293010" y="4821217"/>
                  <a:pt x="11138067" y="4971315"/>
                </a:cubicBezTo>
                <a:cubicBezTo>
                  <a:pt x="10909186" y="5200499"/>
                  <a:pt x="10790206" y="5326259"/>
                  <a:pt x="10781100" y="5348543"/>
                </a:cubicBezTo>
                <a:lnTo>
                  <a:pt x="10331412" y="5742577"/>
                </a:lnTo>
                <a:cubicBezTo>
                  <a:pt x="10177470" y="5877468"/>
                  <a:pt x="10064679" y="5981676"/>
                  <a:pt x="9993036" y="6055200"/>
                </a:cubicBezTo>
                <a:lnTo>
                  <a:pt x="9965183" y="6086929"/>
                </a:lnTo>
                <a:lnTo>
                  <a:pt x="9968822" y="6084141"/>
                </a:lnTo>
                <a:cubicBezTo>
                  <a:pt x="9986106" y="6075260"/>
                  <a:pt x="10000322" y="6073095"/>
                  <a:pt x="10011476" y="6077645"/>
                </a:cubicBezTo>
                <a:cubicBezTo>
                  <a:pt x="10041875" y="6079664"/>
                  <a:pt x="10044932" y="6091314"/>
                  <a:pt x="10020630" y="6112608"/>
                </a:cubicBezTo>
                <a:cubicBezTo>
                  <a:pt x="10004420" y="6126812"/>
                  <a:pt x="9998091" y="6135940"/>
                  <a:pt x="10001640" y="6139991"/>
                </a:cubicBezTo>
                <a:lnTo>
                  <a:pt x="10005548" y="6139693"/>
                </a:lnTo>
                <a:lnTo>
                  <a:pt x="10055028" y="6113685"/>
                </a:lnTo>
                <a:cubicBezTo>
                  <a:pt x="10118826" y="6072086"/>
                  <a:pt x="10177087" y="6056844"/>
                  <a:pt x="10229810" y="6067959"/>
                </a:cubicBezTo>
                <a:lnTo>
                  <a:pt x="10198473" y="6095418"/>
                </a:lnTo>
                <a:lnTo>
                  <a:pt x="10246775" y="6156152"/>
                </a:lnTo>
                <a:cubicBezTo>
                  <a:pt x="10257169" y="6172105"/>
                  <a:pt x="10260337" y="6181857"/>
                  <a:pt x="10256284" y="6185408"/>
                </a:cubicBezTo>
                <a:cubicBezTo>
                  <a:pt x="10240088" y="6199600"/>
                  <a:pt x="10221335" y="6194550"/>
                  <a:pt x="10200043" y="6170251"/>
                </a:cubicBezTo>
                <a:cubicBezTo>
                  <a:pt x="10192940" y="6162144"/>
                  <a:pt x="10186340" y="6146448"/>
                  <a:pt x="10180241" y="6123136"/>
                </a:cubicBezTo>
                <a:lnTo>
                  <a:pt x="10177421" y="6113864"/>
                </a:lnTo>
                <a:lnTo>
                  <a:pt x="10169044" y="6121205"/>
                </a:lnTo>
                <a:cubicBezTo>
                  <a:pt x="10159163" y="6126281"/>
                  <a:pt x="10136150" y="6142418"/>
                  <a:pt x="10100000" y="6169617"/>
                </a:cubicBezTo>
                <a:lnTo>
                  <a:pt x="10030771" y="6223360"/>
                </a:lnTo>
                <a:lnTo>
                  <a:pt x="10029832" y="6233450"/>
                </a:lnTo>
                <a:cubicBezTo>
                  <a:pt x="10030871" y="6275499"/>
                  <a:pt x="10019244" y="6307192"/>
                  <a:pt x="9994943" y="6328486"/>
                </a:cubicBezTo>
                <a:lnTo>
                  <a:pt x="9946327" y="6371085"/>
                </a:lnTo>
                <a:lnTo>
                  <a:pt x="10017741" y="6329991"/>
                </a:lnTo>
                <a:cubicBezTo>
                  <a:pt x="10049144" y="6316803"/>
                  <a:pt x="10071955" y="6318293"/>
                  <a:pt x="10086147" y="6334489"/>
                </a:cubicBezTo>
                <a:cubicBezTo>
                  <a:pt x="10100351" y="6350699"/>
                  <a:pt x="10111498" y="6355260"/>
                  <a:pt x="10119603" y="6348157"/>
                </a:cubicBezTo>
                <a:cubicBezTo>
                  <a:pt x="10135799" y="6333966"/>
                  <a:pt x="10137554" y="6307359"/>
                  <a:pt x="10124870" y="6268339"/>
                </a:cubicBezTo>
                <a:cubicBezTo>
                  <a:pt x="10112168" y="6229332"/>
                  <a:pt x="10128113" y="6218948"/>
                  <a:pt x="10172719" y="6237150"/>
                </a:cubicBezTo>
                <a:cubicBezTo>
                  <a:pt x="10218342" y="6240161"/>
                  <a:pt x="10273545" y="6213267"/>
                  <a:pt x="10338358" y="6156476"/>
                </a:cubicBezTo>
                <a:cubicBezTo>
                  <a:pt x="10403185" y="6099672"/>
                  <a:pt x="10446239" y="6083427"/>
                  <a:pt x="10467533" y="6107729"/>
                </a:cubicBezTo>
                <a:cubicBezTo>
                  <a:pt x="10481737" y="6123939"/>
                  <a:pt x="10468584" y="6149792"/>
                  <a:pt x="10428072" y="6185290"/>
                </a:cubicBezTo>
                <a:cubicBezTo>
                  <a:pt x="10403756" y="6206598"/>
                  <a:pt x="10387561" y="6220788"/>
                  <a:pt x="10379456" y="6227890"/>
                </a:cubicBezTo>
                <a:cubicBezTo>
                  <a:pt x="10362256" y="6257289"/>
                  <a:pt x="10365286" y="6268938"/>
                  <a:pt x="10388598" y="6262838"/>
                </a:cubicBezTo>
                <a:cubicBezTo>
                  <a:pt x="10403805" y="6263842"/>
                  <a:pt x="10423059" y="6261300"/>
                  <a:pt x="10446355" y="6255213"/>
                </a:cubicBezTo>
                <a:cubicBezTo>
                  <a:pt x="10510168" y="6213602"/>
                  <a:pt x="10484361" y="6257721"/>
                  <a:pt x="10368928" y="6387501"/>
                </a:cubicBezTo>
                <a:cubicBezTo>
                  <a:pt x="10376030" y="6395605"/>
                  <a:pt x="10407920" y="6374812"/>
                  <a:pt x="10464643" y="6325109"/>
                </a:cubicBezTo>
                <a:cubicBezTo>
                  <a:pt x="10586178" y="6218615"/>
                  <a:pt x="10654046" y="6173475"/>
                  <a:pt x="10668250" y="6189685"/>
                </a:cubicBezTo>
                <a:cubicBezTo>
                  <a:pt x="10682442" y="6205881"/>
                  <a:pt x="10610826" y="6308030"/>
                  <a:pt x="10453375" y="6496133"/>
                </a:cubicBezTo>
                <a:cubicBezTo>
                  <a:pt x="10295909" y="6684246"/>
                  <a:pt x="10220736" y="6782337"/>
                  <a:pt x="10227838" y="6790443"/>
                </a:cubicBezTo>
                <a:cubicBezTo>
                  <a:pt x="10234940" y="6798548"/>
                  <a:pt x="10295205" y="6752891"/>
                  <a:pt x="10408636" y="6653498"/>
                </a:cubicBezTo>
                <a:lnTo>
                  <a:pt x="10565120" y="6537863"/>
                </a:lnTo>
                <a:cubicBezTo>
                  <a:pt x="10563128" y="6568265"/>
                  <a:pt x="10574276" y="6572824"/>
                  <a:pt x="10598591" y="6551518"/>
                </a:cubicBezTo>
                <a:cubicBezTo>
                  <a:pt x="10630997" y="6523123"/>
                  <a:pt x="10640092" y="6500826"/>
                  <a:pt x="10625888" y="6484616"/>
                </a:cubicBezTo>
                <a:lnTo>
                  <a:pt x="11583022" y="5688919"/>
                </a:lnTo>
                <a:cubicBezTo>
                  <a:pt x="11625609" y="5737522"/>
                  <a:pt x="11415480" y="5971780"/>
                  <a:pt x="10952654" y="6391659"/>
                </a:cubicBezTo>
                <a:cubicBezTo>
                  <a:pt x="10895946" y="6441349"/>
                  <a:pt x="10843032" y="6491302"/>
                  <a:pt x="10793915" y="6541491"/>
                </a:cubicBezTo>
                <a:cubicBezTo>
                  <a:pt x="10744795" y="6591708"/>
                  <a:pt x="10712124" y="6623899"/>
                  <a:pt x="10695930" y="6638090"/>
                </a:cubicBezTo>
                <a:lnTo>
                  <a:pt x="10659463" y="6670043"/>
                </a:lnTo>
                <a:lnTo>
                  <a:pt x="10946637" y="6482875"/>
                </a:lnTo>
                <a:lnTo>
                  <a:pt x="11065165" y="6421975"/>
                </a:lnTo>
                <a:cubicBezTo>
                  <a:pt x="11087474" y="6431084"/>
                  <a:pt x="11021142" y="6510685"/>
                  <a:pt x="10866198" y="6660785"/>
                </a:cubicBezTo>
                <a:cubicBezTo>
                  <a:pt x="10637319" y="6889967"/>
                  <a:pt x="10518339" y="7015728"/>
                  <a:pt x="10509233" y="7038011"/>
                </a:cubicBezTo>
                <a:lnTo>
                  <a:pt x="10059545" y="7432046"/>
                </a:lnTo>
                <a:cubicBezTo>
                  <a:pt x="9751662" y="7701825"/>
                  <a:pt x="9608381" y="7848880"/>
                  <a:pt x="9629674" y="7873180"/>
                </a:cubicBezTo>
                <a:lnTo>
                  <a:pt x="9652471" y="7874685"/>
                </a:lnTo>
                <a:cubicBezTo>
                  <a:pt x="9660576" y="7867583"/>
                  <a:pt x="9704129" y="7843747"/>
                  <a:pt x="9783161" y="7803153"/>
                </a:cubicBezTo>
                <a:cubicBezTo>
                  <a:pt x="9846959" y="7761554"/>
                  <a:pt x="9905220" y="7746313"/>
                  <a:pt x="9957943" y="7757427"/>
                </a:cubicBezTo>
                <a:lnTo>
                  <a:pt x="9897176" y="7810673"/>
                </a:lnTo>
                <a:cubicBezTo>
                  <a:pt x="9857653" y="7830977"/>
                  <a:pt x="9607996" y="8028258"/>
                  <a:pt x="9148164" y="8402524"/>
                </a:cubicBezTo>
                <a:cubicBezTo>
                  <a:pt x="8607307" y="8847787"/>
                  <a:pt x="8273572" y="9104414"/>
                  <a:pt x="8146937" y="9172415"/>
                </a:cubicBezTo>
                <a:cubicBezTo>
                  <a:pt x="8035515" y="9241391"/>
                  <a:pt x="7967659" y="9286548"/>
                  <a:pt x="7943343" y="9307855"/>
                </a:cubicBezTo>
                <a:cubicBezTo>
                  <a:pt x="7934236" y="9330135"/>
                  <a:pt x="7940335" y="9353450"/>
                  <a:pt x="7961628" y="9377751"/>
                </a:cubicBezTo>
                <a:cubicBezTo>
                  <a:pt x="7999130" y="9387874"/>
                  <a:pt x="8017383" y="9400514"/>
                  <a:pt x="8016379" y="9415720"/>
                </a:cubicBezTo>
                <a:cubicBezTo>
                  <a:pt x="8015377" y="9430927"/>
                  <a:pt x="7962966" y="9473264"/>
                  <a:pt x="7859145" y="9542756"/>
                </a:cubicBezTo>
                <a:cubicBezTo>
                  <a:pt x="7755310" y="9612260"/>
                  <a:pt x="7688192" y="9646004"/>
                  <a:pt x="7657793" y="9643985"/>
                </a:cubicBezTo>
                <a:cubicBezTo>
                  <a:pt x="7650703" y="9635894"/>
                  <a:pt x="7659295" y="9621188"/>
                  <a:pt x="7683596" y="9599894"/>
                </a:cubicBezTo>
                <a:lnTo>
                  <a:pt x="7648649" y="9609037"/>
                </a:lnTo>
                <a:cubicBezTo>
                  <a:pt x="7618234" y="9607030"/>
                  <a:pt x="7591139" y="9612879"/>
                  <a:pt x="7567327" y="9626570"/>
                </a:cubicBezTo>
                <a:cubicBezTo>
                  <a:pt x="7543525" y="9640272"/>
                  <a:pt x="7527080" y="9658273"/>
                  <a:pt x="7517971" y="9680584"/>
                </a:cubicBezTo>
                <a:cubicBezTo>
                  <a:pt x="7525059" y="9688673"/>
                  <a:pt x="7543825" y="9693735"/>
                  <a:pt x="7574226" y="9695728"/>
                </a:cubicBezTo>
                <a:cubicBezTo>
                  <a:pt x="7605629" y="9682539"/>
                  <a:pt x="7624882" y="9679997"/>
                  <a:pt x="7631985" y="9688103"/>
                </a:cubicBezTo>
                <a:cubicBezTo>
                  <a:pt x="7639074" y="9696194"/>
                  <a:pt x="7606179" y="9732194"/>
                  <a:pt x="7533263" y="9796088"/>
                </a:cubicBezTo>
                <a:cubicBezTo>
                  <a:pt x="7442110" y="9875958"/>
                  <a:pt x="7303944" y="9984942"/>
                  <a:pt x="7118775" y="10123021"/>
                </a:cubicBezTo>
                <a:lnTo>
                  <a:pt x="6982747" y="10223109"/>
                </a:lnTo>
                <a:lnTo>
                  <a:pt x="0" y="10223109"/>
                </a:lnTo>
                <a:lnTo>
                  <a:pt x="0" y="4804334"/>
                </a:lnTo>
                <a:lnTo>
                  <a:pt x="10868" y="4793874"/>
                </a:lnTo>
                <a:cubicBezTo>
                  <a:pt x="28170" y="4777033"/>
                  <a:pt x="43974" y="4761450"/>
                  <a:pt x="58278" y="4747125"/>
                </a:cubicBezTo>
                <a:cubicBezTo>
                  <a:pt x="221327" y="4589927"/>
                  <a:pt x="452748" y="4379996"/>
                  <a:pt x="752540" y="4117306"/>
                </a:cubicBezTo>
                <a:cubicBezTo>
                  <a:pt x="1271087" y="3662934"/>
                  <a:pt x="1624076" y="3403767"/>
                  <a:pt x="1811511" y="3339775"/>
                </a:cubicBezTo>
                <a:cubicBezTo>
                  <a:pt x="1912838" y="3308303"/>
                  <a:pt x="1964999" y="3269748"/>
                  <a:pt x="1968006" y="3224153"/>
                </a:cubicBezTo>
                <a:cubicBezTo>
                  <a:pt x="1970013" y="3193739"/>
                  <a:pt x="2002921" y="3157753"/>
                  <a:pt x="2066731" y="3116141"/>
                </a:cubicBezTo>
                <a:cubicBezTo>
                  <a:pt x="2130541" y="3074556"/>
                  <a:pt x="2173609" y="3058300"/>
                  <a:pt x="2195919" y="3067407"/>
                </a:cubicBezTo>
                <a:cubicBezTo>
                  <a:pt x="2218214" y="3076530"/>
                  <a:pt x="2235439" y="3075738"/>
                  <a:pt x="2247588" y="3065092"/>
                </a:cubicBezTo>
                <a:cubicBezTo>
                  <a:pt x="2259741" y="3054444"/>
                  <a:pt x="2262786" y="3037474"/>
                  <a:pt x="2256686" y="3014160"/>
                </a:cubicBezTo>
                <a:cubicBezTo>
                  <a:pt x="2242482" y="2997950"/>
                  <a:pt x="2278935" y="2966009"/>
                  <a:pt x="2366056" y="2918325"/>
                </a:cubicBezTo>
                <a:cubicBezTo>
                  <a:pt x="2628429" y="2760042"/>
                  <a:pt x="2775817" y="2666702"/>
                  <a:pt x="2808223" y="2638306"/>
                </a:cubicBezTo>
                <a:cubicBezTo>
                  <a:pt x="2986467" y="2482121"/>
                  <a:pt x="3082697" y="2412129"/>
                  <a:pt x="3096889" y="2428325"/>
                </a:cubicBezTo>
                <a:cubicBezTo>
                  <a:pt x="3111094" y="2444536"/>
                  <a:pt x="3106045" y="2463287"/>
                  <a:pt x="3081743" y="2484581"/>
                </a:cubicBezTo>
                <a:lnTo>
                  <a:pt x="3408379" y="2219850"/>
                </a:lnTo>
                <a:cubicBezTo>
                  <a:pt x="3659555" y="1999760"/>
                  <a:pt x="3792237" y="1897828"/>
                  <a:pt x="3806428" y="1914024"/>
                </a:cubicBezTo>
                <a:lnTo>
                  <a:pt x="3707701" y="2022035"/>
                </a:lnTo>
                <a:cubicBezTo>
                  <a:pt x="3610483" y="2107222"/>
                  <a:pt x="3565411" y="2153868"/>
                  <a:pt x="3572513" y="2161973"/>
                </a:cubicBezTo>
                <a:cubicBezTo>
                  <a:pt x="3593807" y="2186275"/>
                  <a:pt x="3603450" y="2213632"/>
                  <a:pt x="3601460" y="2244035"/>
                </a:cubicBezTo>
                <a:lnTo>
                  <a:pt x="3776110" y="2026534"/>
                </a:lnTo>
                <a:cubicBezTo>
                  <a:pt x="3864235" y="1963643"/>
                  <a:pt x="3905735" y="1912951"/>
                  <a:pt x="3900652" y="1874445"/>
                </a:cubicBezTo>
                <a:cubicBezTo>
                  <a:pt x="3896572" y="1820732"/>
                  <a:pt x="3906671" y="1783228"/>
                  <a:pt x="3930971" y="1761934"/>
                </a:cubicBezTo>
                <a:cubicBezTo>
                  <a:pt x="3954283" y="1755835"/>
                  <a:pt x="3968974" y="1764441"/>
                  <a:pt x="3975087" y="1787741"/>
                </a:cubicBezTo>
                <a:cubicBezTo>
                  <a:pt x="3981174" y="1811039"/>
                  <a:pt x="3996381" y="1812042"/>
                  <a:pt x="4020682" y="1790748"/>
                </a:cubicBezTo>
                <a:cubicBezTo>
                  <a:pt x="4044983" y="1769455"/>
                  <a:pt x="4050048" y="1750689"/>
                  <a:pt x="4035855" y="1734493"/>
                </a:cubicBezTo>
                <a:cubicBezTo>
                  <a:pt x="4021651" y="1718283"/>
                  <a:pt x="4026700" y="1699530"/>
                  <a:pt x="4051002" y="1678237"/>
                </a:cubicBezTo>
                <a:cubicBezTo>
                  <a:pt x="4075318" y="1656931"/>
                  <a:pt x="4094570" y="1654390"/>
                  <a:pt x="4108773" y="1670600"/>
                </a:cubicBezTo>
                <a:cubicBezTo>
                  <a:pt x="4167572" y="1704997"/>
                  <a:pt x="4249647" y="1676068"/>
                  <a:pt x="4354971" y="1583778"/>
                </a:cubicBezTo>
                <a:lnTo>
                  <a:pt x="4475002" y="1500081"/>
                </a:lnTo>
                <a:cubicBezTo>
                  <a:pt x="4490195" y="1501096"/>
                  <a:pt x="4513507" y="1494997"/>
                  <a:pt x="4544913" y="1481781"/>
                </a:cubicBezTo>
                <a:cubicBezTo>
                  <a:pt x="4585409" y="1446297"/>
                  <a:pt x="4602122" y="1424503"/>
                  <a:pt x="4595020" y="1416398"/>
                </a:cubicBezTo>
                <a:cubicBezTo>
                  <a:pt x="4587917" y="1408291"/>
                  <a:pt x="4604627" y="1386498"/>
                  <a:pt x="4645139" y="1351000"/>
                </a:cubicBezTo>
                <a:cubicBezTo>
                  <a:pt x="4726162" y="1280004"/>
                  <a:pt x="4838602" y="1195807"/>
                  <a:pt x="4982436" y="1098406"/>
                </a:cubicBezTo>
                <a:cubicBezTo>
                  <a:pt x="4975346" y="1090315"/>
                  <a:pt x="4976336" y="1075120"/>
                  <a:pt x="4985441" y="1052812"/>
                </a:cubicBezTo>
                <a:lnTo>
                  <a:pt x="4994586" y="1087760"/>
                </a:lnTo>
                <a:lnTo>
                  <a:pt x="5067504" y="1023865"/>
                </a:lnTo>
                <a:cubicBezTo>
                  <a:pt x="5108017" y="988367"/>
                  <a:pt x="5124727" y="966574"/>
                  <a:pt x="5117626" y="958469"/>
                </a:cubicBezTo>
                <a:cubicBezTo>
                  <a:pt x="5103434" y="942273"/>
                  <a:pt x="5104437" y="927066"/>
                  <a:pt x="5120647" y="912862"/>
                </a:cubicBezTo>
                <a:cubicBezTo>
                  <a:pt x="5136844" y="898670"/>
                  <a:pt x="5155596" y="903717"/>
                  <a:pt x="5176890" y="928018"/>
                </a:cubicBezTo>
                <a:cubicBezTo>
                  <a:pt x="5191093" y="944228"/>
                  <a:pt x="5326317" y="861549"/>
                  <a:pt x="5582590" y="679952"/>
                </a:cubicBezTo>
                <a:cubicBezTo>
                  <a:pt x="5638295" y="645469"/>
                  <a:pt x="5717328" y="604874"/>
                  <a:pt x="5819643" y="558180"/>
                </a:cubicBezTo>
                <a:cubicBezTo>
                  <a:pt x="5921973" y="511500"/>
                  <a:pt x="5985282" y="477507"/>
                  <a:pt x="6009598" y="456200"/>
                </a:cubicBezTo>
                <a:cubicBezTo>
                  <a:pt x="6009598" y="456200"/>
                  <a:pt x="6043007" y="412597"/>
                  <a:pt x="6109827" y="325391"/>
                </a:cubicBezTo>
                <a:cubicBezTo>
                  <a:pt x="6143248" y="281802"/>
                  <a:pt x="6228805" y="199657"/>
                  <a:pt x="6366550" y="78958"/>
                </a:cubicBezTo>
                <a:cubicBezTo>
                  <a:pt x="6407063" y="43460"/>
                  <a:pt x="6438982" y="22669"/>
                  <a:pt x="6462268" y="16568"/>
                </a:cubicBezTo>
                <a:cubicBezTo>
                  <a:pt x="6478471" y="2371"/>
                  <a:pt x="6488347" y="-2702"/>
                  <a:pt x="6491897" y="135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53749136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58185" y="1808018"/>
            <a:ext cx="6290523" cy="9164782"/>
          </a:xfrm>
          <a:custGeom>
            <a:avLst/>
            <a:gdLst>
              <a:gd name="connsiteX0" fmla="*/ 0 w 6290523"/>
              <a:gd name="connsiteY0" fmla="*/ 0 h 9164782"/>
              <a:gd name="connsiteX1" fmla="*/ 6290523 w 6290523"/>
              <a:gd name="connsiteY1" fmla="*/ 0 h 9164782"/>
              <a:gd name="connsiteX2" fmla="*/ 6290523 w 6290523"/>
              <a:gd name="connsiteY2" fmla="*/ 9164782 h 9164782"/>
              <a:gd name="connsiteX3" fmla="*/ 0 w 6290523"/>
              <a:gd name="connsiteY3" fmla="*/ 9164782 h 9164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290523" h="9164782">
                <a:moveTo>
                  <a:pt x="0" y="0"/>
                </a:moveTo>
                <a:lnTo>
                  <a:pt x="6290523" y="0"/>
                </a:lnTo>
                <a:lnTo>
                  <a:pt x="6290523" y="9164782"/>
                </a:lnTo>
                <a:lnTo>
                  <a:pt x="0" y="9164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2095480"/>
      </p:ext>
    </p:extLst>
  </p:cSld>
  <p:clrMapOvr>
    <a:masterClrMapping/>
  </p:clrMapOvr>
</p:sldLayout>
</file>

<file path=ppt/slideLayouts/slideLayout2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179027" y="2"/>
            <a:ext cx="12005172" cy="8690861"/>
          </a:xfrm>
          <a:custGeom>
            <a:avLst/>
            <a:gdLst>
              <a:gd name="connsiteX0" fmla="*/ 10017737 w 12005172"/>
              <a:gd name="connsiteY0" fmla="*/ 8187070 h 8690861"/>
              <a:gd name="connsiteX1" fmla="*/ 10152761 w 12005172"/>
              <a:gd name="connsiteY1" fmla="*/ 8228622 h 8690861"/>
              <a:gd name="connsiteX2" fmla="*/ 10230669 w 12005172"/>
              <a:gd name="connsiteY2" fmla="*/ 8306529 h 8690861"/>
              <a:gd name="connsiteX3" fmla="*/ 10313773 w 12005172"/>
              <a:gd name="connsiteY3" fmla="*/ 8436374 h 8690861"/>
              <a:gd name="connsiteX4" fmla="*/ 10370909 w 12005172"/>
              <a:gd name="connsiteY4" fmla="*/ 8529854 h 8690861"/>
              <a:gd name="connsiteX5" fmla="*/ 10412449 w 12005172"/>
              <a:gd name="connsiteY5" fmla="*/ 8623343 h 8690861"/>
              <a:gd name="connsiteX6" fmla="*/ 10277409 w 12005172"/>
              <a:gd name="connsiteY6" fmla="*/ 8623343 h 8690861"/>
              <a:gd name="connsiteX7" fmla="*/ 10121605 w 12005172"/>
              <a:gd name="connsiteY7" fmla="*/ 8477914 h 8690861"/>
              <a:gd name="connsiteX8" fmla="*/ 9976177 w 12005172"/>
              <a:gd name="connsiteY8" fmla="*/ 8342882 h 8690861"/>
              <a:gd name="connsiteX9" fmla="*/ 9945021 w 12005172"/>
              <a:gd name="connsiteY9" fmla="*/ 8249393 h 8690861"/>
              <a:gd name="connsiteX10" fmla="*/ 10017737 w 12005172"/>
              <a:gd name="connsiteY10" fmla="*/ 8187070 h 8690861"/>
              <a:gd name="connsiteX11" fmla="*/ 4950731 w 12005172"/>
              <a:gd name="connsiteY11" fmla="*/ 7838196 h 8690861"/>
              <a:gd name="connsiteX12" fmla="*/ 4858875 w 12005172"/>
              <a:gd name="connsiteY12" fmla="*/ 8148473 h 8690861"/>
              <a:gd name="connsiteX13" fmla="*/ 4834122 w 12005172"/>
              <a:gd name="connsiteY13" fmla="*/ 8151135 h 8690861"/>
              <a:gd name="connsiteX14" fmla="*/ 4831466 w 12005172"/>
              <a:gd name="connsiteY14" fmla="*/ 8126383 h 8690861"/>
              <a:gd name="connsiteX15" fmla="*/ 4950731 w 12005172"/>
              <a:gd name="connsiteY15" fmla="*/ 7838196 h 8690861"/>
              <a:gd name="connsiteX16" fmla="*/ 5875482 w 12005172"/>
              <a:gd name="connsiteY16" fmla="*/ 7837018 h 8690861"/>
              <a:gd name="connsiteX17" fmla="*/ 5932600 w 12005172"/>
              <a:gd name="connsiteY17" fmla="*/ 7842935 h 8690861"/>
              <a:gd name="connsiteX18" fmla="*/ 6004474 w 12005172"/>
              <a:gd name="connsiteY18" fmla="*/ 7882788 h 8690861"/>
              <a:gd name="connsiteX19" fmla="*/ 6054818 w 12005172"/>
              <a:gd name="connsiteY19" fmla="*/ 8095174 h 8690861"/>
              <a:gd name="connsiteX20" fmla="*/ 5978474 w 12005172"/>
              <a:gd name="connsiteY20" fmla="*/ 8223543 h 8690861"/>
              <a:gd name="connsiteX21" fmla="*/ 5842000 w 12005172"/>
              <a:gd name="connsiteY21" fmla="*/ 8258226 h 8690861"/>
              <a:gd name="connsiteX22" fmla="*/ 5770474 w 12005172"/>
              <a:gd name="connsiteY22" fmla="*/ 8198308 h 8690861"/>
              <a:gd name="connsiteX23" fmla="*/ 5711676 w 12005172"/>
              <a:gd name="connsiteY23" fmla="*/ 8116991 h 8690861"/>
              <a:gd name="connsiteX24" fmla="*/ 5705032 w 12005172"/>
              <a:gd name="connsiteY24" fmla="*/ 8055124 h 8690861"/>
              <a:gd name="connsiteX25" fmla="*/ 5721462 w 12005172"/>
              <a:gd name="connsiteY25" fmla="*/ 7998292 h 8690861"/>
              <a:gd name="connsiteX26" fmla="*/ 5745230 w 12005172"/>
              <a:gd name="connsiteY26" fmla="*/ 7963193 h 8690861"/>
              <a:gd name="connsiteX27" fmla="*/ 5756976 w 12005172"/>
              <a:gd name="connsiteY27" fmla="*/ 7909353 h 8690861"/>
              <a:gd name="connsiteX28" fmla="*/ 5875482 w 12005172"/>
              <a:gd name="connsiteY28" fmla="*/ 7837018 h 8690861"/>
              <a:gd name="connsiteX29" fmla="*/ 5034660 w 12005172"/>
              <a:gd name="connsiteY29" fmla="*/ 7573522 h 8690861"/>
              <a:gd name="connsiteX30" fmla="*/ 5039378 w 12005172"/>
              <a:gd name="connsiteY30" fmla="*/ 7579588 h 8690861"/>
              <a:gd name="connsiteX31" fmla="*/ 5035186 w 12005172"/>
              <a:gd name="connsiteY31" fmla="*/ 7598807 h 8690861"/>
              <a:gd name="connsiteX32" fmla="*/ 5030851 w 12005172"/>
              <a:gd name="connsiteY32" fmla="*/ 7581751 h 8690861"/>
              <a:gd name="connsiteX33" fmla="*/ 5034660 w 12005172"/>
              <a:gd name="connsiteY33" fmla="*/ 7573522 h 8690861"/>
              <a:gd name="connsiteX34" fmla="*/ 9436050 w 12005172"/>
              <a:gd name="connsiteY34" fmla="*/ 7324929 h 8690861"/>
              <a:gd name="connsiteX35" fmla="*/ 9446434 w 12005172"/>
              <a:gd name="connsiteY35" fmla="*/ 7335314 h 8690861"/>
              <a:gd name="connsiteX36" fmla="*/ 9436050 w 12005172"/>
              <a:gd name="connsiteY36" fmla="*/ 7345700 h 8690861"/>
              <a:gd name="connsiteX37" fmla="*/ 9425653 w 12005172"/>
              <a:gd name="connsiteY37" fmla="*/ 7335314 h 8690861"/>
              <a:gd name="connsiteX38" fmla="*/ 9436050 w 12005172"/>
              <a:gd name="connsiteY38" fmla="*/ 7324929 h 8690861"/>
              <a:gd name="connsiteX39" fmla="*/ 3458629 w 12005172"/>
              <a:gd name="connsiteY39" fmla="*/ 7254865 h 8690861"/>
              <a:gd name="connsiteX40" fmla="*/ 3466317 w 12005172"/>
              <a:gd name="connsiteY40" fmla="*/ 7256543 h 8690861"/>
              <a:gd name="connsiteX41" fmla="*/ 3422138 w 12005172"/>
              <a:gd name="connsiteY41" fmla="*/ 7311361 h 8690861"/>
              <a:gd name="connsiteX42" fmla="*/ 3357539 w 12005172"/>
              <a:gd name="connsiteY42" fmla="*/ 7385890 h 8690861"/>
              <a:gd name="connsiteX43" fmla="*/ 3356381 w 12005172"/>
              <a:gd name="connsiteY43" fmla="*/ 7363481 h 8690861"/>
              <a:gd name="connsiteX44" fmla="*/ 3399062 w 12005172"/>
              <a:gd name="connsiteY44" fmla="*/ 7306327 h 8690861"/>
              <a:gd name="connsiteX45" fmla="*/ 3458629 w 12005172"/>
              <a:gd name="connsiteY45" fmla="*/ 7254865 h 8690861"/>
              <a:gd name="connsiteX46" fmla="*/ 3284194 w 12005172"/>
              <a:gd name="connsiteY46" fmla="*/ 7186604 h 8690861"/>
              <a:gd name="connsiteX47" fmla="*/ 3294467 w 12005172"/>
              <a:gd name="connsiteY47" fmla="*/ 7194894 h 8690861"/>
              <a:gd name="connsiteX48" fmla="*/ 3275733 w 12005172"/>
              <a:gd name="connsiteY48" fmla="*/ 7206918 h 8690861"/>
              <a:gd name="connsiteX49" fmla="*/ 3262034 w 12005172"/>
              <a:gd name="connsiteY49" fmla="*/ 7195866 h 8690861"/>
              <a:gd name="connsiteX50" fmla="*/ 3284194 w 12005172"/>
              <a:gd name="connsiteY50" fmla="*/ 7186604 h 8690861"/>
              <a:gd name="connsiteX51" fmla="*/ 9249069 w 12005172"/>
              <a:gd name="connsiteY51" fmla="*/ 7117177 h 8690861"/>
              <a:gd name="connsiteX52" fmla="*/ 9280235 w 12005172"/>
              <a:gd name="connsiteY52" fmla="*/ 7148343 h 8690861"/>
              <a:gd name="connsiteX53" fmla="*/ 9269850 w 12005172"/>
              <a:gd name="connsiteY53" fmla="*/ 7169114 h 8690861"/>
              <a:gd name="connsiteX54" fmla="*/ 9238683 w 12005172"/>
              <a:gd name="connsiteY54" fmla="*/ 7137958 h 8690861"/>
              <a:gd name="connsiteX55" fmla="*/ 9249069 w 12005172"/>
              <a:gd name="connsiteY55" fmla="*/ 7117177 h 8690861"/>
              <a:gd name="connsiteX56" fmla="*/ 9176360 w 12005172"/>
              <a:gd name="connsiteY56" fmla="*/ 7044468 h 8690861"/>
              <a:gd name="connsiteX57" fmla="*/ 9197131 w 12005172"/>
              <a:gd name="connsiteY57" fmla="*/ 7065249 h 8690861"/>
              <a:gd name="connsiteX58" fmla="*/ 9197131 w 12005172"/>
              <a:gd name="connsiteY58" fmla="*/ 7075634 h 8690861"/>
              <a:gd name="connsiteX59" fmla="*/ 9176360 w 12005172"/>
              <a:gd name="connsiteY59" fmla="*/ 7044468 h 8690861"/>
              <a:gd name="connsiteX60" fmla="*/ 3695347 w 12005172"/>
              <a:gd name="connsiteY60" fmla="*/ 6982239 h 8690861"/>
              <a:gd name="connsiteX61" fmla="*/ 3702619 w 12005172"/>
              <a:gd name="connsiteY61" fmla="*/ 6985841 h 8690861"/>
              <a:gd name="connsiteX62" fmla="*/ 3643192 w 12005172"/>
              <a:gd name="connsiteY62" fmla="*/ 7073585 h 8690861"/>
              <a:gd name="connsiteX63" fmla="*/ 3573422 w 12005172"/>
              <a:gd name="connsiteY63" fmla="*/ 7134900 h 8690861"/>
              <a:gd name="connsiteX64" fmla="*/ 3569088 w 12005172"/>
              <a:gd name="connsiteY64" fmla="*/ 7117844 h 8690861"/>
              <a:gd name="connsiteX65" fmla="*/ 3624320 w 12005172"/>
              <a:gd name="connsiteY65" fmla="*/ 7049326 h 8690861"/>
              <a:gd name="connsiteX66" fmla="*/ 3666820 w 12005172"/>
              <a:gd name="connsiteY66" fmla="*/ 7002204 h 8690861"/>
              <a:gd name="connsiteX67" fmla="*/ 3695347 w 12005172"/>
              <a:gd name="connsiteY67" fmla="*/ 6982239 h 8690861"/>
              <a:gd name="connsiteX68" fmla="*/ 7919498 w 12005172"/>
              <a:gd name="connsiteY68" fmla="*/ 6950988 h 8690861"/>
              <a:gd name="connsiteX69" fmla="*/ 7981821 w 12005172"/>
              <a:gd name="connsiteY69" fmla="*/ 7106791 h 8690861"/>
              <a:gd name="connsiteX70" fmla="*/ 7950664 w 12005172"/>
              <a:gd name="connsiteY70" fmla="*/ 7075634 h 8690861"/>
              <a:gd name="connsiteX71" fmla="*/ 7919498 w 12005172"/>
              <a:gd name="connsiteY71" fmla="*/ 6950988 h 8690861"/>
              <a:gd name="connsiteX72" fmla="*/ 7337842 w 12005172"/>
              <a:gd name="connsiteY72" fmla="*/ 6941025 h 8690861"/>
              <a:gd name="connsiteX73" fmla="*/ 7359240 w 12005172"/>
              <a:gd name="connsiteY73" fmla="*/ 6953740 h 8690861"/>
              <a:gd name="connsiteX74" fmla="*/ 7402164 w 12005172"/>
              <a:gd name="connsiteY74" fmla="*/ 7015482 h 8690861"/>
              <a:gd name="connsiteX75" fmla="*/ 7422024 w 12005172"/>
              <a:gd name="connsiteY75" fmla="*/ 7072177 h 8690861"/>
              <a:gd name="connsiteX76" fmla="*/ 7392938 w 12005172"/>
              <a:gd name="connsiteY76" fmla="*/ 7057777 h 8690861"/>
              <a:gd name="connsiteX77" fmla="*/ 7337842 w 12005172"/>
              <a:gd name="connsiteY77" fmla="*/ 6941025 h 8690861"/>
              <a:gd name="connsiteX78" fmla="*/ 6346328 w 12005172"/>
              <a:gd name="connsiteY78" fmla="*/ 6869724 h 8690861"/>
              <a:gd name="connsiteX79" fmla="*/ 6396803 w 12005172"/>
              <a:gd name="connsiteY79" fmla="*/ 6896854 h 8690861"/>
              <a:gd name="connsiteX80" fmla="*/ 6459874 w 12005172"/>
              <a:gd name="connsiteY80" fmla="*/ 7087858 h 8690861"/>
              <a:gd name="connsiteX81" fmla="*/ 6396256 w 12005172"/>
              <a:gd name="connsiteY81" fmla="*/ 7194822 h 8690861"/>
              <a:gd name="connsiteX82" fmla="*/ 6292226 w 12005172"/>
              <a:gd name="connsiteY82" fmla="*/ 7228521 h 8690861"/>
              <a:gd name="connsiteX83" fmla="*/ 6185598 w 12005172"/>
              <a:gd name="connsiteY83" fmla="*/ 7144841 h 8690861"/>
              <a:gd name="connsiteX84" fmla="*/ 6164974 w 12005172"/>
              <a:gd name="connsiteY84" fmla="*/ 6999358 h 8690861"/>
              <a:gd name="connsiteX85" fmla="*/ 6235444 w 12005172"/>
              <a:gd name="connsiteY85" fmla="*/ 6897911 h 8690861"/>
              <a:gd name="connsiteX86" fmla="*/ 6346328 w 12005172"/>
              <a:gd name="connsiteY86" fmla="*/ 6869724 h 8690861"/>
              <a:gd name="connsiteX87" fmla="*/ 8995882 w 12005172"/>
              <a:gd name="connsiteY87" fmla="*/ 6837369 h 8690861"/>
              <a:gd name="connsiteX88" fmla="*/ 9093266 w 12005172"/>
              <a:gd name="connsiteY88" fmla="*/ 6940593 h 8690861"/>
              <a:gd name="connsiteX89" fmla="*/ 9103651 w 12005172"/>
              <a:gd name="connsiteY89" fmla="*/ 6971759 h 8690861"/>
              <a:gd name="connsiteX90" fmla="*/ 9072485 w 12005172"/>
              <a:gd name="connsiteY90" fmla="*/ 6940593 h 8690861"/>
              <a:gd name="connsiteX91" fmla="*/ 9015358 w 12005172"/>
              <a:gd name="connsiteY91" fmla="*/ 6888665 h 8690861"/>
              <a:gd name="connsiteX92" fmla="*/ 8989390 w 12005172"/>
              <a:gd name="connsiteY92" fmla="*/ 6847113 h 8690861"/>
              <a:gd name="connsiteX93" fmla="*/ 8995882 w 12005172"/>
              <a:gd name="connsiteY93" fmla="*/ 6837369 h 8690861"/>
              <a:gd name="connsiteX94" fmla="*/ 7826534 w 12005172"/>
              <a:gd name="connsiteY94" fmla="*/ 6805935 h 8690861"/>
              <a:gd name="connsiteX95" fmla="*/ 7832546 w 12005172"/>
              <a:gd name="connsiteY95" fmla="*/ 6815310 h 8690861"/>
              <a:gd name="connsiteX96" fmla="*/ 7823178 w 12005172"/>
              <a:gd name="connsiteY96" fmla="*/ 6821322 h 8690861"/>
              <a:gd name="connsiteX97" fmla="*/ 7817166 w 12005172"/>
              <a:gd name="connsiteY97" fmla="*/ 6811954 h 8690861"/>
              <a:gd name="connsiteX98" fmla="*/ 7826534 w 12005172"/>
              <a:gd name="connsiteY98" fmla="*/ 6805935 h 8690861"/>
              <a:gd name="connsiteX99" fmla="*/ 9757401 w 12005172"/>
              <a:gd name="connsiteY99" fmla="*/ 6741937 h 8690861"/>
              <a:gd name="connsiteX100" fmla="*/ 9872313 w 12005172"/>
              <a:gd name="connsiteY100" fmla="*/ 6847113 h 8690861"/>
              <a:gd name="connsiteX101" fmla="*/ 9882697 w 12005172"/>
              <a:gd name="connsiteY101" fmla="*/ 6888665 h 8690861"/>
              <a:gd name="connsiteX102" fmla="*/ 9815185 w 12005172"/>
              <a:gd name="connsiteY102" fmla="*/ 6847113 h 8690861"/>
              <a:gd name="connsiteX103" fmla="*/ 9747657 w 12005172"/>
              <a:gd name="connsiteY103" fmla="*/ 6774404 h 8690861"/>
              <a:gd name="connsiteX104" fmla="*/ 9737281 w 12005172"/>
              <a:gd name="connsiteY104" fmla="*/ 6743236 h 8690861"/>
              <a:gd name="connsiteX105" fmla="*/ 9757401 w 12005172"/>
              <a:gd name="connsiteY105" fmla="*/ 6741937 h 8690861"/>
              <a:gd name="connsiteX106" fmla="*/ 7165150 w 12005172"/>
              <a:gd name="connsiteY106" fmla="*/ 6661647 h 8690861"/>
              <a:gd name="connsiteX107" fmla="*/ 7171162 w 12005172"/>
              <a:gd name="connsiteY107" fmla="*/ 6671022 h 8690861"/>
              <a:gd name="connsiteX108" fmla="*/ 7161794 w 12005172"/>
              <a:gd name="connsiteY108" fmla="*/ 6677034 h 8690861"/>
              <a:gd name="connsiteX109" fmla="*/ 7155782 w 12005172"/>
              <a:gd name="connsiteY109" fmla="*/ 6667666 h 8690861"/>
              <a:gd name="connsiteX110" fmla="*/ 7165150 w 12005172"/>
              <a:gd name="connsiteY110" fmla="*/ 6661647 h 8690861"/>
              <a:gd name="connsiteX111" fmla="*/ 5502748 w 12005172"/>
              <a:gd name="connsiteY111" fmla="*/ 6637358 h 8690861"/>
              <a:gd name="connsiteX112" fmla="*/ 5459260 w 12005172"/>
              <a:gd name="connsiteY112" fmla="*/ 6652042 h 8690861"/>
              <a:gd name="connsiteX113" fmla="*/ 5440520 w 12005172"/>
              <a:gd name="connsiteY113" fmla="*/ 6664065 h 8690861"/>
              <a:gd name="connsiteX114" fmla="*/ 5490024 w 12005172"/>
              <a:gd name="connsiteY114" fmla="*/ 6658754 h 8690861"/>
              <a:gd name="connsiteX115" fmla="*/ 5502748 w 12005172"/>
              <a:gd name="connsiteY115" fmla="*/ 6637358 h 8690861"/>
              <a:gd name="connsiteX116" fmla="*/ 7710618 w 12005172"/>
              <a:gd name="connsiteY116" fmla="*/ 6635630 h 8690861"/>
              <a:gd name="connsiteX117" fmla="*/ 7728651 w 12005172"/>
              <a:gd name="connsiteY117" fmla="*/ 6663738 h 8690861"/>
              <a:gd name="connsiteX118" fmla="*/ 7711595 w 12005172"/>
              <a:gd name="connsiteY118" fmla="*/ 6668073 h 8690861"/>
              <a:gd name="connsiteX119" fmla="*/ 7693554 w 12005172"/>
              <a:gd name="connsiteY119" fmla="*/ 6639962 h 8690861"/>
              <a:gd name="connsiteX120" fmla="*/ 7710618 w 12005172"/>
              <a:gd name="connsiteY120" fmla="*/ 6635630 h 8690861"/>
              <a:gd name="connsiteX121" fmla="*/ 7651466 w 12005172"/>
              <a:gd name="connsiteY121" fmla="*/ 6574386 h 8690861"/>
              <a:gd name="connsiteX122" fmla="*/ 7671186 w 12005172"/>
              <a:gd name="connsiteY122" fmla="*/ 6594799 h 8690861"/>
              <a:gd name="connsiteX123" fmla="*/ 7663498 w 12005172"/>
              <a:gd name="connsiteY123" fmla="*/ 6593122 h 8690861"/>
              <a:gd name="connsiteX124" fmla="*/ 7651466 w 12005172"/>
              <a:gd name="connsiteY124" fmla="*/ 6574386 h 8690861"/>
              <a:gd name="connsiteX125" fmla="*/ 5609156 w 12005172"/>
              <a:gd name="connsiteY125" fmla="*/ 6555830 h 8690861"/>
              <a:gd name="connsiteX126" fmla="*/ 5584402 w 12005172"/>
              <a:gd name="connsiteY126" fmla="*/ 6558494 h 8690861"/>
              <a:gd name="connsiteX127" fmla="*/ 5598104 w 12005172"/>
              <a:gd name="connsiteY127" fmla="*/ 6569529 h 8690861"/>
              <a:gd name="connsiteX128" fmla="*/ 5609156 w 12005172"/>
              <a:gd name="connsiteY128" fmla="*/ 6555830 h 8690861"/>
              <a:gd name="connsiteX129" fmla="*/ 8708939 w 12005172"/>
              <a:gd name="connsiteY129" fmla="*/ 6504329 h 8690861"/>
              <a:gd name="connsiteX130" fmla="*/ 8792034 w 12005172"/>
              <a:gd name="connsiteY130" fmla="*/ 6577038 h 8690861"/>
              <a:gd name="connsiteX131" fmla="*/ 8927067 w 12005172"/>
              <a:gd name="connsiteY131" fmla="*/ 6764007 h 8690861"/>
              <a:gd name="connsiteX132" fmla="*/ 8864742 w 12005172"/>
              <a:gd name="connsiteY132" fmla="*/ 6722466 h 8690861"/>
              <a:gd name="connsiteX133" fmla="*/ 8708939 w 12005172"/>
              <a:gd name="connsiteY133" fmla="*/ 6504329 h 8690861"/>
              <a:gd name="connsiteX134" fmla="*/ 1506056 w 12005172"/>
              <a:gd name="connsiteY134" fmla="*/ 6476049 h 8690861"/>
              <a:gd name="connsiteX135" fmla="*/ 1561162 w 12005172"/>
              <a:gd name="connsiteY135" fmla="*/ 6523278 h 8690861"/>
              <a:gd name="connsiteX136" fmla="*/ 1537550 w 12005172"/>
              <a:gd name="connsiteY136" fmla="*/ 6594122 h 8690861"/>
              <a:gd name="connsiteX137" fmla="*/ 1427347 w 12005172"/>
              <a:gd name="connsiteY137" fmla="*/ 6696449 h 8690861"/>
              <a:gd name="connsiteX138" fmla="*/ 1309282 w 12005172"/>
              <a:gd name="connsiteY138" fmla="*/ 6806654 h 8690861"/>
              <a:gd name="connsiteX139" fmla="*/ 1206949 w 12005172"/>
              <a:gd name="connsiteY139" fmla="*/ 6806654 h 8690861"/>
              <a:gd name="connsiteX140" fmla="*/ 1238427 w 12005172"/>
              <a:gd name="connsiteY140" fmla="*/ 6735807 h 8690861"/>
              <a:gd name="connsiteX141" fmla="*/ 1281725 w 12005172"/>
              <a:gd name="connsiteY141" fmla="*/ 6664969 h 8690861"/>
              <a:gd name="connsiteX142" fmla="*/ 1344699 w 12005172"/>
              <a:gd name="connsiteY142" fmla="*/ 6566574 h 8690861"/>
              <a:gd name="connsiteX143" fmla="*/ 1403738 w 12005172"/>
              <a:gd name="connsiteY143" fmla="*/ 6507537 h 8690861"/>
              <a:gd name="connsiteX144" fmla="*/ 1506056 w 12005172"/>
              <a:gd name="connsiteY144" fmla="*/ 6476049 h 8690861"/>
              <a:gd name="connsiteX145" fmla="*/ 4441512 w 12005172"/>
              <a:gd name="connsiteY145" fmla="*/ 6444676 h 8690861"/>
              <a:gd name="connsiteX146" fmla="*/ 4440742 w 12005172"/>
              <a:gd name="connsiteY146" fmla="*/ 6444945 h 8690861"/>
              <a:gd name="connsiteX147" fmla="*/ 4410556 w 12005172"/>
              <a:gd name="connsiteY147" fmla="*/ 6483062 h 8690861"/>
              <a:gd name="connsiteX148" fmla="*/ 4401182 w 12005172"/>
              <a:gd name="connsiteY148" fmla="*/ 6525318 h 8690861"/>
              <a:gd name="connsiteX149" fmla="*/ 4414419 w 12005172"/>
              <a:gd name="connsiteY149" fmla="*/ 6506671 h 8690861"/>
              <a:gd name="connsiteX150" fmla="*/ 4440758 w 12005172"/>
              <a:gd name="connsiteY150" fmla="*/ 6445956 h 8690861"/>
              <a:gd name="connsiteX151" fmla="*/ 9436050 w 12005172"/>
              <a:gd name="connsiteY151" fmla="*/ 6431620 h 8690861"/>
              <a:gd name="connsiteX152" fmla="*/ 9446434 w 12005172"/>
              <a:gd name="connsiteY152" fmla="*/ 6442006 h 8690861"/>
              <a:gd name="connsiteX153" fmla="*/ 9436050 w 12005172"/>
              <a:gd name="connsiteY153" fmla="*/ 6452391 h 8690861"/>
              <a:gd name="connsiteX154" fmla="*/ 9425653 w 12005172"/>
              <a:gd name="connsiteY154" fmla="*/ 6442006 h 8690861"/>
              <a:gd name="connsiteX155" fmla="*/ 9436050 w 12005172"/>
              <a:gd name="connsiteY155" fmla="*/ 6431620 h 8690861"/>
              <a:gd name="connsiteX156" fmla="*/ 5109792 w 12005172"/>
              <a:gd name="connsiteY156" fmla="*/ 6416681 h 8690861"/>
              <a:gd name="connsiteX157" fmla="*/ 5089555 w 12005172"/>
              <a:gd name="connsiteY157" fmla="*/ 6426364 h 8690861"/>
              <a:gd name="connsiteX158" fmla="*/ 5080180 w 12005172"/>
              <a:gd name="connsiteY158" fmla="*/ 6432374 h 8690861"/>
              <a:gd name="connsiteX159" fmla="*/ 5086200 w 12005172"/>
              <a:gd name="connsiteY159" fmla="*/ 6441742 h 8690861"/>
              <a:gd name="connsiteX160" fmla="*/ 5114300 w 12005172"/>
              <a:gd name="connsiteY160" fmla="*/ 6423706 h 8690861"/>
              <a:gd name="connsiteX161" fmla="*/ 5109792 w 12005172"/>
              <a:gd name="connsiteY161" fmla="*/ 6416681 h 8690861"/>
              <a:gd name="connsiteX162" fmla="*/ 7535548 w 12005172"/>
              <a:gd name="connsiteY162" fmla="*/ 6404082 h 8690861"/>
              <a:gd name="connsiteX163" fmla="*/ 7562118 w 12005172"/>
              <a:gd name="connsiteY163" fmla="*/ 6430020 h 8690861"/>
              <a:gd name="connsiteX164" fmla="*/ 7591338 w 12005172"/>
              <a:gd name="connsiteY164" fmla="*/ 6480702 h 8690861"/>
              <a:gd name="connsiteX165" fmla="*/ 7609378 w 12005172"/>
              <a:gd name="connsiteY165" fmla="*/ 6508810 h 8690861"/>
              <a:gd name="connsiteX166" fmla="*/ 7587980 w 12005172"/>
              <a:gd name="connsiteY166" fmla="*/ 6496087 h 8690861"/>
              <a:gd name="connsiteX167" fmla="*/ 7527284 w 12005172"/>
              <a:gd name="connsiteY167" fmla="*/ 6407314 h 8690861"/>
              <a:gd name="connsiteX168" fmla="*/ 7535548 w 12005172"/>
              <a:gd name="connsiteY168" fmla="*/ 6404082 h 8690861"/>
              <a:gd name="connsiteX169" fmla="*/ 8324603 w 12005172"/>
              <a:gd name="connsiteY169" fmla="*/ 6358911 h 8690861"/>
              <a:gd name="connsiteX170" fmla="*/ 8334990 w 12005172"/>
              <a:gd name="connsiteY170" fmla="*/ 6556266 h 8690861"/>
              <a:gd name="connsiteX171" fmla="*/ 8366146 w 12005172"/>
              <a:gd name="connsiteY171" fmla="*/ 6577038 h 8690861"/>
              <a:gd name="connsiteX172" fmla="*/ 8350573 w 12005172"/>
              <a:gd name="connsiteY172" fmla="*/ 6509527 h 8690861"/>
              <a:gd name="connsiteX173" fmla="*/ 8334990 w 12005172"/>
              <a:gd name="connsiteY173" fmla="*/ 6431620 h 8690861"/>
              <a:gd name="connsiteX174" fmla="*/ 8324603 w 12005172"/>
              <a:gd name="connsiteY174" fmla="*/ 6358911 h 8690861"/>
              <a:gd name="connsiteX175" fmla="*/ 3217616 w 12005172"/>
              <a:gd name="connsiteY175" fmla="*/ 6199254 h 8690861"/>
              <a:gd name="connsiteX176" fmla="*/ 3218944 w 12005172"/>
              <a:gd name="connsiteY176" fmla="*/ 6211625 h 8690861"/>
              <a:gd name="connsiteX177" fmla="*/ 3192514 w 12005172"/>
              <a:gd name="connsiteY177" fmla="*/ 6221969 h 8690861"/>
              <a:gd name="connsiteX178" fmla="*/ 3203565 w 12005172"/>
              <a:gd name="connsiteY178" fmla="*/ 6208270 h 8690861"/>
              <a:gd name="connsiteX179" fmla="*/ 3217616 w 12005172"/>
              <a:gd name="connsiteY179" fmla="*/ 6199254 h 8690861"/>
              <a:gd name="connsiteX180" fmla="*/ 6918556 w 12005172"/>
              <a:gd name="connsiteY180" fmla="*/ 6148636 h 8690861"/>
              <a:gd name="connsiteX181" fmla="*/ 6928410 w 12005172"/>
              <a:gd name="connsiteY181" fmla="*/ 6158833 h 8690861"/>
              <a:gd name="connsiteX182" fmla="*/ 6955818 w 12005172"/>
              <a:gd name="connsiteY182" fmla="*/ 6180931 h 8690861"/>
              <a:gd name="connsiteX183" fmla="*/ 6978194 w 12005172"/>
              <a:gd name="connsiteY183" fmla="*/ 6226095 h 8690861"/>
              <a:gd name="connsiteX184" fmla="*/ 6931074 w 12005172"/>
              <a:gd name="connsiteY184" fmla="*/ 6183587 h 8690861"/>
              <a:gd name="connsiteX185" fmla="*/ 6918556 w 12005172"/>
              <a:gd name="connsiteY185" fmla="*/ 6148636 h 8690861"/>
              <a:gd name="connsiteX186" fmla="*/ 7327058 w 12005172"/>
              <a:gd name="connsiteY186" fmla="*/ 6141076 h 8690861"/>
              <a:gd name="connsiteX187" fmla="*/ 7463395 w 12005172"/>
              <a:gd name="connsiteY187" fmla="*/ 6291663 h 8690861"/>
              <a:gd name="connsiteX188" fmla="*/ 7484086 w 12005172"/>
              <a:gd name="connsiteY188" fmla="*/ 6344516 h 8690861"/>
              <a:gd name="connsiteX189" fmla="*/ 7367468 w 12005172"/>
              <a:gd name="connsiteY189" fmla="*/ 6214342 h 8690861"/>
              <a:gd name="connsiteX190" fmla="*/ 7327058 w 12005172"/>
              <a:gd name="connsiteY190" fmla="*/ 6141076 h 8690861"/>
              <a:gd name="connsiteX191" fmla="*/ 6845212 w 12005172"/>
              <a:gd name="connsiteY191" fmla="*/ 6060123 h 8690861"/>
              <a:gd name="connsiteX192" fmla="*/ 6851224 w 12005172"/>
              <a:gd name="connsiteY192" fmla="*/ 6069489 h 8690861"/>
              <a:gd name="connsiteX193" fmla="*/ 6841858 w 12005172"/>
              <a:gd name="connsiteY193" fmla="*/ 6075502 h 8690861"/>
              <a:gd name="connsiteX194" fmla="*/ 6835844 w 12005172"/>
              <a:gd name="connsiteY194" fmla="*/ 6066134 h 8690861"/>
              <a:gd name="connsiteX195" fmla="*/ 6845212 w 12005172"/>
              <a:gd name="connsiteY195" fmla="*/ 6060123 h 8690861"/>
              <a:gd name="connsiteX196" fmla="*/ 3098115 w 12005172"/>
              <a:gd name="connsiteY196" fmla="*/ 6013055 h 8690861"/>
              <a:gd name="connsiteX197" fmla="*/ 3143157 w 12005172"/>
              <a:gd name="connsiteY197" fmla="*/ 6042020 h 8690861"/>
              <a:gd name="connsiteX198" fmla="*/ 3152802 w 12005172"/>
              <a:gd name="connsiteY198" fmla="*/ 6108580 h 8690861"/>
              <a:gd name="connsiteX199" fmla="*/ 3057440 w 12005172"/>
              <a:gd name="connsiteY199" fmla="*/ 6176391 h 8690861"/>
              <a:gd name="connsiteX200" fmla="*/ 3002629 w 12005172"/>
              <a:gd name="connsiteY200" fmla="*/ 6132214 h 8690861"/>
              <a:gd name="connsiteX201" fmla="*/ 2996077 w 12005172"/>
              <a:gd name="connsiteY201" fmla="*/ 6065323 h 8690861"/>
              <a:gd name="connsiteX202" fmla="*/ 3038494 w 12005172"/>
              <a:gd name="connsiteY202" fmla="*/ 6023219 h 8690861"/>
              <a:gd name="connsiteX203" fmla="*/ 3098115 w 12005172"/>
              <a:gd name="connsiteY203" fmla="*/ 6013055 h 8690861"/>
              <a:gd name="connsiteX204" fmla="*/ 8833586 w 12005172"/>
              <a:gd name="connsiteY204" fmla="*/ 5979774 h 8690861"/>
              <a:gd name="connsiteX205" fmla="*/ 8875128 w 12005172"/>
              <a:gd name="connsiteY205" fmla="*/ 6005742 h 8690861"/>
              <a:gd name="connsiteX206" fmla="*/ 8916680 w 12005172"/>
              <a:gd name="connsiteY206" fmla="*/ 6078451 h 8690861"/>
              <a:gd name="connsiteX207" fmla="*/ 8864742 w 12005172"/>
              <a:gd name="connsiteY207" fmla="*/ 6036899 h 8690861"/>
              <a:gd name="connsiteX208" fmla="*/ 8843962 w 12005172"/>
              <a:gd name="connsiteY208" fmla="*/ 5995347 h 8690861"/>
              <a:gd name="connsiteX209" fmla="*/ 8833586 w 12005172"/>
              <a:gd name="connsiteY209" fmla="*/ 5979774 h 8690861"/>
              <a:gd name="connsiteX210" fmla="*/ 6666788 w 12005172"/>
              <a:gd name="connsiteY210" fmla="*/ 5843953 h 8690861"/>
              <a:gd name="connsiteX211" fmla="*/ 6710067 w 12005172"/>
              <a:gd name="connsiteY211" fmla="*/ 5885624 h 8690861"/>
              <a:gd name="connsiteX212" fmla="*/ 6772715 w 12005172"/>
              <a:gd name="connsiteY212" fmla="*/ 5967763 h 8690861"/>
              <a:gd name="connsiteX213" fmla="*/ 6792080 w 12005172"/>
              <a:gd name="connsiteY213" fmla="*/ 6008247 h 8690861"/>
              <a:gd name="connsiteX214" fmla="*/ 6730412 w 12005172"/>
              <a:gd name="connsiteY214" fmla="*/ 5958534 h 8690861"/>
              <a:gd name="connsiteX215" fmla="*/ 6661755 w 12005172"/>
              <a:gd name="connsiteY215" fmla="*/ 5867020 h 8690861"/>
              <a:gd name="connsiteX216" fmla="*/ 6653994 w 12005172"/>
              <a:gd name="connsiteY216" fmla="*/ 5847201 h 8690861"/>
              <a:gd name="connsiteX217" fmla="*/ 6666788 w 12005172"/>
              <a:gd name="connsiteY217" fmla="*/ 5843953 h 8690861"/>
              <a:gd name="connsiteX218" fmla="*/ 7293016 w 12005172"/>
              <a:gd name="connsiteY218" fmla="*/ 5823972 h 8690861"/>
              <a:gd name="connsiteX219" fmla="*/ 7281472 w 12005172"/>
              <a:gd name="connsiteY219" fmla="*/ 5833036 h 8690861"/>
              <a:gd name="connsiteX220" fmla="*/ 7333627 w 12005172"/>
              <a:gd name="connsiteY220" fmla="*/ 5852470 h 8690861"/>
              <a:gd name="connsiteX221" fmla="*/ 7388790 w 12005172"/>
              <a:gd name="connsiteY221" fmla="*/ 5876590 h 8690861"/>
              <a:gd name="connsiteX222" fmla="*/ 7410082 w 12005172"/>
              <a:gd name="connsiteY222" fmla="*/ 5886654 h 8690861"/>
              <a:gd name="connsiteX223" fmla="*/ 7415952 w 12005172"/>
              <a:gd name="connsiteY223" fmla="*/ 5867867 h 8690861"/>
              <a:gd name="connsiteX224" fmla="*/ 7365234 w 12005172"/>
              <a:gd name="connsiteY224" fmla="*/ 5843756 h 8690861"/>
              <a:gd name="connsiteX225" fmla="*/ 7293016 w 12005172"/>
              <a:gd name="connsiteY225" fmla="*/ 5823972 h 8690861"/>
              <a:gd name="connsiteX226" fmla="*/ 1946854 w 12005172"/>
              <a:gd name="connsiteY226" fmla="*/ 5822728 h 8690861"/>
              <a:gd name="connsiteX227" fmla="*/ 1954733 w 12005172"/>
              <a:gd name="connsiteY227" fmla="*/ 5830598 h 8690861"/>
              <a:gd name="connsiteX228" fmla="*/ 1946854 w 12005172"/>
              <a:gd name="connsiteY228" fmla="*/ 5838467 h 8690861"/>
              <a:gd name="connsiteX229" fmla="*/ 1938986 w 12005172"/>
              <a:gd name="connsiteY229" fmla="*/ 5830598 h 8690861"/>
              <a:gd name="connsiteX230" fmla="*/ 1946854 w 12005172"/>
              <a:gd name="connsiteY230" fmla="*/ 5822728 h 8690861"/>
              <a:gd name="connsiteX231" fmla="*/ 6718386 w 12005172"/>
              <a:gd name="connsiteY231" fmla="*/ 5718248 h 8690861"/>
              <a:gd name="connsiteX232" fmla="*/ 6779206 w 12005172"/>
              <a:gd name="connsiteY232" fmla="*/ 5771800 h 8690861"/>
              <a:gd name="connsiteX233" fmla="*/ 6739083 w 12005172"/>
              <a:gd name="connsiteY233" fmla="*/ 5771102 h 8690861"/>
              <a:gd name="connsiteX234" fmla="*/ 6708179 w 12005172"/>
              <a:gd name="connsiteY234" fmla="*/ 5728108 h 8690861"/>
              <a:gd name="connsiteX235" fmla="*/ 6718386 w 12005172"/>
              <a:gd name="connsiteY235" fmla="*/ 5718248 h 8690861"/>
              <a:gd name="connsiteX236" fmla="*/ 3455410 w 12005172"/>
              <a:gd name="connsiteY236" fmla="*/ 5687427 h 8690861"/>
              <a:gd name="connsiteX237" fmla="*/ 3501245 w 12005172"/>
              <a:gd name="connsiteY237" fmla="*/ 5693147 h 8690861"/>
              <a:gd name="connsiteX238" fmla="*/ 3636883 w 12005172"/>
              <a:gd name="connsiteY238" fmla="*/ 5883864 h 8690861"/>
              <a:gd name="connsiteX239" fmla="*/ 3635483 w 12005172"/>
              <a:gd name="connsiteY239" fmla="*/ 5964126 h 8690861"/>
              <a:gd name="connsiteX240" fmla="*/ 3538235 w 12005172"/>
              <a:gd name="connsiteY240" fmla="*/ 6095990 h 8690861"/>
              <a:gd name="connsiteX241" fmla="*/ 3390229 w 12005172"/>
              <a:gd name="connsiteY241" fmla="*/ 6128142 h 8690861"/>
              <a:gd name="connsiteX242" fmla="*/ 3231800 w 12005172"/>
              <a:gd name="connsiteY242" fmla="*/ 6004964 h 8690861"/>
              <a:gd name="connsiteX243" fmla="*/ 3214179 w 12005172"/>
              <a:gd name="connsiteY243" fmla="*/ 5864160 h 8690861"/>
              <a:gd name="connsiteX244" fmla="*/ 3321642 w 12005172"/>
              <a:gd name="connsiteY244" fmla="*/ 5722436 h 8690861"/>
              <a:gd name="connsiteX245" fmla="*/ 3410197 w 12005172"/>
              <a:gd name="connsiteY245" fmla="*/ 5690404 h 8690861"/>
              <a:gd name="connsiteX246" fmla="*/ 3455410 w 12005172"/>
              <a:gd name="connsiteY246" fmla="*/ 5687427 h 8690861"/>
              <a:gd name="connsiteX247" fmla="*/ 2088547 w 12005172"/>
              <a:gd name="connsiteY247" fmla="*/ 5665296 h 8690861"/>
              <a:gd name="connsiteX248" fmla="*/ 2096418 w 12005172"/>
              <a:gd name="connsiteY248" fmla="*/ 5681043 h 8690861"/>
              <a:gd name="connsiteX249" fmla="*/ 2072798 w 12005172"/>
              <a:gd name="connsiteY249" fmla="*/ 5704654 h 8690861"/>
              <a:gd name="connsiteX250" fmla="*/ 2064930 w 12005172"/>
              <a:gd name="connsiteY250" fmla="*/ 5688913 h 8690861"/>
              <a:gd name="connsiteX251" fmla="*/ 2088547 w 12005172"/>
              <a:gd name="connsiteY251" fmla="*/ 5665296 h 8690861"/>
              <a:gd name="connsiteX252" fmla="*/ 2143645 w 12005172"/>
              <a:gd name="connsiteY252" fmla="*/ 5610198 h 8690861"/>
              <a:gd name="connsiteX253" fmla="*/ 2127906 w 12005172"/>
              <a:gd name="connsiteY253" fmla="*/ 5633816 h 8690861"/>
              <a:gd name="connsiteX254" fmla="*/ 2127906 w 12005172"/>
              <a:gd name="connsiteY254" fmla="*/ 5625945 h 8690861"/>
              <a:gd name="connsiteX255" fmla="*/ 2143645 w 12005172"/>
              <a:gd name="connsiteY255" fmla="*/ 5610198 h 8690861"/>
              <a:gd name="connsiteX256" fmla="*/ 8519360 w 12005172"/>
              <a:gd name="connsiteY256" fmla="*/ 5553886 h 8690861"/>
              <a:gd name="connsiteX257" fmla="*/ 8542731 w 12005172"/>
              <a:gd name="connsiteY257" fmla="*/ 5569468 h 8690861"/>
              <a:gd name="connsiteX258" fmla="*/ 8641408 w 12005172"/>
              <a:gd name="connsiteY258" fmla="*/ 5683731 h 8690861"/>
              <a:gd name="connsiteX259" fmla="*/ 8688158 w 12005172"/>
              <a:gd name="connsiteY259" fmla="*/ 5777220 h 8690861"/>
              <a:gd name="connsiteX260" fmla="*/ 8641408 w 12005172"/>
              <a:gd name="connsiteY260" fmla="*/ 5740865 h 8690861"/>
              <a:gd name="connsiteX261" fmla="*/ 8553126 w 12005172"/>
              <a:gd name="connsiteY261" fmla="*/ 5636990 h 8690861"/>
              <a:gd name="connsiteX262" fmla="*/ 8511574 w 12005172"/>
              <a:gd name="connsiteY262" fmla="*/ 5569468 h 8690861"/>
              <a:gd name="connsiteX263" fmla="*/ 8519360 w 12005172"/>
              <a:gd name="connsiteY263" fmla="*/ 5553886 h 8690861"/>
              <a:gd name="connsiteX264" fmla="*/ 3096083 w 12005172"/>
              <a:gd name="connsiteY264" fmla="*/ 5539360 h 8690861"/>
              <a:gd name="connsiteX265" fmla="*/ 3072466 w 12005172"/>
              <a:gd name="connsiteY265" fmla="*/ 5633816 h 8690861"/>
              <a:gd name="connsiteX266" fmla="*/ 3048854 w 12005172"/>
              <a:gd name="connsiteY266" fmla="*/ 5657425 h 8690861"/>
              <a:gd name="connsiteX267" fmla="*/ 3096083 w 12005172"/>
              <a:gd name="connsiteY267" fmla="*/ 5539360 h 8690861"/>
              <a:gd name="connsiteX268" fmla="*/ 3430978 w 12005172"/>
              <a:gd name="connsiteY268" fmla="*/ 5516684 h 8690861"/>
              <a:gd name="connsiteX269" fmla="*/ 3448526 w 12005172"/>
              <a:gd name="connsiteY269" fmla="*/ 5528574 h 8690861"/>
              <a:gd name="connsiteX270" fmla="*/ 3416578 w 12005172"/>
              <a:gd name="connsiteY270" fmla="*/ 5545769 h 8690861"/>
              <a:gd name="connsiteX271" fmla="*/ 3380288 w 12005172"/>
              <a:gd name="connsiteY271" fmla="*/ 5545907 h 8690861"/>
              <a:gd name="connsiteX272" fmla="*/ 3430978 w 12005172"/>
              <a:gd name="connsiteY272" fmla="*/ 5516684 h 8690861"/>
              <a:gd name="connsiteX273" fmla="*/ 2280410 w 12005172"/>
              <a:gd name="connsiteY273" fmla="*/ 5453260 h 8690861"/>
              <a:gd name="connsiteX274" fmla="*/ 2285330 w 12005172"/>
              <a:gd name="connsiteY274" fmla="*/ 5460643 h 8690861"/>
              <a:gd name="connsiteX275" fmla="*/ 2265650 w 12005172"/>
              <a:gd name="connsiteY275" fmla="*/ 5492131 h 8690861"/>
              <a:gd name="connsiteX276" fmla="*/ 2222362 w 12005172"/>
              <a:gd name="connsiteY276" fmla="*/ 5531481 h 8690861"/>
              <a:gd name="connsiteX277" fmla="*/ 2198742 w 12005172"/>
              <a:gd name="connsiteY277" fmla="*/ 5555099 h 8690861"/>
              <a:gd name="connsiteX278" fmla="*/ 2206613 w 12005172"/>
              <a:gd name="connsiteY278" fmla="*/ 5531481 h 8690861"/>
              <a:gd name="connsiteX279" fmla="*/ 2280410 w 12005172"/>
              <a:gd name="connsiteY279" fmla="*/ 5453260 h 8690861"/>
              <a:gd name="connsiteX280" fmla="*/ 1703336 w 12005172"/>
              <a:gd name="connsiteY280" fmla="*/ 5380942 h 8690861"/>
              <a:gd name="connsiteX281" fmla="*/ 1718586 w 12005172"/>
              <a:gd name="connsiteY281" fmla="*/ 5381928 h 8690861"/>
              <a:gd name="connsiteX282" fmla="*/ 1710723 w 12005172"/>
              <a:gd name="connsiteY282" fmla="*/ 5405545 h 8690861"/>
              <a:gd name="connsiteX283" fmla="*/ 1659549 w 12005172"/>
              <a:gd name="connsiteY283" fmla="*/ 5460643 h 8690861"/>
              <a:gd name="connsiteX284" fmla="*/ 1608389 w 12005172"/>
              <a:gd name="connsiteY284" fmla="*/ 5492131 h 8690861"/>
              <a:gd name="connsiteX285" fmla="*/ 1616259 w 12005172"/>
              <a:gd name="connsiteY285" fmla="*/ 5460643 h 8690861"/>
              <a:gd name="connsiteX286" fmla="*/ 1703336 w 12005172"/>
              <a:gd name="connsiteY286" fmla="*/ 5380942 h 8690861"/>
              <a:gd name="connsiteX287" fmla="*/ 8462616 w 12005172"/>
              <a:gd name="connsiteY287" fmla="*/ 5326449 h 8690861"/>
              <a:gd name="connsiteX288" fmla="*/ 8440162 w 12005172"/>
              <a:gd name="connsiteY288" fmla="*/ 5335108 h 8690861"/>
              <a:gd name="connsiteX289" fmla="*/ 8418085 w 12005172"/>
              <a:gd name="connsiteY289" fmla="*/ 5372113 h 8690861"/>
              <a:gd name="connsiteX290" fmla="*/ 8386926 w 12005172"/>
              <a:gd name="connsiteY290" fmla="*/ 5413665 h 8690861"/>
              <a:gd name="connsiteX291" fmla="*/ 8355762 w 12005172"/>
              <a:gd name="connsiteY291" fmla="*/ 5424052 h 8690861"/>
              <a:gd name="connsiteX292" fmla="*/ 8350982 w 12005172"/>
              <a:gd name="connsiteY292" fmla="*/ 5428832 h 8690861"/>
              <a:gd name="connsiteX293" fmla="*/ 8350114 w 12005172"/>
              <a:gd name="connsiteY293" fmla="*/ 5439212 h 8690861"/>
              <a:gd name="connsiteX294" fmla="*/ 8365211 w 12005172"/>
              <a:gd name="connsiteY294" fmla="*/ 5462507 h 8690861"/>
              <a:gd name="connsiteX295" fmla="*/ 8467098 w 12005172"/>
              <a:gd name="connsiteY295" fmla="*/ 5386272 h 8690861"/>
              <a:gd name="connsiteX296" fmla="*/ 8501922 w 12005172"/>
              <a:gd name="connsiteY296" fmla="*/ 5360220 h 8690861"/>
              <a:gd name="connsiteX297" fmla="*/ 8487680 w 12005172"/>
              <a:gd name="connsiteY297" fmla="*/ 5344996 h 8690861"/>
              <a:gd name="connsiteX298" fmla="*/ 3660076 w 12005172"/>
              <a:gd name="connsiteY298" fmla="*/ 5260520 h 8690861"/>
              <a:gd name="connsiteX299" fmla="*/ 3647355 w 12005172"/>
              <a:gd name="connsiteY299" fmla="*/ 5281910 h 8690861"/>
              <a:gd name="connsiteX300" fmla="*/ 3643020 w 12005172"/>
              <a:gd name="connsiteY300" fmla="*/ 5264854 h 8690861"/>
              <a:gd name="connsiteX301" fmla="*/ 3660076 w 12005172"/>
              <a:gd name="connsiteY301" fmla="*/ 5260520 h 8690861"/>
              <a:gd name="connsiteX302" fmla="*/ 10142385 w 12005172"/>
              <a:gd name="connsiteY302" fmla="*/ 5247467 h 8690861"/>
              <a:gd name="connsiteX303" fmla="*/ 10324157 w 12005172"/>
              <a:gd name="connsiteY303" fmla="*/ 5314977 h 8690861"/>
              <a:gd name="connsiteX304" fmla="*/ 10402057 w 12005172"/>
              <a:gd name="connsiteY304" fmla="*/ 5475988 h 8690861"/>
              <a:gd name="connsiteX305" fmla="*/ 10329345 w 12005172"/>
              <a:gd name="connsiteY305" fmla="*/ 5600636 h 8690861"/>
              <a:gd name="connsiteX306" fmla="*/ 10173545 w 12005172"/>
              <a:gd name="connsiteY306" fmla="*/ 5652574 h 8690861"/>
              <a:gd name="connsiteX307" fmla="*/ 9945021 w 12005172"/>
              <a:gd name="connsiteY307" fmla="*/ 5517531 h 8690861"/>
              <a:gd name="connsiteX308" fmla="*/ 9924241 w 12005172"/>
              <a:gd name="connsiteY308" fmla="*/ 5444822 h 8690861"/>
              <a:gd name="connsiteX309" fmla="*/ 9991769 w 12005172"/>
              <a:gd name="connsiteY309" fmla="*/ 5309790 h 8690861"/>
              <a:gd name="connsiteX310" fmla="*/ 10142385 w 12005172"/>
              <a:gd name="connsiteY310" fmla="*/ 5247467 h 8690861"/>
              <a:gd name="connsiteX311" fmla="*/ 2762752 w 12005172"/>
              <a:gd name="connsiteY311" fmla="*/ 5233724 h 8690861"/>
              <a:gd name="connsiteX312" fmla="*/ 2757616 w 12005172"/>
              <a:gd name="connsiteY312" fmla="*/ 5255984 h 8690861"/>
              <a:gd name="connsiteX313" fmla="*/ 2767453 w 12005172"/>
              <a:gd name="connsiteY313" fmla="*/ 5271729 h 8690861"/>
              <a:gd name="connsiteX314" fmla="*/ 2778216 w 12005172"/>
              <a:gd name="connsiteY314" fmla="*/ 5247126 h 8690861"/>
              <a:gd name="connsiteX315" fmla="*/ 2765296 w 12005172"/>
              <a:gd name="connsiteY315" fmla="*/ 5242294 h 8690861"/>
              <a:gd name="connsiteX316" fmla="*/ 2497851 w 12005172"/>
              <a:gd name="connsiteY316" fmla="*/ 5200886 h 8690861"/>
              <a:gd name="connsiteX317" fmla="*/ 2379786 w 12005172"/>
              <a:gd name="connsiteY317" fmla="*/ 5366187 h 8690861"/>
              <a:gd name="connsiteX318" fmla="*/ 2332557 w 12005172"/>
              <a:gd name="connsiteY318" fmla="*/ 5397667 h 8690861"/>
              <a:gd name="connsiteX319" fmla="*/ 2434883 w 12005172"/>
              <a:gd name="connsiteY319" fmla="*/ 5255984 h 8690861"/>
              <a:gd name="connsiteX320" fmla="*/ 2497851 w 12005172"/>
              <a:gd name="connsiteY320" fmla="*/ 5200886 h 8690861"/>
              <a:gd name="connsiteX321" fmla="*/ 1946854 w 12005172"/>
              <a:gd name="connsiteY321" fmla="*/ 5145787 h 8690861"/>
              <a:gd name="connsiteX322" fmla="*/ 1954733 w 12005172"/>
              <a:gd name="connsiteY322" fmla="*/ 5153657 h 8690861"/>
              <a:gd name="connsiteX323" fmla="*/ 1946854 w 12005172"/>
              <a:gd name="connsiteY323" fmla="*/ 5161528 h 8690861"/>
              <a:gd name="connsiteX324" fmla="*/ 1938986 w 12005172"/>
              <a:gd name="connsiteY324" fmla="*/ 5153657 h 8690861"/>
              <a:gd name="connsiteX325" fmla="*/ 1946854 w 12005172"/>
              <a:gd name="connsiteY325" fmla="*/ 5145787 h 8690861"/>
              <a:gd name="connsiteX326" fmla="*/ 3649809 w 12005172"/>
              <a:gd name="connsiteY326" fmla="*/ 5102548 h 8690861"/>
              <a:gd name="connsiteX327" fmla="*/ 3655850 w 12005172"/>
              <a:gd name="connsiteY327" fmla="*/ 5106776 h 8690861"/>
              <a:gd name="connsiteX328" fmla="*/ 3646739 w 12005172"/>
              <a:gd name="connsiteY328" fmla="*/ 5183480 h 8690861"/>
              <a:gd name="connsiteX329" fmla="*/ 3653787 w 12005172"/>
              <a:gd name="connsiteY329" fmla="*/ 5178580 h 8690861"/>
              <a:gd name="connsiteX330" fmla="*/ 3698252 w 12005172"/>
              <a:gd name="connsiteY330" fmla="*/ 5196336 h 8690861"/>
              <a:gd name="connsiteX331" fmla="*/ 3636024 w 12005172"/>
              <a:gd name="connsiteY331" fmla="*/ 5223043 h 8690861"/>
              <a:gd name="connsiteX332" fmla="*/ 3622915 w 12005172"/>
              <a:gd name="connsiteY332" fmla="*/ 5200041 h 8690861"/>
              <a:gd name="connsiteX333" fmla="*/ 3631704 w 12005172"/>
              <a:gd name="connsiteY333" fmla="*/ 5193932 h 8690861"/>
              <a:gd name="connsiteX334" fmla="*/ 3631704 w 12005172"/>
              <a:gd name="connsiteY334" fmla="*/ 5140665 h 8690861"/>
              <a:gd name="connsiteX335" fmla="*/ 3649809 w 12005172"/>
              <a:gd name="connsiteY335" fmla="*/ 5102548 h 8690861"/>
              <a:gd name="connsiteX336" fmla="*/ 2173608 w 12005172"/>
              <a:gd name="connsiteY336" fmla="*/ 4950099 h 8690861"/>
              <a:gd name="connsiteX337" fmla="*/ 2182654 w 12005172"/>
              <a:gd name="connsiteY337" fmla="*/ 4988212 h 8690861"/>
              <a:gd name="connsiteX338" fmla="*/ 2146437 w 12005172"/>
              <a:gd name="connsiteY338" fmla="*/ 5157601 h 8690861"/>
              <a:gd name="connsiteX339" fmla="*/ 2134365 w 12005172"/>
              <a:gd name="connsiteY339" fmla="*/ 5089841 h 8690861"/>
              <a:gd name="connsiteX340" fmla="*/ 2146437 w 12005172"/>
              <a:gd name="connsiteY340" fmla="*/ 4971278 h 8690861"/>
              <a:gd name="connsiteX341" fmla="*/ 2173608 w 12005172"/>
              <a:gd name="connsiteY341" fmla="*/ 4950099 h 8690861"/>
              <a:gd name="connsiteX342" fmla="*/ 11579721 w 12005172"/>
              <a:gd name="connsiteY342" fmla="*/ 4944934 h 8690861"/>
              <a:gd name="connsiteX343" fmla="*/ 11632957 w 12005172"/>
              <a:gd name="connsiteY343" fmla="*/ 4951424 h 8690861"/>
              <a:gd name="connsiteX344" fmla="*/ 11710857 w 12005172"/>
              <a:gd name="connsiteY344" fmla="*/ 4977392 h 8690861"/>
              <a:gd name="connsiteX345" fmla="*/ 11799157 w 12005172"/>
              <a:gd name="connsiteY345" fmla="*/ 5076070 h 8690861"/>
              <a:gd name="connsiteX346" fmla="*/ 11856293 w 12005172"/>
              <a:gd name="connsiteY346" fmla="*/ 5185144 h 8690861"/>
              <a:gd name="connsiteX347" fmla="*/ 11773189 w 12005172"/>
              <a:gd name="connsiteY347" fmla="*/ 5351342 h 8690861"/>
              <a:gd name="connsiteX348" fmla="*/ 11586209 w 12005172"/>
              <a:gd name="connsiteY348" fmla="*/ 5413665 h 8690861"/>
              <a:gd name="connsiteX349" fmla="*/ 11326537 w 12005172"/>
              <a:gd name="connsiteY349" fmla="*/ 5289019 h 8690861"/>
              <a:gd name="connsiteX350" fmla="*/ 11295373 w 12005172"/>
              <a:gd name="connsiteY350" fmla="*/ 5185144 h 8690861"/>
              <a:gd name="connsiteX351" fmla="*/ 11430405 w 12005172"/>
              <a:gd name="connsiteY351" fmla="*/ 4977392 h 8690861"/>
              <a:gd name="connsiteX352" fmla="*/ 11503125 w 12005172"/>
              <a:gd name="connsiteY352" fmla="*/ 4977392 h 8690861"/>
              <a:gd name="connsiteX353" fmla="*/ 11555061 w 12005172"/>
              <a:gd name="connsiteY353" fmla="*/ 4956620 h 8690861"/>
              <a:gd name="connsiteX354" fmla="*/ 11579721 w 12005172"/>
              <a:gd name="connsiteY354" fmla="*/ 4944934 h 8690861"/>
              <a:gd name="connsiteX355" fmla="*/ 6936598 w 12005172"/>
              <a:gd name="connsiteY355" fmla="*/ 4926110 h 8690861"/>
              <a:gd name="connsiteX356" fmla="*/ 6896348 w 12005172"/>
              <a:gd name="connsiteY356" fmla="*/ 4938443 h 8690861"/>
              <a:gd name="connsiteX357" fmla="*/ 6879118 w 12005172"/>
              <a:gd name="connsiteY357" fmla="*/ 4956707 h 8690861"/>
              <a:gd name="connsiteX358" fmla="*/ 6926571 w 12005172"/>
              <a:gd name="connsiteY358" fmla="*/ 5022465 h 8690861"/>
              <a:gd name="connsiteX359" fmla="*/ 7010468 w 12005172"/>
              <a:gd name="connsiteY359" fmla="*/ 5081052 h 8690861"/>
              <a:gd name="connsiteX360" fmla="*/ 7042282 w 12005172"/>
              <a:gd name="connsiteY360" fmla="*/ 5082958 h 8690861"/>
              <a:gd name="connsiteX361" fmla="*/ 7067432 w 12005172"/>
              <a:gd name="connsiteY361" fmla="*/ 5080736 h 8690861"/>
              <a:gd name="connsiteX362" fmla="*/ 7054754 w 12005172"/>
              <a:gd name="connsiteY362" fmla="*/ 5026736 h 8690861"/>
              <a:gd name="connsiteX363" fmla="*/ 6984636 w 12005172"/>
              <a:gd name="connsiteY363" fmla="*/ 4935851 h 8690861"/>
              <a:gd name="connsiteX364" fmla="*/ 6936598 w 12005172"/>
              <a:gd name="connsiteY364" fmla="*/ 4926110 h 8690861"/>
              <a:gd name="connsiteX365" fmla="*/ 2726045 w 12005172"/>
              <a:gd name="connsiteY365" fmla="*/ 4763776 h 8690861"/>
              <a:gd name="connsiteX366" fmla="*/ 2677739 w 12005172"/>
              <a:gd name="connsiteY366" fmla="*/ 4784955 h 8690861"/>
              <a:gd name="connsiteX367" fmla="*/ 2689826 w 12005172"/>
              <a:gd name="connsiteY367" fmla="*/ 4818824 h 8690861"/>
              <a:gd name="connsiteX368" fmla="*/ 2726043 w 12005172"/>
              <a:gd name="connsiteY368" fmla="*/ 4818824 h 8690861"/>
              <a:gd name="connsiteX369" fmla="*/ 2677739 w 12005172"/>
              <a:gd name="connsiteY369" fmla="*/ 4869649 h 8690861"/>
              <a:gd name="connsiteX370" fmla="*/ 2605290 w 12005172"/>
              <a:gd name="connsiteY370" fmla="*/ 4988212 h 8690861"/>
              <a:gd name="connsiteX371" fmla="*/ 2605290 w 12005172"/>
              <a:gd name="connsiteY371" fmla="*/ 5055972 h 8690861"/>
              <a:gd name="connsiteX372" fmla="*/ 2665666 w 12005172"/>
              <a:gd name="connsiteY372" fmla="*/ 5055972 h 8690861"/>
              <a:gd name="connsiteX373" fmla="*/ 2738115 w 12005172"/>
              <a:gd name="connsiteY373" fmla="*/ 4988212 h 8690861"/>
              <a:gd name="connsiteX374" fmla="*/ 2750202 w 12005172"/>
              <a:gd name="connsiteY374" fmla="*/ 4903518 h 8690861"/>
              <a:gd name="connsiteX375" fmla="*/ 2750202 w 12005172"/>
              <a:gd name="connsiteY375" fmla="*/ 4768000 h 8690861"/>
              <a:gd name="connsiteX376" fmla="*/ 2726045 w 12005172"/>
              <a:gd name="connsiteY376" fmla="*/ 4763776 h 8690861"/>
              <a:gd name="connsiteX377" fmla="*/ 9737281 w 12005172"/>
              <a:gd name="connsiteY377" fmla="*/ 4374929 h 8690861"/>
              <a:gd name="connsiteX378" fmla="*/ 9726885 w 12005172"/>
              <a:gd name="connsiteY378" fmla="*/ 4406097 h 8690861"/>
              <a:gd name="connsiteX379" fmla="*/ 9747657 w 12005172"/>
              <a:gd name="connsiteY379" fmla="*/ 4395700 h 8690861"/>
              <a:gd name="connsiteX380" fmla="*/ 1411600 w 12005172"/>
              <a:gd name="connsiteY380" fmla="*/ 4248448 h 8690861"/>
              <a:gd name="connsiteX381" fmla="*/ 1525734 w 12005172"/>
              <a:gd name="connsiteY381" fmla="*/ 4295675 h 8690861"/>
              <a:gd name="connsiteX382" fmla="*/ 1576909 w 12005172"/>
              <a:gd name="connsiteY382" fmla="*/ 4398002 h 8690861"/>
              <a:gd name="connsiteX383" fmla="*/ 1561162 w 12005172"/>
              <a:gd name="connsiteY383" fmla="*/ 4453099 h 8690861"/>
              <a:gd name="connsiteX384" fmla="*/ 1387989 w 12005172"/>
              <a:gd name="connsiteY384" fmla="*/ 4555433 h 8690861"/>
              <a:gd name="connsiteX385" fmla="*/ 1269923 w 12005172"/>
              <a:gd name="connsiteY385" fmla="*/ 4516075 h 8690861"/>
              <a:gd name="connsiteX386" fmla="*/ 1214826 w 12005172"/>
              <a:gd name="connsiteY386" fmla="*/ 4421619 h 8690861"/>
              <a:gd name="connsiteX387" fmla="*/ 1273854 w 12005172"/>
              <a:gd name="connsiteY387" fmla="*/ 4299606 h 8690861"/>
              <a:gd name="connsiteX388" fmla="*/ 1411600 w 12005172"/>
              <a:gd name="connsiteY388" fmla="*/ 4248448 h 8690861"/>
              <a:gd name="connsiteX389" fmla="*/ 9913865 w 12005172"/>
              <a:gd name="connsiteY389" fmla="*/ 4219116 h 8690861"/>
              <a:gd name="connsiteX390" fmla="*/ 9893093 w 12005172"/>
              <a:gd name="connsiteY390" fmla="*/ 4239898 h 8690861"/>
              <a:gd name="connsiteX391" fmla="*/ 9861925 w 12005172"/>
              <a:gd name="connsiteY391" fmla="*/ 4291835 h 8690861"/>
              <a:gd name="connsiteX392" fmla="*/ 9893093 w 12005172"/>
              <a:gd name="connsiteY392" fmla="*/ 4281449 h 8690861"/>
              <a:gd name="connsiteX393" fmla="*/ 10058021 w 12005172"/>
              <a:gd name="connsiteY393" fmla="*/ 4209984 h 8690861"/>
              <a:gd name="connsiteX394" fmla="*/ 10033313 w 12005172"/>
              <a:gd name="connsiteY394" fmla="*/ 4216525 h 8690861"/>
              <a:gd name="connsiteX395" fmla="*/ 9945021 w 12005172"/>
              <a:gd name="connsiteY395" fmla="*/ 4302220 h 8690861"/>
              <a:gd name="connsiteX396" fmla="*/ 9946681 w 12005172"/>
              <a:gd name="connsiteY396" fmla="*/ 4308036 h 8690861"/>
              <a:gd name="connsiteX397" fmla="*/ 9974825 w 12005172"/>
              <a:gd name="connsiteY397" fmla="*/ 4296899 h 8690861"/>
              <a:gd name="connsiteX398" fmla="*/ 10030673 w 12005172"/>
              <a:gd name="connsiteY398" fmla="*/ 4260902 h 8690861"/>
              <a:gd name="connsiteX399" fmla="*/ 10059353 w 12005172"/>
              <a:gd name="connsiteY399" fmla="*/ 4216443 h 8690861"/>
              <a:gd name="connsiteX400" fmla="*/ 322403 w 12005172"/>
              <a:gd name="connsiteY400" fmla="*/ 4019190 h 8690861"/>
              <a:gd name="connsiteX401" fmla="*/ 341089 w 12005172"/>
              <a:gd name="connsiteY401" fmla="*/ 4028048 h 8690861"/>
              <a:gd name="connsiteX402" fmla="*/ 380446 w 12005172"/>
              <a:gd name="connsiteY402" fmla="*/ 4043787 h 8690861"/>
              <a:gd name="connsiteX403" fmla="*/ 435551 w 12005172"/>
              <a:gd name="connsiteY403" fmla="*/ 4043787 h 8690861"/>
              <a:gd name="connsiteX404" fmla="*/ 537879 w 12005172"/>
              <a:gd name="connsiteY404" fmla="*/ 4201219 h 8690861"/>
              <a:gd name="connsiteX405" fmla="*/ 514261 w 12005172"/>
              <a:gd name="connsiteY405" fmla="*/ 4279936 h 8690861"/>
              <a:gd name="connsiteX406" fmla="*/ 317487 w 12005172"/>
              <a:gd name="connsiteY406" fmla="*/ 4374392 h 8690861"/>
              <a:gd name="connsiteX407" fmla="*/ 175796 w 12005172"/>
              <a:gd name="connsiteY407" fmla="*/ 4327163 h 8690861"/>
              <a:gd name="connsiteX408" fmla="*/ 112819 w 12005172"/>
              <a:gd name="connsiteY408" fmla="*/ 4201219 h 8690861"/>
              <a:gd name="connsiteX409" fmla="*/ 156116 w 12005172"/>
              <a:gd name="connsiteY409" fmla="*/ 4118564 h 8690861"/>
              <a:gd name="connsiteX410" fmla="*/ 223030 w 12005172"/>
              <a:gd name="connsiteY410" fmla="*/ 4043787 h 8690861"/>
              <a:gd name="connsiteX411" fmla="*/ 282059 w 12005172"/>
              <a:gd name="connsiteY411" fmla="*/ 4024108 h 8690861"/>
              <a:gd name="connsiteX412" fmla="*/ 322403 w 12005172"/>
              <a:gd name="connsiteY412" fmla="*/ 4019190 h 8690861"/>
              <a:gd name="connsiteX413" fmla="*/ 10137081 w 12005172"/>
              <a:gd name="connsiteY413" fmla="*/ 4014246 h 8690861"/>
              <a:gd name="connsiteX414" fmla="*/ 10109157 w 12005172"/>
              <a:gd name="connsiteY414" fmla="*/ 4015308 h 8690861"/>
              <a:gd name="connsiteX415" fmla="*/ 10090673 w 12005172"/>
              <a:gd name="connsiteY415" fmla="*/ 4031515 h 8690861"/>
              <a:gd name="connsiteX416" fmla="*/ 10156013 w 12005172"/>
              <a:gd name="connsiteY416" fmla="*/ 4030200 h 8690861"/>
              <a:gd name="connsiteX417" fmla="*/ 10161661 w 12005172"/>
              <a:gd name="connsiteY417" fmla="*/ 4029798 h 8690861"/>
              <a:gd name="connsiteX418" fmla="*/ 10160481 w 12005172"/>
              <a:gd name="connsiteY418" fmla="*/ 4028009 h 8690861"/>
              <a:gd name="connsiteX419" fmla="*/ 10137081 w 12005172"/>
              <a:gd name="connsiteY419" fmla="*/ 4014246 h 8690861"/>
              <a:gd name="connsiteX420" fmla="*/ 11212269 w 12005172"/>
              <a:gd name="connsiteY420" fmla="*/ 3949052 h 8690861"/>
              <a:gd name="connsiteX421" fmla="*/ 11233041 w 12005172"/>
              <a:gd name="connsiteY421" fmla="*/ 3959438 h 8690861"/>
              <a:gd name="connsiteX422" fmla="*/ 11207081 w 12005172"/>
              <a:gd name="connsiteY422" fmla="*/ 3959438 h 8690861"/>
              <a:gd name="connsiteX423" fmla="*/ 11212269 w 12005172"/>
              <a:gd name="connsiteY423" fmla="*/ 3949052 h 8690861"/>
              <a:gd name="connsiteX424" fmla="*/ 9986901 w 12005172"/>
              <a:gd name="connsiteY424" fmla="*/ 3903075 h 8690861"/>
              <a:gd name="connsiteX425" fmla="*/ 9928029 w 12005172"/>
              <a:gd name="connsiteY425" fmla="*/ 3930614 h 8690861"/>
              <a:gd name="connsiteX426" fmla="*/ 9901009 w 12005172"/>
              <a:gd name="connsiteY426" fmla="*/ 3949560 h 8690861"/>
              <a:gd name="connsiteX427" fmla="*/ 9898769 w 12005172"/>
              <a:gd name="connsiteY427" fmla="*/ 3954948 h 8690861"/>
              <a:gd name="connsiteX428" fmla="*/ 9896953 w 12005172"/>
              <a:gd name="connsiteY428" fmla="*/ 3952403 h 8690861"/>
              <a:gd name="connsiteX429" fmla="*/ 9885769 w 12005172"/>
              <a:gd name="connsiteY429" fmla="*/ 3960244 h 8690861"/>
              <a:gd name="connsiteX430" fmla="*/ 9879737 w 12005172"/>
              <a:gd name="connsiteY430" fmla="*/ 4015308 h 8690861"/>
              <a:gd name="connsiteX431" fmla="*/ 9880117 w 12005172"/>
              <a:gd name="connsiteY431" fmla="*/ 4016371 h 8690861"/>
              <a:gd name="connsiteX432" fmla="*/ 9900869 w 12005172"/>
              <a:gd name="connsiteY432" fmla="*/ 4021760 h 8690861"/>
              <a:gd name="connsiteX433" fmla="*/ 9970337 w 12005172"/>
              <a:gd name="connsiteY433" fmla="*/ 4029550 h 8690861"/>
              <a:gd name="connsiteX434" fmla="*/ 9996997 w 12005172"/>
              <a:gd name="connsiteY434" fmla="*/ 4030328 h 8690861"/>
              <a:gd name="connsiteX435" fmla="*/ 10005937 w 12005172"/>
              <a:gd name="connsiteY435" fmla="*/ 4012121 h 8690861"/>
              <a:gd name="connsiteX436" fmla="*/ 10026509 w 12005172"/>
              <a:gd name="connsiteY436" fmla="*/ 3981520 h 8690861"/>
              <a:gd name="connsiteX437" fmla="*/ 10027653 w 12005172"/>
              <a:gd name="connsiteY437" fmla="*/ 3972945 h 8690861"/>
              <a:gd name="connsiteX438" fmla="*/ 10018601 w 12005172"/>
              <a:gd name="connsiteY438" fmla="*/ 3922126 h 8690861"/>
              <a:gd name="connsiteX439" fmla="*/ 9986901 w 12005172"/>
              <a:gd name="connsiteY439" fmla="*/ 3903075 h 8690861"/>
              <a:gd name="connsiteX440" fmla="*/ 11988721 w 12005172"/>
              <a:gd name="connsiteY440" fmla="*/ 3842580 h 8690861"/>
              <a:gd name="connsiteX441" fmla="*/ 12001709 w 12005172"/>
              <a:gd name="connsiteY441" fmla="*/ 3855561 h 8690861"/>
              <a:gd name="connsiteX442" fmla="*/ 11991317 w 12005172"/>
              <a:gd name="connsiteY442" fmla="*/ 3886729 h 8690861"/>
              <a:gd name="connsiteX443" fmla="*/ 11565437 w 12005172"/>
              <a:gd name="connsiteY443" fmla="*/ 3917886 h 8690861"/>
              <a:gd name="connsiteX444" fmla="*/ 11970545 w 12005172"/>
              <a:gd name="connsiteY444" fmla="*/ 3845176 h 8690861"/>
              <a:gd name="connsiteX445" fmla="*/ 11988721 w 12005172"/>
              <a:gd name="connsiteY445" fmla="*/ 3842580 h 8690861"/>
              <a:gd name="connsiteX446" fmla="*/ 10355965 w 12005172"/>
              <a:gd name="connsiteY446" fmla="*/ 3825928 h 8690861"/>
              <a:gd name="connsiteX447" fmla="*/ 10338589 w 12005172"/>
              <a:gd name="connsiteY447" fmla="*/ 3828964 h 8690861"/>
              <a:gd name="connsiteX448" fmla="*/ 10338589 w 12005172"/>
              <a:gd name="connsiteY448" fmla="*/ 3964483 h 8690861"/>
              <a:gd name="connsiteX449" fmla="*/ 10344385 w 12005172"/>
              <a:gd name="connsiteY449" fmla="*/ 4005070 h 8690861"/>
              <a:gd name="connsiteX450" fmla="*/ 10347005 w 12005172"/>
              <a:gd name="connsiteY450" fmla="*/ 4004408 h 8690861"/>
              <a:gd name="connsiteX451" fmla="*/ 10351593 w 12005172"/>
              <a:gd name="connsiteY451" fmla="*/ 3946475 h 8690861"/>
              <a:gd name="connsiteX452" fmla="*/ 10966501 w 12005172"/>
              <a:gd name="connsiteY452" fmla="*/ 3727336 h 8690861"/>
              <a:gd name="connsiteX453" fmla="*/ 10978585 w 12005172"/>
              <a:gd name="connsiteY453" fmla="*/ 3744270 h 8690861"/>
              <a:gd name="connsiteX454" fmla="*/ 10966501 w 12005172"/>
              <a:gd name="connsiteY454" fmla="*/ 3761225 h 8690861"/>
              <a:gd name="connsiteX455" fmla="*/ 10954429 w 12005172"/>
              <a:gd name="connsiteY455" fmla="*/ 3744270 h 8690861"/>
              <a:gd name="connsiteX456" fmla="*/ 10966501 w 12005172"/>
              <a:gd name="connsiteY456" fmla="*/ 3727336 h 8690861"/>
              <a:gd name="connsiteX457" fmla="*/ 1718586 w 12005172"/>
              <a:gd name="connsiteY457" fmla="*/ 3587248 h 8690861"/>
              <a:gd name="connsiteX458" fmla="*/ 1710723 w 12005172"/>
              <a:gd name="connsiteY458" fmla="*/ 3602987 h 8690861"/>
              <a:gd name="connsiteX459" fmla="*/ 1726462 w 12005172"/>
              <a:gd name="connsiteY459" fmla="*/ 3610865 h 8690861"/>
              <a:gd name="connsiteX460" fmla="*/ 1718586 w 12005172"/>
              <a:gd name="connsiteY460" fmla="*/ 3587248 h 8690861"/>
              <a:gd name="connsiteX461" fmla="*/ 10804249 w 12005172"/>
              <a:gd name="connsiteY461" fmla="*/ 3525137 h 8690861"/>
              <a:gd name="connsiteX462" fmla="*/ 10797457 w 12005172"/>
              <a:gd name="connsiteY462" fmla="*/ 3541012 h 8690861"/>
              <a:gd name="connsiteX463" fmla="*/ 10809529 w 12005172"/>
              <a:gd name="connsiteY463" fmla="*/ 3608772 h 8690861"/>
              <a:gd name="connsiteX464" fmla="*/ 10815565 w 12005172"/>
              <a:gd name="connsiteY464" fmla="*/ 3685000 h 8690861"/>
              <a:gd name="connsiteX465" fmla="*/ 10773297 w 12005172"/>
              <a:gd name="connsiteY465" fmla="*/ 3778160 h 8690861"/>
              <a:gd name="connsiteX466" fmla="*/ 10749153 w 12005172"/>
              <a:gd name="connsiteY466" fmla="*/ 3845920 h 8690861"/>
              <a:gd name="connsiteX467" fmla="*/ 10725009 w 12005172"/>
              <a:gd name="connsiteY467" fmla="*/ 3879788 h 8690861"/>
              <a:gd name="connsiteX468" fmla="*/ 10688777 w 12005172"/>
              <a:gd name="connsiteY468" fmla="*/ 3896724 h 8690861"/>
              <a:gd name="connsiteX469" fmla="*/ 10664633 w 12005172"/>
              <a:gd name="connsiteY469" fmla="*/ 3913659 h 8690861"/>
              <a:gd name="connsiteX470" fmla="*/ 10595949 w 12005172"/>
              <a:gd name="connsiteY470" fmla="*/ 3888252 h 8690861"/>
              <a:gd name="connsiteX471" fmla="*/ 10555685 w 12005172"/>
              <a:gd name="connsiteY471" fmla="*/ 3881302 h 8690861"/>
              <a:gd name="connsiteX472" fmla="*/ 10539889 w 12005172"/>
              <a:gd name="connsiteY472" fmla="*/ 3934828 h 8690861"/>
              <a:gd name="connsiteX473" fmla="*/ 10531737 w 12005172"/>
              <a:gd name="connsiteY473" fmla="*/ 3964363 h 8690861"/>
              <a:gd name="connsiteX474" fmla="*/ 10531793 w 12005172"/>
              <a:gd name="connsiteY474" fmla="*/ 3964483 h 8690861"/>
              <a:gd name="connsiteX475" fmla="*/ 10532521 w 12005172"/>
              <a:gd name="connsiteY475" fmla="*/ 3966595 h 8690861"/>
              <a:gd name="connsiteX476" fmla="*/ 10620201 w 12005172"/>
              <a:gd name="connsiteY476" fmla="*/ 3959438 h 8690861"/>
              <a:gd name="connsiteX477" fmla="*/ 10755225 w 12005172"/>
              <a:gd name="connsiteY477" fmla="*/ 3959438 h 8690861"/>
              <a:gd name="connsiteX478" fmla="*/ 10864297 w 12005172"/>
              <a:gd name="connsiteY478" fmla="*/ 3969176 h 8690861"/>
              <a:gd name="connsiteX479" fmla="*/ 10923393 w 12005172"/>
              <a:gd name="connsiteY479" fmla="*/ 3975579 h 8690861"/>
              <a:gd name="connsiteX480" fmla="*/ 10898585 w 12005172"/>
              <a:gd name="connsiteY480" fmla="*/ 3893545 h 8690861"/>
              <a:gd name="connsiteX481" fmla="*/ 10857833 w 12005172"/>
              <a:gd name="connsiteY481" fmla="*/ 3744270 h 8690861"/>
              <a:gd name="connsiteX482" fmla="*/ 10833673 w 12005172"/>
              <a:gd name="connsiteY482" fmla="*/ 3591838 h 8690861"/>
              <a:gd name="connsiteX483" fmla="*/ 10804249 w 12005172"/>
              <a:gd name="connsiteY483" fmla="*/ 3525137 h 8690861"/>
              <a:gd name="connsiteX484" fmla="*/ 1584771 w 12005172"/>
              <a:gd name="connsiteY484" fmla="*/ 3469174 h 8690861"/>
              <a:gd name="connsiteX485" fmla="*/ 1600512 w 12005172"/>
              <a:gd name="connsiteY485" fmla="*/ 3516409 h 8690861"/>
              <a:gd name="connsiteX486" fmla="*/ 1624130 w 12005172"/>
              <a:gd name="connsiteY486" fmla="*/ 3524280 h 8690861"/>
              <a:gd name="connsiteX487" fmla="*/ 1600512 w 12005172"/>
              <a:gd name="connsiteY487" fmla="*/ 3484921 h 8690861"/>
              <a:gd name="connsiteX488" fmla="*/ 1584771 w 12005172"/>
              <a:gd name="connsiteY488" fmla="*/ 3469174 h 8690861"/>
              <a:gd name="connsiteX489" fmla="*/ 600854 w 12005172"/>
              <a:gd name="connsiteY489" fmla="*/ 3264521 h 8690861"/>
              <a:gd name="connsiteX490" fmla="*/ 604786 w 12005172"/>
              <a:gd name="connsiteY490" fmla="*/ 3272392 h 8690861"/>
              <a:gd name="connsiteX491" fmla="*/ 585116 w 12005172"/>
              <a:gd name="connsiteY491" fmla="*/ 3272392 h 8690861"/>
              <a:gd name="connsiteX492" fmla="*/ 600854 w 12005172"/>
              <a:gd name="connsiteY492" fmla="*/ 3264521 h 8690861"/>
              <a:gd name="connsiteX493" fmla="*/ 12465 w 12005172"/>
              <a:gd name="connsiteY493" fmla="*/ 3183838 h 8690861"/>
              <a:gd name="connsiteX494" fmla="*/ 26240 w 12005172"/>
              <a:gd name="connsiteY494" fmla="*/ 3185806 h 8690861"/>
              <a:gd name="connsiteX495" fmla="*/ 333227 w 12005172"/>
              <a:gd name="connsiteY495" fmla="*/ 3240904 h 8690861"/>
              <a:gd name="connsiteX496" fmla="*/ 10500 w 12005172"/>
              <a:gd name="connsiteY496" fmla="*/ 3217294 h 8690861"/>
              <a:gd name="connsiteX497" fmla="*/ 2623 w 12005172"/>
              <a:gd name="connsiteY497" fmla="*/ 3193675 h 8690861"/>
              <a:gd name="connsiteX498" fmla="*/ 12465 w 12005172"/>
              <a:gd name="connsiteY498" fmla="*/ 3183838 h 8690861"/>
              <a:gd name="connsiteX499" fmla="*/ 11002733 w 12005172"/>
              <a:gd name="connsiteY499" fmla="*/ 3151412 h 8690861"/>
              <a:gd name="connsiteX500" fmla="*/ 11014805 w 12005172"/>
              <a:gd name="connsiteY500" fmla="*/ 3151412 h 8690861"/>
              <a:gd name="connsiteX501" fmla="*/ 11014805 w 12005172"/>
              <a:gd name="connsiteY501" fmla="*/ 3185304 h 8690861"/>
              <a:gd name="connsiteX502" fmla="*/ 11026877 w 12005172"/>
              <a:gd name="connsiteY502" fmla="*/ 3320800 h 8690861"/>
              <a:gd name="connsiteX503" fmla="*/ 11026877 w 12005172"/>
              <a:gd name="connsiteY503" fmla="*/ 3405494 h 8690861"/>
              <a:gd name="connsiteX504" fmla="*/ 11002733 w 12005172"/>
              <a:gd name="connsiteY504" fmla="*/ 3202238 h 8690861"/>
              <a:gd name="connsiteX505" fmla="*/ 11002733 w 12005172"/>
              <a:gd name="connsiteY505" fmla="*/ 3151412 h 8690861"/>
              <a:gd name="connsiteX506" fmla="*/ 1734333 w 12005172"/>
              <a:gd name="connsiteY506" fmla="*/ 3067732 h 8690861"/>
              <a:gd name="connsiteX507" fmla="*/ 1726462 w 12005172"/>
              <a:gd name="connsiteY507" fmla="*/ 3075609 h 8690861"/>
              <a:gd name="connsiteX508" fmla="*/ 1750074 w 12005172"/>
              <a:gd name="connsiteY508" fmla="*/ 3099219 h 8690861"/>
              <a:gd name="connsiteX509" fmla="*/ 1742203 w 12005172"/>
              <a:gd name="connsiteY509" fmla="*/ 3075609 h 8690861"/>
              <a:gd name="connsiteX510" fmla="*/ 1734333 w 12005172"/>
              <a:gd name="connsiteY510" fmla="*/ 3067732 h 8690861"/>
              <a:gd name="connsiteX511" fmla="*/ 11292541 w 12005172"/>
              <a:gd name="connsiteY511" fmla="*/ 2270603 h 8690861"/>
              <a:gd name="connsiteX512" fmla="*/ 11280469 w 12005172"/>
              <a:gd name="connsiteY512" fmla="*/ 2304473 h 8690861"/>
              <a:gd name="connsiteX513" fmla="*/ 11304613 w 12005172"/>
              <a:gd name="connsiteY513" fmla="*/ 2355297 h 8690861"/>
              <a:gd name="connsiteX514" fmla="*/ 11310649 w 12005172"/>
              <a:gd name="connsiteY514" fmla="*/ 2312940 h 8690861"/>
              <a:gd name="connsiteX515" fmla="*/ 11292541 w 12005172"/>
              <a:gd name="connsiteY515" fmla="*/ 2270603 h 8690861"/>
              <a:gd name="connsiteX516" fmla="*/ 1470224 w 12005172"/>
              <a:gd name="connsiteY516" fmla="*/ 2193310 h 8690861"/>
              <a:gd name="connsiteX517" fmla="*/ 1518514 w 12005172"/>
              <a:gd name="connsiteY517" fmla="*/ 2362699 h 8690861"/>
              <a:gd name="connsiteX518" fmla="*/ 1518514 w 12005172"/>
              <a:gd name="connsiteY518" fmla="*/ 2379633 h 8690861"/>
              <a:gd name="connsiteX519" fmla="*/ 1470224 w 12005172"/>
              <a:gd name="connsiteY519" fmla="*/ 2193310 h 8690861"/>
              <a:gd name="connsiteX520" fmla="*/ 1222682 w 12005172"/>
              <a:gd name="connsiteY520" fmla="*/ 2036633 h 8690861"/>
              <a:gd name="connsiteX521" fmla="*/ 1240790 w 12005172"/>
              <a:gd name="connsiteY521" fmla="*/ 2057792 h 8690861"/>
              <a:gd name="connsiteX522" fmla="*/ 1252864 w 12005172"/>
              <a:gd name="connsiteY522" fmla="*/ 2091681 h 8690861"/>
              <a:gd name="connsiteX523" fmla="*/ 1240790 w 12005172"/>
              <a:gd name="connsiteY523" fmla="*/ 2108615 h 8690861"/>
              <a:gd name="connsiteX524" fmla="*/ 1216632 w 12005172"/>
              <a:gd name="connsiteY524" fmla="*/ 2074747 h 8690861"/>
              <a:gd name="connsiteX525" fmla="*/ 1222682 w 12005172"/>
              <a:gd name="connsiteY525" fmla="*/ 2036633 h 8690861"/>
              <a:gd name="connsiteX526" fmla="*/ 10507649 w 12005172"/>
              <a:gd name="connsiteY526" fmla="*/ 1897958 h 8690861"/>
              <a:gd name="connsiteX527" fmla="*/ 10555953 w 12005172"/>
              <a:gd name="connsiteY527" fmla="*/ 2084280 h 8690861"/>
              <a:gd name="connsiteX528" fmla="*/ 10549913 w 12005172"/>
              <a:gd name="connsiteY528" fmla="*/ 1974164 h 8690861"/>
              <a:gd name="connsiteX529" fmla="*/ 10507649 w 12005172"/>
              <a:gd name="connsiteY529" fmla="*/ 1897958 h 8690861"/>
              <a:gd name="connsiteX530" fmla="*/ 1820397 w 12005172"/>
              <a:gd name="connsiteY530" fmla="*/ 1769840 h 8690861"/>
              <a:gd name="connsiteX531" fmla="*/ 1832483 w 12005172"/>
              <a:gd name="connsiteY531" fmla="*/ 1786774 h 8690861"/>
              <a:gd name="connsiteX532" fmla="*/ 1820397 w 12005172"/>
              <a:gd name="connsiteY532" fmla="*/ 1803710 h 8690861"/>
              <a:gd name="connsiteX533" fmla="*/ 1808323 w 12005172"/>
              <a:gd name="connsiteY533" fmla="*/ 1786774 h 8690861"/>
              <a:gd name="connsiteX534" fmla="*/ 1820397 w 12005172"/>
              <a:gd name="connsiteY534" fmla="*/ 1769840 h 8690861"/>
              <a:gd name="connsiteX535" fmla="*/ 1385688 w 12005172"/>
              <a:gd name="connsiteY535" fmla="*/ 1769840 h 8690861"/>
              <a:gd name="connsiteX536" fmla="*/ 1385688 w 12005172"/>
              <a:gd name="connsiteY536" fmla="*/ 1837598 h 8690861"/>
              <a:gd name="connsiteX537" fmla="*/ 1355507 w 12005172"/>
              <a:gd name="connsiteY537" fmla="*/ 1820665 h 8690861"/>
              <a:gd name="connsiteX538" fmla="*/ 1385688 w 12005172"/>
              <a:gd name="connsiteY538" fmla="*/ 1769840 h 8690861"/>
              <a:gd name="connsiteX539" fmla="*/ 742532 w 12005172"/>
              <a:gd name="connsiteY539" fmla="*/ 1737470 h 8690861"/>
              <a:gd name="connsiteX540" fmla="*/ 821247 w 12005172"/>
              <a:gd name="connsiteY540" fmla="*/ 1776827 h 8690861"/>
              <a:gd name="connsiteX541" fmla="*/ 876345 w 12005172"/>
              <a:gd name="connsiteY541" fmla="*/ 1808307 h 8690861"/>
              <a:gd name="connsiteX542" fmla="*/ 899964 w 12005172"/>
              <a:gd name="connsiteY542" fmla="*/ 1839795 h 8690861"/>
              <a:gd name="connsiteX543" fmla="*/ 801567 w 12005172"/>
              <a:gd name="connsiteY543" fmla="*/ 1800438 h 8690861"/>
              <a:gd name="connsiteX544" fmla="*/ 726790 w 12005172"/>
              <a:gd name="connsiteY544" fmla="*/ 1745339 h 8690861"/>
              <a:gd name="connsiteX545" fmla="*/ 742532 w 12005172"/>
              <a:gd name="connsiteY545" fmla="*/ 1737470 h 8690861"/>
              <a:gd name="connsiteX546" fmla="*/ 1844555 w 12005172"/>
              <a:gd name="connsiteY546" fmla="*/ 1671591 h 8690861"/>
              <a:gd name="connsiteX547" fmla="*/ 1844555 w 12005172"/>
              <a:gd name="connsiteY547" fmla="*/ 1685145 h 8690861"/>
              <a:gd name="connsiteX548" fmla="*/ 1820397 w 12005172"/>
              <a:gd name="connsiteY548" fmla="*/ 1719015 h 8690861"/>
              <a:gd name="connsiteX549" fmla="*/ 1832483 w 12005172"/>
              <a:gd name="connsiteY549" fmla="*/ 1685145 h 8690861"/>
              <a:gd name="connsiteX550" fmla="*/ 10588773 w 12005172"/>
              <a:gd name="connsiteY550" fmla="*/ 1626132 h 8690861"/>
              <a:gd name="connsiteX551" fmla="*/ 10555953 w 12005172"/>
              <a:gd name="connsiteY551" fmla="*/ 1677745 h 8690861"/>
              <a:gd name="connsiteX552" fmla="*/ 10574061 w 12005172"/>
              <a:gd name="connsiteY552" fmla="*/ 1813264 h 8690861"/>
              <a:gd name="connsiteX553" fmla="*/ 10628401 w 12005172"/>
              <a:gd name="connsiteY553" fmla="*/ 1914893 h 8690861"/>
              <a:gd name="connsiteX554" fmla="*/ 10628401 w 12005172"/>
              <a:gd name="connsiteY554" fmla="*/ 1762439 h 8690861"/>
              <a:gd name="connsiteX555" fmla="*/ 10598205 w 12005172"/>
              <a:gd name="connsiteY555" fmla="*/ 1631164 h 8690861"/>
              <a:gd name="connsiteX556" fmla="*/ 10588773 w 12005172"/>
              <a:gd name="connsiteY556" fmla="*/ 1626132 h 8690861"/>
              <a:gd name="connsiteX557" fmla="*/ 1844555 w 12005172"/>
              <a:gd name="connsiteY557" fmla="*/ 1617387 h 8690861"/>
              <a:gd name="connsiteX558" fmla="*/ 1847574 w 12005172"/>
              <a:gd name="connsiteY558" fmla="*/ 1668203 h 8690861"/>
              <a:gd name="connsiteX559" fmla="*/ 1844555 w 12005172"/>
              <a:gd name="connsiteY559" fmla="*/ 1671591 h 8690861"/>
              <a:gd name="connsiteX560" fmla="*/ 11485745 w 12005172"/>
              <a:gd name="connsiteY560" fmla="*/ 1609985 h 8690861"/>
              <a:gd name="connsiteX561" fmla="*/ 11509901 w 12005172"/>
              <a:gd name="connsiteY561" fmla="*/ 1643875 h 8690861"/>
              <a:gd name="connsiteX562" fmla="*/ 11461597 w 12005172"/>
              <a:gd name="connsiteY562" fmla="*/ 1626919 h 8690861"/>
              <a:gd name="connsiteX563" fmla="*/ 11485745 w 12005172"/>
              <a:gd name="connsiteY563" fmla="*/ 1609985 h 8690861"/>
              <a:gd name="connsiteX564" fmla="*/ 1313240 w 12005172"/>
              <a:gd name="connsiteY564" fmla="*/ 1600452 h 8690861"/>
              <a:gd name="connsiteX565" fmla="*/ 1313240 w 12005172"/>
              <a:gd name="connsiteY565" fmla="*/ 1617387 h 8690861"/>
              <a:gd name="connsiteX566" fmla="*/ 1313240 w 12005172"/>
              <a:gd name="connsiteY566" fmla="*/ 1634321 h 8690861"/>
              <a:gd name="connsiteX567" fmla="*/ 1301168 w 12005172"/>
              <a:gd name="connsiteY567" fmla="*/ 1617387 h 8690861"/>
              <a:gd name="connsiteX568" fmla="*/ 1313240 w 12005172"/>
              <a:gd name="connsiteY568" fmla="*/ 1600452 h 8690861"/>
              <a:gd name="connsiteX569" fmla="*/ 440962 w 12005172"/>
              <a:gd name="connsiteY569" fmla="*/ 1580532 h 8690861"/>
              <a:gd name="connsiteX570" fmla="*/ 457202 w 12005172"/>
              <a:gd name="connsiteY570" fmla="*/ 1582006 h 8690861"/>
              <a:gd name="connsiteX571" fmla="*/ 522139 w 12005172"/>
              <a:gd name="connsiteY571" fmla="*/ 1611526 h 8690861"/>
              <a:gd name="connsiteX572" fmla="*/ 585116 w 12005172"/>
              <a:gd name="connsiteY572" fmla="*/ 1658753 h 8690861"/>
              <a:gd name="connsiteX573" fmla="*/ 585116 w 12005172"/>
              <a:gd name="connsiteY573" fmla="*/ 1666623 h 8690861"/>
              <a:gd name="connsiteX574" fmla="*/ 522139 w 12005172"/>
              <a:gd name="connsiteY574" fmla="*/ 1635144 h 8690861"/>
              <a:gd name="connsiteX575" fmla="*/ 435551 w 12005172"/>
              <a:gd name="connsiteY575" fmla="*/ 1587915 h 8690861"/>
              <a:gd name="connsiteX576" fmla="*/ 440962 w 12005172"/>
              <a:gd name="connsiteY576" fmla="*/ 1580532 h 8690861"/>
              <a:gd name="connsiteX577" fmla="*/ 11473673 w 12005172"/>
              <a:gd name="connsiteY577" fmla="*/ 1525291 h 8690861"/>
              <a:gd name="connsiteX578" fmla="*/ 11461597 w 12005172"/>
              <a:gd name="connsiteY578" fmla="*/ 1576117 h 8690861"/>
              <a:gd name="connsiteX579" fmla="*/ 11437441 w 12005172"/>
              <a:gd name="connsiteY579" fmla="*/ 1542227 h 8690861"/>
              <a:gd name="connsiteX580" fmla="*/ 11473673 w 12005172"/>
              <a:gd name="connsiteY580" fmla="*/ 1525291 h 8690861"/>
              <a:gd name="connsiteX581" fmla="*/ 600854 w 12005172"/>
              <a:gd name="connsiteY581" fmla="*/ 1454101 h 8690861"/>
              <a:gd name="connsiteX582" fmla="*/ 608716 w 12005172"/>
              <a:gd name="connsiteY582" fmla="*/ 1485582 h 8690861"/>
              <a:gd name="connsiteX583" fmla="*/ 592976 w 12005172"/>
              <a:gd name="connsiteY583" fmla="*/ 1469841 h 8690861"/>
              <a:gd name="connsiteX584" fmla="*/ 600854 w 12005172"/>
              <a:gd name="connsiteY584" fmla="*/ 1454101 h 8690861"/>
              <a:gd name="connsiteX585" fmla="*/ 2568698 w 12005172"/>
              <a:gd name="connsiteY585" fmla="*/ 1414743 h 8690861"/>
              <a:gd name="connsiteX586" fmla="*/ 2576566 w 12005172"/>
              <a:gd name="connsiteY586" fmla="*/ 1430483 h 8690861"/>
              <a:gd name="connsiteX587" fmla="*/ 2552957 w 12005172"/>
              <a:gd name="connsiteY587" fmla="*/ 1422614 h 8690861"/>
              <a:gd name="connsiteX588" fmla="*/ 2568698 w 12005172"/>
              <a:gd name="connsiteY588" fmla="*/ 1414743 h 8690861"/>
              <a:gd name="connsiteX589" fmla="*/ 1482296 w 12005172"/>
              <a:gd name="connsiteY589" fmla="*/ 1414129 h 8690861"/>
              <a:gd name="connsiteX590" fmla="*/ 1494370 w 12005172"/>
              <a:gd name="connsiteY590" fmla="*/ 1464932 h 8690861"/>
              <a:gd name="connsiteX591" fmla="*/ 1458138 w 12005172"/>
              <a:gd name="connsiteY591" fmla="*/ 1583516 h 8690861"/>
              <a:gd name="connsiteX592" fmla="*/ 1421920 w 12005172"/>
              <a:gd name="connsiteY592" fmla="*/ 1702081 h 8690861"/>
              <a:gd name="connsiteX593" fmla="*/ 1421920 w 12005172"/>
              <a:gd name="connsiteY593" fmla="*/ 1617387 h 8690861"/>
              <a:gd name="connsiteX594" fmla="*/ 1446066 w 12005172"/>
              <a:gd name="connsiteY594" fmla="*/ 1481887 h 8690861"/>
              <a:gd name="connsiteX595" fmla="*/ 1482296 w 12005172"/>
              <a:gd name="connsiteY595" fmla="*/ 1414129 h 8690861"/>
              <a:gd name="connsiteX596" fmla="*/ 10507649 w 12005172"/>
              <a:gd name="connsiteY596" fmla="*/ 1355904 h 8690861"/>
              <a:gd name="connsiteX597" fmla="*/ 10483505 w 12005172"/>
              <a:gd name="connsiteY597" fmla="*/ 1389793 h 8690861"/>
              <a:gd name="connsiteX598" fmla="*/ 10513685 w 12005172"/>
              <a:gd name="connsiteY598" fmla="*/ 1499889 h 8690861"/>
              <a:gd name="connsiteX599" fmla="*/ 10543881 w 12005172"/>
              <a:gd name="connsiteY599" fmla="*/ 1593051 h 8690861"/>
              <a:gd name="connsiteX600" fmla="*/ 10519721 w 12005172"/>
              <a:gd name="connsiteY600" fmla="*/ 1389793 h 8690861"/>
              <a:gd name="connsiteX601" fmla="*/ 10507649 w 12005172"/>
              <a:gd name="connsiteY601" fmla="*/ 1355904 h 8690861"/>
              <a:gd name="connsiteX602" fmla="*/ 1446066 w 12005172"/>
              <a:gd name="connsiteY602" fmla="*/ 1312500 h 8690861"/>
              <a:gd name="connsiteX603" fmla="*/ 1458138 w 12005172"/>
              <a:gd name="connsiteY603" fmla="*/ 1329435 h 8690861"/>
              <a:gd name="connsiteX604" fmla="*/ 1446066 w 12005172"/>
              <a:gd name="connsiteY604" fmla="*/ 1346369 h 8690861"/>
              <a:gd name="connsiteX605" fmla="*/ 1446066 w 12005172"/>
              <a:gd name="connsiteY605" fmla="*/ 1329435 h 8690861"/>
              <a:gd name="connsiteX606" fmla="*/ 11618569 w 12005172"/>
              <a:gd name="connsiteY606" fmla="*/ 1254275 h 8690861"/>
              <a:gd name="connsiteX607" fmla="*/ 11570281 w 12005172"/>
              <a:gd name="connsiteY607" fmla="*/ 1440598 h 8690861"/>
              <a:gd name="connsiteX608" fmla="*/ 11570281 w 12005172"/>
              <a:gd name="connsiteY608" fmla="*/ 1423662 h 8690861"/>
              <a:gd name="connsiteX609" fmla="*/ 2238101 w 12005172"/>
              <a:gd name="connsiteY609" fmla="*/ 1217953 h 8690861"/>
              <a:gd name="connsiteX610" fmla="*/ 2269581 w 12005172"/>
              <a:gd name="connsiteY610" fmla="*/ 1280929 h 8690861"/>
              <a:gd name="connsiteX611" fmla="*/ 2245971 w 12005172"/>
              <a:gd name="connsiteY611" fmla="*/ 1253380 h 8690861"/>
              <a:gd name="connsiteX612" fmla="*/ 2238101 w 12005172"/>
              <a:gd name="connsiteY612" fmla="*/ 1217953 h 8690861"/>
              <a:gd name="connsiteX613" fmla="*/ 1537550 w 12005172"/>
              <a:gd name="connsiteY613" fmla="*/ 1178595 h 8690861"/>
              <a:gd name="connsiteX614" fmla="*/ 1553291 w 12005172"/>
              <a:gd name="connsiteY614" fmla="*/ 1186473 h 8690861"/>
              <a:gd name="connsiteX615" fmla="*/ 1553291 w 12005172"/>
              <a:gd name="connsiteY615" fmla="*/ 1202212 h 8690861"/>
              <a:gd name="connsiteX616" fmla="*/ 1537550 w 12005172"/>
              <a:gd name="connsiteY616" fmla="*/ 1178595 h 8690861"/>
              <a:gd name="connsiteX617" fmla="*/ 11866109 w 12005172"/>
              <a:gd name="connsiteY617" fmla="*/ 1097598 h 8690861"/>
              <a:gd name="connsiteX618" fmla="*/ 11872161 w 12005172"/>
              <a:gd name="connsiteY618" fmla="*/ 1135712 h 8690861"/>
              <a:gd name="connsiteX619" fmla="*/ 11848001 w 12005172"/>
              <a:gd name="connsiteY619" fmla="*/ 1169581 h 8690861"/>
              <a:gd name="connsiteX620" fmla="*/ 11835929 w 12005172"/>
              <a:gd name="connsiteY620" fmla="*/ 1152646 h 8690861"/>
              <a:gd name="connsiteX621" fmla="*/ 11848001 w 12005172"/>
              <a:gd name="connsiteY621" fmla="*/ 1118756 h 8690861"/>
              <a:gd name="connsiteX622" fmla="*/ 11866109 w 12005172"/>
              <a:gd name="connsiteY622" fmla="*/ 1097598 h 8690861"/>
              <a:gd name="connsiteX623" fmla="*/ 2170582 w 12005172"/>
              <a:gd name="connsiteY623" fmla="*/ 1058417 h 8690861"/>
              <a:gd name="connsiteX624" fmla="*/ 2182654 w 12005172"/>
              <a:gd name="connsiteY624" fmla="*/ 1075353 h 8690861"/>
              <a:gd name="connsiteX625" fmla="*/ 2170582 w 12005172"/>
              <a:gd name="connsiteY625" fmla="*/ 1092287 h 8690861"/>
              <a:gd name="connsiteX626" fmla="*/ 2158510 w 12005172"/>
              <a:gd name="connsiteY626" fmla="*/ 1075353 h 8690861"/>
              <a:gd name="connsiteX627" fmla="*/ 2170582 w 12005172"/>
              <a:gd name="connsiteY627" fmla="*/ 1058417 h 8690861"/>
              <a:gd name="connsiteX628" fmla="*/ 11739321 w 12005172"/>
              <a:gd name="connsiteY628" fmla="*/ 1017127 h 8690861"/>
              <a:gd name="connsiteX629" fmla="*/ 11739321 w 12005172"/>
              <a:gd name="connsiteY629" fmla="*/ 1457533 h 8690861"/>
              <a:gd name="connsiteX630" fmla="*/ 11703105 w 12005172"/>
              <a:gd name="connsiteY630" fmla="*/ 1491422 h 8690861"/>
              <a:gd name="connsiteX631" fmla="*/ 11666873 w 12005172"/>
              <a:gd name="connsiteY631" fmla="*/ 1322035 h 8690861"/>
              <a:gd name="connsiteX632" fmla="*/ 11660837 w 12005172"/>
              <a:gd name="connsiteY632" fmla="*/ 1237340 h 8690861"/>
              <a:gd name="connsiteX633" fmla="*/ 11654801 w 12005172"/>
              <a:gd name="connsiteY633" fmla="*/ 1152646 h 8690861"/>
              <a:gd name="connsiteX634" fmla="*/ 11642729 w 12005172"/>
              <a:gd name="connsiteY634" fmla="*/ 1118756 h 8690861"/>
              <a:gd name="connsiteX635" fmla="*/ 11678945 w 12005172"/>
              <a:gd name="connsiteY635" fmla="*/ 1186515 h 8690861"/>
              <a:gd name="connsiteX636" fmla="*/ 11691017 w 12005172"/>
              <a:gd name="connsiteY636" fmla="*/ 1220405 h 8690861"/>
              <a:gd name="connsiteX637" fmla="*/ 11727249 w 12005172"/>
              <a:gd name="connsiteY637" fmla="*/ 1067951 h 8690861"/>
              <a:gd name="connsiteX638" fmla="*/ 11739321 w 12005172"/>
              <a:gd name="connsiteY638" fmla="*/ 1017127 h 8690861"/>
              <a:gd name="connsiteX639" fmla="*/ 2023604 w 12005172"/>
              <a:gd name="connsiteY639" fmla="*/ 979803 h 8690861"/>
              <a:gd name="connsiteX640" fmla="*/ 2028696 w 12005172"/>
              <a:gd name="connsiteY640" fmla="*/ 986414 h 8690861"/>
              <a:gd name="connsiteX641" fmla="*/ 2037757 w 12005172"/>
              <a:gd name="connsiteY641" fmla="*/ 1092287 h 8690861"/>
              <a:gd name="connsiteX642" fmla="*/ 2037757 w 12005172"/>
              <a:gd name="connsiteY642" fmla="*/ 1151574 h 8690861"/>
              <a:gd name="connsiteX643" fmla="*/ 2037757 w 12005172"/>
              <a:gd name="connsiteY643" fmla="*/ 1186600 h 8690861"/>
              <a:gd name="connsiteX644" fmla="*/ 2053128 w 12005172"/>
              <a:gd name="connsiteY644" fmla="*/ 1198281 h 8690861"/>
              <a:gd name="connsiteX645" fmla="*/ 2120027 w 12005172"/>
              <a:gd name="connsiteY645" fmla="*/ 1367515 h 8690861"/>
              <a:gd name="connsiteX646" fmla="*/ 1962603 w 12005172"/>
              <a:gd name="connsiteY646" fmla="*/ 1540688 h 8690861"/>
              <a:gd name="connsiteX647" fmla="*/ 1883886 w 12005172"/>
              <a:gd name="connsiteY647" fmla="*/ 1556427 h 8690861"/>
              <a:gd name="connsiteX648" fmla="*/ 1734325 w 12005172"/>
              <a:gd name="connsiteY648" fmla="*/ 1489520 h 8690861"/>
              <a:gd name="connsiteX649" fmla="*/ 1671365 w 12005172"/>
              <a:gd name="connsiteY649" fmla="*/ 1351768 h 8690861"/>
              <a:gd name="connsiteX650" fmla="*/ 1757942 w 12005172"/>
              <a:gd name="connsiteY650" fmla="*/ 1170725 h 8690861"/>
              <a:gd name="connsiteX651" fmla="*/ 1891757 w 12005172"/>
              <a:gd name="connsiteY651" fmla="*/ 1123497 h 8690861"/>
              <a:gd name="connsiteX652" fmla="*/ 1977045 w 12005172"/>
              <a:gd name="connsiteY652" fmla="*/ 1141707 h 8690861"/>
              <a:gd name="connsiteX653" fmla="*/ 1977381 w 12005172"/>
              <a:gd name="connsiteY653" fmla="*/ 1126157 h 8690861"/>
              <a:gd name="connsiteX654" fmla="*/ 2001525 w 12005172"/>
              <a:gd name="connsiteY654" fmla="*/ 1007593 h 8690861"/>
              <a:gd name="connsiteX655" fmla="*/ 2017379 w 12005172"/>
              <a:gd name="connsiteY655" fmla="*/ 981127 h 8690861"/>
              <a:gd name="connsiteX656" fmla="*/ 2023604 w 12005172"/>
              <a:gd name="connsiteY656" fmla="*/ 979803 h 8690861"/>
              <a:gd name="connsiteX657" fmla="*/ 1648728 w 12005172"/>
              <a:gd name="connsiteY657" fmla="*/ 953283 h 8690861"/>
              <a:gd name="connsiteX658" fmla="*/ 1698906 w 12005172"/>
              <a:gd name="connsiteY658" fmla="*/ 985752 h 8690861"/>
              <a:gd name="connsiteX659" fmla="*/ 1702845 w 12005172"/>
              <a:gd name="connsiteY659" fmla="*/ 1092017 h 8690861"/>
              <a:gd name="connsiteX660" fmla="*/ 1639869 w 12005172"/>
              <a:gd name="connsiteY660" fmla="*/ 1115627 h 8690861"/>
              <a:gd name="connsiteX661" fmla="*/ 1553291 w 12005172"/>
              <a:gd name="connsiteY661" fmla="*/ 1036912 h 8690861"/>
              <a:gd name="connsiteX662" fmla="*/ 1584771 w 12005172"/>
              <a:gd name="connsiteY662" fmla="*/ 973943 h 8690861"/>
              <a:gd name="connsiteX663" fmla="*/ 1648728 w 12005172"/>
              <a:gd name="connsiteY663" fmla="*/ 953283 h 8690861"/>
              <a:gd name="connsiteX664" fmla="*/ 2803622 w 12005172"/>
              <a:gd name="connsiteY664" fmla="*/ 864673 h 8690861"/>
              <a:gd name="connsiteX665" fmla="*/ 2785504 w 12005172"/>
              <a:gd name="connsiteY665" fmla="*/ 957840 h 8690861"/>
              <a:gd name="connsiteX666" fmla="*/ 2774586 w 12005172"/>
              <a:gd name="connsiteY666" fmla="*/ 1051448 h 8690861"/>
              <a:gd name="connsiteX667" fmla="*/ 2792085 w 12005172"/>
              <a:gd name="connsiteY667" fmla="*/ 1002830 h 8690861"/>
              <a:gd name="connsiteX668" fmla="*/ 2814262 w 12005172"/>
              <a:gd name="connsiteY668" fmla="*/ 938220 h 8690861"/>
              <a:gd name="connsiteX669" fmla="*/ 2812672 w 12005172"/>
              <a:gd name="connsiteY669" fmla="*/ 907027 h 8690861"/>
              <a:gd name="connsiteX670" fmla="*/ 2803622 w 12005172"/>
              <a:gd name="connsiteY670" fmla="*/ 864673 h 8690861"/>
              <a:gd name="connsiteX671" fmla="*/ 11703105 w 12005172"/>
              <a:gd name="connsiteY671" fmla="*/ 830805 h 8690861"/>
              <a:gd name="connsiteX672" fmla="*/ 11733285 w 12005172"/>
              <a:gd name="connsiteY672" fmla="*/ 881628 h 8690861"/>
              <a:gd name="connsiteX673" fmla="*/ 11703105 w 12005172"/>
              <a:gd name="connsiteY673" fmla="*/ 898563 h 8690861"/>
              <a:gd name="connsiteX674" fmla="*/ 11703105 w 12005172"/>
              <a:gd name="connsiteY674" fmla="*/ 830805 h 8690861"/>
              <a:gd name="connsiteX675" fmla="*/ 11268397 w 12005172"/>
              <a:gd name="connsiteY675" fmla="*/ 830805 h 8690861"/>
              <a:gd name="connsiteX676" fmla="*/ 11280469 w 12005172"/>
              <a:gd name="connsiteY676" fmla="*/ 847739 h 8690861"/>
              <a:gd name="connsiteX677" fmla="*/ 11268397 w 12005172"/>
              <a:gd name="connsiteY677" fmla="*/ 864673 h 8690861"/>
              <a:gd name="connsiteX678" fmla="*/ 11256309 w 12005172"/>
              <a:gd name="connsiteY678" fmla="*/ 847739 h 8690861"/>
              <a:gd name="connsiteX679" fmla="*/ 11268397 w 12005172"/>
              <a:gd name="connsiteY679" fmla="*/ 830805 h 8690861"/>
              <a:gd name="connsiteX680" fmla="*/ 11244237 w 12005172"/>
              <a:gd name="connsiteY680" fmla="*/ 732557 h 8690861"/>
              <a:gd name="connsiteX681" fmla="*/ 11256309 w 12005172"/>
              <a:gd name="connsiteY681" fmla="*/ 746110 h 8690861"/>
              <a:gd name="connsiteX682" fmla="*/ 11268397 w 12005172"/>
              <a:gd name="connsiteY682" fmla="*/ 779980 h 8690861"/>
              <a:gd name="connsiteX683" fmla="*/ 11244237 w 12005172"/>
              <a:gd name="connsiteY683" fmla="*/ 746110 h 8690861"/>
              <a:gd name="connsiteX684" fmla="*/ 11244237 w 12005172"/>
              <a:gd name="connsiteY684" fmla="*/ 678351 h 8690861"/>
              <a:gd name="connsiteX685" fmla="*/ 11244237 w 12005172"/>
              <a:gd name="connsiteY685" fmla="*/ 732557 h 8690861"/>
              <a:gd name="connsiteX686" fmla="*/ 11241221 w 12005172"/>
              <a:gd name="connsiteY686" fmla="*/ 729168 h 8690861"/>
              <a:gd name="connsiteX687" fmla="*/ 11244237 w 12005172"/>
              <a:gd name="connsiteY687" fmla="*/ 678351 h 8690861"/>
              <a:gd name="connsiteX688" fmla="*/ 11775553 w 12005172"/>
              <a:gd name="connsiteY688" fmla="*/ 661415 h 8690861"/>
              <a:gd name="connsiteX689" fmla="*/ 11787625 w 12005172"/>
              <a:gd name="connsiteY689" fmla="*/ 678351 h 8690861"/>
              <a:gd name="connsiteX690" fmla="*/ 11775553 w 12005172"/>
              <a:gd name="connsiteY690" fmla="*/ 695286 h 8690861"/>
              <a:gd name="connsiteX691" fmla="*/ 11775553 w 12005172"/>
              <a:gd name="connsiteY691" fmla="*/ 678351 h 8690861"/>
              <a:gd name="connsiteX692" fmla="*/ 2557000 w 12005172"/>
              <a:gd name="connsiteY692" fmla="*/ 617993 h 8690861"/>
              <a:gd name="connsiteX693" fmla="*/ 2569072 w 12005172"/>
              <a:gd name="connsiteY693" fmla="*/ 719641 h 8690861"/>
              <a:gd name="connsiteX694" fmla="*/ 2544914 w 12005172"/>
              <a:gd name="connsiteY694" fmla="*/ 753511 h 8690861"/>
              <a:gd name="connsiteX695" fmla="*/ 2544914 w 12005172"/>
              <a:gd name="connsiteY695" fmla="*/ 668817 h 8690861"/>
              <a:gd name="connsiteX696" fmla="*/ 2557000 w 12005172"/>
              <a:gd name="connsiteY696" fmla="*/ 617993 h 8690861"/>
              <a:gd name="connsiteX697" fmla="*/ 2617376 w 12005172"/>
              <a:gd name="connsiteY697" fmla="*/ 601057 h 8690861"/>
              <a:gd name="connsiteX698" fmla="*/ 2617376 w 12005172"/>
              <a:gd name="connsiteY698" fmla="*/ 668817 h 8690861"/>
              <a:gd name="connsiteX699" fmla="*/ 2605290 w 12005172"/>
              <a:gd name="connsiteY699" fmla="*/ 634947 h 8690861"/>
              <a:gd name="connsiteX700" fmla="*/ 2110206 w 12005172"/>
              <a:gd name="connsiteY700" fmla="*/ 567188 h 8690861"/>
              <a:gd name="connsiteX701" fmla="*/ 2110206 w 12005172"/>
              <a:gd name="connsiteY701" fmla="*/ 584123 h 8690861"/>
              <a:gd name="connsiteX702" fmla="*/ 2110206 w 12005172"/>
              <a:gd name="connsiteY702" fmla="*/ 601057 h 8690861"/>
              <a:gd name="connsiteX703" fmla="*/ 2098133 w 12005172"/>
              <a:gd name="connsiteY703" fmla="*/ 584123 h 8690861"/>
              <a:gd name="connsiteX704" fmla="*/ 2110206 w 12005172"/>
              <a:gd name="connsiteY704" fmla="*/ 567188 h 8690861"/>
              <a:gd name="connsiteX705" fmla="*/ 11171789 w 12005172"/>
              <a:gd name="connsiteY705" fmla="*/ 525897 h 8690861"/>
              <a:gd name="connsiteX706" fmla="*/ 11183861 w 12005172"/>
              <a:gd name="connsiteY706" fmla="*/ 525897 h 8690861"/>
              <a:gd name="connsiteX707" fmla="*/ 11195949 w 12005172"/>
              <a:gd name="connsiteY707" fmla="*/ 525897 h 8690861"/>
              <a:gd name="connsiteX708" fmla="*/ 11183861 w 12005172"/>
              <a:gd name="connsiteY708" fmla="*/ 542852 h 8690861"/>
              <a:gd name="connsiteX709" fmla="*/ 11171789 w 12005172"/>
              <a:gd name="connsiteY709" fmla="*/ 525897 h 8690861"/>
              <a:gd name="connsiteX710" fmla="*/ 2170582 w 12005172"/>
              <a:gd name="connsiteY710" fmla="*/ 516365 h 8690861"/>
              <a:gd name="connsiteX711" fmla="*/ 2182654 w 12005172"/>
              <a:gd name="connsiteY711" fmla="*/ 533299 h 8690861"/>
              <a:gd name="connsiteX712" fmla="*/ 2170582 w 12005172"/>
              <a:gd name="connsiteY712" fmla="*/ 533299 h 8690861"/>
              <a:gd name="connsiteX713" fmla="*/ 2158510 w 12005172"/>
              <a:gd name="connsiteY713" fmla="*/ 533299 h 8690861"/>
              <a:gd name="connsiteX714" fmla="*/ 2170582 w 12005172"/>
              <a:gd name="connsiteY714" fmla="*/ 516365 h 8690861"/>
              <a:gd name="connsiteX715" fmla="*/ 11606497 w 12005172"/>
              <a:gd name="connsiteY715" fmla="*/ 475094 h 8690861"/>
              <a:gd name="connsiteX716" fmla="*/ 11642729 w 12005172"/>
              <a:gd name="connsiteY716" fmla="*/ 542852 h 8690861"/>
              <a:gd name="connsiteX717" fmla="*/ 11666873 w 12005172"/>
              <a:gd name="connsiteY717" fmla="*/ 678351 h 8690861"/>
              <a:gd name="connsiteX718" fmla="*/ 11666873 w 12005172"/>
              <a:gd name="connsiteY718" fmla="*/ 763044 h 8690861"/>
              <a:gd name="connsiteX719" fmla="*/ 11630657 w 12005172"/>
              <a:gd name="connsiteY719" fmla="*/ 644481 h 8690861"/>
              <a:gd name="connsiteX720" fmla="*/ 11594425 w 12005172"/>
              <a:gd name="connsiteY720" fmla="*/ 525897 h 8690861"/>
              <a:gd name="connsiteX721" fmla="*/ 11642729 w 12005172"/>
              <a:gd name="connsiteY721" fmla="*/ 373465 h 8690861"/>
              <a:gd name="connsiteX722" fmla="*/ 11642729 w 12005172"/>
              <a:gd name="connsiteY722" fmla="*/ 390399 h 8690861"/>
              <a:gd name="connsiteX723" fmla="*/ 11642729 w 12005172"/>
              <a:gd name="connsiteY723" fmla="*/ 407334 h 8690861"/>
              <a:gd name="connsiteX724" fmla="*/ 11630657 w 12005172"/>
              <a:gd name="connsiteY724" fmla="*/ 390399 h 8690861"/>
              <a:gd name="connsiteX725" fmla="*/ 11642729 w 12005172"/>
              <a:gd name="connsiteY725" fmla="*/ 373465 h 8690861"/>
              <a:gd name="connsiteX726" fmla="*/ 2856075 w 12005172"/>
              <a:gd name="connsiteY726" fmla="*/ 236289 h 8690861"/>
              <a:gd name="connsiteX727" fmla="*/ 2846810 w 12005172"/>
              <a:gd name="connsiteY727" fmla="*/ 262281 h 8690861"/>
              <a:gd name="connsiteX728" fmla="*/ 2843461 w 12005172"/>
              <a:gd name="connsiteY728" fmla="*/ 281059 h 8690861"/>
              <a:gd name="connsiteX729" fmla="*/ 2854938 w 12005172"/>
              <a:gd name="connsiteY729" fmla="*/ 250652 h 8690861"/>
              <a:gd name="connsiteX730" fmla="*/ 3948454 w 12005172"/>
              <a:gd name="connsiteY730" fmla="*/ 217945 h 8690861"/>
              <a:gd name="connsiteX731" fmla="*/ 3913960 w 12005172"/>
              <a:gd name="connsiteY731" fmla="*/ 327921 h 8690861"/>
              <a:gd name="connsiteX732" fmla="*/ 3913611 w 12005172"/>
              <a:gd name="connsiteY732" fmla="*/ 330454 h 8690861"/>
              <a:gd name="connsiteX733" fmla="*/ 3926614 w 12005172"/>
              <a:gd name="connsiteY733" fmla="*/ 339575 h 8690861"/>
              <a:gd name="connsiteX734" fmla="*/ 3950774 w 12005172"/>
              <a:gd name="connsiteY734" fmla="*/ 246414 h 8690861"/>
              <a:gd name="connsiteX735" fmla="*/ 4672355 w 12005172"/>
              <a:gd name="connsiteY735" fmla="*/ 215791 h 8690861"/>
              <a:gd name="connsiteX736" fmla="*/ 4670162 w 12005172"/>
              <a:gd name="connsiteY736" fmla="*/ 219945 h 8690861"/>
              <a:gd name="connsiteX737" fmla="*/ 4633944 w 12005172"/>
              <a:gd name="connsiteY737" fmla="*/ 313107 h 8690861"/>
              <a:gd name="connsiteX738" fmla="*/ 4674694 w 12005172"/>
              <a:gd name="connsiteY738" fmla="*/ 319454 h 8690861"/>
              <a:gd name="connsiteX739" fmla="*/ 4693123 w 12005172"/>
              <a:gd name="connsiteY739" fmla="*/ 276371 h 8690861"/>
              <a:gd name="connsiteX740" fmla="*/ 4675283 w 12005172"/>
              <a:gd name="connsiteY740" fmla="*/ 224188 h 8690861"/>
              <a:gd name="connsiteX741" fmla="*/ 4553187 w 12005172"/>
              <a:gd name="connsiteY741" fmla="*/ 190299 h 8690861"/>
              <a:gd name="connsiteX742" fmla="*/ 4540362 w 12005172"/>
              <a:gd name="connsiteY742" fmla="*/ 194523 h 8690861"/>
              <a:gd name="connsiteX743" fmla="*/ 4501118 w 12005172"/>
              <a:gd name="connsiteY743" fmla="*/ 279216 h 8690861"/>
              <a:gd name="connsiteX744" fmla="*/ 4476960 w 12005172"/>
              <a:gd name="connsiteY744" fmla="*/ 330041 h 8690861"/>
              <a:gd name="connsiteX745" fmla="*/ 4470132 w 12005172"/>
              <a:gd name="connsiteY745" fmla="*/ 346801 h 8690861"/>
              <a:gd name="connsiteX746" fmla="*/ 4471514 w 12005172"/>
              <a:gd name="connsiteY746" fmla="*/ 423212 h 8690861"/>
              <a:gd name="connsiteX747" fmla="*/ 4471984 w 12005172"/>
              <a:gd name="connsiteY747" fmla="*/ 429925 h 8690861"/>
              <a:gd name="connsiteX748" fmla="*/ 4476960 w 12005172"/>
              <a:gd name="connsiteY748" fmla="*/ 431670 h 8690861"/>
              <a:gd name="connsiteX749" fmla="*/ 4501118 w 12005172"/>
              <a:gd name="connsiteY749" fmla="*/ 363910 h 8690861"/>
              <a:gd name="connsiteX750" fmla="*/ 4531300 w 12005172"/>
              <a:gd name="connsiteY750" fmla="*/ 296171 h 8690861"/>
              <a:gd name="connsiteX751" fmla="*/ 4561496 w 12005172"/>
              <a:gd name="connsiteY751" fmla="*/ 211478 h 8690861"/>
              <a:gd name="connsiteX752" fmla="*/ 4553187 w 12005172"/>
              <a:gd name="connsiteY752" fmla="*/ 190299 h 8690861"/>
              <a:gd name="connsiteX753" fmla="*/ 2924374 w 12005172"/>
              <a:gd name="connsiteY753" fmla="*/ 153252 h 8690861"/>
              <a:gd name="connsiteX754" fmla="*/ 2960592 w 12005172"/>
              <a:gd name="connsiteY754" fmla="*/ 187121 h 8690861"/>
              <a:gd name="connsiteX755" fmla="*/ 2948520 w 12005172"/>
              <a:gd name="connsiteY755" fmla="*/ 187121 h 8690861"/>
              <a:gd name="connsiteX756" fmla="*/ 10918209 w 12005172"/>
              <a:gd name="connsiteY756" fmla="*/ 119382 h 8690861"/>
              <a:gd name="connsiteX757" fmla="*/ 10930281 w 12005172"/>
              <a:gd name="connsiteY757" fmla="*/ 136318 h 8690861"/>
              <a:gd name="connsiteX758" fmla="*/ 10918209 w 12005172"/>
              <a:gd name="connsiteY758" fmla="*/ 153252 h 8690861"/>
              <a:gd name="connsiteX759" fmla="*/ 10906137 w 12005172"/>
              <a:gd name="connsiteY759" fmla="*/ 136318 h 8690861"/>
              <a:gd name="connsiteX760" fmla="*/ 10918209 w 12005172"/>
              <a:gd name="connsiteY760" fmla="*/ 119382 h 8690861"/>
              <a:gd name="connsiteX761" fmla="*/ 3685108 w 12005172"/>
              <a:gd name="connsiteY761" fmla="*/ 119382 h 8690861"/>
              <a:gd name="connsiteX762" fmla="*/ 3673040 w 12005172"/>
              <a:gd name="connsiteY762" fmla="*/ 140556 h 8690861"/>
              <a:gd name="connsiteX763" fmla="*/ 3675428 w 12005172"/>
              <a:gd name="connsiteY763" fmla="*/ 153127 h 8690861"/>
              <a:gd name="connsiteX764" fmla="*/ 3678488 w 12005172"/>
              <a:gd name="connsiteY764" fmla="*/ 150060 h 8690861"/>
              <a:gd name="connsiteX765" fmla="*/ 3686030 w 12005172"/>
              <a:gd name="connsiteY765" fmla="*/ 152185 h 8690861"/>
              <a:gd name="connsiteX766" fmla="*/ 3692066 w 12005172"/>
              <a:gd name="connsiteY766" fmla="*/ 194523 h 8690861"/>
              <a:gd name="connsiteX767" fmla="*/ 3704154 w 12005172"/>
              <a:gd name="connsiteY767" fmla="*/ 245347 h 8690861"/>
              <a:gd name="connsiteX768" fmla="*/ 3725282 w 12005172"/>
              <a:gd name="connsiteY768" fmla="*/ 228937 h 8690861"/>
              <a:gd name="connsiteX769" fmla="*/ 3727724 w 12005172"/>
              <a:gd name="connsiteY769" fmla="*/ 224507 h 8690861"/>
              <a:gd name="connsiteX770" fmla="*/ 3739450 w 12005172"/>
              <a:gd name="connsiteY770" fmla="*/ 199828 h 8690861"/>
              <a:gd name="connsiteX771" fmla="*/ 3721340 w 12005172"/>
              <a:gd name="connsiteY771" fmla="*/ 153252 h 8690861"/>
              <a:gd name="connsiteX772" fmla="*/ 3685108 w 12005172"/>
              <a:gd name="connsiteY772" fmla="*/ 119382 h 8690861"/>
              <a:gd name="connsiteX773" fmla="*/ 3523653 w 12005172"/>
              <a:gd name="connsiteY773" fmla="*/ 52761 h 8690861"/>
              <a:gd name="connsiteX774" fmla="*/ 3516053 w 12005172"/>
              <a:gd name="connsiteY774" fmla="*/ 60091 h 8690861"/>
              <a:gd name="connsiteX775" fmla="*/ 3491907 w 12005172"/>
              <a:gd name="connsiteY775" fmla="*/ 136318 h 8690861"/>
              <a:gd name="connsiteX776" fmla="*/ 3474283 w 12005172"/>
              <a:gd name="connsiteY776" fmla="*/ 185758 h 8690861"/>
              <a:gd name="connsiteX777" fmla="*/ 3480752 w 12005172"/>
              <a:gd name="connsiteY777" fmla="*/ 190294 h 8690861"/>
              <a:gd name="connsiteX778" fmla="*/ 3486792 w 12005172"/>
              <a:gd name="connsiteY778" fmla="*/ 160652 h 8690861"/>
              <a:gd name="connsiteX779" fmla="*/ 3510936 w 12005172"/>
              <a:gd name="connsiteY779" fmla="*/ 92894 h 8690861"/>
              <a:gd name="connsiteX780" fmla="*/ 11065189 w 12005172"/>
              <a:gd name="connsiteY780" fmla="*/ 40767 h 8690861"/>
              <a:gd name="connsiteX781" fmla="*/ 11071413 w 12005172"/>
              <a:gd name="connsiteY781" fmla="*/ 42092 h 8690861"/>
              <a:gd name="connsiteX782" fmla="*/ 11087265 w 12005172"/>
              <a:gd name="connsiteY782" fmla="*/ 68558 h 8690861"/>
              <a:gd name="connsiteX783" fmla="*/ 11111413 w 12005172"/>
              <a:gd name="connsiteY783" fmla="*/ 187121 h 8690861"/>
              <a:gd name="connsiteX784" fmla="*/ 11123485 w 12005172"/>
              <a:gd name="connsiteY784" fmla="*/ 441205 h 8690861"/>
              <a:gd name="connsiteX785" fmla="*/ 11123485 w 12005172"/>
              <a:gd name="connsiteY785" fmla="*/ 593657 h 8690861"/>
              <a:gd name="connsiteX786" fmla="*/ 11051037 w 12005172"/>
              <a:gd name="connsiteY786" fmla="*/ 288771 h 8690861"/>
              <a:gd name="connsiteX787" fmla="*/ 11051037 w 12005172"/>
              <a:gd name="connsiteY787" fmla="*/ 153252 h 8690861"/>
              <a:gd name="connsiteX788" fmla="*/ 11060097 w 12005172"/>
              <a:gd name="connsiteY788" fmla="*/ 47379 h 8690861"/>
              <a:gd name="connsiteX789" fmla="*/ 11065189 w 12005172"/>
              <a:gd name="connsiteY789" fmla="*/ 40767 h 8690861"/>
              <a:gd name="connsiteX790" fmla="*/ 4037072 w 12005172"/>
              <a:gd name="connsiteY790" fmla="*/ 21905 h 8690861"/>
              <a:gd name="connsiteX791" fmla="*/ 4025652 w 12005172"/>
              <a:gd name="connsiteY791" fmla="*/ 35731 h 8690861"/>
              <a:gd name="connsiteX792" fmla="*/ 3995844 w 12005172"/>
              <a:gd name="connsiteY792" fmla="*/ 91311 h 8690861"/>
              <a:gd name="connsiteX793" fmla="*/ 3983486 w 12005172"/>
              <a:gd name="connsiteY793" fmla="*/ 121287 h 8690861"/>
              <a:gd name="connsiteX794" fmla="*/ 3986992 w 12005172"/>
              <a:gd name="connsiteY794" fmla="*/ 153252 h 8690861"/>
              <a:gd name="connsiteX795" fmla="*/ 4011150 w 12005172"/>
              <a:gd name="connsiteY795" fmla="*/ 170187 h 8690861"/>
              <a:gd name="connsiteX796" fmla="*/ 4014166 w 12005172"/>
              <a:gd name="connsiteY796" fmla="*/ 187129 h 8690861"/>
              <a:gd name="connsiteX797" fmla="*/ 4016548 w 12005172"/>
              <a:gd name="connsiteY797" fmla="*/ 200489 h 8690861"/>
              <a:gd name="connsiteX798" fmla="*/ 4044232 w 12005172"/>
              <a:gd name="connsiteY798" fmla="*/ 140751 h 8690861"/>
              <a:gd name="connsiteX799" fmla="*/ 3080704 w 12005172"/>
              <a:gd name="connsiteY799" fmla="*/ 0 h 8690861"/>
              <a:gd name="connsiteX800" fmla="*/ 3153577 w 12005172"/>
              <a:gd name="connsiteY800" fmla="*/ 0 h 8690861"/>
              <a:gd name="connsiteX801" fmla="*/ 3197571 w 12005172"/>
              <a:gd name="connsiteY801" fmla="*/ 57974 h 8690861"/>
              <a:gd name="connsiteX802" fmla="*/ 3209928 w 12005172"/>
              <a:gd name="connsiteY802" fmla="*/ 91068 h 8690861"/>
              <a:gd name="connsiteX803" fmla="*/ 3227178 w 12005172"/>
              <a:gd name="connsiteY803" fmla="*/ 50556 h 8690861"/>
              <a:gd name="connsiteX804" fmla="*/ 3248484 w 12005172"/>
              <a:gd name="connsiteY804" fmla="*/ 0 h 8690861"/>
              <a:gd name="connsiteX805" fmla="*/ 3691306 w 12005172"/>
              <a:gd name="connsiteY805" fmla="*/ 0 h 8690861"/>
              <a:gd name="connsiteX806" fmla="*/ 3715298 w 12005172"/>
              <a:gd name="connsiteY806" fmla="*/ 30444 h 8690861"/>
              <a:gd name="connsiteX807" fmla="*/ 3754164 w 12005172"/>
              <a:gd name="connsiteY807" fmla="*/ 85233 h 8690861"/>
              <a:gd name="connsiteX808" fmla="*/ 3776795 w 12005172"/>
              <a:gd name="connsiteY808" fmla="*/ 119556 h 8690861"/>
              <a:gd name="connsiteX809" fmla="*/ 3785658 w 12005172"/>
              <a:gd name="connsiteY809" fmla="*/ 97660 h 8690861"/>
              <a:gd name="connsiteX810" fmla="*/ 3804526 w 12005172"/>
              <a:gd name="connsiteY810" fmla="*/ 44330 h 8690861"/>
              <a:gd name="connsiteX811" fmla="*/ 3819209 w 12005172"/>
              <a:gd name="connsiteY811" fmla="*/ 0 h 8690861"/>
              <a:gd name="connsiteX812" fmla="*/ 10274809 w 12005172"/>
              <a:gd name="connsiteY812" fmla="*/ 0 h 8690861"/>
              <a:gd name="connsiteX813" fmla="*/ 10296709 w 12005172"/>
              <a:gd name="connsiteY813" fmla="*/ 63794 h 8690861"/>
              <a:gd name="connsiteX814" fmla="*/ 10338589 w 12005172"/>
              <a:gd name="connsiteY814" fmla="*/ 170187 h 8690861"/>
              <a:gd name="connsiteX815" fmla="*/ 10362749 w 12005172"/>
              <a:gd name="connsiteY815" fmla="*/ 221011 h 8690861"/>
              <a:gd name="connsiteX816" fmla="*/ 10405001 w 12005172"/>
              <a:gd name="connsiteY816" fmla="*/ 339575 h 8690861"/>
              <a:gd name="connsiteX817" fmla="*/ 10447273 w 12005172"/>
              <a:gd name="connsiteY817" fmla="*/ 458158 h 8690861"/>
              <a:gd name="connsiteX818" fmla="*/ 10471417 w 12005172"/>
              <a:gd name="connsiteY818" fmla="*/ 542852 h 8690861"/>
              <a:gd name="connsiteX819" fmla="*/ 10507649 w 12005172"/>
              <a:gd name="connsiteY819" fmla="*/ 593657 h 8690861"/>
              <a:gd name="connsiteX820" fmla="*/ 10531793 w 12005172"/>
              <a:gd name="connsiteY820" fmla="*/ 627547 h 8690861"/>
              <a:gd name="connsiteX821" fmla="*/ 10555953 w 12005172"/>
              <a:gd name="connsiteY821" fmla="*/ 576723 h 8690861"/>
              <a:gd name="connsiteX822" fmla="*/ 10501609 w 12005172"/>
              <a:gd name="connsiteY822" fmla="*/ 271815 h 8690861"/>
              <a:gd name="connsiteX823" fmla="*/ 10450669 w 12005172"/>
              <a:gd name="connsiteY823" fmla="*/ 20913 h 8690861"/>
              <a:gd name="connsiteX824" fmla="*/ 10448749 w 12005172"/>
              <a:gd name="connsiteY824" fmla="*/ 0 h 8690861"/>
              <a:gd name="connsiteX825" fmla="*/ 10487337 w 12005172"/>
              <a:gd name="connsiteY825" fmla="*/ 0 h 8690861"/>
              <a:gd name="connsiteX826" fmla="*/ 10492557 w 12005172"/>
              <a:gd name="connsiteY826" fmla="*/ 21978 h 8690861"/>
              <a:gd name="connsiteX827" fmla="*/ 10519721 w 12005172"/>
              <a:gd name="connsiteY827" fmla="*/ 34689 h 8690861"/>
              <a:gd name="connsiteX828" fmla="*/ 10574061 w 12005172"/>
              <a:gd name="connsiteY828" fmla="*/ 60091 h 8690861"/>
              <a:gd name="connsiteX829" fmla="*/ 10616329 w 12005172"/>
              <a:gd name="connsiteY829" fmla="*/ 85492 h 8690861"/>
              <a:gd name="connsiteX830" fmla="*/ 10628401 w 12005172"/>
              <a:gd name="connsiteY830" fmla="*/ 798 h 8690861"/>
              <a:gd name="connsiteX831" fmla="*/ 10628401 w 12005172"/>
              <a:gd name="connsiteY831" fmla="*/ 0 h 8690861"/>
              <a:gd name="connsiteX832" fmla="*/ 10673401 w 12005172"/>
              <a:gd name="connsiteY832" fmla="*/ 0 h 8690861"/>
              <a:gd name="connsiteX833" fmla="*/ 10667645 w 12005172"/>
              <a:gd name="connsiteY833" fmla="*/ 30445 h 8690861"/>
              <a:gd name="connsiteX834" fmla="*/ 10688777 w 12005172"/>
              <a:gd name="connsiteY834" fmla="*/ 153252 h 8690861"/>
              <a:gd name="connsiteX835" fmla="*/ 10725009 w 12005172"/>
              <a:gd name="connsiteY835" fmla="*/ 204077 h 8690861"/>
              <a:gd name="connsiteX836" fmla="*/ 10737081 w 12005172"/>
              <a:gd name="connsiteY836" fmla="*/ 51623 h 8690861"/>
              <a:gd name="connsiteX837" fmla="*/ 10744441 w 12005172"/>
              <a:gd name="connsiteY837" fmla="*/ 0 h 8690861"/>
              <a:gd name="connsiteX838" fmla="*/ 10754525 w 12005172"/>
              <a:gd name="connsiteY838" fmla="*/ 0 h 8690861"/>
              <a:gd name="connsiteX839" fmla="*/ 10767261 w 12005172"/>
              <a:gd name="connsiteY839" fmla="*/ 51623 h 8690861"/>
              <a:gd name="connsiteX840" fmla="*/ 10797457 w 12005172"/>
              <a:gd name="connsiteY840" fmla="*/ 187121 h 8690861"/>
              <a:gd name="connsiteX841" fmla="*/ 10809529 w 12005172"/>
              <a:gd name="connsiteY841" fmla="*/ 254881 h 8690861"/>
              <a:gd name="connsiteX842" fmla="*/ 10797457 w 12005172"/>
              <a:gd name="connsiteY842" fmla="*/ 339575 h 8690861"/>
              <a:gd name="connsiteX843" fmla="*/ 10833673 w 12005172"/>
              <a:gd name="connsiteY843" fmla="*/ 356510 h 8690861"/>
              <a:gd name="connsiteX844" fmla="*/ 10845761 w 12005172"/>
              <a:gd name="connsiteY844" fmla="*/ 407334 h 8690861"/>
              <a:gd name="connsiteX845" fmla="*/ 10990657 w 12005172"/>
              <a:gd name="connsiteY845" fmla="*/ 881628 h 8690861"/>
              <a:gd name="connsiteX846" fmla="*/ 11075181 w 12005172"/>
              <a:gd name="connsiteY846" fmla="*/ 813870 h 8690861"/>
              <a:gd name="connsiteX847" fmla="*/ 11099341 w 12005172"/>
              <a:gd name="connsiteY847" fmla="*/ 864673 h 8690861"/>
              <a:gd name="connsiteX848" fmla="*/ 11099341 w 12005172"/>
              <a:gd name="connsiteY848" fmla="*/ 763044 h 8690861"/>
              <a:gd name="connsiteX849" fmla="*/ 11123485 w 12005172"/>
              <a:gd name="connsiteY849" fmla="*/ 661415 h 8690861"/>
              <a:gd name="connsiteX850" fmla="*/ 11141593 w 12005172"/>
              <a:gd name="connsiteY850" fmla="*/ 729176 h 8690861"/>
              <a:gd name="connsiteX851" fmla="*/ 11147645 w 12005172"/>
              <a:gd name="connsiteY851" fmla="*/ 796934 h 8690861"/>
              <a:gd name="connsiteX852" fmla="*/ 11220093 w 12005172"/>
              <a:gd name="connsiteY852" fmla="*/ 898563 h 8690861"/>
              <a:gd name="connsiteX853" fmla="*/ 11280469 w 12005172"/>
              <a:gd name="connsiteY853" fmla="*/ 966323 h 8690861"/>
              <a:gd name="connsiteX854" fmla="*/ 11292541 w 12005172"/>
              <a:gd name="connsiteY854" fmla="*/ 1034062 h 8690861"/>
              <a:gd name="connsiteX855" fmla="*/ 11280469 w 12005172"/>
              <a:gd name="connsiteY855" fmla="*/ 1084886 h 8690861"/>
              <a:gd name="connsiteX856" fmla="*/ 11304613 w 12005172"/>
              <a:gd name="connsiteY856" fmla="*/ 1101822 h 8690861"/>
              <a:gd name="connsiteX857" fmla="*/ 11316685 w 12005172"/>
              <a:gd name="connsiteY857" fmla="*/ 1084886 h 8690861"/>
              <a:gd name="connsiteX858" fmla="*/ 11383097 w 12005172"/>
              <a:gd name="connsiteY858" fmla="*/ 1084886 h 8690861"/>
              <a:gd name="connsiteX859" fmla="*/ 11389149 w 12005172"/>
              <a:gd name="connsiteY859" fmla="*/ 1203449 h 8690861"/>
              <a:gd name="connsiteX860" fmla="*/ 11437441 w 12005172"/>
              <a:gd name="connsiteY860" fmla="*/ 1288143 h 8690861"/>
              <a:gd name="connsiteX861" fmla="*/ 11449525 w 12005172"/>
              <a:gd name="connsiteY861" fmla="*/ 1338969 h 8690861"/>
              <a:gd name="connsiteX862" fmla="*/ 11328773 w 12005172"/>
              <a:gd name="connsiteY862" fmla="*/ 1271209 h 8690861"/>
              <a:gd name="connsiteX863" fmla="*/ 11256309 w 12005172"/>
              <a:gd name="connsiteY863" fmla="*/ 1152646 h 8690861"/>
              <a:gd name="connsiteX864" fmla="*/ 11226129 w 12005172"/>
              <a:gd name="connsiteY864" fmla="*/ 1025595 h 8690861"/>
              <a:gd name="connsiteX865" fmla="*/ 11159717 w 12005172"/>
              <a:gd name="connsiteY865" fmla="*/ 915499 h 8690861"/>
              <a:gd name="connsiteX866" fmla="*/ 11171789 w 12005172"/>
              <a:gd name="connsiteY866" fmla="*/ 1051017 h 8690861"/>
              <a:gd name="connsiteX867" fmla="*/ 11195949 w 12005172"/>
              <a:gd name="connsiteY867" fmla="*/ 1305099 h 8690861"/>
              <a:gd name="connsiteX868" fmla="*/ 11208021 w 12005172"/>
              <a:gd name="connsiteY868" fmla="*/ 1474488 h 8690861"/>
              <a:gd name="connsiteX869" fmla="*/ 11209529 w 12005172"/>
              <a:gd name="connsiteY869" fmla="*/ 1555998 h 8690861"/>
              <a:gd name="connsiteX870" fmla="*/ 11210081 w 12005172"/>
              <a:gd name="connsiteY870" fmla="*/ 1563097 h 8690861"/>
              <a:gd name="connsiteX871" fmla="*/ 11212269 w 12005172"/>
              <a:gd name="connsiteY871" fmla="*/ 1559974 h 8690861"/>
              <a:gd name="connsiteX872" fmla="*/ 11222665 w 12005172"/>
              <a:gd name="connsiteY872" fmla="*/ 1580745 h 8690861"/>
              <a:gd name="connsiteX873" fmla="*/ 11212265 w 12005172"/>
              <a:gd name="connsiteY873" fmla="*/ 1591145 h 8690861"/>
              <a:gd name="connsiteX874" fmla="*/ 11214057 w 12005172"/>
              <a:gd name="connsiteY874" fmla="*/ 1614223 h 8690861"/>
              <a:gd name="connsiteX875" fmla="*/ 11232165 w 12005172"/>
              <a:gd name="connsiteY875" fmla="*/ 1660809 h 8690861"/>
              <a:gd name="connsiteX876" fmla="*/ 11232165 w 12005172"/>
              <a:gd name="connsiteY876" fmla="*/ 1728569 h 8690861"/>
              <a:gd name="connsiteX877" fmla="*/ 11241757 w 12005172"/>
              <a:gd name="connsiteY877" fmla="*/ 1822775 h 8690861"/>
              <a:gd name="connsiteX878" fmla="*/ 11264213 w 12005172"/>
              <a:gd name="connsiteY878" fmla="*/ 1804072 h 8690861"/>
              <a:gd name="connsiteX879" fmla="*/ 11316145 w 12005172"/>
              <a:gd name="connsiteY879" fmla="*/ 1767715 h 8690861"/>
              <a:gd name="connsiteX880" fmla="*/ 11401837 w 12005172"/>
              <a:gd name="connsiteY880" fmla="*/ 1728763 h 8690861"/>
              <a:gd name="connsiteX881" fmla="*/ 11430405 w 12005172"/>
              <a:gd name="connsiteY881" fmla="*/ 1736558 h 8690861"/>
              <a:gd name="connsiteX882" fmla="*/ 11316145 w 12005172"/>
              <a:gd name="connsiteY882" fmla="*/ 1798883 h 8690861"/>
              <a:gd name="connsiteX883" fmla="*/ 11264213 w 12005172"/>
              <a:gd name="connsiteY883" fmla="*/ 1824848 h 8690861"/>
              <a:gd name="connsiteX884" fmla="*/ 11243045 w 12005172"/>
              <a:gd name="connsiteY884" fmla="*/ 1835423 h 8690861"/>
              <a:gd name="connsiteX885" fmla="*/ 11244237 w 12005172"/>
              <a:gd name="connsiteY885" fmla="*/ 1847132 h 8690861"/>
              <a:gd name="connsiteX886" fmla="*/ 11232165 w 12005172"/>
              <a:gd name="connsiteY886" fmla="*/ 1931827 h 8690861"/>
              <a:gd name="connsiteX887" fmla="*/ 11304613 w 12005172"/>
              <a:gd name="connsiteY887" fmla="*/ 2050390 h 8690861"/>
              <a:gd name="connsiteX888" fmla="*/ 11340845 w 12005172"/>
              <a:gd name="connsiteY888" fmla="*/ 2084280 h 8690861"/>
              <a:gd name="connsiteX889" fmla="*/ 11340845 w 12005172"/>
              <a:gd name="connsiteY889" fmla="*/ 2101216 h 8690861"/>
              <a:gd name="connsiteX890" fmla="*/ 11304613 w 12005172"/>
              <a:gd name="connsiteY890" fmla="*/ 2152040 h 8690861"/>
              <a:gd name="connsiteX891" fmla="*/ 11322721 w 12005172"/>
              <a:gd name="connsiteY891" fmla="*/ 2236734 h 8690861"/>
              <a:gd name="connsiteX892" fmla="*/ 11334809 w 12005172"/>
              <a:gd name="connsiteY892" fmla="*/ 2346830 h 8690861"/>
              <a:gd name="connsiteX893" fmla="*/ 11292541 w 12005172"/>
              <a:gd name="connsiteY893" fmla="*/ 2389166 h 8690861"/>
              <a:gd name="connsiteX894" fmla="*/ 11244237 w 12005172"/>
              <a:gd name="connsiteY894" fmla="*/ 2321428 h 8690861"/>
              <a:gd name="connsiteX895" fmla="*/ 11208021 w 12005172"/>
              <a:gd name="connsiteY895" fmla="*/ 2253668 h 8690861"/>
              <a:gd name="connsiteX896" fmla="*/ 11135569 w 12005172"/>
              <a:gd name="connsiteY896" fmla="*/ 2016521 h 8690861"/>
              <a:gd name="connsiteX897" fmla="*/ 11135569 w 12005172"/>
              <a:gd name="connsiteY897" fmla="*/ 1931827 h 8690861"/>
              <a:gd name="connsiteX898" fmla="*/ 11111413 w 12005172"/>
              <a:gd name="connsiteY898" fmla="*/ 1982651 h 8690861"/>
              <a:gd name="connsiteX899" fmla="*/ 11038961 w 12005172"/>
              <a:gd name="connsiteY899" fmla="*/ 1999587 h 8690861"/>
              <a:gd name="connsiteX900" fmla="*/ 11038961 w 12005172"/>
              <a:gd name="connsiteY900" fmla="*/ 1957467 h 8690861"/>
              <a:gd name="connsiteX901" fmla="*/ 11021409 w 12005172"/>
              <a:gd name="connsiteY901" fmla="*/ 1972865 h 8690861"/>
              <a:gd name="connsiteX902" fmla="*/ 10947401 w 12005172"/>
              <a:gd name="connsiteY902" fmla="*/ 2017009 h 8690861"/>
              <a:gd name="connsiteX903" fmla="*/ 10817557 w 12005172"/>
              <a:gd name="connsiteY903" fmla="*/ 2068947 h 8690861"/>
              <a:gd name="connsiteX904" fmla="*/ 10848725 w 12005172"/>
              <a:gd name="connsiteY904" fmla="*/ 2027395 h 8690861"/>
              <a:gd name="connsiteX905" fmla="*/ 10921433 w 12005172"/>
              <a:gd name="connsiteY905" fmla="*/ 1985852 h 8690861"/>
              <a:gd name="connsiteX906" fmla="*/ 11025309 w 12005172"/>
              <a:gd name="connsiteY906" fmla="*/ 1933915 h 8690861"/>
              <a:gd name="connsiteX907" fmla="*/ 11038961 w 12005172"/>
              <a:gd name="connsiteY907" fmla="*/ 1940742 h 8690861"/>
              <a:gd name="connsiteX908" fmla="*/ 11038961 w 12005172"/>
              <a:gd name="connsiteY908" fmla="*/ 1914893 h 8690861"/>
              <a:gd name="connsiteX909" fmla="*/ 11014805 w 12005172"/>
              <a:gd name="connsiteY909" fmla="*/ 1796309 h 8690861"/>
              <a:gd name="connsiteX910" fmla="*/ 10930281 w 12005172"/>
              <a:gd name="connsiteY910" fmla="*/ 1694680 h 8690861"/>
              <a:gd name="connsiteX911" fmla="*/ 10857833 w 12005172"/>
              <a:gd name="connsiteY911" fmla="*/ 1703147 h 8690861"/>
              <a:gd name="connsiteX912" fmla="*/ 10785385 w 12005172"/>
              <a:gd name="connsiteY912" fmla="*/ 1567647 h 8690861"/>
              <a:gd name="connsiteX913" fmla="*/ 10737081 w 12005172"/>
              <a:gd name="connsiteY913" fmla="*/ 1457533 h 8690861"/>
              <a:gd name="connsiteX914" fmla="*/ 10670669 w 12005172"/>
              <a:gd name="connsiteY914" fmla="*/ 1305099 h 8690861"/>
              <a:gd name="connsiteX915" fmla="*/ 10592169 w 12005172"/>
              <a:gd name="connsiteY915" fmla="*/ 1152646 h 8690861"/>
              <a:gd name="connsiteX916" fmla="*/ 10568025 w 12005172"/>
              <a:gd name="connsiteY916" fmla="*/ 1101822 h 8690861"/>
              <a:gd name="connsiteX917" fmla="*/ 10568025 w 12005172"/>
              <a:gd name="connsiteY917" fmla="*/ 1017127 h 8690861"/>
              <a:gd name="connsiteX918" fmla="*/ 10531793 w 12005172"/>
              <a:gd name="connsiteY918" fmla="*/ 966323 h 8690861"/>
              <a:gd name="connsiteX919" fmla="*/ 10398969 w 12005172"/>
              <a:gd name="connsiteY919" fmla="*/ 796934 h 8690861"/>
              <a:gd name="connsiteX920" fmla="*/ 10459345 w 12005172"/>
              <a:gd name="connsiteY920" fmla="*/ 966323 h 8690861"/>
              <a:gd name="connsiteX921" fmla="*/ 10531793 w 12005172"/>
              <a:gd name="connsiteY921" fmla="*/ 1203449 h 8690861"/>
              <a:gd name="connsiteX922" fmla="*/ 10676705 w 12005172"/>
              <a:gd name="connsiteY922" fmla="*/ 1677745 h 8690861"/>
              <a:gd name="connsiteX923" fmla="*/ 10700849 w 12005172"/>
              <a:gd name="connsiteY923" fmla="*/ 1813264 h 8690861"/>
              <a:gd name="connsiteX924" fmla="*/ 10664633 w 12005172"/>
              <a:gd name="connsiteY924" fmla="*/ 1830198 h 8690861"/>
              <a:gd name="connsiteX925" fmla="*/ 10700849 w 12005172"/>
              <a:gd name="connsiteY925" fmla="*/ 1957230 h 8690861"/>
              <a:gd name="connsiteX926" fmla="*/ 10761225 w 12005172"/>
              <a:gd name="connsiteY926" fmla="*/ 2033455 h 8690861"/>
              <a:gd name="connsiteX927" fmla="*/ 10863869 w 12005172"/>
              <a:gd name="connsiteY927" fmla="*/ 2380699 h 8690861"/>
              <a:gd name="connsiteX928" fmla="*/ 10966501 w 12005172"/>
              <a:gd name="connsiteY928" fmla="*/ 2914286 h 8690861"/>
              <a:gd name="connsiteX929" fmla="*/ 10972549 w 12005172"/>
              <a:gd name="connsiteY929" fmla="*/ 3032849 h 8690861"/>
              <a:gd name="connsiteX930" fmla="*/ 10930281 w 12005172"/>
              <a:gd name="connsiteY930" fmla="*/ 3032849 h 8690861"/>
              <a:gd name="connsiteX931" fmla="*/ 10900865 w 12005172"/>
              <a:gd name="connsiteY931" fmla="*/ 3024598 h 8690861"/>
              <a:gd name="connsiteX932" fmla="*/ 10897237 w 12005172"/>
              <a:gd name="connsiteY932" fmla="*/ 3057190 h 8690861"/>
              <a:gd name="connsiteX933" fmla="*/ 10890413 w 12005172"/>
              <a:gd name="connsiteY933" fmla="*/ 3087828 h 8690861"/>
              <a:gd name="connsiteX934" fmla="*/ 10918209 w 12005172"/>
              <a:gd name="connsiteY934" fmla="*/ 3185304 h 8690861"/>
              <a:gd name="connsiteX935" fmla="*/ 10954429 w 12005172"/>
              <a:gd name="connsiteY935" fmla="*/ 3337755 h 8690861"/>
              <a:gd name="connsiteX936" fmla="*/ 10978585 w 12005172"/>
              <a:gd name="connsiteY936" fmla="*/ 3456320 h 8690861"/>
              <a:gd name="connsiteX937" fmla="*/ 11032929 w 12005172"/>
              <a:gd name="connsiteY937" fmla="*/ 3591838 h 8690861"/>
              <a:gd name="connsiteX938" fmla="*/ 11087265 w 12005172"/>
              <a:gd name="connsiteY938" fmla="*/ 3727336 h 8690861"/>
              <a:gd name="connsiteX939" fmla="*/ 11099341 w 12005172"/>
              <a:gd name="connsiteY939" fmla="*/ 3778160 h 8690861"/>
              <a:gd name="connsiteX940" fmla="*/ 10930281 w 12005172"/>
              <a:gd name="connsiteY940" fmla="*/ 3608772 h 8690861"/>
              <a:gd name="connsiteX941" fmla="*/ 10906137 w 12005172"/>
              <a:gd name="connsiteY941" fmla="*/ 3557948 h 8690861"/>
              <a:gd name="connsiteX942" fmla="*/ 10906137 w 12005172"/>
              <a:gd name="connsiteY942" fmla="*/ 3735803 h 8690861"/>
              <a:gd name="connsiteX943" fmla="*/ 10918205 w 12005172"/>
              <a:gd name="connsiteY943" fmla="*/ 3890374 h 8690861"/>
              <a:gd name="connsiteX944" fmla="*/ 10927789 w 12005172"/>
              <a:gd name="connsiteY944" fmla="*/ 3976054 h 8690861"/>
              <a:gd name="connsiteX945" fmla="*/ 10942205 w 12005172"/>
              <a:gd name="connsiteY945" fmla="*/ 3977616 h 8690861"/>
              <a:gd name="connsiteX946" fmla="*/ 11004529 w 12005172"/>
              <a:gd name="connsiteY946" fmla="*/ 3990604 h 8690861"/>
              <a:gd name="connsiteX947" fmla="*/ 10942205 w 12005172"/>
              <a:gd name="connsiteY947" fmla="*/ 4017867 h 8690861"/>
              <a:gd name="connsiteX948" fmla="*/ 10932289 w 12005172"/>
              <a:gd name="connsiteY948" fmla="*/ 4020811 h 8690861"/>
              <a:gd name="connsiteX949" fmla="*/ 10942353 w 12005172"/>
              <a:gd name="connsiteY949" fmla="*/ 4032243 h 8690861"/>
              <a:gd name="connsiteX950" fmla="*/ 10954429 w 12005172"/>
              <a:gd name="connsiteY950" fmla="*/ 4150806 h 8690861"/>
              <a:gd name="connsiteX951" fmla="*/ 10942353 w 12005172"/>
              <a:gd name="connsiteY951" fmla="*/ 4218566 h 8690861"/>
              <a:gd name="connsiteX952" fmla="*/ 10906137 w 12005172"/>
              <a:gd name="connsiteY952" fmla="*/ 4049177 h 8690861"/>
              <a:gd name="connsiteX953" fmla="*/ 10907945 w 12005172"/>
              <a:gd name="connsiteY953" fmla="*/ 4028038 h 8690861"/>
              <a:gd name="connsiteX954" fmla="*/ 10879885 w 12005172"/>
              <a:gd name="connsiteY954" fmla="*/ 4036369 h 8690861"/>
              <a:gd name="connsiteX955" fmla="*/ 10796785 w 12005172"/>
              <a:gd name="connsiteY955" fmla="*/ 4058115 h 8690861"/>
              <a:gd name="connsiteX956" fmla="*/ 10589033 w 12005172"/>
              <a:gd name="connsiteY956" fmla="*/ 4115251 h 8690861"/>
              <a:gd name="connsiteX957" fmla="*/ 10490349 w 12005172"/>
              <a:gd name="connsiteY957" fmla="*/ 4149004 h 8690861"/>
              <a:gd name="connsiteX958" fmla="*/ 10477533 w 12005172"/>
              <a:gd name="connsiteY958" fmla="*/ 4150681 h 8690861"/>
              <a:gd name="connsiteX959" fmla="*/ 10468401 w 12005172"/>
              <a:gd name="connsiteY959" fmla="*/ 4167753 h 8690861"/>
              <a:gd name="connsiteX960" fmla="*/ 10464313 w 12005172"/>
              <a:gd name="connsiteY960" fmla="*/ 4168963 h 8690861"/>
              <a:gd name="connsiteX961" fmla="*/ 10454229 w 12005172"/>
              <a:gd name="connsiteY961" fmla="*/ 4183609 h 8690861"/>
              <a:gd name="connsiteX962" fmla="*/ 10381777 w 12005172"/>
              <a:gd name="connsiteY962" fmla="*/ 4259835 h 8690861"/>
              <a:gd name="connsiteX963" fmla="*/ 10369705 w 12005172"/>
              <a:gd name="connsiteY963" fmla="*/ 4209032 h 8690861"/>
              <a:gd name="connsiteX964" fmla="*/ 10368057 w 12005172"/>
              <a:gd name="connsiteY964" fmla="*/ 4199768 h 8690861"/>
              <a:gd name="connsiteX965" fmla="*/ 10362749 w 12005172"/>
              <a:gd name="connsiteY965" fmla="*/ 4201628 h 8690861"/>
              <a:gd name="connsiteX966" fmla="*/ 10338589 w 12005172"/>
              <a:gd name="connsiteY966" fmla="*/ 4252435 h 8690861"/>
              <a:gd name="connsiteX967" fmla="*/ 10278213 w 12005172"/>
              <a:gd name="connsiteY967" fmla="*/ 4320195 h 8690861"/>
              <a:gd name="connsiteX968" fmla="*/ 10241981 w 12005172"/>
              <a:gd name="connsiteY968" fmla="*/ 4303259 h 8690861"/>
              <a:gd name="connsiteX969" fmla="*/ 10217837 w 12005172"/>
              <a:gd name="connsiteY969" fmla="*/ 4269390 h 8690861"/>
              <a:gd name="connsiteX970" fmla="*/ 10238969 w 12005172"/>
              <a:gd name="connsiteY970" fmla="*/ 4218566 h 8690861"/>
              <a:gd name="connsiteX971" fmla="*/ 10231361 w 12005172"/>
              <a:gd name="connsiteY971" fmla="*/ 4175892 h 8690861"/>
              <a:gd name="connsiteX972" fmla="*/ 10223365 w 12005172"/>
              <a:gd name="connsiteY972" fmla="*/ 4176934 h 8690861"/>
              <a:gd name="connsiteX973" fmla="*/ 10217837 w 12005172"/>
              <a:gd name="connsiteY973" fmla="*/ 4184696 h 8690861"/>
              <a:gd name="connsiteX974" fmla="*/ 10193693 w 12005172"/>
              <a:gd name="connsiteY974" fmla="*/ 4235500 h 8690861"/>
              <a:gd name="connsiteX975" fmla="*/ 10187653 w 12005172"/>
              <a:gd name="connsiteY975" fmla="*/ 4205854 h 8690861"/>
              <a:gd name="connsiteX976" fmla="*/ 10190353 w 12005172"/>
              <a:gd name="connsiteY976" fmla="*/ 4181233 h 8690861"/>
              <a:gd name="connsiteX977" fmla="*/ 10143681 w 12005172"/>
              <a:gd name="connsiteY977" fmla="*/ 4187312 h 8690861"/>
              <a:gd name="connsiteX978" fmla="*/ 10086033 w 12005172"/>
              <a:gd name="connsiteY978" fmla="*/ 4202570 h 8690861"/>
              <a:gd name="connsiteX979" fmla="*/ 10072941 w 12005172"/>
              <a:gd name="connsiteY979" fmla="*/ 4252435 h 8690861"/>
              <a:gd name="connsiteX980" fmla="*/ 9988405 w 12005172"/>
              <a:gd name="connsiteY980" fmla="*/ 4337129 h 8690861"/>
              <a:gd name="connsiteX981" fmla="*/ 9952605 w 12005172"/>
              <a:gd name="connsiteY981" fmla="*/ 4328762 h 8690861"/>
              <a:gd name="connsiteX982" fmla="*/ 9965801 w 12005172"/>
              <a:gd name="connsiteY982" fmla="*/ 4374929 h 8690861"/>
              <a:gd name="connsiteX983" fmla="*/ 9996957 w 12005172"/>
              <a:gd name="connsiteY983" fmla="*/ 4447638 h 8690861"/>
              <a:gd name="connsiteX984" fmla="*/ 9950217 w 12005172"/>
              <a:gd name="connsiteY984" fmla="*/ 4463222 h 8690861"/>
              <a:gd name="connsiteX985" fmla="*/ 9903469 w 12005172"/>
              <a:gd name="connsiteY985" fmla="*/ 4437252 h 8690861"/>
              <a:gd name="connsiteX986" fmla="*/ 9820373 w 12005172"/>
              <a:gd name="connsiteY986" fmla="*/ 4421670 h 8690861"/>
              <a:gd name="connsiteX987" fmla="*/ 9778821 w 12005172"/>
              <a:gd name="connsiteY987" fmla="*/ 4509963 h 8690861"/>
              <a:gd name="connsiteX988" fmla="*/ 9877497 w 12005172"/>
              <a:gd name="connsiteY988" fmla="*/ 4670974 h 8690861"/>
              <a:gd name="connsiteX989" fmla="*/ 10080053 w 12005172"/>
              <a:gd name="connsiteY989" fmla="*/ 4821588 h 8690861"/>
              <a:gd name="connsiteX990" fmla="*/ 10225469 w 12005172"/>
              <a:gd name="connsiteY990" fmla="*/ 4904683 h 8690861"/>
              <a:gd name="connsiteX991" fmla="*/ 10251449 w 12005172"/>
              <a:gd name="connsiteY991" fmla="*/ 4925454 h 8690861"/>
              <a:gd name="connsiteX992" fmla="*/ 10277409 w 12005172"/>
              <a:gd name="connsiteY992" fmla="*/ 4946236 h 8690861"/>
              <a:gd name="connsiteX993" fmla="*/ 10298189 w 12005172"/>
              <a:gd name="connsiteY993" fmla="*/ 4956620 h 8690861"/>
              <a:gd name="connsiteX994" fmla="*/ 10417649 w 12005172"/>
              <a:gd name="connsiteY994" fmla="*/ 5018945 h 8690861"/>
              <a:gd name="connsiteX995" fmla="*/ 10547493 w 12005172"/>
              <a:gd name="connsiteY995" fmla="*/ 5081268 h 8690861"/>
              <a:gd name="connsiteX996" fmla="*/ 10630577 w 12005172"/>
              <a:gd name="connsiteY996" fmla="*/ 5018945 h 8690861"/>
              <a:gd name="connsiteX997" fmla="*/ 10796785 w 12005172"/>
              <a:gd name="connsiteY997" fmla="*/ 4967006 h 8690861"/>
              <a:gd name="connsiteX998" fmla="*/ 11087621 w 12005172"/>
              <a:gd name="connsiteY998" fmla="*/ 5174758 h 8690861"/>
              <a:gd name="connsiteX999" fmla="*/ 11035685 w 12005172"/>
              <a:gd name="connsiteY999" fmla="*/ 5320176 h 8690861"/>
              <a:gd name="connsiteX1000" fmla="*/ 10776005 w 12005172"/>
              <a:gd name="connsiteY1000" fmla="*/ 5475988 h 8690861"/>
              <a:gd name="connsiteX1001" fmla="*/ 10547493 w 12005172"/>
              <a:gd name="connsiteY1001" fmla="*/ 5289019 h 8690861"/>
              <a:gd name="connsiteX1002" fmla="*/ 10412449 w 12005172"/>
              <a:gd name="connsiteY1002" fmla="*/ 5122820 h 8690861"/>
              <a:gd name="connsiteX1003" fmla="*/ 10183929 w 12005172"/>
              <a:gd name="connsiteY1003" fmla="*/ 4982590 h 8690861"/>
              <a:gd name="connsiteX1004" fmla="*/ 9965801 w 12005172"/>
              <a:gd name="connsiteY1004" fmla="*/ 4852745 h 8690861"/>
              <a:gd name="connsiteX1005" fmla="*/ 9799593 w 12005172"/>
              <a:gd name="connsiteY1005" fmla="*/ 4759265 h 8690861"/>
              <a:gd name="connsiteX1006" fmla="*/ 9726885 w 12005172"/>
              <a:gd name="connsiteY1006" fmla="*/ 4811193 h 8690861"/>
              <a:gd name="connsiteX1007" fmla="*/ 9706113 w 12005172"/>
              <a:gd name="connsiteY1007" fmla="*/ 4873516 h 8690861"/>
              <a:gd name="connsiteX1008" fmla="*/ 9716509 w 12005172"/>
              <a:gd name="connsiteY1008" fmla="*/ 4946236 h 8690861"/>
              <a:gd name="connsiteX1009" fmla="*/ 9737281 w 12005172"/>
              <a:gd name="connsiteY1009" fmla="*/ 5029331 h 8690861"/>
              <a:gd name="connsiteX1010" fmla="*/ 9607433 w 12005172"/>
              <a:gd name="connsiteY1010" fmla="*/ 5153977 h 8690861"/>
              <a:gd name="connsiteX1011" fmla="*/ 9477590 w 12005172"/>
              <a:gd name="connsiteY1011" fmla="*/ 5289019 h 8690861"/>
              <a:gd name="connsiteX1012" fmla="*/ 9539925 w 12005172"/>
              <a:gd name="connsiteY1012" fmla="*/ 5372113 h 8690861"/>
              <a:gd name="connsiteX1013" fmla="*/ 9602237 w 12005172"/>
              <a:gd name="connsiteY1013" fmla="*/ 5486374 h 8690861"/>
              <a:gd name="connsiteX1014" fmla="*/ 9550299 w 12005172"/>
              <a:gd name="connsiteY1014" fmla="*/ 5548697 h 8690861"/>
              <a:gd name="connsiteX1015" fmla="*/ 9436050 w 12005172"/>
              <a:gd name="connsiteY1015" fmla="*/ 5465603 h 8690861"/>
              <a:gd name="connsiteX1016" fmla="*/ 9306203 w 12005172"/>
              <a:gd name="connsiteY1016" fmla="*/ 5356531 h 8690861"/>
              <a:gd name="connsiteX1017" fmla="*/ 9207526 w 12005172"/>
              <a:gd name="connsiteY1017" fmla="*/ 5413665 h 8690861"/>
              <a:gd name="connsiteX1018" fmla="*/ 9197131 w 12005172"/>
              <a:gd name="connsiteY1018" fmla="*/ 5465603 h 8690861"/>
              <a:gd name="connsiteX1019" fmla="*/ 9311402 w 12005172"/>
              <a:gd name="connsiteY1019" fmla="*/ 5766835 h 8690861"/>
              <a:gd name="connsiteX1020" fmla="*/ 9373715 w 12005172"/>
              <a:gd name="connsiteY1020" fmla="*/ 5870700 h 8690861"/>
              <a:gd name="connsiteX1021" fmla="*/ 9384110 w 12005172"/>
              <a:gd name="connsiteY1021" fmla="*/ 5881096 h 8690861"/>
              <a:gd name="connsiteX1022" fmla="*/ 9441237 w 12005172"/>
              <a:gd name="connsiteY1022" fmla="*/ 5922638 h 8690861"/>
              <a:gd name="connsiteX1023" fmla="*/ 9498362 w 12005172"/>
              <a:gd name="connsiteY1023" fmla="*/ 5964190 h 8690861"/>
              <a:gd name="connsiteX1024" fmla="*/ 9623009 w 12005172"/>
              <a:gd name="connsiteY1024" fmla="*/ 6109607 h 8690861"/>
              <a:gd name="connsiteX1025" fmla="*/ 9581467 w 12005172"/>
              <a:gd name="connsiteY1025" fmla="*/ 6218681 h 8690861"/>
              <a:gd name="connsiteX1026" fmla="*/ 9446434 w 12005172"/>
              <a:gd name="connsiteY1026" fmla="*/ 6213484 h 8690861"/>
              <a:gd name="connsiteX1027" fmla="*/ 9093266 w 12005172"/>
              <a:gd name="connsiteY1027" fmla="*/ 5735668 h 8690861"/>
              <a:gd name="connsiteX1028" fmla="*/ 8779698 w 12005172"/>
              <a:gd name="connsiteY1028" fmla="*/ 5396782 h 8690861"/>
              <a:gd name="connsiteX1029" fmla="*/ 8727038 w 12005172"/>
              <a:gd name="connsiteY1029" fmla="*/ 5374689 h 8690861"/>
              <a:gd name="connsiteX1030" fmla="*/ 8720499 w 12005172"/>
              <a:gd name="connsiteY1030" fmla="*/ 5539801 h 8690861"/>
              <a:gd name="connsiteX1031" fmla="*/ 8732571 w 12005172"/>
              <a:gd name="connsiteY1031" fmla="*/ 5759993 h 8690861"/>
              <a:gd name="connsiteX1032" fmla="*/ 8741635 w 12005172"/>
              <a:gd name="connsiteY1032" fmla="*/ 5831985 h 8690861"/>
              <a:gd name="connsiteX1033" fmla="*/ 8743269 w 12005172"/>
              <a:gd name="connsiteY1033" fmla="*/ 5857142 h 8690861"/>
              <a:gd name="connsiteX1034" fmla="*/ 8750482 w 12005172"/>
              <a:gd name="connsiteY1034" fmla="*/ 5849929 h 8690861"/>
              <a:gd name="connsiteX1035" fmla="*/ 8760867 w 12005172"/>
              <a:gd name="connsiteY1035" fmla="*/ 5860315 h 8690861"/>
              <a:gd name="connsiteX1036" fmla="*/ 8750482 w 12005172"/>
              <a:gd name="connsiteY1036" fmla="*/ 5870700 h 8690861"/>
              <a:gd name="connsiteX1037" fmla="*/ 8743709 w 12005172"/>
              <a:gd name="connsiteY1037" fmla="*/ 5863928 h 8690861"/>
              <a:gd name="connsiteX1038" fmla="*/ 8744659 w 12005172"/>
              <a:gd name="connsiteY1038" fmla="*/ 5878577 h 8690861"/>
              <a:gd name="connsiteX1039" fmla="*/ 8720499 w 12005172"/>
              <a:gd name="connsiteY1039" fmla="*/ 5878577 h 8690861"/>
              <a:gd name="connsiteX1040" fmla="*/ 8660123 w 12005172"/>
              <a:gd name="connsiteY1040" fmla="*/ 5844688 h 8690861"/>
              <a:gd name="connsiteX1041" fmla="*/ 8623906 w 12005172"/>
              <a:gd name="connsiteY1041" fmla="*/ 5793883 h 8690861"/>
              <a:gd name="connsiteX1042" fmla="*/ 8648051 w 12005172"/>
              <a:gd name="connsiteY1042" fmla="*/ 5776928 h 8690861"/>
              <a:gd name="connsiteX1043" fmla="*/ 8696355 w 12005172"/>
              <a:gd name="connsiteY1043" fmla="*/ 5810817 h 8690861"/>
              <a:gd name="connsiteX1044" fmla="*/ 8696355 w 12005172"/>
              <a:gd name="connsiteY1044" fmla="*/ 5658364 h 8690861"/>
              <a:gd name="connsiteX1045" fmla="*/ 8648051 w 12005172"/>
              <a:gd name="connsiteY1045" fmla="*/ 5505910 h 8690861"/>
              <a:gd name="connsiteX1046" fmla="*/ 8527298 w 12005172"/>
              <a:gd name="connsiteY1046" fmla="*/ 5387347 h 8690861"/>
              <a:gd name="connsiteX1047" fmla="*/ 8513686 w 12005172"/>
              <a:gd name="connsiteY1047" fmla="*/ 5372796 h 8690861"/>
              <a:gd name="connsiteX1048" fmla="*/ 8485965 w 12005172"/>
              <a:gd name="connsiteY1048" fmla="*/ 5411683 h 8690861"/>
              <a:gd name="connsiteX1049" fmla="*/ 8425589 w 12005172"/>
              <a:gd name="connsiteY1049" fmla="*/ 5530246 h 8690861"/>
              <a:gd name="connsiteX1050" fmla="*/ 8389357 w 12005172"/>
              <a:gd name="connsiteY1050" fmla="*/ 5623408 h 8690861"/>
              <a:gd name="connsiteX1051" fmla="*/ 8385885 w 12005172"/>
              <a:gd name="connsiteY1051" fmla="*/ 5628036 h 8690861"/>
              <a:gd name="connsiteX1052" fmla="*/ 8397314 w 12005172"/>
              <a:gd name="connsiteY1052" fmla="*/ 5642188 h 8690861"/>
              <a:gd name="connsiteX1053" fmla="*/ 8386926 w 12005172"/>
              <a:gd name="connsiteY1053" fmla="*/ 5694116 h 8690861"/>
              <a:gd name="connsiteX1054" fmla="*/ 8347976 w 12005172"/>
              <a:gd name="connsiteY1054" fmla="*/ 5670747 h 8690861"/>
              <a:gd name="connsiteX1055" fmla="*/ 8346926 w 12005172"/>
              <a:gd name="connsiteY1055" fmla="*/ 5665078 h 8690861"/>
              <a:gd name="connsiteX1056" fmla="*/ 8341053 w 12005172"/>
              <a:gd name="connsiteY1056" fmla="*/ 5665764 h 8690861"/>
              <a:gd name="connsiteX1057" fmla="*/ 8318418 w 12005172"/>
              <a:gd name="connsiteY1057" fmla="*/ 5491089 h 8690861"/>
              <a:gd name="connsiteX1058" fmla="*/ 8318083 w 12005172"/>
              <a:gd name="connsiteY1058" fmla="*/ 5466073 h 8690861"/>
              <a:gd name="connsiteX1059" fmla="*/ 8301230 w 12005172"/>
              <a:gd name="connsiteY1059" fmla="*/ 5494163 h 8690861"/>
              <a:gd name="connsiteX1060" fmla="*/ 8293437 w 12005172"/>
              <a:gd name="connsiteY1060" fmla="*/ 5527928 h 8690861"/>
              <a:gd name="connsiteX1061" fmla="*/ 8184374 w 12005172"/>
              <a:gd name="connsiteY1061" fmla="*/ 5678542 h 8690861"/>
              <a:gd name="connsiteX1062" fmla="*/ 8044144 w 12005172"/>
              <a:gd name="connsiteY1062" fmla="*/ 5797992 h 8690861"/>
              <a:gd name="connsiteX1063" fmla="*/ 8023373 w 12005172"/>
              <a:gd name="connsiteY1063" fmla="*/ 5829158 h 8690861"/>
              <a:gd name="connsiteX1064" fmla="*/ 8075310 w 12005172"/>
              <a:gd name="connsiteY1064" fmla="*/ 5860315 h 8690861"/>
              <a:gd name="connsiteX1065" fmla="*/ 8189562 w 12005172"/>
              <a:gd name="connsiteY1065" fmla="*/ 5901867 h 8690861"/>
              <a:gd name="connsiteX1066" fmla="*/ 8262280 w 12005172"/>
              <a:gd name="connsiteY1066" fmla="*/ 5933024 h 8690861"/>
              <a:gd name="connsiteX1067" fmla="*/ 8355771 w 12005172"/>
              <a:gd name="connsiteY1067" fmla="*/ 6171931 h 8690861"/>
              <a:gd name="connsiteX1068" fmla="*/ 8376542 w 12005172"/>
              <a:gd name="connsiteY1068" fmla="*/ 6244651 h 8690861"/>
              <a:gd name="connsiteX1069" fmla="*/ 8386926 w 12005172"/>
              <a:gd name="connsiteY1069" fmla="*/ 6384870 h 8690861"/>
              <a:gd name="connsiteX1070" fmla="*/ 8386926 w 12005172"/>
              <a:gd name="connsiteY1070" fmla="*/ 6535495 h 8690861"/>
              <a:gd name="connsiteX1071" fmla="*/ 8386926 w 12005172"/>
              <a:gd name="connsiteY1071" fmla="*/ 6587433 h 8690861"/>
              <a:gd name="connsiteX1072" fmla="*/ 8360958 w 12005172"/>
              <a:gd name="connsiteY1072" fmla="*/ 6753622 h 8690861"/>
              <a:gd name="connsiteX1073" fmla="*/ 8334990 w 12005172"/>
              <a:gd name="connsiteY1073" fmla="*/ 7002926 h 8690861"/>
              <a:gd name="connsiteX1074" fmla="*/ 8397314 w 12005172"/>
              <a:gd name="connsiteY1074" fmla="*/ 7174313 h 8690861"/>
              <a:gd name="connsiteX1075" fmla="*/ 8459637 w 12005172"/>
              <a:gd name="connsiteY1075" fmla="*/ 7324929 h 8690861"/>
              <a:gd name="connsiteX1076" fmla="*/ 8475219 w 12005172"/>
              <a:gd name="connsiteY1076" fmla="*/ 7366481 h 8690861"/>
              <a:gd name="connsiteX1077" fmla="*/ 8477174 w 12005172"/>
              <a:gd name="connsiteY1077" fmla="*/ 7371695 h 8690861"/>
              <a:gd name="connsiteX1078" fmla="*/ 8483594 w 12005172"/>
              <a:gd name="connsiteY1078" fmla="*/ 7376274 h 8690861"/>
              <a:gd name="connsiteX1079" fmla="*/ 8560078 w 12005172"/>
              <a:gd name="connsiteY1079" fmla="*/ 7505756 h 8690861"/>
              <a:gd name="connsiteX1080" fmla="*/ 8642586 w 12005172"/>
              <a:gd name="connsiteY1080" fmla="*/ 7644599 h 8690861"/>
              <a:gd name="connsiteX1081" fmla="*/ 8676216 w 12005172"/>
              <a:gd name="connsiteY1081" fmla="*/ 7730490 h 8690861"/>
              <a:gd name="connsiteX1082" fmla="*/ 8667192 w 12005172"/>
              <a:gd name="connsiteY1082" fmla="*/ 7739206 h 8690861"/>
              <a:gd name="connsiteX1083" fmla="*/ 8669333 w 12005172"/>
              <a:gd name="connsiteY1083" fmla="*/ 7742367 h 8690861"/>
              <a:gd name="connsiteX1084" fmla="*/ 8636221 w 12005172"/>
              <a:gd name="connsiteY1084" fmla="*/ 7833900 h 8690861"/>
              <a:gd name="connsiteX1085" fmla="*/ 8511574 w 12005172"/>
              <a:gd name="connsiteY1085" fmla="*/ 7719649 h 8690861"/>
              <a:gd name="connsiteX1086" fmla="*/ 8433674 w 12005172"/>
              <a:gd name="connsiteY1086" fmla="*/ 7577468 h 8690861"/>
              <a:gd name="connsiteX1087" fmla="*/ 8433310 w 12005172"/>
              <a:gd name="connsiteY1087" fmla="*/ 7576516 h 8690861"/>
              <a:gd name="connsiteX1088" fmla="*/ 8415573 w 12005172"/>
              <a:gd name="connsiteY1088" fmla="*/ 7558822 h 8690861"/>
              <a:gd name="connsiteX1089" fmla="*/ 8370475 w 12005172"/>
              <a:gd name="connsiteY1089" fmla="*/ 7488558 h 8690861"/>
              <a:gd name="connsiteX1090" fmla="*/ 8363885 w 12005172"/>
              <a:gd name="connsiteY1090" fmla="*/ 7456618 h 8690861"/>
              <a:gd name="connsiteX1091" fmla="*/ 8261627 w 12005172"/>
              <a:gd name="connsiteY1091" fmla="*/ 7305450 h 8690861"/>
              <a:gd name="connsiteX1092" fmla="*/ 8127248 w 12005172"/>
              <a:gd name="connsiteY1092" fmla="*/ 6919822 h 8690861"/>
              <a:gd name="connsiteX1093" fmla="*/ 8070114 w 12005172"/>
              <a:gd name="connsiteY1093" fmla="*/ 6732850 h 8690861"/>
              <a:gd name="connsiteX1094" fmla="*/ 8002602 w 12005172"/>
              <a:gd name="connsiteY1094" fmla="*/ 6556266 h 8690861"/>
              <a:gd name="connsiteX1095" fmla="*/ 7820819 w 12005172"/>
              <a:gd name="connsiteY1095" fmla="*/ 6327745 h 8690861"/>
              <a:gd name="connsiteX1096" fmla="*/ 7587099 w 12005172"/>
              <a:gd name="connsiteY1096" fmla="*/ 6182327 h 8690861"/>
              <a:gd name="connsiteX1097" fmla="*/ 7431296 w 12005172"/>
              <a:gd name="connsiteY1097" fmla="*/ 6109607 h 8690861"/>
              <a:gd name="connsiteX1098" fmla="*/ 7379358 w 12005172"/>
              <a:gd name="connsiteY1098" fmla="*/ 6016127 h 8690861"/>
              <a:gd name="connsiteX1099" fmla="*/ 7385850 w 12005172"/>
              <a:gd name="connsiteY1099" fmla="*/ 5966787 h 8690861"/>
              <a:gd name="connsiteX1100" fmla="*/ 7403488 w 12005172"/>
              <a:gd name="connsiteY1100" fmla="*/ 5907995 h 8690861"/>
              <a:gd name="connsiteX1101" fmla="*/ 7402144 w 12005172"/>
              <a:gd name="connsiteY1101" fmla="*/ 5907700 h 8690861"/>
              <a:gd name="connsiteX1102" fmla="*/ 7290626 w 12005172"/>
              <a:gd name="connsiteY1102" fmla="*/ 5883372 h 8690861"/>
              <a:gd name="connsiteX1103" fmla="*/ 7188486 w 12005172"/>
              <a:gd name="connsiteY1103" fmla="*/ 5853035 h 8690861"/>
              <a:gd name="connsiteX1104" fmla="*/ 7138002 w 12005172"/>
              <a:gd name="connsiteY1104" fmla="*/ 5825910 h 8690861"/>
              <a:gd name="connsiteX1105" fmla="*/ 6976220 w 12005172"/>
              <a:gd name="connsiteY1105" fmla="*/ 5718104 h 8690861"/>
              <a:gd name="connsiteX1106" fmla="*/ 6964899 w 12005172"/>
              <a:gd name="connsiteY1106" fmla="*/ 5659232 h 8690861"/>
              <a:gd name="connsiteX1107" fmla="*/ 6952588 w 12005172"/>
              <a:gd name="connsiteY1107" fmla="*/ 5567931 h 8690861"/>
              <a:gd name="connsiteX1108" fmla="*/ 6937910 w 12005172"/>
              <a:gd name="connsiteY1108" fmla="*/ 5524446 h 8690861"/>
              <a:gd name="connsiteX1109" fmla="*/ 6911480 w 12005172"/>
              <a:gd name="connsiteY1109" fmla="*/ 5534790 h 8690861"/>
              <a:gd name="connsiteX1110" fmla="*/ 6800394 w 12005172"/>
              <a:gd name="connsiteY1110" fmla="*/ 5619320 h 8690861"/>
              <a:gd name="connsiteX1111" fmla="*/ 6671264 w 12005172"/>
              <a:gd name="connsiteY1111" fmla="*/ 5675740 h 8690861"/>
              <a:gd name="connsiteX1112" fmla="*/ 6612392 w 12005172"/>
              <a:gd name="connsiteY1112" fmla="*/ 5687068 h 8690861"/>
              <a:gd name="connsiteX1113" fmla="*/ 6571568 w 12005172"/>
              <a:gd name="connsiteY1113" fmla="*/ 5726502 h 8690861"/>
              <a:gd name="connsiteX1114" fmla="*/ 6535771 w 12005172"/>
              <a:gd name="connsiteY1114" fmla="*/ 5742857 h 8690861"/>
              <a:gd name="connsiteX1115" fmla="*/ 6475786 w 12005172"/>
              <a:gd name="connsiteY1115" fmla="*/ 5907016 h 8690861"/>
              <a:gd name="connsiteX1116" fmla="*/ 6695883 w 12005172"/>
              <a:gd name="connsiteY1116" fmla="*/ 6301468 h 8690861"/>
              <a:gd name="connsiteX1117" fmla="*/ 6992602 w 12005172"/>
              <a:gd name="connsiteY1117" fmla="*/ 6640122 h 8690861"/>
              <a:gd name="connsiteX1118" fmla="*/ 6974640 w 12005172"/>
              <a:gd name="connsiteY1118" fmla="*/ 6740937 h 8690861"/>
              <a:gd name="connsiteX1119" fmla="*/ 6887174 w 12005172"/>
              <a:gd name="connsiteY1119" fmla="*/ 6754076 h 8690861"/>
              <a:gd name="connsiteX1120" fmla="*/ 6799643 w 12005172"/>
              <a:gd name="connsiteY1120" fmla="*/ 6638302 h 8690861"/>
              <a:gd name="connsiteX1121" fmla="*/ 6778106 w 12005172"/>
              <a:gd name="connsiteY1121" fmla="*/ 6589297 h 8690861"/>
              <a:gd name="connsiteX1122" fmla="*/ 6756576 w 12005172"/>
              <a:gd name="connsiteY1122" fmla="*/ 6540292 h 8690861"/>
              <a:gd name="connsiteX1123" fmla="*/ 6750558 w 12005172"/>
              <a:gd name="connsiteY1123" fmla="*/ 6530916 h 8690861"/>
              <a:gd name="connsiteX1124" fmla="*/ 6683723 w 12005172"/>
              <a:gd name="connsiteY1124" fmla="*/ 6468006 h 8690861"/>
              <a:gd name="connsiteX1125" fmla="*/ 6479156 w 12005172"/>
              <a:gd name="connsiteY1125" fmla="*/ 6334746 h 8690861"/>
              <a:gd name="connsiteX1126" fmla="*/ 6439024 w 12005172"/>
              <a:gd name="connsiteY1126" fmla="*/ 6334054 h 8690861"/>
              <a:gd name="connsiteX1127" fmla="*/ 6380784 w 12005172"/>
              <a:gd name="connsiteY1127" fmla="*/ 6397884 h 8690861"/>
              <a:gd name="connsiteX1128" fmla="*/ 6440566 w 12005172"/>
              <a:gd name="connsiteY1128" fmla="*/ 6511634 h 8690861"/>
              <a:gd name="connsiteX1129" fmla="*/ 6483634 w 12005172"/>
              <a:gd name="connsiteY1129" fmla="*/ 6609646 h 8690861"/>
              <a:gd name="connsiteX1130" fmla="*/ 6429102 w 12005172"/>
              <a:gd name="connsiteY1130" fmla="*/ 6638033 h 8690861"/>
              <a:gd name="connsiteX1131" fmla="*/ 6354571 w 12005172"/>
              <a:gd name="connsiteY1131" fmla="*/ 6573441 h 8690861"/>
              <a:gd name="connsiteX1132" fmla="*/ 6303118 w 12005172"/>
              <a:gd name="connsiteY1132" fmla="*/ 6513870 h 8690861"/>
              <a:gd name="connsiteX1133" fmla="*/ 6182163 w 12005172"/>
              <a:gd name="connsiteY1133" fmla="*/ 6588191 h 8690861"/>
              <a:gd name="connsiteX1134" fmla="*/ 6068904 w 12005172"/>
              <a:gd name="connsiteY1134" fmla="*/ 6664193 h 8690861"/>
              <a:gd name="connsiteX1135" fmla="*/ 6010738 w 12005172"/>
              <a:gd name="connsiteY1135" fmla="*/ 6635393 h 8690861"/>
              <a:gd name="connsiteX1136" fmla="*/ 5958578 w 12005172"/>
              <a:gd name="connsiteY1136" fmla="*/ 6615950 h 8690861"/>
              <a:gd name="connsiteX1137" fmla="*/ 5909080 w 12005172"/>
              <a:gd name="connsiteY1137" fmla="*/ 6621262 h 8690861"/>
              <a:gd name="connsiteX1138" fmla="*/ 5858890 w 12005172"/>
              <a:gd name="connsiteY1138" fmla="*/ 6666706 h 8690861"/>
              <a:gd name="connsiteX1139" fmla="*/ 5901254 w 12005172"/>
              <a:gd name="connsiteY1139" fmla="*/ 6804863 h 8690861"/>
              <a:gd name="connsiteX1140" fmla="*/ 5962156 w 12005172"/>
              <a:gd name="connsiteY1140" fmla="*/ 6987330 h 8690861"/>
              <a:gd name="connsiteX1141" fmla="*/ 6029067 w 12005172"/>
              <a:gd name="connsiteY1141" fmla="*/ 7179174 h 8690861"/>
              <a:gd name="connsiteX1142" fmla="*/ 6130306 w 12005172"/>
              <a:gd name="connsiteY1142" fmla="*/ 7306001 h 8690861"/>
              <a:gd name="connsiteX1143" fmla="*/ 6231824 w 12005172"/>
              <a:gd name="connsiteY1143" fmla="*/ 7505385 h 8690861"/>
              <a:gd name="connsiteX1144" fmla="*/ 6074520 w 12005172"/>
              <a:gd name="connsiteY1144" fmla="*/ 7672478 h 8690861"/>
              <a:gd name="connsiteX1145" fmla="*/ 5958467 w 12005172"/>
              <a:gd name="connsiteY1145" fmla="*/ 7687444 h 8690861"/>
              <a:gd name="connsiteX1146" fmla="*/ 5851628 w 12005172"/>
              <a:gd name="connsiteY1146" fmla="*/ 7438559 h 8690861"/>
              <a:gd name="connsiteX1147" fmla="*/ 5916930 w 12005172"/>
              <a:gd name="connsiteY1147" fmla="*/ 7323890 h 8690861"/>
              <a:gd name="connsiteX1148" fmla="*/ 5976491 w 12005172"/>
              <a:gd name="connsiteY1148" fmla="*/ 7272444 h 8690861"/>
              <a:gd name="connsiteX1149" fmla="*/ 5951322 w 12005172"/>
              <a:gd name="connsiteY1149" fmla="*/ 7166244 h 8690861"/>
              <a:gd name="connsiteX1150" fmla="*/ 5924474 w 12005172"/>
              <a:gd name="connsiteY1150" fmla="*/ 7067734 h 8690861"/>
              <a:gd name="connsiteX1151" fmla="*/ 5920140 w 12005172"/>
              <a:gd name="connsiteY1151" fmla="*/ 7050670 h 8690861"/>
              <a:gd name="connsiteX1152" fmla="*/ 5908948 w 12005172"/>
              <a:gd name="connsiteY1152" fmla="*/ 7028094 h 8690861"/>
              <a:gd name="connsiteX1153" fmla="*/ 5897766 w 12005172"/>
              <a:gd name="connsiteY1153" fmla="*/ 7005505 h 8690861"/>
              <a:gd name="connsiteX1154" fmla="*/ 5859732 w 12005172"/>
              <a:gd name="connsiteY1154" fmla="*/ 6884418 h 8690861"/>
              <a:gd name="connsiteX1155" fmla="*/ 5780938 w 12005172"/>
              <a:gd name="connsiteY1155" fmla="*/ 6710126 h 8690861"/>
              <a:gd name="connsiteX1156" fmla="*/ 5677667 w 12005172"/>
              <a:gd name="connsiteY1156" fmla="*/ 6611060 h 8690861"/>
              <a:gd name="connsiteX1157" fmla="*/ 5605586 w 12005172"/>
              <a:gd name="connsiteY1157" fmla="*/ 6627564 h 8690861"/>
              <a:gd name="connsiteX1158" fmla="*/ 5603702 w 12005172"/>
              <a:gd name="connsiteY1158" fmla="*/ 6691601 h 8690861"/>
              <a:gd name="connsiteX1159" fmla="*/ 5615378 w 12005172"/>
              <a:gd name="connsiteY1159" fmla="*/ 6730409 h 8690861"/>
              <a:gd name="connsiteX1160" fmla="*/ 5596291 w 12005172"/>
              <a:gd name="connsiteY1160" fmla="*/ 6762497 h 8690861"/>
              <a:gd name="connsiteX1161" fmla="*/ 5547491 w 12005172"/>
              <a:gd name="connsiteY1161" fmla="*/ 6727686 h 8690861"/>
              <a:gd name="connsiteX1162" fmla="*/ 5497016 w 12005172"/>
              <a:gd name="connsiteY1162" fmla="*/ 6700556 h 8690861"/>
              <a:gd name="connsiteX1163" fmla="*/ 5339996 w 12005172"/>
              <a:gd name="connsiteY1163" fmla="*/ 6940223 h 8690861"/>
              <a:gd name="connsiteX1164" fmla="*/ 5254566 w 12005172"/>
              <a:gd name="connsiteY1164" fmla="*/ 7147169 h 8690861"/>
              <a:gd name="connsiteX1165" fmla="*/ 5178707 w 12005172"/>
              <a:gd name="connsiteY1165" fmla="*/ 7291754 h 8690861"/>
              <a:gd name="connsiteX1166" fmla="*/ 5095170 w 12005172"/>
              <a:gd name="connsiteY1166" fmla="*/ 7434657 h 8690861"/>
              <a:gd name="connsiteX1167" fmla="*/ 5112362 w 12005172"/>
              <a:gd name="connsiteY1167" fmla="*/ 7245044 h 8690861"/>
              <a:gd name="connsiteX1168" fmla="*/ 5134171 w 12005172"/>
              <a:gd name="connsiteY1168" fmla="*/ 7145078 h 8690861"/>
              <a:gd name="connsiteX1169" fmla="*/ 5206880 w 12005172"/>
              <a:gd name="connsiteY1169" fmla="*/ 6959521 h 8690861"/>
              <a:gd name="connsiteX1170" fmla="*/ 5278603 w 12005172"/>
              <a:gd name="connsiteY1170" fmla="*/ 6741529 h 8690861"/>
              <a:gd name="connsiteX1171" fmla="*/ 5286435 w 12005172"/>
              <a:gd name="connsiteY1171" fmla="*/ 6557937 h 8690861"/>
              <a:gd name="connsiteX1172" fmla="*/ 5061726 w 12005172"/>
              <a:gd name="connsiteY1172" fmla="*/ 6516970 h 8690861"/>
              <a:gd name="connsiteX1173" fmla="*/ 4933930 w 12005172"/>
              <a:gd name="connsiteY1173" fmla="*/ 6585767 h 8690861"/>
              <a:gd name="connsiteX1174" fmla="*/ 4828852 w 12005172"/>
              <a:gd name="connsiteY1174" fmla="*/ 6679663 h 8690861"/>
              <a:gd name="connsiteX1175" fmla="*/ 4724470 w 12005172"/>
              <a:gd name="connsiteY1175" fmla="*/ 6733426 h 8690861"/>
              <a:gd name="connsiteX1176" fmla="*/ 4693427 w 12005172"/>
              <a:gd name="connsiteY1176" fmla="*/ 6654150 h 8690861"/>
              <a:gd name="connsiteX1177" fmla="*/ 4622252 w 12005172"/>
              <a:gd name="connsiteY1177" fmla="*/ 6574166 h 8690861"/>
              <a:gd name="connsiteX1178" fmla="*/ 4398386 w 12005172"/>
              <a:gd name="connsiteY1178" fmla="*/ 6679409 h 8690861"/>
              <a:gd name="connsiteX1179" fmla="*/ 4387004 w 12005172"/>
              <a:gd name="connsiteY1179" fmla="*/ 6692609 h 8690861"/>
              <a:gd name="connsiteX1180" fmla="*/ 4386398 w 12005172"/>
              <a:gd name="connsiteY1180" fmla="*/ 6711737 h 8690861"/>
              <a:gd name="connsiteX1181" fmla="*/ 4392438 w 12005172"/>
              <a:gd name="connsiteY1181" fmla="*/ 6749852 h 8690861"/>
              <a:gd name="connsiteX1182" fmla="*/ 4440742 w 12005172"/>
              <a:gd name="connsiteY1182" fmla="*/ 6715962 h 8690861"/>
              <a:gd name="connsiteX1183" fmla="*/ 4464888 w 12005172"/>
              <a:gd name="connsiteY1183" fmla="*/ 6732918 h 8690861"/>
              <a:gd name="connsiteX1184" fmla="*/ 4428670 w 12005172"/>
              <a:gd name="connsiteY1184" fmla="*/ 6783722 h 8690861"/>
              <a:gd name="connsiteX1185" fmla="*/ 4368294 w 12005172"/>
              <a:gd name="connsiteY1185" fmla="*/ 6817612 h 8690861"/>
              <a:gd name="connsiteX1186" fmla="*/ 4344134 w 12005172"/>
              <a:gd name="connsiteY1186" fmla="*/ 6817612 h 8690861"/>
              <a:gd name="connsiteX1187" fmla="*/ 4347158 w 12005172"/>
              <a:gd name="connsiteY1187" fmla="*/ 6771020 h 8690861"/>
              <a:gd name="connsiteX1188" fmla="*/ 4351904 w 12005172"/>
              <a:gd name="connsiteY1188" fmla="*/ 6733322 h 8690861"/>
              <a:gd name="connsiteX1189" fmla="*/ 4311420 w 12005172"/>
              <a:gd name="connsiteY1189" fmla="*/ 6780278 h 8690861"/>
              <a:gd name="connsiteX1190" fmla="*/ 4132726 w 12005172"/>
              <a:gd name="connsiteY1190" fmla="*/ 6934649 h 8690861"/>
              <a:gd name="connsiteX1191" fmla="*/ 4094972 w 12005172"/>
              <a:gd name="connsiteY1191" fmla="*/ 6886129 h 8690861"/>
              <a:gd name="connsiteX1192" fmla="*/ 4108392 w 12005172"/>
              <a:gd name="connsiteY1192" fmla="*/ 6824615 h 8690861"/>
              <a:gd name="connsiteX1193" fmla="*/ 4153419 w 12005172"/>
              <a:gd name="connsiteY1193" fmla="*/ 6765950 h 8690861"/>
              <a:gd name="connsiteX1194" fmla="*/ 4196768 w 12005172"/>
              <a:gd name="connsiteY1194" fmla="*/ 6714980 h 8690861"/>
              <a:gd name="connsiteX1195" fmla="*/ 4280590 w 12005172"/>
              <a:gd name="connsiteY1195" fmla="*/ 6644654 h 8690861"/>
              <a:gd name="connsiteX1196" fmla="*/ 4337392 w 12005172"/>
              <a:gd name="connsiteY1196" fmla="*/ 6596620 h 8690861"/>
              <a:gd name="connsiteX1197" fmla="*/ 4366090 w 12005172"/>
              <a:gd name="connsiteY1197" fmla="*/ 6568410 h 8690861"/>
              <a:gd name="connsiteX1198" fmla="*/ 4368294 w 12005172"/>
              <a:gd name="connsiteY1198" fmla="*/ 6478836 h 8690861"/>
              <a:gd name="connsiteX1199" fmla="*/ 4332062 w 12005172"/>
              <a:gd name="connsiteY1199" fmla="*/ 6072300 h 8690861"/>
              <a:gd name="connsiteX1200" fmla="*/ 4054324 w 12005172"/>
              <a:gd name="connsiteY1200" fmla="*/ 6360252 h 8690861"/>
              <a:gd name="connsiteX1201" fmla="*/ 4030179 w 12005172"/>
              <a:gd name="connsiteY1201" fmla="*/ 6258623 h 8690861"/>
              <a:gd name="connsiteX1202" fmla="*/ 4042252 w 12005172"/>
              <a:gd name="connsiteY1202" fmla="*/ 6072300 h 8690861"/>
              <a:gd name="connsiteX1203" fmla="*/ 4054324 w 12005172"/>
              <a:gd name="connsiteY1203" fmla="*/ 5902912 h 8690861"/>
              <a:gd name="connsiteX1204" fmla="*/ 4030179 w 12005172"/>
              <a:gd name="connsiteY1204" fmla="*/ 5852088 h 8690861"/>
              <a:gd name="connsiteX1205" fmla="*/ 3969803 w 12005172"/>
              <a:gd name="connsiteY1205" fmla="*/ 5953716 h 8690861"/>
              <a:gd name="connsiteX1206" fmla="*/ 3764530 w 12005172"/>
              <a:gd name="connsiteY1206" fmla="*/ 6156995 h 8690861"/>
              <a:gd name="connsiteX1207" fmla="*/ 3740370 w 12005172"/>
              <a:gd name="connsiteY1207" fmla="*/ 5919848 h 8690861"/>
              <a:gd name="connsiteX1208" fmla="*/ 3746406 w 12005172"/>
              <a:gd name="connsiteY1208" fmla="*/ 5792796 h 8690861"/>
              <a:gd name="connsiteX1209" fmla="*/ 3752443 w 12005172"/>
              <a:gd name="connsiteY1209" fmla="*/ 5682700 h 8690861"/>
              <a:gd name="connsiteX1210" fmla="*/ 3764530 w 12005172"/>
              <a:gd name="connsiteY1210" fmla="*/ 5648830 h 8690861"/>
              <a:gd name="connsiteX1211" fmla="*/ 3728298 w 12005172"/>
              <a:gd name="connsiteY1211" fmla="*/ 5614940 h 8690861"/>
              <a:gd name="connsiteX1212" fmla="*/ 3692066 w 12005172"/>
              <a:gd name="connsiteY1212" fmla="*/ 5496377 h 8690861"/>
              <a:gd name="connsiteX1213" fmla="*/ 3702144 w 12005172"/>
              <a:gd name="connsiteY1213" fmla="*/ 5422867 h 8690861"/>
              <a:gd name="connsiteX1214" fmla="*/ 3665378 w 12005172"/>
              <a:gd name="connsiteY1214" fmla="*/ 5443953 h 8690861"/>
              <a:gd name="connsiteX1215" fmla="*/ 3625822 w 12005172"/>
              <a:gd name="connsiteY1215" fmla="*/ 5454457 h 8690861"/>
              <a:gd name="connsiteX1216" fmla="*/ 3612296 w 12005172"/>
              <a:gd name="connsiteY1216" fmla="*/ 5433380 h 8690861"/>
              <a:gd name="connsiteX1217" fmla="*/ 3619418 w 12005172"/>
              <a:gd name="connsiteY1217" fmla="*/ 5428056 h 8690861"/>
              <a:gd name="connsiteX1218" fmla="*/ 3607544 w 12005172"/>
              <a:gd name="connsiteY1218" fmla="*/ 5394748 h 8690861"/>
              <a:gd name="connsiteX1219" fmla="*/ 3619618 w 12005172"/>
              <a:gd name="connsiteY1219" fmla="*/ 5343923 h 8690861"/>
              <a:gd name="connsiteX1220" fmla="*/ 3619618 w 12005172"/>
              <a:gd name="connsiteY1220" fmla="*/ 5427907 h 8690861"/>
              <a:gd name="connsiteX1221" fmla="*/ 3635760 w 12005172"/>
              <a:gd name="connsiteY1221" fmla="*/ 5415840 h 8690861"/>
              <a:gd name="connsiteX1222" fmla="*/ 3679376 w 12005172"/>
              <a:gd name="connsiteY1222" fmla="*/ 5393628 h 8690861"/>
              <a:gd name="connsiteX1223" fmla="*/ 3708483 w 12005172"/>
              <a:gd name="connsiteY1223" fmla="*/ 5376624 h 8690861"/>
              <a:gd name="connsiteX1224" fmla="*/ 3735348 w 12005172"/>
              <a:gd name="connsiteY1224" fmla="*/ 5180665 h 8690861"/>
              <a:gd name="connsiteX1225" fmla="*/ 3734638 w 12005172"/>
              <a:gd name="connsiteY1225" fmla="*/ 5168020 h 8690861"/>
              <a:gd name="connsiteX1226" fmla="*/ 3696288 w 12005172"/>
              <a:gd name="connsiteY1226" fmla="*/ 5131457 h 8690861"/>
              <a:gd name="connsiteX1227" fmla="*/ 3653016 w 12005172"/>
              <a:gd name="connsiteY1227" fmla="*/ 5089788 h 8690861"/>
              <a:gd name="connsiteX1228" fmla="*/ 3657556 w 12005172"/>
              <a:gd name="connsiteY1228" fmla="*/ 5050496 h 8690861"/>
              <a:gd name="connsiteX1229" fmla="*/ 3675948 w 12005172"/>
              <a:gd name="connsiteY1229" fmla="*/ 5027683 h 8690861"/>
              <a:gd name="connsiteX1230" fmla="*/ 3667922 w 12005172"/>
              <a:gd name="connsiteY1230" fmla="*/ 5005147 h 8690861"/>
              <a:gd name="connsiteX1231" fmla="*/ 3679994 w 12005172"/>
              <a:gd name="connsiteY1231" fmla="*/ 4937388 h 8690861"/>
              <a:gd name="connsiteX1232" fmla="*/ 3679994 w 12005172"/>
              <a:gd name="connsiteY1232" fmla="*/ 5022665 h 8690861"/>
              <a:gd name="connsiteX1233" fmla="*/ 3701742 w 12005172"/>
              <a:gd name="connsiteY1233" fmla="*/ 4995686 h 8690861"/>
              <a:gd name="connsiteX1234" fmla="*/ 3731243 w 12005172"/>
              <a:gd name="connsiteY1234" fmla="*/ 4897382 h 8690861"/>
              <a:gd name="connsiteX1235" fmla="*/ 3727610 w 12005172"/>
              <a:gd name="connsiteY1235" fmla="*/ 4840195 h 8690861"/>
              <a:gd name="connsiteX1236" fmla="*/ 3737064 w 12005172"/>
              <a:gd name="connsiteY1236" fmla="*/ 4829168 h 8690861"/>
              <a:gd name="connsiteX1237" fmla="*/ 3760212 w 12005172"/>
              <a:gd name="connsiteY1237" fmla="*/ 4812780 h 8690861"/>
              <a:gd name="connsiteX1238" fmla="*/ 3755467 w 12005172"/>
              <a:gd name="connsiteY1238" fmla="*/ 4806123 h 8690861"/>
              <a:gd name="connsiteX1239" fmla="*/ 3716226 w 12005172"/>
              <a:gd name="connsiteY1239" fmla="*/ 4852694 h 8690861"/>
              <a:gd name="connsiteX1240" fmla="*/ 3692066 w 12005172"/>
              <a:gd name="connsiteY1240" fmla="*/ 4852694 h 8690861"/>
              <a:gd name="connsiteX1241" fmla="*/ 3637726 w 12005172"/>
              <a:gd name="connsiteY1241" fmla="*/ 4827292 h 8690861"/>
              <a:gd name="connsiteX1242" fmla="*/ 3583400 w 12005172"/>
              <a:gd name="connsiteY1242" fmla="*/ 4835760 h 8690861"/>
              <a:gd name="connsiteX1243" fmla="*/ 3512080 w 12005172"/>
              <a:gd name="connsiteY1243" fmla="*/ 4821465 h 8690861"/>
              <a:gd name="connsiteX1244" fmla="*/ 3503997 w 12005172"/>
              <a:gd name="connsiteY1244" fmla="*/ 4824782 h 8690861"/>
              <a:gd name="connsiteX1245" fmla="*/ 3505395 w 12005172"/>
              <a:gd name="connsiteY1245" fmla="*/ 4830931 h 8690861"/>
              <a:gd name="connsiteX1246" fmla="*/ 3466037 w 12005172"/>
              <a:gd name="connsiteY1246" fmla="*/ 4901769 h 8690861"/>
              <a:gd name="connsiteX1247" fmla="*/ 3347971 w 12005172"/>
              <a:gd name="connsiteY1247" fmla="*/ 4956875 h 8690861"/>
              <a:gd name="connsiteX1248" fmla="*/ 3170859 w 12005172"/>
              <a:gd name="connsiteY1248" fmla="*/ 5067072 h 8690861"/>
              <a:gd name="connsiteX1249" fmla="*/ 3075419 w 12005172"/>
              <a:gd name="connsiteY1249" fmla="*/ 5165462 h 8690861"/>
              <a:gd name="connsiteX1250" fmla="*/ 3056944 w 12005172"/>
              <a:gd name="connsiteY1250" fmla="*/ 5198115 h 8690861"/>
              <a:gd name="connsiteX1251" fmla="*/ 3058120 w 12005172"/>
              <a:gd name="connsiteY1251" fmla="*/ 5199937 h 8690861"/>
              <a:gd name="connsiteX1252" fmla="*/ 3172837 w 12005172"/>
              <a:gd name="connsiteY1252" fmla="*/ 5259230 h 8690861"/>
              <a:gd name="connsiteX1253" fmla="*/ 3100389 w 12005172"/>
              <a:gd name="connsiteY1253" fmla="*/ 5276164 h 8690861"/>
              <a:gd name="connsiteX1254" fmla="*/ 3055101 w 12005172"/>
              <a:gd name="connsiteY1254" fmla="*/ 5254990 h 8690861"/>
              <a:gd name="connsiteX1255" fmla="*/ 3039264 w 12005172"/>
              <a:gd name="connsiteY1255" fmla="*/ 5229361 h 8690861"/>
              <a:gd name="connsiteX1256" fmla="*/ 3033107 w 12005172"/>
              <a:gd name="connsiteY1256" fmla="*/ 5240243 h 8690861"/>
              <a:gd name="connsiteX1257" fmla="*/ 2981947 w 12005172"/>
              <a:gd name="connsiteY1257" fmla="*/ 5374057 h 8690861"/>
              <a:gd name="connsiteX1258" fmla="*/ 2938651 w 12005172"/>
              <a:gd name="connsiteY1258" fmla="*/ 5515742 h 8690861"/>
              <a:gd name="connsiteX1259" fmla="*/ 2757616 w 12005172"/>
              <a:gd name="connsiteY1259" fmla="*/ 5925054 h 8690861"/>
              <a:gd name="connsiteX1260" fmla="*/ 2710381 w 12005172"/>
              <a:gd name="connsiteY1260" fmla="*/ 6003769 h 8690861"/>
              <a:gd name="connsiteX1261" fmla="*/ 2647413 w 12005172"/>
              <a:gd name="connsiteY1261" fmla="*/ 6121843 h 8690861"/>
              <a:gd name="connsiteX1262" fmla="*/ 2552957 w 12005172"/>
              <a:gd name="connsiteY1262" fmla="*/ 6208422 h 8690861"/>
              <a:gd name="connsiteX1263" fmla="*/ 2560827 w 12005172"/>
              <a:gd name="connsiteY1263" fmla="*/ 6090355 h 8690861"/>
              <a:gd name="connsiteX1264" fmla="*/ 2663160 w 12005172"/>
              <a:gd name="connsiteY1264" fmla="*/ 5885696 h 8690861"/>
              <a:gd name="connsiteX1265" fmla="*/ 2674962 w 12005172"/>
              <a:gd name="connsiteY1265" fmla="*/ 5854216 h 8690861"/>
              <a:gd name="connsiteX1266" fmla="*/ 2686771 w 12005172"/>
              <a:gd name="connsiteY1266" fmla="*/ 5822728 h 8690861"/>
              <a:gd name="connsiteX1267" fmla="*/ 2733998 w 12005172"/>
              <a:gd name="connsiteY1267" fmla="*/ 5708592 h 8690861"/>
              <a:gd name="connsiteX1268" fmla="*/ 2781227 w 12005172"/>
              <a:gd name="connsiteY1268" fmla="*/ 5578718 h 8690861"/>
              <a:gd name="connsiteX1269" fmla="*/ 2761547 w 12005172"/>
              <a:gd name="connsiteY1269" fmla="*/ 5389798 h 8690861"/>
              <a:gd name="connsiteX1270" fmla="*/ 2741869 w 12005172"/>
              <a:gd name="connsiteY1270" fmla="*/ 5263860 h 8690861"/>
              <a:gd name="connsiteX1271" fmla="*/ 2741869 w 12005172"/>
              <a:gd name="connsiteY1271" fmla="*/ 5224504 h 8690861"/>
              <a:gd name="connsiteX1272" fmla="*/ 2745802 w 12005172"/>
              <a:gd name="connsiteY1272" fmla="*/ 5188097 h 8690861"/>
              <a:gd name="connsiteX1273" fmla="*/ 2745469 w 12005172"/>
              <a:gd name="connsiteY1273" fmla="*/ 5181515 h 8690861"/>
              <a:gd name="connsiteX1274" fmla="*/ 2726045 w 12005172"/>
              <a:gd name="connsiteY1274" fmla="*/ 5140664 h 8690861"/>
              <a:gd name="connsiteX1275" fmla="*/ 2677739 w 12005172"/>
              <a:gd name="connsiteY1275" fmla="*/ 5123731 h 8690861"/>
              <a:gd name="connsiteX1276" fmla="*/ 2593218 w 12005172"/>
              <a:gd name="connsiteY1276" fmla="*/ 5055972 h 8690861"/>
              <a:gd name="connsiteX1277" fmla="*/ 2569072 w 12005172"/>
              <a:gd name="connsiteY1277" fmla="*/ 5039036 h 8690861"/>
              <a:gd name="connsiteX1278" fmla="*/ 2544914 w 12005172"/>
              <a:gd name="connsiteY1278" fmla="*/ 5072907 h 8690861"/>
              <a:gd name="connsiteX1279" fmla="*/ 2520768 w 12005172"/>
              <a:gd name="connsiteY1279" fmla="*/ 5013614 h 8690861"/>
              <a:gd name="connsiteX1280" fmla="*/ 2557000 w 12005172"/>
              <a:gd name="connsiteY1280" fmla="*/ 4903518 h 8690861"/>
              <a:gd name="connsiteX1281" fmla="*/ 2581146 w 12005172"/>
              <a:gd name="connsiteY1281" fmla="*/ 4852694 h 8690861"/>
              <a:gd name="connsiteX1282" fmla="*/ 2424160 w 12005172"/>
              <a:gd name="connsiteY1282" fmla="*/ 4852694 h 8690861"/>
              <a:gd name="connsiteX1283" fmla="*/ 2400016 w 12005172"/>
              <a:gd name="connsiteY1283" fmla="*/ 4835760 h 8690861"/>
              <a:gd name="connsiteX1284" fmla="*/ 2393205 w 12005172"/>
              <a:gd name="connsiteY1284" fmla="*/ 4819838 h 8690861"/>
              <a:gd name="connsiteX1285" fmla="*/ 2391595 w 12005172"/>
              <a:gd name="connsiteY1285" fmla="*/ 4823056 h 8690861"/>
              <a:gd name="connsiteX1286" fmla="*/ 2379786 w 12005172"/>
              <a:gd name="connsiteY1286" fmla="*/ 4846672 h 8690861"/>
              <a:gd name="connsiteX1287" fmla="*/ 2340427 w 12005172"/>
              <a:gd name="connsiteY1287" fmla="*/ 4878160 h 8690861"/>
              <a:gd name="connsiteX1288" fmla="*/ 2371915 w 12005172"/>
              <a:gd name="connsiteY1288" fmla="*/ 4823062 h 8690861"/>
              <a:gd name="connsiteX1289" fmla="*/ 2381872 w 12005172"/>
              <a:gd name="connsiteY1289" fmla="*/ 4816006 h 8690861"/>
              <a:gd name="connsiteX1290" fmla="*/ 2363784 w 12005172"/>
              <a:gd name="connsiteY1290" fmla="*/ 4818824 h 8690861"/>
              <a:gd name="connsiteX1291" fmla="*/ 2339640 w 12005172"/>
              <a:gd name="connsiteY1291" fmla="*/ 4784955 h 8690861"/>
              <a:gd name="connsiteX1292" fmla="*/ 2315494 w 12005172"/>
              <a:gd name="connsiteY1292" fmla="*/ 4717195 h 8690861"/>
              <a:gd name="connsiteX1293" fmla="*/ 2273227 w 12005172"/>
              <a:gd name="connsiteY1293" fmla="*/ 4624035 h 8690861"/>
              <a:gd name="connsiteX1294" fmla="*/ 2279262 w 12005172"/>
              <a:gd name="connsiteY1294" fmla="*/ 4547808 h 8690861"/>
              <a:gd name="connsiteX1295" fmla="*/ 2288320 w 12005172"/>
              <a:gd name="connsiteY1295" fmla="*/ 4530865 h 8690861"/>
              <a:gd name="connsiteX1296" fmla="*/ 2290483 w 12005172"/>
              <a:gd name="connsiteY1296" fmla="*/ 4494416 h 8690861"/>
              <a:gd name="connsiteX1297" fmla="*/ 2274995 w 12005172"/>
              <a:gd name="connsiteY1297" fmla="*/ 4511155 h 8690861"/>
              <a:gd name="connsiteX1298" fmla="*/ 2251688 w 12005172"/>
              <a:gd name="connsiteY1298" fmla="*/ 4547708 h 8690861"/>
              <a:gd name="connsiteX1299" fmla="*/ 2236998 w 12005172"/>
              <a:gd name="connsiteY1299" fmla="*/ 4619790 h 8690861"/>
              <a:gd name="connsiteX1300" fmla="*/ 2230958 w 12005172"/>
              <a:gd name="connsiteY1300" fmla="*/ 4683305 h 8690861"/>
              <a:gd name="connsiteX1301" fmla="*/ 2158510 w 12005172"/>
              <a:gd name="connsiteY1301" fmla="*/ 4937388 h 8690861"/>
              <a:gd name="connsiteX1302" fmla="*/ 2182654 w 12005172"/>
              <a:gd name="connsiteY1302" fmla="*/ 4674838 h 8690861"/>
              <a:gd name="connsiteX1303" fmla="*/ 2183539 w 12005172"/>
              <a:gd name="connsiteY1303" fmla="*/ 4659646 h 8690861"/>
              <a:gd name="connsiteX1304" fmla="*/ 2127901 w 12005172"/>
              <a:gd name="connsiteY1304" fmla="*/ 4759102 h 8690861"/>
              <a:gd name="connsiteX1305" fmla="*/ 1938986 w 12005172"/>
              <a:gd name="connsiteY1305" fmla="*/ 4980486 h 8690861"/>
              <a:gd name="connsiteX1306" fmla="*/ 1836659 w 12005172"/>
              <a:gd name="connsiteY1306" fmla="*/ 4984424 h 8690861"/>
              <a:gd name="connsiteX1307" fmla="*/ 1805179 w 12005172"/>
              <a:gd name="connsiteY1307" fmla="*/ 4901769 h 8690861"/>
              <a:gd name="connsiteX1308" fmla="*/ 1899635 w 12005172"/>
              <a:gd name="connsiteY1308" fmla="*/ 4791574 h 8690861"/>
              <a:gd name="connsiteX1309" fmla="*/ 1942923 w 12005172"/>
              <a:gd name="connsiteY1309" fmla="*/ 4760086 h 8690861"/>
              <a:gd name="connsiteX1310" fmla="*/ 1986213 w 12005172"/>
              <a:gd name="connsiteY1310" fmla="*/ 4728604 h 8690861"/>
              <a:gd name="connsiteX1311" fmla="*/ 1989453 w 12005172"/>
              <a:gd name="connsiteY1311" fmla="*/ 4725364 h 8690861"/>
              <a:gd name="connsiteX1312" fmla="*/ 1989453 w 12005172"/>
              <a:gd name="connsiteY1312" fmla="*/ 4717195 h 8690861"/>
              <a:gd name="connsiteX1313" fmla="*/ 2001525 w 12005172"/>
              <a:gd name="connsiteY1313" fmla="*/ 4666371 h 8690861"/>
              <a:gd name="connsiteX1314" fmla="*/ 2055866 w 12005172"/>
              <a:gd name="connsiteY1314" fmla="*/ 4530873 h 8690861"/>
              <a:gd name="connsiteX1315" fmla="*/ 2110206 w 12005172"/>
              <a:gd name="connsiteY1315" fmla="*/ 4395355 h 8690861"/>
              <a:gd name="connsiteX1316" fmla="*/ 2114608 w 12005172"/>
              <a:gd name="connsiteY1316" fmla="*/ 4367573 h 8690861"/>
              <a:gd name="connsiteX1317" fmla="*/ 2089528 w 12005172"/>
              <a:gd name="connsiteY1317" fmla="*/ 4336014 h 8690861"/>
              <a:gd name="connsiteX1318" fmla="*/ 2063656 w 12005172"/>
              <a:gd name="connsiteY1318" fmla="*/ 4333139 h 8690861"/>
              <a:gd name="connsiteX1319" fmla="*/ 2061917 w 12005172"/>
              <a:gd name="connsiteY1319" fmla="*/ 4344529 h 8690861"/>
              <a:gd name="connsiteX1320" fmla="*/ 2061917 w 12005172"/>
              <a:gd name="connsiteY1320" fmla="*/ 4332947 h 8690861"/>
              <a:gd name="connsiteX1321" fmla="*/ 2045250 w 12005172"/>
              <a:gd name="connsiteY1321" fmla="*/ 4331094 h 8690861"/>
              <a:gd name="connsiteX1322" fmla="*/ 1946854 w 12005172"/>
              <a:gd name="connsiteY1322" fmla="*/ 4413748 h 8690861"/>
              <a:gd name="connsiteX1323" fmla="*/ 1860277 w 12005172"/>
              <a:gd name="connsiteY1323" fmla="*/ 4476718 h 8690861"/>
              <a:gd name="connsiteX1324" fmla="*/ 1820918 w 12005172"/>
              <a:gd name="connsiteY1324" fmla="*/ 4429489 h 8690861"/>
              <a:gd name="connsiteX1325" fmla="*/ 1868139 w 12005172"/>
              <a:gd name="connsiteY1325" fmla="*/ 4342904 h 8690861"/>
              <a:gd name="connsiteX1326" fmla="*/ 1915374 w 12005172"/>
              <a:gd name="connsiteY1326" fmla="*/ 4279936 h 8690861"/>
              <a:gd name="connsiteX1327" fmla="*/ 1816981 w 12005172"/>
              <a:gd name="connsiteY1327" fmla="*/ 4177601 h 8690861"/>
              <a:gd name="connsiteX1328" fmla="*/ 1718586 w 12005172"/>
              <a:gd name="connsiteY1328" fmla="*/ 4083145 h 8690861"/>
              <a:gd name="connsiteX1329" fmla="*/ 1734325 w 12005172"/>
              <a:gd name="connsiteY1329" fmla="*/ 4020177 h 8690861"/>
              <a:gd name="connsiteX1330" fmla="*/ 1742203 w 12005172"/>
              <a:gd name="connsiteY1330" fmla="*/ 3965072 h 8690861"/>
              <a:gd name="connsiteX1331" fmla="*/ 1726462 w 12005172"/>
              <a:gd name="connsiteY1331" fmla="*/ 3917843 h 8690861"/>
              <a:gd name="connsiteX1332" fmla="*/ 1671365 w 12005172"/>
              <a:gd name="connsiteY1332" fmla="*/ 3878492 h 8690861"/>
              <a:gd name="connsiteX1333" fmla="*/ 1545413 w 12005172"/>
              <a:gd name="connsiteY1333" fmla="*/ 3949331 h 8690861"/>
              <a:gd name="connsiteX1334" fmla="*/ 1380118 w 12005172"/>
              <a:gd name="connsiteY1334" fmla="*/ 4047726 h 8690861"/>
              <a:gd name="connsiteX1335" fmla="*/ 1206949 w 12005172"/>
              <a:gd name="connsiteY1335" fmla="*/ 4153992 h 8690861"/>
              <a:gd name="connsiteX1336" fmla="*/ 1104614 w 12005172"/>
              <a:gd name="connsiteY1336" fmla="*/ 4279936 h 8690861"/>
              <a:gd name="connsiteX1337" fmla="*/ 931451 w 12005172"/>
              <a:gd name="connsiteY1337" fmla="*/ 4421619 h 8690861"/>
              <a:gd name="connsiteX1338" fmla="*/ 734668 w 12005172"/>
              <a:gd name="connsiteY1338" fmla="*/ 4303546 h 8690861"/>
              <a:gd name="connsiteX1339" fmla="*/ 695311 w 12005172"/>
              <a:gd name="connsiteY1339" fmla="*/ 4193348 h 8690861"/>
              <a:gd name="connsiteX1340" fmla="*/ 915702 w 12005172"/>
              <a:gd name="connsiteY1340" fmla="*/ 4035918 h 8690861"/>
              <a:gd name="connsiteX1341" fmla="*/ 1041655 w 12005172"/>
              <a:gd name="connsiteY1341" fmla="*/ 4075275 h 8690861"/>
              <a:gd name="connsiteX1342" fmla="*/ 1104614 w 12005172"/>
              <a:gd name="connsiteY1342" fmla="*/ 4122504 h 8690861"/>
              <a:gd name="connsiteX1343" fmla="*/ 1203010 w 12005172"/>
              <a:gd name="connsiteY1343" fmla="*/ 4075275 h 8690861"/>
              <a:gd name="connsiteX1344" fmla="*/ 1293533 w 12005172"/>
              <a:gd name="connsiteY1344" fmla="*/ 4028048 h 8690861"/>
              <a:gd name="connsiteX1345" fmla="*/ 1309282 w 12005172"/>
              <a:gd name="connsiteY1345" fmla="*/ 4020177 h 8690861"/>
              <a:gd name="connsiteX1346" fmla="*/ 1328952 w 12005172"/>
              <a:gd name="connsiteY1346" fmla="*/ 4004430 h 8690861"/>
              <a:gd name="connsiteX1347" fmla="*/ 1348638 w 12005172"/>
              <a:gd name="connsiteY1347" fmla="*/ 3988689 h 8690861"/>
              <a:gd name="connsiteX1348" fmla="*/ 1458835 w 12005172"/>
              <a:gd name="connsiteY1348" fmla="*/ 3925721 h 8690861"/>
              <a:gd name="connsiteX1349" fmla="*/ 1612328 w 12005172"/>
              <a:gd name="connsiteY1349" fmla="*/ 3811587 h 8690861"/>
              <a:gd name="connsiteX1350" fmla="*/ 1687106 w 12005172"/>
              <a:gd name="connsiteY1350" fmla="*/ 3689574 h 8690861"/>
              <a:gd name="connsiteX1351" fmla="*/ 1655618 w 12005172"/>
              <a:gd name="connsiteY1351" fmla="*/ 3622667 h 8690861"/>
              <a:gd name="connsiteX1352" fmla="*/ 1592650 w 12005172"/>
              <a:gd name="connsiteY1352" fmla="*/ 3634475 h 8690861"/>
              <a:gd name="connsiteX1353" fmla="*/ 1557222 w 12005172"/>
              <a:gd name="connsiteY1353" fmla="*/ 3654155 h 8690861"/>
              <a:gd name="connsiteX1354" fmla="*/ 1521803 w 12005172"/>
              <a:gd name="connsiteY1354" fmla="*/ 3642345 h 8690861"/>
              <a:gd name="connsiteX1355" fmla="*/ 1545413 w 12005172"/>
              <a:gd name="connsiteY1355" fmla="*/ 3587248 h 8690861"/>
              <a:gd name="connsiteX1356" fmla="*/ 1561162 w 12005172"/>
              <a:gd name="connsiteY1356" fmla="*/ 3532150 h 8690861"/>
              <a:gd name="connsiteX1357" fmla="*/ 1293533 w 12005172"/>
              <a:gd name="connsiteY1357" fmla="*/ 3429824 h 8690861"/>
              <a:gd name="connsiteX1358" fmla="*/ 1073135 w 12005172"/>
              <a:gd name="connsiteY1358" fmla="*/ 3390465 h 8690861"/>
              <a:gd name="connsiteX1359" fmla="*/ 915702 w 12005172"/>
              <a:gd name="connsiteY1359" fmla="*/ 3347168 h 8690861"/>
              <a:gd name="connsiteX1360" fmla="*/ 758279 w 12005172"/>
              <a:gd name="connsiteY1360" fmla="*/ 3296009 h 8690861"/>
              <a:gd name="connsiteX1361" fmla="*/ 947198 w 12005172"/>
              <a:gd name="connsiteY1361" fmla="*/ 3272392 h 8690861"/>
              <a:gd name="connsiteX1362" fmla="*/ 1049517 w 12005172"/>
              <a:gd name="connsiteY1362" fmla="*/ 3272392 h 8690861"/>
              <a:gd name="connsiteX1363" fmla="*/ 1246306 w 12005172"/>
              <a:gd name="connsiteY1363" fmla="*/ 3303880 h 8690861"/>
              <a:gd name="connsiteX1364" fmla="*/ 1474574 w 12005172"/>
              <a:gd name="connsiteY1364" fmla="*/ 3327489 h 8690861"/>
              <a:gd name="connsiteX1365" fmla="*/ 1655618 w 12005172"/>
              <a:gd name="connsiteY1365" fmla="*/ 3296009 h 8690861"/>
              <a:gd name="connsiteX1366" fmla="*/ 1647747 w 12005172"/>
              <a:gd name="connsiteY1366" fmla="*/ 3067732 h 8690861"/>
              <a:gd name="connsiteX1367" fmla="*/ 1553291 w 12005172"/>
              <a:gd name="connsiteY1367" fmla="*/ 2957536 h 8690861"/>
              <a:gd name="connsiteX1368" fmla="*/ 1439155 w 12005172"/>
              <a:gd name="connsiteY1368" fmla="*/ 2874888 h 8690861"/>
              <a:gd name="connsiteX1369" fmla="*/ 1364379 w 12005172"/>
              <a:gd name="connsiteY1369" fmla="*/ 2784363 h 8690861"/>
              <a:gd name="connsiteX1370" fmla="*/ 1435218 w 12005172"/>
              <a:gd name="connsiteY1370" fmla="*/ 2737136 h 8690861"/>
              <a:gd name="connsiteX1371" fmla="*/ 1498194 w 12005172"/>
              <a:gd name="connsiteY1371" fmla="*/ 2650550 h 8690861"/>
              <a:gd name="connsiteX1372" fmla="*/ 1230565 w 12005172"/>
              <a:gd name="connsiteY1372" fmla="*/ 2390792 h 8690861"/>
              <a:gd name="connsiteX1373" fmla="*/ 1041655 w 12005172"/>
              <a:gd name="connsiteY1373" fmla="*/ 2249107 h 8690861"/>
              <a:gd name="connsiteX1374" fmla="*/ 1081013 w 12005172"/>
              <a:gd name="connsiteY1374" fmla="*/ 2201880 h 8690861"/>
              <a:gd name="connsiteX1375" fmla="*/ 1143972 w 12005172"/>
              <a:gd name="connsiteY1375" fmla="*/ 2201880 h 8690861"/>
              <a:gd name="connsiteX1376" fmla="*/ 1210886 w 12005172"/>
              <a:gd name="connsiteY1376" fmla="*/ 2233368 h 8690861"/>
              <a:gd name="connsiteX1377" fmla="*/ 1269923 w 12005172"/>
              <a:gd name="connsiteY1377" fmla="*/ 2264856 h 8690861"/>
              <a:gd name="connsiteX1378" fmla="*/ 1303371 w 12005172"/>
              <a:gd name="connsiteY1378" fmla="*/ 2289449 h 8690861"/>
              <a:gd name="connsiteX1379" fmla="*/ 1308501 w 12005172"/>
              <a:gd name="connsiteY1379" fmla="*/ 2293534 h 8690861"/>
              <a:gd name="connsiteX1380" fmla="*/ 1301165 w 12005172"/>
              <a:gd name="connsiteY1380" fmla="*/ 2235657 h 8690861"/>
              <a:gd name="connsiteX1381" fmla="*/ 1349472 w 12005172"/>
              <a:gd name="connsiteY1381" fmla="*/ 1956163 h 8690861"/>
              <a:gd name="connsiteX1382" fmla="*/ 1361544 w 12005172"/>
              <a:gd name="connsiteY1382" fmla="*/ 2006987 h 8690861"/>
              <a:gd name="connsiteX1383" fmla="*/ 1397776 w 12005172"/>
              <a:gd name="connsiteY1383" fmla="*/ 2159441 h 8690861"/>
              <a:gd name="connsiteX1384" fmla="*/ 1409848 w 12005172"/>
              <a:gd name="connsiteY1384" fmla="*/ 2125551 h 8690861"/>
              <a:gd name="connsiteX1385" fmla="*/ 1446066 w 12005172"/>
              <a:gd name="connsiteY1385" fmla="*/ 2057792 h 8690861"/>
              <a:gd name="connsiteX1386" fmla="*/ 1433992 w 12005172"/>
              <a:gd name="connsiteY1386" fmla="*/ 2091681 h 8690861"/>
              <a:gd name="connsiteX1387" fmla="*/ 1427957 w 12005172"/>
              <a:gd name="connsiteY1387" fmla="*/ 2176376 h 8690861"/>
              <a:gd name="connsiteX1388" fmla="*/ 1421920 w 12005172"/>
              <a:gd name="connsiteY1388" fmla="*/ 2261070 h 8690861"/>
              <a:gd name="connsiteX1389" fmla="*/ 1424187 w 12005172"/>
              <a:gd name="connsiteY1389" fmla="*/ 2335177 h 8690861"/>
              <a:gd name="connsiteX1390" fmla="*/ 1420000 w 12005172"/>
              <a:gd name="connsiteY1390" fmla="*/ 2377121 h 8690861"/>
              <a:gd name="connsiteX1391" fmla="*/ 1466698 w 12005172"/>
              <a:gd name="connsiteY1391" fmla="*/ 2410478 h 8690861"/>
              <a:gd name="connsiteX1392" fmla="*/ 1584771 w 12005172"/>
              <a:gd name="connsiteY1392" fmla="*/ 2445897 h 8690861"/>
              <a:gd name="connsiteX1393" fmla="*/ 1852398 w 12005172"/>
              <a:gd name="connsiteY1393" fmla="*/ 2563963 h 8690861"/>
              <a:gd name="connsiteX1394" fmla="*/ 1871309 w 12005172"/>
              <a:gd name="connsiteY1394" fmla="*/ 2569121 h 8690861"/>
              <a:gd name="connsiteX1395" fmla="*/ 1874734 w 12005172"/>
              <a:gd name="connsiteY1395" fmla="*/ 2553259 h 8690861"/>
              <a:gd name="connsiteX1396" fmla="*/ 1879262 w 12005172"/>
              <a:gd name="connsiteY1396" fmla="*/ 2495033 h 8690861"/>
              <a:gd name="connsiteX1397" fmla="*/ 1879912 w 12005172"/>
              <a:gd name="connsiteY1397" fmla="*/ 2460022 h 8690861"/>
              <a:gd name="connsiteX1398" fmla="*/ 1847485 w 12005172"/>
              <a:gd name="connsiteY1398" fmla="*/ 2450814 h 8690861"/>
              <a:gd name="connsiteX1399" fmla="*/ 1820918 w 12005172"/>
              <a:gd name="connsiteY1399" fmla="*/ 2422280 h 8690861"/>
              <a:gd name="connsiteX1400" fmla="*/ 1836659 w 12005172"/>
              <a:gd name="connsiteY1400" fmla="*/ 2382921 h 8690861"/>
              <a:gd name="connsiteX1401" fmla="*/ 1881920 w 12005172"/>
              <a:gd name="connsiteY1401" fmla="*/ 2357344 h 8690861"/>
              <a:gd name="connsiteX1402" fmla="*/ 1883578 w 12005172"/>
              <a:gd name="connsiteY1402" fmla="*/ 2357675 h 8690861"/>
              <a:gd name="connsiteX1403" fmla="*/ 1883794 w 12005172"/>
              <a:gd name="connsiteY1403" fmla="*/ 2354230 h 8690861"/>
              <a:gd name="connsiteX1404" fmla="*/ 1892845 w 12005172"/>
              <a:gd name="connsiteY1404" fmla="*/ 2244134 h 8690861"/>
              <a:gd name="connsiteX1405" fmla="*/ 1917005 w 12005172"/>
              <a:gd name="connsiteY1405" fmla="*/ 1990052 h 8690861"/>
              <a:gd name="connsiteX1406" fmla="*/ 1929077 w 12005172"/>
              <a:gd name="connsiteY1406" fmla="*/ 1854534 h 8690861"/>
              <a:gd name="connsiteX1407" fmla="*/ 1862664 w 12005172"/>
              <a:gd name="connsiteY1407" fmla="*/ 1964630 h 8690861"/>
              <a:gd name="connsiteX1408" fmla="*/ 1832483 w 12005172"/>
              <a:gd name="connsiteY1408" fmla="*/ 2091681 h 8690861"/>
              <a:gd name="connsiteX1409" fmla="*/ 1760019 w 12005172"/>
              <a:gd name="connsiteY1409" fmla="*/ 2210244 h 8690861"/>
              <a:gd name="connsiteX1410" fmla="*/ 1639267 w 12005172"/>
              <a:gd name="connsiteY1410" fmla="*/ 2278004 h 8690861"/>
              <a:gd name="connsiteX1411" fmla="*/ 1651354 w 12005172"/>
              <a:gd name="connsiteY1411" fmla="*/ 2227180 h 8690861"/>
              <a:gd name="connsiteX1412" fmla="*/ 1699643 w 12005172"/>
              <a:gd name="connsiteY1412" fmla="*/ 2142486 h 8690861"/>
              <a:gd name="connsiteX1413" fmla="*/ 1705694 w 12005172"/>
              <a:gd name="connsiteY1413" fmla="*/ 2023921 h 8690861"/>
              <a:gd name="connsiteX1414" fmla="*/ 1772107 w 12005172"/>
              <a:gd name="connsiteY1414" fmla="*/ 2023921 h 8690861"/>
              <a:gd name="connsiteX1415" fmla="*/ 1784179 w 12005172"/>
              <a:gd name="connsiteY1415" fmla="*/ 2040857 h 8690861"/>
              <a:gd name="connsiteX1416" fmla="*/ 1808323 w 12005172"/>
              <a:gd name="connsiteY1416" fmla="*/ 2023921 h 8690861"/>
              <a:gd name="connsiteX1417" fmla="*/ 1796251 w 12005172"/>
              <a:gd name="connsiteY1417" fmla="*/ 1973097 h 8690861"/>
              <a:gd name="connsiteX1418" fmla="*/ 1808323 w 12005172"/>
              <a:gd name="connsiteY1418" fmla="*/ 1905358 h 8690861"/>
              <a:gd name="connsiteX1419" fmla="*/ 1868701 w 12005172"/>
              <a:gd name="connsiteY1419" fmla="*/ 1837598 h 8690861"/>
              <a:gd name="connsiteX1420" fmla="*/ 1941149 w 12005172"/>
              <a:gd name="connsiteY1420" fmla="*/ 1735971 h 8690861"/>
              <a:gd name="connsiteX1421" fmla="*/ 1947200 w 12005172"/>
              <a:gd name="connsiteY1421" fmla="*/ 1668211 h 8690861"/>
              <a:gd name="connsiteX1422" fmla="*/ 1965309 w 12005172"/>
              <a:gd name="connsiteY1422" fmla="*/ 1600452 h 8690861"/>
              <a:gd name="connsiteX1423" fmla="*/ 1989453 w 12005172"/>
              <a:gd name="connsiteY1423" fmla="*/ 1702081 h 8690861"/>
              <a:gd name="connsiteX1424" fmla="*/ 1989453 w 12005172"/>
              <a:gd name="connsiteY1424" fmla="*/ 1803710 h 8690861"/>
              <a:gd name="connsiteX1425" fmla="*/ 2013613 w 12005172"/>
              <a:gd name="connsiteY1425" fmla="*/ 1752905 h 8690861"/>
              <a:gd name="connsiteX1426" fmla="*/ 2098133 w 12005172"/>
              <a:gd name="connsiteY1426" fmla="*/ 1820665 h 8690861"/>
              <a:gd name="connsiteX1427" fmla="*/ 2243032 w 12005172"/>
              <a:gd name="connsiteY1427" fmla="*/ 1346369 h 8690861"/>
              <a:gd name="connsiteX1428" fmla="*/ 2255118 w 12005172"/>
              <a:gd name="connsiteY1428" fmla="*/ 1295545 h 8690861"/>
              <a:gd name="connsiteX1429" fmla="*/ 2291336 w 12005172"/>
              <a:gd name="connsiteY1429" fmla="*/ 1278611 h 8690861"/>
              <a:gd name="connsiteX1430" fmla="*/ 2279262 w 12005172"/>
              <a:gd name="connsiteY1430" fmla="*/ 1193916 h 8690861"/>
              <a:gd name="connsiteX1431" fmla="*/ 2291336 w 12005172"/>
              <a:gd name="connsiteY1431" fmla="*/ 1126157 h 8690861"/>
              <a:gd name="connsiteX1432" fmla="*/ 2321531 w 12005172"/>
              <a:gd name="connsiteY1432" fmla="*/ 990659 h 8690861"/>
              <a:gd name="connsiteX1433" fmla="*/ 2339640 w 12005172"/>
              <a:gd name="connsiteY1433" fmla="*/ 905965 h 8690861"/>
              <a:gd name="connsiteX1434" fmla="*/ 2351712 w 12005172"/>
              <a:gd name="connsiteY1434" fmla="*/ 990659 h 8690861"/>
              <a:gd name="connsiteX1435" fmla="*/ 2363784 w 12005172"/>
              <a:gd name="connsiteY1435" fmla="*/ 1143112 h 8690861"/>
              <a:gd name="connsiteX1436" fmla="*/ 2400016 w 12005172"/>
              <a:gd name="connsiteY1436" fmla="*/ 1092287 h 8690861"/>
              <a:gd name="connsiteX1437" fmla="*/ 2387944 w 12005172"/>
              <a:gd name="connsiteY1437" fmla="*/ 872075 h 8690861"/>
              <a:gd name="connsiteX1438" fmla="*/ 2375870 w 12005172"/>
              <a:gd name="connsiteY1438" fmla="*/ 795847 h 8690861"/>
              <a:gd name="connsiteX1439" fmla="*/ 2436248 w 12005172"/>
              <a:gd name="connsiteY1439" fmla="*/ 804336 h 8690861"/>
              <a:gd name="connsiteX1440" fmla="*/ 2460392 w 12005172"/>
              <a:gd name="connsiteY1440" fmla="*/ 939833 h 8690861"/>
              <a:gd name="connsiteX1441" fmla="*/ 2472464 w 12005172"/>
              <a:gd name="connsiteY1441" fmla="*/ 1024528 h 8690861"/>
              <a:gd name="connsiteX1442" fmla="*/ 2514733 w 12005172"/>
              <a:gd name="connsiteY1442" fmla="*/ 999126 h 8690861"/>
              <a:gd name="connsiteX1443" fmla="*/ 2569072 w 12005172"/>
              <a:gd name="connsiteY1443" fmla="*/ 973724 h 8690861"/>
              <a:gd name="connsiteX1444" fmla="*/ 2605290 w 12005172"/>
              <a:gd name="connsiteY1444" fmla="*/ 922899 h 8690861"/>
              <a:gd name="connsiteX1445" fmla="*/ 2629450 w 12005172"/>
              <a:gd name="connsiteY1445" fmla="*/ 889030 h 8690861"/>
              <a:gd name="connsiteX1446" fmla="*/ 2641522 w 12005172"/>
              <a:gd name="connsiteY1446" fmla="*/ 922899 h 8690861"/>
              <a:gd name="connsiteX1447" fmla="*/ 2587181 w 12005172"/>
              <a:gd name="connsiteY1447" fmla="*/ 1210851 h 8690861"/>
              <a:gd name="connsiteX1448" fmla="*/ 2532842 w 12005172"/>
              <a:gd name="connsiteY1448" fmla="*/ 1515758 h 8690861"/>
              <a:gd name="connsiteX1449" fmla="*/ 2557000 w 12005172"/>
              <a:gd name="connsiteY1449" fmla="*/ 1566582 h 8690861"/>
              <a:gd name="connsiteX1450" fmla="*/ 2581146 w 12005172"/>
              <a:gd name="connsiteY1450" fmla="*/ 1532693 h 8690861"/>
              <a:gd name="connsiteX1451" fmla="*/ 2617376 w 12005172"/>
              <a:gd name="connsiteY1451" fmla="*/ 1481887 h 8690861"/>
              <a:gd name="connsiteX1452" fmla="*/ 2622157 w 12005172"/>
              <a:gd name="connsiteY1452" fmla="*/ 1474061 h 8690861"/>
              <a:gd name="connsiteX1453" fmla="*/ 2622485 w 12005172"/>
              <a:gd name="connsiteY1453" fmla="*/ 1466009 h 8690861"/>
              <a:gd name="connsiteX1454" fmla="*/ 2626866 w 12005172"/>
              <a:gd name="connsiteY1454" fmla="*/ 1444511 h 8690861"/>
              <a:gd name="connsiteX1455" fmla="*/ 2617896 w 12005172"/>
              <a:gd name="connsiteY1455" fmla="*/ 1440326 h 8690861"/>
              <a:gd name="connsiteX1456" fmla="*/ 2608054 w 12005172"/>
              <a:gd name="connsiteY1456" fmla="*/ 1398995 h 8690861"/>
              <a:gd name="connsiteX1457" fmla="*/ 2627734 w 12005172"/>
              <a:gd name="connsiteY1457" fmla="*/ 1381286 h 8690861"/>
              <a:gd name="connsiteX1458" fmla="*/ 2642102 w 12005172"/>
              <a:gd name="connsiteY1458" fmla="*/ 1394632 h 8690861"/>
              <a:gd name="connsiteX1459" fmla="*/ 2652088 w 12005172"/>
              <a:gd name="connsiteY1459" fmla="*/ 1350603 h 8690861"/>
              <a:gd name="connsiteX1460" fmla="*/ 2679669 w 12005172"/>
              <a:gd name="connsiteY1460" fmla="*/ 1287968 h 8690861"/>
              <a:gd name="connsiteX1461" fmla="*/ 2682869 w 12005172"/>
              <a:gd name="connsiteY1461" fmla="*/ 1271209 h 8690861"/>
              <a:gd name="connsiteX1462" fmla="*/ 2731158 w 12005172"/>
              <a:gd name="connsiteY1462" fmla="*/ 974790 h 8690861"/>
              <a:gd name="connsiteX1463" fmla="*/ 2767390 w 12005172"/>
              <a:gd name="connsiteY1463" fmla="*/ 763044 h 8690861"/>
              <a:gd name="connsiteX1464" fmla="*/ 2791534 w 12005172"/>
              <a:gd name="connsiteY1464" fmla="*/ 585190 h 8690861"/>
              <a:gd name="connsiteX1465" fmla="*/ 2827766 w 12005172"/>
              <a:gd name="connsiteY1465" fmla="*/ 441205 h 8690861"/>
              <a:gd name="connsiteX1466" fmla="*/ 2863998 w 12005172"/>
              <a:gd name="connsiteY1466" fmla="*/ 356510 h 8690861"/>
              <a:gd name="connsiteX1467" fmla="*/ 2851912 w 12005172"/>
              <a:gd name="connsiteY1467" fmla="*/ 339575 h 8690861"/>
              <a:gd name="connsiteX1468" fmla="*/ 2839838 w 12005172"/>
              <a:gd name="connsiteY1468" fmla="*/ 356510 h 8690861"/>
              <a:gd name="connsiteX1469" fmla="*/ 2803622 w 12005172"/>
              <a:gd name="connsiteY1469" fmla="*/ 364977 h 8690861"/>
              <a:gd name="connsiteX1470" fmla="*/ 2809654 w 12005172"/>
              <a:gd name="connsiteY1470" fmla="*/ 350167 h 8690861"/>
              <a:gd name="connsiteX1471" fmla="*/ 2817642 w 12005172"/>
              <a:gd name="connsiteY1471" fmla="*/ 338028 h 8690861"/>
              <a:gd name="connsiteX1472" fmla="*/ 2798506 w 12005172"/>
              <a:gd name="connsiteY1472" fmla="*/ 346975 h 8690861"/>
              <a:gd name="connsiteX1473" fmla="*/ 2771330 w 12005172"/>
              <a:gd name="connsiteY1473" fmla="*/ 330041 h 8690861"/>
              <a:gd name="connsiteX1474" fmla="*/ 2778678 w 12005172"/>
              <a:gd name="connsiteY1474" fmla="*/ 305291 h 8690861"/>
              <a:gd name="connsiteX1475" fmla="*/ 2755318 w 12005172"/>
              <a:gd name="connsiteY1475" fmla="*/ 322639 h 8690861"/>
              <a:gd name="connsiteX1476" fmla="*/ 2719086 w 12005172"/>
              <a:gd name="connsiteY1476" fmla="*/ 254881 h 8690861"/>
              <a:gd name="connsiteX1477" fmla="*/ 2729661 w 12005172"/>
              <a:gd name="connsiteY1477" fmla="*/ 210422 h 8690861"/>
              <a:gd name="connsiteX1478" fmla="*/ 2761354 w 12005172"/>
              <a:gd name="connsiteY1478" fmla="*/ 246414 h 8690861"/>
              <a:gd name="connsiteX1479" fmla="*/ 2780013 w 12005172"/>
              <a:gd name="connsiteY1479" fmla="*/ 300792 h 8690861"/>
              <a:gd name="connsiteX1480" fmla="*/ 2786419 w 12005172"/>
              <a:gd name="connsiteY1480" fmla="*/ 279216 h 8690861"/>
              <a:gd name="connsiteX1481" fmla="*/ 2834723 w 12005172"/>
              <a:gd name="connsiteY1481" fmla="*/ 215700 h 8690861"/>
              <a:gd name="connsiteX1482" fmla="*/ 2849822 w 12005172"/>
              <a:gd name="connsiteY1482" fmla="*/ 212531 h 8690861"/>
              <a:gd name="connsiteX1483" fmla="*/ 2856966 w 12005172"/>
              <a:gd name="connsiteY1483" fmla="*/ 225051 h 8690861"/>
              <a:gd name="connsiteX1484" fmla="*/ 2863998 w 12005172"/>
              <a:gd name="connsiteY1484" fmla="*/ 136318 h 8690861"/>
              <a:gd name="connsiteX1485" fmla="*/ 2863998 w 12005172"/>
              <a:gd name="connsiteY1485" fmla="*/ 34689 h 8690861"/>
              <a:gd name="connsiteX1486" fmla="*/ 2888142 w 12005172"/>
              <a:gd name="connsiteY1486" fmla="*/ 102427 h 8690861"/>
              <a:gd name="connsiteX1487" fmla="*/ 2930411 w 12005172"/>
              <a:gd name="connsiteY1487" fmla="*/ 212543 h 8690861"/>
              <a:gd name="connsiteX1488" fmla="*/ 2960592 w 12005172"/>
              <a:gd name="connsiteY1488" fmla="*/ 356510 h 8690861"/>
              <a:gd name="connsiteX1489" fmla="*/ 2961632 w 12005172"/>
              <a:gd name="connsiteY1489" fmla="*/ 371822 h 8690861"/>
              <a:gd name="connsiteX1490" fmla="*/ 3001627 w 12005172"/>
              <a:gd name="connsiteY1490" fmla="*/ 359971 h 8690861"/>
              <a:gd name="connsiteX1491" fmla="*/ 3064595 w 12005172"/>
              <a:gd name="connsiteY1491" fmla="*/ 383588 h 8690861"/>
              <a:gd name="connsiteX1492" fmla="*/ 3071219 w 12005172"/>
              <a:gd name="connsiteY1492" fmla="*/ 392419 h 8690861"/>
              <a:gd name="connsiteX1493" fmla="*/ 3100389 w 12005172"/>
              <a:gd name="connsiteY1493" fmla="*/ 338509 h 8690861"/>
              <a:gd name="connsiteX1494" fmla="*/ 3157334 w 12005172"/>
              <a:gd name="connsiteY1494" fmla="*/ 213804 h 8690861"/>
              <a:gd name="connsiteX1495" fmla="*/ 3141722 w 12005172"/>
              <a:gd name="connsiteY1495" fmla="*/ 204077 h 8690861"/>
              <a:gd name="connsiteX1496" fmla="*/ 3153794 w 12005172"/>
              <a:gd name="connsiteY1496" fmla="*/ 153252 h 8690861"/>
              <a:gd name="connsiteX1497" fmla="*/ 3135685 w 12005172"/>
              <a:gd name="connsiteY1497" fmla="*/ 51623 h 8690861"/>
              <a:gd name="connsiteX1498" fmla="*/ 3081344 w 12005172"/>
              <a:gd name="connsiteY1498" fmla="*/ 798 h 869086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</a:cxnLst>
            <a:rect l="l" t="t" r="r" b="b"/>
            <a:pathLst>
              <a:path w="12005172" h="8690861">
                <a:moveTo>
                  <a:pt x="10017737" y="8187070"/>
                </a:moveTo>
                <a:cubicBezTo>
                  <a:pt x="10059281" y="8187070"/>
                  <a:pt x="10104289" y="8200921"/>
                  <a:pt x="10152761" y="8228622"/>
                </a:cubicBezTo>
                <a:cubicBezTo>
                  <a:pt x="10180465" y="8242473"/>
                  <a:pt x="10206433" y="8268441"/>
                  <a:pt x="10230669" y="8306529"/>
                </a:cubicBezTo>
                <a:cubicBezTo>
                  <a:pt x="10254905" y="8344615"/>
                  <a:pt x="10282605" y="8387890"/>
                  <a:pt x="10313773" y="8436374"/>
                </a:cubicBezTo>
                <a:cubicBezTo>
                  <a:pt x="10344929" y="8484846"/>
                  <a:pt x="10363977" y="8516002"/>
                  <a:pt x="10370909" y="8529854"/>
                </a:cubicBezTo>
                <a:cubicBezTo>
                  <a:pt x="10398601" y="8571406"/>
                  <a:pt x="10412449" y="8602562"/>
                  <a:pt x="10412449" y="8623343"/>
                </a:cubicBezTo>
                <a:cubicBezTo>
                  <a:pt x="10412449" y="8713367"/>
                  <a:pt x="10367433" y="8713367"/>
                  <a:pt x="10277409" y="8623343"/>
                </a:cubicBezTo>
                <a:cubicBezTo>
                  <a:pt x="10215097" y="8561020"/>
                  <a:pt x="10163157" y="8512546"/>
                  <a:pt x="10121605" y="8477914"/>
                </a:cubicBezTo>
                <a:cubicBezTo>
                  <a:pt x="10031581" y="8401742"/>
                  <a:pt x="9983109" y="8356734"/>
                  <a:pt x="9976177" y="8342882"/>
                </a:cubicBezTo>
                <a:cubicBezTo>
                  <a:pt x="9955405" y="8301330"/>
                  <a:pt x="9945021" y="8270174"/>
                  <a:pt x="9945021" y="8249393"/>
                </a:cubicBezTo>
                <a:cubicBezTo>
                  <a:pt x="9945021" y="8207850"/>
                  <a:pt x="9969257" y="8187070"/>
                  <a:pt x="10017737" y="8187070"/>
                </a:cubicBezTo>
                <a:close/>
                <a:moveTo>
                  <a:pt x="4950731" y="7838196"/>
                </a:moveTo>
                <a:lnTo>
                  <a:pt x="4858875" y="8148473"/>
                </a:lnTo>
                <a:cubicBezTo>
                  <a:pt x="4851506" y="8157615"/>
                  <a:pt x="4843259" y="8158497"/>
                  <a:pt x="4834122" y="8151135"/>
                </a:cubicBezTo>
                <a:cubicBezTo>
                  <a:pt x="4824986" y="8143767"/>
                  <a:pt x="4824106" y="8135521"/>
                  <a:pt x="4831466" y="8126383"/>
                </a:cubicBezTo>
                <a:cubicBezTo>
                  <a:pt x="4843770" y="8069985"/>
                  <a:pt x="4883524" y="7973926"/>
                  <a:pt x="4950731" y="7838196"/>
                </a:cubicBezTo>
                <a:close/>
                <a:moveTo>
                  <a:pt x="5875482" y="7837018"/>
                </a:moveTo>
                <a:cubicBezTo>
                  <a:pt x="5893052" y="7836489"/>
                  <a:pt x="5912092" y="7838460"/>
                  <a:pt x="5932600" y="7842935"/>
                </a:cubicBezTo>
                <a:cubicBezTo>
                  <a:pt x="5958234" y="7848527"/>
                  <a:pt x="5982188" y="7861809"/>
                  <a:pt x="6004474" y="7882788"/>
                </a:cubicBezTo>
                <a:cubicBezTo>
                  <a:pt x="6055930" y="7942345"/>
                  <a:pt x="6072710" y="8013150"/>
                  <a:pt x="6054818" y="8095174"/>
                </a:cubicBezTo>
                <a:cubicBezTo>
                  <a:pt x="6043630" y="8146447"/>
                  <a:pt x="6018179" y="8189234"/>
                  <a:pt x="5978474" y="8223543"/>
                </a:cubicBezTo>
                <a:cubicBezTo>
                  <a:pt x="5938760" y="8257850"/>
                  <a:pt x="5893267" y="8269410"/>
                  <a:pt x="5842000" y="8258226"/>
                </a:cubicBezTo>
                <a:cubicBezTo>
                  <a:pt x="5826614" y="8254870"/>
                  <a:pt x="5802776" y="8234887"/>
                  <a:pt x="5770474" y="8198308"/>
                </a:cubicBezTo>
                <a:cubicBezTo>
                  <a:pt x="5738179" y="8161721"/>
                  <a:pt x="5718576" y="8134615"/>
                  <a:pt x="5711676" y="8116991"/>
                </a:cubicBezTo>
                <a:cubicBezTo>
                  <a:pt x="5707670" y="8110758"/>
                  <a:pt x="5705450" y="8090132"/>
                  <a:pt x="5705032" y="8055124"/>
                </a:cubicBezTo>
                <a:cubicBezTo>
                  <a:pt x="5704614" y="8020118"/>
                  <a:pt x="5710092" y="8001170"/>
                  <a:pt x="5721462" y="7998292"/>
                </a:cubicBezTo>
                <a:cubicBezTo>
                  <a:pt x="5750454" y="7988490"/>
                  <a:pt x="5758380" y="7976796"/>
                  <a:pt x="5745230" y="7963193"/>
                </a:cubicBezTo>
                <a:cubicBezTo>
                  <a:pt x="5734976" y="7960956"/>
                  <a:pt x="5738891" y="7943004"/>
                  <a:pt x="5756976" y="7909353"/>
                </a:cubicBezTo>
                <a:cubicBezTo>
                  <a:pt x="5783264" y="7862721"/>
                  <a:pt x="5822766" y="7838610"/>
                  <a:pt x="5875482" y="7837018"/>
                </a:cubicBezTo>
                <a:close/>
                <a:moveTo>
                  <a:pt x="5034660" y="7573522"/>
                </a:moveTo>
                <a:cubicBezTo>
                  <a:pt x="5036083" y="7573162"/>
                  <a:pt x="5037654" y="7575185"/>
                  <a:pt x="5039378" y="7579588"/>
                </a:cubicBezTo>
                <a:cubicBezTo>
                  <a:pt x="5042824" y="7588394"/>
                  <a:pt x="5041426" y="7594809"/>
                  <a:pt x="5035186" y="7598807"/>
                </a:cubicBezTo>
                <a:cubicBezTo>
                  <a:pt x="5028942" y="7602822"/>
                  <a:pt x="5027496" y="7597130"/>
                  <a:pt x="5030851" y="7581751"/>
                </a:cubicBezTo>
                <a:cubicBezTo>
                  <a:pt x="5031970" y="7576625"/>
                  <a:pt x="5033240" y="7573882"/>
                  <a:pt x="5034660" y="7573522"/>
                </a:cubicBezTo>
                <a:close/>
                <a:moveTo>
                  <a:pt x="9436050" y="7324929"/>
                </a:moveTo>
                <a:cubicBezTo>
                  <a:pt x="9442968" y="7324929"/>
                  <a:pt x="9446434" y="7328393"/>
                  <a:pt x="9446434" y="7335314"/>
                </a:cubicBezTo>
                <a:cubicBezTo>
                  <a:pt x="9446434" y="7342244"/>
                  <a:pt x="9442968" y="7345700"/>
                  <a:pt x="9436050" y="7345700"/>
                </a:cubicBezTo>
                <a:cubicBezTo>
                  <a:pt x="9429118" y="7345700"/>
                  <a:pt x="9425653" y="7342244"/>
                  <a:pt x="9425653" y="7335314"/>
                </a:cubicBezTo>
                <a:cubicBezTo>
                  <a:pt x="9425653" y="7328393"/>
                  <a:pt x="9429118" y="7324929"/>
                  <a:pt x="9436050" y="7324929"/>
                </a:cubicBezTo>
                <a:close/>
                <a:moveTo>
                  <a:pt x="3458629" y="7254865"/>
                </a:moveTo>
                <a:lnTo>
                  <a:pt x="3466317" y="7256543"/>
                </a:lnTo>
                <a:cubicBezTo>
                  <a:pt x="3458955" y="7265687"/>
                  <a:pt x="3444226" y="7283959"/>
                  <a:pt x="3422138" y="7311361"/>
                </a:cubicBezTo>
                <a:cubicBezTo>
                  <a:pt x="3384194" y="7362166"/>
                  <a:pt x="3362662" y="7387009"/>
                  <a:pt x="3357539" y="7385890"/>
                </a:cubicBezTo>
                <a:cubicBezTo>
                  <a:pt x="3349842" y="7384212"/>
                  <a:pt x="3349464" y="7376746"/>
                  <a:pt x="3356381" y="7363481"/>
                </a:cubicBezTo>
                <a:cubicBezTo>
                  <a:pt x="3363304" y="7350225"/>
                  <a:pt x="3377533" y="7331170"/>
                  <a:pt x="3399062" y="7306327"/>
                </a:cubicBezTo>
                <a:cubicBezTo>
                  <a:pt x="3426282" y="7280044"/>
                  <a:pt x="3446134" y="7262890"/>
                  <a:pt x="3458629" y="7254865"/>
                </a:cubicBezTo>
                <a:close/>
                <a:moveTo>
                  <a:pt x="3284194" y="7186604"/>
                </a:moveTo>
                <a:cubicBezTo>
                  <a:pt x="3289600" y="7186441"/>
                  <a:pt x="3293024" y="7189204"/>
                  <a:pt x="3294467" y="7194894"/>
                </a:cubicBezTo>
                <a:cubicBezTo>
                  <a:pt x="3292230" y="7205142"/>
                  <a:pt x="3285987" y="7209154"/>
                  <a:pt x="3275733" y="7206918"/>
                </a:cubicBezTo>
                <a:cubicBezTo>
                  <a:pt x="3270610" y="7205799"/>
                  <a:pt x="3266038" y="7202114"/>
                  <a:pt x="3262034" y="7195866"/>
                </a:cubicBezTo>
                <a:cubicBezTo>
                  <a:pt x="3271400" y="7189854"/>
                  <a:pt x="3278787" y="7186766"/>
                  <a:pt x="3284194" y="7186604"/>
                </a:cubicBezTo>
                <a:close/>
                <a:moveTo>
                  <a:pt x="9249069" y="7117177"/>
                </a:moveTo>
                <a:cubicBezTo>
                  <a:pt x="9269850" y="7117177"/>
                  <a:pt x="9280235" y="7127572"/>
                  <a:pt x="9280235" y="7148343"/>
                </a:cubicBezTo>
                <a:cubicBezTo>
                  <a:pt x="9280235" y="7155265"/>
                  <a:pt x="9276770" y="7162194"/>
                  <a:pt x="9269850" y="7169114"/>
                </a:cubicBezTo>
                <a:cubicBezTo>
                  <a:pt x="9249069" y="7169114"/>
                  <a:pt x="9238683" y="7158729"/>
                  <a:pt x="9238683" y="7137958"/>
                </a:cubicBezTo>
                <a:cubicBezTo>
                  <a:pt x="9238683" y="7131028"/>
                  <a:pt x="9242149" y="7124108"/>
                  <a:pt x="9249069" y="7117177"/>
                </a:cubicBezTo>
                <a:close/>
                <a:moveTo>
                  <a:pt x="9176360" y="7044468"/>
                </a:moveTo>
                <a:cubicBezTo>
                  <a:pt x="9190210" y="7044468"/>
                  <a:pt x="9197131" y="7051399"/>
                  <a:pt x="9197131" y="7065249"/>
                </a:cubicBezTo>
                <a:lnTo>
                  <a:pt x="9197131" y="7075634"/>
                </a:lnTo>
                <a:cubicBezTo>
                  <a:pt x="9190210" y="7068705"/>
                  <a:pt x="9183290" y="7058319"/>
                  <a:pt x="9176360" y="7044468"/>
                </a:cubicBezTo>
                <a:close/>
                <a:moveTo>
                  <a:pt x="3695347" y="6982239"/>
                </a:moveTo>
                <a:cubicBezTo>
                  <a:pt x="3701314" y="6979513"/>
                  <a:pt x="3703738" y="6980713"/>
                  <a:pt x="3702619" y="6985841"/>
                </a:cubicBezTo>
                <a:cubicBezTo>
                  <a:pt x="3699264" y="7001218"/>
                  <a:pt x="3679460" y="7030463"/>
                  <a:pt x="3643192" y="7073585"/>
                </a:cubicBezTo>
                <a:cubicBezTo>
                  <a:pt x="3606934" y="7116694"/>
                  <a:pt x="3583677" y="7137137"/>
                  <a:pt x="3573422" y="7134900"/>
                </a:cubicBezTo>
                <a:cubicBezTo>
                  <a:pt x="3568299" y="7133783"/>
                  <a:pt x="3566853" y="7128092"/>
                  <a:pt x="3569088" y="7117844"/>
                </a:cubicBezTo>
                <a:cubicBezTo>
                  <a:pt x="3572445" y="7102458"/>
                  <a:pt x="3590858" y="7079622"/>
                  <a:pt x="3624320" y="7049326"/>
                </a:cubicBezTo>
                <a:cubicBezTo>
                  <a:pt x="3645291" y="7027041"/>
                  <a:pt x="3659460" y="7011334"/>
                  <a:pt x="3666820" y="7002204"/>
                </a:cubicBezTo>
                <a:cubicBezTo>
                  <a:pt x="3679872" y="6991622"/>
                  <a:pt x="3689380" y="6984967"/>
                  <a:pt x="3695347" y="6982239"/>
                </a:cubicBezTo>
                <a:close/>
                <a:moveTo>
                  <a:pt x="7919498" y="6950988"/>
                </a:moveTo>
                <a:cubicBezTo>
                  <a:pt x="7961050" y="7034082"/>
                  <a:pt x="7981821" y="7086020"/>
                  <a:pt x="7981821" y="7106791"/>
                </a:cubicBezTo>
                <a:cubicBezTo>
                  <a:pt x="7981821" y="7155265"/>
                  <a:pt x="7971435" y="7144879"/>
                  <a:pt x="7950664" y="7075634"/>
                </a:cubicBezTo>
                <a:cubicBezTo>
                  <a:pt x="7936813" y="7034082"/>
                  <a:pt x="7926427" y="6992530"/>
                  <a:pt x="7919498" y="6950988"/>
                </a:cubicBezTo>
                <a:close/>
                <a:moveTo>
                  <a:pt x="7337842" y="6941025"/>
                </a:moveTo>
                <a:cubicBezTo>
                  <a:pt x="7342972" y="6942143"/>
                  <a:pt x="7350104" y="6946378"/>
                  <a:pt x="7359240" y="6953740"/>
                </a:cubicBezTo>
                <a:cubicBezTo>
                  <a:pt x="7372379" y="6967358"/>
                  <a:pt x="7386690" y="6987934"/>
                  <a:pt x="7402164" y="7015482"/>
                </a:cubicBezTo>
                <a:cubicBezTo>
                  <a:pt x="7417642" y="7043025"/>
                  <a:pt x="7424260" y="7061930"/>
                  <a:pt x="7422024" y="7072177"/>
                </a:cubicBezTo>
                <a:cubicBezTo>
                  <a:pt x="7418670" y="7087556"/>
                  <a:pt x="7408974" y="7082753"/>
                  <a:pt x="7392938" y="7057777"/>
                </a:cubicBezTo>
                <a:cubicBezTo>
                  <a:pt x="7342595" y="6993079"/>
                  <a:pt x="7324232" y="6954166"/>
                  <a:pt x="7337842" y="6941025"/>
                </a:cubicBezTo>
                <a:close/>
                <a:moveTo>
                  <a:pt x="6346328" y="6869724"/>
                </a:moveTo>
                <a:cubicBezTo>
                  <a:pt x="6361714" y="6873081"/>
                  <a:pt x="6378538" y="6882126"/>
                  <a:pt x="6396803" y="6896854"/>
                </a:cubicBezTo>
                <a:cubicBezTo>
                  <a:pt x="6455624" y="6947290"/>
                  <a:pt x="6476650" y="7010959"/>
                  <a:pt x="6459874" y="7087858"/>
                </a:cubicBezTo>
                <a:cubicBezTo>
                  <a:pt x="6450924" y="7128878"/>
                  <a:pt x="6429718" y="7164526"/>
                  <a:pt x="6396256" y="7194822"/>
                </a:cubicBezTo>
                <a:cubicBezTo>
                  <a:pt x="6362792" y="7225118"/>
                  <a:pt x="6328114" y="7236350"/>
                  <a:pt x="6292226" y="7228521"/>
                </a:cubicBezTo>
                <a:cubicBezTo>
                  <a:pt x="6246083" y="7218454"/>
                  <a:pt x="6210539" y="7190566"/>
                  <a:pt x="6185598" y="7144841"/>
                </a:cubicBezTo>
                <a:cubicBezTo>
                  <a:pt x="6160666" y="7099118"/>
                  <a:pt x="6153790" y="7050623"/>
                  <a:pt x="6164974" y="6999358"/>
                </a:cubicBezTo>
                <a:cubicBezTo>
                  <a:pt x="6173923" y="6958338"/>
                  <a:pt x="6197411" y="6924522"/>
                  <a:pt x="6235444" y="6897911"/>
                </a:cubicBezTo>
                <a:cubicBezTo>
                  <a:pt x="6273480" y="6871294"/>
                  <a:pt x="6310440" y="6861894"/>
                  <a:pt x="6346328" y="6869724"/>
                </a:cubicBezTo>
                <a:close/>
                <a:moveTo>
                  <a:pt x="8995882" y="6837369"/>
                </a:moveTo>
                <a:cubicBezTo>
                  <a:pt x="9008866" y="6838674"/>
                  <a:pt x="9041328" y="6873081"/>
                  <a:pt x="9093266" y="6940593"/>
                </a:cubicBezTo>
                <a:cubicBezTo>
                  <a:pt x="9100186" y="6961374"/>
                  <a:pt x="9103651" y="6971759"/>
                  <a:pt x="9103651" y="6971759"/>
                </a:cubicBezTo>
                <a:lnTo>
                  <a:pt x="9072485" y="6940593"/>
                </a:lnTo>
                <a:cubicBezTo>
                  <a:pt x="9051714" y="6926751"/>
                  <a:pt x="9032674" y="6909436"/>
                  <a:pt x="9015358" y="6888665"/>
                </a:cubicBezTo>
                <a:cubicBezTo>
                  <a:pt x="8998043" y="6867884"/>
                  <a:pt x="8989390" y="6854033"/>
                  <a:pt x="8989390" y="6847113"/>
                </a:cubicBezTo>
                <a:cubicBezTo>
                  <a:pt x="8989390" y="6840182"/>
                  <a:pt x="8991550" y="6836942"/>
                  <a:pt x="8995882" y="6837369"/>
                </a:cubicBezTo>
                <a:close/>
                <a:moveTo>
                  <a:pt x="7826534" y="6805935"/>
                </a:moveTo>
                <a:cubicBezTo>
                  <a:pt x="7831666" y="6807055"/>
                  <a:pt x="7833664" y="6810178"/>
                  <a:pt x="7832546" y="6815310"/>
                </a:cubicBezTo>
                <a:cubicBezTo>
                  <a:pt x="7831427" y="6820433"/>
                  <a:pt x="7828310" y="6822441"/>
                  <a:pt x="7823178" y="6821322"/>
                </a:cubicBezTo>
                <a:cubicBezTo>
                  <a:pt x="7818054" y="6820204"/>
                  <a:pt x="7816050" y="6817079"/>
                  <a:pt x="7817166" y="6811954"/>
                </a:cubicBezTo>
                <a:cubicBezTo>
                  <a:pt x="7818286" y="6806823"/>
                  <a:pt x="7821411" y="6804818"/>
                  <a:pt x="7826534" y="6805935"/>
                </a:cubicBezTo>
                <a:close/>
                <a:moveTo>
                  <a:pt x="9757401" y="6741937"/>
                </a:moveTo>
                <a:cubicBezTo>
                  <a:pt x="9782069" y="6749727"/>
                  <a:pt x="9820369" y="6784783"/>
                  <a:pt x="9872313" y="6847113"/>
                </a:cubicBezTo>
                <a:cubicBezTo>
                  <a:pt x="9900001" y="6874814"/>
                  <a:pt x="9903469" y="6888665"/>
                  <a:pt x="9882697" y="6888665"/>
                </a:cubicBezTo>
                <a:cubicBezTo>
                  <a:pt x="9868857" y="6888665"/>
                  <a:pt x="9846345" y="6874814"/>
                  <a:pt x="9815185" y="6847113"/>
                </a:cubicBezTo>
                <a:cubicBezTo>
                  <a:pt x="9784017" y="6819410"/>
                  <a:pt x="9761513" y="6795175"/>
                  <a:pt x="9747657" y="6774404"/>
                </a:cubicBezTo>
                <a:cubicBezTo>
                  <a:pt x="9740733" y="6760553"/>
                  <a:pt x="9737281" y="6750167"/>
                  <a:pt x="9737281" y="6743236"/>
                </a:cubicBezTo>
                <a:cubicBezTo>
                  <a:pt x="9742473" y="6739774"/>
                  <a:pt x="9749181" y="6739340"/>
                  <a:pt x="9757401" y="6741937"/>
                </a:cubicBezTo>
                <a:close/>
                <a:moveTo>
                  <a:pt x="7165150" y="6661647"/>
                </a:moveTo>
                <a:cubicBezTo>
                  <a:pt x="7170282" y="6662767"/>
                  <a:pt x="7172280" y="6665890"/>
                  <a:pt x="7171162" y="6671022"/>
                </a:cubicBezTo>
                <a:cubicBezTo>
                  <a:pt x="7170043" y="6676145"/>
                  <a:pt x="7166924" y="6678153"/>
                  <a:pt x="7161794" y="6677034"/>
                </a:cubicBezTo>
                <a:cubicBezTo>
                  <a:pt x="7156670" y="6675916"/>
                  <a:pt x="7154666" y="6672791"/>
                  <a:pt x="7155782" y="6667666"/>
                </a:cubicBezTo>
                <a:cubicBezTo>
                  <a:pt x="7156902" y="6662535"/>
                  <a:pt x="7160027" y="6660530"/>
                  <a:pt x="7165150" y="6661647"/>
                </a:cubicBezTo>
                <a:close/>
                <a:moveTo>
                  <a:pt x="5502748" y="6637358"/>
                </a:moveTo>
                <a:cubicBezTo>
                  <a:pt x="5492492" y="6635119"/>
                  <a:pt x="5477995" y="6640012"/>
                  <a:pt x="5459260" y="6652042"/>
                </a:cubicBezTo>
                <a:cubicBezTo>
                  <a:pt x="5453012" y="6656039"/>
                  <a:pt x="5446770" y="6660054"/>
                  <a:pt x="5440520" y="6664065"/>
                </a:cubicBezTo>
                <a:lnTo>
                  <a:pt x="5490024" y="6658754"/>
                </a:lnTo>
                <a:cubicBezTo>
                  <a:pt x="5519014" y="6648961"/>
                  <a:pt x="5523250" y="6641830"/>
                  <a:pt x="5502748" y="6637358"/>
                </a:cubicBezTo>
                <a:close/>
                <a:moveTo>
                  <a:pt x="7710618" y="6635630"/>
                </a:moveTo>
                <a:cubicBezTo>
                  <a:pt x="7725995" y="6638985"/>
                  <a:pt x="7732008" y="6648351"/>
                  <a:pt x="7728651" y="6663738"/>
                </a:cubicBezTo>
                <a:cubicBezTo>
                  <a:pt x="7722410" y="6667743"/>
                  <a:pt x="7716718" y="6669190"/>
                  <a:pt x="7711595" y="6668073"/>
                </a:cubicBezTo>
                <a:cubicBezTo>
                  <a:pt x="7696216" y="6664718"/>
                  <a:pt x="7690196" y="6655350"/>
                  <a:pt x="7693554" y="6639962"/>
                </a:cubicBezTo>
                <a:cubicBezTo>
                  <a:pt x="7699803" y="6635959"/>
                  <a:pt x="7705486" y="6634511"/>
                  <a:pt x="7710618" y="6635630"/>
                </a:cubicBezTo>
                <a:close/>
                <a:moveTo>
                  <a:pt x="7651466" y="6574386"/>
                </a:moveTo>
                <a:cubicBezTo>
                  <a:pt x="7660602" y="6581756"/>
                  <a:pt x="7667172" y="6588556"/>
                  <a:pt x="7671186" y="6594799"/>
                </a:cubicBezTo>
                <a:lnTo>
                  <a:pt x="7663498" y="6593122"/>
                </a:lnTo>
                <a:cubicBezTo>
                  <a:pt x="7653242" y="6590884"/>
                  <a:pt x="7649228" y="6584642"/>
                  <a:pt x="7651466" y="6574386"/>
                </a:cubicBezTo>
                <a:close/>
                <a:moveTo>
                  <a:pt x="5609156" y="6555830"/>
                </a:moveTo>
                <a:cubicBezTo>
                  <a:pt x="5598902" y="6553593"/>
                  <a:pt x="5590644" y="6554479"/>
                  <a:pt x="5584402" y="6558494"/>
                </a:cubicBezTo>
                <a:lnTo>
                  <a:pt x="5598104" y="6569529"/>
                </a:lnTo>
                <a:cubicBezTo>
                  <a:pt x="5603235" y="6570649"/>
                  <a:pt x="5606920" y="6566086"/>
                  <a:pt x="5609156" y="6555830"/>
                </a:cubicBezTo>
                <a:close/>
                <a:moveTo>
                  <a:pt x="8708939" y="6504329"/>
                </a:moveTo>
                <a:cubicBezTo>
                  <a:pt x="8764333" y="6532031"/>
                  <a:pt x="8792034" y="6556266"/>
                  <a:pt x="8792034" y="6577038"/>
                </a:cubicBezTo>
                <a:cubicBezTo>
                  <a:pt x="8792034" y="6577038"/>
                  <a:pt x="8837042" y="6639361"/>
                  <a:pt x="8927067" y="6764007"/>
                </a:cubicBezTo>
                <a:cubicBezTo>
                  <a:pt x="8920136" y="6764007"/>
                  <a:pt x="8899365" y="6750167"/>
                  <a:pt x="8864742" y="6722466"/>
                </a:cubicBezTo>
                <a:cubicBezTo>
                  <a:pt x="8802419" y="6660142"/>
                  <a:pt x="8750482" y="6587433"/>
                  <a:pt x="8708939" y="6504329"/>
                </a:cubicBezTo>
                <a:close/>
                <a:moveTo>
                  <a:pt x="1506056" y="6476049"/>
                </a:moveTo>
                <a:cubicBezTo>
                  <a:pt x="1542795" y="6476049"/>
                  <a:pt x="1561162" y="6491798"/>
                  <a:pt x="1561162" y="6523278"/>
                </a:cubicBezTo>
                <a:cubicBezTo>
                  <a:pt x="1561162" y="6539025"/>
                  <a:pt x="1553291" y="6562634"/>
                  <a:pt x="1537550" y="6594122"/>
                </a:cubicBezTo>
                <a:cubicBezTo>
                  <a:pt x="1532299" y="6604618"/>
                  <a:pt x="1495566" y="6638726"/>
                  <a:pt x="1427347" y="6696449"/>
                </a:cubicBezTo>
                <a:cubicBezTo>
                  <a:pt x="1395859" y="6722694"/>
                  <a:pt x="1356501" y="6759425"/>
                  <a:pt x="1309282" y="6806654"/>
                </a:cubicBezTo>
                <a:cubicBezTo>
                  <a:pt x="1241061" y="6874873"/>
                  <a:pt x="1206949" y="6874873"/>
                  <a:pt x="1206949" y="6806654"/>
                </a:cubicBezTo>
                <a:cubicBezTo>
                  <a:pt x="1206949" y="6790905"/>
                  <a:pt x="1217443" y="6767295"/>
                  <a:pt x="1238427" y="6735807"/>
                </a:cubicBezTo>
                <a:cubicBezTo>
                  <a:pt x="1243678" y="6725311"/>
                  <a:pt x="1258114" y="6701702"/>
                  <a:pt x="1281725" y="6664969"/>
                </a:cubicBezTo>
                <a:cubicBezTo>
                  <a:pt x="1305342" y="6628230"/>
                  <a:pt x="1326334" y="6595436"/>
                  <a:pt x="1344699" y="6566574"/>
                </a:cubicBezTo>
                <a:cubicBezTo>
                  <a:pt x="1363066" y="6537713"/>
                  <a:pt x="1382746" y="6518033"/>
                  <a:pt x="1403738" y="6507537"/>
                </a:cubicBezTo>
                <a:cubicBezTo>
                  <a:pt x="1440469" y="6486545"/>
                  <a:pt x="1474574" y="6476049"/>
                  <a:pt x="1506056" y="6476049"/>
                </a:cubicBezTo>
                <a:close/>
                <a:moveTo>
                  <a:pt x="4441512" y="6444676"/>
                </a:moveTo>
                <a:lnTo>
                  <a:pt x="4440742" y="6444945"/>
                </a:lnTo>
                <a:cubicBezTo>
                  <a:pt x="4428670" y="6444945"/>
                  <a:pt x="4418608" y="6457652"/>
                  <a:pt x="4410556" y="6483062"/>
                </a:cubicBezTo>
                <a:lnTo>
                  <a:pt x="4401182" y="6525318"/>
                </a:lnTo>
                <a:lnTo>
                  <a:pt x="4414419" y="6506671"/>
                </a:lnTo>
                <a:cubicBezTo>
                  <a:pt x="4424380" y="6488702"/>
                  <a:pt x="4433160" y="6468463"/>
                  <a:pt x="4440758" y="6445956"/>
                </a:cubicBezTo>
                <a:close/>
                <a:moveTo>
                  <a:pt x="9436050" y="6431620"/>
                </a:moveTo>
                <a:cubicBezTo>
                  <a:pt x="9442968" y="6431620"/>
                  <a:pt x="9446434" y="6435086"/>
                  <a:pt x="9446434" y="6442006"/>
                </a:cubicBezTo>
                <a:cubicBezTo>
                  <a:pt x="9446434" y="6448937"/>
                  <a:pt x="9442968" y="6452391"/>
                  <a:pt x="9436050" y="6452391"/>
                </a:cubicBezTo>
                <a:cubicBezTo>
                  <a:pt x="9429118" y="6452391"/>
                  <a:pt x="9425653" y="6448937"/>
                  <a:pt x="9425653" y="6442006"/>
                </a:cubicBezTo>
                <a:cubicBezTo>
                  <a:pt x="9425653" y="6435086"/>
                  <a:pt x="9429118" y="6431620"/>
                  <a:pt x="9436050" y="6431620"/>
                </a:cubicBezTo>
                <a:close/>
                <a:moveTo>
                  <a:pt x="5109792" y="6416681"/>
                </a:moveTo>
                <a:cubicBezTo>
                  <a:pt x="5105668" y="6417124"/>
                  <a:pt x="5098923" y="6420351"/>
                  <a:pt x="5089555" y="6426364"/>
                </a:cubicBezTo>
                <a:cubicBezTo>
                  <a:pt x="5083864" y="6427810"/>
                  <a:pt x="5080739" y="6429815"/>
                  <a:pt x="5080180" y="6432374"/>
                </a:cubicBezTo>
                <a:cubicBezTo>
                  <a:pt x="5079622" y="6434938"/>
                  <a:pt x="5081628" y="6438057"/>
                  <a:pt x="5086200" y="6441742"/>
                </a:cubicBezTo>
                <a:cubicBezTo>
                  <a:pt x="5097572" y="6438855"/>
                  <a:pt x="5106939" y="6432844"/>
                  <a:pt x="5114300" y="6423706"/>
                </a:cubicBezTo>
                <a:cubicBezTo>
                  <a:pt x="5115419" y="6418580"/>
                  <a:pt x="5113916" y="6416238"/>
                  <a:pt x="5109792" y="6416681"/>
                </a:cubicBezTo>
                <a:close/>
                <a:moveTo>
                  <a:pt x="7535548" y="6404082"/>
                </a:moveTo>
                <a:cubicBezTo>
                  <a:pt x="7540672" y="6405199"/>
                  <a:pt x="7549528" y="6413842"/>
                  <a:pt x="7562118" y="6430020"/>
                </a:cubicBezTo>
                <a:cubicBezTo>
                  <a:pt x="7574699" y="6446196"/>
                  <a:pt x="7584444" y="6463087"/>
                  <a:pt x="7591338" y="6480702"/>
                </a:cubicBezTo>
                <a:lnTo>
                  <a:pt x="7609378" y="6508810"/>
                </a:lnTo>
                <a:cubicBezTo>
                  <a:pt x="7609378" y="6508810"/>
                  <a:pt x="7602248" y="6504569"/>
                  <a:pt x="7587980" y="6496087"/>
                </a:cubicBezTo>
                <a:cubicBezTo>
                  <a:pt x="7546386" y="6446730"/>
                  <a:pt x="7526154" y="6417138"/>
                  <a:pt x="7527284" y="6407314"/>
                </a:cubicBezTo>
                <a:cubicBezTo>
                  <a:pt x="7527668" y="6404039"/>
                  <a:pt x="7530416" y="6402962"/>
                  <a:pt x="7535548" y="6404082"/>
                </a:cubicBezTo>
                <a:close/>
                <a:moveTo>
                  <a:pt x="8324603" y="6358911"/>
                </a:moveTo>
                <a:cubicBezTo>
                  <a:pt x="8296902" y="6358911"/>
                  <a:pt x="8300368" y="6424689"/>
                  <a:pt x="8334990" y="6556266"/>
                </a:cubicBezTo>
                <a:cubicBezTo>
                  <a:pt x="8348840" y="6604740"/>
                  <a:pt x="8359226" y="6611670"/>
                  <a:pt x="8366146" y="6577038"/>
                </a:cubicBezTo>
                <a:cubicBezTo>
                  <a:pt x="8366146" y="6556266"/>
                  <a:pt x="8360958" y="6533762"/>
                  <a:pt x="8350573" y="6509527"/>
                </a:cubicBezTo>
                <a:cubicBezTo>
                  <a:pt x="8340178" y="6485281"/>
                  <a:pt x="8334990" y="6459321"/>
                  <a:pt x="8334990" y="6431620"/>
                </a:cubicBezTo>
                <a:cubicBezTo>
                  <a:pt x="8334990" y="6383148"/>
                  <a:pt x="8331525" y="6358911"/>
                  <a:pt x="8324603" y="6358911"/>
                </a:cubicBezTo>
                <a:close/>
                <a:moveTo>
                  <a:pt x="3217616" y="6199254"/>
                </a:moveTo>
                <a:cubicBezTo>
                  <a:pt x="3220179" y="6199812"/>
                  <a:pt x="3220621" y="6203937"/>
                  <a:pt x="3218944" y="6211625"/>
                </a:cubicBezTo>
                <a:cubicBezTo>
                  <a:pt x="3205334" y="6224766"/>
                  <a:pt x="3196525" y="6228220"/>
                  <a:pt x="3192514" y="6221969"/>
                </a:cubicBezTo>
                <a:lnTo>
                  <a:pt x="3203565" y="6208270"/>
                </a:lnTo>
                <a:cubicBezTo>
                  <a:pt x="3210370" y="6201700"/>
                  <a:pt x="3215053" y="6198694"/>
                  <a:pt x="3217616" y="6199254"/>
                </a:cubicBezTo>
                <a:close/>
                <a:moveTo>
                  <a:pt x="6918556" y="6148636"/>
                </a:moveTo>
                <a:cubicBezTo>
                  <a:pt x="6921115" y="6149193"/>
                  <a:pt x="6924404" y="6152591"/>
                  <a:pt x="6928410" y="6158833"/>
                </a:cubicBezTo>
                <a:cubicBezTo>
                  <a:pt x="6928410" y="6158833"/>
                  <a:pt x="6937546" y="6166201"/>
                  <a:pt x="6955818" y="6180931"/>
                </a:cubicBezTo>
                <a:cubicBezTo>
                  <a:pt x="6986114" y="6214393"/>
                  <a:pt x="6993571" y="6229451"/>
                  <a:pt x="6978194" y="6226095"/>
                </a:cubicBezTo>
                <a:cubicBezTo>
                  <a:pt x="6962814" y="6222740"/>
                  <a:pt x="6947100" y="6208569"/>
                  <a:pt x="6931074" y="6183587"/>
                </a:cubicBezTo>
                <a:cubicBezTo>
                  <a:pt x="6920162" y="6159721"/>
                  <a:pt x="6915990" y="6148076"/>
                  <a:pt x="6918556" y="6148636"/>
                </a:cubicBezTo>
                <a:close/>
                <a:moveTo>
                  <a:pt x="7327058" y="6141076"/>
                </a:moveTo>
                <a:cubicBezTo>
                  <a:pt x="7381876" y="6185257"/>
                  <a:pt x="7427320" y="6235454"/>
                  <a:pt x="7463395" y="6291663"/>
                </a:cubicBezTo>
                <a:cubicBezTo>
                  <a:pt x="7478314" y="6321771"/>
                  <a:pt x="7485204" y="6339385"/>
                  <a:pt x="7484086" y="6344516"/>
                </a:cubicBezTo>
                <a:cubicBezTo>
                  <a:pt x="7406340" y="6257731"/>
                  <a:pt x="7367468" y="6214342"/>
                  <a:pt x="7367468" y="6214342"/>
                </a:cubicBezTo>
                <a:cubicBezTo>
                  <a:pt x="7352090" y="6210987"/>
                  <a:pt x="7338620" y="6186563"/>
                  <a:pt x="7327058" y="6141076"/>
                </a:cubicBezTo>
                <a:close/>
                <a:moveTo>
                  <a:pt x="6845212" y="6060123"/>
                </a:moveTo>
                <a:cubicBezTo>
                  <a:pt x="6850342" y="6061243"/>
                  <a:pt x="6852344" y="6064358"/>
                  <a:pt x="6851224" y="6069489"/>
                </a:cubicBezTo>
                <a:cubicBezTo>
                  <a:pt x="6850104" y="6074620"/>
                  <a:pt x="6846988" y="6076620"/>
                  <a:pt x="6841858" y="6075502"/>
                </a:cubicBezTo>
                <a:cubicBezTo>
                  <a:pt x="6836734" y="6074383"/>
                  <a:pt x="6834726" y="6071265"/>
                  <a:pt x="6835844" y="6066134"/>
                </a:cubicBezTo>
                <a:cubicBezTo>
                  <a:pt x="6836964" y="6061003"/>
                  <a:pt x="6840088" y="6059004"/>
                  <a:pt x="6845212" y="6060123"/>
                </a:cubicBezTo>
                <a:close/>
                <a:moveTo>
                  <a:pt x="3098115" y="6013055"/>
                </a:moveTo>
                <a:cubicBezTo>
                  <a:pt x="3115558" y="6016190"/>
                  <a:pt x="3130573" y="6025844"/>
                  <a:pt x="3143157" y="6042020"/>
                </a:cubicBezTo>
                <a:cubicBezTo>
                  <a:pt x="3155181" y="6060753"/>
                  <a:pt x="3158395" y="6082940"/>
                  <a:pt x="3152802" y="6108580"/>
                </a:cubicBezTo>
                <a:cubicBezTo>
                  <a:pt x="3140499" y="6164971"/>
                  <a:pt x="3108714" y="6187577"/>
                  <a:pt x="3057440" y="6176391"/>
                </a:cubicBezTo>
                <a:cubicBezTo>
                  <a:pt x="3031808" y="6170799"/>
                  <a:pt x="3013533" y="6156078"/>
                  <a:pt x="3002629" y="6132214"/>
                </a:cubicBezTo>
                <a:cubicBezTo>
                  <a:pt x="2992285" y="6105783"/>
                  <a:pt x="2990098" y="6083489"/>
                  <a:pt x="2996077" y="6065323"/>
                </a:cubicBezTo>
                <a:cubicBezTo>
                  <a:pt x="3002048" y="6047156"/>
                  <a:pt x="3016192" y="6033119"/>
                  <a:pt x="3038494" y="6023219"/>
                </a:cubicBezTo>
                <a:cubicBezTo>
                  <a:pt x="3060798" y="6013310"/>
                  <a:pt x="3080670" y="6009923"/>
                  <a:pt x="3098115" y="6013055"/>
                </a:cubicBezTo>
                <a:close/>
                <a:moveTo>
                  <a:pt x="8833586" y="5979774"/>
                </a:moveTo>
                <a:cubicBezTo>
                  <a:pt x="8833586" y="5976308"/>
                  <a:pt x="8847427" y="5984961"/>
                  <a:pt x="8875128" y="6005742"/>
                </a:cubicBezTo>
                <a:cubicBezTo>
                  <a:pt x="8902830" y="6033433"/>
                  <a:pt x="8916680" y="6057679"/>
                  <a:pt x="8916680" y="6078451"/>
                </a:cubicBezTo>
                <a:cubicBezTo>
                  <a:pt x="8916680" y="6099222"/>
                  <a:pt x="8899365" y="6085372"/>
                  <a:pt x="8864742" y="6036899"/>
                </a:cubicBezTo>
                <a:cubicBezTo>
                  <a:pt x="8850891" y="6009198"/>
                  <a:pt x="8843962" y="5995347"/>
                  <a:pt x="8843962" y="5995347"/>
                </a:cubicBezTo>
                <a:cubicBezTo>
                  <a:pt x="8837042" y="5988427"/>
                  <a:pt x="8833586" y="5983228"/>
                  <a:pt x="8833586" y="5979774"/>
                </a:cubicBezTo>
                <a:close/>
                <a:moveTo>
                  <a:pt x="6666788" y="5843953"/>
                </a:moveTo>
                <a:cubicBezTo>
                  <a:pt x="6671920" y="5845072"/>
                  <a:pt x="6686342" y="5858961"/>
                  <a:pt x="6710067" y="5885624"/>
                </a:cubicBezTo>
                <a:cubicBezTo>
                  <a:pt x="6733792" y="5912284"/>
                  <a:pt x="6754672" y="5939662"/>
                  <a:pt x="6772715" y="5967763"/>
                </a:cubicBezTo>
                <a:cubicBezTo>
                  <a:pt x="6790748" y="5995870"/>
                  <a:pt x="6797203" y="6009366"/>
                  <a:pt x="6792080" y="6008247"/>
                </a:cubicBezTo>
                <a:cubicBezTo>
                  <a:pt x="6785830" y="6012252"/>
                  <a:pt x="6765278" y="5995689"/>
                  <a:pt x="6730412" y="5958534"/>
                </a:cubicBezTo>
                <a:cubicBezTo>
                  <a:pt x="6695552" y="5921396"/>
                  <a:pt x="6672667" y="5890886"/>
                  <a:pt x="6661755" y="5867020"/>
                </a:cubicBezTo>
                <a:cubicBezTo>
                  <a:pt x="6655742" y="5857662"/>
                  <a:pt x="6653154" y="5851049"/>
                  <a:pt x="6653994" y="5847201"/>
                </a:cubicBezTo>
                <a:cubicBezTo>
                  <a:pt x="6654830" y="5843360"/>
                  <a:pt x="6659099" y="5842275"/>
                  <a:pt x="6666788" y="5843953"/>
                </a:cubicBezTo>
                <a:close/>
                <a:moveTo>
                  <a:pt x="7293016" y="5823972"/>
                </a:moveTo>
                <a:cubicBezTo>
                  <a:pt x="7286438" y="5824888"/>
                  <a:pt x="7282590" y="5827908"/>
                  <a:pt x="7281472" y="5833036"/>
                </a:cubicBezTo>
                <a:cubicBezTo>
                  <a:pt x="7280355" y="5838160"/>
                  <a:pt x="7297739" y="5844640"/>
                  <a:pt x="7333627" y="5852470"/>
                </a:cubicBezTo>
                <a:cubicBezTo>
                  <a:pt x="7354136" y="5856944"/>
                  <a:pt x="7372516" y="5864977"/>
                  <a:pt x="7388790" y="5876590"/>
                </a:cubicBezTo>
                <a:lnTo>
                  <a:pt x="7410082" y="5886654"/>
                </a:lnTo>
                <a:lnTo>
                  <a:pt x="7415952" y="5867867"/>
                </a:lnTo>
                <a:lnTo>
                  <a:pt x="7365234" y="5843756"/>
                </a:lnTo>
                <a:cubicBezTo>
                  <a:pt x="7330243" y="5828737"/>
                  <a:pt x="7306171" y="5822142"/>
                  <a:pt x="7293016" y="5823972"/>
                </a:cubicBezTo>
                <a:close/>
                <a:moveTo>
                  <a:pt x="1946854" y="5822728"/>
                </a:moveTo>
                <a:cubicBezTo>
                  <a:pt x="1952107" y="5822728"/>
                  <a:pt x="1954733" y="5825353"/>
                  <a:pt x="1954733" y="5830598"/>
                </a:cubicBezTo>
                <a:cubicBezTo>
                  <a:pt x="1954733" y="5835849"/>
                  <a:pt x="1952107" y="5838467"/>
                  <a:pt x="1946854" y="5838467"/>
                </a:cubicBezTo>
                <a:cubicBezTo>
                  <a:pt x="1941611" y="5838467"/>
                  <a:pt x="1938986" y="5835849"/>
                  <a:pt x="1938986" y="5830598"/>
                </a:cubicBezTo>
                <a:cubicBezTo>
                  <a:pt x="1938986" y="5825353"/>
                  <a:pt x="1941611" y="5822728"/>
                  <a:pt x="1946854" y="5822728"/>
                </a:cubicBezTo>
                <a:close/>
                <a:moveTo>
                  <a:pt x="6718386" y="5718248"/>
                </a:moveTo>
                <a:cubicBezTo>
                  <a:pt x="6764528" y="5728315"/>
                  <a:pt x="6784798" y="5746168"/>
                  <a:pt x="6779206" y="5771800"/>
                </a:cubicBezTo>
                <a:cubicBezTo>
                  <a:pt x="6773614" y="5797433"/>
                  <a:pt x="6760242" y="5797204"/>
                  <a:pt x="6739083" y="5771102"/>
                </a:cubicBezTo>
                <a:cubicBezTo>
                  <a:pt x="6721928" y="5751249"/>
                  <a:pt x="6711626" y="5736915"/>
                  <a:pt x="6708179" y="5728108"/>
                </a:cubicBezTo>
                <a:cubicBezTo>
                  <a:pt x="6704726" y="5719292"/>
                  <a:pt x="6708131" y="5716011"/>
                  <a:pt x="6718386" y="5718248"/>
                </a:cubicBezTo>
                <a:close/>
                <a:moveTo>
                  <a:pt x="3455410" y="5687427"/>
                </a:moveTo>
                <a:cubicBezTo>
                  <a:pt x="3470585" y="5687884"/>
                  <a:pt x="3485864" y="5689791"/>
                  <a:pt x="3501245" y="5693147"/>
                </a:cubicBezTo>
                <a:cubicBezTo>
                  <a:pt x="3588400" y="5712160"/>
                  <a:pt x="3633612" y="5775731"/>
                  <a:pt x="3636883" y="5883864"/>
                </a:cubicBezTo>
                <a:cubicBezTo>
                  <a:pt x="3640419" y="5916864"/>
                  <a:pt x="3639958" y="5943617"/>
                  <a:pt x="3635483" y="5964126"/>
                </a:cubicBezTo>
                <a:cubicBezTo>
                  <a:pt x="3623179" y="6020524"/>
                  <a:pt x="3590762" y="6064478"/>
                  <a:pt x="3538235" y="6095990"/>
                </a:cubicBezTo>
                <a:cubicBezTo>
                  <a:pt x="3485710" y="6127495"/>
                  <a:pt x="3436371" y="6138209"/>
                  <a:pt x="3390229" y="6128142"/>
                </a:cubicBezTo>
                <a:cubicBezTo>
                  <a:pt x="3313328" y="6111366"/>
                  <a:pt x="3260515" y="6070311"/>
                  <a:pt x="3231800" y="6004964"/>
                </a:cubicBezTo>
                <a:cubicBezTo>
                  <a:pt x="3211112" y="5952105"/>
                  <a:pt x="3205232" y="5905171"/>
                  <a:pt x="3214179" y="5864160"/>
                </a:cubicBezTo>
                <a:cubicBezTo>
                  <a:pt x="3227603" y="5802630"/>
                  <a:pt x="3263426" y="5755395"/>
                  <a:pt x="3321642" y="5722436"/>
                </a:cubicBezTo>
                <a:cubicBezTo>
                  <a:pt x="3350746" y="5705964"/>
                  <a:pt x="3380264" y="5695286"/>
                  <a:pt x="3410197" y="5690404"/>
                </a:cubicBezTo>
                <a:cubicBezTo>
                  <a:pt x="3425164" y="5687963"/>
                  <a:pt x="3440235" y="5686970"/>
                  <a:pt x="3455410" y="5687427"/>
                </a:cubicBezTo>
                <a:close/>
                <a:moveTo>
                  <a:pt x="2088547" y="5665296"/>
                </a:moveTo>
                <a:cubicBezTo>
                  <a:pt x="2093790" y="5670547"/>
                  <a:pt x="2096418" y="5675792"/>
                  <a:pt x="2096418" y="5681043"/>
                </a:cubicBezTo>
                <a:cubicBezTo>
                  <a:pt x="2096418" y="5696784"/>
                  <a:pt x="2088547" y="5704654"/>
                  <a:pt x="2072798" y="5704654"/>
                </a:cubicBezTo>
                <a:cubicBezTo>
                  <a:pt x="2067555" y="5699409"/>
                  <a:pt x="2064930" y="5694158"/>
                  <a:pt x="2064930" y="5688913"/>
                </a:cubicBezTo>
                <a:cubicBezTo>
                  <a:pt x="2064930" y="5673174"/>
                  <a:pt x="2072798" y="5665296"/>
                  <a:pt x="2088547" y="5665296"/>
                </a:cubicBezTo>
                <a:close/>
                <a:moveTo>
                  <a:pt x="2143645" y="5610198"/>
                </a:moveTo>
                <a:cubicBezTo>
                  <a:pt x="2138394" y="5620694"/>
                  <a:pt x="2133149" y="5628563"/>
                  <a:pt x="2127906" y="5633816"/>
                </a:cubicBezTo>
                <a:lnTo>
                  <a:pt x="2127906" y="5625945"/>
                </a:lnTo>
                <a:cubicBezTo>
                  <a:pt x="2127906" y="5615449"/>
                  <a:pt x="2133149" y="5610198"/>
                  <a:pt x="2143645" y="5610198"/>
                </a:cubicBezTo>
                <a:close/>
                <a:moveTo>
                  <a:pt x="8519360" y="5553886"/>
                </a:moveTo>
                <a:cubicBezTo>
                  <a:pt x="8524558" y="5553886"/>
                  <a:pt x="8532355" y="5559083"/>
                  <a:pt x="8542731" y="5569468"/>
                </a:cubicBezTo>
                <a:cubicBezTo>
                  <a:pt x="8570432" y="5590251"/>
                  <a:pt x="8603331" y="5628337"/>
                  <a:pt x="8641408" y="5683731"/>
                </a:cubicBezTo>
                <a:cubicBezTo>
                  <a:pt x="8679506" y="5739134"/>
                  <a:pt x="8695078" y="5770289"/>
                  <a:pt x="8688158" y="5777220"/>
                </a:cubicBezTo>
                <a:cubicBezTo>
                  <a:pt x="8688158" y="5784140"/>
                  <a:pt x="8672574" y="5772022"/>
                  <a:pt x="8641408" y="5740865"/>
                </a:cubicBezTo>
                <a:cubicBezTo>
                  <a:pt x="8610251" y="5709699"/>
                  <a:pt x="8580827" y="5675078"/>
                  <a:pt x="8553126" y="5636990"/>
                </a:cubicBezTo>
                <a:cubicBezTo>
                  <a:pt x="8525426" y="5598904"/>
                  <a:pt x="8511574" y="5576400"/>
                  <a:pt x="8511574" y="5569468"/>
                </a:cubicBezTo>
                <a:cubicBezTo>
                  <a:pt x="8511574" y="5559083"/>
                  <a:pt x="8514173" y="5553886"/>
                  <a:pt x="8519360" y="5553886"/>
                </a:cubicBezTo>
                <a:close/>
                <a:moveTo>
                  <a:pt x="3096083" y="5539360"/>
                </a:moveTo>
                <a:cubicBezTo>
                  <a:pt x="3090830" y="5570840"/>
                  <a:pt x="3082962" y="5602328"/>
                  <a:pt x="3072466" y="5633816"/>
                </a:cubicBezTo>
                <a:cubicBezTo>
                  <a:pt x="3056725" y="5686288"/>
                  <a:pt x="3048854" y="5694158"/>
                  <a:pt x="3048854" y="5657425"/>
                </a:cubicBezTo>
                <a:cubicBezTo>
                  <a:pt x="3048854" y="5641686"/>
                  <a:pt x="3064595" y="5602328"/>
                  <a:pt x="3096083" y="5539360"/>
                </a:cubicBezTo>
                <a:close/>
                <a:moveTo>
                  <a:pt x="3430978" y="5516684"/>
                </a:moveTo>
                <a:cubicBezTo>
                  <a:pt x="3442349" y="5513795"/>
                  <a:pt x="3448198" y="5517760"/>
                  <a:pt x="3448526" y="5528574"/>
                </a:cubicBezTo>
                <a:cubicBezTo>
                  <a:pt x="3447408" y="5533697"/>
                  <a:pt x="3436758" y="5539430"/>
                  <a:pt x="3416578" y="5545769"/>
                </a:cubicBezTo>
                <a:cubicBezTo>
                  <a:pt x="3396397" y="5552110"/>
                  <a:pt x="3384299" y="5552158"/>
                  <a:pt x="3380288" y="5545907"/>
                </a:cubicBezTo>
                <a:cubicBezTo>
                  <a:pt x="3402710" y="5529313"/>
                  <a:pt x="3419605" y="5519572"/>
                  <a:pt x="3430978" y="5516684"/>
                </a:cubicBezTo>
                <a:close/>
                <a:moveTo>
                  <a:pt x="2280410" y="5453260"/>
                </a:moveTo>
                <a:cubicBezTo>
                  <a:pt x="2283691" y="5452936"/>
                  <a:pt x="2285330" y="5455392"/>
                  <a:pt x="2285330" y="5460643"/>
                </a:cubicBezTo>
                <a:cubicBezTo>
                  <a:pt x="2285330" y="5465888"/>
                  <a:pt x="2278771" y="5476384"/>
                  <a:pt x="2265650" y="5492131"/>
                </a:cubicBezTo>
                <a:cubicBezTo>
                  <a:pt x="2252528" y="5507872"/>
                  <a:pt x="2238101" y="5520993"/>
                  <a:pt x="2222362" y="5531481"/>
                </a:cubicBezTo>
                <a:lnTo>
                  <a:pt x="2198742" y="5555099"/>
                </a:lnTo>
                <a:cubicBezTo>
                  <a:pt x="2198742" y="5555099"/>
                  <a:pt x="2201370" y="5547230"/>
                  <a:pt x="2206613" y="5531481"/>
                </a:cubicBezTo>
                <a:cubicBezTo>
                  <a:pt x="2245971" y="5480323"/>
                  <a:pt x="2270570" y="5454249"/>
                  <a:pt x="2280410" y="5453260"/>
                </a:cubicBezTo>
                <a:close/>
                <a:moveTo>
                  <a:pt x="1703336" y="5380942"/>
                </a:moveTo>
                <a:cubicBezTo>
                  <a:pt x="1709566" y="5378976"/>
                  <a:pt x="1714650" y="5379304"/>
                  <a:pt x="1718586" y="5381928"/>
                </a:cubicBezTo>
                <a:cubicBezTo>
                  <a:pt x="1718586" y="5387179"/>
                  <a:pt x="1715966" y="5395049"/>
                  <a:pt x="1710723" y="5405545"/>
                </a:cubicBezTo>
                <a:cubicBezTo>
                  <a:pt x="1700219" y="5421286"/>
                  <a:pt x="1683166" y="5439651"/>
                  <a:pt x="1659549" y="5460643"/>
                </a:cubicBezTo>
                <a:cubicBezTo>
                  <a:pt x="1635938" y="5481635"/>
                  <a:pt x="1618877" y="5492131"/>
                  <a:pt x="1608389" y="5492131"/>
                </a:cubicBezTo>
                <a:cubicBezTo>
                  <a:pt x="1592650" y="5492131"/>
                  <a:pt x="1595275" y="5481635"/>
                  <a:pt x="1616259" y="5460643"/>
                </a:cubicBezTo>
                <a:cubicBezTo>
                  <a:pt x="1655619" y="5413411"/>
                  <a:pt x="1684643" y="5386846"/>
                  <a:pt x="1703336" y="5380942"/>
                </a:cubicBezTo>
                <a:close/>
                <a:moveTo>
                  <a:pt x="8462616" y="5326449"/>
                </a:moveTo>
                <a:lnTo>
                  <a:pt x="8440162" y="5335108"/>
                </a:lnTo>
                <a:cubicBezTo>
                  <a:pt x="8428909" y="5344198"/>
                  <a:pt x="8421550" y="5356532"/>
                  <a:pt x="8418085" y="5372113"/>
                </a:cubicBezTo>
                <a:cubicBezTo>
                  <a:pt x="8404243" y="5399816"/>
                  <a:pt x="8393848" y="5413665"/>
                  <a:pt x="8386926" y="5413665"/>
                </a:cubicBezTo>
                <a:cubicBezTo>
                  <a:pt x="8376536" y="5413665"/>
                  <a:pt x="8366149" y="5417129"/>
                  <a:pt x="8355762" y="5424052"/>
                </a:cubicBezTo>
                <a:lnTo>
                  <a:pt x="8350982" y="5428832"/>
                </a:lnTo>
                <a:lnTo>
                  <a:pt x="8350114" y="5439212"/>
                </a:lnTo>
                <a:cubicBezTo>
                  <a:pt x="8352128" y="5449094"/>
                  <a:pt x="8357158" y="5456859"/>
                  <a:pt x="8365211" y="5462507"/>
                </a:cubicBezTo>
                <a:cubicBezTo>
                  <a:pt x="8365211" y="5462507"/>
                  <a:pt x="8399173" y="5437089"/>
                  <a:pt x="8467098" y="5386272"/>
                </a:cubicBezTo>
                <a:lnTo>
                  <a:pt x="8501922" y="5360220"/>
                </a:lnTo>
                <a:lnTo>
                  <a:pt x="8487680" y="5344996"/>
                </a:lnTo>
                <a:close/>
                <a:moveTo>
                  <a:pt x="3660076" y="5260520"/>
                </a:moveTo>
                <a:cubicBezTo>
                  <a:pt x="3664090" y="5266763"/>
                  <a:pt x="3659846" y="5273892"/>
                  <a:pt x="3647355" y="5281910"/>
                </a:cubicBezTo>
                <a:cubicBezTo>
                  <a:pt x="3643340" y="5275667"/>
                  <a:pt x="3641902" y="5269977"/>
                  <a:pt x="3643020" y="5264854"/>
                </a:cubicBezTo>
                <a:cubicBezTo>
                  <a:pt x="3644140" y="5259723"/>
                  <a:pt x="3649822" y="5258283"/>
                  <a:pt x="3660076" y="5260520"/>
                </a:cubicBezTo>
                <a:close/>
                <a:moveTo>
                  <a:pt x="10142385" y="5247467"/>
                </a:moveTo>
                <a:cubicBezTo>
                  <a:pt x="10211629" y="5247467"/>
                  <a:pt x="10272221" y="5269971"/>
                  <a:pt x="10324157" y="5314977"/>
                </a:cubicBezTo>
                <a:cubicBezTo>
                  <a:pt x="10376097" y="5359995"/>
                  <a:pt x="10402057" y="5413665"/>
                  <a:pt x="10402057" y="5475988"/>
                </a:cubicBezTo>
                <a:cubicBezTo>
                  <a:pt x="10402057" y="5524462"/>
                  <a:pt x="10377817" y="5566014"/>
                  <a:pt x="10329345" y="5600636"/>
                </a:cubicBezTo>
                <a:cubicBezTo>
                  <a:pt x="10280873" y="5635257"/>
                  <a:pt x="10228945" y="5652574"/>
                  <a:pt x="10173545" y="5652574"/>
                </a:cubicBezTo>
                <a:cubicBezTo>
                  <a:pt x="10069677" y="5652574"/>
                  <a:pt x="9993505" y="5607556"/>
                  <a:pt x="9945021" y="5517531"/>
                </a:cubicBezTo>
                <a:cubicBezTo>
                  <a:pt x="9931169" y="5489840"/>
                  <a:pt x="9924241" y="5465603"/>
                  <a:pt x="9924241" y="5444822"/>
                </a:cubicBezTo>
                <a:cubicBezTo>
                  <a:pt x="9924241" y="5396350"/>
                  <a:pt x="9946753" y="5351342"/>
                  <a:pt x="9991769" y="5309790"/>
                </a:cubicBezTo>
                <a:cubicBezTo>
                  <a:pt x="10036777" y="5268238"/>
                  <a:pt x="10086985" y="5247467"/>
                  <a:pt x="10142385" y="5247467"/>
                </a:cubicBezTo>
                <a:close/>
                <a:moveTo>
                  <a:pt x="2762752" y="5233724"/>
                </a:moveTo>
                <a:lnTo>
                  <a:pt x="2757616" y="5255984"/>
                </a:lnTo>
                <a:cubicBezTo>
                  <a:pt x="2760238" y="5269105"/>
                  <a:pt x="2763517" y="5274353"/>
                  <a:pt x="2767453" y="5271729"/>
                </a:cubicBezTo>
                <a:lnTo>
                  <a:pt x="2778216" y="5247126"/>
                </a:lnTo>
                <a:lnTo>
                  <a:pt x="2765296" y="5242294"/>
                </a:lnTo>
                <a:close/>
                <a:moveTo>
                  <a:pt x="2497851" y="5200886"/>
                </a:moveTo>
                <a:cubicBezTo>
                  <a:pt x="2466371" y="5263860"/>
                  <a:pt x="2427013" y="5318960"/>
                  <a:pt x="2379786" y="5366187"/>
                </a:cubicBezTo>
                <a:cubicBezTo>
                  <a:pt x="2353549" y="5387179"/>
                  <a:pt x="2337808" y="5397667"/>
                  <a:pt x="2332557" y="5397667"/>
                </a:cubicBezTo>
                <a:cubicBezTo>
                  <a:pt x="2400778" y="5303211"/>
                  <a:pt x="2434883" y="5255984"/>
                  <a:pt x="2434883" y="5255984"/>
                </a:cubicBezTo>
                <a:cubicBezTo>
                  <a:pt x="2434883" y="5240243"/>
                  <a:pt x="2455875" y="5221878"/>
                  <a:pt x="2497851" y="5200886"/>
                </a:cubicBezTo>
                <a:close/>
                <a:moveTo>
                  <a:pt x="1946854" y="5145787"/>
                </a:moveTo>
                <a:cubicBezTo>
                  <a:pt x="1952107" y="5145787"/>
                  <a:pt x="1954733" y="5148414"/>
                  <a:pt x="1954733" y="5153657"/>
                </a:cubicBezTo>
                <a:cubicBezTo>
                  <a:pt x="1954733" y="5158908"/>
                  <a:pt x="1952107" y="5161528"/>
                  <a:pt x="1946854" y="5161528"/>
                </a:cubicBezTo>
                <a:cubicBezTo>
                  <a:pt x="1941611" y="5161528"/>
                  <a:pt x="1938986" y="5158908"/>
                  <a:pt x="1938986" y="5153657"/>
                </a:cubicBezTo>
                <a:cubicBezTo>
                  <a:pt x="1938986" y="5148414"/>
                  <a:pt x="1941611" y="5145787"/>
                  <a:pt x="1946854" y="5145787"/>
                </a:cubicBezTo>
                <a:close/>
                <a:moveTo>
                  <a:pt x="3649809" y="5102548"/>
                </a:moveTo>
                <a:cubicBezTo>
                  <a:pt x="3651823" y="5102547"/>
                  <a:pt x="3653836" y="5103956"/>
                  <a:pt x="3655850" y="5106776"/>
                </a:cubicBezTo>
                <a:lnTo>
                  <a:pt x="3646739" y="5183480"/>
                </a:lnTo>
                <a:lnTo>
                  <a:pt x="3653787" y="5178580"/>
                </a:lnTo>
                <a:cubicBezTo>
                  <a:pt x="3687899" y="5169912"/>
                  <a:pt x="3702726" y="5175825"/>
                  <a:pt x="3698252" y="5196336"/>
                </a:cubicBezTo>
                <a:cubicBezTo>
                  <a:pt x="3692660" y="5221969"/>
                  <a:pt x="3671920" y="5230875"/>
                  <a:pt x="3636024" y="5223043"/>
                </a:cubicBezTo>
                <a:cubicBezTo>
                  <a:pt x="3624330" y="5215124"/>
                  <a:pt x="3619955" y="5207451"/>
                  <a:pt x="3622915" y="5200041"/>
                </a:cubicBezTo>
                <a:lnTo>
                  <a:pt x="3631704" y="5193932"/>
                </a:lnTo>
                <a:lnTo>
                  <a:pt x="3631704" y="5140665"/>
                </a:lnTo>
                <a:cubicBezTo>
                  <a:pt x="3637733" y="5115248"/>
                  <a:pt x="3643770" y="5102551"/>
                  <a:pt x="3649809" y="5102548"/>
                </a:cubicBezTo>
                <a:close/>
                <a:moveTo>
                  <a:pt x="2173608" y="4950099"/>
                </a:moveTo>
                <a:cubicBezTo>
                  <a:pt x="2179643" y="4952928"/>
                  <a:pt x="2182654" y="4965619"/>
                  <a:pt x="2182654" y="4988212"/>
                </a:cubicBezTo>
                <a:cubicBezTo>
                  <a:pt x="2182654" y="5089841"/>
                  <a:pt x="2170582" y="5146304"/>
                  <a:pt x="2146437" y="5157601"/>
                </a:cubicBezTo>
                <a:lnTo>
                  <a:pt x="2134365" y="5089841"/>
                </a:lnTo>
                <a:cubicBezTo>
                  <a:pt x="2134365" y="5022081"/>
                  <a:pt x="2138384" y="4982574"/>
                  <a:pt x="2146437" y="4971278"/>
                </a:cubicBezTo>
                <a:cubicBezTo>
                  <a:pt x="2158510" y="4954344"/>
                  <a:pt x="2167571" y="4947270"/>
                  <a:pt x="2173608" y="4950099"/>
                </a:cubicBezTo>
                <a:close/>
                <a:moveTo>
                  <a:pt x="11579721" y="4944934"/>
                </a:moveTo>
                <a:cubicBezTo>
                  <a:pt x="11592701" y="4944067"/>
                  <a:pt x="11610449" y="4946230"/>
                  <a:pt x="11632957" y="4951424"/>
                </a:cubicBezTo>
                <a:cubicBezTo>
                  <a:pt x="11677977" y="4961809"/>
                  <a:pt x="11703945" y="4970472"/>
                  <a:pt x="11710857" y="4977392"/>
                </a:cubicBezTo>
                <a:cubicBezTo>
                  <a:pt x="11731637" y="4991243"/>
                  <a:pt x="11761069" y="5024142"/>
                  <a:pt x="11799157" y="5076070"/>
                </a:cubicBezTo>
                <a:cubicBezTo>
                  <a:pt x="11837233" y="5128008"/>
                  <a:pt x="11856293" y="5164363"/>
                  <a:pt x="11856293" y="5185144"/>
                </a:cubicBezTo>
                <a:cubicBezTo>
                  <a:pt x="11856293" y="5254387"/>
                  <a:pt x="11828593" y="5309790"/>
                  <a:pt x="11773189" y="5351342"/>
                </a:cubicBezTo>
                <a:cubicBezTo>
                  <a:pt x="11717785" y="5392884"/>
                  <a:pt x="11655461" y="5413665"/>
                  <a:pt x="11586209" y="5413665"/>
                </a:cubicBezTo>
                <a:cubicBezTo>
                  <a:pt x="11475421" y="5413665"/>
                  <a:pt x="11388853" y="5372113"/>
                  <a:pt x="11326537" y="5289019"/>
                </a:cubicBezTo>
                <a:cubicBezTo>
                  <a:pt x="11305757" y="5254387"/>
                  <a:pt x="11295373" y="5219766"/>
                  <a:pt x="11295373" y="5185144"/>
                </a:cubicBezTo>
                <a:cubicBezTo>
                  <a:pt x="11295373" y="5074347"/>
                  <a:pt x="11340381" y="5005094"/>
                  <a:pt x="11430405" y="4977392"/>
                </a:cubicBezTo>
                <a:cubicBezTo>
                  <a:pt x="11478877" y="4963542"/>
                  <a:pt x="11503125" y="4963542"/>
                  <a:pt x="11503125" y="4977392"/>
                </a:cubicBezTo>
                <a:cubicBezTo>
                  <a:pt x="11516965" y="4998174"/>
                  <a:pt x="11534269" y="4991243"/>
                  <a:pt x="11555061" y="4956620"/>
                </a:cubicBezTo>
                <a:cubicBezTo>
                  <a:pt x="11558517" y="4949696"/>
                  <a:pt x="11566737" y="4945800"/>
                  <a:pt x="11579721" y="4944934"/>
                </a:cubicBezTo>
                <a:close/>
                <a:moveTo>
                  <a:pt x="6936598" y="4926110"/>
                </a:moveTo>
                <a:cubicBezTo>
                  <a:pt x="6921884" y="4926542"/>
                  <a:pt x="6908467" y="4930652"/>
                  <a:pt x="6896348" y="4938443"/>
                </a:cubicBezTo>
                <a:lnTo>
                  <a:pt x="6879118" y="4956707"/>
                </a:lnTo>
                <a:lnTo>
                  <a:pt x="6926571" y="5022465"/>
                </a:lnTo>
                <a:cubicBezTo>
                  <a:pt x="6956867" y="5055928"/>
                  <a:pt x="6984835" y="5075460"/>
                  <a:pt x="7010468" y="5081052"/>
                </a:cubicBezTo>
                <a:cubicBezTo>
                  <a:pt x="7018162" y="5082729"/>
                  <a:pt x="7028766" y="5083366"/>
                  <a:pt x="7042282" y="5082958"/>
                </a:cubicBezTo>
                <a:lnTo>
                  <a:pt x="7067432" y="5080736"/>
                </a:lnTo>
                <a:lnTo>
                  <a:pt x="7054754" y="5026736"/>
                </a:lnTo>
                <a:cubicBezTo>
                  <a:pt x="7039171" y="4983456"/>
                  <a:pt x="7015798" y="4953161"/>
                  <a:pt x="6984636" y="4935851"/>
                </a:cubicBezTo>
                <a:cubicBezTo>
                  <a:pt x="6967326" y="4928924"/>
                  <a:pt x="6951314" y="4925678"/>
                  <a:pt x="6936598" y="4926110"/>
                </a:cubicBezTo>
                <a:close/>
                <a:moveTo>
                  <a:pt x="2726045" y="4763776"/>
                </a:moveTo>
                <a:cubicBezTo>
                  <a:pt x="2713966" y="4766600"/>
                  <a:pt x="2697864" y="4773659"/>
                  <a:pt x="2677739" y="4784955"/>
                </a:cubicBezTo>
                <a:cubicBezTo>
                  <a:pt x="2629450" y="4807528"/>
                  <a:pt x="2633469" y="4818824"/>
                  <a:pt x="2689826" y="4818824"/>
                </a:cubicBezTo>
                <a:cubicBezTo>
                  <a:pt x="2705917" y="4818824"/>
                  <a:pt x="2717990" y="4818824"/>
                  <a:pt x="2726043" y="4818824"/>
                </a:cubicBezTo>
                <a:lnTo>
                  <a:pt x="2677739" y="4869649"/>
                </a:lnTo>
                <a:cubicBezTo>
                  <a:pt x="2629450" y="4914816"/>
                  <a:pt x="2605290" y="4954344"/>
                  <a:pt x="2605290" y="4988212"/>
                </a:cubicBezTo>
                <a:cubicBezTo>
                  <a:pt x="2597237" y="5022081"/>
                  <a:pt x="2597237" y="5044675"/>
                  <a:pt x="2605290" y="5055972"/>
                </a:cubicBezTo>
                <a:cubicBezTo>
                  <a:pt x="2613342" y="5067268"/>
                  <a:pt x="2633469" y="5067268"/>
                  <a:pt x="2665666" y="5055972"/>
                </a:cubicBezTo>
                <a:cubicBezTo>
                  <a:pt x="2713971" y="5044675"/>
                  <a:pt x="2738115" y="5022081"/>
                  <a:pt x="2738115" y="4988212"/>
                </a:cubicBezTo>
                <a:cubicBezTo>
                  <a:pt x="2746168" y="4965619"/>
                  <a:pt x="2750202" y="4937388"/>
                  <a:pt x="2750202" y="4903518"/>
                </a:cubicBezTo>
                <a:cubicBezTo>
                  <a:pt x="2758254" y="4824462"/>
                  <a:pt x="2758254" y="4779296"/>
                  <a:pt x="2750202" y="4768000"/>
                </a:cubicBezTo>
                <a:cubicBezTo>
                  <a:pt x="2746176" y="4762361"/>
                  <a:pt x="2738123" y="4760952"/>
                  <a:pt x="2726045" y="4763776"/>
                </a:cubicBezTo>
                <a:close/>
                <a:moveTo>
                  <a:pt x="9737281" y="4374929"/>
                </a:moveTo>
                <a:cubicBezTo>
                  <a:pt x="9730349" y="4381851"/>
                  <a:pt x="9726885" y="4392246"/>
                  <a:pt x="9726885" y="4406097"/>
                </a:cubicBezTo>
                <a:cubicBezTo>
                  <a:pt x="9740733" y="4406097"/>
                  <a:pt x="9747657" y="4402632"/>
                  <a:pt x="9747657" y="4395700"/>
                </a:cubicBezTo>
                <a:close/>
                <a:moveTo>
                  <a:pt x="1411600" y="4248448"/>
                </a:moveTo>
                <a:cubicBezTo>
                  <a:pt x="1453582" y="4248448"/>
                  <a:pt x="1491629" y="4264187"/>
                  <a:pt x="1525734" y="4295675"/>
                </a:cubicBezTo>
                <a:cubicBezTo>
                  <a:pt x="1559848" y="4327163"/>
                  <a:pt x="1576909" y="4361270"/>
                  <a:pt x="1576909" y="4398002"/>
                </a:cubicBezTo>
                <a:cubicBezTo>
                  <a:pt x="1576909" y="4413748"/>
                  <a:pt x="1571658" y="4432115"/>
                  <a:pt x="1561162" y="4453099"/>
                </a:cubicBezTo>
                <a:cubicBezTo>
                  <a:pt x="1524421" y="4521320"/>
                  <a:pt x="1466698" y="4555433"/>
                  <a:pt x="1387989" y="4555433"/>
                </a:cubicBezTo>
                <a:cubicBezTo>
                  <a:pt x="1346005" y="4555433"/>
                  <a:pt x="1306654" y="4542312"/>
                  <a:pt x="1269923" y="4516075"/>
                </a:cubicBezTo>
                <a:cubicBezTo>
                  <a:pt x="1233190" y="4489840"/>
                  <a:pt x="1214826" y="4458352"/>
                  <a:pt x="1214826" y="4421619"/>
                </a:cubicBezTo>
                <a:cubicBezTo>
                  <a:pt x="1214826" y="4374392"/>
                  <a:pt x="1234496" y="4333720"/>
                  <a:pt x="1273854" y="4299606"/>
                </a:cubicBezTo>
                <a:cubicBezTo>
                  <a:pt x="1313213" y="4265500"/>
                  <a:pt x="1359126" y="4248448"/>
                  <a:pt x="1411600" y="4248448"/>
                </a:cubicBezTo>
                <a:close/>
                <a:moveTo>
                  <a:pt x="9913865" y="4219116"/>
                </a:moveTo>
                <a:cubicBezTo>
                  <a:pt x="9906933" y="4226048"/>
                  <a:pt x="9900001" y="4232968"/>
                  <a:pt x="9893093" y="4239898"/>
                </a:cubicBezTo>
                <a:cubicBezTo>
                  <a:pt x="9872313" y="4260668"/>
                  <a:pt x="9861925" y="4277985"/>
                  <a:pt x="9861925" y="4291835"/>
                </a:cubicBezTo>
                <a:cubicBezTo>
                  <a:pt x="9861925" y="4319528"/>
                  <a:pt x="9872313" y="4316072"/>
                  <a:pt x="9893093" y="4281449"/>
                </a:cubicBezTo>
                <a:close/>
                <a:moveTo>
                  <a:pt x="10058021" y="4209984"/>
                </a:moveTo>
                <a:lnTo>
                  <a:pt x="10033313" y="4216525"/>
                </a:lnTo>
                <a:cubicBezTo>
                  <a:pt x="9974453" y="4239028"/>
                  <a:pt x="9945021" y="4267595"/>
                  <a:pt x="9945021" y="4302220"/>
                </a:cubicBezTo>
                <a:lnTo>
                  <a:pt x="9946681" y="4308036"/>
                </a:lnTo>
                <a:lnTo>
                  <a:pt x="9974825" y="4296899"/>
                </a:lnTo>
                <a:cubicBezTo>
                  <a:pt x="9993945" y="4287018"/>
                  <a:pt x="10012565" y="4275017"/>
                  <a:pt x="10030673" y="4260902"/>
                </a:cubicBezTo>
                <a:cubicBezTo>
                  <a:pt x="10048789" y="4246787"/>
                  <a:pt x="10058345" y="4231969"/>
                  <a:pt x="10059353" y="4216443"/>
                </a:cubicBezTo>
                <a:close/>
                <a:moveTo>
                  <a:pt x="322403" y="4019190"/>
                </a:moveTo>
                <a:cubicBezTo>
                  <a:pt x="332241" y="4019848"/>
                  <a:pt x="338470" y="4022800"/>
                  <a:pt x="341089" y="4028048"/>
                </a:cubicBezTo>
                <a:cubicBezTo>
                  <a:pt x="356845" y="4054283"/>
                  <a:pt x="369958" y="4059536"/>
                  <a:pt x="380446" y="4043787"/>
                </a:cubicBezTo>
                <a:cubicBezTo>
                  <a:pt x="380446" y="4033291"/>
                  <a:pt x="398821" y="4033291"/>
                  <a:pt x="435551" y="4043787"/>
                </a:cubicBezTo>
                <a:cubicBezTo>
                  <a:pt x="503773" y="4064779"/>
                  <a:pt x="537879" y="4117259"/>
                  <a:pt x="537879" y="4201219"/>
                </a:cubicBezTo>
                <a:cubicBezTo>
                  <a:pt x="537879" y="4227456"/>
                  <a:pt x="530008" y="4253691"/>
                  <a:pt x="514261" y="4279936"/>
                </a:cubicBezTo>
                <a:cubicBezTo>
                  <a:pt x="467040" y="4342904"/>
                  <a:pt x="401438" y="4374392"/>
                  <a:pt x="317487" y="4374392"/>
                </a:cubicBezTo>
                <a:cubicBezTo>
                  <a:pt x="265007" y="4374392"/>
                  <a:pt x="217780" y="4358643"/>
                  <a:pt x="175796" y="4327163"/>
                </a:cubicBezTo>
                <a:cubicBezTo>
                  <a:pt x="133811" y="4295675"/>
                  <a:pt x="112819" y="4253691"/>
                  <a:pt x="112819" y="4201219"/>
                </a:cubicBezTo>
                <a:cubicBezTo>
                  <a:pt x="112819" y="4185472"/>
                  <a:pt x="127260" y="4157923"/>
                  <a:pt x="156116" y="4118564"/>
                </a:cubicBezTo>
                <a:cubicBezTo>
                  <a:pt x="184978" y="4079214"/>
                  <a:pt x="207283" y="4054283"/>
                  <a:pt x="223030" y="4043787"/>
                </a:cubicBezTo>
                <a:cubicBezTo>
                  <a:pt x="228268" y="4038544"/>
                  <a:pt x="247945" y="4031979"/>
                  <a:pt x="282059" y="4024108"/>
                </a:cubicBezTo>
                <a:cubicBezTo>
                  <a:pt x="299116" y="4020174"/>
                  <a:pt x="312564" y="4018534"/>
                  <a:pt x="322403" y="4019190"/>
                </a:cubicBezTo>
                <a:close/>
                <a:moveTo>
                  <a:pt x="10137081" y="4014246"/>
                </a:moveTo>
                <a:cubicBezTo>
                  <a:pt x="10128529" y="4012129"/>
                  <a:pt x="10119221" y="4012483"/>
                  <a:pt x="10109157" y="4015308"/>
                </a:cubicBezTo>
                <a:lnTo>
                  <a:pt x="10090673" y="4031515"/>
                </a:lnTo>
                <a:lnTo>
                  <a:pt x="10156013" y="4030200"/>
                </a:lnTo>
                <a:lnTo>
                  <a:pt x="10161661" y="4029798"/>
                </a:lnTo>
                <a:lnTo>
                  <a:pt x="10160481" y="4028009"/>
                </a:lnTo>
                <a:cubicBezTo>
                  <a:pt x="10153433" y="4020952"/>
                  <a:pt x="10145637" y="4016363"/>
                  <a:pt x="10137081" y="4014246"/>
                </a:cubicBezTo>
                <a:close/>
                <a:moveTo>
                  <a:pt x="11212269" y="3949052"/>
                </a:moveTo>
                <a:cubicBezTo>
                  <a:pt x="11233041" y="3949052"/>
                  <a:pt x="11239969" y="3952518"/>
                  <a:pt x="11233041" y="3959438"/>
                </a:cubicBezTo>
                <a:cubicBezTo>
                  <a:pt x="11226129" y="3966358"/>
                  <a:pt x="11217465" y="3966358"/>
                  <a:pt x="11207081" y="3959438"/>
                </a:cubicBezTo>
                <a:cubicBezTo>
                  <a:pt x="11196697" y="3952518"/>
                  <a:pt x="11198417" y="3949052"/>
                  <a:pt x="11212269" y="3949052"/>
                </a:cubicBezTo>
                <a:close/>
                <a:moveTo>
                  <a:pt x="9986901" y="3903075"/>
                </a:moveTo>
                <a:cubicBezTo>
                  <a:pt x="9971805" y="3904489"/>
                  <a:pt x="9952181" y="3913668"/>
                  <a:pt x="9928029" y="3930614"/>
                </a:cubicBezTo>
                <a:lnTo>
                  <a:pt x="9901009" y="3949560"/>
                </a:lnTo>
                <a:lnTo>
                  <a:pt x="9898769" y="3954948"/>
                </a:lnTo>
                <a:lnTo>
                  <a:pt x="9896953" y="3952403"/>
                </a:lnTo>
                <a:lnTo>
                  <a:pt x="9885769" y="3960244"/>
                </a:lnTo>
                <a:cubicBezTo>
                  <a:pt x="9877721" y="3974360"/>
                  <a:pt x="9875713" y="3992715"/>
                  <a:pt x="9879737" y="4015308"/>
                </a:cubicBezTo>
                <a:lnTo>
                  <a:pt x="9880117" y="4016371"/>
                </a:lnTo>
                <a:lnTo>
                  <a:pt x="9900869" y="4021760"/>
                </a:lnTo>
                <a:cubicBezTo>
                  <a:pt x="9920777" y="4025222"/>
                  <a:pt x="9943937" y="4027819"/>
                  <a:pt x="9970337" y="4029550"/>
                </a:cubicBezTo>
                <a:lnTo>
                  <a:pt x="9996997" y="4030328"/>
                </a:lnTo>
                <a:lnTo>
                  <a:pt x="10005937" y="4012121"/>
                </a:lnTo>
                <a:lnTo>
                  <a:pt x="10026509" y="3981520"/>
                </a:lnTo>
                <a:lnTo>
                  <a:pt x="10027653" y="3972945"/>
                </a:lnTo>
                <a:cubicBezTo>
                  <a:pt x="10027653" y="3953182"/>
                  <a:pt x="10024637" y="3936241"/>
                  <a:pt x="10018601" y="3922126"/>
                </a:cubicBezTo>
                <a:cubicBezTo>
                  <a:pt x="10012561" y="3908011"/>
                  <a:pt x="10001997" y="3901660"/>
                  <a:pt x="9986901" y="3903075"/>
                </a:cubicBezTo>
                <a:close/>
                <a:moveTo>
                  <a:pt x="11988721" y="3842580"/>
                </a:moveTo>
                <a:cubicBezTo>
                  <a:pt x="11993917" y="3844310"/>
                  <a:pt x="11998245" y="3848636"/>
                  <a:pt x="12001709" y="3855561"/>
                </a:cubicBezTo>
                <a:cubicBezTo>
                  <a:pt x="12008633" y="3869412"/>
                  <a:pt x="12005177" y="3879798"/>
                  <a:pt x="11991317" y="3886729"/>
                </a:cubicBezTo>
                <a:lnTo>
                  <a:pt x="11565437" y="3917886"/>
                </a:lnTo>
                <a:cubicBezTo>
                  <a:pt x="11759337" y="3869412"/>
                  <a:pt x="11894369" y="3845176"/>
                  <a:pt x="11970545" y="3845176"/>
                </a:cubicBezTo>
                <a:cubicBezTo>
                  <a:pt x="11977469" y="3841716"/>
                  <a:pt x="11983529" y="3840849"/>
                  <a:pt x="11988721" y="3842580"/>
                </a:cubicBezTo>
                <a:close/>
                <a:moveTo>
                  <a:pt x="10355965" y="3825928"/>
                </a:moveTo>
                <a:lnTo>
                  <a:pt x="10338589" y="3828964"/>
                </a:lnTo>
                <a:cubicBezTo>
                  <a:pt x="10330537" y="3840260"/>
                  <a:pt x="10330537" y="3885427"/>
                  <a:pt x="10338589" y="3964483"/>
                </a:cubicBezTo>
                <a:lnTo>
                  <a:pt x="10344385" y="4005070"/>
                </a:lnTo>
                <a:lnTo>
                  <a:pt x="10347005" y="4004408"/>
                </a:lnTo>
                <a:lnTo>
                  <a:pt x="10351593" y="3946475"/>
                </a:lnTo>
                <a:close/>
                <a:moveTo>
                  <a:pt x="10966501" y="3727336"/>
                </a:moveTo>
                <a:cubicBezTo>
                  <a:pt x="10974553" y="3727336"/>
                  <a:pt x="10978585" y="3732995"/>
                  <a:pt x="10978585" y="3744270"/>
                </a:cubicBezTo>
                <a:cubicBezTo>
                  <a:pt x="10978585" y="3755568"/>
                  <a:pt x="10974553" y="3761225"/>
                  <a:pt x="10966501" y="3761225"/>
                </a:cubicBezTo>
                <a:cubicBezTo>
                  <a:pt x="10958461" y="3761225"/>
                  <a:pt x="10954429" y="3755568"/>
                  <a:pt x="10954429" y="3744270"/>
                </a:cubicBezTo>
                <a:cubicBezTo>
                  <a:pt x="10954429" y="3732995"/>
                  <a:pt x="10958461" y="3727336"/>
                  <a:pt x="10966501" y="3727336"/>
                </a:cubicBezTo>
                <a:close/>
                <a:moveTo>
                  <a:pt x="1718586" y="3587248"/>
                </a:moveTo>
                <a:lnTo>
                  <a:pt x="1710723" y="3602987"/>
                </a:lnTo>
                <a:cubicBezTo>
                  <a:pt x="1710723" y="3608240"/>
                  <a:pt x="1715966" y="3610865"/>
                  <a:pt x="1726462" y="3610865"/>
                </a:cubicBezTo>
                <a:cubicBezTo>
                  <a:pt x="1726462" y="3600369"/>
                  <a:pt x="1723837" y="3592491"/>
                  <a:pt x="1718586" y="3587248"/>
                </a:cubicBezTo>
                <a:close/>
                <a:moveTo>
                  <a:pt x="10804249" y="3525137"/>
                </a:moveTo>
                <a:cubicBezTo>
                  <a:pt x="10801737" y="3527254"/>
                  <a:pt x="10799469" y="3532545"/>
                  <a:pt x="10797457" y="3541012"/>
                </a:cubicBezTo>
                <a:cubicBezTo>
                  <a:pt x="10797457" y="3586179"/>
                  <a:pt x="10801477" y="3608772"/>
                  <a:pt x="10809529" y="3608772"/>
                </a:cubicBezTo>
                <a:cubicBezTo>
                  <a:pt x="10825621" y="3631345"/>
                  <a:pt x="10827637" y="3656768"/>
                  <a:pt x="10815565" y="3685000"/>
                </a:cubicBezTo>
                <a:cubicBezTo>
                  <a:pt x="10803493" y="3713230"/>
                  <a:pt x="10789405" y="3744270"/>
                  <a:pt x="10773297" y="3778160"/>
                </a:cubicBezTo>
                <a:cubicBezTo>
                  <a:pt x="10757205" y="3812030"/>
                  <a:pt x="10749153" y="3834624"/>
                  <a:pt x="10749153" y="3845920"/>
                </a:cubicBezTo>
                <a:cubicBezTo>
                  <a:pt x="10765245" y="3879788"/>
                  <a:pt x="10757205" y="3891086"/>
                  <a:pt x="10725009" y="3879788"/>
                </a:cubicBezTo>
                <a:cubicBezTo>
                  <a:pt x="10700849" y="3868492"/>
                  <a:pt x="10688777" y="3874152"/>
                  <a:pt x="10688777" y="3896724"/>
                </a:cubicBezTo>
                <a:cubicBezTo>
                  <a:pt x="10688777" y="3908020"/>
                  <a:pt x="10680725" y="3913659"/>
                  <a:pt x="10664633" y="3913659"/>
                </a:cubicBezTo>
                <a:cubicBezTo>
                  <a:pt x="10638465" y="3902368"/>
                  <a:pt x="10615573" y="3893899"/>
                  <a:pt x="10595949" y="3888252"/>
                </a:cubicBezTo>
                <a:lnTo>
                  <a:pt x="10555685" y="3881302"/>
                </a:lnTo>
                <a:lnTo>
                  <a:pt x="10539889" y="3934828"/>
                </a:lnTo>
                <a:lnTo>
                  <a:pt x="10531737" y="3964363"/>
                </a:lnTo>
                <a:lnTo>
                  <a:pt x="10531793" y="3964483"/>
                </a:lnTo>
                <a:lnTo>
                  <a:pt x="10532521" y="3966595"/>
                </a:lnTo>
                <a:lnTo>
                  <a:pt x="10620201" y="3959438"/>
                </a:lnTo>
                <a:lnTo>
                  <a:pt x="10755225" y="3959438"/>
                </a:lnTo>
                <a:cubicBezTo>
                  <a:pt x="10796777" y="3962900"/>
                  <a:pt x="10833133" y="3966147"/>
                  <a:pt x="10864297" y="3969176"/>
                </a:cubicBezTo>
                <a:lnTo>
                  <a:pt x="10923393" y="3975579"/>
                </a:lnTo>
                <a:lnTo>
                  <a:pt x="10898585" y="3893545"/>
                </a:lnTo>
                <a:cubicBezTo>
                  <a:pt x="10871417" y="3802502"/>
                  <a:pt x="10857833" y="3752744"/>
                  <a:pt x="10857833" y="3744270"/>
                </a:cubicBezTo>
                <a:cubicBezTo>
                  <a:pt x="10857833" y="3710401"/>
                  <a:pt x="10849781" y="3659577"/>
                  <a:pt x="10833673" y="3591838"/>
                </a:cubicBezTo>
                <a:cubicBezTo>
                  <a:pt x="10821605" y="3541017"/>
                  <a:pt x="10811797" y="3518787"/>
                  <a:pt x="10804249" y="3525137"/>
                </a:cubicBezTo>
                <a:close/>
                <a:moveTo>
                  <a:pt x="1584771" y="3469174"/>
                </a:moveTo>
                <a:lnTo>
                  <a:pt x="1600512" y="3516409"/>
                </a:lnTo>
                <a:cubicBezTo>
                  <a:pt x="1616259" y="3542646"/>
                  <a:pt x="1624130" y="3545264"/>
                  <a:pt x="1624130" y="3524280"/>
                </a:cubicBezTo>
                <a:cubicBezTo>
                  <a:pt x="1624130" y="3513784"/>
                  <a:pt x="1616259" y="3500662"/>
                  <a:pt x="1600512" y="3484921"/>
                </a:cubicBezTo>
                <a:cubicBezTo>
                  <a:pt x="1595275" y="3479670"/>
                  <a:pt x="1590022" y="3474425"/>
                  <a:pt x="1584771" y="3469174"/>
                </a:cubicBezTo>
                <a:close/>
                <a:moveTo>
                  <a:pt x="600854" y="3264521"/>
                </a:moveTo>
                <a:cubicBezTo>
                  <a:pt x="611351" y="3264521"/>
                  <a:pt x="612655" y="3267147"/>
                  <a:pt x="604786" y="3272392"/>
                </a:cubicBezTo>
                <a:cubicBezTo>
                  <a:pt x="596915" y="3277636"/>
                  <a:pt x="590350" y="3277636"/>
                  <a:pt x="585116" y="3272392"/>
                </a:cubicBezTo>
                <a:cubicBezTo>
                  <a:pt x="579862" y="3267147"/>
                  <a:pt x="585116" y="3264521"/>
                  <a:pt x="600854" y="3264521"/>
                </a:cubicBezTo>
                <a:close/>
                <a:moveTo>
                  <a:pt x="12465" y="3183838"/>
                </a:moveTo>
                <a:cubicBezTo>
                  <a:pt x="16401" y="3182527"/>
                  <a:pt x="20992" y="3183184"/>
                  <a:pt x="26240" y="3185806"/>
                </a:cubicBezTo>
                <a:cubicBezTo>
                  <a:pt x="83964" y="3185806"/>
                  <a:pt x="186291" y="3204171"/>
                  <a:pt x="333227" y="3240904"/>
                </a:cubicBezTo>
                <a:lnTo>
                  <a:pt x="10500" y="3217294"/>
                </a:lnTo>
                <a:cubicBezTo>
                  <a:pt x="-3" y="3212041"/>
                  <a:pt x="-2621" y="3204171"/>
                  <a:pt x="2623" y="3193675"/>
                </a:cubicBezTo>
                <a:cubicBezTo>
                  <a:pt x="5249" y="3188427"/>
                  <a:pt x="8528" y="3185148"/>
                  <a:pt x="12465" y="3183838"/>
                </a:cubicBezTo>
                <a:close/>
                <a:moveTo>
                  <a:pt x="11002733" y="3151412"/>
                </a:moveTo>
                <a:lnTo>
                  <a:pt x="11014805" y="3151412"/>
                </a:lnTo>
                <a:lnTo>
                  <a:pt x="11014805" y="3185304"/>
                </a:lnTo>
                <a:cubicBezTo>
                  <a:pt x="11022857" y="3207875"/>
                  <a:pt x="11026877" y="3253062"/>
                  <a:pt x="11026877" y="3320800"/>
                </a:cubicBezTo>
                <a:lnTo>
                  <a:pt x="11026877" y="3405494"/>
                </a:lnTo>
                <a:cubicBezTo>
                  <a:pt x="11010785" y="3315163"/>
                  <a:pt x="11002733" y="3247403"/>
                  <a:pt x="11002733" y="3202238"/>
                </a:cubicBezTo>
                <a:cubicBezTo>
                  <a:pt x="11002733" y="3190940"/>
                  <a:pt x="11002733" y="3174006"/>
                  <a:pt x="11002733" y="3151412"/>
                </a:cubicBezTo>
                <a:close/>
                <a:moveTo>
                  <a:pt x="1734333" y="3067732"/>
                </a:moveTo>
                <a:cubicBezTo>
                  <a:pt x="1731707" y="3067732"/>
                  <a:pt x="1729090" y="3070358"/>
                  <a:pt x="1726462" y="3075609"/>
                </a:cubicBezTo>
                <a:cubicBezTo>
                  <a:pt x="1731707" y="3086105"/>
                  <a:pt x="1739578" y="3093976"/>
                  <a:pt x="1750074" y="3099219"/>
                </a:cubicBezTo>
                <a:cubicBezTo>
                  <a:pt x="1760570" y="3099219"/>
                  <a:pt x="1757942" y="3091350"/>
                  <a:pt x="1742203" y="3075609"/>
                </a:cubicBezTo>
                <a:cubicBezTo>
                  <a:pt x="1739578" y="3070358"/>
                  <a:pt x="1736950" y="3067732"/>
                  <a:pt x="1734333" y="3067732"/>
                </a:cubicBezTo>
                <a:close/>
                <a:moveTo>
                  <a:pt x="11292541" y="2270603"/>
                </a:moveTo>
                <a:lnTo>
                  <a:pt x="11280469" y="2304473"/>
                </a:lnTo>
                <a:cubicBezTo>
                  <a:pt x="11280469" y="2338363"/>
                  <a:pt x="11288521" y="2355297"/>
                  <a:pt x="11304613" y="2355297"/>
                </a:cubicBezTo>
                <a:cubicBezTo>
                  <a:pt x="11312665" y="2344001"/>
                  <a:pt x="11314685" y="2329896"/>
                  <a:pt x="11310649" y="2312940"/>
                </a:cubicBezTo>
                <a:cubicBezTo>
                  <a:pt x="11306633" y="2296006"/>
                  <a:pt x="11300593" y="2281900"/>
                  <a:pt x="11292541" y="2270603"/>
                </a:cubicBezTo>
                <a:close/>
                <a:moveTo>
                  <a:pt x="1470224" y="2193310"/>
                </a:moveTo>
                <a:lnTo>
                  <a:pt x="1518514" y="2362699"/>
                </a:lnTo>
                <a:lnTo>
                  <a:pt x="1518514" y="2379633"/>
                </a:lnTo>
                <a:cubicBezTo>
                  <a:pt x="1486315" y="2266707"/>
                  <a:pt x="1470224" y="2204606"/>
                  <a:pt x="1470224" y="2193310"/>
                </a:cubicBezTo>
                <a:close/>
                <a:moveTo>
                  <a:pt x="1222682" y="2036633"/>
                </a:moveTo>
                <a:cubicBezTo>
                  <a:pt x="1226701" y="2033804"/>
                  <a:pt x="1232738" y="2040857"/>
                  <a:pt x="1240790" y="2057792"/>
                </a:cubicBezTo>
                <a:lnTo>
                  <a:pt x="1252864" y="2091681"/>
                </a:lnTo>
                <a:cubicBezTo>
                  <a:pt x="1252864" y="2102977"/>
                  <a:pt x="1248843" y="2108615"/>
                  <a:pt x="1240790" y="2108615"/>
                </a:cubicBezTo>
                <a:cubicBezTo>
                  <a:pt x="1224685" y="2108615"/>
                  <a:pt x="1216632" y="2097320"/>
                  <a:pt x="1216632" y="2074747"/>
                </a:cubicBezTo>
                <a:cubicBezTo>
                  <a:pt x="1216632" y="2052153"/>
                  <a:pt x="1218648" y="2039443"/>
                  <a:pt x="1222682" y="2036633"/>
                </a:cubicBezTo>
                <a:close/>
                <a:moveTo>
                  <a:pt x="10507649" y="1897958"/>
                </a:moveTo>
                <a:cubicBezTo>
                  <a:pt x="10547897" y="2010883"/>
                  <a:pt x="10564005" y="2072984"/>
                  <a:pt x="10555953" y="2084280"/>
                </a:cubicBezTo>
                <a:cubicBezTo>
                  <a:pt x="10564005" y="2061688"/>
                  <a:pt x="10561989" y="2024988"/>
                  <a:pt x="10549913" y="1974164"/>
                </a:cubicBezTo>
                <a:cubicBezTo>
                  <a:pt x="10537829" y="1923360"/>
                  <a:pt x="10523753" y="1897958"/>
                  <a:pt x="10507649" y="1897958"/>
                </a:cubicBezTo>
                <a:close/>
                <a:moveTo>
                  <a:pt x="1820397" y="1769840"/>
                </a:moveTo>
                <a:cubicBezTo>
                  <a:pt x="1828450" y="1769840"/>
                  <a:pt x="1832483" y="1775478"/>
                  <a:pt x="1832483" y="1786774"/>
                </a:cubicBezTo>
                <a:cubicBezTo>
                  <a:pt x="1832483" y="1798072"/>
                  <a:pt x="1828450" y="1803710"/>
                  <a:pt x="1820397" y="1803710"/>
                </a:cubicBezTo>
                <a:cubicBezTo>
                  <a:pt x="1812342" y="1803710"/>
                  <a:pt x="1808323" y="1798072"/>
                  <a:pt x="1808323" y="1786774"/>
                </a:cubicBezTo>
                <a:cubicBezTo>
                  <a:pt x="1808323" y="1775478"/>
                  <a:pt x="1812342" y="1769840"/>
                  <a:pt x="1820397" y="1769840"/>
                </a:cubicBezTo>
                <a:close/>
                <a:moveTo>
                  <a:pt x="1385688" y="1769840"/>
                </a:moveTo>
                <a:cubicBezTo>
                  <a:pt x="1417901" y="1769840"/>
                  <a:pt x="1417901" y="1792433"/>
                  <a:pt x="1385688" y="1837598"/>
                </a:cubicBezTo>
                <a:cubicBezTo>
                  <a:pt x="1369597" y="1860173"/>
                  <a:pt x="1359526" y="1854534"/>
                  <a:pt x="1355507" y="1820665"/>
                </a:cubicBezTo>
                <a:cubicBezTo>
                  <a:pt x="1351474" y="1786774"/>
                  <a:pt x="1361544" y="1769840"/>
                  <a:pt x="1385688" y="1769840"/>
                </a:cubicBezTo>
                <a:close/>
                <a:moveTo>
                  <a:pt x="742532" y="1737470"/>
                </a:moveTo>
                <a:cubicBezTo>
                  <a:pt x="758279" y="1737470"/>
                  <a:pt x="784516" y="1750592"/>
                  <a:pt x="821247" y="1776827"/>
                </a:cubicBezTo>
                <a:cubicBezTo>
                  <a:pt x="847491" y="1792568"/>
                  <a:pt x="865855" y="1803063"/>
                  <a:pt x="876345" y="1808307"/>
                </a:cubicBezTo>
                <a:cubicBezTo>
                  <a:pt x="902589" y="1829299"/>
                  <a:pt x="910459" y="1839795"/>
                  <a:pt x="899964" y="1839795"/>
                </a:cubicBezTo>
                <a:cubicBezTo>
                  <a:pt x="884223" y="1839795"/>
                  <a:pt x="851428" y="1826681"/>
                  <a:pt x="801567" y="1800438"/>
                </a:cubicBezTo>
                <a:cubicBezTo>
                  <a:pt x="751721" y="1774201"/>
                  <a:pt x="726790" y="1755835"/>
                  <a:pt x="726790" y="1745339"/>
                </a:cubicBezTo>
                <a:cubicBezTo>
                  <a:pt x="726790" y="1740095"/>
                  <a:pt x="732044" y="1737470"/>
                  <a:pt x="742532" y="1737470"/>
                </a:cubicBezTo>
                <a:close/>
                <a:moveTo>
                  <a:pt x="1844555" y="1671591"/>
                </a:moveTo>
                <a:lnTo>
                  <a:pt x="1844555" y="1685145"/>
                </a:lnTo>
                <a:cubicBezTo>
                  <a:pt x="1828450" y="1707739"/>
                  <a:pt x="1820397" y="1719015"/>
                  <a:pt x="1820397" y="1719015"/>
                </a:cubicBezTo>
                <a:cubicBezTo>
                  <a:pt x="1804304" y="1696443"/>
                  <a:pt x="1808323" y="1685145"/>
                  <a:pt x="1832483" y="1685145"/>
                </a:cubicBezTo>
                <a:close/>
                <a:moveTo>
                  <a:pt x="10588773" y="1626132"/>
                </a:moveTo>
                <a:cubicBezTo>
                  <a:pt x="10578961" y="1626660"/>
                  <a:pt x="10568021" y="1643870"/>
                  <a:pt x="10555953" y="1677745"/>
                </a:cubicBezTo>
                <a:cubicBezTo>
                  <a:pt x="10547897" y="1700339"/>
                  <a:pt x="10553937" y="1745503"/>
                  <a:pt x="10574061" y="1813264"/>
                </a:cubicBezTo>
                <a:cubicBezTo>
                  <a:pt x="10594185" y="1881003"/>
                  <a:pt x="10612309" y="1914893"/>
                  <a:pt x="10628401" y="1914893"/>
                </a:cubicBezTo>
                <a:cubicBezTo>
                  <a:pt x="10644505" y="1914893"/>
                  <a:pt x="10644505" y="1864068"/>
                  <a:pt x="10628401" y="1762439"/>
                </a:cubicBezTo>
                <a:cubicBezTo>
                  <a:pt x="10620345" y="1689041"/>
                  <a:pt x="10610293" y="1645270"/>
                  <a:pt x="10598205" y="1631164"/>
                </a:cubicBezTo>
                <a:cubicBezTo>
                  <a:pt x="10595189" y="1627633"/>
                  <a:pt x="10592045" y="1625955"/>
                  <a:pt x="10588773" y="1626132"/>
                </a:cubicBezTo>
                <a:close/>
                <a:moveTo>
                  <a:pt x="1844555" y="1617387"/>
                </a:moveTo>
                <a:cubicBezTo>
                  <a:pt x="1848582" y="1639969"/>
                  <a:pt x="1849587" y="1656909"/>
                  <a:pt x="1847574" y="1668203"/>
                </a:cubicBezTo>
                <a:lnTo>
                  <a:pt x="1844555" y="1671591"/>
                </a:lnTo>
                <a:close/>
                <a:moveTo>
                  <a:pt x="11485745" y="1609985"/>
                </a:moveTo>
                <a:cubicBezTo>
                  <a:pt x="11501849" y="1609985"/>
                  <a:pt x="11509901" y="1621283"/>
                  <a:pt x="11509901" y="1643875"/>
                </a:cubicBezTo>
                <a:cubicBezTo>
                  <a:pt x="11501849" y="1655151"/>
                  <a:pt x="11485745" y="1649513"/>
                  <a:pt x="11461597" y="1626919"/>
                </a:cubicBezTo>
                <a:cubicBezTo>
                  <a:pt x="11469649" y="1615644"/>
                  <a:pt x="11477689" y="1609985"/>
                  <a:pt x="11485745" y="1609985"/>
                </a:cubicBezTo>
                <a:close/>
                <a:moveTo>
                  <a:pt x="1313240" y="1600452"/>
                </a:moveTo>
                <a:lnTo>
                  <a:pt x="1313240" y="1617387"/>
                </a:lnTo>
                <a:lnTo>
                  <a:pt x="1313240" y="1634321"/>
                </a:lnTo>
                <a:cubicBezTo>
                  <a:pt x="1305187" y="1634321"/>
                  <a:pt x="1301168" y="1628683"/>
                  <a:pt x="1301168" y="1617387"/>
                </a:cubicBezTo>
                <a:cubicBezTo>
                  <a:pt x="1301168" y="1606089"/>
                  <a:pt x="1305187" y="1600452"/>
                  <a:pt x="1313240" y="1600452"/>
                </a:cubicBezTo>
                <a:close/>
                <a:moveTo>
                  <a:pt x="440962" y="1580532"/>
                </a:moveTo>
                <a:cubicBezTo>
                  <a:pt x="444570" y="1579548"/>
                  <a:pt x="449983" y="1580040"/>
                  <a:pt x="457202" y="1582006"/>
                </a:cubicBezTo>
                <a:cubicBezTo>
                  <a:pt x="471629" y="1585945"/>
                  <a:pt x="493276" y="1595785"/>
                  <a:pt x="522139" y="1611526"/>
                </a:cubicBezTo>
                <a:cubicBezTo>
                  <a:pt x="553620" y="1632518"/>
                  <a:pt x="574612" y="1648257"/>
                  <a:pt x="585116" y="1658753"/>
                </a:cubicBezTo>
                <a:lnTo>
                  <a:pt x="585116" y="1666623"/>
                </a:lnTo>
                <a:cubicBezTo>
                  <a:pt x="574612" y="1661379"/>
                  <a:pt x="553620" y="1650883"/>
                  <a:pt x="522139" y="1635144"/>
                </a:cubicBezTo>
                <a:cubicBezTo>
                  <a:pt x="464415" y="1608899"/>
                  <a:pt x="435551" y="1593160"/>
                  <a:pt x="435551" y="1587915"/>
                </a:cubicBezTo>
                <a:cubicBezTo>
                  <a:pt x="435551" y="1583976"/>
                  <a:pt x="437355" y="1581516"/>
                  <a:pt x="440962" y="1580532"/>
                </a:cubicBezTo>
                <a:close/>
                <a:moveTo>
                  <a:pt x="11473673" y="1525291"/>
                </a:moveTo>
                <a:cubicBezTo>
                  <a:pt x="11473673" y="1547885"/>
                  <a:pt x="11469649" y="1564819"/>
                  <a:pt x="11461597" y="1576117"/>
                </a:cubicBezTo>
                <a:cubicBezTo>
                  <a:pt x="11445493" y="1576117"/>
                  <a:pt x="11437441" y="1564819"/>
                  <a:pt x="11437441" y="1542227"/>
                </a:cubicBezTo>
                <a:cubicBezTo>
                  <a:pt x="11437441" y="1530950"/>
                  <a:pt x="11449525" y="1525291"/>
                  <a:pt x="11473673" y="1525291"/>
                </a:cubicBezTo>
                <a:close/>
                <a:moveTo>
                  <a:pt x="600854" y="1454101"/>
                </a:moveTo>
                <a:cubicBezTo>
                  <a:pt x="616596" y="1469841"/>
                  <a:pt x="619220" y="1480337"/>
                  <a:pt x="608716" y="1485582"/>
                </a:cubicBezTo>
                <a:cubicBezTo>
                  <a:pt x="598228" y="1485582"/>
                  <a:pt x="592976" y="1480337"/>
                  <a:pt x="592976" y="1469841"/>
                </a:cubicBezTo>
                <a:cubicBezTo>
                  <a:pt x="592976" y="1464596"/>
                  <a:pt x="595604" y="1459345"/>
                  <a:pt x="600854" y="1454101"/>
                </a:cubicBezTo>
                <a:close/>
                <a:moveTo>
                  <a:pt x="2568698" y="1414743"/>
                </a:moveTo>
                <a:cubicBezTo>
                  <a:pt x="2573949" y="1414743"/>
                  <a:pt x="2576566" y="1419987"/>
                  <a:pt x="2576566" y="1430483"/>
                </a:cubicBezTo>
                <a:cubicBezTo>
                  <a:pt x="2571323" y="1435735"/>
                  <a:pt x="2563453" y="1433110"/>
                  <a:pt x="2552957" y="1422614"/>
                </a:cubicBezTo>
                <a:cubicBezTo>
                  <a:pt x="2558202" y="1417361"/>
                  <a:pt x="2563453" y="1414743"/>
                  <a:pt x="2568698" y="1414743"/>
                </a:cubicBezTo>
                <a:close/>
                <a:moveTo>
                  <a:pt x="1482296" y="1414129"/>
                </a:moveTo>
                <a:lnTo>
                  <a:pt x="1494370" y="1464932"/>
                </a:lnTo>
                <a:cubicBezTo>
                  <a:pt x="1486315" y="1487526"/>
                  <a:pt x="1474243" y="1527054"/>
                  <a:pt x="1458138" y="1583516"/>
                </a:cubicBezTo>
                <a:cubicBezTo>
                  <a:pt x="1442046" y="1639979"/>
                  <a:pt x="1429973" y="1679507"/>
                  <a:pt x="1421920" y="1702081"/>
                </a:cubicBezTo>
                <a:lnTo>
                  <a:pt x="1421920" y="1617387"/>
                </a:lnTo>
                <a:cubicBezTo>
                  <a:pt x="1421920" y="1572220"/>
                  <a:pt x="1429973" y="1527054"/>
                  <a:pt x="1446066" y="1481887"/>
                </a:cubicBezTo>
                <a:cubicBezTo>
                  <a:pt x="1454118" y="1436702"/>
                  <a:pt x="1466190" y="1414129"/>
                  <a:pt x="1482296" y="1414129"/>
                </a:cubicBezTo>
                <a:close/>
                <a:moveTo>
                  <a:pt x="10507649" y="1355904"/>
                </a:moveTo>
                <a:cubicBezTo>
                  <a:pt x="10491557" y="1355904"/>
                  <a:pt x="10483505" y="1367200"/>
                  <a:pt x="10483505" y="1389793"/>
                </a:cubicBezTo>
                <a:cubicBezTo>
                  <a:pt x="10483505" y="1412366"/>
                  <a:pt x="10493557" y="1449065"/>
                  <a:pt x="10513685" y="1499889"/>
                </a:cubicBezTo>
                <a:cubicBezTo>
                  <a:pt x="10533809" y="1550694"/>
                  <a:pt x="10543881" y="1581755"/>
                  <a:pt x="10543881" y="1593051"/>
                </a:cubicBezTo>
                <a:cubicBezTo>
                  <a:pt x="10527773" y="1525291"/>
                  <a:pt x="10519721" y="1457533"/>
                  <a:pt x="10519721" y="1389793"/>
                </a:cubicBezTo>
                <a:cubicBezTo>
                  <a:pt x="10519721" y="1367200"/>
                  <a:pt x="10515701" y="1355904"/>
                  <a:pt x="10507649" y="1355904"/>
                </a:cubicBezTo>
                <a:close/>
                <a:moveTo>
                  <a:pt x="1446066" y="1312500"/>
                </a:moveTo>
                <a:cubicBezTo>
                  <a:pt x="1454118" y="1312500"/>
                  <a:pt x="1458138" y="1318139"/>
                  <a:pt x="1458138" y="1329435"/>
                </a:cubicBezTo>
                <a:cubicBezTo>
                  <a:pt x="1458138" y="1340731"/>
                  <a:pt x="1454118" y="1346369"/>
                  <a:pt x="1446066" y="1346369"/>
                </a:cubicBezTo>
                <a:lnTo>
                  <a:pt x="1446066" y="1329435"/>
                </a:lnTo>
                <a:close/>
                <a:moveTo>
                  <a:pt x="11618569" y="1254275"/>
                </a:moveTo>
                <a:cubicBezTo>
                  <a:pt x="11618569" y="1265571"/>
                  <a:pt x="11602477" y="1327672"/>
                  <a:pt x="11570281" y="1440598"/>
                </a:cubicBezTo>
                <a:lnTo>
                  <a:pt x="11570281" y="1423662"/>
                </a:lnTo>
                <a:close/>
                <a:moveTo>
                  <a:pt x="2238101" y="1217953"/>
                </a:moveTo>
                <a:cubicBezTo>
                  <a:pt x="2280085" y="1254692"/>
                  <a:pt x="2290573" y="1275676"/>
                  <a:pt x="2269581" y="1280929"/>
                </a:cubicBezTo>
                <a:cubicBezTo>
                  <a:pt x="2264338" y="1280929"/>
                  <a:pt x="2256467" y="1271747"/>
                  <a:pt x="2245971" y="1253380"/>
                </a:cubicBezTo>
                <a:cubicBezTo>
                  <a:pt x="2235475" y="1235014"/>
                  <a:pt x="2232850" y="1223205"/>
                  <a:pt x="2238101" y="1217953"/>
                </a:cubicBezTo>
                <a:close/>
                <a:moveTo>
                  <a:pt x="1537550" y="1178595"/>
                </a:moveTo>
                <a:lnTo>
                  <a:pt x="1553291" y="1186473"/>
                </a:lnTo>
                <a:cubicBezTo>
                  <a:pt x="1569030" y="1196969"/>
                  <a:pt x="1569030" y="1202212"/>
                  <a:pt x="1553291" y="1202212"/>
                </a:cubicBezTo>
                <a:cubicBezTo>
                  <a:pt x="1537550" y="1191717"/>
                  <a:pt x="1532299" y="1183847"/>
                  <a:pt x="1537550" y="1178595"/>
                </a:cubicBezTo>
                <a:close/>
                <a:moveTo>
                  <a:pt x="11866109" y="1097598"/>
                </a:moveTo>
                <a:cubicBezTo>
                  <a:pt x="11870145" y="1100406"/>
                  <a:pt x="11872161" y="1113118"/>
                  <a:pt x="11872161" y="1135712"/>
                </a:cubicBezTo>
                <a:cubicBezTo>
                  <a:pt x="11872161" y="1158284"/>
                  <a:pt x="11864109" y="1169581"/>
                  <a:pt x="11848001" y="1169581"/>
                </a:cubicBezTo>
                <a:cubicBezTo>
                  <a:pt x="11839949" y="1169581"/>
                  <a:pt x="11835929" y="1163942"/>
                  <a:pt x="11835929" y="1152646"/>
                </a:cubicBezTo>
                <a:lnTo>
                  <a:pt x="11848001" y="1118756"/>
                </a:lnTo>
                <a:cubicBezTo>
                  <a:pt x="11856057" y="1101822"/>
                  <a:pt x="11862089" y="1094768"/>
                  <a:pt x="11866109" y="1097598"/>
                </a:cubicBezTo>
                <a:close/>
                <a:moveTo>
                  <a:pt x="2170582" y="1058417"/>
                </a:moveTo>
                <a:cubicBezTo>
                  <a:pt x="2178635" y="1058417"/>
                  <a:pt x="2182654" y="1064056"/>
                  <a:pt x="2182654" y="1075353"/>
                </a:cubicBezTo>
                <a:cubicBezTo>
                  <a:pt x="2182654" y="1086649"/>
                  <a:pt x="2178635" y="1092287"/>
                  <a:pt x="2170582" y="1092287"/>
                </a:cubicBezTo>
                <a:cubicBezTo>
                  <a:pt x="2162530" y="1092287"/>
                  <a:pt x="2158510" y="1086649"/>
                  <a:pt x="2158510" y="1075353"/>
                </a:cubicBezTo>
                <a:cubicBezTo>
                  <a:pt x="2158510" y="1064056"/>
                  <a:pt x="2162530" y="1058417"/>
                  <a:pt x="2170582" y="1058417"/>
                </a:cubicBezTo>
                <a:close/>
                <a:moveTo>
                  <a:pt x="11739321" y="1017127"/>
                </a:moveTo>
                <a:cubicBezTo>
                  <a:pt x="11803733" y="1242977"/>
                  <a:pt x="11803733" y="1389793"/>
                  <a:pt x="11739321" y="1457533"/>
                </a:cubicBezTo>
                <a:cubicBezTo>
                  <a:pt x="11731269" y="1468828"/>
                  <a:pt x="11719197" y="1480124"/>
                  <a:pt x="11703105" y="1491422"/>
                </a:cubicBezTo>
                <a:cubicBezTo>
                  <a:pt x="11670893" y="1491422"/>
                  <a:pt x="11658817" y="1434959"/>
                  <a:pt x="11666873" y="1322035"/>
                </a:cubicBezTo>
                <a:cubicBezTo>
                  <a:pt x="11666873" y="1299441"/>
                  <a:pt x="11664857" y="1271209"/>
                  <a:pt x="11660837" y="1237340"/>
                </a:cubicBezTo>
                <a:cubicBezTo>
                  <a:pt x="11656817" y="1203449"/>
                  <a:pt x="11654801" y="1175219"/>
                  <a:pt x="11654801" y="1152646"/>
                </a:cubicBezTo>
                <a:lnTo>
                  <a:pt x="11642729" y="1118756"/>
                </a:lnTo>
                <a:cubicBezTo>
                  <a:pt x="11650781" y="1118756"/>
                  <a:pt x="11662853" y="1141348"/>
                  <a:pt x="11678945" y="1186515"/>
                </a:cubicBezTo>
                <a:cubicBezTo>
                  <a:pt x="11686997" y="1220405"/>
                  <a:pt x="11691017" y="1231681"/>
                  <a:pt x="11691017" y="1220405"/>
                </a:cubicBezTo>
                <a:cubicBezTo>
                  <a:pt x="11707125" y="1220405"/>
                  <a:pt x="11719197" y="1169581"/>
                  <a:pt x="11727249" y="1067951"/>
                </a:cubicBezTo>
                <a:cubicBezTo>
                  <a:pt x="11735301" y="1045358"/>
                  <a:pt x="11739321" y="1028423"/>
                  <a:pt x="11739321" y="1017127"/>
                </a:cubicBezTo>
                <a:close/>
                <a:moveTo>
                  <a:pt x="2023604" y="979803"/>
                </a:moveTo>
                <a:cubicBezTo>
                  <a:pt x="2025490" y="980684"/>
                  <a:pt x="2027187" y="982888"/>
                  <a:pt x="2028696" y="986414"/>
                </a:cubicBezTo>
                <a:cubicBezTo>
                  <a:pt x="2034731" y="1000540"/>
                  <a:pt x="2037757" y="1035825"/>
                  <a:pt x="2037757" y="1092287"/>
                </a:cubicBezTo>
                <a:cubicBezTo>
                  <a:pt x="2037757" y="1109222"/>
                  <a:pt x="2037757" y="1128985"/>
                  <a:pt x="2037757" y="1151574"/>
                </a:cubicBezTo>
                <a:lnTo>
                  <a:pt x="2037757" y="1186600"/>
                </a:lnTo>
                <a:lnTo>
                  <a:pt x="2053128" y="1198281"/>
                </a:lnTo>
                <a:cubicBezTo>
                  <a:pt x="2097722" y="1248127"/>
                  <a:pt x="2120027" y="1304539"/>
                  <a:pt x="2120027" y="1367515"/>
                </a:cubicBezTo>
                <a:cubicBezTo>
                  <a:pt x="2120027" y="1456719"/>
                  <a:pt x="2067555" y="1514443"/>
                  <a:pt x="1962603" y="1540688"/>
                </a:cubicBezTo>
                <a:cubicBezTo>
                  <a:pt x="1931115" y="1551175"/>
                  <a:pt x="1904878" y="1556427"/>
                  <a:pt x="1883886" y="1556427"/>
                </a:cubicBezTo>
                <a:cubicBezTo>
                  <a:pt x="1826163" y="1556427"/>
                  <a:pt x="1776309" y="1534123"/>
                  <a:pt x="1734325" y="1489520"/>
                </a:cubicBezTo>
                <a:cubicBezTo>
                  <a:pt x="1692349" y="1444918"/>
                  <a:pt x="1671365" y="1398995"/>
                  <a:pt x="1671365" y="1351768"/>
                </a:cubicBezTo>
                <a:cubicBezTo>
                  <a:pt x="1671365" y="1273059"/>
                  <a:pt x="1700219" y="1212709"/>
                  <a:pt x="1757942" y="1170725"/>
                </a:cubicBezTo>
                <a:cubicBezTo>
                  <a:pt x="1805179" y="1139244"/>
                  <a:pt x="1849781" y="1123497"/>
                  <a:pt x="1891757" y="1123497"/>
                </a:cubicBezTo>
                <a:lnTo>
                  <a:pt x="1977045" y="1141707"/>
                </a:lnTo>
                <a:lnTo>
                  <a:pt x="1977381" y="1126157"/>
                </a:lnTo>
                <a:cubicBezTo>
                  <a:pt x="1977381" y="1069694"/>
                  <a:pt x="1985434" y="1030187"/>
                  <a:pt x="2001525" y="1007593"/>
                </a:cubicBezTo>
                <a:cubicBezTo>
                  <a:pt x="2007570" y="993478"/>
                  <a:pt x="2012853" y="984657"/>
                  <a:pt x="2017379" y="981127"/>
                </a:cubicBezTo>
                <a:cubicBezTo>
                  <a:pt x="2019643" y="979363"/>
                  <a:pt x="2021718" y="978922"/>
                  <a:pt x="2023604" y="979803"/>
                </a:cubicBezTo>
                <a:close/>
                <a:moveTo>
                  <a:pt x="1648728" y="953283"/>
                </a:moveTo>
                <a:cubicBezTo>
                  <a:pt x="1667750" y="955244"/>
                  <a:pt x="1684478" y="966073"/>
                  <a:pt x="1698906" y="985752"/>
                </a:cubicBezTo>
                <a:cubicBezTo>
                  <a:pt x="1727776" y="1025110"/>
                  <a:pt x="1729090" y="1060529"/>
                  <a:pt x="1702845" y="1092017"/>
                </a:cubicBezTo>
                <a:cubicBezTo>
                  <a:pt x="1687106" y="1107757"/>
                  <a:pt x="1666114" y="1115627"/>
                  <a:pt x="1639869" y="1115627"/>
                </a:cubicBezTo>
                <a:cubicBezTo>
                  <a:pt x="1582154" y="1115627"/>
                  <a:pt x="1553291" y="1089391"/>
                  <a:pt x="1553291" y="1036912"/>
                </a:cubicBezTo>
                <a:cubicBezTo>
                  <a:pt x="1553291" y="1010675"/>
                  <a:pt x="1563779" y="989683"/>
                  <a:pt x="1584771" y="973943"/>
                </a:cubicBezTo>
                <a:cubicBezTo>
                  <a:pt x="1608389" y="958203"/>
                  <a:pt x="1629706" y="951313"/>
                  <a:pt x="1648728" y="953283"/>
                </a:cubicBezTo>
                <a:close/>
                <a:moveTo>
                  <a:pt x="2803622" y="864673"/>
                </a:moveTo>
                <a:cubicBezTo>
                  <a:pt x="2799595" y="864673"/>
                  <a:pt x="2793555" y="895729"/>
                  <a:pt x="2785504" y="957840"/>
                </a:cubicBezTo>
                <a:lnTo>
                  <a:pt x="2774586" y="1051448"/>
                </a:lnTo>
                <a:lnTo>
                  <a:pt x="2792085" y="1002830"/>
                </a:lnTo>
                <a:lnTo>
                  <a:pt x="2814262" y="938220"/>
                </a:lnTo>
                <a:lnTo>
                  <a:pt x="2812672" y="907027"/>
                </a:lnTo>
                <a:cubicBezTo>
                  <a:pt x="2810659" y="890086"/>
                  <a:pt x="2807642" y="875971"/>
                  <a:pt x="2803622" y="864673"/>
                </a:cubicBezTo>
                <a:close/>
                <a:moveTo>
                  <a:pt x="11703105" y="830805"/>
                </a:moveTo>
                <a:cubicBezTo>
                  <a:pt x="11727249" y="830805"/>
                  <a:pt x="11737321" y="847739"/>
                  <a:pt x="11733285" y="881628"/>
                </a:cubicBezTo>
                <a:cubicBezTo>
                  <a:pt x="11729265" y="915499"/>
                  <a:pt x="11719197" y="921137"/>
                  <a:pt x="11703105" y="898563"/>
                </a:cubicBezTo>
                <a:cubicBezTo>
                  <a:pt x="11670893" y="853398"/>
                  <a:pt x="11670893" y="830805"/>
                  <a:pt x="11703105" y="830805"/>
                </a:cubicBezTo>
                <a:close/>
                <a:moveTo>
                  <a:pt x="11268397" y="830805"/>
                </a:moveTo>
                <a:cubicBezTo>
                  <a:pt x="11276449" y="830805"/>
                  <a:pt x="11280469" y="836443"/>
                  <a:pt x="11280469" y="847739"/>
                </a:cubicBezTo>
                <a:cubicBezTo>
                  <a:pt x="11280469" y="859036"/>
                  <a:pt x="11276449" y="864673"/>
                  <a:pt x="11268397" y="864673"/>
                </a:cubicBezTo>
                <a:cubicBezTo>
                  <a:pt x="11260345" y="864673"/>
                  <a:pt x="11256309" y="859036"/>
                  <a:pt x="11256309" y="847739"/>
                </a:cubicBezTo>
                <a:cubicBezTo>
                  <a:pt x="11256309" y="836443"/>
                  <a:pt x="11260345" y="830805"/>
                  <a:pt x="11268397" y="830805"/>
                </a:cubicBezTo>
                <a:close/>
                <a:moveTo>
                  <a:pt x="11244237" y="732557"/>
                </a:moveTo>
                <a:lnTo>
                  <a:pt x="11256309" y="746110"/>
                </a:lnTo>
                <a:cubicBezTo>
                  <a:pt x="11280469" y="746110"/>
                  <a:pt x="11284489" y="757407"/>
                  <a:pt x="11268397" y="779980"/>
                </a:cubicBezTo>
                <a:cubicBezTo>
                  <a:pt x="11268397" y="779980"/>
                  <a:pt x="11260345" y="768703"/>
                  <a:pt x="11244237" y="746110"/>
                </a:cubicBezTo>
                <a:close/>
                <a:moveTo>
                  <a:pt x="11244237" y="678351"/>
                </a:moveTo>
                <a:lnTo>
                  <a:pt x="11244237" y="732557"/>
                </a:lnTo>
                <a:lnTo>
                  <a:pt x="11241221" y="729168"/>
                </a:lnTo>
                <a:cubicBezTo>
                  <a:pt x="11239205" y="717873"/>
                  <a:pt x="11240209" y="700934"/>
                  <a:pt x="11244237" y="678351"/>
                </a:cubicBezTo>
                <a:close/>
                <a:moveTo>
                  <a:pt x="11775553" y="661415"/>
                </a:moveTo>
                <a:cubicBezTo>
                  <a:pt x="11783605" y="661415"/>
                  <a:pt x="11787625" y="667054"/>
                  <a:pt x="11787625" y="678351"/>
                </a:cubicBezTo>
                <a:cubicBezTo>
                  <a:pt x="11787625" y="689647"/>
                  <a:pt x="11783605" y="695286"/>
                  <a:pt x="11775553" y="695286"/>
                </a:cubicBezTo>
                <a:lnTo>
                  <a:pt x="11775553" y="678351"/>
                </a:lnTo>
                <a:close/>
                <a:moveTo>
                  <a:pt x="2557000" y="617993"/>
                </a:moveTo>
                <a:lnTo>
                  <a:pt x="2569072" y="719641"/>
                </a:lnTo>
                <a:cubicBezTo>
                  <a:pt x="2561019" y="742214"/>
                  <a:pt x="2552966" y="753511"/>
                  <a:pt x="2544914" y="753511"/>
                </a:cubicBezTo>
                <a:cubicBezTo>
                  <a:pt x="2512715" y="742214"/>
                  <a:pt x="2512715" y="713983"/>
                  <a:pt x="2544914" y="668817"/>
                </a:cubicBezTo>
                <a:cubicBezTo>
                  <a:pt x="2552966" y="657521"/>
                  <a:pt x="2557000" y="640585"/>
                  <a:pt x="2557000" y="617993"/>
                </a:cubicBezTo>
                <a:close/>
                <a:moveTo>
                  <a:pt x="2617376" y="601057"/>
                </a:moveTo>
                <a:cubicBezTo>
                  <a:pt x="2625416" y="634947"/>
                  <a:pt x="2625416" y="657521"/>
                  <a:pt x="2617376" y="668817"/>
                </a:cubicBezTo>
                <a:cubicBezTo>
                  <a:pt x="2609323" y="680113"/>
                  <a:pt x="2605290" y="668817"/>
                  <a:pt x="2605290" y="634947"/>
                </a:cubicBezTo>
                <a:close/>
                <a:moveTo>
                  <a:pt x="2110206" y="567188"/>
                </a:moveTo>
                <a:lnTo>
                  <a:pt x="2110206" y="584123"/>
                </a:lnTo>
                <a:lnTo>
                  <a:pt x="2110206" y="601057"/>
                </a:lnTo>
                <a:cubicBezTo>
                  <a:pt x="2102154" y="601057"/>
                  <a:pt x="2098133" y="595419"/>
                  <a:pt x="2098133" y="584123"/>
                </a:cubicBezTo>
                <a:cubicBezTo>
                  <a:pt x="2098133" y="572827"/>
                  <a:pt x="2102154" y="567188"/>
                  <a:pt x="2110206" y="567188"/>
                </a:cubicBezTo>
                <a:close/>
                <a:moveTo>
                  <a:pt x="11171789" y="525897"/>
                </a:moveTo>
                <a:lnTo>
                  <a:pt x="11183861" y="525897"/>
                </a:lnTo>
                <a:lnTo>
                  <a:pt x="11195949" y="525897"/>
                </a:lnTo>
                <a:cubicBezTo>
                  <a:pt x="11195949" y="537195"/>
                  <a:pt x="11191913" y="542852"/>
                  <a:pt x="11183861" y="542852"/>
                </a:cubicBezTo>
                <a:cubicBezTo>
                  <a:pt x="11175809" y="542852"/>
                  <a:pt x="11171789" y="537195"/>
                  <a:pt x="11171789" y="525897"/>
                </a:cubicBezTo>
                <a:close/>
                <a:moveTo>
                  <a:pt x="2170582" y="516365"/>
                </a:moveTo>
                <a:cubicBezTo>
                  <a:pt x="2178635" y="516365"/>
                  <a:pt x="2182654" y="522022"/>
                  <a:pt x="2182654" y="533299"/>
                </a:cubicBezTo>
                <a:lnTo>
                  <a:pt x="2170582" y="533299"/>
                </a:lnTo>
                <a:lnTo>
                  <a:pt x="2158510" y="533299"/>
                </a:lnTo>
                <a:cubicBezTo>
                  <a:pt x="2158510" y="522022"/>
                  <a:pt x="2162530" y="516365"/>
                  <a:pt x="2170582" y="516365"/>
                </a:cubicBezTo>
                <a:close/>
                <a:moveTo>
                  <a:pt x="11606497" y="475094"/>
                </a:moveTo>
                <a:cubicBezTo>
                  <a:pt x="11622601" y="475094"/>
                  <a:pt x="11634673" y="497667"/>
                  <a:pt x="11642729" y="542852"/>
                </a:cubicBezTo>
                <a:cubicBezTo>
                  <a:pt x="11658817" y="588019"/>
                  <a:pt x="11666873" y="633185"/>
                  <a:pt x="11666873" y="678351"/>
                </a:cubicBezTo>
                <a:lnTo>
                  <a:pt x="11666873" y="763044"/>
                </a:lnTo>
                <a:cubicBezTo>
                  <a:pt x="11658817" y="740472"/>
                  <a:pt x="11646745" y="700944"/>
                  <a:pt x="11630657" y="644481"/>
                </a:cubicBezTo>
                <a:cubicBezTo>
                  <a:pt x="11614549" y="588019"/>
                  <a:pt x="11602477" y="548491"/>
                  <a:pt x="11594425" y="525897"/>
                </a:cubicBezTo>
                <a:close/>
                <a:moveTo>
                  <a:pt x="11642729" y="373465"/>
                </a:moveTo>
                <a:lnTo>
                  <a:pt x="11642729" y="390399"/>
                </a:lnTo>
                <a:lnTo>
                  <a:pt x="11642729" y="407334"/>
                </a:lnTo>
                <a:cubicBezTo>
                  <a:pt x="11634673" y="407334"/>
                  <a:pt x="11630657" y="401695"/>
                  <a:pt x="11630657" y="390399"/>
                </a:cubicBezTo>
                <a:cubicBezTo>
                  <a:pt x="11630657" y="379102"/>
                  <a:pt x="11634673" y="373465"/>
                  <a:pt x="11642729" y="373465"/>
                </a:cubicBezTo>
                <a:close/>
                <a:moveTo>
                  <a:pt x="2856075" y="236289"/>
                </a:moveTo>
                <a:lnTo>
                  <a:pt x="2846810" y="262281"/>
                </a:lnTo>
                <a:lnTo>
                  <a:pt x="2843461" y="281059"/>
                </a:lnTo>
                <a:lnTo>
                  <a:pt x="2854938" y="250652"/>
                </a:lnTo>
                <a:close/>
                <a:moveTo>
                  <a:pt x="3948454" y="217945"/>
                </a:moveTo>
                <a:lnTo>
                  <a:pt x="3913960" y="327921"/>
                </a:lnTo>
                <a:lnTo>
                  <a:pt x="3913611" y="330454"/>
                </a:lnTo>
                <a:lnTo>
                  <a:pt x="3926614" y="339575"/>
                </a:lnTo>
                <a:cubicBezTo>
                  <a:pt x="3942722" y="339575"/>
                  <a:pt x="3950774" y="308515"/>
                  <a:pt x="3950774" y="246414"/>
                </a:cubicBezTo>
                <a:close/>
                <a:moveTo>
                  <a:pt x="4672355" y="215791"/>
                </a:moveTo>
                <a:lnTo>
                  <a:pt x="4670162" y="219945"/>
                </a:lnTo>
                <a:cubicBezTo>
                  <a:pt x="4646018" y="270748"/>
                  <a:pt x="4633944" y="301809"/>
                  <a:pt x="4633944" y="313107"/>
                </a:cubicBezTo>
                <a:cubicBezTo>
                  <a:pt x="4633944" y="372383"/>
                  <a:pt x="4647526" y="374505"/>
                  <a:pt x="4674694" y="319454"/>
                </a:cubicBezTo>
                <a:lnTo>
                  <a:pt x="4693123" y="276371"/>
                </a:lnTo>
                <a:lnTo>
                  <a:pt x="4675283" y="224188"/>
                </a:lnTo>
                <a:close/>
                <a:moveTo>
                  <a:pt x="4553187" y="190299"/>
                </a:moveTo>
                <a:cubicBezTo>
                  <a:pt x="4549664" y="187475"/>
                  <a:pt x="4545388" y="188884"/>
                  <a:pt x="4540362" y="194523"/>
                </a:cubicBezTo>
                <a:cubicBezTo>
                  <a:pt x="4530291" y="205819"/>
                  <a:pt x="4517211" y="234051"/>
                  <a:pt x="4501118" y="279216"/>
                </a:cubicBezTo>
                <a:cubicBezTo>
                  <a:pt x="4501118" y="279216"/>
                  <a:pt x="4493066" y="296171"/>
                  <a:pt x="4476960" y="330041"/>
                </a:cubicBezTo>
                <a:lnTo>
                  <a:pt x="4470132" y="346801"/>
                </a:lnTo>
                <a:lnTo>
                  <a:pt x="4471514" y="423212"/>
                </a:lnTo>
                <a:lnTo>
                  <a:pt x="4471984" y="429925"/>
                </a:lnTo>
                <a:lnTo>
                  <a:pt x="4476960" y="431670"/>
                </a:lnTo>
                <a:cubicBezTo>
                  <a:pt x="4493066" y="431670"/>
                  <a:pt x="4501118" y="409097"/>
                  <a:pt x="4501118" y="363910"/>
                </a:cubicBezTo>
                <a:cubicBezTo>
                  <a:pt x="4501118" y="341337"/>
                  <a:pt x="4511174" y="318743"/>
                  <a:pt x="4531300" y="296171"/>
                </a:cubicBezTo>
                <a:cubicBezTo>
                  <a:pt x="4551426" y="273579"/>
                  <a:pt x="4561496" y="245347"/>
                  <a:pt x="4561496" y="211478"/>
                </a:cubicBezTo>
                <a:cubicBezTo>
                  <a:pt x="4559478" y="200180"/>
                  <a:pt x="4556708" y="193123"/>
                  <a:pt x="4553187" y="190299"/>
                </a:cubicBezTo>
                <a:close/>
                <a:moveTo>
                  <a:pt x="2924374" y="153252"/>
                </a:moveTo>
                <a:lnTo>
                  <a:pt x="2960592" y="187121"/>
                </a:lnTo>
                <a:lnTo>
                  <a:pt x="2948520" y="187121"/>
                </a:lnTo>
                <a:close/>
                <a:moveTo>
                  <a:pt x="10918209" y="119382"/>
                </a:moveTo>
                <a:cubicBezTo>
                  <a:pt x="10926265" y="119382"/>
                  <a:pt x="10930281" y="125020"/>
                  <a:pt x="10930281" y="136318"/>
                </a:cubicBezTo>
                <a:cubicBezTo>
                  <a:pt x="10930281" y="147614"/>
                  <a:pt x="10926265" y="153252"/>
                  <a:pt x="10918209" y="153252"/>
                </a:cubicBezTo>
                <a:cubicBezTo>
                  <a:pt x="10910157" y="153252"/>
                  <a:pt x="10906137" y="147614"/>
                  <a:pt x="10906137" y="136318"/>
                </a:cubicBezTo>
                <a:cubicBezTo>
                  <a:pt x="10906137" y="125020"/>
                  <a:pt x="10910157" y="119382"/>
                  <a:pt x="10918209" y="119382"/>
                </a:cubicBezTo>
                <a:close/>
                <a:moveTo>
                  <a:pt x="3685108" y="119382"/>
                </a:moveTo>
                <a:cubicBezTo>
                  <a:pt x="3677064" y="119382"/>
                  <a:pt x="3673040" y="126441"/>
                  <a:pt x="3673040" y="140556"/>
                </a:cubicBezTo>
                <a:lnTo>
                  <a:pt x="3675428" y="153127"/>
                </a:lnTo>
                <a:lnTo>
                  <a:pt x="3678488" y="150060"/>
                </a:lnTo>
                <a:cubicBezTo>
                  <a:pt x="3681507" y="148649"/>
                  <a:pt x="3684020" y="149357"/>
                  <a:pt x="3686030" y="152185"/>
                </a:cubicBezTo>
                <a:cubicBezTo>
                  <a:pt x="3690064" y="157823"/>
                  <a:pt x="3692066" y="171950"/>
                  <a:pt x="3692066" y="194523"/>
                </a:cubicBezTo>
                <a:cubicBezTo>
                  <a:pt x="3692066" y="228412"/>
                  <a:pt x="3696099" y="245347"/>
                  <a:pt x="3704154" y="245347"/>
                </a:cubicBezTo>
                <a:cubicBezTo>
                  <a:pt x="3710188" y="245347"/>
                  <a:pt x="3717232" y="239876"/>
                  <a:pt x="3725282" y="228937"/>
                </a:cubicBezTo>
                <a:lnTo>
                  <a:pt x="3727724" y="224507"/>
                </a:lnTo>
                <a:lnTo>
                  <a:pt x="3739450" y="199828"/>
                </a:lnTo>
                <a:cubicBezTo>
                  <a:pt x="3739450" y="185712"/>
                  <a:pt x="3733414" y="170187"/>
                  <a:pt x="3721340" y="153252"/>
                </a:cubicBezTo>
                <a:cubicBezTo>
                  <a:pt x="3705235" y="130659"/>
                  <a:pt x="3693162" y="119382"/>
                  <a:pt x="3685108" y="119382"/>
                </a:cubicBezTo>
                <a:close/>
                <a:moveTo>
                  <a:pt x="3523653" y="52761"/>
                </a:moveTo>
                <a:lnTo>
                  <a:pt x="3516053" y="60091"/>
                </a:lnTo>
                <a:cubicBezTo>
                  <a:pt x="3499960" y="88321"/>
                  <a:pt x="3491907" y="113724"/>
                  <a:pt x="3491907" y="136318"/>
                </a:cubicBezTo>
                <a:lnTo>
                  <a:pt x="3474283" y="185758"/>
                </a:lnTo>
                <a:lnTo>
                  <a:pt x="3480752" y="190294"/>
                </a:lnTo>
                <a:cubicBezTo>
                  <a:pt x="3484779" y="187470"/>
                  <a:pt x="3486792" y="177587"/>
                  <a:pt x="3486792" y="160652"/>
                </a:cubicBezTo>
                <a:lnTo>
                  <a:pt x="3510936" y="92894"/>
                </a:lnTo>
                <a:close/>
                <a:moveTo>
                  <a:pt x="11065189" y="40767"/>
                </a:moveTo>
                <a:cubicBezTo>
                  <a:pt x="11067073" y="39886"/>
                  <a:pt x="11069149" y="40328"/>
                  <a:pt x="11071413" y="42092"/>
                </a:cubicBezTo>
                <a:cubicBezTo>
                  <a:pt x="11075941" y="45622"/>
                  <a:pt x="11081225" y="54443"/>
                  <a:pt x="11087265" y="68558"/>
                </a:cubicBezTo>
                <a:cubicBezTo>
                  <a:pt x="11103361" y="91151"/>
                  <a:pt x="11111413" y="130659"/>
                  <a:pt x="11111413" y="187121"/>
                </a:cubicBezTo>
                <a:cubicBezTo>
                  <a:pt x="11111413" y="288771"/>
                  <a:pt x="11115433" y="373465"/>
                  <a:pt x="11123485" y="441205"/>
                </a:cubicBezTo>
                <a:cubicBezTo>
                  <a:pt x="11131537" y="542852"/>
                  <a:pt x="11131537" y="593657"/>
                  <a:pt x="11123485" y="593657"/>
                </a:cubicBezTo>
                <a:cubicBezTo>
                  <a:pt x="11083233" y="604953"/>
                  <a:pt x="11059089" y="503324"/>
                  <a:pt x="11051037" y="288771"/>
                </a:cubicBezTo>
                <a:cubicBezTo>
                  <a:pt x="11051037" y="232308"/>
                  <a:pt x="11051037" y="187121"/>
                  <a:pt x="11051037" y="153252"/>
                </a:cubicBezTo>
                <a:cubicBezTo>
                  <a:pt x="11051037" y="96790"/>
                  <a:pt x="11054061" y="61505"/>
                  <a:pt x="11060097" y="47379"/>
                </a:cubicBezTo>
                <a:cubicBezTo>
                  <a:pt x="11061605" y="43852"/>
                  <a:pt x="11063301" y="41648"/>
                  <a:pt x="11065189" y="40767"/>
                </a:cubicBezTo>
                <a:close/>
                <a:moveTo>
                  <a:pt x="4037072" y="21905"/>
                </a:moveTo>
                <a:lnTo>
                  <a:pt x="4025652" y="35731"/>
                </a:lnTo>
                <a:cubicBezTo>
                  <a:pt x="4016094" y="50553"/>
                  <a:pt x="4006158" y="69080"/>
                  <a:pt x="3995844" y="91311"/>
                </a:cubicBezTo>
                <a:lnTo>
                  <a:pt x="3983486" y="121287"/>
                </a:lnTo>
                <a:lnTo>
                  <a:pt x="3986992" y="153252"/>
                </a:lnTo>
                <a:cubicBezTo>
                  <a:pt x="4003083" y="130659"/>
                  <a:pt x="4011150" y="136318"/>
                  <a:pt x="4011150" y="170187"/>
                </a:cubicBezTo>
                <a:cubicBezTo>
                  <a:pt x="4011150" y="170187"/>
                  <a:pt x="4012155" y="175835"/>
                  <a:pt x="4014166" y="187129"/>
                </a:cubicBezTo>
                <a:lnTo>
                  <a:pt x="4016548" y="200489"/>
                </a:lnTo>
                <a:lnTo>
                  <a:pt x="4044232" y="140751"/>
                </a:lnTo>
                <a:close/>
                <a:moveTo>
                  <a:pt x="3080704" y="0"/>
                </a:moveTo>
                <a:lnTo>
                  <a:pt x="3153577" y="0"/>
                </a:lnTo>
                <a:lnTo>
                  <a:pt x="3197571" y="57974"/>
                </a:lnTo>
                <a:lnTo>
                  <a:pt x="3209928" y="91068"/>
                </a:lnTo>
                <a:lnTo>
                  <a:pt x="3227178" y="50556"/>
                </a:lnTo>
                <a:lnTo>
                  <a:pt x="3248484" y="0"/>
                </a:lnTo>
                <a:lnTo>
                  <a:pt x="3691306" y="0"/>
                </a:lnTo>
                <a:lnTo>
                  <a:pt x="3715298" y="30444"/>
                </a:lnTo>
                <a:cubicBezTo>
                  <a:pt x="3727372" y="46678"/>
                  <a:pt x="3740328" y="64942"/>
                  <a:pt x="3754164" y="85233"/>
                </a:cubicBezTo>
                <a:lnTo>
                  <a:pt x="3776795" y="119556"/>
                </a:lnTo>
                <a:lnTo>
                  <a:pt x="3785658" y="97660"/>
                </a:lnTo>
                <a:cubicBezTo>
                  <a:pt x="3791695" y="81251"/>
                  <a:pt x="3797984" y="63474"/>
                  <a:pt x="3804526" y="44330"/>
                </a:cubicBezTo>
                <a:lnTo>
                  <a:pt x="3819209" y="0"/>
                </a:lnTo>
                <a:lnTo>
                  <a:pt x="10274809" y="0"/>
                </a:lnTo>
                <a:lnTo>
                  <a:pt x="10296709" y="63794"/>
                </a:lnTo>
                <a:cubicBezTo>
                  <a:pt x="10318593" y="126256"/>
                  <a:pt x="10332553" y="161715"/>
                  <a:pt x="10338589" y="170187"/>
                </a:cubicBezTo>
                <a:cubicBezTo>
                  <a:pt x="10354697" y="192781"/>
                  <a:pt x="10362749" y="209715"/>
                  <a:pt x="10362749" y="221011"/>
                </a:cubicBezTo>
                <a:cubicBezTo>
                  <a:pt x="10362749" y="243583"/>
                  <a:pt x="10376841" y="283111"/>
                  <a:pt x="10405001" y="339575"/>
                </a:cubicBezTo>
                <a:cubicBezTo>
                  <a:pt x="10433181" y="396038"/>
                  <a:pt x="10447273" y="435566"/>
                  <a:pt x="10447273" y="458158"/>
                </a:cubicBezTo>
                <a:cubicBezTo>
                  <a:pt x="10447273" y="503324"/>
                  <a:pt x="10455325" y="531556"/>
                  <a:pt x="10471417" y="542852"/>
                </a:cubicBezTo>
                <a:cubicBezTo>
                  <a:pt x="10495577" y="565425"/>
                  <a:pt x="10507649" y="582360"/>
                  <a:pt x="10507649" y="593657"/>
                </a:cubicBezTo>
                <a:cubicBezTo>
                  <a:pt x="10507649" y="616251"/>
                  <a:pt x="10515701" y="627547"/>
                  <a:pt x="10531793" y="627547"/>
                </a:cubicBezTo>
                <a:cubicBezTo>
                  <a:pt x="10547897" y="627547"/>
                  <a:pt x="10555953" y="610592"/>
                  <a:pt x="10555953" y="576723"/>
                </a:cubicBezTo>
                <a:cubicBezTo>
                  <a:pt x="10555953" y="531556"/>
                  <a:pt x="10537829" y="429927"/>
                  <a:pt x="10501609" y="271815"/>
                </a:cubicBezTo>
                <a:cubicBezTo>
                  <a:pt x="10474437" y="153247"/>
                  <a:pt x="10457457" y="69610"/>
                  <a:pt x="10450669" y="20913"/>
                </a:cubicBezTo>
                <a:lnTo>
                  <a:pt x="10448749" y="0"/>
                </a:lnTo>
                <a:lnTo>
                  <a:pt x="10487337" y="0"/>
                </a:lnTo>
                <a:lnTo>
                  <a:pt x="10492557" y="21978"/>
                </a:lnTo>
                <a:cubicBezTo>
                  <a:pt x="10498593" y="30450"/>
                  <a:pt x="10507649" y="34689"/>
                  <a:pt x="10519721" y="34689"/>
                </a:cubicBezTo>
                <a:cubicBezTo>
                  <a:pt x="10535825" y="34689"/>
                  <a:pt x="10553937" y="43156"/>
                  <a:pt x="10574061" y="60091"/>
                </a:cubicBezTo>
                <a:cubicBezTo>
                  <a:pt x="10594185" y="77025"/>
                  <a:pt x="10608273" y="85492"/>
                  <a:pt x="10616329" y="85492"/>
                </a:cubicBezTo>
                <a:cubicBezTo>
                  <a:pt x="10632421" y="85492"/>
                  <a:pt x="10636453" y="57262"/>
                  <a:pt x="10628401" y="798"/>
                </a:cubicBezTo>
                <a:lnTo>
                  <a:pt x="10628401" y="0"/>
                </a:lnTo>
                <a:lnTo>
                  <a:pt x="10673401" y="0"/>
                </a:lnTo>
                <a:lnTo>
                  <a:pt x="10667645" y="30445"/>
                </a:lnTo>
                <a:cubicBezTo>
                  <a:pt x="10665633" y="67148"/>
                  <a:pt x="10672677" y="108086"/>
                  <a:pt x="10688777" y="153252"/>
                </a:cubicBezTo>
                <a:cubicBezTo>
                  <a:pt x="10704881" y="198419"/>
                  <a:pt x="10716953" y="215353"/>
                  <a:pt x="10725009" y="204077"/>
                </a:cubicBezTo>
                <a:cubicBezTo>
                  <a:pt x="10765245" y="192781"/>
                  <a:pt x="10769281" y="141955"/>
                  <a:pt x="10737081" y="51623"/>
                </a:cubicBezTo>
                <a:lnTo>
                  <a:pt x="10744441" y="0"/>
                </a:lnTo>
                <a:lnTo>
                  <a:pt x="10754525" y="0"/>
                </a:lnTo>
                <a:lnTo>
                  <a:pt x="10767261" y="51623"/>
                </a:lnTo>
                <a:cubicBezTo>
                  <a:pt x="10779349" y="96790"/>
                  <a:pt x="10789405" y="141955"/>
                  <a:pt x="10797457" y="187121"/>
                </a:cubicBezTo>
                <a:lnTo>
                  <a:pt x="10809529" y="254881"/>
                </a:lnTo>
                <a:cubicBezTo>
                  <a:pt x="10793425" y="277473"/>
                  <a:pt x="10789405" y="305705"/>
                  <a:pt x="10797457" y="339575"/>
                </a:cubicBezTo>
                <a:cubicBezTo>
                  <a:pt x="10805509" y="362168"/>
                  <a:pt x="10817585" y="367806"/>
                  <a:pt x="10833673" y="356510"/>
                </a:cubicBezTo>
                <a:cubicBezTo>
                  <a:pt x="10833673" y="356510"/>
                  <a:pt x="10837709" y="373465"/>
                  <a:pt x="10845761" y="407334"/>
                </a:cubicBezTo>
                <a:cubicBezTo>
                  <a:pt x="10845761" y="497667"/>
                  <a:pt x="10894049" y="655779"/>
                  <a:pt x="10990657" y="881628"/>
                </a:cubicBezTo>
                <a:cubicBezTo>
                  <a:pt x="11030909" y="825166"/>
                  <a:pt x="11059089" y="802573"/>
                  <a:pt x="11075181" y="813870"/>
                </a:cubicBezTo>
                <a:cubicBezTo>
                  <a:pt x="11075181" y="847739"/>
                  <a:pt x="11083233" y="864673"/>
                  <a:pt x="11099341" y="864673"/>
                </a:cubicBezTo>
                <a:cubicBezTo>
                  <a:pt x="11107393" y="864673"/>
                  <a:pt x="11107393" y="830805"/>
                  <a:pt x="11099341" y="763044"/>
                </a:cubicBezTo>
                <a:cubicBezTo>
                  <a:pt x="11091285" y="695286"/>
                  <a:pt x="11099341" y="661415"/>
                  <a:pt x="11123485" y="661415"/>
                </a:cubicBezTo>
                <a:cubicBezTo>
                  <a:pt x="11155697" y="661415"/>
                  <a:pt x="11161733" y="684009"/>
                  <a:pt x="11141593" y="729176"/>
                </a:cubicBezTo>
                <a:cubicBezTo>
                  <a:pt x="11121469" y="774342"/>
                  <a:pt x="11123485" y="796934"/>
                  <a:pt x="11147645" y="796934"/>
                </a:cubicBezTo>
                <a:cubicBezTo>
                  <a:pt x="11163737" y="796934"/>
                  <a:pt x="11187897" y="830805"/>
                  <a:pt x="11220093" y="898563"/>
                </a:cubicBezTo>
                <a:cubicBezTo>
                  <a:pt x="11236185" y="932433"/>
                  <a:pt x="11256309" y="955027"/>
                  <a:pt x="11280469" y="966323"/>
                </a:cubicBezTo>
                <a:cubicBezTo>
                  <a:pt x="11296561" y="966323"/>
                  <a:pt x="11300593" y="988895"/>
                  <a:pt x="11292541" y="1034062"/>
                </a:cubicBezTo>
                <a:cubicBezTo>
                  <a:pt x="11292541" y="1045358"/>
                  <a:pt x="11288521" y="1062294"/>
                  <a:pt x="11280469" y="1084886"/>
                </a:cubicBezTo>
                <a:lnTo>
                  <a:pt x="11304613" y="1101822"/>
                </a:lnTo>
                <a:lnTo>
                  <a:pt x="11316685" y="1084886"/>
                </a:lnTo>
                <a:cubicBezTo>
                  <a:pt x="11348897" y="1062294"/>
                  <a:pt x="11371025" y="1062294"/>
                  <a:pt x="11383097" y="1084886"/>
                </a:cubicBezTo>
                <a:cubicBezTo>
                  <a:pt x="11395185" y="1107480"/>
                  <a:pt x="11397189" y="1146987"/>
                  <a:pt x="11389149" y="1203449"/>
                </a:cubicBezTo>
                <a:cubicBezTo>
                  <a:pt x="11381097" y="1237340"/>
                  <a:pt x="11397189" y="1265571"/>
                  <a:pt x="11437441" y="1288143"/>
                </a:cubicBezTo>
                <a:cubicBezTo>
                  <a:pt x="11469649" y="1310737"/>
                  <a:pt x="11473673" y="1327672"/>
                  <a:pt x="11449525" y="1338969"/>
                </a:cubicBezTo>
                <a:cubicBezTo>
                  <a:pt x="11425369" y="1350265"/>
                  <a:pt x="11385117" y="1327672"/>
                  <a:pt x="11328773" y="1271209"/>
                </a:cubicBezTo>
                <a:cubicBezTo>
                  <a:pt x="11272417" y="1214747"/>
                  <a:pt x="11248273" y="1175219"/>
                  <a:pt x="11256309" y="1152646"/>
                </a:cubicBezTo>
                <a:cubicBezTo>
                  <a:pt x="11264361" y="1141348"/>
                  <a:pt x="11254305" y="1098991"/>
                  <a:pt x="11226129" y="1025595"/>
                </a:cubicBezTo>
                <a:cubicBezTo>
                  <a:pt x="11197949" y="952196"/>
                  <a:pt x="11175809" y="915499"/>
                  <a:pt x="11159717" y="915499"/>
                </a:cubicBezTo>
                <a:lnTo>
                  <a:pt x="11171789" y="1051017"/>
                </a:lnTo>
                <a:cubicBezTo>
                  <a:pt x="11179841" y="1130052"/>
                  <a:pt x="11187897" y="1214747"/>
                  <a:pt x="11195949" y="1305099"/>
                </a:cubicBezTo>
                <a:cubicBezTo>
                  <a:pt x="11203985" y="1395431"/>
                  <a:pt x="11208021" y="1451894"/>
                  <a:pt x="11208021" y="1474488"/>
                </a:cubicBezTo>
                <a:cubicBezTo>
                  <a:pt x="11208021" y="1505537"/>
                  <a:pt x="11208525" y="1532708"/>
                  <a:pt x="11209529" y="1555998"/>
                </a:cubicBezTo>
                <a:lnTo>
                  <a:pt x="11210081" y="1563097"/>
                </a:lnTo>
                <a:lnTo>
                  <a:pt x="11212269" y="1559974"/>
                </a:lnTo>
                <a:cubicBezTo>
                  <a:pt x="11219197" y="1566894"/>
                  <a:pt x="11222665" y="1573825"/>
                  <a:pt x="11222665" y="1580745"/>
                </a:cubicBezTo>
                <a:lnTo>
                  <a:pt x="11212265" y="1591145"/>
                </a:lnTo>
                <a:lnTo>
                  <a:pt x="11214057" y="1614223"/>
                </a:lnTo>
                <a:cubicBezTo>
                  <a:pt x="11218081" y="1645279"/>
                  <a:pt x="11224117" y="1660809"/>
                  <a:pt x="11232165" y="1660809"/>
                </a:cubicBezTo>
                <a:cubicBezTo>
                  <a:pt x="11248273" y="1660809"/>
                  <a:pt x="11248273" y="1683383"/>
                  <a:pt x="11232165" y="1728569"/>
                </a:cubicBezTo>
                <a:lnTo>
                  <a:pt x="11241757" y="1822775"/>
                </a:lnTo>
                <a:lnTo>
                  <a:pt x="11264213" y="1804072"/>
                </a:lnTo>
                <a:cubicBezTo>
                  <a:pt x="11278061" y="1793684"/>
                  <a:pt x="11295373" y="1781566"/>
                  <a:pt x="11316145" y="1767715"/>
                </a:cubicBezTo>
                <a:cubicBezTo>
                  <a:pt x="11354233" y="1746945"/>
                  <a:pt x="11382797" y="1733959"/>
                  <a:pt x="11401837" y="1728763"/>
                </a:cubicBezTo>
                <a:cubicBezTo>
                  <a:pt x="11420885" y="1723574"/>
                  <a:pt x="11430405" y="1726163"/>
                  <a:pt x="11430405" y="1736558"/>
                </a:cubicBezTo>
                <a:cubicBezTo>
                  <a:pt x="11430405" y="1743480"/>
                  <a:pt x="11392317" y="1764249"/>
                  <a:pt x="11316145" y="1798883"/>
                </a:cubicBezTo>
                <a:cubicBezTo>
                  <a:pt x="11295373" y="1809267"/>
                  <a:pt x="11278061" y="1817923"/>
                  <a:pt x="11264213" y="1824848"/>
                </a:cubicBezTo>
                <a:lnTo>
                  <a:pt x="11243045" y="1835423"/>
                </a:lnTo>
                <a:lnTo>
                  <a:pt x="11244237" y="1847132"/>
                </a:lnTo>
                <a:cubicBezTo>
                  <a:pt x="11220093" y="1847132"/>
                  <a:pt x="11216073" y="1875364"/>
                  <a:pt x="11232165" y="1931827"/>
                </a:cubicBezTo>
                <a:cubicBezTo>
                  <a:pt x="11248273" y="1988289"/>
                  <a:pt x="11272417" y="2027817"/>
                  <a:pt x="11304613" y="2050390"/>
                </a:cubicBezTo>
                <a:cubicBezTo>
                  <a:pt x="11320721" y="2061688"/>
                  <a:pt x="11332793" y="2072984"/>
                  <a:pt x="11340845" y="2084280"/>
                </a:cubicBezTo>
                <a:cubicBezTo>
                  <a:pt x="11348897" y="2084280"/>
                  <a:pt x="11348897" y="2089918"/>
                  <a:pt x="11340845" y="2101216"/>
                </a:cubicBezTo>
                <a:cubicBezTo>
                  <a:pt x="11316685" y="2123808"/>
                  <a:pt x="11304613" y="2140744"/>
                  <a:pt x="11304613" y="2152040"/>
                </a:cubicBezTo>
                <a:cubicBezTo>
                  <a:pt x="11304613" y="2163316"/>
                  <a:pt x="11310649" y="2191547"/>
                  <a:pt x="11322721" y="2236734"/>
                </a:cubicBezTo>
                <a:cubicBezTo>
                  <a:pt x="11334809" y="2281900"/>
                  <a:pt x="11338829" y="2318598"/>
                  <a:pt x="11334809" y="2346830"/>
                </a:cubicBezTo>
                <a:cubicBezTo>
                  <a:pt x="11330777" y="2375062"/>
                  <a:pt x="11316685" y="2389166"/>
                  <a:pt x="11292541" y="2389166"/>
                </a:cubicBezTo>
                <a:cubicBezTo>
                  <a:pt x="11260345" y="2389166"/>
                  <a:pt x="11244237" y="2366593"/>
                  <a:pt x="11244237" y="2321428"/>
                </a:cubicBezTo>
                <a:cubicBezTo>
                  <a:pt x="11244237" y="2310131"/>
                  <a:pt x="11232165" y="2287537"/>
                  <a:pt x="11208021" y="2253668"/>
                </a:cubicBezTo>
                <a:cubicBezTo>
                  <a:pt x="11159717" y="2208502"/>
                  <a:pt x="11135569" y="2129446"/>
                  <a:pt x="11135569" y="2016521"/>
                </a:cubicBezTo>
                <a:lnTo>
                  <a:pt x="11135569" y="1931827"/>
                </a:lnTo>
                <a:cubicBezTo>
                  <a:pt x="11135569" y="1931827"/>
                  <a:pt x="11127517" y="1948761"/>
                  <a:pt x="11111413" y="1982651"/>
                </a:cubicBezTo>
                <a:cubicBezTo>
                  <a:pt x="11047017" y="2106854"/>
                  <a:pt x="11022857" y="2112512"/>
                  <a:pt x="11038961" y="1999587"/>
                </a:cubicBezTo>
                <a:lnTo>
                  <a:pt x="11038961" y="1957467"/>
                </a:lnTo>
                <a:lnTo>
                  <a:pt x="11021409" y="1972865"/>
                </a:lnTo>
                <a:cubicBezTo>
                  <a:pt x="11004961" y="1984984"/>
                  <a:pt x="10980289" y="1999697"/>
                  <a:pt x="10947401" y="2017009"/>
                </a:cubicBezTo>
                <a:cubicBezTo>
                  <a:pt x="10881601" y="2051641"/>
                  <a:pt x="10838329" y="2068947"/>
                  <a:pt x="10817557" y="2068947"/>
                </a:cubicBezTo>
                <a:cubicBezTo>
                  <a:pt x="10803705" y="2068947"/>
                  <a:pt x="10814093" y="2055096"/>
                  <a:pt x="10848725" y="2027395"/>
                </a:cubicBezTo>
                <a:cubicBezTo>
                  <a:pt x="10862565" y="2020475"/>
                  <a:pt x="10886801" y="2006624"/>
                  <a:pt x="10921433" y="1985852"/>
                </a:cubicBezTo>
                <a:cubicBezTo>
                  <a:pt x="10969905" y="1951230"/>
                  <a:pt x="11004529" y="1933915"/>
                  <a:pt x="11025309" y="1933915"/>
                </a:cubicBezTo>
                <a:lnTo>
                  <a:pt x="11038961" y="1940742"/>
                </a:lnTo>
                <a:lnTo>
                  <a:pt x="11038961" y="1914893"/>
                </a:lnTo>
                <a:cubicBezTo>
                  <a:pt x="11034937" y="1881012"/>
                  <a:pt x="11026885" y="1841484"/>
                  <a:pt x="11014805" y="1796309"/>
                </a:cubicBezTo>
                <a:cubicBezTo>
                  <a:pt x="10990657" y="1683383"/>
                  <a:pt x="10962481" y="1649513"/>
                  <a:pt x="10930281" y="1694680"/>
                </a:cubicBezTo>
                <a:cubicBezTo>
                  <a:pt x="10906137" y="1728569"/>
                  <a:pt x="10881977" y="1731379"/>
                  <a:pt x="10857833" y="1703147"/>
                </a:cubicBezTo>
                <a:cubicBezTo>
                  <a:pt x="10833673" y="1674916"/>
                  <a:pt x="10809529" y="1629750"/>
                  <a:pt x="10785385" y="1567647"/>
                </a:cubicBezTo>
                <a:cubicBezTo>
                  <a:pt x="10761225" y="1505528"/>
                  <a:pt x="10745133" y="1468828"/>
                  <a:pt x="10737081" y="1457533"/>
                </a:cubicBezTo>
                <a:cubicBezTo>
                  <a:pt x="10720977" y="1434959"/>
                  <a:pt x="10698849" y="1384136"/>
                  <a:pt x="10670669" y="1305099"/>
                </a:cubicBezTo>
                <a:cubicBezTo>
                  <a:pt x="10642489" y="1226043"/>
                  <a:pt x="10616329" y="1175219"/>
                  <a:pt x="10592169" y="1152646"/>
                </a:cubicBezTo>
                <a:cubicBezTo>
                  <a:pt x="10576077" y="1130052"/>
                  <a:pt x="10568025" y="1113118"/>
                  <a:pt x="10568025" y="1101822"/>
                </a:cubicBezTo>
                <a:cubicBezTo>
                  <a:pt x="10576077" y="1079248"/>
                  <a:pt x="10576077" y="1051017"/>
                  <a:pt x="10568025" y="1017127"/>
                </a:cubicBezTo>
                <a:cubicBezTo>
                  <a:pt x="10559969" y="983257"/>
                  <a:pt x="10547897" y="966323"/>
                  <a:pt x="10531793" y="966323"/>
                </a:cubicBezTo>
                <a:cubicBezTo>
                  <a:pt x="10523753" y="966323"/>
                  <a:pt x="10479469" y="909860"/>
                  <a:pt x="10398969" y="796934"/>
                </a:cubicBezTo>
                <a:lnTo>
                  <a:pt x="10459345" y="966323"/>
                </a:lnTo>
                <a:cubicBezTo>
                  <a:pt x="10475449" y="1034062"/>
                  <a:pt x="10499593" y="1113118"/>
                  <a:pt x="10531793" y="1203449"/>
                </a:cubicBezTo>
                <a:lnTo>
                  <a:pt x="10676705" y="1677745"/>
                </a:lnTo>
                <a:cubicBezTo>
                  <a:pt x="10700849" y="1768077"/>
                  <a:pt x="10708901" y="1813264"/>
                  <a:pt x="10700849" y="1813264"/>
                </a:cubicBezTo>
                <a:cubicBezTo>
                  <a:pt x="10676705" y="1813264"/>
                  <a:pt x="10664633" y="1818902"/>
                  <a:pt x="10664633" y="1830198"/>
                </a:cubicBezTo>
                <a:cubicBezTo>
                  <a:pt x="10664633" y="1864068"/>
                  <a:pt x="10676705" y="1906425"/>
                  <a:pt x="10700849" y="1957230"/>
                </a:cubicBezTo>
                <a:cubicBezTo>
                  <a:pt x="10725009" y="2008054"/>
                  <a:pt x="10745133" y="2033455"/>
                  <a:pt x="10761225" y="2033455"/>
                </a:cubicBezTo>
                <a:cubicBezTo>
                  <a:pt x="10777333" y="2033455"/>
                  <a:pt x="10811545" y="2149211"/>
                  <a:pt x="10863869" y="2380699"/>
                </a:cubicBezTo>
                <a:cubicBezTo>
                  <a:pt x="10916193" y="2612209"/>
                  <a:pt x="10950409" y="2790064"/>
                  <a:pt x="10966501" y="2914286"/>
                </a:cubicBezTo>
                <a:cubicBezTo>
                  <a:pt x="10974553" y="2982025"/>
                  <a:pt x="10976569" y="3021553"/>
                  <a:pt x="10972549" y="3032849"/>
                </a:cubicBezTo>
                <a:cubicBezTo>
                  <a:pt x="10968517" y="3044147"/>
                  <a:pt x="10954429" y="3044147"/>
                  <a:pt x="10930281" y="3032849"/>
                </a:cubicBezTo>
                <a:lnTo>
                  <a:pt x="10900865" y="3024598"/>
                </a:lnTo>
                <a:lnTo>
                  <a:pt x="10897237" y="3057190"/>
                </a:lnTo>
                <a:lnTo>
                  <a:pt x="10890413" y="3087828"/>
                </a:lnTo>
                <a:lnTo>
                  <a:pt x="10918209" y="3185304"/>
                </a:lnTo>
                <a:cubicBezTo>
                  <a:pt x="10926265" y="3219172"/>
                  <a:pt x="10938337" y="3269996"/>
                  <a:pt x="10954429" y="3337755"/>
                </a:cubicBezTo>
                <a:cubicBezTo>
                  <a:pt x="10970533" y="3405494"/>
                  <a:pt x="10978585" y="3445022"/>
                  <a:pt x="10978585" y="3456320"/>
                </a:cubicBezTo>
                <a:cubicBezTo>
                  <a:pt x="10986641" y="3490188"/>
                  <a:pt x="11004749" y="3535374"/>
                  <a:pt x="11032929" y="3591838"/>
                </a:cubicBezTo>
                <a:cubicBezTo>
                  <a:pt x="11061089" y="3648300"/>
                  <a:pt x="11079213" y="3693467"/>
                  <a:pt x="11087265" y="3727336"/>
                </a:cubicBezTo>
                <a:cubicBezTo>
                  <a:pt x="11087265" y="3749929"/>
                  <a:pt x="11091285" y="3766864"/>
                  <a:pt x="11099341" y="3778160"/>
                </a:cubicBezTo>
                <a:cubicBezTo>
                  <a:pt x="11107393" y="3868492"/>
                  <a:pt x="11051037" y="3812030"/>
                  <a:pt x="10930281" y="3608772"/>
                </a:cubicBezTo>
                <a:cubicBezTo>
                  <a:pt x="10914177" y="3574883"/>
                  <a:pt x="10906137" y="3557948"/>
                  <a:pt x="10906137" y="3557948"/>
                </a:cubicBezTo>
                <a:cubicBezTo>
                  <a:pt x="10898085" y="3557948"/>
                  <a:pt x="10898085" y="3617240"/>
                  <a:pt x="10906137" y="3735803"/>
                </a:cubicBezTo>
                <a:cubicBezTo>
                  <a:pt x="10910157" y="3795096"/>
                  <a:pt x="10914181" y="3846617"/>
                  <a:pt x="10918205" y="3890374"/>
                </a:cubicBezTo>
                <a:lnTo>
                  <a:pt x="10927789" y="3976054"/>
                </a:lnTo>
                <a:lnTo>
                  <a:pt x="10942205" y="3977616"/>
                </a:lnTo>
                <a:cubicBezTo>
                  <a:pt x="10983753" y="3982809"/>
                  <a:pt x="11004529" y="3987139"/>
                  <a:pt x="11004529" y="3990604"/>
                </a:cubicBezTo>
                <a:cubicBezTo>
                  <a:pt x="10997601" y="3997524"/>
                  <a:pt x="10976829" y="4006614"/>
                  <a:pt x="10942205" y="4017867"/>
                </a:cubicBezTo>
                <a:lnTo>
                  <a:pt x="10932289" y="4020811"/>
                </a:lnTo>
                <a:lnTo>
                  <a:pt x="10942353" y="4032243"/>
                </a:lnTo>
                <a:cubicBezTo>
                  <a:pt x="10950409" y="4043539"/>
                  <a:pt x="10954429" y="4083046"/>
                  <a:pt x="10954429" y="4150806"/>
                </a:cubicBezTo>
                <a:lnTo>
                  <a:pt x="10942353" y="4218566"/>
                </a:lnTo>
                <a:cubicBezTo>
                  <a:pt x="10918209" y="4207268"/>
                  <a:pt x="10906137" y="4150806"/>
                  <a:pt x="10906137" y="4049177"/>
                </a:cubicBezTo>
                <a:lnTo>
                  <a:pt x="10907945" y="4028038"/>
                </a:lnTo>
                <a:lnTo>
                  <a:pt x="10879885" y="4036369"/>
                </a:lnTo>
                <a:cubicBezTo>
                  <a:pt x="10855649" y="4043078"/>
                  <a:pt x="10827949" y="4050326"/>
                  <a:pt x="10796785" y="4058115"/>
                </a:cubicBezTo>
                <a:cubicBezTo>
                  <a:pt x="10672137" y="4089283"/>
                  <a:pt x="10602885" y="4108321"/>
                  <a:pt x="10589033" y="4115251"/>
                </a:cubicBezTo>
                <a:cubicBezTo>
                  <a:pt x="10571721" y="4129097"/>
                  <a:pt x="10538825" y="4140348"/>
                  <a:pt x="10490349" y="4149004"/>
                </a:cubicBezTo>
                <a:lnTo>
                  <a:pt x="10477533" y="4150681"/>
                </a:lnTo>
                <a:lnTo>
                  <a:pt x="10468401" y="4167753"/>
                </a:lnTo>
                <a:lnTo>
                  <a:pt x="10464313" y="4168963"/>
                </a:lnTo>
                <a:lnTo>
                  <a:pt x="10454229" y="4183609"/>
                </a:lnTo>
                <a:cubicBezTo>
                  <a:pt x="10413993" y="4234434"/>
                  <a:pt x="10389833" y="4259835"/>
                  <a:pt x="10381777" y="4259835"/>
                </a:cubicBezTo>
                <a:cubicBezTo>
                  <a:pt x="10373725" y="4259835"/>
                  <a:pt x="10369705" y="4242900"/>
                  <a:pt x="10369705" y="4209032"/>
                </a:cubicBezTo>
                <a:lnTo>
                  <a:pt x="10368057" y="4199768"/>
                </a:lnTo>
                <a:lnTo>
                  <a:pt x="10362749" y="4201628"/>
                </a:lnTo>
                <a:cubicBezTo>
                  <a:pt x="10350669" y="4212916"/>
                  <a:pt x="10342617" y="4229851"/>
                  <a:pt x="10338589" y="4252435"/>
                </a:cubicBezTo>
                <a:cubicBezTo>
                  <a:pt x="10338589" y="4297620"/>
                  <a:pt x="10318465" y="4320195"/>
                  <a:pt x="10278213" y="4320195"/>
                </a:cubicBezTo>
                <a:lnTo>
                  <a:pt x="10241981" y="4303259"/>
                </a:lnTo>
                <a:cubicBezTo>
                  <a:pt x="10209785" y="4303259"/>
                  <a:pt x="10201745" y="4291963"/>
                  <a:pt x="10217837" y="4269390"/>
                </a:cubicBezTo>
                <a:cubicBezTo>
                  <a:pt x="10229909" y="4252445"/>
                  <a:pt x="10236953" y="4235505"/>
                  <a:pt x="10238969" y="4218566"/>
                </a:cubicBezTo>
                <a:lnTo>
                  <a:pt x="10231361" y="4175892"/>
                </a:lnTo>
                <a:lnTo>
                  <a:pt x="10223365" y="4176934"/>
                </a:lnTo>
                <a:lnTo>
                  <a:pt x="10217837" y="4184696"/>
                </a:lnTo>
                <a:cubicBezTo>
                  <a:pt x="10209785" y="4207268"/>
                  <a:pt x="10201745" y="4224203"/>
                  <a:pt x="10193693" y="4235500"/>
                </a:cubicBezTo>
                <a:cubicBezTo>
                  <a:pt x="10189665" y="4229852"/>
                  <a:pt x="10187653" y="4219969"/>
                  <a:pt x="10187653" y="4205854"/>
                </a:cubicBezTo>
                <a:lnTo>
                  <a:pt x="10190353" y="4181233"/>
                </a:lnTo>
                <a:lnTo>
                  <a:pt x="10143681" y="4187312"/>
                </a:lnTo>
                <a:lnTo>
                  <a:pt x="10086033" y="4202570"/>
                </a:lnTo>
                <a:lnTo>
                  <a:pt x="10072941" y="4252435"/>
                </a:lnTo>
                <a:cubicBezTo>
                  <a:pt x="10048781" y="4308897"/>
                  <a:pt x="10020617" y="4337129"/>
                  <a:pt x="9988405" y="4337129"/>
                </a:cubicBezTo>
                <a:lnTo>
                  <a:pt x="9952605" y="4328762"/>
                </a:lnTo>
                <a:lnTo>
                  <a:pt x="9965801" y="4374929"/>
                </a:lnTo>
                <a:cubicBezTo>
                  <a:pt x="9993505" y="4416483"/>
                  <a:pt x="10003877" y="4440718"/>
                  <a:pt x="9996957" y="4447638"/>
                </a:cubicBezTo>
                <a:cubicBezTo>
                  <a:pt x="9990037" y="4461489"/>
                  <a:pt x="9974445" y="4466688"/>
                  <a:pt x="9950217" y="4463222"/>
                </a:cubicBezTo>
                <a:cubicBezTo>
                  <a:pt x="9925973" y="4459756"/>
                  <a:pt x="9910397" y="4451104"/>
                  <a:pt x="9903469" y="4437252"/>
                </a:cubicBezTo>
                <a:cubicBezTo>
                  <a:pt x="9875769" y="4409552"/>
                  <a:pt x="9848065" y="4404364"/>
                  <a:pt x="9820373" y="4421670"/>
                </a:cubicBezTo>
                <a:cubicBezTo>
                  <a:pt x="9792673" y="4438985"/>
                  <a:pt x="9778821" y="4468420"/>
                  <a:pt x="9778821" y="4509963"/>
                </a:cubicBezTo>
                <a:cubicBezTo>
                  <a:pt x="9778821" y="4551515"/>
                  <a:pt x="9811721" y="4605185"/>
                  <a:pt x="9877497" y="4670974"/>
                </a:cubicBezTo>
                <a:cubicBezTo>
                  <a:pt x="9943289" y="4736752"/>
                  <a:pt x="10010809" y="4786956"/>
                  <a:pt x="10080053" y="4821588"/>
                </a:cubicBezTo>
                <a:cubicBezTo>
                  <a:pt x="10114685" y="4835440"/>
                  <a:pt x="10163157" y="4863131"/>
                  <a:pt x="10225469" y="4904683"/>
                </a:cubicBezTo>
                <a:cubicBezTo>
                  <a:pt x="10232401" y="4911604"/>
                  <a:pt x="10241065" y="4918534"/>
                  <a:pt x="10251449" y="4925454"/>
                </a:cubicBezTo>
                <a:cubicBezTo>
                  <a:pt x="10261833" y="4932385"/>
                  <a:pt x="10270497" y="4939305"/>
                  <a:pt x="10277409" y="4946236"/>
                </a:cubicBezTo>
                <a:lnTo>
                  <a:pt x="10298189" y="4956620"/>
                </a:lnTo>
                <a:cubicBezTo>
                  <a:pt x="10305109" y="4956620"/>
                  <a:pt x="10344929" y="4977392"/>
                  <a:pt x="10417649" y="5018945"/>
                </a:cubicBezTo>
                <a:cubicBezTo>
                  <a:pt x="10490357" y="5060497"/>
                  <a:pt x="10533633" y="5081268"/>
                  <a:pt x="10547493" y="5081268"/>
                </a:cubicBezTo>
                <a:cubicBezTo>
                  <a:pt x="10561333" y="5081268"/>
                  <a:pt x="10589033" y="5060497"/>
                  <a:pt x="10630577" y="5018945"/>
                </a:cubicBezTo>
                <a:cubicBezTo>
                  <a:pt x="10672137" y="4984323"/>
                  <a:pt x="10727533" y="4967006"/>
                  <a:pt x="10796785" y="4967006"/>
                </a:cubicBezTo>
                <a:cubicBezTo>
                  <a:pt x="10990677" y="4967006"/>
                  <a:pt x="11087621" y="5036260"/>
                  <a:pt x="11087621" y="5174758"/>
                </a:cubicBezTo>
                <a:cubicBezTo>
                  <a:pt x="11087621" y="5216300"/>
                  <a:pt x="11070317" y="5264772"/>
                  <a:pt x="11035685" y="5320176"/>
                </a:cubicBezTo>
                <a:cubicBezTo>
                  <a:pt x="10973369" y="5424051"/>
                  <a:pt x="10886801" y="5475988"/>
                  <a:pt x="10776005" y="5475988"/>
                </a:cubicBezTo>
                <a:cubicBezTo>
                  <a:pt x="10651357" y="5475988"/>
                  <a:pt x="10575185" y="5413665"/>
                  <a:pt x="10547493" y="5289019"/>
                </a:cubicBezTo>
                <a:cubicBezTo>
                  <a:pt x="10533633" y="5233616"/>
                  <a:pt x="10488625" y="5178212"/>
                  <a:pt x="10412449" y="5122820"/>
                </a:cubicBezTo>
                <a:cubicBezTo>
                  <a:pt x="10350129" y="5081268"/>
                  <a:pt x="10273953" y="5034528"/>
                  <a:pt x="10183929" y="4982590"/>
                </a:cubicBezTo>
                <a:cubicBezTo>
                  <a:pt x="10093905" y="4930652"/>
                  <a:pt x="10021193" y="4887368"/>
                  <a:pt x="9965801" y="4852745"/>
                </a:cubicBezTo>
                <a:cubicBezTo>
                  <a:pt x="9868857" y="4790422"/>
                  <a:pt x="9813453" y="4759265"/>
                  <a:pt x="9799593" y="4759265"/>
                </a:cubicBezTo>
                <a:cubicBezTo>
                  <a:pt x="9751121" y="4759265"/>
                  <a:pt x="9726885" y="4776571"/>
                  <a:pt x="9726885" y="4811193"/>
                </a:cubicBezTo>
                <a:cubicBezTo>
                  <a:pt x="9726885" y="4825044"/>
                  <a:pt x="9719961" y="4845825"/>
                  <a:pt x="9706113" y="4873516"/>
                </a:cubicBezTo>
                <a:cubicBezTo>
                  <a:pt x="9692273" y="4901219"/>
                  <a:pt x="9695729" y="4925454"/>
                  <a:pt x="9716509" y="4946236"/>
                </a:cubicBezTo>
                <a:cubicBezTo>
                  <a:pt x="9730349" y="4967006"/>
                  <a:pt x="9737281" y="4994708"/>
                  <a:pt x="9737281" y="5029331"/>
                </a:cubicBezTo>
                <a:cubicBezTo>
                  <a:pt x="9737281" y="5077803"/>
                  <a:pt x="9693993" y="5119355"/>
                  <a:pt x="9607433" y="5153977"/>
                </a:cubicBezTo>
                <a:cubicBezTo>
                  <a:pt x="9520875" y="5188609"/>
                  <a:pt x="9477590" y="5233616"/>
                  <a:pt x="9477590" y="5289019"/>
                </a:cubicBezTo>
                <a:cubicBezTo>
                  <a:pt x="9477590" y="5302860"/>
                  <a:pt x="9498362" y="5330561"/>
                  <a:pt x="9539925" y="5372113"/>
                </a:cubicBezTo>
                <a:cubicBezTo>
                  <a:pt x="9581467" y="5413665"/>
                  <a:pt x="9602237" y="5451753"/>
                  <a:pt x="9602237" y="5486374"/>
                </a:cubicBezTo>
                <a:cubicBezTo>
                  <a:pt x="9602237" y="5527928"/>
                  <a:pt x="9584931" y="5548697"/>
                  <a:pt x="9550299" y="5548697"/>
                </a:cubicBezTo>
                <a:cubicBezTo>
                  <a:pt x="9522598" y="5555619"/>
                  <a:pt x="9484522" y="5527928"/>
                  <a:pt x="9436050" y="5465603"/>
                </a:cubicBezTo>
                <a:cubicBezTo>
                  <a:pt x="9394496" y="5403270"/>
                  <a:pt x="9351211" y="5366916"/>
                  <a:pt x="9306203" y="5356531"/>
                </a:cubicBezTo>
                <a:cubicBezTo>
                  <a:pt x="9261187" y="5346145"/>
                  <a:pt x="9228298" y="5365184"/>
                  <a:pt x="9207526" y="5413665"/>
                </a:cubicBezTo>
                <a:cubicBezTo>
                  <a:pt x="9200597" y="5420587"/>
                  <a:pt x="9197131" y="5437902"/>
                  <a:pt x="9197131" y="5465603"/>
                </a:cubicBezTo>
                <a:cubicBezTo>
                  <a:pt x="9197131" y="5555619"/>
                  <a:pt x="9235227" y="5656028"/>
                  <a:pt x="9311402" y="5766835"/>
                </a:cubicBezTo>
                <a:cubicBezTo>
                  <a:pt x="9352944" y="5815307"/>
                  <a:pt x="9373715" y="5849929"/>
                  <a:pt x="9373715" y="5870700"/>
                </a:cubicBezTo>
                <a:lnTo>
                  <a:pt x="9384110" y="5881096"/>
                </a:lnTo>
                <a:cubicBezTo>
                  <a:pt x="9397952" y="5894937"/>
                  <a:pt x="9417000" y="5908787"/>
                  <a:pt x="9441237" y="5922638"/>
                </a:cubicBezTo>
                <a:cubicBezTo>
                  <a:pt x="9465474" y="5936489"/>
                  <a:pt x="9484522" y="5950339"/>
                  <a:pt x="9498362" y="5964190"/>
                </a:cubicBezTo>
                <a:cubicBezTo>
                  <a:pt x="9574536" y="6019593"/>
                  <a:pt x="9616089" y="6068065"/>
                  <a:pt x="9623009" y="6109607"/>
                </a:cubicBezTo>
                <a:cubicBezTo>
                  <a:pt x="9629937" y="6158091"/>
                  <a:pt x="9616089" y="6194446"/>
                  <a:pt x="9581467" y="6218681"/>
                </a:cubicBezTo>
                <a:cubicBezTo>
                  <a:pt x="9546834" y="6242918"/>
                  <a:pt x="9501827" y="6241185"/>
                  <a:pt x="9446434" y="6213484"/>
                </a:cubicBezTo>
                <a:cubicBezTo>
                  <a:pt x="9356410" y="6171931"/>
                  <a:pt x="9238683" y="6012663"/>
                  <a:pt x="9093266" y="5735668"/>
                </a:cubicBezTo>
                <a:cubicBezTo>
                  <a:pt x="9010168" y="5579862"/>
                  <a:pt x="8905646" y="5466899"/>
                  <a:pt x="8779698" y="5396782"/>
                </a:cubicBezTo>
                <a:lnTo>
                  <a:pt x="8727038" y="5374689"/>
                </a:lnTo>
                <a:lnTo>
                  <a:pt x="8720499" y="5539801"/>
                </a:lnTo>
                <a:cubicBezTo>
                  <a:pt x="8720499" y="5630132"/>
                  <a:pt x="8724533" y="5703531"/>
                  <a:pt x="8732571" y="5759993"/>
                </a:cubicBezTo>
                <a:cubicBezTo>
                  <a:pt x="8736598" y="5788224"/>
                  <a:pt x="8739621" y="5812222"/>
                  <a:pt x="8741635" y="5831985"/>
                </a:cubicBezTo>
                <a:lnTo>
                  <a:pt x="8743269" y="5857142"/>
                </a:lnTo>
                <a:lnTo>
                  <a:pt x="8750482" y="5849929"/>
                </a:lnTo>
                <a:cubicBezTo>
                  <a:pt x="8757413" y="5849929"/>
                  <a:pt x="8760867" y="5853395"/>
                  <a:pt x="8760867" y="5860315"/>
                </a:cubicBezTo>
                <a:cubicBezTo>
                  <a:pt x="8760867" y="5867244"/>
                  <a:pt x="8757413" y="5870700"/>
                  <a:pt x="8750482" y="5870700"/>
                </a:cubicBezTo>
                <a:lnTo>
                  <a:pt x="8743709" y="5863928"/>
                </a:lnTo>
                <a:lnTo>
                  <a:pt x="8744659" y="5878577"/>
                </a:lnTo>
                <a:cubicBezTo>
                  <a:pt x="8744659" y="5901150"/>
                  <a:pt x="8736606" y="5901150"/>
                  <a:pt x="8720499" y="5878577"/>
                </a:cubicBezTo>
                <a:cubicBezTo>
                  <a:pt x="8704408" y="5855984"/>
                  <a:pt x="8684283" y="5844688"/>
                  <a:pt x="8660123" y="5844688"/>
                </a:cubicBezTo>
                <a:cubicBezTo>
                  <a:pt x="8635978" y="5844688"/>
                  <a:pt x="8623906" y="5827752"/>
                  <a:pt x="8623906" y="5793883"/>
                </a:cubicBezTo>
                <a:cubicBezTo>
                  <a:pt x="8623906" y="5748696"/>
                  <a:pt x="8631958" y="5743059"/>
                  <a:pt x="8648051" y="5776928"/>
                </a:cubicBezTo>
                <a:lnTo>
                  <a:pt x="8696355" y="5810817"/>
                </a:lnTo>
                <a:cubicBezTo>
                  <a:pt x="8704408" y="5810817"/>
                  <a:pt x="8704408" y="5759993"/>
                  <a:pt x="8696355" y="5658364"/>
                </a:cubicBezTo>
                <a:cubicBezTo>
                  <a:pt x="8688302" y="5556736"/>
                  <a:pt x="8672195" y="5505910"/>
                  <a:pt x="8648051" y="5505910"/>
                </a:cubicBezTo>
                <a:cubicBezTo>
                  <a:pt x="8623906" y="5505910"/>
                  <a:pt x="8583654" y="5466384"/>
                  <a:pt x="8527298" y="5387347"/>
                </a:cubicBezTo>
                <a:lnTo>
                  <a:pt x="8513686" y="5372796"/>
                </a:lnTo>
                <a:lnTo>
                  <a:pt x="8485965" y="5411683"/>
                </a:lnTo>
                <a:cubicBezTo>
                  <a:pt x="8445714" y="5468145"/>
                  <a:pt x="8425589" y="5507673"/>
                  <a:pt x="8425589" y="5530246"/>
                </a:cubicBezTo>
                <a:cubicBezTo>
                  <a:pt x="8425589" y="5552840"/>
                  <a:pt x="8413502" y="5583900"/>
                  <a:pt x="8389357" y="5623408"/>
                </a:cubicBezTo>
                <a:lnTo>
                  <a:pt x="8385885" y="5628036"/>
                </a:lnTo>
                <a:lnTo>
                  <a:pt x="8397314" y="5642188"/>
                </a:lnTo>
                <a:cubicBezTo>
                  <a:pt x="8425014" y="5676809"/>
                  <a:pt x="8421549" y="5694116"/>
                  <a:pt x="8386926" y="5694116"/>
                </a:cubicBezTo>
                <a:cubicBezTo>
                  <a:pt x="8369616" y="5694116"/>
                  <a:pt x="8356632" y="5686326"/>
                  <a:pt x="8347976" y="5670747"/>
                </a:cubicBezTo>
                <a:lnTo>
                  <a:pt x="8346926" y="5665078"/>
                </a:lnTo>
                <a:lnTo>
                  <a:pt x="8341053" y="5665764"/>
                </a:lnTo>
                <a:cubicBezTo>
                  <a:pt x="8328984" y="5648820"/>
                  <a:pt x="8321437" y="5590600"/>
                  <a:pt x="8318418" y="5491089"/>
                </a:cubicBezTo>
                <a:lnTo>
                  <a:pt x="8318083" y="5466073"/>
                </a:lnTo>
                <a:lnTo>
                  <a:pt x="8301230" y="5494163"/>
                </a:lnTo>
                <a:cubicBezTo>
                  <a:pt x="8296035" y="5506283"/>
                  <a:pt x="8293437" y="5517537"/>
                  <a:pt x="8293437" y="5527928"/>
                </a:cubicBezTo>
                <a:cubicBezTo>
                  <a:pt x="8293437" y="5548697"/>
                  <a:pt x="8257083" y="5598904"/>
                  <a:pt x="8184374" y="5678542"/>
                </a:cubicBezTo>
                <a:cubicBezTo>
                  <a:pt x="8111654" y="5758172"/>
                  <a:pt x="8064915" y="5797992"/>
                  <a:pt x="8044144" y="5797992"/>
                </a:cubicBezTo>
                <a:cubicBezTo>
                  <a:pt x="8030293" y="5797992"/>
                  <a:pt x="8023373" y="5808377"/>
                  <a:pt x="8023373" y="5829158"/>
                </a:cubicBezTo>
                <a:cubicBezTo>
                  <a:pt x="8023373" y="5836078"/>
                  <a:pt x="8040678" y="5846464"/>
                  <a:pt x="8075310" y="5860315"/>
                </a:cubicBezTo>
                <a:cubicBezTo>
                  <a:pt x="8109933" y="5874166"/>
                  <a:pt x="8148019" y="5888016"/>
                  <a:pt x="8189562" y="5901867"/>
                </a:cubicBezTo>
                <a:cubicBezTo>
                  <a:pt x="8231114" y="5915718"/>
                  <a:pt x="8255360" y="5926104"/>
                  <a:pt x="8262280" y="5933024"/>
                </a:cubicBezTo>
                <a:cubicBezTo>
                  <a:pt x="8338454" y="5995347"/>
                  <a:pt x="8369611" y="6074987"/>
                  <a:pt x="8355771" y="6171931"/>
                </a:cubicBezTo>
                <a:cubicBezTo>
                  <a:pt x="8348840" y="6199633"/>
                  <a:pt x="8355771" y="6223868"/>
                  <a:pt x="8376542" y="6244651"/>
                </a:cubicBezTo>
                <a:cubicBezTo>
                  <a:pt x="8390382" y="6251571"/>
                  <a:pt x="8393848" y="6298310"/>
                  <a:pt x="8386926" y="6384870"/>
                </a:cubicBezTo>
                <a:cubicBezTo>
                  <a:pt x="8380008" y="6471439"/>
                  <a:pt x="8380008" y="6521646"/>
                  <a:pt x="8386926" y="6535495"/>
                </a:cubicBezTo>
                <a:lnTo>
                  <a:pt x="8386926" y="6587433"/>
                </a:lnTo>
                <a:cubicBezTo>
                  <a:pt x="8386926" y="6601274"/>
                  <a:pt x="8378274" y="6656678"/>
                  <a:pt x="8360958" y="6753622"/>
                </a:cubicBezTo>
                <a:cubicBezTo>
                  <a:pt x="8343643" y="6850578"/>
                  <a:pt x="8334990" y="6933673"/>
                  <a:pt x="8334990" y="7002926"/>
                </a:cubicBezTo>
                <a:cubicBezTo>
                  <a:pt x="8334990" y="7044468"/>
                  <a:pt x="8355771" y="7101593"/>
                  <a:pt x="8397314" y="7174313"/>
                </a:cubicBezTo>
                <a:cubicBezTo>
                  <a:pt x="8438866" y="7247022"/>
                  <a:pt x="8459637" y="7297226"/>
                  <a:pt x="8459637" y="7324929"/>
                </a:cubicBezTo>
                <a:cubicBezTo>
                  <a:pt x="8459637" y="7338778"/>
                  <a:pt x="8464824" y="7352630"/>
                  <a:pt x="8475219" y="7366481"/>
                </a:cubicBezTo>
                <a:lnTo>
                  <a:pt x="8477174" y="7371695"/>
                </a:lnTo>
                <a:lnTo>
                  <a:pt x="8483594" y="7376274"/>
                </a:lnTo>
                <a:cubicBezTo>
                  <a:pt x="8492730" y="7383642"/>
                  <a:pt x="8518222" y="7426801"/>
                  <a:pt x="8560078" y="7505756"/>
                </a:cubicBezTo>
                <a:cubicBezTo>
                  <a:pt x="8579008" y="7542114"/>
                  <a:pt x="8606507" y="7588398"/>
                  <a:pt x="8642586" y="7644599"/>
                </a:cubicBezTo>
                <a:cubicBezTo>
                  <a:pt x="8668642" y="7685196"/>
                  <a:pt x="8679851" y="7713826"/>
                  <a:pt x="8676216" y="7730490"/>
                </a:cubicBezTo>
                <a:lnTo>
                  <a:pt x="8667192" y="7739206"/>
                </a:lnTo>
                <a:lnTo>
                  <a:pt x="8669333" y="7742367"/>
                </a:lnTo>
                <a:cubicBezTo>
                  <a:pt x="8699197" y="7798198"/>
                  <a:pt x="8688160" y="7828711"/>
                  <a:pt x="8636221" y="7833900"/>
                </a:cubicBezTo>
                <a:cubicBezTo>
                  <a:pt x="8608520" y="7840831"/>
                  <a:pt x="8566966" y="7802743"/>
                  <a:pt x="8511574" y="7719649"/>
                </a:cubicBezTo>
                <a:cubicBezTo>
                  <a:pt x="8470029" y="7646932"/>
                  <a:pt x="8444061" y="7599538"/>
                  <a:pt x="8433674" y="7577468"/>
                </a:cubicBezTo>
                <a:lnTo>
                  <a:pt x="8433310" y="7576516"/>
                </a:lnTo>
                <a:lnTo>
                  <a:pt x="8415573" y="7558822"/>
                </a:lnTo>
                <a:cubicBezTo>
                  <a:pt x="8391288" y="7534726"/>
                  <a:pt x="8376256" y="7511305"/>
                  <a:pt x="8370475" y="7488558"/>
                </a:cubicBezTo>
                <a:lnTo>
                  <a:pt x="8363885" y="7456618"/>
                </a:lnTo>
                <a:lnTo>
                  <a:pt x="8261627" y="7305450"/>
                </a:lnTo>
                <a:cubicBezTo>
                  <a:pt x="8172040" y="7157433"/>
                  <a:pt x="8127248" y="7028892"/>
                  <a:pt x="8127248" y="6919822"/>
                </a:cubicBezTo>
                <a:cubicBezTo>
                  <a:pt x="8127248" y="6878270"/>
                  <a:pt x="8108200" y="6815945"/>
                  <a:pt x="8070114" y="6732850"/>
                </a:cubicBezTo>
                <a:cubicBezTo>
                  <a:pt x="8032026" y="6649758"/>
                  <a:pt x="8009522" y="6590889"/>
                  <a:pt x="8002602" y="6556266"/>
                </a:cubicBezTo>
                <a:cubicBezTo>
                  <a:pt x="7988741" y="6500863"/>
                  <a:pt x="7928160" y="6424689"/>
                  <a:pt x="7820819" y="6327745"/>
                </a:cubicBezTo>
                <a:cubicBezTo>
                  <a:pt x="7713478" y="6230799"/>
                  <a:pt x="7635571" y="6182327"/>
                  <a:pt x="7587099" y="6182327"/>
                </a:cubicBezTo>
                <a:cubicBezTo>
                  <a:pt x="7552476" y="6182327"/>
                  <a:pt x="7500550" y="6158091"/>
                  <a:pt x="7431296" y="6109607"/>
                </a:cubicBezTo>
                <a:cubicBezTo>
                  <a:pt x="7396674" y="6102687"/>
                  <a:pt x="7379358" y="6071521"/>
                  <a:pt x="7379358" y="6016127"/>
                </a:cubicBezTo>
                <a:cubicBezTo>
                  <a:pt x="7379358" y="6002278"/>
                  <a:pt x="7381522" y="5985830"/>
                  <a:pt x="7385850" y="5966787"/>
                </a:cubicBezTo>
                <a:lnTo>
                  <a:pt x="7403488" y="5907995"/>
                </a:lnTo>
                <a:lnTo>
                  <a:pt x="7402144" y="5907700"/>
                </a:lnTo>
                <a:cubicBezTo>
                  <a:pt x="7393008" y="5900340"/>
                  <a:pt x="7355836" y="5892230"/>
                  <a:pt x="7290626" y="5883372"/>
                </a:cubicBezTo>
                <a:cubicBezTo>
                  <a:pt x="7225420" y="5874515"/>
                  <a:pt x="7191374" y="5864400"/>
                  <a:pt x="7188486" y="5853035"/>
                </a:cubicBezTo>
                <a:cubicBezTo>
                  <a:pt x="7176456" y="5834299"/>
                  <a:pt x="7159632" y="5825252"/>
                  <a:pt x="7138002" y="5825910"/>
                </a:cubicBezTo>
                <a:cubicBezTo>
                  <a:pt x="7063990" y="5820499"/>
                  <a:pt x="7010060" y="5784568"/>
                  <a:pt x="6976220" y="5718104"/>
                </a:cubicBezTo>
                <a:cubicBezTo>
                  <a:pt x="6972216" y="5711862"/>
                  <a:pt x="6968443" y="5692233"/>
                  <a:pt x="6964899" y="5659232"/>
                </a:cubicBezTo>
                <a:cubicBezTo>
                  <a:pt x="6961355" y="5626238"/>
                  <a:pt x="6957251" y="5595801"/>
                  <a:pt x="6952588" y="5567931"/>
                </a:cubicBezTo>
                <a:cubicBezTo>
                  <a:pt x="6947928" y="5540054"/>
                  <a:pt x="6943034" y="5525563"/>
                  <a:pt x="6937910" y="5524446"/>
                </a:cubicBezTo>
                <a:cubicBezTo>
                  <a:pt x="6922524" y="5521089"/>
                  <a:pt x="6913716" y="5524536"/>
                  <a:pt x="6911480" y="5534790"/>
                </a:cubicBezTo>
                <a:cubicBezTo>
                  <a:pt x="6908124" y="5550168"/>
                  <a:pt x="6871094" y="5578342"/>
                  <a:pt x="6800394" y="5619320"/>
                </a:cubicBezTo>
                <a:cubicBezTo>
                  <a:pt x="6729686" y="5660288"/>
                  <a:pt x="6686643" y="5679094"/>
                  <a:pt x="6671264" y="5675740"/>
                </a:cubicBezTo>
                <a:cubicBezTo>
                  <a:pt x="6655878" y="5672384"/>
                  <a:pt x="6636256" y="5676164"/>
                  <a:pt x="6612392" y="5687068"/>
                </a:cubicBezTo>
                <a:cubicBezTo>
                  <a:pt x="6588534" y="5697974"/>
                  <a:pt x="6574924" y="5711116"/>
                  <a:pt x="6571568" y="5726502"/>
                </a:cubicBezTo>
                <a:cubicBezTo>
                  <a:pt x="6570450" y="5731625"/>
                  <a:pt x="6558516" y="5737084"/>
                  <a:pt x="6535771" y="5742857"/>
                </a:cubicBezTo>
                <a:cubicBezTo>
                  <a:pt x="6487390" y="5743054"/>
                  <a:pt x="6467398" y="5797766"/>
                  <a:pt x="6475786" y="5907016"/>
                </a:cubicBezTo>
                <a:cubicBezTo>
                  <a:pt x="6486603" y="6054401"/>
                  <a:pt x="6559971" y="6185883"/>
                  <a:pt x="6695883" y="6301468"/>
                </a:cubicBezTo>
                <a:cubicBezTo>
                  <a:pt x="6877475" y="6453871"/>
                  <a:pt x="6976378" y="6566759"/>
                  <a:pt x="6992602" y="6640122"/>
                </a:cubicBezTo>
                <a:cubicBezTo>
                  <a:pt x="7004164" y="6685609"/>
                  <a:pt x="6998178" y="6719210"/>
                  <a:pt x="6974640" y="6740937"/>
                </a:cubicBezTo>
                <a:cubicBezTo>
                  <a:pt x="6951104" y="6762655"/>
                  <a:pt x="6921950" y="6767038"/>
                  <a:pt x="6887174" y="6754076"/>
                </a:cubicBezTo>
                <a:cubicBezTo>
                  <a:pt x="6857536" y="6742242"/>
                  <a:pt x="6828358" y="6703649"/>
                  <a:pt x="6799643" y="6638302"/>
                </a:cubicBezTo>
                <a:cubicBezTo>
                  <a:pt x="6791624" y="6625818"/>
                  <a:pt x="6784446" y="6609478"/>
                  <a:pt x="6778106" y="6589297"/>
                </a:cubicBezTo>
                <a:cubicBezTo>
                  <a:pt x="6771766" y="6569116"/>
                  <a:pt x="6764588" y="6552775"/>
                  <a:pt x="6756576" y="6540292"/>
                </a:cubicBezTo>
                <a:lnTo>
                  <a:pt x="6750558" y="6530916"/>
                </a:lnTo>
                <a:cubicBezTo>
                  <a:pt x="6735180" y="6527561"/>
                  <a:pt x="6712902" y="6506591"/>
                  <a:pt x="6683723" y="6468006"/>
                </a:cubicBezTo>
                <a:cubicBezTo>
                  <a:pt x="6613988" y="6393710"/>
                  <a:pt x="6545802" y="6349286"/>
                  <a:pt x="6479156" y="6334746"/>
                </a:cubicBezTo>
                <a:cubicBezTo>
                  <a:pt x="6458646" y="6330271"/>
                  <a:pt x="6445267" y="6330041"/>
                  <a:pt x="6439024" y="6334054"/>
                </a:cubicBezTo>
                <a:cubicBezTo>
                  <a:pt x="6399774" y="6341601"/>
                  <a:pt x="6380366" y="6362876"/>
                  <a:pt x="6380784" y="6397884"/>
                </a:cubicBezTo>
                <a:cubicBezTo>
                  <a:pt x="6381203" y="6432884"/>
                  <a:pt x="6401128" y="6470802"/>
                  <a:pt x="6440566" y="6511634"/>
                </a:cubicBezTo>
                <a:cubicBezTo>
                  <a:pt x="6478880" y="6557590"/>
                  <a:pt x="6493232" y="6590254"/>
                  <a:pt x="6483634" y="6609646"/>
                </a:cubicBezTo>
                <a:cubicBezTo>
                  <a:pt x="6478040" y="6635286"/>
                  <a:pt x="6459866" y="6644743"/>
                  <a:pt x="6429102" y="6638033"/>
                </a:cubicBezTo>
                <a:cubicBezTo>
                  <a:pt x="6403468" y="6632439"/>
                  <a:pt x="6378626" y="6610910"/>
                  <a:pt x="6354571" y="6573441"/>
                </a:cubicBezTo>
                <a:cubicBezTo>
                  <a:pt x="6330520" y="6535958"/>
                  <a:pt x="6313364" y="6516105"/>
                  <a:pt x="6303118" y="6513870"/>
                </a:cubicBezTo>
                <a:cubicBezTo>
                  <a:pt x="6262099" y="6504921"/>
                  <a:pt x="6221784" y="6529698"/>
                  <a:pt x="6182163" y="6588191"/>
                </a:cubicBezTo>
                <a:cubicBezTo>
                  <a:pt x="6142548" y="6646686"/>
                  <a:pt x="6104792" y="6672022"/>
                  <a:pt x="6068904" y="6664193"/>
                </a:cubicBezTo>
                <a:cubicBezTo>
                  <a:pt x="6043272" y="6658601"/>
                  <a:pt x="6023882" y="6648994"/>
                  <a:pt x="6010738" y="6635393"/>
                </a:cubicBezTo>
                <a:cubicBezTo>
                  <a:pt x="5998708" y="6616650"/>
                  <a:pt x="5981323" y="6610177"/>
                  <a:pt x="5958578" y="6615950"/>
                </a:cubicBezTo>
                <a:cubicBezTo>
                  <a:pt x="5935838" y="6621732"/>
                  <a:pt x="5919334" y="6623498"/>
                  <a:pt x="5909080" y="6621262"/>
                </a:cubicBezTo>
                <a:cubicBezTo>
                  <a:pt x="5883448" y="6615670"/>
                  <a:pt x="5866720" y="6630818"/>
                  <a:pt x="5858890" y="6666706"/>
                </a:cubicBezTo>
                <a:cubicBezTo>
                  <a:pt x="5856651" y="6676969"/>
                  <a:pt x="5870771" y="6723020"/>
                  <a:pt x="5901254" y="6804863"/>
                </a:cubicBezTo>
                <a:cubicBezTo>
                  <a:pt x="5917940" y="6851466"/>
                  <a:pt x="5938243" y="6912290"/>
                  <a:pt x="5962156" y="6987330"/>
                </a:cubicBezTo>
                <a:cubicBezTo>
                  <a:pt x="5986068" y="7062372"/>
                  <a:pt x="6008371" y="7126319"/>
                  <a:pt x="6029067" y="7179174"/>
                </a:cubicBezTo>
                <a:cubicBezTo>
                  <a:pt x="6057776" y="7244518"/>
                  <a:pt x="6091526" y="7286790"/>
                  <a:pt x="6130306" y="7306001"/>
                </a:cubicBezTo>
                <a:cubicBezTo>
                  <a:pt x="6218118" y="7346636"/>
                  <a:pt x="6251958" y="7413100"/>
                  <a:pt x="6231824" y="7505385"/>
                </a:cubicBezTo>
                <a:cubicBezTo>
                  <a:pt x="6213928" y="7587415"/>
                  <a:pt x="6161492" y="7643121"/>
                  <a:pt x="6074520" y="7672478"/>
                </a:cubicBezTo>
                <a:cubicBezTo>
                  <a:pt x="6027907" y="7689170"/>
                  <a:pt x="5989224" y="7694153"/>
                  <a:pt x="5958467" y="7687444"/>
                </a:cubicBezTo>
                <a:cubicBezTo>
                  <a:pt x="5855926" y="7665073"/>
                  <a:pt x="5820312" y="7582111"/>
                  <a:pt x="5851628" y="7438559"/>
                </a:cubicBezTo>
                <a:cubicBezTo>
                  <a:pt x="5862816" y="7387286"/>
                  <a:pt x="5884582" y="7349071"/>
                  <a:pt x="5916930" y="7323890"/>
                </a:cubicBezTo>
                <a:cubicBezTo>
                  <a:pt x="5954403" y="7299846"/>
                  <a:pt x="5974256" y="7282692"/>
                  <a:pt x="5976491" y="7272444"/>
                </a:cubicBezTo>
                <a:cubicBezTo>
                  <a:pt x="5978731" y="7262182"/>
                  <a:pt x="5970342" y="7226788"/>
                  <a:pt x="5951322" y="7166244"/>
                </a:cubicBezTo>
                <a:cubicBezTo>
                  <a:pt x="5932302" y="7105694"/>
                  <a:pt x="5923356" y="7072857"/>
                  <a:pt x="5924474" y="7067734"/>
                </a:cubicBezTo>
                <a:lnTo>
                  <a:pt x="5920140" y="7050670"/>
                </a:lnTo>
                <a:cubicBezTo>
                  <a:pt x="5916126" y="7044434"/>
                  <a:pt x="5912402" y="7036902"/>
                  <a:pt x="5908948" y="7028094"/>
                </a:cubicBezTo>
                <a:cubicBezTo>
                  <a:pt x="5905502" y="7019287"/>
                  <a:pt x="5901770" y="7011753"/>
                  <a:pt x="5897766" y="7005505"/>
                </a:cubicBezTo>
                <a:cubicBezTo>
                  <a:pt x="5877067" y="6952658"/>
                  <a:pt x="5864394" y="6912297"/>
                  <a:pt x="5859732" y="6884418"/>
                </a:cubicBezTo>
                <a:cubicBezTo>
                  <a:pt x="5845276" y="6827559"/>
                  <a:pt x="5819011" y="6769458"/>
                  <a:pt x="5780938" y="6710126"/>
                </a:cubicBezTo>
                <a:cubicBezTo>
                  <a:pt x="5742854" y="6650799"/>
                  <a:pt x="5708432" y="6617772"/>
                  <a:pt x="5677667" y="6611060"/>
                </a:cubicBezTo>
                <a:cubicBezTo>
                  <a:pt x="5646910" y="6604350"/>
                  <a:pt x="5622880" y="6609850"/>
                  <a:pt x="5605586" y="6627564"/>
                </a:cubicBezTo>
                <a:cubicBezTo>
                  <a:pt x="5588300" y="6645270"/>
                  <a:pt x="5587667" y="6666617"/>
                  <a:pt x="5603702" y="6691601"/>
                </a:cubicBezTo>
                <a:cubicBezTo>
                  <a:pt x="5612836" y="6698970"/>
                  <a:pt x="5616728" y="6711898"/>
                  <a:pt x="5615378" y="6730409"/>
                </a:cubicBezTo>
                <a:cubicBezTo>
                  <a:pt x="5614030" y="6748905"/>
                  <a:pt x="5607662" y="6759610"/>
                  <a:pt x="5596291" y="6762497"/>
                </a:cubicBezTo>
                <a:cubicBezTo>
                  <a:pt x="5590050" y="6766503"/>
                  <a:pt x="5573780" y="6754906"/>
                  <a:pt x="5547491" y="6727686"/>
                </a:cubicBezTo>
                <a:cubicBezTo>
                  <a:pt x="5534352" y="6714068"/>
                  <a:pt x="5517524" y="6705030"/>
                  <a:pt x="5497016" y="6700556"/>
                </a:cubicBezTo>
                <a:cubicBezTo>
                  <a:pt x="5445742" y="6689369"/>
                  <a:pt x="5393404" y="6769262"/>
                  <a:pt x="5339996" y="6940223"/>
                </a:cubicBezTo>
                <a:cubicBezTo>
                  <a:pt x="5309140" y="7057022"/>
                  <a:pt x="5280662" y="7126001"/>
                  <a:pt x="5254566" y="7147169"/>
                </a:cubicBezTo>
                <a:cubicBezTo>
                  <a:pt x="5247196" y="7156305"/>
                  <a:pt x="5221915" y="7204503"/>
                  <a:pt x="5178707" y="7291754"/>
                </a:cubicBezTo>
                <a:cubicBezTo>
                  <a:pt x="5135507" y="7379007"/>
                  <a:pt x="5107654" y="7426638"/>
                  <a:pt x="5095170" y="7434657"/>
                </a:cubicBezTo>
                <a:cubicBezTo>
                  <a:pt x="5090038" y="7433537"/>
                  <a:pt x="5095771" y="7370338"/>
                  <a:pt x="5112362" y="7245044"/>
                </a:cubicBezTo>
                <a:lnTo>
                  <a:pt x="5134171" y="7145078"/>
                </a:lnTo>
                <a:cubicBezTo>
                  <a:pt x="5147594" y="7083548"/>
                  <a:pt x="5171830" y="7021698"/>
                  <a:pt x="5206880" y="6959521"/>
                </a:cubicBezTo>
                <a:cubicBezTo>
                  <a:pt x="5232324" y="6916734"/>
                  <a:pt x="5256234" y="6844070"/>
                  <a:pt x="5278603" y="6741529"/>
                </a:cubicBezTo>
                <a:cubicBezTo>
                  <a:pt x="5299856" y="6644113"/>
                  <a:pt x="5302464" y="6582911"/>
                  <a:pt x="5286435" y="6557937"/>
                </a:cubicBezTo>
                <a:cubicBezTo>
                  <a:pt x="5250358" y="6501729"/>
                  <a:pt x="5175458" y="6488076"/>
                  <a:pt x="5061726" y="6516970"/>
                </a:cubicBezTo>
                <a:cubicBezTo>
                  <a:pt x="5004867" y="6531418"/>
                  <a:pt x="4962267" y="6554354"/>
                  <a:pt x="4933930" y="6585767"/>
                </a:cubicBezTo>
                <a:cubicBezTo>
                  <a:pt x="4918080" y="6609170"/>
                  <a:pt x="4883054" y="6640470"/>
                  <a:pt x="4828852" y="6679663"/>
                </a:cubicBezTo>
                <a:cubicBezTo>
                  <a:pt x="4774650" y="6718865"/>
                  <a:pt x="4739848" y="6736782"/>
                  <a:pt x="4724470" y="6733426"/>
                </a:cubicBezTo>
                <a:cubicBezTo>
                  <a:pt x="4693706" y="6726716"/>
                  <a:pt x="4683360" y="6700294"/>
                  <a:pt x="4693427" y="6654150"/>
                </a:cubicBezTo>
                <a:cubicBezTo>
                  <a:pt x="4702376" y="6613130"/>
                  <a:pt x="4678651" y="6586470"/>
                  <a:pt x="4622252" y="6574166"/>
                </a:cubicBezTo>
                <a:cubicBezTo>
                  <a:pt x="4556888" y="6559906"/>
                  <a:pt x="4482266" y="6594988"/>
                  <a:pt x="4398386" y="6679409"/>
                </a:cubicBezTo>
                <a:lnTo>
                  <a:pt x="4387004" y="6692609"/>
                </a:lnTo>
                <a:lnTo>
                  <a:pt x="4386398" y="6711737"/>
                </a:lnTo>
                <a:cubicBezTo>
                  <a:pt x="4386398" y="6737146"/>
                  <a:pt x="4388411" y="6749852"/>
                  <a:pt x="4392438" y="6749852"/>
                </a:cubicBezTo>
                <a:lnTo>
                  <a:pt x="4440742" y="6715962"/>
                </a:lnTo>
                <a:cubicBezTo>
                  <a:pt x="4456834" y="6682094"/>
                  <a:pt x="4464888" y="6687730"/>
                  <a:pt x="4464888" y="6732918"/>
                </a:cubicBezTo>
                <a:cubicBezTo>
                  <a:pt x="4464888" y="6766786"/>
                  <a:pt x="4452814" y="6783722"/>
                  <a:pt x="4428670" y="6783722"/>
                </a:cubicBezTo>
                <a:cubicBezTo>
                  <a:pt x="4404510" y="6783722"/>
                  <a:pt x="4384386" y="6795018"/>
                  <a:pt x="4368294" y="6817612"/>
                </a:cubicBezTo>
                <a:cubicBezTo>
                  <a:pt x="4352187" y="6840185"/>
                  <a:pt x="4344134" y="6840185"/>
                  <a:pt x="4344134" y="6817612"/>
                </a:cubicBezTo>
                <a:cubicBezTo>
                  <a:pt x="4344134" y="6806314"/>
                  <a:pt x="4345142" y="6790785"/>
                  <a:pt x="4347158" y="6771020"/>
                </a:cubicBezTo>
                <a:lnTo>
                  <a:pt x="4351904" y="6733322"/>
                </a:lnTo>
                <a:lnTo>
                  <a:pt x="4311420" y="6780278"/>
                </a:lnTo>
                <a:cubicBezTo>
                  <a:pt x="4233307" y="6892150"/>
                  <a:pt x="4173746" y="6943598"/>
                  <a:pt x="4132726" y="6934649"/>
                </a:cubicBezTo>
                <a:cubicBezTo>
                  <a:pt x="4117347" y="6931294"/>
                  <a:pt x="4104764" y="6915126"/>
                  <a:pt x="4094972" y="6886129"/>
                </a:cubicBezTo>
                <a:cubicBezTo>
                  <a:pt x="4095442" y="6859377"/>
                  <a:pt x="4099914" y="6838876"/>
                  <a:pt x="4108392" y="6824615"/>
                </a:cubicBezTo>
                <a:cubicBezTo>
                  <a:pt x="4116880" y="6810348"/>
                  <a:pt x="4131890" y="6790793"/>
                  <a:pt x="4153419" y="6765950"/>
                </a:cubicBezTo>
                <a:cubicBezTo>
                  <a:pt x="4174947" y="6741113"/>
                  <a:pt x="4189396" y="6724124"/>
                  <a:pt x="4196768" y="6714980"/>
                </a:cubicBezTo>
                <a:cubicBezTo>
                  <a:pt x="4210370" y="6701838"/>
                  <a:pt x="4238312" y="6678401"/>
                  <a:pt x="4280590" y="6644654"/>
                </a:cubicBezTo>
                <a:cubicBezTo>
                  <a:pt x="4301726" y="6627778"/>
                  <a:pt x="4320660" y="6611767"/>
                  <a:pt x="4337392" y="6596620"/>
                </a:cubicBezTo>
                <a:lnTo>
                  <a:pt x="4366090" y="6568410"/>
                </a:lnTo>
                <a:lnTo>
                  <a:pt x="4368294" y="6478836"/>
                </a:lnTo>
                <a:cubicBezTo>
                  <a:pt x="4360240" y="6219095"/>
                  <a:pt x="4348168" y="6083596"/>
                  <a:pt x="4332062" y="6072300"/>
                </a:cubicBezTo>
                <a:lnTo>
                  <a:pt x="4054324" y="6360252"/>
                </a:lnTo>
                <a:cubicBezTo>
                  <a:pt x="4038234" y="6360252"/>
                  <a:pt x="4030179" y="6326382"/>
                  <a:pt x="4030179" y="6258623"/>
                </a:cubicBezTo>
                <a:cubicBezTo>
                  <a:pt x="4030179" y="6224753"/>
                  <a:pt x="4034200" y="6162633"/>
                  <a:pt x="4042252" y="6072300"/>
                </a:cubicBezTo>
                <a:cubicBezTo>
                  <a:pt x="4050306" y="5981948"/>
                  <a:pt x="4054324" y="5925484"/>
                  <a:pt x="4054324" y="5902912"/>
                </a:cubicBezTo>
                <a:cubicBezTo>
                  <a:pt x="4054324" y="5869022"/>
                  <a:pt x="4046272" y="5852088"/>
                  <a:pt x="4030179" y="5852088"/>
                </a:cubicBezTo>
                <a:cubicBezTo>
                  <a:pt x="4022126" y="5852088"/>
                  <a:pt x="4002002" y="5885977"/>
                  <a:pt x="3969803" y="5953716"/>
                </a:cubicBezTo>
                <a:cubicBezTo>
                  <a:pt x="3905408" y="6089235"/>
                  <a:pt x="3836978" y="6156995"/>
                  <a:pt x="3764530" y="6156995"/>
                </a:cubicBezTo>
                <a:cubicBezTo>
                  <a:pt x="3740370" y="6156995"/>
                  <a:pt x="3732316" y="6077939"/>
                  <a:pt x="3740370" y="5919848"/>
                </a:cubicBezTo>
                <a:cubicBezTo>
                  <a:pt x="3740370" y="5874681"/>
                  <a:pt x="3742387" y="5832324"/>
                  <a:pt x="3746406" y="5792796"/>
                </a:cubicBezTo>
                <a:cubicBezTo>
                  <a:pt x="3750440" y="5753288"/>
                  <a:pt x="3752443" y="5716590"/>
                  <a:pt x="3752443" y="5682700"/>
                </a:cubicBezTo>
                <a:lnTo>
                  <a:pt x="3764530" y="5648830"/>
                </a:lnTo>
                <a:cubicBezTo>
                  <a:pt x="3756476" y="5637534"/>
                  <a:pt x="3744403" y="5626236"/>
                  <a:pt x="3728298" y="5614940"/>
                </a:cubicBezTo>
                <a:cubicBezTo>
                  <a:pt x="3704154" y="5614940"/>
                  <a:pt x="3692066" y="5575433"/>
                  <a:pt x="3692066" y="5496377"/>
                </a:cubicBezTo>
                <a:lnTo>
                  <a:pt x="3702144" y="5422867"/>
                </a:lnTo>
                <a:lnTo>
                  <a:pt x="3665378" y="5443953"/>
                </a:lnTo>
                <a:cubicBezTo>
                  <a:pt x="3646699" y="5452635"/>
                  <a:pt x="3633515" y="5456136"/>
                  <a:pt x="3625822" y="5454457"/>
                </a:cubicBezTo>
                <a:cubicBezTo>
                  <a:pt x="3607878" y="5450542"/>
                  <a:pt x="3603370" y="5443516"/>
                  <a:pt x="3612296" y="5433380"/>
                </a:cubicBezTo>
                <a:lnTo>
                  <a:pt x="3619418" y="5428056"/>
                </a:lnTo>
                <a:lnTo>
                  <a:pt x="3607544" y="5394748"/>
                </a:lnTo>
                <a:cubicBezTo>
                  <a:pt x="3615598" y="5360859"/>
                  <a:pt x="3619618" y="5343923"/>
                  <a:pt x="3619618" y="5343923"/>
                </a:cubicBezTo>
                <a:lnTo>
                  <a:pt x="3619618" y="5427907"/>
                </a:lnTo>
                <a:lnTo>
                  <a:pt x="3635760" y="5415840"/>
                </a:lnTo>
                <a:cubicBezTo>
                  <a:pt x="3646940" y="5409214"/>
                  <a:pt x="3661478" y="5401811"/>
                  <a:pt x="3679376" y="5393628"/>
                </a:cubicBezTo>
                <a:lnTo>
                  <a:pt x="3708483" y="5376624"/>
                </a:lnTo>
                <a:lnTo>
                  <a:pt x="3735348" y="5180665"/>
                </a:lnTo>
                <a:lnTo>
                  <a:pt x="3734638" y="5168020"/>
                </a:lnTo>
                <a:cubicBezTo>
                  <a:pt x="3727904" y="5155809"/>
                  <a:pt x="3715120" y="5143622"/>
                  <a:pt x="3696288" y="5131457"/>
                </a:cubicBezTo>
                <a:cubicBezTo>
                  <a:pt x="3672891" y="5115611"/>
                  <a:pt x="3658467" y="5101721"/>
                  <a:pt x="3653016" y="5089788"/>
                </a:cubicBezTo>
                <a:cubicBezTo>
                  <a:pt x="3647563" y="5077857"/>
                  <a:pt x="3649076" y="5064764"/>
                  <a:pt x="3657556" y="5050496"/>
                </a:cubicBezTo>
                <a:lnTo>
                  <a:pt x="3675948" y="5027683"/>
                </a:lnTo>
                <a:lnTo>
                  <a:pt x="3667922" y="5005147"/>
                </a:lnTo>
                <a:lnTo>
                  <a:pt x="3679994" y="4937388"/>
                </a:lnTo>
                <a:lnTo>
                  <a:pt x="3679994" y="5022665"/>
                </a:lnTo>
                <a:lnTo>
                  <a:pt x="3701742" y="4995686"/>
                </a:lnTo>
                <a:cubicBezTo>
                  <a:pt x="3730082" y="4964273"/>
                  <a:pt x="3739910" y="4931500"/>
                  <a:pt x="3731243" y="4897382"/>
                </a:cubicBezTo>
                <a:cubicBezTo>
                  <a:pt x="3727699" y="4864388"/>
                  <a:pt x="3726490" y="4845326"/>
                  <a:pt x="3727610" y="4840195"/>
                </a:cubicBezTo>
                <a:cubicBezTo>
                  <a:pt x="3728168" y="4837633"/>
                  <a:pt x="3731320" y="4833958"/>
                  <a:pt x="3737064" y="4829168"/>
                </a:cubicBezTo>
                <a:lnTo>
                  <a:pt x="3760212" y="4812780"/>
                </a:lnTo>
                <a:lnTo>
                  <a:pt x="3755467" y="4806123"/>
                </a:lnTo>
                <a:cubicBezTo>
                  <a:pt x="3745404" y="4803299"/>
                  <a:pt x="3732324" y="4818824"/>
                  <a:pt x="3716226" y="4852694"/>
                </a:cubicBezTo>
                <a:cubicBezTo>
                  <a:pt x="3700118" y="4920452"/>
                  <a:pt x="3692066" y="4920452"/>
                  <a:pt x="3692066" y="4852694"/>
                </a:cubicBezTo>
                <a:cubicBezTo>
                  <a:pt x="3692066" y="4807528"/>
                  <a:pt x="3673956" y="4799060"/>
                  <a:pt x="3637726" y="4827292"/>
                </a:cubicBezTo>
                <a:cubicBezTo>
                  <a:pt x="3601509" y="4855523"/>
                  <a:pt x="3583400" y="4858352"/>
                  <a:pt x="3583400" y="4835760"/>
                </a:cubicBezTo>
                <a:cubicBezTo>
                  <a:pt x="3583400" y="4810356"/>
                  <a:pt x="3559624" y="4805587"/>
                  <a:pt x="3512080" y="4821465"/>
                </a:cubicBezTo>
                <a:lnTo>
                  <a:pt x="3503997" y="4824782"/>
                </a:lnTo>
                <a:lnTo>
                  <a:pt x="3505395" y="4830931"/>
                </a:lnTo>
                <a:cubicBezTo>
                  <a:pt x="3505395" y="4872907"/>
                  <a:pt x="3492274" y="4896526"/>
                  <a:pt x="3466037" y="4901769"/>
                </a:cubicBezTo>
                <a:cubicBezTo>
                  <a:pt x="3413557" y="4938508"/>
                  <a:pt x="3374206" y="4956875"/>
                  <a:pt x="3347971" y="4956875"/>
                </a:cubicBezTo>
                <a:cubicBezTo>
                  <a:pt x="3311238" y="4956875"/>
                  <a:pt x="3252202" y="4993608"/>
                  <a:pt x="3170859" y="5067072"/>
                </a:cubicBezTo>
                <a:cubicBezTo>
                  <a:pt x="3130189" y="5103803"/>
                  <a:pt x="3098378" y="5136601"/>
                  <a:pt x="3075419" y="5165462"/>
                </a:cubicBezTo>
                <a:lnTo>
                  <a:pt x="3056944" y="5198115"/>
                </a:lnTo>
                <a:lnTo>
                  <a:pt x="3058120" y="5199937"/>
                </a:lnTo>
                <a:cubicBezTo>
                  <a:pt x="3094338" y="5228169"/>
                  <a:pt x="3132586" y="5247932"/>
                  <a:pt x="3172837" y="5259230"/>
                </a:cubicBezTo>
                <a:lnTo>
                  <a:pt x="3100389" y="5276164"/>
                </a:lnTo>
                <a:cubicBezTo>
                  <a:pt x="3084282" y="5276164"/>
                  <a:pt x="3069189" y="5269107"/>
                  <a:pt x="3055101" y="5254990"/>
                </a:cubicBezTo>
                <a:lnTo>
                  <a:pt x="3039264" y="5229361"/>
                </a:lnTo>
                <a:lnTo>
                  <a:pt x="3033107" y="5240243"/>
                </a:lnTo>
                <a:cubicBezTo>
                  <a:pt x="3027862" y="5266480"/>
                  <a:pt x="3010810" y="5311089"/>
                  <a:pt x="2981947" y="5374057"/>
                </a:cubicBezTo>
                <a:cubicBezTo>
                  <a:pt x="2953086" y="5437025"/>
                  <a:pt x="2938651" y="5484254"/>
                  <a:pt x="2938651" y="5515742"/>
                </a:cubicBezTo>
                <a:cubicBezTo>
                  <a:pt x="2938651" y="5625945"/>
                  <a:pt x="2878309" y="5762377"/>
                  <a:pt x="2757616" y="5925054"/>
                </a:cubicBezTo>
                <a:cubicBezTo>
                  <a:pt x="2726130" y="5967038"/>
                  <a:pt x="2710381" y="5993273"/>
                  <a:pt x="2710381" y="6003769"/>
                </a:cubicBezTo>
                <a:cubicBezTo>
                  <a:pt x="2710381" y="6009014"/>
                  <a:pt x="2689389" y="6048371"/>
                  <a:pt x="2647413" y="6121843"/>
                </a:cubicBezTo>
                <a:cubicBezTo>
                  <a:pt x="2605437" y="6184811"/>
                  <a:pt x="2573949" y="6213673"/>
                  <a:pt x="2552957" y="6208422"/>
                </a:cubicBezTo>
                <a:cubicBezTo>
                  <a:pt x="2500477" y="6203177"/>
                  <a:pt x="2503102" y="6163819"/>
                  <a:pt x="2560827" y="6090355"/>
                </a:cubicBezTo>
                <a:cubicBezTo>
                  <a:pt x="2629046" y="6001144"/>
                  <a:pt x="2663160" y="5932923"/>
                  <a:pt x="2663160" y="5885696"/>
                </a:cubicBezTo>
                <a:cubicBezTo>
                  <a:pt x="2663160" y="5875200"/>
                  <a:pt x="2667091" y="5864712"/>
                  <a:pt x="2674962" y="5854216"/>
                </a:cubicBezTo>
                <a:cubicBezTo>
                  <a:pt x="2682840" y="5843720"/>
                  <a:pt x="2686771" y="5833224"/>
                  <a:pt x="2686771" y="5822728"/>
                </a:cubicBezTo>
                <a:cubicBezTo>
                  <a:pt x="2686771" y="5801736"/>
                  <a:pt x="2702510" y="5763691"/>
                  <a:pt x="2733998" y="5708592"/>
                </a:cubicBezTo>
                <a:cubicBezTo>
                  <a:pt x="2765478" y="5653486"/>
                  <a:pt x="2781227" y="5610198"/>
                  <a:pt x="2781227" y="5578718"/>
                </a:cubicBezTo>
                <a:cubicBezTo>
                  <a:pt x="2781227" y="5526238"/>
                  <a:pt x="2774670" y="5463270"/>
                  <a:pt x="2761547" y="5389798"/>
                </a:cubicBezTo>
                <a:cubicBezTo>
                  <a:pt x="2748426" y="5316334"/>
                  <a:pt x="2741869" y="5274350"/>
                  <a:pt x="2741869" y="5263860"/>
                </a:cubicBezTo>
                <a:lnTo>
                  <a:pt x="2741869" y="5224504"/>
                </a:lnTo>
                <a:cubicBezTo>
                  <a:pt x="2744491" y="5219256"/>
                  <a:pt x="2745802" y="5207120"/>
                  <a:pt x="2745802" y="5188097"/>
                </a:cubicBezTo>
                <a:lnTo>
                  <a:pt x="2745469" y="5181515"/>
                </a:lnTo>
                <a:lnTo>
                  <a:pt x="2726045" y="5140664"/>
                </a:lnTo>
                <a:cubicBezTo>
                  <a:pt x="2713968" y="5129374"/>
                  <a:pt x="2697864" y="5123731"/>
                  <a:pt x="2677739" y="5123731"/>
                </a:cubicBezTo>
                <a:cubicBezTo>
                  <a:pt x="2629450" y="5123731"/>
                  <a:pt x="2601270" y="5101137"/>
                  <a:pt x="2593218" y="5055972"/>
                </a:cubicBezTo>
                <a:lnTo>
                  <a:pt x="2569072" y="5039036"/>
                </a:lnTo>
                <a:cubicBezTo>
                  <a:pt x="2569072" y="5061609"/>
                  <a:pt x="2561019" y="5072907"/>
                  <a:pt x="2544914" y="5072907"/>
                </a:cubicBezTo>
                <a:cubicBezTo>
                  <a:pt x="2520768" y="5061609"/>
                  <a:pt x="2512715" y="5041846"/>
                  <a:pt x="2520768" y="5013614"/>
                </a:cubicBezTo>
                <a:cubicBezTo>
                  <a:pt x="2528822" y="4985384"/>
                  <a:pt x="2540894" y="4948684"/>
                  <a:pt x="2557000" y="4903518"/>
                </a:cubicBezTo>
                <a:lnTo>
                  <a:pt x="2581146" y="4852694"/>
                </a:lnTo>
                <a:cubicBezTo>
                  <a:pt x="2581146" y="4807528"/>
                  <a:pt x="2528822" y="4807528"/>
                  <a:pt x="2424160" y="4852694"/>
                </a:cubicBezTo>
                <a:cubicBezTo>
                  <a:pt x="2408069" y="4852694"/>
                  <a:pt x="2400016" y="4847056"/>
                  <a:pt x="2400016" y="4835760"/>
                </a:cubicBezTo>
                <a:lnTo>
                  <a:pt x="2393205" y="4819838"/>
                </a:lnTo>
                <a:lnTo>
                  <a:pt x="2391595" y="4823056"/>
                </a:lnTo>
                <a:cubicBezTo>
                  <a:pt x="2388970" y="4828304"/>
                  <a:pt x="2385034" y="4836176"/>
                  <a:pt x="2379786" y="4846672"/>
                </a:cubicBezTo>
                <a:cubicBezTo>
                  <a:pt x="2353549" y="4883403"/>
                  <a:pt x="2340427" y="4893899"/>
                  <a:pt x="2340427" y="4878160"/>
                </a:cubicBezTo>
                <a:cubicBezTo>
                  <a:pt x="2340427" y="4862419"/>
                  <a:pt x="2350923" y="4844046"/>
                  <a:pt x="2371915" y="4823062"/>
                </a:cubicBezTo>
                <a:lnTo>
                  <a:pt x="2381872" y="4816006"/>
                </a:lnTo>
                <a:lnTo>
                  <a:pt x="2363784" y="4818824"/>
                </a:lnTo>
                <a:cubicBezTo>
                  <a:pt x="2331586" y="4830121"/>
                  <a:pt x="2323547" y="4818824"/>
                  <a:pt x="2339640" y="4784955"/>
                </a:cubicBezTo>
                <a:cubicBezTo>
                  <a:pt x="2339640" y="4773659"/>
                  <a:pt x="2331586" y="4751065"/>
                  <a:pt x="2315494" y="4717195"/>
                </a:cubicBezTo>
                <a:cubicBezTo>
                  <a:pt x="2299389" y="4683305"/>
                  <a:pt x="2285299" y="4652265"/>
                  <a:pt x="2273227" y="4624035"/>
                </a:cubicBezTo>
                <a:cubicBezTo>
                  <a:pt x="2261154" y="4595803"/>
                  <a:pt x="2263171" y="4570380"/>
                  <a:pt x="2279262" y="4547808"/>
                </a:cubicBezTo>
                <a:cubicBezTo>
                  <a:pt x="2283290" y="4547808"/>
                  <a:pt x="2286307" y="4542160"/>
                  <a:pt x="2288320" y="4530865"/>
                </a:cubicBezTo>
                <a:lnTo>
                  <a:pt x="2290483" y="4494416"/>
                </a:lnTo>
                <a:lnTo>
                  <a:pt x="2274995" y="4511155"/>
                </a:lnTo>
                <a:lnTo>
                  <a:pt x="2251688" y="4547708"/>
                </a:lnTo>
                <a:lnTo>
                  <a:pt x="2236998" y="4619790"/>
                </a:lnTo>
                <a:cubicBezTo>
                  <a:pt x="2232973" y="4645198"/>
                  <a:pt x="2230958" y="4666371"/>
                  <a:pt x="2230958" y="4683305"/>
                </a:cubicBezTo>
                <a:cubicBezTo>
                  <a:pt x="2230958" y="4694603"/>
                  <a:pt x="2206814" y="4779296"/>
                  <a:pt x="2158510" y="4937388"/>
                </a:cubicBezTo>
                <a:cubicBezTo>
                  <a:pt x="2166563" y="4880924"/>
                  <a:pt x="2174616" y="4793422"/>
                  <a:pt x="2182654" y="4674838"/>
                </a:cubicBezTo>
                <a:lnTo>
                  <a:pt x="2183539" y="4659646"/>
                </a:lnTo>
                <a:lnTo>
                  <a:pt x="2127901" y="4759102"/>
                </a:lnTo>
                <a:cubicBezTo>
                  <a:pt x="2053123" y="4883076"/>
                  <a:pt x="1990150" y="4956870"/>
                  <a:pt x="1938986" y="4980486"/>
                </a:cubicBezTo>
                <a:cubicBezTo>
                  <a:pt x="1897010" y="5001478"/>
                  <a:pt x="1862902" y="5002790"/>
                  <a:pt x="1836659" y="4984424"/>
                </a:cubicBezTo>
                <a:cubicBezTo>
                  <a:pt x="1810422" y="4966059"/>
                  <a:pt x="1799926" y="4938508"/>
                  <a:pt x="1805179" y="4901769"/>
                </a:cubicBezTo>
                <a:cubicBezTo>
                  <a:pt x="1810422" y="4870289"/>
                  <a:pt x="1841910" y="4833556"/>
                  <a:pt x="1899635" y="4791574"/>
                </a:cubicBezTo>
                <a:cubicBezTo>
                  <a:pt x="1910123" y="4781078"/>
                  <a:pt x="1924558" y="4770582"/>
                  <a:pt x="1942923" y="4760086"/>
                </a:cubicBezTo>
                <a:cubicBezTo>
                  <a:pt x="1961290" y="4749590"/>
                  <a:pt x="1975725" y="4739094"/>
                  <a:pt x="1986213" y="4728604"/>
                </a:cubicBezTo>
                <a:lnTo>
                  <a:pt x="1989453" y="4725364"/>
                </a:lnTo>
                <a:lnTo>
                  <a:pt x="1989453" y="4717195"/>
                </a:lnTo>
                <a:cubicBezTo>
                  <a:pt x="1997506" y="4705899"/>
                  <a:pt x="2001525" y="4688964"/>
                  <a:pt x="2001525" y="4666371"/>
                </a:cubicBezTo>
                <a:cubicBezTo>
                  <a:pt x="2009579" y="4632502"/>
                  <a:pt x="2027701" y="4587336"/>
                  <a:pt x="2055866" y="4530873"/>
                </a:cubicBezTo>
                <a:cubicBezTo>
                  <a:pt x="2084045" y="4474409"/>
                  <a:pt x="2102154" y="4429224"/>
                  <a:pt x="2110206" y="4395355"/>
                </a:cubicBezTo>
                <a:lnTo>
                  <a:pt x="2114608" y="4367573"/>
                </a:lnTo>
                <a:lnTo>
                  <a:pt x="2089528" y="4336014"/>
                </a:lnTo>
                <a:lnTo>
                  <a:pt x="2063656" y="4333139"/>
                </a:lnTo>
                <a:lnTo>
                  <a:pt x="2061917" y="4344529"/>
                </a:lnTo>
                <a:lnTo>
                  <a:pt x="2061917" y="4332947"/>
                </a:lnTo>
                <a:lnTo>
                  <a:pt x="2045250" y="4331094"/>
                </a:lnTo>
                <a:cubicBezTo>
                  <a:pt x="2011144" y="4338964"/>
                  <a:pt x="1978342" y="4366513"/>
                  <a:pt x="1946854" y="4413748"/>
                </a:cubicBezTo>
                <a:cubicBezTo>
                  <a:pt x="1910123" y="4460977"/>
                  <a:pt x="1881269" y="4481961"/>
                  <a:pt x="1860277" y="4476718"/>
                </a:cubicBezTo>
                <a:cubicBezTo>
                  <a:pt x="1834034" y="4476718"/>
                  <a:pt x="1820918" y="4460977"/>
                  <a:pt x="1820918" y="4429489"/>
                </a:cubicBezTo>
                <a:cubicBezTo>
                  <a:pt x="1820918" y="4403252"/>
                  <a:pt x="1836659" y="4374392"/>
                  <a:pt x="1868139" y="4342904"/>
                </a:cubicBezTo>
                <a:cubicBezTo>
                  <a:pt x="1899635" y="4311416"/>
                  <a:pt x="1915374" y="4290424"/>
                  <a:pt x="1915374" y="4279936"/>
                </a:cubicBezTo>
                <a:cubicBezTo>
                  <a:pt x="1915374" y="4237952"/>
                  <a:pt x="1882574" y="4203844"/>
                  <a:pt x="1816981" y="4177601"/>
                </a:cubicBezTo>
                <a:cubicBezTo>
                  <a:pt x="1751386" y="4151366"/>
                  <a:pt x="1718586" y="4119878"/>
                  <a:pt x="1718586" y="4083145"/>
                </a:cubicBezTo>
                <a:cubicBezTo>
                  <a:pt x="1718586" y="4056910"/>
                  <a:pt x="1723837" y="4035918"/>
                  <a:pt x="1734325" y="4020177"/>
                </a:cubicBezTo>
                <a:cubicBezTo>
                  <a:pt x="1750074" y="4004430"/>
                  <a:pt x="1752691" y="3986064"/>
                  <a:pt x="1742203" y="3965072"/>
                </a:cubicBezTo>
                <a:cubicBezTo>
                  <a:pt x="1731707" y="3944088"/>
                  <a:pt x="1726462" y="3928339"/>
                  <a:pt x="1726462" y="3917843"/>
                </a:cubicBezTo>
                <a:cubicBezTo>
                  <a:pt x="1726462" y="3891608"/>
                  <a:pt x="1708098" y="3878492"/>
                  <a:pt x="1671365" y="3878492"/>
                </a:cubicBezTo>
                <a:cubicBezTo>
                  <a:pt x="1660861" y="3878492"/>
                  <a:pt x="1618877" y="3902104"/>
                  <a:pt x="1545413" y="3949331"/>
                </a:cubicBezTo>
                <a:cubicBezTo>
                  <a:pt x="1503437" y="3975568"/>
                  <a:pt x="1448339" y="4008368"/>
                  <a:pt x="1380118" y="4047726"/>
                </a:cubicBezTo>
                <a:cubicBezTo>
                  <a:pt x="1311899" y="4087084"/>
                  <a:pt x="1254174" y="4122504"/>
                  <a:pt x="1206949" y="4153992"/>
                </a:cubicBezTo>
                <a:cubicBezTo>
                  <a:pt x="1149224" y="4195968"/>
                  <a:pt x="1115118" y="4237952"/>
                  <a:pt x="1104614" y="4279936"/>
                </a:cubicBezTo>
                <a:cubicBezTo>
                  <a:pt x="1083630" y="4374392"/>
                  <a:pt x="1025908" y="4421619"/>
                  <a:pt x="931451" y="4421619"/>
                </a:cubicBezTo>
                <a:cubicBezTo>
                  <a:pt x="847491" y="4421619"/>
                  <a:pt x="781890" y="4382262"/>
                  <a:pt x="734668" y="4303546"/>
                </a:cubicBezTo>
                <a:cubicBezTo>
                  <a:pt x="708423" y="4261561"/>
                  <a:pt x="695311" y="4224830"/>
                  <a:pt x="695311" y="4193348"/>
                </a:cubicBezTo>
                <a:cubicBezTo>
                  <a:pt x="695311" y="4088396"/>
                  <a:pt x="768774" y="4035918"/>
                  <a:pt x="915702" y="4035918"/>
                </a:cubicBezTo>
                <a:cubicBezTo>
                  <a:pt x="968183" y="4035918"/>
                  <a:pt x="1010159" y="4049040"/>
                  <a:pt x="1041655" y="4075275"/>
                </a:cubicBezTo>
                <a:cubicBezTo>
                  <a:pt x="1073135" y="4106763"/>
                  <a:pt x="1094126" y="4122504"/>
                  <a:pt x="1104614" y="4122504"/>
                </a:cubicBezTo>
                <a:cubicBezTo>
                  <a:pt x="1115118" y="4122504"/>
                  <a:pt x="1147911" y="4106763"/>
                  <a:pt x="1203010" y="4075275"/>
                </a:cubicBezTo>
                <a:cubicBezTo>
                  <a:pt x="1258114" y="4043787"/>
                  <a:pt x="1288290" y="4028048"/>
                  <a:pt x="1293533" y="4028048"/>
                </a:cubicBezTo>
                <a:lnTo>
                  <a:pt x="1309282" y="4020177"/>
                </a:lnTo>
                <a:cubicBezTo>
                  <a:pt x="1314517" y="4014926"/>
                  <a:pt x="1321082" y="4009681"/>
                  <a:pt x="1328952" y="4004430"/>
                </a:cubicBezTo>
                <a:cubicBezTo>
                  <a:pt x="1336822" y="3999185"/>
                  <a:pt x="1343387" y="3993934"/>
                  <a:pt x="1348638" y="3988689"/>
                </a:cubicBezTo>
                <a:cubicBezTo>
                  <a:pt x="1395859" y="3957201"/>
                  <a:pt x="1432590" y="3936217"/>
                  <a:pt x="1458835" y="3925721"/>
                </a:cubicBezTo>
                <a:cubicBezTo>
                  <a:pt x="1511307" y="3899478"/>
                  <a:pt x="1562474" y="3861432"/>
                  <a:pt x="1612328" y="3811587"/>
                </a:cubicBezTo>
                <a:cubicBezTo>
                  <a:pt x="1662174" y="3761732"/>
                  <a:pt x="1687106" y="3721062"/>
                  <a:pt x="1687106" y="3689574"/>
                </a:cubicBezTo>
                <a:cubicBezTo>
                  <a:pt x="1687106" y="3658094"/>
                  <a:pt x="1676610" y="3635788"/>
                  <a:pt x="1655618" y="3622667"/>
                </a:cubicBezTo>
                <a:cubicBezTo>
                  <a:pt x="1634634" y="3609552"/>
                  <a:pt x="1613642" y="3613483"/>
                  <a:pt x="1592650" y="3634475"/>
                </a:cubicBezTo>
                <a:cubicBezTo>
                  <a:pt x="1587397" y="3644971"/>
                  <a:pt x="1575595" y="3651529"/>
                  <a:pt x="1557222" y="3654155"/>
                </a:cubicBezTo>
                <a:cubicBezTo>
                  <a:pt x="1538864" y="3656780"/>
                  <a:pt x="1527046" y="3652841"/>
                  <a:pt x="1521803" y="3642345"/>
                </a:cubicBezTo>
                <a:cubicBezTo>
                  <a:pt x="1516558" y="3637102"/>
                  <a:pt x="1524421" y="3618736"/>
                  <a:pt x="1545413" y="3587248"/>
                </a:cubicBezTo>
                <a:cubicBezTo>
                  <a:pt x="1555917" y="3571507"/>
                  <a:pt x="1561162" y="3553142"/>
                  <a:pt x="1561162" y="3532150"/>
                </a:cubicBezTo>
                <a:cubicBezTo>
                  <a:pt x="1561162" y="3479670"/>
                  <a:pt x="1471949" y="3445563"/>
                  <a:pt x="1293533" y="3429824"/>
                </a:cubicBezTo>
                <a:cubicBezTo>
                  <a:pt x="1172843" y="3424571"/>
                  <a:pt x="1099380" y="3411449"/>
                  <a:pt x="1073135" y="3390465"/>
                </a:cubicBezTo>
                <a:cubicBezTo>
                  <a:pt x="1062638" y="3385214"/>
                  <a:pt x="1010159" y="3370787"/>
                  <a:pt x="915702" y="3347168"/>
                </a:cubicBezTo>
                <a:cubicBezTo>
                  <a:pt x="821247" y="3323558"/>
                  <a:pt x="768774" y="3306497"/>
                  <a:pt x="758279" y="3296009"/>
                </a:cubicBezTo>
                <a:cubicBezTo>
                  <a:pt x="758279" y="3290758"/>
                  <a:pt x="821247" y="3282888"/>
                  <a:pt x="947198" y="3272392"/>
                </a:cubicBezTo>
                <a:lnTo>
                  <a:pt x="1049517" y="3272392"/>
                </a:lnTo>
                <a:cubicBezTo>
                  <a:pt x="1112492" y="3272392"/>
                  <a:pt x="1178086" y="3282888"/>
                  <a:pt x="1246306" y="3303880"/>
                </a:cubicBezTo>
                <a:cubicBezTo>
                  <a:pt x="1293533" y="3319619"/>
                  <a:pt x="1369622" y="3327489"/>
                  <a:pt x="1474574" y="3327489"/>
                </a:cubicBezTo>
                <a:cubicBezTo>
                  <a:pt x="1574283" y="3327489"/>
                  <a:pt x="1634634" y="3316993"/>
                  <a:pt x="1655618" y="3296009"/>
                </a:cubicBezTo>
                <a:cubicBezTo>
                  <a:pt x="1702845" y="3248782"/>
                  <a:pt x="1700219" y="3172691"/>
                  <a:pt x="1647747" y="3067732"/>
                </a:cubicBezTo>
                <a:cubicBezTo>
                  <a:pt x="1621510" y="3015259"/>
                  <a:pt x="1590022" y="2978528"/>
                  <a:pt x="1553291" y="2957536"/>
                </a:cubicBezTo>
                <a:cubicBezTo>
                  <a:pt x="1527046" y="2947040"/>
                  <a:pt x="1489002" y="2919491"/>
                  <a:pt x="1439155" y="2874888"/>
                </a:cubicBezTo>
                <a:cubicBezTo>
                  <a:pt x="1389302" y="2830286"/>
                  <a:pt x="1364379" y="2800104"/>
                  <a:pt x="1364379" y="2784363"/>
                </a:cubicBezTo>
                <a:cubicBezTo>
                  <a:pt x="1364379" y="2752875"/>
                  <a:pt x="1387989" y="2737136"/>
                  <a:pt x="1435218" y="2737136"/>
                </a:cubicBezTo>
                <a:cubicBezTo>
                  <a:pt x="1477202" y="2737136"/>
                  <a:pt x="1498194" y="2708273"/>
                  <a:pt x="1498194" y="2650550"/>
                </a:cubicBezTo>
                <a:cubicBezTo>
                  <a:pt x="1498194" y="2561345"/>
                  <a:pt x="1408981" y="2474760"/>
                  <a:pt x="1230565" y="2390792"/>
                </a:cubicBezTo>
                <a:cubicBezTo>
                  <a:pt x="1104614" y="2338320"/>
                  <a:pt x="1041655" y="2291091"/>
                  <a:pt x="1041655" y="2249107"/>
                </a:cubicBezTo>
                <a:cubicBezTo>
                  <a:pt x="1041655" y="2233368"/>
                  <a:pt x="1054767" y="2217627"/>
                  <a:pt x="1081013" y="2201880"/>
                </a:cubicBezTo>
                <a:cubicBezTo>
                  <a:pt x="1107247" y="2196635"/>
                  <a:pt x="1128232" y="2196635"/>
                  <a:pt x="1143972" y="2201880"/>
                </a:cubicBezTo>
                <a:cubicBezTo>
                  <a:pt x="1159719" y="2207131"/>
                  <a:pt x="1182025" y="2217627"/>
                  <a:pt x="1210886" y="2233368"/>
                </a:cubicBezTo>
                <a:cubicBezTo>
                  <a:pt x="1239741" y="2249107"/>
                  <a:pt x="1259419" y="2259603"/>
                  <a:pt x="1269923" y="2264856"/>
                </a:cubicBezTo>
                <a:cubicBezTo>
                  <a:pt x="1277794" y="2270099"/>
                  <a:pt x="1288942" y="2278297"/>
                  <a:pt x="1303371" y="2289449"/>
                </a:cubicBezTo>
                <a:lnTo>
                  <a:pt x="1308501" y="2293534"/>
                </a:lnTo>
                <a:lnTo>
                  <a:pt x="1301165" y="2235657"/>
                </a:lnTo>
                <a:cubicBezTo>
                  <a:pt x="1301165" y="2162254"/>
                  <a:pt x="1317267" y="2069087"/>
                  <a:pt x="1349472" y="1956163"/>
                </a:cubicBezTo>
                <a:cubicBezTo>
                  <a:pt x="1349472" y="1967459"/>
                  <a:pt x="1353491" y="1984393"/>
                  <a:pt x="1361544" y="2006987"/>
                </a:cubicBezTo>
                <a:cubicBezTo>
                  <a:pt x="1369597" y="2108615"/>
                  <a:pt x="1381669" y="2159441"/>
                  <a:pt x="1397776" y="2159441"/>
                </a:cubicBezTo>
                <a:cubicBezTo>
                  <a:pt x="1397776" y="2170716"/>
                  <a:pt x="1401795" y="2159441"/>
                  <a:pt x="1409848" y="2125551"/>
                </a:cubicBezTo>
                <a:cubicBezTo>
                  <a:pt x="1425939" y="2080385"/>
                  <a:pt x="1438011" y="2057792"/>
                  <a:pt x="1446066" y="2057792"/>
                </a:cubicBezTo>
                <a:lnTo>
                  <a:pt x="1433992" y="2091681"/>
                </a:lnTo>
                <a:cubicBezTo>
                  <a:pt x="1433992" y="2114254"/>
                  <a:pt x="1431976" y="2142486"/>
                  <a:pt x="1427957" y="2176376"/>
                </a:cubicBezTo>
                <a:cubicBezTo>
                  <a:pt x="1423938" y="2210244"/>
                  <a:pt x="1421920" y="2238476"/>
                  <a:pt x="1421920" y="2261070"/>
                </a:cubicBezTo>
                <a:cubicBezTo>
                  <a:pt x="1423934" y="2289300"/>
                  <a:pt x="1424690" y="2314003"/>
                  <a:pt x="1424187" y="2335177"/>
                </a:cubicBezTo>
                <a:lnTo>
                  <a:pt x="1420000" y="2377121"/>
                </a:lnTo>
                <a:lnTo>
                  <a:pt x="1466698" y="2410478"/>
                </a:lnTo>
                <a:cubicBezTo>
                  <a:pt x="1498194" y="2428844"/>
                  <a:pt x="1537550" y="2440646"/>
                  <a:pt x="1584771" y="2445897"/>
                </a:cubicBezTo>
                <a:cubicBezTo>
                  <a:pt x="1663486" y="2461638"/>
                  <a:pt x="1752691" y="2500995"/>
                  <a:pt x="1852398" y="2563963"/>
                </a:cubicBezTo>
                <a:lnTo>
                  <a:pt x="1871309" y="2569121"/>
                </a:lnTo>
                <a:lnTo>
                  <a:pt x="1874734" y="2553259"/>
                </a:lnTo>
                <a:cubicBezTo>
                  <a:pt x="1876747" y="2537732"/>
                  <a:pt x="1878256" y="2518323"/>
                  <a:pt x="1879262" y="2495033"/>
                </a:cubicBezTo>
                <a:lnTo>
                  <a:pt x="1879912" y="2460022"/>
                </a:lnTo>
                <a:lnTo>
                  <a:pt x="1847485" y="2450814"/>
                </a:lnTo>
                <a:cubicBezTo>
                  <a:pt x="1829774" y="2442286"/>
                  <a:pt x="1820918" y="2432776"/>
                  <a:pt x="1820918" y="2422280"/>
                </a:cubicBezTo>
                <a:cubicBezTo>
                  <a:pt x="1820918" y="2417035"/>
                  <a:pt x="1826163" y="2403913"/>
                  <a:pt x="1836659" y="2382921"/>
                </a:cubicBezTo>
                <a:cubicBezTo>
                  <a:pt x="1844530" y="2367182"/>
                  <a:pt x="1859616" y="2358656"/>
                  <a:pt x="1881920" y="2357344"/>
                </a:cubicBezTo>
                <a:lnTo>
                  <a:pt x="1883578" y="2357675"/>
                </a:lnTo>
                <a:lnTo>
                  <a:pt x="1883794" y="2354230"/>
                </a:lnTo>
                <a:cubicBezTo>
                  <a:pt x="1885808" y="2326000"/>
                  <a:pt x="1888826" y="2289300"/>
                  <a:pt x="1892845" y="2244134"/>
                </a:cubicBezTo>
                <a:cubicBezTo>
                  <a:pt x="1900898" y="2153782"/>
                  <a:pt x="1908950" y="2069087"/>
                  <a:pt x="1917005" y="1990052"/>
                </a:cubicBezTo>
                <a:lnTo>
                  <a:pt x="1929077" y="1854534"/>
                </a:lnTo>
                <a:cubicBezTo>
                  <a:pt x="1912986" y="1854534"/>
                  <a:pt x="1890843" y="1891233"/>
                  <a:pt x="1862664" y="1964630"/>
                </a:cubicBezTo>
                <a:cubicBezTo>
                  <a:pt x="1834485" y="2038027"/>
                  <a:pt x="1824430" y="2080385"/>
                  <a:pt x="1832483" y="2091681"/>
                </a:cubicBezTo>
                <a:cubicBezTo>
                  <a:pt x="1840522" y="2114254"/>
                  <a:pt x="1816376" y="2153782"/>
                  <a:pt x="1760019" y="2210244"/>
                </a:cubicBezTo>
                <a:cubicBezTo>
                  <a:pt x="1703677" y="2266707"/>
                  <a:pt x="1663426" y="2289300"/>
                  <a:pt x="1639267" y="2278004"/>
                </a:cubicBezTo>
                <a:cubicBezTo>
                  <a:pt x="1615122" y="2266707"/>
                  <a:pt x="1619141" y="2249772"/>
                  <a:pt x="1651354" y="2227180"/>
                </a:cubicBezTo>
                <a:cubicBezTo>
                  <a:pt x="1691605" y="2204606"/>
                  <a:pt x="1707696" y="2176376"/>
                  <a:pt x="1699643" y="2142486"/>
                </a:cubicBezTo>
                <a:cubicBezTo>
                  <a:pt x="1691605" y="2086023"/>
                  <a:pt x="1693606" y="2046515"/>
                  <a:pt x="1705694" y="2023921"/>
                </a:cubicBezTo>
                <a:cubicBezTo>
                  <a:pt x="1717766" y="2001329"/>
                  <a:pt x="1739894" y="2001329"/>
                  <a:pt x="1772107" y="2023921"/>
                </a:cubicBezTo>
                <a:lnTo>
                  <a:pt x="1784179" y="2040857"/>
                </a:lnTo>
                <a:lnTo>
                  <a:pt x="1808323" y="2023921"/>
                </a:lnTo>
                <a:cubicBezTo>
                  <a:pt x="1800270" y="2001329"/>
                  <a:pt x="1796251" y="1984393"/>
                  <a:pt x="1796251" y="1973097"/>
                </a:cubicBezTo>
                <a:cubicBezTo>
                  <a:pt x="1788198" y="1927931"/>
                  <a:pt x="1792232" y="1905358"/>
                  <a:pt x="1808323" y="1905358"/>
                </a:cubicBezTo>
                <a:cubicBezTo>
                  <a:pt x="1832483" y="1894062"/>
                  <a:pt x="1852608" y="1871469"/>
                  <a:pt x="1868701" y="1837598"/>
                </a:cubicBezTo>
                <a:cubicBezTo>
                  <a:pt x="1900898" y="1769840"/>
                  <a:pt x="1925058" y="1735971"/>
                  <a:pt x="1941149" y="1735971"/>
                </a:cubicBezTo>
                <a:cubicBezTo>
                  <a:pt x="1965309" y="1735971"/>
                  <a:pt x="1967325" y="1713377"/>
                  <a:pt x="1947200" y="1668211"/>
                </a:cubicBezTo>
                <a:cubicBezTo>
                  <a:pt x="1927059" y="1623045"/>
                  <a:pt x="1933096" y="1600452"/>
                  <a:pt x="1965309" y="1600452"/>
                </a:cubicBezTo>
                <a:cubicBezTo>
                  <a:pt x="1989453" y="1600452"/>
                  <a:pt x="1997506" y="1634321"/>
                  <a:pt x="1989453" y="1702081"/>
                </a:cubicBezTo>
                <a:cubicBezTo>
                  <a:pt x="1981400" y="1769840"/>
                  <a:pt x="1981400" y="1803710"/>
                  <a:pt x="1989453" y="1803710"/>
                </a:cubicBezTo>
                <a:cubicBezTo>
                  <a:pt x="2005558" y="1803710"/>
                  <a:pt x="2013613" y="1786774"/>
                  <a:pt x="2013613" y="1752905"/>
                </a:cubicBezTo>
                <a:cubicBezTo>
                  <a:pt x="2029704" y="1741607"/>
                  <a:pt x="2057883" y="1764201"/>
                  <a:pt x="2098133" y="1820665"/>
                </a:cubicBezTo>
                <a:cubicBezTo>
                  <a:pt x="2194742" y="1594814"/>
                  <a:pt x="2243032" y="1436702"/>
                  <a:pt x="2243032" y="1346369"/>
                </a:cubicBezTo>
                <a:cubicBezTo>
                  <a:pt x="2251085" y="1312500"/>
                  <a:pt x="2255118" y="1295545"/>
                  <a:pt x="2255118" y="1295545"/>
                </a:cubicBezTo>
                <a:cubicBezTo>
                  <a:pt x="2271210" y="1306841"/>
                  <a:pt x="2283282" y="1301203"/>
                  <a:pt x="2291336" y="1278611"/>
                </a:cubicBezTo>
                <a:cubicBezTo>
                  <a:pt x="2299389" y="1244741"/>
                  <a:pt x="2295370" y="1216508"/>
                  <a:pt x="2279262" y="1193916"/>
                </a:cubicBezTo>
                <a:lnTo>
                  <a:pt x="2291336" y="1126157"/>
                </a:lnTo>
                <a:cubicBezTo>
                  <a:pt x="2299389" y="1080992"/>
                  <a:pt x="2309443" y="1035825"/>
                  <a:pt x="2321531" y="990659"/>
                </a:cubicBezTo>
                <a:cubicBezTo>
                  <a:pt x="2333603" y="945492"/>
                  <a:pt x="2339640" y="917260"/>
                  <a:pt x="2339640" y="905965"/>
                </a:cubicBezTo>
                <a:lnTo>
                  <a:pt x="2351712" y="990659"/>
                </a:lnTo>
                <a:cubicBezTo>
                  <a:pt x="2319514" y="1080992"/>
                  <a:pt x="2323547" y="1131815"/>
                  <a:pt x="2363784" y="1143112"/>
                </a:cubicBezTo>
                <a:cubicBezTo>
                  <a:pt x="2371837" y="1154389"/>
                  <a:pt x="2383910" y="1137454"/>
                  <a:pt x="2400016" y="1092287"/>
                </a:cubicBezTo>
                <a:cubicBezTo>
                  <a:pt x="2432214" y="1001955"/>
                  <a:pt x="2428194" y="928537"/>
                  <a:pt x="2387944" y="872075"/>
                </a:cubicBezTo>
                <a:cubicBezTo>
                  <a:pt x="2363784" y="849502"/>
                  <a:pt x="2359765" y="824079"/>
                  <a:pt x="2375870" y="795847"/>
                </a:cubicBezTo>
                <a:cubicBezTo>
                  <a:pt x="2391963" y="767617"/>
                  <a:pt x="2412088" y="770446"/>
                  <a:pt x="2436248" y="804336"/>
                </a:cubicBezTo>
                <a:cubicBezTo>
                  <a:pt x="2460392" y="838204"/>
                  <a:pt x="2468445" y="883371"/>
                  <a:pt x="2460392" y="939833"/>
                </a:cubicBezTo>
                <a:cubicBezTo>
                  <a:pt x="2452339" y="996297"/>
                  <a:pt x="2456373" y="1024528"/>
                  <a:pt x="2472464" y="1024528"/>
                </a:cubicBezTo>
                <a:cubicBezTo>
                  <a:pt x="2480518" y="1024528"/>
                  <a:pt x="2494606" y="1016060"/>
                  <a:pt x="2514733" y="999126"/>
                </a:cubicBezTo>
                <a:cubicBezTo>
                  <a:pt x="2534858" y="982192"/>
                  <a:pt x="2552966" y="973724"/>
                  <a:pt x="2569072" y="973724"/>
                </a:cubicBezTo>
                <a:cubicBezTo>
                  <a:pt x="2593218" y="973724"/>
                  <a:pt x="2605290" y="956769"/>
                  <a:pt x="2605290" y="922899"/>
                </a:cubicBezTo>
                <a:cubicBezTo>
                  <a:pt x="2605290" y="900305"/>
                  <a:pt x="2613342" y="889030"/>
                  <a:pt x="2629450" y="889030"/>
                </a:cubicBezTo>
                <a:cubicBezTo>
                  <a:pt x="2637502" y="889030"/>
                  <a:pt x="2641522" y="900305"/>
                  <a:pt x="2641522" y="922899"/>
                </a:cubicBezTo>
                <a:cubicBezTo>
                  <a:pt x="2641522" y="956769"/>
                  <a:pt x="2623413" y="1052760"/>
                  <a:pt x="2587181" y="1210851"/>
                </a:cubicBezTo>
                <a:cubicBezTo>
                  <a:pt x="2550965" y="1368963"/>
                  <a:pt x="2532842" y="1470591"/>
                  <a:pt x="2532842" y="1515758"/>
                </a:cubicBezTo>
                <a:cubicBezTo>
                  <a:pt x="2532842" y="1549627"/>
                  <a:pt x="2540894" y="1566582"/>
                  <a:pt x="2557000" y="1566582"/>
                </a:cubicBezTo>
                <a:cubicBezTo>
                  <a:pt x="2573093" y="1566582"/>
                  <a:pt x="2581146" y="1555286"/>
                  <a:pt x="2581146" y="1532693"/>
                </a:cubicBezTo>
                <a:cubicBezTo>
                  <a:pt x="2581146" y="1521397"/>
                  <a:pt x="2593218" y="1504461"/>
                  <a:pt x="2617376" y="1481887"/>
                </a:cubicBezTo>
                <a:lnTo>
                  <a:pt x="2622157" y="1474061"/>
                </a:lnTo>
                <a:lnTo>
                  <a:pt x="2622485" y="1466009"/>
                </a:lnTo>
                <a:lnTo>
                  <a:pt x="2626866" y="1444511"/>
                </a:lnTo>
                <a:lnTo>
                  <a:pt x="2617896" y="1440326"/>
                </a:lnTo>
                <a:cubicBezTo>
                  <a:pt x="2611336" y="1431142"/>
                  <a:pt x="2608054" y="1417366"/>
                  <a:pt x="2608054" y="1398995"/>
                </a:cubicBezTo>
                <a:cubicBezTo>
                  <a:pt x="2613299" y="1385881"/>
                  <a:pt x="2619864" y="1379972"/>
                  <a:pt x="2627734" y="1381286"/>
                </a:cubicBezTo>
                <a:lnTo>
                  <a:pt x="2642102" y="1394632"/>
                </a:lnTo>
                <a:lnTo>
                  <a:pt x="2652088" y="1350603"/>
                </a:lnTo>
                <a:lnTo>
                  <a:pt x="2679669" y="1287968"/>
                </a:lnTo>
                <a:lnTo>
                  <a:pt x="2682869" y="1271209"/>
                </a:lnTo>
                <a:cubicBezTo>
                  <a:pt x="2698960" y="1180877"/>
                  <a:pt x="2715067" y="1082057"/>
                  <a:pt x="2731158" y="974790"/>
                </a:cubicBezTo>
                <a:cubicBezTo>
                  <a:pt x="2747264" y="867503"/>
                  <a:pt x="2759338" y="796934"/>
                  <a:pt x="2767390" y="763044"/>
                </a:cubicBezTo>
                <a:cubicBezTo>
                  <a:pt x="2783482" y="684009"/>
                  <a:pt x="2791534" y="624718"/>
                  <a:pt x="2791534" y="585190"/>
                </a:cubicBezTo>
                <a:cubicBezTo>
                  <a:pt x="2791534" y="545662"/>
                  <a:pt x="2803622" y="497667"/>
                  <a:pt x="2827766" y="441205"/>
                </a:cubicBezTo>
                <a:cubicBezTo>
                  <a:pt x="2835819" y="418630"/>
                  <a:pt x="2847893" y="390399"/>
                  <a:pt x="2863998" y="356510"/>
                </a:cubicBezTo>
                <a:lnTo>
                  <a:pt x="2851912" y="339575"/>
                </a:lnTo>
                <a:lnTo>
                  <a:pt x="2839838" y="356510"/>
                </a:lnTo>
                <a:cubicBezTo>
                  <a:pt x="2815694" y="367806"/>
                  <a:pt x="2803622" y="370635"/>
                  <a:pt x="2803622" y="364977"/>
                </a:cubicBezTo>
                <a:cubicBezTo>
                  <a:pt x="2803622" y="362158"/>
                  <a:pt x="2805632" y="357222"/>
                  <a:pt x="2809654" y="350167"/>
                </a:cubicBezTo>
                <a:lnTo>
                  <a:pt x="2817642" y="338028"/>
                </a:lnTo>
                <a:lnTo>
                  <a:pt x="2798506" y="346975"/>
                </a:lnTo>
                <a:cubicBezTo>
                  <a:pt x="2782400" y="346975"/>
                  <a:pt x="2773342" y="341333"/>
                  <a:pt x="2771330" y="330041"/>
                </a:cubicBezTo>
                <a:lnTo>
                  <a:pt x="2778678" y="305291"/>
                </a:lnTo>
                <a:lnTo>
                  <a:pt x="2755318" y="322639"/>
                </a:lnTo>
                <a:cubicBezTo>
                  <a:pt x="2731158" y="322639"/>
                  <a:pt x="2719086" y="300047"/>
                  <a:pt x="2719086" y="254881"/>
                </a:cubicBezTo>
                <a:cubicBezTo>
                  <a:pt x="2719086" y="226649"/>
                  <a:pt x="2722616" y="211836"/>
                  <a:pt x="2729661" y="210422"/>
                </a:cubicBezTo>
                <a:cubicBezTo>
                  <a:pt x="2736691" y="209007"/>
                  <a:pt x="2747264" y="221011"/>
                  <a:pt x="2761354" y="246414"/>
                </a:cubicBezTo>
                <a:lnTo>
                  <a:pt x="2780013" y="300792"/>
                </a:lnTo>
                <a:lnTo>
                  <a:pt x="2786419" y="279216"/>
                </a:lnTo>
                <a:cubicBezTo>
                  <a:pt x="2806544" y="245347"/>
                  <a:pt x="2822651" y="224167"/>
                  <a:pt x="2834723" y="215700"/>
                </a:cubicBezTo>
                <a:cubicBezTo>
                  <a:pt x="2840766" y="211467"/>
                  <a:pt x="2845798" y="210411"/>
                  <a:pt x="2849822" y="212531"/>
                </a:cubicBezTo>
                <a:lnTo>
                  <a:pt x="2856966" y="225051"/>
                </a:lnTo>
                <a:lnTo>
                  <a:pt x="2863998" y="136318"/>
                </a:lnTo>
                <a:lnTo>
                  <a:pt x="2863998" y="34689"/>
                </a:lnTo>
                <a:lnTo>
                  <a:pt x="2888142" y="102427"/>
                </a:lnTo>
                <a:cubicBezTo>
                  <a:pt x="2896197" y="136318"/>
                  <a:pt x="2910270" y="173016"/>
                  <a:pt x="2930411" y="212543"/>
                </a:cubicBezTo>
                <a:cubicBezTo>
                  <a:pt x="2950522" y="252053"/>
                  <a:pt x="2960592" y="300047"/>
                  <a:pt x="2960592" y="356510"/>
                </a:cubicBezTo>
                <a:lnTo>
                  <a:pt x="2961632" y="371822"/>
                </a:lnTo>
                <a:lnTo>
                  <a:pt x="3001627" y="359971"/>
                </a:lnTo>
                <a:cubicBezTo>
                  <a:pt x="3027862" y="359971"/>
                  <a:pt x="3048854" y="367849"/>
                  <a:pt x="3064595" y="383588"/>
                </a:cubicBezTo>
                <a:lnTo>
                  <a:pt x="3071219" y="392419"/>
                </a:lnTo>
                <a:lnTo>
                  <a:pt x="3100389" y="338509"/>
                </a:lnTo>
                <a:lnTo>
                  <a:pt x="3157334" y="213804"/>
                </a:lnTo>
                <a:lnTo>
                  <a:pt x="3141722" y="204077"/>
                </a:lnTo>
                <a:lnTo>
                  <a:pt x="3153794" y="153252"/>
                </a:lnTo>
                <a:cubicBezTo>
                  <a:pt x="3153794" y="119382"/>
                  <a:pt x="3147757" y="85492"/>
                  <a:pt x="3135685" y="51623"/>
                </a:cubicBezTo>
                <a:cubicBezTo>
                  <a:pt x="3123613" y="17734"/>
                  <a:pt x="3105504" y="798"/>
                  <a:pt x="3081344" y="798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63567378"/>
      </p:ext>
    </p:extLst>
  </p:cSld>
  <p:clrMapOvr>
    <a:masterClrMapping/>
  </p:clrMapOvr>
</p:sldLayout>
</file>

<file path=ppt/slideLayouts/slideLayout2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05821" y="854110"/>
            <a:ext cx="10649294" cy="9272415"/>
          </a:xfrm>
          <a:custGeom>
            <a:avLst/>
            <a:gdLst>
              <a:gd name="connsiteX0" fmla="*/ 6782708 w 10649294"/>
              <a:gd name="connsiteY0" fmla="*/ 9146086 h 9272415"/>
              <a:gd name="connsiteX1" fmla="*/ 6813203 w 10649294"/>
              <a:gd name="connsiteY1" fmla="*/ 9153652 h 9272415"/>
              <a:gd name="connsiteX2" fmla="*/ 6861103 w 10649294"/>
              <a:gd name="connsiteY2" fmla="*/ 9172768 h 9272415"/>
              <a:gd name="connsiteX3" fmla="*/ 6784721 w 10649294"/>
              <a:gd name="connsiteY3" fmla="*/ 9169428 h 9272415"/>
              <a:gd name="connsiteX4" fmla="*/ 6767799 w 10649294"/>
              <a:gd name="connsiteY4" fmla="*/ 9146196 h 9272415"/>
              <a:gd name="connsiteX5" fmla="*/ 6782708 w 10649294"/>
              <a:gd name="connsiteY5" fmla="*/ 9146086 h 9272415"/>
              <a:gd name="connsiteX6" fmla="*/ 6727064 w 10649294"/>
              <a:gd name="connsiteY6" fmla="*/ 9127997 h 9272415"/>
              <a:gd name="connsiteX7" fmla="*/ 6736633 w 10649294"/>
              <a:gd name="connsiteY7" fmla="*/ 9130843 h 9272415"/>
              <a:gd name="connsiteX8" fmla="*/ 6736821 w 10649294"/>
              <a:gd name="connsiteY8" fmla="*/ 9150312 h 9272415"/>
              <a:gd name="connsiteX9" fmla="*/ 6717767 w 10649294"/>
              <a:gd name="connsiteY9" fmla="*/ 9154355 h 9272415"/>
              <a:gd name="connsiteX10" fmla="*/ 6717589 w 10649294"/>
              <a:gd name="connsiteY10" fmla="*/ 9134877 h 9272415"/>
              <a:gd name="connsiteX11" fmla="*/ 6727064 w 10649294"/>
              <a:gd name="connsiteY11" fmla="*/ 9127997 h 9272415"/>
              <a:gd name="connsiteX12" fmla="*/ 7914556 w 10649294"/>
              <a:gd name="connsiteY12" fmla="*/ 9052097 h 9272415"/>
              <a:gd name="connsiteX13" fmla="*/ 7957654 w 10649294"/>
              <a:gd name="connsiteY13" fmla="*/ 9067362 h 9272415"/>
              <a:gd name="connsiteX14" fmla="*/ 8140986 w 10649294"/>
              <a:gd name="connsiteY14" fmla="*/ 9272415 h 9272415"/>
              <a:gd name="connsiteX15" fmla="*/ 8121742 w 10649294"/>
              <a:gd name="connsiteY15" fmla="*/ 9256973 h 9272415"/>
              <a:gd name="connsiteX16" fmla="*/ 7900318 w 10649294"/>
              <a:gd name="connsiteY16" fmla="*/ 9059988 h 9272415"/>
              <a:gd name="connsiteX17" fmla="*/ 7914556 w 10649294"/>
              <a:gd name="connsiteY17" fmla="*/ 9052097 h 9272415"/>
              <a:gd name="connsiteX18" fmla="*/ 6745633 w 10649294"/>
              <a:gd name="connsiteY18" fmla="*/ 8828959 h 9272415"/>
              <a:gd name="connsiteX19" fmla="*/ 6705318 w 10649294"/>
              <a:gd name="connsiteY19" fmla="*/ 8854574 h 9272415"/>
              <a:gd name="connsiteX20" fmla="*/ 6667784 w 10649294"/>
              <a:gd name="connsiteY20" fmla="*/ 8921054 h 9272415"/>
              <a:gd name="connsiteX21" fmla="*/ 6839234 w 10649294"/>
              <a:gd name="connsiteY21" fmla="*/ 8884743 h 9272415"/>
              <a:gd name="connsiteX22" fmla="*/ 6791138 w 10649294"/>
              <a:gd name="connsiteY22" fmla="*/ 8846152 h 9272415"/>
              <a:gd name="connsiteX23" fmla="*/ 6745633 w 10649294"/>
              <a:gd name="connsiteY23" fmla="*/ 8828959 h 9272415"/>
              <a:gd name="connsiteX24" fmla="*/ 7420127 w 10649294"/>
              <a:gd name="connsiteY24" fmla="*/ 8751966 h 9272415"/>
              <a:gd name="connsiteX25" fmla="*/ 7448800 w 10649294"/>
              <a:gd name="connsiteY25" fmla="*/ 8755657 h 9272415"/>
              <a:gd name="connsiteX26" fmla="*/ 7449177 w 10649294"/>
              <a:gd name="connsiteY26" fmla="*/ 8794592 h 9272415"/>
              <a:gd name="connsiteX27" fmla="*/ 7430122 w 10649294"/>
              <a:gd name="connsiteY27" fmla="*/ 8798618 h 9272415"/>
              <a:gd name="connsiteX28" fmla="*/ 7457850 w 10649294"/>
              <a:gd name="connsiteY28" fmla="*/ 8704953 h 9272415"/>
              <a:gd name="connsiteX29" fmla="*/ 7467468 w 10649294"/>
              <a:gd name="connsiteY29" fmla="*/ 8712670 h 9272415"/>
              <a:gd name="connsiteX30" fmla="*/ 7477095 w 10649294"/>
              <a:gd name="connsiteY30" fmla="*/ 8720394 h 9272415"/>
              <a:gd name="connsiteX31" fmla="*/ 7458040 w 10649294"/>
              <a:gd name="connsiteY31" fmla="*/ 8724421 h 9272415"/>
              <a:gd name="connsiteX32" fmla="*/ 7457850 w 10649294"/>
              <a:gd name="connsiteY32" fmla="*/ 8704953 h 9272415"/>
              <a:gd name="connsiteX33" fmla="*/ 4800443 w 10649294"/>
              <a:gd name="connsiteY33" fmla="*/ 7292301 h 9272415"/>
              <a:gd name="connsiteX34" fmla="*/ 4810013 w 10649294"/>
              <a:gd name="connsiteY34" fmla="*/ 7295157 h 9272415"/>
              <a:gd name="connsiteX35" fmla="*/ 4810211 w 10649294"/>
              <a:gd name="connsiteY35" fmla="*/ 7314631 h 9272415"/>
              <a:gd name="connsiteX36" fmla="*/ 4791154 w 10649294"/>
              <a:gd name="connsiteY36" fmla="*/ 7318657 h 9272415"/>
              <a:gd name="connsiteX37" fmla="*/ 4790966 w 10649294"/>
              <a:gd name="connsiteY37" fmla="*/ 7299190 h 9272415"/>
              <a:gd name="connsiteX38" fmla="*/ 4800443 w 10649294"/>
              <a:gd name="connsiteY38" fmla="*/ 7292301 h 9272415"/>
              <a:gd name="connsiteX39" fmla="*/ 9263386 w 10649294"/>
              <a:gd name="connsiteY39" fmla="*/ 7159254 h 9272415"/>
              <a:gd name="connsiteX40" fmla="*/ 9246745 w 10649294"/>
              <a:gd name="connsiteY40" fmla="*/ 7165211 h 9272415"/>
              <a:gd name="connsiteX41" fmla="*/ 9323505 w 10649294"/>
              <a:gd name="connsiteY41" fmla="*/ 7207486 h 9272415"/>
              <a:gd name="connsiteX42" fmla="*/ 9294466 w 10649294"/>
              <a:gd name="connsiteY42" fmla="*/ 7164868 h 9272415"/>
              <a:gd name="connsiteX43" fmla="*/ 9263386 w 10649294"/>
              <a:gd name="connsiteY43" fmla="*/ 7159254 h 9272415"/>
              <a:gd name="connsiteX44" fmla="*/ 4175548 w 10649294"/>
              <a:gd name="connsiteY44" fmla="*/ 6824696 h 9272415"/>
              <a:gd name="connsiteX45" fmla="*/ 4185164 w 10649294"/>
              <a:gd name="connsiteY45" fmla="*/ 6832413 h 9272415"/>
              <a:gd name="connsiteX46" fmla="*/ 4194782 w 10649294"/>
              <a:gd name="connsiteY46" fmla="*/ 6840130 h 9272415"/>
              <a:gd name="connsiteX47" fmla="*/ 4175738 w 10649294"/>
              <a:gd name="connsiteY47" fmla="*/ 6844164 h 9272415"/>
              <a:gd name="connsiteX48" fmla="*/ 4175548 w 10649294"/>
              <a:gd name="connsiteY48" fmla="*/ 6824696 h 9272415"/>
              <a:gd name="connsiteX49" fmla="*/ 3815711 w 10649294"/>
              <a:gd name="connsiteY49" fmla="*/ 6502156 h 9272415"/>
              <a:gd name="connsiteX50" fmla="*/ 3828882 w 10649294"/>
              <a:gd name="connsiteY50" fmla="*/ 6507902 h 9272415"/>
              <a:gd name="connsiteX51" fmla="*/ 3838691 w 10649294"/>
              <a:gd name="connsiteY51" fmla="*/ 6535087 h 9272415"/>
              <a:gd name="connsiteX52" fmla="*/ 3814650 w 10649294"/>
              <a:gd name="connsiteY52" fmla="*/ 6515798 h 9272415"/>
              <a:gd name="connsiteX53" fmla="*/ 3815711 w 10649294"/>
              <a:gd name="connsiteY53" fmla="*/ 6502156 h 9272415"/>
              <a:gd name="connsiteX54" fmla="*/ 5086872 w 10649294"/>
              <a:gd name="connsiteY54" fmla="*/ 6319518 h 9272415"/>
              <a:gd name="connsiteX55" fmla="*/ 5106683 w 10649294"/>
              <a:gd name="connsiteY55" fmla="*/ 6393362 h 9272415"/>
              <a:gd name="connsiteX56" fmla="*/ 5144972 w 10649294"/>
              <a:gd name="connsiteY56" fmla="*/ 6404770 h 9272415"/>
              <a:gd name="connsiteX57" fmla="*/ 5125161 w 10649294"/>
              <a:gd name="connsiteY57" fmla="*/ 6330927 h 9272415"/>
              <a:gd name="connsiteX58" fmla="*/ 5086872 w 10649294"/>
              <a:gd name="connsiteY58" fmla="*/ 6319518 h 9272415"/>
              <a:gd name="connsiteX59" fmla="*/ 1640501 w 10649294"/>
              <a:gd name="connsiteY59" fmla="*/ 5234925 h 9272415"/>
              <a:gd name="connsiteX60" fmla="*/ 1755741 w 10649294"/>
              <a:gd name="connsiteY60" fmla="*/ 5308075 h 9272415"/>
              <a:gd name="connsiteX61" fmla="*/ 1916657 w 10649294"/>
              <a:gd name="connsiteY61" fmla="*/ 5417877 h 9272415"/>
              <a:gd name="connsiteX62" fmla="*/ 1957740 w 10649294"/>
              <a:gd name="connsiteY62" fmla="*/ 5470159 h 9272415"/>
              <a:gd name="connsiteX63" fmla="*/ 1794396 w 10649294"/>
              <a:gd name="connsiteY63" fmla="*/ 5358409 h 9272415"/>
              <a:gd name="connsiteX64" fmla="*/ 1339668 w 10649294"/>
              <a:gd name="connsiteY64" fmla="*/ 4723078 h 9272415"/>
              <a:gd name="connsiteX65" fmla="*/ 1926244 w 10649294"/>
              <a:gd name="connsiteY65" fmla="*/ 5174408 h 9272415"/>
              <a:gd name="connsiteX66" fmla="*/ 2026947 w 10649294"/>
              <a:gd name="connsiteY66" fmla="*/ 5226248 h 9272415"/>
              <a:gd name="connsiteX67" fmla="*/ 2151621 w 10649294"/>
              <a:gd name="connsiteY67" fmla="*/ 5287636 h 9272415"/>
              <a:gd name="connsiteX68" fmla="*/ 2185572 w 10649294"/>
              <a:gd name="connsiteY68" fmla="*/ 5343859 h 9272415"/>
              <a:gd name="connsiteX69" fmla="*/ 2214809 w 10649294"/>
              <a:gd name="connsiteY69" fmla="*/ 5405952 h 9272415"/>
              <a:gd name="connsiteX70" fmla="*/ 2061271 w 10649294"/>
              <a:gd name="connsiteY70" fmla="*/ 5321406 h 9272415"/>
              <a:gd name="connsiteX71" fmla="*/ 1974897 w 10649294"/>
              <a:gd name="connsiteY71" fmla="*/ 5271416 h 9272415"/>
              <a:gd name="connsiteX72" fmla="*/ 2186514 w 10649294"/>
              <a:gd name="connsiteY72" fmla="*/ 5441215 h 9272415"/>
              <a:gd name="connsiteX73" fmla="*/ 2369270 w 10649294"/>
              <a:gd name="connsiteY73" fmla="*/ 5587859 h 9272415"/>
              <a:gd name="connsiteX74" fmla="*/ 2426984 w 10649294"/>
              <a:gd name="connsiteY74" fmla="*/ 5634166 h 9272415"/>
              <a:gd name="connsiteX75" fmla="*/ 2369459 w 10649294"/>
              <a:gd name="connsiteY75" fmla="*/ 5607325 h 9272415"/>
              <a:gd name="connsiteX76" fmla="*/ 2369657 w 10649294"/>
              <a:gd name="connsiteY76" fmla="*/ 5626800 h 9272415"/>
              <a:gd name="connsiteX77" fmla="*/ 2648217 w 10649294"/>
              <a:gd name="connsiteY77" fmla="*/ 5811684 h 9272415"/>
              <a:gd name="connsiteX78" fmla="*/ 2551470 w 10649294"/>
              <a:gd name="connsiteY78" fmla="*/ 5676087 h 9272415"/>
              <a:gd name="connsiteX79" fmla="*/ 2618800 w 10649294"/>
              <a:gd name="connsiteY79" fmla="*/ 5730113 h 9272415"/>
              <a:gd name="connsiteX80" fmla="*/ 2695558 w 10649294"/>
              <a:gd name="connsiteY80" fmla="*/ 5772387 h 9272415"/>
              <a:gd name="connsiteX81" fmla="*/ 2801076 w 10649294"/>
              <a:gd name="connsiteY81" fmla="*/ 5828089 h 9272415"/>
              <a:gd name="connsiteX82" fmla="*/ 2858891 w 10649294"/>
              <a:gd name="connsiteY82" fmla="*/ 5884130 h 9272415"/>
              <a:gd name="connsiteX83" fmla="*/ 3687058 w 10649294"/>
              <a:gd name="connsiteY83" fmla="*/ 6645247 h 9272415"/>
              <a:gd name="connsiteX84" fmla="*/ 3754390 w 10649294"/>
              <a:gd name="connsiteY84" fmla="*/ 6699273 h 9272415"/>
              <a:gd name="connsiteX85" fmla="*/ 3889051 w 10649294"/>
              <a:gd name="connsiteY85" fmla="*/ 6807324 h 9272415"/>
              <a:gd name="connsiteX86" fmla="*/ 3822108 w 10649294"/>
              <a:gd name="connsiteY86" fmla="*/ 6792239 h 9272415"/>
              <a:gd name="connsiteX87" fmla="*/ 3793246 w 10649294"/>
              <a:gd name="connsiteY87" fmla="*/ 6769081 h 9272415"/>
              <a:gd name="connsiteX88" fmla="*/ 3678199 w 10649294"/>
              <a:gd name="connsiteY88" fmla="*/ 6715418 h 9272415"/>
              <a:gd name="connsiteX89" fmla="*/ 3572578 w 10649294"/>
              <a:gd name="connsiteY89" fmla="*/ 6649985 h 9272415"/>
              <a:gd name="connsiteX90" fmla="*/ 3221299 w 10649294"/>
              <a:gd name="connsiteY90" fmla="*/ 6348804 h 9272415"/>
              <a:gd name="connsiteX91" fmla="*/ 2821933 w 10649294"/>
              <a:gd name="connsiteY91" fmla="*/ 6009020 h 9272415"/>
              <a:gd name="connsiteX92" fmla="*/ 2572215 w 10649294"/>
              <a:gd name="connsiteY92" fmla="*/ 5847297 h 9272415"/>
              <a:gd name="connsiteX93" fmla="*/ 2159164 w 10649294"/>
              <a:gd name="connsiteY93" fmla="*/ 5573814 h 9272415"/>
              <a:gd name="connsiteX94" fmla="*/ 2033742 w 10649294"/>
              <a:gd name="connsiteY94" fmla="*/ 5434545 h 9272415"/>
              <a:gd name="connsiteX95" fmla="*/ 1994886 w 10649294"/>
              <a:gd name="connsiteY95" fmla="*/ 5364735 h 9272415"/>
              <a:gd name="connsiteX96" fmla="*/ 1898696 w 10649294"/>
              <a:gd name="connsiteY96" fmla="*/ 5287552 h 9272415"/>
              <a:gd name="connsiteX97" fmla="*/ 1552049 w 10649294"/>
              <a:gd name="connsiteY97" fmla="*/ 4970754 h 9272415"/>
              <a:gd name="connsiteX98" fmla="*/ 1561667 w 10649294"/>
              <a:gd name="connsiteY98" fmla="*/ 4978472 h 9272415"/>
              <a:gd name="connsiteX99" fmla="*/ 1619183 w 10649294"/>
              <a:gd name="connsiteY99" fmla="*/ 5005306 h 9272415"/>
              <a:gd name="connsiteX100" fmla="*/ 1522811 w 10649294"/>
              <a:gd name="connsiteY100" fmla="*/ 4908662 h 9272415"/>
              <a:gd name="connsiteX101" fmla="*/ 1513184 w 10649294"/>
              <a:gd name="connsiteY101" fmla="*/ 4900939 h 9272415"/>
              <a:gd name="connsiteX102" fmla="*/ 1503566 w 10649294"/>
              <a:gd name="connsiteY102" fmla="*/ 4893222 h 9272415"/>
              <a:gd name="connsiteX103" fmla="*/ 1493950 w 10649294"/>
              <a:gd name="connsiteY103" fmla="*/ 4885505 h 9272415"/>
              <a:gd name="connsiteX104" fmla="*/ 27928 w 10649294"/>
              <a:gd name="connsiteY104" fmla="*/ 4288745 h 9272415"/>
              <a:gd name="connsiteX105" fmla="*/ 152208 w 10649294"/>
              <a:gd name="connsiteY105" fmla="*/ 4311202 h 9272415"/>
              <a:gd name="connsiteX106" fmla="*/ 314984 w 10649294"/>
              <a:gd name="connsiteY106" fmla="*/ 4364531 h 9272415"/>
              <a:gd name="connsiteX107" fmla="*/ 1225375 w 10649294"/>
              <a:gd name="connsiteY107" fmla="*/ 4747283 h 9272415"/>
              <a:gd name="connsiteX108" fmla="*/ 1273282 w 10649294"/>
              <a:gd name="connsiteY108" fmla="*/ 4766388 h 9272415"/>
              <a:gd name="connsiteX109" fmla="*/ 1311571 w 10649294"/>
              <a:gd name="connsiteY109" fmla="*/ 4777795 h 9272415"/>
              <a:gd name="connsiteX110" fmla="*/ 1340045 w 10649294"/>
              <a:gd name="connsiteY110" fmla="*/ 4762013 h 9272415"/>
              <a:gd name="connsiteX111" fmla="*/ 1379100 w 10649294"/>
              <a:gd name="connsiteY111" fmla="*/ 4851296 h 9272415"/>
              <a:gd name="connsiteX112" fmla="*/ 1302511 w 10649294"/>
              <a:gd name="connsiteY112" fmla="*/ 4828492 h 9272415"/>
              <a:gd name="connsiteX113" fmla="*/ 1110703 w 10649294"/>
              <a:gd name="connsiteY113" fmla="*/ 4732534 h 9272415"/>
              <a:gd name="connsiteX114" fmla="*/ 918888 w 10649294"/>
              <a:gd name="connsiteY114" fmla="*/ 4636588 h 9272415"/>
              <a:gd name="connsiteX115" fmla="*/ 957554 w 10649294"/>
              <a:gd name="connsiteY115" fmla="*/ 4686930 h 9272415"/>
              <a:gd name="connsiteX116" fmla="*/ 919463 w 10649294"/>
              <a:gd name="connsiteY116" fmla="*/ 4694998 h 9272415"/>
              <a:gd name="connsiteX117" fmla="*/ 775365 w 10649294"/>
              <a:gd name="connsiteY117" fmla="*/ 4598709 h 9272415"/>
              <a:gd name="connsiteX118" fmla="*/ 746504 w 10649294"/>
              <a:gd name="connsiteY118" fmla="*/ 4575551 h 9272415"/>
              <a:gd name="connsiteX119" fmla="*/ 377604 w 10649294"/>
              <a:gd name="connsiteY119" fmla="*/ 4424425 h 9272415"/>
              <a:gd name="connsiteX120" fmla="*/ 76023 w 10649294"/>
              <a:gd name="connsiteY120" fmla="*/ 4327336 h 9272415"/>
              <a:gd name="connsiteX121" fmla="*/ 27928 w 10649294"/>
              <a:gd name="connsiteY121" fmla="*/ 4288745 h 9272415"/>
              <a:gd name="connsiteX122" fmla="*/ 937374 w 10649294"/>
              <a:gd name="connsiteY122" fmla="*/ 3588864 h 9272415"/>
              <a:gd name="connsiteX123" fmla="*/ 1032990 w 10649294"/>
              <a:gd name="connsiteY123" fmla="*/ 3607638 h 9272415"/>
              <a:gd name="connsiteX124" fmla="*/ 937553 w 10649294"/>
              <a:gd name="connsiteY124" fmla="*/ 3608323 h 9272415"/>
              <a:gd name="connsiteX125" fmla="*/ 738199 w 10649294"/>
              <a:gd name="connsiteY125" fmla="*/ 3472522 h 9272415"/>
              <a:gd name="connsiteX126" fmla="*/ 745360 w 10649294"/>
              <a:gd name="connsiteY126" fmla="*/ 3473443 h 9272415"/>
              <a:gd name="connsiteX127" fmla="*/ 764604 w 10649294"/>
              <a:gd name="connsiteY127" fmla="*/ 3488884 h 9272415"/>
              <a:gd name="connsiteX128" fmla="*/ 735931 w 10649294"/>
              <a:gd name="connsiteY128" fmla="*/ 3485193 h 9272415"/>
              <a:gd name="connsiteX129" fmla="*/ 738199 w 10649294"/>
              <a:gd name="connsiteY129" fmla="*/ 3472522 h 9272415"/>
              <a:gd name="connsiteX130" fmla="*/ 132405 w 10649294"/>
              <a:gd name="connsiteY130" fmla="*/ 3252069 h 9272415"/>
              <a:gd name="connsiteX131" fmla="*/ 304600 w 10649294"/>
              <a:gd name="connsiteY131" fmla="*/ 3293639 h 9272415"/>
              <a:gd name="connsiteX132" fmla="*/ 467357 w 10649294"/>
              <a:gd name="connsiteY132" fmla="*/ 3346973 h 9272415"/>
              <a:gd name="connsiteX133" fmla="*/ 400215 w 10649294"/>
              <a:gd name="connsiteY133" fmla="*/ 3312415 h 9272415"/>
              <a:gd name="connsiteX134" fmla="*/ 352119 w 10649294"/>
              <a:gd name="connsiteY134" fmla="*/ 3273822 h 9272415"/>
              <a:gd name="connsiteX135" fmla="*/ 380792 w 10649294"/>
              <a:gd name="connsiteY135" fmla="*/ 3277513 h 9272415"/>
              <a:gd name="connsiteX136" fmla="*/ 447555 w 10649294"/>
              <a:gd name="connsiteY136" fmla="*/ 3273118 h 9272415"/>
              <a:gd name="connsiteX137" fmla="*/ 633907 w 10649294"/>
              <a:gd name="connsiteY137" fmla="*/ 3297064 h 9272415"/>
              <a:gd name="connsiteX138" fmla="*/ 840050 w 10649294"/>
              <a:gd name="connsiteY138" fmla="*/ 3394858 h 9272415"/>
              <a:gd name="connsiteX139" fmla="*/ 878709 w 10649294"/>
              <a:gd name="connsiteY139" fmla="*/ 3445193 h 9272415"/>
              <a:gd name="connsiteX140" fmla="*/ 859653 w 10649294"/>
              <a:gd name="connsiteY140" fmla="*/ 3449237 h 9272415"/>
              <a:gd name="connsiteX141" fmla="*/ 715941 w 10649294"/>
              <a:gd name="connsiteY141" fmla="*/ 3391871 h 9272415"/>
              <a:gd name="connsiteX142" fmla="*/ 553175 w 10649294"/>
              <a:gd name="connsiteY142" fmla="*/ 3338551 h 9272415"/>
              <a:gd name="connsiteX143" fmla="*/ 515452 w 10649294"/>
              <a:gd name="connsiteY143" fmla="*/ 3385564 h 9272415"/>
              <a:gd name="connsiteX144" fmla="*/ 601648 w 10649294"/>
              <a:gd name="connsiteY144" fmla="*/ 3416077 h 9272415"/>
              <a:gd name="connsiteX145" fmla="*/ 697652 w 10649294"/>
              <a:gd name="connsiteY145" fmla="*/ 3473794 h 9272415"/>
              <a:gd name="connsiteX146" fmla="*/ 592400 w 10649294"/>
              <a:gd name="connsiteY146" fmla="*/ 3447307 h 9272415"/>
              <a:gd name="connsiteX147" fmla="*/ 410775 w 10649294"/>
              <a:gd name="connsiteY147" fmla="*/ 3417486 h 9272415"/>
              <a:gd name="connsiteX148" fmla="*/ 343636 w 10649294"/>
              <a:gd name="connsiteY148" fmla="*/ 3382928 h 9272415"/>
              <a:gd name="connsiteX149" fmla="*/ 132405 w 10649294"/>
              <a:gd name="connsiteY149" fmla="*/ 3252069 h 9272415"/>
              <a:gd name="connsiteX150" fmla="*/ 544830 w 10649294"/>
              <a:gd name="connsiteY150" fmla="*/ 2969610 h 9272415"/>
              <a:gd name="connsiteX151" fmla="*/ 568833 w 10649294"/>
              <a:gd name="connsiteY151" fmla="*/ 2984037 h 9272415"/>
              <a:gd name="connsiteX152" fmla="*/ 597873 w 10649294"/>
              <a:gd name="connsiteY152" fmla="*/ 3026673 h 9272415"/>
              <a:gd name="connsiteX153" fmla="*/ 530533 w 10649294"/>
              <a:gd name="connsiteY153" fmla="*/ 2972640 h 9272415"/>
              <a:gd name="connsiteX154" fmla="*/ 544830 w 10649294"/>
              <a:gd name="connsiteY154" fmla="*/ 2969610 h 9272415"/>
              <a:gd name="connsiteX155" fmla="*/ 948869 w 10649294"/>
              <a:gd name="connsiteY155" fmla="*/ 2806006 h 9272415"/>
              <a:gd name="connsiteX156" fmla="*/ 1035056 w 10649294"/>
              <a:gd name="connsiteY156" fmla="*/ 2836530 h 9272415"/>
              <a:gd name="connsiteX157" fmla="*/ 977532 w 10649294"/>
              <a:gd name="connsiteY157" fmla="*/ 2809689 h 9272415"/>
              <a:gd name="connsiteX158" fmla="*/ 948869 w 10649294"/>
              <a:gd name="connsiteY158" fmla="*/ 2806006 h 9272415"/>
              <a:gd name="connsiteX159" fmla="*/ 984223 w 10649294"/>
              <a:gd name="connsiteY159" fmla="*/ 2515616 h 9272415"/>
              <a:gd name="connsiteX160" fmla="*/ 931767 w 10649294"/>
              <a:gd name="connsiteY160" fmla="*/ 2519401 h 9272415"/>
              <a:gd name="connsiteX161" fmla="*/ 908125 w 10649294"/>
              <a:gd name="connsiteY161" fmla="*/ 2541485 h 9272415"/>
              <a:gd name="connsiteX162" fmla="*/ 927642 w 10649294"/>
              <a:gd name="connsiteY162" fmla="*/ 2586130 h 9272415"/>
              <a:gd name="connsiteX163" fmla="*/ 975540 w 10649294"/>
              <a:gd name="connsiteY163" fmla="*/ 2605247 h 9272415"/>
              <a:gd name="connsiteX164" fmla="*/ 1013546 w 10649294"/>
              <a:gd name="connsiteY164" fmla="*/ 2587445 h 9272415"/>
              <a:gd name="connsiteX165" fmla="*/ 1022890 w 10649294"/>
              <a:gd name="connsiteY165" fmla="*/ 2565958 h 9272415"/>
              <a:gd name="connsiteX166" fmla="*/ 1061274 w 10649294"/>
              <a:gd name="connsiteY166" fmla="*/ 2587090 h 9272415"/>
              <a:gd name="connsiteX167" fmla="*/ 1137654 w 10649294"/>
              <a:gd name="connsiteY167" fmla="*/ 2590430 h 9272415"/>
              <a:gd name="connsiteX168" fmla="*/ 1098988 w 10649294"/>
              <a:gd name="connsiteY168" fmla="*/ 2540089 h 9272415"/>
              <a:gd name="connsiteX169" fmla="*/ 984223 w 10649294"/>
              <a:gd name="connsiteY169" fmla="*/ 2515616 h 9272415"/>
              <a:gd name="connsiteX170" fmla="*/ 3777524 w 10649294"/>
              <a:gd name="connsiteY170" fmla="*/ 1269010 h 9272415"/>
              <a:gd name="connsiteX171" fmla="*/ 3765771 w 10649294"/>
              <a:gd name="connsiteY171" fmla="*/ 1271496 h 9272415"/>
              <a:gd name="connsiteX172" fmla="*/ 3758429 w 10649294"/>
              <a:gd name="connsiteY172" fmla="*/ 1302361 h 9272415"/>
              <a:gd name="connsiteX173" fmla="*/ 3778674 w 10649294"/>
              <a:gd name="connsiteY173" fmla="*/ 1328720 h 9272415"/>
              <a:gd name="connsiteX174" fmla="*/ 3820920 w 10649294"/>
              <a:gd name="connsiteY174" fmla="*/ 1379522 h 9272415"/>
              <a:gd name="connsiteX175" fmla="*/ 3876886 w 10649294"/>
              <a:gd name="connsiteY175" fmla="*/ 1434280 h 9272415"/>
              <a:gd name="connsiteX176" fmla="*/ 3873045 w 10649294"/>
              <a:gd name="connsiteY176" fmla="*/ 1405227 h 9272415"/>
              <a:gd name="connsiteX177" fmla="*/ 3860707 w 10649294"/>
              <a:gd name="connsiteY177" fmla="*/ 1347673 h 9272415"/>
              <a:gd name="connsiteX178" fmla="*/ 3797263 w 10649294"/>
              <a:gd name="connsiteY178" fmla="*/ 1280879 h 9272415"/>
              <a:gd name="connsiteX179" fmla="*/ 3777524 w 10649294"/>
              <a:gd name="connsiteY179" fmla="*/ 1269010 h 9272415"/>
              <a:gd name="connsiteX180" fmla="*/ 3908487 w 10649294"/>
              <a:gd name="connsiteY180" fmla="*/ 1215197 h 9272415"/>
              <a:gd name="connsiteX181" fmla="*/ 3867538 w 10649294"/>
              <a:gd name="connsiteY181" fmla="*/ 1241922 h 9272415"/>
              <a:gd name="connsiteX182" fmla="*/ 3867995 w 10649294"/>
              <a:gd name="connsiteY182" fmla="*/ 1289962 h 9272415"/>
              <a:gd name="connsiteX183" fmla="*/ 3899484 w 10649294"/>
              <a:gd name="connsiteY183" fmla="*/ 1299346 h 9272415"/>
              <a:gd name="connsiteX184" fmla="*/ 3954401 w 10649294"/>
              <a:gd name="connsiteY184" fmla="*/ 1295735 h 9272415"/>
              <a:gd name="connsiteX185" fmla="*/ 3953781 w 10649294"/>
              <a:gd name="connsiteY185" fmla="*/ 1231679 h 9272415"/>
              <a:gd name="connsiteX186" fmla="*/ 3908487 w 10649294"/>
              <a:gd name="connsiteY186" fmla="*/ 1215197 h 9272415"/>
              <a:gd name="connsiteX187" fmla="*/ 3796374 w 10649294"/>
              <a:gd name="connsiteY187" fmla="*/ 1188797 h 9272415"/>
              <a:gd name="connsiteX188" fmla="*/ 3788576 w 10649294"/>
              <a:gd name="connsiteY188" fmla="*/ 1194466 h 9272415"/>
              <a:gd name="connsiteX189" fmla="*/ 3788885 w 10649294"/>
              <a:gd name="connsiteY189" fmla="*/ 1226485 h 9272415"/>
              <a:gd name="connsiteX190" fmla="*/ 3804248 w 10649294"/>
              <a:gd name="connsiteY190" fmla="*/ 1191138 h 9272415"/>
              <a:gd name="connsiteX191" fmla="*/ 3796374 w 10649294"/>
              <a:gd name="connsiteY191" fmla="*/ 1188797 h 9272415"/>
              <a:gd name="connsiteX192" fmla="*/ 3645401 w 10649294"/>
              <a:gd name="connsiteY192" fmla="*/ 1000139 h 9272415"/>
              <a:gd name="connsiteX193" fmla="*/ 3669446 w 10649294"/>
              <a:gd name="connsiteY193" fmla="*/ 1051205 h 9272415"/>
              <a:gd name="connsiteX194" fmla="*/ 3630204 w 10649294"/>
              <a:gd name="connsiteY194" fmla="*/ 1051485 h 9272415"/>
              <a:gd name="connsiteX195" fmla="*/ 3606165 w 10649294"/>
              <a:gd name="connsiteY195" fmla="*/ 1000428 h 9272415"/>
              <a:gd name="connsiteX196" fmla="*/ 3645401 w 10649294"/>
              <a:gd name="connsiteY196" fmla="*/ 1000139 h 9272415"/>
              <a:gd name="connsiteX197" fmla="*/ 3494016 w 10649294"/>
              <a:gd name="connsiteY197" fmla="*/ 970019 h 9272415"/>
              <a:gd name="connsiteX198" fmla="*/ 3519758 w 10649294"/>
              <a:gd name="connsiteY198" fmla="*/ 994654 h 9272415"/>
              <a:gd name="connsiteX199" fmla="*/ 3543651 w 10649294"/>
              <a:gd name="connsiteY199" fmla="*/ 1029710 h 9272415"/>
              <a:gd name="connsiteX200" fmla="*/ 3555757 w 10649294"/>
              <a:gd name="connsiteY200" fmla="*/ 1063250 h 9272415"/>
              <a:gd name="connsiteX201" fmla="*/ 3520235 w 10649294"/>
              <a:gd name="connsiteY201" fmla="*/ 1042690 h 9272415"/>
              <a:gd name="connsiteX202" fmla="*/ 3480361 w 10649294"/>
              <a:gd name="connsiteY202" fmla="*/ 978925 h 9272415"/>
              <a:gd name="connsiteX203" fmla="*/ 3494016 w 10649294"/>
              <a:gd name="connsiteY203" fmla="*/ 970019 h 9272415"/>
              <a:gd name="connsiteX204" fmla="*/ 3228768 w 10649294"/>
              <a:gd name="connsiteY204" fmla="*/ 935936 h 9272415"/>
              <a:gd name="connsiteX205" fmla="*/ 3228924 w 10649294"/>
              <a:gd name="connsiteY205" fmla="*/ 951945 h 9272415"/>
              <a:gd name="connsiteX206" fmla="*/ 3213261 w 10649294"/>
              <a:gd name="connsiteY206" fmla="*/ 955263 h 9272415"/>
              <a:gd name="connsiteX207" fmla="*/ 3221015 w 10649294"/>
              <a:gd name="connsiteY207" fmla="*/ 945599 h 9272415"/>
              <a:gd name="connsiteX208" fmla="*/ 3555459 w 10649294"/>
              <a:gd name="connsiteY208" fmla="*/ 931939 h 9272415"/>
              <a:gd name="connsiteX209" fmla="*/ 3566291 w 10649294"/>
              <a:gd name="connsiteY209" fmla="*/ 936664 h 9272415"/>
              <a:gd name="connsiteX210" fmla="*/ 3574364 w 10649294"/>
              <a:gd name="connsiteY210" fmla="*/ 959026 h 9272415"/>
              <a:gd name="connsiteX211" fmla="*/ 3554583 w 10649294"/>
              <a:gd name="connsiteY211" fmla="*/ 943154 h 9272415"/>
              <a:gd name="connsiteX212" fmla="*/ 3555459 w 10649294"/>
              <a:gd name="connsiteY212" fmla="*/ 931939 h 9272415"/>
              <a:gd name="connsiteX213" fmla="*/ 3196969 w 10649294"/>
              <a:gd name="connsiteY213" fmla="*/ 894534 h 9272415"/>
              <a:gd name="connsiteX214" fmla="*/ 3204879 w 10649294"/>
              <a:gd name="connsiteY214" fmla="*/ 900880 h 9272415"/>
              <a:gd name="connsiteX215" fmla="*/ 3189214 w 10649294"/>
              <a:gd name="connsiteY215" fmla="*/ 904198 h 9272415"/>
              <a:gd name="connsiteX216" fmla="*/ 3736610 w 10649294"/>
              <a:gd name="connsiteY216" fmla="*/ 691995 h 9272415"/>
              <a:gd name="connsiteX217" fmla="*/ 3760180 w 10649294"/>
              <a:gd name="connsiteY217" fmla="*/ 695024 h 9272415"/>
              <a:gd name="connsiteX218" fmla="*/ 3776165 w 10649294"/>
              <a:gd name="connsiteY218" fmla="*/ 723733 h 9272415"/>
              <a:gd name="connsiteX219" fmla="*/ 3803505 w 10649294"/>
              <a:gd name="connsiteY219" fmla="*/ 881 h 9272415"/>
              <a:gd name="connsiteX220" fmla="*/ 3816340 w 10649294"/>
              <a:gd name="connsiteY220" fmla="*/ 9193 h 9272415"/>
              <a:gd name="connsiteX221" fmla="*/ 3879464 w 10649294"/>
              <a:gd name="connsiteY221" fmla="*/ 43961 h 9272415"/>
              <a:gd name="connsiteX222" fmla="*/ 4045746 w 10649294"/>
              <a:gd name="connsiteY222" fmla="*/ 193269 h 9272415"/>
              <a:gd name="connsiteX223" fmla="*/ 4109339 w 10649294"/>
              <a:gd name="connsiteY223" fmla="*/ 276083 h 9272415"/>
              <a:gd name="connsiteX224" fmla="*/ 4235455 w 10649294"/>
              <a:gd name="connsiteY224" fmla="*/ 329605 h 9272415"/>
              <a:gd name="connsiteX225" fmla="*/ 4393051 w 10649294"/>
              <a:gd name="connsiteY225" fmla="*/ 392501 h 9272415"/>
              <a:gd name="connsiteX226" fmla="*/ 4661246 w 10649294"/>
              <a:gd name="connsiteY226" fmla="*/ 528256 h 9272415"/>
              <a:gd name="connsiteX227" fmla="*/ 4700325 w 10649294"/>
              <a:gd name="connsiteY227" fmla="*/ 511959 h 9272415"/>
              <a:gd name="connsiteX228" fmla="*/ 4700645 w 10649294"/>
              <a:gd name="connsiteY228" fmla="*/ 543986 h 9272415"/>
              <a:gd name="connsiteX229" fmla="*/ 4732446 w 10649294"/>
              <a:gd name="connsiteY229" fmla="*/ 585387 h 9272415"/>
              <a:gd name="connsiteX230" fmla="*/ 4779910 w 10649294"/>
              <a:gd name="connsiteY230" fmla="*/ 623471 h 9272415"/>
              <a:gd name="connsiteX231" fmla="*/ 4787508 w 10649294"/>
              <a:gd name="connsiteY231" fmla="*/ 597798 h 9272415"/>
              <a:gd name="connsiteX232" fmla="*/ 4787819 w 10649294"/>
              <a:gd name="connsiteY232" fmla="*/ 629817 h 9272415"/>
              <a:gd name="connsiteX233" fmla="*/ 5009016 w 10649294"/>
              <a:gd name="connsiteY233" fmla="*/ 775535 h 9272415"/>
              <a:gd name="connsiteX234" fmla="*/ 5040817 w 10649294"/>
              <a:gd name="connsiteY234" fmla="*/ 816938 h 9272415"/>
              <a:gd name="connsiteX235" fmla="*/ 5072608 w 10649294"/>
              <a:gd name="connsiteY235" fmla="*/ 858331 h 9272415"/>
              <a:gd name="connsiteX236" fmla="*/ 5119761 w 10649294"/>
              <a:gd name="connsiteY236" fmla="*/ 864397 h 9272415"/>
              <a:gd name="connsiteX237" fmla="*/ 5198714 w 10649294"/>
              <a:gd name="connsiteY237" fmla="*/ 911864 h 9272415"/>
              <a:gd name="connsiteX238" fmla="*/ 5363910 w 10649294"/>
              <a:gd name="connsiteY238" fmla="*/ 949088 h 9272415"/>
              <a:gd name="connsiteX239" fmla="*/ 5403162 w 10649294"/>
              <a:gd name="connsiteY239" fmla="*/ 948795 h 9272415"/>
              <a:gd name="connsiteX240" fmla="*/ 5411372 w 10649294"/>
              <a:gd name="connsiteY240" fmla="*/ 987172 h 9272415"/>
              <a:gd name="connsiteX241" fmla="*/ 5419600 w 10649294"/>
              <a:gd name="connsiteY241" fmla="*/ 1025545 h 9272415"/>
              <a:gd name="connsiteX242" fmla="*/ 5450928 w 10649294"/>
              <a:gd name="connsiteY242" fmla="*/ 1018911 h 9272415"/>
              <a:gd name="connsiteX243" fmla="*/ 5482115 w 10649294"/>
              <a:gd name="connsiteY243" fmla="*/ 996263 h 9272415"/>
              <a:gd name="connsiteX244" fmla="*/ 5498553 w 10649294"/>
              <a:gd name="connsiteY244" fmla="*/ 1073012 h 9272415"/>
              <a:gd name="connsiteX245" fmla="*/ 5577974 w 10649294"/>
              <a:gd name="connsiteY245" fmla="*/ 1168508 h 9272415"/>
              <a:gd name="connsiteX246" fmla="*/ 5689185 w 10649294"/>
              <a:gd name="connsiteY246" fmla="*/ 1305416 h 9272415"/>
              <a:gd name="connsiteX247" fmla="*/ 5712144 w 10649294"/>
              <a:gd name="connsiteY247" fmla="*/ 1244396 h 9272415"/>
              <a:gd name="connsiteX248" fmla="*/ 5624972 w 10649294"/>
              <a:gd name="connsiteY248" fmla="*/ 1158563 h 9272415"/>
              <a:gd name="connsiteX249" fmla="*/ 5561534 w 10649294"/>
              <a:gd name="connsiteY249" fmla="*/ 1091759 h 9272415"/>
              <a:gd name="connsiteX250" fmla="*/ 5822278 w 10649294"/>
              <a:gd name="connsiteY250" fmla="*/ 1269208 h 9272415"/>
              <a:gd name="connsiteX251" fmla="*/ 6035713 w 10649294"/>
              <a:gd name="connsiteY251" fmla="*/ 1424581 h 9272415"/>
              <a:gd name="connsiteX252" fmla="*/ 6027503 w 10649294"/>
              <a:gd name="connsiteY252" fmla="*/ 1386205 h 9272415"/>
              <a:gd name="connsiteX253" fmla="*/ 6217044 w 10649294"/>
              <a:gd name="connsiteY253" fmla="*/ 1506523 h 9272415"/>
              <a:gd name="connsiteX254" fmla="*/ 6508975 w 10649294"/>
              <a:gd name="connsiteY254" fmla="*/ 1661326 h 9272415"/>
              <a:gd name="connsiteX255" fmla="*/ 6580166 w 10649294"/>
              <a:gd name="connsiteY255" fmla="*/ 1718449 h 9272415"/>
              <a:gd name="connsiteX256" fmla="*/ 6584442 w 10649294"/>
              <a:gd name="connsiteY256" fmla="*/ 1753649 h 9272415"/>
              <a:gd name="connsiteX257" fmla="*/ 6619722 w 10649294"/>
              <a:gd name="connsiteY257" fmla="*/ 1750187 h 9272415"/>
              <a:gd name="connsiteX258" fmla="*/ 6706283 w 10649294"/>
              <a:gd name="connsiteY258" fmla="*/ 1771969 h 9272415"/>
              <a:gd name="connsiteX259" fmla="*/ 6769719 w 10649294"/>
              <a:gd name="connsiteY259" fmla="*/ 1838774 h 9272415"/>
              <a:gd name="connsiteX260" fmla="*/ 6872409 w 10649294"/>
              <a:gd name="connsiteY260" fmla="*/ 1905269 h 9272415"/>
              <a:gd name="connsiteX261" fmla="*/ 7567474 w 10649294"/>
              <a:gd name="connsiteY261" fmla="*/ 2351772 h 9272415"/>
              <a:gd name="connsiteX262" fmla="*/ 8018552 w 10649294"/>
              <a:gd name="connsiteY262" fmla="*/ 2729603 h 9272415"/>
              <a:gd name="connsiteX263" fmla="*/ 9213403 w 10649294"/>
              <a:gd name="connsiteY263" fmla="*/ 3720135 h 9272415"/>
              <a:gd name="connsiteX264" fmla="*/ 9948962 w 10649294"/>
              <a:gd name="connsiteY264" fmla="*/ 4294440 h 9272415"/>
              <a:gd name="connsiteX265" fmla="*/ 10099115 w 10649294"/>
              <a:gd name="connsiteY265" fmla="*/ 4399038 h 9272415"/>
              <a:gd name="connsiteX266" fmla="*/ 10355903 w 10649294"/>
              <a:gd name="connsiteY266" fmla="*/ 4573314 h 9272415"/>
              <a:gd name="connsiteX267" fmla="*/ 10509701 w 10649294"/>
              <a:gd name="connsiteY267" fmla="*/ 4649046 h 9272415"/>
              <a:gd name="connsiteX268" fmla="*/ 10588809 w 10649294"/>
              <a:gd name="connsiteY268" fmla="*/ 4712523 h 9272415"/>
              <a:gd name="connsiteX269" fmla="*/ 10550496 w 10649294"/>
              <a:gd name="connsiteY269" fmla="*/ 4808897 h 9272415"/>
              <a:gd name="connsiteX270" fmla="*/ 10481316 w 10649294"/>
              <a:gd name="connsiteY270" fmla="*/ 4959928 h 9272415"/>
              <a:gd name="connsiteX271" fmla="*/ 10450911 w 10649294"/>
              <a:gd name="connsiteY271" fmla="*/ 5062648 h 9272415"/>
              <a:gd name="connsiteX272" fmla="*/ 10382206 w 10649294"/>
              <a:gd name="connsiteY272" fmla="*/ 5261733 h 9272415"/>
              <a:gd name="connsiteX273" fmla="*/ 10135566 w 10649294"/>
              <a:gd name="connsiteY273" fmla="*/ 5731163 h 9272415"/>
              <a:gd name="connsiteX274" fmla="*/ 10085078 w 10649294"/>
              <a:gd name="connsiteY274" fmla="*/ 5785981 h 9272415"/>
              <a:gd name="connsiteX275" fmla="*/ 10026839 w 10649294"/>
              <a:gd name="connsiteY275" fmla="*/ 5850462 h 9272415"/>
              <a:gd name="connsiteX276" fmla="*/ 9902596 w 10649294"/>
              <a:gd name="connsiteY276" fmla="*/ 5989101 h 9272415"/>
              <a:gd name="connsiteX277" fmla="*/ 9768618 w 10649294"/>
              <a:gd name="connsiteY277" fmla="*/ 6135817 h 9272415"/>
              <a:gd name="connsiteX278" fmla="*/ 9705988 w 10649294"/>
              <a:gd name="connsiteY278" fmla="*/ 6198381 h 9272415"/>
              <a:gd name="connsiteX279" fmla="*/ 9736430 w 10649294"/>
              <a:gd name="connsiteY279" fmla="*/ 6222400 h 9272415"/>
              <a:gd name="connsiteX280" fmla="*/ 10051139 w 10649294"/>
              <a:gd name="connsiteY280" fmla="*/ 6458319 h 9272415"/>
              <a:gd name="connsiteX281" fmla="*/ 10271609 w 10649294"/>
              <a:gd name="connsiteY281" fmla="*/ 6557960 h 9272415"/>
              <a:gd name="connsiteX282" fmla="*/ 10165432 w 10649294"/>
              <a:gd name="connsiteY282" fmla="*/ 6434114 h 9272415"/>
              <a:gd name="connsiteX283" fmla="*/ 10059247 w 10649294"/>
              <a:gd name="connsiteY283" fmla="*/ 6310279 h 9272415"/>
              <a:gd name="connsiteX284" fmla="*/ 10213141 w 10649294"/>
              <a:gd name="connsiteY284" fmla="*/ 6433763 h 9272415"/>
              <a:gd name="connsiteX285" fmla="*/ 10357617 w 10649294"/>
              <a:gd name="connsiteY285" fmla="*/ 6569006 h 9272415"/>
              <a:gd name="connsiteX286" fmla="*/ 10338572 w 10649294"/>
              <a:gd name="connsiteY286" fmla="*/ 6573040 h 9272415"/>
              <a:gd name="connsiteX287" fmla="*/ 10243700 w 10649294"/>
              <a:gd name="connsiteY287" fmla="*/ 6632146 h 9272415"/>
              <a:gd name="connsiteX288" fmla="*/ 10148077 w 10649294"/>
              <a:gd name="connsiteY288" fmla="*/ 6613382 h 9272415"/>
              <a:gd name="connsiteX289" fmla="*/ 10071318 w 10649294"/>
              <a:gd name="connsiteY289" fmla="*/ 6571109 h 9272415"/>
              <a:gd name="connsiteX290" fmla="*/ 10350644 w 10649294"/>
              <a:gd name="connsiteY290" fmla="*/ 6833869 h 9272415"/>
              <a:gd name="connsiteX291" fmla="*/ 10649014 w 10649294"/>
              <a:gd name="connsiteY291" fmla="*/ 7092615 h 9272415"/>
              <a:gd name="connsiteX292" fmla="*/ 10331776 w 10649294"/>
              <a:gd name="connsiteY292" fmla="*/ 6857382 h 9272415"/>
              <a:gd name="connsiteX293" fmla="*/ 10024168 w 10649294"/>
              <a:gd name="connsiteY293" fmla="*/ 6629872 h 9272415"/>
              <a:gd name="connsiteX294" fmla="*/ 10169397 w 10649294"/>
              <a:gd name="connsiteY294" fmla="*/ 6843002 h 9272415"/>
              <a:gd name="connsiteX295" fmla="*/ 10344047 w 10649294"/>
              <a:gd name="connsiteY295" fmla="*/ 7137686 h 9272415"/>
              <a:gd name="connsiteX296" fmla="*/ 10536797 w 10649294"/>
              <a:gd name="connsiteY296" fmla="*/ 7330998 h 9272415"/>
              <a:gd name="connsiteX297" fmla="*/ 10383082 w 10649294"/>
              <a:gd name="connsiteY297" fmla="*/ 7226974 h 9272415"/>
              <a:gd name="connsiteX298" fmla="*/ 10229564 w 10649294"/>
              <a:gd name="connsiteY298" fmla="*/ 7142423 h 9272415"/>
              <a:gd name="connsiteX299" fmla="*/ 10326133 w 10649294"/>
              <a:gd name="connsiteY299" fmla="*/ 7258542 h 9272415"/>
              <a:gd name="connsiteX300" fmla="*/ 10422420 w 10649294"/>
              <a:gd name="connsiteY300" fmla="*/ 7345469 h 9272415"/>
              <a:gd name="connsiteX301" fmla="*/ 10509257 w 10649294"/>
              <a:gd name="connsiteY301" fmla="*/ 7444130 h 9272415"/>
              <a:gd name="connsiteX302" fmla="*/ 10548869 w 10649294"/>
              <a:gd name="connsiteY302" fmla="*/ 7591829 h 9272415"/>
              <a:gd name="connsiteX303" fmla="*/ 10492287 w 10649294"/>
              <a:gd name="connsiteY303" fmla="*/ 7662342 h 9272415"/>
              <a:gd name="connsiteX304" fmla="*/ 10377051 w 10649294"/>
              <a:gd name="connsiteY304" fmla="*/ 7589193 h 9272415"/>
              <a:gd name="connsiteX305" fmla="*/ 10165633 w 10649294"/>
              <a:gd name="connsiteY305" fmla="*/ 7438866 h 9272415"/>
              <a:gd name="connsiteX306" fmla="*/ 10060192 w 10649294"/>
              <a:gd name="connsiteY306" fmla="*/ 7392911 h 9272415"/>
              <a:gd name="connsiteX307" fmla="*/ 10079625 w 10649294"/>
              <a:gd name="connsiteY307" fmla="*/ 7427821 h 9272415"/>
              <a:gd name="connsiteX308" fmla="*/ 10234851 w 10649294"/>
              <a:gd name="connsiteY308" fmla="*/ 7687603 h 9272415"/>
              <a:gd name="connsiteX309" fmla="*/ 10249658 w 10649294"/>
              <a:gd name="connsiteY309" fmla="*/ 7738116 h 9272415"/>
              <a:gd name="connsiteX310" fmla="*/ 10230887 w 10649294"/>
              <a:gd name="connsiteY310" fmla="*/ 7771352 h 9272415"/>
              <a:gd name="connsiteX311" fmla="*/ 10198062 w 10649294"/>
              <a:gd name="connsiteY311" fmla="*/ 7831964 h 9272415"/>
              <a:gd name="connsiteX312" fmla="*/ 10141303 w 10649294"/>
              <a:gd name="connsiteY312" fmla="*/ 7882998 h 9272415"/>
              <a:gd name="connsiteX313" fmla="*/ 9785408 w 10649294"/>
              <a:gd name="connsiteY313" fmla="*/ 7597429 h 9272415"/>
              <a:gd name="connsiteX314" fmla="*/ 9353114 w 10649294"/>
              <a:gd name="connsiteY314" fmla="*/ 7308525 h 9272415"/>
              <a:gd name="connsiteX315" fmla="*/ 9363116 w 10649294"/>
              <a:gd name="connsiteY315" fmla="*/ 7355185 h 9272415"/>
              <a:gd name="connsiteX316" fmla="*/ 9363484 w 10649294"/>
              <a:gd name="connsiteY316" fmla="*/ 7394131 h 9272415"/>
              <a:gd name="connsiteX317" fmla="*/ 9315588 w 10649294"/>
              <a:gd name="connsiteY317" fmla="*/ 7375013 h 9272415"/>
              <a:gd name="connsiteX318" fmla="*/ 9277495 w 10649294"/>
              <a:gd name="connsiteY318" fmla="*/ 7383081 h 9272415"/>
              <a:gd name="connsiteX319" fmla="*/ 9499666 w 10649294"/>
              <a:gd name="connsiteY319" fmla="*/ 7657946 h 9272415"/>
              <a:gd name="connsiteX320" fmla="*/ 9624331 w 10649294"/>
              <a:gd name="connsiteY320" fmla="*/ 7719345 h 9272415"/>
              <a:gd name="connsiteX321" fmla="*/ 9729771 w 10649294"/>
              <a:gd name="connsiteY321" fmla="*/ 7765299 h 9272415"/>
              <a:gd name="connsiteX322" fmla="*/ 9730716 w 10649294"/>
              <a:gd name="connsiteY322" fmla="*/ 7862655 h 9272415"/>
              <a:gd name="connsiteX323" fmla="*/ 9606805 w 10649294"/>
              <a:gd name="connsiteY323" fmla="*/ 7879144 h 9272415"/>
              <a:gd name="connsiteX324" fmla="*/ 9501742 w 10649294"/>
              <a:gd name="connsiteY324" fmla="*/ 7872124 h 9272415"/>
              <a:gd name="connsiteX325" fmla="*/ 9521174 w 10649294"/>
              <a:gd name="connsiteY325" fmla="*/ 7907032 h 9272415"/>
              <a:gd name="connsiteX326" fmla="*/ 9521363 w 10649294"/>
              <a:gd name="connsiteY326" fmla="*/ 7926500 h 9272415"/>
              <a:gd name="connsiteX327" fmla="*/ 9464207 w 10649294"/>
              <a:gd name="connsiteY327" fmla="*/ 7938605 h 9272415"/>
              <a:gd name="connsiteX328" fmla="*/ 9435545 w 10649294"/>
              <a:gd name="connsiteY328" fmla="*/ 7934920 h 9272415"/>
              <a:gd name="connsiteX329" fmla="*/ 9300307 w 10649294"/>
              <a:gd name="connsiteY329" fmla="*/ 7768460 h 9272415"/>
              <a:gd name="connsiteX330" fmla="*/ 9141695 w 10649294"/>
              <a:gd name="connsiteY330" fmla="*/ 7650838 h 9272415"/>
              <a:gd name="connsiteX331" fmla="*/ 9002315 w 10649294"/>
              <a:gd name="connsiteY331" fmla="*/ 7548669 h 9272415"/>
              <a:gd name="connsiteX332" fmla="*/ 8954219 w 10649294"/>
              <a:gd name="connsiteY332" fmla="*/ 7510076 h 9272415"/>
              <a:gd name="connsiteX333" fmla="*/ 8666411 w 10649294"/>
              <a:gd name="connsiteY333" fmla="*/ 7356402 h 9272415"/>
              <a:gd name="connsiteX334" fmla="*/ 8637738 w 10649294"/>
              <a:gd name="connsiteY334" fmla="*/ 7352732 h 9272415"/>
              <a:gd name="connsiteX335" fmla="*/ 8618503 w 10649294"/>
              <a:gd name="connsiteY335" fmla="*/ 7337298 h 9272415"/>
              <a:gd name="connsiteX336" fmla="*/ 8638115 w 10649294"/>
              <a:gd name="connsiteY336" fmla="*/ 7391666 h 9272415"/>
              <a:gd name="connsiteX337" fmla="*/ 8638691 w 10649294"/>
              <a:gd name="connsiteY337" fmla="*/ 7450074 h 9272415"/>
              <a:gd name="connsiteX338" fmla="*/ 8624638 w 10649294"/>
              <a:gd name="connsiteY338" fmla="*/ 7477449 h 9272415"/>
              <a:gd name="connsiteX339" fmla="*/ 8629830 w 10649294"/>
              <a:gd name="connsiteY339" fmla="*/ 7520246 h 9272415"/>
              <a:gd name="connsiteX340" fmla="*/ 8668392 w 10649294"/>
              <a:gd name="connsiteY340" fmla="*/ 7560857 h 9272415"/>
              <a:gd name="connsiteX341" fmla="*/ 8726199 w 10649294"/>
              <a:gd name="connsiteY341" fmla="*/ 7616889 h 9272415"/>
              <a:gd name="connsiteX342" fmla="*/ 8947056 w 10649294"/>
              <a:gd name="connsiteY342" fmla="*/ 7755473 h 9272415"/>
              <a:gd name="connsiteX343" fmla="*/ 8966480 w 10649294"/>
              <a:gd name="connsiteY343" fmla="*/ 7790373 h 9272415"/>
              <a:gd name="connsiteX344" fmla="*/ 8937817 w 10649294"/>
              <a:gd name="connsiteY344" fmla="*/ 7786690 h 9272415"/>
              <a:gd name="connsiteX345" fmla="*/ 8899717 w 10649294"/>
              <a:gd name="connsiteY345" fmla="*/ 7794768 h 9272415"/>
              <a:gd name="connsiteX346" fmla="*/ 8977050 w 10649294"/>
              <a:gd name="connsiteY346" fmla="*/ 7895452 h 9272415"/>
              <a:gd name="connsiteX347" fmla="*/ 9044569 w 10649294"/>
              <a:gd name="connsiteY347" fmla="*/ 7968945 h 9272415"/>
              <a:gd name="connsiteX348" fmla="*/ 8987225 w 10649294"/>
              <a:gd name="connsiteY348" fmla="*/ 7961583 h 9272415"/>
              <a:gd name="connsiteX349" fmla="*/ 8939516 w 10649294"/>
              <a:gd name="connsiteY349" fmla="*/ 7961933 h 9272415"/>
              <a:gd name="connsiteX350" fmla="*/ 8978182 w 10649294"/>
              <a:gd name="connsiteY350" fmla="*/ 8012275 h 9272415"/>
              <a:gd name="connsiteX351" fmla="*/ 8968944 w 10649294"/>
              <a:gd name="connsiteY351" fmla="*/ 8043494 h 9272415"/>
              <a:gd name="connsiteX352" fmla="*/ 8959883 w 10649294"/>
              <a:gd name="connsiteY352" fmla="*/ 8094190 h 9272415"/>
              <a:gd name="connsiteX353" fmla="*/ 8922161 w 10649294"/>
              <a:gd name="connsiteY353" fmla="*/ 8141204 h 9272415"/>
              <a:gd name="connsiteX354" fmla="*/ 8912731 w 10649294"/>
              <a:gd name="connsiteY354" fmla="*/ 8152953 h 9272415"/>
              <a:gd name="connsiteX355" fmla="*/ 8961016 w 10649294"/>
              <a:gd name="connsiteY355" fmla="*/ 8211013 h 9272415"/>
              <a:gd name="connsiteX356" fmla="*/ 9009499 w 10649294"/>
              <a:gd name="connsiteY356" fmla="*/ 8288546 h 9272415"/>
              <a:gd name="connsiteX357" fmla="*/ 8846166 w 10649294"/>
              <a:gd name="connsiteY357" fmla="*/ 8176803 h 9272415"/>
              <a:gd name="connsiteX358" fmla="*/ 8683012 w 10649294"/>
              <a:gd name="connsiteY358" fmla="*/ 8084542 h 9272415"/>
              <a:gd name="connsiteX359" fmla="*/ 8731297 w 10649294"/>
              <a:gd name="connsiteY359" fmla="*/ 8142600 h 9272415"/>
              <a:gd name="connsiteX360" fmla="*/ 8779771 w 10649294"/>
              <a:gd name="connsiteY360" fmla="*/ 8220127 h 9272415"/>
              <a:gd name="connsiteX361" fmla="*/ 8857284 w 10649294"/>
              <a:gd name="connsiteY361" fmla="*/ 8340291 h 9272415"/>
              <a:gd name="connsiteX362" fmla="*/ 9020616 w 10649294"/>
              <a:gd name="connsiteY362" fmla="*/ 8452033 h 9272415"/>
              <a:gd name="connsiteX363" fmla="*/ 9097376 w 10649294"/>
              <a:gd name="connsiteY363" fmla="*/ 8494306 h 9272415"/>
              <a:gd name="connsiteX364" fmla="*/ 9040238 w 10649294"/>
              <a:gd name="connsiteY364" fmla="*/ 8506407 h 9272415"/>
              <a:gd name="connsiteX365" fmla="*/ 8772419 w 10649294"/>
              <a:gd name="connsiteY365" fmla="*/ 8446056 h 9272415"/>
              <a:gd name="connsiteX366" fmla="*/ 8724701 w 10649294"/>
              <a:gd name="connsiteY366" fmla="*/ 8446417 h 9272415"/>
              <a:gd name="connsiteX367" fmla="*/ 8705645 w 10649294"/>
              <a:gd name="connsiteY367" fmla="*/ 8450443 h 9272415"/>
              <a:gd name="connsiteX368" fmla="*/ 8639636 w 10649294"/>
              <a:gd name="connsiteY368" fmla="*/ 8532708 h 9272415"/>
              <a:gd name="connsiteX369" fmla="*/ 8553440 w 10649294"/>
              <a:gd name="connsiteY369" fmla="*/ 8502195 h 9272415"/>
              <a:gd name="connsiteX370" fmla="*/ 8534394 w 10649294"/>
              <a:gd name="connsiteY370" fmla="*/ 8506228 h 9272415"/>
              <a:gd name="connsiteX371" fmla="*/ 8515349 w 10649294"/>
              <a:gd name="connsiteY371" fmla="*/ 8510263 h 9272415"/>
              <a:gd name="connsiteX372" fmla="*/ 8477059 w 10649294"/>
              <a:gd name="connsiteY372" fmla="*/ 8498854 h 9272415"/>
              <a:gd name="connsiteX373" fmla="*/ 8381633 w 10649294"/>
              <a:gd name="connsiteY373" fmla="*/ 8499566 h 9272415"/>
              <a:gd name="connsiteX374" fmla="*/ 8401244 w 10649294"/>
              <a:gd name="connsiteY374" fmla="*/ 8553935 h 9272415"/>
              <a:gd name="connsiteX375" fmla="*/ 8479145 w 10649294"/>
              <a:gd name="connsiteY375" fmla="*/ 8713040 h 9272415"/>
              <a:gd name="connsiteX376" fmla="*/ 8421622 w 10649294"/>
              <a:gd name="connsiteY376" fmla="*/ 8686199 h 9272415"/>
              <a:gd name="connsiteX377" fmla="*/ 8316369 w 10649294"/>
              <a:gd name="connsiteY377" fmla="*/ 8659711 h 9272415"/>
              <a:gd name="connsiteX378" fmla="*/ 8297512 w 10649294"/>
              <a:gd name="connsiteY378" fmla="*/ 8683212 h 9272415"/>
              <a:gd name="connsiteX379" fmla="*/ 8297890 w 10649294"/>
              <a:gd name="connsiteY379" fmla="*/ 8722147 h 9272415"/>
              <a:gd name="connsiteX380" fmla="*/ 8326562 w 10649294"/>
              <a:gd name="connsiteY380" fmla="*/ 8725837 h 9272415"/>
              <a:gd name="connsiteX381" fmla="*/ 8365041 w 10649294"/>
              <a:gd name="connsiteY381" fmla="*/ 8756713 h 9272415"/>
              <a:gd name="connsiteX382" fmla="*/ 8355979 w 10649294"/>
              <a:gd name="connsiteY382" fmla="*/ 8807408 h 9272415"/>
              <a:gd name="connsiteX383" fmla="*/ 8490641 w 10649294"/>
              <a:gd name="connsiteY383" fmla="*/ 8915460 h 9272415"/>
              <a:gd name="connsiteX384" fmla="*/ 8572412 w 10649294"/>
              <a:gd name="connsiteY384" fmla="*/ 8981073 h 9272415"/>
              <a:gd name="connsiteX385" fmla="*/ 8519690 w 10649294"/>
              <a:gd name="connsiteY385" fmla="*/ 8958085 h 9272415"/>
              <a:gd name="connsiteX386" fmla="*/ 8241121 w 10649294"/>
              <a:gd name="connsiteY386" fmla="*/ 8773194 h 9272415"/>
              <a:gd name="connsiteX387" fmla="*/ 7982164 w 10649294"/>
              <a:gd name="connsiteY387" fmla="*/ 8642690 h 9272415"/>
              <a:gd name="connsiteX388" fmla="*/ 7857875 w 10649294"/>
              <a:gd name="connsiteY388" fmla="*/ 8620243 h 9272415"/>
              <a:gd name="connsiteX389" fmla="*/ 7781298 w 10649294"/>
              <a:gd name="connsiteY389" fmla="*/ 8597428 h 9272415"/>
              <a:gd name="connsiteX390" fmla="*/ 7695109 w 10649294"/>
              <a:gd name="connsiteY390" fmla="*/ 8566904 h 9272415"/>
              <a:gd name="connsiteX391" fmla="*/ 7570350 w 10649294"/>
              <a:gd name="connsiteY391" fmla="*/ 8495779 h 9272415"/>
              <a:gd name="connsiteX392" fmla="*/ 7435776 w 10649294"/>
              <a:gd name="connsiteY392" fmla="*/ 8397464 h 9272415"/>
              <a:gd name="connsiteX393" fmla="*/ 7387311 w 10649294"/>
              <a:gd name="connsiteY393" fmla="*/ 8319927 h 9272415"/>
              <a:gd name="connsiteX394" fmla="*/ 7473885 w 10649294"/>
              <a:gd name="connsiteY394" fmla="*/ 8389393 h 9272415"/>
              <a:gd name="connsiteX395" fmla="*/ 7607782 w 10649294"/>
              <a:gd name="connsiteY395" fmla="*/ 8419568 h 9272415"/>
              <a:gd name="connsiteX396" fmla="*/ 7607601 w 10649294"/>
              <a:gd name="connsiteY396" fmla="*/ 8400088 h 9272415"/>
              <a:gd name="connsiteX397" fmla="*/ 7588367 w 10649294"/>
              <a:gd name="connsiteY397" fmla="*/ 8384656 h 9272415"/>
              <a:gd name="connsiteX398" fmla="*/ 7415785 w 10649294"/>
              <a:gd name="connsiteY398" fmla="*/ 8304143 h 9272415"/>
              <a:gd name="connsiteX399" fmla="*/ 7243214 w 10649294"/>
              <a:gd name="connsiteY399" fmla="*/ 8223618 h 9272415"/>
              <a:gd name="connsiteX400" fmla="*/ 7243582 w 10649294"/>
              <a:gd name="connsiteY400" fmla="*/ 8262564 h 9272415"/>
              <a:gd name="connsiteX401" fmla="*/ 7224922 w 10649294"/>
              <a:gd name="connsiteY401" fmla="*/ 8305540 h 9272415"/>
              <a:gd name="connsiteX402" fmla="*/ 7167577 w 10649294"/>
              <a:gd name="connsiteY402" fmla="*/ 8298177 h 9272415"/>
              <a:gd name="connsiteX403" fmla="*/ 7148533 w 10649294"/>
              <a:gd name="connsiteY403" fmla="*/ 8302211 h 9272415"/>
              <a:gd name="connsiteX404" fmla="*/ 7264335 w 10649294"/>
              <a:gd name="connsiteY404" fmla="*/ 8433763 h 9272415"/>
              <a:gd name="connsiteX405" fmla="*/ 7447470 w 10649294"/>
              <a:gd name="connsiteY405" fmla="*/ 8619360 h 9272415"/>
              <a:gd name="connsiteX406" fmla="*/ 7447657 w 10649294"/>
              <a:gd name="connsiteY406" fmla="*/ 8638826 h 9272415"/>
              <a:gd name="connsiteX407" fmla="*/ 7351467 w 10649294"/>
              <a:gd name="connsiteY407" fmla="*/ 8561643 h 9272415"/>
              <a:gd name="connsiteX408" fmla="*/ 7245667 w 10649294"/>
              <a:gd name="connsiteY408" fmla="*/ 8476750 h 9272415"/>
              <a:gd name="connsiteX409" fmla="*/ 7255474 w 10649294"/>
              <a:gd name="connsiteY409" fmla="*/ 8503934 h 9272415"/>
              <a:gd name="connsiteX410" fmla="*/ 7313373 w 10649294"/>
              <a:gd name="connsiteY410" fmla="*/ 8569710 h 9272415"/>
              <a:gd name="connsiteX411" fmla="*/ 7246044 w 10649294"/>
              <a:gd name="connsiteY411" fmla="*/ 8515685 h 9272415"/>
              <a:gd name="connsiteX412" fmla="*/ 7159856 w 10649294"/>
              <a:gd name="connsiteY412" fmla="*/ 8485160 h 9272415"/>
              <a:gd name="connsiteX413" fmla="*/ 7179460 w 10649294"/>
              <a:gd name="connsiteY413" fmla="*/ 8539540 h 9272415"/>
              <a:gd name="connsiteX414" fmla="*/ 7266223 w 10649294"/>
              <a:gd name="connsiteY414" fmla="*/ 8628474 h 9272415"/>
              <a:gd name="connsiteX415" fmla="*/ 7314414 w 10649294"/>
              <a:gd name="connsiteY415" fmla="*/ 8676809 h 9272415"/>
              <a:gd name="connsiteX416" fmla="*/ 7352984 w 10649294"/>
              <a:gd name="connsiteY416" fmla="*/ 8717408 h 9272415"/>
              <a:gd name="connsiteX417" fmla="*/ 7382222 w 10649294"/>
              <a:gd name="connsiteY417" fmla="*/ 8779500 h 9272415"/>
              <a:gd name="connsiteX418" fmla="*/ 7640040 w 10649294"/>
              <a:gd name="connsiteY418" fmla="*/ 8793193 h 9272415"/>
              <a:gd name="connsiteX419" fmla="*/ 7611379 w 10649294"/>
              <a:gd name="connsiteY419" fmla="*/ 8789511 h 9272415"/>
              <a:gd name="connsiteX420" fmla="*/ 7544038 w 10649294"/>
              <a:gd name="connsiteY420" fmla="*/ 8735478 h 9272415"/>
              <a:gd name="connsiteX421" fmla="*/ 7610990 w 10649294"/>
              <a:gd name="connsiteY421" fmla="*/ 8750568 h 9272415"/>
              <a:gd name="connsiteX422" fmla="*/ 7668524 w 10649294"/>
              <a:gd name="connsiteY422" fmla="*/ 8777398 h 9272415"/>
              <a:gd name="connsiteX423" fmla="*/ 7648902 w 10649294"/>
              <a:gd name="connsiteY423" fmla="*/ 8723022 h 9272415"/>
              <a:gd name="connsiteX424" fmla="*/ 7610434 w 10649294"/>
              <a:gd name="connsiteY424" fmla="*/ 8692155 h 9272415"/>
              <a:gd name="connsiteX425" fmla="*/ 7533098 w 10649294"/>
              <a:gd name="connsiteY425" fmla="*/ 8591469 h 9272415"/>
              <a:gd name="connsiteX426" fmla="*/ 7580827 w 10649294"/>
              <a:gd name="connsiteY426" fmla="*/ 8591116 h 9272415"/>
              <a:gd name="connsiteX427" fmla="*/ 7695677 w 10649294"/>
              <a:gd name="connsiteY427" fmla="*/ 8625323 h 9272415"/>
              <a:gd name="connsiteX428" fmla="*/ 7706059 w 10649294"/>
              <a:gd name="connsiteY428" fmla="*/ 8710917 h 9272415"/>
              <a:gd name="connsiteX429" fmla="*/ 7792810 w 10649294"/>
              <a:gd name="connsiteY429" fmla="*/ 8799862 h 9272415"/>
              <a:gd name="connsiteX430" fmla="*/ 7745283 w 10649294"/>
              <a:gd name="connsiteY430" fmla="*/ 8819673 h 9272415"/>
              <a:gd name="connsiteX431" fmla="*/ 7716799 w 10649294"/>
              <a:gd name="connsiteY431" fmla="*/ 8835468 h 9272415"/>
              <a:gd name="connsiteX432" fmla="*/ 7678981 w 10649294"/>
              <a:gd name="connsiteY432" fmla="*/ 8872738 h 9272415"/>
              <a:gd name="connsiteX433" fmla="*/ 7564981 w 10649294"/>
              <a:gd name="connsiteY433" fmla="*/ 8926144 h 9272415"/>
              <a:gd name="connsiteX434" fmla="*/ 7469733 w 10649294"/>
              <a:gd name="connsiteY434" fmla="*/ 8946314 h 9272415"/>
              <a:gd name="connsiteX435" fmla="*/ 7009721 w 10649294"/>
              <a:gd name="connsiteY435" fmla="*/ 8751082 h 9272415"/>
              <a:gd name="connsiteX436" fmla="*/ 6789239 w 10649294"/>
              <a:gd name="connsiteY436" fmla="*/ 8651453 h 9272415"/>
              <a:gd name="connsiteX437" fmla="*/ 6818289 w 10649294"/>
              <a:gd name="connsiteY437" fmla="*/ 8694077 h 9272415"/>
              <a:gd name="connsiteX438" fmla="*/ 6876193 w 10649294"/>
              <a:gd name="connsiteY438" fmla="*/ 8759854 h 9272415"/>
              <a:gd name="connsiteX439" fmla="*/ 6862139 w 10649294"/>
              <a:gd name="connsiteY439" fmla="*/ 8787209 h 9272415"/>
              <a:gd name="connsiteX440" fmla="*/ 6876579 w 10649294"/>
              <a:gd name="connsiteY440" fmla="*/ 8798795 h 9272415"/>
              <a:gd name="connsiteX441" fmla="*/ 7015751 w 10649294"/>
              <a:gd name="connsiteY441" fmla="*/ 8881503 h 9272415"/>
              <a:gd name="connsiteX442" fmla="*/ 7126665 w 10649294"/>
              <a:gd name="connsiteY442" fmla="*/ 8999463 h 9272415"/>
              <a:gd name="connsiteX443" fmla="*/ 7203801 w 10649294"/>
              <a:gd name="connsiteY443" fmla="*/ 9080674 h 9272415"/>
              <a:gd name="connsiteX444" fmla="*/ 7165701 w 10649294"/>
              <a:gd name="connsiteY444" fmla="*/ 9088753 h 9272415"/>
              <a:gd name="connsiteX445" fmla="*/ 7050651 w 10649294"/>
              <a:gd name="connsiteY445" fmla="*/ 9035070 h 9272415"/>
              <a:gd name="connsiteX446" fmla="*/ 7041035 w 10649294"/>
              <a:gd name="connsiteY446" fmla="*/ 9027352 h 9272415"/>
              <a:gd name="connsiteX447" fmla="*/ 7031417 w 10649294"/>
              <a:gd name="connsiteY447" fmla="*/ 9019636 h 9272415"/>
              <a:gd name="connsiteX448" fmla="*/ 6744354 w 10649294"/>
              <a:gd name="connsiteY448" fmla="*/ 8943861 h 9272415"/>
              <a:gd name="connsiteX449" fmla="*/ 6640054 w 10649294"/>
              <a:gd name="connsiteY449" fmla="*/ 9014719 h 9272415"/>
              <a:gd name="connsiteX450" fmla="*/ 6592726 w 10649294"/>
              <a:gd name="connsiteY450" fmla="*/ 9054022 h 9272415"/>
              <a:gd name="connsiteX451" fmla="*/ 6545196 w 10649294"/>
              <a:gd name="connsiteY451" fmla="*/ 9073832 h 9272415"/>
              <a:gd name="connsiteX452" fmla="*/ 6641196 w 10649294"/>
              <a:gd name="connsiteY452" fmla="*/ 9131549 h 9272415"/>
              <a:gd name="connsiteX453" fmla="*/ 6660810 w 10649294"/>
              <a:gd name="connsiteY453" fmla="*/ 9185917 h 9272415"/>
              <a:gd name="connsiteX454" fmla="*/ 6613282 w 10649294"/>
              <a:gd name="connsiteY454" fmla="*/ 9205746 h 9272415"/>
              <a:gd name="connsiteX455" fmla="*/ 6455894 w 10649294"/>
              <a:gd name="connsiteY455" fmla="*/ 9214690 h 9272415"/>
              <a:gd name="connsiteX456" fmla="*/ 6057084 w 10649294"/>
              <a:gd name="connsiteY456" fmla="*/ 8933318 h 9272415"/>
              <a:gd name="connsiteX457" fmla="*/ 5720435 w 10649294"/>
              <a:gd name="connsiteY457" fmla="*/ 8663191 h 9272415"/>
              <a:gd name="connsiteX458" fmla="*/ 5844901 w 10649294"/>
              <a:gd name="connsiteY458" fmla="*/ 8705115 h 9272415"/>
              <a:gd name="connsiteX459" fmla="*/ 6074998 w 10649294"/>
              <a:gd name="connsiteY459" fmla="*/ 8812462 h 9272415"/>
              <a:gd name="connsiteX460" fmla="*/ 6170812 w 10649294"/>
              <a:gd name="connsiteY460" fmla="*/ 8850710 h 9272415"/>
              <a:gd name="connsiteX461" fmla="*/ 6045381 w 10649294"/>
              <a:gd name="connsiteY461" fmla="*/ 8711434 h 9272415"/>
              <a:gd name="connsiteX462" fmla="*/ 5948822 w 10649294"/>
              <a:gd name="connsiteY462" fmla="*/ 8595304 h 9272415"/>
              <a:gd name="connsiteX463" fmla="*/ 5746832 w 10649294"/>
              <a:gd name="connsiteY463" fmla="*/ 8433228 h 9272415"/>
              <a:gd name="connsiteX464" fmla="*/ 5544644 w 10649294"/>
              <a:gd name="connsiteY464" fmla="*/ 8251677 h 9272415"/>
              <a:gd name="connsiteX465" fmla="*/ 5823212 w 10649294"/>
              <a:gd name="connsiteY465" fmla="*/ 8436568 h 9272415"/>
              <a:gd name="connsiteX466" fmla="*/ 6073299 w 10649294"/>
              <a:gd name="connsiteY466" fmla="*/ 8637236 h 9272415"/>
              <a:gd name="connsiteX467" fmla="*/ 6183440 w 10649294"/>
              <a:gd name="connsiteY467" fmla="*/ 8677315 h 9272415"/>
              <a:gd name="connsiteX468" fmla="*/ 6380266 w 10649294"/>
              <a:gd name="connsiteY468" fmla="*/ 8796598 h 9272415"/>
              <a:gd name="connsiteX469" fmla="*/ 6523695 w 10649294"/>
              <a:gd name="connsiteY469" fmla="*/ 8824753 h 9272415"/>
              <a:gd name="connsiteX470" fmla="*/ 6571404 w 10649294"/>
              <a:gd name="connsiteY470" fmla="*/ 8824403 h 9272415"/>
              <a:gd name="connsiteX471" fmla="*/ 6552547 w 10649294"/>
              <a:gd name="connsiteY471" fmla="*/ 8847904 h 9272415"/>
              <a:gd name="connsiteX472" fmla="*/ 6581597 w 10649294"/>
              <a:gd name="connsiteY472" fmla="*/ 8890530 h 9272415"/>
              <a:gd name="connsiteX473" fmla="*/ 6648361 w 10649294"/>
              <a:gd name="connsiteY473" fmla="*/ 8886154 h 9272415"/>
              <a:gd name="connsiteX474" fmla="*/ 6628559 w 10649294"/>
              <a:gd name="connsiteY474" fmla="*/ 8812298 h 9272415"/>
              <a:gd name="connsiteX475" fmla="*/ 6599321 w 10649294"/>
              <a:gd name="connsiteY475" fmla="*/ 8750206 h 9272415"/>
              <a:gd name="connsiteX476" fmla="*/ 6618366 w 10649294"/>
              <a:gd name="connsiteY476" fmla="*/ 8746172 h 9272415"/>
              <a:gd name="connsiteX477" fmla="*/ 6647039 w 10649294"/>
              <a:gd name="connsiteY477" fmla="*/ 8749862 h 9272415"/>
              <a:gd name="connsiteX478" fmla="*/ 6617998 w 10649294"/>
              <a:gd name="connsiteY478" fmla="*/ 8707226 h 9272415"/>
              <a:gd name="connsiteX479" fmla="*/ 6484085 w 10649294"/>
              <a:gd name="connsiteY479" fmla="*/ 8677056 h 9272415"/>
              <a:gd name="connsiteX480" fmla="*/ 6311322 w 10649294"/>
              <a:gd name="connsiteY480" fmla="*/ 8577064 h 9272415"/>
              <a:gd name="connsiteX481" fmla="*/ 5964846 w 10649294"/>
              <a:gd name="connsiteY481" fmla="*/ 8279738 h 9272415"/>
              <a:gd name="connsiteX482" fmla="*/ 5743811 w 10649294"/>
              <a:gd name="connsiteY482" fmla="*/ 8121694 h 9272415"/>
              <a:gd name="connsiteX483" fmla="*/ 5580657 w 10649294"/>
              <a:gd name="connsiteY483" fmla="*/ 8029432 h 9272415"/>
              <a:gd name="connsiteX484" fmla="*/ 5388851 w 10649294"/>
              <a:gd name="connsiteY484" fmla="*/ 7933475 h 9272415"/>
              <a:gd name="connsiteX485" fmla="*/ 5158754 w 10649294"/>
              <a:gd name="connsiteY485" fmla="*/ 7826127 h 9272415"/>
              <a:gd name="connsiteX486" fmla="*/ 5110660 w 10649294"/>
              <a:gd name="connsiteY486" fmla="*/ 7787536 h 9272415"/>
              <a:gd name="connsiteX487" fmla="*/ 5024473 w 10649294"/>
              <a:gd name="connsiteY487" fmla="*/ 7757012 h 9272415"/>
              <a:gd name="connsiteX488" fmla="*/ 5034079 w 10649294"/>
              <a:gd name="connsiteY488" fmla="*/ 7764720 h 9272415"/>
              <a:gd name="connsiteX489" fmla="*/ 5101608 w 10649294"/>
              <a:gd name="connsiteY489" fmla="*/ 7838220 h 9272415"/>
              <a:gd name="connsiteX490" fmla="*/ 5283796 w 10649294"/>
              <a:gd name="connsiteY490" fmla="*/ 7926463 h 9272415"/>
              <a:gd name="connsiteX491" fmla="*/ 5446762 w 10649294"/>
              <a:gd name="connsiteY491" fmla="*/ 7999257 h 9272415"/>
              <a:gd name="connsiteX492" fmla="*/ 5494943 w 10649294"/>
              <a:gd name="connsiteY492" fmla="*/ 8047585 h 9272415"/>
              <a:gd name="connsiteX493" fmla="*/ 5447130 w 10649294"/>
              <a:gd name="connsiteY493" fmla="*/ 8038202 h 9272415"/>
              <a:gd name="connsiteX494" fmla="*/ 5380555 w 10649294"/>
              <a:gd name="connsiteY494" fmla="*/ 8062047 h 9272415"/>
              <a:gd name="connsiteX495" fmla="*/ 5448075 w 10649294"/>
              <a:gd name="connsiteY495" fmla="*/ 8135559 h 9272415"/>
              <a:gd name="connsiteX496" fmla="*/ 5505975 w 10649294"/>
              <a:gd name="connsiteY496" fmla="*/ 8201336 h 9272415"/>
              <a:gd name="connsiteX497" fmla="*/ 5486920 w 10649294"/>
              <a:gd name="connsiteY497" fmla="*/ 8205361 h 9272415"/>
              <a:gd name="connsiteX498" fmla="*/ 5429406 w 10649294"/>
              <a:gd name="connsiteY498" fmla="*/ 8178527 h 9272415"/>
              <a:gd name="connsiteX499" fmla="*/ 5352457 w 10649294"/>
              <a:gd name="connsiteY499" fmla="*/ 8116785 h 9272415"/>
              <a:gd name="connsiteX500" fmla="*/ 5275503 w 10649294"/>
              <a:gd name="connsiteY500" fmla="*/ 8055035 h 9272415"/>
              <a:gd name="connsiteX501" fmla="*/ 5169505 w 10649294"/>
              <a:gd name="connsiteY501" fmla="*/ 7950668 h 9272415"/>
              <a:gd name="connsiteX502" fmla="*/ 4948459 w 10649294"/>
              <a:gd name="connsiteY502" fmla="*/ 7792617 h 9272415"/>
              <a:gd name="connsiteX503" fmla="*/ 4275704 w 10649294"/>
              <a:gd name="connsiteY503" fmla="*/ 7310767 h 9272415"/>
              <a:gd name="connsiteX504" fmla="*/ 4198550 w 10649294"/>
              <a:gd name="connsiteY504" fmla="*/ 7229544 h 9272415"/>
              <a:gd name="connsiteX505" fmla="*/ 4208176 w 10649294"/>
              <a:gd name="connsiteY505" fmla="*/ 7237268 h 9272415"/>
              <a:gd name="connsiteX506" fmla="*/ 4438084 w 10649294"/>
              <a:gd name="connsiteY506" fmla="*/ 7325146 h 9272415"/>
              <a:gd name="connsiteX507" fmla="*/ 4216667 w 10649294"/>
              <a:gd name="connsiteY507" fmla="*/ 7128151 h 9272415"/>
              <a:gd name="connsiteX508" fmla="*/ 4005052 w 10649294"/>
              <a:gd name="connsiteY508" fmla="*/ 6958350 h 9272415"/>
              <a:gd name="connsiteX509" fmla="*/ 4043341 w 10649294"/>
              <a:gd name="connsiteY509" fmla="*/ 6969757 h 9272415"/>
              <a:gd name="connsiteX510" fmla="*/ 3889051 w 10649294"/>
              <a:gd name="connsiteY510" fmla="*/ 6807324 h 9272415"/>
              <a:gd name="connsiteX511" fmla="*/ 3657643 w 10649294"/>
              <a:gd name="connsiteY511" fmla="*/ 6563675 h 9272415"/>
              <a:gd name="connsiteX512" fmla="*/ 3589925 w 10649294"/>
              <a:gd name="connsiteY512" fmla="*/ 6470707 h 9272415"/>
              <a:gd name="connsiteX513" fmla="*/ 3945632 w 10649294"/>
              <a:gd name="connsiteY513" fmla="*/ 6736809 h 9272415"/>
              <a:gd name="connsiteX514" fmla="*/ 4349433 w 10649294"/>
              <a:gd name="connsiteY514" fmla="*/ 7041503 h 9272415"/>
              <a:gd name="connsiteX515" fmla="*/ 4397529 w 10649294"/>
              <a:gd name="connsiteY515" fmla="*/ 7080095 h 9272415"/>
              <a:gd name="connsiteX516" fmla="*/ 4378672 w 10649294"/>
              <a:gd name="connsiteY516" fmla="*/ 7103595 h 9272415"/>
              <a:gd name="connsiteX517" fmla="*/ 4407344 w 10649294"/>
              <a:gd name="connsiteY517" fmla="*/ 7107285 h 9272415"/>
              <a:gd name="connsiteX518" fmla="*/ 4464680 w 10649294"/>
              <a:gd name="connsiteY518" fmla="*/ 7114660 h 9272415"/>
              <a:gd name="connsiteX519" fmla="*/ 4455628 w 10649294"/>
              <a:gd name="connsiteY519" fmla="*/ 7165345 h 9272415"/>
              <a:gd name="connsiteX520" fmla="*/ 4504100 w 10649294"/>
              <a:gd name="connsiteY520" fmla="*/ 7242871 h 9272415"/>
              <a:gd name="connsiteX521" fmla="*/ 4609523 w 10649294"/>
              <a:gd name="connsiteY521" fmla="*/ 7288829 h 9272415"/>
              <a:gd name="connsiteX522" fmla="*/ 4738813 w 10649294"/>
              <a:gd name="connsiteY522" fmla="*/ 7334624 h 9272415"/>
              <a:gd name="connsiteX523" fmla="*/ 4849624 w 10649294"/>
              <a:gd name="connsiteY523" fmla="*/ 7442855 h 9272415"/>
              <a:gd name="connsiteX524" fmla="*/ 4782670 w 10649294"/>
              <a:gd name="connsiteY524" fmla="*/ 7427763 h 9272415"/>
              <a:gd name="connsiteX525" fmla="*/ 4686856 w 10649294"/>
              <a:gd name="connsiteY525" fmla="*/ 7389513 h 9272415"/>
              <a:gd name="connsiteX526" fmla="*/ 4754376 w 10649294"/>
              <a:gd name="connsiteY526" fmla="*/ 7463026 h 9272415"/>
              <a:gd name="connsiteX527" fmla="*/ 5224952 w 10649294"/>
              <a:gd name="connsiteY527" fmla="*/ 7763331 h 9272415"/>
              <a:gd name="connsiteX528" fmla="*/ 5320756 w 10649294"/>
              <a:gd name="connsiteY528" fmla="*/ 7801572 h 9272415"/>
              <a:gd name="connsiteX529" fmla="*/ 5176100 w 10649294"/>
              <a:gd name="connsiteY529" fmla="*/ 7646851 h 9272415"/>
              <a:gd name="connsiteX530" fmla="*/ 4944588 w 10649294"/>
              <a:gd name="connsiteY530" fmla="*/ 7393471 h 9272415"/>
              <a:gd name="connsiteX531" fmla="*/ 4751545 w 10649294"/>
              <a:gd name="connsiteY531" fmla="*/ 7170959 h 9272415"/>
              <a:gd name="connsiteX532" fmla="*/ 4453929 w 10649294"/>
              <a:gd name="connsiteY532" fmla="*/ 6990120 h 9272415"/>
              <a:gd name="connsiteX533" fmla="*/ 4280780 w 10649294"/>
              <a:gd name="connsiteY533" fmla="*/ 6851187 h 9272415"/>
              <a:gd name="connsiteX534" fmla="*/ 4232316 w 10649294"/>
              <a:gd name="connsiteY534" fmla="*/ 6773649 h 9272415"/>
              <a:gd name="connsiteX535" fmla="*/ 3790038 w 10649294"/>
              <a:gd name="connsiteY535" fmla="*/ 6438082 h 9272415"/>
              <a:gd name="connsiteX536" fmla="*/ 3285418 w 10649294"/>
              <a:gd name="connsiteY536" fmla="*/ 6071829 h 9272415"/>
              <a:gd name="connsiteX537" fmla="*/ 2809851 w 10649294"/>
              <a:gd name="connsiteY537" fmla="*/ 5748183 h 9272415"/>
              <a:gd name="connsiteX538" fmla="*/ 2281374 w 10649294"/>
              <a:gd name="connsiteY538" fmla="*/ 5382102 h 9272415"/>
              <a:gd name="connsiteX539" fmla="*/ 2252333 w 10649294"/>
              <a:gd name="connsiteY539" fmla="*/ 5339483 h 9272415"/>
              <a:gd name="connsiteX540" fmla="*/ 2300241 w 10649294"/>
              <a:gd name="connsiteY540" fmla="*/ 5358589 h 9272415"/>
              <a:gd name="connsiteX541" fmla="*/ 2280817 w 10649294"/>
              <a:gd name="connsiteY541" fmla="*/ 5323688 h 9272415"/>
              <a:gd name="connsiteX542" fmla="*/ 2299863 w 10649294"/>
              <a:gd name="connsiteY542" fmla="*/ 5319655 h 9272415"/>
              <a:gd name="connsiteX543" fmla="*/ 2367006 w 10649294"/>
              <a:gd name="connsiteY543" fmla="*/ 5354213 h 9272415"/>
              <a:gd name="connsiteX544" fmla="*/ 3087476 w 10649294"/>
              <a:gd name="connsiteY544" fmla="*/ 5835718 h 9272415"/>
              <a:gd name="connsiteX545" fmla="*/ 3193098 w 10649294"/>
              <a:gd name="connsiteY545" fmla="*/ 5901152 h 9272415"/>
              <a:gd name="connsiteX546" fmla="*/ 3327570 w 10649294"/>
              <a:gd name="connsiteY546" fmla="*/ 5989736 h 9272415"/>
              <a:gd name="connsiteX547" fmla="*/ 3442994 w 10649294"/>
              <a:gd name="connsiteY547" fmla="*/ 6082352 h 9272415"/>
              <a:gd name="connsiteX548" fmla="*/ 3404336 w 10649294"/>
              <a:gd name="connsiteY548" fmla="*/ 6031999 h 9272415"/>
              <a:gd name="connsiteX549" fmla="*/ 3211575 w 10649294"/>
              <a:gd name="connsiteY549" fmla="*/ 5838697 h 9272415"/>
              <a:gd name="connsiteX550" fmla="*/ 2990728 w 10649294"/>
              <a:gd name="connsiteY550" fmla="*/ 5700122 h 9272415"/>
              <a:gd name="connsiteX551" fmla="*/ 2918680 w 10649294"/>
              <a:gd name="connsiteY551" fmla="*/ 5651978 h 9272415"/>
              <a:gd name="connsiteX552" fmla="*/ 2789013 w 10649294"/>
              <a:gd name="connsiteY552" fmla="*/ 5567248 h 9272415"/>
              <a:gd name="connsiteX553" fmla="*/ 2664055 w 10649294"/>
              <a:gd name="connsiteY553" fmla="*/ 5476650 h 9272415"/>
              <a:gd name="connsiteX554" fmla="*/ 2471681 w 10649294"/>
              <a:gd name="connsiteY554" fmla="*/ 5322290 h 9272415"/>
              <a:gd name="connsiteX555" fmla="*/ 2500343 w 10649294"/>
              <a:gd name="connsiteY555" fmla="*/ 5325974 h 9272415"/>
              <a:gd name="connsiteX556" fmla="*/ 2576924 w 10649294"/>
              <a:gd name="connsiteY556" fmla="*/ 5348770 h 9272415"/>
              <a:gd name="connsiteX557" fmla="*/ 2288171 w 10649294"/>
              <a:gd name="connsiteY557" fmla="*/ 5097760 h 9272415"/>
              <a:gd name="connsiteX558" fmla="*/ 2143883 w 10649294"/>
              <a:gd name="connsiteY558" fmla="*/ 4981984 h 9272415"/>
              <a:gd name="connsiteX559" fmla="*/ 2268737 w 10649294"/>
              <a:gd name="connsiteY559" fmla="*/ 5062850 h 9272415"/>
              <a:gd name="connsiteX560" fmla="*/ 2672351 w 10649294"/>
              <a:gd name="connsiteY560" fmla="*/ 5348077 h 9272415"/>
              <a:gd name="connsiteX561" fmla="*/ 2970352 w 10649294"/>
              <a:gd name="connsiteY561" fmla="*/ 5567857 h 9272415"/>
              <a:gd name="connsiteX562" fmla="*/ 2046748 w 10649294"/>
              <a:gd name="connsiteY562" fmla="*/ 4807445 h 9272415"/>
              <a:gd name="connsiteX563" fmla="*/ 1815896 w 10649294"/>
              <a:gd name="connsiteY563" fmla="*/ 4622210 h 9272415"/>
              <a:gd name="connsiteX564" fmla="*/ 914356 w 10649294"/>
              <a:gd name="connsiteY564" fmla="*/ 4169298 h 9272415"/>
              <a:gd name="connsiteX565" fmla="*/ 857030 w 10649294"/>
              <a:gd name="connsiteY565" fmla="*/ 4161931 h 9272415"/>
              <a:gd name="connsiteX566" fmla="*/ 770844 w 10649294"/>
              <a:gd name="connsiteY566" fmla="*/ 4131407 h 9272415"/>
              <a:gd name="connsiteX567" fmla="*/ 722927 w 10649294"/>
              <a:gd name="connsiteY567" fmla="*/ 4112294 h 9272415"/>
              <a:gd name="connsiteX568" fmla="*/ 751410 w 10649294"/>
              <a:gd name="connsiteY568" fmla="*/ 4096498 h 9272415"/>
              <a:gd name="connsiteX569" fmla="*/ 827424 w 10649294"/>
              <a:gd name="connsiteY569" fmla="*/ 4060893 h 9272415"/>
              <a:gd name="connsiteX570" fmla="*/ 784036 w 10649294"/>
              <a:gd name="connsiteY570" fmla="*/ 4016432 h 9272415"/>
              <a:gd name="connsiteX571" fmla="*/ 645414 w 10649294"/>
              <a:gd name="connsiteY571" fmla="*/ 3992131 h 9272415"/>
              <a:gd name="connsiteX572" fmla="*/ 549788 w 10649294"/>
              <a:gd name="connsiteY572" fmla="*/ 3973368 h 9272415"/>
              <a:gd name="connsiteX573" fmla="*/ 606558 w 10649294"/>
              <a:gd name="connsiteY573" fmla="*/ 3922322 h 9272415"/>
              <a:gd name="connsiteX574" fmla="*/ 922661 w 10649294"/>
              <a:gd name="connsiteY574" fmla="*/ 4040713 h 9272415"/>
              <a:gd name="connsiteX575" fmla="*/ 975278 w 10649294"/>
              <a:gd name="connsiteY575" fmla="*/ 4053967 h 9272415"/>
              <a:gd name="connsiteX576" fmla="*/ 1046950 w 10649294"/>
              <a:gd name="connsiteY576" fmla="*/ 4063178 h 9272415"/>
              <a:gd name="connsiteX577" fmla="*/ 1075811 w 10649294"/>
              <a:gd name="connsiteY577" fmla="*/ 4086336 h 9272415"/>
              <a:gd name="connsiteX578" fmla="*/ 1123340 w 10649294"/>
              <a:gd name="connsiteY578" fmla="*/ 4066507 h 9272415"/>
              <a:gd name="connsiteX579" fmla="*/ 1161432 w 10649294"/>
              <a:gd name="connsiteY579" fmla="*/ 4058440 h 9272415"/>
              <a:gd name="connsiteX580" fmla="*/ 1137195 w 10649294"/>
              <a:gd name="connsiteY580" fmla="*/ 4019676 h 9272415"/>
              <a:gd name="connsiteX581" fmla="*/ 1007716 w 10649294"/>
              <a:gd name="connsiteY581" fmla="*/ 3954415 h 9272415"/>
              <a:gd name="connsiteX582" fmla="*/ 959819 w 10649294"/>
              <a:gd name="connsiteY582" fmla="*/ 3935298 h 9272415"/>
              <a:gd name="connsiteX583" fmla="*/ 1007339 w 10649294"/>
              <a:gd name="connsiteY583" fmla="*/ 3915480 h 9272415"/>
              <a:gd name="connsiteX584" fmla="*/ 1074113 w 10649294"/>
              <a:gd name="connsiteY584" fmla="*/ 3911092 h 9272415"/>
              <a:gd name="connsiteX585" fmla="*/ 968492 w 10649294"/>
              <a:gd name="connsiteY585" fmla="*/ 3845659 h 9272415"/>
              <a:gd name="connsiteX586" fmla="*/ 652765 w 10649294"/>
              <a:gd name="connsiteY586" fmla="*/ 3766202 h 9272415"/>
              <a:gd name="connsiteX587" fmla="*/ 614476 w 10649294"/>
              <a:gd name="connsiteY587" fmla="*/ 3754794 h 9272415"/>
              <a:gd name="connsiteX588" fmla="*/ 594674 w 10649294"/>
              <a:gd name="connsiteY588" fmla="*/ 3680958 h 9272415"/>
              <a:gd name="connsiteX589" fmla="*/ 556196 w 10649294"/>
              <a:gd name="connsiteY589" fmla="*/ 3650083 h 9272415"/>
              <a:gd name="connsiteX590" fmla="*/ 469999 w 10649294"/>
              <a:gd name="connsiteY590" fmla="*/ 3619551 h 9272415"/>
              <a:gd name="connsiteX591" fmla="*/ 421914 w 10649294"/>
              <a:gd name="connsiteY591" fmla="*/ 3580968 h 9272415"/>
              <a:gd name="connsiteX592" fmla="*/ 412296 w 10649294"/>
              <a:gd name="connsiteY592" fmla="*/ 3573250 h 9272415"/>
              <a:gd name="connsiteX593" fmla="*/ 48285 w 10649294"/>
              <a:gd name="connsiteY593" fmla="*/ 3435715 h 9272415"/>
              <a:gd name="connsiteX594" fmla="*/ 0 w 10649294"/>
              <a:gd name="connsiteY594" fmla="*/ 3377656 h 9272415"/>
              <a:gd name="connsiteX595" fmla="*/ 19047 w 10649294"/>
              <a:gd name="connsiteY595" fmla="*/ 3373623 h 9272415"/>
              <a:gd name="connsiteX596" fmla="*/ 411541 w 10649294"/>
              <a:gd name="connsiteY596" fmla="*/ 3495362 h 9272415"/>
              <a:gd name="connsiteX597" fmla="*/ 794975 w 10649294"/>
              <a:gd name="connsiteY597" fmla="*/ 3667800 h 9272415"/>
              <a:gd name="connsiteX598" fmla="*/ 1024882 w 10649294"/>
              <a:gd name="connsiteY598" fmla="*/ 3755679 h 9272415"/>
              <a:gd name="connsiteX599" fmla="*/ 1149737 w 10649294"/>
              <a:gd name="connsiteY599" fmla="*/ 3836545 h 9272415"/>
              <a:gd name="connsiteX600" fmla="*/ 1245551 w 10649294"/>
              <a:gd name="connsiteY600" fmla="*/ 3874795 h 9272415"/>
              <a:gd name="connsiteX601" fmla="*/ 1235925 w 10649294"/>
              <a:gd name="connsiteY601" fmla="*/ 3867070 h 9272415"/>
              <a:gd name="connsiteX602" fmla="*/ 1149170 w 10649294"/>
              <a:gd name="connsiteY602" fmla="*/ 3778125 h 9272415"/>
              <a:gd name="connsiteX603" fmla="*/ 1062228 w 10649294"/>
              <a:gd name="connsiteY603" fmla="*/ 3669731 h 9272415"/>
              <a:gd name="connsiteX604" fmla="*/ 1167282 w 10649294"/>
              <a:gd name="connsiteY604" fmla="*/ 3676743 h 9272415"/>
              <a:gd name="connsiteX605" fmla="*/ 1243852 w 10649294"/>
              <a:gd name="connsiteY605" fmla="*/ 3699551 h 9272415"/>
              <a:gd name="connsiteX606" fmla="*/ 1205374 w 10649294"/>
              <a:gd name="connsiteY606" fmla="*/ 3668676 h 9272415"/>
              <a:gd name="connsiteX607" fmla="*/ 1176334 w 10649294"/>
              <a:gd name="connsiteY607" fmla="*/ 3626058 h 9272415"/>
              <a:gd name="connsiteX608" fmla="*/ 1128039 w 10649294"/>
              <a:gd name="connsiteY608" fmla="*/ 3567991 h 9272415"/>
              <a:gd name="connsiteX609" fmla="*/ 993756 w 10649294"/>
              <a:gd name="connsiteY609" fmla="*/ 3498875 h 9272415"/>
              <a:gd name="connsiteX610" fmla="*/ 945661 w 10649294"/>
              <a:gd name="connsiteY610" fmla="*/ 3460283 h 9272415"/>
              <a:gd name="connsiteX611" fmla="*/ 964716 w 10649294"/>
              <a:gd name="connsiteY611" fmla="*/ 3456257 h 9272415"/>
              <a:gd name="connsiteX612" fmla="*/ 964518 w 10649294"/>
              <a:gd name="connsiteY612" fmla="*/ 3436782 h 9272415"/>
              <a:gd name="connsiteX613" fmla="*/ 830047 w 10649294"/>
              <a:gd name="connsiteY613" fmla="*/ 3348199 h 9272415"/>
              <a:gd name="connsiteX614" fmla="*/ 571193 w 10649294"/>
              <a:gd name="connsiteY614" fmla="*/ 3227426 h 9272415"/>
              <a:gd name="connsiteX615" fmla="*/ 312329 w 10649294"/>
              <a:gd name="connsiteY615" fmla="*/ 3106646 h 9272415"/>
              <a:gd name="connsiteX616" fmla="*/ 274039 w 10649294"/>
              <a:gd name="connsiteY616" fmla="*/ 3095257 h 9272415"/>
              <a:gd name="connsiteX617" fmla="*/ 264422 w 10649294"/>
              <a:gd name="connsiteY617" fmla="*/ 3087541 h 9272415"/>
              <a:gd name="connsiteX618" fmla="*/ 302333 w 10649294"/>
              <a:gd name="connsiteY618" fmla="*/ 3059994 h 9272415"/>
              <a:gd name="connsiteX619" fmla="*/ 302146 w 10649294"/>
              <a:gd name="connsiteY619" fmla="*/ 3040527 h 9272415"/>
              <a:gd name="connsiteX620" fmla="*/ 713488 w 10649294"/>
              <a:gd name="connsiteY620" fmla="*/ 3138758 h 9272415"/>
              <a:gd name="connsiteX621" fmla="*/ 828546 w 10649294"/>
              <a:gd name="connsiteY621" fmla="*/ 3192430 h 9272415"/>
              <a:gd name="connsiteX622" fmla="*/ 914732 w 10649294"/>
              <a:gd name="connsiteY622" fmla="*/ 3222954 h 9272415"/>
              <a:gd name="connsiteX623" fmla="*/ 905116 w 10649294"/>
              <a:gd name="connsiteY623" fmla="*/ 3215238 h 9272415"/>
              <a:gd name="connsiteX624" fmla="*/ 962451 w 10649294"/>
              <a:gd name="connsiteY624" fmla="*/ 3222611 h 9272415"/>
              <a:gd name="connsiteX625" fmla="*/ 1231215 w 10649294"/>
              <a:gd name="connsiteY625" fmla="*/ 3380300 h 9272415"/>
              <a:gd name="connsiteX626" fmla="*/ 1153691 w 10649294"/>
              <a:gd name="connsiteY626" fmla="*/ 3260147 h 9272415"/>
              <a:gd name="connsiteX627" fmla="*/ 1085796 w 10649294"/>
              <a:gd name="connsiteY627" fmla="*/ 3147702 h 9272415"/>
              <a:gd name="connsiteX628" fmla="*/ 1133513 w 10649294"/>
              <a:gd name="connsiteY628" fmla="*/ 3147360 h 9272415"/>
              <a:gd name="connsiteX629" fmla="*/ 1114268 w 10649294"/>
              <a:gd name="connsiteY629" fmla="*/ 3131919 h 9272415"/>
              <a:gd name="connsiteX630" fmla="*/ 1056555 w 10649294"/>
              <a:gd name="connsiteY630" fmla="*/ 3085610 h 9272415"/>
              <a:gd name="connsiteX631" fmla="*/ 922272 w 10649294"/>
              <a:gd name="connsiteY631" fmla="*/ 3016493 h 9272415"/>
              <a:gd name="connsiteX632" fmla="*/ 922839 w 10649294"/>
              <a:gd name="connsiteY632" fmla="*/ 3074915 h 9272415"/>
              <a:gd name="connsiteX633" fmla="*/ 827591 w 10649294"/>
              <a:gd name="connsiteY633" fmla="*/ 3095086 h 9272415"/>
              <a:gd name="connsiteX634" fmla="*/ 780072 w 10649294"/>
              <a:gd name="connsiteY634" fmla="*/ 3114903 h 9272415"/>
              <a:gd name="connsiteX635" fmla="*/ 751401 w 10649294"/>
              <a:gd name="connsiteY635" fmla="*/ 3111213 h 9272415"/>
              <a:gd name="connsiteX636" fmla="*/ 807980 w 10649294"/>
              <a:gd name="connsiteY636" fmla="*/ 3040698 h 9272415"/>
              <a:gd name="connsiteX637" fmla="*/ 864937 w 10649294"/>
              <a:gd name="connsiteY637" fmla="*/ 3009138 h 9272415"/>
              <a:gd name="connsiteX638" fmla="*/ 710466 w 10649294"/>
              <a:gd name="connsiteY638" fmla="*/ 2827225 h 9272415"/>
              <a:gd name="connsiteX639" fmla="*/ 653131 w 10649294"/>
              <a:gd name="connsiteY639" fmla="*/ 2819851 h 9272415"/>
              <a:gd name="connsiteX640" fmla="*/ 567124 w 10649294"/>
              <a:gd name="connsiteY640" fmla="*/ 2808804 h 9272415"/>
              <a:gd name="connsiteX641" fmla="*/ 499983 w 10649294"/>
              <a:gd name="connsiteY641" fmla="*/ 2774247 h 9272415"/>
              <a:gd name="connsiteX642" fmla="*/ 356262 w 10649294"/>
              <a:gd name="connsiteY642" fmla="*/ 2716893 h 9272415"/>
              <a:gd name="connsiteX643" fmla="*/ 279880 w 10649294"/>
              <a:gd name="connsiteY643" fmla="*/ 2713552 h 9272415"/>
              <a:gd name="connsiteX644" fmla="*/ 336848 w 10649294"/>
              <a:gd name="connsiteY644" fmla="*/ 2681980 h 9272415"/>
              <a:gd name="connsiteX645" fmla="*/ 680860 w 10649294"/>
              <a:gd name="connsiteY645" fmla="*/ 2726187 h 9272415"/>
              <a:gd name="connsiteX646" fmla="*/ 824572 w 10649294"/>
              <a:gd name="connsiteY646" fmla="*/ 2783553 h 9272415"/>
              <a:gd name="connsiteX647" fmla="*/ 679538 w 10649294"/>
              <a:gd name="connsiteY647" fmla="*/ 2589896 h 9272415"/>
              <a:gd name="connsiteX648" fmla="*/ 641059 w 10649294"/>
              <a:gd name="connsiteY648" fmla="*/ 2559021 h 9272415"/>
              <a:gd name="connsiteX649" fmla="*/ 822494 w 10649294"/>
              <a:gd name="connsiteY649" fmla="*/ 2569374 h 9272415"/>
              <a:gd name="connsiteX650" fmla="*/ 812689 w 10649294"/>
              <a:gd name="connsiteY650" fmla="*/ 2542190 h 9272415"/>
              <a:gd name="connsiteX651" fmla="*/ 850025 w 10649294"/>
              <a:gd name="connsiteY651" fmla="*/ 2456236 h 9272415"/>
              <a:gd name="connsiteX652" fmla="*/ 906605 w 10649294"/>
              <a:gd name="connsiteY652" fmla="*/ 2385722 h 9272415"/>
              <a:gd name="connsiteX653" fmla="*/ 935088 w 10649294"/>
              <a:gd name="connsiteY653" fmla="*/ 2369926 h 9272415"/>
              <a:gd name="connsiteX654" fmla="*/ 992047 w 10649294"/>
              <a:gd name="connsiteY654" fmla="*/ 2338365 h 9272415"/>
              <a:gd name="connsiteX655" fmla="*/ 934334 w 10649294"/>
              <a:gd name="connsiteY655" fmla="*/ 2292057 h 9272415"/>
              <a:gd name="connsiteX656" fmla="*/ 886237 w 10649294"/>
              <a:gd name="connsiteY656" fmla="*/ 2253464 h 9272415"/>
              <a:gd name="connsiteX657" fmla="*/ 914807 w 10649294"/>
              <a:gd name="connsiteY657" fmla="*/ 2247405 h 9272415"/>
              <a:gd name="connsiteX658" fmla="*/ 876431 w 10649294"/>
              <a:gd name="connsiteY658" fmla="*/ 2226280 h 9272415"/>
              <a:gd name="connsiteX659" fmla="*/ 823712 w 10649294"/>
              <a:gd name="connsiteY659" fmla="*/ 2203294 h 9272415"/>
              <a:gd name="connsiteX660" fmla="*/ 761384 w 10649294"/>
              <a:gd name="connsiteY660" fmla="*/ 2172598 h 9272415"/>
              <a:gd name="connsiteX661" fmla="*/ 741950 w 10649294"/>
              <a:gd name="connsiteY661" fmla="*/ 2137689 h 9272415"/>
              <a:gd name="connsiteX662" fmla="*/ 904528 w 10649294"/>
              <a:gd name="connsiteY662" fmla="*/ 2171543 h 9272415"/>
              <a:gd name="connsiteX663" fmla="*/ 957154 w 10649294"/>
              <a:gd name="connsiteY663" fmla="*/ 2184787 h 9272415"/>
              <a:gd name="connsiteX664" fmla="*/ 1009780 w 10649294"/>
              <a:gd name="connsiteY664" fmla="*/ 2198030 h 9272415"/>
              <a:gd name="connsiteX665" fmla="*/ 1076535 w 10649294"/>
              <a:gd name="connsiteY665" fmla="*/ 2193646 h 9272415"/>
              <a:gd name="connsiteX666" fmla="*/ 892457 w 10649294"/>
              <a:gd name="connsiteY666" fmla="*/ 1910713 h 9272415"/>
              <a:gd name="connsiteX667" fmla="*/ 921129 w 10649294"/>
              <a:gd name="connsiteY667" fmla="*/ 1914384 h 9272415"/>
              <a:gd name="connsiteX668" fmla="*/ 1026645 w 10649294"/>
              <a:gd name="connsiteY668" fmla="*/ 1970087 h 9272415"/>
              <a:gd name="connsiteX669" fmla="*/ 1112936 w 10649294"/>
              <a:gd name="connsiteY669" fmla="*/ 2010344 h 9272415"/>
              <a:gd name="connsiteX670" fmla="*/ 1131803 w 10649294"/>
              <a:gd name="connsiteY670" fmla="*/ 1986830 h 9272415"/>
              <a:gd name="connsiteX671" fmla="*/ 1102375 w 10649294"/>
              <a:gd name="connsiteY671" fmla="*/ 1905272 h 9272415"/>
              <a:gd name="connsiteX672" fmla="*/ 1212799 w 10649294"/>
              <a:gd name="connsiteY672" fmla="*/ 1974559 h 9272415"/>
              <a:gd name="connsiteX673" fmla="*/ 1409617 w 10649294"/>
              <a:gd name="connsiteY673" fmla="*/ 2093835 h 9272415"/>
              <a:gd name="connsiteX674" fmla="*/ 1524477 w 10649294"/>
              <a:gd name="connsiteY674" fmla="*/ 2128050 h 9272415"/>
              <a:gd name="connsiteX675" fmla="*/ 1533717 w 10649294"/>
              <a:gd name="connsiteY675" fmla="*/ 2096831 h 9272415"/>
              <a:gd name="connsiteX676" fmla="*/ 1591429 w 10649294"/>
              <a:gd name="connsiteY676" fmla="*/ 2143140 h 9272415"/>
              <a:gd name="connsiteX677" fmla="*/ 1802669 w 10649294"/>
              <a:gd name="connsiteY677" fmla="*/ 2273988 h 9272415"/>
              <a:gd name="connsiteX678" fmla="*/ 1667621 w 10649294"/>
              <a:gd name="connsiteY678" fmla="*/ 2126994 h 9272415"/>
              <a:gd name="connsiteX679" fmla="*/ 1657627 w 10649294"/>
              <a:gd name="connsiteY679" fmla="*/ 2080343 h 9272415"/>
              <a:gd name="connsiteX680" fmla="*/ 1521457 w 10649294"/>
              <a:gd name="connsiteY680" fmla="*/ 1816515 h 9272415"/>
              <a:gd name="connsiteX681" fmla="*/ 1291161 w 10649294"/>
              <a:gd name="connsiteY681" fmla="*/ 1689694 h 9272415"/>
              <a:gd name="connsiteX682" fmla="*/ 1224020 w 10649294"/>
              <a:gd name="connsiteY682" fmla="*/ 1655136 h 9272415"/>
              <a:gd name="connsiteX683" fmla="*/ 1243076 w 10649294"/>
              <a:gd name="connsiteY683" fmla="*/ 1651111 h 9272415"/>
              <a:gd name="connsiteX684" fmla="*/ 1194601 w 10649294"/>
              <a:gd name="connsiteY684" fmla="*/ 1573565 h 9272415"/>
              <a:gd name="connsiteX685" fmla="*/ 1112747 w 10649294"/>
              <a:gd name="connsiteY685" fmla="*/ 1498237 h 9272415"/>
              <a:gd name="connsiteX686" fmla="*/ 1145572 w 10649294"/>
              <a:gd name="connsiteY686" fmla="*/ 1437625 h 9272415"/>
              <a:gd name="connsiteX687" fmla="*/ 1202425 w 10649294"/>
              <a:gd name="connsiteY687" fmla="*/ 1396314 h 9272415"/>
              <a:gd name="connsiteX688" fmla="*/ 1422999 w 10649294"/>
              <a:gd name="connsiteY688" fmla="*/ 1505688 h 9272415"/>
              <a:gd name="connsiteX689" fmla="*/ 1547769 w 10649294"/>
              <a:gd name="connsiteY689" fmla="*/ 1576818 h 9272415"/>
              <a:gd name="connsiteX690" fmla="*/ 1768531 w 10649294"/>
              <a:gd name="connsiteY690" fmla="*/ 1705659 h 9272415"/>
              <a:gd name="connsiteX691" fmla="*/ 1874151 w 10649294"/>
              <a:gd name="connsiteY691" fmla="*/ 1771092 h 9272415"/>
              <a:gd name="connsiteX692" fmla="*/ 1873764 w 10649294"/>
              <a:gd name="connsiteY692" fmla="*/ 1732149 h 9272415"/>
              <a:gd name="connsiteX693" fmla="*/ 1882824 w 10649294"/>
              <a:gd name="connsiteY693" fmla="*/ 1681453 h 9272415"/>
              <a:gd name="connsiteX694" fmla="*/ 1844156 w 10649294"/>
              <a:gd name="connsiteY694" fmla="*/ 1631110 h 9272415"/>
              <a:gd name="connsiteX695" fmla="*/ 1796061 w 10649294"/>
              <a:gd name="connsiteY695" fmla="*/ 1592519 h 9272415"/>
              <a:gd name="connsiteX696" fmla="*/ 1757394 w 10649294"/>
              <a:gd name="connsiteY696" fmla="*/ 1542177 h 9272415"/>
              <a:gd name="connsiteX697" fmla="*/ 1421489 w 10649294"/>
              <a:gd name="connsiteY697" fmla="*/ 1349930 h 9272415"/>
              <a:gd name="connsiteX698" fmla="*/ 1287291 w 10649294"/>
              <a:gd name="connsiteY698" fmla="*/ 1290548 h 9272415"/>
              <a:gd name="connsiteX699" fmla="*/ 1353026 w 10649294"/>
              <a:gd name="connsiteY699" fmla="*/ 1179081 h 9272415"/>
              <a:gd name="connsiteX700" fmla="*/ 1447330 w 10649294"/>
              <a:gd name="connsiteY700" fmla="*/ 1061554 h 9272415"/>
              <a:gd name="connsiteX701" fmla="*/ 1724767 w 10649294"/>
              <a:gd name="connsiteY701" fmla="*/ 1129604 h 9272415"/>
              <a:gd name="connsiteX702" fmla="*/ 1743811 w 10649294"/>
              <a:gd name="connsiteY702" fmla="*/ 1125571 h 9272415"/>
              <a:gd name="connsiteX703" fmla="*/ 1647820 w 10649294"/>
              <a:gd name="connsiteY703" fmla="*/ 1067862 h 9272415"/>
              <a:gd name="connsiteX704" fmla="*/ 1618391 w 10649294"/>
              <a:gd name="connsiteY704" fmla="*/ 986303 h 9272415"/>
              <a:gd name="connsiteX705" fmla="*/ 1732496 w 10649294"/>
              <a:gd name="connsiteY705" fmla="*/ 942629 h 9272415"/>
              <a:gd name="connsiteX706" fmla="*/ 2019174 w 10649294"/>
              <a:gd name="connsiteY706" fmla="*/ 979461 h 9272415"/>
              <a:gd name="connsiteX707" fmla="*/ 2009367 w 10649294"/>
              <a:gd name="connsiteY707" fmla="*/ 952278 h 9272415"/>
              <a:gd name="connsiteX708" fmla="*/ 1841609 w 10649294"/>
              <a:gd name="connsiteY708" fmla="*/ 875616 h 9272415"/>
              <a:gd name="connsiteX709" fmla="*/ 1683457 w 10649294"/>
              <a:gd name="connsiteY709" fmla="*/ 806682 h 9272415"/>
              <a:gd name="connsiteX710" fmla="*/ 1664221 w 10649294"/>
              <a:gd name="connsiteY710" fmla="*/ 791248 h 9272415"/>
              <a:gd name="connsiteX711" fmla="*/ 1702502 w 10649294"/>
              <a:gd name="connsiteY711" fmla="*/ 802648 h 9272415"/>
              <a:gd name="connsiteX712" fmla="*/ 1835850 w 10649294"/>
              <a:gd name="connsiteY712" fmla="*/ 774397 h 9272415"/>
              <a:gd name="connsiteX713" fmla="*/ 1806422 w 10649294"/>
              <a:gd name="connsiteY713" fmla="*/ 692837 h 9272415"/>
              <a:gd name="connsiteX714" fmla="*/ 1843767 w 10649294"/>
              <a:gd name="connsiteY714" fmla="*/ 606891 h 9272415"/>
              <a:gd name="connsiteX715" fmla="*/ 1977682 w 10649294"/>
              <a:gd name="connsiteY715" fmla="*/ 637061 h 9272415"/>
              <a:gd name="connsiteX716" fmla="*/ 2465784 w 10649294"/>
              <a:gd name="connsiteY716" fmla="*/ 777568 h 9272415"/>
              <a:gd name="connsiteX717" fmla="*/ 2657411 w 10649294"/>
              <a:gd name="connsiteY717" fmla="*/ 854046 h 9272415"/>
              <a:gd name="connsiteX718" fmla="*/ 2897314 w 10649294"/>
              <a:gd name="connsiteY718" fmla="*/ 988597 h 9272415"/>
              <a:gd name="connsiteX719" fmla="*/ 3339037 w 10649294"/>
              <a:gd name="connsiteY719" fmla="*/ 1265752 h 9272415"/>
              <a:gd name="connsiteX720" fmla="*/ 3559884 w 10649294"/>
              <a:gd name="connsiteY720" fmla="*/ 1404327 h 9272415"/>
              <a:gd name="connsiteX721" fmla="*/ 3540650 w 10649294"/>
              <a:gd name="connsiteY721" fmla="*/ 1388892 h 9272415"/>
              <a:gd name="connsiteX722" fmla="*/ 3434841 w 10649294"/>
              <a:gd name="connsiteY722" fmla="*/ 1303993 h 9272415"/>
              <a:gd name="connsiteX723" fmla="*/ 2896653 w 10649294"/>
              <a:gd name="connsiteY723" fmla="*/ 920451 h 9272415"/>
              <a:gd name="connsiteX724" fmla="*/ 2348857 w 10649294"/>
              <a:gd name="connsiteY724" fmla="*/ 529182 h 9272415"/>
              <a:gd name="connsiteX725" fmla="*/ 2262094 w 10649294"/>
              <a:gd name="connsiteY725" fmla="*/ 440247 h 9272415"/>
              <a:gd name="connsiteX726" fmla="*/ 2540098 w 10649294"/>
              <a:gd name="connsiteY726" fmla="*/ 566718 h 9272415"/>
              <a:gd name="connsiteX727" fmla="*/ 2645717 w 10649294"/>
              <a:gd name="connsiteY727" fmla="*/ 632153 h 9272415"/>
              <a:gd name="connsiteX728" fmla="*/ 2635712 w 10649294"/>
              <a:gd name="connsiteY728" fmla="*/ 585493 h 9272415"/>
              <a:gd name="connsiteX729" fmla="*/ 3178431 w 10649294"/>
              <a:gd name="connsiteY729" fmla="*/ 943686 h 9272415"/>
              <a:gd name="connsiteX730" fmla="*/ 3665475 w 10649294"/>
              <a:gd name="connsiteY730" fmla="*/ 1251176 h 9272415"/>
              <a:gd name="connsiteX731" fmla="*/ 3675925 w 10649294"/>
              <a:gd name="connsiteY731" fmla="*/ 1256527 h 9272415"/>
              <a:gd name="connsiteX732" fmla="*/ 3659485 w 10649294"/>
              <a:gd name="connsiteY732" fmla="*/ 1237847 h 9272415"/>
              <a:gd name="connsiteX733" fmla="*/ 3663092 w 10649294"/>
              <a:gd name="connsiteY733" fmla="*/ 1204990 h 9272415"/>
              <a:gd name="connsiteX734" fmla="*/ 3654715 w 10649294"/>
              <a:gd name="connsiteY734" fmla="*/ 1150597 h 9272415"/>
              <a:gd name="connsiteX735" fmla="*/ 3669601 w 10649294"/>
              <a:gd name="connsiteY735" fmla="*/ 1067214 h 9272415"/>
              <a:gd name="connsiteX736" fmla="*/ 3740646 w 10649294"/>
              <a:gd name="connsiteY736" fmla="*/ 1108335 h 9272415"/>
              <a:gd name="connsiteX737" fmla="*/ 3874818 w 10649294"/>
              <a:gd name="connsiteY737" fmla="*/ 1184224 h 9272415"/>
              <a:gd name="connsiteX738" fmla="*/ 3850626 w 10649294"/>
              <a:gd name="connsiteY738" fmla="*/ 1117137 h 9272415"/>
              <a:gd name="connsiteX739" fmla="*/ 3684334 w 10649294"/>
              <a:gd name="connsiteY739" fmla="*/ 967822 h 9272415"/>
              <a:gd name="connsiteX740" fmla="*/ 3517430 w 10649294"/>
              <a:gd name="connsiteY740" fmla="*/ 754455 h 9272415"/>
              <a:gd name="connsiteX741" fmla="*/ 3445619 w 10649294"/>
              <a:gd name="connsiteY741" fmla="*/ 633278 h 9272415"/>
              <a:gd name="connsiteX742" fmla="*/ 3413820 w 10649294"/>
              <a:gd name="connsiteY742" fmla="*/ 591876 h 9272415"/>
              <a:gd name="connsiteX743" fmla="*/ 3445153 w 10649294"/>
              <a:gd name="connsiteY743" fmla="*/ 585229 h 9272415"/>
              <a:gd name="connsiteX744" fmla="*/ 3492462 w 10649294"/>
              <a:gd name="connsiteY744" fmla="*/ 607305 h 9272415"/>
              <a:gd name="connsiteX745" fmla="*/ 3524106 w 10649294"/>
              <a:gd name="connsiteY745" fmla="*/ 632696 h 9272415"/>
              <a:gd name="connsiteX746" fmla="*/ 3523786 w 10649294"/>
              <a:gd name="connsiteY746" fmla="*/ 600670 h 9272415"/>
              <a:gd name="connsiteX747" fmla="*/ 3527362 w 10649294"/>
              <a:gd name="connsiteY747" fmla="*/ 563808 h 9272415"/>
              <a:gd name="connsiteX748" fmla="*/ 3539302 w 10649294"/>
              <a:gd name="connsiteY748" fmla="*/ 581332 h 9272415"/>
              <a:gd name="connsiteX749" fmla="*/ 3721558 w 10649294"/>
              <a:gd name="connsiteY749" fmla="*/ 759362 h 9272415"/>
              <a:gd name="connsiteX750" fmla="*/ 3942764 w 10649294"/>
              <a:gd name="connsiteY750" fmla="*/ 905069 h 9272415"/>
              <a:gd name="connsiteX751" fmla="*/ 3815720 w 10649294"/>
              <a:gd name="connsiteY751" fmla="*/ 755471 h 9272415"/>
              <a:gd name="connsiteX752" fmla="*/ 3863027 w 10649294"/>
              <a:gd name="connsiteY752" fmla="*/ 777547 h 9272415"/>
              <a:gd name="connsiteX753" fmla="*/ 3957652 w 10649294"/>
              <a:gd name="connsiteY753" fmla="*/ 821685 h 9272415"/>
              <a:gd name="connsiteX754" fmla="*/ 3957498 w 10649294"/>
              <a:gd name="connsiteY754" fmla="*/ 805675 h 9272415"/>
              <a:gd name="connsiteX755" fmla="*/ 3862484 w 10649294"/>
              <a:gd name="connsiteY755" fmla="*/ 721496 h 9272415"/>
              <a:gd name="connsiteX756" fmla="*/ 3791206 w 10649294"/>
              <a:gd name="connsiteY756" fmla="*/ 656360 h 9272415"/>
              <a:gd name="connsiteX757" fmla="*/ 3735444 w 10649294"/>
              <a:gd name="connsiteY757" fmla="*/ 571886 h 9272415"/>
              <a:gd name="connsiteX758" fmla="*/ 3624149 w 10649294"/>
              <a:gd name="connsiteY758" fmla="*/ 426985 h 9272415"/>
              <a:gd name="connsiteX759" fmla="*/ 3576374 w 10649294"/>
              <a:gd name="connsiteY759" fmla="*/ 356863 h 9272415"/>
              <a:gd name="connsiteX760" fmla="*/ 3584293 w 10649294"/>
              <a:gd name="connsiteY760" fmla="*/ 363216 h 9272415"/>
              <a:gd name="connsiteX761" fmla="*/ 3703112 w 10649294"/>
              <a:gd name="connsiteY761" fmla="*/ 474441 h 9272415"/>
              <a:gd name="connsiteX762" fmla="*/ 3956555 w 10649294"/>
              <a:gd name="connsiteY762" fmla="*/ 709593 h 9272415"/>
              <a:gd name="connsiteX763" fmla="*/ 4098500 w 10649294"/>
              <a:gd name="connsiteY763" fmla="*/ 775814 h 9272415"/>
              <a:gd name="connsiteX764" fmla="*/ 4303703 w 10649294"/>
              <a:gd name="connsiteY764" fmla="*/ 892815 h 9272415"/>
              <a:gd name="connsiteX765" fmla="*/ 4398718 w 10649294"/>
              <a:gd name="connsiteY765" fmla="*/ 976997 h 9272415"/>
              <a:gd name="connsiteX766" fmla="*/ 4493723 w 10649294"/>
              <a:gd name="connsiteY766" fmla="*/ 1061169 h 9272415"/>
              <a:gd name="connsiteX767" fmla="*/ 4525522 w 10649294"/>
              <a:gd name="connsiteY767" fmla="*/ 1102572 h 9272415"/>
              <a:gd name="connsiteX768" fmla="*/ 4493421 w 10649294"/>
              <a:gd name="connsiteY768" fmla="*/ 1029140 h 9272415"/>
              <a:gd name="connsiteX769" fmla="*/ 4398330 w 10649294"/>
              <a:gd name="connsiteY769" fmla="*/ 936954 h 9272415"/>
              <a:gd name="connsiteX770" fmla="*/ 4342793 w 10649294"/>
              <a:gd name="connsiteY770" fmla="*/ 876506 h 9272415"/>
              <a:gd name="connsiteX771" fmla="*/ 4382036 w 10649294"/>
              <a:gd name="connsiteY771" fmla="*/ 876225 h 9272415"/>
              <a:gd name="connsiteX772" fmla="*/ 4444862 w 10649294"/>
              <a:gd name="connsiteY772" fmla="*/ 878963 h 9272415"/>
              <a:gd name="connsiteX773" fmla="*/ 4278415 w 10649294"/>
              <a:gd name="connsiteY773" fmla="*/ 713637 h 9272415"/>
              <a:gd name="connsiteX774" fmla="*/ 4096161 w 10649294"/>
              <a:gd name="connsiteY774" fmla="*/ 535608 h 9272415"/>
              <a:gd name="connsiteX775" fmla="*/ 3921815 w 10649294"/>
              <a:gd name="connsiteY775" fmla="*/ 363943 h 9272415"/>
              <a:gd name="connsiteX776" fmla="*/ 3897778 w 10649294"/>
              <a:gd name="connsiteY776" fmla="*/ 312868 h 9272415"/>
              <a:gd name="connsiteX777" fmla="*/ 3869853 w 10649294"/>
              <a:gd name="connsiteY777" fmla="*/ 266634 h 9272415"/>
              <a:gd name="connsiteX778" fmla="*/ 3857447 w 10649294"/>
              <a:gd name="connsiteY778" fmla="*/ 201064 h 9272415"/>
              <a:gd name="connsiteX779" fmla="*/ 4015499 w 10649294"/>
              <a:gd name="connsiteY779" fmla="*/ 311999 h 9272415"/>
              <a:gd name="connsiteX780" fmla="*/ 4173406 w 10649294"/>
              <a:gd name="connsiteY780" fmla="*/ 406934 h 9272415"/>
              <a:gd name="connsiteX781" fmla="*/ 4094064 w 10649294"/>
              <a:gd name="connsiteY781" fmla="*/ 319443 h 9272415"/>
              <a:gd name="connsiteX782" fmla="*/ 3908010 w 10649294"/>
              <a:gd name="connsiteY782" fmla="*/ 154250 h 9272415"/>
              <a:gd name="connsiteX783" fmla="*/ 3800822 w 10649294"/>
              <a:gd name="connsiteY783" fmla="*/ 28531 h 9272415"/>
              <a:gd name="connsiteX784" fmla="*/ 3796640 w 10649294"/>
              <a:gd name="connsiteY784" fmla="*/ 1334 h 9272415"/>
              <a:gd name="connsiteX785" fmla="*/ 3803505 w 10649294"/>
              <a:gd name="connsiteY785" fmla="*/ 881 h 92724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</a:cxnLst>
            <a:rect l="l" t="t" r="r" b="b"/>
            <a:pathLst>
              <a:path w="10649294" h="9272415">
                <a:moveTo>
                  <a:pt x="6782708" y="9146086"/>
                </a:moveTo>
                <a:cubicBezTo>
                  <a:pt x="6790275" y="9147329"/>
                  <a:pt x="6800441" y="9149851"/>
                  <a:pt x="6813203" y="9153652"/>
                </a:cubicBezTo>
                <a:lnTo>
                  <a:pt x="6861103" y="9172768"/>
                </a:lnTo>
                <a:cubicBezTo>
                  <a:pt x="6842244" y="9196269"/>
                  <a:pt x="6816790" y="9195161"/>
                  <a:pt x="6784721" y="9169428"/>
                </a:cubicBezTo>
                <a:cubicBezTo>
                  <a:pt x="6768695" y="9156569"/>
                  <a:pt x="6763052" y="9148825"/>
                  <a:pt x="6767799" y="9146196"/>
                </a:cubicBezTo>
                <a:cubicBezTo>
                  <a:pt x="6770171" y="9144880"/>
                  <a:pt x="6775142" y="9144844"/>
                  <a:pt x="6782708" y="9146086"/>
                </a:cubicBezTo>
                <a:close/>
                <a:moveTo>
                  <a:pt x="6727064" y="9127997"/>
                </a:moveTo>
                <a:cubicBezTo>
                  <a:pt x="6730238" y="9127324"/>
                  <a:pt x="6733430" y="9128273"/>
                  <a:pt x="6736633" y="9130843"/>
                </a:cubicBezTo>
                <a:cubicBezTo>
                  <a:pt x="6743043" y="9135986"/>
                  <a:pt x="6743106" y="9142481"/>
                  <a:pt x="6736821" y="9150312"/>
                </a:cubicBezTo>
                <a:cubicBezTo>
                  <a:pt x="6730531" y="9158153"/>
                  <a:pt x="6724177" y="9159498"/>
                  <a:pt x="6717767" y="9154355"/>
                </a:cubicBezTo>
                <a:cubicBezTo>
                  <a:pt x="6711361" y="9149214"/>
                  <a:pt x="6711297" y="9142718"/>
                  <a:pt x="6717589" y="9134877"/>
                </a:cubicBezTo>
                <a:cubicBezTo>
                  <a:pt x="6720729" y="9130962"/>
                  <a:pt x="6723889" y="9128669"/>
                  <a:pt x="6727064" y="9127997"/>
                </a:cubicBezTo>
                <a:close/>
                <a:moveTo>
                  <a:pt x="7914556" y="9052097"/>
                </a:moveTo>
                <a:cubicBezTo>
                  <a:pt x="7924111" y="9053324"/>
                  <a:pt x="7938478" y="9058411"/>
                  <a:pt x="7957654" y="9067362"/>
                </a:cubicBezTo>
                <a:lnTo>
                  <a:pt x="8140986" y="9272415"/>
                </a:lnTo>
                <a:lnTo>
                  <a:pt x="8121742" y="9256973"/>
                </a:lnTo>
                <a:cubicBezTo>
                  <a:pt x="8012985" y="9195469"/>
                  <a:pt x="7939165" y="9129809"/>
                  <a:pt x="7900318" y="9059988"/>
                </a:cubicBezTo>
                <a:cubicBezTo>
                  <a:pt x="7900256" y="9053503"/>
                  <a:pt x="7905002" y="9050870"/>
                  <a:pt x="7914556" y="9052097"/>
                </a:cubicBezTo>
                <a:close/>
                <a:moveTo>
                  <a:pt x="6745633" y="8828959"/>
                </a:moveTo>
                <a:cubicBezTo>
                  <a:pt x="6731331" y="8830364"/>
                  <a:pt x="6717894" y="8838902"/>
                  <a:pt x="6705318" y="8854574"/>
                </a:cubicBezTo>
                <a:cubicBezTo>
                  <a:pt x="6673889" y="8893745"/>
                  <a:pt x="6661375" y="8915912"/>
                  <a:pt x="6667784" y="8921054"/>
                </a:cubicBezTo>
                <a:lnTo>
                  <a:pt x="6839234" y="8884743"/>
                </a:lnTo>
                <a:lnTo>
                  <a:pt x="6791138" y="8846152"/>
                </a:lnTo>
                <a:cubicBezTo>
                  <a:pt x="6775103" y="8833285"/>
                  <a:pt x="6759935" y="8827555"/>
                  <a:pt x="6745633" y="8828959"/>
                </a:cubicBezTo>
                <a:close/>
                <a:moveTo>
                  <a:pt x="7420127" y="8751966"/>
                </a:moveTo>
                <a:lnTo>
                  <a:pt x="7448800" y="8755657"/>
                </a:lnTo>
                <a:cubicBezTo>
                  <a:pt x="7461616" y="8765941"/>
                  <a:pt x="7461753" y="8778920"/>
                  <a:pt x="7449177" y="8794592"/>
                </a:cubicBezTo>
                <a:lnTo>
                  <a:pt x="7430122" y="8798618"/>
                </a:lnTo>
                <a:close/>
                <a:moveTo>
                  <a:pt x="7457850" y="8704953"/>
                </a:moveTo>
                <a:lnTo>
                  <a:pt x="7467468" y="8712670"/>
                </a:lnTo>
                <a:lnTo>
                  <a:pt x="7477095" y="8720394"/>
                </a:lnTo>
                <a:cubicBezTo>
                  <a:pt x="7470803" y="8728236"/>
                  <a:pt x="7464456" y="8729569"/>
                  <a:pt x="7458040" y="8724421"/>
                </a:cubicBezTo>
                <a:cubicBezTo>
                  <a:pt x="7451630" y="8719278"/>
                  <a:pt x="7451557" y="8712795"/>
                  <a:pt x="7457850" y="8704953"/>
                </a:cubicBezTo>
                <a:close/>
                <a:moveTo>
                  <a:pt x="4800443" y="7292301"/>
                </a:moveTo>
                <a:cubicBezTo>
                  <a:pt x="4803616" y="7291630"/>
                  <a:pt x="4806804" y="7292582"/>
                  <a:pt x="4810013" y="7295157"/>
                </a:cubicBezTo>
                <a:cubicBezTo>
                  <a:pt x="4816430" y="7300305"/>
                  <a:pt x="4816504" y="7306789"/>
                  <a:pt x="4810211" y="7314631"/>
                </a:cubicBezTo>
                <a:cubicBezTo>
                  <a:pt x="4803928" y="7322461"/>
                  <a:pt x="4797574" y="7323808"/>
                  <a:pt x="4791154" y="7318657"/>
                </a:cubicBezTo>
                <a:cubicBezTo>
                  <a:pt x="4784737" y="7313508"/>
                  <a:pt x="4784685" y="7307020"/>
                  <a:pt x="4790966" y="7299190"/>
                </a:cubicBezTo>
                <a:cubicBezTo>
                  <a:pt x="4794112" y="7295269"/>
                  <a:pt x="4797270" y="7292973"/>
                  <a:pt x="4800443" y="7292301"/>
                </a:cubicBezTo>
                <a:close/>
                <a:moveTo>
                  <a:pt x="9263386" y="7159254"/>
                </a:moveTo>
                <a:cubicBezTo>
                  <a:pt x="9255432" y="7159311"/>
                  <a:pt x="9249888" y="7161298"/>
                  <a:pt x="9246745" y="7165211"/>
                </a:cubicBezTo>
                <a:lnTo>
                  <a:pt x="9323505" y="7207486"/>
                </a:lnTo>
                <a:lnTo>
                  <a:pt x="9294466" y="7164868"/>
                </a:lnTo>
                <a:cubicBezTo>
                  <a:pt x="9281698" y="7161069"/>
                  <a:pt x="9271339" y="7159198"/>
                  <a:pt x="9263386" y="7159254"/>
                </a:cubicBezTo>
                <a:close/>
                <a:moveTo>
                  <a:pt x="4175548" y="6824696"/>
                </a:moveTo>
                <a:lnTo>
                  <a:pt x="4185164" y="6832413"/>
                </a:lnTo>
                <a:lnTo>
                  <a:pt x="4194782" y="6840130"/>
                </a:lnTo>
                <a:cubicBezTo>
                  <a:pt x="4188499" y="6847960"/>
                  <a:pt x="4182154" y="6849313"/>
                  <a:pt x="4175738" y="6844164"/>
                </a:cubicBezTo>
                <a:cubicBezTo>
                  <a:pt x="4169317" y="6839013"/>
                  <a:pt x="4169265" y="6832526"/>
                  <a:pt x="4175548" y="6824696"/>
                </a:cubicBezTo>
                <a:close/>
                <a:moveTo>
                  <a:pt x="3815711" y="6502156"/>
                </a:moveTo>
                <a:cubicBezTo>
                  <a:pt x="3818080" y="6500840"/>
                  <a:pt x="3822471" y="6502757"/>
                  <a:pt x="3828882" y="6507902"/>
                </a:cubicBezTo>
                <a:cubicBezTo>
                  <a:pt x="3848118" y="6523336"/>
                  <a:pt x="3851398" y="6532393"/>
                  <a:pt x="3838691" y="6535087"/>
                </a:cubicBezTo>
                <a:cubicBezTo>
                  <a:pt x="3825999" y="6537775"/>
                  <a:pt x="3817987" y="6531345"/>
                  <a:pt x="3814650" y="6515798"/>
                </a:cubicBezTo>
                <a:cubicBezTo>
                  <a:pt x="3812989" y="6508019"/>
                  <a:pt x="3813341" y="6503472"/>
                  <a:pt x="3815711" y="6502156"/>
                </a:cubicBezTo>
                <a:close/>
                <a:moveTo>
                  <a:pt x="5086872" y="6319518"/>
                </a:moveTo>
                <a:cubicBezTo>
                  <a:pt x="5074299" y="6335191"/>
                  <a:pt x="5080906" y="6359806"/>
                  <a:pt x="5106683" y="6393362"/>
                </a:cubicBezTo>
                <a:cubicBezTo>
                  <a:pt x="5119518" y="6403660"/>
                  <a:pt x="5132264" y="6407462"/>
                  <a:pt x="5144972" y="6404770"/>
                </a:cubicBezTo>
                <a:cubicBezTo>
                  <a:pt x="5157545" y="6389098"/>
                  <a:pt x="5150951" y="6364490"/>
                  <a:pt x="5125161" y="6330927"/>
                </a:cubicBezTo>
                <a:cubicBezTo>
                  <a:pt x="5112335" y="6320636"/>
                  <a:pt x="5099571" y="6316839"/>
                  <a:pt x="5086872" y="6319518"/>
                </a:cubicBezTo>
                <a:close/>
                <a:moveTo>
                  <a:pt x="1640501" y="5234925"/>
                </a:moveTo>
                <a:lnTo>
                  <a:pt x="1755741" y="5308075"/>
                </a:lnTo>
                <a:cubicBezTo>
                  <a:pt x="1829361" y="5354258"/>
                  <a:pt x="1883000" y="5390872"/>
                  <a:pt x="1916657" y="5417877"/>
                </a:cubicBezTo>
                <a:cubicBezTo>
                  <a:pt x="1950332" y="5444898"/>
                  <a:pt x="1964032" y="5462317"/>
                  <a:pt x="1957740" y="5470159"/>
                </a:cubicBezTo>
                <a:cubicBezTo>
                  <a:pt x="1951457" y="5477988"/>
                  <a:pt x="1897006" y="5440743"/>
                  <a:pt x="1794396" y="5358409"/>
                </a:cubicBezTo>
                <a:close/>
                <a:moveTo>
                  <a:pt x="1339668" y="4723078"/>
                </a:moveTo>
                <a:cubicBezTo>
                  <a:pt x="1345960" y="4715236"/>
                  <a:pt x="1541480" y="4865675"/>
                  <a:pt x="1926244" y="5174408"/>
                </a:cubicBezTo>
                <a:cubicBezTo>
                  <a:pt x="1939062" y="5184693"/>
                  <a:pt x="1972632" y="5201982"/>
                  <a:pt x="2026947" y="5226248"/>
                </a:cubicBezTo>
                <a:cubicBezTo>
                  <a:pt x="2081262" y="5250515"/>
                  <a:pt x="2122823" y="5270974"/>
                  <a:pt x="2151621" y="5287636"/>
                </a:cubicBezTo>
                <a:cubicBezTo>
                  <a:pt x="2180401" y="5304304"/>
                  <a:pt x="2191728" y="5323039"/>
                  <a:pt x="2185572" y="5343859"/>
                </a:cubicBezTo>
                <a:cubicBezTo>
                  <a:pt x="2172996" y="5359531"/>
                  <a:pt x="2182739" y="5380218"/>
                  <a:pt x="2214809" y="5405952"/>
                </a:cubicBezTo>
                <a:cubicBezTo>
                  <a:pt x="2182864" y="5393210"/>
                  <a:pt x="2131686" y="5365016"/>
                  <a:pt x="2061271" y="5321406"/>
                </a:cubicBezTo>
                <a:lnTo>
                  <a:pt x="1974897" y="5271416"/>
                </a:lnTo>
                <a:cubicBezTo>
                  <a:pt x="1994132" y="5286848"/>
                  <a:pt x="2064670" y="5343450"/>
                  <a:pt x="2186514" y="5441215"/>
                </a:cubicBezTo>
                <a:cubicBezTo>
                  <a:pt x="2237809" y="5482374"/>
                  <a:pt x="2298731" y="5531259"/>
                  <a:pt x="2369270" y="5587859"/>
                </a:cubicBezTo>
                <a:lnTo>
                  <a:pt x="2426984" y="5634166"/>
                </a:lnTo>
                <a:lnTo>
                  <a:pt x="2369459" y="5607325"/>
                </a:lnTo>
                <a:lnTo>
                  <a:pt x="2369657" y="5626800"/>
                </a:lnTo>
                <a:cubicBezTo>
                  <a:pt x="2389007" y="5655217"/>
                  <a:pt x="2481876" y="5716843"/>
                  <a:pt x="2648217" y="5811684"/>
                </a:cubicBezTo>
                <a:cubicBezTo>
                  <a:pt x="2590126" y="5726441"/>
                  <a:pt x="2557878" y="5681228"/>
                  <a:pt x="2551470" y="5676087"/>
                </a:cubicBezTo>
                <a:lnTo>
                  <a:pt x="2618800" y="5730113"/>
                </a:lnTo>
                <a:cubicBezTo>
                  <a:pt x="2625208" y="5735254"/>
                  <a:pt x="2650797" y="5749362"/>
                  <a:pt x="2695558" y="5772387"/>
                </a:cubicBezTo>
                <a:cubicBezTo>
                  <a:pt x="2740321" y="5795433"/>
                  <a:pt x="2775493" y="5813990"/>
                  <a:pt x="2801076" y="5828089"/>
                </a:cubicBezTo>
                <a:cubicBezTo>
                  <a:pt x="2826664" y="5842176"/>
                  <a:pt x="2845939" y="5860865"/>
                  <a:pt x="2858891" y="5884130"/>
                </a:cubicBezTo>
                <a:cubicBezTo>
                  <a:pt x="2872347" y="5959319"/>
                  <a:pt x="3148399" y="6213029"/>
                  <a:pt x="3687058" y="6645247"/>
                </a:cubicBezTo>
                <a:lnTo>
                  <a:pt x="3754390" y="6699273"/>
                </a:lnTo>
                <a:lnTo>
                  <a:pt x="3889051" y="6807324"/>
                </a:lnTo>
                <a:lnTo>
                  <a:pt x="3822108" y="6792239"/>
                </a:lnTo>
                <a:lnTo>
                  <a:pt x="3793246" y="6769081"/>
                </a:lnTo>
                <a:cubicBezTo>
                  <a:pt x="3729125" y="6717631"/>
                  <a:pt x="3690773" y="6699748"/>
                  <a:pt x="3678199" y="6715418"/>
                </a:cubicBezTo>
                <a:cubicBezTo>
                  <a:pt x="3671916" y="6723248"/>
                  <a:pt x="3636701" y="6701435"/>
                  <a:pt x="3572578" y="6649985"/>
                </a:cubicBezTo>
                <a:cubicBezTo>
                  <a:pt x="3521273" y="6608818"/>
                  <a:pt x="3404179" y="6508418"/>
                  <a:pt x="3221299" y="6348804"/>
                </a:cubicBezTo>
                <a:cubicBezTo>
                  <a:pt x="3038416" y="6189171"/>
                  <a:pt x="2905290" y="6075904"/>
                  <a:pt x="2821933" y="6009020"/>
                </a:cubicBezTo>
                <a:cubicBezTo>
                  <a:pt x="2687263" y="5900961"/>
                  <a:pt x="2604023" y="5847060"/>
                  <a:pt x="2572215" y="5847297"/>
                </a:cubicBezTo>
                <a:cubicBezTo>
                  <a:pt x="2534113" y="5855357"/>
                  <a:pt x="2396435" y="5764199"/>
                  <a:pt x="2159164" y="5573814"/>
                </a:cubicBezTo>
                <a:cubicBezTo>
                  <a:pt x="2062983" y="5496638"/>
                  <a:pt x="2021169" y="5450217"/>
                  <a:pt x="2033742" y="5434545"/>
                </a:cubicBezTo>
                <a:cubicBezTo>
                  <a:pt x="2046316" y="5418875"/>
                  <a:pt x="2033356" y="5395603"/>
                  <a:pt x="1994886" y="5364735"/>
                </a:cubicBezTo>
                <a:lnTo>
                  <a:pt x="1898696" y="5287552"/>
                </a:lnTo>
                <a:cubicBezTo>
                  <a:pt x="1655018" y="5092026"/>
                  <a:pt x="1539476" y="4986426"/>
                  <a:pt x="1552049" y="4970754"/>
                </a:cubicBezTo>
                <a:lnTo>
                  <a:pt x="1561667" y="4978472"/>
                </a:lnTo>
                <a:lnTo>
                  <a:pt x="1619183" y="5005306"/>
                </a:lnTo>
                <a:cubicBezTo>
                  <a:pt x="1612773" y="5000163"/>
                  <a:pt x="1580649" y="4967943"/>
                  <a:pt x="1522811" y="4908662"/>
                </a:cubicBezTo>
                <a:lnTo>
                  <a:pt x="1513184" y="4900939"/>
                </a:lnTo>
                <a:lnTo>
                  <a:pt x="1503566" y="4893222"/>
                </a:lnTo>
                <a:lnTo>
                  <a:pt x="1493950" y="4885505"/>
                </a:lnTo>
                <a:close/>
                <a:moveTo>
                  <a:pt x="27928" y="4288745"/>
                </a:moveTo>
                <a:lnTo>
                  <a:pt x="152208" y="4311202"/>
                </a:lnTo>
                <a:cubicBezTo>
                  <a:pt x="171442" y="4326636"/>
                  <a:pt x="225704" y="4344414"/>
                  <a:pt x="314984" y="4364531"/>
                </a:cubicBezTo>
                <a:cubicBezTo>
                  <a:pt x="569976" y="4414571"/>
                  <a:pt x="873443" y="4542158"/>
                  <a:pt x="1225375" y="4747283"/>
                </a:cubicBezTo>
                <a:cubicBezTo>
                  <a:pt x="1231793" y="4752432"/>
                  <a:pt x="1247755" y="4758796"/>
                  <a:pt x="1273282" y="4766388"/>
                </a:cubicBezTo>
                <a:cubicBezTo>
                  <a:pt x="1298933" y="4786973"/>
                  <a:pt x="1311697" y="4790787"/>
                  <a:pt x="1311571" y="4777795"/>
                </a:cubicBezTo>
                <a:cubicBezTo>
                  <a:pt x="1317736" y="4756983"/>
                  <a:pt x="1327218" y="4751721"/>
                  <a:pt x="1340045" y="4762013"/>
                </a:cubicBezTo>
                <a:cubicBezTo>
                  <a:pt x="1372106" y="4787737"/>
                  <a:pt x="1385121" y="4817495"/>
                  <a:pt x="1379100" y="4851296"/>
                </a:cubicBezTo>
                <a:cubicBezTo>
                  <a:pt x="1347280" y="4851526"/>
                  <a:pt x="1321755" y="4843933"/>
                  <a:pt x="1302511" y="4828492"/>
                </a:cubicBezTo>
                <a:cubicBezTo>
                  <a:pt x="1264042" y="4797624"/>
                  <a:pt x="1200100" y="4765634"/>
                  <a:pt x="1110703" y="4732534"/>
                </a:cubicBezTo>
                <a:cubicBezTo>
                  <a:pt x="1021298" y="4699446"/>
                  <a:pt x="957366" y="4667463"/>
                  <a:pt x="918888" y="4636588"/>
                </a:cubicBezTo>
                <a:cubicBezTo>
                  <a:pt x="925306" y="4641738"/>
                  <a:pt x="938185" y="4658518"/>
                  <a:pt x="957554" y="4686930"/>
                </a:cubicBezTo>
                <a:cubicBezTo>
                  <a:pt x="1008985" y="4741089"/>
                  <a:pt x="996284" y="4743769"/>
                  <a:pt x="919463" y="4694998"/>
                </a:cubicBezTo>
                <a:cubicBezTo>
                  <a:pt x="881111" y="4677113"/>
                  <a:pt x="833078" y="4645017"/>
                  <a:pt x="775365" y="4598709"/>
                </a:cubicBezTo>
                <a:lnTo>
                  <a:pt x="746504" y="4575551"/>
                </a:lnTo>
                <a:cubicBezTo>
                  <a:pt x="688791" y="4529242"/>
                  <a:pt x="565824" y="4478874"/>
                  <a:pt x="377604" y="4424425"/>
                </a:cubicBezTo>
                <a:cubicBezTo>
                  <a:pt x="189374" y="4369988"/>
                  <a:pt x="88841" y="4337621"/>
                  <a:pt x="76023" y="4327336"/>
                </a:cubicBezTo>
                <a:cubicBezTo>
                  <a:pt x="44071" y="4314586"/>
                  <a:pt x="28045" y="4301727"/>
                  <a:pt x="27928" y="4288745"/>
                </a:cubicBezTo>
                <a:close/>
                <a:moveTo>
                  <a:pt x="937374" y="3588864"/>
                </a:moveTo>
                <a:lnTo>
                  <a:pt x="1032990" y="3607638"/>
                </a:lnTo>
                <a:cubicBezTo>
                  <a:pt x="982315" y="3631368"/>
                  <a:pt x="950506" y="3631606"/>
                  <a:pt x="937553" y="3608323"/>
                </a:cubicBezTo>
                <a:close/>
                <a:moveTo>
                  <a:pt x="738199" y="3472522"/>
                </a:moveTo>
                <a:cubicBezTo>
                  <a:pt x="739770" y="3470564"/>
                  <a:pt x="742156" y="3470872"/>
                  <a:pt x="745360" y="3473443"/>
                </a:cubicBezTo>
                <a:cubicBezTo>
                  <a:pt x="751778" y="3478593"/>
                  <a:pt x="758186" y="3483734"/>
                  <a:pt x="764604" y="3488884"/>
                </a:cubicBezTo>
                <a:cubicBezTo>
                  <a:pt x="751903" y="3491564"/>
                  <a:pt x="742349" y="3490343"/>
                  <a:pt x="735931" y="3485193"/>
                </a:cubicBezTo>
                <a:cubicBezTo>
                  <a:pt x="735874" y="3478702"/>
                  <a:pt x="736629" y="3474479"/>
                  <a:pt x="738199" y="3472522"/>
                </a:cubicBezTo>
                <a:close/>
                <a:moveTo>
                  <a:pt x="132405" y="3252069"/>
                </a:moveTo>
                <a:cubicBezTo>
                  <a:pt x="157795" y="3246682"/>
                  <a:pt x="215185" y="3260545"/>
                  <a:pt x="304600" y="3293639"/>
                </a:cubicBezTo>
                <a:lnTo>
                  <a:pt x="467357" y="3346973"/>
                </a:lnTo>
                <a:cubicBezTo>
                  <a:pt x="460940" y="3341822"/>
                  <a:pt x="438568" y="3330298"/>
                  <a:pt x="400215" y="3312415"/>
                </a:cubicBezTo>
                <a:lnTo>
                  <a:pt x="352119" y="3273822"/>
                </a:lnTo>
                <a:lnTo>
                  <a:pt x="380792" y="3277513"/>
                </a:lnTo>
                <a:cubicBezTo>
                  <a:pt x="419009" y="3282417"/>
                  <a:pt x="441273" y="3280947"/>
                  <a:pt x="447555" y="3273118"/>
                </a:cubicBezTo>
                <a:cubicBezTo>
                  <a:pt x="466412" y="3249617"/>
                  <a:pt x="528530" y="3257586"/>
                  <a:pt x="633907" y="3297064"/>
                </a:cubicBezTo>
                <a:cubicBezTo>
                  <a:pt x="739265" y="3336527"/>
                  <a:pt x="807990" y="3369133"/>
                  <a:pt x="840050" y="3394858"/>
                </a:cubicBezTo>
                <a:lnTo>
                  <a:pt x="878709" y="3445193"/>
                </a:lnTo>
                <a:lnTo>
                  <a:pt x="859653" y="3449237"/>
                </a:lnTo>
                <a:cubicBezTo>
                  <a:pt x="827970" y="3462446"/>
                  <a:pt x="780072" y="3443330"/>
                  <a:pt x="715941" y="3391871"/>
                </a:cubicBezTo>
                <a:cubicBezTo>
                  <a:pt x="639111" y="3343112"/>
                  <a:pt x="584868" y="3325331"/>
                  <a:pt x="553175" y="3338551"/>
                </a:cubicBezTo>
                <a:cubicBezTo>
                  <a:pt x="502375" y="3349309"/>
                  <a:pt x="489800" y="3364981"/>
                  <a:pt x="515452" y="3385564"/>
                </a:cubicBezTo>
                <a:cubicBezTo>
                  <a:pt x="528153" y="3382864"/>
                  <a:pt x="556888" y="3393050"/>
                  <a:pt x="601648" y="3416077"/>
                </a:cubicBezTo>
                <a:cubicBezTo>
                  <a:pt x="678218" y="3438885"/>
                  <a:pt x="710226" y="3458123"/>
                  <a:pt x="697652" y="3473794"/>
                </a:cubicBezTo>
                <a:cubicBezTo>
                  <a:pt x="684951" y="3476474"/>
                  <a:pt x="649861" y="3467652"/>
                  <a:pt x="592400" y="3447307"/>
                </a:cubicBezTo>
                <a:lnTo>
                  <a:pt x="410775" y="3417486"/>
                </a:lnTo>
                <a:cubicBezTo>
                  <a:pt x="404358" y="3412337"/>
                  <a:pt x="381988" y="3400812"/>
                  <a:pt x="343636" y="3382928"/>
                </a:cubicBezTo>
                <a:cubicBezTo>
                  <a:pt x="190234" y="3311362"/>
                  <a:pt x="119831" y="3267741"/>
                  <a:pt x="132405" y="3252069"/>
                </a:cubicBezTo>
                <a:close/>
                <a:moveTo>
                  <a:pt x="544830" y="2969610"/>
                </a:moveTo>
                <a:cubicBezTo>
                  <a:pt x="551213" y="2971511"/>
                  <a:pt x="559215" y="2976320"/>
                  <a:pt x="568833" y="2984037"/>
                </a:cubicBezTo>
                <a:cubicBezTo>
                  <a:pt x="594485" y="3004621"/>
                  <a:pt x="604165" y="3018834"/>
                  <a:pt x="597873" y="3026673"/>
                </a:cubicBezTo>
                <a:lnTo>
                  <a:pt x="530533" y="2972640"/>
                </a:lnTo>
                <a:cubicBezTo>
                  <a:pt x="533678" y="2968721"/>
                  <a:pt x="538446" y="2967711"/>
                  <a:pt x="544830" y="2969610"/>
                </a:cubicBezTo>
                <a:close/>
                <a:moveTo>
                  <a:pt x="948869" y="2806006"/>
                </a:moveTo>
                <a:lnTo>
                  <a:pt x="1035056" y="2836530"/>
                </a:lnTo>
                <a:cubicBezTo>
                  <a:pt x="1009403" y="2815947"/>
                  <a:pt x="990222" y="2807002"/>
                  <a:pt x="977532" y="2809689"/>
                </a:cubicBezTo>
                <a:cubicBezTo>
                  <a:pt x="958423" y="2807227"/>
                  <a:pt x="948869" y="2806006"/>
                  <a:pt x="948869" y="2806006"/>
                </a:cubicBezTo>
                <a:close/>
                <a:moveTo>
                  <a:pt x="984223" y="2515616"/>
                </a:moveTo>
                <a:cubicBezTo>
                  <a:pt x="961936" y="2513827"/>
                  <a:pt x="944451" y="2515089"/>
                  <a:pt x="931767" y="2519401"/>
                </a:cubicBezTo>
                <a:cubicBezTo>
                  <a:pt x="919084" y="2523713"/>
                  <a:pt x="911203" y="2531076"/>
                  <a:pt x="908125" y="2541485"/>
                </a:cubicBezTo>
                <a:cubicBezTo>
                  <a:pt x="908241" y="2554469"/>
                  <a:pt x="914754" y="2569343"/>
                  <a:pt x="927642" y="2586130"/>
                </a:cubicBezTo>
                <a:cubicBezTo>
                  <a:pt x="940522" y="2602910"/>
                  <a:pt x="956495" y="2609281"/>
                  <a:pt x="975540" y="2605247"/>
                </a:cubicBezTo>
                <a:cubicBezTo>
                  <a:pt x="994595" y="2601221"/>
                  <a:pt x="1007264" y="2595274"/>
                  <a:pt x="1013546" y="2587445"/>
                </a:cubicBezTo>
                <a:cubicBezTo>
                  <a:pt x="1013431" y="2574461"/>
                  <a:pt x="1016535" y="2567305"/>
                  <a:pt x="1022890" y="2565958"/>
                </a:cubicBezTo>
                <a:cubicBezTo>
                  <a:pt x="1029246" y="2564612"/>
                  <a:pt x="1042030" y="2571648"/>
                  <a:pt x="1061274" y="2587090"/>
                </a:cubicBezTo>
                <a:cubicBezTo>
                  <a:pt x="1093335" y="2612815"/>
                  <a:pt x="1118798" y="2613930"/>
                  <a:pt x="1137654" y="2590430"/>
                </a:cubicBezTo>
                <a:cubicBezTo>
                  <a:pt x="1143812" y="2569610"/>
                  <a:pt x="1130922" y="2552822"/>
                  <a:pt x="1098988" y="2540089"/>
                </a:cubicBezTo>
                <a:cubicBezTo>
                  <a:pt x="1067053" y="2527335"/>
                  <a:pt x="1028795" y="2519175"/>
                  <a:pt x="984223" y="2515616"/>
                </a:cubicBezTo>
                <a:close/>
                <a:moveTo>
                  <a:pt x="3777524" y="1269010"/>
                </a:moveTo>
                <a:cubicBezTo>
                  <a:pt x="3772276" y="1267445"/>
                  <a:pt x="3768358" y="1268273"/>
                  <a:pt x="3765771" y="1271496"/>
                </a:cubicBezTo>
                <a:lnTo>
                  <a:pt x="3758429" y="1302361"/>
                </a:lnTo>
                <a:lnTo>
                  <a:pt x="3778674" y="1328720"/>
                </a:lnTo>
                <a:cubicBezTo>
                  <a:pt x="3788356" y="1342927"/>
                  <a:pt x="3802437" y="1359861"/>
                  <a:pt x="3820920" y="1379522"/>
                </a:cubicBezTo>
                <a:lnTo>
                  <a:pt x="3876886" y="1434280"/>
                </a:lnTo>
                <a:lnTo>
                  <a:pt x="3873045" y="1405227"/>
                </a:lnTo>
                <a:cubicBezTo>
                  <a:pt x="3880645" y="1379554"/>
                  <a:pt x="3876525" y="1360365"/>
                  <a:pt x="3860707" y="1347673"/>
                </a:cubicBezTo>
                <a:cubicBezTo>
                  <a:pt x="3829063" y="1322281"/>
                  <a:pt x="3807917" y="1300005"/>
                  <a:pt x="3797263" y="1280879"/>
                </a:cubicBezTo>
                <a:cubicBezTo>
                  <a:pt x="3789353" y="1274532"/>
                  <a:pt x="3782772" y="1270576"/>
                  <a:pt x="3777524" y="1269010"/>
                </a:cubicBezTo>
                <a:close/>
                <a:moveTo>
                  <a:pt x="3908487" y="1215197"/>
                </a:moveTo>
                <a:cubicBezTo>
                  <a:pt x="3894114" y="1216904"/>
                  <a:pt x="3880464" y="1225813"/>
                  <a:pt x="3867538" y="1241922"/>
                </a:cubicBezTo>
                <a:cubicBezTo>
                  <a:pt x="3852023" y="1261260"/>
                  <a:pt x="3852177" y="1277270"/>
                  <a:pt x="3867995" y="1289962"/>
                </a:cubicBezTo>
                <a:cubicBezTo>
                  <a:pt x="3883823" y="1302662"/>
                  <a:pt x="3894312" y="1305791"/>
                  <a:pt x="3899484" y="1299346"/>
                </a:cubicBezTo>
                <a:cubicBezTo>
                  <a:pt x="3904657" y="1292899"/>
                  <a:pt x="3922964" y="1291701"/>
                  <a:pt x="3954401" y="1295735"/>
                </a:cubicBezTo>
                <a:cubicBezTo>
                  <a:pt x="3959358" y="1267942"/>
                  <a:pt x="3959160" y="1246591"/>
                  <a:pt x="3953781" y="1231679"/>
                </a:cubicBezTo>
                <a:cubicBezTo>
                  <a:pt x="3937957" y="1218983"/>
                  <a:pt x="3922861" y="1213488"/>
                  <a:pt x="3908487" y="1215197"/>
                </a:cubicBezTo>
                <a:close/>
                <a:moveTo>
                  <a:pt x="3796374" y="1188797"/>
                </a:moveTo>
                <a:cubicBezTo>
                  <a:pt x="3793762" y="1189353"/>
                  <a:pt x="3791163" y="1191244"/>
                  <a:pt x="3788576" y="1194466"/>
                </a:cubicBezTo>
                <a:cubicBezTo>
                  <a:pt x="3778240" y="1207348"/>
                  <a:pt x="3778344" y="1218027"/>
                  <a:pt x="3788885" y="1226485"/>
                </a:cubicBezTo>
                <a:cubicBezTo>
                  <a:pt x="3799334" y="1224273"/>
                  <a:pt x="3804455" y="1212497"/>
                  <a:pt x="3804248" y="1191138"/>
                </a:cubicBezTo>
                <a:cubicBezTo>
                  <a:pt x="3801611" y="1189021"/>
                  <a:pt x="3798986" y="1188242"/>
                  <a:pt x="3796374" y="1188797"/>
                </a:cubicBezTo>
                <a:close/>
                <a:moveTo>
                  <a:pt x="3645401" y="1000139"/>
                </a:moveTo>
                <a:cubicBezTo>
                  <a:pt x="3661219" y="1012833"/>
                  <a:pt x="3669249" y="1029854"/>
                  <a:pt x="3669446" y="1051205"/>
                </a:cubicBezTo>
                <a:cubicBezTo>
                  <a:pt x="3653733" y="1049192"/>
                  <a:pt x="3640642" y="1049284"/>
                  <a:pt x="3630204" y="1051485"/>
                </a:cubicBezTo>
                <a:cubicBezTo>
                  <a:pt x="3614384" y="1038792"/>
                  <a:pt x="3606363" y="1021778"/>
                  <a:pt x="3606165" y="1000428"/>
                </a:cubicBezTo>
                <a:cubicBezTo>
                  <a:pt x="3621880" y="1002440"/>
                  <a:pt x="3634962" y="1002341"/>
                  <a:pt x="3645401" y="1000139"/>
                </a:cubicBezTo>
                <a:close/>
                <a:moveTo>
                  <a:pt x="3494016" y="970019"/>
                </a:moveTo>
                <a:cubicBezTo>
                  <a:pt x="3500581" y="972641"/>
                  <a:pt x="3509161" y="980852"/>
                  <a:pt x="3519758" y="994654"/>
                </a:cubicBezTo>
                <a:cubicBezTo>
                  <a:pt x="3530312" y="1003121"/>
                  <a:pt x="3538270" y="1014797"/>
                  <a:pt x="3543651" y="1029710"/>
                </a:cubicBezTo>
                <a:cubicBezTo>
                  <a:pt x="3554297" y="1048847"/>
                  <a:pt x="3558338" y="1060033"/>
                  <a:pt x="3555757" y="1063250"/>
                </a:cubicBezTo>
                <a:cubicBezTo>
                  <a:pt x="3553167" y="1066479"/>
                  <a:pt x="3541328" y="1059616"/>
                  <a:pt x="3520235" y="1042690"/>
                </a:cubicBezTo>
                <a:cubicBezTo>
                  <a:pt x="3493864" y="1021531"/>
                  <a:pt x="3480566" y="1000284"/>
                  <a:pt x="3480361" y="978925"/>
                </a:cubicBezTo>
                <a:cubicBezTo>
                  <a:pt x="3482898" y="970367"/>
                  <a:pt x="3487450" y="967397"/>
                  <a:pt x="3494016" y="970019"/>
                </a:cubicBezTo>
                <a:close/>
                <a:moveTo>
                  <a:pt x="3228768" y="935936"/>
                </a:moveTo>
                <a:cubicBezTo>
                  <a:pt x="3234044" y="940170"/>
                  <a:pt x="3234096" y="945500"/>
                  <a:pt x="3228924" y="951945"/>
                </a:cubicBezTo>
                <a:cubicBezTo>
                  <a:pt x="3223752" y="958391"/>
                  <a:pt x="3218538" y="959495"/>
                  <a:pt x="3213261" y="955263"/>
                </a:cubicBezTo>
                <a:lnTo>
                  <a:pt x="3221015" y="945599"/>
                </a:lnTo>
                <a:close/>
                <a:moveTo>
                  <a:pt x="3555459" y="931939"/>
                </a:moveTo>
                <a:cubicBezTo>
                  <a:pt x="3557409" y="930858"/>
                  <a:pt x="3561020" y="932434"/>
                  <a:pt x="3566291" y="936664"/>
                </a:cubicBezTo>
                <a:cubicBezTo>
                  <a:pt x="3582117" y="949363"/>
                  <a:pt x="3584802" y="956806"/>
                  <a:pt x="3574364" y="959026"/>
                </a:cubicBezTo>
                <a:cubicBezTo>
                  <a:pt x="3563917" y="961239"/>
                  <a:pt x="3557319" y="955945"/>
                  <a:pt x="3554583" y="943154"/>
                </a:cubicBezTo>
                <a:cubicBezTo>
                  <a:pt x="3553215" y="936757"/>
                  <a:pt x="3553506" y="933019"/>
                  <a:pt x="3555459" y="931939"/>
                </a:cubicBezTo>
                <a:close/>
                <a:moveTo>
                  <a:pt x="3196969" y="894534"/>
                </a:moveTo>
                <a:lnTo>
                  <a:pt x="3204879" y="900880"/>
                </a:lnTo>
                <a:cubicBezTo>
                  <a:pt x="3199706" y="907327"/>
                  <a:pt x="3194490" y="908432"/>
                  <a:pt x="3189214" y="904198"/>
                </a:cubicBezTo>
                <a:close/>
                <a:moveTo>
                  <a:pt x="3736610" y="691995"/>
                </a:moveTo>
                <a:cubicBezTo>
                  <a:pt x="3736610" y="691995"/>
                  <a:pt x="3744477" y="693000"/>
                  <a:pt x="3760180" y="695024"/>
                </a:cubicBezTo>
                <a:cubicBezTo>
                  <a:pt x="3770734" y="703491"/>
                  <a:pt x="3776059" y="713054"/>
                  <a:pt x="3776165" y="723733"/>
                </a:cubicBezTo>
                <a:close/>
                <a:moveTo>
                  <a:pt x="3803505" y="881"/>
                </a:moveTo>
                <a:cubicBezTo>
                  <a:pt x="3806788" y="2191"/>
                  <a:pt x="3811067" y="4962"/>
                  <a:pt x="3816340" y="9193"/>
                </a:cubicBezTo>
                <a:cubicBezTo>
                  <a:pt x="3832044" y="11217"/>
                  <a:pt x="3853095" y="22802"/>
                  <a:pt x="3879464" y="43961"/>
                </a:cubicBezTo>
                <a:cubicBezTo>
                  <a:pt x="3969124" y="115904"/>
                  <a:pt x="4024542" y="165676"/>
                  <a:pt x="4045746" y="193269"/>
                </a:cubicBezTo>
                <a:cubicBezTo>
                  <a:pt x="4088140" y="248478"/>
                  <a:pt x="4109339" y="276083"/>
                  <a:pt x="4109339" y="276083"/>
                </a:cubicBezTo>
                <a:cubicBezTo>
                  <a:pt x="4125167" y="288783"/>
                  <a:pt x="4167199" y="306625"/>
                  <a:pt x="4235455" y="329605"/>
                </a:cubicBezTo>
                <a:cubicBezTo>
                  <a:pt x="4303702" y="352596"/>
                  <a:pt x="4356244" y="373563"/>
                  <a:pt x="4393051" y="392501"/>
                </a:cubicBezTo>
                <a:cubicBezTo>
                  <a:pt x="4561509" y="495902"/>
                  <a:pt x="4650901" y="541148"/>
                  <a:pt x="4661246" y="528256"/>
                </a:cubicBezTo>
                <a:cubicBezTo>
                  <a:pt x="4676754" y="508929"/>
                  <a:pt x="4689782" y="503500"/>
                  <a:pt x="4700325" y="511959"/>
                </a:cubicBezTo>
                <a:cubicBezTo>
                  <a:pt x="4710877" y="520426"/>
                  <a:pt x="4710981" y="531105"/>
                  <a:pt x="4700645" y="543986"/>
                </a:cubicBezTo>
                <a:cubicBezTo>
                  <a:pt x="4695473" y="550432"/>
                  <a:pt x="4706077" y="564228"/>
                  <a:pt x="4732446" y="585387"/>
                </a:cubicBezTo>
                <a:lnTo>
                  <a:pt x="4779910" y="623471"/>
                </a:lnTo>
                <a:lnTo>
                  <a:pt x="4787508" y="597798"/>
                </a:lnTo>
                <a:cubicBezTo>
                  <a:pt x="4792888" y="612712"/>
                  <a:pt x="4792981" y="623383"/>
                  <a:pt x="4787819" y="629817"/>
                </a:cubicBezTo>
                <a:cubicBezTo>
                  <a:pt x="4882536" y="684646"/>
                  <a:pt x="4956278" y="733218"/>
                  <a:pt x="5009016" y="775535"/>
                </a:cubicBezTo>
                <a:cubicBezTo>
                  <a:pt x="5035387" y="796695"/>
                  <a:pt x="5045990" y="810491"/>
                  <a:pt x="5040817" y="816938"/>
                </a:cubicBezTo>
                <a:cubicBezTo>
                  <a:pt x="5035644" y="823383"/>
                  <a:pt x="5046248" y="837179"/>
                  <a:pt x="5072608" y="858331"/>
                </a:cubicBezTo>
                <a:cubicBezTo>
                  <a:pt x="5093599" y="864596"/>
                  <a:pt x="5109323" y="866618"/>
                  <a:pt x="5119761" y="864397"/>
                </a:cubicBezTo>
                <a:lnTo>
                  <a:pt x="5198714" y="911864"/>
                </a:lnTo>
                <a:cubicBezTo>
                  <a:pt x="5267272" y="966874"/>
                  <a:pt x="5322342" y="979275"/>
                  <a:pt x="5363910" y="949088"/>
                </a:cubicBezTo>
                <a:cubicBezTo>
                  <a:pt x="5374253" y="936195"/>
                  <a:pt x="5387336" y="936096"/>
                  <a:pt x="5403162" y="948795"/>
                </a:cubicBezTo>
                <a:cubicBezTo>
                  <a:pt x="5418980" y="961488"/>
                  <a:pt x="5421717" y="974280"/>
                  <a:pt x="5411372" y="987172"/>
                </a:cubicBezTo>
                <a:cubicBezTo>
                  <a:pt x="5401036" y="1000053"/>
                  <a:pt x="5403784" y="1012853"/>
                  <a:pt x="5419600" y="1025545"/>
                </a:cubicBezTo>
                <a:cubicBezTo>
                  <a:pt x="5435421" y="1038237"/>
                  <a:pt x="5445867" y="1036024"/>
                  <a:pt x="5450928" y="1018911"/>
                </a:cubicBezTo>
                <a:cubicBezTo>
                  <a:pt x="5456003" y="1001793"/>
                  <a:pt x="5466391" y="994242"/>
                  <a:pt x="5482115" y="996263"/>
                </a:cubicBezTo>
                <a:cubicBezTo>
                  <a:pt x="5497933" y="1008955"/>
                  <a:pt x="5503405" y="1034540"/>
                  <a:pt x="5498553" y="1073012"/>
                </a:cubicBezTo>
                <a:cubicBezTo>
                  <a:pt x="5493599" y="1100806"/>
                  <a:pt x="5520061" y="1132635"/>
                  <a:pt x="5577974" y="1168508"/>
                </a:cubicBezTo>
                <a:lnTo>
                  <a:pt x="5689185" y="1305416"/>
                </a:lnTo>
                <a:cubicBezTo>
                  <a:pt x="5688987" y="1284064"/>
                  <a:pt x="5696638" y="1263722"/>
                  <a:pt x="5712144" y="1244396"/>
                </a:cubicBezTo>
                <a:cubicBezTo>
                  <a:pt x="5717317" y="1237949"/>
                  <a:pt x="5688253" y="1209340"/>
                  <a:pt x="5624972" y="1158563"/>
                </a:cubicBezTo>
                <a:lnTo>
                  <a:pt x="5561534" y="1091759"/>
                </a:lnTo>
                <a:cubicBezTo>
                  <a:pt x="5571870" y="1078878"/>
                  <a:pt x="5658783" y="1138022"/>
                  <a:pt x="5822278" y="1269208"/>
                </a:cubicBezTo>
                <a:lnTo>
                  <a:pt x="6035713" y="1424581"/>
                </a:lnTo>
                <a:cubicBezTo>
                  <a:pt x="6019895" y="1411889"/>
                  <a:pt x="6017158" y="1399097"/>
                  <a:pt x="6027503" y="1386205"/>
                </a:cubicBezTo>
                <a:cubicBezTo>
                  <a:pt x="6037837" y="1373325"/>
                  <a:pt x="6101025" y="1413429"/>
                  <a:pt x="6217044" y="1506523"/>
                </a:cubicBezTo>
                <a:cubicBezTo>
                  <a:pt x="6238139" y="1523449"/>
                  <a:pt x="6335449" y="1575050"/>
                  <a:pt x="6508975" y="1661326"/>
                </a:cubicBezTo>
                <a:cubicBezTo>
                  <a:pt x="6566784" y="1686518"/>
                  <a:pt x="6590513" y="1705556"/>
                  <a:pt x="6580166" y="1718449"/>
                </a:cubicBezTo>
                <a:cubicBezTo>
                  <a:pt x="6575096" y="1735574"/>
                  <a:pt x="6576532" y="1747302"/>
                  <a:pt x="6584442" y="1753649"/>
                </a:cubicBezTo>
                <a:cubicBezTo>
                  <a:pt x="6592349" y="1759994"/>
                  <a:pt x="6604110" y="1758853"/>
                  <a:pt x="6619722" y="1750187"/>
                </a:cubicBezTo>
                <a:cubicBezTo>
                  <a:pt x="6635340" y="1741527"/>
                  <a:pt x="6664199" y="1748798"/>
                  <a:pt x="6706283" y="1771969"/>
                </a:cubicBezTo>
                <a:cubicBezTo>
                  <a:pt x="6748366" y="1795160"/>
                  <a:pt x="6769512" y="1817416"/>
                  <a:pt x="6769719" y="1838774"/>
                </a:cubicBezTo>
                <a:cubicBezTo>
                  <a:pt x="6770030" y="1870794"/>
                  <a:pt x="6804255" y="1892969"/>
                  <a:pt x="6872409" y="1905269"/>
                </a:cubicBezTo>
                <a:cubicBezTo>
                  <a:pt x="6998257" y="1932112"/>
                  <a:pt x="7229943" y="2080940"/>
                  <a:pt x="7567474" y="2351772"/>
                </a:cubicBezTo>
                <a:cubicBezTo>
                  <a:pt x="7762611" y="2508350"/>
                  <a:pt x="7912971" y="2634288"/>
                  <a:pt x="8018552" y="2729603"/>
                </a:cubicBezTo>
                <a:cubicBezTo>
                  <a:pt x="8166426" y="2869447"/>
                  <a:pt x="8564706" y="3199624"/>
                  <a:pt x="9213403" y="3720135"/>
                </a:cubicBezTo>
                <a:cubicBezTo>
                  <a:pt x="9661686" y="4079835"/>
                  <a:pt x="9906868" y="4271260"/>
                  <a:pt x="9948962" y="4294440"/>
                </a:cubicBezTo>
                <a:cubicBezTo>
                  <a:pt x="9959514" y="4302907"/>
                  <a:pt x="10009558" y="4337773"/>
                  <a:pt x="10099115" y="4399038"/>
                </a:cubicBezTo>
                <a:cubicBezTo>
                  <a:pt x="10188663" y="4460294"/>
                  <a:pt x="10274256" y="4518396"/>
                  <a:pt x="10355903" y="4573314"/>
                </a:cubicBezTo>
                <a:cubicBezTo>
                  <a:pt x="10437541" y="4628225"/>
                  <a:pt x="10488805" y="4653472"/>
                  <a:pt x="10509701" y="4649046"/>
                </a:cubicBezTo>
                <a:cubicBezTo>
                  <a:pt x="10525312" y="4640400"/>
                  <a:pt x="10551681" y="4661558"/>
                  <a:pt x="10588809" y="4712523"/>
                </a:cubicBezTo>
                <a:cubicBezTo>
                  <a:pt x="10594284" y="4738108"/>
                  <a:pt x="10581521" y="4770233"/>
                  <a:pt x="10550496" y="4808897"/>
                </a:cubicBezTo>
                <a:cubicBezTo>
                  <a:pt x="10509137" y="4860442"/>
                  <a:pt x="10486075" y="4910784"/>
                  <a:pt x="10481316" y="4959928"/>
                </a:cubicBezTo>
                <a:cubicBezTo>
                  <a:pt x="10471395" y="5015526"/>
                  <a:pt x="10461256" y="5049756"/>
                  <a:pt x="10450911" y="5062648"/>
                </a:cubicBezTo>
                <a:cubicBezTo>
                  <a:pt x="10430232" y="5088421"/>
                  <a:pt x="10407325" y="5154792"/>
                  <a:pt x="10382206" y="5261733"/>
                </a:cubicBezTo>
                <a:cubicBezTo>
                  <a:pt x="10331538" y="5432926"/>
                  <a:pt x="10249318" y="5589397"/>
                  <a:pt x="10135566" y="5731163"/>
                </a:cubicBezTo>
                <a:cubicBezTo>
                  <a:pt x="10125230" y="5744044"/>
                  <a:pt x="10108401" y="5762330"/>
                  <a:pt x="10085078" y="5785981"/>
                </a:cubicBezTo>
                <a:cubicBezTo>
                  <a:pt x="10061766" y="5809640"/>
                  <a:pt x="10042345" y="5831136"/>
                  <a:pt x="10026839" y="5850462"/>
                </a:cubicBezTo>
                <a:cubicBezTo>
                  <a:pt x="9995814" y="5889126"/>
                  <a:pt x="9954404" y="5935344"/>
                  <a:pt x="9902596" y="5989101"/>
                </a:cubicBezTo>
                <a:cubicBezTo>
                  <a:pt x="9854720" y="6043368"/>
                  <a:pt x="9810060" y="6092274"/>
                  <a:pt x="9768618" y="6135817"/>
                </a:cubicBezTo>
                <a:lnTo>
                  <a:pt x="9705988" y="6198381"/>
                </a:lnTo>
                <a:lnTo>
                  <a:pt x="9736430" y="6222400"/>
                </a:lnTo>
                <a:cubicBezTo>
                  <a:pt x="9910242" y="6358850"/>
                  <a:pt x="10015141" y="6437491"/>
                  <a:pt x="10051139" y="6458319"/>
                </a:cubicBezTo>
                <a:cubicBezTo>
                  <a:pt x="10179257" y="6548248"/>
                  <a:pt x="10252752" y="6581461"/>
                  <a:pt x="10271609" y="6557960"/>
                </a:cubicBezTo>
                <a:cubicBezTo>
                  <a:pt x="10284183" y="6542288"/>
                  <a:pt x="10248798" y="6501006"/>
                  <a:pt x="10165432" y="6434114"/>
                </a:cubicBezTo>
                <a:cubicBezTo>
                  <a:pt x="10082067" y="6367222"/>
                  <a:pt x="10046672" y="6325950"/>
                  <a:pt x="10059247" y="6310279"/>
                </a:cubicBezTo>
                <a:lnTo>
                  <a:pt x="10213141" y="6433763"/>
                </a:lnTo>
                <a:lnTo>
                  <a:pt x="10357617" y="6569006"/>
                </a:lnTo>
                <a:lnTo>
                  <a:pt x="10338572" y="6573040"/>
                </a:lnTo>
                <a:cubicBezTo>
                  <a:pt x="10294189" y="6588948"/>
                  <a:pt x="10262557" y="6608645"/>
                  <a:pt x="10243700" y="6632146"/>
                </a:cubicBezTo>
                <a:cubicBezTo>
                  <a:pt x="10224834" y="6655658"/>
                  <a:pt x="10192963" y="6649401"/>
                  <a:pt x="10148077" y="6613382"/>
                </a:cubicBezTo>
                <a:lnTo>
                  <a:pt x="10071318" y="6571109"/>
                </a:lnTo>
                <a:cubicBezTo>
                  <a:pt x="10071569" y="6597070"/>
                  <a:pt x="10164678" y="6684651"/>
                  <a:pt x="10350644" y="6833869"/>
                </a:cubicBezTo>
                <a:cubicBezTo>
                  <a:pt x="10555852" y="6998527"/>
                  <a:pt x="10655306" y="7084774"/>
                  <a:pt x="10649014" y="7092615"/>
                </a:cubicBezTo>
                <a:cubicBezTo>
                  <a:pt x="10642731" y="7100445"/>
                  <a:pt x="10536986" y="7022040"/>
                  <a:pt x="10331776" y="6857382"/>
                </a:cubicBezTo>
                <a:lnTo>
                  <a:pt x="10024168" y="6629872"/>
                </a:lnTo>
                <a:lnTo>
                  <a:pt x="10169397" y="6843002"/>
                </a:lnTo>
                <a:cubicBezTo>
                  <a:pt x="10125391" y="6897846"/>
                  <a:pt x="10183598" y="6996072"/>
                  <a:pt x="10344047" y="7137686"/>
                </a:cubicBezTo>
                <a:lnTo>
                  <a:pt x="10536797" y="7330998"/>
                </a:lnTo>
                <a:lnTo>
                  <a:pt x="10383082" y="7226974"/>
                </a:lnTo>
                <a:lnTo>
                  <a:pt x="10229564" y="7142423"/>
                </a:lnTo>
                <a:lnTo>
                  <a:pt x="10326133" y="7258542"/>
                </a:lnTo>
                <a:cubicBezTo>
                  <a:pt x="10345368" y="7273976"/>
                  <a:pt x="10377470" y="7302957"/>
                  <a:pt x="10422420" y="7345469"/>
                </a:cubicBezTo>
                <a:cubicBezTo>
                  <a:pt x="10467359" y="7387974"/>
                  <a:pt x="10496315" y="7420855"/>
                  <a:pt x="10509257" y="7444130"/>
                </a:cubicBezTo>
                <a:cubicBezTo>
                  <a:pt x="10560698" y="7498277"/>
                  <a:pt x="10573892" y="7547514"/>
                  <a:pt x="10548869" y="7591829"/>
                </a:cubicBezTo>
                <a:lnTo>
                  <a:pt x="10492287" y="7662342"/>
                </a:lnTo>
                <a:lnTo>
                  <a:pt x="10377051" y="7589193"/>
                </a:lnTo>
                <a:cubicBezTo>
                  <a:pt x="10332291" y="7566167"/>
                  <a:pt x="10261815" y="7516042"/>
                  <a:pt x="10165633" y="7438866"/>
                </a:cubicBezTo>
                <a:cubicBezTo>
                  <a:pt x="10107920" y="7392558"/>
                  <a:pt x="10072766" y="7377241"/>
                  <a:pt x="10060192" y="7392911"/>
                </a:cubicBezTo>
                <a:cubicBezTo>
                  <a:pt x="10053908" y="7400742"/>
                  <a:pt x="10060381" y="7412379"/>
                  <a:pt x="10079625" y="7427821"/>
                </a:cubicBezTo>
                <a:cubicBezTo>
                  <a:pt x="10092442" y="7438104"/>
                  <a:pt x="10144186" y="7524701"/>
                  <a:pt x="10234851" y="7687603"/>
                </a:cubicBezTo>
                <a:cubicBezTo>
                  <a:pt x="10247803" y="7710866"/>
                  <a:pt x="10252732" y="7727712"/>
                  <a:pt x="10249658" y="7738116"/>
                </a:cubicBezTo>
                <a:cubicBezTo>
                  <a:pt x="10246575" y="7748533"/>
                  <a:pt x="10240315" y="7759601"/>
                  <a:pt x="10230887" y="7771352"/>
                </a:cubicBezTo>
                <a:cubicBezTo>
                  <a:pt x="10221458" y="7783103"/>
                  <a:pt x="10210529" y="7803317"/>
                  <a:pt x="10198062" y="7831964"/>
                </a:cubicBezTo>
                <a:cubicBezTo>
                  <a:pt x="10179340" y="7868444"/>
                  <a:pt x="10160410" y="7885462"/>
                  <a:pt x="10141303" y="7882998"/>
                </a:cubicBezTo>
                <a:lnTo>
                  <a:pt x="9785408" y="7597429"/>
                </a:lnTo>
                <a:cubicBezTo>
                  <a:pt x="9516077" y="7381320"/>
                  <a:pt x="9371970" y="7285025"/>
                  <a:pt x="9353114" y="7308525"/>
                </a:cubicBezTo>
                <a:cubicBezTo>
                  <a:pt x="9340539" y="7324196"/>
                  <a:pt x="9343883" y="7339750"/>
                  <a:pt x="9363116" y="7355185"/>
                </a:cubicBezTo>
                <a:cubicBezTo>
                  <a:pt x="9401595" y="7386059"/>
                  <a:pt x="9401711" y="7399042"/>
                  <a:pt x="9363484" y="7394131"/>
                </a:cubicBezTo>
                <a:lnTo>
                  <a:pt x="9315588" y="7375013"/>
                </a:lnTo>
                <a:cubicBezTo>
                  <a:pt x="9302887" y="7377692"/>
                  <a:pt x="9290177" y="7380385"/>
                  <a:pt x="9277495" y="7383081"/>
                </a:cubicBezTo>
                <a:cubicBezTo>
                  <a:pt x="9329420" y="7489137"/>
                  <a:pt x="9403474" y="7580762"/>
                  <a:pt x="9499666" y="7657946"/>
                </a:cubicBezTo>
                <a:cubicBezTo>
                  <a:pt x="9544552" y="7693963"/>
                  <a:pt x="9586114" y="7714441"/>
                  <a:pt x="9624331" y="7719345"/>
                </a:cubicBezTo>
                <a:cubicBezTo>
                  <a:pt x="9662548" y="7724249"/>
                  <a:pt x="9697702" y="7739567"/>
                  <a:pt x="9729771" y="7765299"/>
                </a:cubicBezTo>
                <a:cubicBezTo>
                  <a:pt x="9761949" y="7804010"/>
                  <a:pt x="9762272" y="7836456"/>
                  <a:pt x="9730716" y="7862655"/>
                </a:cubicBezTo>
                <a:cubicBezTo>
                  <a:pt x="9692865" y="7896678"/>
                  <a:pt x="9651556" y="7902180"/>
                  <a:pt x="9606805" y="7879144"/>
                </a:cubicBezTo>
                <a:cubicBezTo>
                  <a:pt x="9549344" y="7858797"/>
                  <a:pt x="9514316" y="7856453"/>
                  <a:pt x="9501742" y="7872124"/>
                </a:cubicBezTo>
                <a:lnTo>
                  <a:pt x="9521174" y="7907032"/>
                </a:lnTo>
                <a:lnTo>
                  <a:pt x="9521363" y="7926500"/>
                </a:lnTo>
                <a:cubicBezTo>
                  <a:pt x="9502129" y="7911067"/>
                  <a:pt x="9483064" y="7915104"/>
                  <a:pt x="9464207" y="7938605"/>
                </a:cubicBezTo>
                <a:cubicBezTo>
                  <a:pt x="9445350" y="7962105"/>
                  <a:pt x="9435796" y="7960883"/>
                  <a:pt x="9435545" y="7934920"/>
                </a:cubicBezTo>
                <a:cubicBezTo>
                  <a:pt x="9422331" y="7885688"/>
                  <a:pt x="9377265" y="7830211"/>
                  <a:pt x="9300307" y="7768460"/>
                </a:cubicBezTo>
                <a:cubicBezTo>
                  <a:pt x="9268239" y="7742729"/>
                  <a:pt x="9215389" y="7703524"/>
                  <a:pt x="9141695" y="7650838"/>
                </a:cubicBezTo>
                <a:cubicBezTo>
                  <a:pt x="9068009" y="7598159"/>
                  <a:pt x="9021550" y="7564102"/>
                  <a:pt x="9002315" y="7548669"/>
                </a:cubicBezTo>
                <a:lnTo>
                  <a:pt x="8954219" y="7510076"/>
                </a:lnTo>
                <a:cubicBezTo>
                  <a:pt x="8870603" y="7417222"/>
                  <a:pt x="8774663" y="7366002"/>
                  <a:pt x="8666411" y="7356402"/>
                </a:cubicBezTo>
                <a:lnTo>
                  <a:pt x="8637738" y="7352732"/>
                </a:lnTo>
                <a:cubicBezTo>
                  <a:pt x="8624911" y="7342440"/>
                  <a:pt x="8618503" y="7337298"/>
                  <a:pt x="8618503" y="7337298"/>
                </a:cubicBezTo>
                <a:cubicBezTo>
                  <a:pt x="8605938" y="7352957"/>
                  <a:pt x="8612464" y="7371084"/>
                  <a:pt x="8638115" y="7391666"/>
                </a:cubicBezTo>
                <a:cubicBezTo>
                  <a:pt x="8657359" y="7407107"/>
                  <a:pt x="8657547" y="7426574"/>
                  <a:pt x="8638691" y="7450074"/>
                </a:cubicBezTo>
                <a:cubicBezTo>
                  <a:pt x="8632399" y="7457916"/>
                  <a:pt x="8627721" y="7467033"/>
                  <a:pt x="8624638" y="7477449"/>
                </a:cubicBezTo>
                <a:cubicBezTo>
                  <a:pt x="8621564" y="7487855"/>
                  <a:pt x="8623276" y="7502117"/>
                  <a:pt x="8629830" y="7520246"/>
                </a:cubicBezTo>
                <a:cubicBezTo>
                  <a:pt x="8636229" y="7525381"/>
                  <a:pt x="8649094" y="7538926"/>
                  <a:pt x="8668392" y="7560857"/>
                </a:cubicBezTo>
                <a:cubicBezTo>
                  <a:pt x="8687699" y="7582773"/>
                  <a:pt x="8706965" y="7601455"/>
                  <a:pt x="8726199" y="7616889"/>
                </a:cubicBezTo>
                <a:cubicBezTo>
                  <a:pt x="8796739" y="7673489"/>
                  <a:pt x="8870352" y="7719685"/>
                  <a:pt x="8947056" y="7755473"/>
                </a:cubicBezTo>
                <a:cubicBezTo>
                  <a:pt x="8966301" y="7770913"/>
                  <a:pt x="8972763" y="7782543"/>
                  <a:pt x="8966480" y="7790373"/>
                </a:cubicBezTo>
                <a:cubicBezTo>
                  <a:pt x="8960188" y="7798215"/>
                  <a:pt x="8950652" y="7796989"/>
                  <a:pt x="8937817" y="7786690"/>
                </a:cubicBezTo>
                <a:cubicBezTo>
                  <a:pt x="8912164" y="7766106"/>
                  <a:pt x="8899455" y="7768799"/>
                  <a:pt x="8899717" y="7794768"/>
                </a:cubicBezTo>
                <a:cubicBezTo>
                  <a:pt x="8899968" y="7820732"/>
                  <a:pt x="8925747" y="7854287"/>
                  <a:pt x="8977050" y="7895452"/>
                </a:cubicBezTo>
                <a:cubicBezTo>
                  <a:pt x="9028355" y="7936619"/>
                  <a:pt x="9050851" y="7961116"/>
                  <a:pt x="9044569" y="7968945"/>
                </a:cubicBezTo>
                <a:cubicBezTo>
                  <a:pt x="9031995" y="7984615"/>
                  <a:pt x="9012878" y="7982167"/>
                  <a:pt x="8987225" y="7961583"/>
                </a:cubicBezTo>
                <a:cubicBezTo>
                  <a:pt x="8967990" y="7946151"/>
                  <a:pt x="8952091" y="7946262"/>
                  <a:pt x="8939516" y="7961933"/>
                </a:cubicBezTo>
                <a:cubicBezTo>
                  <a:pt x="8933233" y="7969763"/>
                  <a:pt x="8946122" y="7986550"/>
                  <a:pt x="8978182" y="8012275"/>
                </a:cubicBezTo>
                <a:cubicBezTo>
                  <a:pt x="8997417" y="8027709"/>
                  <a:pt x="8994344" y="8038114"/>
                  <a:pt x="8968944" y="8043494"/>
                </a:cubicBezTo>
                <a:cubicBezTo>
                  <a:pt x="8949952" y="8054014"/>
                  <a:pt x="8946941" y="8070916"/>
                  <a:pt x="8959883" y="8094190"/>
                </a:cubicBezTo>
                <a:cubicBezTo>
                  <a:pt x="9011431" y="8161313"/>
                  <a:pt x="8998856" y="8176983"/>
                  <a:pt x="8922161" y="8141204"/>
                </a:cubicBezTo>
                <a:cubicBezTo>
                  <a:pt x="8909334" y="8130912"/>
                  <a:pt x="8906198" y="8134820"/>
                  <a:pt x="8912731" y="8152953"/>
                </a:cubicBezTo>
                <a:cubicBezTo>
                  <a:pt x="8919285" y="8171083"/>
                  <a:pt x="8935373" y="8190438"/>
                  <a:pt x="8961016" y="8211013"/>
                </a:cubicBezTo>
                <a:lnTo>
                  <a:pt x="9009499" y="8288546"/>
                </a:lnTo>
                <a:lnTo>
                  <a:pt x="8846166" y="8176803"/>
                </a:lnTo>
                <a:cubicBezTo>
                  <a:pt x="8749975" y="8099621"/>
                  <a:pt x="8695587" y="8068871"/>
                  <a:pt x="8683012" y="8084542"/>
                </a:cubicBezTo>
                <a:cubicBezTo>
                  <a:pt x="8676730" y="8092372"/>
                  <a:pt x="8692827" y="8111734"/>
                  <a:pt x="8731297" y="8142600"/>
                </a:cubicBezTo>
                <a:cubicBezTo>
                  <a:pt x="8776184" y="8178617"/>
                  <a:pt x="8792344" y="8204456"/>
                  <a:pt x="8779771" y="8220127"/>
                </a:cubicBezTo>
                <a:cubicBezTo>
                  <a:pt x="8767196" y="8235798"/>
                  <a:pt x="8793037" y="8275849"/>
                  <a:pt x="8857284" y="8340291"/>
                </a:cubicBezTo>
                <a:cubicBezTo>
                  <a:pt x="8921549" y="8404728"/>
                  <a:pt x="8975972" y="8441970"/>
                  <a:pt x="9020616" y="8452033"/>
                </a:cubicBezTo>
                <a:cubicBezTo>
                  <a:pt x="9071669" y="8467236"/>
                  <a:pt x="9097259" y="8481324"/>
                  <a:pt x="9097376" y="8494306"/>
                </a:cubicBezTo>
                <a:cubicBezTo>
                  <a:pt x="9097647" y="8520267"/>
                  <a:pt x="9078581" y="8524303"/>
                  <a:pt x="9040238" y="8506407"/>
                </a:cubicBezTo>
                <a:cubicBezTo>
                  <a:pt x="8867982" y="8458342"/>
                  <a:pt x="8778701" y="8438226"/>
                  <a:pt x="8772419" y="8446056"/>
                </a:cubicBezTo>
                <a:cubicBezTo>
                  <a:pt x="8759844" y="8461727"/>
                  <a:pt x="8743934" y="8461850"/>
                  <a:pt x="8724701" y="8446417"/>
                </a:cubicBezTo>
                <a:lnTo>
                  <a:pt x="8705645" y="8450443"/>
                </a:lnTo>
                <a:cubicBezTo>
                  <a:pt x="8738092" y="8515111"/>
                  <a:pt x="8716089" y="8542533"/>
                  <a:pt x="8639636" y="8532708"/>
                </a:cubicBezTo>
                <a:lnTo>
                  <a:pt x="8553440" y="8502195"/>
                </a:lnTo>
                <a:lnTo>
                  <a:pt x="8534394" y="8506228"/>
                </a:lnTo>
                <a:cubicBezTo>
                  <a:pt x="8540938" y="8524350"/>
                  <a:pt x="8534583" y="8525696"/>
                  <a:pt x="8515349" y="8510263"/>
                </a:cubicBezTo>
                <a:cubicBezTo>
                  <a:pt x="8496230" y="8507793"/>
                  <a:pt x="8483477" y="8504004"/>
                  <a:pt x="8477059" y="8498854"/>
                </a:cubicBezTo>
                <a:cubicBezTo>
                  <a:pt x="8438590" y="8467986"/>
                  <a:pt x="8406781" y="8468224"/>
                  <a:pt x="8381633" y="8499566"/>
                </a:cubicBezTo>
                <a:cubicBezTo>
                  <a:pt x="8362776" y="8523066"/>
                  <a:pt x="8369299" y="8541192"/>
                  <a:pt x="8401244" y="8553935"/>
                </a:cubicBezTo>
                <a:cubicBezTo>
                  <a:pt x="8426762" y="8561538"/>
                  <a:pt x="8452738" y="8614568"/>
                  <a:pt x="8479145" y="8713040"/>
                </a:cubicBezTo>
                <a:cubicBezTo>
                  <a:pt x="8472726" y="8707891"/>
                  <a:pt x="8453547" y="8698945"/>
                  <a:pt x="8421622" y="8686199"/>
                </a:cubicBezTo>
                <a:lnTo>
                  <a:pt x="8316369" y="8659711"/>
                </a:lnTo>
                <a:lnTo>
                  <a:pt x="8297512" y="8683212"/>
                </a:lnTo>
                <a:cubicBezTo>
                  <a:pt x="8291356" y="8704034"/>
                  <a:pt x="8291482" y="8717005"/>
                  <a:pt x="8297890" y="8722147"/>
                </a:cubicBezTo>
                <a:lnTo>
                  <a:pt x="8326562" y="8725837"/>
                </a:lnTo>
                <a:cubicBezTo>
                  <a:pt x="8390055" y="8712390"/>
                  <a:pt x="8402871" y="8722674"/>
                  <a:pt x="8365041" y="8756713"/>
                </a:cubicBezTo>
                <a:cubicBezTo>
                  <a:pt x="8346048" y="8767235"/>
                  <a:pt x="8343038" y="8784135"/>
                  <a:pt x="8355979" y="8807408"/>
                </a:cubicBezTo>
                <a:cubicBezTo>
                  <a:pt x="8368807" y="8817701"/>
                  <a:pt x="8413694" y="8853718"/>
                  <a:pt x="8490641" y="8915460"/>
                </a:cubicBezTo>
                <a:cubicBezTo>
                  <a:pt x="8541946" y="8956627"/>
                  <a:pt x="8569193" y="8978490"/>
                  <a:pt x="8572412" y="8981073"/>
                </a:cubicBezTo>
                <a:cubicBezTo>
                  <a:pt x="8575610" y="8983639"/>
                  <a:pt x="8558044" y="8975969"/>
                  <a:pt x="8519690" y="8958085"/>
                </a:cubicBezTo>
                <a:cubicBezTo>
                  <a:pt x="8455820" y="8932597"/>
                  <a:pt x="8362956" y="8870954"/>
                  <a:pt x="8241121" y="8773194"/>
                </a:cubicBezTo>
                <a:cubicBezTo>
                  <a:pt x="8119287" y="8675435"/>
                  <a:pt x="8032964" y="8631931"/>
                  <a:pt x="7982164" y="8642690"/>
                </a:cubicBezTo>
                <a:cubicBezTo>
                  <a:pt x="7931361" y="8653447"/>
                  <a:pt x="7889936" y="8645969"/>
                  <a:pt x="7857875" y="8620243"/>
                </a:cubicBezTo>
                <a:cubicBezTo>
                  <a:pt x="7819397" y="8589368"/>
                  <a:pt x="7793871" y="8581757"/>
                  <a:pt x="7781298" y="8597428"/>
                </a:cubicBezTo>
                <a:cubicBezTo>
                  <a:pt x="7768724" y="8613099"/>
                  <a:pt x="7739997" y="8602920"/>
                  <a:pt x="7695109" y="8566904"/>
                </a:cubicBezTo>
                <a:cubicBezTo>
                  <a:pt x="7669456" y="8546320"/>
                  <a:pt x="7627875" y="8522622"/>
                  <a:pt x="7570350" y="8495779"/>
                </a:cubicBezTo>
                <a:cubicBezTo>
                  <a:pt x="7512826" y="8468938"/>
                  <a:pt x="7467970" y="8436170"/>
                  <a:pt x="7435776" y="8397464"/>
                </a:cubicBezTo>
                <a:lnTo>
                  <a:pt x="7387311" y="8319927"/>
                </a:lnTo>
                <a:lnTo>
                  <a:pt x="7473885" y="8389393"/>
                </a:lnTo>
                <a:cubicBezTo>
                  <a:pt x="7512353" y="8420261"/>
                  <a:pt x="7556998" y="8430322"/>
                  <a:pt x="7607782" y="8419568"/>
                </a:cubicBezTo>
                <a:cubicBezTo>
                  <a:pt x="7620481" y="8416868"/>
                  <a:pt x="7620427" y="8410379"/>
                  <a:pt x="7607601" y="8400088"/>
                </a:cubicBezTo>
                <a:cubicBezTo>
                  <a:pt x="7601184" y="8394938"/>
                  <a:pt x="7594775" y="8389798"/>
                  <a:pt x="7588367" y="8384656"/>
                </a:cubicBezTo>
                <a:cubicBezTo>
                  <a:pt x="7562831" y="8377055"/>
                  <a:pt x="7505316" y="8350222"/>
                  <a:pt x="7415785" y="8304143"/>
                </a:cubicBezTo>
                <a:cubicBezTo>
                  <a:pt x="7326254" y="8258063"/>
                  <a:pt x="7268729" y="8231222"/>
                  <a:pt x="7243214" y="8223618"/>
                </a:cubicBezTo>
                <a:cubicBezTo>
                  <a:pt x="7243474" y="8249588"/>
                  <a:pt x="7243582" y="8262564"/>
                  <a:pt x="7243582" y="8262564"/>
                </a:cubicBezTo>
                <a:cubicBezTo>
                  <a:pt x="7282068" y="8293446"/>
                  <a:pt x="7275839" y="8307764"/>
                  <a:pt x="7224922" y="8305540"/>
                </a:cubicBezTo>
                <a:cubicBezTo>
                  <a:pt x="7193114" y="8305778"/>
                  <a:pt x="7173988" y="8303320"/>
                  <a:pt x="7167577" y="8298177"/>
                </a:cubicBezTo>
                <a:cubicBezTo>
                  <a:pt x="7154749" y="8287886"/>
                  <a:pt x="7148406" y="8289221"/>
                  <a:pt x="7148533" y="8302211"/>
                </a:cubicBezTo>
                <a:cubicBezTo>
                  <a:pt x="7148784" y="8328174"/>
                  <a:pt x="7187388" y="8372021"/>
                  <a:pt x="7264335" y="8433763"/>
                </a:cubicBezTo>
                <a:cubicBezTo>
                  <a:pt x="7347700" y="8500654"/>
                  <a:pt x="7408748" y="8562530"/>
                  <a:pt x="7447470" y="8619360"/>
                </a:cubicBezTo>
                <a:cubicBezTo>
                  <a:pt x="7492490" y="8668355"/>
                  <a:pt x="7492545" y="8674843"/>
                  <a:pt x="7447657" y="8638826"/>
                </a:cubicBezTo>
                <a:cubicBezTo>
                  <a:pt x="7428423" y="8623392"/>
                  <a:pt x="7396354" y="8597660"/>
                  <a:pt x="7351467" y="8561643"/>
                </a:cubicBezTo>
                <a:lnTo>
                  <a:pt x="7245667" y="8476750"/>
                </a:lnTo>
                <a:cubicBezTo>
                  <a:pt x="7239384" y="8484580"/>
                  <a:pt x="7242646" y="8493642"/>
                  <a:pt x="7255474" y="8503934"/>
                </a:cubicBezTo>
                <a:lnTo>
                  <a:pt x="7313373" y="8569710"/>
                </a:lnTo>
                <a:lnTo>
                  <a:pt x="7246044" y="8515685"/>
                </a:lnTo>
                <a:cubicBezTo>
                  <a:pt x="7213973" y="8489952"/>
                  <a:pt x="7185248" y="8479791"/>
                  <a:pt x="7159856" y="8485160"/>
                </a:cubicBezTo>
                <a:cubicBezTo>
                  <a:pt x="7166391" y="8503292"/>
                  <a:pt x="7172935" y="8521415"/>
                  <a:pt x="7179460" y="8539540"/>
                </a:cubicBezTo>
                <a:cubicBezTo>
                  <a:pt x="7217939" y="8570415"/>
                  <a:pt x="7246862" y="8600048"/>
                  <a:pt x="7266223" y="8628474"/>
                </a:cubicBezTo>
                <a:cubicBezTo>
                  <a:pt x="7279049" y="8638765"/>
                  <a:pt x="7295114" y="8654880"/>
                  <a:pt x="7314414" y="8676809"/>
                </a:cubicBezTo>
                <a:cubicBezTo>
                  <a:pt x="7333720" y="8698726"/>
                  <a:pt x="7346568" y="8712258"/>
                  <a:pt x="7352984" y="8717408"/>
                </a:cubicBezTo>
                <a:cubicBezTo>
                  <a:pt x="7372220" y="8732841"/>
                  <a:pt x="7381954" y="8753541"/>
                  <a:pt x="7382222" y="8779500"/>
                </a:cubicBezTo>
                <a:cubicBezTo>
                  <a:pt x="7382594" y="8818447"/>
                  <a:pt x="7468538" y="8823016"/>
                  <a:pt x="7640040" y="8793193"/>
                </a:cubicBezTo>
                <a:cubicBezTo>
                  <a:pt x="7640040" y="8793193"/>
                  <a:pt x="7630486" y="8791954"/>
                  <a:pt x="7611379" y="8789511"/>
                </a:cubicBezTo>
                <a:lnTo>
                  <a:pt x="7544038" y="8735478"/>
                </a:lnTo>
                <a:cubicBezTo>
                  <a:pt x="7556612" y="8719806"/>
                  <a:pt x="7578930" y="8724843"/>
                  <a:pt x="7610990" y="8750568"/>
                </a:cubicBezTo>
                <a:cubicBezTo>
                  <a:pt x="7636633" y="8771144"/>
                  <a:pt x="7655824" y="8780098"/>
                  <a:pt x="7668524" y="8777398"/>
                </a:cubicBezTo>
                <a:lnTo>
                  <a:pt x="7648902" y="8723022"/>
                </a:lnTo>
                <a:lnTo>
                  <a:pt x="7610434" y="8692155"/>
                </a:lnTo>
                <a:cubicBezTo>
                  <a:pt x="7546303" y="8640697"/>
                  <a:pt x="7520524" y="8607141"/>
                  <a:pt x="7533098" y="8591469"/>
                </a:cubicBezTo>
                <a:cubicBezTo>
                  <a:pt x="7545674" y="8575798"/>
                  <a:pt x="7561582" y="8575675"/>
                  <a:pt x="7580827" y="8591116"/>
                </a:cubicBezTo>
                <a:lnTo>
                  <a:pt x="7695677" y="8625323"/>
                </a:lnTo>
                <a:cubicBezTo>
                  <a:pt x="7676945" y="8661817"/>
                  <a:pt x="7680407" y="8690334"/>
                  <a:pt x="7706059" y="8710917"/>
                </a:cubicBezTo>
                <a:cubicBezTo>
                  <a:pt x="7763772" y="8757227"/>
                  <a:pt x="7792685" y="8786873"/>
                  <a:pt x="7792810" y="8799862"/>
                </a:cubicBezTo>
                <a:cubicBezTo>
                  <a:pt x="7786527" y="8807693"/>
                  <a:pt x="7770682" y="8814294"/>
                  <a:pt x="7745283" y="8819673"/>
                </a:cubicBezTo>
                <a:lnTo>
                  <a:pt x="7716799" y="8835468"/>
                </a:lnTo>
                <a:cubicBezTo>
                  <a:pt x="7723216" y="8840618"/>
                  <a:pt x="7710611" y="8853041"/>
                  <a:pt x="7678981" y="8872738"/>
                </a:cubicBezTo>
                <a:cubicBezTo>
                  <a:pt x="7647371" y="8892451"/>
                  <a:pt x="7609355" y="8910247"/>
                  <a:pt x="7564981" y="8926144"/>
                </a:cubicBezTo>
                <a:cubicBezTo>
                  <a:pt x="7520597" y="8942052"/>
                  <a:pt x="7488851" y="8948785"/>
                  <a:pt x="7469733" y="8946314"/>
                </a:cubicBezTo>
                <a:cubicBezTo>
                  <a:pt x="7361605" y="8949707"/>
                  <a:pt x="7208259" y="8884629"/>
                  <a:pt x="7009721" y="8751082"/>
                </a:cubicBezTo>
                <a:cubicBezTo>
                  <a:pt x="6888010" y="8666295"/>
                  <a:pt x="6814525" y="8633089"/>
                  <a:pt x="6789239" y="8651453"/>
                </a:cubicBezTo>
                <a:cubicBezTo>
                  <a:pt x="6770258" y="8661981"/>
                  <a:pt x="6779948" y="8676182"/>
                  <a:pt x="6818289" y="8694077"/>
                </a:cubicBezTo>
                <a:cubicBezTo>
                  <a:pt x="6875743" y="8714417"/>
                  <a:pt x="6895048" y="8736354"/>
                  <a:pt x="6876193" y="8759854"/>
                </a:cubicBezTo>
                <a:cubicBezTo>
                  <a:pt x="6869910" y="8767684"/>
                  <a:pt x="6865221" y="8776812"/>
                  <a:pt x="6862139" y="8787209"/>
                </a:cubicBezTo>
                <a:cubicBezTo>
                  <a:pt x="6859056" y="8797626"/>
                  <a:pt x="6863870" y="8801489"/>
                  <a:pt x="6876579" y="8798795"/>
                </a:cubicBezTo>
                <a:cubicBezTo>
                  <a:pt x="6901836" y="8780430"/>
                  <a:pt x="6948241" y="8807999"/>
                  <a:pt x="7015751" y="8881503"/>
                </a:cubicBezTo>
                <a:cubicBezTo>
                  <a:pt x="7083279" y="8955003"/>
                  <a:pt x="7120247" y="8994314"/>
                  <a:pt x="7126665" y="8999463"/>
                </a:cubicBezTo>
                <a:cubicBezTo>
                  <a:pt x="7177709" y="9014660"/>
                  <a:pt x="7203425" y="9041739"/>
                  <a:pt x="7203801" y="9080674"/>
                </a:cubicBezTo>
                <a:cubicBezTo>
                  <a:pt x="7204062" y="9106644"/>
                  <a:pt x="7191352" y="9109335"/>
                  <a:pt x="7165701" y="9088753"/>
                </a:cubicBezTo>
                <a:cubicBezTo>
                  <a:pt x="7146593" y="9086291"/>
                  <a:pt x="7108239" y="9068407"/>
                  <a:pt x="7050651" y="9035070"/>
                </a:cubicBezTo>
                <a:lnTo>
                  <a:pt x="7041035" y="9027352"/>
                </a:lnTo>
                <a:lnTo>
                  <a:pt x="7031417" y="9019636"/>
                </a:lnTo>
                <a:cubicBezTo>
                  <a:pt x="6909834" y="8947840"/>
                  <a:pt x="6814148" y="8922582"/>
                  <a:pt x="6744354" y="8943861"/>
                </a:cubicBezTo>
                <a:cubicBezTo>
                  <a:pt x="6668279" y="8972972"/>
                  <a:pt x="6633523" y="8996604"/>
                  <a:pt x="6640054" y="9014719"/>
                </a:cubicBezTo>
                <a:cubicBezTo>
                  <a:pt x="6653016" y="9037990"/>
                  <a:pt x="6637235" y="9051085"/>
                  <a:pt x="6592726" y="9054022"/>
                </a:cubicBezTo>
                <a:cubicBezTo>
                  <a:pt x="6567316" y="9059395"/>
                  <a:pt x="6551478" y="9066002"/>
                  <a:pt x="6545196" y="9073832"/>
                </a:cubicBezTo>
                <a:cubicBezTo>
                  <a:pt x="6532621" y="9089503"/>
                  <a:pt x="6564619" y="9108733"/>
                  <a:pt x="6641196" y="9131549"/>
                </a:cubicBezTo>
                <a:cubicBezTo>
                  <a:pt x="6679542" y="9149445"/>
                  <a:pt x="6686084" y="9167565"/>
                  <a:pt x="6660810" y="9185917"/>
                </a:cubicBezTo>
                <a:cubicBezTo>
                  <a:pt x="6648109" y="9188617"/>
                  <a:pt x="6632273" y="9195223"/>
                  <a:pt x="6613282" y="9205746"/>
                </a:cubicBezTo>
                <a:cubicBezTo>
                  <a:pt x="6556323" y="9237325"/>
                  <a:pt x="6503855" y="9240302"/>
                  <a:pt x="6455894" y="9214690"/>
                </a:cubicBezTo>
                <a:cubicBezTo>
                  <a:pt x="6407917" y="9189081"/>
                  <a:pt x="6274985" y="9095290"/>
                  <a:pt x="6057084" y="8933318"/>
                </a:cubicBezTo>
                <a:lnTo>
                  <a:pt x="5720435" y="8663191"/>
                </a:lnTo>
                <a:lnTo>
                  <a:pt x="5844901" y="8705115"/>
                </a:lnTo>
                <a:lnTo>
                  <a:pt x="6074998" y="8812462"/>
                </a:lnTo>
                <a:cubicBezTo>
                  <a:pt x="6132586" y="8845799"/>
                  <a:pt x="6164528" y="8858541"/>
                  <a:pt x="6170812" y="8850710"/>
                </a:cubicBezTo>
                <a:lnTo>
                  <a:pt x="6045381" y="8711434"/>
                </a:lnTo>
                <a:cubicBezTo>
                  <a:pt x="5968433" y="8649691"/>
                  <a:pt x="5936246" y="8610975"/>
                  <a:pt x="5948822" y="8595304"/>
                </a:cubicBezTo>
                <a:lnTo>
                  <a:pt x="5746832" y="8433228"/>
                </a:lnTo>
                <a:cubicBezTo>
                  <a:pt x="5605752" y="8320027"/>
                  <a:pt x="5538359" y="8259508"/>
                  <a:pt x="5544644" y="8251677"/>
                </a:cubicBezTo>
                <a:cubicBezTo>
                  <a:pt x="5557218" y="8236007"/>
                  <a:pt x="5650065" y="8297635"/>
                  <a:pt x="5823212" y="8436568"/>
                </a:cubicBezTo>
                <a:lnTo>
                  <a:pt x="6073299" y="8637236"/>
                </a:lnTo>
                <a:cubicBezTo>
                  <a:pt x="6085873" y="8621566"/>
                  <a:pt x="6122598" y="8634923"/>
                  <a:pt x="6183440" y="8677315"/>
                </a:cubicBezTo>
                <a:cubicBezTo>
                  <a:pt x="6244308" y="8719709"/>
                  <a:pt x="6309898" y="8759468"/>
                  <a:pt x="6380266" y="8796598"/>
                </a:cubicBezTo>
                <a:cubicBezTo>
                  <a:pt x="6450608" y="8833724"/>
                  <a:pt x="6498430" y="8843111"/>
                  <a:pt x="6523695" y="8824753"/>
                </a:cubicBezTo>
                <a:cubicBezTo>
                  <a:pt x="6555378" y="8811544"/>
                  <a:pt x="6571289" y="8811419"/>
                  <a:pt x="6571404" y="8824403"/>
                </a:cubicBezTo>
                <a:lnTo>
                  <a:pt x="6552547" y="8847904"/>
                </a:lnTo>
                <a:cubicBezTo>
                  <a:pt x="6546255" y="8855745"/>
                  <a:pt x="6555955" y="8869955"/>
                  <a:pt x="6581597" y="8890530"/>
                </a:cubicBezTo>
                <a:cubicBezTo>
                  <a:pt x="6607240" y="8911105"/>
                  <a:pt x="6629504" y="8909653"/>
                  <a:pt x="6648361" y="8886154"/>
                </a:cubicBezTo>
                <a:cubicBezTo>
                  <a:pt x="6667227" y="8862641"/>
                  <a:pt x="6660619" y="8838024"/>
                  <a:pt x="6628559" y="8812298"/>
                </a:cubicBezTo>
                <a:cubicBezTo>
                  <a:pt x="6602908" y="8791715"/>
                  <a:pt x="6593165" y="8771026"/>
                  <a:pt x="6599321" y="8750206"/>
                </a:cubicBezTo>
                <a:cubicBezTo>
                  <a:pt x="6605613" y="8742364"/>
                  <a:pt x="6611958" y="8741030"/>
                  <a:pt x="6618366" y="8746172"/>
                </a:cubicBezTo>
                <a:lnTo>
                  <a:pt x="6647039" y="8749862"/>
                </a:lnTo>
                <a:cubicBezTo>
                  <a:pt x="6646912" y="8736872"/>
                  <a:pt x="6637232" y="8722659"/>
                  <a:pt x="6617998" y="8707226"/>
                </a:cubicBezTo>
                <a:cubicBezTo>
                  <a:pt x="6573103" y="8671201"/>
                  <a:pt x="6528475" y="8661155"/>
                  <a:pt x="6484085" y="8677056"/>
                </a:cubicBezTo>
                <a:cubicBezTo>
                  <a:pt x="6452400" y="8690265"/>
                  <a:pt x="6394805" y="8656939"/>
                  <a:pt x="6311322" y="8577064"/>
                </a:cubicBezTo>
                <a:cubicBezTo>
                  <a:pt x="6240658" y="8507491"/>
                  <a:pt x="6125160" y="8408372"/>
                  <a:pt x="5964846" y="8279738"/>
                </a:cubicBezTo>
                <a:cubicBezTo>
                  <a:pt x="5836603" y="8176836"/>
                  <a:pt x="5762920" y="8124156"/>
                  <a:pt x="5743811" y="8121694"/>
                </a:cubicBezTo>
                <a:cubicBezTo>
                  <a:pt x="5705584" y="8116783"/>
                  <a:pt x="5651196" y="8086032"/>
                  <a:pt x="5580657" y="8029432"/>
                </a:cubicBezTo>
                <a:cubicBezTo>
                  <a:pt x="5497292" y="7962541"/>
                  <a:pt x="5433359" y="7930557"/>
                  <a:pt x="5388851" y="7933475"/>
                </a:cubicBezTo>
                <a:cubicBezTo>
                  <a:pt x="5357041" y="7933711"/>
                  <a:pt x="5280337" y="7897924"/>
                  <a:pt x="5158754" y="7826127"/>
                </a:cubicBezTo>
                <a:cubicBezTo>
                  <a:pt x="5145917" y="7815830"/>
                  <a:pt x="5129893" y="7802970"/>
                  <a:pt x="5110660" y="7787536"/>
                </a:cubicBezTo>
                <a:lnTo>
                  <a:pt x="5024473" y="7757012"/>
                </a:lnTo>
                <a:lnTo>
                  <a:pt x="5034079" y="7764720"/>
                </a:lnTo>
                <a:cubicBezTo>
                  <a:pt x="5040623" y="7782862"/>
                  <a:pt x="5063138" y="7807353"/>
                  <a:pt x="5101608" y="7838220"/>
                </a:cubicBezTo>
                <a:cubicBezTo>
                  <a:pt x="5140087" y="7869096"/>
                  <a:pt x="5200809" y="7898504"/>
                  <a:pt x="5283796" y="7926463"/>
                </a:cubicBezTo>
                <a:cubicBezTo>
                  <a:pt x="5366786" y="7954419"/>
                  <a:pt x="5421110" y="7978674"/>
                  <a:pt x="5446762" y="7999257"/>
                </a:cubicBezTo>
                <a:cubicBezTo>
                  <a:pt x="5478823" y="8024982"/>
                  <a:pt x="5494880" y="8041089"/>
                  <a:pt x="5494943" y="8047585"/>
                </a:cubicBezTo>
                <a:cubicBezTo>
                  <a:pt x="5494996" y="8054073"/>
                  <a:pt x="5479074" y="8050946"/>
                  <a:pt x="5447130" y="8038202"/>
                </a:cubicBezTo>
                <a:cubicBezTo>
                  <a:pt x="5389669" y="8017858"/>
                  <a:pt x="5367468" y="8025805"/>
                  <a:pt x="5380555" y="8062047"/>
                </a:cubicBezTo>
                <a:lnTo>
                  <a:pt x="5448075" y="8135559"/>
                </a:lnTo>
                <a:lnTo>
                  <a:pt x="5505975" y="8201336"/>
                </a:lnTo>
                <a:lnTo>
                  <a:pt x="5486920" y="8205361"/>
                </a:lnTo>
                <a:cubicBezTo>
                  <a:pt x="5467947" y="8215897"/>
                  <a:pt x="5448759" y="8206944"/>
                  <a:pt x="5429406" y="8178527"/>
                </a:cubicBezTo>
                <a:cubicBezTo>
                  <a:pt x="5410036" y="8150114"/>
                  <a:pt x="5384384" y="8129530"/>
                  <a:pt x="5352457" y="8116785"/>
                </a:cubicBezTo>
                <a:cubicBezTo>
                  <a:pt x="5288578" y="8091289"/>
                  <a:pt x="5262927" y="8070706"/>
                  <a:pt x="5275503" y="8055035"/>
                </a:cubicBezTo>
                <a:cubicBezTo>
                  <a:pt x="5281784" y="8047206"/>
                  <a:pt x="5246460" y="8012417"/>
                  <a:pt x="5169505" y="7950668"/>
                </a:cubicBezTo>
                <a:cubicBezTo>
                  <a:pt x="5066905" y="7868342"/>
                  <a:pt x="4993210" y="7815654"/>
                  <a:pt x="4948459" y="7792617"/>
                </a:cubicBezTo>
                <a:cubicBezTo>
                  <a:pt x="4756453" y="7677204"/>
                  <a:pt x="4532209" y="7516586"/>
                  <a:pt x="4275704" y="7310767"/>
                </a:cubicBezTo>
                <a:lnTo>
                  <a:pt x="4198550" y="7229544"/>
                </a:lnTo>
                <a:lnTo>
                  <a:pt x="4208176" y="7237268"/>
                </a:lnTo>
                <a:cubicBezTo>
                  <a:pt x="4348886" y="7311522"/>
                  <a:pt x="4425508" y="7340818"/>
                  <a:pt x="4438084" y="7325146"/>
                </a:cubicBezTo>
                <a:cubicBezTo>
                  <a:pt x="4444374" y="7317306"/>
                  <a:pt x="4370566" y="7251635"/>
                  <a:pt x="4216667" y="7128151"/>
                </a:cubicBezTo>
                <a:lnTo>
                  <a:pt x="4005052" y="6958350"/>
                </a:lnTo>
                <a:lnTo>
                  <a:pt x="4043341" y="6969757"/>
                </a:lnTo>
                <a:lnTo>
                  <a:pt x="3889051" y="6807324"/>
                </a:lnTo>
                <a:lnTo>
                  <a:pt x="3657643" y="6563675"/>
                </a:lnTo>
                <a:cubicBezTo>
                  <a:pt x="3599931" y="6517367"/>
                  <a:pt x="3577351" y="6486378"/>
                  <a:pt x="3589925" y="6470707"/>
                </a:cubicBezTo>
                <a:cubicBezTo>
                  <a:pt x="3596208" y="6462877"/>
                  <a:pt x="3714779" y="6551575"/>
                  <a:pt x="3945632" y="6736809"/>
                </a:cubicBezTo>
                <a:cubicBezTo>
                  <a:pt x="4189318" y="6932343"/>
                  <a:pt x="4323916" y="7033899"/>
                  <a:pt x="4349433" y="7041503"/>
                </a:cubicBezTo>
                <a:lnTo>
                  <a:pt x="4397529" y="7080095"/>
                </a:lnTo>
                <a:cubicBezTo>
                  <a:pt x="4372138" y="7085481"/>
                  <a:pt x="4365853" y="7093311"/>
                  <a:pt x="4378672" y="7103595"/>
                </a:cubicBezTo>
                <a:cubicBezTo>
                  <a:pt x="4391506" y="7113895"/>
                  <a:pt x="4401061" y="7115116"/>
                  <a:pt x="4407344" y="7107285"/>
                </a:cubicBezTo>
                <a:cubicBezTo>
                  <a:pt x="4419918" y="7091615"/>
                  <a:pt x="4439027" y="7094077"/>
                  <a:pt x="4464680" y="7114660"/>
                </a:cubicBezTo>
                <a:cubicBezTo>
                  <a:pt x="4477495" y="7124944"/>
                  <a:pt x="4474485" y="7141845"/>
                  <a:pt x="4455628" y="7165345"/>
                </a:cubicBezTo>
                <a:cubicBezTo>
                  <a:pt x="4462290" y="7196449"/>
                  <a:pt x="4478449" y="7222287"/>
                  <a:pt x="4504100" y="7242871"/>
                </a:cubicBezTo>
                <a:cubicBezTo>
                  <a:pt x="4561825" y="7289187"/>
                  <a:pt x="4596949" y="7304500"/>
                  <a:pt x="4609523" y="7288829"/>
                </a:cubicBezTo>
                <a:cubicBezTo>
                  <a:pt x="4628516" y="7278308"/>
                  <a:pt x="4671618" y="7293578"/>
                  <a:pt x="4738813" y="7334624"/>
                </a:cubicBezTo>
                <a:cubicBezTo>
                  <a:pt x="4806027" y="7375666"/>
                  <a:pt x="4842964" y="7411748"/>
                  <a:pt x="4849624" y="7442855"/>
                </a:cubicBezTo>
                <a:cubicBezTo>
                  <a:pt x="4830631" y="7453374"/>
                  <a:pt x="4808323" y="7448347"/>
                  <a:pt x="4782670" y="7427763"/>
                </a:cubicBezTo>
                <a:cubicBezTo>
                  <a:pt x="4731367" y="7386597"/>
                  <a:pt x="4699421" y="7373854"/>
                  <a:pt x="4686856" y="7389513"/>
                </a:cubicBezTo>
                <a:cubicBezTo>
                  <a:pt x="4680564" y="7397355"/>
                  <a:pt x="4703071" y="7421859"/>
                  <a:pt x="4754376" y="7463026"/>
                </a:cubicBezTo>
                <a:cubicBezTo>
                  <a:pt x="4914690" y="7591660"/>
                  <a:pt x="5071550" y="7691764"/>
                  <a:pt x="5224952" y="7763331"/>
                </a:cubicBezTo>
                <a:lnTo>
                  <a:pt x="5320756" y="7801572"/>
                </a:lnTo>
                <a:lnTo>
                  <a:pt x="5176100" y="7646851"/>
                </a:lnTo>
                <a:cubicBezTo>
                  <a:pt x="5086327" y="7574817"/>
                  <a:pt x="5009159" y="7490359"/>
                  <a:pt x="4944588" y="7393471"/>
                </a:cubicBezTo>
                <a:cubicBezTo>
                  <a:pt x="4880016" y="7296583"/>
                  <a:pt x="4815676" y="7222418"/>
                  <a:pt x="4751545" y="7170959"/>
                </a:cubicBezTo>
                <a:cubicBezTo>
                  <a:pt x="4687422" y="7119509"/>
                  <a:pt x="4588222" y="7059225"/>
                  <a:pt x="4453929" y="6990120"/>
                </a:cubicBezTo>
                <a:cubicBezTo>
                  <a:pt x="4332462" y="6931288"/>
                  <a:pt x="4274751" y="6884980"/>
                  <a:pt x="4280780" y="6851187"/>
                </a:cubicBezTo>
                <a:cubicBezTo>
                  <a:pt x="4286829" y="6817390"/>
                  <a:pt x="4270662" y="6791544"/>
                  <a:pt x="4232316" y="6773649"/>
                </a:cubicBezTo>
                <a:cubicBezTo>
                  <a:pt x="4206790" y="6766056"/>
                  <a:pt x="4059367" y="6654190"/>
                  <a:pt x="3790038" y="6438082"/>
                </a:cubicBezTo>
                <a:cubicBezTo>
                  <a:pt x="3597665" y="6283722"/>
                  <a:pt x="3429454" y="6161641"/>
                  <a:pt x="3285418" y="6071829"/>
                </a:cubicBezTo>
                <a:cubicBezTo>
                  <a:pt x="3141384" y="5982016"/>
                  <a:pt x="2982865" y="5874136"/>
                  <a:pt x="2809851" y="5748183"/>
                </a:cubicBezTo>
                <a:cubicBezTo>
                  <a:pt x="2489477" y="5516876"/>
                  <a:pt x="2313320" y="5394843"/>
                  <a:pt x="2281374" y="5382102"/>
                </a:cubicBezTo>
                <a:cubicBezTo>
                  <a:pt x="2249440" y="5369348"/>
                  <a:pt x="2239769" y="5355142"/>
                  <a:pt x="2252333" y="5339483"/>
                </a:cubicBezTo>
                <a:lnTo>
                  <a:pt x="2300241" y="5358589"/>
                </a:lnTo>
                <a:cubicBezTo>
                  <a:pt x="2293834" y="5353448"/>
                  <a:pt x="2287353" y="5341821"/>
                  <a:pt x="2280817" y="5323688"/>
                </a:cubicBezTo>
                <a:lnTo>
                  <a:pt x="2299863" y="5319655"/>
                </a:lnTo>
                <a:cubicBezTo>
                  <a:pt x="2331788" y="5332401"/>
                  <a:pt x="2354180" y="5343922"/>
                  <a:pt x="2367006" y="5354213"/>
                </a:cubicBezTo>
                <a:cubicBezTo>
                  <a:pt x="2725479" y="5577458"/>
                  <a:pt x="2965643" y="5737959"/>
                  <a:pt x="3087476" y="5835718"/>
                </a:cubicBezTo>
                <a:cubicBezTo>
                  <a:pt x="3151599" y="5887170"/>
                  <a:pt x="3186814" y="5908981"/>
                  <a:pt x="3193098" y="5901152"/>
                </a:cubicBezTo>
                <a:cubicBezTo>
                  <a:pt x="3205796" y="5898453"/>
                  <a:pt x="3250620" y="5927993"/>
                  <a:pt x="3327570" y="5989736"/>
                </a:cubicBezTo>
                <a:lnTo>
                  <a:pt x="3442994" y="6082352"/>
                </a:lnTo>
                <a:cubicBezTo>
                  <a:pt x="3442877" y="6069369"/>
                  <a:pt x="3429989" y="6052583"/>
                  <a:pt x="3404336" y="6031999"/>
                </a:cubicBezTo>
                <a:cubicBezTo>
                  <a:pt x="3339953" y="5954598"/>
                  <a:pt x="3275707" y="5890155"/>
                  <a:pt x="3211575" y="5838697"/>
                </a:cubicBezTo>
                <a:cubicBezTo>
                  <a:pt x="3153873" y="5792396"/>
                  <a:pt x="3080241" y="5746204"/>
                  <a:pt x="2990728" y="5700122"/>
                </a:cubicBezTo>
                <a:cubicBezTo>
                  <a:pt x="2977903" y="5689830"/>
                  <a:pt x="2953887" y="5673783"/>
                  <a:pt x="2918680" y="5651978"/>
                </a:cubicBezTo>
                <a:cubicBezTo>
                  <a:pt x="2883464" y="5630165"/>
                  <a:pt x="2840244" y="5601931"/>
                  <a:pt x="2789013" y="5567248"/>
                </a:cubicBezTo>
                <a:cubicBezTo>
                  <a:pt x="2737772" y="5532578"/>
                  <a:pt x="2696124" y="5502382"/>
                  <a:pt x="2664055" y="5476650"/>
                </a:cubicBezTo>
                <a:lnTo>
                  <a:pt x="2471681" y="5322290"/>
                </a:lnTo>
                <a:lnTo>
                  <a:pt x="2500343" y="5325974"/>
                </a:lnTo>
                <a:lnTo>
                  <a:pt x="2576924" y="5348770"/>
                </a:lnTo>
                <a:cubicBezTo>
                  <a:pt x="2525492" y="5294632"/>
                  <a:pt x="2429238" y="5210952"/>
                  <a:pt x="2288171" y="5097760"/>
                </a:cubicBezTo>
                <a:lnTo>
                  <a:pt x="2143883" y="4981984"/>
                </a:lnTo>
                <a:lnTo>
                  <a:pt x="2268737" y="5062850"/>
                </a:lnTo>
                <a:cubicBezTo>
                  <a:pt x="2371086" y="5119213"/>
                  <a:pt x="2505619" y="5214292"/>
                  <a:pt x="2672351" y="5348077"/>
                </a:cubicBezTo>
                <a:cubicBezTo>
                  <a:pt x="2864732" y="5502443"/>
                  <a:pt x="2964059" y="5575699"/>
                  <a:pt x="2970352" y="5567857"/>
                </a:cubicBezTo>
                <a:cubicBezTo>
                  <a:pt x="2976634" y="5560028"/>
                  <a:pt x="2668772" y="5306555"/>
                  <a:pt x="2046748" y="4807445"/>
                </a:cubicBezTo>
                <a:lnTo>
                  <a:pt x="1815896" y="4622210"/>
                </a:lnTo>
                <a:cubicBezTo>
                  <a:pt x="1405487" y="4292900"/>
                  <a:pt x="1104987" y="4141933"/>
                  <a:pt x="914356" y="4169298"/>
                </a:cubicBezTo>
                <a:cubicBezTo>
                  <a:pt x="888965" y="4174685"/>
                  <a:pt x="869846" y="4172215"/>
                  <a:pt x="857030" y="4161931"/>
                </a:cubicBezTo>
                <a:cubicBezTo>
                  <a:pt x="850612" y="4156782"/>
                  <a:pt x="821887" y="4146603"/>
                  <a:pt x="770844" y="4131407"/>
                </a:cubicBezTo>
                <a:cubicBezTo>
                  <a:pt x="719907" y="4129187"/>
                  <a:pt x="703944" y="4122803"/>
                  <a:pt x="722927" y="4112294"/>
                </a:cubicBezTo>
                <a:cubicBezTo>
                  <a:pt x="722927" y="4112294"/>
                  <a:pt x="732419" y="4107020"/>
                  <a:pt x="751410" y="4096498"/>
                </a:cubicBezTo>
                <a:lnTo>
                  <a:pt x="827424" y="4060893"/>
                </a:lnTo>
                <a:cubicBezTo>
                  <a:pt x="833580" y="4040072"/>
                  <a:pt x="819117" y="4025265"/>
                  <a:pt x="784036" y="4016432"/>
                </a:cubicBezTo>
                <a:cubicBezTo>
                  <a:pt x="748957" y="4007598"/>
                  <a:pt x="702739" y="3999497"/>
                  <a:pt x="645414" y="3992131"/>
                </a:cubicBezTo>
                <a:cubicBezTo>
                  <a:pt x="588078" y="3984757"/>
                  <a:pt x="556196" y="3978510"/>
                  <a:pt x="549788" y="3973368"/>
                </a:cubicBezTo>
                <a:cubicBezTo>
                  <a:pt x="524136" y="3952784"/>
                  <a:pt x="543066" y="3935767"/>
                  <a:pt x="606558" y="3922322"/>
                </a:cubicBezTo>
                <a:cubicBezTo>
                  <a:pt x="695450" y="3903496"/>
                  <a:pt x="800826" y="3942954"/>
                  <a:pt x="922661" y="4040713"/>
                </a:cubicBezTo>
                <a:cubicBezTo>
                  <a:pt x="929079" y="4045863"/>
                  <a:pt x="946615" y="4050285"/>
                  <a:pt x="975278" y="4053967"/>
                </a:cubicBezTo>
                <a:cubicBezTo>
                  <a:pt x="1003940" y="4057652"/>
                  <a:pt x="1027842" y="4060716"/>
                  <a:pt x="1046950" y="4063178"/>
                </a:cubicBezTo>
                <a:cubicBezTo>
                  <a:pt x="1066067" y="4065628"/>
                  <a:pt x="1075685" y="4073346"/>
                  <a:pt x="1075811" y="4086336"/>
                </a:cubicBezTo>
                <a:cubicBezTo>
                  <a:pt x="1088627" y="4096620"/>
                  <a:pt x="1104474" y="4090019"/>
                  <a:pt x="1123340" y="4066507"/>
                </a:cubicBezTo>
                <a:cubicBezTo>
                  <a:pt x="1136157" y="4076791"/>
                  <a:pt x="1148857" y="4074111"/>
                  <a:pt x="1161432" y="4058440"/>
                </a:cubicBezTo>
                <a:cubicBezTo>
                  <a:pt x="1161305" y="4045449"/>
                  <a:pt x="1153231" y="4032543"/>
                  <a:pt x="1137195" y="4019676"/>
                </a:cubicBezTo>
                <a:cubicBezTo>
                  <a:pt x="1121160" y="4006810"/>
                  <a:pt x="1078013" y="3985061"/>
                  <a:pt x="1007716" y="3954415"/>
                </a:cubicBezTo>
                <a:cubicBezTo>
                  <a:pt x="975781" y="3941681"/>
                  <a:pt x="959819" y="3935298"/>
                  <a:pt x="959819" y="3935298"/>
                </a:cubicBezTo>
                <a:cubicBezTo>
                  <a:pt x="959819" y="3935298"/>
                  <a:pt x="975655" y="3928689"/>
                  <a:pt x="1007339" y="3915480"/>
                </a:cubicBezTo>
                <a:lnTo>
                  <a:pt x="1074113" y="3911092"/>
                </a:lnTo>
                <a:lnTo>
                  <a:pt x="968492" y="3845659"/>
                </a:lnTo>
                <a:cubicBezTo>
                  <a:pt x="808547" y="3755971"/>
                  <a:pt x="703315" y="3729480"/>
                  <a:pt x="652765" y="3766202"/>
                </a:cubicBezTo>
                <a:cubicBezTo>
                  <a:pt x="640064" y="3768881"/>
                  <a:pt x="627302" y="3765086"/>
                  <a:pt x="614476" y="3754794"/>
                </a:cubicBezTo>
                <a:cubicBezTo>
                  <a:pt x="582415" y="3729069"/>
                  <a:pt x="575817" y="3704459"/>
                  <a:pt x="594674" y="3680958"/>
                </a:cubicBezTo>
                <a:cubicBezTo>
                  <a:pt x="594549" y="3667969"/>
                  <a:pt x="581723" y="3657677"/>
                  <a:pt x="556196" y="3650083"/>
                </a:cubicBezTo>
                <a:cubicBezTo>
                  <a:pt x="530669" y="3642473"/>
                  <a:pt x="501934" y="3632305"/>
                  <a:pt x="469999" y="3619551"/>
                </a:cubicBezTo>
                <a:cubicBezTo>
                  <a:pt x="438073" y="3606806"/>
                  <a:pt x="422040" y="3593939"/>
                  <a:pt x="421914" y="3580968"/>
                </a:cubicBezTo>
                <a:lnTo>
                  <a:pt x="412296" y="3573250"/>
                </a:lnTo>
                <a:cubicBezTo>
                  <a:pt x="393052" y="3557809"/>
                  <a:pt x="271713" y="3511968"/>
                  <a:pt x="48285" y="3435715"/>
                </a:cubicBezTo>
                <a:lnTo>
                  <a:pt x="0" y="3377656"/>
                </a:lnTo>
                <a:lnTo>
                  <a:pt x="19047" y="3373623"/>
                </a:lnTo>
                <a:cubicBezTo>
                  <a:pt x="76381" y="3380996"/>
                  <a:pt x="207213" y="3421563"/>
                  <a:pt x="411541" y="3495362"/>
                </a:cubicBezTo>
                <a:cubicBezTo>
                  <a:pt x="615859" y="3569154"/>
                  <a:pt x="743670" y="3626633"/>
                  <a:pt x="794975" y="3667800"/>
                </a:cubicBezTo>
                <a:cubicBezTo>
                  <a:pt x="916809" y="3765559"/>
                  <a:pt x="993453" y="3794850"/>
                  <a:pt x="1024882" y="3755679"/>
                </a:cubicBezTo>
                <a:cubicBezTo>
                  <a:pt x="1031165" y="3747848"/>
                  <a:pt x="1072781" y="3774796"/>
                  <a:pt x="1149737" y="3836545"/>
                </a:cubicBezTo>
                <a:lnTo>
                  <a:pt x="1245551" y="3874795"/>
                </a:lnTo>
                <a:lnTo>
                  <a:pt x="1235925" y="3867070"/>
                </a:lnTo>
                <a:cubicBezTo>
                  <a:pt x="1229400" y="3848943"/>
                  <a:pt x="1200476" y="3819290"/>
                  <a:pt x="1149170" y="3778125"/>
                </a:cubicBezTo>
                <a:cubicBezTo>
                  <a:pt x="1091584" y="3744807"/>
                  <a:pt x="1062607" y="3708666"/>
                  <a:pt x="1062228" y="3669731"/>
                </a:cubicBezTo>
                <a:cubicBezTo>
                  <a:pt x="1100320" y="3661663"/>
                  <a:pt x="1135338" y="3664001"/>
                  <a:pt x="1167282" y="3676743"/>
                </a:cubicBezTo>
                <a:lnTo>
                  <a:pt x="1243852" y="3699551"/>
                </a:lnTo>
                <a:cubicBezTo>
                  <a:pt x="1250135" y="3691721"/>
                  <a:pt x="1237309" y="3681430"/>
                  <a:pt x="1205374" y="3668676"/>
                </a:cubicBezTo>
                <a:cubicBezTo>
                  <a:pt x="1173430" y="3655933"/>
                  <a:pt x="1163759" y="3641730"/>
                  <a:pt x="1176334" y="3626058"/>
                </a:cubicBezTo>
                <a:cubicBezTo>
                  <a:pt x="1195191" y="3602557"/>
                  <a:pt x="1179092" y="3583195"/>
                  <a:pt x="1128039" y="3567991"/>
                </a:cubicBezTo>
                <a:cubicBezTo>
                  <a:pt x="1089571" y="3537124"/>
                  <a:pt x="1044809" y="3514078"/>
                  <a:pt x="993756" y="3498875"/>
                </a:cubicBezTo>
                <a:lnTo>
                  <a:pt x="945661" y="3460283"/>
                </a:lnTo>
                <a:lnTo>
                  <a:pt x="964716" y="3456257"/>
                </a:lnTo>
                <a:cubicBezTo>
                  <a:pt x="983826" y="3458700"/>
                  <a:pt x="983762" y="3452224"/>
                  <a:pt x="964518" y="3436782"/>
                </a:cubicBezTo>
                <a:cubicBezTo>
                  <a:pt x="938749" y="3403216"/>
                  <a:pt x="893925" y="3373693"/>
                  <a:pt x="830047" y="3348199"/>
                </a:cubicBezTo>
                <a:cubicBezTo>
                  <a:pt x="798112" y="3335445"/>
                  <a:pt x="711830" y="3295197"/>
                  <a:pt x="571193" y="3227426"/>
                </a:cubicBezTo>
                <a:cubicBezTo>
                  <a:pt x="430554" y="3159655"/>
                  <a:pt x="344264" y="3119399"/>
                  <a:pt x="312329" y="3106646"/>
                </a:cubicBezTo>
                <a:cubicBezTo>
                  <a:pt x="305920" y="3101504"/>
                  <a:pt x="293149" y="3097700"/>
                  <a:pt x="274039" y="3095257"/>
                </a:cubicBezTo>
                <a:lnTo>
                  <a:pt x="264422" y="3087541"/>
                </a:lnTo>
                <a:cubicBezTo>
                  <a:pt x="289813" y="3082153"/>
                  <a:pt x="302450" y="3072977"/>
                  <a:pt x="302333" y="3059994"/>
                </a:cubicBezTo>
                <a:cubicBezTo>
                  <a:pt x="295916" y="3054846"/>
                  <a:pt x="295863" y="3048357"/>
                  <a:pt x="302146" y="3040527"/>
                </a:cubicBezTo>
                <a:cubicBezTo>
                  <a:pt x="346151" y="2985685"/>
                  <a:pt x="483265" y="3018421"/>
                  <a:pt x="713488" y="3138758"/>
                </a:cubicBezTo>
                <a:cubicBezTo>
                  <a:pt x="745432" y="3151501"/>
                  <a:pt x="783775" y="3169397"/>
                  <a:pt x="828546" y="3192430"/>
                </a:cubicBezTo>
                <a:lnTo>
                  <a:pt x="914732" y="3222954"/>
                </a:lnTo>
                <a:lnTo>
                  <a:pt x="905116" y="3215238"/>
                </a:lnTo>
                <a:cubicBezTo>
                  <a:pt x="904980" y="3202258"/>
                  <a:pt x="924098" y="3204709"/>
                  <a:pt x="962451" y="3222611"/>
                </a:cubicBezTo>
                <a:cubicBezTo>
                  <a:pt x="1122764" y="3351245"/>
                  <a:pt x="1212348" y="3403811"/>
                  <a:pt x="1231215" y="3380300"/>
                </a:cubicBezTo>
                <a:cubicBezTo>
                  <a:pt x="1243789" y="3364630"/>
                  <a:pt x="1217947" y="3324579"/>
                  <a:pt x="1153691" y="3260147"/>
                </a:cubicBezTo>
                <a:cubicBezTo>
                  <a:pt x="1102270" y="3205998"/>
                  <a:pt x="1079638" y="3168522"/>
                  <a:pt x="1085796" y="3147702"/>
                </a:cubicBezTo>
                <a:cubicBezTo>
                  <a:pt x="1085670" y="3134731"/>
                  <a:pt x="1101578" y="3134606"/>
                  <a:pt x="1133513" y="3147360"/>
                </a:cubicBezTo>
                <a:lnTo>
                  <a:pt x="1114268" y="3131919"/>
                </a:lnTo>
                <a:lnTo>
                  <a:pt x="1056555" y="3085610"/>
                </a:lnTo>
                <a:cubicBezTo>
                  <a:pt x="979608" y="3023868"/>
                  <a:pt x="934847" y="3000822"/>
                  <a:pt x="922272" y="3016493"/>
                </a:cubicBezTo>
                <a:cubicBezTo>
                  <a:pt x="915981" y="3024334"/>
                  <a:pt x="916170" y="3043802"/>
                  <a:pt x="922839" y="3074915"/>
                </a:cubicBezTo>
                <a:cubicBezTo>
                  <a:pt x="923082" y="3100869"/>
                  <a:pt x="891345" y="3107590"/>
                  <a:pt x="827591" y="3095086"/>
                </a:cubicBezTo>
                <a:cubicBezTo>
                  <a:pt x="782948" y="3085025"/>
                  <a:pt x="767112" y="3091633"/>
                  <a:pt x="780072" y="3114903"/>
                </a:cubicBezTo>
                <a:cubicBezTo>
                  <a:pt x="760945" y="3112447"/>
                  <a:pt x="751401" y="3111213"/>
                  <a:pt x="751401" y="3111213"/>
                </a:cubicBezTo>
                <a:cubicBezTo>
                  <a:pt x="661617" y="3039171"/>
                  <a:pt x="680474" y="3015670"/>
                  <a:pt x="807980" y="3040698"/>
                </a:cubicBezTo>
                <a:cubicBezTo>
                  <a:pt x="852614" y="3050753"/>
                  <a:pt x="871607" y="3040231"/>
                  <a:pt x="864937" y="3009138"/>
                </a:cubicBezTo>
                <a:cubicBezTo>
                  <a:pt x="825453" y="2874413"/>
                  <a:pt x="773959" y="2813778"/>
                  <a:pt x="710466" y="2827225"/>
                </a:cubicBezTo>
                <a:cubicBezTo>
                  <a:pt x="685067" y="2832604"/>
                  <a:pt x="665957" y="2830143"/>
                  <a:pt x="653131" y="2819851"/>
                </a:cubicBezTo>
                <a:cubicBezTo>
                  <a:pt x="640306" y="2809560"/>
                  <a:pt x="611634" y="2805889"/>
                  <a:pt x="567124" y="2808804"/>
                </a:cubicBezTo>
                <a:cubicBezTo>
                  <a:pt x="522615" y="2811723"/>
                  <a:pt x="500235" y="2800210"/>
                  <a:pt x="499983" y="2774247"/>
                </a:cubicBezTo>
                <a:cubicBezTo>
                  <a:pt x="499354" y="2709350"/>
                  <a:pt x="451447" y="2690226"/>
                  <a:pt x="356262" y="2716893"/>
                </a:cubicBezTo>
                <a:cubicBezTo>
                  <a:pt x="330997" y="2735252"/>
                  <a:pt x="305533" y="2734135"/>
                  <a:pt x="279880" y="2713552"/>
                </a:cubicBezTo>
                <a:cubicBezTo>
                  <a:pt x="267054" y="2703260"/>
                  <a:pt x="286046" y="2692739"/>
                  <a:pt x="336848" y="2681980"/>
                </a:cubicBezTo>
                <a:cubicBezTo>
                  <a:pt x="444849" y="2665616"/>
                  <a:pt x="559520" y="2680345"/>
                  <a:pt x="680860" y="2726187"/>
                </a:cubicBezTo>
                <a:lnTo>
                  <a:pt x="824572" y="2783553"/>
                </a:lnTo>
                <a:cubicBezTo>
                  <a:pt x="817157" y="2674560"/>
                  <a:pt x="768808" y="2610005"/>
                  <a:pt x="679538" y="2589896"/>
                </a:cubicBezTo>
                <a:cubicBezTo>
                  <a:pt x="647594" y="2577154"/>
                  <a:pt x="634769" y="2566863"/>
                  <a:pt x="641059" y="2559021"/>
                </a:cubicBezTo>
                <a:cubicBezTo>
                  <a:pt x="641059" y="2559021"/>
                  <a:pt x="701542" y="2562474"/>
                  <a:pt x="822494" y="2569374"/>
                </a:cubicBezTo>
                <a:cubicBezTo>
                  <a:pt x="835186" y="2566687"/>
                  <a:pt x="831923" y="2557623"/>
                  <a:pt x="812689" y="2542190"/>
                </a:cubicBezTo>
                <a:cubicBezTo>
                  <a:pt x="780619" y="2516458"/>
                  <a:pt x="793076" y="2487802"/>
                  <a:pt x="850025" y="2456236"/>
                </a:cubicBezTo>
                <a:cubicBezTo>
                  <a:pt x="906991" y="2424663"/>
                  <a:pt x="925848" y="2401162"/>
                  <a:pt x="906605" y="2385722"/>
                </a:cubicBezTo>
                <a:cubicBezTo>
                  <a:pt x="893779" y="2375430"/>
                  <a:pt x="903280" y="2370162"/>
                  <a:pt x="935088" y="2369926"/>
                </a:cubicBezTo>
                <a:cubicBezTo>
                  <a:pt x="1011532" y="2379762"/>
                  <a:pt x="1030525" y="2369241"/>
                  <a:pt x="992047" y="2338365"/>
                </a:cubicBezTo>
                <a:cubicBezTo>
                  <a:pt x="979220" y="2328074"/>
                  <a:pt x="959986" y="2312640"/>
                  <a:pt x="934334" y="2292057"/>
                </a:cubicBezTo>
                <a:lnTo>
                  <a:pt x="886237" y="2253464"/>
                </a:lnTo>
                <a:cubicBezTo>
                  <a:pt x="905356" y="2255914"/>
                  <a:pt x="914870" y="2253900"/>
                  <a:pt x="914807" y="2247405"/>
                </a:cubicBezTo>
                <a:cubicBezTo>
                  <a:pt x="914753" y="2240918"/>
                  <a:pt x="901958" y="2233874"/>
                  <a:pt x="876431" y="2226280"/>
                </a:cubicBezTo>
                <a:cubicBezTo>
                  <a:pt x="870015" y="2221131"/>
                  <a:pt x="852447" y="2213460"/>
                  <a:pt x="823712" y="2203294"/>
                </a:cubicBezTo>
                <a:cubicBezTo>
                  <a:pt x="794986" y="2193115"/>
                  <a:pt x="774210" y="2182890"/>
                  <a:pt x="761384" y="2172598"/>
                </a:cubicBezTo>
                <a:cubicBezTo>
                  <a:pt x="748548" y="2162299"/>
                  <a:pt x="742086" y="2150669"/>
                  <a:pt x="741950" y="2137689"/>
                </a:cubicBezTo>
                <a:cubicBezTo>
                  <a:pt x="773392" y="2098506"/>
                  <a:pt x="827581" y="2109800"/>
                  <a:pt x="904528" y="2171543"/>
                </a:cubicBezTo>
                <a:cubicBezTo>
                  <a:pt x="910946" y="2176692"/>
                  <a:pt x="928492" y="2181103"/>
                  <a:pt x="957154" y="2184787"/>
                </a:cubicBezTo>
                <a:cubicBezTo>
                  <a:pt x="985826" y="2188478"/>
                  <a:pt x="1003362" y="2192880"/>
                  <a:pt x="1009780" y="2198030"/>
                </a:cubicBezTo>
                <a:cubicBezTo>
                  <a:pt x="1041715" y="2210784"/>
                  <a:pt x="1063960" y="2209317"/>
                  <a:pt x="1076535" y="2193646"/>
                </a:cubicBezTo>
                <a:cubicBezTo>
                  <a:pt x="1107965" y="2154475"/>
                  <a:pt x="1046622" y="2060157"/>
                  <a:pt x="892457" y="1910713"/>
                </a:cubicBezTo>
                <a:cubicBezTo>
                  <a:pt x="911575" y="1913164"/>
                  <a:pt x="921129" y="1914384"/>
                  <a:pt x="921129" y="1914384"/>
                </a:cubicBezTo>
                <a:cubicBezTo>
                  <a:pt x="959608" y="1945260"/>
                  <a:pt x="994774" y="1963829"/>
                  <a:pt x="1026645" y="1970087"/>
                </a:cubicBezTo>
                <a:cubicBezTo>
                  <a:pt x="1058527" y="1976334"/>
                  <a:pt x="1087284" y="1989760"/>
                  <a:pt x="1112936" y="2010344"/>
                </a:cubicBezTo>
                <a:lnTo>
                  <a:pt x="1131803" y="1986830"/>
                </a:lnTo>
                <a:cubicBezTo>
                  <a:pt x="1099481" y="1935154"/>
                  <a:pt x="1089685" y="1907959"/>
                  <a:pt x="1102375" y="1905272"/>
                </a:cubicBezTo>
                <a:cubicBezTo>
                  <a:pt x="1108783" y="1910413"/>
                  <a:pt x="1145603" y="1933512"/>
                  <a:pt x="1212799" y="1974559"/>
                </a:cubicBezTo>
                <a:cubicBezTo>
                  <a:pt x="1280012" y="2015600"/>
                  <a:pt x="1345613" y="2055367"/>
                  <a:pt x="1409617" y="2093835"/>
                </a:cubicBezTo>
                <a:cubicBezTo>
                  <a:pt x="1473613" y="2132313"/>
                  <a:pt x="1511902" y="2143721"/>
                  <a:pt x="1524477" y="2128050"/>
                </a:cubicBezTo>
                <a:cubicBezTo>
                  <a:pt x="1543334" y="2104549"/>
                  <a:pt x="1546418" y="2094134"/>
                  <a:pt x="1533717" y="2096831"/>
                </a:cubicBezTo>
                <a:cubicBezTo>
                  <a:pt x="1546418" y="2094134"/>
                  <a:pt x="1565652" y="2109567"/>
                  <a:pt x="1591429" y="2143140"/>
                </a:cubicBezTo>
                <a:cubicBezTo>
                  <a:pt x="1604381" y="2166403"/>
                  <a:pt x="1674786" y="2210026"/>
                  <a:pt x="1802669" y="2273988"/>
                </a:cubicBezTo>
                <a:cubicBezTo>
                  <a:pt x="1738044" y="2170612"/>
                  <a:pt x="1693023" y="2121615"/>
                  <a:pt x="1667621" y="2126994"/>
                </a:cubicBezTo>
                <a:cubicBezTo>
                  <a:pt x="1642222" y="2132375"/>
                  <a:pt x="1638896" y="2116816"/>
                  <a:pt x="1657627" y="2080343"/>
                </a:cubicBezTo>
                <a:cubicBezTo>
                  <a:pt x="1688691" y="2002226"/>
                  <a:pt x="1643290" y="1914275"/>
                  <a:pt x="1521457" y="1816515"/>
                </a:cubicBezTo>
                <a:cubicBezTo>
                  <a:pt x="1438092" y="1749624"/>
                  <a:pt x="1361332" y="1707349"/>
                  <a:pt x="1291161" y="1689694"/>
                </a:cubicBezTo>
                <a:lnTo>
                  <a:pt x="1224020" y="1655136"/>
                </a:lnTo>
                <a:lnTo>
                  <a:pt x="1243076" y="1651111"/>
                </a:lnTo>
                <a:cubicBezTo>
                  <a:pt x="1223715" y="1622687"/>
                  <a:pt x="1207553" y="1596848"/>
                  <a:pt x="1194601" y="1573565"/>
                </a:cubicBezTo>
                <a:cubicBezTo>
                  <a:pt x="1143298" y="1532399"/>
                  <a:pt x="1116019" y="1507287"/>
                  <a:pt x="1112747" y="1498237"/>
                </a:cubicBezTo>
                <a:cubicBezTo>
                  <a:pt x="1109475" y="1489166"/>
                  <a:pt x="1120422" y="1468968"/>
                  <a:pt x="1145572" y="1437625"/>
                </a:cubicBezTo>
                <a:cubicBezTo>
                  <a:pt x="1170711" y="1406294"/>
                  <a:pt x="1189662" y="1392519"/>
                  <a:pt x="1202425" y="1396314"/>
                </a:cubicBezTo>
                <a:cubicBezTo>
                  <a:pt x="1215189" y="1400110"/>
                  <a:pt x="1288716" y="1436571"/>
                  <a:pt x="1422999" y="1505688"/>
                </a:cubicBezTo>
                <a:cubicBezTo>
                  <a:pt x="1429407" y="1510830"/>
                  <a:pt x="1471010" y="1534544"/>
                  <a:pt x="1547769" y="1576818"/>
                </a:cubicBezTo>
                <a:cubicBezTo>
                  <a:pt x="1624528" y="1619094"/>
                  <a:pt x="1698109" y="1662041"/>
                  <a:pt x="1768531" y="1705659"/>
                </a:cubicBezTo>
                <a:lnTo>
                  <a:pt x="1874151" y="1771092"/>
                </a:lnTo>
                <a:cubicBezTo>
                  <a:pt x="1886726" y="1755421"/>
                  <a:pt x="1886590" y="1742441"/>
                  <a:pt x="1873764" y="1732149"/>
                </a:cubicBezTo>
                <a:cubicBezTo>
                  <a:pt x="1860938" y="1721858"/>
                  <a:pt x="1863958" y="1704965"/>
                  <a:pt x="1882824" y="1681453"/>
                </a:cubicBezTo>
                <a:cubicBezTo>
                  <a:pt x="1901681" y="1657952"/>
                  <a:pt x="1888793" y="1641165"/>
                  <a:pt x="1844156" y="1631110"/>
                </a:cubicBezTo>
                <a:cubicBezTo>
                  <a:pt x="1799513" y="1621049"/>
                  <a:pt x="1783486" y="1608190"/>
                  <a:pt x="1796061" y="1592519"/>
                </a:cubicBezTo>
                <a:cubicBezTo>
                  <a:pt x="1802343" y="1584689"/>
                  <a:pt x="1789455" y="1567902"/>
                  <a:pt x="1757394" y="1542177"/>
                </a:cubicBezTo>
                <a:cubicBezTo>
                  <a:pt x="1674030" y="1475285"/>
                  <a:pt x="1562065" y="1411206"/>
                  <a:pt x="1421489" y="1349930"/>
                </a:cubicBezTo>
                <a:cubicBezTo>
                  <a:pt x="1338501" y="1321973"/>
                  <a:pt x="1293772" y="1302175"/>
                  <a:pt x="1287291" y="1290548"/>
                </a:cubicBezTo>
                <a:cubicBezTo>
                  <a:pt x="1280820" y="1278912"/>
                  <a:pt x="1302738" y="1241753"/>
                  <a:pt x="1353026" y="1179081"/>
                </a:cubicBezTo>
                <a:lnTo>
                  <a:pt x="1447330" y="1061554"/>
                </a:lnTo>
                <a:cubicBezTo>
                  <a:pt x="1581486" y="1117680"/>
                  <a:pt x="1673966" y="1140364"/>
                  <a:pt x="1724767" y="1129604"/>
                </a:cubicBezTo>
                <a:lnTo>
                  <a:pt x="1743811" y="1125571"/>
                </a:lnTo>
                <a:cubicBezTo>
                  <a:pt x="1705343" y="1094704"/>
                  <a:pt x="1673337" y="1075466"/>
                  <a:pt x="1647820" y="1067862"/>
                </a:cubicBezTo>
                <a:cubicBezTo>
                  <a:pt x="1603050" y="1044829"/>
                  <a:pt x="1593243" y="1017645"/>
                  <a:pt x="1618391" y="986303"/>
                </a:cubicBezTo>
                <a:cubicBezTo>
                  <a:pt x="1656115" y="939289"/>
                  <a:pt x="1694145" y="924727"/>
                  <a:pt x="1732496" y="942629"/>
                </a:cubicBezTo>
                <a:cubicBezTo>
                  <a:pt x="1892189" y="1006355"/>
                  <a:pt x="1987741" y="1018634"/>
                  <a:pt x="2019174" y="979461"/>
                </a:cubicBezTo>
                <a:cubicBezTo>
                  <a:pt x="2025464" y="971621"/>
                  <a:pt x="2022193" y="962569"/>
                  <a:pt x="2009367" y="952278"/>
                </a:cubicBezTo>
                <a:cubicBezTo>
                  <a:pt x="1990133" y="936844"/>
                  <a:pt x="1934212" y="911290"/>
                  <a:pt x="1841609" y="875616"/>
                </a:cubicBezTo>
                <a:cubicBezTo>
                  <a:pt x="1748994" y="839953"/>
                  <a:pt x="1696283" y="816974"/>
                  <a:pt x="1683457" y="806682"/>
                </a:cubicBezTo>
                <a:lnTo>
                  <a:pt x="1664221" y="791248"/>
                </a:lnTo>
                <a:cubicBezTo>
                  <a:pt x="1670630" y="796390"/>
                  <a:pt x="1683394" y="800186"/>
                  <a:pt x="1702502" y="802648"/>
                </a:cubicBezTo>
                <a:cubicBezTo>
                  <a:pt x="1779082" y="825445"/>
                  <a:pt x="1823526" y="816032"/>
                  <a:pt x="1835850" y="774397"/>
                </a:cubicBezTo>
                <a:cubicBezTo>
                  <a:pt x="1841882" y="740606"/>
                  <a:pt x="1832075" y="713421"/>
                  <a:pt x="1806422" y="692837"/>
                </a:cubicBezTo>
                <a:cubicBezTo>
                  <a:pt x="1748711" y="646530"/>
                  <a:pt x="1761157" y="617887"/>
                  <a:pt x="1843767" y="606891"/>
                </a:cubicBezTo>
                <a:cubicBezTo>
                  <a:pt x="1888268" y="603966"/>
                  <a:pt x="1932913" y="614027"/>
                  <a:pt x="1977682" y="637061"/>
                </a:cubicBezTo>
                <a:cubicBezTo>
                  <a:pt x="2168798" y="661627"/>
                  <a:pt x="2331501" y="708451"/>
                  <a:pt x="2465784" y="777568"/>
                </a:cubicBezTo>
                <a:cubicBezTo>
                  <a:pt x="2548896" y="818497"/>
                  <a:pt x="2612768" y="843985"/>
                  <a:pt x="2657411" y="854046"/>
                </a:cubicBezTo>
                <a:cubicBezTo>
                  <a:pt x="2670102" y="851358"/>
                  <a:pt x="2750080" y="896216"/>
                  <a:pt x="2897314" y="988597"/>
                </a:cubicBezTo>
                <a:cubicBezTo>
                  <a:pt x="3044549" y="1080977"/>
                  <a:pt x="3191794" y="1173363"/>
                  <a:pt x="3339037" y="1265752"/>
                </a:cubicBezTo>
                <a:lnTo>
                  <a:pt x="3559884" y="1404327"/>
                </a:lnTo>
                <a:lnTo>
                  <a:pt x="3540650" y="1388892"/>
                </a:lnTo>
                <a:lnTo>
                  <a:pt x="3434841" y="1303993"/>
                </a:lnTo>
                <a:cubicBezTo>
                  <a:pt x="3364302" y="1247393"/>
                  <a:pt x="3184912" y="1119544"/>
                  <a:pt x="2896653" y="920451"/>
                </a:cubicBezTo>
                <a:cubicBezTo>
                  <a:pt x="2608403" y="721347"/>
                  <a:pt x="2425805" y="590924"/>
                  <a:pt x="2348857" y="529182"/>
                </a:cubicBezTo>
                <a:cubicBezTo>
                  <a:pt x="2284727" y="477723"/>
                  <a:pt x="2255802" y="448089"/>
                  <a:pt x="2262094" y="440247"/>
                </a:cubicBezTo>
                <a:cubicBezTo>
                  <a:pt x="2293525" y="401076"/>
                  <a:pt x="2386203" y="443234"/>
                  <a:pt x="2540098" y="566718"/>
                </a:cubicBezTo>
                <a:cubicBezTo>
                  <a:pt x="2597811" y="613027"/>
                  <a:pt x="2633008" y="634844"/>
                  <a:pt x="2645717" y="632153"/>
                </a:cubicBezTo>
                <a:cubicBezTo>
                  <a:pt x="2639058" y="601047"/>
                  <a:pt x="2635712" y="585493"/>
                  <a:pt x="2635712" y="585493"/>
                </a:cubicBezTo>
                <a:cubicBezTo>
                  <a:pt x="2654957" y="600935"/>
                  <a:pt x="2835857" y="720327"/>
                  <a:pt x="3178431" y="943686"/>
                </a:cubicBezTo>
                <a:cubicBezTo>
                  <a:pt x="3435364" y="1111205"/>
                  <a:pt x="3597708" y="1213703"/>
                  <a:pt x="3665475" y="1251176"/>
                </a:cubicBezTo>
                <a:lnTo>
                  <a:pt x="3675925" y="1256527"/>
                </a:lnTo>
                <a:lnTo>
                  <a:pt x="3659485" y="1237847"/>
                </a:lnTo>
                <a:cubicBezTo>
                  <a:pt x="3654133" y="1225608"/>
                  <a:pt x="3655337" y="1214655"/>
                  <a:pt x="3663092" y="1204990"/>
                </a:cubicBezTo>
                <a:cubicBezTo>
                  <a:pt x="3678599" y="1185664"/>
                  <a:pt x="3675818" y="1167531"/>
                  <a:pt x="3654715" y="1150597"/>
                </a:cubicBezTo>
                <a:cubicBezTo>
                  <a:pt x="3601976" y="1108280"/>
                  <a:pt x="3606933" y="1080487"/>
                  <a:pt x="3669601" y="1067214"/>
                </a:cubicBezTo>
                <a:cubicBezTo>
                  <a:pt x="3711385" y="1058375"/>
                  <a:pt x="3735061" y="1072084"/>
                  <a:pt x="3740646" y="1108335"/>
                </a:cubicBezTo>
                <a:cubicBezTo>
                  <a:pt x="3767429" y="1172192"/>
                  <a:pt x="3812158" y="1197483"/>
                  <a:pt x="3874818" y="1184224"/>
                </a:cubicBezTo>
                <a:cubicBezTo>
                  <a:pt x="3890438" y="1175564"/>
                  <a:pt x="3882372" y="1153210"/>
                  <a:pt x="3850626" y="1117137"/>
                </a:cubicBezTo>
                <a:lnTo>
                  <a:pt x="3684334" y="967822"/>
                </a:lnTo>
                <a:cubicBezTo>
                  <a:pt x="3584027" y="876739"/>
                  <a:pt x="3528395" y="805621"/>
                  <a:pt x="3517430" y="754455"/>
                </a:cubicBezTo>
                <a:cubicBezTo>
                  <a:pt x="3511741" y="707525"/>
                  <a:pt x="3487807" y="667128"/>
                  <a:pt x="3445619" y="633278"/>
                </a:cubicBezTo>
                <a:cubicBezTo>
                  <a:pt x="3424526" y="616351"/>
                  <a:pt x="3413922" y="602554"/>
                  <a:pt x="3413820" y="591876"/>
                </a:cubicBezTo>
                <a:cubicBezTo>
                  <a:pt x="3408438" y="576963"/>
                  <a:pt x="3418888" y="574749"/>
                  <a:pt x="3445153" y="585229"/>
                </a:cubicBezTo>
                <a:cubicBezTo>
                  <a:pt x="3460868" y="587261"/>
                  <a:pt x="3476644" y="594612"/>
                  <a:pt x="3492462" y="607305"/>
                </a:cubicBezTo>
                <a:cubicBezTo>
                  <a:pt x="3513555" y="624229"/>
                  <a:pt x="3524106" y="632696"/>
                  <a:pt x="3524106" y="632696"/>
                </a:cubicBezTo>
                <a:cubicBezTo>
                  <a:pt x="3524106" y="632696"/>
                  <a:pt x="3524003" y="622017"/>
                  <a:pt x="3523786" y="600670"/>
                </a:cubicBezTo>
                <a:cubicBezTo>
                  <a:pt x="3523589" y="579319"/>
                  <a:pt x="3524772" y="567037"/>
                  <a:pt x="3527362" y="563808"/>
                </a:cubicBezTo>
                <a:cubicBezTo>
                  <a:pt x="3529944" y="560591"/>
                  <a:pt x="3533925" y="566438"/>
                  <a:pt x="3539302" y="581332"/>
                </a:cubicBezTo>
                <a:cubicBezTo>
                  <a:pt x="3560605" y="619616"/>
                  <a:pt x="3621356" y="678959"/>
                  <a:pt x="3721558" y="759362"/>
                </a:cubicBezTo>
                <a:cubicBezTo>
                  <a:pt x="3805944" y="827072"/>
                  <a:pt x="3879682" y="875642"/>
                  <a:pt x="3942764" y="905069"/>
                </a:cubicBezTo>
                <a:cubicBezTo>
                  <a:pt x="3842554" y="824659"/>
                  <a:pt x="3800211" y="774798"/>
                  <a:pt x="3815720" y="755471"/>
                </a:cubicBezTo>
                <a:cubicBezTo>
                  <a:pt x="3820890" y="749026"/>
                  <a:pt x="3836657" y="756388"/>
                  <a:pt x="3863027" y="777547"/>
                </a:cubicBezTo>
                <a:lnTo>
                  <a:pt x="3957652" y="821685"/>
                </a:lnTo>
                <a:lnTo>
                  <a:pt x="3957498" y="805675"/>
                </a:lnTo>
                <a:cubicBezTo>
                  <a:pt x="3946748" y="775857"/>
                  <a:pt x="3915068" y="747803"/>
                  <a:pt x="3862484" y="721496"/>
                </a:cubicBezTo>
                <a:cubicBezTo>
                  <a:pt x="3809909" y="695194"/>
                  <a:pt x="3786147" y="673473"/>
                  <a:pt x="3791206" y="656360"/>
                </a:cubicBezTo>
                <a:cubicBezTo>
                  <a:pt x="3791102" y="645681"/>
                  <a:pt x="3772513" y="617533"/>
                  <a:pt x="3735444" y="571886"/>
                </a:cubicBezTo>
                <a:cubicBezTo>
                  <a:pt x="3698378" y="526259"/>
                  <a:pt x="3661275" y="477950"/>
                  <a:pt x="3624149" y="426985"/>
                </a:cubicBezTo>
                <a:lnTo>
                  <a:pt x="3576374" y="356863"/>
                </a:lnTo>
                <a:lnTo>
                  <a:pt x="3584293" y="363216"/>
                </a:lnTo>
                <a:cubicBezTo>
                  <a:pt x="3621205" y="392834"/>
                  <a:pt x="3660802" y="429913"/>
                  <a:pt x="3703112" y="474441"/>
                </a:cubicBezTo>
                <a:cubicBezTo>
                  <a:pt x="3798244" y="571968"/>
                  <a:pt x="3882722" y="650350"/>
                  <a:pt x="3956555" y="709593"/>
                </a:cubicBezTo>
                <a:cubicBezTo>
                  <a:pt x="4040846" y="766630"/>
                  <a:pt x="4088153" y="788706"/>
                  <a:pt x="4098500" y="775814"/>
                </a:cubicBezTo>
                <a:cubicBezTo>
                  <a:pt x="4114005" y="756487"/>
                  <a:pt x="4182408" y="795488"/>
                  <a:pt x="4303703" y="892815"/>
                </a:cubicBezTo>
                <a:cubicBezTo>
                  <a:pt x="4330074" y="913974"/>
                  <a:pt x="4361756" y="942029"/>
                  <a:pt x="4398718" y="976997"/>
                </a:cubicBezTo>
                <a:cubicBezTo>
                  <a:pt x="4435690" y="1011953"/>
                  <a:pt x="4467354" y="1040011"/>
                  <a:pt x="4493723" y="1061169"/>
                </a:cubicBezTo>
                <a:lnTo>
                  <a:pt x="4525522" y="1102572"/>
                </a:lnTo>
                <a:cubicBezTo>
                  <a:pt x="4541144" y="1093913"/>
                  <a:pt x="4530438" y="1069436"/>
                  <a:pt x="4493421" y="1029140"/>
                </a:cubicBezTo>
                <a:lnTo>
                  <a:pt x="4398330" y="936954"/>
                </a:lnTo>
                <a:cubicBezTo>
                  <a:pt x="4356141" y="903103"/>
                  <a:pt x="4337621" y="882953"/>
                  <a:pt x="4342793" y="876506"/>
                </a:cubicBezTo>
                <a:cubicBezTo>
                  <a:pt x="4347966" y="870061"/>
                  <a:pt x="4361057" y="869968"/>
                  <a:pt x="4382036" y="876225"/>
                </a:cubicBezTo>
                <a:lnTo>
                  <a:pt x="4444862" y="878963"/>
                </a:lnTo>
                <a:cubicBezTo>
                  <a:pt x="4381374" y="806827"/>
                  <a:pt x="4325888" y="751729"/>
                  <a:pt x="4278415" y="713637"/>
                </a:cubicBezTo>
                <a:cubicBezTo>
                  <a:pt x="4246780" y="688253"/>
                  <a:pt x="4186027" y="628909"/>
                  <a:pt x="4096161" y="535608"/>
                </a:cubicBezTo>
                <a:cubicBezTo>
                  <a:pt x="4006292" y="442326"/>
                  <a:pt x="3948184" y="385103"/>
                  <a:pt x="3921815" y="363943"/>
                </a:cubicBezTo>
                <a:cubicBezTo>
                  <a:pt x="3895445" y="342785"/>
                  <a:pt x="3887433" y="325760"/>
                  <a:pt x="3897778" y="312868"/>
                </a:cubicBezTo>
                <a:cubicBezTo>
                  <a:pt x="3902941" y="306434"/>
                  <a:pt x="3893633" y="291022"/>
                  <a:pt x="3869853" y="266634"/>
                </a:cubicBezTo>
                <a:cubicBezTo>
                  <a:pt x="3846066" y="242259"/>
                  <a:pt x="3841930" y="220402"/>
                  <a:pt x="3857447" y="201064"/>
                </a:cubicBezTo>
                <a:cubicBezTo>
                  <a:pt x="3862609" y="194630"/>
                  <a:pt x="3915297" y="231597"/>
                  <a:pt x="4015499" y="311999"/>
                </a:cubicBezTo>
                <a:cubicBezTo>
                  <a:pt x="4110436" y="388175"/>
                  <a:pt x="4163070" y="419815"/>
                  <a:pt x="4173406" y="406934"/>
                </a:cubicBezTo>
                <a:cubicBezTo>
                  <a:pt x="4178578" y="400488"/>
                  <a:pt x="4152132" y="371323"/>
                  <a:pt x="4094064" y="319443"/>
                </a:cubicBezTo>
                <a:cubicBezTo>
                  <a:pt x="4036008" y="267550"/>
                  <a:pt x="3973976" y="212489"/>
                  <a:pt x="3908010" y="154250"/>
                </a:cubicBezTo>
                <a:cubicBezTo>
                  <a:pt x="3842036" y="96024"/>
                  <a:pt x="3806304" y="54104"/>
                  <a:pt x="3800822" y="28531"/>
                </a:cubicBezTo>
                <a:cubicBezTo>
                  <a:pt x="3795448" y="13623"/>
                  <a:pt x="3794053" y="4556"/>
                  <a:pt x="3796640" y="1334"/>
                </a:cubicBezTo>
                <a:cubicBezTo>
                  <a:pt x="3797933" y="-278"/>
                  <a:pt x="3800222" y="-429"/>
                  <a:pt x="3803505" y="881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1118263"/>
      </p:ext>
    </p:extLst>
  </p:cSld>
  <p:clrMapOvr>
    <a:masterClrMapping/>
  </p:clrMapOvr>
</p:sldLayout>
</file>

<file path=ppt/slideLayouts/slideLayout2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899353" y="1995061"/>
            <a:ext cx="8694735" cy="6935184"/>
          </a:xfrm>
          <a:custGeom>
            <a:avLst/>
            <a:gdLst>
              <a:gd name="connsiteX0" fmla="*/ 1639827 w 8694735"/>
              <a:gd name="connsiteY0" fmla="*/ 6911611 h 6935184"/>
              <a:gd name="connsiteX1" fmla="*/ 1667165 w 8694735"/>
              <a:gd name="connsiteY1" fmla="*/ 6927320 h 6935184"/>
              <a:gd name="connsiteX2" fmla="*/ 1639827 w 8694735"/>
              <a:gd name="connsiteY2" fmla="*/ 6935184 h 6935184"/>
              <a:gd name="connsiteX3" fmla="*/ 1612499 w 8694735"/>
              <a:gd name="connsiteY3" fmla="*/ 6927320 h 6935184"/>
              <a:gd name="connsiteX4" fmla="*/ 1639827 w 8694735"/>
              <a:gd name="connsiteY4" fmla="*/ 6911611 h 6935184"/>
              <a:gd name="connsiteX5" fmla="*/ 1566943 w 8694735"/>
              <a:gd name="connsiteY5" fmla="*/ 6911611 h 6935184"/>
              <a:gd name="connsiteX6" fmla="*/ 1585162 w 8694735"/>
              <a:gd name="connsiteY6" fmla="*/ 6919465 h 6935184"/>
              <a:gd name="connsiteX7" fmla="*/ 1562379 w 8694735"/>
              <a:gd name="connsiteY7" fmla="*/ 6919465 h 6935184"/>
              <a:gd name="connsiteX8" fmla="*/ 1566943 w 8694735"/>
              <a:gd name="connsiteY8" fmla="*/ 6911611 h 6935184"/>
              <a:gd name="connsiteX9" fmla="*/ 1320935 w 8694735"/>
              <a:gd name="connsiteY9" fmla="*/ 6895902 h 6935184"/>
              <a:gd name="connsiteX10" fmla="*/ 1357382 w 8694735"/>
              <a:gd name="connsiteY10" fmla="*/ 6903757 h 6935184"/>
              <a:gd name="connsiteX11" fmla="*/ 1293597 w 8694735"/>
              <a:gd name="connsiteY11" fmla="*/ 6911611 h 6935184"/>
              <a:gd name="connsiteX12" fmla="*/ 1320935 w 8694735"/>
              <a:gd name="connsiteY12" fmla="*/ 6895902 h 6935184"/>
              <a:gd name="connsiteX13" fmla="*/ 4136295 w 8694735"/>
              <a:gd name="connsiteY13" fmla="*/ 6793763 h 6935184"/>
              <a:gd name="connsiteX14" fmla="*/ 4072510 w 8694735"/>
              <a:gd name="connsiteY14" fmla="*/ 6825190 h 6935184"/>
              <a:gd name="connsiteX15" fmla="*/ 4127185 w 8694735"/>
              <a:gd name="connsiteY15" fmla="*/ 6825190 h 6935184"/>
              <a:gd name="connsiteX16" fmla="*/ 4136295 w 8694735"/>
              <a:gd name="connsiteY16" fmla="*/ 6793763 h 6935184"/>
              <a:gd name="connsiteX17" fmla="*/ 2979167 w 8694735"/>
              <a:gd name="connsiteY17" fmla="*/ 6778053 h 6935184"/>
              <a:gd name="connsiteX18" fmla="*/ 2933611 w 8694735"/>
              <a:gd name="connsiteY18" fmla="*/ 6793763 h 6935184"/>
              <a:gd name="connsiteX19" fmla="*/ 2960949 w 8694735"/>
              <a:gd name="connsiteY19" fmla="*/ 6801617 h 6935184"/>
              <a:gd name="connsiteX20" fmla="*/ 3006505 w 8694735"/>
              <a:gd name="connsiteY20" fmla="*/ 6785908 h 6935184"/>
              <a:gd name="connsiteX21" fmla="*/ 2979167 w 8694735"/>
              <a:gd name="connsiteY21" fmla="*/ 6778053 h 6935184"/>
              <a:gd name="connsiteX22" fmla="*/ 1430276 w 8694735"/>
              <a:gd name="connsiteY22" fmla="*/ 6754479 h 6935184"/>
              <a:gd name="connsiteX23" fmla="*/ 1257161 w 8694735"/>
              <a:gd name="connsiteY23" fmla="*/ 6770189 h 6935184"/>
              <a:gd name="connsiteX24" fmla="*/ 1412047 w 8694735"/>
              <a:gd name="connsiteY24" fmla="*/ 6778053 h 6935184"/>
              <a:gd name="connsiteX25" fmla="*/ 1557824 w 8694735"/>
              <a:gd name="connsiteY25" fmla="*/ 6762335 h 6935184"/>
              <a:gd name="connsiteX26" fmla="*/ 1430276 w 8694735"/>
              <a:gd name="connsiteY26" fmla="*/ 6754479 h 6935184"/>
              <a:gd name="connsiteX27" fmla="*/ 1740047 w 8694735"/>
              <a:gd name="connsiteY27" fmla="*/ 6675913 h 6935184"/>
              <a:gd name="connsiteX28" fmla="*/ 1721829 w 8694735"/>
              <a:gd name="connsiteY28" fmla="*/ 6695560 h 6935184"/>
              <a:gd name="connsiteX29" fmla="*/ 1730938 w 8694735"/>
              <a:gd name="connsiteY29" fmla="*/ 6715197 h 6935184"/>
              <a:gd name="connsiteX30" fmla="*/ 1749157 w 8694735"/>
              <a:gd name="connsiteY30" fmla="*/ 6691624 h 6935184"/>
              <a:gd name="connsiteX31" fmla="*/ 664934 w 8694735"/>
              <a:gd name="connsiteY31" fmla="*/ 6581639 h 6935184"/>
              <a:gd name="connsiteX32" fmla="*/ 710490 w 8694735"/>
              <a:gd name="connsiteY32" fmla="*/ 6589494 h 6935184"/>
              <a:gd name="connsiteX33" fmla="*/ 674043 w 8694735"/>
              <a:gd name="connsiteY33" fmla="*/ 6605203 h 6935184"/>
              <a:gd name="connsiteX34" fmla="*/ 628487 w 8694735"/>
              <a:gd name="connsiteY34" fmla="*/ 6589494 h 6935184"/>
              <a:gd name="connsiteX35" fmla="*/ 1207051 w 8694735"/>
              <a:gd name="connsiteY35" fmla="*/ 6569847 h 6935184"/>
              <a:gd name="connsiteX36" fmla="*/ 1138712 w 8694735"/>
              <a:gd name="connsiteY36" fmla="*/ 6581639 h 6935184"/>
              <a:gd name="connsiteX37" fmla="*/ 1302717 w 8694735"/>
              <a:gd name="connsiteY37" fmla="*/ 6589494 h 6935184"/>
              <a:gd name="connsiteX38" fmla="*/ 1421157 w 8694735"/>
              <a:gd name="connsiteY38" fmla="*/ 6589494 h 6935184"/>
              <a:gd name="connsiteX39" fmla="*/ 1375601 w 8694735"/>
              <a:gd name="connsiteY39" fmla="*/ 6581639 h 6935184"/>
              <a:gd name="connsiteX40" fmla="*/ 1207051 w 8694735"/>
              <a:gd name="connsiteY40" fmla="*/ 6569847 h 6935184"/>
              <a:gd name="connsiteX41" fmla="*/ 819820 w 8694735"/>
              <a:gd name="connsiteY41" fmla="*/ 6542356 h 6935184"/>
              <a:gd name="connsiteX42" fmla="*/ 865376 w 8694735"/>
              <a:gd name="connsiteY42" fmla="*/ 6550211 h 6935184"/>
              <a:gd name="connsiteX43" fmla="*/ 801601 w 8694735"/>
              <a:gd name="connsiteY43" fmla="*/ 6565919 h 6935184"/>
              <a:gd name="connsiteX44" fmla="*/ 765154 w 8694735"/>
              <a:gd name="connsiteY44" fmla="*/ 6550211 h 6935184"/>
              <a:gd name="connsiteX45" fmla="*/ 819820 w 8694735"/>
              <a:gd name="connsiteY45" fmla="*/ 6542356 h 6935184"/>
              <a:gd name="connsiteX46" fmla="*/ 555593 w 8694735"/>
              <a:gd name="connsiteY46" fmla="*/ 6534492 h 6935184"/>
              <a:gd name="connsiteX47" fmla="*/ 701371 w 8694735"/>
              <a:gd name="connsiteY47" fmla="*/ 6550211 h 6935184"/>
              <a:gd name="connsiteX48" fmla="*/ 610259 w 8694735"/>
              <a:gd name="connsiteY48" fmla="*/ 6558065 h 6935184"/>
              <a:gd name="connsiteX49" fmla="*/ 510037 w 8694735"/>
              <a:gd name="connsiteY49" fmla="*/ 6542356 h 6935184"/>
              <a:gd name="connsiteX50" fmla="*/ 555593 w 8694735"/>
              <a:gd name="connsiteY50" fmla="*/ 6534492 h 6935184"/>
              <a:gd name="connsiteX51" fmla="*/ 1047599 w 8694735"/>
              <a:gd name="connsiteY51" fmla="*/ 6503073 h 6935184"/>
              <a:gd name="connsiteX52" fmla="*/ 1020262 w 8694735"/>
              <a:gd name="connsiteY52" fmla="*/ 6518783 h 6935184"/>
              <a:gd name="connsiteX53" fmla="*/ 1029381 w 8694735"/>
              <a:gd name="connsiteY53" fmla="*/ 6542356 h 6935184"/>
              <a:gd name="connsiteX54" fmla="*/ 1065818 w 8694735"/>
              <a:gd name="connsiteY54" fmla="*/ 6526637 h 6935184"/>
              <a:gd name="connsiteX55" fmla="*/ 1047599 w 8694735"/>
              <a:gd name="connsiteY55" fmla="*/ 6503073 h 6935184"/>
              <a:gd name="connsiteX56" fmla="*/ 728709 w 8694735"/>
              <a:gd name="connsiteY56" fmla="*/ 6503073 h 6935184"/>
              <a:gd name="connsiteX57" fmla="*/ 737817 w 8694735"/>
              <a:gd name="connsiteY57" fmla="*/ 6503073 h 6935184"/>
              <a:gd name="connsiteX58" fmla="*/ 746926 w 8694735"/>
              <a:gd name="connsiteY58" fmla="*/ 6503073 h 6935184"/>
              <a:gd name="connsiteX59" fmla="*/ 737817 w 8694735"/>
              <a:gd name="connsiteY59" fmla="*/ 6510927 h 6935184"/>
              <a:gd name="connsiteX60" fmla="*/ 728709 w 8694735"/>
              <a:gd name="connsiteY60" fmla="*/ 6503073 h 6935184"/>
              <a:gd name="connsiteX61" fmla="*/ 828929 w 8694735"/>
              <a:gd name="connsiteY61" fmla="*/ 6471645 h 6935184"/>
              <a:gd name="connsiteX62" fmla="*/ 819820 w 8694735"/>
              <a:gd name="connsiteY62" fmla="*/ 6503073 h 6935184"/>
              <a:gd name="connsiteX63" fmla="*/ 810711 w 8694735"/>
              <a:gd name="connsiteY63" fmla="*/ 6487354 h 6935184"/>
              <a:gd name="connsiteX64" fmla="*/ 828929 w 8694735"/>
              <a:gd name="connsiteY64" fmla="*/ 6471645 h 6935184"/>
              <a:gd name="connsiteX65" fmla="*/ 719599 w 8694735"/>
              <a:gd name="connsiteY65" fmla="*/ 6432362 h 6935184"/>
              <a:gd name="connsiteX66" fmla="*/ 728709 w 8694735"/>
              <a:gd name="connsiteY66" fmla="*/ 6440217 h 6935184"/>
              <a:gd name="connsiteX67" fmla="*/ 719599 w 8694735"/>
              <a:gd name="connsiteY67" fmla="*/ 6448072 h 6935184"/>
              <a:gd name="connsiteX68" fmla="*/ 710490 w 8694735"/>
              <a:gd name="connsiteY68" fmla="*/ 6440217 h 6935184"/>
              <a:gd name="connsiteX69" fmla="*/ 719599 w 8694735"/>
              <a:gd name="connsiteY69" fmla="*/ 6432362 h 6935184"/>
              <a:gd name="connsiteX70" fmla="*/ 979260 w 8694735"/>
              <a:gd name="connsiteY70" fmla="*/ 6387184 h 6935184"/>
              <a:gd name="connsiteX71" fmla="*/ 992934 w 8694735"/>
              <a:gd name="connsiteY71" fmla="*/ 6408789 h 6935184"/>
              <a:gd name="connsiteX72" fmla="*/ 1002043 w 8694735"/>
              <a:gd name="connsiteY72" fmla="*/ 6432362 h 6935184"/>
              <a:gd name="connsiteX73" fmla="*/ 983826 w 8694735"/>
              <a:gd name="connsiteY73" fmla="*/ 6455927 h 6935184"/>
              <a:gd name="connsiteX74" fmla="*/ 974707 w 8694735"/>
              <a:gd name="connsiteY74" fmla="*/ 6400935 h 6935184"/>
              <a:gd name="connsiteX75" fmla="*/ 979260 w 8694735"/>
              <a:gd name="connsiteY75" fmla="*/ 6387184 h 6935184"/>
              <a:gd name="connsiteX76" fmla="*/ 901823 w 8694735"/>
              <a:gd name="connsiteY76" fmla="*/ 6196666 h 6935184"/>
              <a:gd name="connsiteX77" fmla="*/ 929161 w 8694735"/>
              <a:gd name="connsiteY77" fmla="*/ 6196666 h 6935184"/>
              <a:gd name="connsiteX78" fmla="*/ 929161 w 8694735"/>
              <a:gd name="connsiteY78" fmla="*/ 6204521 h 6935184"/>
              <a:gd name="connsiteX79" fmla="*/ 892714 w 8694735"/>
              <a:gd name="connsiteY79" fmla="*/ 6204521 h 6935184"/>
              <a:gd name="connsiteX80" fmla="*/ 847157 w 8694735"/>
              <a:gd name="connsiteY80" fmla="*/ 6196666 h 6935184"/>
              <a:gd name="connsiteX81" fmla="*/ 865376 w 8694735"/>
              <a:gd name="connsiteY81" fmla="*/ 6204521 h 6935184"/>
              <a:gd name="connsiteX82" fmla="*/ 842593 w 8694735"/>
              <a:gd name="connsiteY82" fmla="*/ 6204521 h 6935184"/>
              <a:gd name="connsiteX83" fmla="*/ 847157 w 8694735"/>
              <a:gd name="connsiteY83" fmla="*/ 6196666 h 6935184"/>
              <a:gd name="connsiteX84" fmla="*/ 1398384 w 8694735"/>
              <a:gd name="connsiteY84" fmla="*/ 6180946 h 6935184"/>
              <a:gd name="connsiteX85" fmla="*/ 1366491 w 8694735"/>
              <a:gd name="connsiteY85" fmla="*/ 6188811 h 6935184"/>
              <a:gd name="connsiteX86" fmla="*/ 1384708 w 8694735"/>
              <a:gd name="connsiteY86" fmla="*/ 6204521 h 6935184"/>
              <a:gd name="connsiteX87" fmla="*/ 1366491 w 8694735"/>
              <a:gd name="connsiteY87" fmla="*/ 6235948 h 6935184"/>
              <a:gd name="connsiteX88" fmla="*/ 1311826 w 8694735"/>
              <a:gd name="connsiteY88" fmla="*/ 6251659 h 6935184"/>
              <a:gd name="connsiteX89" fmla="*/ 1357382 w 8694735"/>
              <a:gd name="connsiteY89" fmla="*/ 6267377 h 6935184"/>
              <a:gd name="connsiteX90" fmla="*/ 1393829 w 8694735"/>
              <a:gd name="connsiteY90" fmla="*/ 6263449 h 6935184"/>
              <a:gd name="connsiteX91" fmla="*/ 1430276 w 8694735"/>
              <a:gd name="connsiteY91" fmla="*/ 6259513 h 6935184"/>
              <a:gd name="connsiteX92" fmla="*/ 1466711 w 8694735"/>
              <a:gd name="connsiteY92" fmla="*/ 6247731 h 6935184"/>
              <a:gd name="connsiteX93" fmla="*/ 1439385 w 8694735"/>
              <a:gd name="connsiteY93" fmla="*/ 6228094 h 6935184"/>
              <a:gd name="connsiteX94" fmla="*/ 1448494 w 8694735"/>
              <a:gd name="connsiteY94" fmla="*/ 6220230 h 6935184"/>
              <a:gd name="connsiteX95" fmla="*/ 1566943 w 8694735"/>
              <a:gd name="connsiteY95" fmla="*/ 6220230 h 6935184"/>
              <a:gd name="connsiteX96" fmla="*/ 1530496 w 8694735"/>
              <a:gd name="connsiteY96" fmla="*/ 6196666 h 6935184"/>
              <a:gd name="connsiteX97" fmla="*/ 1471266 w 8694735"/>
              <a:gd name="connsiteY97" fmla="*/ 6184874 h 6935184"/>
              <a:gd name="connsiteX98" fmla="*/ 1398384 w 8694735"/>
              <a:gd name="connsiteY98" fmla="*/ 6180946 h 6935184"/>
              <a:gd name="connsiteX99" fmla="*/ 728709 w 8694735"/>
              <a:gd name="connsiteY99" fmla="*/ 6180946 h 6935184"/>
              <a:gd name="connsiteX100" fmla="*/ 746926 w 8694735"/>
              <a:gd name="connsiteY100" fmla="*/ 6196666 h 6935184"/>
              <a:gd name="connsiteX101" fmla="*/ 737817 w 8694735"/>
              <a:gd name="connsiteY101" fmla="*/ 6204521 h 6935184"/>
              <a:gd name="connsiteX102" fmla="*/ 710490 w 8694735"/>
              <a:gd name="connsiteY102" fmla="*/ 6188811 h 6935184"/>
              <a:gd name="connsiteX103" fmla="*/ 683152 w 8694735"/>
              <a:gd name="connsiteY103" fmla="*/ 6180946 h 6935184"/>
              <a:gd name="connsiteX104" fmla="*/ 701371 w 8694735"/>
              <a:gd name="connsiteY104" fmla="*/ 6196666 h 6935184"/>
              <a:gd name="connsiteX105" fmla="*/ 683152 w 8694735"/>
              <a:gd name="connsiteY105" fmla="*/ 6204521 h 6935184"/>
              <a:gd name="connsiteX106" fmla="*/ 664934 w 8694735"/>
              <a:gd name="connsiteY106" fmla="*/ 6196666 h 6935184"/>
              <a:gd name="connsiteX107" fmla="*/ 683152 w 8694735"/>
              <a:gd name="connsiteY107" fmla="*/ 6180946 h 6935184"/>
              <a:gd name="connsiteX108" fmla="*/ 409817 w 8694735"/>
              <a:gd name="connsiteY108" fmla="*/ 6165238 h 6935184"/>
              <a:gd name="connsiteX109" fmla="*/ 418925 w 8694735"/>
              <a:gd name="connsiteY109" fmla="*/ 6173092 h 6935184"/>
              <a:gd name="connsiteX110" fmla="*/ 409817 w 8694735"/>
              <a:gd name="connsiteY110" fmla="*/ 6180946 h 6935184"/>
              <a:gd name="connsiteX111" fmla="*/ 409817 w 8694735"/>
              <a:gd name="connsiteY111" fmla="*/ 6173092 h 6935184"/>
              <a:gd name="connsiteX112" fmla="*/ 364261 w 8694735"/>
              <a:gd name="connsiteY112" fmla="*/ 6157383 h 6935184"/>
              <a:gd name="connsiteX113" fmla="*/ 373370 w 8694735"/>
              <a:gd name="connsiteY113" fmla="*/ 6157383 h 6935184"/>
              <a:gd name="connsiteX114" fmla="*/ 364261 w 8694735"/>
              <a:gd name="connsiteY114" fmla="*/ 6165238 h 6935184"/>
              <a:gd name="connsiteX115" fmla="*/ 614818 w 8694735"/>
              <a:gd name="connsiteY115" fmla="*/ 6076850 h 6935184"/>
              <a:gd name="connsiteX116" fmla="*/ 646705 w 8694735"/>
              <a:gd name="connsiteY116" fmla="*/ 6078818 h 6935184"/>
              <a:gd name="connsiteX117" fmla="*/ 683152 w 8694735"/>
              <a:gd name="connsiteY117" fmla="*/ 6086672 h 6935184"/>
              <a:gd name="connsiteX118" fmla="*/ 710490 w 8694735"/>
              <a:gd name="connsiteY118" fmla="*/ 6098454 h 6935184"/>
              <a:gd name="connsiteX119" fmla="*/ 674043 w 8694735"/>
              <a:gd name="connsiteY119" fmla="*/ 6102381 h 6935184"/>
              <a:gd name="connsiteX120" fmla="*/ 610259 w 8694735"/>
              <a:gd name="connsiteY120" fmla="*/ 6086672 h 6935184"/>
              <a:gd name="connsiteX121" fmla="*/ 614818 w 8694735"/>
              <a:gd name="connsiteY121" fmla="*/ 6076850 h 6935184"/>
              <a:gd name="connsiteX122" fmla="*/ 956488 w 8694735"/>
              <a:gd name="connsiteY122" fmla="*/ 6063099 h 6935184"/>
              <a:gd name="connsiteX123" fmla="*/ 947379 w 8694735"/>
              <a:gd name="connsiteY123" fmla="*/ 6070962 h 6935184"/>
              <a:gd name="connsiteX124" fmla="*/ 965597 w 8694735"/>
              <a:gd name="connsiteY124" fmla="*/ 6086672 h 6935184"/>
              <a:gd name="connsiteX125" fmla="*/ 956488 w 8694735"/>
              <a:gd name="connsiteY125" fmla="*/ 6063099 h 6935184"/>
              <a:gd name="connsiteX126" fmla="*/ 737817 w 8694735"/>
              <a:gd name="connsiteY126" fmla="*/ 6031680 h 6935184"/>
              <a:gd name="connsiteX127" fmla="*/ 783373 w 8694735"/>
              <a:gd name="connsiteY127" fmla="*/ 6047389 h 6935184"/>
              <a:gd name="connsiteX128" fmla="*/ 756035 w 8694735"/>
              <a:gd name="connsiteY128" fmla="*/ 6063099 h 6935184"/>
              <a:gd name="connsiteX129" fmla="*/ 710490 w 8694735"/>
              <a:gd name="connsiteY129" fmla="*/ 6047389 h 6935184"/>
              <a:gd name="connsiteX130" fmla="*/ 737817 w 8694735"/>
              <a:gd name="connsiteY130" fmla="*/ 6031680 h 6935184"/>
              <a:gd name="connsiteX131" fmla="*/ 646705 w 8694735"/>
              <a:gd name="connsiteY131" fmla="*/ 6031680 h 6935184"/>
              <a:gd name="connsiteX132" fmla="*/ 664934 w 8694735"/>
              <a:gd name="connsiteY132" fmla="*/ 6039534 h 6935184"/>
              <a:gd name="connsiteX133" fmla="*/ 642151 w 8694735"/>
              <a:gd name="connsiteY133" fmla="*/ 6039534 h 6935184"/>
              <a:gd name="connsiteX134" fmla="*/ 646705 w 8694735"/>
              <a:gd name="connsiteY134" fmla="*/ 6031680 h 6935184"/>
              <a:gd name="connsiteX135" fmla="*/ 1084046 w 8694735"/>
              <a:gd name="connsiteY135" fmla="*/ 6023816 h 6935184"/>
              <a:gd name="connsiteX136" fmla="*/ 1029381 w 8694735"/>
              <a:gd name="connsiteY136" fmla="*/ 6063099 h 6935184"/>
              <a:gd name="connsiteX137" fmla="*/ 1056709 w 8694735"/>
              <a:gd name="connsiteY137" fmla="*/ 6086672 h 6935184"/>
              <a:gd name="connsiteX138" fmla="*/ 1084046 w 8694735"/>
              <a:gd name="connsiteY138" fmla="*/ 6078818 h 6935184"/>
              <a:gd name="connsiteX139" fmla="*/ 1120493 w 8694735"/>
              <a:gd name="connsiteY139" fmla="*/ 6055243 h 6935184"/>
              <a:gd name="connsiteX140" fmla="*/ 1084046 w 8694735"/>
              <a:gd name="connsiteY140" fmla="*/ 6023816 h 6935184"/>
              <a:gd name="connsiteX141" fmla="*/ 646705 w 8694735"/>
              <a:gd name="connsiteY141" fmla="*/ 5835266 h 6935184"/>
              <a:gd name="connsiteX142" fmla="*/ 674043 w 8694735"/>
              <a:gd name="connsiteY142" fmla="*/ 5843121 h 6935184"/>
              <a:gd name="connsiteX143" fmla="*/ 628487 w 8694735"/>
              <a:gd name="connsiteY143" fmla="*/ 5843121 h 6935184"/>
              <a:gd name="connsiteX144" fmla="*/ 646705 w 8694735"/>
              <a:gd name="connsiteY144" fmla="*/ 5835266 h 6935184"/>
              <a:gd name="connsiteX145" fmla="*/ 7625881 w 8694735"/>
              <a:gd name="connsiteY145" fmla="*/ 5104604 h 6935184"/>
              <a:gd name="connsiteX146" fmla="*/ 7689658 w 8694735"/>
              <a:gd name="connsiteY146" fmla="*/ 5112456 h 6935184"/>
              <a:gd name="connsiteX147" fmla="*/ 7716996 w 8694735"/>
              <a:gd name="connsiteY147" fmla="*/ 5175312 h 6935184"/>
              <a:gd name="connsiteX148" fmla="*/ 7753431 w 8694735"/>
              <a:gd name="connsiteY148" fmla="*/ 5277442 h 6935184"/>
              <a:gd name="connsiteX149" fmla="*/ 7789879 w 8694735"/>
              <a:gd name="connsiteY149" fmla="*/ 5340299 h 6935184"/>
              <a:gd name="connsiteX150" fmla="*/ 7853663 w 8694735"/>
              <a:gd name="connsiteY150" fmla="*/ 5466002 h 6935184"/>
              <a:gd name="connsiteX151" fmla="*/ 7944763 w 8694735"/>
              <a:gd name="connsiteY151" fmla="*/ 5795983 h 6935184"/>
              <a:gd name="connsiteX152" fmla="*/ 7940209 w 8694735"/>
              <a:gd name="connsiteY152" fmla="*/ 5843121 h 6935184"/>
              <a:gd name="connsiteX153" fmla="*/ 7935655 w 8694735"/>
              <a:gd name="connsiteY153" fmla="*/ 5898113 h 6935184"/>
              <a:gd name="connsiteX154" fmla="*/ 7926547 w 8694735"/>
              <a:gd name="connsiteY154" fmla="*/ 6015961 h 6935184"/>
              <a:gd name="connsiteX155" fmla="*/ 7853663 w 8694735"/>
              <a:gd name="connsiteY155" fmla="*/ 6377362 h 6935184"/>
              <a:gd name="connsiteX156" fmla="*/ 7808107 w 8694735"/>
              <a:gd name="connsiteY156" fmla="*/ 6440217 h 6935184"/>
              <a:gd name="connsiteX157" fmla="*/ 7739768 w 8694735"/>
              <a:gd name="connsiteY157" fmla="*/ 6526637 h 6935184"/>
              <a:gd name="connsiteX158" fmla="*/ 7662321 w 8694735"/>
              <a:gd name="connsiteY158" fmla="*/ 6628776 h 6935184"/>
              <a:gd name="connsiteX159" fmla="*/ 7452769 w 8694735"/>
              <a:gd name="connsiteY159" fmla="*/ 6723051 h 6935184"/>
              <a:gd name="connsiteX160" fmla="*/ 7297873 w 8694735"/>
              <a:gd name="connsiteY160" fmla="*/ 6762335 h 6935184"/>
              <a:gd name="connsiteX161" fmla="*/ 6851423 w 8694735"/>
              <a:gd name="connsiteY161" fmla="*/ 6817335 h 6935184"/>
              <a:gd name="connsiteX162" fmla="*/ 6623653 w 8694735"/>
              <a:gd name="connsiteY162" fmla="*/ 6833045 h 6935184"/>
              <a:gd name="connsiteX163" fmla="*/ 6578097 w 8694735"/>
              <a:gd name="connsiteY163" fmla="*/ 6840900 h 6935184"/>
              <a:gd name="connsiteX164" fmla="*/ 6459648 w 8694735"/>
              <a:gd name="connsiteY164" fmla="*/ 6844827 h 6935184"/>
              <a:gd name="connsiteX165" fmla="*/ 6322979 w 8694735"/>
              <a:gd name="connsiteY165" fmla="*/ 6848755 h 6935184"/>
              <a:gd name="connsiteX166" fmla="*/ 6031427 w 8694735"/>
              <a:gd name="connsiteY166" fmla="*/ 6864473 h 6935184"/>
              <a:gd name="connsiteX167" fmla="*/ 5858311 w 8694735"/>
              <a:gd name="connsiteY167" fmla="*/ 6848755 h 6935184"/>
              <a:gd name="connsiteX168" fmla="*/ 5867420 w 8694735"/>
              <a:gd name="connsiteY168" fmla="*/ 6840900 h 6935184"/>
              <a:gd name="connsiteX169" fmla="*/ 5867420 w 8694735"/>
              <a:gd name="connsiteY169" fmla="*/ 6833045 h 6935184"/>
              <a:gd name="connsiteX170" fmla="*/ 5794527 w 8694735"/>
              <a:gd name="connsiteY170" fmla="*/ 6848755 h 6935184"/>
              <a:gd name="connsiteX171" fmla="*/ 5666967 w 8694735"/>
              <a:gd name="connsiteY171" fmla="*/ 6864473 h 6935184"/>
              <a:gd name="connsiteX172" fmla="*/ 5562192 w 8694735"/>
              <a:gd name="connsiteY172" fmla="*/ 6876255 h 6935184"/>
              <a:gd name="connsiteX173" fmla="*/ 5420969 w 8694735"/>
              <a:gd name="connsiteY173" fmla="*/ 6888037 h 6935184"/>
              <a:gd name="connsiteX174" fmla="*/ 5357195 w 8694735"/>
              <a:gd name="connsiteY174" fmla="*/ 6872327 h 6935184"/>
              <a:gd name="connsiteX175" fmla="*/ 5238745 w 8694735"/>
              <a:gd name="connsiteY175" fmla="*/ 6868401 h 6935184"/>
              <a:gd name="connsiteX176" fmla="*/ 5111187 w 8694735"/>
              <a:gd name="connsiteY176" fmla="*/ 6872327 h 6935184"/>
              <a:gd name="connsiteX177" fmla="*/ 5042859 w 8694735"/>
              <a:gd name="connsiteY177" fmla="*/ 6880182 h 6935184"/>
              <a:gd name="connsiteX178" fmla="*/ 4974519 w 8694735"/>
              <a:gd name="connsiteY178" fmla="*/ 6880182 h 6935184"/>
              <a:gd name="connsiteX179" fmla="*/ 4906191 w 8694735"/>
              <a:gd name="connsiteY179" fmla="*/ 6856619 h 6935184"/>
              <a:gd name="connsiteX180" fmla="*/ 4824188 w 8694735"/>
              <a:gd name="connsiteY180" fmla="*/ 6864473 h 6935184"/>
              <a:gd name="connsiteX181" fmla="*/ 4783187 w 8694735"/>
              <a:gd name="connsiteY181" fmla="*/ 6864473 h 6935184"/>
              <a:gd name="connsiteX182" fmla="*/ 4774077 w 8694735"/>
              <a:gd name="connsiteY182" fmla="*/ 6848755 h 6935184"/>
              <a:gd name="connsiteX183" fmla="*/ 4764968 w 8694735"/>
              <a:gd name="connsiteY183" fmla="*/ 6864473 h 6935184"/>
              <a:gd name="connsiteX184" fmla="*/ 4692074 w 8694735"/>
              <a:gd name="connsiteY184" fmla="*/ 6880182 h 6935184"/>
              <a:gd name="connsiteX185" fmla="*/ 4532634 w 8694735"/>
              <a:gd name="connsiteY185" fmla="*/ 6872327 h 6935184"/>
              <a:gd name="connsiteX186" fmla="*/ 4391412 w 8694735"/>
              <a:gd name="connsiteY186" fmla="*/ 6864473 h 6935184"/>
              <a:gd name="connsiteX187" fmla="*/ 4364074 w 8694735"/>
              <a:gd name="connsiteY187" fmla="*/ 6864473 h 6935184"/>
              <a:gd name="connsiteX188" fmla="*/ 4254745 w 8694735"/>
              <a:gd name="connsiteY188" fmla="*/ 6872327 h 6935184"/>
              <a:gd name="connsiteX189" fmla="*/ 4159066 w 8694735"/>
              <a:gd name="connsiteY189" fmla="*/ 6876255 h 6935184"/>
              <a:gd name="connsiteX190" fmla="*/ 4081629 w 8694735"/>
              <a:gd name="connsiteY190" fmla="*/ 6872327 h 6935184"/>
              <a:gd name="connsiteX191" fmla="*/ 3917624 w 8694735"/>
              <a:gd name="connsiteY191" fmla="*/ 6880182 h 6935184"/>
              <a:gd name="connsiteX192" fmla="*/ 3480282 w 8694735"/>
              <a:gd name="connsiteY192" fmla="*/ 6903757 h 6935184"/>
              <a:gd name="connsiteX193" fmla="*/ 3398291 w 8694735"/>
              <a:gd name="connsiteY193" fmla="*/ 6895902 h 6935184"/>
              <a:gd name="connsiteX194" fmla="*/ 3425617 w 8694735"/>
              <a:gd name="connsiteY194" fmla="*/ 6880182 h 6935184"/>
              <a:gd name="connsiteX195" fmla="*/ 3443847 w 8694735"/>
              <a:gd name="connsiteY195" fmla="*/ 6856619 h 6935184"/>
              <a:gd name="connsiteX196" fmla="*/ 3402845 w 8694735"/>
              <a:gd name="connsiteY196" fmla="*/ 6852683 h 6935184"/>
              <a:gd name="connsiteX197" fmla="*/ 3361843 w 8694735"/>
              <a:gd name="connsiteY197" fmla="*/ 6872327 h 6935184"/>
              <a:gd name="connsiteX198" fmla="*/ 3343625 w 8694735"/>
              <a:gd name="connsiteY198" fmla="*/ 6880182 h 6935184"/>
              <a:gd name="connsiteX199" fmla="*/ 3370953 w 8694735"/>
              <a:gd name="connsiteY199" fmla="*/ 6888037 h 6935184"/>
              <a:gd name="connsiteX200" fmla="*/ 3247948 w 8694735"/>
              <a:gd name="connsiteY200" fmla="*/ 6915539 h 6935184"/>
              <a:gd name="connsiteX201" fmla="*/ 3134064 w 8694735"/>
              <a:gd name="connsiteY201" fmla="*/ 6919465 h 6935184"/>
              <a:gd name="connsiteX202" fmla="*/ 3143173 w 8694735"/>
              <a:gd name="connsiteY202" fmla="*/ 6888037 h 6935184"/>
              <a:gd name="connsiteX203" fmla="*/ 3124955 w 8694735"/>
              <a:gd name="connsiteY203" fmla="*/ 6856619 h 6935184"/>
              <a:gd name="connsiteX204" fmla="*/ 2988286 w 8694735"/>
              <a:gd name="connsiteY204" fmla="*/ 6872327 h 6935184"/>
              <a:gd name="connsiteX205" fmla="*/ 2277609 w 8694735"/>
              <a:gd name="connsiteY205" fmla="*/ 6911611 h 6935184"/>
              <a:gd name="connsiteX206" fmla="*/ 1740047 w 8694735"/>
              <a:gd name="connsiteY206" fmla="*/ 6935184 h 6935184"/>
              <a:gd name="connsiteX207" fmla="*/ 1694491 w 8694735"/>
              <a:gd name="connsiteY207" fmla="*/ 6935184 h 6935184"/>
              <a:gd name="connsiteX208" fmla="*/ 1785603 w 8694735"/>
              <a:gd name="connsiteY208" fmla="*/ 6895902 h 6935184"/>
              <a:gd name="connsiteX209" fmla="*/ 1867607 w 8694735"/>
              <a:gd name="connsiteY209" fmla="*/ 6880182 h 6935184"/>
              <a:gd name="connsiteX210" fmla="*/ 1876716 w 8694735"/>
              <a:gd name="connsiteY210" fmla="*/ 6872327 h 6935184"/>
              <a:gd name="connsiteX211" fmla="*/ 1530496 w 8694735"/>
              <a:gd name="connsiteY211" fmla="*/ 6848755 h 6935184"/>
              <a:gd name="connsiteX212" fmla="*/ 1193377 w 8694735"/>
              <a:gd name="connsiteY212" fmla="*/ 6848755 h 6935184"/>
              <a:gd name="connsiteX213" fmla="*/ 901823 w 8694735"/>
              <a:gd name="connsiteY213" fmla="*/ 6825190 h 6935184"/>
              <a:gd name="connsiteX214" fmla="*/ 728709 w 8694735"/>
              <a:gd name="connsiteY214" fmla="*/ 6801617 h 6935184"/>
              <a:gd name="connsiteX215" fmla="*/ 801601 w 8694735"/>
              <a:gd name="connsiteY215" fmla="*/ 6785908 h 6935184"/>
              <a:gd name="connsiteX216" fmla="*/ 992934 w 8694735"/>
              <a:gd name="connsiteY216" fmla="*/ 6762335 h 6935184"/>
              <a:gd name="connsiteX217" fmla="*/ 965597 w 8694735"/>
              <a:gd name="connsiteY217" fmla="*/ 6762335 h 6935184"/>
              <a:gd name="connsiteX218" fmla="*/ 888148 w 8694735"/>
              <a:gd name="connsiteY218" fmla="*/ 6758407 h 6935184"/>
              <a:gd name="connsiteX219" fmla="*/ 765154 w 8694735"/>
              <a:gd name="connsiteY219" fmla="*/ 6754479 h 6935184"/>
              <a:gd name="connsiteX220" fmla="*/ 236701 w 8694735"/>
              <a:gd name="connsiteY220" fmla="*/ 6699487 h 6935184"/>
              <a:gd name="connsiteX221" fmla="*/ 938270 w 8694735"/>
              <a:gd name="connsiteY221" fmla="*/ 6683768 h 6935184"/>
              <a:gd name="connsiteX222" fmla="*/ 974707 w 8694735"/>
              <a:gd name="connsiteY222" fmla="*/ 6699487 h 6935184"/>
              <a:gd name="connsiteX223" fmla="*/ 983826 w 8694735"/>
              <a:gd name="connsiteY223" fmla="*/ 6683768 h 6935184"/>
              <a:gd name="connsiteX224" fmla="*/ 1093155 w 8694735"/>
              <a:gd name="connsiteY224" fmla="*/ 6675913 h 6935184"/>
              <a:gd name="connsiteX225" fmla="*/ 1220713 w 8694735"/>
              <a:gd name="connsiteY225" fmla="*/ 6668059 h 6935184"/>
              <a:gd name="connsiteX226" fmla="*/ 1015707 w 8694735"/>
              <a:gd name="connsiteY226" fmla="*/ 6632704 h 6935184"/>
              <a:gd name="connsiteX227" fmla="*/ 810711 w 8694735"/>
              <a:gd name="connsiteY227" fmla="*/ 6589494 h 6935184"/>
              <a:gd name="connsiteX228" fmla="*/ 947379 w 8694735"/>
              <a:gd name="connsiteY228" fmla="*/ 6573775 h 6935184"/>
              <a:gd name="connsiteX229" fmla="*/ 1011152 w 8694735"/>
              <a:gd name="connsiteY229" fmla="*/ 6565919 h 6935184"/>
              <a:gd name="connsiteX230" fmla="*/ 929161 w 8694735"/>
              <a:gd name="connsiteY230" fmla="*/ 6542356 h 6935184"/>
              <a:gd name="connsiteX231" fmla="*/ 956488 w 8694735"/>
              <a:gd name="connsiteY231" fmla="*/ 6526637 h 6935184"/>
              <a:gd name="connsiteX232" fmla="*/ 947379 w 8694735"/>
              <a:gd name="connsiteY232" fmla="*/ 6510927 h 6935184"/>
              <a:gd name="connsiteX233" fmla="*/ 910932 w 8694735"/>
              <a:gd name="connsiteY233" fmla="*/ 6510927 h 6935184"/>
              <a:gd name="connsiteX234" fmla="*/ 865376 w 8694735"/>
              <a:gd name="connsiteY234" fmla="*/ 6495209 h 6935184"/>
              <a:gd name="connsiteX235" fmla="*/ 938270 w 8694735"/>
              <a:gd name="connsiteY235" fmla="*/ 6471645 h 6935184"/>
              <a:gd name="connsiteX236" fmla="*/ 1038490 w 8694735"/>
              <a:gd name="connsiteY236" fmla="*/ 6448072 h 6935184"/>
              <a:gd name="connsiteX237" fmla="*/ 1070372 w 8694735"/>
              <a:gd name="connsiteY237" fmla="*/ 6444145 h 6935184"/>
              <a:gd name="connsiteX238" fmla="*/ 1102265 w 8694735"/>
              <a:gd name="connsiteY238" fmla="*/ 6471645 h 6935184"/>
              <a:gd name="connsiteX239" fmla="*/ 1111374 w 8694735"/>
              <a:gd name="connsiteY239" fmla="*/ 6455927 h 6935184"/>
              <a:gd name="connsiteX240" fmla="*/ 1138712 w 8694735"/>
              <a:gd name="connsiteY240" fmla="*/ 6432362 h 6935184"/>
              <a:gd name="connsiteX241" fmla="*/ 1184268 w 8694735"/>
              <a:gd name="connsiteY241" fmla="*/ 6424507 h 6935184"/>
              <a:gd name="connsiteX242" fmla="*/ 1147821 w 8694735"/>
              <a:gd name="connsiteY242" fmla="*/ 6424507 h 6935184"/>
              <a:gd name="connsiteX243" fmla="*/ 1097710 w 8694735"/>
              <a:gd name="connsiteY243" fmla="*/ 6400935 h 6935184"/>
              <a:gd name="connsiteX244" fmla="*/ 1056709 w 8694735"/>
              <a:gd name="connsiteY244" fmla="*/ 6377362 h 6935184"/>
              <a:gd name="connsiteX245" fmla="*/ 1056709 w 8694735"/>
              <a:gd name="connsiteY245" fmla="*/ 6369506 h 6935184"/>
              <a:gd name="connsiteX246" fmla="*/ 1056709 w 8694735"/>
              <a:gd name="connsiteY246" fmla="*/ 6353797 h 6935184"/>
              <a:gd name="connsiteX247" fmla="*/ 1047599 w 8694735"/>
              <a:gd name="connsiteY247" fmla="*/ 6338078 h 6935184"/>
              <a:gd name="connsiteX248" fmla="*/ 1266270 w 8694735"/>
              <a:gd name="connsiteY248" fmla="*/ 6345943 h 6935184"/>
              <a:gd name="connsiteX249" fmla="*/ 1512268 w 8694735"/>
              <a:gd name="connsiteY249" fmla="*/ 6353797 h 6935184"/>
              <a:gd name="connsiteX250" fmla="*/ 1530496 w 8694735"/>
              <a:gd name="connsiteY250" fmla="*/ 6338078 h 6935184"/>
              <a:gd name="connsiteX251" fmla="*/ 1275379 w 8694735"/>
              <a:gd name="connsiteY251" fmla="*/ 6318442 h 6935184"/>
              <a:gd name="connsiteX252" fmla="*/ 1020262 w 8694735"/>
              <a:gd name="connsiteY252" fmla="*/ 6290941 h 6935184"/>
              <a:gd name="connsiteX253" fmla="*/ 1011152 w 8694735"/>
              <a:gd name="connsiteY253" fmla="*/ 6275232 h 6935184"/>
              <a:gd name="connsiteX254" fmla="*/ 1102265 w 8694735"/>
              <a:gd name="connsiteY254" fmla="*/ 6283086 h 6935184"/>
              <a:gd name="connsiteX255" fmla="*/ 1056709 w 8694735"/>
              <a:gd name="connsiteY255" fmla="*/ 6259513 h 6935184"/>
              <a:gd name="connsiteX256" fmla="*/ 1020262 w 8694735"/>
              <a:gd name="connsiteY256" fmla="*/ 6220230 h 6935184"/>
              <a:gd name="connsiteX257" fmla="*/ 1029381 w 8694735"/>
              <a:gd name="connsiteY257" fmla="*/ 6204521 h 6935184"/>
              <a:gd name="connsiteX258" fmla="*/ 1184268 w 8694735"/>
              <a:gd name="connsiteY258" fmla="*/ 6196666 h 6935184"/>
              <a:gd name="connsiteX259" fmla="*/ 1284488 w 8694735"/>
              <a:gd name="connsiteY259" fmla="*/ 6196666 h 6935184"/>
              <a:gd name="connsiteX260" fmla="*/ 1257161 w 8694735"/>
              <a:gd name="connsiteY260" fmla="*/ 6180946 h 6935184"/>
              <a:gd name="connsiteX261" fmla="*/ 1202485 w 8694735"/>
              <a:gd name="connsiteY261" fmla="*/ 6165238 h 6935184"/>
              <a:gd name="connsiteX262" fmla="*/ 1125048 w 8694735"/>
              <a:gd name="connsiteY262" fmla="*/ 6141664 h 6935184"/>
              <a:gd name="connsiteX263" fmla="*/ 1084046 w 8694735"/>
              <a:gd name="connsiteY263" fmla="*/ 6118100 h 6935184"/>
              <a:gd name="connsiteX264" fmla="*/ 1002043 w 8694735"/>
              <a:gd name="connsiteY264" fmla="*/ 6110245 h 6935184"/>
              <a:gd name="connsiteX265" fmla="*/ 974707 w 8694735"/>
              <a:gd name="connsiteY265" fmla="*/ 6118100 h 6935184"/>
              <a:gd name="connsiteX266" fmla="*/ 988379 w 8694735"/>
              <a:gd name="connsiteY266" fmla="*/ 6145591 h 6935184"/>
              <a:gd name="connsiteX267" fmla="*/ 929161 w 8694735"/>
              <a:gd name="connsiteY267" fmla="*/ 6149529 h 6935184"/>
              <a:gd name="connsiteX268" fmla="*/ 865376 w 8694735"/>
              <a:gd name="connsiteY268" fmla="*/ 6125954 h 6935184"/>
              <a:gd name="connsiteX269" fmla="*/ 828929 w 8694735"/>
              <a:gd name="connsiteY269" fmla="*/ 6102381 h 6935184"/>
              <a:gd name="connsiteX270" fmla="*/ 792482 w 8694735"/>
              <a:gd name="connsiteY270" fmla="*/ 6055243 h 6935184"/>
              <a:gd name="connsiteX271" fmla="*/ 865376 w 8694735"/>
              <a:gd name="connsiteY271" fmla="*/ 6047389 h 6935184"/>
              <a:gd name="connsiteX272" fmla="*/ 1002043 w 8694735"/>
              <a:gd name="connsiteY272" fmla="*/ 6031680 h 6935184"/>
              <a:gd name="connsiteX273" fmla="*/ 947379 w 8694735"/>
              <a:gd name="connsiteY273" fmla="*/ 6008107 h 6935184"/>
              <a:gd name="connsiteX274" fmla="*/ 746926 w 8694735"/>
              <a:gd name="connsiteY274" fmla="*/ 6000251 h 6935184"/>
              <a:gd name="connsiteX275" fmla="*/ 510037 w 8694735"/>
              <a:gd name="connsiteY275" fmla="*/ 5960969 h 6935184"/>
              <a:gd name="connsiteX276" fmla="*/ 391598 w 8694735"/>
              <a:gd name="connsiteY276" fmla="*/ 5929540 h 6935184"/>
              <a:gd name="connsiteX277" fmla="*/ 346042 w 8694735"/>
              <a:gd name="connsiteY277" fmla="*/ 5921686 h 6935184"/>
              <a:gd name="connsiteX278" fmla="*/ 364261 w 8694735"/>
              <a:gd name="connsiteY278" fmla="*/ 5905967 h 6935184"/>
              <a:gd name="connsiteX279" fmla="*/ 409817 w 8694735"/>
              <a:gd name="connsiteY279" fmla="*/ 5898113 h 6935184"/>
              <a:gd name="connsiteX280" fmla="*/ 446264 w 8694735"/>
              <a:gd name="connsiteY280" fmla="*/ 5898113 h 6935184"/>
              <a:gd name="connsiteX281" fmla="*/ 428034 w 8694735"/>
              <a:gd name="connsiteY281" fmla="*/ 5882404 h 6935184"/>
              <a:gd name="connsiteX282" fmla="*/ 409817 w 8694735"/>
              <a:gd name="connsiteY282" fmla="*/ 5862757 h 6935184"/>
              <a:gd name="connsiteX283" fmla="*/ 428034 w 8694735"/>
              <a:gd name="connsiteY283" fmla="*/ 5866684 h 6935184"/>
              <a:gd name="connsiteX284" fmla="*/ 655815 w 8694735"/>
              <a:gd name="connsiteY284" fmla="*/ 5882404 h 6935184"/>
              <a:gd name="connsiteX285" fmla="*/ 892714 w 8694735"/>
              <a:gd name="connsiteY285" fmla="*/ 5866684 h 6935184"/>
              <a:gd name="connsiteX286" fmla="*/ 719599 w 8694735"/>
              <a:gd name="connsiteY286" fmla="*/ 5843121 h 6935184"/>
              <a:gd name="connsiteX287" fmla="*/ 765154 w 8694735"/>
              <a:gd name="connsiteY287" fmla="*/ 5835266 h 6935184"/>
              <a:gd name="connsiteX288" fmla="*/ 856267 w 8694735"/>
              <a:gd name="connsiteY288" fmla="*/ 5819547 h 6935184"/>
              <a:gd name="connsiteX289" fmla="*/ 847157 w 8694735"/>
              <a:gd name="connsiteY289" fmla="*/ 5811692 h 6935184"/>
              <a:gd name="connsiteX290" fmla="*/ 733262 w 8694735"/>
              <a:gd name="connsiteY290" fmla="*/ 5807765 h 6935184"/>
              <a:gd name="connsiteX291" fmla="*/ 646705 w 8694735"/>
              <a:gd name="connsiteY291" fmla="*/ 5803837 h 6935184"/>
              <a:gd name="connsiteX292" fmla="*/ 560148 w 8694735"/>
              <a:gd name="connsiteY292" fmla="*/ 5784192 h 6935184"/>
              <a:gd name="connsiteX293" fmla="*/ 400707 w 8694735"/>
              <a:gd name="connsiteY293" fmla="*/ 5756700 h 6935184"/>
              <a:gd name="connsiteX294" fmla="*/ 327814 w 8694735"/>
              <a:gd name="connsiteY294" fmla="*/ 5740981 h 6935184"/>
              <a:gd name="connsiteX295" fmla="*/ 336933 w 8694735"/>
              <a:gd name="connsiteY295" fmla="*/ 5740981 h 6935184"/>
              <a:gd name="connsiteX296" fmla="*/ 482711 w 8694735"/>
              <a:gd name="connsiteY296" fmla="*/ 5748837 h 6935184"/>
              <a:gd name="connsiteX297" fmla="*/ 792482 w 8694735"/>
              <a:gd name="connsiteY297" fmla="*/ 5764555 h 6935184"/>
              <a:gd name="connsiteX298" fmla="*/ 929161 w 8694735"/>
              <a:gd name="connsiteY298" fmla="*/ 5740981 h 6935184"/>
              <a:gd name="connsiteX299" fmla="*/ 1138712 w 8694735"/>
              <a:gd name="connsiteY299" fmla="*/ 5717417 h 6935184"/>
              <a:gd name="connsiteX300" fmla="*/ 1252607 w 8694735"/>
              <a:gd name="connsiteY300" fmla="*/ 5721344 h 6935184"/>
              <a:gd name="connsiteX301" fmla="*/ 1366491 w 8694735"/>
              <a:gd name="connsiteY301" fmla="*/ 5725272 h 6935184"/>
              <a:gd name="connsiteX302" fmla="*/ 1412047 w 8694735"/>
              <a:gd name="connsiteY302" fmla="*/ 5733126 h 6935184"/>
              <a:gd name="connsiteX303" fmla="*/ 1348273 w 8694735"/>
              <a:gd name="connsiteY303" fmla="*/ 5709553 h 6935184"/>
              <a:gd name="connsiteX304" fmla="*/ 1229823 w 8694735"/>
              <a:gd name="connsiteY304" fmla="*/ 5701699 h 6935184"/>
              <a:gd name="connsiteX305" fmla="*/ 1156930 w 8694735"/>
              <a:gd name="connsiteY305" fmla="*/ 5693844 h 6935184"/>
              <a:gd name="connsiteX306" fmla="*/ 1184268 w 8694735"/>
              <a:gd name="connsiteY306" fmla="*/ 5678134 h 6935184"/>
              <a:gd name="connsiteX307" fmla="*/ 1229823 w 8694735"/>
              <a:gd name="connsiteY307" fmla="*/ 5654561 h 6935184"/>
              <a:gd name="connsiteX308" fmla="*/ 1020262 w 8694735"/>
              <a:gd name="connsiteY308" fmla="*/ 5638852 h 6935184"/>
              <a:gd name="connsiteX309" fmla="*/ 792482 w 8694735"/>
              <a:gd name="connsiteY309" fmla="*/ 5623134 h 6935184"/>
              <a:gd name="connsiteX310" fmla="*/ 573822 w 8694735"/>
              <a:gd name="connsiteY310" fmla="*/ 5607423 h 6935184"/>
              <a:gd name="connsiteX311" fmla="*/ 528265 w 8694735"/>
              <a:gd name="connsiteY311" fmla="*/ 5591705 h 6935184"/>
              <a:gd name="connsiteX312" fmla="*/ 482711 w 8694735"/>
              <a:gd name="connsiteY312" fmla="*/ 5579922 h 6935184"/>
              <a:gd name="connsiteX313" fmla="*/ 437154 w 8694735"/>
              <a:gd name="connsiteY313" fmla="*/ 5552421 h 6935184"/>
              <a:gd name="connsiteX314" fmla="*/ 610259 w 8694735"/>
              <a:gd name="connsiteY314" fmla="*/ 5544567 h 6935184"/>
              <a:gd name="connsiteX315" fmla="*/ 774264 w 8694735"/>
              <a:gd name="connsiteY315" fmla="*/ 5528858 h 6935184"/>
              <a:gd name="connsiteX316" fmla="*/ 669489 w 8694735"/>
              <a:gd name="connsiteY316" fmla="*/ 5517076 h 6935184"/>
              <a:gd name="connsiteX317" fmla="*/ 446264 w 8694735"/>
              <a:gd name="connsiteY317" fmla="*/ 5509212 h 6935184"/>
              <a:gd name="connsiteX318" fmla="*/ 300486 w 8694735"/>
              <a:gd name="connsiteY318" fmla="*/ 5489575 h 6935184"/>
              <a:gd name="connsiteX319" fmla="*/ 300486 w 8694735"/>
              <a:gd name="connsiteY319" fmla="*/ 5473856 h 6935184"/>
              <a:gd name="connsiteX320" fmla="*/ 364261 w 8694735"/>
              <a:gd name="connsiteY320" fmla="*/ 5466002 h 6935184"/>
              <a:gd name="connsiteX321" fmla="*/ 564702 w 8694735"/>
              <a:gd name="connsiteY321" fmla="*/ 5473856 h 6935184"/>
              <a:gd name="connsiteX322" fmla="*/ 655815 w 8694735"/>
              <a:gd name="connsiteY322" fmla="*/ 5489575 h 6935184"/>
              <a:gd name="connsiteX323" fmla="*/ 774264 w 8694735"/>
              <a:gd name="connsiteY323" fmla="*/ 5466002 h 6935184"/>
              <a:gd name="connsiteX324" fmla="*/ 920041 w 8694735"/>
              <a:gd name="connsiteY324" fmla="*/ 5434574 h 6935184"/>
              <a:gd name="connsiteX325" fmla="*/ 1184268 w 8694735"/>
              <a:gd name="connsiteY325" fmla="*/ 5395291 h 6935184"/>
              <a:gd name="connsiteX326" fmla="*/ 1202485 w 8694735"/>
              <a:gd name="connsiteY326" fmla="*/ 5371726 h 6935184"/>
              <a:gd name="connsiteX327" fmla="*/ 1220713 w 8694735"/>
              <a:gd name="connsiteY327" fmla="*/ 5387436 h 6935184"/>
              <a:gd name="connsiteX328" fmla="*/ 1266270 w 8694735"/>
              <a:gd name="connsiteY328" fmla="*/ 5395291 h 6935184"/>
              <a:gd name="connsiteX329" fmla="*/ 1320935 w 8694735"/>
              <a:gd name="connsiteY329" fmla="*/ 5395291 h 6935184"/>
              <a:gd name="connsiteX330" fmla="*/ 1311826 w 8694735"/>
              <a:gd name="connsiteY330" fmla="*/ 5379582 h 6935184"/>
              <a:gd name="connsiteX331" fmla="*/ 1330044 w 8694735"/>
              <a:gd name="connsiteY331" fmla="*/ 5395291 h 6935184"/>
              <a:gd name="connsiteX332" fmla="*/ 1566943 w 8694735"/>
              <a:gd name="connsiteY332" fmla="*/ 5379582 h 6935184"/>
              <a:gd name="connsiteX333" fmla="*/ 1612499 w 8694735"/>
              <a:gd name="connsiteY333" fmla="*/ 5387436 h 6935184"/>
              <a:gd name="connsiteX334" fmla="*/ 1658044 w 8694735"/>
              <a:gd name="connsiteY334" fmla="*/ 5395291 h 6935184"/>
              <a:gd name="connsiteX335" fmla="*/ 1694491 w 8694735"/>
              <a:gd name="connsiteY335" fmla="*/ 5379582 h 6935184"/>
              <a:gd name="connsiteX336" fmla="*/ 1776494 w 8694735"/>
              <a:gd name="connsiteY336" fmla="*/ 5371726 h 6935184"/>
              <a:gd name="connsiteX337" fmla="*/ 1913163 w 8694735"/>
              <a:gd name="connsiteY337" fmla="*/ 5324590 h 6935184"/>
              <a:gd name="connsiteX338" fmla="*/ 1940501 w 8694735"/>
              <a:gd name="connsiteY338" fmla="*/ 5308871 h 6935184"/>
              <a:gd name="connsiteX339" fmla="*/ 1967827 w 8694735"/>
              <a:gd name="connsiteY339" fmla="*/ 5324590 h 6935184"/>
              <a:gd name="connsiteX340" fmla="*/ 1995165 w 8694735"/>
              <a:gd name="connsiteY340" fmla="*/ 5340299 h 6935184"/>
              <a:gd name="connsiteX341" fmla="*/ 2013383 w 8694735"/>
              <a:gd name="connsiteY341" fmla="*/ 5324590 h 6935184"/>
              <a:gd name="connsiteX342" fmla="*/ 2022504 w 8694735"/>
              <a:gd name="connsiteY342" fmla="*/ 5301015 h 6935184"/>
              <a:gd name="connsiteX343" fmla="*/ 2077168 w 8694735"/>
              <a:gd name="connsiteY343" fmla="*/ 5332444 h 6935184"/>
              <a:gd name="connsiteX344" fmla="*/ 2186499 w 8694735"/>
              <a:gd name="connsiteY344" fmla="*/ 5348153 h 6935184"/>
              <a:gd name="connsiteX345" fmla="*/ 2341384 w 8694735"/>
              <a:gd name="connsiteY345" fmla="*/ 5371726 h 6935184"/>
              <a:gd name="connsiteX346" fmla="*/ 2323166 w 8694735"/>
              <a:gd name="connsiteY346" fmla="*/ 5332444 h 6935184"/>
              <a:gd name="connsiteX347" fmla="*/ 2213836 w 8694735"/>
              <a:gd name="connsiteY347" fmla="*/ 5324590 h 6935184"/>
              <a:gd name="connsiteX348" fmla="*/ 2131833 w 8694735"/>
              <a:gd name="connsiteY348" fmla="*/ 5316725 h 6935184"/>
              <a:gd name="connsiteX349" fmla="*/ 2414278 w 8694735"/>
              <a:gd name="connsiteY349" fmla="*/ 5301015 h 6935184"/>
              <a:gd name="connsiteX350" fmla="*/ 2651167 w 8694735"/>
              <a:gd name="connsiteY350" fmla="*/ 5293161 h 6935184"/>
              <a:gd name="connsiteX351" fmla="*/ 2623839 w 8694735"/>
              <a:gd name="connsiteY351" fmla="*/ 5277442 h 6935184"/>
              <a:gd name="connsiteX352" fmla="*/ 2824281 w 8694735"/>
              <a:gd name="connsiteY352" fmla="*/ 5261733 h 6935184"/>
              <a:gd name="connsiteX353" fmla="*/ 3115845 w 8694735"/>
              <a:gd name="connsiteY353" fmla="*/ 5222450 h 6935184"/>
              <a:gd name="connsiteX354" fmla="*/ 3197837 w 8694735"/>
              <a:gd name="connsiteY354" fmla="*/ 5222450 h 6935184"/>
              <a:gd name="connsiteX355" fmla="*/ 3220620 w 8694735"/>
              <a:gd name="connsiteY355" fmla="*/ 5238159 h 6935184"/>
              <a:gd name="connsiteX356" fmla="*/ 3243393 w 8694735"/>
              <a:gd name="connsiteY356" fmla="*/ 5222450 h 6935184"/>
              <a:gd name="connsiteX357" fmla="*/ 3316287 w 8694735"/>
              <a:gd name="connsiteY357" fmla="*/ 5198877 h 6935184"/>
              <a:gd name="connsiteX358" fmla="*/ 3398291 w 8694735"/>
              <a:gd name="connsiteY358" fmla="*/ 5206741 h 6935184"/>
              <a:gd name="connsiteX359" fmla="*/ 3507620 w 8694735"/>
              <a:gd name="connsiteY359" fmla="*/ 5198877 h 6935184"/>
              <a:gd name="connsiteX360" fmla="*/ 4245624 w 8694735"/>
              <a:gd name="connsiteY360" fmla="*/ 5143885 h 6935184"/>
              <a:gd name="connsiteX361" fmla="*/ 4774077 w 8694735"/>
              <a:gd name="connsiteY361" fmla="*/ 5151739 h 6935184"/>
              <a:gd name="connsiteX362" fmla="*/ 6168093 w 8694735"/>
              <a:gd name="connsiteY362" fmla="*/ 5167458 h 6935184"/>
              <a:gd name="connsiteX363" fmla="*/ 7006318 w 8694735"/>
              <a:gd name="connsiteY363" fmla="*/ 5159594 h 6935184"/>
              <a:gd name="connsiteX364" fmla="*/ 7170325 w 8694735"/>
              <a:gd name="connsiteY364" fmla="*/ 5151739 h 6935184"/>
              <a:gd name="connsiteX365" fmla="*/ 7448215 w 8694735"/>
              <a:gd name="connsiteY365" fmla="*/ 5136030 h 6935184"/>
              <a:gd name="connsiteX366" fmla="*/ 7598546 w 8694735"/>
              <a:gd name="connsiteY366" fmla="*/ 5112456 h 6935184"/>
              <a:gd name="connsiteX367" fmla="*/ 7625881 w 8694735"/>
              <a:gd name="connsiteY367" fmla="*/ 5104604 h 6935184"/>
              <a:gd name="connsiteX368" fmla="*/ 7364492 w 8694735"/>
              <a:gd name="connsiteY368" fmla="*/ 5085731 h 6935184"/>
              <a:gd name="connsiteX369" fmla="*/ 7369058 w 8694735"/>
              <a:gd name="connsiteY369" fmla="*/ 5096838 h 6935184"/>
              <a:gd name="connsiteX370" fmla="*/ 7346273 w 8694735"/>
              <a:gd name="connsiteY370" fmla="*/ 5096838 h 6935184"/>
              <a:gd name="connsiteX371" fmla="*/ 7364492 w 8694735"/>
              <a:gd name="connsiteY371" fmla="*/ 5085731 h 6935184"/>
              <a:gd name="connsiteX372" fmla="*/ 7291609 w 8694735"/>
              <a:gd name="connsiteY372" fmla="*/ 5085731 h 6935184"/>
              <a:gd name="connsiteX373" fmla="*/ 7318936 w 8694735"/>
              <a:gd name="connsiteY373" fmla="*/ 5107945 h 6935184"/>
              <a:gd name="connsiteX374" fmla="*/ 7291609 w 8694735"/>
              <a:gd name="connsiteY374" fmla="*/ 5119064 h 6935184"/>
              <a:gd name="connsiteX375" fmla="*/ 7264272 w 8694735"/>
              <a:gd name="connsiteY375" fmla="*/ 5107945 h 6935184"/>
              <a:gd name="connsiteX376" fmla="*/ 7291609 w 8694735"/>
              <a:gd name="connsiteY376" fmla="*/ 5085731 h 6935184"/>
              <a:gd name="connsiteX377" fmla="*/ 7610500 w 8694735"/>
              <a:gd name="connsiteY377" fmla="*/ 5063518 h 6935184"/>
              <a:gd name="connsiteX378" fmla="*/ 7637839 w 8694735"/>
              <a:gd name="connsiteY378" fmla="*/ 5085731 h 6935184"/>
              <a:gd name="connsiteX379" fmla="*/ 7574053 w 8694735"/>
              <a:gd name="connsiteY379" fmla="*/ 5074624 h 6935184"/>
              <a:gd name="connsiteX380" fmla="*/ 4795141 w 8694735"/>
              <a:gd name="connsiteY380" fmla="*/ 4919093 h 6935184"/>
              <a:gd name="connsiteX381" fmla="*/ 4804250 w 8694735"/>
              <a:gd name="connsiteY381" fmla="*/ 4963532 h 6935184"/>
              <a:gd name="connsiteX382" fmla="*/ 4858927 w 8694735"/>
              <a:gd name="connsiteY382" fmla="*/ 4963532 h 6935184"/>
              <a:gd name="connsiteX383" fmla="*/ 4795141 w 8694735"/>
              <a:gd name="connsiteY383" fmla="*/ 4919093 h 6935184"/>
              <a:gd name="connsiteX384" fmla="*/ 5952269 w 8694735"/>
              <a:gd name="connsiteY384" fmla="*/ 4896879 h 6935184"/>
              <a:gd name="connsiteX385" fmla="*/ 5924931 w 8694735"/>
              <a:gd name="connsiteY385" fmla="*/ 4907985 h 6935184"/>
              <a:gd name="connsiteX386" fmla="*/ 5970487 w 8694735"/>
              <a:gd name="connsiteY386" fmla="*/ 4930199 h 6935184"/>
              <a:gd name="connsiteX387" fmla="*/ 5997825 w 8694735"/>
              <a:gd name="connsiteY387" fmla="*/ 4919093 h 6935184"/>
              <a:gd name="connsiteX388" fmla="*/ 5952269 w 8694735"/>
              <a:gd name="connsiteY388" fmla="*/ 4896879 h 6935184"/>
              <a:gd name="connsiteX389" fmla="*/ 7501159 w 8694735"/>
              <a:gd name="connsiteY389" fmla="*/ 4863547 h 6935184"/>
              <a:gd name="connsiteX390" fmla="*/ 7373611 w 8694735"/>
              <a:gd name="connsiteY390" fmla="*/ 4874653 h 6935184"/>
              <a:gd name="connsiteX391" fmla="*/ 7519389 w 8694735"/>
              <a:gd name="connsiteY391" fmla="*/ 4896879 h 6935184"/>
              <a:gd name="connsiteX392" fmla="*/ 7674275 w 8694735"/>
              <a:gd name="connsiteY392" fmla="*/ 4885759 h 6935184"/>
              <a:gd name="connsiteX393" fmla="*/ 7501159 w 8694735"/>
              <a:gd name="connsiteY393" fmla="*/ 4863547 h 6935184"/>
              <a:gd name="connsiteX394" fmla="*/ 7191388 w 8694735"/>
              <a:gd name="connsiteY394" fmla="*/ 4752454 h 6935184"/>
              <a:gd name="connsiteX395" fmla="*/ 7182279 w 8694735"/>
              <a:gd name="connsiteY395" fmla="*/ 4774667 h 6935184"/>
              <a:gd name="connsiteX396" fmla="*/ 7200497 w 8694735"/>
              <a:gd name="connsiteY396" fmla="*/ 4808000 h 6935184"/>
              <a:gd name="connsiteX397" fmla="*/ 7209607 w 8694735"/>
              <a:gd name="connsiteY397" fmla="*/ 4780234 h 6935184"/>
              <a:gd name="connsiteX398" fmla="*/ 7191388 w 8694735"/>
              <a:gd name="connsiteY398" fmla="*/ 4752454 h 6935184"/>
              <a:gd name="connsiteX399" fmla="*/ 8266501 w 8694735"/>
              <a:gd name="connsiteY399" fmla="*/ 4619148 h 6935184"/>
              <a:gd name="connsiteX400" fmla="*/ 8302947 w 8694735"/>
              <a:gd name="connsiteY400" fmla="*/ 4630255 h 6935184"/>
              <a:gd name="connsiteX401" fmla="*/ 8257391 w 8694735"/>
              <a:gd name="connsiteY401" fmla="*/ 4652467 h 6935184"/>
              <a:gd name="connsiteX402" fmla="*/ 8220947 w 8694735"/>
              <a:gd name="connsiteY402" fmla="*/ 4630255 h 6935184"/>
              <a:gd name="connsiteX403" fmla="*/ 8266501 w 8694735"/>
              <a:gd name="connsiteY403" fmla="*/ 4619148 h 6935184"/>
              <a:gd name="connsiteX404" fmla="*/ 7724385 w 8694735"/>
              <a:gd name="connsiteY404" fmla="*/ 4602475 h 6935184"/>
              <a:gd name="connsiteX405" fmla="*/ 7555836 w 8694735"/>
              <a:gd name="connsiteY405" fmla="*/ 4619148 h 6935184"/>
              <a:gd name="connsiteX406" fmla="*/ 7510280 w 8694735"/>
              <a:gd name="connsiteY406" fmla="*/ 4630255 h 6935184"/>
              <a:gd name="connsiteX407" fmla="*/ 7628719 w 8694735"/>
              <a:gd name="connsiteY407" fmla="*/ 4630255 h 6935184"/>
              <a:gd name="connsiteX408" fmla="*/ 7792725 w 8694735"/>
              <a:gd name="connsiteY408" fmla="*/ 4619148 h 6935184"/>
              <a:gd name="connsiteX409" fmla="*/ 7724385 w 8694735"/>
              <a:gd name="connsiteY409" fmla="*/ 4602475 h 6935184"/>
              <a:gd name="connsiteX410" fmla="*/ 8111615 w 8694735"/>
              <a:gd name="connsiteY410" fmla="*/ 4563602 h 6935184"/>
              <a:gd name="connsiteX411" fmla="*/ 8166281 w 8694735"/>
              <a:gd name="connsiteY411" fmla="*/ 4574708 h 6935184"/>
              <a:gd name="connsiteX412" fmla="*/ 8129835 w 8694735"/>
              <a:gd name="connsiteY412" fmla="*/ 4596921 h 6935184"/>
              <a:gd name="connsiteX413" fmla="*/ 8066061 w 8694735"/>
              <a:gd name="connsiteY413" fmla="*/ 4574708 h 6935184"/>
              <a:gd name="connsiteX414" fmla="*/ 8111615 w 8694735"/>
              <a:gd name="connsiteY414" fmla="*/ 4563602 h 6935184"/>
              <a:gd name="connsiteX415" fmla="*/ 8375843 w 8694735"/>
              <a:gd name="connsiteY415" fmla="*/ 4552482 h 6935184"/>
              <a:gd name="connsiteX416" fmla="*/ 8421399 w 8694735"/>
              <a:gd name="connsiteY416" fmla="*/ 4563602 h 6935184"/>
              <a:gd name="connsiteX417" fmla="*/ 8321179 w 8694735"/>
              <a:gd name="connsiteY417" fmla="*/ 4585815 h 6935184"/>
              <a:gd name="connsiteX418" fmla="*/ 8230065 w 8694735"/>
              <a:gd name="connsiteY418" fmla="*/ 4574708 h 6935184"/>
              <a:gd name="connsiteX419" fmla="*/ 8375843 w 8694735"/>
              <a:gd name="connsiteY419" fmla="*/ 4552482 h 6935184"/>
              <a:gd name="connsiteX420" fmla="*/ 8184509 w 8694735"/>
              <a:gd name="connsiteY420" fmla="*/ 4508056 h 6935184"/>
              <a:gd name="connsiteX421" fmla="*/ 8193619 w 8694735"/>
              <a:gd name="connsiteY421" fmla="*/ 4508056 h 6935184"/>
              <a:gd name="connsiteX422" fmla="*/ 8202727 w 8694735"/>
              <a:gd name="connsiteY422" fmla="*/ 4508056 h 6935184"/>
              <a:gd name="connsiteX423" fmla="*/ 8193619 w 8694735"/>
              <a:gd name="connsiteY423" fmla="*/ 4519162 h 6935184"/>
              <a:gd name="connsiteX424" fmla="*/ 8184509 w 8694735"/>
              <a:gd name="connsiteY424" fmla="*/ 4508056 h 6935184"/>
              <a:gd name="connsiteX425" fmla="*/ 7883835 w 8694735"/>
              <a:gd name="connsiteY425" fmla="*/ 4508056 h 6935184"/>
              <a:gd name="connsiteX426" fmla="*/ 7865619 w 8694735"/>
              <a:gd name="connsiteY426" fmla="*/ 4541375 h 6935184"/>
              <a:gd name="connsiteX427" fmla="*/ 7902055 w 8694735"/>
              <a:gd name="connsiteY427" fmla="*/ 4563602 h 6935184"/>
              <a:gd name="connsiteX428" fmla="*/ 7911173 w 8694735"/>
              <a:gd name="connsiteY428" fmla="*/ 4530268 h 6935184"/>
              <a:gd name="connsiteX429" fmla="*/ 7883835 w 8694735"/>
              <a:gd name="connsiteY429" fmla="*/ 4508056 h 6935184"/>
              <a:gd name="connsiteX430" fmla="*/ 8102507 w 8694735"/>
              <a:gd name="connsiteY430" fmla="*/ 4463616 h 6935184"/>
              <a:gd name="connsiteX431" fmla="*/ 8120725 w 8694735"/>
              <a:gd name="connsiteY431" fmla="*/ 4485830 h 6935184"/>
              <a:gd name="connsiteX432" fmla="*/ 8111615 w 8694735"/>
              <a:gd name="connsiteY432" fmla="*/ 4508056 h 6935184"/>
              <a:gd name="connsiteX433" fmla="*/ 8102507 w 8694735"/>
              <a:gd name="connsiteY433" fmla="*/ 4463616 h 6935184"/>
              <a:gd name="connsiteX434" fmla="*/ 8211837 w 8694735"/>
              <a:gd name="connsiteY434" fmla="*/ 4408069 h 6935184"/>
              <a:gd name="connsiteX435" fmla="*/ 8220947 w 8694735"/>
              <a:gd name="connsiteY435" fmla="*/ 4419176 h 6935184"/>
              <a:gd name="connsiteX436" fmla="*/ 8211837 w 8694735"/>
              <a:gd name="connsiteY436" fmla="*/ 4430283 h 6935184"/>
              <a:gd name="connsiteX437" fmla="*/ 8202727 w 8694735"/>
              <a:gd name="connsiteY437" fmla="*/ 4419176 h 6935184"/>
              <a:gd name="connsiteX438" fmla="*/ 8211837 w 8694735"/>
              <a:gd name="connsiteY438" fmla="*/ 4408069 h 6935184"/>
              <a:gd name="connsiteX439" fmla="*/ 7952175 w 8694735"/>
              <a:gd name="connsiteY439" fmla="*/ 4344187 h 6935184"/>
              <a:gd name="connsiteX440" fmla="*/ 7956731 w 8694735"/>
              <a:gd name="connsiteY440" fmla="*/ 4363631 h 6935184"/>
              <a:gd name="connsiteX441" fmla="*/ 7947611 w 8694735"/>
              <a:gd name="connsiteY441" fmla="*/ 4441390 h 6935184"/>
              <a:gd name="connsiteX442" fmla="*/ 7929391 w 8694735"/>
              <a:gd name="connsiteY442" fmla="*/ 4408069 h 6935184"/>
              <a:gd name="connsiteX443" fmla="*/ 7938501 w 8694735"/>
              <a:gd name="connsiteY443" fmla="*/ 4374737 h 6935184"/>
              <a:gd name="connsiteX444" fmla="*/ 7952175 w 8694735"/>
              <a:gd name="connsiteY444" fmla="*/ 4344187 h 6935184"/>
              <a:gd name="connsiteX445" fmla="*/ 8084279 w 8694735"/>
              <a:gd name="connsiteY445" fmla="*/ 4074792 h 6935184"/>
              <a:gd name="connsiteX446" fmla="*/ 8088843 w 8694735"/>
              <a:gd name="connsiteY446" fmla="*/ 4085899 h 6935184"/>
              <a:gd name="connsiteX447" fmla="*/ 8066061 w 8694735"/>
              <a:gd name="connsiteY447" fmla="*/ 4085899 h 6935184"/>
              <a:gd name="connsiteX448" fmla="*/ 8084279 w 8694735"/>
              <a:gd name="connsiteY448" fmla="*/ 4074792 h 6935184"/>
              <a:gd name="connsiteX449" fmla="*/ 8002275 w 8694735"/>
              <a:gd name="connsiteY449" fmla="*/ 4074792 h 6935184"/>
              <a:gd name="connsiteX450" fmla="*/ 8029613 w 8694735"/>
              <a:gd name="connsiteY450" fmla="*/ 4074792 h 6935184"/>
              <a:gd name="connsiteX451" fmla="*/ 8038721 w 8694735"/>
              <a:gd name="connsiteY451" fmla="*/ 4085899 h 6935184"/>
              <a:gd name="connsiteX452" fmla="*/ 8002275 w 8694735"/>
              <a:gd name="connsiteY452" fmla="*/ 4085899 h 6935184"/>
              <a:gd name="connsiteX453" fmla="*/ 8002275 w 8694735"/>
              <a:gd name="connsiteY453" fmla="*/ 4074792 h 6935184"/>
              <a:gd name="connsiteX454" fmla="*/ 8248283 w 8694735"/>
              <a:gd name="connsiteY454" fmla="*/ 4052566 h 6935184"/>
              <a:gd name="connsiteX455" fmla="*/ 8266501 w 8694735"/>
              <a:gd name="connsiteY455" fmla="*/ 4074792 h 6935184"/>
              <a:gd name="connsiteX456" fmla="*/ 8248283 w 8694735"/>
              <a:gd name="connsiteY456" fmla="*/ 4085899 h 6935184"/>
              <a:gd name="connsiteX457" fmla="*/ 8230065 w 8694735"/>
              <a:gd name="connsiteY457" fmla="*/ 4074792 h 6935184"/>
              <a:gd name="connsiteX458" fmla="*/ 8248283 w 8694735"/>
              <a:gd name="connsiteY458" fmla="*/ 4052566 h 6935184"/>
              <a:gd name="connsiteX459" fmla="*/ 8202727 w 8694735"/>
              <a:gd name="connsiteY459" fmla="*/ 4052566 h 6935184"/>
              <a:gd name="connsiteX460" fmla="*/ 8220947 w 8694735"/>
              <a:gd name="connsiteY460" fmla="*/ 4063686 h 6935184"/>
              <a:gd name="connsiteX461" fmla="*/ 8193619 w 8694735"/>
              <a:gd name="connsiteY461" fmla="*/ 4085899 h 6935184"/>
              <a:gd name="connsiteX462" fmla="*/ 8184509 w 8694735"/>
              <a:gd name="connsiteY462" fmla="*/ 4074792 h 6935184"/>
              <a:gd name="connsiteX463" fmla="*/ 8202727 w 8694735"/>
              <a:gd name="connsiteY463" fmla="*/ 4052566 h 6935184"/>
              <a:gd name="connsiteX464" fmla="*/ 7533053 w 8694735"/>
              <a:gd name="connsiteY464" fmla="*/ 4052566 h 6935184"/>
              <a:gd name="connsiteX465" fmla="*/ 7460169 w 8694735"/>
              <a:gd name="connsiteY465" fmla="*/ 4058119 h 6935184"/>
              <a:gd name="connsiteX466" fmla="*/ 7400939 w 8694735"/>
              <a:gd name="connsiteY466" fmla="*/ 4074792 h 6935184"/>
              <a:gd name="connsiteX467" fmla="*/ 7364492 w 8694735"/>
              <a:gd name="connsiteY467" fmla="*/ 4108111 h 6935184"/>
              <a:gd name="connsiteX468" fmla="*/ 7482942 w 8694735"/>
              <a:gd name="connsiteY468" fmla="*/ 4108111 h 6935184"/>
              <a:gd name="connsiteX469" fmla="*/ 7492051 w 8694735"/>
              <a:gd name="connsiteY469" fmla="*/ 4119232 h 6935184"/>
              <a:gd name="connsiteX470" fmla="*/ 7464723 w 8694735"/>
              <a:gd name="connsiteY470" fmla="*/ 4146999 h 6935184"/>
              <a:gd name="connsiteX471" fmla="*/ 7501159 w 8694735"/>
              <a:gd name="connsiteY471" fmla="*/ 4163658 h 6935184"/>
              <a:gd name="connsiteX472" fmla="*/ 7537607 w 8694735"/>
              <a:gd name="connsiteY472" fmla="*/ 4169225 h 6935184"/>
              <a:gd name="connsiteX473" fmla="*/ 7574053 w 8694735"/>
              <a:gd name="connsiteY473" fmla="*/ 4174777 h 6935184"/>
              <a:gd name="connsiteX474" fmla="*/ 7619609 w 8694735"/>
              <a:gd name="connsiteY474" fmla="*/ 4152551 h 6935184"/>
              <a:gd name="connsiteX475" fmla="*/ 7564945 w 8694735"/>
              <a:gd name="connsiteY475" fmla="*/ 4130339 h 6935184"/>
              <a:gd name="connsiteX476" fmla="*/ 7546727 w 8694735"/>
              <a:gd name="connsiteY476" fmla="*/ 4085899 h 6935184"/>
              <a:gd name="connsiteX477" fmla="*/ 7564945 w 8694735"/>
              <a:gd name="connsiteY477" fmla="*/ 4063686 h 6935184"/>
              <a:gd name="connsiteX478" fmla="*/ 7533053 w 8694735"/>
              <a:gd name="connsiteY478" fmla="*/ 4052566 h 6935184"/>
              <a:gd name="connsiteX479" fmla="*/ 8521619 w 8694735"/>
              <a:gd name="connsiteY479" fmla="*/ 4030352 h 6935184"/>
              <a:gd name="connsiteX480" fmla="*/ 8521619 w 8694735"/>
              <a:gd name="connsiteY480" fmla="*/ 4041459 h 6935184"/>
              <a:gd name="connsiteX481" fmla="*/ 8521619 w 8694735"/>
              <a:gd name="connsiteY481" fmla="*/ 4052566 h 6935184"/>
              <a:gd name="connsiteX482" fmla="*/ 8512511 w 8694735"/>
              <a:gd name="connsiteY482" fmla="*/ 4041459 h 6935184"/>
              <a:gd name="connsiteX483" fmla="*/ 8521619 w 8694735"/>
              <a:gd name="connsiteY483" fmla="*/ 4030352 h 6935184"/>
              <a:gd name="connsiteX484" fmla="*/ 8558067 w 8694735"/>
              <a:gd name="connsiteY484" fmla="*/ 4019246 h 6935184"/>
              <a:gd name="connsiteX485" fmla="*/ 8567175 w 8694735"/>
              <a:gd name="connsiteY485" fmla="*/ 4019246 h 6935184"/>
              <a:gd name="connsiteX486" fmla="*/ 8567175 w 8694735"/>
              <a:gd name="connsiteY486" fmla="*/ 4030352 h 6935184"/>
              <a:gd name="connsiteX487" fmla="*/ 8558067 w 8694735"/>
              <a:gd name="connsiteY487" fmla="*/ 4019246 h 6935184"/>
              <a:gd name="connsiteX488" fmla="*/ 8316619 w 8694735"/>
              <a:gd name="connsiteY488" fmla="*/ 3905371 h 6935184"/>
              <a:gd name="connsiteX489" fmla="*/ 8321179 w 8694735"/>
              <a:gd name="connsiteY489" fmla="*/ 3919260 h 6935184"/>
              <a:gd name="connsiteX490" fmla="*/ 8257391 w 8694735"/>
              <a:gd name="connsiteY490" fmla="*/ 3941474 h 6935184"/>
              <a:gd name="connsiteX491" fmla="*/ 8220947 w 8694735"/>
              <a:gd name="connsiteY491" fmla="*/ 3935920 h 6935184"/>
              <a:gd name="connsiteX492" fmla="*/ 8248283 w 8694735"/>
              <a:gd name="connsiteY492" fmla="*/ 3919260 h 6935184"/>
              <a:gd name="connsiteX493" fmla="*/ 8284731 w 8694735"/>
              <a:gd name="connsiteY493" fmla="*/ 3908153 h 6935184"/>
              <a:gd name="connsiteX494" fmla="*/ 8316619 w 8694735"/>
              <a:gd name="connsiteY494" fmla="*/ 3905371 h 6935184"/>
              <a:gd name="connsiteX495" fmla="*/ 7974949 w 8694735"/>
              <a:gd name="connsiteY495" fmla="*/ 3885927 h 6935184"/>
              <a:gd name="connsiteX496" fmla="*/ 7965839 w 8694735"/>
              <a:gd name="connsiteY496" fmla="*/ 3919260 h 6935184"/>
              <a:gd name="connsiteX497" fmla="*/ 7984057 w 8694735"/>
              <a:gd name="connsiteY497" fmla="*/ 3897047 h 6935184"/>
              <a:gd name="connsiteX498" fmla="*/ 7974949 w 8694735"/>
              <a:gd name="connsiteY498" fmla="*/ 3885927 h 6935184"/>
              <a:gd name="connsiteX499" fmla="*/ 8284731 w 8694735"/>
              <a:gd name="connsiteY499" fmla="*/ 3841501 h 6935184"/>
              <a:gd name="connsiteX500" fmla="*/ 8289285 w 8694735"/>
              <a:gd name="connsiteY500" fmla="*/ 3852607 h 6935184"/>
              <a:gd name="connsiteX501" fmla="*/ 8266501 w 8694735"/>
              <a:gd name="connsiteY501" fmla="*/ 3852607 h 6935184"/>
              <a:gd name="connsiteX502" fmla="*/ 8284731 w 8694735"/>
              <a:gd name="connsiteY502" fmla="*/ 3841501 h 6935184"/>
              <a:gd name="connsiteX503" fmla="*/ 8193619 w 8694735"/>
              <a:gd name="connsiteY503" fmla="*/ 3841501 h 6935184"/>
              <a:gd name="connsiteX504" fmla="*/ 8220947 w 8694735"/>
              <a:gd name="connsiteY504" fmla="*/ 3863713 h 6935184"/>
              <a:gd name="connsiteX505" fmla="*/ 8175399 w 8694735"/>
              <a:gd name="connsiteY505" fmla="*/ 3885927 h 6935184"/>
              <a:gd name="connsiteX506" fmla="*/ 8148063 w 8694735"/>
              <a:gd name="connsiteY506" fmla="*/ 3863713 h 6935184"/>
              <a:gd name="connsiteX507" fmla="*/ 8193619 w 8694735"/>
              <a:gd name="connsiteY507" fmla="*/ 3841501 h 6935184"/>
              <a:gd name="connsiteX508" fmla="*/ 7847389 w 8694735"/>
              <a:gd name="connsiteY508" fmla="*/ 3830381 h 6935184"/>
              <a:gd name="connsiteX509" fmla="*/ 7810942 w 8694735"/>
              <a:gd name="connsiteY509" fmla="*/ 3874821 h 6935184"/>
              <a:gd name="connsiteX510" fmla="*/ 7847389 w 8694735"/>
              <a:gd name="connsiteY510" fmla="*/ 3908153 h 6935184"/>
              <a:gd name="connsiteX511" fmla="*/ 7874728 w 8694735"/>
              <a:gd name="connsiteY511" fmla="*/ 3919260 h 6935184"/>
              <a:gd name="connsiteX512" fmla="*/ 7902055 w 8694735"/>
              <a:gd name="connsiteY512" fmla="*/ 3885927 h 6935184"/>
              <a:gd name="connsiteX513" fmla="*/ 7847389 w 8694735"/>
              <a:gd name="connsiteY513" fmla="*/ 3830381 h 6935184"/>
              <a:gd name="connsiteX514" fmla="*/ 8284731 w 8694735"/>
              <a:gd name="connsiteY514" fmla="*/ 3563770 h 6935184"/>
              <a:gd name="connsiteX515" fmla="*/ 8302947 w 8694735"/>
              <a:gd name="connsiteY515" fmla="*/ 3574876 h 6935184"/>
              <a:gd name="connsiteX516" fmla="*/ 8257391 w 8694735"/>
              <a:gd name="connsiteY516" fmla="*/ 3574876 h 6935184"/>
              <a:gd name="connsiteX517" fmla="*/ 8284731 w 8694735"/>
              <a:gd name="connsiteY517" fmla="*/ 3563770 h 6935184"/>
              <a:gd name="connsiteX518" fmla="*/ 1084234 w 8694735"/>
              <a:gd name="connsiteY518" fmla="*/ 2532910 h 6935184"/>
              <a:gd name="connsiteX519" fmla="*/ 1120681 w 8694735"/>
              <a:gd name="connsiteY519" fmla="*/ 2544016 h 6935184"/>
              <a:gd name="connsiteX520" fmla="*/ 1056896 w 8694735"/>
              <a:gd name="connsiteY520" fmla="*/ 2555123 h 6935184"/>
              <a:gd name="connsiteX521" fmla="*/ 1084234 w 8694735"/>
              <a:gd name="connsiteY521" fmla="*/ 2532910 h 6935184"/>
              <a:gd name="connsiteX522" fmla="*/ 3899593 w 8694735"/>
              <a:gd name="connsiteY522" fmla="*/ 2388485 h 6935184"/>
              <a:gd name="connsiteX523" fmla="*/ 3835809 w 8694735"/>
              <a:gd name="connsiteY523" fmla="*/ 2432924 h 6935184"/>
              <a:gd name="connsiteX524" fmla="*/ 3890484 w 8694735"/>
              <a:gd name="connsiteY524" fmla="*/ 2432924 h 6935184"/>
              <a:gd name="connsiteX525" fmla="*/ 3899593 w 8694735"/>
              <a:gd name="connsiteY525" fmla="*/ 2388485 h 6935184"/>
              <a:gd name="connsiteX526" fmla="*/ 2742465 w 8694735"/>
              <a:gd name="connsiteY526" fmla="*/ 2366271 h 6935184"/>
              <a:gd name="connsiteX527" fmla="*/ 2696909 w 8694735"/>
              <a:gd name="connsiteY527" fmla="*/ 2388485 h 6935184"/>
              <a:gd name="connsiteX528" fmla="*/ 2724247 w 8694735"/>
              <a:gd name="connsiteY528" fmla="*/ 2399591 h 6935184"/>
              <a:gd name="connsiteX529" fmla="*/ 2769803 w 8694735"/>
              <a:gd name="connsiteY529" fmla="*/ 2377377 h 6935184"/>
              <a:gd name="connsiteX530" fmla="*/ 2742465 w 8694735"/>
              <a:gd name="connsiteY530" fmla="*/ 2366271 h 6935184"/>
              <a:gd name="connsiteX531" fmla="*/ 1193575 w 8694735"/>
              <a:gd name="connsiteY531" fmla="*/ 2332938 h 6935184"/>
              <a:gd name="connsiteX532" fmla="*/ 1020459 w 8694735"/>
              <a:gd name="connsiteY532" fmla="*/ 2355151 h 6935184"/>
              <a:gd name="connsiteX533" fmla="*/ 1175346 w 8694735"/>
              <a:gd name="connsiteY533" fmla="*/ 2366271 h 6935184"/>
              <a:gd name="connsiteX534" fmla="*/ 1321123 w 8694735"/>
              <a:gd name="connsiteY534" fmla="*/ 2344045 h 6935184"/>
              <a:gd name="connsiteX535" fmla="*/ 1193575 w 8694735"/>
              <a:gd name="connsiteY535" fmla="*/ 2332938 h 6935184"/>
              <a:gd name="connsiteX536" fmla="*/ 1503346 w 8694735"/>
              <a:gd name="connsiteY536" fmla="*/ 2221846 h 6935184"/>
              <a:gd name="connsiteX537" fmla="*/ 1485128 w 8694735"/>
              <a:gd name="connsiteY537" fmla="*/ 2249626 h 6935184"/>
              <a:gd name="connsiteX538" fmla="*/ 1494237 w 8694735"/>
              <a:gd name="connsiteY538" fmla="*/ 2277392 h 6935184"/>
              <a:gd name="connsiteX539" fmla="*/ 1512455 w 8694735"/>
              <a:gd name="connsiteY539" fmla="*/ 2244058 h 6935184"/>
              <a:gd name="connsiteX540" fmla="*/ 428233 w 8694735"/>
              <a:gd name="connsiteY540" fmla="*/ 2088541 h 6935184"/>
              <a:gd name="connsiteX541" fmla="*/ 473789 w 8694735"/>
              <a:gd name="connsiteY541" fmla="*/ 2099647 h 6935184"/>
              <a:gd name="connsiteX542" fmla="*/ 437342 w 8694735"/>
              <a:gd name="connsiteY542" fmla="*/ 2121859 h 6935184"/>
              <a:gd name="connsiteX543" fmla="*/ 391786 w 8694735"/>
              <a:gd name="connsiteY543" fmla="*/ 2099647 h 6935184"/>
              <a:gd name="connsiteX544" fmla="*/ 970350 w 8694735"/>
              <a:gd name="connsiteY544" fmla="*/ 2071867 h 6935184"/>
              <a:gd name="connsiteX545" fmla="*/ 902010 w 8694735"/>
              <a:gd name="connsiteY545" fmla="*/ 2088541 h 6935184"/>
              <a:gd name="connsiteX546" fmla="*/ 1066017 w 8694735"/>
              <a:gd name="connsiteY546" fmla="*/ 2099647 h 6935184"/>
              <a:gd name="connsiteX547" fmla="*/ 1184454 w 8694735"/>
              <a:gd name="connsiteY547" fmla="*/ 2099647 h 6935184"/>
              <a:gd name="connsiteX548" fmla="*/ 1138899 w 8694735"/>
              <a:gd name="connsiteY548" fmla="*/ 2088541 h 6935184"/>
              <a:gd name="connsiteX549" fmla="*/ 970350 w 8694735"/>
              <a:gd name="connsiteY549" fmla="*/ 2071867 h 6935184"/>
              <a:gd name="connsiteX550" fmla="*/ 583119 w 8694735"/>
              <a:gd name="connsiteY550" fmla="*/ 2032994 h 6935184"/>
              <a:gd name="connsiteX551" fmla="*/ 628675 w 8694735"/>
              <a:gd name="connsiteY551" fmla="*/ 2044101 h 6935184"/>
              <a:gd name="connsiteX552" fmla="*/ 564900 w 8694735"/>
              <a:gd name="connsiteY552" fmla="*/ 2066313 h 6935184"/>
              <a:gd name="connsiteX553" fmla="*/ 528453 w 8694735"/>
              <a:gd name="connsiteY553" fmla="*/ 2044101 h 6935184"/>
              <a:gd name="connsiteX554" fmla="*/ 583119 w 8694735"/>
              <a:gd name="connsiteY554" fmla="*/ 2032994 h 6935184"/>
              <a:gd name="connsiteX555" fmla="*/ 318892 w 8694735"/>
              <a:gd name="connsiteY555" fmla="*/ 2021874 h 6935184"/>
              <a:gd name="connsiteX556" fmla="*/ 464668 w 8694735"/>
              <a:gd name="connsiteY556" fmla="*/ 2044101 h 6935184"/>
              <a:gd name="connsiteX557" fmla="*/ 373557 w 8694735"/>
              <a:gd name="connsiteY557" fmla="*/ 2055207 h 6935184"/>
              <a:gd name="connsiteX558" fmla="*/ 273336 w 8694735"/>
              <a:gd name="connsiteY558" fmla="*/ 2032994 h 6935184"/>
              <a:gd name="connsiteX559" fmla="*/ 318892 w 8694735"/>
              <a:gd name="connsiteY559" fmla="*/ 2021874 h 6935184"/>
              <a:gd name="connsiteX560" fmla="*/ 810899 w 8694735"/>
              <a:gd name="connsiteY560" fmla="*/ 1977448 h 6935184"/>
              <a:gd name="connsiteX561" fmla="*/ 783560 w 8694735"/>
              <a:gd name="connsiteY561" fmla="*/ 1999661 h 6935184"/>
              <a:gd name="connsiteX562" fmla="*/ 792681 w 8694735"/>
              <a:gd name="connsiteY562" fmla="*/ 2032994 h 6935184"/>
              <a:gd name="connsiteX563" fmla="*/ 829117 w 8694735"/>
              <a:gd name="connsiteY563" fmla="*/ 2010767 h 6935184"/>
              <a:gd name="connsiteX564" fmla="*/ 810899 w 8694735"/>
              <a:gd name="connsiteY564" fmla="*/ 1977448 h 6935184"/>
              <a:gd name="connsiteX565" fmla="*/ 492006 w 8694735"/>
              <a:gd name="connsiteY565" fmla="*/ 1977448 h 6935184"/>
              <a:gd name="connsiteX566" fmla="*/ 501115 w 8694735"/>
              <a:gd name="connsiteY566" fmla="*/ 1977448 h 6935184"/>
              <a:gd name="connsiteX567" fmla="*/ 510225 w 8694735"/>
              <a:gd name="connsiteY567" fmla="*/ 1977448 h 6935184"/>
              <a:gd name="connsiteX568" fmla="*/ 501115 w 8694735"/>
              <a:gd name="connsiteY568" fmla="*/ 1988554 h 6935184"/>
              <a:gd name="connsiteX569" fmla="*/ 492006 w 8694735"/>
              <a:gd name="connsiteY569" fmla="*/ 1977448 h 6935184"/>
              <a:gd name="connsiteX570" fmla="*/ 592228 w 8694735"/>
              <a:gd name="connsiteY570" fmla="*/ 1933008 h 6935184"/>
              <a:gd name="connsiteX571" fmla="*/ 583119 w 8694735"/>
              <a:gd name="connsiteY571" fmla="*/ 1977448 h 6935184"/>
              <a:gd name="connsiteX572" fmla="*/ 574009 w 8694735"/>
              <a:gd name="connsiteY572" fmla="*/ 1955222 h 6935184"/>
              <a:gd name="connsiteX573" fmla="*/ 592228 w 8694735"/>
              <a:gd name="connsiteY573" fmla="*/ 1933008 h 6935184"/>
              <a:gd name="connsiteX574" fmla="*/ 482898 w 8694735"/>
              <a:gd name="connsiteY574" fmla="*/ 1877461 h 6935184"/>
              <a:gd name="connsiteX575" fmla="*/ 492006 w 8694735"/>
              <a:gd name="connsiteY575" fmla="*/ 1888568 h 6935184"/>
              <a:gd name="connsiteX576" fmla="*/ 482898 w 8694735"/>
              <a:gd name="connsiteY576" fmla="*/ 1899675 h 6935184"/>
              <a:gd name="connsiteX577" fmla="*/ 473789 w 8694735"/>
              <a:gd name="connsiteY577" fmla="*/ 1888568 h 6935184"/>
              <a:gd name="connsiteX578" fmla="*/ 482898 w 8694735"/>
              <a:gd name="connsiteY578" fmla="*/ 1877461 h 6935184"/>
              <a:gd name="connsiteX579" fmla="*/ 742559 w 8694735"/>
              <a:gd name="connsiteY579" fmla="*/ 1813580 h 6935184"/>
              <a:gd name="connsiteX580" fmla="*/ 756233 w 8694735"/>
              <a:gd name="connsiteY580" fmla="*/ 1844129 h 6935184"/>
              <a:gd name="connsiteX581" fmla="*/ 765342 w 8694735"/>
              <a:gd name="connsiteY581" fmla="*/ 1877461 h 6935184"/>
              <a:gd name="connsiteX582" fmla="*/ 747125 w 8694735"/>
              <a:gd name="connsiteY582" fmla="*/ 1910782 h 6935184"/>
              <a:gd name="connsiteX583" fmla="*/ 738004 w 8694735"/>
              <a:gd name="connsiteY583" fmla="*/ 1833023 h 6935184"/>
              <a:gd name="connsiteX584" fmla="*/ 742559 w 8694735"/>
              <a:gd name="connsiteY584" fmla="*/ 1813580 h 6935184"/>
              <a:gd name="connsiteX585" fmla="*/ 665122 w 8694735"/>
              <a:gd name="connsiteY585" fmla="*/ 1544185 h 6935184"/>
              <a:gd name="connsiteX586" fmla="*/ 692459 w 8694735"/>
              <a:gd name="connsiteY586" fmla="*/ 1544185 h 6935184"/>
              <a:gd name="connsiteX587" fmla="*/ 692459 w 8694735"/>
              <a:gd name="connsiteY587" fmla="*/ 1555291 h 6935184"/>
              <a:gd name="connsiteX588" fmla="*/ 656012 w 8694735"/>
              <a:gd name="connsiteY588" fmla="*/ 1555291 h 6935184"/>
              <a:gd name="connsiteX589" fmla="*/ 610456 w 8694735"/>
              <a:gd name="connsiteY589" fmla="*/ 1544185 h 6935184"/>
              <a:gd name="connsiteX590" fmla="*/ 628675 w 8694735"/>
              <a:gd name="connsiteY590" fmla="*/ 1555291 h 6935184"/>
              <a:gd name="connsiteX591" fmla="*/ 605891 w 8694735"/>
              <a:gd name="connsiteY591" fmla="*/ 1555291 h 6935184"/>
              <a:gd name="connsiteX592" fmla="*/ 610456 w 8694735"/>
              <a:gd name="connsiteY592" fmla="*/ 1544185 h 6935184"/>
              <a:gd name="connsiteX593" fmla="*/ 1161682 w 8694735"/>
              <a:gd name="connsiteY593" fmla="*/ 1521958 h 6935184"/>
              <a:gd name="connsiteX594" fmla="*/ 1129790 w 8694735"/>
              <a:gd name="connsiteY594" fmla="*/ 1533078 h 6935184"/>
              <a:gd name="connsiteX595" fmla="*/ 1148009 w 8694735"/>
              <a:gd name="connsiteY595" fmla="*/ 1555291 h 6935184"/>
              <a:gd name="connsiteX596" fmla="*/ 1129790 w 8694735"/>
              <a:gd name="connsiteY596" fmla="*/ 1599731 h 6935184"/>
              <a:gd name="connsiteX597" fmla="*/ 1075126 w 8694735"/>
              <a:gd name="connsiteY597" fmla="*/ 1621944 h 6935184"/>
              <a:gd name="connsiteX598" fmla="*/ 1120681 w 8694735"/>
              <a:gd name="connsiteY598" fmla="*/ 1644170 h 6935184"/>
              <a:gd name="connsiteX599" fmla="*/ 1157128 w 8694735"/>
              <a:gd name="connsiteY599" fmla="*/ 1638617 h 6935184"/>
              <a:gd name="connsiteX600" fmla="*/ 1193575 w 8694735"/>
              <a:gd name="connsiteY600" fmla="*/ 1633050 h 6935184"/>
              <a:gd name="connsiteX601" fmla="*/ 1230010 w 8694735"/>
              <a:gd name="connsiteY601" fmla="*/ 1616391 h 6935184"/>
              <a:gd name="connsiteX602" fmla="*/ 1202684 w 8694735"/>
              <a:gd name="connsiteY602" fmla="*/ 1588625 h 6935184"/>
              <a:gd name="connsiteX603" fmla="*/ 1211793 w 8694735"/>
              <a:gd name="connsiteY603" fmla="*/ 1577504 h 6935184"/>
              <a:gd name="connsiteX604" fmla="*/ 1330242 w 8694735"/>
              <a:gd name="connsiteY604" fmla="*/ 1577504 h 6935184"/>
              <a:gd name="connsiteX605" fmla="*/ 1293796 w 8694735"/>
              <a:gd name="connsiteY605" fmla="*/ 1544185 h 6935184"/>
              <a:gd name="connsiteX606" fmla="*/ 1234565 w 8694735"/>
              <a:gd name="connsiteY606" fmla="*/ 1527511 h 6935184"/>
              <a:gd name="connsiteX607" fmla="*/ 1161682 w 8694735"/>
              <a:gd name="connsiteY607" fmla="*/ 1521958 h 6935184"/>
              <a:gd name="connsiteX608" fmla="*/ 492006 w 8694735"/>
              <a:gd name="connsiteY608" fmla="*/ 1521958 h 6935184"/>
              <a:gd name="connsiteX609" fmla="*/ 510225 w 8694735"/>
              <a:gd name="connsiteY609" fmla="*/ 1544185 h 6935184"/>
              <a:gd name="connsiteX610" fmla="*/ 501115 w 8694735"/>
              <a:gd name="connsiteY610" fmla="*/ 1555291 h 6935184"/>
              <a:gd name="connsiteX611" fmla="*/ 473789 w 8694735"/>
              <a:gd name="connsiteY611" fmla="*/ 1533078 h 6935184"/>
              <a:gd name="connsiteX612" fmla="*/ 446450 w 8694735"/>
              <a:gd name="connsiteY612" fmla="*/ 1521958 h 6935184"/>
              <a:gd name="connsiteX613" fmla="*/ 464668 w 8694735"/>
              <a:gd name="connsiteY613" fmla="*/ 1544185 h 6935184"/>
              <a:gd name="connsiteX614" fmla="*/ 446450 w 8694735"/>
              <a:gd name="connsiteY614" fmla="*/ 1555291 h 6935184"/>
              <a:gd name="connsiteX615" fmla="*/ 428233 w 8694735"/>
              <a:gd name="connsiteY615" fmla="*/ 1544185 h 6935184"/>
              <a:gd name="connsiteX616" fmla="*/ 446450 w 8694735"/>
              <a:gd name="connsiteY616" fmla="*/ 1521958 h 6935184"/>
              <a:gd name="connsiteX617" fmla="*/ 173115 w 8694735"/>
              <a:gd name="connsiteY617" fmla="*/ 1499745 h 6935184"/>
              <a:gd name="connsiteX618" fmla="*/ 182223 w 8694735"/>
              <a:gd name="connsiteY618" fmla="*/ 1510851 h 6935184"/>
              <a:gd name="connsiteX619" fmla="*/ 173115 w 8694735"/>
              <a:gd name="connsiteY619" fmla="*/ 1521958 h 6935184"/>
              <a:gd name="connsiteX620" fmla="*/ 173115 w 8694735"/>
              <a:gd name="connsiteY620" fmla="*/ 1510851 h 6935184"/>
              <a:gd name="connsiteX621" fmla="*/ 127559 w 8694735"/>
              <a:gd name="connsiteY621" fmla="*/ 1488638 h 6935184"/>
              <a:gd name="connsiteX622" fmla="*/ 136669 w 8694735"/>
              <a:gd name="connsiteY622" fmla="*/ 1488638 h 6935184"/>
              <a:gd name="connsiteX623" fmla="*/ 127559 w 8694735"/>
              <a:gd name="connsiteY623" fmla="*/ 1499745 h 6935184"/>
              <a:gd name="connsiteX624" fmla="*/ 378117 w 8694735"/>
              <a:gd name="connsiteY624" fmla="*/ 1374764 h 6935184"/>
              <a:gd name="connsiteX625" fmla="*/ 410004 w 8694735"/>
              <a:gd name="connsiteY625" fmla="*/ 1377546 h 6935184"/>
              <a:gd name="connsiteX626" fmla="*/ 446450 w 8694735"/>
              <a:gd name="connsiteY626" fmla="*/ 1388652 h 6935184"/>
              <a:gd name="connsiteX627" fmla="*/ 473789 w 8694735"/>
              <a:gd name="connsiteY627" fmla="*/ 1405312 h 6935184"/>
              <a:gd name="connsiteX628" fmla="*/ 437342 w 8694735"/>
              <a:gd name="connsiteY628" fmla="*/ 1410866 h 6935184"/>
              <a:gd name="connsiteX629" fmla="*/ 373557 w 8694735"/>
              <a:gd name="connsiteY629" fmla="*/ 1388652 h 6935184"/>
              <a:gd name="connsiteX630" fmla="*/ 378117 w 8694735"/>
              <a:gd name="connsiteY630" fmla="*/ 1374764 h 6935184"/>
              <a:gd name="connsiteX631" fmla="*/ 719787 w 8694735"/>
              <a:gd name="connsiteY631" fmla="*/ 1355319 h 6935184"/>
              <a:gd name="connsiteX632" fmla="*/ 710678 w 8694735"/>
              <a:gd name="connsiteY632" fmla="*/ 1366439 h 6935184"/>
              <a:gd name="connsiteX633" fmla="*/ 728895 w 8694735"/>
              <a:gd name="connsiteY633" fmla="*/ 1388652 h 6935184"/>
              <a:gd name="connsiteX634" fmla="*/ 719787 w 8694735"/>
              <a:gd name="connsiteY634" fmla="*/ 1355319 h 6935184"/>
              <a:gd name="connsiteX635" fmla="*/ 501115 w 8694735"/>
              <a:gd name="connsiteY635" fmla="*/ 1310893 h 6935184"/>
              <a:gd name="connsiteX636" fmla="*/ 546671 w 8694735"/>
              <a:gd name="connsiteY636" fmla="*/ 1333105 h 6935184"/>
              <a:gd name="connsiteX637" fmla="*/ 519334 w 8694735"/>
              <a:gd name="connsiteY637" fmla="*/ 1355319 h 6935184"/>
              <a:gd name="connsiteX638" fmla="*/ 473789 w 8694735"/>
              <a:gd name="connsiteY638" fmla="*/ 1333105 h 6935184"/>
              <a:gd name="connsiteX639" fmla="*/ 501115 w 8694735"/>
              <a:gd name="connsiteY639" fmla="*/ 1310893 h 6935184"/>
              <a:gd name="connsiteX640" fmla="*/ 410004 w 8694735"/>
              <a:gd name="connsiteY640" fmla="*/ 1310893 h 6935184"/>
              <a:gd name="connsiteX641" fmla="*/ 428233 w 8694735"/>
              <a:gd name="connsiteY641" fmla="*/ 1321999 h 6935184"/>
              <a:gd name="connsiteX642" fmla="*/ 405450 w 8694735"/>
              <a:gd name="connsiteY642" fmla="*/ 1321999 h 6935184"/>
              <a:gd name="connsiteX643" fmla="*/ 410004 w 8694735"/>
              <a:gd name="connsiteY643" fmla="*/ 1310893 h 6935184"/>
              <a:gd name="connsiteX644" fmla="*/ 847345 w 8694735"/>
              <a:gd name="connsiteY644" fmla="*/ 1299773 h 6935184"/>
              <a:gd name="connsiteX645" fmla="*/ 792681 w 8694735"/>
              <a:gd name="connsiteY645" fmla="*/ 1355319 h 6935184"/>
              <a:gd name="connsiteX646" fmla="*/ 820007 w 8694735"/>
              <a:gd name="connsiteY646" fmla="*/ 1388652 h 6935184"/>
              <a:gd name="connsiteX647" fmla="*/ 847345 w 8694735"/>
              <a:gd name="connsiteY647" fmla="*/ 1377546 h 6935184"/>
              <a:gd name="connsiteX648" fmla="*/ 883792 w 8694735"/>
              <a:gd name="connsiteY648" fmla="*/ 1344213 h 6935184"/>
              <a:gd name="connsiteX649" fmla="*/ 847345 w 8694735"/>
              <a:gd name="connsiteY649" fmla="*/ 1299773 h 6935184"/>
              <a:gd name="connsiteX650" fmla="*/ 410004 w 8694735"/>
              <a:gd name="connsiteY650" fmla="*/ 1033162 h 6935184"/>
              <a:gd name="connsiteX651" fmla="*/ 437342 w 8694735"/>
              <a:gd name="connsiteY651" fmla="*/ 1044268 h 6935184"/>
              <a:gd name="connsiteX652" fmla="*/ 391786 w 8694735"/>
              <a:gd name="connsiteY652" fmla="*/ 1044268 h 6935184"/>
              <a:gd name="connsiteX653" fmla="*/ 410004 w 8694735"/>
              <a:gd name="connsiteY653" fmla="*/ 1033162 h 6935184"/>
              <a:gd name="connsiteX654" fmla="*/ 7389180 w 8694735"/>
              <a:gd name="connsiteY654" fmla="*/ 0 h 6935184"/>
              <a:gd name="connsiteX655" fmla="*/ 7452957 w 8694735"/>
              <a:gd name="connsiteY655" fmla="*/ 11103 h 6935184"/>
              <a:gd name="connsiteX656" fmla="*/ 7480295 w 8694735"/>
              <a:gd name="connsiteY656" fmla="*/ 99983 h 6935184"/>
              <a:gd name="connsiteX657" fmla="*/ 7516731 w 8694735"/>
              <a:gd name="connsiteY657" fmla="*/ 244395 h 6935184"/>
              <a:gd name="connsiteX658" fmla="*/ 7553177 w 8694735"/>
              <a:gd name="connsiteY658" fmla="*/ 333274 h 6935184"/>
              <a:gd name="connsiteX659" fmla="*/ 7616962 w 8694735"/>
              <a:gd name="connsiteY659" fmla="*/ 511019 h 6935184"/>
              <a:gd name="connsiteX660" fmla="*/ 7708063 w 8694735"/>
              <a:gd name="connsiteY660" fmla="*/ 977616 h 6935184"/>
              <a:gd name="connsiteX661" fmla="*/ 7703509 w 8694735"/>
              <a:gd name="connsiteY661" fmla="*/ 1044268 h 6935184"/>
              <a:gd name="connsiteX662" fmla="*/ 7698954 w 8694735"/>
              <a:gd name="connsiteY662" fmla="*/ 1122028 h 6935184"/>
              <a:gd name="connsiteX663" fmla="*/ 7689846 w 8694735"/>
              <a:gd name="connsiteY663" fmla="*/ 1288667 h 6935184"/>
              <a:gd name="connsiteX664" fmla="*/ 7616962 w 8694735"/>
              <a:gd name="connsiteY664" fmla="*/ 1799689 h 6935184"/>
              <a:gd name="connsiteX665" fmla="*/ 7571406 w 8694735"/>
              <a:gd name="connsiteY665" fmla="*/ 1888568 h 6935184"/>
              <a:gd name="connsiteX666" fmla="*/ 7503067 w 8694735"/>
              <a:gd name="connsiteY666" fmla="*/ 2010767 h 6935184"/>
              <a:gd name="connsiteX667" fmla="*/ 7425619 w 8694735"/>
              <a:gd name="connsiteY667" fmla="*/ 2155193 h 6935184"/>
              <a:gd name="connsiteX668" fmla="*/ 7216068 w 8694735"/>
              <a:gd name="connsiteY668" fmla="*/ 2288498 h 6935184"/>
              <a:gd name="connsiteX669" fmla="*/ 7061171 w 8694735"/>
              <a:gd name="connsiteY669" fmla="*/ 2344045 h 6935184"/>
              <a:gd name="connsiteX670" fmla="*/ 6614721 w 8694735"/>
              <a:gd name="connsiteY670" fmla="*/ 2421817 h 6935184"/>
              <a:gd name="connsiteX671" fmla="*/ 6386951 w 8694735"/>
              <a:gd name="connsiteY671" fmla="*/ 2444031 h 6935184"/>
              <a:gd name="connsiteX672" fmla="*/ 6341395 w 8694735"/>
              <a:gd name="connsiteY672" fmla="*/ 2455138 h 6935184"/>
              <a:gd name="connsiteX673" fmla="*/ 6222947 w 8694735"/>
              <a:gd name="connsiteY673" fmla="*/ 2460690 h 6935184"/>
              <a:gd name="connsiteX674" fmla="*/ 6086278 w 8694735"/>
              <a:gd name="connsiteY674" fmla="*/ 2466244 h 6935184"/>
              <a:gd name="connsiteX675" fmla="*/ 5794725 w 8694735"/>
              <a:gd name="connsiteY675" fmla="*/ 2488470 h 6935184"/>
              <a:gd name="connsiteX676" fmla="*/ 5621610 w 8694735"/>
              <a:gd name="connsiteY676" fmla="*/ 2466244 h 6935184"/>
              <a:gd name="connsiteX677" fmla="*/ 5630719 w 8694735"/>
              <a:gd name="connsiteY677" fmla="*/ 2455138 h 6935184"/>
              <a:gd name="connsiteX678" fmla="*/ 5630719 w 8694735"/>
              <a:gd name="connsiteY678" fmla="*/ 2444031 h 6935184"/>
              <a:gd name="connsiteX679" fmla="*/ 5557825 w 8694735"/>
              <a:gd name="connsiteY679" fmla="*/ 2466244 h 6935184"/>
              <a:gd name="connsiteX680" fmla="*/ 5430266 w 8694735"/>
              <a:gd name="connsiteY680" fmla="*/ 2488470 h 6935184"/>
              <a:gd name="connsiteX681" fmla="*/ 5325491 w 8694735"/>
              <a:gd name="connsiteY681" fmla="*/ 2505130 h 6935184"/>
              <a:gd name="connsiteX682" fmla="*/ 5184268 w 8694735"/>
              <a:gd name="connsiteY682" fmla="*/ 2521790 h 6935184"/>
              <a:gd name="connsiteX683" fmla="*/ 5120495 w 8694735"/>
              <a:gd name="connsiteY683" fmla="*/ 2499576 h 6935184"/>
              <a:gd name="connsiteX684" fmla="*/ 5002045 w 8694735"/>
              <a:gd name="connsiteY684" fmla="*/ 2494024 h 6935184"/>
              <a:gd name="connsiteX685" fmla="*/ 4874487 w 8694735"/>
              <a:gd name="connsiteY685" fmla="*/ 2499576 h 6935184"/>
              <a:gd name="connsiteX686" fmla="*/ 4806157 w 8694735"/>
              <a:gd name="connsiteY686" fmla="*/ 2510684 h 6935184"/>
              <a:gd name="connsiteX687" fmla="*/ 4737818 w 8694735"/>
              <a:gd name="connsiteY687" fmla="*/ 2510684 h 6935184"/>
              <a:gd name="connsiteX688" fmla="*/ 4669490 w 8694735"/>
              <a:gd name="connsiteY688" fmla="*/ 2477364 h 6935184"/>
              <a:gd name="connsiteX689" fmla="*/ 4587487 w 8694735"/>
              <a:gd name="connsiteY689" fmla="*/ 2488470 h 6935184"/>
              <a:gd name="connsiteX690" fmla="*/ 4546485 w 8694735"/>
              <a:gd name="connsiteY690" fmla="*/ 2488470 h 6935184"/>
              <a:gd name="connsiteX691" fmla="*/ 4537376 w 8694735"/>
              <a:gd name="connsiteY691" fmla="*/ 2466244 h 6935184"/>
              <a:gd name="connsiteX692" fmla="*/ 4528267 w 8694735"/>
              <a:gd name="connsiteY692" fmla="*/ 2488470 h 6935184"/>
              <a:gd name="connsiteX693" fmla="*/ 4455373 w 8694735"/>
              <a:gd name="connsiteY693" fmla="*/ 2510684 h 6935184"/>
              <a:gd name="connsiteX694" fmla="*/ 4295933 w 8694735"/>
              <a:gd name="connsiteY694" fmla="*/ 2499576 h 6935184"/>
              <a:gd name="connsiteX695" fmla="*/ 4154711 w 8694735"/>
              <a:gd name="connsiteY695" fmla="*/ 2488470 h 6935184"/>
              <a:gd name="connsiteX696" fmla="*/ 4127373 w 8694735"/>
              <a:gd name="connsiteY696" fmla="*/ 2488470 h 6935184"/>
              <a:gd name="connsiteX697" fmla="*/ 4018043 w 8694735"/>
              <a:gd name="connsiteY697" fmla="*/ 2499576 h 6935184"/>
              <a:gd name="connsiteX698" fmla="*/ 3922365 w 8694735"/>
              <a:gd name="connsiteY698" fmla="*/ 2505130 h 6935184"/>
              <a:gd name="connsiteX699" fmla="*/ 3844928 w 8694735"/>
              <a:gd name="connsiteY699" fmla="*/ 2499576 h 6935184"/>
              <a:gd name="connsiteX700" fmla="*/ 3680923 w 8694735"/>
              <a:gd name="connsiteY700" fmla="*/ 2510684 h 6935184"/>
              <a:gd name="connsiteX701" fmla="*/ 3243581 w 8694735"/>
              <a:gd name="connsiteY701" fmla="*/ 2544016 h 6935184"/>
              <a:gd name="connsiteX702" fmla="*/ 3161589 w 8694735"/>
              <a:gd name="connsiteY702" fmla="*/ 2532910 h 6935184"/>
              <a:gd name="connsiteX703" fmla="*/ 3188915 w 8694735"/>
              <a:gd name="connsiteY703" fmla="*/ 2510684 h 6935184"/>
              <a:gd name="connsiteX704" fmla="*/ 3207145 w 8694735"/>
              <a:gd name="connsiteY704" fmla="*/ 2477364 h 6935184"/>
              <a:gd name="connsiteX705" fmla="*/ 3166144 w 8694735"/>
              <a:gd name="connsiteY705" fmla="*/ 2471798 h 6935184"/>
              <a:gd name="connsiteX706" fmla="*/ 3125142 w 8694735"/>
              <a:gd name="connsiteY706" fmla="*/ 2499576 h 6935184"/>
              <a:gd name="connsiteX707" fmla="*/ 3106924 w 8694735"/>
              <a:gd name="connsiteY707" fmla="*/ 2510684 h 6935184"/>
              <a:gd name="connsiteX708" fmla="*/ 3134251 w 8694735"/>
              <a:gd name="connsiteY708" fmla="*/ 2521790 h 6935184"/>
              <a:gd name="connsiteX709" fmla="*/ 3011247 w 8694735"/>
              <a:gd name="connsiteY709" fmla="*/ 2560676 h 6935184"/>
              <a:gd name="connsiteX710" fmla="*/ 2897363 w 8694735"/>
              <a:gd name="connsiteY710" fmla="*/ 2566230 h 6935184"/>
              <a:gd name="connsiteX711" fmla="*/ 2906472 w 8694735"/>
              <a:gd name="connsiteY711" fmla="*/ 2521790 h 6935184"/>
              <a:gd name="connsiteX712" fmla="*/ 2888253 w 8694735"/>
              <a:gd name="connsiteY712" fmla="*/ 2477364 h 6935184"/>
              <a:gd name="connsiteX713" fmla="*/ 2751586 w 8694735"/>
              <a:gd name="connsiteY713" fmla="*/ 2499576 h 6935184"/>
              <a:gd name="connsiteX714" fmla="*/ 2040908 w 8694735"/>
              <a:gd name="connsiteY714" fmla="*/ 2555123 h 6935184"/>
              <a:gd name="connsiteX715" fmla="*/ 1596028 w 8694735"/>
              <a:gd name="connsiteY715" fmla="*/ 2578561 h 6935184"/>
              <a:gd name="connsiteX716" fmla="*/ 1561695 w 8694735"/>
              <a:gd name="connsiteY716" fmla="*/ 2581317 h 6935184"/>
              <a:gd name="connsiteX717" fmla="*/ 1761112 w 8694735"/>
              <a:gd name="connsiteY717" fmla="*/ 2597257 h 6935184"/>
              <a:gd name="connsiteX718" fmla="*/ 1925117 w 8694735"/>
              <a:gd name="connsiteY718" fmla="*/ 2608363 h 6935184"/>
              <a:gd name="connsiteX719" fmla="*/ 2763341 w 8694735"/>
              <a:gd name="connsiteY719" fmla="*/ 2619483 h 6935184"/>
              <a:gd name="connsiteX720" fmla="*/ 4157358 w 8694735"/>
              <a:gd name="connsiteY720" fmla="*/ 2597257 h 6935184"/>
              <a:gd name="connsiteX721" fmla="*/ 4685811 w 8694735"/>
              <a:gd name="connsiteY721" fmla="*/ 2586151 h 6935184"/>
              <a:gd name="connsiteX722" fmla="*/ 5423815 w 8694735"/>
              <a:gd name="connsiteY722" fmla="*/ 2663910 h 6935184"/>
              <a:gd name="connsiteX723" fmla="*/ 5533145 w 8694735"/>
              <a:gd name="connsiteY723" fmla="*/ 2675030 h 6935184"/>
              <a:gd name="connsiteX724" fmla="*/ 5615148 w 8694735"/>
              <a:gd name="connsiteY724" fmla="*/ 2663910 h 6935184"/>
              <a:gd name="connsiteX725" fmla="*/ 5688042 w 8694735"/>
              <a:gd name="connsiteY725" fmla="*/ 2697243 h 6935184"/>
              <a:gd name="connsiteX726" fmla="*/ 5710815 w 8694735"/>
              <a:gd name="connsiteY726" fmla="*/ 2719456 h 6935184"/>
              <a:gd name="connsiteX727" fmla="*/ 5733598 w 8694735"/>
              <a:gd name="connsiteY727" fmla="*/ 2697243 h 6935184"/>
              <a:gd name="connsiteX728" fmla="*/ 5815590 w 8694735"/>
              <a:gd name="connsiteY728" fmla="*/ 2697243 h 6935184"/>
              <a:gd name="connsiteX729" fmla="*/ 6107154 w 8694735"/>
              <a:gd name="connsiteY729" fmla="*/ 2752789 h 6935184"/>
              <a:gd name="connsiteX730" fmla="*/ 6307596 w 8694735"/>
              <a:gd name="connsiteY730" fmla="*/ 2775003 h 6935184"/>
              <a:gd name="connsiteX731" fmla="*/ 6280269 w 8694735"/>
              <a:gd name="connsiteY731" fmla="*/ 2797229 h 6935184"/>
              <a:gd name="connsiteX732" fmla="*/ 6517159 w 8694735"/>
              <a:gd name="connsiteY732" fmla="*/ 2808335 h 6935184"/>
              <a:gd name="connsiteX733" fmla="*/ 6799603 w 8694735"/>
              <a:gd name="connsiteY733" fmla="*/ 2830549 h 6935184"/>
              <a:gd name="connsiteX734" fmla="*/ 6717600 w 8694735"/>
              <a:gd name="connsiteY734" fmla="*/ 2841669 h 6935184"/>
              <a:gd name="connsiteX735" fmla="*/ 6608269 w 8694735"/>
              <a:gd name="connsiteY735" fmla="*/ 2852775 h 6935184"/>
              <a:gd name="connsiteX736" fmla="*/ 6590053 w 8694735"/>
              <a:gd name="connsiteY736" fmla="*/ 2908321 h 6935184"/>
              <a:gd name="connsiteX737" fmla="*/ 6744938 w 8694735"/>
              <a:gd name="connsiteY737" fmla="*/ 2874988 h 6935184"/>
              <a:gd name="connsiteX738" fmla="*/ 6854267 w 8694735"/>
              <a:gd name="connsiteY738" fmla="*/ 2852775 h 6935184"/>
              <a:gd name="connsiteX739" fmla="*/ 6908933 w 8694735"/>
              <a:gd name="connsiteY739" fmla="*/ 2808335 h 6935184"/>
              <a:gd name="connsiteX740" fmla="*/ 6918052 w 8694735"/>
              <a:gd name="connsiteY740" fmla="*/ 2841669 h 6935184"/>
              <a:gd name="connsiteX741" fmla="*/ 6936271 w 8694735"/>
              <a:gd name="connsiteY741" fmla="*/ 2863883 h 6935184"/>
              <a:gd name="connsiteX742" fmla="*/ 6963609 w 8694735"/>
              <a:gd name="connsiteY742" fmla="*/ 2841669 h 6935184"/>
              <a:gd name="connsiteX743" fmla="*/ 6990936 w 8694735"/>
              <a:gd name="connsiteY743" fmla="*/ 2819443 h 6935184"/>
              <a:gd name="connsiteX744" fmla="*/ 7018273 w 8694735"/>
              <a:gd name="connsiteY744" fmla="*/ 2841669 h 6935184"/>
              <a:gd name="connsiteX745" fmla="*/ 7154941 w 8694735"/>
              <a:gd name="connsiteY745" fmla="*/ 2908321 h 6935184"/>
              <a:gd name="connsiteX746" fmla="*/ 7236944 w 8694735"/>
              <a:gd name="connsiteY746" fmla="*/ 2919428 h 6935184"/>
              <a:gd name="connsiteX747" fmla="*/ 7273391 w 8694735"/>
              <a:gd name="connsiteY747" fmla="*/ 2941642 h 6935184"/>
              <a:gd name="connsiteX748" fmla="*/ 7318936 w 8694735"/>
              <a:gd name="connsiteY748" fmla="*/ 2930534 h 6935184"/>
              <a:gd name="connsiteX749" fmla="*/ 7364492 w 8694735"/>
              <a:gd name="connsiteY749" fmla="*/ 2919428 h 6935184"/>
              <a:gd name="connsiteX750" fmla="*/ 7601392 w 8694735"/>
              <a:gd name="connsiteY750" fmla="*/ 2941642 h 6935184"/>
              <a:gd name="connsiteX751" fmla="*/ 7619609 w 8694735"/>
              <a:gd name="connsiteY751" fmla="*/ 2919428 h 6935184"/>
              <a:gd name="connsiteX752" fmla="*/ 7610500 w 8694735"/>
              <a:gd name="connsiteY752" fmla="*/ 2941642 h 6935184"/>
              <a:gd name="connsiteX753" fmla="*/ 7665165 w 8694735"/>
              <a:gd name="connsiteY753" fmla="*/ 2941642 h 6935184"/>
              <a:gd name="connsiteX754" fmla="*/ 7710721 w 8694735"/>
              <a:gd name="connsiteY754" fmla="*/ 2930534 h 6935184"/>
              <a:gd name="connsiteX755" fmla="*/ 7728950 w 8694735"/>
              <a:gd name="connsiteY755" fmla="*/ 2908321 h 6935184"/>
              <a:gd name="connsiteX756" fmla="*/ 7747169 w 8694735"/>
              <a:gd name="connsiteY756" fmla="*/ 2941642 h 6935184"/>
              <a:gd name="connsiteX757" fmla="*/ 8011395 w 8694735"/>
              <a:gd name="connsiteY757" fmla="*/ 2997187 h 6935184"/>
              <a:gd name="connsiteX758" fmla="*/ 8157171 w 8694735"/>
              <a:gd name="connsiteY758" fmla="*/ 3041627 h 6935184"/>
              <a:gd name="connsiteX759" fmla="*/ 8275623 w 8694735"/>
              <a:gd name="connsiteY759" fmla="*/ 3074960 h 6935184"/>
              <a:gd name="connsiteX760" fmla="*/ 8366733 w 8694735"/>
              <a:gd name="connsiteY760" fmla="*/ 3052733 h 6935184"/>
              <a:gd name="connsiteX761" fmla="*/ 8567175 w 8694735"/>
              <a:gd name="connsiteY761" fmla="*/ 3041627 h 6935184"/>
              <a:gd name="connsiteX762" fmla="*/ 8630949 w 8694735"/>
              <a:gd name="connsiteY762" fmla="*/ 3052733 h 6935184"/>
              <a:gd name="connsiteX763" fmla="*/ 8630949 w 8694735"/>
              <a:gd name="connsiteY763" fmla="*/ 3074960 h 6935184"/>
              <a:gd name="connsiteX764" fmla="*/ 8485173 w 8694735"/>
              <a:gd name="connsiteY764" fmla="*/ 3102727 h 6935184"/>
              <a:gd name="connsiteX765" fmla="*/ 8261947 w 8694735"/>
              <a:gd name="connsiteY765" fmla="*/ 3113847 h 6935184"/>
              <a:gd name="connsiteX766" fmla="*/ 8157171 w 8694735"/>
              <a:gd name="connsiteY766" fmla="*/ 3130507 h 6935184"/>
              <a:gd name="connsiteX767" fmla="*/ 8321179 w 8694735"/>
              <a:gd name="connsiteY767" fmla="*/ 3152719 h 6935184"/>
              <a:gd name="connsiteX768" fmla="*/ 8494281 w 8694735"/>
              <a:gd name="connsiteY768" fmla="*/ 3163826 h 6935184"/>
              <a:gd name="connsiteX769" fmla="*/ 8448727 w 8694735"/>
              <a:gd name="connsiteY769" fmla="*/ 3202712 h 6935184"/>
              <a:gd name="connsiteX770" fmla="*/ 8403171 w 8694735"/>
              <a:gd name="connsiteY770" fmla="*/ 3219372 h 6935184"/>
              <a:gd name="connsiteX771" fmla="*/ 8357613 w 8694735"/>
              <a:gd name="connsiteY771" fmla="*/ 3241598 h 6935184"/>
              <a:gd name="connsiteX772" fmla="*/ 8138955 w 8694735"/>
              <a:gd name="connsiteY772" fmla="*/ 3263812 h 6935184"/>
              <a:gd name="connsiteX773" fmla="*/ 7911173 w 8694735"/>
              <a:gd name="connsiteY773" fmla="*/ 3286038 h 6935184"/>
              <a:gd name="connsiteX774" fmla="*/ 7701613 w 8694735"/>
              <a:gd name="connsiteY774" fmla="*/ 3308252 h 6935184"/>
              <a:gd name="connsiteX775" fmla="*/ 7747169 w 8694735"/>
              <a:gd name="connsiteY775" fmla="*/ 3341585 h 6935184"/>
              <a:gd name="connsiteX776" fmla="*/ 7774507 w 8694735"/>
              <a:gd name="connsiteY776" fmla="*/ 3363797 h 6935184"/>
              <a:gd name="connsiteX777" fmla="*/ 7701613 w 8694735"/>
              <a:gd name="connsiteY777" fmla="*/ 3374905 h 6935184"/>
              <a:gd name="connsiteX778" fmla="*/ 7583163 w 8694735"/>
              <a:gd name="connsiteY778" fmla="*/ 3386011 h 6935184"/>
              <a:gd name="connsiteX779" fmla="*/ 7519389 w 8694735"/>
              <a:gd name="connsiteY779" fmla="*/ 3419344 h 6935184"/>
              <a:gd name="connsiteX780" fmla="*/ 7564945 w 8694735"/>
              <a:gd name="connsiteY780" fmla="*/ 3408237 h 6935184"/>
              <a:gd name="connsiteX781" fmla="*/ 7678829 w 8694735"/>
              <a:gd name="connsiteY781" fmla="*/ 3402684 h 6935184"/>
              <a:gd name="connsiteX782" fmla="*/ 7792725 w 8694735"/>
              <a:gd name="connsiteY782" fmla="*/ 3397131 h 6935184"/>
              <a:gd name="connsiteX783" fmla="*/ 8002275 w 8694735"/>
              <a:gd name="connsiteY783" fmla="*/ 3430450 h 6935184"/>
              <a:gd name="connsiteX784" fmla="*/ 8138955 w 8694735"/>
              <a:gd name="connsiteY784" fmla="*/ 3463784 h 6935184"/>
              <a:gd name="connsiteX785" fmla="*/ 8448727 w 8694735"/>
              <a:gd name="connsiteY785" fmla="*/ 3441558 h 6935184"/>
              <a:gd name="connsiteX786" fmla="*/ 8594503 w 8694735"/>
              <a:gd name="connsiteY786" fmla="*/ 3430450 h 6935184"/>
              <a:gd name="connsiteX787" fmla="*/ 8603623 w 8694735"/>
              <a:gd name="connsiteY787" fmla="*/ 3430450 h 6935184"/>
              <a:gd name="connsiteX788" fmla="*/ 8530727 w 8694735"/>
              <a:gd name="connsiteY788" fmla="*/ 3452677 h 6935184"/>
              <a:gd name="connsiteX789" fmla="*/ 8371287 w 8694735"/>
              <a:gd name="connsiteY789" fmla="*/ 3491550 h 6935184"/>
              <a:gd name="connsiteX790" fmla="*/ 8284731 w 8694735"/>
              <a:gd name="connsiteY790" fmla="*/ 3519330 h 6935184"/>
              <a:gd name="connsiteX791" fmla="*/ 8198173 w 8694735"/>
              <a:gd name="connsiteY791" fmla="*/ 3524883 h 6935184"/>
              <a:gd name="connsiteX792" fmla="*/ 8084279 w 8694735"/>
              <a:gd name="connsiteY792" fmla="*/ 3530436 h 6935184"/>
              <a:gd name="connsiteX793" fmla="*/ 8075169 w 8694735"/>
              <a:gd name="connsiteY793" fmla="*/ 3541543 h 6935184"/>
              <a:gd name="connsiteX794" fmla="*/ 8166281 w 8694735"/>
              <a:gd name="connsiteY794" fmla="*/ 3563770 h 6935184"/>
              <a:gd name="connsiteX795" fmla="*/ 8211837 w 8694735"/>
              <a:gd name="connsiteY795" fmla="*/ 3574876 h 6935184"/>
              <a:gd name="connsiteX796" fmla="*/ 8038721 w 8694735"/>
              <a:gd name="connsiteY796" fmla="*/ 3608195 h 6935184"/>
              <a:gd name="connsiteX797" fmla="*/ 8275623 w 8694735"/>
              <a:gd name="connsiteY797" fmla="*/ 3630423 h 6935184"/>
              <a:gd name="connsiteX798" fmla="*/ 8503401 w 8694735"/>
              <a:gd name="connsiteY798" fmla="*/ 3608195 h 6935184"/>
              <a:gd name="connsiteX799" fmla="*/ 8521619 w 8694735"/>
              <a:gd name="connsiteY799" fmla="*/ 3602643 h 6935184"/>
              <a:gd name="connsiteX800" fmla="*/ 8503401 w 8694735"/>
              <a:gd name="connsiteY800" fmla="*/ 3630423 h 6935184"/>
              <a:gd name="connsiteX801" fmla="*/ 8485173 w 8694735"/>
              <a:gd name="connsiteY801" fmla="*/ 3652635 h 6935184"/>
              <a:gd name="connsiteX802" fmla="*/ 8521619 w 8694735"/>
              <a:gd name="connsiteY802" fmla="*/ 3652635 h 6935184"/>
              <a:gd name="connsiteX803" fmla="*/ 8567175 w 8694735"/>
              <a:gd name="connsiteY803" fmla="*/ 3663742 h 6935184"/>
              <a:gd name="connsiteX804" fmla="*/ 8585393 w 8694735"/>
              <a:gd name="connsiteY804" fmla="*/ 3685969 h 6935184"/>
              <a:gd name="connsiteX805" fmla="*/ 8539837 w 8694735"/>
              <a:gd name="connsiteY805" fmla="*/ 3697075 h 6935184"/>
              <a:gd name="connsiteX806" fmla="*/ 8421399 w 8694735"/>
              <a:gd name="connsiteY806" fmla="*/ 3741514 h 6935184"/>
              <a:gd name="connsiteX807" fmla="*/ 8184509 w 8694735"/>
              <a:gd name="connsiteY807" fmla="*/ 3797061 h 6935184"/>
              <a:gd name="connsiteX808" fmla="*/ 7984057 w 8694735"/>
              <a:gd name="connsiteY808" fmla="*/ 3808168 h 6935184"/>
              <a:gd name="connsiteX809" fmla="*/ 7929391 w 8694735"/>
              <a:gd name="connsiteY809" fmla="*/ 3841501 h 6935184"/>
              <a:gd name="connsiteX810" fmla="*/ 8066061 w 8694735"/>
              <a:gd name="connsiteY810" fmla="*/ 3863713 h 6935184"/>
              <a:gd name="connsiteX811" fmla="*/ 8138955 w 8694735"/>
              <a:gd name="connsiteY811" fmla="*/ 3874821 h 6935184"/>
              <a:gd name="connsiteX812" fmla="*/ 8102507 w 8694735"/>
              <a:gd name="connsiteY812" fmla="*/ 3941474 h 6935184"/>
              <a:gd name="connsiteX813" fmla="*/ 8066061 w 8694735"/>
              <a:gd name="connsiteY813" fmla="*/ 3974806 h 6935184"/>
              <a:gd name="connsiteX814" fmla="*/ 8002275 w 8694735"/>
              <a:gd name="connsiteY814" fmla="*/ 4008140 h 6935184"/>
              <a:gd name="connsiteX815" fmla="*/ 7943055 w 8694735"/>
              <a:gd name="connsiteY815" fmla="*/ 4002572 h 6935184"/>
              <a:gd name="connsiteX816" fmla="*/ 7956731 w 8694735"/>
              <a:gd name="connsiteY816" fmla="*/ 3963700 h 6935184"/>
              <a:gd name="connsiteX817" fmla="*/ 7929391 w 8694735"/>
              <a:gd name="connsiteY817" fmla="*/ 3952593 h 6935184"/>
              <a:gd name="connsiteX818" fmla="*/ 7847389 w 8694735"/>
              <a:gd name="connsiteY818" fmla="*/ 3963700 h 6935184"/>
              <a:gd name="connsiteX819" fmla="*/ 7806387 w 8694735"/>
              <a:gd name="connsiteY819" fmla="*/ 3997020 h 6935184"/>
              <a:gd name="connsiteX820" fmla="*/ 7728950 w 8694735"/>
              <a:gd name="connsiteY820" fmla="*/ 4030352 h 6935184"/>
              <a:gd name="connsiteX821" fmla="*/ 7674275 w 8694735"/>
              <a:gd name="connsiteY821" fmla="*/ 4052566 h 6935184"/>
              <a:gd name="connsiteX822" fmla="*/ 7646947 w 8694735"/>
              <a:gd name="connsiteY822" fmla="*/ 4074792 h 6935184"/>
              <a:gd name="connsiteX823" fmla="*/ 7747169 w 8694735"/>
              <a:gd name="connsiteY823" fmla="*/ 4074792 h 6935184"/>
              <a:gd name="connsiteX824" fmla="*/ 7902055 w 8694735"/>
              <a:gd name="connsiteY824" fmla="*/ 4085899 h 6935184"/>
              <a:gd name="connsiteX825" fmla="*/ 7911173 w 8694735"/>
              <a:gd name="connsiteY825" fmla="*/ 4108111 h 6935184"/>
              <a:gd name="connsiteX826" fmla="*/ 7874728 w 8694735"/>
              <a:gd name="connsiteY826" fmla="*/ 4163658 h 6935184"/>
              <a:gd name="connsiteX827" fmla="*/ 7829172 w 8694735"/>
              <a:gd name="connsiteY827" fmla="*/ 4196991 h 6935184"/>
              <a:gd name="connsiteX828" fmla="*/ 7920283 w 8694735"/>
              <a:gd name="connsiteY828" fmla="*/ 4185885 h 6935184"/>
              <a:gd name="connsiteX829" fmla="*/ 7911173 w 8694735"/>
              <a:gd name="connsiteY829" fmla="*/ 4208098 h 6935184"/>
              <a:gd name="connsiteX830" fmla="*/ 7656057 w 8694735"/>
              <a:gd name="connsiteY830" fmla="*/ 4246984 h 6935184"/>
              <a:gd name="connsiteX831" fmla="*/ 7400939 w 8694735"/>
              <a:gd name="connsiteY831" fmla="*/ 4274751 h 6935184"/>
              <a:gd name="connsiteX832" fmla="*/ 7419167 w 8694735"/>
              <a:gd name="connsiteY832" fmla="*/ 4296977 h 6935184"/>
              <a:gd name="connsiteX833" fmla="*/ 7665165 w 8694735"/>
              <a:gd name="connsiteY833" fmla="*/ 4285870 h 6935184"/>
              <a:gd name="connsiteX834" fmla="*/ 7883835 w 8694735"/>
              <a:gd name="connsiteY834" fmla="*/ 4274751 h 6935184"/>
              <a:gd name="connsiteX835" fmla="*/ 7874728 w 8694735"/>
              <a:gd name="connsiteY835" fmla="*/ 4296977 h 6935184"/>
              <a:gd name="connsiteX836" fmla="*/ 7874728 w 8694735"/>
              <a:gd name="connsiteY836" fmla="*/ 4319191 h 6935184"/>
              <a:gd name="connsiteX837" fmla="*/ 7874728 w 8694735"/>
              <a:gd name="connsiteY837" fmla="*/ 4330297 h 6935184"/>
              <a:gd name="connsiteX838" fmla="*/ 7833727 w 8694735"/>
              <a:gd name="connsiteY838" fmla="*/ 4363631 h 6935184"/>
              <a:gd name="connsiteX839" fmla="*/ 7783615 w 8694735"/>
              <a:gd name="connsiteY839" fmla="*/ 4396963 h 6935184"/>
              <a:gd name="connsiteX840" fmla="*/ 7747169 w 8694735"/>
              <a:gd name="connsiteY840" fmla="*/ 4396963 h 6935184"/>
              <a:gd name="connsiteX841" fmla="*/ 7792725 w 8694735"/>
              <a:gd name="connsiteY841" fmla="*/ 4408069 h 6935184"/>
              <a:gd name="connsiteX842" fmla="*/ 7820063 w 8694735"/>
              <a:gd name="connsiteY842" fmla="*/ 4441390 h 6935184"/>
              <a:gd name="connsiteX843" fmla="*/ 7829172 w 8694735"/>
              <a:gd name="connsiteY843" fmla="*/ 4463616 h 6935184"/>
              <a:gd name="connsiteX844" fmla="*/ 7861064 w 8694735"/>
              <a:gd name="connsiteY844" fmla="*/ 4424729 h 6935184"/>
              <a:gd name="connsiteX845" fmla="*/ 7892945 w 8694735"/>
              <a:gd name="connsiteY845" fmla="*/ 4430283 h 6935184"/>
              <a:gd name="connsiteX846" fmla="*/ 7993167 w 8694735"/>
              <a:gd name="connsiteY846" fmla="*/ 4463616 h 6935184"/>
              <a:gd name="connsiteX847" fmla="*/ 8066061 w 8694735"/>
              <a:gd name="connsiteY847" fmla="*/ 4496936 h 6935184"/>
              <a:gd name="connsiteX848" fmla="*/ 8020505 w 8694735"/>
              <a:gd name="connsiteY848" fmla="*/ 4519162 h 6935184"/>
              <a:gd name="connsiteX849" fmla="*/ 7984057 w 8694735"/>
              <a:gd name="connsiteY849" fmla="*/ 4519162 h 6935184"/>
              <a:gd name="connsiteX850" fmla="*/ 7974949 w 8694735"/>
              <a:gd name="connsiteY850" fmla="*/ 4541375 h 6935184"/>
              <a:gd name="connsiteX851" fmla="*/ 8002275 w 8694735"/>
              <a:gd name="connsiteY851" fmla="*/ 4563602 h 6935184"/>
              <a:gd name="connsiteX852" fmla="*/ 7920283 w 8694735"/>
              <a:gd name="connsiteY852" fmla="*/ 4596921 h 6935184"/>
              <a:gd name="connsiteX853" fmla="*/ 7984057 w 8694735"/>
              <a:gd name="connsiteY853" fmla="*/ 4608029 h 6935184"/>
              <a:gd name="connsiteX854" fmla="*/ 8120725 w 8694735"/>
              <a:gd name="connsiteY854" fmla="*/ 4630255 h 6935184"/>
              <a:gd name="connsiteX855" fmla="*/ 7915729 w 8694735"/>
              <a:gd name="connsiteY855" fmla="*/ 4691354 h 6935184"/>
              <a:gd name="connsiteX856" fmla="*/ 7710721 w 8694735"/>
              <a:gd name="connsiteY856" fmla="*/ 4741347 h 6935184"/>
              <a:gd name="connsiteX857" fmla="*/ 7838281 w 8694735"/>
              <a:gd name="connsiteY857" fmla="*/ 4752454 h 6935184"/>
              <a:gd name="connsiteX858" fmla="*/ 7947611 w 8694735"/>
              <a:gd name="connsiteY858" fmla="*/ 4763560 h 6935184"/>
              <a:gd name="connsiteX859" fmla="*/ 7956731 w 8694735"/>
              <a:gd name="connsiteY859" fmla="*/ 4785786 h 6935184"/>
              <a:gd name="connsiteX860" fmla="*/ 7993167 w 8694735"/>
              <a:gd name="connsiteY860" fmla="*/ 4763560 h 6935184"/>
              <a:gd name="connsiteX861" fmla="*/ 8694735 w 8694735"/>
              <a:gd name="connsiteY861" fmla="*/ 4785786 h 6935184"/>
              <a:gd name="connsiteX862" fmla="*/ 8166281 w 8694735"/>
              <a:gd name="connsiteY862" fmla="*/ 4863547 h 6935184"/>
              <a:gd name="connsiteX863" fmla="*/ 8043287 w 8694735"/>
              <a:gd name="connsiteY863" fmla="*/ 4869099 h 6935184"/>
              <a:gd name="connsiteX864" fmla="*/ 7965839 w 8694735"/>
              <a:gd name="connsiteY864" fmla="*/ 4874653 h 6935184"/>
              <a:gd name="connsiteX865" fmla="*/ 7938501 w 8694735"/>
              <a:gd name="connsiteY865" fmla="*/ 4874653 h 6935184"/>
              <a:gd name="connsiteX866" fmla="*/ 8129835 w 8694735"/>
              <a:gd name="connsiteY866" fmla="*/ 4907985 h 6935184"/>
              <a:gd name="connsiteX867" fmla="*/ 8202727 w 8694735"/>
              <a:gd name="connsiteY867" fmla="*/ 4930199 h 6935184"/>
              <a:gd name="connsiteX868" fmla="*/ 8029613 w 8694735"/>
              <a:gd name="connsiteY868" fmla="*/ 4963532 h 6935184"/>
              <a:gd name="connsiteX869" fmla="*/ 7738059 w 8694735"/>
              <a:gd name="connsiteY869" fmla="*/ 4996852 h 6935184"/>
              <a:gd name="connsiteX870" fmla="*/ 7400939 w 8694735"/>
              <a:gd name="connsiteY870" fmla="*/ 4996852 h 6935184"/>
              <a:gd name="connsiteX871" fmla="*/ 7054721 w 8694735"/>
              <a:gd name="connsiteY871" fmla="*/ 5030184 h 6935184"/>
              <a:gd name="connsiteX872" fmla="*/ 7063830 w 8694735"/>
              <a:gd name="connsiteY872" fmla="*/ 5041292 h 6935184"/>
              <a:gd name="connsiteX873" fmla="*/ 7145832 w 8694735"/>
              <a:gd name="connsiteY873" fmla="*/ 5063518 h 6935184"/>
              <a:gd name="connsiteX874" fmla="*/ 7236944 w 8694735"/>
              <a:gd name="connsiteY874" fmla="*/ 5119064 h 6935184"/>
              <a:gd name="connsiteX875" fmla="*/ 7191388 w 8694735"/>
              <a:gd name="connsiteY875" fmla="*/ 5119064 h 6935184"/>
              <a:gd name="connsiteX876" fmla="*/ 6653825 w 8694735"/>
              <a:gd name="connsiteY876" fmla="*/ 5085731 h 6935184"/>
              <a:gd name="connsiteX877" fmla="*/ 5943149 w 8694735"/>
              <a:gd name="connsiteY877" fmla="*/ 5030184 h 6935184"/>
              <a:gd name="connsiteX878" fmla="*/ 5806481 w 8694735"/>
              <a:gd name="connsiteY878" fmla="*/ 5007972 h 6935184"/>
              <a:gd name="connsiteX879" fmla="*/ 5788263 w 8694735"/>
              <a:gd name="connsiteY879" fmla="*/ 5052398 h 6935184"/>
              <a:gd name="connsiteX880" fmla="*/ 5797371 w 8694735"/>
              <a:gd name="connsiteY880" fmla="*/ 5096838 h 6935184"/>
              <a:gd name="connsiteX881" fmla="*/ 5683487 w 8694735"/>
              <a:gd name="connsiteY881" fmla="*/ 5091285 h 6935184"/>
              <a:gd name="connsiteX882" fmla="*/ 5560484 w 8694735"/>
              <a:gd name="connsiteY882" fmla="*/ 5052398 h 6935184"/>
              <a:gd name="connsiteX883" fmla="*/ 5587810 w 8694735"/>
              <a:gd name="connsiteY883" fmla="*/ 5041292 h 6935184"/>
              <a:gd name="connsiteX884" fmla="*/ 5569592 w 8694735"/>
              <a:gd name="connsiteY884" fmla="*/ 5030184 h 6935184"/>
              <a:gd name="connsiteX885" fmla="*/ 5528590 w 8694735"/>
              <a:gd name="connsiteY885" fmla="*/ 5002406 h 6935184"/>
              <a:gd name="connsiteX886" fmla="*/ 5487590 w 8694735"/>
              <a:gd name="connsiteY886" fmla="*/ 5007972 h 6935184"/>
              <a:gd name="connsiteX887" fmla="*/ 5505819 w 8694735"/>
              <a:gd name="connsiteY887" fmla="*/ 5041292 h 6935184"/>
              <a:gd name="connsiteX888" fmla="*/ 5533145 w 8694735"/>
              <a:gd name="connsiteY888" fmla="*/ 5063518 h 6935184"/>
              <a:gd name="connsiteX889" fmla="*/ 5451153 w 8694735"/>
              <a:gd name="connsiteY889" fmla="*/ 5074624 h 6935184"/>
              <a:gd name="connsiteX890" fmla="*/ 5013813 w 8694735"/>
              <a:gd name="connsiteY890" fmla="*/ 5041292 h 6935184"/>
              <a:gd name="connsiteX891" fmla="*/ 4849806 w 8694735"/>
              <a:gd name="connsiteY891" fmla="*/ 5030184 h 6935184"/>
              <a:gd name="connsiteX892" fmla="*/ 4772369 w 8694735"/>
              <a:gd name="connsiteY892" fmla="*/ 5035738 h 6935184"/>
              <a:gd name="connsiteX893" fmla="*/ 4676692 w 8694735"/>
              <a:gd name="connsiteY893" fmla="*/ 5030184 h 6935184"/>
              <a:gd name="connsiteX894" fmla="*/ 4567361 w 8694735"/>
              <a:gd name="connsiteY894" fmla="*/ 5019078 h 6935184"/>
              <a:gd name="connsiteX895" fmla="*/ 4540023 w 8694735"/>
              <a:gd name="connsiteY895" fmla="*/ 5019078 h 6935184"/>
              <a:gd name="connsiteX896" fmla="*/ 4398801 w 8694735"/>
              <a:gd name="connsiteY896" fmla="*/ 5030184 h 6935184"/>
              <a:gd name="connsiteX897" fmla="*/ 4239361 w 8694735"/>
              <a:gd name="connsiteY897" fmla="*/ 5041292 h 6935184"/>
              <a:gd name="connsiteX898" fmla="*/ 4166467 w 8694735"/>
              <a:gd name="connsiteY898" fmla="*/ 5019078 h 6935184"/>
              <a:gd name="connsiteX899" fmla="*/ 4157358 w 8694735"/>
              <a:gd name="connsiteY899" fmla="*/ 4996852 h 6935184"/>
              <a:gd name="connsiteX900" fmla="*/ 4148249 w 8694735"/>
              <a:gd name="connsiteY900" fmla="*/ 5019078 h 6935184"/>
              <a:gd name="connsiteX901" fmla="*/ 4107247 w 8694735"/>
              <a:gd name="connsiteY901" fmla="*/ 5019078 h 6935184"/>
              <a:gd name="connsiteX902" fmla="*/ 4025245 w 8694735"/>
              <a:gd name="connsiteY902" fmla="*/ 5007972 h 6935184"/>
              <a:gd name="connsiteX903" fmla="*/ 3956916 w 8694735"/>
              <a:gd name="connsiteY903" fmla="*/ 5041292 h 6935184"/>
              <a:gd name="connsiteX904" fmla="*/ 3888577 w 8694735"/>
              <a:gd name="connsiteY904" fmla="*/ 5041292 h 6935184"/>
              <a:gd name="connsiteX905" fmla="*/ 3820249 w 8694735"/>
              <a:gd name="connsiteY905" fmla="*/ 5030184 h 6935184"/>
              <a:gd name="connsiteX906" fmla="*/ 3692690 w 8694735"/>
              <a:gd name="connsiteY906" fmla="*/ 5024632 h 6935184"/>
              <a:gd name="connsiteX907" fmla="*/ 3574239 w 8694735"/>
              <a:gd name="connsiteY907" fmla="*/ 5030184 h 6935184"/>
              <a:gd name="connsiteX908" fmla="*/ 3510466 w 8694735"/>
              <a:gd name="connsiteY908" fmla="*/ 5052398 h 6935184"/>
              <a:gd name="connsiteX909" fmla="*/ 3369244 w 8694735"/>
              <a:gd name="connsiteY909" fmla="*/ 5035738 h 6935184"/>
              <a:gd name="connsiteX910" fmla="*/ 3264468 w 8694735"/>
              <a:gd name="connsiteY910" fmla="*/ 5019078 h 6935184"/>
              <a:gd name="connsiteX911" fmla="*/ 3136910 w 8694735"/>
              <a:gd name="connsiteY911" fmla="*/ 4996852 h 6935184"/>
              <a:gd name="connsiteX912" fmla="*/ 3064016 w 8694735"/>
              <a:gd name="connsiteY912" fmla="*/ 4974639 h 6935184"/>
              <a:gd name="connsiteX913" fmla="*/ 3064016 w 8694735"/>
              <a:gd name="connsiteY913" fmla="*/ 4985746 h 6935184"/>
              <a:gd name="connsiteX914" fmla="*/ 3073124 w 8694735"/>
              <a:gd name="connsiteY914" fmla="*/ 4996852 h 6935184"/>
              <a:gd name="connsiteX915" fmla="*/ 2900010 w 8694735"/>
              <a:gd name="connsiteY915" fmla="*/ 5019078 h 6935184"/>
              <a:gd name="connsiteX916" fmla="*/ 2608456 w 8694735"/>
              <a:gd name="connsiteY916" fmla="*/ 4996852 h 6935184"/>
              <a:gd name="connsiteX917" fmla="*/ 2471789 w 8694735"/>
              <a:gd name="connsiteY917" fmla="*/ 4991298 h 6935184"/>
              <a:gd name="connsiteX918" fmla="*/ 2353339 w 8694735"/>
              <a:gd name="connsiteY918" fmla="*/ 4985746 h 6935184"/>
              <a:gd name="connsiteX919" fmla="*/ 2307782 w 8694735"/>
              <a:gd name="connsiteY919" fmla="*/ 4974639 h 6935184"/>
              <a:gd name="connsiteX920" fmla="*/ 2080014 w 8694735"/>
              <a:gd name="connsiteY920" fmla="*/ 4952425 h 6935184"/>
              <a:gd name="connsiteX921" fmla="*/ 1633564 w 8694735"/>
              <a:gd name="connsiteY921" fmla="*/ 4874653 h 6935184"/>
              <a:gd name="connsiteX922" fmla="*/ 1478667 w 8694735"/>
              <a:gd name="connsiteY922" fmla="*/ 4819107 h 6935184"/>
              <a:gd name="connsiteX923" fmla="*/ 1269116 w 8694735"/>
              <a:gd name="connsiteY923" fmla="*/ 4685801 h 6935184"/>
              <a:gd name="connsiteX924" fmla="*/ 1191667 w 8694735"/>
              <a:gd name="connsiteY924" fmla="*/ 4541375 h 6935184"/>
              <a:gd name="connsiteX925" fmla="*/ 1123328 w 8694735"/>
              <a:gd name="connsiteY925" fmla="*/ 4419176 h 6935184"/>
              <a:gd name="connsiteX926" fmla="*/ 1077772 w 8694735"/>
              <a:gd name="connsiteY926" fmla="*/ 4330297 h 6935184"/>
              <a:gd name="connsiteX927" fmla="*/ 1004889 w 8694735"/>
              <a:gd name="connsiteY927" fmla="*/ 3819274 h 6935184"/>
              <a:gd name="connsiteX928" fmla="*/ 995780 w 8694735"/>
              <a:gd name="connsiteY928" fmla="*/ 3652635 h 6935184"/>
              <a:gd name="connsiteX929" fmla="*/ 991226 w 8694735"/>
              <a:gd name="connsiteY929" fmla="*/ 3574876 h 6935184"/>
              <a:gd name="connsiteX930" fmla="*/ 986671 w 8694735"/>
              <a:gd name="connsiteY930" fmla="*/ 3508224 h 6935184"/>
              <a:gd name="connsiteX931" fmla="*/ 1077772 w 8694735"/>
              <a:gd name="connsiteY931" fmla="*/ 3041627 h 6935184"/>
              <a:gd name="connsiteX932" fmla="*/ 1141557 w 8694735"/>
              <a:gd name="connsiteY932" fmla="*/ 2863883 h 6935184"/>
              <a:gd name="connsiteX933" fmla="*/ 1178004 w 8694735"/>
              <a:gd name="connsiteY933" fmla="*/ 2775003 h 6935184"/>
              <a:gd name="connsiteX934" fmla="*/ 1214441 w 8694735"/>
              <a:gd name="connsiteY934" fmla="*/ 2630590 h 6935184"/>
              <a:gd name="connsiteX935" fmla="*/ 1241778 w 8694735"/>
              <a:gd name="connsiteY935" fmla="*/ 2541711 h 6935184"/>
              <a:gd name="connsiteX936" fmla="*/ 1332889 w 8694735"/>
              <a:gd name="connsiteY936" fmla="*/ 2541711 h 6935184"/>
              <a:gd name="connsiteX937" fmla="*/ 1379587 w 8694735"/>
              <a:gd name="connsiteY937" fmla="*/ 2561156 h 6935184"/>
              <a:gd name="connsiteX938" fmla="*/ 1382247 w 8694735"/>
              <a:gd name="connsiteY938" fmla="*/ 2561611 h 6935184"/>
              <a:gd name="connsiteX939" fmla="*/ 1382630 w 8694735"/>
              <a:gd name="connsiteY939" fmla="*/ 2560678 h 6935184"/>
              <a:gd name="connsiteX940" fmla="*/ 1403126 w 8694735"/>
              <a:gd name="connsiteY940" fmla="*/ 2555123 h 6935184"/>
              <a:gd name="connsiteX941" fmla="*/ 1423627 w 8694735"/>
              <a:gd name="connsiteY941" fmla="*/ 2560678 h 6935184"/>
              <a:gd name="connsiteX942" fmla="*/ 1427078 w 8694735"/>
              <a:gd name="connsiteY942" fmla="*/ 2569090 h 6935184"/>
              <a:gd name="connsiteX943" fmla="*/ 1472477 w 8694735"/>
              <a:gd name="connsiteY943" fmla="*/ 2573904 h 6935184"/>
              <a:gd name="connsiteX944" fmla="*/ 1494239 w 8694735"/>
              <a:gd name="connsiteY944" fmla="*/ 2552343 h 6935184"/>
              <a:gd name="connsiteX945" fmla="*/ 1548902 w 8694735"/>
              <a:gd name="connsiteY945" fmla="*/ 2532910 h 6935184"/>
              <a:gd name="connsiteX946" fmla="*/ 1630905 w 8694735"/>
              <a:gd name="connsiteY946" fmla="*/ 2510684 h 6935184"/>
              <a:gd name="connsiteX947" fmla="*/ 1640015 w 8694735"/>
              <a:gd name="connsiteY947" fmla="*/ 2499576 h 6935184"/>
              <a:gd name="connsiteX948" fmla="*/ 1293796 w 8694735"/>
              <a:gd name="connsiteY948" fmla="*/ 2466244 h 6935184"/>
              <a:gd name="connsiteX949" fmla="*/ 956675 w 8694735"/>
              <a:gd name="connsiteY949" fmla="*/ 2466244 h 6935184"/>
              <a:gd name="connsiteX950" fmla="*/ 665122 w 8694735"/>
              <a:gd name="connsiteY950" fmla="*/ 2432924 h 6935184"/>
              <a:gd name="connsiteX951" fmla="*/ 492006 w 8694735"/>
              <a:gd name="connsiteY951" fmla="*/ 2399591 h 6935184"/>
              <a:gd name="connsiteX952" fmla="*/ 564900 w 8694735"/>
              <a:gd name="connsiteY952" fmla="*/ 2377377 h 6935184"/>
              <a:gd name="connsiteX953" fmla="*/ 756233 w 8694735"/>
              <a:gd name="connsiteY953" fmla="*/ 2344045 h 6935184"/>
              <a:gd name="connsiteX954" fmla="*/ 728895 w 8694735"/>
              <a:gd name="connsiteY954" fmla="*/ 2344045 h 6935184"/>
              <a:gd name="connsiteX955" fmla="*/ 651448 w 8694735"/>
              <a:gd name="connsiteY955" fmla="*/ 2338491 h 6935184"/>
              <a:gd name="connsiteX956" fmla="*/ 528453 w 8694735"/>
              <a:gd name="connsiteY956" fmla="*/ 2332938 h 6935184"/>
              <a:gd name="connsiteX957" fmla="*/ 0 w 8694735"/>
              <a:gd name="connsiteY957" fmla="*/ 2255178 h 6935184"/>
              <a:gd name="connsiteX958" fmla="*/ 701569 w 8694735"/>
              <a:gd name="connsiteY958" fmla="*/ 2232952 h 6935184"/>
              <a:gd name="connsiteX959" fmla="*/ 738004 w 8694735"/>
              <a:gd name="connsiteY959" fmla="*/ 2255178 h 6935184"/>
              <a:gd name="connsiteX960" fmla="*/ 747125 w 8694735"/>
              <a:gd name="connsiteY960" fmla="*/ 2232952 h 6935184"/>
              <a:gd name="connsiteX961" fmla="*/ 856454 w 8694735"/>
              <a:gd name="connsiteY961" fmla="*/ 2221846 h 6935184"/>
              <a:gd name="connsiteX962" fmla="*/ 984014 w 8694735"/>
              <a:gd name="connsiteY962" fmla="*/ 2210739 h 6935184"/>
              <a:gd name="connsiteX963" fmla="*/ 779006 w 8694735"/>
              <a:gd name="connsiteY963" fmla="*/ 2160746 h 6935184"/>
              <a:gd name="connsiteX964" fmla="*/ 574009 w 8694735"/>
              <a:gd name="connsiteY964" fmla="*/ 2099647 h 6935184"/>
              <a:gd name="connsiteX965" fmla="*/ 710678 w 8694735"/>
              <a:gd name="connsiteY965" fmla="*/ 2077421 h 6935184"/>
              <a:gd name="connsiteX966" fmla="*/ 774451 w 8694735"/>
              <a:gd name="connsiteY966" fmla="*/ 2066313 h 6935184"/>
              <a:gd name="connsiteX967" fmla="*/ 692459 w 8694735"/>
              <a:gd name="connsiteY967" fmla="*/ 2032994 h 6935184"/>
              <a:gd name="connsiteX968" fmla="*/ 719787 w 8694735"/>
              <a:gd name="connsiteY968" fmla="*/ 2010767 h 6935184"/>
              <a:gd name="connsiteX969" fmla="*/ 710678 w 8694735"/>
              <a:gd name="connsiteY969" fmla="*/ 1988554 h 6935184"/>
              <a:gd name="connsiteX970" fmla="*/ 674231 w 8694735"/>
              <a:gd name="connsiteY970" fmla="*/ 1988554 h 6935184"/>
              <a:gd name="connsiteX971" fmla="*/ 628675 w 8694735"/>
              <a:gd name="connsiteY971" fmla="*/ 1966328 h 6935184"/>
              <a:gd name="connsiteX972" fmla="*/ 701569 w 8694735"/>
              <a:gd name="connsiteY972" fmla="*/ 1933008 h 6935184"/>
              <a:gd name="connsiteX973" fmla="*/ 801790 w 8694735"/>
              <a:gd name="connsiteY973" fmla="*/ 1899675 h 6935184"/>
              <a:gd name="connsiteX974" fmla="*/ 833671 w 8694735"/>
              <a:gd name="connsiteY974" fmla="*/ 1894122 h 6935184"/>
              <a:gd name="connsiteX975" fmla="*/ 865563 w 8694735"/>
              <a:gd name="connsiteY975" fmla="*/ 1933008 h 6935184"/>
              <a:gd name="connsiteX976" fmla="*/ 874673 w 8694735"/>
              <a:gd name="connsiteY976" fmla="*/ 1910782 h 6935184"/>
              <a:gd name="connsiteX977" fmla="*/ 902010 w 8694735"/>
              <a:gd name="connsiteY977" fmla="*/ 1877461 h 6935184"/>
              <a:gd name="connsiteX978" fmla="*/ 947565 w 8694735"/>
              <a:gd name="connsiteY978" fmla="*/ 1866355 h 6935184"/>
              <a:gd name="connsiteX979" fmla="*/ 911120 w 8694735"/>
              <a:gd name="connsiteY979" fmla="*/ 1866355 h 6935184"/>
              <a:gd name="connsiteX980" fmla="*/ 861009 w 8694735"/>
              <a:gd name="connsiteY980" fmla="*/ 1833023 h 6935184"/>
              <a:gd name="connsiteX981" fmla="*/ 820007 w 8694735"/>
              <a:gd name="connsiteY981" fmla="*/ 1799689 h 6935184"/>
              <a:gd name="connsiteX982" fmla="*/ 820007 w 8694735"/>
              <a:gd name="connsiteY982" fmla="*/ 1788583 h 6935184"/>
              <a:gd name="connsiteX983" fmla="*/ 820007 w 8694735"/>
              <a:gd name="connsiteY983" fmla="*/ 1766369 h 6935184"/>
              <a:gd name="connsiteX984" fmla="*/ 810899 w 8694735"/>
              <a:gd name="connsiteY984" fmla="*/ 1744143 h 6935184"/>
              <a:gd name="connsiteX985" fmla="*/ 1029568 w 8694735"/>
              <a:gd name="connsiteY985" fmla="*/ 1755262 h 6935184"/>
              <a:gd name="connsiteX986" fmla="*/ 1275567 w 8694735"/>
              <a:gd name="connsiteY986" fmla="*/ 1766369 h 6935184"/>
              <a:gd name="connsiteX987" fmla="*/ 1293796 w 8694735"/>
              <a:gd name="connsiteY987" fmla="*/ 1744143 h 6935184"/>
              <a:gd name="connsiteX988" fmla="*/ 1038678 w 8694735"/>
              <a:gd name="connsiteY988" fmla="*/ 1716376 h 6935184"/>
              <a:gd name="connsiteX989" fmla="*/ 783560 w 8694735"/>
              <a:gd name="connsiteY989" fmla="*/ 1677490 h 6935184"/>
              <a:gd name="connsiteX990" fmla="*/ 774451 w 8694735"/>
              <a:gd name="connsiteY990" fmla="*/ 1655277 h 6935184"/>
              <a:gd name="connsiteX991" fmla="*/ 865563 w 8694735"/>
              <a:gd name="connsiteY991" fmla="*/ 1666383 h 6935184"/>
              <a:gd name="connsiteX992" fmla="*/ 820007 w 8694735"/>
              <a:gd name="connsiteY992" fmla="*/ 1633050 h 6935184"/>
              <a:gd name="connsiteX993" fmla="*/ 783560 w 8694735"/>
              <a:gd name="connsiteY993" fmla="*/ 1577504 h 6935184"/>
              <a:gd name="connsiteX994" fmla="*/ 792681 w 8694735"/>
              <a:gd name="connsiteY994" fmla="*/ 1555291 h 6935184"/>
              <a:gd name="connsiteX995" fmla="*/ 947565 w 8694735"/>
              <a:gd name="connsiteY995" fmla="*/ 1544185 h 6935184"/>
              <a:gd name="connsiteX996" fmla="*/ 1047787 w 8694735"/>
              <a:gd name="connsiteY996" fmla="*/ 1544185 h 6935184"/>
              <a:gd name="connsiteX997" fmla="*/ 1020459 w 8694735"/>
              <a:gd name="connsiteY997" fmla="*/ 1521958 h 6935184"/>
              <a:gd name="connsiteX998" fmla="*/ 965784 w 8694735"/>
              <a:gd name="connsiteY998" fmla="*/ 1499745 h 6935184"/>
              <a:gd name="connsiteX999" fmla="*/ 888347 w 8694735"/>
              <a:gd name="connsiteY999" fmla="*/ 1466412 h 6935184"/>
              <a:gd name="connsiteX1000" fmla="*/ 847345 w 8694735"/>
              <a:gd name="connsiteY1000" fmla="*/ 1433092 h 6935184"/>
              <a:gd name="connsiteX1001" fmla="*/ 765342 w 8694735"/>
              <a:gd name="connsiteY1001" fmla="*/ 1421986 h 6935184"/>
              <a:gd name="connsiteX1002" fmla="*/ 738004 w 8694735"/>
              <a:gd name="connsiteY1002" fmla="*/ 1433092 h 6935184"/>
              <a:gd name="connsiteX1003" fmla="*/ 751678 w 8694735"/>
              <a:gd name="connsiteY1003" fmla="*/ 1471965 h 6935184"/>
              <a:gd name="connsiteX1004" fmla="*/ 692459 w 8694735"/>
              <a:gd name="connsiteY1004" fmla="*/ 1477532 h 6935184"/>
              <a:gd name="connsiteX1005" fmla="*/ 628675 w 8694735"/>
              <a:gd name="connsiteY1005" fmla="*/ 1444198 h 6935184"/>
              <a:gd name="connsiteX1006" fmla="*/ 592228 w 8694735"/>
              <a:gd name="connsiteY1006" fmla="*/ 1410866 h 6935184"/>
              <a:gd name="connsiteX1007" fmla="*/ 555781 w 8694735"/>
              <a:gd name="connsiteY1007" fmla="*/ 1344213 h 6935184"/>
              <a:gd name="connsiteX1008" fmla="*/ 628675 w 8694735"/>
              <a:gd name="connsiteY1008" fmla="*/ 1333105 h 6935184"/>
              <a:gd name="connsiteX1009" fmla="*/ 765342 w 8694735"/>
              <a:gd name="connsiteY1009" fmla="*/ 1310893 h 6935184"/>
              <a:gd name="connsiteX1010" fmla="*/ 710678 w 8694735"/>
              <a:gd name="connsiteY1010" fmla="*/ 1277560 h 6935184"/>
              <a:gd name="connsiteX1011" fmla="*/ 510225 w 8694735"/>
              <a:gd name="connsiteY1011" fmla="*/ 1266453 h 6935184"/>
              <a:gd name="connsiteX1012" fmla="*/ 273336 w 8694735"/>
              <a:gd name="connsiteY1012" fmla="*/ 1210908 h 6935184"/>
              <a:gd name="connsiteX1013" fmla="*/ 154897 w 8694735"/>
              <a:gd name="connsiteY1013" fmla="*/ 1166468 h 6935184"/>
              <a:gd name="connsiteX1014" fmla="*/ 109341 w 8694735"/>
              <a:gd name="connsiteY1014" fmla="*/ 1155361 h 6935184"/>
              <a:gd name="connsiteX1015" fmla="*/ 127559 w 8694735"/>
              <a:gd name="connsiteY1015" fmla="*/ 1133135 h 6935184"/>
              <a:gd name="connsiteX1016" fmla="*/ 173115 w 8694735"/>
              <a:gd name="connsiteY1016" fmla="*/ 1122028 h 6935184"/>
              <a:gd name="connsiteX1017" fmla="*/ 209562 w 8694735"/>
              <a:gd name="connsiteY1017" fmla="*/ 1122028 h 6935184"/>
              <a:gd name="connsiteX1018" fmla="*/ 191333 w 8694735"/>
              <a:gd name="connsiteY1018" fmla="*/ 1099815 h 6935184"/>
              <a:gd name="connsiteX1019" fmla="*/ 173115 w 8694735"/>
              <a:gd name="connsiteY1019" fmla="*/ 1072035 h 6935184"/>
              <a:gd name="connsiteX1020" fmla="*/ 191333 w 8694735"/>
              <a:gd name="connsiteY1020" fmla="*/ 1077588 h 6935184"/>
              <a:gd name="connsiteX1021" fmla="*/ 419113 w 8694735"/>
              <a:gd name="connsiteY1021" fmla="*/ 1099815 h 6935184"/>
              <a:gd name="connsiteX1022" fmla="*/ 656012 w 8694735"/>
              <a:gd name="connsiteY1022" fmla="*/ 1077588 h 6935184"/>
              <a:gd name="connsiteX1023" fmla="*/ 482898 w 8694735"/>
              <a:gd name="connsiteY1023" fmla="*/ 1044268 h 6935184"/>
              <a:gd name="connsiteX1024" fmla="*/ 528453 w 8694735"/>
              <a:gd name="connsiteY1024" fmla="*/ 1033162 h 6935184"/>
              <a:gd name="connsiteX1025" fmla="*/ 619565 w 8694735"/>
              <a:gd name="connsiteY1025" fmla="*/ 1010936 h 6935184"/>
              <a:gd name="connsiteX1026" fmla="*/ 610456 w 8694735"/>
              <a:gd name="connsiteY1026" fmla="*/ 999829 h 6935184"/>
              <a:gd name="connsiteX1027" fmla="*/ 496561 w 8694735"/>
              <a:gd name="connsiteY1027" fmla="*/ 994276 h 6935184"/>
              <a:gd name="connsiteX1028" fmla="*/ 410004 w 8694735"/>
              <a:gd name="connsiteY1028" fmla="*/ 988722 h 6935184"/>
              <a:gd name="connsiteX1029" fmla="*/ 323447 w 8694735"/>
              <a:gd name="connsiteY1029" fmla="*/ 960942 h 6935184"/>
              <a:gd name="connsiteX1030" fmla="*/ 164006 w 8694735"/>
              <a:gd name="connsiteY1030" fmla="*/ 922070 h 6935184"/>
              <a:gd name="connsiteX1031" fmla="*/ 91112 w 8694735"/>
              <a:gd name="connsiteY1031" fmla="*/ 899843 h 6935184"/>
              <a:gd name="connsiteX1032" fmla="*/ 100232 w 8694735"/>
              <a:gd name="connsiteY1032" fmla="*/ 899843 h 6935184"/>
              <a:gd name="connsiteX1033" fmla="*/ 246009 w 8694735"/>
              <a:gd name="connsiteY1033" fmla="*/ 910950 h 6935184"/>
              <a:gd name="connsiteX1034" fmla="*/ 555781 w 8694735"/>
              <a:gd name="connsiteY1034" fmla="*/ 933176 h 6935184"/>
              <a:gd name="connsiteX1035" fmla="*/ 692459 w 8694735"/>
              <a:gd name="connsiteY1035" fmla="*/ 899843 h 6935184"/>
              <a:gd name="connsiteX1036" fmla="*/ 902010 w 8694735"/>
              <a:gd name="connsiteY1036" fmla="*/ 866523 h 6935184"/>
              <a:gd name="connsiteX1037" fmla="*/ 1015906 w 8694735"/>
              <a:gd name="connsiteY1037" fmla="*/ 872077 h 6935184"/>
              <a:gd name="connsiteX1038" fmla="*/ 1129790 w 8694735"/>
              <a:gd name="connsiteY1038" fmla="*/ 877630 h 6935184"/>
              <a:gd name="connsiteX1039" fmla="*/ 1175346 w 8694735"/>
              <a:gd name="connsiteY1039" fmla="*/ 888736 h 6935184"/>
              <a:gd name="connsiteX1040" fmla="*/ 1111572 w 8694735"/>
              <a:gd name="connsiteY1040" fmla="*/ 855403 h 6935184"/>
              <a:gd name="connsiteX1041" fmla="*/ 993121 w 8694735"/>
              <a:gd name="connsiteY1041" fmla="*/ 844297 h 6935184"/>
              <a:gd name="connsiteX1042" fmla="*/ 920229 w 8694735"/>
              <a:gd name="connsiteY1042" fmla="*/ 833191 h 6935184"/>
              <a:gd name="connsiteX1043" fmla="*/ 947565 w 8694735"/>
              <a:gd name="connsiteY1043" fmla="*/ 810977 h 6935184"/>
              <a:gd name="connsiteX1044" fmla="*/ 993121 w 8694735"/>
              <a:gd name="connsiteY1044" fmla="*/ 777643 h 6935184"/>
              <a:gd name="connsiteX1045" fmla="*/ 783560 w 8694735"/>
              <a:gd name="connsiteY1045" fmla="*/ 755431 h 6935184"/>
              <a:gd name="connsiteX1046" fmla="*/ 555781 w 8694735"/>
              <a:gd name="connsiteY1046" fmla="*/ 733204 h 6935184"/>
              <a:gd name="connsiteX1047" fmla="*/ 337120 w 8694735"/>
              <a:gd name="connsiteY1047" fmla="*/ 710991 h 6935184"/>
              <a:gd name="connsiteX1048" fmla="*/ 291564 w 8694735"/>
              <a:gd name="connsiteY1048" fmla="*/ 688764 h 6935184"/>
              <a:gd name="connsiteX1049" fmla="*/ 246009 w 8694735"/>
              <a:gd name="connsiteY1049" fmla="*/ 672106 h 6935184"/>
              <a:gd name="connsiteX1050" fmla="*/ 200453 w 8694735"/>
              <a:gd name="connsiteY1050" fmla="*/ 633218 h 6935184"/>
              <a:gd name="connsiteX1051" fmla="*/ 373557 w 8694735"/>
              <a:gd name="connsiteY1051" fmla="*/ 622112 h 6935184"/>
              <a:gd name="connsiteX1052" fmla="*/ 537562 w 8694735"/>
              <a:gd name="connsiteY1052" fmla="*/ 599899 h 6935184"/>
              <a:gd name="connsiteX1053" fmla="*/ 432787 w 8694735"/>
              <a:gd name="connsiteY1053" fmla="*/ 583239 h 6935184"/>
              <a:gd name="connsiteX1054" fmla="*/ 209562 w 8694735"/>
              <a:gd name="connsiteY1054" fmla="*/ 572119 h 6935184"/>
              <a:gd name="connsiteX1055" fmla="*/ 63785 w 8694735"/>
              <a:gd name="connsiteY1055" fmla="*/ 544353 h 6935184"/>
              <a:gd name="connsiteX1056" fmla="*/ 63785 w 8694735"/>
              <a:gd name="connsiteY1056" fmla="*/ 522127 h 6935184"/>
              <a:gd name="connsiteX1057" fmla="*/ 127559 w 8694735"/>
              <a:gd name="connsiteY1057" fmla="*/ 511019 h 6935184"/>
              <a:gd name="connsiteX1058" fmla="*/ 328001 w 8694735"/>
              <a:gd name="connsiteY1058" fmla="*/ 522127 h 6935184"/>
              <a:gd name="connsiteX1059" fmla="*/ 419113 w 8694735"/>
              <a:gd name="connsiteY1059" fmla="*/ 544353 h 6935184"/>
              <a:gd name="connsiteX1060" fmla="*/ 537562 w 8694735"/>
              <a:gd name="connsiteY1060" fmla="*/ 511019 h 6935184"/>
              <a:gd name="connsiteX1061" fmla="*/ 683339 w 8694735"/>
              <a:gd name="connsiteY1061" fmla="*/ 466580 h 6935184"/>
              <a:gd name="connsiteX1062" fmla="*/ 947565 w 8694735"/>
              <a:gd name="connsiteY1062" fmla="*/ 411034 h 6935184"/>
              <a:gd name="connsiteX1063" fmla="*/ 965784 w 8694735"/>
              <a:gd name="connsiteY1063" fmla="*/ 377713 h 6935184"/>
              <a:gd name="connsiteX1064" fmla="*/ 984014 w 8694735"/>
              <a:gd name="connsiteY1064" fmla="*/ 399928 h 6935184"/>
              <a:gd name="connsiteX1065" fmla="*/ 1029568 w 8694735"/>
              <a:gd name="connsiteY1065" fmla="*/ 411034 h 6935184"/>
              <a:gd name="connsiteX1066" fmla="*/ 1084234 w 8694735"/>
              <a:gd name="connsiteY1066" fmla="*/ 411034 h 6935184"/>
              <a:gd name="connsiteX1067" fmla="*/ 1075126 w 8694735"/>
              <a:gd name="connsiteY1067" fmla="*/ 388820 h 6935184"/>
              <a:gd name="connsiteX1068" fmla="*/ 1093343 w 8694735"/>
              <a:gd name="connsiteY1068" fmla="*/ 411034 h 6935184"/>
              <a:gd name="connsiteX1069" fmla="*/ 1330242 w 8694735"/>
              <a:gd name="connsiteY1069" fmla="*/ 388820 h 6935184"/>
              <a:gd name="connsiteX1070" fmla="*/ 1375798 w 8694735"/>
              <a:gd name="connsiteY1070" fmla="*/ 399928 h 6935184"/>
              <a:gd name="connsiteX1071" fmla="*/ 1421343 w 8694735"/>
              <a:gd name="connsiteY1071" fmla="*/ 411034 h 6935184"/>
              <a:gd name="connsiteX1072" fmla="*/ 1457790 w 8694735"/>
              <a:gd name="connsiteY1072" fmla="*/ 388820 h 6935184"/>
              <a:gd name="connsiteX1073" fmla="*/ 1539793 w 8694735"/>
              <a:gd name="connsiteY1073" fmla="*/ 377713 h 6935184"/>
              <a:gd name="connsiteX1074" fmla="*/ 1676461 w 8694735"/>
              <a:gd name="connsiteY1074" fmla="*/ 311061 h 6935184"/>
              <a:gd name="connsiteX1075" fmla="*/ 1703799 w 8694735"/>
              <a:gd name="connsiteY1075" fmla="*/ 288835 h 6935184"/>
              <a:gd name="connsiteX1076" fmla="*/ 1731126 w 8694735"/>
              <a:gd name="connsiteY1076" fmla="*/ 311061 h 6935184"/>
              <a:gd name="connsiteX1077" fmla="*/ 1758463 w 8694735"/>
              <a:gd name="connsiteY1077" fmla="*/ 333274 h 6935184"/>
              <a:gd name="connsiteX1078" fmla="*/ 1776682 w 8694735"/>
              <a:gd name="connsiteY1078" fmla="*/ 311061 h 6935184"/>
              <a:gd name="connsiteX1079" fmla="*/ 1785802 w 8694735"/>
              <a:gd name="connsiteY1079" fmla="*/ 277728 h 6935184"/>
              <a:gd name="connsiteX1080" fmla="*/ 1840467 w 8694735"/>
              <a:gd name="connsiteY1080" fmla="*/ 322167 h 6935184"/>
              <a:gd name="connsiteX1081" fmla="*/ 1949797 w 8694735"/>
              <a:gd name="connsiteY1081" fmla="*/ 344381 h 6935184"/>
              <a:gd name="connsiteX1082" fmla="*/ 2104683 w 8694735"/>
              <a:gd name="connsiteY1082" fmla="*/ 377713 h 6935184"/>
              <a:gd name="connsiteX1083" fmla="*/ 2086465 w 8694735"/>
              <a:gd name="connsiteY1083" fmla="*/ 322167 h 6935184"/>
              <a:gd name="connsiteX1084" fmla="*/ 1977135 w 8694735"/>
              <a:gd name="connsiteY1084" fmla="*/ 311061 h 6935184"/>
              <a:gd name="connsiteX1085" fmla="*/ 1895132 w 8694735"/>
              <a:gd name="connsiteY1085" fmla="*/ 299941 h 6935184"/>
              <a:gd name="connsiteX1086" fmla="*/ 2177577 w 8694735"/>
              <a:gd name="connsiteY1086" fmla="*/ 277728 h 6935184"/>
              <a:gd name="connsiteX1087" fmla="*/ 2414466 w 8694735"/>
              <a:gd name="connsiteY1087" fmla="*/ 266621 h 6935184"/>
              <a:gd name="connsiteX1088" fmla="*/ 2387138 w 8694735"/>
              <a:gd name="connsiteY1088" fmla="*/ 244395 h 6935184"/>
              <a:gd name="connsiteX1089" fmla="*/ 2587580 w 8694735"/>
              <a:gd name="connsiteY1089" fmla="*/ 222182 h 6935184"/>
              <a:gd name="connsiteX1090" fmla="*/ 2879144 w 8694735"/>
              <a:gd name="connsiteY1090" fmla="*/ 166636 h 6935184"/>
              <a:gd name="connsiteX1091" fmla="*/ 2961136 w 8694735"/>
              <a:gd name="connsiteY1091" fmla="*/ 166636 h 6935184"/>
              <a:gd name="connsiteX1092" fmla="*/ 2983919 w 8694735"/>
              <a:gd name="connsiteY1092" fmla="*/ 188848 h 6935184"/>
              <a:gd name="connsiteX1093" fmla="*/ 3006692 w 8694735"/>
              <a:gd name="connsiteY1093" fmla="*/ 166636 h 6935184"/>
              <a:gd name="connsiteX1094" fmla="*/ 3079586 w 8694735"/>
              <a:gd name="connsiteY1094" fmla="*/ 133302 h 6935184"/>
              <a:gd name="connsiteX1095" fmla="*/ 3161589 w 8694735"/>
              <a:gd name="connsiteY1095" fmla="*/ 144422 h 6935184"/>
              <a:gd name="connsiteX1096" fmla="*/ 3270919 w 8694735"/>
              <a:gd name="connsiteY1096" fmla="*/ 133302 h 6935184"/>
              <a:gd name="connsiteX1097" fmla="*/ 4008923 w 8694735"/>
              <a:gd name="connsiteY1097" fmla="*/ 55543 h 6935184"/>
              <a:gd name="connsiteX1098" fmla="*/ 4537376 w 8694735"/>
              <a:gd name="connsiteY1098" fmla="*/ 66649 h 6935184"/>
              <a:gd name="connsiteX1099" fmla="*/ 5931393 w 8694735"/>
              <a:gd name="connsiteY1099" fmla="*/ 88875 h 6935184"/>
              <a:gd name="connsiteX1100" fmla="*/ 6769617 w 8694735"/>
              <a:gd name="connsiteY1100" fmla="*/ 77756 h 6935184"/>
              <a:gd name="connsiteX1101" fmla="*/ 6933623 w 8694735"/>
              <a:gd name="connsiteY1101" fmla="*/ 66649 h 6935184"/>
              <a:gd name="connsiteX1102" fmla="*/ 7211513 w 8694735"/>
              <a:gd name="connsiteY1102" fmla="*/ 44437 h 6935184"/>
              <a:gd name="connsiteX1103" fmla="*/ 7361845 w 8694735"/>
              <a:gd name="connsiteY1103" fmla="*/ 11103 h 6935184"/>
              <a:gd name="connsiteX1104" fmla="*/ 7389180 w 8694735"/>
              <a:gd name="connsiteY1104" fmla="*/ 0 h 693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</a:cxnLst>
            <a:rect l="l" t="t" r="r" b="b"/>
            <a:pathLst>
              <a:path w="8694735" h="6935184">
                <a:moveTo>
                  <a:pt x="1639827" y="6911611"/>
                </a:moveTo>
                <a:cubicBezTo>
                  <a:pt x="1658044" y="6911611"/>
                  <a:pt x="1667165" y="6916851"/>
                  <a:pt x="1667165" y="6927320"/>
                </a:cubicBezTo>
                <a:cubicBezTo>
                  <a:pt x="1667165" y="6932559"/>
                  <a:pt x="1658044" y="6935184"/>
                  <a:pt x="1639827" y="6935184"/>
                </a:cubicBezTo>
                <a:cubicBezTo>
                  <a:pt x="1621609" y="6935184"/>
                  <a:pt x="1612499" y="6932559"/>
                  <a:pt x="1612499" y="6927320"/>
                </a:cubicBezTo>
                <a:cubicBezTo>
                  <a:pt x="1612499" y="6916851"/>
                  <a:pt x="1621609" y="6911611"/>
                  <a:pt x="1639827" y="6911611"/>
                </a:cubicBezTo>
                <a:close/>
                <a:moveTo>
                  <a:pt x="1566943" y="6911611"/>
                </a:moveTo>
                <a:cubicBezTo>
                  <a:pt x="1585162" y="6911611"/>
                  <a:pt x="1591238" y="6914226"/>
                  <a:pt x="1585162" y="6919465"/>
                </a:cubicBezTo>
                <a:cubicBezTo>
                  <a:pt x="1579086" y="6924705"/>
                  <a:pt x="1571488" y="6924705"/>
                  <a:pt x="1562379" y="6919465"/>
                </a:cubicBezTo>
                <a:cubicBezTo>
                  <a:pt x="1553269" y="6914226"/>
                  <a:pt x="1554791" y="6911611"/>
                  <a:pt x="1566943" y="6911611"/>
                </a:cubicBezTo>
                <a:close/>
                <a:moveTo>
                  <a:pt x="1320935" y="6895902"/>
                </a:moveTo>
                <a:lnTo>
                  <a:pt x="1357382" y="6903757"/>
                </a:lnTo>
                <a:lnTo>
                  <a:pt x="1293597" y="6911611"/>
                </a:lnTo>
                <a:cubicBezTo>
                  <a:pt x="1299674" y="6906371"/>
                  <a:pt x="1308783" y="6901132"/>
                  <a:pt x="1320935" y="6895902"/>
                </a:cubicBezTo>
                <a:close/>
                <a:moveTo>
                  <a:pt x="4136295" y="6793763"/>
                </a:moveTo>
                <a:cubicBezTo>
                  <a:pt x="4093771" y="6793763"/>
                  <a:pt x="4072510" y="6804241"/>
                  <a:pt x="4072510" y="6825190"/>
                </a:cubicBezTo>
                <a:cubicBezTo>
                  <a:pt x="4072510" y="6856619"/>
                  <a:pt x="4090739" y="6856619"/>
                  <a:pt x="4127185" y="6825190"/>
                </a:cubicBezTo>
                <a:cubicBezTo>
                  <a:pt x="4145404" y="6804241"/>
                  <a:pt x="4148447" y="6793763"/>
                  <a:pt x="4136295" y="6793763"/>
                </a:cubicBezTo>
                <a:close/>
                <a:moveTo>
                  <a:pt x="2979167" y="6778053"/>
                </a:moveTo>
                <a:cubicBezTo>
                  <a:pt x="2948797" y="6778053"/>
                  <a:pt x="2933611" y="6783283"/>
                  <a:pt x="2933611" y="6793763"/>
                </a:cubicBezTo>
                <a:cubicBezTo>
                  <a:pt x="2933611" y="6799002"/>
                  <a:pt x="2942731" y="6801617"/>
                  <a:pt x="2960949" y="6801617"/>
                </a:cubicBezTo>
                <a:lnTo>
                  <a:pt x="3006505" y="6785908"/>
                </a:lnTo>
                <a:cubicBezTo>
                  <a:pt x="3006505" y="6780669"/>
                  <a:pt x="2997395" y="6778053"/>
                  <a:pt x="2979167" y="6778053"/>
                </a:cubicBezTo>
                <a:close/>
                <a:moveTo>
                  <a:pt x="1430276" y="6754479"/>
                </a:moveTo>
                <a:cubicBezTo>
                  <a:pt x="1314859" y="6754479"/>
                  <a:pt x="1257161" y="6759719"/>
                  <a:pt x="1257161" y="6770189"/>
                </a:cubicBezTo>
                <a:cubicBezTo>
                  <a:pt x="1257161" y="6775429"/>
                  <a:pt x="1308783" y="6778053"/>
                  <a:pt x="1412047" y="6778053"/>
                </a:cubicBezTo>
                <a:lnTo>
                  <a:pt x="1557824" y="6762335"/>
                </a:lnTo>
                <a:cubicBezTo>
                  <a:pt x="1533530" y="6757095"/>
                  <a:pt x="1491017" y="6754479"/>
                  <a:pt x="1430276" y="6754479"/>
                </a:cubicBezTo>
                <a:close/>
                <a:moveTo>
                  <a:pt x="1740047" y="6675913"/>
                </a:moveTo>
                <a:cubicBezTo>
                  <a:pt x="1733982" y="6681153"/>
                  <a:pt x="1727905" y="6687696"/>
                  <a:pt x="1721829" y="6695560"/>
                </a:cubicBezTo>
                <a:cubicBezTo>
                  <a:pt x="1715753" y="6703415"/>
                  <a:pt x="1718797" y="6709957"/>
                  <a:pt x="1730938" y="6715197"/>
                </a:cubicBezTo>
                <a:cubicBezTo>
                  <a:pt x="1743091" y="6715197"/>
                  <a:pt x="1749157" y="6707343"/>
                  <a:pt x="1749157" y="6691624"/>
                </a:cubicBezTo>
                <a:close/>
                <a:moveTo>
                  <a:pt x="664934" y="6581639"/>
                </a:moveTo>
                <a:cubicBezTo>
                  <a:pt x="695304" y="6581639"/>
                  <a:pt x="710490" y="6584255"/>
                  <a:pt x="710490" y="6589494"/>
                </a:cubicBezTo>
                <a:cubicBezTo>
                  <a:pt x="710490" y="6599963"/>
                  <a:pt x="698337" y="6605203"/>
                  <a:pt x="674043" y="6605203"/>
                </a:cubicBezTo>
                <a:cubicBezTo>
                  <a:pt x="655815" y="6605203"/>
                  <a:pt x="640629" y="6599963"/>
                  <a:pt x="628487" y="6589494"/>
                </a:cubicBezTo>
                <a:close/>
                <a:moveTo>
                  <a:pt x="1207051" y="6569847"/>
                </a:moveTo>
                <a:cubicBezTo>
                  <a:pt x="1167560" y="6569847"/>
                  <a:pt x="1144787" y="6573775"/>
                  <a:pt x="1138712" y="6581639"/>
                </a:cubicBezTo>
                <a:lnTo>
                  <a:pt x="1302717" y="6589494"/>
                </a:lnTo>
                <a:lnTo>
                  <a:pt x="1421157" y="6589494"/>
                </a:lnTo>
                <a:cubicBezTo>
                  <a:pt x="1415090" y="6584255"/>
                  <a:pt x="1399906" y="6581639"/>
                  <a:pt x="1375601" y="6581639"/>
                </a:cubicBezTo>
                <a:cubicBezTo>
                  <a:pt x="1302717" y="6573775"/>
                  <a:pt x="1246531" y="6569847"/>
                  <a:pt x="1207051" y="6569847"/>
                </a:cubicBezTo>
                <a:close/>
                <a:moveTo>
                  <a:pt x="819820" y="6542356"/>
                </a:moveTo>
                <a:cubicBezTo>
                  <a:pt x="844113" y="6542356"/>
                  <a:pt x="859299" y="6544971"/>
                  <a:pt x="865376" y="6550211"/>
                </a:cubicBezTo>
                <a:lnTo>
                  <a:pt x="801601" y="6565919"/>
                </a:lnTo>
                <a:cubicBezTo>
                  <a:pt x="783373" y="6560680"/>
                  <a:pt x="771231" y="6555450"/>
                  <a:pt x="765154" y="6550211"/>
                </a:cubicBezTo>
                <a:cubicBezTo>
                  <a:pt x="771231" y="6544971"/>
                  <a:pt x="789449" y="6542356"/>
                  <a:pt x="819820" y="6542356"/>
                </a:cubicBezTo>
                <a:close/>
                <a:moveTo>
                  <a:pt x="555593" y="6534492"/>
                </a:moveTo>
                <a:cubicBezTo>
                  <a:pt x="652781" y="6534492"/>
                  <a:pt x="701371" y="6539731"/>
                  <a:pt x="701371" y="6550211"/>
                </a:cubicBezTo>
                <a:lnTo>
                  <a:pt x="610259" y="6558065"/>
                </a:lnTo>
                <a:cubicBezTo>
                  <a:pt x="543451" y="6558065"/>
                  <a:pt x="510037" y="6552825"/>
                  <a:pt x="510037" y="6542356"/>
                </a:cubicBezTo>
                <a:cubicBezTo>
                  <a:pt x="510037" y="6537117"/>
                  <a:pt x="525223" y="6534492"/>
                  <a:pt x="555593" y="6534492"/>
                </a:cubicBezTo>
                <a:close/>
                <a:moveTo>
                  <a:pt x="1047599" y="6503073"/>
                </a:moveTo>
                <a:cubicBezTo>
                  <a:pt x="1035457" y="6503073"/>
                  <a:pt x="1026338" y="6508304"/>
                  <a:pt x="1020262" y="6518783"/>
                </a:cubicBezTo>
                <a:cubicBezTo>
                  <a:pt x="1002043" y="6534492"/>
                  <a:pt x="1005087" y="6542356"/>
                  <a:pt x="1029381" y="6542356"/>
                </a:cubicBezTo>
                <a:cubicBezTo>
                  <a:pt x="1053676" y="6542356"/>
                  <a:pt x="1065818" y="6537117"/>
                  <a:pt x="1065818" y="6526637"/>
                </a:cubicBezTo>
                <a:cubicBezTo>
                  <a:pt x="1071894" y="6510927"/>
                  <a:pt x="1065818" y="6503073"/>
                  <a:pt x="1047599" y="6503073"/>
                </a:cubicBezTo>
                <a:close/>
                <a:moveTo>
                  <a:pt x="728709" y="6503073"/>
                </a:moveTo>
                <a:lnTo>
                  <a:pt x="737817" y="6503073"/>
                </a:lnTo>
                <a:lnTo>
                  <a:pt x="746926" y="6503073"/>
                </a:lnTo>
                <a:cubicBezTo>
                  <a:pt x="746926" y="6508304"/>
                  <a:pt x="743893" y="6510927"/>
                  <a:pt x="737817" y="6510927"/>
                </a:cubicBezTo>
                <a:cubicBezTo>
                  <a:pt x="731741" y="6510927"/>
                  <a:pt x="728709" y="6508304"/>
                  <a:pt x="728709" y="6503073"/>
                </a:cubicBezTo>
                <a:close/>
                <a:moveTo>
                  <a:pt x="828929" y="6471645"/>
                </a:moveTo>
                <a:cubicBezTo>
                  <a:pt x="847157" y="6476885"/>
                  <a:pt x="844113" y="6487354"/>
                  <a:pt x="819820" y="6503073"/>
                </a:cubicBezTo>
                <a:cubicBezTo>
                  <a:pt x="813743" y="6503073"/>
                  <a:pt x="810711" y="6497833"/>
                  <a:pt x="810711" y="6487354"/>
                </a:cubicBezTo>
                <a:cubicBezTo>
                  <a:pt x="810711" y="6476885"/>
                  <a:pt x="816787" y="6471645"/>
                  <a:pt x="828929" y="6471645"/>
                </a:cubicBezTo>
                <a:close/>
                <a:moveTo>
                  <a:pt x="719599" y="6432362"/>
                </a:moveTo>
                <a:cubicBezTo>
                  <a:pt x="725675" y="6432362"/>
                  <a:pt x="728709" y="6434977"/>
                  <a:pt x="728709" y="6440217"/>
                </a:cubicBezTo>
                <a:cubicBezTo>
                  <a:pt x="728709" y="6445456"/>
                  <a:pt x="725675" y="6448072"/>
                  <a:pt x="719599" y="6448072"/>
                </a:cubicBezTo>
                <a:cubicBezTo>
                  <a:pt x="713523" y="6448072"/>
                  <a:pt x="710490" y="6445456"/>
                  <a:pt x="710490" y="6440217"/>
                </a:cubicBezTo>
                <a:cubicBezTo>
                  <a:pt x="710490" y="6434977"/>
                  <a:pt x="713523" y="6432362"/>
                  <a:pt x="719599" y="6432362"/>
                </a:cubicBezTo>
                <a:close/>
                <a:moveTo>
                  <a:pt x="979260" y="6387184"/>
                </a:moveTo>
                <a:cubicBezTo>
                  <a:pt x="982304" y="6388496"/>
                  <a:pt x="986859" y="6395695"/>
                  <a:pt x="992934" y="6408789"/>
                </a:cubicBezTo>
                <a:cubicBezTo>
                  <a:pt x="999011" y="6419268"/>
                  <a:pt x="1002043" y="6427123"/>
                  <a:pt x="1002043" y="6432362"/>
                </a:cubicBezTo>
                <a:cubicBezTo>
                  <a:pt x="1002043" y="6448072"/>
                  <a:pt x="995968" y="6455927"/>
                  <a:pt x="983826" y="6455927"/>
                </a:cubicBezTo>
                <a:cubicBezTo>
                  <a:pt x="977749" y="6455927"/>
                  <a:pt x="974707" y="6437601"/>
                  <a:pt x="974707" y="6400935"/>
                </a:cubicBezTo>
                <a:cubicBezTo>
                  <a:pt x="974707" y="6390456"/>
                  <a:pt x="976227" y="6385871"/>
                  <a:pt x="979260" y="6387184"/>
                </a:cubicBezTo>
                <a:close/>
                <a:moveTo>
                  <a:pt x="901823" y="6196666"/>
                </a:moveTo>
                <a:cubicBezTo>
                  <a:pt x="913975" y="6196666"/>
                  <a:pt x="923084" y="6196666"/>
                  <a:pt x="929161" y="6196666"/>
                </a:cubicBezTo>
                <a:cubicBezTo>
                  <a:pt x="935226" y="6196666"/>
                  <a:pt x="935226" y="6199281"/>
                  <a:pt x="929161" y="6204521"/>
                </a:cubicBezTo>
                <a:cubicBezTo>
                  <a:pt x="910932" y="6220230"/>
                  <a:pt x="898790" y="6220230"/>
                  <a:pt x="892714" y="6204521"/>
                </a:cubicBezTo>
                <a:close/>
                <a:moveTo>
                  <a:pt x="847157" y="6196666"/>
                </a:moveTo>
                <a:cubicBezTo>
                  <a:pt x="865376" y="6196666"/>
                  <a:pt x="871453" y="6199281"/>
                  <a:pt x="865376" y="6204521"/>
                </a:cubicBezTo>
                <a:cubicBezTo>
                  <a:pt x="859299" y="6209760"/>
                  <a:pt x="851712" y="6209760"/>
                  <a:pt x="842593" y="6204521"/>
                </a:cubicBezTo>
                <a:cubicBezTo>
                  <a:pt x="833484" y="6199281"/>
                  <a:pt x="835005" y="6196666"/>
                  <a:pt x="847157" y="6196666"/>
                </a:cubicBezTo>
                <a:close/>
                <a:moveTo>
                  <a:pt x="1398384" y="6180946"/>
                </a:moveTo>
                <a:cubicBezTo>
                  <a:pt x="1377121" y="6180946"/>
                  <a:pt x="1366491" y="6183571"/>
                  <a:pt x="1366491" y="6188811"/>
                </a:cubicBezTo>
                <a:cubicBezTo>
                  <a:pt x="1366491" y="6194042"/>
                  <a:pt x="1372568" y="6199281"/>
                  <a:pt x="1384708" y="6204521"/>
                </a:cubicBezTo>
                <a:cubicBezTo>
                  <a:pt x="1415090" y="6225469"/>
                  <a:pt x="1409015" y="6235948"/>
                  <a:pt x="1366491" y="6235948"/>
                </a:cubicBezTo>
                <a:cubicBezTo>
                  <a:pt x="1336121" y="6235948"/>
                  <a:pt x="1317903" y="6241188"/>
                  <a:pt x="1311826" y="6251659"/>
                </a:cubicBezTo>
                <a:cubicBezTo>
                  <a:pt x="1305749" y="6262138"/>
                  <a:pt x="1320935" y="6267377"/>
                  <a:pt x="1357382" y="6267377"/>
                </a:cubicBezTo>
                <a:cubicBezTo>
                  <a:pt x="1363459" y="6267377"/>
                  <a:pt x="1375601" y="6266064"/>
                  <a:pt x="1393829" y="6263449"/>
                </a:cubicBezTo>
                <a:cubicBezTo>
                  <a:pt x="1412047" y="6260825"/>
                  <a:pt x="1424199" y="6259513"/>
                  <a:pt x="1430276" y="6259513"/>
                </a:cubicBezTo>
                <a:cubicBezTo>
                  <a:pt x="1454571" y="6259513"/>
                  <a:pt x="1466711" y="6255585"/>
                  <a:pt x="1466711" y="6247731"/>
                </a:cubicBezTo>
                <a:cubicBezTo>
                  <a:pt x="1466711" y="6239876"/>
                  <a:pt x="1457604" y="6233324"/>
                  <a:pt x="1439385" y="6228094"/>
                </a:cubicBezTo>
                <a:lnTo>
                  <a:pt x="1448494" y="6220230"/>
                </a:lnTo>
                <a:lnTo>
                  <a:pt x="1566943" y="6220230"/>
                </a:lnTo>
                <a:lnTo>
                  <a:pt x="1530496" y="6196666"/>
                </a:lnTo>
                <a:cubicBezTo>
                  <a:pt x="1518344" y="6191427"/>
                  <a:pt x="1498604" y="6187499"/>
                  <a:pt x="1471266" y="6184874"/>
                </a:cubicBezTo>
                <a:cubicBezTo>
                  <a:pt x="1443940" y="6182259"/>
                  <a:pt x="1419645" y="6180946"/>
                  <a:pt x="1398384" y="6180946"/>
                </a:cubicBezTo>
                <a:close/>
                <a:moveTo>
                  <a:pt x="728709" y="6180946"/>
                </a:moveTo>
                <a:cubicBezTo>
                  <a:pt x="740861" y="6180946"/>
                  <a:pt x="746926" y="6186186"/>
                  <a:pt x="746926" y="6196666"/>
                </a:cubicBezTo>
                <a:lnTo>
                  <a:pt x="737817" y="6204521"/>
                </a:lnTo>
                <a:lnTo>
                  <a:pt x="710490" y="6188811"/>
                </a:lnTo>
                <a:close/>
                <a:moveTo>
                  <a:pt x="683152" y="6180946"/>
                </a:moveTo>
                <a:cubicBezTo>
                  <a:pt x="695304" y="6180946"/>
                  <a:pt x="701371" y="6186186"/>
                  <a:pt x="701371" y="6196666"/>
                </a:cubicBezTo>
                <a:cubicBezTo>
                  <a:pt x="701371" y="6201906"/>
                  <a:pt x="695304" y="6204521"/>
                  <a:pt x="683152" y="6204521"/>
                </a:cubicBezTo>
                <a:cubicBezTo>
                  <a:pt x="670999" y="6204521"/>
                  <a:pt x="664934" y="6201906"/>
                  <a:pt x="664934" y="6196666"/>
                </a:cubicBezTo>
                <a:cubicBezTo>
                  <a:pt x="664934" y="6186186"/>
                  <a:pt x="670999" y="6180946"/>
                  <a:pt x="683152" y="6180946"/>
                </a:cubicBezTo>
                <a:close/>
                <a:moveTo>
                  <a:pt x="409817" y="6165238"/>
                </a:moveTo>
                <a:cubicBezTo>
                  <a:pt x="415892" y="6165238"/>
                  <a:pt x="418925" y="6167852"/>
                  <a:pt x="418925" y="6173092"/>
                </a:cubicBezTo>
                <a:cubicBezTo>
                  <a:pt x="418925" y="6178332"/>
                  <a:pt x="415892" y="6180946"/>
                  <a:pt x="409817" y="6180946"/>
                </a:cubicBezTo>
                <a:lnTo>
                  <a:pt x="409817" y="6173092"/>
                </a:lnTo>
                <a:close/>
                <a:moveTo>
                  <a:pt x="364261" y="6157383"/>
                </a:moveTo>
                <a:lnTo>
                  <a:pt x="373370" y="6157383"/>
                </a:lnTo>
                <a:cubicBezTo>
                  <a:pt x="373370" y="6162623"/>
                  <a:pt x="370337" y="6165238"/>
                  <a:pt x="364261" y="6165238"/>
                </a:cubicBezTo>
                <a:close/>
                <a:moveTo>
                  <a:pt x="614818" y="6076850"/>
                </a:moveTo>
                <a:cubicBezTo>
                  <a:pt x="620891" y="6075541"/>
                  <a:pt x="631520" y="6076198"/>
                  <a:pt x="646705" y="6078818"/>
                </a:cubicBezTo>
                <a:cubicBezTo>
                  <a:pt x="658857" y="6078818"/>
                  <a:pt x="670999" y="6081433"/>
                  <a:pt x="683152" y="6086672"/>
                </a:cubicBezTo>
                <a:cubicBezTo>
                  <a:pt x="701371" y="6091912"/>
                  <a:pt x="710490" y="6095838"/>
                  <a:pt x="710490" y="6098454"/>
                </a:cubicBezTo>
                <a:cubicBezTo>
                  <a:pt x="710490" y="6101078"/>
                  <a:pt x="698337" y="6102381"/>
                  <a:pt x="674043" y="6102381"/>
                </a:cubicBezTo>
                <a:cubicBezTo>
                  <a:pt x="643672" y="6102381"/>
                  <a:pt x="622411" y="6097151"/>
                  <a:pt x="610259" y="6086672"/>
                </a:cubicBezTo>
                <a:cubicBezTo>
                  <a:pt x="607226" y="6081433"/>
                  <a:pt x="608744" y="6078159"/>
                  <a:pt x="614818" y="6076850"/>
                </a:cubicBezTo>
                <a:close/>
                <a:moveTo>
                  <a:pt x="956488" y="6063099"/>
                </a:moveTo>
                <a:cubicBezTo>
                  <a:pt x="950412" y="6063099"/>
                  <a:pt x="947379" y="6065722"/>
                  <a:pt x="947379" y="6070962"/>
                </a:cubicBezTo>
                <a:cubicBezTo>
                  <a:pt x="947379" y="6081433"/>
                  <a:pt x="953456" y="6086672"/>
                  <a:pt x="965597" y="6086672"/>
                </a:cubicBezTo>
                <a:cubicBezTo>
                  <a:pt x="971673" y="6081433"/>
                  <a:pt x="968640" y="6073578"/>
                  <a:pt x="956488" y="6063099"/>
                </a:cubicBezTo>
                <a:close/>
                <a:moveTo>
                  <a:pt x="737817" y="6031680"/>
                </a:moveTo>
                <a:cubicBezTo>
                  <a:pt x="756035" y="6031680"/>
                  <a:pt x="771231" y="6036910"/>
                  <a:pt x="783373" y="6047389"/>
                </a:cubicBezTo>
                <a:cubicBezTo>
                  <a:pt x="771231" y="6052628"/>
                  <a:pt x="762112" y="6057868"/>
                  <a:pt x="756035" y="6063099"/>
                </a:cubicBezTo>
                <a:cubicBezTo>
                  <a:pt x="737817" y="6063099"/>
                  <a:pt x="722632" y="6057868"/>
                  <a:pt x="710490" y="6047389"/>
                </a:cubicBezTo>
                <a:cubicBezTo>
                  <a:pt x="722632" y="6042149"/>
                  <a:pt x="731741" y="6036910"/>
                  <a:pt x="737817" y="6031680"/>
                </a:cubicBezTo>
                <a:close/>
                <a:moveTo>
                  <a:pt x="646705" y="6031680"/>
                </a:moveTo>
                <a:cubicBezTo>
                  <a:pt x="664934" y="6031680"/>
                  <a:pt x="670999" y="6034295"/>
                  <a:pt x="664934" y="6039534"/>
                </a:cubicBezTo>
                <a:cubicBezTo>
                  <a:pt x="658857" y="6044774"/>
                  <a:pt x="651259" y="6044774"/>
                  <a:pt x="642151" y="6039534"/>
                </a:cubicBezTo>
                <a:cubicBezTo>
                  <a:pt x="633042" y="6034295"/>
                  <a:pt x="634564" y="6031680"/>
                  <a:pt x="646705" y="6031680"/>
                </a:cubicBezTo>
                <a:close/>
                <a:moveTo>
                  <a:pt x="1084046" y="6023816"/>
                </a:moveTo>
                <a:cubicBezTo>
                  <a:pt x="1047599" y="6023816"/>
                  <a:pt x="1029381" y="6036910"/>
                  <a:pt x="1029381" y="6063099"/>
                </a:cubicBezTo>
                <a:cubicBezTo>
                  <a:pt x="1029381" y="6078818"/>
                  <a:pt x="1038490" y="6086672"/>
                  <a:pt x="1056709" y="6086672"/>
                </a:cubicBezTo>
                <a:cubicBezTo>
                  <a:pt x="1074937" y="6086672"/>
                  <a:pt x="1084046" y="6084057"/>
                  <a:pt x="1084046" y="6078818"/>
                </a:cubicBezTo>
                <a:cubicBezTo>
                  <a:pt x="1084046" y="6073578"/>
                  <a:pt x="1096199" y="6065722"/>
                  <a:pt x="1120493" y="6055243"/>
                </a:cubicBezTo>
                <a:cubicBezTo>
                  <a:pt x="1108340" y="6039534"/>
                  <a:pt x="1096199" y="6029055"/>
                  <a:pt x="1084046" y="6023816"/>
                </a:cubicBezTo>
                <a:close/>
                <a:moveTo>
                  <a:pt x="646705" y="5835266"/>
                </a:moveTo>
                <a:cubicBezTo>
                  <a:pt x="658857" y="5835266"/>
                  <a:pt x="667967" y="5837881"/>
                  <a:pt x="674043" y="5843121"/>
                </a:cubicBezTo>
                <a:lnTo>
                  <a:pt x="628487" y="5843121"/>
                </a:lnTo>
                <a:cubicBezTo>
                  <a:pt x="628487" y="5843121"/>
                  <a:pt x="634564" y="5840496"/>
                  <a:pt x="646705" y="5835266"/>
                </a:cubicBezTo>
                <a:close/>
                <a:moveTo>
                  <a:pt x="7625881" y="5104604"/>
                </a:moveTo>
                <a:cubicBezTo>
                  <a:pt x="7641065" y="5104604"/>
                  <a:pt x="7662325" y="5107221"/>
                  <a:pt x="7689658" y="5112456"/>
                </a:cubicBezTo>
                <a:cubicBezTo>
                  <a:pt x="7707875" y="5122935"/>
                  <a:pt x="7716996" y="5143885"/>
                  <a:pt x="7716996" y="5175312"/>
                </a:cubicBezTo>
                <a:cubicBezTo>
                  <a:pt x="7716996" y="5217210"/>
                  <a:pt x="7729138" y="5251254"/>
                  <a:pt x="7753431" y="5277442"/>
                </a:cubicBezTo>
                <a:cubicBezTo>
                  <a:pt x="7777737" y="5308871"/>
                  <a:pt x="7789879" y="5329819"/>
                  <a:pt x="7789879" y="5340299"/>
                </a:cubicBezTo>
                <a:cubicBezTo>
                  <a:pt x="7789879" y="5361247"/>
                  <a:pt x="7811139" y="5403155"/>
                  <a:pt x="7853663" y="5466002"/>
                </a:cubicBezTo>
                <a:cubicBezTo>
                  <a:pt x="7914405" y="5570756"/>
                  <a:pt x="7944763" y="5680749"/>
                  <a:pt x="7944763" y="5795983"/>
                </a:cubicBezTo>
                <a:cubicBezTo>
                  <a:pt x="7944763" y="5806452"/>
                  <a:pt x="7943253" y="5822172"/>
                  <a:pt x="7940209" y="5843121"/>
                </a:cubicBezTo>
                <a:cubicBezTo>
                  <a:pt x="7937177" y="5864069"/>
                  <a:pt x="7935655" y="5882404"/>
                  <a:pt x="7935655" y="5898113"/>
                </a:cubicBezTo>
                <a:cubicBezTo>
                  <a:pt x="7935655" y="5929540"/>
                  <a:pt x="7932623" y="5968824"/>
                  <a:pt x="7926547" y="6015961"/>
                </a:cubicBezTo>
                <a:cubicBezTo>
                  <a:pt x="7914405" y="6199281"/>
                  <a:pt x="7890099" y="6319753"/>
                  <a:pt x="7853663" y="6377362"/>
                </a:cubicBezTo>
                <a:cubicBezTo>
                  <a:pt x="7835435" y="6398319"/>
                  <a:pt x="7820249" y="6419268"/>
                  <a:pt x="7808107" y="6440217"/>
                </a:cubicBezTo>
                <a:cubicBezTo>
                  <a:pt x="7795955" y="6461166"/>
                  <a:pt x="7773172" y="6489979"/>
                  <a:pt x="7739768" y="6526637"/>
                </a:cubicBezTo>
                <a:cubicBezTo>
                  <a:pt x="7706365" y="6563305"/>
                  <a:pt x="7680549" y="6597349"/>
                  <a:pt x="7662321" y="6628776"/>
                </a:cubicBezTo>
                <a:cubicBezTo>
                  <a:pt x="7631949" y="6691624"/>
                  <a:pt x="7562099" y="6723051"/>
                  <a:pt x="7452769" y="6723051"/>
                </a:cubicBezTo>
                <a:cubicBezTo>
                  <a:pt x="7422399" y="6723051"/>
                  <a:pt x="7370767" y="6736145"/>
                  <a:pt x="7297873" y="6762335"/>
                </a:cubicBezTo>
                <a:cubicBezTo>
                  <a:pt x="7200695" y="6793763"/>
                  <a:pt x="7051875" y="6812096"/>
                  <a:pt x="6851423" y="6817335"/>
                </a:cubicBezTo>
                <a:cubicBezTo>
                  <a:pt x="6699579" y="6817335"/>
                  <a:pt x="6623653" y="6822567"/>
                  <a:pt x="6623653" y="6833045"/>
                </a:cubicBezTo>
                <a:lnTo>
                  <a:pt x="6578097" y="6840900"/>
                </a:lnTo>
                <a:cubicBezTo>
                  <a:pt x="6553791" y="6840900"/>
                  <a:pt x="6514312" y="6842211"/>
                  <a:pt x="6459648" y="6844827"/>
                </a:cubicBezTo>
                <a:cubicBezTo>
                  <a:pt x="6404983" y="6847451"/>
                  <a:pt x="6359427" y="6848755"/>
                  <a:pt x="6322979" y="6848755"/>
                </a:cubicBezTo>
                <a:cubicBezTo>
                  <a:pt x="6189345" y="6859233"/>
                  <a:pt x="6092167" y="6864473"/>
                  <a:pt x="6031427" y="6864473"/>
                </a:cubicBezTo>
                <a:cubicBezTo>
                  <a:pt x="5916009" y="6864473"/>
                  <a:pt x="5858311" y="6859233"/>
                  <a:pt x="5858311" y="6848755"/>
                </a:cubicBezTo>
                <a:lnTo>
                  <a:pt x="5867420" y="6840900"/>
                </a:lnTo>
                <a:cubicBezTo>
                  <a:pt x="5879572" y="6835661"/>
                  <a:pt x="5879572" y="6833045"/>
                  <a:pt x="5867420" y="6833045"/>
                </a:cubicBezTo>
                <a:cubicBezTo>
                  <a:pt x="5843127" y="6833045"/>
                  <a:pt x="5818820" y="6838285"/>
                  <a:pt x="5794527" y="6848755"/>
                </a:cubicBezTo>
                <a:cubicBezTo>
                  <a:pt x="5770233" y="6859233"/>
                  <a:pt x="5727719" y="6864473"/>
                  <a:pt x="5666967" y="6864473"/>
                </a:cubicBezTo>
                <a:cubicBezTo>
                  <a:pt x="5660902" y="6864473"/>
                  <a:pt x="5625965" y="6868401"/>
                  <a:pt x="5562192" y="6876255"/>
                </a:cubicBezTo>
                <a:cubicBezTo>
                  <a:pt x="5498417" y="6884110"/>
                  <a:pt x="5451341" y="6888037"/>
                  <a:pt x="5420969" y="6888037"/>
                </a:cubicBezTo>
                <a:cubicBezTo>
                  <a:pt x="5390599" y="6888037"/>
                  <a:pt x="5369337" y="6882807"/>
                  <a:pt x="5357195" y="6872327"/>
                </a:cubicBezTo>
                <a:cubicBezTo>
                  <a:pt x="5357195" y="6861849"/>
                  <a:pt x="5317705" y="6860547"/>
                  <a:pt x="5238745" y="6868401"/>
                </a:cubicBezTo>
                <a:cubicBezTo>
                  <a:pt x="5159787" y="6876255"/>
                  <a:pt x="5117263" y="6877567"/>
                  <a:pt x="5111187" y="6872327"/>
                </a:cubicBezTo>
                <a:cubicBezTo>
                  <a:pt x="5099045" y="6867088"/>
                  <a:pt x="5076261" y="6869713"/>
                  <a:pt x="5042859" y="6880182"/>
                </a:cubicBezTo>
                <a:cubicBezTo>
                  <a:pt x="5009444" y="6890663"/>
                  <a:pt x="4986672" y="6890663"/>
                  <a:pt x="4974519" y="6880182"/>
                </a:cubicBezTo>
                <a:cubicBezTo>
                  <a:pt x="4962377" y="6864473"/>
                  <a:pt x="4939594" y="6856619"/>
                  <a:pt x="4906191" y="6856619"/>
                </a:cubicBezTo>
                <a:cubicBezTo>
                  <a:pt x="4872787" y="6856619"/>
                  <a:pt x="4845449" y="6859233"/>
                  <a:pt x="4824188" y="6864473"/>
                </a:cubicBezTo>
                <a:cubicBezTo>
                  <a:pt x="4802927" y="6869713"/>
                  <a:pt x="4789263" y="6869713"/>
                  <a:pt x="4783187" y="6864473"/>
                </a:cubicBezTo>
                <a:cubicBezTo>
                  <a:pt x="4783187" y="6853994"/>
                  <a:pt x="4780154" y="6848755"/>
                  <a:pt x="4774077" y="6848755"/>
                </a:cubicBezTo>
                <a:cubicBezTo>
                  <a:pt x="4768001" y="6848755"/>
                  <a:pt x="4764968" y="6853994"/>
                  <a:pt x="4764968" y="6864473"/>
                </a:cubicBezTo>
                <a:cubicBezTo>
                  <a:pt x="4764968" y="6874943"/>
                  <a:pt x="4740674" y="6880182"/>
                  <a:pt x="4692074" y="6880182"/>
                </a:cubicBezTo>
                <a:cubicBezTo>
                  <a:pt x="4661703" y="6880182"/>
                  <a:pt x="4608561" y="6877567"/>
                  <a:pt x="4532634" y="6872327"/>
                </a:cubicBezTo>
                <a:cubicBezTo>
                  <a:pt x="4456707" y="6867088"/>
                  <a:pt x="4409631" y="6864473"/>
                  <a:pt x="4391412" y="6864473"/>
                </a:cubicBezTo>
                <a:lnTo>
                  <a:pt x="4364074" y="6864473"/>
                </a:lnTo>
                <a:cubicBezTo>
                  <a:pt x="4327627" y="6874943"/>
                  <a:pt x="4291181" y="6877567"/>
                  <a:pt x="4254745" y="6872327"/>
                </a:cubicBezTo>
                <a:cubicBezTo>
                  <a:pt x="4224363" y="6867088"/>
                  <a:pt x="4192481" y="6868401"/>
                  <a:pt x="4159066" y="6876255"/>
                </a:cubicBezTo>
                <a:cubicBezTo>
                  <a:pt x="4125663" y="6884110"/>
                  <a:pt x="4099847" y="6882807"/>
                  <a:pt x="4081629" y="6872327"/>
                </a:cubicBezTo>
                <a:cubicBezTo>
                  <a:pt x="4063401" y="6867088"/>
                  <a:pt x="4008735" y="6869713"/>
                  <a:pt x="3917624" y="6880182"/>
                </a:cubicBezTo>
                <a:cubicBezTo>
                  <a:pt x="3717182" y="6895902"/>
                  <a:pt x="3571395" y="6903757"/>
                  <a:pt x="3480282" y="6903757"/>
                </a:cubicBezTo>
                <a:cubicBezTo>
                  <a:pt x="3425617" y="6903757"/>
                  <a:pt x="3398291" y="6901132"/>
                  <a:pt x="3398291" y="6895902"/>
                </a:cubicBezTo>
                <a:cubicBezTo>
                  <a:pt x="3398291" y="6890663"/>
                  <a:pt x="3407399" y="6885423"/>
                  <a:pt x="3425617" y="6880182"/>
                </a:cubicBezTo>
                <a:cubicBezTo>
                  <a:pt x="3437770" y="6869713"/>
                  <a:pt x="3443847" y="6861849"/>
                  <a:pt x="3443847" y="6856619"/>
                </a:cubicBezTo>
                <a:cubicBezTo>
                  <a:pt x="3431693" y="6851379"/>
                  <a:pt x="3418029" y="6850066"/>
                  <a:pt x="3402845" y="6852683"/>
                </a:cubicBezTo>
                <a:cubicBezTo>
                  <a:pt x="3387659" y="6855307"/>
                  <a:pt x="3373995" y="6861849"/>
                  <a:pt x="3361843" y="6872327"/>
                </a:cubicBezTo>
                <a:lnTo>
                  <a:pt x="3343625" y="6880182"/>
                </a:lnTo>
                <a:cubicBezTo>
                  <a:pt x="3361843" y="6880182"/>
                  <a:pt x="3370953" y="6882807"/>
                  <a:pt x="3370953" y="6888037"/>
                </a:cubicBezTo>
                <a:cubicBezTo>
                  <a:pt x="3358811" y="6898517"/>
                  <a:pt x="3317809" y="6907683"/>
                  <a:pt x="3247948" y="6915539"/>
                </a:cubicBezTo>
                <a:cubicBezTo>
                  <a:pt x="3178098" y="6923393"/>
                  <a:pt x="3140141" y="6924705"/>
                  <a:pt x="3134064" y="6919465"/>
                </a:cubicBezTo>
                <a:cubicBezTo>
                  <a:pt x="3127987" y="6914226"/>
                  <a:pt x="3131031" y="6903757"/>
                  <a:pt x="3143173" y="6888037"/>
                </a:cubicBezTo>
                <a:cubicBezTo>
                  <a:pt x="3143173" y="6872327"/>
                  <a:pt x="3137097" y="6861849"/>
                  <a:pt x="3124955" y="6856619"/>
                </a:cubicBezTo>
                <a:cubicBezTo>
                  <a:pt x="3106726" y="6856619"/>
                  <a:pt x="3061170" y="6861849"/>
                  <a:pt x="2988286" y="6872327"/>
                </a:cubicBezTo>
                <a:cubicBezTo>
                  <a:pt x="2909317" y="6888037"/>
                  <a:pt x="2672428" y="6901132"/>
                  <a:pt x="2277609" y="6911611"/>
                </a:cubicBezTo>
                <a:cubicBezTo>
                  <a:pt x="1943533" y="6922090"/>
                  <a:pt x="1764352" y="6929945"/>
                  <a:pt x="1740047" y="6935184"/>
                </a:cubicBezTo>
                <a:lnTo>
                  <a:pt x="1694491" y="6935184"/>
                </a:lnTo>
                <a:cubicBezTo>
                  <a:pt x="1712721" y="6914226"/>
                  <a:pt x="1743091" y="6901132"/>
                  <a:pt x="1785603" y="6895902"/>
                </a:cubicBezTo>
                <a:cubicBezTo>
                  <a:pt x="1834204" y="6885423"/>
                  <a:pt x="1861530" y="6880182"/>
                  <a:pt x="1867607" y="6880182"/>
                </a:cubicBezTo>
                <a:lnTo>
                  <a:pt x="1876716" y="6872327"/>
                </a:lnTo>
                <a:cubicBezTo>
                  <a:pt x="1876716" y="6856619"/>
                  <a:pt x="1761310" y="6848755"/>
                  <a:pt x="1530496" y="6848755"/>
                </a:cubicBezTo>
                <a:lnTo>
                  <a:pt x="1193377" y="6848755"/>
                </a:lnTo>
                <a:cubicBezTo>
                  <a:pt x="1181234" y="6843525"/>
                  <a:pt x="1084046" y="6835661"/>
                  <a:pt x="901823" y="6825190"/>
                </a:cubicBezTo>
                <a:cubicBezTo>
                  <a:pt x="780340" y="6819951"/>
                  <a:pt x="722632" y="6812096"/>
                  <a:pt x="728709" y="6801617"/>
                </a:cubicBezTo>
                <a:lnTo>
                  <a:pt x="801601" y="6785908"/>
                </a:lnTo>
                <a:lnTo>
                  <a:pt x="992934" y="6762335"/>
                </a:lnTo>
                <a:lnTo>
                  <a:pt x="965597" y="6762335"/>
                </a:lnTo>
                <a:cubicBezTo>
                  <a:pt x="953456" y="6762335"/>
                  <a:pt x="927639" y="6761031"/>
                  <a:pt x="888148" y="6758407"/>
                </a:cubicBezTo>
                <a:cubicBezTo>
                  <a:pt x="848668" y="6755792"/>
                  <a:pt x="807668" y="6754479"/>
                  <a:pt x="765154" y="6754479"/>
                </a:cubicBezTo>
                <a:cubicBezTo>
                  <a:pt x="412861" y="6749239"/>
                  <a:pt x="236701" y="6730906"/>
                  <a:pt x="236701" y="6699487"/>
                </a:cubicBezTo>
                <a:lnTo>
                  <a:pt x="938270" y="6683768"/>
                </a:lnTo>
                <a:cubicBezTo>
                  <a:pt x="938270" y="6694247"/>
                  <a:pt x="950412" y="6699487"/>
                  <a:pt x="974707" y="6699487"/>
                </a:cubicBezTo>
                <a:cubicBezTo>
                  <a:pt x="992934" y="6699487"/>
                  <a:pt x="995968" y="6694247"/>
                  <a:pt x="983826" y="6683768"/>
                </a:cubicBezTo>
                <a:lnTo>
                  <a:pt x="1093155" y="6675913"/>
                </a:lnTo>
                <a:cubicBezTo>
                  <a:pt x="1178191" y="6675913"/>
                  <a:pt x="1220713" y="6673299"/>
                  <a:pt x="1220713" y="6668059"/>
                </a:cubicBezTo>
                <a:cubicBezTo>
                  <a:pt x="1220713" y="6662819"/>
                  <a:pt x="1152385" y="6651037"/>
                  <a:pt x="1015707" y="6632704"/>
                </a:cubicBezTo>
                <a:cubicBezTo>
                  <a:pt x="879040" y="6614370"/>
                  <a:pt x="810711" y="6599963"/>
                  <a:pt x="810711" y="6589494"/>
                </a:cubicBezTo>
                <a:cubicBezTo>
                  <a:pt x="810711" y="6579015"/>
                  <a:pt x="856267" y="6573775"/>
                  <a:pt x="947379" y="6573775"/>
                </a:cubicBezTo>
                <a:cubicBezTo>
                  <a:pt x="989901" y="6573775"/>
                  <a:pt x="1011152" y="6571161"/>
                  <a:pt x="1011152" y="6565919"/>
                </a:cubicBezTo>
                <a:cubicBezTo>
                  <a:pt x="913975" y="6555450"/>
                  <a:pt x="886637" y="6547586"/>
                  <a:pt x="929161" y="6542356"/>
                </a:cubicBezTo>
                <a:cubicBezTo>
                  <a:pt x="941302" y="6537117"/>
                  <a:pt x="950412" y="6531877"/>
                  <a:pt x="956488" y="6526637"/>
                </a:cubicBezTo>
                <a:cubicBezTo>
                  <a:pt x="968640" y="6521398"/>
                  <a:pt x="965597" y="6516168"/>
                  <a:pt x="947379" y="6510927"/>
                </a:cubicBezTo>
                <a:cubicBezTo>
                  <a:pt x="941302" y="6510927"/>
                  <a:pt x="929161" y="6510927"/>
                  <a:pt x="910932" y="6510927"/>
                </a:cubicBezTo>
                <a:cubicBezTo>
                  <a:pt x="880560" y="6510927"/>
                  <a:pt x="865376" y="6505688"/>
                  <a:pt x="865376" y="6495209"/>
                </a:cubicBezTo>
                <a:cubicBezTo>
                  <a:pt x="865376" y="6479500"/>
                  <a:pt x="889670" y="6471645"/>
                  <a:pt x="938270" y="6471645"/>
                </a:cubicBezTo>
                <a:cubicBezTo>
                  <a:pt x="986859" y="6471645"/>
                  <a:pt x="1020262" y="6463791"/>
                  <a:pt x="1038490" y="6448072"/>
                </a:cubicBezTo>
                <a:cubicBezTo>
                  <a:pt x="1050643" y="6427123"/>
                  <a:pt x="1061263" y="6425811"/>
                  <a:pt x="1070372" y="6444145"/>
                </a:cubicBezTo>
                <a:cubicBezTo>
                  <a:pt x="1079492" y="6462478"/>
                  <a:pt x="1090123" y="6471645"/>
                  <a:pt x="1102265" y="6471645"/>
                </a:cubicBezTo>
                <a:cubicBezTo>
                  <a:pt x="1108340" y="6471645"/>
                  <a:pt x="1111374" y="6466406"/>
                  <a:pt x="1111374" y="6455927"/>
                </a:cubicBezTo>
                <a:cubicBezTo>
                  <a:pt x="1111374" y="6445456"/>
                  <a:pt x="1120493" y="6437601"/>
                  <a:pt x="1138712" y="6432362"/>
                </a:cubicBezTo>
                <a:lnTo>
                  <a:pt x="1184268" y="6424507"/>
                </a:lnTo>
                <a:lnTo>
                  <a:pt x="1147821" y="6424507"/>
                </a:lnTo>
                <a:cubicBezTo>
                  <a:pt x="1129602" y="6424507"/>
                  <a:pt x="1112895" y="6416643"/>
                  <a:pt x="1097710" y="6400935"/>
                </a:cubicBezTo>
                <a:cubicBezTo>
                  <a:pt x="1082524" y="6385225"/>
                  <a:pt x="1068862" y="6377362"/>
                  <a:pt x="1056709" y="6377362"/>
                </a:cubicBezTo>
                <a:cubicBezTo>
                  <a:pt x="1044567" y="6377362"/>
                  <a:pt x="1044567" y="6374745"/>
                  <a:pt x="1056709" y="6369506"/>
                </a:cubicBezTo>
                <a:cubicBezTo>
                  <a:pt x="1081014" y="6359037"/>
                  <a:pt x="1081014" y="6353797"/>
                  <a:pt x="1056709" y="6353797"/>
                </a:cubicBezTo>
                <a:cubicBezTo>
                  <a:pt x="1038490" y="6353797"/>
                  <a:pt x="1035457" y="6348557"/>
                  <a:pt x="1047599" y="6338078"/>
                </a:cubicBezTo>
                <a:cubicBezTo>
                  <a:pt x="1059753" y="6317130"/>
                  <a:pt x="1132635" y="6319753"/>
                  <a:pt x="1266270" y="6345943"/>
                </a:cubicBezTo>
                <a:cubicBezTo>
                  <a:pt x="1327012" y="6356412"/>
                  <a:pt x="1409015" y="6359037"/>
                  <a:pt x="1512268" y="6353797"/>
                </a:cubicBezTo>
                <a:cubicBezTo>
                  <a:pt x="1524421" y="6343318"/>
                  <a:pt x="1530496" y="6338078"/>
                  <a:pt x="1530496" y="6338078"/>
                </a:cubicBezTo>
                <a:cubicBezTo>
                  <a:pt x="1524421" y="6338078"/>
                  <a:pt x="1439385" y="6331536"/>
                  <a:pt x="1275379" y="6318442"/>
                </a:cubicBezTo>
                <a:cubicBezTo>
                  <a:pt x="1111374" y="6305348"/>
                  <a:pt x="1026338" y="6296180"/>
                  <a:pt x="1020262" y="6290941"/>
                </a:cubicBezTo>
                <a:cubicBezTo>
                  <a:pt x="1002043" y="6275232"/>
                  <a:pt x="999011" y="6269992"/>
                  <a:pt x="1011152" y="6275232"/>
                </a:cubicBezTo>
                <a:cubicBezTo>
                  <a:pt x="1071894" y="6290941"/>
                  <a:pt x="1102265" y="6293565"/>
                  <a:pt x="1102265" y="6283086"/>
                </a:cubicBezTo>
                <a:cubicBezTo>
                  <a:pt x="1102265" y="6267377"/>
                  <a:pt x="1087079" y="6259513"/>
                  <a:pt x="1056709" y="6259513"/>
                </a:cubicBezTo>
                <a:cubicBezTo>
                  <a:pt x="1026338" y="6249042"/>
                  <a:pt x="1014196" y="6235948"/>
                  <a:pt x="1020262" y="6220230"/>
                </a:cubicBezTo>
                <a:lnTo>
                  <a:pt x="1029381" y="6204521"/>
                </a:lnTo>
                <a:cubicBezTo>
                  <a:pt x="1041523" y="6199281"/>
                  <a:pt x="1093155" y="6196666"/>
                  <a:pt x="1184268" y="6196666"/>
                </a:cubicBezTo>
                <a:lnTo>
                  <a:pt x="1284488" y="6196666"/>
                </a:lnTo>
                <a:lnTo>
                  <a:pt x="1257161" y="6180946"/>
                </a:lnTo>
                <a:cubicBezTo>
                  <a:pt x="1257161" y="6170477"/>
                  <a:pt x="1238932" y="6165238"/>
                  <a:pt x="1202485" y="6165238"/>
                </a:cubicBezTo>
                <a:cubicBezTo>
                  <a:pt x="1159973" y="6165238"/>
                  <a:pt x="1134157" y="6157383"/>
                  <a:pt x="1125048" y="6141664"/>
                </a:cubicBezTo>
                <a:cubicBezTo>
                  <a:pt x="1115939" y="6125954"/>
                  <a:pt x="1102265" y="6118100"/>
                  <a:pt x="1084046" y="6118100"/>
                </a:cubicBezTo>
                <a:cubicBezTo>
                  <a:pt x="1047599" y="6118100"/>
                  <a:pt x="1020262" y="6115475"/>
                  <a:pt x="1002043" y="6110245"/>
                </a:cubicBezTo>
                <a:cubicBezTo>
                  <a:pt x="983826" y="6110245"/>
                  <a:pt x="974707" y="6112860"/>
                  <a:pt x="974707" y="6118100"/>
                </a:cubicBezTo>
                <a:cubicBezTo>
                  <a:pt x="986859" y="6133810"/>
                  <a:pt x="991413" y="6142976"/>
                  <a:pt x="988379" y="6145591"/>
                </a:cubicBezTo>
                <a:cubicBezTo>
                  <a:pt x="985337" y="6148216"/>
                  <a:pt x="965597" y="6149529"/>
                  <a:pt x="929161" y="6149529"/>
                </a:cubicBezTo>
                <a:cubicBezTo>
                  <a:pt x="886637" y="6149529"/>
                  <a:pt x="865376" y="6141664"/>
                  <a:pt x="865376" y="6125954"/>
                </a:cubicBezTo>
                <a:cubicBezTo>
                  <a:pt x="865376" y="6110245"/>
                  <a:pt x="853234" y="6102381"/>
                  <a:pt x="828929" y="6102381"/>
                </a:cubicBezTo>
                <a:cubicBezTo>
                  <a:pt x="768187" y="6102381"/>
                  <a:pt x="756035" y="6086672"/>
                  <a:pt x="792482" y="6055243"/>
                </a:cubicBezTo>
                <a:cubicBezTo>
                  <a:pt x="816787" y="6034295"/>
                  <a:pt x="841082" y="6031680"/>
                  <a:pt x="865376" y="6047389"/>
                </a:cubicBezTo>
                <a:cubicBezTo>
                  <a:pt x="920041" y="6068339"/>
                  <a:pt x="965597" y="6063099"/>
                  <a:pt x="1002043" y="6031680"/>
                </a:cubicBezTo>
                <a:cubicBezTo>
                  <a:pt x="1008120" y="6021201"/>
                  <a:pt x="989901" y="6013346"/>
                  <a:pt x="947379" y="6008107"/>
                </a:cubicBezTo>
                <a:lnTo>
                  <a:pt x="746926" y="6000251"/>
                </a:lnTo>
                <a:cubicBezTo>
                  <a:pt x="625443" y="5995012"/>
                  <a:pt x="546484" y="5981918"/>
                  <a:pt x="510037" y="5960969"/>
                </a:cubicBezTo>
                <a:cubicBezTo>
                  <a:pt x="479667" y="5940019"/>
                  <a:pt x="440187" y="5929540"/>
                  <a:pt x="391598" y="5929540"/>
                </a:cubicBezTo>
                <a:cubicBezTo>
                  <a:pt x="367303" y="5929540"/>
                  <a:pt x="352119" y="5926925"/>
                  <a:pt x="346042" y="5921686"/>
                </a:cubicBezTo>
                <a:cubicBezTo>
                  <a:pt x="333890" y="5916446"/>
                  <a:pt x="339967" y="5911207"/>
                  <a:pt x="364261" y="5905967"/>
                </a:cubicBezTo>
                <a:cubicBezTo>
                  <a:pt x="376412" y="5900737"/>
                  <a:pt x="391598" y="5898113"/>
                  <a:pt x="409817" y="5898113"/>
                </a:cubicBezTo>
                <a:cubicBezTo>
                  <a:pt x="434110" y="5898113"/>
                  <a:pt x="446264" y="5898113"/>
                  <a:pt x="446264" y="5898113"/>
                </a:cubicBezTo>
                <a:cubicBezTo>
                  <a:pt x="446264" y="5898113"/>
                  <a:pt x="440187" y="5892873"/>
                  <a:pt x="428034" y="5882404"/>
                </a:cubicBezTo>
                <a:cubicBezTo>
                  <a:pt x="415892" y="5871923"/>
                  <a:pt x="409817" y="5865382"/>
                  <a:pt x="409817" y="5862757"/>
                </a:cubicBezTo>
                <a:cubicBezTo>
                  <a:pt x="409817" y="5860142"/>
                  <a:pt x="415892" y="5861454"/>
                  <a:pt x="428034" y="5866684"/>
                </a:cubicBezTo>
                <a:cubicBezTo>
                  <a:pt x="464482" y="5877164"/>
                  <a:pt x="540407" y="5882404"/>
                  <a:pt x="655815" y="5882404"/>
                </a:cubicBezTo>
                <a:cubicBezTo>
                  <a:pt x="753002" y="5882404"/>
                  <a:pt x="831973" y="5877164"/>
                  <a:pt x="892714" y="5866684"/>
                </a:cubicBezTo>
                <a:cubicBezTo>
                  <a:pt x="777296" y="5866684"/>
                  <a:pt x="719599" y="5858829"/>
                  <a:pt x="719599" y="5843121"/>
                </a:cubicBezTo>
                <a:cubicBezTo>
                  <a:pt x="719599" y="5837881"/>
                  <a:pt x="734784" y="5835266"/>
                  <a:pt x="765154" y="5835266"/>
                </a:cubicBezTo>
                <a:lnTo>
                  <a:pt x="856267" y="5819547"/>
                </a:lnTo>
                <a:lnTo>
                  <a:pt x="847157" y="5811692"/>
                </a:lnTo>
                <a:cubicBezTo>
                  <a:pt x="822864" y="5801213"/>
                  <a:pt x="784895" y="5799911"/>
                  <a:pt x="733262" y="5807765"/>
                </a:cubicBezTo>
                <a:cubicBezTo>
                  <a:pt x="681641" y="5815620"/>
                  <a:pt x="652781" y="5814308"/>
                  <a:pt x="646705" y="5803837"/>
                </a:cubicBezTo>
                <a:cubicBezTo>
                  <a:pt x="640629" y="5798598"/>
                  <a:pt x="611779" y="5792056"/>
                  <a:pt x="560148" y="5784192"/>
                </a:cubicBezTo>
                <a:cubicBezTo>
                  <a:pt x="508526" y="5776336"/>
                  <a:pt x="455373" y="5767170"/>
                  <a:pt x="400707" y="5756700"/>
                </a:cubicBezTo>
                <a:lnTo>
                  <a:pt x="327814" y="5740981"/>
                </a:lnTo>
                <a:lnTo>
                  <a:pt x="336933" y="5740981"/>
                </a:lnTo>
                <a:cubicBezTo>
                  <a:pt x="379445" y="5740981"/>
                  <a:pt x="428034" y="5743606"/>
                  <a:pt x="482711" y="5748837"/>
                </a:cubicBezTo>
                <a:cubicBezTo>
                  <a:pt x="604193" y="5759316"/>
                  <a:pt x="707446" y="5764555"/>
                  <a:pt x="792482" y="5764555"/>
                </a:cubicBezTo>
                <a:cubicBezTo>
                  <a:pt x="883604" y="5759316"/>
                  <a:pt x="929161" y="5751460"/>
                  <a:pt x="929161" y="5740981"/>
                </a:cubicBezTo>
                <a:cubicBezTo>
                  <a:pt x="929161" y="5725272"/>
                  <a:pt x="999011" y="5717417"/>
                  <a:pt x="1138712" y="5717417"/>
                </a:cubicBezTo>
                <a:cubicBezTo>
                  <a:pt x="1169082" y="5717417"/>
                  <a:pt x="1207051" y="5718721"/>
                  <a:pt x="1252607" y="5721344"/>
                </a:cubicBezTo>
                <a:cubicBezTo>
                  <a:pt x="1298162" y="5723960"/>
                  <a:pt x="1336121" y="5725272"/>
                  <a:pt x="1366491" y="5725272"/>
                </a:cubicBezTo>
                <a:lnTo>
                  <a:pt x="1412047" y="5733126"/>
                </a:lnTo>
                <a:cubicBezTo>
                  <a:pt x="1418123" y="5722647"/>
                  <a:pt x="1396862" y="5714793"/>
                  <a:pt x="1348273" y="5709553"/>
                </a:cubicBezTo>
                <a:lnTo>
                  <a:pt x="1229823" y="5701699"/>
                </a:lnTo>
                <a:cubicBezTo>
                  <a:pt x="1181234" y="5701699"/>
                  <a:pt x="1156930" y="5699084"/>
                  <a:pt x="1156930" y="5693844"/>
                </a:cubicBezTo>
                <a:cubicBezTo>
                  <a:pt x="1156930" y="5688605"/>
                  <a:pt x="1166049" y="5683365"/>
                  <a:pt x="1184268" y="5678134"/>
                </a:cubicBezTo>
                <a:lnTo>
                  <a:pt x="1229823" y="5654561"/>
                </a:lnTo>
                <a:cubicBezTo>
                  <a:pt x="1144787" y="5644082"/>
                  <a:pt x="1074937" y="5638852"/>
                  <a:pt x="1020262" y="5638852"/>
                </a:cubicBezTo>
                <a:cubicBezTo>
                  <a:pt x="983826" y="5638852"/>
                  <a:pt x="907899" y="5633613"/>
                  <a:pt x="792482" y="5623134"/>
                </a:cubicBezTo>
                <a:cubicBezTo>
                  <a:pt x="677076" y="5612663"/>
                  <a:pt x="604193" y="5607423"/>
                  <a:pt x="573822" y="5607423"/>
                </a:cubicBezTo>
                <a:cubicBezTo>
                  <a:pt x="543451" y="5607423"/>
                  <a:pt x="528265" y="5602184"/>
                  <a:pt x="528265" y="5591705"/>
                </a:cubicBezTo>
                <a:cubicBezTo>
                  <a:pt x="528265" y="5586475"/>
                  <a:pt x="513081" y="5582547"/>
                  <a:pt x="482711" y="5579922"/>
                </a:cubicBezTo>
                <a:cubicBezTo>
                  <a:pt x="452339" y="5577307"/>
                  <a:pt x="437154" y="5568141"/>
                  <a:pt x="437154" y="5552421"/>
                </a:cubicBezTo>
                <a:cubicBezTo>
                  <a:pt x="437154" y="5547192"/>
                  <a:pt x="494851" y="5544567"/>
                  <a:pt x="610259" y="5544567"/>
                </a:cubicBezTo>
                <a:cubicBezTo>
                  <a:pt x="719599" y="5544567"/>
                  <a:pt x="774264" y="5539327"/>
                  <a:pt x="774264" y="5528858"/>
                </a:cubicBezTo>
                <a:cubicBezTo>
                  <a:pt x="774264" y="5523618"/>
                  <a:pt x="739339" y="5519691"/>
                  <a:pt x="669489" y="5517076"/>
                </a:cubicBezTo>
                <a:cubicBezTo>
                  <a:pt x="599639" y="5514451"/>
                  <a:pt x="525223" y="5511836"/>
                  <a:pt x="446264" y="5509212"/>
                </a:cubicBezTo>
                <a:cubicBezTo>
                  <a:pt x="367303" y="5506597"/>
                  <a:pt x="318704" y="5500045"/>
                  <a:pt x="300486" y="5489575"/>
                </a:cubicBezTo>
                <a:cubicBezTo>
                  <a:pt x="276192" y="5479096"/>
                  <a:pt x="276192" y="5473856"/>
                  <a:pt x="300486" y="5473856"/>
                </a:cubicBezTo>
                <a:cubicBezTo>
                  <a:pt x="312628" y="5468626"/>
                  <a:pt x="333890" y="5466002"/>
                  <a:pt x="364261" y="5466002"/>
                </a:cubicBezTo>
                <a:cubicBezTo>
                  <a:pt x="467525" y="5466002"/>
                  <a:pt x="534331" y="5468626"/>
                  <a:pt x="564702" y="5473856"/>
                </a:cubicBezTo>
                <a:cubicBezTo>
                  <a:pt x="625443" y="5484335"/>
                  <a:pt x="655815" y="5489575"/>
                  <a:pt x="655815" y="5489575"/>
                </a:cubicBezTo>
                <a:cubicBezTo>
                  <a:pt x="674043" y="5489575"/>
                  <a:pt x="713523" y="5481720"/>
                  <a:pt x="774264" y="5466002"/>
                </a:cubicBezTo>
                <a:cubicBezTo>
                  <a:pt x="835005" y="5450293"/>
                  <a:pt x="883604" y="5439814"/>
                  <a:pt x="920041" y="5434574"/>
                </a:cubicBezTo>
                <a:cubicBezTo>
                  <a:pt x="1096199" y="5418864"/>
                  <a:pt x="1184268" y="5405770"/>
                  <a:pt x="1184268" y="5395291"/>
                </a:cubicBezTo>
                <a:cubicBezTo>
                  <a:pt x="1184268" y="5379582"/>
                  <a:pt x="1190343" y="5371726"/>
                  <a:pt x="1202485" y="5371726"/>
                </a:cubicBezTo>
                <a:cubicBezTo>
                  <a:pt x="1214638" y="5371726"/>
                  <a:pt x="1220713" y="5376966"/>
                  <a:pt x="1220713" y="5387436"/>
                </a:cubicBezTo>
                <a:cubicBezTo>
                  <a:pt x="1220713" y="5392676"/>
                  <a:pt x="1235899" y="5395291"/>
                  <a:pt x="1266270" y="5395291"/>
                </a:cubicBezTo>
                <a:lnTo>
                  <a:pt x="1320935" y="5395291"/>
                </a:lnTo>
                <a:lnTo>
                  <a:pt x="1311826" y="5379582"/>
                </a:lnTo>
                <a:cubicBezTo>
                  <a:pt x="1323979" y="5384821"/>
                  <a:pt x="1330044" y="5390061"/>
                  <a:pt x="1330044" y="5395291"/>
                </a:cubicBezTo>
                <a:cubicBezTo>
                  <a:pt x="1427232" y="5384821"/>
                  <a:pt x="1506203" y="5379582"/>
                  <a:pt x="1566943" y="5379582"/>
                </a:cubicBezTo>
                <a:cubicBezTo>
                  <a:pt x="1597315" y="5379582"/>
                  <a:pt x="1612499" y="5382197"/>
                  <a:pt x="1612499" y="5387436"/>
                </a:cubicBezTo>
                <a:cubicBezTo>
                  <a:pt x="1612499" y="5392676"/>
                  <a:pt x="1627685" y="5395291"/>
                  <a:pt x="1658044" y="5395291"/>
                </a:cubicBezTo>
                <a:cubicBezTo>
                  <a:pt x="1676274" y="5390061"/>
                  <a:pt x="1688426" y="5384821"/>
                  <a:pt x="1694491" y="5379582"/>
                </a:cubicBezTo>
                <a:lnTo>
                  <a:pt x="1776494" y="5371726"/>
                </a:lnTo>
                <a:cubicBezTo>
                  <a:pt x="1855453" y="5371726"/>
                  <a:pt x="1901010" y="5356008"/>
                  <a:pt x="1913163" y="5324590"/>
                </a:cubicBezTo>
                <a:cubicBezTo>
                  <a:pt x="1913163" y="5314111"/>
                  <a:pt x="1922272" y="5308871"/>
                  <a:pt x="1940501" y="5308871"/>
                </a:cubicBezTo>
                <a:cubicBezTo>
                  <a:pt x="1958719" y="5308871"/>
                  <a:pt x="1967827" y="5314111"/>
                  <a:pt x="1967827" y="5324590"/>
                </a:cubicBezTo>
                <a:cubicBezTo>
                  <a:pt x="1967827" y="5335059"/>
                  <a:pt x="1976947" y="5340299"/>
                  <a:pt x="1995165" y="5340299"/>
                </a:cubicBezTo>
                <a:cubicBezTo>
                  <a:pt x="2013383" y="5340299"/>
                  <a:pt x="2019460" y="5335059"/>
                  <a:pt x="2013383" y="5324590"/>
                </a:cubicBezTo>
                <a:cubicBezTo>
                  <a:pt x="2007318" y="5314111"/>
                  <a:pt x="2010351" y="5306255"/>
                  <a:pt x="2022504" y="5301015"/>
                </a:cubicBezTo>
                <a:cubicBezTo>
                  <a:pt x="2040721" y="5301015"/>
                  <a:pt x="2058939" y="5311494"/>
                  <a:pt x="2077168" y="5332444"/>
                </a:cubicBezTo>
                <a:cubicBezTo>
                  <a:pt x="2089321" y="5348153"/>
                  <a:pt x="2125757" y="5353393"/>
                  <a:pt x="2186499" y="5348153"/>
                </a:cubicBezTo>
                <a:lnTo>
                  <a:pt x="2341384" y="5371726"/>
                </a:lnTo>
                <a:cubicBezTo>
                  <a:pt x="2329243" y="5361247"/>
                  <a:pt x="2323166" y="5348153"/>
                  <a:pt x="2323166" y="5332444"/>
                </a:cubicBezTo>
                <a:cubicBezTo>
                  <a:pt x="2323166" y="5327205"/>
                  <a:pt x="2286719" y="5324590"/>
                  <a:pt x="2213836" y="5324590"/>
                </a:cubicBezTo>
                <a:lnTo>
                  <a:pt x="2131833" y="5316725"/>
                </a:lnTo>
                <a:cubicBezTo>
                  <a:pt x="2131833" y="5306255"/>
                  <a:pt x="2225978" y="5301015"/>
                  <a:pt x="2414278" y="5301015"/>
                </a:cubicBezTo>
                <a:lnTo>
                  <a:pt x="2651167" y="5293161"/>
                </a:lnTo>
                <a:cubicBezTo>
                  <a:pt x="2632949" y="5293161"/>
                  <a:pt x="2623839" y="5287921"/>
                  <a:pt x="2623839" y="5277442"/>
                </a:cubicBezTo>
                <a:cubicBezTo>
                  <a:pt x="2623839" y="5266973"/>
                  <a:pt x="2690657" y="5261733"/>
                  <a:pt x="2824281" y="5261733"/>
                </a:cubicBezTo>
                <a:cubicBezTo>
                  <a:pt x="2848575" y="5261733"/>
                  <a:pt x="2945764" y="5248639"/>
                  <a:pt x="3115845" y="5222450"/>
                </a:cubicBezTo>
                <a:cubicBezTo>
                  <a:pt x="3170511" y="5211971"/>
                  <a:pt x="3197837" y="5211971"/>
                  <a:pt x="3197837" y="5222450"/>
                </a:cubicBezTo>
                <a:cubicBezTo>
                  <a:pt x="3203914" y="5232929"/>
                  <a:pt x="3211512" y="5238159"/>
                  <a:pt x="3220620" y="5238159"/>
                </a:cubicBezTo>
                <a:cubicBezTo>
                  <a:pt x="3229729" y="5238159"/>
                  <a:pt x="3237328" y="5232929"/>
                  <a:pt x="3243393" y="5222450"/>
                </a:cubicBezTo>
                <a:cubicBezTo>
                  <a:pt x="3249470" y="5211971"/>
                  <a:pt x="3273775" y="5204116"/>
                  <a:pt x="3316287" y="5198877"/>
                </a:cubicBezTo>
                <a:cubicBezTo>
                  <a:pt x="3358811" y="5193647"/>
                  <a:pt x="3386137" y="5196262"/>
                  <a:pt x="3398291" y="5206741"/>
                </a:cubicBezTo>
                <a:cubicBezTo>
                  <a:pt x="3416509" y="5222450"/>
                  <a:pt x="3452955" y="5219835"/>
                  <a:pt x="3507620" y="5198877"/>
                </a:cubicBezTo>
                <a:cubicBezTo>
                  <a:pt x="3610884" y="5162218"/>
                  <a:pt x="3856882" y="5143885"/>
                  <a:pt x="4245624" y="5143885"/>
                </a:cubicBezTo>
                <a:cubicBezTo>
                  <a:pt x="4470371" y="5143885"/>
                  <a:pt x="4646519" y="5146500"/>
                  <a:pt x="4774077" y="5151739"/>
                </a:cubicBezTo>
                <a:cubicBezTo>
                  <a:pt x="4956301" y="5162218"/>
                  <a:pt x="5420969" y="5167458"/>
                  <a:pt x="6168093" y="5167458"/>
                </a:cubicBezTo>
                <a:cubicBezTo>
                  <a:pt x="6684395" y="5167458"/>
                  <a:pt x="6963796" y="5164833"/>
                  <a:pt x="7006318" y="5159594"/>
                </a:cubicBezTo>
                <a:cubicBezTo>
                  <a:pt x="7018471" y="5159594"/>
                  <a:pt x="7073137" y="5156979"/>
                  <a:pt x="7170325" y="5151739"/>
                </a:cubicBezTo>
                <a:cubicBezTo>
                  <a:pt x="7267502" y="5146500"/>
                  <a:pt x="7360135" y="5141270"/>
                  <a:pt x="7448215" y="5136030"/>
                </a:cubicBezTo>
                <a:cubicBezTo>
                  <a:pt x="7536283" y="5130791"/>
                  <a:pt x="7586393" y="5122935"/>
                  <a:pt x="7598546" y="5112456"/>
                </a:cubicBezTo>
                <a:cubicBezTo>
                  <a:pt x="7601585" y="5107221"/>
                  <a:pt x="7610695" y="5104604"/>
                  <a:pt x="7625881" y="5104604"/>
                </a:cubicBezTo>
                <a:close/>
                <a:moveTo>
                  <a:pt x="7364492" y="5085731"/>
                </a:moveTo>
                <a:cubicBezTo>
                  <a:pt x="7376645" y="5085731"/>
                  <a:pt x="7378166" y="5089428"/>
                  <a:pt x="7369058" y="5096838"/>
                </a:cubicBezTo>
                <a:cubicBezTo>
                  <a:pt x="7359949" y="5104247"/>
                  <a:pt x="7352350" y="5104247"/>
                  <a:pt x="7346273" y="5096838"/>
                </a:cubicBezTo>
                <a:cubicBezTo>
                  <a:pt x="7340199" y="5089428"/>
                  <a:pt x="7346273" y="5085731"/>
                  <a:pt x="7364492" y="5085731"/>
                </a:cubicBezTo>
                <a:close/>
                <a:moveTo>
                  <a:pt x="7291609" y="5085731"/>
                </a:moveTo>
                <a:cubicBezTo>
                  <a:pt x="7309827" y="5085731"/>
                  <a:pt x="7318936" y="5093139"/>
                  <a:pt x="7318936" y="5107945"/>
                </a:cubicBezTo>
                <a:cubicBezTo>
                  <a:pt x="7318936" y="5115353"/>
                  <a:pt x="7309827" y="5119064"/>
                  <a:pt x="7291609" y="5119064"/>
                </a:cubicBezTo>
                <a:cubicBezTo>
                  <a:pt x="7273391" y="5119064"/>
                  <a:pt x="7264272" y="5115353"/>
                  <a:pt x="7264272" y="5107945"/>
                </a:cubicBezTo>
                <a:cubicBezTo>
                  <a:pt x="7264272" y="5093139"/>
                  <a:pt x="7273391" y="5085731"/>
                  <a:pt x="7291609" y="5085731"/>
                </a:cubicBezTo>
                <a:close/>
                <a:moveTo>
                  <a:pt x="7610500" y="5063518"/>
                </a:moveTo>
                <a:cubicBezTo>
                  <a:pt x="7622653" y="5070913"/>
                  <a:pt x="7631763" y="5078322"/>
                  <a:pt x="7637839" y="5085731"/>
                </a:cubicBezTo>
                <a:lnTo>
                  <a:pt x="7574053" y="5074624"/>
                </a:lnTo>
                <a:close/>
                <a:moveTo>
                  <a:pt x="4795141" y="4919093"/>
                </a:moveTo>
                <a:cubicBezTo>
                  <a:pt x="4782989" y="4919093"/>
                  <a:pt x="4786033" y="4933910"/>
                  <a:pt x="4804250" y="4963532"/>
                </a:cubicBezTo>
                <a:cubicBezTo>
                  <a:pt x="4840697" y="5007972"/>
                  <a:pt x="4858927" y="5007972"/>
                  <a:pt x="4858927" y="4963532"/>
                </a:cubicBezTo>
                <a:cubicBezTo>
                  <a:pt x="4858927" y="4933910"/>
                  <a:pt x="4837664" y="4919093"/>
                  <a:pt x="4795141" y="4919093"/>
                </a:cubicBezTo>
                <a:close/>
                <a:moveTo>
                  <a:pt x="5952269" y="4896879"/>
                </a:moveTo>
                <a:cubicBezTo>
                  <a:pt x="5934040" y="4896879"/>
                  <a:pt x="5924931" y="4900577"/>
                  <a:pt x="5924931" y="4907985"/>
                </a:cubicBezTo>
                <a:lnTo>
                  <a:pt x="5970487" y="4930199"/>
                </a:lnTo>
                <a:cubicBezTo>
                  <a:pt x="5988705" y="4930199"/>
                  <a:pt x="5997825" y="4926502"/>
                  <a:pt x="5997825" y="4919093"/>
                </a:cubicBezTo>
                <a:cubicBezTo>
                  <a:pt x="5997825" y="4904274"/>
                  <a:pt x="5982639" y="4896879"/>
                  <a:pt x="5952269" y="4896879"/>
                </a:cubicBezTo>
                <a:close/>
                <a:moveTo>
                  <a:pt x="7501159" y="4863547"/>
                </a:moveTo>
                <a:cubicBezTo>
                  <a:pt x="7440419" y="4863547"/>
                  <a:pt x="7397907" y="4867244"/>
                  <a:pt x="7373611" y="4874653"/>
                </a:cubicBezTo>
                <a:lnTo>
                  <a:pt x="7519389" y="4896879"/>
                </a:lnTo>
                <a:cubicBezTo>
                  <a:pt x="7622653" y="4896879"/>
                  <a:pt x="7674275" y="4893168"/>
                  <a:pt x="7674275" y="4885759"/>
                </a:cubicBezTo>
                <a:cubicBezTo>
                  <a:pt x="7674275" y="4870955"/>
                  <a:pt x="7616577" y="4863547"/>
                  <a:pt x="7501159" y="4863547"/>
                </a:cubicBezTo>
                <a:close/>
                <a:moveTo>
                  <a:pt x="7191388" y="4752454"/>
                </a:moveTo>
                <a:lnTo>
                  <a:pt x="7182279" y="4774667"/>
                </a:lnTo>
                <a:cubicBezTo>
                  <a:pt x="7182279" y="4796894"/>
                  <a:pt x="7188345" y="4808000"/>
                  <a:pt x="7200497" y="4808000"/>
                </a:cubicBezTo>
                <a:cubicBezTo>
                  <a:pt x="7212639" y="4800591"/>
                  <a:pt x="7215683" y="4791340"/>
                  <a:pt x="7209607" y="4780234"/>
                </a:cubicBezTo>
                <a:cubicBezTo>
                  <a:pt x="7203530" y="4769114"/>
                  <a:pt x="7197453" y="4759863"/>
                  <a:pt x="7191388" y="4752454"/>
                </a:cubicBezTo>
                <a:close/>
                <a:moveTo>
                  <a:pt x="8266501" y="4619148"/>
                </a:moveTo>
                <a:lnTo>
                  <a:pt x="8302947" y="4630255"/>
                </a:lnTo>
                <a:cubicBezTo>
                  <a:pt x="8290807" y="4645059"/>
                  <a:pt x="8275623" y="4652467"/>
                  <a:pt x="8257391" y="4652467"/>
                </a:cubicBezTo>
                <a:cubicBezTo>
                  <a:pt x="8233099" y="4652467"/>
                  <a:pt x="8220947" y="4645059"/>
                  <a:pt x="8220947" y="4630255"/>
                </a:cubicBezTo>
                <a:cubicBezTo>
                  <a:pt x="8220947" y="4622846"/>
                  <a:pt x="8236131" y="4619148"/>
                  <a:pt x="8266501" y="4619148"/>
                </a:cubicBezTo>
                <a:close/>
                <a:moveTo>
                  <a:pt x="7724385" y="4602475"/>
                </a:moveTo>
                <a:cubicBezTo>
                  <a:pt x="7684906" y="4602475"/>
                  <a:pt x="7628719" y="4608029"/>
                  <a:pt x="7555836" y="4619148"/>
                </a:cubicBezTo>
                <a:cubicBezTo>
                  <a:pt x="7531531" y="4619148"/>
                  <a:pt x="7516345" y="4622846"/>
                  <a:pt x="7510280" y="4630255"/>
                </a:cubicBezTo>
                <a:lnTo>
                  <a:pt x="7628719" y="4630255"/>
                </a:lnTo>
                <a:lnTo>
                  <a:pt x="7792725" y="4619148"/>
                </a:lnTo>
                <a:cubicBezTo>
                  <a:pt x="7786649" y="4608029"/>
                  <a:pt x="7763875" y="4602475"/>
                  <a:pt x="7724385" y="4602475"/>
                </a:cubicBezTo>
                <a:close/>
                <a:moveTo>
                  <a:pt x="8111615" y="4563602"/>
                </a:moveTo>
                <a:cubicBezTo>
                  <a:pt x="8141987" y="4563602"/>
                  <a:pt x="8160205" y="4567300"/>
                  <a:pt x="8166281" y="4574708"/>
                </a:cubicBezTo>
                <a:cubicBezTo>
                  <a:pt x="8160205" y="4582117"/>
                  <a:pt x="8148063" y="4589512"/>
                  <a:pt x="8129835" y="4596921"/>
                </a:cubicBezTo>
                <a:lnTo>
                  <a:pt x="8066061" y="4574708"/>
                </a:lnTo>
                <a:cubicBezTo>
                  <a:pt x="8072135" y="4567300"/>
                  <a:pt x="8087323" y="4563602"/>
                  <a:pt x="8111615" y="4563602"/>
                </a:cubicBezTo>
                <a:close/>
                <a:moveTo>
                  <a:pt x="8375843" y="4552482"/>
                </a:moveTo>
                <a:cubicBezTo>
                  <a:pt x="8406211" y="4552482"/>
                  <a:pt x="8421399" y="4556193"/>
                  <a:pt x="8421399" y="4563602"/>
                </a:cubicBezTo>
                <a:cubicBezTo>
                  <a:pt x="8421399" y="4578406"/>
                  <a:pt x="8387983" y="4585815"/>
                  <a:pt x="8321179" y="4585815"/>
                </a:cubicBezTo>
                <a:lnTo>
                  <a:pt x="8230065" y="4574708"/>
                </a:lnTo>
                <a:cubicBezTo>
                  <a:pt x="8230065" y="4559891"/>
                  <a:pt x="8278655" y="4552482"/>
                  <a:pt x="8375843" y="4552482"/>
                </a:cubicBezTo>
                <a:close/>
                <a:moveTo>
                  <a:pt x="8184509" y="4508056"/>
                </a:moveTo>
                <a:lnTo>
                  <a:pt x="8193619" y="4508056"/>
                </a:lnTo>
                <a:lnTo>
                  <a:pt x="8202727" y="4508056"/>
                </a:lnTo>
                <a:cubicBezTo>
                  <a:pt x="8202727" y="4515451"/>
                  <a:pt x="8199695" y="4519162"/>
                  <a:pt x="8193619" y="4519162"/>
                </a:cubicBezTo>
                <a:cubicBezTo>
                  <a:pt x="8187543" y="4519162"/>
                  <a:pt x="8184509" y="4515451"/>
                  <a:pt x="8184509" y="4508056"/>
                </a:cubicBezTo>
                <a:close/>
                <a:moveTo>
                  <a:pt x="7883835" y="4508056"/>
                </a:moveTo>
                <a:cubicBezTo>
                  <a:pt x="7865619" y="4508056"/>
                  <a:pt x="7859542" y="4519162"/>
                  <a:pt x="7865619" y="4541375"/>
                </a:cubicBezTo>
                <a:cubicBezTo>
                  <a:pt x="7865619" y="4556193"/>
                  <a:pt x="7877761" y="4563602"/>
                  <a:pt x="7902055" y="4563602"/>
                </a:cubicBezTo>
                <a:cubicBezTo>
                  <a:pt x="7926347" y="4563602"/>
                  <a:pt x="7929391" y="4552482"/>
                  <a:pt x="7911173" y="4530268"/>
                </a:cubicBezTo>
                <a:cubicBezTo>
                  <a:pt x="7905099" y="4515451"/>
                  <a:pt x="7895979" y="4508056"/>
                  <a:pt x="7883835" y="4508056"/>
                </a:cubicBezTo>
                <a:close/>
                <a:moveTo>
                  <a:pt x="8102507" y="4463616"/>
                </a:moveTo>
                <a:cubicBezTo>
                  <a:pt x="8114649" y="4463616"/>
                  <a:pt x="8120725" y="4471024"/>
                  <a:pt x="8120725" y="4485830"/>
                </a:cubicBezTo>
                <a:cubicBezTo>
                  <a:pt x="8120725" y="4500647"/>
                  <a:pt x="8117691" y="4508056"/>
                  <a:pt x="8111615" y="4508056"/>
                </a:cubicBezTo>
                <a:cubicBezTo>
                  <a:pt x="8087323" y="4485830"/>
                  <a:pt x="8084279" y="4471024"/>
                  <a:pt x="8102507" y="4463616"/>
                </a:cubicBezTo>
                <a:close/>
                <a:moveTo>
                  <a:pt x="8211837" y="4408069"/>
                </a:moveTo>
                <a:cubicBezTo>
                  <a:pt x="8217913" y="4408069"/>
                  <a:pt x="8220947" y="4411767"/>
                  <a:pt x="8220947" y="4419176"/>
                </a:cubicBezTo>
                <a:cubicBezTo>
                  <a:pt x="8220947" y="4426586"/>
                  <a:pt x="8217913" y="4430283"/>
                  <a:pt x="8211837" y="4430283"/>
                </a:cubicBezTo>
                <a:cubicBezTo>
                  <a:pt x="8205761" y="4430283"/>
                  <a:pt x="8202727" y="4426586"/>
                  <a:pt x="8202727" y="4419176"/>
                </a:cubicBezTo>
                <a:cubicBezTo>
                  <a:pt x="8202727" y="4411767"/>
                  <a:pt x="8205761" y="4408069"/>
                  <a:pt x="8211837" y="4408069"/>
                </a:cubicBezTo>
                <a:close/>
                <a:moveTo>
                  <a:pt x="7952175" y="4344187"/>
                </a:moveTo>
                <a:cubicBezTo>
                  <a:pt x="7955207" y="4342331"/>
                  <a:pt x="7956731" y="4348812"/>
                  <a:pt x="7956731" y="4363631"/>
                </a:cubicBezTo>
                <a:cubicBezTo>
                  <a:pt x="7956731" y="4415478"/>
                  <a:pt x="7953687" y="4441390"/>
                  <a:pt x="7947611" y="4441390"/>
                </a:cubicBezTo>
                <a:cubicBezTo>
                  <a:pt x="7935469" y="4441390"/>
                  <a:pt x="7929391" y="4430283"/>
                  <a:pt x="7929391" y="4408069"/>
                </a:cubicBezTo>
                <a:cubicBezTo>
                  <a:pt x="7929391" y="4400661"/>
                  <a:pt x="7932425" y="4389554"/>
                  <a:pt x="7938501" y="4374737"/>
                </a:cubicBezTo>
                <a:cubicBezTo>
                  <a:pt x="7944579" y="4356221"/>
                  <a:pt x="7949133" y="4346042"/>
                  <a:pt x="7952175" y="4344187"/>
                </a:cubicBezTo>
                <a:close/>
                <a:moveTo>
                  <a:pt x="8084279" y="4074792"/>
                </a:moveTo>
                <a:cubicBezTo>
                  <a:pt x="8096431" y="4074792"/>
                  <a:pt x="8097953" y="4078490"/>
                  <a:pt x="8088843" y="4085899"/>
                </a:cubicBezTo>
                <a:cubicBezTo>
                  <a:pt x="8079723" y="4093307"/>
                  <a:pt x="8072135" y="4093307"/>
                  <a:pt x="8066061" y="4085899"/>
                </a:cubicBezTo>
                <a:cubicBezTo>
                  <a:pt x="8059983" y="4078490"/>
                  <a:pt x="8066061" y="4074792"/>
                  <a:pt x="8084279" y="4074792"/>
                </a:cubicBezTo>
                <a:close/>
                <a:moveTo>
                  <a:pt x="8002275" y="4074792"/>
                </a:moveTo>
                <a:cubicBezTo>
                  <a:pt x="8008351" y="4074792"/>
                  <a:pt x="8017461" y="4074792"/>
                  <a:pt x="8029613" y="4074792"/>
                </a:cubicBezTo>
                <a:lnTo>
                  <a:pt x="8038721" y="4085899"/>
                </a:lnTo>
                <a:cubicBezTo>
                  <a:pt x="8032647" y="4108111"/>
                  <a:pt x="8020505" y="4108111"/>
                  <a:pt x="8002275" y="4085899"/>
                </a:cubicBezTo>
                <a:cubicBezTo>
                  <a:pt x="7996209" y="4078490"/>
                  <a:pt x="7996209" y="4074792"/>
                  <a:pt x="8002275" y="4074792"/>
                </a:cubicBezTo>
                <a:close/>
                <a:moveTo>
                  <a:pt x="8248283" y="4052566"/>
                </a:moveTo>
                <a:cubicBezTo>
                  <a:pt x="8260435" y="4052566"/>
                  <a:pt x="8266501" y="4059975"/>
                  <a:pt x="8266501" y="4074792"/>
                </a:cubicBezTo>
                <a:cubicBezTo>
                  <a:pt x="8266501" y="4082201"/>
                  <a:pt x="8260435" y="4085899"/>
                  <a:pt x="8248283" y="4085899"/>
                </a:cubicBezTo>
                <a:cubicBezTo>
                  <a:pt x="8236131" y="4085899"/>
                  <a:pt x="8230065" y="4082201"/>
                  <a:pt x="8230065" y="4074792"/>
                </a:cubicBezTo>
                <a:cubicBezTo>
                  <a:pt x="8230065" y="4059975"/>
                  <a:pt x="8236131" y="4052566"/>
                  <a:pt x="8248283" y="4052566"/>
                </a:cubicBezTo>
                <a:close/>
                <a:moveTo>
                  <a:pt x="8202727" y="4052566"/>
                </a:moveTo>
                <a:lnTo>
                  <a:pt x="8220947" y="4063686"/>
                </a:lnTo>
                <a:lnTo>
                  <a:pt x="8193619" y="4085899"/>
                </a:lnTo>
                <a:lnTo>
                  <a:pt x="8184509" y="4074792"/>
                </a:lnTo>
                <a:cubicBezTo>
                  <a:pt x="8184509" y="4059975"/>
                  <a:pt x="8190575" y="4052566"/>
                  <a:pt x="8202727" y="4052566"/>
                </a:cubicBezTo>
                <a:close/>
                <a:moveTo>
                  <a:pt x="7533053" y="4052566"/>
                </a:moveTo>
                <a:cubicBezTo>
                  <a:pt x="7511791" y="4052566"/>
                  <a:pt x="7487497" y="4054421"/>
                  <a:pt x="7460169" y="4058119"/>
                </a:cubicBezTo>
                <a:cubicBezTo>
                  <a:pt x="7432831" y="4061830"/>
                  <a:pt x="7413092" y="4067384"/>
                  <a:pt x="7400939" y="4074792"/>
                </a:cubicBezTo>
                <a:lnTo>
                  <a:pt x="7364492" y="4108111"/>
                </a:lnTo>
                <a:lnTo>
                  <a:pt x="7482942" y="4108111"/>
                </a:lnTo>
                <a:lnTo>
                  <a:pt x="7492051" y="4119232"/>
                </a:lnTo>
                <a:cubicBezTo>
                  <a:pt x="7473833" y="4126628"/>
                  <a:pt x="7464723" y="4135891"/>
                  <a:pt x="7464723" y="4146999"/>
                </a:cubicBezTo>
                <a:cubicBezTo>
                  <a:pt x="7464723" y="4158105"/>
                  <a:pt x="7476865" y="4163658"/>
                  <a:pt x="7501159" y="4163658"/>
                </a:cubicBezTo>
                <a:cubicBezTo>
                  <a:pt x="7507236" y="4163658"/>
                  <a:pt x="7519389" y="4165514"/>
                  <a:pt x="7537607" y="4169225"/>
                </a:cubicBezTo>
                <a:cubicBezTo>
                  <a:pt x="7555836" y="4172923"/>
                  <a:pt x="7567978" y="4174777"/>
                  <a:pt x="7574053" y="4174777"/>
                </a:cubicBezTo>
                <a:cubicBezTo>
                  <a:pt x="7610500" y="4174777"/>
                  <a:pt x="7625686" y="4167369"/>
                  <a:pt x="7619609" y="4152551"/>
                </a:cubicBezTo>
                <a:cubicBezTo>
                  <a:pt x="7613534" y="4137747"/>
                  <a:pt x="7595315" y="4130339"/>
                  <a:pt x="7564945" y="4130339"/>
                </a:cubicBezTo>
                <a:cubicBezTo>
                  <a:pt x="7522421" y="4130339"/>
                  <a:pt x="7516345" y="4115521"/>
                  <a:pt x="7546727" y="4085899"/>
                </a:cubicBezTo>
                <a:cubicBezTo>
                  <a:pt x="7558869" y="4078490"/>
                  <a:pt x="7564945" y="4071081"/>
                  <a:pt x="7564945" y="4063686"/>
                </a:cubicBezTo>
                <a:cubicBezTo>
                  <a:pt x="7564945" y="4056277"/>
                  <a:pt x="7554314" y="4052566"/>
                  <a:pt x="7533053" y="4052566"/>
                </a:cubicBezTo>
                <a:close/>
                <a:moveTo>
                  <a:pt x="8521619" y="4030352"/>
                </a:moveTo>
                <a:lnTo>
                  <a:pt x="8521619" y="4041459"/>
                </a:lnTo>
                <a:lnTo>
                  <a:pt x="8521619" y="4052566"/>
                </a:lnTo>
                <a:cubicBezTo>
                  <a:pt x="8515543" y="4052566"/>
                  <a:pt x="8512511" y="4048867"/>
                  <a:pt x="8512511" y="4041459"/>
                </a:cubicBezTo>
                <a:cubicBezTo>
                  <a:pt x="8512511" y="4034050"/>
                  <a:pt x="8515543" y="4030352"/>
                  <a:pt x="8521619" y="4030352"/>
                </a:cubicBezTo>
                <a:close/>
                <a:moveTo>
                  <a:pt x="8558067" y="4019246"/>
                </a:moveTo>
                <a:lnTo>
                  <a:pt x="8567175" y="4019246"/>
                </a:lnTo>
                <a:lnTo>
                  <a:pt x="8567175" y="4030352"/>
                </a:lnTo>
                <a:cubicBezTo>
                  <a:pt x="8561099" y="4030352"/>
                  <a:pt x="8558067" y="4026655"/>
                  <a:pt x="8558067" y="4019246"/>
                </a:cubicBezTo>
                <a:close/>
                <a:moveTo>
                  <a:pt x="8316619" y="3905371"/>
                </a:moveTo>
                <a:cubicBezTo>
                  <a:pt x="8322691" y="3907223"/>
                  <a:pt x="8324211" y="3911851"/>
                  <a:pt x="8321179" y="3919260"/>
                </a:cubicBezTo>
                <a:cubicBezTo>
                  <a:pt x="8309025" y="3934078"/>
                  <a:pt x="8287763" y="3941474"/>
                  <a:pt x="8257391" y="3941474"/>
                </a:cubicBezTo>
                <a:cubicBezTo>
                  <a:pt x="8233099" y="3941474"/>
                  <a:pt x="8220947" y="3939631"/>
                  <a:pt x="8220947" y="3935920"/>
                </a:cubicBezTo>
                <a:cubicBezTo>
                  <a:pt x="8220947" y="3932222"/>
                  <a:pt x="8230065" y="3926668"/>
                  <a:pt x="8248283" y="3919260"/>
                </a:cubicBezTo>
                <a:cubicBezTo>
                  <a:pt x="8260435" y="3911851"/>
                  <a:pt x="8272579" y="3908153"/>
                  <a:pt x="8284731" y="3908153"/>
                </a:cubicBezTo>
                <a:cubicBezTo>
                  <a:pt x="8299917" y="3904448"/>
                  <a:pt x="8310543" y="3903521"/>
                  <a:pt x="8316619" y="3905371"/>
                </a:cubicBezTo>
                <a:close/>
                <a:moveTo>
                  <a:pt x="7974949" y="3885927"/>
                </a:moveTo>
                <a:cubicBezTo>
                  <a:pt x="7962795" y="3900745"/>
                  <a:pt x="7959763" y="3911851"/>
                  <a:pt x="7965839" y="3919260"/>
                </a:cubicBezTo>
                <a:cubicBezTo>
                  <a:pt x="7977981" y="3919260"/>
                  <a:pt x="7984057" y="3911851"/>
                  <a:pt x="7984057" y="3897047"/>
                </a:cubicBezTo>
                <a:cubicBezTo>
                  <a:pt x="7984057" y="3889638"/>
                  <a:pt x="7981025" y="3885927"/>
                  <a:pt x="7974949" y="3885927"/>
                </a:cubicBezTo>
                <a:close/>
                <a:moveTo>
                  <a:pt x="8284731" y="3841501"/>
                </a:moveTo>
                <a:cubicBezTo>
                  <a:pt x="8296873" y="3841501"/>
                  <a:pt x="8298393" y="3845198"/>
                  <a:pt x="8289285" y="3852607"/>
                </a:cubicBezTo>
                <a:cubicBezTo>
                  <a:pt x="8280177" y="3860016"/>
                  <a:pt x="8272579" y="3860016"/>
                  <a:pt x="8266501" y="3852607"/>
                </a:cubicBezTo>
                <a:cubicBezTo>
                  <a:pt x="8260435" y="3845198"/>
                  <a:pt x="8266501" y="3841501"/>
                  <a:pt x="8284731" y="3841501"/>
                </a:cubicBezTo>
                <a:close/>
                <a:moveTo>
                  <a:pt x="8193619" y="3841501"/>
                </a:moveTo>
                <a:cubicBezTo>
                  <a:pt x="8199695" y="3848896"/>
                  <a:pt x="8208805" y="3856305"/>
                  <a:pt x="8220947" y="3863713"/>
                </a:cubicBezTo>
                <a:cubicBezTo>
                  <a:pt x="8208805" y="3878532"/>
                  <a:pt x="8193619" y="3885927"/>
                  <a:pt x="8175399" y="3885927"/>
                </a:cubicBezTo>
                <a:cubicBezTo>
                  <a:pt x="8169325" y="3878532"/>
                  <a:pt x="8160205" y="3871123"/>
                  <a:pt x="8148063" y="3863713"/>
                </a:cubicBezTo>
                <a:cubicBezTo>
                  <a:pt x="8160205" y="3848896"/>
                  <a:pt x="8175399" y="3841501"/>
                  <a:pt x="8193619" y="3841501"/>
                </a:cubicBezTo>
                <a:close/>
                <a:moveTo>
                  <a:pt x="7847389" y="3830381"/>
                </a:moveTo>
                <a:cubicBezTo>
                  <a:pt x="7835237" y="3837790"/>
                  <a:pt x="7823095" y="3852607"/>
                  <a:pt x="7810942" y="3874821"/>
                </a:cubicBezTo>
                <a:cubicBezTo>
                  <a:pt x="7835237" y="3889638"/>
                  <a:pt x="7847389" y="3900745"/>
                  <a:pt x="7847389" y="3908153"/>
                </a:cubicBezTo>
                <a:cubicBezTo>
                  <a:pt x="7847389" y="3915562"/>
                  <a:pt x="7856498" y="3919260"/>
                  <a:pt x="7874728" y="3919260"/>
                </a:cubicBezTo>
                <a:cubicBezTo>
                  <a:pt x="7892945" y="3919260"/>
                  <a:pt x="7902055" y="3908153"/>
                  <a:pt x="7902055" y="3885927"/>
                </a:cubicBezTo>
                <a:cubicBezTo>
                  <a:pt x="7902055" y="3848896"/>
                  <a:pt x="7883835" y="3830381"/>
                  <a:pt x="7847389" y="3830381"/>
                </a:cubicBezTo>
                <a:close/>
                <a:moveTo>
                  <a:pt x="8284731" y="3563770"/>
                </a:moveTo>
                <a:cubicBezTo>
                  <a:pt x="8296873" y="3571165"/>
                  <a:pt x="8302947" y="3574876"/>
                  <a:pt x="8302947" y="3574876"/>
                </a:cubicBezTo>
                <a:lnTo>
                  <a:pt x="8257391" y="3574876"/>
                </a:lnTo>
                <a:cubicBezTo>
                  <a:pt x="8263469" y="3567468"/>
                  <a:pt x="8272579" y="3563770"/>
                  <a:pt x="8284731" y="3563770"/>
                </a:cubicBezTo>
                <a:close/>
                <a:moveTo>
                  <a:pt x="1084234" y="2532910"/>
                </a:moveTo>
                <a:lnTo>
                  <a:pt x="1120681" y="2544016"/>
                </a:lnTo>
                <a:lnTo>
                  <a:pt x="1056896" y="2555123"/>
                </a:lnTo>
                <a:cubicBezTo>
                  <a:pt x="1062973" y="2547714"/>
                  <a:pt x="1072081" y="2540305"/>
                  <a:pt x="1084234" y="2532910"/>
                </a:cubicBezTo>
                <a:close/>
                <a:moveTo>
                  <a:pt x="3899593" y="2388485"/>
                </a:moveTo>
                <a:cubicBezTo>
                  <a:pt x="3857070" y="2388485"/>
                  <a:pt x="3835809" y="2403302"/>
                  <a:pt x="3835809" y="2432924"/>
                </a:cubicBezTo>
                <a:cubicBezTo>
                  <a:pt x="3835809" y="2477364"/>
                  <a:pt x="3854037" y="2477364"/>
                  <a:pt x="3890484" y="2432924"/>
                </a:cubicBezTo>
                <a:cubicBezTo>
                  <a:pt x="3908703" y="2403302"/>
                  <a:pt x="3911745" y="2388485"/>
                  <a:pt x="3899593" y="2388485"/>
                </a:cubicBezTo>
                <a:close/>
                <a:moveTo>
                  <a:pt x="2742465" y="2366271"/>
                </a:moveTo>
                <a:cubicBezTo>
                  <a:pt x="2712095" y="2366271"/>
                  <a:pt x="2696909" y="2373666"/>
                  <a:pt x="2696909" y="2388485"/>
                </a:cubicBezTo>
                <a:cubicBezTo>
                  <a:pt x="2696909" y="2395894"/>
                  <a:pt x="2706030" y="2399591"/>
                  <a:pt x="2724247" y="2399591"/>
                </a:cubicBezTo>
                <a:lnTo>
                  <a:pt x="2769803" y="2377377"/>
                </a:lnTo>
                <a:cubicBezTo>
                  <a:pt x="2769803" y="2369969"/>
                  <a:pt x="2760695" y="2366271"/>
                  <a:pt x="2742465" y="2366271"/>
                </a:cubicBezTo>
                <a:close/>
                <a:moveTo>
                  <a:pt x="1193575" y="2332938"/>
                </a:moveTo>
                <a:cubicBezTo>
                  <a:pt x="1078157" y="2332938"/>
                  <a:pt x="1020459" y="2340347"/>
                  <a:pt x="1020459" y="2355151"/>
                </a:cubicBezTo>
                <a:cubicBezTo>
                  <a:pt x="1020459" y="2362560"/>
                  <a:pt x="1072081" y="2366271"/>
                  <a:pt x="1175346" y="2366271"/>
                </a:cubicBezTo>
                <a:lnTo>
                  <a:pt x="1321123" y="2344045"/>
                </a:lnTo>
                <a:cubicBezTo>
                  <a:pt x="1296829" y="2336636"/>
                  <a:pt x="1254315" y="2332938"/>
                  <a:pt x="1193575" y="2332938"/>
                </a:cubicBezTo>
                <a:close/>
                <a:moveTo>
                  <a:pt x="1503346" y="2221846"/>
                </a:moveTo>
                <a:cubicBezTo>
                  <a:pt x="1497281" y="2229254"/>
                  <a:pt x="1491204" y="2238506"/>
                  <a:pt x="1485128" y="2249626"/>
                </a:cubicBezTo>
                <a:cubicBezTo>
                  <a:pt x="1479052" y="2260732"/>
                  <a:pt x="1482095" y="2269983"/>
                  <a:pt x="1494237" y="2277392"/>
                </a:cubicBezTo>
                <a:cubicBezTo>
                  <a:pt x="1506390" y="2277392"/>
                  <a:pt x="1512455" y="2266286"/>
                  <a:pt x="1512455" y="2244058"/>
                </a:cubicBezTo>
                <a:close/>
                <a:moveTo>
                  <a:pt x="428233" y="2088541"/>
                </a:moveTo>
                <a:cubicBezTo>
                  <a:pt x="458603" y="2088541"/>
                  <a:pt x="473789" y="2092238"/>
                  <a:pt x="473789" y="2099647"/>
                </a:cubicBezTo>
                <a:cubicBezTo>
                  <a:pt x="473789" y="2114451"/>
                  <a:pt x="461637" y="2121859"/>
                  <a:pt x="437342" y="2121859"/>
                </a:cubicBezTo>
                <a:cubicBezTo>
                  <a:pt x="419113" y="2121859"/>
                  <a:pt x="403928" y="2114451"/>
                  <a:pt x="391786" y="2099647"/>
                </a:cubicBezTo>
                <a:close/>
                <a:moveTo>
                  <a:pt x="970350" y="2071867"/>
                </a:moveTo>
                <a:cubicBezTo>
                  <a:pt x="930859" y="2071867"/>
                  <a:pt x="908087" y="2077421"/>
                  <a:pt x="902010" y="2088541"/>
                </a:cubicBezTo>
                <a:lnTo>
                  <a:pt x="1066017" y="2099647"/>
                </a:lnTo>
                <a:lnTo>
                  <a:pt x="1184454" y="2099647"/>
                </a:lnTo>
                <a:cubicBezTo>
                  <a:pt x="1178389" y="2092238"/>
                  <a:pt x="1163204" y="2088541"/>
                  <a:pt x="1138899" y="2088541"/>
                </a:cubicBezTo>
                <a:cubicBezTo>
                  <a:pt x="1066017" y="2077421"/>
                  <a:pt x="1009829" y="2071867"/>
                  <a:pt x="970350" y="2071867"/>
                </a:cubicBezTo>
                <a:close/>
                <a:moveTo>
                  <a:pt x="583119" y="2032994"/>
                </a:moveTo>
                <a:cubicBezTo>
                  <a:pt x="607412" y="2032994"/>
                  <a:pt x="622598" y="2036692"/>
                  <a:pt x="628675" y="2044101"/>
                </a:cubicBezTo>
                <a:lnTo>
                  <a:pt x="564900" y="2066313"/>
                </a:lnTo>
                <a:cubicBezTo>
                  <a:pt x="546671" y="2058905"/>
                  <a:pt x="534530" y="2051509"/>
                  <a:pt x="528453" y="2044101"/>
                </a:cubicBezTo>
                <a:cubicBezTo>
                  <a:pt x="534530" y="2036692"/>
                  <a:pt x="552748" y="2032994"/>
                  <a:pt x="583119" y="2032994"/>
                </a:cubicBezTo>
                <a:close/>
                <a:moveTo>
                  <a:pt x="318892" y="2021874"/>
                </a:moveTo>
                <a:cubicBezTo>
                  <a:pt x="416080" y="2021874"/>
                  <a:pt x="464668" y="2029283"/>
                  <a:pt x="464668" y="2044101"/>
                </a:cubicBezTo>
                <a:lnTo>
                  <a:pt x="373557" y="2055207"/>
                </a:lnTo>
                <a:cubicBezTo>
                  <a:pt x="306750" y="2055207"/>
                  <a:pt x="273336" y="2047798"/>
                  <a:pt x="273336" y="2032994"/>
                </a:cubicBezTo>
                <a:cubicBezTo>
                  <a:pt x="273336" y="2025585"/>
                  <a:pt x="288522" y="2021874"/>
                  <a:pt x="318892" y="2021874"/>
                </a:cubicBezTo>
                <a:close/>
                <a:moveTo>
                  <a:pt x="810899" y="1977448"/>
                </a:moveTo>
                <a:cubicBezTo>
                  <a:pt x="798756" y="1977448"/>
                  <a:pt x="789637" y="1984843"/>
                  <a:pt x="783560" y="1999661"/>
                </a:cubicBezTo>
                <a:cubicBezTo>
                  <a:pt x="765342" y="2021874"/>
                  <a:pt x="768386" y="2032994"/>
                  <a:pt x="792681" y="2032994"/>
                </a:cubicBezTo>
                <a:cubicBezTo>
                  <a:pt x="816975" y="2032994"/>
                  <a:pt x="829117" y="2025585"/>
                  <a:pt x="829117" y="2010767"/>
                </a:cubicBezTo>
                <a:cubicBezTo>
                  <a:pt x="835192" y="1988554"/>
                  <a:pt x="829117" y="1977448"/>
                  <a:pt x="810899" y="1977448"/>
                </a:cubicBezTo>
                <a:close/>
                <a:moveTo>
                  <a:pt x="492006" y="1977448"/>
                </a:moveTo>
                <a:lnTo>
                  <a:pt x="501115" y="1977448"/>
                </a:lnTo>
                <a:lnTo>
                  <a:pt x="510225" y="1977448"/>
                </a:lnTo>
                <a:cubicBezTo>
                  <a:pt x="510225" y="1984843"/>
                  <a:pt x="507192" y="1988554"/>
                  <a:pt x="501115" y="1988554"/>
                </a:cubicBezTo>
                <a:cubicBezTo>
                  <a:pt x="495039" y="1988554"/>
                  <a:pt x="492006" y="1984843"/>
                  <a:pt x="492006" y="1977448"/>
                </a:cubicBezTo>
                <a:close/>
                <a:moveTo>
                  <a:pt x="592228" y="1933008"/>
                </a:moveTo>
                <a:cubicBezTo>
                  <a:pt x="610456" y="1940417"/>
                  <a:pt x="607412" y="1955222"/>
                  <a:pt x="583119" y="1977448"/>
                </a:cubicBezTo>
                <a:cubicBezTo>
                  <a:pt x="577042" y="1977448"/>
                  <a:pt x="574009" y="1970039"/>
                  <a:pt x="574009" y="1955222"/>
                </a:cubicBezTo>
                <a:cubicBezTo>
                  <a:pt x="574009" y="1940417"/>
                  <a:pt x="580086" y="1933008"/>
                  <a:pt x="592228" y="1933008"/>
                </a:cubicBezTo>
                <a:close/>
                <a:moveTo>
                  <a:pt x="482898" y="1877461"/>
                </a:moveTo>
                <a:cubicBezTo>
                  <a:pt x="488973" y="1877461"/>
                  <a:pt x="492006" y="1881159"/>
                  <a:pt x="492006" y="1888568"/>
                </a:cubicBezTo>
                <a:cubicBezTo>
                  <a:pt x="492006" y="1895978"/>
                  <a:pt x="488973" y="1899675"/>
                  <a:pt x="482898" y="1899675"/>
                </a:cubicBezTo>
                <a:cubicBezTo>
                  <a:pt x="476822" y="1899675"/>
                  <a:pt x="473789" y="1895978"/>
                  <a:pt x="473789" y="1888568"/>
                </a:cubicBezTo>
                <a:cubicBezTo>
                  <a:pt x="473789" y="1881159"/>
                  <a:pt x="476822" y="1877461"/>
                  <a:pt x="482898" y="1877461"/>
                </a:cubicBezTo>
                <a:close/>
                <a:moveTo>
                  <a:pt x="742559" y="1813580"/>
                </a:moveTo>
                <a:cubicBezTo>
                  <a:pt x="745603" y="1815434"/>
                  <a:pt x="750157" y="1825613"/>
                  <a:pt x="756233" y="1844129"/>
                </a:cubicBezTo>
                <a:cubicBezTo>
                  <a:pt x="762309" y="1858946"/>
                  <a:pt x="765342" y="1870053"/>
                  <a:pt x="765342" y="1877461"/>
                </a:cubicBezTo>
                <a:cubicBezTo>
                  <a:pt x="765342" y="1899675"/>
                  <a:pt x="759265" y="1910782"/>
                  <a:pt x="747125" y="1910782"/>
                </a:cubicBezTo>
                <a:cubicBezTo>
                  <a:pt x="741048" y="1910782"/>
                  <a:pt x="738004" y="1884870"/>
                  <a:pt x="738004" y="1833023"/>
                </a:cubicBezTo>
                <a:cubicBezTo>
                  <a:pt x="738004" y="1818204"/>
                  <a:pt x="739526" y="1811723"/>
                  <a:pt x="742559" y="1813580"/>
                </a:cubicBezTo>
                <a:close/>
                <a:moveTo>
                  <a:pt x="665122" y="1544185"/>
                </a:moveTo>
                <a:cubicBezTo>
                  <a:pt x="677273" y="1544185"/>
                  <a:pt x="686383" y="1544185"/>
                  <a:pt x="692459" y="1544185"/>
                </a:cubicBezTo>
                <a:cubicBezTo>
                  <a:pt x="698526" y="1544185"/>
                  <a:pt x="698526" y="1547882"/>
                  <a:pt x="692459" y="1555291"/>
                </a:cubicBezTo>
                <a:cubicBezTo>
                  <a:pt x="674231" y="1577504"/>
                  <a:pt x="662089" y="1577504"/>
                  <a:pt x="656012" y="1555291"/>
                </a:cubicBezTo>
                <a:close/>
                <a:moveTo>
                  <a:pt x="610456" y="1544185"/>
                </a:moveTo>
                <a:cubicBezTo>
                  <a:pt x="628675" y="1544185"/>
                  <a:pt x="634751" y="1547882"/>
                  <a:pt x="628675" y="1555291"/>
                </a:cubicBezTo>
                <a:cubicBezTo>
                  <a:pt x="622598" y="1562700"/>
                  <a:pt x="615011" y="1562700"/>
                  <a:pt x="605891" y="1555291"/>
                </a:cubicBezTo>
                <a:cubicBezTo>
                  <a:pt x="596782" y="1547882"/>
                  <a:pt x="598304" y="1544185"/>
                  <a:pt x="610456" y="1544185"/>
                </a:cubicBezTo>
                <a:close/>
                <a:moveTo>
                  <a:pt x="1161682" y="1521958"/>
                </a:moveTo>
                <a:cubicBezTo>
                  <a:pt x="1140420" y="1521958"/>
                  <a:pt x="1129790" y="1525670"/>
                  <a:pt x="1129790" y="1533078"/>
                </a:cubicBezTo>
                <a:cubicBezTo>
                  <a:pt x="1129790" y="1540474"/>
                  <a:pt x="1135867" y="1547882"/>
                  <a:pt x="1148009" y="1555291"/>
                </a:cubicBezTo>
                <a:cubicBezTo>
                  <a:pt x="1178389" y="1584914"/>
                  <a:pt x="1172313" y="1599731"/>
                  <a:pt x="1129790" y="1599731"/>
                </a:cubicBezTo>
                <a:cubicBezTo>
                  <a:pt x="1099420" y="1599731"/>
                  <a:pt x="1081201" y="1607139"/>
                  <a:pt x="1075126" y="1621944"/>
                </a:cubicBezTo>
                <a:cubicBezTo>
                  <a:pt x="1069049" y="1636761"/>
                  <a:pt x="1084234" y="1644170"/>
                  <a:pt x="1120681" y="1644170"/>
                </a:cubicBezTo>
                <a:cubicBezTo>
                  <a:pt x="1126757" y="1644170"/>
                  <a:pt x="1138899" y="1642315"/>
                  <a:pt x="1157128" y="1638617"/>
                </a:cubicBezTo>
                <a:cubicBezTo>
                  <a:pt x="1175346" y="1634906"/>
                  <a:pt x="1187498" y="1633050"/>
                  <a:pt x="1193575" y="1633050"/>
                </a:cubicBezTo>
                <a:cubicBezTo>
                  <a:pt x="1217869" y="1633050"/>
                  <a:pt x="1230010" y="1627497"/>
                  <a:pt x="1230010" y="1616391"/>
                </a:cubicBezTo>
                <a:cubicBezTo>
                  <a:pt x="1230010" y="1605283"/>
                  <a:pt x="1220901" y="1596020"/>
                  <a:pt x="1202684" y="1588625"/>
                </a:cubicBezTo>
                <a:lnTo>
                  <a:pt x="1211793" y="1577504"/>
                </a:lnTo>
                <a:lnTo>
                  <a:pt x="1330242" y="1577504"/>
                </a:lnTo>
                <a:lnTo>
                  <a:pt x="1293796" y="1544185"/>
                </a:lnTo>
                <a:cubicBezTo>
                  <a:pt x="1281643" y="1536776"/>
                  <a:pt x="1261903" y="1531222"/>
                  <a:pt x="1234565" y="1527511"/>
                </a:cubicBezTo>
                <a:cubicBezTo>
                  <a:pt x="1207239" y="1523813"/>
                  <a:pt x="1182943" y="1521958"/>
                  <a:pt x="1161682" y="1521958"/>
                </a:cubicBezTo>
                <a:close/>
                <a:moveTo>
                  <a:pt x="492006" y="1521958"/>
                </a:moveTo>
                <a:cubicBezTo>
                  <a:pt x="504159" y="1521958"/>
                  <a:pt x="510225" y="1529367"/>
                  <a:pt x="510225" y="1544185"/>
                </a:cubicBezTo>
                <a:lnTo>
                  <a:pt x="501115" y="1555291"/>
                </a:lnTo>
                <a:lnTo>
                  <a:pt x="473789" y="1533078"/>
                </a:lnTo>
                <a:close/>
                <a:moveTo>
                  <a:pt x="446450" y="1521958"/>
                </a:moveTo>
                <a:cubicBezTo>
                  <a:pt x="458603" y="1521958"/>
                  <a:pt x="464668" y="1529367"/>
                  <a:pt x="464668" y="1544185"/>
                </a:cubicBezTo>
                <a:cubicBezTo>
                  <a:pt x="464668" y="1551593"/>
                  <a:pt x="458603" y="1555291"/>
                  <a:pt x="446450" y="1555291"/>
                </a:cubicBezTo>
                <a:cubicBezTo>
                  <a:pt x="434298" y="1555291"/>
                  <a:pt x="428233" y="1551593"/>
                  <a:pt x="428233" y="1544185"/>
                </a:cubicBezTo>
                <a:cubicBezTo>
                  <a:pt x="428233" y="1529367"/>
                  <a:pt x="434298" y="1521958"/>
                  <a:pt x="446450" y="1521958"/>
                </a:cubicBezTo>
                <a:close/>
                <a:moveTo>
                  <a:pt x="173115" y="1499745"/>
                </a:moveTo>
                <a:cubicBezTo>
                  <a:pt x="179191" y="1499745"/>
                  <a:pt x="182223" y="1503442"/>
                  <a:pt x="182223" y="1510851"/>
                </a:cubicBezTo>
                <a:cubicBezTo>
                  <a:pt x="182223" y="1518260"/>
                  <a:pt x="179191" y="1521958"/>
                  <a:pt x="173115" y="1521958"/>
                </a:cubicBezTo>
                <a:lnTo>
                  <a:pt x="173115" y="1510851"/>
                </a:lnTo>
                <a:close/>
                <a:moveTo>
                  <a:pt x="127559" y="1488638"/>
                </a:moveTo>
                <a:lnTo>
                  <a:pt x="136669" y="1488638"/>
                </a:lnTo>
                <a:cubicBezTo>
                  <a:pt x="136669" y="1496047"/>
                  <a:pt x="133636" y="1499745"/>
                  <a:pt x="127559" y="1499745"/>
                </a:cubicBezTo>
                <a:close/>
                <a:moveTo>
                  <a:pt x="378117" y="1374764"/>
                </a:moveTo>
                <a:cubicBezTo>
                  <a:pt x="384190" y="1372914"/>
                  <a:pt x="394818" y="1373842"/>
                  <a:pt x="410004" y="1377546"/>
                </a:cubicBezTo>
                <a:cubicBezTo>
                  <a:pt x="422156" y="1377546"/>
                  <a:pt x="434298" y="1381243"/>
                  <a:pt x="446450" y="1388652"/>
                </a:cubicBezTo>
                <a:cubicBezTo>
                  <a:pt x="464668" y="1396060"/>
                  <a:pt x="473789" y="1401614"/>
                  <a:pt x="473789" y="1405312"/>
                </a:cubicBezTo>
                <a:cubicBezTo>
                  <a:pt x="473789" y="1409023"/>
                  <a:pt x="461637" y="1410866"/>
                  <a:pt x="437342" y="1410866"/>
                </a:cubicBezTo>
                <a:cubicBezTo>
                  <a:pt x="406970" y="1410866"/>
                  <a:pt x="385709" y="1403470"/>
                  <a:pt x="373557" y="1388652"/>
                </a:cubicBezTo>
                <a:cubicBezTo>
                  <a:pt x="370525" y="1381243"/>
                  <a:pt x="372044" y="1376615"/>
                  <a:pt x="378117" y="1374764"/>
                </a:cubicBezTo>
                <a:close/>
                <a:moveTo>
                  <a:pt x="719787" y="1355319"/>
                </a:moveTo>
                <a:cubicBezTo>
                  <a:pt x="713710" y="1355319"/>
                  <a:pt x="710678" y="1359030"/>
                  <a:pt x="710678" y="1366439"/>
                </a:cubicBezTo>
                <a:cubicBezTo>
                  <a:pt x="710678" y="1381243"/>
                  <a:pt x="716753" y="1388652"/>
                  <a:pt x="728895" y="1388652"/>
                </a:cubicBezTo>
                <a:cubicBezTo>
                  <a:pt x="734972" y="1381243"/>
                  <a:pt x="731939" y="1370137"/>
                  <a:pt x="719787" y="1355319"/>
                </a:cubicBezTo>
                <a:close/>
                <a:moveTo>
                  <a:pt x="501115" y="1310893"/>
                </a:moveTo>
                <a:cubicBezTo>
                  <a:pt x="519334" y="1310893"/>
                  <a:pt x="534530" y="1318288"/>
                  <a:pt x="546671" y="1333105"/>
                </a:cubicBezTo>
                <a:cubicBezTo>
                  <a:pt x="534530" y="1340515"/>
                  <a:pt x="525410" y="1347924"/>
                  <a:pt x="519334" y="1355319"/>
                </a:cubicBezTo>
                <a:cubicBezTo>
                  <a:pt x="501115" y="1355319"/>
                  <a:pt x="485931" y="1347924"/>
                  <a:pt x="473789" y="1333105"/>
                </a:cubicBezTo>
                <a:cubicBezTo>
                  <a:pt x="485931" y="1325697"/>
                  <a:pt x="495039" y="1318288"/>
                  <a:pt x="501115" y="1310893"/>
                </a:cubicBezTo>
                <a:close/>
                <a:moveTo>
                  <a:pt x="410004" y="1310893"/>
                </a:moveTo>
                <a:cubicBezTo>
                  <a:pt x="428233" y="1310893"/>
                  <a:pt x="434298" y="1314590"/>
                  <a:pt x="428233" y="1321999"/>
                </a:cubicBezTo>
                <a:cubicBezTo>
                  <a:pt x="422156" y="1329408"/>
                  <a:pt x="414559" y="1329408"/>
                  <a:pt x="405450" y="1321999"/>
                </a:cubicBezTo>
                <a:cubicBezTo>
                  <a:pt x="396340" y="1314590"/>
                  <a:pt x="397862" y="1310893"/>
                  <a:pt x="410004" y="1310893"/>
                </a:cubicBezTo>
                <a:close/>
                <a:moveTo>
                  <a:pt x="847345" y="1299773"/>
                </a:moveTo>
                <a:cubicBezTo>
                  <a:pt x="810899" y="1299773"/>
                  <a:pt x="792681" y="1318288"/>
                  <a:pt x="792681" y="1355319"/>
                </a:cubicBezTo>
                <a:cubicBezTo>
                  <a:pt x="792681" y="1377546"/>
                  <a:pt x="801790" y="1388652"/>
                  <a:pt x="820007" y="1388652"/>
                </a:cubicBezTo>
                <a:cubicBezTo>
                  <a:pt x="838236" y="1388652"/>
                  <a:pt x="847345" y="1384954"/>
                  <a:pt x="847345" y="1377546"/>
                </a:cubicBezTo>
                <a:cubicBezTo>
                  <a:pt x="847345" y="1370137"/>
                  <a:pt x="859498" y="1359030"/>
                  <a:pt x="883792" y="1344213"/>
                </a:cubicBezTo>
                <a:cubicBezTo>
                  <a:pt x="871639" y="1321999"/>
                  <a:pt x="859498" y="1307182"/>
                  <a:pt x="847345" y="1299773"/>
                </a:cubicBezTo>
                <a:close/>
                <a:moveTo>
                  <a:pt x="410004" y="1033162"/>
                </a:moveTo>
                <a:cubicBezTo>
                  <a:pt x="422156" y="1033162"/>
                  <a:pt x="431265" y="1036860"/>
                  <a:pt x="437342" y="1044268"/>
                </a:cubicBezTo>
                <a:lnTo>
                  <a:pt x="391786" y="1044268"/>
                </a:lnTo>
                <a:cubicBezTo>
                  <a:pt x="391786" y="1044268"/>
                  <a:pt x="397862" y="1040558"/>
                  <a:pt x="410004" y="1033162"/>
                </a:cubicBezTo>
                <a:close/>
                <a:moveTo>
                  <a:pt x="7389180" y="0"/>
                </a:moveTo>
                <a:cubicBezTo>
                  <a:pt x="7404365" y="0"/>
                  <a:pt x="7425625" y="3700"/>
                  <a:pt x="7452957" y="11103"/>
                </a:cubicBezTo>
                <a:cubicBezTo>
                  <a:pt x="7471174" y="25920"/>
                  <a:pt x="7480295" y="55543"/>
                  <a:pt x="7480295" y="99983"/>
                </a:cubicBezTo>
                <a:cubicBezTo>
                  <a:pt x="7480295" y="159226"/>
                  <a:pt x="7492437" y="207364"/>
                  <a:pt x="7516731" y="244395"/>
                </a:cubicBezTo>
                <a:cubicBezTo>
                  <a:pt x="7541035" y="288835"/>
                  <a:pt x="7553177" y="318456"/>
                  <a:pt x="7553177" y="333274"/>
                </a:cubicBezTo>
                <a:cubicBezTo>
                  <a:pt x="7553177" y="362896"/>
                  <a:pt x="7574439" y="422153"/>
                  <a:pt x="7616962" y="511019"/>
                </a:cubicBezTo>
                <a:cubicBezTo>
                  <a:pt x="7677704" y="659143"/>
                  <a:pt x="7708063" y="814675"/>
                  <a:pt x="7708063" y="977616"/>
                </a:cubicBezTo>
                <a:cubicBezTo>
                  <a:pt x="7708063" y="992420"/>
                  <a:pt x="7706553" y="1014646"/>
                  <a:pt x="7703509" y="1044268"/>
                </a:cubicBezTo>
                <a:cubicBezTo>
                  <a:pt x="7700475" y="1073890"/>
                  <a:pt x="7698954" y="1099815"/>
                  <a:pt x="7698954" y="1122028"/>
                </a:cubicBezTo>
                <a:cubicBezTo>
                  <a:pt x="7698954" y="1166468"/>
                  <a:pt x="7695921" y="1222014"/>
                  <a:pt x="7689846" y="1288667"/>
                </a:cubicBezTo>
                <a:cubicBezTo>
                  <a:pt x="7677704" y="1547882"/>
                  <a:pt x="7653399" y="1718232"/>
                  <a:pt x="7616962" y="1799689"/>
                </a:cubicBezTo>
                <a:cubicBezTo>
                  <a:pt x="7598733" y="1829325"/>
                  <a:pt x="7583547" y="1858946"/>
                  <a:pt x="7571406" y="1888568"/>
                </a:cubicBezTo>
                <a:cubicBezTo>
                  <a:pt x="7559254" y="1918190"/>
                  <a:pt x="7536471" y="1958933"/>
                  <a:pt x="7503067" y="2010767"/>
                </a:cubicBezTo>
                <a:cubicBezTo>
                  <a:pt x="7469663" y="2062616"/>
                  <a:pt x="7443848" y="2110753"/>
                  <a:pt x="7425619" y="2155193"/>
                </a:cubicBezTo>
                <a:cubicBezTo>
                  <a:pt x="7395247" y="2244058"/>
                  <a:pt x="7325397" y="2288498"/>
                  <a:pt x="7216068" y="2288498"/>
                </a:cubicBezTo>
                <a:cubicBezTo>
                  <a:pt x="7185698" y="2288498"/>
                  <a:pt x="7134065" y="2307013"/>
                  <a:pt x="7061171" y="2344045"/>
                </a:cubicBezTo>
                <a:cubicBezTo>
                  <a:pt x="6963993" y="2388485"/>
                  <a:pt x="6815173" y="2414409"/>
                  <a:pt x="6614721" y="2421817"/>
                </a:cubicBezTo>
                <a:cubicBezTo>
                  <a:pt x="6462878" y="2421817"/>
                  <a:pt x="6386951" y="2429213"/>
                  <a:pt x="6386951" y="2444031"/>
                </a:cubicBezTo>
                <a:lnTo>
                  <a:pt x="6341395" y="2455138"/>
                </a:lnTo>
                <a:cubicBezTo>
                  <a:pt x="6317091" y="2455138"/>
                  <a:pt x="6277611" y="2456992"/>
                  <a:pt x="6222947" y="2460690"/>
                </a:cubicBezTo>
                <a:cubicBezTo>
                  <a:pt x="6168281" y="2464401"/>
                  <a:pt x="6122725" y="2466244"/>
                  <a:pt x="6086278" y="2466244"/>
                </a:cubicBezTo>
                <a:cubicBezTo>
                  <a:pt x="5952643" y="2481061"/>
                  <a:pt x="5855466" y="2488470"/>
                  <a:pt x="5794725" y="2488470"/>
                </a:cubicBezTo>
                <a:cubicBezTo>
                  <a:pt x="5679308" y="2488470"/>
                  <a:pt x="5621610" y="2481061"/>
                  <a:pt x="5621610" y="2466244"/>
                </a:cubicBezTo>
                <a:lnTo>
                  <a:pt x="5630719" y="2455138"/>
                </a:lnTo>
                <a:cubicBezTo>
                  <a:pt x="5642871" y="2447729"/>
                  <a:pt x="5642871" y="2444031"/>
                  <a:pt x="5630719" y="2444031"/>
                </a:cubicBezTo>
                <a:cubicBezTo>
                  <a:pt x="5606425" y="2444031"/>
                  <a:pt x="5582119" y="2451440"/>
                  <a:pt x="5557825" y="2466244"/>
                </a:cubicBezTo>
                <a:cubicBezTo>
                  <a:pt x="5533531" y="2481061"/>
                  <a:pt x="5491018" y="2488470"/>
                  <a:pt x="5430266" y="2488470"/>
                </a:cubicBezTo>
                <a:cubicBezTo>
                  <a:pt x="5424201" y="2488470"/>
                  <a:pt x="5389264" y="2494024"/>
                  <a:pt x="5325491" y="2505130"/>
                </a:cubicBezTo>
                <a:cubicBezTo>
                  <a:pt x="5261717" y="2516236"/>
                  <a:pt x="5214639" y="2521790"/>
                  <a:pt x="5184268" y="2521790"/>
                </a:cubicBezTo>
                <a:cubicBezTo>
                  <a:pt x="5153897" y="2521790"/>
                  <a:pt x="5132637" y="2514395"/>
                  <a:pt x="5120495" y="2499576"/>
                </a:cubicBezTo>
                <a:cubicBezTo>
                  <a:pt x="5120495" y="2484759"/>
                  <a:pt x="5081003" y="2482917"/>
                  <a:pt x="5002045" y="2494024"/>
                </a:cubicBezTo>
                <a:cubicBezTo>
                  <a:pt x="4923085" y="2505130"/>
                  <a:pt x="4880561" y="2506986"/>
                  <a:pt x="4874487" y="2499576"/>
                </a:cubicBezTo>
                <a:cubicBezTo>
                  <a:pt x="4862345" y="2492168"/>
                  <a:pt x="4839560" y="2495879"/>
                  <a:pt x="4806157" y="2510684"/>
                </a:cubicBezTo>
                <a:cubicBezTo>
                  <a:pt x="4772743" y="2525501"/>
                  <a:pt x="4749971" y="2525501"/>
                  <a:pt x="4737818" y="2510684"/>
                </a:cubicBezTo>
                <a:cubicBezTo>
                  <a:pt x="4725676" y="2488470"/>
                  <a:pt x="4702893" y="2477364"/>
                  <a:pt x="4669490" y="2477364"/>
                </a:cubicBezTo>
                <a:cubicBezTo>
                  <a:pt x="4636085" y="2477364"/>
                  <a:pt x="4608748" y="2481061"/>
                  <a:pt x="4587487" y="2488470"/>
                </a:cubicBezTo>
                <a:cubicBezTo>
                  <a:pt x="4566225" y="2495879"/>
                  <a:pt x="4552561" y="2495879"/>
                  <a:pt x="4546485" y="2488470"/>
                </a:cubicBezTo>
                <a:cubicBezTo>
                  <a:pt x="4546485" y="2473653"/>
                  <a:pt x="4543453" y="2466244"/>
                  <a:pt x="4537376" y="2466244"/>
                </a:cubicBezTo>
                <a:cubicBezTo>
                  <a:pt x="4531299" y="2466244"/>
                  <a:pt x="4528267" y="2473653"/>
                  <a:pt x="4528267" y="2488470"/>
                </a:cubicBezTo>
                <a:cubicBezTo>
                  <a:pt x="4528267" y="2503275"/>
                  <a:pt x="4503973" y="2510684"/>
                  <a:pt x="4455373" y="2510684"/>
                </a:cubicBezTo>
                <a:cubicBezTo>
                  <a:pt x="4425003" y="2510684"/>
                  <a:pt x="4371859" y="2506986"/>
                  <a:pt x="4295933" y="2499576"/>
                </a:cubicBezTo>
                <a:cubicBezTo>
                  <a:pt x="4220006" y="2492168"/>
                  <a:pt x="4172929" y="2488470"/>
                  <a:pt x="4154711" y="2488470"/>
                </a:cubicBezTo>
                <a:lnTo>
                  <a:pt x="4127373" y="2488470"/>
                </a:lnTo>
                <a:cubicBezTo>
                  <a:pt x="4090926" y="2503275"/>
                  <a:pt x="4054479" y="2506986"/>
                  <a:pt x="4018043" y="2499576"/>
                </a:cubicBezTo>
                <a:cubicBezTo>
                  <a:pt x="3987662" y="2492168"/>
                  <a:pt x="3955779" y="2494024"/>
                  <a:pt x="3922365" y="2505130"/>
                </a:cubicBezTo>
                <a:cubicBezTo>
                  <a:pt x="3888962" y="2516236"/>
                  <a:pt x="3863147" y="2514395"/>
                  <a:pt x="3844928" y="2499576"/>
                </a:cubicBezTo>
                <a:cubicBezTo>
                  <a:pt x="3826699" y="2492168"/>
                  <a:pt x="3772034" y="2495879"/>
                  <a:pt x="3680923" y="2510684"/>
                </a:cubicBezTo>
                <a:cubicBezTo>
                  <a:pt x="3480481" y="2532910"/>
                  <a:pt x="3334693" y="2544016"/>
                  <a:pt x="3243581" y="2544016"/>
                </a:cubicBezTo>
                <a:cubicBezTo>
                  <a:pt x="3188915" y="2544016"/>
                  <a:pt x="3161589" y="2540305"/>
                  <a:pt x="3161589" y="2532910"/>
                </a:cubicBezTo>
                <a:cubicBezTo>
                  <a:pt x="3161589" y="2525501"/>
                  <a:pt x="3170699" y="2518093"/>
                  <a:pt x="3188915" y="2510684"/>
                </a:cubicBezTo>
                <a:cubicBezTo>
                  <a:pt x="3201069" y="2495879"/>
                  <a:pt x="3207145" y="2484759"/>
                  <a:pt x="3207145" y="2477364"/>
                </a:cubicBezTo>
                <a:cubicBezTo>
                  <a:pt x="3194992" y="2469955"/>
                  <a:pt x="3181328" y="2468099"/>
                  <a:pt x="3166144" y="2471798"/>
                </a:cubicBezTo>
                <a:cubicBezTo>
                  <a:pt x="3150958" y="2475509"/>
                  <a:pt x="3137294" y="2484759"/>
                  <a:pt x="3125142" y="2499576"/>
                </a:cubicBezTo>
                <a:lnTo>
                  <a:pt x="3106924" y="2510684"/>
                </a:lnTo>
                <a:cubicBezTo>
                  <a:pt x="3125142" y="2510684"/>
                  <a:pt x="3134251" y="2514395"/>
                  <a:pt x="3134251" y="2521790"/>
                </a:cubicBezTo>
                <a:cubicBezTo>
                  <a:pt x="3122109" y="2536608"/>
                  <a:pt x="3081108" y="2549570"/>
                  <a:pt x="3011247" y="2560676"/>
                </a:cubicBezTo>
                <a:cubicBezTo>
                  <a:pt x="2941397" y="2571783"/>
                  <a:pt x="2903439" y="2573639"/>
                  <a:pt x="2897363" y="2566230"/>
                </a:cubicBezTo>
                <a:cubicBezTo>
                  <a:pt x="2891286" y="2558820"/>
                  <a:pt x="2894330" y="2544016"/>
                  <a:pt x="2906472" y="2521790"/>
                </a:cubicBezTo>
                <a:cubicBezTo>
                  <a:pt x="2906472" y="2499576"/>
                  <a:pt x="2900395" y="2484759"/>
                  <a:pt x="2888253" y="2477364"/>
                </a:cubicBezTo>
                <a:cubicBezTo>
                  <a:pt x="2870025" y="2477364"/>
                  <a:pt x="2824469" y="2484759"/>
                  <a:pt x="2751586" y="2499576"/>
                </a:cubicBezTo>
                <a:cubicBezTo>
                  <a:pt x="2672616" y="2521790"/>
                  <a:pt x="2435727" y="2540305"/>
                  <a:pt x="2040908" y="2555123"/>
                </a:cubicBezTo>
                <a:cubicBezTo>
                  <a:pt x="1832110" y="2564384"/>
                  <a:pt x="1683818" y="2572196"/>
                  <a:pt x="1596028" y="2578561"/>
                </a:cubicBezTo>
                <a:lnTo>
                  <a:pt x="1561695" y="2581317"/>
                </a:lnTo>
                <a:lnTo>
                  <a:pt x="1761112" y="2597257"/>
                </a:lnTo>
                <a:cubicBezTo>
                  <a:pt x="1858300" y="2604666"/>
                  <a:pt x="1912965" y="2608363"/>
                  <a:pt x="1925117" y="2608363"/>
                </a:cubicBezTo>
                <a:cubicBezTo>
                  <a:pt x="1967641" y="2615772"/>
                  <a:pt x="2247041" y="2619483"/>
                  <a:pt x="2763341" y="2619483"/>
                </a:cubicBezTo>
                <a:cubicBezTo>
                  <a:pt x="3510466" y="2619483"/>
                  <a:pt x="3975135" y="2612075"/>
                  <a:pt x="4157358" y="2597257"/>
                </a:cubicBezTo>
                <a:cubicBezTo>
                  <a:pt x="4284917" y="2589848"/>
                  <a:pt x="4461064" y="2586151"/>
                  <a:pt x="4685811" y="2586151"/>
                </a:cubicBezTo>
                <a:cubicBezTo>
                  <a:pt x="5074553" y="2586151"/>
                  <a:pt x="5320551" y="2612075"/>
                  <a:pt x="5423815" y="2663910"/>
                </a:cubicBezTo>
                <a:cubicBezTo>
                  <a:pt x="5478481" y="2693545"/>
                  <a:pt x="5514927" y="2697243"/>
                  <a:pt x="5533145" y="2675030"/>
                </a:cubicBezTo>
                <a:cubicBezTo>
                  <a:pt x="5545298" y="2660212"/>
                  <a:pt x="5572625" y="2656515"/>
                  <a:pt x="5615148" y="2663910"/>
                </a:cubicBezTo>
                <a:cubicBezTo>
                  <a:pt x="5657660" y="2671319"/>
                  <a:pt x="5681965" y="2682425"/>
                  <a:pt x="5688042" y="2697243"/>
                </a:cubicBezTo>
                <a:cubicBezTo>
                  <a:pt x="5694107" y="2712061"/>
                  <a:pt x="5701705" y="2719456"/>
                  <a:pt x="5710815" y="2719456"/>
                </a:cubicBezTo>
                <a:cubicBezTo>
                  <a:pt x="5719924" y="2719456"/>
                  <a:pt x="5727521" y="2712061"/>
                  <a:pt x="5733598" y="2697243"/>
                </a:cubicBezTo>
                <a:cubicBezTo>
                  <a:pt x="5733598" y="2682425"/>
                  <a:pt x="5760925" y="2682425"/>
                  <a:pt x="5815590" y="2697243"/>
                </a:cubicBezTo>
                <a:cubicBezTo>
                  <a:pt x="5985673" y="2734274"/>
                  <a:pt x="6082861" y="2752789"/>
                  <a:pt x="6107154" y="2752789"/>
                </a:cubicBezTo>
                <a:cubicBezTo>
                  <a:pt x="6240779" y="2752789"/>
                  <a:pt x="6307596" y="2760199"/>
                  <a:pt x="6307596" y="2775003"/>
                </a:cubicBezTo>
                <a:cubicBezTo>
                  <a:pt x="6307596" y="2789820"/>
                  <a:pt x="6298488" y="2797229"/>
                  <a:pt x="6280269" y="2797229"/>
                </a:cubicBezTo>
                <a:lnTo>
                  <a:pt x="6517159" y="2808335"/>
                </a:lnTo>
                <a:cubicBezTo>
                  <a:pt x="6705459" y="2808335"/>
                  <a:pt x="6799603" y="2815744"/>
                  <a:pt x="6799603" y="2830549"/>
                </a:cubicBezTo>
                <a:lnTo>
                  <a:pt x="6717600" y="2841669"/>
                </a:lnTo>
                <a:cubicBezTo>
                  <a:pt x="6644717" y="2841669"/>
                  <a:pt x="6608269" y="2845366"/>
                  <a:pt x="6608269" y="2852775"/>
                </a:cubicBezTo>
                <a:cubicBezTo>
                  <a:pt x="6608269" y="2874988"/>
                  <a:pt x="6602194" y="2893504"/>
                  <a:pt x="6590053" y="2908321"/>
                </a:cubicBezTo>
                <a:lnTo>
                  <a:pt x="6744938" y="2874988"/>
                </a:lnTo>
                <a:cubicBezTo>
                  <a:pt x="6805679" y="2882398"/>
                  <a:pt x="6842115" y="2874988"/>
                  <a:pt x="6854267" y="2852775"/>
                </a:cubicBezTo>
                <a:cubicBezTo>
                  <a:pt x="6872496" y="2823154"/>
                  <a:pt x="6890715" y="2808335"/>
                  <a:pt x="6908933" y="2808335"/>
                </a:cubicBezTo>
                <a:cubicBezTo>
                  <a:pt x="6921085" y="2815744"/>
                  <a:pt x="6924117" y="2826851"/>
                  <a:pt x="6918052" y="2841669"/>
                </a:cubicBezTo>
                <a:cubicBezTo>
                  <a:pt x="6911977" y="2856473"/>
                  <a:pt x="6918052" y="2863883"/>
                  <a:pt x="6936271" y="2863883"/>
                </a:cubicBezTo>
                <a:cubicBezTo>
                  <a:pt x="6954489" y="2863883"/>
                  <a:pt x="6963609" y="2856473"/>
                  <a:pt x="6963609" y="2841669"/>
                </a:cubicBezTo>
                <a:cubicBezTo>
                  <a:pt x="6963609" y="2826851"/>
                  <a:pt x="6972717" y="2819443"/>
                  <a:pt x="6990936" y="2819443"/>
                </a:cubicBezTo>
                <a:cubicBezTo>
                  <a:pt x="7009165" y="2819443"/>
                  <a:pt x="7018273" y="2826851"/>
                  <a:pt x="7018273" y="2841669"/>
                </a:cubicBezTo>
                <a:cubicBezTo>
                  <a:pt x="7030425" y="2886095"/>
                  <a:pt x="7075982" y="2908321"/>
                  <a:pt x="7154941" y="2908321"/>
                </a:cubicBezTo>
                <a:lnTo>
                  <a:pt x="7236944" y="2919428"/>
                </a:lnTo>
                <a:cubicBezTo>
                  <a:pt x="7243009" y="2926836"/>
                  <a:pt x="7255163" y="2934245"/>
                  <a:pt x="7273391" y="2941642"/>
                </a:cubicBezTo>
                <a:cubicBezTo>
                  <a:pt x="7303751" y="2941642"/>
                  <a:pt x="7318936" y="2937943"/>
                  <a:pt x="7318936" y="2930534"/>
                </a:cubicBezTo>
                <a:cubicBezTo>
                  <a:pt x="7318936" y="2923125"/>
                  <a:pt x="7334121" y="2919428"/>
                  <a:pt x="7364492" y="2919428"/>
                </a:cubicBezTo>
                <a:cubicBezTo>
                  <a:pt x="7425233" y="2919428"/>
                  <a:pt x="7504203" y="2926836"/>
                  <a:pt x="7601392" y="2941642"/>
                </a:cubicBezTo>
                <a:cubicBezTo>
                  <a:pt x="7601392" y="2934245"/>
                  <a:pt x="7607457" y="2926836"/>
                  <a:pt x="7619609" y="2919428"/>
                </a:cubicBezTo>
                <a:lnTo>
                  <a:pt x="7610500" y="2941642"/>
                </a:lnTo>
                <a:lnTo>
                  <a:pt x="7665165" y="2941642"/>
                </a:lnTo>
                <a:cubicBezTo>
                  <a:pt x="7695536" y="2941642"/>
                  <a:pt x="7710721" y="2937943"/>
                  <a:pt x="7710721" y="2930534"/>
                </a:cubicBezTo>
                <a:cubicBezTo>
                  <a:pt x="7710721" y="2915730"/>
                  <a:pt x="7716799" y="2908321"/>
                  <a:pt x="7728950" y="2908321"/>
                </a:cubicBezTo>
                <a:cubicBezTo>
                  <a:pt x="7741092" y="2908321"/>
                  <a:pt x="7747169" y="2919428"/>
                  <a:pt x="7747169" y="2941642"/>
                </a:cubicBezTo>
                <a:cubicBezTo>
                  <a:pt x="7747169" y="2956459"/>
                  <a:pt x="7835237" y="2974974"/>
                  <a:pt x="8011395" y="2997187"/>
                </a:cubicBezTo>
                <a:cubicBezTo>
                  <a:pt x="8047831" y="3004597"/>
                  <a:pt x="8096431" y="3019414"/>
                  <a:pt x="8157171" y="3041627"/>
                </a:cubicBezTo>
                <a:cubicBezTo>
                  <a:pt x="8217913" y="3063853"/>
                  <a:pt x="8257391" y="3074960"/>
                  <a:pt x="8275623" y="3074960"/>
                </a:cubicBezTo>
                <a:cubicBezTo>
                  <a:pt x="8275623" y="3074960"/>
                  <a:pt x="8305991" y="3067552"/>
                  <a:pt x="8366733" y="3052733"/>
                </a:cubicBezTo>
                <a:cubicBezTo>
                  <a:pt x="8397103" y="3045338"/>
                  <a:pt x="8463911" y="3041627"/>
                  <a:pt x="8567175" y="3041627"/>
                </a:cubicBezTo>
                <a:cubicBezTo>
                  <a:pt x="8597547" y="3041627"/>
                  <a:pt x="8618807" y="3045338"/>
                  <a:pt x="8630949" y="3052733"/>
                </a:cubicBezTo>
                <a:cubicBezTo>
                  <a:pt x="8655243" y="3052733"/>
                  <a:pt x="8655243" y="3060142"/>
                  <a:pt x="8630949" y="3074960"/>
                </a:cubicBezTo>
                <a:cubicBezTo>
                  <a:pt x="8612731" y="3089764"/>
                  <a:pt x="8564131" y="3099029"/>
                  <a:pt x="8485173" y="3102727"/>
                </a:cubicBezTo>
                <a:cubicBezTo>
                  <a:pt x="8406211" y="3106438"/>
                  <a:pt x="8331799" y="3110136"/>
                  <a:pt x="8261947" y="3113847"/>
                </a:cubicBezTo>
                <a:cubicBezTo>
                  <a:pt x="8192097" y="3117544"/>
                  <a:pt x="8157171" y="3123097"/>
                  <a:pt x="8157171" y="3130507"/>
                </a:cubicBezTo>
                <a:cubicBezTo>
                  <a:pt x="8157171" y="3145311"/>
                  <a:pt x="8211837" y="3152719"/>
                  <a:pt x="8321179" y="3152719"/>
                </a:cubicBezTo>
                <a:cubicBezTo>
                  <a:pt x="8436583" y="3152719"/>
                  <a:pt x="8494281" y="3156430"/>
                  <a:pt x="8494281" y="3163826"/>
                </a:cubicBezTo>
                <a:cubicBezTo>
                  <a:pt x="8494281" y="3186052"/>
                  <a:pt x="8479095" y="3199014"/>
                  <a:pt x="8448727" y="3202712"/>
                </a:cubicBezTo>
                <a:cubicBezTo>
                  <a:pt x="8418355" y="3206423"/>
                  <a:pt x="8403171" y="3211977"/>
                  <a:pt x="8403171" y="3219372"/>
                </a:cubicBezTo>
                <a:cubicBezTo>
                  <a:pt x="8403171" y="3234190"/>
                  <a:pt x="8387983" y="3241598"/>
                  <a:pt x="8357613" y="3241598"/>
                </a:cubicBezTo>
                <a:cubicBezTo>
                  <a:pt x="8327243" y="3241598"/>
                  <a:pt x="8254359" y="3249007"/>
                  <a:pt x="8138955" y="3263812"/>
                </a:cubicBezTo>
                <a:cubicBezTo>
                  <a:pt x="8023537" y="3278630"/>
                  <a:pt x="7947611" y="3286038"/>
                  <a:pt x="7911173" y="3286038"/>
                </a:cubicBezTo>
                <a:cubicBezTo>
                  <a:pt x="7856498" y="3286038"/>
                  <a:pt x="7786649" y="3293434"/>
                  <a:pt x="7701613" y="3308252"/>
                </a:cubicBezTo>
                <a:lnTo>
                  <a:pt x="7747169" y="3341585"/>
                </a:lnTo>
                <a:cubicBezTo>
                  <a:pt x="7765387" y="3348980"/>
                  <a:pt x="7774507" y="3356389"/>
                  <a:pt x="7774507" y="3363797"/>
                </a:cubicBezTo>
                <a:cubicBezTo>
                  <a:pt x="7774507" y="3371206"/>
                  <a:pt x="7750201" y="3374905"/>
                  <a:pt x="7701613" y="3374905"/>
                </a:cubicBezTo>
                <a:lnTo>
                  <a:pt x="7583163" y="3386011"/>
                </a:lnTo>
                <a:cubicBezTo>
                  <a:pt x="7534573" y="3393420"/>
                  <a:pt x="7513313" y="3404526"/>
                  <a:pt x="7519389" y="3419344"/>
                </a:cubicBezTo>
                <a:lnTo>
                  <a:pt x="7564945" y="3408237"/>
                </a:lnTo>
                <a:cubicBezTo>
                  <a:pt x="7595315" y="3408237"/>
                  <a:pt x="7633273" y="3406382"/>
                  <a:pt x="7678829" y="3402684"/>
                </a:cubicBezTo>
                <a:cubicBezTo>
                  <a:pt x="7724385" y="3398972"/>
                  <a:pt x="7762353" y="3397131"/>
                  <a:pt x="7792725" y="3397131"/>
                </a:cubicBezTo>
                <a:cubicBezTo>
                  <a:pt x="7932425" y="3397131"/>
                  <a:pt x="8002275" y="3408237"/>
                  <a:pt x="8002275" y="3430450"/>
                </a:cubicBezTo>
                <a:cubicBezTo>
                  <a:pt x="8002275" y="3445269"/>
                  <a:pt x="8047831" y="3456375"/>
                  <a:pt x="8138955" y="3463784"/>
                </a:cubicBezTo>
                <a:cubicBezTo>
                  <a:pt x="8223989" y="3463784"/>
                  <a:pt x="8327243" y="3456375"/>
                  <a:pt x="8448727" y="3441558"/>
                </a:cubicBezTo>
                <a:cubicBezTo>
                  <a:pt x="8503401" y="3434161"/>
                  <a:pt x="8551991" y="3430450"/>
                  <a:pt x="8594503" y="3430450"/>
                </a:cubicBezTo>
                <a:lnTo>
                  <a:pt x="8603623" y="3430450"/>
                </a:lnTo>
                <a:lnTo>
                  <a:pt x="8530727" y="3452677"/>
                </a:lnTo>
                <a:cubicBezTo>
                  <a:pt x="8476063" y="3467481"/>
                  <a:pt x="8422909" y="3480444"/>
                  <a:pt x="8371287" y="3491550"/>
                </a:cubicBezTo>
                <a:cubicBezTo>
                  <a:pt x="8319655" y="3502670"/>
                  <a:pt x="8290807" y="3511921"/>
                  <a:pt x="8284731" y="3519330"/>
                </a:cubicBezTo>
                <a:cubicBezTo>
                  <a:pt x="8278655" y="3534134"/>
                  <a:pt x="8249795" y="3535990"/>
                  <a:pt x="8198173" y="3524883"/>
                </a:cubicBezTo>
                <a:cubicBezTo>
                  <a:pt x="8146543" y="3513776"/>
                  <a:pt x="8108573" y="3515619"/>
                  <a:pt x="8084279" y="3530436"/>
                </a:cubicBezTo>
                <a:lnTo>
                  <a:pt x="8075169" y="3541543"/>
                </a:lnTo>
                <a:lnTo>
                  <a:pt x="8166281" y="3563770"/>
                </a:lnTo>
                <a:cubicBezTo>
                  <a:pt x="8196651" y="3563770"/>
                  <a:pt x="8211837" y="3567468"/>
                  <a:pt x="8211837" y="3574876"/>
                </a:cubicBezTo>
                <a:cubicBezTo>
                  <a:pt x="8211837" y="3597089"/>
                  <a:pt x="8154139" y="3608195"/>
                  <a:pt x="8038721" y="3608195"/>
                </a:cubicBezTo>
                <a:cubicBezTo>
                  <a:pt x="8099463" y="3623014"/>
                  <a:pt x="8178433" y="3630423"/>
                  <a:pt x="8275623" y="3630423"/>
                </a:cubicBezTo>
                <a:cubicBezTo>
                  <a:pt x="8391027" y="3630423"/>
                  <a:pt x="8466955" y="3623014"/>
                  <a:pt x="8503401" y="3608195"/>
                </a:cubicBezTo>
                <a:cubicBezTo>
                  <a:pt x="8515543" y="3600800"/>
                  <a:pt x="8521619" y="3598945"/>
                  <a:pt x="8521619" y="3602643"/>
                </a:cubicBezTo>
                <a:cubicBezTo>
                  <a:pt x="8521619" y="3606354"/>
                  <a:pt x="8515543" y="3615604"/>
                  <a:pt x="8503401" y="3630423"/>
                </a:cubicBezTo>
                <a:cubicBezTo>
                  <a:pt x="8491247" y="3645227"/>
                  <a:pt x="8485173" y="3652635"/>
                  <a:pt x="8485173" y="3652635"/>
                </a:cubicBezTo>
                <a:cubicBezTo>
                  <a:pt x="8485173" y="3652635"/>
                  <a:pt x="8497325" y="3652635"/>
                  <a:pt x="8521619" y="3652635"/>
                </a:cubicBezTo>
                <a:cubicBezTo>
                  <a:pt x="8539837" y="3652635"/>
                  <a:pt x="8555023" y="3656346"/>
                  <a:pt x="8567175" y="3663742"/>
                </a:cubicBezTo>
                <a:cubicBezTo>
                  <a:pt x="8591471" y="3671150"/>
                  <a:pt x="8597547" y="3678559"/>
                  <a:pt x="8585393" y="3685969"/>
                </a:cubicBezTo>
                <a:cubicBezTo>
                  <a:pt x="8579317" y="3693378"/>
                  <a:pt x="8564131" y="3697075"/>
                  <a:pt x="8539837" y="3697075"/>
                </a:cubicBezTo>
                <a:cubicBezTo>
                  <a:pt x="8491247" y="3697075"/>
                  <a:pt x="8451769" y="3711893"/>
                  <a:pt x="8421399" y="3741514"/>
                </a:cubicBezTo>
                <a:cubicBezTo>
                  <a:pt x="8384951" y="3771137"/>
                  <a:pt x="8305991" y="3789652"/>
                  <a:pt x="8184509" y="3797061"/>
                </a:cubicBezTo>
                <a:lnTo>
                  <a:pt x="7984057" y="3808168"/>
                </a:lnTo>
                <a:cubicBezTo>
                  <a:pt x="7941535" y="3815577"/>
                  <a:pt x="7923315" y="3826683"/>
                  <a:pt x="7929391" y="3841501"/>
                </a:cubicBezTo>
                <a:cubicBezTo>
                  <a:pt x="7965839" y="3885927"/>
                  <a:pt x="8011395" y="3893336"/>
                  <a:pt x="8066061" y="3863713"/>
                </a:cubicBezTo>
                <a:cubicBezTo>
                  <a:pt x="8090355" y="3841501"/>
                  <a:pt x="8114649" y="3845198"/>
                  <a:pt x="8138955" y="3874821"/>
                </a:cubicBezTo>
                <a:cubicBezTo>
                  <a:pt x="8175399" y="3919260"/>
                  <a:pt x="8163249" y="3941474"/>
                  <a:pt x="8102507" y="3941474"/>
                </a:cubicBezTo>
                <a:cubicBezTo>
                  <a:pt x="8078203" y="3941474"/>
                  <a:pt x="8066061" y="3952593"/>
                  <a:pt x="8066061" y="3974806"/>
                </a:cubicBezTo>
                <a:cubicBezTo>
                  <a:pt x="8066061" y="3997020"/>
                  <a:pt x="8044799" y="4008140"/>
                  <a:pt x="8002275" y="4008140"/>
                </a:cubicBezTo>
                <a:cubicBezTo>
                  <a:pt x="7965839" y="4008140"/>
                  <a:pt x="7946099" y="4006283"/>
                  <a:pt x="7943055" y="4002572"/>
                </a:cubicBezTo>
                <a:cubicBezTo>
                  <a:pt x="7940023" y="3998875"/>
                  <a:pt x="7944579" y="3985912"/>
                  <a:pt x="7956731" y="3963700"/>
                </a:cubicBezTo>
                <a:cubicBezTo>
                  <a:pt x="7956731" y="3956291"/>
                  <a:pt x="7947611" y="3952593"/>
                  <a:pt x="7929391" y="3952593"/>
                </a:cubicBezTo>
                <a:cubicBezTo>
                  <a:pt x="7911173" y="3959989"/>
                  <a:pt x="7883835" y="3963700"/>
                  <a:pt x="7847389" y="3963700"/>
                </a:cubicBezTo>
                <a:cubicBezTo>
                  <a:pt x="7829172" y="3963700"/>
                  <a:pt x="7815497" y="3974806"/>
                  <a:pt x="7806387" y="3997020"/>
                </a:cubicBezTo>
                <a:cubicBezTo>
                  <a:pt x="7797279" y="4019246"/>
                  <a:pt x="7771463" y="4030352"/>
                  <a:pt x="7728950" y="4030352"/>
                </a:cubicBezTo>
                <a:cubicBezTo>
                  <a:pt x="7692503" y="4030352"/>
                  <a:pt x="7674275" y="4037761"/>
                  <a:pt x="7674275" y="4052566"/>
                </a:cubicBezTo>
                <a:lnTo>
                  <a:pt x="7646947" y="4074792"/>
                </a:lnTo>
                <a:lnTo>
                  <a:pt x="7747169" y="4074792"/>
                </a:lnTo>
                <a:cubicBezTo>
                  <a:pt x="7838281" y="4074792"/>
                  <a:pt x="7889913" y="4078490"/>
                  <a:pt x="7902055" y="4085899"/>
                </a:cubicBezTo>
                <a:lnTo>
                  <a:pt x="7911173" y="4108111"/>
                </a:lnTo>
                <a:cubicBezTo>
                  <a:pt x="7917239" y="4130339"/>
                  <a:pt x="7905099" y="4148854"/>
                  <a:pt x="7874728" y="4163658"/>
                </a:cubicBezTo>
                <a:cubicBezTo>
                  <a:pt x="7844357" y="4163658"/>
                  <a:pt x="7829172" y="4174777"/>
                  <a:pt x="7829172" y="4196991"/>
                </a:cubicBezTo>
                <a:cubicBezTo>
                  <a:pt x="7829172" y="4211809"/>
                  <a:pt x="7859542" y="4208098"/>
                  <a:pt x="7920283" y="4185885"/>
                </a:cubicBezTo>
                <a:cubicBezTo>
                  <a:pt x="7932425" y="4178476"/>
                  <a:pt x="7929391" y="4185885"/>
                  <a:pt x="7911173" y="4208098"/>
                </a:cubicBezTo>
                <a:cubicBezTo>
                  <a:pt x="7905099" y="4215507"/>
                  <a:pt x="7820063" y="4228469"/>
                  <a:pt x="7656057" y="4246984"/>
                </a:cubicBezTo>
                <a:cubicBezTo>
                  <a:pt x="7492051" y="4265499"/>
                  <a:pt x="7407015" y="4274751"/>
                  <a:pt x="7400939" y="4274751"/>
                </a:cubicBezTo>
                <a:cubicBezTo>
                  <a:pt x="7400939" y="4274751"/>
                  <a:pt x="7407015" y="4282159"/>
                  <a:pt x="7419167" y="4296977"/>
                </a:cubicBezTo>
                <a:cubicBezTo>
                  <a:pt x="7522421" y="4304387"/>
                  <a:pt x="7604425" y="4300676"/>
                  <a:pt x="7665165" y="4285870"/>
                </a:cubicBezTo>
                <a:cubicBezTo>
                  <a:pt x="7798800" y="4248840"/>
                  <a:pt x="7871684" y="4245129"/>
                  <a:pt x="7883835" y="4274751"/>
                </a:cubicBezTo>
                <a:cubicBezTo>
                  <a:pt x="7895979" y="4289568"/>
                  <a:pt x="7892945" y="4296977"/>
                  <a:pt x="7874728" y="4296977"/>
                </a:cubicBezTo>
                <a:cubicBezTo>
                  <a:pt x="7850421" y="4296977"/>
                  <a:pt x="7850421" y="4304387"/>
                  <a:pt x="7874728" y="4319191"/>
                </a:cubicBezTo>
                <a:cubicBezTo>
                  <a:pt x="7886869" y="4326599"/>
                  <a:pt x="7886869" y="4330297"/>
                  <a:pt x="7874728" y="4330297"/>
                </a:cubicBezTo>
                <a:cubicBezTo>
                  <a:pt x="7862575" y="4330297"/>
                  <a:pt x="7848911" y="4341417"/>
                  <a:pt x="7833727" y="4363631"/>
                </a:cubicBezTo>
                <a:cubicBezTo>
                  <a:pt x="7818541" y="4385843"/>
                  <a:pt x="7801834" y="4396963"/>
                  <a:pt x="7783615" y="4396963"/>
                </a:cubicBezTo>
                <a:lnTo>
                  <a:pt x="7747169" y="4396963"/>
                </a:lnTo>
                <a:lnTo>
                  <a:pt x="7792725" y="4408069"/>
                </a:lnTo>
                <a:cubicBezTo>
                  <a:pt x="7810942" y="4415478"/>
                  <a:pt x="7820063" y="4426586"/>
                  <a:pt x="7820063" y="4441390"/>
                </a:cubicBezTo>
                <a:cubicBezTo>
                  <a:pt x="7820063" y="4456207"/>
                  <a:pt x="7823095" y="4463616"/>
                  <a:pt x="7829172" y="4463616"/>
                </a:cubicBezTo>
                <a:cubicBezTo>
                  <a:pt x="7841313" y="4463616"/>
                  <a:pt x="7851943" y="4450653"/>
                  <a:pt x="7861064" y="4424729"/>
                </a:cubicBezTo>
                <a:cubicBezTo>
                  <a:pt x="7870173" y="4398806"/>
                  <a:pt x="7880793" y="4400661"/>
                  <a:pt x="7892945" y="4430283"/>
                </a:cubicBezTo>
                <a:cubicBezTo>
                  <a:pt x="7911173" y="4452509"/>
                  <a:pt x="7944579" y="4463616"/>
                  <a:pt x="7993167" y="4463616"/>
                </a:cubicBezTo>
                <a:cubicBezTo>
                  <a:pt x="8041765" y="4463616"/>
                  <a:pt x="8066061" y="4474722"/>
                  <a:pt x="8066061" y="4496936"/>
                </a:cubicBezTo>
                <a:cubicBezTo>
                  <a:pt x="8066061" y="4511753"/>
                  <a:pt x="8050875" y="4519162"/>
                  <a:pt x="8020505" y="4519162"/>
                </a:cubicBezTo>
                <a:cubicBezTo>
                  <a:pt x="8002275" y="4519162"/>
                  <a:pt x="7990135" y="4519162"/>
                  <a:pt x="7984057" y="4519162"/>
                </a:cubicBezTo>
                <a:cubicBezTo>
                  <a:pt x="7965839" y="4526571"/>
                  <a:pt x="7962795" y="4533966"/>
                  <a:pt x="7974949" y="4541375"/>
                </a:cubicBezTo>
                <a:cubicBezTo>
                  <a:pt x="7981025" y="4548785"/>
                  <a:pt x="7990135" y="4556193"/>
                  <a:pt x="8002275" y="4563602"/>
                </a:cubicBezTo>
                <a:cubicBezTo>
                  <a:pt x="8044799" y="4570997"/>
                  <a:pt x="8017461" y="4582117"/>
                  <a:pt x="7920283" y="4596921"/>
                </a:cubicBezTo>
                <a:cubicBezTo>
                  <a:pt x="7920283" y="4604330"/>
                  <a:pt x="7941535" y="4608029"/>
                  <a:pt x="7984057" y="4608029"/>
                </a:cubicBezTo>
                <a:cubicBezTo>
                  <a:pt x="8075169" y="4608029"/>
                  <a:pt x="8120725" y="4615437"/>
                  <a:pt x="8120725" y="4630255"/>
                </a:cubicBezTo>
                <a:cubicBezTo>
                  <a:pt x="8120725" y="4645059"/>
                  <a:pt x="8052397" y="4665430"/>
                  <a:pt x="7915729" y="4691354"/>
                </a:cubicBezTo>
                <a:cubicBezTo>
                  <a:pt x="7779049" y="4717279"/>
                  <a:pt x="7710721" y="4733939"/>
                  <a:pt x="7710721" y="4741347"/>
                </a:cubicBezTo>
                <a:cubicBezTo>
                  <a:pt x="7710721" y="4748756"/>
                  <a:pt x="7753245" y="4752454"/>
                  <a:pt x="7838281" y="4752454"/>
                </a:cubicBezTo>
                <a:lnTo>
                  <a:pt x="7947611" y="4763560"/>
                </a:lnTo>
                <a:cubicBezTo>
                  <a:pt x="7935469" y="4778378"/>
                  <a:pt x="7938501" y="4785786"/>
                  <a:pt x="7956731" y="4785786"/>
                </a:cubicBezTo>
                <a:cubicBezTo>
                  <a:pt x="7981025" y="4785786"/>
                  <a:pt x="7993167" y="4778378"/>
                  <a:pt x="7993167" y="4763560"/>
                </a:cubicBezTo>
                <a:lnTo>
                  <a:pt x="8694735" y="4785786"/>
                </a:lnTo>
                <a:cubicBezTo>
                  <a:pt x="8694735" y="4830213"/>
                  <a:pt x="8518575" y="4856138"/>
                  <a:pt x="8166281" y="4863547"/>
                </a:cubicBezTo>
                <a:cubicBezTo>
                  <a:pt x="8123769" y="4863547"/>
                  <a:pt x="8082767" y="4865401"/>
                  <a:pt x="8043287" y="4869099"/>
                </a:cubicBezTo>
                <a:cubicBezTo>
                  <a:pt x="8003797" y="4872810"/>
                  <a:pt x="7977981" y="4874653"/>
                  <a:pt x="7965839" y="4874653"/>
                </a:cubicBezTo>
                <a:lnTo>
                  <a:pt x="7938501" y="4874653"/>
                </a:lnTo>
                <a:lnTo>
                  <a:pt x="8129835" y="4907985"/>
                </a:lnTo>
                <a:lnTo>
                  <a:pt x="8202727" y="4930199"/>
                </a:lnTo>
                <a:cubicBezTo>
                  <a:pt x="8208805" y="4945017"/>
                  <a:pt x="8151095" y="4956123"/>
                  <a:pt x="8029613" y="4963532"/>
                </a:cubicBezTo>
                <a:cubicBezTo>
                  <a:pt x="7847389" y="4978337"/>
                  <a:pt x="7750201" y="4989457"/>
                  <a:pt x="7738059" y="4996852"/>
                </a:cubicBezTo>
                <a:lnTo>
                  <a:pt x="7400939" y="4996852"/>
                </a:lnTo>
                <a:cubicBezTo>
                  <a:pt x="7170127" y="4996852"/>
                  <a:pt x="7054721" y="5007972"/>
                  <a:pt x="7054721" y="5030184"/>
                </a:cubicBezTo>
                <a:lnTo>
                  <a:pt x="7063830" y="5041292"/>
                </a:lnTo>
                <a:cubicBezTo>
                  <a:pt x="7069905" y="5041292"/>
                  <a:pt x="7097233" y="5048701"/>
                  <a:pt x="7145832" y="5063518"/>
                </a:cubicBezTo>
                <a:cubicBezTo>
                  <a:pt x="7188345" y="5070913"/>
                  <a:pt x="7218715" y="5089428"/>
                  <a:pt x="7236944" y="5119064"/>
                </a:cubicBezTo>
                <a:lnTo>
                  <a:pt x="7191388" y="5119064"/>
                </a:lnTo>
                <a:cubicBezTo>
                  <a:pt x="7167083" y="5111656"/>
                  <a:pt x="6987903" y="5100549"/>
                  <a:pt x="6653825" y="5085731"/>
                </a:cubicBezTo>
                <a:cubicBezTo>
                  <a:pt x="6259007" y="5070913"/>
                  <a:pt x="6022119" y="5052398"/>
                  <a:pt x="5943149" y="5030184"/>
                </a:cubicBezTo>
                <a:cubicBezTo>
                  <a:pt x="5870265" y="5015367"/>
                  <a:pt x="5824711" y="5007972"/>
                  <a:pt x="5806481" y="5007972"/>
                </a:cubicBezTo>
                <a:cubicBezTo>
                  <a:pt x="5794339" y="5015367"/>
                  <a:pt x="5788263" y="5030184"/>
                  <a:pt x="5788263" y="5052398"/>
                </a:cubicBezTo>
                <a:cubicBezTo>
                  <a:pt x="5800405" y="5074624"/>
                  <a:pt x="5803448" y="5089428"/>
                  <a:pt x="5797371" y="5096838"/>
                </a:cubicBezTo>
                <a:cubicBezTo>
                  <a:pt x="5791296" y="5104247"/>
                  <a:pt x="5753339" y="5102391"/>
                  <a:pt x="5683487" y="5091285"/>
                </a:cubicBezTo>
                <a:cubicBezTo>
                  <a:pt x="5613626" y="5080178"/>
                  <a:pt x="5572625" y="5067216"/>
                  <a:pt x="5560484" y="5052398"/>
                </a:cubicBezTo>
                <a:cubicBezTo>
                  <a:pt x="5560484" y="5045003"/>
                  <a:pt x="5569592" y="5041292"/>
                  <a:pt x="5587810" y="5041292"/>
                </a:cubicBezTo>
                <a:lnTo>
                  <a:pt x="5569592" y="5030184"/>
                </a:lnTo>
                <a:cubicBezTo>
                  <a:pt x="5557440" y="5015367"/>
                  <a:pt x="5543776" y="5006117"/>
                  <a:pt x="5528590" y="5002406"/>
                </a:cubicBezTo>
                <a:cubicBezTo>
                  <a:pt x="5513405" y="4998707"/>
                  <a:pt x="5499742" y="5000563"/>
                  <a:pt x="5487590" y="5007972"/>
                </a:cubicBezTo>
                <a:cubicBezTo>
                  <a:pt x="5487590" y="5015367"/>
                  <a:pt x="5493665" y="5026487"/>
                  <a:pt x="5505819" y="5041292"/>
                </a:cubicBezTo>
                <a:cubicBezTo>
                  <a:pt x="5524037" y="5048701"/>
                  <a:pt x="5533145" y="5056109"/>
                  <a:pt x="5533145" y="5063518"/>
                </a:cubicBezTo>
                <a:cubicBezTo>
                  <a:pt x="5533145" y="5070913"/>
                  <a:pt x="5505819" y="5074624"/>
                  <a:pt x="5451153" y="5074624"/>
                </a:cubicBezTo>
                <a:cubicBezTo>
                  <a:pt x="5360042" y="5074624"/>
                  <a:pt x="5214254" y="5063518"/>
                  <a:pt x="5013813" y="5041292"/>
                </a:cubicBezTo>
                <a:cubicBezTo>
                  <a:pt x="4922700" y="5026487"/>
                  <a:pt x="4868035" y="5022776"/>
                  <a:pt x="4849806" y="5030184"/>
                </a:cubicBezTo>
                <a:cubicBezTo>
                  <a:pt x="4831587" y="5045003"/>
                  <a:pt x="4805772" y="5046844"/>
                  <a:pt x="4772369" y="5035738"/>
                </a:cubicBezTo>
                <a:cubicBezTo>
                  <a:pt x="4738955" y="5024632"/>
                  <a:pt x="4707073" y="5022776"/>
                  <a:pt x="4676692" y="5030184"/>
                </a:cubicBezTo>
                <a:cubicBezTo>
                  <a:pt x="4640255" y="5037594"/>
                  <a:pt x="4603808" y="5033883"/>
                  <a:pt x="4567361" y="5019078"/>
                </a:cubicBezTo>
                <a:lnTo>
                  <a:pt x="4540023" y="5019078"/>
                </a:lnTo>
                <a:cubicBezTo>
                  <a:pt x="4521806" y="5019078"/>
                  <a:pt x="4474728" y="5022776"/>
                  <a:pt x="4398801" y="5030184"/>
                </a:cubicBezTo>
                <a:cubicBezTo>
                  <a:pt x="4322875" y="5037594"/>
                  <a:pt x="4269731" y="5041292"/>
                  <a:pt x="4239361" y="5041292"/>
                </a:cubicBezTo>
                <a:cubicBezTo>
                  <a:pt x="4190761" y="5041292"/>
                  <a:pt x="4166467" y="5033883"/>
                  <a:pt x="4166467" y="5019078"/>
                </a:cubicBezTo>
                <a:cubicBezTo>
                  <a:pt x="4166467" y="5004261"/>
                  <a:pt x="4163435" y="4996852"/>
                  <a:pt x="4157358" y="4996852"/>
                </a:cubicBezTo>
                <a:cubicBezTo>
                  <a:pt x="4151281" y="4996852"/>
                  <a:pt x="4148249" y="5004261"/>
                  <a:pt x="4148249" y="5019078"/>
                </a:cubicBezTo>
                <a:cubicBezTo>
                  <a:pt x="4142172" y="5026487"/>
                  <a:pt x="4128510" y="5026487"/>
                  <a:pt x="4107247" y="5019078"/>
                </a:cubicBezTo>
                <a:cubicBezTo>
                  <a:pt x="4085986" y="5011669"/>
                  <a:pt x="4058649" y="5007972"/>
                  <a:pt x="4025245" y="5007972"/>
                </a:cubicBezTo>
                <a:cubicBezTo>
                  <a:pt x="3991841" y="5007972"/>
                  <a:pt x="3969058" y="5019078"/>
                  <a:pt x="3956916" y="5041292"/>
                </a:cubicBezTo>
                <a:cubicBezTo>
                  <a:pt x="3944764" y="5056109"/>
                  <a:pt x="3921991" y="5056109"/>
                  <a:pt x="3888577" y="5041292"/>
                </a:cubicBezTo>
                <a:cubicBezTo>
                  <a:pt x="3855174" y="5026487"/>
                  <a:pt x="3832391" y="5022776"/>
                  <a:pt x="3820249" y="5030184"/>
                </a:cubicBezTo>
                <a:cubicBezTo>
                  <a:pt x="3814172" y="5037594"/>
                  <a:pt x="3771649" y="5035738"/>
                  <a:pt x="3692690" y="5024632"/>
                </a:cubicBezTo>
                <a:cubicBezTo>
                  <a:pt x="3613731" y="5013525"/>
                  <a:pt x="3574239" y="5015367"/>
                  <a:pt x="3574239" y="5030184"/>
                </a:cubicBezTo>
                <a:cubicBezTo>
                  <a:pt x="3562098" y="5045003"/>
                  <a:pt x="3540837" y="5052398"/>
                  <a:pt x="3510466" y="5052398"/>
                </a:cubicBezTo>
                <a:cubicBezTo>
                  <a:pt x="3480096" y="5052398"/>
                  <a:pt x="3433018" y="5046844"/>
                  <a:pt x="3369244" y="5035738"/>
                </a:cubicBezTo>
                <a:cubicBezTo>
                  <a:pt x="3305470" y="5024632"/>
                  <a:pt x="3270533" y="5019078"/>
                  <a:pt x="3264468" y="5019078"/>
                </a:cubicBezTo>
                <a:cubicBezTo>
                  <a:pt x="3203716" y="5019078"/>
                  <a:pt x="3161204" y="5011669"/>
                  <a:pt x="3136910" y="4996852"/>
                </a:cubicBezTo>
                <a:cubicBezTo>
                  <a:pt x="3112615" y="4982048"/>
                  <a:pt x="3088310" y="4974639"/>
                  <a:pt x="3064016" y="4974639"/>
                </a:cubicBezTo>
                <a:cubicBezTo>
                  <a:pt x="3051863" y="4974639"/>
                  <a:pt x="3051863" y="4978337"/>
                  <a:pt x="3064016" y="4985746"/>
                </a:cubicBezTo>
                <a:lnTo>
                  <a:pt x="3073124" y="4996852"/>
                </a:lnTo>
                <a:cubicBezTo>
                  <a:pt x="3073124" y="5011669"/>
                  <a:pt x="3015427" y="5019078"/>
                  <a:pt x="2900010" y="5019078"/>
                </a:cubicBezTo>
                <a:cubicBezTo>
                  <a:pt x="2839269" y="5019078"/>
                  <a:pt x="2742092" y="5011669"/>
                  <a:pt x="2608456" y="4996852"/>
                </a:cubicBezTo>
                <a:cubicBezTo>
                  <a:pt x="2572009" y="4996852"/>
                  <a:pt x="2526454" y="4995009"/>
                  <a:pt x="2471789" y="4991298"/>
                </a:cubicBezTo>
                <a:cubicBezTo>
                  <a:pt x="2417123" y="4987600"/>
                  <a:pt x="2377643" y="4985746"/>
                  <a:pt x="2353339" y="4985746"/>
                </a:cubicBezTo>
                <a:lnTo>
                  <a:pt x="2307782" y="4974639"/>
                </a:lnTo>
                <a:cubicBezTo>
                  <a:pt x="2307782" y="4959821"/>
                  <a:pt x="2231856" y="4952425"/>
                  <a:pt x="2080014" y="4952425"/>
                </a:cubicBezTo>
                <a:cubicBezTo>
                  <a:pt x="1879561" y="4945017"/>
                  <a:pt x="1730741" y="4919093"/>
                  <a:pt x="1633564" y="4874653"/>
                </a:cubicBezTo>
                <a:cubicBezTo>
                  <a:pt x="1560670" y="4837622"/>
                  <a:pt x="1509037" y="4819107"/>
                  <a:pt x="1478667" y="4819107"/>
                </a:cubicBezTo>
                <a:cubicBezTo>
                  <a:pt x="1369336" y="4819107"/>
                  <a:pt x="1299486" y="4774667"/>
                  <a:pt x="1269116" y="4685801"/>
                </a:cubicBezTo>
                <a:cubicBezTo>
                  <a:pt x="1250887" y="4641361"/>
                  <a:pt x="1225071" y="4593223"/>
                  <a:pt x="1191667" y="4541375"/>
                </a:cubicBezTo>
                <a:cubicBezTo>
                  <a:pt x="1158265" y="4489541"/>
                  <a:pt x="1135481" y="4448798"/>
                  <a:pt x="1123328" y="4419176"/>
                </a:cubicBezTo>
                <a:cubicBezTo>
                  <a:pt x="1111186" y="4389554"/>
                  <a:pt x="1096002" y="4359932"/>
                  <a:pt x="1077772" y="4330297"/>
                </a:cubicBezTo>
                <a:cubicBezTo>
                  <a:pt x="1041336" y="4248840"/>
                  <a:pt x="1017031" y="4078490"/>
                  <a:pt x="1004889" y="3819274"/>
                </a:cubicBezTo>
                <a:cubicBezTo>
                  <a:pt x="998813" y="3752622"/>
                  <a:pt x="995780" y="3697075"/>
                  <a:pt x="995780" y="3652635"/>
                </a:cubicBezTo>
                <a:cubicBezTo>
                  <a:pt x="995780" y="3630423"/>
                  <a:pt x="994258" y="3604498"/>
                  <a:pt x="991226" y="3574876"/>
                </a:cubicBezTo>
                <a:cubicBezTo>
                  <a:pt x="988182" y="3545254"/>
                  <a:pt x="986671" y="3523028"/>
                  <a:pt x="986671" y="3508224"/>
                </a:cubicBezTo>
                <a:cubicBezTo>
                  <a:pt x="986671" y="3345282"/>
                  <a:pt x="1017031" y="3189751"/>
                  <a:pt x="1077772" y="3041627"/>
                </a:cubicBezTo>
                <a:cubicBezTo>
                  <a:pt x="1120296" y="2952761"/>
                  <a:pt x="1141557" y="2893504"/>
                  <a:pt x="1141557" y="2863883"/>
                </a:cubicBezTo>
                <a:cubicBezTo>
                  <a:pt x="1141557" y="2849064"/>
                  <a:pt x="1153699" y="2819443"/>
                  <a:pt x="1178004" y="2775003"/>
                </a:cubicBezTo>
                <a:cubicBezTo>
                  <a:pt x="1202299" y="2737971"/>
                  <a:pt x="1214441" y="2689835"/>
                  <a:pt x="1214441" y="2630590"/>
                </a:cubicBezTo>
                <a:cubicBezTo>
                  <a:pt x="1214441" y="2586151"/>
                  <a:pt x="1223560" y="2556528"/>
                  <a:pt x="1241778" y="2541711"/>
                </a:cubicBezTo>
                <a:cubicBezTo>
                  <a:pt x="1296444" y="2526907"/>
                  <a:pt x="1326814" y="2526907"/>
                  <a:pt x="1332889" y="2541711"/>
                </a:cubicBezTo>
                <a:cubicBezTo>
                  <a:pt x="1338966" y="2549119"/>
                  <a:pt x="1354532" y="2555601"/>
                  <a:pt x="1379587" y="2561156"/>
                </a:cubicBezTo>
                <a:lnTo>
                  <a:pt x="1382247" y="2561611"/>
                </a:lnTo>
                <a:lnTo>
                  <a:pt x="1382630" y="2560678"/>
                </a:lnTo>
                <a:cubicBezTo>
                  <a:pt x="1387185" y="2556975"/>
                  <a:pt x="1394017" y="2555123"/>
                  <a:pt x="1403126" y="2555123"/>
                </a:cubicBezTo>
                <a:cubicBezTo>
                  <a:pt x="1412234" y="2555123"/>
                  <a:pt x="1419068" y="2556975"/>
                  <a:pt x="1423627" y="2560678"/>
                </a:cubicBezTo>
                <a:lnTo>
                  <a:pt x="1427078" y="2569090"/>
                </a:lnTo>
                <a:lnTo>
                  <a:pt x="1472477" y="2573904"/>
                </a:lnTo>
                <a:lnTo>
                  <a:pt x="1494239" y="2552343"/>
                </a:lnTo>
                <a:cubicBezTo>
                  <a:pt x="1509425" y="2543086"/>
                  <a:pt x="1527646" y="2536608"/>
                  <a:pt x="1548902" y="2532910"/>
                </a:cubicBezTo>
                <a:cubicBezTo>
                  <a:pt x="1597502" y="2518093"/>
                  <a:pt x="1624829" y="2510684"/>
                  <a:pt x="1630905" y="2510684"/>
                </a:cubicBezTo>
                <a:lnTo>
                  <a:pt x="1640015" y="2499576"/>
                </a:lnTo>
                <a:cubicBezTo>
                  <a:pt x="1640015" y="2477364"/>
                  <a:pt x="1524609" y="2466244"/>
                  <a:pt x="1293796" y="2466244"/>
                </a:cubicBezTo>
                <a:lnTo>
                  <a:pt x="956675" y="2466244"/>
                </a:lnTo>
                <a:cubicBezTo>
                  <a:pt x="944533" y="2458849"/>
                  <a:pt x="847345" y="2447729"/>
                  <a:pt x="665122" y="2432924"/>
                </a:cubicBezTo>
                <a:cubicBezTo>
                  <a:pt x="543639" y="2425515"/>
                  <a:pt x="485931" y="2414409"/>
                  <a:pt x="492006" y="2399591"/>
                </a:cubicBezTo>
                <a:lnTo>
                  <a:pt x="564900" y="2377377"/>
                </a:lnTo>
                <a:lnTo>
                  <a:pt x="756233" y="2344045"/>
                </a:lnTo>
                <a:lnTo>
                  <a:pt x="728895" y="2344045"/>
                </a:lnTo>
                <a:cubicBezTo>
                  <a:pt x="716753" y="2344045"/>
                  <a:pt x="690937" y="2342203"/>
                  <a:pt x="651448" y="2338491"/>
                </a:cubicBezTo>
                <a:cubicBezTo>
                  <a:pt x="611967" y="2334793"/>
                  <a:pt x="570965" y="2332938"/>
                  <a:pt x="528453" y="2332938"/>
                </a:cubicBezTo>
                <a:cubicBezTo>
                  <a:pt x="176158" y="2325530"/>
                  <a:pt x="0" y="2299605"/>
                  <a:pt x="0" y="2255178"/>
                </a:cubicBezTo>
                <a:lnTo>
                  <a:pt x="701569" y="2232952"/>
                </a:lnTo>
                <a:cubicBezTo>
                  <a:pt x="701569" y="2247769"/>
                  <a:pt x="713710" y="2255178"/>
                  <a:pt x="738004" y="2255178"/>
                </a:cubicBezTo>
                <a:cubicBezTo>
                  <a:pt x="756233" y="2255178"/>
                  <a:pt x="759265" y="2247769"/>
                  <a:pt x="747125" y="2232952"/>
                </a:cubicBezTo>
                <a:lnTo>
                  <a:pt x="856454" y="2221846"/>
                </a:lnTo>
                <a:cubicBezTo>
                  <a:pt x="941490" y="2221846"/>
                  <a:pt x="984014" y="2218148"/>
                  <a:pt x="984014" y="2210739"/>
                </a:cubicBezTo>
                <a:cubicBezTo>
                  <a:pt x="984014" y="2203331"/>
                  <a:pt x="915684" y="2186671"/>
                  <a:pt x="779006" y="2160746"/>
                </a:cubicBezTo>
                <a:cubicBezTo>
                  <a:pt x="642339" y="2134822"/>
                  <a:pt x="574009" y="2114451"/>
                  <a:pt x="574009" y="2099647"/>
                </a:cubicBezTo>
                <a:cubicBezTo>
                  <a:pt x="574009" y="2084829"/>
                  <a:pt x="619565" y="2077421"/>
                  <a:pt x="710678" y="2077421"/>
                </a:cubicBezTo>
                <a:cubicBezTo>
                  <a:pt x="753200" y="2077421"/>
                  <a:pt x="774451" y="2073722"/>
                  <a:pt x="774451" y="2066313"/>
                </a:cubicBezTo>
                <a:cubicBezTo>
                  <a:pt x="677273" y="2051509"/>
                  <a:pt x="649936" y="2040389"/>
                  <a:pt x="692459" y="2032994"/>
                </a:cubicBezTo>
                <a:cubicBezTo>
                  <a:pt x="704601" y="2025585"/>
                  <a:pt x="713710" y="2018177"/>
                  <a:pt x="719787" y="2010767"/>
                </a:cubicBezTo>
                <a:cubicBezTo>
                  <a:pt x="731939" y="2003358"/>
                  <a:pt x="728895" y="1995964"/>
                  <a:pt x="710678" y="1988554"/>
                </a:cubicBezTo>
                <a:cubicBezTo>
                  <a:pt x="704601" y="1988554"/>
                  <a:pt x="692459" y="1988554"/>
                  <a:pt x="674231" y="1988554"/>
                </a:cubicBezTo>
                <a:cubicBezTo>
                  <a:pt x="643860" y="1988554"/>
                  <a:pt x="628675" y="1981145"/>
                  <a:pt x="628675" y="1966328"/>
                </a:cubicBezTo>
                <a:cubicBezTo>
                  <a:pt x="628675" y="1944114"/>
                  <a:pt x="652968" y="1933008"/>
                  <a:pt x="701569" y="1933008"/>
                </a:cubicBezTo>
                <a:cubicBezTo>
                  <a:pt x="750157" y="1933008"/>
                  <a:pt x="783560" y="1921901"/>
                  <a:pt x="801790" y="1899675"/>
                </a:cubicBezTo>
                <a:cubicBezTo>
                  <a:pt x="813942" y="1870053"/>
                  <a:pt x="824562" y="1868198"/>
                  <a:pt x="833671" y="1894122"/>
                </a:cubicBezTo>
                <a:cubicBezTo>
                  <a:pt x="842790" y="1920045"/>
                  <a:pt x="853422" y="1933008"/>
                  <a:pt x="865563" y="1933008"/>
                </a:cubicBezTo>
                <a:cubicBezTo>
                  <a:pt x="871639" y="1933008"/>
                  <a:pt x="874673" y="1925599"/>
                  <a:pt x="874673" y="1910782"/>
                </a:cubicBezTo>
                <a:cubicBezTo>
                  <a:pt x="874673" y="1895978"/>
                  <a:pt x="883792" y="1884870"/>
                  <a:pt x="902010" y="1877461"/>
                </a:cubicBezTo>
                <a:lnTo>
                  <a:pt x="947565" y="1866355"/>
                </a:lnTo>
                <a:lnTo>
                  <a:pt x="911120" y="1866355"/>
                </a:lnTo>
                <a:cubicBezTo>
                  <a:pt x="892901" y="1866355"/>
                  <a:pt x="876193" y="1855235"/>
                  <a:pt x="861009" y="1833023"/>
                </a:cubicBezTo>
                <a:cubicBezTo>
                  <a:pt x="845823" y="1810809"/>
                  <a:pt x="832161" y="1799689"/>
                  <a:pt x="820007" y="1799689"/>
                </a:cubicBezTo>
                <a:cubicBezTo>
                  <a:pt x="807865" y="1799689"/>
                  <a:pt x="807865" y="1795991"/>
                  <a:pt x="820007" y="1788583"/>
                </a:cubicBezTo>
                <a:cubicBezTo>
                  <a:pt x="844312" y="1773779"/>
                  <a:pt x="844312" y="1766369"/>
                  <a:pt x="820007" y="1766369"/>
                </a:cubicBezTo>
                <a:cubicBezTo>
                  <a:pt x="801790" y="1766369"/>
                  <a:pt x="798756" y="1758960"/>
                  <a:pt x="810899" y="1744143"/>
                </a:cubicBezTo>
                <a:cubicBezTo>
                  <a:pt x="823051" y="1714521"/>
                  <a:pt x="895934" y="1718232"/>
                  <a:pt x="1029568" y="1755262"/>
                </a:cubicBezTo>
                <a:cubicBezTo>
                  <a:pt x="1090310" y="1770068"/>
                  <a:pt x="1172313" y="1773779"/>
                  <a:pt x="1275567" y="1766369"/>
                </a:cubicBezTo>
                <a:cubicBezTo>
                  <a:pt x="1287720" y="1751551"/>
                  <a:pt x="1293796" y="1744143"/>
                  <a:pt x="1293796" y="1744143"/>
                </a:cubicBezTo>
                <a:cubicBezTo>
                  <a:pt x="1287720" y="1744143"/>
                  <a:pt x="1202684" y="1734891"/>
                  <a:pt x="1038678" y="1716376"/>
                </a:cubicBezTo>
                <a:cubicBezTo>
                  <a:pt x="874673" y="1697861"/>
                  <a:pt x="789637" y="1684899"/>
                  <a:pt x="783560" y="1677490"/>
                </a:cubicBezTo>
                <a:cubicBezTo>
                  <a:pt x="765342" y="1655277"/>
                  <a:pt x="762309" y="1647869"/>
                  <a:pt x="774451" y="1655277"/>
                </a:cubicBezTo>
                <a:cubicBezTo>
                  <a:pt x="835192" y="1677490"/>
                  <a:pt x="865563" y="1681201"/>
                  <a:pt x="865563" y="1666383"/>
                </a:cubicBezTo>
                <a:cubicBezTo>
                  <a:pt x="865563" y="1644170"/>
                  <a:pt x="850378" y="1633050"/>
                  <a:pt x="820007" y="1633050"/>
                </a:cubicBezTo>
                <a:cubicBezTo>
                  <a:pt x="789637" y="1618246"/>
                  <a:pt x="777495" y="1599731"/>
                  <a:pt x="783560" y="1577504"/>
                </a:cubicBezTo>
                <a:lnTo>
                  <a:pt x="792681" y="1555291"/>
                </a:lnTo>
                <a:cubicBezTo>
                  <a:pt x="804821" y="1547882"/>
                  <a:pt x="856454" y="1544185"/>
                  <a:pt x="947565" y="1544185"/>
                </a:cubicBezTo>
                <a:lnTo>
                  <a:pt x="1047787" y="1544185"/>
                </a:lnTo>
                <a:lnTo>
                  <a:pt x="1020459" y="1521958"/>
                </a:lnTo>
                <a:cubicBezTo>
                  <a:pt x="1020459" y="1507153"/>
                  <a:pt x="1002231" y="1499745"/>
                  <a:pt x="965784" y="1499745"/>
                </a:cubicBezTo>
                <a:cubicBezTo>
                  <a:pt x="923272" y="1499745"/>
                  <a:pt x="897456" y="1488638"/>
                  <a:pt x="888347" y="1466412"/>
                </a:cubicBezTo>
                <a:cubicBezTo>
                  <a:pt x="879237" y="1444198"/>
                  <a:pt x="865563" y="1433092"/>
                  <a:pt x="847345" y="1433092"/>
                </a:cubicBezTo>
                <a:cubicBezTo>
                  <a:pt x="810899" y="1433092"/>
                  <a:pt x="783560" y="1429381"/>
                  <a:pt x="765342" y="1421986"/>
                </a:cubicBezTo>
                <a:cubicBezTo>
                  <a:pt x="747125" y="1421986"/>
                  <a:pt x="738004" y="1425683"/>
                  <a:pt x="738004" y="1433092"/>
                </a:cubicBezTo>
                <a:cubicBezTo>
                  <a:pt x="750157" y="1455304"/>
                  <a:pt x="754712" y="1468267"/>
                  <a:pt x="751678" y="1471965"/>
                </a:cubicBezTo>
                <a:cubicBezTo>
                  <a:pt x="748635" y="1475676"/>
                  <a:pt x="728895" y="1477532"/>
                  <a:pt x="692459" y="1477532"/>
                </a:cubicBezTo>
                <a:cubicBezTo>
                  <a:pt x="649936" y="1477532"/>
                  <a:pt x="628675" y="1466412"/>
                  <a:pt x="628675" y="1444198"/>
                </a:cubicBezTo>
                <a:cubicBezTo>
                  <a:pt x="628675" y="1421986"/>
                  <a:pt x="616533" y="1410866"/>
                  <a:pt x="592228" y="1410866"/>
                </a:cubicBezTo>
                <a:cubicBezTo>
                  <a:pt x="531487" y="1410866"/>
                  <a:pt x="519334" y="1388652"/>
                  <a:pt x="555781" y="1344213"/>
                </a:cubicBezTo>
                <a:cubicBezTo>
                  <a:pt x="580086" y="1314590"/>
                  <a:pt x="604380" y="1310893"/>
                  <a:pt x="628675" y="1333105"/>
                </a:cubicBezTo>
                <a:cubicBezTo>
                  <a:pt x="683339" y="1362728"/>
                  <a:pt x="728895" y="1355319"/>
                  <a:pt x="765342" y="1310893"/>
                </a:cubicBezTo>
                <a:cubicBezTo>
                  <a:pt x="771419" y="1296075"/>
                  <a:pt x="753200" y="1284969"/>
                  <a:pt x="710678" y="1277560"/>
                </a:cubicBezTo>
                <a:lnTo>
                  <a:pt x="510225" y="1266453"/>
                </a:lnTo>
                <a:cubicBezTo>
                  <a:pt x="388742" y="1259044"/>
                  <a:pt x="309783" y="1240529"/>
                  <a:pt x="273336" y="1210908"/>
                </a:cubicBezTo>
                <a:cubicBezTo>
                  <a:pt x="242965" y="1181285"/>
                  <a:pt x="203486" y="1166468"/>
                  <a:pt x="154897" y="1166468"/>
                </a:cubicBezTo>
                <a:cubicBezTo>
                  <a:pt x="130602" y="1166468"/>
                  <a:pt x="115417" y="1162770"/>
                  <a:pt x="109341" y="1155361"/>
                </a:cubicBezTo>
                <a:cubicBezTo>
                  <a:pt x="97189" y="1147951"/>
                  <a:pt x="103264" y="1140544"/>
                  <a:pt x="127559" y="1133135"/>
                </a:cubicBezTo>
                <a:cubicBezTo>
                  <a:pt x="139711" y="1125739"/>
                  <a:pt x="154897" y="1122028"/>
                  <a:pt x="173115" y="1122028"/>
                </a:cubicBezTo>
                <a:cubicBezTo>
                  <a:pt x="197409" y="1122028"/>
                  <a:pt x="209562" y="1122028"/>
                  <a:pt x="209562" y="1122028"/>
                </a:cubicBezTo>
                <a:cubicBezTo>
                  <a:pt x="209562" y="1122028"/>
                  <a:pt x="203486" y="1114619"/>
                  <a:pt x="191333" y="1099815"/>
                </a:cubicBezTo>
                <a:cubicBezTo>
                  <a:pt x="179191" y="1084998"/>
                  <a:pt x="173115" y="1075746"/>
                  <a:pt x="173115" y="1072035"/>
                </a:cubicBezTo>
                <a:cubicBezTo>
                  <a:pt x="173115" y="1068337"/>
                  <a:pt x="179191" y="1070192"/>
                  <a:pt x="191333" y="1077588"/>
                </a:cubicBezTo>
                <a:cubicBezTo>
                  <a:pt x="227780" y="1092406"/>
                  <a:pt x="303706" y="1099815"/>
                  <a:pt x="419113" y="1099815"/>
                </a:cubicBezTo>
                <a:cubicBezTo>
                  <a:pt x="516301" y="1099815"/>
                  <a:pt x="595270" y="1092406"/>
                  <a:pt x="656012" y="1077588"/>
                </a:cubicBezTo>
                <a:cubicBezTo>
                  <a:pt x="540595" y="1077588"/>
                  <a:pt x="482898" y="1066481"/>
                  <a:pt x="482898" y="1044268"/>
                </a:cubicBezTo>
                <a:cubicBezTo>
                  <a:pt x="482898" y="1036860"/>
                  <a:pt x="498083" y="1033162"/>
                  <a:pt x="528453" y="1033162"/>
                </a:cubicBezTo>
                <a:lnTo>
                  <a:pt x="619565" y="1010936"/>
                </a:lnTo>
                <a:lnTo>
                  <a:pt x="610456" y="999829"/>
                </a:lnTo>
                <a:cubicBezTo>
                  <a:pt x="586162" y="985011"/>
                  <a:pt x="548193" y="983170"/>
                  <a:pt x="496561" y="994276"/>
                </a:cubicBezTo>
                <a:cubicBezTo>
                  <a:pt x="444939" y="1005382"/>
                  <a:pt x="416080" y="1003526"/>
                  <a:pt x="410004" y="988722"/>
                </a:cubicBezTo>
                <a:cubicBezTo>
                  <a:pt x="403928" y="981314"/>
                  <a:pt x="375078" y="972062"/>
                  <a:pt x="323447" y="960942"/>
                </a:cubicBezTo>
                <a:cubicBezTo>
                  <a:pt x="271825" y="949836"/>
                  <a:pt x="218670" y="936873"/>
                  <a:pt x="164006" y="922070"/>
                </a:cubicBezTo>
                <a:lnTo>
                  <a:pt x="91112" y="899843"/>
                </a:lnTo>
                <a:lnTo>
                  <a:pt x="100232" y="899843"/>
                </a:lnTo>
                <a:cubicBezTo>
                  <a:pt x="142744" y="899843"/>
                  <a:pt x="191333" y="903555"/>
                  <a:pt x="246009" y="910950"/>
                </a:cubicBezTo>
                <a:cubicBezTo>
                  <a:pt x="367491" y="925767"/>
                  <a:pt x="470745" y="933176"/>
                  <a:pt x="555781" y="933176"/>
                </a:cubicBezTo>
                <a:cubicBezTo>
                  <a:pt x="646903" y="925767"/>
                  <a:pt x="692459" y="914661"/>
                  <a:pt x="692459" y="899843"/>
                </a:cubicBezTo>
                <a:cubicBezTo>
                  <a:pt x="692459" y="877630"/>
                  <a:pt x="762309" y="866523"/>
                  <a:pt x="902010" y="866523"/>
                </a:cubicBezTo>
                <a:cubicBezTo>
                  <a:pt x="932381" y="866523"/>
                  <a:pt x="970350" y="868366"/>
                  <a:pt x="1015906" y="872077"/>
                </a:cubicBezTo>
                <a:cubicBezTo>
                  <a:pt x="1061462" y="875775"/>
                  <a:pt x="1099420" y="877630"/>
                  <a:pt x="1129790" y="877630"/>
                </a:cubicBezTo>
                <a:lnTo>
                  <a:pt x="1175346" y="888736"/>
                </a:lnTo>
                <a:cubicBezTo>
                  <a:pt x="1181423" y="873919"/>
                  <a:pt x="1160160" y="862812"/>
                  <a:pt x="1111572" y="855403"/>
                </a:cubicBezTo>
                <a:lnTo>
                  <a:pt x="993121" y="844297"/>
                </a:lnTo>
                <a:cubicBezTo>
                  <a:pt x="944533" y="844297"/>
                  <a:pt x="920229" y="840599"/>
                  <a:pt x="920229" y="833191"/>
                </a:cubicBezTo>
                <a:cubicBezTo>
                  <a:pt x="920229" y="825781"/>
                  <a:pt x="929348" y="818372"/>
                  <a:pt x="947565" y="810977"/>
                </a:cubicBezTo>
                <a:lnTo>
                  <a:pt x="993121" y="777643"/>
                </a:lnTo>
                <a:cubicBezTo>
                  <a:pt x="908087" y="762827"/>
                  <a:pt x="838236" y="755431"/>
                  <a:pt x="783560" y="755431"/>
                </a:cubicBezTo>
                <a:cubicBezTo>
                  <a:pt x="747125" y="755431"/>
                  <a:pt x="671198" y="748022"/>
                  <a:pt x="555781" y="733204"/>
                </a:cubicBezTo>
                <a:cubicBezTo>
                  <a:pt x="440375" y="718400"/>
                  <a:pt x="367491" y="710991"/>
                  <a:pt x="337120" y="710991"/>
                </a:cubicBezTo>
                <a:cubicBezTo>
                  <a:pt x="306750" y="710991"/>
                  <a:pt x="291564" y="703582"/>
                  <a:pt x="291564" y="688764"/>
                </a:cubicBezTo>
                <a:cubicBezTo>
                  <a:pt x="291564" y="681369"/>
                  <a:pt x="276380" y="675815"/>
                  <a:pt x="246009" y="672106"/>
                </a:cubicBezTo>
                <a:cubicBezTo>
                  <a:pt x="215638" y="668407"/>
                  <a:pt x="200453" y="655445"/>
                  <a:pt x="200453" y="633218"/>
                </a:cubicBezTo>
                <a:cubicBezTo>
                  <a:pt x="200453" y="625823"/>
                  <a:pt x="258150" y="622112"/>
                  <a:pt x="373557" y="622112"/>
                </a:cubicBezTo>
                <a:cubicBezTo>
                  <a:pt x="482898" y="622112"/>
                  <a:pt x="537562" y="614703"/>
                  <a:pt x="537562" y="599899"/>
                </a:cubicBezTo>
                <a:cubicBezTo>
                  <a:pt x="537562" y="592490"/>
                  <a:pt x="502637" y="586936"/>
                  <a:pt x="432787" y="583239"/>
                </a:cubicBezTo>
                <a:cubicBezTo>
                  <a:pt x="362936" y="579528"/>
                  <a:pt x="288522" y="575830"/>
                  <a:pt x="209562" y="572119"/>
                </a:cubicBezTo>
                <a:cubicBezTo>
                  <a:pt x="130602" y="568421"/>
                  <a:pt x="82003" y="559157"/>
                  <a:pt x="63785" y="544353"/>
                </a:cubicBezTo>
                <a:cubicBezTo>
                  <a:pt x="39491" y="529534"/>
                  <a:pt x="39491" y="522127"/>
                  <a:pt x="63785" y="522127"/>
                </a:cubicBezTo>
                <a:cubicBezTo>
                  <a:pt x="75927" y="514730"/>
                  <a:pt x="97189" y="511019"/>
                  <a:pt x="127559" y="511019"/>
                </a:cubicBezTo>
                <a:cubicBezTo>
                  <a:pt x="230824" y="511019"/>
                  <a:pt x="297631" y="514730"/>
                  <a:pt x="328001" y="522127"/>
                </a:cubicBezTo>
                <a:cubicBezTo>
                  <a:pt x="388742" y="536944"/>
                  <a:pt x="419113" y="544353"/>
                  <a:pt x="419113" y="544353"/>
                </a:cubicBezTo>
                <a:cubicBezTo>
                  <a:pt x="437342" y="544353"/>
                  <a:pt x="476822" y="533246"/>
                  <a:pt x="537562" y="511019"/>
                </a:cubicBezTo>
                <a:cubicBezTo>
                  <a:pt x="598304" y="488806"/>
                  <a:pt x="646903" y="473989"/>
                  <a:pt x="683339" y="466580"/>
                </a:cubicBezTo>
                <a:cubicBezTo>
                  <a:pt x="859498" y="444366"/>
                  <a:pt x="947565" y="425851"/>
                  <a:pt x="947565" y="411034"/>
                </a:cubicBezTo>
                <a:cubicBezTo>
                  <a:pt x="947565" y="388820"/>
                  <a:pt x="953642" y="377713"/>
                  <a:pt x="965784" y="377713"/>
                </a:cubicBezTo>
                <a:cubicBezTo>
                  <a:pt x="977937" y="377713"/>
                  <a:pt x="984014" y="385122"/>
                  <a:pt x="984014" y="399928"/>
                </a:cubicBezTo>
                <a:cubicBezTo>
                  <a:pt x="984014" y="407335"/>
                  <a:pt x="999198" y="411034"/>
                  <a:pt x="1029568" y="411034"/>
                </a:cubicBezTo>
                <a:lnTo>
                  <a:pt x="1084234" y="411034"/>
                </a:lnTo>
                <a:lnTo>
                  <a:pt x="1075126" y="388820"/>
                </a:lnTo>
                <a:cubicBezTo>
                  <a:pt x="1087278" y="396229"/>
                  <a:pt x="1093343" y="403637"/>
                  <a:pt x="1093343" y="411034"/>
                </a:cubicBezTo>
                <a:cubicBezTo>
                  <a:pt x="1190531" y="396229"/>
                  <a:pt x="1269501" y="388820"/>
                  <a:pt x="1330242" y="388820"/>
                </a:cubicBezTo>
                <a:cubicBezTo>
                  <a:pt x="1360613" y="388820"/>
                  <a:pt x="1375798" y="392519"/>
                  <a:pt x="1375798" y="399928"/>
                </a:cubicBezTo>
                <a:cubicBezTo>
                  <a:pt x="1375798" y="407335"/>
                  <a:pt x="1390984" y="411034"/>
                  <a:pt x="1421343" y="411034"/>
                </a:cubicBezTo>
                <a:cubicBezTo>
                  <a:pt x="1439573" y="403637"/>
                  <a:pt x="1451725" y="396229"/>
                  <a:pt x="1457790" y="388820"/>
                </a:cubicBezTo>
                <a:lnTo>
                  <a:pt x="1539793" y="377713"/>
                </a:lnTo>
                <a:cubicBezTo>
                  <a:pt x="1618752" y="377713"/>
                  <a:pt x="1664308" y="355488"/>
                  <a:pt x="1676461" y="311061"/>
                </a:cubicBezTo>
                <a:cubicBezTo>
                  <a:pt x="1676461" y="296244"/>
                  <a:pt x="1685569" y="288835"/>
                  <a:pt x="1703799" y="288835"/>
                </a:cubicBezTo>
                <a:cubicBezTo>
                  <a:pt x="1722017" y="288835"/>
                  <a:pt x="1731126" y="296244"/>
                  <a:pt x="1731126" y="311061"/>
                </a:cubicBezTo>
                <a:cubicBezTo>
                  <a:pt x="1731126" y="325865"/>
                  <a:pt x="1740246" y="333274"/>
                  <a:pt x="1758463" y="333274"/>
                </a:cubicBezTo>
                <a:cubicBezTo>
                  <a:pt x="1776682" y="333274"/>
                  <a:pt x="1782758" y="325865"/>
                  <a:pt x="1776682" y="311061"/>
                </a:cubicBezTo>
                <a:cubicBezTo>
                  <a:pt x="1770617" y="296244"/>
                  <a:pt x="1773649" y="285137"/>
                  <a:pt x="1785802" y="277728"/>
                </a:cubicBezTo>
                <a:cubicBezTo>
                  <a:pt x="1804019" y="277728"/>
                  <a:pt x="1822238" y="292546"/>
                  <a:pt x="1840467" y="322167"/>
                </a:cubicBezTo>
                <a:cubicBezTo>
                  <a:pt x="1852620" y="344381"/>
                  <a:pt x="1889055" y="351790"/>
                  <a:pt x="1949797" y="344381"/>
                </a:cubicBezTo>
                <a:lnTo>
                  <a:pt x="2104683" y="377713"/>
                </a:lnTo>
                <a:cubicBezTo>
                  <a:pt x="2092541" y="362896"/>
                  <a:pt x="2086465" y="344381"/>
                  <a:pt x="2086465" y="322167"/>
                </a:cubicBezTo>
                <a:cubicBezTo>
                  <a:pt x="2086465" y="314759"/>
                  <a:pt x="2050018" y="311061"/>
                  <a:pt x="1977135" y="311061"/>
                </a:cubicBezTo>
                <a:lnTo>
                  <a:pt x="1895132" y="299941"/>
                </a:lnTo>
                <a:cubicBezTo>
                  <a:pt x="1895132" y="285137"/>
                  <a:pt x="1989277" y="277728"/>
                  <a:pt x="2177577" y="277728"/>
                </a:cubicBezTo>
                <a:lnTo>
                  <a:pt x="2414466" y="266621"/>
                </a:lnTo>
                <a:cubicBezTo>
                  <a:pt x="2396247" y="266621"/>
                  <a:pt x="2387138" y="259212"/>
                  <a:pt x="2387138" y="244395"/>
                </a:cubicBezTo>
                <a:cubicBezTo>
                  <a:pt x="2387138" y="229591"/>
                  <a:pt x="2453955" y="222182"/>
                  <a:pt x="2587580" y="222182"/>
                </a:cubicBezTo>
                <a:cubicBezTo>
                  <a:pt x="2611874" y="222182"/>
                  <a:pt x="2709063" y="203666"/>
                  <a:pt x="2879144" y="166636"/>
                </a:cubicBezTo>
                <a:cubicBezTo>
                  <a:pt x="2933809" y="151818"/>
                  <a:pt x="2961136" y="151818"/>
                  <a:pt x="2961136" y="166636"/>
                </a:cubicBezTo>
                <a:cubicBezTo>
                  <a:pt x="2967213" y="181453"/>
                  <a:pt x="2974811" y="188848"/>
                  <a:pt x="2983919" y="188848"/>
                </a:cubicBezTo>
                <a:cubicBezTo>
                  <a:pt x="2993028" y="188848"/>
                  <a:pt x="3000627" y="181453"/>
                  <a:pt x="3006692" y="166636"/>
                </a:cubicBezTo>
                <a:cubicBezTo>
                  <a:pt x="3012769" y="151818"/>
                  <a:pt x="3037074" y="140711"/>
                  <a:pt x="3079586" y="133302"/>
                </a:cubicBezTo>
                <a:cubicBezTo>
                  <a:pt x="3122109" y="125907"/>
                  <a:pt x="3149436" y="129604"/>
                  <a:pt x="3161589" y="144422"/>
                </a:cubicBezTo>
                <a:cubicBezTo>
                  <a:pt x="3179807" y="166636"/>
                  <a:pt x="3216253" y="162938"/>
                  <a:pt x="3270919" y="133302"/>
                </a:cubicBezTo>
                <a:cubicBezTo>
                  <a:pt x="3374183" y="81467"/>
                  <a:pt x="3620181" y="55543"/>
                  <a:pt x="4008923" y="55543"/>
                </a:cubicBezTo>
                <a:cubicBezTo>
                  <a:pt x="4233670" y="55543"/>
                  <a:pt x="4409818" y="59241"/>
                  <a:pt x="4537376" y="66649"/>
                </a:cubicBezTo>
                <a:cubicBezTo>
                  <a:pt x="4719599" y="81467"/>
                  <a:pt x="5184268" y="88875"/>
                  <a:pt x="5931393" y="88875"/>
                </a:cubicBezTo>
                <a:cubicBezTo>
                  <a:pt x="6447693" y="88875"/>
                  <a:pt x="6727095" y="85164"/>
                  <a:pt x="6769617" y="77756"/>
                </a:cubicBezTo>
                <a:cubicBezTo>
                  <a:pt x="6781770" y="77756"/>
                  <a:pt x="6836435" y="74058"/>
                  <a:pt x="6933623" y="66649"/>
                </a:cubicBezTo>
                <a:cubicBezTo>
                  <a:pt x="7030801" y="59241"/>
                  <a:pt x="7123434" y="51845"/>
                  <a:pt x="7211513" y="44437"/>
                </a:cubicBezTo>
                <a:cubicBezTo>
                  <a:pt x="7299582" y="37028"/>
                  <a:pt x="7349691" y="25920"/>
                  <a:pt x="7361845" y="11103"/>
                </a:cubicBezTo>
                <a:cubicBezTo>
                  <a:pt x="7364883" y="3700"/>
                  <a:pt x="7373994" y="0"/>
                  <a:pt x="738918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08608725"/>
      </p:ext>
    </p:extLst>
  </p:cSld>
  <p:clrMapOvr>
    <a:masterClrMapping/>
  </p:clrMapOvr>
</p:sldLayout>
</file>

<file path=ppt/slideLayouts/slideLayout2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62621" y="1607127"/>
            <a:ext cx="9709155" cy="5509291"/>
          </a:xfrm>
          <a:custGeom>
            <a:avLst/>
            <a:gdLst>
              <a:gd name="connsiteX0" fmla="*/ 0 w 9709155"/>
              <a:gd name="connsiteY0" fmla="*/ 0 h 5509291"/>
              <a:gd name="connsiteX1" fmla="*/ 9709155 w 9709155"/>
              <a:gd name="connsiteY1" fmla="*/ 0 h 5509291"/>
              <a:gd name="connsiteX2" fmla="*/ 9709155 w 9709155"/>
              <a:gd name="connsiteY2" fmla="*/ 5509291 h 5509291"/>
              <a:gd name="connsiteX3" fmla="*/ 0 w 9709155"/>
              <a:gd name="connsiteY3" fmla="*/ 5509291 h 5509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709155" h="5509291">
                <a:moveTo>
                  <a:pt x="0" y="0"/>
                </a:moveTo>
                <a:lnTo>
                  <a:pt x="9709155" y="0"/>
                </a:lnTo>
                <a:lnTo>
                  <a:pt x="9709155" y="5509291"/>
                </a:lnTo>
                <a:lnTo>
                  <a:pt x="0" y="55092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69293463"/>
      </p:ext>
    </p:extLst>
  </p:cSld>
  <p:clrMapOvr>
    <a:masterClrMapping/>
  </p:clrMapOvr>
</p:sldLayout>
</file>

<file path=ppt/slideLayouts/slideLayout23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>
          <a:xfrm>
            <a:off x="13930201" y="3192382"/>
            <a:ext cx="3619419" cy="4365102"/>
          </a:xfrm>
          <a:custGeom>
            <a:avLst/>
            <a:gdLst>
              <a:gd name="connsiteX0" fmla="*/ 495498 w 3619419"/>
              <a:gd name="connsiteY0" fmla="*/ 0 h 4365102"/>
              <a:gd name="connsiteX1" fmla="*/ 3123919 w 3619419"/>
              <a:gd name="connsiteY1" fmla="*/ 0 h 4365102"/>
              <a:gd name="connsiteX2" fmla="*/ 3619419 w 3619419"/>
              <a:gd name="connsiteY2" fmla="*/ 495498 h 4365102"/>
              <a:gd name="connsiteX3" fmla="*/ 3619419 w 3619419"/>
              <a:gd name="connsiteY3" fmla="*/ 3869604 h 4365102"/>
              <a:gd name="connsiteX4" fmla="*/ 3123919 w 3619419"/>
              <a:gd name="connsiteY4" fmla="*/ 4365102 h 4365102"/>
              <a:gd name="connsiteX5" fmla="*/ 495498 w 3619419"/>
              <a:gd name="connsiteY5" fmla="*/ 4365102 h 4365102"/>
              <a:gd name="connsiteX6" fmla="*/ 0 w 3619419"/>
              <a:gd name="connsiteY6" fmla="*/ 3869604 h 4365102"/>
              <a:gd name="connsiteX7" fmla="*/ 0 w 3619419"/>
              <a:gd name="connsiteY7" fmla="*/ 495498 h 4365102"/>
              <a:gd name="connsiteX8" fmla="*/ 495498 w 3619419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9" h="4365102">
                <a:moveTo>
                  <a:pt x="495498" y="0"/>
                </a:moveTo>
                <a:lnTo>
                  <a:pt x="3123919" y="0"/>
                </a:lnTo>
                <a:cubicBezTo>
                  <a:pt x="3397575" y="0"/>
                  <a:pt x="3619419" y="221842"/>
                  <a:pt x="3619419" y="495498"/>
                </a:cubicBezTo>
                <a:lnTo>
                  <a:pt x="3619419" y="3869604"/>
                </a:lnTo>
                <a:cubicBezTo>
                  <a:pt x="3619419" y="4143260"/>
                  <a:pt x="3397575" y="4365102"/>
                  <a:pt x="3123919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4635" y="3192380"/>
            <a:ext cx="3619418" cy="4365102"/>
          </a:xfrm>
          <a:custGeom>
            <a:avLst/>
            <a:gdLst>
              <a:gd name="connsiteX0" fmla="*/ 495498 w 3619418"/>
              <a:gd name="connsiteY0" fmla="*/ 0 h 4365102"/>
              <a:gd name="connsiteX1" fmla="*/ 3123920 w 3619418"/>
              <a:gd name="connsiteY1" fmla="*/ 0 h 4365102"/>
              <a:gd name="connsiteX2" fmla="*/ 3619418 w 3619418"/>
              <a:gd name="connsiteY2" fmla="*/ 495498 h 4365102"/>
              <a:gd name="connsiteX3" fmla="*/ 3619418 w 3619418"/>
              <a:gd name="connsiteY3" fmla="*/ 3869604 h 4365102"/>
              <a:gd name="connsiteX4" fmla="*/ 3123920 w 3619418"/>
              <a:gd name="connsiteY4" fmla="*/ 4365102 h 4365102"/>
              <a:gd name="connsiteX5" fmla="*/ 495498 w 3619418"/>
              <a:gd name="connsiteY5" fmla="*/ 4365102 h 4365102"/>
              <a:gd name="connsiteX6" fmla="*/ 0 w 3619418"/>
              <a:gd name="connsiteY6" fmla="*/ 3869604 h 4365102"/>
              <a:gd name="connsiteX7" fmla="*/ 0 w 3619418"/>
              <a:gd name="connsiteY7" fmla="*/ 495498 h 4365102"/>
              <a:gd name="connsiteX8" fmla="*/ 495498 w 3619418"/>
              <a:gd name="connsiteY8" fmla="*/ 0 h 43651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3619418" h="4365102">
                <a:moveTo>
                  <a:pt x="495498" y="0"/>
                </a:moveTo>
                <a:lnTo>
                  <a:pt x="3123920" y="0"/>
                </a:lnTo>
                <a:cubicBezTo>
                  <a:pt x="3397576" y="0"/>
                  <a:pt x="3619418" y="221842"/>
                  <a:pt x="3619418" y="495498"/>
                </a:cubicBezTo>
                <a:lnTo>
                  <a:pt x="3619418" y="3869604"/>
                </a:lnTo>
                <a:cubicBezTo>
                  <a:pt x="3619418" y="4143260"/>
                  <a:pt x="3397576" y="4365102"/>
                  <a:pt x="3123920" y="4365102"/>
                </a:cubicBezTo>
                <a:lnTo>
                  <a:pt x="495498" y="4365102"/>
                </a:lnTo>
                <a:cubicBezTo>
                  <a:pt x="221842" y="4365102"/>
                  <a:pt x="0" y="4143260"/>
                  <a:pt x="0" y="3869604"/>
                </a:cubicBezTo>
                <a:lnTo>
                  <a:pt x="0" y="495498"/>
                </a:lnTo>
                <a:cubicBezTo>
                  <a:pt x="0" y="221842"/>
                  <a:pt x="221842" y="0"/>
                  <a:pt x="495498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2816575"/>
      </p:ext>
    </p:extLst>
  </p:cSld>
  <p:clrMapOvr>
    <a:masterClrMapping/>
  </p:clrMapOvr>
</p:sldLayout>
</file>

<file path=ppt/slideLayouts/slideLayout23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343413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8260562" y="3695504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3086983" y="3695503"/>
            <a:ext cx="2834962" cy="3419030"/>
          </a:xfrm>
          <a:custGeom>
            <a:avLst/>
            <a:gdLst>
              <a:gd name="connsiteX0" fmla="*/ 388106 w 2834962"/>
              <a:gd name="connsiteY0" fmla="*/ 0 h 3419030"/>
              <a:gd name="connsiteX1" fmla="*/ 2446856 w 2834962"/>
              <a:gd name="connsiteY1" fmla="*/ 0 h 3419030"/>
              <a:gd name="connsiteX2" fmla="*/ 2834962 w 2834962"/>
              <a:gd name="connsiteY2" fmla="*/ 388106 h 3419030"/>
              <a:gd name="connsiteX3" fmla="*/ 2834962 w 2834962"/>
              <a:gd name="connsiteY3" fmla="*/ 3030924 h 3419030"/>
              <a:gd name="connsiteX4" fmla="*/ 2446856 w 2834962"/>
              <a:gd name="connsiteY4" fmla="*/ 3419030 h 3419030"/>
              <a:gd name="connsiteX5" fmla="*/ 388106 w 2834962"/>
              <a:gd name="connsiteY5" fmla="*/ 3419030 h 3419030"/>
              <a:gd name="connsiteX6" fmla="*/ 0 w 2834962"/>
              <a:gd name="connsiteY6" fmla="*/ 3030924 h 3419030"/>
              <a:gd name="connsiteX7" fmla="*/ 0 w 2834962"/>
              <a:gd name="connsiteY7" fmla="*/ 388106 h 3419030"/>
              <a:gd name="connsiteX8" fmla="*/ 388106 w 2834962"/>
              <a:gd name="connsiteY8" fmla="*/ 0 h 34190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834962" h="3419030">
                <a:moveTo>
                  <a:pt x="388106" y="0"/>
                </a:moveTo>
                <a:lnTo>
                  <a:pt x="2446856" y="0"/>
                </a:lnTo>
                <a:cubicBezTo>
                  <a:pt x="2661201" y="0"/>
                  <a:pt x="2834962" y="173761"/>
                  <a:pt x="2834962" y="388106"/>
                </a:cubicBezTo>
                <a:lnTo>
                  <a:pt x="2834962" y="3030924"/>
                </a:lnTo>
                <a:cubicBezTo>
                  <a:pt x="2834962" y="3245269"/>
                  <a:pt x="2661201" y="3419030"/>
                  <a:pt x="2446856" y="3419030"/>
                </a:cubicBezTo>
                <a:lnTo>
                  <a:pt x="388106" y="3419030"/>
                </a:lnTo>
                <a:cubicBezTo>
                  <a:pt x="173761" y="3419030"/>
                  <a:pt x="0" y="3245269"/>
                  <a:pt x="0" y="3030924"/>
                </a:cubicBezTo>
                <a:lnTo>
                  <a:pt x="0" y="388106"/>
                </a:lnTo>
                <a:cubicBezTo>
                  <a:pt x="0" y="173761"/>
                  <a:pt x="173761" y="0"/>
                  <a:pt x="38810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33638381"/>
      </p:ext>
    </p:extLst>
  </p:cSld>
  <p:clrMapOvr>
    <a:masterClrMapping/>
  </p:clrMapOvr>
</p:sldLayout>
</file>

<file path=ppt/slideLayouts/slideLayout23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5495" y="1759633"/>
            <a:ext cx="11095007" cy="6993329"/>
          </a:xfrm>
          <a:custGeom>
            <a:avLst/>
            <a:gdLst>
              <a:gd name="connsiteX0" fmla="*/ 0 w 11095007"/>
              <a:gd name="connsiteY0" fmla="*/ 0 h 6993329"/>
              <a:gd name="connsiteX1" fmla="*/ 11095007 w 11095007"/>
              <a:gd name="connsiteY1" fmla="*/ 0 h 6993329"/>
              <a:gd name="connsiteX2" fmla="*/ 11095007 w 11095007"/>
              <a:gd name="connsiteY2" fmla="*/ 6993329 h 6993329"/>
              <a:gd name="connsiteX3" fmla="*/ 0 w 11095007"/>
              <a:gd name="connsiteY3" fmla="*/ 6993329 h 69933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95007" h="6993329">
                <a:moveTo>
                  <a:pt x="0" y="0"/>
                </a:moveTo>
                <a:lnTo>
                  <a:pt x="11095007" y="0"/>
                </a:lnTo>
                <a:lnTo>
                  <a:pt x="11095007" y="6993329"/>
                </a:lnTo>
                <a:lnTo>
                  <a:pt x="0" y="699332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89395037"/>
      </p:ext>
    </p:extLst>
  </p:cSld>
  <p:clrMapOvr>
    <a:masterClrMapping/>
  </p:clrMapOvr>
</p:sldLayout>
</file>

<file path=ppt/slideLayouts/slideLayout23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1" cy="10972800"/>
          </a:xfrm>
          <a:custGeom>
            <a:avLst/>
            <a:gdLst>
              <a:gd name="connsiteX0" fmla="*/ 0 w 19507201"/>
              <a:gd name="connsiteY0" fmla="*/ 0 h 10972800"/>
              <a:gd name="connsiteX1" fmla="*/ 19507201 w 19507201"/>
              <a:gd name="connsiteY1" fmla="*/ 0 h 10972800"/>
              <a:gd name="connsiteX2" fmla="*/ 19507201 w 19507201"/>
              <a:gd name="connsiteY2" fmla="*/ 10972800 h 10972800"/>
              <a:gd name="connsiteX3" fmla="*/ 0 w 19507201"/>
              <a:gd name="connsiteY3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1" h="10972800">
                <a:moveTo>
                  <a:pt x="0" y="0"/>
                </a:moveTo>
                <a:lnTo>
                  <a:pt x="19507201" y="0"/>
                </a:lnTo>
                <a:lnTo>
                  <a:pt x="19507201" y="10972800"/>
                </a:lnTo>
                <a:lnTo>
                  <a:pt x="0" y="109728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30192503"/>
      </p:ext>
    </p:extLst>
  </p:cSld>
  <p:clrMapOvr>
    <a:masterClrMapping/>
  </p:clrMapOvr>
</p:sldLayout>
</file>

<file path=ppt/slideLayouts/slideLayout23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07988" y="1690515"/>
            <a:ext cx="5691225" cy="7522758"/>
          </a:xfrm>
          <a:custGeom>
            <a:avLst/>
            <a:gdLst>
              <a:gd name="connsiteX0" fmla="*/ 0 w 5691225"/>
              <a:gd name="connsiteY0" fmla="*/ 0 h 7522758"/>
              <a:gd name="connsiteX1" fmla="*/ 5691225 w 5691225"/>
              <a:gd name="connsiteY1" fmla="*/ 0 h 7522758"/>
              <a:gd name="connsiteX2" fmla="*/ 5691225 w 5691225"/>
              <a:gd name="connsiteY2" fmla="*/ 7522758 h 7522758"/>
              <a:gd name="connsiteX3" fmla="*/ 0 w 5691225"/>
              <a:gd name="connsiteY3" fmla="*/ 7522758 h 75227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1225" h="7522758">
                <a:moveTo>
                  <a:pt x="0" y="0"/>
                </a:moveTo>
                <a:lnTo>
                  <a:pt x="5691225" y="0"/>
                </a:lnTo>
                <a:lnTo>
                  <a:pt x="5691225" y="7522758"/>
                </a:lnTo>
                <a:lnTo>
                  <a:pt x="0" y="75227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55387220"/>
      </p:ext>
    </p:extLst>
  </p:cSld>
  <p:clrMapOvr>
    <a:masterClrMapping/>
  </p:clrMapOvr>
</p:sldLayout>
</file>

<file path=ppt/slideLayouts/slideLayout23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954060" y="2346343"/>
            <a:ext cx="3599077" cy="6312749"/>
          </a:xfrm>
          <a:custGeom>
            <a:avLst/>
            <a:gdLst>
              <a:gd name="connsiteX0" fmla="*/ 0 w 3599077"/>
              <a:gd name="connsiteY0" fmla="*/ 0 h 6312749"/>
              <a:gd name="connsiteX1" fmla="*/ 3599077 w 3599077"/>
              <a:gd name="connsiteY1" fmla="*/ 0 h 6312749"/>
              <a:gd name="connsiteX2" fmla="*/ 3599077 w 3599077"/>
              <a:gd name="connsiteY2" fmla="*/ 6312749 h 6312749"/>
              <a:gd name="connsiteX3" fmla="*/ 0 w 3599077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7" h="6312749">
                <a:moveTo>
                  <a:pt x="0" y="0"/>
                </a:moveTo>
                <a:lnTo>
                  <a:pt x="3599077" y="0"/>
                </a:lnTo>
                <a:lnTo>
                  <a:pt x="3599077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73196355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1911180" y="2794275"/>
            <a:ext cx="10162197" cy="6583680"/>
          </a:xfrm>
          <a:custGeom>
            <a:avLst/>
            <a:gdLst>
              <a:gd name="connsiteX0" fmla="*/ 0 w 10162197"/>
              <a:gd name="connsiteY0" fmla="*/ 0 h 6583680"/>
              <a:gd name="connsiteX1" fmla="*/ 10162197 w 10162197"/>
              <a:gd name="connsiteY1" fmla="*/ 0 h 6583680"/>
              <a:gd name="connsiteX2" fmla="*/ 10162197 w 10162197"/>
              <a:gd name="connsiteY2" fmla="*/ 6583680 h 6583680"/>
              <a:gd name="connsiteX3" fmla="*/ 0 w 10162197"/>
              <a:gd name="connsiteY3" fmla="*/ 6583680 h 6583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62197" h="6583680">
                <a:moveTo>
                  <a:pt x="0" y="0"/>
                </a:moveTo>
                <a:lnTo>
                  <a:pt x="10162197" y="0"/>
                </a:lnTo>
                <a:lnTo>
                  <a:pt x="10162197" y="6583680"/>
                </a:lnTo>
                <a:lnTo>
                  <a:pt x="0" y="6583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47055380"/>
      </p:ext>
    </p:extLst>
  </p:cSld>
  <p:clrMapOvr>
    <a:masterClrMapping/>
  </p:clrMapOvr>
</p:sldLayout>
</file>

<file path=ppt/slideLayouts/slideLayout24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58547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166766" y="2715493"/>
            <a:ext cx="3158837" cy="5569526"/>
          </a:xfrm>
          <a:custGeom>
            <a:avLst/>
            <a:gdLst>
              <a:gd name="connsiteX0" fmla="*/ 0 w 3158837"/>
              <a:gd name="connsiteY0" fmla="*/ 0 h 5569526"/>
              <a:gd name="connsiteX1" fmla="*/ 3158837 w 3158837"/>
              <a:gd name="connsiteY1" fmla="*/ 0 h 5569526"/>
              <a:gd name="connsiteX2" fmla="*/ 3158837 w 3158837"/>
              <a:gd name="connsiteY2" fmla="*/ 5569526 h 5569526"/>
              <a:gd name="connsiteX3" fmla="*/ 0 w 3158837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7" h="5569526">
                <a:moveTo>
                  <a:pt x="0" y="0"/>
                </a:moveTo>
                <a:lnTo>
                  <a:pt x="3158837" y="0"/>
                </a:lnTo>
                <a:lnTo>
                  <a:pt x="3158837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574984" y="2715493"/>
            <a:ext cx="3158836" cy="5569526"/>
          </a:xfrm>
          <a:custGeom>
            <a:avLst/>
            <a:gdLst>
              <a:gd name="connsiteX0" fmla="*/ 0 w 3158836"/>
              <a:gd name="connsiteY0" fmla="*/ 0 h 5569526"/>
              <a:gd name="connsiteX1" fmla="*/ 3158836 w 3158836"/>
              <a:gd name="connsiteY1" fmla="*/ 0 h 5569526"/>
              <a:gd name="connsiteX2" fmla="*/ 3158836 w 3158836"/>
              <a:gd name="connsiteY2" fmla="*/ 5569526 h 5569526"/>
              <a:gd name="connsiteX3" fmla="*/ 0 w 3158836"/>
              <a:gd name="connsiteY3" fmla="*/ 5569526 h 55695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58836" h="5569526">
                <a:moveTo>
                  <a:pt x="0" y="0"/>
                </a:moveTo>
                <a:lnTo>
                  <a:pt x="3158836" y="0"/>
                </a:lnTo>
                <a:lnTo>
                  <a:pt x="3158836" y="5569526"/>
                </a:lnTo>
                <a:lnTo>
                  <a:pt x="0" y="55695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6659424"/>
      </p:ext>
    </p:extLst>
  </p:cSld>
  <p:clrMapOvr>
    <a:masterClrMapping/>
  </p:clrMapOvr>
</p:sldLayout>
</file>

<file path=ppt/slideLayouts/slideLayout24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4724402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236039" y="5999018"/>
            <a:ext cx="3546765" cy="4973782"/>
          </a:xfrm>
          <a:custGeom>
            <a:avLst/>
            <a:gdLst>
              <a:gd name="connsiteX0" fmla="*/ 0 w 3546765"/>
              <a:gd name="connsiteY0" fmla="*/ 0 h 4973782"/>
              <a:gd name="connsiteX1" fmla="*/ 3546765 w 3546765"/>
              <a:gd name="connsiteY1" fmla="*/ 0 h 4973782"/>
              <a:gd name="connsiteX2" fmla="*/ 3546765 w 3546765"/>
              <a:gd name="connsiteY2" fmla="*/ 4973782 h 4973782"/>
              <a:gd name="connsiteX3" fmla="*/ 0 w 3546765"/>
              <a:gd name="connsiteY3" fmla="*/ 4973782 h 49737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46765" h="4973782">
                <a:moveTo>
                  <a:pt x="0" y="0"/>
                </a:moveTo>
                <a:lnTo>
                  <a:pt x="3546765" y="0"/>
                </a:lnTo>
                <a:lnTo>
                  <a:pt x="3546765" y="4973782"/>
                </a:lnTo>
                <a:lnTo>
                  <a:pt x="0" y="49737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63798432"/>
      </p:ext>
    </p:extLst>
  </p:cSld>
  <p:clrMapOvr>
    <a:masterClrMapping/>
  </p:clrMapOvr>
</p:sldLayout>
</file>

<file path=ppt/slideLayouts/slideLayout24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3850106" y="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157285" y="-1"/>
            <a:ext cx="4553712" cy="5005138"/>
          </a:xfrm>
          <a:custGeom>
            <a:avLst/>
            <a:gdLst>
              <a:gd name="connsiteX0" fmla="*/ 0 w 4553712"/>
              <a:gd name="connsiteY0" fmla="*/ 0 h 5005138"/>
              <a:gd name="connsiteX1" fmla="*/ 4553712 w 4553712"/>
              <a:gd name="connsiteY1" fmla="*/ 0 h 5005138"/>
              <a:gd name="connsiteX2" fmla="*/ 4553712 w 4553712"/>
              <a:gd name="connsiteY2" fmla="*/ 5005138 h 5005138"/>
              <a:gd name="connsiteX3" fmla="*/ 0 w 4553712"/>
              <a:gd name="connsiteY3" fmla="*/ 5005138 h 50051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3712" h="5005138">
                <a:moveTo>
                  <a:pt x="0" y="0"/>
                </a:moveTo>
                <a:lnTo>
                  <a:pt x="4553712" y="0"/>
                </a:lnTo>
                <a:lnTo>
                  <a:pt x="4553712" y="5005138"/>
                </a:lnTo>
                <a:lnTo>
                  <a:pt x="0" y="50051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009348"/>
      </p:ext>
    </p:extLst>
  </p:cSld>
  <p:clrMapOvr>
    <a:masterClrMapping/>
  </p:clrMapOvr>
</p:sldLayout>
</file>

<file path=ppt/slideLayouts/slideLayout24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954471" y="2198476"/>
            <a:ext cx="4012094" cy="2366750"/>
          </a:xfrm>
          <a:custGeom>
            <a:avLst/>
            <a:gdLst>
              <a:gd name="connsiteX0" fmla="*/ 0 w 4012094"/>
              <a:gd name="connsiteY0" fmla="*/ 0 h 2366750"/>
              <a:gd name="connsiteX1" fmla="*/ 4012094 w 4012094"/>
              <a:gd name="connsiteY1" fmla="*/ 0 h 2366750"/>
              <a:gd name="connsiteX2" fmla="*/ 4012094 w 4012094"/>
              <a:gd name="connsiteY2" fmla="*/ 2366750 h 2366750"/>
              <a:gd name="connsiteX3" fmla="*/ 0 w 4012094"/>
              <a:gd name="connsiteY3" fmla="*/ 2366750 h 23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2094" h="2366750">
                <a:moveTo>
                  <a:pt x="0" y="0"/>
                </a:moveTo>
                <a:lnTo>
                  <a:pt x="4012094" y="0"/>
                </a:lnTo>
                <a:lnTo>
                  <a:pt x="4012094" y="2366750"/>
                </a:lnTo>
                <a:lnTo>
                  <a:pt x="0" y="23667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>
          <a:xfrm>
            <a:off x="7142460" y="1661359"/>
            <a:ext cx="5237683" cy="2958056"/>
          </a:xfrm>
          <a:custGeom>
            <a:avLst/>
            <a:gdLst>
              <a:gd name="connsiteX0" fmla="*/ 0 w 5237683"/>
              <a:gd name="connsiteY0" fmla="*/ 0 h 2958056"/>
              <a:gd name="connsiteX1" fmla="*/ 5237683 w 5237683"/>
              <a:gd name="connsiteY1" fmla="*/ 0 h 2958056"/>
              <a:gd name="connsiteX2" fmla="*/ 5237683 w 5237683"/>
              <a:gd name="connsiteY2" fmla="*/ 2958056 h 2958056"/>
              <a:gd name="connsiteX3" fmla="*/ 0 w 5237683"/>
              <a:gd name="connsiteY3" fmla="*/ 2958056 h 295805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237683" h="2958056">
                <a:moveTo>
                  <a:pt x="0" y="0"/>
                </a:moveTo>
                <a:lnTo>
                  <a:pt x="5237683" y="0"/>
                </a:lnTo>
                <a:lnTo>
                  <a:pt x="5237683" y="2958056"/>
                </a:lnTo>
                <a:lnTo>
                  <a:pt x="0" y="295805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557885" y="2181554"/>
            <a:ext cx="4008730" cy="2370125"/>
          </a:xfrm>
          <a:custGeom>
            <a:avLst/>
            <a:gdLst>
              <a:gd name="connsiteX0" fmla="*/ 0 w 4008730"/>
              <a:gd name="connsiteY0" fmla="*/ 0 h 2370125"/>
              <a:gd name="connsiteX1" fmla="*/ 4008730 w 4008730"/>
              <a:gd name="connsiteY1" fmla="*/ 0 h 2370125"/>
              <a:gd name="connsiteX2" fmla="*/ 4008730 w 4008730"/>
              <a:gd name="connsiteY2" fmla="*/ 2370125 h 2370125"/>
              <a:gd name="connsiteX3" fmla="*/ 0 w 4008730"/>
              <a:gd name="connsiteY3" fmla="*/ 2370125 h 23701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08730" h="2370125">
                <a:moveTo>
                  <a:pt x="0" y="0"/>
                </a:moveTo>
                <a:lnTo>
                  <a:pt x="4008730" y="0"/>
                </a:lnTo>
                <a:lnTo>
                  <a:pt x="4008730" y="2370125"/>
                </a:lnTo>
                <a:lnTo>
                  <a:pt x="0" y="23701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66324558"/>
      </p:ext>
    </p:extLst>
  </p:cSld>
  <p:clrMapOvr>
    <a:masterClrMapping/>
  </p:clrMapOvr>
</p:sldLayout>
</file>

<file path=ppt/slideLayouts/slideLayout24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080990" y="1891856"/>
            <a:ext cx="4888277" cy="3110278"/>
          </a:xfrm>
          <a:custGeom>
            <a:avLst/>
            <a:gdLst>
              <a:gd name="connsiteX0" fmla="*/ 0 w 4888277"/>
              <a:gd name="connsiteY0" fmla="*/ 0 h 3110278"/>
              <a:gd name="connsiteX1" fmla="*/ 4888277 w 4888277"/>
              <a:gd name="connsiteY1" fmla="*/ 0 h 3110278"/>
              <a:gd name="connsiteX2" fmla="*/ 4888277 w 4888277"/>
              <a:gd name="connsiteY2" fmla="*/ 3110278 h 3110278"/>
              <a:gd name="connsiteX3" fmla="*/ 0 w 4888277"/>
              <a:gd name="connsiteY3" fmla="*/ 3110278 h 3110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88277" h="3110278">
                <a:moveTo>
                  <a:pt x="0" y="0"/>
                </a:moveTo>
                <a:lnTo>
                  <a:pt x="4888277" y="0"/>
                </a:lnTo>
                <a:lnTo>
                  <a:pt x="4888277" y="3110278"/>
                </a:lnTo>
                <a:lnTo>
                  <a:pt x="0" y="311027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1409156" y="1879459"/>
            <a:ext cx="4890830" cy="3088253"/>
          </a:xfrm>
          <a:custGeom>
            <a:avLst/>
            <a:gdLst>
              <a:gd name="connsiteX0" fmla="*/ 0 w 4890830"/>
              <a:gd name="connsiteY0" fmla="*/ 0 h 3088253"/>
              <a:gd name="connsiteX1" fmla="*/ 4890830 w 4890830"/>
              <a:gd name="connsiteY1" fmla="*/ 0 h 3088253"/>
              <a:gd name="connsiteX2" fmla="*/ 4890830 w 4890830"/>
              <a:gd name="connsiteY2" fmla="*/ 3088253 h 3088253"/>
              <a:gd name="connsiteX3" fmla="*/ 0 w 4890830"/>
              <a:gd name="connsiteY3" fmla="*/ 3088253 h 30882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0830" h="3088253">
                <a:moveTo>
                  <a:pt x="0" y="0"/>
                </a:moveTo>
                <a:lnTo>
                  <a:pt x="4890830" y="0"/>
                </a:lnTo>
                <a:lnTo>
                  <a:pt x="4890830" y="3088253"/>
                </a:lnTo>
                <a:lnTo>
                  <a:pt x="0" y="30882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833261" y="1633673"/>
            <a:ext cx="5697248" cy="3666210"/>
          </a:xfrm>
          <a:custGeom>
            <a:avLst/>
            <a:gdLst>
              <a:gd name="connsiteX0" fmla="*/ 0 w 5697248"/>
              <a:gd name="connsiteY0" fmla="*/ 0 h 3666210"/>
              <a:gd name="connsiteX1" fmla="*/ 5697248 w 5697248"/>
              <a:gd name="connsiteY1" fmla="*/ 0 h 3666210"/>
              <a:gd name="connsiteX2" fmla="*/ 5697248 w 5697248"/>
              <a:gd name="connsiteY2" fmla="*/ 3666210 h 3666210"/>
              <a:gd name="connsiteX3" fmla="*/ 0 w 5697248"/>
              <a:gd name="connsiteY3" fmla="*/ 3666210 h 36662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97248" h="3666210">
                <a:moveTo>
                  <a:pt x="0" y="0"/>
                </a:moveTo>
                <a:lnTo>
                  <a:pt x="5697248" y="0"/>
                </a:lnTo>
                <a:lnTo>
                  <a:pt x="5697248" y="3666210"/>
                </a:lnTo>
                <a:lnTo>
                  <a:pt x="0" y="36662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01312824"/>
      </p:ext>
    </p:extLst>
  </p:cSld>
  <p:clrMapOvr>
    <a:masterClrMapping/>
  </p:clrMapOvr>
</p:sldLayout>
</file>

<file path=ppt/slideLayouts/slideLayout24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2807675" y="4104226"/>
            <a:ext cx="5302483" cy="3373827"/>
          </a:xfrm>
          <a:custGeom>
            <a:avLst/>
            <a:gdLst>
              <a:gd name="connsiteX0" fmla="*/ 0 w 5302483"/>
              <a:gd name="connsiteY0" fmla="*/ 0 h 3373827"/>
              <a:gd name="connsiteX1" fmla="*/ 5302483 w 5302483"/>
              <a:gd name="connsiteY1" fmla="*/ 0 h 3373827"/>
              <a:gd name="connsiteX2" fmla="*/ 5302483 w 5302483"/>
              <a:gd name="connsiteY2" fmla="*/ 3373827 h 3373827"/>
              <a:gd name="connsiteX3" fmla="*/ 0 w 5302483"/>
              <a:gd name="connsiteY3" fmla="*/ 3373827 h 33738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2483" h="3373827">
                <a:moveTo>
                  <a:pt x="0" y="0"/>
                </a:moveTo>
                <a:lnTo>
                  <a:pt x="5302483" y="0"/>
                </a:lnTo>
                <a:lnTo>
                  <a:pt x="5302483" y="3373827"/>
                </a:lnTo>
                <a:lnTo>
                  <a:pt x="0" y="337382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151921" y="4085388"/>
            <a:ext cx="5305253" cy="3349934"/>
          </a:xfrm>
          <a:custGeom>
            <a:avLst/>
            <a:gdLst>
              <a:gd name="connsiteX0" fmla="*/ 0 w 5305253"/>
              <a:gd name="connsiteY0" fmla="*/ 0 h 3349934"/>
              <a:gd name="connsiteX1" fmla="*/ 5305253 w 5305253"/>
              <a:gd name="connsiteY1" fmla="*/ 0 h 3349934"/>
              <a:gd name="connsiteX2" fmla="*/ 5305253 w 5305253"/>
              <a:gd name="connsiteY2" fmla="*/ 3349934 h 3349934"/>
              <a:gd name="connsiteX3" fmla="*/ 0 w 5305253"/>
              <a:gd name="connsiteY3" fmla="*/ 3349934 h 3349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05253" h="3349934">
                <a:moveTo>
                  <a:pt x="0" y="0"/>
                </a:moveTo>
                <a:lnTo>
                  <a:pt x="5305253" y="0"/>
                </a:lnTo>
                <a:lnTo>
                  <a:pt x="5305253" y="3349934"/>
                </a:lnTo>
                <a:lnTo>
                  <a:pt x="0" y="33499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24258" y="4487627"/>
            <a:ext cx="6180002" cy="3976864"/>
          </a:xfrm>
          <a:custGeom>
            <a:avLst/>
            <a:gdLst>
              <a:gd name="connsiteX0" fmla="*/ 0 w 6180002"/>
              <a:gd name="connsiteY0" fmla="*/ 0 h 3976864"/>
              <a:gd name="connsiteX1" fmla="*/ 6180002 w 6180002"/>
              <a:gd name="connsiteY1" fmla="*/ 0 h 3976864"/>
              <a:gd name="connsiteX2" fmla="*/ 6180002 w 6180002"/>
              <a:gd name="connsiteY2" fmla="*/ 3976864 h 3976864"/>
              <a:gd name="connsiteX3" fmla="*/ 0 w 6180002"/>
              <a:gd name="connsiteY3" fmla="*/ 3976864 h 397686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80002" h="3976864">
                <a:moveTo>
                  <a:pt x="0" y="0"/>
                </a:moveTo>
                <a:lnTo>
                  <a:pt x="6180002" y="0"/>
                </a:lnTo>
                <a:lnTo>
                  <a:pt x="6180002" y="3976864"/>
                </a:lnTo>
                <a:lnTo>
                  <a:pt x="0" y="397686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6084332"/>
      </p:ext>
    </p:extLst>
  </p:cSld>
  <p:clrMapOvr>
    <a:masterClrMapping/>
  </p:clrMapOvr>
</p:sldLayout>
</file>

<file path=ppt/slideLayouts/slideLayout24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9143540" y="2636913"/>
            <a:ext cx="3266031" cy="5728587"/>
          </a:xfrm>
          <a:custGeom>
            <a:avLst/>
            <a:gdLst>
              <a:gd name="connsiteX0" fmla="*/ 0 w 3266031"/>
              <a:gd name="connsiteY0" fmla="*/ 0 h 5728587"/>
              <a:gd name="connsiteX1" fmla="*/ 3266031 w 3266031"/>
              <a:gd name="connsiteY1" fmla="*/ 0 h 5728587"/>
              <a:gd name="connsiteX2" fmla="*/ 3266031 w 3266031"/>
              <a:gd name="connsiteY2" fmla="*/ 5728587 h 5728587"/>
              <a:gd name="connsiteX3" fmla="*/ 0 w 3266031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1" h="5728587">
                <a:moveTo>
                  <a:pt x="0" y="0"/>
                </a:moveTo>
                <a:lnTo>
                  <a:pt x="3266031" y="0"/>
                </a:lnTo>
                <a:lnTo>
                  <a:pt x="3266031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856170" y="2597929"/>
            <a:ext cx="3266030" cy="5728587"/>
          </a:xfrm>
          <a:custGeom>
            <a:avLst/>
            <a:gdLst>
              <a:gd name="connsiteX0" fmla="*/ 0 w 3266030"/>
              <a:gd name="connsiteY0" fmla="*/ 0 h 5728587"/>
              <a:gd name="connsiteX1" fmla="*/ 3266030 w 3266030"/>
              <a:gd name="connsiteY1" fmla="*/ 0 h 5728587"/>
              <a:gd name="connsiteX2" fmla="*/ 3266030 w 3266030"/>
              <a:gd name="connsiteY2" fmla="*/ 5728587 h 5728587"/>
              <a:gd name="connsiteX3" fmla="*/ 0 w 3266030"/>
              <a:gd name="connsiteY3" fmla="*/ 5728587 h 57285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266030" h="5728587">
                <a:moveTo>
                  <a:pt x="0" y="0"/>
                </a:moveTo>
                <a:lnTo>
                  <a:pt x="3266030" y="0"/>
                </a:lnTo>
                <a:lnTo>
                  <a:pt x="3266030" y="5728587"/>
                </a:lnTo>
                <a:lnTo>
                  <a:pt x="0" y="57285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1833331" y="2346342"/>
            <a:ext cx="3599078" cy="6312749"/>
          </a:xfrm>
          <a:custGeom>
            <a:avLst/>
            <a:gdLst>
              <a:gd name="connsiteX0" fmla="*/ 0 w 3599078"/>
              <a:gd name="connsiteY0" fmla="*/ 0 h 6312749"/>
              <a:gd name="connsiteX1" fmla="*/ 3599078 w 3599078"/>
              <a:gd name="connsiteY1" fmla="*/ 0 h 6312749"/>
              <a:gd name="connsiteX2" fmla="*/ 3599078 w 3599078"/>
              <a:gd name="connsiteY2" fmla="*/ 6312749 h 6312749"/>
              <a:gd name="connsiteX3" fmla="*/ 0 w 3599078"/>
              <a:gd name="connsiteY3" fmla="*/ 6312749 h 63127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599078" h="6312749">
                <a:moveTo>
                  <a:pt x="0" y="0"/>
                </a:moveTo>
                <a:lnTo>
                  <a:pt x="3599078" y="0"/>
                </a:lnTo>
                <a:lnTo>
                  <a:pt x="3599078" y="6312749"/>
                </a:lnTo>
                <a:lnTo>
                  <a:pt x="0" y="631274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6462518"/>
      </p:ext>
    </p:extLst>
  </p:cSld>
  <p:clrMapOvr>
    <a:masterClrMapping/>
  </p:clrMapOvr>
</p:sldLayout>
</file>

<file path=ppt/slideLayouts/slideLayout24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6901513" y="2782974"/>
            <a:ext cx="3897100" cy="5151252"/>
          </a:xfrm>
          <a:custGeom>
            <a:avLst/>
            <a:gdLst>
              <a:gd name="connsiteX0" fmla="*/ 0 w 3897100"/>
              <a:gd name="connsiteY0" fmla="*/ 0 h 5151252"/>
              <a:gd name="connsiteX1" fmla="*/ 3897100 w 3897100"/>
              <a:gd name="connsiteY1" fmla="*/ 0 h 5151252"/>
              <a:gd name="connsiteX2" fmla="*/ 3897100 w 3897100"/>
              <a:gd name="connsiteY2" fmla="*/ 5151252 h 5151252"/>
              <a:gd name="connsiteX3" fmla="*/ 0 w 3897100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100" h="5151252">
                <a:moveTo>
                  <a:pt x="0" y="0"/>
                </a:moveTo>
                <a:lnTo>
                  <a:pt x="3897100" y="0"/>
                </a:lnTo>
                <a:lnTo>
                  <a:pt x="3897100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4135877" y="2806603"/>
            <a:ext cx="3897099" cy="5151252"/>
          </a:xfrm>
          <a:custGeom>
            <a:avLst/>
            <a:gdLst>
              <a:gd name="connsiteX0" fmla="*/ 0 w 3897099"/>
              <a:gd name="connsiteY0" fmla="*/ 0 h 5151252"/>
              <a:gd name="connsiteX1" fmla="*/ 3897099 w 3897099"/>
              <a:gd name="connsiteY1" fmla="*/ 0 h 5151252"/>
              <a:gd name="connsiteX2" fmla="*/ 3897099 w 3897099"/>
              <a:gd name="connsiteY2" fmla="*/ 5151252 h 5151252"/>
              <a:gd name="connsiteX3" fmla="*/ 0 w 3897099"/>
              <a:gd name="connsiteY3" fmla="*/ 5151252 h 5151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97099" h="5151252">
                <a:moveTo>
                  <a:pt x="0" y="0"/>
                </a:moveTo>
                <a:lnTo>
                  <a:pt x="3897099" y="0"/>
                </a:lnTo>
                <a:lnTo>
                  <a:pt x="3897099" y="5151252"/>
                </a:lnTo>
                <a:lnTo>
                  <a:pt x="0" y="515125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0267970" y="2476492"/>
            <a:ext cx="4398549" cy="5814076"/>
          </a:xfrm>
          <a:custGeom>
            <a:avLst/>
            <a:gdLst>
              <a:gd name="connsiteX0" fmla="*/ 0 w 4398549"/>
              <a:gd name="connsiteY0" fmla="*/ 0 h 5814076"/>
              <a:gd name="connsiteX1" fmla="*/ 4398549 w 4398549"/>
              <a:gd name="connsiteY1" fmla="*/ 0 h 5814076"/>
              <a:gd name="connsiteX2" fmla="*/ 4398549 w 4398549"/>
              <a:gd name="connsiteY2" fmla="*/ 5814076 h 5814076"/>
              <a:gd name="connsiteX3" fmla="*/ 0 w 4398549"/>
              <a:gd name="connsiteY3" fmla="*/ 5814076 h 5814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98549" h="5814076">
                <a:moveTo>
                  <a:pt x="0" y="0"/>
                </a:moveTo>
                <a:lnTo>
                  <a:pt x="4398549" y="0"/>
                </a:lnTo>
                <a:lnTo>
                  <a:pt x="4398549" y="5814076"/>
                </a:lnTo>
                <a:lnTo>
                  <a:pt x="0" y="58140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2548117"/>
      </p:ext>
    </p:extLst>
  </p:cSld>
  <p:clrMapOvr>
    <a:masterClrMapping/>
  </p:clrMapOvr>
</p:sldLayout>
</file>

<file path=ppt/slideLayouts/slideLayout24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93649" y="2991566"/>
            <a:ext cx="7025301" cy="4475184"/>
          </a:xfrm>
          <a:custGeom>
            <a:avLst/>
            <a:gdLst>
              <a:gd name="connsiteX0" fmla="*/ 0 w 7025301"/>
              <a:gd name="connsiteY0" fmla="*/ 0 h 4475184"/>
              <a:gd name="connsiteX1" fmla="*/ 7025301 w 7025301"/>
              <a:gd name="connsiteY1" fmla="*/ 0 h 4475184"/>
              <a:gd name="connsiteX2" fmla="*/ 7025301 w 7025301"/>
              <a:gd name="connsiteY2" fmla="*/ 4475184 h 4475184"/>
              <a:gd name="connsiteX3" fmla="*/ 0 w 7025301"/>
              <a:gd name="connsiteY3" fmla="*/ 4475184 h 4475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25301" h="4475184">
                <a:moveTo>
                  <a:pt x="0" y="0"/>
                </a:moveTo>
                <a:lnTo>
                  <a:pt x="7025301" y="0"/>
                </a:lnTo>
                <a:lnTo>
                  <a:pt x="7025301" y="4475184"/>
                </a:lnTo>
                <a:lnTo>
                  <a:pt x="0" y="44751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15490242"/>
      </p:ext>
    </p:extLst>
  </p:cSld>
  <p:clrMapOvr>
    <a:masterClrMapping/>
  </p:clrMapOvr>
</p:sldLayout>
</file>

<file path=ppt/slideLayouts/slideLayout24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2237597" y="2789531"/>
            <a:ext cx="7074229" cy="3992090"/>
          </a:xfrm>
          <a:custGeom>
            <a:avLst/>
            <a:gdLst>
              <a:gd name="connsiteX0" fmla="*/ 0 w 7074229"/>
              <a:gd name="connsiteY0" fmla="*/ 0 h 3992090"/>
              <a:gd name="connsiteX1" fmla="*/ 7074229 w 7074229"/>
              <a:gd name="connsiteY1" fmla="*/ 0 h 3992090"/>
              <a:gd name="connsiteX2" fmla="*/ 7074229 w 7074229"/>
              <a:gd name="connsiteY2" fmla="*/ 3992090 h 3992090"/>
              <a:gd name="connsiteX3" fmla="*/ 0 w 7074229"/>
              <a:gd name="connsiteY3" fmla="*/ 3992090 h 39920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074229" h="3992090">
                <a:moveTo>
                  <a:pt x="0" y="0"/>
                </a:moveTo>
                <a:lnTo>
                  <a:pt x="7074229" y="0"/>
                </a:lnTo>
                <a:lnTo>
                  <a:pt x="7074229" y="3992090"/>
                </a:lnTo>
                <a:lnTo>
                  <a:pt x="0" y="39920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240677"/>
      </p:ext>
    </p:extLst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3387400" y="3470563"/>
            <a:ext cx="12732403" cy="7502235"/>
          </a:xfrm>
          <a:custGeom>
            <a:avLst/>
            <a:gdLst>
              <a:gd name="connsiteX0" fmla="*/ 0 w 12732403"/>
              <a:gd name="connsiteY0" fmla="*/ 0 h 7502235"/>
              <a:gd name="connsiteX1" fmla="*/ 12732403 w 12732403"/>
              <a:gd name="connsiteY1" fmla="*/ 0 h 7502235"/>
              <a:gd name="connsiteX2" fmla="*/ 12732403 w 12732403"/>
              <a:gd name="connsiteY2" fmla="*/ 7502235 h 7502235"/>
              <a:gd name="connsiteX3" fmla="*/ 0 w 12732403"/>
              <a:gd name="connsiteY3" fmla="*/ 7502235 h 75022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32403" h="7502235">
                <a:moveTo>
                  <a:pt x="0" y="0"/>
                </a:moveTo>
                <a:lnTo>
                  <a:pt x="12732403" y="0"/>
                </a:lnTo>
                <a:lnTo>
                  <a:pt x="12732403" y="7502235"/>
                </a:lnTo>
                <a:lnTo>
                  <a:pt x="0" y="75022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018937833"/>
      </p:ext>
    </p:extLst>
  </p:cSld>
  <p:clrMapOvr>
    <a:masterClrMapping/>
  </p:clrMapOvr>
</p:sldLayout>
</file>

<file path=ppt/slideLayouts/slideLayout25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806624" y="2031050"/>
            <a:ext cx="8700579" cy="6316891"/>
          </a:xfrm>
          <a:custGeom>
            <a:avLst/>
            <a:gdLst>
              <a:gd name="connsiteX0" fmla="*/ 0 w 8700579"/>
              <a:gd name="connsiteY0" fmla="*/ 0 h 6316891"/>
              <a:gd name="connsiteX1" fmla="*/ 8700579 w 8700579"/>
              <a:gd name="connsiteY1" fmla="*/ 0 h 6316891"/>
              <a:gd name="connsiteX2" fmla="*/ 8700579 w 8700579"/>
              <a:gd name="connsiteY2" fmla="*/ 6316891 h 6316891"/>
              <a:gd name="connsiteX3" fmla="*/ 0 w 8700579"/>
              <a:gd name="connsiteY3" fmla="*/ 6316891 h 63168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700579" h="6316891">
                <a:moveTo>
                  <a:pt x="0" y="0"/>
                </a:moveTo>
                <a:lnTo>
                  <a:pt x="8700579" y="0"/>
                </a:lnTo>
                <a:lnTo>
                  <a:pt x="8700579" y="6316891"/>
                </a:lnTo>
                <a:lnTo>
                  <a:pt x="0" y="631689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1997854"/>
      </p:ext>
    </p:extLst>
  </p:cSld>
  <p:clrMapOvr>
    <a:masterClrMapping/>
  </p:clrMapOvr>
</p:sldLayout>
</file>

<file path=ppt/slideLayouts/slideLayout25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3" y="2052405"/>
            <a:ext cx="8601166" cy="6329954"/>
          </a:xfrm>
          <a:custGeom>
            <a:avLst/>
            <a:gdLst>
              <a:gd name="connsiteX0" fmla="*/ 0 w 8601166"/>
              <a:gd name="connsiteY0" fmla="*/ 0 h 6329954"/>
              <a:gd name="connsiteX1" fmla="*/ 8601166 w 8601166"/>
              <a:gd name="connsiteY1" fmla="*/ 0 h 6329954"/>
              <a:gd name="connsiteX2" fmla="*/ 8601166 w 8601166"/>
              <a:gd name="connsiteY2" fmla="*/ 6329954 h 6329954"/>
              <a:gd name="connsiteX3" fmla="*/ 0 w 8601166"/>
              <a:gd name="connsiteY3" fmla="*/ 6329954 h 6329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01166" h="6329954">
                <a:moveTo>
                  <a:pt x="0" y="0"/>
                </a:moveTo>
                <a:lnTo>
                  <a:pt x="8601166" y="0"/>
                </a:lnTo>
                <a:lnTo>
                  <a:pt x="8601166" y="6329954"/>
                </a:lnTo>
                <a:lnTo>
                  <a:pt x="0" y="6329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409844" y="3339176"/>
            <a:ext cx="2864173" cy="5129245"/>
          </a:xfrm>
          <a:custGeom>
            <a:avLst/>
            <a:gdLst>
              <a:gd name="connsiteX0" fmla="*/ 0 w 2864173"/>
              <a:gd name="connsiteY0" fmla="*/ 0 h 5129245"/>
              <a:gd name="connsiteX1" fmla="*/ 2864173 w 2864173"/>
              <a:gd name="connsiteY1" fmla="*/ 0 h 5129245"/>
              <a:gd name="connsiteX2" fmla="*/ 2864173 w 2864173"/>
              <a:gd name="connsiteY2" fmla="*/ 5129245 h 5129245"/>
              <a:gd name="connsiteX3" fmla="*/ 0 w 2864173"/>
              <a:gd name="connsiteY3" fmla="*/ 5129245 h 51292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864173" h="5129245">
                <a:moveTo>
                  <a:pt x="0" y="0"/>
                </a:moveTo>
                <a:lnTo>
                  <a:pt x="2864173" y="0"/>
                </a:lnTo>
                <a:lnTo>
                  <a:pt x="2864173" y="5129245"/>
                </a:lnTo>
                <a:lnTo>
                  <a:pt x="0" y="51292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25717175"/>
      </p:ext>
    </p:extLst>
  </p:cSld>
  <p:clrMapOvr>
    <a:masterClrMapping/>
  </p:clrMapOvr>
</p:sldLayout>
</file>

<file path=ppt/slideLayouts/slideLayout25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3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3286263" y="4450026"/>
            <a:ext cx="2565901" cy="4488224"/>
          </a:xfrm>
          <a:custGeom>
            <a:avLst/>
            <a:gdLst>
              <a:gd name="connsiteX0" fmla="*/ 0 w 2565901"/>
              <a:gd name="connsiteY0" fmla="*/ 0 h 4488224"/>
              <a:gd name="connsiteX1" fmla="*/ 2565901 w 2565901"/>
              <a:gd name="connsiteY1" fmla="*/ 0 h 4488224"/>
              <a:gd name="connsiteX2" fmla="*/ 2565901 w 2565901"/>
              <a:gd name="connsiteY2" fmla="*/ 4488224 h 4488224"/>
              <a:gd name="connsiteX3" fmla="*/ 0 w 2565901"/>
              <a:gd name="connsiteY3" fmla="*/ 4488224 h 448822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5901" h="4488224">
                <a:moveTo>
                  <a:pt x="0" y="0"/>
                </a:moveTo>
                <a:lnTo>
                  <a:pt x="2565901" y="0"/>
                </a:lnTo>
                <a:lnTo>
                  <a:pt x="2565901" y="4488224"/>
                </a:lnTo>
                <a:lnTo>
                  <a:pt x="0" y="448822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8460910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3640314" y="4450028"/>
            <a:ext cx="2560320" cy="4491533"/>
          </a:xfrm>
          <a:custGeom>
            <a:avLst/>
            <a:gdLst>
              <a:gd name="connsiteX0" fmla="*/ 0 w 2560320"/>
              <a:gd name="connsiteY0" fmla="*/ 0 h 4491533"/>
              <a:gd name="connsiteX1" fmla="*/ 2560320 w 2560320"/>
              <a:gd name="connsiteY1" fmla="*/ 0 h 4491533"/>
              <a:gd name="connsiteX2" fmla="*/ 2560320 w 2560320"/>
              <a:gd name="connsiteY2" fmla="*/ 4491533 h 4491533"/>
              <a:gd name="connsiteX3" fmla="*/ 0 w 2560320"/>
              <a:gd name="connsiteY3" fmla="*/ 4491533 h 449153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60320" h="4491533">
                <a:moveTo>
                  <a:pt x="0" y="0"/>
                </a:moveTo>
                <a:lnTo>
                  <a:pt x="2560320" y="0"/>
                </a:lnTo>
                <a:lnTo>
                  <a:pt x="2560320" y="4491533"/>
                </a:lnTo>
                <a:lnTo>
                  <a:pt x="0" y="449153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84968551"/>
      </p:ext>
    </p:extLst>
  </p:cSld>
  <p:clrMapOvr>
    <a:masterClrMapping/>
  </p:clrMapOvr>
</p:sldLayout>
</file>

<file path=ppt/slideLayouts/slideLayout25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2555543" y="2465499"/>
            <a:ext cx="4550781" cy="6071770"/>
          </a:xfrm>
          <a:custGeom>
            <a:avLst/>
            <a:gdLst>
              <a:gd name="connsiteX0" fmla="*/ 0 w 4550781"/>
              <a:gd name="connsiteY0" fmla="*/ 0 h 6071770"/>
              <a:gd name="connsiteX1" fmla="*/ 4550781 w 4550781"/>
              <a:gd name="connsiteY1" fmla="*/ 0 h 6071770"/>
              <a:gd name="connsiteX2" fmla="*/ 4550781 w 4550781"/>
              <a:gd name="connsiteY2" fmla="*/ 6071770 h 6071770"/>
              <a:gd name="connsiteX3" fmla="*/ 0 w 4550781"/>
              <a:gd name="connsiteY3" fmla="*/ 6071770 h 60717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50781" h="6071770">
                <a:moveTo>
                  <a:pt x="0" y="0"/>
                </a:moveTo>
                <a:lnTo>
                  <a:pt x="4550781" y="0"/>
                </a:lnTo>
                <a:lnTo>
                  <a:pt x="4550781" y="6071770"/>
                </a:lnTo>
                <a:lnTo>
                  <a:pt x="0" y="60717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5784603" y="3820347"/>
            <a:ext cx="2595424" cy="4451573"/>
          </a:xfrm>
          <a:custGeom>
            <a:avLst/>
            <a:gdLst>
              <a:gd name="connsiteX0" fmla="*/ 0 w 2595424"/>
              <a:gd name="connsiteY0" fmla="*/ 0 h 4451573"/>
              <a:gd name="connsiteX1" fmla="*/ 2595424 w 2595424"/>
              <a:gd name="connsiteY1" fmla="*/ 0 h 4451573"/>
              <a:gd name="connsiteX2" fmla="*/ 2595424 w 2595424"/>
              <a:gd name="connsiteY2" fmla="*/ 4451573 h 4451573"/>
              <a:gd name="connsiteX3" fmla="*/ 0 w 2595424"/>
              <a:gd name="connsiteY3" fmla="*/ 4451573 h 4451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595424" h="4451573">
                <a:moveTo>
                  <a:pt x="0" y="0"/>
                </a:moveTo>
                <a:lnTo>
                  <a:pt x="2595424" y="0"/>
                </a:lnTo>
                <a:lnTo>
                  <a:pt x="2595424" y="4451573"/>
                </a:lnTo>
                <a:lnTo>
                  <a:pt x="0" y="445157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31519984"/>
      </p:ext>
    </p:extLst>
  </p:cSld>
  <p:clrMapOvr>
    <a:masterClrMapping/>
  </p:clrMapOvr>
</p:sldLayout>
</file>

<file path=ppt/slideLayouts/slideLayout25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>
          <a:xfrm>
            <a:off x="10568132" y="2770439"/>
            <a:ext cx="8939069" cy="5463054"/>
          </a:xfrm>
          <a:custGeom>
            <a:avLst/>
            <a:gdLst>
              <a:gd name="connsiteX0" fmla="*/ 0 w 8939069"/>
              <a:gd name="connsiteY0" fmla="*/ 0 h 5463054"/>
              <a:gd name="connsiteX1" fmla="*/ 8939069 w 8939069"/>
              <a:gd name="connsiteY1" fmla="*/ 0 h 5463054"/>
              <a:gd name="connsiteX2" fmla="*/ 8939069 w 8939069"/>
              <a:gd name="connsiteY2" fmla="*/ 5463054 h 5463054"/>
              <a:gd name="connsiteX3" fmla="*/ 0 w 8939069"/>
              <a:gd name="connsiteY3" fmla="*/ 5463054 h 5463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39069" h="5463054">
                <a:moveTo>
                  <a:pt x="0" y="0"/>
                </a:moveTo>
                <a:lnTo>
                  <a:pt x="8939069" y="0"/>
                </a:lnTo>
                <a:lnTo>
                  <a:pt x="8939069" y="5463054"/>
                </a:lnTo>
                <a:lnTo>
                  <a:pt x="0" y="5463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8790118"/>
      </p:ext>
    </p:extLst>
  </p:cSld>
  <p:clrMapOvr>
    <a:masterClrMapping/>
  </p:clrMapOvr>
</p:sldLayout>
</file>

<file path=ppt/slideLayouts/slideLayout25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4488800" y="2441000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140237" y="2441001"/>
            <a:ext cx="3330804" cy="5964902"/>
          </a:xfrm>
          <a:custGeom>
            <a:avLst/>
            <a:gdLst>
              <a:gd name="connsiteX0" fmla="*/ 0 w 3330804"/>
              <a:gd name="connsiteY0" fmla="*/ 0 h 5964902"/>
              <a:gd name="connsiteX1" fmla="*/ 3330804 w 3330804"/>
              <a:gd name="connsiteY1" fmla="*/ 0 h 5964902"/>
              <a:gd name="connsiteX2" fmla="*/ 3330804 w 3330804"/>
              <a:gd name="connsiteY2" fmla="*/ 5964902 h 5964902"/>
              <a:gd name="connsiteX3" fmla="*/ 0 w 3330804"/>
              <a:gd name="connsiteY3" fmla="*/ 5964902 h 59649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330804" h="5964902">
                <a:moveTo>
                  <a:pt x="0" y="0"/>
                </a:moveTo>
                <a:lnTo>
                  <a:pt x="3330804" y="0"/>
                </a:lnTo>
                <a:lnTo>
                  <a:pt x="3330804" y="5964902"/>
                </a:lnTo>
                <a:lnTo>
                  <a:pt x="0" y="596490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4261453"/>
      </p:ext>
    </p:extLst>
  </p:cSld>
  <p:clrMapOvr>
    <a:masterClrMapping/>
  </p:clrMapOvr>
</p:sldLayout>
</file>

<file path=ppt/slideLayouts/slideLayout25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0665805" y="0"/>
            <a:ext cx="3164624" cy="2665882"/>
          </a:xfrm>
          <a:custGeom>
            <a:avLst/>
            <a:gdLst>
              <a:gd name="connsiteX0" fmla="*/ 0 w 3164624"/>
              <a:gd name="connsiteY0" fmla="*/ 0 h 2665882"/>
              <a:gd name="connsiteX1" fmla="*/ 3164624 w 3164624"/>
              <a:gd name="connsiteY1" fmla="*/ 0 h 2665882"/>
              <a:gd name="connsiteX2" fmla="*/ 3164624 w 3164624"/>
              <a:gd name="connsiteY2" fmla="*/ 2665882 h 2665882"/>
              <a:gd name="connsiteX3" fmla="*/ 0 w 3164624"/>
              <a:gd name="connsiteY3" fmla="*/ 2665882 h 2665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64624" h="2665882">
                <a:moveTo>
                  <a:pt x="0" y="0"/>
                </a:moveTo>
                <a:lnTo>
                  <a:pt x="3164624" y="0"/>
                </a:lnTo>
                <a:lnTo>
                  <a:pt x="3164624" y="2665882"/>
                </a:lnTo>
                <a:lnTo>
                  <a:pt x="0" y="2665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14831272" y="8297062"/>
            <a:ext cx="3172968" cy="2675738"/>
          </a:xfrm>
          <a:custGeom>
            <a:avLst/>
            <a:gdLst>
              <a:gd name="connsiteX0" fmla="*/ 0 w 3172968"/>
              <a:gd name="connsiteY0" fmla="*/ 0 h 2675738"/>
              <a:gd name="connsiteX1" fmla="*/ 3172968 w 3172968"/>
              <a:gd name="connsiteY1" fmla="*/ 0 h 2675738"/>
              <a:gd name="connsiteX2" fmla="*/ 3172968 w 3172968"/>
              <a:gd name="connsiteY2" fmla="*/ 2675738 h 2675738"/>
              <a:gd name="connsiteX3" fmla="*/ 0 w 3172968"/>
              <a:gd name="connsiteY3" fmla="*/ 2675738 h 26757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8" h="2675738">
                <a:moveTo>
                  <a:pt x="0" y="0"/>
                </a:moveTo>
                <a:lnTo>
                  <a:pt x="3172968" y="0"/>
                </a:lnTo>
                <a:lnTo>
                  <a:pt x="3172968" y="2675738"/>
                </a:lnTo>
                <a:lnTo>
                  <a:pt x="0" y="267573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2"/>
          </p:nvPr>
        </p:nvSpPr>
        <p:spPr>
          <a:xfrm>
            <a:off x="14831271" y="5"/>
            <a:ext cx="3172969" cy="5501139"/>
          </a:xfrm>
          <a:custGeom>
            <a:avLst/>
            <a:gdLst>
              <a:gd name="connsiteX0" fmla="*/ 0 w 3172969"/>
              <a:gd name="connsiteY0" fmla="*/ 0 h 5501139"/>
              <a:gd name="connsiteX1" fmla="*/ 3172969 w 3172969"/>
              <a:gd name="connsiteY1" fmla="*/ 0 h 5501139"/>
              <a:gd name="connsiteX2" fmla="*/ 3172969 w 3172969"/>
              <a:gd name="connsiteY2" fmla="*/ 5501139 h 5501139"/>
              <a:gd name="connsiteX3" fmla="*/ 0 w 3172969"/>
              <a:gd name="connsiteY3" fmla="*/ 5501139 h 55011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72969" h="5501139">
                <a:moveTo>
                  <a:pt x="0" y="0"/>
                </a:moveTo>
                <a:lnTo>
                  <a:pt x="3172969" y="0"/>
                </a:lnTo>
                <a:lnTo>
                  <a:pt x="3172969" y="5501139"/>
                </a:lnTo>
                <a:lnTo>
                  <a:pt x="0" y="550113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>
          <a:xfrm>
            <a:off x="10681371" y="5485574"/>
            <a:ext cx="3149059" cy="5487226"/>
          </a:xfrm>
          <a:custGeom>
            <a:avLst/>
            <a:gdLst>
              <a:gd name="connsiteX0" fmla="*/ 0 w 3149059"/>
              <a:gd name="connsiteY0" fmla="*/ 0 h 5487226"/>
              <a:gd name="connsiteX1" fmla="*/ 3149059 w 3149059"/>
              <a:gd name="connsiteY1" fmla="*/ 0 h 5487226"/>
              <a:gd name="connsiteX2" fmla="*/ 3149059 w 3149059"/>
              <a:gd name="connsiteY2" fmla="*/ 5487226 h 5487226"/>
              <a:gd name="connsiteX3" fmla="*/ 0 w 3149059"/>
              <a:gd name="connsiteY3" fmla="*/ 5487226 h 5487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149059" h="5487226">
                <a:moveTo>
                  <a:pt x="0" y="0"/>
                </a:moveTo>
                <a:lnTo>
                  <a:pt x="3149059" y="0"/>
                </a:lnTo>
                <a:lnTo>
                  <a:pt x="3149059" y="5487226"/>
                </a:lnTo>
                <a:lnTo>
                  <a:pt x="0" y="5487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35037552"/>
      </p:ext>
    </p:extLst>
  </p:cSld>
  <p:clrMapOvr>
    <a:masterClrMapping/>
  </p:clrMapOvr>
</p:sldLayout>
</file>

<file path=ppt/slideLayouts/slideLayout25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4468654" y="1250579"/>
            <a:ext cx="5456176" cy="3125467"/>
          </a:xfrm>
          <a:custGeom>
            <a:avLst/>
            <a:gdLst>
              <a:gd name="connsiteX0" fmla="*/ 0 w 5456176"/>
              <a:gd name="connsiteY0" fmla="*/ 0 h 3125467"/>
              <a:gd name="connsiteX1" fmla="*/ 5456176 w 5456176"/>
              <a:gd name="connsiteY1" fmla="*/ 0 h 3125467"/>
              <a:gd name="connsiteX2" fmla="*/ 5456176 w 5456176"/>
              <a:gd name="connsiteY2" fmla="*/ 3125467 h 3125467"/>
              <a:gd name="connsiteX3" fmla="*/ 0 w 5456176"/>
              <a:gd name="connsiteY3" fmla="*/ 3125467 h 3125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56176" h="3125467">
                <a:moveTo>
                  <a:pt x="0" y="0"/>
                </a:moveTo>
                <a:lnTo>
                  <a:pt x="5456176" y="0"/>
                </a:lnTo>
                <a:lnTo>
                  <a:pt x="5456176" y="3125467"/>
                </a:lnTo>
                <a:lnTo>
                  <a:pt x="0" y="3125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669040" y="1998602"/>
            <a:ext cx="5728387" cy="3701928"/>
          </a:xfrm>
          <a:custGeom>
            <a:avLst/>
            <a:gdLst>
              <a:gd name="connsiteX0" fmla="*/ 0 w 5728387"/>
              <a:gd name="connsiteY0" fmla="*/ 0 h 3701928"/>
              <a:gd name="connsiteX1" fmla="*/ 5728387 w 5728387"/>
              <a:gd name="connsiteY1" fmla="*/ 0 h 3701928"/>
              <a:gd name="connsiteX2" fmla="*/ 5728387 w 5728387"/>
              <a:gd name="connsiteY2" fmla="*/ 3701928 h 3701928"/>
              <a:gd name="connsiteX3" fmla="*/ 0 w 5728387"/>
              <a:gd name="connsiteY3" fmla="*/ 3701928 h 37019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8387" h="3701928">
                <a:moveTo>
                  <a:pt x="0" y="0"/>
                </a:moveTo>
                <a:lnTo>
                  <a:pt x="5728387" y="0"/>
                </a:lnTo>
                <a:lnTo>
                  <a:pt x="5728387" y="3701928"/>
                </a:lnTo>
                <a:lnTo>
                  <a:pt x="0" y="370192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07097615"/>
      </p:ext>
    </p:extLst>
  </p:cSld>
  <p:clrMapOvr>
    <a:masterClrMapping/>
  </p:clrMapOvr>
</p:sldLayout>
</file>

<file path=ppt/slideLayouts/slideLayout25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>
          <a:xfrm>
            <a:off x="7728299" y="4873577"/>
            <a:ext cx="4013158" cy="6099226"/>
          </a:xfrm>
          <a:custGeom>
            <a:avLst/>
            <a:gdLst>
              <a:gd name="connsiteX0" fmla="*/ 0 w 4013158"/>
              <a:gd name="connsiteY0" fmla="*/ 0 h 6099226"/>
              <a:gd name="connsiteX1" fmla="*/ 4013158 w 4013158"/>
              <a:gd name="connsiteY1" fmla="*/ 0 h 6099226"/>
              <a:gd name="connsiteX2" fmla="*/ 4013158 w 4013158"/>
              <a:gd name="connsiteY2" fmla="*/ 6099226 h 6099226"/>
              <a:gd name="connsiteX3" fmla="*/ 0 w 4013158"/>
              <a:gd name="connsiteY3" fmla="*/ 6099226 h 60992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013158" h="6099226">
                <a:moveTo>
                  <a:pt x="0" y="0"/>
                </a:moveTo>
                <a:lnTo>
                  <a:pt x="4013158" y="0"/>
                </a:lnTo>
                <a:lnTo>
                  <a:pt x="4013158" y="6099226"/>
                </a:lnTo>
                <a:lnTo>
                  <a:pt x="0" y="609922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81687028"/>
      </p:ext>
    </p:extLst>
  </p:cSld>
  <p:clrMapOvr>
    <a:masterClrMapping/>
  </p:clrMapOvr>
</p:sldLayout>
</file>

<file path=ppt/slideLayouts/slideLayout25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2001275" y="3260122"/>
            <a:ext cx="6740310" cy="4234018"/>
          </a:xfrm>
          <a:custGeom>
            <a:avLst/>
            <a:gdLst>
              <a:gd name="connsiteX0" fmla="*/ 0 w 6740310"/>
              <a:gd name="connsiteY0" fmla="*/ 0 h 4234018"/>
              <a:gd name="connsiteX1" fmla="*/ 6740310 w 6740310"/>
              <a:gd name="connsiteY1" fmla="*/ 0 h 4234018"/>
              <a:gd name="connsiteX2" fmla="*/ 6740310 w 6740310"/>
              <a:gd name="connsiteY2" fmla="*/ 4234018 h 4234018"/>
              <a:gd name="connsiteX3" fmla="*/ 0 w 6740310"/>
              <a:gd name="connsiteY3" fmla="*/ 4234018 h 42340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40310" h="4234018">
                <a:moveTo>
                  <a:pt x="0" y="0"/>
                </a:moveTo>
                <a:lnTo>
                  <a:pt x="6740310" y="0"/>
                </a:lnTo>
                <a:lnTo>
                  <a:pt x="6740310" y="4234018"/>
                </a:lnTo>
                <a:lnTo>
                  <a:pt x="0" y="42340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336084" y="4263973"/>
            <a:ext cx="1929422" cy="3426672"/>
          </a:xfrm>
          <a:custGeom>
            <a:avLst/>
            <a:gdLst>
              <a:gd name="connsiteX0" fmla="*/ 0 w 1929422"/>
              <a:gd name="connsiteY0" fmla="*/ 0 h 3426672"/>
              <a:gd name="connsiteX1" fmla="*/ 1929422 w 1929422"/>
              <a:gd name="connsiteY1" fmla="*/ 0 h 3426672"/>
              <a:gd name="connsiteX2" fmla="*/ 1929422 w 1929422"/>
              <a:gd name="connsiteY2" fmla="*/ 3426672 h 3426672"/>
              <a:gd name="connsiteX3" fmla="*/ 0 w 1929422"/>
              <a:gd name="connsiteY3" fmla="*/ 3426672 h 34266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29422" h="3426672">
                <a:moveTo>
                  <a:pt x="0" y="0"/>
                </a:moveTo>
                <a:lnTo>
                  <a:pt x="1929422" y="0"/>
                </a:lnTo>
                <a:lnTo>
                  <a:pt x="1929422" y="3426672"/>
                </a:lnTo>
                <a:lnTo>
                  <a:pt x="0" y="34266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81623221"/>
      </p:ext>
    </p:extLst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7633309"/>
      </p:ext>
    </p:extLst>
  </p:cSld>
  <p:clrMapOvr>
    <a:masterClrMapping/>
  </p:clrMapOvr>
</p:sldLayout>
</file>

<file path=ppt/slideLayouts/slideLayout26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2326989" y="2463138"/>
            <a:ext cx="4578454" cy="6110344"/>
          </a:xfrm>
          <a:custGeom>
            <a:avLst/>
            <a:gdLst>
              <a:gd name="connsiteX0" fmla="*/ 0 w 4578454"/>
              <a:gd name="connsiteY0" fmla="*/ 0 h 6110344"/>
              <a:gd name="connsiteX1" fmla="*/ 4578454 w 4578454"/>
              <a:gd name="connsiteY1" fmla="*/ 0 h 6110344"/>
              <a:gd name="connsiteX2" fmla="*/ 4578454 w 4578454"/>
              <a:gd name="connsiteY2" fmla="*/ 6110344 h 6110344"/>
              <a:gd name="connsiteX3" fmla="*/ 0 w 4578454"/>
              <a:gd name="connsiteY3" fmla="*/ 6110344 h 61103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578454" h="6110344">
                <a:moveTo>
                  <a:pt x="0" y="0"/>
                </a:moveTo>
                <a:lnTo>
                  <a:pt x="4578454" y="0"/>
                </a:lnTo>
                <a:lnTo>
                  <a:pt x="4578454" y="6110344"/>
                </a:lnTo>
                <a:lnTo>
                  <a:pt x="0" y="611034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6133732"/>
      </p:ext>
    </p:extLst>
  </p:cSld>
  <p:clrMapOvr>
    <a:masterClrMapping/>
  </p:clrMapOvr>
</p:sldLayout>
</file>

<file path=ppt/slideLayouts/slideLayout26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>
          <a:xfrm>
            <a:off x="3" y="2117111"/>
            <a:ext cx="8485637" cy="6614453"/>
          </a:xfrm>
          <a:custGeom>
            <a:avLst/>
            <a:gdLst>
              <a:gd name="connsiteX0" fmla="*/ 0 w 8485637"/>
              <a:gd name="connsiteY0" fmla="*/ 0 h 6614453"/>
              <a:gd name="connsiteX1" fmla="*/ 8485637 w 8485637"/>
              <a:gd name="connsiteY1" fmla="*/ 0 h 6614453"/>
              <a:gd name="connsiteX2" fmla="*/ 8485637 w 8485637"/>
              <a:gd name="connsiteY2" fmla="*/ 6614453 h 6614453"/>
              <a:gd name="connsiteX3" fmla="*/ 0 w 8485637"/>
              <a:gd name="connsiteY3" fmla="*/ 6614453 h 66144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85637" h="6614453">
                <a:moveTo>
                  <a:pt x="0" y="0"/>
                </a:moveTo>
                <a:lnTo>
                  <a:pt x="8485637" y="0"/>
                </a:lnTo>
                <a:lnTo>
                  <a:pt x="8485637" y="6614453"/>
                </a:lnTo>
                <a:lnTo>
                  <a:pt x="0" y="661445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75971640"/>
      </p:ext>
    </p:extLst>
  </p:cSld>
  <p:clrMapOvr>
    <a:masterClrMapping/>
  </p:clrMapOvr>
</p:sldLayout>
</file>

<file path=ppt/slideLayouts/slideLayout26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6329877" y="4458294"/>
            <a:ext cx="6901243" cy="6514509"/>
          </a:xfrm>
          <a:custGeom>
            <a:avLst/>
            <a:gdLst>
              <a:gd name="connsiteX0" fmla="*/ 0 w 6901243"/>
              <a:gd name="connsiteY0" fmla="*/ 0 h 6514509"/>
              <a:gd name="connsiteX1" fmla="*/ 6901243 w 6901243"/>
              <a:gd name="connsiteY1" fmla="*/ 0 h 6514509"/>
              <a:gd name="connsiteX2" fmla="*/ 6901243 w 6901243"/>
              <a:gd name="connsiteY2" fmla="*/ 6514509 h 6514509"/>
              <a:gd name="connsiteX3" fmla="*/ 0 w 6901243"/>
              <a:gd name="connsiteY3" fmla="*/ 6514509 h 65145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901243" h="6514509">
                <a:moveTo>
                  <a:pt x="0" y="0"/>
                </a:moveTo>
                <a:lnTo>
                  <a:pt x="6901243" y="0"/>
                </a:lnTo>
                <a:lnTo>
                  <a:pt x="6901243" y="6514509"/>
                </a:lnTo>
                <a:lnTo>
                  <a:pt x="0" y="651450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21989808"/>
      </p:ext>
    </p:extLst>
  </p:cSld>
  <p:clrMapOvr>
    <a:masterClrMapping/>
  </p:clrMapOvr>
</p:sldLayout>
</file>

<file path=ppt/slideLayouts/slideLayout26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>
          <a:xfrm>
            <a:off x="4421382" y="5217622"/>
            <a:ext cx="2984602" cy="3920947"/>
          </a:xfrm>
          <a:custGeom>
            <a:avLst/>
            <a:gdLst>
              <a:gd name="connsiteX0" fmla="*/ 0 w 2984602"/>
              <a:gd name="connsiteY0" fmla="*/ 0 h 3920947"/>
              <a:gd name="connsiteX1" fmla="*/ 2984602 w 2984602"/>
              <a:gd name="connsiteY1" fmla="*/ 0 h 3920947"/>
              <a:gd name="connsiteX2" fmla="*/ 2984602 w 2984602"/>
              <a:gd name="connsiteY2" fmla="*/ 3920947 h 3920947"/>
              <a:gd name="connsiteX3" fmla="*/ 0 w 2984602"/>
              <a:gd name="connsiteY3" fmla="*/ 3920947 h 392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84602" h="3920947">
                <a:moveTo>
                  <a:pt x="0" y="0"/>
                </a:moveTo>
                <a:lnTo>
                  <a:pt x="2984602" y="0"/>
                </a:lnTo>
                <a:lnTo>
                  <a:pt x="2984602" y="3920947"/>
                </a:lnTo>
                <a:lnTo>
                  <a:pt x="0" y="3920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873010" y="5752236"/>
            <a:ext cx="1851094" cy="3264840"/>
          </a:xfrm>
          <a:custGeom>
            <a:avLst/>
            <a:gdLst>
              <a:gd name="connsiteX0" fmla="*/ 0 w 1851094"/>
              <a:gd name="connsiteY0" fmla="*/ 0 h 3264840"/>
              <a:gd name="connsiteX1" fmla="*/ 1851094 w 1851094"/>
              <a:gd name="connsiteY1" fmla="*/ 0 h 3264840"/>
              <a:gd name="connsiteX2" fmla="*/ 1851094 w 1851094"/>
              <a:gd name="connsiteY2" fmla="*/ 3264840 h 3264840"/>
              <a:gd name="connsiteX3" fmla="*/ 0 w 1851094"/>
              <a:gd name="connsiteY3" fmla="*/ 3264840 h 3264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51094" h="3264840">
                <a:moveTo>
                  <a:pt x="0" y="0"/>
                </a:moveTo>
                <a:lnTo>
                  <a:pt x="1851094" y="0"/>
                </a:lnTo>
                <a:lnTo>
                  <a:pt x="1851094" y="3264840"/>
                </a:lnTo>
                <a:lnTo>
                  <a:pt x="0" y="32648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9175440" y="4194191"/>
            <a:ext cx="7469019" cy="4708882"/>
          </a:xfrm>
          <a:custGeom>
            <a:avLst/>
            <a:gdLst>
              <a:gd name="connsiteX0" fmla="*/ 0 w 7469019"/>
              <a:gd name="connsiteY0" fmla="*/ 0 h 4708882"/>
              <a:gd name="connsiteX1" fmla="*/ 7469019 w 7469019"/>
              <a:gd name="connsiteY1" fmla="*/ 0 h 4708882"/>
              <a:gd name="connsiteX2" fmla="*/ 7469019 w 7469019"/>
              <a:gd name="connsiteY2" fmla="*/ 4708882 h 4708882"/>
              <a:gd name="connsiteX3" fmla="*/ 0 w 7469019"/>
              <a:gd name="connsiteY3" fmla="*/ 4708882 h 470888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469019" h="4708882">
                <a:moveTo>
                  <a:pt x="0" y="0"/>
                </a:moveTo>
                <a:lnTo>
                  <a:pt x="7469019" y="0"/>
                </a:lnTo>
                <a:lnTo>
                  <a:pt x="7469019" y="4708882"/>
                </a:lnTo>
                <a:lnTo>
                  <a:pt x="0" y="470888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08489906"/>
      </p:ext>
    </p:extLst>
  </p:cSld>
  <p:clrMapOvr>
    <a:masterClrMapping/>
  </p:clrMapOvr>
</p:sldLayout>
</file>

<file path=ppt/slideLayouts/slideLayout26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" y="2831538"/>
            <a:ext cx="4864696" cy="4348280"/>
          </a:xfrm>
          <a:custGeom>
            <a:avLst/>
            <a:gdLst>
              <a:gd name="connsiteX0" fmla="*/ 0 w 4864696"/>
              <a:gd name="connsiteY0" fmla="*/ 0 h 4348280"/>
              <a:gd name="connsiteX1" fmla="*/ 4864696 w 4864696"/>
              <a:gd name="connsiteY1" fmla="*/ 0 h 4348280"/>
              <a:gd name="connsiteX2" fmla="*/ 4864696 w 4864696"/>
              <a:gd name="connsiteY2" fmla="*/ 4348280 h 4348280"/>
              <a:gd name="connsiteX3" fmla="*/ 0 w 4864696"/>
              <a:gd name="connsiteY3" fmla="*/ 4348280 h 43482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64696" h="4348280">
                <a:moveTo>
                  <a:pt x="0" y="0"/>
                </a:moveTo>
                <a:lnTo>
                  <a:pt x="4864696" y="0"/>
                </a:lnTo>
                <a:lnTo>
                  <a:pt x="4864696" y="4348280"/>
                </a:lnTo>
                <a:lnTo>
                  <a:pt x="0" y="43482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5349834" y="2777847"/>
            <a:ext cx="4157366" cy="5557454"/>
          </a:xfrm>
          <a:custGeom>
            <a:avLst/>
            <a:gdLst>
              <a:gd name="connsiteX0" fmla="*/ 0 w 4157366"/>
              <a:gd name="connsiteY0" fmla="*/ 0 h 5557454"/>
              <a:gd name="connsiteX1" fmla="*/ 4157366 w 4157366"/>
              <a:gd name="connsiteY1" fmla="*/ 0 h 5557454"/>
              <a:gd name="connsiteX2" fmla="*/ 4157366 w 4157366"/>
              <a:gd name="connsiteY2" fmla="*/ 5557454 h 5557454"/>
              <a:gd name="connsiteX3" fmla="*/ 0 w 4157366"/>
              <a:gd name="connsiteY3" fmla="*/ 5557454 h 55574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57366" h="5557454">
                <a:moveTo>
                  <a:pt x="0" y="0"/>
                </a:moveTo>
                <a:lnTo>
                  <a:pt x="4157366" y="0"/>
                </a:lnTo>
                <a:lnTo>
                  <a:pt x="4157366" y="5557454"/>
                </a:lnTo>
                <a:lnTo>
                  <a:pt x="0" y="55574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05838503"/>
      </p:ext>
    </p:extLst>
  </p:cSld>
  <p:clrMapOvr>
    <a:masterClrMapping/>
  </p:clrMapOvr>
</p:sldLayout>
</file>

<file path=ppt/slideLayouts/slideLayout26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1955605" y="1907643"/>
            <a:ext cx="5872213" cy="3306590"/>
          </a:xfrm>
          <a:custGeom>
            <a:avLst/>
            <a:gdLst>
              <a:gd name="connsiteX0" fmla="*/ 0 w 5872213"/>
              <a:gd name="connsiteY0" fmla="*/ 0 h 3306590"/>
              <a:gd name="connsiteX1" fmla="*/ 5872213 w 5872213"/>
              <a:gd name="connsiteY1" fmla="*/ 0 h 3306590"/>
              <a:gd name="connsiteX2" fmla="*/ 5872213 w 5872213"/>
              <a:gd name="connsiteY2" fmla="*/ 3306590 h 3306590"/>
              <a:gd name="connsiteX3" fmla="*/ 0 w 5872213"/>
              <a:gd name="connsiteY3" fmla="*/ 3306590 h 330659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72213" h="3306590">
                <a:moveTo>
                  <a:pt x="0" y="0"/>
                </a:moveTo>
                <a:lnTo>
                  <a:pt x="5872213" y="0"/>
                </a:lnTo>
                <a:lnTo>
                  <a:pt x="5872213" y="3306590"/>
                </a:lnTo>
                <a:lnTo>
                  <a:pt x="0" y="330659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37966" y="1907639"/>
            <a:ext cx="5822899" cy="3306470"/>
          </a:xfrm>
          <a:custGeom>
            <a:avLst/>
            <a:gdLst>
              <a:gd name="connsiteX0" fmla="*/ 0 w 5822899"/>
              <a:gd name="connsiteY0" fmla="*/ 0 h 3306470"/>
              <a:gd name="connsiteX1" fmla="*/ 5822899 w 5822899"/>
              <a:gd name="connsiteY1" fmla="*/ 0 h 3306470"/>
              <a:gd name="connsiteX2" fmla="*/ 5822899 w 5822899"/>
              <a:gd name="connsiteY2" fmla="*/ 3306470 h 3306470"/>
              <a:gd name="connsiteX3" fmla="*/ 0 w 5822899"/>
              <a:gd name="connsiteY3" fmla="*/ 3306470 h 33064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22899" h="3306470">
                <a:moveTo>
                  <a:pt x="0" y="0"/>
                </a:moveTo>
                <a:lnTo>
                  <a:pt x="5822899" y="0"/>
                </a:lnTo>
                <a:lnTo>
                  <a:pt x="5822899" y="3306470"/>
                </a:lnTo>
                <a:lnTo>
                  <a:pt x="0" y="33064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37186784"/>
      </p:ext>
    </p:extLst>
  </p:cSld>
  <p:clrMapOvr>
    <a:masterClrMapping/>
  </p:clrMapOvr>
</p:sldLayout>
</file>

<file path=ppt/slideLayouts/slideLayout26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24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001578" y="1787996"/>
            <a:ext cx="5606232" cy="3565013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11772390" y="1799501"/>
            <a:ext cx="5603442" cy="3569818"/>
          </a:xfrm>
          <a:custGeom>
            <a:avLst/>
            <a:gdLst>
              <a:gd name="connsiteX0" fmla="*/ 0 w 5603442"/>
              <a:gd name="connsiteY0" fmla="*/ 0 h 3569818"/>
              <a:gd name="connsiteX1" fmla="*/ 5603442 w 5603442"/>
              <a:gd name="connsiteY1" fmla="*/ 0 h 3569818"/>
              <a:gd name="connsiteX2" fmla="*/ 5603442 w 5603442"/>
              <a:gd name="connsiteY2" fmla="*/ 3569818 h 3569818"/>
              <a:gd name="connsiteX3" fmla="*/ 0 w 5603442"/>
              <a:gd name="connsiteY3" fmla="*/ 3569818 h 35698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3442" h="3569818">
                <a:moveTo>
                  <a:pt x="0" y="0"/>
                </a:moveTo>
                <a:lnTo>
                  <a:pt x="5603442" y="0"/>
                </a:lnTo>
                <a:lnTo>
                  <a:pt x="5603442" y="3569818"/>
                </a:lnTo>
                <a:lnTo>
                  <a:pt x="0" y="35698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08847777"/>
      </p:ext>
    </p:extLst>
  </p:cSld>
  <p:clrMapOvr>
    <a:masterClrMapping/>
  </p:clrMapOvr>
</p:sldLayout>
</file>

<file path=ppt/slideLayouts/slideLayout2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>
          <a:xfrm>
            <a:off x="2458087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10346255" y="5980569"/>
            <a:ext cx="2940710" cy="4992234"/>
          </a:xfrm>
          <a:custGeom>
            <a:avLst/>
            <a:gdLst>
              <a:gd name="connsiteX0" fmla="*/ 0 w 2940710"/>
              <a:gd name="connsiteY0" fmla="*/ 0 h 4992234"/>
              <a:gd name="connsiteX1" fmla="*/ 2940710 w 2940710"/>
              <a:gd name="connsiteY1" fmla="*/ 0 h 4992234"/>
              <a:gd name="connsiteX2" fmla="*/ 2940710 w 2940710"/>
              <a:gd name="connsiteY2" fmla="*/ 4992234 h 4992234"/>
              <a:gd name="connsiteX3" fmla="*/ 0 w 2940710"/>
              <a:gd name="connsiteY3" fmla="*/ 4992234 h 49922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4992234">
                <a:moveTo>
                  <a:pt x="0" y="0"/>
                </a:moveTo>
                <a:lnTo>
                  <a:pt x="2940710" y="0"/>
                </a:lnTo>
                <a:lnTo>
                  <a:pt x="2940710" y="4992234"/>
                </a:lnTo>
                <a:lnTo>
                  <a:pt x="0" y="499223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3"/>
          </p:nvPr>
        </p:nvSpPr>
        <p:spPr>
          <a:xfrm>
            <a:off x="6380151" y="8488624"/>
            <a:ext cx="2940709" cy="2484176"/>
          </a:xfrm>
          <a:custGeom>
            <a:avLst/>
            <a:gdLst>
              <a:gd name="connsiteX0" fmla="*/ 0 w 2940709"/>
              <a:gd name="connsiteY0" fmla="*/ 0 h 2484176"/>
              <a:gd name="connsiteX1" fmla="*/ 2940709 w 2940709"/>
              <a:gd name="connsiteY1" fmla="*/ 0 h 2484176"/>
              <a:gd name="connsiteX2" fmla="*/ 2940709 w 2940709"/>
              <a:gd name="connsiteY2" fmla="*/ 2484176 h 2484176"/>
              <a:gd name="connsiteX3" fmla="*/ 0 w 2940709"/>
              <a:gd name="connsiteY3" fmla="*/ 2484176 h 24841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09" h="2484176">
                <a:moveTo>
                  <a:pt x="0" y="0"/>
                </a:moveTo>
                <a:lnTo>
                  <a:pt x="2940709" y="0"/>
                </a:lnTo>
                <a:lnTo>
                  <a:pt x="2940709" y="2484176"/>
                </a:lnTo>
                <a:lnTo>
                  <a:pt x="0" y="248417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>
          <a:xfrm>
            <a:off x="14275632" y="8488627"/>
            <a:ext cx="2940710" cy="2484174"/>
          </a:xfrm>
          <a:custGeom>
            <a:avLst/>
            <a:gdLst>
              <a:gd name="connsiteX0" fmla="*/ 0 w 2940710"/>
              <a:gd name="connsiteY0" fmla="*/ 0 h 2484174"/>
              <a:gd name="connsiteX1" fmla="*/ 2940710 w 2940710"/>
              <a:gd name="connsiteY1" fmla="*/ 0 h 2484174"/>
              <a:gd name="connsiteX2" fmla="*/ 2940710 w 2940710"/>
              <a:gd name="connsiteY2" fmla="*/ 2484174 h 2484174"/>
              <a:gd name="connsiteX3" fmla="*/ 0 w 2940710"/>
              <a:gd name="connsiteY3" fmla="*/ 2484174 h 24841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940710" h="2484174">
                <a:moveTo>
                  <a:pt x="0" y="0"/>
                </a:moveTo>
                <a:lnTo>
                  <a:pt x="2940710" y="0"/>
                </a:lnTo>
                <a:lnTo>
                  <a:pt x="2940710" y="2484174"/>
                </a:lnTo>
                <a:lnTo>
                  <a:pt x="0" y="24841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97805327"/>
      </p:ext>
    </p:extLst>
  </p:cSld>
  <p:clrMapOvr>
    <a:masterClrMapping/>
  </p:clrMapOvr>
</p:sldLayout>
</file>

<file path=ppt/slideLayouts/slideLayout2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1726127" y="1962196"/>
            <a:ext cx="5442509" cy="3937613"/>
          </a:xfrm>
          <a:custGeom>
            <a:avLst/>
            <a:gdLst>
              <a:gd name="connsiteX0" fmla="*/ 0 w 5442509"/>
              <a:gd name="connsiteY0" fmla="*/ 0 h 3937613"/>
              <a:gd name="connsiteX1" fmla="*/ 5442509 w 5442509"/>
              <a:gd name="connsiteY1" fmla="*/ 0 h 3937613"/>
              <a:gd name="connsiteX2" fmla="*/ 5442509 w 5442509"/>
              <a:gd name="connsiteY2" fmla="*/ 3937613 h 3937613"/>
              <a:gd name="connsiteX3" fmla="*/ 0 w 5442509"/>
              <a:gd name="connsiteY3" fmla="*/ 3937613 h 39376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2509" h="3937613">
                <a:moveTo>
                  <a:pt x="0" y="0"/>
                </a:moveTo>
                <a:lnTo>
                  <a:pt x="5442509" y="0"/>
                </a:lnTo>
                <a:lnTo>
                  <a:pt x="5442509" y="3937613"/>
                </a:lnTo>
                <a:lnTo>
                  <a:pt x="0" y="3937613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2333278" y="1961861"/>
            <a:ext cx="5447795" cy="3937958"/>
          </a:xfrm>
          <a:custGeom>
            <a:avLst/>
            <a:gdLst>
              <a:gd name="connsiteX0" fmla="*/ 0 w 5447795"/>
              <a:gd name="connsiteY0" fmla="*/ 0 h 3937958"/>
              <a:gd name="connsiteX1" fmla="*/ 5447795 w 5447795"/>
              <a:gd name="connsiteY1" fmla="*/ 0 h 3937958"/>
              <a:gd name="connsiteX2" fmla="*/ 5447795 w 5447795"/>
              <a:gd name="connsiteY2" fmla="*/ 3937958 h 3937958"/>
              <a:gd name="connsiteX3" fmla="*/ 0 w 5447795"/>
              <a:gd name="connsiteY3" fmla="*/ 3937958 h 393795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47795" h="3937958">
                <a:moveTo>
                  <a:pt x="0" y="0"/>
                </a:moveTo>
                <a:lnTo>
                  <a:pt x="5447795" y="0"/>
                </a:lnTo>
                <a:lnTo>
                  <a:pt x="5447795" y="3937958"/>
                </a:lnTo>
                <a:lnTo>
                  <a:pt x="0" y="393795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48146" y="1592302"/>
            <a:ext cx="7607253" cy="4733848"/>
          </a:xfrm>
          <a:custGeom>
            <a:avLst/>
            <a:gdLst>
              <a:gd name="connsiteX0" fmla="*/ 0 w 7607253"/>
              <a:gd name="connsiteY0" fmla="*/ 0 h 4733848"/>
              <a:gd name="connsiteX1" fmla="*/ 7607253 w 7607253"/>
              <a:gd name="connsiteY1" fmla="*/ 0 h 4733848"/>
              <a:gd name="connsiteX2" fmla="*/ 7607253 w 7607253"/>
              <a:gd name="connsiteY2" fmla="*/ 4733848 h 4733848"/>
              <a:gd name="connsiteX3" fmla="*/ 0 w 7607253"/>
              <a:gd name="connsiteY3" fmla="*/ 4733848 h 473384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607253" h="4733848">
                <a:moveTo>
                  <a:pt x="0" y="0"/>
                </a:moveTo>
                <a:lnTo>
                  <a:pt x="7607253" y="0"/>
                </a:lnTo>
                <a:lnTo>
                  <a:pt x="7607253" y="4733848"/>
                </a:lnTo>
                <a:lnTo>
                  <a:pt x="0" y="473384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76774123"/>
      </p:ext>
    </p:extLst>
  </p:cSld>
  <p:clrMapOvr>
    <a:masterClrMapping/>
  </p:clrMapOvr>
</p:sldLayout>
</file>

<file path=ppt/slideLayouts/slideLayout2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>
          <a:xfrm>
            <a:off x="9333250" y="2392022"/>
            <a:ext cx="10173955" cy="6959901"/>
          </a:xfrm>
          <a:custGeom>
            <a:avLst/>
            <a:gdLst>
              <a:gd name="connsiteX0" fmla="*/ 0 w 10173955"/>
              <a:gd name="connsiteY0" fmla="*/ 0 h 6959901"/>
              <a:gd name="connsiteX1" fmla="*/ 10173955 w 10173955"/>
              <a:gd name="connsiteY1" fmla="*/ 0 h 6959901"/>
              <a:gd name="connsiteX2" fmla="*/ 10173955 w 10173955"/>
              <a:gd name="connsiteY2" fmla="*/ 6959901 h 6959901"/>
              <a:gd name="connsiteX3" fmla="*/ 0 w 10173955"/>
              <a:gd name="connsiteY3" fmla="*/ 6959901 h 695990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5" h="6959901">
                <a:moveTo>
                  <a:pt x="0" y="0"/>
                </a:moveTo>
                <a:lnTo>
                  <a:pt x="10173955" y="0"/>
                </a:lnTo>
                <a:lnTo>
                  <a:pt x="10173955" y="6959901"/>
                </a:lnTo>
                <a:lnTo>
                  <a:pt x="0" y="695990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75770831"/>
      </p:ext>
    </p:extLst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82253" y="1"/>
            <a:ext cx="9924947" cy="10972799"/>
          </a:xfrm>
          <a:custGeom>
            <a:avLst/>
            <a:gdLst>
              <a:gd name="connsiteX0" fmla="*/ 0 w 9924947"/>
              <a:gd name="connsiteY0" fmla="*/ 0 h 10972799"/>
              <a:gd name="connsiteX1" fmla="*/ 9924947 w 9924947"/>
              <a:gd name="connsiteY1" fmla="*/ 0 h 10972799"/>
              <a:gd name="connsiteX2" fmla="*/ 9924947 w 9924947"/>
              <a:gd name="connsiteY2" fmla="*/ 10972799 h 10972799"/>
              <a:gd name="connsiteX3" fmla="*/ 0 w 9924947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924947" h="10972799">
                <a:moveTo>
                  <a:pt x="0" y="0"/>
                </a:moveTo>
                <a:lnTo>
                  <a:pt x="9924947" y="0"/>
                </a:lnTo>
                <a:lnTo>
                  <a:pt x="9924947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366762"/>
      </p:ext>
    </p:extLst>
  </p:cSld>
  <p:clrMapOvr>
    <a:masterClrMapping/>
  </p:clrMapOvr>
</p:sldLayout>
</file>

<file path=ppt/slideLayouts/slideLayout2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449015244"/>
      </p:ext>
    </p:extLst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9191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185794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52352763"/>
      </p:ext>
    </p:extLst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5196184" y="0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9908717" y="3558746"/>
            <a:ext cx="4402299" cy="7414054"/>
          </a:xfrm>
          <a:custGeom>
            <a:avLst/>
            <a:gdLst>
              <a:gd name="connsiteX0" fmla="*/ 0 w 4402299"/>
              <a:gd name="connsiteY0" fmla="*/ 0 h 7414054"/>
              <a:gd name="connsiteX1" fmla="*/ 4402299 w 4402299"/>
              <a:gd name="connsiteY1" fmla="*/ 0 h 7414054"/>
              <a:gd name="connsiteX2" fmla="*/ 4402299 w 4402299"/>
              <a:gd name="connsiteY2" fmla="*/ 7414054 h 7414054"/>
              <a:gd name="connsiteX3" fmla="*/ 0 w 4402299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299" h="7414054">
                <a:moveTo>
                  <a:pt x="0" y="0"/>
                </a:moveTo>
                <a:lnTo>
                  <a:pt x="4402299" y="0"/>
                </a:lnTo>
                <a:lnTo>
                  <a:pt x="4402299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7054565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158240"/>
            <a:ext cx="10096294" cy="8656320"/>
          </a:xfrm>
          <a:custGeom>
            <a:avLst/>
            <a:gdLst>
              <a:gd name="connsiteX0" fmla="*/ 0 w 10096294"/>
              <a:gd name="connsiteY0" fmla="*/ 0 h 8656320"/>
              <a:gd name="connsiteX1" fmla="*/ 10096294 w 10096294"/>
              <a:gd name="connsiteY1" fmla="*/ 0 h 8656320"/>
              <a:gd name="connsiteX2" fmla="*/ 10096294 w 10096294"/>
              <a:gd name="connsiteY2" fmla="*/ 8656320 h 8656320"/>
              <a:gd name="connsiteX3" fmla="*/ 0 w 10096294"/>
              <a:gd name="connsiteY3" fmla="*/ 8656320 h 8656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096294" h="8656320">
                <a:moveTo>
                  <a:pt x="0" y="0"/>
                </a:moveTo>
                <a:lnTo>
                  <a:pt x="10096294" y="0"/>
                </a:lnTo>
                <a:lnTo>
                  <a:pt x="10096294" y="8656320"/>
                </a:lnTo>
                <a:lnTo>
                  <a:pt x="0" y="86563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749170858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5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2985393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119508" y="0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7552451" y="3558746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17411073"/>
      </p:ext>
    </p:extLst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120249" y="1833552"/>
            <a:ext cx="9037915" cy="7305699"/>
          </a:xfrm>
          <a:custGeom>
            <a:avLst/>
            <a:gdLst>
              <a:gd name="connsiteX0" fmla="*/ 0 w 9037915"/>
              <a:gd name="connsiteY0" fmla="*/ 0 h 7305699"/>
              <a:gd name="connsiteX1" fmla="*/ 9037915 w 9037915"/>
              <a:gd name="connsiteY1" fmla="*/ 0 h 7305699"/>
              <a:gd name="connsiteX2" fmla="*/ 9037915 w 9037915"/>
              <a:gd name="connsiteY2" fmla="*/ 7305699 h 7305699"/>
              <a:gd name="connsiteX3" fmla="*/ 0 w 9037915"/>
              <a:gd name="connsiteY3" fmla="*/ 7305699 h 73056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37915" h="7305699">
                <a:moveTo>
                  <a:pt x="0" y="0"/>
                </a:moveTo>
                <a:lnTo>
                  <a:pt x="9037915" y="0"/>
                </a:lnTo>
                <a:lnTo>
                  <a:pt x="9037915" y="7305699"/>
                </a:lnTo>
                <a:lnTo>
                  <a:pt x="0" y="73056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652762699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691980" y="649141"/>
            <a:ext cx="18123244" cy="9674518"/>
          </a:xfrm>
          <a:custGeom>
            <a:avLst/>
            <a:gdLst>
              <a:gd name="connsiteX0" fmla="*/ 0 w 18123244"/>
              <a:gd name="connsiteY0" fmla="*/ 0 h 9674518"/>
              <a:gd name="connsiteX1" fmla="*/ 18123244 w 18123244"/>
              <a:gd name="connsiteY1" fmla="*/ 0 h 9674518"/>
              <a:gd name="connsiteX2" fmla="*/ 18123244 w 18123244"/>
              <a:gd name="connsiteY2" fmla="*/ 9674518 h 9674518"/>
              <a:gd name="connsiteX3" fmla="*/ 0 w 18123244"/>
              <a:gd name="connsiteY3" fmla="*/ 9674518 h 96745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123244" h="9674518">
                <a:moveTo>
                  <a:pt x="0" y="0"/>
                </a:moveTo>
                <a:lnTo>
                  <a:pt x="18123244" y="0"/>
                </a:lnTo>
                <a:lnTo>
                  <a:pt x="18123244" y="9674518"/>
                </a:lnTo>
                <a:lnTo>
                  <a:pt x="0" y="967451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9104405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9615204" y="1779373"/>
            <a:ext cx="9891996" cy="7414054"/>
          </a:xfrm>
          <a:custGeom>
            <a:avLst/>
            <a:gdLst>
              <a:gd name="connsiteX0" fmla="*/ 0 w 9891996"/>
              <a:gd name="connsiteY0" fmla="*/ 0 h 7414054"/>
              <a:gd name="connsiteX1" fmla="*/ 9891996 w 9891996"/>
              <a:gd name="connsiteY1" fmla="*/ 0 h 7414054"/>
              <a:gd name="connsiteX2" fmla="*/ 9891996 w 9891996"/>
              <a:gd name="connsiteY2" fmla="*/ 7414054 h 7414054"/>
              <a:gd name="connsiteX3" fmla="*/ 0 w 9891996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91996" h="7414054">
                <a:moveTo>
                  <a:pt x="0" y="0"/>
                </a:moveTo>
                <a:lnTo>
                  <a:pt x="9891996" y="0"/>
                </a:lnTo>
                <a:lnTo>
                  <a:pt x="9891996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922591895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698863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15104900" y="1779373"/>
            <a:ext cx="4402301" cy="7414054"/>
          </a:xfrm>
          <a:custGeom>
            <a:avLst/>
            <a:gdLst>
              <a:gd name="connsiteX0" fmla="*/ 0 w 4402301"/>
              <a:gd name="connsiteY0" fmla="*/ 0 h 7414054"/>
              <a:gd name="connsiteX1" fmla="*/ 4402301 w 4402301"/>
              <a:gd name="connsiteY1" fmla="*/ 0 h 7414054"/>
              <a:gd name="connsiteX2" fmla="*/ 4402301 w 4402301"/>
              <a:gd name="connsiteY2" fmla="*/ 7414054 h 7414054"/>
              <a:gd name="connsiteX3" fmla="*/ 0 w 4402301"/>
              <a:gd name="connsiteY3" fmla="*/ 7414054 h 74140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402301" h="7414054">
                <a:moveTo>
                  <a:pt x="0" y="0"/>
                </a:moveTo>
                <a:lnTo>
                  <a:pt x="4402301" y="0"/>
                </a:lnTo>
                <a:lnTo>
                  <a:pt x="4402301" y="7414054"/>
                </a:lnTo>
                <a:lnTo>
                  <a:pt x="0" y="74140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999086466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7128274" y="672210"/>
            <a:ext cx="5390840" cy="9569072"/>
          </a:xfrm>
          <a:custGeom>
            <a:avLst/>
            <a:gdLst>
              <a:gd name="connsiteX0" fmla="*/ 0 w 5390840"/>
              <a:gd name="connsiteY0" fmla="*/ 0 h 9569072"/>
              <a:gd name="connsiteX1" fmla="*/ 5390840 w 5390840"/>
              <a:gd name="connsiteY1" fmla="*/ 0 h 9569072"/>
              <a:gd name="connsiteX2" fmla="*/ 5390840 w 5390840"/>
              <a:gd name="connsiteY2" fmla="*/ 9569072 h 9569072"/>
              <a:gd name="connsiteX3" fmla="*/ 0 w 5390840"/>
              <a:gd name="connsiteY3" fmla="*/ 9569072 h 95690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90840" h="9569072">
                <a:moveTo>
                  <a:pt x="0" y="0"/>
                </a:moveTo>
                <a:lnTo>
                  <a:pt x="5390840" y="0"/>
                </a:lnTo>
                <a:lnTo>
                  <a:pt x="5390840" y="9569072"/>
                </a:lnTo>
                <a:lnTo>
                  <a:pt x="0" y="956907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13022375" y="4033247"/>
            <a:ext cx="5924651" cy="6208035"/>
          </a:xfrm>
          <a:custGeom>
            <a:avLst/>
            <a:gdLst>
              <a:gd name="connsiteX0" fmla="*/ 0 w 5924651"/>
              <a:gd name="connsiteY0" fmla="*/ 0 h 6208035"/>
              <a:gd name="connsiteX1" fmla="*/ 5924651 w 5924651"/>
              <a:gd name="connsiteY1" fmla="*/ 0 h 6208035"/>
              <a:gd name="connsiteX2" fmla="*/ 5924651 w 5924651"/>
              <a:gd name="connsiteY2" fmla="*/ 6208035 h 6208035"/>
              <a:gd name="connsiteX3" fmla="*/ 0 w 5924651"/>
              <a:gd name="connsiteY3" fmla="*/ 6208035 h 62080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24651" h="6208035">
                <a:moveTo>
                  <a:pt x="0" y="0"/>
                </a:moveTo>
                <a:lnTo>
                  <a:pt x="5924651" y="0"/>
                </a:lnTo>
                <a:lnTo>
                  <a:pt x="5924651" y="6208035"/>
                </a:lnTo>
                <a:lnTo>
                  <a:pt x="0" y="62080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14505855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>
          <a:xfrm>
            <a:off x="9796682" y="485062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14267500" y="1835234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>
          <a:xfrm>
            <a:off x="9796682" y="4941259"/>
            <a:ext cx="4193101" cy="4196308"/>
          </a:xfrm>
          <a:custGeom>
            <a:avLst/>
            <a:gdLst>
              <a:gd name="connsiteX0" fmla="*/ 0 w 4193101"/>
              <a:gd name="connsiteY0" fmla="*/ 0 h 4196308"/>
              <a:gd name="connsiteX1" fmla="*/ 4193101 w 4193101"/>
              <a:gd name="connsiteY1" fmla="*/ 0 h 4196308"/>
              <a:gd name="connsiteX2" fmla="*/ 4193101 w 4193101"/>
              <a:gd name="connsiteY2" fmla="*/ 4196308 h 4196308"/>
              <a:gd name="connsiteX3" fmla="*/ 0 w 4193101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1" h="4196308">
                <a:moveTo>
                  <a:pt x="0" y="0"/>
                </a:moveTo>
                <a:lnTo>
                  <a:pt x="4193101" y="0"/>
                </a:lnTo>
                <a:lnTo>
                  <a:pt x="4193101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3"/>
          </p:nvPr>
        </p:nvSpPr>
        <p:spPr>
          <a:xfrm>
            <a:off x="14267500" y="6291431"/>
            <a:ext cx="4193100" cy="4196308"/>
          </a:xfrm>
          <a:custGeom>
            <a:avLst/>
            <a:gdLst>
              <a:gd name="connsiteX0" fmla="*/ 0 w 4193100"/>
              <a:gd name="connsiteY0" fmla="*/ 0 h 4196308"/>
              <a:gd name="connsiteX1" fmla="*/ 4193100 w 4193100"/>
              <a:gd name="connsiteY1" fmla="*/ 0 h 4196308"/>
              <a:gd name="connsiteX2" fmla="*/ 4193100 w 4193100"/>
              <a:gd name="connsiteY2" fmla="*/ 4196308 h 4196308"/>
              <a:gd name="connsiteX3" fmla="*/ 0 w 4193100"/>
              <a:gd name="connsiteY3" fmla="*/ 4196308 h 41963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93100" h="4196308">
                <a:moveTo>
                  <a:pt x="0" y="0"/>
                </a:moveTo>
                <a:lnTo>
                  <a:pt x="4193100" y="0"/>
                </a:lnTo>
                <a:lnTo>
                  <a:pt x="4193100" y="4196308"/>
                </a:lnTo>
                <a:lnTo>
                  <a:pt x="0" y="41963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9973838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509745" y="1"/>
            <a:ext cx="9007731" cy="10972799"/>
          </a:xfrm>
          <a:custGeom>
            <a:avLst/>
            <a:gdLst>
              <a:gd name="connsiteX0" fmla="*/ 3002576 w 9007731"/>
              <a:gd name="connsiteY0" fmla="*/ 0 h 10972799"/>
              <a:gd name="connsiteX1" fmla="*/ 9007731 w 9007731"/>
              <a:gd name="connsiteY1" fmla="*/ 0 h 10972799"/>
              <a:gd name="connsiteX2" fmla="*/ 9007731 w 9007731"/>
              <a:gd name="connsiteY2" fmla="*/ 8310331 h 10972799"/>
              <a:gd name="connsiteX3" fmla="*/ 6005154 w 9007731"/>
              <a:gd name="connsiteY3" fmla="*/ 8310331 h 10972799"/>
              <a:gd name="connsiteX4" fmla="*/ 6005154 w 9007731"/>
              <a:gd name="connsiteY4" fmla="*/ 10972799 h 10972799"/>
              <a:gd name="connsiteX5" fmla="*/ 0 w 9007731"/>
              <a:gd name="connsiteY5" fmla="*/ 10972799 h 10972799"/>
              <a:gd name="connsiteX6" fmla="*/ 0 w 9007731"/>
              <a:gd name="connsiteY6" fmla="*/ 2662469 h 10972799"/>
              <a:gd name="connsiteX7" fmla="*/ 3002576 w 9007731"/>
              <a:gd name="connsiteY7" fmla="*/ 266246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1" h="10972799">
                <a:moveTo>
                  <a:pt x="3002576" y="0"/>
                </a:moveTo>
                <a:lnTo>
                  <a:pt x="9007731" y="0"/>
                </a:lnTo>
                <a:lnTo>
                  <a:pt x="9007731" y="8310331"/>
                </a:lnTo>
                <a:lnTo>
                  <a:pt x="6005154" y="8310331"/>
                </a:lnTo>
                <a:lnTo>
                  <a:pt x="6005154" y="10972799"/>
                </a:lnTo>
                <a:lnTo>
                  <a:pt x="0" y="10972799"/>
                </a:lnTo>
                <a:lnTo>
                  <a:pt x="0" y="2662469"/>
                </a:lnTo>
                <a:lnTo>
                  <a:pt x="3002576" y="26624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21034458"/>
      </p:ext>
    </p:extLst>
  </p:cSld>
  <p:clrMapOvr>
    <a:masterClrMapping/>
  </p:clrMapOvr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-1"/>
            <a:ext cx="9007730" cy="10972800"/>
          </a:xfrm>
          <a:custGeom>
            <a:avLst/>
            <a:gdLst>
              <a:gd name="connsiteX0" fmla="*/ 0 w 9007730"/>
              <a:gd name="connsiteY0" fmla="*/ 0 h 10972800"/>
              <a:gd name="connsiteX1" fmla="*/ 6005155 w 9007730"/>
              <a:gd name="connsiteY1" fmla="*/ 0 h 10972800"/>
              <a:gd name="connsiteX2" fmla="*/ 6005155 w 9007730"/>
              <a:gd name="connsiteY2" fmla="*/ 2662469 h 10972800"/>
              <a:gd name="connsiteX3" fmla="*/ 9007730 w 9007730"/>
              <a:gd name="connsiteY3" fmla="*/ 2662469 h 10972800"/>
              <a:gd name="connsiteX4" fmla="*/ 9007730 w 9007730"/>
              <a:gd name="connsiteY4" fmla="*/ 10972800 h 10972800"/>
              <a:gd name="connsiteX5" fmla="*/ 3002576 w 9007730"/>
              <a:gd name="connsiteY5" fmla="*/ 10972800 h 10972800"/>
              <a:gd name="connsiteX6" fmla="*/ 3002576 w 9007730"/>
              <a:gd name="connsiteY6" fmla="*/ 8310331 h 10972800"/>
              <a:gd name="connsiteX7" fmla="*/ 0 w 9007730"/>
              <a:gd name="connsiteY7" fmla="*/ 8310331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9007730" h="10972800">
                <a:moveTo>
                  <a:pt x="0" y="0"/>
                </a:moveTo>
                <a:lnTo>
                  <a:pt x="6005155" y="0"/>
                </a:lnTo>
                <a:lnTo>
                  <a:pt x="6005155" y="2662469"/>
                </a:lnTo>
                <a:lnTo>
                  <a:pt x="9007730" y="2662469"/>
                </a:lnTo>
                <a:lnTo>
                  <a:pt x="9007730" y="10972800"/>
                </a:lnTo>
                <a:lnTo>
                  <a:pt x="3002576" y="10972800"/>
                </a:lnTo>
                <a:lnTo>
                  <a:pt x="3002576" y="8310331"/>
                </a:lnTo>
                <a:lnTo>
                  <a:pt x="0" y="83103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5759175"/>
      </p:ext>
    </p:extLst>
  </p:cSld>
  <p:clrMapOvr>
    <a:masterClrMapping/>
  </p:clrMapOvr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6230776" y="843553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6230776" y="5613065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>
          <a:xfrm>
            <a:off x="1085981" y="843554"/>
            <a:ext cx="4840880" cy="9239560"/>
          </a:xfrm>
          <a:custGeom>
            <a:avLst/>
            <a:gdLst>
              <a:gd name="connsiteX0" fmla="*/ 0 w 4840880"/>
              <a:gd name="connsiteY0" fmla="*/ 0 h 9239560"/>
              <a:gd name="connsiteX1" fmla="*/ 4840880 w 4840880"/>
              <a:gd name="connsiteY1" fmla="*/ 0 h 9239560"/>
              <a:gd name="connsiteX2" fmla="*/ 4840880 w 4840880"/>
              <a:gd name="connsiteY2" fmla="*/ 9239560 h 9239560"/>
              <a:gd name="connsiteX3" fmla="*/ 0 w 4840880"/>
              <a:gd name="connsiteY3" fmla="*/ 9239560 h 9239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9239560">
                <a:moveTo>
                  <a:pt x="0" y="0"/>
                </a:moveTo>
                <a:lnTo>
                  <a:pt x="4840880" y="0"/>
                </a:lnTo>
                <a:lnTo>
                  <a:pt x="4840880" y="9239560"/>
                </a:lnTo>
                <a:lnTo>
                  <a:pt x="0" y="9239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71093044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513622" y="912027"/>
            <a:ext cx="7980218" cy="9063246"/>
          </a:xfrm>
          <a:custGeom>
            <a:avLst/>
            <a:gdLst>
              <a:gd name="connsiteX0" fmla="*/ 0 w 7980218"/>
              <a:gd name="connsiteY0" fmla="*/ 0 h 9063246"/>
              <a:gd name="connsiteX1" fmla="*/ 7980218 w 7980218"/>
              <a:gd name="connsiteY1" fmla="*/ 0 h 9063246"/>
              <a:gd name="connsiteX2" fmla="*/ 7980218 w 7980218"/>
              <a:gd name="connsiteY2" fmla="*/ 9063246 h 9063246"/>
              <a:gd name="connsiteX3" fmla="*/ 0 w 7980218"/>
              <a:gd name="connsiteY3" fmla="*/ 9063246 h 906324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80218" h="9063246">
                <a:moveTo>
                  <a:pt x="0" y="0"/>
                </a:moveTo>
                <a:lnTo>
                  <a:pt x="7980218" y="0"/>
                </a:lnTo>
                <a:lnTo>
                  <a:pt x="7980218" y="9063246"/>
                </a:lnTo>
                <a:lnTo>
                  <a:pt x="0" y="906324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61259769"/>
      </p:ext>
    </p:extLst>
  </p:cSld>
  <p:clrMapOvr>
    <a:masterClrMapping/>
  </p:clrMapOvr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6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6847405" y="622782"/>
            <a:ext cx="5812390" cy="9727240"/>
          </a:xfrm>
          <a:custGeom>
            <a:avLst/>
            <a:gdLst>
              <a:gd name="connsiteX0" fmla="*/ 0 w 5812390"/>
              <a:gd name="connsiteY0" fmla="*/ 0 h 9727240"/>
              <a:gd name="connsiteX1" fmla="*/ 5812390 w 5812390"/>
              <a:gd name="connsiteY1" fmla="*/ 0 h 9727240"/>
              <a:gd name="connsiteX2" fmla="*/ 5812390 w 5812390"/>
              <a:gd name="connsiteY2" fmla="*/ 9727240 h 9727240"/>
              <a:gd name="connsiteX3" fmla="*/ 0 w 5812390"/>
              <a:gd name="connsiteY3" fmla="*/ 9727240 h 97272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9727240">
                <a:moveTo>
                  <a:pt x="0" y="0"/>
                </a:moveTo>
                <a:lnTo>
                  <a:pt x="5812390" y="0"/>
                </a:lnTo>
                <a:lnTo>
                  <a:pt x="5812390" y="9727240"/>
                </a:lnTo>
                <a:lnTo>
                  <a:pt x="0" y="97272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>
          <a:xfrm>
            <a:off x="13024702" y="5644034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670108" y="622779"/>
            <a:ext cx="5812390" cy="4705987"/>
          </a:xfrm>
          <a:custGeom>
            <a:avLst/>
            <a:gdLst>
              <a:gd name="connsiteX0" fmla="*/ 0 w 5812390"/>
              <a:gd name="connsiteY0" fmla="*/ 0 h 4705987"/>
              <a:gd name="connsiteX1" fmla="*/ 5812390 w 5812390"/>
              <a:gd name="connsiteY1" fmla="*/ 0 h 4705987"/>
              <a:gd name="connsiteX2" fmla="*/ 5812390 w 5812390"/>
              <a:gd name="connsiteY2" fmla="*/ 4705987 h 4705987"/>
              <a:gd name="connsiteX3" fmla="*/ 0 w 5812390"/>
              <a:gd name="connsiteY3" fmla="*/ 4705987 h 470598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390" h="4705987">
                <a:moveTo>
                  <a:pt x="0" y="0"/>
                </a:moveTo>
                <a:lnTo>
                  <a:pt x="5812390" y="0"/>
                </a:lnTo>
                <a:lnTo>
                  <a:pt x="5812390" y="4705987"/>
                </a:lnTo>
                <a:lnTo>
                  <a:pt x="0" y="470598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42262913"/>
      </p:ext>
    </p:extLst>
  </p:cSld>
  <p:clrMapOvr>
    <a:masterClrMapping/>
  </p:clrMapOvr>
</p:sldLayout>
</file>

<file path=ppt/slideLayouts/slideLayout4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>
          <a:xfrm>
            <a:off x="4753069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5"/>
          </p:nvPr>
        </p:nvSpPr>
        <p:spPr>
          <a:xfrm>
            <a:off x="9913252" y="866619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6"/>
          </p:nvPr>
        </p:nvSpPr>
        <p:spPr>
          <a:xfrm>
            <a:off x="4753069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7"/>
          </p:nvPr>
        </p:nvSpPr>
        <p:spPr>
          <a:xfrm>
            <a:off x="9913252" y="563613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168075310"/>
      </p:ext>
    </p:extLst>
  </p:cSld>
  <p:clrMapOvr>
    <a:masterClrMapping/>
  </p:clrMapOvr>
</p:sldLayout>
</file>

<file path=ppt/slideLayouts/slideLayout4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4"/>
          </p:nvPr>
        </p:nvSpPr>
        <p:spPr>
          <a:xfrm>
            <a:off x="1129906" y="-2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5"/>
          </p:nvPr>
        </p:nvSpPr>
        <p:spPr>
          <a:xfrm>
            <a:off x="6685505" y="5239264"/>
            <a:ext cx="4985864" cy="5733536"/>
          </a:xfrm>
          <a:custGeom>
            <a:avLst/>
            <a:gdLst>
              <a:gd name="connsiteX0" fmla="*/ 0 w 4985864"/>
              <a:gd name="connsiteY0" fmla="*/ 0 h 5733536"/>
              <a:gd name="connsiteX1" fmla="*/ 4985864 w 4985864"/>
              <a:gd name="connsiteY1" fmla="*/ 0 h 5733536"/>
              <a:gd name="connsiteX2" fmla="*/ 4985864 w 4985864"/>
              <a:gd name="connsiteY2" fmla="*/ 5733536 h 5733536"/>
              <a:gd name="connsiteX3" fmla="*/ 0 w 4985864"/>
              <a:gd name="connsiteY3" fmla="*/ 5733536 h 57335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85864" h="5733536">
                <a:moveTo>
                  <a:pt x="0" y="0"/>
                </a:moveTo>
                <a:lnTo>
                  <a:pt x="4985864" y="0"/>
                </a:lnTo>
                <a:lnTo>
                  <a:pt x="4985864" y="5733536"/>
                </a:lnTo>
                <a:lnTo>
                  <a:pt x="0" y="57335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80788870"/>
      </p:ext>
    </p:extLst>
  </p:cSld>
  <p:clrMapOvr>
    <a:masterClrMapping/>
  </p:clrMapOvr>
</p:sldLayout>
</file>

<file path=ppt/slideLayouts/slideLayout4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>
          <a:xfrm>
            <a:off x="15630420" y="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>
          <a:xfrm>
            <a:off x="11753638" y="3657600"/>
            <a:ext cx="3876782" cy="3657600"/>
          </a:xfrm>
          <a:custGeom>
            <a:avLst/>
            <a:gdLst>
              <a:gd name="connsiteX0" fmla="*/ 0 w 3876782"/>
              <a:gd name="connsiteY0" fmla="*/ 0 h 3657600"/>
              <a:gd name="connsiteX1" fmla="*/ 3876782 w 3876782"/>
              <a:gd name="connsiteY1" fmla="*/ 0 h 3657600"/>
              <a:gd name="connsiteX2" fmla="*/ 3876782 w 3876782"/>
              <a:gd name="connsiteY2" fmla="*/ 3657600 h 3657600"/>
              <a:gd name="connsiteX3" fmla="*/ 0 w 3876782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2" h="3657600">
                <a:moveTo>
                  <a:pt x="0" y="0"/>
                </a:moveTo>
                <a:lnTo>
                  <a:pt x="3876782" y="0"/>
                </a:lnTo>
                <a:lnTo>
                  <a:pt x="3876782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6"/>
          </p:nvPr>
        </p:nvSpPr>
        <p:spPr>
          <a:xfrm>
            <a:off x="15630420" y="7315200"/>
            <a:ext cx="3876781" cy="3657600"/>
          </a:xfrm>
          <a:custGeom>
            <a:avLst/>
            <a:gdLst>
              <a:gd name="connsiteX0" fmla="*/ 0 w 3876781"/>
              <a:gd name="connsiteY0" fmla="*/ 0 h 3657600"/>
              <a:gd name="connsiteX1" fmla="*/ 3876781 w 3876781"/>
              <a:gd name="connsiteY1" fmla="*/ 0 h 3657600"/>
              <a:gd name="connsiteX2" fmla="*/ 3876781 w 3876781"/>
              <a:gd name="connsiteY2" fmla="*/ 3657600 h 3657600"/>
              <a:gd name="connsiteX3" fmla="*/ 0 w 3876781"/>
              <a:gd name="connsiteY3" fmla="*/ 3657600 h 36576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876781" h="3657600">
                <a:moveTo>
                  <a:pt x="0" y="0"/>
                </a:moveTo>
                <a:lnTo>
                  <a:pt x="3876781" y="0"/>
                </a:lnTo>
                <a:lnTo>
                  <a:pt x="3876781" y="3657600"/>
                </a:lnTo>
                <a:lnTo>
                  <a:pt x="0" y="36576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57233742"/>
      </p:ext>
    </p:extLst>
  </p:cSld>
  <p:clrMapOvr>
    <a:masterClrMapping/>
  </p:clrMapOvr>
</p:sldLayout>
</file>

<file path=ppt/slideLayouts/slideLayout4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0"/>
            <a:ext cx="11045293" cy="7987408"/>
          </a:xfrm>
          <a:custGeom>
            <a:avLst/>
            <a:gdLst>
              <a:gd name="connsiteX0" fmla="*/ 0 w 11045293"/>
              <a:gd name="connsiteY0" fmla="*/ 0 h 7987408"/>
              <a:gd name="connsiteX1" fmla="*/ 11045293 w 11045293"/>
              <a:gd name="connsiteY1" fmla="*/ 0 h 7987408"/>
              <a:gd name="connsiteX2" fmla="*/ 11045293 w 11045293"/>
              <a:gd name="connsiteY2" fmla="*/ 7987408 h 7987408"/>
              <a:gd name="connsiteX3" fmla="*/ 0 w 11045293"/>
              <a:gd name="connsiteY3" fmla="*/ 7987408 h 79874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045293" h="7987408">
                <a:moveTo>
                  <a:pt x="0" y="0"/>
                </a:moveTo>
                <a:lnTo>
                  <a:pt x="11045293" y="0"/>
                </a:lnTo>
                <a:lnTo>
                  <a:pt x="11045293" y="7987408"/>
                </a:lnTo>
                <a:lnTo>
                  <a:pt x="0" y="798740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34479086"/>
      </p:ext>
    </p:extLst>
  </p:cSld>
  <p:clrMapOvr>
    <a:masterClrMapping/>
  </p:clrMapOvr>
</p:sldLayout>
</file>

<file path=ppt/slideLayouts/slideLayout4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29906" y="0"/>
            <a:ext cx="5486726" cy="7354740"/>
          </a:xfrm>
          <a:custGeom>
            <a:avLst/>
            <a:gdLst>
              <a:gd name="connsiteX0" fmla="*/ 0 w 5486726"/>
              <a:gd name="connsiteY0" fmla="*/ 0 h 7354740"/>
              <a:gd name="connsiteX1" fmla="*/ 5486726 w 5486726"/>
              <a:gd name="connsiteY1" fmla="*/ 0 h 7354740"/>
              <a:gd name="connsiteX2" fmla="*/ 5486726 w 5486726"/>
              <a:gd name="connsiteY2" fmla="*/ 7354740 h 7354740"/>
              <a:gd name="connsiteX3" fmla="*/ 0 w 5486726"/>
              <a:gd name="connsiteY3" fmla="*/ 7354740 h 73547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86726" h="7354740">
                <a:moveTo>
                  <a:pt x="0" y="0"/>
                </a:moveTo>
                <a:lnTo>
                  <a:pt x="5486726" y="0"/>
                </a:lnTo>
                <a:lnTo>
                  <a:pt x="5486726" y="7354740"/>
                </a:lnTo>
                <a:lnTo>
                  <a:pt x="0" y="73547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304991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78068" y="5239266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78263708"/>
      </p:ext>
    </p:extLst>
  </p:cSld>
  <p:clrMapOvr>
    <a:masterClrMapping/>
  </p:clrMapOvr>
</p:sldLayout>
</file>

<file path=ppt/slideLayouts/slideLayout4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8683194" y="850091"/>
            <a:ext cx="10126275" cy="4991151"/>
          </a:xfrm>
          <a:custGeom>
            <a:avLst/>
            <a:gdLst>
              <a:gd name="connsiteX0" fmla="*/ 0 w 10126275"/>
              <a:gd name="connsiteY0" fmla="*/ 0 h 4991151"/>
              <a:gd name="connsiteX1" fmla="*/ 10126275 w 10126275"/>
              <a:gd name="connsiteY1" fmla="*/ 0 h 4991151"/>
              <a:gd name="connsiteX2" fmla="*/ 10126275 w 10126275"/>
              <a:gd name="connsiteY2" fmla="*/ 4991151 h 4991151"/>
              <a:gd name="connsiteX3" fmla="*/ 0 w 10126275"/>
              <a:gd name="connsiteY3" fmla="*/ 4991151 h 49911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26275" h="4991151">
                <a:moveTo>
                  <a:pt x="0" y="0"/>
                </a:moveTo>
                <a:lnTo>
                  <a:pt x="10126275" y="0"/>
                </a:lnTo>
                <a:lnTo>
                  <a:pt x="10126275" y="4991151"/>
                </a:lnTo>
                <a:lnTo>
                  <a:pt x="0" y="499115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8683194" y="6128895"/>
            <a:ext cx="4893806" cy="4171650"/>
          </a:xfrm>
          <a:custGeom>
            <a:avLst/>
            <a:gdLst>
              <a:gd name="connsiteX0" fmla="*/ 0 w 4893806"/>
              <a:gd name="connsiteY0" fmla="*/ 0 h 4171650"/>
              <a:gd name="connsiteX1" fmla="*/ 4893806 w 4893806"/>
              <a:gd name="connsiteY1" fmla="*/ 0 h 4171650"/>
              <a:gd name="connsiteX2" fmla="*/ 4893806 w 4893806"/>
              <a:gd name="connsiteY2" fmla="*/ 4171650 h 4171650"/>
              <a:gd name="connsiteX3" fmla="*/ 0 w 4893806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6" h="4171650">
                <a:moveTo>
                  <a:pt x="0" y="0"/>
                </a:moveTo>
                <a:lnTo>
                  <a:pt x="4893806" y="0"/>
                </a:lnTo>
                <a:lnTo>
                  <a:pt x="4893806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915664" y="6128894"/>
            <a:ext cx="4893805" cy="4171650"/>
          </a:xfrm>
          <a:custGeom>
            <a:avLst/>
            <a:gdLst>
              <a:gd name="connsiteX0" fmla="*/ 0 w 4893805"/>
              <a:gd name="connsiteY0" fmla="*/ 0 h 4171650"/>
              <a:gd name="connsiteX1" fmla="*/ 4893805 w 4893805"/>
              <a:gd name="connsiteY1" fmla="*/ 0 h 4171650"/>
              <a:gd name="connsiteX2" fmla="*/ 4893805 w 4893805"/>
              <a:gd name="connsiteY2" fmla="*/ 4171650 h 4171650"/>
              <a:gd name="connsiteX3" fmla="*/ 0 w 4893805"/>
              <a:gd name="connsiteY3" fmla="*/ 4171650 h 41716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93805" h="4171650">
                <a:moveTo>
                  <a:pt x="0" y="0"/>
                </a:moveTo>
                <a:lnTo>
                  <a:pt x="4893805" y="0"/>
                </a:lnTo>
                <a:lnTo>
                  <a:pt x="4893805" y="4171650"/>
                </a:lnTo>
                <a:lnTo>
                  <a:pt x="0" y="41716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03648073"/>
      </p:ext>
    </p:extLst>
  </p:cSld>
  <p:clrMapOvr>
    <a:masterClrMapping/>
  </p:clrMapOvr>
</p:sldLayout>
</file>

<file path=ppt/slideLayouts/slideLayout4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4567589" y="5928650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8770158" y="957875"/>
            <a:ext cx="9853411" cy="4176525"/>
          </a:xfrm>
          <a:custGeom>
            <a:avLst/>
            <a:gdLst>
              <a:gd name="connsiteX0" fmla="*/ 0 w 9853411"/>
              <a:gd name="connsiteY0" fmla="*/ 0 h 4176525"/>
              <a:gd name="connsiteX1" fmla="*/ 9853411 w 9853411"/>
              <a:gd name="connsiteY1" fmla="*/ 0 h 4176525"/>
              <a:gd name="connsiteX2" fmla="*/ 9853411 w 9853411"/>
              <a:gd name="connsiteY2" fmla="*/ 4176525 h 4176525"/>
              <a:gd name="connsiteX3" fmla="*/ 0 w 9853411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1" h="4176525">
                <a:moveTo>
                  <a:pt x="0" y="0"/>
                </a:moveTo>
                <a:lnTo>
                  <a:pt x="9853411" y="0"/>
                </a:lnTo>
                <a:lnTo>
                  <a:pt x="9853411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33099997"/>
      </p:ext>
    </p:extLst>
  </p:cSld>
  <p:clrMapOvr>
    <a:masterClrMapping/>
  </p:clrMapOvr>
</p:sldLayout>
</file>

<file path=ppt/slideLayouts/slideLayout4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340938" y="4744995"/>
            <a:ext cx="12716402" cy="5100870"/>
          </a:xfrm>
          <a:custGeom>
            <a:avLst/>
            <a:gdLst>
              <a:gd name="connsiteX0" fmla="*/ 0 w 12716402"/>
              <a:gd name="connsiteY0" fmla="*/ 0 h 5100870"/>
              <a:gd name="connsiteX1" fmla="*/ 12716402 w 12716402"/>
              <a:gd name="connsiteY1" fmla="*/ 0 h 5100870"/>
              <a:gd name="connsiteX2" fmla="*/ 12716402 w 12716402"/>
              <a:gd name="connsiteY2" fmla="*/ 5100870 h 5100870"/>
              <a:gd name="connsiteX3" fmla="*/ 0 w 12716402"/>
              <a:gd name="connsiteY3" fmla="*/ 5100870 h 51008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2716402" h="5100870">
                <a:moveTo>
                  <a:pt x="0" y="0"/>
                </a:moveTo>
                <a:lnTo>
                  <a:pt x="12716402" y="0"/>
                </a:lnTo>
                <a:lnTo>
                  <a:pt x="12716402" y="5100870"/>
                </a:lnTo>
                <a:lnTo>
                  <a:pt x="0" y="51008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38479031"/>
      </p:ext>
    </p:extLst>
  </p:cSld>
  <p:clrMapOvr>
    <a:masterClrMapping/>
  </p:clrMapOvr>
</p:sldLayout>
</file>

<file path=ppt/slideLayouts/slideLayout4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8834234" y="5722274"/>
            <a:ext cx="5799440" cy="4560467"/>
          </a:xfrm>
          <a:custGeom>
            <a:avLst/>
            <a:gdLst>
              <a:gd name="connsiteX0" fmla="*/ 0 w 5799440"/>
              <a:gd name="connsiteY0" fmla="*/ 0 h 4560467"/>
              <a:gd name="connsiteX1" fmla="*/ 5799440 w 5799440"/>
              <a:gd name="connsiteY1" fmla="*/ 0 h 4560467"/>
              <a:gd name="connsiteX2" fmla="*/ 5799440 w 5799440"/>
              <a:gd name="connsiteY2" fmla="*/ 4560467 h 4560467"/>
              <a:gd name="connsiteX3" fmla="*/ 0 w 5799440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9440" h="4560467">
                <a:moveTo>
                  <a:pt x="0" y="0"/>
                </a:moveTo>
                <a:lnTo>
                  <a:pt x="5799440" y="0"/>
                </a:lnTo>
                <a:lnTo>
                  <a:pt x="5799440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8834233" y="667536"/>
            <a:ext cx="9832683" cy="4560467"/>
          </a:xfrm>
          <a:custGeom>
            <a:avLst/>
            <a:gdLst>
              <a:gd name="connsiteX0" fmla="*/ 0 w 9832683"/>
              <a:gd name="connsiteY0" fmla="*/ 0 h 4560467"/>
              <a:gd name="connsiteX1" fmla="*/ 9832683 w 9832683"/>
              <a:gd name="connsiteY1" fmla="*/ 0 h 4560467"/>
              <a:gd name="connsiteX2" fmla="*/ 9832683 w 9832683"/>
              <a:gd name="connsiteY2" fmla="*/ 4560467 h 4560467"/>
              <a:gd name="connsiteX3" fmla="*/ 0 w 9832683"/>
              <a:gd name="connsiteY3" fmla="*/ 4560467 h 456046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32683" h="4560467">
                <a:moveTo>
                  <a:pt x="0" y="0"/>
                </a:moveTo>
                <a:lnTo>
                  <a:pt x="9832683" y="0"/>
                </a:lnTo>
                <a:lnTo>
                  <a:pt x="9832683" y="4560467"/>
                </a:lnTo>
                <a:lnTo>
                  <a:pt x="0" y="456046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6588408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3168371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6810783" y="562459"/>
            <a:ext cx="5725245" cy="9806322"/>
          </a:xfrm>
          <a:custGeom>
            <a:avLst/>
            <a:gdLst>
              <a:gd name="connsiteX0" fmla="*/ 0 w 5725245"/>
              <a:gd name="connsiteY0" fmla="*/ 0 h 9806322"/>
              <a:gd name="connsiteX1" fmla="*/ 5725245 w 5725245"/>
              <a:gd name="connsiteY1" fmla="*/ 0 h 9806322"/>
              <a:gd name="connsiteX2" fmla="*/ 5725245 w 5725245"/>
              <a:gd name="connsiteY2" fmla="*/ 9806322 h 9806322"/>
              <a:gd name="connsiteX3" fmla="*/ 0 w 5725245"/>
              <a:gd name="connsiteY3" fmla="*/ 9806322 h 9806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245" h="9806322">
                <a:moveTo>
                  <a:pt x="0" y="0"/>
                </a:moveTo>
                <a:lnTo>
                  <a:pt x="5725245" y="0"/>
                </a:lnTo>
                <a:lnTo>
                  <a:pt x="5725245" y="9806322"/>
                </a:lnTo>
                <a:lnTo>
                  <a:pt x="0" y="9806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27234408"/>
      </p:ext>
    </p:extLst>
  </p:cSld>
  <p:clrMapOvr>
    <a:masterClrMapping/>
  </p:clrMapOvr>
</p:sldLayout>
</file>

<file path=ppt/slideLayouts/slideLayout5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7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18055" y="4776963"/>
            <a:ext cx="16976533" cy="5245854"/>
          </a:xfrm>
          <a:custGeom>
            <a:avLst/>
            <a:gdLst>
              <a:gd name="connsiteX0" fmla="*/ 0 w 16976533"/>
              <a:gd name="connsiteY0" fmla="*/ 0 h 5245854"/>
              <a:gd name="connsiteX1" fmla="*/ 16976533 w 16976533"/>
              <a:gd name="connsiteY1" fmla="*/ 0 h 5245854"/>
              <a:gd name="connsiteX2" fmla="*/ 16976533 w 16976533"/>
              <a:gd name="connsiteY2" fmla="*/ 5245854 h 5245854"/>
              <a:gd name="connsiteX3" fmla="*/ 0 w 16976533"/>
              <a:gd name="connsiteY3" fmla="*/ 5245854 h 5245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6976533" h="5245854">
                <a:moveTo>
                  <a:pt x="0" y="0"/>
                </a:moveTo>
                <a:lnTo>
                  <a:pt x="16976533" y="0"/>
                </a:lnTo>
                <a:lnTo>
                  <a:pt x="16976533" y="5245854"/>
                </a:lnTo>
                <a:lnTo>
                  <a:pt x="0" y="5245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45718385"/>
      </p:ext>
    </p:extLst>
  </p:cSld>
  <p:clrMapOvr>
    <a:masterClrMapping/>
  </p:clrMapOvr>
</p:sldLayout>
</file>

<file path=ppt/slideLayouts/slideLayout5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6194854"/>
          </a:xfrm>
          <a:custGeom>
            <a:avLst/>
            <a:gdLst>
              <a:gd name="connsiteX0" fmla="*/ 0 w 19507200"/>
              <a:gd name="connsiteY0" fmla="*/ 0 h 6194854"/>
              <a:gd name="connsiteX1" fmla="*/ 19507200 w 19507200"/>
              <a:gd name="connsiteY1" fmla="*/ 0 h 6194854"/>
              <a:gd name="connsiteX2" fmla="*/ 19507200 w 19507200"/>
              <a:gd name="connsiteY2" fmla="*/ 6194854 h 6194854"/>
              <a:gd name="connsiteX3" fmla="*/ 0 w 19507200"/>
              <a:gd name="connsiteY3" fmla="*/ 6194854 h 61948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9507200" h="6194854">
                <a:moveTo>
                  <a:pt x="0" y="0"/>
                </a:moveTo>
                <a:lnTo>
                  <a:pt x="19507200" y="0"/>
                </a:lnTo>
                <a:lnTo>
                  <a:pt x="19507200" y="6194854"/>
                </a:lnTo>
                <a:lnTo>
                  <a:pt x="0" y="61948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27090442"/>
      </p:ext>
    </p:extLst>
  </p:cSld>
  <p:clrMapOvr>
    <a:masterClrMapping/>
  </p:clrMapOvr>
</p:sldLayout>
</file>

<file path=ppt/slideLayouts/slideLayout5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-1"/>
            <a:ext cx="19507200" cy="10972798"/>
          </a:xfrm>
          <a:custGeom>
            <a:avLst/>
            <a:gdLst>
              <a:gd name="connsiteX0" fmla="*/ 0 w 19507200"/>
              <a:gd name="connsiteY0" fmla="*/ 7143851 h 10972798"/>
              <a:gd name="connsiteX1" fmla="*/ 19507200 w 19507200"/>
              <a:gd name="connsiteY1" fmla="*/ 7143851 h 10972798"/>
              <a:gd name="connsiteX2" fmla="*/ 19507200 w 19507200"/>
              <a:gd name="connsiteY2" fmla="*/ 10972798 h 10972798"/>
              <a:gd name="connsiteX3" fmla="*/ 0 w 19507200"/>
              <a:gd name="connsiteY3" fmla="*/ 10972798 h 10972798"/>
              <a:gd name="connsiteX4" fmla="*/ 0 w 19507200"/>
              <a:gd name="connsiteY4" fmla="*/ 0 h 10972798"/>
              <a:gd name="connsiteX5" fmla="*/ 19507200 w 19507200"/>
              <a:gd name="connsiteY5" fmla="*/ 0 h 10972798"/>
              <a:gd name="connsiteX6" fmla="*/ 19507200 w 19507200"/>
              <a:gd name="connsiteY6" fmla="*/ 3828947 h 10972798"/>
              <a:gd name="connsiteX7" fmla="*/ 0 w 19507200"/>
              <a:gd name="connsiteY7" fmla="*/ 3828947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8">
                <a:moveTo>
                  <a:pt x="0" y="7143851"/>
                </a:moveTo>
                <a:lnTo>
                  <a:pt x="19507200" y="7143851"/>
                </a:lnTo>
                <a:lnTo>
                  <a:pt x="19507200" y="10972798"/>
                </a:lnTo>
                <a:lnTo>
                  <a:pt x="0" y="10972798"/>
                </a:lnTo>
                <a:close/>
                <a:moveTo>
                  <a:pt x="0" y="0"/>
                </a:moveTo>
                <a:lnTo>
                  <a:pt x="19507200" y="0"/>
                </a:lnTo>
                <a:lnTo>
                  <a:pt x="19507200" y="3828947"/>
                </a:lnTo>
                <a:lnTo>
                  <a:pt x="0" y="38289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066673757"/>
      </p:ext>
    </p:extLst>
  </p:cSld>
  <p:clrMapOvr>
    <a:masterClrMapping/>
  </p:clrMapOvr>
</p:sldLayout>
</file>

<file path=ppt/slideLayouts/slideLayout5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365671" y="866620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211241" y="5486401"/>
            <a:ext cx="5084718" cy="4619781"/>
          </a:xfrm>
          <a:custGeom>
            <a:avLst/>
            <a:gdLst>
              <a:gd name="connsiteX0" fmla="*/ 0 w 5084718"/>
              <a:gd name="connsiteY0" fmla="*/ 0 h 4619781"/>
              <a:gd name="connsiteX1" fmla="*/ 5084718 w 5084718"/>
              <a:gd name="connsiteY1" fmla="*/ 0 h 4619781"/>
              <a:gd name="connsiteX2" fmla="*/ 5084718 w 5084718"/>
              <a:gd name="connsiteY2" fmla="*/ 4619781 h 4619781"/>
              <a:gd name="connsiteX3" fmla="*/ 0 w 5084718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8" h="4619781">
                <a:moveTo>
                  <a:pt x="0" y="0"/>
                </a:moveTo>
                <a:lnTo>
                  <a:pt x="5084718" y="0"/>
                </a:lnTo>
                <a:lnTo>
                  <a:pt x="5084718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056811" y="5486401"/>
            <a:ext cx="5084717" cy="4619781"/>
          </a:xfrm>
          <a:custGeom>
            <a:avLst/>
            <a:gdLst>
              <a:gd name="connsiteX0" fmla="*/ 0 w 5084717"/>
              <a:gd name="connsiteY0" fmla="*/ 0 h 4619781"/>
              <a:gd name="connsiteX1" fmla="*/ 5084717 w 5084717"/>
              <a:gd name="connsiteY1" fmla="*/ 0 h 4619781"/>
              <a:gd name="connsiteX2" fmla="*/ 5084717 w 5084717"/>
              <a:gd name="connsiteY2" fmla="*/ 4619781 h 4619781"/>
              <a:gd name="connsiteX3" fmla="*/ 0 w 5084717"/>
              <a:gd name="connsiteY3" fmla="*/ 4619781 h 46197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084717" h="4619781">
                <a:moveTo>
                  <a:pt x="0" y="0"/>
                </a:moveTo>
                <a:lnTo>
                  <a:pt x="5084717" y="0"/>
                </a:lnTo>
                <a:lnTo>
                  <a:pt x="5084717" y="4619781"/>
                </a:lnTo>
                <a:lnTo>
                  <a:pt x="0" y="461978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82244787"/>
      </p:ext>
    </p:extLst>
  </p:cSld>
  <p:clrMapOvr>
    <a:masterClrMapping/>
  </p:clrMapOvr>
</p:sldLayout>
</file>

<file path=ppt/slideLayouts/slideLayout5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946691" y="807272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7656344" y="807270"/>
            <a:ext cx="5889451" cy="5350931"/>
          </a:xfrm>
          <a:custGeom>
            <a:avLst/>
            <a:gdLst>
              <a:gd name="connsiteX0" fmla="*/ 0 w 5889451"/>
              <a:gd name="connsiteY0" fmla="*/ 0 h 5350931"/>
              <a:gd name="connsiteX1" fmla="*/ 5889451 w 5889451"/>
              <a:gd name="connsiteY1" fmla="*/ 0 h 5350931"/>
              <a:gd name="connsiteX2" fmla="*/ 5889451 w 5889451"/>
              <a:gd name="connsiteY2" fmla="*/ 5350931 h 5350931"/>
              <a:gd name="connsiteX3" fmla="*/ 0 w 5889451"/>
              <a:gd name="connsiteY3" fmla="*/ 5350931 h 535093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89451" h="5350931">
                <a:moveTo>
                  <a:pt x="0" y="0"/>
                </a:moveTo>
                <a:lnTo>
                  <a:pt x="5889451" y="0"/>
                </a:lnTo>
                <a:lnTo>
                  <a:pt x="5889451" y="5350931"/>
                </a:lnTo>
                <a:lnTo>
                  <a:pt x="0" y="535093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23060746"/>
      </p:ext>
    </p:extLst>
  </p:cSld>
  <p:clrMapOvr>
    <a:masterClrMapping/>
  </p:clrMapOvr>
</p:sldLayout>
</file>

<file path=ppt/slideLayouts/slideLayout5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774035" y="754588"/>
            <a:ext cx="4274115" cy="7183394"/>
          </a:xfrm>
          <a:custGeom>
            <a:avLst/>
            <a:gdLst>
              <a:gd name="connsiteX0" fmla="*/ 0 w 4274115"/>
              <a:gd name="connsiteY0" fmla="*/ 0 h 7183394"/>
              <a:gd name="connsiteX1" fmla="*/ 4274115 w 4274115"/>
              <a:gd name="connsiteY1" fmla="*/ 0 h 7183394"/>
              <a:gd name="connsiteX2" fmla="*/ 4274115 w 4274115"/>
              <a:gd name="connsiteY2" fmla="*/ 7183394 h 7183394"/>
              <a:gd name="connsiteX3" fmla="*/ 0 w 4274115"/>
              <a:gd name="connsiteY3" fmla="*/ 7183394 h 71833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4115" h="7183394">
                <a:moveTo>
                  <a:pt x="0" y="0"/>
                </a:moveTo>
                <a:lnTo>
                  <a:pt x="4274115" y="0"/>
                </a:lnTo>
                <a:lnTo>
                  <a:pt x="4274115" y="7183394"/>
                </a:lnTo>
                <a:lnTo>
                  <a:pt x="0" y="71833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595436" y="5420500"/>
            <a:ext cx="4165051" cy="4797715"/>
          </a:xfrm>
          <a:custGeom>
            <a:avLst/>
            <a:gdLst>
              <a:gd name="connsiteX0" fmla="*/ 0 w 4165051"/>
              <a:gd name="connsiteY0" fmla="*/ 0 h 4797715"/>
              <a:gd name="connsiteX1" fmla="*/ 4165051 w 4165051"/>
              <a:gd name="connsiteY1" fmla="*/ 0 h 4797715"/>
              <a:gd name="connsiteX2" fmla="*/ 4165051 w 4165051"/>
              <a:gd name="connsiteY2" fmla="*/ 4797715 h 4797715"/>
              <a:gd name="connsiteX3" fmla="*/ 0 w 4165051"/>
              <a:gd name="connsiteY3" fmla="*/ 4797715 h 479771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4797715">
                <a:moveTo>
                  <a:pt x="0" y="0"/>
                </a:moveTo>
                <a:lnTo>
                  <a:pt x="4165051" y="0"/>
                </a:lnTo>
                <a:lnTo>
                  <a:pt x="4165051" y="4797715"/>
                </a:lnTo>
                <a:lnTo>
                  <a:pt x="0" y="479771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4274528" y="754585"/>
            <a:ext cx="4165051" cy="9463630"/>
          </a:xfrm>
          <a:custGeom>
            <a:avLst/>
            <a:gdLst>
              <a:gd name="connsiteX0" fmla="*/ 0 w 4165051"/>
              <a:gd name="connsiteY0" fmla="*/ 0 h 9463630"/>
              <a:gd name="connsiteX1" fmla="*/ 4165051 w 4165051"/>
              <a:gd name="connsiteY1" fmla="*/ 0 h 9463630"/>
              <a:gd name="connsiteX2" fmla="*/ 4165051 w 4165051"/>
              <a:gd name="connsiteY2" fmla="*/ 9463630 h 9463630"/>
              <a:gd name="connsiteX3" fmla="*/ 0 w 4165051"/>
              <a:gd name="connsiteY3" fmla="*/ 9463630 h 946363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65051" h="9463630">
                <a:moveTo>
                  <a:pt x="0" y="0"/>
                </a:moveTo>
                <a:lnTo>
                  <a:pt x="4165051" y="0"/>
                </a:lnTo>
                <a:lnTo>
                  <a:pt x="4165051" y="9463630"/>
                </a:lnTo>
                <a:lnTo>
                  <a:pt x="0" y="946363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46064717"/>
      </p:ext>
    </p:extLst>
  </p:cSld>
  <p:clrMapOvr>
    <a:masterClrMapping/>
  </p:clrMapOvr>
</p:sldLayout>
</file>

<file path=ppt/slideLayouts/slideLayout5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7334860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>
          <a:xfrm>
            <a:off x="2224001" y="5608140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>
          <a:xfrm>
            <a:off x="7334860" y="894611"/>
            <a:ext cx="4840880" cy="4470050"/>
          </a:xfrm>
          <a:custGeom>
            <a:avLst/>
            <a:gdLst>
              <a:gd name="connsiteX0" fmla="*/ 0 w 4840880"/>
              <a:gd name="connsiteY0" fmla="*/ 0 h 4470050"/>
              <a:gd name="connsiteX1" fmla="*/ 4840880 w 4840880"/>
              <a:gd name="connsiteY1" fmla="*/ 0 h 4470050"/>
              <a:gd name="connsiteX2" fmla="*/ 4840880 w 4840880"/>
              <a:gd name="connsiteY2" fmla="*/ 4470050 h 4470050"/>
              <a:gd name="connsiteX3" fmla="*/ 0 w 4840880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0" h="4470050">
                <a:moveTo>
                  <a:pt x="0" y="0"/>
                </a:moveTo>
                <a:lnTo>
                  <a:pt x="4840880" y="0"/>
                </a:lnTo>
                <a:lnTo>
                  <a:pt x="4840880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>
          <a:xfrm>
            <a:off x="12442320" y="894611"/>
            <a:ext cx="4840881" cy="4470050"/>
          </a:xfrm>
          <a:custGeom>
            <a:avLst/>
            <a:gdLst>
              <a:gd name="connsiteX0" fmla="*/ 0 w 4840881"/>
              <a:gd name="connsiteY0" fmla="*/ 0 h 4470050"/>
              <a:gd name="connsiteX1" fmla="*/ 4840881 w 4840881"/>
              <a:gd name="connsiteY1" fmla="*/ 0 h 4470050"/>
              <a:gd name="connsiteX2" fmla="*/ 4840881 w 4840881"/>
              <a:gd name="connsiteY2" fmla="*/ 4470050 h 4470050"/>
              <a:gd name="connsiteX3" fmla="*/ 0 w 4840881"/>
              <a:gd name="connsiteY3" fmla="*/ 4470050 h 44700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40881" h="4470050">
                <a:moveTo>
                  <a:pt x="0" y="0"/>
                </a:moveTo>
                <a:lnTo>
                  <a:pt x="4840881" y="0"/>
                </a:lnTo>
                <a:lnTo>
                  <a:pt x="4840881" y="4470050"/>
                </a:lnTo>
                <a:lnTo>
                  <a:pt x="0" y="44700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724928718"/>
      </p:ext>
    </p:extLst>
  </p:cSld>
  <p:clrMapOvr>
    <a:masterClrMapping/>
  </p:clrMapOvr>
</p:sldLayout>
</file>

<file path=ppt/slideLayouts/slideLayout5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>
          <a:xfrm>
            <a:off x="885917" y="5883526"/>
            <a:ext cx="6033869" cy="4176525"/>
          </a:xfrm>
          <a:custGeom>
            <a:avLst/>
            <a:gdLst>
              <a:gd name="connsiteX0" fmla="*/ 0 w 6033869"/>
              <a:gd name="connsiteY0" fmla="*/ 0 h 4176525"/>
              <a:gd name="connsiteX1" fmla="*/ 6033869 w 6033869"/>
              <a:gd name="connsiteY1" fmla="*/ 0 h 4176525"/>
              <a:gd name="connsiteX2" fmla="*/ 6033869 w 6033869"/>
              <a:gd name="connsiteY2" fmla="*/ 4176525 h 4176525"/>
              <a:gd name="connsiteX3" fmla="*/ 0 w 6033869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033869" h="4176525">
                <a:moveTo>
                  <a:pt x="0" y="0"/>
                </a:moveTo>
                <a:lnTo>
                  <a:pt x="6033869" y="0"/>
                </a:lnTo>
                <a:lnTo>
                  <a:pt x="6033869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>
          <a:xfrm>
            <a:off x="885916" y="912751"/>
            <a:ext cx="9853410" cy="4176525"/>
          </a:xfrm>
          <a:custGeom>
            <a:avLst/>
            <a:gdLst>
              <a:gd name="connsiteX0" fmla="*/ 0 w 9853410"/>
              <a:gd name="connsiteY0" fmla="*/ 0 h 4176525"/>
              <a:gd name="connsiteX1" fmla="*/ 9853410 w 9853410"/>
              <a:gd name="connsiteY1" fmla="*/ 0 h 4176525"/>
              <a:gd name="connsiteX2" fmla="*/ 9853410 w 9853410"/>
              <a:gd name="connsiteY2" fmla="*/ 4176525 h 4176525"/>
              <a:gd name="connsiteX3" fmla="*/ 0 w 9853410"/>
              <a:gd name="connsiteY3" fmla="*/ 4176525 h 4176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853410" h="4176525">
                <a:moveTo>
                  <a:pt x="0" y="0"/>
                </a:moveTo>
                <a:lnTo>
                  <a:pt x="9853410" y="0"/>
                </a:lnTo>
                <a:lnTo>
                  <a:pt x="9853410" y="4176525"/>
                </a:lnTo>
                <a:lnTo>
                  <a:pt x="0" y="417652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689990195"/>
      </p:ext>
    </p:extLst>
  </p:cSld>
  <p:clrMapOvr>
    <a:masterClrMapping/>
  </p:clrMapOvr>
</p:sldLayout>
</file>

<file path=ppt/slideLayouts/slideLayout5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0 w 19507200"/>
              <a:gd name="connsiteY0" fmla="*/ 0 h 10972799"/>
              <a:gd name="connsiteX1" fmla="*/ 6120882 w 19507200"/>
              <a:gd name="connsiteY1" fmla="*/ 0 h 10972799"/>
              <a:gd name="connsiteX2" fmla="*/ 19507200 w 19507200"/>
              <a:gd name="connsiteY2" fmla="*/ 0 h 10972799"/>
              <a:gd name="connsiteX3" fmla="*/ 19507200 w 19507200"/>
              <a:gd name="connsiteY3" fmla="*/ 5542384 h 10972799"/>
              <a:gd name="connsiteX4" fmla="*/ 6120882 w 19507200"/>
              <a:gd name="connsiteY4" fmla="*/ 5542384 h 10972799"/>
              <a:gd name="connsiteX5" fmla="*/ 6120882 w 19507200"/>
              <a:gd name="connsiteY5" fmla="*/ 10972799 h 10972799"/>
              <a:gd name="connsiteX6" fmla="*/ 0 w 19507200"/>
              <a:gd name="connsiteY6" fmla="*/ 10972799 h 10972799"/>
              <a:gd name="connsiteX7" fmla="*/ 0 w 19507200"/>
              <a:gd name="connsiteY7" fmla="*/ 5542384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9507200" h="10972799">
                <a:moveTo>
                  <a:pt x="0" y="0"/>
                </a:moveTo>
                <a:lnTo>
                  <a:pt x="6120882" y="0"/>
                </a:lnTo>
                <a:lnTo>
                  <a:pt x="19507200" y="0"/>
                </a:lnTo>
                <a:lnTo>
                  <a:pt x="19507200" y="5542384"/>
                </a:lnTo>
                <a:lnTo>
                  <a:pt x="6120882" y="5542384"/>
                </a:lnTo>
                <a:lnTo>
                  <a:pt x="6120882" y="10972799"/>
                </a:lnTo>
                <a:lnTo>
                  <a:pt x="0" y="10972799"/>
                </a:lnTo>
                <a:lnTo>
                  <a:pt x="0" y="554238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8872000"/>
      </p:ext>
    </p:extLst>
  </p:cSld>
  <p:clrMapOvr>
    <a:masterClrMapping/>
  </p:clrMapOvr>
</p:sldLayout>
</file>

<file path=ppt/slideLayouts/slideLayout5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9507200" cy="10972799"/>
          </a:xfrm>
          <a:custGeom>
            <a:avLst/>
            <a:gdLst>
              <a:gd name="connsiteX0" fmla="*/ 13386318 w 19507200"/>
              <a:gd name="connsiteY0" fmla="*/ 0 h 10972799"/>
              <a:gd name="connsiteX1" fmla="*/ 19507200 w 19507200"/>
              <a:gd name="connsiteY1" fmla="*/ 0 h 10972799"/>
              <a:gd name="connsiteX2" fmla="*/ 19507200 w 19507200"/>
              <a:gd name="connsiteY2" fmla="*/ 5430416 h 10972799"/>
              <a:gd name="connsiteX3" fmla="*/ 19507200 w 19507200"/>
              <a:gd name="connsiteY3" fmla="*/ 10972799 h 10972799"/>
              <a:gd name="connsiteX4" fmla="*/ 0 w 19507200"/>
              <a:gd name="connsiteY4" fmla="*/ 10972799 h 10972799"/>
              <a:gd name="connsiteX5" fmla="*/ 0 w 19507200"/>
              <a:gd name="connsiteY5" fmla="*/ 5430416 h 10972799"/>
              <a:gd name="connsiteX6" fmla="*/ 13386318 w 19507200"/>
              <a:gd name="connsiteY6" fmla="*/ 543041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799">
                <a:moveTo>
                  <a:pt x="13386318" y="0"/>
                </a:moveTo>
                <a:lnTo>
                  <a:pt x="19507200" y="0"/>
                </a:lnTo>
                <a:lnTo>
                  <a:pt x="19507200" y="5430416"/>
                </a:lnTo>
                <a:lnTo>
                  <a:pt x="19507200" y="10972799"/>
                </a:lnTo>
                <a:lnTo>
                  <a:pt x="0" y="10972799"/>
                </a:lnTo>
                <a:lnTo>
                  <a:pt x="0" y="5430416"/>
                </a:lnTo>
                <a:lnTo>
                  <a:pt x="13386318" y="543041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59049863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09355" y="4959136"/>
            <a:ext cx="18088493" cy="5327547"/>
          </a:xfrm>
          <a:custGeom>
            <a:avLst/>
            <a:gdLst>
              <a:gd name="connsiteX0" fmla="*/ 0 w 18088493"/>
              <a:gd name="connsiteY0" fmla="*/ 0 h 5327547"/>
              <a:gd name="connsiteX1" fmla="*/ 18088493 w 18088493"/>
              <a:gd name="connsiteY1" fmla="*/ 0 h 5327547"/>
              <a:gd name="connsiteX2" fmla="*/ 18088493 w 18088493"/>
              <a:gd name="connsiteY2" fmla="*/ 5327547 h 5327547"/>
              <a:gd name="connsiteX3" fmla="*/ 0 w 18088493"/>
              <a:gd name="connsiteY3" fmla="*/ 5327547 h 53275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8088493" h="5327547">
                <a:moveTo>
                  <a:pt x="0" y="0"/>
                </a:moveTo>
                <a:lnTo>
                  <a:pt x="18088493" y="0"/>
                </a:lnTo>
                <a:lnTo>
                  <a:pt x="18088493" y="5327547"/>
                </a:lnTo>
                <a:lnTo>
                  <a:pt x="0" y="53275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85306748"/>
      </p:ext>
    </p:extLst>
  </p:cSld>
  <p:clrMapOvr>
    <a:masterClrMapping/>
  </p:clrMapOvr>
</p:sldLayout>
</file>

<file path=ppt/slideLayouts/slideLayout6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8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593125" y="553584"/>
            <a:ext cx="8448726" cy="9865635"/>
          </a:xfrm>
          <a:custGeom>
            <a:avLst/>
            <a:gdLst>
              <a:gd name="connsiteX0" fmla="*/ 0 w 8448726"/>
              <a:gd name="connsiteY0" fmla="*/ 0 h 9865635"/>
              <a:gd name="connsiteX1" fmla="*/ 8448726 w 8448726"/>
              <a:gd name="connsiteY1" fmla="*/ 0 h 9865635"/>
              <a:gd name="connsiteX2" fmla="*/ 8448726 w 8448726"/>
              <a:gd name="connsiteY2" fmla="*/ 9865635 h 9865635"/>
              <a:gd name="connsiteX3" fmla="*/ 0 w 8448726"/>
              <a:gd name="connsiteY3" fmla="*/ 9865635 h 98656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448726" h="9865635">
                <a:moveTo>
                  <a:pt x="0" y="0"/>
                </a:moveTo>
                <a:lnTo>
                  <a:pt x="8448726" y="0"/>
                </a:lnTo>
                <a:lnTo>
                  <a:pt x="8448726" y="9865635"/>
                </a:lnTo>
                <a:lnTo>
                  <a:pt x="0" y="986563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4079110" y="553583"/>
            <a:ext cx="4828376" cy="4692274"/>
          </a:xfrm>
          <a:custGeom>
            <a:avLst/>
            <a:gdLst>
              <a:gd name="connsiteX0" fmla="*/ 0 w 4828376"/>
              <a:gd name="connsiteY0" fmla="*/ 0 h 4692274"/>
              <a:gd name="connsiteX1" fmla="*/ 4828376 w 4828376"/>
              <a:gd name="connsiteY1" fmla="*/ 0 h 4692274"/>
              <a:gd name="connsiteX2" fmla="*/ 4828376 w 4828376"/>
              <a:gd name="connsiteY2" fmla="*/ 4692274 h 4692274"/>
              <a:gd name="connsiteX3" fmla="*/ 0 w 4828376"/>
              <a:gd name="connsiteY3" fmla="*/ 4692274 h 46922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8376" h="4692274">
                <a:moveTo>
                  <a:pt x="0" y="0"/>
                </a:moveTo>
                <a:lnTo>
                  <a:pt x="4828376" y="0"/>
                </a:lnTo>
                <a:lnTo>
                  <a:pt x="4828376" y="4692274"/>
                </a:lnTo>
                <a:lnTo>
                  <a:pt x="0" y="469227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501989015"/>
      </p:ext>
    </p:extLst>
  </p:cSld>
  <p:clrMapOvr>
    <a:masterClrMapping/>
  </p:clrMapOvr>
</p:sldLayout>
</file>

<file path=ppt/slideLayouts/slideLayout6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933061" y="604441"/>
            <a:ext cx="7928382" cy="4440675"/>
          </a:xfrm>
          <a:custGeom>
            <a:avLst/>
            <a:gdLst>
              <a:gd name="connsiteX0" fmla="*/ 0 w 7928382"/>
              <a:gd name="connsiteY0" fmla="*/ 0 h 4440675"/>
              <a:gd name="connsiteX1" fmla="*/ 7928382 w 7928382"/>
              <a:gd name="connsiteY1" fmla="*/ 0 h 4440675"/>
              <a:gd name="connsiteX2" fmla="*/ 7928382 w 7928382"/>
              <a:gd name="connsiteY2" fmla="*/ 4440675 h 4440675"/>
              <a:gd name="connsiteX3" fmla="*/ 0 w 7928382"/>
              <a:gd name="connsiteY3" fmla="*/ 4440675 h 44406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928382" h="4440675">
                <a:moveTo>
                  <a:pt x="0" y="0"/>
                </a:moveTo>
                <a:lnTo>
                  <a:pt x="7928382" y="0"/>
                </a:lnTo>
                <a:lnTo>
                  <a:pt x="7928382" y="4440675"/>
                </a:lnTo>
                <a:lnTo>
                  <a:pt x="0" y="444067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9352684" y="3021682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>
          <a:xfrm>
            <a:off x="4036099" y="5432140"/>
            <a:ext cx="4825343" cy="5540660"/>
          </a:xfrm>
          <a:custGeom>
            <a:avLst/>
            <a:gdLst>
              <a:gd name="connsiteX0" fmla="*/ 0 w 4825343"/>
              <a:gd name="connsiteY0" fmla="*/ 0 h 5540660"/>
              <a:gd name="connsiteX1" fmla="*/ 4825343 w 4825343"/>
              <a:gd name="connsiteY1" fmla="*/ 0 h 5540660"/>
              <a:gd name="connsiteX2" fmla="*/ 4825343 w 4825343"/>
              <a:gd name="connsiteY2" fmla="*/ 5540660 h 5540660"/>
              <a:gd name="connsiteX3" fmla="*/ 0 w 4825343"/>
              <a:gd name="connsiteY3" fmla="*/ 5540660 h 55406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25343" h="5540660">
                <a:moveTo>
                  <a:pt x="0" y="0"/>
                </a:moveTo>
                <a:lnTo>
                  <a:pt x="4825343" y="0"/>
                </a:lnTo>
                <a:lnTo>
                  <a:pt x="4825343" y="5540660"/>
                </a:lnTo>
                <a:lnTo>
                  <a:pt x="0" y="55406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7245114"/>
      </p:ext>
    </p:extLst>
  </p:cSld>
  <p:clrMapOvr>
    <a:masterClrMapping/>
  </p:clrMapOvr>
</p:sldLayout>
</file>

<file path=ppt/slideLayouts/slideLayout6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>
          <a:xfrm>
            <a:off x="1261033" y="-2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454166" y="3759746"/>
            <a:ext cx="10673946" cy="3453304"/>
          </a:xfrm>
          <a:custGeom>
            <a:avLst/>
            <a:gdLst>
              <a:gd name="connsiteX0" fmla="*/ 0 w 10673946"/>
              <a:gd name="connsiteY0" fmla="*/ 0 h 3453304"/>
              <a:gd name="connsiteX1" fmla="*/ 10673946 w 10673946"/>
              <a:gd name="connsiteY1" fmla="*/ 0 h 3453304"/>
              <a:gd name="connsiteX2" fmla="*/ 10673946 w 10673946"/>
              <a:gd name="connsiteY2" fmla="*/ 3453304 h 3453304"/>
              <a:gd name="connsiteX3" fmla="*/ 0 w 10673946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673946" h="3453304">
                <a:moveTo>
                  <a:pt x="0" y="0"/>
                </a:moveTo>
                <a:lnTo>
                  <a:pt x="10673946" y="0"/>
                </a:lnTo>
                <a:lnTo>
                  <a:pt x="10673946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261034" y="7519495"/>
            <a:ext cx="7886261" cy="3453304"/>
          </a:xfrm>
          <a:custGeom>
            <a:avLst/>
            <a:gdLst>
              <a:gd name="connsiteX0" fmla="*/ 0 w 7886261"/>
              <a:gd name="connsiteY0" fmla="*/ 0 h 3453304"/>
              <a:gd name="connsiteX1" fmla="*/ 7886261 w 7886261"/>
              <a:gd name="connsiteY1" fmla="*/ 0 h 3453304"/>
              <a:gd name="connsiteX2" fmla="*/ 7886261 w 7886261"/>
              <a:gd name="connsiteY2" fmla="*/ 3453304 h 3453304"/>
              <a:gd name="connsiteX3" fmla="*/ 0 w 7886261"/>
              <a:gd name="connsiteY3" fmla="*/ 3453304 h 345330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886261" h="3453304">
                <a:moveTo>
                  <a:pt x="0" y="0"/>
                </a:moveTo>
                <a:lnTo>
                  <a:pt x="7886261" y="0"/>
                </a:lnTo>
                <a:lnTo>
                  <a:pt x="7886261" y="3453304"/>
                </a:lnTo>
                <a:lnTo>
                  <a:pt x="0" y="345330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78105974"/>
      </p:ext>
    </p:extLst>
  </p:cSld>
  <p:clrMapOvr>
    <a:masterClrMapping/>
  </p:clrMapOvr>
</p:sldLayout>
</file>

<file path=ppt/slideLayouts/slideLayout6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10169902" y="2"/>
            <a:ext cx="4270498" cy="5350347"/>
          </a:xfrm>
          <a:custGeom>
            <a:avLst/>
            <a:gdLst>
              <a:gd name="connsiteX0" fmla="*/ 0 w 4270498"/>
              <a:gd name="connsiteY0" fmla="*/ 0 h 5350347"/>
              <a:gd name="connsiteX1" fmla="*/ 4270498 w 4270498"/>
              <a:gd name="connsiteY1" fmla="*/ 0 h 5350347"/>
              <a:gd name="connsiteX2" fmla="*/ 4270498 w 4270498"/>
              <a:gd name="connsiteY2" fmla="*/ 5350347 h 5350347"/>
              <a:gd name="connsiteX3" fmla="*/ 0 w 4270498"/>
              <a:gd name="connsiteY3" fmla="*/ 5350347 h 53503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50347">
                <a:moveTo>
                  <a:pt x="0" y="0"/>
                </a:moveTo>
                <a:lnTo>
                  <a:pt x="4270498" y="0"/>
                </a:lnTo>
                <a:lnTo>
                  <a:pt x="4270498" y="5350347"/>
                </a:lnTo>
                <a:lnTo>
                  <a:pt x="0" y="535034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3677371" y="1067626"/>
            <a:ext cx="6194856" cy="4288145"/>
          </a:xfrm>
          <a:custGeom>
            <a:avLst/>
            <a:gdLst>
              <a:gd name="connsiteX0" fmla="*/ 0 w 6194856"/>
              <a:gd name="connsiteY0" fmla="*/ 0 h 4288145"/>
              <a:gd name="connsiteX1" fmla="*/ 6194856 w 6194856"/>
              <a:gd name="connsiteY1" fmla="*/ 0 h 4288145"/>
              <a:gd name="connsiteX2" fmla="*/ 6194856 w 6194856"/>
              <a:gd name="connsiteY2" fmla="*/ 4288145 h 4288145"/>
              <a:gd name="connsiteX3" fmla="*/ 0 w 6194856"/>
              <a:gd name="connsiteY3" fmla="*/ 4288145 h 428814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94856" h="4288145">
                <a:moveTo>
                  <a:pt x="0" y="0"/>
                </a:moveTo>
                <a:lnTo>
                  <a:pt x="6194856" y="0"/>
                </a:lnTo>
                <a:lnTo>
                  <a:pt x="6194856" y="4288145"/>
                </a:lnTo>
                <a:lnTo>
                  <a:pt x="0" y="428814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>
          <a:xfrm>
            <a:off x="10169903" y="5595132"/>
            <a:ext cx="5790555" cy="4310040"/>
          </a:xfrm>
          <a:custGeom>
            <a:avLst/>
            <a:gdLst>
              <a:gd name="connsiteX0" fmla="*/ 0 w 5790555"/>
              <a:gd name="connsiteY0" fmla="*/ 0 h 4310040"/>
              <a:gd name="connsiteX1" fmla="*/ 5790555 w 5790555"/>
              <a:gd name="connsiteY1" fmla="*/ 0 h 4310040"/>
              <a:gd name="connsiteX2" fmla="*/ 5790555 w 5790555"/>
              <a:gd name="connsiteY2" fmla="*/ 4310040 h 4310040"/>
              <a:gd name="connsiteX3" fmla="*/ 0 w 5790555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90555" h="4310040">
                <a:moveTo>
                  <a:pt x="0" y="0"/>
                </a:moveTo>
                <a:lnTo>
                  <a:pt x="5790555" y="0"/>
                </a:lnTo>
                <a:lnTo>
                  <a:pt x="5790555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5601729" y="5595132"/>
            <a:ext cx="4270498" cy="5377666"/>
          </a:xfrm>
          <a:custGeom>
            <a:avLst/>
            <a:gdLst>
              <a:gd name="connsiteX0" fmla="*/ 0 w 4270498"/>
              <a:gd name="connsiteY0" fmla="*/ 0 h 5377666"/>
              <a:gd name="connsiteX1" fmla="*/ 4270498 w 4270498"/>
              <a:gd name="connsiteY1" fmla="*/ 0 h 5377666"/>
              <a:gd name="connsiteX2" fmla="*/ 4270498 w 4270498"/>
              <a:gd name="connsiteY2" fmla="*/ 5377666 h 5377666"/>
              <a:gd name="connsiteX3" fmla="*/ 0 w 4270498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270498" h="5377666">
                <a:moveTo>
                  <a:pt x="0" y="0"/>
                </a:moveTo>
                <a:lnTo>
                  <a:pt x="4270498" y="0"/>
                </a:lnTo>
                <a:lnTo>
                  <a:pt x="4270498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80453063"/>
      </p:ext>
    </p:extLst>
  </p:cSld>
  <p:clrMapOvr>
    <a:masterClrMapping/>
  </p:clrMapOvr>
</p:sldLayout>
</file>

<file path=ppt/slideLayouts/slideLayout6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7236120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3735172" y="1"/>
            <a:ext cx="4933819" cy="5377666"/>
          </a:xfrm>
          <a:custGeom>
            <a:avLst/>
            <a:gdLst>
              <a:gd name="connsiteX0" fmla="*/ 0 w 4933819"/>
              <a:gd name="connsiteY0" fmla="*/ 0 h 5377666"/>
              <a:gd name="connsiteX1" fmla="*/ 4933819 w 4933819"/>
              <a:gd name="connsiteY1" fmla="*/ 0 h 5377666"/>
              <a:gd name="connsiteX2" fmla="*/ 4933819 w 4933819"/>
              <a:gd name="connsiteY2" fmla="*/ 5377666 h 5377666"/>
              <a:gd name="connsiteX3" fmla="*/ 0 w 4933819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3819" h="5377666">
                <a:moveTo>
                  <a:pt x="0" y="0"/>
                </a:moveTo>
                <a:lnTo>
                  <a:pt x="4933819" y="0"/>
                </a:lnTo>
                <a:lnTo>
                  <a:pt x="4933819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910767118"/>
      </p:ext>
    </p:extLst>
  </p:cSld>
  <p:clrMapOvr>
    <a:masterClrMapping/>
  </p:clrMapOvr>
</p:sldLayout>
</file>

<file path=ppt/slideLayouts/slideLayout6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6867061" y="0"/>
            <a:ext cx="5773078" cy="10972797"/>
          </a:xfrm>
          <a:custGeom>
            <a:avLst/>
            <a:gdLst>
              <a:gd name="connsiteX0" fmla="*/ 0 w 5773078"/>
              <a:gd name="connsiteY0" fmla="*/ 0 h 10972797"/>
              <a:gd name="connsiteX1" fmla="*/ 5773078 w 5773078"/>
              <a:gd name="connsiteY1" fmla="*/ 0 h 10972797"/>
              <a:gd name="connsiteX2" fmla="*/ 5773078 w 5773078"/>
              <a:gd name="connsiteY2" fmla="*/ 10972797 h 10972797"/>
              <a:gd name="connsiteX3" fmla="*/ 0 w 5773078"/>
              <a:gd name="connsiteY3" fmla="*/ 10972797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73078" h="10972797">
                <a:moveTo>
                  <a:pt x="0" y="0"/>
                </a:moveTo>
                <a:lnTo>
                  <a:pt x="5773078" y="0"/>
                </a:lnTo>
                <a:lnTo>
                  <a:pt x="5773078" y="10972797"/>
                </a:lnTo>
                <a:lnTo>
                  <a:pt x="0" y="109727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13403434" y="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>
          <a:xfrm>
            <a:off x="761344" y="-1"/>
            <a:ext cx="5342422" cy="5377666"/>
          </a:xfrm>
          <a:custGeom>
            <a:avLst/>
            <a:gdLst>
              <a:gd name="connsiteX0" fmla="*/ 0 w 5342422"/>
              <a:gd name="connsiteY0" fmla="*/ 0 h 5377666"/>
              <a:gd name="connsiteX1" fmla="*/ 5342422 w 5342422"/>
              <a:gd name="connsiteY1" fmla="*/ 0 h 5377666"/>
              <a:gd name="connsiteX2" fmla="*/ 5342422 w 5342422"/>
              <a:gd name="connsiteY2" fmla="*/ 5377666 h 5377666"/>
              <a:gd name="connsiteX3" fmla="*/ 0 w 5342422"/>
              <a:gd name="connsiteY3" fmla="*/ 5377666 h 537766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5377666">
                <a:moveTo>
                  <a:pt x="0" y="0"/>
                </a:moveTo>
                <a:lnTo>
                  <a:pt x="5342422" y="0"/>
                </a:lnTo>
                <a:lnTo>
                  <a:pt x="5342422" y="5377666"/>
                </a:lnTo>
                <a:lnTo>
                  <a:pt x="0" y="537766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45884882"/>
      </p:ext>
    </p:extLst>
  </p:cSld>
  <p:clrMapOvr>
    <a:masterClrMapping/>
  </p:clrMapOvr>
</p:sldLayout>
</file>

<file path=ppt/slideLayouts/slideLayout6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>
          <a:xfrm>
            <a:off x="2240691" y="4534106"/>
            <a:ext cx="5342422" cy="6438694"/>
          </a:xfrm>
          <a:custGeom>
            <a:avLst/>
            <a:gdLst>
              <a:gd name="connsiteX0" fmla="*/ 0 w 5342422"/>
              <a:gd name="connsiteY0" fmla="*/ 0 h 6438694"/>
              <a:gd name="connsiteX1" fmla="*/ 5342422 w 5342422"/>
              <a:gd name="connsiteY1" fmla="*/ 0 h 6438694"/>
              <a:gd name="connsiteX2" fmla="*/ 5342422 w 5342422"/>
              <a:gd name="connsiteY2" fmla="*/ 6438694 h 6438694"/>
              <a:gd name="connsiteX3" fmla="*/ 0 w 5342422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342422" h="6438694">
                <a:moveTo>
                  <a:pt x="0" y="0"/>
                </a:moveTo>
                <a:lnTo>
                  <a:pt x="5342422" y="0"/>
                </a:lnTo>
                <a:lnTo>
                  <a:pt x="5342422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2"/>
          </p:nvPr>
        </p:nvSpPr>
        <p:spPr>
          <a:xfrm>
            <a:off x="7914914" y="4534106"/>
            <a:ext cx="8942998" cy="6438694"/>
          </a:xfrm>
          <a:custGeom>
            <a:avLst/>
            <a:gdLst>
              <a:gd name="connsiteX0" fmla="*/ 0 w 8942998"/>
              <a:gd name="connsiteY0" fmla="*/ 0 h 6438694"/>
              <a:gd name="connsiteX1" fmla="*/ 8942998 w 8942998"/>
              <a:gd name="connsiteY1" fmla="*/ 0 h 6438694"/>
              <a:gd name="connsiteX2" fmla="*/ 8942998 w 8942998"/>
              <a:gd name="connsiteY2" fmla="*/ 6438694 h 6438694"/>
              <a:gd name="connsiteX3" fmla="*/ 0 w 8942998"/>
              <a:gd name="connsiteY3" fmla="*/ 6438694 h 64386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942998" h="6438694">
                <a:moveTo>
                  <a:pt x="0" y="0"/>
                </a:moveTo>
                <a:lnTo>
                  <a:pt x="8942998" y="0"/>
                </a:lnTo>
                <a:lnTo>
                  <a:pt x="8942998" y="6438694"/>
                </a:lnTo>
                <a:lnTo>
                  <a:pt x="0" y="643869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1153296"/>
      </p:ext>
    </p:extLst>
  </p:cSld>
  <p:clrMapOvr>
    <a:masterClrMapping/>
  </p:clrMapOvr>
</p:sldLayout>
</file>

<file path=ppt/slideLayouts/slideLayout6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>
          <a:xfrm>
            <a:off x="5902798" y="6741846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>
          <a:xfrm>
            <a:off x="5902799" y="1"/>
            <a:ext cx="4945998" cy="4230954"/>
          </a:xfrm>
          <a:custGeom>
            <a:avLst/>
            <a:gdLst>
              <a:gd name="connsiteX0" fmla="*/ 0 w 4945998"/>
              <a:gd name="connsiteY0" fmla="*/ 0 h 4230954"/>
              <a:gd name="connsiteX1" fmla="*/ 4945998 w 4945998"/>
              <a:gd name="connsiteY1" fmla="*/ 0 h 4230954"/>
              <a:gd name="connsiteX2" fmla="*/ 4945998 w 4945998"/>
              <a:gd name="connsiteY2" fmla="*/ 4230954 h 4230954"/>
              <a:gd name="connsiteX3" fmla="*/ 0 w 4945998"/>
              <a:gd name="connsiteY3" fmla="*/ 4230954 h 42309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230954">
                <a:moveTo>
                  <a:pt x="0" y="0"/>
                </a:moveTo>
                <a:lnTo>
                  <a:pt x="4945998" y="0"/>
                </a:lnTo>
                <a:lnTo>
                  <a:pt x="4945998" y="4230954"/>
                </a:lnTo>
                <a:lnTo>
                  <a:pt x="0" y="423095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>
          <a:xfrm>
            <a:off x="1" y="3001867"/>
            <a:ext cx="4945998" cy="4945998"/>
          </a:xfrm>
          <a:custGeom>
            <a:avLst/>
            <a:gdLst>
              <a:gd name="connsiteX0" fmla="*/ 0 w 4945998"/>
              <a:gd name="connsiteY0" fmla="*/ 0 h 4945998"/>
              <a:gd name="connsiteX1" fmla="*/ 4945998 w 4945998"/>
              <a:gd name="connsiteY1" fmla="*/ 0 h 4945998"/>
              <a:gd name="connsiteX2" fmla="*/ 4945998 w 4945998"/>
              <a:gd name="connsiteY2" fmla="*/ 4945998 h 4945998"/>
              <a:gd name="connsiteX3" fmla="*/ 0 w 4945998"/>
              <a:gd name="connsiteY3" fmla="*/ 4945998 h 49459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45998" h="4945998">
                <a:moveTo>
                  <a:pt x="0" y="0"/>
                </a:moveTo>
                <a:lnTo>
                  <a:pt x="4945998" y="0"/>
                </a:lnTo>
                <a:lnTo>
                  <a:pt x="4945998" y="4945998"/>
                </a:lnTo>
                <a:lnTo>
                  <a:pt x="0" y="4945998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255213635"/>
      </p:ext>
    </p:extLst>
  </p:cSld>
  <p:clrMapOvr>
    <a:masterClrMapping/>
  </p:clrMapOvr>
</p:sldLayout>
</file>

<file path=ppt/slideLayouts/slideLayout6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338971" y="942407"/>
            <a:ext cx="10188837" cy="4310040"/>
          </a:xfrm>
          <a:custGeom>
            <a:avLst/>
            <a:gdLst>
              <a:gd name="connsiteX0" fmla="*/ 0 w 10188837"/>
              <a:gd name="connsiteY0" fmla="*/ 0 h 4310040"/>
              <a:gd name="connsiteX1" fmla="*/ 10188837 w 10188837"/>
              <a:gd name="connsiteY1" fmla="*/ 0 h 4310040"/>
              <a:gd name="connsiteX2" fmla="*/ 10188837 w 10188837"/>
              <a:gd name="connsiteY2" fmla="*/ 4310040 h 4310040"/>
              <a:gd name="connsiteX3" fmla="*/ 0 w 10188837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7" h="4310040">
                <a:moveTo>
                  <a:pt x="0" y="0"/>
                </a:moveTo>
                <a:lnTo>
                  <a:pt x="10188837" y="0"/>
                </a:lnTo>
                <a:lnTo>
                  <a:pt x="10188837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7979392" y="5720353"/>
            <a:ext cx="10188836" cy="4310040"/>
          </a:xfrm>
          <a:custGeom>
            <a:avLst/>
            <a:gdLst>
              <a:gd name="connsiteX0" fmla="*/ 0 w 10188836"/>
              <a:gd name="connsiteY0" fmla="*/ 0 h 4310040"/>
              <a:gd name="connsiteX1" fmla="*/ 10188836 w 10188836"/>
              <a:gd name="connsiteY1" fmla="*/ 0 h 4310040"/>
              <a:gd name="connsiteX2" fmla="*/ 10188836 w 10188836"/>
              <a:gd name="connsiteY2" fmla="*/ 4310040 h 4310040"/>
              <a:gd name="connsiteX3" fmla="*/ 0 w 10188836"/>
              <a:gd name="connsiteY3" fmla="*/ 4310040 h 43100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88836" h="4310040">
                <a:moveTo>
                  <a:pt x="0" y="0"/>
                </a:moveTo>
                <a:lnTo>
                  <a:pt x="10188836" y="0"/>
                </a:lnTo>
                <a:lnTo>
                  <a:pt x="10188836" y="4310040"/>
                </a:lnTo>
                <a:lnTo>
                  <a:pt x="0" y="43100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84023860"/>
      </p:ext>
    </p:extLst>
  </p:cSld>
  <p:clrMapOvr>
    <a:masterClrMapping/>
  </p:clrMapOvr>
</p:sldLayout>
</file>

<file path=ppt/slideLayouts/slideLayout6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>
          <a:xfrm>
            <a:off x="1110830" y="1307599"/>
            <a:ext cx="5725723" cy="8582850"/>
          </a:xfrm>
          <a:custGeom>
            <a:avLst/>
            <a:gdLst>
              <a:gd name="connsiteX0" fmla="*/ 0 w 5725723"/>
              <a:gd name="connsiteY0" fmla="*/ 0 h 8582850"/>
              <a:gd name="connsiteX1" fmla="*/ 5725723 w 5725723"/>
              <a:gd name="connsiteY1" fmla="*/ 0 h 8582850"/>
              <a:gd name="connsiteX2" fmla="*/ 5725723 w 5725723"/>
              <a:gd name="connsiteY2" fmla="*/ 8582850 h 8582850"/>
              <a:gd name="connsiteX3" fmla="*/ 0 w 5725723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3" h="8582850">
                <a:moveTo>
                  <a:pt x="0" y="0"/>
                </a:moveTo>
                <a:lnTo>
                  <a:pt x="5725723" y="0"/>
                </a:lnTo>
                <a:lnTo>
                  <a:pt x="5725723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>
          <a:xfrm>
            <a:off x="12562276" y="1307599"/>
            <a:ext cx="5725724" cy="8582850"/>
          </a:xfrm>
          <a:custGeom>
            <a:avLst/>
            <a:gdLst>
              <a:gd name="connsiteX0" fmla="*/ 0 w 5725724"/>
              <a:gd name="connsiteY0" fmla="*/ 0 h 8582850"/>
              <a:gd name="connsiteX1" fmla="*/ 5725724 w 5725724"/>
              <a:gd name="connsiteY1" fmla="*/ 0 h 8582850"/>
              <a:gd name="connsiteX2" fmla="*/ 5725724 w 5725724"/>
              <a:gd name="connsiteY2" fmla="*/ 8582850 h 8582850"/>
              <a:gd name="connsiteX3" fmla="*/ 0 w 5725724"/>
              <a:gd name="connsiteY3" fmla="*/ 8582850 h 8582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725724" h="8582850">
                <a:moveTo>
                  <a:pt x="0" y="0"/>
                </a:moveTo>
                <a:lnTo>
                  <a:pt x="5725724" y="0"/>
                </a:lnTo>
                <a:lnTo>
                  <a:pt x="5725724" y="8582850"/>
                </a:lnTo>
                <a:lnTo>
                  <a:pt x="0" y="858285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442071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843618722"/>
      </p:ext>
    </p:extLst>
  </p:cSld>
  <p:clrMapOvr>
    <a:masterClrMapping/>
  </p:clrMapOvr>
</p:sldLayout>
</file>

<file path=ppt/slideLayouts/slideLayout7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9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963" y="-1"/>
            <a:ext cx="8175233" cy="6993336"/>
          </a:xfrm>
          <a:custGeom>
            <a:avLst/>
            <a:gdLst>
              <a:gd name="connsiteX0" fmla="*/ 0 w 8175233"/>
              <a:gd name="connsiteY0" fmla="*/ 0 h 6993336"/>
              <a:gd name="connsiteX1" fmla="*/ 8175233 w 8175233"/>
              <a:gd name="connsiteY1" fmla="*/ 0 h 6993336"/>
              <a:gd name="connsiteX2" fmla="*/ 8175233 w 8175233"/>
              <a:gd name="connsiteY2" fmla="*/ 6993336 h 6993336"/>
              <a:gd name="connsiteX3" fmla="*/ 0 w 8175233"/>
              <a:gd name="connsiteY3" fmla="*/ 6993336 h 69933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175233" h="6993336">
                <a:moveTo>
                  <a:pt x="0" y="0"/>
                </a:moveTo>
                <a:lnTo>
                  <a:pt x="8175233" y="0"/>
                </a:lnTo>
                <a:lnTo>
                  <a:pt x="8175233" y="6993336"/>
                </a:lnTo>
                <a:lnTo>
                  <a:pt x="0" y="6993336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21330656"/>
      </p:ext>
    </p:extLst>
  </p:cSld>
  <p:clrMapOvr>
    <a:masterClrMapping/>
  </p:clrMapOvr>
</p:sldLayout>
</file>

<file path=ppt/slideLayouts/slideLayout7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2483688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5637449" y="850143"/>
            <a:ext cx="5955142" cy="5410614"/>
          </a:xfrm>
          <a:custGeom>
            <a:avLst/>
            <a:gdLst>
              <a:gd name="connsiteX0" fmla="*/ 0 w 5955142"/>
              <a:gd name="connsiteY0" fmla="*/ 0 h 5410614"/>
              <a:gd name="connsiteX1" fmla="*/ 5955142 w 5955142"/>
              <a:gd name="connsiteY1" fmla="*/ 0 h 5410614"/>
              <a:gd name="connsiteX2" fmla="*/ 5955142 w 5955142"/>
              <a:gd name="connsiteY2" fmla="*/ 5410614 h 5410614"/>
              <a:gd name="connsiteX3" fmla="*/ 0 w 5955142"/>
              <a:gd name="connsiteY3" fmla="*/ 5410614 h 54106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55142" h="5410614">
                <a:moveTo>
                  <a:pt x="0" y="0"/>
                </a:moveTo>
                <a:lnTo>
                  <a:pt x="5955142" y="0"/>
                </a:lnTo>
                <a:lnTo>
                  <a:pt x="5955142" y="5410614"/>
                </a:lnTo>
                <a:lnTo>
                  <a:pt x="0" y="5410614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50759919"/>
      </p:ext>
    </p:extLst>
  </p:cSld>
  <p:clrMapOvr>
    <a:masterClrMapping/>
  </p:clrMapOvr>
</p:sldLayout>
</file>

<file path=ppt/slideLayouts/slideLayout7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767679" y="776938"/>
            <a:ext cx="7538695" cy="6849370"/>
          </a:xfrm>
          <a:custGeom>
            <a:avLst/>
            <a:gdLst>
              <a:gd name="connsiteX0" fmla="*/ 0 w 7538695"/>
              <a:gd name="connsiteY0" fmla="*/ 0 h 6849370"/>
              <a:gd name="connsiteX1" fmla="*/ 7538695 w 7538695"/>
              <a:gd name="connsiteY1" fmla="*/ 0 h 6849370"/>
              <a:gd name="connsiteX2" fmla="*/ 7538695 w 7538695"/>
              <a:gd name="connsiteY2" fmla="*/ 6849370 h 6849370"/>
              <a:gd name="connsiteX3" fmla="*/ 0 w 7538695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5" h="6849370">
                <a:moveTo>
                  <a:pt x="0" y="0"/>
                </a:moveTo>
                <a:lnTo>
                  <a:pt x="7538695" y="0"/>
                </a:lnTo>
                <a:lnTo>
                  <a:pt x="7538695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10200828" y="3346493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8535204"/>
      </p:ext>
    </p:extLst>
  </p:cSld>
  <p:clrMapOvr>
    <a:masterClrMapping/>
  </p:clrMapOvr>
</p:sldLayout>
</file>

<file path=ppt/slideLayouts/slideLayout7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>
          <a:xfrm>
            <a:off x="1032207" y="850143"/>
            <a:ext cx="4954157" cy="4501157"/>
          </a:xfrm>
          <a:custGeom>
            <a:avLst/>
            <a:gdLst>
              <a:gd name="connsiteX0" fmla="*/ 0 w 4954157"/>
              <a:gd name="connsiteY0" fmla="*/ 0 h 4501157"/>
              <a:gd name="connsiteX1" fmla="*/ 4954157 w 4954157"/>
              <a:gd name="connsiteY1" fmla="*/ 0 h 4501157"/>
              <a:gd name="connsiteX2" fmla="*/ 4954157 w 4954157"/>
              <a:gd name="connsiteY2" fmla="*/ 4501157 h 4501157"/>
              <a:gd name="connsiteX3" fmla="*/ 0 w 4954157"/>
              <a:gd name="connsiteY3" fmla="*/ 4501157 h 450115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54157" h="4501157">
                <a:moveTo>
                  <a:pt x="0" y="0"/>
                </a:moveTo>
                <a:lnTo>
                  <a:pt x="4954157" y="0"/>
                </a:lnTo>
                <a:lnTo>
                  <a:pt x="4954157" y="4501157"/>
                </a:lnTo>
                <a:lnTo>
                  <a:pt x="0" y="450115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>
          <a:xfrm>
            <a:off x="6481207" y="850142"/>
            <a:ext cx="7538696" cy="6849370"/>
          </a:xfrm>
          <a:custGeom>
            <a:avLst/>
            <a:gdLst>
              <a:gd name="connsiteX0" fmla="*/ 0 w 7538696"/>
              <a:gd name="connsiteY0" fmla="*/ 0 h 6849370"/>
              <a:gd name="connsiteX1" fmla="*/ 7538696 w 7538696"/>
              <a:gd name="connsiteY1" fmla="*/ 0 h 6849370"/>
              <a:gd name="connsiteX2" fmla="*/ 7538696 w 7538696"/>
              <a:gd name="connsiteY2" fmla="*/ 6849370 h 6849370"/>
              <a:gd name="connsiteX3" fmla="*/ 0 w 7538696"/>
              <a:gd name="connsiteY3" fmla="*/ 6849370 h 68493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7538696" h="6849370">
                <a:moveTo>
                  <a:pt x="0" y="0"/>
                </a:moveTo>
                <a:lnTo>
                  <a:pt x="7538696" y="0"/>
                </a:lnTo>
                <a:lnTo>
                  <a:pt x="7538696" y="6849370"/>
                </a:lnTo>
                <a:lnTo>
                  <a:pt x="0" y="684937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814301543"/>
      </p:ext>
    </p:extLst>
  </p:cSld>
  <p:clrMapOvr>
    <a:masterClrMapping/>
  </p:clrMapOvr>
</p:sldLayout>
</file>

<file path=ppt/slideLayouts/slideLayout7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6" y="1380931"/>
            <a:ext cx="11387987" cy="5971592"/>
          </a:xfrm>
          <a:custGeom>
            <a:avLst/>
            <a:gdLst>
              <a:gd name="connsiteX0" fmla="*/ 0 w 11387987"/>
              <a:gd name="connsiteY0" fmla="*/ 0 h 5971592"/>
              <a:gd name="connsiteX1" fmla="*/ 11387987 w 11387987"/>
              <a:gd name="connsiteY1" fmla="*/ 0 h 5971592"/>
              <a:gd name="connsiteX2" fmla="*/ 11387987 w 11387987"/>
              <a:gd name="connsiteY2" fmla="*/ 5971592 h 5971592"/>
              <a:gd name="connsiteX3" fmla="*/ 0 w 11387987"/>
              <a:gd name="connsiteY3" fmla="*/ 5971592 h 597159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5971592">
                <a:moveTo>
                  <a:pt x="0" y="0"/>
                </a:moveTo>
                <a:lnTo>
                  <a:pt x="11387987" y="0"/>
                </a:lnTo>
                <a:lnTo>
                  <a:pt x="11387987" y="5971592"/>
                </a:lnTo>
                <a:lnTo>
                  <a:pt x="0" y="597159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65760896"/>
      </p:ext>
    </p:extLst>
  </p:cSld>
  <p:clrMapOvr>
    <a:masterClrMapping/>
  </p:clrMapOvr>
</p:sldLayout>
</file>

<file path=ppt/slideLayouts/slideLayout7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059607" y="4082976"/>
            <a:ext cx="11387987" cy="4710295"/>
          </a:xfrm>
          <a:custGeom>
            <a:avLst/>
            <a:gdLst>
              <a:gd name="connsiteX0" fmla="*/ 0 w 11387987"/>
              <a:gd name="connsiteY0" fmla="*/ 0 h 4710295"/>
              <a:gd name="connsiteX1" fmla="*/ 11387987 w 11387987"/>
              <a:gd name="connsiteY1" fmla="*/ 0 h 4710295"/>
              <a:gd name="connsiteX2" fmla="*/ 11387987 w 11387987"/>
              <a:gd name="connsiteY2" fmla="*/ 4710295 h 4710295"/>
              <a:gd name="connsiteX3" fmla="*/ 0 w 11387987"/>
              <a:gd name="connsiteY3" fmla="*/ 4710295 h 4710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1387987" h="4710295">
                <a:moveTo>
                  <a:pt x="0" y="0"/>
                </a:moveTo>
                <a:lnTo>
                  <a:pt x="11387987" y="0"/>
                </a:lnTo>
                <a:lnTo>
                  <a:pt x="11387987" y="4710295"/>
                </a:lnTo>
                <a:lnTo>
                  <a:pt x="0" y="4710295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29074172"/>
      </p:ext>
    </p:extLst>
  </p:cSld>
  <p:clrMapOvr>
    <a:masterClrMapping/>
  </p:clrMapOvr>
</p:sldLayout>
</file>

<file path=ppt/slideLayouts/slideLayout7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1156595" y="2"/>
            <a:ext cx="4971422" cy="5364480"/>
          </a:xfrm>
          <a:custGeom>
            <a:avLst/>
            <a:gdLst>
              <a:gd name="connsiteX0" fmla="*/ 0 w 4971422"/>
              <a:gd name="connsiteY0" fmla="*/ 0 h 5364480"/>
              <a:gd name="connsiteX1" fmla="*/ 4971422 w 4971422"/>
              <a:gd name="connsiteY1" fmla="*/ 0 h 5364480"/>
              <a:gd name="connsiteX2" fmla="*/ 4971422 w 4971422"/>
              <a:gd name="connsiteY2" fmla="*/ 5364480 h 5364480"/>
              <a:gd name="connsiteX3" fmla="*/ 0 w 4971422"/>
              <a:gd name="connsiteY3" fmla="*/ 5364480 h 53644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5364480">
                <a:moveTo>
                  <a:pt x="0" y="0"/>
                </a:moveTo>
                <a:lnTo>
                  <a:pt x="4971422" y="0"/>
                </a:lnTo>
                <a:lnTo>
                  <a:pt x="4971422" y="5364480"/>
                </a:lnTo>
                <a:lnTo>
                  <a:pt x="0" y="53644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>
          <a:xfrm>
            <a:off x="7028995" y="1911180"/>
            <a:ext cx="4971422" cy="6834110"/>
          </a:xfrm>
          <a:custGeom>
            <a:avLst/>
            <a:gdLst>
              <a:gd name="connsiteX0" fmla="*/ 0 w 4971422"/>
              <a:gd name="connsiteY0" fmla="*/ 0 h 6834110"/>
              <a:gd name="connsiteX1" fmla="*/ 4971422 w 4971422"/>
              <a:gd name="connsiteY1" fmla="*/ 0 h 6834110"/>
              <a:gd name="connsiteX2" fmla="*/ 4971422 w 4971422"/>
              <a:gd name="connsiteY2" fmla="*/ 6834110 h 6834110"/>
              <a:gd name="connsiteX3" fmla="*/ 0 w 4971422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2" h="6834110">
                <a:moveTo>
                  <a:pt x="0" y="0"/>
                </a:moveTo>
                <a:lnTo>
                  <a:pt x="4971422" y="0"/>
                </a:lnTo>
                <a:lnTo>
                  <a:pt x="4971422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2901394" y="4138689"/>
            <a:ext cx="4971423" cy="6834110"/>
          </a:xfrm>
          <a:custGeom>
            <a:avLst/>
            <a:gdLst>
              <a:gd name="connsiteX0" fmla="*/ 0 w 4971423"/>
              <a:gd name="connsiteY0" fmla="*/ 0 h 6834110"/>
              <a:gd name="connsiteX1" fmla="*/ 4971423 w 4971423"/>
              <a:gd name="connsiteY1" fmla="*/ 0 h 6834110"/>
              <a:gd name="connsiteX2" fmla="*/ 4971423 w 4971423"/>
              <a:gd name="connsiteY2" fmla="*/ 6834110 h 6834110"/>
              <a:gd name="connsiteX3" fmla="*/ 0 w 4971423"/>
              <a:gd name="connsiteY3" fmla="*/ 6834110 h 683411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71423" h="6834110">
                <a:moveTo>
                  <a:pt x="0" y="0"/>
                </a:moveTo>
                <a:lnTo>
                  <a:pt x="4971423" y="0"/>
                </a:lnTo>
                <a:lnTo>
                  <a:pt x="4971423" y="6834110"/>
                </a:lnTo>
                <a:lnTo>
                  <a:pt x="0" y="683411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177977875"/>
      </p:ext>
    </p:extLst>
  </p:cSld>
  <p:clrMapOvr>
    <a:masterClrMapping/>
  </p:clrMapOvr>
</p:sldLayout>
</file>

<file path=ppt/slideLayouts/slideLayout7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" y="1"/>
            <a:ext cx="9745863" cy="10972799"/>
          </a:xfrm>
          <a:custGeom>
            <a:avLst/>
            <a:gdLst>
              <a:gd name="connsiteX0" fmla="*/ 1 w 9745863"/>
              <a:gd name="connsiteY0" fmla="*/ 0 h 10972799"/>
              <a:gd name="connsiteX1" fmla="*/ 4963263 w 9745863"/>
              <a:gd name="connsiteY1" fmla="*/ 0 h 10972799"/>
              <a:gd name="connsiteX2" fmla="*/ 5048191 w 9745863"/>
              <a:gd name="connsiteY2" fmla="*/ 47466 h 10972799"/>
              <a:gd name="connsiteX3" fmla="*/ 5329692 w 9745863"/>
              <a:gd name="connsiteY3" fmla="*/ 266323 h 10972799"/>
              <a:gd name="connsiteX4" fmla="*/ 9199937 w 9745863"/>
              <a:gd name="connsiteY4" fmla="*/ 3954531 h 10972799"/>
              <a:gd name="connsiteX5" fmla="*/ 9259878 w 9745863"/>
              <a:gd name="connsiteY5" fmla="*/ 6443305 h 10972799"/>
              <a:gd name="connsiteX6" fmla="*/ 5301799 w 9745863"/>
              <a:gd name="connsiteY6" fmla="*/ 10596742 h 10972799"/>
              <a:gd name="connsiteX7" fmla="*/ 4883376 w 9745863"/>
              <a:gd name="connsiteY7" fmla="*/ 10921099 h 10972799"/>
              <a:gd name="connsiteX8" fmla="*/ 4781824 w 9745863"/>
              <a:gd name="connsiteY8" fmla="*/ 10972799 h 10972799"/>
              <a:gd name="connsiteX9" fmla="*/ 1 w 9745863"/>
              <a:gd name="connsiteY9" fmla="*/ 10972799 h 10972799"/>
              <a:gd name="connsiteX10" fmla="*/ 1 w 9745863"/>
              <a:gd name="connsiteY10" fmla="*/ 7975971 h 10972799"/>
              <a:gd name="connsiteX11" fmla="*/ 0 w 9745863"/>
              <a:gd name="connsiteY11" fmla="*/ 7975970 h 10972799"/>
              <a:gd name="connsiteX12" fmla="*/ 0 w 9745863"/>
              <a:gd name="connsiteY12" fmla="*/ 3307398 h 10972799"/>
              <a:gd name="connsiteX13" fmla="*/ 1 w 9745863"/>
              <a:gd name="connsiteY13" fmla="*/ 3307397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9745863" h="10972799">
                <a:moveTo>
                  <a:pt x="1" y="0"/>
                </a:moveTo>
                <a:lnTo>
                  <a:pt x="4963263" y="0"/>
                </a:lnTo>
                <a:lnTo>
                  <a:pt x="5048191" y="47466"/>
                </a:lnTo>
                <a:cubicBezTo>
                  <a:pt x="5147327" y="109546"/>
                  <a:pt x="5241716" y="182485"/>
                  <a:pt x="5329692" y="266323"/>
                </a:cubicBezTo>
                <a:lnTo>
                  <a:pt x="9199937" y="3954531"/>
                </a:lnTo>
                <a:cubicBezTo>
                  <a:pt x="9903745" y="4625235"/>
                  <a:pt x="9930582" y="5739497"/>
                  <a:pt x="9259878" y="6443305"/>
                </a:cubicBezTo>
                <a:lnTo>
                  <a:pt x="5301799" y="10596742"/>
                </a:lnTo>
                <a:cubicBezTo>
                  <a:pt x="5176043" y="10728706"/>
                  <a:pt x="5034692" y="10836870"/>
                  <a:pt x="4883376" y="10921099"/>
                </a:cubicBezTo>
                <a:lnTo>
                  <a:pt x="4781824" y="10972799"/>
                </a:lnTo>
                <a:lnTo>
                  <a:pt x="1" y="10972799"/>
                </a:lnTo>
                <a:lnTo>
                  <a:pt x="1" y="7975971"/>
                </a:lnTo>
                <a:lnTo>
                  <a:pt x="0" y="7975970"/>
                </a:lnTo>
                <a:lnTo>
                  <a:pt x="0" y="3307398"/>
                </a:lnTo>
                <a:lnTo>
                  <a:pt x="1" y="3307397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353154997"/>
      </p:ext>
    </p:extLst>
  </p:cSld>
  <p:clrMapOvr>
    <a:masterClrMapping/>
  </p:clrMapOvr>
</p:sldLayout>
</file>

<file path=ppt/slideLayouts/slideLayout7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779396" y="1"/>
            <a:ext cx="9727804" cy="10972799"/>
          </a:xfrm>
          <a:custGeom>
            <a:avLst/>
            <a:gdLst>
              <a:gd name="connsiteX0" fmla="*/ 4782601 w 9727804"/>
              <a:gd name="connsiteY0" fmla="*/ 0 h 10972799"/>
              <a:gd name="connsiteX1" fmla="*/ 9727804 w 9727804"/>
              <a:gd name="connsiteY1" fmla="*/ 0 h 10972799"/>
              <a:gd name="connsiteX2" fmla="*/ 9727804 w 9727804"/>
              <a:gd name="connsiteY2" fmla="*/ 10972799 h 10972799"/>
              <a:gd name="connsiteX3" fmla="*/ 4964042 w 9727804"/>
              <a:gd name="connsiteY3" fmla="*/ 10972799 h 10972799"/>
              <a:gd name="connsiteX4" fmla="*/ 4862489 w 9727804"/>
              <a:gd name="connsiteY4" fmla="*/ 10921099 h 10972799"/>
              <a:gd name="connsiteX5" fmla="*/ 4444066 w 9727804"/>
              <a:gd name="connsiteY5" fmla="*/ 10596742 h 10972799"/>
              <a:gd name="connsiteX6" fmla="*/ 485986 w 9727804"/>
              <a:gd name="connsiteY6" fmla="*/ 6443305 h 10972799"/>
              <a:gd name="connsiteX7" fmla="*/ 545927 w 9727804"/>
              <a:gd name="connsiteY7" fmla="*/ 3954531 h 10972799"/>
              <a:gd name="connsiteX8" fmla="*/ 4416173 w 9727804"/>
              <a:gd name="connsiteY8" fmla="*/ 266323 h 10972799"/>
              <a:gd name="connsiteX9" fmla="*/ 4697673 w 9727804"/>
              <a:gd name="connsiteY9" fmla="*/ 47466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9727804" h="10972799">
                <a:moveTo>
                  <a:pt x="4782601" y="0"/>
                </a:moveTo>
                <a:lnTo>
                  <a:pt x="9727804" y="0"/>
                </a:lnTo>
                <a:lnTo>
                  <a:pt x="9727804" y="10972799"/>
                </a:lnTo>
                <a:lnTo>
                  <a:pt x="4964042" y="10972799"/>
                </a:lnTo>
                <a:lnTo>
                  <a:pt x="4862489" y="10921099"/>
                </a:lnTo>
                <a:cubicBezTo>
                  <a:pt x="4711173" y="10836870"/>
                  <a:pt x="4569823" y="10728706"/>
                  <a:pt x="4444066" y="10596742"/>
                </a:cubicBezTo>
                <a:lnTo>
                  <a:pt x="485986" y="6443305"/>
                </a:lnTo>
                <a:cubicBezTo>
                  <a:pt x="-184718" y="5739497"/>
                  <a:pt x="-157881" y="4625235"/>
                  <a:pt x="545927" y="3954531"/>
                </a:cubicBezTo>
                <a:lnTo>
                  <a:pt x="4416173" y="266323"/>
                </a:lnTo>
                <a:cubicBezTo>
                  <a:pt x="4504149" y="182485"/>
                  <a:pt x="4598538" y="109546"/>
                  <a:pt x="4697673" y="4746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12343697"/>
      </p:ext>
    </p:extLst>
  </p:cSld>
  <p:clrMapOvr>
    <a:masterClrMapping/>
  </p:clrMapOvr>
</p:sldLayout>
</file>

<file path=ppt/slideLayouts/slideLayout7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8154954" cy="10972799"/>
          </a:xfrm>
          <a:custGeom>
            <a:avLst/>
            <a:gdLst>
              <a:gd name="connsiteX0" fmla="*/ 7182949 w 8154954"/>
              <a:gd name="connsiteY0" fmla="*/ 3103286 h 10972799"/>
              <a:gd name="connsiteX1" fmla="*/ 8154954 w 8154954"/>
              <a:gd name="connsiteY1" fmla="*/ 4075291 h 10972799"/>
              <a:gd name="connsiteX2" fmla="*/ 8154954 w 8154954"/>
              <a:gd name="connsiteY2" fmla="*/ 10000796 h 10972799"/>
              <a:gd name="connsiteX3" fmla="*/ 7282331 w 8154954"/>
              <a:gd name="connsiteY3" fmla="*/ 10967783 h 10972799"/>
              <a:gd name="connsiteX4" fmla="*/ 7182987 w 8154954"/>
              <a:gd name="connsiteY4" fmla="*/ 10972799 h 10972799"/>
              <a:gd name="connsiteX5" fmla="*/ 7182930 w 8154954"/>
              <a:gd name="connsiteY5" fmla="*/ 10972799 h 10972799"/>
              <a:gd name="connsiteX6" fmla="*/ 7083567 w 8154954"/>
              <a:gd name="connsiteY6" fmla="*/ 10967782 h 10972799"/>
              <a:gd name="connsiteX7" fmla="*/ 6210944 w 8154954"/>
              <a:gd name="connsiteY7" fmla="*/ 10000795 h 10972799"/>
              <a:gd name="connsiteX8" fmla="*/ 6210944 w 8154954"/>
              <a:gd name="connsiteY8" fmla="*/ 4075291 h 10972799"/>
              <a:gd name="connsiteX9" fmla="*/ 7182949 w 8154954"/>
              <a:gd name="connsiteY9" fmla="*/ 3103286 h 10972799"/>
              <a:gd name="connsiteX10" fmla="*/ 5112635 w 8154954"/>
              <a:gd name="connsiteY10" fmla="*/ 2330737 h 10972799"/>
              <a:gd name="connsiteX11" fmla="*/ 6084640 w 8154954"/>
              <a:gd name="connsiteY11" fmla="*/ 3302742 h 10972799"/>
              <a:gd name="connsiteX12" fmla="*/ 6084638 w 8154954"/>
              <a:gd name="connsiteY12" fmla="*/ 9228247 h 10972799"/>
              <a:gd name="connsiteX13" fmla="*/ 5112633 w 8154954"/>
              <a:gd name="connsiteY13" fmla="*/ 10200252 h 10972799"/>
              <a:gd name="connsiteX14" fmla="*/ 5112635 w 8154954"/>
              <a:gd name="connsiteY14" fmla="*/ 10200251 h 10972799"/>
              <a:gd name="connsiteX15" fmla="*/ 4140629 w 8154954"/>
              <a:gd name="connsiteY15" fmla="*/ 9228246 h 10972799"/>
              <a:gd name="connsiteX16" fmla="*/ 4140629 w 8154954"/>
              <a:gd name="connsiteY16" fmla="*/ 3302742 h 10972799"/>
              <a:gd name="connsiteX17" fmla="*/ 5112635 w 8154954"/>
              <a:gd name="connsiteY17" fmla="*/ 2330737 h 10972799"/>
              <a:gd name="connsiteX18" fmla="*/ 3042319 w 8154954"/>
              <a:gd name="connsiteY18" fmla="*/ 1119539 h 10972799"/>
              <a:gd name="connsiteX19" fmla="*/ 4014324 w 8154954"/>
              <a:gd name="connsiteY19" fmla="*/ 2091544 h 10972799"/>
              <a:gd name="connsiteX20" fmla="*/ 4014322 w 8154954"/>
              <a:gd name="connsiteY20" fmla="*/ 8017049 h 10972799"/>
              <a:gd name="connsiteX21" fmla="*/ 3042317 w 8154954"/>
              <a:gd name="connsiteY21" fmla="*/ 8989054 h 10972799"/>
              <a:gd name="connsiteX22" fmla="*/ 3042319 w 8154954"/>
              <a:gd name="connsiteY22" fmla="*/ 8989053 h 10972799"/>
              <a:gd name="connsiteX23" fmla="*/ 2070313 w 8154954"/>
              <a:gd name="connsiteY23" fmla="*/ 8017048 h 10972799"/>
              <a:gd name="connsiteX24" fmla="*/ 2070313 w 8154954"/>
              <a:gd name="connsiteY24" fmla="*/ 2091544 h 10972799"/>
              <a:gd name="connsiteX25" fmla="*/ 3042319 w 8154954"/>
              <a:gd name="connsiteY25" fmla="*/ 1119539 h 10972799"/>
              <a:gd name="connsiteX26" fmla="*/ 972003 w 8154954"/>
              <a:gd name="connsiteY26" fmla="*/ 0 h 10972799"/>
              <a:gd name="connsiteX27" fmla="*/ 1944008 w 8154954"/>
              <a:gd name="connsiteY27" fmla="*/ 972006 h 10972799"/>
              <a:gd name="connsiteX28" fmla="*/ 1944007 w 8154954"/>
              <a:gd name="connsiteY28" fmla="*/ 6897510 h 10972799"/>
              <a:gd name="connsiteX29" fmla="*/ 972002 w 8154954"/>
              <a:gd name="connsiteY29" fmla="*/ 7869515 h 10972799"/>
              <a:gd name="connsiteX30" fmla="*/ 972003 w 8154954"/>
              <a:gd name="connsiteY30" fmla="*/ 7869514 h 10972799"/>
              <a:gd name="connsiteX31" fmla="*/ 19746 w 8154954"/>
              <a:gd name="connsiteY31" fmla="*/ 7093402 h 10972799"/>
              <a:gd name="connsiteX32" fmla="*/ 0 w 8154954"/>
              <a:gd name="connsiteY32" fmla="*/ 6897530 h 10972799"/>
              <a:gd name="connsiteX33" fmla="*/ 0 w 8154954"/>
              <a:gd name="connsiteY33" fmla="*/ 971986 h 10972799"/>
              <a:gd name="connsiteX34" fmla="*/ 19746 w 8154954"/>
              <a:gd name="connsiteY34" fmla="*/ 776113 h 10972799"/>
              <a:gd name="connsiteX35" fmla="*/ 972003 w 8154954"/>
              <a:gd name="connsiteY35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154954" h="10972799">
                <a:moveTo>
                  <a:pt x="7182949" y="3103286"/>
                </a:moveTo>
                <a:cubicBezTo>
                  <a:pt x="7719773" y="3103286"/>
                  <a:pt x="8154954" y="3538467"/>
                  <a:pt x="8154954" y="4075291"/>
                </a:cubicBezTo>
                <a:cubicBezTo>
                  <a:pt x="8154954" y="6050459"/>
                  <a:pt x="8154954" y="8025628"/>
                  <a:pt x="8154954" y="10000796"/>
                </a:cubicBezTo>
                <a:cubicBezTo>
                  <a:pt x="8154954" y="10504068"/>
                  <a:pt x="7772470" y="10918006"/>
                  <a:pt x="7282331" y="10967783"/>
                </a:cubicBezTo>
                <a:lnTo>
                  <a:pt x="7182987" y="10972799"/>
                </a:lnTo>
                <a:lnTo>
                  <a:pt x="7182930" y="10972799"/>
                </a:lnTo>
                <a:lnTo>
                  <a:pt x="7083567" y="10967782"/>
                </a:lnTo>
                <a:cubicBezTo>
                  <a:pt x="6593428" y="10918005"/>
                  <a:pt x="6210944" y="10504067"/>
                  <a:pt x="6210944" y="10000795"/>
                </a:cubicBezTo>
                <a:lnTo>
                  <a:pt x="6210944" y="4075291"/>
                </a:lnTo>
                <a:cubicBezTo>
                  <a:pt x="6210944" y="3538467"/>
                  <a:pt x="6646125" y="3103286"/>
                  <a:pt x="7182949" y="3103286"/>
                </a:cubicBezTo>
                <a:close/>
                <a:moveTo>
                  <a:pt x="5112635" y="2330737"/>
                </a:moveTo>
                <a:cubicBezTo>
                  <a:pt x="5649459" y="2330737"/>
                  <a:pt x="6084640" y="2765919"/>
                  <a:pt x="6084640" y="3302742"/>
                </a:cubicBezTo>
                <a:cubicBezTo>
                  <a:pt x="6084640" y="5277910"/>
                  <a:pt x="6084638" y="7253079"/>
                  <a:pt x="6084638" y="9228247"/>
                </a:cubicBezTo>
                <a:cubicBezTo>
                  <a:pt x="6084638" y="9765071"/>
                  <a:pt x="5649457" y="10200252"/>
                  <a:pt x="5112633" y="10200252"/>
                </a:cubicBezTo>
                <a:lnTo>
                  <a:pt x="5112635" y="10200251"/>
                </a:lnTo>
                <a:cubicBezTo>
                  <a:pt x="4575811" y="10200251"/>
                  <a:pt x="4140629" y="9765070"/>
                  <a:pt x="4140629" y="9228246"/>
                </a:cubicBezTo>
                <a:lnTo>
                  <a:pt x="4140629" y="3302742"/>
                </a:lnTo>
                <a:cubicBezTo>
                  <a:pt x="4140629" y="2765919"/>
                  <a:pt x="4575811" y="2330737"/>
                  <a:pt x="5112635" y="2330737"/>
                </a:cubicBezTo>
                <a:close/>
                <a:moveTo>
                  <a:pt x="3042319" y="1119539"/>
                </a:moveTo>
                <a:cubicBezTo>
                  <a:pt x="3579142" y="1119539"/>
                  <a:pt x="4014324" y="1554721"/>
                  <a:pt x="4014324" y="2091544"/>
                </a:cubicBezTo>
                <a:cubicBezTo>
                  <a:pt x="4014324" y="4066713"/>
                  <a:pt x="4014322" y="6041881"/>
                  <a:pt x="4014322" y="8017049"/>
                </a:cubicBezTo>
                <a:cubicBezTo>
                  <a:pt x="4014322" y="8553873"/>
                  <a:pt x="3579141" y="8989054"/>
                  <a:pt x="3042317" y="8989054"/>
                </a:cubicBezTo>
                <a:lnTo>
                  <a:pt x="3042319" y="8989053"/>
                </a:lnTo>
                <a:cubicBezTo>
                  <a:pt x="2505495" y="8989053"/>
                  <a:pt x="2070313" y="8553872"/>
                  <a:pt x="2070313" y="8017048"/>
                </a:cubicBezTo>
                <a:lnTo>
                  <a:pt x="2070313" y="2091544"/>
                </a:lnTo>
                <a:cubicBezTo>
                  <a:pt x="2070313" y="1554721"/>
                  <a:pt x="2505495" y="1119539"/>
                  <a:pt x="3042319" y="1119539"/>
                </a:cubicBezTo>
                <a:close/>
                <a:moveTo>
                  <a:pt x="972003" y="0"/>
                </a:moveTo>
                <a:cubicBezTo>
                  <a:pt x="1508827" y="0"/>
                  <a:pt x="1944008" y="435182"/>
                  <a:pt x="1944008" y="972006"/>
                </a:cubicBezTo>
                <a:cubicBezTo>
                  <a:pt x="1944008" y="2947174"/>
                  <a:pt x="1944007" y="4922342"/>
                  <a:pt x="1944007" y="6897510"/>
                </a:cubicBezTo>
                <a:cubicBezTo>
                  <a:pt x="1944007" y="7434334"/>
                  <a:pt x="1508826" y="7869515"/>
                  <a:pt x="972002" y="7869515"/>
                </a:cubicBezTo>
                <a:lnTo>
                  <a:pt x="972003" y="7869514"/>
                </a:lnTo>
                <a:cubicBezTo>
                  <a:pt x="502282" y="7869514"/>
                  <a:pt x="110382" y="7536329"/>
                  <a:pt x="19746" y="7093402"/>
                </a:cubicBezTo>
                <a:lnTo>
                  <a:pt x="0" y="6897530"/>
                </a:lnTo>
                <a:lnTo>
                  <a:pt x="0" y="971986"/>
                </a:lnTo>
                <a:lnTo>
                  <a:pt x="19746" y="776113"/>
                </a:lnTo>
                <a:cubicBezTo>
                  <a:pt x="110382" y="333186"/>
                  <a:pt x="502282" y="0"/>
                  <a:pt x="97200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8289067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3694582" y="1"/>
            <a:ext cx="5812618" cy="10972799"/>
          </a:xfrm>
          <a:custGeom>
            <a:avLst/>
            <a:gdLst>
              <a:gd name="connsiteX0" fmla="*/ 0 w 5812618"/>
              <a:gd name="connsiteY0" fmla="*/ 0 h 10972799"/>
              <a:gd name="connsiteX1" fmla="*/ 5812618 w 5812618"/>
              <a:gd name="connsiteY1" fmla="*/ 0 h 10972799"/>
              <a:gd name="connsiteX2" fmla="*/ 5812618 w 5812618"/>
              <a:gd name="connsiteY2" fmla="*/ 10972799 h 10972799"/>
              <a:gd name="connsiteX3" fmla="*/ 0 w 5812618"/>
              <a:gd name="connsiteY3" fmla="*/ 10972799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812618" h="10972799">
                <a:moveTo>
                  <a:pt x="0" y="0"/>
                </a:moveTo>
                <a:lnTo>
                  <a:pt x="5812618" y="0"/>
                </a:lnTo>
                <a:lnTo>
                  <a:pt x="5812618" y="10972799"/>
                </a:lnTo>
                <a:lnTo>
                  <a:pt x="0" y="1097279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803039140"/>
      </p:ext>
    </p:extLst>
  </p:cSld>
  <p:clrMapOvr>
    <a:masterClrMapping/>
  </p:clrMapOvr>
</p:sldLayout>
</file>

<file path=ppt/slideLayouts/slideLayout8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0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11352243" y="1"/>
            <a:ext cx="8154957" cy="10972799"/>
          </a:xfrm>
          <a:custGeom>
            <a:avLst/>
            <a:gdLst>
              <a:gd name="connsiteX0" fmla="*/ 972005 w 8154957"/>
              <a:gd name="connsiteY0" fmla="*/ 3103286 h 10972799"/>
              <a:gd name="connsiteX1" fmla="*/ 1944010 w 8154957"/>
              <a:gd name="connsiteY1" fmla="*/ 4075291 h 10972799"/>
              <a:gd name="connsiteX2" fmla="*/ 1944010 w 8154957"/>
              <a:gd name="connsiteY2" fmla="*/ 10000795 h 10972799"/>
              <a:gd name="connsiteX3" fmla="*/ 1071387 w 8154957"/>
              <a:gd name="connsiteY3" fmla="*/ 10967782 h 10972799"/>
              <a:gd name="connsiteX4" fmla="*/ 972024 w 8154957"/>
              <a:gd name="connsiteY4" fmla="*/ 10972799 h 10972799"/>
              <a:gd name="connsiteX5" fmla="*/ 971967 w 8154957"/>
              <a:gd name="connsiteY5" fmla="*/ 10972799 h 10972799"/>
              <a:gd name="connsiteX6" fmla="*/ 872624 w 8154957"/>
              <a:gd name="connsiteY6" fmla="*/ 10967783 h 10972799"/>
              <a:gd name="connsiteX7" fmla="*/ 1 w 8154957"/>
              <a:gd name="connsiteY7" fmla="*/ 10000796 h 10972799"/>
              <a:gd name="connsiteX8" fmla="*/ 0 w 8154957"/>
              <a:gd name="connsiteY8" fmla="*/ 4075291 h 10972799"/>
              <a:gd name="connsiteX9" fmla="*/ 972005 w 8154957"/>
              <a:gd name="connsiteY9" fmla="*/ 3103286 h 10972799"/>
              <a:gd name="connsiteX10" fmla="*/ 3042320 w 8154957"/>
              <a:gd name="connsiteY10" fmla="*/ 2330737 h 10972799"/>
              <a:gd name="connsiteX11" fmla="*/ 4014325 w 8154957"/>
              <a:gd name="connsiteY11" fmla="*/ 3302742 h 10972799"/>
              <a:gd name="connsiteX12" fmla="*/ 4014325 w 8154957"/>
              <a:gd name="connsiteY12" fmla="*/ 9228246 h 10972799"/>
              <a:gd name="connsiteX13" fmla="*/ 3042320 w 8154957"/>
              <a:gd name="connsiteY13" fmla="*/ 10200251 h 10972799"/>
              <a:gd name="connsiteX14" fmla="*/ 3042321 w 8154957"/>
              <a:gd name="connsiteY14" fmla="*/ 10200252 h 10972799"/>
              <a:gd name="connsiteX15" fmla="*/ 2070316 w 8154957"/>
              <a:gd name="connsiteY15" fmla="*/ 9228247 h 10972799"/>
              <a:gd name="connsiteX16" fmla="*/ 2070315 w 8154957"/>
              <a:gd name="connsiteY16" fmla="*/ 3302742 h 10972799"/>
              <a:gd name="connsiteX17" fmla="*/ 3042320 w 8154957"/>
              <a:gd name="connsiteY17" fmla="*/ 2330737 h 10972799"/>
              <a:gd name="connsiteX18" fmla="*/ 5112636 w 8154957"/>
              <a:gd name="connsiteY18" fmla="*/ 1119539 h 10972799"/>
              <a:gd name="connsiteX19" fmla="*/ 6084641 w 8154957"/>
              <a:gd name="connsiteY19" fmla="*/ 2091544 h 10972799"/>
              <a:gd name="connsiteX20" fmla="*/ 6084641 w 8154957"/>
              <a:gd name="connsiteY20" fmla="*/ 8017048 h 10972799"/>
              <a:gd name="connsiteX21" fmla="*/ 5112636 w 8154957"/>
              <a:gd name="connsiteY21" fmla="*/ 8989053 h 10972799"/>
              <a:gd name="connsiteX22" fmla="*/ 5112637 w 8154957"/>
              <a:gd name="connsiteY22" fmla="*/ 8989054 h 10972799"/>
              <a:gd name="connsiteX23" fmla="*/ 4140632 w 8154957"/>
              <a:gd name="connsiteY23" fmla="*/ 8017049 h 10972799"/>
              <a:gd name="connsiteX24" fmla="*/ 4140631 w 8154957"/>
              <a:gd name="connsiteY24" fmla="*/ 2091544 h 10972799"/>
              <a:gd name="connsiteX25" fmla="*/ 5112636 w 8154957"/>
              <a:gd name="connsiteY25" fmla="*/ 1119539 h 10972799"/>
              <a:gd name="connsiteX26" fmla="*/ 7182953 w 8154957"/>
              <a:gd name="connsiteY26" fmla="*/ 0 h 10972799"/>
              <a:gd name="connsiteX27" fmla="*/ 8154957 w 8154957"/>
              <a:gd name="connsiteY27" fmla="*/ 972006 h 10972799"/>
              <a:gd name="connsiteX28" fmla="*/ 8154957 w 8154957"/>
              <a:gd name="connsiteY28" fmla="*/ 6897509 h 10972799"/>
              <a:gd name="connsiteX29" fmla="*/ 7182953 w 8154957"/>
              <a:gd name="connsiteY29" fmla="*/ 7869514 h 10972799"/>
              <a:gd name="connsiteX30" fmla="*/ 7182953 w 8154957"/>
              <a:gd name="connsiteY30" fmla="*/ 7869515 h 10972799"/>
              <a:gd name="connsiteX31" fmla="*/ 6210949 w 8154957"/>
              <a:gd name="connsiteY31" fmla="*/ 6897510 h 10972799"/>
              <a:gd name="connsiteX32" fmla="*/ 6210945 w 8154957"/>
              <a:gd name="connsiteY32" fmla="*/ 972006 h 10972799"/>
              <a:gd name="connsiteX33" fmla="*/ 7182953 w 8154957"/>
              <a:gd name="connsiteY33" fmla="*/ 0 h 109727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</a:cxnLst>
            <a:rect l="l" t="t" r="r" b="b"/>
            <a:pathLst>
              <a:path w="8154957" h="10972799">
                <a:moveTo>
                  <a:pt x="972005" y="3103286"/>
                </a:moveTo>
                <a:cubicBezTo>
                  <a:pt x="1508829" y="3103286"/>
                  <a:pt x="1944010" y="3538467"/>
                  <a:pt x="1944010" y="4075291"/>
                </a:cubicBezTo>
                <a:lnTo>
                  <a:pt x="1944010" y="10000795"/>
                </a:lnTo>
                <a:cubicBezTo>
                  <a:pt x="1944010" y="10504067"/>
                  <a:pt x="1561527" y="10918005"/>
                  <a:pt x="1071387" y="10967782"/>
                </a:cubicBezTo>
                <a:lnTo>
                  <a:pt x="972024" y="10972799"/>
                </a:lnTo>
                <a:lnTo>
                  <a:pt x="971967" y="10972799"/>
                </a:lnTo>
                <a:lnTo>
                  <a:pt x="872624" y="10967783"/>
                </a:lnTo>
                <a:cubicBezTo>
                  <a:pt x="382484" y="10918006"/>
                  <a:pt x="1" y="10504068"/>
                  <a:pt x="1" y="10000796"/>
                </a:cubicBezTo>
                <a:cubicBezTo>
                  <a:pt x="1" y="8025628"/>
                  <a:pt x="0" y="6050459"/>
                  <a:pt x="0" y="4075291"/>
                </a:cubicBezTo>
                <a:cubicBezTo>
                  <a:pt x="0" y="3538467"/>
                  <a:pt x="435181" y="3103286"/>
                  <a:pt x="972005" y="3103286"/>
                </a:cubicBezTo>
                <a:close/>
                <a:moveTo>
                  <a:pt x="3042320" y="2330737"/>
                </a:moveTo>
                <a:cubicBezTo>
                  <a:pt x="3579144" y="2330737"/>
                  <a:pt x="4014325" y="2765919"/>
                  <a:pt x="4014325" y="3302742"/>
                </a:cubicBezTo>
                <a:lnTo>
                  <a:pt x="4014325" y="9228246"/>
                </a:lnTo>
                <a:cubicBezTo>
                  <a:pt x="4014325" y="9765070"/>
                  <a:pt x="3579144" y="10200251"/>
                  <a:pt x="3042320" y="10200251"/>
                </a:cubicBezTo>
                <a:lnTo>
                  <a:pt x="3042321" y="10200252"/>
                </a:lnTo>
                <a:cubicBezTo>
                  <a:pt x="2505497" y="10200252"/>
                  <a:pt x="2070316" y="9765071"/>
                  <a:pt x="2070316" y="9228247"/>
                </a:cubicBezTo>
                <a:cubicBezTo>
                  <a:pt x="2070316" y="7253079"/>
                  <a:pt x="2070315" y="5277910"/>
                  <a:pt x="2070315" y="3302742"/>
                </a:cubicBezTo>
                <a:cubicBezTo>
                  <a:pt x="2070315" y="2765919"/>
                  <a:pt x="2505496" y="2330737"/>
                  <a:pt x="3042320" y="2330737"/>
                </a:cubicBezTo>
                <a:close/>
                <a:moveTo>
                  <a:pt x="5112636" y="1119539"/>
                </a:moveTo>
                <a:cubicBezTo>
                  <a:pt x="5649461" y="1119539"/>
                  <a:pt x="6084641" y="1554721"/>
                  <a:pt x="6084641" y="2091544"/>
                </a:cubicBezTo>
                <a:lnTo>
                  <a:pt x="6084641" y="8017048"/>
                </a:lnTo>
                <a:cubicBezTo>
                  <a:pt x="6084641" y="8553872"/>
                  <a:pt x="5649461" y="8989053"/>
                  <a:pt x="5112636" y="8989053"/>
                </a:cubicBezTo>
                <a:lnTo>
                  <a:pt x="5112637" y="8989054"/>
                </a:lnTo>
                <a:cubicBezTo>
                  <a:pt x="4575813" y="8989054"/>
                  <a:pt x="4140632" y="8553873"/>
                  <a:pt x="4140632" y="8017049"/>
                </a:cubicBezTo>
                <a:cubicBezTo>
                  <a:pt x="4140632" y="6041881"/>
                  <a:pt x="4140631" y="4066713"/>
                  <a:pt x="4140631" y="2091544"/>
                </a:cubicBezTo>
                <a:cubicBezTo>
                  <a:pt x="4140631" y="1554721"/>
                  <a:pt x="4575812" y="1119539"/>
                  <a:pt x="5112636" y="1119539"/>
                </a:cubicBezTo>
                <a:close/>
                <a:moveTo>
                  <a:pt x="7182953" y="0"/>
                </a:moveTo>
                <a:cubicBezTo>
                  <a:pt x="7719777" y="0"/>
                  <a:pt x="8154957" y="435182"/>
                  <a:pt x="8154957" y="972006"/>
                </a:cubicBezTo>
                <a:lnTo>
                  <a:pt x="8154957" y="6897509"/>
                </a:lnTo>
                <a:cubicBezTo>
                  <a:pt x="8154957" y="7434333"/>
                  <a:pt x="7719777" y="7869514"/>
                  <a:pt x="7182953" y="7869514"/>
                </a:cubicBezTo>
                <a:lnTo>
                  <a:pt x="7182953" y="7869515"/>
                </a:lnTo>
                <a:cubicBezTo>
                  <a:pt x="6646129" y="7869515"/>
                  <a:pt x="6210949" y="7434334"/>
                  <a:pt x="6210949" y="6897510"/>
                </a:cubicBezTo>
                <a:cubicBezTo>
                  <a:pt x="6210949" y="4922342"/>
                  <a:pt x="6210945" y="2947174"/>
                  <a:pt x="6210945" y="972006"/>
                </a:cubicBezTo>
                <a:cubicBezTo>
                  <a:pt x="6210945" y="435182"/>
                  <a:pt x="6646129" y="0"/>
                  <a:pt x="718295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662161686"/>
      </p:ext>
    </p:extLst>
  </p:cSld>
  <p:clrMapOvr>
    <a:masterClrMapping/>
  </p:clrMapOvr>
</p:sldLayout>
</file>

<file path=ppt/slideLayouts/slideLayout8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"/>
            <a:ext cx="12039604" cy="10972798"/>
          </a:xfrm>
          <a:custGeom>
            <a:avLst/>
            <a:gdLst>
              <a:gd name="connsiteX0" fmla="*/ 0 w 12039604"/>
              <a:gd name="connsiteY0" fmla="*/ 9202107 h 10972798"/>
              <a:gd name="connsiteX1" fmla="*/ 5346006 w 12039604"/>
              <a:gd name="connsiteY1" fmla="*/ 9202108 h 10972798"/>
              <a:gd name="connsiteX2" fmla="*/ 6231352 w 12039604"/>
              <a:gd name="connsiteY2" fmla="*/ 10087454 h 10972798"/>
              <a:gd name="connsiteX3" fmla="*/ 6231350 w 12039604"/>
              <a:gd name="connsiteY3" fmla="*/ 10087453 h 10972798"/>
              <a:gd name="connsiteX4" fmla="*/ 5436526 w 12039604"/>
              <a:gd name="connsiteY4" fmla="*/ 10968228 h 10972798"/>
              <a:gd name="connsiteX5" fmla="*/ 5346024 w 12039604"/>
              <a:gd name="connsiteY5" fmla="*/ 10972798 h 10972798"/>
              <a:gd name="connsiteX6" fmla="*/ 0 w 12039604"/>
              <a:gd name="connsiteY6" fmla="*/ 10972798 h 10972798"/>
              <a:gd name="connsiteX7" fmla="*/ 0 w 12039604"/>
              <a:gd name="connsiteY7" fmla="*/ 7358198 h 10972798"/>
              <a:gd name="connsiteX8" fmla="*/ 6283146 w 12039604"/>
              <a:gd name="connsiteY8" fmla="*/ 7358198 h 10972798"/>
              <a:gd name="connsiteX9" fmla="*/ 7168491 w 12039604"/>
              <a:gd name="connsiteY9" fmla="*/ 8243544 h 10972798"/>
              <a:gd name="connsiteX10" fmla="*/ 7168491 w 12039604"/>
              <a:gd name="connsiteY10" fmla="*/ 8243543 h 10972798"/>
              <a:gd name="connsiteX11" fmla="*/ 6283146 w 12039604"/>
              <a:gd name="connsiteY11" fmla="*/ 9128889 h 10972798"/>
              <a:gd name="connsiteX12" fmla="*/ 0 w 12039604"/>
              <a:gd name="connsiteY12" fmla="*/ 9128889 h 10972798"/>
              <a:gd name="connsiteX13" fmla="*/ 0 w 12039604"/>
              <a:gd name="connsiteY13" fmla="*/ 5531734 h 10972798"/>
              <a:gd name="connsiteX14" fmla="*/ 7389810 w 12039604"/>
              <a:gd name="connsiteY14" fmla="*/ 5531734 h 10972798"/>
              <a:gd name="connsiteX15" fmla="*/ 8275156 w 12039604"/>
              <a:gd name="connsiteY15" fmla="*/ 6417080 h 10972798"/>
              <a:gd name="connsiteX16" fmla="*/ 8275154 w 12039604"/>
              <a:gd name="connsiteY16" fmla="*/ 6417079 h 10972798"/>
              <a:gd name="connsiteX17" fmla="*/ 7389808 w 12039604"/>
              <a:gd name="connsiteY17" fmla="*/ 7302425 h 10972798"/>
              <a:gd name="connsiteX18" fmla="*/ 0 w 12039604"/>
              <a:gd name="connsiteY18" fmla="*/ 7302425 h 10972798"/>
              <a:gd name="connsiteX19" fmla="*/ 0 w 12039604"/>
              <a:gd name="connsiteY19" fmla="*/ 3687823 h 10972798"/>
              <a:gd name="connsiteX20" fmla="*/ 8747868 w 12039604"/>
              <a:gd name="connsiteY20" fmla="*/ 3687823 h 10972798"/>
              <a:gd name="connsiteX21" fmla="*/ 9633214 w 12039604"/>
              <a:gd name="connsiteY21" fmla="*/ 4573169 h 10972798"/>
              <a:gd name="connsiteX22" fmla="*/ 9633213 w 12039604"/>
              <a:gd name="connsiteY22" fmla="*/ 4573168 h 10972798"/>
              <a:gd name="connsiteX23" fmla="*/ 8747867 w 12039604"/>
              <a:gd name="connsiteY23" fmla="*/ 5458514 h 10972798"/>
              <a:gd name="connsiteX24" fmla="*/ 0 w 12039604"/>
              <a:gd name="connsiteY24" fmla="*/ 5458514 h 10972798"/>
              <a:gd name="connsiteX25" fmla="*/ 0 w 12039604"/>
              <a:gd name="connsiteY25" fmla="*/ 1843910 h 10972798"/>
              <a:gd name="connsiteX26" fmla="*/ 10217114 w 12039604"/>
              <a:gd name="connsiteY26" fmla="*/ 1843911 h 10972798"/>
              <a:gd name="connsiteX27" fmla="*/ 11084473 w 12039604"/>
              <a:gd name="connsiteY27" fmla="*/ 2550829 h 10972798"/>
              <a:gd name="connsiteX28" fmla="*/ 11102460 w 12039604"/>
              <a:gd name="connsiteY28" fmla="*/ 2729257 h 10972798"/>
              <a:gd name="connsiteX29" fmla="*/ 11084473 w 12039604"/>
              <a:gd name="connsiteY29" fmla="*/ 2907684 h 10972798"/>
              <a:gd name="connsiteX30" fmla="*/ 10217112 w 12039604"/>
              <a:gd name="connsiteY30" fmla="*/ 3614603 h 10972798"/>
              <a:gd name="connsiteX31" fmla="*/ 0 w 12039604"/>
              <a:gd name="connsiteY31" fmla="*/ 3614603 h 10972798"/>
              <a:gd name="connsiteX32" fmla="*/ 100333 w 12039604"/>
              <a:gd name="connsiteY32" fmla="*/ 0 h 10972798"/>
              <a:gd name="connsiteX33" fmla="*/ 11154275 w 12039604"/>
              <a:gd name="connsiteY33" fmla="*/ 0 h 10972798"/>
              <a:gd name="connsiteX34" fmla="*/ 11244777 w 12039604"/>
              <a:gd name="connsiteY34" fmla="*/ 4570 h 10972798"/>
              <a:gd name="connsiteX35" fmla="*/ 12039604 w 12039604"/>
              <a:gd name="connsiteY35" fmla="*/ 885345 h 10972798"/>
              <a:gd name="connsiteX36" fmla="*/ 12039600 w 12039604"/>
              <a:gd name="connsiteY36" fmla="*/ 885344 h 10972798"/>
              <a:gd name="connsiteX37" fmla="*/ 11154256 w 12039604"/>
              <a:gd name="connsiteY37" fmla="*/ 1770690 h 10972798"/>
              <a:gd name="connsiteX38" fmla="*/ 100372 w 12039604"/>
              <a:gd name="connsiteY38" fmla="*/ 1770690 h 10972798"/>
              <a:gd name="connsiteX39" fmla="*/ 9851 w 12039604"/>
              <a:gd name="connsiteY39" fmla="*/ 1766119 h 10972798"/>
              <a:gd name="connsiteX40" fmla="*/ 0 w 12039604"/>
              <a:gd name="connsiteY40" fmla="*/ 1764616 h 10972798"/>
              <a:gd name="connsiteX41" fmla="*/ 0 w 12039604"/>
              <a:gd name="connsiteY41" fmla="*/ 6073 h 10972798"/>
              <a:gd name="connsiteX42" fmla="*/ 9851 w 12039604"/>
              <a:gd name="connsiteY42" fmla="*/ 4569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</a:cxnLst>
            <a:rect l="l" t="t" r="r" b="b"/>
            <a:pathLst>
              <a:path w="12039604" h="10972798">
                <a:moveTo>
                  <a:pt x="0" y="9202107"/>
                </a:moveTo>
                <a:lnTo>
                  <a:pt x="5346006" y="9202108"/>
                </a:lnTo>
                <a:cubicBezTo>
                  <a:pt x="5834969" y="9202108"/>
                  <a:pt x="6231352" y="9598491"/>
                  <a:pt x="6231352" y="10087454"/>
                </a:cubicBezTo>
                <a:lnTo>
                  <a:pt x="6231350" y="10087453"/>
                </a:lnTo>
                <a:cubicBezTo>
                  <a:pt x="6231350" y="10545856"/>
                  <a:pt x="5882967" y="10922890"/>
                  <a:pt x="5436526" y="10968228"/>
                </a:cubicBezTo>
                <a:lnTo>
                  <a:pt x="5346024" y="10972798"/>
                </a:lnTo>
                <a:lnTo>
                  <a:pt x="0" y="10972798"/>
                </a:lnTo>
                <a:close/>
                <a:moveTo>
                  <a:pt x="0" y="7358198"/>
                </a:moveTo>
                <a:lnTo>
                  <a:pt x="6283146" y="7358198"/>
                </a:lnTo>
                <a:cubicBezTo>
                  <a:pt x="6772108" y="7358198"/>
                  <a:pt x="7168491" y="7754581"/>
                  <a:pt x="7168491" y="8243544"/>
                </a:cubicBezTo>
                <a:lnTo>
                  <a:pt x="7168491" y="8243543"/>
                </a:lnTo>
                <a:cubicBezTo>
                  <a:pt x="7168491" y="8732506"/>
                  <a:pt x="6772108" y="9128889"/>
                  <a:pt x="6283146" y="9128889"/>
                </a:cubicBezTo>
                <a:lnTo>
                  <a:pt x="0" y="9128889"/>
                </a:lnTo>
                <a:close/>
                <a:moveTo>
                  <a:pt x="0" y="5531734"/>
                </a:moveTo>
                <a:lnTo>
                  <a:pt x="7389810" y="5531734"/>
                </a:lnTo>
                <a:cubicBezTo>
                  <a:pt x="7878773" y="5531734"/>
                  <a:pt x="8275156" y="5928117"/>
                  <a:pt x="8275156" y="6417080"/>
                </a:cubicBezTo>
                <a:lnTo>
                  <a:pt x="8275154" y="6417079"/>
                </a:lnTo>
                <a:cubicBezTo>
                  <a:pt x="8275154" y="6906042"/>
                  <a:pt x="7878772" y="7302425"/>
                  <a:pt x="7389808" y="7302425"/>
                </a:cubicBezTo>
                <a:lnTo>
                  <a:pt x="0" y="7302425"/>
                </a:lnTo>
                <a:close/>
                <a:moveTo>
                  <a:pt x="0" y="3687823"/>
                </a:moveTo>
                <a:lnTo>
                  <a:pt x="8747868" y="3687823"/>
                </a:lnTo>
                <a:cubicBezTo>
                  <a:pt x="9236831" y="3687823"/>
                  <a:pt x="9633214" y="4084206"/>
                  <a:pt x="9633214" y="4573169"/>
                </a:cubicBezTo>
                <a:lnTo>
                  <a:pt x="9633213" y="4573168"/>
                </a:lnTo>
                <a:cubicBezTo>
                  <a:pt x="9633213" y="5062131"/>
                  <a:pt x="9236830" y="5458514"/>
                  <a:pt x="8747867" y="5458514"/>
                </a:cubicBezTo>
                <a:lnTo>
                  <a:pt x="0" y="5458514"/>
                </a:lnTo>
                <a:close/>
                <a:moveTo>
                  <a:pt x="0" y="1843910"/>
                </a:moveTo>
                <a:lnTo>
                  <a:pt x="10217114" y="1843911"/>
                </a:lnTo>
                <a:cubicBezTo>
                  <a:pt x="10644956" y="1843911"/>
                  <a:pt x="11001917" y="2147393"/>
                  <a:pt x="11084473" y="2550829"/>
                </a:cubicBezTo>
                <a:lnTo>
                  <a:pt x="11102460" y="2729257"/>
                </a:lnTo>
                <a:lnTo>
                  <a:pt x="11084473" y="2907684"/>
                </a:lnTo>
                <a:cubicBezTo>
                  <a:pt x="11001917" y="3311122"/>
                  <a:pt x="10644955" y="3614603"/>
                  <a:pt x="10217112" y="3614603"/>
                </a:cubicBezTo>
                <a:lnTo>
                  <a:pt x="0" y="3614603"/>
                </a:lnTo>
                <a:close/>
                <a:moveTo>
                  <a:pt x="100333" y="0"/>
                </a:moveTo>
                <a:lnTo>
                  <a:pt x="11154275" y="0"/>
                </a:lnTo>
                <a:lnTo>
                  <a:pt x="11244777" y="4570"/>
                </a:lnTo>
                <a:cubicBezTo>
                  <a:pt x="11691220" y="49909"/>
                  <a:pt x="12039604" y="426942"/>
                  <a:pt x="12039604" y="885345"/>
                </a:cubicBezTo>
                <a:lnTo>
                  <a:pt x="12039600" y="885344"/>
                </a:lnTo>
                <a:cubicBezTo>
                  <a:pt x="12039600" y="1374307"/>
                  <a:pt x="11643220" y="1770690"/>
                  <a:pt x="11154256" y="1770690"/>
                </a:cubicBezTo>
                <a:lnTo>
                  <a:pt x="100372" y="1770690"/>
                </a:lnTo>
                <a:cubicBezTo>
                  <a:pt x="69812" y="1770690"/>
                  <a:pt x="39614" y="1769142"/>
                  <a:pt x="9851" y="1766119"/>
                </a:cubicBezTo>
                <a:lnTo>
                  <a:pt x="0" y="1764616"/>
                </a:lnTo>
                <a:lnTo>
                  <a:pt x="0" y="6073"/>
                </a:lnTo>
                <a:lnTo>
                  <a:pt x="9851" y="4569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250326109"/>
      </p:ext>
    </p:extLst>
  </p:cSld>
  <p:clrMapOvr>
    <a:masterClrMapping/>
  </p:clrMapOvr>
</p:sldLayout>
</file>

<file path=ppt/slideLayouts/slideLayout8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7467596" y="1"/>
            <a:ext cx="12039604" cy="10972798"/>
          </a:xfrm>
          <a:custGeom>
            <a:avLst/>
            <a:gdLst>
              <a:gd name="connsiteX0" fmla="*/ 885348 w 12039604"/>
              <a:gd name="connsiteY0" fmla="*/ 9202109 h 10972798"/>
              <a:gd name="connsiteX1" fmla="*/ 11939232 w 12039604"/>
              <a:gd name="connsiteY1" fmla="*/ 9202109 h 10972798"/>
              <a:gd name="connsiteX2" fmla="*/ 12029752 w 12039604"/>
              <a:gd name="connsiteY2" fmla="*/ 9206680 h 10972798"/>
              <a:gd name="connsiteX3" fmla="*/ 12039604 w 12039604"/>
              <a:gd name="connsiteY3" fmla="*/ 9208183 h 10972798"/>
              <a:gd name="connsiteX4" fmla="*/ 12039604 w 12039604"/>
              <a:gd name="connsiteY4" fmla="*/ 10966726 h 10972798"/>
              <a:gd name="connsiteX5" fmla="*/ 12029752 w 12039604"/>
              <a:gd name="connsiteY5" fmla="*/ 10968230 h 10972798"/>
              <a:gd name="connsiteX6" fmla="*/ 11939292 w 12039604"/>
              <a:gd name="connsiteY6" fmla="*/ 10972798 h 10972798"/>
              <a:gd name="connsiteX7" fmla="*/ 885310 w 12039604"/>
              <a:gd name="connsiteY7" fmla="*/ 10972798 h 10972798"/>
              <a:gd name="connsiteX8" fmla="*/ 794828 w 12039604"/>
              <a:gd name="connsiteY8" fmla="*/ 10968229 h 10972798"/>
              <a:gd name="connsiteX9" fmla="*/ 0 w 12039604"/>
              <a:gd name="connsiteY9" fmla="*/ 10087454 h 10972798"/>
              <a:gd name="connsiteX10" fmla="*/ 5 w 12039604"/>
              <a:gd name="connsiteY10" fmla="*/ 10087455 h 10972798"/>
              <a:gd name="connsiteX11" fmla="*/ 885348 w 12039604"/>
              <a:gd name="connsiteY11" fmla="*/ 9202109 h 10972798"/>
              <a:gd name="connsiteX12" fmla="*/ 1822492 w 12039604"/>
              <a:gd name="connsiteY12" fmla="*/ 7358196 h 10972798"/>
              <a:gd name="connsiteX13" fmla="*/ 12039604 w 12039604"/>
              <a:gd name="connsiteY13" fmla="*/ 7358196 h 10972798"/>
              <a:gd name="connsiteX14" fmla="*/ 12039604 w 12039604"/>
              <a:gd name="connsiteY14" fmla="*/ 9128889 h 10972798"/>
              <a:gd name="connsiteX15" fmla="*/ 1822490 w 12039604"/>
              <a:gd name="connsiteY15" fmla="*/ 9128888 h 10972798"/>
              <a:gd name="connsiteX16" fmla="*/ 955131 w 12039604"/>
              <a:gd name="connsiteY16" fmla="*/ 8421970 h 10972798"/>
              <a:gd name="connsiteX17" fmla="*/ 937144 w 12039604"/>
              <a:gd name="connsiteY17" fmla="*/ 8243542 h 10972798"/>
              <a:gd name="connsiteX18" fmla="*/ 955131 w 12039604"/>
              <a:gd name="connsiteY18" fmla="*/ 8065115 h 10972798"/>
              <a:gd name="connsiteX19" fmla="*/ 1822492 w 12039604"/>
              <a:gd name="connsiteY19" fmla="*/ 7358196 h 10972798"/>
              <a:gd name="connsiteX20" fmla="*/ 3291737 w 12039604"/>
              <a:gd name="connsiteY20" fmla="*/ 5514285 h 10972798"/>
              <a:gd name="connsiteX21" fmla="*/ 12039604 w 12039604"/>
              <a:gd name="connsiteY21" fmla="*/ 5514285 h 10972798"/>
              <a:gd name="connsiteX22" fmla="*/ 12039604 w 12039604"/>
              <a:gd name="connsiteY22" fmla="*/ 7284976 h 10972798"/>
              <a:gd name="connsiteX23" fmla="*/ 3291736 w 12039604"/>
              <a:gd name="connsiteY23" fmla="*/ 7284976 h 10972798"/>
              <a:gd name="connsiteX24" fmla="*/ 2406390 w 12039604"/>
              <a:gd name="connsiteY24" fmla="*/ 6399630 h 10972798"/>
              <a:gd name="connsiteX25" fmla="*/ 2406391 w 12039604"/>
              <a:gd name="connsiteY25" fmla="*/ 6399631 h 10972798"/>
              <a:gd name="connsiteX26" fmla="*/ 3291737 w 12039604"/>
              <a:gd name="connsiteY26" fmla="*/ 5514285 h 10972798"/>
              <a:gd name="connsiteX27" fmla="*/ 4649796 w 12039604"/>
              <a:gd name="connsiteY27" fmla="*/ 3670374 h 10972798"/>
              <a:gd name="connsiteX28" fmla="*/ 12039604 w 12039604"/>
              <a:gd name="connsiteY28" fmla="*/ 3670374 h 10972798"/>
              <a:gd name="connsiteX29" fmla="*/ 12039604 w 12039604"/>
              <a:gd name="connsiteY29" fmla="*/ 5441065 h 10972798"/>
              <a:gd name="connsiteX30" fmla="*/ 4649795 w 12039604"/>
              <a:gd name="connsiteY30" fmla="*/ 5441065 h 10972798"/>
              <a:gd name="connsiteX31" fmla="*/ 3764449 w 12039604"/>
              <a:gd name="connsiteY31" fmla="*/ 4555719 h 10972798"/>
              <a:gd name="connsiteX32" fmla="*/ 3764450 w 12039604"/>
              <a:gd name="connsiteY32" fmla="*/ 4555720 h 10972798"/>
              <a:gd name="connsiteX33" fmla="*/ 4649796 w 12039604"/>
              <a:gd name="connsiteY33" fmla="*/ 3670374 h 10972798"/>
              <a:gd name="connsiteX34" fmla="*/ 5756459 w 12039604"/>
              <a:gd name="connsiteY34" fmla="*/ 1843910 h 10972798"/>
              <a:gd name="connsiteX35" fmla="*/ 12039604 w 12039604"/>
              <a:gd name="connsiteY35" fmla="*/ 1843910 h 10972798"/>
              <a:gd name="connsiteX36" fmla="*/ 12039604 w 12039604"/>
              <a:gd name="connsiteY36" fmla="*/ 3614601 h 10972798"/>
              <a:gd name="connsiteX37" fmla="*/ 5756459 w 12039604"/>
              <a:gd name="connsiteY37" fmla="*/ 3614601 h 10972798"/>
              <a:gd name="connsiteX38" fmla="*/ 4871113 w 12039604"/>
              <a:gd name="connsiteY38" fmla="*/ 2729255 h 10972798"/>
              <a:gd name="connsiteX39" fmla="*/ 4871114 w 12039604"/>
              <a:gd name="connsiteY39" fmla="*/ 2729256 h 10972798"/>
              <a:gd name="connsiteX40" fmla="*/ 5756459 w 12039604"/>
              <a:gd name="connsiteY40" fmla="*/ 1843910 h 10972798"/>
              <a:gd name="connsiteX41" fmla="*/ 6693600 w 12039604"/>
              <a:gd name="connsiteY41" fmla="*/ 0 h 10972798"/>
              <a:gd name="connsiteX42" fmla="*/ 12039604 w 12039604"/>
              <a:gd name="connsiteY42" fmla="*/ 0 h 10972798"/>
              <a:gd name="connsiteX43" fmla="*/ 12039604 w 12039604"/>
              <a:gd name="connsiteY43" fmla="*/ 1770692 h 10972798"/>
              <a:gd name="connsiteX44" fmla="*/ 6693599 w 12039604"/>
              <a:gd name="connsiteY44" fmla="*/ 1770691 h 10972798"/>
              <a:gd name="connsiteX45" fmla="*/ 5808253 w 12039604"/>
              <a:gd name="connsiteY45" fmla="*/ 885345 h 10972798"/>
              <a:gd name="connsiteX46" fmla="*/ 5808254 w 12039604"/>
              <a:gd name="connsiteY46" fmla="*/ 885346 h 10972798"/>
              <a:gd name="connsiteX47" fmla="*/ 6693600 w 12039604"/>
              <a:gd name="connsiteY47" fmla="*/ 0 h 109727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2039604" h="10972798">
                <a:moveTo>
                  <a:pt x="885348" y="9202109"/>
                </a:moveTo>
                <a:lnTo>
                  <a:pt x="11939232" y="9202109"/>
                </a:lnTo>
                <a:cubicBezTo>
                  <a:pt x="11969792" y="9202109"/>
                  <a:pt x="11999990" y="9203657"/>
                  <a:pt x="12029752" y="9206680"/>
                </a:cubicBezTo>
                <a:lnTo>
                  <a:pt x="12039604" y="9208183"/>
                </a:lnTo>
                <a:lnTo>
                  <a:pt x="12039604" y="10966726"/>
                </a:lnTo>
                <a:lnTo>
                  <a:pt x="12029752" y="10968230"/>
                </a:lnTo>
                <a:lnTo>
                  <a:pt x="11939292" y="10972798"/>
                </a:lnTo>
                <a:lnTo>
                  <a:pt x="885310" y="10972798"/>
                </a:lnTo>
                <a:lnTo>
                  <a:pt x="794828" y="10968229"/>
                </a:lnTo>
                <a:cubicBezTo>
                  <a:pt x="348384" y="10922890"/>
                  <a:pt x="0" y="10545857"/>
                  <a:pt x="0" y="10087454"/>
                </a:cubicBezTo>
                <a:lnTo>
                  <a:pt x="5" y="10087455"/>
                </a:lnTo>
                <a:cubicBezTo>
                  <a:pt x="5" y="9598492"/>
                  <a:pt x="396384" y="9202109"/>
                  <a:pt x="885348" y="9202109"/>
                </a:cubicBezTo>
                <a:close/>
                <a:moveTo>
                  <a:pt x="1822492" y="7358196"/>
                </a:moveTo>
                <a:lnTo>
                  <a:pt x="12039604" y="7358196"/>
                </a:lnTo>
                <a:lnTo>
                  <a:pt x="12039604" y="9128889"/>
                </a:lnTo>
                <a:lnTo>
                  <a:pt x="1822490" y="9128888"/>
                </a:lnTo>
                <a:cubicBezTo>
                  <a:pt x="1394648" y="9128888"/>
                  <a:pt x="1037687" y="8825406"/>
                  <a:pt x="955131" y="8421970"/>
                </a:cubicBezTo>
                <a:lnTo>
                  <a:pt x="937144" y="8243542"/>
                </a:lnTo>
                <a:lnTo>
                  <a:pt x="955131" y="8065115"/>
                </a:lnTo>
                <a:cubicBezTo>
                  <a:pt x="1037687" y="7661677"/>
                  <a:pt x="1394649" y="7358196"/>
                  <a:pt x="1822492" y="7358196"/>
                </a:cubicBezTo>
                <a:close/>
                <a:moveTo>
                  <a:pt x="3291737" y="5514285"/>
                </a:moveTo>
                <a:lnTo>
                  <a:pt x="12039604" y="5514285"/>
                </a:lnTo>
                <a:lnTo>
                  <a:pt x="12039604" y="7284976"/>
                </a:lnTo>
                <a:lnTo>
                  <a:pt x="3291736" y="7284976"/>
                </a:lnTo>
                <a:cubicBezTo>
                  <a:pt x="2802773" y="7284976"/>
                  <a:pt x="2406390" y="6888593"/>
                  <a:pt x="2406390" y="6399630"/>
                </a:cubicBezTo>
                <a:lnTo>
                  <a:pt x="2406391" y="6399631"/>
                </a:lnTo>
                <a:cubicBezTo>
                  <a:pt x="2406391" y="5910668"/>
                  <a:pt x="2802774" y="5514285"/>
                  <a:pt x="3291737" y="5514285"/>
                </a:cubicBezTo>
                <a:close/>
                <a:moveTo>
                  <a:pt x="4649796" y="3670374"/>
                </a:moveTo>
                <a:lnTo>
                  <a:pt x="12039604" y="3670374"/>
                </a:lnTo>
                <a:lnTo>
                  <a:pt x="12039604" y="5441065"/>
                </a:lnTo>
                <a:lnTo>
                  <a:pt x="4649795" y="5441065"/>
                </a:lnTo>
                <a:cubicBezTo>
                  <a:pt x="4160832" y="5441065"/>
                  <a:pt x="3764449" y="5044682"/>
                  <a:pt x="3764449" y="4555719"/>
                </a:cubicBezTo>
                <a:lnTo>
                  <a:pt x="3764450" y="4555720"/>
                </a:lnTo>
                <a:cubicBezTo>
                  <a:pt x="3764450" y="4066757"/>
                  <a:pt x="4160833" y="3670374"/>
                  <a:pt x="4649796" y="3670374"/>
                </a:cubicBezTo>
                <a:close/>
                <a:moveTo>
                  <a:pt x="5756459" y="1843910"/>
                </a:moveTo>
                <a:lnTo>
                  <a:pt x="12039604" y="1843910"/>
                </a:lnTo>
                <a:lnTo>
                  <a:pt x="12039604" y="3614601"/>
                </a:lnTo>
                <a:lnTo>
                  <a:pt x="5756459" y="3614601"/>
                </a:lnTo>
                <a:cubicBezTo>
                  <a:pt x="5267496" y="3614601"/>
                  <a:pt x="4871113" y="3218218"/>
                  <a:pt x="4871113" y="2729255"/>
                </a:cubicBezTo>
                <a:lnTo>
                  <a:pt x="4871114" y="2729256"/>
                </a:lnTo>
                <a:cubicBezTo>
                  <a:pt x="4871114" y="2240293"/>
                  <a:pt x="5267497" y="1843910"/>
                  <a:pt x="5756459" y="1843910"/>
                </a:cubicBezTo>
                <a:close/>
                <a:moveTo>
                  <a:pt x="6693600" y="0"/>
                </a:moveTo>
                <a:lnTo>
                  <a:pt x="12039604" y="0"/>
                </a:lnTo>
                <a:lnTo>
                  <a:pt x="12039604" y="1770692"/>
                </a:lnTo>
                <a:lnTo>
                  <a:pt x="6693599" y="1770691"/>
                </a:lnTo>
                <a:cubicBezTo>
                  <a:pt x="6204636" y="1770691"/>
                  <a:pt x="5808253" y="1374308"/>
                  <a:pt x="5808253" y="885345"/>
                </a:cubicBezTo>
                <a:lnTo>
                  <a:pt x="5808254" y="885346"/>
                </a:lnTo>
                <a:cubicBezTo>
                  <a:pt x="5808254" y="396383"/>
                  <a:pt x="6204637" y="0"/>
                  <a:pt x="669360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690284237"/>
      </p:ext>
    </p:extLst>
  </p:cSld>
  <p:clrMapOvr>
    <a:masterClrMapping/>
  </p:clrMapOvr>
</p:sldLayout>
</file>

<file path=ppt/slideLayouts/slideLayout8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3"/>
            <a:ext cx="9262188" cy="10972797"/>
          </a:xfrm>
          <a:custGeom>
            <a:avLst/>
            <a:gdLst>
              <a:gd name="connsiteX0" fmla="*/ 0 w 9262188"/>
              <a:gd name="connsiteY0" fmla="*/ 9202110 h 10972797"/>
              <a:gd name="connsiteX1" fmla="*/ 8332273 w 9262188"/>
              <a:gd name="connsiteY1" fmla="*/ 9202110 h 10972797"/>
              <a:gd name="connsiteX2" fmla="*/ 9262188 w 9262188"/>
              <a:gd name="connsiteY2" fmla="*/ 10087456 h 10972797"/>
              <a:gd name="connsiteX3" fmla="*/ 8427350 w 9262188"/>
              <a:gd name="connsiteY3" fmla="*/ 10968231 h 10972797"/>
              <a:gd name="connsiteX4" fmla="*/ 8332375 w 9262188"/>
              <a:gd name="connsiteY4" fmla="*/ 10972797 h 10972797"/>
              <a:gd name="connsiteX5" fmla="*/ 0 w 9262188"/>
              <a:gd name="connsiteY5" fmla="*/ 10972797 h 10972797"/>
              <a:gd name="connsiteX6" fmla="*/ 8332273 w 9262188"/>
              <a:gd name="connsiteY6" fmla="*/ 7358198 h 10972797"/>
              <a:gd name="connsiteX7" fmla="*/ 9262188 w 9262188"/>
              <a:gd name="connsiteY7" fmla="*/ 8243544 h 10972797"/>
              <a:gd name="connsiteX8" fmla="*/ 8332273 w 9262188"/>
              <a:gd name="connsiteY8" fmla="*/ 9128891 h 10972797"/>
              <a:gd name="connsiteX9" fmla="*/ 0 w 9262188"/>
              <a:gd name="connsiteY9" fmla="*/ 9128890 h 10972797"/>
              <a:gd name="connsiteX10" fmla="*/ 0 w 9262188"/>
              <a:gd name="connsiteY10" fmla="*/ 7358199 h 10972797"/>
              <a:gd name="connsiteX11" fmla="*/ 8332273 w 9262188"/>
              <a:gd name="connsiteY11" fmla="*/ 5531734 h 10972797"/>
              <a:gd name="connsiteX12" fmla="*/ 9262188 w 9262188"/>
              <a:gd name="connsiteY12" fmla="*/ 6417080 h 10972797"/>
              <a:gd name="connsiteX13" fmla="*/ 8332273 w 9262188"/>
              <a:gd name="connsiteY13" fmla="*/ 7302426 h 10972797"/>
              <a:gd name="connsiteX14" fmla="*/ 0 w 9262188"/>
              <a:gd name="connsiteY14" fmla="*/ 7302426 h 10972797"/>
              <a:gd name="connsiteX15" fmla="*/ 0 w 9262188"/>
              <a:gd name="connsiteY15" fmla="*/ 5531735 h 10972797"/>
              <a:gd name="connsiteX16" fmla="*/ 8332273 w 9262188"/>
              <a:gd name="connsiteY16" fmla="*/ 3687824 h 10972797"/>
              <a:gd name="connsiteX17" fmla="*/ 9262188 w 9262188"/>
              <a:gd name="connsiteY17" fmla="*/ 4573170 h 10972797"/>
              <a:gd name="connsiteX18" fmla="*/ 8332273 w 9262188"/>
              <a:gd name="connsiteY18" fmla="*/ 5458516 h 10972797"/>
              <a:gd name="connsiteX19" fmla="*/ 0 w 9262188"/>
              <a:gd name="connsiteY19" fmla="*/ 5458516 h 10972797"/>
              <a:gd name="connsiteX20" fmla="*/ 0 w 9262188"/>
              <a:gd name="connsiteY20" fmla="*/ 3687825 h 10972797"/>
              <a:gd name="connsiteX21" fmla="*/ 8332273 w 9262188"/>
              <a:gd name="connsiteY21" fmla="*/ 1843912 h 10972797"/>
              <a:gd name="connsiteX22" fmla="*/ 9262188 w 9262188"/>
              <a:gd name="connsiteY22" fmla="*/ 2729258 h 10972797"/>
              <a:gd name="connsiteX23" fmla="*/ 8332273 w 9262188"/>
              <a:gd name="connsiteY23" fmla="*/ 3614604 h 10972797"/>
              <a:gd name="connsiteX24" fmla="*/ 0 w 9262188"/>
              <a:gd name="connsiteY24" fmla="*/ 3614604 h 10972797"/>
              <a:gd name="connsiteX25" fmla="*/ 0 w 9262188"/>
              <a:gd name="connsiteY25" fmla="*/ 1843913 h 10972797"/>
              <a:gd name="connsiteX26" fmla="*/ 8332273 w 9262188"/>
              <a:gd name="connsiteY26" fmla="*/ 0 h 10972797"/>
              <a:gd name="connsiteX27" fmla="*/ 9262188 w 9262188"/>
              <a:gd name="connsiteY27" fmla="*/ 885346 h 10972797"/>
              <a:gd name="connsiteX28" fmla="*/ 8332273 w 9262188"/>
              <a:gd name="connsiteY28" fmla="*/ 1770692 h 10972797"/>
              <a:gd name="connsiteX29" fmla="*/ 0 w 9262188"/>
              <a:gd name="connsiteY29" fmla="*/ 1770692 h 10972797"/>
              <a:gd name="connsiteX30" fmla="*/ 0 w 9262188"/>
              <a:gd name="connsiteY30" fmla="*/ 1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9262188" h="10972797">
                <a:moveTo>
                  <a:pt x="0" y="9202110"/>
                </a:moveTo>
                <a:lnTo>
                  <a:pt x="8332273" y="9202110"/>
                </a:lnTo>
                <a:cubicBezTo>
                  <a:pt x="8845852" y="9202110"/>
                  <a:pt x="9262188" y="9598493"/>
                  <a:pt x="9262188" y="10087456"/>
                </a:cubicBezTo>
                <a:cubicBezTo>
                  <a:pt x="9262188" y="10545859"/>
                  <a:pt x="8896267" y="10922892"/>
                  <a:pt x="8427350" y="10968231"/>
                </a:cubicBezTo>
                <a:lnTo>
                  <a:pt x="8332375" y="10972797"/>
                </a:lnTo>
                <a:lnTo>
                  <a:pt x="0" y="10972797"/>
                </a:lnTo>
                <a:close/>
                <a:moveTo>
                  <a:pt x="8332273" y="7358198"/>
                </a:moveTo>
                <a:cubicBezTo>
                  <a:pt x="8845852" y="7358198"/>
                  <a:pt x="9262188" y="7754581"/>
                  <a:pt x="9262188" y="8243544"/>
                </a:cubicBezTo>
                <a:cubicBezTo>
                  <a:pt x="9262188" y="8732507"/>
                  <a:pt x="8845852" y="9128891"/>
                  <a:pt x="8332273" y="9128891"/>
                </a:cubicBezTo>
                <a:lnTo>
                  <a:pt x="0" y="9128890"/>
                </a:lnTo>
                <a:lnTo>
                  <a:pt x="0" y="7358199"/>
                </a:lnTo>
                <a:close/>
                <a:moveTo>
                  <a:pt x="8332273" y="5531734"/>
                </a:moveTo>
                <a:cubicBezTo>
                  <a:pt x="8845852" y="5531734"/>
                  <a:pt x="9262188" y="5928117"/>
                  <a:pt x="9262188" y="6417080"/>
                </a:cubicBezTo>
                <a:cubicBezTo>
                  <a:pt x="9262188" y="6906043"/>
                  <a:pt x="8845852" y="7302426"/>
                  <a:pt x="8332273" y="7302426"/>
                </a:cubicBezTo>
                <a:lnTo>
                  <a:pt x="0" y="7302426"/>
                </a:lnTo>
                <a:lnTo>
                  <a:pt x="0" y="5531735"/>
                </a:lnTo>
                <a:close/>
                <a:moveTo>
                  <a:pt x="8332273" y="3687824"/>
                </a:moveTo>
                <a:cubicBezTo>
                  <a:pt x="8845852" y="3687824"/>
                  <a:pt x="9262188" y="4084207"/>
                  <a:pt x="9262188" y="4573170"/>
                </a:cubicBezTo>
                <a:cubicBezTo>
                  <a:pt x="9262188" y="5062133"/>
                  <a:pt x="8845852" y="5458516"/>
                  <a:pt x="8332273" y="5458516"/>
                </a:cubicBezTo>
                <a:lnTo>
                  <a:pt x="0" y="5458516"/>
                </a:lnTo>
                <a:lnTo>
                  <a:pt x="0" y="3687825"/>
                </a:lnTo>
                <a:close/>
                <a:moveTo>
                  <a:pt x="8332273" y="1843912"/>
                </a:moveTo>
                <a:cubicBezTo>
                  <a:pt x="8845852" y="1843912"/>
                  <a:pt x="9262188" y="2240295"/>
                  <a:pt x="9262188" y="2729258"/>
                </a:cubicBezTo>
                <a:cubicBezTo>
                  <a:pt x="9262188" y="3218221"/>
                  <a:pt x="8845852" y="3614604"/>
                  <a:pt x="8332273" y="3614604"/>
                </a:cubicBezTo>
                <a:lnTo>
                  <a:pt x="0" y="3614604"/>
                </a:lnTo>
                <a:lnTo>
                  <a:pt x="0" y="1843913"/>
                </a:lnTo>
                <a:close/>
                <a:moveTo>
                  <a:pt x="8332273" y="0"/>
                </a:moveTo>
                <a:cubicBezTo>
                  <a:pt x="8845852" y="0"/>
                  <a:pt x="9262188" y="396383"/>
                  <a:pt x="9262188" y="885346"/>
                </a:cubicBezTo>
                <a:cubicBezTo>
                  <a:pt x="9262188" y="1374309"/>
                  <a:pt x="8845852" y="1770692"/>
                  <a:pt x="8332273" y="1770692"/>
                </a:cubicBezTo>
                <a:lnTo>
                  <a:pt x="0" y="1770692"/>
                </a:lnTo>
                <a:lnTo>
                  <a:pt x="0" y="1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41286100"/>
      </p:ext>
    </p:extLst>
  </p:cSld>
  <p:clrMapOvr>
    <a:masterClrMapping/>
  </p:clrMapOvr>
</p:sldLayout>
</file>

<file path=ppt/slideLayouts/slideLayout8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245012" y="3"/>
            <a:ext cx="9262188" cy="10972797"/>
          </a:xfrm>
          <a:custGeom>
            <a:avLst/>
            <a:gdLst>
              <a:gd name="connsiteX0" fmla="*/ 929916 w 9262188"/>
              <a:gd name="connsiteY0" fmla="*/ 9202110 h 10972797"/>
              <a:gd name="connsiteX1" fmla="*/ 9262188 w 9262188"/>
              <a:gd name="connsiteY1" fmla="*/ 9202110 h 10972797"/>
              <a:gd name="connsiteX2" fmla="*/ 9262188 w 9262188"/>
              <a:gd name="connsiteY2" fmla="*/ 10972797 h 10972797"/>
              <a:gd name="connsiteX3" fmla="*/ 929814 w 9262188"/>
              <a:gd name="connsiteY3" fmla="*/ 10972797 h 10972797"/>
              <a:gd name="connsiteX4" fmla="*/ 834838 w 9262188"/>
              <a:gd name="connsiteY4" fmla="*/ 10968231 h 10972797"/>
              <a:gd name="connsiteX5" fmla="*/ 0 w 9262188"/>
              <a:gd name="connsiteY5" fmla="*/ 10087456 h 10972797"/>
              <a:gd name="connsiteX6" fmla="*/ 929916 w 9262188"/>
              <a:gd name="connsiteY6" fmla="*/ 9202110 h 10972797"/>
              <a:gd name="connsiteX7" fmla="*/ 929916 w 9262188"/>
              <a:gd name="connsiteY7" fmla="*/ 7358198 h 10972797"/>
              <a:gd name="connsiteX8" fmla="*/ 9262188 w 9262188"/>
              <a:gd name="connsiteY8" fmla="*/ 7358199 h 10972797"/>
              <a:gd name="connsiteX9" fmla="*/ 9262188 w 9262188"/>
              <a:gd name="connsiteY9" fmla="*/ 9128890 h 10972797"/>
              <a:gd name="connsiteX10" fmla="*/ 929916 w 9262188"/>
              <a:gd name="connsiteY10" fmla="*/ 9128891 h 10972797"/>
              <a:gd name="connsiteX11" fmla="*/ 0 w 9262188"/>
              <a:gd name="connsiteY11" fmla="*/ 8243544 h 10972797"/>
              <a:gd name="connsiteX12" fmla="*/ 929916 w 9262188"/>
              <a:gd name="connsiteY12" fmla="*/ 7358198 h 10972797"/>
              <a:gd name="connsiteX13" fmla="*/ 929916 w 9262188"/>
              <a:gd name="connsiteY13" fmla="*/ 5531734 h 10972797"/>
              <a:gd name="connsiteX14" fmla="*/ 9262188 w 9262188"/>
              <a:gd name="connsiteY14" fmla="*/ 5531735 h 10972797"/>
              <a:gd name="connsiteX15" fmla="*/ 9262188 w 9262188"/>
              <a:gd name="connsiteY15" fmla="*/ 7302426 h 10972797"/>
              <a:gd name="connsiteX16" fmla="*/ 929916 w 9262188"/>
              <a:gd name="connsiteY16" fmla="*/ 7302426 h 10972797"/>
              <a:gd name="connsiteX17" fmla="*/ 0 w 9262188"/>
              <a:gd name="connsiteY17" fmla="*/ 6417080 h 10972797"/>
              <a:gd name="connsiteX18" fmla="*/ 929916 w 9262188"/>
              <a:gd name="connsiteY18" fmla="*/ 5531734 h 10972797"/>
              <a:gd name="connsiteX19" fmla="*/ 929916 w 9262188"/>
              <a:gd name="connsiteY19" fmla="*/ 3687824 h 10972797"/>
              <a:gd name="connsiteX20" fmla="*/ 9262188 w 9262188"/>
              <a:gd name="connsiteY20" fmla="*/ 3687825 h 10972797"/>
              <a:gd name="connsiteX21" fmla="*/ 9262188 w 9262188"/>
              <a:gd name="connsiteY21" fmla="*/ 5458516 h 10972797"/>
              <a:gd name="connsiteX22" fmla="*/ 929916 w 9262188"/>
              <a:gd name="connsiteY22" fmla="*/ 5458516 h 10972797"/>
              <a:gd name="connsiteX23" fmla="*/ 0 w 9262188"/>
              <a:gd name="connsiteY23" fmla="*/ 4573170 h 10972797"/>
              <a:gd name="connsiteX24" fmla="*/ 929916 w 9262188"/>
              <a:gd name="connsiteY24" fmla="*/ 3687824 h 10972797"/>
              <a:gd name="connsiteX25" fmla="*/ 929916 w 9262188"/>
              <a:gd name="connsiteY25" fmla="*/ 1843912 h 10972797"/>
              <a:gd name="connsiteX26" fmla="*/ 9262188 w 9262188"/>
              <a:gd name="connsiteY26" fmla="*/ 1843913 h 10972797"/>
              <a:gd name="connsiteX27" fmla="*/ 9262188 w 9262188"/>
              <a:gd name="connsiteY27" fmla="*/ 3614604 h 10972797"/>
              <a:gd name="connsiteX28" fmla="*/ 929916 w 9262188"/>
              <a:gd name="connsiteY28" fmla="*/ 3614604 h 10972797"/>
              <a:gd name="connsiteX29" fmla="*/ 0 w 9262188"/>
              <a:gd name="connsiteY29" fmla="*/ 2729258 h 10972797"/>
              <a:gd name="connsiteX30" fmla="*/ 929916 w 9262188"/>
              <a:gd name="connsiteY30" fmla="*/ 1843912 h 10972797"/>
              <a:gd name="connsiteX31" fmla="*/ 929916 w 9262188"/>
              <a:gd name="connsiteY31" fmla="*/ 0 h 10972797"/>
              <a:gd name="connsiteX32" fmla="*/ 9262188 w 9262188"/>
              <a:gd name="connsiteY32" fmla="*/ 1 h 10972797"/>
              <a:gd name="connsiteX33" fmla="*/ 9262188 w 9262188"/>
              <a:gd name="connsiteY33" fmla="*/ 1770692 h 10972797"/>
              <a:gd name="connsiteX34" fmla="*/ 929916 w 9262188"/>
              <a:gd name="connsiteY34" fmla="*/ 1770692 h 10972797"/>
              <a:gd name="connsiteX35" fmla="*/ 0 w 9262188"/>
              <a:gd name="connsiteY35" fmla="*/ 885346 h 10972797"/>
              <a:gd name="connsiteX36" fmla="*/ 929916 w 9262188"/>
              <a:gd name="connsiteY36" fmla="*/ 0 h 1097279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</a:cxnLst>
            <a:rect l="l" t="t" r="r" b="b"/>
            <a:pathLst>
              <a:path w="9262188" h="10972797">
                <a:moveTo>
                  <a:pt x="929916" y="9202110"/>
                </a:moveTo>
                <a:lnTo>
                  <a:pt x="9262188" y="9202110"/>
                </a:lnTo>
                <a:lnTo>
                  <a:pt x="9262188" y="10972797"/>
                </a:lnTo>
                <a:lnTo>
                  <a:pt x="929814" y="10972797"/>
                </a:lnTo>
                <a:lnTo>
                  <a:pt x="834838" y="10968231"/>
                </a:lnTo>
                <a:cubicBezTo>
                  <a:pt x="365921" y="10922892"/>
                  <a:pt x="0" y="10545859"/>
                  <a:pt x="0" y="10087456"/>
                </a:cubicBezTo>
                <a:cubicBezTo>
                  <a:pt x="0" y="9598493"/>
                  <a:pt x="416336" y="9202110"/>
                  <a:pt x="929916" y="9202110"/>
                </a:cubicBezTo>
                <a:close/>
                <a:moveTo>
                  <a:pt x="929916" y="7358198"/>
                </a:moveTo>
                <a:lnTo>
                  <a:pt x="9262188" y="7358199"/>
                </a:lnTo>
                <a:lnTo>
                  <a:pt x="9262188" y="9128890"/>
                </a:lnTo>
                <a:lnTo>
                  <a:pt x="929916" y="9128891"/>
                </a:lnTo>
                <a:cubicBezTo>
                  <a:pt x="416336" y="9128891"/>
                  <a:pt x="0" y="8732507"/>
                  <a:pt x="0" y="8243544"/>
                </a:cubicBezTo>
                <a:cubicBezTo>
                  <a:pt x="0" y="7754581"/>
                  <a:pt x="416336" y="7358198"/>
                  <a:pt x="929916" y="7358198"/>
                </a:cubicBezTo>
                <a:close/>
                <a:moveTo>
                  <a:pt x="929916" y="5531734"/>
                </a:moveTo>
                <a:lnTo>
                  <a:pt x="9262188" y="5531735"/>
                </a:lnTo>
                <a:lnTo>
                  <a:pt x="9262188" y="7302426"/>
                </a:lnTo>
                <a:lnTo>
                  <a:pt x="929916" y="7302426"/>
                </a:lnTo>
                <a:cubicBezTo>
                  <a:pt x="416336" y="7302426"/>
                  <a:pt x="0" y="6906043"/>
                  <a:pt x="0" y="6417080"/>
                </a:cubicBezTo>
                <a:cubicBezTo>
                  <a:pt x="0" y="5928117"/>
                  <a:pt x="416336" y="5531734"/>
                  <a:pt x="929916" y="5531734"/>
                </a:cubicBezTo>
                <a:close/>
                <a:moveTo>
                  <a:pt x="929916" y="3687824"/>
                </a:moveTo>
                <a:lnTo>
                  <a:pt x="9262188" y="3687825"/>
                </a:lnTo>
                <a:lnTo>
                  <a:pt x="9262188" y="5458516"/>
                </a:lnTo>
                <a:lnTo>
                  <a:pt x="929916" y="5458516"/>
                </a:lnTo>
                <a:cubicBezTo>
                  <a:pt x="416336" y="5458516"/>
                  <a:pt x="0" y="5062133"/>
                  <a:pt x="0" y="4573170"/>
                </a:cubicBezTo>
                <a:cubicBezTo>
                  <a:pt x="0" y="4084207"/>
                  <a:pt x="416336" y="3687824"/>
                  <a:pt x="929916" y="3687824"/>
                </a:cubicBezTo>
                <a:close/>
                <a:moveTo>
                  <a:pt x="929916" y="1843912"/>
                </a:moveTo>
                <a:lnTo>
                  <a:pt x="9262188" y="1843913"/>
                </a:lnTo>
                <a:lnTo>
                  <a:pt x="9262188" y="3614604"/>
                </a:lnTo>
                <a:lnTo>
                  <a:pt x="929916" y="3614604"/>
                </a:lnTo>
                <a:cubicBezTo>
                  <a:pt x="416336" y="3614604"/>
                  <a:pt x="0" y="3218221"/>
                  <a:pt x="0" y="2729258"/>
                </a:cubicBezTo>
                <a:cubicBezTo>
                  <a:pt x="0" y="2240295"/>
                  <a:pt x="416336" y="1843912"/>
                  <a:pt x="929916" y="1843912"/>
                </a:cubicBezTo>
                <a:close/>
                <a:moveTo>
                  <a:pt x="929916" y="0"/>
                </a:moveTo>
                <a:lnTo>
                  <a:pt x="9262188" y="1"/>
                </a:lnTo>
                <a:lnTo>
                  <a:pt x="9262188" y="1770692"/>
                </a:lnTo>
                <a:lnTo>
                  <a:pt x="929916" y="1770692"/>
                </a:lnTo>
                <a:cubicBezTo>
                  <a:pt x="416336" y="1770692"/>
                  <a:pt x="0" y="1374309"/>
                  <a:pt x="0" y="885346"/>
                </a:cubicBezTo>
                <a:cubicBezTo>
                  <a:pt x="0" y="396383"/>
                  <a:pt x="416336" y="0"/>
                  <a:pt x="929916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03757398"/>
      </p:ext>
    </p:extLst>
  </p:cSld>
  <p:clrMapOvr>
    <a:masterClrMapping/>
  </p:clrMapOvr>
</p:sldLayout>
</file>

<file path=ppt/slideLayouts/slideLayout8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6682739" y="3048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508929209"/>
      </p:ext>
    </p:extLst>
  </p:cSld>
  <p:clrMapOvr>
    <a:masterClrMapping/>
  </p:clrMapOvr>
</p:sldLayout>
</file>

<file path=ppt/slideLayouts/slideLayout8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480222" y="2"/>
            <a:ext cx="8212419" cy="8275319"/>
          </a:xfrm>
          <a:custGeom>
            <a:avLst/>
            <a:gdLst>
              <a:gd name="connsiteX0" fmla="*/ 6887173 w 8212419"/>
              <a:gd name="connsiteY0" fmla="*/ 0 h 8275319"/>
              <a:gd name="connsiteX1" fmla="*/ 8212419 w 8212419"/>
              <a:gd name="connsiteY1" fmla="*/ 0 h 8275319"/>
              <a:gd name="connsiteX2" fmla="*/ 8212419 w 8212419"/>
              <a:gd name="connsiteY2" fmla="*/ 7612696 h 8275319"/>
              <a:gd name="connsiteX3" fmla="*/ 7549796 w 8212419"/>
              <a:gd name="connsiteY3" fmla="*/ 8275319 h 8275319"/>
              <a:gd name="connsiteX4" fmla="*/ 6887173 w 8212419"/>
              <a:gd name="connsiteY4" fmla="*/ 7612696 h 8275319"/>
              <a:gd name="connsiteX5" fmla="*/ 5507127 w 8212419"/>
              <a:gd name="connsiteY5" fmla="*/ 0 h 8275319"/>
              <a:gd name="connsiteX6" fmla="*/ 6832374 w 8212419"/>
              <a:gd name="connsiteY6" fmla="*/ 0 h 8275319"/>
              <a:gd name="connsiteX7" fmla="*/ 6832374 w 8212419"/>
              <a:gd name="connsiteY7" fmla="*/ 7612696 h 8275319"/>
              <a:gd name="connsiteX8" fmla="*/ 6169751 w 8212419"/>
              <a:gd name="connsiteY8" fmla="*/ 8275319 h 8275319"/>
              <a:gd name="connsiteX9" fmla="*/ 5507127 w 8212419"/>
              <a:gd name="connsiteY9" fmla="*/ 7612696 h 8275319"/>
              <a:gd name="connsiteX10" fmla="*/ 4140140 w 8212419"/>
              <a:gd name="connsiteY10" fmla="*/ 0 h 8275319"/>
              <a:gd name="connsiteX11" fmla="*/ 5465386 w 8212419"/>
              <a:gd name="connsiteY11" fmla="*/ 0 h 8275319"/>
              <a:gd name="connsiteX12" fmla="*/ 5465386 w 8212419"/>
              <a:gd name="connsiteY12" fmla="*/ 7612696 h 8275319"/>
              <a:gd name="connsiteX13" fmla="*/ 4802763 w 8212419"/>
              <a:gd name="connsiteY13" fmla="*/ 8275319 h 8275319"/>
              <a:gd name="connsiteX14" fmla="*/ 4140140 w 8212419"/>
              <a:gd name="connsiteY14" fmla="*/ 7612696 h 8275319"/>
              <a:gd name="connsiteX15" fmla="*/ 2760095 w 8212419"/>
              <a:gd name="connsiteY15" fmla="*/ 0 h 8275319"/>
              <a:gd name="connsiteX16" fmla="*/ 4085340 w 8212419"/>
              <a:gd name="connsiteY16" fmla="*/ 0 h 8275319"/>
              <a:gd name="connsiteX17" fmla="*/ 4085340 w 8212419"/>
              <a:gd name="connsiteY17" fmla="*/ 7612696 h 8275319"/>
              <a:gd name="connsiteX18" fmla="*/ 3422717 w 8212419"/>
              <a:gd name="connsiteY18" fmla="*/ 8275319 h 8275319"/>
              <a:gd name="connsiteX19" fmla="*/ 2760095 w 8212419"/>
              <a:gd name="connsiteY19" fmla="*/ 7612696 h 8275319"/>
              <a:gd name="connsiteX20" fmla="*/ 1380048 w 8212419"/>
              <a:gd name="connsiteY20" fmla="*/ 0 h 8275319"/>
              <a:gd name="connsiteX21" fmla="*/ 2705293 w 8212419"/>
              <a:gd name="connsiteY21" fmla="*/ 0 h 8275319"/>
              <a:gd name="connsiteX22" fmla="*/ 2705293 w 8212419"/>
              <a:gd name="connsiteY22" fmla="*/ 7612696 h 8275319"/>
              <a:gd name="connsiteX23" fmla="*/ 2042670 w 8212419"/>
              <a:gd name="connsiteY23" fmla="*/ 8275319 h 8275319"/>
              <a:gd name="connsiteX24" fmla="*/ 1380048 w 8212419"/>
              <a:gd name="connsiteY24" fmla="*/ 7612696 h 8275319"/>
              <a:gd name="connsiteX25" fmla="*/ 0 w 8212419"/>
              <a:gd name="connsiteY25" fmla="*/ 0 h 8275319"/>
              <a:gd name="connsiteX26" fmla="*/ 1325247 w 8212419"/>
              <a:gd name="connsiteY26" fmla="*/ 0 h 8275319"/>
              <a:gd name="connsiteX27" fmla="*/ 1325247 w 8212419"/>
              <a:gd name="connsiteY27" fmla="*/ 7612696 h 8275319"/>
              <a:gd name="connsiteX28" fmla="*/ 662623 w 8212419"/>
              <a:gd name="connsiteY28" fmla="*/ 8275319 h 8275319"/>
              <a:gd name="connsiteX29" fmla="*/ 0 w 8212419"/>
              <a:gd name="connsiteY29" fmla="*/ 7612696 h 82753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8212419" h="8275319">
                <a:moveTo>
                  <a:pt x="6887173" y="0"/>
                </a:moveTo>
                <a:lnTo>
                  <a:pt x="8212419" y="0"/>
                </a:lnTo>
                <a:lnTo>
                  <a:pt x="8212419" y="7612696"/>
                </a:lnTo>
                <a:cubicBezTo>
                  <a:pt x="8212419" y="7978653"/>
                  <a:pt x="7915753" y="8275319"/>
                  <a:pt x="7549796" y="8275319"/>
                </a:cubicBezTo>
                <a:cubicBezTo>
                  <a:pt x="7183839" y="8275319"/>
                  <a:pt x="6887173" y="7978653"/>
                  <a:pt x="6887173" y="7612696"/>
                </a:cubicBezTo>
                <a:close/>
                <a:moveTo>
                  <a:pt x="5507127" y="0"/>
                </a:moveTo>
                <a:lnTo>
                  <a:pt x="6832374" y="0"/>
                </a:lnTo>
                <a:lnTo>
                  <a:pt x="6832374" y="7612696"/>
                </a:lnTo>
                <a:cubicBezTo>
                  <a:pt x="6832374" y="7978653"/>
                  <a:pt x="6535707" y="8275319"/>
                  <a:pt x="6169751" y="8275319"/>
                </a:cubicBezTo>
                <a:cubicBezTo>
                  <a:pt x="5803794" y="8275319"/>
                  <a:pt x="5507127" y="7978653"/>
                  <a:pt x="5507127" y="7612696"/>
                </a:cubicBezTo>
                <a:close/>
                <a:moveTo>
                  <a:pt x="4140140" y="0"/>
                </a:moveTo>
                <a:lnTo>
                  <a:pt x="5465386" y="0"/>
                </a:lnTo>
                <a:lnTo>
                  <a:pt x="5465386" y="7612696"/>
                </a:lnTo>
                <a:cubicBezTo>
                  <a:pt x="5465386" y="7978653"/>
                  <a:pt x="5168720" y="8275319"/>
                  <a:pt x="4802763" y="8275319"/>
                </a:cubicBezTo>
                <a:cubicBezTo>
                  <a:pt x="4436806" y="8275319"/>
                  <a:pt x="4140140" y="7978653"/>
                  <a:pt x="4140140" y="7612696"/>
                </a:cubicBezTo>
                <a:close/>
                <a:moveTo>
                  <a:pt x="2760095" y="0"/>
                </a:moveTo>
                <a:lnTo>
                  <a:pt x="4085340" y="0"/>
                </a:lnTo>
                <a:lnTo>
                  <a:pt x="4085340" y="7612696"/>
                </a:lnTo>
                <a:cubicBezTo>
                  <a:pt x="4085340" y="7978653"/>
                  <a:pt x="3788675" y="8275319"/>
                  <a:pt x="3422717" y="8275319"/>
                </a:cubicBezTo>
                <a:cubicBezTo>
                  <a:pt x="3056760" y="8275319"/>
                  <a:pt x="2760095" y="7978653"/>
                  <a:pt x="2760095" y="7612696"/>
                </a:cubicBezTo>
                <a:close/>
                <a:moveTo>
                  <a:pt x="1380048" y="0"/>
                </a:moveTo>
                <a:lnTo>
                  <a:pt x="2705293" y="0"/>
                </a:lnTo>
                <a:lnTo>
                  <a:pt x="2705293" y="7612696"/>
                </a:lnTo>
                <a:cubicBezTo>
                  <a:pt x="2705293" y="7978653"/>
                  <a:pt x="2408628" y="8275319"/>
                  <a:pt x="2042670" y="8275319"/>
                </a:cubicBezTo>
                <a:cubicBezTo>
                  <a:pt x="1676713" y="8275319"/>
                  <a:pt x="1380048" y="7978653"/>
                  <a:pt x="1380048" y="7612696"/>
                </a:cubicBezTo>
                <a:close/>
                <a:moveTo>
                  <a:pt x="0" y="0"/>
                </a:moveTo>
                <a:lnTo>
                  <a:pt x="1325247" y="0"/>
                </a:lnTo>
                <a:lnTo>
                  <a:pt x="1325247" y="7612696"/>
                </a:lnTo>
                <a:cubicBezTo>
                  <a:pt x="1325247" y="7978653"/>
                  <a:pt x="1028580" y="8275319"/>
                  <a:pt x="662623" y="8275319"/>
                </a:cubicBezTo>
                <a:cubicBezTo>
                  <a:pt x="296666" y="8275319"/>
                  <a:pt x="0" y="7978653"/>
                  <a:pt x="0" y="7612696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46840268"/>
      </p:ext>
    </p:extLst>
  </p:cSld>
  <p:clrMapOvr>
    <a:masterClrMapping/>
  </p:clrMapOvr>
</p:sldLayout>
</file>

<file path=ppt/slideLayouts/slideLayout8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045724" y="2697481"/>
            <a:ext cx="8212420" cy="8275318"/>
          </a:xfrm>
          <a:custGeom>
            <a:avLst/>
            <a:gdLst>
              <a:gd name="connsiteX0" fmla="*/ 7549796 w 8212420"/>
              <a:gd name="connsiteY0" fmla="*/ 0 h 8275318"/>
              <a:gd name="connsiteX1" fmla="*/ 8212420 w 8212420"/>
              <a:gd name="connsiteY1" fmla="*/ 662623 h 8275318"/>
              <a:gd name="connsiteX2" fmla="*/ 8212420 w 8212420"/>
              <a:gd name="connsiteY2" fmla="*/ 8275318 h 8275318"/>
              <a:gd name="connsiteX3" fmla="*/ 6887172 w 8212420"/>
              <a:gd name="connsiteY3" fmla="*/ 8275318 h 8275318"/>
              <a:gd name="connsiteX4" fmla="*/ 6887172 w 8212420"/>
              <a:gd name="connsiteY4" fmla="*/ 662623 h 8275318"/>
              <a:gd name="connsiteX5" fmla="*/ 7549796 w 8212420"/>
              <a:gd name="connsiteY5" fmla="*/ 0 h 8275318"/>
              <a:gd name="connsiteX6" fmla="*/ 6169751 w 8212420"/>
              <a:gd name="connsiteY6" fmla="*/ 0 h 8275318"/>
              <a:gd name="connsiteX7" fmla="*/ 6832374 w 8212420"/>
              <a:gd name="connsiteY7" fmla="*/ 662623 h 8275318"/>
              <a:gd name="connsiteX8" fmla="*/ 6832374 w 8212420"/>
              <a:gd name="connsiteY8" fmla="*/ 8275318 h 8275318"/>
              <a:gd name="connsiteX9" fmla="*/ 5507127 w 8212420"/>
              <a:gd name="connsiteY9" fmla="*/ 8275318 h 8275318"/>
              <a:gd name="connsiteX10" fmla="*/ 5507127 w 8212420"/>
              <a:gd name="connsiteY10" fmla="*/ 662623 h 8275318"/>
              <a:gd name="connsiteX11" fmla="*/ 6169751 w 8212420"/>
              <a:gd name="connsiteY11" fmla="*/ 0 h 8275318"/>
              <a:gd name="connsiteX12" fmla="*/ 4802763 w 8212420"/>
              <a:gd name="connsiteY12" fmla="*/ 0 h 8275318"/>
              <a:gd name="connsiteX13" fmla="*/ 5465386 w 8212420"/>
              <a:gd name="connsiteY13" fmla="*/ 662623 h 8275318"/>
              <a:gd name="connsiteX14" fmla="*/ 5465386 w 8212420"/>
              <a:gd name="connsiteY14" fmla="*/ 8275318 h 8275318"/>
              <a:gd name="connsiteX15" fmla="*/ 4140140 w 8212420"/>
              <a:gd name="connsiteY15" fmla="*/ 8275318 h 8275318"/>
              <a:gd name="connsiteX16" fmla="*/ 4140140 w 8212420"/>
              <a:gd name="connsiteY16" fmla="*/ 662623 h 8275318"/>
              <a:gd name="connsiteX17" fmla="*/ 4802763 w 8212420"/>
              <a:gd name="connsiteY17" fmla="*/ 0 h 8275318"/>
              <a:gd name="connsiteX18" fmla="*/ 3422717 w 8212420"/>
              <a:gd name="connsiteY18" fmla="*/ 0 h 8275318"/>
              <a:gd name="connsiteX19" fmla="*/ 4085340 w 8212420"/>
              <a:gd name="connsiteY19" fmla="*/ 662623 h 8275318"/>
              <a:gd name="connsiteX20" fmla="*/ 4085340 w 8212420"/>
              <a:gd name="connsiteY20" fmla="*/ 8275318 h 8275318"/>
              <a:gd name="connsiteX21" fmla="*/ 2760095 w 8212420"/>
              <a:gd name="connsiteY21" fmla="*/ 8275318 h 8275318"/>
              <a:gd name="connsiteX22" fmla="*/ 2760095 w 8212420"/>
              <a:gd name="connsiteY22" fmla="*/ 662623 h 8275318"/>
              <a:gd name="connsiteX23" fmla="*/ 3422717 w 8212420"/>
              <a:gd name="connsiteY23" fmla="*/ 0 h 8275318"/>
              <a:gd name="connsiteX24" fmla="*/ 2042670 w 8212420"/>
              <a:gd name="connsiteY24" fmla="*/ 0 h 8275318"/>
              <a:gd name="connsiteX25" fmla="*/ 2705293 w 8212420"/>
              <a:gd name="connsiteY25" fmla="*/ 662623 h 8275318"/>
              <a:gd name="connsiteX26" fmla="*/ 2705293 w 8212420"/>
              <a:gd name="connsiteY26" fmla="*/ 8275318 h 8275318"/>
              <a:gd name="connsiteX27" fmla="*/ 1380048 w 8212420"/>
              <a:gd name="connsiteY27" fmla="*/ 8275318 h 8275318"/>
              <a:gd name="connsiteX28" fmla="*/ 1380048 w 8212420"/>
              <a:gd name="connsiteY28" fmla="*/ 662623 h 8275318"/>
              <a:gd name="connsiteX29" fmla="*/ 2042670 w 8212420"/>
              <a:gd name="connsiteY29" fmla="*/ 0 h 8275318"/>
              <a:gd name="connsiteX30" fmla="*/ 662623 w 8212420"/>
              <a:gd name="connsiteY30" fmla="*/ 0 h 8275318"/>
              <a:gd name="connsiteX31" fmla="*/ 1325247 w 8212420"/>
              <a:gd name="connsiteY31" fmla="*/ 662623 h 8275318"/>
              <a:gd name="connsiteX32" fmla="*/ 1325247 w 8212420"/>
              <a:gd name="connsiteY32" fmla="*/ 8275318 h 8275318"/>
              <a:gd name="connsiteX33" fmla="*/ 0 w 8212420"/>
              <a:gd name="connsiteY33" fmla="*/ 8275318 h 8275318"/>
              <a:gd name="connsiteX34" fmla="*/ 0 w 8212420"/>
              <a:gd name="connsiteY34" fmla="*/ 662623 h 8275318"/>
              <a:gd name="connsiteX35" fmla="*/ 662623 w 8212420"/>
              <a:gd name="connsiteY35" fmla="*/ 0 h 8275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8212420" h="8275318">
                <a:moveTo>
                  <a:pt x="7549796" y="0"/>
                </a:moveTo>
                <a:cubicBezTo>
                  <a:pt x="7915752" y="0"/>
                  <a:pt x="8212420" y="296666"/>
                  <a:pt x="8212420" y="662623"/>
                </a:cubicBezTo>
                <a:lnTo>
                  <a:pt x="8212420" y="8275318"/>
                </a:lnTo>
                <a:lnTo>
                  <a:pt x="6887172" y="8275318"/>
                </a:lnTo>
                <a:lnTo>
                  <a:pt x="6887172" y="662623"/>
                </a:lnTo>
                <a:cubicBezTo>
                  <a:pt x="6887172" y="296666"/>
                  <a:pt x="7183840" y="0"/>
                  <a:pt x="7549796" y="0"/>
                </a:cubicBezTo>
                <a:close/>
                <a:moveTo>
                  <a:pt x="6169751" y="0"/>
                </a:moveTo>
                <a:cubicBezTo>
                  <a:pt x="6535707" y="0"/>
                  <a:pt x="6832374" y="296666"/>
                  <a:pt x="6832374" y="662623"/>
                </a:cubicBezTo>
                <a:lnTo>
                  <a:pt x="6832374" y="8275318"/>
                </a:lnTo>
                <a:lnTo>
                  <a:pt x="5507127" y="8275318"/>
                </a:lnTo>
                <a:lnTo>
                  <a:pt x="5507127" y="662623"/>
                </a:lnTo>
                <a:cubicBezTo>
                  <a:pt x="5507127" y="296666"/>
                  <a:pt x="5803794" y="0"/>
                  <a:pt x="6169751" y="0"/>
                </a:cubicBezTo>
                <a:close/>
                <a:moveTo>
                  <a:pt x="4802763" y="0"/>
                </a:moveTo>
                <a:cubicBezTo>
                  <a:pt x="5168720" y="0"/>
                  <a:pt x="5465386" y="296666"/>
                  <a:pt x="5465386" y="662623"/>
                </a:cubicBezTo>
                <a:lnTo>
                  <a:pt x="5465386" y="8275318"/>
                </a:lnTo>
                <a:lnTo>
                  <a:pt x="4140140" y="8275318"/>
                </a:lnTo>
                <a:lnTo>
                  <a:pt x="4140140" y="662623"/>
                </a:lnTo>
                <a:cubicBezTo>
                  <a:pt x="4140140" y="296666"/>
                  <a:pt x="4436806" y="0"/>
                  <a:pt x="4802763" y="0"/>
                </a:cubicBezTo>
                <a:close/>
                <a:moveTo>
                  <a:pt x="3422717" y="0"/>
                </a:moveTo>
                <a:cubicBezTo>
                  <a:pt x="3788675" y="0"/>
                  <a:pt x="4085340" y="296666"/>
                  <a:pt x="4085340" y="662623"/>
                </a:cubicBezTo>
                <a:lnTo>
                  <a:pt x="4085340" y="8275318"/>
                </a:lnTo>
                <a:lnTo>
                  <a:pt x="2760095" y="8275318"/>
                </a:lnTo>
                <a:lnTo>
                  <a:pt x="2760095" y="662623"/>
                </a:lnTo>
                <a:cubicBezTo>
                  <a:pt x="2760095" y="296666"/>
                  <a:pt x="3056760" y="0"/>
                  <a:pt x="3422717" y="0"/>
                </a:cubicBezTo>
                <a:close/>
                <a:moveTo>
                  <a:pt x="2042670" y="0"/>
                </a:moveTo>
                <a:cubicBezTo>
                  <a:pt x="2408628" y="0"/>
                  <a:pt x="2705293" y="296666"/>
                  <a:pt x="2705293" y="662623"/>
                </a:cubicBezTo>
                <a:lnTo>
                  <a:pt x="2705293" y="8275318"/>
                </a:lnTo>
                <a:lnTo>
                  <a:pt x="1380048" y="8275318"/>
                </a:lnTo>
                <a:lnTo>
                  <a:pt x="1380048" y="662623"/>
                </a:lnTo>
                <a:cubicBezTo>
                  <a:pt x="1380048" y="296666"/>
                  <a:pt x="1676713" y="0"/>
                  <a:pt x="2042670" y="0"/>
                </a:cubicBezTo>
                <a:close/>
                <a:moveTo>
                  <a:pt x="662623" y="0"/>
                </a:moveTo>
                <a:cubicBezTo>
                  <a:pt x="1028580" y="0"/>
                  <a:pt x="1325247" y="296666"/>
                  <a:pt x="1325247" y="662623"/>
                </a:cubicBezTo>
                <a:lnTo>
                  <a:pt x="1325247" y="8275318"/>
                </a:lnTo>
                <a:lnTo>
                  <a:pt x="0" y="8275318"/>
                </a:lnTo>
                <a:lnTo>
                  <a:pt x="0" y="662623"/>
                </a:lnTo>
                <a:cubicBezTo>
                  <a:pt x="0" y="296666"/>
                  <a:pt x="296666" y="0"/>
                  <a:pt x="662623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02445034"/>
      </p:ext>
    </p:extLst>
  </p:cSld>
  <p:clrMapOvr>
    <a:masterClrMapping/>
  </p:clrMapOvr>
</p:sldLayout>
</file>

<file path=ppt/slideLayouts/slideLayout8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>
          <a:xfrm>
            <a:off x="2" y="1"/>
            <a:ext cx="4358640" cy="4770120"/>
          </a:xfrm>
          <a:custGeom>
            <a:avLst/>
            <a:gdLst>
              <a:gd name="connsiteX0" fmla="*/ 0 w 4358640"/>
              <a:gd name="connsiteY0" fmla="*/ 0 h 4770120"/>
              <a:gd name="connsiteX1" fmla="*/ 4358640 w 4358640"/>
              <a:gd name="connsiteY1" fmla="*/ 0 h 4770120"/>
              <a:gd name="connsiteX2" fmla="*/ 4358640 w 4358640"/>
              <a:gd name="connsiteY2" fmla="*/ 4770120 h 4770120"/>
              <a:gd name="connsiteX3" fmla="*/ 0 w 4358640"/>
              <a:gd name="connsiteY3" fmla="*/ 4770120 h 4770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4770120">
                <a:moveTo>
                  <a:pt x="0" y="0"/>
                </a:moveTo>
                <a:lnTo>
                  <a:pt x="4358640" y="0"/>
                </a:lnTo>
                <a:lnTo>
                  <a:pt x="4358640" y="4770120"/>
                </a:lnTo>
                <a:lnTo>
                  <a:pt x="0" y="4770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>
          <a:xfrm>
            <a:off x="4556762" y="6217920"/>
            <a:ext cx="4358640" cy="2834640"/>
          </a:xfrm>
          <a:custGeom>
            <a:avLst/>
            <a:gdLst>
              <a:gd name="connsiteX0" fmla="*/ 0 w 4358640"/>
              <a:gd name="connsiteY0" fmla="*/ 0 h 2834640"/>
              <a:gd name="connsiteX1" fmla="*/ 4358640 w 4358640"/>
              <a:gd name="connsiteY1" fmla="*/ 0 h 2834640"/>
              <a:gd name="connsiteX2" fmla="*/ 4358640 w 4358640"/>
              <a:gd name="connsiteY2" fmla="*/ 2834640 h 2834640"/>
              <a:gd name="connsiteX3" fmla="*/ 0 w 4358640"/>
              <a:gd name="connsiteY3" fmla="*/ 2834640 h 28346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2834640">
                <a:moveTo>
                  <a:pt x="0" y="0"/>
                </a:moveTo>
                <a:lnTo>
                  <a:pt x="4358640" y="0"/>
                </a:lnTo>
                <a:lnTo>
                  <a:pt x="4358640" y="2834640"/>
                </a:lnTo>
                <a:lnTo>
                  <a:pt x="0" y="283464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>
          <a:xfrm>
            <a:off x="4556762" y="-2"/>
            <a:ext cx="4358640" cy="5989322"/>
          </a:xfrm>
          <a:custGeom>
            <a:avLst/>
            <a:gdLst>
              <a:gd name="connsiteX0" fmla="*/ 0 w 4358640"/>
              <a:gd name="connsiteY0" fmla="*/ 0 h 5989322"/>
              <a:gd name="connsiteX1" fmla="*/ 4358640 w 4358640"/>
              <a:gd name="connsiteY1" fmla="*/ 0 h 5989322"/>
              <a:gd name="connsiteX2" fmla="*/ 4358640 w 4358640"/>
              <a:gd name="connsiteY2" fmla="*/ 5989322 h 5989322"/>
              <a:gd name="connsiteX3" fmla="*/ 0 w 4358640"/>
              <a:gd name="connsiteY3" fmla="*/ 5989322 h 598932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5989322">
                <a:moveTo>
                  <a:pt x="0" y="0"/>
                </a:moveTo>
                <a:lnTo>
                  <a:pt x="4358640" y="0"/>
                </a:lnTo>
                <a:lnTo>
                  <a:pt x="4358640" y="5989322"/>
                </a:lnTo>
                <a:lnTo>
                  <a:pt x="0" y="5989322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>
          <a:xfrm>
            <a:off x="0" y="4968242"/>
            <a:ext cx="4358640" cy="6004560"/>
          </a:xfrm>
          <a:custGeom>
            <a:avLst/>
            <a:gdLst>
              <a:gd name="connsiteX0" fmla="*/ 0 w 4358640"/>
              <a:gd name="connsiteY0" fmla="*/ 0 h 6004560"/>
              <a:gd name="connsiteX1" fmla="*/ 4358640 w 4358640"/>
              <a:gd name="connsiteY1" fmla="*/ 0 h 6004560"/>
              <a:gd name="connsiteX2" fmla="*/ 4358640 w 4358640"/>
              <a:gd name="connsiteY2" fmla="*/ 6004560 h 6004560"/>
              <a:gd name="connsiteX3" fmla="*/ 0 w 4358640"/>
              <a:gd name="connsiteY3" fmla="*/ 6004560 h 60045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358640" h="6004560">
                <a:moveTo>
                  <a:pt x="0" y="0"/>
                </a:moveTo>
                <a:lnTo>
                  <a:pt x="4358640" y="0"/>
                </a:lnTo>
                <a:lnTo>
                  <a:pt x="4358640" y="6004560"/>
                </a:lnTo>
                <a:lnTo>
                  <a:pt x="0" y="60045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781358595"/>
      </p:ext>
    </p:extLst>
  </p:cSld>
  <p:clrMapOvr>
    <a:masterClrMapping/>
  </p:clrMapOvr>
</p:sldLayout>
</file>

<file path=ppt/slideLayouts/slideLayout8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616473" y="1298506"/>
            <a:ext cx="8525077" cy="8525078"/>
          </a:xfrm>
          <a:custGeom>
            <a:avLst/>
            <a:gdLst>
              <a:gd name="connsiteX0" fmla="*/ 554020 w 8525077"/>
              <a:gd name="connsiteY0" fmla="*/ 4176093 h 8525078"/>
              <a:gd name="connsiteX1" fmla="*/ 833192 w 8525077"/>
              <a:gd name="connsiteY1" fmla="*/ 4286292 h 8525078"/>
              <a:gd name="connsiteX2" fmla="*/ 5007707 w 8525077"/>
              <a:gd name="connsiteY2" fmla="*/ 7610034 h 8525078"/>
              <a:gd name="connsiteX3" fmla="*/ 5089561 w 8525077"/>
              <a:gd name="connsiteY3" fmla="*/ 8331449 h 8525078"/>
              <a:gd name="connsiteX4" fmla="*/ 4368146 w 8525077"/>
              <a:gd name="connsiteY4" fmla="*/ 8413302 h 8525078"/>
              <a:gd name="connsiteX5" fmla="*/ 193630 w 8525077"/>
              <a:gd name="connsiteY5" fmla="*/ 5089563 h 8525078"/>
              <a:gd name="connsiteX6" fmla="*/ 111776 w 8525077"/>
              <a:gd name="connsiteY6" fmla="*/ 4368146 h 8525078"/>
              <a:gd name="connsiteX7" fmla="*/ 554020 w 8525077"/>
              <a:gd name="connsiteY7" fmla="*/ 4176093 h 8525078"/>
              <a:gd name="connsiteX8" fmla="*/ 1220028 w 8525077"/>
              <a:gd name="connsiteY8" fmla="*/ 3339606 h 8525078"/>
              <a:gd name="connsiteX9" fmla="*/ 1499200 w 8525077"/>
              <a:gd name="connsiteY9" fmla="*/ 3449805 h 8525078"/>
              <a:gd name="connsiteX10" fmla="*/ 5673715 w 8525077"/>
              <a:gd name="connsiteY10" fmla="*/ 6773546 h 8525078"/>
              <a:gd name="connsiteX11" fmla="*/ 5755570 w 8525077"/>
              <a:gd name="connsiteY11" fmla="*/ 7494961 h 8525078"/>
              <a:gd name="connsiteX12" fmla="*/ 5034154 w 8525077"/>
              <a:gd name="connsiteY12" fmla="*/ 7576815 h 8525078"/>
              <a:gd name="connsiteX13" fmla="*/ 859639 w 8525077"/>
              <a:gd name="connsiteY13" fmla="*/ 4253076 h 8525078"/>
              <a:gd name="connsiteX14" fmla="*/ 777785 w 8525077"/>
              <a:gd name="connsiteY14" fmla="*/ 3531659 h 8525078"/>
              <a:gd name="connsiteX15" fmla="*/ 1220028 w 8525077"/>
              <a:gd name="connsiteY15" fmla="*/ 3339606 h 8525078"/>
              <a:gd name="connsiteX16" fmla="*/ 1886038 w 8525077"/>
              <a:gd name="connsiteY16" fmla="*/ 2503120 h 8525078"/>
              <a:gd name="connsiteX17" fmla="*/ 2165208 w 8525077"/>
              <a:gd name="connsiteY17" fmla="*/ 2613320 h 8525078"/>
              <a:gd name="connsiteX18" fmla="*/ 6339724 w 8525077"/>
              <a:gd name="connsiteY18" fmla="*/ 5937060 h 8525078"/>
              <a:gd name="connsiteX19" fmla="*/ 6421578 w 8525077"/>
              <a:gd name="connsiteY19" fmla="*/ 6658476 h 8525078"/>
              <a:gd name="connsiteX20" fmla="*/ 5700163 w 8525077"/>
              <a:gd name="connsiteY20" fmla="*/ 6740330 h 8525078"/>
              <a:gd name="connsiteX21" fmla="*/ 1525647 w 8525077"/>
              <a:gd name="connsiteY21" fmla="*/ 3416589 h 8525078"/>
              <a:gd name="connsiteX22" fmla="*/ 1443793 w 8525077"/>
              <a:gd name="connsiteY22" fmla="*/ 2695174 h 8525078"/>
              <a:gd name="connsiteX23" fmla="*/ 1886038 w 8525077"/>
              <a:gd name="connsiteY23" fmla="*/ 2503120 h 8525078"/>
              <a:gd name="connsiteX24" fmla="*/ 2552046 w 8525077"/>
              <a:gd name="connsiteY24" fmla="*/ 1666634 h 8525078"/>
              <a:gd name="connsiteX25" fmla="*/ 2831217 w 8525077"/>
              <a:gd name="connsiteY25" fmla="*/ 1776833 h 8525078"/>
              <a:gd name="connsiteX26" fmla="*/ 7005734 w 8525077"/>
              <a:gd name="connsiteY26" fmla="*/ 5100574 h 8525078"/>
              <a:gd name="connsiteX27" fmla="*/ 7087587 w 8525077"/>
              <a:gd name="connsiteY27" fmla="*/ 5821991 h 8525078"/>
              <a:gd name="connsiteX28" fmla="*/ 6366172 w 8525077"/>
              <a:gd name="connsiteY28" fmla="*/ 5903845 h 8525078"/>
              <a:gd name="connsiteX29" fmla="*/ 2191655 w 8525077"/>
              <a:gd name="connsiteY29" fmla="*/ 2580103 h 8525078"/>
              <a:gd name="connsiteX30" fmla="*/ 2109801 w 8525077"/>
              <a:gd name="connsiteY30" fmla="*/ 1858687 h 8525078"/>
              <a:gd name="connsiteX31" fmla="*/ 2552046 w 8525077"/>
              <a:gd name="connsiteY31" fmla="*/ 1666634 h 8525078"/>
              <a:gd name="connsiteX32" fmla="*/ 3211752 w 8525077"/>
              <a:gd name="connsiteY32" fmla="*/ 838063 h 8525078"/>
              <a:gd name="connsiteX33" fmla="*/ 3490924 w 8525077"/>
              <a:gd name="connsiteY33" fmla="*/ 948263 h 8525078"/>
              <a:gd name="connsiteX34" fmla="*/ 7665439 w 8525077"/>
              <a:gd name="connsiteY34" fmla="*/ 4272003 h 8525078"/>
              <a:gd name="connsiteX35" fmla="*/ 7747293 w 8525077"/>
              <a:gd name="connsiteY35" fmla="*/ 4993419 h 8525078"/>
              <a:gd name="connsiteX36" fmla="*/ 7025877 w 8525077"/>
              <a:gd name="connsiteY36" fmla="*/ 5075273 h 8525078"/>
              <a:gd name="connsiteX37" fmla="*/ 2851362 w 8525077"/>
              <a:gd name="connsiteY37" fmla="*/ 1751532 h 8525078"/>
              <a:gd name="connsiteX38" fmla="*/ 2769507 w 8525077"/>
              <a:gd name="connsiteY38" fmla="*/ 1030117 h 8525078"/>
              <a:gd name="connsiteX39" fmla="*/ 3211752 w 8525077"/>
              <a:gd name="connsiteY39" fmla="*/ 838063 h 8525078"/>
              <a:gd name="connsiteX40" fmla="*/ 3877760 w 8525077"/>
              <a:gd name="connsiteY40" fmla="*/ 1577 h 8525078"/>
              <a:gd name="connsiteX41" fmla="*/ 4156932 w 8525077"/>
              <a:gd name="connsiteY41" fmla="*/ 111776 h 8525078"/>
              <a:gd name="connsiteX42" fmla="*/ 8331448 w 8525077"/>
              <a:gd name="connsiteY42" fmla="*/ 3435517 h 8525078"/>
              <a:gd name="connsiteX43" fmla="*/ 8413302 w 8525077"/>
              <a:gd name="connsiteY43" fmla="*/ 4156933 h 8525078"/>
              <a:gd name="connsiteX44" fmla="*/ 7691886 w 8525077"/>
              <a:gd name="connsiteY44" fmla="*/ 4238787 h 8525078"/>
              <a:gd name="connsiteX45" fmla="*/ 3517371 w 8525077"/>
              <a:gd name="connsiteY45" fmla="*/ 915046 h 8525078"/>
              <a:gd name="connsiteX46" fmla="*/ 3435517 w 8525077"/>
              <a:gd name="connsiteY46" fmla="*/ 193630 h 8525078"/>
              <a:gd name="connsiteX47" fmla="*/ 3877760 w 8525077"/>
              <a:gd name="connsiteY47" fmla="*/ 1577 h 85250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8525077" h="8525078">
                <a:moveTo>
                  <a:pt x="554020" y="4176093"/>
                </a:moveTo>
                <a:cubicBezTo>
                  <a:pt x="652602" y="4183825"/>
                  <a:pt x="750010" y="4220064"/>
                  <a:pt x="833192" y="4286292"/>
                </a:cubicBezTo>
                <a:lnTo>
                  <a:pt x="5007707" y="7610034"/>
                </a:lnTo>
                <a:cubicBezTo>
                  <a:pt x="5229524" y="7786644"/>
                  <a:pt x="5266172" y="8109633"/>
                  <a:pt x="5089561" y="8331449"/>
                </a:cubicBezTo>
                <a:cubicBezTo>
                  <a:pt x="4912951" y="8553266"/>
                  <a:pt x="4589963" y="8589913"/>
                  <a:pt x="4368146" y="8413302"/>
                </a:cubicBezTo>
                <a:lnTo>
                  <a:pt x="193630" y="5089563"/>
                </a:lnTo>
                <a:cubicBezTo>
                  <a:pt x="-28187" y="4912951"/>
                  <a:pt x="-64834" y="4589964"/>
                  <a:pt x="111776" y="4368146"/>
                </a:cubicBezTo>
                <a:cubicBezTo>
                  <a:pt x="222157" y="4229512"/>
                  <a:pt x="389717" y="4163207"/>
                  <a:pt x="554020" y="4176093"/>
                </a:cubicBezTo>
                <a:close/>
                <a:moveTo>
                  <a:pt x="1220028" y="3339606"/>
                </a:moveTo>
                <a:cubicBezTo>
                  <a:pt x="1318611" y="3347337"/>
                  <a:pt x="1416019" y="3383577"/>
                  <a:pt x="1499200" y="3449805"/>
                </a:cubicBezTo>
                <a:lnTo>
                  <a:pt x="5673715" y="6773546"/>
                </a:lnTo>
                <a:cubicBezTo>
                  <a:pt x="5895533" y="6950157"/>
                  <a:pt x="5932180" y="7273145"/>
                  <a:pt x="5755570" y="7494961"/>
                </a:cubicBezTo>
                <a:cubicBezTo>
                  <a:pt x="5578960" y="7716779"/>
                  <a:pt x="5255971" y="7753425"/>
                  <a:pt x="5034154" y="7576815"/>
                </a:cubicBezTo>
                <a:lnTo>
                  <a:pt x="859639" y="4253076"/>
                </a:lnTo>
                <a:cubicBezTo>
                  <a:pt x="637822" y="4076465"/>
                  <a:pt x="601176" y="3753476"/>
                  <a:pt x="777785" y="3531659"/>
                </a:cubicBezTo>
                <a:cubicBezTo>
                  <a:pt x="888167" y="3393024"/>
                  <a:pt x="1055727" y="3326720"/>
                  <a:pt x="1220028" y="3339606"/>
                </a:cubicBezTo>
                <a:close/>
                <a:moveTo>
                  <a:pt x="1886038" y="2503120"/>
                </a:moveTo>
                <a:cubicBezTo>
                  <a:pt x="1984619" y="2510851"/>
                  <a:pt x="2082028" y="2547091"/>
                  <a:pt x="2165208" y="2613320"/>
                </a:cubicBezTo>
                <a:lnTo>
                  <a:pt x="6339724" y="5937060"/>
                </a:lnTo>
                <a:cubicBezTo>
                  <a:pt x="6561541" y="6113670"/>
                  <a:pt x="6598188" y="6436659"/>
                  <a:pt x="6421578" y="6658476"/>
                </a:cubicBezTo>
                <a:cubicBezTo>
                  <a:pt x="6244968" y="6880293"/>
                  <a:pt x="5921979" y="6916940"/>
                  <a:pt x="5700163" y="6740330"/>
                </a:cubicBezTo>
                <a:lnTo>
                  <a:pt x="1525647" y="3416589"/>
                </a:lnTo>
                <a:cubicBezTo>
                  <a:pt x="1303830" y="3239979"/>
                  <a:pt x="1267183" y="2916990"/>
                  <a:pt x="1443793" y="2695174"/>
                </a:cubicBezTo>
                <a:cubicBezTo>
                  <a:pt x="1554174" y="2556538"/>
                  <a:pt x="1721734" y="2490234"/>
                  <a:pt x="1886038" y="2503120"/>
                </a:cubicBezTo>
                <a:close/>
                <a:moveTo>
                  <a:pt x="2552046" y="1666634"/>
                </a:moveTo>
                <a:cubicBezTo>
                  <a:pt x="2650627" y="1674365"/>
                  <a:pt x="2748036" y="1710605"/>
                  <a:pt x="2831217" y="1776833"/>
                </a:cubicBezTo>
                <a:lnTo>
                  <a:pt x="7005734" y="5100574"/>
                </a:lnTo>
                <a:cubicBezTo>
                  <a:pt x="7227549" y="5277184"/>
                  <a:pt x="7264198" y="5600173"/>
                  <a:pt x="7087587" y="5821991"/>
                </a:cubicBezTo>
                <a:cubicBezTo>
                  <a:pt x="6910978" y="6043807"/>
                  <a:pt x="6587989" y="6080455"/>
                  <a:pt x="6366172" y="5903845"/>
                </a:cubicBezTo>
                <a:lnTo>
                  <a:pt x="2191655" y="2580103"/>
                </a:lnTo>
                <a:cubicBezTo>
                  <a:pt x="1969838" y="2403493"/>
                  <a:pt x="1933192" y="2080505"/>
                  <a:pt x="2109801" y="1858687"/>
                </a:cubicBezTo>
                <a:cubicBezTo>
                  <a:pt x="2220183" y="1720053"/>
                  <a:pt x="2387744" y="1653749"/>
                  <a:pt x="2552046" y="1666634"/>
                </a:cubicBezTo>
                <a:close/>
                <a:moveTo>
                  <a:pt x="3211752" y="838063"/>
                </a:moveTo>
                <a:cubicBezTo>
                  <a:pt x="3310333" y="845795"/>
                  <a:pt x="3407743" y="882033"/>
                  <a:pt x="3490924" y="948263"/>
                </a:cubicBezTo>
                <a:lnTo>
                  <a:pt x="7665439" y="4272003"/>
                </a:lnTo>
                <a:cubicBezTo>
                  <a:pt x="7887255" y="4448614"/>
                  <a:pt x="7923903" y="4771602"/>
                  <a:pt x="7747293" y="4993419"/>
                </a:cubicBezTo>
                <a:cubicBezTo>
                  <a:pt x="7570683" y="5215235"/>
                  <a:pt x="7247694" y="5251883"/>
                  <a:pt x="7025877" y="5075273"/>
                </a:cubicBezTo>
                <a:lnTo>
                  <a:pt x="2851362" y="1751532"/>
                </a:lnTo>
                <a:cubicBezTo>
                  <a:pt x="2629545" y="1574922"/>
                  <a:pt x="2592898" y="1251933"/>
                  <a:pt x="2769507" y="1030117"/>
                </a:cubicBezTo>
                <a:cubicBezTo>
                  <a:pt x="2879889" y="891481"/>
                  <a:pt x="3047450" y="825177"/>
                  <a:pt x="3211752" y="838063"/>
                </a:cubicBezTo>
                <a:close/>
                <a:moveTo>
                  <a:pt x="3877760" y="1577"/>
                </a:moveTo>
                <a:cubicBezTo>
                  <a:pt x="3976342" y="9308"/>
                  <a:pt x="4073751" y="45548"/>
                  <a:pt x="4156932" y="111776"/>
                </a:cubicBezTo>
                <a:lnTo>
                  <a:pt x="8331448" y="3435517"/>
                </a:lnTo>
                <a:cubicBezTo>
                  <a:pt x="8553264" y="3612128"/>
                  <a:pt x="8589912" y="3935116"/>
                  <a:pt x="8413302" y="4156933"/>
                </a:cubicBezTo>
                <a:cubicBezTo>
                  <a:pt x="8236692" y="4378750"/>
                  <a:pt x="7913703" y="4415397"/>
                  <a:pt x="7691886" y="4238787"/>
                </a:cubicBezTo>
                <a:lnTo>
                  <a:pt x="3517371" y="915046"/>
                </a:lnTo>
                <a:cubicBezTo>
                  <a:pt x="3295554" y="738436"/>
                  <a:pt x="3258906" y="415447"/>
                  <a:pt x="3435517" y="193630"/>
                </a:cubicBezTo>
                <a:cubicBezTo>
                  <a:pt x="3545898" y="54995"/>
                  <a:pt x="3713459" y="-11308"/>
                  <a:pt x="3877760" y="1577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30711051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4290267" y="13183"/>
            <a:ext cx="10959620" cy="10959616"/>
          </a:xfrm>
          <a:custGeom>
            <a:avLst/>
            <a:gdLst>
              <a:gd name="connsiteX0" fmla="*/ 5479810 w 10959620"/>
              <a:gd name="connsiteY0" fmla="*/ 0 h 10959616"/>
              <a:gd name="connsiteX1" fmla="*/ 10959620 w 10959620"/>
              <a:gd name="connsiteY1" fmla="*/ 5479810 h 10959616"/>
              <a:gd name="connsiteX2" fmla="*/ 5761800 w 10959620"/>
              <a:gd name="connsiteY2" fmla="*/ 10952490 h 10959616"/>
              <a:gd name="connsiteX3" fmla="*/ 5479972 w 10959620"/>
              <a:gd name="connsiteY3" fmla="*/ 10959616 h 10959616"/>
              <a:gd name="connsiteX4" fmla="*/ 5479648 w 10959620"/>
              <a:gd name="connsiteY4" fmla="*/ 10959616 h 10959616"/>
              <a:gd name="connsiteX5" fmla="*/ 5197820 w 10959620"/>
              <a:gd name="connsiteY5" fmla="*/ 10952490 h 10959616"/>
              <a:gd name="connsiteX6" fmla="*/ 0 w 10959620"/>
              <a:gd name="connsiteY6" fmla="*/ 5479810 h 10959616"/>
              <a:gd name="connsiteX7" fmla="*/ 5479810 w 10959620"/>
              <a:gd name="connsiteY7" fmla="*/ 0 h 109596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0959620" h="10959616">
                <a:moveTo>
                  <a:pt x="5479810" y="0"/>
                </a:moveTo>
                <a:cubicBezTo>
                  <a:pt x="8506225" y="0"/>
                  <a:pt x="10959620" y="2453395"/>
                  <a:pt x="10959620" y="5479810"/>
                </a:cubicBezTo>
                <a:cubicBezTo>
                  <a:pt x="10959620" y="8411650"/>
                  <a:pt x="8657166" y="10805723"/>
                  <a:pt x="5761800" y="10952490"/>
                </a:cubicBezTo>
                <a:lnTo>
                  <a:pt x="5479972" y="10959616"/>
                </a:lnTo>
                <a:lnTo>
                  <a:pt x="5479648" y="10959616"/>
                </a:lnTo>
                <a:lnTo>
                  <a:pt x="5197820" y="10952490"/>
                </a:lnTo>
                <a:cubicBezTo>
                  <a:pt x="2302454" y="10805723"/>
                  <a:pt x="0" y="8411650"/>
                  <a:pt x="0" y="5479810"/>
                </a:cubicBezTo>
                <a:cubicBezTo>
                  <a:pt x="0" y="2453395"/>
                  <a:pt x="2453395" y="0"/>
                  <a:pt x="547981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411309599"/>
      </p:ext>
    </p:extLst>
  </p:cSld>
  <p:clrMapOvr>
    <a:masterClrMapping/>
  </p:clrMapOvr>
</p:sldLayout>
</file>

<file path=ppt/slideLayouts/slideLayout9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19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5154088" y="3640061"/>
            <a:ext cx="14353112" cy="7332739"/>
          </a:xfrm>
          <a:custGeom>
            <a:avLst/>
            <a:gdLst>
              <a:gd name="connsiteX0" fmla="*/ 818166 w 14353112"/>
              <a:gd name="connsiteY0" fmla="*/ 6438832 h 7332739"/>
              <a:gd name="connsiteX1" fmla="*/ 908547 w 14353112"/>
              <a:gd name="connsiteY1" fmla="*/ 6439035 h 7332739"/>
              <a:gd name="connsiteX2" fmla="*/ 1011316 w 14353112"/>
              <a:gd name="connsiteY2" fmla="*/ 6450827 h 7332739"/>
              <a:gd name="connsiteX3" fmla="*/ 1459838 w 14353112"/>
              <a:gd name="connsiteY3" fmla="*/ 6679683 h 7332739"/>
              <a:gd name="connsiteX4" fmla="*/ 2135657 w 14353112"/>
              <a:gd name="connsiteY4" fmla="*/ 7332739 h 7332739"/>
              <a:gd name="connsiteX5" fmla="*/ 2269 w 14353112"/>
              <a:gd name="connsiteY5" fmla="*/ 7332739 h 7332739"/>
              <a:gd name="connsiteX6" fmla="*/ 128 w 14353112"/>
              <a:gd name="connsiteY6" fmla="*/ 7313819 h 7332739"/>
              <a:gd name="connsiteX7" fmla="*/ 241935 w 14353112"/>
              <a:gd name="connsiteY7" fmla="*/ 6700546 h 7332739"/>
              <a:gd name="connsiteX8" fmla="*/ 818166 w 14353112"/>
              <a:gd name="connsiteY8" fmla="*/ 6438832 h 7332739"/>
              <a:gd name="connsiteX9" fmla="*/ 2064709 w 14353112"/>
              <a:gd name="connsiteY9" fmla="*/ 5148838 h 7332739"/>
              <a:gd name="connsiteX10" fmla="*/ 2155088 w 14353112"/>
              <a:gd name="connsiteY10" fmla="*/ 5149042 h 7332739"/>
              <a:gd name="connsiteX11" fmla="*/ 2257859 w 14353112"/>
              <a:gd name="connsiteY11" fmla="*/ 5160833 h 7332739"/>
              <a:gd name="connsiteX12" fmla="*/ 2706382 w 14353112"/>
              <a:gd name="connsiteY12" fmla="*/ 5389690 h 7332739"/>
              <a:gd name="connsiteX13" fmla="*/ 4717155 w 14353112"/>
              <a:gd name="connsiteY13" fmla="*/ 7332739 h 7332739"/>
              <a:gd name="connsiteX14" fmla="*/ 2238167 w 14353112"/>
              <a:gd name="connsiteY14" fmla="*/ 7332739 h 7332739"/>
              <a:gd name="connsiteX15" fmla="*/ 1509339 w 14353112"/>
              <a:gd name="connsiteY15" fmla="*/ 6628460 h 7332739"/>
              <a:gd name="connsiteX16" fmla="*/ 1488477 w 14353112"/>
              <a:gd name="connsiteY16" fmla="*/ 5410552 h 7332739"/>
              <a:gd name="connsiteX17" fmla="*/ 2064709 w 14353112"/>
              <a:gd name="connsiteY17" fmla="*/ 5148838 h 7332739"/>
              <a:gd name="connsiteX18" fmla="*/ 3311251 w 14353112"/>
              <a:gd name="connsiteY18" fmla="*/ 3858848 h 7332739"/>
              <a:gd name="connsiteX19" fmla="*/ 3401631 w 14353112"/>
              <a:gd name="connsiteY19" fmla="*/ 3859051 h 7332739"/>
              <a:gd name="connsiteX20" fmla="*/ 3504401 w 14353112"/>
              <a:gd name="connsiteY20" fmla="*/ 3870843 h 7332739"/>
              <a:gd name="connsiteX21" fmla="*/ 3952920 w 14353112"/>
              <a:gd name="connsiteY21" fmla="*/ 4099702 h 7332739"/>
              <a:gd name="connsiteX22" fmla="*/ 7298650 w 14353112"/>
              <a:gd name="connsiteY22" fmla="*/ 7332739 h 7332739"/>
              <a:gd name="connsiteX23" fmla="*/ 4819664 w 14353112"/>
              <a:gd name="connsiteY23" fmla="*/ 7332739 h 7332739"/>
              <a:gd name="connsiteX24" fmla="*/ 2755879 w 14353112"/>
              <a:gd name="connsiteY24" fmla="*/ 5338466 h 7332739"/>
              <a:gd name="connsiteX25" fmla="*/ 2735018 w 14353112"/>
              <a:gd name="connsiteY25" fmla="*/ 4120562 h 7332739"/>
              <a:gd name="connsiteX26" fmla="*/ 3311251 w 14353112"/>
              <a:gd name="connsiteY26" fmla="*/ 3858848 h 7332739"/>
              <a:gd name="connsiteX27" fmla="*/ 4557793 w 14353112"/>
              <a:gd name="connsiteY27" fmla="*/ 2568857 h 7332739"/>
              <a:gd name="connsiteX28" fmla="*/ 4648173 w 14353112"/>
              <a:gd name="connsiteY28" fmla="*/ 2569060 h 7332739"/>
              <a:gd name="connsiteX29" fmla="*/ 4750943 w 14353112"/>
              <a:gd name="connsiteY29" fmla="*/ 2580852 h 7332739"/>
              <a:gd name="connsiteX30" fmla="*/ 5199463 w 14353112"/>
              <a:gd name="connsiteY30" fmla="*/ 2809709 h 7332739"/>
              <a:gd name="connsiteX31" fmla="*/ 9880150 w 14353112"/>
              <a:gd name="connsiteY31" fmla="*/ 7332739 h 7332739"/>
              <a:gd name="connsiteX32" fmla="*/ 7401161 w 14353112"/>
              <a:gd name="connsiteY32" fmla="*/ 7332739 h 7332739"/>
              <a:gd name="connsiteX33" fmla="*/ 4002420 w 14353112"/>
              <a:gd name="connsiteY33" fmla="*/ 4048476 h 7332739"/>
              <a:gd name="connsiteX34" fmla="*/ 3981558 w 14353112"/>
              <a:gd name="connsiteY34" fmla="*/ 2830571 h 7332739"/>
              <a:gd name="connsiteX35" fmla="*/ 4557793 w 14353112"/>
              <a:gd name="connsiteY35" fmla="*/ 2568857 h 7332739"/>
              <a:gd name="connsiteX36" fmla="*/ 5792538 w 14353112"/>
              <a:gd name="connsiteY36" fmla="*/ 1291071 h 7332739"/>
              <a:gd name="connsiteX37" fmla="*/ 5882918 w 14353112"/>
              <a:gd name="connsiteY37" fmla="*/ 1291274 h 7332739"/>
              <a:gd name="connsiteX38" fmla="*/ 5985688 w 14353112"/>
              <a:gd name="connsiteY38" fmla="*/ 1303065 h 7332739"/>
              <a:gd name="connsiteX39" fmla="*/ 6434209 w 14353112"/>
              <a:gd name="connsiteY39" fmla="*/ 1531924 h 7332739"/>
              <a:gd name="connsiteX40" fmla="*/ 12437218 w 14353112"/>
              <a:gd name="connsiteY40" fmla="*/ 7332739 h 7332739"/>
              <a:gd name="connsiteX41" fmla="*/ 9958232 w 14353112"/>
              <a:gd name="connsiteY41" fmla="*/ 7332739 h 7332739"/>
              <a:gd name="connsiteX42" fmla="*/ 5237168 w 14353112"/>
              <a:gd name="connsiteY42" fmla="*/ 2770689 h 7332739"/>
              <a:gd name="connsiteX43" fmla="*/ 5216305 w 14353112"/>
              <a:gd name="connsiteY43" fmla="*/ 1552786 h 7332739"/>
              <a:gd name="connsiteX44" fmla="*/ 5792538 w 14353112"/>
              <a:gd name="connsiteY44" fmla="*/ 1291071 h 7332739"/>
              <a:gd name="connsiteX45" fmla="*/ 7039080 w 14353112"/>
              <a:gd name="connsiteY45" fmla="*/ 1080 h 7332739"/>
              <a:gd name="connsiteX46" fmla="*/ 7129460 w 14353112"/>
              <a:gd name="connsiteY46" fmla="*/ 1283 h 7332739"/>
              <a:gd name="connsiteX47" fmla="*/ 7232230 w 14353112"/>
              <a:gd name="connsiteY47" fmla="*/ 13074 h 7332739"/>
              <a:gd name="connsiteX48" fmla="*/ 7680753 w 14353112"/>
              <a:gd name="connsiteY48" fmla="*/ 241931 h 7332739"/>
              <a:gd name="connsiteX49" fmla="*/ 14118506 w 14353112"/>
              <a:gd name="connsiteY49" fmla="*/ 6462847 h 7332739"/>
              <a:gd name="connsiteX50" fmla="*/ 14312562 w 14353112"/>
              <a:gd name="connsiteY50" fmla="*/ 6744493 h 7332739"/>
              <a:gd name="connsiteX51" fmla="*/ 14353112 w 14353112"/>
              <a:gd name="connsiteY51" fmla="*/ 6873186 h 7332739"/>
              <a:gd name="connsiteX52" fmla="*/ 14353112 w 14353112"/>
              <a:gd name="connsiteY52" fmla="*/ 7286632 h 7332739"/>
              <a:gd name="connsiteX53" fmla="*/ 14340302 w 14353112"/>
              <a:gd name="connsiteY53" fmla="*/ 7332739 h 7332739"/>
              <a:gd name="connsiteX54" fmla="*/ 12539730 w 14353112"/>
              <a:gd name="connsiteY54" fmla="*/ 7332739 h 7332739"/>
              <a:gd name="connsiteX55" fmla="*/ 6483710 w 14353112"/>
              <a:gd name="connsiteY55" fmla="*/ 1480698 h 7332739"/>
              <a:gd name="connsiteX56" fmla="*/ 6462848 w 14353112"/>
              <a:gd name="connsiteY56" fmla="*/ 262793 h 7332739"/>
              <a:gd name="connsiteX57" fmla="*/ 7039080 w 14353112"/>
              <a:gd name="connsiteY57" fmla="*/ 1080 h 733273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</a:cxnLst>
            <a:rect l="l" t="t" r="r" b="b"/>
            <a:pathLst>
              <a:path w="14353112" h="7332739">
                <a:moveTo>
                  <a:pt x="818166" y="6438832"/>
                </a:moveTo>
                <a:cubicBezTo>
                  <a:pt x="848269" y="6437328"/>
                  <a:pt x="878440" y="6437395"/>
                  <a:pt x="908547" y="6439035"/>
                </a:cubicBezTo>
                <a:cubicBezTo>
                  <a:pt x="942953" y="6440910"/>
                  <a:pt x="977277" y="6444839"/>
                  <a:pt x="1011316" y="6450827"/>
                </a:cubicBezTo>
                <a:cubicBezTo>
                  <a:pt x="1174706" y="6479567"/>
                  <a:pt x="1331559" y="6555727"/>
                  <a:pt x="1459838" y="6679683"/>
                </a:cubicBezTo>
                <a:lnTo>
                  <a:pt x="2135657" y="7332739"/>
                </a:lnTo>
                <a:lnTo>
                  <a:pt x="2269" y="7332739"/>
                </a:lnTo>
                <a:lnTo>
                  <a:pt x="128" y="7313819"/>
                </a:lnTo>
                <a:cubicBezTo>
                  <a:pt x="-3647" y="7093422"/>
                  <a:pt x="76657" y="6871585"/>
                  <a:pt x="241935" y="6700546"/>
                </a:cubicBezTo>
                <a:cubicBezTo>
                  <a:pt x="400108" y="6536859"/>
                  <a:pt x="607450" y="6449358"/>
                  <a:pt x="818166" y="6438832"/>
                </a:cubicBezTo>
                <a:close/>
                <a:moveTo>
                  <a:pt x="2064709" y="5148838"/>
                </a:moveTo>
                <a:cubicBezTo>
                  <a:pt x="2094811" y="5147335"/>
                  <a:pt x="2124982" y="5147402"/>
                  <a:pt x="2155088" y="5149042"/>
                </a:cubicBezTo>
                <a:cubicBezTo>
                  <a:pt x="2189497" y="5150916"/>
                  <a:pt x="2223819" y="5154846"/>
                  <a:pt x="2257859" y="5160833"/>
                </a:cubicBezTo>
                <a:cubicBezTo>
                  <a:pt x="2421250" y="5189573"/>
                  <a:pt x="2578102" y="5265734"/>
                  <a:pt x="2706382" y="5389690"/>
                </a:cubicBezTo>
                <a:lnTo>
                  <a:pt x="4717155" y="7332739"/>
                </a:lnTo>
                <a:lnTo>
                  <a:pt x="2238167" y="7332739"/>
                </a:lnTo>
                <a:lnTo>
                  <a:pt x="1509339" y="6628460"/>
                </a:lnTo>
                <a:cubicBezTo>
                  <a:pt x="1167262" y="6297904"/>
                  <a:pt x="1157925" y="5752629"/>
                  <a:pt x="1488477" y="5410552"/>
                </a:cubicBezTo>
                <a:cubicBezTo>
                  <a:pt x="1646652" y="5246866"/>
                  <a:pt x="1853994" y="5159364"/>
                  <a:pt x="2064709" y="5148838"/>
                </a:cubicBezTo>
                <a:close/>
                <a:moveTo>
                  <a:pt x="3311251" y="3858848"/>
                </a:moveTo>
                <a:cubicBezTo>
                  <a:pt x="3341353" y="3857344"/>
                  <a:pt x="3371525" y="3857411"/>
                  <a:pt x="3401631" y="3859051"/>
                </a:cubicBezTo>
                <a:cubicBezTo>
                  <a:pt x="3436038" y="3860926"/>
                  <a:pt x="3470362" y="3864855"/>
                  <a:pt x="3504401" y="3870843"/>
                </a:cubicBezTo>
                <a:cubicBezTo>
                  <a:pt x="3667789" y="3899582"/>
                  <a:pt x="3824643" y="3975743"/>
                  <a:pt x="3952920" y="4099702"/>
                </a:cubicBezTo>
                <a:lnTo>
                  <a:pt x="7298650" y="7332739"/>
                </a:lnTo>
                <a:lnTo>
                  <a:pt x="4819664" y="7332739"/>
                </a:lnTo>
                <a:lnTo>
                  <a:pt x="2755879" y="5338466"/>
                </a:lnTo>
                <a:cubicBezTo>
                  <a:pt x="2413804" y="5007912"/>
                  <a:pt x="2404463" y="4462639"/>
                  <a:pt x="2735018" y="4120562"/>
                </a:cubicBezTo>
                <a:cubicBezTo>
                  <a:pt x="2893192" y="3956874"/>
                  <a:pt x="3100534" y="3869374"/>
                  <a:pt x="3311251" y="3858848"/>
                </a:cubicBezTo>
                <a:close/>
                <a:moveTo>
                  <a:pt x="4557793" y="2568857"/>
                </a:moveTo>
                <a:cubicBezTo>
                  <a:pt x="4587895" y="2567353"/>
                  <a:pt x="4618066" y="2567420"/>
                  <a:pt x="4648173" y="2569060"/>
                </a:cubicBezTo>
                <a:cubicBezTo>
                  <a:pt x="4682580" y="2570935"/>
                  <a:pt x="4716904" y="2574864"/>
                  <a:pt x="4750943" y="2580852"/>
                </a:cubicBezTo>
                <a:cubicBezTo>
                  <a:pt x="4914331" y="2609591"/>
                  <a:pt x="5071185" y="2685752"/>
                  <a:pt x="5199463" y="2809709"/>
                </a:cubicBezTo>
                <a:lnTo>
                  <a:pt x="9880150" y="7332739"/>
                </a:lnTo>
                <a:lnTo>
                  <a:pt x="7401161" y="7332739"/>
                </a:lnTo>
                <a:lnTo>
                  <a:pt x="4002420" y="4048476"/>
                </a:lnTo>
                <a:cubicBezTo>
                  <a:pt x="3660344" y="3717922"/>
                  <a:pt x="3651006" y="3172648"/>
                  <a:pt x="3981558" y="2830571"/>
                </a:cubicBezTo>
                <a:cubicBezTo>
                  <a:pt x="4139735" y="2666884"/>
                  <a:pt x="4347076" y="2579384"/>
                  <a:pt x="4557793" y="2568857"/>
                </a:cubicBezTo>
                <a:close/>
                <a:moveTo>
                  <a:pt x="5792538" y="1291071"/>
                </a:moveTo>
                <a:cubicBezTo>
                  <a:pt x="5822640" y="1289567"/>
                  <a:pt x="5852811" y="1289634"/>
                  <a:pt x="5882918" y="1291274"/>
                </a:cubicBezTo>
                <a:cubicBezTo>
                  <a:pt x="5917326" y="1293149"/>
                  <a:pt x="5951649" y="1297078"/>
                  <a:pt x="5985688" y="1303065"/>
                </a:cubicBezTo>
                <a:cubicBezTo>
                  <a:pt x="6149077" y="1331806"/>
                  <a:pt x="6305931" y="1407965"/>
                  <a:pt x="6434209" y="1531924"/>
                </a:cubicBezTo>
                <a:lnTo>
                  <a:pt x="12437218" y="7332739"/>
                </a:lnTo>
                <a:lnTo>
                  <a:pt x="9958232" y="7332739"/>
                </a:lnTo>
                <a:lnTo>
                  <a:pt x="5237168" y="2770689"/>
                </a:lnTo>
                <a:cubicBezTo>
                  <a:pt x="4895091" y="2440136"/>
                  <a:pt x="4885752" y="1894861"/>
                  <a:pt x="5216305" y="1552786"/>
                </a:cubicBezTo>
                <a:cubicBezTo>
                  <a:pt x="5374480" y="1389097"/>
                  <a:pt x="5581822" y="1301597"/>
                  <a:pt x="5792538" y="1291071"/>
                </a:cubicBezTo>
                <a:close/>
                <a:moveTo>
                  <a:pt x="7039080" y="1080"/>
                </a:moveTo>
                <a:cubicBezTo>
                  <a:pt x="7069182" y="-424"/>
                  <a:pt x="7099353" y="-357"/>
                  <a:pt x="7129460" y="1283"/>
                </a:cubicBezTo>
                <a:cubicBezTo>
                  <a:pt x="7163867" y="3157"/>
                  <a:pt x="7198190" y="7086"/>
                  <a:pt x="7232230" y="13074"/>
                </a:cubicBezTo>
                <a:cubicBezTo>
                  <a:pt x="7395620" y="41814"/>
                  <a:pt x="7552472" y="117974"/>
                  <a:pt x="7680753" y="241931"/>
                </a:cubicBezTo>
                <a:lnTo>
                  <a:pt x="14118506" y="6462847"/>
                </a:lnTo>
                <a:cubicBezTo>
                  <a:pt x="14204024" y="6545486"/>
                  <a:pt x="14268748" y="6641544"/>
                  <a:pt x="14312562" y="6744493"/>
                </a:cubicBezTo>
                <a:lnTo>
                  <a:pt x="14353112" y="6873186"/>
                </a:lnTo>
                <a:lnTo>
                  <a:pt x="14353112" y="7286632"/>
                </a:lnTo>
                <a:lnTo>
                  <a:pt x="14340302" y="7332739"/>
                </a:lnTo>
                <a:lnTo>
                  <a:pt x="12539730" y="7332739"/>
                </a:lnTo>
                <a:lnTo>
                  <a:pt x="6483710" y="1480698"/>
                </a:lnTo>
                <a:cubicBezTo>
                  <a:pt x="6141634" y="1150144"/>
                  <a:pt x="6132294" y="604869"/>
                  <a:pt x="6462848" y="262793"/>
                </a:cubicBezTo>
                <a:cubicBezTo>
                  <a:pt x="6621024" y="99106"/>
                  <a:pt x="6828365" y="11606"/>
                  <a:pt x="7039080" y="108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1418173"/>
      </p:ext>
    </p:extLst>
  </p:cSld>
  <p:clrMapOvr>
    <a:masterClrMapping/>
  </p:clrMapOvr>
</p:sldLayout>
</file>

<file path=ppt/slideLayouts/slideLayout91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0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10180320" y="0"/>
            <a:ext cx="9326880" cy="9326880"/>
          </a:xfrm>
          <a:custGeom>
            <a:avLst/>
            <a:gdLst>
              <a:gd name="connsiteX0" fmla="*/ 4663440 w 9326880"/>
              <a:gd name="connsiteY0" fmla="*/ 0 h 9326880"/>
              <a:gd name="connsiteX1" fmla="*/ 9326880 w 9326880"/>
              <a:gd name="connsiteY1" fmla="*/ 0 h 9326880"/>
              <a:gd name="connsiteX2" fmla="*/ 9326880 w 9326880"/>
              <a:gd name="connsiteY2" fmla="*/ 4663440 h 9326880"/>
              <a:gd name="connsiteX3" fmla="*/ 4663440 w 9326880"/>
              <a:gd name="connsiteY3" fmla="*/ 9326880 h 9326880"/>
              <a:gd name="connsiteX4" fmla="*/ 0 w 9326880"/>
              <a:gd name="connsiteY4" fmla="*/ 4663440 h 9326880"/>
              <a:gd name="connsiteX5" fmla="*/ 4663440 w 9326880"/>
              <a:gd name="connsiteY5" fmla="*/ 0 h 93268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9326880" h="9326880">
                <a:moveTo>
                  <a:pt x="4663440" y="0"/>
                </a:moveTo>
                <a:lnTo>
                  <a:pt x="9326880" y="0"/>
                </a:lnTo>
                <a:lnTo>
                  <a:pt x="9326880" y="4663440"/>
                </a:lnTo>
                <a:cubicBezTo>
                  <a:pt x="9326880" y="7238987"/>
                  <a:pt x="7238988" y="9326880"/>
                  <a:pt x="4663440" y="9326880"/>
                </a:cubicBezTo>
                <a:cubicBezTo>
                  <a:pt x="2087893" y="9326880"/>
                  <a:pt x="0" y="7238987"/>
                  <a:pt x="0" y="4663440"/>
                </a:cubicBezTo>
                <a:cubicBezTo>
                  <a:pt x="0" y="2087893"/>
                  <a:pt x="2087893" y="0"/>
                  <a:pt x="4663440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564337468"/>
      </p:ext>
    </p:extLst>
  </p:cSld>
  <p:clrMapOvr>
    <a:masterClrMapping/>
  </p:clrMapOvr>
</p:sldLayout>
</file>

<file path=ppt/slideLayouts/slideLayout9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1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1645921"/>
            <a:ext cx="9326880" cy="9326879"/>
          </a:xfrm>
          <a:custGeom>
            <a:avLst/>
            <a:gdLst>
              <a:gd name="connsiteX0" fmla="*/ 4663441 w 9326880"/>
              <a:gd name="connsiteY0" fmla="*/ 0 h 9326879"/>
              <a:gd name="connsiteX1" fmla="*/ 9326880 w 9326880"/>
              <a:gd name="connsiteY1" fmla="*/ 4663440 h 9326879"/>
              <a:gd name="connsiteX2" fmla="*/ 4903421 w 9326880"/>
              <a:gd name="connsiteY2" fmla="*/ 9320812 h 9326879"/>
              <a:gd name="connsiteX3" fmla="*/ 4663479 w 9326880"/>
              <a:gd name="connsiteY3" fmla="*/ 9326879 h 9326879"/>
              <a:gd name="connsiteX4" fmla="*/ 0 w 9326880"/>
              <a:gd name="connsiteY4" fmla="*/ 9326879 h 9326879"/>
              <a:gd name="connsiteX5" fmla="*/ 0 w 9326880"/>
              <a:gd name="connsiteY5" fmla="*/ 4663440 h 9326879"/>
              <a:gd name="connsiteX6" fmla="*/ 4663441 w 9326880"/>
              <a:gd name="connsiteY6" fmla="*/ 0 h 93268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9326880" h="9326879">
                <a:moveTo>
                  <a:pt x="4663441" y="0"/>
                </a:moveTo>
                <a:cubicBezTo>
                  <a:pt x="7238987" y="0"/>
                  <a:pt x="9326880" y="2087893"/>
                  <a:pt x="9326880" y="4663440"/>
                </a:cubicBezTo>
                <a:cubicBezTo>
                  <a:pt x="9326880" y="7158501"/>
                  <a:pt x="7367442" y="9195910"/>
                  <a:pt x="4903421" y="9320812"/>
                </a:cubicBezTo>
                <a:lnTo>
                  <a:pt x="4663479" y="9326879"/>
                </a:lnTo>
                <a:lnTo>
                  <a:pt x="0" y="9326879"/>
                </a:lnTo>
                <a:lnTo>
                  <a:pt x="0" y="4663440"/>
                </a:lnTo>
                <a:cubicBezTo>
                  <a:pt x="0" y="2087893"/>
                  <a:pt x="2087893" y="0"/>
                  <a:pt x="4663441" y="0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3062927428"/>
      </p:ext>
    </p:extLst>
  </p:cSld>
  <p:clrMapOvr>
    <a:masterClrMapping/>
  </p:clrMapOvr>
</p:sldLayout>
</file>

<file path=ppt/slideLayouts/slideLayout93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2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>
          <a:xfrm>
            <a:off x="1428518" y="0"/>
            <a:ext cx="9227819" cy="5059680"/>
          </a:xfrm>
          <a:custGeom>
            <a:avLst/>
            <a:gdLst>
              <a:gd name="connsiteX0" fmla="*/ 0 w 9227819"/>
              <a:gd name="connsiteY0" fmla="*/ 0 h 5059680"/>
              <a:gd name="connsiteX1" fmla="*/ 9227819 w 9227819"/>
              <a:gd name="connsiteY1" fmla="*/ 0 h 5059680"/>
              <a:gd name="connsiteX2" fmla="*/ 9227819 w 9227819"/>
              <a:gd name="connsiteY2" fmla="*/ 5059680 h 5059680"/>
              <a:gd name="connsiteX3" fmla="*/ 0 w 9227819"/>
              <a:gd name="connsiteY3" fmla="*/ 5059680 h 505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227819" h="5059680">
                <a:moveTo>
                  <a:pt x="0" y="0"/>
                </a:moveTo>
                <a:lnTo>
                  <a:pt x="9227819" y="0"/>
                </a:lnTo>
                <a:lnTo>
                  <a:pt x="9227819" y="5059680"/>
                </a:lnTo>
                <a:lnTo>
                  <a:pt x="0" y="505968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>
          <a:xfrm>
            <a:off x="11867918" y="1249680"/>
            <a:ext cx="6126479" cy="9723120"/>
          </a:xfrm>
          <a:custGeom>
            <a:avLst/>
            <a:gdLst>
              <a:gd name="connsiteX0" fmla="*/ 0 w 6126479"/>
              <a:gd name="connsiteY0" fmla="*/ 0 h 9723120"/>
              <a:gd name="connsiteX1" fmla="*/ 6126479 w 6126479"/>
              <a:gd name="connsiteY1" fmla="*/ 0 h 9723120"/>
              <a:gd name="connsiteX2" fmla="*/ 6126479 w 6126479"/>
              <a:gd name="connsiteY2" fmla="*/ 9723120 h 9723120"/>
              <a:gd name="connsiteX3" fmla="*/ 0 w 6126479"/>
              <a:gd name="connsiteY3" fmla="*/ 9723120 h 97231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79" h="9723120">
                <a:moveTo>
                  <a:pt x="0" y="0"/>
                </a:moveTo>
                <a:lnTo>
                  <a:pt x="6126479" y="0"/>
                </a:lnTo>
                <a:lnTo>
                  <a:pt x="6126479" y="9723120"/>
                </a:lnTo>
                <a:lnTo>
                  <a:pt x="0" y="972312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411747859"/>
      </p:ext>
    </p:extLst>
  </p:cSld>
  <p:clrMapOvr>
    <a:masterClrMapping/>
  </p:clrMapOvr>
</p:sldLayout>
</file>

<file path=ppt/slideLayouts/slideLayout9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3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>
          <a:xfrm>
            <a:off x="320038" y="548640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>
          <a:xfrm>
            <a:off x="6682739" y="5501641"/>
            <a:ext cx="6126480" cy="5166360"/>
          </a:xfrm>
          <a:custGeom>
            <a:avLst/>
            <a:gdLst>
              <a:gd name="connsiteX0" fmla="*/ 0 w 6126480"/>
              <a:gd name="connsiteY0" fmla="*/ 0 h 5166360"/>
              <a:gd name="connsiteX1" fmla="*/ 6126480 w 6126480"/>
              <a:gd name="connsiteY1" fmla="*/ 0 h 5166360"/>
              <a:gd name="connsiteX2" fmla="*/ 6126480 w 6126480"/>
              <a:gd name="connsiteY2" fmla="*/ 5166360 h 5166360"/>
              <a:gd name="connsiteX3" fmla="*/ 0 w 6126480"/>
              <a:gd name="connsiteY3" fmla="*/ 5166360 h 5166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5166360">
                <a:moveTo>
                  <a:pt x="0" y="0"/>
                </a:moveTo>
                <a:lnTo>
                  <a:pt x="6126480" y="0"/>
                </a:lnTo>
                <a:lnTo>
                  <a:pt x="6126480" y="5166360"/>
                </a:lnTo>
                <a:lnTo>
                  <a:pt x="0" y="516636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>
          <a:xfrm>
            <a:off x="13045440" y="304800"/>
            <a:ext cx="6126480" cy="10363200"/>
          </a:xfrm>
          <a:custGeom>
            <a:avLst/>
            <a:gdLst>
              <a:gd name="connsiteX0" fmla="*/ 0 w 6126480"/>
              <a:gd name="connsiteY0" fmla="*/ 0 h 10363200"/>
              <a:gd name="connsiteX1" fmla="*/ 6126480 w 6126480"/>
              <a:gd name="connsiteY1" fmla="*/ 0 h 10363200"/>
              <a:gd name="connsiteX2" fmla="*/ 6126480 w 6126480"/>
              <a:gd name="connsiteY2" fmla="*/ 10363200 h 10363200"/>
              <a:gd name="connsiteX3" fmla="*/ 0 w 6126480"/>
              <a:gd name="connsiteY3" fmla="*/ 10363200 h 10363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126480" h="10363200">
                <a:moveTo>
                  <a:pt x="0" y="0"/>
                </a:moveTo>
                <a:lnTo>
                  <a:pt x="6126480" y="0"/>
                </a:lnTo>
                <a:lnTo>
                  <a:pt x="6126480" y="10363200"/>
                </a:lnTo>
                <a:lnTo>
                  <a:pt x="0" y="10363200"/>
                </a:ln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134625755"/>
      </p:ext>
    </p:extLst>
  </p:cSld>
  <p:clrMapOvr>
    <a:masterClrMapping/>
  </p:clrMapOvr>
</p:sldLayout>
</file>

<file path=ppt/slideLayouts/slideLayout9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4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>
          <a:xfrm>
            <a:off x="1369357" y="2073722"/>
            <a:ext cx="11620437" cy="6738081"/>
          </a:xfrm>
          <a:custGeom>
            <a:avLst/>
            <a:gdLst>
              <a:gd name="connsiteX0" fmla="*/ 4289346 w 11620437"/>
              <a:gd name="connsiteY0" fmla="*/ 1294 h 6738081"/>
              <a:gd name="connsiteX1" fmla="*/ 4875886 w 11620437"/>
              <a:gd name="connsiteY1" fmla="*/ 358795 h 6738081"/>
              <a:gd name="connsiteX2" fmla="*/ 8000220 w 11620437"/>
              <a:gd name="connsiteY2" fmla="*/ 5633811 h 6738081"/>
              <a:gd name="connsiteX3" fmla="*/ 7743641 w 11620437"/>
              <a:gd name="connsiteY3" fmla="*/ 6635866 h 6738081"/>
              <a:gd name="connsiteX4" fmla="*/ 6741586 w 11620437"/>
              <a:gd name="connsiteY4" fmla="*/ 6379286 h 6738081"/>
              <a:gd name="connsiteX5" fmla="*/ 3617252 w 11620437"/>
              <a:gd name="connsiteY5" fmla="*/ 1104273 h 6738081"/>
              <a:gd name="connsiteX6" fmla="*/ 3873830 w 11620437"/>
              <a:gd name="connsiteY6" fmla="*/ 102217 h 6738081"/>
              <a:gd name="connsiteX7" fmla="*/ 4289346 w 11620437"/>
              <a:gd name="connsiteY7" fmla="*/ 1294 h 6738081"/>
              <a:gd name="connsiteX8" fmla="*/ 2536101 w 11620437"/>
              <a:gd name="connsiteY8" fmla="*/ 1294 h 6738081"/>
              <a:gd name="connsiteX9" fmla="*/ 3122642 w 11620437"/>
              <a:gd name="connsiteY9" fmla="*/ 358795 h 6738081"/>
              <a:gd name="connsiteX10" fmla="*/ 6246977 w 11620437"/>
              <a:gd name="connsiteY10" fmla="*/ 5633811 h 6738081"/>
              <a:gd name="connsiteX11" fmla="*/ 5990398 w 11620437"/>
              <a:gd name="connsiteY11" fmla="*/ 6635865 h 6738081"/>
              <a:gd name="connsiteX12" fmla="*/ 4988343 w 11620437"/>
              <a:gd name="connsiteY12" fmla="*/ 6379286 h 6738081"/>
              <a:gd name="connsiteX13" fmla="*/ 1864007 w 11620437"/>
              <a:gd name="connsiteY13" fmla="*/ 1104273 h 6738081"/>
              <a:gd name="connsiteX14" fmla="*/ 2120586 w 11620437"/>
              <a:gd name="connsiteY14" fmla="*/ 102218 h 6738081"/>
              <a:gd name="connsiteX15" fmla="*/ 2536101 w 11620437"/>
              <a:gd name="connsiteY15" fmla="*/ 1294 h 6738081"/>
              <a:gd name="connsiteX16" fmla="*/ 774313 w 11620437"/>
              <a:gd name="connsiteY16" fmla="*/ 1294 h 6738081"/>
              <a:gd name="connsiteX17" fmla="*/ 1360852 w 11620437"/>
              <a:gd name="connsiteY17" fmla="*/ 358796 h 6738081"/>
              <a:gd name="connsiteX18" fmla="*/ 4485188 w 11620437"/>
              <a:gd name="connsiteY18" fmla="*/ 5633811 h 6738081"/>
              <a:gd name="connsiteX19" fmla="*/ 4228609 w 11620437"/>
              <a:gd name="connsiteY19" fmla="*/ 6635865 h 6738081"/>
              <a:gd name="connsiteX20" fmla="*/ 3226553 w 11620437"/>
              <a:gd name="connsiteY20" fmla="*/ 6379286 h 6738081"/>
              <a:gd name="connsiteX21" fmla="*/ 102218 w 11620437"/>
              <a:gd name="connsiteY21" fmla="*/ 1104273 h 6738081"/>
              <a:gd name="connsiteX22" fmla="*/ 358797 w 11620437"/>
              <a:gd name="connsiteY22" fmla="*/ 102217 h 6738081"/>
              <a:gd name="connsiteX23" fmla="*/ 774313 w 11620437"/>
              <a:gd name="connsiteY23" fmla="*/ 1294 h 6738081"/>
              <a:gd name="connsiteX24" fmla="*/ 7807345 w 11620437"/>
              <a:gd name="connsiteY24" fmla="*/ 1293 h 6738081"/>
              <a:gd name="connsiteX25" fmla="*/ 8393886 w 11620437"/>
              <a:gd name="connsiteY25" fmla="*/ 358797 h 6738081"/>
              <a:gd name="connsiteX26" fmla="*/ 11518221 w 11620437"/>
              <a:gd name="connsiteY26" fmla="*/ 5633810 h 6738081"/>
              <a:gd name="connsiteX27" fmla="*/ 11261642 w 11620437"/>
              <a:gd name="connsiteY27" fmla="*/ 6635865 h 6738081"/>
              <a:gd name="connsiteX28" fmla="*/ 10259587 w 11620437"/>
              <a:gd name="connsiteY28" fmla="*/ 6379286 h 6738081"/>
              <a:gd name="connsiteX29" fmla="*/ 7135251 w 11620437"/>
              <a:gd name="connsiteY29" fmla="*/ 1104273 h 6738081"/>
              <a:gd name="connsiteX30" fmla="*/ 7391830 w 11620437"/>
              <a:gd name="connsiteY30" fmla="*/ 102217 h 6738081"/>
              <a:gd name="connsiteX31" fmla="*/ 7807345 w 11620437"/>
              <a:gd name="connsiteY31" fmla="*/ 1293 h 6738081"/>
              <a:gd name="connsiteX32" fmla="*/ 6042586 w 11620437"/>
              <a:gd name="connsiteY32" fmla="*/ 1293 h 6738081"/>
              <a:gd name="connsiteX33" fmla="*/ 6629126 w 11620437"/>
              <a:gd name="connsiteY33" fmla="*/ 358796 h 6738081"/>
              <a:gd name="connsiteX34" fmla="*/ 9753461 w 11620437"/>
              <a:gd name="connsiteY34" fmla="*/ 5633810 h 6738081"/>
              <a:gd name="connsiteX35" fmla="*/ 9496882 w 11620437"/>
              <a:gd name="connsiteY35" fmla="*/ 6635865 h 6738081"/>
              <a:gd name="connsiteX36" fmla="*/ 8494828 w 11620437"/>
              <a:gd name="connsiteY36" fmla="*/ 6379286 h 6738081"/>
              <a:gd name="connsiteX37" fmla="*/ 5370491 w 11620437"/>
              <a:gd name="connsiteY37" fmla="*/ 1104272 h 6738081"/>
              <a:gd name="connsiteX38" fmla="*/ 5627071 w 11620437"/>
              <a:gd name="connsiteY38" fmla="*/ 102216 h 6738081"/>
              <a:gd name="connsiteX39" fmla="*/ 6042586 w 11620437"/>
              <a:gd name="connsiteY39" fmla="*/ 1293 h 67380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</a:cxnLst>
            <a:rect l="l" t="t" r="r" b="b"/>
            <a:pathLst>
              <a:path w="11620437" h="6738081">
                <a:moveTo>
                  <a:pt x="4289346" y="1294"/>
                </a:moveTo>
                <a:cubicBezTo>
                  <a:pt x="4523727" y="15237"/>
                  <a:pt x="4747224" y="141570"/>
                  <a:pt x="4875886" y="358795"/>
                </a:cubicBezTo>
                <a:lnTo>
                  <a:pt x="8000220" y="5633811"/>
                </a:lnTo>
                <a:cubicBezTo>
                  <a:pt x="8206078" y="5981373"/>
                  <a:pt x="8091204" y="6430009"/>
                  <a:pt x="7743641" y="6635866"/>
                </a:cubicBezTo>
                <a:cubicBezTo>
                  <a:pt x="7396078" y="6841723"/>
                  <a:pt x="6947445" y="6726849"/>
                  <a:pt x="6741586" y="6379286"/>
                </a:cubicBezTo>
                <a:lnTo>
                  <a:pt x="3617252" y="1104273"/>
                </a:lnTo>
                <a:cubicBezTo>
                  <a:pt x="3411392" y="756710"/>
                  <a:pt x="3526268" y="308074"/>
                  <a:pt x="3873830" y="102217"/>
                </a:cubicBezTo>
                <a:cubicBezTo>
                  <a:pt x="4004166" y="25021"/>
                  <a:pt x="4148715" y="-7073"/>
                  <a:pt x="4289346" y="1294"/>
                </a:cubicBezTo>
                <a:close/>
                <a:moveTo>
                  <a:pt x="2536101" y="1294"/>
                </a:moveTo>
                <a:cubicBezTo>
                  <a:pt x="2770484" y="15238"/>
                  <a:pt x="2993981" y="141570"/>
                  <a:pt x="3122642" y="358795"/>
                </a:cubicBezTo>
                <a:lnTo>
                  <a:pt x="6246977" y="5633811"/>
                </a:lnTo>
                <a:cubicBezTo>
                  <a:pt x="6452834" y="5981373"/>
                  <a:pt x="6337961" y="6430010"/>
                  <a:pt x="5990398" y="6635865"/>
                </a:cubicBezTo>
                <a:cubicBezTo>
                  <a:pt x="5642835" y="6841723"/>
                  <a:pt x="5194200" y="6726849"/>
                  <a:pt x="4988343" y="6379286"/>
                </a:cubicBezTo>
                <a:lnTo>
                  <a:pt x="1864007" y="1104273"/>
                </a:lnTo>
                <a:cubicBezTo>
                  <a:pt x="1658149" y="756709"/>
                  <a:pt x="1773023" y="308074"/>
                  <a:pt x="2120586" y="102218"/>
                </a:cubicBezTo>
                <a:cubicBezTo>
                  <a:pt x="2250922" y="25021"/>
                  <a:pt x="2395472" y="-7073"/>
                  <a:pt x="2536101" y="1294"/>
                </a:cubicBezTo>
                <a:close/>
                <a:moveTo>
                  <a:pt x="774313" y="1294"/>
                </a:moveTo>
                <a:cubicBezTo>
                  <a:pt x="1008696" y="15237"/>
                  <a:pt x="1232191" y="141569"/>
                  <a:pt x="1360852" y="358796"/>
                </a:cubicBezTo>
                <a:lnTo>
                  <a:pt x="4485188" y="5633811"/>
                </a:lnTo>
                <a:cubicBezTo>
                  <a:pt x="4691045" y="5981373"/>
                  <a:pt x="4576172" y="6430009"/>
                  <a:pt x="4228609" y="6635865"/>
                </a:cubicBezTo>
                <a:cubicBezTo>
                  <a:pt x="3881045" y="6841723"/>
                  <a:pt x="3432411" y="6726850"/>
                  <a:pt x="3226553" y="6379286"/>
                </a:cubicBezTo>
                <a:lnTo>
                  <a:pt x="102218" y="1104273"/>
                </a:lnTo>
                <a:cubicBezTo>
                  <a:pt x="-103641" y="756710"/>
                  <a:pt x="11234" y="308075"/>
                  <a:pt x="358797" y="102217"/>
                </a:cubicBezTo>
                <a:cubicBezTo>
                  <a:pt x="489132" y="25021"/>
                  <a:pt x="633683" y="-7073"/>
                  <a:pt x="774313" y="1294"/>
                </a:cubicBezTo>
                <a:close/>
                <a:moveTo>
                  <a:pt x="7807345" y="1293"/>
                </a:moveTo>
                <a:cubicBezTo>
                  <a:pt x="8041730" y="15236"/>
                  <a:pt x="8265224" y="141569"/>
                  <a:pt x="8393886" y="358797"/>
                </a:cubicBezTo>
                <a:lnTo>
                  <a:pt x="11518221" y="5633810"/>
                </a:lnTo>
                <a:cubicBezTo>
                  <a:pt x="11724079" y="5981373"/>
                  <a:pt x="11609205" y="6430008"/>
                  <a:pt x="11261642" y="6635865"/>
                </a:cubicBezTo>
                <a:cubicBezTo>
                  <a:pt x="10914079" y="6841723"/>
                  <a:pt x="10465445" y="6726848"/>
                  <a:pt x="10259587" y="6379286"/>
                </a:cubicBezTo>
                <a:lnTo>
                  <a:pt x="7135251" y="1104273"/>
                </a:lnTo>
                <a:cubicBezTo>
                  <a:pt x="6929395" y="756709"/>
                  <a:pt x="7044267" y="308074"/>
                  <a:pt x="7391830" y="102217"/>
                </a:cubicBezTo>
                <a:cubicBezTo>
                  <a:pt x="7522167" y="25022"/>
                  <a:pt x="7666715" y="-7073"/>
                  <a:pt x="7807345" y="1293"/>
                </a:cubicBezTo>
                <a:close/>
                <a:moveTo>
                  <a:pt x="6042586" y="1293"/>
                </a:moveTo>
                <a:cubicBezTo>
                  <a:pt x="6276969" y="15237"/>
                  <a:pt x="6500466" y="141571"/>
                  <a:pt x="6629126" y="358796"/>
                </a:cubicBezTo>
                <a:lnTo>
                  <a:pt x="9753461" y="5633810"/>
                </a:lnTo>
                <a:cubicBezTo>
                  <a:pt x="9959319" y="5981373"/>
                  <a:pt x="9844445" y="6430008"/>
                  <a:pt x="9496882" y="6635865"/>
                </a:cubicBezTo>
                <a:cubicBezTo>
                  <a:pt x="9149319" y="6841723"/>
                  <a:pt x="8700685" y="6726848"/>
                  <a:pt x="8494828" y="6379286"/>
                </a:cubicBezTo>
                <a:lnTo>
                  <a:pt x="5370491" y="1104272"/>
                </a:lnTo>
                <a:cubicBezTo>
                  <a:pt x="5164634" y="756711"/>
                  <a:pt x="5279509" y="308074"/>
                  <a:pt x="5627071" y="102216"/>
                </a:cubicBezTo>
                <a:cubicBezTo>
                  <a:pt x="5757406" y="25021"/>
                  <a:pt x="5901956" y="-7072"/>
                  <a:pt x="6042586" y="1293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99925238"/>
      </p:ext>
    </p:extLst>
  </p:cSld>
  <p:clrMapOvr>
    <a:masterClrMapping/>
  </p:clrMapOvr>
</p:sldLayout>
</file>

<file path=ppt/slideLayouts/slideLayout9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5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8092445" y="0"/>
            <a:ext cx="9662159" cy="8275320"/>
          </a:xfrm>
          <a:custGeom>
            <a:avLst/>
            <a:gdLst>
              <a:gd name="connsiteX0" fmla="*/ 8102967 w 9662159"/>
              <a:gd name="connsiteY0" fmla="*/ 0 h 8275320"/>
              <a:gd name="connsiteX1" fmla="*/ 9662159 w 9662159"/>
              <a:gd name="connsiteY1" fmla="*/ 0 h 8275320"/>
              <a:gd name="connsiteX2" fmla="*/ 9662159 w 9662159"/>
              <a:gd name="connsiteY2" fmla="*/ 6870884 h 8275320"/>
              <a:gd name="connsiteX3" fmla="*/ 8882563 w 9662159"/>
              <a:gd name="connsiteY3" fmla="*/ 7650480 h 8275320"/>
              <a:gd name="connsiteX4" fmla="*/ 8102967 w 9662159"/>
              <a:gd name="connsiteY4" fmla="*/ 6870884 h 8275320"/>
              <a:gd name="connsiteX5" fmla="*/ 6479300 w 9662159"/>
              <a:gd name="connsiteY5" fmla="*/ 0 h 8275320"/>
              <a:gd name="connsiteX6" fmla="*/ 8038492 w 9662159"/>
              <a:gd name="connsiteY6" fmla="*/ 0 h 8275320"/>
              <a:gd name="connsiteX7" fmla="*/ 8038492 w 9662159"/>
              <a:gd name="connsiteY7" fmla="*/ 4920164 h 8275320"/>
              <a:gd name="connsiteX8" fmla="*/ 7258896 w 9662159"/>
              <a:gd name="connsiteY8" fmla="*/ 5699760 h 8275320"/>
              <a:gd name="connsiteX9" fmla="*/ 6479300 w 9662159"/>
              <a:gd name="connsiteY9" fmla="*/ 4920164 h 8275320"/>
              <a:gd name="connsiteX10" fmla="*/ 4870998 w 9662159"/>
              <a:gd name="connsiteY10" fmla="*/ 0 h 8275320"/>
              <a:gd name="connsiteX11" fmla="*/ 6430190 w 9662159"/>
              <a:gd name="connsiteY11" fmla="*/ 0 h 8275320"/>
              <a:gd name="connsiteX12" fmla="*/ 6430190 w 9662159"/>
              <a:gd name="connsiteY12" fmla="*/ 7495724 h 8275320"/>
              <a:gd name="connsiteX13" fmla="*/ 5650594 w 9662159"/>
              <a:gd name="connsiteY13" fmla="*/ 8275320 h 8275320"/>
              <a:gd name="connsiteX14" fmla="*/ 4870998 w 9662159"/>
              <a:gd name="connsiteY14" fmla="*/ 7495724 h 8275320"/>
              <a:gd name="connsiteX15" fmla="*/ 3247331 w 9662159"/>
              <a:gd name="connsiteY15" fmla="*/ 0 h 8275320"/>
              <a:gd name="connsiteX16" fmla="*/ 4806523 w 9662159"/>
              <a:gd name="connsiteY16" fmla="*/ 0 h 8275320"/>
              <a:gd name="connsiteX17" fmla="*/ 4806523 w 9662159"/>
              <a:gd name="connsiteY17" fmla="*/ 7495724 h 8275320"/>
              <a:gd name="connsiteX18" fmla="*/ 4026927 w 9662159"/>
              <a:gd name="connsiteY18" fmla="*/ 8275320 h 8275320"/>
              <a:gd name="connsiteX19" fmla="*/ 3247331 w 9662159"/>
              <a:gd name="connsiteY19" fmla="*/ 7495724 h 8275320"/>
              <a:gd name="connsiteX20" fmla="*/ 1623665 w 9662159"/>
              <a:gd name="connsiteY20" fmla="*/ 0 h 8275320"/>
              <a:gd name="connsiteX21" fmla="*/ 3182857 w 9662159"/>
              <a:gd name="connsiteY21" fmla="*/ 0 h 8275320"/>
              <a:gd name="connsiteX22" fmla="*/ 3182857 w 9662159"/>
              <a:gd name="connsiteY22" fmla="*/ 6063164 h 8275320"/>
              <a:gd name="connsiteX23" fmla="*/ 2403261 w 9662159"/>
              <a:gd name="connsiteY23" fmla="*/ 6842760 h 8275320"/>
              <a:gd name="connsiteX24" fmla="*/ 1623665 w 9662159"/>
              <a:gd name="connsiteY24" fmla="*/ 6063164 h 8275320"/>
              <a:gd name="connsiteX25" fmla="*/ 0 w 9662159"/>
              <a:gd name="connsiteY25" fmla="*/ 0 h 8275320"/>
              <a:gd name="connsiteX26" fmla="*/ 1559190 w 9662159"/>
              <a:gd name="connsiteY26" fmla="*/ 0 h 8275320"/>
              <a:gd name="connsiteX27" fmla="*/ 1559190 w 9662159"/>
              <a:gd name="connsiteY27" fmla="*/ 4920164 h 8275320"/>
              <a:gd name="connsiteX28" fmla="*/ 779594 w 9662159"/>
              <a:gd name="connsiteY28" fmla="*/ 5699760 h 8275320"/>
              <a:gd name="connsiteX29" fmla="*/ 0 w 9662159"/>
              <a:gd name="connsiteY29" fmla="*/ 4920164 h 827532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</a:cxnLst>
            <a:rect l="l" t="t" r="r" b="b"/>
            <a:pathLst>
              <a:path w="9662159" h="8275320">
                <a:moveTo>
                  <a:pt x="8102967" y="0"/>
                </a:moveTo>
                <a:lnTo>
                  <a:pt x="9662159" y="0"/>
                </a:lnTo>
                <a:lnTo>
                  <a:pt x="9662159" y="6870884"/>
                </a:lnTo>
                <a:cubicBezTo>
                  <a:pt x="9662159" y="7301443"/>
                  <a:pt x="9313119" y="7650480"/>
                  <a:pt x="8882563" y="7650480"/>
                </a:cubicBezTo>
                <a:cubicBezTo>
                  <a:pt x="8452004" y="7650480"/>
                  <a:pt x="8102967" y="7301443"/>
                  <a:pt x="8102967" y="6870884"/>
                </a:cubicBezTo>
                <a:close/>
                <a:moveTo>
                  <a:pt x="6479300" y="0"/>
                </a:moveTo>
                <a:lnTo>
                  <a:pt x="8038492" y="0"/>
                </a:lnTo>
                <a:lnTo>
                  <a:pt x="8038492" y="4920164"/>
                </a:lnTo>
                <a:cubicBezTo>
                  <a:pt x="8038492" y="5350723"/>
                  <a:pt x="7689455" y="5699760"/>
                  <a:pt x="7258896" y="5699760"/>
                </a:cubicBezTo>
                <a:cubicBezTo>
                  <a:pt x="6828337" y="5699760"/>
                  <a:pt x="6479300" y="5350723"/>
                  <a:pt x="6479300" y="4920164"/>
                </a:cubicBezTo>
                <a:close/>
                <a:moveTo>
                  <a:pt x="4870998" y="0"/>
                </a:moveTo>
                <a:lnTo>
                  <a:pt x="6430190" y="0"/>
                </a:lnTo>
                <a:lnTo>
                  <a:pt x="6430190" y="7495724"/>
                </a:lnTo>
                <a:cubicBezTo>
                  <a:pt x="6430190" y="7926283"/>
                  <a:pt x="6081153" y="8275320"/>
                  <a:pt x="5650594" y="8275320"/>
                </a:cubicBezTo>
                <a:cubicBezTo>
                  <a:pt x="5220035" y="8275320"/>
                  <a:pt x="4870998" y="7926283"/>
                  <a:pt x="4870998" y="7495724"/>
                </a:cubicBezTo>
                <a:close/>
                <a:moveTo>
                  <a:pt x="3247331" y="0"/>
                </a:moveTo>
                <a:lnTo>
                  <a:pt x="4806523" y="0"/>
                </a:lnTo>
                <a:lnTo>
                  <a:pt x="4806523" y="7495724"/>
                </a:lnTo>
                <a:cubicBezTo>
                  <a:pt x="4806523" y="7926283"/>
                  <a:pt x="4457486" y="8275320"/>
                  <a:pt x="4026927" y="8275320"/>
                </a:cubicBezTo>
                <a:cubicBezTo>
                  <a:pt x="3596368" y="8275320"/>
                  <a:pt x="3247331" y="7926283"/>
                  <a:pt x="3247331" y="7495724"/>
                </a:cubicBezTo>
                <a:close/>
                <a:moveTo>
                  <a:pt x="1623665" y="0"/>
                </a:moveTo>
                <a:lnTo>
                  <a:pt x="3182857" y="0"/>
                </a:lnTo>
                <a:lnTo>
                  <a:pt x="3182857" y="6063164"/>
                </a:lnTo>
                <a:cubicBezTo>
                  <a:pt x="3182857" y="6493723"/>
                  <a:pt x="2833820" y="6842760"/>
                  <a:pt x="2403261" y="6842760"/>
                </a:cubicBezTo>
                <a:cubicBezTo>
                  <a:pt x="1972702" y="6842760"/>
                  <a:pt x="1623665" y="6493723"/>
                  <a:pt x="1623665" y="6063164"/>
                </a:cubicBezTo>
                <a:close/>
                <a:moveTo>
                  <a:pt x="0" y="0"/>
                </a:moveTo>
                <a:lnTo>
                  <a:pt x="1559190" y="0"/>
                </a:lnTo>
                <a:lnTo>
                  <a:pt x="1559190" y="4920164"/>
                </a:lnTo>
                <a:cubicBezTo>
                  <a:pt x="1559190" y="5350723"/>
                  <a:pt x="1210153" y="5699760"/>
                  <a:pt x="779594" y="5699760"/>
                </a:cubicBezTo>
                <a:cubicBezTo>
                  <a:pt x="349035" y="5699760"/>
                  <a:pt x="0" y="5350723"/>
                  <a:pt x="0" y="4920164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1559821417"/>
      </p:ext>
    </p:extLst>
  </p:cSld>
  <p:clrMapOvr>
    <a:masterClrMapping/>
  </p:clrMapOvr>
</p:sldLayout>
</file>

<file path=ppt/slideLayouts/slideLayout97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6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0" y="2136917"/>
            <a:ext cx="9702664" cy="8835883"/>
          </a:xfrm>
          <a:custGeom>
            <a:avLst/>
            <a:gdLst>
              <a:gd name="connsiteX0" fmla="*/ 8786494 w 9702664"/>
              <a:gd name="connsiteY0" fmla="*/ 6756659 h 8835883"/>
              <a:gd name="connsiteX1" fmla="*/ 9499757 w 9702664"/>
              <a:gd name="connsiteY1" fmla="*/ 7108011 h 8835883"/>
              <a:gd name="connsiteX2" fmla="*/ 9351166 w 9702664"/>
              <a:gd name="connsiteY2" fmla="*/ 8417603 h 8835883"/>
              <a:gd name="connsiteX3" fmla="*/ 8825820 w 9702664"/>
              <a:gd name="connsiteY3" fmla="*/ 8835883 h 8835883"/>
              <a:gd name="connsiteX4" fmla="*/ 5833388 w 9702664"/>
              <a:gd name="connsiteY4" fmla="*/ 8835883 h 8835883"/>
              <a:gd name="connsiteX5" fmla="*/ 8190165 w 9702664"/>
              <a:gd name="connsiteY5" fmla="*/ 6959421 h 8835883"/>
              <a:gd name="connsiteX6" fmla="*/ 8786494 w 9702664"/>
              <a:gd name="connsiteY6" fmla="*/ 6756659 h 8835883"/>
              <a:gd name="connsiteX7" fmla="*/ 8674766 w 9702664"/>
              <a:gd name="connsiteY7" fmla="*/ 4341780 h 8835883"/>
              <a:gd name="connsiteX8" fmla="*/ 9388030 w 9702664"/>
              <a:gd name="connsiteY8" fmla="*/ 4693136 h 8835883"/>
              <a:gd name="connsiteX9" fmla="*/ 9239438 w 9702664"/>
              <a:gd name="connsiteY9" fmla="*/ 6002726 h 8835883"/>
              <a:gd name="connsiteX10" fmla="*/ 5681082 w 9702664"/>
              <a:gd name="connsiteY10" fmla="*/ 8835883 h 8835883"/>
              <a:gd name="connsiteX11" fmla="*/ 2688649 w 9702664"/>
              <a:gd name="connsiteY11" fmla="*/ 8835883 h 8835883"/>
              <a:gd name="connsiteX12" fmla="*/ 8078438 w 9702664"/>
              <a:gd name="connsiteY12" fmla="*/ 4544545 h 8835883"/>
              <a:gd name="connsiteX13" fmla="*/ 8674766 w 9702664"/>
              <a:gd name="connsiteY13" fmla="*/ 4341780 h 8835883"/>
              <a:gd name="connsiteX14" fmla="*/ 8395390 w 9702664"/>
              <a:gd name="connsiteY14" fmla="*/ 2079305 h 8835883"/>
              <a:gd name="connsiteX15" fmla="*/ 9108654 w 9702664"/>
              <a:gd name="connsiteY15" fmla="*/ 2430658 h 8835883"/>
              <a:gd name="connsiteX16" fmla="*/ 8960063 w 9702664"/>
              <a:gd name="connsiteY16" fmla="*/ 3740251 h 8835883"/>
              <a:gd name="connsiteX17" fmla="*/ 2560108 w 9702664"/>
              <a:gd name="connsiteY17" fmla="*/ 8835883 h 8835883"/>
              <a:gd name="connsiteX18" fmla="*/ 0 w 9702664"/>
              <a:gd name="connsiteY18" fmla="*/ 8835883 h 8835883"/>
              <a:gd name="connsiteX19" fmla="*/ 0 w 9702664"/>
              <a:gd name="connsiteY19" fmla="*/ 8573731 h 8835883"/>
              <a:gd name="connsiteX20" fmla="*/ 85887 w 9702664"/>
              <a:gd name="connsiteY20" fmla="*/ 8447486 h 8835883"/>
              <a:gd name="connsiteX21" fmla="*/ 221030 w 9702664"/>
              <a:gd name="connsiteY21" fmla="*/ 8315682 h 8835883"/>
              <a:gd name="connsiteX22" fmla="*/ 7799063 w 9702664"/>
              <a:gd name="connsiteY22" fmla="*/ 2282068 h 8835883"/>
              <a:gd name="connsiteX23" fmla="*/ 8395390 w 9702664"/>
              <a:gd name="connsiteY23" fmla="*/ 2079305 h 8835883"/>
              <a:gd name="connsiteX24" fmla="*/ 7186383 w 9702664"/>
              <a:gd name="connsiteY24" fmla="*/ 560826 h 8835883"/>
              <a:gd name="connsiteX25" fmla="*/ 7899646 w 9702664"/>
              <a:gd name="connsiteY25" fmla="*/ 912180 h 8835883"/>
              <a:gd name="connsiteX26" fmla="*/ 7751056 w 9702664"/>
              <a:gd name="connsiteY26" fmla="*/ 2221772 h 8835883"/>
              <a:gd name="connsiteX27" fmla="*/ 173023 w 9702664"/>
              <a:gd name="connsiteY27" fmla="*/ 8255385 h 8835883"/>
              <a:gd name="connsiteX28" fmla="*/ 14292 w 9702664"/>
              <a:gd name="connsiteY28" fmla="*/ 8357564 h 8835883"/>
              <a:gd name="connsiteX29" fmla="*/ 0 w 9702664"/>
              <a:gd name="connsiteY29" fmla="*/ 8363959 h 8835883"/>
              <a:gd name="connsiteX30" fmla="*/ 0 w 9702664"/>
              <a:gd name="connsiteY30" fmla="*/ 6010577 h 8835883"/>
              <a:gd name="connsiteX31" fmla="*/ 6590054 w 9702664"/>
              <a:gd name="connsiteY31" fmla="*/ 763590 h 8835883"/>
              <a:gd name="connsiteX32" fmla="*/ 7186383 w 9702664"/>
              <a:gd name="connsiteY32" fmla="*/ 560826 h 8835883"/>
              <a:gd name="connsiteX33" fmla="*/ 1650905 w 9702664"/>
              <a:gd name="connsiteY33" fmla="*/ 15380 h 8835883"/>
              <a:gd name="connsiteX34" fmla="*/ 2364169 w 9702664"/>
              <a:gd name="connsiteY34" fmla="*/ 366734 h 8835883"/>
              <a:gd name="connsiteX35" fmla="*/ 2215579 w 9702664"/>
              <a:gd name="connsiteY35" fmla="*/ 1676326 h 8835883"/>
              <a:gd name="connsiteX36" fmla="*/ 0 w 9702664"/>
              <a:gd name="connsiteY36" fmla="*/ 3440365 h 8835883"/>
              <a:gd name="connsiteX37" fmla="*/ 0 w 9702664"/>
              <a:gd name="connsiteY37" fmla="*/ 1057795 h 8835883"/>
              <a:gd name="connsiteX38" fmla="*/ 1054577 w 9702664"/>
              <a:gd name="connsiteY38" fmla="*/ 218143 h 8835883"/>
              <a:gd name="connsiteX39" fmla="*/ 1650905 w 9702664"/>
              <a:gd name="connsiteY39" fmla="*/ 15380 h 8835883"/>
              <a:gd name="connsiteX40" fmla="*/ 4779801 w 9702664"/>
              <a:gd name="connsiteY40" fmla="*/ 145 h 8835883"/>
              <a:gd name="connsiteX41" fmla="*/ 5493065 w 9702664"/>
              <a:gd name="connsiteY41" fmla="*/ 351499 h 8835883"/>
              <a:gd name="connsiteX42" fmla="*/ 5344475 w 9702664"/>
              <a:gd name="connsiteY42" fmla="*/ 1661090 h 8835883"/>
              <a:gd name="connsiteX43" fmla="*/ 0 w 9702664"/>
              <a:gd name="connsiteY43" fmla="*/ 5916350 h 8835883"/>
              <a:gd name="connsiteX44" fmla="*/ 0 w 9702664"/>
              <a:gd name="connsiteY44" fmla="*/ 3533782 h 8835883"/>
              <a:gd name="connsiteX45" fmla="*/ 4183472 w 9702664"/>
              <a:gd name="connsiteY45" fmla="*/ 202909 h 8835883"/>
              <a:gd name="connsiteX46" fmla="*/ 4779801 w 9702664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4" h="8835883">
                <a:moveTo>
                  <a:pt x="8786494" y="6756659"/>
                </a:moveTo>
                <a:cubicBezTo>
                  <a:pt x="9055005" y="6761369"/>
                  <a:pt x="9319418" y="6881512"/>
                  <a:pt x="9499757" y="7108011"/>
                </a:cubicBezTo>
                <a:cubicBezTo>
                  <a:pt x="9820358" y="7510677"/>
                  <a:pt x="9753832" y="8097001"/>
                  <a:pt x="9351166" y="8417603"/>
                </a:cubicBezTo>
                <a:lnTo>
                  <a:pt x="8825820" y="8835883"/>
                </a:lnTo>
                <a:lnTo>
                  <a:pt x="5833388" y="8835883"/>
                </a:lnTo>
                <a:lnTo>
                  <a:pt x="8190165" y="6959421"/>
                </a:lnTo>
                <a:cubicBezTo>
                  <a:pt x="8366333" y="6819158"/>
                  <a:pt x="8577651" y="6752993"/>
                  <a:pt x="8786494" y="6756659"/>
                </a:cubicBezTo>
                <a:close/>
                <a:moveTo>
                  <a:pt x="8674766" y="4341780"/>
                </a:moveTo>
                <a:cubicBezTo>
                  <a:pt x="8943276" y="4346493"/>
                  <a:pt x="9207690" y="4466635"/>
                  <a:pt x="9388030" y="4693136"/>
                </a:cubicBezTo>
                <a:cubicBezTo>
                  <a:pt x="9708630" y="5095800"/>
                  <a:pt x="9642104" y="5682124"/>
                  <a:pt x="9239438" y="6002726"/>
                </a:cubicBezTo>
                <a:lnTo>
                  <a:pt x="5681082" y="8835883"/>
                </a:lnTo>
                <a:lnTo>
                  <a:pt x="2688649" y="8835883"/>
                </a:lnTo>
                <a:lnTo>
                  <a:pt x="8078438" y="4544545"/>
                </a:lnTo>
                <a:cubicBezTo>
                  <a:pt x="8254604" y="4404281"/>
                  <a:pt x="8465923" y="4338117"/>
                  <a:pt x="8674766" y="4341780"/>
                </a:cubicBezTo>
                <a:close/>
                <a:moveTo>
                  <a:pt x="8395390" y="2079305"/>
                </a:moveTo>
                <a:cubicBezTo>
                  <a:pt x="8663900" y="2084016"/>
                  <a:pt x="8928316" y="2204159"/>
                  <a:pt x="9108654" y="2430658"/>
                </a:cubicBezTo>
                <a:cubicBezTo>
                  <a:pt x="9429255" y="2833324"/>
                  <a:pt x="9362730" y="3419648"/>
                  <a:pt x="8960063" y="3740251"/>
                </a:cubicBezTo>
                <a:lnTo>
                  <a:pt x="2560108" y="8835883"/>
                </a:lnTo>
                <a:lnTo>
                  <a:pt x="0" y="8835883"/>
                </a:lnTo>
                <a:lnTo>
                  <a:pt x="0" y="8573731"/>
                </a:lnTo>
                <a:lnTo>
                  <a:pt x="85887" y="8447486"/>
                </a:lnTo>
                <a:cubicBezTo>
                  <a:pt x="125616" y="8399984"/>
                  <a:pt x="170697" y="8355757"/>
                  <a:pt x="221030" y="8315682"/>
                </a:cubicBezTo>
                <a:lnTo>
                  <a:pt x="7799063" y="2282068"/>
                </a:lnTo>
                <a:cubicBezTo>
                  <a:pt x="7975229" y="2141805"/>
                  <a:pt x="8186549" y="2075639"/>
                  <a:pt x="8395390" y="2079305"/>
                </a:cubicBezTo>
                <a:close/>
                <a:moveTo>
                  <a:pt x="7186383" y="560826"/>
                </a:moveTo>
                <a:cubicBezTo>
                  <a:pt x="7454893" y="565537"/>
                  <a:pt x="7719306" y="685680"/>
                  <a:pt x="7899646" y="912180"/>
                </a:cubicBezTo>
                <a:cubicBezTo>
                  <a:pt x="8220248" y="1314846"/>
                  <a:pt x="8153721" y="1901169"/>
                  <a:pt x="7751056" y="2221772"/>
                </a:cubicBezTo>
                <a:lnTo>
                  <a:pt x="173023" y="8255385"/>
                </a:lnTo>
                <a:cubicBezTo>
                  <a:pt x="122690" y="8295460"/>
                  <a:pt x="69487" y="8329487"/>
                  <a:pt x="14292" y="8357564"/>
                </a:cubicBezTo>
                <a:lnTo>
                  <a:pt x="0" y="8363959"/>
                </a:lnTo>
                <a:lnTo>
                  <a:pt x="0" y="6010577"/>
                </a:lnTo>
                <a:lnTo>
                  <a:pt x="6590054" y="763590"/>
                </a:lnTo>
                <a:cubicBezTo>
                  <a:pt x="6766220" y="623327"/>
                  <a:pt x="6977539" y="557162"/>
                  <a:pt x="7186383" y="560826"/>
                </a:cubicBezTo>
                <a:close/>
                <a:moveTo>
                  <a:pt x="1650905" y="15380"/>
                </a:moveTo>
                <a:cubicBezTo>
                  <a:pt x="1919416" y="20092"/>
                  <a:pt x="2183830" y="140234"/>
                  <a:pt x="2364169" y="366734"/>
                </a:cubicBezTo>
                <a:cubicBezTo>
                  <a:pt x="2684771" y="769400"/>
                  <a:pt x="2618246" y="1355724"/>
                  <a:pt x="2215579" y="1676326"/>
                </a:cubicBezTo>
                <a:lnTo>
                  <a:pt x="0" y="3440365"/>
                </a:lnTo>
                <a:lnTo>
                  <a:pt x="0" y="1057795"/>
                </a:lnTo>
                <a:lnTo>
                  <a:pt x="1054577" y="218143"/>
                </a:lnTo>
                <a:cubicBezTo>
                  <a:pt x="1230744" y="77880"/>
                  <a:pt x="1442063" y="11715"/>
                  <a:pt x="1650905" y="15380"/>
                </a:cubicBezTo>
                <a:close/>
                <a:moveTo>
                  <a:pt x="4779801" y="145"/>
                </a:moveTo>
                <a:cubicBezTo>
                  <a:pt x="5048312" y="4856"/>
                  <a:pt x="5312727" y="124999"/>
                  <a:pt x="5493065" y="351499"/>
                </a:cubicBezTo>
                <a:cubicBezTo>
                  <a:pt x="5813667" y="754165"/>
                  <a:pt x="5747140" y="1340489"/>
                  <a:pt x="5344475" y="1661090"/>
                </a:cubicBezTo>
                <a:lnTo>
                  <a:pt x="0" y="5916350"/>
                </a:lnTo>
                <a:lnTo>
                  <a:pt x="0" y="3533782"/>
                </a:lnTo>
                <a:lnTo>
                  <a:pt x="4183472" y="202909"/>
                </a:lnTo>
                <a:cubicBezTo>
                  <a:pt x="4359640" y="62645"/>
                  <a:pt x="4570960" y="-3519"/>
                  <a:pt x="4779801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4049257065"/>
      </p:ext>
    </p:extLst>
  </p:cSld>
  <p:clrMapOvr>
    <a:masterClrMapping/>
  </p:clrMapOvr>
</p:sldLayout>
</file>

<file path=ppt/slideLayouts/slideLayout98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7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804535" y="2136917"/>
            <a:ext cx="9702665" cy="8835883"/>
          </a:xfrm>
          <a:custGeom>
            <a:avLst/>
            <a:gdLst>
              <a:gd name="connsiteX0" fmla="*/ 916171 w 9702665"/>
              <a:gd name="connsiteY0" fmla="*/ 6756659 h 8835883"/>
              <a:gd name="connsiteX1" fmla="*/ 1512500 w 9702665"/>
              <a:gd name="connsiteY1" fmla="*/ 6959421 h 8835883"/>
              <a:gd name="connsiteX2" fmla="*/ 3869278 w 9702665"/>
              <a:gd name="connsiteY2" fmla="*/ 8835883 h 8835883"/>
              <a:gd name="connsiteX3" fmla="*/ 876845 w 9702665"/>
              <a:gd name="connsiteY3" fmla="*/ 8835883 h 8835883"/>
              <a:gd name="connsiteX4" fmla="*/ 351499 w 9702665"/>
              <a:gd name="connsiteY4" fmla="*/ 8417603 h 8835883"/>
              <a:gd name="connsiteX5" fmla="*/ 202908 w 9702665"/>
              <a:gd name="connsiteY5" fmla="*/ 7108011 h 8835883"/>
              <a:gd name="connsiteX6" fmla="*/ 916171 w 9702665"/>
              <a:gd name="connsiteY6" fmla="*/ 6756659 h 8835883"/>
              <a:gd name="connsiteX7" fmla="*/ 1027899 w 9702665"/>
              <a:gd name="connsiteY7" fmla="*/ 4341780 h 8835883"/>
              <a:gd name="connsiteX8" fmla="*/ 1624228 w 9702665"/>
              <a:gd name="connsiteY8" fmla="*/ 4544545 h 8835883"/>
              <a:gd name="connsiteX9" fmla="*/ 7014017 w 9702665"/>
              <a:gd name="connsiteY9" fmla="*/ 8835883 h 8835883"/>
              <a:gd name="connsiteX10" fmla="*/ 4021583 w 9702665"/>
              <a:gd name="connsiteY10" fmla="*/ 8835883 h 8835883"/>
              <a:gd name="connsiteX11" fmla="*/ 463227 w 9702665"/>
              <a:gd name="connsiteY11" fmla="*/ 6002726 h 8835883"/>
              <a:gd name="connsiteX12" fmla="*/ 314635 w 9702665"/>
              <a:gd name="connsiteY12" fmla="*/ 4693136 h 8835883"/>
              <a:gd name="connsiteX13" fmla="*/ 1027899 w 9702665"/>
              <a:gd name="connsiteY13" fmla="*/ 4341780 h 8835883"/>
              <a:gd name="connsiteX14" fmla="*/ 1307275 w 9702665"/>
              <a:gd name="connsiteY14" fmla="*/ 2079305 h 8835883"/>
              <a:gd name="connsiteX15" fmla="*/ 1903602 w 9702665"/>
              <a:gd name="connsiteY15" fmla="*/ 2282068 h 8835883"/>
              <a:gd name="connsiteX16" fmla="*/ 9481635 w 9702665"/>
              <a:gd name="connsiteY16" fmla="*/ 8315682 h 8835883"/>
              <a:gd name="connsiteX17" fmla="*/ 9616777 w 9702665"/>
              <a:gd name="connsiteY17" fmla="*/ 8447486 h 8835883"/>
              <a:gd name="connsiteX18" fmla="*/ 9702665 w 9702665"/>
              <a:gd name="connsiteY18" fmla="*/ 8573731 h 8835883"/>
              <a:gd name="connsiteX19" fmla="*/ 9702665 w 9702665"/>
              <a:gd name="connsiteY19" fmla="*/ 8835883 h 8835883"/>
              <a:gd name="connsiteX20" fmla="*/ 7142559 w 9702665"/>
              <a:gd name="connsiteY20" fmla="*/ 8835883 h 8835883"/>
              <a:gd name="connsiteX21" fmla="*/ 742602 w 9702665"/>
              <a:gd name="connsiteY21" fmla="*/ 3740251 h 8835883"/>
              <a:gd name="connsiteX22" fmla="*/ 594011 w 9702665"/>
              <a:gd name="connsiteY22" fmla="*/ 2430658 h 8835883"/>
              <a:gd name="connsiteX23" fmla="*/ 1307275 w 9702665"/>
              <a:gd name="connsiteY23" fmla="*/ 2079305 h 8835883"/>
              <a:gd name="connsiteX24" fmla="*/ 2516283 w 9702665"/>
              <a:gd name="connsiteY24" fmla="*/ 560826 h 8835883"/>
              <a:gd name="connsiteX25" fmla="*/ 3112612 w 9702665"/>
              <a:gd name="connsiteY25" fmla="*/ 763590 h 8835883"/>
              <a:gd name="connsiteX26" fmla="*/ 9702665 w 9702665"/>
              <a:gd name="connsiteY26" fmla="*/ 6010577 h 8835883"/>
              <a:gd name="connsiteX27" fmla="*/ 9702665 w 9702665"/>
              <a:gd name="connsiteY27" fmla="*/ 8363959 h 8835883"/>
              <a:gd name="connsiteX28" fmla="*/ 9688373 w 9702665"/>
              <a:gd name="connsiteY28" fmla="*/ 8357564 h 8835883"/>
              <a:gd name="connsiteX29" fmla="*/ 9529641 w 9702665"/>
              <a:gd name="connsiteY29" fmla="*/ 8255385 h 8835883"/>
              <a:gd name="connsiteX30" fmla="*/ 1951609 w 9702665"/>
              <a:gd name="connsiteY30" fmla="*/ 2221772 h 8835883"/>
              <a:gd name="connsiteX31" fmla="*/ 1803020 w 9702665"/>
              <a:gd name="connsiteY31" fmla="*/ 912180 h 8835883"/>
              <a:gd name="connsiteX32" fmla="*/ 2516283 w 9702665"/>
              <a:gd name="connsiteY32" fmla="*/ 560826 h 8835883"/>
              <a:gd name="connsiteX33" fmla="*/ 8051761 w 9702665"/>
              <a:gd name="connsiteY33" fmla="*/ 15380 h 8835883"/>
              <a:gd name="connsiteX34" fmla="*/ 8648089 w 9702665"/>
              <a:gd name="connsiteY34" fmla="*/ 218143 h 8835883"/>
              <a:gd name="connsiteX35" fmla="*/ 9702665 w 9702665"/>
              <a:gd name="connsiteY35" fmla="*/ 1057795 h 8835883"/>
              <a:gd name="connsiteX36" fmla="*/ 9702665 w 9702665"/>
              <a:gd name="connsiteY36" fmla="*/ 3440365 h 8835883"/>
              <a:gd name="connsiteX37" fmla="*/ 7487085 w 9702665"/>
              <a:gd name="connsiteY37" fmla="*/ 1676326 h 8835883"/>
              <a:gd name="connsiteX38" fmla="*/ 7338497 w 9702665"/>
              <a:gd name="connsiteY38" fmla="*/ 366734 h 8835883"/>
              <a:gd name="connsiteX39" fmla="*/ 8051761 w 9702665"/>
              <a:gd name="connsiteY39" fmla="*/ 15380 h 8835883"/>
              <a:gd name="connsiteX40" fmla="*/ 4922865 w 9702665"/>
              <a:gd name="connsiteY40" fmla="*/ 145 h 8835883"/>
              <a:gd name="connsiteX41" fmla="*/ 5519193 w 9702665"/>
              <a:gd name="connsiteY41" fmla="*/ 202909 h 8835883"/>
              <a:gd name="connsiteX42" fmla="*/ 9702665 w 9702665"/>
              <a:gd name="connsiteY42" fmla="*/ 3533782 h 8835883"/>
              <a:gd name="connsiteX43" fmla="*/ 9702665 w 9702665"/>
              <a:gd name="connsiteY43" fmla="*/ 5916350 h 8835883"/>
              <a:gd name="connsiteX44" fmla="*/ 4358190 w 9702665"/>
              <a:gd name="connsiteY44" fmla="*/ 1661090 h 8835883"/>
              <a:gd name="connsiteX45" fmla="*/ 4209601 w 9702665"/>
              <a:gd name="connsiteY45" fmla="*/ 351499 h 8835883"/>
              <a:gd name="connsiteX46" fmla="*/ 4922865 w 9702665"/>
              <a:gd name="connsiteY46" fmla="*/ 145 h 88358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</a:cxnLst>
            <a:rect l="l" t="t" r="r" b="b"/>
            <a:pathLst>
              <a:path w="9702665" h="8835883">
                <a:moveTo>
                  <a:pt x="916171" y="6756659"/>
                </a:moveTo>
                <a:cubicBezTo>
                  <a:pt x="1125014" y="6752993"/>
                  <a:pt x="1336333" y="6819158"/>
                  <a:pt x="1512500" y="6959421"/>
                </a:cubicBezTo>
                <a:lnTo>
                  <a:pt x="3869278" y="8835883"/>
                </a:lnTo>
                <a:lnTo>
                  <a:pt x="876845" y="8835883"/>
                </a:lnTo>
                <a:lnTo>
                  <a:pt x="351499" y="8417603"/>
                </a:lnTo>
                <a:cubicBezTo>
                  <a:pt x="-51167" y="8097001"/>
                  <a:pt x="-117693" y="7510677"/>
                  <a:pt x="202908" y="7108011"/>
                </a:cubicBezTo>
                <a:cubicBezTo>
                  <a:pt x="383247" y="6881512"/>
                  <a:pt x="647660" y="6761369"/>
                  <a:pt x="916171" y="6756659"/>
                </a:cubicBezTo>
                <a:close/>
                <a:moveTo>
                  <a:pt x="1027899" y="4341780"/>
                </a:moveTo>
                <a:cubicBezTo>
                  <a:pt x="1236742" y="4338117"/>
                  <a:pt x="1448062" y="4404281"/>
                  <a:pt x="1624228" y="4544545"/>
                </a:cubicBezTo>
                <a:lnTo>
                  <a:pt x="7014017" y="8835883"/>
                </a:lnTo>
                <a:lnTo>
                  <a:pt x="4021583" y="8835883"/>
                </a:lnTo>
                <a:lnTo>
                  <a:pt x="463227" y="6002726"/>
                </a:lnTo>
                <a:cubicBezTo>
                  <a:pt x="60561" y="5682124"/>
                  <a:pt x="-5965" y="5095800"/>
                  <a:pt x="314635" y="4693136"/>
                </a:cubicBezTo>
                <a:cubicBezTo>
                  <a:pt x="494975" y="4466635"/>
                  <a:pt x="759389" y="4346493"/>
                  <a:pt x="1027899" y="4341780"/>
                </a:cubicBezTo>
                <a:close/>
                <a:moveTo>
                  <a:pt x="1307275" y="2079305"/>
                </a:moveTo>
                <a:cubicBezTo>
                  <a:pt x="1516117" y="2075639"/>
                  <a:pt x="1727436" y="2141805"/>
                  <a:pt x="1903602" y="2282068"/>
                </a:cubicBezTo>
                <a:lnTo>
                  <a:pt x="9481635" y="8315682"/>
                </a:lnTo>
                <a:cubicBezTo>
                  <a:pt x="9531969" y="8355757"/>
                  <a:pt x="9577049" y="8399984"/>
                  <a:pt x="9616777" y="8447486"/>
                </a:cubicBezTo>
                <a:lnTo>
                  <a:pt x="9702665" y="8573731"/>
                </a:lnTo>
                <a:lnTo>
                  <a:pt x="9702665" y="8835883"/>
                </a:lnTo>
                <a:lnTo>
                  <a:pt x="7142559" y="8835883"/>
                </a:lnTo>
                <a:lnTo>
                  <a:pt x="742602" y="3740251"/>
                </a:lnTo>
                <a:cubicBezTo>
                  <a:pt x="339935" y="3419648"/>
                  <a:pt x="273410" y="2833324"/>
                  <a:pt x="594011" y="2430658"/>
                </a:cubicBezTo>
                <a:cubicBezTo>
                  <a:pt x="774349" y="2204159"/>
                  <a:pt x="1038765" y="2084016"/>
                  <a:pt x="1307275" y="2079305"/>
                </a:cubicBezTo>
                <a:close/>
                <a:moveTo>
                  <a:pt x="2516283" y="560826"/>
                </a:moveTo>
                <a:cubicBezTo>
                  <a:pt x="2725126" y="557162"/>
                  <a:pt x="2936446" y="623327"/>
                  <a:pt x="3112612" y="763590"/>
                </a:cubicBezTo>
                <a:lnTo>
                  <a:pt x="9702665" y="6010577"/>
                </a:lnTo>
                <a:lnTo>
                  <a:pt x="9702665" y="8363959"/>
                </a:lnTo>
                <a:lnTo>
                  <a:pt x="9688373" y="8357564"/>
                </a:lnTo>
                <a:cubicBezTo>
                  <a:pt x="9633177" y="8329487"/>
                  <a:pt x="9579975" y="8295460"/>
                  <a:pt x="9529641" y="8255385"/>
                </a:cubicBezTo>
                <a:lnTo>
                  <a:pt x="1951609" y="2221772"/>
                </a:lnTo>
                <a:cubicBezTo>
                  <a:pt x="1548944" y="1901169"/>
                  <a:pt x="1482418" y="1314846"/>
                  <a:pt x="1803020" y="912180"/>
                </a:cubicBezTo>
                <a:cubicBezTo>
                  <a:pt x="1983359" y="685680"/>
                  <a:pt x="2247773" y="565537"/>
                  <a:pt x="2516283" y="560826"/>
                </a:cubicBezTo>
                <a:close/>
                <a:moveTo>
                  <a:pt x="8051761" y="15380"/>
                </a:moveTo>
                <a:cubicBezTo>
                  <a:pt x="8260601" y="11715"/>
                  <a:pt x="8471921" y="77880"/>
                  <a:pt x="8648089" y="218143"/>
                </a:cubicBezTo>
                <a:lnTo>
                  <a:pt x="9702665" y="1057795"/>
                </a:lnTo>
                <a:lnTo>
                  <a:pt x="9702665" y="3440365"/>
                </a:lnTo>
                <a:lnTo>
                  <a:pt x="7487085" y="1676326"/>
                </a:lnTo>
                <a:cubicBezTo>
                  <a:pt x="7084421" y="1355724"/>
                  <a:pt x="7017893" y="769400"/>
                  <a:pt x="7338497" y="366734"/>
                </a:cubicBezTo>
                <a:cubicBezTo>
                  <a:pt x="7518835" y="140234"/>
                  <a:pt x="7783249" y="20092"/>
                  <a:pt x="8051761" y="15380"/>
                </a:cubicBezTo>
                <a:close/>
                <a:moveTo>
                  <a:pt x="4922865" y="145"/>
                </a:moveTo>
                <a:cubicBezTo>
                  <a:pt x="5131706" y="-3519"/>
                  <a:pt x="5343026" y="62645"/>
                  <a:pt x="5519193" y="202909"/>
                </a:cubicBezTo>
                <a:lnTo>
                  <a:pt x="9702665" y="3533782"/>
                </a:lnTo>
                <a:lnTo>
                  <a:pt x="9702665" y="5916350"/>
                </a:lnTo>
                <a:lnTo>
                  <a:pt x="4358190" y="1661090"/>
                </a:lnTo>
                <a:cubicBezTo>
                  <a:pt x="3955525" y="1340489"/>
                  <a:pt x="3888999" y="754165"/>
                  <a:pt x="4209601" y="351499"/>
                </a:cubicBezTo>
                <a:cubicBezTo>
                  <a:pt x="4389939" y="124999"/>
                  <a:pt x="4654354" y="4856"/>
                  <a:pt x="4922865" y="145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232716146"/>
      </p:ext>
    </p:extLst>
  </p:cSld>
  <p:clrMapOvr>
    <a:masterClrMapping/>
  </p:clrMapOvr>
</p:sldLayout>
</file>

<file path=ppt/slideLayouts/slideLayout99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28_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>
          <a:xfrm>
            <a:off x="9088582" y="1065519"/>
            <a:ext cx="8821605" cy="9048653"/>
          </a:xfrm>
          <a:custGeom>
            <a:avLst/>
            <a:gdLst>
              <a:gd name="connsiteX0" fmla="*/ 749331 w 8821605"/>
              <a:gd name="connsiteY0" fmla="*/ 5831475 h 9048653"/>
              <a:gd name="connsiteX1" fmla="*/ 1301158 w 8821605"/>
              <a:gd name="connsiteY1" fmla="*/ 6041659 h 9048653"/>
              <a:gd name="connsiteX2" fmla="*/ 3074854 w 8821605"/>
              <a:gd name="connsiteY2" fmla="*/ 7716102 h 9048653"/>
              <a:gd name="connsiteX3" fmla="*/ 3106249 w 8821605"/>
              <a:gd name="connsiteY3" fmla="*/ 8806754 h 9048653"/>
              <a:gd name="connsiteX4" fmla="*/ 2015596 w 8821605"/>
              <a:gd name="connsiteY4" fmla="*/ 8838147 h 9048653"/>
              <a:gd name="connsiteX5" fmla="*/ 241901 w 8821605"/>
              <a:gd name="connsiteY5" fmla="*/ 7163703 h 9048653"/>
              <a:gd name="connsiteX6" fmla="*/ 210507 w 8821605"/>
              <a:gd name="connsiteY6" fmla="*/ 6073052 h 9048653"/>
              <a:gd name="connsiteX7" fmla="*/ 210507 w 8821605"/>
              <a:gd name="connsiteY7" fmla="*/ 6073053 h 9048653"/>
              <a:gd name="connsiteX8" fmla="*/ 749331 w 8821605"/>
              <a:gd name="connsiteY8" fmla="*/ 5831475 h 9048653"/>
              <a:gd name="connsiteX9" fmla="*/ 1006729 w 8821605"/>
              <a:gd name="connsiteY9" fmla="*/ 3864695 h 9048653"/>
              <a:gd name="connsiteX10" fmla="*/ 1558555 w 8821605"/>
              <a:gd name="connsiteY10" fmla="*/ 4074880 h 9048653"/>
              <a:gd name="connsiteX11" fmla="*/ 5023574 w 8821605"/>
              <a:gd name="connsiteY11" fmla="*/ 7345998 h 9048653"/>
              <a:gd name="connsiteX12" fmla="*/ 5054966 w 8821605"/>
              <a:gd name="connsiteY12" fmla="*/ 8436650 h 9048653"/>
              <a:gd name="connsiteX13" fmla="*/ 3964316 w 8821605"/>
              <a:gd name="connsiteY13" fmla="*/ 8468044 h 9048653"/>
              <a:gd name="connsiteX14" fmla="*/ 499298 w 8821605"/>
              <a:gd name="connsiteY14" fmla="*/ 5196923 h 9048653"/>
              <a:gd name="connsiteX15" fmla="*/ 467904 w 8821605"/>
              <a:gd name="connsiteY15" fmla="*/ 4106272 h 9048653"/>
              <a:gd name="connsiteX16" fmla="*/ 467904 w 8821605"/>
              <a:gd name="connsiteY16" fmla="*/ 4106273 h 9048653"/>
              <a:gd name="connsiteX17" fmla="*/ 1006729 w 8821605"/>
              <a:gd name="connsiteY17" fmla="*/ 3864695 h 9048653"/>
              <a:gd name="connsiteX18" fmla="*/ 926721 w 8821605"/>
              <a:gd name="connsiteY18" fmla="*/ 1579383 h 9048653"/>
              <a:gd name="connsiteX19" fmla="*/ 1478548 w 8821605"/>
              <a:gd name="connsiteY19" fmla="*/ 1789568 h 9048653"/>
              <a:gd name="connsiteX20" fmla="*/ 7309701 w 8821605"/>
              <a:gd name="connsiteY20" fmla="*/ 7294418 h 9048653"/>
              <a:gd name="connsiteX21" fmla="*/ 7341095 w 8821605"/>
              <a:gd name="connsiteY21" fmla="*/ 8385069 h 9048653"/>
              <a:gd name="connsiteX22" fmla="*/ 6250442 w 8821605"/>
              <a:gd name="connsiteY22" fmla="*/ 8416464 h 9048653"/>
              <a:gd name="connsiteX23" fmla="*/ 419290 w 8821605"/>
              <a:gd name="connsiteY23" fmla="*/ 2911614 h 9048653"/>
              <a:gd name="connsiteX24" fmla="*/ 387896 w 8821605"/>
              <a:gd name="connsiteY24" fmla="*/ 1820961 h 9048653"/>
              <a:gd name="connsiteX25" fmla="*/ 387897 w 8821605"/>
              <a:gd name="connsiteY25" fmla="*/ 1820962 h 9048653"/>
              <a:gd name="connsiteX26" fmla="*/ 926721 w 8821605"/>
              <a:gd name="connsiteY26" fmla="*/ 1579383 h 9048653"/>
              <a:gd name="connsiteX27" fmla="*/ 2029777 w 8821605"/>
              <a:gd name="connsiteY27" fmla="*/ 410942 h 9048653"/>
              <a:gd name="connsiteX28" fmla="*/ 2581605 w 8821605"/>
              <a:gd name="connsiteY28" fmla="*/ 621126 h 9048653"/>
              <a:gd name="connsiteX29" fmla="*/ 8412758 w 8821605"/>
              <a:gd name="connsiteY29" fmla="*/ 6125975 h 9048653"/>
              <a:gd name="connsiteX30" fmla="*/ 8444154 w 8821605"/>
              <a:gd name="connsiteY30" fmla="*/ 7216627 h 9048653"/>
              <a:gd name="connsiteX31" fmla="*/ 7353500 w 8821605"/>
              <a:gd name="connsiteY31" fmla="*/ 7248022 h 9048653"/>
              <a:gd name="connsiteX32" fmla="*/ 1522347 w 8821605"/>
              <a:gd name="connsiteY32" fmla="*/ 1743170 h 9048653"/>
              <a:gd name="connsiteX33" fmla="*/ 1490953 w 8821605"/>
              <a:gd name="connsiteY33" fmla="*/ 652519 h 9048653"/>
              <a:gd name="connsiteX34" fmla="*/ 1490953 w 8821605"/>
              <a:gd name="connsiteY34" fmla="*/ 652520 h 9048653"/>
              <a:gd name="connsiteX35" fmla="*/ 2029777 w 8821605"/>
              <a:gd name="connsiteY35" fmla="*/ 410942 h 9048653"/>
              <a:gd name="connsiteX36" fmla="*/ 4305464 w 8821605"/>
              <a:gd name="connsiteY36" fmla="*/ 370426 h 9048653"/>
              <a:gd name="connsiteX37" fmla="*/ 4857292 w 8821605"/>
              <a:gd name="connsiteY37" fmla="*/ 580610 h 9048653"/>
              <a:gd name="connsiteX38" fmla="*/ 8322308 w 8821605"/>
              <a:gd name="connsiteY38" fmla="*/ 3851730 h 9048653"/>
              <a:gd name="connsiteX39" fmla="*/ 8353702 w 8821605"/>
              <a:gd name="connsiteY39" fmla="*/ 4942381 h 9048653"/>
              <a:gd name="connsiteX40" fmla="*/ 7263050 w 8821605"/>
              <a:gd name="connsiteY40" fmla="*/ 4973775 h 9048653"/>
              <a:gd name="connsiteX41" fmla="*/ 3798034 w 8821605"/>
              <a:gd name="connsiteY41" fmla="*/ 1702654 h 9048653"/>
              <a:gd name="connsiteX42" fmla="*/ 3766640 w 8821605"/>
              <a:gd name="connsiteY42" fmla="*/ 612002 h 9048653"/>
              <a:gd name="connsiteX43" fmla="*/ 3766640 w 8821605"/>
              <a:gd name="connsiteY43" fmla="*/ 612003 h 9048653"/>
              <a:gd name="connsiteX44" fmla="*/ 4305464 w 8821605"/>
              <a:gd name="connsiteY44" fmla="*/ 370426 h 9048653"/>
              <a:gd name="connsiteX45" fmla="*/ 6254182 w 8821605"/>
              <a:gd name="connsiteY45" fmla="*/ 322 h 9048653"/>
              <a:gd name="connsiteX46" fmla="*/ 6806010 w 8821605"/>
              <a:gd name="connsiteY46" fmla="*/ 210504 h 9048653"/>
              <a:gd name="connsiteX47" fmla="*/ 8579706 w 8821605"/>
              <a:gd name="connsiteY47" fmla="*/ 1884949 h 9048653"/>
              <a:gd name="connsiteX48" fmla="*/ 8611100 w 8821605"/>
              <a:gd name="connsiteY48" fmla="*/ 2975600 h 9048653"/>
              <a:gd name="connsiteX49" fmla="*/ 7520448 w 8821605"/>
              <a:gd name="connsiteY49" fmla="*/ 3006995 h 9048653"/>
              <a:gd name="connsiteX50" fmla="*/ 5746752 w 8821605"/>
              <a:gd name="connsiteY50" fmla="*/ 1332551 h 9048653"/>
              <a:gd name="connsiteX51" fmla="*/ 5715358 w 8821605"/>
              <a:gd name="connsiteY51" fmla="*/ 241899 h 9048653"/>
              <a:gd name="connsiteX52" fmla="*/ 5715358 w 8821605"/>
              <a:gd name="connsiteY52" fmla="*/ 241900 h 9048653"/>
              <a:gd name="connsiteX53" fmla="*/ 6254182 w 8821605"/>
              <a:gd name="connsiteY53" fmla="*/ 322 h 90486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</a:cxnLst>
            <a:rect l="l" t="t" r="r" b="b"/>
            <a:pathLst>
              <a:path w="8821605" h="9048653">
                <a:moveTo>
                  <a:pt x="749331" y="5831475"/>
                </a:moveTo>
                <a:cubicBezTo>
                  <a:pt x="946700" y="5825794"/>
                  <a:pt x="1146236" y="5895406"/>
                  <a:pt x="1301158" y="6041659"/>
                </a:cubicBezTo>
                <a:lnTo>
                  <a:pt x="3074854" y="7716102"/>
                </a:lnTo>
                <a:cubicBezTo>
                  <a:pt x="3384699" y="8008608"/>
                  <a:pt x="3398754" y="8496908"/>
                  <a:pt x="3106249" y="8806754"/>
                </a:cubicBezTo>
                <a:cubicBezTo>
                  <a:pt x="2813744" y="9116597"/>
                  <a:pt x="2325441" y="9130654"/>
                  <a:pt x="2015596" y="8838147"/>
                </a:cubicBezTo>
                <a:cubicBezTo>
                  <a:pt x="1424364" y="8279999"/>
                  <a:pt x="833133" y="7721850"/>
                  <a:pt x="241901" y="7163703"/>
                </a:cubicBezTo>
                <a:cubicBezTo>
                  <a:pt x="-67944" y="6871197"/>
                  <a:pt x="-81999" y="6382896"/>
                  <a:pt x="210507" y="6073052"/>
                </a:cubicBezTo>
                <a:lnTo>
                  <a:pt x="210507" y="6073053"/>
                </a:lnTo>
                <a:cubicBezTo>
                  <a:pt x="356759" y="5918131"/>
                  <a:pt x="551961" y="5837156"/>
                  <a:pt x="749331" y="5831475"/>
                </a:cubicBezTo>
                <a:close/>
                <a:moveTo>
                  <a:pt x="1006729" y="3864695"/>
                </a:moveTo>
                <a:cubicBezTo>
                  <a:pt x="1204098" y="3859013"/>
                  <a:pt x="1403634" y="3928627"/>
                  <a:pt x="1558555" y="4074880"/>
                </a:cubicBezTo>
                <a:lnTo>
                  <a:pt x="5023574" y="7345998"/>
                </a:lnTo>
                <a:cubicBezTo>
                  <a:pt x="5333418" y="7638504"/>
                  <a:pt x="5347474" y="8126806"/>
                  <a:pt x="5054966" y="8436650"/>
                </a:cubicBezTo>
                <a:cubicBezTo>
                  <a:pt x="4762462" y="8746496"/>
                  <a:pt x="4274161" y="8760551"/>
                  <a:pt x="3964316" y="8468044"/>
                </a:cubicBezTo>
                <a:cubicBezTo>
                  <a:pt x="2809309" y="7377671"/>
                  <a:pt x="1654306" y="6287298"/>
                  <a:pt x="499298" y="5196923"/>
                </a:cubicBezTo>
                <a:cubicBezTo>
                  <a:pt x="189454" y="4904418"/>
                  <a:pt x="175398" y="4416116"/>
                  <a:pt x="467904" y="4106272"/>
                </a:cubicBezTo>
                <a:lnTo>
                  <a:pt x="467904" y="4106273"/>
                </a:lnTo>
                <a:cubicBezTo>
                  <a:pt x="614159" y="3951352"/>
                  <a:pt x="809359" y="3870376"/>
                  <a:pt x="1006729" y="3864695"/>
                </a:cubicBezTo>
                <a:close/>
                <a:moveTo>
                  <a:pt x="926721" y="1579383"/>
                </a:moveTo>
                <a:cubicBezTo>
                  <a:pt x="1124090" y="1573704"/>
                  <a:pt x="1323626" y="1643315"/>
                  <a:pt x="1478548" y="1789568"/>
                </a:cubicBezTo>
                <a:lnTo>
                  <a:pt x="7309701" y="7294418"/>
                </a:lnTo>
                <a:cubicBezTo>
                  <a:pt x="7619545" y="7586924"/>
                  <a:pt x="7633602" y="8075226"/>
                  <a:pt x="7341095" y="8385069"/>
                </a:cubicBezTo>
                <a:cubicBezTo>
                  <a:pt x="7048591" y="8694915"/>
                  <a:pt x="6560288" y="8708968"/>
                  <a:pt x="6250442" y="8416464"/>
                </a:cubicBezTo>
                <a:cubicBezTo>
                  <a:pt x="4306726" y="6581514"/>
                  <a:pt x="2363008" y="4746562"/>
                  <a:pt x="419290" y="2911614"/>
                </a:cubicBezTo>
                <a:cubicBezTo>
                  <a:pt x="109446" y="2619107"/>
                  <a:pt x="95392" y="2130806"/>
                  <a:pt x="387896" y="1820961"/>
                </a:cubicBezTo>
                <a:lnTo>
                  <a:pt x="387897" y="1820962"/>
                </a:lnTo>
                <a:cubicBezTo>
                  <a:pt x="534149" y="1666040"/>
                  <a:pt x="729351" y="1585066"/>
                  <a:pt x="926721" y="1579383"/>
                </a:cubicBezTo>
                <a:close/>
                <a:moveTo>
                  <a:pt x="2029777" y="410942"/>
                </a:moveTo>
                <a:cubicBezTo>
                  <a:pt x="2227146" y="405260"/>
                  <a:pt x="2426683" y="474873"/>
                  <a:pt x="2581605" y="621126"/>
                </a:cubicBezTo>
                <a:lnTo>
                  <a:pt x="8412758" y="6125975"/>
                </a:lnTo>
                <a:cubicBezTo>
                  <a:pt x="8722602" y="6418482"/>
                  <a:pt x="8736658" y="6906783"/>
                  <a:pt x="8444154" y="7216627"/>
                </a:cubicBezTo>
                <a:cubicBezTo>
                  <a:pt x="8151646" y="7526471"/>
                  <a:pt x="7663344" y="7540527"/>
                  <a:pt x="7353500" y="7248022"/>
                </a:cubicBezTo>
                <a:cubicBezTo>
                  <a:pt x="5409782" y="5413071"/>
                  <a:pt x="3466065" y="3578119"/>
                  <a:pt x="1522347" y="1743170"/>
                </a:cubicBezTo>
                <a:cubicBezTo>
                  <a:pt x="1212504" y="1450663"/>
                  <a:pt x="1198448" y="962362"/>
                  <a:pt x="1490953" y="652519"/>
                </a:cubicBezTo>
                <a:lnTo>
                  <a:pt x="1490953" y="652520"/>
                </a:lnTo>
                <a:cubicBezTo>
                  <a:pt x="1637207" y="497599"/>
                  <a:pt x="1832408" y="416623"/>
                  <a:pt x="2029777" y="410942"/>
                </a:cubicBezTo>
                <a:close/>
                <a:moveTo>
                  <a:pt x="4305464" y="370426"/>
                </a:moveTo>
                <a:cubicBezTo>
                  <a:pt x="4502833" y="364745"/>
                  <a:pt x="4702370" y="434357"/>
                  <a:pt x="4857292" y="580610"/>
                </a:cubicBezTo>
                <a:lnTo>
                  <a:pt x="8322308" y="3851730"/>
                </a:lnTo>
                <a:cubicBezTo>
                  <a:pt x="8632152" y="4144235"/>
                  <a:pt x="8646206" y="4632538"/>
                  <a:pt x="8353702" y="4942381"/>
                </a:cubicBezTo>
                <a:cubicBezTo>
                  <a:pt x="8061196" y="5252225"/>
                  <a:pt x="7572895" y="5266281"/>
                  <a:pt x="7263050" y="4973775"/>
                </a:cubicBezTo>
                <a:cubicBezTo>
                  <a:pt x="6108044" y="3883401"/>
                  <a:pt x="4953040" y="2793028"/>
                  <a:pt x="3798034" y="1702654"/>
                </a:cubicBezTo>
                <a:cubicBezTo>
                  <a:pt x="3488189" y="1410148"/>
                  <a:pt x="3474133" y="921846"/>
                  <a:pt x="3766640" y="612002"/>
                </a:cubicBezTo>
                <a:lnTo>
                  <a:pt x="3766640" y="612003"/>
                </a:lnTo>
                <a:cubicBezTo>
                  <a:pt x="3912893" y="457081"/>
                  <a:pt x="4108095" y="376107"/>
                  <a:pt x="4305464" y="370426"/>
                </a:cubicBezTo>
                <a:close/>
                <a:moveTo>
                  <a:pt x="6254182" y="322"/>
                </a:moveTo>
                <a:cubicBezTo>
                  <a:pt x="6451551" y="-5360"/>
                  <a:pt x="6651088" y="64252"/>
                  <a:pt x="6806010" y="210504"/>
                </a:cubicBezTo>
                <a:lnTo>
                  <a:pt x="8579706" y="1884949"/>
                </a:lnTo>
                <a:cubicBezTo>
                  <a:pt x="8889550" y="2177455"/>
                  <a:pt x="8903606" y="2665756"/>
                  <a:pt x="8611100" y="2975600"/>
                </a:cubicBezTo>
                <a:cubicBezTo>
                  <a:pt x="8318594" y="3285443"/>
                  <a:pt x="7830294" y="3299500"/>
                  <a:pt x="7520448" y="3006995"/>
                </a:cubicBezTo>
                <a:cubicBezTo>
                  <a:pt x="6929215" y="2448847"/>
                  <a:pt x="6337984" y="1890698"/>
                  <a:pt x="5746752" y="1332551"/>
                </a:cubicBezTo>
                <a:cubicBezTo>
                  <a:pt x="5436907" y="1040044"/>
                  <a:pt x="5422852" y="551743"/>
                  <a:pt x="5715358" y="241899"/>
                </a:cubicBezTo>
                <a:lnTo>
                  <a:pt x="5715358" y="241900"/>
                </a:lnTo>
                <a:cubicBezTo>
                  <a:pt x="5861610" y="86977"/>
                  <a:pt x="6056812" y="6002"/>
                  <a:pt x="6254182" y="322"/>
                </a:cubicBezTo>
                <a:close/>
              </a:path>
            </a:pathLst>
          </a:custGeom>
          <a:pattFill prst="pct80">
            <a:fgClr>
              <a:schemeClr val="tx2">
                <a:lumMod val="20000"/>
                <a:lumOff val="80000"/>
              </a:schemeClr>
            </a:fgClr>
            <a:bgClr>
              <a:schemeClr val="bg1"/>
            </a:bgClr>
          </a:pattFill>
        </p:spPr>
      </p:sp>
    </p:spTree>
    <p:extLst>
      <p:ext uri="{BB962C8B-B14F-4D97-AF65-F5344CB8AC3E}">
        <p14:creationId xmlns:p14="http://schemas.microsoft.com/office/powerpoint/2010/main" val="233297434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17" Type="http://schemas.openxmlformats.org/officeDocument/2006/relationships/slideLayout" Target="../slideLayouts/slideLayout117.xml"/><Relationship Id="rId21" Type="http://schemas.openxmlformats.org/officeDocument/2006/relationships/slideLayout" Target="../slideLayouts/slideLayout21.xml"/><Relationship Id="rId63" Type="http://schemas.openxmlformats.org/officeDocument/2006/relationships/slideLayout" Target="../slideLayouts/slideLayout63.xml"/><Relationship Id="rId159" Type="http://schemas.openxmlformats.org/officeDocument/2006/relationships/slideLayout" Target="../slideLayouts/slideLayout159.xml"/><Relationship Id="rId170" Type="http://schemas.openxmlformats.org/officeDocument/2006/relationships/slideLayout" Target="../slideLayouts/slideLayout170.xml"/><Relationship Id="rId226" Type="http://schemas.openxmlformats.org/officeDocument/2006/relationships/slideLayout" Target="../slideLayouts/slideLayout226.xml"/><Relationship Id="rId268" Type="http://schemas.openxmlformats.org/officeDocument/2006/relationships/slideLayout" Target="../slideLayouts/slideLayout268.xml"/><Relationship Id="rId11" Type="http://schemas.openxmlformats.org/officeDocument/2006/relationships/slideLayout" Target="../slideLayouts/slideLayout11.xml"/><Relationship Id="rId32" Type="http://schemas.openxmlformats.org/officeDocument/2006/relationships/slideLayout" Target="../slideLayouts/slideLayout32.xml"/><Relationship Id="rId53" Type="http://schemas.openxmlformats.org/officeDocument/2006/relationships/slideLayout" Target="../slideLayouts/slideLayout53.xml"/><Relationship Id="rId74" Type="http://schemas.openxmlformats.org/officeDocument/2006/relationships/slideLayout" Target="../slideLayouts/slideLayout74.xml"/><Relationship Id="rId128" Type="http://schemas.openxmlformats.org/officeDocument/2006/relationships/slideLayout" Target="../slideLayouts/slideLayout128.xml"/><Relationship Id="rId149" Type="http://schemas.openxmlformats.org/officeDocument/2006/relationships/slideLayout" Target="../slideLayouts/slideLayout149.xml"/><Relationship Id="rId5" Type="http://schemas.openxmlformats.org/officeDocument/2006/relationships/slideLayout" Target="../slideLayouts/slideLayout5.xml"/><Relationship Id="rId95" Type="http://schemas.openxmlformats.org/officeDocument/2006/relationships/slideLayout" Target="../slideLayouts/slideLayout95.xml"/><Relationship Id="rId160" Type="http://schemas.openxmlformats.org/officeDocument/2006/relationships/slideLayout" Target="../slideLayouts/slideLayout160.xml"/><Relationship Id="rId181" Type="http://schemas.openxmlformats.org/officeDocument/2006/relationships/slideLayout" Target="../slideLayouts/slideLayout181.xml"/><Relationship Id="rId216" Type="http://schemas.openxmlformats.org/officeDocument/2006/relationships/slideLayout" Target="../slideLayouts/slideLayout216.xml"/><Relationship Id="rId237" Type="http://schemas.openxmlformats.org/officeDocument/2006/relationships/slideLayout" Target="../slideLayouts/slideLayout237.xml"/><Relationship Id="rId258" Type="http://schemas.openxmlformats.org/officeDocument/2006/relationships/slideLayout" Target="../slideLayouts/slideLayout258.xml"/><Relationship Id="rId22" Type="http://schemas.openxmlformats.org/officeDocument/2006/relationships/slideLayout" Target="../slideLayouts/slideLayout22.xml"/><Relationship Id="rId43" Type="http://schemas.openxmlformats.org/officeDocument/2006/relationships/slideLayout" Target="../slideLayouts/slideLayout43.xml"/><Relationship Id="rId64" Type="http://schemas.openxmlformats.org/officeDocument/2006/relationships/slideLayout" Target="../slideLayouts/slideLayout64.xml"/><Relationship Id="rId118" Type="http://schemas.openxmlformats.org/officeDocument/2006/relationships/slideLayout" Target="../slideLayouts/slideLayout118.xml"/><Relationship Id="rId139" Type="http://schemas.openxmlformats.org/officeDocument/2006/relationships/slideLayout" Target="../slideLayouts/slideLayout139.xml"/><Relationship Id="rId85" Type="http://schemas.openxmlformats.org/officeDocument/2006/relationships/slideLayout" Target="../slideLayouts/slideLayout85.xml"/><Relationship Id="rId150" Type="http://schemas.openxmlformats.org/officeDocument/2006/relationships/slideLayout" Target="../slideLayouts/slideLayout150.xml"/><Relationship Id="rId171" Type="http://schemas.openxmlformats.org/officeDocument/2006/relationships/slideLayout" Target="../slideLayouts/slideLayout171.xml"/><Relationship Id="rId192" Type="http://schemas.openxmlformats.org/officeDocument/2006/relationships/slideLayout" Target="../slideLayouts/slideLayout192.xml"/><Relationship Id="rId206" Type="http://schemas.openxmlformats.org/officeDocument/2006/relationships/slideLayout" Target="../slideLayouts/slideLayout206.xml"/><Relationship Id="rId227" Type="http://schemas.openxmlformats.org/officeDocument/2006/relationships/slideLayout" Target="../slideLayouts/slideLayout227.xml"/><Relationship Id="rId248" Type="http://schemas.openxmlformats.org/officeDocument/2006/relationships/slideLayout" Target="../slideLayouts/slideLayout248.xml"/><Relationship Id="rId269" Type="http://schemas.openxmlformats.org/officeDocument/2006/relationships/slideLayout" Target="../slideLayouts/slideLayout269.xml"/><Relationship Id="rId12" Type="http://schemas.openxmlformats.org/officeDocument/2006/relationships/slideLayout" Target="../slideLayouts/slideLayout12.xml"/><Relationship Id="rId33" Type="http://schemas.openxmlformats.org/officeDocument/2006/relationships/slideLayout" Target="../slideLayouts/slideLayout33.xml"/><Relationship Id="rId108" Type="http://schemas.openxmlformats.org/officeDocument/2006/relationships/slideLayout" Target="../slideLayouts/slideLayout108.xml"/><Relationship Id="rId129" Type="http://schemas.openxmlformats.org/officeDocument/2006/relationships/slideLayout" Target="../slideLayouts/slideLayout129.xml"/><Relationship Id="rId54" Type="http://schemas.openxmlformats.org/officeDocument/2006/relationships/slideLayout" Target="../slideLayouts/slideLayout54.xml"/><Relationship Id="rId75" Type="http://schemas.openxmlformats.org/officeDocument/2006/relationships/slideLayout" Target="../slideLayouts/slideLayout75.xml"/><Relationship Id="rId96" Type="http://schemas.openxmlformats.org/officeDocument/2006/relationships/slideLayout" Target="../slideLayouts/slideLayout96.xml"/><Relationship Id="rId140" Type="http://schemas.openxmlformats.org/officeDocument/2006/relationships/slideLayout" Target="../slideLayouts/slideLayout140.xml"/><Relationship Id="rId161" Type="http://schemas.openxmlformats.org/officeDocument/2006/relationships/slideLayout" Target="../slideLayouts/slideLayout161.xml"/><Relationship Id="rId182" Type="http://schemas.openxmlformats.org/officeDocument/2006/relationships/slideLayout" Target="../slideLayouts/slideLayout182.xml"/><Relationship Id="rId217" Type="http://schemas.openxmlformats.org/officeDocument/2006/relationships/slideLayout" Target="../slideLayouts/slideLayout217.xml"/><Relationship Id="rId6" Type="http://schemas.openxmlformats.org/officeDocument/2006/relationships/slideLayout" Target="../slideLayouts/slideLayout6.xml"/><Relationship Id="rId238" Type="http://schemas.openxmlformats.org/officeDocument/2006/relationships/slideLayout" Target="../slideLayouts/slideLayout238.xml"/><Relationship Id="rId259" Type="http://schemas.openxmlformats.org/officeDocument/2006/relationships/slideLayout" Target="../slideLayouts/slideLayout259.xml"/><Relationship Id="rId23" Type="http://schemas.openxmlformats.org/officeDocument/2006/relationships/slideLayout" Target="../slideLayouts/slideLayout23.xml"/><Relationship Id="rId119" Type="http://schemas.openxmlformats.org/officeDocument/2006/relationships/slideLayout" Target="../slideLayouts/slideLayout119.xml"/><Relationship Id="rId270" Type="http://schemas.openxmlformats.org/officeDocument/2006/relationships/slideLayout" Target="../slideLayouts/slideLayout270.xml"/><Relationship Id="rId44" Type="http://schemas.openxmlformats.org/officeDocument/2006/relationships/slideLayout" Target="../slideLayouts/slideLayout44.xml"/><Relationship Id="rId65" Type="http://schemas.openxmlformats.org/officeDocument/2006/relationships/slideLayout" Target="../slideLayouts/slideLayout65.xml"/><Relationship Id="rId86" Type="http://schemas.openxmlformats.org/officeDocument/2006/relationships/slideLayout" Target="../slideLayouts/slideLayout86.xml"/><Relationship Id="rId130" Type="http://schemas.openxmlformats.org/officeDocument/2006/relationships/slideLayout" Target="../slideLayouts/slideLayout130.xml"/><Relationship Id="rId151" Type="http://schemas.openxmlformats.org/officeDocument/2006/relationships/slideLayout" Target="../slideLayouts/slideLayout151.xml"/><Relationship Id="rId172" Type="http://schemas.openxmlformats.org/officeDocument/2006/relationships/slideLayout" Target="../slideLayouts/slideLayout172.xml"/><Relationship Id="rId193" Type="http://schemas.openxmlformats.org/officeDocument/2006/relationships/slideLayout" Target="../slideLayouts/slideLayout193.xml"/><Relationship Id="rId207" Type="http://schemas.openxmlformats.org/officeDocument/2006/relationships/slideLayout" Target="../slideLayouts/slideLayout207.xml"/><Relationship Id="rId228" Type="http://schemas.openxmlformats.org/officeDocument/2006/relationships/slideLayout" Target="../slideLayouts/slideLayout228.xml"/><Relationship Id="rId249" Type="http://schemas.openxmlformats.org/officeDocument/2006/relationships/slideLayout" Target="../slideLayouts/slideLayout249.xml"/><Relationship Id="rId13" Type="http://schemas.openxmlformats.org/officeDocument/2006/relationships/slideLayout" Target="../slideLayouts/slideLayout13.xml"/><Relationship Id="rId109" Type="http://schemas.openxmlformats.org/officeDocument/2006/relationships/slideLayout" Target="../slideLayouts/slideLayout109.xml"/><Relationship Id="rId260" Type="http://schemas.openxmlformats.org/officeDocument/2006/relationships/slideLayout" Target="../slideLayouts/slideLayout260.xml"/><Relationship Id="rId34" Type="http://schemas.openxmlformats.org/officeDocument/2006/relationships/slideLayout" Target="../slideLayouts/slideLayout34.xml"/><Relationship Id="rId55" Type="http://schemas.openxmlformats.org/officeDocument/2006/relationships/slideLayout" Target="../slideLayouts/slideLayout55.xml"/><Relationship Id="rId76" Type="http://schemas.openxmlformats.org/officeDocument/2006/relationships/slideLayout" Target="../slideLayouts/slideLayout76.xml"/><Relationship Id="rId97" Type="http://schemas.openxmlformats.org/officeDocument/2006/relationships/slideLayout" Target="../slideLayouts/slideLayout97.xml"/><Relationship Id="rId120" Type="http://schemas.openxmlformats.org/officeDocument/2006/relationships/slideLayout" Target="../slideLayouts/slideLayout120.xml"/><Relationship Id="rId141" Type="http://schemas.openxmlformats.org/officeDocument/2006/relationships/slideLayout" Target="../slideLayouts/slideLayout141.xml"/><Relationship Id="rId7" Type="http://schemas.openxmlformats.org/officeDocument/2006/relationships/slideLayout" Target="../slideLayouts/slideLayout7.xml"/><Relationship Id="rId162" Type="http://schemas.openxmlformats.org/officeDocument/2006/relationships/slideLayout" Target="../slideLayouts/slideLayout162.xml"/><Relationship Id="rId183" Type="http://schemas.openxmlformats.org/officeDocument/2006/relationships/slideLayout" Target="../slideLayouts/slideLayout183.xml"/><Relationship Id="rId218" Type="http://schemas.openxmlformats.org/officeDocument/2006/relationships/slideLayout" Target="../slideLayouts/slideLayout218.xml"/><Relationship Id="rId239" Type="http://schemas.openxmlformats.org/officeDocument/2006/relationships/slideLayout" Target="../slideLayouts/slideLayout239.xml"/><Relationship Id="rId250" Type="http://schemas.openxmlformats.org/officeDocument/2006/relationships/slideLayout" Target="../slideLayouts/slideLayout250.xml"/><Relationship Id="rId271" Type="http://schemas.openxmlformats.org/officeDocument/2006/relationships/theme" Target="../theme/theme1.xml"/><Relationship Id="rId24" Type="http://schemas.openxmlformats.org/officeDocument/2006/relationships/slideLayout" Target="../slideLayouts/slideLayout24.xml"/><Relationship Id="rId45" Type="http://schemas.openxmlformats.org/officeDocument/2006/relationships/slideLayout" Target="../slideLayouts/slideLayout45.xml"/><Relationship Id="rId66" Type="http://schemas.openxmlformats.org/officeDocument/2006/relationships/slideLayout" Target="../slideLayouts/slideLayout66.xml"/><Relationship Id="rId87" Type="http://schemas.openxmlformats.org/officeDocument/2006/relationships/slideLayout" Target="../slideLayouts/slideLayout87.xml"/><Relationship Id="rId110" Type="http://schemas.openxmlformats.org/officeDocument/2006/relationships/slideLayout" Target="../slideLayouts/slideLayout110.xml"/><Relationship Id="rId131" Type="http://schemas.openxmlformats.org/officeDocument/2006/relationships/slideLayout" Target="../slideLayouts/slideLayout131.xml"/><Relationship Id="rId152" Type="http://schemas.openxmlformats.org/officeDocument/2006/relationships/slideLayout" Target="../slideLayouts/slideLayout152.xml"/><Relationship Id="rId173" Type="http://schemas.openxmlformats.org/officeDocument/2006/relationships/slideLayout" Target="../slideLayouts/slideLayout173.xml"/><Relationship Id="rId194" Type="http://schemas.openxmlformats.org/officeDocument/2006/relationships/slideLayout" Target="../slideLayouts/slideLayout194.xml"/><Relationship Id="rId208" Type="http://schemas.openxmlformats.org/officeDocument/2006/relationships/slideLayout" Target="../slideLayouts/slideLayout208.xml"/><Relationship Id="rId229" Type="http://schemas.openxmlformats.org/officeDocument/2006/relationships/slideLayout" Target="../slideLayouts/slideLayout229.xml"/><Relationship Id="rId240" Type="http://schemas.openxmlformats.org/officeDocument/2006/relationships/slideLayout" Target="../slideLayouts/slideLayout240.xml"/><Relationship Id="rId261" Type="http://schemas.openxmlformats.org/officeDocument/2006/relationships/slideLayout" Target="../slideLayouts/slideLayout261.xml"/><Relationship Id="rId14" Type="http://schemas.openxmlformats.org/officeDocument/2006/relationships/slideLayout" Target="../slideLayouts/slideLayout14.xml"/><Relationship Id="rId35" Type="http://schemas.openxmlformats.org/officeDocument/2006/relationships/slideLayout" Target="../slideLayouts/slideLayout35.xml"/><Relationship Id="rId56" Type="http://schemas.openxmlformats.org/officeDocument/2006/relationships/slideLayout" Target="../slideLayouts/slideLayout56.xml"/><Relationship Id="rId77" Type="http://schemas.openxmlformats.org/officeDocument/2006/relationships/slideLayout" Target="../slideLayouts/slideLayout77.xml"/><Relationship Id="rId100" Type="http://schemas.openxmlformats.org/officeDocument/2006/relationships/slideLayout" Target="../slideLayouts/slideLayout100.xml"/><Relationship Id="rId8" Type="http://schemas.openxmlformats.org/officeDocument/2006/relationships/slideLayout" Target="../slideLayouts/slideLayout8.xml"/><Relationship Id="rId98" Type="http://schemas.openxmlformats.org/officeDocument/2006/relationships/slideLayout" Target="../slideLayouts/slideLayout98.xml"/><Relationship Id="rId121" Type="http://schemas.openxmlformats.org/officeDocument/2006/relationships/slideLayout" Target="../slideLayouts/slideLayout121.xml"/><Relationship Id="rId142" Type="http://schemas.openxmlformats.org/officeDocument/2006/relationships/slideLayout" Target="../slideLayouts/slideLayout142.xml"/><Relationship Id="rId163" Type="http://schemas.openxmlformats.org/officeDocument/2006/relationships/slideLayout" Target="../slideLayouts/slideLayout163.xml"/><Relationship Id="rId184" Type="http://schemas.openxmlformats.org/officeDocument/2006/relationships/slideLayout" Target="../slideLayouts/slideLayout184.xml"/><Relationship Id="rId219" Type="http://schemas.openxmlformats.org/officeDocument/2006/relationships/slideLayout" Target="../slideLayouts/slideLayout219.xml"/><Relationship Id="rId230" Type="http://schemas.openxmlformats.org/officeDocument/2006/relationships/slideLayout" Target="../slideLayouts/slideLayout230.xml"/><Relationship Id="rId251" Type="http://schemas.openxmlformats.org/officeDocument/2006/relationships/slideLayout" Target="../slideLayouts/slideLayout251.xml"/><Relationship Id="rId25" Type="http://schemas.openxmlformats.org/officeDocument/2006/relationships/slideLayout" Target="../slideLayouts/slideLayout25.xml"/><Relationship Id="rId46" Type="http://schemas.openxmlformats.org/officeDocument/2006/relationships/slideLayout" Target="../slideLayouts/slideLayout46.xml"/><Relationship Id="rId67" Type="http://schemas.openxmlformats.org/officeDocument/2006/relationships/slideLayout" Target="../slideLayouts/slideLayout67.xml"/><Relationship Id="rId88" Type="http://schemas.openxmlformats.org/officeDocument/2006/relationships/slideLayout" Target="../slideLayouts/slideLayout88.xml"/><Relationship Id="rId111" Type="http://schemas.openxmlformats.org/officeDocument/2006/relationships/slideLayout" Target="../slideLayouts/slideLayout111.xml"/><Relationship Id="rId132" Type="http://schemas.openxmlformats.org/officeDocument/2006/relationships/slideLayout" Target="../slideLayouts/slideLayout132.xml"/><Relationship Id="rId153" Type="http://schemas.openxmlformats.org/officeDocument/2006/relationships/slideLayout" Target="../slideLayouts/slideLayout153.xml"/><Relationship Id="rId174" Type="http://schemas.openxmlformats.org/officeDocument/2006/relationships/slideLayout" Target="../slideLayouts/slideLayout174.xml"/><Relationship Id="rId195" Type="http://schemas.openxmlformats.org/officeDocument/2006/relationships/slideLayout" Target="../slideLayouts/slideLayout195.xml"/><Relationship Id="rId209" Type="http://schemas.openxmlformats.org/officeDocument/2006/relationships/slideLayout" Target="../slideLayouts/slideLayout209.xml"/><Relationship Id="rId220" Type="http://schemas.openxmlformats.org/officeDocument/2006/relationships/slideLayout" Target="../slideLayouts/slideLayout220.xml"/><Relationship Id="rId241" Type="http://schemas.openxmlformats.org/officeDocument/2006/relationships/slideLayout" Target="../slideLayouts/slideLayout241.xml"/><Relationship Id="rId15" Type="http://schemas.openxmlformats.org/officeDocument/2006/relationships/slideLayout" Target="../slideLayouts/slideLayout15.xml"/><Relationship Id="rId36" Type="http://schemas.openxmlformats.org/officeDocument/2006/relationships/slideLayout" Target="../slideLayouts/slideLayout36.xml"/><Relationship Id="rId57" Type="http://schemas.openxmlformats.org/officeDocument/2006/relationships/slideLayout" Target="../slideLayouts/slideLayout57.xml"/><Relationship Id="rId262" Type="http://schemas.openxmlformats.org/officeDocument/2006/relationships/slideLayout" Target="../slideLayouts/slideLayout262.xml"/><Relationship Id="rId78" Type="http://schemas.openxmlformats.org/officeDocument/2006/relationships/slideLayout" Target="../slideLayouts/slideLayout78.xml"/><Relationship Id="rId99" Type="http://schemas.openxmlformats.org/officeDocument/2006/relationships/slideLayout" Target="../slideLayouts/slideLayout99.xml"/><Relationship Id="rId101" Type="http://schemas.openxmlformats.org/officeDocument/2006/relationships/slideLayout" Target="../slideLayouts/slideLayout101.xml"/><Relationship Id="rId122" Type="http://schemas.openxmlformats.org/officeDocument/2006/relationships/slideLayout" Target="../slideLayouts/slideLayout122.xml"/><Relationship Id="rId143" Type="http://schemas.openxmlformats.org/officeDocument/2006/relationships/slideLayout" Target="../slideLayouts/slideLayout143.xml"/><Relationship Id="rId164" Type="http://schemas.openxmlformats.org/officeDocument/2006/relationships/slideLayout" Target="../slideLayouts/slideLayout164.xml"/><Relationship Id="rId185" Type="http://schemas.openxmlformats.org/officeDocument/2006/relationships/slideLayout" Target="../slideLayouts/slideLayout185.xml"/><Relationship Id="rId9" Type="http://schemas.openxmlformats.org/officeDocument/2006/relationships/slideLayout" Target="../slideLayouts/slideLayout9.xml"/><Relationship Id="rId210" Type="http://schemas.openxmlformats.org/officeDocument/2006/relationships/slideLayout" Target="../slideLayouts/slideLayout210.xml"/><Relationship Id="rId26" Type="http://schemas.openxmlformats.org/officeDocument/2006/relationships/slideLayout" Target="../slideLayouts/slideLayout26.xml"/><Relationship Id="rId231" Type="http://schemas.openxmlformats.org/officeDocument/2006/relationships/slideLayout" Target="../slideLayouts/slideLayout231.xml"/><Relationship Id="rId252" Type="http://schemas.openxmlformats.org/officeDocument/2006/relationships/slideLayout" Target="../slideLayouts/slideLayout252.xml"/><Relationship Id="rId47" Type="http://schemas.openxmlformats.org/officeDocument/2006/relationships/slideLayout" Target="../slideLayouts/slideLayout47.xml"/><Relationship Id="rId68" Type="http://schemas.openxmlformats.org/officeDocument/2006/relationships/slideLayout" Target="../slideLayouts/slideLayout68.xml"/><Relationship Id="rId89" Type="http://schemas.openxmlformats.org/officeDocument/2006/relationships/slideLayout" Target="../slideLayouts/slideLayout89.xml"/><Relationship Id="rId112" Type="http://schemas.openxmlformats.org/officeDocument/2006/relationships/slideLayout" Target="../slideLayouts/slideLayout112.xml"/><Relationship Id="rId133" Type="http://schemas.openxmlformats.org/officeDocument/2006/relationships/slideLayout" Target="../slideLayouts/slideLayout133.xml"/><Relationship Id="rId154" Type="http://schemas.openxmlformats.org/officeDocument/2006/relationships/slideLayout" Target="../slideLayouts/slideLayout154.xml"/><Relationship Id="rId175" Type="http://schemas.openxmlformats.org/officeDocument/2006/relationships/slideLayout" Target="../slideLayouts/slideLayout175.xml"/><Relationship Id="rId196" Type="http://schemas.openxmlformats.org/officeDocument/2006/relationships/slideLayout" Target="../slideLayouts/slideLayout196.xml"/><Relationship Id="rId200" Type="http://schemas.openxmlformats.org/officeDocument/2006/relationships/slideLayout" Target="../slideLayouts/slideLayout200.xml"/><Relationship Id="rId16" Type="http://schemas.openxmlformats.org/officeDocument/2006/relationships/slideLayout" Target="../slideLayouts/slideLayout16.xml"/><Relationship Id="rId221" Type="http://schemas.openxmlformats.org/officeDocument/2006/relationships/slideLayout" Target="../slideLayouts/slideLayout221.xml"/><Relationship Id="rId242" Type="http://schemas.openxmlformats.org/officeDocument/2006/relationships/slideLayout" Target="../slideLayouts/slideLayout242.xml"/><Relationship Id="rId263" Type="http://schemas.openxmlformats.org/officeDocument/2006/relationships/slideLayout" Target="../slideLayouts/slideLayout263.xml"/><Relationship Id="rId37" Type="http://schemas.openxmlformats.org/officeDocument/2006/relationships/slideLayout" Target="../slideLayouts/slideLayout37.xml"/><Relationship Id="rId58" Type="http://schemas.openxmlformats.org/officeDocument/2006/relationships/slideLayout" Target="../slideLayouts/slideLayout58.xml"/><Relationship Id="rId79" Type="http://schemas.openxmlformats.org/officeDocument/2006/relationships/slideLayout" Target="../slideLayouts/slideLayout79.xml"/><Relationship Id="rId102" Type="http://schemas.openxmlformats.org/officeDocument/2006/relationships/slideLayout" Target="../slideLayouts/slideLayout102.xml"/><Relationship Id="rId123" Type="http://schemas.openxmlformats.org/officeDocument/2006/relationships/slideLayout" Target="../slideLayouts/slideLayout123.xml"/><Relationship Id="rId144" Type="http://schemas.openxmlformats.org/officeDocument/2006/relationships/slideLayout" Target="../slideLayouts/slideLayout144.xml"/><Relationship Id="rId90" Type="http://schemas.openxmlformats.org/officeDocument/2006/relationships/slideLayout" Target="../slideLayouts/slideLayout90.xml"/><Relationship Id="rId165" Type="http://schemas.openxmlformats.org/officeDocument/2006/relationships/slideLayout" Target="../slideLayouts/slideLayout165.xml"/><Relationship Id="rId186" Type="http://schemas.openxmlformats.org/officeDocument/2006/relationships/slideLayout" Target="../slideLayouts/slideLayout186.xml"/><Relationship Id="rId211" Type="http://schemas.openxmlformats.org/officeDocument/2006/relationships/slideLayout" Target="../slideLayouts/slideLayout211.xml"/><Relationship Id="rId232" Type="http://schemas.openxmlformats.org/officeDocument/2006/relationships/slideLayout" Target="../slideLayouts/slideLayout232.xml"/><Relationship Id="rId253" Type="http://schemas.openxmlformats.org/officeDocument/2006/relationships/slideLayout" Target="../slideLayouts/slideLayout253.xml"/><Relationship Id="rId27" Type="http://schemas.openxmlformats.org/officeDocument/2006/relationships/slideLayout" Target="../slideLayouts/slideLayout27.xml"/><Relationship Id="rId48" Type="http://schemas.openxmlformats.org/officeDocument/2006/relationships/slideLayout" Target="../slideLayouts/slideLayout48.xml"/><Relationship Id="rId69" Type="http://schemas.openxmlformats.org/officeDocument/2006/relationships/slideLayout" Target="../slideLayouts/slideLayout69.xml"/><Relationship Id="rId113" Type="http://schemas.openxmlformats.org/officeDocument/2006/relationships/slideLayout" Target="../slideLayouts/slideLayout113.xml"/><Relationship Id="rId134" Type="http://schemas.openxmlformats.org/officeDocument/2006/relationships/slideLayout" Target="../slideLayouts/slideLayout134.xml"/><Relationship Id="rId80" Type="http://schemas.openxmlformats.org/officeDocument/2006/relationships/slideLayout" Target="../slideLayouts/slideLayout80.xml"/><Relationship Id="rId155" Type="http://schemas.openxmlformats.org/officeDocument/2006/relationships/slideLayout" Target="../slideLayouts/slideLayout155.xml"/><Relationship Id="rId176" Type="http://schemas.openxmlformats.org/officeDocument/2006/relationships/slideLayout" Target="../slideLayouts/slideLayout176.xml"/><Relationship Id="rId197" Type="http://schemas.openxmlformats.org/officeDocument/2006/relationships/slideLayout" Target="../slideLayouts/slideLayout197.xml"/><Relationship Id="rId201" Type="http://schemas.openxmlformats.org/officeDocument/2006/relationships/slideLayout" Target="../slideLayouts/slideLayout201.xml"/><Relationship Id="rId222" Type="http://schemas.openxmlformats.org/officeDocument/2006/relationships/slideLayout" Target="../slideLayouts/slideLayout222.xml"/><Relationship Id="rId243" Type="http://schemas.openxmlformats.org/officeDocument/2006/relationships/slideLayout" Target="../slideLayouts/slideLayout243.xml"/><Relationship Id="rId264" Type="http://schemas.openxmlformats.org/officeDocument/2006/relationships/slideLayout" Target="../slideLayouts/slideLayout264.xml"/><Relationship Id="rId17" Type="http://schemas.openxmlformats.org/officeDocument/2006/relationships/slideLayout" Target="../slideLayouts/slideLayout17.xml"/><Relationship Id="rId38" Type="http://schemas.openxmlformats.org/officeDocument/2006/relationships/slideLayout" Target="../slideLayouts/slideLayout38.xml"/><Relationship Id="rId59" Type="http://schemas.openxmlformats.org/officeDocument/2006/relationships/slideLayout" Target="../slideLayouts/slideLayout59.xml"/><Relationship Id="rId103" Type="http://schemas.openxmlformats.org/officeDocument/2006/relationships/slideLayout" Target="../slideLayouts/slideLayout103.xml"/><Relationship Id="rId124" Type="http://schemas.openxmlformats.org/officeDocument/2006/relationships/slideLayout" Target="../slideLayouts/slideLayout124.xml"/><Relationship Id="rId70" Type="http://schemas.openxmlformats.org/officeDocument/2006/relationships/slideLayout" Target="../slideLayouts/slideLayout70.xml"/><Relationship Id="rId91" Type="http://schemas.openxmlformats.org/officeDocument/2006/relationships/slideLayout" Target="../slideLayouts/slideLayout91.xml"/><Relationship Id="rId145" Type="http://schemas.openxmlformats.org/officeDocument/2006/relationships/slideLayout" Target="../slideLayouts/slideLayout145.xml"/><Relationship Id="rId166" Type="http://schemas.openxmlformats.org/officeDocument/2006/relationships/slideLayout" Target="../slideLayouts/slideLayout166.xml"/><Relationship Id="rId187" Type="http://schemas.openxmlformats.org/officeDocument/2006/relationships/slideLayout" Target="../slideLayouts/slideLayout187.xml"/><Relationship Id="rId1" Type="http://schemas.openxmlformats.org/officeDocument/2006/relationships/slideLayout" Target="../slideLayouts/slideLayout1.xml"/><Relationship Id="rId212" Type="http://schemas.openxmlformats.org/officeDocument/2006/relationships/slideLayout" Target="../slideLayouts/slideLayout212.xml"/><Relationship Id="rId233" Type="http://schemas.openxmlformats.org/officeDocument/2006/relationships/slideLayout" Target="../slideLayouts/slideLayout233.xml"/><Relationship Id="rId254" Type="http://schemas.openxmlformats.org/officeDocument/2006/relationships/slideLayout" Target="../slideLayouts/slideLayout254.xml"/><Relationship Id="rId28" Type="http://schemas.openxmlformats.org/officeDocument/2006/relationships/slideLayout" Target="../slideLayouts/slideLayout28.xml"/><Relationship Id="rId49" Type="http://schemas.openxmlformats.org/officeDocument/2006/relationships/slideLayout" Target="../slideLayouts/slideLayout49.xml"/><Relationship Id="rId114" Type="http://schemas.openxmlformats.org/officeDocument/2006/relationships/slideLayout" Target="../slideLayouts/slideLayout114.xml"/><Relationship Id="rId60" Type="http://schemas.openxmlformats.org/officeDocument/2006/relationships/slideLayout" Target="../slideLayouts/slideLayout60.xml"/><Relationship Id="rId81" Type="http://schemas.openxmlformats.org/officeDocument/2006/relationships/slideLayout" Target="../slideLayouts/slideLayout81.xml"/><Relationship Id="rId135" Type="http://schemas.openxmlformats.org/officeDocument/2006/relationships/slideLayout" Target="../slideLayouts/slideLayout135.xml"/><Relationship Id="rId156" Type="http://schemas.openxmlformats.org/officeDocument/2006/relationships/slideLayout" Target="../slideLayouts/slideLayout156.xml"/><Relationship Id="rId177" Type="http://schemas.openxmlformats.org/officeDocument/2006/relationships/slideLayout" Target="../slideLayouts/slideLayout177.xml"/><Relationship Id="rId198" Type="http://schemas.openxmlformats.org/officeDocument/2006/relationships/slideLayout" Target="../slideLayouts/slideLayout198.xml"/><Relationship Id="rId202" Type="http://schemas.openxmlformats.org/officeDocument/2006/relationships/slideLayout" Target="../slideLayouts/slideLayout202.xml"/><Relationship Id="rId223" Type="http://schemas.openxmlformats.org/officeDocument/2006/relationships/slideLayout" Target="../slideLayouts/slideLayout223.xml"/><Relationship Id="rId244" Type="http://schemas.openxmlformats.org/officeDocument/2006/relationships/slideLayout" Target="../slideLayouts/slideLayout244.xml"/><Relationship Id="rId18" Type="http://schemas.openxmlformats.org/officeDocument/2006/relationships/slideLayout" Target="../slideLayouts/slideLayout18.xml"/><Relationship Id="rId39" Type="http://schemas.openxmlformats.org/officeDocument/2006/relationships/slideLayout" Target="../slideLayouts/slideLayout39.xml"/><Relationship Id="rId265" Type="http://schemas.openxmlformats.org/officeDocument/2006/relationships/slideLayout" Target="../slideLayouts/slideLayout265.xml"/><Relationship Id="rId50" Type="http://schemas.openxmlformats.org/officeDocument/2006/relationships/slideLayout" Target="../slideLayouts/slideLayout50.xml"/><Relationship Id="rId104" Type="http://schemas.openxmlformats.org/officeDocument/2006/relationships/slideLayout" Target="../slideLayouts/slideLayout104.xml"/><Relationship Id="rId125" Type="http://schemas.openxmlformats.org/officeDocument/2006/relationships/slideLayout" Target="../slideLayouts/slideLayout125.xml"/><Relationship Id="rId146" Type="http://schemas.openxmlformats.org/officeDocument/2006/relationships/slideLayout" Target="../slideLayouts/slideLayout146.xml"/><Relationship Id="rId167" Type="http://schemas.openxmlformats.org/officeDocument/2006/relationships/slideLayout" Target="../slideLayouts/slideLayout167.xml"/><Relationship Id="rId188" Type="http://schemas.openxmlformats.org/officeDocument/2006/relationships/slideLayout" Target="../slideLayouts/slideLayout188.xml"/><Relationship Id="rId71" Type="http://schemas.openxmlformats.org/officeDocument/2006/relationships/slideLayout" Target="../slideLayouts/slideLayout71.xml"/><Relationship Id="rId92" Type="http://schemas.openxmlformats.org/officeDocument/2006/relationships/slideLayout" Target="../slideLayouts/slideLayout92.xml"/><Relationship Id="rId213" Type="http://schemas.openxmlformats.org/officeDocument/2006/relationships/slideLayout" Target="../slideLayouts/slideLayout213.xml"/><Relationship Id="rId234" Type="http://schemas.openxmlformats.org/officeDocument/2006/relationships/slideLayout" Target="../slideLayouts/slideLayout234.xml"/><Relationship Id="rId2" Type="http://schemas.openxmlformats.org/officeDocument/2006/relationships/slideLayout" Target="../slideLayouts/slideLayout2.xml"/><Relationship Id="rId29" Type="http://schemas.openxmlformats.org/officeDocument/2006/relationships/slideLayout" Target="../slideLayouts/slideLayout29.xml"/><Relationship Id="rId255" Type="http://schemas.openxmlformats.org/officeDocument/2006/relationships/slideLayout" Target="../slideLayouts/slideLayout255.xml"/><Relationship Id="rId40" Type="http://schemas.openxmlformats.org/officeDocument/2006/relationships/slideLayout" Target="../slideLayouts/slideLayout40.xml"/><Relationship Id="rId115" Type="http://schemas.openxmlformats.org/officeDocument/2006/relationships/slideLayout" Target="../slideLayouts/slideLayout115.xml"/><Relationship Id="rId136" Type="http://schemas.openxmlformats.org/officeDocument/2006/relationships/slideLayout" Target="../slideLayouts/slideLayout136.xml"/><Relationship Id="rId157" Type="http://schemas.openxmlformats.org/officeDocument/2006/relationships/slideLayout" Target="../slideLayouts/slideLayout157.xml"/><Relationship Id="rId178" Type="http://schemas.openxmlformats.org/officeDocument/2006/relationships/slideLayout" Target="../slideLayouts/slideLayout178.xml"/><Relationship Id="rId61" Type="http://schemas.openxmlformats.org/officeDocument/2006/relationships/slideLayout" Target="../slideLayouts/slideLayout61.xml"/><Relationship Id="rId82" Type="http://schemas.openxmlformats.org/officeDocument/2006/relationships/slideLayout" Target="../slideLayouts/slideLayout82.xml"/><Relationship Id="rId199" Type="http://schemas.openxmlformats.org/officeDocument/2006/relationships/slideLayout" Target="../slideLayouts/slideLayout199.xml"/><Relationship Id="rId203" Type="http://schemas.openxmlformats.org/officeDocument/2006/relationships/slideLayout" Target="../slideLayouts/slideLayout203.xml"/><Relationship Id="rId19" Type="http://schemas.openxmlformats.org/officeDocument/2006/relationships/slideLayout" Target="../slideLayouts/slideLayout19.xml"/><Relationship Id="rId224" Type="http://schemas.openxmlformats.org/officeDocument/2006/relationships/slideLayout" Target="../slideLayouts/slideLayout224.xml"/><Relationship Id="rId245" Type="http://schemas.openxmlformats.org/officeDocument/2006/relationships/slideLayout" Target="../slideLayouts/slideLayout245.xml"/><Relationship Id="rId266" Type="http://schemas.openxmlformats.org/officeDocument/2006/relationships/slideLayout" Target="../slideLayouts/slideLayout266.xml"/><Relationship Id="rId30" Type="http://schemas.openxmlformats.org/officeDocument/2006/relationships/slideLayout" Target="../slideLayouts/slideLayout30.xml"/><Relationship Id="rId105" Type="http://schemas.openxmlformats.org/officeDocument/2006/relationships/slideLayout" Target="../slideLayouts/slideLayout105.xml"/><Relationship Id="rId126" Type="http://schemas.openxmlformats.org/officeDocument/2006/relationships/slideLayout" Target="../slideLayouts/slideLayout126.xml"/><Relationship Id="rId147" Type="http://schemas.openxmlformats.org/officeDocument/2006/relationships/slideLayout" Target="../slideLayouts/slideLayout147.xml"/><Relationship Id="rId168" Type="http://schemas.openxmlformats.org/officeDocument/2006/relationships/slideLayout" Target="../slideLayouts/slideLayout168.xml"/><Relationship Id="rId51" Type="http://schemas.openxmlformats.org/officeDocument/2006/relationships/slideLayout" Target="../slideLayouts/slideLayout51.xml"/><Relationship Id="rId72" Type="http://schemas.openxmlformats.org/officeDocument/2006/relationships/slideLayout" Target="../slideLayouts/slideLayout72.xml"/><Relationship Id="rId93" Type="http://schemas.openxmlformats.org/officeDocument/2006/relationships/slideLayout" Target="../slideLayouts/slideLayout93.xml"/><Relationship Id="rId189" Type="http://schemas.openxmlformats.org/officeDocument/2006/relationships/slideLayout" Target="../slideLayouts/slideLayout189.xml"/><Relationship Id="rId3" Type="http://schemas.openxmlformats.org/officeDocument/2006/relationships/slideLayout" Target="../slideLayouts/slideLayout3.xml"/><Relationship Id="rId214" Type="http://schemas.openxmlformats.org/officeDocument/2006/relationships/slideLayout" Target="../slideLayouts/slideLayout214.xml"/><Relationship Id="rId235" Type="http://schemas.openxmlformats.org/officeDocument/2006/relationships/slideLayout" Target="../slideLayouts/slideLayout235.xml"/><Relationship Id="rId256" Type="http://schemas.openxmlformats.org/officeDocument/2006/relationships/slideLayout" Target="../slideLayouts/slideLayout256.xml"/><Relationship Id="rId116" Type="http://schemas.openxmlformats.org/officeDocument/2006/relationships/slideLayout" Target="../slideLayouts/slideLayout116.xml"/><Relationship Id="rId137" Type="http://schemas.openxmlformats.org/officeDocument/2006/relationships/slideLayout" Target="../slideLayouts/slideLayout137.xml"/><Relationship Id="rId158" Type="http://schemas.openxmlformats.org/officeDocument/2006/relationships/slideLayout" Target="../slideLayouts/slideLayout158.xml"/><Relationship Id="rId20" Type="http://schemas.openxmlformats.org/officeDocument/2006/relationships/slideLayout" Target="../slideLayouts/slideLayout20.xml"/><Relationship Id="rId41" Type="http://schemas.openxmlformats.org/officeDocument/2006/relationships/slideLayout" Target="../slideLayouts/slideLayout41.xml"/><Relationship Id="rId62" Type="http://schemas.openxmlformats.org/officeDocument/2006/relationships/slideLayout" Target="../slideLayouts/slideLayout62.xml"/><Relationship Id="rId83" Type="http://schemas.openxmlformats.org/officeDocument/2006/relationships/slideLayout" Target="../slideLayouts/slideLayout83.xml"/><Relationship Id="rId179" Type="http://schemas.openxmlformats.org/officeDocument/2006/relationships/slideLayout" Target="../slideLayouts/slideLayout179.xml"/><Relationship Id="rId190" Type="http://schemas.openxmlformats.org/officeDocument/2006/relationships/slideLayout" Target="../slideLayouts/slideLayout190.xml"/><Relationship Id="rId204" Type="http://schemas.openxmlformats.org/officeDocument/2006/relationships/slideLayout" Target="../slideLayouts/slideLayout204.xml"/><Relationship Id="rId225" Type="http://schemas.openxmlformats.org/officeDocument/2006/relationships/slideLayout" Target="../slideLayouts/slideLayout225.xml"/><Relationship Id="rId246" Type="http://schemas.openxmlformats.org/officeDocument/2006/relationships/slideLayout" Target="../slideLayouts/slideLayout246.xml"/><Relationship Id="rId267" Type="http://schemas.openxmlformats.org/officeDocument/2006/relationships/slideLayout" Target="../slideLayouts/slideLayout267.xml"/><Relationship Id="rId106" Type="http://schemas.openxmlformats.org/officeDocument/2006/relationships/slideLayout" Target="../slideLayouts/slideLayout106.xml"/><Relationship Id="rId127" Type="http://schemas.openxmlformats.org/officeDocument/2006/relationships/slideLayout" Target="../slideLayouts/slideLayout127.xml"/><Relationship Id="rId10" Type="http://schemas.openxmlformats.org/officeDocument/2006/relationships/slideLayout" Target="../slideLayouts/slideLayout10.xml"/><Relationship Id="rId31" Type="http://schemas.openxmlformats.org/officeDocument/2006/relationships/slideLayout" Target="../slideLayouts/slideLayout31.xml"/><Relationship Id="rId52" Type="http://schemas.openxmlformats.org/officeDocument/2006/relationships/slideLayout" Target="../slideLayouts/slideLayout52.xml"/><Relationship Id="rId73" Type="http://schemas.openxmlformats.org/officeDocument/2006/relationships/slideLayout" Target="../slideLayouts/slideLayout73.xml"/><Relationship Id="rId94" Type="http://schemas.openxmlformats.org/officeDocument/2006/relationships/slideLayout" Target="../slideLayouts/slideLayout94.xml"/><Relationship Id="rId148" Type="http://schemas.openxmlformats.org/officeDocument/2006/relationships/slideLayout" Target="../slideLayouts/slideLayout148.xml"/><Relationship Id="rId169" Type="http://schemas.openxmlformats.org/officeDocument/2006/relationships/slideLayout" Target="../slideLayouts/slideLayout169.xml"/><Relationship Id="rId4" Type="http://schemas.openxmlformats.org/officeDocument/2006/relationships/slideLayout" Target="../slideLayouts/slideLayout4.xml"/><Relationship Id="rId180" Type="http://schemas.openxmlformats.org/officeDocument/2006/relationships/slideLayout" Target="../slideLayouts/slideLayout180.xml"/><Relationship Id="rId215" Type="http://schemas.openxmlformats.org/officeDocument/2006/relationships/slideLayout" Target="../slideLayouts/slideLayout215.xml"/><Relationship Id="rId236" Type="http://schemas.openxmlformats.org/officeDocument/2006/relationships/slideLayout" Target="../slideLayouts/slideLayout236.xml"/><Relationship Id="rId257" Type="http://schemas.openxmlformats.org/officeDocument/2006/relationships/slideLayout" Target="../slideLayouts/slideLayout257.xml"/><Relationship Id="rId42" Type="http://schemas.openxmlformats.org/officeDocument/2006/relationships/slideLayout" Target="../slideLayouts/slideLayout42.xml"/><Relationship Id="rId84" Type="http://schemas.openxmlformats.org/officeDocument/2006/relationships/slideLayout" Target="../slideLayouts/slideLayout84.xml"/><Relationship Id="rId138" Type="http://schemas.openxmlformats.org/officeDocument/2006/relationships/slideLayout" Target="../slideLayouts/slideLayout138.xml"/><Relationship Id="rId191" Type="http://schemas.openxmlformats.org/officeDocument/2006/relationships/slideLayout" Target="../slideLayouts/slideLayout191.xml"/><Relationship Id="rId205" Type="http://schemas.openxmlformats.org/officeDocument/2006/relationships/slideLayout" Target="../slideLayouts/slideLayout205.xml"/><Relationship Id="rId247" Type="http://schemas.openxmlformats.org/officeDocument/2006/relationships/slideLayout" Target="../slideLayouts/slideLayout247.xml"/><Relationship Id="rId107" Type="http://schemas.openxmlformats.org/officeDocument/2006/relationships/slideLayout" Target="../slideLayouts/slideLayout107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400288484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95" r:id="rId1"/>
    <p:sldLayoutId id="2147483736" r:id="rId2"/>
    <p:sldLayoutId id="2147483737" r:id="rId3"/>
    <p:sldLayoutId id="2147483738" r:id="rId4"/>
    <p:sldLayoutId id="2147483739" r:id="rId5"/>
    <p:sldLayoutId id="2147483740" r:id="rId6"/>
    <p:sldLayoutId id="2147483741" r:id="rId7"/>
    <p:sldLayoutId id="2147483742" r:id="rId8"/>
    <p:sldLayoutId id="2147483743" r:id="rId9"/>
    <p:sldLayoutId id="2147483744" r:id="rId10"/>
    <p:sldLayoutId id="2147483745" r:id="rId11"/>
    <p:sldLayoutId id="2147483746" r:id="rId12"/>
    <p:sldLayoutId id="2147483747" r:id="rId13"/>
    <p:sldLayoutId id="2147483748" r:id="rId14"/>
    <p:sldLayoutId id="2147483749" r:id="rId15"/>
    <p:sldLayoutId id="2147483750" r:id="rId16"/>
    <p:sldLayoutId id="2147483751" r:id="rId17"/>
    <p:sldLayoutId id="2147483752" r:id="rId18"/>
    <p:sldLayoutId id="2147483753" r:id="rId19"/>
    <p:sldLayoutId id="2147483754" r:id="rId20"/>
    <p:sldLayoutId id="2147483755" r:id="rId21"/>
    <p:sldLayoutId id="2147483756" r:id="rId22"/>
    <p:sldLayoutId id="2147483757" r:id="rId23"/>
    <p:sldLayoutId id="2147483758" r:id="rId24"/>
    <p:sldLayoutId id="2147483759" r:id="rId25"/>
    <p:sldLayoutId id="2147483760" r:id="rId26"/>
    <p:sldLayoutId id="2147483761" r:id="rId27"/>
    <p:sldLayoutId id="2147483762" r:id="rId28"/>
    <p:sldLayoutId id="2147483763" r:id="rId29"/>
    <p:sldLayoutId id="2147483764" r:id="rId30"/>
    <p:sldLayoutId id="2147483765" r:id="rId31"/>
    <p:sldLayoutId id="2147483766" r:id="rId32"/>
    <p:sldLayoutId id="2147483767" r:id="rId33"/>
    <p:sldLayoutId id="2147483768" r:id="rId34"/>
    <p:sldLayoutId id="2147483769" r:id="rId35"/>
    <p:sldLayoutId id="2147483770" r:id="rId36"/>
    <p:sldLayoutId id="2147483771" r:id="rId37"/>
    <p:sldLayoutId id="2147483772" r:id="rId38"/>
    <p:sldLayoutId id="2147483773" r:id="rId39"/>
    <p:sldLayoutId id="2147483774" r:id="rId40"/>
    <p:sldLayoutId id="2147483775" r:id="rId41"/>
    <p:sldLayoutId id="2147483776" r:id="rId42"/>
    <p:sldLayoutId id="2147483777" r:id="rId43"/>
    <p:sldLayoutId id="2147483778" r:id="rId44"/>
    <p:sldLayoutId id="2147483779" r:id="rId45"/>
    <p:sldLayoutId id="2147483780" r:id="rId46"/>
    <p:sldLayoutId id="2147483781" r:id="rId47"/>
    <p:sldLayoutId id="2147483782" r:id="rId48"/>
    <p:sldLayoutId id="2147483783" r:id="rId49"/>
    <p:sldLayoutId id="2147483784" r:id="rId50"/>
    <p:sldLayoutId id="2147483785" r:id="rId51"/>
    <p:sldLayoutId id="2147483786" r:id="rId52"/>
    <p:sldLayoutId id="2147483787" r:id="rId53"/>
    <p:sldLayoutId id="2147483788" r:id="rId54"/>
    <p:sldLayoutId id="2147483789" r:id="rId55"/>
    <p:sldLayoutId id="2147483790" r:id="rId56"/>
    <p:sldLayoutId id="2147483791" r:id="rId57"/>
    <p:sldLayoutId id="2147483792" r:id="rId58"/>
    <p:sldLayoutId id="2147483793" r:id="rId59"/>
    <p:sldLayoutId id="2147483794" r:id="rId60"/>
    <p:sldLayoutId id="2147483795" r:id="rId61"/>
    <p:sldLayoutId id="2147483796" r:id="rId62"/>
    <p:sldLayoutId id="2147483797" r:id="rId63"/>
    <p:sldLayoutId id="2147483798" r:id="rId64"/>
    <p:sldLayoutId id="2147483799" r:id="rId65"/>
    <p:sldLayoutId id="2147483800" r:id="rId66"/>
    <p:sldLayoutId id="2147483801" r:id="rId67"/>
    <p:sldLayoutId id="2147483802" r:id="rId68"/>
    <p:sldLayoutId id="2147483803" r:id="rId69"/>
    <p:sldLayoutId id="2147483804" r:id="rId70"/>
    <p:sldLayoutId id="2147483805" r:id="rId71"/>
    <p:sldLayoutId id="2147483806" r:id="rId72"/>
    <p:sldLayoutId id="2147483807" r:id="rId73"/>
    <p:sldLayoutId id="2147483808" r:id="rId74"/>
    <p:sldLayoutId id="2147483809" r:id="rId75"/>
    <p:sldLayoutId id="2147483810" r:id="rId76"/>
    <p:sldLayoutId id="2147483811" r:id="rId77"/>
    <p:sldLayoutId id="2147483812" r:id="rId78"/>
    <p:sldLayoutId id="2147483813" r:id="rId79"/>
    <p:sldLayoutId id="2147483814" r:id="rId80"/>
    <p:sldLayoutId id="2147483815" r:id="rId81"/>
    <p:sldLayoutId id="2147483816" r:id="rId82"/>
    <p:sldLayoutId id="2147483817" r:id="rId83"/>
    <p:sldLayoutId id="2147483818" r:id="rId84"/>
    <p:sldLayoutId id="2147483819" r:id="rId85"/>
    <p:sldLayoutId id="2147483820" r:id="rId86"/>
    <p:sldLayoutId id="2147483821" r:id="rId87"/>
    <p:sldLayoutId id="2147483822" r:id="rId88"/>
    <p:sldLayoutId id="2147483823" r:id="rId89"/>
    <p:sldLayoutId id="2147483824" r:id="rId90"/>
    <p:sldLayoutId id="2147483825" r:id="rId91"/>
    <p:sldLayoutId id="2147483826" r:id="rId92"/>
    <p:sldLayoutId id="2147483827" r:id="rId93"/>
    <p:sldLayoutId id="2147483828" r:id="rId94"/>
    <p:sldLayoutId id="2147483829" r:id="rId95"/>
    <p:sldLayoutId id="2147483830" r:id="rId96"/>
    <p:sldLayoutId id="2147483831" r:id="rId97"/>
    <p:sldLayoutId id="2147483832" r:id="rId98"/>
    <p:sldLayoutId id="2147483833" r:id="rId99"/>
    <p:sldLayoutId id="2147483834" r:id="rId100"/>
    <p:sldLayoutId id="2147483835" r:id="rId101"/>
    <p:sldLayoutId id="2147483836" r:id="rId102"/>
    <p:sldLayoutId id="2147483837" r:id="rId103"/>
    <p:sldLayoutId id="2147483838" r:id="rId104"/>
    <p:sldLayoutId id="2147483839" r:id="rId105"/>
    <p:sldLayoutId id="2147483840" r:id="rId106"/>
    <p:sldLayoutId id="2147483841" r:id="rId107"/>
    <p:sldLayoutId id="2147483842" r:id="rId108"/>
    <p:sldLayoutId id="2147483843" r:id="rId109"/>
    <p:sldLayoutId id="2147483844" r:id="rId110"/>
    <p:sldLayoutId id="2147483845" r:id="rId111"/>
    <p:sldLayoutId id="2147483846" r:id="rId112"/>
    <p:sldLayoutId id="2147483847" r:id="rId113"/>
    <p:sldLayoutId id="2147483848" r:id="rId114"/>
    <p:sldLayoutId id="2147483849" r:id="rId115"/>
    <p:sldLayoutId id="2147483850" r:id="rId116"/>
    <p:sldLayoutId id="2147483851" r:id="rId117"/>
    <p:sldLayoutId id="2147483852" r:id="rId118"/>
    <p:sldLayoutId id="2147483853" r:id="rId119"/>
    <p:sldLayoutId id="2147483854" r:id="rId120"/>
    <p:sldLayoutId id="2147483855" r:id="rId121"/>
    <p:sldLayoutId id="2147483856" r:id="rId122"/>
    <p:sldLayoutId id="2147483857" r:id="rId123"/>
    <p:sldLayoutId id="2147483858" r:id="rId124"/>
    <p:sldLayoutId id="2147483859" r:id="rId125"/>
    <p:sldLayoutId id="2147483860" r:id="rId126"/>
    <p:sldLayoutId id="2147483861" r:id="rId127"/>
    <p:sldLayoutId id="2147483862" r:id="rId128"/>
    <p:sldLayoutId id="2147483863" r:id="rId129"/>
    <p:sldLayoutId id="2147483864" r:id="rId130"/>
    <p:sldLayoutId id="2147483865" r:id="rId131"/>
    <p:sldLayoutId id="2147483866" r:id="rId132"/>
    <p:sldLayoutId id="2147483867" r:id="rId133"/>
    <p:sldLayoutId id="2147483868" r:id="rId134"/>
    <p:sldLayoutId id="2147483869" r:id="rId135"/>
    <p:sldLayoutId id="2147483870" r:id="rId136"/>
    <p:sldLayoutId id="2147483871" r:id="rId137"/>
    <p:sldLayoutId id="2147483872" r:id="rId138"/>
    <p:sldLayoutId id="2147483873" r:id="rId139"/>
    <p:sldLayoutId id="2147483874" r:id="rId140"/>
    <p:sldLayoutId id="2147483875" r:id="rId141"/>
    <p:sldLayoutId id="2147483876" r:id="rId142"/>
    <p:sldLayoutId id="2147483877" r:id="rId143"/>
    <p:sldLayoutId id="2147483878" r:id="rId144"/>
    <p:sldLayoutId id="2147483879" r:id="rId145"/>
    <p:sldLayoutId id="2147483880" r:id="rId146"/>
    <p:sldLayoutId id="2147483881" r:id="rId147"/>
    <p:sldLayoutId id="2147483882" r:id="rId148"/>
    <p:sldLayoutId id="2147483883" r:id="rId149"/>
    <p:sldLayoutId id="2147483884" r:id="rId150"/>
    <p:sldLayoutId id="2147483885" r:id="rId151"/>
    <p:sldLayoutId id="2147483886" r:id="rId152"/>
    <p:sldLayoutId id="2147483887" r:id="rId153"/>
    <p:sldLayoutId id="2147483888" r:id="rId154"/>
    <p:sldLayoutId id="2147483889" r:id="rId155"/>
    <p:sldLayoutId id="2147483890" r:id="rId156"/>
    <p:sldLayoutId id="2147483891" r:id="rId157"/>
    <p:sldLayoutId id="2147483892" r:id="rId158"/>
    <p:sldLayoutId id="2147483893" r:id="rId159"/>
    <p:sldLayoutId id="2147483894" r:id="rId160"/>
    <p:sldLayoutId id="2147483895" r:id="rId161"/>
    <p:sldLayoutId id="2147483896" r:id="rId162"/>
    <p:sldLayoutId id="2147483897" r:id="rId163"/>
    <p:sldLayoutId id="2147483898" r:id="rId164"/>
    <p:sldLayoutId id="2147483899" r:id="rId165"/>
    <p:sldLayoutId id="2147483900" r:id="rId166"/>
    <p:sldLayoutId id="2147483901" r:id="rId167"/>
    <p:sldLayoutId id="2147483902" r:id="rId168"/>
    <p:sldLayoutId id="2147483903" r:id="rId169"/>
    <p:sldLayoutId id="2147483904" r:id="rId170"/>
    <p:sldLayoutId id="2147483906" r:id="rId171"/>
    <p:sldLayoutId id="2147483907" r:id="rId172"/>
    <p:sldLayoutId id="2147483908" r:id="rId173"/>
    <p:sldLayoutId id="2147483909" r:id="rId174"/>
    <p:sldLayoutId id="2147483910" r:id="rId175"/>
    <p:sldLayoutId id="2147483978" r:id="rId176"/>
    <p:sldLayoutId id="2147483979" r:id="rId177"/>
    <p:sldLayoutId id="2147483980" r:id="rId178"/>
    <p:sldLayoutId id="2147483981" r:id="rId179"/>
    <p:sldLayoutId id="2147483982" r:id="rId180"/>
    <p:sldLayoutId id="2147483983" r:id="rId181"/>
    <p:sldLayoutId id="2147483984" r:id="rId182"/>
    <p:sldLayoutId id="2147483985" r:id="rId183"/>
    <p:sldLayoutId id="2147483986" r:id="rId184"/>
    <p:sldLayoutId id="2147483987" r:id="rId185"/>
    <p:sldLayoutId id="2147483988" r:id="rId186"/>
    <p:sldLayoutId id="2147483989" r:id="rId187"/>
    <p:sldLayoutId id="2147483990" r:id="rId188"/>
    <p:sldLayoutId id="2147483991" r:id="rId189"/>
    <p:sldLayoutId id="2147483992" r:id="rId190"/>
    <p:sldLayoutId id="2147483993" r:id="rId191"/>
    <p:sldLayoutId id="2147483994" r:id="rId192"/>
    <p:sldLayoutId id="2147483995" r:id="rId193"/>
    <p:sldLayoutId id="2147483996" r:id="rId194"/>
    <p:sldLayoutId id="2147483997" r:id="rId195"/>
    <p:sldLayoutId id="2147483998" r:id="rId196"/>
    <p:sldLayoutId id="2147484008" r:id="rId197"/>
    <p:sldLayoutId id="2147484009" r:id="rId198"/>
    <p:sldLayoutId id="2147484010" r:id="rId199"/>
    <p:sldLayoutId id="2147484011" r:id="rId200"/>
    <p:sldLayoutId id="2147484012" r:id="rId201"/>
    <p:sldLayoutId id="2147484013" r:id="rId202"/>
    <p:sldLayoutId id="2147484014" r:id="rId203"/>
    <p:sldLayoutId id="2147484015" r:id="rId204"/>
    <p:sldLayoutId id="2147484016" r:id="rId205"/>
    <p:sldLayoutId id="2147484017" r:id="rId206"/>
    <p:sldLayoutId id="2147484018" r:id="rId207"/>
    <p:sldLayoutId id="2147484019" r:id="rId208"/>
    <p:sldLayoutId id="2147484020" r:id="rId209"/>
    <p:sldLayoutId id="2147484021" r:id="rId210"/>
    <p:sldLayoutId id="2147484022" r:id="rId211"/>
    <p:sldLayoutId id="2147484023" r:id="rId212"/>
    <p:sldLayoutId id="2147484024" r:id="rId213"/>
    <p:sldLayoutId id="2147484025" r:id="rId214"/>
    <p:sldLayoutId id="2147484026" r:id="rId215"/>
    <p:sldLayoutId id="2147484027" r:id="rId216"/>
    <p:sldLayoutId id="2147484028" r:id="rId217"/>
    <p:sldLayoutId id="2147484029" r:id="rId218"/>
    <p:sldLayoutId id="2147484030" r:id="rId219"/>
    <p:sldLayoutId id="2147484031" r:id="rId220"/>
    <p:sldLayoutId id="2147484032" r:id="rId221"/>
    <p:sldLayoutId id="2147484033" r:id="rId222"/>
    <p:sldLayoutId id="2147484034" r:id="rId223"/>
    <p:sldLayoutId id="2147484035" r:id="rId224"/>
    <p:sldLayoutId id="2147484036" r:id="rId225"/>
    <p:sldLayoutId id="2147484037" r:id="rId226"/>
    <p:sldLayoutId id="2147484038" r:id="rId227"/>
    <p:sldLayoutId id="2147484044" r:id="rId228"/>
    <p:sldLayoutId id="2147484045" r:id="rId229"/>
    <p:sldLayoutId id="2147484046" r:id="rId230"/>
    <p:sldLayoutId id="2147484047" r:id="rId231"/>
    <p:sldLayoutId id="2147484048" r:id="rId232"/>
    <p:sldLayoutId id="2147484049" r:id="rId233"/>
    <p:sldLayoutId id="2147484050" r:id="rId234"/>
    <p:sldLayoutId id="2147484051" r:id="rId235"/>
    <p:sldLayoutId id="2147484052" r:id="rId236"/>
    <p:sldLayoutId id="2147483977" r:id="rId237"/>
    <p:sldLayoutId id="2147484053" r:id="rId238"/>
    <p:sldLayoutId id="2147484054" r:id="rId239"/>
    <p:sldLayoutId id="2147484055" r:id="rId240"/>
    <p:sldLayoutId id="2147484056" r:id="rId241"/>
    <p:sldLayoutId id="2147484057" r:id="rId242"/>
    <p:sldLayoutId id="2147484058" r:id="rId243"/>
    <p:sldLayoutId id="2147484059" r:id="rId244"/>
    <p:sldLayoutId id="2147484060" r:id="rId245"/>
    <p:sldLayoutId id="2147484061" r:id="rId246"/>
    <p:sldLayoutId id="2147484062" r:id="rId247"/>
    <p:sldLayoutId id="2147484063" r:id="rId248"/>
    <p:sldLayoutId id="2147484064" r:id="rId249"/>
    <p:sldLayoutId id="2147484065" r:id="rId250"/>
    <p:sldLayoutId id="2147484066" r:id="rId251"/>
    <p:sldLayoutId id="2147484067" r:id="rId252"/>
    <p:sldLayoutId id="2147484039" r:id="rId253"/>
    <p:sldLayoutId id="2147484040" r:id="rId254"/>
    <p:sldLayoutId id="2147484041" r:id="rId255"/>
    <p:sldLayoutId id="2147484042" r:id="rId256"/>
    <p:sldLayoutId id="2147484043" r:id="rId257"/>
    <p:sldLayoutId id="2147483999" r:id="rId258"/>
    <p:sldLayoutId id="2147484000" r:id="rId259"/>
    <p:sldLayoutId id="2147484001" r:id="rId260"/>
    <p:sldLayoutId id="2147484002" r:id="rId261"/>
    <p:sldLayoutId id="2147484003" r:id="rId262"/>
    <p:sldLayoutId id="2147484004" r:id="rId263"/>
    <p:sldLayoutId id="2147484005" r:id="rId264"/>
    <p:sldLayoutId id="2147484006" r:id="rId265"/>
    <p:sldLayoutId id="2147484007" r:id="rId266"/>
    <p:sldLayoutId id="2147483911" r:id="rId267"/>
    <p:sldLayoutId id="2147483912" r:id="rId268"/>
    <p:sldLayoutId id="2147483913" r:id="rId269"/>
    <p:sldLayoutId id="2147483914" r:id="rId270"/>
  </p:sldLayoutIdLst>
  <p:txStyles>
    <p:titleStyle>
      <a:lvl1pPr algn="l" defTabSz="1463040" rtl="0" eaLnBrk="1" latinLnBrk="0" hangingPunct="1">
        <a:lnSpc>
          <a:spcPct val="90000"/>
        </a:lnSpc>
        <a:spcBef>
          <a:spcPct val="0"/>
        </a:spcBef>
        <a:buNone/>
        <a:defRPr sz="70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65760" indent="-365760" algn="l" defTabSz="1463040" rtl="0" eaLnBrk="1" latinLnBrk="0" hangingPunct="1">
        <a:lnSpc>
          <a:spcPct val="90000"/>
        </a:lnSpc>
        <a:spcBef>
          <a:spcPts val="1600"/>
        </a:spcBef>
        <a:buFont typeface="Arial" panose="020B0604020202020204" pitchFamily="34" charset="0"/>
        <a:buChar char="•"/>
        <a:defRPr sz="4480" kern="1200">
          <a:solidFill>
            <a:schemeClr val="tx1"/>
          </a:solidFill>
          <a:latin typeface="+mn-lt"/>
          <a:ea typeface="+mn-ea"/>
          <a:cs typeface="+mn-cs"/>
        </a:defRPr>
      </a:lvl1pPr>
      <a:lvl2pPr marL="10972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840" kern="1200">
          <a:solidFill>
            <a:schemeClr val="tx1"/>
          </a:solidFill>
          <a:latin typeface="+mn-lt"/>
          <a:ea typeface="+mn-ea"/>
          <a:cs typeface="+mn-cs"/>
        </a:defRPr>
      </a:lvl2pPr>
      <a:lvl3pPr marL="18288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3pPr>
      <a:lvl4pPr marL="25603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329184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402336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75488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48640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6217920" indent="-365760" algn="l" defTabSz="1463040" rtl="0" eaLnBrk="1" latinLnBrk="0" hangingPunct="1">
        <a:lnSpc>
          <a:spcPct val="90000"/>
        </a:lnSpc>
        <a:spcBef>
          <a:spcPts val="800"/>
        </a:spcBef>
        <a:buFont typeface="Arial" panose="020B0604020202020204" pitchFamily="34" charset="0"/>
        <a:buChar char="•"/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1pPr>
      <a:lvl2pPr marL="7315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2pPr>
      <a:lvl3pPr marL="14630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3pPr>
      <a:lvl4pPr marL="21945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4pPr>
      <a:lvl5pPr marL="292608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5pPr>
      <a:lvl6pPr marL="365760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6pPr>
      <a:lvl7pPr marL="438912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7pPr>
      <a:lvl8pPr marL="512064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8pPr>
      <a:lvl9pPr marL="5852160" algn="l" defTabSz="1463040" rtl="0" eaLnBrk="1" latinLnBrk="0" hangingPunct="1">
        <a:defRPr sz="28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1.xml"/></Relationships>
</file>

<file path=ppt/slides/_rels/slide1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2.xml"/></Relationships>
</file>

<file path=ppt/slides/_rels/slide1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3.xml"/></Relationships>
</file>

<file path=ppt/slides/_rels/slide1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4.xml"/></Relationships>
</file>

<file path=ppt/slides/_rels/slide1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5.xml"/></Relationships>
</file>

<file path=ppt/slides/_rels/slide1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6.xml"/></Relationships>
</file>

<file path=ppt/slides/_rels/slide1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7.xml"/></Relationships>
</file>

<file path=ppt/slides/_rels/slide1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8.xml"/></Relationships>
</file>

<file path=ppt/slides/_rels/slide1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9.xml"/></Relationships>
</file>

<file path=ppt/slides/_rels/slide1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0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.xml"/></Relationships>
</file>

<file path=ppt/slides/_rels/slide1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1.xml"/></Relationships>
</file>

<file path=ppt/slides/_rels/slide1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2.xml"/></Relationships>
</file>

<file path=ppt/slides/_rels/slide1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3.xml"/></Relationships>
</file>

<file path=ppt/slides/_rels/slide1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4.xml"/></Relationships>
</file>

<file path=ppt/slides/_rels/slide1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5.xml"/></Relationships>
</file>

<file path=ppt/slides/_rels/slide1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6.xml"/></Relationships>
</file>

<file path=ppt/slides/_rels/slide1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7.xml"/></Relationships>
</file>

<file path=ppt/slides/_rels/slide1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8.xml"/></Relationships>
</file>

<file path=ppt/slides/_rels/slide1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19.xml"/></Relationships>
</file>

<file path=ppt/slides/_rels/slide1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0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.xml"/></Relationships>
</file>

<file path=ppt/slides/_rels/slide1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1.xml"/></Relationships>
</file>

<file path=ppt/slides/_rels/slide1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2.xml"/></Relationships>
</file>

<file path=ppt/slides/_rels/slide1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4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5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6.xml"/></Relationships>
</file>

<file path=ppt/slides/_rels/slide1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7.xml"/></Relationships>
</file>

<file path=ppt/slides/_rels/slide1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8.xml"/></Relationships>
</file>

<file path=ppt/slides/_rels/slide1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29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0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1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2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4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5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6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7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8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39.xml"/></Relationships>
</file>

<file path=ppt/slides/_rels/slide1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0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.xml"/></Relationships>
</file>

<file path=ppt/slides/_rels/slide1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1.xml"/></Relationships>
</file>

<file path=ppt/slides/_rels/slide1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2.xml"/></Relationships>
</file>

<file path=ppt/slides/_rels/slide1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3.xml"/></Relationships>
</file>

<file path=ppt/slides/_rels/slide1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4.xml"/></Relationships>
</file>

<file path=ppt/slides/_rels/slide1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5.xml"/></Relationships>
</file>

<file path=ppt/slides/_rels/slide1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6.xml"/></Relationships>
</file>

<file path=ppt/slides/_rels/slide1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7.xml"/></Relationships>
</file>

<file path=ppt/slides/_rels/slide1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8.xml"/></Relationships>
</file>

<file path=ppt/slides/_rels/slide1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.xml"/></Relationships>
</file>

<file path=ppt/slides/_rels/slide1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49.xml"/></Relationships>
</file>

<file path=ppt/slides/_rels/slide1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0.xml"/></Relationships>
</file>

<file path=ppt/slides/_rels/slide1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1.xml"/></Relationships>
</file>

<file path=ppt/slides/_rels/slide1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2.xml"/></Relationships>
</file>

<file path=ppt/slides/_rels/slide1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3.xml"/></Relationships>
</file>

<file path=ppt/slides/_rels/slide1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4.xml"/></Relationships>
</file>

<file path=ppt/slides/_rels/slide1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5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6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7.xml"/></Relationships>
</file>

<file path=ppt/slides/_rels/slide1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8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.xml"/></Relationships>
</file>

<file path=ppt/slides/_rels/slide1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59.xml"/></Relationships>
</file>

<file path=ppt/slides/_rels/slide1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0.xml"/></Relationships>
</file>

<file path=ppt/slides/_rels/slide1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1.xml"/></Relationships>
</file>

<file path=ppt/slides/_rels/slide1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2.xml"/></Relationships>
</file>

<file path=ppt/slides/_rels/slide1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3.xml"/></Relationships>
</file>

<file path=ppt/slides/_rels/slide1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4.xml"/></Relationships>
</file>

<file path=ppt/slides/_rels/slide1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5.xml"/></Relationships>
</file>

<file path=ppt/slides/_rels/slide1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6.xml"/></Relationships>
</file>

<file path=ppt/slides/_rels/slide1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7.xml"/></Relationships>
</file>

<file path=ppt/slides/_rels/slide1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8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.xml"/></Relationships>
</file>

<file path=ppt/slides/_rels/slide1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69.xml"/></Relationships>
</file>

<file path=ppt/slides/_rels/slide1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0.xml"/></Relationships>
</file>

<file path=ppt/slides/_rels/slide1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1.xml"/></Relationships>
</file>

<file path=ppt/slides/_rels/slide1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2.xml"/></Relationships>
</file>

<file path=ppt/slides/_rels/slide1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3.xml"/></Relationships>
</file>

<file path=ppt/slides/_rels/slide1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4.xml"/></Relationships>
</file>

<file path=ppt/slides/_rels/slide1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5.xml"/></Relationships>
</file>

<file path=ppt/slides/_rels/slide1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6.xml"/></Relationships>
</file>

<file path=ppt/slides/_rels/slide1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7.xml"/></Relationships>
</file>

<file path=ppt/slides/_rels/slide1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8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.xml"/></Relationships>
</file>

<file path=ppt/slides/_rels/slide1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79.xml"/></Relationships>
</file>

<file path=ppt/slides/_rels/slide1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0.xml"/></Relationships>
</file>

<file path=ppt/slides/_rels/slide1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1.xml"/></Relationships>
</file>

<file path=ppt/slides/_rels/slide1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2.xml"/></Relationships>
</file>

<file path=ppt/slides/_rels/slide1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3.xml"/></Relationships>
</file>

<file path=ppt/slides/_rels/slide1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4.xml"/></Relationships>
</file>

<file path=ppt/slides/_rels/slide1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5.xml"/></Relationships>
</file>

<file path=ppt/slides/_rels/slide1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6.xml"/></Relationships>
</file>

<file path=ppt/slides/_rels/slide1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.xml"/></Relationships>
</file>

<file path=ppt/slides/_rels/slide1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8.xml"/></Relationships>
</file>

<file path=ppt/slides/_rels/slide1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89.xml"/></Relationships>
</file>

<file path=ppt/slides/_rels/slide1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0.xml"/></Relationships>
</file>

<file path=ppt/slides/_rels/slide1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1.xml"/></Relationships>
</file>

<file path=ppt/slides/_rels/slide1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2.xml"/></Relationships>
</file>

<file path=ppt/slides/_rels/slide1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3.xml"/></Relationships>
</file>

<file path=ppt/slides/_rels/slide1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4.xml"/></Relationships>
</file>

<file path=ppt/slides/_rels/slide1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5.xml"/></Relationships>
</file>

<file path=ppt/slides/_rels/slide1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6.xml"/></Relationships>
</file>

<file path=ppt/slides/_rels/slide1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7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.xml"/></Relationships>
</file>

<file path=ppt/slides/_rels/slide2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8.xml"/></Relationships>
</file>

<file path=ppt/slides/_rels/slide20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99.xml"/></Relationships>
</file>

<file path=ppt/slides/_rels/slide20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0.xml"/></Relationships>
</file>

<file path=ppt/slides/_rels/slide20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1.xml"/></Relationships>
</file>

<file path=ppt/slides/_rels/slide20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2.xml"/></Relationships>
</file>

<file path=ppt/slides/_rels/slide20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3.xml"/></Relationships>
</file>

<file path=ppt/slides/_rels/slide20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4.xml"/></Relationships>
</file>

<file path=ppt/slides/_rels/slide2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5.xml"/></Relationships>
</file>

<file path=ppt/slides/_rels/slide2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6.xml"/></Relationships>
</file>

<file path=ppt/slides/_rels/slide2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7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.xml"/></Relationships>
</file>

<file path=ppt/slides/_rels/slide2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8.xml"/></Relationships>
</file>

<file path=ppt/slides/_rels/slide2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09.xml"/></Relationships>
</file>

<file path=ppt/slides/_rels/slide2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0.xml"/></Relationships>
</file>

<file path=ppt/slides/_rels/slide2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1.xml"/></Relationships>
</file>

<file path=ppt/slides/_rels/slide2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2.xml"/></Relationships>
</file>

<file path=ppt/slides/_rels/slide2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3.xml"/></Relationships>
</file>

<file path=ppt/slides/_rels/slide2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4.xml"/></Relationships>
</file>

<file path=ppt/slides/_rels/slide2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5.xml"/></Relationships>
</file>

<file path=ppt/slides/_rels/slide2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6.xml"/></Relationships>
</file>

<file path=ppt/slides/_rels/slide2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7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.xml"/></Relationships>
</file>

<file path=ppt/slides/_rels/slide2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8.xml"/></Relationships>
</file>

<file path=ppt/slides/_rels/slide2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19.xml"/></Relationships>
</file>

<file path=ppt/slides/_rels/slide2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0.xml"/></Relationships>
</file>

<file path=ppt/slides/_rels/slide2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1.xml"/></Relationships>
</file>

<file path=ppt/slides/_rels/slide2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2.xml"/></Relationships>
</file>

<file path=ppt/slides/_rels/slide2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3.xml"/></Relationships>
</file>

<file path=ppt/slides/_rels/slide2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4.xml"/></Relationships>
</file>

<file path=ppt/slides/_rels/slide2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5.xml"/></Relationships>
</file>

<file path=ppt/slides/_rels/slide2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6.xml"/></Relationships>
</file>

<file path=ppt/slides/_rels/slide2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7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4.xml"/></Relationships>
</file>

<file path=ppt/slides/_rels/slide2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8.xml"/></Relationships>
</file>

<file path=ppt/slides/_rels/slide2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29.xml"/></Relationships>
</file>

<file path=ppt/slides/_rels/slide2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0.xml"/></Relationships>
</file>

<file path=ppt/slides/_rels/slide2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1.xml"/></Relationships>
</file>

<file path=ppt/slides/_rels/slide2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2.xml"/></Relationships>
</file>

<file path=ppt/slides/_rels/slide2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5.xml"/></Relationships>
</file>

<file path=ppt/slides/_rels/slide2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2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/Relationships>
</file>

<file path=ppt/slides/_rels/slide2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6.xml"/></Relationships>
</file>

<file path=ppt/slides/_rels/slide2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/Relationships>
</file>

<file path=ppt/slides/_rels/slide2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5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7.xml"/></Relationships>
</file>

<file path=ppt/slides/_rels/slide2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2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33.xml"/></Relationships>
</file>

<file path=ppt/slides/_rels/slide2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4.xml"/></Relationships>
</file>

<file path=ppt/slides/_rels/slide2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35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8.xml"/></Relationships>
</file>

<file path=ppt/slides/_rels/slide2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36.xml"/></Relationships>
</file>

<file path=ppt/slides/_rels/slide2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38.xml"/></Relationships>
</file>

<file path=ppt/slides/_rels/slide2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39.xml"/></Relationships>
</file>

<file path=ppt/slides/_rels/slide2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0.xml"/></Relationships>
</file>

<file path=ppt/slides/_rels/slide2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1.xml"/></Relationships>
</file>

<file path=ppt/slides/_rels/slide2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2.xml"/></Relationships>
</file>

<file path=ppt/slides/_rels/slide27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243.xml"/></Relationships>
</file>

<file path=ppt/slides/_rels/slide27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4.xml"/></Relationships>
</file>

<file path=ppt/slides/_rels/slide278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245.xml"/></Relationships>
</file>

<file path=ppt/slides/_rels/slide2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246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9.xml"/></Relationships>
</file>

<file path=ppt/slides/_rels/slide2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47.xml"/></Relationships>
</file>

<file path=ppt/slides/_rels/slide2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48.xml"/></Relationships>
</file>

<file path=ppt/slides/_rels/slide2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49.xml"/></Relationships>
</file>

<file path=ppt/slides/_rels/slide2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0.xml"/></Relationships>
</file>

<file path=ppt/slides/_rels/slide284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51.xml"/><Relationship Id="rId4" Type="http://schemas.openxmlformats.org/officeDocument/2006/relationships/image" Target="../media/image9.png"/></Relationships>
</file>

<file path=ppt/slides/_rels/slide2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2.xml"/></Relationships>
</file>

<file path=ppt/slides/_rels/slide286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53.xml"/></Relationships>
</file>

<file path=ppt/slides/_rels/slide2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4.xml"/></Relationships>
</file>

<file path=ppt/slides/_rels/slide2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55.xml"/></Relationships>
</file>

<file path=ppt/slides/_rels/slide2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6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0.xml"/></Relationships>
</file>

<file path=ppt/slides/_rels/slide29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57.xml"/></Relationships>
</file>

<file path=ppt/slides/_rels/slide2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58.xml"/></Relationships>
</file>

<file path=ppt/slides/_rels/slide29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59.xml"/></Relationships>
</file>

<file path=ppt/slides/_rels/slide2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0.xml"/></Relationships>
</file>

<file path=ppt/slides/_rels/slide2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1.xml"/></Relationships>
</file>

<file path=ppt/slides/_rels/slide2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262.xml"/></Relationships>
</file>

<file path=ppt/slides/_rels/slide29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63.xml"/><Relationship Id="rId4" Type="http://schemas.openxmlformats.org/officeDocument/2006/relationships/image" Target="../media/image8.png"/></Relationships>
</file>

<file path=ppt/slides/_rels/slide29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64.xml"/></Relationships>
</file>

<file path=ppt/slides/_rels/slide2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65.xml"/></Relationships>
</file>

<file path=ppt/slides/_rels/slide2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66.xml"/></Relationships>
</file>

<file path=ppt/slides/_rels/slide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1.xml"/></Relationships>
</file>

<file path=ppt/slides/_rels/slide3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67.xml"/></Relationships>
</file>

<file path=ppt/slides/_rels/slide3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8.xml"/></Relationships>
</file>

<file path=ppt/slides/_rels/slide3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emf"/><Relationship Id="rId1" Type="http://schemas.openxmlformats.org/officeDocument/2006/relationships/slideLayout" Target="../slideLayouts/slideLayout269.xml"/></Relationships>
</file>

<file path=ppt/slides/_rels/slide30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1.xml"/></Relationships>
</file>

<file path=ppt/slides/_rels/slide30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1.xml"/></Relationships>
</file>

<file path=ppt/slides/_rels/slide30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30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30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0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2.xml"/></Relationships>
</file>

<file path=ppt/slides/_rels/slide3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4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5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6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7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8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9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0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1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2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4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5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6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7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8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9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0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1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2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4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5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6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7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8.xml"/></Relationships>
</file>

<file path=ppt/slides/_rels/slide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59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0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1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4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5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6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7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8.xml"/></Relationships>
</file>

<file path=ppt/slides/_rels/slide6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9.xml"/></Relationships>
</file>

<file path=ppt/slides/_rels/slide6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0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.xml"/></Relationships>
</file>

<file path=ppt/slides/_rels/slide7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1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2.xml"/></Relationships>
</file>

<file path=ppt/slides/_rels/slide7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3.xml"/></Relationships>
</file>

<file path=ppt/slides/_rels/slide7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4.xml"/></Relationships>
</file>

<file path=ppt/slides/_rels/slide7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5.xml"/></Relationships>
</file>

<file path=ppt/slides/_rels/slide7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6.xml"/></Relationships>
</file>

<file path=ppt/slides/_rels/slide7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7.xml"/></Relationships>
</file>

<file path=ppt/slides/_rels/slide7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8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9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0.xml"/></Relationships>
</file>

<file path=ppt/slides/_rels/slide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1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2.xml"/></Relationships>
</file>

<file path=ppt/slides/_rels/slide8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3.xml"/></Relationships>
</file>

<file path=ppt/slides/_rels/slide8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4.xml"/></Relationships>
</file>

<file path=ppt/slides/_rels/slide8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5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6.xml"/></Relationships>
</file>

<file path=ppt/slides/_rels/slide8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7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8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89.xml"/></Relationships>
</file>

<file path=ppt/slides/_rels/slide8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0.xml"/></Relationships>
</file>

<file path=ppt/slides/_rels/slide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.xml"/></Relationships>
</file>

<file path=ppt/slides/_rels/slide9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1.xml"/></Relationships>
</file>

<file path=ppt/slides/_rels/slide9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2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3.xml"/></Relationships>
</file>

<file path=ppt/slides/_rels/slide9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4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5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6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7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8.xml"/></Relationships>
</file>

<file path=ppt/slides/_rels/slide9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99.xml"/></Relationships>
</file>

<file path=ppt/slides/_rels/slide9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00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4848203" y="3120908"/>
            <a:ext cx="9810795" cy="4730985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CANDY</a:t>
            </a:r>
          </a:p>
          <a:p>
            <a:pPr algn="ctr">
              <a:lnSpc>
                <a:spcPct val="150000"/>
              </a:lnSpc>
            </a:pPr>
            <a:r>
              <a:rPr lang="en-US" sz="4800" b="1" spc="600" dirty="0" smtClean="0">
                <a:solidFill>
                  <a:schemeClr val="bg1"/>
                </a:solidFill>
                <a:latin typeface="Lato" panose="020F0502020204030203" pitchFamily="34" charset="0"/>
              </a:rPr>
              <a:t>POWERPOINT</a:t>
            </a:r>
            <a:endParaRPr lang="en-US" sz="4800" b="1" spc="600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4576688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>
            <a:off x="3550609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925962" y="8677025"/>
            <a:ext cx="13655276" cy="133728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IT’S PACKED WITH VISUAL INSPIRATION, SOME OF WHICH CAN BE QUITE OFFBEAT, BUT NEVER BORING.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1264995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4" grpId="0"/>
    </p:bldLst>
  </p:timing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3174938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3156590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131959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637703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860479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303001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10839333" y="1575007"/>
            <a:ext cx="8667867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2112197" y="2194204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2051297" y="65966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575526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</p:bldLst>
  </p:timing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673627" y="0"/>
            <a:ext cx="5331084" cy="109728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0" y="6220692"/>
            <a:ext cx="19507200" cy="357447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15918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815918" y="6999372"/>
            <a:ext cx="17578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213746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5213746" y="6999372"/>
            <a:ext cx="20901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DELIVER 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9611574" y="7629992"/>
            <a:ext cx="3217735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9611574" y="6999372"/>
            <a:ext cx="213706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EXPLORE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Picture Placeholder 1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1" name="Picture Placeholder 3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5891452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ight Triangle 26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2030893" y="6786498"/>
            <a:ext cx="15445413" cy="154657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ultricies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dictum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rutrum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id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turpis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Phasellus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nisi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porttitor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7709531" y="8665959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3822222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" name="Isosceles Triangle 20"/>
          <p:cNvSpPr/>
          <p:nvPr/>
        </p:nvSpPr>
        <p:spPr>
          <a:xfrm>
            <a:off x="5788197" y="2576945"/>
            <a:ext cx="9639163" cy="8395855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>
            <a:off x="0" y="0"/>
            <a:ext cx="6362701" cy="109728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1876532" y="22356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42867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1" y="4807527"/>
            <a:ext cx="7075247" cy="6162646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1" name="Isosceles Triangle 20"/>
          <p:cNvSpPr/>
          <p:nvPr/>
        </p:nvSpPr>
        <p:spPr>
          <a:xfrm flipV="1">
            <a:off x="5621943" y="1615233"/>
            <a:ext cx="10740275" cy="9354940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223288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223288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223288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223288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319681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 animBg="1"/>
      <p:bldP spid="25" grpId="0"/>
      <p:bldP spid="26" grpId="0" animBg="1"/>
    </p:bldLst>
  </p:timing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8269633" y="-1522467"/>
            <a:ext cx="296793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25446" y="1429765"/>
            <a:ext cx="4174157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3" name="Picture Placeholder 2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194209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Isosceles Triangle 6"/>
          <p:cNvSpPr/>
          <p:nvPr/>
        </p:nvSpPr>
        <p:spPr>
          <a:xfrm flipV="1">
            <a:off x="0" y="2626"/>
            <a:ext cx="10529455" cy="9171313"/>
          </a:xfrm>
          <a:prstGeom prst="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84003" y="1895997"/>
            <a:ext cx="4721627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</a:t>
            </a: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GET INSPIRED BY GREAT DESIGN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854549" y="5293750"/>
            <a:ext cx="420591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666387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221672" y="5361708"/>
            <a:ext cx="5587442" cy="5444837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472051" y="4834106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03595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Isosceles Triangle 21"/>
          <p:cNvSpPr/>
          <p:nvPr/>
        </p:nvSpPr>
        <p:spPr>
          <a:xfrm flipV="1">
            <a:off x="3976255" y="2624"/>
            <a:ext cx="12607636" cy="10981440"/>
          </a:xfrm>
          <a:prstGeom prst="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11945806" y="2083271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945806" y="7364078"/>
            <a:ext cx="6285927" cy="189596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4959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21" grpId="0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rot="5400000">
            <a:off x="4267199" y="-4267198"/>
            <a:ext cx="10972800" cy="19507201"/>
          </a:xfrm>
          <a:prstGeom prst="parallelogram">
            <a:avLst>
              <a:gd name="adj" fmla="val 45125"/>
            </a:avLst>
          </a:prstGeom>
          <a:solidFill>
            <a:schemeClr val="accent4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865329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3200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519283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7908606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7562560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951883" y="7724687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3200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605837" y="8371808"/>
            <a:ext cx="438208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6834350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1382421"/>
            <a:ext cx="17262764" cy="821878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056779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1995879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495734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</p:bldLst>
  </p:timing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 rot="5400000">
            <a:off x="10625227" y="-1889606"/>
            <a:ext cx="3576891" cy="14187056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440691" y="3262114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5758063" y="767585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47078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 rot="5400000">
            <a:off x="7965156" y="-2395614"/>
            <a:ext cx="3576891" cy="19507200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12107237" y="1251939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896811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/>
    </p:bldLst>
  </p:timing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>
            <a:off x="4124011" y="3158836"/>
            <a:ext cx="9425399" cy="7813964"/>
          </a:xfrm>
          <a:custGeom>
            <a:avLst/>
            <a:gdLst>
              <a:gd name="connsiteX0" fmla="*/ 0 w 13235666"/>
              <a:gd name="connsiteY0" fmla="*/ 0 h 10972800"/>
              <a:gd name="connsiteX1" fmla="*/ 4545937 w 13235666"/>
              <a:gd name="connsiteY1" fmla="*/ 0 h 10972800"/>
              <a:gd name="connsiteX2" fmla="*/ 6680267 w 13235666"/>
              <a:gd name="connsiteY2" fmla="*/ 3356097 h 10972800"/>
              <a:gd name="connsiteX3" fmla="*/ 8757018 w 13235666"/>
              <a:gd name="connsiteY3" fmla="*/ 0 h 10972800"/>
              <a:gd name="connsiteX4" fmla="*/ 13235666 w 13235666"/>
              <a:gd name="connsiteY4" fmla="*/ 0 h 10972800"/>
              <a:gd name="connsiteX5" fmla="*/ 9229096 w 13235666"/>
              <a:gd name="connsiteY5" fmla="*/ 5488708 h 10972800"/>
              <a:gd name="connsiteX6" fmla="*/ 13232296 w 13235666"/>
              <a:gd name="connsiteY6" fmla="*/ 10972800 h 10972800"/>
              <a:gd name="connsiteX7" fmla="*/ 8754161 w 13235666"/>
              <a:gd name="connsiteY7" fmla="*/ 10972800 h 10972800"/>
              <a:gd name="connsiteX8" fmla="*/ 6680267 w 13235666"/>
              <a:gd name="connsiteY8" fmla="*/ 7621318 h 10972800"/>
              <a:gd name="connsiteX9" fmla="*/ 4548873 w 13235666"/>
              <a:gd name="connsiteY9" fmla="*/ 10972800 h 10972800"/>
              <a:gd name="connsiteX10" fmla="*/ 3377 w 13235666"/>
              <a:gd name="connsiteY10" fmla="*/ 10972800 h 10972800"/>
              <a:gd name="connsiteX11" fmla="*/ 4015364 w 13235666"/>
              <a:gd name="connsiteY11" fmla="*/ 5488708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3235666" h="10972800">
                <a:moveTo>
                  <a:pt x="0" y="0"/>
                </a:moveTo>
                <a:lnTo>
                  <a:pt x="4545937" y="0"/>
                </a:lnTo>
                <a:lnTo>
                  <a:pt x="6680267" y="3356097"/>
                </a:lnTo>
                <a:lnTo>
                  <a:pt x="8757018" y="0"/>
                </a:lnTo>
                <a:lnTo>
                  <a:pt x="13235666" y="0"/>
                </a:lnTo>
                <a:lnTo>
                  <a:pt x="9229096" y="5488708"/>
                </a:lnTo>
                <a:lnTo>
                  <a:pt x="13232296" y="10972800"/>
                </a:lnTo>
                <a:lnTo>
                  <a:pt x="8754161" y="10972800"/>
                </a:lnTo>
                <a:lnTo>
                  <a:pt x="6680267" y="7621318"/>
                </a:lnTo>
                <a:lnTo>
                  <a:pt x="4548873" y="10972800"/>
                </a:lnTo>
                <a:lnTo>
                  <a:pt x="3377" y="10972800"/>
                </a:lnTo>
                <a:lnTo>
                  <a:pt x="4015364" y="5488708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Box 4"/>
          <p:cNvSpPr txBox="1"/>
          <p:nvPr/>
        </p:nvSpPr>
        <p:spPr>
          <a:xfrm>
            <a:off x="138446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8446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8446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8446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38446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38446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71011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3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Rectangle 38"/>
          <p:cNvSpPr/>
          <p:nvPr/>
        </p:nvSpPr>
        <p:spPr>
          <a:xfrm flipH="1">
            <a:off x="12122726" y="0"/>
            <a:ext cx="7384473" cy="10972801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0" name="TextBox 39"/>
          <p:cNvSpPr txBox="1"/>
          <p:nvPr/>
        </p:nvSpPr>
        <p:spPr>
          <a:xfrm>
            <a:off x="14109094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14090745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4110484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14092136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14184258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14184258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764498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0" grpId="0"/>
      <p:bldP spid="41" grpId="0"/>
      <p:bldP spid="42" grpId="0"/>
      <p:bldP spid="43" grpId="0"/>
      <p:bldP spid="44" grpId="0" animBg="1"/>
      <p:bldP spid="45" grpId="0" animBg="1"/>
    </p:bldLst>
  </p:timing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 rot="5400000">
            <a:off x="7965157" y="-769614"/>
            <a:ext cx="3576891" cy="19507200"/>
            <a:chOff x="2017430" y="3184525"/>
            <a:chExt cx="3576891" cy="3582215"/>
          </a:xfrm>
        </p:grpSpPr>
        <p:sp>
          <p:nvSpPr>
            <p:cNvPr id="5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3156590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3138241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3156590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3138242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3" name="Oval 42"/>
          <p:cNvSpPr/>
          <p:nvPr/>
        </p:nvSpPr>
        <p:spPr>
          <a:xfrm>
            <a:off x="1131959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Oval 43"/>
          <p:cNvSpPr/>
          <p:nvPr/>
        </p:nvSpPr>
        <p:spPr>
          <a:xfrm>
            <a:off x="1131959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>
            <a:spLocks noEditPoints="1"/>
          </p:cNvSpPr>
          <p:nvPr/>
        </p:nvSpPr>
        <p:spPr bwMode="auto">
          <a:xfrm>
            <a:off x="1692993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8" name="Freeform 357"/>
          <p:cNvSpPr>
            <a:spLocks noEditPoints="1"/>
          </p:cNvSpPr>
          <p:nvPr/>
        </p:nvSpPr>
        <p:spPr bwMode="auto">
          <a:xfrm>
            <a:off x="1653051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12107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7" grpId="0"/>
      <p:bldP spid="38" grpId="0"/>
      <p:bldP spid="39" grpId="0"/>
      <p:bldP spid="40" grpId="0"/>
      <p:bldP spid="43" grpId="0" animBg="1"/>
      <p:bldP spid="44" grpId="0" animBg="1"/>
      <p:bldP spid="47" grpId="0" animBg="1"/>
      <p:bldP spid="48" grpId="0" animBg="1"/>
    </p:bldLst>
  </p:timing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>
            <a:off x="13716001" y="760024"/>
            <a:ext cx="5791200" cy="10212778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900091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Rounded Rectangle 13"/>
          <p:cNvSpPr/>
          <p:nvPr/>
        </p:nvSpPr>
        <p:spPr>
          <a:xfrm>
            <a:off x="11918020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Rounded Rectangle 14"/>
          <p:cNvSpPr/>
          <p:nvPr/>
        </p:nvSpPr>
        <p:spPr>
          <a:xfrm>
            <a:off x="11918021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11918021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1918020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1918021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1918021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Rounded Rectangle 19"/>
          <p:cNvSpPr/>
          <p:nvPr/>
        </p:nvSpPr>
        <p:spPr>
          <a:xfrm>
            <a:off x="11918020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Rounded Rectangle 20"/>
          <p:cNvSpPr/>
          <p:nvPr/>
        </p:nvSpPr>
        <p:spPr>
          <a:xfrm>
            <a:off x="11918021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 Box 7"/>
          <p:cNvSpPr txBox="1">
            <a:spLocks noChangeArrowheads="1"/>
          </p:cNvSpPr>
          <p:nvPr/>
        </p:nvSpPr>
        <p:spPr bwMode="auto">
          <a:xfrm>
            <a:off x="11918021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52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6" grpId="0"/>
      <p:bldP spid="19" grpId="0"/>
      <p:bldP spid="22" grpId="0"/>
    </p:bldLst>
  </p:timing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173543" y="0"/>
            <a:ext cx="1254080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497143" y="1946200"/>
            <a:ext cx="3640422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436243" y="7286721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874435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0"/>
            <a:ext cx="5292436" cy="942109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>
            <a:off x="10238509" y="0"/>
            <a:ext cx="9268691" cy="10869250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23600" y="360713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2149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430715" y="3088433"/>
            <a:ext cx="5192268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68181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9277" y="933238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32005" y="7555744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507754" y="987099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421511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</p:bldLst>
  </p:timing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13882255" y="1"/>
            <a:ext cx="5624945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978237" y="14879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6219709" y="68299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6967931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Isosceles Triangle 16"/>
          <p:cNvSpPr/>
          <p:nvPr/>
        </p:nvSpPr>
        <p:spPr>
          <a:xfrm flipV="1">
            <a:off x="11607676" y="5359067"/>
            <a:ext cx="6077651" cy="5611091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Isosceles Triangle 15"/>
          <p:cNvSpPr/>
          <p:nvPr/>
        </p:nvSpPr>
        <p:spPr>
          <a:xfrm flipV="1">
            <a:off x="3789404" y="0"/>
            <a:ext cx="12554465" cy="10972800"/>
          </a:xfrm>
          <a:prstGeom prst="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07753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789404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07753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789405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3826101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3807753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783122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783122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783122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2288866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2344156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304214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61006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6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3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74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5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3" grpId="0" animBg="1"/>
      <p:bldP spid="14" grpId="0" animBg="1"/>
      <p:bldP spid="15" grpId="0" animBg="1"/>
    </p:bldLst>
  </p:timing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766010" y="1655618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410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</p:bldLst>
  </p:timing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Rectangle 18"/>
          <p:cNvSpPr/>
          <p:nvPr/>
        </p:nvSpPr>
        <p:spPr>
          <a:xfrm>
            <a:off x="5195454" y="2240750"/>
            <a:ext cx="14311745" cy="685800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561297" y="2914970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2561298" y="350077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561297" y="5002310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2561298" y="558811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2561297" y="7089650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12561298" y="7675453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Freeform 7"/>
          <p:cNvSpPr>
            <a:spLocks noEditPoints="1"/>
          </p:cNvSpPr>
          <p:nvPr/>
        </p:nvSpPr>
        <p:spPr bwMode="auto">
          <a:xfrm>
            <a:off x="11617052" y="5181136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1625714" y="7097011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1486770" y="2922330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744199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7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Parallelogram 21"/>
          <p:cNvSpPr/>
          <p:nvPr/>
        </p:nvSpPr>
        <p:spPr>
          <a:xfrm flipH="1">
            <a:off x="3422072" y="0"/>
            <a:ext cx="11817928" cy="10972800"/>
          </a:xfrm>
          <a:prstGeom prst="parallelogram">
            <a:avLst>
              <a:gd name="adj" fmla="val 45125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Box 9"/>
          <p:cNvSpPr txBox="1"/>
          <p:nvPr/>
        </p:nvSpPr>
        <p:spPr>
          <a:xfrm>
            <a:off x="1540651" y="2022433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522303" y="2573725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540652" y="51505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522303" y="57018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TextBox 13"/>
          <p:cNvSpPr txBox="1"/>
          <p:nvPr/>
        </p:nvSpPr>
        <p:spPr>
          <a:xfrm>
            <a:off x="1540652" y="840872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522303" y="8960020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540651" y="7383650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607535" y="4293845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1585314" y="1072730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7784299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0" dur="1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1" dur="900" decel="1000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56" dur="1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7" dur="900" decel="1000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/>
      <p:bldP spid="13" grpId="0"/>
      <p:bldP spid="14" grpId="0"/>
      <p:bldP spid="15" grpId="0"/>
      <p:bldP spid="16" grpId="0" animBg="1"/>
      <p:bldP spid="17" grpId="0" animBg="1"/>
      <p:bldP spid="18" grpId="0" animBg="1"/>
    </p:bldLst>
  </p:timing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6536616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293512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</p:bldLst>
  </p:timing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2588071" y="4668982"/>
            <a:ext cx="5780933" cy="630381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9" name="Group 28"/>
          <p:cNvGrpSpPr/>
          <p:nvPr/>
        </p:nvGrpSpPr>
        <p:grpSpPr>
          <a:xfrm>
            <a:off x="12563785" y="1"/>
            <a:ext cx="5780933" cy="6303818"/>
            <a:chOff x="2017430" y="3184525"/>
            <a:chExt cx="3576891" cy="3582215"/>
          </a:xfrm>
        </p:grpSpPr>
        <p:sp>
          <p:nvSpPr>
            <p:cNvPr id="3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4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0" y="1201003"/>
            <a:ext cx="457061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065049" y="7686929"/>
            <a:ext cx="427966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85122067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Parallelogram 11"/>
          <p:cNvSpPr/>
          <p:nvPr/>
        </p:nvSpPr>
        <p:spPr>
          <a:xfrm flipH="1">
            <a:off x="-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464372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46023" y="2061808"/>
            <a:ext cx="4370922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464372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446023" y="5015414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482720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464371" y="7970649"/>
            <a:ext cx="437092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68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7123920" y="308843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290461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1352416" y="1"/>
            <a:ext cx="5780933" cy="1097279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58205" y="956831"/>
            <a:ext cx="782694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58205" y="3658098"/>
            <a:ext cx="7898222" cy="143430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8" name="Picture Placeholder 2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397659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0" y="0"/>
            <a:ext cx="6502400" cy="54864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004800" y="0"/>
            <a:ext cx="6502400" cy="5486400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6502400" y="5486400"/>
            <a:ext cx="6502400" cy="54864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3932972" y="1401294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68501" y="1751390"/>
            <a:ext cx="4565399" cy="19836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874251" y="69146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38838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 animBg="1"/>
      <p:bldP spid="8" grpId="0" animBg="1"/>
      <p:bldP spid="10" grpId="0"/>
      <p:bldP spid="11" grpId="0"/>
      <p:bldP spid="12" grpId="0"/>
    </p:bldLst>
  </p:timing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386540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4058785" y="1031962"/>
            <a:ext cx="472162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968368" y="7072360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9761695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 rot="5400000">
            <a:off x="4552086" y="2049777"/>
            <a:ext cx="3576891" cy="12681062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377558" y="6373883"/>
            <a:ext cx="514141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25345" y="2755676"/>
            <a:ext cx="3855718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482717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</p:bldLst>
  </p:timing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229518" y="0"/>
            <a:ext cx="5838774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7204364" y="8248334"/>
            <a:ext cx="10239216" cy="197746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326853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782291"/>
            <a:ext cx="7356764" cy="71905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Rectangle 10"/>
          <p:cNvSpPr/>
          <p:nvPr/>
        </p:nvSpPr>
        <p:spPr>
          <a:xfrm>
            <a:off x="12150436" y="0"/>
            <a:ext cx="7356764" cy="71905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71223" y="6406771"/>
            <a:ext cx="499103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629700" y="890923"/>
            <a:ext cx="579684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71223" y="8568945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3114" y="3111994"/>
            <a:ext cx="5143432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7148022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17" presetClass="entr" presetSubtype="1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h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</p:bldLst>
  </p:timing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0" y="0"/>
            <a:ext cx="10193829" cy="809105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11125200" y="0"/>
            <a:ext cx="6362701" cy="109728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890464" y="1428008"/>
            <a:ext cx="5909645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WISHING TO KEEP UP WITH TRENDS OR JUST GET INSPIRED BY GREAT DESIGN</a:t>
            </a: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4" name="Picture Placeholder 2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5881687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</p:bldLst>
  </p:timing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ectangle 8"/>
          <p:cNvSpPr/>
          <p:nvPr/>
        </p:nvSpPr>
        <p:spPr>
          <a:xfrm>
            <a:off x="1222562" y="916777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Rectangle 9"/>
          <p:cNvSpPr/>
          <p:nvPr/>
        </p:nvSpPr>
        <p:spPr>
          <a:xfrm>
            <a:off x="12865140" y="916777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5807400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6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</p:bldLst>
  </p:timing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7631162" y="1"/>
            <a:ext cx="7356764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2167614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2106714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346352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/>
      <p:bldP spid="16" grpId="0"/>
    </p:bldLst>
  </p:timing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/>
          <p:nvPr/>
        </p:nvSpPr>
        <p:spPr>
          <a:xfrm flipH="1" flipV="1"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708059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708059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1708059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734787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34787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734787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761515" y="672247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761515" y="730106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761515" y="927740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628031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1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8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1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2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5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Parallelogram 12"/>
          <p:cNvSpPr/>
          <p:nvPr/>
        </p:nvSpPr>
        <p:spPr>
          <a:xfrm flipH="1">
            <a:off x="4197926" y="0"/>
            <a:ext cx="11415836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3814962" y="6043842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905441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887092" y="2222284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7559283" y="164369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7540935" y="2222284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6722386" y="1776340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025237" y="1846464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8245458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2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3" dur="1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900" decel="1000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6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9" dur="1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0" dur="900" decel="1000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2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4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5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6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8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0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1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2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4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6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7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0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43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4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5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/>
      <p:bldP spid="7" grpId="0"/>
      <p:bldP spid="8" grpId="0"/>
      <p:bldP spid="11" grpId="0" animBg="1"/>
      <p:bldP spid="12" grpId="0" animBg="1"/>
    </p:bldLst>
  </p:timing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346364" y="1"/>
            <a:ext cx="5624945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62733" y="1732093"/>
            <a:ext cx="10996486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6462733" y="3422572"/>
            <a:ext cx="10996486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95211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5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289474" y="0"/>
            <a:ext cx="10217726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760385" y="1785158"/>
            <a:ext cx="6261397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ONE OF THE BEST RESOURCES FOR KEEPING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ABREAST</a:t>
            </a:r>
            <a:endParaRPr lang="en-US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760385" y="6608360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599704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1877090" y="0"/>
            <a:ext cx="15753020" cy="217516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Rectangle 8"/>
          <p:cNvSpPr/>
          <p:nvPr/>
        </p:nvSpPr>
        <p:spPr>
          <a:xfrm>
            <a:off x="2107734" y="284614"/>
            <a:ext cx="15025699" cy="1779713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4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24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25820832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49" presetClass="entr" presetSubtype="0" decel="10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style.rotation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360"/>
                                          </p:val>
                                        </p:tav>
                                        <p:tav tm="100000">
                                          <p:val>
                                            <p:fltVal val="0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/>
    </p:bldLst>
  </p:timing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9313371" y="2313710"/>
            <a:ext cx="10193829" cy="7444424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Box 4"/>
          <p:cNvSpPr txBox="1"/>
          <p:nvPr/>
        </p:nvSpPr>
        <p:spPr>
          <a:xfrm>
            <a:off x="13658335" y="330767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639987" y="388626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676683" y="626290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658335" y="6841503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Freeform 277"/>
          <p:cNvSpPr>
            <a:spLocks/>
          </p:cNvSpPr>
          <p:nvPr/>
        </p:nvSpPr>
        <p:spPr bwMode="auto">
          <a:xfrm>
            <a:off x="12240700" y="6469617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2303900" y="3427445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26840150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8" dur="1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" dur="900" decel="1000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1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14" dur="1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5" dur="900" decel="1000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6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0" dur="1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1" dur="900" decel="1000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2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3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26" dur="1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7" dur="900" decel="1000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2" dur="1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900" decel="1000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4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5" presetID="37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  <p:anim calcmode="lin" valueType="num">
                                      <p:cBhvr>
                                        <p:cTn id="38" dur="1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9" dur="900" decel="1000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+1"/>
                                          </p:val>
                                        </p:tav>
                                        <p:tav tm="100000">
                                          <p:val>
                                            <p:strVal val="#ppt_y-.03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0" dur="100" accel="100000" fill="hold">
                                          <p:stCondLst>
                                            <p:cond delay="90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-.03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 animBg="1"/>
      <p:bldP spid="10" grpId="0" animBg="1"/>
    </p:bldLst>
  </p:timing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Freeform 12"/>
          <p:cNvSpPr/>
          <p:nvPr/>
        </p:nvSpPr>
        <p:spPr>
          <a:xfrm>
            <a:off x="0" y="0"/>
            <a:ext cx="19507200" cy="10972800"/>
          </a:xfrm>
          <a:custGeom>
            <a:avLst/>
            <a:gdLst>
              <a:gd name="connsiteX0" fmla="*/ 8534400 w 19507200"/>
              <a:gd name="connsiteY0" fmla="*/ 0 h 10972800"/>
              <a:gd name="connsiteX1" fmla="*/ 8534400 w 19507200"/>
              <a:gd name="connsiteY1" fmla="*/ 8534400 h 10972800"/>
              <a:gd name="connsiteX2" fmla="*/ 0 w 19507200"/>
              <a:gd name="connsiteY2" fmla="*/ 0 h 10972800"/>
              <a:gd name="connsiteX3" fmla="*/ 0 w 19507200"/>
              <a:gd name="connsiteY3" fmla="*/ 10972800 h 10972800"/>
              <a:gd name="connsiteX4" fmla="*/ 8534400 w 19507200"/>
              <a:gd name="connsiteY4" fmla="*/ 10972800 h 10972800"/>
              <a:gd name="connsiteX5" fmla="*/ 10972800 w 19507200"/>
              <a:gd name="connsiteY5" fmla="*/ 10972800 h 10972800"/>
              <a:gd name="connsiteX6" fmla="*/ 19507200 w 19507200"/>
              <a:gd name="connsiteY6" fmla="*/ 1097280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8534400" y="0"/>
                </a:moveTo>
                <a:lnTo>
                  <a:pt x="8534400" y="8534400"/>
                </a:lnTo>
                <a:lnTo>
                  <a:pt x="0" y="0"/>
                </a:lnTo>
                <a:lnTo>
                  <a:pt x="0" y="10972800"/>
                </a:ln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close/>
              </a:path>
            </a:pathLst>
          </a:custGeom>
          <a:solidFill>
            <a:schemeClr val="accent5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2063621" y="10439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7709531" y="2813194"/>
            <a:ext cx="4088136" cy="61658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BUSINESS</a:t>
            </a:r>
            <a:endParaRPr lang="en-US" sz="2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4" name="Picture Placeholder 1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2813486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 animBg="1"/>
    </p:bldLst>
  </p:timing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3055907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037558" y="206180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055907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037559" y="501541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74255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3055907" y="797064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031276" y="148321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031276" y="443682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031276" y="7390426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537020" y="7890407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592310" y="489070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552368" y="200304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41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9060872" y="2453630"/>
            <a:ext cx="6437327" cy="606554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7347770" y="1031963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80376" y="7072360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04388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" name="Rectangle 1"/>
          <p:cNvSpPr/>
          <p:nvPr/>
        </p:nvSpPr>
        <p:spPr>
          <a:xfrm>
            <a:off x="6137169" y="3667103"/>
            <a:ext cx="11875323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7614160" y="4523145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614160" y="8337803"/>
            <a:ext cx="5053585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6" name="Group 5"/>
          <p:cNvGrpSpPr/>
          <p:nvPr/>
        </p:nvGrpSpPr>
        <p:grpSpPr>
          <a:xfrm>
            <a:off x="13126782" y="0"/>
            <a:ext cx="6362701" cy="10972800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626905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  <p:bldP spid="5" grpId="0"/>
    </p:bldLst>
  </p:timing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 rot="5400000">
            <a:off x="8316773" y="-6972876"/>
            <a:ext cx="2873660" cy="19507200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5273" y="5112239"/>
            <a:ext cx="6927273" cy="458956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1" name="Picture Placeholder 20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88532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9831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067990" y="1895520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6223008" y="178748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7031528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Rectangle 3"/>
          <p:cNvSpPr/>
          <p:nvPr/>
        </p:nvSpPr>
        <p:spPr>
          <a:xfrm>
            <a:off x="0" y="2466110"/>
            <a:ext cx="7398327" cy="604058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140528" y="3205943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416586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" y="3667103"/>
            <a:ext cx="4199114" cy="7305699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0469286" y="3667101"/>
            <a:ext cx="9037914" cy="7305699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134704" y="4923908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22291" y="8478663"/>
            <a:ext cx="5367740" cy="14834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762886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5" grpId="0"/>
      <p:bldP spid="6" grpId="0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10972800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852021" y="6887694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350250" y="1428225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317549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1007978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  <p:bldP spid="7" grpId="0"/>
    </p:bldLst>
  </p:timing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>
            <a:off x="7727249" y="1"/>
            <a:ext cx="5780933" cy="1097279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62928" y="3149743"/>
            <a:ext cx="398492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Text Box 10"/>
          <p:cNvSpPr txBox="1">
            <a:spLocks noChangeArrowheads="1"/>
          </p:cNvSpPr>
          <p:nvPr/>
        </p:nvSpPr>
        <p:spPr bwMode="auto">
          <a:xfrm>
            <a:off x="1362928" y="7442010"/>
            <a:ext cx="398492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0397399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14309499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14291150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309499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7" name="TextBox 16"/>
          <p:cNvSpPr txBox="1"/>
          <p:nvPr/>
        </p:nvSpPr>
        <p:spPr>
          <a:xfrm>
            <a:off x="14291150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327847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9" name="TextBox 18"/>
          <p:cNvSpPr txBox="1"/>
          <p:nvPr/>
        </p:nvSpPr>
        <p:spPr>
          <a:xfrm>
            <a:off x="14309498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678854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" grpId="0" animBg="1"/>
      <p:bldP spid="14" grpId="0"/>
      <p:bldP spid="15" grpId="0"/>
      <p:bldP spid="16" grpId="0"/>
      <p:bldP spid="17" grpId="0"/>
      <p:bldP spid="18" grpId="0"/>
      <p:bldP spid="19" grpId="0"/>
    </p:bldLst>
  </p:timing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4758637" y="0"/>
            <a:ext cx="636270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570825" y="4778687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3156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4841085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947071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2495153" y="430831"/>
            <a:ext cx="5040383" cy="1003069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030690" y="0"/>
            <a:ext cx="9476509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39158" y="1640605"/>
            <a:ext cx="6137166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739158" y="4343788"/>
            <a:ext cx="613716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048115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633853" y="1"/>
            <a:ext cx="4872843" cy="10972799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2319487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Rectangle 3"/>
          <p:cNvSpPr/>
          <p:nvPr/>
        </p:nvSpPr>
        <p:spPr>
          <a:xfrm>
            <a:off x="15577310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83993" y="2128056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483993" y="4768403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6261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6" grpId="0"/>
      <p:bldP spid="7" grpId="0" animBg="1"/>
    </p:bldLst>
  </p:timing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Rectangle 6"/>
          <p:cNvSpPr/>
          <p:nvPr/>
        </p:nvSpPr>
        <p:spPr>
          <a:xfrm>
            <a:off x="6295780" y="1833551"/>
            <a:ext cx="6915640" cy="730569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7014487" y="3088433"/>
            <a:ext cx="5478226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</p:spTree>
    <p:extLst>
      <p:ext uri="{BB962C8B-B14F-4D97-AF65-F5344CB8AC3E}">
        <p14:creationId xmlns:p14="http://schemas.microsoft.com/office/powerpoint/2010/main" val="11740965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 flipV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ight Triangle 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482544" y="2194787"/>
            <a:ext cx="4428911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INFORMED WRITING ABOUT DESIGN AND VISUAL CULTURE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4482544" y="6463533"/>
            <a:ext cx="376389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364172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3" grpId="0"/>
      <p:bldP spid="4" grpId="0"/>
    </p:bldLst>
  </p:timing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910645" y="3055838"/>
            <a:ext cx="3765283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143845" y="6457807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126960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1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7883237" y="1"/>
            <a:ext cx="5624945" cy="10972799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70485" y="2319478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CURATE THE MOST INSPIRATIONAL WORKS OUT AND SHARE THEM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0485" y="6588224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05975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957946" y="2379088"/>
            <a:ext cx="8593712" cy="8593712"/>
          </a:xfrm>
          <a:prstGeom prst="rect">
            <a:avLst/>
          </a:prstGeom>
          <a:solidFill>
            <a:schemeClr val="accent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3145717" y="1407015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127369" y="2027173"/>
            <a:ext cx="4703432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145717" y="4360621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127369" y="4980779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164065" y="7315856"/>
            <a:ext cx="368998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2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32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145717" y="7936014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8953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</p:bldLst>
  </p:timing>
</p:sld>
</file>

<file path=ppt/slides/slide1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2060303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980313" y="1862053"/>
            <a:ext cx="6255327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4411348" y="2970049"/>
            <a:ext cx="3704213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4206293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1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0" y="0"/>
            <a:ext cx="10072255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54628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7457901" y="1306751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61174" y="1311778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7457901" y="2664542"/>
            <a:ext cx="4817226" cy="854513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10" name="Picture Placeholder 9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92998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1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79069" y="6568302"/>
            <a:ext cx="684805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0654145" y="6568302"/>
            <a:ext cx="5929745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 flipH="1">
            <a:off x="-1" y="9421090"/>
            <a:ext cx="16583890" cy="15517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394345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5" grpId="0"/>
      <p:bldP spid="6" grpId="0" animBg="1"/>
    </p:bldLst>
  </p:timing>
</p:sld>
</file>

<file path=ppt/slides/slide1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grpSp>
        <p:nvGrpSpPr>
          <p:cNvPr id="5" name="Group 4"/>
          <p:cNvGrpSpPr/>
          <p:nvPr/>
        </p:nvGrpSpPr>
        <p:grpSpPr>
          <a:xfrm>
            <a:off x="12217798" y="2"/>
            <a:ext cx="5114239" cy="6068288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12217688" y="6552068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524764" y="3442764"/>
            <a:ext cx="2994292" cy="40872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03314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23" grpId="0"/>
    </p:bldLst>
  </p:timing>
</p:sld>
</file>

<file path=ppt/slides/slide1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2610012" y="1"/>
            <a:ext cx="6897189" cy="5120642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1" y="5852159"/>
            <a:ext cx="6897189" cy="5120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4334776" y="175724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069479" y="2335836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595520" y="755265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577172" y="8131252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887823" y="3049910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53570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6" grpId="0"/>
      <p:bldP spid="7" grpId="0"/>
      <p:bldP spid="8" grpId="0"/>
      <p:bldP spid="9" grpId="0"/>
      <p:bldP spid="10" grpId="0" animBg="1"/>
    </p:bldLst>
  </p:timing>
</p:sld>
</file>

<file path=ppt/slides/slide1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3304343" y="2064327"/>
            <a:ext cx="5523983" cy="8908471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4088362" y="3025870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088363" y="7003670"/>
            <a:ext cx="400567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Picture Placeholder 1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6" name="Picture Placeholder 15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7" name="Picture Placeholder 16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9652034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1" grpId="0"/>
      <p:bldP spid="12" grpId="0"/>
    </p:bldLst>
  </p:timing>
</p:sld>
</file>

<file path=ppt/slides/slide1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6270171" y="6574181"/>
            <a:ext cx="7528956" cy="4398619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439407" y="2005236"/>
            <a:ext cx="4139538" cy="456894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7593281" y="7664352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6496328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/>
    </p:bldLst>
  </p:timing>
</p:sld>
</file>

<file path=ppt/slides/slide1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527950" y="2320512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527950" y="2899106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3439877" y="660741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3439877" y="718600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3439877" y="916363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27950" y="4875443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516084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3" grpId="0"/>
      <p:bldP spid="4" grpId="0"/>
      <p:bldP spid="6" grpId="0"/>
      <p:bldP spid="7" grpId="0"/>
      <p:bldP spid="8" grpId="0" animBg="1"/>
      <p:bldP spid="9" grpId="0" animBg="1"/>
    </p:bldLst>
  </p:timing>
</p:sld>
</file>

<file path=ppt/slides/slide1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016832" y="3089564"/>
            <a:ext cx="7625940" cy="78832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" name="Rectangle 1"/>
          <p:cNvSpPr/>
          <p:nvPr/>
        </p:nvSpPr>
        <p:spPr>
          <a:xfrm>
            <a:off x="0" y="0"/>
            <a:ext cx="10006941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779335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359249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829724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" grpId="0" animBg="1"/>
      <p:bldP spid="4" grpId="0"/>
      <p:bldP spid="5" grpId="0"/>
    </p:bldLst>
  </p:timing>
</p:sld>
</file>

<file path=ppt/slides/slide1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10645075" y="0"/>
            <a:ext cx="5114239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Rectangle 5"/>
          <p:cNvSpPr/>
          <p:nvPr/>
        </p:nvSpPr>
        <p:spPr>
          <a:xfrm>
            <a:off x="1046613" y="649186"/>
            <a:ext cx="6501342" cy="4297283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31520" rIns="7315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510240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2319776" y="2379088"/>
            <a:ext cx="8593712" cy="859371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3779895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6488496" y="8845653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509515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 animBg="1"/>
    </p:bldLst>
  </p:timing>
</p:sld>
</file>

<file path=ppt/slides/slide1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4124760" y="2202873"/>
            <a:ext cx="12785851" cy="8769927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10" name="Parallelogram 9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1" name="Parallelogram 10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21672" y="4863766"/>
            <a:ext cx="4653812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HIGH-QUALITY JOURNALISM THAT INFORMS IT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CARRIES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221673" y="8176536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6559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/>
      <p:bldP spid="8" grpId="0"/>
    </p:bldLst>
  </p:timing>
</p:sld>
</file>

<file path=ppt/slides/slide1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13508829" y="0"/>
            <a:ext cx="5114239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Rectangle 6"/>
          <p:cNvSpPr/>
          <p:nvPr/>
        </p:nvSpPr>
        <p:spPr>
          <a:xfrm>
            <a:off x="1712718" y="2881744"/>
            <a:ext cx="373155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83589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</p:bldLst>
  </p:timing>
</p:sld>
</file>

<file path=ppt/slides/slide1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4642336" y="4352620"/>
            <a:ext cx="3906608" cy="5759281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7232312" y="5077327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5" name="Picture Placeholder 2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811210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/>
    </p:bldLst>
  </p:timing>
</p:sld>
</file>

<file path=ppt/slides/slide1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 rot="5400000">
            <a:off x="10730345" y="2195945"/>
            <a:ext cx="4821383" cy="12732329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0" y="0"/>
            <a:ext cx="6774873" cy="6151418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2063925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194817" y="7065047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18827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" name="Rectangle 16"/>
          <p:cNvSpPr/>
          <p:nvPr/>
        </p:nvSpPr>
        <p:spPr>
          <a:xfrm>
            <a:off x="-1" y="3865418"/>
            <a:ext cx="16126691" cy="710738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Rectangle 14"/>
          <p:cNvSpPr/>
          <p:nvPr/>
        </p:nvSpPr>
        <p:spPr>
          <a:xfrm>
            <a:off x="1222562" y="6361613"/>
            <a:ext cx="5434147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12865140" y="6361613"/>
            <a:ext cx="5419498" cy="348896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28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</a:t>
            </a:r>
            <a:r>
              <a:rPr lang="en-US" sz="2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CREATIVE</a:t>
            </a:r>
            <a:endParaRPr lang="en-US" sz="2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8" name="Picture Placeholder 17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04218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 animBg="1"/>
      <p:bldP spid="15" grpId="0" animBg="1"/>
      <p:bldP spid="16" grpId="0" animBg="1"/>
    </p:bldLst>
  </p:timing>
</p:sld>
</file>

<file path=ppt/slides/slide1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" name="Rectangle 22"/>
          <p:cNvSpPr/>
          <p:nvPr/>
        </p:nvSpPr>
        <p:spPr>
          <a:xfrm rot="5400000">
            <a:off x="3532974" y="444410"/>
            <a:ext cx="9000348" cy="8111531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4" name="Group 3"/>
          <p:cNvGrpSpPr/>
          <p:nvPr/>
        </p:nvGrpSpPr>
        <p:grpSpPr>
          <a:xfrm rot="5400000">
            <a:off x="15895986" y="6161449"/>
            <a:ext cx="3713016" cy="3445571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Text Box 7"/>
          <p:cNvSpPr txBox="1">
            <a:spLocks noChangeArrowheads="1"/>
          </p:cNvSpPr>
          <p:nvPr/>
        </p:nvSpPr>
        <p:spPr bwMode="auto">
          <a:xfrm>
            <a:off x="9573730" y="5763231"/>
            <a:ext cx="5915823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884981" y="2251560"/>
            <a:ext cx="534956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16092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 animBg="1"/>
      <p:bldP spid="21" grpId="0"/>
      <p:bldP spid="22" grpId="0"/>
    </p:bldLst>
  </p:timing>
</p:sld>
</file>

<file path=ppt/slides/slide1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8451273" y="0"/>
            <a:ext cx="9251431" cy="10972800"/>
          </a:xfrm>
          <a:prstGeom prst="parallelogram">
            <a:avLst>
              <a:gd name="adj" fmla="val 33474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" name="Group 8"/>
          <p:cNvGrpSpPr/>
          <p:nvPr/>
        </p:nvGrpSpPr>
        <p:grpSpPr>
          <a:xfrm>
            <a:off x="995616" y="0"/>
            <a:ext cx="5114239" cy="520970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6" name="Rectangle 25"/>
          <p:cNvSpPr/>
          <p:nvPr/>
        </p:nvSpPr>
        <p:spPr>
          <a:xfrm>
            <a:off x="995506" y="5693486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Picture Placeholder 28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79988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26" grpId="0" animBg="1"/>
    </p:bldLst>
  </p:timing>
</p:sld>
</file>

<file path=ppt/slides/slide1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>
            <a:off x="7114" y="0"/>
            <a:ext cx="5114239" cy="10972800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3949281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930932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949281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930933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967629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949281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11924650" y="1677178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924650" y="4630784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1924650" y="7584390"/>
            <a:ext cx="1556967" cy="1556967"/>
          </a:xfrm>
          <a:prstGeom prst="ellipse">
            <a:avLst/>
          </a:prstGeom>
          <a:solidFill>
            <a:schemeClr val="accent1">
              <a:lumMod val="75000"/>
            </a:schemeClr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12430394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2485684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12445742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912815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1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Rectangle 26"/>
          <p:cNvSpPr/>
          <p:nvPr/>
        </p:nvSpPr>
        <p:spPr>
          <a:xfrm>
            <a:off x="1" y="7162800"/>
            <a:ext cx="19507200" cy="38100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28" name="TextBox 27"/>
          <p:cNvSpPr txBox="1"/>
          <p:nvPr/>
        </p:nvSpPr>
        <p:spPr>
          <a:xfrm>
            <a:off x="13098350" y="148321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3080001" y="2061808"/>
            <a:ext cx="383059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3098350" y="443682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1" name="TextBox 30"/>
          <p:cNvSpPr txBox="1"/>
          <p:nvPr/>
        </p:nvSpPr>
        <p:spPr>
          <a:xfrm>
            <a:off x="13080001" y="5015414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3116698" y="739205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3" name="TextBox 32"/>
          <p:cNvSpPr txBox="1"/>
          <p:nvPr/>
        </p:nvSpPr>
        <p:spPr>
          <a:xfrm>
            <a:off x="13098349" y="7970649"/>
            <a:ext cx="38305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4" name="Picture Placeholder 3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462212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7" grpId="0" animBg="1"/>
      <p:bldP spid="28" grpId="0"/>
      <p:bldP spid="29" grpId="0"/>
      <p:bldP spid="30" grpId="0"/>
      <p:bldP spid="31" grpId="0"/>
      <p:bldP spid="32" grpId="0"/>
      <p:bldP spid="33" grpId="0"/>
    </p:bldLst>
  </p:timing>
</p:sld>
</file>

<file path=ppt/slides/slide1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-24407" y="1"/>
            <a:ext cx="4042225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4" name="Rectangle 13"/>
          <p:cNvSpPr/>
          <p:nvPr/>
        </p:nvSpPr>
        <p:spPr>
          <a:xfrm>
            <a:off x="-24407" y="3351219"/>
            <a:ext cx="19531608" cy="400654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Box 7"/>
          <p:cNvSpPr txBox="1"/>
          <p:nvPr/>
        </p:nvSpPr>
        <p:spPr>
          <a:xfrm>
            <a:off x="1863877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45528" y="4868502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7517719" y="428990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7499371" y="4868502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6680822" y="4422558"/>
            <a:ext cx="528635" cy="77137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983673" y="4492682"/>
            <a:ext cx="625736" cy="63112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209285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8" grpId="0"/>
      <p:bldP spid="9" grpId="0"/>
      <p:bldP spid="10" grpId="0"/>
      <p:bldP spid="11" grpId="0"/>
      <p:bldP spid="12" grpId="0" animBg="1"/>
      <p:bldP spid="13" grpId="0" animBg="1"/>
    </p:bld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3810001"/>
            <a:ext cx="14551317" cy="71628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534064" y="7958826"/>
            <a:ext cx="962577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59057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</p:bldLst>
  </p:timing>
</p:sld>
</file>

<file path=ppt/slides/slide1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12385964" y="1"/>
            <a:ext cx="712123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996412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731431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9996412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642944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408544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5066714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14408544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15279850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717703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3" grpId="0"/>
      <p:bldP spid="4" grpId="0"/>
      <p:bldP spid="5" grpId="0"/>
      <p:bldP spid="6" grpId="0"/>
      <p:bldP spid="8" grpId="0"/>
      <p:bldP spid="9" grpId="0"/>
      <p:bldP spid="10" grpId="0"/>
      <p:bldP spid="11" grpId="0"/>
    </p:bldLst>
  </p:timing>
</p:sld>
</file>

<file path=ppt/slides/slide1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1767049" y="3519393"/>
            <a:ext cx="11875323" cy="550585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9113641" y="4607249"/>
            <a:ext cx="331218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672384" y="4607249"/>
            <a:ext cx="5224708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6045053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1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" y="0"/>
            <a:ext cx="9947564" cy="1097433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636320" y="3663370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3728356" y="718397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34835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1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reeform 15"/>
          <p:cNvSpPr/>
          <p:nvPr/>
        </p:nvSpPr>
        <p:spPr>
          <a:xfrm flipV="1">
            <a:off x="3404232" y="2091407"/>
            <a:ext cx="8589818" cy="8881393"/>
          </a:xfrm>
          <a:custGeom>
            <a:avLst/>
            <a:gdLst>
              <a:gd name="connsiteX0" fmla="*/ 10575694 w 10575694"/>
              <a:gd name="connsiteY0" fmla="*/ 0 h 10934678"/>
              <a:gd name="connsiteX1" fmla="*/ 8168861 w 10575694"/>
              <a:gd name="connsiteY1" fmla="*/ 10934678 h 10934678"/>
              <a:gd name="connsiteX2" fmla="*/ 8168860 w 10575694"/>
              <a:gd name="connsiteY2" fmla="*/ 10934678 h 10934678"/>
              <a:gd name="connsiteX3" fmla="*/ 0 w 10575694"/>
              <a:gd name="connsiteY3" fmla="*/ 3676244 h 109346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5694" h="10934678">
                <a:moveTo>
                  <a:pt x="10575694" y="0"/>
                </a:moveTo>
                <a:lnTo>
                  <a:pt x="8168861" y="10934678"/>
                </a:lnTo>
                <a:lnTo>
                  <a:pt x="8168860" y="10934678"/>
                </a:lnTo>
                <a:lnTo>
                  <a:pt x="0" y="3676244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43372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43188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43372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188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555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372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23125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3125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23125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8183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8736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8336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8086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171710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BREAK</a:t>
            </a:r>
          </a:p>
          <a:p>
            <a:pPr algn="ctr" defTabSz="2321446"/>
            <a:r>
              <a:rPr lang="en-US" sz="138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SLIDE</a:t>
            </a:r>
            <a:endParaRPr lang="en-US" sz="138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5" name="Group 4"/>
          <p:cNvGrpSpPr/>
          <p:nvPr/>
        </p:nvGrpSpPr>
        <p:grpSpPr>
          <a:xfrm rot="16200000">
            <a:off x="626630" y="1967345"/>
            <a:ext cx="5784848" cy="703811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686768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</p:bldLst>
  </p:timing>
</p:sld>
</file>

<file path=ppt/slides/slide1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4790719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82802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1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467592" y="2194787"/>
            <a:ext cx="478739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467592" y="6463533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835578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1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90771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8936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90771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8937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92606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90771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Oval 9"/>
          <p:cNvSpPr/>
          <p:nvPr/>
        </p:nvSpPr>
        <p:spPr>
          <a:xfrm>
            <a:off x="11883087" y="1677178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83087" y="4630784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11883087" y="7584390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277"/>
          <p:cNvSpPr>
            <a:spLocks/>
          </p:cNvSpPr>
          <p:nvPr/>
        </p:nvSpPr>
        <p:spPr bwMode="auto">
          <a:xfrm>
            <a:off x="1238883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44412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1240417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486225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8" grpId="0"/>
      <p:bldP spid="9" grpId="0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</p:bldLst>
  </p:timing>
</p:sld>
</file>

<file path=ppt/slides/slide1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8074246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580975" y="5794157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Rectangle 6"/>
          <p:cNvSpPr/>
          <p:nvPr/>
        </p:nvSpPr>
        <p:spPr>
          <a:xfrm>
            <a:off x="1580975" y="8434504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580975" y="18888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580975" y="45292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90306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  <p:bldP spid="8" grpId="0"/>
      <p:bldP spid="9" grpId="0" animBg="1"/>
    </p:bldLst>
  </p:timing>
</p:sld>
</file>

<file path=ppt/slides/slide1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762833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744485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762834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744485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762834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744485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1789054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04375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1923227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97080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" name="Group 6"/>
          <p:cNvGrpSpPr/>
          <p:nvPr/>
        </p:nvGrpSpPr>
        <p:grpSpPr>
          <a:xfrm>
            <a:off x="9499574" y="1"/>
            <a:ext cx="3576891" cy="887383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23159" y="0"/>
            <a:ext cx="9222689" cy="8873836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1554692" y="6365277"/>
            <a:ext cx="6857998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9010953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</p:bldLst>
  </p:timing>
</p:sld>
</file>

<file path=ppt/slides/slide1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12216755" y="1"/>
            <a:ext cx="4872843" cy="10972799"/>
            <a:chOff x="2017430" y="3184525"/>
            <a:chExt cx="3576891" cy="3582215"/>
          </a:xfrm>
        </p:grpSpPr>
        <p:sp>
          <p:nvSpPr>
            <p:cNvPr id="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427018" y="2937076"/>
            <a:ext cx="6234546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FEATURING A RANGE OF INSPIRING DESIGN WORK AND INSIGHTFUL IDEA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951294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1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44277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</p:bldLst>
  </p:timing>
</p:sld>
</file>

<file path=ppt/slides/slide1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1845338" y="2271015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23812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</p:bldLst>
  </p:timing>
</p:sld>
</file>

<file path=ppt/slides/slide1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18055" y="7446599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6" name="Rectangle 5"/>
          <p:cNvSpPr/>
          <p:nvPr/>
        </p:nvSpPr>
        <p:spPr>
          <a:xfrm>
            <a:off x="8588633" y="938835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564766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 animBg="1"/>
    </p:bldLst>
  </p:timing>
</p:sld>
</file>

<file path=ppt/slides/slide1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829214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</p:bldLst>
  </p:timing>
</p:sld>
</file>

<file path=ppt/slides/slide1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6539902" y="1"/>
            <a:ext cx="4872843" cy="10972799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092476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14482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1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/>
          <p:cNvSpPr txBox="1"/>
          <p:nvPr/>
        </p:nvSpPr>
        <p:spPr>
          <a:xfrm>
            <a:off x="14392627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374278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392627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374279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410975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392627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367996" y="1677178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367996" y="4630784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367996" y="7584390"/>
            <a:ext cx="1556967" cy="1556967"/>
          </a:xfrm>
          <a:prstGeom prst="ellipse">
            <a:avLst/>
          </a:prstGeom>
          <a:solidFill>
            <a:schemeClr val="accent1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873740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929030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889088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42587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1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3239612" y="0"/>
            <a:ext cx="5006824" cy="10972800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2047683" y="2363084"/>
            <a:ext cx="6167116" cy="50921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3" name="Rectangle 12"/>
          <p:cNvSpPr/>
          <p:nvPr/>
        </p:nvSpPr>
        <p:spPr>
          <a:xfrm>
            <a:off x="5028253" y="7857899"/>
            <a:ext cx="2964873" cy="52069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8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18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2652763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 animBg="1"/>
    </p:bldLst>
  </p:timing>
</p:sld>
</file>

<file path=ppt/slides/slide1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Parallelogram 8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1293024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293024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293024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293024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Rectangle 6"/>
          <p:cNvSpPr/>
          <p:nvPr/>
        </p:nvSpPr>
        <p:spPr>
          <a:xfrm>
            <a:off x="12930241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Rectangle 7"/>
          <p:cNvSpPr/>
          <p:nvPr/>
        </p:nvSpPr>
        <p:spPr>
          <a:xfrm>
            <a:off x="12930241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459404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1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Oval 11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6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034561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  <p:bldP spid="14" grpId="0" animBg="1"/>
      <p:bldP spid="15" grpId="0" animBg="1"/>
      <p:bldP spid="16" grpId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10096294" y="1158240"/>
            <a:ext cx="9410906" cy="865632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1557501" y="2127015"/>
            <a:ext cx="6445147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40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UPDATED DAILY WITH INFORMATIVE PIECES RELATING TO DESIGN</a:t>
            </a:r>
            <a:endParaRPr lang="en-CA" sz="40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1557501" y="6532804"/>
            <a:ext cx="644514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1530399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8" grpId="0"/>
      <p:bldP spid="9" grpId="0"/>
    </p:bld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4847111" y="0"/>
            <a:ext cx="7769993" cy="1098124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909459" y="6544329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840750" y="1798359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0864" y="6544329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0105332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2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664028" y="3164606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664028" y="7142406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947698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</p:bldLst>
  </p:timing>
</p:sld>
</file>

<file path=ppt/slides/slide2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16234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2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11319164" y="2147455"/>
            <a:ext cx="8188035" cy="882534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281733" y="3579988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281734" y="416579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281733" y="5667328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281734" y="625313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3281733" y="7754668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3281734" y="8340471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Freeform 7"/>
          <p:cNvSpPr>
            <a:spLocks noEditPoints="1"/>
          </p:cNvSpPr>
          <p:nvPr/>
        </p:nvSpPr>
        <p:spPr bwMode="auto">
          <a:xfrm>
            <a:off x="12337488" y="5846154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346150" y="7762029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207206" y="3587348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245064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3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1680351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680351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680351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680351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680351" y="8453264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680351" y="4691547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2355224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7" grpId="0"/>
      <p:bldP spid="8" grpId="0"/>
      <p:bldP spid="9" grpId="0"/>
      <p:bldP spid="10" grpId="0" animBg="1"/>
      <p:bldP spid="11" grpId="0" animBg="1"/>
    </p:bldLst>
  </p:timing>
</p:sld>
</file>

<file path=ppt/slides/slide2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Right Triangle 28"/>
          <p:cNvSpPr/>
          <p:nvPr/>
        </p:nvSpPr>
        <p:spPr>
          <a:xfrm>
            <a:off x="8046530" y="-56552"/>
            <a:ext cx="11463602" cy="11015497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12746182" y="2222273"/>
            <a:ext cx="5158940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3729854" y="6676260"/>
            <a:ext cx="417526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068720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9" grpId="0" animBg="1"/>
      <p:bldP spid="27" grpId="0"/>
      <p:bldP spid="28" grpId="0"/>
    </p:bldLst>
  </p:timing>
</p:sld>
</file>

<file path=ppt/slides/slide2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013883" y="1"/>
            <a:ext cx="4872843" cy="10972799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819101" y="2054896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3953270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819101" y="5851645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9" name="Rectangle 8"/>
          <p:cNvSpPr/>
          <p:nvPr/>
        </p:nvSpPr>
        <p:spPr>
          <a:xfrm>
            <a:off x="1819101" y="7750019"/>
            <a:ext cx="4429299" cy="1167885"/>
          </a:xfrm>
          <a:prstGeom prst="rect">
            <a:avLst/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221075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</p:bldLst>
  </p:timing>
</p:sld>
</file>

<file path=ppt/slides/slide2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396137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468956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41775" y="4491076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207"/>
          <p:cNvSpPr>
            <a:spLocks noEditPoints="1"/>
          </p:cNvSpPr>
          <p:nvPr/>
        </p:nvSpPr>
        <p:spPr bwMode="auto">
          <a:xfrm>
            <a:off x="16166591" y="5051370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2" name="Freeform 235"/>
          <p:cNvSpPr>
            <a:spLocks noEditPoints="1"/>
          </p:cNvSpPr>
          <p:nvPr/>
        </p:nvSpPr>
        <p:spPr bwMode="auto">
          <a:xfrm>
            <a:off x="14083028" y="5080037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1982418" y="5104343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06559" y="2008699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62923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10" grpId="0" animBg="1"/>
      <p:bldP spid="12" grpId="0" animBg="1"/>
      <p:bldP spid="13" grpId="0" animBg="1"/>
      <p:bldP spid="14" grpId="0"/>
    </p:bldLst>
  </p:timing>
</p:sld>
</file>

<file path=ppt/slides/slide2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2773706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755358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773707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55358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2773707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55358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799927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915248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934100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927535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2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363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3444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591542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</p:bldLst>
  </p:timing>
</p:sld>
</file>

<file path=ppt/slides/slide2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819101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4" name="Rectangle 3"/>
          <p:cNvSpPr/>
          <p:nvPr/>
        </p:nvSpPr>
        <p:spPr>
          <a:xfrm>
            <a:off x="1819101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5" name="Rectangle 4"/>
          <p:cNvSpPr/>
          <p:nvPr/>
        </p:nvSpPr>
        <p:spPr>
          <a:xfrm>
            <a:off x="1819101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6" name="Rectangle 5"/>
          <p:cNvSpPr/>
          <p:nvPr/>
        </p:nvSpPr>
        <p:spPr>
          <a:xfrm>
            <a:off x="1819101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4392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3" grpId="0" animBg="1"/>
      <p:bldP spid="4" grpId="0" animBg="1"/>
      <p:bldP spid="5" grpId="0" animBg="1"/>
      <p:bldP spid="6" grpId="0" animBg="1"/>
    </p:bld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66010" y="7377545"/>
            <a:ext cx="1597518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11528643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2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539847" y="2277915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2539847" y="6255715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24815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2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861947" y="7144006"/>
            <a:ext cx="24927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96705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5388286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388286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6297226" y="3513700"/>
            <a:ext cx="162223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702416" y="3513700"/>
            <a:ext cx="202869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996705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678082" y="7144006"/>
            <a:ext cx="207736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4" name="Freeform 277"/>
          <p:cNvSpPr>
            <a:spLocks/>
          </p:cNvSpPr>
          <p:nvPr/>
        </p:nvSpPr>
        <p:spPr bwMode="auto">
          <a:xfrm>
            <a:off x="2397394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357"/>
          <p:cNvSpPr>
            <a:spLocks noEditPoints="1"/>
          </p:cNvSpPr>
          <p:nvPr/>
        </p:nvSpPr>
        <p:spPr bwMode="auto">
          <a:xfrm>
            <a:off x="2415366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6853718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671439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4798518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2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ight Triangle 5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042283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1553857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2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>
            <a:off x="0" y="2252259"/>
            <a:ext cx="19507200" cy="6608617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475866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10885" y="2936114"/>
            <a:ext cx="1970091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ENHANCE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75866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122398" y="6001110"/>
            <a:ext cx="214706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LAY DOWN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5887998" y="3641378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546168" y="2936114"/>
            <a:ext cx="212378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PEACEFUL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5887998" y="6706374"/>
            <a:ext cx="3440118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759304" y="6001110"/>
            <a:ext cx="169751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OBJECT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826835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5" grpId="0"/>
      <p:bldP spid="6" grpId="0"/>
      <p:bldP spid="8" grpId="0"/>
      <p:bldP spid="9" grpId="0"/>
      <p:bldP spid="10" grpId="0"/>
      <p:bldP spid="11" grpId="0"/>
      <p:bldP spid="12" grpId="0"/>
      <p:bldP spid="13" grpId="0"/>
    </p:bldLst>
  </p:timing>
</p:sld>
</file>

<file path=ppt/slides/slide2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1437702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3510521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15583340" y="7386673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207"/>
          <p:cNvSpPr>
            <a:spLocks noEditPoints="1"/>
          </p:cNvSpPr>
          <p:nvPr/>
        </p:nvSpPr>
        <p:spPr bwMode="auto">
          <a:xfrm>
            <a:off x="16208156" y="7946967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0" name="Freeform 235"/>
          <p:cNvSpPr>
            <a:spLocks noEditPoints="1"/>
          </p:cNvSpPr>
          <p:nvPr/>
        </p:nvSpPr>
        <p:spPr bwMode="auto">
          <a:xfrm>
            <a:off x="14124593" y="7975634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2023983" y="7999940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1448124" y="4973570"/>
            <a:ext cx="576866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1448124" y="1574154"/>
            <a:ext cx="5768661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337499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  <p:bldP spid="9" grpId="0" animBg="1"/>
      <p:bldP spid="10" grpId="0" animBg="1"/>
      <p:bldP spid="11" grpId="0" animBg="1"/>
      <p:bldP spid="12" grpId="0"/>
      <p:bldP spid="13" grpId="0"/>
    </p:bldLst>
  </p:timing>
</p:sld>
</file>

<file path=ppt/slides/slide2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>
            <a:off x="14309835" y="1"/>
            <a:ext cx="4872843" cy="10972799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980237" y="2409447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ounded Rectangle 3"/>
          <p:cNvSpPr/>
          <p:nvPr/>
        </p:nvSpPr>
        <p:spPr>
          <a:xfrm>
            <a:off x="1998166" y="562664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1998167" y="5626643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998167" y="506304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Rounded Rectangle 7"/>
          <p:cNvSpPr/>
          <p:nvPr/>
        </p:nvSpPr>
        <p:spPr>
          <a:xfrm>
            <a:off x="1998166" y="6753847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Rounded Rectangle 8"/>
          <p:cNvSpPr/>
          <p:nvPr/>
        </p:nvSpPr>
        <p:spPr>
          <a:xfrm>
            <a:off x="1998167" y="6753847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998167" y="6190244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Rounded Rectangle 10"/>
          <p:cNvSpPr/>
          <p:nvPr/>
        </p:nvSpPr>
        <p:spPr>
          <a:xfrm>
            <a:off x="1998166" y="785986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Rounded Rectangle 11"/>
          <p:cNvSpPr/>
          <p:nvPr/>
        </p:nvSpPr>
        <p:spPr>
          <a:xfrm>
            <a:off x="1998167" y="7859868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998167" y="729626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5654410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  <p:bldP spid="6" grpId="0"/>
      <p:bldP spid="8" grpId="0" animBg="1"/>
      <p:bldP spid="9" grpId="0" animBg="1"/>
      <p:bldP spid="10" grpId="0"/>
      <p:bldP spid="11" grpId="0" animBg="1"/>
      <p:bldP spid="12" grpId="0" animBg="1"/>
      <p:bldP spid="13" grpId="0"/>
    </p:bldLst>
  </p:timing>
</p:sld>
</file>

<file path=ppt/slides/slide2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5400000">
            <a:off x="7965158" y="-569246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Rectangle 4"/>
          <p:cNvSpPr/>
          <p:nvPr/>
        </p:nvSpPr>
        <p:spPr>
          <a:xfrm>
            <a:off x="12445538" y="1497881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445538" y="339625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445538" y="529463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57018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 animBg="1"/>
    </p:bldLst>
  </p:timing>
</p:sld>
</file>

<file path=ppt/slides/slide2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Box 4"/>
          <p:cNvSpPr txBox="1"/>
          <p:nvPr/>
        </p:nvSpPr>
        <p:spPr>
          <a:xfrm>
            <a:off x="4126408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4108059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4126408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4108060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4144756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4126408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Oval 10"/>
          <p:cNvSpPr/>
          <p:nvPr/>
        </p:nvSpPr>
        <p:spPr>
          <a:xfrm>
            <a:off x="2101777" y="1677178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2101777" y="4630784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2101777" y="7584390"/>
            <a:ext cx="1556967" cy="1556967"/>
          </a:xfrm>
          <a:prstGeom prst="ellipse">
            <a:avLst/>
          </a:prstGeom>
          <a:solidFill>
            <a:schemeClr val="accent2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2607521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2662811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2622869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675600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3543469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525121" y="2357967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3561817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3543469" y="7765279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3581242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3562894" y="5061623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988039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256380" y="5708073"/>
            <a:ext cx="4872843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2216795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00025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358186" y="0"/>
            <a:ext cx="10149014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2796371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2778022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2796371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778023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2814719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796371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Freeform 277"/>
          <p:cNvSpPr>
            <a:spLocks/>
          </p:cNvSpPr>
          <p:nvPr/>
        </p:nvSpPr>
        <p:spPr bwMode="auto">
          <a:xfrm>
            <a:off x="1378736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41936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Freeform 357"/>
          <p:cNvSpPr>
            <a:spLocks noEditPoints="1"/>
          </p:cNvSpPr>
          <p:nvPr/>
        </p:nvSpPr>
        <p:spPr bwMode="auto">
          <a:xfrm>
            <a:off x="1396278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Picture Placeholder 1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2122389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/>
      <p:bldP spid="9" grpId="0"/>
      <p:bldP spid="10" grpId="0" animBg="1"/>
      <p:bldP spid="11" grpId="0" animBg="1"/>
      <p:bldP spid="12" grpId="0" animBg="1"/>
    </p:bldLst>
  </p:timing>
</p:sld>
</file>

<file path=ppt/slides/slide2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12300925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12300815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4134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487606" y="7109966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326095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</p:bldLst>
  </p:timing>
</p:sld>
</file>

<file path=ppt/slides/slide2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" y="6220691"/>
            <a:ext cx="16750144" cy="475210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9798318" y="717410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371445" y="7066069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5593923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3" grpId="0"/>
      <p:bldP spid="5" grpId="0"/>
    </p:bldLst>
  </p:timing>
</p:sld>
</file>

<file path=ppt/slides/slide2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Parallelogram 3"/>
          <p:cNvSpPr/>
          <p:nvPr/>
        </p:nvSpPr>
        <p:spPr>
          <a:xfrm flipH="1">
            <a:off x="273917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Rectangle 2"/>
          <p:cNvSpPr/>
          <p:nvPr/>
        </p:nvSpPr>
        <p:spPr>
          <a:xfrm>
            <a:off x="12928974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3647824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2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Parallelogram 9"/>
          <p:cNvSpPr/>
          <p:nvPr/>
        </p:nvSpPr>
        <p:spPr>
          <a:xfrm flipH="1">
            <a:off x="6719456" y="0"/>
            <a:ext cx="12787745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49999" y="1141842"/>
            <a:ext cx="426571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BLOG WITH FEW WORDS AND THAT'S JUST THE WAY WE LIKE IT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1549999" y="5119642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214384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8" grpId="0"/>
      <p:bldP spid="9" grpId="0"/>
    </p:bldLst>
  </p:timing>
</p:sld>
</file>

<file path=ppt/slides/slide2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0" y="2673926"/>
            <a:ext cx="8285842" cy="8298873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bg1"/>
          </a:solidFill>
          <a:ln w="9525">
            <a:noFill/>
            <a:round/>
            <a:headEnd/>
            <a:tailEnd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12875028" y="2054896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6" name="Rectangle 5"/>
          <p:cNvSpPr/>
          <p:nvPr/>
        </p:nvSpPr>
        <p:spPr>
          <a:xfrm>
            <a:off x="12875028" y="3953270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7" name="Rectangle 6"/>
          <p:cNvSpPr/>
          <p:nvPr/>
        </p:nvSpPr>
        <p:spPr>
          <a:xfrm>
            <a:off x="12875028" y="5851645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8" name="Rectangle 7"/>
          <p:cNvSpPr/>
          <p:nvPr/>
        </p:nvSpPr>
        <p:spPr>
          <a:xfrm>
            <a:off x="12875028" y="7750019"/>
            <a:ext cx="4429299" cy="116788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9475235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5" grpId="0" animBg="1"/>
      <p:bldP spid="6" grpId="0" animBg="1"/>
      <p:bldP spid="7" grpId="0" animBg="1"/>
      <p:bldP spid="8" grpId="0" animBg="1"/>
    </p:bldLst>
  </p:timing>
</p:sld>
</file>

<file path=ppt/slides/slide2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330361" y="2548906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312013" y="310019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2330362" y="4804212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312013" y="5355504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330362" y="7059517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312013" y="7610809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1356582" y="7017594"/>
            <a:ext cx="747788" cy="593216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1471903" y="4963281"/>
            <a:ext cx="517147" cy="525698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490755" y="2599797"/>
            <a:ext cx="479442" cy="547935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186225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1" grpId="0" animBg="1"/>
      <p:bldP spid="12" grpId="0" animBg="1"/>
    </p:bldLst>
  </p:timing>
</p:sld>
</file>

<file path=ppt/slides/slide2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674490" y="1"/>
            <a:ext cx="4872843" cy="10972799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2125698" y="1960217"/>
            <a:ext cx="4807526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4206849" y="6518178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54939381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59398" y="0"/>
            <a:ext cx="5114239" cy="5264727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1" name="Rectangle 20"/>
          <p:cNvSpPr/>
          <p:nvPr/>
        </p:nvSpPr>
        <p:spPr>
          <a:xfrm>
            <a:off x="2159288" y="5762360"/>
            <a:ext cx="5114349" cy="3631021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52490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" grpId="0" animBg="1"/>
    </p:bldLst>
  </p:timing>
</p:sld>
</file>

<file path=ppt/slides/slide2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Parallelogram 2"/>
          <p:cNvSpPr/>
          <p:nvPr/>
        </p:nvSpPr>
        <p:spPr>
          <a:xfrm flipH="1">
            <a:off x="-1" y="0"/>
            <a:ext cx="1013583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3470568" y="173862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3470568" y="2317215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3470568" y="602552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3470568" y="6604118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13470568" y="858174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Rectangle 8"/>
          <p:cNvSpPr/>
          <p:nvPr/>
        </p:nvSpPr>
        <p:spPr>
          <a:xfrm>
            <a:off x="13470568" y="4293552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470459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/>
      <p:bldP spid="7" grpId="0"/>
      <p:bldP spid="8" grpId="0" animBg="1"/>
      <p:bldP spid="9" grpId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Parallelogram 4"/>
          <p:cNvSpPr/>
          <p:nvPr/>
        </p:nvSpPr>
        <p:spPr>
          <a:xfrm flipH="1">
            <a:off x="665017" y="0"/>
            <a:ext cx="12135817" cy="10972800"/>
          </a:xfrm>
          <a:prstGeom prst="parallelogram">
            <a:avLst>
              <a:gd name="adj" fmla="val 45125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052368" y="2544894"/>
            <a:ext cx="5013083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3052367" y="7063475"/>
            <a:ext cx="501308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3360109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3" grpId="0"/>
      <p:bldP spid="4" grpId="0"/>
    </p:bldLst>
  </p:timing>
</p:sld>
</file>

<file path=ppt/slides/slide2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2553392" y="2054896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4" name="Rectangle 13"/>
          <p:cNvSpPr/>
          <p:nvPr/>
        </p:nvSpPr>
        <p:spPr>
          <a:xfrm>
            <a:off x="2553392" y="3953270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5" name="Rectangle 14"/>
          <p:cNvSpPr/>
          <p:nvPr/>
        </p:nvSpPr>
        <p:spPr>
          <a:xfrm>
            <a:off x="2553392" y="5851645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6" name="Rectangle 15"/>
          <p:cNvSpPr/>
          <p:nvPr/>
        </p:nvSpPr>
        <p:spPr>
          <a:xfrm>
            <a:off x="2553392" y="7750019"/>
            <a:ext cx="4817226" cy="1167885"/>
          </a:xfrm>
          <a:prstGeom prst="rect">
            <a:avLst/>
          </a:prstGeom>
          <a:noFill/>
          <a:ln w="28575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369694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 animBg="1"/>
      <p:bldP spid="15" grpId="0" animBg="1"/>
      <p:bldP spid="16" grpId="0" animBg="1"/>
    </p:bldLst>
  </p:timing>
</p:sld>
</file>

<file path=ppt/slides/slide2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>
            <a:off x="12952089" y="5708073"/>
            <a:ext cx="4872843" cy="5264727"/>
            <a:chOff x="2017430" y="3184525"/>
            <a:chExt cx="3576891" cy="3582215"/>
          </a:xfrm>
        </p:grpSpPr>
        <p:sp>
          <p:nvSpPr>
            <p:cNvPr id="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2912504" y="1419727"/>
            <a:ext cx="5053585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6589331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</p:bldLst>
  </p:timing>
</p:sld>
</file>

<file path=ppt/slides/slide2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16200000">
            <a:off x="8322502" y="-6817254"/>
            <a:ext cx="2840182" cy="19485188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1670124" y="518759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51776" y="5766185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07897" y="7891247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89549" y="8469841"/>
            <a:ext cx="4388806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535605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10" grpId="0"/>
      <p:bldP spid="11" grpId="0"/>
    </p:bldLst>
  </p:timing>
</p:sld>
</file>

<file path=ppt/slides/slide2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ight Triangle 7"/>
          <p:cNvSpPr/>
          <p:nvPr/>
        </p:nvSpPr>
        <p:spPr>
          <a:xfrm flipH="1">
            <a:off x="444068" y="0"/>
            <a:ext cx="10972800" cy="10972800"/>
          </a:xfrm>
          <a:prstGeom prst="rtTriangle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2499771" y="1516871"/>
            <a:ext cx="4807526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4580922" y="7030795"/>
            <a:ext cx="3623951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72666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2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0" y="4821382"/>
            <a:ext cx="6774873" cy="61514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194817" y="3096127"/>
            <a:ext cx="5067439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3982103" y="7577666"/>
            <a:ext cx="425550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993138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6" grpId="0"/>
    </p:bldLst>
  </p:timing>
</p:sld>
</file>

<file path=ppt/slides/slide2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509"/>
          <p:cNvSpPr>
            <a:spLocks noChangeArrowheads="1"/>
          </p:cNvSpPr>
          <p:nvPr/>
        </p:nvSpPr>
        <p:spPr bwMode="auto">
          <a:xfrm>
            <a:off x="3124858" y="3377444"/>
            <a:ext cx="13257490" cy="6479934"/>
          </a:xfrm>
          <a:custGeom>
            <a:avLst/>
            <a:gdLst>
              <a:gd name="T0" fmla="*/ 18255 w 19590"/>
              <a:gd name="T1" fmla="*/ 8875 h 9575"/>
              <a:gd name="T2" fmla="*/ 16624 w 19590"/>
              <a:gd name="T3" fmla="*/ 6878 h 9575"/>
              <a:gd name="T4" fmla="*/ 16002 w 19590"/>
              <a:gd name="T5" fmla="*/ 8039 h 9575"/>
              <a:gd name="T6" fmla="*/ 17093 w 19590"/>
              <a:gd name="T7" fmla="*/ 7084 h 9575"/>
              <a:gd name="T8" fmla="*/ 17081 w 19590"/>
              <a:gd name="T9" fmla="*/ 6629 h 9575"/>
              <a:gd name="T10" fmla="*/ 16245 w 19590"/>
              <a:gd name="T11" fmla="*/ 6397 h 9575"/>
              <a:gd name="T12" fmla="*/ 16031 w 19590"/>
              <a:gd name="T13" fmla="*/ 6718 h 9575"/>
              <a:gd name="T14" fmla="*/ 15148 w 19590"/>
              <a:gd name="T15" fmla="*/ 6261 h 9575"/>
              <a:gd name="T16" fmla="*/ 14531 w 19590"/>
              <a:gd name="T17" fmla="*/ 6107 h 9575"/>
              <a:gd name="T18" fmla="*/ 15913 w 19590"/>
              <a:gd name="T19" fmla="*/ 5686 h 9575"/>
              <a:gd name="T20" fmla="*/ 15753 w 19590"/>
              <a:gd name="T21" fmla="*/ 4939 h 9575"/>
              <a:gd name="T22" fmla="*/ 16624 w 19590"/>
              <a:gd name="T23" fmla="*/ 4257 h 9575"/>
              <a:gd name="T24" fmla="*/ 17140 w 19590"/>
              <a:gd name="T25" fmla="*/ 1044 h 9575"/>
              <a:gd name="T26" fmla="*/ 15017 w 19590"/>
              <a:gd name="T27" fmla="*/ 700 h 9575"/>
              <a:gd name="T28" fmla="*/ 14170 w 19590"/>
              <a:gd name="T29" fmla="*/ 415 h 9575"/>
              <a:gd name="T30" fmla="*/ 12913 w 19590"/>
              <a:gd name="T31" fmla="*/ 854 h 9575"/>
              <a:gd name="T32" fmla="*/ 12136 w 19590"/>
              <a:gd name="T33" fmla="*/ 397 h 9575"/>
              <a:gd name="T34" fmla="*/ 10179 w 19590"/>
              <a:gd name="T35" fmla="*/ 468 h 9575"/>
              <a:gd name="T36" fmla="*/ 9865 w 19590"/>
              <a:gd name="T37" fmla="*/ 694 h 9575"/>
              <a:gd name="T38" fmla="*/ 17976 w 19590"/>
              <a:gd name="T39" fmla="*/ 2810 h 9575"/>
              <a:gd name="T40" fmla="*/ 19292 w 19590"/>
              <a:gd name="T41" fmla="*/ 1868 h 9575"/>
              <a:gd name="T42" fmla="*/ 16992 w 19590"/>
              <a:gd name="T43" fmla="*/ 1310 h 9575"/>
              <a:gd name="T44" fmla="*/ 15005 w 19590"/>
              <a:gd name="T45" fmla="*/ 1215 h 9575"/>
              <a:gd name="T46" fmla="*/ 13553 w 19590"/>
              <a:gd name="T47" fmla="*/ 1364 h 9575"/>
              <a:gd name="T48" fmla="*/ 13108 w 19590"/>
              <a:gd name="T49" fmla="*/ 1589 h 9575"/>
              <a:gd name="T50" fmla="*/ 11661 w 19590"/>
              <a:gd name="T51" fmla="*/ 1862 h 9575"/>
              <a:gd name="T52" fmla="*/ 10962 w 19590"/>
              <a:gd name="T53" fmla="*/ 1619 h 9575"/>
              <a:gd name="T54" fmla="*/ 9800 w 19590"/>
              <a:gd name="T55" fmla="*/ 2010 h 9575"/>
              <a:gd name="T56" fmla="*/ 10274 w 19590"/>
              <a:gd name="T57" fmla="*/ 2129 h 9575"/>
              <a:gd name="T58" fmla="*/ 10055 w 19590"/>
              <a:gd name="T59" fmla="*/ 2893 h 9575"/>
              <a:gd name="T60" fmla="*/ 8650 w 19590"/>
              <a:gd name="T61" fmla="*/ 3682 h 9575"/>
              <a:gd name="T62" fmla="*/ 10037 w 19590"/>
              <a:gd name="T63" fmla="*/ 3783 h 9575"/>
              <a:gd name="T64" fmla="*/ 10695 w 19590"/>
              <a:gd name="T65" fmla="*/ 4115 h 9575"/>
              <a:gd name="T66" fmla="*/ 11501 w 19590"/>
              <a:gd name="T67" fmla="*/ 5461 h 9575"/>
              <a:gd name="T68" fmla="*/ 12438 w 19590"/>
              <a:gd name="T69" fmla="*/ 4791 h 9575"/>
              <a:gd name="T70" fmla="*/ 14377 w 19590"/>
              <a:gd name="T71" fmla="*/ 5318 h 9575"/>
              <a:gd name="T72" fmla="*/ 15000 w 19590"/>
              <a:gd name="T73" fmla="*/ 5034 h 9575"/>
              <a:gd name="T74" fmla="*/ 15996 w 19590"/>
              <a:gd name="T75" fmla="*/ 4038 h 9575"/>
              <a:gd name="T76" fmla="*/ 16980 w 19590"/>
              <a:gd name="T77" fmla="*/ 3042 h 9575"/>
              <a:gd name="T78" fmla="*/ 9054 w 19590"/>
              <a:gd name="T79" fmla="*/ 2822 h 9575"/>
              <a:gd name="T80" fmla="*/ 8816 w 19590"/>
              <a:gd name="T81" fmla="*/ 2976 h 9575"/>
              <a:gd name="T82" fmla="*/ 8176 w 19590"/>
              <a:gd name="T83" fmla="*/ 5099 h 9575"/>
              <a:gd name="T84" fmla="*/ 11039 w 19590"/>
              <a:gd name="T85" fmla="*/ 7321 h 9575"/>
              <a:gd name="T86" fmla="*/ 5277 w 19590"/>
              <a:gd name="T87" fmla="*/ 9509 h 9575"/>
              <a:gd name="T88" fmla="*/ 6403 w 19590"/>
              <a:gd name="T89" fmla="*/ 7926 h 9575"/>
              <a:gd name="T90" fmla="*/ 6350 w 19590"/>
              <a:gd name="T91" fmla="*/ 5976 h 9575"/>
              <a:gd name="T92" fmla="*/ 4720 w 19590"/>
              <a:gd name="T93" fmla="*/ 6522 h 9575"/>
              <a:gd name="T94" fmla="*/ 5123 w 19590"/>
              <a:gd name="T95" fmla="*/ 8887 h 9575"/>
              <a:gd name="T96" fmla="*/ 5710 w 19590"/>
              <a:gd name="T97" fmla="*/ 3279 h 9575"/>
              <a:gd name="T98" fmla="*/ 8158 w 19590"/>
              <a:gd name="T99" fmla="*/ 818 h 9575"/>
              <a:gd name="T100" fmla="*/ 7382 w 19590"/>
              <a:gd name="T101" fmla="*/ 220 h 9575"/>
              <a:gd name="T102" fmla="*/ 6368 w 19590"/>
              <a:gd name="T103" fmla="*/ 172 h 9575"/>
              <a:gd name="T104" fmla="*/ 5508 w 19590"/>
              <a:gd name="T105" fmla="*/ 415 h 9575"/>
              <a:gd name="T106" fmla="*/ 5769 w 19590"/>
              <a:gd name="T107" fmla="*/ 925 h 9575"/>
              <a:gd name="T108" fmla="*/ 6362 w 19590"/>
              <a:gd name="T109" fmla="*/ 2057 h 9575"/>
              <a:gd name="T110" fmla="*/ 5490 w 19590"/>
              <a:gd name="T111" fmla="*/ 255 h 9575"/>
              <a:gd name="T112" fmla="*/ 3937 w 19590"/>
              <a:gd name="T113" fmla="*/ 492 h 9575"/>
              <a:gd name="T114" fmla="*/ 3433 w 19590"/>
              <a:gd name="T115" fmla="*/ 1020 h 9575"/>
              <a:gd name="T116" fmla="*/ 2532 w 19590"/>
              <a:gd name="T117" fmla="*/ 966 h 9575"/>
              <a:gd name="T118" fmla="*/ 2253 w 19590"/>
              <a:gd name="T119" fmla="*/ 3261 h 9575"/>
              <a:gd name="T120" fmla="*/ 4773 w 19590"/>
              <a:gd name="T121" fmla="*/ 4346 h 9575"/>
              <a:gd name="T122" fmla="*/ 4500 w 19590"/>
              <a:gd name="T123" fmla="*/ 1927 h 9575"/>
              <a:gd name="T124" fmla="*/ 4085 w 19590"/>
              <a:gd name="T125" fmla="*/ 1447 h 9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19590" h="9575">
                <a:moveTo>
                  <a:pt x="4755" y="2277"/>
                </a:moveTo>
                <a:lnTo>
                  <a:pt x="4755" y="2277"/>
                </a:lnTo>
                <a:cubicBezTo>
                  <a:pt x="4802" y="2253"/>
                  <a:pt x="4802" y="2253"/>
                  <a:pt x="4802" y="2253"/>
                </a:cubicBezTo>
                <a:cubicBezTo>
                  <a:pt x="4850" y="2259"/>
                  <a:pt x="4850" y="2259"/>
                  <a:pt x="4850" y="2259"/>
                </a:cubicBezTo>
                <a:cubicBezTo>
                  <a:pt x="4850" y="2277"/>
                  <a:pt x="4850" y="2283"/>
                  <a:pt x="4856" y="2300"/>
                </a:cubicBezTo>
                <a:cubicBezTo>
                  <a:pt x="4856" y="2324"/>
                  <a:pt x="4856" y="2324"/>
                  <a:pt x="4856" y="2324"/>
                </a:cubicBezTo>
                <a:cubicBezTo>
                  <a:pt x="4832" y="2336"/>
                  <a:pt x="4832" y="2336"/>
                  <a:pt x="4832" y="2336"/>
                </a:cubicBezTo>
                <a:cubicBezTo>
                  <a:pt x="4773" y="2336"/>
                  <a:pt x="4773" y="2336"/>
                  <a:pt x="4773" y="2336"/>
                </a:cubicBezTo>
                <a:lnTo>
                  <a:pt x="4755" y="2277"/>
                </a:lnTo>
                <a:close/>
                <a:moveTo>
                  <a:pt x="4607" y="2289"/>
                </a:moveTo>
                <a:lnTo>
                  <a:pt x="4607" y="2289"/>
                </a:lnTo>
                <a:cubicBezTo>
                  <a:pt x="4631" y="2289"/>
                  <a:pt x="4648" y="2277"/>
                  <a:pt x="4666" y="2265"/>
                </a:cubicBezTo>
                <a:cubicBezTo>
                  <a:pt x="4672" y="2259"/>
                  <a:pt x="4678" y="2247"/>
                  <a:pt x="4684" y="2241"/>
                </a:cubicBezTo>
                <a:cubicBezTo>
                  <a:pt x="4678" y="2218"/>
                  <a:pt x="4678" y="2218"/>
                  <a:pt x="4678" y="2218"/>
                </a:cubicBezTo>
                <a:cubicBezTo>
                  <a:pt x="4666" y="2223"/>
                  <a:pt x="4666" y="2229"/>
                  <a:pt x="4654" y="2235"/>
                </a:cubicBezTo>
                <a:cubicBezTo>
                  <a:pt x="4648" y="2241"/>
                  <a:pt x="4636" y="2241"/>
                  <a:pt x="4631" y="2241"/>
                </a:cubicBezTo>
                <a:cubicBezTo>
                  <a:pt x="4613" y="2253"/>
                  <a:pt x="4601" y="2259"/>
                  <a:pt x="4577" y="2271"/>
                </a:cubicBezTo>
                <a:cubicBezTo>
                  <a:pt x="4589" y="2277"/>
                  <a:pt x="4595" y="2289"/>
                  <a:pt x="4607" y="2289"/>
                </a:cubicBezTo>
                <a:close/>
                <a:moveTo>
                  <a:pt x="4903" y="1287"/>
                </a:moveTo>
                <a:lnTo>
                  <a:pt x="4903" y="1287"/>
                </a:lnTo>
                <a:cubicBezTo>
                  <a:pt x="4945" y="1263"/>
                  <a:pt x="4945" y="1263"/>
                  <a:pt x="4945" y="1263"/>
                </a:cubicBezTo>
                <a:cubicBezTo>
                  <a:pt x="5016" y="1245"/>
                  <a:pt x="5016" y="1245"/>
                  <a:pt x="5016" y="1245"/>
                </a:cubicBezTo>
                <a:cubicBezTo>
                  <a:pt x="4945" y="1198"/>
                  <a:pt x="4945" y="1198"/>
                  <a:pt x="4945" y="1198"/>
                </a:cubicBezTo>
                <a:cubicBezTo>
                  <a:pt x="4838" y="1192"/>
                  <a:pt x="4838" y="1192"/>
                  <a:pt x="4838" y="1192"/>
                </a:cubicBezTo>
                <a:cubicBezTo>
                  <a:pt x="4761" y="1192"/>
                  <a:pt x="4761" y="1192"/>
                  <a:pt x="4761" y="1192"/>
                </a:cubicBezTo>
                <a:cubicBezTo>
                  <a:pt x="4773" y="1245"/>
                  <a:pt x="4773" y="1245"/>
                  <a:pt x="4773" y="1245"/>
                </a:cubicBezTo>
                <a:cubicBezTo>
                  <a:pt x="4791" y="1281"/>
                  <a:pt x="4791" y="1281"/>
                  <a:pt x="4791" y="1281"/>
                </a:cubicBezTo>
                <a:lnTo>
                  <a:pt x="4903" y="1287"/>
                </a:lnTo>
                <a:close/>
                <a:moveTo>
                  <a:pt x="13529" y="5680"/>
                </a:moveTo>
                <a:lnTo>
                  <a:pt x="13529" y="5680"/>
                </a:lnTo>
                <a:cubicBezTo>
                  <a:pt x="13529" y="5686"/>
                  <a:pt x="13523" y="5680"/>
                  <a:pt x="13517" y="5686"/>
                </a:cubicBezTo>
                <a:cubicBezTo>
                  <a:pt x="13517" y="5692"/>
                  <a:pt x="13517" y="5698"/>
                  <a:pt x="13517" y="5698"/>
                </a:cubicBezTo>
                <a:cubicBezTo>
                  <a:pt x="13517" y="5704"/>
                  <a:pt x="13517" y="5704"/>
                  <a:pt x="13517" y="5710"/>
                </a:cubicBezTo>
                <a:cubicBezTo>
                  <a:pt x="13517" y="5716"/>
                  <a:pt x="13517" y="5716"/>
                  <a:pt x="13517" y="5722"/>
                </a:cubicBezTo>
                <a:cubicBezTo>
                  <a:pt x="13517" y="5728"/>
                  <a:pt x="13523" y="5728"/>
                  <a:pt x="13523" y="5733"/>
                </a:cubicBezTo>
                <a:cubicBezTo>
                  <a:pt x="13523" y="5739"/>
                  <a:pt x="13517" y="5739"/>
                  <a:pt x="13517" y="5745"/>
                </a:cubicBezTo>
                <a:cubicBezTo>
                  <a:pt x="13517" y="5751"/>
                  <a:pt x="13523" y="5757"/>
                  <a:pt x="13523" y="5757"/>
                </a:cubicBezTo>
                <a:cubicBezTo>
                  <a:pt x="13523" y="5763"/>
                  <a:pt x="13517" y="5763"/>
                  <a:pt x="13511" y="5769"/>
                </a:cubicBezTo>
                <a:cubicBezTo>
                  <a:pt x="13511" y="5781"/>
                  <a:pt x="13511" y="5787"/>
                  <a:pt x="13511" y="5799"/>
                </a:cubicBezTo>
                <a:cubicBezTo>
                  <a:pt x="13511" y="5817"/>
                  <a:pt x="13511" y="5828"/>
                  <a:pt x="13517" y="5840"/>
                </a:cubicBezTo>
                <a:cubicBezTo>
                  <a:pt x="13523" y="5852"/>
                  <a:pt x="13529" y="5852"/>
                  <a:pt x="13541" y="5858"/>
                </a:cubicBezTo>
                <a:cubicBezTo>
                  <a:pt x="13547" y="5864"/>
                  <a:pt x="13547" y="5864"/>
                  <a:pt x="13553" y="5870"/>
                </a:cubicBezTo>
                <a:cubicBezTo>
                  <a:pt x="13559" y="5870"/>
                  <a:pt x="13565" y="5870"/>
                  <a:pt x="13577" y="5870"/>
                </a:cubicBezTo>
                <a:cubicBezTo>
                  <a:pt x="13589" y="5870"/>
                  <a:pt x="13594" y="5870"/>
                  <a:pt x="13606" y="5870"/>
                </a:cubicBezTo>
                <a:cubicBezTo>
                  <a:pt x="13606" y="5858"/>
                  <a:pt x="13606" y="5852"/>
                  <a:pt x="13606" y="5846"/>
                </a:cubicBezTo>
                <a:cubicBezTo>
                  <a:pt x="13606" y="5840"/>
                  <a:pt x="13606" y="5834"/>
                  <a:pt x="13606" y="5828"/>
                </a:cubicBezTo>
                <a:cubicBezTo>
                  <a:pt x="13606" y="5828"/>
                  <a:pt x="13606" y="5822"/>
                  <a:pt x="13606" y="5817"/>
                </a:cubicBezTo>
                <a:cubicBezTo>
                  <a:pt x="13606" y="5810"/>
                  <a:pt x="13600" y="5805"/>
                  <a:pt x="13600" y="5799"/>
                </a:cubicBezTo>
                <a:cubicBezTo>
                  <a:pt x="13600" y="5787"/>
                  <a:pt x="13600" y="5787"/>
                  <a:pt x="13600" y="5787"/>
                </a:cubicBezTo>
                <a:cubicBezTo>
                  <a:pt x="13600" y="5775"/>
                  <a:pt x="13600" y="5775"/>
                  <a:pt x="13600" y="5775"/>
                </a:cubicBezTo>
                <a:cubicBezTo>
                  <a:pt x="13600" y="5769"/>
                  <a:pt x="13594" y="5769"/>
                  <a:pt x="13594" y="5763"/>
                </a:cubicBezTo>
                <a:cubicBezTo>
                  <a:pt x="13594" y="5757"/>
                  <a:pt x="13589" y="5757"/>
                  <a:pt x="13582" y="5751"/>
                </a:cubicBezTo>
                <a:cubicBezTo>
                  <a:pt x="13582" y="5745"/>
                  <a:pt x="13582" y="5745"/>
                  <a:pt x="13582" y="5739"/>
                </a:cubicBezTo>
                <a:cubicBezTo>
                  <a:pt x="13577" y="5733"/>
                  <a:pt x="13571" y="5733"/>
                  <a:pt x="13571" y="5728"/>
                </a:cubicBezTo>
                <a:cubicBezTo>
                  <a:pt x="13565" y="5728"/>
                  <a:pt x="13565" y="5722"/>
                  <a:pt x="13559" y="5722"/>
                </a:cubicBezTo>
                <a:cubicBezTo>
                  <a:pt x="13559" y="5716"/>
                  <a:pt x="13553" y="5710"/>
                  <a:pt x="13553" y="5710"/>
                </a:cubicBezTo>
                <a:cubicBezTo>
                  <a:pt x="13547" y="5698"/>
                  <a:pt x="13547" y="5692"/>
                  <a:pt x="13547" y="5680"/>
                </a:cubicBezTo>
                <a:lnTo>
                  <a:pt x="13529" y="5680"/>
                </a:lnTo>
                <a:close/>
                <a:moveTo>
                  <a:pt x="17045" y="8578"/>
                </a:moveTo>
                <a:lnTo>
                  <a:pt x="17045" y="8578"/>
                </a:lnTo>
                <a:cubicBezTo>
                  <a:pt x="17051" y="8590"/>
                  <a:pt x="17057" y="8590"/>
                  <a:pt x="17057" y="8602"/>
                </a:cubicBezTo>
                <a:cubicBezTo>
                  <a:pt x="17063" y="8602"/>
                  <a:pt x="17057" y="8608"/>
                  <a:pt x="17057" y="8614"/>
                </a:cubicBezTo>
                <a:cubicBezTo>
                  <a:pt x="17057" y="8626"/>
                  <a:pt x="17057" y="8626"/>
                  <a:pt x="17057" y="8626"/>
                </a:cubicBezTo>
                <a:cubicBezTo>
                  <a:pt x="17057" y="8632"/>
                  <a:pt x="17063" y="8632"/>
                  <a:pt x="17063" y="8638"/>
                </a:cubicBezTo>
                <a:cubicBezTo>
                  <a:pt x="17069" y="8644"/>
                  <a:pt x="17069" y="8644"/>
                  <a:pt x="17075" y="8650"/>
                </a:cubicBezTo>
                <a:cubicBezTo>
                  <a:pt x="17081" y="8650"/>
                  <a:pt x="17087" y="8650"/>
                  <a:pt x="17087" y="8655"/>
                </a:cubicBezTo>
                <a:cubicBezTo>
                  <a:pt x="17099" y="8655"/>
                  <a:pt x="17104" y="8661"/>
                  <a:pt x="17110" y="8673"/>
                </a:cubicBezTo>
                <a:cubicBezTo>
                  <a:pt x="17110" y="8673"/>
                  <a:pt x="17110" y="8679"/>
                  <a:pt x="17110" y="8685"/>
                </a:cubicBezTo>
                <a:cubicBezTo>
                  <a:pt x="17110" y="8691"/>
                  <a:pt x="17116" y="8691"/>
                  <a:pt x="17122" y="8697"/>
                </a:cubicBezTo>
                <a:cubicBezTo>
                  <a:pt x="17122" y="8703"/>
                  <a:pt x="17134" y="8709"/>
                  <a:pt x="17134" y="8721"/>
                </a:cubicBezTo>
                <a:cubicBezTo>
                  <a:pt x="17140" y="8727"/>
                  <a:pt x="17140" y="8733"/>
                  <a:pt x="17146" y="8739"/>
                </a:cubicBezTo>
                <a:cubicBezTo>
                  <a:pt x="17152" y="8744"/>
                  <a:pt x="17158" y="8744"/>
                  <a:pt x="17158" y="8744"/>
                </a:cubicBezTo>
                <a:cubicBezTo>
                  <a:pt x="17187" y="8744"/>
                  <a:pt x="17187" y="8744"/>
                  <a:pt x="17187" y="8744"/>
                </a:cubicBezTo>
                <a:cubicBezTo>
                  <a:pt x="17187" y="8733"/>
                  <a:pt x="17187" y="8721"/>
                  <a:pt x="17187" y="8709"/>
                </a:cubicBezTo>
                <a:cubicBezTo>
                  <a:pt x="17187" y="8709"/>
                  <a:pt x="17187" y="8709"/>
                  <a:pt x="17187" y="8703"/>
                </a:cubicBezTo>
                <a:cubicBezTo>
                  <a:pt x="17235" y="8703"/>
                  <a:pt x="17235" y="8703"/>
                  <a:pt x="17235" y="8703"/>
                </a:cubicBezTo>
                <a:cubicBezTo>
                  <a:pt x="17235" y="8673"/>
                  <a:pt x="17235" y="8673"/>
                  <a:pt x="17235" y="8673"/>
                </a:cubicBezTo>
                <a:cubicBezTo>
                  <a:pt x="17235" y="8667"/>
                  <a:pt x="17223" y="8661"/>
                  <a:pt x="17223" y="8655"/>
                </a:cubicBezTo>
                <a:cubicBezTo>
                  <a:pt x="17223" y="8650"/>
                  <a:pt x="17229" y="8644"/>
                  <a:pt x="17229" y="8644"/>
                </a:cubicBezTo>
                <a:cubicBezTo>
                  <a:pt x="17235" y="8638"/>
                  <a:pt x="17241" y="8638"/>
                  <a:pt x="17241" y="8638"/>
                </a:cubicBezTo>
                <a:cubicBezTo>
                  <a:pt x="17247" y="8632"/>
                  <a:pt x="17253" y="8632"/>
                  <a:pt x="17253" y="8626"/>
                </a:cubicBezTo>
                <a:cubicBezTo>
                  <a:pt x="17253" y="8626"/>
                  <a:pt x="17253" y="8620"/>
                  <a:pt x="17253" y="8614"/>
                </a:cubicBezTo>
                <a:cubicBezTo>
                  <a:pt x="17253" y="8614"/>
                  <a:pt x="17253" y="8608"/>
                  <a:pt x="17253" y="8602"/>
                </a:cubicBezTo>
                <a:cubicBezTo>
                  <a:pt x="17253" y="8602"/>
                  <a:pt x="17253" y="8596"/>
                  <a:pt x="17253" y="8590"/>
                </a:cubicBezTo>
                <a:cubicBezTo>
                  <a:pt x="17253" y="8590"/>
                  <a:pt x="17253" y="8584"/>
                  <a:pt x="17253" y="8578"/>
                </a:cubicBezTo>
                <a:cubicBezTo>
                  <a:pt x="17187" y="8578"/>
                  <a:pt x="17187" y="8578"/>
                  <a:pt x="17187" y="8578"/>
                </a:cubicBezTo>
                <a:cubicBezTo>
                  <a:pt x="17181" y="8578"/>
                  <a:pt x="17176" y="8584"/>
                  <a:pt x="17176" y="8584"/>
                </a:cubicBezTo>
                <a:cubicBezTo>
                  <a:pt x="17170" y="8590"/>
                  <a:pt x="17164" y="8584"/>
                  <a:pt x="17158" y="8584"/>
                </a:cubicBezTo>
                <a:cubicBezTo>
                  <a:pt x="17158" y="8590"/>
                  <a:pt x="17152" y="8590"/>
                  <a:pt x="17146" y="8590"/>
                </a:cubicBezTo>
                <a:cubicBezTo>
                  <a:pt x="17146" y="8590"/>
                  <a:pt x="17140" y="8590"/>
                  <a:pt x="17134" y="8590"/>
                </a:cubicBezTo>
                <a:cubicBezTo>
                  <a:pt x="17134" y="8590"/>
                  <a:pt x="17134" y="8578"/>
                  <a:pt x="17128" y="8578"/>
                </a:cubicBezTo>
                <a:cubicBezTo>
                  <a:pt x="17122" y="8578"/>
                  <a:pt x="17122" y="8572"/>
                  <a:pt x="17116" y="8572"/>
                </a:cubicBezTo>
                <a:cubicBezTo>
                  <a:pt x="17110" y="8567"/>
                  <a:pt x="17110" y="8561"/>
                  <a:pt x="17110" y="8561"/>
                </a:cubicBezTo>
                <a:cubicBezTo>
                  <a:pt x="17104" y="8555"/>
                  <a:pt x="17099" y="8549"/>
                  <a:pt x="17093" y="8549"/>
                </a:cubicBezTo>
                <a:cubicBezTo>
                  <a:pt x="17087" y="8549"/>
                  <a:pt x="17081" y="8549"/>
                  <a:pt x="17075" y="8549"/>
                </a:cubicBezTo>
                <a:cubicBezTo>
                  <a:pt x="17069" y="8549"/>
                  <a:pt x="17063" y="8549"/>
                  <a:pt x="17057" y="8555"/>
                </a:cubicBezTo>
                <a:cubicBezTo>
                  <a:pt x="17057" y="8555"/>
                  <a:pt x="17057" y="8561"/>
                  <a:pt x="17057" y="8567"/>
                </a:cubicBezTo>
                <a:cubicBezTo>
                  <a:pt x="17057" y="8567"/>
                  <a:pt x="17045" y="8572"/>
                  <a:pt x="17045" y="8578"/>
                </a:cubicBezTo>
                <a:close/>
                <a:moveTo>
                  <a:pt x="17223" y="8495"/>
                </a:moveTo>
                <a:lnTo>
                  <a:pt x="17223" y="8495"/>
                </a:lnTo>
                <a:cubicBezTo>
                  <a:pt x="17223" y="8501"/>
                  <a:pt x="17223" y="8501"/>
                  <a:pt x="17223" y="8507"/>
                </a:cubicBezTo>
                <a:cubicBezTo>
                  <a:pt x="17223" y="8513"/>
                  <a:pt x="17223" y="8513"/>
                  <a:pt x="17223" y="8519"/>
                </a:cubicBezTo>
                <a:cubicBezTo>
                  <a:pt x="17229" y="8525"/>
                  <a:pt x="17235" y="8525"/>
                  <a:pt x="17235" y="8525"/>
                </a:cubicBezTo>
                <a:cubicBezTo>
                  <a:pt x="17241" y="8531"/>
                  <a:pt x="17247" y="8525"/>
                  <a:pt x="17247" y="8525"/>
                </a:cubicBezTo>
                <a:cubicBezTo>
                  <a:pt x="17253" y="8531"/>
                  <a:pt x="17247" y="8537"/>
                  <a:pt x="17253" y="8537"/>
                </a:cubicBezTo>
                <a:cubicBezTo>
                  <a:pt x="17253" y="8543"/>
                  <a:pt x="17253" y="8549"/>
                  <a:pt x="17253" y="8549"/>
                </a:cubicBezTo>
                <a:cubicBezTo>
                  <a:pt x="17276" y="8549"/>
                  <a:pt x="17276" y="8549"/>
                  <a:pt x="17276" y="8549"/>
                </a:cubicBezTo>
                <a:cubicBezTo>
                  <a:pt x="17276" y="8525"/>
                  <a:pt x="17276" y="8525"/>
                  <a:pt x="17276" y="8525"/>
                </a:cubicBezTo>
                <a:cubicBezTo>
                  <a:pt x="17276" y="8525"/>
                  <a:pt x="17276" y="8519"/>
                  <a:pt x="17270" y="8513"/>
                </a:cubicBezTo>
                <a:cubicBezTo>
                  <a:pt x="17270" y="8513"/>
                  <a:pt x="17259" y="8513"/>
                  <a:pt x="17259" y="8507"/>
                </a:cubicBezTo>
                <a:lnTo>
                  <a:pt x="17253" y="8501"/>
                </a:lnTo>
                <a:cubicBezTo>
                  <a:pt x="17247" y="8495"/>
                  <a:pt x="17253" y="8489"/>
                  <a:pt x="17247" y="8489"/>
                </a:cubicBezTo>
                <a:cubicBezTo>
                  <a:pt x="17247" y="8484"/>
                  <a:pt x="17241" y="8489"/>
                  <a:pt x="17235" y="8489"/>
                </a:cubicBezTo>
                <a:cubicBezTo>
                  <a:pt x="17235" y="8484"/>
                  <a:pt x="17229" y="8495"/>
                  <a:pt x="17223" y="8495"/>
                </a:cubicBezTo>
                <a:close/>
                <a:moveTo>
                  <a:pt x="17015" y="8484"/>
                </a:moveTo>
                <a:lnTo>
                  <a:pt x="17015" y="8484"/>
                </a:lnTo>
                <a:cubicBezTo>
                  <a:pt x="17010" y="8484"/>
                  <a:pt x="17010" y="8484"/>
                  <a:pt x="17004" y="8489"/>
                </a:cubicBezTo>
                <a:cubicBezTo>
                  <a:pt x="17004" y="8489"/>
                  <a:pt x="16998" y="8495"/>
                  <a:pt x="16998" y="8501"/>
                </a:cubicBezTo>
                <a:cubicBezTo>
                  <a:pt x="16998" y="8513"/>
                  <a:pt x="17010" y="8519"/>
                  <a:pt x="17015" y="8531"/>
                </a:cubicBezTo>
                <a:cubicBezTo>
                  <a:pt x="17027" y="8531"/>
                  <a:pt x="17027" y="8531"/>
                  <a:pt x="17027" y="8531"/>
                </a:cubicBezTo>
                <a:cubicBezTo>
                  <a:pt x="17027" y="8484"/>
                  <a:pt x="17027" y="8484"/>
                  <a:pt x="17027" y="8484"/>
                </a:cubicBezTo>
                <a:cubicBezTo>
                  <a:pt x="17021" y="8484"/>
                  <a:pt x="17021" y="8478"/>
                  <a:pt x="17015" y="8484"/>
                </a:cubicBezTo>
                <a:close/>
                <a:moveTo>
                  <a:pt x="18385" y="8952"/>
                </a:moveTo>
                <a:lnTo>
                  <a:pt x="18385" y="8952"/>
                </a:lnTo>
                <a:cubicBezTo>
                  <a:pt x="18385" y="8952"/>
                  <a:pt x="18385" y="8946"/>
                  <a:pt x="18391" y="8946"/>
                </a:cubicBezTo>
                <a:cubicBezTo>
                  <a:pt x="18391" y="8940"/>
                  <a:pt x="18397" y="8940"/>
                  <a:pt x="18403" y="8940"/>
                </a:cubicBezTo>
                <a:cubicBezTo>
                  <a:pt x="18403" y="8934"/>
                  <a:pt x="18403" y="8928"/>
                  <a:pt x="18409" y="8928"/>
                </a:cubicBezTo>
                <a:cubicBezTo>
                  <a:pt x="18409" y="8922"/>
                  <a:pt x="18415" y="8922"/>
                  <a:pt x="18421" y="8922"/>
                </a:cubicBezTo>
                <a:cubicBezTo>
                  <a:pt x="18433" y="8916"/>
                  <a:pt x="18438" y="8916"/>
                  <a:pt x="18450" y="8916"/>
                </a:cubicBezTo>
                <a:cubicBezTo>
                  <a:pt x="18450" y="8905"/>
                  <a:pt x="18450" y="8899"/>
                  <a:pt x="18456" y="8887"/>
                </a:cubicBezTo>
                <a:lnTo>
                  <a:pt x="18462" y="8881"/>
                </a:lnTo>
                <a:cubicBezTo>
                  <a:pt x="18468" y="8869"/>
                  <a:pt x="18480" y="8863"/>
                  <a:pt x="18486" y="8857"/>
                </a:cubicBezTo>
                <a:cubicBezTo>
                  <a:pt x="18492" y="8857"/>
                  <a:pt x="18498" y="8851"/>
                  <a:pt x="18498" y="8845"/>
                </a:cubicBezTo>
                <a:cubicBezTo>
                  <a:pt x="18504" y="8839"/>
                  <a:pt x="18504" y="8833"/>
                  <a:pt x="18504" y="8821"/>
                </a:cubicBezTo>
                <a:cubicBezTo>
                  <a:pt x="18504" y="8816"/>
                  <a:pt x="18510" y="8810"/>
                  <a:pt x="18510" y="8804"/>
                </a:cubicBezTo>
                <a:cubicBezTo>
                  <a:pt x="18510" y="8798"/>
                  <a:pt x="18515" y="8792"/>
                  <a:pt x="18515" y="8792"/>
                </a:cubicBezTo>
                <a:cubicBezTo>
                  <a:pt x="18515" y="8786"/>
                  <a:pt x="18515" y="8780"/>
                  <a:pt x="18515" y="8780"/>
                </a:cubicBezTo>
                <a:cubicBezTo>
                  <a:pt x="18522" y="8774"/>
                  <a:pt x="18527" y="8774"/>
                  <a:pt x="18527" y="8768"/>
                </a:cubicBezTo>
                <a:cubicBezTo>
                  <a:pt x="18539" y="8762"/>
                  <a:pt x="18545" y="8762"/>
                  <a:pt x="18551" y="8756"/>
                </a:cubicBezTo>
                <a:cubicBezTo>
                  <a:pt x="18557" y="8756"/>
                  <a:pt x="18557" y="8756"/>
                  <a:pt x="18563" y="8756"/>
                </a:cubicBezTo>
                <a:cubicBezTo>
                  <a:pt x="18575" y="8756"/>
                  <a:pt x="18587" y="8756"/>
                  <a:pt x="18599" y="8756"/>
                </a:cubicBezTo>
                <a:cubicBezTo>
                  <a:pt x="18604" y="8756"/>
                  <a:pt x="18604" y="8756"/>
                  <a:pt x="18610" y="8756"/>
                </a:cubicBezTo>
                <a:cubicBezTo>
                  <a:pt x="18610" y="8750"/>
                  <a:pt x="18604" y="8750"/>
                  <a:pt x="18604" y="8744"/>
                </a:cubicBezTo>
                <a:cubicBezTo>
                  <a:pt x="18599" y="8739"/>
                  <a:pt x="18593" y="8739"/>
                  <a:pt x="18593" y="8733"/>
                </a:cubicBezTo>
                <a:cubicBezTo>
                  <a:pt x="18593" y="8715"/>
                  <a:pt x="18599" y="8709"/>
                  <a:pt x="18604" y="8703"/>
                </a:cubicBezTo>
                <a:cubicBezTo>
                  <a:pt x="18610" y="8691"/>
                  <a:pt x="18622" y="8691"/>
                  <a:pt x="18628" y="8685"/>
                </a:cubicBezTo>
                <a:cubicBezTo>
                  <a:pt x="18634" y="8685"/>
                  <a:pt x="18640" y="8685"/>
                  <a:pt x="18640" y="8679"/>
                </a:cubicBezTo>
                <a:cubicBezTo>
                  <a:pt x="18646" y="8679"/>
                  <a:pt x="18646" y="8673"/>
                  <a:pt x="18652" y="8667"/>
                </a:cubicBezTo>
                <a:cubicBezTo>
                  <a:pt x="18652" y="8667"/>
                  <a:pt x="18658" y="8661"/>
                  <a:pt x="18664" y="8655"/>
                </a:cubicBezTo>
                <a:cubicBezTo>
                  <a:pt x="18664" y="8655"/>
                  <a:pt x="18658" y="8650"/>
                  <a:pt x="18664" y="8650"/>
                </a:cubicBezTo>
                <a:cubicBezTo>
                  <a:pt x="18664" y="8644"/>
                  <a:pt x="18664" y="8638"/>
                  <a:pt x="18664" y="8638"/>
                </a:cubicBezTo>
                <a:cubicBezTo>
                  <a:pt x="18664" y="8632"/>
                  <a:pt x="18664" y="8632"/>
                  <a:pt x="18664" y="8626"/>
                </a:cubicBezTo>
                <a:cubicBezTo>
                  <a:pt x="18664" y="8590"/>
                  <a:pt x="18664" y="8590"/>
                  <a:pt x="18664" y="8590"/>
                </a:cubicBezTo>
                <a:cubicBezTo>
                  <a:pt x="18652" y="8590"/>
                  <a:pt x="18646" y="8590"/>
                  <a:pt x="18634" y="8590"/>
                </a:cubicBezTo>
                <a:cubicBezTo>
                  <a:pt x="18628" y="8590"/>
                  <a:pt x="18616" y="8590"/>
                  <a:pt x="18610" y="8584"/>
                </a:cubicBezTo>
                <a:lnTo>
                  <a:pt x="18610" y="8578"/>
                </a:lnTo>
                <a:cubicBezTo>
                  <a:pt x="18610" y="8572"/>
                  <a:pt x="18604" y="8567"/>
                  <a:pt x="18604" y="8567"/>
                </a:cubicBezTo>
                <a:cubicBezTo>
                  <a:pt x="18604" y="8561"/>
                  <a:pt x="18599" y="8561"/>
                  <a:pt x="18593" y="8555"/>
                </a:cubicBezTo>
                <a:cubicBezTo>
                  <a:pt x="18587" y="8555"/>
                  <a:pt x="18581" y="8549"/>
                  <a:pt x="18575" y="8549"/>
                </a:cubicBezTo>
                <a:cubicBezTo>
                  <a:pt x="18563" y="8549"/>
                  <a:pt x="18557" y="8555"/>
                  <a:pt x="18545" y="8555"/>
                </a:cubicBezTo>
                <a:cubicBezTo>
                  <a:pt x="18545" y="8608"/>
                  <a:pt x="18545" y="8608"/>
                  <a:pt x="18545" y="8608"/>
                </a:cubicBezTo>
                <a:cubicBezTo>
                  <a:pt x="18522" y="8620"/>
                  <a:pt x="18522" y="8620"/>
                  <a:pt x="18522" y="8620"/>
                </a:cubicBezTo>
                <a:cubicBezTo>
                  <a:pt x="18522" y="8620"/>
                  <a:pt x="18515" y="8620"/>
                  <a:pt x="18510" y="8626"/>
                </a:cubicBezTo>
                <a:cubicBezTo>
                  <a:pt x="18510" y="8626"/>
                  <a:pt x="18504" y="8626"/>
                  <a:pt x="18504" y="8632"/>
                </a:cubicBezTo>
                <a:cubicBezTo>
                  <a:pt x="18498" y="8638"/>
                  <a:pt x="18504" y="8638"/>
                  <a:pt x="18504" y="8644"/>
                </a:cubicBezTo>
                <a:cubicBezTo>
                  <a:pt x="18498" y="8655"/>
                  <a:pt x="18504" y="8667"/>
                  <a:pt x="18504" y="8679"/>
                </a:cubicBezTo>
                <a:cubicBezTo>
                  <a:pt x="18504" y="8691"/>
                  <a:pt x="18492" y="8691"/>
                  <a:pt x="18486" y="8703"/>
                </a:cubicBezTo>
                <a:cubicBezTo>
                  <a:pt x="18480" y="8709"/>
                  <a:pt x="18474" y="8715"/>
                  <a:pt x="18462" y="8721"/>
                </a:cubicBezTo>
                <a:cubicBezTo>
                  <a:pt x="18456" y="8727"/>
                  <a:pt x="18444" y="8727"/>
                  <a:pt x="18438" y="8733"/>
                </a:cubicBezTo>
                <a:cubicBezTo>
                  <a:pt x="18427" y="8739"/>
                  <a:pt x="18427" y="8744"/>
                  <a:pt x="18415" y="8750"/>
                </a:cubicBezTo>
                <a:cubicBezTo>
                  <a:pt x="18403" y="8756"/>
                  <a:pt x="18403" y="8756"/>
                  <a:pt x="18403" y="8756"/>
                </a:cubicBezTo>
                <a:cubicBezTo>
                  <a:pt x="18403" y="8756"/>
                  <a:pt x="18397" y="8756"/>
                  <a:pt x="18391" y="8756"/>
                </a:cubicBezTo>
                <a:cubicBezTo>
                  <a:pt x="18391" y="8762"/>
                  <a:pt x="18385" y="8768"/>
                  <a:pt x="18385" y="8768"/>
                </a:cubicBezTo>
                <a:cubicBezTo>
                  <a:pt x="18379" y="8774"/>
                  <a:pt x="18373" y="8774"/>
                  <a:pt x="18373" y="8780"/>
                </a:cubicBezTo>
                <a:cubicBezTo>
                  <a:pt x="18367" y="8780"/>
                  <a:pt x="18367" y="8786"/>
                  <a:pt x="18361" y="8792"/>
                </a:cubicBezTo>
                <a:lnTo>
                  <a:pt x="18356" y="8792"/>
                </a:lnTo>
                <a:cubicBezTo>
                  <a:pt x="18344" y="8798"/>
                  <a:pt x="18332" y="8798"/>
                  <a:pt x="18326" y="8804"/>
                </a:cubicBezTo>
                <a:cubicBezTo>
                  <a:pt x="18326" y="8804"/>
                  <a:pt x="18326" y="8810"/>
                  <a:pt x="18320" y="8810"/>
                </a:cubicBezTo>
                <a:cubicBezTo>
                  <a:pt x="18314" y="8821"/>
                  <a:pt x="18314" y="8827"/>
                  <a:pt x="18308" y="8833"/>
                </a:cubicBezTo>
                <a:cubicBezTo>
                  <a:pt x="18308" y="8839"/>
                  <a:pt x="18302" y="8839"/>
                  <a:pt x="18296" y="8845"/>
                </a:cubicBezTo>
                <a:cubicBezTo>
                  <a:pt x="18296" y="8845"/>
                  <a:pt x="18290" y="8845"/>
                  <a:pt x="18284" y="8851"/>
                </a:cubicBezTo>
                <a:lnTo>
                  <a:pt x="18278" y="8857"/>
                </a:lnTo>
                <a:cubicBezTo>
                  <a:pt x="18272" y="8857"/>
                  <a:pt x="18267" y="8857"/>
                  <a:pt x="18267" y="8857"/>
                </a:cubicBezTo>
                <a:cubicBezTo>
                  <a:pt x="18260" y="8857"/>
                  <a:pt x="18255" y="8863"/>
                  <a:pt x="18255" y="8863"/>
                </a:cubicBezTo>
                <a:cubicBezTo>
                  <a:pt x="18255" y="8863"/>
                  <a:pt x="18255" y="8869"/>
                  <a:pt x="18255" y="8875"/>
                </a:cubicBezTo>
                <a:cubicBezTo>
                  <a:pt x="18255" y="8875"/>
                  <a:pt x="18249" y="8881"/>
                  <a:pt x="18249" y="8887"/>
                </a:cubicBezTo>
                <a:cubicBezTo>
                  <a:pt x="18249" y="8887"/>
                  <a:pt x="18243" y="8887"/>
                  <a:pt x="18243" y="8893"/>
                </a:cubicBezTo>
                <a:cubicBezTo>
                  <a:pt x="18243" y="8905"/>
                  <a:pt x="18249" y="8910"/>
                  <a:pt x="18255" y="8916"/>
                </a:cubicBezTo>
                <a:cubicBezTo>
                  <a:pt x="18260" y="8916"/>
                  <a:pt x="18260" y="8922"/>
                  <a:pt x="18267" y="8922"/>
                </a:cubicBezTo>
                <a:cubicBezTo>
                  <a:pt x="18278" y="8922"/>
                  <a:pt x="18290" y="8922"/>
                  <a:pt x="18302" y="8922"/>
                </a:cubicBezTo>
                <a:cubicBezTo>
                  <a:pt x="18314" y="8922"/>
                  <a:pt x="18320" y="8922"/>
                  <a:pt x="18326" y="8922"/>
                </a:cubicBezTo>
                <a:cubicBezTo>
                  <a:pt x="18332" y="8928"/>
                  <a:pt x="18332" y="8928"/>
                  <a:pt x="18338" y="8934"/>
                </a:cubicBezTo>
                <a:cubicBezTo>
                  <a:pt x="18344" y="8934"/>
                  <a:pt x="18344" y="8940"/>
                  <a:pt x="18349" y="8946"/>
                </a:cubicBezTo>
                <a:cubicBezTo>
                  <a:pt x="18356" y="8946"/>
                  <a:pt x="18361" y="8952"/>
                  <a:pt x="18373" y="8952"/>
                </a:cubicBezTo>
                <a:cubicBezTo>
                  <a:pt x="18373" y="8952"/>
                  <a:pt x="18379" y="8952"/>
                  <a:pt x="18385" y="8952"/>
                </a:cubicBezTo>
                <a:close/>
                <a:moveTo>
                  <a:pt x="18314" y="8976"/>
                </a:moveTo>
                <a:lnTo>
                  <a:pt x="18314" y="8976"/>
                </a:lnTo>
                <a:cubicBezTo>
                  <a:pt x="18308" y="8982"/>
                  <a:pt x="18308" y="8987"/>
                  <a:pt x="18308" y="8987"/>
                </a:cubicBezTo>
                <a:cubicBezTo>
                  <a:pt x="18302" y="8993"/>
                  <a:pt x="18296" y="8987"/>
                  <a:pt x="18296" y="8987"/>
                </a:cubicBezTo>
                <a:cubicBezTo>
                  <a:pt x="18290" y="8993"/>
                  <a:pt x="18296" y="8999"/>
                  <a:pt x="18290" y="8999"/>
                </a:cubicBezTo>
                <a:cubicBezTo>
                  <a:pt x="18338" y="8999"/>
                  <a:pt x="18338" y="8999"/>
                  <a:pt x="18338" y="8999"/>
                </a:cubicBezTo>
                <a:cubicBezTo>
                  <a:pt x="18338" y="8987"/>
                  <a:pt x="18338" y="8987"/>
                  <a:pt x="18338" y="8987"/>
                </a:cubicBezTo>
                <a:cubicBezTo>
                  <a:pt x="18338" y="8982"/>
                  <a:pt x="18338" y="8982"/>
                  <a:pt x="18338" y="8976"/>
                </a:cubicBezTo>
                <a:cubicBezTo>
                  <a:pt x="18332" y="8982"/>
                  <a:pt x="18314" y="8976"/>
                  <a:pt x="18314" y="8976"/>
                </a:cubicBezTo>
                <a:close/>
                <a:moveTo>
                  <a:pt x="18676" y="8341"/>
                </a:moveTo>
                <a:lnTo>
                  <a:pt x="18676" y="8341"/>
                </a:lnTo>
                <a:cubicBezTo>
                  <a:pt x="18676" y="8347"/>
                  <a:pt x="18676" y="8347"/>
                  <a:pt x="18676" y="8353"/>
                </a:cubicBezTo>
                <a:cubicBezTo>
                  <a:pt x="18682" y="8359"/>
                  <a:pt x="18682" y="8359"/>
                  <a:pt x="18682" y="8365"/>
                </a:cubicBezTo>
                <a:cubicBezTo>
                  <a:pt x="18687" y="8371"/>
                  <a:pt x="18693" y="8371"/>
                  <a:pt x="18693" y="8377"/>
                </a:cubicBezTo>
                <a:cubicBezTo>
                  <a:pt x="18693" y="8448"/>
                  <a:pt x="18693" y="8448"/>
                  <a:pt x="18693" y="8448"/>
                </a:cubicBezTo>
                <a:cubicBezTo>
                  <a:pt x="18634" y="8448"/>
                  <a:pt x="18634" y="8448"/>
                  <a:pt x="18634" y="8448"/>
                </a:cubicBezTo>
                <a:cubicBezTo>
                  <a:pt x="18634" y="8460"/>
                  <a:pt x="18628" y="8466"/>
                  <a:pt x="18634" y="8478"/>
                </a:cubicBezTo>
                <a:cubicBezTo>
                  <a:pt x="18634" y="8484"/>
                  <a:pt x="18634" y="8484"/>
                  <a:pt x="18634" y="8489"/>
                </a:cubicBezTo>
                <a:cubicBezTo>
                  <a:pt x="18634" y="8501"/>
                  <a:pt x="18634" y="8501"/>
                  <a:pt x="18634" y="8501"/>
                </a:cubicBezTo>
                <a:cubicBezTo>
                  <a:pt x="18711" y="8501"/>
                  <a:pt x="18711" y="8501"/>
                  <a:pt x="18711" y="8501"/>
                </a:cubicBezTo>
                <a:cubicBezTo>
                  <a:pt x="18711" y="8596"/>
                  <a:pt x="18711" y="8596"/>
                  <a:pt x="18711" y="8596"/>
                </a:cubicBezTo>
                <a:cubicBezTo>
                  <a:pt x="18759" y="8596"/>
                  <a:pt x="18759" y="8596"/>
                  <a:pt x="18759" y="8596"/>
                </a:cubicBezTo>
                <a:cubicBezTo>
                  <a:pt x="18759" y="8584"/>
                  <a:pt x="18759" y="8578"/>
                  <a:pt x="18765" y="8567"/>
                </a:cubicBezTo>
                <a:cubicBezTo>
                  <a:pt x="18765" y="8561"/>
                  <a:pt x="18770" y="8561"/>
                  <a:pt x="18776" y="8555"/>
                </a:cubicBezTo>
                <a:cubicBezTo>
                  <a:pt x="18776" y="8555"/>
                  <a:pt x="18782" y="8549"/>
                  <a:pt x="18788" y="8549"/>
                </a:cubicBezTo>
                <a:cubicBezTo>
                  <a:pt x="18788" y="8543"/>
                  <a:pt x="18794" y="8543"/>
                  <a:pt x="18800" y="8537"/>
                </a:cubicBezTo>
                <a:cubicBezTo>
                  <a:pt x="18800" y="8537"/>
                  <a:pt x="18800" y="8531"/>
                  <a:pt x="18800" y="8525"/>
                </a:cubicBezTo>
                <a:cubicBezTo>
                  <a:pt x="18806" y="8519"/>
                  <a:pt x="18806" y="8513"/>
                  <a:pt x="18812" y="8501"/>
                </a:cubicBezTo>
                <a:lnTo>
                  <a:pt x="18818" y="8495"/>
                </a:lnTo>
                <a:cubicBezTo>
                  <a:pt x="18818" y="8484"/>
                  <a:pt x="18818" y="8478"/>
                  <a:pt x="18818" y="8472"/>
                </a:cubicBezTo>
                <a:cubicBezTo>
                  <a:pt x="18859" y="8472"/>
                  <a:pt x="18859" y="8472"/>
                  <a:pt x="18859" y="8472"/>
                </a:cubicBezTo>
                <a:cubicBezTo>
                  <a:pt x="18859" y="8466"/>
                  <a:pt x="18853" y="8460"/>
                  <a:pt x="18859" y="8454"/>
                </a:cubicBezTo>
                <a:cubicBezTo>
                  <a:pt x="18859" y="8454"/>
                  <a:pt x="18859" y="8448"/>
                  <a:pt x="18865" y="8442"/>
                </a:cubicBezTo>
                <a:cubicBezTo>
                  <a:pt x="18865" y="8442"/>
                  <a:pt x="18871" y="8436"/>
                  <a:pt x="18871" y="8430"/>
                </a:cubicBezTo>
                <a:lnTo>
                  <a:pt x="18871" y="8424"/>
                </a:lnTo>
                <a:cubicBezTo>
                  <a:pt x="18877" y="8418"/>
                  <a:pt x="18877" y="8412"/>
                  <a:pt x="18883" y="8412"/>
                </a:cubicBezTo>
                <a:cubicBezTo>
                  <a:pt x="18883" y="8406"/>
                  <a:pt x="18889" y="8412"/>
                  <a:pt x="18895" y="8412"/>
                </a:cubicBezTo>
                <a:cubicBezTo>
                  <a:pt x="18895" y="8406"/>
                  <a:pt x="18895" y="8401"/>
                  <a:pt x="18895" y="8401"/>
                </a:cubicBezTo>
                <a:cubicBezTo>
                  <a:pt x="18895" y="8395"/>
                  <a:pt x="18895" y="8389"/>
                  <a:pt x="18895" y="8389"/>
                </a:cubicBezTo>
                <a:cubicBezTo>
                  <a:pt x="18895" y="8383"/>
                  <a:pt x="18895" y="8377"/>
                  <a:pt x="18895" y="8371"/>
                </a:cubicBezTo>
                <a:cubicBezTo>
                  <a:pt x="18889" y="8365"/>
                  <a:pt x="18883" y="8359"/>
                  <a:pt x="18877" y="8359"/>
                </a:cubicBezTo>
                <a:cubicBezTo>
                  <a:pt x="18865" y="8359"/>
                  <a:pt x="18865" y="8365"/>
                  <a:pt x="18859" y="8365"/>
                </a:cubicBezTo>
                <a:cubicBezTo>
                  <a:pt x="18853" y="8371"/>
                  <a:pt x="18859" y="8377"/>
                  <a:pt x="18859" y="8377"/>
                </a:cubicBezTo>
                <a:cubicBezTo>
                  <a:pt x="18853" y="8383"/>
                  <a:pt x="18848" y="8383"/>
                  <a:pt x="18842" y="8383"/>
                </a:cubicBezTo>
                <a:cubicBezTo>
                  <a:pt x="18830" y="8383"/>
                  <a:pt x="18818" y="8377"/>
                  <a:pt x="18812" y="8377"/>
                </a:cubicBezTo>
                <a:cubicBezTo>
                  <a:pt x="18794" y="8377"/>
                  <a:pt x="18794" y="8377"/>
                  <a:pt x="18794" y="8377"/>
                </a:cubicBezTo>
                <a:cubicBezTo>
                  <a:pt x="18788" y="8377"/>
                  <a:pt x="18788" y="8377"/>
                  <a:pt x="18782" y="8377"/>
                </a:cubicBezTo>
                <a:cubicBezTo>
                  <a:pt x="18776" y="8377"/>
                  <a:pt x="18776" y="8383"/>
                  <a:pt x="18770" y="8383"/>
                </a:cubicBezTo>
                <a:cubicBezTo>
                  <a:pt x="18770" y="8353"/>
                  <a:pt x="18770" y="8353"/>
                  <a:pt x="18770" y="8353"/>
                </a:cubicBezTo>
                <a:cubicBezTo>
                  <a:pt x="18770" y="8347"/>
                  <a:pt x="18776" y="8341"/>
                  <a:pt x="18776" y="8335"/>
                </a:cubicBezTo>
                <a:cubicBezTo>
                  <a:pt x="18776" y="8323"/>
                  <a:pt x="18765" y="8317"/>
                  <a:pt x="18759" y="8312"/>
                </a:cubicBezTo>
                <a:cubicBezTo>
                  <a:pt x="18759" y="8306"/>
                  <a:pt x="18753" y="8300"/>
                  <a:pt x="18747" y="8300"/>
                </a:cubicBezTo>
                <a:cubicBezTo>
                  <a:pt x="18747" y="8294"/>
                  <a:pt x="18741" y="8300"/>
                  <a:pt x="18741" y="8300"/>
                </a:cubicBezTo>
                <a:cubicBezTo>
                  <a:pt x="18735" y="8306"/>
                  <a:pt x="18729" y="8306"/>
                  <a:pt x="18729" y="8312"/>
                </a:cubicBezTo>
                <a:cubicBezTo>
                  <a:pt x="18729" y="8312"/>
                  <a:pt x="18729" y="8317"/>
                  <a:pt x="18729" y="8323"/>
                </a:cubicBezTo>
                <a:cubicBezTo>
                  <a:pt x="18729" y="8323"/>
                  <a:pt x="18723" y="8329"/>
                  <a:pt x="18723" y="8335"/>
                </a:cubicBezTo>
                <a:cubicBezTo>
                  <a:pt x="18717" y="8329"/>
                  <a:pt x="18711" y="8329"/>
                  <a:pt x="18711" y="8329"/>
                </a:cubicBezTo>
                <a:cubicBezTo>
                  <a:pt x="18705" y="8323"/>
                  <a:pt x="18705" y="8317"/>
                  <a:pt x="18699" y="8317"/>
                </a:cubicBezTo>
                <a:cubicBezTo>
                  <a:pt x="18699" y="8312"/>
                  <a:pt x="18693" y="8306"/>
                  <a:pt x="18693" y="8300"/>
                </a:cubicBezTo>
                <a:cubicBezTo>
                  <a:pt x="18693" y="8294"/>
                  <a:pt x="18699" y="8288"/>
                  <a:pt x="18699" y="8282"/>
                </a:cubicBezTo>
                <a:cubicBezTo>
                  <a:pt x="18699" y="8276"/>
                  <a:pt x="18699" y="8276"/>
                  <a:pt x="18699" y="8270"/>
                </a:cubicBezTo>
                <a:cubicBezTo>
                  <a:pt x="18699" y="8264"/>
                  <a:pt x="18699" y="8264"/>
                  <a:pt x="18699" y="8258"/>
                </a:cubicBezTo>
                <a:lnTo>
                  <a:pt x="18687" y="8258"/>
                </a:lnTo>
                <a:cubicBezTo>
                  <a:pt x="18682" y="8258"/>
                  <a:pt x="18682" y="8252"/>
                  <a:pt x="18682" y="8246"/>
                </a:cubicBezTo>
                <a:cubicBezTo>
                  <a:pt x="18676" y="8246"/>
                  <a:pt x="18676" y="8240"/>
                  <a:pt x="18670" y="8240"/>
                </a:cubicBezTo>
                <a:cubicBezTo>
                  <a:pt x="18664" y="8235"/>
                  <a:pt x="18664" y="8229"/>
                  <a:pt x="18664" y="8229"/>
                </a:cubicBezTo>
                <a:cubicBezTo>
                  <a:pt x="18658" y="8223"/>
                  <a:pt x="18658" y="8223"/>
                  <a:pt x="18652" y="8217"/>
                </a:cubicBezTo>
                <a:cubicBezTo>
                  <a:pt x="18646" y="8211"/>
                  <a:pt x="18646" y="8205"/>
                  <a:pt x="18646" y="8199"/>
                </a:cubicBezTo>
                <a:cubicBezTo>
                  <a:pt x="18640" y="8199"/>
                  <a:pt x="18640" y="8193"/>
                  <a:pt x="18634" y="8193"/>
                </a:cubicBezTo>
                <a:cubicBezTo>
                  <a:pt x="18634" y="8187"/>
                  <a:pt x="18634" y="8181"/>
                  <a:pt x="18628" y="8181"/>
                </a:cubicBezTo>
                <a:cubicBezTo>
                  <a:pt x="18622" y="8175"/>
                  <a:pt x="18616" y="8175"/>
                  <a:pt x="18610" y="8175"/>
                </a:cubicBezTo>
                <a:cubicBezTo>
                  <a:pt x="18604" y="8175"/>
                  <a:pt x="18593" y="8181"/>
                  <a:pt x="18593" y="8187"/>
                </a:cubicBezTo>
                <a:cubicBezTo>
                  <a:pt x="18593" y="8199"/>
                  <a:pt x="18599" y="8205"/>
                  <a:pt x="18604" y="8211"/>
                </a:cubicBezTo>
                <a:cubicBezTo>
                  <a:pt x="18604" y="8217"/>
                  <a:pt x="18610" y="8217"/>
                  <a:pt x="18610" y="8223"/>
                </a:cubicBezTo>
                <a:cubicBezTo>
                  <a:pt x="18616" y="8229"/>
                  <a:pt x="18616" y="8240"/>
                  <a:pt x="18622" y="8246"/>
                </a:cubicBezTo>
                <a:cubicBezTo>
                  <a:pt x="18634" y="8258"/>
                  <a:pt x="18640" y="8264"/>
                  <a:pt x="18652" y="8270"/>
                </a:cubicBezTo>
                <a:cubicBezTo>
                  <a:pt x="18652" y="8270"/>
                  <a:pt x="18658" y="8270"/>
                  <a:pt x="18664" y="8276"/>
                </a:cubicBezTo>
                <a:cubicBezTo>
                  <a:pt x="18664" y="8282"/>
                  <a:pt x="18664" y="8282"/>
                  <a:pt x="18664" y="8288"/>
                </a:cubicBezTo>
                <a:cubicBezTo>
                  <a:pt x="18670" y="8288"/>
                  <a:pt x="18670" y="8294"/>
                  <a:pt x="18670" y="8300"/>
                </a:cubicBezTo>
                <a:cubicBezTo>
                  <a:pt x="18670" y="8306"/>
                  <a:pt x="18676" y="8306"/>
                  <a:pt x="18676" y="8312"/>
                </a:cubicBezTo>
                <a:cubicBezTo>
                  <a:pt x="18676" y="8317"/>
                  <a:pt x="18676" y="8329"/>
                  <a:pt x="18676" y="8341"/>
                </a:cubicBezTo>
                <a:close/>
                <a:moveTo>
                  <a:pt x="18112" y="7327"/>
                </a:moveTo>
                <a:lnTo>
                  <a:pt x="18112" y="7327"/>
                </a:lnTo>
                <a:cubicBezTo>
                  <a:pt x="18112" y="7333"/>
                  <a:pt x="18118" y="7333"/>
                  <a:pt x="18118" y="7339"/>
                </a:cubicBezTo>
                <a:cubicBezTo>
                  <a:pt x="18118" y="7345"/>
                  <a:pt x="18124" y="7345"/>
                  <a:pt x="18124" y="7351"/>
                </a:cubicBezTo>
                <a:cubicBezTo>
                  <a:pt x="18124" y="7357"/>
                  <a:pt x="18130" y="7351"/>
                  <a:pt x="18136" y="7357"/>
                </a:cubicBezTo>
                <a:cubicBezTo>
                  <a:pt x="18142" y="7363"/>
                  <a:pt x="18148" y="7363"/>
                  <a:pt x="18148" y="7369"/>
                </a:cubicBezTo>
                <a:cubicBezTo>
                  <a:pt x="18148" y="7375"/>
                  <a:pt x="18148" y="7381"/>
                  <a:pt x="18148" y="7393"/>
                </a:cubicBezTo>
                <a:cubicBezTo>
                  <a:pt x="18148" y="7398"/>
                  <a:pt x="18154" y="7398"/>
                  <a:pt x="18154" y="7405"/>
                </a:cubicBezTo>
                <a:cubicBezTo>
                  <a:pt x="18160" y="7405"/>
                  <a:pt x="18160" y="7410"/>
                  <a:pt x="18166" y="7416"/>
                </a:cubicBezTo>
                <a:cubicBezTo>
                  <a:pt x="18166" y="7416"/>
                  <a:pt x="18172" y="7416"/>
                  <a:pt x="18178" y="7422"/>
                </a:cubicBezTo>
                <a:cubicBezTo>
                  <a:pt x="18190" y="7428"/>
                  <a:pt x="18201" y="7428"/>
                  <a:pt x="18213" y="7434"/>
                </a:cubicBezTo>
                <a:cubicBezTo>
                  <a:pt x="18219" y="7440"/>
                  <a:pt x="18225" y="7446"/>
                  <a:pt x="18237" y="7446"/>
                </a:cubicBezTo>
                <a:cubicBezTo>
                  <a:pt x="18243" y="7452"/>
                  <a:pt x="18243" y="7452"/>
                  <a:pt x="18249" y="7452"/>
                </a:cubicBezTo>
                <a:cubicBezTo>
                  <a:pt x="18249" y="7458"/>
                  <a:pt x="18255" y="7458"/>
                  <a:pt x="18260" y="7458"/>
                </a:cubicBezTo>
                <a:cubicBezTo>
                  <a:pt x="18284" y="7458"/>
                  <a:pt x="18284" y="7458"/>
                  <a:pt x="18284" y="7458"/>
                </a:cubicBezTo>
                <a:cubicBezTo>
                  <a:pt x="18284" y="7458"/>
                  <a:pt x="18284" y="7452"/>
                  <a:pt x="18284" y="7446"/>
                </a:cubicBezTo>
                <a:cubicBezTo>
                  <a:pt x="18284" y="7440"/>
                  <a:pt x="18278" y="7440"/>
                  <a:pt x="18278" y="7434"/>
                </a:cubicBezTo>
                <a:cubicBezTo>
                  <a:pt x="18272" y="7434"/>
                  <a:pt x="18272" y="7428"/>
                  <a:pt x="18267" y="7422"/>
                </a:cubicBezTo>
                <a:cubicBezTo>
                  <a:pt x="18267" y="7422"/>
                  <a:pt x="18260" y="7422"/>
                  <a:pt x="18255" y="7422"/>
                </a:cubicBezTo>
                <a:cubicBezTo>
                  <a:pt x="18249" y="7422"/>
                  <a:pt x="18243" y="7422"/>
                  <a:pt x="18237" y="7416"/>
                </a:cubicBezTo>
                <a:cubicBezTo>
                  <a:pt x="18231" y="7410"/>
                  <a:pt x="18231" y="7405"/>
                  <a:pt x="18225" y="7405"/>
                </a:cubicBezTo>
                <a:cubicBezTo>
                  <a:pt x="18219" y="7398"/>
                  <a:pt x="18219" y="7405"/>
                  <a:pt x="18213" y="7398"/>
                </a:cubicBezTo>
                <a:cubicBezTo>
                  <a:pt x="18207" y="7398"/>
                  <a:pt x="18201" y="7393"/>
                  <a:pt x="18201" y="7387"/>
                </a:cubicBezTo>
                <a:cubicBezTo>
                  <a:pt x="18201" y="7387"/>
                  <a:pt x="18201" y="7381"/>
                  <a:pt x="18201" y="7375"/>
                </a:cubicBezTo>
                <a:cubicBezTo>
                  <a:pt x="18195" y="7363"/>
                  <a:pt x="18190" y="7363"/>
                  <a:pt x="18183" y="7351"/>
                </a:cubicBezTo>
                <a:cubicBezTo>
                  <a:pt x="18172" y="7345"/>
                  <a:pt x="18166" y="7339"/>
                  <a:pt x="18154" y="7333"/>
                </a:cubicBezTo>
                <a:cubicBezTo>
                  <a:pt x="18148" y="7333"/>
                  <a:pt x="18148" y="7327"/>
                  <a:pt x="18142" y="7327"/>
                </a:cubicBezTo>
                <a:cubicBezTo>
                  <a:pt x="18136" y="7327"/>
                  <a:pt x="18136" y="7327"/>
                  <a:pt x="18130" y="7327"/>
                </a:cubicBezTo>
                <a:lnTo>
                  <a:pt x="18112" y="7327"/>
                </a:lnTo>
                <a:close/>
                <a:moveTo>
                  <a:pt x="16269" y="6818"/>
                </a:moveTo>
                <a:lnTo>
                  <a:pt x="16269" y="6818"/>
                </a:lnTo>
                <a:cubicBezTo>
                  <a:pt x="16262" y="6824"/>
                  <a:pt x="16262" y="6824"/>
                  <a:pt x="16257" y="6824"/>
                </a:cubicBezTo>
                <a:cubicBezTo>
                  <a:pt x="16251" y="6830"/>
                  <a:pt x="16245" y="6830"/>
                  <a:pt x="16245" y="6836"/>
                </a:cubicBezTo>
                <a:cubicBezTo>
                  <a:pt x="16245" y="6848"/>
                  <a:pt x="16245" y="6854"/>
                  <a:pt x="16251" y="6854"/>
                </a:cubicBezTo>
                <a:cubicBezTo>
                  <a:pt x="16257" y="6860"/>
                  <a:pt x="16257" y="6860"/>
                  <a:pt x="16262" y="6860"/>
                </a:cubicBezTo>
                <a:cubicBezTo>
                  <a:pt x="16269" y="6860"/>
                  <a:pt x="16269" y="6854"/>
                  <a:pt x="16274" y="6854"/>
                </a:cubicBezTo>
                <a:cubicBezTo>
                  <a:pt x="16280" y="6848"/>
                  <a:pt x="16286" y="6848"/>
                  <a:pt x="16298" y="6848"/>
                </a:cubicBezTo>
                <a:cubicBezTo>
                  <a:pt x="16310" y="6848"/>
                  <a:pt x="16310" y="6848"/>
                  <a:pt x="16310" y="6848"/>
                </a:cubicBezTo>
                <a:cubicBezTo>
                  <a:pt x="16316" y="6848"/>
                  <a:pt x="16322" y="6848"/>
                  <a:pt x="16334" y="6848"/>
                </a:cubicBezTo>
                <a:cubicBezTo>
                  <a:pt x="16334" y="6824"/>
                  <a:pt x="16334" y="6824"/>
                  <a:pt x="16334" y="6824"/>
                </a:cubicBezTo>
                <a:cubicBezTo>
                  <a:pt x="16310" y="6818"/>
                  <a:pt x="16310" y="6818"/>
                  <a:pt x="16310" y="6818"/>
                </a:cubicBezTo>
                <a:cubicBezTo>
                  <a:pt x="16298" y="6818"/>
                  <a:pt x="16292" y="6824"/>
                  <a:pt x="16280" y="6824"/>
                </a:cubicBezTo>
                <a:cubicBezTo>
                  <a:pt x="16274" y="6824"/>
                  <a:pt x="16269" y="6824"/>
                  <a:pt x="16257" y="6824"/>
                </a:cubicBezTo>
                <a:lnTo>
                  <a:pt x="16269" y="6818"/>
                </a:lnTo>
                <a:close/>
                <a:moveTo>
                  <a:pt x="16915" y="6848"/>
                </a:moveTo>
                <a:lnTo>
                  <a:pt x="16915" y="6848"/>
                </a:lnTo>
                <a:cubicBezTo>
                  <a:pt x="16915" y="6860"/>
                  <a:pt x="16915" y="6860"/>
                  <a:pt x="16915" y="6860"/>
                </a:cubicBezTo>
                <a:cubicBezTo>
                  <a:pt x="16915" y="6866"/>
                  <a:pt x="16909" y="6866"/>
                  <a:pt x="16903" y="6872"/>
                </a:cubicBezTo>
                <a:cubicBezTo>
                  <a:pt x="16903" y="6878"/>
                  <a:pt x="16897" y="6878"/>
                  <a:pt x="16897" y="6884"/>
                </a:cubicBezTo>
                <a:cubicBezTo>
                  <a:pt x="16891" y="6890"/>
                  <a:pt x="16885" y="6896"/>
                  <a:pt x="16885" y="6906"/>
                </a:cubicBezTo>
                <a:cubicBezTo>
                  <a:pt x="16879" y="6912"/>
                  <a:pt x="16873" y="6912"/>
                  <a:pt x="16873" y="6918"/>
                </a:cubicBezTo>
                <a:cubicBezTo>
                  <a:pt x="16873" y="6924"/>
                  <a:pt x="16873" y="6930"/>
                  <a:pt x="16873" y="6942"/>
                </a:cubicBezTo>
                <a:cubicBezTo>
                  <a:pt x="16873" y="6942"/>
                  <a:pt x="16873" y="6948"/>
                  <a:pt x="16873" y="6954"/>
                </a:cubicBezTo>
                <a:lnTo>
                  <a:pt x="16879" y="6960"/>
                </a:lnTo>
                <a:cubicBezTo>
                  <a:pt x="16879" y="6972"/>
                  <a:pt x="16879" y="6978"/>
                  <a:pt x="16879" y="6984"/>
                </a:cubicBezTo>
                <a:cubicBezTo>
                  <a:pt x="16879" y="7007"/>
                  <a:pt x="16879" y="7007"/>
                  <a:pt x="16879" y="7007"/>
                </a:cubicBezTo>
                <a:cubicBezTo>
                  <a:pt x="16879" y="7013"/>
                  <a:pt x="16879" y="7019"/>
                  <a:pt x="16879" y="7025"/>
                </a:cubicBezTo>
                <a:cubicBezTo>
                  <a:pt x="16873" y="7031"/>
                  <a:pt x="16873" y="7037"/>
                  <a:pt x="16873" y="7037"/>
                </a:cubicBezTo>
                <a:cubicBezTo>
                  <a:pt x="16867" y="7043"/>
                  <a:pt x="16861" y="7049"/>
                  <a:pt x="16861" y="7055"/>
                </a:cubicBezTo>
                <a:cubicBezTo>
                  <a:pt x="16861" y="7150"/>
                  <a:pt x="16861" y="7150"/>
                  <a:pt x="16861" y="7150"/>
                </a:cubicBezTo>
                <a:cubicBezTo>
                  <a:pt x="16861" y="7155"/>
                  <a:pt x="16861" y="7155"/>
                  <a:pt x="16855" y="7161"/>
                </a:cubicBezTo>
                <a:cubicBezTo>
                  <a:pt x="16855" y="7167"/>
                  <a:pt x="16849" y="7167"/>
                  <a:pt x="16844" y="7167"/>
                </a:cubicBezTo>
                <a:cubicBezTo>
                  <a:pt x="16844" y="7173"/>
                  <a:pt x="16838" y="7179"/>
                  <a:pt x="16832" y="7179"/>
                </a:cubicBezTo>
                <a:cubicBezTo>
                  <a:pt x="16826" y="7185"/>
                  <a:pt x="16826" y="7185"/>
                  <a:pt x="16814" y="7185"/>
                </a:cubicBezTo>
                <a:cubicBezTo>
                  <a:pt x="16808" y="7185"/>
                  <a:pt x="16796" y="7179"/>
                  <a:pt x="16790" y="7179"/>
                </a:cubicBezTo>
                <a:cubicBezTo>
                  <a:pt x="16784" y="7173"/>
                  <a:pt x="16778" y="7179"/>
                  <a:pt x="16778" y="7179"/>
                </a:cubicBezTo>
                <a:cubicBezTo>
                  <a:pt x="16772" y="7173"/>
                  <a:pt x="16772" y="7173"/>
                  <a:pt x="16767" y="7167"/>
                </a:cubicBezTo>
                <a:cubicBezTo>
                  <a:pt x="16760" y="7167"/>
                  <a:pt x="16755" y="7167"/>
                  <a:pt x="16755" y="7161"/>
                </a:cubicBezTo>
                <a:cubicBezTo>
                  <a:pt x="16755" y="7155"/>
                  <a:pt x="16755" y="7150"/>
                  <a:pt x="16755" y="7150"/>
                </a:cubicBezTo>
                <a:cubicBezTo>
                  <a:pt x="16749" y="7144"/>
                  <a:pt x="16749" y="7144"/>
                  <a:pt x="16743" y="7138"/>
                </a:cubicBezTo>
                <a:cubicBezTo>
                  <a:pt x="16731" y="7126"/>
                  <a:pt x="16719" y="7120"/>
                  <a:pt x="16701" y="7114"/>
                </a:cubicBezTo>
                <a:cubicBezTo>
                  <a:pt x="16695" y="7108"/>
                  <a:pt x="16683" y="7102"/>
                  <a:pt x="16672" y="7102"/>
                </a:cubicBezTo>
                <a:cubicBezTo>
                  <a:pt x="16672" y="7096"/>
                  <a:pt x="16666" y="7096"/>
                  <a:pt x="16660" y="7096"/>
                </a:cubicBezTo>
                <a:cubicBezTo>
                  <a:pt x="16648" y="7084"/>
                  <a:pt x="16648" y="7078"/>
                  <a:pt x="16642" y="7066"/>
                </a:cubicBezTo>
                <a:cubicBezTo>
                  <a:pt x="16642" y="7066"/>
                  <a:pt x="16642" y="7061"/>
                  <a:pt x="16636" y="7055"/>
                </a:cubicBezTo>
                <a:cubicBezTo>
                  <a:pt x="16636" y="7055"/>
                  <a:pt x="16630" y="7055"/>
                  <a:pt x="16624" y="7055"/>
                </a:cubicBezTo>
                <a:cubicBezTo>
                  <a:pt x="16624" y="7055"/>
                  <a:pt x="16618" y="7055"/>
                  <a:pt x="16612" y="7055"/>
                </a:cubicBezTo>
                <a:cubicBezTo>
                  <a:pt x="16606" y="7055"/>
                  <a:pt x="16606" y="7055"/>
                  <a:pt x="16601" y="7055"/>
                </a:cubicBezTo>
                <a:cubicBezTo>
                  <a:pt x="16594" y="7055"/>
                  <a:pt x="16594" y="7049"/>
                  <a:pt x="16589" y="7049"/>
                </a:cubicBezTo>
                <a:cubicBezTo>
                  <a:pt x="16583" y="7043"/>
                  <a:pt x="16577" y="7043"/>
                  <a:pt x="16577" y="7037"/>
                </a:cubicBezTo>
                <a:lnTo>
                  <a:pt x="16583" y="7031"/>
                </a:lnTo>
                <a:cubicBezTo>
                  <a:pt x="16583" y="7025"/>
                  <a:pt x="16577" y="7019"/>
                  <a:pt x="16577" y="7019"/>
                </a:cubicBezTo>
                <a:cubicBezTo>
                  <a:pt x="16577" y="7007"/>
                  <a:pt x="16583" y="7001"/>
                  <a:pt x="16583" y="6989"/>
                </a:cubicBezTo>
                <a:cubicBezTo>
                  <a:pt x="16583" y="6984"/>
                  <a:pt x="16583" y="6984"/>
                  <a:pt x="16583" y="6984"/>
                </a:cubicBezTo>
                <a:cubicBezTo>
                  <a:pt x="16583" y="6978"/>
                  <a:pt x="16577" y="6978"/>
                  <a:pt x="16577" y="6972"/>
                </a:cubicBezTo>
                <a:cubicBezTo>
                  <a:pt x="16577" y="6966"/>
                  <a:pt x="16571" y="6966"/>
                  <a:pt x="16571" y="6960"/>
                </a:cubicBezTo>
                <a:cubicBezTo>
                  <a:pt x="16571" y="6954"/>
                  <a:pt x="16577" y="6954"/>
                  <a:pt x="16577" y="6948"/>
                </a:cubicBezTo>
                <a:cubicBezTo>
                  <a:pt x="16577" y="6942"/>
                  <a:pt x="16589" y="6948"/>
                  <a:pt x="16589" y="6942"/>
                </a:cubicBezTo>
                <a:cubicBezTo>
                  <a:pt x="16589" y="6942"/>
                  <a:pt x="16589" y="6936"/>
                  <a:pt x="16589" y="6930"/>
                </a:cubicBezTo>
                <a:cubicBezTo>
                  <a:pt x="16594" y="6924"/>
                  <a:pt x="16601" y="6924"/>
                  <a:pt x="16601" y="6918"/>
                </a:cubicBezTo>
                <a:cubicBezTo>
                  <a:pt x="16601" y="6912"/>
                  <a:pt x="16606" y="6912"/>
                  <a:pt x="16606" y="6906"/>
                </a:cubicBezTo>
                <a:cubicBezTo>
                  <a:pt x="16618" y="6896"/>
                  <a:pt x="16624" y="6896"/>
                  <a:pt x="16630" y="6884"/>
                </a:cubicBezTo>
                <a:cubicBezTo>
                  <a:pt x="16636" y="6884"/>
                  <a:pt x="16630" y="6878"/>
                  <a:pt x="16636" y="6878"/>
                </a:cubicBezTo>
                <a:cubicBezTo>
                  <a:pt x="16624" y="6878"/>
                  <a:pt x="16624" y="6878"/>
                  <a:pt x="16624" y="6878"/>
                </a:cubicBezTo>
                <a:cubicBezTo>
                  <a:pt x="16612" y="6872"/>
                  <a:pt x="16606" y="6872"/>
                  <a:pt x="16601" y="6872"/>
                </a:cubicBezTo>
                <a:cubicBezTo>
                  <a:pt x="16589" y="6866"/>
                  <a:pt x="16583" y="6866"/>
                  <a:pt x="16577" y="6866"/>
                </a:cubicBezTo>
                <a:cubicBezTo>
                  <a:pt x="16565" y="6866"/>
                  <a:pt x="16565" y="6866"/>
                  <a:pt x="16565" y="6866"/>
                </a:cubicBezTo>
                <a:cubicBezTo>
                  <a:pt x="16547" y="6866"/>
                  <a:pt x="16541" y="6866"/>
                  <a:pt x="16523" y="6866"/>
                </a:cubicBezTo>
                <a:cubicBezTo>
                  <a:pt x="16517" y="6866"/>
                  <a:pt x="16517" y="6860"/>
                  <a:pt x="16512" y="6860"/>
                </a:cubicBezTo>
                <a:cubicBezTo>
                  <a:pt x="16506" y="6854"/>
                  <a:pt x="16506" y="6854"/>
                  <a:pt x="16500" y="6854"/>
                </a:cubicBezTo>
                <a:cubicBezTo>
                  <a:pt x="16494" y="6854"/>
                  <a:pt x="16494" y="6854"/>
                  <a:pt x="16488" y="6854"/>
                </a:cubicBezTo>
                <a:cubicBezTo>
                  <a:pt x="16488" y="6854"/>
                  <a:pt x="16482" y="6854"/>
                  <a:pt x="16476" y="6854"/>
                </a:cubicBezTo>
                <a:cubicBezTo>
                  <a:pt x="16470" y="6848"/>
                  <a:pt x="16470" y="6842"/>
                  <a:pt x="16464" y="6842"/>
                </a:cubicBezTo>
                <a:cubicBezTo>
                  <a:pt x="16464" y="6836"/>
                  <a:pt x="16458" y="6836"/>
                  <a:pt x="16452" y="6836"/>
                </a:cubicBezTo>
                <a:cubicBezTo>
                  <a:pt x="16452" y="6836"/>
                  <a:pt x="16446" y="6836"/>
                  <a:pt x="16440" y="6836"/>
                </a:cubicBezTo>
                <a:lnTo>
                  <a:pt x="16435" y="6830"/>
                </a:lnTo>
                <a:cubicBezTo>
                  <a:pt x="16428" y="6830"/>
                  <a:pt x="16423" y="6830"/>
                  <a:pt x="16423" y="6824"/>
                </a:cubicBezTo>
                <a:cubicBezTo>
                  <a:pt x="16411" y="6824"/>
                  <a:pt x="16405" y="6813"/>
                  <a:pt x="16399" y="6813"/>
                </a:cubicBezTo>
                <a:cubicBezTo>
                  <a:pt x="16393" y="6813"/>
                  <a:pt x="16393" y="6813"/>
                  <a:pt x="16387" y="6813"/>
                </a:cubicBezTo>
                <a:cubicBezTo>
                  <a:pt x="16375" y="6813"/>
                  <a:pt x="16375" y="6813"/>
                  <a:pt x="16375" y="6813"/>
                </a:cubicBezTo>
                <a:cubicBezTo>
                  <a:pt x="16369" y="6813"/>
                  <a:pt x="16369" y="6813"/>
                  <a:pt x="16363" y="6813"/>
                </a:cubicBezTo>
                <a:cubicBezTo>
                  <a:pt x="16357" y="6813"/>
                  <a:pt x="16357" y="6813"/>
                  <a:pt x="16351" y="6813"/>
                </a:cubicBezTo>
                <a:cubicBezTo>
                  <a:pt x="16351" y="6836"/>
                  <a:pt x="16351" y="6836"/>
                  <a:pt x="16351" y="6836"/>
                </a:cubicBezTo>
                <a:cubicBezTo>
                  <a:pt x="16351" y="6836"/>
                  <a:pt x="16351" y="6848"/>
                  <a:pt x="16357" y="6848"/>
                </a:cubicBezTo>
                <a:cubicBezTo>
                  <a:pt x="16363" y="6848"/>
                  <a:pt x="16369" y="6848"/>
                  <a:pt x="16375" y="6854"/>
                </a:cubicBezTo>
                <a:cubicBezTo>
                  <a:pt x="16381" y="6854"/>
                  <a:pt x="16387" y="6854"/>
                  <a:pt x="16387" y="6860"/>
                </a:cubicBezTo>
                <a:cubicBezTo>
                  <a:pt x="16393" y="6860"/>
                  <a:pt x="16399" y="6860"/>
                  <a:pt x="16399" y="6860"/>
                </a:cubicBezTo>
                <a:cubicBezTo>
                  <a:pt x="16405" y="6866"/>
                  <a:pt x="16399" y="6866"/>
                  <a:pt x="16399" y="6872"/>
                </a:cubicBezTo>
                <a:cubicBezTo>
                  <a:pt x="16393" y="6872"/>
                  <a:pt x="16393" y="6878"/>
                  <a:pt x="16387" y="6878"/>
                </a:cubicBezTo>
                <a:cubicBezTo>
                  <a:pt x="16381" y="6878"/>
                  <a:pt x="16375" y="6878"/>
                  <a:pt x="16363" y="6878"/>
                </a:cubicBezTo>
                <a:cubicBezTo>
                  <a:pt x="16357" y="6878"/>
                  <a:pt x="16351" y="6878"/>
                  <a:pt x="16340" y="6878"/>
                </a:cubicBezTo>
                <a:cubicBezTo>
                  <a:pt x="16334" y="6878"/>
                  <a:pt x="16334" y="6884"/>
                  <a:pt x="16328" y="6884"/>
                </a:cubicBezTo>
                <a:cubicBezTo>
                  <a:pt x="16322" y="6884"/>
                  <a:pt x="16322" y="6890"/>
                  <a:pt x="16316" y="6896"/>
                </a:cubicBezTo>
                <a:cubicBezTo>
                  <a:pt x="16304" y="6901"/>
                  <a:pt x="16298" y="6906"/>
                  <a:pt x="16286" y="6912"/>
                </a:cubicBezTo>
                <a:cubicBezTo>
                  <a:pt x="16286" y="6918"/>
                  <a:pt x="16280" y="6918"/>
                  <a:pt x="16274" y="6924"/>
                </a:cubicBezTo>
                <a:cubicBezTo>
                  <a:pt x="16269" y="6924"/>
                  <a:pt x="16262" y="6930"/>
                  <a:pt x="16262" y="6930"/>
                </a:cubicBezTo>
                <a:cubicBezTo>
                  <a:pt x="16257" y="6936"/>
                  <a:pt x="16251" y="6936"/>
                  <a:pt x="16251" y="6948"/>
                </a:cubicBezTo>
                <a:cubicBezTo>
                  <a:pt x="16251" y="6954"/>
                  <a:pt x="16251" y="6954"/>
                  <a:pt x="16251" y="6954"/>
                </a:cubicBezTo>
                <a:lnTo>
                  <a:pt x="16251" y="6960"/>
                </a:lnTo>
                <a:cubicBezTo>
                  <a:pt x="16251" y="6972"/>
                  <a:pt x="16251" y="6978"/>
                  <a:pt x="16251" y="6984"/>
                </a:cubicBezTo>
                <a:cubicBezTo>
                  <a:pt x="16251" y="6989"/>
                  <a:pt x="16251" y="6995"/>
                  <a:pt x="16251" y="6995"/>
                </a:cubicBezTo>
                <a:cubicBezTo>
                  <a:pt x="16251" y="7001"/>
                  <a:pt x="16245" y="7007"/>
                  <a:pt x="16245" y="7013"/>
                </a:cubicBezTo>
                <a:cubicBezTo>
                  <a:pt x="16245" y="7019"/>
                  <a:pt x="16245" y="7019"/>
                  <a:pt x="16239" y="7025"/>
                </a:cubicBezTo>
                <a:cubicBezTo>
                  <a:pt x="16233" y="7025"/>
                  <a:pt x="16227" y="7025"/>
                  <a:pt x="16221" y="7025"/>
                </a:cubicBezTo>
                <a:cubicBezTo>
                  <a:pt x="16203" y="7025"/>
                  <a:pt x="16191" y="7025"/>
                  <a:pt x="16174" y="7013"/>
                </a:cubicBezTo>
                <a:cubicBezTo>
                  <a:pt x="16168" y="7013"/>
                  <a:pt x="16174" y="7001"/>
                  <a:pt x="16168" y="7001"/>
                </a:cubicBezTo>
                <a:cubicBezTo>
                  <a:pt x="16168" y="7001"/>
                  <a:pt x="16162" y="7001"/>
                  <a:pt x="16156" y="7001"/>
                </a:cubicBezTo>
                <a:cubicBezTo>
                  <a:pt x="16144" y="7001"/>
                  <a:pt x="16138" y="7001"/>
                  <a:pt x="16126" y="7001"/>
                </a:cubicBezTo>
                <a:cubicBezTo>
                  <a:pt x="16126" y="6995"/>
                  <a:pt x="16126" y="6984"/>
                  <a:pt x="16120" y="6978"/>
                </a:cubicBezTo>
                <a:cubicBezTo>
                  <a:pt x="16102" y="6978"/>
                  <a:pt x="16102" y="6978"/>
                  <a:pt x="16102" y="6978"/>
                </a:cubicBezTo>
                <a:cubicBezTo>
                  <a:pt x="16091" y="6978"/>
                  <a:pt x="16085" y="6984"/>
                  <a:pt x="16079" y="6984"/>
                </a:cubicBezTo>
                <a:cubicBezTo>
                  <a:pt x="16067" y="6984"/>
                  <a:pt x="16061" y="6984"/>
                  <a:pt x="16055" y="6984"/>
                </a:cubicBezTo>
                <a:cubicBezTo>
                  <a:pt x="16043" y="6984"/>
                  <a:pt x="16037" y="6989"/>
                  <a:pt x="16031" y="6995"/>
                </a:cubicBezTo>
                <a:cubicBezTo>
                  <a:pt x="16025" y="6995"/>
                  <a:pt x="16031" y="7001"/>
                  <a:pt x="16025" y="7007"/>
                </a:cubicBezTo>
                <a:cubicBezTo>
                  <a:pt x="16025" y="7013"/>
                  <a:pt x="16019" y="7013"/>
                  <a:pt x="16014" y="7019"/>
                </a:cubicBezTo>
                <a:cubicBezTo>
                  <a:pt x="16008" y="7019"/>
                  <a:pt x="16014" y="7025"/>
                  <a:pt x="16008" y="7031"/>
                </a:cubicBezTo>
                <a:cubicBezTo>
                  <a:pt x="15996" y="7031"/>
                  <a:pt x="15990" y="7025"/>
                  <a:pt x="15984" y="7031"/>
                </a:cubicBezTo>
                <a:cubicBezTo>
                  <a:pt x="15972" y="7031"/>
                  <a:pt x="15966" y="7049"/>
                  <a:pt x="15966" y="7061"/>
                </a:cubicBezTo>
                <a:cubicBezTo>
                  <a:pt x="15960" y="7061"/>
                  <a:pt x="15960" y="7066"/>
                  <a:pt x="15960" y="7072"/>
                </a:cubicBezTo>
                <a:cubicBezTo>
                  <a:pt x="15960" y="7078"/>
                  <a:pt x="15954" y="7084"/>
                  <a:pt x="15948" y="7084"/>
                </a:cubicBezTo>
                <a:cubicBezTo>
                  <a:pt x="15948" y="7084"/>
                  <a:pt x="15942" y="7084"/>
                  <a:pt x="15936" y="7084"/>
                </a:cubicBezTo>
                <a:cubicBezTo>
                  <a:pt x="15930" y="7084"/>
                  <a:pt x="15925" y="7084"/>
                  <a:pt x="15913" y="7084"/>
                </a:cubicBezTo>
                <a:cubicBezTo>
                  <a:pt x="15913" y="7108"/>
                  <a:pt x="15913" y="7108"/>
                  <a:pt x="15913" y="7108"/>
                </a:cubicBezTo>
                <a:cubicBezTo>
                  <a:pt x="15919" y="7108"/>
                  <a:pt x="15919" y="7114"/>
                  <a:pt x="15919" y="7114"/>
                </a:cubicBezTo>
                <a:cubicBezTo>
                  <a:pt x="15925" y="7120"/>
                  <a:pt x="15930" y="7120"/>
                  <a:pt x="15930" y="7126"/>
                </a:cubicBezTo>
                <a:cubicBezTo>
                  <a:pt x="15936" y="7132"/>
                  <a:pt x="15936" y="7132"/>
                  <a:pt x="15936" y="7138"/>
                </a:cubicBezTo>
                <a:cubicBezTo>
                  <a:pt x="15936" y="7161"/>
                  <a:pt x="15936" y="7161"/>
                  <a:pt x="15936" y="7161"/>
                </a:cubicBezTo>
                <a:cubicBezTo>
                  <a:pt x="15889" y="7161"/>
                  <a:pt x="15889" y="7161"/>
                  <a:pt x="15889" y="7161"/>
                </a:cubicBezTo>
                <a:cubicBezTo>
                  <a:pt x="15889" y="7155"/>
                  <a:pt x="15889" y="7155"/>
                  <a:pt x="15889" y="7155"/>
                </a:cubicBezTo>
                <a:cubicBezTo>
                  <a:pt x="15889" y="7150"/>
                  <a:pt x="15889" y="7144"/>
                  <a:pt x="15889" y="7132"/>
                </a:cubicBezTo>
                <a:cubicBezTo>
                  <a:pt x="15889" y="7132"/>
                  <a:pt x="15889" y="7126"/>
                  <a:pt x="15889" y="7120"/>
                </a:cubicBezTo>
                <a:cubicBezTo>
                  <a:pt x="15853" y="7120"/>
                  <a:pt x="15853" y="7120"/>
                  <a:pt x="15853" y="7120"/>
                </a:cubicBezTo>
                <a:cubicBezTo>
                  <a:pt x="15853" y="7120"/>
                  <a:pt x="15847" y="7126"/>
                  <a:pt x="15842" y="7126"/>
                </a:cubicBezTo>
                <a:cubicBezTo>
                  <a:pt x="15842" y="7126"/>
                  <a:pt x="15836" y="7126"/>
                  <a:pt x="15830" y="7132"/>
                </a:cubicBezTo>
                <a:cubicBezTo>
                  <a:pt x="15830" y="7132"/>
                  <a:pt x="15824" y="7138"/>
                  <a:pt x="15824" y="7144"/>
                </a:cubicBezTo>
                <a:cubicBezTo>
                  <a:pt x="15818" y="7150"/>
                  <a:pt x="15818" y="7155"/>
                  <a:pt x="15818" y="7167"/>
                </a:cubicBezTo>
                <a:cubicBezTo>
                  <a:pt x="15818" y="7179"/>
                  <a:pt x="15824" y="7191"/>
                  <a:pt x="15818" y="7203"/>
                </a:cubicBezTo>
                <a:cubicBezTo>
                  <a:pt x="15818" y="7209"/>
                  <a:pt x="15818" y="7209"/>
                  <a:pt x="15818" y="7215"/>
                </a:cubicBezTo>
                <a:cubicBezTo>
                  <a:pt x="15818" y="7221"/>
                  <a:pt x="15812" y="7221"/>
                  <a:pt x="15806" y="7227"/>
                </a:cubicBezTo>
                <a:cubicBezTo>
                  <a:pt x="15800" y="7232"/>
                  <a:pt x="15800" y="7232"/>
                  <a:pt x="15794" y="7239"/>
                </a:cubicBezTo>
                <a:cubicBezTo>
                  <a:pt x="15794" y="7244"/>
                  <a:pt x="15788" y="7244"/>
                  <a:pt x="15788" y="7250"/>
                </a:cubicBezTo>
                <a:cubicBezTo>
                  <a:pt x="15782" y="7256"/>
                  <a:pt x="15788" y="7256"/>
                  <a:pt x="15782" y="7262"/>
                </a:cubicBezTo>
                <a:cubicBezTo>
                  <a:pt x="15782" y="7268"/>
                  <a:pt x="15776" y="7268"/>
                  <a:pt x="15770" y="7268"/>
                </a:cubicBezTo>
                <a:cubicBezTo>
                  <a:pt x="15764" y="7274"/>
                  <a:pt x="15759" y="7280"/>
                  <a:pt x="15753" y="7292"/>
                </a:cubicBezTo>
                <a:cubicBezTo>
                  <a:pt x="15753" y="7292"/>
                  <a:pt x="15753" y="7298"/>
                  <a:pt x="15747" y="7304"/>
                </a:cubicBezTo>
                <a:cubicBezTo>
                  <a:pt x="15741" y="7304"/>
                  <a:pt x="15741" y="7304"/>
                  <a:pt x="15735" y="7310"/>
                </a:cubicBezTo>
                <a:cubicBezTo>
                  <a:pt x="15729" y="7310"/>
                  <a:pt x="15729" y="7310"/>
                  <a:pt x="15723" y="7316"/>
                </a:cubicBezTo>
                <a:cubicBezTo>
                  <a:pt x="15717" y="7316"/>
                  <a:pt x="15717" y="7321"/>
                  <a:pt x="15711" y="7321"/>
                </a:cubicBezTo>
                <a:cubicBezTo>
                  <a:pt x="15711" y="7321"/>
                  <a:pt x="15705" y="7321"/>
                  <a:pt x="15699" y="7321"/>
                </a:cubicBezTo>
                <a:cubicBezTo>
                  <a:pt x="15693" y="7321"/>
                  <a:pt x="15693" y="7321"/>
                  <a:pt x="15687" y="7321"/>
                </a:cubicBezTo>
                <a:cubicBezTo>
                  <a:pt x="15664" y="7321"/>
                  <a:pt x="15658" y="7321"/>
                  <a:pt x="15634" y="7321"/>
                </a:cubicBezTo>
                <a:cubicBezTo>
                  <a:pt x="15628" y="7321"/>
                  <a:pt x="15628" y="7327"/>
                  <a:pt x="15622" y="7327"/>
                </a:cubicBezTo>
                <a:cubicBezTo>
                  <a:pt x="15610" y="7327"/>
                  <a:pt x="15604" y="7333"/>
                  <a:pt x="15592" y="7339"/>
                </a:cubicBezTo>
                <a:cubicBezTo>
                  <a:pt x="15587" y="7339"/>
                  <a:pt x="15581" y="7345"/>
                  <a:pt x="15581" y="7345"/>
                </a:cubicBezTo>
                <a:cubicBezTo>
                  <a:pt x="15563" y="7345"/>
                  <a:pt x="15557" y="7345"/>
                  <a:pt x="15545" y="7345"/>
                </a:cubicBezTo>
                <a:cubicBezTo>
                  <a:pt x="15539" y="7345"/>
                  <a:pt x="15533" y="7351"/>
                  <a:pt x="15527" y="7357"/>
                </a:cubicBezTo>
                <a:cubicBezTo>
                  <a:pt x="15521" y="7363"/>
                  <a:pt x="15510" y="7369"/>
                  <a:pt x="15504" y="7369"/>
                </a:cubicBezTo>
                <a:cubicBezTo>
                  <a:pt x="15486" y="7375"/>
                  <a:pt x="15480" y="7381"/>
                  <a:pt x="15462" y="7387"/>
                </a:cubicBezTo>
                <a:cubicBezTo>
                  <a:pt x="15456" y="7393"/>
                  <a:pt x="15456" y="7393"/>
                  <a:pt x="15450" y="7393"/>
                </a:cubicBezTo>
                <a:cubicBezTo>
                  <a:pt x="15444" y="7398"/>
                  <a:pt x="15438" y="7405"/>
                  <a:pt x="15432" y="7416"/>
                </a:cubicBezTo>
                <a:cubicBezTo>
                  <a:pt x="15432" y="7422"/>
                  <a:pt x="15438" y="7428"/>
                  <a:pt x="15432" y="7440"/>
                </a:cubicBezTo>
                <a:cubicBezTo>
                  <a:pt x="15432" y="7446"/>
                  <a:pt x="15432" y="7446"/>
                  <a:pt x="15426" y="7452"/>
                </a:cubicBezTo>
                <a:lnTo>
                  <a:pt x="15421" y="7452"/>
                </a:lnTo>
                <a:cubicBezTo>
                  <a:pt x="15415" y="7452"/>
                  <a:pt x="15409" y="7446"/>
                  <a:pt x="15409" y="7446"/>
                </a:cubicBezTo>
                <a:cubicBezTo>
                  <a:pt x="15403" y="7446"/>
                  <a:pt x="15397" y="7446"/>
                  <a:pt x="15397" y="7440"/>
                </a:cubicBezTo>
                <a:cubicBezTo>
                  <a:pt x="15391" y="7440"/>
                  <a:pt x="15385" y="7440"/>
                  <a:pt x="15385" y="7440"/>
                </a:cubicBezTo>
                <a:cubicBezTo>
                  <a:pt x="15379" y="7434"/>
                  <a:pt x="15385" y="7434"/>
                  <a:pt x="15385" y="7428"/>
                </a:cubicBezTo>
                <a:cubicBezTo>
                  <a:pt x="15379" y="7422"/>
                  <a:pt x="15379" y="7422"/>
                  <a:pt x="15373" y="7416"/>
                </a:cubicBezTo>
                <a:cubicBezTo>
                  <a:pt x="15373" y="7422"/>
                  <a:pt x="15373" y="7434"/>
                  <a:pt x="15367" y="7440"/>
                </a:cubicBezTo>
                <a:cubicBezTo>
                  <a:pt x="15367" y="7440"/>
                  <a:pt x="15355" y="7440"/>
                  <a:pt x="15355" y="7446"/>
                </a:cubicBezTo>
                <a:cubicBezTo>
                  <a:pt x="15355" y="7446"/>
                  <a:pt x="15355" y="7452"/>
                  <a:pt x="15355" y="7458"/>
                </a:cubicBezTo>
                <a:cubicBezTo>
                  <a:pt x="15355" y="7470"/>
                  <a:pt x="15355" y="7470"/>
                  <a:pt x="15355" y="7470"/>
                </a:cubicBezTo>
                <a:cubicBezTo>
                  <a:pt x="15355" y="7470"/>
                  <a:pt x="15355" y="7476"/>
                  <a:pt x="15355" y="7482"/>
                </a:cubicBezTo>
                <a:cubicBezTo>
                  <a:pt x="15361" y="7487"/>
                  <a:pt x="15361" y="7493"/>
                  <a:pt x="15355" y="7505"/>
                </a:cubicBezTo>
                <a:cubicBezTo>
                  <a:pt x="15355" y="7517"/>
                  <a:pt x="15355" y="7517"/>
                  <a:pt x="15355" y="7517"/>
                </a:cubicBezTo>
                <a:cubicBezTo>
                  <a:pt x="15355" y="7523"/>
                  <a:pt x="15349" y="7523"/>
                  <a:pt x="15349" y="7529"/>
                </a:cubicBezTo>
                <a:cubicBezTo>
                  <a:pt x="15349" y="7535"/>
                  <a:pt x="15337" y="7535"/>
                  <a:pt x="15337" y="7541"/>
                </a:cubicBezTo>
                <a:cubicBezTo>
                  <a:pt x="15337" y="7541"/>
                  <a:pt x="15337" y="7547"/>
                  <a:pt x="15337" y="7553"/>
                </a:cubicBezTo>
                <a:cubicBezTo>
                  <a:pt x="15337" y="7559"/>
                  <a:pt x="15337" y="7564"/>
                  <a:pt x="15344" y="7576"/>
                </a:cubicBezTo>
                <a:lnTo>
                  <a:pt x="15349" y="7582"/>
                </a:lnTo>
                <a:cubicBezTo>
                  <a:pt x="15349" y="7588"/>
                  <a:pt x="15355" y="7588"/>
                  <a:pt x="15361" y="7594"/>
                </a:cubicBezTo>
                <a:cubicBezTo>
                  <a:pt x="15367" y="7600"/>
                  <a:pt x="15367" y="7606"/>
                  <a:pt x="15367" y="7618"/>
                </a:cubicBezTo>
                <a:cubicBezTo>
                  <a:pt x="15373" y="7630"/>
                  <a:pt x="15385" y="7636"/>
                  <a:pt x="15391" y="7653"/>
                </a:cubicBezTo>
                <a:cubicBezTo>
                  <a:pt x="15391" y="7659"/>
                  <a:pt x="15391" y="7659"/>
                  <a:pt x="15391" y="7659"/>
                </a:cubicBezTo>
                <a:cubicBezTo>
                  <a:pt x="15385" y="7659"/>
                  <a:pt x="15385" y="7653"/>
                  <a:pt x="15379" y="7653"/>
                </a:cubicBezTo>
                <a:cubicBezTo>
                  <a:pt x="15373" y="7653"/>
                  <a:pt x="15367" y="7653"/>
                  <a:pt x="15361" y="7653"/>
                </a:cubicBezTo>
                <a:cubicBezTo>
                  <a:pt x="15361" y="7653"/>
                  <a:pt x="15355" y="7648"/>
                  <a:pt x="15349" y="7648"/>
                </a:cubicBezTo>
                <a:cubicBezTo>
                  <a:pt x="15349" y="7642"/>
                  <a:pt x="15344" y="7642"/>
                  <a:pt x="15344" y="7642"/>
                </a:cubicBezTo>
                <a:cubicBezTo>
                  <a:pt x="15337" y="7642"/>
                  <a:pt x="15332" y="7648"/>
                  <a:pt x="15332" y="7648"/>
                </a:cubicBezTo>
                <a:cubicBezTo>
                  <a:pt x="15332" y="7671"/>
                  <a:pt x="15332" y="7671"/>
                  <a:pt x="15332" y="7671"/>
                </a:cubicBezTo>
                <a:cubicBezTo>
                  <a:pt x="15332" y="7677"/>
                  <a:pt x="15332" y="7677"/>
                  <a:pt x="15337" y="7683"/>
                </a:cubicBezTo>
                <a:cubicBezTo>
                  <a:pt x="15344" y="7689"/>
                  <a:pt x="15349" y="7695"/>
                  <a:pt x="15355" y="7707"/>
                </a:cubicBezTo>
                <a:cubicBezTo>
                  <a:pt x="15361" y="7707"/>
                  <a:pt x="15361" y="7713"/>
                  <a:pt x="15367" y="7719"/>
                </a:cubicBezTo>
                <a:cubicBezTo>
                  <a:pt x="15373" y="7719"/>
                  <a:pt x="15373" y="7725"/>
                  <a:pt x="15379" y="7725"/>
                </a:cubicBezTo>
                <a:cubicBezTo>
                  <a:pt x="15385" y="7730"/>
                  <a:pt x="15385" y="7730"/>
                  <a:pt x="15391" y="7737"/>
                </a:cubicBezTo>
                <a:cubicBezTo>
                  <a:pt x="15391" y="7742"/>
                  <a:pt x="15397" y="7742"/>
                  <a:pt x="15397" y="7748"/>
                </a:cubicBezTo>
                <a:cubicBezTo>
                  <a:pt x="15397" y="7760"/>
                  <a:pt x="15397" y="7766"/>
                  <a:pt x="15397" y="7772"/>
                </a:cubicBezTo>
                <a:cubicBezTo>
                  <a:pt x="15397" y="7784"/>
                  <a:pt x="15397" y="7790"/>
                  <a:pt x="15403" y="7802"/>
                </a:cubicBezTo>
                <a:cubicBezTo>
                  <a:pt x="15409" y="7802"/>
                  <a:pt x="15409" y="7808"/>
                  <a:pt x="15415" y="7814"/>
                </a:cubicBezTo>
                <a:cubicBezTo>
                  <a:pt x="15415" y="7825"/>
                  <a:pt x="15421" y="7831"/>
                  <a:pt x="15421" y="7843"/>
                </a:cubicBezTo>
                <a:cubicBezTo>
                  <a:pt x="15421" y="7849"/>
                  <a:pt x="15421" y="7849"/>
                  <a:pt x="15426" y="7855"/>
                </a:cubicBezTo>
                <a:cubicBezTo>
                  <a:pt x="15426" y="7861"/>
                  <a:pt x="15421" y="7867"/>
                  <a:pt x="15426" y="7873"/>
                </a:cubicBezTo>
                <a:cubicBezTo>
                  <a:pt x="15426" y="7879"/>
                  <a:pt x="15432" y="7885"/>
                  <a:pt x="15432" y="7896"/>
                </a:cubicBezTo>
                <a:cubicBezTo>
                  <a:pt x="15438" y="7903"/>
                  <a:pt x="15444" y="7903"/>
                  <a:pt x="15444" y="7908"/>
                </a:cubicBezTo>
                <a:cubicBezTo>
                  <a:pt x="15450" y="7920"/>
                  <a:pt x="15456" y="7926"/>
                  <a:pt x="15462" y="7938"/>
                </a:cubicBezTo>
                <a:cubicBezTo>
                  <a:pt x="15462" y="7938"/>
                  <a:pt x="15468" y="7944"/>
                  <a:pt x="15468" y="7950"/>
                </a:cubicBezTo>
                <a:cubicBezTo>
                  <a:pt x="15468" y="7950"/>
                  <a:pt x="15468" y="7956"/>
                  <a:pt x="15468" y="7962"/>
                </a:cubicBezTo>
                <a:cubicBezTo>
                  <a:pt x="15474" y="7974"/>
                  <a:pt x="15468" y="7980"/>
                  <a:pt x="15468" y="7997"/>
                </a:cubicBezTo>
                <a:cubicBezTo>
                  <a:pt x="15468" y="8003"/>
                  <a:pt x="15474" y="8015"/>
                  <a:pt x="15480" y="8021"/>
                </a:cubicBezTo>
                <a:cubicBezTo>
                  <a:pt x="15480" y="8027"/>
                  <a:pt x="15486" y="8027"/>
                  <a:pt x="15486" y="8033"/>
                </a:cubicBezTo>
                <a:cubicBezTo>
                  <a:pt x="15486" y="8039"/>
                  <a:pt x="15486" y="8045"/>
                  <a:pt x="15486" y="8051"/>
                </a:cubicBezTo>
                <a:cubicBezTo>
                  <a:pt x="15486" y="8098"/>
                  <a:pt x="15486" y="8098"/>
                  <a:pt x="15486" y="8098"/>
                </a:cubicBezTo>
                <a:cubicBezTo>
                  <a:pt x="15480" y="8098"/>
                  <a:pt x="15474" y="8092"/>
                  <a:pt x="15462" y="8098"/>
                </a:cubicBezTo>
                <a:cubicBezTo>
                  <a:pt x="15456" y="8098"/>
                  <a:pt x="15450" y="8104"/>
                  <a:pt x="15438" y="8110"/>
                </a:cubicBezTo>
                <a:cubicBezTo>
                  <a:pt x="15438" y="8110"/>
                  <a:pt x="15432" y="8116"/>
                  <a:pt x="15426" y="8116"/>
                </a:cubicBezTo>
                <a:cubicBezTo>
                  <a:pt x="15426" y="8122"/>
                  <a:pt x="15421" y="8122"/>
                  <a:pt x="15421" y="8128"/>
                </a:cubicBezTo>
                <a:cubicBezTo>
                  <a:pt x="15421" y="8140"/>
                  <a:pt x="15421" y="8140"/>
                  <a:pt x="15421" y="8140"/>
                </a:cubicBezTo>
                <a:cubicBezTo>
                  <a:pt x="15432" y="8140"/>
                  <a:pt x="15444" y="8140"/>
                  <a:pt x="15456" y="8146"/>
                </a:cubicBezTo>
                <a:cubicBezTo>
                  <a:pt x="15462" y="8151"/>
                  <a:pt x="15462" y="8163"/>
                  <a:pt x="15468" y="8169"/>
                </a:cubicBezTo>
                <a:cubicBezTo>
                  <a:pt x="15474" y="8175"/>
                  <a:pt x="15480" y="8175"/>
                  <a:pt x="15480" y="8175"/>
                </a:cubicBezTo>
                <a:cubicBezTo>
                  <a:pt x="15486" y="8175"/>
                  <a:pt x="15486" y="8181"/>
                  <a:pt x="15492" y="8181"/>
                </a:cubicBezTo>
                <a:cubicBezTo>
                  <a:pt x="15504" y="8187"/>
                  <a:pt x="15504" y="8187"/>
                  <a:pt x="15515" y="8193"/>
                </a:cubicBezTo>
                <a:cubicBezTo>
                  <a:pt x="15521" y="8193"/>
                  <a:pt x="15521" y="8193"/>
                  <a:pt x="15527" y="8193"/>
                </a:cubicBezTo>
                <a:cubicBezTo>
                  <a:pt x="15533" y="8199"/>
                  <a:pt x="15539" y="8205"/>
                  <a:pt x="15551" y="8205"/>
                </a:cubicBezTo>
                <a:cubicBezTo>
                  <a:pt x="15557" y="8211"/>
                  <a:pt x="15563" y="8205"/>
                  <a:pt x="15569" y="8205"/>
                </a:cubicBezTo>
                <a:cubicBezTo>
                  <a:pt x="15575" y="8205"/>
                  <a:pt x="15581" y="8211"/>
                  <a:pt x="15587" y="8205"/>
                </a:cubicBezTo>
                <a:cubicBezTo>
                  <a:pt x="15592" y="8205"/>
                  <a:pt x="15604" y="8205"/>
                  <a:pt x="15610" y="8199"/>
                </a:cubicBezTo>
                <a:cubicBezTo>
                  <a:pt x="15610" y="8199"/>
                  <a:pt x="15616" y="8205"/>
                  <a:pt x="15622" y="8199"/>
                </a:cubicBezTo>
                <a:cubicBezTo>
                  <a:pt x="15628" y="8199"/>
                  <a:pt x="15628" y="8193"/>
                  <a:pt x="15634" y="8193"/>
                </a:cubicBezTo>
                <a:cubicBezTo>
                  <a:pt x="15640" y="8187"/>
                  <a:pt x="15646" y="8187"/>
                  <a:pt x="15646" y="8187"/>
                </a:cubicBezTo>
                <a:cubicBezTo>
                  <a:pt x="15652" y="8181"/>
                  <a:pt x="15652" y="8175"/>
                  <a:pt x="15658" y="8175"/>
                </a:cubicBezTo>
                <a:cubicBezTo>
                  <a:pt x="15658" y="8169"/>
                  <a:pt x="15658" y="8163"/>
                  <a:pt x="15658" y="8163"/>
                </a:cubicBezTo>
                <a:cubicBezTo>
                  <a:pt x="15664" y="8157"/>
                  <a:pt x="15664" y="8157"/>
                  <a:pt x="15670" y="8151"/>
                </a:cubicBezTo>
                <a:cubicBezTo>
                  <a:pt x="15676" y="8151"/>
                  <a:pt x="15676" y="8146"/>
                  <a:pt x="15676" y="8140"/>
                </a:cubicBezTo>
                <a:cubicBezTo>
                  <a:pt x="15687" y="8140"/>
                  <a:pt x="15693" y="8140"/>
                  <a:pt x="15699" y="8140"/>
                </a:cubicBezTo>
                <a:cubicBezTo>
                  <a:pt x="15711" y="8140"/>
                  <a:pt x="15717" y="8140"/>
                  <a:pt x="15723" y="8134"/>
                </a:cubicBezTo>
                <a:cubicBezTo>
                  <a:pt x="15729" y="8134"/>
                  <a:pt x="15729" y="8128"/>
                  <a:pt x="15735" y="8122"/>
                </a:cubicBezTo>
                <a:cubicBezTo>
                  <a:pt x="15741" y="8122"/>
                  <a:pt x="15747" y="8122"/>
                  <a:pt x="15759" y="8122"/>
                </a:cubicBezTo>
                <a:cubicBezTo>
                  <a:pt x="15776" y="8122"/>
                  <a:pt x="15788" y="8128"/>
                  <a:pt x="15812" y="8128"/>
                </a:cubicBezTo>
                <a:cubicBezTo>
                  <a:pt x="15818" y="8134"/>
                  <a:pt x="15824" y="8140"/>
                  <a:pt x="15836" y="8140"/>
                </a:cubicBezTo>
                <a:cubicBezTo>
                  <a:pt x="15842" y="8146"/>
                  <a:pt x="15842" y="8146"/>
                  <a:pt x="15847" y="8146"/>
                </a:cubicBezTo>
                <a:cubicBezTo>
                  <a:pt x="15859" y="8146"/>
                  <a:pt x="15859" y="8146"/>
                  <a:pt x="15871" y="8146"/>
                </a:cubicBezTo>
                <a:cubicBezTo>
                  <a:pt x="15877" y="8146"/>
                  <a:pt x="15883" y="8146"/>
                  <a:pt x="15889" y="8146"/>
                </a:cubicBezTo>
                <a:cubicBezTo>
                  <a:pt x="15889" y="8140"/>
                  <a:pt x="15895" y="8140"/>
                  <a:pt x="15895" y="8134"/>
                </a:cubicBezTo>
                <a:cubicBezTo>
                  <a:pt x="15901" y="8128"/>
                  <a:pt x="15907" y="8128"/>
                  <a:pt x="15907" y="8122"/>
                </a:cubicBezTo>
                <a:cubicBezTo>
                  <a:pt x="15913" y="8116"/>
                  <a:pt x="15919" y="8104"/>
                  <a:pt x="15925" y="8098"/>
                </a:cubicBezTo>
                <a:cubicBezTo>
                  <a:pt x="15930" y="8092"/>
                  <a:pt x="15930" y="8092"/>
                  <a:pt x="15936" y="8086"/>
                </a:cubicBezTo>
                <a:cubicBezTo>
                  <a:pt x="15954" y="8069"/>
                  <a:pt x="15966" y="8051"/>
                  <a:pt x="15990" y="8045"/>
                </a:cubicBezTo>
                <a:cubicBezTo>
                  <a:pt x="15990" y="8045"/>
                  <a:pt x="15996" y="8045"/>
                  <a:pt x="16002" y="8039"/>
                </a:cubicBezTo>
                <a:cubicBezTo>
                  <a:pt x="16008" y="8039"/>
                  <a:pt x="16008" y="8039"/>
                  <a:pt x="16014" y="8039"/>
                </a:cubicBezTo>
                <a:cubicBezTo>
                  <a:pt x="16014" y="8033"/>
                  <a:pt x="16019" y="8033"/>
                  <a:pt x="16025" y="8033"/>
                </a:cubicBezTo>
                <a:cubicBezTo>
                  <a:pt x="16025" y="8027"/>
                  <a:pt x="16031" y="8033"/>
                  <a:pt x="16037" y="8033"/>
                </a:cubicBezTo>
                <a:cubicBezTo>
                  <a:pt x="16037" y="8033"/>
                  <a:pt x="16043" y="8027"/>
                  <a:pt x="16049" y="8033"/>
                </a:cubicBezTo>
                <a:cubicBezTo>
                  <a:pt x="16049" y="8033"/>
                  <a:pt x="16055" y="8033"/>
                  <a:pt x="16055" y="8039"/>
                </a:cubicBezTo>
                <a:cubicBezTo>
                  <a:pt x="16061" y="8039"/>
                  <a:pt x="16067" y="8045"/>
                  <a:pt x="16067" y="8045"/>
                </a:cubicBezTo>
                <a:cubicBezTo>
                  <a:pt x="16079" y="8045"/>
                  <a:pt x="16085" y="8045"/>
                  <a:pt x="16091" y="8045"/>
                </a:cubicBezTo>
                <a:cubicBezTo>
                  <a:pt x="16102" y="8045"/>
                  <a:pt x="16108" y="8045"/>
                  <a:pt x="16114" y="8045"/>
                </a:cubicBezTo>
                <a:cubicBezTo>
                  <a:pt x="16120" y="8045"/>
                  <a:pt x="16120" y="8039"/>
                  <a:pt x="16126" y="8039"/>
                </a:cubicBezTo>
                <a:cubicBezTo>
                  <a:pt x="16138" y="8027"/>
                  <a:pt x="16138" y="8021"/>
                  <a:pt x="16150" y="8015"/>
                </a:cubicBezTo>
                <a:cubicBezTo>
                  <a:pt x="16156" y="8009"/>
                  <a:pt x="16162" y="8009"/>
                  <a:pt x="16168" y="8003"/>
                </a:cubicBezTo>
                <a:cubicBezTo>
                  <a:pt x="16168" y="8003"/>
                  <a:pt x="16174" y="7997"/>
                  <a:pt x="16174" y="7991"/>
                </a:cubicBezTo>
                <a:cubicBezTo>
                  <a:pt x="16180" y="7991"/>
                  <a:pt x="16180" y="7985"/>
                  <a:pt x="16185" y="7980"/>
                </a:cubicBezTo>
                <a:cubicBezTo>
                  <a:pt x="16185" y="7980"/>
                  <a:pt x="16191" y="7980"/>
                  <a:pt x="16197" y="7980"/>
                </a:cubicBezTo>
                <a:cubicBezTo>
                  <a:pt x="16203" y="7980"/>
                  <a:pt x="16215" y="7974"/>
                  <a:pt x="16227" y="7974"/>
                </a:cubicBezTo>
                <a:cubicBezTo>
                  <a:pt x="16233" y="7974"/>
                  <a:pt x="16239" y="7980"/>
                  <a:pt x="16245" y="7980"/>
                </a:cubicBezTo>
                <a:cubicBezTo>
                  <a:pt x="16262" y="7980"/>
                  <a:pt x="16269" y="7980"/>
                  <a:pt x="16286" y="7980"/>
                </a:cubicBezTo>
                <a:cubicBezTo>
                  <a:pt x="16292" y="7980"/>
                  <a:pt x="16298" y="7985"/>
                  <a:pt x="16310" y="7985"/>
                </a:cubicBezTo>
                <a:cubicBezTo>
                  <a:pt x="16322" y="7991"/>
                  <a:pt x="16322" y="7991"/>
                  <a:pt x="16322" y="7991"/>
                </a:cubicBezTo>
                <a:cubicBezTo>
                  <a:pt x="16328" y="7997"/>
                  <a:pt x="16328" y="7997"/>
                  <a:pt x="16334" y="8003"/>
                </a:cubicBezTo>
                <a:cubicBezTo>
                  <a:pt x="16340" y="8003"/>
                  <a:pt x="16346" y="8015"/>
                  <a:pt x="16351" y="8015"/>
                </a:cubicBezTo>
                <a:cubicBezTo>
                  <a:pt x="16357" y="8015"/>
                  <a:pt x="16363" y="8009"/>
                  <a:pt x="16369" y="8009"/>
                </a:cubicBezTo>
                <a:cubicBezTo>
                  <a:pt x="16375" y="8009"/>
                  <a:pt x="16375" y="8009"/>
                  <a:pt x="16381" y="8009"/>
                </a:cubicBezTo>
                <a:cubicBezTo>
                  <a:pt x="16405" y="8009"/>
                  <a:pt x="16405" y="8009"/>
                  <a:pt x="16405" y="8009"/>
                </a:cubicBezTo>
                <a:cubicBezTo>
                  <a:pt x="16411" y="8009"/>
                  <a:pt x="16423" y="8009"/>
                  <a:pt x="16428" y="8009"/>
                </a:cubicBezTo>
                <a:cubicBezTo>
                  <a:pt x="16435" y="8009"/>
                  <a:pt x="16435" y="8009"/>
                  <a:pt x="16440" y="8009"/>
                </a:cubicBezTo>
                <a:cubicBezTo>
                  <a:pt x="16446" y="8009"/>
                  <a:pt x="16446" y="8015"/>
                  <a:pt x="16452" y="8015"/>
                </a:cubicBezTo>
                <a:cubicBezTo>
                  <a:pt x="16458" y="8015"/>
                  <a:pt x="16458" y="8021"/>
                  <a:pt x="16458" y="8027"/>
                </a:cubicBezTo>
                <a:cubicBezTo>
                  <a:pt x="16464" y="8033"/>
                  <a:pt x="16470" y="8033"/>
                  <a:pt x="16470" y="8039"/>
                </a:cubicBezTo>
                <a:cubicBezTo>
                  <a:pt x="16470" y="8045"/>
                  <a:pt x="16476" y="8051"/>
                  <a:pt x="16476" y="8051"/>
                </a:cubicBezTo>
                <a:cubicBezTo>
                  <a:pt x="16476" y="8069"/>
                  <a:pt x="16476" y="8074"/>
                  <a:pt x="16476" y="8086"/>
                </a:cubicBezTo>
                <a:cubicBezTo>
                  <a:pt x="16494" y="8086"/>
                  <a:pt x="16506" y="8086"/>
                  <a:pt x="16517" y="8098"/>
                </a:cubicBezTo>
                <a:cubicBezTo>
                  <a:pt x="16523" y="8098"/>
                  <a:pt x="16523" y="8104"/>
                  <a:pt x="16523" y="8110"/>
                </a:cubicBezTo>
                <a:cubicBezTo>
                  <a:pt x="16529" y="8116"/>
                  <a:pt x="16529" y="8122"/>
                  <a:pt x="16529" y="8128"/>
                </a:cubicBezTo>
                <a:cubicBezTo>
                  <a:pt x="16529" y="8146"/>
                  <a:pt x="16529" y="8151"/>
                  <a:pt x="16535" y="8169"/>
                </a:cubicBezTo>
                <a:cubicBezTo>
                  <a:pt x="16535" y="8169"/>
                  <a:pt x="16535" y="8175"/>
                  <a:pt x="16535" y="8181"/>
                </a:cubicBezTo>
                <a:cubicBezTo>
                  <a:pt x="16541" y="8181"/>
                  <a:pt x="16541" y="8187"/>
                  <a:pt x="16547" y="8193"/>
                </a:cubicBezTo>
                <a:cubicBezTo>
                  <a:pt x="16547" y="8193"/>
                  <a:pt x="16553" y="8193"/>
                  <a:pt x="16559" y="8193"/>
                </a:cubicBezTo>
                <a:cubicBezTo>
                  <a:pt x="16571" y="8193"/>
                  <a:pt x="16583" y="8181"/>
                  <a:pt x="16589" y="8169"/>
                </a:cubicBezTo>
                <a:cubicBezTo>
                  <a:pt x="16594" y="8169"/>
                  <a:pt x="16594" y="8163"/>
                  <a:pt x="16594" y="8157"/>
                </a:cubicBezTo>
                <a:cubicBezTo>
                  <a:pt x="16601" y="8151"/>
                  <a:pt x="16612" y="8151"/>
                  <a:pt x="16618" y="8140"/>
                </a:cubicBezTo>
                <a:cubicBezTo>
                  <a:pt x="16618" y="8140"/>
                  <a:pt x="16618" y="8134"/>
                  <a:pt x="16624" y="8128"/>
                </a:cubicBezTo>
                <a:cubicBezTo>
                  <a:pt x="16624" y="8128"/>
                  <a:pt x="16630" y="8128"/>
                  <a:pt x="16636" y="8122"/>
                </a:cubicBezTo>
                <a:cubicBezTo>
                  <a:pt x="16636" y="8116"/>
                  <a:pt x="16642" y="8116"/>
                  <a:pt x="16642" y="8110"/>
                </a:cubicBezTo>
                <a:cubicBezTo>
                  <a:pt x="16648" y="8104"/>
                  <a:pt x="16648" y="8098"/>
                  <a:pt x="16654" y="8086"/>
                </a:cubicBezTo>
                <a:cubicBezTo>
                  <a:pt x="16654" y="8080"/>
                  <a:pt x="16654" y="8080"/>
                  <a:pt x="16660" y="8074"/>
                </a:cubicBezTo>
                <a:cubicBezTo>
                  <a:pt x="16666" y="8080"/>
                  <a:pt x="16672" y="8080"/>
                  <a:pt x="16678" y="8086"/>
                </a:cubicBezTo>
                <a:cubicBezTo>
                  <a:pt x="16683" y="8086"/>
                  <a:pt x="16689" y="8092"/>
                  <a:pt x="16689" y="8098"/>
                </a:cubicBezTo>
                <a:cubicBezTo>
                  <a:pt x="16689" y="8110"/>
                  <a:pt x="16678" y="8110"/>
                  <a:pt x="16672" y="8116"/>
                </a:cubicBezTo>
                <a:cubicBezTo>
                  <a:pt x="16660" y="8128"/>
                  <a:pt x="16660" y="8140"/>
                  <a:pt x="16660" y="8157"/>
                </a:cubicBezTo>
                <a:cubicBezTo>
                  <a:pt x="16660" y="8163"/>
                  <a:pt x="16660" y="8169"/>
                  <a:pt x="16660" y="8181"/>
                </a:cubicBezTo>
                <a:cubicBezTo>
                  <a:pt x="16666" y="8175"/>
                  <a:pt x="16672" y="8181"/>
                  <a:pt x="16672" y="8175"/>
                </a:cubicBezTo>
                <a:cubicBezTo>
                  <a:pt x="16678" y="8175"/>
                  <a:pt x="16672" y="8163"/>
                  <a:pt x="16678" y="8163"/>
                </a:cubicBezTo>
                <a:cubicBezTo>
                  <a:pt x="16683" y="8163"/>
                  <a:pt x="16683" y="8157"/>
                  <a:pt x="16689" y="8157"/>
                </a:cubicBezTo>
                <a:cubicBezTo>
                  <a:pt x="16695" y="8157"/>
                  <a:pt x="16695" y="8163"/>
                  <a:pt x="16701" y="8163"/>
                </a:cubicBezTo>
                <a:cubicBezTo>
                  <a:pt x="16701" y="8163"/>
                  <a:pt x="16707" y="8163"/>
                  <a:pt x="16713" y="8163"/>
                </a:cubicBezTo>
                <a:cubicBezTo>
                  <a:pt x="16713" y="8193"/>
                  <a:pt x="16713" y="8193"/>
                  <a:pt x="16713" y="8193"/>
                </a:cubicBezTo>
                <a:cubicBezTo>
                  <a:pt x="16713" y="8199"/>
                  <a:pt x="16707" y="8205"/>
                  <a:pt x="16707" y="8211"/>
                </a:cubicBezTo>
                <a:cubicBezTo>
                  <a:pt x="16707" y="8223"/>
                  <a:pt x="16707" y="8223"/>
                  <a:pt x="16707" y="8223"/>
                </a:cubicBezTo>
                <a:cubicBezTo>
                  <a:pt x="16701" y="8235"/>
                  <a:pt x="16701" y="8240"/>
                  <a:pt x="16701" y="8258"/>
                </a:cubicBezTo>
                <a:cubicBezTo>
                  <a:pt x="16701" y="8252"/>
                  <a:pt x="16707" y="8258"/>
                  <a:pt x="16713" y="8258"/>
                </a:cubicBezTo>
                <a:cubicBezTo>
                  <a:pt x="16719" y="8252"/>
                  <a:pt x="16719" y="8246"/>
                  <a:pt x="16725" y="8246"/>
                </a:cubicBezTo>
                <a:cubicBezTo>
                  <a:pt x="16725" y="8240"/>
                  <a:pt x="16731" y="8229"/>
                  <a:pt x="16737" y="8229"/>
                </a:cubicBezTo>
                <a:cubicBezTo>
                  <a:pt x="16743" y="8229"/>
                  <a:pt x="16749" y="8229"/>
                  <a:pt x="16755" y="8235"/>
                </a:cubicBezTo>
                <a:cubicBezTo>
                  <a:pt x="16760" y="8246"/>
                  <a:pt x="16755" y="8252"/>
                  <a:pt x="16755" y="8264"/>
                </a:cubicBezTo>
                <a:cubicBezTo>
                  <a:pt x="16760" y="8270"/>
                  <a:pt x="16772" y="8276"/>
                  <a:pt x="16778" y="8282"/>
                </a:cubicBezTo>
                <a:cubicBezTo>
                  <a:pt x="16784" y="8282"/>
                  <a:pt x="16790" y="8282"/>
                  <a:pt x="16790" y="8288"/>
                </a:cubicBezTo>
                <a:cubicBezTo>
                  <a:pt x="16796" y="8294"/>
                  <a:pt x="16796" y="8300"/>
                  <a:pt x="16796" y="8306"/>
                </a:cubicBezTo>
                <a:cubicBezTo>
                  <a:pt x="16796" y="8312"/>
                  <a:pt x="16796" y="8312"/>
                  <a:pt x="16796" y="8312"/>
                </a:cubicBezTo>
                <a:cubicBezTo>
                  <a:pt x="16796" y="8312"/>
                  <a:pt x="16790" y="8317"/>
                  <a:pt x="16790" y="8323"/>
                </a:cubicBezTo>
                <a:cubicBezTo>
                  <a:pt x="16790" y="8329"/>
                  <a:pt x="16790" y="8335"/>
                  <a:pt x="16790" y="8347"/>
                </a:cubicBezTo>
                <a:lnTo>
                  <a:pt x="16790" y="8353"/>
                </a:lnTo>
                <a:cubicBezTo>
                  <a:pt x="16796" y="8365"/>
                  <a:pt x="16802" y="8371"/>
                  <a:pt x="16808" y="8377"/>
                </a:cubicBezTo>
                <a:cubicBezTo>
                  <a:pt x="16814" y="8383"/>
                  <a:pt x="16820" y="8383"/>
                  <a:pt x="16832" y="8389"/>
                </a:cubicBezTo>
                <a:cubicBezTo>
                  <a:pt x="16838" y="8395"/>
                  <a:pt x="16838" y="8395"/>
                  <a:pt x="16844" y="8401"/>
                </a:cubicBezTo>
                <a:cubicBezTo>
                  <a:pt x="16849" y="8401"/>
                  <a:pt x="16855" y="8401"/>
                  <a:pt x="16867" y="8401"/>
                </a:cubicBezTo>
                <a:cubicBezTo>
                  <a:pt x="16879" y="8401"/>
                  <a:pt x="16891" y="8401"/>
                  <a:pt x="16903" y="8406"/>
                </a:cubicBezTo>
                <a:cubicBezTo>
                  <a:pt x="16909" y="8406"/>
                  <a:pt x="16909" y="8412"/>
                  <a:pt x="16909" y="8418"/>
                </a:cubicBezTo>
                <a:cubicBezTo>
                  <a:pt x="16915" y="8418"/>
                  <a:pt x="16921" y="8418"/>
                  <a:pt x="16921" y="8418"/>
                </a:cubicBezTo>
                <a:cubicBezTo>
                  <a:pt x="16926" y="8418"/>
                  <a:pt x="16933" y="8424"/>
                  <a:pt x="16933" y="8424"/>
                </a:cubicBezTo>
                <a:cubicBezTo>
                  <a:pt x="16938" y="8430"/>
                  <a:pt x="16938" y="8436"/>
                  <a:pt x="16944" y="8436"/>
                </a:cubicBezTo>
                <a:cubicBezTo>
                  <a:pt x="16956" y="8442"/>
                  <a:pt x="16962" y="8436"/>
                  <a:pt x="16974" y="8436"/>
                </a:cubicBezTo>
                <a:cubicBezTo>
                  <a:pt x="16992" y="8436"/>
                  <a:pt x="17010" y="8436"/>
                  <a:pt x="17021" y="8424"/>
                </a:cubicBezTo>
                <a:cubicBezTo>
                  <a:pt x="17033" y="8412"/>
                  <a:pt x="17033" y="8401"/>
                  <a:pt x="17033" y="8383"/>
                </a:cubicBezTo>
                <a:cubicBezTo>
                  <a:pt x="17051" y="8383"/>
                  <a:pt x="17051" y="8383"/>
                  <a:pt x="17051" y="8383"/>
                </a:cubicBezTo>
                <a:cubicBezTo>
                  <a:pt x="17069" y="8383"/>
                  <a:pt x="17075" y="8389"/>
                  <a:pt x="17081" y="8406"/>
                </a:cubicBezTo>
                <a:cubicBezTo>
                  <a:pt x="17081" y="8406"/>
                  <a:pt x="17081" y="8412"/>
                  <a:pt x="17081" y="8418"/>
                </a:cubicBezTo>
                <a:cubicBezTo>
                  <a:pt x="17087" y="8424"/>
                  <a:pt x="17087" y="8430"/>
                  <a:pt x="17093" y="8436"/>
                </a:cubicBezTo>
                <a:cubicBezTo>
                  <a:pt x="17099" y="8442"/>
                  <a:pt x="17110" y="8448"/>
                  <a:pt x="17122" y="8448"/>
                </a:cubicBezTo>
                <a:cubicBezTo>
                  <a:pt x="17134" y="8448"/>
                  <a:pt x="17140" y="8436"/>
                  <a:pt x="17152" y="8424"/>
                </a:cubicBezTo>
                <a:cubicBezTo>
                  <a:pt x="17158" y="8418"/>
                  <a:pt x="17164" y="8418"/>
                  <a:pt x="17164" y="8418"/>
                </a:cubicBezTo>
                <a:cubicBezTo>
                  <a:pt x="17176" y="8406"/>
                  <a:pt x="17181" y="8406"/>
                  <a:pt x="17193" y="8401"/>
                </a:cubicBezTo>
                <a:cubicBezTo>
                  <a:pt x="17193" y="8395"/>
                  <a:pt x="17199" y="8395"/>
                  <a:pt x="17199" y="8389"/>
                </a:cubicBezTo>
                <a:cubicBezTo>
                  <a:pt x="17211" y="8383"/>
                  <a:pt x="17217" y="8383"/>
                  <a:pt x="17229" y="8383"/>
                </a:cubicBezTo>
                <a:cubicBezTo>
                  <a:pt x="17241" y="8383"/>
                  <a:pt x="17241" y="8383"/>
                  <a:pt x="17247" y="8383"/>
                </a:cubicBezTo>
                <a:cubicBezTo>
                  <a:pt x="17270" y="8383"/>
                  <a:pt x="17288" y="8383"/>
                  <a:pt x="17312" y="8383"/>
                </a:cubicBezTo>
                <a:cubicBezTo>
                  <a:pt x="17318" y="8383"/>
                  <a:pt x="17318" y="8377"/>
                  <a:pt x="17324" y="8377"/>
                </a:cubicBezTo>
                <a:cubicBezTo>
                  <a:pt x="17324" y="8371"/>
                  <a:pt x="17330" y="8371"/>
                  <a:pt x="17336" y="8371"/>
                </a:cubicBezTo>
                <a:cubicBezTo>
                  <a:pt x="17336" y="8365"/>
                  <a:pt x="17330" y="8365"/>
                  <a:pt x="17336" y="8359"/>
                </a:cubicBezTo>
                <a:cubicBezTo>
                  <a:pt x="17336" y="8347"/>
                  <a:pt x="17342" y="8347"/>
                  <a:pt x="17348" y="8335"/>
                </a:cubicBezTo>
                <a:cubicBezTo>
                  <a:pt x="17348" y="8323"/>
                  <a:pt x="17342" y="8312"/>
                  <a:pt x="17348" y="8300"/>
                </a:cubicBezTo>
                <a:cubicBezTo>
                  <a:pt x="17353" y="8288"/>
                  <a:pt x="17365" y="8294"/>
                  <a:pt x="17371" y="8288"/>
                </a:cubicBezTo>
                <a:cubicBezTo>
                  <a:pt x="17377" y="8282"/>
                  <a:pt x="17383" y="8276"/>
                  <a:pt x="17383" y="8270"/>
                </a:cubicBezTo>
                <a:cubicBezTo>
                  <a:pt x="17383" y="8264"/>
                  <a:pt x="17383" y="8264"/>
                  <a:pt x="17383" y="8264"/>
                </a:cubicBezTo>
                <a:cubicBezTo>
                  <a:pt x="17383" y="8258"/>
                  <a:pt x="17377" y="8258"/>
                  <a:pt x="17371" y="8252"/>
                </a:cubicBezTo>
                <a:cubicBezTo>
                  <a:pt x="17371" y="8246"/>
                  <a:pt x="17371" y="8240"/>
                  <a:pt x="17371" y="8229"/>
                </a:cubicBezTo>
                <a:cubicBezTo>
                  <a:pt x="17371" y="8217"/>
                  <a:pt x="17377" y="8205"/>
                  <a:pt x="17377" y="8187"/>
                </a:cubicBezTo>
                <a:cubicBezTo>
                  <a:pt x="17377" y="8181"/>
                  <a:pt x="17383" y="8181"/>
                  <a:pt x="17383" y="8175"/>
                </a:cubicBezTo>
                <a:cubicBezTo>
                  <a:pt x="17383" y="8169"/>
                  <a:pt x="17389" y="8169"/>
                  <a:pt x="17389" y="8163"/>
                </a:cubicBezTo>
                <a:cubicBezTo>
                  <a:pt x="17389" y="8157"/>
                  <a:pt x="17389" y="8157"/>
                  <a:pt x="17395" y="8151"/>
                </a:cubicBezTo>
                <a:cubicBezTo>
                  <a:pt x="17401" y="8146"/>
                  <a:pt x="17407" y="8140"/>
                  <a:pt x="17413" y="8128"/>
                </a:cubicBezTo>
                <a:cubicBezTo>
                  <a:pt x="17419" y="8128"/>
                  <a:pt x="17419" y="8122"/>
                  <a:pt x="17425" y="8122"/>
                </a:cubicBezTo>
                <a:cubicBezTo>
                  <a:pt x="17431" y="8116"/>
                  <a:pt x="17431" y="8116"/>
                  <a:pt x="17436" y="8116"/>
                </a:cubicBezTo>
                <a:cubicBezTo>
                  <a:pt x="17436" y="8110"/>
                  <a:pt x="17442" y="8104"/>
                  <a:pt x="17442" y="8104"/>
                </a:cubicBezTo>
                <a:cubicBezTo>
                  <a:pt x="17442" y="8098"/>
                  <a:pt x="17448" y="8092"/>
                  <a:pt x="17448" y="8092"/>
                </a:cubicBezTo>
                <a:cubicBezTo>
                  <a:pt x="17448" y="8086"/>
                  <a:pt x="17448" y="8080"/>
                  <a:pt x="17448" y="8080"/>
                </a:cubicBezTo>
                <a:cubicBezTo>
                  <a:pt x="17448" y="8074"/>
                  <a:pt x="17448" y="8069"/>
                  <a:pt x="17448" y="8069"/>
                </a:cubicBezTo>
                <a:cubicBezTo>
                  <a:pt x="17454" y="8062"/>
                  <a:pt x="17454" y="8062"/>
                  <a:pt x="17460" y="8057"/>
                </a:cubicBezTo>
                <a:cubicBezTo>
                  <a:pt x="17460" y="8051"/>
                  <a:pt x="17466" y="8045"/>
                  <a:pt x="17472" y="8045"/>
                </a:cubicBezTo>
                <a:cubicBezTo>
                  <a:pt x="17472" y="8045"/>
                  <a:pt x="17478" y="8039"/>
                  <a:pt x="17484" y="8039"/>
                </a:cubicBezTo>
                <a:cubicBezTo>
                  <a:pt x="17484" y="8039"/>
                  <a:pt x="17490" y="8039"/>
                  <a:pt x="17496" y="8039"/>
                </a:cubicBezTo>
                <a:cubicBezTo>
                  <a:pt x="17502" y="8033"/>
                  <a:pt x="17496" y="8027"/>
                  <a:pt x="17496" y="8021"/>
                </a:cubicBezTo>
                <a:cubicBezTo>
                  <a:pt x="17496" y="8015"/>
                  <a:pt x="17502" y="8015"/>
                  <a:pt x="17502" y="8009"/>
                </a:cubicBezTo>
                <a:cubicBezTo>
                  <a:pt x="17502" y="8009"/>
                  <a:pt x="17502" y="8003"/>
                  <a:pt x="17502" y="7997"/>
                </a:cubicBezTo>
                <a:cubicBezTo>
                  <a:pt x="17502" y="7991"/>
                  <a:pt x="17502" y="7985"/>
                  <a:pt x="17502" y="7974"/>
                </a:cubicBezTo>
                <a:cubicBezTo>
                  <a:pt x="17508" y="7962"/>
                  <a:pt x="17514" y="7956"/>
                  <a:pt x="17519" y="7944"/>
                </a:cubicBezTo>
                <a:cubicBezTo>
                  <a:pt x="17525" y="7938"/>
                  <a:pt x="17531" y="7932"/>
                  <a:pt x="17531" y="7920"/>
                </a:cubicBezTo>
                <a:cubicBezTo>
                  <a:pt x="17537" y="7908"/>
                  <a:pt x="17537" y="7896"/>
                  <a:pt x="17543" y="7885"/>
                </a:cubicBezTo>
                <a:cubicBezTo>
                  <a:pt x="17543" y="7879"/>
                  <a:pt x="17543" y="7879"/>
                  <a:pt x="17543" y="7873"/>
                </a:cubicBezTo>
                <a:cubicBezTo>
                  <a:pt x="17543" y="7867"/>
                  <a:pt x="17549" y="7867"/>
                  <a:pt x="17549" y="7861"/>
                </a:cubicBezTo>
                <a:cubicBezTo>
                  <a:pt x="17549" y="7802"/>
                  <a:pt x="17549" y="7802"/>
                  <a:pt x="17549" y="7802"/>
                </a:cubicBezTo>
                <a:cubicBezTo>
                  <a:pt x="17549" y="7802"/>
                  <a:pt x="17543" y="7796"/>
                  <a:pt x="17537" y="7796"/>
                </a:cubicBezTo>
                <a:cubicBezTo>
                  <a:pt x="17537" y="7790"/>
                  <a:pt x="17537" y="7784"/>
                  <a:pt x="17531" y="7784"/>
                </a:cubicBezTo>
                <a:cubicBezTo>
                  <a:pt x="17531" y="7778"/>
                  <a:pt x="17525" y="7778"/>
                  <a:pt x="17519" y="7772"/>
                </a:cubicBezTo>
                <a:cubicBezTo>
                  <a:pt x="17519" y="7766"/>
                  <a:pt x="17514" y="7766"/>
                  <a:pt x="17514" y="7760"/>
                </a:cubicBezTo>
                <a:cubicBezTo>
                  <a:pt x="17514" y="7748"/>
                  <a:pt x="17514" y="7748"/>
                  <a:pt x="17514" y="7748"/>
                </a:cubicBezTo>
                <a:cubicBezTo>
                  <a:pt x="17514" y="7742"/>
                  <a:pt x="17514" y="7742"/>
                  <a:pt x="17514" y="7737"/>
                </a:cubicBezTo>
                <a:cubicBezTo>
                  <a:pt x="17514" y="7725"/>
                  <a:pt x="17525" y="7725"/>
                  <a:pt x="17525" y="7713"/>
                </a:cubicBezTo>
                <a:cubicBezTo>
                  <a:pt x="17525" y="7707"/>
                  <a:pt x="17525" y="7701"/>
                  <a:pt x="17525" y="7689"/>
                </a:cubicBezTo>
                <a:cubicBezTo>
                  <a:pt x="17519" y="7689"/>
                  <a:pt x="17519" y="7689"/>
                  <a:pt x="17519" y="7689"/>
                </a:cubicBezTo>
                <a:cubicBezTo>
                  <a:pt x="17519" y="7653"/>
                  <a:pt x="17519" y="7653"/>
                  <a:pt x="17519" y="7653"/>
                </a:cubicBezTo>
                <a:cubicBezTo>
                  <a:pt x="17519" y="7648"/>
                  <a:pt x="17519" y="7648"/>
                  <a:pt x="17519" y="7642"/>
                </a:cubicBezTo>
                <a:cubicBezTo>
                  <a:pt x="17519" y="7636"/>
                  <a:pt x="17514" y="7636"/>
                  <a:pt x="17508" y="7630"/>
                </a:cubicBezTo>
                <a:cubicBezTo>
                  <a:pt x="17502" y="7618"/>
                  <a:pt x="17496" y="7618"/>
                  <a:pt x="17490" y="7606"/>
                </a:cubicBezTo>
                <a:cubicBezTo>
                  <a:pt x="17490" y="7600"/>
                  <a:pt x="17484" y="7600"/>
                  <a:pt x="17484" y="7594"/>
                </a:cubicBezTo>
                <a:cubicBezTo>
                  <a:pt x="17484" y="7588"/>
                  <a:pt x="17484" y="7588"/>
                  <a:pt x="17484" y="7582"/>
                </a:cubicBezTo>
                <a:cubicBezTo>
                  <a:pt x="17478" y="7576"/>
                  <a:pt x="17478" y="7576"/>
                  <a:pt x="17478" y="7571"/>
                </a:cubicBezTo>
                <a:cubicBezTo>
                  <a:pt x="17472" y="7564"/>
                  <a:pt x="17472" y="7564"/>
                  <a:pt x="17472" y="7559"/>
                </a:cubicBezTo>
                <a:cubicBezTo>
                  <a:pt x="17466" y="7553"/>
                  <a:pt x="17460" y="7553"/>
                  <a:pt x="17460" y="7553"/>
                </a:cubicBezTo>
                <a:cubicBezTo>
                  <a:pt x="17454" y="7541"/>
                  <a:pt x="17448" y="7535"/>
                  <a:pt x="17436" y="7529"/>
                </a:cubicBezTo>
                <a:lnTo>
                  <a:pt x="17431" y="7523"/>
                </a:lnTo>
                <a:cubicBezTo>
                  <a:pt x="17425" y="7517"/>
                  <a:pt x="17419" y="7517"/>
                  <a:pt x="17413" y="7517"/>
                </a:cubicBezTo>
                <a:cubicBezTo>
                  <a:pt x="17407" y="7511"/>
                  <a:pt x="17407" y="7511"/>
                  <a:pt x="17407" y="7505"/>
                </a:cubicBezTo>
                <a:cubicBezTo>
                  <a:pt x="17407" y="7446"/>
                  <a:pt x="17407" y="7446"/>
                  <a:pt x="17407" y="7446"/>
                </a:cubicBezTo>
                <a:cubicBezTo>
                  <a:pt x="17395" y="7446"/>
                  <a:pt x="17389" y="7446"/>
                  <a:pt x="17383" y="7446"/>
                </a:cubicBezTo>
                <a:cubicBezTo>
                  <a:pt x="17371" y="7446"/>
                  <a:pt x="17359" y="7446"/>
                  <a:pt x="17348" y="7446"/>
                </a:cubicBezTo>
                <a:cubicBezTo>
                  <a:pt x="17342" y="7446"/>
                  <a:pt x="17336" y="7440"/>
                  <a:pt x="17336" y="7440"/>
                </a:cubicBezTo>
                <a:cubicBezTo>
                  <a:pt x="17330" y="7440"/>
                  <a:pt x="17324" y="7434"/>
                  <a:pt x="17324" y="7434"/>
                </a:cubicBezTo>
                <a:cubicBezTo>
                  <a:pt x="17312" y="7428"/>
                  <a:pt x="17306" y="7422"/>
                  <a:pt x="17306" y="7410"/>
                </a:cubicBezTo>
                <a:cubicBezTo>
                  <a:pt x="17306" y="7398"/>
                  <a:pt x="17306" y="7398"/>
                  <a:pt x="17306" y="7398"/>
                </a:cubicBezTo>
                <a:cubicBezTo>
                  <a:pt x="17306" y="7398"/>
                  <a:pt x="17300" y="7393"/>
                  <a:pt x="17300" y="7387"/>
                </a:cubicBezTo>
                <a:cubicBezTo>
                  <a:pt x="17300" y="7381"/>
                  <a:pt x="17300" y="7375"/>
                  <a:pt x="17300" y="7363"/>
                </a:cubicBezTo>
                <a:cubicBezTo>
                  <a:pt x="17300" y="7363"/>
                  <a:pt x="17294" y="7363"/>
                  <a:pt x="17288" y="7363"/>
                </a:cubicBezTo>
                <a:cubicBezTo>
                  <a:pt x="17288" y="7363"/>
                  <a:pt x="17282" y="7363"/>
                  <a:pt x="17276" y="7357"/>
                </a:cubicBezTo>
                <a:cubicBezTo>
                  <a:pt x="17276" y="7351"/>
                  <a:pt x="17282" y="7339"/>
                  <a:pt x="17276" y="7333"/>
                </a:cubicBezTo>
                <a:lnTo>
                  <a:pt x="17270" y="7333"/>
                </a:lnTo>
                <a:cubicBezTo>
                  <a:pt x="17265" y="7327"/>
                  <a:pt x="17259" y="7327"/>
                  <a:pt x="17259" y="7327"/>
                </a:cubicBezTo>
                <a:cubicBezTo>
                  <a:pt x="17247" y="7321"/>
                  <a:pt x="17241" y="7321"/>
                  <a:pt x="17235" y="7316"/>
                </a:cubicBezTo>
                <a:cubicBezTo>
                  <a:pt x="17229" y="7310"/>
                  <a:pt x="17229" y="7304"/>
                  <a:pt x="17223" y="7304"/>
                </a:cubicBezTo>
                <a:cubicBezTo>
                  <a:pt x="17223" y="7298"/>
                  <a:pt x="17217" y="7298"/>
                  <a:pt x="17211" y="7292"/>
                </a:cubicBezTo>
                <a:cubicBezTo>
                  <a:pt x="17211" y="7292"/>
                  <a:pt x="17211" y="7286"/>
                  <a:pt x="17205" y="7280"/>
                </a:cubicBezTo>
                <a:cubicBezTo>
                  <a:pt x="17205" y="7280"/>
                  <a:pt x="17199" y="7274"/>
                  <a:pt x="17193" y="7274"/>
                </a:cubicBezTo>
                <a:cubicBezTo>
                  <a:pt x="17181" y="7268"/>
                  <a:pt x="17176" y="7268"/>
                  <a:pt x="17158" y="7262"/>
                </a:cubicBezTo>
                <a:cubicBezTo>
                  <a:pt x="17152" y="7262"/>
                  <a:pt x="17152" y="7262"/>
                  <a:pt x="17146" y="7256"/>
                </a:cubicBezTo>
                <a:cubicBezTo>
                  <a:pt x="17140" y="7256"/>
                  <a:pt x="17134" y="7250"/>
                  <a:pt x="17134" y="7244"/>
                </a:cubicBezTo>
                <a:cubicBezTo>
                  <a:pt x="17134" y="7239"/>
                  <a:pt x="17134" y="7232"/>
                  <a:pt x="17134" y="7221"/>
                </a:cubicBezTo>
                <a:cubicBezTo>
                  <a:pt x="17128" y="7215"/>
                  <a:pt x="17122" y="7209"/>
                  <a:pt x="17122" y="7197"/>
                </a:cubicBezTo>
                <a:cubicBezTo>
                  <a:pt x="17116" y="7197"/>
                  <a:pt x="17122" y="7191"/>
                  <a:pt x="17122" y="7185"/>
                </a:cubicBezTo>
                <a:cubicBezTo>
                  <a:pt x="17116" y="7179"/>
                  <a:pt x="17116" y="7179"/>
                  <a:pt x="17116" y="7173"/>
                </a:cubicBezTo>
                <a:cubicBezTo>
                  <a:pt x="17116" y="7167"/>
                  <a:pt x="17110" y="7167"/>
                  <a:pt x="17110" y="7161"/>
                </a:cubicBezTo>
                <a:cubicBezTo>
                  <a:pt x="17110" y="7161"/>
                  <a:pt x="17110" y="7155"/>
                  <a:pt x="17110" y="7150"/>
                </a:cubicBezTo>
                <a:cubicBezTo>
                  <a:pt x="17110" y="7138"/>
                  <a:pt x="17110" y="7138"/>
                  <a:pt x="17110" y="7138"/>
                </a:cubicBezTo>
                <a:cubicBezTo>
                  <a:pt x="17110" y="7132"/>
                  <a:pt x="17110" y="7126"/>
                  <a:pt x="17110" y="7114"/>
                </a:cubicBezTo>
                <a:lnTo>
                  <a:pt x="17110" y="7108"/>
                </a:lnTo>
                <a:cubicBezTo>
                  <a:pt x="17104" y="7096"/>
                  <a:pt x="17099" y="7090"/>
                  <a:pt x="17093" y="7084"/>
                </a:cubicBezTo>
                <a:cubicBezTo>
                  <a:pt x="17087" y="7078"/>
                  <a:pt x="17081" y="7078"/>
                  <a:pt x="17075" y="7072"/>
                </a:cubicBezTo>
                <a:cubicBezTo>
                  <a:pt x="17075" y="7066"/>
                  <a:pt x="17075" y="7061"/>
                  <a:pt x="17075" y="7055"/>
                </a:cubicBezTo>
                <a:cubicBezTo>
                  <a:pt x="17075" y="7049"/>
                  <a:pt x="17081" y="7043"/>
                  <a:pt x="17081" y="7037"/>
                </a:cubicBezTo>
                <a:cubicBezTo>
                  <a:pt x="17081" y="7025"/>
                  <a:pt x="17069" y="7013"/>
                  <a:pt x="17057" y="7013"/>
                </a:cubicBezTo>
                <a:cubicBezTo>
                  <a:pt x="17057" y="7013"/>
                  <a:pt x="17051" y="7013"/>
                  <a:pt x="17045" y="7013"/>
                </a:cubicBezTo>
                <a:lnTo>
                  <a:pt x="17039" y="7013"/>
                </a:lnTo>
                <a:cubicBezTo>
                  <a:pt x="17033" y="7013"/>
                  <a:pt x="17027" y="7007"/>
                  <a:pt x="17027" y="7007"/>
                </a:cubicBezTo>
                <a:cubicBezTo>
                  <a:pt x="17015" y="7001"/>
                  <a:pt x="17010" y="7001"/>
                  <a:pt x="16998" y="7001"/>
                </a:cubicBezTo>
                <a:cubicBezTo>
                  <a:pt x="16998" y="6995"/>
                  <a:pt x="16992" y="6995"/>
                  <a:pt x="16986" y="6995"/>
                </a:cubicBezTo>
                <a:cubicBezTo>
                  <a:pt x="16986" y="6989"/>
                  <a:pt x="16992" y="6984"/>
                  <a:pt x="16986" y="6984"/>
                </a:cubicBezTo>
                <a:cubicBezTo>
                  <a:pt x="16986" y="6978"/>
                  <a:pt x="16986" y="6978"/>
                  <a:pt x="16986" y="6972"/>
                </a:cubicBezTo>
                <a:cubicBezTo>
                  <a:pt x="16986" y="6966"/>
                  <a:pt x="16986" y="6966"/>
                  <a:pt x="16980" y="6960"/>
                </a:cubicBezTo>
                <a:cubicBezTo>
                  <a:pt x="16980" y="6948"/>
                  <a:pt x="16980" y="6948"/>
                  <a:pt x="16980" y="6948"/>
                </a:cubicBezTo>
                <a:cubicBezTo>
                  <a:pt x="16980" y="6936"/>
                  <a:pt x="16986" y="6924"/>
                  <a:pt x="16980" y="6912"/>
                </a:cubicBezTo>
                <a:cubicBezTo>
                  <a:pt x="16980" y="6906"/>
                  <a:pt x="16974" y="6906"/>
                  <a:pt x="16968" y="6901"/>
                </a:cubicBezTo>
                <a:cubicBezTo>
                  <a:pt x="16968" y="6901"/>
                  <a:pt x="16968" y="6896"/>
                  <a:pt x="16968" y="6890"/>
                </a:cubicBezTo>
                <a:lnTo>
                  <a:pt x="16956" y="6884"/>
                </a:lnTo>
                <a:cubicBezTo>
                  <a:pt x="16956" y="6878"/>
                  <a:pt x="16956" y="6872"/>
                  <a:pt x="16956" y="6872"/>
                </a:cubicBezTo>
                <a:cubicBezTo>
                  <a:pt x="16956" y="6860"/>
                  <a:pt x="16956" y="6854"/>
                  <a:pt x="16956" y="6848"/>
                </a:cubicBezTo>
                <a:cubicBezTo>
                  <a:pt x="16950" y="6842"/>
                  <a:pt x="16950" y="6836"/>
                  <a:pt x="16950" y="6836"/>
                </a:cubicBezTo>
                <a:cubicBezTo>
                  <a:pt x="16944" y="6824"/>
                  <a:pt x="16938" y="6818"/>
                  <a:pt x="16933" y="6813"/>
                </a:cubicBezTo>
                <a:cubicBezTo>
                  <a:pt x="16926" y="6813"/>
                  <a:pt x="16921" y="6818"/>
                  <a:pt x="16921" y="6813"/>
                </a:cubicBezTo>
                <a:cubicBezTo>
                  <a:pt x="16915" y="6824"/>
                  <a:pt x="16915" y="6824"/>
                  <a:pt x="16915" y="6824"/>
                </a:cubicBezTo>
                <a:cubicBezTo>
                  <a:pt x="16921" y="6836"/>
                  <a:pt x="16915" y="6842"/>
                  <a:pt x="16915" y="6848"/>
                </a:cubicBezTo>
                <a:close/>
                <a:moveTo>
                  <a:pt x="17875" y="6735"/>
                </a:moveTo>
                <a:lnTo>
                  <a:pt x="17875" y="6735"/>
                </a:lnTo>
                <a:cubicBezTo>
                  <a:pt x="17875" y="6741"/>
                  <a:pt x="17875" y="6747"/>
                  <a:pt x="17881" y="6747"/>
                </a:cubicBezTo>
                <a:cubicBezTo>
                  <a:pt x="17887" y="6753"/>
                  <a:pt x="17893" y="6753"/>
                  <a:pt x="17905" y="6753"/>
                </a:cubicBezTo>
                <a:cubicBezTo>
                  <a:pt x="17917" y="6753"/>
                  <a:pt x="17917" y="6753"/>
                  <a:pt x="17917" y="6753"/>
                </a:cubicBezTo>
                <a:cubicBezTo>
                  <a:pt x="17923" y="6753"/>
                  <a:pt x="17923" y="6747"/>
                  <a:pt x="17929" y="6747"/>
                </a:cubicBezTo>
                <a:cubicBezTo>
                  <a:pt x="17929" y="6741"/>
                  <a:pt x="17923" y="6741"/>
                  <a:pt x="17923" y="6735"/>
                </a:cubicBezTo>
                <a:cubicBezTo>
                  <a:pt x="17917" y="6730"/>
                  <a:pt x="17923" y="6730"/>
                  <a:pt x="17917" y="6724"/>
                </a:cubicBezTo>
                <a:cubicBezTo>
                  <a:pt x="17917" y="6718"/>
                  <a:pt x="17911" y="6724"/>
                  <a:pt x="17905" y="6724"/>
                </a:cubicBezTo>
                <a:cubicBezTo>
                  <a:pt x="17899" y="6718"/>
                  <a:pt x="17893" y="6718"/>
                  <a:pt x="17887" y="6718"/>
                </a:cubicBezTo>
                <a:cubicBezTo>
                  <a:pt x="17881" y="6718"/>
                  <a:pt x="17875" y="6718"/>
                  <a:pt x="17869" y="6718"/>
                </a:cubicBezTo>
                <a:cubicBezTo>
                  <a:pt x="17869" y="6724"/>
                  <a:pt x="17869" y="6735"/>
                  <a:pt x="17875" y="6735"/>
                </a:cubicBezTo>
                <a:close/>
                <a:moveTo>
                  <a:pt x="17591" y="6546"/>
                </a:moveTo>
                <a:lnTo>
                  <a:pt x="17591" y="6546"/>
                </a:lnTo>
                <a:cubicBezTo>
                  <a:pt x="17591" y="6552"/>
                  <a:pt x="17603" y="6552"/>
                  <a:pt x="17603" y="6558"/>
                </a:cubicBezTo>
                <a:cubicBezTo>
                  <a:pt x="17608" y="6569"/>
                  <a:pt x="17620" y="6569"/>
                  <a:pt x="17626" y="6575"/>
                </a:cubicBezTo>
                <a:cubicBezTo>
                  <a:pt x="17626" y="6581"/>
                  <a:pt x="17626" y="6581"/>
                  <a:pt x="17632" y="6587"/>
                </a:cubicBezTo>
                <a:cubicBezTo>
                  <a:pt x="17632" y="6593"/>
                  <a:pt x="17638" y="6593"/>
                  <a:pt x="17644" y="6599"/>
                </a:cubicBezTo>
                <a:cubicBezTo>
                  <a:pt x="17644" y="6599"/>
                  <a:pt x="17650" y="6605"/>
                  <a:pt x="17656" y="6605"/>
                </a:cubicBezTo>
                <a:lnTo>
                  <a:pt x="17662" y="6599"/>
                </a:lnTo>
                <a:cubicBezTo>
                  <a:pt x="17662" y="6593"/>
                  <a:pt x="17662" y="6593"/>
                  <a:pt x="17662" y="6587"/>
                </a:cubicBezTo>
                <a:cubicBezTo>
                  <a:pt x="17662" y="6581"/>
                  <a:pt x="17656" y="6581"/>
                  <a:pt x="17656" y="6575"/>
                </a:cubicBezTo>
                <a:cubicBezTo>
                  <a:pt x="17650" y="6569"/>
                  <a:pt x="17656" y="6569"/>
                  <a:pt x="17656" y="6563"/>
                </a:cubicBezTo>
                <a:cubicBezTo>
                  <a:pt x="17650" y="6558"/>
                  <a:pt x="17650" y="6558"/>
                  <a:pt x="17644" y="6552"/>
                </a:cubicBezTo>
                <a:cubicBezTo>
                  <a:pt x="17638" y="6546"/>
                  <a:pt x="17632" y="6540"/>
                  <a:pt x="17620" y="6534"/>
                </a:cubicBezTo>
                <a:cubicBezTo>
                  <a:pt x="17620" y="6534"/>
                  <a:pt x="17614" y="6534"/>
                  <a:pt x="17608" y="6528"/>
                </a:cubicBezTo>
                <a:cubicBezTo>
                  <a:pt x="17608" y="6528"/>
                  <a:pt x="17608" y="6522"/>
                  <a:pt x="17608" y="6516"/>
                </a:cubicBezTo>
                <a:cubicBezTo>
                  <a:pt x="17608" y="6516"/>
                  <a:pt x="17608" y="6510"/>
                  <a:pt x="17608" y="6504"/>
                </a:cubicBezTo>
                <a:cubicBezTo>
                  <a:pt x="17597" y="6504"/>
                  <a:pt x="17597" y="6504"/>
                  <a:pt x="17597" y="6504"/>
                </a:cubicBezTo>
                <a:cubicBezTo>
                  <a:pt x="17597" y="6504"/>
                  <a:pt x="17591" y="6510"/>
                  <a:pt x="17585" y="6510"/>
                </a:cubicBezTo>
                <a:cubicBezTo>
                  <a:pt x="17591" y="6516"/>
                  <a:pt x="17591" y="6516"/>
                  <a:pt x="17591" y="6522"/>
                </a:cubicBezTo>
                <a:cubicBezTo>
                  <a:pt x="17597" y="6528"/>
                  <a:pt x="17597" y="6534"/>
                  <a:pt x="17597" y="6534"/>
                </a:cubicBezTo>
                <a:cubicBezTo>
                  <a:pt x="17597" y="6540"/>
                  <a:pt x="17591" y="6540"/>
                  <a:pt x="17591" y="6546"/>
                </a:cubicBezTo>
                <a:close/>
                <a:moveTo>
                  <a:pt x="17265" y="6510"/>
                </a:moveTo>
                <a:lnTo>
                  <a:pt x="17265" y="6510"/>
                </a:lnTo>
                <a:cubicBezTo>
                  <a:pt x="17265" y="6522"/>
                  <a:pt x="17270" y="6528"/>
                  <a:pt x="17270" y="6534"/>
                </a:cubicBezTo>
                <a:cubicBezTo>
                  <a:pt x="17270" y="6540"/>
                  <a:pt x="17265" y="6540"/>
                  <a:pt x="17265" y="6540"/>
                </a:cubicBezTo>
                <a:cubicBezTo>
                  <a:pt x="17288" y="6540"/>
                  <a:pt x="17300" y="6540"/>
                  <a:pt x="17318" y="6540"/>
                </a:cubicBezTo>
                <a:cubicBezTo>
                  <a:pt x="17324" y="6540"/>
                  <a:pt x="17330" y="6546"/>
                  <a:pt x="17342" y="6546"/>
                </a:cubicBezTo>
                <a:cubicBezTo>
                  <a:pt x="17348" y="6546"/>
                  <a:pt x="17353" y="6546"/>
                  <a:pt x="17359" y="6546"/>
                </a:cubicBezTo>
                <a:cubicBezTo>
                  <a:pt x="17371" y="6546"/>
                  <a:pt x="17377" y="6546"/>
                  <a:pt x="17383" y="6546"/>
                </a:cubicBezTo>
                <a:cubicBezTo>
                  <a:pt x="17389" y="6546"/>
                  <a:pt x="17395" y="6546"/>
                  <a:pt x="17395" y="6540"/>
                </a:cubicBezTo>
                <a:cubicBezTo>
                  <a:pt x="17401" y="6540"/>
                  <a:pt x="17401" y="6534"/>
                  <a:pt x="17407" y="6528"/>
                </a:cubicBezTo>
                <a:cubicBezTo>
                  <a:pt x="17413" y="6528"/>
                  <a:pt x="17413" y="6534"/>
                  <a:pt x="17419" y="6528"/>
                </a:cubicBezTo>
                <a:cubicBezTo>
                  <a:pt x="17425" y="6528"/>
                  <a:pt x="17425" y="6528"/>
                  <a:pt x="17431" y="6528"/>
                </a:cubicBezTo>
                <a:cubicBezTo>
                  <a:pt x="17436" y="6522"/>
                  <a:pt x="17436" y="6522"/>
                  <a:pt x="17442" y="6516"/>
                </a:cubicBezTo>
                <a:cubicBezTo>
                  <a:pt x="17448" y="6510"/>
                  <a:pt x="17448" y="6504"/>
                  <a:pt x="17454" y="6492"/>
                </a:cubicBezTo>
                <a:cubicBezTo>
                  <a:pt x="17454" y="6486"/>
                  <a:pt x="17454" y="6480"/>
                  <a:pt x="17454" y="6469"/>
                </a:cubicBezTo>
                <a:cubicBezTo>
                  <a:pt x="17460" y="6463"/>
                  <a:pt x="17466" y="6463"/>
                  <a:pt x="17466" y="6457"/>
                </a:cubicBezTo>
                <a:cubicBezTo>
                  <a:pt x="17466" y="6457"/>
                  <a:pt x="17466" y="6451"/>
                  <a:pt x="17466" y="6445"/>
                </a:cubicBezTo>
                <a:cubicBezTo>
                  <a:pt x="17466" y="6439"/>
                  <a:pt x="17460" y="6439"/>
                  <a:pt x="17460" y="6433"/>
                </a:cubicBezTo>
                <a:cubicBezTo>
                  <a:pt x="17460" y="6439"/>
                  <a:pt x="17454" y="6439"/>
                  <a:pt x="17448" y="6439"/>
                </a:cubicBezTo>
                <a:cubicBezTo>
                  <a:pt x="17448" y="6439"/>
                  <a:pt x="17442" y="6439"/>
                  <a:pt x="17436" y="6439"/>
                </a:cubicBezTo>
                <a:cubicBezTo>
                  <a:pt x="17436" y="6439"/>
                  <a:pt x="17431" y="6439"/>
                  <a:pt x="17431" y="6445"/>
                </a:cubicBezTo>
                <a:cubicBezTo>
                  <a:pt x="17425" y="6445"/>
                  <a:pt x="17419" y="6445"/>
                  <a:pt x="17419" y="6451"/>
                </a:cubicBezTo>
                <a:cubicBezTo>
                  <a:pt x="17413" y="6457"/>
                  <a:pt x="17419" y="6463"/>
                  <a:pt x="17419" y="6475"/>
                </a:cubicBezTo>
                <a:cubicBezTo>
                  <a:pt x="17413" y="6480"/>
                  <a:pt x="17413" y="6480"/>
                  <a:pt x="17407" y="6486"/>
                </a:cubicBezTo>
                <a:cubicBezTo>
                  <a:pt x="17407" y="6486"/>
                  <a:pt x="17407" y="6492"/>
                  <a:pt x="17407" y="6498"/>
                </a:cubicBezTo>
                <a:cubicBezTo>
                  <a:pt x="17401" y="6498"/>
                  <a:pt x="17395" y="6498"/>
                  <a:pt x="17395" y="6498"/>
                </a:cubicBezTo>
                <a:cubicBezTo>
                  <a:pt x="17377" y="6498"/>
                  <a:pt x="17365" y="6498"/>
                  <a:pt x="17342" y="6498"/>
                </a:cubicBezTo>
                <a:cubicBezTo>
                  <a:pt x="17330" y="6498"/>
                  <a:pt x="17330" y="6498"/>
                  <a:pt x="17330" y="6498"/>
                </a:cubicBezTo>
                <a:cubicBezTo>
                  <a:pt x="17318" y="6498"/>
                  <a:pt x="17318" y="6498"/>
                  <a:pt x="17318" y="6498"/>
                </a:cubicBezTo>
                <a:cubicBezTo>
                  <a:pt x="17306" y="6498"/>
                  <a:pt x="17294" y="6498"/>
                  <a:pt x="17282" y="6498"/>
                </a:cubicBezTo>
                <a:cubicBezTo>
                  <a:pt x="17276" y="6498"/>
                  <a:pt x="17276" y="6492"/>
                  <a:pt x="17270" y="6492"/>
                </a:cubicBezTo>
                <a:cubicBezTo>
                  <a:pt x="17270" y="6498"/>
                  <a:pt x="17265" y="6510"/>
                  <a:pt x="17265" y="6510"/>
                </a:cubicBezTo>
                <a:close/>
                <a:moveTo>
                  <a:pt x="16310" y="6652"/>
                </a:moveTo>
                <a:lnTo>
                  <a:pt x="16310" y="6652"/>
                </a:lnTo>
                <a:cubicBezTo>
                  <a:pt x="16310" y="6658"/>
                  <a:pt x="16310" y="6664"/>
                  <a:pt x="16310" y="6664"/>
                </a:cubicBezTo>
                <a:cubicBezTo>
                  <a:pt x="16346" y="6664"/>
                  <a:pt x="16346" y="6664"/>
                  <a:pt x="16346" y="6664"/>
                </a:cubicBezTo>
                <a:cubicBezTo>
                  <a:pt x="16351" y="6664"/>
                  <a:pt x="16357" y="6664"/>
                  <a:pt x="16357" y="6658"/>
                </a:cubicBezTo>
                <a:cubicBezTo>
                  <a:pt x="16363" y="6652"/>
                  <a:pt x="16363" y="6647"/>
                  <a:pt x="16363" y="6641"/>
                </a:cubicBezTo>
                <a:cubicBezTo>
                  <a:pt x="16363" y="6629"/>
                  <a:pt x="16363" y="6623"/>
                  <a:pt x="16357" y="6611"/>
                </a:cubicBezTo>
                <a:cubicBezTo>
                  <a:pt x="16357" y="6605"/>
                  <a:pt x="16351" y="6605"/>
                  <a:pt x="16351" y="6599"/>
                </a:cubicBezTo>
                <a:cubicBezTo>
                  <a:pt x="16334" y="6605"/>
                  <a:pt x="16328" y="6611"/>
                  <a:pt x="16310" y="6623"/>
                </a:cubicBezTo>
                <a:cubicBezTo>
                  <a:pt x="16310" y="6635"/>
                  <a:pt x="16310" y="6647"/>
                  <a:pt x="16310" y="6652"/>
                </a:cubicBezTo>
                <a:close/>
                <a:moveTo>
                  <a:pt x="16014" y="6623"/>
                </a:moveTo>
                <a:lnTo>
                  <a:pt x="16014" y="6623"/>
                </a:lnTo>
                <a:cubicBezTo>
                  <a:pt x="16014" y="6623"/>
                  <a:pt x="16014" y="6629"/>
                  <a:pt x="16014" y="6635"/>
                </a:cubicBezTo>
                <a:cubicBezTo>
                  <a:pt x="16014" y="6635"/>
                  <a:pt x="16019" y="6641"/>
                  <a:pt x="16019" y="6647"/>
                </a:cubicBezTo>
                <a:cubicBezTo>
                  <a:pt x="16025" y="6641"/>
                  <a:pt x="16025" y="6647"/>
                  <a:pt x="16031" y="6647"/>
                </a:cubicBezTo>
                <a:cubicBezTo>
                  <a:pt x="16037" y="6641"/>
                  <a:pt x="16037" y="6635"/>
                  <a:pt x="16043" y="6635"/>
                </a:cubicBezTo>
                <a:cubicBezTo>
                  <a:pt x="16049" y="6635"/>
                  <a:pt x="16055" y="6641"/>
                  <a:pt x="16061" y="6641"/>
                </a:cubicBezTo>
                <a:cubicBezTo>
                  <a:pt x="16067" y="6641"/>
                  <a:pt x="16067" y="6641"/>
                  <a:pt x="16067" y="6641"/>
                </a:cubicBezTo>
                <a:cubicBezTo>
                  <a:pt x="16073" y="6641"/>
                  <a:pt x="16073" y="6635"/>
                  <a:pt x="16079" y="6635"/>
                </a:cubicBezTo>
                <a:cubicBezTo>
                  <a:pt x="16067" y="6623"/>
                  <a:pt x="16067" y="6623"/>
                  <a:pt x="16067" y="6623"/>
                </a:cubicBezTo>
                <a:lnTo>
                  <a:pt x="16014" y="6623"/>
                </a:lnTo>
                <a:close/>
                <a:moveTo>
                  <a:pt x="16500" y="6504"/>
                </a:moveTo>
                <a:lnTo>
                  <a:pt x="16500" y="6504"/>
                </a:lnTo>
                <a:cubicBezTo>
                  <a:pt x="16494" y="6510"/>
                  <a:pt x="16488" y="6510"/>
                  <a:pt x="16488" y="6516"/>
                </a:cubicBezTo>
                <a:cubicBezTo>
                  <a:pt x="16482" y="6516"/>
                  <a:pt x="16476" y="6516"/>
                  <a:pt x="16476" y="6522"/>
                </a:cubicBezTo>
                <a:cubicBezTo>
                  <a:pt x="16476" y="6528"/>
                  <a:pt x="16476" y="6534"/>
                  <a:pt x="16476" y="6534"/>
                </a:cubicBezTo>
                <a:cubicBezTo>
                  <a:pt x="16476" y="6540"/>
                  <a:pt x="16470" y="6546"/>
                  <a:pt x="16470" y="6546"/>
                </a:cubicBezTo>
                <a:cubicBezTo>
                  <a:pt x="16470" y="6552"/>
                  <a:pt x="16470" y="6552"/>
                  <a:pt x="16470" y="6558"/>
                </a:cubicBezTo>
                <a:cubicBezTo>
                  <a:pt x="16470" y="6563"/>
                  <a:pt x="16464" y="6563"/>
                  <a:pt x="16464" y="6569"/>
                </a:cubicBezTo>
                <a:cubicBezTo>
                  <a:pt x="16464" y="6575"/>
                  <a:pt x="16476" y="6575"/>
                  <a:pt x="16482" y="6575"/>
                </a:cubicBezTo>
                <a:cubicBezTo>
                  <a:pt x="16482" y="6575"/>
                  <a:pt x="16488" y="6575"/>
                  <a:pt x="16494" y="6575"/>
                </a:cubicBezTo>
                <a:cubicBezTo>
                  <a:pt x="16494" y="6569"/>
                  <a:pt x="16500" y="6569"/>
                  <a:pt x="16506" y="6563"/>
                </a:cubicBezTo>
                <a:cubicBezTo>
                  <a:pt x="16506" y="6563"/>
                  <a:pt x="16506" y="6558"/>
                  <a:pt x="16506" y="6552"/>
                </a:cubicBezTo>
                <a:cubicBezTo>
                  <a:pt x="16512" y="6540"/>
                  <a:pt x="16517" y="6528"/>
                  <a:pt x="16517" y="6510"/>
                </a:cubicBezTo>
                <a:cubicBezTo>
                  <a:pt x="16517" y="6504"/>
                  <a:pt x="16517" y="6504"/>
                  <a:pt x="16517" y="6504"/>
                </a:cubicBezTo>
                <a:cubicBezTo>
                  <a:pt x="16517" y="6504"/>
                  <a:pt x="16512" y="6504"/>
                  <a:pt x="16512" y="6498"/>
                </a:cubicBezTo>
                <a:cubicBezTo>
                  <a:pt x="16506" y="6498"/>
                  <a:pt x="16500" y="6504"/>
                  <a:pt x="16500" y="6504"/>
                </a:cubicBezTo>
                <a:close/>
                <a:moveTo>
                  <a:pt x="16417" y="6415"/>
                </a:moveTo>
                <a:lnTo>
                  <a:pt x="16417" y="6415"/>
                </a:lnTo>
                <a:cubicBezTo>
                  <a:pt x="16423" y="6415"/>
                  <a:pt x="16423" y="6415"/>
                  <a:pt x="16428" y="6415"/>
                </a:cubicBezTo>
                <a:cubicBezTo>
                  <a:pt x="16435" y="6415"/>
                  <a:pt x="16435" y="6403"/>
                  <a:pt x="16435" y="6403"/>
                </a:cubicBezTo>
                <a:cubicBezTo>
                  <a:pt x="16440" y="6403"/>
                  <a:pt x="16446" y="6409"/>
                  <a:pt x="16446" y="6409"/>
                </a:cubicBezTo>
                <a:cubicBezTo>
                  <a:pt x="16458" y="6409"/>
                  <a:pt x="16464" y="6409"/>
                  <a:pt x="16470" y="6409"/>
                </a:cubicBezTo>
                <a:cubicBezTo>
                  <a:pt x="16476" y="6409"/>
                  <a:pt x="16482" y="6409"/>
                  <a:pt x="16482" y="6409"/>
                </a:cubicBezTo>
                <a:cubicBezTo>
                  <a:pt x="16494" y="6409"/>
                  <a:pt x="16500" y="6415"/>
                  <a:pt x="16506" y="6421"/>
                </a:cubicBezTo>
                <a:cubicBezTo>
                  <a:pt x="16517" y="6427"/>
                  <a:pt x="16517" y="6433"/>
                  <a:pt x="16529" y="6439"/>
                </a:cubicBezTo>
                <a:cubicBezTo>
                  <a:pt x="16529" y="6439"/>
                  <a:pt x="16535" y="6439"/>
                  <a:pt x="16541" y="6445"/>
                </a:cubicBezTo>
                <a:cubicBezTo>
                  <a:pt x="16547" y="6445"/>
                  <a:pt x="16541" y="6451"/>
                  <a:pt x="16547" y="6457"/>
                </a:cubicBezTo>
                <a:cubicBezTo>
                  <a:pt x="16553" y="6457"/>
                  <a:pt x="16559" y="6457"/>
                  <a:pt x="16559" y="6457"/>
                </a:cubicBezTo>
                <a:cubicBezTo>
                  <a:pt x="16565" y="6457"/>
                  <a:pt x="16571" y="6457"/>
                  <a:pt x="16577" y="6457"/>
                </a:cubicBezTo>
                <a:lnTo>
                  <a:pt x="16583" y="6463"/>
                </a:lnTo>
                <a:cubicBezTo>
                  <a:pt x="16601" y="6463"/>
                  <a:pt x="16606" y="6457"/>
                  <a:pt x="16624" y="6463"/>
                </a:cubicBezTo>
                <a:cubicBezTo>
                  <a:pt x="16624" y="6463"/>
                  <a:pt x="16630" y="6463"/>
                  <a:pt x="16636" y="6469"/>
                </a:cubicBezTo>
                <a:cubicBezTo>
                  <a:pt x="16642" y="6469"/>
                  <a:pt x="16648" y="6475"/>
                  <a:pt x="16660" y="6480"/>
                </a:cubicBezTo>
                <a:lnTo>
                  <a:pt x="16666" y="6486"/>
                </a:lnTo>
                <a:cubicBezTo>
                  <a:pt x="16672" y="6492"/>
                  <a:pt x="16678" y="6492"/>
                  <a:pt x="16678" y="6498"/>
                </a:cubicBezTo>
                <a:cubicBezTo>
                  <a:pt x="16689" y="6504"/>
                  <a:pt x="16695" y="6510"/>
                  <a:pt x="16701" y="6522"/>
                </a:cubicBezTo>
                <a:cubicBezTo>
                  <a:pt x="16701" y="6528"/>
                  <a:pt x="16701" y="6528"/>
                  <a:pt x="16707" y="6534"/>
                </a:cubicBezTo>
                <a:cubicBezTo>
                  <a:pt x="16713" y="6546"/>
                  <a:pt x="16731" y="6552"/>
                  <a:pt x="16731" y="6569"/>
                </a:cubicBezTo>
                <a:lnTo>
                  <a:pt x="16725" y="6575"/>
                </a:lnTo>
                <a:cubicBezTo>
                  <a:pt x="16725" y="6581"/>
                  <a:pt x="16725" y="6587"/>
                  <a:pt x="16725" y="6593"/>
                </a:cubicBezTo>
                <a:cubicBezTo>
                  <a:pt x="16725" y="6599"/>
                  <a:pt x="16719" y="6611"/>
                  <a:pt x="16707" y="6611"/>
                </a:cubicBezTo>
                <a:cubicBezTo>
                  <a:pt x="16707" y="6611"/>
                  <a:pt x="16701" y="6611"/>
                  <a:pt x="16695" y="6611"/>
                </a:cubicBezTo>
                <a:cubicBezTo>
                  <a:pt x="16695" y="6611"/>
                  <a:pt x="16689" y="6617"/>
                  <a:pt x="16683" y="6617"/>
                </a:cubicBezTo>
                <a:cubicBezTo>
                  <a:pt x="16683" y="6617"/>
                  <a:pt x="16678" y="6623"/>
                  <a:pt x="16672" y="6623"/>
                </a:cubicBezTo>
                <a:cubicBezTo>
                  <a:pt x="16672" y="6629"/>
                  <a:pt x="16666" y="6629"/>
                  <a:pt x="16660" y="6635"/>
                </a:cubicBezTo>
                <a:cubicBezTo>
                  <a:pt x="16660" y="6641"/>
                  <a:pt x="16660" y="6641"/>
                  <a:pt x="16660" y="6647"/>
                </a:cubicBezTo>
                <a:cubicBezTo>
                  <a:pt x="16660" y="6652"/>
                  <a:pt x="16660" y="6652"/>
                  <a:pt x="16660" y="6658"/>
                </a:cubicBezTo>
                <a:cubicBezTo>
                  <a:pt x="16660" y="6670"/>
                  <a:pt x="16672" y="6676"/>
                  <a:pt x="16683" y="6676"/>
                </a:cubicBezTo>
                <a:cubicBezTo>
                  <a:pt x="16695" y="6676"/>
                  <a:pt x="16701" y="6676"/>
                  <a:pt x="16713" y="6670"/>
                </a:cubicBezTo>
                <a:cubicBezTo>
                  <a:pt x="16713" y="6664"/>
                  <a:pt x="16719" y="6664"/>
                  <a:pt x="16725" y="6658"/>
                </a:cubicBezTo>
                <a:lnTo>
                  <a:pt x="16725" y="6652"/>
                </a:lnTo>
                <a:cubicBezTo>
                  <a:pt x="16731" y="6647"/>
                  <a:pt x="16731" y="6641"/>
                  <a:pt x="16737" y="6641"/>
                </a:cubicBezTo>
                <a:cubicBezTo>
                  <a:pt x="16755" y="6641"/>
                  <a:pt x="16760" y="6641"/>
                  <a:pt x="16772" y="6647"/>
                </a:cubicBezTo>
                <a:cubicBezTo>
                  <a:pt x="16778" y="6652"/>
                  <a:pt x="16778" y="6652"/>
                  <a:pt x="16784" y="6658"/>
                </a:cubicBezTo>
                <a:cubicBezTo>
                  <a:pt x="16784" y="6664"/>
                  <a:pt x="16790" y="6664"/>
                  <a:pt x="16796" y="6664"/>
                </a:cubicBezTo>
                <a:cubicBezTo>
                  <a:pt x="16796" y="6670"/>
                  <a:pt x="16802" y="6676"/>
                  <a:pt x="16808" y="6676"/>
                </a:cubicBezTo>
                <a:cubicBezTo>
                  <a:pt x="16808" y="6682"/>
                  <a:pt x="16814" y="6682"/>
                  <a:pt x="16814" y="6682"/>
                </a:cubicBezTo>
                <a:cubicBezTo>
                  <a:pt x="16820" y="6682"/>
                  <a:pt x="16826" y="6688"/>
                  <a:pt x="16826" y="6688"/>
                </a:cubicBezTo>
                <a:cubicBezTo>
                  <a:pt x="16838" y="6688"/>
                  <a:pt x="16844" y="6688"/>
                  <a:pt x="16855" y="6694"/>
                </a:cubicBezTo>
                <a:cubicBezTo>
                  <a:pt x="16861" y="6700"/>
                  <a:pt x="16861" y="6700"/>
                  <a:pt x="16867" y="6706"/>
                </a:cubicBezTo>
                <a:cubicBezTo>
                  <a:pt x="16873" y="6706"/>
                  <a:pt x="16873" y="6706"/>
                  <a:pt x="16879" y="6706"/>
                </a:cubicBezTo>
                <a:cubicBezTo>
                  <a:pt x="16885" y="6706"/>
                  <a:pt x="16891" y="6712"/>
                  <a:pt x="16897" y="6712"/>
                </a:cubicBezTo>
                <a:cubicBezTo>
                  <a:pt x="16909" y="6712"/>
                  <a:pt x="16915" y="6712"/>
                  <a:pt x="16926" y="6712"/>
                </a:cubicBezTo>
                <a:cubicBezTo>
                  <a:pt x="16933" y="6712"/>
                  <a:pt x="16938" y="6712"/>
                  <a:pt x="16950" y="6712"/>
                </a:cubicBezTo>
                <a:cubicBezTo>
                  <a:pt x="16950" y="6712"/>
                  <a:pt x="16956" y="6706"/>
                  <a:pt x="16962" y="6706"/>
                </a:cubicBezTo>
                <a:cubicBezTo>
                  <a:pt x="16962" y="6700"/>
                  <a:pt x="16968" y="6700"/>
                  <a:pt x="16968" y="6700"/>
                </a:cubicBezTo>
                <a:cubicBezTo>
                  <a:pt x="16974" y="6694"/>
                  <a:pt x="16974" y="6688"/>
                  <a:pt x="16974" y="6688"/>
                </a:cubicBezTo>
                <a:cubicBezTo>
                  <a:pt x="16974" y="6676"/>
                  <a:pt x="16974" y="6670"/>
                  <a:pt x="16974" y="6664"/>
                </a:cubicBezTo>
                <a:cubicBezTo>
                  <a:pt x="16980" y="6664"/>
                  <a:pt x="16986" y="6664"/>
                  <a:pt x="16992" y="6664"/>
                </a:cubicBezTo>
                <a:cubicBezTo>
                  <a:pt x="16998" y="6658"/>
                  <a:pt x="17004" y="6658"/>
                  <a:pt x="17015" y="6652"/>
                </a:cubicBezTo>
                <a:cubicBezTo>
                  <a:pt x="17021" y="6652"/>
                  <a:pt x="17021" y="6647"/>
                  <a:pt x="17027" y="6641"/>
                </a:cubicBezTo>
                <a:cubicBezTo>
                  <a:pt x="17033" y="6635"/>
                  <a:pt x="17039" y="6623"/>
                  <a:pt x="17051" y="6623"/>
                </a:cubicBezTo>
                <a:cubicBezTo>
                  <a:pt x="17057" y="6623"/>
                  <a:pt x="17057" y="6623"/>
                  <a:pt x="17057" y="6623"/>
                </a:cubicBezTo>
                <a:cubicBezTo>
                  <a:pt x="17063" y="6623"/>
                  <a:pt x="17063" y="6623"/>
                  <a:pt x="17069" y="6629"/>
                </a:cubicBezTo>
                <a:cubicBezTo>
                  <a:pt x="17069" y="6629"/>
                  <a:pt x="17075" y="6629"/>
                  <a:pt x="17081" y="6629"/>
                </a:cubicBezTo>
                <a:cubicBezTo>
                  <a:pt x="17087" y="6629"/>
                  <a:pt x="17087" y="6635"/>
                  <a:pt x="17093" y="6635"/>
                </a:cubicBezTo>
                <a:cubicBezTo>
                  <a:pt x="17099" y="6641"/>
                  <a:pt x="17104" y="6641"/>
                  <a:pt x="17116" y="6647"/>
                </a:cubicBezTo>
                <a:lnTo>
                  <a:pt x="17122" y="6652"/>
                </a:lnTo>
                <a:cubicBezTo>
                  <a:pt x="17134" y="6658"/>
                  <a:pt x="17134" y="6670"/>
                  <a:pt x="17140" y="6676"/>
                </a:cubicBezTo>
                <a:cubicBezTo>
                  <a:pt x="17140" y="6676"/>
                  <a:pt x="17146" y="6682"/>
                  <a:pt x="17146" y="6688"/>
                </a:cubicBezTo>
                <a:cubicBezTo>
                  <a:pt x="17152" y="6694"/>
                  <a:pt x="17158" y="6694"/>
                  <a:pt x="17170" y="6706"/>
                </a:cubicBezTo>
                <a:cubicBezTo>
                  <a:pt x="17170" y="6706"/>
                  <a:pt x="17176" y="6712"/>
                  <a:pt x="17176" y="6718"/>
                </a:cubicBezTo>
                <a:cubicBezTo>
                  <a:pt x="17181" y="6724"/>
                  <a:pt x="17187" y="6730"/>
                  <a:pt x="17193" y="6735"/>
                </a:cubicBezTo>
                <a:cubicBezTo>
                  <a:pt x="17193" y="6741"/>
                  <a:pt x="17199" y="6747"/>
                  <a:pt x="17199" y="6753"/>
                </a:cubicBezTo>
                <a:cubicBezTo>
                  <a:pt x="17199" y="6759"/>
                  <a:pt x="17205" y="6765"/>
                  <a:pt x="17205" y="6765"/>
                </a:cubicBezTo>
                <a:cubicBezTo>
                  <a:pt x="17217" y="6765"/>
                  <a:pt x="17217" y="6765"/>
                  <a:pt x="17229" y="6765"/>
                </a:cubicBezTo>
                <a:cubicBezTo>
                  <a:pt x="17241" y="6765"/>
                  <a:pt x="17253" y="6765"/>
                  <a:pt x="17270" y="6759"/>
                </a:cubicBezTo>
                <a:cubicBezTo>
                  <a:pt x="17276" y="6759"/>
                  <a:pt x="17282" y="6759"/>
                  <a:pt x="17288" y="6759"/>
                </a:cubicBezTo>
                <a:cubicBezTo>
                  <a:pt x="17306" y="6759"/>
                  <a:pt x="17312" y="6765"/>
                  <a:pt x="17318" y="6777"/>
                </a:cubicBezTo>
                <a:cubicBezTo>
                  <a:pt x="17330" y="6789"/>
                  <a:pt x="17330" y="6789"/>
                  <a:pt x="17342" y="6795"/>
                </a:cubicBezTo>
                <a:cubicBezTo>
                  <a:pt x="17348" y="6795"/>
                  <a:pt x="17353" y="6801"/>
                  <a:pt x="17359" y="6801"/>
                </a:cubicBezTo>
                <a:cubicBezTo>
                  <a:pt x="17365" y="6801"/>
                  <a:pt x="17371" y="6801"/>
                  <a:pt x="17377" y="6801"/>
                </a:cubicBezTo>
                <a:cubicBezTo>
                  <a:pt x="17377" y="6765"/>
                  <a:pt x="17377" y="6765"/>
                  <a:pt x="17377" y="6765"/>
                </a:cubicBezTo>
                <a:cubicBezTo>
                  <a:pt x="17377" y="6753"/>
                  <a:pt x="17371" y="6747"/>
                  <a:pt x="17359" y="6747"/>
                </a:cubicBezTo>
                <a:cubicBezTo>
                  <a:pt x="17359" y="6747"/>
                  <a:pt x="17353" y="6747"/>
                  <a:pt x="17353" y="6741"/>
                </a:cubicBezTo>
                <a:cubicBezTo>
                  <a:pt x="17348" y="6741"/>
                  <a:pt x="17342" y="6741"/>
                  <a:pt x="17342" y="6741"/>
                </a:cubicBezTo>
                <a:cubicBezTo>
                  <a:pt x="17336" y="6741"/>
                  <a:pt x="17336" y="6735"/>
                  <a:pt x="17336" y="6730"/>
                </a:cubicBezTo>
                <a:cubicBezTo>
                  <a:pt x="17330" y="6724"/>
                  <a:pt x="17330" y="6724"/>
                  <a:pt x="17324" y="6718"/>
                </a:cubicBezTo>
                <a:cubicBezTo>
                  <a:pt x="17324" y="6712"/>
                  <a:pt x="17318" y="6712"/>
                  <a:pt x="17312" y="6712"/>
                </a:cubicBezTo>
                <a:cubicBezTo>
                  <a:pt x="17306" y="6712"/>
                  <a:pt x="17300" y="6712"/>
                  <a:pt x="17300" y="6712"/>
                </a:cubicBezTo>
                <a:cubicBezTo>
                  <a:pt x="17294" y="6706"/>
                  <a:pt x="17294" y="6712"/>
                  <a:pt x="17288" y="6712"/>
                </a:cubicBezTo>
                <a:cubicBezTo>
                  <a:pt x="17282" y="6706"/>
                  <a:pt x="17282" y="6700"/>
                  <a:pt x="17276" y="6700"/>
                </a:cubicBezTo>
                <a:cubicBezTo>
                  <a:pt x="17270" y="6700"/>
                  <a:pt x="17270" y="6700"/>
                  <a:pt x="17265" y="6700"/>
                </a:cubicBezTo>
                <a:cubicBezTo>
                  <a:pt x="17259" y="6700"/>
                  <a:pt x="17259" y="6694"/>
                  <a:pt x="17253" y="6694"/>
                </a:cubicBezTo>
                <a:cubicBezTo>
                  <a:pt x="17247" y="6694"/>
                  <a:pt x="17241" y="6694"/>
                  <a:pt x="17229" y="6694"/>
                </a:cubicBezTo>
                <a:cubicBezTo>
                  <a:pt x="17229" y="6623"/>
                  <a:pt x="17229" y="6623"/>
                  <a:pt x="17229" y="6623"/>
                </a:cubicBezTo>
                <a:cubicBezTo>
                  <a:pt x="17211" y="6623"/>
                  <a:pt x="17199" y="6623"/>
                  <a:pt x="17181" y="6623"/>
                </a:cubicBezTo>
                <a:cubicBezTo>
                  <a:pt x="17181" y="6569"/>
                  <a:pt x="17181" y="6569"/>
                  <a:pt x="17181" y="6569"/>
                </a:cubicBezTo>
                <a:cubicBezTo>
                  <a:pt x="17199" y="6569"/>
                  <a:pt x="17205" y="6569"/>
                  <a:pt x="17223" y="6569"/>
                </a:cubicBezTo>
                <a:cubicBezTo>
                  <a:pt x="17223" y="6552"/>
                  <a:pt x="17223" y="6552"/>
                  <a:pt x="17223" y="6552"/>
                </a:cubicBezTo>
                <a:cubicBezTo>
                  <a:pt x="17223" y="6546"/>
                  <a:pt x="17217" y="6546"/>
                  <a:pt x="17211" y="6546"/>
                </a:cubicBezTo>
                <a:cubicBezTo>
                  <a:pt x="17211" y="6540"/>
                  <a:pt x="17211" y="6534"/>
                  <a:pt x="17205" y="6534"/>
                </a:cubicBezTo>
                <a:cubicBezTo>
                  <a:pt x="17199" y="6528"/>
                  <a:pt x="17199" y="6528"/>
                  <a:pt x="17193" y="6522"/>
                </a:cubicBezTo>
                <a:cubicBezTo>
                  <a:pt x="17134" y="6522"/>
                  <a:pt x="17134" y="6522"/>
                  <a:pt x="17134" y="6522"/>
                </a:cubicBezTo>
                <a:cubicBezTo>
                  <a:pt x="17134" y="6522"/>
                  <a:pt x="17134" y="6516"/>
                  <a:pt x="17128" y="6510"/>
                </a:cubicBezTo>
                <a:cubicBezTo>
                  <a:pt x="17122" y="6510"/>
                  <a:pt x="17116" y="6510"/>
                  <a:pt x="17116" y="6504"/>
                </a:cubicBezTo>
                <a:cubicBezTo>
                  <a:pt x="17110" y="6498"/>
                  <a:pt x="17116" y="6486"/>
                  <a:pt x="17110" y="6480"/>
                </a:cubicBezTo>
                <a:cubicBezTo>
                  <a:pt x="17110" y="6480"/>
                  <a:pt x="17110" y="6475"/>
                  <a:pt x="17110" y="6469"/>
                </a:cubicBezTo>
                <a:cubicBezTo>
                  <a:pt x="17104" y="6469"/>
                  <a:pt x="17099" y="6469"/>
                  <a:pt x="17099" y="6463"/>
                </a:cubicBezTo>
                <a:cubicBezTo>
                  <a:pt x="17093" y="6463"/>
                  <a:pt x="17087" y="6457"/>
                  <a:pt x="17087" y="6457"/>
                </a:cubicBezTo>
                <a:cubicBezTo>
                  <a:pt x="17081" y="6451"/>
                  <a:pt x="17081" y="6445"/>
                  <a:pt x="17075" y="6445"/>
                </a:cubicBezTo>
                <a:cubicBezTo>
                  <a:pt x="17069" y="6439"/>
                  <a:pt x="17063" y="6439"/>
                  <a:pt x="17063" y="6433"/>
                </a:cubicBezTo>
                <a:cubicBezTo>
                  <a:pt x="17051" y="6427"/>
                  <a:pt x="17051" y="6415"/>
                  <a:pt x="17039" y="6415"/>
                </a:cubicBezTo>
                <a:cubicBezTo>
                  <a:pt x="17033" y="6409"/>
                  <a:pt x="17033" y="6409"/>
                  <a:pt x="17027" y="6409"/>
                </a:cubicBezTo>
                <a:cubicBezTo>
                  <a:pt x="17021" y="6403"/>
                  <a:pt x="17010" y="6409"/>
                  <a:pt x="17004" y="6409"/>
                </a:cubicBezTo>
                <a:cubicBezTo>
                  <a:pt x="16992" y="6409"/>
                  <a:pt x="16986" y="6403"/>
                  <a:pt x="16974" y="6397"/>
                </a:cubicBezTo>
                <a:cubicBezTo>
                  <a:pt x="16974" y="6392"/>
                  <a:pt x="16974" y="6386"/>
                  <a:pt x="16968" y="6386"/>
                </a:cubicBezTo>
                <a:cubicBezTo>
                  <a:pt x="16968" y="6380"/>
                  <a:pt x="16962" y="6386"/>
                  <a:pt x="16962" y="6386"/>
                </a:cubicBezTo>
                <a:cubicBezTo>
                  <a:pt x="16956" y="6380"/>
                  <a:pt x="16950" y="6380"/>
                  <a:pt x="16944" y="6380"/>
                </a:cubicBezTo>
                <a:cubicBezTo>
                  <a:pt x="16938" y="6380"/>
                  <a:pt x="16933" y="6374"/>
                  <a:pt x="16921" y="6374"/>
                </a:cubicBezTo>
                <a:cubicBezTo>
                  <a:pt x="16915" y="6368"/>
                  <a:pt x="16909" y="6362"/>
                  <a:pt x="16897" y="6356"/>
                </a:cubicBezTo>
                <a:cubicBezTo>
                  <a:pt x="16897" y="6356"/>
                  <a:pt x="16891" y="6356"/>
                  <a:pt x="16891" y="6350"/>
                </a:cubicBezTo>
                <a:cubicBezTo>
                  <a:pt x="16885" y="6350"/>
                  <a:pt x="16879" y="6350"/>
                  <a:pt x="16879" y="6350"/>
                </a:cubicBezTo>
                <a:cubicBezTo>
                  <a:pt x="16861" y="6350"/>
                  <a:pt x="16855" y="6356"/>
                  <a:pt x="16838" y="6350"/>
                </a:cubicBezTo>
                <a:cubicBezTo>
                  <a:pt x="16832" y="6350"/>
                  <a:pt x="16832" y="6350"/>
                  <a:pt x="16826" y="6350"/>
                </a:cubicBezTo>
                <a:cubicBezTo>
                  <a:pt x="16814" y="6350"/>
                  <a:pt x="16802" y="6350"/>
                  <a:pt x="16790" y="6344"/>
                </a:cubicBezTo>
                <a:cubicBezTo>
                  <a:pt x="16784" y="6344"/>
                  <a:pt x="16778" y="6338"/>
                  <a:pt x="16767" y="6332"/>
                </a:cubicBezTo>
                <a:cubicBezTo>
                  <a:pt x="16760" y="6326"/>
                  <a:pt x="16755" y="6320"/>
                  <a:pt x="16743" y="6320"/>
                </a:cubicBezTo>
                <a:cubicBezTo>
                  <a:pt x="16743" y="6315"/>
                  <a:pt x="16737" y="6315"/>
                  <a:pt x="16737" y="6315"/>
                </a:cubicBezTo>
                <a:cubicBezTo>
                  <a:pt x="16731" y="6315"/>
                  <a:pt x="16725" y="6315"/>
                  <a:pt x="16719" y="6309"/>
                </a:cubicBezTo>
                <a:cubicBezTo>
                  <a:pt x="16713" y="6309"/>
                  <a:pt x="16707" y="6297"/>
                  <a:pt x="16701" y="6297"/>
                </a:cubicBezTo>
                <a:cubicBezTo>
                  <a:pt x="16695" y="6297"/>
                  <a:pt x="16689" y="6297"/>
                  <a:pt x="16683" y="6303"/>
                </a:cubicBezTo>
                <a:cubicBezTo>
                  <a:pt x="16678" y="6303"/>
                  <a:pt x="16678" y="6309"/>
                  <a:pt x="16672" y="6315"/>
                </a:cubicBezTo>
                <a:cubicBezTo>
                  <a:pt x="16666" y="6320"/>
                  <a:pt x="16660" y="6326"/>
                  <a:pt x="16648" y="6326"/>
                </a:cubicBezTo>
                <a:cubicBezTo>
                  <a:pt x="16642" y="6326"/>
                  <a:pt x="16636" y="6326"/>
                  <a:pt x="16624" y="6326"/>
                </a:cubicBezTo>
                <a:cubicBezTo>
                  <a:pt x="16618" y="6326"/>
                  <a:pt x="16618" y="6326"/>
                  <a:pt x="16612" y="6332"/>
                </a:cubicBezTo>
                <a:cubicBezTo>
                  <a:pt x="16606" y="6332"/>
                  <a:pt x="16606" y="6338"/>
                  <a:pt x="16601" y="6344"/>
                </a:cubicBezTo>
                <a:cubicBezTo>
                  <a:pt x="16601" y="6350"/>
                  <a:pt x="16606" y="6356"/>
                  <a:pt x="16601" y="6362"/>
                </a:cubicBezTo>
                <a:cubicBezTo>
                  <a:pt x="16601" y="6368"/>
                  <a:pt x="16601" y="6374"/>
                  <a:pt x="16594" y="6374"/>
                </a:cubicBezTo>
                <a:cubicBezTo>
                  <a:pt x="16594" y="6380"/>
                  <a:pt x="16589" y="6380"/>
                  <a:pt x="16583" y="6380"/>
                </a:cubicBezTo>
                <a:cubicBezTo>
                  <a:pt x="16577" y="6386"/>
                  <a:pt x="16571" y="6386"/>
                  <a:pt x="16565" y="6386"/>
                </a:cubicBezTo>
                <a:cubicBezTo>
                  <a:pt x="16553" y="6386"/>
                  <a:pt x="16547" y="6380"/>
                  <a:pt x="16535" y="6380"/>
                </a:cubicBezTo>
                <a:cubicBezTo>
                  <a:pt x="16529" y="6380"/>
                  <a:pt x="16523" y="6380"/>
                  <a:pt x="16512" y="6374"/>
                </a:cubicBezTo>
                <a:cubicBezTo>
                  <a:pt x="16512" y="6374"/>
                  <a:pt x="16512" y="6368"/>
                  <a:pt x="16506" y="6362"/>
                </a:cubicBezTo>
                <a:cubicBezTo>
                  <a:pt x="16506" y="6362"/>
                  <a:pt x="16506" y="6356"/>
                  <a:pt x="16506" y="6350"/>
                </a:cubicBezTo>
                <a:cubicBezTo>
                  <a:pt x="16500" y="6344"/>
                  <a:pt x="16494" y="6344"/>
                  <a:pt x="16482" y="6344"/>
                </a:cubicBezTo>
                <a:cubicBezTo>
                  <a:pt x="16476" y="6344"/>
                  <a:pt x="16476" y="6344"/>
                  <a:pt x="16470" y="6344"/>
                </a:cubicBezTo>
                <a:cubicBezTo>
                  <a:pt x="16464" y="6344"/>
                  <a:pt x="16464" y="6350"/>
                  <a:pt x="16458" y="6350"/>
                </a:cubicBezTo>
                <a:cubicBezTo>
                  <a:pt x="16458" y="6356"/>
                  <a:pt x="16452" y="6356"/>
                  <a:pt x="16446" y="6356"/>
                </a:cubicBezTo>
                <a:cubicBezTo>
                  <a:pt x="16375" y="6356"/>
                  <a:pt x="16375" y="6356"/>
                  <a:pt x="16375" y="6356"/>
                </a:cubicBezTo>
                <a:cubicBezTo>
                  <a:pt x="16375" y="6380"/>
                  <a:pt x="16375" y="6380"/>
                  <a:pt x="16375" y="6380"/>
                </a:cubicBezTo>
                <a:cubicBezTo>
                  <a:pt x="16381" y="6380"/>
                  <a:pt x="16387" y="6380"/>
                  <a:pt x="16387" y="6386"/>
                </a:cubicBezTo>
                <a:cubicBezTo>
                  <a:pt x="16393" y="6386"/>
                  <a:pt x="16399" y="6386"/>
                  <a:pt x="16399" y="6392"/>
                </a:cubicBezTo>
                <a:cubicBezTo>
                  <a:pt x="16405" y="6397"/>
                  <a:pt x="16399" y="6397"/>
                  <a:pt x="16399" y="6403"/>
                </a:cubicBezTo>
                <a:cubicBezTo>
                  <a:pt x="16399" y="6409"/>
                  <a:pt x="16399" y="6421"/>
                  <a:pt x="16399" y="6427"/>
                </a:cubicBezTo>
                <a:cubicBezTo>
                  <a:pt x="16417" y="6427"/>
                  <a:pt x="16417" y="6427"/>
                  <a:pt x="16417" y="6427"/>
                </a:cubicBezTo>
                <a:cubicBezTo>
                  <a:pt x="16417" y="6421"/>
                  <a:pt x="16417" y="6415"/>
                  <a:pt x="16417" y="6415"/>
                </a:cubicBezTo>
                <a:close/>
                <a:moveTo>
                  <a:pt x="15966" y="6291"/>
                </a:moveTo>
                <a:lnTo>
                  <a:pt x="15966" y="6291"/>
                </a:lnTo>
                <a:cubicBezTo>
                  <a:pt x="15960" y="6291"/>
                  <a:pt x="15954" y="6291"/>
                  <a:pt x="15954" y="6291"/>
                </a:cubicBezTo>
                <a:cubicBezTo>
                  <a:pt x="15948" y="6291"/>
                  <a:pt x="15948" y="6303"/>
                  <a:pt x="15948" y="6303"/>
                </a:cubicBezTo>
                <a:cubicBezTo>
                  <a:pt x="15948" y="6309"/>
                  <a:pt x="15954" y="6315"/>
                  <a:pt x="15960" y="6315"/>
                </a:cubicBezTo>
                <a:cubicBezTo>
                  <a:pt x="15966" y="6315"/>
                  <a:pt x="15966" y="6315"/>
                  <a:pt x="15966" y="6315"/>
                </a:cubicBezTo>
                <a:cubicBezTo>
                  <a:pt x="15978" y="6315"/>
                  <a:pt x="15978" y="6315"/>
                  <a:pt x="15978" y="6315"/>
                </a:cubicBezTo>
                <a:cubicBezTo>
                  <a:pt x="15990" y="6315"/>
                  <a:pt x="15996" y="6315"/>
                  <a:pt x="16002" y="6315"/>
                </a:cubicBezTo>
                <a:cubicBezTo>
                  <a:pt x="16014" y="6315"/>
                  <a:pt x="16019" y="6315"/>
                  <a:pt x="16025" y="6315"/>
                </a:cubicBezTo>
                <a:cubicBezTo>
                  <a:pt x="16025" y="6309"/>
                  <a:pt x="16019" y="6315"/>
                  <a:pt x="16019" y="6315"/>
                </a:cubicBezTo>
                <a:cubicBezTo>
                  <a:pt x="16019" y="6303"/>
                  <a:pt x="16019" y="6297"/>
                  <a:pt x="16019" y="6291"/>
                </a:cubicBezTo>
                <a:cubicBezTo>
                  <a:pt x="16014" y="6291"/>
                  <a:pt x="16008" y="6285"/>
                  <a:pt x="16002" y="6285"/>
                </a:cubicBezTo>
                <a:cubicBezTo>
                  <a:pt x="15966" y="6285"/>
                  <a:pt x="15966" y="6285"/>
                  <a:pt x="15966" y="6285"/>
                </a:cubicBezTo>
                <a:lnTo>
                  <a:pt x="15966" y="6291"/>
                </a:lnTo>
                <a:close/>
                <a:moveTo>
                  <a:pt x="16553" y="6249"/>
                </a:moveTo>
                <a:lnTo>
                  <a:pt x="16553" y="6249"/>
                </a:lnTo>
                <a:cubicBezTo>
                  <a:pt x="16553" y="6255"/>
                  <a:pt x="16559" y="6255"/>
                  <a:pt x="16559" y="6261"/>
                </a:cubicBezTo>
                <a:cubicBezTo>
                  <a:pt x="16559" y="6267"/>
                  <a:pt x="16565" y="6273"/>
                  <a:pt x="16565" y="6279"/>
                </a:cubicBezTo>
                <a:cubicBezTo>
                  <a:pt x="16565" y="6291"/>
                  <a:pt x="16559" y="6297"/>
                  <a:pt x="16559" y="6309"/>
                </a:cubicBezTo>
                <a:cubicBezTo>
                  <a:pt x="16618" y="6309"/>
                  <a:pt x="16618" y="6309"/>
                  <a:pt x="16618" y="6309"/>
                </a:cubicBezTo>
                <a:cubicBezTo>
                  <a:pt x="16618" y="6297"/>
                  <a:pt x="16618" y="6297"/>
                  <a:pt x="16618" y="6297"/>
                </a:cubicBezTo>
                <a:cubicBezTo>
                  <a:pt x="16594" y="6297"/>
                  <a:pt x="16594" y="6297"/>
                  <a:pt x="16594" y="6297"/>
                </a:cubicBezTo>
                <a:cubicBezTo>
                  <a:pt x="16594" y="6285"/>
                  <a:pt x="16594" y="6279"/>
                  <a:pt x="16594" y="6273"/>
                </a:cubicBezTo>
                <a:cubicBezTo>
                  <a:pt x="16594" y="6267"/>
                  <a:pt x="16589" y="6267"/>
                  <a:pt x="16589" y="6261"/>
                </a:cubicBezTo>
                <a:cubicBezTo>
                  <a:pt x="16589" y="6255"/>
                  <a:pt x="16594" y="6249"/>
                  <a:pt x="16594" y="6249"/>
                </a:cubicBezTo>
                <a:cubicBezTo>
                  <a:pt x="16577" y="6249"/>
                  <a:pt x="16571" y="6249"/>
                  <a:pt x="16553" y="6249"/>
                </a:cubicBezTo>
                <a:close/>
                <a:moveTo>
                  <a:pt x="16316" y="6255"/>
                </a:moveTo>
                <a:lnTo>
                  <a:pt x="16316" y="6255"/>
                </a:lnTo>
                <a:cubicBezTo>
                  <a:pt x="16310" y="6255"/>
                  <a:pt x="16304" y="6249"/>
                  <a:pt x="16298" y="6255"/>
                </a:cubicBezTo>
                <a:cubicBezTo>
                  <a:pt x="16292" y="6255"/>
                  <a:pt x="16286" y="6261"/>
                  <a:pt x="16274" y="6267"/>
                </a:cubicBezTo>
                <a:cubicBezTo>
                  <a:pt x="16280" y="6273"/>
                  <a:pt x="16280" y="6273"/>
                  <a:pt x="16280" y="6273"/>
                </a:cubicBezTo>
                <a:cubicBezTo>
                  <a:pt x="16286" y="6279"/>
                  <a:pt x="16286" y="6279"/>
                  <a:pt x="16292" y="6279"/>
                </a:cubicBezTo>
                <a:cubicBezTo>
                  <a:pt x="16298" y="6279"/>
                  <a:pt x="16298" y="6285"/>
                  <a:pt x="16304" y="6285"/>
                </a:cubicBezTo>
                <a:cubicBezTo>
                  <a:pt x="16310" y="6285"/>
                  <a:pt x="16310" y="6291"/>
                  <a:pt x="16316" y="6291"/>
                </a:cubicBezTo>
                <a:cubicBezTo>
                  <a:pt x="16316" y="6291"/>
                  <a:pt x="16322" y="6291"/>
                  <a:pt x="16328" y="6291"/>
                </a:cubicBezTo>
                <a:cubicBezTo>
                  <a:pt x="16334" y="6291"/>
                  <a:pt x="16334" y="6285"/>
                  <a:pt x="16340" y="6291"/>
                </a:cubicBezTo>
                <a:cubicBezTo>
                  <a:pt x="16346" y="6291"/>
                  <a:pt x="16346" y="6297"/>
                  <a:pt x="16351" y="6297"/>
                </a:cubicBezTo>
                <a:cubicBezTo>
                  <a:pt x="16357" y="6303"/>
                  <a:pt x="16351" y="6309"/>
                  <a:pt x="16357" y="6309"/>
                </a:cubicBezTo>
                <a:cubicBezTo>
                  <a:pt x="16357" y="6315"/>
                  <a:pt x="16357" y="6320"/>
                  <a:pt x="16363" y="6326"/>
                </a:cubicBezTo>
                <a:cubicBezTo>
                  <a:pt x="16369" y="6326"/>
                  <a:pt x="16369" y="6326"/>
                  <a:pt x="16375" y="6326"/>
                </a:cubicBezTo>
                <a:cubicBezTo>
                  <a:pt x="16387" y="6326"/>
                  <a:pt x="16387" y="6326"/>
                  <a:pt x="16387" y="6326"/>
                </a:cubicBezTo>
                <a:cubicBezTo>
                  <a:pt x="16393" y="6326"/>
                  <a:pt x="16399" y="6320"/>
                  <a:pt x="16405" y="6320"/>
                </a:cubicBezTo>
                <a:cubicBezTo>
                  <a:pt x="16405" y="6320"/>
                  <a:pt x="16405" y="6315"/>
                  <a:pt x="16411" y="6315"/>
                </a:cubicBezTo>
                <a:cubicBezTo>
                  <a:pt x="16411" y="6315"/>
                  <a:pt x="16417" y="6320"/>
                  <a:pt x="16423" y="6320"/>
                </a:cubicBezTo>
                <a:cubicBezTo>
                  <a:pt x="16423" y="6320"/>
                  <a:pt x="16428" y="6320"/>
                  <a:pt x="16435" y="6320"/>
                </a:cubicBezTo>
                <a:cubicBezTo>
                  <a:pt x="16440" y="6320"/>
                  <a:pt x="16440" y="6320"/>
                  <a:pt x="16452" y="6320"/>
                </a:cubicBezTo>
                <a:cubicBezTo>
                  <a:pt x="16458" y="6320"/>
                  <a:pt x="16464" y="6320"/>
                  <a:pt x="16470" y="6320"/>
                </a:cubicBezTo>
                <a:cubicBezTo>
                  <a:pt x="16476" y="6320"/>
                  <a:pt x="16476" y="6315"/>
                  <a:pt x="16482" y="6315"/>
                </a:cubicBezTo>
                <a:cubicBezTo>
                  <a:pt x="16476" y="6309"/>
                  <a:pt x="16482" y="6303"/>
                  <a:pt x="16476" y="6303"/>
                </a:cubicBezTo>
                <a:cubicBezTo>
                  <a:pt x="16476" y="6297"/>
                  <a:pt x="16470" y="6303"/>
                  <a:pt x="16464" y="6297"/>
                </a:cubicBezTo>
                <a:cubicBezTo>
                  <a:pt x="16458" y="6285"/>
                  <a:pt x="16464" y="6273"/>
                  <a:pt x="16464" y="6261"/>
                </a:cubicBezTo>
                <a:cubicBezTo>
                  <a:pt x="16464" y="6255"/>
                  <a:pt x="16470" y="6249"/>
                  <a:pt x="16464" y="6249"/>
                </a:cubicBezTo>
                <a:cubicBezTo>
                  <a:pt x="16464" y="6243"/>
                  <a:pt x="16464" y="6237"/>
                  <a:pt x="16458" y="6237"/>
                </a:cubicBezTo>
                <a:cubicBezTo>
                  <a:pt x="16452" y="6231"/>
                  <a:pt x="16452" y="6231"/>
                  <a:pt x="16446" y="6231"/>
                </a:cubicBezTo>
                <a:cubicBezTo>
                  <a:pt x="16435" y="6231"/>
                  <a:pt x="16428" y="6226"/>
                  <a:pt x="16423" y="6226"/>
                </a:cubicBezTo>
                <a:cubicBezTo>
                  <a:pt x="16411" y="6226"/>
                  <a:pt x="16405" y="6231"/>
                  <a:pt x="16393" y="6231"/>
                </a:cubicBezTo>
                <a:cubicBezTo>
                  <a:pt x="16387" y="6237"/>
                  <a:pt x="16387" y="6237"/>
                  <a:pt x="16381" y="6243"/>
                </a:cubicBezTo>
                <a:cubicBezTo>
                  <a:pt x="16375" y="6243"/>
                  <a:pt x="16369" y="6243"/>
                  <a:pt x="16357" y="6243"/>
                </a:cubicBezTo>
                <a:cubicBezTo>
                  <a:pt x="16351" y="6243"/>
                  <a:pt x="16346" y="6243"/>
                  <a:pt x="16340" y="6243"/>
                </a:cubicBezTo>
                <a:cubicBezTo>
                  <a:pt x="16334" y="6243"/>
                  <a:pt x="16328" y="6249"/>
                  <a:pt x="16322" y="6249"/>
                </a:cubicBezTo>
                <a:cubicBezTo>
                  <a:pt x="16316" y="6255"/>
                  <a:pt x="16316" y="6255"/>
                  <a:pt x="16310" y="6261"/>
                </a:cubicBezTo>
                <a:cubicBezTo>
                  <a:pt x="16310" y="6261"/>
                  <a:pt x="16310" y="6267"/>
                  <a:pt x="16304" y="6267"/>
                </a:cubicBezTo>
                <a:lnTo>
                  <a:pt x="16316" y="6255"/>
                </a:lnTo>
                <a:close/>
                <a:moveTo>
                  <a:pt x="16298" y="6231"/>
                </a:moveTo>
                <a:lnTo>
                  <a:pt x="16298" y="6231"/>
                </a:lnTo>
                <a:cubicBezTo>
                  <a:pt x="16310" y="6226"/>
                  <a:pt x="16316" y="6220"/>
                  <a:pt x="16316" y="6202"/>
                </a:cubicBezTo>
                <a:cubicBezTo>
                  <a:pt x="16316" y="6196"/>
                  <a:pt x="16310" y="6190"/>
                  <a:pt x="16304" y="6190"/>
                </a:cubicBezTo>
                <a:cubicBezTo>
                  <a:pt x="16304" y="6190"/>
                  <a:pt x="16298" y="6184"/>
                  <a:pt x="16292" y="6184"/>
                </a:cubicBezTo>
                <a:cubicBezTo>
                  <a:pt x="16280" y="6184"/>
                  <a:pt x="16280" y="6184"/>
                  <a:pt x="16280" y="6184"/>
                </a:cubicBezTo>
                <a:lnTo>
                  <a:pt x="16274" y="6184"/>
                </a:lnTo>
                <a:cubicBezTo>
                  <a:pt x="16269" y="6184"/>
                  <a:pt x="16269" y="6190"/>
                  <a:pt x="16269" y="6196"/>
                </a:cubicBezTo>
                <a:cubicBezTo>
                  <a:pt x="16262" y="6202"/>
                  <a:pt x="16262" y="6208"/>
                  <a:pt x="16257" y="6220"/>
                </a:cubicBezTo>
                <a:cubicBezTo>
                  <a:pt x="16262" y="6226"/>
                  <a:pt x="16274" y="6231"/>
                  <a:pt x="16280" y="6231"/>
                </a:cubicBezTo>
                <a:cubicBezTo>
                  <a:pt x="16286" y="6231"/>
                  <a:pt x="16298" y="6231"/>
                  <a:pt x="16298" y="6231"/>
                </a:cubicBezTo>
                <a:close/>
                <a:moveTo>
                  <a:pt x="16245" y="6303"/>
                </a:moveTo>
                <a:lnTo>
                  <a:pt x="16245" y="6303"/>
                </a:lnTo>
                <a:cubicBezTo>
                  <a:pt x="16245" y="6315"/>
                  <a:pt x="16245" y="6315"/>
                  <a:pt x="16245" y="6315"/>
                </a:cubicBezTo>
                <a:cubicBezTo>
                  <a:pt x="16245" y="6320"/>
                  <a:pt x="16245" y="6326"/>
                  <a:pt x="16245" y="6332"/>
                </a:cubicBezTo>
                <a:cubicBezTo>
                  <a:pt x="16262" y="6332"/>
                  <a:pt x="16269" y="6332"/>
                  <a:pt x="16280" y="6332"/>
                </a:cubicBezTo>
                <a:cubicBezTo>
                  <a:pt x="16280" y="6297"/>
                  <a:pt x="16280" y="6297"/>
                  <a:pt x="16280" y="6297"/>
                </a:cubicBezTo>
                <a:cubicBezTo>
                  <a:pt x="16251" y="6297"/>
                  <a:pt x="16251" y="6297"/>
                  <a:pt x="16251" y="6297"/>
                </a:cubicBezTo>
                <a:cubicBezTo>
                  <a:pt x="16251" y="6315"/>
                  <a:pt x="16251" y="6315"/>
                  <a:pt x="16251" y="6315"/>
                </a:cubicBezTo>
                <a:lnTo>
                  <a:pt x="16245" y="6303"/>
                </a:lnTo>
                <a:close/>
                <a:moveTo>
                  <a:pt x="16138" y="6368"/>
                </a:moveTo>
                <a:lnTo>
                  <a:pt x="16138" y="6368"/>
                </a:lnTo>
                <a:cubicBezTo>
                  <a:pt x="16138" y="6374"/>
                  <a:pt x="16138" y="6380"/>
                  <a:pt x="16138" y="6380"/>
                </a:cubicBezTo>
                <a:cubicBezTo>
                  <a:pt x="16138" y="6386"/>
                  <a:pt x="16144" y="6386"/>
                  <a:pt x="16144" y="6392"/>
                </a:cubicBezTo>
                <a:cubicBezTo>
                  <a:pt x="16180" y="6392"/>
                  <a:pt x="16180" y="6392"/>
                  <a:pt x="16180" y="6392"/>
                </a:cubicBezTo>
                <a:cubicBezTo>
                  <a:pt x="16185" y="6392"/>
                  <a:pt x="16191" y="6392"/>
                  <a:pt x="16203" y="6392"/>
                </a:cubicBezTo>
                <a:lnTo>
                  <a:pt x="16209" y="6392"/>
                </a:lnTo>
                <a:cubicBezTo>
                  <a:pt x="16221" y="6392"/>
                  <a:pt x="16221" y="6392"/>
                  <a:pt x="16221" y="6392"/>
                </a:cubicBezTo>
                <a:cubicBezTo>
                  <a:pt x="16227" y="6392"/>
                  <a:pt x="16233" y="6397"/>
                  <a:pt x="16233" y="6397"/>
                </a:cubicBezTo>
                <a:cubicBezTo>
                  <a:pt x="16239" y="6397"/>
                  <a:pt x="16245" y="6397"/>
                  <a:pt x="16245" y="6397"/>
                </a:cubicBezTo>
                <a:cubicBezTo>
                  <a:pt x="16251" y="6397"/>
                  <a:pt x="16257" y="6397"/>
                  <a:pt x="16257" y="6403"/>
                </a:cubicBezTo>
                <a:cubicBezTo>
                  <a:pt x="16262" y="6403"/>
                  <a:pt x="16262" y="6409"/>
                  <a:pt x="16269" y="6409"/>
                </a:cubicBezTo>
                <a:cubicBezTo>
                  <a:pt x="16280" y="6409"/>
                  <a:pt x="16286" y="6409"/>
                  <a:pt x="16292" y="6409"/>
                </a:cubicBezTo>
                <a:cubicBezTo>
                  <a:pt x="16292" y="6397"/>
                  <a:pt x="16292" y="6392"/>
                  <a:pt x="16292" y="6374"/>
                </a:cubicBezTo>
                <a:cubicBezTo>
                  <a:pt x="16280" y="6374"/>
                  <a:pt x="16274" y="6374"/>
                  <a:pt x="16262" y="6374"/>
                </a:cubicBezTo>
                <a:cubicBezTo>
                  <a:pt x="16257" y="6374"/>
                  <a:pt x="16251" y="6368"/>
                  <a:pt x="16239" y="6368"/>
                </a:cubicBezTo>
                <a:cubicBezTo>
                  <a:pt x="16239" y="6368"/>
                  <a:pt x="16233" y="6368"/>
                  <a:pt x="16227" y="6368"/>
                </a:cubicBezTo>
                <a:cubicBezTo>
                  <a:pt x="16215" y="6368"/>
                  <a:pt x="16215" y="6368"/>
                  <a:pt x="16215" y="6368"/>
                </a:cubicBezTo>
                <a:cubicBezTo>
                  <a:pt x="16209" y="6368"/>
                  <a:pt x="16203" y="6362"/>
                  <a:pt x="16197" y="6362"/>
                </a:cubicBezTo>
                <a:cubicBezTo>
                  <a:pt x="16185" y="6362"/>
                  <a:pt x="16180" y="6356"/>
                  <a:pt x="16168" y="6356"/>
                </a:cubicBezTo>
                <a:cubicBezTo>
                  <a:pt x="16162" y="6356"/>
                  <a:pt x="16156" y="6356"/>
                  <a:pt x="16150" y="6356"/>
                </a:cubicBezTo>
                <a:cubicBezTo>
                  <a:pt x="16144" y="6362"/>
                  <a:pt x="16150" y="6368"/>
                  <a:pt x="16144" y="6368"/>
                </a:cubicBezTo>
                <a:cubicBezTo>
                  <a:pt x="16144" y="6374"/>
                  <a:pt x="16144" y="6380"/>
                  <a:pt x="16138" y="6380"/>
                </a:cubicBezTo>
                <a:lnTo>
                  <a:pt x="16138" y="6368"/>
                </a:lnTo>
                <a:close/>
                <a:moveTo>
                  <a:pt x="16096" y="6380"/>
                </a:moveTo>
                <a:lnTo>
                  <a:pt x="16096" y="6380"/>
                </a:lnTo>
                <a:cubicBezTo>
                  <a:pt x="16085" y="6374"/>
                  <a:pt x="16079" y="6374"/>
                  <a:pt x="16073" y="6374"/>
                </a:cubicBezTo>
                <a:cubicBezTo>
                  <a:pt x="16067" y="6374"/>
                  <a:pt x="16055" y="6368"/>
                  <a:pt x="16049" y="6368"/>
                </a:cubicBezTo>
                <a:cubicBezTo>
                  <a:pt x="16049" y="6392"/>
                  <a:pt x="16049" y="6392"/>
                  <a:pt x="16049" y="6392"/>
                </a:cubicBezTo>
                <a:cubicBezTo>
                  <a:pt x="16049" y="6392"/>
                  <a:pt x="16049" y="6397"/>
                  <a:pt x="16055" y="6403"/>
                </a:cubicBezTo>
                <a:cubicBezTo>
                  <a:pt x="16067" y="6409"/>
                  <a:pt x="16067" y="6409"/>
                  <a:pt x="16067" y="6409"/>
                </a:cubicBezTo>
                <a:cubicBezTo>
                  <a:pt x="16073" y="6409"/>
                  <a:pt x="16073" y="6409"/>
                  <a:pt x="16079" y="6409"/>
                </a:cubicBezTo>
                <a:cubicBezTo>
                  <a:pt x="16102" y="6409"/>
                  <a:pt x="16102" y="6409"/>
                  <a:pt x="16102" y="6409"/>
                </a:cubicBezTo>
                <a:cubicBezTo>
                  <a:pt x="16102" y="6392"/>
                  <a:pt x="16102" y="6392"/>
                  <a:pt x="16102" y="6392"/>
                </a:cubicBezTo>
                <a:cubicBezTo>
                  <a:pt x="16096" y="6386"/>
                  <a:pt x="16096" y="6380"/>
                  <a:pt x="16096" y="6380"/>
                </a:cubicBezTo>
                <a:close/>
                <a:moveTo>
                  <a:pt x="16168" y="6065"/>
                </a:moveTo>
                <a:lnTo>
                  <a:pt x="16168" y="6065"/>
                </a:lnTo>
                <a:cubicBezTo>
                  <a:pt x="16162" y="6077"/>
                  <a:pt x="16156" y="6083"/>
                  <a:pt x="16144" y="6089"/>
                </a:cubicBezTo>
                <a:cubicBezTo>
                  <a:pt x="16144" y="6095"/>
                  <a:pt x="16138" y="6101"/>
                  <a:pt x="16132" y="6101"/>
                </a:cubicBezTo>
                <a:cubicBezTo>
                  <a:pt x="16132" y="6101"/>
                  <a:pt x="16126" y="6107"/>
                  <a:pt x="16120" y="6113"/>
                </a:cubicBezTo>
                <a:cubicBezTo>
                  <a:pt x="16120" y="6113"/>
                  <a:pt x="16114" y="6107"/>
                  <a:pt x="16114" y="6113"/>
                </a:cubicBezTo>
                <a:cubicBezTo>
                  <a:pt x="16108" y="6113"/>
                  <a:pt x="16108" y="6119"/>
                  <a:pt x="16108" y="6119"/>
                </a:cubicBezTo>
                <a:cubicBezTo>
                  <a:pt x="16108" y="6125"/>
                  <a:pt x="16108" y="6125"/>
                  <a:pt x="16108" y="6125"/>
                </a:cubicBezTo>
                <a:cubicBezTo>
                  <a:pt x="16108" y="6137"/>
                  <a:pt x="16114" y="6142"/>
                  <a:pt x="16114" y="6154"/>
                </a:cubicBezTo>
                <a:cubicBezTo>
                  <a:pt x="16114" y="6160"/>
                  <a:pt x="16114" y="6160"/>
                  <a:pt x="16114" y="6166"/>
                </a:cubicBezTo>
                <a:cubicBezTo>
                  <a:pt x="16114" y="6178"/>
                  <a:pt x="16114" y="6184"/>
                  <a:pt x="16114" y="6190"/>
                </a:cubicBezTo>
                <a:cubicBezTo>
                  <a:pt x="16108" y="6196"/>
                  <a:pt x="16102" y="6196"/>
                  <a:pt x="16102" y="6202"/>
                </a:cubicBezTo>
                <a:cubicBezTo>
                  <a:pt x="16102" y="6208"/>
                  <a:pt x="16096" y="6214"/>
                  <a:pt x="16096" y="6226"/>
                </a:cubicBezTo>
                <a:cubicBezTo>
                  <a:pt x="16096" y="6231"/>
                  <a:pt x="16096" y="6231"/>
                  <a:pt x="16096" y="6237"/>
                </a:cubicBezTo>
                <a:cubicBezTo>
                  <a:pt x="16096" y="6243"/>
                  <a:pt x="16096" y="6249"/>
                  <a:pt x="16096" y="6261"/>
                </a:cubicBezTo>
                <a:cubicBezTo>
                  <a:pt x="16102" y="6261"/>
                  <a:pt x="16102" y="6255"/>
                  <a:pt x="16108" y="6261"/>
                </a:cubicBezTo>
                <a:cubicBezTo>
                  <a:pt x="16114" y="6261"/>
                  <a:pt x="16114" y="6267"/>
                  <a:pt x="16120" y="6267"/>
                </a:cubicBezTo>
                <a:cubicBezTo>
                  <a:pt x="16126" y="6267"/>
                  <a:pt x="16132" y="6261"/>
                  <a:pt x="16144" y="6261"/>
                </a:cubicBezTo>
                <a:cubicBezTo>
                  <a:pt x="16144" y="6249"/>
                  <a:pt x="16144" y="6243"/>
                  <a:pt x="16144" y="6231"/>
                </a:cubicBezTo>
                <a:cubicBezTo>
                  <a:pt x="16144" y="6220"/>
                  <a:pt x="16144" y="6214"/>
                  <a:pt x="16144" y="6196"/>
                </a:cubicBezTo>
                <a:cubicBezTo>
                  <a:pt x="16144" y="6196"/>
                  <a:pt x="16144" y="6196"/>
                  <a:pt x="16150" y="6196"/>
                </a:cubicBezTo>
                <a:cubicBezTo>
                  <a:pt x="16162" y="6196"/>
                  <a:pt x="16174" y="6196"/>
                  <a:pt x="16191" y="6196"/>
                </a:cubicBezTo>
                <a:cubicBezTo>
                  <a:pt x="16191" y="6196"/>
                  <a:pt x="16197" y="6196"/>
                  <a:pt x="16203" y="6196"/>
                </a:cubicBezTo>
                <a:cubicBezTo>
                  <a:pt x="16203" y="6190"/>
                  <a:pt x="16203" y="6190"/>
                  <a:pt x="16203" y="6178"/>
                </a:cubicBezTo>
                <a:cubicBezTo>
                  <a:pt x="16203" y="6172"/>
                  <a:pt x="16197" y="6166"/>
                  <a:pt x="16197" y="6160"/>
                </a:cubicBezTo>
                <a:cubicBezTo>
                  <a:pt x="16191" y="6160"/>
                  <a:pt x="16185" y="6160"/>
                  <a:pt x="16185" y="6154"/>
                </a:cubicBezTo>
                <a:cubicBezTo>
                  <a:pt x="16185" y="6149"/>
                  <a:pt x="16185" y="6149"/>
                  <a:pt x="16185" y="6142"/>
                </a:cubicBezTo>
                <a:cubicBezTo>
                  <a:pt x="16185" y="6137"/>
                  <a:pt x="16185" y="6137"/>
                  <a:pt x="16185" y="6131"/>
                </a:cubicBezTo>
                <a:cubicBezTo>
                  <a:pt x="16180" y="6131"/>
                  <a:pt x="16180" y="6125"/>
                  <a:pt x="16174" y="6125"/>
                </a:cubicBezTo>
                <a:cubicBezTo>
                  <a:pt x="16168" y="6125"/>
                  <a:pt x="16162" y="6131"/>
                  <a:pt x="16150" y="6131"/>
                </a:cubicBezTo>
                <a:cubicBezTo>
                  <a:pt x="16150" y="6113"/>
                  <a:pt x="16150" y="6113"/>
                  <a:pt x="16150" y="6113"/>
                </a:cubicBezTo>
                <a:cubicBezTo>
                  <a:pt x="16150" y="6107"/>
                  <a:pt x="16156" y="6107"/>
                  <a:pt x="16156" y="6101"/>
                </a:cubicBezTo>
                <a:cubicBezTo>
                  <a:pt x="16156" y="6095"/>
                  <a:pt x="16162" y="6095"/>
                  <a:pt x="16168" y="6095"/>
                </a:cubicBezTo>
                <a:cubicBezTo>
                  <a:pt x="16168" y="6089"/>
                  <a:pt x="16168" y="6083"/>
                  <a:pt x="16168" y="6083"/>
                </a:cubicBezTo>
                <a:cubicBezTo>
                  <a:pt x="16168" y="6077"/>
                  <a:pt x="16168" y="6071"/>
                  <a:pt x="16168" y="6065"/>
                </a:cubicBezTo>
                <a:close/>
                <a:moveTo>
                  <a:pt x="15628" y="6374"/>
                </a:moveTo>
                <a:lnTo>
                  <a:pt x="15628" y="6374"/>
                </a:lnTo>
                <a:cubicBezTo>
                  <a:pt x="15628" y="6380"/>
                  <a:pt x="15634" y="6386"/>
                  <a:pt x="15640" y="6392"/>
                </a:cubicBezTo>
                <a:cubicBezTo>
                  <a:pt x="15646" y="6392"/>
                  <a:pt x="15646" y="6397"/>
                  <a:pt x="15652" y="6397"/>
                </a:cubicBezTo>
                <a:cubicBezTo>
                  <a:pt x="15658" y="6397"/>
                  <a:pt x="15658" y="6397"/>
                  <a:pt x="15664" y="6403"/>
                </a:cubicBezTo>
                <a:cubicBezTo>
                  <a:pt x="15670" y="6403"/>
                  <a:pt x="15676" y="6403"/>
                  <a:pt x="15687" y="6403"/>
                </a:cubicBezTo>
                <a:cubicBezTo>
                  <a:pt x="15687" y="6409"/>
                  <a:pt x="15687" y="6409"/>
                  <a:pt x="15687" y="6415"/>
                </a:cubicBezTo>
                <a:cubicBezTo>
                  <a:pt x="15687" y="6427"/>
                  <a:pt x="15681" y="6427"/>
                  <a:pt x="15681" y="6439"/>
                </a:cubicBezTo>
                <a:cubicBezTo>
                  <a:pt x="15681" y="6445"/>
                  <a:pt x="15676" y="6445"/>
                  <a:pt x="15676" y="6451"/>
                </a:cubicBezTo>
                <a:cubicBezTo>
                  <a:pt x="15676" y="6457"/>
                  <a:pt x="15676" y="6457"/>
                  <a:pt x="15676" y="6463"/>
                </a:cubicBezTo>
                <a:cubicBezTo>
                  <a:pt x="15676" y="6469"/>
                  <a:pt x="15676" y="6469"/>
                  <a:pt x="15676" y="6475"/>
                </a:cubicBezTo>
                <a:cubicBezTo>
                  <a:pt x="15676" y="6480"/>
                  <a:pt x="15681" y="6480"/>
                  <a:pt x="15681" y="6486"/>
                </a:cubicBezTo>
                <a:cubicBezTo>
                  <a:pt x="15687" y="6492"/>
                  <a:pt x="15687" y="6498"/>
                  <a:pt x="15687" y="6498"/>
                </a:cubicBezTo>
                <a:cubicBezTo>
                  <a:pt x="15687" y="6504"/>
                  <a:pt x="15693" y="6510"/>
                  <a:pt x="15693" y="6510"/>
                </a:cubicBezTo>
                <a:cubicBezTo>
                  <a:pt x="15699" y="6510"/>
                  <a:pt x="15699" y="6510"/>
                  <a:pt x="15705" y="6504"/>
                </a:cubicBezTo>
                <a:cubicBezTo>
                  <a:pt x="15705" y="6498"/>
                  <a:pt x="15711" y="6498"/>
                  <a:pt x="15717" y="6498"/>
                </a:cubicBezTo>
                <a:cubicBezTo>
                  <a:pt x="15717" y="6486"/>
                  <a:pt x="15717" y="6480"/>
                  <a:pt x="15717" y="6469"/>
                </a:cubicBezTo>
                <a:cubicBezTo>
                  <a:pt x="15717" y="6463"/>
                  <a:pt x="15717" y="6457"/>
                  <a:pt x="15717" y="6445"/>
                </a:cubicBezTo>
                <a:cubicBezTo>
                  <a:pt x="15717" y="6439"/>
                  <a:pt x="15723" y="6439"/>
                  <a:pt x="15723" y="6433"/>
                </a:cubicBezTo>
                <a:cubicBezTo>
                  <a:pt x="15723" y="6356"/>
                  <a:pt x="15723" y="6356"/>
                  <a:pt x="15723" y="6356"/>
                </a:cubicBezTo>
                <a:cubicBezTo>
                  <a:pt x="15759" y="6356"/>
                  <a:pt x="15759" y="6356"/>
                  <a:pt x="15759" y="6356"/>
                </a:cubicBezTo>
                <a:cubicBezTo>
                  <a:pt x="15759" y="6386"/>
                  <a:pt x="15759" y="6386"/>
                  <a:pt x="15759" y="6386"/>
                </a:cubicBezTo>
                <a:cubicBezTo>
                  <a:pt x="15753" y="6397"/>
                  <a:pt x="15753" y="6397"/>
                  <a:pt x="15753" y="6397"/>
                </a:cubicBezTo>
                <a:cubicBezTo>
                  <a:pt x="15753" y="6409"/>
                  <a:pt x="15753" y="6409"/>
                  <a:pt x="15753" y="6409"/>
                </a:cubicBezTo>
                <a:cubicBezTo>
                  <a:pt x="15759" y="6409"/>
                  <a:pt x="15764" y="6409"/>
                  <a:pt x="15764" y="6409"/>
                </a:cubicBezTo>
                <a:cubicBezTo>
                  <a:pt x="15770" y="6409"/>
                  <a:pt x="15776" y="6409"/>
                  <a:pt x="15776" y="6409"/>
                </a:cubicBezTo>
                <a:cubicBezTo>
                  <a:pt x="15782" y="6409"/>
                  <a:pt x="15782" y="6415"/>
                  <a:pt x="15788" y="6415"/>
                </a:cubicBezTo>
                <a:cubicBezTo>
                  <a:pt x="15794" y="6415"/>
                  <a:pt x="15800" y="6415"/>
                  <a:pt x="15800" y="6421"/>
                </a:cubicBezTo>
                <a:cubicBezTo>
                  <a:pt x="15806" y="6421"/>
                  <a:pt x="15806" y="6421"/>
                  <a:pt x="15812" y="6421"/>
                </a:cubicBezTo>
                <a:cubicBezTo>
                  <a:pt x="15812" y="6439"/>
                  <a:pt x="15812" y="6439"/>
                  <a:pt x="15812" y="6439"/>
                </a:cubicBezTo>
                <a:cubicBezTo>
                  <a:pt x="15812" y="6445"/>
                  <a:pt x="15806" y="6451"/>
                  <a:pt x="15806" y="6451"/>
                </a:cubicBezTo>
                <a:cubicBezTo>
                  <a:pt x="15806" y="6457"/>
                  <a:pt x="15806" y="6463"/>
                  <a:pt x="15806" y="6463"/>
                </a:cubicBezTo>
                <a:cubicBezTo>
                  <a:pt x="15806" y="6475"/>
                  <a:pt x="15806" y="6475"/>
                  <a:pt x="15806" y="6475"/>
                </a:cubicBezTo>
                <a:cubicBezTo>
                  <a:pt x="15806" y="6480"/>
                  <a:pt x="15800" y="6486"/>
                  <a:pt x="15806" y="6492"/>
                </a:cubicBezTo>
                <a:cubicBezTo>
                  <a:pt x="15806" y="6492"/>
                  <a:pt x="15812" y="6498"/>
                  <a:pt x="15818" y="6498"/>
                </a:cubicBezTo>
                <a:cubicBezTo>
                  <a:pt x="15818" y="6504"/>
                  <a:pt x="15824" y="6504"/>
                  <a:pt x="15830" y="6504"/>
                </a:cubicBezTo>
                <a:cubicBezTo>
                  <a:pt x="15865" y="6504"/>
                  <a:pt x="15865" y="6504"/>
                  <a:pt x="15865" y="6504"/>
                </a:cubicBezTo>
                <a:cubicBezTo>
                  <a:pt x="15865" y="6498"/>
                  <a:pt x="15871" y="6498"/>
                  <a:pt x="15871" y="6492"/>
                </a:cubicBezTo>
                <a:cubicBezTo>
                  <a:pt x="15871" y="6475"/>
                  <a:pt x="15871" y="6475"/>
                  <a:pt x="15871" y="6475"/>
                </a:cubicBezTo>
                <a:cubicBezTo>
                  <a:pt x="15871" y="6463"/>
                  <a:pt x="15871" y="6457"/>
                  <a:pt x="15865" y="6445"/>
                </a:cubicBezTo>
                <a:cubicBezTo>
                  <a:pt x="15865" y="6445"/>
                  <a:pt x="15859" y="6445"/>
                  <a:pt x="15853" y="6439"/>
                </a:cubicBezTo>
                <a:cubicBezTo>
                  <a:pt x="15853" y="6439"/>
                  <a:pt x="15847" y="6433"/>
                  <a:pt x="15842" y="6427"/>
                </a:cubicBezTo>
                <a:cubicBezTo>
                  <a:pt x="15842" y="6427"/>
                  <a:pt x="15836" y="6427"/>
                  <a:pt x="15830" y="6421"/>
                </a:cubicBezTo>
                <a:cubicBezTo>
                  <a:pt x="15830" y="6415"/>
                  <a:pt x="15824" y="6409"/>
                  <a:pt x="15824" y="6403"/>
                </a:cubicBezTo>
                <a:cubicBezTo>
                  <a:pt x="15824" y="6397"/>
                  <a:pt x="15830" y="6392"/>
                  <a:pt x="15830" y="6386"/>
                </a:cubicBezTo>
                <a:cubicBezTo>
                  <a:pt x="15830" y="6374"/>
                  <a:pt x="15830" y="6374"/>
                  <a:pt x="15830" y="6374"/>
                </a:cubicBezTo>
                <a:cubicBezTo>
                  <a:pt x="15830" y="6374"/>
                  <a:pt x="15836" y="6368"/>
                  <a:pt x="15830" y="6362"/>
                </a:cubicBezTo>
                <a:cubicBezTo>
                  <a:pt x="15830" y="6362"/>
                  <a:pt x="15824" y="6362"/>
                  <a:pt x="15818" y="6356"/>
                </a:cubicBezTo>
                <a:cubicBezTo>
                  <a:pt x="15818" y="6350"/>
                  <a:pt x="15818" y="6350"/>
                  <a:pt x="15812" y="6344"/>
                </a:cubicBezTo>
                <a:cubicBezTo>
                  <a:pt x="15806" y="6338"/>
                  <a:pt x="15806" y="6338"/>
                  <a:pt x="15800" y="6338"/>
                </a:cubicBezTo>
                <a:cubicBezTo>
                  <a:pt x="15794" y="6332"/>
                  <a:pt x="15788" y="6338"/>
                  <a:pt x="15788" y="6332"/>
                </a:cubicBezTo>
                <a:cubicBezTo>
                  <a:pt x="15782" y="6332"/>
                  <a:pt x="15788" y="6326"/>
                  <a:pt x="15782" y="6320"/>
                </a:cubicBezTo>
                <a:cubicBezTo>
                  <a:pt x="15788" y="6303"/>
                  <a:pt x="15788" y="6303"/>
                  <a:pt x="15788" y="6303"/>
                </a:cubicBezTo>
                <a:cubicBezTo>
                  <a:pt x="15800" y="6303"/>
                  <a:pt x="15812" y="6303"/>
                  <a:pt x="15824" y="6303"/>
                </a:cubicBezTo>
                <a:cubicBezTo>
                  <a:pt x="15830" y="6303"/>
                  <a:pt x="15830" y="6297"/>
                  <a:pt x="15836" y="6291"/>
                </a:cubicBezTo>
                <a:cubicBezTo>
                  <a:pt x="15836" y="6291"/>
                  <a:pt x="15842" y="6291"/>
                  <a:pt x="15847" y="6291"/>
                </a:cubicBezTo>
                <a:cubicBezTo>
                  <a:pt x="15859" y="6285"/>
                  <a:pt x="15865" y="6291"/>
                  <a:pt x="15883" y="6291"/>
                </a:cubicBezTo>
                <a:lnTo>
                  <a:pt x="15889" y="6291"/>
                </a:lnTo>
                <a:cubicBezTo>
                  <a:pt x="15895" y="6291"/>
                  <a:pt x="15901" y="6285"/>
                  <a:pt x="15901" y="6273"/>
                </a:cubicBezTo>
                <a:lnTo>
                  <a:pt x="15895" y="6267"/>
                </a:lnTo>
                <a:cubicBezTo>
                  <a:pt x="15895" y="6261"/>
                  <a:pt x="15889" y="6255"/>
                  <a:pt x="15889" y="6255"/>
                </a:cubicBezTo>
                <a:cubicBezTo>
                  <a:pt x="15883" y="6249"/>
                  <a:pt x="15877" y="6249"/>
                  <a:pt x="15877" y="6249"/>
                </a:cubicBezTo>
                <a:cubicBezTo>
                  <a:pt x="15871" y="6243"/>
                  <a:pt x="15865" y="6243"/>
                  <a:pt x="15865" y="6237"/>
                </a:cubicBezTo>
                <a:cubicBezTo>
                  <a:pt x="15859" y="6237"/>
                  <a:pt x="15859" y="6231"/>
                  <a:pt x="15853" y="6231"/>
                </a:cubicBezTo>
                <a:cubicBezTo>
                  <a:pt x="15842" y="6231"/>
                  <a:pt x="15842" y="6231"/>
                  <a:pt x="15842" y="6231"/>
                </a:cubicBezTo>
                <a:cubicBezTo>
                  <a:pt x="15836" y="6231"/>
                  <a:pt x="15836" y="6231"/>
                  <a:pt x="15830" y="6231"/>
                </a:cubicBezTo>
                <a:cubicBezTo>
                  <a:pt x="15824" y="6231"/>
                  <a:pt x="15824" y="6231"/>
                  <a:pt x="15818" y="6237"/>
                </a:cubicBezTo>
                <a:cubicBezTo>
                  <a:pt x="15812" y="6237"/>
                  <a:pt x="15812" y="6243"/>
                  <a:pt x="15812" y="6249"/>
                </a:cubicBezTo>
                <a:cubicBezTo>
                  <a:pt x="15800" y="6255"/>
                  <a:pt x="15788" y="6267"/>
                  <a:pt x="15776" y="6267"/>
                </a:cubicBezTo>
                <a:cubicBezTo>
                  <a:pt x="15764" y="6273"/>
                  <a:pt x="15759" y="6267"/>
                  <a:pt x="15753" y="6267"/>
                </a:cubicBezTo>
                <a:cubicBezTo>
                  <a:pt x="15747" y="6267"/>
                  <a:pt x="15747" y="6267"/>
                  <a:pt x="15741" y="6267"/>
                </a:cubicBezTo>
                <a:cubicBezTo>
                  <a:pt x="15735" y="6261"/>
                  <a:pt x="15729" y="6261"/>
                  <a:pt x="15717" y="6255"/>
                </a:cubicBezTo>
                <a:lnTo>
                  <a:pt x="15711" y="6249"/>
                </a:lnTo>
                <a:cubicBezTo>
                  <a:pt x="15699" y="6249"/>
                  <a:pt x="15699" y="6249"/>
                  <a:pt x="15699" y="6249"/>
                </a:cubicBezTo>
                <a:cubicBezTo>
                  <a:pt x="15693" y="6249"/>
                  <a:pt x="15687" y="6255"/>
                  <a:pt x="15687" y="6261"/>
                </a:cubicBezTo>
                <a:cubicBezTo>
                  <a:pt x="15681" y="6267"/>
                  <a:pt x="15676" y="6273"/>
                  <a:pt x="15670" y="6285"/>
                </a:cubicBezTo>
                <a:cubicBezTo>
                  <a:pt x="15670" y="6291"/>
                  <a:pt x="15676" y="6297"/>
                  <a:pt x="15670" y="6303"/>
                </a:cubicBezTo>
                <a:cubicBezTo>
                  <a:pt x="15670" y="6309"/>
                  <a:pt x="15664" y="6309"/>
                  <a:pt x="15664" y="6315"/>
                </a:cubicBezTo>
                <a:cubicBezTo>
                  <a:pt x="15664" y="6315"/>
                  <a:pt x="15670" y="6320"/>
                  <a:pt x="15664" y="6326"/>
                </a:cubicBezTo>
                <a:cubicBezTo>
                  <a:pt x="15664" y="6326"/>
                  <a:pt x="15670" y="6332"/>
                  <a:pt x="15664" y="6338"/>
                </a:cubicBezTo>
                <a:lnTo>
                  <a:pt x="15658" y="6344"/>
                </a:lnTo>
                <a:cubicBezTo>
                  <a:pt x="15652" y="6344"/>
                  <a:pt x="15646" y="6344"/>
                  <a:pt x="15646" y="6344"/>
                </a:cubicBezTo>
                <a:cubicBezTo>
                  <a:pt x="15640" y="6344"/>
                  <a:pt x="15640" y="6350"/>
                  <a:pt x="15634" y="6356"/>
                </a:cubicBezTo>
                <a:cubicBezTo>
                  <a:pt x="15634" y="6362"/>
                  <a:pt x="15628" y="6368"/>
                  <a:pt x="15628" y="6374"/>
                </a:cubicBezTo>
                <a:close/>
                <a:moveTo>
                  <a:pt x="15960" y="6131"/>
                </a:moveTo>
                <a:lnTo>
                  <a:pt x="15960" y="6131"/>
                </a:lnTo>
                <a:cubicBezTo>
                  <a:pt x="15954" y="6131"/>
                  <a:pt x="15960" y="6137"/>
                  <a:pt x="15960" y="6142"/>
                </a:cubicBezTo>
                <a:cubicBezTo>
                  <a:pt x="15764" y="6142"/>
                  <a:pt x="15764" y="6142"/>
                  <a:pt x="15764" y="6142"/>
                </a:cubicBezTo>
                <a:cubicBezTo>
                  <a:pt x="15753" y="6142"/>
                  <a:pt x="15753" y="6154"/>
                  <a:pt x="15741" y="6160"/>
                </a:cubicBezTo>
                <a:cubicBezTo>
                  <a:pt x="15735" y="6166"/>
                  <a:pt x="15729" y="6166"/>
                  <a:pt x="15723" y="6166"/>
                </a:cubicBezTo>
                <a:cubicBezTo>
                  <a:pt x="15705" y="6166"/>
                  <a:pt x="15699" y="6166"/>
                  <a:pt x="15687" y="6172"/>
                </a:cubicBezTo>
                <a:cubicBezTo>
                  <a:pt x="15681" y="6172"/>
                  <a:pt x="15681" y="6178"/>
                  <a:pt x="15676" y="6184"/>
                </a:cubicBezTo>
                <a:cubicBezTo>
                  <a:pt x="15676" y="6190"/>
                  <a:pt x="15670" y="6196"/>
                  <a:pt x="15670" y="6202"/>
                </a:cubicBezTo>
                <a:cubicBezTo>
                  <a:pt x="15670" y="6208"/>
                  <a:pt x="15676" y="6214"/>
                  <a:pt x="15676" y="6220"/>
                </a:cubicBezTo>
                <a:cubicBezTo>
                  <a:pt x="15687" y="6214"/>
                  <a:pt x="15699" y="6208"/>
                  <a:pt x="15711" y="6202"/>
                </a:cubicBezTo>
                <a:cubicBezTo>
                  <a:pt x="15711" y="6202"/>
                  <a:pt x="15717" y="6202"/>
                  <a:pt x="15723" y="6196"/>
                </a:cubicBezTo>
                <a:cubicBezTo>
                  <a:pt x="15723" y="6196"/>
                  <a:pt x="15723" y="6190"/>
                  <a:pt x="15729" y="6190"/>
                </a:cubicBezTo>
                <a:cubicBezTo>
                  <a:pt x="15735" y="6184"/>
                  <a:pt x="15735" y="6184"/>
                  <a:pt x="15741" y="6184"/>
                </a:cubicBezTo>
                <a:cubicBezTo>
                  <a:pt x="15747" y="6178"/>
                  <a:pt x="15747" y="6178"/>
                  <a:pt x="15753" y="6178"/>
                </a:cubicBezTo>
                <a:cubicBezTo>
                  <a:pt x="15759" y="6172"/>
                  <a:pt x="15759" y="6178"/>
                  <a:pt x="15764" y="6178"/>
                </a:cubicBezTo>
                <a:cubicBezTo>
                  <a:pt x="15770" y="6172"/>
                  <a:pt x="15770" y="6166"/>
                  <a:pt x="15776" y="6166"/>
                </a:cubicBezTo>
                <a:cubicBezTo>
                  <a:pt x="15800" y="6172"/>
                  <a:pt x="15800" y="6172"/>
                  <a:pt x="15800" y="6172"/>
                </a:cubicBezTo>
                <a:cubicBezTo>
                  <a:pt x="15871" y="6172"/>
                  <a:pt x="15871" y="6172"/>
                  <a:pt x="15871" y="6172"/>
                </a:cubicBezTo>
                <a:cubicBezTo>
                  <a:pt x="15871" y="6172"/>
                  <a:pt x="15877" y="6172"/>
                  <a:pt x="15883" y="6172"/>
                </a:cubicBezTo>
                <a:lnTo>
                  <a:pt x="15889" y="6178"/>
                </a:lnTo>
                <a:cubicBezTo>
                  <a:pt x="15901" y="6184"/>
                  <a:pt x="15901" y="6190"/>
                  <a:pt x="15907" y="6190"/>
                </a:cubicBezTo>
                <a:cubicBezTo>
                  <a:pt x="15913" y="6190"/>
                  <a:pt x="15919" y="6190"/>
                  <a:pt x="15925" y="6190"/>
                </a:cubicBezTo>
                <a:cubicBezTo>
                  <a:pt x="15930" y="6184"/>
                  <a:pt x="15936" y="6184"/>
                  <a:pt x="15936" y="6184"/>
                </a:cubicBezTo>
                <a:cubicBezTo>
                  <a:pt x="15942" y="6178"/>
                  <a:pt x="15942" y="6172"/>
                  <a:pt x="15948" y="6172"/>
                </a:cubicBezTo>
                <a:cubicBezTo>
                  <a:pt x="15948" y="6166"/>
                  <a:pt x="15954" y="6172"/>
                  <a:pt x="15960" y="6172"/>
                </a:cubicBezTo>
                <a:cubicBezTo>
                  <a:pt x="15966" y="6166"/>
                  <a:pt x="15966" y="6166"/>
                  <a:pt x="15966" y="6166"/>
                </a:cubicBezTo>
                <a:cubicBezTo>
                  <a:pt x="15972" y="6160"/>
                  <a:pt x="15972" y="6154"/>
                  <a:pt x="15978" y="6154"/>
                </a:cubicBezTo>
                <a:cubicBezTo>
                  <a:pt x="15984" y="6142"/>
                  <a:pt x="15990" y="6137"/>
                  <a:pt x="15990" y="6125"/>
                </a:cubicBezTo>
                <a:cubicBezTo>
                  <a:pt x="15978" y="6125"/>
                  <a:pt x="15972" y="6125"/>
                  <a:pt x="15960" y="6131"/>
                </a:cubicBezTo>
                <a:close/>
                <a:moveTo>
                  <a:pt x="15901" y="6741"/>
                </a:moveTo>
                <a:lnTo>
                  <a:pt x="15901" y="6741"/>
                </a:lnTo>
                <a:cubicBezTo>
                  <a:pt x="15901" y="6747"/>
                  <a:pt x="15895" y="6753"/>
                  <a:pt x="15895" y="6753"/>
                </a:cubicBezTo>
                <a:cubicBezTo>
                  <a:pt x="15895" y="6765"/>
                  <a:pt x="15907" y="6765"/>
                  <a:pt x="15919" y="6771"/>
                </a:cubicBezTo>
                <a:cubicBezTo>
                  <a:pt x="15919" y="6771"/>
                  <a:pt x="15925" y="6771"/>
                  <a:pt x="15930" y="6771"/>
                </a:cubicBezTo>
                <a:cubicBezTo>
                  <a:pt x="15936" y="6771"/>
                  <a:pt x="15936" y="6777"/>
                  <a:pt x="15942" y="6777"/>
                </a:cubicBezTo>
                <a:cubicBezTo>
                  <a:pt x="15948" y="6777"/>
                  <a:pt x="15954" y="6765"/>
                  <a:pt x="15960" y="6753"/>
                </a:cubicBezTo>
                <a:cubicBezTo>
                  <a:pt x="15966" y="6747"/>
                  <a:pt x="15972" y="6741"/>
                  <a:pt x="15978" y="6735"/>
                </a:cubicBezTo>
                <a:cubicBezTo>
                  <a:pt x="15984" y="6730"/>
                  <a:pt x="15990" y="6724"/>
                  <a:pt x="15996" y="6724"/>
                </a:cubicBezTo>
                <a:cubicBezTo>
                  <a:pt x="15996" y="6718"/>
                  <a:pt x="16002" y="6718"/>
                  <a:pt x="16008" y="6718"/>
                </a:cubicBezTo>
                <a:cubicBezTo>
                  <a:pt x="16014" y="6718"/>
                  <a:pt x="16019" y="6718"/>
                  <a:pt x="16031" y="6718"/>
                </a:cubicBezTo>
                <a:cubicBezTo>
                  <a:pt x="16037" y="6712"/>
                  <a:pt x="16043" y="6700"/>
                  <a:pt x="16049" y="6694"/>
                </a:cubicBezTo>
                <a:cubicBezTo>
                  <a:pt x="16061" y="6694"/>
                  <a:pt x="16067" y="6688"/>
                  <a:pt x="16073" y="6688"/>
                </a:cubicBezTo>
                <a:cubicBezTo>
                  <a:pt x="16085" y="6688"/>
                  <a:pt x="16091" y="6688"/>
                  <a:pt x="16096" y="6688"/>
                </a:cubicBezTo>
                <a:cubicBezTo>
                  <a:pt x="16102" y="6688"/>
                  <a:pt x="16102" y="6688"/>
                  <a:pt x="16108" y="6688"/>
                </a:cubicBezTo>
                <a:cubicBezTo>
                  <a:pt x="16114" y="6688"/>
                  <a:pt x="16114" y="6682"/>
                  <a:pt x="16114" y="6676"/>
                </a:cubicBezTo>
                <a:cubicBezTo>
                  <a:pt x="16108" y="6676"/>
                  <a:pt x="16108" y="6676"/>
                  <a:pt x="16102" y="6670"/>
                </a:cubicBezTo>
                <a:cubicBezTo>
                  <a:pt x="16096" y="6670"/>
                  <a:pt x="16096" y="6664"/>
                  <a:pt x="16091" y="6658"/>
                </a:cubicBezTo>
                <a:cubicBezTo>
                  <a:pt x="16085" y="6658"/>
                  <a:pt x="16079" y="6658"/>
                  <a:pt x="16067" y="6658"/>
                </a:cubicBezTo>
                <a:cubicBezTo>
                  <a:pt x="16067" y="6658"/>
                  <a:pt x="16061" y="6658"/>
                  <a:pt x="16055" y="6658"/>
                </a:cubicBezTo>
                <a:lnTo>
                  <a:pt x="16049" y="6658"/>
                </a:lnTo>
                <a:cubicBezTo>
                  <a:pt x="16043" y="6664"/>
                  <a:pt x="16043" y="6670"/>
                  <a:pt x="16037" y="6670"/>
                </a:cubicBezTo>
                <a:cubicBezTo>
                  <a:pt x="16031" y="6676"/>
                  <a:pt x="16025" y="6676"/>
                  <a:pt x="16025" y="6676"/>
                </a:cubicBezTo>
                <a:cubicBezTo>
                  <a:pt x="16019" y="6676"/>
                  <a:pt x="16014" y="6676"/>
                  <a:pt x="16014" y="6676"/>
                </a:cubicBezTo>
                <a:cubicBezTo>
                  <a:pt x="16008" y="6682"/>
                  <a:pt x="16008" y="6688"/>
                  <a:pt x="16002" y="6688"/>
                </a:cubicBezTo>
                <a:cubicBezTo>
                  <a:pt x="15996" y="6688"/>
                  <a:pt x="15990" y="6688"/>
                  <a:pt x="15984" y="6688"/>
                </a:cubicBezTo>
                <a:cubicBezTo>
                  <a:pt x="15984" y="6688"/>
                  <a:pt x="15978" y="6688"/>
                  <a:pt x="15972" y="6694"/>
                </a:cubicBezTo>
                <a:cubicBezTo>
                  <a:pt x="15972" y="6694"/>
                  <a:pt x="15978" y="6700"/>
                  <a:pt x="15972" y="6706"/>
                </a:cubicBezTo>
                <a:cubicBezTo>
                  <a:pt x="15966" y="6706"/>
                  <a:pt x="15954" y="6706"/>
                  <a:pt x="15948" y="6706"/>
                </a:cubicBezTo>
                <a:cubicBezTo>
                  <a:pt x="15942" y="6706"/>
                  <a:pt x="15942" y="6706"/>
                  <a:pt x="15936" y="6706"/>
                </a:cubicBezTo>
                <a:cubicBezTo>
                  <a:pt x="15930" y="6706"/>
                  <a:pt x="15930" y="6718"/>
                  <a:pt x="15925" y="6718"/>
                </a:cubicBezTo>
                <a:cubicBezTo>
                  <a:pt x="15925" y="6724"/>
                  <a:pt x="15919" y="6724"/>
                  <a:pt x="15913" y="6730"/>
                </a:cubicBezTo>
                <a:cubicBezTo>
                  <a:pt x="15913" y="6730"/>
                  <a:pt x="15901" y="6735"/>
                  <a:pt x="15901" y="6741"/>
                </a:cubicBezTo>
                <a:cubicBezTo>
                  <a:pt x="15901" y="6747"/>
                  <a:pt x="15901" y="6747"/>
                  <a:pt x="15901" y="6747"/>
                </a:cubicBezTo>
                <a:cubicBezTo>
                  <a:pt x="15901" y="6753"/>
                  <a:pt x="15907" y="6753"/>
                  <a:pt x="15907" y="6759"/>
                </a:cubicBezTo>
                <a:lnTo>
                  <a:pt x="15901" y="6741"/>
                </a:lnTo>
                <a:close/>
                <a:moveTo>
                  <a:pt x="15877" y="6795"/>
                </a:moveTo>
                <a:lnTo>
                  <a:pt x="15877" y="6795"/>
                </a:lnTo>
                <a:cubicBezTo>
                  <a:pt x="15871" y="6795"/>
                  <a:pt x="15865" y="6801"/>
                  <a:pt x="15853" y="6807"/>
                </a:cubicBezTo>
                <a:cubicBezTo>
                  <a:pt x="15859" y="6813"/>
                  <a:pt x="15859" y="6813"/>
                  <a:pt x="15859" y="6818"/>
                </a:cubicBezTo>
                <a:cubicBezTo>
                  <a:pt x="15895" y="6818"/>
                  <a:pt x="15895" y="6818"/>
                  <a:pt x="15895" y="6818"/>
                </a:cubicBezTo>
                <a:cubicBezTo>
                  <a:pt x="15895" y="6801"/>
                  <a:pt x="15895" y="6801"/>
                  <a:pt x="15895" y="6801"/>
                </a:cubicBezTo>
                <a:cubicBezTo>
                  <a:pt x="15889" y="6789"/>
                  <a:pt x="15889" y="6789"/>
                  <a:pt x="15889" y="6789"/>
                </a:cubicBezTo>
                <a:cubicBezTo>
                  <a:pt x="15883" y="6789"/>
                  <a:pt x="15883" y="6789"/>
                  <a:pt x="15877" y="6795"/>
                </a:cubicBezTo>
                <a:close/>
                <a:moveTo>
                  <a:pt x="15699" y="6676"/>
                </a:moveTo>
                <a:lnTo>
                  <a:pt x="15699" y="6676"/>
                </a:lnTo>
                <a:cubicBezTo>
                  <a:pt x="15705" y="6682"/>
                  <a:pt x="15711" y="6688"/>
                  <a:pt x="15723" y="6694"/>
                </a:cubicBezTo>
                <a:cubicBezTo>
                  <a:pt x="15747" y="6694"/>
                  <a:pt x="15759" y="6694"/>
                  <a:pt x="15782" y="6694"/>
                </a:cubicBezTo>
                <a:cubicBezTo>
                  <a:pt x="15794" y="6694"/>
                  <a:pt x="15794" y="6694"/>
                  <a:pt x="15794" y="6694"/>
                </a:cubicBezTo>
                <a:cubicBezTo>
                  <a:pt x="15812" y="6694"/>
                  <a:pt x="15824" y="6694"/>
                  <a:pt x="15842" y="6694"/>
                </a:cubicBezTo>
                <a:cubicBezTo>
                  <a:pt x="15847" y="6694"/>
                  <a:pt x="15853" y="6688"/>
                  <a:pt x="15853" y="6688"/>
                </a:cubicBezTo>
                <a:cubicBezTo>
                  <a:pt x="15859" y="6688"/>
                  <a:pt x="15865" y="6688"/>
                  <a:pt x="15865" y="6688"/>
                </a:cubicBezTo>
                <a:cubicBezTo>
                  <a:pt x="15871" y="6688"/>
                  <a:pt x="15871" y="6688"/>
                  <a:pt x="15877" y="6688"/>
                </a:cubicBezTo>
                <a:cubicBezTo>
                  <a:pt x="15883" y="6688"/>
                  <a:pt x="15883" y="6682"/>
                  <a:pt x="15889" y="6682"/>
                </a:cubicBezTo>
                <a:cubicBezTo>
                  <a:pt x="15895" y="6676"/>
                  <a:pt x="15895" y="6670"/>
                  <a:pt x="15901" y="6670"/>
                </a:cubicBezTo>
                <a:cubicBezTo>
                  <a:pt x="15907" y="6670"/>
                  <a:pt x="15907" y="6670"/>
                  <a:pt x="15913" y="6670"/>
                </a:cubicBezTo>
                <a:cubicBezTo>
                  <a:pt x="15919" y="6670"/>
                  <a:pt x="15925" y="6670"/>
                  <a:pt x="15936" y="6670"/>
                </a:cubicBezTo>
                <a:cubicBezTo>
                  <a:pt x="15942" y="6670"/>
                  <a:pt x="15942" y="6670"/>
                  <a:pt x="15948" y="6670"/>
                </a:cubicBezTo>
                <a:cubicBezTo>
                  <a:pt x="15954" y="6670"/>
                  <a:pt x="15954" y="6664"/>
                  <a:pt x="15960" y="6658"/>
                </a:cubicBezTo>
                <a:cubicBezTo>
                  <a:pt x="15954" y="6652"/>
                  <a:pt x="15954" y="6652"/>
                  <a:pt x="15954" y="6652"/>
                </a:cubicBezTo>
                <a:cubicBezTo>
                  <a:pt x="15948" y="6652"/>
                  <a:pt x="15948" y="6647"/>
                  <a:pt x="15942" y="6652"/>
                </a:cubicBezTo>
                <a:cubicBezTo>
                  <a:pt x="15936" y="6652"/>
                  <a:pt x="15936" y="6658"/>
                  <a:pt x="15930" y="6658"/>
                </a:cubicBezTo>
                <a:cubicBezTo>
                  <a:pt x="15919" y="6658"/>
                  <a:pt x="15907" y="6658"/>
                  <a:pt x="15895" y="6658"/>
                </a:cubicBezTo>
                <a:cubicBezTo>
                  <a:pt x="15889" y="6658"/>
                  <a:pt x="15877" y="6664"/>
                  <a:pt x="15871" y="6664"/>
                </a:cubicBezTo>
                <a:cubicBezTo>
                  <a:pt x="15859" y="6664"/>
                  <a:pt x="15859" y="6664"/>
                  <a:pt x="15859" y="6664"/>
                </a:cubicBezTo>
                <a:cubicBezTo>
                  <a:pt x="15853" y="6664"/>
                  <a:pt x="15853" y="6664"/>
                  <a:pt x="15847" y="6664"/>
                </a:cubicBezTo>
                <a:cubicBezTo>
                  <a:pt x="15847" y="6664"/>
                  <a:pt x="15842" y="6664"/>
                  <a:pt x="15836" y="6664"/>
                </a:cubicBezTo>
                <a:cubicBezTo>
                  <a:pt x="15830" y="6670"/>
                  <a:pt x="15830" y="6670"/>
                  <a:pt x="15818" y="6670"/>
                </a:cubicBezTo>
                <a:cubicBezTo>
                  <a:pt x="15812" y="6670"/>
                  <a:pt x="15812" y="6670"/>
                  <a:pt x="15806" y="6670"/>
                </a:cubicBezTo>
                <a:cubicBezTo>
                  <a:pt x="15800" y="6670"/>
                  <a:pt x="15794" y="6658"/>
                  <a:pt x="15788" y="6658"/>
                </a:cubicBezTo>
                <a:cubicBezTo>
                  <a:pt x="15782" y="6658"/>
                  <a:pt x="15776" y="6658"/>
                  <a:pt x="15764" y="6652"/>
                </a:cubicBezTo>
                <a:cubicBezTo>
                  <a:pt x="15759" y="6652"/>
                  <a:pt x="15759" y="6652"/>
                  <a:pt x="15747" y="6652"/>
                </a:cubicBezTo>
                <a:cubicBezTo>
                  <a:pt x="15741" y="6652"/>
                  <a:pt x="15741" y="6652"/>
                  <a:pt x="15735" y="6652"/>
                </a:cubicBezTo>
                <a:cubicBezTo>
                  <a:pt x="15729" y="6658"/>
                  <a:pt x="15723" y="6658"/>
                  <a:pt x="15717" y="6658"/>
                </a:cubicBezTo>
                <a:cubicBezTo>
                  <a:pt x="15711" y="6664"/>
                  <a:pt x="15711" y="6670"/>
                  <a:pt x="15705" y="6670"/>
                </a:cubicBezTo>
                <a:cubicBezTo>
                  <a:pt x="15687" y="6670"/>
                  <a:pt x="15687" y="6670"/>
                  <a:pt x="15687" y="6670"/>
                </a:cubicBezTo>
                <a:lnTo>
                  <a:pt x="15699" y="6676"/>
                </a:lnTo>
                <a:close/>
                <a:moveTo>
                  <a:pt x="15676" y="6712"/>
                </a:moveTo>
                <a:lnTo>
                  <a:pt x="15676" y="6712"/>
                </a:lnTo>
                <a:cubicBezTo>
                  <a:pt x="15670" y="6718"/>
                  <a:pt x="15664" y="6718"/>
                  <a:pt x="15658" y="6724"/>
                </a:cubicBezTo>
                <a:cubicBezTo>
                  <a:pt x="15658" y="6730"/>
                  <a:pt x="15658" y="6730"/>
                  <a:pt x="15664" y="6735"/>
                </a:cubicBezTo>
                <a:cubicBezTo>
                  <a:pt x="15664" y="6741"/>
                  <a:pt x="15670" y="6741"/>
                  <a:pt x="15670" y="6741"/>
                </a:cubicBezTo>
                <a:cubicBezTo>
                  <a:pt x="15676" y="6747"/>
                  <a:pt x="15676" y="6753"/>
                  <a:pt x="15676" y="6753"/>
                </a:cubicBezTo>
                <a:cubicBezTo>
                  <a:pt x="15681" y="6759"/>
                  <a:pt x="15681" y="6765"/>
                  <a:pt x="15687" y="6765"/>
                </a:cubicBezTo>
                <a:cubicBezTo>
                  <a:pt x="15693" y="6771"/>
                  <a:pt x="15693" y="6771"/>
                  <a:pt x="15699" y="6771"/>
                </a:cubicBezTo>
                <a:cubicBezTo>
                  <a:pt x="15711" y="6771"/>
                  <a:pt x="15717" y="6771"/>
                  <a:pt x="15723" y="6771"/>
                </a:cubicBezTo>
                <a:cubicBezTo>
                  <a:pt x="15741" y="6771"/>
                  <a:pt x="15747" y="6771"/>
                  <a:pt x="15759" y="6765"/>
                </a:cubicBezTo>
                <a:cubicBezTo>
                  <a:pt x="15759" y="6753"/>
                  <a:pt x="15759" y="6753"/>
                  <a:pt x="15759" y="6753"/>
                </a:cubicBezTo>
                <a:cubicBezTo>
                  <a:pt x="15753" y="6753"/>
                  <a:pt x="15753" y="6753"/>
                  <a:pt x="15747" y="6753"/>
                </a:cubicBezTo>
                <a:cubicBezTo>
                  <a:pt x="15741" y="6753"/>
                  <a:pt x="15735" y="6747"/>
                  <a:pt x="15735" y="6747"/>
                </a:cubicBezTo>
                <a:cubicBezTo>
                  <a:pt x="15729" y="6741"/>
                  <a:pt x="15735" y="6735"/>
                  <a:pt x="15729" y="6735"/>
                </a:cubicBezTo>
                <a:cubicBezTo>
                  <a:pt x="15729" y="6735"/>
                  <a:pt x="15723" y="6735"/>
                  <a:pt x="15717" y="6730"/>
                </a:cubicBezTo>
                <a:cubicBezTo>
                  <a:pt x="15717" y="6730"/>
                  <a:pt x="15711" y="6730"/>
                  <a:pt x="15705" y="6730"/>
                </a:cubicBezTo>
                <a:cubicBezTo>
                  <a:pt x="15699" y="6730"/>
                  <a:pt x="15699" y="6724"/>
                  <a:pt x="15699" y="6718"/>
                </a:cubicBezTo>
                <a:cubicBezTo>
                  <a:pt x="15693" y="6718"/>
                  <a:pt x="15681" y="6712"/>
                  <a:pt x="15676" y="6712"/>
                </a:cubicBezTo>
                <a:close/>
                <a:moveTo>
                  <a:pt x="15533" y="6664"/>
                </a:moveTo>
                <a:lnTo>
                  <a:pt x="15533" y="6664"/>
                </a:lnTo>
                <a:cubicBezTo>
                  <a:pt x="15527" y="6664"/>
                  <a:pt x="15515" y="6670"/>
                  <a:pt x="15515" y="6676"/>
                </a:cubicBezTo>
                <a:cubicBezTo>
                  <a:pt x="15515" y="6682"/>
                  <a:pt x="15521" y="6682"/>
                  <a:pt x="15527" y="6688"/>
                </a:cubicBezTo>
                <a:cubicBezTo>
                  <a:pt x="15533" y="6700"/>
                  <a:pt x="15545" y="6694"/>
                  <a:pt x="15563" y="6694"/>
                </a:cubicBezTo>
                <a:cubicBezTo>
                  <a:pt x="15569" y="6694"/>
                  <a:pt x="15575" y="6694"/>
                  <a:pt x="15581" y="6694"/>
                </a:cubicBezTo>
                <a:cubicBezTo>
                  <a:pt x="15587" y="6688"/>
                  <a:pt x="15592" y="6688"/>
                  <a:pt x="15592" y="6688"/>
                </a:cubicBezTo>
                <a:cubicBezTo>
                  <a:pt x="15598" y="6682"/>
                  <a:pt x="15598" y="6676"/>
                  <a:pt x="15604" y="6676"/>
                </a:cubicBezTo>
                <a:cubicBezTo>
                  <a:pt x="15610" y="6670"/>
                  <a:pt x="15622" y="6676"/>
                  <a:pt x="15628" y="6676"/>
                </a:cubicBezTo>
                <a:cubicBezTo>
                  <a:pt x="15640" y="6676"/>
                  <a:pt x="15646" y="6676"/>
                  <a:pt x="15658" y="6676"/>
                </a:cubicBezTo>
                <a:lnTo>
                  <a:pt x="15664" y="6676"/>
                </a:lnTo>
                <a:lnTo>
                  <a:pt x="15664" y="6676"/>
                </a:lnTo>
                <a:cubicBezTo>
                  <a:pt x="15658" y="6670"/>
                  <a:pt x="15664" y="6664"/>
                  <a:pt x="15664" y="6658"/>
                </a:cubicBezTo>
                <a:cubicBezTo>
                  <a:pt x="15652" y="6658"/>
                  <a:pt x="15646" y="6664"/>
                  <a:pt x="15640" y="6658"/>
                </a:cubicBezTo>
                <a:cubicBezTo>
                  <a:pt x="15634" y="6658"/>
                  <a:pt x="15634" y="6658"/>
                  <a:pt x="15628" y="6652"/>
                </a:cubicBezTo>
                <a:cubicBezTo>
                  <a:pt x="15622" y="6652"/>
                  <a:pt x="15616" y="6658"/>
                  <a:pt x="15616" y="6652"/>
                </a:cubicBezTo>
                <a:cubicBezTo>
                  <a:pt x="15610" y="6652"/>
                  <a:pt x="15604" y="6652"/>
                  <a:pt x="15598" y="6652"/>
                </a:cubicBezTo>
                <a:cubicBezTo>
                  <a:pt x="15587" y="6652"/>
                  <a:pt x="15587" y="6652"/>
                  <a:pt x="15581" y="6652"/>
                </a:cubicBezTo>
                <a:cubicBezTo>
                  <a:pt x="15575" y="6652"/>
                  <a:pt x="15569" y="6658"/>
                  <a:pt x="15569" y="6658"/>
                </a:cubicBezTo>
                <a:cubicBezTo>
                  <a:pt x="15563" y="6658"/>
                  <a:pt x="15563" y="6664"/>
                  <a:pt x="15557" y="6664"/>
                </a:cubicBezTo>
                <a:cubicBezTo>
                  <a:pt x="15551" y="6664"/>
                  <a:pt x="15545" y="6664"/>
                  <a:pt x="15533" y="6664"/>
                </a:cubicBezTo>
                <a:close/>
                <a:moveTo>
                  <a:pt x="14917" y="6569"/>
                </a:moveTo>
                <a:lnTo>
                  <a:pt x="14917" y="6569"/>
                </a:lnTo>
                <a:cubicBezTo>
                  <a:pt x="14917" y="6581"/>
                  <a:pt x="14917" y="6581"/>
                  <a:pt x="14917" y="6581"/>
                </a:cubicBezTo>
                <a:cubicBezTo>
                  <a:pt x="14952" y="6581"/>
                  <a:pt x="14952" y="6581"/>
                  <a:pt x="14952" y="6581"/>
                </a:cubicBezTo>
                <a:cubicBezTo>
                  <a:pt x="14952" y="6605"/>
                  <a:pt x="14952" y="6605"/>
                  <a:pt x="14952" y="6605"/>
                </a:cubicBezTo>
                <a:cubicBezTo>
                  <a:pt x="14958" y="6605"/>
                  <a:pt x="14964" y="6605"/>
                  <a:pt x="14970" y="6605"/>
                </a:cubicBezTo>
                <a:cubicBezTo>
                  <a:pt x="14976" y="6605"/>
                  <a:pt x="14982" y="6605"/>
                  <a:pt x="14982" y="6605"/>
                </a:cubicBezTo>
                <a:cubicBezTo>
                  <a:pt x="14994" y="6611"/>
                  <a:pt x="14994" y="6611"/>
                  <a:pt x="14994" y="6611"/>
                </a:cubicBezTo>
                <a:cubicBezTo>
                  <a:pt x="15000" y="6617"/>
                  <a:pt x="15000" y="6623"/>
                  <a:pt x="15005" y="6623"/>
                </a:cubicBezTo>
                <a:cubicBezTo>
                  <a:pt x="15005" y="6629"/>
                  <a:pt x="15012" y="6635"/>
                  <a:pt x="15017" y="6635"/>
                </a:cubicBezTo>
                <a:cubicBezTo>
                  <a:pt x="15023" y="6641"/>
                  <a:pt x="15023" y="6641"/>
                  <a:pt x="15035" y="6641"/>
                </a:cubicBezTo>
                <a:cubicBezTo>
                  <a:pt x="15047" y="6641"/>
                  <a:pt x="15047" y="6629"/>
                  <a:pt x="15059" y="6629"/>
                </a:cubicBezTo>
                <a:cubicBezTo>
                  <a:pt x="15065" y="6629"/>
                  <a:pt x="15071" y="6629"/>
                  <a:pt x="15071" y="6629"/>
                </a:cubicBezTo>
                <a:cubicBezTo>
                  <a:pt x="15083" y="6629"/>
                  <a:pt x="15089" y="6629"/>
                  <a:pt x="15094" y="6629"/>
                </a:cubicBezTo>
                <a:cubicBezTo>
                  <a:pt x="15106" y="6629"/>
                  <a:pt x="15112" y="6623"/>
                  <a:pt x="15118" y="6623"/>
                </a:cubicBezTo>
                <a:cubicBezTo>
                  <a:pt x="15130" y="6623"/>
                  <a:pt x="15136" y="6623"/>
                  <a:pt x="15142" y="6629"/>
                </a:cubicBezTo>
                <a:cubicBezTo>
                  <a:pt x="15148" y="6629"/>
                  <a:pt x="15148" y="6635"/>
                  <a:pt x="15148" y="6641"/>
                </a:cubicBezTo>
                <a:cubicBezTo>
                  <a:pt x="15154" y="6641"/>
                  <a:pt x="15154" y="6647"/>
                  <a:pt x="15160" y="6647"/>
                </a:cubicBezTo>
                <a:cubicBezTo>
                  <a:pt x="15166" y="6647"/>
                  <a:pt x="15166" y="6647"/>
                  <a:pt x="15171" y="6647"/>
                </a:cubicBezTo>
                <a:cubicBezTo>
                  <a:pt x="15183" y="6647"/>
                  <a:pt x="15189" y="6647"/>
                  <a:pt x="15195" y="6647"/>
                </a:cubicBezTo>
                <a:cubicBezTo>
                  <a:pt x="15207" y="6647"/>
                  <a:pt x="15213" y="6647"/>
                  <a:pt x="15225" y="6647"/>
                </a:cubicBezTo>
                <a:cubicBezTo>
                  <a:pt x="15237" y="6652"/>
                  <a:pt x="15237" y="6658"/>
                  <a:pt x="15249" y="6664"/>
                </a:cubicBezTo>
                <a:cubicBezTo>
                  <a:pt x="15255" y="6664"/>
                  <a:pt x="15255" y="6670"/>
                  <a:pt x="15260" y="6670"/>
                </a:cubicBezTo>
                <a:cubicBezTo>
                  <a:pt x="15260" y="6670"/>
                  <a:pt x="15266" y="6670"/>
                  <a:pt x="15272" y="6670"/>
                </a:cubicBezTo>
                <a:cubicBezTo>
                  <a:pt x="15284" y="6676"/>
                  <a:pt x="15290" y="6676"/>
                  <a:pt x="15296" y="6676"/>
                </a:cubicBezTo>
                <a:cubicBezTo>
                  <a:pt x="15296" y="6670"/>
                  <a:pt x="15296" y="6670"/>
                  <a:pt x="15296" y="6664"/>
                </a:cubicBezTo>
                <a:cubicBezTo>
                  <a:pt x="15296" y="6658"/>
                  <a:pt x="15302" y="6658"/>
                  <a:pt x="15302" y="6652"/>
                </a:cubicBezTo>
                <a:cubicBezTo>
                  <a:pt x="15308" y="6652"/>
                  <a:pt x="15314" y="6652"/>
                  <a:pt x="15314" y="6652"/>
                </a:cubicBezTo>
                <a:cubicBezTo>
                  <a:pt x="15320" y="6652"/>
                  <a:pt x="15320" y="6658"/>
                  <a:pt x="15326" y="6658"/>
                </a:cubicBezTo>
                <a:cubicBezTo>
                  <a:pt x="15332" y="6664"/>
                  <a:pt x="15332" y="6658"/>
                  <a:pt x="15337" y="6658"/>
                </a:cubicBezTo>
                <a:cubicBezTo>
                  <a:pt x="15349" y="6658"/>
                  <a:pt x="15349" y="6658"/>
                  <a:pt x="15349" y="6658"/>
                </a:cubicBezTo>
                <a:cubicBezTo>
                  <a:pt x="15355" y="6658"/>
                  <a:pt x="15361" y="6652"/>
                  <a:pt x="15367" y="6652"/>
                </a:cubicBezTo>
                <a:cubicBezTo>
                  <a:pt x="15373" y="6652"/>
                  <a:pt x="15379" y="6658"/>
                  <a:pt x="15385" y="6658"/>
                </a:cubicBezTo>
                <a:cubicBezTo>
                  <a:pt x="15391" y="6664"/>
                  <a:pt x="15397" y="6664"/>
                  <a:pt x="15397" y="6664"/>
                </a:cubicBezTo>
                <a:cubicBezTo>
                  <a:pt x="15403" y="6664"/>
                  <a:pt x="15403" y="6670"/>
                  <a:pt x="15409" y="6676"/>
                </a:cubicBezTo>
                <a:cubicBezTo>
                  <a:pt x="15415" y="6682"/>
                  <a:pt x="15421" y="6688"/>
                  <a:pt x="15426" y="6688"/>
                </a:cubicBezTo>
                <a:cubicBezTo>
                  <a:pt x="15438" y="6694"/>
                  <a:pt x="15444" y="6694"/>
                  <a:pt x="15456" y="6694"/>
                </a:cubicBezTo>
                <a:cubicBezTo>
                  <a:pt x="15468" y="6694"/>
                  <a:pt x="15468" y="6694"/>
                  <a:pt x="15468" y="6694"/>
                </a:cubicBezTo>
                <a:cubicBezTo>
                  <a:pt x="15474" y="6694"/>
                  <a:pt x="15474" y="6688"/>
                  <a:pt x="15480" y="6688"/>
                </a:cubicBezTo>
                <a:cubicBezTo>
                  <a:pt x="15474" y="6676"/>
                  <a:pt x="15468" y="6670"/>
                  <a:pt x="15468" y="6664"/>
                </a:cubicBezTo>
                <a:cubicBezTo>
                  <a:pt x="15462" y="6658"/>
                  <a:pt x="15462" y="6652"/>
                  <a:pt x="15456" y="6652"/>
                </a:cubicBezTo>
                <a:cubicBezTo>
                  <a:pt x="15450" y="6652"/>
                  <a:pt x="15450" y="6652"/>
                  <a:pt x="15444" y="6652"/>
                </a:cubicBezTo>
                <a:cubicBezTo>
                  <a:pt x="15432" y="6647"/>
                  <a:pt x="15426" y="6641"/>
                  <a:pt x="15426" y="6629"/>
                </a:cubicBezTo>
                <a:cubicBezTo>
                  <a:pt x="15337" y="6629"/>
                  <a:pt x="15337" y="6629"/>
                  <a:pt x="15337" y="6629"/>
                </a:cubicBezTo>
                <a:cubicBezTo>
                  <a:pt x="15337" y="6629"/>
                  <a:pt x="15332" y="6623"/>
                  <a:pt x="15337" y="6617"/>
                </a:cubicBezTo>
                <a:cubicBezTo>
                  <a:pt x="15337" y="6611"/>
                  <a:pt x="15337" y="6611"/>
                  <a:pt x="15344" y="6605"/>
                </a:cubicBezTo>
                <a:lnTo>
                  <a:pt x="15349" y="6605"/>
                </a:lnTo>
                <a:cubicBezTo>
                  <a:pt x="15361" y="6599"/>
                  <a:pt x="15367" y="6605"/>
                  <a:pt x="15373" y="6605"/>
                </a:cubicBezTo>
                <a:cubicBezTo>
                  <a:pt x="15385" y="6605"/>
                  <a:pt x="15391" y="6599"/>
                  <a:pt x="15397" y="6593"/>
                </a:cubicBezTo>
                <a:cubicBezTo>
                  <a:pt x="15391" y="6593"/>
                  <a:pt x="15385" y="6593"/>
                  <a:pt x="15373" y="6587"/>
                </a:cubicBezTo>
                <a:cubicBezTo>
                  <a:pt x="15373" y="6587"/>
                  <a:pt x="15367" y="6587"/>
                  <a:pt x="15361" y="6581"/>
                </a:cubicBezTo>
                <a:cubicBezTo>
                  <a:pt x="15361" y="6581"/>
                  <a:pt x="15355" y="6587"/>
                  <a:pt x="15349" y="6581"/>
                </a:cubicBezTo>
                <a:cubicBezTo>
                  <a:pt x="15344" y="6581"/>
                  <a:pt x="15337" y="6575"/>
                  <a:pt x="15326" y="6575"/>
                </a:cubicBezTo>
                <a:cubicBezTo>
                  <a:pt x="15320" y="6575"/>
                  <a:pt x="15314" y="6581"/>
                  <a:pt x="15302" y="6581"/>
                </a:cubicBezTo>
                <a:cubicBezTo>
                  <a:pt x="15296" y="6581"/>
                  <a:pt x="15296" y="6575"/>
                  <a:pt x="15290" y="6575"/>
                </a:cubicBezTo>
                <a:cubicBezTo>
                  <a:pt x="15278" y="6575"/>
                  <a:pt x="15266" y="6581"/>
                  <a:pt x="15255" y="6575"/>
                </a:cubicBezTo>
                <a:cubicBezTo>
                  <a:pt x="15249" y="6575"/>
                  <a:pt x="15243" y="6569"/>
                  <a:pt x="15231" y="6563"/>
                </a:cubicBezTo>
                <a:cubicBezTo>
                  <a:pt x="15225" y="6563"/>
                  <a:pt x="15219" y="6558"/>
                  <a:pt x="15207" y="6558"/>
                </a:cubicBezTo>
                <a:lnTo>
                  <a:pt x="14917" y="6569"/>
                </a:lnTo>
                <a:close/>
                <a:moveTo>
                  <a:pt x="14739" y="6486"/>
                </a:moveTo>
                <a:lnTo>
                  <a:pt x="14739" y="6486"/>
                </a:lnTo>
                <a:cubicBezTo>
                  <a:pt x="14739" y="6486"/>
                  <a:pt x="14733" y="6492"/>
                  <a:pt x="14733" y="6498"/>
                </a:cubicBezTo>
                <a:lnTo>
                  <a:pt x="14733" y="6504"/>
                </a:lnTo>
                <a:cubicBezTo>
                  <a:pt x="14745" y="6516"/>
                  <a:pt x="14745" y="6516"/>
                  <a:pt x="14745" y="6516"/>
                </a:cubicBezTo>
                <a:cubicBezTo>
                  <a:pt x="14745" y="6504"/>
                  <a:pt x="14745" y="6504"/>
                  <a:pt x="14745" y="6504"/>
                </a:cubicBezTo>
                <a:cubicBezTo>
                  <a:pt x="14745" y="6498"/>
                  <a:pt x="14739" y="6498"/>
                  <a:pt x="14739" y="6498"/>
                </a:cubicBezTo>
                <a:lnTo>
                  <a:pt x="14739" y="6486"/>
                </a:lnTo>
                <a:close/>
                <a:moveTo>
                  <a:pt x="15148" y="6095"/>
                </a:moveTo>
                <a:lnTo>
                  <a:pt x="15148" y="6095"/>
                </a:lnTo>
                <a:cubicBezTo>
                  <a:pt x="15136" y="6095"/>
                  <a:pt x="15136" y="6095"/>
                  <a:pt x="15136" y="6095"/>
                </a:cubicBezTo>
                <a:cubicBezTo>
                  <a:pt x="15130" y="6095"/>
                  <a:pt x="15130" y="6095"/>
                  <a:pt x="15124" y="6101"/>
                </a:cubicBezTo>
                <a:cubicBezTo>
                  <a:pt x="15124" y="6119"/>
                  <a:pt x="15124" y="6131"/>
                  <a:pt x="15118" y="6142"/>
                </a:cubicBezTo>
                <a:cubicBezTo>
                  <a:pt x="15118" y="6149"/>
                  <a:pt x="15106" y="6149"/>
                  <a:pt x="15106" y="6154"/>
                </a:cubicBezTo>
                <a:cubicBezTo>
                  <a:pt x="15106" y="6154"/>
                  <a:pt x="15106" y="6160"/>
                  <a:pt x="15106" y="6166"/>
                </a:cubicBezTo>
                <a:cubicBezTo>
                  <a:pt x="15100" y="6172"/>
                  <a:pt x="15106" y="6178"/>
                  <a:pt x="15106" y="6190"/>
                </a:cubicBezTo>
                <a:cubicBezTo>
                  <a:pt x="15106" y="6202"/>
                  <a:pt x="15100" y="6208"/>
                  <a:pt x="15106" y="6214"/>
                </a:cubicBezTo>
                <a:cubicBezTo>
                  <a:pt x="15106" y="6220"/>
                  <a:pt x="15106" y="6226"/>
                  <a:pt x="15106" y="6226"/>
                </a:cubicBezTo>
                <a:cubicBezTo>
                  <a:pt x="15112" y="6231"/>
                  <a:pt x="15112" y="6231"/>
                  <a:pt x="15118" y="6237"/>
                </a:cubicBezTo>
                <a:cubicBezTo>
                  <a:pt x="15124" y="6243"/>
                  <a:pt x="15136" y="6243"/>
                  <a:pt x="15142" y="6249"/>
                </a:cubicBezTo>
                <a:cubicBezTo>
                  <a:pt x="15148" y="6249"/>
                  <a:pt x="15148" y="6255"/>
                  <a:pt x="15148" y="6261"/>
                </a:cubicBezTo>
                <a:cubicBezTo>
                  <a:pt x="15154" y="6261"/>
                  <a:pt x="15160" y="6261"/>
                  <a:pt x="15160" y="6267"/>
                </a:cubicBezTo>
                <a:cubicBezTo>
                  <a:pt x="15166" y="6273"/>
                  <a:pt x="15160" y="6279"/>
                  <a:pt x="15160" y="6285"/>
                </a:cubicBezTo>
                <a:cubicBezTo>
                  <a:pt x="15160" y="6285"/>
                  <a:pt x="15160" y="6285"/>
                  <a:pt x="15160" y="6291"/>
                </a:cubicBezTo>
                <a:cubicBezTo>
                  <a:pt x="15160" y="6303"/>
                  <a:pt x="15160" y="6303"/>
                  <a:pt x="15160" y="6303"/>
                </a:cubicBezTo>
                <a:cubicBezTo>
                  <a:pt x="15160" y="6309"/>
                  <a:pt x="15154" y="6309"/>
                  <a:pt x="15154" y="6320"/>
                </a:cubicBezTo>
                <a:cubicBezTo>
                  <a:pt x="15154" y="6326"/>
                  <a:pt x="15160" y="6332"/>
                  <a:pt x="15160" y="6338"/>
                </a:cubicBezTo>
                <a:lnTo>
                  <a:pt x="15160" y="6344"/>
                </a:lnTo>
                <a:cubicBezTo>
                  <a:pt x="15166" y="6350"/>
                  <a:pt x="15166" y="6356"/>
                  <a:pt x="15171" y="6356"/>
                </a:cubicBezTo>
                <a:cubicBezTo>
                  <a:pt x="15171" y="6362"/>
                  <a:pt x="15178" y="6362"/>
                  <a:pt x="15183" y="6362"/>
                </a:cubicBezTo>
                <a:cubicBezTo>
                  <a:pt x="15189" y="6368"/>
                  <a:pt x="15195" y="6368"/>
                  <a:pt x="15201" y="6368"/>
                </a:cubicBezTo>
                <a:cubicBezTo>
                  <a:pt x="15213" y="6368"/>
                  <a:pt x="15219" y="6368"/>
                  <a:pt x="15231" y="6368"/>
                </a:cubicBezTo>
                <a:cubicBezTo>
                  <a:pt x="15231" y="6368"/>
                  <a:pt x="15237" y="6368"/>
                  <a:pt x="15243" y="6368"/>
                </a:cubicBezTo>
                <a:cubicBezTo>
                  <a:pt x="15243" y="6374"/>
                  <a:pt x="15243" y="6380"/>
                  <a:pt x="15243" y="6380"/>
                </a:cubicBezTo>
                <a:cubicBezTo>
                  <a:pt x="15249" y="6386"/>
                  <a:pt x="15255" y="6397"/>
                  <a:pt x="15266" y="6397"/>
                </a:cubicBezTo>
                <a:cubicBezTo>
                  <a:pt x="15272" y="6397"/>
                  <a:pt x="15278" y="6397"/>
                  <a:pt x="15284" y="6397"/>
                </a:cubicBezTo>
                <a:cubicBezTo>
                  <a:pt x="15296" y="6397"/>
                  <a:pt x="15302" y="6397"/>
                  <a:pt x="15308" y="6397"/>
                </a:cubicBezTo>
                <a:cubicBezTo>
                  <a:pt x="15320" y="6397"/>
                  <a:pt x="15326" y="6386"/>
                  <a:pt x="15337" y="6386"/>
                </a:cubicBezTo>
                <a:cubicBezTo>
                  <a:pt x="15344" y="6386"/>
                  <a:pt x="15349" y="6386"/>
                  <a:pt x="15355" y="6386"/>
                </a:cubicBezTo>
                <a:cubicBezTo>
                  <a:pt x="15361" y="6392"/>
                  <a:pt x="15361" y="6392"/>
                  <a:pt x="15367" y="6397"/>
                </a:cubicBezTo>
                <a:cubicBezTo>
                  <a:pt x="15373" y="6397"/>
                  <a:pt x="15367" y="6409"/>
                  <a:pt x="15373" y="6409"/>
                </a:cubicBezTo>
                <a:cubicBezTo>
                  <a:pt x="15385" y="6409"/>
                  <a:pt x="15385" y="6397"/>
                  <a:pt x="15391" y="6397"/>
                </a:cubicBezTo>
                <a:cubicBezTo>
                  <a:pt x="15403" y="6397"/>
                  <a:pt x="15415" y="6409"/>
                  <a:pt x="15421" y="6415"/>
                </a:cubicBezTo>
                <a:cubicBezTo>
                  <a:pt x="15426" y="6421"/>
                  <a:pt x="15426" y="6427"/>
                  <a:pt x="15432" y="6427"/>
                </a:cubicBezTo>
                <a:cubicBezTo>
                  <a:pt x="15438" y="6427"/>
                  <a:pt x="15438" y="6427"/>
                  <a:pt x="15444" y="6427"/>
                </a:cubicBezTo>
                <a:cubicBezTo>
                  <a:pt x="15450" y="6433"/>
                  <a:pt x="15456" y="6427"/>
                  <a:pt x="15462" y="6427"/>
                </a:cubicBezTo>
                <a:cubicBezTo>
                  <a:pt x="15480" y="6427"/>
                  <a:pt x="15480" y="6427"/>
                  <a:pt x="15480" y="6427"/>
                </a:cubicBezTo>
                <a:cubicBezTo>
                  <a:pt x="15480" y="6427"/>
                  <a:pt x="15480" y="6427"/>
                  <a:pt x="15486" y="6427"/>
                </a:cubicBezTo>
                <a:cubicBezTo>
                  <a:pt x="15486" y="6403"/>
                  <a:pt x="15486" y="6403"/>
                  <a:pt x="15486" y="6403"/>
                </a:cubicBezTo>
                <a:cubicBezTo>
                  <a:pt x="15486" y="6397"/>
                  <a:pt x="15486" y="6397"/>
                  <a:pt x="15486" y="6392"/>
                </a:cubicBezTo>
                <a:cubicBezTo>
                  <a:pt x="15492" y="6392"/>
                  <a:pt x="15492" y="6392"/>
                  <a:pt x="15498" y="6386"/>
                </a:cubicBezTo>
                <a:cubicBezTo>
                  <a:pt x="15504" y="6386"/>
                  <a:pt x="15504" y="6386"/>
                  <a:pt x="15510" y="6380"/>
                </a:cubicBezTo>
                <a:cubicBezTo>
                  <a:pt x="15515" y="6380"/>
                  <a:pt x="15515" y="6374"/>
                  <a:pt x="15515" y="6362"/>
                </a:cubicBezTo>
                <a:cubicBezTo>
                  <a:pt x="15515" y="6356"/>
                  <a:pt x="15515" y="6350"/>
                  <a:pt x="15515" y="6344"/>
                </a:cubicBezTo>
                <a:cubicBezTo>
                  <a:pt x="15515" y="6344"/>
                  <a:pt x="15510" y="6338"/>
                  <a:pt x="15504" y="6338"/>
                </a:cubicBezTo>
                <a:cubicBezTo>
                  <a:pt x="15504" y="6332"/>
                  <a:pt x="15504" y="6326"/>
                  <a:pt x="15504" y="6320"/>
                </a:cubicBezTo>
                <a:cubicBezTo>
                  <a:pt x="15504" y="6315"/>
                  <a:pt x="15510" y="6315"/>
                  <a:pt x="15510" y="6309"/>
                </a:cubicBezTo>
                <a:cubicBezTo>
                  <a:pt x="15510" y="6309"/>
                  <a:pt x="15515" y="6303"/>
                  <a:pt x="15521" y="6303"/>
                </a:cubicBezTo>
                <a:cubicBezTo>
                  <a:pt x="15521" y="6297"/>
                  <a:pt x="15527" y="6291"/>
                  <a:pt x="15527" y="6291"/>
                </a:cubicBezTo>
                <a:cubicBezTo>
                  <a:pt x="15527" y="6285"/>
                  <a:pt x="15533" y="6279"/>
                  <a:pt x="15533" y="6273"/>
                </a:cubicBezTo>
                <a:cubicBezTo>
                  <a:pt x="15539" y="6261"/>
                  <a:pt x="15539" y="6255"/>
                  <a:pt x="15545" y="6243"/>
                </a:cubicBezTo>
                <a:cubicBezTo>
                  <a:pt x="15581" y="6243"/>
                  <a:pt x="15581" y="6243"/>
                  <a:pt x="15581" y="6243"/>
                </a:cubicBezTo>
                <a:cubicBezTo>
                  <a:pt x="15581" y="6184"/>
                  <a:pt x="15581" y="6184"/>
                  <a:pt x="15581" y="6184"/>
                </a:cubicBezTo>
                <a:cubicBezTo>
                  <a:pt x="15592" y="6184"/>
                  <a:pt x="15598" y="6184"/>
                  <a:pt x="15616" y="6184"/>
                </a:cubicBezTo>
                <a:cubicBezTo>
                  <a:pt x="15622" y="6184"/>
                  <a:pt x="15622" y="6178"/>
                  <a:pt x="15628" y="6178"/>
                </a:cubicBezTo>
                <a:cubicBezTo>
                  <a:pt x="15634" y="6178"/>
                  <a:pt x="15640" y="6172"/>
                  <a:pt x="15640" y="6166"/>
                </a:cubicBezTo>
                <a:cubicBezTo>
                  <a:pt x="15640" y="6166"/>
                  <a:pt x="15646" y="6160"/>
                  <a:pt x="15646" y="6154"/>
                </a:cubicBezTo>
                <a:cubicBezTo>
                  <a:pt x="15640" y="6154"/>
                  <a:pt x="15640" y="6142"/>
                  <a:pt x="15640" y="6142"/>
                </a:cubicBezTo>
                <a:cubicBezTo>
                  <a:pt x="15634" y="6142"/>
                  <a:pt x="15628" y="6142"/>
                  <a:pt x="15622" y="6142"/>
                </a:cubicBezTo>
                <a:cubicBezTo>
                  <a:pt x="15622" y="6142"/>
                  <a:pt x="15616" y="6142"/>
                  <a:pt x="15610" y="6142"/>
                </a:cubicBezTo>
                <a:cubicBezTo>
                  <a:pt x="15604" y="6142"/>
                  <a:pt x="15598" y="6142"/>
                  <a:pt x="15587" y="6142"/>
                </a:cubicBezTo>
                <a:cubicBezTo>
                  <a:pt x="15587" y="6137"/>
                  <a:pt x="15581" y="6131"/>
                  <a:pt x="15581" y="6125"/>
                </a:cubicBezTo>
                <a:cubicBezTo>
                  <a:pt x="15581" y="6119"/>
                  <a:pt x="15587" y="6119"/>
                  <a:pt x="15587" y="6113"/>
                </a:cubicBezTo>
                <a:cubicBezTo>
                  <a:pt x="15587" y="6095"/>
                  <a:pt x="15587" y="6095"/>
                  <a:pt x="15587" y="6095"/>
                </a:cubicBezTo>
                <a:cubicBezTo>
                  <a:pt x="15587" y="6089"/>
                  <a:pt x="15592" y="6083"/>
                  <a:pt x="15587" y="6077"/>
                </a:cubicBezTo>
                <a:cubicBezTo>
                  <a:pt x="15587" y="6071"/>
                  <a:pt x="15587" y="6071"/>
                  <a:pt x="15581" y="6065"/>
                </a:cubicBezTo>
                <a:cubicBezTo>
                  <a:pt x="15581" y="6060"/>
                  <a:pt x="15575" y="6054"/>
                  <a:pt x="15575" y="6048"/>
                </a:cubicBezTo>
                <a:cubicBezTo>
                  <a:pt x="15575" y="5988"/>
                  <a:pt x="15575" y="5988"/>
                  <a:pt x="15575" y="5988"/>
                </a:cubicBezTo>
                <a:cubicBezTo>
                  <a:pt x="15587" y="5988"/>
                  <a:pt x="15592" y="5988"/>
                  <a:pt x="15604" y="5988"/>
                </a:cubicBezTo>
                <a:cubicBezTo>
                  <a:pt x="15610" y="5988"/>
                  <a:pt x="15616" y="5988"/>
                  <a:pt x="15616" y="5988"/>
                </a:cubicBezTo>
                <a:cubicBezTo>
                  <a:pt x="15616" y="5983"/>
                  <a:pt x="15616" y="5976"/>
                  <a:pt x="15616" y="5971"/>
                </a:cubicBezTo>
                <a:cubicBezTo>
                  <a:pt x="15616" y="5971"/>
                  <a:pt x="15616" y="5965"/>
                  <a:pt x="15616" y="5959"/>
                </a:cubicBezTo>
                <a:cubicBezTo>
                  <a:pt x="15622" y="5959"/>
                  <a:pt x="15622" y="5953"/>
                  <a:pt x="15628" y="5953"/>
                </a:cubicBezTo>
                <a:cubicBezTo>
                  <a:pt x="15628" y="5947"/>
                  <a:pt x="15634" y="5953"/>
                  <a:pt x="15640" y="5953"/>
                </a:cubicBezTo>
                <a:cubicBezTo>
                  <a:pt x="15640" y="5947"/>
                  <a:pt x="15646" y="5941"/>
                  <a:pt x="15652" y="5941"/>
                </a:cubicBezTo>
                <a:cubicBezTo>
                  <a:pt x="15658" y="5935"/>
                  <a:pt x="15664" y="5935"/>
                  <a:pt x="15670" y="5929"/>
                </a:cubicBezTo>
                <a:cubicBezTo>
                  <a:pt x="15670" y="5923"/>
                  <a:pt x="15670" y="5911"/>
                  <a:pt x="15664" y="5905"/>
                </a:cubicBezTo>
                <a:cubicBezTo>
                  <a:pt x="15658" y="5899"/>
                  <a:pt x="15652" y="5899"/>
                  <a:pt x="15640" y="5899"/>
                </a:cubicBezTo>
                <a:cubicBezTo>
                  <a:pt x="15634" y="5899"/>
                  <a:pt x="15628" y="5899"/>
                  <a:pt x="15616" y="5899"/>
                </a:cubicBezTo>
                <a:cubicBezTo>
                  <a:pt x="15610" y="5899"/>
                  <a:pt x="15610" y="5905"/>
                  <a:pt x="15604" y="5899"/>
                </a:cubicBezTo>
                <a:cubicBezTo>
                  <a:pt x="15598" y="5899"/>
                  <a:pt x="15598" y="5894"/>
                  <a:pt x="15592" y="5894"/>
                </a:cubicBezTo>
                <a:cubicBezTo>
                  <a:pt x="15587" y="5894"/>
                  <a:pt x="15581" y="5894"/>
                  <a:pt x="15581" y="5888"/>
                </a:cubicBezTo>
                <a:cubicBezTo>
                  <a:pt x="15581" y="5882"/>
                  <a:pt x="15581" y="5882"/>
                  <a:pt x="15581" y="5876"/>
                </a:cubicBezTo>
                <a:cubicBezTo>
                  <a:pt x="15581" y="5870"/>
                  <a:pt x="15581" y="5870"/>
                  <a:pt x="15581" y="5864"/>
                </a:cubicBezTo>
                <a:cubicBezTo>
                  <a:pt x="15581" y="5858"/>
                  <a:pt x="15569" y="5858"/>
                  <a:pt x="15569" y="5858"/>
                </a:cubicBezTo>
                <a:cubicBezTo>
                  <a:pt x="15563" y="5846"/>
                  <a:pt x="15563" y="5840"/>
                  <a:pt x="15557" y="5834"/>
                </a:cubicBezTo>
                <a:cubicBezTo>
                  <a:pt x="15557" y="5828"/>
                  <a:pt x="15551" y="5834"/>
                  <a:pt x="15545" y="5828"/>
                </a:cubicBezTo>
                <a:cubicBezTo>
                  <a:pt x="15545" y="5828"/>
                  <a:pt x="15539" y="5828"/>
                  <a:pt x="15533" y="5828"/>
                </a:cubicBezTo>
                <a:cubicBezTo>
                  <a:pt x="15533" y="5828"/>
                  <a:pt x="15533" y="5834"/>
                  <a:pt x="15533" y="5840"/>
                </a:cubicBezTo>
                <a:cubicBezTo>
                  <a:pt x="15527" y="5846"/>
                  <a:pt x="15527" y="5846"/>
                  <a:pt x="15521" y="5852"/>
                </a:cubicBezTo>
                <a:cubicBezTo>
                  <a:pt x="15515" y="5852"/>
                  <a:pt x="15515" y="5858"/>
                  <a:pt x="15510" y="5864"/>
                </a:cubicBezTo>
                <a:cubicBezTo>
                  <a:pt x="15504" y="5864"/>
                  <a:pt x="15498" y="5864"/>
                  <a:pt x="15492" y="5870"/>
                </a:cubicBezTo>
                <a:cubicBezTo>
                  <a:pt x="15486" y="5870"/>
                  <a:pt x="15480" y="5876"/>
                  <a:pt x="15480" y="5882"/>
                </a:cubicBezTo>
                <a:cubicBezTo>
                  <a:pt x="15474" y="5882"/>
                  <a:pt x="15468" y="5888"/>
                  <a:pt x="15468" y="5888"/>
                </a:cubicBezTo>
                <a:cubicBezTo>
                  <a:pt x="15462" y="5894"/>
                  <a:pt x="15462" y="5899"/>
                  <a:pt x="15456" y="5899"/>
                </a:cubicBezTo>
                <a:cubicBezTo>
                  <a:pt x="15456" y="5905"/>
                  <a:pt x="15456" y="5911"/>
                  <a:pt x="15456" y="5911"/>
                </a:cubicBezTo>
                <a:cubicBezTo>
                  <a:pt x="15456" y="5917"/>
                  <a:pt x="15450" y="5923"/>
                  <a:pt x="15450" y="5923"/>
                </a:cubicBezTo>
                <a:cubicBezTo>
                  <a:pt x="15450" y="5929"/>
                  <a:pt x="15444" y="5929"/>
                  <a:pt x="15438" y="5935"/>
                </a:cubicBezTo>
                <a:cubicBezTo>
                  <a:pt x="15432" y="5941"/>
                  <a:pt x="15432" y="5941"/>
                  <a:pt x="15426" y="5947"/>
                </a:cubicBezTo>
                <a:cubicBezTo>
                  <a:pt x="15426" y="5953"/>
                  <a:pt x="15426" y="5959"/>
                  <a:pt x="15421" y="5959"/>
                </a:cubicBezTo>
                <a:cubicBezTo>
                  <a:pt x="15415" y="5959"/>
                  <a:pt x="15415" y="5965"/>
                  <a:pt x="15409" y="5965"/>
                </a:cubicBezTo>
                <a:cubicBezTo>
                  <a:pt x="15397" y="5971"/>
                  <a:pt x="15385" y="5965"/>
                  <a:pt x="15373" y="5971"/>
                </a:cubicBezTo>
                <a:cubicBezTo>
                  <a:pt x="15367" y="5971"/>
                  <a:pt x="15367" y="5976"/>
                  <a:pt x="15361" y="5983"/>
                </a:cubicBezTo>
                <a:cubicBezTo>
                  <a:pt x="15355" y="5983"/>
                  <a:pt x="15355" y="5988"/>
                  <a:pt x="15349" y="5988"/>
                </a:cubicBezTo>
                <a:cubicBezTo>
                  <a:pt x="15344" y="5994"/>
                  <a:pt x="15344" y="6000"/>
                  <a:pt x="15344" y="6006"/>
                </a:cubicBezTo>
                <a:cubicBezTo>
                  <a:pt x="15337" y="6006"/>
                  <a:pt x="15344" y="6012"/>
                  <a:pt x="15337" y="6018"/>
                </a:cubicBezTo>
                <a:cubicBezTo>
                  <a:pt x="15332" y="6018"/>
                  <a:pt x="15332" y="6018"/>
                  <a:pt x="15326" y="6024"/>
                </a:cubicBezTo>
                <a:cubicBezTo>
                  <a:pt x="15320" y="6024"/>
                  <a:pt x="15320" y="6030"/>
                  <a:pt x="15314" y="6030"/>
                </a:cubicBezTo>
                <a:cubicBezTo>
                  <a:pt x="15314" y="6036"/>
                  <a:pt x="15308" y="6036"/>
                  <a:pt x="15302" y="6036"/>
                </a:cubicBezTo>
                <a:cubicBezTo>
                  <a:pt x="15302" y="6042"/>
                  <a:pt x="15302" y="6048"/>
                  <a:pt x="15296" y="6048"/>
                </a:cubicBezTo>
                <a:cubicBezTo>
                  <a:pt x="15290" y="6054"/>
                  <a:pt x="15284" y="6054"/>
                  <a:pt x="15278" y="6054"/>
                </a:cubicBezTo>
                <a:cubicBezTo>
                  <a:pt x="15278" y="6060"/>
                  <a:pt x="15272" y="6060"/>
                  <a:pt x="15272" y="6060"/>
                </a:cubicBezTo>
                <a:cubicBezTo>
                  <a:pt x="15260" y="6060"/>
                  <a:pt x="15255" y="6060"/>
                  <a:pt x="15249" y="6060"/>
                </a:cubicBezTo>
                <a:cubicBezTo>
                  <a:pt x="15249" y="6119"/>
                  <a:pt x="15249" y="6119"/>
                  <a:pt x="15249" y="6119"/>
                </a:cubicBezTo>
                <a:cubicBezTo>
                  <a:pt x="15237" y="6119"/>
                  <a:pt x="15237" y="6113"/>
                  <a:pt x="15225" y="6113"/>
                </a:cubicBezTo>
                <a:cubicBezTo>
                  <a:pt x="15219" y="6119"/>
                  <a:pt x="15219" y="6119"/>
                  <a:pt x="15213" y="6119"/>
                </a:cubicBezTo>
                <a:cubicBezTo>
                  <a:pt x="15207" y="6125"/>
                  <a:pt x="15207" y="6119"/>
                  <a:pt x="15201" y="6119"/>
                </a:cubicBezTo>
                <a:cubicBezTo>
                  <a:pt x="15189" y="6119"/>
                  <a:pt x="15189" y="6125"/>
                  <a:pt x="15183" y="6119"/>
                </a:cubicBezTo>
                <a:cubicBezTo>
                  <a:pt x="15171" y="6119"/>
                  <a:pt x="15166" y="6113"/>
                  <a:pt x="15160" y="6101"/>
                </a:cubicBezTo>
                <a:lnTo>
                  <a:pt x="15148" y="6095"/>
                </a:lnTo>
                <a:close/>
                <a:moveTo>
                  <a:pt x="14543" y="6267"/>
                </a:moveTo>
                <a:lnTo>
                  <a:pt x="14543" y="6267"/>
                </a:lnTo>
                <a:cubicBezTo>
                  <a:pt x="14543" y="6273"/>
                  <a:pt x="14543" y="6279"/>
                  <a:pt x="14543" y="6285"/>
                </a:cubicBezTo>
                <a:cubicBezTo>
                  <a:pt x="14549" y="6297"/>
                  <a:pt x="14555" y="6303"/>
                  <a:pt x="14561" y="6309"/>
                </a:cubicBezTo>
                <a:cubicBezTo>
                  <a:pt x="14567" y="6320"/>
                  <a:pt x="14567" y="6326"/>
                  <a:pt x="14579" y="6332"/>
                </a:cubicBezTo>
                <a:cubicBezTo>
                  <a:pt x="14585" y="6344"/>
                  <a:pt x="14591" y="6350"/>
                  <a:pt x="14596" y="6356"/>
                </a:cubicBezTo>
                <a:cubicBezTo>
                  <a:pt x="14602" y="6362"/>
                  <a:pt x="14602" y="6362"/>
                  <a:pt x="14602" y="6368"/>
                </a:cubicBezTo>
                <a:cubicBezTo>
                  <a:pt x="14608" y="6368"/>
                  <a:pt x="14614" y="6368"/>
                  <a:pt x="14614" y="6368"/>
                </a:cubicBezTo>
                <a:cubicBezTo>
                  <a:pt x="14620" y="6374"/>
                  <a:pt x="14620" y="6380"/>
                  <a:pt x="14626" y="6380"/>
                </a:cubicBezTo>
                <a:cubicBezTo>
                  <a:pt x="14626" y="6386"/>
                  <a:pt x="14626" y="6392"/>
                  <a:pt x="14626" y="6392"/>
                </a:cubicBezTo>
                <a:cubicBezTo>
                  <a:pt x="14632" y="6397"/>
                  <a:pt x="14632" y="6397"/>
                  <a:pt x="14638" y="6403"/>
                </a:cubicBezTo>
                <a:cubicBezTo>
                  <a:pt x="14638" y="6409"/>
                  <a:pt x="14644" y="6403"/>
                  <a:pt x="14650" y="6403"/>
                </a:cubicBezTo>
                <a:cubicBezTo>
                  <a:pt x="14650" y="6356"/>
                  <a:pt x="14650" y="6356"/>
                  <a:pt x="14650" y="6356"/>
                </a:cubicBezTo>
                <a:cubicBezTo>
                  <a:pt x="14644" y="6356"/>
                  <a:pt x="14638" y="6356"/>
                  <a:pt x="14638" y="6350"/>
                </a:cubicBezTo>
                <a:cubicBezTo>
                  <a:pt x="14632" y="6350"/>
                  <a:pt x="14632" y="6344"/>
                  <a:pt x="14626" y="6344"/>
                </a:cubicBezTo>
                <a:cubicBezTo>
                  <a:pt x="14620" y="6338"/>
                  <a:pt x="14614" y="6338"/>
                  <a:pt x="14614" y="6338"/>
                </a:cubicBezTo>
                <a:cubicBezTo>
                  <a:pt x="14608" y="6338"/>
                  <a:pt x="14602" y="6338"/>
                  <a:pt x="14596" y="6338"/>
                </a:cubicBezTo>
                <a:cubicBezTo>
                  <a:pt x="14591" y="6338"/>
                  <a:pt x="14591" y="6332"/>
                  <a:pt x="14585" y="6326"/>
                </a:cubicBezTo>
                <a:cubicBezTo>
                  <a:pt x="14585" y="6320"/>
                  <a:pt x="14579" y="6320"/>
                  <a:pt x="14579" y="6315"/>
                </a:cubicBezTo>
                <a:cubicBezTo>
                  <a:pt x="14579" y="6315"/>
                  <a:pt x="14579" y="6309"/>
                  <a:pt x="14579" y="6303"/>
                </a:cubicBezTo>
                <a:cubicBezTo>
                  <a:pt x="14573" y="6297"/>
                  <a:pt x="14579" y="6291"/>
                  <a:pt x="14579" y="6279"/>
                </a:cubicBezTo>
                <a:cubicBezTo>
                  <a:pt x="14579" y="6273"/>
                  <a:pt x="14579" y="6267"/>
                  <a:pt x="14573" y="6261"/>
                </a:cubicBezTo>
                <a:cubicBezTo>
                  <a:pt x="14567" y="6249"/>
                  <a:pt x="14561" y="6249"/>
                  <a:pt x="14549" y="6249"/>
                </a:cubicBezTo>
                <a:cubicBezTo>
                  <a:pt x="14543" y="6261"/>
                  <a:pt x="14543" y="6261"/>
                  <a:pt x="14543" y="6261"/>
                </a:cubicBezTo>
                <a:cubicBezTo>
                  <a:pt x="14543" y="6261"/>
                  <a:pt x="14543" y="6261"/>
                  <a:pt x="14543" y="6267"/>
                </a:cubicBezTo>
                <a:close/>
                <a:moveTo>
                  <a:pt x="14454" y="6137"/>
                </a:moveTo>
                <a:lnTo>
                  <a:pt x="14454" y="6137"/>
                </a:lnTo>
                <a:cubicBezTo>
                  <a:pt x="14460" y="6149"/>
                  <a:pt x="14466" y="6154"/>
                  <a:pt x="14472" y="6166"/>
                </a:cubicBezTo>
                <a:cubicBezTo>
                  <a:pt x="14478" y="6166"/>
                  <a:pt x="14484" y="6172"/>
                  <a:pt x="14490" y="6178"/>
                </a:cubicBezTo>
                <a:cubicBezTo>
                  <a:pt x="14490" y="6178"/>
                  <a:pt x="14496" y="6178"/>
                  <a:pt x="14502" y="6184"/>
                </a:cubicBezTo>
                <a:cubicBezTo>
                  <a:pt x="14502" y="6190"/>
                  <a:pt x="14507" y="6196"/>
                  <a:pt x="14507" y="6202"/>
                </a:cubicBezTo>
                <a:lnTo>
                  <a:pt x="14507" y="6196"/>
                </a:lnTo>
                <a:cubicBezTo>
                  <a:pt x="14507" y="6184"/>
                  <a:pt x="14507" y="6184"/>
                  <a:pt x="14507" y="6184"/>
                </a:cubicBezTo>
                <a:cubicBezTo>
                  <a:pt x="14507" y="6178"/>
                  <a:pt x="14507" y="6166"/>
                  <a:pt x="14507" y="6160"/>
                </a:cubicBezTo>
                <a:cubicBezTo>
                  <a:pt x="14502" y="6154"/>
                  <a:pt x="14496" y="6154"/>
                  <a:pt x="14496" y="6154"/>
                </a:cubicBezTo>
                <a:cubicBezTo>
                  <a:pt x="14484" y="6142"/>
                  <a:pt x="14484" y="6137"/>
                  <a:pt x="14472" y="6131"/>
                </a:cubicBezTo>
                <a:cubicBezTo>
                  <a:pt x="14472" y="6131"/>
                  <a:pt x="14466" y="6131"/>
                  <a:pt x="14460" y="6125"/>
                </a:cubicBezTo>
                <a:cubicBezTo>
                  <a:pt x="14460" y="6131"/>
                  <a:pt x="14454" y="6131"/>
                  <a:pt x="14454" y="6137"/>
                </a:cubicBezTo>
                <a:cubicBezTo>
                  <a:pt x="14454" y="6142"/>
                  <a:pt x="14454" y="6149"/>
                  <a:pt x="14454" y="6149"/>
                </a:cubicBezTo>
                <a:lnTo>
                  <a:pt x="14454" y="6137"/>
                </a:lnTo>
                <a:close/>
                <a:moveTo>
                  <a:pt x="14413" y="6065"/>
                </a:moveTo>
                <a:lnTo>
                  <a:pt x="14413" y="6065"/>
                </a:lnTo>
                <a:cubicBezTo>
                  <a:pt x="14413" y="6060"/>
                  <a:pt x="14407" y="6060"/>
                  <a:pt x="14407" y="6054"/>
                </a:cubicBezTo>
                <a:cubicBezTo>
                  <a:pt x="14395" y="6042"/>
                  <a:pt x="14395" y="6042"/>
                  <a:pt x="14395" y="6042"/>
                </a:cubicBezTo>
                <a:cubicBezTo>
                  <a:pt x="14395" y="6048"/>
                  <a:pt x="14395" y="6054"/>
                  <a:pt x="14395" y="6060"/>
                </a:cubicBezTo>
                <a:lnTo>
                  <a:pt x="14401" y="6065"/>
                </a:lnTo>
                <a:cubicBezTo>
                  <a:pt x="14401" y="6071"/>
                  <a:pt x="14401" y="6077"/>
                  <a:pt x="14401" y="6077"/>
                </a:cubicBezTo>
                <a:cubicBezTo>
                  <a:pt x="14401" y="6083"/>
                  <a:pt x="14401" y="6089"/>
                  <a:pt x="14407" y="6089"/>
                </a:cubicBezTo>
                <a:cubicBezTo>
                  <a:pt x="14413" y="6095"/>
                  <a:pt x="14419" y="6095"/>
                  <a:pt x="14430" y="6095"/>
                </a:cubicBezTo>
                <a:cubicBezTo>
                  <a:pt x="14430" y="6083"/>
                  <a:pt x="14430" y="6083"/>
                  <a:pt x="14430" y="6083"/>
                </a:cubicBezTo>
                <a:cubicBezTo>
                  <a:pt x="14424" y="6077"/>
                  <a:pt x="14413" y="6071"/>
                  <a:pt x="14413" y="6065"/>
                </a:cubicBezTo>
                <a:close/>
                <a:moveTo>
                  <a:pt x="14430" y="5935"/>
                </a:moveTo>
                <a:lnTo>
                  <a:pt x="14430" y="5935"/>
                </a:lnTo>
                <a:cubicBezTo>
                  <a:pt x="14424" y="5935"/>
                  <a:pt x="14424" y="5935"/>
                  <a:pt x="14419" y="5935"/>
                </a:cubicBezTo>
                <a:cubicBezTo>
                  <a:pt x="14413" y="5929"/>
                  <a:pt x="14413" y="5929"/>
                  <a:pt x="14407" y="5923"/>
                </a:cubicBezTo>
                <a:cubicBezTo>
                  <a:pt x="14407" y="5923"/>
                  <a:pt x="14401" y="5923"/>
                  <a:pt x="14395" y="5923"/>
                </a:cubicBezTo>
                <a:cubicBezTo>
                  <a:pt x="14389" y="5917"/>
                  <a:pt x="14383" y="5905"/>
                  <a:pt x="14371" y="5905"/>
                </a:cubicBezTo>
                <a:cubicBezTo>
                  <a:pt x="14371" y="5905"/>
                  <a:pt x="14365" y="5899"/>
                  <a:pt x="14359" y="5899"/>
                </a:cubicBezTo>
                <a:lnTo>
                  <a:pt x="14353" y="5905"/>
                </a:lnTo>
                <a:cubicBezTo>
                  <a:pt x="14353" y="5911"/>
                  <a:pt x="14347" y="5911"/>
                  <a:pt x="14353" y="5917"/>
                </a:cubicBezTo>
                <a:cubicBezTo>
                  <a:pt x="14353" y="5923"/>
                  <a:pt x="14359" y="5929"/>
                  <a:pt x="14359" y="5941"/>
                </a:cubicBezTo>
                <a:cubicBezTo>
                  <a:pt x="14365" y="5941"/>
                  <a:pt x="14371" y="5947"/>
                  <a:pt x="14371" y="5953"/>
                </a:cubicBezTo>
                <a:cubicBezTo>
                  <a:pt x="14377" y="5953"/>
                  <a:pt x="14383" y="5959"/>
                  <a:pt x="14383" y="5965"/>
                </a:cubicBezTo>
                <a:cubicBezTo>
                  <a:pt x="14389" y="5971"/>
                  <a:pt x="14395" y="5971"/>
                  <a:pt x="14395" y="5976"/>
                </a:cubicBezTo>
                <a:cubicBezTo>
                  <a:pt x="14401" y="5983"/>
                  <a:pt x="14401" y="5983"/>
                  <a:pt x="14407" y="5988"/>
                </a:cubicBezTo>
                <a:cubicBezTo>
                  <a:pt x="14413" y="5994"/>
                  <a:pt x="14424" y="5994"/>
                  <a:pt x="14430" y="5994"/>
                </a:cubicBezTo>
                <a:cubicBezTo>
                  <a:pt x="14436" y="6000"/>
                  <a:pt x="14436" y="6000"/>
                  <a:pt x="14442" y="6006"/>
                </a:cubicBezTo>
                <a:cubicBezTo>
                  <a:pt x="14448" y="6012"/>
                  <a:pt x="14448" y="6012"/>
                  <a:pt x="14448" y="6018"/>
                </a:cubicBezTo>
                <a:cubicBezTo>
                  <a:pt x="14454" y="6024"/>
                  <a:pt x="14460" y="6024"/>
                  <a:pt x="14460" y="6030"/>
                </a:cubicBezTo>
                <a:cubicBezTo>
                  <a:pt x="14466" y="6036"/>
                  <a:pt x="14466" y="6042"/>
                  <a:pt x="14472" y="6054"/>
                </a:cubicBezTo>
                <a:cubicBezTo>
                  <a:pt x="14472" y="6060"/>
                  <a:pt x="14472" y="6065"/>
                  <a:pt x="14478" y="6065"/>
                </a:cubicBezTo>
                <a:cubicBezTo>
                  <a:pt x="14478" y="6071"/>
                  <a:pt x="14478" y="6077"/>
                  <a:pt x="14484" y="6077"/>
                </a:cubicBezTo>
                <a:cubicBezTo>
                  <a:pt x="14484" y="6077"/>
                  <a:pt x="14490" y="6083"/>
                  <a:pt x="14496" y="6083"/>
                </a:cubicBezTo>
                <a:cubicBezTo>
                  <a:pt x="14496" y="6083"/>
                  <a:pt x="14502" y="6083"/>
                  <a:pt x="14507" y="6083"/>
                </a:cubicBezTo>
                <a:lnTo>
                  <a:pt x="14513" y="6083"/>
                </a:lnTo>
                <a:cubicBezTo>
                  <a:pt x="14525" y="6089"/>
                  <a:pt x="14531" y="6095"/>
                  <a:pt x="14531" y="6107"/>
                </a:cubicBezTo>
                <a:cubicBezTo>
                  <a:pt x="14537" y="6113"/>
                  <a:pt x="14543" y="6119"/>
                  <a:pt x="14543" y="6125"/>
                </a:cubicBezTo>
                <a:cubicBezTo>
                  <a:pt x="14543" y="6137"/>
                  <a:pt x="14543" y="6142"/>
                  <a:pt x="14543" y="6149"/>
                </a:cubicBezTo>
                <a:cubicBezTo>
                  <a:pt x="14543" y="6160"/>
                  <a:pt x="14543" y="6160"/>
                  <a:pt x="14543" y="6160"/>
                </a:cubicBezTo>
                <a:cubicBezTo>
                  <a:pt x="14543" y="6166"/>
                  <a:pt x="14549" y="6166"/>
                  <a:pt x="14549" y="6172"/>
                </a:cubicBezTo>
                <a:cubicBezTo>
                  <a:pt x="14555" y="6184"/>
                  <a:pt x="14567" y="6184"/>
                  <a:pt x="14573" y="6190"/>
                </a:cubicBezTo>
                <a:cubicBezTo>
                  <a:pt x="14585" y="6202"/>
                  <a:pt x="14591" y="6208"/>
                  <a:pt x="14596" y="6214"/>
                </a:cubicBezTo>
                <a:cubicBezTo>
                  <a:pt x="14602" y="6214"/>
                  <a:pt x="14602" y="6220"/>
                  <a:pt x="14608" y="6220"/>
                </a:cubicBezTo>
                <a:cubicBezTo>
                  <a:pt x="14614" y="6231"/>
                  <a:pt x="14620" y="6237"/>
                  <a:pt x="14626" y="6243"/>
                </a:cubicBezTo>
                <a:cubicBezTo>
                  <a:pt x="14632" y="6255"/>
                  <a:pt x="14638" y="6255"/>
                  <a:pt x="14644" y="6267"/>
                </a:cubicBezTo>
                <a:cubicBezTo>
                  <a:pt x="14650" y="6273"/>
                  <a:pt x="14656" y="6279"/>
                  <a:pt x="14656" y="6291"/>
                </a:cubicBezTo>
                <a:cubicBezTo>
                  <a:pt x="14656" y="6297"/>
                  <a:pt x="14656" y="6309"/>
                  <a:pt x="14656" y="6315"/>
                </a:cubicBezTo>
                <a:cubicBezTo>
                  <a:pt x="14662" y="6320"/>
                  <a:pt x="14662" y="6320"/>
                  <a:pt x="14662" y="6326"/>
                </a:cubicBezTo>
                <a:cubicBezTo>
                  <a:pt x="14668" y="6338"/>
                  <a:pt x="14673" y="6344"/>
                  <a:pt x="14673" y="6350"/>
                </a:cubicBezTo>
                <a:cubicBezTo>
                  <a:pt x="14679" y="6356"/>
                  <a:pt x="14685" y="6356"/>
                  <a:pt x="14685" y="6362"/>
                </a:cubicBezTo>
                <a:cubicBezTo>
                  <a:pt x="14691" y="6368"/>
                  <a:pt x="14697" y="6368"/>
                  <a:pt x="14697" y="6374"/>
                </a:cubicBezTo>
                <a:cubicBezTo>
                  <a:pt x="14703" y="6380"/>
                  <a:pt x="14709" y="6380"/>
                  <a:pt x="14709" y="6386"/>
                </a:cubicBezTo>
                <a:cubicBezTo>
                  <a:pt x="14715" y="6392"/>
                  <a:pt x="14715" y="6397"/>
                  <a:pt x="14721" y="6397"/>
                </a:cubicBezTo>
                <a:cubicBezTo>
                  <a:pt x="14727" y="6409"/>
                  <a:pt x="14733" y="6409"/>
                  <a:pt x="14745" y="6421"/>
                </a:cubicBezTo>
                <a:cubicBezTo>
                  <a:pt x="14751" y="6427"/>
                  <a:pt x="14757" y="6433"/>
                  <a:pt x="14762" y="6439"/>
                </a:cubicBezTo>
                <a:cubicBezTo>
                  <a:pt x="14768" y="6445"/>
                  <a:pt x="14774" y="6445"/>
                  <a:pt x="14774" y="6451"/>
                </a:cubicBezTo>
                <a:cubicBezTo>
                  <a:pt x="14780" y="6457"/>
                  <a:pt x="14780" y="6463"/>
                  <a:pt x="14780" y="6463"/>
                </a:cubicBezTo>
                <a:cubicBezTo>
                  <a:pt x="14786" y="6475"/>
                  <a:pt x="14798" y="6480"/>
                  <a:pt x="14804" y="6486"/>
                </a:cubicBezTo>
                <a:cubicBezTo>
                  <a:pt x="14816" y="6492"/>
                  <a:pt x="14822" y="6498"/>
                  <a:pt x="14828" y="6504"/>
                </a:cubicBezTo>
                <a:cubicBezTo>
                  <a:pt x="14828" y="6510"/>
                  <a:pt x="14834" y="6510"/>
                  <a:pt x="14839" y="6510"/>
                </a:cubicBezTo>
                <a:cubicBezTo>
                  <a:pt x="14839" y="6516"/>
                  <a:pt x="14839" y="6522"/>
                  <a:pt x="14839" y="6522"/>
                </a:cubicBezTo>
                <a:cubicBezTo>
                  <a:pt x="14846" y="6522"/>
                  <a:pt x="14851" y="6516"/>
                  <a:pt x="14851" y="6516"/>
                </a:cubicBezTo>
                <a:cubicBezTo>
                  <a:pt x="14857" y="6516"/>
                  <a:pt x="14863" y="6516"/>
                  <a:pt x="14863" y="6516"/>
                </a:cubicBezTo>
                <a:cubicBezTo>
                  <a:pt x="14875" y="6516"/>
                  <a:pt x="14881" y="6516"/>
                  <a:pt x="14893" y="6516"/>
                </a:cubicBezTo>
                <a:cubicBezTo>
                  <a:pt x="14899" y="6516"/>
                  <a:pt x="14905" y="6516"/>
                  <a:pt x="14911" y="6516"/>
                </a:cubicBezTo>
                <a:cubicBezTo>
                  <a:pt x="14917" y="6516"/>
                  <a:pt x="14923" y="6510"/>
                  <a:pt x="14923" y="6504"/>
                </a:cubicBezTo>
                <a:cubicBezTo>
                  <a:pt x="14928" y="6498"/>
                  <a:pt x="14934" y="6498"/>
                  <a:pt x="14934" y="6492"/>
                </a:cubicBezTo>
                <a:cubicBezTo>
                  <a:pt x="14934" y="6480"/>
                  <a:pt x="14934" y="6480"/>
                  <a:pt x="14934" y="6480"/>
                </a:cubicBezTo>
                <a:cubicBezTo>
                  <a:pt x="14934" y="6469"/>
                  <a:pt x="14928" y="6463"/>
                  <a:pt x="14934" y="6445"/>
                </a:cubicBezTo>
                <a:cubicBezTo>
                  <a:pt x="14934" y="6445"/>
                  <a:pt x="14934" y="6439"/>
                  <a:pt x="14934" y="6433"/>
                </a:cubicBezTo>
                <a:cubicBezTo>
                  <a:pt x="14934" y="6427"/>
                  <a:pt x="14940" y="6421"/>
                  <a:pt x="14940" y="6415"/>
                </a:cubicBezTo>
                <a:cubicBezTo>
                  <a:pt x="14940" y="6403"/>
                  <a:pt x="14940" y="6403"/>
                  <a:pt x="14940" y="6403"/>
                </a:cubicBezTo>
                <a:cubicBezTo>
                  <a:pt x="14940" y="6397"/>
                  <a:pt x="14940" y="6392"/>
                  <a:pt x="14946" y="6392"/>
                </a:cubicBezTo>
                <a:cubicBezTo>
                  <a:pt x="14946" y="6386"/>
                  <a:pt x="14952" y="6380"/>
                  <a:pt x="14958" y="6380"/>
                </a:cubicBezTo>
                <a:cubicBezTo>
                  <a:pt x="14964" y="6380"/>
                  <a:pt x="14970" y="6380"/>
                  <a:pt x="14976" y="6380"/>
                </a:cubicBezTo>
                <a:cubicBezTo>
                  <a:pt x="14982" y="6380"/>
                  <a:pt x="14982" y="6386"/>
                  <a:pt x="14988" y="6386"/>
                </a:cubicBezTo>
                <a:cubicBezTo>
                  <a:pt x="14994" y="6386"/>
                  <a:pt x="14994" y="6380"/>
                  <a:pt x="15000" y="6380"/>
                </a:cubicBezTo>
                <a:cubicBezTo>
                  <a:pt x="15000" y="6374"/>
                  <a:pt x="15000" y="6368"/>
                  <a:pt x="15000" y="6368"/>
                </a:cubicBezTo>
                <a:cubicBezTo>
                  <a:pt x="15000" y="6362"/>
                  <a:pt x="14994" y="6356"/>
                  <a:pt x="14988" y="6350"/>
                </a:cubicBezTo>
                <a:cubicBezTo>
                  <a:pt x="14988" y="6350"/>
                  <a:pt x="14982" y="6344"/>
                  <a:pt x="14976" y="6344"/>
                </a:cubicBezTo>
                <a:cubicBezTo>
                  <a:pt x="14976" y="6338"/>
                  <a:pt x="14970" y="6344"/>
                  <a:pt x="14964" y="6344"/>
                </a:cubicBezTo>
                <a:cubicBezTo>
                  <a:pt x="14964" y="6338"/>
                  <a:pt x="14958" y="6338"/>
                  <a:pt x="14958" y="6338"/>
                </a:cubicBezTo>
                <a:cubicBezTo>
                  <a:pt x="14958" y="6332"/>
                  <a:pt x="14952" y="6326"/>
                  <a:pt x="14958" y="6326"/>
                </a:cubicBezTo>
                <a:cubicBezTo>
                  <a:pt x="14958" y="6320"/>
                  <a:pt x="14964" y="6315"/>
                  <a:pt x="14964" y="6315"/>
                </a:cubicBezTo>
                <a:cubicBezTo>
                  <a:pt x="14964" y="6309"/>
                  <a:pt x="14964" y="6303"/>
                  <a:pt x="14964" y="6303"/>
                </a:cubicBezTo>
                <a:cubicBezTo>
                  <a:pt x="14958" y="6297"/>
                  <a:pt x="14952" y="6297"/>
                  <a:pt x="14952" y="6297"/>
                </a:cubicBezTo>
                <a:cubicBezTo>
                  <a:pt x="14946" y="6297"/>
                  <a:pt x="14940" y="6291"/>
                  <a:pt x="14940" y="6291"/>
                </a:cubicBezTo>
                <a:cubicBezTo>
                  <a:pt x="14934" y="6291"/>
                  <a:pt x="14928" y="6291"/>
                  <a:pt x="14923" y="6291"/>
                </a:cubicBezTo>
                <a:cubicBezTo>
                  <a:pt x="14917" y="6291"/>
                  <a:pt x="14917" y="6291"/>
                  <a:pt x="14911" y="6291"/>
                </a:cubicBezTo>
                <a:cubicBezTo>
                  <a:pt x="14905" y="6291"/>
                  <a:pt x="14899" y="6291"/>
                  <a:pt x="14899" y="6297"/>
                </a:cubicBezTo>
                <a:cubicBezTo>
                  <a:pt x="14893" y="6297"/>
                  <a:pt x="14899" y="6303"/>
                  <a:pt x="14893" y="6309"/>
                </a:cubicBezTo>
                <a:cubicBezTo>
                  <a:pt x="14893" y="6309"/>
                  <a:pt x="14893" y="6315"/>
                  <a:pt x="14893" y="6320"/>
                </a:cubicBezTo>
                <a:cubicBezTo>
                  <a:pt x="14863" y="6320"/>
                  <a:pt x="14863" y="6320"/>
                  <a:pt x="14863" y="6320"/>
                </a:cubicBezTo>
                <a:cubicBezTo>
                  <a:pt x="14863" y="6309"/>
                  <a:pt x="14857" y="6303"/>
                  <a:pt x="14857" y="6297"/>
                </a:cubicBezTo>
                <a:cubicBezTo>
                  <a:pt x="14857" y="6285"/>
                  <a:pt x="14863" y="6279"/>
                  <a:pt x="14863" y="6273"/>
                </a:cubicBezTo>
                <a:cubicBezTo>
                  <a:pt x="14857" y="6273"/>
                  <a:pt x="14857" y="6267"/>
                  <a:pt x="14851" y="6267"/>
                </a:cubicBezTo>
                <a:cubicBezTo>
                  <a:pt x="14839" y="6267"/>
                  <a:pt x="14839" y="6267"/>
                  <a:pt x="14839" y="6267"/>
                </a:cubicBezTo>
                <a:cubicBezTo>
                  <a:pt x="14834" y="6261"/>
                  <a:pt x="14828" y="6267"/>
                  <a:pt x="14816" y="6267"/>
                </a:cubicBezTo>
                <a:cubicBezTo>
                  <a:pt x="14810" y="6261"/>
                  <a:pt x="14810" y="6255"/>
                  <a:pt x="14804" y="6255"/>
                </a:cubicBezTo>
                <a:cubicBezTo>
                  <a:pt x="14798" y="6255"/>
                  <a:pt x="14798" y="6249"/>
                  <a:pt x="14792" y="6249"/>
                </a:cubicBezTo>
                <a:cubicBezTo>
                  <a:pt x="14786" y="6243"/>
                  <a:pt x="14780" y="6243"/>
                  <a:pt x="14780" y="6243"/>
                </a:cubicBezTo>
                <a:cubicBezTo>
                  <a:pt x="14774" y="6237"/>
                  <a:pt x="14774" y="6231"/>
                  <a:pt x="14774" y="6226"/>
                </a:cubicBezTo>
                <a:cubicBezTo>
                  <a:pt x="14774" y="6172"/>
                  <a:pt x="14774" y="6172"/>
                  <a:pt x="14774" y="6172"/>
                </a:cubicBezTo>
                <a:cubicBezTo>
                  <a:pt x="14762" y="6172"/>
                  <a:pt x="14757" y="6172"/>
                  <a:pt x="14745" y="6172"/>
                </a:cubicBezTo>
                <a:cubicBezTo>
                  <a:pt x="14739" y="6172"/>
                  <a:pt x="14739" y="6172"/>
                  <a:pt x="14733" y="6172"/>
                </a:cubicBezTo>
                <a:cubicBezTo>
                  <a:pt x="14727" y="6166"/>
                  <a:pt x="14727" y="6160"/>
                  <a:pt x="14721" y="6160"/>
                </a:cubicBezTo>
                <a:cubicBezTo>
                  <a:pt x="14721" y="6154"/>
                  <a:pt x="14715" y="6154"/>
                  <a:pt x="14709" y="6149"/>
                </a:cubicBezTo>
                <a:cubicBezTo>
                  <a:pt x="14709" y="6149"/>
                  <a:pt x="14709" y="6142"/>
                  <a:pt x="14709" y="6137"/>
                </a:cubicBezTo>
                <a:cubicBezTo>
                  <a:pt x="14703" y="6137"/>
                  <a:pt x="14703" y="6131"/>
                  <a:pt x="14703" y="6125"/>
                </a:cubicBezTo>
                <a:cubicBezTo>
                  <a:pt x="14703" y="6125"/>
                  <a:pt x="14703" y="6119"/>
                  <a:pt x="14703" y="6113"/>
                </a:cubicBezTo>
                <a:lnTo>
                  <a:pt x="14703" y="6107"/>
                </a:lnTo>
                <a:cubicBezTo>
                  <a:pt x="14703" y="6101"/>
                  <a:pt x="14697" y="6095"/>
                  <a:pt x="14691" y="6095"/>
                </a:cubicBezTo>
                <a:cubicBezTo>
                  <a:pt x="14691" y="6095"/>
                  <a:pt x="14685" y="6101"/>
                  <a:pt x="14679" y="6101"/>
                </a:cubicBezTo>
                <a:cubicBezTo>
                  <a:pt x="14668" y="6101"/>
                  <a:pt x="14668" y="6101"/>
                  <a:pt x="14668" y="6101"/>
                </a:cubicBezTo>
                <a:cubicBezTo>
                  <a:pt x="14662" y="6101"/>
                  <a:pt x="14656" y="6095"/>
                  <a:pt x="14650" y="6095"/>
                </a:cubicBezTo>
                <a:cubicBezTo>
                  <a:pt x="14644" y="6095"/>
                  <a:pt x="14638" y="6089"/>
                  <a:pt x="14632" y="6089"/>
                </a:cubicBezTo>
                <a:cubicBezTo>
                  <a:pt x="14626" y="6083"/>
                  <a:pt x="14626" y="6083"/>
                  <a:pt x="14620" y="6077"/>
                </a:cubicBezTo>
                <a:cubicBezTo>
                  <a:pt x="14620" y="6071"/>
                  <a:pt x="14620" y="6065"/>
                  <a:pt x="14620" y="6065"/>
                </a:cubicBezTo>
                <a:cubicBezTo>
                  <a:pt x="14614" y="6060"/>
                  <a:pt x="14608" y="6065"/>
                  <a:pt x="14608" y="6060"/>
                </a:cubicBezTo>
                <a:cubicBezTo>
                  <a:pt x="14602" y="6060"/>
                  <a:pt x="14602" y="6054"/>
                  <a:pt x="14596" y="6048"/>
                </a:cubicBezTo>
                <a:cubicBezTo>
                  <a:pt x="14596" y="6048"/>
                  <a:pt x="14596" y="6042"/>
                  <a:pt x="14591" y="6036"/>
                </a:cubicBezTo>
                <a:cubicBezTo>
                  <a:pt x="14585" y="6036"/>
                  <a:pt x="14585" y="6036"/>
                  <a:pt x="14579" y="6030"/>
                </a:cubicBezTo>
                <a:cubicBezTo>
                  <a:pt x="14573" y="6024"/>
                  <a:pt x="14573" y="6024"/>
                  <a:pt x="14567" y="6018"/>
                </a:cubicBezTo>
                <a:cubicBezTo>
                  <a:pt x="14561" y="6018"/>
                  <a:pt x="14555" y="6012"/>
                  <a:pt x="14555" y="6012"/>
                </a:cubicBezTo>
                <a:cubicBezTo>
                  <a:pt x="14549" y="6006"/>
                  <a:pt x="14549" y="6000"/>
                  <a:pt x="14549" y="6000"/>
                </a:cubicBezTo>
                <a:cubicBezTo>
                  <a:pt x="14543" y="5994"/>
                  <a:pt x="14531" y="5994"/>
                  <a:pt x="14525" y="5988"/>
                </a:cubicBezTo>
                <a:cubicBezTo>
                  <a:pt x="14519" y="5988"/>
                  <a:pt x="14513" y="5988"/>
                  <a:pt x="14513" y="5988"/>
                </a:cubicBezTo>
                <a:cubicBezTo>
                  <a:pt x="14513" y="5983"/>
                  <a:pt x="14513" y="5983"/>
                  <a:pt x="14507" y="5976"/>
                </a:cubicBezTo>
                <a:cubicBezTo>
                  <a:pt x="14507" y="5971"/>
                  <a:pt x="14513" y="5971"/>
                  <a:pt x="14507" y="5965"/>
                </a:cubicBezTo>
                <a:cubicBezTo>
                  <a:pt x="14507" y="5959"/>
                  <a:pt x="14502" y="5965"/>
                  <a:pt x="14502" y="5959"/>
                </a:cubicBezTo>
                <a:cubicBezTo>
                  <a:pt x="14496" y="5959"/>
                  <a:pt x="14490" y="5953"/>
                  <a:pt x="14490" y="5947"/>
                </a:cubicBezTo>
                <a:cubicBezTo>
                  <a:pt x="14484" y="5941"/>
                  <a:pt x="14478" y="5935"/>
                  <a:pt x="14472" y="5923"/>
                </a:cubicBezTo>
                <a:cubicBezTo>
                  <a:pt x="14460" y="5923"/>
                  <a:pt x="14442" y="5935"/>
                  <a:pt x="14430" y="5935"/>
                </a:cubicBezTo>
                <a:close/>
                <a:moveTo>
                  <a:pt x="15907" y="5733"/>
                </a:moveTo>
                <a:lnTo>
                  <a:pt x="15907" y="5733"/>
                </a:lnTo>
                <a:cubicBezTo>
                  <a:pt x="15895" y="5739"/>
                  <a:pt x="15889" y="5733"/>
                  <a:pt x="15883" y="5739"/>
                </a:cubicBezTo>
                <a:cubicBezTo>
                  <a:pt x="15877" y="5739"/>
                  <a:pt x="15877" y="5739"/>
                  <a:pt x="15871" y="5739"/>
                </a:cubicBezTo>
                <a:cubicBezTo>
                  <a:pt x="15871" y="5745"/>
                  <a:pt x="15877" y="5751"/>
                  <a:pt x="15871" y="5751"/>
                </a:cubicBezTo>
                <a:cubicBezTo>
                  <a:pt x="15871" y="5757"/>
                  <a:pt x="15865" y="5757"/>
                  <a:pt x="15859" y="5757"/>
                </a:cubicBezTo>
                <a:cubicBezTo>
                  <a:pt x="15859" y="5763"/>
                  <a:pt x="15853" y="5757"/>
                  <a:pt x="15847" y="5757"/>
                </a:cubicBezTo>
                <a:cubicBezTo>
                  <a:pt x="15847" y="5757"/>
                  <a:pt x="15842" y="5757"/>
                  <a:pt x="15836" y="5757"/>
                </a:cubicBezTo>
                <a:cubicBezTo>
                  <a:pt x="15836" y="5763"/>
                  <a:pt x="15830" y="5763"/>
                  <a:pt x="15824" y="5763"/>
                </a:cubicBezTo>
                <a:cubicBezTo>
                  <a:pt x="15824" y="5769"/>
                  <a:pt x="15824" y="5769"/>
                  <a:pt x="15818" y="5775"/>
                </a:cubicBezTo>
                <a:cubicBezTo>
                  <a:pt x="15818" y="5781"/>
                  <a:pt x="15812" y="5781"/>
                  <a:pt x="15812" y="5787"/>
                </a:cubicBezTo>
                <a:cubicBezTo>
                  <a:pt x="15812" y="5846"/>
                  <a:pt x="15812" y="5846"/>
                  <a:pt x="15812" y="5846"/>
                </a:cubicBezTo>
                <a:cubicBezTo>
                  <a:pt x="15824" y="5852"/>
                  <a:pt x="15824" y="5852"/>
                  <a:pt x="15824" y="5852"/>
                </a:cubicBezTo>
                <a:cubicBezTo>
                  <a:pt x="15824" y="5846"/>
                  <a:pt x="15830" y="5846"/>
                  <a:pt x="15830" y="5840"/>
                </a:cubicBezTo>
                <a:cubicBezTo>
                  <a:pt x="15830" y="5828"/>
                  <a:pt x="15830" y="5828"/>
                  <a:pt x="15830" y="5828"/>
                </a:cubicBezTo>
                <a:cubicBezTo>
                  <a:pt x="15830" y="5817"/>
                  <a:pt x="15830" y="5817"/>
                  <a:pt x="15830" y="5817"/>
                </a:cubicBezTo>
                <a:cubicBezTo>
                  <a:pt x="15830" y="5817"/>
                  <a:pt x="15830" y="5810"/>
                  <a:pt x="15830" y="5805"/>
                </a:cubicBezTo>
                <a:cubicBezTo>
                  <a:pt x="15836" y="5805"/>
                  <a:pt x="15842" y="5805"/>
                  <a:pt x="15842" y="5805"/>
                </a:cubicBezTo>
                <a:cubicBezTo>
                  <a:pt x="15847" y="5805"/>
                  <a:pt x="15847" y="5799"/>
                  <a:pt x="15853" y="5799"/>
                </a:cubicBezTo>
                <a:cubicBezTo>
                  <a:pt x="15865" y="5793"/>
                  <a:pt x="15871" y="5793"/>
                  <a:pt x="15877" y="5793"/>
                </a:cubicBezTo>
                <a:cubicBezTo>
                  <a:pt x="15895" y="5793"/>
                  <a:pt x="15901" y="5793"/>
                  <a:pt x="15913" y="5799"/>
                </a:cubicBezTo>
                <a:cubicBezTo>
                  <a:pt x="15913" y="5817"/>
                  <a:pt x="15913" y="5817"/>
                  <a:pt x="15913" y="5817"/>
                </a:cubicBezTo>
                <a:cubicBezTo>
                  <a:pt x="15913" y="5828"/>
                  <a:pt x="15913" y="5834"/>
                  <a:pt x="15913" y="5840"/>
                </a:cubicBezTo>
                <a:cubicBezTo>
                  <a:pt x="15919" y="5846"/>
                  <a:pt x="15919" y="5852"/>
                  <a:pt x="15919" y="5852"/>
                </a:cubicBezTo>
                <a:cubicBezTo>
                  <a:pt x="15925" y="5858"/>
                  <a:pt x="15930" y="5858"/>
                  <a:pt x="15930" y="5858"/>
                </a:cubicBezTo>
                <a:cubicBezTo>
                  <a:pt x="15936" y="5858"/>
                  <a:pt x="15942" y="5858"/>
                  <a:pt x="15942" y="5858"/>
                </a:cubicBezTo>
                <a:cubicBezTo>
                  <a:pt x="15948" y="5858"/>
                  <a:pt x="15948" y="5864"/>
                  <a:pt x="15954" y="5870"/>
                </a:cubicBezTo>
                <a:cubicBezTo>
                  <a:pt x="15960" y="5870"/>
                  <a:pt x="15966" y="5876"/>
                  <a:pt x="15966" y="5876"/>
                </a:cubicBezTo>
                <a:cubicBezTo>
                  <a:pt x="15972" y="5876"/>
                  <a:pt x="15978" y="5870"/>
                  <a:pt x="15984" y="5876"/>
                </a:cubicBezTo>
                <a:cubicBezTo>
                  <a:pt x="15984" y="5882"/>
                  <a:pt x="15990" y="5882"/>
                  <a:pt x="15990" y="5888"/>
                </a:cubicBezTo>
                <a:cubicBezTo>
                  <a:pt x="15996" y="5888"/>
                  <a:pt x="15990" y="5894"/>
                  <a:pt x="15990" y="5899"/>
                </a:cubicBezTo>
                <a:cubicBezTo>
                  <a:pt x="15996" y="5899"/>
                  <a:pt x="16002" y="5899"/>
                  <a:pt x="16002" y="5899"/>
                </a:cubicBezTo>
                <a:cubicBezTo>
                  <a:pt x="16008" y="5899"/>
                  <a:pt x="16008" y="5905"/>
                  <a:pt x="16014" y="5905"/>
                </a:cubicBezTo>
                <a:cubicBezTo>
                  <a:pt x="16025" y="5905"/>
                  <a:pt x="16025" y="5905"/>
                  <a:pt x="16025" y="5905"/>
                </a:cubicBezTo>
                <a:cubicBezTo>
                  <a:pt x="16025" y="5882"/>
                  <a:pt x="16025" y="5882"/>
                  <a:pt x="16025" y="5882"/>
                </a:cubicBezTo>
                <a:cubicBezTo>
                  <a:pt x="16025" y="5876"/>
                  <a:pt x="16025" y="5876"/>
                  <a:pt x="16025" y="5870"/>
                </a:cubicBezTo>
                <a:cubicBezTo>
                  <a:pt x="16019" y="5864"/>
                  <a:pt x="16014" y="5870"/>
                  <a:pt x="16014" y="5864"/>
                </a:cubicBezTo>
                <a:cubicBezTo>
                  <a:pt x="16008" y="5864"/>
                  <a:pt x="16014" y="5858"/>
                  <a:pt x="16014" y="5852"/>
                </a:cubicBezTo>
                <a:cubicBezTo>
                  <a:pt x="16008" y="5846"/>
                  <a:pt x="16008" y="5840"/>
                  <a:pt x="16008" y="5828"/>
                </a:cubicBezTo>
                <a:cubicBezTo>
                  <a:pt x="16014" y="5828"/>
                  <a:pt x="16014" y="5822"/>
                  <a:pt x="16019" y="5822"/>
                </a:cubicBezTo>
                <a:cubicBezTo>
                  <a:pt x="16025" y="5822"/>
                  <a:pt x="16025" y="5828"/>
                  <a:pt x="16031" y="5828"/>
                </a:cubicBezTo>
                <a:cubicBezTo>
                  <a:pt x="16037" y="5828"/>
                  <a:pt x="16037" y="5828"/>
                  <a:pt x="16043" y="5828"/>
                </a:cubicBezTo>
                <a:cubicBezTo>
                  <a:pt x="16049" y="5828"/>
                  <a:pt x="16049" y="5828"/>
                  <a:pt x="16055" y="5828"/>
                </a:cubicBezTo>
                <a:cubicBezTo>
                  <a:pt x="16061" y="5817"/>
                  <a:pt x="16061" y="5817"/>
                  <a:pt x="16061" y="5817"/>
                </a:cubicBezTo>
                <a:cubicBezTo>
                  <a:pt x="16049" y="5799"/>
                  <a:pt x="16049" y="5799"/>
                  <a:pt x="16049" y="5799"/>
                </a:cubicBezTo>
                <a:cubicBezTo>
                  <a:pt x="16049" y="5710"/>
                  <a:pt x="16049" y="5710"/>
                  <a:pt x="16049" y="5710"/>
                </a:cubicBezTo>
                <a:cubicBezTo>
                  <a:pt x="16049" y="5704"/>
                  <a:pt x="16049" y="5704"/>
                  <a:pt x="16049" y="5698"/>
                </a:cubicBezTo>
                <a:cubicBezTo>
                  <a:pt x="16049" y="5692"/>
                  <a:pt x="16043" y="5692"/>
                  <a:pt x="16043" y="5686"/>
                </a:cubicBezTo>
                <a:cubicBezTo>
                  <a:pt x="16037" y="5680"/>
                  <a:pt x="16031" y="5674"/>
                  <a:pt x="16025" y="5674"/>
                </a:cubicBezTo>
                <a:cubicBezTo>
                  <a:pt x="16019" y="5674"/>
                  <a:pt x="16014" y="5680"/>
                  <a:pt x="16014" y="5686"/>
                </a:cubicBezTo>
                <a:cubicBezTo>
                  <a:pt x="16008" y="5698"/>
                  <a:pt x="16008" y="5698"/>
                  <a:pt x="16008" y="5698"/>
                </a:cubicBezTo>
                <a:cubicBezTo>
                  <a:pt x="16008" y="5698"/>
                  <a:pt x="16008" y="5704"/>
                  <a:pt x="16002" y="5710"/>
                </a:cubicBezTo>
                <a:cubicBezTo>
                  <a:pt x="15996" y="5716"/>
                  <a:pt x="15990" y="5716"/>
                  <a:pt x="15978" y="5722"/>
                </a:cubicBezTo>
                <a:cubicBezTo>
                  <a:pt x="15978" y="5722"/>
                  <a:pt x="15972" y="5716"/>
                  <a:pt x="15966" y="5716"/>
                </a:cubicBezTo>
                <a:cubicBezTo>
                  <a:pt x="15966" y="5716"/>
                  <a:pt x="15960" y="5722"/>
                  <a:pt x="15960" y="5728"/>
                </a:cubicBezTo>
                <a:cubicBezTo>
                  <a:pt x="15954" y="5728"/>
                  <a:pt x="15948" y="5733"/>
                  <a:pt x="15948" y="5733"/>
                </a:cubicBezTo>
                <a:cubicBezTo>
                  <a:pt x="15942" y="5739"/>
                  <a:pt x="15948" y="5745"/>
                  <a:pt x="15942" y="5745"/>
                </a:cubicBezTo>
                <a:cubicBezTo>
                  <a:pt x="15936" y="5751"/>
                  <a:pt x="15930" y="5751"/>
                  <a:pt x="15919" y="5751"/>
                </a:cubicBezTo>
                <a:cubicBezTo>
                  <a:pt x="15919" y="5751"/>
                  <a:pt x="15913" y="5751"/>
                  <a:pt x="15907" y="5751"/>
                </a:cubicBezTo>
                <a:cubicBezTo>
                  <a:pt x="15907" y="5751"/>
                  <a:pt x="15913" y="5739"/>
                  <a:pt x="15907" y="5733"/>
                </a:cubicBezTo>
                <a:close/>
                <a:moveTo>
                  <a:pt x="15741" y="5473"/>
                </a:moveTo>
                <a:lnTo>
                  <a:pt x="15741" y="5473"/>
                </a:lnTo>
                <a:cubicBezTo>
                  <a:pt x="15735" y="5478"/>
                  <a:pt x="15735" y="5478"/>
                  <a:pt x="15735" y="5490"/>
                </a:cubicBezTo>
                <a:cubicBezTo>
                  <a:pt x="15735" y="5496"/>
                  <a:pt x="15741" y="5502"/>
                  <a:pt x="15741" y="5508"/>
                </a:cubicBezTo>
                <a:cubicBezTo>
                  <a:pt x="15747" y="5514"/>
                  <a:pt x="15753" y="5514"/>
                  <a:pt x="15753" y="5514"/>
                </a:cubicBezTo>
                <a:cubicBezTo>
                  <a:pt x="15759" y="5520"/>
                  <a:pt x="15764" y="5514"/>
                  <a:pt x="15764" y="5514"/>
                </a:cubicBezTo>
                <a:cubicBezTo>
                  <a:pt x="15776" y="5520"/>
                  <a:pt x="15776" y="5514"/>
                  <a:pt x="15788" y="5514"/>
                </a:cubicBezTo>
                <a:cubicBezTo>
                  <a:pt x="15788" y="5532"/>
                  <a:pt x="15782" y="5538"/>
                  <a:pt x="15788" y="5550"/>
                </a:cubicBezTo>
                <a:cubicBezTo>
                  <a:pt x="15788" y="5556"/>
                  <a:pt x="15794" y="5556"/>
                  <a:pt x="15794" y="5562"/>
                </a:cubicBezTo>
                <a:cubicBezTo>
                  <a:pt x="15794" y="5573"/>
                  <a:pt x="15800" y="5579"/>
                  <a:pt x="15800" y="5591"/>
                </a:cubicBezTo>
                <a:cubicBezTo>
                  <a:pt x="15800" y="5597"/>
                  <a:pt x="15794" y="5603"/>
                  <a:pt x="15794" y="5609"/>
                </a:cubicBezTo>
                <a:cubicBezTo>
                  <a:pt x="15794" y="5615"/>
                  <a:pt x="15794" y="5615"/>
                  <a:pt x="15794" y="5621"/>
                </a:cubicBezTo>
                <a:cubicBezTo>
                  <a:pt x="15794" y="5621"/>
                  <a:pt x="15794" y="5621"/>
                  <a:pt x="15794" y="5627"/>
                </a:cubicBezTo>
                <a:cubicBezTo>
                  <a:pt x="15794" y="5627"/>
                  <a:pt x="15800" y="5633"/>
                  <a:pt x="15806" y="5633"/>
                </a:cubicBezTo>
                <a:cubicBezTo>
                  <a:pt x="15806" y="5639"/>
                  <a:pt x="15812" y="5639"/>
                  <a:pt x="15818" y="5644"/>
                </a:cubicBezTo>
                <a:cubicBezTo>
                  <a:pt x="15818" y="5644"/>
                  <a:pt x="15824" y="5644"/>
                  <a:pt x="15824" y="5651"/>
                </a:cubicBezTo>
                <a:cubicBezTo>
                  <a:pt x="15836" y="5651"/>
                  <a:pt x="15842" y="5644"/>
                  <a:pt x="15847" y="5644"/>
                </a:cubicBezTo>
                <a:cubicBezTo>
                  <a:pt x="15847" y="5651"/>
                  <a:pt x="15842" y="5651"/>
                  <a:pt x="15842" y="5656"/>
                </a:cubicBezTo>
                <a:cubicBezTo>
                  <a:pt x="15842" y="5662"/>
                  <a:pt x="15842" y="5662"/>
                  <a:pt x="15842" y="5668"/>
                </a:cubicBezTo>
                <a:cubicBezTo>
                  <a:pt x="15842" y="5674"/>
                  <a:pt x="15836" y="5674"/>
                  <a:pt x="15836" y="5680"/>
                </a:cubicBezTo>
                <a:cubicBezTo>
                  <a:pt x="15836" y="5686"/>
                  <a:pt x="15836" y="5686"/>
                  <a:pt x="15836" y="5692"/>
                </a:cubicBezTo>
                <a:cubicBezTo>
                  <a:pt x="15842" y="5692"/>
                  <a:pt x="15847" y="5692"/>
                  <a:pt x="15847" y="5698"/>
                </a:cubicBezTo>
                <a:cubicBezTo>
                  <a:pt x="15853" y="5698"/>
                  <a:pt x="15853" y="5704"/>
                  <a:pt x="15859" y="5704"/>
                </a:cubicBezTo>
                <a:cubicBezTo>
                  <a:pt x="15865" y="5704"/>
                  <a:pt x="15865" y="5704"/>
                  <a:pt x="15871" y="5704"/>
                </a:cubicBezTo>
                <a:cubicBezTo>
                  <a:pt x="15877" y="5704"/>
                  <a:pt x="15877" y="5704"/>
                  <a:pt x="15883" y="5704"/>
                </a:cubicBezTo>
                <a:cubicBezTo>
                  <a:pt x="15889" y="5698"/>
                  <a:pt x="15883" y="5692"/>
                  <a:pt x="15883" y="5692"/>
                </a:cubicBezTo>
                <a:cubicBezTo>
                  <a:pt x="15883" y="5686"/>
                  <a:pt x="15889" y="5686"/>
                  <a:pt x="15895" y="5686"/>
                </a:cubicBezTo>
                <a:cubicBezTo>
                  <a:pt x="15901" y="5686"/>
                  <a:pt x="15907" y="5686"/>
                  <a:pt x="15913" y="5686"/>
                </a:cubicBezTo>
                <a:cubicBezTo>
                  <a:pt x="15913" y="5656"/>
                  <a:pt x="15913" y="5656"/>
                  <a:pt x="15913" y="5656"/>
                </a:cubicBezTo>
                <a:cubicBezTo>
                  <a:pt x="15913" y="5644"/>
                  <a:pt x="15907" y="5639"/>
                  <a:pt x="15901" y="5633"/>
                </a:cubicBezTo>
                <a:cubicBezTo>
                  <a:pt x="15895" y="5633"/>
                  <a:pt x="15889" y="5633"/>
                  <a:pt x="15889" y="5633"/>
                </a:cubicBezTo>
                <a:cubicBezTo>
                  <a:pt x="15883" y="5627"/>
                  <a:pt x="15883" y="5627"/>
                  <a:pt x="15877" y="5621"/>
                </a:cubicBezTo>
                <a:cubicBezTo>
                  <a:pt x="15877" y="5621"/>
                  <a:pt x="15877" y="5615"/>
                  <a:pt x="15877" y="5609"/>
                </a:cubicBezTo>
                <a:cubicBezTo>
                  <a:pt x="15871" y="5609"/>
                  <a:pt x="15877" y="5603"/>
                  <a:pt x="15877" y="5597"/>
                </a:cubicBezTo>
                <a:cubicBezTo>
                  <a:pt x="15871" y="5597"/>
                  <a:pt x="15865" y="5591"/>
                  <a:pt x="15865" y="5591"/>
                </a:cubicBezTo>
                <a:cubicBezTo>
                  <a:pt x="15859" y="5591"/>
                  <a:pt x="15853" y="5585"/>
                  <a:pt x="15853" y="5585"/>
                </a:cubicBezTo>
                <a:cubicBezTo>
                  <a:pt x="15847" y="5585"/>
                  <a:pt x="15842" y="5585"/>
                  <a:pt x="15842" y="5579"/>
                </a:cubicBezTo>
                <a:cubicBezTo>
                  <a:pt x="15836" y="5579"/>
                  <a:pt x="15836" y="5573"/>
                  <a:pt x="15836" y="5573"/>
                </a:cubicBezTo>
                <a:cubicBezTo>
                  <a:pt x="15836" y="5567"/>
                  <a:pt x="15830" y="5562"/>
                  <a:pt x="15830" y="5562"/>
                </a:cubicBezTo>
                <a:cubicBezTo>
                  <a:pt x="15830" y="5550"/>
                  <a:pt x="15830" y="5544"/>
                  <a:pt x="15830" y="5538"/>
                </a:cubicBezTo>
                <a:cubicBezTo>
                  <a:pt x="15830" y="5532"/>
                  <a:pt x="15824" y="5532"/>
                  <a:pt x="15818" y="5526"/>
                </a:cubicBezTo>
                <a:cubicBezTo>
                  <a:pt x="15818" y="5514"/>
                  <a:pt x="15812" y="5508"/>
                  <a:pt x="15800" y="5502"/>
                </a:cubicBezTo>
                <a:cubicBezTo>
                  <a:pt x="15794" y="5502"/>
                  <a:pt x="15788" y="5496"/>
                  <a:pt x="15776" y="5496"/>
                </a:cubicBezTo>
                <a:cubicBezTo>
                  <a:pt x="15776" y="5490"/>
                  <a:pt x="15776" y="5485"/>
                  <a:pt x="15770" y="5485"/>
                </a:cubicBezTo>
                <a:cubicBezTo>
                  <a:pt x="15764" y="5478"/>
                  <a:pt x="15764" y="5478"/>
                  <a:pt x="15759" y="5473"/>
                </a:cubicBezTo>
                <a:cubicBezTo>
                  <a:pt x="15753" y="5473"/>
                  <a:pt x="15741" y="5473"/>
                  <a:pt x="15741" y="5473"/>
                </a:cubicBezTo>
                <a:close/>
                <a:moveTo>
                  <a:pt x="15818" y="5461"/>
                </a:moveTo>
                <a:lnTo>
                  <a:pt x="15818" y="5461"/>
                </a:lnTo>
                <a:cubicBezTo>
                  <a:pt x="15830" y="5467"/>
                  <a:pt x="15836" y="5473"/>
                  <a:pt x="15847" y="5478"/>
                </a:cubicBezTo>
                <a:cubicBezTo>
                  <a:pt x="15853" y="5478"/>
                  <a:pt x="15853" y="5485"/>
                  <a:pt x="15859" y="5490"/>
                </a:cubicBezTo>
                <a:cubicBezTo>
                  <a:pt x="15859" y="5490"/>
                  <a:pt x="15865" y="5490"/>
                  <a:pt x="15871" y="5496"/>
                </a:cubicBezTo>
                <a:cubicBezTo>
                  <a:pt x="15871" y="5496"/>
                  <a:pt x="15877" y="5490"/>
                  <a:pt x="15883" y="5496"/>
                </a:cubicBezTo>
                <a:cubicBezTo>
                  <a:pt x="15883" y="5496"/>
                  <a:pt x="15877" y="5502"/>
                  <a:pt x="15883" y="5502"/>
                </a:cubicBezTo>
                <a:cubicBezTo>
                  <a:pt x="15883" y="5508"/>
                  <a:pt x="15889" y="5508"/>
                  <a:pt x="15889" y="5508"/>
                </a:cubicBezTo>
                <a:cubicBezTo>
                  <a:pt x="15895" y="5514"/>
                  <a:pt x="15901" y="5514"/>
                  <a:pt x="15901" y="5520"/>
                </a:cubicBezTo>
                <a:cubicBezTo>
                  <a:pt x="15907" y="5526"/>
                  <a:pt x="15907" y="5532"/>
                  <a:pt x="15907" y="5532"/>
                </a:cubicBezTo>
                <a:cubicBezTo>
                  <a:pt x="15907" y="5538"/>
                  <a:pt x="15907" y="5544"/>
                  <a:pt x="15907" y="5544"/>
                </a:cubicBezTo>
                <a:cubicBezTo>
                  <a:pt x="15907" y="5550"/>
                  <a:pt x="15907" y="5556"/>
                  <a:pt x="15913" y="5556"/>
                </a:cubicBezTo>
                <a:cubicBezTo>
                  <a:pt x="15913" y="5562"/>
                  <a:pt x="15919" y="5562"/>
                  <a:pt x="15925" y="5562"/>
                </a:cubicBezTo>
                <a:cubicBezTo>
                  <a:pt x="15930" y="5567"/>
                  <a:pt x="15936" y="5573"/>
                  <a:pt x="15948" y="5579"/>
                </a:cubicBezTo>
                <a:cubicBezTo>
                  <a:pt x="15948" y="5585"/>
                  <a:pt x="15954" y="5585"/>
                  <a:pt x="15960" y="5585"/>
                </a:cubicBezTo>
                <a:cubicBezTo>
                  <a:pt x="15960" y="5591"/>
                  <a:pt x="15966" y="5597"/>
                  <a:pt x="15966" y="5597"/>
                </a:cubicBezTo>
                <a:cubicBezTo>
                  <a:pt x="15972" y="5609"/>
                  <a:pt x="15966" y="5615"/>
                  <a:pt x="15966" y="5621"/>
                </a:cubicBezTo>
                <a:cubicBezTo>
                  <a:pt x="16014" y="5621"/>
                  <a:pt x="16014" y="5621"/>
                  <a:pt x="16014" y="5621"/>
                </a:cubicBezTo>
                <a:cubicBezTo>
                  <a:pt x="16014" y="5621"/>
                  <a:pt x="16014" y="5615"/>
                  <a:pt x="16014" y="5609"/>
                </a:cubicBezTo>
                <a:cubicBezTo>
                  <a:pt x="16014" y="5603"/>
                  <a:pt x="16019" y="5597"/>
                  <a:pt x="16019" y="5585"/>
                </a:cubicBezTo>
                <a:lnTo>
                  <a:pt x="16014" y="5585"/>
                </a:lnTo>
                <a:cubicBezTo>
                  <a:pt x="16014" y="5567"/>
                  <a:pt x="16008" y="5556"/>
                  <a:pt x="15996" y="5550"/>
                </a:cubicBezTo>
                <a:cubicBezTo>
                  <a:pt x="15996" y="5544"/>
                  <a:pt x="15990" y="5544"/>
                  <a:pt x="15984" y="5544"/>
                </a:cubicBezTo>
                <a:cubicBezTo>
                  <a:pt x="15984" y="5538"/>
                  <a:pt x="15984" y="5532"/>
                  <a:pt x="15984" y="5532"/>
                </a:cubicBezTo>
                <a:cubicBezTo>
                  <a:pt x="15978" y="5526"/>
                  <a:pt x="15978" y="5520"/>
                  <a:pt x="15972" y="5514"/>
                </a:cubicBezTo>
                <a:cubicBezTo>
                  <a:pt x="15972" y="5514"/>
                  <a:pt x="15966" y="5508"/>
                  <a:pt x="15966" y="5502"/>
                </a:cubicBezTo>
                <a:cubicBezTo>
                  <a:pt x="15960" y="5502"/>
                  <a:pt x="15954" y="5496"/>
                  <a:pt x="15948" y="5496"/>
                </a:cubicBezTo>
                <a:lnTo>
                  <a:pt x="15936" y="5496"/>
                </a:lnTo>
                <a:cubicBezTo>
                  <a:pt x="15930" y="5485"/>
                  <a:pt x="15930" y="5485"/>
                  <a:pt x="15930" y="5485"/>
                </a:cubicBezTo>
                <a:cubicBezTo>
                  <a:pt x="15930" y="5478"/>
                  <a:pt x="15936" y="5473"/>
                  <a:pt x="15936" y="5473"/>
                </a:cubicBezTo>
                <a:cubicBezTo>
                  <a:pt x="15936" y="5437"/>
                  <a:pt x="15936" y="5437"/>
                  <a:pt x="15936" y="5437"/>
                </a:cubicBezTo>
                <a:cubicBezTo>
                  <a:pt x="15930" y="5437"/>
                  <a:pt x="15930" y="5437"/>
                  <a:pt x="15925" y="5437"/>
                </a:cubicBezTo>
                <a:cubicBezTo>
                  <a:pt x="15919" y="5437"/>
                  <a:pt x="15919" y="5437"/>
                  <a:pt x="15913" y="5437"/>
                </a:cubicBezTo>
                <a:cubicBezTo>
                  <a:pt x="15901" y="5437"/>
                  <a:pt x="15901" y="5437"/>
                  <a:pt x="15901" y="5437"/>
                </a:cubicBezTo>
                <a:cubicBezTo>
                  <a:pt x="15889" y="5437"/>
                  <a:pt x="15883" y="5437"/>
                  <a:pt x="15877" y="5437"/>
                </a:cubicBezTo>
                <a:cubicBezTo>
                  <a:pt x="15871" y="5443"/>
                  <a:pt x="15877" y="5449"/>
                  <a:pt x="15871" y="5449"/>
                </a:cubicBezTo>
                <a:cubicBezTo>
                  <a:pt x="15871" y="5455"/>
                  <a:pt x="15865" y="5455"/>
                  <a:pt x="15859" y="5455"/>
                </a:cubicBezTo>
                <a:cubicBezTo>
                  <a:pt x="15859" y="5455"/>
                  <a:pt x="15853" y="5455"/>
                  <a:pt x="15847" y="5455"/>
                </a:cubicBezTo>
                <a:cubicBezTo>
                  <a:pt x="15842" y="5455"/>
                  <a:pt x="15830" y="5461"/>
                  <a:pt x="15818" y="5461"/>
                </a:cubicBezTo>
                <a:close/>
                <a:moveTo>
                  <a:pt x="15711" y="5514"/>
                </a:moveTo>
                <a:lnTo>
                  <a:pt x="15711" y="5514"/>
                </a:lnTo>
                <a:cubicBezTo>
                  <a:pt x="15711" y="5520"/>
                  <a:pt x="15711" y="5520"/>
                  <a:pt x="15705" y="5526"/>
                </a:cubicBezTo>
                <a:cubicBezTo>
                  <a:pt x="15699" y="5538"/>
                  <a:pt x="15693" y="5538"/>
                  <a:pt x="15687" y="5550"/>
                </a:cubicBezTo>
                <a:cubicBezTo>
                  <a:pt x="15687" y="5556"/>
                  <a:pt x="15687" y="5556"/>
                  <a:pt x="15687" y="5562"/>
                </a:cubicBezTo>
                <a:cubicBezTo>
                  <a:pt x="15681" y="5567"/>
                  <a:pt x="15681" y="5567"/>
                  <a:pt x="15676" y="5573"/>
                </a:cubicBezTo>
                <a:cubicBezTo>
                  <a:pt x="15676" y="5579"/>
                  <a:pt x="15676" y="5579"/>
                  <a:pt x="15670" y="5585"/>
                </a:cubicBezTo>
                <a:cubicBezTo>
                  <a:pt x="15670" y="5591"/>
                  <a:pt x="15664" y="5591"/>
                  <a:pt x="15664" y="5591"/>
                </a:cubicBezTo>
                <a:cubicBezTo>
                  <a:pt x="15658" y="5597"/>
                  <a:pt x="15658" y="5603"/>
                  <a:pt x="15658" y="5603"/>
                </a:cubicBezTo>
                <a:cubicBezTo>
                  <a:pt x="15652" y="5609"/>
                  <a:pt x="15652" y="5615"/>
                  <a:pt x="15652" y="5615"/>
                </a:cubicBezTo>
                <a:cubicBezTo>
                  <a:pt x="15646" y="5621"/>
                  <a:pt x="15640" y="5621"/>
                  <a:pt x="15640" y="5627"/>
                </a:cubicBezTo>
                <a:cubicBezTo>
                  <a:pt x="15634" y="5627"/>
                  <a:pt x="15640" y="5633"/>
                  <a:pt x="15640" y="5639"/>
                </a:cubicBezTo>
                <a:cubicBezTo>
                  <a:pt x="15640" y="5639"/>
                  <a:pt x="15640" y="5644"/>
                  <a:pt x="15640" y="5651"/>
                </a:cubicBezTo>
                <a:cubicBezTo>
                  <a:pt x="15640" y="5651"/>
                  <a:pt x="15634" y="5656"/>
                  <a:pt x="15628" y="5656"/>
                </a:cubicBezTo>
                <a:cubicBezTo>
                  <a:pt x="15628" y="5662"/>
                  <a:pt x="15622" y="5668"/>
                  <a:pt x="15622" y="5668"/>
                </a:cubicBezTo>
                <a:cubicBezTo>
                  <a:pt x="15616" y="5674"/>
                  <a:pt x="15616" y="5680"/>
                  <a:pt x="15616" y="5680"/>
                </a:cubicBezTo>
                <a:cubicBezTo>
                  <a:pt x="15610" y="5686"/>
                  <a:pt x="15598" y="5680"/>
                  <a:pt x="15592" y="5686"/>
                </a:cubicBezTo>
                <a:cubicBezTo>
                  <a:pt x="15587" y="5692"/>
                  <a:pt x="15592" y="5698"/>
                  <a:pt x="15587" y="5698"/>
                </a:cubicBezTo>
                <a:cubicBezTo>
                  <a:pt x="15587" y="5704"/>
                  <a:pt x="15581" y="5704"/>
                  <a:pt x="15581" y="5710"/>
                </a:cubicBezTo>
                <a:cubicBezTo>
                  <a:pt x="15575" y="5710"/>
                  <a:pt x="15569" y="5710"/>
                  <a:pt x="15569" y="5710"/>
                </a:cubicBezTo>
                <a:cubicBezTo>
                  <a:pt x="15563" y="5710"/>
                  <a:pt x="15557" y="5710"/>
                  <a:pt x="15557" y="5710"/>
                </a:cubicBezTo>
                <a:cubicBezTo>
                  <a:pt x="15551" y="5710"/>
                  <a:pt x="15551" y="5716"/>
                  <a:pt x="15545" y="5722"/>
                </a:cubicBezTo>
                <a:cubicBezTo>
                  <a:pt x="15539" y="5728"/>
                  <a:pt x="15539" y="5733"/>
                  <a:pt x="15539" y="5745"/>
                </a:cubicBezTo>
                <a:cubicBezTo>
                  <a:pt x="15545" y="5745"/>
                  <a:pt x="15545" y="5745"/>
                  <a:pt x="15551" y="5745"/>
                </a:cubicBezTo>
                <a:cubicBezTo>
                  <a:pt x="15551" y="5745"/>
                  <a:pt x="15557" y="5745"/>
                  <a:pt x="15563" y="5745"/>
                </a:cubicBezTo>
                <a:cubicBezTo>
                  <a:pt x="15563" y="5745"/>
                  <a:pt x="15569" y="5745"/>
                  <a:pt x="15575" y="5745"/>
                </a:cubicBezTo>
                <a:cubicBezTo>
                  <a:pt x="15575" y="5745"/>
                  <a:pt x="15581" y="5739"/>
                  <a:pt x="15581" y="5733"/>
                </a:cubicBezTo>
                <a:cubicBezTo>
                  <a:pt x="15587" y="5733"/>
                  <a:pt x="15592" y="5728"/>
                  <a:pt x="15592" y="5728"/>
                </a:cubicBezTo>
                <a:cubicBezTo>
                  <a:pt x="15592" y="5722"/>
                  <a:pt x="15592" y="5716"/>
                  <a:pt x="15592" y="5716"/>
                </a:cubicBezTo>
                <a:cubicBezTo>
                  <a:pt x="15598" y="5704"/>
                  <a:pt x="15604" y="5698"/>
                  <a:pt x="15610" y="5692"/>
                </a:cubicBezTo>
                <a:cubicBezTo>
                  <a:pt x="15610" y="5692"/>
                  <a:pt x="15616" y="5692"/>
                  <a:pt x="15622" y="5692"/>
                </a:cubicBezTo>
                <a:cubicBezTo>
                  <a:pt x="15628" y="5686"/>
                  <a:pt x="15628" y="5686"/>
                  <a:pt x="15634" y="5686"/>
                </a:cubicBezTo>
                <a:cubicBezTo>
                  <a:pt x="15640" y="5680"/>
                  <a:pt x="15646" y="5686"/>
                  <a:pt x="15658" y="5686"/>
                </a:cubicBezTo>
                <a:cubicBezTo>
                  <a:pt x="15658" y="5674"/>
                  <a:pt x="15658" y="5668"/>
                  <a:pt x="15658" y="5662"/>
                </a:cubicBezTo>
                <a:cubicBezTo>
                  <a:pt x="15658" y="5651"/>
                  <a:pt x="15664" y="5644"/>
                  <a:pt x="15664" y="5639"/>
                </a:cubicBezTo>
                <a:cubicBezTo>
                  <a:pt x="15670" y="5633"/>
                  <a:pt x="15676" y="5621"/>
                  <a:pt x="15681" y="5615"/>
                </a:cubicBezTo>
                <a:cubicBezTo>
                  <a:pt x="15681" y="5615"/>
                  <a:pt x="15687" y="5615"/>
                  <a:pt x="15693" y="5609"/>
                </a:cubicBezTo>
                <a:cubicBezTo>
                  <a:pt x="15693" y="5609"/>
                  <a:pt x="15699" y="5609"/>
                  <a:pt x="15705" y="5603"/>
                </a:cubicBezTo>
                <a:cubicBezTo>
                  <a:pt x="15705" y="5603"/>
                  <a:pt x="15705" y="5597"/>
                  <a:pt x="15705" y="5591"/>
                </a:cubicBezTo>
                <a:cubicBezTo>
                  <a:pt x="15711" y="5579"/>
                  <a:pt x="15705" y="5573"/>
                  <a:pt x="15705" y="5567"/>
                </a:cubicBezTo>
                <a:cubicBezTo>
                  <a:pt x="15705" y="5562"/>
                  <a:pt x="15711" y="5556"/>
                  <a:pt x="15711" y="5556"/>
                </a:cubicBezTo>
                <a:cubicBezTo>
                  <a:pt x="15711" y="5544"/>
                  <a:pt x="15711" y="5526"/>
                  <a:pt x="15711" y="5514"/>
                </a:cubicBezTo>
                <a:close/>
                <a:moveTo>
                  <a:pt x="15759" y="5182"/>
                </a:moveTo>
                <a:lnTo>
                  <a:pt x="15759" y="5182"/>
                </a:lnTo>
                <a:cubicBezTo>
                  <a:pt x="15729" y="5182"/>
                  <a:pt x="15729" y="5182"/>
                  <a:pt x="15729" y="5182"/>
                </a:cubicBezTo>
                <a:cubicBezTo>
                  <a:pt x="15729" y="5182"/>
                  <a:pt x="15729" y="5182"/>
                  <a:pt x="15729" y="5188"/>
                </a:cubicBezTo>
                <a:lnTo>
                  <a:pt x="15729" y="5188"/>
                </a:lnTo>
                <a:cubicBezTo>
                  <a:pt x="15729" y="5194"/>
                  <a:pt x="15729" y="5194"/>
                  <a:pt x="15729" y="5200"/>
                </a:cubicBezTo>
                <a:lnTo>
                  <a:pt x="15729" y="5200"/>
                </a:lnTo>
                <a:cubicBezTo>
                  <a:pt x="15729" y="5206"/>
                  <a:pt x="15729" y="5206"/>
                  <a:pt x="15729" y="5212"/>
                </a:cubicBezTo>
                <a:cubicBezTo>
                  <a:pt x="15729" y="5212"/>
                  <a:pt x="15729" y="5212"/>
                  <a:pt x="15729" y="5218"/>
                </a:cubicBezTo>
                <a:cubicBezTo>
                  <a:pt x="15729" y="5218"/>
                  <a:pt x="15729" y="5218"/>
                  <a:pt x="15735" y="5224"/>
                </a:cubicBezTo>
                <a:lnTo>
                  <a:pt x="15735" y="5230"/>
                </a:lnTo>
                <a:cubicBezTo>
                  <a:pt x="15735" y="5235"/>
                  <a:pt x="15735" y="5235"/>
                  <a:pt x="15735" y="5235"/>
                </a:cubicBezTo>
                <a:cubicBezTo>
                  <a:pt x="15735" y="5241"/>
                  <a:pt x="15729" y="5241"/>
                  <a:pt x="15729" y="5247"/>
                </a:cubicBezTo>
                <a:cubicBezTo>
                  <a:pt x="15729" y="5247"/>
                  <a:pt x="15723" y="5247"/>
                  <a:pt x="15723" y="5253"/>
                </a:cubicBezTo>
                <a:cubicBezTo>
                  <a:pt x="15723" y="5253"/>
                  <a:pt x="15723" y="5259"/>
                  <a:pt x="15723" y="5265"/>
                </a:cubicBezTo>
                <a:cubicBezTo>
                  <a:pt x="15723" y="5271"/>
                  <a:pt x="15729" y="5277"/>
                  <a:pt x="15729" y="5289"/>
                </a:cubicBezTo>
                <a:cubicBezTo>
                  <a:pt x="15729" y="5295"/>
                  <a:pt x="15723" y="5295"/>
                  <a:pt x="15723" y="5295"/>
                </a:cubicBezTo>
                <a:cubicBezTo>
                  <a:pt x="15717" y="5295"/>
                  <a:pt x="15717" y="5301"/>
                  <a:pt x="15717" y="5301"/>
                </a:cubicBezTo>
                <a:cubicBezTo>
                  <a:pt x="15711" y="5301"/>
                  <a:pt x="15711" y="5301"/>
                  <a:pt x="15705" y="5307"/>
                </a:cubicBezTo>
                <a:cubicBezTo>
                  <a:pt x="15699" y="5307"/>
                  <a:pt x="15693" y="5307"/>
                  <a:pt x="15693" y="5312"/>
                </a:cubicBezTo>
                <a:cubicBezTo>
                  <a:pt x="15687" y="5312"/>
                  <a:pt x="15687" y="5318"/>
                  <a:pt x="15687" y="5318"/>
                </a:cubicBezTo>
                <a:cubicBezTo>
                  <a:pt x="15687" y="5324"/>
                  <a:pt x="15687" y="5324"/>
                  <a:pt x="15687" y="5324"/>
                </a:cubicBezTo>
                <a:cubicBezTo>
                  <a:pt x="15687" y="5330"/>
                  <a:pt x="15687" y="5330"/>
                  <a:pt x="15687" y="5336"/>
                </a:cubicBezTo>
                <a:cubicBezTo>
                  <a:pt x="15687" y="5336"/>
                  <a:pt x="15693" y="5336"/>
                  <a:pt x="15693" y="5342"/>
                </a:cubicBezTo>
                <a:cubicBezTo>
                  <a:pt x="15693" y="5348"/>
                  <a:pt x="15699" y="5348"/>
                  <a:pt x="15699" y="5354"/>
                </a:cubicBezTo>
                <a:cubicBezTo>
                  <a:pt x="15705" y="5354"/>
                  <a:pt x="15705" y="5354"/>
                  <a:pt x="15711" y="5360"/>
                </a:cubicBezTo>
                <a:lnTo>
                  <a:pt x="15717" y="5366"/>
                </a:lnTo>
                <a:cubicBezTo>
                  <a:pt x="15723" y="5366"/>
                  <a:pt x="15729" y="5372"/>
                  <a:pt x="15735" y="5378"/>
                </a:cubicBezTo>
                <a:cubicBezTo>
                  <a:pt x="15735" y="5378"/>
                  <a:pt x="15735" y="5378"/>
                  <a:pt x="15741" y="5378"/>
                </a:cubicBezTo>
                <a:lnTo>
                  <a:pt x="15741" y="5378"/>
                </a:lnTo>
                <a:cubicBezTo>
                  <a:pt x="15741" y="5390"/>
                  <a:pt x="15735" y="5390"/>
                  <a:pt x="15735" y="5401"/>
                </a:cubicBezTo>
                <a:cubicBezTo>
                  <a:pt x="15735" y="5407"/>
                  <a:pt x="15741" y="5407"/>
                  <a:pt x="15741" y="5413"/>
                </a:cubicBezTo>
                <a:cubicBezTo>
                  <a:pt x="15741" y="5419"/>
                  <a:pt x="15741" y="5419"/>
                  <a:pt x="15747" y="5425"/>
                </a:cubicBezTo>
                <a:cubicBezTo>
                  <a:pt x="15753" y="5425"/>
                  <a:pt x="15753" y="5425"/>
                  <a:pt x="15753" y="5425"/>
                </a:cubicBezTo>
                <a:cubicBezTo>
                  <a:pt x="15759" y="5425"/>
                  <a:pt x="15759" y="5425"/>
                  <a:pt x="15764" y="5425"/>
                </a:cubicBezTo>
                <a:cubicBezTo>
                  <a:pt x="15788" y="5425"/>
                  <a:pt x="15788" y="5425"/>
                  <a:pt x="15788" y="5425"/>
                </a:cubicBezTo>
                <a:cubicBezTo>
                  <a:pt x="15788" y="5407"/>
                  <a:pt x="15788" y="5407"/>
                  <a:pt x="15788" y="5407"/>
                </a:cubicBezTo>
                <a:cubicBezTo>
                  <a:pt x="15788" y="5401"/>
                  <a:pt x="15788" y="5401"/>
                  <a:pt x="15788" y="5396"/>
                </a:cubicBezTo>
                <a:cubicBezTo>
                  <a:pt x="15788" y="5372"/>
                  <a:pt x="15788" y="5372"/>
                  <a:pt x="15788" y="5372"/>
                </a:cubicBezTo>
                <a:cubicBezTo>
                  <a:pt x="15788" y="5366"/>
                  <a:pt x="15788" y="5360"/>
                  <a:pt x="15794" y="5354"/>
                </a:cubicBezTo>
                <a:cubicBezTo>
                  <a:pt x="15800" y="5348"/>
                  <a:pt x="15800" y="5348"/>
                  <a:pt x="15806" y="5342"/>
                </a:cubicBezTo>
                <a:lnTo>
                  <a:pt x="15812" y="5342"/>
                </a:lnTo>
                <a:cubicBezTo>
                  <a:pt x="15812" y="5342"/>
                  <a:pt x="15812" y="5336"/>
                  <a:pt x="15818" y="5336"/>
                </a:cubicBezTo>
                <a:lnTo>
                  <a:pt x="15818" y="5330"/>
                </a:lnTo>
                <a:cubicBezTo>
                  <a:pt x="15824" y="5324"/>
                  <a:pt x="15824" y="5324"/>
                  <a:pt x="15824" y="5324"/>
                </a:cubicBezTo>
                <a:cubicBezTo>
                  <a:pt x="15830" y="5318"/>
                  <a:pt x="15830" y="5318"/>
                  <a:pt x="15830" y="5312"/>
                </a:cubicBezTo>
                <a:cubicBezTo>
                  <a:pt x="15830" y="5307"/>
                  <a:pt x="15836" y="5307"/>
                  <a:pt x="15836" y="5301"/>
                </a:cubicBezTo>
                <a:cubicBezTo>
                  <a:pt x="15836" y="5295"/>
                  <a:pt x="15836" y="5295"/>
                  <a:pt x="15836" y="5289"/>
                </a:cubicBezTo>
                <a:cubicBezTo>
                  <a:pt x="15836" y="5283"/>
                  <a:pt x="15836" y="5283"/>
                  <a:pt x="15836" y="5283"/>
                </a:cubicBezTo>
                <a:cubicBezTo>
                  <a:pt x="15836" y="5277"/>
                  <a:pt x="15842" y="5277"/>
                  <a:pt x="15842" y="5271"/>
                </a:cubicBezTo>
                <a:cubicBezTo>
                  <a:pt x="15842" y="5265"/>
                  <a:pt x="15842" y="5265"/>
                  <a:pt x="15842" y="5265"/>
                </a:cubicBezTo>
                <a:cubicBezTo>
                  <a:pt x="15842" y="5265"/>
                  <a:pt x="15842" y="5259"/>
                  <a:pt x="15836" y="5253"/>
                </a:cubicBezTo>
                <a:cubicBezTo>
                  <a:pt x="15836" y="5253"/>
                  <a:pt x="15836" y="5253"/>
                  <a:pt x="15836" y="5247"/>
                </a:cubicBezTo>
                <a:cubicBezTo>
                  <a:pt x="15836" y="5247"/>
                  <a:pt x="15836" y="5247"/>
                  <a:pt x="15830" y="5241"/>
                </a:cubicBezTo>
                <a:cubicBezTo>
                  <a:pt x="15830" y="5241"/>
                  <a:pt x="15830" y="5241"/>
                  <a:pt x="15830" y="5235"/>
                </a:cubicBezTo>
                <a:cubicBezTo>
                  <a:pt x="15830" y="5235"/>
                  <a:pt x="15830" y="5235"/>
                  <a:pt x="15830" y="5230"/>
                </a:cubicBezTo>
                <a:lnTo>
                  <a:pt x="15824" y="5224"/>
                </a:lnTo>
                <a:lnTo>
                  <a:pt x="15824" y="5218"/>
                </a:lnTo>
                <a:lnTo>
                  <a:pt x="15818" y="5212"/>
                </a:lnTo>
                <a:cubicBezTo>
                  <a:pt x="15818" y="5212"/>
                  <a:pt x="15818" y="5206"/>
                  <a:pt x="15812" y="5206"/>
                </a:cubicBezTo>
                <a:cubicBezTo>
                  <a:pt x="15812" y="5206"/>
                  <a:pt x="15812" y="5200"/>
                  <a:pt x="15806" y="5200"/>
                </a:cubicBezTo>
                <a:lnTo>
                  <a:pt x="15800" y="5200"/>
                </a:lnTo>
                <a:cubicBezTo>
                  <a:pt x="15794" y="5200"/>
                  <a:pt x="15794" y="5200"/>
                  <a:pt x="15794" y="5200"/>
                </a:cubicBezTo>
                <a:cubicBezTo>
                  <a:pt x="15788" y="5200"/>
                  <a:pt x="15788" y="5200"/>
                  <a:pt x="15782" y="5194"/>
                </a:cubicBezTo>
                <a:lnTo>
                  <a:pt x="15776" y="5194"/>
                </a:lnTo>
                <a:lnTo>
                  <a:pt x="15776" y="5188"/>
                </a:lnTo>
                <a:cubicBezTo>
                  <a:pt x="15770" y="5188"/>
                  <a:pt x="15770" y="5182"/>
                  <a:pt x="15770" y="5182"/>
                </a:cubicBezTo>
                <a:cubicBezTo>
                  <a:pt x="15764" y="5182"/>
                  <a:pt x="15759" y="5182"/>
                  <a:pt x="15759" y="5182"/>
                </a:cubicBezTo>
                <a:close/>
                <a:moveTo>
                  <a:pt x="15812" y="4820"/>
                </a:moveTo>
                <a:lnTo>
                  <a:pt x="15812" y="4820"/>
                </a:lnTo>
                <a:cubicBezTo>
                  <a:pt x="15812" y="4814"/>
                  <a:pt x="15812" y="4809"/>
                  <a:pt x="15818" y="4803"/>
                </a:cubicBezTo>
                <a:cubicBezTo>
                  <a:pt x="15806" y="4803"/>
                  <a:pt x="15800" y="4803"/>
                  <a:pt x="15794" y="4803"/>
                </a:cubicBezTo>
                <a:cubicBezTo>
                  <a:pt x="15788" y="4803"/>
                  <a:pt x="15782" y="4803"/>
                  <a:pt x="15782" y="4803"/>
                </a:cubicBezTo>
                <a:cubicBezTo>
                  <a:pt x="15776" y="4803"/>
                  <a:pt x="15776" y="4809"/>
                  <a:pt x="15770" y="4814"/>
                </a:cubicBezTo>
                <a:cubicBezTo>
                  <a:pt x="15770" y="4814"/>
                  <a:pt x="15764" y="4820"/>
                  <a:pt x="15759" y="4820"/>
                </a:cubicBezTo>
                <a:cubicBezTo>
                  <a:pt x="15759" y="4826"/>
                  <a:pt x="15753" y="4826"/>
                  <a:pt x="15747" y="4832"/>
                </a:cubicBezTo>
                <a:cubicBezTo>
                  <a:pt x="15747" y="4838"/>
                  <a:pt x="15741" y="4838"/>
                  <a:pt x="15741" y="4844"/>
                </a:cubicBezTo>
                <a:cubicBezTo>
                  <a:pt x="15741" y="4844"/>
                  <a:pt x="15741" y="4850"/>
                  <a:pt x="15735" y="4856"/>
                </a:cubicBezTo>
                <a:lnTo>
                  <a:pt x="15723" y="4856"/>
                </a:lnTo>
                <a:cubicBezTo>
                  <a:pt x="15723" y="4862"/>
                  <a:pt x="15723" y="4862"/>
                  <a:pt x="15723" y="4868"/>
                </a:cubicBezTo>
                <a:cubicBezTo>
                  <a:pt x="15717" y="4874"/>
                  <a:pt x="15717" y="4880"/>
                  <a:pt x="15717" y="4892"/>
                </a:cubicBezTo>
                <a:cubicBezTo>
                  <a:pt x="15717" y="4986"/>
                  <a:pt x="15717" y="4986"/>
                  <a:pt x="15717" y="4986"/>
                </a:cubicBezTo>
                <a:cubicBezTo>
                  <a:pt x="15747" y="4986"/>
                  <a:pt x="15747" y="4986"/>
                  <a:pt x="15747" y="4986"/>
                </a:cubicBezTo>
                <a:cubicBezTo>
                  <a:pt x="15747" y="4980"/>
                  <a:pt x="15747" y="4975"/>
                  <a:pt x="15747" y="4963"/>
                </a:cubicBezTo>
                <a:cubicBezTo>
                  <a:pt x="15747" y="4957"/>
                  <a:pt x="15753" y="4957"/>
                  <a:pt x="15753" y="4951"/>
                </a:cubicBezTo>
                <a:cubicBezTo>
                  <a:pt x="15753" y="4945"/>
                  <a:pt x="15753" y="4945"/>
                  <a:pt x="15753" y="4939"/>
                </a:cubicBezTo>
                <a:cubicBezTo>
                  <a:pt x="15759" y="4933"/>
                  <a:pt x="15764" y="4933"/>
                  <a:pt x="15764" y="4933"/>
                </a:cubicBezTo>
                <a:cubicBezTo>
                  <a:pt x="15770" y="4921"/>
                  <a:pt x="15770" y="4921"/>
                  <a:pt x="15770" y="4921"/>
                </a:cubicBezTo>
                <a:cubicBezTo>
                  <a:pt x="15776" y="4915"/>
                  <a:pt x="15770" y="4909"/>
                  <a:pt x="15770" y="4909"/>
                </a:cubicBezTo>
                <a:cubicBezTo>
                  <a:pt x="15776" y="4903"/>
                  <a:pt x="15782" y="4903"/>
                  <a:pt x="15782" y="4897"/>
                </a:cubicBezTo>
                <a:cubicBezTo>
                  <a:pt x="15788" y="4892"/>
                  <a:pt x="15788" y="4892"/>
                  <a:pt x="15788" y="4886"/>
                </a:cubicBezTo>
                <a:cubicBezTo>
                  <a:pt x="15794" y="4874"/>
                  <a:pt x="15806" y="4874"/>
                  <a:pt x="15812" y="4862"/>
                </a:cubicBezTo>
                <a:cubicBezTo>
                  <a:pt x="15812" y="4856"/>
                  <a:pt x="15818" y="4856"/>
                  <a:pt x="15818" y="4850"/>
                </a:cubicBezTo>
                <a:cubicBezTo>
                  <a:pt x="15818" y="4838"/>
                  <a:pt x="15818" y="4838"/>
                  <a:pt x="15818" y="4838"/>
                </a:cubicBezTo>
                <a:cubicBezTo>
                  <a:pt x="15818" y="4826"/>
                  <a:pt x="15818" y="4826"/>
                  <a:pt x="15818" y="4826"/>
                </a:cubicBezTo>
                <a:cubicBezTo>
                  <a:pt x="15818" y="4826"/>
                  <a:pt x="15812" y="4826"/>
                  <a:pt x="15812" y="4820"/>
                </a:cubicBezTo>
                <a:close/>
                <a:moveTo>
                  <a:pt x="17270" y="3540"/>
                </a:moveTo>
                <a:lnTo>
                  <a:pt x="17270" y="3540"/>
                </a:lnTo>
                <a:cubicBezTo>
                  <a:pt x="17265" y="3540"/>
                  <a:pt x="17259" y="3540"/>
                  <a:pt x="17259" y="3540"/>
                </a:cubicBezTo>
                <a:cubicBezTo>
                  <a:pt x="17247" y="3546"/>
                  <a:pt x="17241" y="3546"/>
                  <a:pt x="17235" y="3557"/>
                </a:cubicBezTo>
                <a:cubicBezTo>
                  <a:pt x="17229" y="3557"/>
                  <a:pt x="17235" y="3563"/>
                  <a:pt x="17229" y="3569"/>
                </a:cubicBezTo>
                <a:cubicBezTo>
                  <a:pt x="17229" y="3569"/>
                  <a:pt x="17229" y="3575"/>
                  <a:pt x="17223" y="3575"/>
                </a:cubicBezTo>
                <a:cubicBezTo>
                  <a:pt x="17223" y="3581"/>
                  <a:pt x="17217" y="3581"/>
                  <a:pt x="17211" y="3581"/>
                </a:cubicBezTo>
                <a:cubicBezTo>
                  <a:pt x="17205" y="3587"/>
                  <a:pt x="17199" y="3593"/>
                  <a:pt x="17193" y="3599"/>
                </a:cubicBezTo>
                <a:cubicBezTo>
                  <a:pt x="17187" y="3599"/>
                  <a:pt x="17181" y="3599"/>
                  <a:pt x="17181" y="3599"/>
                </a:cubicBezTo>
                <a:cubicBezTo>
                  <a:pt x="17170" y="3599"/>
                  <a:pt x="17164" y="3599"/>
                  <a:pt x="17158" y="3599"/>
                </a:cubicBezTo>
                <a:cubicBezTo>
                  <a:pt x="17146" y="3599"/>
                  <a:pt x="17146" y="3599"/>
                  <a:pt x="17146" y="3599"/>
                </a:cubicBezTo>
                <a:cubicBezTo>
                  <a:pt x="17140" y="3599"/>
                  <a:pt x="17140" y="3605"/>
                  <a:pt x="17134" y="3605"/>
                </a:cubicBezTo>
                <a:cubicBezTo>
                  <a:pt x="17122" y="3605"/>
                  <a:pt x="17122" y="3605"/>
                  <a:pt x="17122" y="3605"/>
                </a:cubicBezTo>
                <a:cubicBezTo>
                  <a:pt x="17116" y="3605"/>
                  <a:pt x="17104" y="3599"/>
                  <a:pt x="17099" y="3605"/>
                </a:cubicBezTo>
                <a:cubicBezTo>
                  <a:pt x="17093" y="3605"/>
                  <a:pt x="17093" y="3611"/>
                  <a:pt x="17093" y="3617"/>
                </a:cubicBezTo>
                <a:cubicBezTo>
                  <a:pt x="17087" y="3617"/>
                  <a:pt x="17087" y="3617"/>
                  <a:pt x="17081" y="3623"/>
                </a:cubicBezTo>
                <a:cubicBezTo>
                  <a:pt x="17075" y="3623"/>
                  <a:pt x="17075" y="3623"/>
                  <a:pt x="17069" y="3629"/>
                </a:cubicBezTo>
                <a:cubicBezTo>
                  <a:pt x="17063" y="3629"/>
                  <a:pt x="17057" y="3635"/>
                  <a:pt x="17051" y="3635"/>
                </a:cubicBezTo>
                <a:cubicBezTo>
                  <a:pt x="17045" y="3635"/>
                  <a:pt x="17039" y="3629"/>
                  <a:pt x="17033" y="3629"/>
                </a:cubicBezTo>
                <a:cubicBezTo>
                  <a:pt x="17021" y="3623"/>
                  <a:pt x="17010" y="3617"/>
                  <a:pt x="16998" y="3611"/>
                </a:cubicBezTo>
                <a:cubicBezTo>
                  <a:pt x="16992" y="3605"/>
                  <a:pt x="16992" y="3605"/>
                  <a:pt x="16986" y="3599"/>
                </a:cubicBezTo>
                <a:cubicBezTo>
                  <a:pt x="16974" y="3593"/>
                  <a:pt x="16974" y="3587"/>
                  <a:pt x="16968" y="3575"/>
                </a:cubicBezTo>
                <a:cubicBezTo>
                  <a:pt x="16962" y="3575"/>
                  <a:pt x="16962" y="3575"/>
                  <a:pt x="16956" y="3569"/>
                </a:cubicBezTo>
                <a:cubicBezTo>
                  <a:pt x="16950" y="3569"/>
                  <a:pt x="16950" y="3563"/>
                  <a:pt x="16944" y="3563"/>
                </a:cubicBezTo>
                <a:cubicBezTo>
                  <a:pt x="16933" y="3557"/>
                  <a:pt x="16921" y="3557"/>
                  <a:pt x="16909" y="3557"/>
                </a:cubicBezTo>
                <a:cubicBezTo>
                  <a:pt x="16903" y="3552"/>
                  <a:pt x="16897" y="3552"/>
                  <a:pt x="16891" y="3546"/>
                </a:cubicBezTo>
                <a:cubicBezTo>
                  <a:pt x="16891" y="3552"/>
                  <a:pt x="16891" y="3552"/>
                  <a:pt x="16891" y="3557"/>
                </a:cubicBezTo>
                <a:cubicBezTo>
                  <a:pt x="16885" y="3569"/>
                  <a:pt x="16885" y="3575"/>
                  <a:pt x="16891" y="3581"/>
                </a:cubicBezTo>
                <a:cubicBezTo>
                  <a:pt x="16891" y="3587"/>
                  <a:pt x="16891" y="3593"/>
                  <a:pt x="16891" y="3593"/>
                </a:cubicBezTo>
                <a:cubicBezTo>
                  <a:pt x="16891" y="3605"/>
                  <a:pt x="16891" y="3611"/>
                  <a:pt x="16891" y="3617"/>
                </a:cubicBezTo>
                <a:cubicBezTo>
                  <a:pt x="16891" y="3623"/>
                  <a:pt x="16891" y="3629"/>
                  <a:pt x="16891" y="3629"/>
                </a:cubicBezTo>
                <a:cubicBezTo>
                  <a:pt x="16891" y="3635"/>
                  <a:pt x="16891" y="3635"/>
                  <a:pt x="16891" y="3641"/>
                </a:cubicBezTo>
                <a:cubicBezTo>
                  <a:pt x="16891" y="3646"/>
                  <a:pt x="16885" y="3646"/>
                  <a:pt x="16879" y="3652"/>
                </a:cubicBezTo>
                <a:cubicBezTo>
                  <a:pt x="16879" y="3652"/>
                  <a:pt x="16879" y="3658"/>
                  <a:pt x="16873" y="3658"/>
                </a:cubicBezTo>
                <a:cubicBezTo>
                  <a:pt x="16873" y="3664"/>
                  <a:pt x="16867" y="3664"/>
                  <a:pt x="16861" y="3664"/>
                </a:cubicBezTo>
                <a:cubicBezTo>
                  <a:pt x="16861" y="3670"/>
                  <a:pt x="16855" y="3670"/>
                  <a:pt x="16855" y="3676"/>
                </a:cubicBezTo>
                <a:cubicBezTo>
                  <a:pt x="16849" y="3688"/>
                  <a:pt x="16849" y="3700"/>
                  <a:pt x="16849" y="3712"/>
                </a:cubicBezTo>
                <a:cubicBezTo>
                  <a:pt x="16844" y="3712"/>
                  <a:pt x="16844" y="3718"/>
                  <a:pt x="16838" y="3718"/>
                </a:cubicBezTo>
                <a:cubicBezTo>
                  <a:pt x="16832" y="3718"/>
                  <a:pt x="16832" y="3712"/>
                  <a:pt x="16826" y="3706"/>
                </a:cubicBezTo>
                <a:cubicBezTo>
                  <a:pt x="16826" y="3706"/>
                  <a:pt x="16826" y="3700"/>
                  <a:pt x="16820" y="3694"/>
                </a:cubicBezTo>
                <a:cubicBezTo>
                  <a:pt x="16820" y="3700"/>
                  <a:pt x="16814" y="3706"/>
                  <a:pt x="16814" y="3712"/>
                </a:cubicBezTo>
                <a:cubicBezTo>
                  <a:pt x="16814" y="3712"/>
                  <a:pt x="16814" y="3718"/>
                  <a:pt x="16814" y="3723"/>
                </a:cubicBezTo>
                <a:cubicBezTo>
                  <a:pt x="16808" y="3723"/>
                  <a:pt x="16802" y="3718"/>
                  <a:pt x="16802" y="3723"/>
                </a:cubicBezTo>
                <a:cubicBezTo>
                  <a:pt x="16796" y="3723"/>
                  <a:pt x="16796" y="3730"/>
                  <a:pt x="16790" y="3730"/>
                </a:cubicBezTo>
                <a:cubicBezTo>
                  <a:pt x="16784" y="3741"/>
                  <a:pt x="16778" y="3747"/>
                  <a:pt x="16778" y="3759"/>
                </a:cubicBezTo>
                <a:cubicBezTo>
                  <a:pt x="16778" y="3765"/>
                  <a:pt x="16778" y="3771"/>
                  <a:pt x="16784" y="3777"/>
                </a:cubicBezTo>
                <a:cubicBezTo>
                  <a:pt x="16784" y="3783"/>
                  <a:pt x="16790" y="3783"/>
                  <a:pt x="16796" y="3783"/>
                </a:cubicBezTo>
                <a:cubicBezTo>
                  <a:pt x="16796" y="3789"/>
                  <a:pt x="16802" y="3789"/>
                  <a:pt x="16808" y="3795"/>
                </a:cubicBezTo>
                <a:cubicBezTo>
                  <a:pt x="16808" y="3801"/>
                  <a:pt x="16802" y="3807"/>
                  <a:pt x="16808" y="3807"/>
                </a:cubicBezTo>
                <a:cubicBezTo>
                  <a:pt x="16808" y="3812"/>
                  <a:pt x="16814" y="3812"/>
                  <a:pt x="16814" y="3812"/>
                </a:cubicBezTo>
                <a:cubicBezTo>
                  <a:pt x="16820" y="3812"/>
                  <a:pt x="16820" y="3812"/>
                  <a:pt x="16820" y="3812"/>
                </a:cubicBezTo>
                <a:cubicBezTo>
                  <a:pt x="16832" y="3812"/>
                  <a:pt x="16832" y="3807"/>
                  <a:pt x="16838" y="3807"/>
                </a:cubicBezTo>
                <a:cubicBezTo>
                  <a:pt x="16838" y="3836"/>
                  <a:pt x="16838" y="3836"/>
                  <a:pt x="16838" y="3836"/>
                </a:cubicBezTo>
                <a:cubicBezTo>
                  <a:pt x="16796" y="3836"/>
                  <a:pt x="16796" y="3836"/>
                  <a:pt x="16796" y="3836"/>
                </a:cubicBezTo>
                <a:cubicBezTo>
                  <a:pt x="16796" y="3842"/>
                  <a:pt x="16796" y="3848"/>
                  <a:pt x="16796" y="3860"/>
                </a:cubicBezTo>
                <a:cubicBezTo>
                  <a:pt x="16796" y="3872"/>
                  <a:pt x="16796" y="3872"/>
                  <a:pt x="16796" y="3872"/>
                </a:cubicBezTo>
                <a:cubicBezTo>
                  <a:pt x="16796" y="3878"/>
                  <a:pt x="16796" y="3884"/>
                  <a:pt x="16796" y="3884"/>
                </a:cubicBezTo>
                <a:cubicBezTo>
                  <a:pt x="16796" y="3889"/>
                  <a:pt x="16790" y="3895"/>
                  <a:pt x="16790" y="3895"/>
                </a:cubicBezTo>
                <a:cubicBezTo>
                  <a:pt x="16790" y="3901"/>
                  <a:pt x="16784" y="3901"/>
                  <a:pt x="16784" y="3907"/>
                </a:cubicBezTo>
                <a:cubicBezTo>
                  <a:pt x="16784" y="3913"/>
                  <a:pt x="16790" y="3913"/>
                  <a:pt x="16790" y="3919"/>
                </a:cubicBezTo>
                <a:cubicBezTo>
                  <a:pt x="16790" y="3961"/>
                  <a:pt x="16790" y="3961"/>
                  <a:pt x="16790" y="3961"/>
                </a:cubicBezTo>
                <a:cubicBezTo>
                  <a:pt x="16790" y="3967"/>
                  <a:pt x="16790" y="3973"/>
                  <a:pt x="16790" y="3984"/>
                </a:cubicBezTo>
                <a:cubicBezTo>
                  <a:pt x="16790" y="3984"/>
                  <a:pt x="16790" y="3990"/>
                  <a:pt x="16784" y="3996"/>
                </a:cubicBezTo>
                <a:cubicBezTo>
                  <a:pt x="16784" y="3996"/>
                  <a:pt x="16778" y="3996"/>
                  <a:pt x="16772" y="4002"/>
                </a:cubicBezTo>
                <a:cubicBezTo>
                  <a:pt x="16772" y="4002"/>
                  <a:pt x="16767" y="4002"/>
                  <a:pt x="16760" y="4002"/>
                </a:cubicBezTo>
                <a:cubicBezTo>
                  <a:pt x="16755" y="4002"/>
                  <a:pt x="16755" y="4008"/>
                  <a:pt x="16749" y="4014"/>
                </a:cubicBezTo>
                <a:cubicBezTo>
                  <a:pt x="16749" y="4020"/>
                  <a:pt x="16743" y="4026"/>
                  <a:pt x="16737" y="4038"/>
                </a:cubicBezTo>
                <a:cubicBezTo>
                  <a:pt x="16737" y="4044"/>
                  <a:pt x="16731" y="4044"/>
                  <a:pt x="16725" y="4050"/>
                </a:cubicBezTo>
                <a:cubicBezTo>
                  <a:pt x="16719" y="4055"/>
                  <a:pt x="16713" y="4062"/>
                  <a:pt x="16707" y="4067"/>
                </a:cubicBezTo>
                <a:cubicBezTo>
                  <a:pt x="16707" y="4067"/>
                  <a:pt x="16707" y="4062"/>
                  <a:pt x="16707" y="4055"/>
                </a:cubicBezTo>
                <a:cubicBezTo>
                  <a:pt x="16707" y="4055"/>
                  <a:pt x="16713" y="4050"/>
                  <a:pt x="16713" y="4044"/>
                </a:cubicBezTo>
                <a:cubicBezTo>
                  <a:pt x="16713" y="4038"/>
                  <a:pt x="16707" y="4032"/>
                  <a:pt x="16707" y="4026"/>
                </a:cubicBezTo>
                <a:lnTo>
                  <a:pt x="16701" y="4026"/>
                </a:lnTo>
                <a:cubicBezTo>
                  <a:pt x="16701" y="4032"/>
                  <a:pt x="16701" y="4038"/>
                  <a:pt x="16695" y="4038"/>
                </a:cubicBezTo>
                <a:cubicBezTo>
                  <a:pt x="16695" y="4050"/>
                  <a:pt x="16695" y="4055"/>
                  <a:pt x="16695" y="4062"/>
                </a:cubicBezTo>
                <a:cubicBezTo>
                  <a:pt x="16654" y="4062"/>
                  <a:pt x="16654" y="4062"/>
                  <a:pt x="16654" y="4062"/>
                </a:cubicBezTo>
                <a:cubicBezTo>
                  <a:pt x="16654" y="4109"/>
                  <a:pt x="16654" y="4109"/>
                  <a:pt x="16654" y="4109"/>
                </a:cubicBezTo>
                <a:cubicBezTo>
                  <a:pt x="16642" y="4109"/>
                  <a:pt x="16642" y="4109"/>
                  <a:pt x="16642" y="4109"/>
                </a:cubicBezTo>
                <a:cubicBezTo>
                  <a:pt x="16636" y="4109"/>
                  <a:pt x="16630" y="4109"/>
                  <a:pt x="16630" y="4109"/>
                </a:cubicBezTo>
                <a:cubicBezTo>
                  <a:pt x="16624" y="4103"/>
                  <a:pt x="16624" y="4097"/>
                  <a:pt x="16624" y="4097"/>
                </a:cubicBezTo>
                <a:cubicBezTo>
                  <a:pt x="16618" y="4085"/>
                  <a:pt x="16624" y="4079"/>
                  <a:pt x="16624" y="4073"/>
                </a:cubicBezTo>
                <a:cubicBezTo>
                  <a:pt x="16612" y="4067"/>
                  <a:pt x="16612" y="4067"/>
                  <a:pt x="16612" y="4067"/>
                </a:cubicBezTo>
                <a:cubicBezTo>
                  <a:pt x="16612" y="4073"/>
                  <a:pt x="16606" y="4073"/>
                  <a:pt x="16606" y="4079"/>
                </a:cubicBezTo>
                <a:cubicBezTo>
                  <a:pt x="16606" y="4085"/>
                  <a:pt x="16606" y="4091"/>
                  <a:pt x="16606" y="4097"/>
                </a:cubicBezTo>
                <a:cubicBezTo>
                  <a:pt x="16606" y="4103"/>
                  <a:pt x="16606" y="4109"/>
                  <a:pt x="16601" y="4115"/>
                </a:cubicBezTo>
                <a:cubicBezTo>
                  <a:pt x="16601" y="4121"/>
                  <a:pt x="16594" y="4121"/>
                  <a:pt x="16589" y="4121"/>
                </a:cubicBezTo>
                <a:cubicBezTo>
                  <a:pt x="16583" y="4121"/>
                  <a:pt x="16577" y="4121"/>
                  <a:pt x="16571" y="4121"/>
                </a:cubicBezTo>
                <a:cubicBezTo>
                  <a:pt x="16571" y="4192"/>
                  <a:pt x="16571" y="4192"/>
                  <a:pt x="16571" y="4192"/>
                </a:cubicBezTo>
                <a:cubicBezTo>
                  <a:pt x="16547" y="4192"/>
                  <a:pt x="16547" y="4192"/>
                  <a:pt x="16547" y="4192"/>
                </a:cubicBezTo>
                <a:cubicBezTo>
                  <a:pt x="16541" y="4186"/>
                  <a:pt x="16535" y="4186"/>
                  <a:pt x="16535" y="4186"/>
                </a:cubicBezTo>
                <a:cubicBezTo>
                  <a:pt x="16529" y="4180"/>
                  <a:pt x="16535" y="4174"/>
                  <a:pt x="16529" y="4174"/>
                </a:cubicBezTo>
                <a:cubicBezTo>
                  <a:pt x="16529" y="4168"/>
                  <a:pt x="16523" y="4168"/>
                  <a:pt x="16517" y="4162"/>
                </a:cubicBezTo>
                <a:lnTo>
                  <a:pt x="16512" y="4162"/>
                </a:lnTo>
                <a:cubicBezTo>
                  <a:pt x="16506" y="4168"/>
                  <a:pt x="16500" y="4180"/>
                  <a:pt x="16494" y="4186"/>
                </a:cubicBezTo>
                <a:cubicBezTo>
                  <a:pt x="16494" y="4186"/>
                  <a:pt x="16488" y="4186"/>
                  <a:pt x="16482" y="4186"/>
                </a:cubicBezTo>
                <a:cubicBezTo>
                  <a:pt x="16476" y="4186"/>
                  <a:pt x="16470" y="4186"/>
                  <a:pt x="16458" y="4186"/>
                </a:cubicBezTo>
                <a:cubicBezTo>
                  <a:pt x="16446" y="4180"/>
                  <a:pt x="16435" y="4180"/>
                  <a:pt x="16423" y="4186"/>
                </a:cubicBezTo>
                <a:cubicBezTo>
                  <a:pt x="16417" y="4186"/>
                  <a:pt x="16417" y="4180"/>
                  <a:pt x="16411" y="4186"/>
                </a:cubicBezTo>
                <a:cubicBezTo>
                  <a:pt x="16405" y="4186"/>
                  <a:pt x="16405" y="4186"/>
                  <a:pt x="16399" y="4192"/>
                </a:cubicBezTo>
                <a:cubicBezTo>
                  <a:pt x="16399" y="4192"/>
                  <a:pt x="16393" y="4192"/>
                  <a:pt x="16387" y="4192"/>
                </a:cubicBezTo>
                <a:cubicBezTo>
                  <a:pt x="16381" y="4192"/>
                  <a:pt x="16375" y="4192"/>
                  <a:pt x="16363" y="4192"/>
                </a:cubicBezTo>
                <a:cubicBezTo>
                  <a:pt x="16357" y="4198"/>
                  <a:pt x="16351" y="4204"/>
                  <a:pt x="16346" y="4210"/>
                </a:cubicBezTo>
                <a:cubicBezTo>
                  <a:pt x="16346" y="4216"/>
                  <a:pt x="16340" y="4221"/>
                  <a:pt x="16340" y="4221"/>
                </a:cubicBezTo>
                <a:cubicBezTo>
                  <a:pt x="16340" y="4228"/>
                  <a:pt x="16340" y="4228"/>
                  <a:pt x="16340" y="4233"/>
                </a:cubicBezTo>
                <a:cubicBezTo>
                  <a:pt x="16340" y="4245"/>
                  <a:pt x="16340" y="4251"/>
                  <a:pt x="16340" y="4257"/>
                </a:cubicBezTo>
                <a:cubicBezTo>
                  <a:pt x="16286" y="4257"/>
                  <a:pt x="16286" y="4257"/>
                  <a:pt x="16286" y="4257"/>
                </a:cubicBezTo>
                <a:cubicBezTo>
                  <a:pt x="16286" y="4263"/>
                  <a:pt x="16286" y="4269"/>
                  <a:pt x="16286" y="4269"/>
                </a:cubicBezTo>
                <a:cubicBezTo>
                  <a:pt x="16286" y="4281"/>
                  <a:pt x="16286" y="4287"/>
                  <a:pt x="16286" y="4293"/>
                </a:cubicBezTo>
                <a:cubicBezTo>
                  <a:pt x="16280" y="4293"/>
                  <a:pt x="16274" y="4293"/>
                  <a:pt x="16262" y="4299"/>
                </a:cubicBezTo>
                <a:cubicBezTo>
                  <a:pt x="16257" y="4299"/>
                  <a:pt x="16257" y="4299"/>
                  <a:pt x="16251" y="4299"/>
                </a:cubicBezTo>
                <a:cubicBezTo>
                  <a:pt x="16245" y="4305"/>
                  <a:pt x="16245" y="4305"/>
                  <a:pt x="16245" y="4310"/>
                </a:cubicBezTo>
                <a:cubicBezTo>
                  <a:pt x="16239" y="4316"/>
                  <a:pt x="16239" y="4316"/>
                  <a:pt x="16233" y="4322"/>
                </a:cubicBezTo>
                <a:cubicBezTo>
                  <a:pt x="16233" y="4328"/>
                  <a:pt x="16233" y="4328"/>
                  <a:pt x="16233" y="4334"/>
                </a:cubicBezTo>
                <a:cubicBezTo>
                  <a:pt x="16233" y="4340"/>
                  <a:pt x="16227" y="4340"/>
                  <a:pt x="16227" y="4346"/>
                </a:cubicBezTo>
                <a:cubicBezTo>
                  <a:pt x="16227" y="4352"/>
                  <a:pt x="16221" y="4352"/>
                  <a:pt x="16221" y="4358"/>
                </a:cubicBezTo>
                <a:cubicBezTo>
                  <a:pt x="16227" y="4358"/>
                  <a:pt x="16233" y="4364"/>
                  <a:pt x="16239" y="4364"/>
                </a:cubicBezTo>
                <a:cubicBezTo>
                  <a:pt x="16245" y="4364"/>
                  <a:pt x="16251" y="4364"/>
                  <a:pt x="16262" y="4364"/>
                </a:cubicBezTo>
                <a:cubicBezTo>
                  <a:pt x="16274" y="4364"/>
                  <a:pt x="16280" y="4364"/>
                  <a:pt x="16286" y="4364"/>
                </a:cubicBezTo>
                <a:cubicBezTo>
                  <a:pt x="16292" y="4364"/>
                  <a:pt x="16286" y="4358"/>
                  <a:pt x="16286" y="4358"/>
                </a:cubicBezTo>
                <a:cubicBezTo>
                  <a:pt x="16286" y="4364"/>
                  <a:pt x="16292" y="4370"/>
                  <a:pt x="16286" y="4370"/>
                </a:cubicBezTo>
                <a:cubicBezTo>
                  <a:pt x="16286" y="4376"/>
                  <a:pt x="16286" y="4382"/>
                  <a:pt x="16286" y="4382"/>
                </a:cubicBezTo>
                <a:cubicBezTo>
                  <a:pt x="16286" y="4387"/>
                  <a:pt x="16280" y="4387"/>
                  <a:pt x="16274" y="4394"/>
                </a:cubicBezTo>
                <a:cubicBezTo>
                  <a:pt x="16274" y="4405"/>
                  <a:pt x="16274" y="4405"/>
                  <a:pt x="16274" y="4405"/>
                </a:cubicBezTo>
                <a:cubicBezTo>
                  <a:pt x="16269" y="4411"/>
                  <a:pt x="16262" y="4411"/>
                  <a:pt x="16262" y="4417"/>
                </a:cubicBezTo>
                <a:cubicBezTo>
                  <a:pt x="16262" y="4423"/>
                  <a:pt x="16262" y="4429"/>
                  <a:pt x="16262" y="4435"/>
                </a:cubicBezTo>
                <a:cubicBezTo>
                  <a:pt x="16262" y="4453"/>
                  <a:pt x="16274" y="4465"/>
                  <a:pt x="16292" y="4465"/>
                </a:cubicBezTo>
                <a:cubicBezTo>
                  <a:pt x="16310" y="4465"/>
                  <a:pt x="16310" y="4465"/>
                  <a:pt x="16310" y="4465"/>
                </a:cubicBezTo>
                <a:cubicBezTo>
                  <a:pt x="16310" y="4447"/>
                  <a:pt x="16310" y="4441"/>
                  <a:pt x="16310" y="4429"/>
                </a:cubicBezTo>
                <a:cubicBezTo>
                  <a:pt x="16310" y="4423"/>
                  <a:pt x="16310" y="4411"/>
                  <a:pt x="16316" y="4405"/>
                </a:cubicBezTo>
                <a:cubicBezTo>
                  <a:pt x="16322" y="4399"/>
                  <a:pt x="16334" y="4399"/>
                  <a:pt x="16340" y="4399"/>
                </a:cubicBezTo>
                <a:cubicBezTo>
                  <a:pt x="16351" y="4394"/>
                  <a:pt x="16363" y="4387"/>
                  <a:pt x="16363" y="4376"/>
                </a:cubicBezTo>
                <a:cubicBezTo>
                  <a:pt x="16363" y="4364"/>
                  <a:pt x="16351" y="4358"/>
                  <a:pt x="16351" y="4346"/>
                </a:cubicBezTo>
                <a:cubicBezTo>
                  <a:pt x="16346" y="4340"/>
                  <a:pt x="16351" y="4340"/>
                  <a:pt x="16351" y="4334"/>
                </a:cubicBezTo>
                <a:cubicBezTo>
                  <a:pt x="16346" y="4328"/>
                  <a:pt x="16351" y="4322"/>
                  <a:pt x="16351" y="4310"/>
                </a:cubicBezTo>
                <a:cubicBezTo>
                  <a:pt x="16346" y="4310"/>
                  <a:pt x="16340" y="4316"/>
                  <a:pt x="16340" y="4316"/>
                </a:cubicBezTo>
                <a:cubicBezTo>
                  <a:pt x="16328" y="4316"/>
                  <a:pt x="16322" y="4316"/>
                  <a:pt x="16310" y="4310"/>
                </a:cubicBezTo>
                <a:cubicBezTo>
                  <a:pt x="16316" y="4310"/>
                  <a:pt x="16310" y="4305"/>
                  <a:pt x="16310" y="4299"/>
                </a:cubicBezTo>
                <a:cubicBezTo>
                  <a:pt x="16316" y="4299"/>
                  <a:pt x="16322" y="4299"/>
                  <a:pt x="16322" y="4293"/>
                </a:cubicBezTo>
                <a:cubicBezTo>
                  <a:pt x="16328" y="4293"/>
                  <a:pt x="16328" y="4287"/>
                  <a:pt x="16334" y="4287"/>
                </a:cubicBezTo>
                <a:cubicBezTo>
                  <a:pt x="16346" y="4287"/>
                  <a:pt x="16351" y="4287"/>
                  <a:pt x="16357" y="4287"/>
                </a:cubicBezTo>
                <a:cubicBezTo>
                  <a:pt x="16369" y="4287"/>
                  <a:pt x="16375" y="4281"/>
                  <a:pt x="16387" y="4275"/>
                </a:cubicBezTo>
                <a:cubicBezTo>
                  <a:pt x="16399" y="4269"/>
                  <a:pt x="16405" y="4257"/>
                  <a:pt x="16423" y="4257"/>
                </a:cubicBezTo>
                <a:cubicBezTo>
                  <a:pt x="16423" y="4251"/>
                  <a:pt x="16428" y="4257"/>
                  <a:pt x="16435" y="4257"/>
                </a:cubicBezTo>
                <a:lnTo>
                  <a:pt x="16440" y="4251"/>
                </a:lnTo>
                <a:cubicBezTo>
                  <a:pt x="16452" y="4251"/>
                  <a:pt x="16458" y="4251"/>
                  <a:pt x="16464" y="4251"/>
                </a:cubicBezTo>
                <a:cubicBezTo>
                  <a:pt x="16470" y="4251"/>
                  <a:pt x="16476" y="4251"/>
                  <a:pt x="16476" y="4251"/>
                </a:cubicBezTo>
                <a:cubicBezTo>
                  <a:pt x="16482" y="4251"/>
                  <a:pt x="16482" y="4245"/>
                  <a:pt x="16488" y="4245"/>
                </a:cubicBezTo>
                <a:cubicBezTo>
                  <a:pt x="16500" y="4245"/>
                  <a:pt x="16512" y="4245"/>
                  <a:pt x="16523" y="4245"/>
                </a:cubicBezTo>
                <a:cubicBezTo>
                  <a:pt x="16529" y="4245"/>
                  <a:pt x="16529" y="4245"/>
                  <a:pt x="16535" y="4245"/>
                </a:cubicBezTo>
                <a:cubicBezTo>
                  <a:pt x="16529" y="4245"/>
                  <a:pt x="16529" y="4251"/>
                  <a:pt x="16523" y="4257"/>
                </a:cubicBezTo>
                <a:cubicBezTo>
                  <a:pt x="16523" y="4257"/>
                  <a:pt x="16517" y="4257"/>
                  <a:pt x="16512" y="4257"/>
                </a:cubicBezTo>
                <a:cubicBezTo>
                  <a:pt x="16506" y="4257"/>
                  <a:pt x="16500" y="4251"/>
                  <a:pt x="16494" y="4257"/>
                </a:cubicBezTo>
                <a:cubicBezTo>
                  <a:pt x="16470" y="4257"/>
                  <a:pt x="16464" y="4275"/>
                  <a:pt x="16446" y="4275"/>
                </a:cubicBezTo>
                <a:cubicBezTo>
                  <a:pt x="16387" y="4275"/>
                  <a:pt x="16387" y="4275"/>
                  <a:pt x="16387" y="4275"/>
                </a:cubicBezTo>
                <a:cubicBezTo>
                  <a:pt x="16387" y="4352"/>
                  <a:pt x="16387" y="4352"/>
                  <a:pt x="16387" y="4352"/>
                </a:cubicBezTo>
                <a:cubicBezTo>
                  <a:pt x="16411" y="4352"/>
                  <a:pt x="16411" y="4352"/>
                  <a:pt x="16411" y="4352"/>
                </a:cubicBezTo>
                <a:cubicBezTo>
                  <a:pt x="16417" y="4352"/>
                  <a:pt x="16423" y="4352"/>
                  <a:pt x="16428" y="4346"/>
                </a:cubicBezTo>
                <a:cubicBezTo>
                  <a:pt x="16435" y="4346"/>
                  <a:pt x="16440" y="4340"/>
                  <a:pt x="16446" y="4340"/>
                </a:cubicBezTo>
                <a:cubicBezTo>
                  <a:pt x="16452" y="4334"/>
                  <a:pt x="16452" y="4328"/>
                  <a:pt x="16452" y="4328"/>
                </a:cubicBezTo>
                <a:cubicBezTo>
                  <a:pt x="16458" y="4322"/>
                  <a:pt x="16458" y="4316"/>
                  <a:pt x="16464" y="4316"/>
                </a:cubicBezTo>
                <a:cubicBezTo>
                  <a:pt x="16470" y="4310"/>
                  <a:pt x="16470" y="4305"/>
                  <a:pt x="16476" y="4305"/>
                </a:cubicBezTo>
                <a:cubicBezTo>
                  <a:pt x="16482" y="4305"/>
                  <a:pt x="16488" y="4305"/>
                  <a:pt x="16488" y="4305"/>
                </a:cubicBezTo>
                <a:cubicBezTo>
                  <a:pt x="16494" y="4305"/>
                  <a:pt x="16506" y="4305"/>
                  <a:pt x="16512" y="4305"/>
                </a:cubicBezTo>
                <a:cubicBezTo>
                  <a:pt x="16517" y="4299"/>
                  <a:pt x="16517" y="4293"/>
                  <a:pt x="16517" y="4293"/>
                </a:cubicBezTo>
                <a:cubicBezTo>
                  <a:pt x="16517" y="4287"/>
                  <a:pt x="16517" y="4287"/>
                  <a:pt x="16517" y="4281"/>
                </a:cubicBezTo>
                <a:cubicBezTo>
                  <a:pt x="16517" y="4275"/>
                  <a:pt x="16523" y="4275"/>
                  <a:pt x="16529" y="4275"/>
                </a:cubicBezTo>
                <a:cubicBezTo>
                  <a:pt x="16529" y="4281"/>
                  <a:pt x="16535" y="4281"/>
                  <a:pt x="16535" y="4287"/>
                </a:cubicBezTo>
                <a:cubicBezTo>
                  <a:pt x="16541" y="4287"/>
                  <a:pt x="16535" y="4293"/>
                  <a:pt x="16535" y="4299"/>
                </a:cubicBezTo>
                <a:cubicBezTo>
                  <a:pt x="16541" y="4305"/>
                  <a:pt x="16547" y="4305"/>
                  <a:pt x="16547" y="4305"/>
                </a:cubicBezTo>
                <a:cubicBezTo>
                  <a:pt x="16553" y="4310"/>
                  <a:pt x="16559" y="4310"/>
                  <a:pt x="16565" y="4310"/>
                </a:cubicBezTo>
                <a:cubicBezTo>
                  <a:pt x="16577" y="4310"/>
                  <a:pt x="16577" y="4305"/>
                  <a:pt x="16583" y="4299"/>
                </a:cubicBezTo>
                <a:cubicBezTo>
                  <a:pt x="16583" y="4293"/>
                  <a:pt x="16583" y="4287"/>
                  <a:pt x="16589" y="4287"/>
                </a:cubicBezTo>
                <a:cubicBezTo>
                  <a:pt x="16594" y="4275"/>
                  <a:pt x="16606" y="4281"/>
                  <a:pt x="16618" y="4281"/>
                </a:cubicBezTo>
                <a:cubicBezTo>
                  <a:pt x="16618" y="4275"/>
                  <a:pt x="16618" y="4275"/>
                  <a:pt x="16618" y="4269"/>
                </a:cubicBezTo>
                <a:cubicBezTo>
                  <a:pt x="16618" y="4263"/>
                  <a:pt x="16624" y="4263"/>
                  <a:pt x="16624" y="4257"/>
                </a:cubicBezTo>
                <a:cubicBezTo>
                  <a:pt x="16624" y="4251"/>
                  <a:pt x="16618" y="4251"/>
                  <a:pt x="16618" y="4245"/>
                </a:cubicBezTo>
                <a:cubicBezTo>
                  <a:pt x="16618" y="4245"/>
                  <a:pt x="16618" y="4239"/>
                  <a:pt x="16618" y="4233"/>
                </a:cubicBezTo>
                <a:cubicBezTo>
                  <a:pt x="16630" y="4228"/>
                  <a:pt x="16630" y="4228"/>
                  <a:pt x="16630" y="4228"/>
                </a:cubicBezTo>
                <a:cubicBezTo>
                  <a:pt x="16755" y="4233"/>
                  <a:pt x="16755" y="4233"/>
                  <a:pt x="16755" y="4233"/>
                </a:cubicBezTo>
                <a:cubicBezTo>
                  <a:pt x="16767" y="4228"/>
                  <a:pt x="16767" y="4216"/>
                  <a:pt x="16778" y="4216"/>
                </a:cubicBezTo>
                <a:cubicBezTo>
                  <a:pt x="16784" y="4210"/>
                  <a:pt x="16790" y="4216"/>
                  <a:pt x="16802" y="4216"/>
                </a:cubicBezTo>
                <a:cubicBezTo>
                  <a:pt x="16814" y="4216"/>
                  <a:pt x="16820" y="4210"/>
                  <a:pt x="16820" y="4204"/>
                </a:cubicBezTo>
                <a:cubicBezTo>
                  <a:pt x="16826" y="4198"/>
                  <a:pt x="16832" y="4192"/>
                  <a:pt x="16832" y="4180"/>
                </a:cubicBezTo>
                <a:cubicBezTo>
                  <a:pt x="16832" y="4127"/>
                  <a:pt x="16832" y="4127"/>
                  <a:pt x="16832" y="4127"/>
                </a:cubicBezTo>
                <a:cubicBezTo>
                  <a:pt x="16832" y="4121"/>
                  <a:pt x="16838" y="4121"/>
                  <a:pt x="16838" y="4115"/>
                </a:cubicBezTo>
                <a:cubicBezTo>
                  <a:pt x="16838" y="4109"/>
                  <a:pt x="16838" y="4109"/>
                  <a:pt x="16838" y="4103"/>
                </a:cubicBezTo>
                <a:cubicBezTo>
                  <a:pt x="16844" y="4091"/>
                  <a:pt x="16855" y="4091"/>
                  <a:pt x="16855" y="4079"/>
                </a:cubicBezTo>
                <a:cubicBezTo>
                  <a:pt x="16855" y="4067"/>
                  <a:pt x="16855" y="4067"/>
                  <a:pt x="16855" y="4067"/>
                </a:cubicBezTo>
                <a:cubicBezTo>
                  <a:pt x="16855" y="4062"/>
                  <a:pt x="16855" y="4055"/>
                  <a:pt x="16855" y="4044"/>
                </a:cubicBezTo>
                <a:cubicBezTo>
                  <a:pt x="16855" y="4026"/>
                  <a:pt x="16855" y="4026"/>
                  <a:pt x="16855" y="4026"/>
                </a:cubicBezTo>
                <a:cubicBezTo>
                  <a:pt x="16855" y="4020"/>
                  <a:pt x="16849" y="4014"/>
                  <a:pt x="16855" y="4008"/>
                </a:cubicBezTo>
                <a:cubicBezTo>
                  <a:pt x="16855" y="4002"/>
                  <a:pt x="16861" y="4002"/>
                  <a:pt x="16867" y="4002"/>
                </a:cubicBezTo>
                <a:cubicBezTo>
                  <a:pt x="16873" y="3996"/>
                  <a:pt x="16879" y="3996"/>
                  <a:pt x="16879" y="3996"/>
                </a:cubicBezTo>
                <a:cubicBezTo>
                  <a:pt x="16885" y="3984"/>
                  <a:pt x="16879" y="3973"/>
                  <a:pt x="16885" y="3961"/>
                </a:cubicBezTo>
                <a:cubicBezTo>
                  <a:pt x="16885" y="3955"/>
                  <a:pt x="16885" y="3955"/>
                  <a:pt x="16885" y="3949"/>
                </a:cubicBezTo>
                <a:cubicBezTo>
                  <a:pt x="16885" y="3943"/>
                  <a:pt x="16891" y="3937"/>
                  <a:pt x="16891" y="3925"/>
                </a:cubicBezTo>
                <a:cubicBezTo>
                  <a:pt x="16897" y="3919"/>
                  <a:pt x="16903" y="3919"/>
                  <a:pt x="16903" y="3913"/>
                </a:cubicBezTo>
                <a:cubicBezTo>
                  <a:pt x="16909" y="3907"/>
                  <a:pt x="16903" y="3901"/>
                  <a:pt x="16903" y="3889"/>
                </a:cubicBezTo>
                <a:cubicBezTo>
                  <a:pt x="16903" y="3884"/>
                  <a:pt x="16909" y="3872"/>
                  <a:pt x="16903" y="3866"/>
                </a:cubicBezTo>
                <a:cubicBezTo>
                  <a:pt x="16903" y="3860"/>
                  <a:pt x="16891" y="3860"/>
                  <a:pt x="16891" y="3860"/>
                </a:cubicBezTo>
                <a:cubicBezTo>
                  <a:pt x="16891" y="3854"/>
                  <a:pt x="16885" y="3848"/>
                  <a:pt x="16885" y="3848"/>
                </a:cubicBezTo>
                <a:cubicBezTo>
                  <a:pt x="16879" y="3836"/>
                  <a:pt x="16873" y="3830"/>
                  <a:pt x="16873" y="3824"/>
                </a:cubicBezTo>
                <a:cubicBezTo>
                  <a:pt x="16873" y="3818"/>
                  <a:pt x="16873" y="3818"/>
                  <a:pt x="16873" y="3812"/>
                </a:cubicBezTo>
                <a:cubicBezTo>
                  <a:pt x="16867" y="3801"/>
                  <a:pt x="16861" y="3801"/>
                  <a:pt x="16861" y="3789"/>
                </a:cubicBezTo>
                <a:cubicBezTo>
                  <a:pt x="16861" y="3783"/>
                  <a:pt x="16861" y="3783"/>
                  <a:pt x="16861" y="3777"/>
                </a:cubicBezTo>
                <a:cubicBezTo>
                  <a:pt x="16855" y="3771"/>
                  <a:pt x="16855" y="3771"/>
                  <a:pt x="16855" y="3765"/>
                </a:cubicBezTo>
                <a:cubicBezTo>
                  <a:pt x="16849" y="3765"/>
                  <a:pt x="16844" y="3765"/>
                  <a:pt x="16844" y="3765"/>
                </a:cubicBezTo>
                <a:cubicBezTo>
                  <a:pt x="16838" y="3759"/>
                  <a:pt x="16826" y="3759"/>
                  <a:pt x="16820" y="3759"/>
                </a:cubicBezTo>
                <a:cubicBezTo>
                  <a:pt x="16820" y="3741"/>
                  <a:pt x="16820" y="3741"/>
                  <a:pt x="16820" y="3741"/>
                </a:cubicBezTo>
                <a:cubicBezTo>
                  <a:pt x="16873" y="3741"/>
                  <a:pt x="16873" y="3741"/>
                  <a:pt x="16873" y="3741"/>
                </a:cubicBezTo>
                <a:cubicBezTo>
                  <a:pt x="16885" y="3741"/>
                  <a:pt x="16885" y="3730"/>
                  <a:pt x="16891" y="3730"/>
                </a:cubicBezTo>
                <a:cubicBezTo>
                  <a:pt x="16897" y="3730"/>
                  <a:pt x="16897" y="3730"/>
                  <a:pt x="16897" y="3730"/>
                </a:cubicBezTo>
                <a:cubicBezTo>
                  <a:pt x="16903" y="3730"/>
                  <a:pt x="16909" y="3741"/>
                  <a:pt x="16915" y="3741"/>
                </a:cubicBezTo>
                <a:cubicBezTo>
                  <a:pt x="16921" y="3741"/>
                  <a:pt x="16921" y="3747"/>
                  <a:pt x="16926" y="3747"/>
                </a:cubicBezTo>
                <a:cubicBezTo>
                  <a:pt x="16926" y="3747"/>
                  <a:pt x="16933" y="3747"/>
                  <a:pt x="16938" y="3747"/>
                </a:cubicBezTo>
                <a:cubicBezTo>
                  <a:pt x="16938" y="3747"/>
                  <a:pt x="16938" y="3759"/>
                  <a:pt x="16944" y="3759"/>
                </a:cubicBezTo>
                <a:cubicBezTo>
                  <a:pt x="16950" y="3759"/>
                  <a:pt x="16956" y="3759"/>
                  <a:pt x="16968" y="3759"/>
                </a:cubicBezTo>
                <a:cubicBezTo>
                  <a:pt x="16980" y="3759"/>
                  <a:pt x="16986" y="3765"/>
                  <a:pt x="16992" y="3765"/>
                </a:cubicBezTo>
                <a:cubicBezTo>
                  <a:pt x="16992" y="3759"/>
                  <a:pt x="16998" y="3759"/>
                  <a:pt x="16998" y="3753"/>
                </a:cubicBezTo>
                <a:cubicBezTo>
                  <a:pt x="16998" y="3741"/>
                  <a:pt x="16998" y="3730"/>
                  <a:pt x="16992" y="3718"/>
                </a:cubicBezTo>
                <a:cubicBezTo>
                  <a:pt x="17057" y="3718"/>
                  <a:pt x="17057" y="3718"/>
                  <a:pt x="17057" y="3718"/>
                </a:cubicBezTo>
                <a:cubicBezTo>
                  <a:pt x="17063" y="3718"/>
                  <a:pt x="17063" y="3712"/>
                  <a:pt x="17069" y="3712"/>
                </a:cubicBezTo>
                <a:cubicBezTo>
                  <a:pt x="17069" y="3706"/>
                  <a:pt x="17075" y="3706"/>
                  <a:pt x="17081" y="3706"/>
                </a:cubicBezTo>
                <a:cubicBezTo>
                  <a:pt x="17081" y="3706"/>
                  <a:pt x="17087" y="3706"/>
                  <a:pt x="17093" y="3706"/>
                </a:cubicBezTo>
                <a:cubicBezTo>
                  <a:pt x="17093" y="3700"/>
                  <a:pt x="17093" y="3694"/>
                  <a:pt x="17093" y="3694"/>
                </a:cubicBezTo>
                <a:cubicBezTo>
                  <a:pt x="17099" y="3682"/>
                  <a:pt x="17093" y="3676"/>
                  <a:pt x="17093" y="3670"/>
                </a:cubicBezTo>
                <a:cubicBezTo>
                  <a:pt x="17093" y="3664"/>
                  <a:pt x="17093" y="3664"/>
                  <a:pt x="17099" y="3658"/>
                </a:cubicBezTo>
                <a:cubicBezTo>
                  <a:pt x="17099" y="3652"/>
                  <a:pt x="17099" y="3652"/>
                  <a:pt x="17104" y="3646"/>
                </a:cubicBezTo>
                <a:cubicBezTo>
                  <a:pt x="17104" y="3646"/>
                  <a:pt x="17110" y="3646"/>
                  <a:pt x="17116" y="3646"/>
                </a:cubicBezTo>
                <a:cubicBezTo>
                  <a:pt x="17116" y="3641"/>
                  <a:pt x="17122" y="3641"/>
                  <a:pt x="17122" y="3641"/>
                </a:cubicBezTo>
                <a:cubicBezTo>
                  <a:pt x="17134" y="3635"/>
                  <a:pt x="17140" y="3641"/>
                  <a:pt x="17146" y="3641"/>
                </a:cubicBezTo>
                <a:cubicBezTo>
                  <a:pt x="17152" y="3635"/>
                  <a:pt x="17152" y="3629"/>
                  <a:pt x="17158" y="3629"/>
                </a:cubicBezTo>
                <a:cubicBezTo>
                  <a:pt x="17170" y="3623"/>
                  <a:pt x="17181" y="3623"/>
                  <a:pt x="17193" y="3623"/>
                </a:cubicBezTo>
                <a:cubicBezTo>
                  <a:pt x="17205" y="3623"/>
                  <a:pt x="17205" y="3623"/>
                  <a:pt x="17205" y="3623"/>
                </a:cubicBezTo>
                <a:cubicBezTo>
                  <a:pt x="17211" y="3623"/>
                  <a:pt x="17211" y="3617"/>
                  <a:pt x="17217" y="3617"/>
                </a:cubicBezTo>
                <a:cubicBezTo>
                  <a:pt x="17217" y="3617"/>
                  <a:pt x="17223" y="3617"/>
                  <a:pt x="17229" y="3617"/>
                </a:cubicBezTo>
                <a:cubicBezTo>
                  <a:pt x="17229" y="3611"/>
                  <a:pt x="17229" y="3605"/>
                  <a:pt x="17229" y="3605"/>
                </a:cubicBezTo>
                <a:cubicBezTo>
                  <a:pt x="17235" y="3599"/>
                  <a:pt x="17235" y="3593"/>
                  <a:pt x="17235" y="3593"/>
                </a:cubicBezTo>
                <a:cubicBezTo>
                  <a:pt x="17235" y="3587"/>
                  <a:pt x="17241" y="3587"/>
                  <a:pt x="17247" y="3587"/>
                </a:cubicBezTo>
                <a:cubicBezTo>
                  <a:pt x="17247" y="3581"/>
                  <a:pt x="17253" y="3581"/>
                  <a:pt x="17253" y="3575"/>
                </a:cubicBezTo>
                <a:cubicBezTo>
                  <a:pt x="17259" y="3569"/>
                  <a:pt x="17265" y="3569"/>
                  <a:pt x="17265" y="3569"/>
                </a:cubicBezTo>
                <a:cubicBezTo>
                  <a:pt x="17265" y="3563"/>
                  <a:pt x="17265" y="3557"/>
                  <a:pt x="17270" y="3557"/>
                </a:cubicBezTo>
                <a:cubicBezTo>
                  <a:pt x="17270" y="3552"/>
                  <a:pt x="17270" y="3546"/>
                  <a:pt x="17270" y="3540"/>
                </a:cubicBezTo>
                <a:close/>
                <a:moveTo>
                  <a:pt x="17371" y="3486"/>
                </a:moveTo>
                <a:lnTo>
                  <a:pt x="17371" y="3486"/>
                </a:lnTo>
                <a:cubicBezTo>
                  <a:pt x="17371" y="3486"/>
                  <a:pt x="17365" y="3486"/>
                  <a:pt x="17359" y="3486"/>
                </a:cubicBezTo>
                <a:lnTo>
                  <a:pt x="17353" y="3492"/>
                </a:lnTo>
                <a:cubicBezTo>
                  <a:pt x="17348" y="3498"/>
                  <a:pt x="17342" y="3498"/>
                  <a:pt x="17342" y="3498"/>
                </a:cubicBezTo>
                <a:cubicBezTo>
                  <a:pt x="17336" y="3504"/>
                  <a:pt x="17336" y="3510"/>
                  <a:pt x="17330" y="3510"/>
                </a:cubicBezTo>
                <a:cubicBezTo>
                  <a:pt x="17324" y="3516"/>
                  <a:pt x="17318" y="3516"/>
                  <a:pt x="17318" y="3516"/>
                </a:cubicBezTo>
                <a:cubicBezTo>
                  <a:pt x="17324" y="3522"/>
                  <a:pt x="17330" y="3528"/>
                  <a:pt x="17336" y="3528"/>
                </a:cubicBezTo>
                <a:cubicBezTo>
                  <a:pt x="17348" y="3528"/>
                  <a:pt x="17353" y="3528"/>
                  <a:pt x="17353" y="3522"/>
                </a:cubicBezTo>
                <a:cubicBezTo>
                  <a:pt x="17359" y="3522"/>
                  <a:pt x="17359" y="3516"/>
                  <a:pt x="17359" y="3510"/>
                </a:cubicBezTo>
                <a:cubicBezTo>
                  <a:pt x="17365" y="3504"/>
                  <a:pt x="17371" y="3498"/>
                  <a:pt x="17371" y="3486"/>
                </a:cubicBezTo>
                <a:close/>
                <a:moveTo>
                  <a:pt x="17656" y="3184"/>
                </a:moveTo>
                <a:lnTo>
                  <a:pt x="17656" y="3184"/>
                </a:lnTo>
                <a:cubicBezTo>
                  <a:pt x="17650" y="3184"/>
                  <a:pt x="17650" y="3190"/>
                  <a:pt x="17650" y="3196"/>
                </a:cubicBezTo>
                <a:cubicBezTo>
                  <a:pt x="17644" y="3202"/>
                  <a:pt x="17638" y="3202"/>
                  <a:pt x="17638" y="3208"/>
                </a:cubicBezTo>
                <a:cubicBezTo>
                  <a:pt x="17638" y="3208"/>
                  <a:pt x="17638" y="3214"/>
                  <a:pt x="17638" y="3220"/>
                </a:cubicBezTo>
                <a:cubicBezTo>
                  <a:pt x="17638" y="3225"/>
                  <a:pt x="17632" y="3231"/>
                  <a:pt x="17626" y="3237"/>
                </a:cubicBezTo>
                <a:cubicBezTo>
                  <a:pt x="17620" y="3249"/>
                  <a:pt x="17620" y="3249"/>
                  <a:pt x="17620" y="3249"/>
                </a:cubicBezTo>
                <a:cubicBezTo>
                  <a:pt x="17620" y="3243"/>
                  <a:pt x="17626" y="3249"/>
                  <a:pt x="17632" y="3249"/>
                </a:cubicBezTo>
                <a:cubicBezTo>
                  <a:pt x="17638" y="3243"/>
                  <a:pt x="17638" y="3237"/>
                  <a:pt x="17638" y="3231"/>
                </a:cubicBezTo>
                <a:cubicBezTo>
                  <a:pt x="17644" y="3225"/>
                  <a:pt x="17644" y="3225"/>
                  <a:pt x="17650" y="3220"/>
                </a:cubicBezTo>
                <a:cubicBezTo>
                  <a:pt x="17650" y="3220"/>
                  <a:pt x="17656" y="3220"/>
                  <a:pt x="17662" y="3214"/>
                </a:cubicBezTo>
                <a:cubicBezTo>
                  <a:pt x="17662" y="3214"/>
                  <a:pt x="17662" y="3208"/>
                  <a:pt x="17662" y="3202"/>
                </a:cubicBezTo>
                <a:cubicBezTo>
                  <a:pt x="17662" y="3202"/>
                  <a:pt x="17668" y="3196"/>
                  <a:pt x="17668" y="3190"/>
                </a:cubicBezTo>
                <a:lnTo>
                  <a:pt x="17668" y="3184"/>
                </a:lnTo>
                <a:cubicBezTo>
                  <a:pt x="17656" y="3178"/>
                  <a:pt x="17656" y="3178"/>
                  <a:pt x="17656" y="3178"/>
                </a:cubicBezTo>
                <a:lnTo>
                  <a:pt x="17656" y="3184"/>
                </a:lnTo>
                <a:close/>
                <a:moveTo>
                  <a:pt x="18338" y="2882"/>
                </a:moveTo>
                <a:lnTo>
                  <a:pt x="18338" y="2882"/>
                </a:lnTo>
                <a:cubicBezTo>
                  <a:pt x="18332" y="2870"/>
                  <a:pt x="18332" y="2870"/>
                  <a:pt x="18332" y="2870"/>
                </a:cubicBezTo>
                <a:cubicBezTo>
                  <a:pt x="18326" y="2864"/>
                  <a:pt x="18320" y="2864"/>
                  <a:pt x="18314" y="2864"/>
                </a:cubicBezTo>
                <a:cubicBezTo>
                  <a:pt x="18314" y="2864"/>
                  <a:pt x="18308" y="2864"/>
                  <a:pt x="18302" y="2864"/>
                </a:cubicBezTo>
                <a:cubicBezTo>
                  <a:pt x="18302" y="2870"/>
                  <a:pt x="18302" y="2876"/>
                  <a:pt x="18302" y="2882"/>
                </a:cubicBezTo>
                <a:cubicBezTo>
                  <a:pt x="18302" y="2887"/>
                  <a:pt x="18302" y="2887"/>
                  <a:pt x="18302" y="2899"/>
                </a:cubicBezTo>
                <a:cubicBezTo>
                  <a:pt x="18338" y="2899"/>
                  <a:pt x="18338" y="2899"/>
                  <a:pt x="18338" y="2899"/>
                </a:cubicBezTo>
                <a:cubicBezTo>
                  <a:pt x="18338" y="2893"/>
                  <a:pt x="18338" y="2887"/>
                  <a:pt x="18338" y="2882"/>
                </a:cubicBezTo>
                <a:close/>
                <a:moveTo>
                  <a:pt x="18260" y="2887"/>
                </a:moveTo>
                <a:lnTo>
                  <a:pt x="18260" y="2887"/>
                </a:lnTo>
                <a:cubicBezTo>
                  <a:pt x="18255" y="2887"/>
                  <a:pt x="18255" y="2882"/>
                  <a:pt x="18255" y="2882"/>
                </a:cubicBezTo>
                <a:cubicBezTo>
                  <a:pt x="18249" y="2870"/>
                  <a:pt x="18255" y="2864"/>
                  <a:pt x="18255" y="2852"/>
                </a:cubicBezTo>
                <a:cubicBezTo>
                  <a:pt x="18255" y="2846"/>
                  <a:pt x="18249" y="2846"/>
                  <a:pt x="18243" y="2840"/>
                </a:cubicBezTo>
                <a:cubicBezTo>
                  <a:pt x="18243" y="2834"/>
                  <a:pt x="18237" y="2834"/>
                  <a:pt x="18237" y="2828"/>
                </a:cubicBezTo>
                <a:cubicBezTo>
                  <a:pt x="18231" y="2822"/>
                  <a:pt x="18225" y="2822"/>
                  <a:pt x="18219" y="2816"/>
                </a:cubicBezTo>
                <a:cubicBezTo>
                  <a:pt x="18219" y="2828"/>
                  <a:pt x="18219" y="2834"/>
                  <a:pt x="18219" y="2846"/>
                </a:cubicBezTo>
                <a:cubicBezTo>
                  <a:pt x="18219" y="2846"/>
                  <a:pt x="18225" y="2852"/>
                  <a:pt x="18225" y="2858"/>
                </a:cubicBezTo>
                <a:cubicBezTo>
                  <a:pt x="18225" y="2864"/>
                  <a:pt x="18225" y="2870"/>
                  <a:pt x="18225" y="2882"/>
                </a:cubicBezTo>
                <a:cubicBezTo>
                  <a:pt x="18225" y="2887"/>
                  <a:pt x="18231" y="2893"/>
                  <a:pt x="18231" y="2905"/>
                </a:cubicBezTo>
                <a:cubicBezTo>
                  <a:pt x="18267" y="2905"/>
                  <a:pt x="18267" y="2905"/>
                  <a:pt x="18267" y="2905"/>
                </a:cubicBezTo>
                <a:cubicBezTo>
                  <a:pt x="18260" y="2899"/>
                  <a:pt x="18260" y="2893"/>
                  <a:pt x="18260" y="2887"/>
                </a:cubicBezTo>
                <a:close/>
                <a:moveTo>
                  <a:pt x="18106" y="2579"/>
                </a:moveTo>
                <a:lnTo>
                  <a:pt x="18106" y="2579"/>
                </a:lnTo>
                <a:cubicBezTo>
                  <a:pt x="18112" y="2579"/>
                  <a:pt x="18118" y="2573"/>
                  <a:pt x="18124" y="2573"/>
                </a:cubicBezTo>
                <a:lnTo>
                  <a:pt x="18130" y="2567"/>
                </a:lnTo>
                <a:cubicBezTo>
                  <a:pt x="18136" y="2561"/>
                  <a:pt x="18142" y="2567"/>
                  <a:pt x="18142" y="2561"/>
                </a:cubicBezTo>
                <a:cubicBezTo>
                  <a:pt x="18148" y="2555"/>
                  <a:pt x="18148" y="2550"/>
                  <a:pt x="18148" y="2538"/>
                </a:cubicBezTo>
                <a:cubicBezTo>
                  <a:pt x="18142" y="2538"/>
                  <a:pt x="18142" y="2532"/>
                  <a:pt x="18136" y="2532"/>
                </a:cubicBezTo>
                <a:cubicBezTo>
                  <a:pt x="18130" y="2532"/>
                  <a:pt x="18130" y="2532"/>
                  <a:pt x="18130" y="2532"/>
                </a:cubicBezTo>
                <a:cubicBezTo>
                  <a:pt x="18124" y="2532"/>
                  <a:pt x="18118" y="2538"/>
                  <a:pt x="18112" y="2538"/>
                </a:cubicBezTo>
                <a:cubicBezTo>
                  <a:pt x="18106" y="2538"/>
                  <a:pt x="18095" y="2538"/>
                  <a:pt x="18089" y="2538"/>
                </a:cubicBezTo>
                <a:cubicBezTo>
                  <a:pt x="18083" y="2544"/>
                  <a:pt x="18071" y="2550"/>
                  <a:pt x="18071" y="2555"/>
                </a:cubicBezTo>
                <a:cubicBezTo>
                  <a:pt x="18071" y="2579"/>
                  <a:pt x="18071" y="2579"/>
                  <a:pt x="18071" y="2579"/>
                </a:cubicBezTo>
                <a:cubicBezTo>
                  <a:pt x="18077" y="2579"/>
                  <a:pt x="18083" y="2579"/>
                  <a:pt x="18083" y="2579"/>
                </a:cubicBezTo>
                <a:cubicBezTo>
                  <a:pt x="18095" y="2579"/>
                  <a:pt x="18101" y="2579"/>
                  <a:pt x="18106" y="2579"/>
                </a:cubicBezTo>
                <a:close/>
                <a:moveTo>
                  <a:pt x="19429" y="2182"/>
                </a:moveTo>
                <a:lnTo>
                  <a:pt x="19429" y="2182"/>
                </a:lnTo>
                <a:cubicBezTo>
                  <a:pt x="19435" y="2182"/>
                  <a:pt x="19446" y="2182"/>
                  <a:pt x="19452" y="2182"/>
                </a:cubicBezTo>
                <a:cubicBezTo>
                  <a:pt x="19452" y="2182"/>
                  <a:pt x="19458" y="2182"/>
                  <a:pt x="19464" y="2182"/>
                </a:cubicBezTo>
                <a:cubicBezTo>
                  <a:pt x="19470" y="2182"/>
                  <a:pt x="19464" y="2194"/>
                  <a:pt x="19470" y="2194"/>
                </a:cubicBezTo>
                <a:cubicBezTo>
                  <a:pt x="19482" y="2200"/>
                  <a:pt x="19488" y="2194"/>
                  <a:pt x="19500" y="2194"/>
                </a:cubicBezTo>
                <a:cubicBezTo>
                  <a:pt x="19512" y="2194"/>
                  <a:pt x="19512" y="2194"/>
                  <a:pt x="19512" y="2194"/>
                </a:cubicBezTo>
                <a:cubicBezTo>
                  <a:pt x="19518" y="2194"/>
                  <a:pt x="19524" y="2188"/>
                  <a:pt x="19529" y="2188"/>
                </a:cubicBezTo>
                <a:cubicBezTo>
                  <a:pt x="19541" y="2188"/>
                  <a:pt x="19547" y="2194"/>
                  <a:pt x="19559" y="2200"/>
                </a:cubicBezTo>
                <a:cubicBezTo>
                  <a:pt x="19565" y="2200"/>
                  <a:pt x="19565" y="2206"/>
                  <a:pt x="19577" y="2206"/>
                </a:cubicBezTo>
                <a:cubicBezTo>
                  <a:pt x="19583" y="2206"/>
                  <a:pt x="19583" y="2206"/>
                  <a:pt x="19589" y="2206"/>
                </a:cubicBezTo>
                <a:cubicBezTo>
                  <a:pt x="19589" y="2182"/>
                  <a:pt x="19589" y="2182"/>
                  <a:pt x="19589" y="2182"/>
                </a:cubicBezTo>
                <a:lnTo>
                  <a:pt x="19583" y="2182"/>
                </a:lnTo>
                <a:cubicBezTo>
                  <a:pt x="19577" y="2176"/>
                  <a:pt x="19571" y="2176"/>
                  <a:pt x="19571" y="2176"/>
                </a:cubicBezTo>
                <a:cubicBezTo>
                  <a:pt x="19565" y="2170"/>
                  <a:pt x="19559" y="2170"/>
                  <a:pt x="19559" y="2170"/>
                </a:cubicBezTo>
                <a:cubicBezTo>
                  <a:pt x="19547" y="2170"/>
                  <a:pt x="19541" y="2164"/>
                  <a:pt x="19529" y="2164"/>
                </a:cubicBezTo>
                <a:cubicBezTo>
                  <a:pt x="19524" y="2164"/>
                  <a:pt x="19518" y="2164"/>
                  <a:pt x="19512" y="2164"/>
                </a:cubicBezTo>
                <a:cubicBezTo>
                  <a:pt x="19506" y="2164"/>
                  <a:pt x="19500" y="2158"/>
                  <a:pt x="19500" y="2158"/>
                </a:cubicBezTo>
                <a:cubicBezTo>
                  <a:pt x="19494" y="2158"/>
                  <a:pt x="19488" y="2158"/>
                  <a:pt x="19488" y="2158"/>
                </a:cubicBezTo>
                <a:cubicBezTo>
                  <a:pt x="19482" y="2158"/>
                  <a:pt x="19476" y="2152"/>
                  <a:pt x="19470" y="2152"/>
                </a:cubicBezTo>
                <a:cubicBezTo>
                  <a:pt x="19452" y="2152"/>
                  <a:pt x="19440" y="2158"/>
                  <a:pt x="19429" y="2164"/>
                </a:cubicBezTo>
                <a:cubicBezTo>
                  <a:pt x="19429" y="2164"/>
                  <a:pt x="19423" y="2182"/>
                  <a:pt x="19429" y="2182"/>
                </a:cubicBezTo>
                <a:close/>
                <a:moveTo>
                  <a:pt x="18925" y="1482"/>
                </a:moveTo>
                <a:lnTo>
                  <a:pt x="18925" y="1482"/>
                </a:lnTo>
                <a:cubicBezTo>
                  <a:pt x="18925" y="1482"/>
                  <a:pt x="18931" y="1482"/>
                  <a:pt x="18937" y="1482"/>
                </a:cubicBezTo>
                <a:cubicBezTo>
                  <a:pt x="18948" y="1482"/>
                  <a:pt x="18954" y="1482"/>
                  <a:pt x="18966" y="1482"/>
                </a:cubicBezTo>
                <a:cubicBezTo>
                  <a:pt x="18984" y="1482"/>
                  <a:pt x="18990" y="1482"/>
                  <a:pt x="19008" y="1482"/>
                </a:cubicBezTo>
                <a:cubicBezTo>
                  <a:pt x="19014" y="1482"/>
                  <a:pt x="19020" y="1476"/>
                  <a:pt x="19031" y="1476"/>
                </a:cubicBezTo>
                <a:cubicBezTo>
                  <a:pt x="19031" y="1470"/>
                  <a:pt x="19037" y="1470"/>
                  <a:pt x="19043" y="1470"/>
                </a:cubicBezTo>
                <a:cubicBezTo>
                  <a:pt x="19049" y="1465"/>
                  <a:pt x="19055" y="1470"/>
                  <a:pt x="19067" y="1470"/>
                </a:cubicBezTo>
                <a:cubicBezTo>
                  <a:pt x="19091" y="1470"/>
                  <a:pt x="19091" y="1470"/>
                  <a:pt x="19091" y="1470"/>
                </a:cubicBezTo>
                <a:cubicBezTo>
                  <a:pt x="19091" y="1470"/>
                  <a:pt x="19097" y="1470"/>
                  <a:pt x="19103" y="1470"/>
                </a:cubicBezTo>
                <a:cubicBezTo>
                  <a:pt x="19114" y="1470"/>
                  <a:pt x="19114" y="1470"/>
                  <a:pt x="19114" y="1470"/>
                </a:cubicBezTo>
                <a:cubicBezTo>
                  <a:pt x="19120" y="1470"/>
                  <a:pt x="19120" y="1470"/>
                  <a:pt x="19126" y="1470"/>
                </a:cubicBezTo>
                <a:cubicBezTo>
                  <a:pt x="19126" y="1453"/>
                  <a:pt x="19126" y="1453"/>
                  <a:pt x="19126" y="1453"/>
                </a:cubicBezTo>
                <a:cubicBezTo>
                  <a:pt x="19126" y="1447"/>
                  <a:pt x="19126" y="1441"/>
                  <a:pt x="19120" y="1441"/>
                </a:cubicBezTo>
                <a:cubicBezTo>
                  <a:pt x="19114" y="1435"/>
                  <a:pt x="19114" y="1435"/>
                  <a:pt x="19108" y="1429"/>
                </a:cubicBezTo>
                <a:cubicBezTo>
                  <a:pt x="19097" y="1423"/>
                  <a:pt x="19091" y="1429"/>
                  <a:pt x="19073" y="1429"/>
                </a:cubicBezTo>
                <a:cubicBezTo>
                  <a:pt x="19073" y="1429"/>
                  <a:pt x="19067" y="1423"/>
                  <a:pt x="19061" y="1423"/>
                </a:cubicBezTo>
                <a:cubicBezTo>
                  <a:pt x="19061" y="1423"/>
                  <a:pt x="19055" y="1429"/>
                  <a:pt x="19049" y="1423"/>
                </a:cubicBezTo>
                <a:cubicBezTo>
                  <a:pt x="19043" y="1423"/>
                  <a:pt x="19043" y="1423"/>
                  <a:pt x="19037" y="1417"/>
                </a:cubicBezTo>
                <a:cubicBezTo>
                  <a:pt x="19031" y="1417"/>
                  <a:pt x="19031" y="1411"/>
                  <a:pt x="19025" y="1411"/>
                </a:cubicBezTo>
                <a:cubicBezTo>
                  <a:pt x="19020" y="1405"/>
                  <a:pt x="19020" y="1411"/>
                  <a:pt x="19014" y="1411"/>
                </a:cubicBezTo>
                <a:cubicBezTo>
                  <a:pt x="19008" y="1411"/>
                  <a:pt x="19008" y="1405"/>
                  <a:pt x="19002" y="1411"/>
                </a:cubicBezTo>
                <a:cubicBezTo>
                  <a:pt x="18996" y="1411"/>
                  <a:pt x="18996" y="1417"/>
                  <a:pt x="18990" y="1417"/>
                </a:cubicBezTo>
                <a:cubicBezTo>
                  <a:pt x="18984" y="1417"/>
                  <a:pt x="18990" y="1429"/>
                  <a:pt x="18984" y="1429"/>
                </a:cubicBezTo>
                <a:cubicBezTo>
                  <a:pt x="18984" y="1429"/>
                  <a:pt x="18978" y="1429"/>
                  <a:pt x="18972" y="1429"/>
                </a:cubicBezTo>
                <a:cubicBezTo>
                  <a:pt x="18972" y="1429"/>
                  <a:pt x="18966" y="1429"/>
                  <a:pt x="18960" y="1429"/>
                </a:cubicBezTo>
                <a:cubicBezTo>
                  <a:pt x="18954" y="1429"/>
                  <a:pt x="18948" y="1429"/>
                  <a:pt x="18937" y="1429"/>
                </a:cubicBezTo>
                <a:cubicBezTo>
                  <a:pt x="18931" y="1429"/>
                  <a:pt x="18931" y="1435"/>
                  <a:pt x="18925" y="1435"/>
                </a:cubicBezTo>
                <a:cubicBezTo>
                  <a:pt x="18913" y="1441"/>
                  <a:pt x="18913" y="1453"/>
                  <a:pt x="18913" y="1470"/>
                </a:cubicBezTo>
                <a:cubicBezTo>
                  <a:pt x="18919" y="1476"/>
                  <a:pt x="18919" y="1482"/>
                  <a:pt x="18925" y="1482"/>
                </a:cubicBezTo>
                <a:close/>
                <a:moveTo>
                  <a:pt x="17140" y="1044"/>
                </a:moveTo>
                <a:lnTo>
                  <a:pt x="17140" y="1044"/>
                </a:lnTo>
                <a:cubicBezTo>
                  <a:pt x="17146" y="1050"/>
                  <a:pt x="17146" y="1050"/>
                  <a:pt x="17152" y="1050"/>
                </a:cubicBezTo>
                <a:cubicBezTo>
                  <a:pt x="17158" y="1050"/>
                  <a:pt x="17158" y="1050"/>
                  <a:pt x="17164" y="1055"/>
                </a:cubicBezTo>
                <a:cubicBezTo>
                  <a:pt x="17164" y="1055"/>
                  <a:pt x="17164" y="1061"/>
                  <a:pt x="17170" y="1067"/>
                </a:cubicBezTo>
                <a:cubicBezTo>
                  <a:pt x="17176" y="1073"/>
                  <a:pt x="17181" y="1073"/>
                  <a:pt x="17187" y="1073"/>
                </a:cubicBezTo>
                <a:cubicBezTo>
                  <a:pt x="17193" y="1073"/>
                  <a:pt x="17199" y="1073"/>
                  <a:pt x="17205" y="1067"/>
                </a:cubicBezTo>
                <a:cubicBezTo>
                  <a:pt x="17217" y="1067"/>
                  <a:pt x="17223" y="1061"/>
                  <a:pt x="17229" y="1061"/>
                </a:cubicBezTo>
                <a:cubicBezTo>
                  <a:pt x="17241" y="1061"/>
                  <a:pt x="17247" y="1067"/>
                  <a:pt x="17253" y="1073"/>
                </a:cubicBezTo>
                <a:cubicBezTo>
                  <a:pt x="17259" y="1073"/>
                  <a:pt x="17259" y="1079"/>
                  <a:pt x="17265" y="1085"/>
                </a:cubicBezTo>
                <a:cubicBezTo>
                  <a:pt x="17270" y="1085"/>
                  <a:pt x="17270" y="1085"/>
                  <a:pt x="17276" y="1085"/>
                </a:cubicBezTo>
                <a:cubicBezTo>
                  <a:pt x="17282" y="1085"/>
                  <a:pt x="17282" y="1091"/>
                  <a:pt x="17288" y="1091"/>
                </a:cubicBezTo>
                <a:cubicBezTo>
                  <a:pt x="17294" y="1091"/>
                  <a:pt x="17300" y="1091"/>
                  <a:pt x="17312" y="1091"/>
                </a:cubicBezTo>
                <a:cubicBezTo>
                  <a:pt x="17324" y="1091"/>
                  <a:pt x="17324" y="1091"/>
                  <a:pt x="17324" y="1091"/>
                </a:cubicBezTo>
                <a:cubicBezTo>
                  <a:pt x="17324" y="1091"/>
                  <a:pt x="17330" y="1091"/>
                  <a:pt x="17336" y="1091"/>
                </a:cubicBezTo>
                <a:cubicBezTo>
                  <a:pt x="17342" y="1091"/>
                  <a:pt x="17342" y="1085"/>
                  <a:pt x="17348" y="1079"/>
                </a:cubicBezTo>
                <a:cubicBezTo>
                  <a:pt x="17348" y="1079"/>
                  <a:pt x="17348" y="1067"/>
                  <a:pt x="17353" y="1067"/>
                </a:cubicBezTo>
                <a:cubicBezTo>
                  <a:pt x="17359" y="1067"/>
                  <a:pt x="17359" y="1067"/>
                  <a:pt x="17365" y="1067"/>
                </a:cubicBezTo>
                <a:cubicBezTo>
                  <a:pt x="17371" y="1067"/>
                  <a:pt x="17377" y="1067"/>
                  <a:pt x="17383" y="1067"/>
                </a:cubicBezTo>
                <a:cubicBezTo>
                  <a:pt x="17383" y="1044"/>
                  <a:pt x="17383" y="1044"/>
                  <a:pt x="17383" y="1044"/>
                </a:cubicBezTo>
                <a:cubicBezTo>
                  <a:pt x="17383" y="1044"/>
                  <a:pt x="17377" y="1038"/>
                  <a:pt x="17377" y="1032"/>
                </a:cubicBezTo>
                <a:lnTo>
                  <a:pt x="17383" y="1032"/>
                </a:lnTo>
                <a:cubicBezTo>
                  <a:pt x="17365" y="1032"/>
                  <a:pt x="17359" y="1032"/>
                  <a:pt x="17342" y="1032"/>
                </a:cubicBezTo>
                <a:cubicBezTo>
                  <a:pt x="17336" y="1032"/>
                  <a:pt x="17336" y="1032"/>
                  <a:pt x="17330" y="1032"/>
                </a:cubicBezTo>
                <a:cubicBezTo>
                  <a:pt x="17324" y="1032"/>
                  <a:pt x="17318" y="1032"/>
                  <a:pt x="17306" y="1032"/>
                </a:cubicBezTo>
                <a:cubicBezTo>
                  <a:pt x="17294" y="1032"/>
                  <a:pt x="17294" y="1032"/>
                  <a:pt x="17294" y="1032"/>
                </a:cubicBezTo>
                <a:cubicBezTo>
                  <a:pt x="17294" y="1032"/>
                  <a:pt x="17288" y="1032"/>
                  <a:pt x="17282" y="1032"/>
                </a:cubicBezTo>
                <a:cubicBezTo>
                  <a:pt x="17270" y="1032"/>
                  <a:pt x="17270" y="1032"/>
                  <a:pt x="17270" y="1032"/>
                </a:cubicBezTo>
                <a:cubicBezTo>
                  <a:pt x="17265" y="1032"/>
                  <a:pt x="17265" y="1032"/>
                  <a:pt x="17259" y="1032"/>
                </a:cubicBezTo>
                <a:cubicBezTo>
                  <a:pt x="17259" y="1002"/>
                  <a:pt x="17259" y="1002"/>
                  <a:pt x="17259" y="1002"/>
                </a:cubicBezTo>
                <a:cubicBezTo>
                  <a:pt x="17247" y="1002"/>
                  <a:pt x="17235" y="1002"/>
                  <a:pt x="17223" y="1002"/>
                </a:cubicBezTo>
                <a:cubicBezTo>
                  <a:pt x="17217" y="1002"/>
                  <a:pt x="17217" y="1002"/>
                  <a:pt x="17211" y="1002"/>
                </a:cubicBezTo>
                <a:cubicBezTo>
                  <a:pt x="17205" y="1002"/>
                  <a:pt x="17211" y="1014"/>
                  <a:pt x="17205" y="1014"/>
                </a:cubicBezTo>
                <a:cubicBezTo>
                  <a:pt x="17205" y="1020"/>
                  <a:pt x="17199" y="1014"/>
                  <a:pt x="17193" y="1014"/>
                </a:cubicBezTo>
                <a:cubicBezTo>
                  <a:pt x="17181" y="1014"/>
                  <a:pt x="17181" y="1014"/>
                  <a:pt x="17176" y="1014"/>
                </a:cubicBezTo>
                <a:cubicBezTo>
                  <a:pt x="17158" y="1008"/>
                  <a:pt x="17158" y="996"/>
                  <a:pt x="17146" y="984"/>
                </a:cubicBezTo>
                <a:cubicBezTo>
                  <a:pt x="17134" y="990"/>
                  <a:pt x="17134" y="990"/>
                  <a:pt x="17134" y="990"/>
                </a:cubicBezTo>
                <a:cubicBezTo>
                  <a:pt x="17134" y="1038"/>
                  <a:pt x="17134" y="1038"/>
                  <a:pt x="17134" y="1038"/>
                </a:cubicBezTo>
                <a:cubicBezTo>
                  <a:pt x="17140" y="1038"/>
                  <a:pt x="17134" y="1044"/>
                  <a:pt x="17140" y="1044"/>
                </a:cubicBezTo>
                <a:close/>
                <a:moveTo>
                  <a:pt x="16796" y="1227"/>
                </a:moveTo>
                <a:lnTo>
                  <a:pt x="16796" y="1227"/>
                </a:lnTo>
                <a:cubicBezTo>
                  <a:pt x="16808" y="1227"/>
                  <a:pt x="16814" y="1233"/>
                  <a:pt x="16820" y="1233"/>
                </a:cubicBezTo>
                <a:cubicBezTo>
                  <a:pt x="16826" y="1233"/>
                  <a:pt x="16832" y="1233"/>
                  <a:pt x="16844" y="1233"/>
                </a:cubicBezTo>
                <a:cubicBezTo>
                  <a:pt x="16855" y="1233"/>
                  <a:pt x="16855" y="1233"/>
                  <a:pt x="16855" y="1233"/>
                </a:cubicBezTo>
                <a:cubicBezTo>
                  <a:pt x="16861" y="1233"/>
                  <a:pt x="16861" y="1233"/>
                  <a:pt x="16867" y="1233"/>
                </a:cubicBezTo>
                <a:cubicBezTo>
                  <a:pt x="16879" y="1233"/>
                  <a:pt x="16891" y="1233"/>
                  <a:pt x="16903" y="1233"/>
                </a:cubicBezTo>
                <a:cubicBezTo>
                  <a:pt x="16909" y="1233"/>
                  <a:pt x="16915" y="1227"/>
                  <a:pt x="16921" y="1227"/>
                </a:cubicBezTo>
                <a:cubicBezTo>
                  <a:pt x="16926" y="1227"/>
                  <a:pt x="16926" y="1227"/>
                  <a:pt x="16926" y="1227"/>
                </a:cubicBezTo>
                <a:cubicBezTo>
                  <a:pt x="16933" y="1227"/>
                  <a:pt x="16933" y="1233"/>
                  <a:pt x="16938" y="1239"/>
                </a:cubicBezTo>
                <a:cubicBezTo>
                  <a:pt x="16944" y="1239"/>
                  <a:pt x="16950" y="1245"/>
                  <a:pt x="16962" y="1245"/>
                </a:cubicBezTo>
                <a:cubicBezTo>
                  <a:pt x="16962" y="1245"/>
                  <a:pt x="16968" y="1251"/>
                  <a:pt x="16974" y="1251"/>
                </a:cubicBezTo>
                <a:cubicBezTo>
                  <a:pt x="16992" y="1251"/>
                  <a:pt x="16992" y="1251"/>
                  <a:pt x="16992" y="1251"/>
                </a:cubicBezTo>
                <a:cubicBezTo>
                  <a:pt x="16998" y="1227"/>
                  <a:pt x="16998" y="1227"/>
                  <a:pt x="16998" y="1227"/>
                </a:cubicBezTo>
                <a:cubicBezTo>
                  <a:pt x="16992" y="1221"/>
                  <a:pt x="16992" y="1215"/>
                  <a:pt x="16992" y="1215"/>
                </a:cubicBezTo>
                <a:cubicBezTo>
                  <a:pt x="16986" y="1210"/>
                  <a:pt x="16986" y="1210"/>
                  <a:pt x="16980" y="1210"/>
                </a:cubicBezTo>
                <a:cubicBezTo>
                  <a:pt x="16974" y="1204"/>
                  <a:pt x="16974" y="1204"/>
                  <a:pt x="16968" y="1198"/>
                </a:cubicBezTo>
                <a:cubicBezTo>
                  <a:pt x="16962" y="1198"/>
                  <a:pt x="16962" y="1204"/>
                  <a:pt x="16956" y="1198"/>
                </a:cubicBezTo>
                <a:cubicBezTo>
                  <a:pt x="16950" y="1198"/>
                  <a:pt x="16950" y="1198"/>
                  <a:pt x="16944" y="1198"/>
                </a:cubicBezTo>
                <a:cubicBezTo>
                  <a:pt x="16938" y="1192"/>
                  <a:pt x="16938" y="1192"/>
                  <a:pt x="16933" y="1186"/>
                </a:cubicBezTo>
                <a:lnTo>
                  <a:pt x="16933" y="1180"/>
                </a:lnTo>
                <a:cubicBezTo>
                  <a:pt x="16926" y="1174"/>
                  <a:pt x="16921" y="1180"/>
                  <a:pt x="16921" y="1180"/>
                </a:cubicBezTo>
                <a:cubicBezTo>
                  <a:pt x="16909" y="1180"/>
                  <a:pt x="16909" y="1180"/>
                  <a:pt x="16909" y="1180"/>
                </a:cubicBezTo>
                <a:cubicBezTo>
                  <a:pt x="16897" y="1180"/>
                  <a:pt x="16885" y="1174"/>
                  <a:pt x="16873" y="1180"/>
                </a:cubicBezTo>
                <a:cubicBezTo>
                  <a:pt x="16867" y="1180"/>
                  <a:pt x="16867" y="1186"/>
                  <a:pt x="16861" y="1186"/>
                </a:cubicBezTo>
                <a:cubicBezTo>
                  <a:pt x="16861" y="1192"/>
                  <a:pt x="16861" y="1198"/>
                  <a:pt x="16855" y="1198"/>
                </a:cubicBezTo>
                <a:cubicBezTo>
                  <a:pt x="16855" y="1204"/>
                  <a:pt x="16849" y="1198"/>
                  <a:pt x="16844" y="1198"/>
                </a:cubicBezTo>
                <a:cubicBezTo>
                  <a:pt x="16826" y="1204"/>
                  <a:pt x="16820" y="1215"/>
                  <a:pt x="16808" y="1227"/>
                </a:cubicBezTo>
                <a:lnTo>
                  <a:pt x="16796" y="1227"/>
                </a:lnTo>
                <a:close/>
                <a:moveTo>
                  <a:pt x="16855" y="1156"/>
                </a:moveTo>
                <a:lnTo>
                  <a:pt x="16855" y="1156"/>
                </a:lnTo>
                <a:cubicBezTo>
                  <a:pt x="16861" y="1156"/>
                  <a:pt x="16861" y="1156"/>
                  <a:pt x="16867" y="1150"/>
                </a:cubicBezTo>
                <a:cubicBezTo>
                  <a:pt x="16867" y="1150"/>
                  <a:pt x="16867" y="1144"/>
                  <a:pt x="16867" y="1138"/>
                </a:cubicBezTo>
                <a:cubicBezTo>
                  <a:pt x="16861" y="1138"/>
                  <a:pt x="16861" y="1132"/>
                  <a:pt x="16855" y="1132"/>
                </a:cubicBezTo>
                <a:cubicBezTo>
                  <a:pt x="16855" y="1132"/>
                  <a:pt x="16849" y="1132"/>
                  <a:pt x="16844" y="1132"/>
                </a:cubicBezTo>
                <a:cubicBezTo>
                  <a:pt x="16838" y="1132"/>
                  <a:pt x="16832" y="1127"/>
                  <a:pt x="16820" y="1127"/>
                </a:cubicBezTo>
                <a:cubicBezTo>
                  <a:pt x="16802" y="1127"/>
                  <a:pt x="16802" y="1127"/>
                  <a:pt x="16802" y="1127"/>
                </a:cubicBezTo>
                <a:cubicBezTo>
                  <a:pt x="16802" y="1132"/>
                  <a:pt x="16796" y="1132"/>
                  <a:pt x="16796" y="1138"/>
                </a:cubicBezTo>
                <a:cubicBezTo>
                  <a:pt x="16796" y="1144"/>
                  <a:pt x="16802" y="1150"/>
                  <a:pt x="16808" y="1150"/>
                </a:cubicBezTo>
                <a:cubicBezTo>
                  <a:pt x="16808" y="1156"/>
                  <a:pt x="16814" y="1156"/>
                  <a:pt x="16814" y="1156"/>
                </a:cubicBezTo>
                <a:cubicBezTo>
                  <a:pt x="16826" y="1156"/>
                  <a:pt x="16832" y="1162"/>
                  <a:pt x="16838" y="1162"/>
                </a:cubicBezTo>
                <a:cubicBezTo>
                  <a:pt x="16844" y="1162"/>
                  <a:pt x="16849" y="1156"/>
                  <a:pt x="16855" y="1156"/>
                </a:cubicBezTo>
                <a:close/>
                <a:moveTo>
                  <a:pt x="16642" y="1032"/>
                </a:moveTo>
                <a:lnTo>
                  <a:pt x="16642" y="1032"/>
                </a:lnTo>
                <a:cubicBezTo>
                  <a:pt x="16642" y="1032"/>
                  <a:pt x="16642" y="1038"/>
                  <a:pt x="16648" y="1038"/>
                </a:cubicBezTo>
                <a:cubicBezTo>
                  <a:pt x="16654" y="1044"/>
                  <a:pt x="16648" y="1050"/>
                  <a:pt x="16654" y="1050"/>
                </a:cubicBezTo>
                <a:cubicBezTo>
                  <a:pt x="16660" y="1055"/>
                  <a:pt x="16660" y="1055"/>
                  <a:pt x="16666" y="1055"/>
                </a:cubicBezTo>
                <a:cubicBezTo>
                  <a:pt x="16672" y="1055"/>
                  <a:pt x="16672" y="1061"/>
                  <a:pt x="16678" y="1061"/>
                </a:cubicBezTo>
                <a:cubicBezTo>
                  <a:pt x="16683" y="1067"/>
                  <a:pt x="16683" y="1067"/>
                  <a:pt x="16689" y="1067"/>
                </a:cubicBezTo>
                <a:cubicBezTo>
                  <a:pt x="16695" y="1067"/>
                  <a:pt x="16701" y="1073"/>
                  <a:pt x="16701" y="1079"/>
                </a:cubicBezTo>
                <a:cubicBezTo>
                  <a:pt x="16707" y="1079"/>
                  <a:pt x="16707" y="1085"/>
                  <a:pt x="16707" y="1091"/>
                </a:cubicBezTo>
                <a:cubicBezTo>
                  <a:pt x="16713" y="1091"/>
                  <a:pt x="16713" y="1097"/>
                  <a:pt x="16713" y="1103"/>
                </a:cubicBezTo>
                <a:cubicBezTo>
                  <a:pt x="16719" y="1103"/>
                  <a:pt x="16725" y="1103"/>
                  <a:pt x="16731" y="1103"/>
                </a:cubicBezTo>
                <a:cubicBezTo>
                  <a:pt x="16743" y="1103"/>
                  <a:pt x="16749" y="1103"/>
                  <a:pt x="16760" y="1103"/>
                </a:cubicBezTo>
                <a:cubicBezTo>
                  <a:pt x="16760" y="1091"/>
                  <a:pt x="16767" y="1091"/>
                  <a:pt x="16767" y="1085"/>
                </a:cubicBezTo>
                <a:cubicBezTo>
                  <a:pt x="16767" y="1079"/>
                  <a:pt x="16767" y="1073"/>
                  <a:pt x="16767" y="1073"/>
                </a:cubicBezTo>
                <a:cubicBezTo>
                  <a:pt x="16767" y="1067"/>
                  <a:pt x="16772" y="1067"/>
                  <a:pt x="16772" y="1061"/>
                </a:cubicBezTo>
                <a:cubicBezTo>
                  <a:pt x="16784" y="1067"/>
                  <a:pt x="16796" y="1073"/>
                  <a:pt x="16808" y="1073"/>
                </a:cubicBezTo>
                <a:cubicBezTo>
                  <a:pt x="16820" y="1073"/>
                  <a:pt x="16832" y="1073"/>
                  <a:pt x="16844" y="1073"/>
                </a:cubicBezTo>
                <a:cubicBezTo>
                  <a:pt x="16855" y="1073"/>
                  <a:pt x="16861" y="1073"/>
                  <a:pt x="16867" y="1067"/>
                </a:cubicBezTo>
                <a:cubicBezTo>
                  <a:pt x="16873" y="1067"/>
                  <a:pt x="16867" y="1061"/>
                  <a:pt x="16873" y="1055"/>
                </a:cubicBezTo>
                <a:cubicBezTo>
                  <a:pt x="16873" y="1055"/>
                  <a:pt x="16879" y="1055"/>
                  <a:pt x="16885" y="1055"/>
                </a:cubicBezTo>
                <a:lnTo>
                  <a:pt x="16891" y="1055"/>
                </a:lnTo>
                <a:cubicBezTo>
                  <a:pt x="16897" y="1061"/>
                  <a:pt x="16897" y="1067"/>
                  <a:pt x="16903" y="1067"/>
                </a:cubicBezTo>
                <a:cubicBezTo>
                  <a:pt x="16909" y="1067"/>
                  <a:pt x="16909" y="1073"/>
                  <a:pt x="16915" y="1073"/>
                </a:cubicBezTo>
                <a:cubicBezTo>
                  <a:pt x="16926" y="1073"/>
                  <a:pt x="16926" y="1061"/>
                  <a:pt x="16938" y="1055"/>
                </a:cubicBezTo>
                <a:cubicBezTo>
                  <a:pt x="16938" y="1055"/>
                  <a:pt x="16938" y="1050"/>
                  <a:pt x="16944" y="1044"/>
                </a:cubicBezTo>
                <a:cubicBezTo>
                  <a:pt x="16950" y="1044"/>
                  <a:pt x="16956" y="1044"/>
                  <a:pt x="16962" y="1044"/>
                </a:cubicBezTo>
                <a:cubicBezTo>
                  <a:pt x="16968" y="1044"/>
                  <a:pt x="16968" y="1044"/>
                  <a:pt x="16968" y="1044"/>
                </a:cubicBezTo>
                <a:cubicBezTo>
                  <a:pt x="16974" y="1044"/>
                  <a:pt x="16974" y="1050"/>
                  <a:pt x="16980" y="1050"/>
                </a:cubicBezTo>
                <a:cubicBezTo>
                  <a:pt x="16986" y="1055"/>
                  <a:pt x="16986" y="1055"/>
                  <a:pt x="16992" y="1055"/>
                </a:cubicBezTo>
                <a:cubicBezTo>
                  <a:pt x="16998" y="1055"/>
                  <a:pt x="16998" y="1055"/>
                  <a:pt x="17004" y="1055"/>
                </a:cubicBezTo>
                <a:cubicBezTo>
                  <a:pt x="17045" y="1055"/>
                  <a:pt x="17045" y="1055"/>
                  <a:pt x="17045" y="1055"/>
                </a:cubicBezTo>
                <a:cubicBezTo>
                  <a:pt x="17045" y="1044"/>
                  <a:pt x="17045" y="1038"/>
                  <a:pt x="17045" y="1026"/>
                </a:cubicBezTo>
                <a:cubicBezTo>
                  <a:pt x="17051" y="1020"/>
                  <a:pt x="17051" y="1020"/>
                  <a:pt x="17051" y="1014"/>
                </a:cubicBezTo>
                <a:cubicBezTo>
                  <a:pt x="17057" y="1008"/>
                  <a:pt x="17063" y="1008"/>
                  <a:pt x="17063" y="1002"/>
                </a:cubicBezTo>
                <a:cubicBezTo>
                  <a:pt x="17069" y="996"/>
                  <a:pt x="17075" y="996"/>
                  <a:pt x="17075" y="990"/>
                </a:cubicBezTo>
                <a:cubicBezTo>
                  <a:pt x="17075" y="990"/>
                  <a:pt x="17075" y="984"/>
                  <a:pt x="17075" y="978"/>
                </a:cubicBezTo>
                <a:cubicBezTo>
                  <a:pt x="17069" y="978"/>
                  <a:pt x="17063" y="978"/>
                  <a:pt x="17063" y="978"/>
                </a:cubicBezTo>
                <a:cubicBezTo>
                  <a:pt x="17057" y="978"/>
                  <a:pt x="17057" y="978"/>
                  <a:pt x="17051" y="978"/>
                </a:cubicBezTo>
                <a:cubicBezTo>
                  <a:pt x="17045" y="978"/>
                  <a:pt x="17051" y="966"/>
                  <a:pt x="17045" y="966"/>
                </a:cubicBezTo>
                <a:cubicBezTo>
                  <a:pt x="17039" y="966"/>
                  <a:pt x="17039" y="966"/>
                  <a:pt x="17033" y="966"/>
                </a:cubicBezTo>
                <a:cubicBezTo>
                  <a:pt x="17021" y="966"/>
                  <a:pt x="17015" y="966"/>
                  <a:pt x="16998" y="966"/>
                </a:cubicBezTo>
                <a:cubicBezTo>
                  <a:pt x="16992" y="966"/>
                  <a:pt x="16992" y="961"/>
                  <a:pt x="16980" y="961"/>
                </a:cubicBezTo>
                <a:cubicBezTo>
                  <a:pt x="16974" y="961"/>
                  <a:pt x="16974" y="961"/>
                  <a:pt x="16974" y="961"/>
                </a:cubicBezTo>
                <a:cubicBezTo>
                  <a:pt x="16974" y="966"/>
                  <a:pt x="16968" y="966"/>
                  <a:pt x="16968" y="966"/>
                </a:cubicBezTo>
                <a:cubicBezTo>
                  <a:pt x="16962" y="972"/>
                  <a:pt x="16962" y="978"/>
                  <a:pt x="16962" y="978"/>
                </a:cubicBezTo>
                <a:cubicBezTo>
                  <a:pt x="16956" y="984"/>
                  <a:pt x="16950" y="984"/>
                  <a:pt x="16950" y="990"/>
                </a:cubicBezTo>
                <a:cubicBezTo>
                  <a:pt x="16950" y="996"/>
                  <a:pt x="16950" y="1002"/>
                  <a:pt x="16950" y="1002"/>
                </a:cubicBezTo>
                <a:cubicBezTo>
                  <a:pt x="16944" y="1014"/>
                  <a:pt x="16950" y="1020"/>
                  <a:pt x="16950" y="1026"/>
                </a:cubicBezTo>
                <a:cubicBezTo>
                  <a:pt x="16938" y="1026"/>
                  <a:pt x="16933" y="1026"/>
                  <a:pt x="16926" y="1026"/>
                </a:cubicBezTo>
                <a:cubicBezTo>
                  <a:pt x="16921" y="1026"/>
                  <a:pt x="16921" y="1026"/>
                  <a:pt x="16915" y="1026"/>
                </a:cubicBezTo>
                <a:cubicBezTo>
                  <a:pt x="16915" y="996"/>
                  <a:pt x="16915" y="996"/>
                  <a:pt x="16915" y="996"/>
                </a:cubicBezTo>
                <a:cubicBezTo>
                  <a:pt x="16915" y="990"/>
                  <a:pt x="16921" y="984"/>
                  <a:pt x="16921" y="984"/>
                </a:cubicBezTo>
                <a:cubicBezTo>
                  <a:pt x="16926" y="972"/>
                  <a:pt x="16933" y="972"/>
                  <a:pt x="16933" y="961"/>
                </a:cubicBezTo>
                <a:cubicBezTo>
                  <a:pt x="16933" y="955"/>
                  <a:pt x="16926" y="955"/>
                  <a:pt x="16926" y="949"/>
                </a:cubicBezTo>
                <a:cubicBezTo>
                  <a:pt x="16921" y="949"/>
                  <a:pt x="16915" y="949"/>
                  <a:pt x="16903" y="949"/>
                </a:cubicBezTo>
                <a:cubicBezTo>
                  <a:pt x="16903" y="949"/>
                  <a:pt x="16897" y="949"/>
                  <a:pt x="16891" y="949"/>
                </a:cubicBezTo>
                <a:cubicBezTo>
                  <a:pt x="16885" y="943"/>
                  <a:pt x="16879" y="949"/>
                  <a:pt x="16873" y="949"/>
                </a:cubicBezTo>
                <a:cubicBezTo>
                  <a:pt x="16867" y="949"/>
                  <a:pt x="16861" y="949"/>
                  <a:pt x="16861" y="949"/>
                </a:cubicBezTo>
                <a:cubicBezTo>
                  <a:pt x="16861" y="978"/>
                  <a:pt x="16861" y="978"/>
                  <a:pt x="16861" y="978"/>
                </a:cubicBezTo>
                <a:cubicBezTo>
                  <a:pt x="16849" y="978"/>
                  <a:pt x="16844" y="978"/>
                  <a:pt x="16838" y="978"/>
                </a:cubicBezTo>
                <a:cubicBezTo>
                  <a:pt x="16826" y="978"/>
                  <a:pt x="16820" y="978"/>
                  <a:pt x="16814" y="978"/>
                </a:cubicBezTo>
                <a:cubicBezTo>
                  <a:pt x="16808" y="978"/>
                  <a:pt x="16808" y="978"/>
                  <a:pt x="16802" y="978"/>
                </a:cubicBezTo>
                <a:cubicBezTo>
                  <a:pt x="16796" y="978"/>
                  <a:pt x="16796" y="966"/>
                  <a:pt x="16796" y="966"/>
                </a:cubicBezTo>
                <a:cubicBezTo>
                  <a:pt x="16790" y="961"/>
                  <a:pt x="16790" y="961"/>
                  <a:pt x="16784" y="955"/>
                </a:cubicBezTo>
                <a:cubicBezTo>
                  <a:pt x="16784" y="949"/>
                  <a:pt x="16778" y="955"/>
                  <a:pt x="16772" y="949"/>
                </a:cubicBezTo>
                <a:cubicBezTo>
                  <a:pt x="16772" y="949"/>
                  <a:pt x="16778" y="937"/>
                  <a:pt x="16772" y="937"/>
                </a:cubicBezTo>
                <a:cubicBezTo>
                  <a:pt x="16767" y="931"/>
                  <a:pt x="16760" y="937"/>
                  <a:pt x="16755" y="937"/>
                </a:cubicBezTo>
                <a:cubicBezTo>
                  <a:pt x="16737" y="937"/>
                  <a:pt x="16737" y="937"/>
                  <a:pt x="16737" y="937"/>
                </a:cubicBezTo>
                <a:lnTo>
                  <a:pt x="16731" y="943"/>
                </a:lnTo>
                <a:cubicBezTo>
                  <a:pt x="16707" y="943"/>
                  <a:pt x="16695" y="943"/>
                  <a:pt x="16672" y="943"/>
                </a:cubicBezTo>
                <a:cubicBezTo>
                  <a:pt x="16672" y="949"/>
                  <a:pt x="16678" y="955"/>
                  <a:pt x="16672" y="966"/>
                </a:cubicBezTo>
                <a:cubicBezTo>
                  <a:pt x="16672" y="972"/>
                  <a:pt x="16666" y="978"/>
                  <a:pt x="16660" y="990"/>
                </a:cubicBezTo>
                <a:cubicBezTo>
                  <a:pt x="16660" y="990"/>
                  <a:pt x="16660" y="996"/>
                  <a:pt x="16660" y="1002"/>
                </a:cubicBezTo>
                <a:cubicBezTo>
                  <a:pt x="16660" y="1008"/>
                  <a:pt x="16654" y="1008"/>
                  <a:pt x="16654" y="1014"/>
                </a:cubicBezTo>
                <a:cubicBezTo>
                  <a:pt x="16648" y="1020"/>
                  <a:pt x="16654" y="1020"/>
                  <a:pt x="16654" y="1026"/>
                </a:cubicBezTo>
                <a:cubicBezTo>
                  <a:pt x="16648" y="1032"/>
                  <a:pt x="16648" y="1032"/>
                  <a:pt x="16648" y="1038"/>
                </a:cubicBezTo>
                <a:lnTo>
                  <a:pt x="16642" y="1032"/>
                </a:lnTo>
                <a:close/>
                <a:moveTo>
                  <a:pt x="16583" y="1008"/>
                </a:moveTo>
                <a:lnTo>
                  <a:pt x="16583" y="1008"/>
                </a:lnTo>
                <a:cubicBezTo>
                  <a:pt x="16577" y="1002"/>
                  <a:pt x="16577" y="996"/>
                  <a:pt x="16577" y="996"/>
                </a:cubicBezTo>
                <a:cubicBezTo>
                  <a:pt x="16577" y="984"/>
                  <a:pt x="16577" y="978"/>
                  <a:pt x="16583" y="972"/>
                </a:cubicBezTo>
                <a:cubicBezTo>
                  <a:pt x="16577" y="972"/>
                  <a:pt x="16571" y="972"/>
                  <a:pt x="16565" y="972"/>
                </a:cubicBezTo>
                <a:cubicBezTo>
                  <a:pt x="16559" y="972"/>
                  <a:pt x="16559" y="966"/>
                  <a:pt x="16553" y="966"/>
                </a:cubicBezTo>
                <a:cubicBezTo>
                  <a:pt x="16547" y="966"/>
                  <a:pt x="16547" y="972"/>
                  <a:pt x="16541" y="978"/>
                </a:cubicBezTo>
                <a:cubicBezTo>
                  <a:pt x="16541" y="978"/>
                  <a:pt x="16541" y="984"/>
                  <a:pt x="16541" y="990"/>
                </a:cubicBezTo>
                <a:cubicBezTo>
                  <a:pt x="16541" y="996"/>
                  <a:pt x="16541" y="996"/>
                  <a:pt x="16541" y="1002"/>
                </a:cubicBezTo>
                <a:cubicBezTo>
                  <a:pt x="16541" y="1008"/>
                  <a:pt x="16547" y="1008"/>
                  <a:pt x="16553" y="1008"/>
                </a:cubicBezTo>
                <a:cubicBezTo>
                  <a:pt x="16559" y="1014"/>
                  <a:pt x="16559" y="1020"/>
                  <a:pt x="16565" y="1020"/>
                </a:cubicBezTo>
                <a:cubicBezTo>
                  <a:pt x="16571" y="1020"/>
                  <a:pt x="16577" y="1008"/>
                  <a:pt x="16583" y="1008"/>
                </a:cubicBezTo>
                <a:close/>
                <a:moveTo>
                  <a:pt x="16547" y="1127"/>
                </a:moveTo>
                <a:lnTo>
                  <a:pt x="16547" y="1127"/>
                </a:lnTo>
                <a:cubicBezTo>
                  <a:pt x="16547" y="1132"/>
                  <a:pt x="16547" y="1138"/>
                  <a:pt x="16553" y="1138"/>
                </a:cubicBezTo>
                <a:cubicBezTo>
                  <a:pt x="16553" y="1150"/>
                  <a:pt x="16565" y="1156"/>
                  <a:pt x="16565" y="1162"/>
                </a:cubicBezTo>
                <a:cubicBezTo>
                  <a:pt x="16565" y="1168"/>
                  <a:pt x="16571" y="1168"/>
                  <a:pt x="16571" y="1174"/>
                </a:cubicBezTo>
                <a:cubicBezTo>
                  <a:pt x="16571" y="1180"/>
                  <a:pt x="16571" y="1186"/>
                  <a:pt x="16571" y="1198"/>
                </a:cubicBezTo>
                <a:cubicBezTo>
                  <a:pt x="16624" y="1198"/>
                  <a:pt x="16624" y="1198"/>
                  <a:pt x="16624" y="1198"/>
                </a:cubicBezTo>
                <a:cubicBezTo>
                  <a:pt x="16618" y="1192"/>
                  <a:pt x="16624" y="1186"/>
                  <a:pt x="16618" y="1186"/>
                </a:cubicBezTo>
                <a:cubicBezTo>
                  <a:pt x="16612" y="1180"/>
                  <a:pt x="16606" y="1180"/>
                  <a:pt x="16601" y="1180"/>
                </a:cubicBezTo>
                <a:cubicBezTo>
                  <a:pt x="16601" y="1180"/>
                  <a:pt x="16594" y="1180"/>
                  <a:pt x="16589" y="1174"/>
                </a:cubicBezTo>
                <a:cubicBezTo>
                  <a:pt x="16583" y="1168"/>
                  <a:pt x="16583" y="1162"/>
                  <a:pt x="16577" y="1150"/>
                </a:cubicBezTo>
                <a:cubicBezTo>
                  <a:pt x="16571" y="1138"/>
                  <a:pt x="16571" y="1138"/>
                  <a:pt x="16571" y="1138"/>
                </a:cubicBezTo>
                <a:cubicBezTo>
                  <a:pt x="16571" y="1132"/>
                  <a:pt x="16565" y="1132"/>
                  <a:pt x="16565" y="1127"/>
                </a:cubicBezTo>
                <a:lnTo>
                  <a:pt x="16547" y="1127"/>
                </a:lnTo>
                <a:close/>
                <a:moveTo>
                  <a:pt x="15029" y="711"/>
                </a:moveTo>
                <a:lnTo>
                  <a:pt x="15029" y="711"/>
                </a:lnTo>
                <a:cubicBezTo>
                  <a:pt x="15029" y="706"/>
                  <a:pt x="15023" y="706"/>
                  <a:pt x="15017" y="700"/>
                </a:cubicBezTo>
                <a:cubicBezTo>
                  <a:pt x="15017" y="700"/>
                  <a:pt x="15023" y="694"/>
                  <a:pt x="15017" y="688"/>
                </a:cubicBezTo>
                <a:cubicBezTo>
                  <a:pt x="15017" y="688"/>
                  <a:pt x="15012" y="688"/>
                  <a:pt x="15005" y="688"/>
                </a:cubicBezTo>
                <a:cubicBezTo>
                  <a:pt x="15000" y="688"/>
                  <a:pt x="15000" y="682"/>
                  <a:pt x="14994" y="682"/>
                </a:cubicBezTo>
                <a:cubicBezTo>
                  <a:pt x="14982" y="682"/>
                  <a:pt x="14982" y="682"/>
                  <a:pt x="14982" y="682"/>
                </a:cubicBezTo>
                <a:cubicBezTo>
                  <a:pt x="14976" y="682"/>
                  <a:pt x="14976" y="676"/>
                  <a:pt x="14970" y="676"/>
                </a:cubicBezTo>
                <a:cubicBezTo>
                  <a:pt x="14964" y="676"/>
                  <a:pt x="14964" y="676"/>
                  <a:pt x="14958" y="676"/>
                </a:cubicBezTo>
                <a:cubicBezTo>
                  <a:pt x="14946" y="676"/>
                  <a:pt x="14946" y="676"/>
                  <a:pt x="14946" y="676"/>
                </a:cubicBezTo>
                <a:cubicBezTo>
                  <a:pt x="14940" y="676"/>
                  <a:pt x="14940" y="682"/>
                  <a:pt x="14934" y="688"/>
                </a:cubicBezTo>
                <a:cubicBezTo>
                  <a:pt x="14934" y="700"/>
                  <a:pt x="14934" y="700"/>
                  <a:pt x="14934" y="700"/>
                </a:cubicBezTo>
                <a:cubicBezTo>
                  <a:pt x="14940" y="700"/>
                  <a:pt x="14946" y="700"/>
                  <a:pt x="14946" y="700"/>
                </a:cubicBezTo>
                <a:cubicBezTo>
                  <a:pt x="14952" y="700"/>
                  <a:pt x="14952" y="700"/>
                  <a:pt x="14958" y="700"/>
                </a:cubicBezTo>
                <a:cubicBezTo>
                  <a:pt x="14964" y="706"/>
                  <a:pt x="14964" y="706"/>
                  <a:pt x="14970" y="711"/>
                </a:cubicBezTo>
                <a:cubicBezTo>
                  <a:pt x="14976" y="711"/>
                  <a:pt x="14976" y="718"/>
                  <a:pt x="14976" y="723"/>
                </a:cubicBezTo>
                <a:cubicBezTo>
                  <a:pt x="14988" y="723"/>
                  <a:pt x="14994" y="723"/>
                  <a:pt x="15005" y="723"/>
                </a:cubicBezTo>
                <a:cubicBezTo>
                  <a:pt x="15017" y="723"/>
                  <a:pt x="15017" y="723"/>
                  <a:pt x="15017" y="723"/>
                </a:cubicBezTo>
                <a:cubicBezTo>
                  <a:pt x="15023" y="723"/>
                  <a:pt x="15023" y="723"/>
                  <a:pt x="15029" y="723"/>
                </a:cubicBezTo>
                <a:cubicBezTo>
                  <a:pt x="15029" y="718"/>
                  <a:pt x="15029" y="711"/>
                  <a:pt x="15029" y="711"/>
                </a:cubicBezTo>
                <a:close/>
                <a:moveTo>
                  <a:pt x="14365" y="842"/>
                </a:moveTo>
                <a:lnTo>
                  <a:pt x="14365" y="842"/>
                </a:lnTo>
                <a:cubicBezTo>
                  <a:pt x="14371" y="842"/>
                  <a:pt x="14371" y="836"/>
                  <a:pt x="14377" y="836"/>
                </a:cubicBezTo>
                <a:cubicBezTo>
                  <a:pt x="14383" y="836"/>
                  <a:pt x="14389" y="842"/>
                  <a:pt x="14401" y="842"/>
                </a:cubicBezTo>
                <a:cubicBezTo>
                  <a:pt x="14401" y="842"/>
                  <a:pt x="14407" y="848"/>
                  <a:pt x="14413" y="848"/>
                </a:cubicBezTo>
                <a:cubicBezTo>
                  <a:pt x="14424" y="848"/>
                  <a:pt x="14424" y="848"/>
                  <a:pt x="14424" y="848"/>
                </a:cubicBezTo>
                <a:lnTo>
                  <a:pt x="14424" y="842"/>
                </a:lnTo>
                <a:cubicBezTo>
                  <a:pt x="14424" y="836"/>
                  <a:pt x="14424" y="830"/>
                  <a:pt x="14424" y="824"/>
                </a:cubicBezTo>
                <a:cubicBezTo>
                  <a:pt x="14419" y="818"/>
                  <a:pt x="14424" y="812"/>
                  <a:pt x="14424" y="812"/>
                </a:cubicBezTo>
                <a:cubicBezTo>
                  <a:pt x="14419" y="806"/>
                  <a:pt x="14413" y="806"/>
                  <a:pt x="14407" y="806"/>
                </a:cubicBezTo>
                <a:cubicBezTo>
                  <a:pt x="14401" y="806"/>
                  <a:pt x="14401" y="806"/>
                  <a:pt x="14401" y="806"/>
                </a:cubicBezTo>
                <a:cubicBezTo>
                  <a:pt x="14395" y="806"/>
                  <a:pt x="14395" y="812"/>
                  <a:pt x="14389" y="818"/>
                </a:cubicBezTo>
                <a:cubicBezTo>
                  <a:pt x="14383" y="824"/>
                  <a:pt x="14377" y="824"/>
                  <a:pt x="14365" y="830"/>
                </a:cubicBezTo>
                <a:lnTo>
                  <a:pt x="14365" y="842"/>
                </a:lnTo>
                <a:close/>
                <a:moveTo>
                  <a:pt x="14614" y="741"/>
                </a:moveTo>
                <a:lnTo>
                  <a:pt x="14614" y="741"/>
                </a:lnTo>
                <a:cubicBezTo>
                  <a:pt x="14626" y="741"/>
                  <a:pt x="14632" y="729"/>
                  <a:pt x="14644" y="723"/>
                </a:cubicBezTo>
                <a:cubicBezTo>
                  <a:pt x="14644" y="718"/>
                  <a:pt x="14650" y="718"/>
                  <a:pt x="14656" y="711"/>
                </a:cubicBezTo>
                <a:cubicBezTo>
                  <a:pt x="14656" y="706"/>
                  <a:pt x="14656" y="706"/>
                  <a:pt x="14662" y="700"/>
                </a:cubicBezTo>
                <a:cubicBezTo>
                  <a:pt x="14668" y="700"/>
                  <a:pt x="14673" y="700"/>
                  <a:pt x="14673" y="700"/>
                </a:cubicBezTo>
                <a:cubicBezTo>
                  <a:pt x="14679" y="700"/>
                  <a:pt x="14685" y="694"/>
                  <a:pt x="14691" y="694"/>
                </a:cubicBezTo>
                <a:cubicBezTo>
                  <a:pt x="14697" y="694"/>
                  <a:pt x="14697" y="700"/>
                  <a:pt x="14703" y="700"/>
                </a:cubicBezTo>
                <a:cubicBezTo>
                  <a:pt x="14762" y="700"/>
                  <a:pt x="14762" y="700"/>
                  <a:pt x="14762" y="700"/>
                </a:cubicBezTo>
                <a:cubicBezTo>
                  <a:pt x="14768" y="700"/>
                  <a:pt x="14768" y="694"/>
                  <a:pt x="14774" y="694"/>
                </a:cubicBezTo>
                <a:cubicBezTo>
                  <a:pt x="14780" y="688"/>
                  <a:pt x="14780" y="688"/>
                  <a:pt x="14786" y="688"/>
                </a:cubicBezTo>
                <a:cubicBezTo>
                  <a:pt x="14792" y="688"/>
                  <a:pt x="14792" y="688"/>
                  <a:pt x="14798" y="688"/>
                </a:cubicBezTo>
                <a:cubicBezTo>
                  <a:pt x="14810" y="688"/>
                  <a:pt x="14816" y="688"/>
                  <a:pt x="14822" y="688"/>
                </a:cubicBezTo>
                <a:cubicBezTo>
                  <a:pt x="14828" y="688"/>
                  <a:pt x="14828" y="688"/>
                  <a:pt x="14834" y="688"/>
                </a:cubicBezTo>
                <a:cubicBezTo>
                  <a:pt x="14839" y="688"/>
                  <a:pt x="14846" y="676"/>
                  <a:pt x="14851" y="676"/>
                </a:cubicBezTo>
                <a:cubicBezTo>
                  <a:pt x="14863" y="676"/>
                  <a:pt x="14869" y="682"/>
                  <a:pt x="14881" y="682"/>
                </a:cubicBezTo>
                <a:cubicBezTo>
                  <a:pt x="14887" y="682"/>
                  <a:pt x="14893" y="682"/>
                  <a:pt x="14899" y="676"/>
                </a:cubicBezTo>
                <a:cubicBezTo>
                  <a:pt x="14905" y="670"/>
                  <a:pt x="14905" y="670"/>
                  <a:pt x="14905" y="664"/>
                </a:cubicBezTo>
                <a:cubicBezTo>
                  <a:pt x="14911" y="658"/>
                  <a:pt x="14911" y="658"/>
                  <a:pt x="14911" y="652"/>
                </a:cubicBezTo>
                <a:cubicBezTo>
                  <a:pt x="14911" y="646"/>
                  <a:pt x="14905" y="646"/>
                  <a:pt x="14905" y="640"/>
                </a:cubicBezTo>
                <a:cubicBezTo>
                  <a:pt x="14905" y="629"/>
                  <a:pt x="14905" y="629"/>
                  <a:pt x="14905" y="629"/>
                </a:cubicBezTo>
                <a:cubicBezTo>
                  <a:pt x="14857" y="629"/>
                  <a:pt x="14857" y="629"/>
                  <a:pt x="14857" y="629"/>
                </a:cubicBezTo>
                <a:cubicBezTo>
                  <a:pt x="14857" y="617"/>
                  <a:pt x="14857" y="611"/>
                  <a:pt x="14857" y="599"/>
                </a:cubicBezTo>
                <a:cubicBezTo>
                  <a:pt x="14857" y="599"/>
                  <a:pt x="14857" y="593"/>
                  <a:pt x="14857" y="587"/>
                </a:cubicBezTo>
                <a:cubicBezTo>
                  <a:pt x="14857" y="587"/>
                  <a:pt x="14851" y="587"/>
                  <a:pt x="14846" y="581"/>
                </a:cubicBezTo>
                <a:cubicBezTo>
                  <a:pt x="14846" y="581"/>
                  <a:pt x="14839" y="581"/>
                  <a:pt x="14834" y="581"/>
                </a:cubicBezTo>
                <a:cubicBezTo>
                  <a:pt x="14822" y="575"/>
                  <a:pt x="14816" y="575"/>
                  <a:pt x="14798" y="575"/>
                </a:cubicBezTo>
                <a:cubicBezTo>
                  <a:pt x="14792" y="575"/>
                  <a:pt x="14792" y="575"/>
                  <a:pt x="14786" y="575"/>
                </a:cubicBezTo>
                <a:cubicBezTo>
                  <a:pt x="14780" y="575"/>
                  <a:pt x="14786" y="581"/>
                  <a:pt x="14780" y="587"/>
                </a:cubicBezTo>
                <a:cubicBezTo>
                  <a:pt x="14774" y="593"/>
                  <a:pt x="14774" y="599"/>
                  <a:pt x="14768" y="599"/>
                </a:cubicBezTo>
                <a:cubicBezTo>
                  <a:pt x="14762" y="599"/>
                  <a:pt x="14762" y="599"/>
                  <a:pt x="14762" y="599"/>
                </a:cubicBezTo>
                <a:cubicBezTo>
                  <a:pt x="14757" y="599"/>
                  <a:pt x="14757" y="593"/>
                  <a:pt x="14751" y="587"/>
                </a:cubicBezTo>
                <a:cubicBezTo>
                  <a:pt x="14757" y="587"/>
                  <a:pt x="14762" y="581"/>
                  <a:pt x="14762" y="575"/>
                </a:cubicBezTo>
                <a:cubicBezTo>
                  <a:pt x="14768" y="575"/>
                  <a:pt x="14774" y="575"/>
                  <a:pt x="14774" y="569"/>
                </a:cubicBezTo>
                <a:cubicBezTo>
                  <a:pt x="14774" y="563"/>
                  <a:pt x="14774" y="563"/>
                  <a:pt x="14774" y="557"/>
                </a:cubicBezTo>
                <a:cubicBezTo>
                  <a:pt x="14774" y="557"/>
                  <a:pt x="14768" y="557"/>
                  <a:pt x="14762" y="557"/>
                </a:cubicBezTo>
                <a:cubicBezTo>
                  <a:pt x="14762" y="552"/>
                  <a:pt x="14757" y="552"/>
                  <a:pt x="14751" y="552"/>
                </a:cubicBezTo>
                <a:cubicBezTo>
                  <a:pt x="14745" y="552"/>
                  <a:pt x="14751" y="540"/>
                  <a:pt x="14739" y="540"/>
                </a:cubicBezTo>
                <a:cubicBezTo>
                  <a:pt x="14733" y="540"/>
                  <a:pt x="14733" y="540"/>
                  <a:pt x="14733" y="540"/>
                </a:cubicBezTo>
                <a:cubicBezTo>
                  <a:pt x="14733" y="540"/>
                  <a:pt x="14727" y="545"/>
                  <a:pt x="14727" y="552"/>
                </a:cubicBezTo>
                <a:cubicBezTo>
                  <a:pt x="14721" y="552"/>
                  <a:pt x="14715" y="552"/>
                  <a:pt x="14709" y="552"/>
                </a:cubicBezTo>
                <a:cubicBezTo>
                  <a:pt x="14709" y="552"/>
                  <a:pt x="14703" y="552"/>
                  <a:pt x="14697" y="557"/>
                </a:cubicBezTo>
                <a:cubicBezTo>
                  <a:pt x="14697" y="557"/>
                  <a:pt x="14691" y="563"/>
                  <a:pt x="14691" y="569"/>
                </a:cubicBezTo>
                <a:cubicBezTo>
                  <a:pt x="14685" y="569"/>
                  <a:pt x="14679" y="569"/>
                  <a:pt x="14679" y="575"/>
                </a:cubicBezTo>
                <a:cubicBezTo>
                  <a:pt x="14679" y="581"/>
                  <a:pt x="14673" y="581"/>
                  <a:pt x="14673" y="587"/>
                </a:cubicBezTo>
                <a:cubicBezTo>
                  <a:pt x="14673" y="593"/>
                  <a:pt x="14673" y="593"/>
                  <a:pt x="14668" y="599"/>
                </a:cubicBezTo>
                <a:cubicBezTo>
                  <a:pt x="14668" y="605"/>
                  <a:pt x="14668" y="605"/>
                  <a:pt x="14662" y="611"/>
                </a:cubicBezTo>
                <a:cubicBezTo>
                  <a:pt x="14662" y="611"/>
                  <a:pt x="14656" y="605"/>
                  <a:pt x="14656" y="611"/>
                </a:cubicBezTo>
                <a:cubicBezTo>
                  <a:pt x="14650" y="611"/>
                  <a:pt x="14644" y="611"/>
                  <a:pt x="14644" y="617"/>
                </a:cubicBezTo>
                <a:cubicBezTo>
                  <a:pt x="14638" y="623"/>
                  <a:pt x="14644" y="623"/>
                  <a:pt x="14644" y="629"/>
                </a:cubicBezTo>
                <a:cubicBezTo>
                  <a:pt x="14638" y="634"/>
                  <a:pt x="14644" y="646"/>
                  <a:pt x="14644" y="652"/>
                </a:cubicBezTo>
                <a:cubicBezTo>
                  <a:pt x="14638" y="658"/>
                  <a:pt x="14638" y="658"/>
                  <a:pt x="14638" y="664"/>
                </a:cubicBezTo>
                <a:cubicBezTo>
                  <a:pt x="14632" y="670"/>
                  <a:pt x="14626" y="664"/>
                  <a:pt x="14626" y="670"/>
                </a:cubicBezTo>
                <a:cubicBezTo>
                  <a:pt x="14620" y="670"/>
                  <a:pt x="14614" y="670"/>
                  <a:pt x="14608" y="676"/>
                </a:cubicBezTo>
                <a:cubicBezTo>
                  <a:pt x="14608" y="676"/>
                  <a:pt x="14602" y="676"/>
                  <a:pt x="14596" y="682"/>
                </a:cubicBezTo>
                <a:cubicBezTo>
                  <a:pt x="14596" y="688"/>
                  <a:pt x="14591" y="688"/>
                  <a:pt x="14591" y="694"/>
                </a:cubicBezTo>
                <a:cubicBezTo>
                  <a:pt x="14591" y="700"/>
                  <a:pt x="14591" y="700"/>
                  <a:pt x="14591" y="706"/>
                </a:cubicBezTo>
                <a:cubicBezTo>
                  <a:pt x="14591" y="711"/>
                  <a:pt x="14591" y="718"/>
                  <a:pt x="14591" y="723"/>
                </a:cubicBezTo>
                <a:cubicBezTo>
                  <a:pt x="14596" y="723"/>
                  <a:pt x="14608" y="741"/>
                  <a:pt x="14614" y="741"/>
                </a:cubicBezTo>
                <a:close/>
                <a:moveTo>
                  <a:pt x="14430" y="457"/>
                </a:moveTo>
                <a:lnTo>
                  <a:pt x="14430" y="457"/>
                </a:lnTo>
                <a:cubicBezTo>
                  <a:pt x="14424" y="457"/>
                  <a:pt x="14424" y="463"/>
                  <a:pt x="14419" y="463"/>
                </a:cubicBezTo>
                <a:cubicBezTo>
                  <a:pt x="14413" y="468"/>
                  <a:pt x="14413" y="468"/>
                  <a:pt x="14407" y="468"/>
                </a:cubicBezTo>
                <a:cubicBezTo>
                  <a:pt x="14401" y="474"/>
                  <a:pt x="14407" y="480"/>
                  <a:pt x="14401" y="480"/>
                </a:cubicBezTo>
                <a:cubicBezTo>
                  <a:pt x="14395" y="480"/>
                  <a:pt x="14389" y="480"/>
                  <a:pt x="14389" y="486"/>
                </a:cubicBezTo>
                <a:cubicBezTo>
                  <a:pt x="14377" y="486"/>
                  <a:pt x="14365" y="480"/>
                  <a:pt x="14353" y="486"/>
                </a:cubicBezTo>
                <a:cubicBezTo>
                  <a:pt x="14347" y="486"/>
                  <a:pt x="14347" y="486"/>
                  <a:pt x="14341" y="486"/>
                </a:cubicBezTo>
                <a:cubicBezTo>
                  <a:pt x="14336" y="486"/>
                  <a:pt x="14336" y="486"/>
                  <a:pt x="14330" y="486"/>
                </a:cubicBezTo>
                <a:cubicBezTo>
                  <a:pt x="14324" y="486"/>
                  <a:pt x="14324" y="492"/>
                  <a:pt x="14318" y="492"/>
                </a:cubicBezTo>
                <a:cubicBezTo>
                  <a:pt x="14312" y="498"/>
                  <a:pt x="14318" y="504"/>
                  <a:pt x="14312" y="504"/>
                </a:cubicBezTo>
                <a:cubicBezTo>
                  <a:pt x="14306" y="510"/>
                  <a:pt x="14300" y="504"/>
                  <a:pt x="14300" y="504"/>
                </a:cubicBezTo>
                <a:cubicBezTo>
                  <a:pt x="14294" y="510"/>
                  <a:pt x="14294" y="510"/>
                  <a:pt x="14288" y="510"/>
                </a:cubicBezTo>
                <a:cubicBezTo>
                  <a:pt x="14282" y="510"/>
                  <a:pt x="14276" y="516"/>
                  <a:pt x="14276" y="522"/>
                </a:cubicBezTo>
                <a:cubicBezTo>
                  <a:pt x="14270" y="528"/>
                  <a:pt x="14270" y="528"/>
                  <a:pt x="14270" y="534"/>
                </a:cubicBezTo>
                <a:cubicBezTo>
                  <a:pt x="14264" y="534"/>
                  <a:pt x="14270" y="540"/>
                  <a:pt x="14270" y="540"/>
                </a:cubicBezTo>
                <a:cubicBezTo>
                  <a:pt x="14276" y="545"/>
                  <a:pt x="14282" y="545"/>
                  <a:pt x="14288" y="552"/>
                </a:cubicBezTo>
                <a:cubicBezTo>
                  <a:pt x="14294" y="552"/>
                  <a:pt x="14300" y="552"/>
                  <a:pt x="14300" y="557"/>
                </a:cubicBezTo>
                <a:cubicBezTo>
                  <a:pt x="14306" y="557"/>
                  <a:pt x="14300" y="563"/>
                  <a:pt x="14300" y="569"/>
                </a:cubicBezTo>
                <a:lnTo>
                  <a:pt x="14300" y="575"/>
                </a:lnTo>
                <a:cubicBezTo>
                  <a:pt x="14300" y="587"/>
                  <a:pt x="14306" y="587"/>
                  <a:pt x="14306" y="593"/>
                </a:cubicBezTo>
                <a:cubicBezTo>
                  <a:pt x="14407" y="593"/>
                  <a:pt x="14407" y="593"/>
                  <a:pt x="14407" y="593"/>
                </a:cubicBezTo>
                <a:cubicBezTo>
                  <a:pt x="14413" y="593"/>
                  <a:pt x="14413" y="599"/>
                  <a:pt x="14419" y="599"/>
                </a:cubicBezTo>
                <a:cubicBezTo>
                  <a:pt x="14424" y="599"/>
                  <a:pt x="14424" y="599"/>
                  <a:pt x="14430" y="599"/>
                </a:cubicBezTo>
                <a:cubicBezTo>
                  <a:pt x="14436" y="599"/>
                  <a:pt x="14436" y="605"/>
                  <a:pt x="14436" y="611"/>
                </a:cubicBezTo>
                <a:cubicBezTo>
                  <a:pt x="14442" y="611"/>
                  <a:pt x="14442" y="617"/>
                  <a:pt x="14448" y="623"/>
                </a:cubicBezTo>
                <a:cubicBezTo>
                  <a:pt x="14478" y="623"/>
                  <a:pt x="14490" y="623"/>
                  <a:pt x="14519" y="623"/>
                </a:cubicBezTo>
                <a:cubicBezTo>
                  <a:pt x="14525" y="623"/>
                  <a:pt x="14531" y="623"/>
                  <a:pt x="14531" y="623"/>
                </a:cubicBezTo>
                <a:cubicBezTo>
                  <a:pt x="14549" y="623"/>
                  <a:pt x="14549" y="623"/>
                  <a:pt x="14549" y="623"/>
                </a:cubicBezTo>
                <a:cubicBezTo>
                  <a:pt x="14561" y="623"/>
                  <a:pt x="14561" y="623"/>
                  <a:pt x="14573" y="623"/>
                </a:cubicBezTo>
                <a:cubicBezTo>
                  <a:pt x="14573" y="623"/>
                  <a:pt x="14579" y="623"/>
                  <a:pt x="14585" y="623"/>
                </a:cubicBezTo>
                <a:cubicBezTo>
                  <a:pt x="14591" y="617"/>
                  <a:pt x="14596" y="617"/>
                  <a:pt x="14602" y="611"/>
                </a:cubicBezTo>
                <a:cubicBezTo>
                  <a:pt x="14608" y="611"/>
                  <a:pt x="14608" y="605"/>
                  <a:pt x="14608" y="599"/>
                </a:cubicBezTo>
                <a:cubicBezTo>
                  <a:pt x="14608" y="575"/>
                  <a:pt x="14608" y="575"/>
                  <a:pt x="14608" y="575"/>
                </a:cubicBezTo>
                <a:cubicBezTo>
                  <a:pt x="14602" y="575"/>
                  <a:pt x="14602" y="581"/>
                  <a:pt x="14591" y="575"/>
                </a:cubicBezTo>
                <a:cubicBezTo>
                  <a:pt x="14591" y="575"/>
                  <a:pt x="14585" y="575"/>
                  <a:pt x="14585" y="569"/>
                </a:cubicBezTo>
                <a:cubicBezTo>
                  <a:pt x="14585" y="563"/>
                  <a:pt x="14585" y="557"/>
                  <a:pt x="14585" y="552"/>
                </a:cubicBezTo>
                <a:cubicBezTo>
                  <a:pt x="14585" y="545"/>
                  <a:pt x="14591" y="540"/>
                  <a:pt x="14591" y="540"/>
                </a:cubicBezTo>
                <a:cubicBezTo>
                  <a:pt x="14591" y="534"/>
                  <a:pt x="14596" y="534"/>
                  <a:pt x="14596" y="528"/>
                </a:cubicBezTo>
                <a:cubicBezTo>
                  <a:pt x="14602" y="522"/>
                  <a:pt x="14608" y="522"/>
                  <a:pt x="14608" y="510"/>
                </a:cubicBezTo>
                <a:cubicBezTo>
                  <a:pt x="14608" y="504"/>
                  <a:pt x="14602" y="498"/>
                  <a:pt x="14602" y="492"/>
                </a:cubicBezTo>
                <a:cubicBezTo>
                  <a:pt x="14602" y="486"/>
                  <a:pt x="14596" y="486"/>
                  <a:pt x="14596" y="480"/>
                </a:cubicBezTo>
                <a:cubicBezTo>
                  <a:pt x="14591" y="474"/>
                  <a:pt x="14591" y="474"/>
                  <a:pt x="14585" y="468"/>
                </a:cubicBezTo>
                <a:cubicBezTo>
                  <a:pt x="14579" y="463"/>
                  <a:pt x="14573" y="468"/>
                  <a:pt x="14561" y="468"/>
                </a:cubicBezTo>
                <a:cubicBezTo>
                  <a:pt x="14555" y="468"/>
                  <a:pt x="14549" y="463"/>
                  <a:pt x="14543" y="468"/>
                </a:cubicBezTo>
                <a:cubicBezTo>
                  <a:pt x="14537" y="468"/>
                  <a:pt x="14531" y="468"/>
                  <a:pt x="14531" y="474"/>
                </a:cubicBezTo>
                <a:cubicBezTo>
                  <a:pt x="14525" y="474"/>
                  <a:pt x="14525" y="480"/>
                  <a:pt x="14525" y="486"/>
                </a:cubicBezTo>
                <a:cubicBezTo>
                  <a:pt x="14519" y="486"/>
                  <a:pt x="14519" y="492"/>
                  <a:pt x="14513" y="492"/>
                </a:cubicBezTo>
                <a:cubicBezTo>
                  <a:pt x="14507" y="492"/>
                  <a:pt x="14507" y="492"/>
                  <a:pt x="14502" y="492"/>
                </a:cubicBezTo>
                <a:cubicBezTo>
                  <a:pt x="14496" y="492"/>
                  <a:pt x="14490" y="492"/>
                  <a:pt x="14478" y="492"/>
                </a:cubicBezTo>
                <a:cubicBezTo>
                  <a:pt x="14484" y="486"/>
                  <a:pt x="14484" y="486"/>
                  <a:pt x="14484" y="480"/>
                </a:cubicBezTo>
                <a:cubicBezTo>
                  <a:pt x="14490" y="474"/>
                  <a:pt x="14490" y="474"/>
                  <a:pt x="14496" y="474"/>
                </a:cubicBezTo>
                <a:cubicBezTo>
                  <a:pt x="14496" y="457"/>
                  <a:pt x="14496" y="457"/>
                  <a:pt x="14496" y="457"/>
                </a:cubicBezTo>
                <a:cubicBezTo>
                  <a:pt x="14478" y="457"/>
                  <a:pt x="14472" y="457"/>
                  <a:pt x="14454" y="457"/>
                </a:cubicBezTo>
                <a:cubicBezTo>
                  <a:pt x="14448" y="457"/>
                  <a:pt x="14442" y="457"/>
                  <a:pt x="14430" y="457"/>
                </a:cubicBezTo>
                <a:close/>
                <a:moveTo>
                  <a:pt x="14258" y="468"/>
                </a:moveTo>
                <a:lnTo>
                  <a:pt x="14258" y="468"/>
                </a:lnTo>
                <a:cubicBezTo>
                  <a:pt x="14264" y="474"/>
                  <a:pt x="14264" y="474"/>
                  <a:pt x="14270" y="474"/>
                </a:cubicBezTo>
                <a:cubicBezTo>
                  <a:pt x="14276" y="474"/>
                  <a:pt x="14282" y="474"/>
                  <a:pt x="14288" y="474"/>
                </a:cubicBezTo>
                <a:cubicBezTo>
                  <a:pt x="14294" y="474"/>
                  <a:pt x="14300" y="474"/>
                  <a:pt x="14306" y="474"/>
                </a:cubicBezTo>
                <a:cubicBezTo>
                  <a:pt x="14312" y="474"/>
                  <a:pt x="14312" y="468"/>
                  <a:pt x="14318" y="468"/>
                </a:cubicBezTo>
                <a:cubicBezTo>
                  <a:pt x="14324" y="463"/>
                  <a:pt x="14324" y="457"/>
                  <a:pt x="14330" y="457"/>
                </a:cubicBezTo>
                <a:cubicBezTo>
                  <a:pt x="14330" y="457"/>
                  <a:pt x="14336" y="457"/>
                  <a:pt x="14341" y="457"/>
                </a:cubicBezTo>
                <a:cubicBezTo>
                  <a:pt x="14347" y="457"/>
                  <a:pt x="14353" y="457"/>
                  <a:pt x="14359" y="457"/>
                </a:cubicBezTo>
                <a:cubicBezTo>
                  <a:pt x="14365" y="457"/>
                  <a:pt x="14371" y="457"/>
                  <a:pt x="14371" y="451"/>
                </a:cubicBezTo>
                <a:cubicBezTo>
                  <a:pt x="14377" y="451"/>
                  <a:pt x="14377" y="445"/>
                  <a:pt x="14383" y="439"/>
                </a:cubicBezTo>
                <a:cubicBezTo>
                  <a:pt x="14389" y="439"/>
                  <a:pt x="14395" y="439"/>
                  <a:pt x="14407" y="439"/>
                </a:cubicBezTo>
                <a:cubicBezTo>
                  <a:pt x="14424" y="439"/>
                  <a:pt x="14430" y="439"/>
                  <a:pt x="14448" y="439"/>
                </a:cubicBezTo>
                <a:cubicBezTo>
                  <a:pt x="14448" y="433"/>
                  <a:pt x="14454" y="427"/>
                  <a:pt x="14454" y="421"/>
                </a:cubicBezTo>
                <a:cubicBezTo>
                  <a:pt x="14454" y="415"/>
                  <a:pt x="14454" y="409"/>
                  <a:pt x="14454" y="403"/>
                </a:cubicBezTo>
                <a:cubicBezTo>
                  <a:pt x="14460" y="397"/>
                  <a:pt x="14460" y="391"/>
                  <a:pt x="14466" y="391"/>
                </a:cubicBezTo>
                <a:cubicBezTo>
                  <a:pt x="14466" y="386"/>
                  <a:pt x="14472" y="391"/>
                  <a:pt x="14478" y="391"/>
                </a:cubicBezTo>
                <a:cubicBezTo>
                  <a:pt x="14478" y="386"/>
                  <a:pt x="14478" y="379"/>
                  <a:pt x="14484" y="379"/>
                </a:cubicBezTo>
                <a:cubicBezTo>
                  <a:pt x="14490" y="374"/>
                  <a:pt x="14490" y="374"/>
                  <a:pt x="14496" y="374"/>
                </a:cubicBezTo>
                <a:cubicBezTo>
                  <a:pt x="14490" y="368"/>
                  <a:pt x="14490" y="368"/>
                  <a:pt x="14484" y="368"/>
                </a:cubicBezTo>
                <a:lnTo>
                  <a:pt x="14484" y="362"/>
                </a:lnTo>
                <a:cubicBezTo>
                  <a:pt x="14413" y="362"/>
                  <a:pt x="14413" y="362"/>
                  <a:pt x="14413" y="362"/>
                </a:cubicBezTo>
                <a:cubicBezTo>
                  <a:pt x="14413" y="350"/>
                  <a:pt x="14413" y="344"/>
                  <a:pt x="14407" y="338"/>
                </a:cubicBezTo>
                <a:cubicBezTo>
                  <a:pt x="14401" y="332"/>
                  <a:pt x="14401" y="326"/>
                  <a:pt x="14401" y="326"/>
                </a:cubicBezTo>
                <a:cubicBezTo>
                  <a:pt x="14395" y="320"/>
                  <a:pt x="14389" y="326"/>
                  <a:pt x="14389" y="326"/>
                </a:cubicBezTo>
                <a:cubicBezTo>
                  <a:pt x="14383" y="320"/>
                  <a:pt x="14383" y="320"/>
                  <a:pt x="14377" y="320"/>
                </a:cubicBezTo>
                <a:cubicBezTo>
                  <a:pt x="14365" y="320"/>
                  <a:pt x="14359" y="320"/>
                  <a:pt x="14353" y="326"/>
                </a:cubicBezTo>
                <a:cubicBezTo>
                  <a:pt x="14347" y="326"/>
                  <a:pt x="14347" y="326"/>
                  <a:pt x="14341" y="332"/>
                </a:cubicBezTo>
                <a:cubicBezTo>
                  <a:pt x="14336" y="332"/>
                  <a:pt x="14336" y="338"/>
                  <a:pt x="14336" y="338"/>
                </a:cubicBezTo>
                <a:cubicBezTo>
                  <a:pt x="14324" y="344"/>
                  <a:pt x="14318" y="344"/>
                  <a:pt x="14306" y="344"/>
                </a:cubicBezTo>
                <a:cubicBezTo>
                  <a:pt x="14306" y="344"/>
                  <a:pt x="14300" y="350"/>
                  <a:pt x="14294" y="350"/>
                </a:cubicBezTo>
                <a:cubicBezTo>
                  <a:pt x="14288" y="350"/>
                  <a:pt x="14282" y="356"/>
                  <a:pt x="14270" y="356"/>
                </a:cubicBezTo>
                <a:cubicBezTo>
                  <a:pt x="14264" y="362"/>
                  <a:pt x="14258" y="356"/>
                  <a:pt x="14247" y="356"/>
                </a:cubicBezTo>
                <a:cubicBezTo>
                  <a:pt x="14241" y="356"/>
                  <a:pt x="14241" y="362"/>
                  <a:pt x="14235" y="362"/>
                </a:cubicBezTo>
                <a:cubicBezTo>
                  <a:pt x="14235" y="368"/>
                  <a:pt x="14235" y="374"/>
                  <a:pt x="14235" y="386"/>
                </a:cubicBezTo>
                <a:cubicBezTo>
                  <a:pt x="14235" y="391"/>
                  <a:pt x="14235" y="391"/>
                  <a:pt x="14229" y="397"/>
                </a:cubicBezTo>
                <a:cubicBezTo>
                  <a:pt x="14229" y="403"/>
                  <a:pt x="14223" y="403"/>
                  <a:pt x="14217" y="409"/>
                </a:cubicBezTo>
                <a:cubicBezTo>
                  <a:pt x="14211" y="409"/>
                  <a:pt x="14205" y="403"/>
                  <a:pt x="14199" y="409"/>
                </a:cubicBezTo>
                <a:cubicBezTo>
                  <a:pt x="14193" y="409"/>
                  <a:pt x="14187" y="409"/>
                  <a:pt x="14187" y="415"/>
                </a:cubicBezTo>
                <a:cubicBezTo>
                  <a:pt x="14181" y="415"/>
                  <a:pt x="14175" y="415"/>
                  <a:pt x="14170" y="415"/>
                </a:cubicBezTo>
                <a:cubicBezTo>
                  <a:pt x="14170" y="415"/>
                  <a:pt x="14170" y="421"/>
                  <a:pt x="14170" y="427"/>
                </a:cubicBezTo>
                <a:cubicBezTo>
                  <a:pt x="14170" y="433"/>
                  <a:pt x="14170" y="433"/>
                  <a:pt x="14175" y="439"/>
                </a:cubicBezTo>
                <a:cubicBezTo>
                  <a:pt x="14181" y="445"/>
                  <a:pt x="14181" y="445"/>
                  <a:pt x="14193" y="445"/>
                </a:cubicBezTo>
                <a:cubicBezTo>
                  <a:pt x="14199" y="445"/>
                  <a:pt x="14205" y="439"/>
                  <a:pt x="14211" y="439"/>
                </a:cubicBezTo>
                <a:cubicBezTo>
                  <a:pt x="14217" y="439"/>
                  <a:pt x="14217" y="439"/>
                  <a:pt x="14217" y="439"/>
                </a:cubicBezTo>
                <a:cubicBezTo>
                  <a:pt x="14223" y="439"/>
                  <a:pt x="14229" y="445"/>
                  <a:pt x="14229" y="451"/>
                </a:cubicBezTo>
                <a:cubicBezTo>
                  <a:pt x="14235" y="451"/>
                  <a:pt x="14235" y="457"/>
                  <a:pt x="14241" y="463"/>
                </a:cubicBezTo>
                <a:cubicBezTo>
                  <a:pt x="14241" y="463"/>
                  <a:pt x="14247" y="463"/>
                  <a:pt x="14253" y="463"/>
                </a:cubicBezTo>
                <a:lnTo>
                  <a:pt x="14258" y="468"/>
                </a:lnTo>
                <a:close/>
                <a:moveTo>
                  <a:pt x="14235" y="492"/>
                </a:moveTo>
                <a:lnTo>
                  <a:pt x="14235" y="492"/>
                </a:lnTo>
                <a:cubicBezTo>
                  <a:pt x="14235" y="492"/>
                  <a:pt x="14229" y="492"/>
                  <a:pt x="14223" y="492"/>
                </a:cubicBezTo>
                <a:cubicBezTo>
                  <a:pt x="14223" y="492"/>
                  <a:pt x="14217" y="486"/>
                  <a:pt x="14211" y="486"/>
                </a:cubicBezTo>
                <a:cubicBezTo>
                  <a:pt x="14211" y="486"/>
                  <a:pt x="14205" y="486"/>
                  <a:pt x="14199" y="486"/>
                </a:cubicBezTo>
                <a:cubicBezTo>
                  <a:pt x="14193" y="480"/>
                  <a:pt x="14187" y="480"/>
                  <a:pt x="14187" y="480"/>
                </a:cubicBezTo>
                <a:cubicBezTo>
                  <a:pt x="14175" y="480"/>
                  <a:pt x="14175" y="480"/>
                  <a:pt x="14175" y="480"/>
                </a:cubicBezTo>
                <a:cubicBezTo>
                  <a:pt x="14170" y="480"/>
                  <a:pt x="14164" y="474"/>
                  <a:pt x="14164" y="474"/>
                </a:cubicBezTo>
                <a:cubicBezTo>
                  <a:pt x="14158" y="474"/>
                  <a:pt x="14158" y="480"/>
                  <a:pt x="14152" y="480"/>
                </a:cubicBezTo>
                <a:cubicBezTo>
                  <a:pt x="14140" y="480"/>
                  <a:pt x="14140" y="480"/>
                  <a:pt x="14140" y="480"/>
                </a:cubicBezTo>
                <a:cubicBezTo>
                  <a:pt x="14134" y="480"/>
                  <a:pt x="14134" y="480"/>
                  <a:pt x="14134" y="480"/>
                </a:cubicBezTo>
                <a:cubicBezTo>
                  <a:pt x="14134" y="492"/>
                  <a:pt x="14134" y="504"/>
                  <a:pt x="14134" y="516"/>
                </a:cubicBezTo>
                <a:cubicBezTo>
                  <a:pt x="14152" y="516"/>
                  <a:pt x="14158" y="516"/>
                  <a:pt x="14181" y="516"/>
                </a:cubicBezTo>
                <a:cubicBezTo>
                  <a:pt x="14193" y="516"/>
                  <a:pt x="14193" y="516"/>
                  <a:pt x="14193" y="516"/>
                </a:cubicBezTo>
                <a:cubicBezTo>
                  <a:pt x="14193" y="516"/>
                  <a:pt x="14199" y="522"/>
                  <a:pt x="14199" y="528"/>
                </a:cubicBezTo>
                <a:cubicBezTo>
                  <a:pt x="14205" y="528"/>
                  <a:pt x="14205" y="540"/>
                  <a:pt x="14205" y="540"/>
                </a:cubicBezTo>
                <a:cubicBezTo>
                  <a:pt x="14211" y="540"/>
                  <a:pt x="14217" y="540"/>
                  <a:pt x="14217" y="540"/>
                </a:cubicBezTo>
                <a:cubicBezTo>
                  <a:pt x="14223" y="540"/>
                  <a:pt x="14229" y="540"/>
                  <a:pt x="14229" y="540"/>
                </a:cubicBezTo>
                <a:cubicBezTo>
                  <a:pt x="14235" y="540"/>
                  <a:pt x="14235" y="534"/>
                  <a:pt x="14241" y="534"/>
                </a:cubicBezTo>
                <a:cubicBezTo>
                  <a:pt x="14247" y="528"/>
                  <a:pt x="14253" y="528"/>
                  <a:pt x="14253" y="528"/>
                </a:cubicBezTo>
                <a:cubicBezTo>
                  <a:pt x="14253" y="522"/>
                  <a:pt x="14253" y="522"/>
                  <a:pt x="14253" y="516"/>
                </a:cubicBezTo>
                <a:cubicBezTo>
                  <a:pt x="14253" y="504"/>
                  <a:pt x="14253" y="504"/>
                  <a:pt x="14253" y="504"/>
                </a:cubicBezTo>
                <a:cubicBezTo>
                  <a:pt x="14253" y="498"/>
                  <a:pt x="14247" y="498"/>
                  <a:pt x="14247" y="492"/>
                </a:cubicBezTo>
                <a:cubicBezTo>
                  <a:pt x="14241" y="492"/>
                  <a:pt x="14241" y="492"/>
                  <a:pt x="14235" y="492"/>
                </a:cubicBezTo>
                <a:close/>
                <a:moveTo>
                  <a:pt x="14122" y="308"/>
                </a:moveTo>
                <a:lnTo>
                  <a:pt x="14122" y="308"/>
                </a:lnTo>
                <a:cubicBezTo>
                  <a:pt x="14110" y="308"/>
                  <a:pt x="14110" y="320"/>
                  <a:pt x="14104" y="320"/>
                </a:cubicBezTo>
                <a:cubicBezTo>
                  <a:pt x="14098" y="320"/>
                  <a:pt x="14092" y="314"/>
                  <a:pt x="14087" y="314"/>
                </a:cubicBezTo>
                <a:cubicBezTo>
                  <a:pt x="14087" y="314"/>
                  <a:pt x="14081" y="308"/>
                  <a:pt x="14075" y="308"/>
                </a:cubicBezTo>
                <a:cubicBezTo>
                  <a:pt x="14069" y="320"/>
                  <a:pt x="14069" y="320"/>
                  <a:pt x="14069" y="320"/>
                </a:cubicBezTo>
                <a:cubicBezTo>
                  <a:pt x="14069" y="344"/>
                  <a:pt x="14069" y="344"/>
                  <a:pt x="14069" y="344"/>
                </a:cubicBezTo>
                <a:cubicBezTo>
                  <a:pt x="14075" y="344"/>
                  <a:pt x="14075" y="344"/>
                  <a:pt x="14081" y="344"/>
                </a:cubicBezTo>
                <a:cubicBezTo>
                  <a:pt x="14087" y="350"/>
                  <a:pt x="14087" y="356"/>
                  <a:pt x="14092" y="356"/>
                </a:cubicBezTo>
                <a:cubicBezTo>
                  <a:pt x="14098" y="356"/>
                  <a:pt x="14098" y="362"/>
                  <a:pt x="14104" y="362"/>
                </a:cubicBezTo>
                <a:cubicBezTo>
                  <a:pt x="14110" y="362"/>
                  <a:pt x="14110" y="362"/>
                  <a:pt x="14110" y="362"/>
                </a:cubicBezTo>
                <a:cubicBezTo>
                  <a:pt x="14116" y="362"/>
                  <a:pt x="14122" y="362"/>
                  <a:pt x="14128" y="356"/>
                </a:cubicBezTo>
                <a:cubicBezTo>
                  <a:pt x="14134" y="356"/>
                  <a:pt x="14140" y="356"/>
                  <a:pt x="14140" y="350"/>
                </a:cubicBezTo>
                <a:cubicBezTo>
                  <a:pt x="14140" y="350"/>
                  <a:pt x="14140" y="344"/>
                  <a:pt x="14140" y="338"/>
                </a:cubicBezTo>
                <a:cubicBezTo>
                  <a:pt x="14140" y="338"/>
                  <a:pt x="14140" y="332"/>
                  <a:pt x="14134" y="332"/>
                </a:cubicBezTo>
                <a:cubicBezTo>
                  <a:pt x="14134" y="326"/>
                  <a:pt x="14140" y="320"/>
                  <a:pt x="14134" y="320"/>
                </a:cubicBezTo>
                <a:cubicBezTo>
                  <a:pt x="14134" y="314"/>
                  <a:pt x="14128" y="308"/>
                  <a:pt x="14122" y="308"/>
                </a:cubicBezTo>
                <a:close/>
                <a:moveTo>
                  <a:pt x="11893" y="1648"/>
                </a:moveTo>
                <a:lnTo>
                  <a:pt x="11893" y="1648"/>
                </a:lnTo>
                <a:cubicBezTo>
                  <a:pt x="11887" y="1648"/>
                  <a:pt x="11887" y="1648"/>
                  <a:pt x="11881" y="1648"/>
                </a:cubicBezTo>
                <a:cubicBezTo>
                  <a:pt x="11875" y="1642"/>
                  <a:pt x="11875" y="1642"/>
                  <a:pt x="11869" y="1642"/>
                </a:cubicBezTo>
                <a:cubicBezTo>
                  <a:pt x="11863" y="1642"/>
                  <a:pt x="11863" y="1636"/>
                  <a:pt x="11863" y="1631"/>
                </a:cubicBezTo>
                <a:cubicBezTo>
                  <a:pt x="11863" y="1631"/>
                  <a:pt x="11863" y="1625"/>
                  <a:pt x="11863" y="1619"/>
                </a:cubicBezTo>
                <a:cubicBezTo>
                  <a:pt x="11792" y="1619"/>
                  <a:pt x="11792" y="1619"/>
                  <a:pt x="11792" y="1619"/>
                </a:cubicBezTo>
                <a:cubicBezTo>
                  <a:pt x="11792" y="1625"/>
                  <a:pt x="11792" y="1631"/>
                  <a:pt x="11792" y="1636"/>
                </a:cubicBezTo>
                <a:cubicBezTo>
                  <a:pt x="11792" y="1636"/>
                  <a:pt x="11792" y="1642"/>
                  <a:pt x="11798" y="1648"/>
                </a:cubicBezTo>
                <a:cubicBezTo>
                  <a:pt x="11798" y="1702"/>
                  <a:pt x="11798" y="1702"/>
                  <a:pt x="11798" y="1702"/>
                </a:cubicBezTo>
                <a:cubicBezTo>
                  <a:pt x="11827" y="1702"/>
                  <a:pt x="11827" y="1702"/>
                  <a:pt x="11827" y="1702"/>
                </a:cubicBezTo>
                <a:cubicBezTo>
                  <a:pt x="11834" y="1702"/>
                  <a:pt x="11839" y="1702"/>
                  <a:pt x="11839" y="1696"/>
                </a:cubicBezTo>
                <a:cubicBezTo>
                  <a:pt x="11845" y="1690"/>
                  <a:pt x="11845" y="1684"/>
                  <a:pt x="11851" y="1678"/>
                </a:cubicBezTo>
                <a:cubicBezTo>
                  <a:pt x="11851" y="1678"/>
                  <a:pt x="11851" y="1678"/>
                  <a:pt x="11857" y="1678"/>
                </a:cubicBezTo>
                <a:cubicBezTo>
                  <a:pt x="11863" y="1678"/>
                  <a:pt x="11863" y="1678"/>
                  <a:pt x="11875" y="1672"/>
                </a:cubicBezTo>
                <a:cubicBezTo>
                  <a:pt x="11875" y="1672"/>
                  <a:pt x="11881" y="1672"/>
                  <a:pt x="11887" y="1672"/>
                </a:cubicBezTo>
                <a:cubicBezTo>
                  <a:pt x="11887" y="1666"/>
                  <a:pt x="11887" y="1666"/>
                  <a:pt x="11893" y="1660"/>
                </a:cubicBezTo>
                <a:cubicBezTo>
                  <a:pt x="11893" y="1654"/>
                  <a:pt x="11893" y="1654"/>
                  <a:pt x="11893" y="1648"/>
                </a:cubicBezTo>
                <a:close/>
                <a:moveTo>
                  <a:pt x="12112" y="1233"/>
                </a:moveTo>
                <a:lnTo>
                  <a:pt x="12112" y="1233"/>
                </a:lnTo>
                <a:cubicBezTo>
                  <a:pt x="12106" y="1233"/>
                  <a:pt x="12100" y="1233"/>
                  <a:pt x="12088" y="1233"/>
                </a:cubicBezTo>
                <a:cubicBezTo>
                  <a:pt x="12082" y="1233"/>
                  <a:pt x="12082" y="1233"/>
                  <a:pt x="12077" y="1233"/>
                </a:cubicBezTo>
                <a:cubicBezTo>
                  <a:pt x="12077" y="1269"/>
                  <a:pt x="12077" y="1269"/>
                  <a:pt x="12077" y="1269"/>
                </a:cubicBezTo>
                <a:cubicBezTo>
                  <a:pt x="12065" y="1269"/>
                  <a:pt x="12059" y="1269"/>
                  <a:pt x="12047" y="1269"/>
                </a:cubicBezTo>
                <a:cubicBezTo>
                  <a:pt x="12041" y="1275"/>
                  <a:pt x="12035" y="1275"/>
                  <a:pt x="12023" y="1281"/>
                </a:cubicBezTo>
                <a:cubicBezTo>
                  <a:pt x="12023" y="1287"/>
                  <a:pt x="12023" y="1287"/>
                  <a:pt x="12023" y="1293"/>
                </a:cubicBezTo>
                <a:cubicBezTo>
                  <a:pt x="12023" y="1299"/>
                  <a:pt x="12029" y="1299"/>
                  <a:pt x="12029" y="1304"/>
                </a:cubicBezTo>
                <a:cubicBezTo>
                  <a:pt x="12029" y="1304"/>
                  <a:pt x="12029" y="1310"/>
                  <a:pt x="12029" y="1316"/>
                </a:cubicBezTo>
                <a:cubicBezTo>
                  <a:pt x="12023" y="1322"/>
                  <a:pt x="12017" y="1316"/>
                  <a:pt x="12017" y="1322"/>
                </a:cubicBezTo>
                <a:cubicBezTo>
                  <a:pt x="12011" y="1328"/>
                  <a:pt x="12017" y="1328"/>
                  <a:pt x="12017" y="1334"/>
                </a:cubicBezTo>
                <a:cubicBezTo>
                  <a:pt x="12017" y="1340"/>
                  <a:pt x="12011" y="1340"/>
                  <a:pt x="12011" y="1346"/>
                </a:cubicBezTo>
                <a:cubicBezTo>
                  <a:pt x="12005" y="1346"/>
                  <a:pt x="12000" y="1346"/>
                  <a:pt x="11988" y="1346"/>
                </a:cubicBezTo>
                <a:cubicBezTo>
                  <a:pt x="11988" y="1346"/>
                  <a:pt x="11982" y="1346"/>
                  <a:pt x="11976" y="1346"/>
                </a:cubicBezTo>
                <a:cubicBezTo>
                  <a:pt x="11976" y="1346"/>
                  <a:pt x="11970" y="1352"/>
                  <a:pt x="11970" y="1358"/>
                </a:cubicBezTo>
                <a:cubicBezTo>
                  <a:pt x="11970" y="1358"/>
                  <a:pt x="11970" y="1364"/>
                  <a:pt x="11970" y="1370"/>
                </a:cubicBezTo>
                <a:cubicBezTo>
                  <a:pt x="11970" y="1376"/>
                  <a:pt x="11958" y="1370"/>
                  <a:pt x="11958" y="1376"/>
                </a:cubicBezTo>
                <a:cubicBezTo>
                  <a:pt x="11952" y="1382"/>
                  <a:pt x="11958" y="1387"/>
                  <a:pt x="11958" y="1399"/>
                </a:cubicBezTo>
                <a:cubicBezTo>
                  <a:pt x="11958" y="1399"/>
                  <a:pt x="11958" y="1405"/>
                  <a:pt x="11958" y="1411"/>
                </a:cubicBezTo>
                <a:lnTo>
                  <a:pt x="11958" y="1417"/>
                </a:lnTo>
                <a:cubicBezTo>
                  <a:pt x="11958" y="1423"/>
                  <a:pt x="11958" y="1429"/>
                  <a:pt x="11958" y="1429"/>
                </a:cubicBezTo>
                <a:cubicBezTo>
                  <a:pt x="11988" y="1435"/>
                  <a:pt x="11988" y="1435"/>
                  <a:pt x="11988" y="1435"/>
                </a:cubicBezTo>
                <a:cubicBezTo>
                  <a:pt x="11988" y="1429"/>
                  <a:pt x="11988" y="1423"/>
                  <a:pt x="11988" y="1423"/>
                </a:cubicBezTo>
                <a:cubicBezTo>
                  <a:pt x="11993" y="1417"/>
                  <a:pt x="12000" y="1417"/>
                  <a:pt x="12000" y="1417"/>
                </a:cubicBezTo>
                <a:cubicBezTo>
                  <a:pt x="12005" y="1417"/>
                  <a:pt x="12011" y="1417"/>
                  <a:pt x="12011" y="1417"/>
                </a:cubicBezTo>
                <a:cubicBezTo>
                  <a:pt x="12011" y="1423"/>
                  <a:pt x="12011" y="1429"/>
                  <a:pt x="12017" y="1429"/>
                </a:cubicBezTo>
                <a:cubicBezTo>
                  <a:pt x="12017" y="1435"/>
                  <a:pt x="12023" y="1441"/>
                  <a:pt x="12023" y="1441"/>
                </a:cubicBezTo>
                <a:cubicBezTo>
                  <a:pt x="12029" y="1441"/>
                  <a:pt x="12035" y="1435"/>
                  <a:pt x="12035" y="1429"/>
                </a:cubicBezTo>
                <a:cubicBezTo>
                  <a:pt x="12035" y="1429"/>
                  <a:pt x="12035" y="1423"/>
                  <a:pt x="12035" y="1417"/>
                </a:cubicBezTo>
                <a:cubicBezTo>
                  <a:pt x="12041" y="1423"/>
                  <a:pt x="12041" y="1423"/>
                  <a:pt x="12047" y="1423"/>
                </a:cubicBezTo>
                <a:cubicBezTo>
                  <a:pt x="12053" y="1429"/>
                  <a:pt x="12053" y="1435"/>
                  <a:pt x="12059" y="1435"/>
                </a:cubicBezTo>
                <a:cubicBezTo>
                  <a:pt x="12065" y="1441"/>
                  <a:pt x="12077" y="1441"/>
                  <a:pt x="12082" y="1453"/>
                </a:cubicBezTo>
                <a:cubicBezTo>
                  <a:pt x="12088" y="1453"/>
                  <a:pt x="12088" y="1459"/>
                  <a:pt x="12088" y="1465"/>
                </a:cubicBezTo>
                <a:cubicBezTo>
                  <a:pt x="12071" y="1488"/>
                  <a:pt x="12071" y="1488"/>
                  <a:pt x="12071" y="1488"/>
                </a:cubicBezTo>
                <a:cubicBezTo>
                  <a:pt x="12071" y="1494"/>
                  <a:pt x="12071" y="1494"/>
                  <a:pt x="12071" y="1494"/>
                </a:cubicBezTo>
                <a:cubicBezTo>
                  <a:pt x="12071" y="1500"/>
                  <a:pt x="12077" y="1500"/>
                  <a:pt x="12077" y="1506"/>
                </a:cubicBezTo>
                <a:cubicBezTo>
                  <a:pt x="12136" y="1506"/>
                  <a:pt x="12136" y="1506"/>
                  <a:pt x="12136" y="1506"/>
                </a:cubicBezTo>
                <a:cubicBezTo>
                  <a:pt x="12154" y="1506"/>
                  <a:pt x="12159" y="1512"/>
                  <a:pt x="12177" y="1512"/>
                </a:cubicBezTo>
                <a:cubicBezTo>
                  <a:pt x="12183" y="1512"/>
                  <a:pt x="12189" y="1512"/>
                  <a:pt x="12195" y="1512"/>
                </a:cubicBezTo>
                <a:cubicBezTo>
                  <a:pt x="12201" y="1512"/>
                  <a:pt x="12207" y="1518"/>
                  <a:pt x="12219" y="1518"/>
                </a:cubicBezTo>
                <a:cubicBezTo>
                  <a:pt x="12225" y="1518"/>
                  <a:pt x="12231" y="1518"/>
                  <a:pt x="12237" y="1518"/>
                </a:cubicBezTo>
                <a:cubicBezTo>
                  <a:pt x="12254" y="1518"/>
                  <a:pt x="12254" y="1518"/>
                  <a:pt x="12254" y="1518"/>
                </a:cubicBezTo>
                <a:cubicBezTo>
                  <a:pt x="12260" y="1518"/>
                  <a:pt x="12260" y="1518"/>
                  <a:pt x="12266" y="1518"/>
                </a:cubicBezTo>
                <a:cubicBezTo>
                  <a:pt x="12272" y="1518"/>
                  <a:pt x="12272" y="1518"/>
                  <a:pt x="12272" y="1518"/>
                </a:cubicBezTo>
                <a:cubicBezTo>
                  <a:pt x="12272" y="1494"/>
                  <a:pt x="12272" y="1494"/>
                  <a:pt x="12272" y="1494"/>
                </a:cubicBezTo>
                <a:cubicBezTo>
                  <a:pt x="12272" y="1488"/>
                  <a:pt x="12272" y="1488"/>
                  <a:pt x="12272" y="1482"/>
                </a:cubicBezTo>
                <a:cubicBezTo>
                  <a:pt x="12272" y="1476"/>
                  <a:pt x="12260" y="1482"/>
                  <a:pt x="12260" y="1476"/>
                </a:cubicBezTo>
                <a:cubicBezTo>
                  <a:pt x="12260" y="1470"/>
                  <a:pt x="12260" y="1465"/>
                  <a:pt x="12260" y="1453"/>
                </a:cubicBezTo>
                <a:cubicBezTo>
                  <a:pt x="12254" y="1453"/>
                  <a:pt x="12254" y="1459"/>
                  <a:pt x="12248" y="1453"/>
                </a:cubicBezTo>
                <a:cubicBezTo>
                  <a:pt x="12243" y="1453"/>
                  <a:pt x="12243" y="1447"/>
                  <a:pt x="12237" y="1447"/>
                </a:cubicBezTo>
                <a:cubicBezTo>
                  <a:pt x="12237" y="1441"/>
                  <a:pt x="12237" y="1435"/>
                  <a:pt x="12237" y="1435"/>
                </a:cubicBezTo>
                <a:cubicBezTo>
                  <a:pt x="12237" y="1429"/>
                  <a:pt x="12231" y="1429"/>
                  <a:pt x="12225" y="1423"/>
                </a:cubicBezTo>
                <a:cubicBezTo>
                  <a:pt x="12225" y="1423"/>
                  <a:pt x="12219" y="1417"/>
                  <a:pt x="12213" y="1417"/>
                </a:cubicBezTo>
                <a:cubicBezTo>
                  <a:pt x="12213" y="1411"/>
                  <a:pt x="12207" y="1405"/>
                  <a:pt x="12201" y="1399"/>
                </a:cubicBezTo>
                <a:cubicBezTo>
                  <a:pt x="12201" y="1399"/>
                  <a:pt x="12201" y="1393"/>
                  <a:pt x="12195" y="1387"/>
                </a:cubicBezTo>
                <a:lnTo>
                  <a:pt x="12189" y="1387"/>
                </a:lnTo>
                <a:cubicBezTo>
                  <a:pt x="12183" y="1382"/>
                  <a:pt x="12189" y="1376"/>
                  <a:pt x="12189" y="1376"/>
                </a:cubicBezTo>
                <a:cubicBezTo>
                  <a:pt x="12183" y="1370"/>
                  <a:pt x="12189" y="1370"/>
                  <a:pt x="12189" y="1364"/>
                </a:cubicBezTo>
                <a:cubicBezTo>
                  <a:pt x="12183" y="1358"/>
                  <a:pt x="12183" y="1352"/>
                  <a:pt x="12183" y="1346"/>
                </a:cubicBezTo>
                <a:cubicBezTo>
                  <a:pt x="12183" y="1340"/>
                  <a:pt x="12183" y="1340"/>
                  <a:pt x="12183" y="1340"/>
                </a:cubicBezTo>
                <a:cubicBezTo>
                  <a:pt x="12183" y="1334"/>
                  <a:pt x="12189" y="1334"/>
                  <a:pt x="12195" y="1334"/>
                </a:cubicBezTo>
                <a:cubicBezTo>
                  <a:pt x="12195" y="1328"/>
                  <a:pt x="12195" y="1322"/>
                  <a:pt x="12195" y="1322"/>
                </a:cubicBezTo>
                <a:cubicBezTo>
                  <a:pt x="12195" y="1304"/>
                  <a:pt x="12189" y="1299"/>
                  <a:pt x="12195" y="1287"/>
                </a:cubicBezTo>
                <a:cubicBezTo>
                  <a:pt x="12195" y="1281"/>
                  <a:pt x="12201" y="1281"/>
                  <a:pt x="12207" y="1281"/>
                </a:cubicBezTo>
                <a:cubicBezTo>
                  <a:pt x="12213" y="1275"/>
                  <a:pt x="12219" y="1269"/>
                  <a:pt x="12225" y="1257"/>
                </a:cubicBezTo>
                <a:cubicBezTo>
                  <a:pt x="12231" y="1257"/>
                  <a:pt x="12225" y="1245"/>
                  <a:pt x="12231" y="1245"/>
                </a:cubicBezTo>
                <a:cubicBezTo>
                  <a:pt x="12231" y="1245"/>
                  <a:pt x="12237" y="1245"/>
                  <a:pt x="12243" y="1245"/>
                </a:cubicBezTo>
                <a:cubicBezTo>
                  <a:pt x="12243" y="1239"/>
                  <a:pt x="12248" y="1245"/>
                  <a:pt x="12254" y="1239"/>
                </a:cubicBezTo>
                <a:cubicBezTo>
                  <a:pt x="12254" y="1239"/>
                  <a:pt x="12248" y="1233"/>
                  <a:pt x="12254" y="1227"/>
                </a:cubicBezTo>
                <a:cubicBezTo>
                  <a:pt x="12254" y="1227"/>
                  <a:pt x="12260" y="1227"/>
                  <a:pt x="12266" y="1227"/>
                </a:cubicBezTo>
                <a:cubicBezTo>
                  <a:pt x="12272" y="1221"/>
                  <a:pt x="12278" y="1215"/>
                  <a:pt x="12284" y="1204"/>
                </a:cubicBezTo>
                <a:cubicBezTo>
                  <a:pt x="12284" y="1204"/>
                  <a:pt x="12284" y="1198"/>
                  <a:pt x="12284" y="1192"/>
                </a:cubicBezTo>
                <a:cubicBezTo>
                  <a:pt x="12284" y="1192"/>
                  <a:pt x="12290" y="1192"/>
                  <a:pt x="12296" y="1186"/>
                </a:cubicBezTo>
                <a:cubicBezTo>
                  <a:pt x="12296" y="1186"/>
                  <a:pt x="12296" y="1180"/>
                  <a:pt x="12302" y="1180"/>
                </a:cubicBezTo>
                <a:cubicBezTo>
                  <a:pt x="12302" y="1174"/>
                  <a:pt x="12308" y="1180"/>
                  <a:pt x="12314" y="1180"/>
                </a:cubicBezTo>
                <a:cubicBezTo>
                  <a:pt x="12320" y="1174"/>
                  <a:pt x="12325" y="1168"/>
                  <a:pt x="12332" y="1156"/>
                </a:cubicBezTo>
                <a:cubicBezTo>
                  <a:pt x="12332" y="1156"/>
                  <a:pt x="12332" y="1150"/>
                  <a:pt x="12332" y="1144"/>
                </a:cubicBezTo>
                <a:cubicBezTo>
                  <a:pt x="12332" y="1144"/>
                  <a:pt x="12337" y="1138"/>
                  <a:pt x="12337" y="1132"/>
                </a:cubicBezTo>
                <a:cubicBezTo>
                  <a:pt x="12343" y="1132"/>
                  <a:pt x="12349" y="1132"/>
                  <a:pt x="12349" y="1127"/>
                </a:cubicBezTo>
                <a:cubicBezTo>
                  <a:pt x="12349" y="1121"/>
                  <a:pt x="12355" y="1121"/>
                  <a:pt x="12355" y="1115"/>
                </a:cubicBezTo>
                <a:cubicBezTo>
                  <a:pt x="12361" y="1109"/>
                  <a:pt x="12355" y="1109"/>
                  <a:pt x="12355" y="1103"/>
                </a:cubicBezTo>
                <a:cubicBezTo>
                  <a:pt x="12367" y="1103"/>
                  <a:pt x="12373" y="1103"/>
                  <a:pt x="12385" y="1103"/>
                </a:cubicBezTo>
                <a:cubicBezTo>
                  <a:pt x="12391" y="1103"/>
                  <a:pt x="12391" y="1103"/>
                  <a:pt x="12397" y="1103"/>
                </a:cubicBezTo>
                <a:cubicBezTo>
                  <a:pt x="12403" y="1103"/>
                  <a:pt x="12403" y="1091"/>
                  <a:pt x="12409" y="1091"/>
                </a:cubicBezTo>
                <a:cubicBezTo>
                  <a:pt x="12409" y="1091"/>
                  <a:pt x="12414" y="1091"/>
                  <a:pt x="12420" y="1091"/>
                </a:cubicBezTo>
                <a:cubicBezTo>
                  <a:pt x="12426" y="1091"/>
                  <a:pt x="12432" y="1091"/>
                  <a:pt x="12432" y="1085"/>
                </a:cubicBezTo>
                <a:cubicBezTo>
                  <a:pt x="12438" y="1079"/>
                  <a:pt x="12432" y="1073"/>
                  <a:pt x="12432" y="1073"/>
                </a:cubicBezTo>
                <a:cubicBezTo>
                  <a:pt x="12438" y="1067"/>
                  <a:pt x="12444" y="1067"/>
                  <a:pt x="12444" y="1067"/>
                </a:cubicBezTo>
                <a:cubicBezTo>
                  <a:pt x="12450" y="1067"/>
                  <a:pt x="12456" y="1067"/>
                  <a:pt x="12456" y="1067"/>
                </a:cubicBezTo>
                <a:cubicBezTo>
                  <a:pt x="12462" y="1067"/>
                  <a:pt x="12468" y="1067"/>
                  <a:pt x="12468" y="1067"/>
                </a:cubicBezTo>
                <a:cubicBezTo>
                  <a:pt x="12474" y="1061"/>
                  <a:pt x="12474" y="1061"/>
                  <a:pt x="12480" y="1055"/>
                </a:cubicBezTo>
                <a:cubicBezTo>
                  <a:pt x="12486" y="1055"/>
                  <a:pt x="12486" y="1050"/>
                  <a:pt x="12486" y="1044"/>
                </a:cubicBezTo>
                <a:cubicBezTo>
                  <a:pt x="12492" y="1044"/>
                  <a:pt x="12492" y="1044"/>
                  <a:pt x="12498" y="1038"/>
                </a:cubicBezTo>
                <a:cubicBezTo>
                  <a:pt x="12503" y="1038"/>
                  <a:pt x="12509" y="1038"/>
                  <a:pt x="12509" y="1032"/>
                </a:cubicBezTo>
                <a:cubicBezTo>
                  <a:pt x="12509" y="1020"/>
                  <a:pt x="12509" y="1014"/>
                  <a:pt x="12503" y="1008"/>
                </a:cubicBezTo>
                <a:cubicBezTo>
                  <a:pt x="12515" y="1008"/>
                  <a:pt x="12521" y="1008"/>
                  <a:pt x="12527" y="1008"/>
                </a:cubicBezTo>
                <a:cubicBezTo>
                  <a:pt x="12545" y="1008"/>
                  <a:pt x="12557" y="1008"/>
                  <a:pt x="12575" y="1002"/>
                </a:cubicBezTo>
                <a:cubicBezTo>
                  <a:pt x="12580" y="1002"/>
                  <a:pt x="12580" y="996"/>
                  <a:pt x="12580" y="990"/>
                </a:cubicBezTo>
                <a:cubicBezTo>
                  <a:pt x="12586" y="990"/>
                  <a:pt x="12592" y="984"/>
                  <a:pt x="12598" y="978"/>
                </a:cubicBezTo>
                <a:cubicBezTo>
                  <a:pt x="12598" y="978"/>
                  <a:pt x="12604" y="978"/>
                  <a:pt x="12610" y="978"/>
                </a:cubicBezTo>
                <a:cubicBezTo>
                  <a:pt x="12616" y="978"/>
                  <a:pt x="12622" y="972"/>
                  <a:pt x="12634" y="972"/>
                </a:cubicBezTo>
                <a:cubicBezTo>
                  <a:pt x="12699" y="972"/>
                  <a:pt x="12699" y="972"/>
                  <a:pt x="12699" y="972"/>
                </a:cubicBezTo>
                <a:cubicBezTo>
                  <a:pt x="12705" y="972"/>
                  <a:pt x="12711" y="966"/>
                  <a:pt x="12711" y="966"/>
                </a:cubicBezTo>
                <a:cubicBezTo>
                  <a:pt x="12717" y="961"/>
                  <a:pt x="12717" y="955"/>
                  <a:pt x="12723" y="955"/>
                </a:cubicBezTo>
                <a:cubicBezTo>
                  <a:pt x="12729" y="955"/>
                  <a:pt x="12735" y="955"/>
                  <a:pt x="12747" y="955"/>
                </a:cubicBezTo>
                <a:cubicBezTo>
                  <a:pt x="12752" y="955"/>
                  <a:pt x="12758" y="955"/>
                  <a:pt x="12770" y="955"/>
                </a:cubicBezTo>
                <a:cubicBezTo>
                  <a:pt x="12782" y="949"/>
                  <a:pt x="12782" y="937"/>
                  <a:pt x="12794" y="937"/>
                </a:cubicBezTo>
                <a:cubicBezTo>
                  <a:pt x="12847" y="937"/>
                  <a:pt x="12847" y="937"/>
                  <a:pt x="12847" y="937"/>
                </a:cubicBezTo>
                <a:cubicBezTo>
                  <a:pt x="12853" y="937"/>
                  <a:pt x="12859" y="931"/>
                  <a:pt x="12859" y="931"/>
                </a:cubicBezTo>
                <a:cubicBezTo>
                  <a:pt x="12871" y="925"/>
                  <a:pt x="12871" y="913"/>
                  <a:pt x="12883" y="907"/>
                </a:cubicBezTo>
                <a:cubicBezTo>
                  <a:pt x="12883" y="901"/>
                  <a:pt x="12883" y="895"/>
                  <a:pt x="12889" y="895"/>
                </a:cubicBezTo>
                <a:cubicBezTo>
                  <a:pt x="12889" y="895"/>
                  <a:pt x="12895" y="895"/>
                  <a:pt x="12895" y="889"/>
                </a:cubicBezTo>
                <a:cubicBezTo>
                  <a:pt x="12907" y="889"/>
                  <a:pt x="12913" y="889"/>
                  <a:pt x="12918" y="889"/>
                </a:cubicBezTo>
                <a:cubicBezTo>
                  <a:pt x="12924" y="884"/>
                  <a:pt x="12924" y="884"/>
                  <a:pt x="12924" y="877"/>
                </a:cubicBezTo>
                <a:cubicBezTo>
                  <a:pt x="12924" y="872"/>
                  <a:pt x="12918" y="866"/>
                  <a:pt x="12918" y="866"/>
                </a:cubicBezTo>
                <a:cubicBezTo>
                  <a:pt x="12918" y="860"/>
                  <a:pt x="12913" y="854"/>
                  <a:pt x="12913" y="854"/>
                </a:cubicBezTo>
                <a:cubicBezTo>
                  <a:pt x="12913" y="848"/>
                  <a:pt x="12913" y="842"/>
                  <a:pt x="12907" y="842"/>
                </a:cubicBezTo>
                <a:cubicBezTo>
                  <a:pt x="12901" y="836"/>
                  <a:pt x="12895" y="842"/>
                  <a:pt x="12883" y="842"/>
                </a:cubicBezTo>
                <a:cubicBezTo>
                  <a:pt x="12877" y="842"/>
                  <a:pt x="12877" y="836"/>
                  <a:pt x="12871" y="836"/>
                </a:cubicBezTo>
                <a:cubicBezTo>
                  <a:pt x="12859" y="836"/>
                  <a:pt x="12859" y="836"/>
                  <a:pt x="12859" y="836"/>
                </a:cubicBezTo>
                <a:cubicBezTo>
                  <a:pt x="12847" y="836"/>
                  <a:pt x="12847" y="836"/>
                  <a:pt x="12847" y="836"/>
                </a:cubicBezTo>
                <a:cubicBezTo>
                  <a:pt x="12841" y="836"/>
                  <a:pt x="12841" y="836"/>
                  <a:pt x="12835" y="836"/>
                </a:cubicBezTo>
                <a:cubicBezTo>
                  <a:pt x="12824" y="836"/>
                  <a:pt x="12818" y="836"/>
                  <a:pt x="12812" y="836"/>
                </a:cubicBezTo>
                <a:cubicBezTo>
                  <a:pt x="12800" y="842"/>
                  <a:pt x="12794" y="842"/>
                  <a:pt x="12788" y="848"/>
                </a:cubicBezTo>
                <a:cubicBezTo>
                  <a:pt x="12788" y="854"/>
                  <a:pt x="12788" y="860"/>
                  <a:pt x="12788" y="860"/>
                </a:cubicBezTo>
                <a:cubicBezTo>
                  <a:pt x="12782" y="866"/>
                  <a:pt x="12782" y="866"/>
                  <a:pt x="12782" y="872"/>
                </a:cubicBezTo>
                <a:cubicBezTo>
                  <a:pt x="12776" y="877"/>
                  <a:pt x="12776" y="877"/>
                  <a:pt x="12770" y="877"/>
                </a:cubicBezTo>
                <a:cubicBezTo>
                  <a:pt x="12758" y="884"/>
                  <a:pt x="12752" y="877"/>
                  <a:pt x="12747" y="877"/>
                </a:cubicBezTo>
                <a:cubicBezTo>
                  <a:pt x="12741" y="877"/>
                  <a:pt x="12741" y="877"/>
                  <a:pt x="12735" y="877"/>
                </a:cubicBezTo>
                <a:cubicBezTo>
                  <a:pt x="12729" y="884"/>
                  <a:pt x="12729" y="884"/>
                  <a:pt x="12723" y="884"/>
                </a:cubicBezTo>
                <a:cubicBezTo>
                  <a:pt x="12717" y="889"/>
                  <a:pt x="12717" y="895"/>
                  <a:pt x="12711" y="895"/>
                </a:cubicBezTo>
                <a:cubicBezTo>
                  <a:pt x="12705" y="895"/>
                  <a:pt x="12705" y="901"/>
                  <a:pt x="12699" y="901"/>
                </a:cubicBezTo>
                <a:cubicBezTo>
                  <a:pt x="12699" y="901"/>
                  <a:pt x="12693" y="901"/>
                  <a:pt x="12687" y="901"/>
                </a:cubicBezTo>
                <a:cubicBezTo>
                  <a:pt x="12681" y="901"/>
                  <a:pt x="12675" y="901"/>
                  <a:pt x="12664" y="901"/>
                </a:cubicBezTo>
                <a:cubicBezTo>
                  <a:pt x="12658" y="901"/>
                  <a:pt x="12658" y="901"/>
                  <a:pt x="12652" y="901"/>
                </a:cubicBezTo>
                <a:cubicBezTo>
                  <a:pt x="12646" y="907"/>
                  <a:pt x="12640" y="907"/>
                  <a:pt x="12640" y="907"/>
                </a:cubicBezTo>
                <a:cubicBezTo>
                  <a:pt x="12634" y="913"/>
                  <a:pt x="12628" y="913"/>
                  <a:pt x="12628" y="913"/>
                </a:cubicBezTo>
                <a:cubicBezTo>
                  <a:pt x="12622" y="913"/>
                  <a:pt x="12622" y="919"/>
                  <a:pt x="12616" y="919"/>
                </a:cubicBezTo>
                <a:cubicBezTo>
                  <a:pt x="12610" y="919"/>
                  <a:pt x="12610" y="919"/>
                  <a:pt x="12604" y="919"/>
                </a:cubicBezTo>
                <a:cubicBezTo>
                  <a:pt x="12586" y="925"/>
                  <a:pt x="12580" y="919"/>
                  <a:pt x="12563" y="919"/>
                </a:cubicBezTo>
                <a:cubicBezTo>
                  <a:pt x="12557" y="919"/>
                  <a:pt x="12551" y="919"/>
                  <a:pt x="12539" y="919"/>
                </a:cubicBezTo>
                <a:cubicBezTo>
                  <a:pt x="12527" y="919"/>
                  <a:pt x="12527" y="919"/>
                  <a:pt x="12527" y="919"/>
                </a:cubicBezTo>
                <a:cubicBezTo>
                  <a:pt x="12521" y="919"/>
                  <a:pt x="12521" y="919"/>
                  <a:pt x="12515" y="919"/>
                </a:cubicBezTo>
                <a:cubicBezTo>
                  <a:pt x="12503" y="919"/>
                  <a:pt x="12498" y="919"/>
                  <a:pt x="12492" y="919"/>
                </a:cubicBezTo>
                <a:cubicBezTo>
                  <a:pt x="12486" y="919"/>
                  <a:pt x="12480" y="925"/>
                  <a:pt x="12480" y="925"/>
                </a:cubicBezTo>
                <a:cubicBezTo>
                  <a:pt x="12468" y="931"/>
                  <a:pt x="12462" y="931"/>
                  <a:pt x="12456" y="937"/>
                </a:cubicBezTo>
                <a:cubicBezTo>
                  <a:pt x="12450" y="937"/>
                  <a:pt x="12450" y="943"/>
                  <a:pt x="12450" y="949"/>
                </a:cubicBezTo>
                <a:cubicBezTo>
                  <a:pt x="12444" y="955"/>
                  <a:pt x="12438" y="961"/>
                  <a:pt x="12432" y="966"/>
                </a:cubicBezTo>
                <a:cubicBezTo>
                  <a:pt x="12355" y="966"/>
                  <a:pt x="12355" y="966"/>
                  <a:pt x="12355" y="966"/>
                </a:cubicBezTo>
                <a:cubicBezTo>
                  <a:pt x="12349" y="972"/>
                  <a:pt x="12349" y="972"/>
                  <a:pt x="12343" y="978"/>
                </a:cubicBezTo>
                <a:cubicBezTo>
                  <a:pt x="12337" y="978"/>
                  <a:pt x="12337" y="984"/>
                  <a:pt x="12337" y="990"/>
                </a:cubicBezTo>
                <a:cubicBezTo>
                  <a:pt x="12332" y="990"/>
                  <a:pt x="12332" y="996"/>
                  <a:pt x="12325" y="1002"/>
                </a:cubicBezTo>
                <a:cubicBezTo>
                  <a:pt x="12325" y="1002"/>
                  <a:pt x="12320" y="1002"/>
                  <a:pt x="12314" y="1002"/>
                </a:cubicBezTo>
                <a:cubicBezTo>
                  <a:pt x="12308" y="1008"/>
                  <a:pt x="12302" y="1002"/>
                  <a:pt x="12296" y="1008"/>
                </a:cubicBezTo>
                <a:cubicBezTo>
                  <a:pt x="12296" y="1008"/>
                  <a:pt x="12290" y="1008"/>
                  <a:pt x="12284" y="1008"/>
                </a:cubicBezTo>
                <a:cubicBezTo>
                  <a:pt x="12284" y="1014"/>
                  <a:pt x="12278" y="1014"/>
                  <a:pt x="12272" y="1020"/>
                </a:cubicBezTo>
                <a:cubicBezTo>
                  <a:pt x="12272" y="1020"/>
                  <a:pt x="12272" y="1026"/>
                  <a:pt x="12272" y="1032"/>
                </a:cubicBezTo>
                <a:cubicBezTo>
                  <a:pt x="12272" y="1038"/>
                  <a:pt x="12272" y="1044"/>
                  <a:pt x="12272" y="1055"/>
                </a:cubicBezTo>
                <a:cubicBezTo>
                  <a:pt x="12266" y="1055"/>
                  <a:pt x="12266" y="1050"/>
                  <a:pt x="12260" y="1050"/>
                </a:cubicBezTo>
                <a:cubicBezTo>
                  <a:pt x="12243" y="1050"/>
                  <a:pt x="12237" y="1050"/>
                  <a:pt x="12225" y="1050"/>
                </a:cubicBezTo>
                <a:cubicBezTo>
                  <a:pt x="12219" y="1050"/>
                  <a:pt x="12219" y="1055"/>
                  <a:pt x="12213" y="1055"/>
                </a:cubicBezTo>
                <a:cubicBezTo>
                  <a:pt x="12213" y="1061"/>
                  <a:pt x="12219" y="1061"/>
                  <a:pt x="12219" y="1067"/>
                </a:cubicBezTo>
                <a:cubicBezTo>
                  <a:pt x="12219" y="1079"/>
                  <a:pt x="12213" y="1085"/>
                  <a:pt x="12207" y="1091"/>
                </a:cubicBezTo>
                <a:cubicBezTo>
                  <a:pt x="12201" y="1097"/>
                  <a:pt x="12195" y="1097"/>
                  <a:pt x="12195" y="1103"/>
                </a:cubicBezTo>
                <a:lnTo>
                  <a:pt x="12195" y="1109"/>
                </a:lnTo>
                <a:cubicBezTo>
                  <a:pt x="12195" y="1121"/>
                  <a:pt x="12195" y="1121"/>
                  <a:pt x="12195" y="1121"/>
                </a:cubicBezTo>
                <a:cubicBezTo>
                  <a:pt x="12195" y="1144"/>
                  <a:pt x="12195" y="1144"/>
                  <a:pt x="12195" y="1144"/>
                </a:cubicBezTo>
                <a:cubicBezTo>
                  <a:pt x="12189" y="1144"/>
                  <a:pt x="12183" y="1150"/>
                  <a:pt x="12177" y="1150"/>
                </a:cubicBezTo>
                <a:cubicBezTo>
                  <a:pt x="12166" y="1150"/>
                  <a:pt x="12154" y="1144"/>
                  <a:pt x="12142" y="1150"/>
                </a:cubicBezTo>
                <a:cubicBezTo>
                  <a:pt x="12136" y="1150"/>
                  <a:pt x="12124" y="1150"/>
                  <a:pt x="12118" y="1156"/>
                </a:cubicBezTo>
                <a:cubicBezTo>
                  <a:pt x="12112" y="1162"/>
                  <a:pt x="12106" y="1162"/>
                  <a:pt x="12106" y="1168"/>
                </a:cubicBezTo>
                <a:cubicBezTo>
                  <a:pt x="12094" y="1174"/>
                  <a:pt x="12088" y="1180"/>
                  <a:pt x="12088" y="1186"/>
                </a:cubicBezTo>
                <a:cubicBezTo>
                  <a:pt x="12088" y="1192"/>
                  <a:pt x="12094" y="1198"/>
                  <a:pt x="12094" y="1204"/>
                </a:cubicBezTo>
                <a:cubicBezTo>
                  <a:pt x="12100" y="1204"/>
                  <a:pt x="12100" y="1204"/>
                  <a:pt x="12106" y="1198"/>
                </a:cubicBezTo>
                <a:cubicBezTo>
                  <a:pt x="12112" y="1198"/>
                  <a:pt x="12118" y="1192"/>
                  <a:pt x="12124" y="1192"/>
                </a:cubicBezTo>
                <a:cubicBezTo>
                  <a:pt x="12130" y="1192"/>
                  <a:pt x="12136" y="1192"/>
                  <a:pt x="12142" y="1192"/>
                </a:cubicBezTo>
                <a:cubicBezTo>
                  <a:pt x="12136" y="1204"/>
                  <a:pt x="12136" y="1204"/>
                  <a:pt x="12136" y="1210"/>
                </a:cubicBezTo>
                <a:cubicBezTo>
                  <a:pt x="12136" y="1215"/>
                  <a:pt x="12136" y="1215"/>
                  <a:pt x="12136" y="1215"/>
                </a:cubicBezTo>
                <a:cubicBezTo>
                  <a:pt x="12136" y="1221"/>
                  <a:pt x="12142" y="1227"/>
                  <a:pt x="12142" y="1227"/>
                </a:cubicBezTo>
                <a:cubicBezTo>
                  <a:pt x="12136" y="1227"/>
                  <a:pt x="12118" y="1233"/>
                  <a:pt x="12112" y="1233"/>
                </a:cubicBezTo>
                <a:close/>
                <a:moveTo>
                  <a:pt x="12972" y="1263"/>
                </a:moveTo>
                <a:lnTo>
                  <a:pt x="12972" y="1263"/>
                </a:lnTo>
                <a:cubicBezTo>
                  <a:pt x="12978" y="1263"/>
                  <a:pt x="12984" y="1257"/>
                  <a:pt x="12990" y="1257"/>
                </a:cubicBezTo>
                <a:cubicBezTo>
                  <a:pt x="12990" y="1257"/>
                  <a:pt x="12996" y="1257"/>
                  <a:pt x="13002" y="1257"/>
                </a:cubicBezTo>
                <a:cubicBezTo>
                  <a:pt x="13002" y="1257"/>
                  <a:pt x="13007" y="1251"/>
                  <a:pt x="13013" y="1251"/>
                </a:cubicBezTo>
                <a:cubicBezTo>
                  <a:pt x="13019" y="1251"/>
                  <a:pt x="13025" y="1251"/>
                  <a:pt x="13037" y="1251"/>
                </a:cubicBezTo>
                <a:cubicBezTo>
                  <a:pt x="13043" y="1251"/>
                  <a:pt x="13043" y="1251"/>
                  <a:pt x="13043" y="1251"/>
                </a:cubicBezTo>
                <a:cubicBezTo>
                  <a:pt x="13049" y="1251"/>
                  <a:pt x="13055" y="1245"/>
                  <a:pt x="13055" y="1245"/>
                </a:cubicBezTo>
                <a:cubicBezTo>
                  <a:pt x="13055" y="1239"/>
                  <a:pt x="13061" y="1233"/>
                  <a:pt x="13055" y="1233"/>
                </a:cubicBezTo>
                <a:cubicBezTo>
                  <a:pt x="13055" y="1227"/>
                  <a:pt x="13055" y="1221"/>
                  <a:pt x="13049" y="1221"/>
                </a:cubicBezTo>
                <a:cubicBezTo>
                  <a:pt x="13043" y="1215"/>
                  <a:pt x="13043" y="1215"/>
                  <a:pt x="13037" y="1215"/>
                </a:cubicBezTo>
                <a:cubicBezTo>
                  <a:pt x="13031" y="1215"/>
                  <a:pt x="13031" y="1210"/>
                  <a:pt x="13025" y="1210"/>
                </a:cubicBezTo>
                <a:cubicBezTo>
                  <a:pt x="13019" y="1210"/>
                  <a:pt x="13019" y="1210"/>
                  <a:pt x="13013" y="1210"/>
                </a:cubicBezTo>
                <a:cubicBezTo>
                  <a:pt x="13002" y="1210"/>
                  <a:pt x="13002" y="1215"/>
                  <a:pt x="12990" y="1221"/>
                </a:cubicBezTo>
                <a:cubicBezTo>
                  <a:pt x="12984" y="1221"/>
                  <a:pt x="12984" y="1227"/>
                  <a:pt x="12978" y="1233"/>
                </a:cubicBezTo>
                <a:cubicBezTo>
                  <a:pt x="12972" y="1239"/>
                  <a:pt x="12966" y="1245"/>
                  <a:pt x="12960" y="1251"/>
                </a:cubicBezTo>
                <a:cubicBezTo>
                  <a:pt x="12960" y="1257"/>
                  <a:pt x="12966" y="1263"/>
                  <a:pt x="12972" y="1263"/>
                </a:cubicBezTo>
                <a:close/>
                <a:moveTo>
                  <a:pt x="12563" y="356"/>
                </a:moveTo>
                <a:lnTo>
                  <a:pt x="12563" y="356"/>
                </a:lnTo>
                <a:cubicBezTo>
                  <a:pt x="12569" y="368"/>
                  <a:pt x="12569" y="368"/>
                  <a:pt x="12569" y="368"/>
                </a:cubicBezTo>
                <a:cubicBezTo>
                  <a:pt x="12575" y="374"/>
                  <a:pt x="12580" y="379"/>
                  <a:pt x="12592" y="386"/>
                </a:cubicBezTo>
                <a:cubicBezTo>
                  <a:pt x="12598" y="391"/>
                  <a:pt x="12598" y="391"/>
                  <a:pt x="12604" y="397"/>
                </a:cubicBezTo>
                <a:cubicBezTo>
                  <a:pt x="12610" y="403"/>
                  <a:pt x="12622" y="403"/>
                  <a:pt x="12634" y="403"/>
                </a:cubicBezTo>
                <a:cubicBezTo>
                  <a:pt x="12640" y="403"/>
                  <a:pt x="12646" y="403"/>
                  <a:pt x="12652" y="403"/>
                </a:cubicBezTo>
                <a:cubicBezTo>
                  <a:pt x="12652" y="397"/>
                  <a:pt x="12658" y="397"/>
                  <a:pt x="12658" y="397"/>
                </a:cubicBezTo>
                <a:cubicBezTo>
                  <a:pt x="12664" y="391"/>
                  <a:pt x="12669" y="391"/>
                  <a:pt x="12669" y="391"/>
                </a:cubicBezTo>
                <a:cubicBezTo>
                  <a:pt x="12675" y="386"/>
                  <a:pt x="12675" y="379"/>
                  <a:pt x="12675" y="379"/>
                </a:cubicBezTo>
                <a:cubicBezTo>
                  <a:pt x="12681" y="374"/>
                  <a:pt x="12681" y="368"/>
                  <a:pt x="12687" y="368"/>
                </a:cubicBezTo>
                <a:cubicBezTo>
                  <a:pt x="12687" y="362"/>
                  <a:pt x="12693" y="368"/>
                  <a:pt x="12699" y="362"/>
                </a:cubicBezTo>
                <a:cubicBezTo>
                  <a:pt x="12699" y="362"/>
                  <a:pt x="12705" y="362"/>
                  <a:pt x="12711" y="356"/>
                </a:cubicBezTo>
                <a:cubicBezTo>
                  <a:pt x="12711" y="356"/>
                  <a:pt x="12717" y="356"/>
                  <a:pt x="12723" y="350"/>
                </a:cubicBezTo>
                <a:cubicBezTo>
                  <a:pt x="12729" y="350"/>
                  <a:pt x="12735" y="350"/>
                  <a:pt x="12741" y="344"/>
                </a:cubicBezTo>
                <a:cubicBezTo>
                  <a:pt x="12741" y="338"/>
                  <a:pt x="12741" y="338"/>
                  <a:pt x="12741" y="338"/>
                </a:cubicBezTo>
                <a:cubicBezTo>
                  <a:pt x="12735" y="332"/>
                  <a:pt x="12735" y="332"/>
                  <a:pt x="12729" y="332"/>
                </a:cubicBezTo>
                <a:cubicBezTo>
                  <a:pt x="12717" y="332"/>
                  <a:pt x="12717" y="332"/>
                  <a:pt x="12717" y="332"/>
                </a:cubicBezTo>
                <a:cubicBezTo>
                  <a:pt x="12717" y="332"/>
                  <a:pt x="12711" y="326"/>
                  <a:pt x="12705" y="326"/>
                </a:cubicBezTo>
                <a:cubicBezTo>
                  <a:pt x="12699" y="326"/>
                  <a:pt x="12693" y="326"/>
                  <a:pt x="12687" y="326"/>
                </a:cubicBezTo>
                <a:cubicBezTo>
                  <a:pt x="12681" y="326"/>
                  <a:pt x="12675" y="326"/>
                  <a:pt x="12669" y="326"/>
                </a:cubicBezTo>
                <a:cubicBezTo>
                  <a:pt x="12669" y="326"/>
                  <a:pt x="12664" y="326"/>
                  <a:pt x="12658" y="332"/>
                </a:cubicBezTo>
                <a:cubicBezTo>
                  <a:pt x="12658" y="332"/>
                  <a:pt x="12664" y="338"/>
                  <a:pt x="12658" y="338"/>
                </a:cubicBezTo>
                <a:cubicBezTo>
                  <a:pt x="12652" y="344"/>
                  <a:pt x="12652" y="338"/>
                  <a:pt x="12646" y="338"/>
                </a:cubicBezTo>
                <a:cubicBezTo>
                  <a:pt x="12634" y="344"/>
                  <a:pt x="12622" y="338"/>
                  <a:pt x="12610" y="338"/>
                </a:cubicBezTo>
                <a:cubicBezTo>
                  <a:pt x="12610" y="344"/>
                  <a:pt x="12604" y="344"/>
                  <a:pt x="12598" y="344"/>
                </a:cubicBezTo>
                <a:cubicBezTo>
                  <a:pt x="12598" y="344"/>
                  <a:pt x="12592" y="350"/>
                  <a:pt x="12586" y="350"/>
                </a:cubicBezTo>
                <a:cubicBezTo>
                  <a:pt x="12586" y="356"/>
                  <a:pt x="12580" y="362"/>
                  <a:pt x="12580" y="362"/>
                </a:cubicBezTo>
                <a:cubicBezTo>
                  <a:pt x="12575" y="362"/>
                  <a:pt x="12569" y="356"/>
                  <a:pt x="12563" y="356"/>
                </a:cubicBezTo>
                <a:close/>
                <a:moveTo>
                  <a:pt x="12426" y="356"/>
                </a:moveTo>
                <a:lnTo>
                  <a:pt x="12426" y="356"/>
                </a:lnTo>
                <a:cubicBezTo>
                  <a:pt x="12426" y="362"/>
                  <a:pt x="12426" y="362"/>
                  <a:pt x="12426" y="368"/>
                </a:cubicBezTo>
                <a:cubicBezTo>
                  <a:pt x="12420" y="368"/>
                  <a:pt x="12426" y="374"/>
                  <a:pt x="12426" y="379"/>
                </a:cubicBezTo>
                <a:cubicBezTo>
                  <a:pt x="12420" y="379"/>
                  <a:pt x="12414" y="379"/>
                  <a:pt x="12414" y="379"/>
                </a:cubicBezTo>
                <a:cubicBezTo>
                  <a:pt x="12403" y="386"/>
                  <a:pt x="12397" y="391"/>
                  <a:pt x="12391" y="397"/>
                </a:cubicBezTo>
                <a:cubicBezTo>
                  <a:pt x="12385" y="397"/>
                  <a:pt x="12385" y="403"/>
                  <a:pt x="12385" y="409"/>
                </a:cubicBezTo>
                <a:cubicBezTo>
                  <a:pt x="12397" y="415"/>
                  <a:pt x="12397" y="415"/>
                  <a:pt x="12397" y="415"/>
                </a:cubicBezTo>
                <a:cubicBezTo>
                  <a:pt x="12397" y="415"/>
                  <a:pt x="12403" y="421"/>
                  <a:pt x="12409" y="421"/>
                </a:cubicBezTo>
                <a:cubicBezTo>
                  <a:pt x="12414" y="421"/>
                  <a:pt x="12414" y="421"/>
                  <a:pt x="12426" y="421"/>
                </a:cubicBezTo>
                <a:lnTo>
                  <a:pt x="12426" y="421"/>
                </a:lnTo>
                <a:cubicBezTo>
                  <a:pt x="12432" y="421"/>
                  <a:pt x="12438" y="415"/>
                  <a:pt x="12438" y="415"/>
                </a:cubicBezTo>
                <a:cubicBezTo>
                  <a:pt x="12444" y="415"/>
                  <a:pt x="12450" y="415"/>
                  <a:pt x="12456" y="415"/>
                </a:cubicBezTo>
                <a:cubicBezTo>
                  <a:pt x="12474" y="415"/>
                  <a:pt x="12474" y="415"/>
                  <a:pt x="12474" y="415"/>
                </a:cubicBezTo>
                <a:cubicBezTo>
                  <a:pt x="12480" y="415"/>
                  <a:pt x="12486" y="415"/>
                  <a:pt x="12492" y="415"/>
                </a:cubicBezTo>
                <a:cubicBezTo>
                  <a:pt x="12503" y="421"/>
                  <a:pt x="12515" y="421"/>
                  <a:pt x="12533" y="415"/>
                </a:cubicBezTo>
                <a:cubicBezTo>
                  <a:pt x="12539" y="415"/>
                  <a:pt x="12539" y="415"/>
                  <a:pt x="12545" y="415"/>
                </a:cubicBezTo>
                <a:cubicBezTo>
                  <a:pt x="12539" y="409"/>
                  <a:pt x="12533" y="403"/>
                  <a:pt x="12533" y="403"/>
                </a:cubicBezTo>
                <a:cubicBezTo>
                  <a:pt x="12527" y="397"/>
                  <a:pt x="12527" y="397"/>
                  <a:pt x="12521" y="391"/>
                </a:cubicBezTo>
                <a:cubicBezTo>
                  <a:pt x="12521" y="386"/>
                  <a:pt x="12527" y="379"/>
                  <a:pt x="12521" y="379"/>
                </a:cubicBezTo>
                <a:cubicBezTo>
                  <a:pt x="12521" y="368"/>
                  <a:pt x="12509" y="362"/>
                  <a:pt x="12509" y="356"/>
                </a:cubicBezTo>
                <a:cubicBezTo>
                  <a:pt x="12509" y="350"/>
                  <a:pt x="12509" y="338"/>
                  <a:pt x="12509" y="332"/>
                </a:cubicBezTo>
                <a:cubicBezTo>
                  <a:pt x="12492" y="332"/>
                  <a:pt x="12492" y="332"/>
                  <a:pt x="12492" y="332"/>
                </a:cubicBezTo>
                <a:cubicBezTo>
                  <a:pt x="12486" y="332"/>
                  <a:pt x="12486" y="332"/>
                  <a:pt x="12480" y="332"/>
                </a:cubicBezTo>
                <a:cubicBezTo>
                  <a:pt x="12474" y="338"/>
                  <a:pt x="12474" y="338"/>
                  <a:pt x="12474" y="344"/>
                </a:cubicBezTo>
                <a:cubicBezTo>
                  <a:pt x="12468" y="350"/>
                  <a:pt x="12468" y="350"/>
                  <a:pt x="12462" y="356"/>
                </a:cubicBezTo>
                <a:cubicBezTo>
                  <a:pt x="12456" y="356"/>
                  <a:pt x="12450" y="356"/>
                  <a:pt x="12450" y="356"/>
                </a:cubicBezTo>
                <a:cubicBezTo>
                  <a:pt x="12444" y="362"/>
                  <a:pt x="12444" y="362"/>
                  <a:pt x="12438" y="362"/>
                </a:cubicBezTo>
                <a:lnTo>
                  <a:pt x="12426" y="356"/>
                </a:lnTo>
                <a:close/>
                <a:moveTo>
                  <a:pt x="12403" y="457"/>
                </a:moveTo>
                <a:lnTo>
                  <a:pt x="12403" y="457"/>
                </a:lnTo>
                <a:cubicBezTo>
                  <a:pt x="12397" y="457"/>
                  <a:pt x="12397" y="463"/>
                  <a:pt x="12391" y="463"/>
                </a:cubicBezTo>
                <a:cubicBezTo>
                  <a:pt x="12379" y="463"/>
                  <a:pt x="12379" y="463"/>
                  <a:pt x="12379" y="463"/>
                </a:cubicBezTo>
                <a:cubicBezTo>
                  <a:pt x="12373" y="463"/>
                  <a:pt x="12373" y="468"/>
                  <a:pt x="12367" y="468"/>
                </a:cubicBezTo>
                <a:cubicBezTo>
                  <a:pt x="12355" y="468"/>
                  <a:pt x="12355" y="468"/>
                  <a:pt x="12355" y="468"/>
                </a:cubicBezTo>
                <a:cubicBezTo>
                  <a:pt x="12361" y="468"/>
                  <a:pt x="12355" y="474"/>
                  <a:pt x="12355" y="480"/>
                </a:cubicBezTo>
                <a:cubicBezTo>
                  <a:pt x="12361" y="480"/>
                  <a:pt x="12361" y="486"/>
                  <a:pt x="12361" y="492"/>
                </a:cubicBezTo>
                <a:cubicBezTo>
                  <a:pt x="12367" y="492"/>
                  <a:pt x="12373" y="492"/>
                  <a:pt x="12379" y="492"/>
                </a:cubicBezTo>
                <a:cubicBezTo>
                  <a:pt x="12379" y="492"/>
                  <a:pt x="12385" y="492"/>
                  <a:pt x="12391" y="492"/>
                </a:cubicBezTo>
                <a:cubicBezTo>
                  <a:pt x="12391" y="486"/>
                  <a:pt x="12397" y="486"/>
                  <a:pt x="12403" y="486"/>
                </a:cubicBezTo>
                <a:cubicBezTo>
                  <a:pt x="12409" y="480"/>
                  <a:pt x="12414" y="480"/>
                  <a:pt x="12426" y="480"/>
                </a:cubicBezTo>
                <a:cubicBezTo>
                  <a:pt x="12420" y="474"/>
                  <a:pt x="12426" y="468"/>
                  <a:pt x="12426" y="468"/>
                </a:cubicBezTo>
                <a:cubicBezTo>
                  <a:pt x="12420" y="463"/>
                  <a:pt x="12414" y="463"/>
                  <a:pt x="12414" y="457"/>
                </a:cubicBezTo>
                <a:cubicBezTo>
                  <a:pt x="12409" y="457"/>
                  <a:pt x="12409" y="457"/>
                  <a:pt x="12403" y="457"/>
                </a:cubicBezTo>
                <a:close/>
                <a:moveTo>
                  <a:pt x="12201" y="439"/>
                </a:moveTo>
                <a:lnTo>
                  <a:pt x="12201" y="439"/>
                </a:lnTo>
                <a:cubicBezTo>
                  <a:pt x="12201" y="474"/>
                  <a:pt x="12201" y="474"/>
                  <a:pt x="12201" y="474"/>
                </a:cubicBezTo>
                <a:cubicBezTo>
                  <a:pt x="12254" y="474"/>
                  <a:pt x="12254" y="474"/>
                  <a:pt x="12254" y="474"/>
                </a:cubicBezTo>
                <a:cubicBezTo>
                  <a:pt x="12260" y="468"/>
                  <a:pt x="12266" y="468"/>
                  <a:pt x="12266" y="463"/>
                </a:cubicBezTo>
                <a:cubicBezTo>
                  <a:pt x="12266" y="463"/>
                  <a:pt x="12266" y="457"/>
                  <a:pt x="12266" y="451"/>
                </a:cubicBezTo>
                <a:cubicBezTo>
                  <a:pt x="12266" y="451"/>
                  <a:pt x="12272" y="451"/>
                  <a:pt x="12272" y="445"/>
                </a:cubicBezTo>
                <a:cubicBezTo>
                  <a:pt x="12272" y="457"/>
                  <a:pt x="12272" y="468"/>
                  <a:pt x="12278" y="474"/>
                </a:cubicBezTo>
                <a:cubicBezTo>
                  <a:pt x="12284" y="480"/>
                  <a:pt x="12290" y="480"/>
                  <a:pt x="12296" y="480"/>
                </a:cubicBezTo>
                <a:cubicBezTo>
                  <a:pt x="12302" y="480"/>
                  <a:pt x="12302" y="474"/>
                  <a:pt x="12308" y="474"/>
                </a:cubicBezTo>
                <a:cubicBezTo>
                  <a:pt x="12314" y="474"/>
                  <a:pt x="12314" y="474"/>
                  <a:pt x="12320" y="474"/>
                </a:cubicBezTo>
                <a:cubicBezTo>
                  <a:pt x="12320" y="463"/>
                  <a:pt x="12320" y="457"/>
                  <a:pt x="12320" y="439"/>
                </a:cubicBezTo>
                <a:cubicBezTo>
                  <a:pt x="12367" y="439"/>
                  <a:pt x="12367" y="439"/>
                  <a:pt x="12367" y="439"/>
                </a:cubicBezTo>
                <a:cubicBezTo>
                  <a:pt x="12367" y="427"/>
                  <a:pt x="12367" y="427"/>
                  <a:pt x="12367" y="427"/>
                </a:cubicBezTo>
                <a:cubicBezTo>
                  <a:pt x="12367" y="427"/>
                  <a:pt x="12367" y="421"/>
                  <a:pt x="12367" y="415"/>
                </a:cubicBezTo>
                <a:cubicBezTo>
                  <a:pt x="12284" y="415"/>
                  <a:pt x="12284" y="415"/>
                  <a:pt x="12284" y="415"/>
                </a:cubicBezTo>
                <a:cubicBezTo>
                  <a:pt x="12272" y="415"/>
                  <a:pt x="12266" y="421"/>
                  <a:pt x="12260" y="427"/>
                </a:cubicBezTo>
                <a:cubicBezTo>
                  <a:pt x="12254" y="427"/>
                  <a:pt x="12248" y="433"/>
                  <a:pt x="12243" y="433"/>
                </a:cubicBezTo>
                <a:cubicBezTo>
                  <a:pt x="12237" y="433"/>
                  <a:pt x="12237" y="439"/>
                  <a:pt x="12231" y="439"/>
                </a:cubicBezTo>
                <a:cubicBezTo>
                  <a:pt x="12225" y="445"/>
                  <a:pt x="12213" y="445"/>
                  <a:pt x="12201" y="451"/>
                </a:cubicBezTo>
                <a:lnTo>
                  <a:pt x="12201" y="439"/>
                </a:lnTo>
                <a:close/>
                <a:moveTo>
                  <a:pt x="12041" y="445"/>
                </a:moveTo>
                <a:lnTo>
                  <a:pt x="12041" y="445"/>
                </a:lnTo>
                <a:cubicBezTo>
                  <a:pt x="12041" y="445"/>
                  <a:pt x="12053" y="445"/>
                  <a:pt x="12053" y="439"/>
                </a:cubicBezTo>
                <a:cubicBezTo>
                  <a:pt x="12053" y="439"/>
                  <a:pt x="12053" y="433"/>
                  <a:pt x="12053" y="427"/>
                </a:cubicBezTo>
                <a:cubicBezTo>
                  <a:pt x="12053" y="427"/>
                  <a:pt x="12053" y="421"/>
                  <a:pt x="12059" y="415"/>
                </a:cubicBezTo>
                <a:cubicBezTo>
                  <a:pt x="12065" y="415"/>
                  <a:pt x="12071" y="421"/>
                  <a:pt x="12082" y="415"/>
                </a:cubicBezTo>
                <a:cubicBezTo>
                  <a:pt x="12082" y="415"/>
                  <a:pt x="12088" y="415"/>
                  <a:pt x="12094" y="415"/>
                </a:cubicBezTo>
                <a:cubicBezTo>
                  <a:pt x="12100" y="415"/>
                  <a:pt x="12100" y="409"/>
                  <a:pt x="12106" y="409"/>
                </a:cubicBezTo>
                <a:cubicBezTo>
                  <a:pt x="12112" y="403"/>
                  <a:pt x="12118" y="409"/>
                  <a:pt x="12124" y="409"/>
                </a:cubicBezTo>
                <a:cubicBezTo>
                  <a:pt x="12130" y="403"/>
                  <a:pt x="12136" y="397"/>
                  <a:pt x="12136" y="397"/>
                </a:cubicBezTo>
                <a:cubicBezTo>
                  <a:pt x="12142" y="397"/>
                  <a:pt x="12148" y="397"/>
                  <a:pt x="12148" y="397"/>
                </a:cubicBezTo>
                <a:cubicBezTo>
                  <a:pt x="12159" y="397"/>
                  <a:pt x="12166" y="397"/>
                  <a:pt x="12171" y="397"/>
                </a:cubicBezTo>
                <a:cubicBezTo>
                  <a:pt x="12177" y="397"/>
                  <a:pt x="12177" y="391"/>
                  <a:pt x="12183" y="391"/>
                </a:cubicBezTo>
                <a:cubicBezTo>
                  <a:pt x="12189" y="391"/>
                  <a:pt x="12183" y="379"/>
                  <a:pt x="12189" y="379"/>
                </a:cubicBezTo>
                <a:cubicBezTo>
                  <a:pt x="12201" y="379"/>
                  <a:pt x="12201" y="386"/>
                  <a:pt x="12213" y="391"/>
                </a:cubicBezTo>
                <a:cubicBezTo>
                  <a:pt x="12213" y="391"/>
                  <a:pt x="12219" y="391"/>
                  <a:pt x="12225" y="391"/>
                </a:cubicBezTo>
                <a:cubicBezTo>
                  <a:pt x="12231" y="391"/>
                  <a:pt x="12231" y="397"/>
                  <a:pt x="12237" y="397"/>
                </a:cubicBezTo>
                <a:cubicBezTo>
                  <a:pt x="12260" y="397"/>
                  <a:pt x="12260" y="397"/>
                  <a:pt x="12260" y="397"/>
                </a:cubicBezTo>
                <a:cubicBezTo>
                  <a:pt x="12260" y="391"/>
                  <a:pt x="12260" y="386"/>
                  <a:pt x="12260" y="386"/>
                </a:cubicBezTo>
                <a:cubicBezTo>
                  <a:pt x="12260" y="374"/>
                  <a:pt x="12254" y="368"/>
                  <a:pt x="12254" y="362"/>
                </a:cubicBezTo>
                <a:cubicBezTo>
                  <a:pt x="12254" y="350"/>
                  <a:pt x="12266" y="344"/>
                  <a:pt x="12272" y="344"/>
                </a:cubicBezTo>
                <a:cubicBezTo>
                  <a:pt x="12284" y="344"/>
                  <a:pt x="12284" y="350"/>
                  <a:pt x="12290" y="350"/>
                </a:cubicBezTo>
                <a:cubicBezTo>
                  <a:pt x="12296" y="356"/>
                  <a:pt x="12302" y="356"/>
                  <a:pt x="12302" y="356"/>
                </a:cubicBezTo>
                <a:cubicBezTo>
                  <a:pt x="12308" y="356"/>
                  <a:pt x="12308" y="362"/>
                  <a:pt x="12308" y="368"/>
                </a:cubicBezTo>
                <a:cubicBezTo>
                  <a:pt x="12320" y="374"/>
                  <a:pt x="12325" y="379"/>
                  <a:pt x="12337" y="379"/>
                </a:cubicBezTo>
                <a:cubicBezTo>
                  <a:pt x="12349" y="379"/>
                  <a:pt x="12355" y="374"/>
                  <a:pt x="12367" y="374"/>
                </a:cubicBezTo>
                <a:cubicBezTo>
                  <a:pt x="12367" y="368"/>
                  <a:pt x="12373" y="368"/>
                  <a:pt x="12373" y="362"/>
                </a:cubicBezTo>
                <a:cubicBezTo>
                  <a:pt x="12373" y="356"/>
                  <a:pt x="12367" y="356"/>
                  <a:pt x="12367" y="350"/>
                </a:cubicBezTo>
                <a:cubicBezTo>
                  <a:pt x="12367" y="338"/>
                  <a:pt x="12367" y="338"/>
                  <a:pt x="12367" y="338"/>
                </a:cubicBezTo>
                <a:cubicBezTo>
                  <a:pt x="12361" y="338"/>
                  <a:pt x="12355" y="332"/>
                  <a:pt x="12343" y="338"/>
                </a:cubicBezTo>
                <a:cubicBezTo>
                  <a:pt x="12337" y="338"/>
                  <a:pt x="12337" y="338"/>
                  <a:pt x="12332" y="338"/>
                </a:cubicBezTo>
                <a:cubicBezTo>
                  <a:pt x="12325" y="338"/>
                  <a:pt x="12320" y="338"/>
                  <a:pt x="12308" y="338"/>
                </a:cubicBezTo>
                <a:cubicBezTo>
                  <a:pt x="12308" y="338"/>
                  <a:pt x="12302" y="338"/>
                  <a:pt x="12296" y="338"/>
                </a:cubicBezTo>
                <a:cubicBezTo>
                  <a:pt x="12302" y="326"/>
                  <a:pt x="12302" y="326"/>
                  <a:pt x="12308" y="320"/>
                </a:cubicBezTo>
                <a:cubicBezTo>
                  <a:pt x="12314" y="314"/>
                  <a:pt x="12320" y="314"/>
                  <a:pt x="12325" y="308"/>
                </a:cubicBezTo>
                <a:cubicBezTo>
                  <a:pt x="12332" y="302"/>
                  <a:pt x="12332" y="297"/>
                  <a:pt x="12337" y="291"/>
                </a:cubicBezTo>
                <a:cubicBezTo>
                  <a:pt x="12332" y="279"/>
                  <a:pt x="12332" y="279"/>
                  <a:pt x="12332" y="279"/>
                </a:cubicBezTo>
                <a:cubicBezTo>
                  <a:pt x="12325" y="279"/>
                  <a:pt x="12325" y="279"/>
                  <a:pt x="12320" y="279"/>
                </a:cubicBezTo>
                <a:cubicBezTo>
                  <a:pt x="12314" y="279"/>
                  <a:pt x="12314" y="285"/>
                  <a:pt x="12308" y="285"/>
                </a:cubicBezTo>
                <a:cubicBezTo>
                  <a:pt x="12302" y="285"/>
                  <a:pt x="12296" y="285"/>
                  <a:pt x="12296" y="285"/>
                </a:cubicBezTo>
                <a:cubicBezTo>
                  <a:pt x="12284" y="285"/>
                  <a:pt x="12284" y="285"/>
                  <a:pt x="12284" y="285"/>
                </a:cubicBezTo>
                <a:cubicBezTo>
                  <a:pt x="12278" y="285"/>
                  <a:pt x="12278" y="291"/>
                  <a:pt x="12272" y="291"/>
                </a:cubicBezTo>
                <a:cubicBezTo>
                  <a:pt x="12266" y="291"/>
                  <a:pt x="12260" y="291"/>
                  <a:pt x="12260" y="291"/>
                </a:cubicBezTo>
                <a:cubicBezTo>
                  <a:pt x="12254" y="297"/>
                  <a:pt x="12248" y="297"/>
                  <a:pt x="12248" y="302"/>
                </a:cubicBezTo>
                <a:cubicBezTo>
                  <a:pt x="12248" y="302"/>
                  <a:pt x="12248" y="308"/>
                  <a:pt x="12248" y="314"/>
                </a:cubicBezTo>
                <a:cubicBezTo>
                  <a:pt x="12248" y="314"/>
                  <a:pt x="12248" y="320"/>
                  <a:pt x="12248" y="326"/>
                </a:cubicBezTo>
                <a:cubicBezTo>
                  <a:pt x="12248" y="332"/>
                  <a:pt x="12248" y="332"/>
                  <a:pt x="12248" y="338"/>
                </a:cubicBezTo>
                <a:cubicBezTo>
                  <a:pt x="12237" y="338"/>
                  <a:pt x="12231" y="338"/>
                  <a:pt x="12219" y="338"/>
                </a:cubicBezTo>
                <a:cubicBezTo>
                  <a:pt x="12219" y="338"/>
                  <a:pt x="12213" y="338"/>
                  <a:pt x="12207" y="338"/>
                </a:cubicBezTo>
                <a:cubicBezTo>
                  <a:pt x="12195" y="338"/>
                  <a:pt x="12195" y="338"/>
                  <a:pt x="12195" y="338"/>
                </a:cubicBezTo>
                <a:cubicBezTo>
                  <a:pt x="12183" y="338"/>
                  <a:pt x="12183" y="338"/>
                  <a:pt x="12183" y="338"/>
                </a:cubicBezTo>
                <a:cubicBezTo>
                  <a:pt x="12177" y="338"/>
                  <a:pt x="12171" y="332"/>
                  <a:pt x="12171" y="338"/>
                </a:cubicBezTo>
                <a:cubicBezTo>
                  <a:pt x="12166" y="338"/>
                  <a:pt x="12159" y="338"/>
                  <a:pt x="12159" y="344"/>
                </a:cubicBezTo>
                <a:cubicBezTo>
                  <a:pt x="12159" y="350"/>
                  <a:pt x="12166" y="356"/>
                  <a:pt x="12166" y="356"/>
                </a:cubicBezTo>
                <a:cubicBezTo>
                  <a:pt x="12159" y="362"/>
                  <a:pt x="12154" y="362"/>
                  <a:pt x="12154" y="362"/>
                </a:cubicBezTo>
                <a:cubicBezTo>
                  <a:pt x="12154" y="368"/>
                  <a:pt x="12159" y="368"/>
                  <a:pt x="12159" y="374"/>
                </a:cubicBezTo>
                <a:cubicBezTo>
                  <a:pt x="12159" y="397"/>
                  <a:pt x="12159" y="397"/>
                  <a:pt x="12159" y="397"/>
                </a:cubicBezTo>
                <a:cubicBezTo>
                  <a:pt x="12142" y="397"/>
                  <a:pt x="12130" y="397"/>
                  <a:pt x="12112" y="397"/>
                </a:cubicBezTo>
                <a:cubicBezTo>
                  <a:pt x="12106" y="397"/>
                  <a:pt x="12100" y="397"/>
                  <a:pt x="12100" y="403"/>
                </a:cubicBezTo>
                <a:cubicBezTo>
                  <a:pt x="12094" y="403"/>
                  <a:pt x="12088" y="403"/>
                  <a:pt x="12088" y="403"/>
                </a:cubicBezTo>
                <a:cubicBezTo>
                  <a:pt x="12082" y="403"/>
                  <a:pt x="12082" y="409"/>
                  <a:pt x="12077" y="409"/>
                </a:cubicBezTo>
                <a:cubicBezTo>
                  <a:pt x="12071" y="409"/>
                  <a:pt x="12065" y="409"/>
                  <a:pt x="12065" y="409"/>
                </a:cubicBezTo>
                <a:cubicBezTo>
                  <a:pt x="12059" y="409"/>
                  <a:pt x="12059" y="415"/>
                  <a:pt x="12053" y="415"/>
                </a:cubicBezTo>
                <a:cubicBezTo>
                  <a:pt x="12047" y="415"/>
                  <a:pt x="12047" y="421"/>
                  <a:pt x="12041" y="427"/>
                </a:cubicBezTo>
                <a:cubicBezTo>
                  <a:pt x="12029" y="439"/>
                  <a:pt x="12029" y="439"/>
                  <a:pt x="12029" y="439"/>
                </a:cubicBezTo>
                <a:lnTo>
                  <a:pt x="12041" y="445"/>
                </a:lnTo>
                <a:close/>
                <a:moveTo>
                  <a:pt x="11810" y="368"/>
                </a:moveTo>
                <a:lnTo>
                  <a:pt x="11810" y="368"/>
                </a:lnTo>
                <a:cubicBezTo>
                  <a:pt x="11804" y="368"/>
                  <a:pt x="11798" y="368"/>
                  <a:pt x="11792" y="368"/>
                </a:cubicBezTo>
                <a:cubicBezTo>
                  <a:pt x="11786" y="368"/>
                  <a:pt x="11780" y="374"/>
                  <a:pt x="11780" y="374"/>
                </a:cubicBezTo>
                <a:cubicBezTo>
                  <a:pt x="11774" y="379"/>
                  <a:pt x="11774" y="379"/>
                  <a:pt x="11768" y="379"/>
                </a:cubicBezTo>
                <a:cubicBezTo>
                  <a:pt x="11762" y="379"/>
                  <a:pt x="11762" y="379"/>
                  <a:pt x="11762" y="379"/>
                </a:cubicBezTo>
                <a:cubicBezTo>
                  <a:pt x="11756" y="379"/>
                  <a:pt x="11750" y="379"/>
                  <a:pt x="11745" y="379"/>
                </a:cubicBezTo>
                <a:cubicBezTo>
                  <a:pt x="11739" y="379"/>
                  <a:pt x="11739" y="374"/>
                  <a:pt x="11733" y="374"/>
                </a:cubicBezTo>
                <a:cubicBezTo>
                  <a:pt x="11727" y="374"/>
                  <a:pt x="11721" y="374"/>
                  <a:pt x="11721" y="368"/>
                </a:cubicBezTo>
                <a:cubicBezTo>
                  <a:pt x="11715" y="374"/>
                  <a:pt x="11715" y="379"/>
                  <a:pt x="11709" y="386"/>
                </a:cubicBezTo>
                <a:lnTo>
                  <a:pt x="11709" y="397"/>
                </a:lnTo>
                <a:cubicBezTo>
                  <a:pt x="11703" y="397"/>
                  <a:pt x="11703" y="403"/>
                  <a:pt x="11697" y="403"/>
                </a:cubicBezTo>
                <a:cubicBezTo>
                  <a:pt x="11691" y="403"/>
                  <a:pt x="11691" y="391"/>
                  <a:pt x="11685" y="391"/>
                </a:cubicBezTo>
                <a:cubicBezTo>
                  <a:pt x="11679" y="391"/>
                  <a:pt x="11679" y="391"/>
                  <a:pt x="11673" y="391"/>
                </a:cubicBezTo>
                <a:cubicBezTo>
                  <a:pt x="11661" y="386"/>
                  <a:pt x="11656" y="386"/>
                  <a:pt x="11650" y="386"/>
                </a:cubicBezTo>
                <a:cubicBezTo>
                  <a:pt x="11626" y="386"/>
                  <a:pt x="11626" y="386"/>
                  <a:pt x="11626" y="386"/>
                </a:cubicBezTo>
                <a:cubicBezTo>
                  <a:pt x="11626" y="391"/>
                  <a:pt x="11626" y="403"/>
                  <a:pt x="11632" y="409"/>
                </a:cubicBezTo>
                <a:cubicBezTo>
                  <a:pt x="11638" y="421"/>
                  <a:pt x="11644" y="427"/>
                  <a:pt x="11656" y="427"/>
                </a:cubicBezTo>
                <a:cubicBezTo>
                  <a:pt x="11668" y="427"/>
                  <a:pt x="11668" y="421"/>
                  <a:pt x="11679" y="415"/>
                </a:cubicBezTo>
                <a:cubicBezTo>
                  <a:pt x="11679" y="415"/>
                  <a:pt x="11685" y="415"/>
                  <a:pt x="11691" y="415"/>
                </a:cubicBezTo>
                <a:cubicBezTo>
                  <a:pt x="11697" y="415"/>
                  <a:pt x="11697" y="409"/>
                  <a:pt x="11703" y="409"/>
                </a:cubicBezTo>
                <a:cubicBezTo>
                  <a:pt x="11709" y="409"/>
                  <a:pt x="11709" y="403"/>
                  <a:pt x="11715" y="403"/>
                </a:cubicBezTo>
                <a:cubicBezTo>
                  <a:pt x="11727" y="403"/>
                  <a:pt x="11733" y="403"/>
                  <a:pt x="11739" y="403"/>
                </a:cubicBezTo>
                <a:cubicBezTo>
                  <a:pt x="11750" y="403"/>
                  <a:pt x="11750" y="403"/>
                  <a:pt x="11762" y="403"/>
                </a:cubicBezTo>
                <a:cubicBezTo>
                  <a:pt x="11768" y="403"/>
                  <a:pt x="11768" y="409"/>
                  <a:pt x="11774" y="409"/>
                </a:cubicBezTo>
                <a:cubicBezTo>
                  <a:pt x="11774" y="409"/>
                  <a:pt x="11780" y="403"/>
                  <a:pt x="11786" y="403"/>
                </a:cubicBezTo>
                <a:cubicBezTo>
                  <a:pt x="11786" y="421"/>
                  <a:pt x="11786" y="421"/>
                  <a:pt x="11786" y="421"/>
                </a:cubicBezTo>
                <a:cubicBezTo>
                  <a:pt x="11780" y="427"/>
                  <a:pt x="11780" y="433"/>
                  <a:pt x="11774" y="433"/>
                </a:cubicBezTo>
                <a:cubicBezTo>
                  <a:pt x="11768" y="433"/>
                  <a:pt x="11762" y="433"/>
                  <a:pt x="11750" y="433"/>
                </a:cubicBezTo>
                <a:cubicBezTo>
                  <a:pt x="11750" y="457"/>
                  <a:pt x="11750" y="457"/>
                  <a:pt x="11750" y="457"/>
                </a:cubicBezTo>
                <a:cubicBezTo>
                  <a:pt x="11750" y="463"/>
                  <a:pt x="11750" y="463"/>
                  <a:pt x="11756" y="468"/>
                </a:cubicBezTo>
                <a:cubicBezTo>
                  <a:pt x="11762" y="474"/>
                  <a:pt x="11762" y="474"/>
                  <a:pt x="11768" y="480"/>
                </a:cubicBezTo>
                <a:cubicBezTo>
                  <a:pt x="11780" y="486"/>
                  <a:pt x="11780" y="486"/>
                  <a:pt x="11780" y="486"/>
                </a:cubicBezTo>
                <a:cubicBezTo>
                  <a:pt x="11792" y="492"/>
                  <a:pt x="11798" y="492"/>
                  <a:pt x="11816" y="492"/>
                </a:cubicBezTo>
                <a:cubicBezTo>
                  <a:pt x="11822" y="492"/>
                  <a:pt x="11827" y="492"/>
                  <a:pt x="11834" y="492"/>
                </a:cubicBezTo>
                <a:cubicBezTo>
                  <a:pt x="11839" y="486"/>
                  <a:pt x="11845" y="486"/>
                  <a:pt x="11845" y="480"/>
                </a:cubicBezTo>
                <a:cubicBezTo>
                  <a:pt x="11851" y="474"/>
                  <a:pt x="11857" y="468"/>
                  <a:pt x="11857" y="463"/>
                </a:cubicBezTo>
                <a:cubicBezTo>
                  <a:pt x="11857" y="457"/>
                  <a:pt x="11851" y="451"/>
                  <a:pt x="11851" y="439"/>
                </a:cubicBezTo>
                <a:cubicBezTo>
                  <a:pt x="11851" y="427"/>
                  <a:pt x="11851" y="427"/>
                  <a:pt x="11851" y="427"/>
                </a:cubicBezTo>
                <a:cubicBezTo>
                  <a:pt x="11863" y="427"/>
                  <a:pt x="11875" y="427"/>
                  <a:pt x="11887" y="427"/>
                </a:cubicBezTo>
                <a:cubicBezTo>
                  <a:pt x="11893" y="427"/>
                  <a:pt x="11893" y="427"/>
                  <a:pt x="11899" y="427"/>
                </a:cubicBezTo>
                <a:cubicBezTo>
                  <a:pt x="11905" y="427"/>
                  <a:pt x="11905" y="427"/>
                  <a:pt x="11905" y="427"/>
                </a:cubicBezTo>
                <a:cubicBezTo>
                  <a:pt x="11911" y="427"/>
                  <a:pt x="11916" y="427"/>
                  <a:pt x="11922" y="427"/>
                </a:cubicBezTo>
                <a:cubicBezTo>
                  <a:pt x="11928" y="427"/>
                  <a:pt x="11928" y="421"/>
                  <a:pt x="11934" y="415"/>
                </a:cubicBezTo>
                <a:cubicBezTo>
                  <a:pt x="11940" y="415"/>
                  <a:pt x="11940" y="415"/>
                  <a:pt x="11946" y="415"/>
                </a:cubicBezTo>
                <a:cubicBezTo>
                  <a:pt x="11952" y="409"/>
                  <a:pt x="11952" y="403"/>
                  <a:pt x="11952" y="397"/>
                </a:cubicBezTo>
                <a:cubicBezTo>
                  <a:pt x="11952" y="379"/>
                  <a:pt x="11952" y="379"/>
                  <a:pt x="11952" y="379"/>
                </a:cubicBezTo>
                <a:cubicBezTo>
                  <a:pt x="11940" y="374"/>
                  <a:pt x="11934" y="374"/>
                  <a:pt x="11922" y="374"/>
                </a:cubicBezTo>
                <a:cubicBezTo>
                  <a:pt x="11922" y="338"/>
                  <a:pt x="11922" y="338"/>
                  <a:pt x="11922" y="338"/>
                </a:cubicBezTo>
                <a:cubicBezTo>
                  <a:pt x="11916" y="338"/>
                  <a:pt x="11916" y="338"/>
                  <a:pt x="11911" y="338"/>
                </a:cubicBezTo>
                <a:cubicBezTo>
                  <a:pt x="11905" y="338"/>
                  <a:pt x="11905" y="338"/>
                  <a:pt x="11899" y="338"/>
                </a:cubicBezTo>
                <a:cubicBezTo>
                  <a:pt x="11887" y="338"/>
                  <a:pt x="11881" y="338"/>
                  <a:pt x="11875" y="338"/>
                </a:cubicBezTo>
                <a:cubicBezTo>
                  <a:pt x="11875" y="344"/>
                  <a:pt x="11875" y="350"/>
                  <a:pt x="11875" y="350"/>
                </a:cubicBezTo>
                <a:cubicBezTo>
                  <a:pt x="11875" y="356"/>
                  <a:pt x="11869" y="356"/>
                  <a:pt x="11863" y="362"/>
                </a:cubicBezTo>
                <a:cubicBezTo>
                  <a:pt x="11863" y="368"/>
                  <a:pt x="11857" y="368"/>
                  <a:pt x="11851" y="374"/>
                </a:cubicBezTo>
                <a:cubicBezTo>
                  <a:pt x="11839" y="379"/>
                  <a:pt x="11827" y="368"/>
                  <a:pt x="11810" y="368"/>
                </a:cubicBezTo>
                <a:close/>
                <a:moveTo>
                  <a:pt x="10179" y="468"/>
                </a:moveTo>
                <a:lnTo>
                  <a:pt x="10179" y="468"/>
                </a:lnTo>
                <a:cubicBezTo>
                  <a:pt x="10179" y="474"/>
                  <a:pt x="10185" y="468"/>
                  <a:pt x="10191" y="474"/>
                </a:cubicBezTo>
                <a:cubicBezTo>
                  <a:pt x="10197" y="474"/>
                  <a:pt x="10197" y="474"/>
                  <a:pt x="10203" y="480"/>
                </a:cubicBezTo>
                <a:cubicBezTo>
                  <a:pt x="10215" y="480"/>
                  <a:pt x="10215" y="480"/>
                  <a:pt x="10215" y="480"/>
                </a:cubicBezTo>
                <a:cubicBezTo>
                  <a:pt x="10215" y="480"/>
                  <a:pt x="10221" y="480"/>
                  <a:pt x="10227" y="480"/>
                </a:cubicBezTo>
                <a:cubicBezTo>
                  <a:pt x="10233" y="480"/>
                  <a:pt x="10233" y="486"/>
                  <a:pt x="10245" y="486"/>
                </a:cubicBezTo>
                <a:cubicBezTo>
                  <a:pt x="10250" y="486"/>
                  <a:pt x="10256" y="486"/>
                  <a:pt x="10262" y="486"/>
                </a:cubicBezTo>
                <a:cubicBezTo>
                  <a:pt x="10268" y="480"/>
                  <a:pt x="10268" y="480"/>
                  <a:pt x="10274" y="480"/>
                </a:cubicBezTo>
                <a:cubicBezTo>
                  <a:pt x="10286" y="480"/>
                  <a:pt x="10286" y="480"/>
                  <a:pt x="10292" y="480"/>
                </a:cubicBezTo>
                <a:cubicBezTo>
                  <a:pt x="10298" y="480"/>
                  <a:pt x="10304" y="480"/>
                  <a:pt x="10304" y="486"/>
                </a:cubicBezTo>
                <a:cubicBezTo>
                  <a:pt x="10310" y="486"/>
                  <a:pt x="10310" y="486"/>
                  <a:pt x="10316" y="492"/>
                </a:cubicBezTo>
                <a:cubicBezTo>
                  <a:pt x="10322" y="492"/>
                  <a:pt x="10316" y="498"/>
                  <a:pt x="10322" y="504"/>
                </a:cubicBezTo>
                <a:cubicBezTo>
                  <a:pt x="10233" y="504"/>
                  <a:pt x="10233" y="504"/>
                  <a:pt x="10233" y="504"/>
                </a:cubicBezTo>
                <a:cubicBezTo>
                  <a:pt x="10233" y="528"/>
                  <a:pt x="10233" y="528"/>
                  <a:pt x="10233" y="528"/>
                </a:cubicBezTo>
                <a:cubicBezTo>
                  <a:pt x="10245" y="534"/>
                  <a:pt x="10250" y="534"/>
                  <a:pt x="10256" y="540"/>
                </a:cubicBezTo>
                <a:cubicBezTo>
                  <a:pt x="10268" y="540"/>
                  <a:pt x="10268" y="552"/>
                  <a:pt x="10280" y="552"/>
                </a:cubicBezTo>
                <a:cubicBezTo>
                  <a:pt x="10339" y="552"/>
                  <a:pt x="10339" y="552"/>
                  <a:pt x="10339" y="552"/>
                </a:cubicBezTo>
                <a:cubicBezTo>
                  <a:pt x="10345" y="552"/>
                  <a:pt x="10351" y="545"/>
                  <a:pt x="10351" y="545"/>
                </a:cubicBezTo>
                <a:cubicBezTo>
                  <a:pt x="10363" y="545"/>
                  <a:pt x="10369" y="545"/>
                  <a:pt x="10375" y="552"/>
                </a:cubicBezTo>
                <a:cubicBezTo>
                  <a:pt x="10381" y="552"/>
                  <a:pt x="10381" y="557"/>
                  <a:pt x="10387" y="563"/>
                </a:cubicBezTo>
                <a:cubicBezTo>
                  <a:pt x="10387" y="563"/>
                  <a:pt x="10393" y="563"/>
                  <a:pt x="10399" y="569"/>
                </a:cubicBezTo>
                <a:cubicBezTo>
                  <a:pt x="10404" y="569"/>
                  <a:pt x="10404" y="569"/>
                  <a:pt x="10411" y="569"/>
                </a:cubicBezTo>
                <a:cubicBezTo>
                  <a:pt x="10416" y="569"/>
                  <a:pt x="10422" y="569"/>
                  <a:pt x="10428" y="569"/>
                </a:cubicBezTo>
                <a:cubicBezTo>
                  <a:pt x="10440" y="569"/>
                  <a:pt x="10446" y="569"/>
                  <a:pt x="10458" y="569"/>
                </a:cubicBezTo>
                <a:cubicBezTo>
                  <a:pt x="10464" y="563"/>
                  <a:pt x="10464" y="563"/>
                  <a:pt x="10470" y="563"/>
                </a:cubicBezTo>
                <a:cubicBezTo>
                  <a:pt x="10476" y="557"/>
                  <a:pt x="10476" y="557"/>
                  <a:pt x="10482" y="552"/>
                </a:cubicBezTo>
                <a:cubicBezTo>
                  <a:pt x="10488" y="552"/>
                  <a:pt x="10488" y="540"/>
                  <a:pt x="10493" y="540"/>
                </a:cubicBezTo>
                <a:cubicBezTo>
                  <a:pt x="10511" y="540"/>
                  <a:pt x="10517" y="552"/>
                  <a:pt x="10529" y="552"/>
                </a:cubicBezTo>
                <a:cubicBezTo>
                  <a:pt x="10541" y="552"/>
                  <a:pt x="10553" y="552"/>
                  <a:pt x="10559" y="545"/>
                </a:cubicBezTo>
                <a:cubicBezTo>
                  <a:pt x="10565" y="540"/>
                  <a:pt x="10570" y="540"/>
                  <a:pt x="10570" y="540"/>
                </a:cubicBezTo>
                <a:cubicBezTo>
                  <a:pt x="10577" y="534"/>
                  <a:pt x="10570" y="522"/>
                  <a:pt x="10570" y="516"/>
                </a:cubicBezTo>
                <a:cubicBezTo>
                  <a:pt x="10577" y="504"/>
                  <a:pt x="10577" y="498"/>
                  <a:pt x="10588" y="498"/>
                </a:cubicBezTo>
                <a:cubicBezTo>
                  <a:pt x="10594" y="498"/>
                  <a:pt x="10594" y="498"/>
                  <a:pt x="10600" y="498"/>
                </a:cubicBezTo>
                <a:cubicBezTo>
                  <a:pt x="10606" y="498"/>
                  <a:pt x="10606" y="498"/>
                  <a:pt x="10612" y="492"/>
                </a:cubicBezTo>
                <a:cubicBezTo>
                  <a:pt x="10618" y="492"/>
                  <a:pt x="10618" y="486"/>
                  <a:pt x="10624" y="486"/>
                </a:cubicBezTo>
                <a:cubicBezTo>
                  <a:pt x="10636" y="480"/>
                  <a:pt x="10636" y="480"/>
                  <a:pt x="10636" y="480"/>
                </a:cubicBezTo>
                <a:cubicBezTo>
                  <a:pt x="10630" y="474"/>
                  <a:pt x="10624" y="463"/>
                  <a:pt x="10618" y="463"/>
                </a:cubicBezTo>
                <a:cubicBezTo>
                  <a:pt x="10606" y="457"/>
                  <a:pt x="10600" y="457"/>
                  <a:pt x="10594" y="457"/>
                </a:cubicBezTo>
                <a:cubicBezTo>
                  <a:pt x="10588" y="457"/>
                  <a:pt x="10582" y="457"/>
                  <a:pt x="10577" y="457"/>
                </a:cubicBezTo>
                <a:cubicBezTo>
                  <a:pt x="10570" y="457"/>
                  <a:pt x="10565" y="468"/>
                  <a:pt x="10559" y="468"/>
                </a:cubicBezTo>
                <a:cubicBezTo>
                  <a:pt x="10535" y="468"/>
                  <a:pt x="10535" y="468"/>
                  <a:pt x="10535" y="468"/>
                </a:cubicBezTo>
                <a:cubicBezTo>
                  <a:pt x="10535" y="463"/>
                  <a:pt x="10535" y="457"/>
                  <a:pt x="10535" y="451"/>
                </a:cubicBezTo>
                <a:cubicBezTo>
                  <a:pt x="10535" y="445"/>
                  <a:pt x="10529" y="445"/>
                  <a:pt x="10529" y="439"/>
                </a:cubicBezTo>
                <a:cubicBezTo>
                  <a:pt x="10523" y="433"/>
                  <a:pt x="10517" y="433"/>
                  <a:pt x="10511" y="427"/>
                </a:cubicBezTo>
                <a:cubicBezTo>
                  <a:pt x="10511" y="427"/>
                  <a:pt x="10505" y="421"/>
                  <a:pt x="10505" y="415"/>
                </a:cubicBezTo>
                <a:cubicBezTo>
                  <a:pt x="10499" y="421"/>
                  <a:pt x="10499" y="421"/>
                  <a:pt x="10493" y="421"/>
                </a:cubicBezTo>
                <a:cubicBezTo>
                  <a:pt x="10488" y="421"/>
                  <a:pt x="10488" y="427"/>
                  <a:pt x="10488" y="433"/>
                </a:cubicBezTo>
                <a:cubicBezTo>
                  <a:pt x="10482" y="433"/>
                  <a:pt x="10476" y="439"/>
                  <a:pt x="10476" y="445"/>
                </a:cubicBezTo>
                <a:cubicBezTo>
                  <a:pt x="10464" y="451"/>
                  <a:pt x="10458" y="457"/>
                  <a:pt x="10446" y="457"/>
                </a:cubicBezTo>
                <a:cubicBezTo>
                  <a:pt x="10446" y="457"/>
                  <a:pt x="10440" y="463"/>
                  <a:pt x="10434" y="463"/>
                </a:cubicBezTo>
                <a:cubicBezTo>
                  <a:pt x="10428" y="463"/>
                  <a:pt x="10428" y="457"/>
                  <a:pt x="10422" y="451"/>
                </a:cubicBezTo>
                <a:cubicBezTo>
                  <a:pt x="10446" y="427"/>
                  <a:pt x="10446" y="427"/>
                  <a:pt x="10446" y="427"/>
                </a:cubicBezTo>
                <a:cubicBezTo>
                  <a:pt x="10446" y="421"/>
                  <a:pt x="10446" y="421"/>
                  <a:pt x="10446" y="421"/>
                </a:cubicBezTo>
                <a:cubicBezTo>
                  <a:pt x="10446" y="415"/>
                  <a:pt x="10446" y="415"/>
                  <a:pt x="10446" y="409"/>
                </a:cubicBezTo>
                <a:cubicBezTo>
                  <a:pt x="10440" y="409"/>
                  <a:pt x="10440" y="409"/>
                  <a:pt x="10434" y="415"/>
                </a:cubicBezTo>
                <a:cubicBezTo>
                  <a:pt x="10428" y="415"/>
                  <a:pt x="10428" y="421"/>
                  <a:pt x="10422" y="421"/>
                </a:cubicBezTo>
                <a:cubicBezTo>
                  <a:pt x="10416" y="421"/>
                  <a:pt x="10416" y="421"/>
                  <a:pt x="10416" y="421"/>
                </a:cubicBezTo>
                <a:cubicBezTo>
                  <a:pt x="10411" y="427"/>
                  <a:pt x="10411" y="415"/>
                  <a:pt x="10404" y="415"/>
                </a:cubicBezTo>
                <a:cubicBezTo>
                  <a:pt x="10369" y="415"/>
                  <a:pt x="10369" y="415"/>
                  <a:pt x="10369" y="415"/>
                </a:cubicBezTo>
                <a:cubicBezTo>
                  <a:pt x="10369" y="427"/>
                  <a:pt x="10369" y="433"/>
                  <a:pt x="10369" y="445"/>
                </a:cubicBezTo>
                <a:cubicBezTo>
                  <a:pt x="10369" y="457"/>
                  <a:pt x="10369" y="463"/>
                  <a:pt x="10363" y="468"/>
                </a:cubicBezTo>
                <a:cubicBezTo>
                  <a:pt x="10363" y="474"/>
                  <a:pt x="10357" y="474"/>
                  <a:pt x="10357" y="480"/>
                </a:cubicBezTo>
                <a:cubicBezTo>
                  <a:pt x="10345" y="480"/>
                  <a:pt x="10345" y="480"/>
                  <a:pt x="10345" y="480"/>
                </a:cubicBezTo>
                <a:cubicBezTo>
                  <a:pt x="10345" y="463"/>
                  <a:pt x="10345" y="457"/>
                  <a:pt x="10339" y="445"/>
                </a:cubicBezTo>
                <a:cubicBezTo>
                  <a:pt x="10339" y="439"/>
                  <a:pt x="10333" y="439"/>
                  <a:pt x="10327" y="433"/>
                </a:cubicBezTo>
                <a:cubicBezTo>
                  <a:pt x="10327" y="433"/>
                  <a:pt x="10322" y="433"/>
                  <a:pt x="10316" y="427"/>
                </a:cubicBezTo>
                <a:cubicBezTo>
                  <a:pt x="10310" y="427"/>
                  <a:pt x="10310" y="427"/>
                  <a:pt x="10304" y="427"/>
                </a:cubicBezTo>
                <a:cubicBezTo>
                  <a:pt x="10268" y="427"/>
                  <a:pt x="10250" y="421"/>
                  <a:pt x="10209" y="421"/>
                </a:cubicBezTo>
                <a:cubicBezTo>
                  <a:pt x="10209" y="421"/>
                  <a:pt x="10203" y="427"/>
                  <a:pt x="10197" y="427"/>
                </a:cubicBezTo>
                <a:lnTo>
                  <a:pt x="10191" y="427"/>
                </a:lnTo>
                <a:cubicBezTo>
                  <a:pt x="10179" y="433"/>
                  <a:pt x="10173" y="439"/>
                  <a:pt x="10173" y="445"/>
                </a:cubicBezTo>
                <a:cubicBezTo>
                  <a:pt x="10173" y="457"/>
                  <a:pt x="10173" y="463"/>
                  <a:pt x="10179" y="468"/>
                </a:cubicBezTo>
                <a:close/>
                <a:moveTo>
                  <a:pt x="10061" y="682"/>
                </a:moveTo>
                <a:lnTo>
                  <a:pt x="10061" y="682"/>
                </a:lnTo>
                <a:cubicBezTo>
                  <a:pt x="10061" y="688"/>
                  <a:pt x="10067" y="688"/>
                  <a:pt x="10067" y="688"/>
                </a:cubicBezTo>
                <a:cubicBezTo>
                  <a:pt x="10067" y="688"/>
                  <a:pt x="10067" y="700"/>
                  <a:pt x="10061" y="700"/>
                </a:cubicBezTo>
                <a:cubicBezTo>
                  <a:pt x="10055" y="700"/>
                  <a:pt x="10049" y="694"/>
                  <a:pt x="10037" y="694"/>
                </a:cubicBezTo>
                <a:cubicBezTo>
                  <a:pt x="10025" y="694"/>
                  <a:pt x="10025" y="694"/>
                  <a:pt x="10025" y="694"/>
                </a:cubicBezTo>
                <a:cubicBezTo>
                  <a:pt x="10019" y="694"/>
                  <a:pt x="10013" y="694"/>
                  <a:pt x="10013" y="694"/>
                </a:cubicBezTo>
                <a:cubicBezTo>
                  <a:pt x="10001" y="694"/>
                  <a:pt x="9995" y="688"/>
                  <a:pt x="9990" y="694"/>
                </a:cubicBezTo>
                <a:cubicBezTo>
                  <a:pt x="9983" y="694"/>
                  <a:pt x="9983" y="694"/>
                  <a:pt x="9978" y="700"/>
                </a:cubicBezTo>
                <a:cubicBezTo>
                  <a:pt x="9972" y="700"/>
                  <a:pt x="9972" y="706"/>
                  <a:pt x="9966" y="706"/>
                </a:cubicBezTo>
                <a:cubicBezTo>
                  <a:pt x="9954" y="706"/>
                  <a:pt x="9942" y="700"/>
                  <a:pt x="9930" y="706"/>
                </a:cubicBezTo>
                <a:cubicBezTo>
                  <a:pt x="9912" y="706"/>
                  <a:pt x="9906" y="706"/>
                  <a:pt x="9895" y="718"/>
                </a:cubicBezTo>
                <a:cubicBezTo>
                  <a:pt x="9889" y="718"/>
                  <a:pt x="9889" y="723"/>
                  <a:pt x="9889" y="729"/>
                </a:cubicBezTo>
                <a:cubicBezTo>
                  <a:pt x="9889" y="753"/>
                  <a:pt x="9889" y="753"/>
                  <a:pt x="9889" y="753"/>
                </a:cubicBezTo>
                <a:cubicBezTo>
                  <a:pt x="9906" y="747"/>
                  <a:pt x="9912" y="747"/>
                  <a:pt x="9924" y="747"/>
                </a:cubicBezTo>
                <a:cubicBezTo>
                  <a:pt x="9936" y="747"/>
                  <a:pt x="9936" y="747"/>
                  <a:pt x="9936" y="747"/>
                </a:cubicBezTo>
                <a:cubicBezTo>
                  <a:pt x="9942" y="747"/>
                  <a:pt x="9942" y="747"/>
                  <a:pt x="9948" y="747"/>
                </a:cubicBezTo>
                <a:cubicBezTo>
                  <a:pt x="9954" y="747"/>
                  <a:pt x="9960" y="753"/>
                  <a:pt x="9966" y="753"/>
                </a:cubicBezTo>
                <a:cubicBezTo>
                  <a:pt x="9978" y="753"/>
                  <a:pt x="9990" y="753"/>
                  <a:pt x="9995" y="747"/>
                </a:cubicBezTo>
                <a:cubicBezTo>
                  <a:pt x="10007" y="741"/>
                  <a:pt x="10013" y="735"/>
                  <a:pt x="10019" y="729"/>
                </a:cubicBezTo>
                <a:cubicBezTo>
                  <a:pt x="10025" y="729"/>
                  <a:pt x="10031" y="723"/>
                  <a:pt x="10037" y="723"/>
                </a:cubicBezTo>
                <a:cubicBezTo>
                  <a:pt x="10043" y="723"/>
                  <a:pt x="10043" y="723"/>
                  <a:pt x="10043" y="723"/>
                </a:cubicBezTo>
                <a:cubicBezTo>
                  <a:pt x="10049" y="723"/>
                  <a:pt x="10049" y="723"/>
                  <a:pt x="10055" y="723"/>
                </a:cubicBezTo>
                <a:cubicBezTo>
                  <a:pt x="10061" y="729"/>
                  <a:pt x="10055" y="735"/>
                  <a:pt x="10061" y="735"/>
                </a:cubicBezTo>
                <a:cubicBezTo>
                  <a:pt x="10055" y="741"/>
                  <a:pt x="10055" y="747"/>
                  <a:pt x="10049" y="747"/>
                </a:cubicBezTo>
                <a:cubicBezTo>
                  <a:pt x="10049" y="747"/>
                  <a:pt x="10043" y="747"/>
                  <a:pt x="10037" y="747"/>
                </a:cubicBezTo>
                <a:cubicBezTo>
                  <a:pt x="10037" y="753"/>
                  <a:pt x="10031" y="753"/>
                  <a:pt x="10031" y="753"/>
                </a:cubicBezTo>
                <a:cubicBezTo>
                  <a:pt x="10025" y="753"/>
                  <a:pt x="10025" y="759"/>
                  <a:pt x="10019" y="765"/>
                </a:cubicBezTo>
                <a:cubicBezTo>
                  <a:pt x="10013" y="765"/>
                  <a:pt x="10007" y="771"/>
                  <a:pt x="10001" y="771"/>
                </a:cubicBezTo>
                <a:cubicBezTo>
                  <a:pt x="9995" y="771"/>
                  <a:pt x="9990" y="771"/>
                  <a:pt x="9983" y="771"/>
                </a:cubicBezTo>
                <a:cubicBezTo>
                  <a:pt x="9972" y="771"/>
                  <a:pt x="9960" y="771"/>
                  <a:pt x="9948" y="771"/>
                </a:cubicBezTo>
                <a:cubicBezTo>
                  <a:pt x="9942" y="771"/>
                  <a:pt x="9936" y="771"/>
                  <a:pt x="9936" y="771"/>
                </a:cubicBezTo>
                <a:cubicBezTo>
                  <a:pt x="9930" y="771"/>
                  <a:pt x="9924" y="771"/>
                  <a:pt x="9924" y="777"/>
                </a:cubicBezTo>
                <a:cubicBezTo>
                  <a:pt x="9918" y="777"/>
                  <a:pt x="9912" y="777"/>
                  <a:pt x="9912" y="777"/>
                </a:cubicBezTo>
                <a:cubicBezTo>
                  <a:pt x="9906" y="783"/>
                  <a:pt x="9906" y="783"/>
                  <a:pt x="9906" y="789"/>
                </a:cubicBezTo>
                <a:cubicBezTo>
                  <a:pt x="9906" y="795"/>
                  <a:pt x="9912" y="795"/>
                  <a:pt x="9912" y="800"/>
                </a:cubicBezTo>
                <a:cubicBezTo>
                  <a:pt x="9918" y="812"/>
                  <a:pt x="9924" y="818"/>
                  <a:pt x="9930" y="818"/>
                </a:cubicBezTo>
                <a:cubicBezTo>
                  <a:pt x="9936" y="824"/>
                  <a:pt x="9936" y="818"/>
                  <a:pt x="9942" y="818"/>
                </a:cubicBezTo>
                <a:cubicBezTo>
                  <a:pt x="9954" y="824"/>
                  <a:pt x="9960" y="818"/>
                  <a:pt x="9966" y="818"/>
                </a:cubicBezTo>
                <a:cubicBezTo>
                  <a:pt x="9972" y="818"/>
                  <a:pt x="9972" y="824"/>
                  <a:pt x="9978" y="824"/>
                </a:cubicBezTo>
                <a:cubicBezTo>
                  <a:pt x="9983" y="824"/>
                  <a:pt x="9990" y="830"/>
                  <a:pt x="10001" y="836"/>
                </a:cubicBezTo>
                <a:cubicBezTo>
                  <a:pt x="10001" y="836"/>
                  <a:pt x="10007" y="842"/>
                  <a:pt x="10013" y="842"/>
                </a:cubicBezTo>
                <a:cubicBezTo>
                  <a:pt x="10013" y="848"/>
                  <a:pt x="10013" y="854"/>
                  <a:pt x="10019" y="854"/>
                </a:cubicBezTo>
                <a:cubicBezTo>
                  <a:pt x="10019" y="860"/>
                  <a:pt x="10025" y="860"/>
                  <a:pt x="10025" y="866"/>
                </a:cubicBezTo>
                <a:cubicBezTo>
                  <a:pt x="10031" y="877"/>
                  <a:pt x="10037" y="877"/>
                  <a:pt x="10043" y="889"/>
                </a:cubicBezTo>
                <a:cubicBezTo>
                  <a:pt x="10055" y="884"/>
                  <a:pt x="10055" y="884"/>
                  <a:pt x="10055" y="884"/>
                </a:cubicBezTo>
                <a:lnTo>
                  <a:pt x="10055" y="877"/>
                </a:lnTo>
                <a:cubicBezTo>
                  <a:pt x="10055" y="872"/>
                  <a:pt x="10061" y="866"/>
                  <a:pt x="10061" y="866"/>
                </a:cubicBezTo>
                <a:cubicBezTo>
                  <a:pt x="10067" y="860"/>
                  <a:pt x="10072" y="860"/>
                  <a:pt x="10072" y="860"/>
                </a:cubicBezTo>
                <a:cubicBezTo>
                  <a:pt x="10084" y="854"/>
                  <a:pt x="10090" y="854"/>
                  <a:pt x="10096" y="842"/>
                </a:cubicBezTo>
                <a:cubicBezTo>
                  <a:pt x="10096" y="842"/>
                  <a:pt x="10096" y="836"/>
                  <a:pt x="10102" y="830"/>
                </a:cubicBezTo>
                <a:cubicBezTo>
                  <a:pt x="10102" y="824"/>
                  <a:pt x="10096" y="818"/>
                  <a:pt x="10102" y="806"/>
                </a:cubicBezTo>
                <a:cubicBezTo>
                  <a:pt x="10102" y="800"/>
                  <a:pt x="10102" y="800"/>
                  <a:pt x="10108" y="795"/>
                </a:cubicBezTo>
                <a:cubicBezTo>
                  <a:pt x="10108" y="789"/>
                  <a:pt x="10114" y="789"/>
                  <a:pt x="10114" y="783"/>
                </a:cubicBezTo>
                <a:cubicBezTo>
                  <a:pt x="10120" y="783"/>
                  <a:pt x="10126" y="777"/>
                  <a:pt x="10126" y="777"/>
                </a:cubicBezTo>
                <a:cubicBezTo>
                  <a:pt x="10138" y="777"/>
                  <a:pt x="10144" y="777"/>
                  <a:pt x="10150" y="777"/>
                </a:cubicBezTo>
                <a:cubicBezTo>
                  <a:pt x="10150" y="723"/>
                  <a:pt x="10150" y="723"/>
                  <a:pt x="10150" y="723"/>
                </a:cubicBezTo>
                <a:cubicBezTo>
                  <a:pt x="10156" y="723"/>
                  <a:pt x="10161" y="723"/>
                  <a:pt x="10173" y="723"/>
                </a:cubicBezTo>
                <a:cubicBezTo>
                  <a:pt x="10179" y="718"/>
                  <a:pt x="10185" y="711"/>
                  <a:pt x="10197" y="706"/>
                </a:cubicBezTo>
                <a:cubicBezTo>
                  <a:pt x="10191" y="700"/>
                  <a:pt x="10185" y="700"/>
                  <a:pt x="10185" y="694"/>
                </a:cubicBezTo>
                <a:cubicBezTo>
                  <a:pt x="10185" y="688"/>
                  <a:pt x="10185" y="688"/>
                  <a:pt x="10185" y="682"/>
                </a:cubicBezTo>
                <a:cubicBezTo>
                  <a:pt x="10185" y="682"/>
                  <a:pt x="10185" y="676"/>
                  <a:pt x="10185" y="670"/>
                </a:cubicBezTo>
                <a:cubicBezTo>
                  <a:pt x="10185" y="670"/>
                  <a:pt x="10191" y="664"/>
                  <a:pt x="10191" y="658"/>
                </a:cubicBezTo>
                <a:cubicBezTo>
                  <a:pt x="10191" y="658"/>
                  <a:pt x="10185" y="652"/>
                  <a:pt x="10185" y="646"/>
                </a:cubicBezTo>
                <a:cubicBezTo>
                  <a:pt x="10268" y="646"/>
                  <a:pt x="10268" y="646"/>
                  <a:pt x="10268" y="646"/>
                </a:cubicBezTo>
                <a:cubicBezTo>
                  <a:pt x="10268" y="652"/>
                  <a:pt x="10268" y="658"/>
                  <a:pt x="10268" y="664"/>
                </a:cubicBezTo>
                <a:cubicBezTo>
                  <a:pt x="10268" y="670"/>
                  <a:pt x="10262" y="676"/>
                  <a:pt x="10262" y="688"/>
                </a:cubicBezTo>
                <a:cubicBezTo>
                  <a:pt x="10262" y="694"/>
                  <a:pt x="10262" y="694"/>
                  <a:pt x="10262" y="700"/>
                </a:cubicBezTo>
                <a:cubicBezTo>
                  <a:pt x="10268" y="700"/>
                  <a:pt x="10274" y="700"/>
                  <a:pt x="10286" y="700"/>
                </a:cubicBezTo>
                <a:cubicBezTo>
                  <a:pt x="10292" y="700"/>
                  <a:pt x="10298" y="700"/>
                  <a:pt x="10298" y="706"/>
                </a:cubicBezTo>
                <a:cubicBezTo>
                  <a:pt x="10304" y="706"/>
                  <a:pt x="10310" y="706"/>
                  <a:pt x="10310" y="711"/>
                </a:cubicBezTo>
                <a:cubicBezTo>
                  <a:pt x="10310" y="718"/>
                  <a:pt x="10310" y="718"/>
                  <a:pt x="10310" y="723"/>
                </a:cubicBezTo>
                <a:cubicBezTo>
                  <a:pt x="10310" y="729"/>
                  <a:pt x="10310" y="741"/>
                  <a:pt x="10310" y="747"/>
                </a:cubicBezTo>
                <a:cubicBezTo>
                  <a:pt x="10304" y="753"/>
                  <a:pt x="10298" y="747"/>
                  <a:pt x="10298" y="753"/>
                </a:cubicBezTo>
                <a:cubicBezTo>
                  <a:pt x="10286" y="759"/>
                  <a:pt x="10280" y="765"/>
                  <a:pt x="10280" y="777"/>
                </a:cubicBezTo>
                <a:cubicBezTo>
                  <a:pt x="10280" y="783"/>
                  <a:pt x="10280" y="789"/>
                  <a:pt x="10280" y="795"/>
                </a:cubicBezTo>
                <a:cubicBezTo>
                  <a:pt x="10310" y="795"/>
                  <a:pt x="10310" y="795"/>
                  <a:pt x="10310" y="795"/>
                </a:cubicBezTo>
                <a:cubicBezTo>
                  <a:pt x="10322" y="795"/>
                  <a:pt x="10327" y="783"/>
                  <a:pt x="10345" y="771"/>
                </a:cubicBezTo>
                <a:cubicBezTo>
                  <a:pt x="10351" y="765"/>
                  <a:pt x="10357" y="759"/>
                  <a:pt x="10363" y="759"/>
                </a:cubicBezTo>
                <a:cubicBezTo>
                  <a:pt x="10369" y="759"/>
                  <a:pt x="10375" y="765"/>
                  <a:pt x="10375" y="771"/>
                </a:cubicBezTo>
                <a:cubicBezTo>
                  <a:pt x="10381" y="771"/>
                  <a:pt x="10375" y="777"/>
                  <a:pt x="10375" y="783"/>
                </a:cubicBezTo>
                <a:cubicBezTo>
                  <a:pt x="10375" y="789"/>
                  <a:pt x="10375" y="795"/>
                  <a:pt x="10375" y="800"/>
                </a:cubicBezTo>
                <a:cubicBezTo>
                  <a:pt x="10411" y="800"/>
                  <a:pt x="10411" y="800"/>
                  <a:pt x="10411" y="800"/>
                </a:cubicBezTo>
                <a:cubicBezTo>
                  <a:pt x="10411" y="800"/>
                  <a:pt x="10416" y="800"/>
                  <a:pt x="10422" y="800"/>
                </a:cubicBezTo>
                <a:cubicBezTo>
                  <a:pt x="10422" y="795"/>
                  <a:pt x="10422" y="789"/>
                  <a:pt x="10422" y="789"/>
                </a:cubicBezTo>
                <a:cubicBezTo>
                  <a:pt x="10422" y="783"/>
                  <a:pt x="10428" y="777"/>
                  <a:pt x="10428" y="777"/>
                </a:cubicBezTo>
                <a:cubicBezTo>
                  <a:pt x="10493" y="777"/>
                  <a:pt x="10493" y="777"/>
                  <a:pt x="10493" y="777"/>
                </a:cubicBezTo>
                <a:cubicBezTo>
                  <a:pt x="10517" y="771"/>
                  <a:pt x="10517" y="771"/>
                  <a:pt x="10517" y="771"/>
                </a:cubicBezTo>
                <a:cubicBezTo>
                  <a:pt x="10517" y="759"/>
                  <a:pt x="10517" y="759"/>
                  <a:pt x="10517" y="759"/>
                </a:cubicBezTo>
                <a:cubicBezTo>
                  <a:pt x="10511" y="747"/>
                  <a:pt x="10505" y="735"/>
                  <a:pt x="10488" y="735"/>
                </a:cubicBezTo>
                <a:cubicBezTo>
                  <a:pt x="10482" y="735"/>
                  <a:pt x="10482" y="735"/>
                  <a:pt x="10476" y="735"/>
                </a:cubicBezTo>
                <a:cubicBezTo>
                  <a:pt x="10464" y="735"/>
                  <a:pt x="10458" y="735"/>
                  <a:pt x="10452" y="735"/>
                </a:cubicBezTo>
                <a:cubicBezTo>
                  <a:pt x="10446" y="723"/>
                  <a:pt x="10446" y="718"/>
                  <a:pt x="10446" y="711"/>
                </a:cubicBezTo>
                <a:cubicBezTo>
                  <a:pt x="10446" y="706"/>
                  <a:pt x="10452" y="700"/>
                  <a:pt x="10452" y="700"/>
                </a:cubicBezTo>
                <a:cubicBezTo>
                  <a:pt x="10375" y="700"/>
                  <a:pt x="10375" y="700"/>
                  <a:pt x="10375" y="700"/>
                </a:cubicBezTo>
                <a:cubicBezTo>
                  <a:pt x="10375" y="682"/>
                  <a:pt x="10381" y="664"/>
                  <a:pt x="10369" y="652"/>
                </a:cubicBezTo>
                <a:cubicBezTo>
                  <a:pt x="10363" y="652"/>
                  <a:pt x="10363" y="652"/>
                  <a:pt x="10357" y="652"/>
                </a:cubicBezTo>
                <a:cubicBezTo>
                  <a:pt x="10351" y="652"/>
                  <a:pt x="10351" y="646"/>
                  <a:pt x="10345" y="646"/>
                </a:cubicBezTo>
                <a:cubicBezTo>
                  <a:pt x="10345" y="646"/>
                  <a:pt x="10339" y="640"/>
                  <a:pt x="10339" y="634"/>
                </a:cubicBezTo>
                <a:lnTo>
                  <a:pt x="10339" y="623"/>
                </a:lnTo>
                <a:cubicBezTo>
                  <a:pt x="10327" y="617"/>
                  <a:pt x="10322" y="617"/>
                  <a:pt x="10310" y="617"/>
                </a:cubicBezTo>
                <a:cubicBezTo>
                  <a:pt x="10310" y="617"/>
                  <a:pt x="10304" y="617"/>
                  <a:pt x="10298" y="617"/>
                </a:cubicBezTo>
                <a:cubicBezTo>
                  <a:pt x="10292" y="617"/>
                  <a:pt x="10292" y="611"/>
                  <a:pt x="10286" y="611"/>
                </a:cubicBezTo>
                <a:cubicBezTo>
                  <a:pt x="10280" y="605"/>
                  <a:pt x="10286" y="593"/>
                  <a:pt x="10274" y="587"/>
                </a:cubicBezTo>
                <a:cubicBezTo>
                  <a:pt x="10274" y="587"/>
                  <a:pt x="10268" y="587"/>
                  <a:pt x="10268" y="581"/>
                </a:cubicBezTo>
                <a:cubicBezTo>
                  <a:pt x="10262" y="581"/>
                  <a:pt x="10256" y="581"/>
                  <a:pt x="10256" y="581"/>
                </a:cubicBezTo>
                <a:cubicBezTo>
                  <a:pt x="10250" y="581"/>
                  <a:pt x="10245" y="581"/>
                  <a:pt x="10245" y="581"/>
                </a:cubicBezTo>
                <a:cubicBezTo>
                  <a:pt x="10233" y="587"/>
                  <a:pt x="10233" y="593"/>
                  <a:pt x="10227" y="593"/>
                </a:cubicBezTo>
                <a:cubicBezTo>
                  <a:pt x="10215" y="593"/>
                  <a:pt x="10209" y="593"/>
                  <a:pt x="10203" y="587"/>
                </a:cubicBezTo>
                <a:cubicBezTo>
                  <a:pt x="10197" y="587"/>
                  <a:pt x="10197" y="593"/>
                  <a:pt x="10191" y="587"/>
                </a:cubicBezTo>
                <a:cubicBezTo>
                  <a:pt x="10185" y="587"/>
                  <a:pt x="10185" y="581"/>
                  <a:pt x="10179" y="581"/>
                </a:cubicBezTo>
                <a:cubicBezTo>
                  <a:pt x="10179" y="545"/>
                  <a:pt x="10179" y="545"/>
                  <a:pt x="10179" y="545"/>
                </a:cubicBezTo>
                <a:lnTo>
                  <a:pt x="10185" y="552"/>
                </a:lnTo>
                <a:cubicBezTo>
                  <a:pt x="10179" y="552"/>
                  <a:pt x="10173" y="552"/>
                  <a:pt x="10167" y="552"/>
                </a:cubicBezTo>
                <a:cubicBezTo>
                  <a:pt x="10161" y="552"/>
                  <a:pt x="10156" y="552"/>
                  <a:pt x="10150" y="552"/>
                </a:cubicBezTo>
                <a:cubicBezTo>
                  <a:pt x="10144" y="552"/>
                  <a:pt x="10144" y="552"/>
                  <a:pt x="10138" y="545"/>
                </a:cubicBezTo>
                <a:cubicBezTo>
                  <a:pt x="10138" y="545"/>
                  <a:pt x="10138" y="540"/>
                  <a:pt x="10138" y="534"/>
                </a:cubicBezTo>
                <a:cubicBezTo>
                  <a:pt x="10144" y="528"/>
                  <a:pt x="10156" y="522"/>
                  <a:pt x="10156" y="510"/>
                </a:cubicBezTo>
                <a:cubicBezTo>
                  <a:pt x="10156" y="510"/>
                  <a:pt x="10156" y="504"/>
                  <a:pt x="10156" y="498"/>
                </a:cubicBezTo>
                <a:cubicBezTo>
                  <a:pt x="10055" y="486"/>
                  <a:pt x="10055" y="486"/>
                  <a:pt x="10055" y="486"/>
                </a:cubicBezTo>
                <a:cubicBezTo>
                  <a:pt x="10055" y="486"/>
                  <a:pt x="10049" y="480"/>
                  <a:pt x="10043" y="486"/>
                </a:cubicBezTo>
                <a:cubicBezTo>
                  <a:pt x="10037" y="486"/>
                  <a:pt x="10037" y="492"/>
                  <a:pt x="10037" y="492"/>
                </a:cubicBezTo>
                <a:cubicBezTo>
                  <a:pt x="10031" y="504"/>
                  <a:pt x="10031" y="510"/>
                  <a:pt x="10031" y="516"/>
                </a:cubicBezTo>
                <a:cubicBezTo>
                  <a:pt x="10031" y="528"/>
                  <a:pt x="10031" y="528"/>
                  <a:pt x="10031" y="528"/>
                </a:cubicBezTo>
                <a:cubicBezTo>
                  <a:pt x="10031" y="534"/>
                  <a:pt x="10031" y="540"/>
                  <a:pt x="10031" y="540"/>
                </a:cubicBezTo>
                <a:cubicBezTo>
                  <a:pt x="10031" y="545"/>
                  <a:pt x="10037" y="552"/>
                  <a:pt x="10037" y="557"/>
                </a:cubicBezTo>
                <a:cubicBezTo>
                  <a:pt x="10037" y="569"/>
                  <a:pt x="10037" y="569"/>
                  <a:pt x="10031" y="575"/>
                </a:cubicBezTo>
                <a:cubicBezTo>
                  <a:pt x="10025" y="581"/>
                  <a:pt x="10019" y="587"/>
                  <a:pt x="10013" y="587"/>
                </a:cubicBezTo>
                <a:cubicBezTo>
                  <a:pt x="10007" y="587"/>
                  <a:pt x="10001" y="587"/>
                  <a:pt x="9995" y="581"/>
                </a:cubicBezTo>
                <a:cubicBezTo>
                  <a:pt x="9990" y="575"/>
                  <a:pt x="9990" y="563"/>
                  <a:pt x="9990" y="557"/>
                </a:cubicBezTo>
                <a:cubicBezTo>
                  <a:pt x="9990" y="545"/>
                  <a:pt x="9990" y="545"/>
                  <a:pt x="9990" y="545"/>
                </a:cubicBezTo>
                <a:cubicBezTo>
                  <a:pt x="9990" y="540"/>
                  <a:pt x="9983" y="534"/>
                  <a:pt x="9983" y="534"/>
                </a:cubicBezTo>
                <a:cubicBezTo>
                  <a:pt x="9983" y="522"/>
                  <a:pt x="9983" y="522"/>
                  <a:pt x="9983" y="522"/>
                </a:cubicBezTo>
                <a:cubicBezTo>
                  <a:pt x="9983" y="510"/>
                  <a:pt x="9983" y="510"/>
                  <a:pt x="9983" y="498"/>
                </a:cubicBezTo>
                <a:cubicBezTo>
                  <a:pt x="9960" y="498"/>
                  <a:pt x="9960" y="498"/>
                  <a:pt x="9960" y="498"/>
                </a:cubicBezTo>
                <a:cubicBezTo>
                  <a:pt x="9954" y="504"/>
                  <a:pt x="9942" y="504"/>
                  <a:pt x="9936" y="510"/>
                </a:cubicBezTo>
                <a:cubicBezTo>
                  <a:pt x="9936" y="510"/>
                  <a:pt x="9936" y="516"/>
                  <a:pt x="9930" y="522"/>
                </a:cubicBezTo>
                <a:cubicBezTo>
                  <a:pt x="9930" y="522"/>
                  <a:pt x="9924" y="528"/>
                  <a:pt x="9918" y="528"/>
                </a:cubicBezTo>
                <a:cubicBezTo>
                  <a:pt x="9918" y="534"/>
                  <a:pt x="9912" y="540"/>
                  <a:pt x="9906" y="540"/>
                </a:cubicBezTo>
                <a:cubicBezTo>
                  <a:pt x="9871" y="540"/>
                  <a:pt x="9871" y="540"/>
                  <a:pt x="9871" y="540"/>
                </a:cubicBezTo>
                <a:cubicBezTo>
                  <a:pt x="9871" y="516"/>
                  <a:pt x="9871" y="516"/>
                  <a:pt x="9871" y="516"/>
                </a:cubicBezTo>
                <a:cubicBezTo>
                  <a:pt x="9877" y="516"/>
                  <a:pt x="9871" y="510"/>
                  <a:pt x="9877" y="504"/>
                </a:cubicBezTo>
                <a:cubicBezTo>
                  <a:pt x="9883" y="504"/>
                  <a:pt x="9883" y="510"/>
                  <a:pt x="9889" y="504"/>
                </a:cubicBezTo>
                <a:cubicBezTo>
                  <a:pt x="9895" y="504"/>
                  <a:pt x="9895" y="498"/>
                  <a:pt x="9901" y="498"/>
                </a:cubicBezTo>
                <a:cubicBezTo>
                  <a:pt x="9895" y="486"/>
                  <a:pt x="9895" y="486"/>
                  <a:pt x="9895" y="486"/>
                </a:cubicBezTo>
                <a:cubicBezTo>
                  <a:pt x="9895" y="486"/>
                  <a:pt x="9889" y="486"/>
                  <a:pt x="9883" y="486"/>
                </a:cubicBezTo>
                <a:lnTo>
                  <a:pt x="9877" y="492"/>
                </a:lnTo>
                <a:cubicBezTo>
                  <a:pt x="9871" y="498"/>
                  <a:pt x="9865" y="498"/>
                  <a:pt x="9865" y="498"/>
                </a:cubicBezTo>
                <a:cubicBezTo>
                  <a:pt x="9859" y="504"/>
                  <a:pt x="9859" y="510"/>
                  <a:pt x="9859" y="510"/>
                </a:cubicBezTo>
                <a:cubicBezTo>
                  <a:pt x="9783" y="510"/>
                  <a:pt x="9783" y="510"/>
                  <a:pt x="9783" y="510"/>
                </a:cubicBezTo>
                <a:cubicBezTo>
                  <a:pt x="9777" y="510"/>
                  <a:pt x="9777" y="516"/>
                  <a:pt x="9771" y="516"/>
                </a:cubicBezTo>
                <a:cubicBezTo>
                  <a:pt x="9765" y="516"/>
                  <a:pt x="9753" y="516"/>
                  <a:pt x="9747" y="516"/>
                </a:cubicBezTo>
                <a:cubicBezTo>
                  <a:pt x="9741" y="516"/>
                  <a:pt x="9741" y="522"/>
                  <a:pt x="9736" y="522"/>
                </a:cubicBezTo>
                <a:cubicBezTo>
                  <a:pt x="9736" y="534"/>
                  <a:pt x="9736" y="540"/>
                  <a:pt x="9736" y="545"/>
                </a:cubicBezTo>
                <a:cubicBezTo>
                  <a:pt x="9741" y="552"/>
                  <a:pt x="9747" y="552"/>
                  <a:pt x="9747" y="557"/>
                </a:cubicBezTo>
                <a:cubicBezTo>
                  <a:pt x="9753" y="563"/>
                  <a:pt x="9753" y="569"/>
                  <a:pt x="9759" y="569"/>
                </a:cubicBezTo>
                <a:cubicBezTo>
                  <a:pt x="9771" y="569"/>
                  <a:pt x="9777" y="569"/>
                  <a:pt x="9795" y="569"/>
                </a:cubicBezTo>
                <a:cubicBezTo>
                  <a:pt x="9795" y="569"/>
                  <a:pt x="9800" y="569"/>
                  <a:pt x="9806" y="569"/>
                </a:cubicBezTo>
                <a:cubicBezTo>
                  <a:pt x="9806" y="575"/>
                  <a:pt x="9806" y="581"/>
                  <a:pt x="9806" y="581"/>
                </a:cubicBezTo>
                <a:cubicBezTo>
                  <a:pt x="9800" y="587"/>
                  <a:pt x="9800" y="593"/>
                  <a:pt x="9800" y="593"/>
                </a:cubicBezTo>
                <a:cubicBezTo>
                  <a:pt x="9800" y="599"/>
                  <a:pt x="9789" y="599"/>
                  <a:pt x="9789" y="605"/>
                </a:cubicBezTo>
                <a:cubicBezTo>
                  <a:pt x="9789" y="611"/>
                  <a:pt x="9789" y="617"/>
                  <a:pt x="9795" y="623"/>
                </a:cubicBezTo>
                <a:cubicBezTo>
                  <a:pt x="9795" y="623"/>
                  <a:pt x="9800" y="623"/>
                  <a:pt x="9806" y="629"/>
                </a:cubicBezTo>
                <a:cubicBezTo>
                  <a:pt x="9806" y="634"/>
                  <a:pt x="9806" y="640"/>
                  <a:pt x="9806" y="646"/>
                </a:cubicBezTo>
                <a:cubicBezTo>
                  <a:pt x="9806" y="652"/>
                  <a:pt x="9806" y="658"/>
                  <a:pt x="9800" y="664"/>
                </a:cubicBezTo>
                <a:cubicBezTo>
                  <a:pt x="9795" y="664"/>
                  <a:pt x="9795" y="664"/>
                  <a:pt x="9789" y="658"/>
                </a:cubicBezTo>
                <a:cubicBezTo>
                  <a:pt x="9789" y="658"/>
                  <a:pt x="9783" y="658"/>
                  <a:pt x="9777" y="652"/>
                </a:cubicBezTo>
                <a:lnTo>
                  <a:pt x="9777" y="646"/>
                </a:lnTo>
                <a:cubicBezTo>
                  <a:pt x="9771" y="640"/>
                  <a:pt x="9771" y="634"/>
                  <a:pt x="9771" y="629"/>
                </a:cubicBezTo>
                <a:cubicBezTo>
                  <a:pt x="9765" y="629"/>
                  <a:pt x="9765" y="623"/>
                  <a:pt x="9759" y="623"/>
                </a:cubicBezTo>
                <a:cubicBezTo>
                  <a:pt x="9753" y="617"/>
                  <a:pt x="9753" y="617"/>
                  <a:pt x="9747" y="617"/>
                </a:cubicBezTo>
                <a:cubicBezTo>
                  <a:pt x="9741" y="611"/>
                  <a:pt x="9741" y="617"/>
                  <a:pt x="9736" y="617"/>
                </a:cubicBezTo>
                <a:cubicBezTo>
                  <a:pt x="9741" y="623"/>
                  <a:pt x="9747" y="629"/>
                  <a:pt x="9747" y="640"/>
                </a:cubicBezTo>
                <a:lnTo>
                  <a:pt x="9747" y="646"/>
                </a:lnTo>
                <a:cubicBezTo>
                  <a:pt x="9747" y="652"/>
                  <a:pt x="9747" y="658"/>
                  <a:pt x="9747" y="658"/>
                </a:cubicBezTo>
                <a:cubicBezTo>
                  <a:pt x="9753" y="664"/>
                  <a:pt x="9759" y="670"/>
                  <a:pt x="9759" y="670"/>
                </a:cubicBezTo>
                <a:cubicBezTo>
                  <a:pt x="9765" y="676"/>
                  <a:pt x="9765" y="682"/>
                  <a:pt x="9771" y="682"/>
                </a:cubicBezTo>
                <a:cubicBezTo>
                  <a:pt x="9783" y="688"/>
                  <a:pt x="9789" y="694"/>
                  <a:pt x="9800" y="694"/>
                </a:cubicBezTo>
                <a:cubicBezTo>
                  <a:pt x="9806" y="694"/>
                  <a:pt x="9806" y="688"/>
                  <a:pt x="9812" y="688"/>
                </a:cubicBezTo>
                <a:cubicBezTo>
                  <a:pt x="9812" y="682"/>
                  <a:pt x="9806" y="676"/>
                  <a:pt x="9806" y="664"/>
                </a:cubicBezTo>
                <a:cubicBezTo>
                  <a:pt x="9806" y="664"/>
                  <a:pt x="9812" y="658"/>
                  <a:pt x="9812" y="652"/>
                </a:cubicBezTo>
                <a:cubicBezTo>
                  <a:pt x="9818" y="658"/>
                  <a:pt x="9829" y="652"/>
                  <a:pt x="9835" y="658"/>
                </a:cubicBezTo>
                <a:cubicBezTo>
                  <a:pt x="9841" y="664"/>
                  <a:pt x="9835" y="676"/>
                  <a:pt x="9841" y="682"/>
                </a:cubicBezTo>
                <a:cubicBezTo>
                  <a:pt x="9847" y="688"/>
                  <a:pt x="9847" y="688"/>
                  <a:pt x="9853" y="688"/>
                </a:cubicBezTo>
                <a:cubicBezTo>
                  <a:pt x="9859" y="694"/>
                  <a:pt x="9859" y="694"/>
                  <a:pt x="9865" y="694"/>
                </a:cubicBezTo>
                <a:cubicBezTo>
                  <a:pt x="9871" y="700"/>
                  <a:pt x="9883" y="694"/>
                  <a:pt x="9889" y="694"/>
                </a:cubicBezTo>
                <a:cubicBezTo>
                  <a:pt x="9901" y="694"/>
                  <a:pt x="9901" y="694"/>
                  <a:pt x="9901" y="694"/>
                </a:cubicBezTo>
                <a:cubicBezTo>
                  <a:pt x="9906" y="694"/>
                  <a:pt x="9906" y="700"/>
                  <a:pt x="9912" y="694"/>
                </a:cubicBezTo>
                <a:cubicBezTo>
                  <a:pt x="9918" y="694"/>
                  <a:pt x="9918" y="688"/>
                  <a:pt x="9918" y="682"/>
                </a:cubicBezTo>
                <a:cubicBezTo>
                  <a:pt x="9924" y="682"/>
                  <a:pt x="9918" y="676"/>
                  <a:pt x="9918" y="670"/>
                </a:cubicBezTo>
                <a:cubicBezTo>
                  <a:pt x="9924" y="670"/>
                  <a:pt x="9924" y="664"/>
                  <a:pt x="9930" y="658"/>
                </a:cubicBezTo>
                <a:cubicBezTo>
                  <a:pt x="9930" y="658"/>
                  <a:pt x="9936" y="664"/>
                  <a:pt x="9942" y="658"/>
                </a:cubicBezTo>
                <a:cubicBezTo>
                  <a:pt x="9942" y="658"/>
                  <a:pt x="9948" y="658"/>
                  <a:pt x="9954" y="652"/>
                </a:cubicBezTo>
                <a:cubicBezTo>
                  <a:pt x="9948" y="652"/>
                  <a:pt x="9948" y="646"/>
                  <a:pt x="9948" y="646"/>
                </a:cubicBezTo>
                <a:cubicBezTo>
                  <a:pt x="9948" y="629"/>
                  <a:pt x="9948" y="629"/>
                  <a:pt x="9948" y="629"/>
                </a:cubicBezTo>
                <a:cubicBezTo>
                  <a:pt x="9972" y="623"/>
                  <a:pt x="9972" y="623"/>
                  <a:pt x="9972" y="623"/>
                </a:cubicBezTo>
                <a:cubicBezTo>
                  <a:pt x="9972" y="629"/>
                  <a:pt x="9983" y="629"/>
                  <a:pt x="9983" y="634"/>
                </a:cubicBezTo>
                <a:cubicBezTo>
                  <a:pt x="9983" y="634"/>
                  <a:pt x="9983" y="640"/>
                  <a:pt x="9983" y="646"/>
                </a:cubicBezTo>
                <a:cubicBezTo>
                  <a:pt x="9983" y="652"/>
                  <a:pt x="9983" y="658"/>
                  <a:pt x="9983" y="664"/>
                </a:cubicBezTo>
                <a:cubicBezTo>
                  <a:pt x="10031" y="664"/>
                  <a:pt x="10031" y="664"/>
                  <a:pt x="10031" y="664"/>
                </a:cubicBezTo>
                <a:cubicBezTo>
                  <a:pt x="10049" y="646"/>
                  <a:pt x="10049" y="646"/>
                  <a:pt x="10049" y="646"/>
                </a:cubicBezTo>
                <a:cubicBezTo>
                  <a:pt x="10061" y="658"/>
                  <a:pt x="10061" y="658"/>
                  <a:pt x="10061" y="658"/>
                </a:cubicBezTo>
                <a:cubicBezTo>
                  <a:pt x="10061" y="670"/>
                  <a:pt x="10061" y="676"/>
                  <a:pt x="10061" y="682"/>
                </a:cubicBezTo>
                <a:close/>
                <a:moveTo>
                  <a:pt x="17122" y="2532"/>
                </a:moveTo>
                <a:lnTo>
                  <a:pt x="17122" y="2532"/>
                </a:lnTo>
                <a:cubicBezTo>
                  <a:pt x="17134" y="2532"/>
                  <a:pt x="17134" y="2532"/>
                  <a:pt x="17140" y="2526"/>
                </a:cubicBezTo>
                <a:cubicBezTo>
                  <a:pt x="17146" y="2526"/>
                  <a:pt x="17152" y="2520"/>
                  <a:pt x="17152" y="2520"/>
                </a:cubicBezTo>
                <a:cubicBezTo>
                  <a:pt x="17294" y="2520"/>
                  <a:pt x="17294" y="2520"/>
                  <a:pt x="17294" y="2520"/>
                </a:cubicBezTo>
                <a:cubicBezTo>
                  <a:pt x="17294" y="2496"/>
                  <a:pt x="17294" y="2496"/>
                  <a:pt x="17294" y="2496"/>
                </a:cubicBezTo>
                <a:cubicBezTo>
                  <a:pt x="17300" y="2490"/>
                  <a:pt x="17294" y="2478"/>
                  <a:pt x="17300" y="2473"/>
                </a:cubicBezTo>
                <a:cubicBezTo>
                  <a:pt x="17306" y="2466"/>
                  <a:pt x="17312" y="2466"/>
                  <a:pt x="17312" y="2466"/>
                </a:cubicBezTo>
                <a:cubicBezTo>
                  <a:pt x="17318" y="2466"/>
                  <a:pt x="17324" y="2473"/>
                  <a:pt x="17330" y="2478"/>
                </a:cubicBezTo>
                <a:cubicBezTo>
                  <a:pt x="17336" y="2478"/>
                  <a:pt x="17336" y="2484"/>
                  <a:pt x="17348" y="2484"/>
                </a:cubicBezTo>
                <a:cubicBezTo>
                  <a:pt x="17353" y="2484"/>
                  <a:pt x="17359" y="2478"/>
                  <a:pt x="17365" y="2478"/>
                </a:cubicBezTo>
                <a:cubicBezTo>
                  <a:pt x="17377" y="2478"/>
                  <a:pt x="17377" y="2484"/>
                  <a:pt x="17383" y="2484"/>
                </a:cubicBezTo>
                <a:cubicBezTo>
                  <a:pt x="17389" y="2490"/>
                  <a:pt x="17389" y="2496"/>
                  <a:pt x="17395" y="2496"/>
                </a:cubicBezTo>
                <a:cubicBezTo>
                  <a:pt x="17401" y="2496"/>
                  <a:pt x="17407" y="2496"/>
                  <a:pt x="17407" y="2496"/>
                </a:cubicBezTo>
                <a:cubicBezTo>
                  <a:pt x="17413" y="2502"/>
                  <a:pt x="17413" y="2508"/>
                  <a:pt x="17419" y="2508"/>
                </a:cubicBezTo>
                <a:cubicBezTo>
                  <a:pt x="17419" y="2514"/>
                  <a:pt x="17419" y="2514"/>
                  <a:pt x="17419" y="2520"/>
                </a:cubicBezTo>
                <a:cubicBezTo>
                  <a:pt x="17413" y="2526"/>
                  <a:pt x="17407" y="2526"/>
                  <a:pt x="17407" y="2532"/>
                </a:cubicBezTo>
                <a:cubicBezTo>
                  <a:pt x="17407" y="2538"/>
                  <a:pt x="17407" y="2544"/>
                  <a:pt x="17413" y="2550"/>
                </a:cubicBezTo>
                <a:cubicBezTo>
                  <a:pt x="17413" y="2555"/>
                  <a:pt x="17419" y="2555"/>
                  <a:pt x="17425" y="2555"/>
                </a:cubicBezTo>
                <a:cubicBezTo>
                  <a:pt x="17478" y="2555"/>
                  <a:pt x="17478" y="2555"/>
                  <a:pt x="17478" y="2555"/>
                </a:cubicBezTo>
                <a:cubicBezTo>
                  <a:pt x="17490" y="2555"/>
                  <a:pt x="17496" y="2544"/>
                  <a:pt x="17502" y="2538"/>
                </a:cubicBezTo>
                <a:cubicBezTo>
                  <a:pt x="17508" y="2532"/>
                  <a:pt x="17508" y="2532"/>
                  <a:pt x="17508" y="2526"/>
                </a:cubicBezTo>
                <a:cubicBezTo>
                  <a:pt x="17514" y="2520"/>
                  <a:pt x="17514" y="2514"/>
                  <a:pt x="17519" y="2514"/>
                </a:cubicBezTo>
                <a:cubicBezTo>
                  <a:pt x="17537" y="2514"/>
                  <a:pt x="17537" y="2526"/>
                  <a:pt x="17549" y="2538"/>
                </a:cubicBezTo>
                <a:cubicBezTo>
                  <a:pt x="17555" y="2544"/>
                  <a:pt x="17561" y="2544"/>
                  <a:pt x="17561" y="2550"/>
                </a:cubicBezTo>
                <a:cubicBezTo>
                  <a:pt x="17561" y="2544"/>
                  <a:pt x="17561" y="2538"/>
                  <a:pt x="17561" y="2538"/>
                </a:cubicBezTo>
                <a:cubicBezTo>
                  <a:pt x="17561" y="2532"/>
                  <a:pt x="17567" y="2532"/>
                  <a:pt x="17567" y="2526"/>
                </a:cubicBezTo>
                <a:cubicBezTo>
                  <a:pt x="17573" y="2526"/>
                  <a:pt x="17573" y="2526"/>
                  <a:pt x="17579" y="2526"/>
                </a:cubicBezTo>
                <a:cubicBezTo>
                  <a:pt x="17585" y="2532"/>
                  <a:pt x="17585" y="2538"/>
                  <a:pt x="17591" y="2538"/>
                </a:cubicBezTo>
                <a:cubicBezTo>
                  <a:pt x="17626" y="2538"/>
                  <a:pt x="17626" y="2538"/>
                  <a:pt x="17626" y="2538"/>
                </a:cubicBezTo>
                <a:cubicBezTo>
                  <a:pt x="17626" y="2532"/>
                  <a:pt x="17626" y="2526"/>
                  <a:pt x="17626" y="2526"/>
                </a:cubicBezTo>
                <a:cubicBezTo>
                  <a:pt x="17620" y="2520"/>
                  <a:pt x="17620" y="2520"/>
                  <a:pt x="17614" y="2514"/>
                </a:cubicBezTo>
                <a:cubicBezTo>
                  <a:pt x="17614" y="2508"/>
                  <a:pt x="17614" y="2508"/>
                  <a:pt x="17614" y="2502"/>
                </a:cubicBezTo>
                <a:cubicBezTo>
                  <a:pt x="17603" y="2502"/>
                  <a:pt x="17597" y="2502"/>
                  <a:pt x="17591" y="2502"/>
                </a:cubicBezTo>
                <a:cubicBezTo>
                  <a:pt x="17585" y="2502"/>
                  <a:pt x="17585" y="2502"/>
                  <a:pt x="17579" y="2502"/>
                </a:cubicBezTo>
                <a:cubicBezTo>
                  <a:pt x="17579" y="2473"/>
                  <a:pt x="17579" y="2473"/>
                  <a:pt x="17579" y="2473"/>
                </a:cubicBezTo>
                <a:cubicBezTo>
                  <a:pt x="17579" y="2461"/>
                  <a:pt x="17591" y="2461"/>
                  <a:pt x="17597" y="2455"/>
                </a:cubicBezTo>
                <a:cubicBezTo>
                  <a:pt x="17603" y="2449"/>
                  <a:pt x="17603" y="2455"/>
                  <a:pt x="17608" y="2455"/>
                </a:cubicBezTo>
                <a:cubicBezTo>
                  <a:pt x="17614" y="2449"/>
                  <a:pt x="17614" y="2449"/>
                  <a:pt x="17614" y="2443"/>
                </a:cubicBezTo>
                <a:cubicBezTo>
                  <a:pt x="17620" y="2437"/>
                  <a:pt x="17620" y="2437"/>
                  <a:pt x="17620" y="2431"/>
                </a:cubicBezTo>
                <a:cubicBezTo>
                  <a:pt x="17626" y="2425"/>
                  <a:pt x="17626" y="2425"/>
                  <a:pt x="17632" y="2419"/>
                </a:cubicBezTo>
                <a:cubicBezTo>
                  <a:pt x="17632" y="2413"/>
                  <a:pt x="17638" y="2413"/>
                  <a:pt x="17638" y="2407"/>
                </a:cubicBezTo>
                <a:cubicBezTo>
                  <a:pt x="17644" y="2401"/>
                  <a:pt x="17644" y="2395"/>
                  <a:pt x="17650" y="2395"/>
                </a:cubicBezTo>
                <a:cubicBezTo>
                  <a:pt x="17656" y="2395"/>
                  <a:pt x="17656" y="2395"/>
                  <a:pt x="17662" y="2395"/>
                </a:cubicBezTo>
                <a:cubicBezTo>
                  <a:pt x="17674" y="2389"/>
                  <a:pt x="17674" y="2389"/>
                  <a:pt x="17674" y="2389"/>
                </a:cubicBezTo>
                <a:cubicBezTo>
                  <a:pt x="17680" y="2389"/>
                  <a:pt x="17680" y="2384"/>
                  <a:pt x="17680" y="2378"/>
                </a:cubicBezTo>
                <a:cubicBezTo>
                  <a:pt x="17691" y="2366"/>
                  <a:pt x="17697" y="2360"/>
                  <a:pt x="17703" y="2348"/>
                </a:cubicBezTo>
                <a:cubicBezTo>
                  <a:pt x="17715" y="2336"/>
                  <a:pt x="17721" y="2324"/>
                  <a:pt x="17739" y="2318"/>
                </a:cubicBezTo>
                <a:cubicBezTo>
                  <a:pt x="17745" y="2307"/>
                  <a:pt x="17751" y="2307"/>
                  <a:pt x="17763" y="2307"/>
                </a:cubicBezTo>
                <a:cubicBezTo>
                  <a:pt x="17769" y="2307"/>
                  <a:pt x="17774" y="2307"/>
                  <a:pt x="17780" y="2307"/>
                </a:cubicBezTo>
                <a:cubicBezTo>
                  <a:pt x="17786" y="2307"/>
                  <a:pt x="17792" y="2312"/>
                  <a:pt x="17798" y="2312"/>
                </a:cubicBezTo>
                <a:cubicBezTo>
                  <a:pt x="17804" y="2312"/>
                  <a:pt x="17804" y="2312"/>
                  <a:pt x="17804" y="2312"/>
                </a:cubicBezTo>
                <a:cubicBezTo>
                  <a:pt x="17810" y="2312"/>
                  <a:pt x="17810" y="2312"/>
                  <a:pt x="17816" y="2307"/>
                </a:cubicBezTo>
                <a:cubicBezTo>
                  <a:pt x="17822" y="2307"/>
                  <a:pt x="17822" y="2295"/>
                  <a:pt x="17828" y="2295"/>
                </a:cubicBezTo>
                <a:cubicBezTo>
                  <a:pt x="17834" y="2295"/>
                  <a:pt x="17834" y="2295"/>
                  <a:pt x="17834" y="2295"/>
                </a:cubicBezTo>
                <a:cubicBezTo>
                  <a:pt x="17840" y="2295"/>
                  <a:pt x="17840" y="2307"/>
                  <a:pt x="17840" y="2307"/>
                </a:cubicBezTo>
                <a:cubicBezTo>
                  <a:pt x="17846" y="2312"/>
                  <a:pt x="17846" y="2318"/>
                  <a:pt x="17851" y="2318"/>
                </a:cubicBezTo>
                <a:cubicBezTo>
                  <a:pt x="17851" y="2318"/>
                  <a:pt x="17858" y="2324"/>
                  <a:pt x="17863" y="2324"/>
                </a:cubicBezTo>
                <a:cubicBezTo>
                  <a:pt x="17863" y="2324"/>
                  <a:pt x="17869" y="2324"/>
                  <a:pt x="17875" y="2324"/>
                </a:cubicBezTo>
                <a:cubicBezTo>
                  <a:pt x="17875" y="2324"/>
                  <a:pt x="17881" y="2330"/>
                  <a:pt x="17887" y="2330"/>
                </a:cubicBezTo>
                <a:cubicBezTo>
                  <a:pt x="17881" y="2336"/>
                  <a:pt x="17875" y="2342"/>
                  <a:pt x="17875" y="2348"/>
                </a:cubicBezTo>
                <a:cubicBezTo>
                  <a:pt x="17875" y="2354"/>
                  <a:pt x="17875" y="2354"/>
                  <a:pt x="17875" y="2354"/>
                </a:cubicBezTo>
                <a:cubicBezTo>
                  <a:pt x="17875" y="2360"/>
                  <a:pt x="17875" y="2360"/>
                  <a:pt x="17881" y="2366"/>
                </a:cubicBezTo>
                <a:cubicBezTo>
                  <a:pt x="17881" y="2366"/>
                  <a:pt x="17887" y="2366"/>
                  <a:pt x="17893" y="2372"/>
                </a:cubicBezTo>
                <a:cubicBezTo>
                  <a:pt x="17893" y="2372"/>
                  <a:pt x="17893" y="2378"/>
                  <a:pt x="17893" y="2384"/>
                </a:cubicBezTo>
                <a:cubicBezTo>
                  <a:pt x="17893" y="2389"/>
                  <a:pt x="17893" y="2395"/>
                  <a:pt x="17893" y="2407"/>
                </a:cubicBezTo>
                <a:cubicBezTo>
                  <a:pt x="17905" y="2407"/>
                  <a:pt x="17905" y="2407"/>
                  <a:pt x="17905" y="2407"/>
                </a:cubicBezTo>
                <a:cubicBezTo>
                  <a:pt x="17911" y="2407"/>
                  <a:pt x="17917" y="2407"/>
                  <a:pt x="17917" y="2401"/>
                </a:cubicBezTo>
                <a:cubicBezTo>
                  <a:pt x="17923" y="2395"/>
                  <a:pt x="17923" y="2395"/>
                  <a:pt x="17929" y="2389"/>
                </a:cubicBezTo>
                <a:cubicBezTo>
                  <a:pt x="17935" y="2384"/>
                  <a:pt x="17940" y="2378"/>
                  <a:pt x="17952" y="2372"/>
                </a:cubicBezTo>
                <a:cubicBezTo>
                  <a:pt x="17958" y="2372"/>
                  <a:pt x="17958" y="2372"/>
                  <a:pt x="17964" y="2372"/>
                </a:cubicBezTo>
                <a:cubicBezTo>
                  <a:pt x="17970" y="2366"/>
                  <a:pt x="17970" y="2366"/>
                  <a:pt x="17976" y="2360"/>
                </a:cubicBezTo>
                <a:cubicBezTo>
                  <a:pt x="17982" y="2360"/>
                  <a:pt x="17982" y="2354"/>
                  <a:pt x="17982" y="2348"/>
                </a:cubicBezTo>
                <a:cubicBezTo>
                  <a:pt x="17988" y="2348"/>
                  <a:pt x="17994" y="2342"/>
                  <a:pt x="17994" y="2342"/>
                </a:cubicBezTo>
                <a:cubicBezTo>
                  <a:pt x="18000" y="2336"/>
                  <a:pt x="18000" y="2330"/>
                  <a:pt x="18006" y="2330"/>
                </a:cubicBezTo>
                <a:cubicBezTo>
                  <a:pt x="18012" y="2324"/>
                  <a:pt x="18017" y="2324"/>
                  <a:pt x="18029" y="2324"/>
                </a:cubicBezTo>
                <a:cubicBezTo>
                  <a:pt x="18029" y="2324"/>
                  <a:pt x="18035" y="2324"/>
                  <a:pt x="18041" y="2324"/>
                </a:cubicBezTo>
                <a:cubicBezTo>
                  <a:pt x="18041" y="2324"/>
                  <a:pt x="18041" y="2318"/>
                  <a:pt x="18047" y="2312"/>
                </a:cubicBezTo>
                <a:cubicBezTo>
                  <a:pt x="18047" y="2312"/>
                  <a:pt x="18047" y="2307"/>
                  <a:pt x="18047" y="2300"/>
                </a:cubicBezTo>
                <a:cubicBezTo>
                  <a:pt x="18053" y="2300"/>
                  <a:pt x="18053" y="2295"/>
                  <a:pt x="18053" y="2289"/>
                </a:cubicBezTo>
                <a:cubicBezTo>
                  <a:pt x="18059" y="2283"/>
                  <a:pt x="18053" y="2277"/>
                  <a:pt x="18053" y="2265"/>
                </a:cubicBezTo>
                <a:cubicBezTo>
                  <a:pt x="18059" y="2259"/>
                  <a:pt x="18059" y="2253"/>
                  <a:pt x="18059" y="2247"/>
                </a:cubicBezTo>
                <a:cubicBezTo>
                  <a:pt x="18071" y="2247"/>
                  <a:pt x="18077" y="2247"/>
                  <a:pt x="18083" y="2247"/>
                </a:cubicBezTo>
                <a:cubicBezTo>
                  <a:pt x="18095" y="2241"/>
                  <a:pt x="18101" y="2235"/>
                  <a:pt x="18106" y="2235"/>
                </a:cubicBezTo>
                <a:cubicBezTo>
                  <a:pt x="18166" y="2235"/>
                  <a:pt x="18166" y="2235"/>
                  <a:pt x="18166" y="2235"/>
                </a:cubicBezTo>
                <a:cubicBezTo>
                  <a:pt x="18166" y="2253"/>
                  <a:pt x="18166" y="2253"/>
                  <a:pt x="18166" y="2253"/>
                </a:cubicBezTo>
                <a:cubicBezTo>
                  <a:pt x="18160" y="2259"/>
                  <a:pt x="18160" y="2259"/>
                  <a:pt x="18154" y="2265"/>
                </a:cubicBezTo>
                <a:cubicBezTo>
                  <a:pt x="18130" y="2271"/>
                  <a:pt x="18130" y="2271"/>
                  <a:pt x="18130" y="2271"/>
                </a:cubicBezTo>
                <a:cubicBezTo>
                  <a:pt x="18124" y="2277"/>
                  <a:pt x="18124" y="2277"/>
                  <a:pt x="18118" y="2277"/>
                </a:cubicBezTo>
                <a:cubicBezTo>
                  <a:pt x="18112" y="2283"/>
                  <a:pt x="18106" y="2283"/>
                  <a:pt x="18106" y="2289"/>
                </a:cubicBezTo>
                <a:cubicBezTo>
                  <a:pt x="18106" y="2295"/>
                  <a:pt x="18101" y="2300"/>
                  <a:pt x="18101" y="2300"/>
                </a:cubicBezTo>
                <a:cubicBezTo>
                  <a:pt x="18101" y="2307"/>
                  <a:pt x="18101" y="2312"/>
                  <a:pt x="18101" y="2312"/>
                </a:cubicBezTo>
                <a:cubicBezTo>
                  <a:pt x="18101" y="2318"/>
                  <a:pt x="18101" y="2324"/>
                  <a:pt x="18101" y="2324"/>
                </a:cubicBezTo>
                <a:cubicBezTo>
                  <a:pt x="18101" y="2330"/>
                  <a:pt x="18095" y="2330"/>
                  <a:pt x="18095" y="2336"/>
                </a:cubicBezTo>
                <a:cubicBezTo>
                  <a:pt x="18095" y="2348"/>
                  <a:pt x="18089" y="2354"/>
                  <a:pt x="18083" y="2360"/>
                </a:cubicBezTo>
                <a:cubicBezTo>
                  <a:pt x="18083" y="2366"/>
                  <a:pt x="18083" y="2372"/>
                  <a:pt x="18083" y="2372"/>
                </a:cubicBezTo>
                <a:cubicBezTo>
                  <a:pt x="18083" y="2378"/>
                  <a:pt x="18083" y="2384"/>
                  <a:pt x="18077" y="2384"/>
                </a:cubicBezTo>
                <a:cubicBezTo>
                  <a:pt x="18077" y="2389"/>
                  <a:pt x="18077" y="2395"/>
                  <a:pt x="18071" y="2395"/>
                </a:cubicBezTo>
                <a:cubicBezTo>
                  <a:pt x="18065" y="2395"/>
                  <a:pt x="18065" y="2395"/>
                  <a:pt x="18059" y="2401"/>
                </a:cubicBezTo>
                <a:cubicBezTo>
                  <a:pt x="18053" y="2401"/>
                  <a:pt x="18047" y="2401"/>
                  <a:pt x="18047" y="2407"/>
                </a:cubicBezTo>
                <a:cubicBezTo>
                  <a:pt x="18041" y="2407"/>
                  <a:pt x="18035" y="2407"/>
                  <a:pt x="18035" y="2407"/>
                </a:cubicBezTo>
                <a:cubicBezTo>
                  <a:pt x="18029" y="2413"/>
                  <a:pt x="18029" y="2413"/>
                  <a:pt x="18029" y="2419"/>
                </a:cubicBezTo>
                <a:cubicBezTo>
                  <a:pt x="18029" y="2425"/>
                  <a:pt x="18029" y="2425"/>
                  <a:pt x="18029" y="2431"/>
                </a:cubicBezTo>
                <a:cubicBezTo>
                  <a:pt x="18024" y="2443"/>
                  <a:pt x="18012" y="2443"/>
                  <a:pt x="18006" y="2449"/>
                </a:cubicBezTo>
                <a:cubicBezTo>
                  <a:pt x="17994" y="2455"/>
                  <a:pt x="17982" y="2466"/>
                  <a:pt x="17970" y="2473"/>
                </a:cubicBezTo>
                <a:cubicBezTo>
                  <a:pt x="17958" y="2484"/>
                  <a:pt x="17946" y="2490"/>
                  <a:pt x="17935" y="2496"/>
                </a:cubicBezTo>
                <a:cubicBezTo>
                  <a:pt x="17917" y="2502"/>
                  <a:pt x="17911" y="2514"/>
                  <a:pt x="17899" y="2520"/>
                </a:cubicBezTo>
                <a:cubicBezTo>
                  <a:pt x="17887" y="2532"/>
                  <a:pt x="17881" y="2544"/>
                  <a:pt x="17869" y="2555"/>
                </a:cubicBezTo>
                <a:cubicBezTo>
                  <a:pt x="17869" y="2561"/>
                  <a:pt x="17863" y="2567"/>
                  <a:pt x="17863" y="2567"/>
                </a:cubicBezTo>
                <a:cubicBezTo>
                  <a:pt x="17851" y="2573"/>
                  <a:pt x="17846" y="2573"/>
                  <a:pt x="17840" y="2579"/>
                </a:cubicBezTo>
                <a:cubicBezTo>
                  <a:pt x="17834" y="2585"/>
                  <a:pt x="17840" y="2591"/>
                  <a:pt x="17834" y="2591"/>
                </a:cubicBezTo>
                <a:cubicBezTo>
                  <a:pt x="17834" y="2597"/>
                  <a:pt x="17828" y="2603"/>
                  <a:pt x="17822" y="2603"/>
                </a:cubicBezTo>
                <a:lnTo>
                  <a:pt x="17816" y="2603"/>
                </a:lnTo>
                <a:cubicBezTo>
                  <a:pt x="17810" y="2603"/>
                  <a:pt x="17804" y="2603"/>
                  <a:pt x="17798" y="2603"/>
                </a:cubicBezTo>
                <a:cubicBezTo>
                  <a:pt x="17792" y="2603"/>
                  <a:pt x="17792" y="2609"/>
                  <a:pt x="17786" y="2609"/>
                </a:cubicBezTo>
                <a:cubicBezTo>
                  <a:pt x="17786" y="2609"/>
                  <a:pt x="17780" y="2615"/>
                  <a:pt x="17774" y="2615"/>
                </a:cubicBezTo>
                <a:cubicBezTo>
                  <a:pt x="17769" y="2615"/>
                  <a:pt x="17763" y="2621"/>
                  <a:pt x="17751" y="2627"/>
                </a:cubicBezTo>
                <a:cubicBezTo>
                  <a:pt x="17745" y="2627"/>
                  <a:pt x="17745" y="2627"/>
                  <a:pt x="17739" y="2632"/>
                </a:cubicBezTo>
                <a:cubicBezTo>
                  <a:pt x="17733" y="2632"/>
                  <a:pt x="17733" y="2627"/>
                  <a:pt x="17727" y="2632"/>
                </a:cubicBezTo>
                <a:cubicBezTo>
                  <a:pt x="17721" y="2632"/>
                  <a:pt x="17721" y="2632"/>
                  <a:pt x="17715" y="2639"/>
                </a:cubicBezTo>
                <a:cubicBezTo>
                  <a:pt x="17715" y="2639"/>
                  <a:pt x="17709" y="2644"/>
                  <a:pt x="17709" y="2650"/>
                </a:cubicBezTo>
                <a:cubicBezTo>
                  <a:pt x="17709" y="2656"/>
                  <a:pt x="17715" y="2656"/>
                  <a:pt x="17715" y="2662"/>
                </a:cubicBezTo>
                <a:cubicBezTo>
                  <a:pt x="17715" y="2674"/>
                  <a:pt x="17715" y="2686"/>
                  <a:pt x="17709" y="2698"/>
                </a:cubicBezTo>
                <a:cubicBezTo>
                  <a:pt x="17709" y="2704"/>
                  <a:pt x="17703" y="2704"/>
                  <a:pt x="17697" y="2710"/>
                </a:cubicBezTo>
                <a:cubicBezTo>
                  <a:pt x="17697" y="2710"/>
                  <a:pt x="17691" y="2710"/>
                  <a:pt x="17685" y="2716"/>
                </a:cubicBezTo>
                <a:cubicBezTo>
                  <a:pt x="17685" y="2721"/>
                  <a:pt x="17685" y="2721"/>
                  <a:pt x="17685" y="2727"/>
                </a:cubicBezTo>
                <a:cubicBezTo>
                  <a:pt x="17685" y="2733"/>
                  <a:pt x="17680" y="2733"/>
                  <a:pt x="17674" y="2739"/>
                </a:cubicBezTo>
                <a:cubicBezTo>
                  <a:pt x="17674" y="2745"/>
                  <a:pt x="17674" y="2751"/>
                  <a:pt x="17674" y="2757"/>
                </a:cubicBezTo>
                <a:cubicBezTo>
                  <a:pt x="17674" y="2763"/>
                  <a:pt x="17680" y="2769"/>
                  <a:pt x="17674" y="2781"/>
                </a:cubicBezTo>
                <a:cubicBezTo>
                  <a:pt x="17674" y="2787"/>
                  <a:pt x="17662" y="2793"/>
                  <a:pt x="17662" y="2805"/>
                </a:cubicBezTo>
                <a:cubicBezTo>
                  <a:pt x="17662" y="2810"/>
                  <a:pt x="17662" y="2816"/>
                  <a:pt x="17662" y="2828"/>
                </a:cubicBezTo>
                <a:cubicBezTo>
                  <a:pt x="17662" y="2834"/>
                  <a:pt x="17662" y="2840"/>
                  <a:pt x="17662" y="2852"/>
                </a:cubicBezTo>
                <a:cubicBezTo>
                  <a:pt x="17662" y="2899"/>
                  <a:pt x="17668" y="2923"/>
                  <a:pt x="17668" y="2971"/>
                </a:cubicBezTo>
                <a:cubicBezTo>
                  <a:pt x="17668" y="2976"/>
                  <a:pt x="17668" y="2982"/>
                  <a:pt x="17668" y="2988"/>
                </a:cubicBezTo>
                <a:cubicBezTo>
                  <a:pt x="17668" y="2994"/>
                  <a:pt x="17662" y="2994"/>
                  <a:pt x="17656" y="3000"/>
                </a:cubicBezTo>
                <a:cubicBezTo>
                  <a:pt x="17685" y="3048"/>
                  <a:pt x="17685" y="3048"/>
                  <a:pt x="17685" y="3048"/>
                </a:cubicBezTo>
                <a:cubicBezTo>
                  <a:pt x="17685" y="3142"/>
                  <a:pt x="17685" y="3142"/>
                  <a:pt x="17685" y="3142"/>
                </a:cubicBezTo>
                <a:cubicBezTo>
                  <a:pt x="17691" y="3142"/>
                  <a:pt x="17691" y="3148"/>
                  <a:pt x="17697" y="3148"/>
                </a:cubicBezTo>
                <a:cubicBezTo>
                  <a:pt x="17703" y="3148"/>
                  <a:pt x="17703" y="3142"/>
                  <a:pt x="17709" y="3137"/>
                </a:cubicBezTo>
                <a:cubicBezTo>
                  <a:pt x="17715" y="3137"/>
                  <a:pt x="17721" y="3137"/>
                  <a:pt x="17721" y="3137"/>
                </a:cubicBezTo>
                <a:cubicBezTo>
                  <a:pt x="17727" y="3137"/>
                  <a:pt x="17727" y="3131"/>
                  <a:pt x="17733" y="3131"/>
                </a:cubicBezTo>
                <a:cubicBezTo>
                  <a:pt x="17739" y="3131"/>
                  <a:pt x="17739" y="3125"/>
                  <a:pt x="17745" y="3125"/>
                </a:cubicBezTo>
                <a:cubicBezTo>
                  <a:pt x="17751" y="3125"/>
                  <a:pt x="17757" y="3125"/>
                  <a:pt x="17763" y="3125"/>
                </a:cubicBezTo>
                <a:cubicBezTo>
                  <a:pt x="17763" y="3113"/>
                  <a:pt x="17763" y="3107"/>
                  <a:pt x="17763" y="3095"/>
                </a:cubicBezTo>
                <a:cubicBezTo>
                  <a:pt x="17763" y="3089"/>
                  <a:pt x="17763" y="3083"/>
                  <a:pt x="17763" y="3083"/>
                </a:cubicBezTo>
                <a:cubicBezTo>
                  <a:pt x="17769" y="3077"/>
                  <a:pt x="17769" y="3071"/>
                  <a:pt x="17774" y="3071"/>
                </a:cubicBezTo>
                <a:cubicBezTo>
                  <a:pt x="17774" y="3065"/>
                  <a:pt x="17780" y="3065"/>
                  <a:pt x="17786" y="3065"/>
                </a:cubicBezTo>
                <a:cubicBezTo>
                  <a:pt x="17786" y="3059"/>
                  <a:pt x="17792" y="3059"/>
                  <a:pt x="17792" y="3054"/>
                </a:cubicBezTo>
                <a:cubicBezTo>
                  <a:pt x="17798" y="3048"/>
                  <a:pt x="17798" y="3048"/>
                  <a:pt x="17804" y="3042"/>
                </a:cubicBezTo>
                <a:cubicBezTo>
                  <a:pt x="17810" y="3030"/>
                  <a:pt x="17810" y="3030"/>
                  <a:pt x="17810" y="3030"/>
                </a:cubicBezTo>
                <a:cubicBezTo>
                  <a:pt x="17810" y="3024"/>
                  <a:pt x="17810" y="3024"/>
                  <a:pt x="17816" y="3018"/>
                </a:cubicBezTo>
                <a:cubicBezTo>
                  <a:pt x="17816" y="3012"/>
                  <a:pt x="17822" y="3006"/>
                  <a:pt x="17828" y="3006"/>
                </a:cubicBezTo>
                <a:cubicBezTo>
                  <a:pt x="17834" y="3006"/>
                  <a:pt x="17834" y="3006"/>
                  <a:pt x="17834" y="3006"/>
                </a:cubicBezTo>
                <a:cubicBezTo>
                  <a:pt x="17840" y="3006"/>
                  <a:pt x="17840" y="3012"/>
                  <a:pt x="17846" y="3012"/>
                </a:cubicBezTo>
                <a:cubicBezTo>
                  <a:pt x="17858" y="3012"/>
                  <a:pt x="17858" y="3012"/>
                  <a:pt x="17858" y="3012"/>
                </a:cubicBezTo>
                <a:cubicBezTo>
                  <a:pt x="17858" y="3012"/>
                  <a:pt x="17863" y="3012"/>
                  <a:pt x="17869" y="3012"/>
                </a:cubicBezTo>
                <a:cubicBezTo>
                  <a:pt x="17869" y="3012"/>
                  <a:pt x="17875" y="3006"/>
                  <a:pt x="17875" y="3000"/>
                </a:cubicBezTo>
                <a:cubicBezTo>
                  <a:pt x="17881" y="3000"/>
                  <a:pt x="17881" y="2994"/>
                  <a:pt x="17881" y="2988"/>
                </a:cubicBezTo>
                <a:cubicBezTo>
                  <a:pt x="17881" y="2935"/>
                  <a:pt x="17881" y="2935"/>
                  <a:pt x="17881" y="2935"/>
                </a:cubicBezTo>
                <a:cubicBezTo>
                  <a:pt x="17887" y="2923"/>
                  <a:pt x="17893" y="2917"/>
                  <a:pt x="17899" y="2911"/>
                </a:cubicBezTo>
                <a:cubicBezTo>
                  <a:pt x="17905" y="2905"/>
                  <a:pt x="17911" y="2905"/>
                  <a:pt x="17911" y="2899"/>
                </a:cubicBezTo>
                <a:cubicBezTo>
                  <a:pt x="17994" y="2899"/>
                  <a:pt x="17994" y="2899"/>
                  <a:pt x="17994" y="2899"/>
                </a:cubicBezTo>
                <a:cubicBezTo>
                  <a:pt x="17994" y="2870"/>
                  <a:pt x="17994" y="2870"/>
                  <a:pt x="17994" y="2870"/>
                </a:cubicBezTo>
                <a:cubicBezTo>
                  <a:pt x="17994" y="2858"/>
                  <a:pt x="17988" y="2858"/>
                  <a:pt x="17982" y="2846"/>
                </a:cubicBezTo>
                <a:cubicBezTo>
                  <a:pt x="17982" y="2840"/>
                  <a:pt x="17976" y="2840"/>
                  <a:pt x="17976" y="2834"/>
                </a:cubicBezTo>
                <a:cubicBezTo>
                  <a:pt x="17976" y="2822"/>
                  <a:pt x="17976" y="2822"/>
                  <a:pt x="17976" y="2822"/>
                </a:cubicBezTo>
                <a:cubicBezTo>
                  <a:pt x="17976" y="2810"/>
                  <a:pt x="17976" y="2810"/>
                  <a:pt x="17976" y="2810"/>
                </a:cubicBezTo>
                <a:lnTo>
                  <a:pt x="17982" y="2805"/>
                </a:lnTo>
                <a:cubicBezTo>
                  <a:pt x="17988" y="2799"/>
                  <a:pt x="17994" y="2793"/>
                  <a:pt x="17994" y="2787"/>
                </a:cubicBezTo>
                <a:cubicBezTo>
                  <a:pt x="18000" y="2781"/>
                  <a:pt x="18000" y="2781"/>
                  <a:pt x="18000" y="2775"/>
                </a:cubicBezTo>
                <a:cubicBezTo>
                  <a:pt x="18006" y="2769"/>
                  <a:pt x="18006" y="2763"/>
                  <a:pt x="18012" y="2763"/>
                </a:cubicBezTo>
                <a:cubicBezTo>
                  <a:pt x="18017" y="2763"/>
                  <a:pt x="18024" y="2763"/>
                  <a:pt x="18029" y="2769"/>
                </a:cubicBezTo>
                <a:cubicBezTo>
                  <a:pt x="18035" y="2769"/>
                  <a:pt x="18029" y="2775"/>
                  <a:pt x="18035" y="2781"/>
                </a:cubicBezTo>
                <a:cubicBezTo>
                  <a:pt x="18035" y="2781"/>
                  <a:pt x="18041" y="2781"/>
                  <a:pt x="18047" y="2787"/>
                </a:cubicBezTo>
                <a:cubicBezTo>
                  <a:pt x="18065" y="2787"/>
                  <a:pt x="18065" y="2787"/>
                  <a:pt x="18065" y="2787"/>
                </a:cubicBezTo>
                <a:cubicBezTo>
                  <a:pt x="18071" y="2763"/>
                  <a:pt x="18071" y="2763"/>
                  <a:pt x="18071" y="2763"/>
                </a:cubicBezTo>
                <a:cubicBezTo>
                  <a:pt x="18065" y="2763"/>
                  <a:pt x="18065" y="2757"/>
                  <a:pt x="18059" y="2751"/>
                </a:cubicBezTo>
                <a:cubicBezTo>
                  <a:pt x="18053" y="2745"/>
                  <a:pt x="18047" y="2745"/>
                  <a:pt x="18041" y="2733"/>
                </a:cubicBezTo>
                <a:cubicBezTo>
                  <a:pt x="18041" y="2727"/>
                  <a:pt x="18041" y="2727"/>
                  <a:pt x="18041" y="2721"/>
                </a:cubicBezTo>
                <a:cubicBezTo>
                  <a:pt x="18041" y="2716"/>
                  <a:pt x="18041" y="2716"/>
                  <a:pt x="18041" y="2710"/>
                </a:cubicBezTo>
                <a:cubicBezTo>
                  <a:pt x="18041" y="2704"/>
                  <a:pt x="18035" y="2704"/>
                  <a:pt x="18035" y="2698"/>
                </a:cubicBezTo>
                <a:cubicBezTo>
                  <a:pt x="18035" y="2692"/>
                  <a:pt x="18035" y="2686"/>
                  <a:pt x="18035" y="2674"/>
                </a:cubicBezTo>
                <a:cubicBezTo>
                  <a:pt x="18035" y="2668"/>
                  <a:pt x="18029" y="2668"/>
                  <a:pt x="18035" y="2662"/>
                </a:cubicBezTo>
                <a:cubicBezTo>
                  <a:pt x="18035" y="2656"/>
                  <a:pt x="18041" y="2662"/>
                  <a:pt x="18047" y="2656"/>
                </a:cubicBezTo>
                <a:cubicBezTo>
                  <a:pt x="18047" y="2656"/>
                  <a:pt x="18053" y="2656"/>
                  <a:pt x="18053" y="2650"/>
                </a:cubicBezTo>
                <a:cubicBezTo>
                  <a:pt x="18053" y="2650"/>
                  <a:pt x="18059" y="2644"/>
                  <a:pt x="18053" y="2644"/>
                </a:cubicBezTo>
                <a:cubicBezTo>
                  <a:pt x="18053" y="2639"/>
                  <a:pt x="18047" y="2632"/>
                  <a:pt x="18047" y="2632"/>
                </a:cubicBezTo>
                <a:cubicBezTo>
                  <a:pt x="18041" y="2632"/>
                  <a:pt x="18041" y="2627"/>
                  <a:pt x="18035" y="2632"/>
                </a:cubicBezTo>
                <a:cubicBezTo>
                  <a:pt x="18029" y="2632"/>
                  <a:pt x="18029" y="2644"/>
                  <a:pt x="18029" y="2644"/>
                </a:cubicBezTo>
                <a:cubicBezTo>
                  <a:pt x="18006" y="2644"/>
                  <a:pt x="18006" y="2644"/>
                  <a:pt x="18006" y="2644"/>
                </a:cubicBezTo>
                <a:cubicBezTo>
                  <a:pt x="18006" y="2632"/>
                  <a:pt x="18000" y="2627"/>
                  <a:pt x="18006" y="2615"/>
                </a:cubicBezTo>
                <a:cubicBezTo>
                  <a:pt x="18006" y="2609"/>
                  <a:pt x="18012" y="2603"/>
                  <a:pt x="18017" y="2591"/>
                </a:cubicBezTo>
                <a:cubicBezTo>
                  <a:pt x="18017" y="2591"/>
                  <a:pt x="18017" y="2585"/>
                  <a:pt x="18017" y="2579"/>
                </a:cubicBezTo>
                <a:cubicBezTo>
                  <a:pt x="18024" y="2579"/>
                  <a:pt x="18024" y="2573"/>
                  <a:pt x="18029" y="2573"/>
                </a:cubicBezTo>
                <a:cubicBezTo>
                  <a:pt x="18035" y="2561"/>
                  <a:pt x="18041" y="2567"/>
                  <a:pt x="18047" y="2561"/>
                </a:cubicBezTo>
                <a:cubicBezTo>
                  <a:pt x="18053" y="2555"/>
                  <a:pt x="18059" y="2550"/>
                  <a:pt x="18059" y="2550"/>
                </a:cubicBezTo>
                <a:cubicBezTo>
                  <a:pt x="18059" y="2544"/>
                  <a:pt x="18059" y="2538"/>
                  <a:pt x="18059" y="2538"/>
                </a:cubicBezTo>
                <a:cubicBezTo>
                  <a:pt x="18065" y="2532"/>
                  <a:pt x="18065" y="2532"/>
                  <a:pt x="18065" y="2526"/>
                </a:cubicBezTo>
                <a:cubicBezTo>
                  <a:pt x="18071" y="2520"/>
                  <a:pt x="18071" y="2520"/>
                  <a:pt x="18071" y="2514"/>
                </a:cubicBezTo>
                <a:cubicBezTo>
                  <a:pt x="18071" y="2502"/>
                  <a:pt x="18071" y="2496"/>
                  <a:pt x="18071" y="2490"/>
                </a:cubicBezTo>
                <a:cubicBezTo>
                  <a:pt x="18071" y="2484"/>
                  <a:pt x="18071" y="2478"/>
                  <a:pt x="18071" y="2478"/>
                </a:cubicBezTo>
                <a:cubicBezTo>
                  <a:pt x="18071" y="2473"/>
                  <a:pt x="18071" y="2466"/>
                  <a:pt x="18077" y="2466"/>
                </a:cubicBezTo>
                <a:cubicBezTo>
                  <a:pt x="18077" y="2461"/>
                  <a:pt x="18083" y="2455"/>
                  <a:pt x="18083" y="2455"/>
                </a:cubicBezTo>
                <a:cubicBezTo>
                  <a:pt x="18089" y="2449"/>
                  <a:pt x="18095" y="2449"/>
                  <a:pt x="18095" y="2449"/>
                </a:cubicBezTo>
                <a:cubicBezTo>
                  <a:pt x="18101" y="2449"/>
                  <a:pt x="18101" y="2449"/>
                  <a:pt x="18106" y="2449"/>
                </a:cubicBezTo>
                <a:cubicBezTo>
                  <a:pt x="18118" y="2449"/>
                  <a:pt x="18124" y="2455"/>
                  <a:pt x="18130" y="2461"/>
                </a:cubicBezTo>
                <a:cubicBezTo>
                  <a:pt x="18136" y="2461"/>
                  <a:pt x="18130" y="2466"/>
                  <a:pt x="18136" y="2473"/>
                </a:cubicBezTo>
                <a:cubicBezTo>
                  <a:pt x="18142" y="2473"/>
                  <a:pt x="18148" y="2478"/>
                  <a:pt x="18154" y="2478"/>
                </a:cubicBezTo>
                <a:cubicBezTo>
                  <a:pt x="18160" y="2478"/>
                  <a:pt x="18166" y="2478"/>
                  <a:pt x="18172" y="2473"/>
                </a:cubicBezTo>
                <a:cubicBezTo>
                  <a:pt x="18172" y="2473"/>
                  <a:pt x="18178" y="2466"/>
                  <a:pt x="18178" y="2461"/>
                </a:cubicBezTo>
                <a:cubicBezTo>
                  <a:pt x="18183" y="2461"/>
                  <a:pt x="18183" y="2455"/>
                  <a:pt x="18190" y="2449"/>
                </a:cubicBezTo>
                <a:cubicBezTo>
                  <a:pt x="18190" y="2449"/>
                  <a:pt x="18195" y="2449"/>
                  <a:pt x="18201" y="2443"/>
                </a:cubicBezTo>
                <a:cubicBezTo>
                  <a:pt x="18201" y="2449"/>
                  <a:pt x="18207" y="2449"/>
                  <a:pt x="18207" y="2455"/>
                </a:cubicBezTo>
                <a:cubicBezTo>
                  <a:pt x="18213" y="2455"/>
                  <a:pt x="18207" y="2461"/>
                  <a:pt x="18207" y="2466"/>
                </a:cubicBezTo>
                <a:cubicBezTo>
                  <a:pt x="18213" y="2473"/>
                  <a:pt x="18219" y="2473"/>
                  <a:pt x="18219" y="2478"/>
                </a:cubicBezTo>
                <a:cubicBezTo>
                  <a:pt x="18219" y="2473"/>
                  <a:pt x="18225" y="2478"/>
                  <a:pt x="18231" y="2478"/>
                </a:cubicBezTo>
                <a:cubicBezTo>
                  <a:pt x="18237" y="2473"/>
                  <a:pt x="18237" y="2473"/>
                  <a:pt x="18243" y="2466"/>
                </a:cubicBezTo>
                <a:cubicBezTo>
                  <a:pt x="18243" y="2466"/>
                  <a:pt x="18249" y="2461"/>
                  <a:pt x="18255" y="2461"/>
                </a:cubicBezTo>
                <a:cubicBezTo>
                  <a:pt x="18260" y="2449"/>
                  <a:pt x="18260" y="2443"/>
                  <a:pt x="18272" y="2437"/>
                </a:cubicBezTo>
                <a:cubicBezTo>
                  <a:pt x="18272" y="2431"/>
                  <a:pt x="18272" y="2425"/>
                  <a:pt x="18278" y="2425"/>
                </a:cubicBezTo>
                <a:cubicBezTo>
                  <a:pt x="18284" y="2425"/>
                  <a:pt x="18290" y="2425"/>
                  <a:pt x="18296" y="2425"/>
                </a:cubicBezTo>
                <a:cubicBezTo>
                  <a:pt x="18302" y="2425"/>
                  <a:pt x="18308" y="2425"/>
                  <a:pt x="18314" y="2425"/>
                </a:cubicBezTo>
                <a:cubicBezTo>
                  <a:pt x="18320" y="2425"/>
                  <a:pt x="18320" y="2425"/>
                  <a:pt x="18326" y="2425"/>
                </a:cubicBezTo>
                <a:cubicBezTo>
                  <a:pt x="18326" y="2431"/>
                  <a:pt x="18332" y="2431"/>
                  <a:pt x="18338" y="2431"/>
                </a:cubicBezTo>
                <a:cubicBezTo>
                  <a:pt x="18421" y="2431"/>
                  <a:pt x="18421" y="2431"/>
                  <a:pt x="18421" y="2431"/>
                </a:cubicBezTo>
                <a:cubicBezTo>
                  <a:pt x="18421" y="2437"/>
                  <a:pt x="18415" y="2443"/>
                  <a:pt x="18421" y="2455"/>
                </a:cubicBezTo>
                <a:cubicBezTo>
                  <a:pt x="18421" y="2461"/>
                  <a:pt x="18415" y="2461"/>
                  <a:pt x="18421" y="2466"/>
                </a:cubicBezTo>
                <a:cubicBezTo>
                  <a:pt x="18421" y="2473"/>
                  <a:pt x="18427" y="2478"/>
                  <a:pt x="18433" y="2484"/>
                </a:cubicBezTo>
                <a:cubicBezTo>
                  <a:pt x="18438" y="2484"/>
                  <a:pt x="18444" y="2484"/>
                  <a:pt x="18444" y="2484"/>
                </a:cubicBezTo>
                <a:cubicBezTo>
                  <a:pt x="18444" y="2466"/>
                  <a:pt x="18444" y="2449"/>
                  <a:pt x="18456" y="2437"/>
                </a:cubicBezTo>
                <a:cubicBezTo>
                  <a:pt x="18462" y="2437"/>
                  <a:pt x="18468" y="2437"/>
                  <a:pt x="18468" y="2431"/>
                </a:cubicBezTo>
                <a:cubicBezTo>
                  <a:pt x="18474" y="2431"/>
                  <a:pt x="18474" y="2425"/>
                  <a:pt x="18480" y="2425"/>
                </a:cubicBezTo>
                <a:cubicBezTo>
                  <a:pt x="18486" y="2419"/>
                  <a:pt x="18486" y="2419"/>
                  <a:pt x="18492" y="2413"/>
                </a:cubicBezTo>
                <a:cubicBezTo>
                  <a:pt x="18498" y="2401"/>
                  <a:pt x="18498" y="2395"/>
                  <a:pt x="18510" y="2389"/>
                </a:cubicBezTo>
                <a:cubicBezTo>
                  <a:pt x="18510" y="2384"/>
                  <a:pt x="18515" y="2378"/>
                  <a:pt x="18515" y="2372"/>
                </a:cubicBezTo>
                <a:cubicBezTo>
                  <a:pt x="18522" y="2372"/>
                  <a:pt x="18522" y="2366"/>
                  <a:pt x="18527" y="2360"/>
                </a:cubicBezTo>
                <a:cubicBezTo>
                  <a:pt x="18533" y="2360"/>
                  <a:pt x="18539" y="2360"/>
                  <a:pt x="18551" y="2354"/>
                </a:cubicBezTo>
                <a:cubicBezTo>
                  <a:pt x="18557" y="2354"/>
                  <a:pt x="18557" y="2348"/>
                  <a:pt x="18563" y="2348"/>
                </a:cubicBezTo>
                <a:cubicBezTo>
                  <a:pt x="18581" y="2348"/>
                  <a:pt x="18581" y="2348"/>
                  <a:pt x="18581" y="2348"/>
                </a:cubicBezTo>
                <a:cubicBezTo>
                  <a:pt x="18587" y="2348"/>
                  <a:pt x="18593" y="2354"/>
                  <a:pt x="18604" y="2348"/>
                </a:cubicBezTo>
                <a:cubicBezTo>
                  <a:pt x="18610" y="2348"/>
                  <a:pt x="18610" y="2348"/>
                  <a:pt x="18616" y="2342"/>
                </a:cubicBezTo>
                <a:cubicBezTo>
                  <a:pt x="18622" y="2342"/>
                  <a:pt x="18628" y="2342"/>
                  <a:pt x="18640" y="2336"/>
                </a:cubicBezTo>
                <a:cubicBezTo>
                  <a:pt x="18646" y="2336"/>
                  <a:pt x="18646" y="2336"/>
                  <a:pt x="18652" y="2330"/>
                </a:cubicBezTo>
                <a:cubicBezTo>
                  <a:pt x="18658" y="2330"/>
                  <a:pt x="18658" y="2324"/>
                  <a:pt x="18658" y="2318"/>
                </a:cubicBezTo>
                <a:cubicBezTo>
                  <a:pt x="18664" y="2312"/>
                  <a:pt x="18664" y="2312"/>
                  <a:pt x="18670" y="2307"/>
                </a:cubicBezTo>
                <a:cubicBezTo>
                  <a:pt x="18676" y="2307"/>
                  <a:pt x="18676" y="2307"/>
                  <a:pt x="18682" y="2307"/>
                </a:cubicBezTo>
                <a:cubicBezTo>
                  <a:pt x="18693" y="2300"/>
                  <a:pt x="18699" y="2283"/>
                  <a:pt x="18717" y="2283"/>
                </a:cubicBezTo>
                <a:cubicBezTo>
                  <a:pt x="18723" y="2283"/>
                  <a:pt x="18729" y="2283"/>
                  <a:pt x="18741" y="2283"/>
                </a:cubicBezTo>
                <a:cubicBezTo>
                  <a:pt x="18747" y="2283"/>
                  <a:pt x="18753" y="2277"/>
                  <a:pt x="18753" y="2277"/>
                </a:cubicBezTo>
                <a:cubicBezTo>
                  <a:pt x="18759" y="2277"/>
                  <a:pt x="18765" y="2271"/>
                  <a:pt x="18770" y="2271"/>
                </a:cubicBezTo>
                <a:cubicBezTo>
                  <a:pt x="18782" y="2265"/>
                  <a:pt x="18782" y="2253"/>
                  <a:pt x="18794" y="2247"/>
                </a:cubicBezTo>
                <a:cubicBezTo>
                  <a:pt x="18794" y="2241"/>
                  <a:pt x="18800" y="2235"/>
                  <a:pt x="18806" y="2235"/>
                </a:cubicBezTo>
                <a:cubicBezTo>
                  <a:pt x="18812" y="2235"/>
                  <a:pt x="18818" y="2235"/>
                  <a:pt x="18824" y="2235"/>
                </a:cubicBezTo>
                <a:cubicBezTo>
                  <a:pt x="18842" y="2235"/>
                  <a:pt x="18848" y="2235"/>
                  <a:pt x="18859" y="2241"/>
                </a:cubicBezTo>
                <a:cubicBezTo>
                  <a:pt x="18865" y="2241"/>
                  <a:pt x="18865" y="2247"/>
                  <a:pt x="18871" y="2247"/>
                </a:cubicBezTo>
                <a:cubicBezTo>
                  <a:pt x="18877" y="2253"/>
                  <a:pt x="18877" y="2259"/>
                  <a:pt x="18883" y="2259"/>
                </a:cubicBezTo>
                <a:cubicBezTo>
                  <a:pt x="18889" y="2259"/>
                  <a:pt x="18889" y="2259"/>
                  <a:pt x="18895" y="2265"/>
                </a:cubicBezTo>
                <a:cubicBezTo>
                  <a:pt x="18907" y="2265"/>
                  <a:pt x="18913" y="2265"/>
                  <a:pt x="18925" y="2265"/>
                </a:cubicBezTo>
                <a:cubicBezTo>
                  <a:pt x="18942" y="2265"/>
                  <a:pt x="18942" y="2265"/>
                  <a:pt x="18942" y="2265"/>
                </a:cubicBezTo>
                <a:cubicBezTo>
                  <a:pt x="18948" y="2265"/>
                  <a:pt x="18948" y="2265"/>
                  <a:pt x="18954" y="2265"/>
                </a:cubicBezTo>
                <a:cubicBezTo>
                  <a:pt x="18954" y="2229"/>
                  <a:pt x="18954" y="2229"/>
                  <a:pt x="18954" y="2229"/>
                </a:cubicBezTo>
                <a:cubicBezTo>
                  <a:pt x="18948" y="2223"/>
                  <a:pt x="18948" y="2223"/>
                  <a:pt x="18942" y="2218"/>
                </a:cubicBezTo>
                <a:cubicBezTo>
                  <a:pt x="18942" y="2218"/>
                  <a:pt x="18937" y="2218"/>
                  <a:pt x="18931" y="2212"/>
                </a:cubicBezTo>
                <a:cubicBezTo>
                  <a:pt x="18931" y="2206"/>
                  <a:pt x="18931" y="2206"/>
                  <a:pt x="18931" y="2200"/>
                </a:cubicBezTo>
                <a:cubicBezTo>
                  <a:pt x="18925" y="2188"/>
                  <a:pt x="18925" y="2188"/>
                  <a:pt x="18925" y="2188"/>
                </a:cubicBezTo>
                <a:cubicBezTo>
                  <a:pt x="18919" y="2182"/>
                  <a:pt x="18919" y="2182"/>
                  <a:pt x="18913" y="2176"/>
                </a:cubicBezTo>
                <a:cubicBezTo>
                  <a:pt x="18913" y="2170"/>
                  <a:pt x="18907" y="2170"/>
                  <a:pt x="18907" y="2164"/>
                </a:cubicBezTo>
                <a:cubicBezTo>
                  <a:pt x="18907" y="2164"/>
                  <a:pt x="18907" y="2158"/>
                  <a:pt x="18901" y="2152"/>
                </a:cubicBezTo>
                <a:cubicBezTo>
                  <a:pt x="18901" y="2117"/>
                  <a:pt x="18901" y="2117"/>
                  <a:pt x="18901" y="2117"/>
                </a:cubicBezTo>
                <a:cubicBezTo>
                  <a:pt x="18889" y="2117"/>
                  <a:pt x="18877" y="2123"/>
                  <a:pt x="18871" y="2111"/>
                </a:cubicBezTo>
                <a:cubicBezTo>
                  <a:pt x="18865" y="2111"/>
                  <a:pt x="18865" y="2105"/>
                  <a:pt x="18865" y="2105"/>
                </a:cubicBezTo>
                <a:cubicBezTo>
                  <a:pt x="18859" y="2099"/>
                  <a:pt x="18865" y="2093"/>
                  <a:pt x="18859" y="2093"/>
                </a:cubicBezTo>
                <a:cubicBezTo>
                  <a:pt x="18859" y="2087"/>
                  <a:pt x="18859" y="2081"/>
                  <a:pt x="18853" y="2081"/>
                </a:cubicBezTo>
                <a:cubicBezTo>
                  <a:pt x="18853" y="2075"/>
                  <a:pt x="18848" y="2075"/>
                  <a:pt x="18842" y="2075"/>
                </a:cubicBezTo>
                <a:cubicBezTo>
                  <a:pt x="18782" y="2075"/>
                  <a:pt x="18782" y="2075"/>
                  <a:pt x="18782" y="2075"/>
                </a:cubicBezTo>
                <a:cubicBezTo>
                  <a:pt x="18776" y="2075"/>
                  <a:pt x="18776" y="2075"/>
                  <a:pt x="18770" y="2075"/>
                </a:cubicBezTo>
                <a:cubicBezTo>
                  <a:pt x="18765" y="2069"/>
                  <a:pt x="18770" y="2063"/>
                  <a:pt x="18765" y="2063"/>
                </a:cubicBezTo>
                <a:cubicBezTo>
                  <a:pt x="18770" y="2057"/>
                  <a:pt x="18770" y="2052"/>
                  <a:pt x="18776" y="2052"/>
                </a:cubicBezTo>
                <a:cubicBezTo>
                  <a:pt x="18776" y="2052"/>
                  <a:pt x="18782" y="2052"/>
                  <a:pt x="18788" y="2046"/>
                </a:cubicBezTo>
                <a:cubicBezTo>
                  <a:pt x="18794" y="2046"/>
                  <a:pt x="18794" y="2040"/>
                  <a:pt x="18800" y="2034"/>
                </a:cubicBezTo>
                <a:cubicBezTo>
                  <a:pt x="18800" y="2034"/>
                  <a:pt x="18806" y="2034"/>
                  <a:pt x="18812" y="2034"/>
                </a:cubicBezTo>
                <a:cubicBezTo>
                  <a:pt x="18818" y="2034"/>
                  <a:pt x="18818" y="2034"/>
                  <a:pt x="18818" y="2034"/>
                </a:cubicBezTo>
                <a:cubicBezTo>
                  <a:pt x="18830" y="2040"/>
                  <a:pt x="18836" y="2052"/>
                  <a:pt x="18842" y="2052"/>
                </a:cubicBezTo>
                <a:cubicBezTo>
                  <a:pt x="18913" y="2052"/>
                  <a:pt x="18913" y="2052"/>
                  <a:pt x="18913" y="2052"/>
                </a:cubicBezTo>
                <a:cubicBezTo>
                  <a:pt x="18925" y="2052"/>
                  <a:pt x="18931" y="2052"/>
                  <a:pt x="18937" y="2052"/>
                </a:cubicBezTo>
                <a:cubicBezTo>
                  <a:pt x="18948" y="2052"/>
                  <a:pt x="18954" y="2052"/>
                  <a:pt x="18960" y="2052"/>
                </a:cubicBezTo>
                <a:cubicBezTo>
                  <a:pt x="18972" y="2046"/>
                  <a:pt x="18972" y="2040"/>
                  <a:pt x="18978" y="2034"/>
                </a:cubicBezTo>
                <a:cubicBezTo>
                  <a:pt x="18984" y="2028"/>
                  <a:pt x="18990" y="2022"/>
                  <a:pt x="18990" y="2022"/>
                </a:cubicBezTo>
                <a:cubicBezTo>
                  <a:pt x="18996" y="2016"/>
                  <a:pt x="19002" y="2016"/>
                  <a:pt x="19002" y="2016"/>
                </a:cubicBezTo>
                <a:cubicBezTo>
                  <a:pt x="19008" y="2010"/>
                  <a:pt x="19002" y="2004"/>
                  <a:pt x="19002" y="1998"/>
                </a:cubicBezTo>
                <a:cubicBezTo>
                  <a:pt x="19002" y="1992"/>
                  <a:pt x="19008" y="1986"/>
                  <a:pt x="19002" y="1980"/>
                </a:cubicBezTo>
                <a:cubicBezTo>
                  <a:pt x="19002" y="1975"/>
                  <a:pt x="18996" y="1980"/>
                  <a:pt x="18990" y="1975"/>
                </a:cubicBezTo>
                <a:lnTo>
                  <a:pt x="18990" y="1968"/>
                </a:lnTo>
                <a:cubicBezTo>
                  <a:pt x="18990" y="1933"/>
                  <a:pt x="18990" y="1933"/>
                  <a:pt x="18990" y="1933"/>
                </a:cubicBezTo>
                <a:cubicBezTo>
                  <a:pt x="19002" y="1933"/>
                  <a:pt x="19008" y="1927"/>
                  <a:pt x="19020" y="1927"/>
                </a:cubicBezTo>
                <a:cubicBezTo>
                  <a:pt x="19031" y="1927"/>
                  <a:pt x="19043" y="1939"/>
                  <a:pt x="19049" y="1951"/>
                </a:cubicBezTo>
                <a:cubicBezTo>
                  <a:pt x="19049" y="1957"/>
                  <a:pt x="19043" y="1957"/>
                  <a:pt x="19049" y="1963"/>
                </a:cubicBezTo>
                <a:cubicBezTo>
                  <a:pt x="19049" y="1968"/>
                  <a:pt x="19049" y="1968"/>
                  <a:pt x="19049" y="1975"/>
                </a:cubicBezTo>
                <a:cubicBezTo>
                  <a:pt x="19055" y="1986"/>
                  <a:pt x="19061" y="1986"/>
                  <a:pt x="19067" y="1998"/>
                </a:cubicBezTo>
                <a:cubicBezTo>
                  <a:pt x="19162" y="1998"/>
                  <a:pt x="19162" y="1998"/>
                  <a:pt x="19162" y="1998"/>
                </a:cubicBezTo>
                <a:cubicBezTo>
                  <a:pt x="19168" y="1998"/>
                  <a:pt x="19168" y="1998"/>
                  <a:pt x="19174" y="1998"/>
                </a:cubicBezTo>
                <a:cubicBezTo>
                  <a:pt x="19180" y="1998"/>
                  <a:pt x="19186" y="2004"/>
                  <a:pt x="19192" y="2004"/>
                </a:cubicBezTo>
                <a:cubicBezTo>
                  <a:pt x="19192" y="2010"/>
                  <a:pt x="19197" y="2010"/>
                  <a:pt x="19203" y="2016"/>
                </a:cubicBezTo>
                <a:cubicBezTo>
                  <a:pt x="19203" y="2028"/>
                  <a:pt x="19203" y="2034"/>
                  <a:pt x="19203" y="2046"/>
                </a:cubicBezTo>
                <a:cubicBezTo>
                  <a:pt x="19257" y="2046"/>
                  <a:pt x="19257" y="2046"/>
                  <a:pt x="19257" y="2046"/>
                </a:cubicBezTo>
                <a:cubicBezTo>
                  <a:pt x="19263" y="2046"/>
                  <a:pt x="19269" y="2052"/>
                  <a:pt x="19280" y="2057"/>
                </a:cubicBezTo>
                <a:cubicBezTo>
                  <a:pt x="19280" y="2063"/>
                  <a:pt x="19280" y="2069"/>
                  <a:pt x="19286" y="2069"/>
                </a:cubicBezTo>
                <a:cubicBezTo>
                  <a:pt x="19292" y="2075"/>
                  <a:pt x="19298" y="2081"/>
                  <a:pt x="19310" y="2087"/>
                </a:cubicBezTo>
                <a:cubicBezTo>
                  <a:pt x="19316" y="2087"/>
                  <a:pt x="19316" y="2087"/>
                  <a:pt x="19322" y="2093"/>
                </a:cubicBezTo>
                <a:cubicBezTo>
                  <a:pt x="19328" y="2093"/>
                  <a:pt x="19334" y="2099"/>
                  <a:pt x="19340" y="2099"/>
                </a:cubicBezTo>
                <a:cubicBezTo>
                  <a:pt x="19346" y="2099"/>
                  <a:pt x="19346" y="2099"/>
                  <a:pt x="19346" y="2099"/>
                </a:cubicBezTo>
                <a:cubicBezTo>
                  <a:pt x="19352" y="2099"/>
                  <a:pt x="19358" y="2093"/>
                  <a:pt x="19358" y="2093"/>
                </a:cubicBezTo>
                <a:cubicBezTo>
                  <a:pt x="19358" y="2087"/>
                  <a:pt x="19358" y="2081"/>
                  <a:pt x="19358" y="2081"/>
                </a:cubicBezTo>
                <a:cubicBezTo>
                  <a:pt x="19358" y="2069"/>
                  <a:pt x="19358" y="2063"/>
                  <a:pt x="19358" y="2057"/>
                </a:cubicBezTo>
                <a:cubicBezTo>
                  <a:pt x="19358" y="2052"/>
                  <a:pt x="19358" y="2052"/>
                  <a:pt x="19358" y="2046"/>
                </a:cubicBezTo>
                <a:cubicBezTo>
                  <a:pt x="19369" y="2046"/>
                  <a:pt x="19369" y="2046"/>
                  <a:pt x="19369" y="2046"/>
                </a:cubicBezTo>
                <a:cubicBezTo>
                  <a:pt x="19375" y="2046"/>
                  <a:pt x="19381" y="2046"/>
                  <a:pt x="19387" y="2040"/>
                </a:cubicBezTo>
                <a:cubicBezTo>
                  <a:pt x="19387" y="2028"/>
                  <a:pt x="19393" y="2022"/>
                  <a:pt x="19387" y="2010"/>
                </a:cubicBezTo>
                <a:cubicBezTo>
                  <a:pt x="19387" y="2004"/>
                  <a:pt x="19387" y="1998"/>
                  <a:pt x="19387" y="1998"/>
                </a:cubicBezTo>
                <a:cubicBezTo>
                  <a:pt x="19387" y="1992"/>
                  <a:pt x="19387" y="1986"/>
                  <a:pt x="19387" y="1986"/>
                </a:cubicBezTo>
                <a:cubicBezTo>
                  <a:pt x="19387" y="1980"/>
                  <a:pt x="19387" y="1975"/>
                  <a:pt x="19387" y="1975"/>
                </a:cubicBezTo>
                <a:cubicBezTo>
                  <a:pt x="19393" y="1968"/>
                  <a:pt x="19399" y="1968"/>
                  <a:pt x="19399" y="1968"/>
                </a:cubicBezTo>
                <a:cubicBezTo>
                  <a:pt x="19411" y="1975"/>
                  <a:pt x="19411" y="1980"/>
                  <a:pt x="19423" y="1986"/>
                </a:cubicBezTo>
                <a:cubicBezTo>
                  <a:pt x="19429" y="1986"/>
                  <a:pt x="19429" y="1992"/>
                  <a:pt x="19435" y="1992"/>
                </a:cubicBezTo>
                <a:cubicBezTo>
                  <a:pt x="19446" y="1992"/>
                  <a:pt x="19446" y="1992"/>
                  <a:pt x="19446" y="1992"/>
                </a:cubicBezTo>
                <a:cubicBezTo>
                  <a:pt x="19452" y="1992"/>
                  <a:pt x="19452" y="1992"/>
                  <a:pt x="19458" y="1992"/>
                </a:cubicBezTo>
                <a:cubicBezTo>
                  <a:pt x="19464" y="1992"/>
                  <a:pt x="19464" y="1992"/>
                  <a:pt x="19470" y="1986"/>
                </a:cubicBezTo>
                <a:cubicBezTo>
                  <a:pt x="19470" y="1986"/>
                  <a:pt x="19476" y="1980"/>
                  <a:pt x="19476" y="1975"/>
                </a:cubicBezTo>
                <a:cubicBezTo>
                  <a:pt x="19482" y="1975"/>
                  <a:pt x="19488" y="1968"/>
                  <a:pt x="19488" y="1968"/>
                </a:cubicBezTo>
                <a:cubicBezTo>
                  <a:pt x="19494" y="1963"/>
                  <a:pt x="19494" y="1957"/>
                  <a:pt x="19494" y="1957"/>
                </a:cubicBezTo>
                <a:cubicBezTo>
                  <a:pt x="19500" y="1957"/>
                  <a:pt x="19500" y="1957"/>
                  <a:pt x="19506" y="1957"/>
                </a:cubicBezTo>
                <a:cubicBezTo>
                  <a:pt x="19512" y="1957"/>
                  <a:pt x="19512" y="1951"/>
                  <a:pt x="19518" y="1951"/>
                </a:cubicBezTo>
                <a:cubicBezTo>
                  <a:pt x="19524" y="1945"/>
                  <a:pt x="19529" y="1945"/>
                  <a:pt x="19529" y="1945"/>
                </a:cubicBezTo>
                <a:cubicBezTo>
                  <a:pt x="19529" y="1939"/>
                  <a:pt x="19529" y="1933"/>
                  <a:pt x="19529" y="1933"/>
                </a:cubicBezTo>
                <a:cubicBezTo>
                  <a:pt x="19529" y="1921"/>
                  <a:pt x="19524" y="1915"/>
                  <a:pt x="19512" y="1915"/>
                </a:cubicBezTo>
                <a:cubicBezTo>
                  <a:pt x="19512" y="1909"/>
                  <a:pt x="19506" y="1909"/>
                  <a:pt x="19506" y="1909"/>
                </a:cubicBezTo>
                <a:cubicBezTo>
                  <a:pt x="19494" y="1903"/>
                  <a:pt x="19488" y="1909"/>
                  <a:pt x="19482" y="1903"/>
                </a:cubicBezTo>
                <a:cubicBezTo>
                  <a:pt x="19476" y="1903"/>
                  <a:pt x="19482" y="1897"/>
                  <a:pt x="19476" y="1891"/>
                </a:cubicBezTo>
                <a:cubicBezTo>
                  <a:pt x="19476" y="1891"/>
                  <a:pt x="19470" y="1886"/>
                  <a:pt x="19470" y="1880"/>
                </a:cubicBezTo>
                <a:cubicBezTo>
                  <a:pt x="19464" y="1880"/>
                  <a:pt x="19464" y="1880"/>
                  <a:pt x="19458" y="1874"/>
                </a:cubicBezTo>
                <a:cubicBezTo>
                  <a:pt x="19452" y="1868"/>
                  <a:pt x="19440" y="1868"/>
                  <a:pt x="19435" y="1868"/>
                </a:cubicBezTo>
                <a:cubicBezTo>
                  <a:pt x="19423" y="1868"/>
                  <a:pt x="19423" y="1868"/>
                  <a:pt x="19423" y="1868"/>
                </a:cubicBezTo>
                <a:cubicBezTo>
                  <a:pt x="19411" y="1868"/>
                  <a:pt x="19411" y="1874"/>
                  <a:pt x="19399" y="1874"/>
                </a:cubicBezTo>
                <a:cubicBezTo>
                  <a:pt x="19387" y="1874"/>
                  <a:pt x="19381" y="1868"/>
                  <a:pt x="19369" y="1868"/>
                </a:cubicBezTo>
                <a:cubicBezTo>
                  <a:pt x="19358" y="1868"/>
                  <a:pt x="19358" y="1868"/>
                  <a:pt x="19358" y="1868"/>
                </a:cubicBezTo>
                <a:cubicBezTo>
                  <a:pt x="19352" y="1868"/>
                  <a:pt x="19352" y="1868"/>
                  <a:pt x="19346" y="1868"/>
                </a:cubicBezTo>
                <a:cubicBezTo>
                  <a:pt x="19340" y="1868"/>
                  <a:pt x="19334" y="1862"/>
                  <a:pt x="19334" y="1862"/>
                </a:cubicBezTo>
                <a:cubicBezTo>
                  <a:pt x="19328" y="1856"/>
                  <a:pt x="19328" y="1850"/>
                  <a:pt x="19322" y="1850"/>
                </a:cubicBezTo>
                <a:cubicBezTo>
                  <a:pt x="19316" y="1850"/>
                  <a:pt x="19310" y="1850"/>
                  <a:pt x="19310" y="1850"/>
                </a:cubicBezTo>
                <a:cubicBezTo>
                  <a:pt x="19304" y="1850"/>
                  <a:pt x="19298" y="1850"/>
                  <a:pt x="19292" y="1850"/>
                </a:cubicBezTo>
                <a:cubicBezTo>
                  <a:pt x="19292" y="1850"/>
                  <a:pt x="19286" y="1856"/>
                  <a:pt x="19280" y="1856"/>
                </a:cubicBezTo>
                <a:cubicBezTo>
                  <a:pt x="19286" y="1862"/>
                  <a:pt x="19286" y="1868"/>
                  <a:pt x="19292" y="1868"/>
                </a:cubicBezTo>
                <a:cubicBezTo>
                  <a:pt x="19298" y="1868"/>
                  <a:pt x="19298" y="1868"/>
                  <a:pt x="19304" y="1868"/>
                </a:cubicBezTo>
                <a:cubicBezTo>
                  <a:pt x="19304" y="1868"/>
                  <a:pt x="19310" y="1874"/>
                  <a:pt x="19316" y="1874"/>
                </a:cubicBezTo>
                <a:cubicBezTo>
                  <a:pt x="19322" y="1880"/>
                  <a:pt x="19316" y="1886"/>
                  <a:pt x="19316" y="1891"/>
                </a:cubicBezTo>
                <a:cubicBezTo>
                  <a:pt x="19316" y="1897"/>
                  <a:pt x="19316" y="1897"/>
                  <a:pt x="19316" y="1897"/>
                </a:cubicBezTo>
                <a:cubicBezTo>
                  <a:pt x="19316" y="1897"/>
                  <a:pt x="19316" y="1903"/>
                  <a:pt x="19316" y="1909"/>
                </a:cubicBezTo>
                <a:cubicBezTo>
                  <a:pt x="19310" y="1915"/>
                  <a:pt x="19304" y="1915"/>
                  <a:pt x="19298" y="1915"/>
                </a:cubicBezTo>
                <a:cubicBezTo>
                  <a:pt x="19280" y="1915"/>
                  <a:pt x="19274" y="1909"/>
                  <a:pt x="19269" y="1897"/>
                </a:cubicBezTo>
                <a:cubicBezTo>
                  <a:pt x="19269" y="1891"/>
                  <a:pt x="19269" y="1891"/>
                  <a:pt x="19269" y="1886"/>
                </a:cubicBezTo>
                <a:cubicBezTo>
                  <a:pt x="19269" y="1814"/>
                  <a:pt x="19269" y="1814"/>
                  <a:pt x="19269" y="1814"/>
                </a:cubicBezTo>
                <a:cubicBezTo>
                  <a:pt x="19269" y="1809"/>
                  <a:pt x="19263" y="1809"/>
                  <a:pt x="19257" y="1802"/>
                </a:cubicBezTo>
                <a:cubicBezTo>
                  <a:pt x="19251" y="1802"/>
                  <a:pt x="19251" y="1802"/>
                  <a:pt x="19245" y="1802"/>
                </a:cubicBezTo>
                <a:cubicBezTo>
                  <a:pt x="19239" y="1797"/>
                  <a:pt x="19239" y="1797"/>
                  <a:pt x="19233" y="1797"/>
                </a:cubicBezTo>
                <a:cubicBezTo>
                  <a:pt x="19221" y="1797"/>
                  <a:pt x="19221" y="1797"/>
                  <a:pt x="19221" y="1797"/>
                </a:cubicBezTo>
                <a:cubicBezTo>
                  <a:pt x="19215" y="1797"/>
                  <a:pt x="19215" y="1791"/>
                  <a:pt x="19209" y="1791"/>
                </a:cubicBezTo>
                <a:cubicBezTo>
                  <a:pt x="19197" y="1791"/>
                  <a:pt x="19192" y="1791"/>
                  <a:pt x="19186" y="1791"/>
                </a:cubicBezTo>
                <a:cubicBezTo>
                  <a:pt x="19180" y="1785"/>
                  <a:pt x="19180" y="1779"/>
                  <a:pt x="19174" y="1779"/>
                </a:cubicBezTo>
                <a:cubicBezTo>
                  <a:pt x="19168" y="1773"/>
                  <a:pt x="19162" y="1773"/>
                  <a:pt x="19162" y="1773"/>
                </a:cubicBezTo>
                <a:cubicBezTo>
                  <a:pt x="19156" y="1773"/>
                  <a:pt x="19150" y="1767"/>
                  <a:pt x="19144" y="1767"/>
                </a:cubicBezTo>
                <a:cubicBezTo>
                  <a:pt x="19138" y="1767"/>
                  <a:pt x="19132" y="1761"/>
                  <a:pt x="19126" y="1761"/>
                </a:cubicBezTo>
                <a:cubicBezTo>
                  <a:pt x="19120" y="1755"/>
                  <a:pt x="19114" y="1755"/>
                  <a:pt x="19114" y="1749"/>
                </a:cubicBezTo>
                <a:cubicBezTo>
                  <a:pt x="19108" y="1743"/>
                  <a:pt x="19103" y="1743"/>
                  <a:pt x="19103" y="1737"/>
                </a:cubicBezTo>
                <a:cubicBezTo>
                  <a:pt x="19097" y="1731"/>
                  <a:pt x="19103" y="1725"/>
                  <a:pt x="19097" y="1725"/>
                </a:cubicBezTo>
                <a:cubicBezTo>
                  <a:pt x="19097" y="1725"/>
                  <a:pt x="19091" y="1725"/>
                  <a:pt x="19085" y="1725"/>
                </a:cubicBezTo>
                <a:cubicBezTo>
                  <a:pt x="19079" y="1720"/>
                  <a:pt x="19079" y="1720"/>
                  <a:pt x="19073" y="1720"/>
                </a:cubicBezTo>
                <a:cubicBezTo>
                  <a:pt x="19061" y="1720"/>
                  <a:pt x="19055" y="1720"/>
                  <a:pt x="19049" y="1720"/>
                </a:cubicBezTo>
                <a:cubicBezTo>
                  <a:pt x="19043" y="1720"/>
                  <a:pt x="19037" y="1714"/>
                  <a:pt x="19037" y="1714"/>
                </a:cubicBezTo>
                <a:cubicBezTo>
                  <a:pt x="19025" y="1714"/>
                  <a:pt x="19020" y="1714"/>
                  <a:pt x="19008" y="1714"/>
                </a:cubicBezTo>
                <a:cubicBezTo>
                  <a:pt x="19008" y="1702"/>
                  <a:pt x="19014" y="1690"/>
                  <a:pt x="19002" y="1684"/>
                </a:cubicBezTo>
                <a:cubicBezTo>
                  <a:pt x="18996" y="1672"/>
                  <a:pt x="18984" y="1666"/>
                  <a:pt x="18972" y="1660"/>
                </a:cubicBezTo>
                <a:cubicBezTo>
                  <a:pt x="18960" y="1654"/>
                  <a:pt x="18960" y="1648"/>
                  <a:pt x="18954" y="1648"/>
                </a:cubicBezTo>
                <a:cubicBezTo>
                  <a:pt x="18948" y="1642"/>
                  <a:pt x="18942" y="1642"/>
                  <a:pt x="18931" y="1642"/>
                </a:cubicBezTo>
                <a:cubicBezTo>
                  <a:pt x="18925" y="1636"/>
                  <a:pt x="18919" y="1642"/>
                  <a:pt x="18907" y="1642"/>
                </a:cubicBezTo>
                <a:cubicBezTo>
                  <a:pt x="18901" y="1642"/>
                  <a:pt x="18901" y="1636"/>
                  <a:pt x="18895" y="1636"/>
                </a:cubicBezTo>
                <a:cubicBezTo>
                  <a:pt x="18889" y="1631"/>
                  <a:pt x="18883" y="1631"/>
                  <a:pt x="18883" y="1631"/>
                </a:cubicBezTo>
                <a:cubicBezTo>
                  <a:pt x="18877" y="1625"/>
                  <a:pt x="18877" y="1619"/>
                  <a:pt x="18871" y="1619"/>
                </a:cubicBezTo>
                <a:cubicBezTo>
                  <a:pt x="18865" y="1619"/>
                  <a:pt x="18859" y="1619"/>
                  <a:pt x="18859" y="1619"/>
                </a:cubicBezTo>
                <a:cubicBezTo>
                  <a:pt x="18853" y="1613"/>
                  <a:pt x="18853" y="1613"/>
                  <a:pt x="18848" y="1613"/>
                </a:cubicBezTo>
                <a:cubicBezTo>
                  <a:pt x="18836" y="1613"/>
                  <a:pt x="18836" y="1613"/>
                  <a:pt x="18836" y="1613"/>
                </a:cubicBezTo>
                <a:cubicBezTo>
                  <a:pt x="18824" y="1613"/>
                  <a:pt x="18824" y="1613"/>
                  <a:pt x="18824" y="1613"/>
                </a:cubicBezTo>
                <a:cubicBezTo>
                  <a:pt x="18818" y="1613"/>
                  <a:pt x="18818" y="1607"/>
                  <a:pt x="18812" y="1607"/>
                </a:cubicBezTo>
                <a:cubicBezTo>
                  <a:pt x="18806" y="1607"/>
                  <a:pt x="18800" y="1601"/>
                  <a:pt x="18800" y="1601"/>
                </a:cubicBezTo>
                <a:cubicBezTo>
                  <a:pt x="18788" y="1595"/>
                  <a:pt x="18776" y="1595"/>
                  <a:pt x="18770" y="1589"/>
                </a:cubicBezTo>
                <a:cubicBezTo>
                  <a:pt x="18765" y="1589"/>
                  <a:pt x="18765" y="1583"/>
                  <a:pt x="18759" y="1577"/>
                </a:cubicBezTo>
                <a:cubicBezTo>
                  <a:pt x="18747" y="1577"/>
                  <a:pt x="18735" y="1577"/>
                  <a:pt x="18723" y="1577"/>
                </a:cubicBezTo>
                <a:cubicBezTo>
                  <a:pt x="18705" y="1577"/>
                  <a:pt x="18705" y="1577"/>
                  <a:pt x="18705" y="1577"/>
                </a:cubicBezTo>
                <a:cubicBezTo>
                  <a:pt x="18699" y="1577"/>
                  <a:pt x="18699" y="1583"/>
                  <a:pt x="18693" y="1583"/>
                </a:cubicBezTo>
                <a:cubicBezTo>
                  <a:pt x="18687" y="1589"/>
                  <a:pt x="18687" y="1595"/>
                  <a:pt x="18682" y="1595"/>
                </a:cubicBezTo>
                <a:cubicBezTo>
                  <a:pt x="18676" y="1601"/>
                  <a:pt x="18670" y="1601"/>
                  <a:pt x="18664" y="1601"/>
                </a:cubicBezTo>
                <a:cubicBezTo>
                  <a:pt x="18652" y="1601"/>
                  <a:pt x="18646" y="1595"/>
                  <a:pt x="18634" y="1595"/>
                </a:cubicBezTo>
                <a:cubicBezTo>
                  <a:pt x="18622" y="1595"/>
                  <a:pt x="18622" y="1595"/>
                  <a:pt x="18622" y="1595"/>
                </a:cubicBezTo>
                <a:cubicBezTo>
                  <a:pt x="18616" y="1595"/>
                  <a:pt x="18610" y="1595"/>
                  <a:pt x="18604" y="1589"/>
                </a:cubicBezTo>
                <a:cubicBezTo>
                  <a:pt x="18599" y="1589"/>
                  <a:pt x="18599" y="1583"/>
                  <a:pt x="18593" y="1577"/>
                </a:cubicBezTo>
                <a:cubicBezTo>
                  <a:pt x="18593" y="1577"/>
                  <a:pt x="18587" y="1583"/>
                  <a:pt x="18587" y="1577"/>
                </a:cubicBezTo>
                <a:cubicBezTo>
                  <a:pt x="18575" y="1577"/>
                  <a:pt x="18569" y="1577"/>
                  <a:pt x="18557" y="1571"/>
                </a:cubicBezTo>
                <a:cubicBezTo>
                  <a:pt x="18551" y="1565"/>
                  <a:pt x="18545" y="1559"/>
                  <a:pt x="18533" y="1559"/>
                </a:cubicBezTo>
                <a:cubicBezTo>
                  <a:pt x="18533" y="1554"/>
                  <a:pt x="18527" y="1554"/>
                  <a:pt x="18522" y="1554"/>
                </a:cubicBezTo>
                <a:cubicBezTo>
                  <a:pt x="18515" y="1554"/>
                  <a:pt x="18515" y="1554"/>
                  <a:pt x="18510" y="1554"/>
                </a:cubicBezTo>
                <a:cubicBezTo>
                  <a:pt x="18498" y="1554"/>
                  <a:pt x="18498" y="1554"/>
                  <a:pt x="18492" y="1554"/>
                </a:cubicBezTo>
                <a:cubicBezTo>
                  <a:pt x="18486" y="1554"/>
                  <a:pt x="18480" y="1559"/>
                  <a:pt x="18480" y="1559"/>
                </a:cubicBezTo>
                <a:cubicBezTo>
                  <a:pt x="18474" y="1565"/>
                  <a:pt x="18468" y="1565"/>
                  <a:pt x="18468" y="1571"/>
                </a:cubicBezTo>
                <a:cubicBezTo>
                  <a:pt x="18468" y="1571"/>
                  <a:pt x="18474" y="1577"/>
                  <a:pt x="18468" y="1577"/>
                </a:cubicBezTo>
                <a:cubicBezTo>
                  <a:pt x="18468" y="1583"/>
                  <a:pt x="18462" y="1589"/>
                  <a:pt x="18462" y="1589"/>
                </a:cubicBezTo>
                <a:cubicBezTo>
                  <a:pt x="18462" y="1595"/>
                  <a:pt x="18456" y="1601"/>
                  <a:pt x="18456" y="1601"/>
                </a:cubicBezTo>
                <a:cubicBezTo>
                  <a:pt x="18450" y="1607"/>
                  <a:pt x="18450" y="1607"/>
                  <a:pt x="18444" y="1613"/>
                </a:cubicBezTo>
                <a:cubicBezTo>
                  <a:pt x="18450" y="1613"/>
                  <a:pt x="18450" y="1613"/>
                  <a:pt x="18456" y="1619"/>
                </a:cubicBezTo>
                <a:cubicBezTo>
                  <a:pt x="18462" y="1619"/>
                  <a:pt x="18462" y="1625"/>
                  <a:pt x="18468" y="1625"/>
                </a:cubicBezTo>
                <a:cubicBezTo>
                  <a:pt x="18468" y="1631"/>
                  <a:pt x="18474" y="1631"/>
                  <a:pt x="18480" y="1631"/>
                </a:cubicBezTo>
                <a:cubicBezTo>
                  <a:pt x="18486" y="1636"/>
                  <a:pt x="18486" y="1648"/>
                  <a:pt x="18486" y="1654"/>
                </a:cubicBezTo>
                <a:cubicBezTo>
                  <a:pt x="18486" y="1660"/>
                  <a:pt x="18486" y="1660"/>
                  <a:pt x="18486" y="1666"/>
                </a:cubicBezTo>
                <a:cubicBezTo>
                  <a:pt x="18480" y="1672"/>
                  <a:pt x="18474" y="1672"/>
                  <a:pt x="18474" y="1678"/>
                </a:cubicBezTo>
                <a:cubicBezTo>
                  <a:pt x="18468" y="1678"/>
                  <a:pt x="18468" y="1684"/>
                  <a:pt x="18468" y="1690"/>
                </a:cubicBezTo>
                <a:cubicBezTo>
                  <a:pt x="18462" y="1690"/>
                  <a:pt x="18462" y="1696"/>
                  <a:pt x="18456" y="1696"/>
                </a:cubicBezTo>
                <a:cubicBezTo>
                  <a:pt x="18409" y="1696"/>
                  <a:pt x="18409" y="1696"/>
                  <a:pt x="18409" y="1696"/>
                </a:cubicBezTo>
                <a:cubicBezTo>
                  <a:pt x="18409" y="1654"/>
                  <a:pt x="18409" y="1654"/>
                  <a:pt x="18409" y="1654"/>
                </a:cubicBezTo>
                <a:cubicBezTo>
                  <a:pt x="18349" y="1654"/>
                  <a:pt x="18349" y="1654"/>
                  <a:pt x="18349" y="1654"/>
                </a:cubicBezTo>
                <a:cubicBezTo>
                  <a:pt x="18349" y="1613"/>
                  <a:pt x="18349" y="1613"/>
                  <a:pt x="18349" y="1613"/>
                </a:cubicBezTo>
                <a:cubicBezTo>
                  <a:pt x="18356" y="1613"/>
                  <a:pt x="18356" y="1613"/>
                  <a:pt x="18356" y="1613"/>
                </a:cubicBezTo>
                <a:cubicBezTo>
                  <a:pt x="18373" y="1613"/>
                  <a:pt x="18379" y="1613"/>
                  <a:pt x="18391" y="1613"/>
                </a:cubicBezTo>
                <a:cubicBezTo>
                  <a:pt x="18403" y="1607"/>
                  <a:pt x="18409" y="1601"/>
                  <a:pt x="18415" y="1595"/>
                </a:cubicBezTo>
                <a:cubicBezTo>
                  <a:pt x="18415" y="1583"/>
                  <a:pt x="18415" y="1583"/>
                  <a:pt x="18415" y="1583"/>
                </a:cubicBezTo>
                <a:cubicBezTo>
                  <a:pt x="18409" y="1583"/>
                  <a:pt x="18403" y="1583"/>
                  <a:pt x="18403" y="1583"/>
                </a:cubicBezTo>
                <a:cubicBezTo>
                  <a:pt x="18397" y="1583"/>
                  <a:pt x="18397" y="1577"/>
                  <a:pt x="18391" y="1577"/>
                </a:cubicBezTo>
                <a:cubicBezTo>
                  <a:pt x="18314" y="1577"/>
                  <a:pt x="18314" y="1577"/>
                  <a:pt x="18314" y="1577"/>
                </a:cubicBezTo>
                <a:cubicBezTo>
                  <a:pt x="18314" y="1589"/>
                  <a:pt x="18314" y="1595"/>
                  <a:pt x="18314" y="1601"/>
                </a:cubicBezTo>
                <a:cubicBezTo>
                  <a:pt x="18314" y="1607"/>
                  <a:pt x="18314" y="1613"/>
                  <a:pt x="18314" y="1613"/>
                </a:cubicBezTo>
                <a:cubicBezTo>
                  <a:pt x="18314" y="1619"/>
                  <a:pt x="18308" y="1625"/>
                  <a:pt x="18308" y="1625"/>
                </a:cubicBezTo>
                <a:cubicBezTo>
                  <a:pt x="18302" y="1631"/>
                  <a:pt x="18296" y="1625"/>
                  <a:pt x="18296" y="1631"/>
                </a:cubicBezTo>
                <a:cubicBezTo>
                  <a:pt x="18290" y="1631"/>
                  <a:pt x="18284" y="1636"/>
                  <a:pt x="18278" y="1636"/>
                </a:cubicBezTo>
                <a:cubicBezTo>
                  <a:pt x="18272" y="1636"/>
                  <a:pt x="18272" y="1636"/>
                  <a:pt x="18272" y="1636"/>
                </a:cubicBezTo>
                <a:cubicBezTo>
                  <a:pt x="18267" y="1631"/>
                  <a:pt x="18260" y="1631"/>
                  <a:pt x="18260" y="1625"/>
                </a:cubicBezTo>
                <a:cubicBezTo>
                  <a:pt x="18249" y="1625"/>
                  <a:pt x="18243" y="1619"/>
                  <a:pt x="18237" y="1619"/>
                </a:cubicBezTo>
                <a:cubicBezTo>
                  <a:pt x="18213" y="1613"/>
                  <a:pt x="18195" y="1619"/>
                  <a:pt x="18172" y="1619"/>
                </a:cubicBezTo>
                <a:cubicBezTo>
                  <a:pt x="18124" y="1619"/>
                  <a:pt x="18124" y="1619"/>
                  <a:pt x="18124" y="1619"/>
                </a:cubicBezTo>
                <a:cubicBezTo>
                  <a:pt x="18118" y="1619"/>
                  <a:pt x="18112" y="1619"/>
                  <a:pt x="18106" y="1619"/>
                </a:cubicBezTo>
                <a:cubicBezTo>
                  <a:pt x="18095" y="1619"/>
                  <a:pt x="18089" y="1631"/>
                  <a:pt x="18077" y="1631"/>
                </a:cubicBezTo>
                <a:cubicBezTo>
                  <a:pt x="18071" y="1631"/>
                  <a:pt x="18071" y="1631"/>
                  <a:pt x="18059" y="1631"/>
                </a:cubicBezTo>
                <a:cubicBezTo>
                  <a:pt x="18053" y="1631"/>
                  <a:pt x="18053" y="1631"/>
                  <a:pt x="18047" y="1631"/>
                </a:cubicBezTo>
                <a:cubicBezTo>
                  <a:pt x="18041" y="1631"/>
                  <a:pt x="18035" y="1631"/>
                  <a:pt x="18029" y="1625"/>
                </a:cubicBezTo>
                <a:cubicBezTo>
                  <a:pt x="18024" y="1619"/>
                  <a:pt x="18024" y="1613"/>
                  <a:pt x="18017" y="1613"/>
                </a:cubicBezTo>
                <a:cubicBezTo>
                  <a:pt x="18017" y="1607"/>
                  <a:pt x="18012" y="1607"/>
                  <a:pt x="18006" y="1607"/>
                </a:cubicBezTo>
                <a:cubicBezTo>
                  <a:pt x="17982" y="1607"/>
                  <a:pt x="17982" y="1607"/>
                  <a:pt x="17982" y="1607"/>
                </a:cubicBezTo>
                <a:cubicBezTo>
                  <a:pt x="17982" y="1613"/>
                  <a:pt x="17982" y="1619"/>
                  <a:pt x="17982" y="1625"/>
                </a:cubicBezTo>
                <a:cubicBezTo>
                  <a:pt x="17982" y="1631"/>
                  <a:pt x="17982" y="1631"/>
                  <a:pt x="17982" y="1636"/>
                </a:cubicBezTo>
                <a:cubicBezTo>
                  <a:pt x="17982" y="1672"/>
                  <a:pt x="17982" y="1672"/>
                  <a:pt x="17982" y="1672"/>
                </a:cubicBezTo>
                <a:cubicBezTo>
                  <a:pt x="17970" y="1678"/>
                  <a:pt x="17970" y="1678"/>
                  <a:pt x="17970" y="1678"/>
                </a:cubicBezTo>
                <a:cubicBezTo>
                  <a:pt x="17958" y="1672"/>
                  <a:pt x="17958" y="1672"/>
                  <a:pt x="17958" y="1672"/>
                </a:cubicBezTo>
                <a:cubicBezTo>
                  <a:pt x="17958" y="1648"/>
                  <a:pt x="17958" y="1648"/>
                  <a:pt x="17958" y="1648"/>
                </a:cubicBezTo>
                <a:cubicBezTo>
                  <a:pt x="17958" y="1642"/>
                  <a:pt x="17958" y="1631"/>
                  <a:pt x="17952" y="1625"/>
                </a:cubicBezTo>
                <a:cubicBezTo>
                  <a:pt x="17952" y="1619"/>
                  <a:pt x="17946" y="1619"/>
                  <a:pt x="17940" y="1619"/>
                </a:cubicBezTo>
                <a:cubicBezTo>
                  <a:pt x="17940" y="1613"/>
                  <a:pt x="17935" y="1613"/>
                  <a:pt x="17929" y="1613"/>
                </a:cubicBezTo>
                <a:cubicBezTo>
                  <a:pt x="17929" y="1613"/>
                  <a:pt x="17923" y="1607"/>
                  <a:pt x="17917" y="1607"/>
                </a:cubicBezTo>
                <a:cubicBezTo>
                  <a:pt x="17917" y="1607"/>
                  <a:pt x="17911" y="1607"/>
                  <a:pt x="17905" y="1601"/>
                </a:cubicBezTo>
                <a:cubicBezTo>
                  <a:pt x="17905" y="1601"/>
                  <a:pt x="17899" y="1595"/>
                  <a:pt x="17893" y="1589"/>
                </a:cubicBezTo>
                <a:cubicBezTo>
                  <a:pt x="17893" y="1583"/>
                  <a:pt x="17887" y="1577"/>
                  <a:pt x="17887" y="1571"/>
                </a:cubicBezTo>
                <a:cubicBezTo>
                  <a:pt x="17887" y="1559"/>
                  <a:pt x="17893" y="1554"/>
                  <a:pt x="17893" y="1542"/>
                </a:cubicBezTo>
                <a:cubicBezTo>
                  <a:pt x="17893" y="1542"/>
                  <a:pt x="17899" y="1536"/>
                  <a:pt x="17899" y="1530"/>
                </a:cubicBezTo>
                <a:cubicBezTo>
                  <a:pt x="17899" y="1524"/>
                  <a:pt x="17893" y="1524"/>
                  <a:pt x="17893" y="1518"/>
                </a:cubicBezTo>
                <a:cubicBezTo>
                  <a:pt x="17893" y="1512"/>
                  <a:pt x="17887" y="1512"/>
                  <a:pt x="17887" y="1506"/>
                </a:cubicBezTo>
                <a:cubicBezTo>
                  <a:pt x="17881" y="1506"/>
                  <a:pt x="17881" y="1500"/>
                  <a:pt x="17881" y="1494"/>
                </a:cubicBezTo>
                <a:cubicBezTo>
                  <a:pt x="17875" y="1494"/>
                  <a:pt x="17869" y="1494"/>
                  <a:pt x="17869" y="1494"/>
                </a:cubicBezTo>
                <a:cubicBezTo>
                  <a:pt x="17863" y="1488"/>
                  <a:pt x="17858" y="1488"/>
                  <a:pt x="17858" y="1488"/>
                </a:cubicBezTo>
                <a:cubicBezTo>
                  <a:pt x="17851" y="1482"/>
                  <a:pt x="17858" y="1476"/>
                  <a:pt x="17851" y="1476"/>
                </a:cubicBezTo>
                <a:cubicBezTo>
                  <a:pt x="17851" y="1470"/>
                  <a:pt x="17846" y="1470"/>
                  <a:pt x="17840" y="1470"/>
                </a:cubicBezTo>
                <a:cubicBezTo>
                  <a:pt x="17840" y="1470"/>
                  <a:pt x="17834" y="1470"/>
                  <a:pt x="17828" y="1470"/>
                </a:cubicBezTo>
                <a:cubicBezTo>
                  <a:pt x="17828" y="1470"/>
                  <a:pt x="17822" y="1465"/>
                  <a:pt x="17816" y="1465"/>
                </a:cubicBezTo>
                <a:cubicBezTo>
                  <a:pt x="17816" y="1465"/>
                  <a:pt x="17810" y="1465"/>
                  <a:pt x="17804" y="1465"/>
                </a:cubicBezTo>
                <a:cubicBezTo>
                  <a:pt x="17798" y="1465"/>
                  <a:pt x="17798" y="1459"/>
                  <a:pt x="17792" y="1459"/>
                </a:cubicBezTo>
                <a:cubicBezTo>
                  <a:pt x="17786" y="1459"/>
                  <a:pt x="17780" y="1459"/>
                  <a:pt x="17769" y="1459"/>
                </a:cubicBezTo>
                <a:cubicBezTo>
                  <a:pt x="17763" y="1459"/>
                  <a:pt x="17757" y="1459"/>
                  <a:pt x="17745" y="1459"/>
                </a:cubicBezTo>
                <a:cubicBezTo>
                  <a:pt x="17739" y="1459"/>
                  <a:pt x="17739" y="1459"/>
                  <a:pt x="17733" y="1459"/>
                </a:cubicBezTo>
                <a:cubicBezTo>
                  <a:pt x="17727" y="1459"/>
                  <a:pt x="17727" y="1459"/>
                  <a:pt x="17721" y="1465"/>
                </a:cubicBezTo>
                <a:cubicBezTo>
                  <a:pt x="17715" y="1465"/>
                  <a:pt x="17715" y="1465"/>
                  <a:pt x="17709" y="1470"/>
                </a:cubicBezTo>
                <a:cubicBezTo>
                  <a:pt x="17703" y="1470"/>
                  <a:pt x="17709" y="1476"/>
                  <a:pt x="17703" y="1482"/>
                </a:cubicBezTo>
                <a:cubicBezTo>
                  <a:pt x="17697" y="1482"/>
                  <a:pt x="17691" y="1482"/>
                  <a:pt x="17685" y="1482"/>
                </a:cubicBezTo>
                <a:cubicBezTo>
                  <a:pt x="17685" y="1482"/>
                  <a:pt x="17680" y="1488"/>
                  <a:pt x="17674" y="1488"/>
                </a:cubicBezTo>
                <a:cubicBezTo>
                  <a:pt x="17650" y="1488"/>
                  <a:pt x="17650" y="1488"/>
                  <a:pt x="17650" y="1488"/>
                </a:cubicBezTo>
                <a:cubicBezTo>
                  <a:pt x="17644" y="1488"/>
                  <a:pt x="17638" y="1488"/>
                  <a:pt x="17638" y="1488"/>
                </a:cubicBezTo>
                <a:cubicBezTo>
                  <a:pt x="17620" y="1488"/>
                  <a:pt x="17614" y="1488"/>
                  <a:pt x="17597" y="1488"/>
                </a:cubicBezTo>
                <a:cubicBezTo>
                  <a:pt x="17585" y="1488"/>
                  <a:pt x="17579" y="1488"/>
                  <a:pt x="17573" y="1494"/>
                </a:cubicBezTo>
                <a:cubicBezTo>
                  <a:pt x="17567" y="1494"/>
                  <a:pt x="17567" y="1500"/>
                  <a:pt x="17561" y="1500"/>
                </a:cubicBezTo>
                <a:cubicBezTo>
                  <a:pt x="17549" y="1500"/>
                  <a:pt x="17549" y="1500"/>
                  <a:pt x="17549" y="1500"/>
                </a:cubicBezTo>
                <a:cubicBezTo>
                  <a:pt x="17543" y="1500"/>
                  <a:pt x="17537" y="1500"/>
                  <a:pt x="17537" y="1500"/>
                </a:cubicBezTo>
                <a:cubicBezTo>
                  <a:pt x="17531" y="1500"/>
                  <a:pt x="17531" y="1494"/>
                  <a:pt x="17525" y="1494"/>
                </a:cubicBezTo>
                <a:cubicBezTo>
                  <a:pt x="17519" y="1494"/>
                  <a:pt x="17519" y="1494"/>
                  <a:pt x="17514" y="1494"/>
                </a:cubicBezTo>
                <a:cubicBezTo>
                  <a:pt x="17508" y="1488"/>
                  <a:pt x="17508" y="1482"/>
                  <a:pt x="17502" y="1482"/>
                </a:cubicBezTo>
                <a:cubicBezTo>
                  <a:pt x="17496" y="1476"/>
                  <a:pt x="17496" y="1470"/>
                  <a:pt x="17490" y="1470"/>
                </a:cubicBezTo>
                <a:cubicBezTo>
                  <a:pt x="17484" y="1470"/>
                  <a:pt x="17478" y="1470"/>
                  <a:pt x="17478" y="1470"/>
                </a:cubicBezTo>
                <a:cubicBezTo>
                  <a:pt x="17448" y="1470"/>
                  <a:pt x="17448" y="1470"/>
                  <a:pt x="17448" y="1470"/>
                </a:cubicBezTo>
                <a:cubicBezTo>
                  <a:pt x="17442" y="1470"/>
                  <a:pt x="17442" y="1465"/>
                  <a:pt x="17436" y="1465"/>
                </a:cubicBezTo>
                <a:cubicBezTo>
                  <a:pt x="17431" y="1465"/>
                  <a:pt x="17425" y="1465"/>
                  <a:pt x="17419" y="1465"/>
                </a:cubicBezTo>
                <a:cubicBezTo>
                  <a:pt x="17413" y="1465"/>
                  <a:pt x="17407" y="1459"/>
                  <a:pt x="17401" y="1459"/>
                </a:cubicBezTo>
                <a:cubicBezTo>
                  <a:pt x="17395" y="1459"/>
                  <a:pt x="17395" y="1453"/>
                  <a:pt x="17389" y="1453"/>
                </a:cubicBezTo>
                <a:cubicBezTo>
                  <a:pt x="17401" y="1441"/>
                  <a:pt x="17401" y="1441"/>
                  <a:pt x="17401" y="1441"/>
                </a:cubicBezTo>
                <a:cubicBezTo>
                  <a:pt x="17389" y="1435"/>
                  <a:pt x="17383" y="1435"/>
                  <a:pt x="17377" y="1429"/>
                </a:cubicBezTo>
                <a:cubicBezTo>
                  <a:pt x="17371" y="1423"/>
                  <a:pt x="17371" y="1423"/>
                  <a:pt x="17365" y="1417"/>
                </a:cubicBezTo>
                <a:cubicBezTo>
                  <a:pt x="17359" y="1417"/>
                  <a:pt x="17365" y="1411"/>
                  <a:pt x="17359" y="1411"/>
                </a:cubicBezTo>
                <a:cubicBezTo>
                  <a:pt x="17353" y="1405"/>
                  <a:pt x="17348" y="1405"/>
                  <a:pt x="17336" y="1405"/>
                </a:cubicBezTo>
                <a:cubicBezTo>
                  <a:pt x="17312" y="1405"/>
                  <a:pt x="17312" y="1405"/>
                  <a:pt x="17312" y="1405"/>
                </a:cubicBezTo>
                <a:cubicBezTo>
                  <a:pt x="17306" y="1393"/>
                  <a:pt x="17306" y="1393"/>
                  <a:pt x="17306" y="1393"/>
                </a:cubicBezTo>
                <a:cubicBezTo>
                  <a:pt x="17312" y="1393"/>
                  <a:pt x="17312" y="1387"/>
                  <a:pt x="17318" y="1382"/>
                </a:cubicBezTo>
                <a:cubicBezTo>
                  <a:pt x="17324" y="1376"/>
                  <a:pt x="17330" y="1376"/>
                  <a:pt x="17342" y="1370"/>
                </a:cubicBezTo>
                <a:cubicBezTo>
                  <a:pt x="17336" y="1358"/>
                  <a:pt x="17336" y="1358"/>
                  <a:pt x="17336" y="1358"/>
                </a:cubicBezTo>
                <a:cubicBezTo>
                  <a:pt x="17330" y="1358"/>
                  <a:pt x="17324" y="1358"/>
                  <a:pt x="17324" y="1358"/>
                </a:cubicBezTo>
                <a:cubicBezTo>
                  <a:pt x="17318" y="1358"/>
                  <a:pt x="17312" y="1352"/>
                  <a:pt x="17306" y="1352"/>
                </a:cubicBezTo>
                <a:cubicBezTo>
                  <a:pt x="17164" y="1352"/>
                  <a:pt x="17164" y="1352"/>
                  <a:pt x="17164" y="1352"/>
                </a:cubicBezTo>
                <a:cubicBezTo>
                  <a:pt x="17164" y="1364"/>
                  <a:pt x="17164" y="1364"/>
                  <a:pt x="17164" y="1376"/>
                </a:cubicBezTo>
                <a:cubicBezTo>
                  <a:pt x="17164" y="1382"/>
                  <a:pt x="17158" y="1382"/>
                  <a:pt x="17152" y="1387"/>
                </a:cubicBezTo>
                <a:cubicBezTo>
                  <a:pt x="17146" y="1393"/>
                  <a:pt x="17146" y="1399"/>
                  <a:pt x="17134" y="1405"/>
                </a:cubicBezTo>
                <a:cubicBezTo>
                  <a:pt x="17128" y="1405"/>
                  <a:pt x="17128" y="1405"/>
                  <a:pt x="17122" y="1405"/>
                </a:cubicBezTo>
                <a:cubicBezTo>
                  <a:pt x="17110" y="1405"/>
                  <a:pt x="17110" y="1405"/>
                  <a:pt x="17110" y="1405"/>
                </a:cubicBezTo>
                <a:cubicBezTo>
                  <a:pt x="17104" y="1405"/>
                  <a:pt x="17104" y="1399"/>
                  <a:pt x="17099" y="1399"/>
                </a:cubicBezTo>
                <a:cubicBezTo>
                  <a:pt x="17104" y="1393"/>
                  <a:pt x="17104" y="1387"/>
                  <a:pt x="17104" y="1387"/>
                </a:cubicBezTo>
                <a:cubicBezTo>
                  <a:pt x="17104" y="1382"/>
                  <a:pt x="17110" y="1376"/>
                  <a:pt x="17110" y="1370"/>
                </a:cubicBezTo>
                <a:cubicBezTo>
                  <a:pt x="17110" y="1370"/>
                  <a:pt x="17110" y="1364"/>
                  <a:pt x="17110" y="1358"/>
                </a:cubicBezTo>
                <a:cubicBezTo>
                  <a:pt x="17110" y="1358"/>
                  <a:pt x="17116" y="1352"/>
                  <a:pt x="17122" y="1346"/>
                </a:cubicBezTo>
                <a:lnTo>
                  <a:pt x="17128" y="1346"/>
                </a:lnTo>
                <a:cubicBezTo>
                  <a:pt x="17134" y="1346"/>
                  <a:pt x="17128" y="1340"/>
                  <a:pt x="17128" y="1334"/>
                </a:cubicBezTo>
                <a:cubicBezTo>
                  <a:pt x="17122" y="1334"/>
                  <a:pt x="17116" y="1334"/>
                  <a:pt x="17110" y="1334"/>
                </a:cubicBezTo>
                <a:cubicBezTo>
                  <a:pt x="17104" y="1334"/>
                  <a:pt x="17099" y="1328"/>
                  <a:pt x="17093" y="1328"/>
                </a:cubicBezTo>
                <a:cubicBezTo>
                  <a:pt x="17087" y="1328"/>
                  <a:pt x="17087" y="1322"/>
                  <a:pt x="17081" y="1322"/>
                </a:cubicBezTo>
                <a:cubicBezTo>
                  <a:pt x="17075" y="1322"/>
                  <a:pt x="17075" y="1322"/>
                  <a:pt x="17069" y="1322"/>
                </a:cubicBezTo>
                <a:cubicBezTo>
                  <a:pt x="17057" y="1316"/>
                  <a:pt x="17057" y="1310"/>
                  <a:pt x="17045" y="1310"/>
                </a:cubicBezTo>
                <a:cubicBezTo>
                  <a:pt x="17039" y="1310"/>
                  <a:pt x="17039" y="1310"/>
                  <a:pt x="17033" y="1310"/>
                </a:cubicBezTo>
                <a:cubicBezTo>
                  <a:pt x="17027" y="1310"/>
                  <a:pt x="17027" y="1310"/>
                  <a:pt x="17021" y="1310"/>
                </a:cubicBezTo>
                <a:cubicBezTo>
                  <a:pt x="17010" y="1310"/>
                  <a:pt x="17004" y="1310"/>
                  <a:pt x="16992" y="1310"/>
                </a:cubicBezTo>
                <a:cubicBezTo>
                  <a:pt x="16986" y="1310"/>
                  <a:pt x="16980" y="1310"/>
                  <a:pt x="16968" y="1310"/>
                </a:cubicBezTo>
                <a:cubicBezTo>
                  <a:pt x="16962" y="1304"/>
                  <a:pt x="16962" y="1299"/>
                  <a:pt x="16956" y="1299"/>
                </a:cubicBezTo>
                <a:cubicBezTo>
                  <a:pt x="16950" y="1299"/>
                  <a:pt x="16944" y="1299"/>
                  <a:pt x="16938" y="1299"/>
                </a:cubicBezTo>
                <a:cubicBezTo>
                  <a:pt x="16933" y="1299"/>
                  <a:pt x="16926" y="1293"/>
                  <a:pt x="16915" y="1293"/>
                </a:cubicBezTo>
                <a:cubicBezTo>
                  <a:pt x="16903" y="1287"/>
                  <a:pt x="16891" y="1293"/>
                  <a:pt x="16879" y="1293"/>
                </a:cubicBezTo>
                <a:cubicBezTo>
                  <a:pt x="16873" y="1293"/>
                  <a:pt x="16867" y="1287"/>
                  <a:pt x="16855" y="1287"/>
                </a:cubicBezTo>
                <a:cubicBezTo>
                  <a:pt x="16855" y="1287"/>
                  <a:pt x="16849" y="1281"/>
                  <a:pt x="16844" y="1281"/>
                </a:cubicBezTo>
                <a:cubicBezTo>
                  <a:pt x="16838" y="1281"/>
                  <a:pt x="16838" y="1287"/>
                  <a:pt x="16832" y="1293"/>
                </a:cubicBezTo>
                <a:cubicBezTo>
                  <a:pt x="16832" y="1293"/>
                  <a:pt x="16838" y="1299"/>
                  <a:pt x="16832" y="1304"/>
                </a:cubicBezTo>
                <a:cubicBezTo>
                  <a:pt x="16832" y="1310"/>
                  <a:pt x="16832" y="1316"/>
                  <a:pt x="16832" y="1328"/>
                </a:cubicBezTo>
                <a:cubicBezTo>
                  <a:pt x="16767" y="1328"/>
                  <a:pt x="16767" y="1328"/>
                  <a:pt x="16767" y="1328"/>
                </a:cubicBezTo>
                <a:cubicBezTo>
                  <a:pt x="16760" y="1328"/>
                  <a:pt x="16755" y="1334"/>
                  <a:pt x="16743" y="1334"/>
                </a:cubicBezTo>
                <a:cubicBezTo>
                  <a:pt x="16743" y="1340"/>
                  <a:pt x="16743" y="1340"/>
                  <a:pt x="16743" y="1346"/>
                </a:cubicBezTo>
                <a:cubicBezTo>
                  <a:pt x="16743" y="1352"/>
                  <a:pt x="16743" y="1358"/>
                  <a:pt x="16749" y="1358"/>
                </a:cubicBezTo>
                <a:cubicBezTo>
                  <a:pt x="16749" y="1364"/>
                  <a:pt x="16755" y="1370"/>
                  <a:pt x="16755" y="1370"/>
                </a:cubicBezTo>
                <a:cubicBezTo>
                  <a:pt x="16760" y="1376"/>
                  <a:pt x="16767" y="1376"/>
                  <a:pt x="16767" y="1376"/>
                </a:cubicBezTo>
                <a:cubicBezTo>
                  <a:pt x="16772" y="1382"/>
                  <a:pt x="16778" y="1376"/>
                  <a:pt x="16778" y="1382"/>
                </a:cubicBezTo>
                <a:cubicBezTo>
                  <a:pt x="16784" y="1382"/>
                  <a:pt x="16784" y="1387"/>
                  <a:pt x="16784" y="1393"/>
                </a:cubicBezTo>
                <a:cubicBezTo>
                  <a:pt x="16790" y="1393"/>
                  <a:pt x="16796" y="1393"/>
                  <a:pt x="16796" y="1399"/>
                </a:cubicBezTo>
                <a:cubicBezTo>
                  <a:pt x="16796" y="1405"/>
                  <a:pt x="16796" y="1405"/>
                  <a:pt x="16802" y="1411"/>
                </a:cubicBezTo>
                <a:cubicBezTo>
                  <a:pt x="16802" y="1417"/>
                  <a:pt x="16802" y="1417"/>
                  <a:pt x="16802" y="1423"/>
                </a:cubicBezTo>
                <a:cubicBezTo>
                  <a:pt x="16802" y="1429"/>
                  <a:pt x="16802" y="1429"/>
                  <a:pt x="16802" y="1435"/>
                </a:cubicBezTo>
                <a:cubicBezTo>
                  <a:pt x="16790" y="1435"/>
                  <a:pt x="16790" y="1435"/>
                  <a:pt x="16790" y="1435"/>
                </a:cubicBezTo>
                <a:cubicBezTo>
                  <a:pt x="16778" y="1435"/>
                  <a:pt x="16772" y="1429"/>
                  <a:pt x="16767" y="1429"/>
                </a:cubicBezTo>
                <a:cubicBezTo>
                  <a:pt x="16760" y="1429"/>
                  <a:pt x="16760" y="1423"/>
                  <a:pt x="16755" y="1423"/>
                </a:cubicBezTo>
                <a:cubicBezTo>
                  <a:pt x="16749" y="1423"/>
                  <a:pt x="16743" y="1429"/>
                  <a:pt x="16737" y="1423"/>
                </a:cubicBezTo>
                <a:lnTo>
                  <a:pt x="16731" y="1423"/>
                </a:lnTo>
                <a:cubicBezTo>
                  <a:pt x="16725" y="1423"/>
                  <a:pt x="16719" y="1417"/>
                  <a:pt x="16719" y="1417"/>
                </a:cubicBezTo>
                <a:cubicBezTo>
                  <a:pt x="16713" y="1411"/>
                  <a:pt x="16707" y="1411"/>
                  <a:pt x="16707" y="1411"/>
                </a:cubicBezTo>
                <a:cubicBezTo>
                  <a:pt x="16701" y="1411"/>
                  <a:pt x="16701" y="1417"/>
                  <a:pt x="16695" y="1417"/>
                </a:cubicBezTo>
                <a:cubicBezTo>
                  <a:pt x="16683" y="1417"/>
                  <a:pt x="16678" y="1411"/>
                  <a:pt x="16666" y="1411"/>
                </a:cubicBezTo>
                <a:cubicBezTo>
                  <a:pt x="16666" y="1429"/>
                  <a:pt x="16666" y="1429"/>
                  <a:pt x="16666" y="1429"/>
                </a:cubicBezTo>
                <a:cubicBezTo>
                  <a:pt x="16678" y="1435"/>
                  <a:pt x="16678" y="1435"/>
                  <a:pt x="16678" y="1435"/>
                </a:cubicBezTo>
                <a:cubicBezTo>
                  <a:pt x="16683" y="1435"/>
                  <a:pt x="16683" y="1435"/>
                  <a:pt x="16689" y="1441"/>
                </a:cubicBezTo>
                <a:cubicBezTo>
                  <a:pt x="16695" y="1441"/>
                  <a:pt x="16701" y="1447"/>
                  <a:pt x="16701" y="1453"/>
                </a:cubicBezTo>
                <a:cubicBezTo>
                  <a:pt x="16701" y="1465"/>
                  <a:pt x="16695" y="1465"/>
                  <a:pt x="16695" y="1476"/>
                </a:cubicBezTo>
                <a:cubicBezTo>
                  <a:pt x="16683" y="1470"/>
                  <a:pt x="16678" y="1470"/>
                  <a:pt x="16666" y="1465"/>
                </a:cubicBezTo>
                <a:cubicBezTo>
                  <a:pt x="16666" y="1459"/>
                  <a:pt x="16660" y="1459"/>
                  <a:pt x="16660" y="1453"/>
                </a:cubicBezTo>
                <a:cubicBezTo>
                  <a:pt x="16654" y="1453"/>
                  <a:pt x="16648" y="1447"/>
                  <a:pt x="16648" y="1441"/>
                </a:cubicBezTo>
                <a:cubicBezTo>
                  <a:pt x="16642" y="1441"/>
                  <a:pt x="16636" y="1441"/>
                  <a:pt x="16636" y="1435"/>
                </a:cubicBezTo>
                <a:cubicBezTo>
                  <a:pt x="16630" y="1435"/>
                  <a:pt x="16630" y="1429"/>
                  <a:pt x="16624" y="1423"/>
                </a:cubicBezTo>
                <a:cubicBezTo>
                  <a:pt x="16624" y="1423"/>
                  <a:pt x="16630" y="1417"/>
                  <a:pt x="16624" y="1417"/>
                </a:cubicBezTo>
                <a:cubicBezTo>
                  <a:pt x="16624" y="1411"/>
                  <a:pt x="16618" y="1411"/>
                  <a:pt x="16612" y="1411"/>
                </a:cubicBezTo>
                <a:cubicBezTo>
                  <a:pt x="16606" y="1411"/>
                  <a:pt x="16601" y="1411"/>
                  <a:pt x="16589" y="1411"/>
                </a:cubicBezTo>
                <a:cubicBezTo>
                  <a:pt x="16583" y="1411"/>
                  <a:pt x="16583" y="1411"/>
                  <a:pt x="16577" y="1411"/>
                </a:cubicBezTo>
                <a:cubicBezTo>
                  <a:pt x="16571" y="1411"/>
                  <a:pt x="16571" y="1411"/>
                  <a:pt x="16565" y="1411"/>
                </a:cubicBezTo>
                <a:cubicBezTo>
                  <a:pt x="16565" y="1411"/>
                  <a:pt x="16565" y="1417"/>
                  <a:pt x="16565" y="1423"/>
                </a:cubicBezTo>
                <a:cubicBezTo>
                  <a:pt x="16565" y="1429"/>
                  <a:pt x="16559" y="1429"/>
                  <a:pt x="16553" y="1429"/>
                </a:cubicBezTo>
                <a:cubicBezTo>
                  <a:pt x="16547" y="1441"/>
                  <a:pt x="16535" y="1441"/>
                  <a:pt x="16517" y="1441"/>
                </a:cubicBezTo>
                <a:cubicBezTo>
                  <a:pt x="16506" y="1441"/>
                  <a:pt x="16500" y="1435"/>
                  <a:pt x="16488" y="1429"/>
                </a:cubicBezTo>
                <a:cubicBezTo>
                  <a:pt x="16476" y="1429"/>
                  <a:pt x="16470" y="1429"/>
                  <a:pt x="16458" y="1423"/>
                </a:cubicBezTo>
                <a:cubicBezTo>
                  <a:pt x="16458" y="1423"/>
                  <a:pt x="16452" y="1429"/>
                  <a:pt x="16446" y="1423"/>
                </a:cubicBezTo>
                <a:cubicBezTo>
                  <a:pt x="16446" y="1423"/>
                  <a:pt x="16446" y="1417"/>
                  <a:pt x="16440" y="1417"/>
                </a:cubicBezTo>
                <a:cubicBezTo>
                  <a:pt x="16435" y="1411"/>
                  <a:pt x="16435" y="1411"/>
                  <a:pt x="16428" y="1411"/>
                </a:cubicBezTo>
                <a:cubicBezTo>
                  <a:pt x="16423" y="1411"/>
                  <a:pt x="16423" y="1411"/>
                  <a:pt x="16417" y="1417"/>
                </a:cubicBezTo>
                <a:cubicBezTo>
                  <a:pt x="16411" y="1417"/>
                  <a:pt x="16417" y="1423"/>
                  <a:pt x="16411" y="1423"/>
                </a:cubicBezTo>
                <a:cubicBezTo>
                  <a:pt x="16393" y="1423"/>
                  <a:pt x="16393" y="1417"/>
                  <a:pt x="16375" y="1417"/>
                </a:cubicBezTo>
                <a:cubicBezTo>
                  <a:pt x="16369" y="1417"/>
                  <a:pt x="16363" y="1417"/>
                  <a:pt x="16357" y="1423"/>
                </a:cubicBezTo>
                <a:cubicBezTo>
                  <a:pt x="16357" y="1429"/>
                  <a:pt x="16363" y="1441"/>
                  <a:pt x="16363" y="1447"/>
                </a:cubicBezTo>
                <a:cubicBezTo>
                  <a:pt x="16363" y="1465"/>
                  <a:pt x="16363" y="1470"/>
                  <a:pt x="16363" y="1482"/>
                </a:cubicBezTo>
                <a:cubicBezTo>
                  <a:pt x="16363" y="1494"/>
                  <a:pt x="16363" y="1494"/>
                  <a:pt x="16357" y="1506"/>
                </a:cubicBezTo>
                <a:cubicBezTo>
                  <a:pt x="16298" y="1506"/>
                  <a:pt x="16298" y="1506"/>
                  <a:pt x="16298" y="1506"/>
                </a:cubicBezTo>
                <a:cubicBezTo>
                  <a:pt x="16298" y="1494"/>
                  <a:pt x="16304" y="1482"/>
                  <a:pt x="16292" y="1470"/>
                </a:cubicBezTo>
                <a:cubicBezTo>
                  <a:pt x="16292" y="1465"/>
                  <a:pt x="16286" y="1465"/>
                  <a:pt x="16280" y="1465"/>
                </a:cubicBezTo>
                <a:cubicBezTo>
                  <a:pt x="16280" y="1459"/>
                  <a:pt x="16274" y="1453"/>
                  <a:pt x="16269" y="1453"/>
                </a:cubicBezTo>
                <a:cubicBezTo>
                  <a:pt x="16262" y="1453"/>
                  <a:pt x="16262" y="1453"/>
                  <a:pt x="16257" y="1447"/>
                </a:cubicBezTo>
                <a:cubicBezTo>
                  <a:pt x="16251" y="1447"/>
                  <a:pt x="16251" y="1441"/>
                  <a:pt x="16245" y="1441"/>
                </a:cubicBezTo>
                <a:cubicBezTo>
                  <a:pt x="16239" y="1435"/>
                  <a:pt x="16239" y="1435"/>
                  <a:pt x="16233" y="1429"/>
                </a:cubicBezTo>
                <a:cubicBezTo>
                  <a:pt x="16227" y="1429"/>
                  <a:pt x="16227" y="1423"/>
                  <a:pt x="16221" y="1417"/>
                </a:cubicBezTo>
                <a:cubicBezTo>
                  <a:pt x="16209" y="1411"/>
                  <a:pt x="16203" y="1405"/>
                  <a:pt x="16203" y="1393"/>
                </a:cubicBezTo>
                <a:cubicBezTo>
                  <a:pt x="16203" y="1387"/>
                  <a:pt x="16203" y="1387"/>
                  <a:pt x="16203" y="1387"/>
                </a:cubicBezTo>
                <a:cubicBezTo>
                  <a:pt x="16203" y="1382"/>
                  <a:pt x="16203" y="1382"/>
                  <a:pt x="16203" y="1376"/>
                </a:cubicBezTo>
                <a:cubicBezTo>
                  <a:pt x="16203" y="1376"/>
                  <a:pt x="16215" y="1376"/>
                  <a:pt x="16215" y="1370"/>
                </a:cubicBezTo>
                <a:cubicBezTo>
                  <a:pt x="16215" y="1364"/>
                  <a:pt x="16209" y="1364"/>
                  <a:pt x="16209" y="1358"/>
                </a:cubicBezTo>
                <a:cubicBezTo>
                  <a:pt x="16209" y="1346"/>
                  <a:pt x="16209" y="1340"/>
                  <a:pt x="16209" y="1334"/>
                </a:cubicBezTo>
                <a:cubicBezTo>
                  <a:pt x="16209" y="1322"/>
                  <a:pt x="16209" y="1316"/>
                  <a:pt x="16209" y="1310"/>
                </a:cubicBezTo>
                <a:cubicBezTo>
                  <a:pt x="16209" y="1299"/>
                  <a:pt x="16203" y="1293"/>
                  <a:pt x="16203" y="1281"/>
                </a:cubicBezTo>
                <a:cubicBezTo>
                  <a:pt x="16203" y="1275"/>
                  <a:pt x="16209" y="1269"/>
                  <a:pt x="16203" y="1263"/>
                </a:cubicBezTo>
                <a:cubicBezTo>
                  <a:pt x="16203" y="1257"/>
                  <a:pt x="16203" y="1251"/>
                  <a:pt x="16203" y="1251"/>
                </a:cubicBezTo>
                <a:cubicBezTo>
                  <a:pt x="16197" y="1245"/>
                  <a:pt x="16191" y="1245"/>
                  <a:pt x="16191" y="1239"/>
                </a:cubicBezTo>
                <a:cubicBezTo>
                  <a:pt x="16185" y="1233"/>
                  <a:pt x="16180" y="1233"/>
                  <a:pt x="16174" y="1227"/>
                </a:cubicBezTo>
                <a:cubicBezTo>
                  <a:pt x="16168" y="1227"/>
                  <a:pt x="16168" y="1221"/>
                  <a:pt x="16162" y="1221"/>
                </a:cubicBezTo>
                <a:cubicBezTo>
                  <a:pt x="16156" y="1221"/>
                  <a:pt x="16150" y="1221"/>
                  <a:pt x="16138" y="1221"/>
                </a:cubicBezTo>
                <a:cubicBezTo>
                  <a:pt x="16132" y="1221"/>
                  <a:pt x="16126" y="1221"/>
                  <a:pt x="16120" y="1227"/>
                </a:cubicBezTo>
                <a:cubicBezTo>
                  <a:pt x="16120" y="1227"/>
                  <a:pt x="16120" y="1233"/>
                  <a:pt x="16114" y="1239"/>
                </a:cubicBezTo>
                <a:cubicBezTo>
                  <a:pt x="16114" y="1239"/>
                  <a:pt x="16114" y="1245"/>
                  <a:pt x="16114" y="1251"/>
                </a:cubicBezTo>
                <a:cubicBezTo>
                  <a:pt x="16108" y="1251"/>
                  <a:pt x="16102" y="1251"/>
                  <a:pt x="16091" y="1251"/>
                </a:cubicBezTo>
                <a:cubicBezTo>
                  <a:pt x="16079" y="1251"/>
                  <a:pt x="16067" y="1251"/>
                  <a:pt x="16061" y="1239"/>
                </a:cubicBezTo>
                <a:cubicBezTo>
                  <a:pt x="16061" y="1233"/>
                  <a:pt x="16061" y="1227"/>
                  <a:pt x="16055" y="1227"/>
                </a:cubicBezTo>
                <a:cubicBezTo>
                  <a:pt x="16055" y="1221"/>
                  <a:pt x="16049" y="1215"/>
                  <a:pt x="16049" y="1215"/>
                </a:cubicBezTo>
                <a:cubicBezTo>
                  <a:pt x="16043" y="1210"/>
                  <a:pt x="16043" y="1204"/>
                  <a:pt x="16037" y="1204"/>
                </a:cubicBezTo>
                <a:cubicBezTo>
                  <a:pt x="16031" y="1204"/>
                  <a:pt x="16031" y="1204"/>
                  <a:pt x="16025" y="1204"/>
                </a:cubicBezTo>
                <a:cubicBezTo>
                  <a:pt x="16014" y="1204"/>
                  <a:pt x="16008" y="1204"/>
                  <a:pt x="15996" y="1198"/>
                </a:cubicBezTo>
                <a:cubicBezTo>
                  <a:pt x="15990" y="1198"/>
                  <a:pt x="15996" y="1192"/>
                  <a:pt x="15990" y="1186"/>
                </a:cubicBezTo>
                <a:cubicBezTo>
                  <a:pt x="15978" y="1180"/>
                  <a:pt x="15972" y="1180"/>
                  <a:pt x="15960" y="1180"/>
                </a:cubicBezTo>
                <a:cubicBezTo>
                  <a:pt x="15954" y="1180"/>
                  <a:pt x="15948" y="1180"/>
                  <a:pt x="15942" y="1186"/>
                </a:cubicBezTo>
                <a:cubicBezTo>
                  <a:pt x="15936" y="1186"/>
                  <a:pt x="15930" y="1186"/>
                  <a:pt x="15925" y="1186"/>
                </a:cubicBezTo>
                <a:cubicBezTo>
                  <a:pt x="15919" y="1192"/>
                  <a:pt x="15919" y="1192"/>
                  <a:pt x="15913" y="1198"/>
                </a:cubicBezTo>
                <a:cubicBezTo>
                  <a:pt x="15907" y="1198"/>
                  <a:pt x="15901" y="1204"/>
                  <a:pt x="15895" y="1204"/>
                </a:cubicBezTo>
                <a:cubicBezTo>
                  <a:pt x="15889" y="1204"/>
                  <a:pt x="15889" y="1210"/>
                  <a:pt x="15883" y="1215"/>
                </a:cubicBezTo>
                <a:cubicBezTo>
                  <a:pt x="15895" y="1239"/>
                  <a:pt x="15895" y="1239"/>
                  <a:pt x="15895" y="1239"/>
                </a:cubicBezTo>
                <a:cubicBezTo>
                  <a:pt x="15895" y="1245"/>
                  <a:pt x="15901" y="1245"/>
                  <a:pt x="15901" y="1251"/>
                </a:cubicBezTo>
                <a:cubicBezTo>
                  <a:pt x="15907" y="1251"/>
                  <a:pt x="15913" y="1257"/>
                  <a:pt x="15913" y="1263"/>
                </a:cubicBezTo>
                <a:cubicBezTo>
                  <a:pt x="15913" y="1263"/>
                  <a:pt x="15913" y="1269"/>
                  <a:pt x="15913" y="1275"/>
                </a:cubicBezTo>
                <a:cubicBezTo>
                  <a:pt x="15913" y="1281"/>
                  <a:pt x="15913" y="1281"/>
                  <a:pt x="15913" y="1287"/>
                </a:cubicBezTo>
                <a:cubicBezTo>
                  <a:pt x="15836" y="1287"/>
                  <a:pt x="15836" y="1287"/>
                  <a:pt x="15836" y="1287"/>
                </a:cubicBezTo>
                <a:cubicBezTo>
                  <a:pt x="15830" y="1287"/>
                  <a:pt x="15830" y="1293"/>
                  <a:pt x="15824" y="1293"/>
                </a:cubicBezTo>
                <a:cubicBezTo>
                  <a:pt x="15812" y="1299"/>
                  <a:pt x="15806" y="1304"/>
                  <a:pt x="15788" y="1304"/>
                </a:cubicBezTo>
                <a:cubicBezTo>
                  <a:pt x="15776" y="1304"/>
                  <a:pt x="15770" y="1299"/>
                  <a:pt x="15759" y="1293"/>
                </a:cubicBezTo>
                <a:cubicBezTo>
                  <a:pt x="15753" y="1293"/>
                  <a:pt x="15747" y="1287"/>
                  <a:pt x="15741" y="1287"/>
                </a:cubicBezTo>
                <a:cubicBezTo>
                  <a:pt x="15729" y="1281"/>
                  <a:pt x="15723" y="1281"/>
                  <a:pt x="15717" y="1281"/>
                </a:cubicBezTo>
                <a:cubicBezTo>
                  <a:pt x="15711" y="1281"/>
                  <a:pt x="15711" y="1269"/>
                  <a:pt x="15705" y="1269"/>
                </a:cubicBezTo>
                <a:cubicBezTo>
                  <a:pt x="15699" y="1263"/>
                  <a:pt x="15693" y="1263"/>
                  <a:pt x="15687" y="1263"/>
                </a:cubicBezTo>
                <a:cubicBezTo>
                  <a:pt x="15681" y="1263"/>
                  <a:pt x="15681" y="1269"/>
                  <a:pt x="15676" y="1269"/>
                </a:cubicBezTo>
                <a:cubicBezTo>
                  <a:pt x="15670" y="1269"/>
                  <a:pt x="15670" y="1281"/>
                  <a:pt x="15664" y="1281"/>
                </a:cubicBezTo>
                <a:cubicBezTo>
                  <a:pt x="15658" y="1281"/>
                  <a:pt x="15652" y="1275"/>
                  <a:pt x="15646" y="1269"/>
                </a:cubicBezTo>
                <a:cubicBezTo>
                  <a:pt x="15640" y="1263"/>
                  <a:pt x="15646" y="1257"/>
                  <a:pt x="15646" y="1251"/>
                </a:cubicBezTo>
                <a:cubicBezTo>
                  <a:pt x="15646" y="1227"/>
                  <a:pt x="15646" y="1227"/>
                  <a:pt x="15646" y="1227"/>
                </a:cubicBezTo>
                <a:cubicBezTo>
                  <a:pt x="15640" y="1221"/>
                  <a:pt x="15634" y="1215"/>
                  <a:pt x="15628" y="1215"/>
                </a:cubicBezTo>
                <a:cubicBezTo>
                  <a:pt x="15622" y="1210"/>
                  <a:pt x="15622" y="1204"/>
                  <a:pt x="15616" y="1204"/>
                </a:cubicBezTo>
                <a:cubicBezTo>
                  <a:pt x="15616" y="1204"/>
                  <a:pt x="15610" y="1204"/>
                  <a:pt x="15604" y="1204"/>
                </a:cubicBezTo>
                <a:cubicBezTo>
                  <a:pt x="15604" y="1204"/>
                  <a:pt x="15598" y="1204"/>
                  <a:pt x="15592" y="1204"/>
                </a:cubicBezTo>
                <a:cubicBezTo>
                  <a:pt x="15592" y="1204"/>
                  <a:pt x="15587" y="1204"/>
                  <a:pt x="15581" y="1210"/>
                </a:cubicBezTo>
                <a:cubicBezTo>
                  <a:pt x="15581" y="1210"/>
                  <a:pt x="15581" y="1221"/>
                  <a:pt x="15575" y="1221"/>
                </a:cubicBezTo>
                <a:cubicBezTo>
                  <a:pt x="15569" y="1221"/>
                  <a:pt x="15563" y="1215"/>
                  <a:pt x="15557" y="1215"/>
                </a:cubicBezTo>
                <a:cubicBezTo>
                  <a:pt x="15545" y="1215"/>
                  <a:pt x="15545" y="1215"/>
                  <a:pt x="15545" y="1215"/>
                </a:cubicBezTo>
                <a:cubicBezTo>
                  <a:pt x="15539" y="1215"/>
                  <a:pt x="15539" y="1210"/>
                  <a:pt x="15533" y="1210"/>
                </a:cubicBezTo>
                <a:cubicBezTo>
                  <a:pt x="15474" y="1210"/>
                  <a:pt x="15474" y="1210"/>
                  <a:pt x="15474" y="1210"/>
                </a:cubicBezTo>
                <a:cubicBezTo>
                  <a:pt x="15450" y="1215"/>
                  <a:pt x="15450" y="1215"/>
                  <a:pt x="15450" y="1215"/>
                </a:cubicBezTo>
                <a:cubicBezTo>
                  <a:pt x="15438" y="1215"/>
                  <a:pt x="15432" y="1210"/>
                  <a:pt x="15421" y="1210"/>
                </a:cubicBezTo>
                <a:cubicBezTo>
                  <a:pt x="15415" y="1210"/>
                  <a:pt x="15415" y="1210"/>
                  <a:pt x="15409" y="1210"/>
                </a:cubicBezTo>
                <a:lnTo>
                  <a:pt x="15409" y="1221"/>
                </a:lnTo>
                <a:cubicBezTo>
                  <a:pt x="15403" y="1227"/>
                  <a:pt x="15397" y="1221"/>
                  <a:pt x="15385" y="1221"/>
                </a:cubicBezTo>
                <a:cubicBezTo>
                  <a:pt x="15367" y="1221"/>
                  <a:pt x="15367" y="1221"/>
                  <a:pt x="15367" y="1221"/>
                </a:cubicBezTo>
                <a:cubicBezTo>
                  <a:pt x="15367" y="1221"/>
                  <a:pt x="15361" y="1221"/>
                  <a:pt x="15355" y="1221"/>
                </a:cubicBezTo>
                <a:cubicBezTo>
                  <a:pt x="15355" y="1221"/>
                  <a:pt x="15349" y="1221"/>
                  <a:pt x="15344" y="1221"/>
                </a:cubicBezTo>
                <a:cubicBezTo>
                  <a:pt x="15344" y="1215"/>
                  <a:pt x="15349" y="1210"/>
                  <a:pt x="15349" y="1198"/>
                </a:cubicBezTo>
                <a:cubicBezTo>
                  <a:pt x="15349" y="1198"/>
                  <a:pt x="15344" y="1192"/>
                  <a:pt x="15344" y="1186"/>
                </a:cubicBezTo>
                <a:lnTo>
                  <a:pt x="15344" y="1180"/>
                </a:lnTo>
                <a:cubicBezTo>
                  <a:pt x="15326" y="1174"/>
                  <a:pt x="15326" y="1174"/>
                  <a:pt x="15326" y="1174"/>
                </a:cubicBezTo>
                <a:cubicBezTo>
                  <a:pt x="15326" y="1174"/>
                  <a:pt x="15320" y="1174"/>
                  <a:pt x="15314" y="1180"/>
                </a:cubicBezTo>
                <a:cubicBezTo>
                  <a:pt x="15314" y="1180"/>
                  <a:pt x="15314" y="1186"/>
                  <a:pt x="15308" y="1186"/>
                </a:cubicBezTo>
                <a:cubicBezTo>
                  <a:pt x="15302" y="1198"/>
                  <a:pt x="15296" y="1204"/>
                  <a:pt x="15278" y="1204"/>
                </a:cubicBezTo>
                <a:cubicBezTo>
                  <a:pt x="15272" y="1204"/>
                  <a:pt x="15272" y="1204"/>
                  <a:pt x="15266" y="1198"/>
                </a:cubicBezTo>
                <a:cubicBezTo>
                  <a:pt x="15260" y="1198"/>
                  <a:pt x="15255" y="1192"/>
                  <a:pt x="15255" y="1186"/>
                </a:cubicBezTo>
                <a:cubicBezTo>
                  <a:pt x="15255" y="1180"/>
                  <a:pt x="15255" y="1180"/>
                  <a:pt x="15255" y="1180"/>
                </a:cubicBezTo>
                <a:cubicBezTo>
                  <a:pt x="15266" y="1180"/>
                  <a:pt x="15272" y="1180"/>
                  <a:pt x="15278" y="1180"/>
                </a:cubicBezTo>
                <a:cubicBezTo>
                  <a:pt x="15284" y="1180"/>
                  <a:pt x="15284" y="1180"/>
                  <a:pt x="15290" y="1180"/>
                </a:cubicBezTo>
                <a:cubicBezTo>
                  <a:pt x="15296" y="1174"/>
                  <a:pt x="15296" y="1174"/>
                  <a:pt x="15302" y="1168"/>
                </a:cubicBezTo>
                <a:cubicBezTo>
                  <a:pt x="15302" y="1168"/>
                  <a:pt x="15302" y="1162"/>
                  <a:pt x="15308" y="1156"/>
                </a:cubicBezTo>
                <a:cubicBezTo>
                  <a:pt x="15308" y="1156"/>
                  <a:pt x="15314" y="1156"/>
                  <a:pt x="15320" y="1156"/>
                </a:cubicBezTo>
                <a:cubicBezTo>
                  <a:pt x="15320" y="1150"/>
                  <a:pt x="15326" y="1150"/>
                  <a:pt x="15332" y="1150"/>
                </a:cubicBezTo>
                <a:cubicBezTo>
                  <a:pt x="15337" y="1144"/>
                  <a:pt x="15337" y="1138"/>
                  <a:pt x="15337" y="1132"/>
                </a:cubicBezTo>
                <a:cubicBezTo>
                  <a:pt x="15337" y="1127"/>
                  <a:pt x="15337" y="1127"/>
                  <a:pt x="15337" y="1127"/>
                </a:cubicBezTo>
                <a:cubicBezTo>
                  <a:pt x="15337" y="1121"/>
                  <a:pt x="15337" y="1121"/>
                  <a:pt x="15332" y="1115"/>
                </a:cubicBezTo>
                <a:cubicBezTo>
                  <a:pt x="15326" y="1109"/>
                  <a:pt x="15320" y="1115"/>
                  <a:pt x="15314" y="1115"/>
                </a:cubicBezTo>
                <a:cubicBezTo>
                  <a:pt x="15302" y="1115"/>
                  <a:pt x="15296" y="1115"/>
                  <a:pt x="15284" y="1115"/>
                </a:cubicBezTo>
                <a:cubicBezTo>
                  <a:pt x="15284" y="1121"/>
                  <a:pt x="15278" y="1121"/>
                  <a:pt x="15278" y="1127"/>
                </a:cubicBezTo>
                <a:cubicBezTo>
                  <a:pt x="15272" y="1127"/>
                  <a:pt x="15266" y="1127"/>
                  <a:pt x="15266" y="1132"/>
                </a:cubicBezTo>
                <a:cubicBezTo>
                  <a:pt x="15260" y="1132"/>
                  <a:pt x="15260" y="1144"/>
                  <a:pt x="15260" y="1144"/>
                </a:cubicBezTo>
                <a:cubicBezTo>
                  <a:pt x="15255" y="1150"/>
                  <a:pt x="15255" y="1156"/>
                  <a:pt x="15249" y="1156"/>
                </a:cubicBezTo>
                <a:cubicBezTo>
                  <a:pt x="15249" y="1162"/>
                  <a:pt x="15243" y="1162"/>
                  <a:pt x="15237" y="1168"/>
                </a:cubicBezTo>
                <a:cubicBezTo>
                  <a:pt x="15231" y="1168"/>
                  <a:pt x="15231" y="1180"/>
                  <a:pt x="15225" y="1180"/>
                </a:cubicBezTo>
                <a:cubicBezTo>
                  <a:pt x="15154" y="1180"/>
                  <a:pt x="15154" y="1180"/>
                  <a:pt x="15154" y="1180"/>
                </a:cubicBezTo>
                <a:cubicBezTo>
                  <a:pt x="15142" y="1186"/>
                  <a:pt x="15142" y="1186"/>
                  <a:pt x="15142" y="1186"/>
                </a:cubicBezTo>
                <a:lnTo>
                  <a:pt x="15142" y="1192"/>
                </a:lnTo>
                <a:cubicBezTo>
                  <a:pt x="15148" y="1204"/>
                  <a:pt x="15154" y="1204"/>
                  <a:pt x="15154" y="1210"/>
                </a:cubicBezTo>
                <a:cubicBezTo>
                  <a:pt x="15154" y="1215"/>
                  <a:pt x="15154" y="1215"/>
                  <a:pt x="15154" y="1215"/>
                </a:cubicBezTo>
                <a:cubicBezTo>
                  <a:pt x="15154" y="1221"/>
                  <a:pt x="15142" y="1221"/>
                  <a:pt x="15142" y="1221"/>
                </a:cubicBezTo>
                <a:cubicBezTo>
                  <a:pt x="15136" y="1227"/>
                  <a:pt x="15136" y="1233"/>
                  <a:pt x="15130" y="1233"/>
                </a:cubicBezTo>
                <a:cubicBezTo>
                  <a:pt x="15124" y="1239"/>
                  <a:pt x="15118" y="1239"/>
                  <a:pt x="15112" y="1239"/>
                </a:cubicBezTo>
                <a:cubicBezTo>
                  <a:pt x="15106" y="1239"/>
                  <a:pt x="15106" y="1239"/>
                  <a:pt x="15106" y="1239"/>
                </a:cubicBezTo>
                <a:cubicBezTo>
                  <a:pt x="15100" y="1239"/>
                  <a:pt x="15100" y="1233"/>
                  <a:pt x="15094" y="1233"/>
                </a:cubicBezTo>
                <a:cubicBezTo>
                  <a:pt x="15089" y="1233"/>
                  <a:pt x="15083" y="1233"/>
                  <a:pt x="15071" y="1233"/>
                </a:cubicBezTo>
                <a:cubicBezTo>
                  <a:pt x="15065" y="1233"/>
                  <a:pt x="15065" y="1239"/>
                  <a:pt x="15059" y="1239"/>
                </a:cubicBezTo>
                <a:cubicBezTo>
                  <a:pt x="15053" y="1245"/>
                  <a:pt x="15053" y="1245"/>
                  <a:pt x="15047" y="1251"/>
                </a:cubicBezTo>
                <a:cubicBezTo>
                  <a:pt x="15041" y="1251"/>
                  <a:pt x="15035" y="1251"/>
                  <a:pt x="15023" y="1251"/>
                </a:cubicBezTo>
                <a:cubicBezTo>
                  <a:pt x="15000" y="1251"/>
                  <a:pt x="15000" y="1251"/>
                  <a:pt x="15000" y="1251"/>
                </a:cubicBezTo>
                <a:cubicBezTo>
                  <a:pt x="14988" y="1251"/>
                  <a:pt x="14982" y="1257"/>
                  <a:pt x="14970" y="1257"/>
                </a:cubicBezTo>
                <a:cubicBezTo>
                  <a:pt x="14964" y="1257"/>
                  <a:pt x="14964" y="1257"/>
                  <a:pt x="14964" y="1257"/>
                </a:cubicBezTo>
                <a:lnTo>
                  <a:pt x="14964" y="1251"/>
                </a:lnTo>
                <a:cubicBezTo>
                  <a:pt x="14970" y="1251"/>
                  <a:pt x="14976" y="1251"/>
                  <a:pt x="14976" y="1251"/>
                </a:cubicBezTo>
                <a:cubicBezTo>
                  <a:pt x="14982" y="1245"/>
                  <a:pt x="14982" y="1239"/>
                  <a:pt x="14988" y="1239"/>
                </a:cubicBezTo>
                <a:cubicBezTo>
                  <a:pt x="14988" y="1233"/>
                  <a:pt x="14994" y="1233"/>
                  <a:pt x="15000" y="1227"/>
                </a:cubicBezTo>
                <a:cubicBezTo>
                  <a:pt x="15000" y="1227"/>
                  <a:pt x="15005" y="1221"/>
                  <a:pt x="15005" y="1215"/>
                </a:cubicBezTo>
                <a:cubicBezTo>
                  <a:pt x="15012" y="1215"/>
                  <a:pt x="15012" y="1215"/>
                  <a:pt x="15017" y="1210"/>
                </a:cubicBezTo>
                <a:cubicBezTo>
                  <a:pt x="15023" y="1210"/>
                  <a:pt x="15035" y="1215"/>
                  <a:pt x="15041" y="1210"/>
                </a:cubicBezTo>
                <a:cubicBezTo>
                  <a:pt x="15047" y="1210"/>
                  <a:pt x="15047" y="1215"/>
                  <a:pt x="15053" y="1210"/>
                </a:cubicBezTo>
                <a:cubicBezTo>
                  <a:pt x="15059" y="1210"/>
                  <a:pt x="15053" y="1204"/>
                  <a:pt x="15059" y="1198"/>
                </a:cubicBezTo>
                <a:cubicBezTo>
                  <a:pt x="15065" y="1198"/>
                  <a:pt x="15065" y="1192"/>
                  <a:pt x="15071" y="1192"/>
                </a:cubicBezTo>
                <a:cubicBezTo>
                  <a:pt x="15077" y="1186"/>
                  <a:pt x="15089" y="1186"/>
                  <a:pt x="15094" y="1174"/>
                </a:cubicBezTo>
                <a:cubicBezTo>
                  <a:pt x="15100" y="1168"/>
                  <a:pt x="15100" y="1156"/>
                  <a:pt x="15106" y="1150"/>
                </a:cubicBezTo>
                <a:cubicBezTo>
                  <a:pt x="15112" y="1144"/>
                  <a:pt x="15118" y="1144"/>
                  <a:pt x="15130" y="1144"/>
                </a:cubicBezTo>
                <a:cubicBezTo>
                  <a:pt x="15142" y="1144"/>
                  <a:pt x="15142" y="1144"/>
                  <a:pt x="15142" y="1144"/>
                </a:cubicBezTo>
                <a:cubicBezTo>
                  <a:pt x="15148" y="1144"/>
                  <a:pt x="15148" y="1144"/>
                  <a:pt x="15154" y="1144"/>
                </a:cubicBezTo>
                <a:cubicBezTo>
                  <a:pt x="15154" y="1144"/>
                  <a:pt x="15160" y="1144"/>
                  <a:pt x="15166" y="1144"/>
                </a:cubicBezTo>
                <a:cubicBezTo>
                  <a:pt x="15166" y="1144"/>
                  <a:pt x="15171" y="1138"/>
                  <a:pt x="15178" y="1138"/>
                </a:cubicBezTo>
                <a:cubicBezTo>
                  <a:pt x="15178" y="1132"/>
                  <a:pt x="15178" y="1127"/>
                  <a:pt x="15178" y="1127"/>
                </a:cubicBezTo>
                <a:cubicBezTo>
                  <a:pt x="15183" y="1121"/>
                  <a:pt x="15183" y="1121"/>
                  <a:pt x="15189" y="1115"/>
                </a:cubicBezTo>
                <a:cubicBezTo>
                  <a:pt x="15195" y="1109"/>
                  <a:pt x="15201" y="1109"/>
                  <a:pt x="15207" y="1109"/>
                </a:cubicBezTo>
                <a:cubicBezTo>
                  <a:pt x="15219" y="1109"/>
                  <a:pt x="15219" y="1109"/>
                  <a:pt x="15219" y="1109"/>
                </a:cubicBezTo>
                <a:cubicBezTo>
                  <a:pt x="15225" y="1109"/>
                  <a:pt x="15231" y="1109"/>
                  <a:pt x="15231" y="1109"/>
                </a:cubicBezTo>
                <a:cubicBezTo>
                  <a:pt x="15237" y="1109"/>
                  <a:pt x="15243" y="1109"/>
                  <a:pt x="15249" y="1109"/>
                </a:cubicBezTo>
                <a:cubicBezTo>
                  <a:pt x="15249" y="1103"/>
                  <a:pt x="15255" y="1103"/>
                  <a:pt x="15260" y="1103"/>
                </a:cubicBezTo>
                <a:cubicBezTo>
                  <a:pt x="15260" y="1103"/>
                  <a:pt x="15266" y="1097"/>
                  <a:pt x="15272" y="1097"/>
                </a:cubicBezTo>
                <a:cubicBezTo>
                  <a:pt x="15272" y="1091"/>
                  <a:pt x="15278" y="1091"/>
                  <a:pt x="15278" y="1085"/>
                </a:cubicBezTo>
                <a:cubicBezTo>
                  <a:pt x="15284" y="1085"/>
                  <a:pt x="15278" y="1079"/>
                  <a:pt x="15278" y="1073"/>
                </a:cubicBezTo>
                <a:cubicBezTo>
                  <a:pt x="15284" y="1067"/>
                  <a:pt x="15284" y="1061"/>
                  <a:pt x="15284" y="1050"/>
                </a:cubicBezTo>
                <a:cubicBezTo>
                  <a:pt x="15344" y="1050"/>
                  <a:pt x="15344" y="1050"/>
                  <a:pt x="15344" y="1050"/>
                </a:cubicBezTo>
                <a:cubicBezTo>
                  <a:pt x="15344" y="1044"/>
                  <a:pt x="15344" y="1044"/>
                  <a:pt x="15349" y="1032"/>
                </a:cubicBezTo>
                <a:cubicBezTo>
                  <a:pt x="15349" y="1032"/>
                  <a:pt x="15344" y="1026"/>
                  <a:pt x="15349" y="1026"/>
                </a:cubicBezTo>
                <a:cubicBezTo>
                  <a:pt x="15349" y="1020"/>
                  <a:pt x="15349" y="1014"/>
                  <a:pt x="15349" y="1014"/>
                </a:cubicBezTo>
                <a:cubicBezTo>
                  <a:pt x="15355" y="1008"/>
                  <a:pt x="15361" y="1014"/>
                  <a:pt x="15361" y="1014"/>
                </a:cubicBezTo>
                <a:cubicBezTo>
                  <a:pt x="15367" y="1008"/>
                  <a:pt x="15367" y="1008"/>
                  <a:pt x="15367" y="1002"/>
                </a:cubicBezTo>
                <a:cubicBezTo>
                  <a:pt x="15367" y="996"/>
                  <a:pt x="15367" y="990"/>
                  <a:pt x="15367" y="990"/>
                </a:cubicBezTo>
                <a:cubicBezTo>
                  <a:pt x="15367" y="984"/>
                  <a:pt x="15367" y="978"/>
                  <a:pt x="15361" y="978"/>
                </a:cubicBezTo>
                <a:cubicBezTo>
                  <a:pt x="15361" y="972"/>
                  <a:pt x="15355" y="978"/>
                  <a:pt x="15349" y="972"/>
                </a:cubicBezTo>
                <a:cubicBezTo>
                  <a:pt x="15349" y="972"/>
                  <a:pt x="15355" y="966"/>
                  <a:pt x="15349" y="961"/>
                </a:cubicBezTo>
                <a:lnTo>
                  <a:pt x="15349" y="955"/>
                </a:lnTo>
                <a:cubicBezTo>
                  <a:pt x="15344" y="949"/>
                  <a:pt x="15337" y="955"/>
                  <a:pt x="15337" y="955"/>
                </a:cubicBezTo>
                <a:cubicBezTo>
                  <a:pt x="15332" y="949"/>
                  <a:pt x="15337" y="943"/>
                  <a:pt x="15337" y="943"/>
                </a:cubicBezTo>
                <a:cubicBezTo>
                  <a:pt x="15332" y="937"/>
                  <a:pt x="15332" y="931"/>
                  <a:pt x="15332" y="925"/>
                </a:cubicBezTo>
                <a:cubicBezTo>
                  <a:pt x="15326" y="919"/>
                  <a:pt x="15320" y="919"/>
                  <a:pt x="15314" y="913"/>
                </a:cubicBezTo>
                <a:cubicBezTo>
                  <a:pt x="15308" y="913"/>
                  <a:pt x="15308" y="907"/>
                  <a:pt x="15302" y="907"/>
                </a:cubicBezTo>
                <a:cubicBezTo>
                  <a:pt x="15296" y="907"/>
                  <a:pt x="15296" y="907"/>
                  <a:pt x="15290" y="907"/>
                </a:cubicBezTo>
                <a:cubicBezTo>
                  <a:pt x="15284" y="907"/>
                  <a:pt x="15284" y="901"/>
                  <a:pt x="15278" y="901"/>
                </a:cubicBezTo>
                <a:cubicBezTo>
                  <a:pt x="15278" y="889"/>
                  <a:pt x="15278" y="884"/>
                  <a:pt x="15278" y="872"/>
                </a:cubicBezTo>
                <a:cubicBezTo>
                  <a:pt x="15195" y="872"/>
                  <a:pt x="15195" y="872"/>
                  <a:pt x="15195" y="872"/>
                </a:cubicBezTo>
                <a:cubicBezTo>
                  <a:pt x="15183" y="872"/>
                  <a:pt x="15178" y="866"/>
                  <a:pt x="15171" y="866"/>
                </a:cubicBezTo>
                <a:cubicBezTo>
                  <a:pt x="15160" y="860"/>
                  <a:pt x="15154" y="860"/>
                  <a:pt x="15142" y="860"/>
                </a:cubicBezTo>
                <a:cubicBezTo>
                  <a:pt x="15142" y="860"/>
                  <a:pt x="15136" y="860"/>
                  <a:pt x="15130" y="860"/>
                </a:cubicBezTo>
                <a:cubicBezTo>
                  <a:pt x="15130" y="860"/>
                  <a:pt x="15124" y="866"/>
                  <a:pt x="15118" y="866"/>
                </a:cubicBezTo>
                <a:cubicBezTo>
                  <a:pt x="15118" y="866"/>
                  <a:pt x="15118" y="877"/>
                  <a:pt x="15112" y="877"/>
                </a:cubicBezTo>
                <a:cubicBezTo>
                  <a:pt x="15112" y="877"/>
                  <a:pt x="15106" y="877"/>
                  <a:pt x="15100" y="877"/>
                </a:cubicBezTo>
                <a:cubicBezTo>
                  <a:pt x="15094" y="872"/>
                  <a:pt x="15089" y="866"/>
                  <a:pt x="15083" y="860"/>
                </a:cubicBezTo>
                <a:cubicBezTo>
                  <a:pt x="15077" y="860"/>
                  <a:pt x="15071" y="860"/>
                  <a:pt x="15071" y="860"/>
                </a:cubicBezTo>
                <a:cubicBezTo>
                  <a:pt x="15065" y="854"/>
                  <a:pt x="15059" y="854"/>
                  <a:pt x="15053" y="854"/>
                </a:cubicBezTo>
                <a:cubicBezTo>
                  <a:pt x="15047" y="854"/>
                  <a:pt x="15041" y="860"/>
                  <a:pt x="15035" y="860"/>
                </a:cubicBezTo>
                <a:cubicBezTo>
                  <a:pt x="15035" y="889"/>
                  <a:pt x="15035" y="889"/>
                  <a:pt x="15035" y="889"/>
                </a:cubicBezTo>
                <a:cubicBezTo>
                  <a:pt x="15000" y="889"/>
                  <a:pt x="15000" y="889"/>
                  <a:pt x="15000" y="889"/>
                </a:cubicBezTo>
                <a:cubicBezTo>
                  <a:pt x="14988" y="884"/>
                  <a:pt x="14988" y="884"/>
                  <a:pt x="14988" y="884"/>
                </a:cubicBezTo>
                <a:cubicBezTo>
                  <a:pt x="14994" y="877"/>
                  <a:pt x="14994" y="872"/>
                  <a:pt x="14994" y="872"/>
                </a:cubicBezTo>
                <a:cubicBezTo>
                  <a:pt x="15000" y="872"/>
                  <a:pt x="15005" y="872"/>
                  <a:pt x="15005" y="872"/>
                </a:cubicBezTo>
                <a:cubicBezTo>
                  <a:pt x="15012" y="860"/>
                  <a:pt x="15017" y="854"/>
                  <a:pt x="15017" y="848"/>
                </a:cubicBezTo>
                <a:cubicBezTo>
                  <a:pt x="15017" y="842"/>
                  <a:pt x="15017" y="842"/>
                  <a:pt x="15017" y="836"/>
                </a:cubicBezTo>
                <a:cubicBezTo>
                  <a:pt x="14952" y="836"/>
                  <a:pt x="14952" y="836"/>
                  <a:pt x="14952" y="836"/>
                </a:cubicBezTo>
                <a:cubicBezTo>
                  <a:pt x="14946" y="836"/>
                  <a:pt x="14940" y="830"/>
                  <a:pt x="14928" y="830"/>
                </a:cubicBezTo>
                <a:cubicBezTo>
                  <a:pt x="14917" y="830"/>
                  <a:pt x="14911" y="830"/>
                  <a:pt x="14899" y="830"/>
                </a:cubicBezTo>
                <a:lnTo>
                  <a:pt x="14893" y="824"/>
                </a:lnTo>
                <a:cubicBezTo>
                  <a:pt x="14893" y="824"/>
                  <a:pt x="14893" y="818"/>
                  <a:pt x="14893" y="812"/>
                </a:cubicBezTo>
                <a:cubicBezTo>
                  <a:pt x="14899" y="806"/>
                  <a:pt x="14905" y="800"/>
                  <a:pt x="14917" y="795"/>
                </a:cubicBezTo>
                <a:cubicBezTo>
                  <a:pt x="14917" y="795"/>
                  <a:pt x="14923" y="795"/>
                  <a:pt x="14928" y="795"/>
                </a:cubicBezTo>
                <a:cubicBezTo>
                  <a:pt x="14934" y="795"/>
                  <a:pt x="14934" y="789"/>
                  <a:pt x="14940" y="789"/>
                </a:cubicBezTo>
                <a:cubicBezTo>
                  <a:pt x="14940" y="765"/>
                  <a:pt x="14940" y="765"/>
                  <a:pt x="14940" y="765"/>
                </a:cubicBezTo>
                <a:cubicBezTo>
                  <a:pt x="14810" y="765"/>
                  <a:pt x="14810" y="765"/>
                  <a:pt x="14810" y="765"/>
                </a:cubicBezTo>
                <a:cubicBezTo>
                  <a:pt x="14804" y="765"/>
                  <a:pt x="14798" y="765"/>
                  <a:pt x="14798" y="771"/>
                </a:cubicBezTo>
                <a:cubicBezTo>
                  <a:pt x="14786" y="771"/>
                  <a:pt x="14780" y="777"/>
                  <a:pt x="14774" y="777"/>
                </a:cubicBezTo>
                <a:cubicBezTo>
                  <a:pt x="14768" y="777"/>
                  <a:pt x="14762" y="777"/>
                  <a:pt x="14762" y="777"/>
                </a:cubicBezTo>
                <a:cubicBezTo>
                  <a:pt x="14751" y="783"/>
                  <a:pt x="14739" y="783"/>
                  <a:pt x="14727" y="789"/>
                </a:cubicBezTo>
                <a:cubicBezTo>
                  <a:pt x="14721" y="789"/>
                  <a:pt x="14721" y="789"/>
                  <a:pt x="14715" y="795"/>
                </a:cubicBezTo>
                <a:cubicBezTo>
                  <a:pt x="14709" y="795"/>
                  <a:pt x="14709" y="800"/>
                  <a:pt x="14703" y="800"/>
                </a:cubicBezTo>
                <a:cubicBezTo>
                  <a:pt x="14697" y="806"/>
                  <a:pt x="14697" y="806"/>
                  <a:pt x="14697" y="812"/>
                </a:cubicBezTo>
                <a:cubicBezTo>
                  <a:pt x="14697" y="818"/>
                  <a:pt x="14697" y="824"/>
                  <a:pt x="14697" y="824"/>
                </a:cubicBezTo>
                <a:cubicBezTo>
                  <a:pt x="14697" y="830"/>
                  <a:pt x="14697" y="836"/>
                  <a:pt x="14697" y="836"/>
                </a:cubicBezTo>
                <a:cubicBezTo>
                  <a:pt x="14691" y="842"/>
                  <a:pt x="14691" y="848"/>
                  <a:pt x="14685" y="848"/>
                </a:cubicBezTo>
                <a:cubicBezTo>
                  <a:pt x="14679" y="854"/>
                  <a:pt x="14673" y="854"/>
                  <a:pt x="14662" y="860"/>
                </a:cubicBezTo>
                <a:cubicBezTo>
                  <a:pt x="14668" y="866"/>
                  <a:pt x="14668" y="866"/>
                  <a:pt x="14668" y="872"/>
                </a:cubicBezTo>
                <a:cubicBezTo>
                  <a:pt x="14673" y="877"/>
                  <a:pt x="14679" y="877"/>
                  <a:pt x="14679" y="877"/>
                </a:cubicBezTo>
                <a:cubicBezTo>
                  <a:pt x="14679" y="889"/>
                  <a:pt x="14679" y="889"/>
                  <a:pt x="14679" y="889"/>
                </a:cubicBezTo>
                <a:cubicBezTo>
                  <a:pt x="14567" y="889"/>
                  <a:pt x="14567" y="889"/>
                  <a:pt x="14567" y="889"/>
                </a:cubicBezTo>
                <a:cubicBezTo>
                  <a:pt x="14561" y="901"/>
                  <a:pt x="14567" y="907"/>
                  <a:pt x="14561" y="913"/>
                </a:cubicBezTo>
                <a:cubicBezTo>
                  <a:pt x="14549" y="919"/>
                  <a:pt x="14543" y="913"/>
                  <a:pt x="14531" y="919"/>
                </a:cubicBezTo>
                <a:cubicBezTo>
                  <a:pt x="14531" y="925"/>
                  <a:pt x="14537" y="931"/>
                  <a:pt x="14531" y="931"/>
                </a:cubicBezTo>
                <a:cubicBezTo>
                  <a:pt x="14531" y="937"/>
                  <a:pt x="14525" y="943"/>
                  <a:pt x="14525" y="943"/>
                </a:cubicBezTo>
                <a:cubicBezTo>
                  <a:pt x="14519" y="949"/>
                  <a:pt x="14519" y="949"/>
                  <a:pt x="14513" y="949"/>
                </a:cubicBezTo>
                <a:cubicBezTo>
                  <a:pt x="14502" y="955"/>
                  <a:pt x="14496" y="955"/>
                  <a:pt x="14484" y="955"/>
                </a:cubicBezTo>
                <a:cubicBezTo>
                  <a:pt x="14472" y="955"/>
                  <a:pt x="14466" y="955"/>
                  <a:pt x="14460" y="955"/>
                </a:cubicBezTo>
                <a:cubicBezTo>
                  <a:pt x="14460" y="949"/>
                  <a:pt x="14454" y="949"/>
                  <a:pt x="14448" y="949"/>
                </a:cubicBezTo>
                <a:cubicBezTo>
                  <a:pt x="14448" y="943"/>
                  <a:pt x="14442" y="943"/>
                  <a:pt x="14436" y="937"/>
                </a:cubicBezTo>
                <a:cubicBezTo>
                  <a:pt x="14436" y="937"/>
                  <a:pt x="14436" y="931"/>
                  <a:pt x="14430" y="925"/>
                </a:cubicBezTo>
                <a:cubicBezTo>
                  <a:pt x="14424" y="925"/>
                  <a:pt x="14424" y="925"/>
                  <a:pt x="14419" y="925"/>
                </a:cubicBezTo>
                <a:cubicBezTo>
                  <a:pt x="14413" y="925"/>
                  <a:pt x="14413" y="925"/>
                  <a:pt x="14407" y="925"/>
                </a:cubicBezTo>
                <a:cubicBezTo>
                  <a:pt x="14395" y="925"/>
                  <a:pt x="14389" y="925"/>
                  <a:pt x="14377" y="925"/>
                </a:cubicBezTo>
                <a:cubicBezTo>
                  <a:pt x="14365" y="925"/>
                  <a:pt x="14365" y="925"/>
                  <a:pt x="14365" y="925"/>
                </a:cubicBezTo>
                <a:cubicBezTo>
                  <a:pt x="14359" y="925"/>
                  <a:pt x="14353" y="913"/>
                  <a:pt x="14341" y="913"/>
                </a:cubicBezTo>
                <a:cubicBezTo>
                  <a:pt x="14336" y="913"/>
                  <a:pt x="14330" y="919"/>
                  <a:pt x="14330" y="919"/>
                </a:cubicBezTo>
                <a:cubicBezTo>
                  <a:pt x="14324" y="919"/>
                  <a:pt x="14318" y="913"/>
                  <a:pt x="14312" y="919"/>
                </a:cubicBezTo>
                <a:cubicBezTo>
                  <a:pt x="14312" y="925"/>
                  <a:pt x="14306" y="925"/>
                  <a:pt x="14306" y="931"/>
                </a:cubicBezTo>
                <a:cubicBezTo>
                  <a:pt x="14300" y="937"/>
                  <a:pt x="14312" y="943"/>
                  <a:pt x="14306" y="949"/>
                </a:cubicBezTo>
                <a:lnTo>
                  <a:pt x="14306" y="955"/>
                </a:lnTo>
                <a:cubicBezTo>
                  <a:pt x="14306" y="961"/>
                  <a:pt x="14294" y="961"/>
                  <a:pt x="14294" y="961"/>
                </a:cubicBezTo>
                <a:cubicBezTo>
                  <a:pt x="14288" y="966"/>
                  <a:pt x="14282" y="966"/>
                  <a:pt x="14276" y="966"/>
                </a:cubicBezTo>
                <a:cubicBezTo>
                  <a:pt x="14217" y="966"/>
                  <a:pt x="14217" y="966"/>
                  <a:pt x="14217" y="966"/>
                </a:cubicBezTo>
                <a:cubicBezTo>
                  <a:pt x="14205" y="966"/>
                  <a:pt x="14199" y="972"/>
                  <a:pt x="14187" y="978"/>
                </a:cubicBezTo>
                <a:cubicBezTo>
                  <a:pt x="14181" y="984"/>
                  <a:pt x="14175" y="984"/>
                  <a:pt x="14175" y="984"/>
                </a:cubicBezTo>
                <a:cubicBezTo>
                  <a:pt x="14164" y="990"/>
                  <a:pt x="14158" y="996"/>
                  <a:pt x="14152" y="996"/>
                </a:cubicBezTo>
                <a:cubicBezTo>
                  <a:pt x="14146" y="996"/>
                  <a:pt x="14140" y="996"/>
                  <a:pt x="14140" y="1002"/>
                </a:cubicBezTo>
                <a:cubicBezTo>
                  <a:pt x="14134" y="1002"/>
                  <a:pt x="14134" y="1014"/>
                  <a:pt x="14122" y="1014"/>
                </a:cubicBezTo>
                <a:lnTo>
                  <a:pt x="14116" y="1008"/>
                </a:lnTo>
                <a:cubicBezTo>
                  <a:pt x="14110" y="1008"/>
                  <a:pt x="14110" y="996"/>
                  <a:pt x="14110" y="996"/>
                </a:cubicBezTo>
                <a:cubicBezTo>
                  <a:pt x="14104" y="996"/>
                  <a:pt x="14098" y="996"/>
                  <a:pt x="14092" y="996"/>
                </a:cubicBezTo>
                <a:cubicBezTo>
                  <a:pt x="14087" y="996"/>
                  <a:pt x="14081" y="996"/>
                  <a:pt x="14069" y="1002"/>
                </a:cubicBezTo>
                <a:cubicBezTo>
                  <a:pt x="14063" y="1002"/>
                  <a:pt x="14063" y="1008"/>
                  <a:pt x="14057" y="1008"/>
                </a:cubicBezTo>
                <a:cubicBezTo>
                  <a:pt x="14051" y="1014"/>
                  <a:pt x="14045" y="1014"/>
                  <a:pt x="14039" y="1020"/>
                </a:cubicBezTo>
                <a:cubicBezTo>
                  <a:pt x="14033" y="1026"/>
                  <a:pt x="14033" y="1032"/>
                  <a:pt x="14027" y="1032"/>
                </a:cubicBezTo>
                <a:cubicBezTo>
                  <a:pt x="14021" y="1032"/>
                  <a:pt x="14015" y="1032"/>
                  <a:pt x="14015" y="1032"/>
                </a:cubicBezTo>
                <a:cubicBezTo>
                  <a:pt x="14009" y="1038"/>
                  <a:pt x="14003" y="1032"/>
                  <a:pt x="13998" y="1032"/>
                </a:cubicBezTo>
                <a:cubicBezTo>
                  <a:pt x="13986" y="1032"/>
                  <a:pt x="13980" y="1032"/>
                  <a:pt x="13968" y="1038"/>
                </a:cubicBezTo>
                <a:cubicBezTo>
                  <a:pt x="13962" y="1038"/>
                  <a:pt x="13956" y="1044"/>
                  <a:pt x="13950" y="1050"/>
                </a:cubicBezTo>
                <a:cubicBezTo>
                  <a:pt x="13944" y="1050"/>
                  <a:pt x="13944" y="1055"/>
                  <a:pt x="13938" y="1061"/>
                </a:cubicBezTo>
                <a:cubicBezTo>
                  <a:pt x="13938" y="1067"/>
                  <a:pt x="13938" y="1073"/>
                  <a:pt x="13938" y="1073"/>
                </a:cubicBezTo>
                <a:cubicBezTo>
                  <a:pt x="13932" y="1079"/>
                  <a:pt x="13932" y="1085"/>
                  <a:pt x="13932" y="1085"/>
                </a:cubicBezTo>
                <a:cubicBezTo>
                  <a:pt x="13926" y="1085"/>
                  <a:pt x="13921" y="1085"/>
                  <a:pt x="13921" y="1085"/>
                </a:cubicBezTo>
                <a:cubicBezTo>
                  <a:pt x="13915" y="1085"/>
                  <a:pt x="13909" y="1085"/>
                  <a:pt x="13903" y="1085"/>
                </a:cubicBezTo>
                <a:cubicBezTo>
                  <a:pt x="13903" y="1085"/>
                  <a:pt x="13897" y="1091"/>
                  <a:pt x="13891" y="1091"/>
                </a:cubicBezTo>
                <a:lnTo>
                  <a:pt x="13885" y="1091"/>
                </a:lnTo>
                <a:cubicBezTo>
                  <a:pt x="13879" y="1091"/>
                  <a:pt x="13873" y="1091"/>
                  <a:pt x="13873" y="1097"/>
                </a:cubicBezTo>
                <a:cubicBezTo>
                  <a:pt x="13867" y="1097"/>
                  <a:pt x="13861" y="1097"/>
                  <a:pt x="13861" y="1109"/>
                </a:cubicBezTo>
                <a:cubicBezTo>
                  <a:pt x="13861" y="1115"/>
                  <a:pt x="13867" y="1121"/>
                  <a:pt x="13873" y="1127"/>
                </a:cubicBezTo>
                <a:cubicBezTo>
                  <a:pt x="13873" y="1132"/>
                  <a:pt x="13879" y="1132"/>
                  <a:pt x="13885" y="1132"/>
                </a:cubicBezTo>
                <a:cubicBezTo>
                  <a:pt x="13891" y="1138"/>
                  <a:pt x="13897" y="1138"/>
                  <a:pt x="13909" y="1144"/>
                </a:cubicBezTo>
                <a:cubicBezTo>
                  <a:pt x="13915" y="1144"/>
                  <a:pt x="13915" y="1144"/>
                  <a:pt x="13921" y="1150"/>
                </a:cubicBezTo>
                <a:cubicBezTo>
                  <a:pt x="13921" y="1150"/>
                  <a:pt x="13921" y="1156"/>
                  <a:pt x="13921" y="1162"/>
                </a:cubicBezTo>
                <a:cubicBezTo>
                  <a:pt x="13921" y="1174"/>
                  <a:pt x="13921" y="1174"/>
                  <a:pt x="13921" y="1174"/>
                </a:cubicBezTo>
                <a:cubicBezTo>
                  <a:pt x="13921" y="1174"/>
                  <a:pt x="13915" y="1180"/>
                  <a:pt x="13909" y="1186"/>
                </a:cubicBezTo>
                <a:cubicBezTo>
                  <a:pt x="13909" y="1180"/>
                  <a:pt x="13903" y="1180"/>
                  <a:pt x="13897" y="1180"/>
                </a:cubicBezTo>
                <a:cubicBezTo>
                  <a:pt x="13885" y="1180"/>
                  <a:pt x="13879" y="1174"/>
                  <a:pt x="13861" y="1174"/>
                </a:cubicBezTo>
                <a:cubicBezTo>
                  <a:pt x="13855" y="1174"/>
                  <a:pt x="13849" y="1174"/>
                  <a:pt x="13837" y="1180"/>
                </a:cubicBezTo>
                <a:cubicBezTo>
                  <a:pt x="13837" y="1180"/>
                  <a:pt x="13832" y="1180"/>
                  <a:pt x="13826" y="1180"/>
                </a:cubicBezTo>
                <a:cubicBezTo>
                  <a:pt x="13826" y="1180"/>
                  <a:pt x="13826" y="1186"/>
                  <a:pt x="13820" y="1192"/>
                </a:cubicBezTo>
                <a:cubicBezTo>
                  <a:pt x="13814" y="1192"/>
                  <a:pt x="13814" y="1198"/>
                  <a:pt x="13808" y="1198"/>
                </a:cubicBezTo>
                <a:cubicBezTo>
                  <a:pt x="13802" y="1204"/>
                  <a:pt x="13802" y="1198"/>
                  <a:pt x="13796" y="1198"/>
                </a:cubicBezTo>
                <a:cubicBezTo>
                  <a:pt x="13790" y="1198"/>
                  <a:pt x="13790" y="1204"/>
                  <a:pt x="13784" y="1198"/>
                </a:cubicBezTo>
                <a:cubicBezTo>
                  <a:pt x="13778" y="1198"/>
                  <a:pt x="13778" y="1186"/>
                  <a:pt x="13772" y="1186"/>
                </a:cubicBezTo>
                <a:cubicBezTo>
                  <a:pt x="13760" y="1186"/>
                  <a:pt x="13755" y="1192"/>
                  <a:pt x="13737" y="1192"/>
                </a:cubicBezTo>
                <a:cubicBezTo>
                  <a:pt x="13731" y="1192"/>
                  <a:pt x="13725" y="1192"/>
                  <a:pt x="13719" y="1192"/>
                </a:cubicBezTo>
                <a:cubicBezTo>
                  <a:pt x="13713" y="1192"/>
                  <a:pt x="13707" y="1192"/>
                  <a:pt x="13707" y="1192"/>
                </a:cubicBezTo>
                <a:cubicBezTo>
                  <a:pt x="13701" y="1198"/>
                  <a:pt x="13695" y="1198"/>
                  <a:pt x="13695" y="1198"/>
                </a:cubicBezTo>
                <a:cubicBezTo>
                  <a:pt x="13642" y="1198"/>
                  <a:pt x="13642" y="1198"/>
                  <a:pt x="13642" y="1198"/>
                </a:cubicBezTo>
                <a:cubicBezTo>
                  <a:pt x="13636" y="1198"/>
                  <a:pt x="13630" y="1198"/>
                  <a:pt x="13630" y="1198"/>
                </a:cubicBezTo>
                <a:cubicBezTo>
                  <a:pt x="13624" y="1198"/>
                  <a:pt x="13618" y="1198"/>
                  <a:pt x="13618" y="1198"/>
                </a:cubicBezTo>
                <a:cubicBezTo>
                  <a:pt x="13612" y="1204"/>
                  <a:pt x="13618" y="1210"/>
                  <a:pt x="13612" y="1210"/>
                </a:cubicBezTo>
                <a:cubicBezTo>
                  <a:pt x="13612" y="1215"/>
                  <a:pt x="13606" y="1221"/>
                  <a:pt x="13606" y="1221"/>
                </a:cubicBezTo>
                <a:cubicBezTo>
                  <a:pt x="13547" y="1221"/>
                  <a:pt x="13547" y="1221"/>
                  <a:pt x="13547" y="1221"/>
                </a:cubicBezTo>
                <a:cubicBezTo>
                  <a:pt x="13535" y="1221"/>
                  <a:pt x="13535" y="1233"/>
                  <a:pt x="13523" y="1239"/>
                </a:cubicBezTo>
                <a:cubicBezTo>
                  <a:pt x="13529" y="1245"/>
                  <a:pt x="13529" y="1245"/>
                  <a:pt x="13529" y="1251"/>
                </a:cubicBezTo>
                <a:cubicBezTo>
                  <a:pt x="13535" y="1257"/>
                  <a:pt x="13541" y="1257"/>
                  <a:pt x="13541" y="1263"/>
                </a:cubicBezTo>
                <a:cubicBezTo>
                  <a:pt x="13547" y="1269"/>
                  <a:pt x="13553" y="1269"/>
                  <a:pt x="13553" y="1275"/>
                </a:cubicBezTo>
                <a:cubicBezTo>
                  <a:pt x="13559" y="1281"/>
                  <a:pt x="13565" y="1281"/>
                  <a:pt x="13565" y="1281"/>
                </a:cubicBezTo>
                <a:cubicBezTo>
                  <a:pt x="13565" y="1293"/>
                  <a:pt x="13565" y="1299"/>
                  <a:pt x="13565" y="1304"/>
                </a:cubicBezTo>
                <a:cubicBezTo>
                  <a:pt x="13565" y="1310"/>
                  <a:pt x="13565" y="1316"/>
                  <a:pt x="13565" y="1316"/>
                </a:cubicBezTo>
                <a:cubicBezTo>
                  <a:pt x="13565" y="1322"/>
                  <a:pt x="13571" y="1322"/>
                  <a:pt x="13571" y="1328"/>
                </a:cubicBezTo>
                <a:cubicBezTo>
                  <a:pt x="13571" y="1334"/>
                  <a:pt x="13571" y="1340"/>
                  <a:pt x="13577" y="1340"/>
                </a:cubicBezTo>
                <a:cubicBezTo>
                  <a:pt x="13582" y="1346"/>
                  <a:pt x="13589" y="1340"/>
                  <a:pt x="13600" y="1340"/>
                </a:cubicBezTo>
                <a:cubicBezTo>
                  <a:pt x="13618" y="1340"/>
                  <a:pt x="13618" y="1340"/>
                  <a:pt x="13618" y="1340"/>
                </a:cubicBezTo>
                <a:cubicBezTo>
                  <a:pt x="13624" y="1340"/>
                  <a:pt x="13630" y="1340"/>
                  <a:pt x="13636" y="1340"/>
                </a:cubicBezTo>
                <a:cubicBezTo>
                  <a:pt x="13636" y="1340"/>
                  <a:pt x="13642" y="1346"/>
                  <a:pt x="13648" y="1346"/>
                </a:cubicBezTo>
                <a:cubicBezTo>
                  <a:pt x="13648" y="1346"/>
                  <a:pt x="13648" y="1352"/>
                  <a:pt x="13654" y="1358"/>
                </a:cubicBezTo>
                <a:cubicBezTo>
                  <a:pt x="13660" y="1364"/>
                  <a:pt x="13666" y="1364"/>
                  <a:pt x="13666" y="1370"/>
                </a:cubicBezTo>
                <a:cubicBezTo>
                  <a:pt x="13666" y="1370"/>
                  <a:pt x="13666" y="1376"/>
                  <a:pt x="13666" y="1382"/>
                </a:cubicBezTo>
                <a:cubicBezTo>
                  <a:pt x="13666" y="1393"/>
                  <a:pt x="13666" y="1393"/>
                  <a:pt x="13666" y="1393"/>
                </a:cubicBezTo>
                <a:cubicBezTo>
                  <a:pt x="13666" y="1405"/>
                  <a:pt x="13654" y="1411"/>
                  <a:pt x="13642" y="1411"/>
                </a:cubicBezTo>
                <a:cubicBezTo>
                  <a:pt x="13630" y="1411"/>
                  <a:pt x="13630" y="1405"/>
                  <a:pt x="13624" y="1405"/>
                </a:cubicBezTo>
                <a:cubicBezTo>
                  <a:pt x="13618" y="1399"/>
                  <a:pt x="13612" y="1399"/>
                  <a:pt x="13612" y="1399"/>
                </a:cubicBezTo>
                <a:cubicBezTo>
                  <a:pt x="13606" y="1393"/>
                  <a:pt x="13612" y="1387"/>
                  <a:pt x="13606" y="1387"/>
                </a:cubicBezTo>
                <a:cubicBezTo>
                  <a:pt x="13600" y="1382"/>
                  <a:pt x="13600" y="1387"/>
                  <a:pt x="13594" y="1387"/>
                </a:cubicBezTo>
                <a:cubicBezTo>
                  <a:pt x="13589" y="1382"/>
                  <a:pt x="13582" y="1382"/>
                  <a:pt x="13582" y="1382"/>
                </a:cubicBezTo>
                <a:cubicBezTo>
                  <a:pt x="13577" y="1382"/>
                  <a:pt x="13571" y="1382"/>
                  <a:pt x="13571" y="1376"/>
                </a:cubicBezTo>
                <a:cubicBezTo>
                  <a:pt x="13565" y="1376"/>
                  <a:pt x="13559" y="1376"/>
                  <a:pt x="13559" y="1376"/>
                </a:cubicBezTo>
                <a:cubicBezTo>
                  <a:pt x="13553" y="1370"/>
                  <a:pt x="13559" y="1364"/>
                  <a:pt x="13553" y="1364"/>
                </a:cubicBezTo>
                <a:cubicBezTo>
                  <a:pt x="13553" y="1358"/>
                  <a:pt x="13553" y="1358"/>
                  <a:pt x="13553" y="1352"/>
                </a:cubicBezTo>
                <a:cubicBezTo>
                  <a:pt x="13547" y="1346"/>
                  <a:pt x="13541" y="1346"/>
                  <a:pt x="13541" y="1346"/>
                </a:cubicBezTo>
                <a:cubicBezTo>
                  <a:pt x="13470" y="1346"/>
                  <a:pt x="13470" y="1346"/>
                  <a:pt x="13470" y="1346"/>
                </a:cubicBezTo>
                <a:cubicBezTo>
                  <a:pt x="13464" y="1346"/>
                  <a:pt x="13458" y="1340"/>
                  <a:pt x="13446" y="1334"/>
                </a:cubicBezTo>
                <a:lnTo>
                  <a:pt x="13446" y="1322"/>
                </a:lnTo>
                <a:cubicBezTo>
                  <a:pt x="13440" y="1316"/>
                  <a:pt x="13428" y="1316"/>
                  <a:pt x="13423" y="1316"/>
                </a:cubicBezTo>
                <a:cubicBezTo>
                  <a:pt x="13416" y="1316"/>
                  <a:pt x="13416" y="1316"/>
                  <a:pt x="13411" y="1316"/>
                </a:cubicBezTo>
                <a:cubicBezTo>
                  <a:pt x="13405" y="1316"/>
                  <a:pt x="13405" y="1322"/>
                  <a:pt x="13399" y="1328"/>
                </a:cubicBezTo>
                <a:cubicBezTo>
                  <a:pt x="13399" y="1328"/>
                  <a:pt x="13393" y="1328"/>
                  <a:pt x="13387" y="1328"/>
                </a:cubicBezTo>
                <a:cubicBezTo>
                  <a:pt x="13375" y="1334"/>
                  <a:pt x="13369" y="1334"/>
                  <a:pt x="13351" y="1340"/>
                </a:cubicBezTo>
                <a:cubicBezTo>
                  <a:pt x="13357" y="1346"/>
                  <a:pt x="13357" y="1346"/>
                  <a:pt x="13357" y="1346"/>
                </a:cubicBezTo>
                <a:cubicBezTo>
                  <a:pt x="13363" y="1352"/>
                  <a:pt x="13363" y="1352"/>
                  <a:pt x="13369" y="1352"/>
                </a:cubicBezTo>
                <a:cubicBezTo>
                  <a:pt x="13375" y="1352"/>
                  <a:pt x="13381" y="1352"/>
                  <a:pt x="13393" y="1352"/>
                </a:cubicBezTo>
                <a:cubicBezTo>
                  <a:pt x="13393" y="1352"/>
                  <a:pt x="13399" y="1352"/>
                  <a:pt x="13405" y="1352"/>
                </a:cubicBezTo>
                <a:cubicBezTo>
                  <a:pt x="13405" y="1352"/>
                  <a:pt x="13411" y="1358"/>
                  <a:pt x="13411" y="1364"/>
                </a:cubicBezTo>
                <a:cubicBezTo>
                  <a:pt x="13416" y="1370"/>
                  <a:pt x="13423" y="1370"/>
                  <a:pt x="13423" y="1376"/>
                </a:cubicBezTo>
                <a:cubicBezTo>
                  <a:pt x="13423" y="1382"/>
                  <a:pt x="13416" y="1382"/>
                  <a:pt x="13416" y="1387"/>
                </a:cubicBezTo>
                <a:cubicBezTo>
                  <a:pt x="13405" y="1387"/>
                  <a:pt x="13399" y="1387"/>
                  <a:pt x="13387" y="1382"/>
                </a:cubicBezTo>
                <a:cubicBezTo>
                  <a:pt x="13387" y="1382"/>
                  <a:pt x="13381" y="1382"/>
                  <a:pt x="13375" y="1382"/>
                </a:cubicBezTo>
                <a:cubicBezTo>
                  <a:pt x="13369" y="1376"/>
                  <a:pt x="13375" y="1370"/>
                  <a:pt x="13369" y="1370"/>
                </a:cubicBezTo>
                <a:cubicBezTo>
                  <a:pt x="13363" y="1364"/>
                  <a:pt x="13357" y="1370"/>
                  <a:pt x="13351" y="1370"/>
                </a:cubicBezTo>
                <a:cubicBezTo>
                  <a:pt x="13345" y="1370"/>
                  <a:pt x="13345" y="1370"/>
                  <a:pt x="13345" y="1370"/>
                </a:cubicBezTo>
                <a:cubicBezTo>
                  <a:pt x="13339" y="1370"/>
                  <a:pt x="13334" y="1364"/>
                  <a:pt x="13334" y="1370"/>
                </a:cubicBezTo>
                <a:cubicBezTo>
                  <a:pt x="13328" y="1370"/>
                  <a:pt x="13328" y="1376"/>
                  <a:pt x="13328" y="1382"/>
                </a:cubicBezTo>
                <a:cubicBezTo>
                  <a:pt x="13322" y="1382"/>
                  <a:pt x="13322" y="1387"/>
                  <a:pt x="13322" y="1393"/>
                </a:cubicBezTo>
                <a:cubicBezTo>
                  <a:pt x="13322" y="1399"/>
                  <a:pt x="13310" y="1399"/>
                  <a:pt x="13310" y="1405"/>
                </a:cubicBezTo>
                <a:cubicBezTo>
                  <a:pt x="13310" y="1417"/>
                  <a:pt x="13328" y="1429"/>
                  <a:pt x="13339" y="1429"/>
                </a:cubicBezTo>
                <a:cubicBezTo>
                  <a:pt x="13345" y="1429"/>
                  <a:pt x="13351" y="1429"/>
                  <a:pt x="13363" y="1429"/>
                </a:cubicBezTo>
                <a:cubicBezTo>
                  <a:pt x="13369" y="1429"/>
                  <a:pt x="13369" y="1429"/>
                  <a:pt x="13375" y="1429"/>
                </a:cubicBezTo>
                <a:cubicBezTo>
                  <a:pt x="13387" y="1435"/>
                  <a:pt x="13399" y="1441"/>
                  <a:pt x="13411" y="1447"/>
                </a:cubicBezTo>
                <a:cubicBezTo>
                  <a:pt x="13411" y="1447"/>
                  <a:pt x="13411" y="1453"/>
                  <a:pt x="13416" y="1459"/>
                </a:cubicBezTo>
                <a:cubicBezTo>
                  <a:pt x="13423" y="1459"/>
                  <a:pt x="13423" y="1459"/>
                  <a:pt x="13428" y="1459"/>
                </a:cubicBezTo>
                <a:cubicBezTo>
                  <a:pt x="13434" y="1465"/>
                  <a:pt x="13434" y="1465"/>
                  <a:pt x="13440" y="1465"/>
                </a:cubicBezTo>
                <a:cubicBezTo>
                  <a:pt x="13440" y="1470"/>
                  <a:pt x="13446" y="1470"/>
                  <a:pt x="13446" y="1476"/>
                </a:cubicBezTo>
                <a:cubicBezTo>
                  <a:pt x="13446" y="1482"/>
                  <a:pt x="13440" y="1482"/>
                  <a:pt x="13440" y="1488"/>
                </a:cubicBezTo>
                <a:cubicBezTo>
                  <a:pt x="13434" y="1482"/>
                  <a:pt x="13434" y="1476"/>
                  <a:pt x="13428" y="1470"/>
                </a:cubicBezTo>
                <a:cubicBezTo>
                  <a:pt x="13423" y="1470"/>
                  <a:pt x="13411" y="1470"/>
                  <a:pt x="13405" y="1470"/>
                </a:cubicBezTo>
                <a:cubicBezTo>
                  <a:pt x="13399" y="1465"/>
                  <a:pt x="13399" y="1459"/>
                  <a:pt x="13393" y="1459"/>
                </a:cubicBezTo>
                <a:cubicBezTo>
                  <a:pt x="13393" y="1459"/>
                  <a:pt x="13387" y="1459"/>
                  <a:pt x="13381" y="1459"/>
                </a:cubicBezTo>
                <a:cubicBezTo>
                  <a:pt x="13381" y="1459"/>
                  <a:pt x="13375" y="1459"/>
                  <a:pt x="13369" y="1459"/>
                </a:cubicBezTo>
                <a:cubicBezTo>
                  <a:pt x="13369" y="1459"/>
                  <a:pt x="13363" y="1453"/>
                  <a:pt x="13357" y="1453"/>
                </a:cubicBezTo>
                <a:lnTo>
                  <a:pt x="13351" y="1447"/>
                </a:lnTo>
                <a:cubicBezTo>
                  <a:pt x="13334" y="1447"/>
                  <a:pt x="13328" y="1453"/>
                  <a:pt x="13316" y="1447"/>
                </a:cubicBezTo>
                <a:cubicBezTo>
                  <a:pt x="13304" y="1447"/>
                  <a:pt x="13298" y="1447"/>
                  <a:pt x="13292" y="1441"/>
                </a:cubicBezTo>
                <a:cubicBezTo>
                  <a:pt x="13286" y="1435"/>
                  <a:pt x="13280" y="1435"/>
                  <a:pt x="13280" y="1429"/>
                </a:cubicBezTo>
                <a:cubicBezTo>
                  <a:pt x="13280" y="1423"/>
                  <a:pt x="13274" y="1423"/>
                  <a:pt x="13274" y="1417"/>
                </a:cubicBezTo>
                <a:cubicBezTo>
                  <a:pt x="13274" y="1411"/>
                  <a:pt x="13274" y="1411"/>
                  <a:pt x="13274" y="1405"/>
                </a:cubicBezTo>
                <a:cubicBezTo>
                  <a:pt x="13274" y="1382"/>
                  <a:pt x="13274" y="1382"/>
                  <a:pt x="13274" y="1382"/>
                </a:cubicBezTo>
                <a:cubicBezTo>
                  <a:pt x="13274" y="1376"/>
                  <a:pt x="13274" y="1370"/>
                  <a:pt x="13274" y="1358"/>
                </a:cubicBezTo>
                <a:cubicBezTo>
                  <a:pt x="13274" y="1358"/>
                  <a:pt x="13280" y="1352"/>
                  <a:pt x="13280" y="1346"/>
                </a:cubicBezTo>
                <a:cubicBezTo>
                  <a:pt x="13286" y="1346"/>
                  <a:pt x="13280" y="1340"/>
                  <a:pt x="13280" y="1340"/>
                </a:cubicBezTo>
                <a:cubicBezTo>
                  <a:pt x="13280" y="1334"/>
                  <a:pt x="13286" y="1328"/>
                  <a:pt x="13280" y="1328"/>
                </a:cubicBezTo>
                <a:cubicBezTo>
                  <a:pt x="13280" y="1322"/>
                  <a:pt x="13280" y="1316"/>
                  <a:pt x="13280" y="1316"/>
                </a:cubicBezTo>
                <a:cubicBezTo>
                  <a:pt x="13280" y="1310"/>
                  <a:pt x="13268" y="1310"/>
                  <a:pt x="13268" y="1310"/>
                </a:cubicBezTo>
                <a:cubicBezTo>
                  <a:pt x="13268" y="1304"/>
                  <a:pt x="13268" y="1299"/>
                  <a:pt x="13268" y="1299"/>
                </a:cubicBezTo>
                <a:cubicBezTo>
                  <a:pt x="13262" y="1287"/>
                  <a:pt x="13262" y="1281"/>
                  <a:pt x="13257" y="1275"/>
                </a:cubicBezTo>
                <a:cubicBezTo>
                  <a:pt x="13250" y="1275"/>
                  <a:pt x="13250" y="1281"/>
                  <a:pt x="13245" y="1281"/>
                </a:cubicBezTo>
                <a:cubicBezTo>
                  <a:pt x="13239" y="1281"/>
                  <a:pt x="13239" y="1281"/>
                  <a:pt x="13233" y="1281"/>
                </a:cubicBezTo>
                <a:cubicBezTo>
                  <a:pt x="13233" y="1287"/>
                  <a:pt x="13233" y="1293"/>
                  <a:pt x="13233" y="1299"/>
                </a:cubicBezTo>
                <a:cubicBezTo>
                  <a:pt x="13233" y="1299"/>
                  <a:pt x="13239" y="1304"/>
                  <a:pt x="13239" y="1310"/>
                </a:cubicBezTo>
                <a:cubicBezTo>
                  <a:pt x="13239" y="1322"/>
                  <a:pt x="13239" y="1328"/>
                  <a:pt x="13239" y="1340"/>
                </a:cubicBezTo>
                <a:cubicBezTo>
                  <a:pt x="13239" y="1346"/>
                  <a:pt x="13233" y="1352"/>
                  <a:pt x="13233" y="1352"/>
                </a:cubicBezTo>
                <a:cubicBezTo>
                  <a:pt x="13233" y="1370"/>
                  <a:pt x="13233" y="1370"/>
                  <a:pt x="13233" y="1370"/>
                </a:cubicBezTo>
                <a:cubicBezTo>
                  <a:pt x="13227" y="1370"/>
                  <a:pt x="13221" y="1364"/>
                  <a:pt x="13209" y="1364"/>
                </a:cubicBezTo>
                <a:cubicBezTo>
                  <a:pt x="13203" y="1364"/>
                  <a:pt x="13203" y="1370"/>
                  <a:pt x="13197" y="1370"/>
                </a:cubicBezTo>
                <a:cubicBezTo>
                  <a:pt x="13191" y="1370"/>
                  <a:pt x="13191" y="1370"/>
                  <a:pt x="13185" y="1370"/>
                </a:cubicBezTo>
                <a:cubicBezTo>
                  <a:pt x="13185" y="1376"/>
                  <a:pt x="13185" y="1382"/>
                  <a:pt x="13185" y="1387"/>
                </a:cubicBezTo>
                <a:cubicBezTo>
                  <a:pt x="13185" y="1387"/>
                  <a:pt x="13185" y="1393"/>
                  <a:pt x="13185" y="1399"/>
                </a:cubicBezTo>
                <a:cubicBezTo>
                  <a:pt x="13179" y="1399"/>
                  <a:pt x="13173" y="1399"/>
                  <a:pt x="13173" y="1405"/>
                </a:cubicBezTo>
                <a:cubicBezTo>
                  <a:pt x="13168" y="1405"/>
                  <a:pt x="13162" y="1405"/>
                  <a:pt x="13162" y="1405"/>
                </a:cubicBezTo>
                <a:cubicBezTo>
                  <a:pt x="13150" y="1411"/>
                  <a:pt x="13144" y="1417"/>
                  <a:pt x="13144" y="1429"/>
                </a:cubicBezTo>
                <a:cubicBezTo>
                  <a:pt x="13144" y="1435"/>
                  <a:pt x="13144" y="1435"/>
                  <a:pt x="13144" y="1435"/>
                </a:cubicBezTo>
                <a:cubicBezTo>
                  <a:pt x="13150" y="1453"/>
                  <a:pt x="13162" y="1459"/>
                  <a:pt x="13173" y="1470"/>
                </a:cubicBezTo>
                <a:cubicBezTo>
                  <a:pt x="13179" y="1476"/>
                  <a:pt x="13185" y="1476"/>
                  <a:pt x="13191" y="1488"/>
                </a:cubicBezTo>
                <a:cubicBezTo>
                  <a:pt x="13191" y="1494"/>
                  <a:pt x="13191" y="1494"/>
                  <a:pt x="13191" y="1500"/>
                </a:cubicBezTo>
                <a:cubicBezTo>
                  <a:pt x="13191" y="1506"/>
                  <a:pt x="13197" y="1512"/>
                  <a:pt x="13197" y="1524"/>
                </a:cubicBezTo>
                <a:cubicBezTo>
                  <a:pt x="13197" y="1530"/>
                  <a:pt x="13197" y="1530"/>
                  <a:pt x="13197" y="1536"/>
                </a:cubicBezTo>
                <a:cubicBezTo>
                  <a:pt x="13191" y="1536"/>
                  <a:pt x="13191" y="1542"/>
                  <a:pt x="13191" y="1548"/>
                </a:cubicBezTo>
                <a:cubicBezTo>
                  <a:pt x="13185" y="1554"/>
                  <a:pt x="13173" y="1554"/>
                  <a:pt x="13173" y="1565"/>
                </a:cubicBezTo>
                <a:cubicBezTo>
                  <a:pt x="13173" y="1571"/>
                  <a:pt x="13173" y="1571"/>
                  <a:pt x="13173" y="1571"/>
                </a:cubicBezTo>
                <a:lnTo>
                  <a:pt x="13179" y="1577"/>
                </a:lnTo>
                <a:cubicBezTo>
                  <a:pt x="13179" y="1583"/>
                  <a:pt x="13179" y="1589"/>
                  <a:pt x="13185" y="1595"/>
                </a:cubicBezTo>
                <a:cubicBezTo>
                  <a:pt x="13185" y="1595"/>
                  <a:pt x="13185" y="1601"/>
                  <a:pt x="13185" y="1607"/>
                </a:cubicBezTo>
                <a:cubicBezTo>
                  <a:pt x="13185" y="1613"/>
                  <a:pt x="13179" y="1613"/>
                  <a:pt x="13179" y="1619"/>
                </a:cubicBezTo>
                <a:cubicBezTo>
                  <a:pt x="13179" y="1619"/>
                  <a:pt x="13179" y="1625"/>
                  <a:pt x="13185" y="1631"/>
                </a:cubicBezTo>
                <a:cubicBezTo>
                  <a:pt x="13185" y="1636"/>
                  <a:pt x="13191" y="1642"/>
                  <a:pt x="13197" y="1648"/>
                </a:cubicBezTo>
                <a:cubicBezTo>
                  <a:pt x="13197" y="1654"/>
                  <a:pt x="13203" y="1654"/>
                  <a:pt x="13209" y="1654"/>
                </a:cubicBezTo>
                <a:cubicBezTo>
                  <a:pt x="13262" y="1654"/>
                  <a:pt x="13262" y="1654"/>
                  <a:pt x="13262" y="1654"/>
                </a:cubicBezTo>
                <a:cubicBezTo>
                  <a:pt x="13268" y="1654"/>
                  <a:pt x="13268" y="1648"/>
                  <a:pt x="13274" y="1648"/>
                </a:cubicBezTo>
                <a:cubicBezTo>
                  <a:pt x="13274" y="1642"/>
                  <a:pt x="13280" y="1642"/>
                  <a:pt x="13280" y="1636"/>
                </a:cubicBezTo>
                <a:cubicBezTo>
                  <a:pt x="13286" y="1631"/>
                  <a:pt x="13286" y="1625"/>
                  <a:pt x="13292" y="1625"/>
                </a:cubicBezTo>
                <a:cubicBezTo>
                  <a:pt x="13298" y="1625"/>
                  <a:pt x="13298" y="1625"/>
                  <a:pt x="13298" y="1625"/>
                </a:cubicBezTo>
                <a:cubicBezTo>
                  <a:pt x="13304" y="1625"/>
                  <a:pt x="13310" y="1625"/>
                  <a:pt x="13310" y="1631"/>
                </a:cubicBezTo>
                <a:cubicBezTo>
                  <a:pt x="13316" y="1631"/>
                  <a:pt x="13316" y="1636"/>
                  <a:pt x="13322" y="1642"/>
                </a:cubicBezTo>
                <a:cubicBezTo>
                  <a:pt x="13328" y="1648"/>
                  <a:pt x="13334" y="1648"/>
                  <a:pt x="13345" y="1654"/>
                </a:cubicBezTo>
                <a:lnTo>
                  <a:pt x="13351" y="1654"/>
                </a:lnTo>
                <a:cubicBezTo>
                  <a:pt x="13357" y="1660"/>
                  <a:pt x="13363" y="1660"/>
                  <a:pt x="13363" y="1666"/>
                </a:cubicBezTo>
                <a:cubicBezTo>
                  <a:pt x="13369" y="1672"/>
                  <a:pt x="13369" y="1678"/>
                  <a:pt x="13375" y="1690"/>
                </a:cubicBezTo>
                <a:cubicBezTo>
                  <a:pt x="13381" y="1696"/>
                  <a:pt x="13387" y="1702"/>
                  <a:pt x="13399" y="1708"/>
                </a:cubicBezTo>
                <a:cubicBezTo>
                  <a:pt x="13399" y="1714"/>
                  <a:pt x="13405" y="1714"/>
                  <a:pt x="13411" y="1720"/>
                </a:cubicBezTo>
                <a:lnTo>
                  <a:pt x="13416" y="1725"/>
                </a:lnTo>
                <a:cubicBezTo>
                  <a:pt x="13416" y="1737"/>
                  <a:pt x="13411" y="1743"/>
                  <a:pt x="13411" y="1749"/>
                </a:cubicBezTo>
                <a:cubicBezTo>
                  <a:pt x="13405" y="1755"/>
                  <a:pt x="13405" y="1761"/>
                  <a:pt x="13399" y="1761"/>
                </a:cubicBezTo>
                <a:cubicBezTo>
                  <a:pt x="13399" y="1767"/>
                  <a:pt x="13387" y="1767"/>
                  <a:pt x="13387" y="1773"/>
                </a:cubicBezTo>
                <a:cubicBezTo>
                  <a:pt x="13387" y="1779"/>
                  <a:pt x="13393" y="1779"/>
                  <a:pt x="13393" y="1785"/>
                </a:cubicBezTo>
                <a:cubicBezTo>
                  <a:pt x="13399" y="1785"/>
                  <a:pt x="13405" y="1779"/>
                  <a:pt x="13405" y="1785"/>
                </a:cubicBezTo>
                <a:cubicBezTo>
                  <a:pt x="13416" y="1791"/>
                  <a:pt x="13416" y="1791"/>
                  <a:pt x="13416" y="1791"/>
                </a:cubicBezTo>
                <a:cubicBezTo>
                  <a:pt x="13423" y="1791"/>
                  <a:pt x="13423" y="1797"/>
                  <a:pt x="13428" y="1802"/>
                </a:cubicBezTo>
                <a:cubicBezTo>
                  <a:pt x="13434" y="1802"/>
                  <a:pt x="13446" y="1802"/>
                  <a:pt x="13458" y="1802"/>
                </a:cubicBezTo>
                <a:cubicBezTo>
                  <a:pt x="13464" y="1802"/>
                  <a:pt x="13464" y="1802"/>
                  <a:pt x="13470" y="1802"/>
                </a:cubicBezTo>
                <a:cubicBezTo>
                  <a:pt x="13464" y="1814"/>
                  <a:pt x="13464" y="1814"/>
                  <a:pt x="13464" y="1814"/>
                </a:cubicBezTo>
                <a:cubicBezTo>
                  <a:pt x="13458" y="1820"/>
                  <a:pt x="13458" y="1820"/>
                  <a:pt x="13452" y="1820"/>
                </a:cubicBezTo>
                <a:cubicBezTo>
                  <a:pt x="13446" y="1826"/>
                  <a:pt x="13434" y="1826"/>
                  <a:pt x="13428" y="1826"/>
                </a:cubicBezTo>
                <a:cubicBezTo>
                  <a:pt x="13416" y="1826"/>
                  <a:pt x="13416" y="1826"/>
                  <a:pt x="13416" y="1826"/>
                </a:cubicBezTo>
                <a:cubicBezTo>
                  <a:pt x="13411" y="1826"/>
                  <a:pt x="13411" y="1820"/>
                  <a:pt x="13405" y="1814"/>
                </a:cubicBezTo>
                <a:cubicBezTo>
                  <a:pt x="13399" y="1814"/>
                  <a:pt x="13399" y="1809"/>
                  <a:pt x="13393" y="1809"/>
                </a:cubicBezTo>
                <a:cubicBezTo>
                  <a:pt x="13393" y="1809"/>
                  <a:pt x="13387" y="1809"/>
                  <a:pt x="13381" y="1802"/>
                </a:cubicBezTo>
                <a:cubicBezTo>
                  <a:pt x="13375" y="1802"/>
                  <a:pt x="13375" y="1791"/>
                  <a:pt x="13375" y="1779"/>
                </a:cubicBezTo>
                <a:cubicBezTo>
                  <a:pt x="13375" y="1761"/>
                  <a:pt x="13375" y="1761"/>
                  <a:pt x="13375" y="1761"/>
                </a:cubicBezTo>
                <a:cubicBezTo>
                  <a:pt x="13375" y="1755"/>
                  <a:pt x="13381" y="1755"/>
                  <a:pt x="13381" y="1749"/>
                </a:cubicBezTo>
                <a:cubicBezTo>
                  <a:pt x="13381" y="1737"/>
                  <a:pt x="13369" y="1731"/>
                  <a:pt x="13363" y="1725"/>
                </a:cubicBezTo>
                <a:cubicBezTo>
                  <a:pt x="13357" y="1720"/>
                  <a:pt x="13351" y="1725"/>
                  <a:pt x="13351" y="1720"/>
                </a:cubicBezTo>
                <a:cubicBezTo>
                  <a:pt x="13351" y="1714"/>
                  <a:pt x="13351" y="1714"/>
                  <a:pt x="13351" y="1708"/>
                </a:cubicBezTo>
                <a:cubicBezTo>
                  <a:pt x="13351" y="1702"/>
                  <a:pt x="13345" y="1702"/>
                  <a:pt x="13345" y="1696"/>
                </a:cubicBezTo>
                <a:cubicBezTo>
                  <a:pt x="13339" y="1696"/>
                  <a:pt x="13334" y="1696"/>
                  <a:pt x="13334" y="1696"/>
                </a:cubicBezTo>
                <a:cubicBezTo>
                  <a:pt x="13328" y="1690"/>
                  <a:pt x="13322" y="1690"/>
                  <a:pt x="13316" y="1690"/>
                </a:cubicBezTo>
                <a:cubicBezTo>
                  <a:pt x="13310" y="1690"/>
                  <a:pt x="13304" y="1690"/>
                  <a:pt x="13292" y="1690"/>
                </a:cubicBezTo>
                <a:cubicBezTo>
                  <a:pt x="13280" y="1690"/>
                  <a:pt x="13274" y="1690"/>
                  <a:pt x="13262" y="1690"/>
                </a:cubicBezTo>
                <a:cubicBezTo>
                  <a:pt x="13257" y="1690"/>
                  <a:pt x="13250" y="1690"/>
                  <a:pt x="13250" y="1690"/>
                </a:cubicBezTo>
                <a:cubicBezTo>
                  <a:pt x="13245" y="1690"/>
                  <a:pt x="13239" y="1696"/>
                  <a:pt x="13239" y="1696"/>
                </a:cubicBezTo>
                <a:cubicBezTo>
                  <a:pt x="13233" y="1696"/>
                  <a:pt x="13227" y="1702"/>
                  <a:pt x="13227" y="1702"/>
                </a:cubicBezTo>
                <a:cubicBezTo>
                  <a:pt x="13221" y="1708"/>
                  <a:pt x="13215" y="1708"/>
                  <a:pt x="13215" y="1714"/>
                </a:cubicBezTo>
                <a:cubicBezTo>
                  <a:pt x="13215" y="1720"/>
                  <a:pt x="13215" y="1720"/>
                  <a:pt x="13215" y="1725"/>
                </a:cubicBezTo>
                <a:cubicBezTo>
                  <a:pt x="13215" y="1731"/>
                  <a:pt x="13221" y="1731"/>
                  <a:pt x="13221" y="1737"/>
                </a:cubicBezTo>
                <a:cubicBezTo>
                  <a:pt x="13221" y="1749"/>
                  <a:pt x="13227" y="1755"/>
                  <a:pt x="13227" y="1767"/>
                </a:cubicBezTo>
                <a:cubicBezTo>
                  <a:pt x="13227" y="1779"/>
                  <a:pt x="13227" y="1785"/>
                  <a:pt x="13221" y="1797"/>
                </a:cubicBezTo>
                <a:lnTo>
                  <a:pt x="13221" y="1802"/>
                </a:lnTo>
                <a:cubicBezTo>
                  <a:pt x="13215" y="1809"/>
                  <a:pt x="13215" y="1814"/>
                  <a:pt x="13209" y="1814"/>
                </a:cubicBezTo>
                <a:cubicBezTo>
                  <a:pt x="13203" y="1820"/>
                  <a:pt x="13203" y="1820"/>
                  <a:pt x="13197" y="1826"/>
                </a:cubicBezTo>
                <a:cubicBezTo>
                  <a:pt x="13191" y="1832"/>
                  <a:pt x="13185" y="1832"/>
                  <a:pt x="13185" y="1838"/>
                </a:cubicBezTo>
                <a:cubicBezTo>
                  <a:pt x="13179" y="1838"/>
                  <a:pt x="13173" y="1838"/>
                  <a:pt x="13173" y="1844"/>
                </a:cubicBezTo>
                <a:cubicBezTo>
                  <a:pt x="13168" y="1856"/>
                  <a:pt x="13173" y="1862"/>
                  <a:pt x="13173" y="1874"/>
                </a:cubicBezTo>
                <a:cubicBezTo>
                  <a:pt x="13162" y="1874"/>
                  <a:pt x="13156" y="1874"/>
                  <a:pt x="13150" y="1874"/>
                </a:cubicBezTo>
                <a:cubicBezTo>
                  <a:pt x="13132" y="1880"/>
                  <a:pt x="13126" y="1886"/>
                  <a:pt x="13114" y="1891"/>
                </a:cubicBezTo>
                <a:cubicBezTo>
                  <a:pt x="13108" y="1897"/>
                  <a:pt x="13096" y="1897"/>
                  <a:pt x="13090" y="1909"/>
                </a:cubicBezTo>
                <a:cubicBezTo>
                  <a:pt x="13090" y="1909"/>
                  <a:pt x="13090" y="1915"/>
                  <a:pt x="13090" y="1921"/>
                </a:cubicBezTo>
                <a:cubicBezTo>
                  <a:pt x="13090" y="1921"/>
                  <a:pt x="13084" y="1927"/>
                  <a:pt x="13084" y="1933"/>
                </a:cubicBezTo>
                <a:cubicBezTo>
                  <a:pt x="13079" y="1933"/>
                  <a:pt x="13079" y="1933"/>
                  <a:pt x="13073" y="1933"/>
                </a:cubicBezTo>
                <a:cubicBezTo>
                  <a:pt x="13061" y="1933"/>
                  <a:pt x="13055" y="1933"/>
                  <a:pt x="13049" y="1927"/>
                </a:cubicBezTo>
                <a:cubicBezTo>
                  <a:pt x="13043" y="1927"/>
                  <a:pt x="13043" y="1921"/>
                  <a:pt x="13037" y="1921"/>
                </a:cubicBezTo>
                <a:cubicBezTo>
                  <a:pt x="13031" y="1921"/>
                  <a:pt x="13031" y="1921"/>
                  <a:pt x="13025" y="1921"/>
                </a:cubicBezTo>
                <a:cubicBezTo>
                  <a:pt x="13019" y="1915"/>
                  <a:pt x="13019" y="1909"/>
                  <a:pt x="13013" y="1909"/>
                </a:cubicBezTo>
                <a:cubicBezTo>
                  <a:pt x="12948" y="1909"/>
                  <a:pt x="12948" y="1909"/>
                  <a:pt x="12948" y="1909"/>
                </a:cubicBezTo>
                <a:cubicBezTo>
                  <a:pt x="12936" y="1903"/>
                  <a:pt x="12936" y="1903"/>
                  <a:pt x="12936" y="1903"/>
                </a:cubicBezTo>
                <a:cubicBezTo>
                  <a:pt x="12936" y="1903"/>
                  <a:pt x="12942" y="1897"/>
                  <a:pt x="12942" y="1891"/>
                </a:cubicBezTo>
                <a:cubicBezTo>
                  <a:pt x="12948" y="1891"/>
                  <a:pt x="12948" y="1886"/>
                  <a:pt x="12954" y="1880"/>
                </a:cubicBezTo>
                <a:cubicBezTo>
                  <a:pt x="12960" y="1880"/>
                  <a:pt x="12960" y="1880"/>
                  <a:pt x="12966" y="1880"/>
                </a:cubicBezTo>
                <a:cubicBezTo>
                  <a:pt x="12978" y="1880"/>
                  <a:pt x="12978" y="1880"/>
                  <a:pt x="12984" y="1880"/>
                </a:cubicBezTo>
                <a:cubicBezTo>
                  <a:pt x="12990" y="1886"/>
                  <a:pt x="12996" y="1886"/>
                  <a:pt x="12996" y="1886"/>
                </a:cubicBezTo>
                <a:cubicBezTo>
                  <a:pt x="13007" y="1891"/>
                  <a:pt x="13013" y="1886"/>
                  <a:pt x="13019" y="1886"/>
                </a:cubicBezTo>
                <a:cubicBezTo>
                  <a:pt x="13031" y="1886"/>
                  <a:pt x="13037" y="1891"/>
                  <a:pt x="13043" y="1886"/>
                </a:cubicBezTo>
                <a:cubicBezTo>
                  <a:pt x="13049" y="1886"/>
                  <a:pt x="13049" y="1880"/>
                  <a:pt x="13055" y="1880"/>
                </a:cubicBezTo>
                <a:cubicBezTo>
                  <a:pt x="13061" y="1880"/>
                  <a:pt x="13061" y="1874"/>
                  <a:pt x="13067" y="1874"/>
                </a:cubicBezTo>
                <a:cubicBezTo>
                  <a:pt x="13067" y="1868"/>
                  <a:pt x="13073" y="1868"/>
                  <a:pt x="13079" y="1862"/>
                </a:cubicBezTo>
                <a:cubicBezTo>
                  <a:pt x="13084" y="1856"/>
                  <a:pt x="13084" y="1844"/>
                  <a:pt x="13090" y="1838"/>
                </a:cubicBezTo>
                <a:cubicBezTo>
                  <a:pt x="13090" y="1838"/>
                  <a:pt x="13096" y="1838"/>
                  <a:pt x="13102" y="1832"/>
                </a:cubicBezTo>
                <a:cubicBezTo>
                  <a:pt x="13108" y="1826"/>
                  <a:pt x="13114" y="1820"/>
                  <a:pt x="13120" y="1814"/>
                </a:cubicBezTo>
                <a:cubicBezTo>
                  <a:pt x="13120" y="1809"/>
                  <a:pt x="13120" y="1802"/>
                  <a:pt x="13120" y="1802"/>
                </a:cubicBezTo>
                <a:cubicBezTo>
                  <a:pt x="13126" y="1797"/>
                  <a:pt x="13132" y="1802"/>
                  <a:pt x="13132" y="1797"/>
                </a:cubicBezTo>
                <a:cubicBezTo>
                  <a:pt x="13138" y="1797"/>
                  <a:pt x="13144" y="1797"/>
                  <a:pt x="13144" y="1791"/>
                </a:cubicBezTo>
                <a:cubicBezTo>
                  <a:pt x="13150" y="1791"/>
                  <a:pt x="13144" y="1785"/>
                  <a:pt x="13144" y="1779"/>
                </a:cubicBezTo>
                <a:cubicBezTo>
                  <a:pt x="13144" y="1779"/>
                  <a:pt x="13150" y="1773"/>
                  <a:pt x="13150" y="1767"/>
                </a:cubicBezTo>
                <a:cubicBezTo>
                  <a:pt x="13150" y="1761"/>
                  <a:pt x="13156" y="1755"/>
                  <a:pt x="13156" y="1743"/>
                </a:cubicBezTo>
                <a:cubicBezTo>
                  <a:pt x="13156" y="1743"/>
                  <a:pt x="13162" y="1737"/>
                  <a:pt x="13162" y="1731"/>
                </a:cubicBezTo>
                <a:lnTo>
                  <a:pt x="13162" y="1725"/>
                </a:lnTo>
                <a:cubicBezTo>
                  <a:pt x="13162" y="1720"/>
                  <a:pt x="13168" y="1720"/>
                  <a:pt x="13168" y="1714"/>
                </a:cubicBezTo>
                <a:cubicBezTo>
                  <a:pt x="13168" y="1708"/>
                  <a:pt x="13168" y="1702"/>
                  <a:pt x="13168" y="1696"/>
                </a:cubicBezTo>
                <a:cubicBezTo>
                  <a:pt x="13156" y="1696"/>
                  <a:pt x="13150" y="1702"/>
                  <a:pt x="13144" y="1702"/>
                </a:cubicBezTo>
                <a:cubicBezTo>
                  <a:pt x="13138" y="1702"/>
                  <a:pt x="13132" y="1696"/>
                  <a:pt x="13126" y="1696"/>
                </a:cubicBezTo>
                <a:cubicBezTo>
                  <a:pt x="13126" y="1696"/>
                  <a:pt x="13120" y="1690"/>
                  <a:pt x="13114" y="1690"/>
                </a:cubicBezTo>
                <a:cubicBezTo>
                  <a:pt x="13108" y="1690"/>
                  <a:pt x="13108" y="1684"/>
                  <a:pt x="13108" y="1678"/>
                </a:cubicBezTo>
                <a:cubicBezTo>
                  <a:pt x="13102" y="1672"/>
                  <a:pt x="13102" y="1666"/>
                  <a:pt x="13102" y="1660"/>
                </a:cubicBezTo>
                <a:cubicBezTo>
                  <a:pt x="13102" y="1648"/>
                  <a:pt x="13108" y="1648"/>
                  <a:pt x="13108" y="1636"/>
                </a:cubicBezTo>
                <a:cubicBezTo>
                  <a:pt x="13108" y="1619"/>
                  <a:pt x="13108" y="1613"/>
                  <a:pt x="13108" y="1601"/>
                </a:cubicBezTo>
                <a:cubicBezTo>
                  <a:pt x="13108" y="1589"/>
                  <a:pt x="13108" y="1589"/>
                  <a:pt x="13108" y="1589"/>
                </a:cubicBezTo>
                <a:cubicBezTo>
                  <a:pt x="13108" y="1577"/>
                  <a:pt x="13114" y="1571"/>
                  <a:pt x="13114" y="1565"/>
                </a:cubicBezTo>
                <a:cubicBezTo>
                  <a:pt x="13120" y="1554"/>
                  <a:pt x="13120" y="1548"/>
                  <a:pt x="13120" y="1530"/>
                </a:cubicBezTo>
                <a:cubicBezTo>
                  <a:pt x="13120" y="1530"/>
                  <a:pt x="13120" y="1524"/>
                  <a:pt x="13120" y="1518"/>
                </a:cubicBezTo>
                <a:cubicBezTo>
                  <a:pt x="13120" y="1512"/>
                  <a:pt x="13114" y="1506"/>
                  <a:pt x="13108" y="1494"/>
                </a:cubicBezTo>
                <a:lnTo>
                  <a:pt x="13108" y="1488"/>
                </a:lnTo>
                <a:cubicBezTo>
                  <a:pt x="13102" y="1476"/>
                  <a:pt x="13102" y="1470"/>
                  <a:pt x="13096" y="1465"/>
                </a:cubicBezTo>
                <a:cubicBezTo>
                  <a:pt x="13096" y="1459"/>
                  <a:pt x="13090" y="1453"/>
                  <a:pt x="13090" y="1453"/>
                </a:cubicBezTo>
                <a:cubicBezTo>
                  <a:pt x="13084" y="1447"/>
                  <a:pt x="13084" y="1447"/>
                  <a:pt x="13084" y="1441"/>
                </a:cubicBezTo>
                <a:cubicBezTo>
                  <a:pt x="13084" y="1370"/>
                  <a:pt x="13084" y="1370"/>
                  <a:pt x="13084" y="1370"/>
                </a:cubicBezTo>
                <a:cubicBezTo>
                  <a:pt x="13090" y="1370"/>
                  <a:pt x="13096" y="1370"/>
                  <a:pt x="13108" y="1370"/>
                </a:cubicBezTo>
                <a:cubicBezTo>
                  <a:pt x="13108" y="1370"/>
                  <a:pt x="13114" y="1370"/>
                  <a:pt x="13120" y="1370"/>
                </a:cubicBezTo>
                <a:lnTo>
                  <a:pt x="13120" y="1370"/>
                </a:lnTo>
                <a:cubicBezTo>
                  <a:pt x="13120" y="1299"/>
                  <a:pt x="13120" y="1299"/>
                  <a:pt x="13120" y="1299"/>
                </a:cubicBezTo>
                <a:cubicBezTo>
                  <a:pt x="13108" y="1299"/>
                  <a:pt x="13102" y="1299"/>
                  <a:pt x="13090" y="1299"/>
                </a:cubicBezTo>
                <a:cubicBezTo>
                  <a:pt x="13084" y="1299"/>
                  <a:pt x="13084" y="1287"/>
                  <a:pt x="13079" y="1287"/>
                </a:cubicBezTo>
                <a:cubicBezTo>
                  <a:pt x="13079" y="1287"/>
                  <a:pt x="13073" y="1281"/>
                  <a:pt x="13067" y="1281"/>
                </a:cubicBezTo>
                <a:cubicBezTo>
                  <a:pt x="13061" y="1281"/>
                  <a:pt x="13055" y="1281"/>
                  <a:pt x="13043" y="1281"/>
                </a:cubicBezTo>
                <a:cubicBezTo>
                  <a:pt x="13025" y="1281"/>
                  <a:pt x="13025" y="1281"/>
                  <a:pt x="13025" y="1281"/>
                </a:cubicBezTo>
                <a:cubicBezTo>
                  <a:pt x="13019" y="1281"/>
                  <a:pt x="13013" y="1281"/>
                  <a:pt x="13007" y="1281"/>
                </a:cubicBezTo>
                <a:cubicBezTo>
                  <a:pt x="12996" y="1281"/>
                  <a:pt x="12990" y="1281"/>
                  <a:pt x="12978" y="1287"/>
                </a:cubicBezTo>
                <a:cubicBezTo>
                  <a:pt x="12972" y="1287"/>
                  <a:pt x="12972" y="1293"/>
                  <a:pt x="12966" y="1293"/>
                </a:cubicBezTo>
                <a:cubicBezTo>
                  <a:pt x="12960" y="1299"/>
                  <a:pt x="12960" y="1299"/>
                  <a:pt x="12954" y="1299"/>
                </a:cubicBezTo>
                <a:cubicBezTo>
                  <a:pt x="12948" y="1299"/>
                  <a:pt x="12948" y="1299"/>
                  <a:pt x="12942" y="1299"/>
                </a:cubicBezTo>
                <a:cubicBezTo>
                  <a:pt x="12936" y="1299"/>
                  <a:pt x="12930" y="1299"/>
                  <a:pt x="12918" y="1299"/>
                </a:cubicBezTo>
                <a:cubicBezTo>
                  <a:pt x="12918" y="1299"/>
                  <a:pt x="12913" y="1304"/>
                  <a:pt x="12907" y="1304"/>
                </a:cubicBezTo>
                <a:cubicBezTo>
                  <a:pt x="12907" y="1316"/>
                  <a:pt x="12907" y="1322"/>
                  <a:pt x="12907" y="1340"/>
                </a:cubicBezTo>
                <a:cubicBezTo>
                  <a:pt x="12907" y="1340"/>
                  <a:pt x="12907" y="1346"/>
                  <a:pt x="12907" y="1352"/>
                </a:cubicBezTo>
                <a:cubicBezTo>
                  <a:pt x="12907" y="1358"/>
                  <a:pt x="12901" y="1364"/>
                  <a:pt x="12895" y="1376"/>
                </a:cubicBezTo>
                <a:cubicBezTo>
                  <a:pt x="12889" y="1382"/>
                  <a:pt x="12889" y="1382"/>
                  <a:pt x="12889" y="1387"/>
                </a:cubicBezTo>
                <a:cubicBezTo>
                  <a:pt x="12877" y="1393"/>
                  <a:pt x="12871" y="1399"/>
                  <a:pt x="12865" y="1411"/>
                </a:cubicBezTo>
                <a:cubicBezTo>
                  <a:pt x="12865" y="1417"/>
                  <a:pt x="12865" y="1423"/>
                  <a:pt x="12859" y="1429"/>
                </a:cubicBezTo>
                <a:cubicBezTo>
                  <a:pt x="12859" y="1435"/>
                  <a:pt x="12859" y="1441"/>
                  <a:pt x="12853" y="1447"/>
                </a:cubicBezTo>
                <a:cubicBezTo>
                  <a:pt x="12853" y="1447"/>
                  <a:pt x="12847" y="1447"/>
                  <a:pt x="12841" y="1447"/>
                </a:cubicBezTo>
                <a:cubicBezTo>
                  <a:pt x="12835" y="1453"/>
                  <a:pt x="12830" y="1447"/>
                  <a:pt x="12818" y="1447"/>
                </a:cubicBezTo>
                <a:cubicBezTo>
                  <a:pt x="12812" y="1447"/>
                  <a:pt x="12812" y="1447"/>
                  <a:pt x="12812" y="1447"/>
                </a:cubicBezTo>
                <a:cubicBezTo>
                  <a:pt x="12806" y="1447"/>
                  <a:pt x="12800" y="1453"/>
                  <a:pt x="12800" y="1453"/>
                </a:cubicBezTo>
                <a:cubicBezTo>
                  <a:pt x="12794" y="1459"/>
                  <a:pt x="12794" y="1465"/>
                  <a:pt x="12794" y="1470"/>
                </a:cubicBezTo>
                <a:cubicBezTo>
                  <a:pt x="12794" y="1476"/>
                  <a:pt x="12794" y="1476"/>
                  <a:pt x="12794" y="1476"/>
                </a:cubicBezTo>
                <a:cubicBezTo>
                  <a:pt x="12794" y="1482"/>
                  <a:pt x="12794" y="1488"/>
                  <a:pt x="12794" y="1494"/>
                </a:cubicBezTo>
                <a:cubicBezTo>
                  <a:pt x="12794" y="1494"/>
                  <a:pt x="12806" y="1488"/>
                  <a:pt x="12806" y="1494"/>
                </a:cubicBezTo>
                <a:cubicBezTo>
                  <a:pt x="12812" y="1500"/>
                  <a:pt x="12824" y="1500"/>
                  <a:pt x="12824" y="1512"/>
                </a:cubicBezTo>
                <a:cubicBezTo>
                  <a:pt x="12830" y="1518"/>
                  <a:pt x="12830" y="1524"/>
                  <a:pt x="12830" y="1536"/>
                </a:cubicBezTo>
                <a:cubicBezTo>
                  <a:pt x="12830" y="1542"/>
                  <a:pt x="12830" y="1554"/>
                  <a:pt x="12824" y="1559"/>
                </a:cubicBezTo>
                <a:cubicBezTo>
                  <a:pt x="12818" y="1559"/>
                  <a:pt x="12812" y="1559"/>
                  <a:pt x="12812" y="1559"/>
                </a:cubicBezTo>
                <a:cubicBezTo>
                  <a:pt x="12806" y="1565"/>
                  <a:pt x="12806" y="1565"/>
                  <a:pt x="12800" y="1565"/>
                </a:cubicBezTo>
                <a:cubicBezTo>
                  <a:pt x="12794" y="1571"/>
                  <a:pt x="12800" y="1577"/>
                  <a:pt x="12800" y="1583"/>
                </a:cubicBezTo>
                <a:cubicBezTo>
                  <a:pt x="12800" y="1589"/>
                  <a:pt x="12800" y="1595"/>
                  <a:pt x="12800" y="1607"/>
                </a:cubicBezTo>
                <a:cubicBezTo>
                  <a:pt x="12812" y="1607"/>
                  <a:pt x="12812" y="1607"/>
                  <a:pt x="12824" y="1607"/>
                </a:cubicBezTo>
                <a:cubicBezTo>
                  <a:pt x="12830" y="1607"/>
                  <a:pt x="12830" y="1601"/>
                  <a:pt x="12835" y="1607"/>
                </a:cubicBezTo>
                <a:cubicBezTo>
                  <a:pt x="12841" y="1607"/>
                  <a:pt x="12841" y="1613"/>
                  <a:pt x="12847" y="1613"/>
                </a:cubicBezTo>
                <a:cubicBezTo>
                  <a:pt x="12847" y="1619"/>
                  <a:pt x="12853" y="1619"/>
                  <a:pt x="12853" y="1625"/>
                </a:cubicBezTo>
                <a:cubicBezTo>
                  <a:pt x="12853" y="1631"/>
                  <a:pt x="12853" y="1631"/>
                  <a:pt x="12853" y="1636"/>
                </a:cubicBezTo>
                <a:cubicBezTo>
                  <a:pt x="12859" y="1642"/>
                  <a:pt x="12859" y="1642"/>
                  <a:pt x="12859" y="1648"/>
                </a:cubicBezTo>
                <a:cubicBezTo>
                  <a:pt x="12865" y="1654"/>
                  <a:pt x="12871" y="1648"/>
                  <a:pt x="12871" y="1654"/>
                </a:cubicBezTo>
                <a:cubicBezTo>
                  <a:pt x="12877" y="1660"/>
                  <a:pt x="12877" y="1660"/>
                  <a:pt x="12883" y="1666"/>
                </a:cubicBezTo>
                <a:lnTo>
                  <a:pt x="12889" y="1666"/>
                </a:lnTo>
                <a:cubicBezTo>
                  <a:pt x="12901" y="1672"/>
                  <a:pt x="12907" y="1684"/>
                  <a:pt x="12913" y="1690"/>
                </a:cubicBezTo>
                <a:cubicBezTo>
                  <a:pt x="12913" y="1690"/>
                  <a:pt x="12918" y="1690"/>
                  <a:pt x="12924" y="1696"/>
                </a:cubicBezTo>
                <a:cubicBezTo>
                  <a:pt x="12924" y="1696"/>
                  <a:pt x="12924" y="1702"/>
                  <a:pt x="12924" y="1708"/>
                </a:cubicBezTo>
                <a:cubicBezTo>
                  <a:pt x="12924" y="1708"/>
                  <a:pt x="12924" y="1714"/>
                  <a:pt x="12924" y="1720"/>
                </a:cubicBezTo>
                <a:cubicBezTo>
                  <a:pt x="12924" y="1725"/>
                  <a:pt x="12913" y="1725"/>
                  <a:pt x="12913" y="1725"/>
                </a:cubicBezTo>
                <a:cubicBezTo>
                  <a:pt x="12907" y="1731"/>
                  <a:pt x="12913" y="1737"/>
                  <a:pt x="12907" y="1737"/>
                </a:cubicBezTo>
                <a:cubicBezTo>
                  <a:pt x="12907" y="1743"/>
                  <a:pt x="12901" y="1737"/>
                  <a:pt x="12895" y="1737"/>
                </a:cubicBezTo>
                <a:cubicBezTo>
                  <a:pt x="12889" y="1737"/>
                  <a:pt x="12889" y="1737"/>
                  <a:pt x="12889" y="1737"/>
                </a:cubicBezTo>
                <a:cubicBezTo>
                  <a:pt x="12877" y="1737"/>
                  <a:pt x="12871" y="1743"/>
                  <a:pt x="12865" y="1737"/>
                </a:cubicBezTo>
                <a:cubicBezTo>
                  <a:pt x="12853" y="1737"/>
                  <a:pt x="12847" y="1731"/>
                  <a:pt x="12841" y="1725"/>
                </a:cubicBezTo>
                <a:cubicBezTo>
                  <a:pt x="12830" y="1720"/>
                  <a:pt x="12824" y="1708"/>
                  <a:pt x="12824" y="1690"/>
                </a:cubicBezTo>
                <a:cubicBezTo>
                  <a:pt x="12818" y="1690"/>
                  <a:pt x="12812" y="1684"/>
                  <a:pt x="12806" y="1684"/>
                </a:cubicBezTo>
                <a:cubicBezTo>
                  <a:pt x="12788" y="1684"/>
                  <a:pt x="12782" y="1684"/>
                  <a:pt x="12770" y="1678"/>
                </a:cubicBezTo>
                <a:cubicBezTo>
                  <a:pt x="12764" y="1678"/>
                  <a:pt x="12764" y="1672"/>
                  <a:pt x="12758" y="1666"/>
                </a:cubicBezTo>
                <a:cubicBezTo>
                  <a:pt x="12758" y="1666"/>
                  <a:pt x="12752" y="1660"/>
                  <a:pt x="12747" y="1660"/>
                </a:cubicBezTo>
                <a:cubicBezTo>
                  <a:pt x="12741" y="1654"/>
                  <a:pt x="12735" y="1660"/>
                  <a:pt x="12729" y="1660"/>
                </a:cubicBezTo>
                <a:cubicBezTo>
                  <a:pt x="12723" y="1660"/>
                  <a:pt x="12717" y="1654"/>
                  <a:pt x="12717" y="1654"/>
                </a:cubicBezTo>
                <a:cubicBezTo>
                  <a:pt x="12705" y="1654"/>
                  <a:pt x="12699" y="1654"/>
                  <a:pt x="12693" y="1654"/>
                </a:cubicBezTo>
                <a:cubicBezTo>
                  <a:pt x="12687" y="1654"/>
                  <a:pt x="12681" y="1648"/>
                  <a:pt x="12681" y="1642"/>
                </a:cubicBezTo>
                <a:cubicBezTo>
                  <a:pt x="12675" y="1636"/>
                  <a:pt x="12681" y="1631"/>
                  <a:pt x="12675" y="1631"/>
                </a:cubicBezTo>
                <a:cubicBezTo>
                  <a:pt x="12669" y="1625"/>
                  <a:pt x="12669" y="1625"/>
                  <a:pt x="12664" y="1625"/>
                </a:cubicBezTo>
                <a:cubicBezTo>
                  <a:pt x="12658" y="1625"/>
                  <a:pt x="12658" y="1625"/>
                  <a:pt x="12652" y="1625"/>
                </a:cubicBezTo>
                <a:cubicBezTo>
                  <a:pt x="12646" y="1619"/>
                  <a:pt x="12640" y="1619"/>
                  <a:pt x="12640" y="1613"/>
                </a:cubicBezTo>
                <a:cubicBezTo>
                  <a:pt x="12634" y="1613"/>
                  <a:pt x="12628" y="1607"/>
                  <a:pt x="12628" y="1607"/>
                </a:cubicBezTo>
                <a:cubicBezTo>
                  <a:pt x="12569" y="1607"/>
                  <a:pt x="12569" y="1607"/>
                  <a:pt x="12569" y="1607"/>
                </a:cubicBezTo>
                <a:cubicBezTo>
                  <a:pt x="12563" y="1607"/>
                  <a:pt x="12563" y="1607"/>
                  <a:pt x="12557" y="1601"/>
                </a:cubicBezTo>
                <a:cubicBezTo>
                  <a:pt x="12557" y="1601"/>
                  <a:pt x="12557" y="1595"/>
                  <a:pt x="12551" y="1589"/>
                </a:cubicBezTo>
                <a:cubicBezTo>
                  <a:pt x="12551" y="1589"/>
                  <a:pt x="12545" y="1583"/>
                  <a:pt x="12539" y="1583"/>
                </a:cubicBezTo>
                <a:cubicBezTo>
                  <a:pt x="12480" y="1583"/>
                  <a:pt x="12480" y="1583"/>
                  <a:pt x="12480" y="1583"/>
                </a:cubicBezTo>
                <a:cubicBezTo>
                  <a:pt x="12468" y="1583"/>
                  <a:pt x="12468" y="1577"/>
                  <a:pt x="12456" y="1571"/>
                </a:cubicBezTo>
                <a:cubicBezTo>
                  <a:pt x="12450" y="1565"/>
                  <a:pt x="12444" y="1559"/>
                  <a:pt x="12432" y="1559"/>
                </a:cubicBezTo>
                <a:cubicBezTo>
                  <a:pt x="12432" y="1554"/>
                  <a:pt x="12426" y="1554"/>
                  <a:pt x="12426" y="1554"/>
                </a:cubicBezTo>
                <a:cubicBezTo>
                  <a:pt x="12420" y="1554"/>
                  <a:pt x="12420" y="1548"/>
                  <a:pt x="12420" y="1542"/>
                </a:cubicBezTo>
                <a:cubicBezTo>
                  <a:pt x="12414" y="1542"/>
                  <a:pt x="12409" y="1542"/>
                  <a:pt x="12409" y="1542"/>
                </a:cubicBezTo>
                <a:cubicBezTo>
                  <a:pt x="12403" y="1536"/>
                  <a:pt x="12397" y="1536"/>
                  <a:pt x="12397" y="1530"/>
                </a:cubicBezTo>
                <a:cubicBezTo>
                  <a:pt x="12391" y="1530"/>
                  <a:pt x="12397" y="1524"/>
                  <a:pt x="12391" y="1518"/>
                </a:cubicBezTo>
                <a:cubicBezTo>
                  <a:pt x="12391" y="1518"/>
                  <a:pt x="12385" y="1518"/>
                  <a:pt x="12379" y="1518"/>
                </a:cubicBezTo>
                <a:cubicBezTo>
                  <a:pt x="12373" y="1518"/>
                  <a:pt x="12367" y="1518"/>
                  <a:pt x="12361" y="1518"/>
                </a:cubicBezTo>
                <a:cubicBezTo>
                  <a:pt x="12355" y="1518"/>
                  <a:pt x="12355" y="1518"/>
                  <a:pt x="12355" y="1518"/>
                </a:cubicBezTo>
                <a:cubicBezTo>
                  <a:pt x="12355" y="1518"/>
                  <a:pt x="12349" y="1518"/>
                  <a:pt x="12349" y="1524"/>
                </a:cubicBezTo>
                <a:cubicBezTo>
                  <a:pt x="12343" y="1524"/>
                  <a:pt x="12337" y="1530"/>
                  <a:pt x="12337" y="1536"/>
                </a:cubicBezTo>
                <a:cubicBezTo>
                  <a:pt x="12337" y="1542"/>
                  <a:pt x="12337" y="1548"/>
                  <a:pt x="12337" y="1554"/>
                </a:cubicBezTo>
                <a:cubicBezTo>
                  <a:pt x="12337" y="1559"/>
                  <a:pt x="12343" y="1559"/>
                  <a:pt x="12349" y="1565"/>
                </a:cubicBezTo>
                <a:cubicBezTo>
                  <a:pt x="12355" y="1565"/>
                  <a:pt x="12361" y="1565"/>
                  <a:pt x="12361" y="1571"/>
                </a:cubicBezTo>
                <a:cubicBezTo>
                  <a:pt x="12361" y="1577"/>
                  <a:pt x="12361" y="1577"/>
                  <a:pt x="12361" y="1583"/>
                </a:cubicBezTo>
                <a:cubicBezTo>
                  <a:pt x="12361" y="1589"/>
                  <a:pt x="12361" y="1589"/>
                  <a:pt x="12361" y="1595"/>
                </a:cubicBezTo>
                <a:cubicBezTo>
                  <a:pt x="12367" y="1595"/>
                  <a:pt x="12373" y="1595"/>
                  <a:pt x="12385" y="1595"/>
                </a:cubicBezTo>
                <a:cubicBezTo>
                  <a:pt x="12391" y="1595"/>
                  <a:pt x="12391" y="1601"/>
                  <a:pt x="12397" y="1601"/>
                </a:cubicBezTo>
                <a:cubicBezTo>
                  <a:pt x="12397" y="1601"/>
                  <a:pt x="12403" y="1601"/>
                  <a:pt x="12409" y="1601"/>
                </a:cubicBezTo>
                <a:cubicBezTo>
                  <a:pt x="12409" y="1601"/>
                  <a:pt x="12414" y="1601"/>
                  <a:pt x="12420" y="1607"/>
                </a:cubicBezTo>
                <a:cubicBezTo>
                  <a:pt x="12420" y="1607"/>
                  <a:pt x="12420" y="1613"/>
                  <a:pt x="12420" y="1619"/>
                </a:cubicBezTo>
                <a:cubicBezTo>
                  <a:pt x="12420" y="1625"/>
                  <a:pt x="12426" y="1625"/>
                  <a:pt x="12426" y="1631"/>
                </a:cubicBezTo>
                <a:cubicBezTo>
                  <a:pt x="12432" y="1636"/>
                  <a:pt x="12444" y="1636"/>
                  <a:pt x="12456" y="1642"/>
                </a:cubicBezTo>
                <a:cubicBezTo>
                  <a:pt x="12462" y="1642"/>
                  <a:pt x="12462" y="1642"/>
                  <a:pt x="12468" y="1648"/>
                </a:cubicBezTo>
                <a:cubicBezTo>
                  <a:pt x="12468" y="1648"/>
                  <a:pt x="12474" y="1648"/>
                  <a:pt x="12474" y="1654"/>
                </a:cubicBezTo>
                <a:cubicBezTo>
                  <a:pt x="12474" y="1660"/>
                  <a:pt x="12474" y="1666"/>
                  <a:pt x="12474" y="1666"/>
                </a:cubicBezTo>
                <a:cubicBezTo>
                  <a:pt x="12474" y="1672"/>
                  <a:pt x="12468" y="1678"/>
                  <a:pt x="12468" y="1678"/>
                </a:cubicBezTo>
                <a:cubicBezTo>
                  <a:pt x="12462" y="1690"/>
                  <a:pt x="12456" y="1696"/>
                  <a:pt x="12450" y="1702"/>
                </a:cubicBezTo>
                <a:cubicBezTo>
                  <a:pt x="12444" y="1702"/>
                  <a:pt x="12444" y="1702"/>
                  <a:pt x="12438" y="1702"/>
                </a:cubicBezTo>
                <a:cubicBezTo>
                  <a:pt x="12426" y="1702"/>
                  <a:pt x="12426" y="1702"/>
                  <a:pt x="12426" y="1702"/>
                </a:cubicBezTo>
                <a:cubicBezTo>
                  <a:pt x="12420" y="1702"/>
                  <a:pt x="12420" y="1696"/>
                  <a:pt x="12414" y="1702"/>
                </a:cubicBezTo>
                <a:cubicBezTo>
                  <a:pt x="12409" y="1702"/>
                  <a:pt x="12409" y="1708"/>
                  <a:pt x="12409" y="1714"/>
                </a:cubicBezTo>
                <a:cubicBezTo>
                  <a:pt x="12409" y="1714"/>
                  <a:pt x="12409" y="1720"/>
                  <a:pt x="12409" y="1725"/>
                </a:cubicBezTo>
                <a:cubicBezTo>
                  <a:pt x="12403" y="1725"/>
                  <a:pt x="12403" y="1731"/>
                  <a:pt x="12403" y="1731"/>
                </a:cubicBezTo>
                <a:cubicBezTo>
                  <a:pt x="12397" y="1737"/>
                  <a:pt x="12391" y="1737"/>
                  <a:pt x="12391" y="1737"/>
                </a:cubicBezTo>
                <a:cubicBezTo>
                  <a:pt x="12379" y="1737"/>
                  <a:pt x="12379" y="1737"/>
                  <a:pt x="12379" y="1737"/>
                </a:cubicBezTo>
                <a:cubicBezTo>
                  <a:pt x="12379" y="1725"/>
                  <a:pt x="12379" y="1725"/>
                  <a:pt x="12379" y="1714"/>
                </a:cubicBezTo>
                <a:cubicBezTo>
                  <a:pt x="12379" y="1708"/>
                  <a:pt x="12379" y="1708"/>
                  <a:pt x="12379" y="1702"/>
                </a:cubicBezTo>
                <a:cubicBezTo>
                  <a:pt x="12379" y="1696"/>
                  <a:pt x="12379" y="1690"/>
                  <a:pt x="12379" y="1678"/>
                </a:cubicBezTo>
                <a:cubicBezTo>
                  <a:pt x="12379" y="1672"/>
                  <a:pt x="12379" y="1672"/>
                  <a:pt x="12379" y="1666"/>
                </a:cubicBezTo>
                <a:cubicBezTo>
                  <a:pt x="12361" y="1666"/>
                  <a:pt x="12361" y="1666"/>
                  <a:pt x="12361" y="1666"/>
                </a:cubicBezTo>
                <a:cubicBezTo>
                  <a:pt x="12355" y="1672"/>
                  <a:pt x="12349" y="1666"/>
                  <a:pt x="12349" y="1672"/>
                </a:cubicBezTo>
                <a:cubicBezTo>
                  <a:pt x="12343" y="1672"/>
                  <a:pt x="12343" y="1678"/>
                  <a:pt x="12337" y="1678"/>
                </a:cubicBezTo>
                <a:cubicBezTo>
                  <a:pt x="12337" y="1684"/>
                  <a:pt x="12337" y="1690"/>
                  <a:pt x="12332" y="1690"/>
                </a:cubicBezTo>
                <a:cubicBezTo>
                  <a:pt x="12332" y="1696"/>
                  <a:pt x="12332" y="1702"/>
                  <a:pt x="12325" y="1702"/>
                </a:cubicBezTo>
                <a:cubicBezTo>
                  <a:pt x="12320" y="1708"/>
                  <a:pt x="12314" y="1702"/>
                  <a:pt x="12302" y="1702"/>
                </a:cubicBezTo>
                <a:cubicBezTo>
                  <a:pt x="12290" y="1702"/>
                  <a:pt x="12290" y="1702"/>
                  <a:pt x="12290" y="1702"/>
                </a:cubicBezTo>
                <a:cubicBezTo>
                  <a:pt x="12284" y="1702"/>
                  <a:pt x="12278" y="1702"/>
                  <a:pt x="12272" y="1702"/>
                </a:cubicBezTo>
                <a:cubicBezTo>
                  <a:pt x="12266" y="1702"/>
                  <a:pt x="12260" y="1696"/>
                  <a:pt x="12254" y="1702"/>
                </a:cubicBezTo>
                <a:cubicBezTo>
                  <a:pt x="12248" y="1702"/>
                  <a:pt x="12254" y="1708"/>
                  <a:pt x="12248" y="1714"/>
                </a:cubicBezTo>
                <a:cubicBezTo>
                  <a:pt x="12243" y="1714"/>
                  <a:pt x="12248" y="1720"/>
                  <a:pt x="12243" y="1725"/>
                </a:cubicBezTo>
                <a:cubicBezTo>
                  <a:pt x="12237" y="1725"/>
                  <a:pt x="12231" y="1725"/>
                  <a:pt x="12225" y="1725"/>
                </a:cubicBezTo>
                <a:cubicBezTo>
                  <a:pt x="12213" y="1725"/>
                  <a:pt x="12213" y="1725"/>
                  <a:pt x="12213" y="1725"/>
                </a:cubicBezTo>
                <a:cubicBezTo>
                  <a:pt x="12213" y="1725"/>
                  <a:pt x="12207" y="1720"/>
                  <a:pt x="12201" y="1720"/>
                </a:cubicBezTo>
                <a:cubicBezTo>
                  <a:pt x="12195" y="1720"/>
                  <a:pt x="12195" y="1720"/>
                  <a:pt x="12195" y="1720"/>
                </a:cubicBezTo>
                <a:cubicBezTo>
                  <a:pt x="12166" y="1720"/>
                  <a:pt x="12166" y="1720"/>
                  <a:pt x="12166" y="1720"/>
                </a:cubicBezTo>
                <a:cubicBezTo>
                  <a:pt x="12159" y="1720"/>
                  <a:pt x="12159" y="1720"/>
                  <a:pt x="12154" y="1720"/>
                </a:cubicBezTo>
                <a:cubicBezTo>
                  <a:pt x="12154" y="1749"/>
                  <a:pt x="12154" y="1749"/>
                  <a:pt x="12154" y="1749"/>
                </a:cubicBezTo>
                <a:cubicBezTo>
                  <a:pt x="12118" y="1749"/>
                  <a:pt x="12118" y="1749"/>
                  <a:pt x="12118" y="1749"/>
                </a:cubicBezTo>
                <a:lnTo>
                  <a:pt x="12112" y="1743"/>
                </a:lnTo>
                <a:cubicBezTo>
                  <a:pt x="12106" y="1737"/>
                  <a:pt x="12106" y="1737"/>
                  <a:pt x="12106" y="1731"/>
                </a:cubicBezTo>
                <a:cubicBezTo>
                  <a:pt x="12100" y="1725"/>
                  <a:pt x="12094" y="1731"/>
                  <a:pt x="12094" y="1725"/>
                </a:cubicBezTo>
                <a:lnTo>
                  <a:pt x="12100" y="1720"/>
                </a:lnTo>
                <a:cubicBezTo>
                  <a:pt x="12100" y="1714"/>
                  <a:pt x="12100" y="1708"/>
                  <a:pt x="12100" y="1708"/>
                </a:cubicBezTo>
                <a:cubicBezTo>
                  <a:pt x="12100" y="1696"/>
                  <a:pt x="12106" y="1690"/>
                  <a:pt x="12112" y="1684"/>
                </a:cubicBezTo>
                <a:cubicBezTo>
                  <a:pt x="12106" y="1672"/>
                  <a:pt x="12106" y="1672"/>
                  <a:pt x="12106" y="1672"/>
                </a:cubicBezTo>
                <a:cubicBezTo>
                  <a:pt x="12100" y="1672"/>
                  <a:pt x="12100" y="1672"/>
                  <a:pt x="12094" y="1672"/>
                </a:cubicBezTo>
                <a:cubicBezTo>
                  <a:pt x="12094" y="1678"/>
                  <a:pt x="12094" y="1684"/>
                  <a:pt x="12088" y="1684"/>
                </a:cubicBezTo>
                <a:cubicBezTo>
                  <a:pt x="12088" y="1690"/>
                  <a:pt x="12082" y="1690"/>
                  <a:pt x="12077" y="1690"/>
                </a:cubicBezTo>
                <a:cubicBezTo>
                  <a:pt x="12077" y="1690"/>
                  <a:pt x="12071" y="1690"/>
                  <a:pt x="12065" y="1690"/>
                </a:cubicBezTo>
                <a:cubicBezTo>
                  <a:pt x="12059" y="1690"/>
                  <a:pt x="12047" y="1690"/>
                  <a:pt x="12041" y="1696"/>
                </a:cubicBezTo>
                <a:cubicBezTo>
                  <a:pt x="12035" y="1696"/>
                  <a:pt x="12035" y="1702"/>
                  <a:pt x="12035" y="1708"/>
                </a:cubicBezTo>
                <a:cubicBezTo>
                  <a:pt x="12023" y="1708"/>
                  <a:pt x="12017" y="1714"/>
                  <a:pt x="12011" y="1720"/>
                </a:cubicBezTo>
                <a:cubicBezTo>
                  <a:pt x="11993" y="1720"/>
                  <a:pt x="11993" y="1720"/>
                  <a:pt x="11993" y="1720"/>
                </a:cubicBezTo>
                <a:cubicBezTo>
                  <a:pt x="11982" y="1720"/>
                  <a:pt x="11970" y="1714"/>
                  <a:pt x="11958" y="1720"/>
                </a:cubicBezTo>
                <a:cubicBezTo>
                  <a:pt x="11952" y="1720"/>
                  <a:pt x="11952" y="1725"/>
                  <a:pt x="11946" y="1725"/>
                </a:cubicBezTo>
                <a:lnTo>
                  <a:pt x="11946" y="1737"/>
                </a:lnTo>
                <a:cubicBezTo>
                  <a:pt x="11940" y="1737"/>
                  <a:pt x="11934" y="1743"/>
                  <a:pt x="11934" y="1743"/>
                </a:cubicBezTo>
                <a:cubicBezTo>
                  <a:pt x="11928" y="1743"/>
                  <a:pt x="11928" y="1743"/>
                  <a:pt x="11922" y="1743"/>
                </a:cubicBezTo>
                <a:cubicBezTo>
                  <a:pt x="11911" y="1743"/>
                  <a:pt x="11911" y="1743"/>
                  <a:pt x="11911" y="1743"/>
                </a:cubicBezTo>
                <a:cubicBezTo>
                  <a:pt x="11905" y="1743"/>
                  <a:pt x="11905" y="1743"/>
                  <a:pt x="11899" y="1743"/>
                </a:cubicBezTo>
                <a:cubicBezTo>
                  <a:pt x="11887" y="1749"/>
                  <a:pt x="11881" y="1749"/>
                  <a:pt x="11875" y="1749"/>
                </a:cubicBezTo>
                <a:cubicBezTo>
                  <a:pt x="11869" y="1755"/>
                  <a:pt x="11863" y="1755"/>
                  <a:pt x="11863" y="1761"/>
                </a:cubicBezTo>
                <a:cubicBezTo>
                  <a:pt x="11851" y="1767"/>
                  <a:pt x="11845" y="1773"/>
                  <a:pt x="11839" y="1779"/>
                </a:cubicBezTo>
                <a:cubicBezTo>
                  <a:pt x="11834" y="1785"/>
                  <a:pt x="11827" y="1785"/>
                  <a:pt x="11822" y="1791"/>
                </a:cubicBezTo>
                <a:cubicBezTo>
                  <a:pt x="11810" y="1791"/>
                  <a:pt x="11792" y="1785"/>
                  <a:pt x="11780" y="1791"/>
                </a:cubicBezTo>
                <a:cubicBezTo>
                  <a:pt x="11774" y="1791"/>
                  <a:pt x="11774" y="1797"/>
                  <a:pt x="11768" y="1802"/>
                </a:cubicBezTo>
                <a:cubicBezTo>
                  <a:pt x="11768" y="1809"/>
                  <a:pt x="11768" y="1809"/>
                  <a:pt x="11774" y="1814"/>
                </a:cubicBezTo>
                <a:cubicBezTo>
                  <a:pt x="11774" y="1820"/>
                  <a:pt x="11786" y="1820"/>
                  <a:pt x="11786" y="1826"/>
                </a:cubicBezTo>
                <a:cubicBezTo>
                  <a:pt x="11786" y="1838"/>
                  <a:pt x="11786" y="1838"/>
                  <a:pt x="11780" y="1844"/>
                </a:cubicBezTo>
                <a:cubicBezTo>
                  <a:pt x="11774" y="1850"/>
                  <a:pt x="11762" y="1850"/>
                  <a:pt x="11756" y="1856"/>
                </a:cubicBezTo>
                <a:cubicBezTo>
                  <a:pt x="11750" y="1862"/>
                  <a:pt x="11750" y="1862"/>
                  <a:pt x="11745" y="1868"/>
                </a:cubicBezTo>
                <a:cubicBezTo>
                  <a:pt x="11739" y="1868"/>
                  <a:pt x="11739" y="1868"/>
                  <a:pt x="11733" y="1868"/>
                </a:cubicBezTo>
                <a:cubicBezTo>
                  <a:pt x="11727" y="1868"/>
                  <a:pt x="11727" y="1868"/>
                  <a:pt x="11721" y="1868"/>
                </a:cubicBezTo>
                <a:cubicBezTo>
                  <a:pt x="11715" y="1868"/>
                  <a:pt x="11715" y="1868"/>
                  <a:pt x="11709" y="1868"/>
                </a:cubicBezTo>
                <a:cubicBezTo>
                  <a:pt x="11697" y="1868"/>
                  <a:pt x="11697" y="1880"/>
                  <a:pt x="11691" y="1880"/>
                </a:cubicBezTo>
                <a:cubicBezTo>
                  <a:pt x="11685" y="1880"/>
                  <a:pt x="11685" y="1880"/>
                  <a:pt x="11685" y="1880"/>
                </a:cubicBezTo>
                <a:cubicBezTo>
                  <a:pt x="11679" y="1880"/>
                  <a:pt x="11679" y="1868"/>
                  <a:pt x="11673" y="1868"/>
                </a:cubicBezTo>
                <a:cubicBezTo>
                  <a:pt x="11673" y="1862"/>
                  <a:pt x="11668" y="1862"/>
                  <a:pt x="11661" y="1862"/>
                </a:cubicBezTo>
                <a:cubicBezTo>
                  <a:pt x="11656" y="1856"/>
                  <a:pt x="11656" y="1850"/>
                  <a:pt x="11650" y="1850"/>
                </a:cubicBezTo>
                <a:cubicBezTo>
                  <a:pt x="11650" y="1844"/>
                  <a:pt x="11650" y="1838"/>
                  <a:pt x="11650" y="1838"/>
                </a:cubicBezTo>
                <a:cubicBezTo>
                  <a:pt x="11644" y="1832"/>
                  <a:pt x="11638" y="1826"/>
                  <a:pt x="11638" y="1820"/>
                </a:cubicBezTo>
                <a:cubicBezTo>
                  <a:pt x="11638" y="1809"/>
                  <a:pt x="11638" y="1802"/>
                  <a:pt x="11638" y="1791"/>
                </a:cubicBezTo>
                <a:cubicBezTo>
                  <a:pt x="11703" y="1791"/>
                  <a:pt x="11703" y="1791"/>
                  <a:pt x="11703" y="1791"/>
                </a:cubicBezTo>
                <a:cubicBezTo>
                  <a:pt x="11703" y="1755"/>
                  <a:pt x="11703" y="1755"/>
                  <a:pt x="11703" y="1755"/>
                </a:cubicBezTo>
                <a:cubicBezTo>
                  <a:pt x="11697" y="1755"/>
                  <a:pt x="11697" y="1749"/>
                  <a:pt x="11691" y="1743"/>
                </a:cubicBezTo>
                <a:cubicBezTo>
                  <a:pt x="11685" y="1743"/>
                  <a:pt x="11679" y="1743"/>
                  <a:pt x="11679" y="1743"/>
                </a:cubicBezTo>
                <a:cubicBezTo>
                  <a:pt x="11673" y="1737"/>
                  <a:pt x="11673" y="1737"/>
                  <a:pt x="11673" y="1731"/>
                </a:cubicBezTo>
                <a:cubicBezTo>
                  <a:pt x="11668" y="1725"/>
                  <a:pt x="11668" y="1725"/>
                  <a:pt x="11661" y="1720"/>
                </a:cubicBezTo>
                <a:cubicBezTo>
                  <a:pt x="11661" y="1714"/>
                  <a:pt x="11661" y="1708"/>
                  <a:pt x="11656" y="1708"/>
                </a:cubicBezTo>
                <a:cubicBezTo>
                  <a:pt x="11644" y="1708"/>
                  <a:pt x="11638" y="1714"/>
                  <a:pt x="11632" y="1714"/>
                </a:cubicBezTo>
                <a:cubicBezTo>
                  <a:pt x="11626" y="1714"/>
                  <a:pt x="11626" y="1714"/>
                  <a:pt x="11626" y="1714"/>
                </a:cubicBezTo>
                <a:cubicBezTo>
                  <a:pt x="11620" y="1714"/>
                  <a:pt x="11620" y="1708"/>
                  <a:pt x="11614" y="1702"/>
                </a:cubicBezTo>
                <a:cubicBezTo>
                  <a:pt x="11608" y="1702"/>
                  <a:pt x="11602" y="1702"/>
                  <a:pt x="11602" y="1702"/>
                </a:cubicBezTo>
                <a:cubicBezTo>
                  <a:pt x="11590" y="1696"/>
                  <a:pt x="11584" y="1702"/>
                  <a:pt x="11579" y="1702"/>
                </a:cubicBezTo>
                <a:cubicBezTo>
                  <a:pt x="11555" y="1702"/>
                  <a:pt x="11555" y="1702"/>
                  <a:pt x="11555" y="1702"/>
                </a:cubicBezTo>
                <a:cubicBezTo>
                  <a:pt x="11549" y="1702"/>
                  <a:pt x="11543" y="1702"/>
                  <a:pt x="11543" y="1702"/>
                </a:cubicBezTo>
                <a:cubicBezTo>
                  <a:pt x="11537" y="1702"/>
                  <a:pt x="11537" y="1702"/>
                  <a:pt x="11531" y="1702"/>
                </a:cubicBezTo>
                <a:cubicBezTo>
                  <a:pt x="11531" y="1725"/>
                  <a:pt x="11531" y="1725"/>
                  <a:pt x="11531" y="1725"/>
                </a:cubicBezTo>
                <a:cubicBezTo>
                  <a:pt x="11543" y="1725"/>
                  <a:pt x="11549" y="1725"/>
                  <a:pt x="11555" y="1725"/>
                </a:cubicBezTo>
                <a:cubicBezTo>
                  <a:pt x="11561" y="1725"/>
                  <a:pt x="11561" y="1731"/>
                  <a:pt x="11567" y="1731"/>
                </a:cubicBezTo>
                <a:cubicBezTo>
                  <a:pt x="11567" y="1802"/>
                  <a:pt x="11567" y="1802"/>
                  <a:pt x="11567" y="1802"/>
                </a:cubicBezTo>
                <a:cubicBezTo>
                  <a:pt x="11567" y="1809"/>
                  <a:pt x="11561" y="1809"/>
                  <a:pt x="11561" y="1814"/>
                </a:cubicBezTo>
                <a:cubicBezTo>
                  <a:pt x="11555" y="1820"/>
                  <a:pt x="11549" y="1814"/>
                  <a:pt x="11549" y="1820"/>
                </a:cubicBezTo>
                <a:cubicBezTo>
                  <a:pt x="11549" y="1826"/>
                  <a:pt x="11549" y="1832"/>
                  <a:pt x="11549" y="1832"/>
                </a:cubicBezTo>
                <a:cubicBezTo>
                  <a:pt x="11549" y="1838"/>
                  <a:pt x="11549" y="1844"/>
                  <a:pt x="11549" y="1844"/>
                </a:cubicBezTo>
                <a:cubicBezTo>
                  <a:pt x="11555" y="1850"/>
                  <a:pt x="11561" y="1844"/>
                  <a:pt x="11561" y="1850"/>
                </a:cubicBezTo>
                <a:cubicBezTo>
                  <a:pt x="11567" y="1850"/>
                  <a:pt x="11567" y="1850"/>
                  <a:pt x="11573" y="1856"/>
                </a:cubicBezTo>
                <a:cubicBezTo>
                  <a:pt x="11579" y="1856"/>
                  <a:pt x="11579" y="1862"/>
                  <a:pt x="11579" y="1868"/>
                </a:cubicBezTo>
                <a:cubicBezTo>
                  <a:pt x="11584" y="1868"/>
                  <a:pt x="11590" y="1874"/>
                  <a:pt x="11590" y="1880"/>
                </a:cubicBezTo>
                <a:cubicBezTo>
                  <a:pt x="11590" y="1886"/>
                  <a:pt x="11590" y="1886"/>
                  <a:pt x="11590" y="1886"/>
                </a:cubicBezTo>
                <a:cubicBezTo>
                  <a:pt x="11590" y="1891"/>
                  <a:pt x="11584" y="1886"/>
                  <a:pt x="11584" y="1891"/>
                </a:cubicBezTo>
                <a:cubicBezTo>
                  <a:pt x="11584" y="1897"/>
                  <a:pt x="11584" y="1897"/>
                  <a:pt x="11584" y="1903"/>
                </a:cubicBezTo>
                <a:cubicBezTo>
                  <a:pt x="11584" y="1915"/>
                  <a:pt x="11584" y="1921"/>
                  <a:pt x="11584" y="1939"/>
                </a:cubicBezTo>
                <a:cubicBezTo>
                  <a:pt x="11584" y="1939"/>
                  <a:pt x="11584" y="1939"/>
                  <a:pt x="11584" y="1945"/>
                </a:cubicBezTo>
                <a:cubicBezTo>
                  <a:pt x="11573" y="1939"/>
                  <a:pt x="11567" y="1939"/>
                  <a:pt x="11561" y="1939"/>
                </a:cubicBezTo>
                <a:cubicBezTo>
                  <a:pt x="11555" y="1939"/>
                  <a:pt x="11549" y="1939"/>
                  <a:pt x="11549" y="1939"/>
                </a:cubicBezTo>
                <a:cubicBezTo>
                  <a:pt x="11543" y="1939"/>
                  <a:pt x="11537" y="1933"/>
                  <a:pt x="11537" y="1933"/>
                </a:cubicBezTo>
                <a:cubicBezTo>
                  <a:pt x="11531" y="1927"/>
                  <a:pt x="11537" y="1921"/>
                  <a:pt x="11537" y="1921"/>
                </a:cubicBezTo>
                <a:cubicBezTo>
                  <a:pt x="11531" y="1915"/>
                  <a:pt x="11531" y="1909"/>
                  <a:pt x="11525" y="1909"/>
                </a:cubicBezTo>
                <a:cubicBezTo>
                  <a:pt x="11525" y="1903"/>
                  <a:pt x="11519" y="1909"/>
                  <a:pt x="11513" y="1909"/>
                </a:cubicBezTo>
                <a:cubicBezTo>
                  <a:pt x="11507" y="1909"/>
                  <a:pt x="11507" y="1909"/>
                  <a:pt x="11501" y="1909"/>
                </a:cubicBezTo>
                <a:cubicBezTo>
                  <a:pt x="11495" y="1909"/>
                  <a:pt x="11495" y="1915"/>
                  <a:pt x="11490" y="1915"/>
                </a:cubicBezTo>
                <a:cubicBezTo>
                  <a:pt x="11484" y="1915"/>
                  <a:pt x="11484" y="1915"/>
                  <a:pt x="11478" y="1915"/>
                </a:cubicBezTo>
                <a:cubicBezTo>
                  <a:pt x="11466" y="1915"/>
                  <a:pt x="11460" y="1915"/>
                  <a:pt x="11454" y="1915"/>
                </a:cubicBezTo>
                <a:cubicBezTo>
                  <a:pt x="11448" y="1915"/>
                  <a:pt x="11448" y="1921"/>
                  <a:pt x="11442" y="1921"/>
                </a:cubicBezTo>
                <a:cubicBezTo>
                  <a:pt x="11442" y="1921"/>
                  <a:pt x="11442" y="1927"/>
                  <a:pt x="11442" y="1933"/>
                </a:cubicBezTo>
                <a:cubicBezTo>
                  <a:pt x="11442" y="1933"/>
                  <a:pt x="11442" y="1939"/>
                  <a:pt x="11436" y="1945"/>
                </a:cubicBezTo>
                <a:cubicBezTo>
                  <a:pt x="11436" y="1945"/>
                  <a:pt x="11430" y="1945"/>
                  <a:pt x="11424" y="1951"/>
                </a:cubicBezTo>
                <a:lnTo>
                  <a:pt x="11418" y="1951"/>
                </a:lnTo>
                <a:cubicBezTo>
                  <a:pt x="11407" y="1951"/>
                  <a:pt x="11401" y="1957"/>
                  <a:pt x="11395" y="1957"/>
                </a:cubicBezTo>
                <a:cubicBezTo>
                  <a:pt x="11389" y="1957"/>
                  <a:pt x="11383" y="1957"/>
                  <a:pt x="11377" y="1957"/>
                </a:cubicBezTo>
                <a:cubicBezTo>
                  <a:pt x="11371" y="1963"/>
                  <a:pt x="11371" y="1963"/>
                  <a:pt x="11365" y="1968"/>
                </a:cubicBezTo>
                <a:cubicBezTo>
                  <a:pt x="11365" y="1975"/>
                  <a:pt x="11365" y="1975"/>
                  <a:pt x="11359" y="1980"/>
                </a:cubicBezTo>
                <a:cubicBezTo>
                  <a:pt x="11359" y="1980"/>
                  <a:pt x="11353" y="1986"/>
                  <a:pt x="11347" y="1986"/>
                </a:cubicBezTo>
                <a:cubicBezTo>
                  <a:pt x="11341" y="1992"/>
                  <a:pt x="11335" y="1992"/>
                  <a:pt x="11329" y="1992"/>
                </a:cubicBezTo>
                <a:cubicBezTo>
                  <a:pt x="11329" y="1992"/>
                  <a:pt x="11335" y="1986"/>
                  <a:pt x="11335" y="1992"/>
                </a:cubicBezTo>
                <a:cubicBezTo>
                  <a:pt x="11335" y="1998"/>
                  <a:pt x="11329" y="2004"/>
                  <a:pt x="11335" y="2016"/>
                </a:cubicBezTo>
                <a:cubicBezTo>
                  <a:pt x="11335" y="2016"/>
                  <a:pt x="11335" y="2022"/>
                  <a:pt x="11341" y="2028"/>
                </a:cubicBezTo>
                <a:lnTo>
                  <a:pt x="11341" y="2034"/>
                </a:lnTo>
                <a:cubicBezTo>
                  <a:pt x="11347" y="2040"/>
                  <a:pt x="11347" y="2040"/>
                  <a:pt x="11353" y="2040"/>
                </a:cubicBezTo>
                <a:cubicBezTo>
                  <a:pt x="11359" y="2040"/>
                  <a:pt x="11359" y="2046"/>
                  <a:pt x="11365" y="2046"/>
                </a:cubicBezTo>
                <a:cubicBezTo>
                  <a:pt x="11371" y="2052"/>
                  <a:pt x="11371" y="2057"/>
                  <a:pt x="11371" y="2063"/>
                </a:cubicBezTo>
                <a:cubicBezTo>
                  <a:pt x="11371" y="2069"/>
                  <a:pt x="11365" y="2075"/>
                  <a:pt x="11365" y="2081"/>
                </a:cubicBezTo>
                <a:cubicBezTo>
                  <a:pt x="11365" y="2081"/>
                  <a:pt x="11371" y="2075"/>
                  <a:pt x="11365" y="2075"/>
                </a:cubicBezTo>
                <a:cubicBezTo>
                  <a:pt x="11359" y="2069"/>
                  <a:pt x="11353" y="2075"/>
                  <a:pt x="11347" y="2075"/>
                </a:cubicBezTo>
                <a:cubicBezTo>
                  <a:pt x="11335" y="2075"/>
                  <a:pt x="11329" y="2075"/>
                  <a:pt x="11324" y="2075"/>
                </a:cubicBezTo>
                <a:cubicBezTo>
                  <a:pt x="11312" y="2075"/>
                  <a:pt x="11306" y="2069"/>
                  <a:pt x="11300" y="2069"/>
                </a:cubicBezTo>
                <a:cubicBezTo>
                  <a:pt x="11288" y="2069"/>
                  <a:pt x="11288" y="2069"/>
                  <a:pt x="11288" y="2069"/>
                </a:cubicBezTo>
                <a:cubicBezTo>
                  <a:pt x="11282" y="2069"/>
                  <a:pt x="11282" y="2063"/>
                  <a:pt x="11276" y="2063"/>
                </a:cubicBezTo>
                <a:cubicBezTo>
                  <a:pt x="11264" y="2063"/>
                  <a:pt x="11258" y="2063"/>
                  <a:pt x="11252" y="2063"/>
                </a:cubicBezTo>
                <a:cubicBezTo>
                  <a:pt x="11246" y="2063"/>
                  <a:pt x="11246" y="2057"/>
                  <a:pt x="11241" y="2052"/>
                </a:cubicBezTo>
                <a:cubicBezTo>
                  <a:pt x="11235" y="2052"/>
                  <a:pt x="11229" y="2052"/>
                  <a:pt x="11229" y="2052"/>
                </a:cubicBezTo>
                <a:cubicBezTo>
                  <a:pt x="11223" y="2052"/>
                  <a:pt x="11217" y="2052"/>
                  <a:pt x="11217" y="2052"/>
                </a:cubicBezTo>
                <a:cubicBezTo>
                  <a:pt x="11211" y="2052"/>
                  <a:pt x="11211" y="2046"/>
                  <a:pt x="11205" y="2040"/>
                </a:cubicBezTo>
                <a:cubicBezTo>
                  <a:pt x="11199" y="2040"/>
                  <a:pt x="11199" y="2034"/>
                  <a:pt x="11193" y="2028"/>
                </a:cubicBezTo>
                <a:cubicBezTo>
                  <a:pt x="11193" y="2016"/>
                  <a:pt x="11193" y="2016"/>
                  <a:pt x="11193" y="2016"/>
                </a:cubicBezTo>
                <a:cubicBezTo>
                  <a:pt x="11187" y="2016"/>
                  <a:pt x="11181" y="2022"/>
                  <a:pt x="11181" y="2022"/>
                </a:cubicBezTo>
                <a:cubicBezTo>
                  <a:pt x="11175" y="2028"/>
                  <a:pt x="11175" y="2034"/>
                  <a:pt x="11169" y="2034"/>
                </a:cubicBezTo>
                <a:cubicBezTo>
                  <a:pt x="11169" y="2034"/>
                  <a:pt x="11163" y="2034"/>
                  <a:pt x="11158" y="2034"/>
                </a:cubicBezTo>
                <a:cubicBezTo>
                  <a:pt x="11152" y="2034"/>
                  <a:pt x="11146" y="2040"/>
                  <a:pt x="11146" y="2046"/>
                </a:cubicBezTo>
                <a:cubicBezTo>
                  <a:pt x="11146" y="2057"/>
                  <a:pt x="11152" y="2057"/>
                  <a:pt x="11152" y="2063"/>
                </a:cubicBezTo>
                <a:cubicBezTo>
                  <a:pt x="11158" y="2069"/>
                  <a:pt x="11158" y="2069"/>
                  <a:pt x="11163" y="2075"/>
                </a:cubicBezTo>
                <a:cubicBezTo>
                  <a:pt x="11169" y="2075"/>
                  <a:pt x="11175" y="2075"/>
                  <a:pt x="11175" y="2075"/>
                </a:cubicBezTo>
                <a:cubicBezTo>
                  <a:pt x="11175" y="2081"/>
                  <a:pt x="11175" y="2087"/>
                  <a:pt x="11175" y="2087"/>
                </a:cubicBezTo>
                <a:cubicBezTo>
                  <a:pt x="11175" y="2093"/>
                  <a:pt x="11181" y="2093"/>
                  <a:pt x="11181" y="2099"/>
                </a:cubicBezTo>
                <a:cubicBezTo>
                  <a:pt x="11193" y="2099"/>
                  <a:pt x="11193" y="2099"/>
                  <a:pt x="11193" y="2099"/>
                </a:cubicBezTo>
                <a:cubicBezTo>
                  <a:pt x="11205" y="2099"/>
                  <a:pt x="11211" y="2093"/>
                  <a:pt x="11217" y="2099"/>
                </a:cubicBezTo>
                <a:cubicBezTo>
                  <a:pt x="11229" y="2099"/>
                  <a:pt x="11235" y="2105"/>
                  <a:pt x="11241" y="2111"/>
                </a:cubicBezTo>
                <a:cubicBezTo>
                  <a:pt x="11246" y="2117"/>
                  <a:pt x="11252" y="2117"/>
                  <a:pt x="11252" y="2123"/>
                </a:cubicBezTo>
                <a:cubicBezTo>
                  <a:pt x="11252" y="2129"/>
                  <a:pt x="11241" y="2129"/>
                  <a:pt x="11241" y="2134"/>
                </a:cubicBezTo>
                <a:cubicBezTo>
                  <a:pt x="11187" y="2134"/>
                  <a:pt x="11187" y="2134"/>
                  <a:pt x="11187" y="2134"/>
                </a:cubicBezTo>
                <a:cubicBezTo>
                  <a:pt x="11181" y="2141"/>
                  <a:pt x="11181" y="2146"/>
                  <a:pt x="11181" y="2146"/>
                </a:cubicBezTo>
                <a:cubicBezTo>
                  <a:pt x="11175" y="2146"/>
                  <a:pt x="11169" y="2152"/>
                  <a:pt x="11169" y="2152"/>
                </a:cubicBezTo>
                <a:cubicBezTo>
                  <a:pt x="11163" y="2152"/>
                  <a:pt x="11158" y="2152"/>
                  <a:pt x="11158" y="2146"/>
                </a:cubicBezTo>
                <a:cubicBezTo>
                  <a:pt x="11152" y="2146"/>
                  <a:pt x="11158" y="2141"/>
                  <a:pt x="11152" y="2134"/>
                </a:cubicBezTo>
                <a:cubicBezTo>
                  <a:pt x="11152" y="2134"/>
                  <a:pt x="11146" y="2129"/>
                  <a:pt x="11140" y="2129"/>
                </a:cubicBezTo>
                <a:cubicBezTo>
                  <a:pt x="11134" y="2117"/>
                  <a:pt x="11122" y="2117"/>
                  <a:pt x="11110" y="2111"/>
                </a:cubicBezTo>
                <a:cubicBezTo>
                  <a:pt x="11104" y="2111"/>
                  <a:pt x="11098" y="2117"/>
                  <a:pt x="11098" y="2111"/>
                </a:cubicBezTo>
                <a:cubicBezTo>
                  <a:pt x="11086" y="2111"/>
                  <a:pt x="11080" y="2105"/>
                  <a:pt x="11075" y="2099"/>
                </a:cubicBezTo>
                <a:cubicBezTo>
                  <a:pt x="11075" y="2093"/>
                  <a:pt x="11069" y="2087"/>
                  <a:pt x="11069" y="2087"/>
                </a:cubicBezTo>
                <a:cubicBezTo>
                  <a:pt x="11069" y="2081"/>
                  <a:pt x="11069" y="2075"/>
                  <a:pt x="11069" y="2075"/>
                </a:cubicBezTo>
                <a:cubicBezTo>
                  <a:pt x="11069" y="2057"/>
                  <a:pt x="11069" y="2052"/>
                  <a:pt x="11069" y="2040"/>
                </a:cubicBezTo>
                <a:cubicBezTo>
                  <a:pt x="11033" y="2040"/>
                  <a:pt x="11033" y="2040"/>
                  <a:pt x="11033" y="2040"/>
                </a:cubicBezTo>
                <a:cubicBezTo>
                  <a:pt x="11033" y="2004"/>
                  <a:pt x="11033" y="2004"/>
                  <a:pt x="11033" y="2004"/>
                </a:cubicBezTo>
                <a:cubicBezTo>
                  <a:pt x="11033" y="1986"/>
                  <a:pt x="11039" y="1968"/>
                  <a:pt x="11039" y="1957"/>
                </a:cubicBezTo>
                <a:cubicBezTo>
                  <a:pt x="11039" y="1945"/>
                  <a:pt x="11039" y="1939"/>
                  <a:pt x="11033" y="1933"/>
                </a:cubicBezTo>
                <a:cubicBezTo>
                  <a:pt x="11021" y="1921"/>
                  <a:pt x="11009" y="1927"/>
                  <a:pt x="10997" y="1927"/>
                </a:cubicBezTo>
                <a:cubicBezTo>
                  <a:pt x="10991" y="1927"/>
                  <a:pt x="10991" y="1915"/>
                  <a:pt x="10991" y="1915"/>
                </a:cubicBezTo>
                <a:cubicBezTo>
                  <a:pt x="10986" y="1909"/>
                  <a:pt x="10980" y="1909"/>
                  <a:pt x="10980" y="1903"/>
                </a:cubicBezTo>
                <a:cubicBezTo>
                  <a:pt x="10974" y="1897"/>
                  <a:pt x="10980" y="1886"/>
                  <a:pt x="10968" y="1880"/>
                </a:cubicBezTo>
                <a:cubicBezTo>
                  <a:pt x="10962" y="1874"/>
                  <a:pt x="10956" y="1880"/>
                  <a:pt x="10944" y="1880"/>
                </a:cubicBezTo>
                <a:cubicBezTo>
                  <a:pt x="10938" y="1874"/>
                  <a:pt x="10938" y="1868"/>
                  <a:pt x="10932" y="1868"/>
                </a:cubicBezTo>
                <a:cubicBezTo>
                  <a:pt x="10926" y="1862"/>
                  <a:pt x="10920" y="1856"/>
                  <a:pt x="10909" y="1856"/>
                </a:cubicBezTo>
                <a:cubicBezTo>
                  <a:pt x="10914" y="1844"/>
                  <a:pt x="10914" y="1844"/>
                  <a:pt x="10914" y="1844"/>
                </a:cubicBezTo>
                <a:cubicBezTo>
                  <a:pt x="10914" y="1844"/>
                  <a:pt x="10920" y="1844"/>
                  <a:pt x="10926" y="1844"/>
                </a:cubicBezTo>
                <a:cubicBezTo>
                  <a:pt x="10926" y="1844"/>
                  <a:pt x="10932" y="1844"/>
                  <a:pt x="10938" y="1850"/>
                </a:cubicBezTo>
                <a:cubicBezTo>
                  <a:pt x="10938" y="1850"/>
                  <a:pt x="10938" y="1856"/>
                  <a:pt x="10944" y="1862"/>
                </a:cubicBezTo>
                <a:cubicBezTo>
                  <a:pt x="10950" y="1862"/>
                  <a:pt x="10956" y="1862"/>
                  <a:pt x="10962" y="1868"/>
                </a:cubicBezTo>
                <a:cubicBezTo>
                  <a:pt x="10974" y="1874"/>
                  <a:pt x="10980" y="1880"/>
                  <a:pt x="10986" y="1880"/>
                </a:cubicBezTo>
                <a:cubicBezTo>
                  <a:pt x="10991" y="1886"/>
                  <a:pt x="10997" y="1886"/>
                  <a:pt x="10997" y="1886"/>
                </a:cubicBezTo>
                <a:cubicBezTo>
                  <a:pt x="11015" y="1891"/>
                  <a:pt x="11021" y="1886"/>
                  <a:pt x="11039" y="1886"/>
                </a:cubicBezTo>
                <a:cubicBezTo>
                  <a:pt x="11045" y="1886"/>
                  <a:pt x="11045" y="1886"/>
                  <a:pt x="11051" y="1886"/>
                </a:cubicBezTo>
                <a:cubicBezTo>
                  <a:pt x="11057" y="1891"/>
                  <a:pt x="11057" y="1897"/>
                  <a:pt x="11057" y="1897"/>
                </a:cubicBezTo>
                <a:cubicBezTo>
                  <a:pt x="11069" y="1903"/>
                  <a:pt x="11075" y="1909"/>
                  <a:pt x="11080" y="1909"/>
                </a:cubicBezTo>
                <a:cubicBezTo>
                  <a:pt x="11163" y="1909"/>
                  <a:pt x="11163" y="1909"/>
                  <a:pt x="11163" y="1909"/>
                </a:cubicBezTo>
                <a:cubicBezTo>
                  <a:pt x="11163" y="1909"/>
                  <a:pt x="11169" y="1915"/>
                  <a:pt x="11175" y="1915"/>
                </a:cubicBezTo>
                <a:cubicBezTo>
                  <a:pt x="11175" y="1915"/>
                  <a:pt x="11181" y="1915"/>
                  <a:pt x="11187" y="1915"/>
                </a:cubicBezTo>
                <a:cubicBezTo>
                  <a:pt x="11187" y="1921"/>
                  <a:pt x="11187" y="1927"/>
                  <a:pt x="11193" y="1927"/>
                </a:cubicBezTo>
                <a:lnTo>
                  <a:pt x="11199" y="1933"/>
                </a:lnTo>
                <a:cubicBezTo>
                  <a:pt x="11205" y="1933"/>
                  <a:pt x="11211" y="1933"/>
                  <a:pt x="11211" y="1933"/>
                </a:cubicBezTo>
                <a:cubicBezTo>
                  <a:pt x="11217" y="1933"/>
                  <a:pt x="11223" y="1933"/>
                  <a:pt x="11223" y="1933"/>
                </a:cubicBezTo>
                <a:cubicBezTo>
                  <a:pt x="11235" y="1933"/>
                  <a:pt x="11241" y="1933"/>
                  <a:pt x="11246" y="1933"/>
                </a:cubicBezTo>
                <a:cubicBezTo>
                  <a:pt x="11258" y="1933"/>
                  <a:pt x="11258" y="1933"/>
                  <a:pt x="11258" y="1933"/>
                </a:cubicBezTo>
                <a:cubicBezTo>
                  <a:pt x="11270" y="1933"/>
                  <a:pt x="11270" y="1933"/>
                  <a:pt x="11270" y="1933"/>
                </a:cubicBezTo>
                <a:cubicBezTo>
                  <a:pt x="11276" y="1933"/>
                  <a:pt x="11276" y="1927"/>
                  <a:pt x="11282" y="1927"/>
                </a:cubicBezTo>
                <a:cubicBezTo>
                  <a:pt x="11288" y="1927"/>
                  <a:pt x="11288" y="1927"/>
                  <a:pt x="11294" y="1927"/>
                </a:cubicBezTo>
                <a:cubicBezTo>
                  <a:pt x="11294" y="1927"/>
                  <a:pt x="11300" y="1927"/>
                  <a:pt x="11306" y="1927"/>
                </a:cubicBezTo>
                <a:cubicBezTo>
                  <a:pt x="11312" y="1921"/>
                  <a:pt x="11318" y="1915"/>
                  <a:pt x="11329" y="1915"/>
                </a:cubicBezTo>
                <a:cubicBezTo>
                  <a:pt x="11329" y="1915"/>
                  <a:pt x="11335" y="1915"/>
                  <a:pt x="11341" y="1915"/>
                </a:cubicBezTo>
                <a:cubicBezTo>
                  <a:pt x="11347" y="1915"/>
                  <a:pt x="11353" y="1915"/>
                  <a:pt x="11359" y="1909"/>
                </a:cubicBezTo>
                <a:cubicBezTo>
                  <a:pt x="11365" y="1909"/>
                  <a:pt x="11371" y="1903"/>
                  <a:pt x="11371" y="1903"/>
                </a:cubicBezTo>
                <a:cubicBezTo>
                  <a:pt x="11377" y="1897"/>
                  <a:pt x="11383" y="1897"/>
                  <a:pt x="11383" y="1891"/>
                </a:cubicBezTo>
                <a:cubicBezTo>
                  <a:pt x="11389" y="1891"/>
                  <a:pt x="11395" y="1891"/>
                  <a:pt x="11395" y="1886"/>
                </a:cubicBezTo>
                <a:cubicBezTo>
                  <a:pt x="11401" y="1880"/>
                  <a:pt x="11401" y="1880"/>
                  <a:pt x="11401" y="1874"/>
                </a:cubicBezTo>
                <a:cubicBezTo>
                  <a:pt x="11407" y="1868"/>
                  <a:pt x="11407" y="1862"/>
                  <a:pt x="11407" y="1850"/>
                </a:cubicBezTo>
                <a:cubicBezTo>
                  <a:pt x="11407" y="1838"/>
                  <a:pt x="11401" y="1832"/>
                  <a:pt x="11401" y="1814"/>
                </a:cubicBezTo>
                <a:cubicBezTo>
                  <a:pt x="11401" y="1814"/>
                  <a:pt x="11401" y="1809"/>
                  <a:pt x="11401" y="1802"/>
                </a:cubicBezTo>
                <a:cubicBezTo>
                  <a:pt x="11401" y="1797"/>
                  <a:pt x="11395" y="1791"/>
                  <a:pt x="11389" y="1785"/>
                </a:cubicBezTo>
                <a:cubicBezTo>
                  <a:pt x="11389" y="1779"/>
                  <a:pt x="11383" y="1779"/>
                  <a:pt x="11377" y="1773"/>
                </a:cubicBezTo>
                <a:cubicBezTo>
                  <a:pt x="11377" y="1767"/>
                  <a:pt x="11371" y="1767"/>
                  <a:pt x="11365" y="1761"/>
                </a:cubicBezTo>
                <a:cubicBezTo>
                  <a:pt x="11365" y="1761"/>
                  <a:pt x="11359" y="1761"/>
                  <a:pt x="11353" y="1761"/>
                </a:cubicBezTo>
                <a:cubicBezTo>
                  <a:pt x="11353" y="1761"/>
                  <a:pt x="11347" y="1755"/>
                  <a:pt x="11341" y="1755"/>
                </a:cubicBezTo>
                <a:cubicBezTo>
                  <a:pt x="11335" y="1755"/>
                  <a:pt x="11329" y="1755"/>
                  <a:pt x="11318" y="1755"/>
                </a:cubicBezTo>
                <a:cubicBezTo>
                  <a:pt x="11312" y="1755"/>
                  <a:pt x="11306" y="1761"/>
                  <a:pt x="11294" y="1755"/>
                </a:cubicBezTo>
                <a:cubicBezTo>
                  <a:pt x="11288" y="1755"/>
                  <a:pt x="11282" y="1749"/>
                  <a:pt x="11270" y="1743"/>
                </a:cubicBezTo>
                <a:lnTo>
                  <a:pt x="11264" y="1737"/>
                </a:lnTo>
                <a:cubicBezTo>
                  <a:pt x="11258" y="1731"/>
                  <a:pt x="11258" y="1725"/>
                  <a:pt x="11258" y="1725"/>
                </a:cubicBezTo>
                <a:cubicBezTo>
                  <a:pt x="11252" y="1725"/>
                  <a:pt x="11246" y="1725"/>
                  <a:pt x="11246" y="1720"/>
                </a:cubicBezTo>
                <a:cubicBezTo>
                  <a:pt x="11241" y="1720"/>
                  <a:pt x="11241" y="1708"/>
                  <a:pt x="11235" y="1708"/>
                </a:cubicBezTo>
                <a:cubicBezTo>
                  <a:pt x="11235" y="1708"/>
                  <a:pt x="11229" y="1708"/>
                  <a:pt x="11223" y="1708"/>
                </a:cubicBezTo>
                <a:cubicBezTo>
                  <a:pt x="11211" y="1702"/>
                  <a:pt x="11211" y="1702"/>
                  <a:pt x="11211" y="1702"/>
                </a:cubicBezTo>
                <a:cubicBezTo>
                  <a:pt x="11211" y="1702"/>
                  <a:pt x="11211" y="1696"/>
                  <a:pt x="11205" y="1690"/>
                </a:cubicBezTo>
                <a:cubicBezTo>
                  <a:pt x="11199" y="1690"/>
                  <a:pt x="11199" y="1690"/>
                  <a:pt x="11193" y="1690"/>
                </a:cubicBezTo>
                <a:cubicBezTo>
                  <a:pt x="11181" y="1684"/>
                  <a:pt x="11181" y="1684"/>
                  <a:pt x="11181" y="1684"/>
                </a:cubicBezTo>
                <a:cubicBezTo>
                  <a:pt x="11175" y="1678"/>
                  <a:pt x="11175" y="1678"/>
                  <a:pt x="11169" y="1672"/>
                </a:cubicBezTo>
                <a:cubicBezTo>
                  <a:pt x="11169" y="1672"/>
                  <a:pt x="11163" y="1672"/>
                  <a:pt x="11158" y="1672"/>
                </a:cubicBezTo>
                <a:cubicBezTo>
                  <a:pt x="11152" y="1666"/>
                  <a:pt x="11140" y="1666"/>
                  <a:pt x="11134" y="1666"/>
                </a:cubicBezTo>
                <a:cubicBezTo>
                  <a:pt x="11122" y="1666"/>
                  <a:pt x="11116" y="1672"/>
                  <a:pt x="11104" y="1672"/>
                </a:cubicBezTo>
                <a:cubicBezTo>
                  <a:pt x="11098" y="1672"/>
                  <a:pt x="11092" y="1672"/>
                  <a:pt x="11086" y="1672"/>
                </a:cubicBezTo>
                <a:cubicBezTo>
                  <a:pt x="11080" y="1672"/>
                  <a:pt x="11080" y="1672"/>
                  <a:pt x="11080" y="1672"/>
                </a:cubicBezTo>
                <a:cubicBezTo>
                  <a:pt x="11075" y="1672"/>
                  <a:pt x="11075" y="1666"/>
                  <a:pt x="11069" y="1666"/>
                </a:cubicBezTo>
                <a:cubicBezTo>
                  <a:pt x="11063" y="1666"/>
                  <a:pt x="11063" y="1660"/>
                  <a:pt x="11057" y="1660"/>
                </a:cubicBezTo>
                <a:cubicBezTo>
                  <a:pt x="11045" y="1654"/>
                  <a:pt x="11045" y="1648"/>
                  <a:pt x="11039" y="1642"/>
                </a:cubicBezTo>
                <a:cubicBezTo>
                  <a:pt x="11003" y="1642"/>
                  <a:pt x="11003" y="1642"/>
                  <a:pt x="11003" y="1642"/>
                </a:cubicBezTo>
                <a:cubicBezTo>
                  <a:pt x="11003" y="1648"/>
                  <a:pt x="11003" y="1654"/>
                  <a:pt x="11003" y="1654"/>
                </a:cubicBezTo>
                <a:cubicBezTo>
                  <a:pt x="10997" y="1660"/>
                  <a:pt x="11003" y="1666"/>
                  <a:pt x="10997" y="1666"/>
                </a:cubicBezTo>
                <a:cubicBezTo>
                  <a:pt x="10991" y="1666"/>
                  <a:pt x="10991" y="1666"/>
                  <a:pt x="10986" y="1666"/>
                </a:cubicBezTo>
                <a:cubicBezTo>
                  <a:pt x="10974" y="1666"/>
                  <a:pt x="10974" y="1666"/>
                  <a:pt x="10974" y="1666"/>
                </a:cubicBezTo>
                <a:cubicBezTo>
                  <a:pt x="10968" y="1666"/>
                  <a:pt x="10962" y="1660"/>
                  <a:pt x="10962" y="1660"/>
                </a:cubicBezTo>
                <a:cubicBezTo>
                  <a:pt x="10962" y="1654"/>
                  <a:pt x="10962" y="1654"/>
                  <a:pt x="10962" y="1648"/>
                </a:cubicBezTo>
                <a:cubicBezTo>
                  <a:pt x="10968" y="1642"/>
                  <a:pt x="10968" y="1636"/>
                  <a:pt x="10968" y="1631"/>
                </a:cubicBezTo>
                <a:cubicBezTo>
                  <a:pt x="10968" y="1631"/>
                  <a:pt x="10974" y="1625"/>
                  <a:pt x="10968" y="1625"/>
                </a:cubicBezTo>
                <a:cubicBezTo>
                  <a:pt x="10968" y="1625"/>
                  <a:pt x="10962" y="1625"/>
                  <a:pt x="10962" y="1619"/>
                </a:cubicBezTo>
                <a:cubicBezTo>
                  <a:pt x="10956" y="1619"/>
                  <a:pt x="10950" y="1619"/>
                  <a:pt x="10950" y="1613"/>
                </a:cubicBezTo>
                <a:cubicBezTo>
                  <a:pt x="10944" y="1613"/>
                  <a:pt x="10950" y="1607"/>
                  <a:pt x="10950" y="1601"/>
                </a:cubicBezTo>
                <a:cubicBezTo>
                  <a:pt x="10944" y="1595"/>
                  <a:pt x="10944" y="1595"/>
                  <a:pt x="10944" y="1589"/>
                </a:cubicBezTo>
                <a:cubicBezTo>
                  <a:pt x="10909" y="1589"/>
                  <a:pt x="10909" y="1589"/>
                  <a:pt x="10909" y="1589"/>
                </a:cubicBezTo>
                <a:cubicBezTo>
                  <a:pt x="10909" y="1589"/>
                  <a:pt x="10903" y="1589"/>
                  <a:pt x="10897" y="1595"/>
                </a:cubicBezTo>
                <a:cubicBezTo>
                  <a:pt x="10897" y="1595"/>
                  <a:pt x="10897" y="1607"/>
                  <a:pt x="10885" y="1607"/>
                </a:cubicBezTo>
                <a:cubicBezTo>
                  <a:pt x="10879" y="1607"/>
                  <a:pt x="10879" y="1601"/>
                  <a:pt x="10873" y="1601"/>
                </a:cubicBezTo>
                <a:cubicBezTo>
                  <a:pt x="10867" y="1595"/>
                  <a:pt x="10861" y="1595"/>
                  <a:pt x="10861" y="1595"/>
                </a:cubicBezTo>
                <a:cubicBezTo>
                  <a:pt x="10855" y="1589"/>
                  <a:pt x="10861" y="1589"/>
                  <a:pt x="10855" y="1583"/>
                </a:cubicBezTo>
                <a:cubicBezTo>
                  <a:pt x="10849" y="1583"/>
                  <a:pt x="10837" y="1589"/>
                  <a:pt x="10831" y="1583"/>
                </a:cubicBezTo>
                <a:cubicBezTo>
                  <a:pt x="10820" y="1583"/>
                  <a:pt x="10814" y="1583"/>
                  <a:pt x="10808" y="1577"/>
                </a:cubicBezTo>
                <a:cubicBezTo>
                  <a:pt x="10802" y="1577"/>
                  <a:pt x="10796" y="1577"/>
                  <a:pt x="10796" y="1577"/>
                </a:cubicBezTo>
                <a:cubicBezTo>
                  <a:pt x="10796" y="1565"/>
                  <a:pt x="10796" y="1565"/>
                  <a:pt x="10796" y="1565"/>
                </a:cubicBezTo>
                <a:cubicBezTo>
                  <a:pt x="10796" y="1565"/>
                  <a:pt x="10802" y="1565"/>
                  <a:pt x="10808" y="1565"/>
                </a:cubicBezTo>
                <a:lnTo>
                  <a:pt x="10814" y="1565"/>
                </a:lnTo>
                <a:cubicBezTo>
                  <a:pt x="10820" y="1565"/>
                  <a:pt x="10825" y="1565"/>
                  <a:pt x="10831" y="1565"/>
                </a:cubicBezTo>
                <a:cubicBezTo>
                  <a:pt x="10831" y="1542"/>
                  <a:pt x="10831" y="1542"/>
                  <a:pt x="10831" y="1542"/>
                </a:cubicBezTo>
                <a:cubicBezTo>
                  <a:pt x="10831" y="1536"/>
                  <a:pt x="10825" y="1530"/>
                  <a:pt x="10825" y="1530"/>
                </a:cubicBezTo>
                <a:cubicBezTo>
                  <a:pt x="10820" y="1524"/>
                  <a:pt x="10820" y="1518"/>
                  <a:pt x="10814" y="1518"/>
                </a:cubicBezTo>
                <a:lnTo>
                  <a:pt x="10808" y="1518"/>
                </a:lnTo>
                <a:cubicBezTo>
                  <a:pt x="10796" y="1518"/>
                  <a:pt x="10790" y="1518"/>
                  <a:pt x="10778" y="1518"/>
                </a:cubicBezTo>
                <a:cubicBezTo>
                  <a:pt x="10772" y="1518"/>
                  <a:pt x="10766" y="1518"/>
                  <a:pt x="10754" y="1512"/>
                </a:cubicBezTo>
                <a:cubicBezTo>
                  <a:pt x="10748" y="1512"/>
                  <a:pt x="10748" y="1506"/>
                  <a:pt x="10748" y="1500"/>
                </a:cubicBezTo>
                <a:cubicBezTo>
                  <a:pt x="10743" y="1500"/>
                  <a:pt x="10743" y="1494"/>
                  <a:pt x="10736" y="1494"/>
                </a:cubicBezTo>
                <a:cubicBezTo>
                  <a:pt x="10736" y="1488"/>
                  <a:pt x="10731" y="1488"/>
                  <a:pt x="10731" y="1488"/>
                </a:cubicBezTo>
                <a:cubicBezTo>
                  <a:pt x="10719" y="1494"/>
                  <a:pt x="10719" y="1494"/>
                  <a:pt x="10719" y="1494"/>
                </a:cubicBezTo>
                <a:cubicBezTo>
                  <a:pt x="10719" y="1524"/>
                  <a:pt x="10719" y="1524"/>
                  <a:pt x="10719" y="1524"/>
                </a:cubicBezTo>
                <a:cubicBezTo>
                  <a:pt x="10707" y="1530"/>
                  <a:pt x="10695" y="1530"/>
                  <a:pt x="10683" y="1530"/>
                </a:cubicBezTo>
                <a:cubicBezTo>
                  <a:pt x="10683" y="1506"/>
                  <a:pt x="10683" y="1506"/>
                  <a:pt x="10683" y="1506"/>
                </a:cubicBezTo>
                <a:cubicBezTo>
                  <a:pt x="10683" y="1500"/>
                  <a:pt x="10689" y="1500"/>
                  <a:pt x="10689" y="1494"/>
                </a:cubicBezTo>
                <a:cubicBezTo>
                  <a:pt x="10695" y="1488"/>
                  <a:pt x="10701" y="1488"/>
                  <a:pt x="10701" y="1482"/>
                </a:cubicBezTo>
                <a:cubicBezTo>
                  <a:pt x="10701" y="1482"/>
                  <a:pt x="10701" y="1476"/>
                  <a:pt x="10701" y="1470"/>
                </a:cubicBezTo>
                <a:cubicBezTo>
                  <a:pt x="10624" y="1470"/>
                  <a:pt x="10624" y="1470"/>
                  <a:pt x="10624" y="1470"/>
                </a:cubicBezTo>
                <a:cubicBezTo>
                  <a:pt x="10624" y="1488"/>
                  <a:pt x="10630" y="1494"/>
                  <a:pt x="10624" y="1506"/>
                </a:cubicBezTo>
                <a:cubicBezTo>
                  <a:pt x="10624" y="1512"/>
                  <a:pt x="10618" y="1512"/>
                  <a:pt x="10618" y="1518"/>
                </a:cubicBezTo>
                <a:cubicBezTo>
                  <a:pt x="10618" y="1530"/>
                  <a:pt x="10618" y="1530"/>
                  <a:pt x="10618" y="1530"/>
                </a:cubicBezTo>
                <a:cubicBezTo>
                  <a:pt x="10618" y="1536"/>
                  <a:pt x="10624" y="1536"/>
                  <a:pt x="10624" y="1542"/>
                </a:cubicBezTo>
                <a:cubicBezTo>
                  <a:pt x="10606" y="1542"/>
                  <a:pt x="10606" y="1542"/>
                  <a:pt x="10606" y="1542"/>
                </a:cubicBezTo>
                <a:cubicBezTo>
                  <a:pt x="10606" y="1536"/>
                  <a:pt x="10612" y="1536"/>
                  <a:pt x="10612" y="1530"/>
                </a:cubicBezTo>
                <a:cubicBezTo>
                  <a:pt x="10612" y="1524"/>
                  <a:pt x="10612" y="1518"/>
                  <a:pt x="10612" y="1512"/>
                </a:cubicBezTo>
                <a:cubicBezTo>
                  <a:pt x="10612" y="1506"/>
                  <a:pt x="10606" y="1500"/>
                  <a:pt x="10606" y="1494"/>
                </a:cubicBezTo>
                <a:cubicBezTo>
                  <a:pt x="10600" y="1488"/>
                  <a:pt x="10600" y="1488"/>
                  <a:pt x="10594" y="1488"/>
                </a:cubicBezTo>
                <a:cubicBezTo>
                  <a:pt x="10570" y="1488"/>
                  <a:pt x="10570" y="1488"/>
                  <a:pt x="10570" y="1488"/>
                </a:cubicBezTo>
                <a:cubicBezTo>
                  <a:pt x="10570" y="1548"/>
                  <a:pt x="10570" y="1548"/>
                  <a:pt x="10570" y="1548"/>
                </a:cubicBezTo>
                <a:cubicBezTo>
                  <a:pt x="10529" y="1548"/>
                  <a:pt x="10529" y="1548"/>
                  <a:pt x="10529" y="1548"/>
                </a:cubicBezTo>
                <a:cubicBezTo>
                  <a:pt x="10529" y="1536"/>
                  <a:pt x="10529" y="1530"/>
                  <a:pt x="10529" y="1512"/>
                </a:cubicBezTo>
                <a:cubicBezTo>
                  <a:pt x="10529" y="1512"/>
                  <a:pt x="10529" y="1506"/>
                  <a:pt x="10529" y="1500"/>
                </a:cubicBezTo>
                <a:cubicBezTo>
                  <a:pt x="10529" y="1500"/>
                  <a:pt x="10529" y="1500"/>
                  <a:pt x="10529" y="1494"/>
                </a:cubicBezTo>
                <a:cubicBezTo>
                  <a:pt x="10553" y="1494"/>
                  <a:pt x="10553" y="1494"/>
                  <a:pt x="10553" y="1494"/>
                </a:cubicBezTo>
                <a:cubicBezTo>
                  <a:pt x="10559" y="1494"/>
                  <a:pt x="10559" y="1494"/>
                  <a:pt x="10565" y="1494"/>
                </a:cubicBezTo>
                <a:lnTo>
                  <a:pt x="10570" y="1494"/>
                </a:lnTo>
                <a:cubicBezTo>
                  <a:pt x="10570" y="1459"/>
                  <a:pt x="10570" y="1459"/>
                  <a:pt x="10570" y="1459"/>
                </a:cubicBezTo>
                <a:cubicBezTo>
                  <a:pt x="10559" y="1459"/>
                  <a:pt x="10559" y="1459"/>
                  <a:pt x="10559" y="1459"/>
                </a:cubicBezTo>
                <a:cubicBezTo>
                  <a:pt x="10547" y="1465"/>
                  <a:pt x="10541" y="1470"/>
                  <a:pt x="10529" y="1476"/>
                </a:cubicBezTo>
                <a:cubicBezTo>
                  <a:pt x="10529" y="1476"/>
                  <a:pt x="10523" y="1482"/>
                  <a:pt x="10517" y="1482"/>
                </a:cubicBezTo>
                <a:cubicBezTo>
                  <a:pt x="10517" y="1482"/>
                  <a:pt x="10511" y="1476"/>
                  <a:pt x="10505" y="1476"/>
                </a:cubicBezTo>
                <a:lnTo>
                  <a:pt x="10499" y="1476"/>
                </a:lnTo>
                <a:cubicBezTo>
                  <a:pt x="10493" y="1476"/>
                  <a:pt x="10488" y="1482"/>
                  <a:pt x="10488" y="1488"/>
                </a:cubicBezTo>
                <a:cubicBezTo>
                  <a:pt x="10488" y="1500"/>
                  <a:pt x="10482" y="1506"/>
                  <a:pt x="10476" y="1512"/>
                </a:cubicBezTo>
                <a:cubicBezTo>
                  <a:pt x="10470" y="1518"/>
                  <a:pt x="10464" y="1518"/>
                  <a:pt x="10458" y="1518"/>
                </a:cubicBezTo>
                <a:cubicBezTo>
                  <a:pt x="10452" y="1518"/>
                  <a:pt x="10452" y="1518"/>
                  <a:pt x="10452" y="1518"/>
                </a:cubicBezTo>
                <a:cubicBezTo>
                  <a:pt x="10446" y="1518"/>
                  <a:pt x="10446" y="1518"/>
                  <a:pt x="10440" y="1518"/>
                </a:cubicBezTo>
                <a:cubicBezTo>
                  <a:pt x="10434" y="1518"/>
                  <a:pt x="10434" y="1506"/>
                  <a:pt x="10428" y="1506"/>
                </a:cubicBezTo>
                <a:cubicBezTo>
                  <a:pt x="10434" y="1500"/>
                  <a:pt x="10434" y="1500"/>
                  <a:pt x="10434" y="1494"/>
                </a:cubicBezTo>
                <a:cubicBezTo>
                  <a:pt x="10440" y="1488"/>
                  <a:pt x="10446" y="1488"/>
                  <a:pt x="10446" y="1488"/>
                </a:cubicBezTo>
                <a:cubicBezTo>
                  <a:pt x="10411" y="1488"/>
                  <a:pt x="10411" y="1488"/>
                  <a:pt x="10411" y="1488"/>
                </a:cubicBezTo>
                <a:cubicBezTo>
                  <a:pt x="10393" y="1488"/>
                  <a:pt x="10387" y="1488"/>
                  <a:pt x="10375" y="1494"/>
                </a:cubicBezTo>
                <a:cubicBezTo>
                  <a:pt x="10369" y="1494"/>
                  <a:pt x="10363" y="1500"/>
                  <a:pt x="10357" y="1500"/>
                </a:cubicBezTo>
                <a:cubicBezTo>
                  <a:pt x="10351" y="1500"/>
                  <a:pt x="10345" y="1500"/>
                  <a:pt x="10345" y="1506"/>
                </a:cubicBezTo>
                <a:cubicBezTo>
                  <a:pt x="10345" y="1512"/>
                  <a:pt x="10345" y="1518"/>
                  <a:pt x="10345" y="1518"/>
                </a:cubicBezTo>
                <a:cubicBezTo>
                  <a:pt x="10345" y="1524"/>
                  <a:pt x="10345" y="1530"/>
                  <a:pt x="10351" y="1530"/>
                </a:cubicBezTo>
                <a:cubicBezTo>
                  <a:pt x="10351" y="1536"/>
                  <a:pt x="10351" y="1542"/>
                  <a:pt x="10357" y="1542"/>
                </a:cubicBezTo>
                <a:cubicBezTo>
                  <a:pt x="10369" y="1548"/>
                  <a:pt x="10375" y="1548"/>
                  <a:pt x="10381" y="1548"/>
                </a:cubicBezTo>
                <a:cubicBezTo>
                  <a:pt x="10393" y="1548"/>
                  <a:pt x="10393" y="1548"/>
                  <a:pt x="10404" y="1548"/>
                </a:cubicBezTo>
                <a:cubicBezTo>
                  <a:pt x="10404" y="1571"/>
                  <a:pt x="10404" y="1571"/>
                  <a:pt x="10404" y="1571"/>
                </a:cubicBezTo>
                <a:cubicBezTo>
                  <a:pt x="10381" y="1571"/>
                  <a:pt x="10381" y="1571"/>
                  <a:pt x="10381" y="1571"/>
                </a:cubicBezTo>
                <a:cubicBezTo>
                  <a:pt x="10375" y="1571"/>
                  <a:pt x="10375" y="1565"/>
                  <a:pt x="10369" y="1565"/>
                </a:cubicBezTo>
                <a:cubicBezTo>
                  <a:pt x="10357" y="1565"/>
                  <a:pt x="10351" y="1565"/>
                  <a:pt x="10345" y="1565"/>
                </a:cubicBezTo>
                <a:cubicBezTo>
                  <a:pt x="10333" y="1565"/>
                  <a:pt x="10327" y="1565"/>
                  <a:pt x="10322" y="1565"/>
                </a:cubicBezTo>
                <a:cubicBezTo>
                  <a:pt x="10316" y="1559"/>
                  <a:pt x="10310" y="1559"/>
                  <a:pt x="10310" y="1559"/>
                </a:cubicBezTo>
                <a:cubicBezTo>
                  <a:pt x="10286" y="1559"/>
                  <a:pt x="10286" y="1559"/>
                  <a:pt x="10286" y="1559"/>
                </a:cubicBezTo>
                <a:cubicBezTo>
                  <a:pt x="10286" y="1571"/>
                  <a:pt x="10286" y="1577"/>
                  <a:pt x="10286" y="1589"/>
                </a:cubicBezTo>
                <a:cubicBezTo>
                  <a:pt x="10286" y="1595"/>
                  <a:pt x="10286" y="1601"/>
                  <a:pt x="10286" y="1601"/>
                </a:cubicBezTo>
                <a:cubicBezTo>
                  <a:pt x="10286" y="1607"/>
                  <a:pt x="10280" y="1607"/>
                  <a:pt x="10280" y="1613"/>
                </a:cubicBezTo>
                <a:cubicBezTo>
                  <a:pt x="10280" y="1619"/>
                  <a:pt x="10274" y="1619"/>
                  <a:pt x="10268" y="1619"/>
                </a:cubicBezTo>
                <a:cubicBezTo>
                  <a:pt x="10268" y="1613"/>
                  <a:pt x="10268" y="1607"/>
                  <a:pt x="10268" y="1595"/>
                </a:cubicBezTo>
                <a:cubicBezTo>
                  <a:pt x="10268" y="1595"/>
                  <a:pt x="10268" y="1589"/>
                  <a:pt x="10268" y="1583"/>
                </a:cubicBezTo>
                <a:cubicBezTo>
                  <a:pt x="10262" y="1583"/>
                  <a:pt x="10256" y="1583"/>
                  <a:pt x="10256" y="1577"/>
                </a:cubicBezTo>
                <a:cubicBezTo>
                  <a:pt x="10250" y="1577"/>
                  <a:pt x="10245" y="1583"/>
                  <a:pt x="10245" y="1577"/>
                </a:cubicBezTo>
                <a:cubicBezTo>
                  <a:pt x="10238" y="1577"/>
                  <a:pt x="10233" y="1571"/>
                  <a:pt x="10233" y="1571"/>
                </a:cubicBezTo>
                <a:cubicBezTo>
                  <a:pt x="10227" y="1571"/>
                  <a:pt x="10227" y="1565"/>
                  <a:pt x="10221" y="1559"/>
                </a:cubicBezTo>
                <a:cubicBezTo>
                  <a:pt x="10221" y="1559"/>
                  <a:pt x="10215" y="1559"/>
                  <a:pt x="10209" y="1559"/>
                </a:cubicBezTo>
                <a:cubicBezTo>
                  <a:pt x="10203" y="1554"/>
                  <a:pt x="10197" y="1542"/>
                  <a:pt x="10185" y="1542"/>
                </a:cubicBezTo>
                <a:cubicBezTo>
                  <a:pt x="10179" y="1542"/>
                  <a:pt x="10173" y="1548"/>
                  <a:pt x="10167" y="1548"/>
                </a:cubicBezTo>
                <a:cubicBezTo>
                  <a:pt x="10167" y="1565"/>
                  <a:pt x="10167" y="1565"/>
                  <a:pt x="10167" y="1565"/>
                </a:cubicBezTo>
                <a:cubicBezTo>
                  <a:pt x="10167" y="1571"/>
                  <a:pt x="10173" y="1577"/>
                  <a:pt x="10173" y="1577"/>
                </a:cubicBezTo>
                <a:cubicBezTo>
                  <a:pt x="10173" y="1583"/>
                  <a:pt x="10179" y="1589"/>
                  <a:pt x="10179" y="1595"/>
                </a:cubicBezTo>
                <a:cubicBezTo>
                  <a:pt x="10179" y="1601"/>
                  <a:pt x="10167" y="1607"/>
                  <a:pt x="10167" y="1619"/>
                </a:cubicBezTo>
                <a:cubicBezTo>
                  <a:pt x="10167" y="1619"/>
                  <a:pt x="10173" y="1625"/>
                  <a:pt x="10173" y="1631"/>
                </a:cubicBezTo>
                <a:cubicBezTo>
                  <a:pt x="10167" y="1631"/>
                  <a:pt x="10161" y="1631"/>
                  <a:pt x="10161" y="1636"/>
                </a:cubicBezTo>
                <a:cubicBezTo>
                  <a:pt x="10156" y="1642"/>
                  <a:pt x="10150" y="1648"/>
                  <a:pt x="10144" y="1648"/>
                </a:cubicBezTo>
                <a:cubicBezTo>
                  <a:pt x="10138" y="1648"/>
                  <a:pt x="10132" y="1648"/>
                  <a:pt x="10126" y="1642"/>
                </a:cubicBezTo>
                <a:cubicBezTo>
                  <a:pt x="10126" y="1642"/>
                  <a:pt x="10126" y="1636"/>
                  <a:pt x="10126" y="1631"/>
                </a:cubicBezTo>
                <a:cubicBezTo>
                  <a:pt x="10126" y="1625"/>
                  <a:pt x="10120" y="1625"/>
                  <a:pt x="10120" y="1619"/>
                </a:cubicBezTo>
                <a:cubicBezTo>
                  <a:pt x="10120" y="1619"/>
                  <a:pt x="10120" y="1613"/>
                  <a:pt x="10120" y="1607"/>
                </a:cubicBezTo>
                <a:cubicBezTo>
                  <a:pt x="10114" y="1613"/>
                  <a:pt x="10114" y="1613"/>
                  <a:pt x="10108" y="1613"/>
                </a:cubicBezTo>
                <a:cubicBezTo>
                  <a:pt x="10102" y="1619"/>
                  <a:pt x="10108" y="1625"/>
                  <a:pt x="10108" y="1631"/>
                </a:cubicBezTo>
                <a:cubicBezTo>
                  <a:pt x="10102" y="1631"/>
                  <a:pt x="10096" y="1631"/>
                  <a:pt x="10096" y="1631"/>
                </a:cubicBezTo>
                <a:cubicBezTo>
                  <a:pt x="10084" y="1631"/>
                  <a:pt x="10079" y="1631"/>
                  <a:pt x="10072" y="1631"/>
                </a:cubicBezTo>
                <a:cubicBezTo>
                  <a:pt x="10067" y="1648"/>
                  <a:pt x="10067" y="1648"/>
                  <a:pt x="10067" y="1648"/>
                </a:cubicBezTo>
                <a:cubicBezTo>
                  <a:pt x="10072" y="1654"/>
                  <a:pt x="10072" y="1660"/>
                  <a:pt x="10072" y="1660"/>
                </a:cubicBezTo>
                <a:cubicBezTo>
                  <a:pt x="10079" y="1666"/>
                  <a:pt x="10084" y="1660"/>
                  <a:pt x="10084" y="1660"/>
                </a:cubicBezTo>
                <a:cubicBezTo>
                  <a:pt x="10090" y="1666"/>
                  <a:pt x="10096" y="1666"/>
                  <a:pt x="10096" y="1666"/>
                </a:cubicBezTo>
                <a:cubicBezTo>
                  <a:pt x="10096" y="1672"/>
                  <a:pt x="10096" y="1678"/>
                  <a:pt x="10096" y="1678"/>
                </a:cubicBezTo>
                <a:cubicBezTo>
                  <a:pt x="10096" y="1690"/>
                  <a:pt x="10096" y="1690"/>
                  <a:pt x="10096" y="1690"/>
                </a:cubicBezTo>
                <a:cubicBezTo>
                  <a:pt x="10096" y="1696"/>
                  <a:pt x="10090" y="1696"/>
                  <a:pt x="10090" y="1702"/>
                </a:cubicBezTo>
                <a:cubicBezTo>
                  <a:pt x="10090" y="1702"/>
                  <a:pt x="10084" y="1702"/>
                  <a:pt x="10079" y="1702"/>
                </a:cubicBezTo>
                <a:cubicBezTo>
                  <a:pt x="10072" y="1696"/>
                  <a:pt x="10072" y="1690"/>
                  <a:pt x="10067" y="1690"/>
                </a:cubicBezTo>
                <a:cubicBezTo>
                  <a:pt x="10061" y="1684"/>
                  <a:pt x="10055" y="1690"/>
                  <a:pt x="10043" y="1690"/>
                </a:cubicBezTo>
                <a:cubicBezTo>
                  <a:pt x="10037" y="1690"/>
                  <a:pt x="10031" y="1684"/>
                  <a:pt x="10031" y="1684"/>
                </a:cubicBezTo>
                <a:cubicBezTo>
                  <a:pt x="10031" y="1672"/>
                  <a:pt x="10037" y="1660"/>
                  <a:pt x="10037" y="1648"/>
                </a:cubicBezTo>
                <a:cubicBezTo>
                  <a:pt x="10037" y="1642"/>
                  <a:pt x="10031" y="1642"/>
                  <a:pt x="10031" y="1636"/>
                </a:cubicBezTo>
                <a:cubicBezTo>
                  <a:pt x="10019" y="1636"/>
                  <a:pt x="10019" y="1642"/>
                  <a:pt x="10013" y="1642"/>
                </a:cubicBezTo>
                <a:cubicBezTo>
                  <a:pt x="10013" y="1678"/>
                  <a:pt x="10013" y="1678"/>
                  <a:pt x="10013" y="1678"/>
                </a:cubicBezTo>
                <a:cubicBezTo>
                  <a:pt x="10007" y="1678"/>
                  <a:pt x="10007" y="1684"/>
                  <a:pt x="10001" y="1684"/>
                </a:cubicBezTo>
                <a:cubicBezTo>
                  <a:pt x="9995" y="1684"/>
                  <a:pt x="9990" y="1678"/>
                  <a:pt x="9983" y="1678"/>
                </a:cubicBezTo>
                <a:cubicBezTo>
                  <a:pt x="9972" y="1678"/>
                  <a:pt x="9966" y="1684"/>
                  <a:pt x="9954" y="1690"/>
                </a:cubicBezTo>
                <a:cubicBezTo>
                  <a:pt x="9954" y="1690"/>
                  <a:pt x="9954" y="1696"/>
                  <a:pt x="9960" y="1702"/>
                </a:cubicBezTo>
                <a:cubicBezTo>
                  <a:pt x="9960" y="1702"/>
                  <a:pt x="9966" y="1702"/>
                  <a:pt x="9966" y="1708"/>
                </a:cubicBezTo>
                <a:cubicBezTo>
                  <a:pt x="9966" y="1708"/>
                  <a:pt x="9966" y="1714"/>
                  <a:pt x="9966" y="1720"/>
                </a:cubicBezTo>
                <a:cubicBezTo>
                  <a:pt x="9954" y="1720"/>
                  <a:pt x="9948" y="1714"/>
                  <a:pt x="9936" y="1720"/>
                </a:cubicBezTo>
                <a:cubicBezTo>
                  <a:pt x="9930" y="1720"/>
                  <a:pt x="9924" y="1720"/>
                  <a:pt x="9924" y="1720"/>
                </a:cubicBezTo>
                <a:cubicBezTo>
                  <a:pt x="9918" y="1720"/>
                  <a:pt x="9912" y="1720"/>
                  <a:pt x="9912" y="1720"/>
                </a:cubicBezTo>
                <a:cubicBezTo>
                  <a:pt x="9906" y="1720"/>
                  <a:pt x="9906" y="1725"/>
                  <a:pt x="9901" y="1725"/>
                </a:cubicBezTo>
                <a:cubicBezTo>
                  <a:pt x="9895" y="1731"/>
                  <a:pt x="9901" y="1737"/>
                  <a:pt x="9895" y="1737"/>
                </a:cubicBezTo>
                <a:cubicBezTo>
                  <a:pt x="9895" y="1743"/>
                  <a:pt x="9889" y="1743"/>
                  <a:pt x="9883" y="1743"/>
                </a:cubicBezTo>
                <a:cubicBezTo>
                  <a:pt x="9883" y="1743"/>
                  <a:pt x="9877" y="1749"/>
                  <a:pt x="9877" y="1755"/>
                </a:cubicBezTo>
                <a:cubicBezTo>
                  <a:pt x="9871" y="1755"/>
                  <a:pt x="9877" y="1761"/>
                  <a:pt x="9871" y="1767"/>
                </a:cubicBezTo>
                <a:cubicBezTo>
                  <a:pt x="9871" y="1767"/>
                  <a:pt x="9865" y="1761"/>
                  <a:pt x="9859" y="1767"/>
                </a:cubicBezTo>
                <a:cubicBezTo>
                  <a:pt x="9853" y="1767"/>
                  <a:pt x="9853" y="1773"/>
                  <a:pt x="9847" y="1779"/>
                </a:cubicBezTo>
                <a:cubicBezTo>
                  <a:pt x="9871" y="1779"/>
                  <a:pt x="9871" y="1779"/>
                  <a:pt x="9871" y="1779"/>
                </a:cubicBezTo>
                <a:cubicBezTo>
                  <a:pt x="9877" y="1779"/>
                  <a:pt x="9877" y="1779"/>
                  <a:pt x="9883" y="1773"/>
                </a:cubicBezTo>
                <a:cubicBezTo>
                  <a:pt x="9889" y="1773"/>
                  <a:pt x="9889" y="1767"/>
                  <a:pt x="9889" y="1761"/>
                </a:cubicBezTo>
                <a:cubicBezTo>
                  <a:pt x="9895" y="1761"/>
                  <a:pt x="9901" y="1761"/>
                  <a:pt x="9901" y="1755"/>
                </a:cubicBezTo>
                <a:cubicBezTo>
                  <a:pt x="9906" y="1755"/>
                  <a:pt x="9912" y="1755"/>
                  <a:pt x="9912" y="1755"/>
                </a:cubicBezTo>
                <a:cubicBezTo>
                  <a:pt x="9918" y="1755"/>
                  <a:pt x="9924" y="1755"/>
                  <a:pt x="9924" y="1755"/>
                </a:cubicBezTo>
                <a:cubicBezTo>
                  <a:pt x="9930" y="1755"/>
                  <a:pt x="9936" y="1761"/>
                  <a:pt x="9936" y="1755"/>
                </a:cubicBezTo>
                <a:cubicBezTo>
                  <a:pt x="9942" y="1755"/>
                  <a:pt x="9942" y="1749"/>
                  <a:pt x="9948" y="1749"/>
                </a:cubicBezTo>
                <a:cubicBezTo>
                  <a:pt x="9954" y="1743"/>
                  <a:pt x="9948" y="1737"/>
                  <a:pt x="9954" y="1737"/>
                </a:cubicBezTo>
                <a:cubicBezTo>
                  <a:pt x="9960" y="1737"/>
                  <a:pt x="9960" y="1737"/>
                  <a:pt x="9966" y="1737"/>
                </a:cubicBezTo>
                <a:cubicBezTo>
                  <a:pt x="9972" y="1737"/>
                  <a:pt x="9972" y="1737"/>
                  <a:pt x="9978" y="1737"/>
                </a:cubicBezTo>
                <a:cubicBezTo>
                  <a:pt x="9983" y="1737"/>
                  <a:pt x="9983" y="1731"/>
                  <a:pt x="9990" y="1725"/>
                </a:cubicBezTo>
                <a:cubicBezTo>
                  <a:pt x="10001" y="1725"/>
                  <a:pt x="10007" y="1725"/>
                  <a:pt x="10019" y="1725"/>
                </a:cubicBezTo>
                <a:cubicBezTo>
                  <a:pt x="10031" y="1725"/>
                  <a:pt x="10037" y="1725"/>
                  <a:pt x="10049" y="1725"/>
                </a:cubicBezTo>
                <a:cubicBezTo>
                  <a:pt x="10055" y="1731"/>
                  <a:pt x="10055" y="1737"/>
                  <a:pt x="10061" y="1737"/>
                </a:cubicBezTo>
                <a:cubicBezTo>
                  <a:pt x="10055" y="1749"/>
                  <a:pt x="10055" y="1749"/>
                  <a:pt x="10055" y="1749"/>
                </a:cubicBezTo>
                <a:cubicBezTo>
                  <a:pt x="10043" y="1749"/>
                  <a:pt x="10037" y="1749"/>
                  <a:pt x="10031" y="1749"/>
                </a:cubicBezTo>
                <a:cubicBezTo>
                  <a:pt x="10025" y="1749"/>
                  <a:pt x="10025" y="1749"/>
                  <a:pt x="10019" y="1749"/>
                </a:cubicBezTo>
                <a:lnTo>
                  <a:pt x="10019" y="1761"/>
                </a:lnTo>
                <a:cubicBezTo>
                  <a:pt x="10013" y="1761"/>
                  <a:pt x="10007" y="1761"/>
                  <a:pt x="10007" y="1761"/>
                </a:cubicBezTo>
                <a:cubicBezTo>
                  <a:pt x="10001" y="1761"/>
                  <a:pt x="9995" y="1761"/>
                  <a:pt x="9995" y="1761"/>
                </a:cubicBezTo>
                <a:cubicBezTo>
                  <a:pt x="9990" y="1761"/>
                  <a:pt x="9983" y="1767"/>
                  <a:pt x="9983" y="1767"/>
                </a:cubicBezTo>
                <a:cubicBezTo>
                  <a:pt x="9983" y="1773"/>
                  <a:pt x="9983" y="1779"/>
                  <a:pt x="9978" y="1779"/>
                </a:cubicBezTo>
                <a:cubicBezTo>
                  <a:pt x="9978" y="1785"/>
                  <a:pt x="9978" y="1785"/>
                  <a:pt x="9972" y="1791"/>
                </a:cubicBezTo>
                <a:cubicBezTo>
                  <a:pt x="9972" y="1797"/>
                  <a:pt x="9966" y="1791"/>
                  <a:pt x="9966" y="1797"/>
                </a:cubicBezTo>
                <a:cubicBezTo>
                  <a:pt x="9960" y="1802"/>
                  <a:pt x="9960" y="1802"/>
                  <a:pt x="9960" y="1809"/>
                </a:cubicBezTo>
                <a:cubicBezTo>
                  <a:pt x="9954" y="1814"/>
                  <a:pt x="9960" y="1814"/>
                  <a:pt x="9960" y="1820"/>
                </a:cubicBezTo>
                <a:cubicBezTo>
                  <a:pt x="9960" y="1826"/>
                  <a:pt x="9960" y="1832"/>
                  <a:pt x="9960" y="1844"/>
                </a:cubicBezTo>
                <a:cubicBezTo>
                  <a:pt x="9942" y="1844"/>
                  <a:pt x="9930" y="1838"/>
                  <a:pt x="9924" y="1850"/>
                </a:cubicBezTo>
                <a:cubicBezTo>
                  <a:pt x="9918" y="1856"/>
                  <a:pt x="9918" y="1862"/>
                  <a:pt x="9912" y="1874"/>
                </a:cubicBezTo>
                <a:cubicBezTo>
                  <a:pt x="9912" y="1874"/>
                  <a:pt x="9906" y="1874"/>
                  <a:pt x="9901" y="1880"/>
                </a:cubicBezTo>
                <a:cubicBezTo>
                  <a:pt x="9901" y="1880"/>
                  <a:pt x="9895" y="1880"/>
                  <a:pt x="9889" y="1886"/>
                </a:cubicBezTo>
                <a:cubicBezTo>
                  <a:pt x="9889" y="1886"/>
                  <a:pt x="9889" y="1891"/>
                  <a:pt x="9883" y="1897"/>
                </a:cubicBezTo>
                <a:cubicBezTo>
                  <a:pt x="9883" y="1897"/>
                  <a:pt x="9877" y="1897"/>
                  <a:pt x="9877" y="1903"/>
                </a:cubicBezTo>
                <a:cubicBezTo>
                  <a:pt x="9871" y="1903"/>
                  <a:pt x="9865" y="1909"/>
                  <a:pt x="9865" y="1909"/>
                </a:cubicBezTo>
                <a:cubicBezTo>
                  <a:pt x="9859" y="1915"/>
                  <a:pt x="9865" y="1921"/>
                  <a:pt x="9865" y="1921"/>
                </a:cubicBezTo>
                <a:cubicBezTo>
                  <a:pt x="9865" y="1927"/>
                  <a:pt x="9865" y="1933"/>
                  <a:pt x="9865" y="1933"/>
                </a:cubicBezTo>
                <a:cubicBezTo>
                  <a:pt x="9859" y="1939"/>
                  <a:pt x="9853" y="1939"/>
                  <a:pt x="9853" y="1945"/>
                </a:cubicBezTo>
                <a:cubicBezTo>
                  <a:pt x="9847" y="1951"/>
                  <a:pt x="9841" y="1951"/>
                  <a:pt x="9841" y="1957"/>
                </a:cubicBezTo>
                <a:cubicBezTo>
                  <a:pt x="9841" y="1963"/>
                  <a:pt x="9841" y="1975"/>
                  <a:pt x="9841" y="1980"/>
                </a:cubicBezTo>
                <a:cubicBezTo>
                  <a:pt x="9841" y="1986"/>
                  <a:pt x="9835" y="1986"/>
                  <a:pt x="9835" y="1992"/>
                </a:cubicBezTo>
                <a:cubicBezTo>
                  <a:pt x="9835" y="1992"/>
                  <a:pt x="9835" y="1998"/>
                  <a:pt x="9835" y="2004"/>
                </a:cubicBezTo>
                <a:cubicBezTo>
                  <a:pt x="9829" y="1992"/>
                  <a:pt x="9829" y="1992"/>
                  <a:pt x="9829" y="1992"/>
                </a:cubicBezTo>
                <a:cubicBezTo>
                  <a:pt x="9829" y="1992"/>
                  <a:pt x="9824" y="1998"/>
                  <a:pt x="9818" y="1998"/>
                </a:cubicBezTo>
                <a:cubicBezTo>
                  <a:pt x="9812" y="2004"/>
                  <a:pt x="9806" y="2004"/>
                  <a:pt x="9800" y="2010"/>
                </a:cubicBezTo>
                <a:cubicBezTo>
                  <a:pt x="9795" y="2010"/>
                  <a:pt x="9795" y="2016"/>
                  <a:pt x="9789" y="2022"/>
                </a:cubicBezTo>
                <a:cubicBezTo>
                  <a:pt x="9783" y="2022"/>
                  <a:pt x="9783" y="2028"/>
                  <a:pt x="9777" y="2028"/>
                </a:cubicBezTo>
                <a:cubicBezTo>
                  <a:pt x="9777" y="2028"/>
                  <a:pt x="9771" y="2028"/>
                  <a:pt x="9765" y="2028"/>
                </a:cubicBezTo>
                <a:cubicBezTo>
                  <a:pt x="9765" y="2028"/>
                  <a:pt x="9753" y="2034"/>
                  <a:pt x="9747" y="2034"/>
                </a:cubicBezTo>
                <a:cubicBezTo>
                  <a:pt x="9747" y="2034"/>
                  <a:pt x="9741" y="2040"/>
                  <a:pt x="9736" y="2040"/>
                </a:cubicBezTo>
                <a:cubicBezTo>
                  <a:pt x="9741" y="2057"/>
                  <a:pt x="9741" y="2057"/>
                  <a:pt x="9741" y="2057"/>
                </a:cubicBezTo>
                <a:cubicBezTo>
                  <a:pt x="9747" y="2057"/>
                  <a:pt x="9747" y="2057"/>
                  <a:pt x="9753" y="2057"/>
                </a:cubicBezTo>
                <a:cubicBezTo>
                  <a:pt x="9759" y="2057"/>
                  <a:pt x="9759" y="2057"/>
                  <a:pt x="9765" y="2057"/>
                </a:cubicBezTo>
                <a:cubicBezTo>
                  <a:pt x="9789" y="2057"/>
                  <a:pt x="9789" y="2057"/>
                  <a:pt x="9789" y="2057"/>
                </a:cubicBezTo>
                <a:cubicBezTo>
                  <a:pt x="9789" y="2063"/>
                  <a:pt x="9783" y="2063"/>
                  <a:pt x="9783" y="2069"/>
                </a:cubicBezTo>
                <a:cubicBezTo>
                  <a:pt x="9783" y="2075"/>
                  <a:pt x="9783" y="2081"/>
                  <a:pt x="9783" y="2081"/>
                </a:cubicBezTo>
                <a:cubicBezTo>
                  <a:pt x="9783" y="2087"/>
                  <a:pt x="9777" y="2087"/>
                  <a:pt x="9771" y="2087"/>
                </a:cubicBezTo>
                <a:cubicBezTo>
                  <a:pt x="9771" y="2087"/>
                  <a:pt x="9765" y="2093"/>
                  <a:pt x="9759" y="2093"/>
                </a:cubicBezTo>
                <a:cubicBezTo>
                  <a:pt x="9753" y="2093"/>
                  <a:pt x="9753" y="2099"/>
                  <a:pt x="9747" y="2105"/>
                </a:cubicBezTo>
                <a:cubicBezTo>
                  <a:pt x="9747" y="2105"/>
                  <a:pt x="9736" y="2105"/>
                  <a:pt x="9730" y="2105"/>
                </a:cubicBezTo>
                <a:cubicBezTo>
                  <a:pt x="9730" y="2111"/>
                  <a:pt x="9724" y="2111"/>
                  <a:pt x="9724" y="2117"/>
                </a:cubicBezTo>
                <a:cubicBezTo>
                  <a:pt x="9718" y="2117"/>
                  <a:pt x="9712" y="2123"/>
                  <a:pt x="9712" y="2123"/>
                </a:cubicBezTo>
                <a:cubicBezTo>
                  <a:pt x="9706" y="2129"/>
                  <a:pt x="9700" y="2129"/>
                  <a:pt x="9700" y="2129"/>
                </a:cubicBezTo>
                <a:cubicBezTo>
                  <a:pt x="9694" y="2129"/>
                  <a:pt x="9688" y="2134"/>
                  <a:pt x="9688" y="2134"/>
                </a:cubicBezTo>
                <a:cubicBezTo>
                  <a:pt x="9682" y="2141"/>
                  <a:pt x="9682" y="2146"/>
                  <a:pt x="9682" y="2146"/>
                </a:cubicBezTo>
                <a:cubicBezTo>
                  <a:pt x="9676" y="2152"/>
                  <a:pt x="9682" y="2158"/>
                  <a:pt x="9676" y="2158"/>
                </a:cubicBezTo>
                <a:cubicBezTo>
                  <a:pt x="9676" y="2164"/>
                  <a:pt x="9670" y="2170"/>
                  <a:pt x="9658" y="2170"/>
                </a:cubicBezTo>
                <a:cubicBezTo>
                  <a:pt x="9647" y="2170"/>
                  <a:pt x="9647" y="2158"/>
                  <a:pt x="9635" y="2158"/>
                </a:cubicBezTo>
                <a:cubicBezTo>
                  <a:pt x="9611" y="2158"/>
                  <a:pt x="9611" y="2158"/>
                  <a:pt x="9611" y="2158"/>
                </a:cubicBezTo>
                <a:cubicBezTo>
                  <a:pt x="9605" y="2182"/>
                  <a:pt x="9605" y="2182"/>
                  <a:pt x="9605" y="2182"/>
                </a:cubicBezTo>
                <a:cubicBezTo>
                  <a:pt x="9611" y="2188"/>
                  <a:pt x="9611" y="2194"/>
                  <a:pt x="9617" y="2200"/>
                </a:cubicBezTo>
                <a:cubicBezTo>
                  <a:pt x="9605" y="2206"/>
                  <a:pt x="9593" y="2206"/>
                  <a:pt x="9581" y="2212"/>
                </a:cubicBezTo>
                <a:cubicBezTo>
                  <a:pt x="9575" y="2212"/>
                  <a:pt x="9575" y="2212"/>
                  <a:pt x="9570" y="2212"/>
                </a:cubicBezTo>
                <a:cubicBezTo>
                  <a:pt x="9558" y="2212"/>
                  <a:pt x="9558" y="2218"/>
                  <a:pt x="9546" y="2223"/>
                </a:cubicBezTo>
                <a:cubicBezTo>
                  <a:pt x="9540" y="2223"/>
                  <a:pt x="9540" y="2229"/>
                  <a:pt x="9534" y="2229"/>
                </a:cubicBezTo>
                <a:cubicBezTo>
                  <a:pt x="9534" y="2235"/>
                  <a:pt x="9528" y="2235"/>
                  <a:pt x="9522" y="2241"/>
                </a:cubicBezTo>
                <a:cubicBezTo>
                  <a:pt x="9522" y="2241"/>
                  <a:pt x="9516" y="2235"/>
                  <a:pt x="9510" y="2241"/>
                </a:cubicBezTo>
                <a:cubicBezTo>
                  <a:pt x="9510" y="2241"/>
                  <a:pt x="9504" y="2241"/>
                  <a:pt x="9498" y="2247"/>
                </a:cubicBezTo>
                <a:cubicBezTo>
                  <a:pt x="9498" y="2247"/>
                  <a:pt x="9504" y="2253"/>
                  <a:pt x="9498" y="2259"/>
                </a:cubicBezTo>
                <a:cubicBezTo>
                  <a:pt x="9498" y="2259"/>
                  <a:pt x="9504" y="2265"/>
                  <a:pt x="9498" y="2265"/>
                </a:cubicBezTo>
                <a:cubicBezTo>
                  <a:pt x="9498" y="2271"/>
                  <a:pt x="9492" y="2277"/>
                  <a:pt x="9492" y="2277"/>
                </a:cubicBezTo>
                <a:cubicBezTo>
                  <a:pt x="9487" y="2283"/>
                  <a:pt x="9481" y="2289"/>
                  <a:pt x="9481" y="2289"/>
                </a:cubicBezTo>
                <a:cubicBezTo>
                  <a:pt x="9475" y="2289"/>
                  <a:pt x="9469" y="2289"/>
                  <a:pt x="9469" y="2289"/>
                </a:cubicBezTo>
                <a:cubicBezTo>
                  <a:pt x="9463" y="2289"/>
                  <a:pt x="9457" y="2289"/>
                  <a:pt x="9457" y="2289"/>
                </a:cubicBezTo>
                <a:cubicBezTo>
                  <a:pt x="9451" y="2289"/>
                  <a:pt x="9451" y="2295"/>
                  <a:pt x="9445" y="2295"/>
                </a:cubicBezTo>
                <a:cubicBezTo>
                  <a:pt x="9439" y="2300"/>
                  <a:pt x="9433" y="2300"/>
                  <a:pt x="9433" y="2307"/>
                </a:cubicBezTo>
                <a:cubicBezTo>
                  <a:pt x="9433" y="2307"/>
                  <a:pt x="9433" y="2312"/>
                  <a:pt x="9433" y="2318"/>
                </a:cubicBezTo>
                <a:cubicBezTo>
                  <a:pt x="9433" y="2324"/>
                  <a:pt x="9439" y="2324"/>
                  <a:pt x="9439" y="2330"/>
                </a:cubicBezTo>
                <a:cubicBezTo>
                  <a:pt x="9439" y="2330"/>
                  <a:pt x="9439" y="2336"/>
                  <a:pt x="9433" y="2342"/>
                </a:cubicBezTo>
                <a:cubicBezTo>
                  <a:pt x="9433" y="2342"/>
                  <a:pt x="9427" y="2342"/>
                  <a:pt x="9421" y="2342"/>
                </a:cubicBezTo>
                <a:cubicBezTo>
                  <a:pt x="9421" y="2348"/>
                  <a:pt x="9421" y="2348"/>
                  <a:pt x="9421" y="2354"/>
                </a:cubicBezTo>
                <a:cubicBezTo>
                  <a:pt x="9421" y="2360"/>
                  <a:pt x="9421" y="2360"/>
                  <a:pt x="9421" y="2366"/>
                </a:cubicBezTo>
                <a:cubicBezTo>
                  <a:pt x="9421" y="2372"/>
                  <a:pt x="9427" y="2378"/>
                  <a:pt x="9427" y="2384"/>
                </a:cubicBezTo>
                <a:cubicBezTo>
                  <a:pt x="9427" y="2389"/>
                  <a:pt x="9433" y="2395"/>
                  <a:pt x="9427" y="2401"/>
                </a:cubicBezTo>
                <a:cubicBezTo>
                  <a:pt x="9427" y="2407"/>
                  <a:pt x="9421" y="2401"/>
                  <a:pt x="9415" y="2401"/>
                </a:cubicBezTo>
                <a:cubicBezTo>
                  <a:pt x="9409" y="2407"/>
                  <a:pt x="9415" y="2413"/>
                  <a:pt x="9409" y="2413"/>
                </a:cubicBezTo>
                <a:cubicBezTo>
                  <a:pt x="9409" y="2437"/>
                  <a:pt x="9409" y="2437"/>
                  <a:pt x="9409" y="2437"/>
                </a:cubicBezTo>
                <a:cubicBezTo>
                  <a:pt x="9439" y="2437"/>
                  <a:pt x="9439" y="2437"/>
                  <a:pt x="9439" y="2437"/>
                </a:cubicBezTo>
                <a:cubicBezTo>
                  <a:pt x="9445" y="2437"/>
                  <a:pt x="9451" y="2431"/>
                  <a:pt x="9451" y="2431"/>
                </a:cubicBezTo>
                <a:cubicBezTo>
                  <a:pt x="9457" y="2437"/>
                  <a:pt x="9463" y="2437"/>
                  <a:pt x="9463" y="2437"/>
                </a:cubicBezTo>
                <a:cubicBezTo>
                  <a:pt x="9469" y="2443"/>
                  <a:pt x="9469" y="2449"/>
                  <a:pt x="9469" y="2449"/>
                </a:cubicBezTo>
                <a:cubicBezTo>
                  <a:pt x="9469" y="2455"/>
                  <a:pt x="9463" y="2461"/>
                  <a:pt x="9463" y="2461"/>
                </a:cubicBezTo>
                <a:cubicBezTo>
                  <a:pt x="9457" y="2466"/>
                  <a:pt x="9451" y="2461"/>
                  <a:pt x="9451" y="2466"/>
                </a:cubicBezTo>
                <a:cubicBezTo>
                  <a:pt x="9451" y="2473"/>
                  <a:pt x="9451" y="2473"/>
                  <a:pt x="9451" y="2478"/>
                </a:cubicBezTo>
                <a:cubicBezTo>
                  <a:pt x="9451" y="2484"/>
                  <a:pt x="9451" y="2484"/>
                  <a:pt x="9451" y="2490"/>
                </a:cubicBezTo>
                <a:cubicBezTo>
                  <a:pt x="9451" y="2496"/>
                  <a:pt x="9439" y="2490"/>
                  <a:pt x="9433" y="2496"/>
                </a:cubicBezTo>
                <a:cubicBezTo>
                  <a:pt x="9433" y="2502"/>
                  <a:pt x="9433" y="2502"/>
                  <a:pt x="9433" y="2508"/>
                </a:cubicBezTo>
                <a:cubicBezTo>
                  <a:pt x="9433" y="2514"/>
                  <a:pt x="9433" y="2514"/>
                  <a:pt x="9433" y="2520"/>
                </a:cubicBezTo>
                <a:cubicBezTo>
                  <a:pt x="9451" y="2520"/>
                  <a:pt x="9463" y="2520"/>
                  <a:pt x="9481" y="2526"/>
                </a:cubicBezTo>
                <a:cubicBezTo>
                  <a:pt x="9481" y="2532"/>
                  <a:pt x="9481" y="2544"/>
                  <a:pt x="9481" y="2550"/>
                </a:cubicBezTo>
                <a:cubicBezTo>
                  <a:pt x="9475" y="2555"/>
                  <a:pt x="9469" y="2555"/>
                  <a:pt x="9469" y="2561"/>
                </a:cubicBezTo>
                <a:cubicBezTo>
                  <a:pt x="9463" y="2561"/>
                  <a:pt x="9463" y="2567"/>
                  <a:pt x="9463" y="2573"/>
                </a:cubicBezTo>
                <a:lnTo>
                  <a:pt x="9469" y="2579"/>
                </a:lnTo>
                <a:cubicBezTo>
                  <a:pt x="9469" y="2585"/>
                  <a:pt x="9469" y="2585"/>
                  <a:pt x="9469" y="2591"/>
                </a:cubicBezTo>
                <a:cubicBezTo>
                  <a:pt x="9475" y="2591"/>
                  <a:pt x="9481" y="2591"/>
                  <a:pt x="9492" y="2591"/>
                </a:cubicBezTo>
                <a:cubicBezTo>
                  <a:pt x="9492" y="2591"/>
                  <a:pt x="9498" y="2591"/>
                  <a:pt x="9504" y="2591"/>
                </a:cubicBezTo>
                <a:cubicBezTo>
                  <a:pt x="9510" y="2591"/>
                  <a:pt x="9510" y="2597"/>
                  <a:pt x="9510" y="2603"/>
                </a:cubicBezTo>
                <a:cubicBezTo>
                  <a:pt x="9516" y="2603"/>
                  <a:pt x="9522" y="2609"/>
                  <a:pt x="9522" y="2615"/>
                </a:cubicBezTo>
                <a:cubicBezTo>
                  <a:pt x="9546" y="2609"/>
                  <a:pt x="9546" y="2609"/>
                  <a:pt x="9546" y="2609"/>
                </a:cubicBezTo>
                <a:cubicBezTo>
                  <a:pt x="9552" y="2609"/>
                  <a:pt x="9558" y="2609"/>
                  <a:pt x="9558" y="2609"/>
                </a:cubicBezTo>
                <a:cubicBezTo>
                  <a:pt x="9564" y="2615"/>
                  <a:pt x="9570" y="2615"/>
                  <a:pt x="9575" y="2615"/>
                </a:cubicBezTo>
                <a:cubicBezTo>
                  <a:pt x="9587" y="2615"/>
                  <a:pt x="9593" y="2615"/>
                  <a:pt x="9605" y="2609"/>
                </a:cubicBezTo>
                <a:cubicBezTo>
                  <a:pt x="9611" y="2603"/>
                  <a:pt x="9605" y="2597"/>
                  <a:pt x="9611" y="2597"/>
                </a:cubicBezTo>
                <a:cubicBezTo>
                  <a:pt x="9617" y="2597"/>
                  <a:pt x="9623" y="2597"/>
                  <a:pt x="9623" y="2597"/>
                </a:cubicBezTo>
                <a:cubicBezTo>
                  <a:pt x="9629" y="2597"/>
                  <a:pt x="9635" y="2597"/>
                  <a:pt x="9635" y="2591"/>
                </a:cubicBezTo>
                <a:cubicBezTo>
                  <a:pt x="9641" y="2591"/>
                  <a:pt x="9641" y="2585"/>
                  <a:pt x="9647" y="2585"/>
                </a:cubicBezTo>
                <a:cubicBezTo>
                  <a:pt x="9653" y="2585"/>
                  <a:pt x="9653" y="2579"/>
                  <a:pt x="9653" y="2573"/>
                </a:cubicBezTo>
                <a:cubicBezTo>
                  <a:pt x="9658" y="2567"/>
                  <a:pt x="9658" y="2567"/>
                  <a:pt x="9664" y="2561"/>
                </a:cubicBezTo>
                <a:cubicBezTo>
                  <a:pt x="9670" y="2555"/>
                  <a:pt x="9676" y="2550"/>
                  <a:pt x="9682" y="2538"/>
                </a:cubicBezTo>
                <a:cubicBezTo>
                  <a:pt x="9682" y="2538"/>
                  <a:pt x="9682" y="2532"/>
                  <a:pt x="9688" y="2526"/>
                </a:cubicBezTo>
                <a:cubicBezTo>
                  <a:pt x="9694" y="2526"/>
                  <a:pt x="9700" y="2526"/>
                  <a:pt x="9700" y="2526"/>
                </a:cubicBezTo>
                <a:cubicBezTo>
                  <a:pt x="9706" y="2526"/>
                  <a:pt x="9706" y="2526"/>
                  <a:pt x="9712" y="2526"/>
                </a:cubicBezTo>
                <a:cubicBezTo>
                  <a:pt x="9718" y="2526"/>
                  <a:pt x="9718" y="2520"/>
                  <a:pt x="9724" y="2520"/>
                </a:cubicBezTo>
                <a:cubicBezTo>
                  <a:pt x="9724" y="2496"/>
                  <a:pt x="9724" y="2496"/>
                  <a:pt x="9724" y="2496"/>
                </a:cubicBezTo>
                <a:cubicBezTo>
                  <a:pt x="9730" y="2502"/>
                  <a:pt x="9730" y="2496"/>
                  <a:pt x="9736" y="2496"/>
                </a:cubicBezTo>
                <a:cubicBezTo>
                  <a:pt x="9741" y="2502"/>
                  <a:pt x="9741" y="2502"/>
                  <a:pt x="9747" y="2502"/>
                </a:cubicBezTo>
                <a:cubicBezTo>
                  <a:pt x="9747" y="2508"/>
                  <a:pt x="9753" y="2514"/>
                  <a:pt x="9753" y="2514"/>
                </a:cubicBezTo>
                <a:cubicBezTo>
                  <a:pt x="9753" y="2520"/>
                  <a:pt x="9753" y="2526"/>
                  <a:pt x="9753" y="2526"/>
                </a:cubicBezTo>
                <a:cubicBezTo>
                  <a:pt x="9753" y="2532"/>
                  <a:pt x="9765" y="2532"/>
                  <a:pt x="9765" y="2538"/>
                </a:cubicBezTo>
                <a:cubicBezTo>
                  <a:pt x="9765" y="2544"/>
                  <a:pt x="9759" y="2555"/>
                  <a:pt x="9765" y="2561"/>
                </a:cubicBezTo>
                <a:cubicBezTo>
                  <a:pt x="9765" y="2567"/>
                  <a:pt x="9765" y="2567"/>
                  <a:pt x="9765" y="2573"/>
                </a:cubicBezTo>
                <a:cubicBezTo>
                  <a:pt x="9771" y="2579"/>
                  <a:pt x="9777" y="2579"/>
                  <a:pt x="9777" y="2579"/>
                </a:cubicBezTo>
                <a:cubicBezTo>
                  <a:pt x="9783" y="2585"/>
                  <a:pt x="9789" y="2591"/>
                  <a:pt x="9789" y="2597"/>
                </a:cubicBezTo>
                <a:cubicBezTo>
                  <a:pt x="9789" y="2603"/>
                  <a:pt x="9789" y="2603"/>
                  <a:pt x="9789" y="2603"/>
                </a:cubicBezTo>
                <a:cubicBezTo>
                  <a:pt x="9789" y="2609"/>
                  <a:pt x="9777" y="2609"/>
                  <a:pt x="9777" y="2615"/>
                </a:cubicBezTo>
                <a:cubicBezTo>
                  <a:pt x="9777" y="2621"/>
                  <a:pt x="9783" y="2627"/>
                  <a:pt x="9783" y="2627"/>
                </a:cubicBezTo>
                <a:cubicBezTo>
                  <a:pt x="9783" y="2639"/>
                  <a:pt x="9789" y="2644"/>
                  <a:pt x="9795" y="2650"/>
                </a:cubicBezTo>
                <a:cubicBezTo>
                  <a:pt x="9800" y="2650"/>
                  <a:pt x="9800" y="2650"/>
                  <a:pt x="9806" y="2650"/>
                </a:cubicBezTo>
                <a:cubicBezTo>
                  <a:pt x="9812" y="2656"/>
                  <a:pt x="9812" y="2662"/>
                  <a:pt x="9812" y="2662"/>
                </a:cubicBezTo>
                <a:cubicBezTo>
                  <a:pt x="9818" y="2668"/>
                  <a:pt x="9824" y="2668"/>
                  <a:pt x="9824" y="2674"/>
                </a:cubicBezTo>
                <a:cubicBezTo>
                  <a:pt x="9824" y="2686"/>
                  <a:pt x="9824" y="2686"/>
                  <a:pt x="9824" y="2686"/>
                </a:cubicBezTo>
                <a:cubicBezTo>
                  <a:pt x="9824" y="2698"/>
                  <a:pt x="9824" y="2698"/>
                  <a:pt x="9824" y="2698"/>
                </a:cubicBezTo>
                <a:cubicBezTo>
                  <a:pt x="9824" y="2710"/>
                  <a:pt x="9829" y="2716"/>
                  <a:pt x="9829" y="2721"/>
                </a:cubicBezTo>
                <a:cubicBezTo>
                  <a:pt x="9835" y="2727"/>
                  <a:pt x="9841" y="2727"/>
                  <a:pt x="9841" y="2727"/>
                </a:cubicBezTo>
                <a:cubicBezTo>
                  <a:pt x="9847" y="2733"/>
                  <a:pt x="9853" y="2739"/>
                  <a:pt x="9853" y="2739"/>
                </a:cubicBezTo>
                <a:cubicBezTo>
                  <a:pt x="9859" y="2745"/>
                  <a:pt x="9865" y="2745"/>
                  <a:pt x="9865" y="2751"/>
                </a:cubicBezTo>
                <a:cubicBezTo>
                  <a:pt x="9865" y="2751"/>
                  <a:pt x="9871" y="2757"/>
                  <a:pt x="9871" y="2763"/>
                </a:cubicBezTo>
                <a:cubicBezTo>
                  <a:pt x="9871" y="2763"/>
                  <a:pt x="9865" y="2769"/>
                  <a:pt x="9865" y="2775"/>
                </a:cubicBezTo>
                <a:cubicBezTo>
                  <a:pt x="9865" y="2781"/>
                  <a:pt x="9859" y="2781"/>
                  <a:pt x="9859" y="2793"/>
                </a:cubicBezTo>
                <a:cubicBezTo>
                  <a:pt x="9859" y="2799"/>
                  <a:pt x="9859" y="2799"/>
                  <a:pt x="9859" y="2799"/>
                </a:cubicBezTo>
                <a:lnTo>
                  <a:pt x="9865" y="2805"/>
                </a:lnTo>
                <a:cubicBezTo>
                  <a:pt x="9865" y="2810"/>
                  <a:pt x="9865" y="2816"/>
                  <a:pt x="9865" y="2816"/>
                </a:cubicBezTo>
                <a:cubicBezTo>
                  <a:pt x="9942" y="2816"/>
                  <a:pt x="9942" y="2816"/>
                  <a:pt x="9942" y="2816"/>
                </a:cubicBezTo>
                <a:cubicBezTo>
                  <a:pt x="9942" y="2810"/>
                  <a:pt x="9942" y="2805"/>
                  <a:pt x="9948" y="2805"/>
                </a:cubicBezTo>
                <a:cubicBezTo>
                  <a:pt x="9948" y="2799"/>
                  <a:pt x="9942" y="2793"/>
                  <a:pt x="9948" y="2793"/>
                </a:cubicBezTo>
                <a:cubicBezTo>
                  <a:pt x="9948" y="2787"/>
                  <a:pt x="9954" y="2781"/>
                  <a:pt x="9954" y="2781"/>
                </a:cubicBezTo>
                <a:cubicBezTo>
                  <a:pt x="9960" y="2775"/>
                  <a:pt x="9960" y="2769"/>
                  <a:pt x="9966" y="2769"/>
                </a:cubicBezTo>
                <a:cubicBezTo>
                  <a:pt x="9972" y="2769"/>
                  <a:pt x="9972" y="2769"/>
                  <a:pt x="9978" y="2769"/>
                </a:cubicBezTo>
                <a:cubicBezTo>
                  <a:pt x="9990" y="2769"/>
                  <a:pt x="9990" y="2769"/>
                  <a:pt x="9990" y="2769"/>
                </a:cubicBezTo>
                <a:cubicBezTo>
                  <a:pt x="9990" y="2769"/>
                  <a:pt x="9995" y="2769"/>
                  <a:pt x="10001" y="2769"/>
                </a:cubicBezTo>
                <a:cubicBezTo>
                  <a:pt x="10001" y="2769"/>
                  <a:pt x="10007" y="2775"/>
                  <a:pt x="10013" y="2775"/>
                </a:cubicBezTo>
                <a:cubicBezTo>
                  <a:pt x="10019" y="2775"/>
                  <a:pt x="10019" y="2775"/>
                  <a:pt x="10025" y="2769"/>
                </a:cubicBezTo>
                <a:cubicBezTo>
                  <a:pt x="10025" y="2769"/>
                  <a:pt x="10025" y="2763"/>
                  <a:pt x="10031" y="2757"/>
                </a:cubicBezTo>
                <a:cubicBezTo>
                  <a:pt x="10037" y="2757"/>
                  <a:pt x="10049" y="2757"/>
                  <a:pt x="10055" y="2757"/>
                </a:cubicBezTo>
                <a:cubicBezTo>
                  <a:pt x="10055" y="2721"/>
                  <a:pt x="10055" y="2721"/>
                  <a:pt x="10055" y="2721"/>
                </a:cubicBezTo>
                <a:cubicBezTo>
                  <a:pt x="10102" y="2721"/>
                  <a:pt x="10102" y="2721"/>
                  <a:pt x="10102" y="2721"/>
                </a:cubicBezTo>
                <a:cubicBezTo>
                  <a:pt x="10102" y="2716"/>
                  <a:pt x="10108" y="2716"/>
                  <a:pt x="10108" y="2710"/>
                </a:cubicBezTo>
                <a:cubicBezTo>
                  <a:pt x="10108" y="2704"/>
                  <a:pt x="10102" y="2698"/>
                  <a:pt x="10102" y="2692"/>
                </a:cubicBezTo>
                <a:cubicBezTo>
                  <a:pt x="10079" y="2692"/>
                  <a:pt x="10079" y="2692"/>
                  <a:pt x="10079" y="2692"/>
                </a:cubicBezTo>
                <a:cubicBezTo>
                  <a:pt x="10079" y="2692"/>
                  <a:pt x="10072" y="2698"/>
                  <a:pt x="10067" y="2698"/>
                </a:cubicBezTo>
                <a:cubicBezTo>
                  <a:pt x="10067" y="2698"/>
                  <a:pt x="10061" y="2698"/>
                  <a:pt x="10055" y="2698"/>
                </a:cubicBezTo>
                <a:cubicBezTo>
                  <a:pt x="10055" y="2692"/>
                  <a:pt x="10061" y="2686"/>
                  <a:pt x="10055" y="2686"/>
                </a:cubicBezTo>
                <a:cubicBezTo>
                  <a:pt x="10055" y="2680"/>
                  <a:pt x="10049" y="2686"/>
                  <a:pt x="10043" y="2680"/>
                </a:cubicBezTo>
                <a:cubicBezTo>
                  <a:pt x="10049" y="2674"/>
                  <a:pt x="10055" y="2668"/>
                  <a:pt x="10061" y="2656"/>
                </a:cubicBezTo>
                <a:lnTo>
                  <a:pt x="10067" y="2650"/>
                </a:lnTo>
                <a:cubicBezTo>
                  <a:pt x="10072" y="2639"/>
                  <a:pt x="10072" y="2632"/>
                  <a:pt x="10072" y="2627"/>
                </a:cubicBezTo>
                <a:cubicBezTo>
                  <a:pt x="10072" y="2615"/>
                  <a:pt x="10072" y="2609"/>
                  <a:pt x="10072" y="2603"/>
                </a:cubicBezTo>
                <a:cubicBezTo>
                  <a:pt x="10072" y="2597"/>
                  <a:pt x="10072" y="2591"/>
                  <a:pt x="10072" y="2591"/>
                </a:cubicBezTo>
                <a:cubicBezTo>
                  <a:pt x="10079" y="2585"/>
                  <a:pt x="10079" y="2585"/>
                  <a:pt x="10079" y="2579"/>
                </a:cubicBezTo>
                <a:cubicBezTo>
                  <a:pt x="10084" y="2573"/>
                  <a:pt x="10090" y="2573"/>
                  <a:pt x="10090" y="2573"/>
                </a:cubicBezTo>
                <a:cubicBezTo>
                  <a:pt x="10096" y="2567"/>
                  <a:pt x="10096" y="2561"/>
                  <a:pt x="10102" y="2561"/>
                </a:cubicBezTo>
                <a:cubicBezTo>
                  <a:pt x="10108" y="2561"/>
                  <a:pt x="10108" y="2561"/>
                  <a:pt x="10114" y="2561"/>
                </a:cubicBezTo>
                <a:cubicBezTo>
                  <a:pt x="10120" y="2555"/>
                  <a:pt x="10120" y="2550"/>
                  <a:pt x="10126" y="2550"/>
                </a:cubicBezTo>
                <a:cubicBezTo>
                  <a:pt x="10132" y="2550"/>
                  <a:pt x="10132" y="2550"/>
                  <a:pt x="10138" y="2550"/>
                </a:cubicBezTo>
                <a:cubicBezTo>
                  <a:pt x="10138" y="2544"/>
                  <a:pt x="10144" y="2550"/>
                  <a:pt x="10150" y="2550"/>
                </a:cubicBezTo>
                <a:cubicBezTo>
                  <a:pt x="10150" y="2544"/>
                  <a:pt x="10150" y="2538"/>
                  <a:pt x="10156" y="2538"/>
                </a:cubicBezTo>
                <a:cubicBezTo>
                  <a:pt x="10156" y="2532"/>
                  <a:pt x="10156" y="2526"/>
                  <a:pt x="10156" y="2526"/>
                </a:cubicBezTo>
                <a:cubicBezTo>
                  <a:pt x="10156" y="2520"/>
                  <a:pt x="10161" y="2520"/>
                  <a:pt x="10161" y="2514"/>
                </a:cubicBezTo>
                <a:cubicBezTo>
                  <a:pt x="10167" y="2508"/>
                  <a:pt x="10173" y="2508"/>
                  <a:pt x="10173" y="2502"/>
                </a:cubicBezTo>
                <a:cubicBezTo>
                  <a:pt x="10179" y="2502"/>
                  <a:pt x="10185" y="2502"/>
                  <a:pt x="10185" y="2496"/>
                </a:cubicBezTo>
                <a:cubicBezTo>
                  <a:pt x="10185" y="2490"/>
                  <a:pt x="10185" y="2490"/>
                  <a:pt x="10185" y="2484"/>
                </a:cubicBezTo>
                <a:cubicBezTo>
                  <a:pt x="10185" y="2473"/>
                  <a:pt x="10185" y="2473"/>
                  <a:pt x="10185" y="2473"/>
                </a:cubicBezTo>
                <a:cubicBezTo>
                  <a:pt x="10185" y="2466"/>
                  <a:pt x="10185" y="2466"/>
                  <a:pt x="10185" y="2461"/>
                </a:cubicBezTo>
                <a:cubicBezTo>
                  <a:pt x="10173" y="2461"/>
                  <a:pt x="10167" y="2461"/>
                  <a:pt x="10161" y="2461"/>
                </a:cubicBezTo>
                <a:cubicBezTo>
                  <a:pt x="10150" y="2461"/>
                  <a:pt x="10144" y="2455"/>
                  <a:pt x="10138" y="2455"/>
                </a:cubicBezTo>
                <a:cubicBezTo>
                  <a:pt x="10132" y="2455"/>
                  <a:pt x="10132" y="2461"/>
                  <a:pt x="10126" y="2461"/>
                </a:cubicBezTo>
                <a:cubicBezTo>
                  <a:pt x="10126" y="2443"/>
                  <a:pt x="10126" y="2437"/>
                  <a:pt x="10126" y="2419"/>
                </a:cubicBezTo>
                <a:cubicBezTo>
                  <a:pt x="10126" y="2419"/>
                  <a:pt x="10120" y="2413"/>
                  <a:pt x="10114" y="2413"/>
                </a:cubicBezTo>
                <a:cubicBezTo>
                  <a:pt x="10108" y="2407"/>
                  <a:pt x="10108" y="2413"/>
                  <a:pt x="10102" y="2413"/>
                </a:cubicBezTo>
                <a:cubicBezTo>
                  <a:pt x="10096" y="2407"/>
                  <a:pt x="10096" y="2407"/>
                  <a:pt x="10090" y="2401"/>
                </a:cubicBezTo>
                <a:cubicBezTo>
                  <a:pt x="10090" y="2401"/>
                  <a:pt x="10090" y="2395"/>
                  <a:pt x="10090" y="2389"/>
                </a:cubicBezTo>
                <a:cubicBezTo>
                  <a:pt x="10090" y="2300"/>
                  <a:pt x="10090" y="2300"/>
                  <a:pt x="10090" y="2300"/>
                </a:cubicBezTo>
                <a:cubicBezTo>
                  <a:pt x="10096" y="2295"/>
                  <a:pt x="10102" y="2295"/>
                  <a:pt x="10108" y="2289"/>
                </a:cubicBezTo>
                <a:cubicBezTo>
                  <a:pt x="10108" y="2289"/>
                  <a:pt x="10108" y="2283"/>
                  <a:pt x="10114" y="2277"/>
                </a:cubicBezTo>
                <a:cubicBezTo>
                  <a:pt x="10114" y="2277"/>
                  <a:pt x="10120" y="2271"/>
                  <a:pt x="10120" y="2265"/>
                </a:cubicBezTo>
                <a:cubicBezTo>
                  <a:pt x="10126" y="2265"/>
                  <a:pt x="10126" y="2259"/>
                  <a:pt x="10126" y="2259"/>
                </a:cubicBezTo>
                <a:cubicBezTo>
                  <a:pt x="10132" y="2247"/>
                  <a:pt x="10132" y="2241"/>
                  <a:pt x="10132" y="2235"/>
                </a:cubicBezTo>
                <a:cubicBezTo>
                  <a:pt x="10138" y="2229"/>
                  <a:pt x="10138" y="2223"/>
                  <a:pt x="10138" y="2223"/>
                </a:cubicBezTo>
                <a:cubicBezTo>
                  <a:pt x="10144" y="2218"/>
                  <a:pt x="10150" y="2218"/>
                  <a:pt x="10150" y="2218"/>
                </a:cubicBezTo>
                <a:cubicBezTo>
                  <a:pt x="10156" y="2218"/>
                  <a:pt x="10161" y="2218"/>
                  <a:pt x="10161" y="2218"/>
                </a:cubicBezTo>
                <a:cubicBezTo>
                  <a:pt x="10173" y="2212"/>
                  <a:pt x="10179" y="2212"/>
                  <a:pt x="10185" y="2206"/>
                </a:cubicBezTo>
                <a:cubicBezTo>
                  <a:pt x="10191" y="2200"/>
                  <a:pt x="10191" y="2200"/>
                  <a:pt x="10197" y="2194"/>
                </a:cubicBezTo>
                <a:cubicBezTo>
                  <a:pt x="10197" y="2188"/>
                  <a:pt x="10203" y="2188"/>
                  <a:pt x="10203" y="2188"/>
                </a:cubicBezTo>
                <a:cubicBezTo>
                  <a:pt x="10209" y="2182"/>
                  <a:pt x="10209" y="2176"/>
                  <a:pt x="10209" y="2176"/>
                </a:cubicBezTo>
                <a:cubicBezTo>
                  <a:pt x="10221" y="2170"/>
                  <a:pt x="10227" y="2170"/>
                  <a:pt x="10233" y="2170"/>
                </a:cubicBezTo>
                <a:cubicBezTo>
                  <a:pt x="10238" y="2170"/>
                  <a:pt x="10245" y="2170"/>
                  <a:pt x="10250" y="2170"/>
                </a:cubicBezTo>
                <a:cubicBezTo>
                  <a:pt x="10250" y="2170"/>
                  <a:pt x="10250" y="2164"/>
                  <a:pt x="10256" y="2158"/>
                </a:cubicBezTo>
                <a:cubicBezTo>
                  <a:pt x="10262" y="2158"/>
                  <a:pt x="10268" y="2152"/>
                  <a:pt x="10268" y="2152"/>
                </a:cubicBezTo>
                <a:cubicBezTo>
                  <a:pt x="10268" y="2146"/>
                  <a:pt x="10268" y="2141"/>
                  <a:pt x="10268" y="2141"/>
                </a:cubicBezTo>
                <a:cubicBezTo>
                  <a:pt x="10268" y="2134"/>
                  <a:pt x="10274" y="2129"/>
                  <a:pt x="10274" y="2129"/>
                </a:cubicBezTo>
                <a:cubicBezTo>
                  <a:pt x="10280" y="2129"/>
                  <a:pt x="10286" y="2129"/>
                  <a:pt x="10286" y="2123"/>
                </a:cubicBezTo>
                <a:cubicBezTo>
                  <a:pt x="10292" y="2123"/>
                  <a:pt x="10298" y="2123"/>
                  <a:pt x="10298" y="2123"/>
                </a:cubicBezTo>
                <a:cubicBezTo>
                  <a:pt x="10304" y="2123"/>
                  <a:pt x="10310" y="2123"/>
                  <a:pt x="10310" y="2123"/>
                </a:cubicBezTo>
                <a:cubicBezTo>
                  <a:pt x="10316" y="2123"/>
                  <a:pt x="10322" y="2123"/>
                  <a:pt x="10322" y="2117"/>
                </a:cubicBezTo>
                <a:cubicBezTo>
                  <a:pt x="10327" y="2117"/>
                  <a:pt x="10333" y="2111"/>
                  <a:pt x="10333" y="2105"/>
                </a:cubicBezTo>
                <a:cubicBezTo>
                  <a:pt x="10333" y="2093"/>
                  <a:pt x="10327" y="2093"/>
                  <a:pt x="10322" y="2087"/>
                </a:cubicBezTo>
                <a:cubicBezTo>
                  <a:pt x="10322" y="2081"/>
                  <a:pt x="10316" y="2081"/>
                  <a:pt x="10310" y="2075"/>
                </a:cubicBezTo>
                <a:cubicBezTo>
                  <a:pt x="10310" y="2075"/>
                  <a:pt x="10310" y="2069"/>
                  <a:pt x="10310" y="2063"/>
                </a:cubicBezTo>
                <a:cubicBezTo>
                  <a:pt x="10310" y="2052"/>
                  <a:pt x="10310" y="2040"/>
                  <a:pt x="10322" y="2034"/>
                </a:cubicBezTo>
                <a:cubicBezTo>
                  <a:pt x="10322" y="2028"/>
                  <a:pt x="10322" y="2022"/>
                  <a:pt x="10327" y="2022"/>
                </a:cubicBezTo>
                <a:cubicBezTo>
                  <a:pt x="10333" y="2016"/>
                  <a:pt x="10333" y="2022"/>
                  <a:pt x="10339" y="2022"/>
                </a:cubicBezTo>
                <a:cubicBezTo>
                  <a:pt x="10345" y="2016"/>
                  <a:pt x="10345" y="2016"/>
                  <a:pt x="10351" y="2010"/>
                </a:cubicBezTo>
                <a:cubicBezTo>
                  <a:pt x="10357" y="2010"/>
                  <a:pt x="10357" y="2004"/>
                  <a:pt x="10357" y="1998"/>
                </a:cubicBezTo>
                <a:cubicBezTo>
                  <a:pt x="10363" y="1986"/>
                  <a:pt x="10363" y="1980"/>
                  <a:pt x="10369" y="1975"/>
                </a:cubicBezTo>
                <a:cubicBezTo>
                  <a:pt x="10369" y="1968"/>
                  <a:pt x="10369" y="1963"/>
                  <a:pt x="10369" y="1963"/>
                </a:cubicBezTo>
                <a:cubicBezTo>
                  <a:pt x="10375" y="1957"/>
                  <a:pt x="10387" y="1957"/>
                  <a:pt x="10393" y="1957"/>
                </a:cubicBezTo>
                <a:cubicBezTo>
                  <a:pt x="10404" y="1957"/>
                  <a:pt x="10411" y="1963"/>
                  <a:pt x="10416" y="1963"/>
                </a:cubicBezTo>
                <a:cubicBezTo>
                  <a:pt x="10422" y="1963"/>
                  <a:pt x="10422" y="1963"/>
                  <a:pt x="10428" y="1963"/>
                </a:cubicBezTo>
                <a:cubicBezTo>
                  <a:pt x="10434" y="1963"/>
                  <a:pt x="10434" y="1968"/>
                  <a:pt x="10434" y="1975"/>
                </a:cubicBezTo>
                <a:cubicBezTo>
                  <a:pt x="10446" y="1980"/>
                  <a:pt x="10446" y="1986"/>
                  <a:pt x="10452" y="1998"/>
                </a:cubicBezTo>
                <a:cubicBezTo>
                  <a:pt x="10458" y="1992"/>
                  <a:pt x="10464" y="1992"/>
                  <a:pt x="10464" y="1992"/>
                </a:cubicBezTo>
                <a:cubicBezTo>
                  <a:pt x="10470" y="1992"/>
                  <a:pt x="10470" y="1986"/>
                  <a:pt x="10476" y="1980"/>
                </a:cubicBezTo>
                <a:cubicBezTo>
                  <a:pt x="10476" y="1980"/>
                  <a:pt x="10482" y="1980"/>
                  <a:pt x="10488" y="1980"/>
                </a:cubicBezTo>
                <a:cubicBezTo>
                  <a:pt x="10493" y="1980"/>
                  <a:pt x="10493" y="1986"/>
                  <a:pt x="10499" y="1986"/>
                </a:cubicBezTo>
                <a:cubicBezTo>
                  <a:pt x="10499" y="1992"/>
                  <a:pt x="10505" y="1992"/>
                  <a:pt x="10505" y="1998"/>
                </a:cubicBezTo>
                <a:cubicBezTo>
                  <a:pt x="10511" y="1998"/>
                  <a:pt x="10511" y="2004"/>
                  <a:pt x="10511" y="2010"/>
                </a:cubicBezTo>
                <a:cubicBezTo>
                  <a:pt x="10517" y="2010"/>
                  <a:pt x="10517" y="2016"/>
                  <a:pt x="10517" y="2022"/>
                </a:cubicBezTo>
                <a:cubicBezTo>
                  <a:pt x="10517" y="2057"/>
                  <a:pt x="10517" y="2057"/>
                  <a:pt x="10517" y="2057"/>
                </a:cubicBezTo>
                <a:cubicBezTo>
                  <a:pt x="10488" y="2057"/>
                  <a:pt x="10488" y="2057"/>
                  <a:pt x="10488" y="2057"/>
                </a:cubicBezTo>
                <a:cubicBezTo>
                  <a:pt x="10488" y="2069"/>
                  <a:pt x="10488" y="2075"/>
                  <a:pt x="10488" y="2093"/>
                </a:cubicBezTo>
                <a:cubicBezTo>
                  <a:pt x="10488" y="2093"/>
                  <a:pt x="10488" y="2099"/>
                  <a:pt x="10488" y="2105"/>
                </a:cubicBezTo>
                <a:cubicBezTo>
                  <a:pt x="10482" y="2111"/>
                  <a:pt x="10482" y="2117"/>
                  <a:pt x="10476" y="2123"/>
                </a:cubicBezTo>
                <a:cubicBezTo>
                  <a:pt x="10470" y="2129"/>
                  <a:pt x="10464" y="2129"/>
                  <a:pt x="10464" y="2134"/>
                </a:cubicBezTo>
                <a:cubicBezTo>
                  <a:pt x="10458" y="2141"/>
                  <a:pt x="10452" y="2141"/>
                  <a:pt x="10446" y="2141"/>
                </a:cubicBezTo>
                <a:cubicBezTo>
                  <a:pt x="10434" y="2141"/>
                  <a:pt x="10428" y="2134"/>
                  <a:pt x="10416" y="2134"/>
                </a:cubicBezTo>
                <a:cubicBezTo>
                  <a:pt x="10411" y="2134"/>
                  <a:pt x="10404" y="2141"/>
                  <a:pt x="10404" y="2141"/>
                </a:cubicBezTo>
                <a:cubicBezTo>
                  <a:pt x="10399" y="2146"/>
                  <a:pt x="10393" y="2146"/>
                  <a:pt x="10393" y="2146"/>
                </a:cubicBezTo>
                <a:cubicBezTo>
                  <a:pt x="10387" y="2152"/>
                  <a:pt x="10387" y="2158"/>
                  <a:pt x="10387" y="2158"/>
                </a:cubicBezTo>
                <a:cubicBezTo>
                  <a:pt x="10381" y="2164"/>
                  <a:pt x="10381" y="2164"/>
                  <a:pt x="10375" y="2170"/>
                </a:cubicBezTo>
                <a:cubicBezTo>
                  <a:pt x="10375" y="2176"/>
                  <a:pt x="10375" y="2176"/>
                  <a:pt x="10375" y="2182"/>
                </a:cubicBezTo>
                <a:cubicBezTo>
                  <a:pt x="10369" y="2188"/>
                  <a:pt x="10363" y="2188"/>
                  <a:pt x="10363" y="2188"/>
                </a:cubicBezTo>
                <a:cubicBezTo>
                  <a:pt x="10357" y="2194"/>
                  <a:pt x="10357" y="2194"/>
                  <a:pt x="10351" y="2200"/>
                </a:cubicBezTo>
                <a:cubicBezTo>
                  <a:pt x="10351" y="2206"/>
                  <a:pt x="10351" y="2206"/>
                  <a:pt x="10345" y="2212"/>
                </a:cubicBezTo>
                <a:cubicBezTo>
                  <a:pt x="10339" y="2212"/>
                  <a:pt x="10339" y="2212"/>
                  <a:pt x="10333" y="2218"/>
                </a:cubicBezTo>
                <a:cubicBezTo>
                  <a:pt x="10327" y="2223"/>
                  <a:pt x="10316" y="2223"/>
                  <a:pt x="10316" y="2235"/>
                </a:cubicBezTo>
                <a:cubicBezTo>
                  <a:pt x="10316" y="2253"/>
                  <a:pt x="10322" y="2259"/>
                  <a:pt x="10322" y="2277"/>
                </a:cubicBezTo>
                <a:cubicBezTo>
                  <a:pt x="10322" y="2283"/>
                  <a:pt x="10322" y="2289"/>
                  <a:pt x="10316" y="2295"/>
                </a:cubicBezTo>
                <a:cubicBezTo>
                  <a:pt x="10316" y="2300"/>
                  <a:pt x="10304" y="2300"/>
                  <a:pt x="10304" y="2312"/>
                </a:cubicBezTo>
                <a:cubicBezTo>
                  <a:pt x="10304" y="2324"/>
                  <a:pt x="10310" y="2336"/>
                  <a:pt x="10310" y="2348"/>
                </a:cubicBezTo>
                <a:cubicBezTo>
                  <a:pt x="10310" y="2360"/>
                  <a:pt x="10310" y="2360"/>
                  <a:pt x="10310" y="2360"/>
                </a:cubicBezTo>
                <a:cubicBezTo>
                  <a:pt x="10310" y="2366"/>
                  <a:pt x="10316" y="2372"/>
                  <a:pt x="10316" y="2372"/>
                </a:cubicBezTo>
                <a:cubicBezTo>
                  <a:pt x="10316" y="2384"/>
                  <a:pt x="10316" y="2389"/>
                  <a:pt x="10316" y="2401"/>
                </a:cubicBezTo>
                <a:cubicBezTo>
                  <a:pt x="10327" y="2401"/>
                  <a:pt x="10333" y="2401"/>
                  <a:pt x="10345" y="2401"/>
                </a:cubicBezTo>
                <a:cubicBezTo>
                  <a:pt x="10351" y="2401"/>
                  <a:pt x="10357" y="2407"/>
                  <a:pt x="10363" y="2413"/>
                </a:cubicBezTo>
                <a:cubicBezTo>
                  <a:pt x="10369" y="2413"/>
                  <a:pt x="10369" y="2419"/>
                  <a:pt x="10375" y="2419"/>
                </a:cubicBezTo>
                <a:cubicBezTo>
                  <a:pt x="10375" y="2425"/>
                  <a:pt x="10381" y="2431"/>
                  <a:pt x="10381" y="2431"/>
                </a:cubicBezTo>
                <a:cubicBezTo>
                  <a:pt x="10393" y="2437"/>
                  <a:pt x="10399" y="2437"/>
                  <a:pt x="10404" y="2443"/>
                </a:cubicBezTo>
                <a:cubicBezTo>
                  <a:pt x="10411" y="2443"/>
                  <a:pt x="10411" y="2449"/>
                  <a:pt x="10416" y="2449"/>
                </a:cubicBezTo>
                <a:cubicBezTo>
                  <a:pt x="10428" y="2455"/>
                  <a:pt x="10434" y="2466"/>
                  <a:pt x="10446" y="2466"/>
                </a:cubicBezTo>
                <a:cubicBezTo>
                  <a:pt x="10452" y="2466"/>
                  <a:pt x="10452" y="2466"/>
                  <a:pt x="10452" y="2466"/>
                </a:cubicBezTo>
                <a:cubicBezTo>
                  <a:pt x="10458" y="2466"/>
                  <a:pt x="10458" y="2461"/>
                  <a:pt x="10464" y="2461"/>
                </a:cubicBezTo>
                <a:cubicBezTo>
                  <a:pt x="10476" y="2455"/>
                  <a:pt x="10488" y="2437"/>
                  <a:pt x="10499" y="2437"/>
                </a:cubicBezTo>
                <a:cubicBezTo>
                  <a:pt x="10511" y="2437"/>
                  <a:pt x="10517" y="2449"/>
                  <a:pt x="10529" y="2449"/>
                </a:cubicBezTo>
                <a:cubicBezTo>
                  <a:pt x="10535" y="2449"/>
                  <a:pt x="10541" y="2443"/>
                  <a:pt x="10547" y="2443"/>
                </a:cubicBezTo>
                <a:cubicBezTo>
                  <a:pt x="10553" y="2443"/>
                  <a:pt x="10559" y="2449"/>
                  <a:pt x="10559" y="2443"/>
                </a:cubicBezTo>
                <a:cubicBezTo>
                  <a:pt x="10565" y="2443"/>
                  <a:pt x="10565" y="2443"/>
                  <a:pt x="10570" y="2437"/>
                </a:cubicBezTo>
                <a:cubicBezTo>
                  <a:pt x="10577" y="2437"/>
                  <a:pt x="10570" y="2431"/>
                  <a:pt x="10577" y="2425"/>
                </a:cubicBezTo>
                <a:cubicBezTo>
                  <a:pt x="10577" y="2425"/>
                  <a:pt x="10582" y="2425"/>
                  <a:pt x="10582" y="2419"/>
                </a:cubicBezTo>
                <a:cubicBezTo>
                  <a:pt x="10677" y="2419"/>
                  <a:pt x="10677" y="2419"/>
                  <a:pt x="10677" y="2419"/>
                </a:cubicBezTo>
                <a:cubicBezTo>
                  <a:pt x="10683" y="2419"/>
                  <a:pt x="10683" y="2413"/>
                  <a:pt x="10689" y="2413"/>
                </a:cubicBezTo>
                <a:cubicBezTo>
                  <a:pt x="10695" y="2413"/>
                  <a:pt x="10701" y="2413"/>
                  <a:pt x="10707" y="2413"/>
                </a:cubicBezTo>
                <a:cubicBezTo>
                  <a:pt x="10707" y="2413"/>
                  <a:pt x="10707" y="2407"/>
                  <a:pt x="10713" y="2413"/>
                </a:cubicBezTo>
                <a:lnTo>
                  <a:pt x="10719" y="2419"/>
                </a:lnTo>
                <a:cubicBezTo>
                  <a:pt x="10719" y="2425"/>
                  <a:pt x="10719" y="2431"/>
                  <a:pt x="10725" y="2431"/>
                </a:cubicBezTo>
                <a:cubicBezTo>
                  <a:pt x="10725" y="2437"/>
                  <a:pt x="10731" y="2437"/>
                  <a:pt x="10731" y="2437"/>
                </a:cubicBezTo>
                <a:cubicBezTo>
                  <a:pt x="10790" y="2437"/>
                  <a:pt x="10790" y="2437"/>
                  <a:pt x="10790" y="2437"/>
                </a:cubicBezTo>
                <a:cubicBezTo>
                  <a:pt x="10796" y="2449"/>
                  <a:pt x="10796" y="2449"/>
                  <a:pt x="10796" y="2449"/>
                </a:cubicBezTo>
                <a:cubicBezTo>
                  <a:pt x="10790" y="2455"/>
                  <a:pt x="10790" y="2461"/>
                  <a:pt x="10784" y="2461"/>
                </a:cubicBezTo>
                <a:cubicBezTo>
                  <a:pt x="10778" y="2461"/>
                  <a:pt x="10772" y="2461"/>
                  <a:pt x="10760" y="2461"/>
                </a:cubicBezTo>
                <a:cubicBezTo>
                  <a:pt x="10748" y="2461"/>
                  <a:pt x="10743" y="2461"/>
                  <a:pt x="10731" y="2461"/>
                </a:cubicBezTo>
                <a:lnTo>
                  <a:pt x="10725" y="2466"/>
                </a:lnTo>
                <a:cubicBezTo>
                  <a:pt x="10719" y="2466"/>
                  <a:pt x="10713" y="2473"/>
                  <a:pt x="10713" y="2473"/>
                </a:cubicBezTo>
                <a:cubicBezTo>
                  <a:pt x="10707" y="2473"/>
                  <a:pt x="10701" y="2478"/>
                  <a:pt x="10701" y="2484"/>
                </a:cubicBezTo>
                <a:cubicBezTo>
                  <a:pt x="10695" y="2484"/>
                  <a:pt x="10689" y="2484"/>
                  <a:pt x="10689" y="2490"/>
                </a:cubicBezTo>
                <a:cubicBezTo>
                  <a:pt x="10683" y="2496"/>
                  <a:pt x="10683" y="2496"/>
                  <a:pt x="10677" y="2502"/>
                </a:cubicBezTo>
                <a:cubicBezTo>
                  <a:pt x="10677" y="2508"/>
                  <a:pt x="10677" y="2508"/>
                  <a:pt x="10671" y="2514"/>
                </a:cubicBezTo>
                <a:cubicBezTo>
                  <a:pt x="10671" y="2520"/>
                  <a:pt x="10671" y="2520"/>
                  <a:pt x="10665" y="2526"/>
                </a:cubicBezTo>
                <a:cubicBezTo>
                  <a:pt x="10659" y="2526"/>
                  <a:pt x="10659" y="2526"/>
                  <a:pt x="10654" y="2526"/>
                </a:cubicBezTo>
                <a:cubicBezTo>
                  <a:pt x="10648" y="2526"/>
                  <a:pt x="10636" y="2526"/>
                  <a:pt x="10630" y="2520"/>
                </a:cubicBezTo>
                <a:cubicBezTo>
                  <a:pt x="10624" y="2520"/>
                  <a:pt x="10624" y="2514"/>
                  <a:pt x="10618" y="2508"/>
                </a:cubicBezTo>
                <a:cubicBezTo>
                  <a:pt x="10612" y="2508"/>
                  <a:pt x="10612" y="2496"/>
                  <a:pt x="10600" y="2496"/>
                </a:cubicBezTo>
                <a:cubicBezTo>
                  <a:pt x="10588" y="2496"/>
                  <a:pt x="10582" y="2508"/>
                  <a:pt x="10577" y="2508"/>
                </a:cubicBezTo>
                <a:cubicBezTo>
                  <a:pt x="10565" y="2508"/>
                  <a:pt x="10559" y="2508"/>
                  <a:pt x="10553" y="2508"/>
                </a:cubicBezTo>
                <a:cubicBezTo>
                  <a:pt x="10541" y="2508"/>
                  <a:pt x="10535" y="2502"/>
                  <a:pt x="10529" y="2502"/>
                </a:cubicBezTo>
                <a:cubicBezTo>
                  <a:pt x="10523" y="2502"/>
                  <a:pt x="10517" y="2508"/>
                  <a:pt x="10517" y="2508"/>
                </a:cubicBezTo>
                <a:cubicBezTo>
                  <a:pt x="10511" y="2508"/>
                  <a:pt x="10511" y="2514"/>
                  <a:pt x="10505" y="2514"/>
                </a:cubicBezTo>
                <a:cubicBezTo>
                  <a:pt x="10499" y="2514"/>
                  <a:pt x="10499" y="2520"/>
                  <a:pt x="10493" y="2520"/>
                </a:cubicBezTo>
                <a:cubicBezTo>
                  <a:pt x="10488" y="2520"/>
                  <a:pt x="10488" y="2520"/>
                  <a:pt x="10482" y="2520"/>
                </a:cubicBezTo>
                <a:cubicBezTo>
                  <a:pt x="10476" y="2520"/>
                  <a:pt x="10476" y="2514"/>
                  <a:pt x="10470" y="2514"/>
                </a:cubicBezTo>
                <a:cubicBezTo>
                  <a:pt x="10464" y="2514"/>
                  <a:pt x="10464" y="2520"/>
                  <a:pt x="10458" y="2520"/>
                </a:cubicBezTo>
                <a:cubicBezTo>
                  <a:pt x="10458" y="2520"/>
                  <a:pt x="10452" y="2520"/>
                  <a:pt x="10446" y="2526"/>
                </a:cubicBezTo>
                <a:cubicBezTo>
                  <a:pt x="10446" y="2526"/>
                  <a:pt x="10452" y="2532"/>
                  <a:pt x="10446" y="2538"/>
                </a:cubicBezTo>
                <a:cubicBezTo>
                  <a:pt x="10446" y="2544"/>
                  <a:pt x="10440" y="2544"/>
                  <a:pt x="10434" y="2550"/>
                </a:cubicBezTo>
                <a:cubicBezTo>
                  <a:pt x="10434" y="2550"/>
                  <a:pt x="10440" y="2561"/>
                  <a:pt x="10434" y="2561"/>
                </a:cubicBezTo>
                <a:cubicBezTo>
                  <a:pt x="10428" y="2561"/>
                  <a:pt x="10428" y="2555"/>
                  <a:pt x="10422" y="2555"/>
                </a:cubicBezTo>
                <a:cubicBezTo>
                  <a:pt x="10416" y="2555"/>
                  <a:pt x="10416" y="2555"/>
                  <a:pt x="10411" y="2555"/>
                </a:cubicBezTo>
                <a:cubicBezTo>
                  <a:pt x="10404" y="2555"/>
                  <a:pt x="10404" y="2550"/>
                  <a:pt x="10399" y="2550"/>
                </a:cubicBezTo>
                <a:cubicBezTo>
                  <a:pt x="10399" y="2544"/>
                  <a:pt x="10404" y="2538"/>
                  <a:pt x="10399" y="2538"/>
                </a:cubicBezTo>
                <a:cubicBezTo>
                  <a:pt x="10399" y="2532"/>
                  <a:pt x="10393" y="2538"/>
                  <a:pt x="10387" y="2538"/>
                </a:cubicBezTo>
                <a:cubicBezTo>
                  <a:pt x="10387" y="2538"/>
                  <a:pt x="10381" y="2538"/>
                  <a:pt x="10375" y="2538"/>
                </a:cubicBezTo>
                <a:cubicBezTo>
                  <a:pt x="10375" y="2538"/>
                  <a:pt x="10369" y="2538"/>
                  <a:pt x="10363" y="2544"/>
                </a:cubicBezTo>
                <a:cubicBezTo>
                  <a:pt x="10363" y="2544"/>
                  <a:pt x="10363" y="2550"/>
                  <a:pt x="10363" y="2555"/>
                </a:cubicBezTo>
                <a:cubicBezTo>
                  <a:pt x="10369" y="2555"/>
                  <a:pt x="10369" y="2561"/>
                  <a:pt x="10375" y="2561"/>
                </a:cubicBezTo>
                <a:cubicBezTo>
                  <a:pt x="10375" y="2561"/>
                  <a:pt x="10381" y="2561"/>
                  <a:pt x="10387" y="2561"/>
                </a:cubicBezTo>
                <a:cubicBezTo>
                  <a:pt x="10393" y="2561"/>
                  <a:pt x="10393" y="2567"/>
                  <a:pt x="10399" y="2573"/>
                </a:cubicBezTo>
                <a:cubicBezTo>
                  <a:pt x="10387" y="2573"/>
                  <a:pt x="10381" y="2567"/>
                  <a:pt x="10375" y="2573"/>
                </a:cubicBezTo>
                <a:cubicBezTo>
                  <a:pt x="10357" y="2573"/>
                  <a:pt x="10351" y="2579"/>
                  <a:pt x="10339" y="2579"/>
                </a:cubicBezTo>
                <a:cubicBezTo>
                  <a:pt x="10333" y="2585"/>
                  <a:pt x="10327" y="2585"/>
                  <a:pt x="10327" y="2585"/>
                </a:cubicBezTo>
                <a:cubicBezTo>
                  <a:pt x="10327" y="2591"/>
                  <a:pt x="10327" y="2597"/>
                  <a:pt x="10327" y="2597"/>
                </a:cubicBezTo>
                <a:cubicBezTo>
                  <a:pt x="10333" y="2609"/>
                  <a:pt x="10339" y="2615"/>
                  <a:pt x="10351" y="2615"/>
                </a:cubicBezTo>
                <a:lnTo>
                  <a:pt x="10357" y="2615"/>
                </a:lnTo>
                <a:cubicBezTo>
                  <a:pt x="10363" y="2615"/>
                  <a:pt x="10369" y="2621"/>
                  <a:pt x="10369" y="2621"/>
                </a:cubicBezTo>
                <a:cubicBezTo>
                  <a:pt x="10375" y="2621"/>
                  <a:pt x="10381" y="2621"/>
                  <a:pt x="10387" y="2621"/>
                </a:cubicBezTo>
                <a:cubicBezTo>
                  <a:pt x="10393" y="2621"/>
                  <a:pt x="10399" y="2621"/>
                  <a:pt x="10404" y="2621"/>
                </a:cubicBezTo>
                <a:cubicBezTo>
                  <a:pt x="10416" y="2615"/>
                  <a:pt x="10416" y="2603"/>
                  <a:pt x="10422" y="2597"/>
                </a:cubicBezTo>
                <a:cubicBezTo>
                  <a:pt x="10428" y="2591"/>
                  <a:pt x="10428" y="2585"/>
                  <a:pt x="10434" y="2585"/>
                </a:cubicBezTo>
                <a:cubicBezTo>
                  <a:pt x="10446" y="2585"/>
                  <a:pt x="10446" y="2585"/>
                  <a:pt x="10452" y="2591"/>
                </a:cubicBezTo>
                <a:cubicBezTo>
                  <a:pt x="10458" y="2591"/>
                  <a:pt x="10464" y="2591"/>
                  <a:pt x="10464" y="2597"/>
                </a:cubicBezTo>
                <a:cubicBezTo>
                  <a:pt x="10470" y="2597"/>
                  <a:pt x="10476" y="2603"/>
                  <a:pt x="10476" y="2603"/>
                </a:cubicBezTo>
                <a:cubicBezTo>
                  <a:pt x="10476" y="2609"/>
                  <a:pt x="10476" y="2615"/>
                  <a:pt x="10482" y="2615"/>
                </a:cubicBezTo>
                <a:cubicBezTo>
                  <a:pt x="10482" y="2621"/>
                  <a:pt x="10476" y="2627"/>
                  <a:pt x="10482" y="2627"/>
                </a:cubicBezTo>
                <a:cubicBezTo>
                  <a:pt x="10482" y="2632"/>
                  <a:pt x="10488" y="2632"/>
                  <a:pt x="10493" y="2632"/>
                </a:cubicBezTo>
                <a:lnTo>
                  <a:pt x="10499" y="2639"/>
                </a:lnTo>
                <a:cubicBezTo>
                  <a:pt x="10505" y="2639"/>
                  <a:pt x="10511" y="2644"/>
                  <a:pt x="10511" y="2650"/>
                </a:cubicBezTo>
                <a:cubicBezTo>
                  <a:pt x="10511" y="2650"/>
                  <a:pt x="10511" y="2656"/>
                  <a:pt x="10505" y="2656"/>
                </a:cubicBezTo>
                <a:cubicBezTo>
                  <a:pt x="10499" y="2668"/>
                  <a:pt x="10488" y="2668"/>
                  <a:pt x="10476" y="2674"/>
                </a:cubicBezTo>
                <a:cubicBezTo>
                  <a:pt x="10476" y="2674"/>
                  <a:pt x="10464" y="2674"/>
                  <a:pt x="10464" y="2680"/>
                </a:cubicBezTo>
                <a:cubicBezTo>
                  <a:pt x="10464" y="2680"/>
                  <a:pt x="10464" y="2686"/>
                  <a:pt x="10464" y="2692"/>
                </a:cubicBezTo>
                <a:cubicBezTo>
                  <a:pt x="10464" y="2698"/>
                  <a:pt x="10464" y="2704"/>
                  <a:pt x="10464" y="2710"/>
                </a:cubicBezTo>
                <a:cubicBezTo>
                  <a:pt x="10440" y="2710"/>
                  <a:pt x="10440" y="2710"/>
                  <a:pt x="10440" y="2710"/>
                </a:cubicBezTo>
                <a:cubicBezTo>
                  <a:pt x="10434" y="2710"/>
                  <a:pt x="10428" y="2710"/>
                  <a:pt x="10422" y="2710"/>
                </a:cubicBezTo>
                <a:cubicBezTo>
                  <a:pt x="10422" y="2704"/>
                  <a:pt x="10416" y="2704"/>
                  <a:pt x="10416" y="2704"/>
                </a:cubicBezTo>
                <a:cubicBezTo>
                  <a:pt x="10411" y="2704"/>
                  <a:pt x="10411" y="2698"/>
                  <a:pt x="10411" y="2692"/>
                </a:cubicBezTo>
                <a:cubicBezTo>
                  <a:pt x="10404" y="2692"/>
                  <a:pt x="10411" y="2686"/>
                  <a:pt x="10411" y="2680"/>
                </a:cubicBezTo>
                <a:cubicBezTo>
                  <a:pt x="10404" y="2680"/>
                  <a:pt x="10404" y="2674"/>
                  <a:pt x="10399" y="2668"/>
                </a:cubicBezTo>
                <a:cubicBezTo>
                  <a:pt x="10399" y="2668"/>
                  <a:pt x="10387" y="2674"/>
                  <a:pt x="10387" y="2668"/>
                </a:cubicBezTo>
                <a:cubicBezTo>
                  <a:pt x="10387" y="2668"/>
                  <a:pt x="10387" y="2662"/>
                  <a:pt x="10387" y="2656"/>
                </a:cubicBezTo>
                <a:lnTo>
                  <a:pt x="10387" y="2650"/>
                </a:lnTo>
                <a:cubicBezTo>
                  <a:pt x="10363" y="2650"/>
                  <a:pt x="10363" y="2650"/>
                  <a:pt x="10363" y="2650"/>
                </a:cubicBezTo>
                <a:cubicBezTo>
                  <a:pt x="10357" y="2656"/>
                  <a:pt x="10357" y="2662"/>
                  <a:pt x="10351" y="2668"/>
                </a:cubicBezTo>
                <a:cubicBezTo>
                  <a:pt x="10345" y="2674"/>
                  <a:pt x="10339" y="2674"/>
                  <a:pt x="10339" y="2680"/>
                </a:cubicBezTo>
                <a:cubicBezTo>
                  <a:pt x="10333" y="2680"/>
                  <a:pt x="10327" y="2680"/>
                  <a:pt x="10327" y="2686"/>
                </a:cubicBezTo>
                <a:cubicBezTo>
                  <a:pt x="10322" y="2686"/>
                  <a:pt x="10327" y="2692"/>
                  <a:pt x="10327" y="2698"/>
                </a:cubicBezTo>
                <a:cubicBezTo>
                  <a:pt x="10327" y="2698"/>
                  <a:pt x="10327" y="2704"/>
                  <a:pt x="10327" y="2710"/>
                </a:cubicBezTo>
                <a:cubicBezTo>
                  <a:pt x="10327" y="2710"/>
                  <a:pt x="10322" y="2716"/>
                  <a:pt x="10322" y="2721"/>
                </a:cubicBezTo>
                <a:cubicBezTo>
                  <a:pt x="10316" y="2721"/>
                  <a:pt x="10316" y="2727"/>
                  <a:pt x="10310" y="2727"/>
                </a:cubicBezTo>
                <a:cubicBezTo>
                  <a:pt x="10310" y="2733"/>
                  <a:pt x="10310" y="2739"/>
                  <a:pt x="10310" y="2739"/>
                </a:cubicBezTo>
                <a:cubicBezTo>
                  <a:pt x="10310" y="2745"/>
                  <a:pt x="10304" y="2751"/>
                  <a:pt x="10304" y="2757"/>
                </a:cubicBezTo>
                <a:cubicBezTo>
                  <a:pt x="10304" y="2763"/>
                  <a:pt x="10304" y="2769"/>
                  <a:pt x="10304" y="2775"/>
                </a:cubicBezTo>
                <a:cubicBezTo>
                  <a:pt x="10304" y="2781"/>
                  <a:pt x="10310" y="2781"/>
                  <a:pt x="10310" y="2787"/>
                </a:cubicBezTo>
                <a:cubicBezTo>
                  <a:pt x="10310" y="2793"/>
                  <a:pt x="10316" y="2793"/>
                  <a:pt x="10316" y="2799"/>
                </a:cubicBezTo>
                <a:cubicBezTo>
                  <a:pt x="10316" y="2805"/>
                  <a:pt x="10310" y="2805"/>
                  <a:pt x="10304" y="2810"/>
                </a:cubicBezTo>
                <a:cubicBezTo>
                  <a:pt x="10304" y="2816"/>
                  <a:pt x="10298" y="2816"/>
                  <a:pt x="10292" y="2822"/>
                </a:cubicBezTo>
                <a:cubicBezTo>
                  <a:pt x="10292" y="2828"/>
                  <a:pt x="10292" y="2828"/>
                  <a:pt x="10292" y="2834"/>
                </a:cubicBezTo>
                <a:cubicBezTo>
                  <a:pt x="10304" y="2846"/>
                  <a:pt x="10304" y="2846"/>
                  <a:pt x="10304" y="2846"/>
                </a:cubicBezTo>
                <a:cubicBezTo>
                  <a:pt x="10298" y="2858"/>
                  <a:pt x="10298" y="2858"/>
                  <a:pt x="10298" y="2858"/>
                </a:cubicBezTo>
                <a:cubicBezTo>
                  <a:pt x="10298" y="2858"/>
                  <a:pt x="10292" y="2858"/>
                  <a:pt x="10286" y="2858"/>
                </a:cubicBezTo>
                <a:cubicBezTo>
                  <a:pt x="10274" y="2858"/>
                  <a:pt x="10274" y="2846"/>
                  <a:pt x="10262" y="2846"/>
                </a:cubicBezTo>
                <a:cubicBezTo>
                  <a:pt x="10250" y="2846"/>
                  <a:pt x="10245" y="2846"/>
                  <a:pt x="10238" y="2846"/>
                </a:cubicBezTo>
                <a:cubicBezTo>
                  <a:pt x="10227" y="2846"/>
                  <a:pt x="10221" y="2846"/>
                  <a:pt x="10215" y="2846"/>
                </a:cubicBezTo>
                <a:cubicBezTo>
                  <a:pt x="10209" y="2846"/>
                  <a:pt x="10203" y="2846"/>
                  <a:pt x="10197" y="2852"/>
                </a:cubicBezTo>
                <a:cubicBezTo>
                  <a:pt x="10197" y="2858"/>
                  <a:pt x="10191" y="2858"/>
                  <a:pt x="10191" y="2864"/>
                </a:cubicBezTo>
                <a:cubicBezTo>
                  <a:pt x="10191" y="2870"/>
                  <a:pt x="10197" y="2870"/>
                  <a:pt x="10197" y="2876"/>
                </a:cubicBezTo>
                <a:cubicBezTo>
                  <a:pt x="10203" y="2887"/>
                  <a:pt x="10209" y="2887"/>
                  <a:pt x="10215" y="2893"/>
                </a:cubicBezTo>
                <a:cubicBezTo>
                  <a:pt x="10215" y="2905"/>
                  <a:pt x="10215" y="2905"/>
                  <a:pt x="10215" y="2905"/>
                </a:cubicBezTo>
                <a:cubicBezTo>
                  <a:pt x="10203" y="2911"/>
                  <a:pt x="10203" y="2911"/>
                  <a:pt x="10203" y="2911"/>
                </a:cubicBezTo>
                <a:cubicBezTo>
                  <a:pt x="10185" y="2899"/>
                  <a:pt x="10179" y="2893"/>
                  <a:pt x="10161" y="2882"/>
                </a:cubicBezTo>
                <a:cubicBezTo>
                  <a:pt x="10156" y="2882"/>
                  <a:pt x="10156" y="2882"/>
                  <a:pt x="10150" y="2876"/>
                </a:cubicBezTo>
                <a:cubicBezTo>
                  <a:pt x="10144" y="2870"/>
                  <a:pt x="10144" y="2864"/>
                  <a:pt x="10138" y="2864"/>
                </a:cubicBezTo>
                <a:cubicBezTo>
                  <a:pt x="10138" y="2858"/>
                  <a:pt x="10132" y="2858"/>
                  <a:pt x="10126" y="2858"/>
                </a:cubicBezTo>
                <a:cubicBezTo>
                  <a:pt x="10126" y="2858"/>
                  <a:pt x="10120" y="2864"/>
                  <a:pt x="10114" y="2864"/>
                </a:cubicBezTo>
                <a:cubicBezTo>
                  <a:pt x="10108" y="2870"/>
                  <a:pt x="10102" y="2876"/>
                  <a:pt x="10090" y="2882"/>
                </a:cubicBezTo>
                <a:cubicBezTo>
                  <a:pt x="10084" y="2882"/>
                  <a:pt x="10084" y="2887"/>
                  <a:pt x="10079" y="2887"/>
                </a:cubicBezTo>
                <a:cubicBezTo>
                  <a:pt x="10079" y="2887"/>
                  <a:pt x="10072" y="2887"/>
                  <a:pt x="10067" y="2887"/>
                </a:cubicBezTo>
                <a:cubicBezTo>
                  <a:pt x="10067" y="2893"/>
                  <a:pt x="10061" y="2893"/>
                  <a:pt x="10055" y="2893"/>
                </a:cubicBezTo>
                <a:cubicBezTo>
                  <a:pt x="10055" y="2899"/>
                  <a:pt x="10055" y="2905"/>
                  <a:pt x="10049" y="2905"/>
                </a:cubicBezTo>
                <a:cubicBezTo>
                  <a:pt x="10043" y="2911"/>
                  <a:pt x="10043" y="2911"/>
                  <a:pt x="10037" y="2917"/>
                </a:cubicBezTo>
                <a:cubicBezTo>
                  <a:pt x="10025" y="2923"/>
                  <a:pt x="10019" y="2917"/>
                  <a:pt x="10001" y="2917"/>
                </a:cubicBezTo>
                <a:cubicBezTo>
                  <a:pt x="9995" y="2917"/>
                  <a:pt x="9990" y="2917"/>
                  <a:pt x="9978" y="2923"/>
                </a:cubicBezTo>
                <a:cubicBezTo>
                  <a:pt x="9972" y="2923"/>
                  <a:pt x="9972" y="2929"/>
                  <a:pt x="9966" y="2929"/>
                </a:cubicBezTo>
                <a:cubicBezTo>
                  <a:pt x="9960" y="2935"/>
                  <a:pt x="9954" y="2935"/>
                  <a:pt x="9948" y="2935"/>
                </a:cubicBezTo>
                <a:cubicBezTo>
                  <a:pt x="9936" y="2935"/>
                  <a:pt x="9924" y="2935"/>
                  <a:pt x="9912" y="2923"/>
                </a:cubicBezTo>
                <a:cubicBezTo>
                  <a:pt x="9906" y="2911"/>
                  <a:pt x="9906" y="2899"/>
                  <a:pt x="9906" y="2882"/>
                </a:cubicBezTo>
                <a:cubicBezTo>
                  <a:pt x="9883" y="2882"/>
                  <a:pt x="9883" y="2882"/>
                  <a:pt x="9883" y="2882"/>
                </a:cubicBezTo>
                <a:cubicBezTo>
                  <a:pt x="9883" y="2887"/>
                  <a:pt x="9877" y="2887"/>
                  <a:pt x="9877" y="2887"/>
                </a:cubicBezTo>
                <a:cubicBezTo>
                  <a:pt x="9871" y="2893"/>
                  <a:pt x="9871" y="2899"/>
                  <a:pt x="9871" y="2899"/>
                </a:cubicBezTo>
                <a:cubicBezTo>
                  <a:pt x="9865" y="2899"/>
                  <a:pt x="9859" y="2899"/>
                  <a:pt x="9859" y="2899"/>
                </a:cubicBezTo>
                <a:cubicBezTo>
                  <a:pt x="9853" y="2899"/>
                  <a:pt x="9847" y="2893"/>
                  <a:pt x="9841" y="2893"/>
                </a:cubicBezTo>
                <a:cubicBezTo>
                  <a:pt x="9818" y="2893"/>
                  <a:pt x="9818" y="2893"/>
                  <a:pt x="9818" y="2893"/>
                </a:cubicBezTo>
                <a:cubicBezTo>
                  <a:pt x="9812" y="2893"/>
                  <a:pt x="9806" y="2899"/>
                  <a:pt x="9795" y="2899"/>
                </a:cubicBezTo>
                <a:cubicBezTo>
                  <a:pt x="9795" y="2911"/>
                  <a:pt x="9800" y="2917"/>
                  <a:pt x="9795" y="2935"/>
                </a:cubicBezTo>
                <a:cubicBezTo>
                  <a:pt x="9771" y="2935"/>
                  <a:pt x="9771" y="2935"/>
                  <a:pt x="9771" y="2935"/>
                </a:cubicBezTo>
                <a:cubicBezTo>
                  <a:pt x="9765" y="2935"/>
                  <a:pt x="9759" y="2935"/>
                  <a:pt x="9753" y="2929"/>
                </a:cubicBezTo>
                <a:cubicBezTo>
                  <a:pt x="9753" y="2929"/>
                  <a:pt x="9747" y="2929"/>
                  <a:pt x="9741" y="2923"/>
                </a:cubicBezTo>
                <a:cubicBezTo>
                  <a:pt x="9741" y="2911"/>
                  <a:pt x="9741" y="2905"/>
                  <a:pt x="9736" y="2893"/>
                </a:cubicBezTo>
                <a:cubicBezTo>
                  <a:pt x="9730" y="2899"/>
                  <a:pt x="9730" y="2899"/>
                  <a:pt x="9730" y="2899"/>
                </a:cubicBezTo>
                <a:cubicBezTo>
                  <a:pt x="9706" y="2899"/>
                  <a:pt x="9706" y="2899"/>
                  <a:pt x="9706" y="2899"/>
                </a:cubicBezTo>
                <a:cubicBezTo>
                  <a:pt x="9706" y="2882"/>
                  <a:pt x="9706" y="2882"/>
                  <a:pt x="9706" y="2882"/>
                </a:cubicBezTo>
                <a:cubicBezTo>
                  <a:pt x="9706" y="2876"/>
                  <a:pt x="9700" y="2876"/>
                  <a:pt x="9700" y="2870"/>
                </a:cubicBezTo>
                <a:cubicBezTo>
                  <a:pt x="9700" y="2864"/>
                  <a:pt x="9706" y="2864"/>
                  <a:pt x="9706" y="2858"/>
                </a:cubicBezTo>
                <a:cubicBezTo>
                  <a:pt x="9753" y="2858"/>
                  <a:pt x="9753" y="2858"/>
                  <a:pt x="9753" y="2858"/>
                </a:cubicBezTo>
                <a:cubicBezTo>
                  <a:pt x="9759" y="2858"/>
                  <a:pt x="9765" y="2864"/>
                  <a:pt x="9777" y="2864"/>
                </a:cubicBezTo>
                <a:cubicBezTo>
                  <a:pt x="9783" y="2864"/>
                  <a:pt x="9783" y="2870"/>
                  <a:pt x="9789" y="2876"/>
                </a:cubicBezTo>
                <a:cubicBezTo>
                  <a:pt x="9795" y="2876"/>
                  <a:pt x="9795" y="2882"/>
                  <a:pt x="9806" y="2882"/>
                </a:cubicBezTo>
                <a:cubicBezTo>
                  <a:pt x="9812" y="2882"/>
                  <a:pt x="9818" y="2876"/>
                  <a:pt x="9824" y="2876"/>
                </a:cubicBezTo>
                <a:cubicBezTo>
                  <a:pt x="9829" y="2870"/>
                  <a:pt x="9829" y="2864"/>
                  <a:pt x="9829" y="2852"/>
                </a:cubicBezTo>
                <a:cubicBezTo>
                  <a:pt x="9829" y="2840"/>
                  <a:pt x="9824" y="2834"/>
                  <a:pt x="9824" y="2822"/>
                </a:cubicBezTo>
                <a:cubicBezTo>
                  <a:pt x="9824" y="2816"/>
                  <a:pt x="9829" y="2816"/>
                  <a:pt x="9829" y="2805"/>
                </a:cubicBezTo>
                <a:cubicBezTo>
                  <a:pt x="9835" y="2799"/>
                  <a:pt x="9841" y="2799"/>
                  <a:pt x="9841" y="2793"/>
                </a:cubicBezTo>
                <a:cubicBezTo>
                  <a:pt x="9841" y="2781"/>
                  <a:pt x="9841" y="2775"/>
                  <a:pt x="9841" y="2769"/>
                </a:cubicBezTo>
                <a:cubicBezTo>
                  <a:pt x="9818" y="2769"/>
                  <a:pt x="9818" y="2769"/>
                  <a:pt x="9818" y="2769"/>
                </a:cubicBezTo>
                <a:cubicBezTo>
                  <a:pt x="9812" y="2769"/>
                  <a:pt x="9812" y="2775"/>
                  <a:pt x="9806" y="2775"/>
                </a:cubicBezTo>
                <a:cubicBezTo>
                  <a:pt x="9800" y="2775"/>
                  <a:pt x="9789" y="2769"/>
                  <a:pt x="9783" y="2775"/>
                </a:cubicBezTo>
                <a:cubicBezTo>
                  <a:pt x="9777" y="2775"/>
                  <a:pt x="9777" y="2775"/>
                  <a:pt x="9771" y="2781"/>
                </a:cubicBezTo>
                <a:cubicBezTo>
                  <a:pt x="9771" y="2781"/>
                  <a:pt x="9771" y="2787"/>
                  <a:pt x="9765" y="2793"/>
                </a:cubicBezTo>
                <a:cubicBezTo>
                  <a:pt x="9765" y="2793"/>
                  <a:pt x="9759" y="2805"/>
                  <a:pt x="9753" y="2805"/>
                </a:cubicBezTo>
                <a:cubicBezTo>
                  <a:pt x="9747" y="2805"/>
                  <a:pt x="9747" y="2805"/>
                  <a:pt x="9747" y="2805"/>
                </a:cubicBezTo>
                <a:cubicBezTo>
                  <a:pt x="9747" y="2805"/>
                  <a:pt x="9741" y="2799"/>
                  <a:pt x="9736" y="2799"/>
                </a:cubicBezTo>
                <a:cubicBezTo>
                  <a:pt x="9741" y="2787"/>
                  <a:pt x="9736" y="2781"/>
                  <a:pt x="9741" y="2775"/>
                </a:cubicBezTo>
                <a:cubicBezTo>
                  <a:pt x="9741" y="2769"/>
                  <a:pt x="9753" y="2769"/>
                  <a:pt x="9753" y="2763"/>
                </a:cubicBezTo>
                <a:cubicBezTo>
                  <a:pt x="9753" y="2763"/>
                  <a:pt x="9753" y="2757"/>
                  <a:pt x="9753" y="2751"/>
                </a:cubicBezTo>
                <a:cubicBezTo>
                  <a:pt x="9753" y="2733"/>
                  <a:pt x="9753" y="2733"/>
                  <a:pt x="9753" y="2733"/>
                </a:cubicBezTo>
                <a:cubicBezTo>
                  <a:pt x="9747" y="2739"/>
                  <a:pt x="9741" y="2739"/>
                  <a:pt x="9730" y="2739"/>
                </a:cubicBezTo>
                <a:cubicBezTo>
                  <a:pt x="9730" y="2739"/>
                  <a:pt x="9724" y="2739"/>
                  <a:pt x="9724" y="2733"/>
                </a:cubicBezTo>
                <a:cubicBezTo>
                  <a:pt x="9724" y="2727"/>
                  <a:pt x="9724" y="2727"/>
                  <a:pt x="9724" y="2721"/>
                </a:cubicBezTo>
                <a:cubicBezTo>
                  <a:pt x="9730" y="2716"/>
                  <a:pt x="9736" y="2710"/>
                  <a:pt x="9736" y="2698"/>
                </a:cubicBezTo>
                <a:cubicBezTo>
                  <a:pt x="9741" y="2698"/>
                  <a:pt x="9736" y="2692"/>
                  <a:pt x="9736" y="2686"/>
                </a:cubicBezTo>
                <a:cubicBezTo>
                  <a:pt x="9736" y="2686"/>
                  <a:pt x="9741" y="2680"/>
                  <a:pt x="9736" y="2674"/>
                </a:cubicBezTo>
                <a:cubicBezTo>
                  <a:pt x="9736" y="2668"/>
                  <a:pt x="9730" y="2668"/>
                  <a:pt x="9730" y="2662"/>
                </a:cubicBezTo>
                <a:cubicBezTo>
                  <a:pt x="9730" y="2662"/>
                  <a:pt x="9730" y="2656"/>
                  <a:pt x="9724" y="2650"/>
                </a:cubicBezTo>
                <a:cubicBezTo>
                  <a:pt x="9718" y="2650"/>
                  <a:pt x="9724" y="2644"/>
                  <a:pt x="9718" y="2644"/>
                </a:cubicBezTo>
                <a:cubicBezTo>
                  <a:pt x="9712" y="2644"/>
                  <a:pt x="9706" y="2644"/>
                  <a:pt x="9706" y="2644"/>
                </a:cubicBezTo>
                <a:cubicBezTo>
                  <a:pt x="9700" y="2644"/>
                  <a:pt x="9694" y="2650"/>
                  <a:pt x="9688" y="2650"/>
                </a:cubicBezTo>
                <a:cubicBezTo>
                  <a:pt x="9688" y="2662"/>
                  <a:pt x="9688" y="2668"/>
                  <a:pt x="9682" y="2674"/>
                </a:cubicBezTo>
                <a:cubicBezTo>
                  <a:pt x="9676" y="2686"/>
                  <a:pt x="9676" y="2692"/>
                  <a:pt x="9664" y="2698"/>
                </a:cubicBezTo>
                <a:cubicBezTo>
                  <a:pt x="9658" y="2698"/>
                  <a:pt x="9658" y="2698"/>
                  <a:pt x="9653" y="2698"/>
                </a:cubicBezTo>
                <a:cubicBezTo>
                  <a:pt x="9647" y="2698"/>
                  <a:pt x="9641" y="2698"/>
                  <a:pt x="9641" y="2698"/>
                </a:cubicBezTo>
                <a:cubicBezTo>
                  <a:pt x="9635" y="2698"/>
                  <a:pt x="9629" y="2704"/>
                  <a:pt x="9629" y="2710"/>
                </a:cubicBezTo>
                <a:cubicBezTo>
                  <a:pt x="9629" y="2716"/>
                  <a:pt x="9635" y="2721"/>
                  <a:pt x="9635" y="2727"/>
                </a:cubicBezTo>
                <a:cubicBezTo>
                  <a:pt x="9635" y="2733"/>
                  <a:pt x="9635" y="2733"/>
                  <a:pt x="9635" y="2733"/>
                </a:cubicBezTo>
                <a:cubicBezTo>
                  <a:pt x="9635" y="2739"/>
                  <a:pt x="9635" y="2745"/>
                  <a:pt x="9629" y="2745"/>
                </a:cubicBezTo>
                <a:cubicBezTo>
                  <a:pt x="9629" y="2745"/>
                  <a:pt x="9623" y="2745"/>
                  <a:pt x="9617" y="2745"/>
                </a:cubicBezTo>
                <a:cubicBezTo>
                  <a:pt x="9617" y="2751"/>
                  <a:pt x="9611" y="2751"/>
                  <a:pt x="9605" y="2751"/>
                </a:cubicBezTo>
                <a:cubicBezTo>
                  <a:pt x="9593" y="2757"/>
                  <a:pt x="9587" y="2763"/>
                  <a:pt x="9587" y="2775"/>
                </a:cubicBezTo>
                <a:cubicBezTo>
                  <a:pt x="9587" y="2787"/>
                  <a:pt x="9593" y="2793"/>
                  <a:pt x="9599" y="2805"/>
                </a:cubicBezTo>
                <a:cubicBezTo>
                  <a:pt x="9599" y="2810"/>
                  <a:pt x="9605" y="2810"/>
                  <a:pt x="9605" y="2816"/>
                </a:cubicBezTo>
                <a:cubicBezTo>
                  <a:pt x="9611" y="2816"/>
                  <a:pt x="9617" y="2816"/>
                  <a:pt x="9617" y="2816"/>
                </a:cubicBezTo>
                <a:cubicBezTo>
                  <a:pt x="9623" y="2822"/>
                  <a:pt x="9623" y="2822"/>
                  <a:pt x="9629" y="2828"/>
                </a:cubicBezTo>
                <a:cubicBezTo>
                  <a:pt x="9629" y="2828"/>
                  <a:pt x="9629" y="2834"/>
                  <a:pt x="9629" y="2840"/>
                </a:cubicBezTo>
                <a:cubicBezTo>
                  <a:pt x="9629" y="2840"/>
                  <a:pt x="9617" y="2846"/>
                  <a:pt x="9617" y="2852"/>
                </a:cubicBezTo>
                <a:cubicBezTo>
                  <a:pt x="9617" y="2858"/>
                  <a:pt x="9623" y="2858"/>
                  <a:pt x="9623" y="2864"/>
                </a:cubicBezTo>
                <a:cubicBezTo>
                  <a:pt x="9623" y="2876"/>
                  <a:pt x="9623" y="2876"/>
                  <a:pt x="9623" y="2876"/>
                </a:cubicBezTo>
                <a:cubicBezTo>
                  <a:pt x="9623" y="2882"/>
                  <a:pt x="9617" y="2882"/>
                  <a:pt x="9617" y="2893"/>
                </a:cubicBezTo>
                <a:cubicBezTo>
                  <a:pt x="9617" y="2893"/>
                  <a:pt x="9617" y="2893"/>
                  <a:pt x="9617" y="2899"/>
                </a:cubicBezTo>
                <a:cubicBezTo>
                  <a:pt x="9617" y="2905"/>
                  <a:pt x="9617" y="2905"/>
                  <a:pt x="9623" y="2911"/>
                </a:cubicBezTo>
                <a:cubicBezTo>
                  <a:pt x="9623" y="2917"/>
                  <a:pt x="9629" y="2917"/>
                  <a:pt x="9629" y="2923"/>
                </a:cubicBezTo>
                <a:cubicBezTo>
                  <a:pt x="9635" y="2929"/>
                  <a:pt x="9641" y="2935"/>
                  <a:pt x="9641" y="2947"/>
                </a:cubicBezTo>
                <a:cubicBezTo>
                  <a:pt x="9641" y="2965"/>
                  <a:pt x="9641" y="2965"/>
                  <a:pt x="9641" y="2965"/>
                </a:cubicBezTo>
                <a:cubicBezTo>
                  <a:pt x="9623" y="2965"/>
                  <a:pt x="9623" y="2965"/>
                  <a:pt x="9623" y="2965"/>
                </a:cubicBezTo>
                <a:cubicBezTo>
                  <a:pt x="9617" y="2965"/>
                  <a:pt x="9611" y="2971"/>
                  <a:pt x="9605" y="2971"/>
                </a:cubicBezTo>
                <a:cubicBezTo>
                  <a:pt x="9593" y="2971"/>
                  <a:pt x="9587" y="2971"/>
                  <a:pt x="9575" y="2971"/>
                </a:cubicBezTo>
                <a:cubicBezTo>
                  <a:pt x="9564" y="2971"/>
                  <a:pt x="9564" y="2971"/>
                  <a:pt x="9564" y="2971"/>
                </a:cubicBezTo>
                <a:cubicBezTo>
                  <a:pt x="9558" y="2971"/>
                  <a:pt x="9552" y="2971"/>
                  <a:pt x="9546" y="2971"/>
                </a:cubicBezTo>
                <a:cubicBezTo>
                  <a:pt x="9534" y="2971"/>
                  <a:pt x="9528" y="2971"/>
                  <a:pt x="9516" y="2971"/>
                </a:cubicBezTo>
                <a:cubicBezTo>
                  <a:pt x="9504" y="2971"/>
                  <a:pt x="9498" y="2971"/>
                  <a:pt x="9492" y="2971"/>
                </a:cubicBezTo>
                <a:cubicBezTo>
                  <a:pt x="9487" y="2976"/>
                  <a:pt x="9492" y="2982"/>
                  <a:pt x="9487" y="2982"/>
                </a:cubicBezTo>
                <a:cubicBezTo>
                  <a:pt x="9481" y="2988"/>
                  <a:pt x="9481" y="2988"/>
                  <a:pt x="9475" y="2988"/>
                </a:cubicBezTo>
                <a:cubicBezTo>
                  <a:pt x="9469" y="2994"/>
                  <a:pt x="9457" y="2988"/>
                  <a:pt x="9451" y="2994"/>
                </a:cubicBezTo>
                <a:cubicBezTo>
                  <a:pt x="9445" y="3000"/>
                  <a:pt x="9451" y="3006"/>
                  <a:pt x="9445" y="3006"/>
                </a:cubicBezTo>
                <a:cubicBezTo>
                  <a:pt x="9445" y="3012"/>
                  <a:pt x="9445" y="3012"/>
                  <a:pt x="9439" y="3018"/>
                </a:cubicBezTo>
                <a:cubicBezTo>
                  <a:pt x="9433" y="3030"/>
                  <a:pt x="9427" y="3036"/>
                  <a:pt x="9415" y="3036"/>
                </a:cubicBezTo>
                <a:cubicBezTo>
                  <a:pt x="9409" y="3036"/>
                  <a:pt x="9409" y="3030"/>
                  <a:pt x="9403" y="3030"/>
                </a:cubicBezTo>
                <a:cubicBezTo>
                  <a:pt x="9392" y="3030"/>
                  <a:pt x="9392" y="3030"/>
                  <a:pt x="9392" y="3030"/>
                </a:cubicBezTo>
                <a:cubicBezTo>
                  <a:pt x="9380" y="3030"/>
                  <a:pt x="9380" y="3030"/>
                  <a:pt x="9380" y="3030"/>
                </a:cubicBezTo>
                <a:cubicBezTo>
                  <a:pt x="9380" y="3030"/>
                  <a:pt x="9374" y="3036"/>
                  <a:pt x="9368" y="3036"/>
                </a:cubicBezTo>
                <a:cubicBezTo>
                  <a:pt x="9368" y="3036"/>
                  <a:pt x="9362" y="3030"/>
                  <a:pt x="9356" y="3030"/>
                </a:cubicBezTo>
                <a:cubicBezTo>
                  <a:pt x="9356" y="3054"/>
                  <a:pt x="9356" y="3054"/>
                  <a:pt x="9356" y="3054"/>
                </a:cubicBezTo>
                <a:cubicBezTo>
                  <a:pt x="9380" y="3065"/>
                  <a:pt x="9380" y="3065"/>
                  <a:pt x="9380" y="3065"/>
                </a:cubicBezTo>
                <a:cubicBezTo>
                  <a:pt x="9380" y="3101"/>
                  <a:pt x="9380" y="3101"/>
                  <a:pt x="9380" y="3101"/>
                </a:cubicBezTo>
                <a:cubicBezTo>
                  <a:pt x="9374" y="3101"/>
                  <a:pt x="9368" y="3101"/>
                  <a:pt x="9362" y="3101"/>
                </a:cubicBezTo>
                <a:cubicBezTo>
                  <a:pt x="9362" y="3101"/>
                  <a:pt x="9356" y="3107"/>
                  <a:pt x="9350" y="3107"/>
                </a:cubicBezTo>
                <a:cubicBezTo>
                  <a:pt x="9350" y="3107"/>
                  <a:pt x="9344" y="3107"/>
                  <a:pt x="9344" y="3113"/>
                </a:cubicBezTo>
                <a:cubicBezTo>
                  <a:pt x="9338" y="3113"/>
                  <a:pt x="9332" y="3119"/>
                  <a:pt x="9332" y="3119"/>
                </a:cubicBezTo>
                <a:cubicBezTo>
                  <a:pt x="9321" y="3125"/>
                  <a:pt x="9315" y="3131"/>
                  <a:pt x="9309" y="3137"/>
                </a:cubicBezTo>
                <a:cubicBezTo>
                  <a:pt x="9303" y="3137"/>
                  <a:pt x="9303" y="3142"/>
                  <a:pt x="9297" y="3148"/>
                </a:cubicBezTo>
                <a:cubicBezTo>
                  <a:pt x="9291" y="3148"/>
                  <a:pt x="9291" y="3154"/>
                  <a:pt x="9285" y="3154"/>
                </a:cubicBezTo>
                <a:cubicBezTo>
                  <a:pt x="9273" y="3154"/>
                  <a:pt x="9273" y="3154"/>
                  <a:pt x="9273" y="3154"/>
                </a:cubicBezTo>
                <a:cubicBezTo>
                  <a:pt x="9261" y="3154"/>
                  <a:pt x="9249" y="3154"/>
                  <a:pt x="9237" y="3154"/>
                </a:cubicBezTo>
                <a:cubicBezTo>
                  <a:pt x="9237" y="3225"/>
                  <a:pt x="9237" y="3225"/>
                  <a:pt x="9237" y="3225"/>
                </a:cubicBezTo>
                <a:cubicBezTo>
                  <a:pt x="9220" y="3225"/>
                  <a:pt x="9208" y="3225"/>
                  <a:pt x="9190" y="3225"/>
                </a:cubicBezTo>
                <a:lnTo>
                  <a:pt x="9184" y="3231"/>
                </a:lnTo>
                <a:cubicBezTo>
                  <a:pt x="9178" y="3231"/>
                  <a:pt x="9172" y="3231"/>
                  <a:pt x="9172" y="3231"/>
                </a:cubicBezTo>
                <a:cubicBezTo>
                  <a:pt x="9172" y="3267"/>
                  <a:pt x="9172" y="3267"/>
                  <a:pt x="9172" y="3267"/>
                </a:cubicBezTo>
                <a:cubicBezTo>
                  <a:pt x="9131" y="3267"/>
                  <a:pt x="9131" y="3267"/>
                  <a:pt x="9131" y="3267"/>
                </a:cubicBezTo>
                <a:cubicBezTo>
                  <a:pt x="9125" y="3267"/>
                  <a:pt x="9119" y="3261"/>
                  <a:pt x="9113" y="3261"/>
                </a:cubicBezTo>
                <a:cubicBezTo>
                  <a:pt x="9107" y="3261"/>
                  <a:pt x="9101" y="3261"/>
                  <a:pt x="9095" y="3261"/>
                </a:cubicBezTo>
                <a:cubicBezTo>
                  <a:pt x="9089" y="3261"/>
                  <a:pt x="9083" y="3261"/>
                  <a:pt x="9077" y="3261"/>
                </a:cubicBezTo>
                <a:cubicBezTo>
                  <a:pt x="9077" y="3255"/>
                  <a:pt x="9083" y="3249"/>
                  <a:pt x="9077" y="3249"/>
                </a:cubicBezTo>
                <a:cubicBezTo>
                  <a:pt x="9077" y="3243"/>
                  <a:pt x="9071" y="3237"/>
                  <a:pt x="9066" y="3237"/>
                </a:cubicBezTo>
                <a:cubicBezTo>
                  <a:pt x="9060" y="3237"/>
                  <a:pt x="9054" y="3237"/>
                  <a:pt x="9048" y="3237"/>
                </a:cubicBezTo>
                <a:cubicBezTo>
                  <a:pt x="9048" y="3273"/>
                  <a:pt x="9048" y="3273"/>
                  <a:pt x="9048" y="3273"/>
                </a:cubicBezTo>
                <a:cubicBezTo>
                  <a:pt x="9054" y="3279"/>
                  <a:pt x="9060" y="3279"/>
                  <a:pt x="9071" y="3279"/>
                </a:cubicBezTo>
                <a:cubicBezTo>
                  <a:pt x="9060" y="3303"/>
                  <a:pt x="9060" y="3303"/>
                  <a:pt x="9060" y="3303"/>
                </a:cubicBezTo>
                <a:cubicBezTo>
                  <a:pt x="9066" y="3314"/>
                  <a:pt x="9066" y="3314"/>
                  <a:pt x="9066" y="3314"/>
                </a:cubicBezTo>
                <a:cubicBezTo>
                  <a:pt x="9066" y="3332"/>
                  <a:pt x="9066" y="3332"/>
                  <a:pt x="9066" y="3332"/>
                </a:cubicBezTo>
                <a:cubicBezTo>
                  <a:pt x="9048" y="3332"/>
                  <a:pt x="9042" y="3332"/>
                  <a:pt x="9030" y="3332"/>
                </a:cubicBezTo>
                <a:cubicBezTo>
                  <a:pt x="9024" y="3332"/>
                  <a:pt x="9018" y="3326"/>
                  <a:pt x="9018" y="3326"/>
                </a:cubicBezTo>
                <a:cubicBezTo>
                  <a:pt x="9012" y="3326"/>
                  <a:pt x="9006" y="3326"/>
                  <a:pt x="9006" y="3326"/>
                </a:cubicBezTo>
                <a:cubicBezTo>
                  <a:pt x="9000" y="3326"/>
                  <a:pt x="9000" y="3326"/>
                  <a:pt x="8994" y="3326"/>
                </a:cubicBezTo>
                <a:cubicBezTo>
                  <a:pt x="8989" y="3326"/>
                  <a:pt x="8982" y="3326"/>
                  <a:pt x="8977" y="3326"/>
                </a:cubicBezTo>
                <a:cubicBezTo>
                  <a:pt x="8977" y="3326"/>
                  <a:pt x="8971" y="3320"/>
                  <a:pt x="8965" y="3320"/>
                </a:cubicBezTo>
                <a:cubicBezTo>
                  <a:pt x="8965" y="3314"/>
                  <a:pt x="8965" y="3309"/>
                  <a:pt x="8959" y="3309"/>
                </a:cubicBezTo>
                <a:cubicBezTo>
                  <a:pt x="8953" y="3309"/>
                  <a:pt x="8947" y="3314"/>
                  <a:pt x="8941" y="3314"/>
                </a:cubicBezTo>
                <a:cubicBezTo>
                  <a:pt x="8935" y="3314"/>
                  <a:pt x="8929" y="3314"/>
                  <a:pt x="8929" y="3314"/>
                </a:cubicBezTo>
                <a:cubicBezTo>
                  <a:pt x="8917" y="3314"/>
                  <a:pt x="8911" y="3320"/>
                  <a:pt x="8905" y="3326"/>
                </a:cubicBezTo>
                <a:cubicBezTo>
                  <a:pt x="8900" y="3326"/>
                  <a:pt x="8894" y="3326"/>
                  <a:pt x="8894" y="3332"/>
                </a:cubicBezTo>
                <a:cubicBezTo>
                  <a:pt x="8894" y="3338"/>
                  <a:pt x="8888" y="3338"/>
                  <a:pt x="8888" y="3344"/>
                </a:cubicBezTo>
                <a:cubicBezTo>
                  <a:pt x="8888" y="3350"/>
                  <a:pt x="8894" y="3350"/>
                  <a:pt x="8894" y="3356"/>
                </a:cubicBezTo>
                <a:cubicBezTo>
                  <a:pt x="8900" y="3356"/>
                  <a:pt x="8905" y="3356"/>
                  <a:pt x="8905" y="3356"/>
                </a:cubicBezTo>
                <a:cubicBezTo>
                  <a:pt x="8911" y="3356"/>
                  <a:pt x="8911" y="3362"/>
                  <a:pt x="8917" y="3368"/>
                </a:cubicBezTo>
                <a:cubicBezTo>
                  <a:pt x="8917" y="3368"/>
                  <a:pt x="8923" y="3368"/>
                  <a:pt x="8929" y="3374"/>
                </a:cubicBezTo>
                <a:cubicBezTo>
                  <a:pt x="8929" y="3374"/>
                  <a:pt x="8935" y="3380"/>
                  <a:pt x="8941" y="3380"/>
                </a:cubicBezTo>
                <a:cubicBezTo>
                  <a:pt x="8947" y="3380"/>
                  <a:pt x="8953" y="3380"/>
                  <a:pt x="8965" y="3380"/>
                </a:cubicBezTo>
                <a:cubicBezTo>
                  <a:pt x="8977" y="3380"/>
                  <a:pt x="8977" y="3380"/>
                  <a:pt x="8977" y="3380"/>
                </a:cubicBezTo>
                <a:cubicBezTo>
                  <a:pt x="8982" y="3380"/>
                  <a:pt x="8982" y="3386"/>
                  <a:pt x="8989" y="3386"/>
                </a:cubicBezTo>
                <a:cubicBezTo>
                  <a:pt x="8994" y="3391"/>
                  <a:pt x="8994" y="3391"/>
                  <a:pt x="9000" y="3397"/>
                </a:cubicBezTo>
                <a:cubicBezTo>
                  <a:pt x="9000" y="3397"/>
                  <a:pt x="9006" y="3397"/>
                  <a:pt x="9012" y="3403"/>
                </a:cubicBezTo>
                <a:cubicBezTo>
                  <a:pt x="9012" y="3403"/>
                  <a:pt x="9018" y="3409"/>
                  <a:pt x="9018" y="3415"/>
                </a:cubicBezTo>
                <a:cubicBezTo>
                  <a:pt x="9024" y="3421"/>
                  <a:pt x="9036" y="3427"/>
                  <a:pt x="9042" y="3433"/>
                </a:cubicBezTo>
                <a:cubicBezTo>
                  <a:pt x="9042" y="3492"/>
                  <a:pt x="9042" y="3492"/>
                  <a:pt x="9042" y="3492"/>
                </a:cubicBezTo>
                <a:cubicBezTo>
                  <a:pt x="9048" y="3498"/>
                  <a:pt x="9048" y="3498"/>
                  <a:pt x="9048" y="3504"/>
                </a:cubicBezTo>
                <a:cubicBezTo>
                  <a:pt x="9054" y="3504"/>
                  <a:pt x="9060" y="3510"/>
                  <a:pt x="9060" y="3510"/>
                </a:cubicBezTo>
                <a:cubicBezTo>
                  <a:pt x="9071" y="3516"/>
                  <a:pt x="9077" y="3516"/>
                  <a:pt x="9083" y="3522"/>
                </a:cubicBezTo>
                <a:cubicBezTo>
                  <a:pt x="9089" y="3522"/>
                  <a:pt x="9095" y="3534"/>
                  <a:pt x="9095" y="3540"/>
                </a:cubicBezTo>
                <a:cubicBezTo>
                  <a:pt x="9095" y="3546"/>
                  <a:pt x="9089" y="3552"/>
                  <a:pt x="9089" y="3557"/>
                </a:cubicBezTo>
                <a:cubicBezTo>
                  <a:pt x="9089" y="3563"/>
                  <a:pt x="9083" y="3569"/>
                  <a:pt x="9083" y="3575"/>
                </a:cubicBezTo>
                <a:cubicBezTo>
                  <a:pt x="9083" y="3593"/>
                  <a:pt x="9089" y="3599"/>
                  <a:pt x="9095" y="3617"/>
                </a:cubicBezTo>
                <a:cubicBezTo>
                  <a:pt x="9095" y="3623"/>
                  <a:pt x="9095" y="3629"/>
                  <a:pt x="9095" y="3635"/>
                </a:cubicBezTo>
                <a:cubicBezTo>
                  <a:pt x="9095" y="3641"/>
                  <a:pt x="9095" y="3646"/>
                  <a:pt x="9095" y="3652"/>
                </a:cubicBezTo>
                <a:cubicBezTo>
                  <a:pt x="9089" y="3664"/>
                  <a:pt x="9071" y="3664"/>
                  <a:pt x="9060" y="3676"/>
                </a:cubicBezTo>
                <a:cubicBezTo>
                  <a:pt x="9060" y="3676"/>
                  <a:pt x="9060" y="3682"/>
                  <a:pt x="9060" y="3688"/>
                </a:cubicBezTo>
                <a:cubicBezTo>
                  <a:pt x="9054" y="3688"/>
                  <a:pt x="9054" y="3688"/>
                  <a:pt x="9048" y="3694"/>
                </a:cubicBezTo>
                <a:cubicBezTo>
                  <a:pt x="9036" y="3700"/>
                  <a:pt x="9030" y="3706"/>
                  <a:pt x="9012" y="3706"/>
                </a:cubicBezTo>
                <a:cubicBezTo>
                  <a:pt x="9000" y="3706"/>
                  <a:pt x="9000" y="3706"/>
                  <a:pt x="9000" y="3706"/>
                </a:cubicBezTo>
                <a:cubicBezTo>
                  <a:pt x="8994" y="3706"/>
                  <a:pt x="8994" y="3700"/>
                  <a:pt x="8989" y="3700"/>
                </a:cubicBezTo>
                <a:cubicBezTo>
                  <a:pt x="8982" y="3700"/>
                  <a:pt x="8977" y="3694"/>
                  <a:pt x="8965" y="3694"/>
                </a:cubicBezTo>
                <a:lnTo>
                  <a:pt x="8959" y="3694"/>
                </a:lnTo>
                <a:cubicBezTo>
                  <a:pt x="8947" y="3694"/>
                  <a:pt x="8941" y="3694"/>
                  <a:pt x="8929" y="3694"/>
                </a:cubicBezTo>
                <a:cubicBezTo>
                  <a:pt x="8923" y="3694"/>
                  <a:pt x="8923" y="3688"/>
                  <a:pt x="8917" y="3682"/>
                </a:cubicBezTo>
                <a:cubicBezTo>
                  <a:pt x="8911" y="3682"/>
                  <a:pt x="8911" y="3676"/>
                  <a:pt x="8905" y="3670"/>
                </a:cubicBezTo>
                <a:cubicBezTo>
                  <a:pt x="8900" y="3670"/>
                  <a:pt x="8900" y="3670"/>
                  <a:pt x="8894" y="3670"/>
                </a:cubicBezTo>
                <a:cubicBezTo>
                  <a:pt x="8793" y="3670"/>
                  <a:pt x="8793" y="3670"/>
                  <a:pt x="8793" y="3670"/>
                </a:cubicBezTo>
                <a:cubicBezTo>
                  <a:pt x="8781" y="3670"/>
                  <a:pt x="8775" y="3664"/>
                  <a:pt x="8763" y="3664"/>
                </a:cubicBezTo>
                <a:cubicBezTo>
                  <a:pt x="8757" y="3664"/>
                  <a:pt x="8751" y="3670"/>
                  <a:pt x="8745" y="3664"/>
                </a:cubicBezTo>
                <a:cubicBezTo>
                  <a:pt x="8739" y="3664"/>
                  <a:pt x="8739" y="3652"/>
                  <a:pt x="8734" y="3652"/>
                </a:cubicBezTo>
                <a:cubicBezTo>
                  <a:pt x="8727" y="3652"/>
                  <a:pt x="8727" y="3652"/>
                  <a:pt x="8727" y="3652"/>
                </a:cubicBezTo>
                <a:cubicBezTo>
                  <a:pt x="8722" y="3658"/>
                  <a:pt x="8716" y="3658"/>
                  <a:pt x="8716" y="3658"/>
                </a:cubicBezTo>
                <a:cubicBezTo>
                  <a:pt x="8710" y="3664"/>
                  <a:pt x="8716" y="3670"/>
                  <a:pt x="8716" y="3670"/>
                </a:cubicBezTo>
                <a:cubicBezTo>
                  <a:pt x="8710" y="3676"/>
                  <a:pt x="8710" y="3682"/>
                  <a:pt x="8710" y="3682"/>
                </a:cubicBezTo>
                <a:cubicBezTo>
                  <a:pt x="8650" y="3682"/>
                  <a:pt x="8650" y="3682"/>
                  <a:pt x="8650" y="3682"/>
                </a:cubicBezTo>
                <a:cubicBezTo>
                  <a:pt x="8645" y="3694"/>
                  <a:pt x="8645" y="3694"/>
                  <a:pt x="8645" y="3694"/>
                </a:cubicBezTo>
                <a:cubicBezTo>
                  <a:pt x="8650" y="3700"/>
                  <a:pt x="8650" y="3706"/>
                  <a:pt x="8650" y="3706"/>
                </a:cubicBezTo>
                <a:cubicBezTo>
                  <a:pt x="8657" y="3712"/>
                  <a:pt x="8662" y="3712"/>
                  <a:pt x="8662" y="3718"/>
                </a:cubicBezTo>
                <a:cubicBezTo>
                  <a:pt x="8668" y="3718"/>
                  <a:pt x="8668" y="3723"/>
                  <a:pt x="8668" y="3730"/>
                </a:cubicBezTo>
                <a:cubicBezTo>
                  <a:pt x="8668" y="3741"/>
                  <a:pt x="8668" y="3741"/>
                  <a:pt x="8662" y="3747"/>
                </a:cubicBezTo>
                <a:cubicBezTo>
                  <a:pt x="8662" y="3759"/>
                  <a:pt x="8657" y="3765"/>
                  <a:pt x="8657" y="3777"/>
                </a:cubicBezTo>
                <a:cubicBezTo>
                  <a:pt x="8657" y="3783"/>
                  <a:pt x="8657" y="3789"/>
                  <a:pt x="8657" y="3801"/>
                </a:cubicBezTo>
                <a:cubicBezTo>
                  <a:pt x="8662" y="3801"/>
                  <a:pt x="8662" y="3807"/>
                  <a:pt x="8662" y="3807"/>
                </a:cubicBezTo>
                <a:cubicBezTo>
                  <a:pt x="8668" y="3812"/>
                  <a:pt x="8674" y="3818"/>
                  <a:pt x="8674" y="3824"/>
                </a:cubicBezTo>
                <a:cubicBezTo>
                  <a:pt x="8674" y="3889"/>
                  <a:pt x="8674" y="3889"/>
                  <a:pt x="8674" y="3889"/>
                </a:cubicBezTo>
                <a:cubicBezTo>
                  <a:pt x="8674" y="3895"/>
                  <a:pt x="8674" y="3895"/>
                  <a:pt x="8668" y="3901"/>
                </a:cubicBezTo>
                <a:cubicBezTo>
                  <a:pt x="8668" y="3907"/>
                  <a:pt x="8662" y="3907"/>
                  <a:pt x="8657" y="3907"/>
                </a:cubicBezTo>
                <a:cubicBezTo>
                  <a:pt x="8657" y="3913"/>
                  <a:pt x="8657" y="3919"/>
                  <a:pt x="8650" y="3919"/>
                </a:cubicBezTo>
                <a:cubicBezTo>
                  <a:pt x="8645" y="3931"/>
                  <a:pt x="8639" y="3943"/>
                  <a:pt x="8639" y="3955"/>
                </a:cubicBezTo>
                <a:cubicBezTo>
                  <a:pt x="8639" y="3961"/>
                  <a:pt x="8639" y="3961"/>
                  <a:pt x="8639" y="3967"/>
                </a:cubicBezTo>
                <a:cubicBezTo>
                  <a:pt x="8639" y="3973"/>
                  <a:pt x="8645" y="3973"/>
                  <a:pt x="8650" y="3978"/>
                </a:cubicBezTo>
                <a:cubicBezTo>
                  <a:pt x="8650" y="3990"/>
                  <a:pt x="8650" y="3990"/>
                  <a:pt x="8650" y="3990"/>
                </a:cubicBezTo>
                <a:cubicBezTo>
                  <a:pt x="8657" y="3996"/>
                  <a:pt x="8662" y="3996"/>
                  <a:pt x="8662" y="4002"/>
                </a:cubicBezTo>
                <a:cubicBezTo>
                  <a:pt x="8662" y="4014"/>
                  <a:pt x="8662" y="4014"/>
                  <a:pt x="8662" y="4014"/>
                </a:cubicBezTo>
                <a:cubicBezTo>
                  <a:pt x="8662" y="4026"/>
                  <a:pt x="8662" y="4026"/>
                  <a:pt x="8662" y="4026"/>
                </a:cubicBezTo>
                <a:cubicBezTo>
                  <a:pt x="8662" y="4032"/>
                  <a:pt x="8657" y="4032"/>
                  <a:pt x="8650" y="4038"/>
                </a:cubicBezTo>
                <a:cubicBezTo>
                  <a:pt x="8650" y="4044"/>
                  <a:pt x="8650" y="4050"/>
                  <a:pt x="8650" y="4055"/>
                </a:cubicBezTo>
                <a:cubicBezTo>
                  <a:pt x="8650" y="4067"/>
                  <a:pt x="8650" y="4073"/>
                  <a:pt x="8650" y="4085"/>
                </a:cubicBezTo>
                <a:cubicBezTo>
                  <a:pt x="8686" y="4085"/>
                  <a:pt x="8686" y="4085"/>
                  <a:pt x="8686" y="4085"/>
                </a:cubicBezTo>
                <a:cubicBezTo>
                  <a:pt x="8698" y="4085"/>
                  <a:pt x="8704" y="4079"/>
                  <a:pt x="8716" y="4079"/>
                </a:cubicBezTo>
                <a:cubicBezTo>
                  <a:pt x="8716" y="4079"/>
                  <a:pt x="8722" y="4079"/>
                  <a:pt x="8727" y="4085"/>
                </a:cubicBezTo>
                <a:cubicBezTo>
                  <a:pt x="8727" y="4085"/>
                  <a:pt x="8727" y="4091"/>
                  <a:pt x="8734" y="4097"/>
                </a:cubicBezTo>
                <a:cubicBezTo>
                  <a:pt x="8739" y="4097"/>
                  <a:pt x="8745" y="4097"/>
                  <a:pt x="8751" y="4097"/>
                </a:cubicBezTo>
                <a:cubicBezTo>
                  <a:pt x="8763" y="4097"/>
                  <a:pt x="8769" y="4091"/>
                  <a:pt x="8781" y="4091"/>
                </a:cubicBezTo>
                <a:cubicBezTo>
                  <a:pt x="8787" y="4091"/>
                  <a:pt x="8787" y="4097"/>
                  <a:pt x="8793" y="4097"/>
                </a:cubicBezTo>
                <a:cubicBezTo>
                  <a:pt x="8793" y="4097"/>
                  <a:pt x="8799" y="4103"/>
                  <a:pt x="8805" y="4103"/>
                </a:cubicBezTo>
                <a:cubicBezTo>
                  <a:pt x="8805" y="4103"/>
                  <a:pt x="8811" y="4103"/>
                  <a:pt x="8811" y="4109"/>
                </a:cubicBezTo>
                <a:cubicBezTo>
                  <a:pt x="8823" y="4109"/>
                  <a:pt x="8823" y="4109"/>
                  <a:pt x="8823" y="4109"/>
                </a:cubicBezTo>
                <a:cubicBezTo>
                  <a:pt x="8828" y="4115"/>
                  <a:pt x="8828" y="4121"/>
                  <a:pt x="8834" y="4121"/>
                </a:cubicBezTo>
                <a:cubicBezTo>
                  <a:pt x="8834" y="4127"/>
                  <a:pt x="8840" y="4133"/>
                  <a:pt x="8840" y="4133"/>
                </a:cubicBezTo>
                <a:cubicBezTo>
                  <a:pt x="8846" y="4139"/>
                  <a:pt x="8840" y="4144"/>
                  <a:pt x="8846" y="4144"/>
                </a:cubicBezTo>
                <a:cubicBezTo>
                  <a:pt x="8846" y="4150"/>
                  <a:pt x="8852" y="4150"/>
                  <a:pt x="8858" y="4156"/>
                </a:cubicBezTo>
                <a:cubicBezTo>
                  <a:pt x="8864" y="4139"/>
                  <a:pt x="8864" y="4139"/>
                  <a:pt x="8864" y="4139"/>
                </a:cubicBezTo>
                <a:cubicBezTo>
                  <a:pt x="8852" y="4139"/>
                  <a:pt x="8852" y="4139"/>
                  <a:pt x="8852" y="4139"/>
                </a:cubicBezTo>
                <a:cubicBezTo>
                  <a:pt x="8852" y="4139"/>
                  <a:pt x="8858" y="4133"/>
                  <a:pt x="8864" y="4133"/>
                </a:cubicBezTo>
                <a:cubicBezTo>
                  <a:pt x="8870" y="4133"/>
                  <a:pt x="8876" y="4133"/>
                  <a:pt x="8888" y="4133"/>
                </a:cubicBezTo>
                <a:cubicBezTo>
                  <a:pt x="8894" y="4133"/>
                  <a:pt x="8900" y="4127"/>
                  <a:pt x="8905" y="4127"/>
                </a:cubicBezTo>
                <a:cubicBezTo>
                  <a:pt x="8911" y="4127"/>
                  <a:pt x="8917" y="4121"/>
                  <a:pt x="8917" y="4115"/>
                </a:cubicBezTo>
                <a:cubicBezTo>
                  <a:pt x="8929" y="4109"/>
                  <a:pt x="8935" y="4109"/>
                  <a:pt x="8941" y="4103"/>
                </a:cubicBezTo>
                <a:cubicBezTo>
                  <a:pt x="8947" y="4097"/>
                  <a:pt x="8947" y="4091"/>
                  <a:pt x="8953" y="4091"/>
                </a:cubicBezTo>
                <a:cubicBezTo>
                  <a:pt x="8959" y="4085"/>
                  <a:pt x="8965" y="4079"/>
                  <a:pt x="8977" y="4079"/>
                </a:cubicBezTo>
                <a:cubicBezTo>
                  <a:pt x="8982" y="4079"/>
                  <a:pt x="8989" y="4079"/>
                  <a:pt x="9000" y="4079"/>
                </a:cubicBezTo>
                <a:cubicBezTo>
                  <a:pt x="9006" y="4079"/>
                  <a:pt x="9006" y="4073"/>
                  <a:pt x="9012" y="4073"/>
                </a:cubicBezTo>
                <a:cubicBezTo>
                  <a:pt x="9018" y="4073"/>
                  <a:pt x="9018" y="4073"/>
                  <a:pt x="9024" y="4067"/>
                </a:cubicBezTo>
                <a:cubicBezTo>
                  <a:pt x="9036" y="4062"/>
                  <a:pt x="9036" y="4055"/>
                  <a:pt x="9042" y="4044"/>
                </a:cubicBezTo>
                <a:cubicBezTo>
                  <a:pt x="9054" y="4032"/>
                  <a:pt x="9060" y="4026"/>
                  <a:pt x="9077" y="4020"/>
                </a:cubicBezTo>
                <a:cubicBezTo>
                  <a:pt x="9083" y="4020"/>
                  <a:pt x="9089" y="4014"/>
                  <a:pt x="9101" y="4014"/>
                </a:cubicBezTo>
                <a:cubicBezTo>
                  <a:pt x="9113" y="4014"/>
                  <a:pt x="9119" y="4014"/>
                  <a:pt x="9137" y="4014"/>
                </a:cubicBezTo>
                <a:cubicBezTo>
                  <a:pt x="9143" y="4014"/>
                  <a:pt x="9148" y="4014"/>
                  <a:pt x="9160" y="4014"/>
                </a:cubicBezTo>
                <a:cubicBezTo>
                  <a:pt x="9160" y="3973"/>
                  <a:pt x="9160" y="3973"/>
                  <a:pt x="9160" y="3973"/>
                </a:cubicBezTo>
                <a:cubicBezTo>
                  <a:pt x="9160" y="3967"/>
                  <a:pt x="9154" y="3967"/>
                  <a:pt x="9154" y="3961"/>
                </a:cubicBezTo>
                <a:cubicBezTo>
                  <a:pt x="9148" y="3961"/>
                  <a:pt x="9148" y="3955"/>
                  <a:pt x="9143" y="3955"/>
                </a:cubicBezTo>
                <a:cubicBezTo>
                  <a:pt x="9137" y="3949"/>
                  <a:pt x="9131" y="3949"/>
                  <a:pt x="9131" y="3943"/>
                </a:cubicBezTo>
                <a:cubicBezTo>
                  <a:pt x="9131" y="3937"/>
                  <a:pt x="9131" y="3931"/>
                  <a:pt x="9131" y="3925"/>
                </a:cubicBezTo>
                <a:cubicBezTo>
                  <a:pt x="9137" y="3919"/>
                  <a:pt x="9137" y="3919"/>
                  <a:pt x="9143" y="3913"/>
                </a:cubicBezTo>
                <a:cubicBezTo>
                  <a:pt x="9148" y="3901"/>
                  <a:pt x="9148" y="3895"/>
                  <a:pt x="9154" y="3884"/>
                </a:cubicBezTo>
                <a:cubicBezTo>
                  <a:pt x="9160" y="3878"/>
                  <a:pt x="9160" y="3878"/>
                  <a:pt x="9160" y="3878"/>
                </a:cubicBezTo>
                <a:cubicBezTo>
                  <a:pt x="9166" y="3872"/>
                  <a:pt x="9166" y="3866"/>
                  <a:pt x="9166" y="3866"/>
                </a:cubicBezTo>
                <a:cubicBezTo>
                  <a:pt x="9172" y="3860"/>
                  <a:pt x="9172" y="3854"/>
                  <a:pt x="9172" y="3854"/>
                </a:cubicBezTo>
                <a:cubicBezTo>
                  <a:pt x="9178" y="3848"/>
                  <a:pt x="9178" y="3854"/>
                  <a:pt x="9184" y="3854"/>
                </a:cubicBezTo>
                <a:cubicBezTo>
                  <a:pt x="9190" y="3848"/>
                  <a:pt x="9202" y="3854"/>
                  <a:pt x="9208" y="3848"/>
                </a:cubicBezTo>
                <a:cubicBezTo>
                  <a:pt x="9214" y="3848"/>
                  <a:pt x="9214" y="3842"/>
                  <a:pt x="9214" y="3836"/>
                </a:cubicBezTo>
                <a:cubicBezTo>
                  <a:pt x="9220" y="3836"/>
                  <a:pt x="9220" y="3830"/>
                  <a:pt x="9226" y="3824"/>
                </a:cubicBezTo>
                <a:cubicBezTo>
                  <a:pt x="9226" y="3824"/>
                  <a:pt x="9232" y="3824"/>
                  <a:pt x="9237" y="3824"/>
                </a:cubicBezTo>
                <a:cubicBezTo>
                  <a:pt x="9237" y="3824"/>
                  <a:pt x="9243" y="3824"/>
                  <a:pt x="9249" y="3824"/>
                </a:cubicBezTo>
                <a:cubicBezTo>
                  <a:pt x="9249" y="3824"/>
                  <a:pt x="9249" y="3812"/>
                  <a:pt x="9255" y="3812"/>
                </a:cubicBezTo>
                <a:cubicBezTo>
                  <a:pt x="9261" y="3812"/>
                  <a:pt x="9261" y="3812"/>
                  <a:pt x="9267" y="3812"/>
                </a:cubicBezTo>
                <a:cubicBezTo>
                  <a:pt x="9273" y="3812"/>
                  <a:pt x="9273" y="3807"/>
                  <a:pt x="9279" y="3807"/>
                </a:cubicBezTo>
                <a:cubicBezTo>
                  <a:pt x="9291" y="3807"/>
                  <a:pt x="9297" y="3807"/>
                  <a:pt x="9315" y="3807"/>
                </a:cubicBezTo>
                <a:cubicBezTo>
                  <a:pt x="9321" y="3807"/>
                  <a:pt x="9326" y="3807"/>
                  <a:pt x="9338" y="3807"/>
                </a:cubicBezTo>
                <a:cubicBezTo>
                  <a:pt x="9338" y="3771"/>
                  <a:pt x="9338" y="3771"/>
                  <a:pt x="9338" y="3771"/>
                </a:cubicBezTo>
                <a:cubicBezTo>
                  <a:pt x="9338" y="3759"/>
                  <a:pt x="9338" y="3759"/>
                  <a:pt x="9338" y="3759"/>
                </a:cubicBezTo>
                <a:cubicBezTo>
                  <a:pt x="9332" y="3747"/>
                  <a:pt x="9332" y="3741"/>
                  <a:pt x="9332" y="3735"/>
                </a:cubicBezTo>
                <a:cubicBezTo>
                  <a:pt x="9332" y="3730"/>
                  <a:pt x="9332" y="3730"/>
                  <a:pt x="9332" y="3723"/>
                </a:cubicBezTo>
                <a:cubicBezTo>
                  <a:pt x="9332" y="3712"/>
                  <a:pt x="9332" y="3706"/>
                  <a:pt x="9332" y="3700"/>
                </a:cubicBezTo>
                <a:cubicBezTo>
                  <a:pt x="9332" y="3694"/>
                  <a:pt x="9338" y="3694"/>
                  <a:pt x="9338" y="3688"/>
                </a:cubicBezTo>
                <a:cubicBezTo>
                  <a:pt x="9344" y="3682"/>
                  <a:pt x="9350" y="3682"/>
                  <a:pt x="9362" y="3682"/>
                </a:cubicBezTo>
                <a:cubicBezTo>
                  <a:pt x="9368" y="3682"/>
                  <a:pt x="9374" y="3676"/>
                  <a:pt x="9380" y="3676"/>
                </a:cubicBezTo>
                <a:cubicBezTo>
                  <a:pt x="9392" y="3676"/>
                  <a:pt x="9398" y="3682"/>
                  <a:pt x="9409" y="3682"/>
                </a:cubicBezTo>
                <a:cubicBezTo>
                  <a:pt x="9409" y="3682"/>
                  <a:pt x="9415" y="3682"/>
                  <a:pt x="9421" y="3682"/>
                </a:cubicBezTo>
                <a:cubicBezTo>
                  <a:pt x="9433" y="3688"/>
                  <a:pt x="9439" y="3694"/>
                  <a:pt x="9451" y="3700"/>
                </a:cubicBezTo>
                <a:cubicBezTo>
                  <a:pt x="9463" y="3706"/>
                  <a:pt x="9469" y="3706"/>
                  <a:pt x="9481" y="3706"/>
                </a:cubicBezTo>
                <a:cubicBezTo>
                  <a:pt x="9498" y="3706"/>
                  <a:pt x="9498" y="3706"/>
                  <a:pt x="9498" y="3706"/>
                </a:cubicBezTo>
                <a:cubicBezTo>
                  <a:pt x="9504" y="3706"/>
                  <a:pt x="9504" y="3700"/>
                  <a:pt x="9510" y="3700"/>
                </a:cubicBezTo>
                <a:cubicBezTo>
                  <a:pt x="9516" y="3700"/>
                  <a:pt x="9516" y="3706"/>
                  <a:pt x="9522" y="3706"/>
                </a:cubicBezTo>
                <a:cubicBezTo>
                  <a:pt x="9522" y="3694"/>
                  <a:pt x="9522" y="3688"/>
                  <a:pt x="9522" y="3682"/>
                </a:cubicBezTo>
                <a:cubicBezTo>
                  <a:pt x="9522" y="3682"/>
                  <a:pt x="9522" y="3676"/>
                  <a:pt x="9522" y="3670"/>
                </a:cubicBezTo>
                <a:cubicBezTo>
                  <a:pt x="9528" y="3670"/>
                  <a:pt x="9534" y="3664"/>
                  <a:pt x="9534" y="3664"/>
                </a:cubicBezTo>
                <a:cubicBezTo>
                  <a:pt x="9540" y="3658"/>
                  <a:pt x="9540" y="3652"/>
                  <a:pt x="9546" y="3652"/>
                </a:cubicBezTo>
                <a:cubicBezTo>
                  <a:pt x="9546" y="3652"/>
                  <a:pt x="9552" y="3652"/>
                  <a:pt x="9558" y="3652"/>
                </a:cubicBezTo>
                <a:cubicBezTo>
                  <a:pt x="9570" y="3652"/>
                  <a:pt x="9570" y="3652"/>
                  <a:pt x="9570" y="3652"/>
                </a:cubicBezTo>
                <a:cubicBezTo>
                  <a:pt x="9575" y="3652"/>
                  <a:pt x="9581" y="3652"/>
                  <a:pt x="9587" y="3652"/>
                </a:cubicBezTo>
                <a:cubicBezTo>
                  <a:pt x="9593" y="3652"/>
                  <a:pt x="9593" y="3646"/>
                  <a:pt x="9599" y="3646"/>
                </a:cubicBezTo>
                <a:cubicBezTo>
                  <a:pt x="9605" y="3641"/>
                  <a:pt x="9611" y="3641"/>
                  <a:pt x="9611" y="3635"/>
                </a:cubicBezTo>
                <a:cubicBezTo>
                  <a:pt x="9617" y="3635"/>
                  <a:pt x="9617" y="3629"/>
                  <a:pt x="9623" y="3629"/>
                </a:cubicBezTo>
                <a:cubicBezTo>
                  <a:pt x="9629" y="3623"/>
                  <a:pt x="9629" y="3617"/>
                  <a:pt x="9635" y="3617"/>
                </a:cubicBezTo>
                <a:cubicBezTo>
                  <a:pt x="9641" y="3617"/>
                  <a:pt x="9641" y="3617"/>
                  <a:pt x="9647" y="3617"/>
                </a:cubicBezTo>
                <a:cubicBezTo>
                  <a:pt x="9658" y="3617"/>
                  <a:pt x="9664" y="3623"/>
                  <a:pt x="9670" y="3629"/>
                </a:cubicBezTo>
                <a:cubicBezTo>
                  <a:pt x="9676" y="3635"/>
                  <a:pt x="9682" y="3641"/>
                  <a:pt x="9688" y="3652"/>
                </a:cubicBezTo>
                <a:cubicBezTo>
                  <a:pt x="9700" y="3658"/>
                  <a:pt x="9706" y="3670"/>
                  <a:pt x="9712" y="3682"/>
                </a:cubicBezTo>
                <a:cubicBezTo>
                  <a:pt x="9712" y="3688"/>
                  <a:pt x="9712" y="3694"/>
                  <a:pt x="9712" y="3694"/>
                </a:cubicBezTo>
                <a:cubicBezTo>
                  <a:pt x="9712" y="3700"/>
                  <a:pt x="9718" y="3700"/>
                  <a:pt x="9724" y="3706"/>
                </a:cubicBezTo>
                <a:cubicBezTo>
                  <a:pt x="9724" y="3712"/>
                  <a:pt x="9724" y="3718"/>
                  <a:pt x="9730" y="3718"/>
                </a:cubicBezTo>
                <a:cubicBezTo>
                  <a:pt x="9736" y="3718"/>
                  <a:pt x="9736" y="3723"/>
                  <a:pt x="9741" y="3723"/>
                </a:cubicBezTo>
                <a:cubicBezTo>
                  <a:pt x="9753" y="3730"/>
                  <a:pt x="9753" y="3730"/>
                  <a:pt x="9753" y="3730"/>
                </a:cubicBezTo>
                <a:cubicBezTo>
                  <a:pt x="9759" y="3730"/>
                  <a:pt x="9759" y="3735"/>
                  <a:pt x="9765" y="3735"/>
                </a:cubicBezTo>
                <a:cubicBezTo>
                  <a:pt x="9771" y="3735"/>
                  <a:pt x="9771" y="3741"/>
                  <a:pt x="9777" y="3747"/>
                </a:cubicBezTo>
                <a:cubicBezTo>
                  <a:pt x="9777" y="3747"/>
                  <a:pt x="9777" y="3753"/>
                  <a:pt x="9777" y="3759"/>
                </a:cubicBezTo>
                <a:cubicBezTo>
                  <a:pt x="9783" y="3765"/>
                  <a:pt x="9789" y="3765"/>
                  <a:pt x="9795" y="3765"/>
                </a:cubicBezTo>
                <a:cubicBezTo>
                  <a:pt x="9795" y="3771"/>
                  <a:pt x="9795" y="3777"/>
                  <a:pt x="9800" y="3777"/>
                </a:cubicBezTo>
                <a:cubicBezTo>
                  <a:pt x="9806" y="3783"/>
                  <a:pt x="9806" y="3783"/>
                  <a:pt x="9812" y="3783"/>
                </a:cubicBezTo>
                <a:cubicBezTo>
                  <a:pt x="9818" y="3789"/>
                  <a:pt x="9818" y="3789"/>
                  <a:pt x="9824" y="3795"/>
                </a:cubicBezTo>
                <a:cubicBezTo>
                  <a:pt x="9824" y="3795"/>
                  <a:pt x="9829" y="3801"/>
                  <a:pt x="9835" y="3801"/>
                </a:cubicBezTo>
                <a:cubicBezTo>
                  <a:pt x="9841" y="3807"/>
                  <a:pt x="9841" y="3807"/>
                  <a:pt x="9847" y="3812"/>
                </a:cubicBezTo>
                <a:cubicBezTo>
                  <a:pt x="9847" y="3812"/>
                  <a:pt x="9853" y="3818"/>
                  <a:pt x="9859" y="3818"/>
                </a:cubicBezTo>
                <a:cubicBezTo>
                  <a:pt x="9871" y="3818"/>
                  <a:pt x="9877" y="3824"/>
                  <a:pt x="9883" y="3824"/>
                </a:cubicBezTo>
                <a:cubicBezTo>
                  <a:pt x="9889" y="3824"/>
                  <a:pt x="9895" y="3824"/>
                  <a:pt x="9895" y="3824"/>
                </a:cubicBezTo>
                <a:cubicBezTo>
                  <a:pt x="9901" y="3830"/>
                  <a:pt x="9906" y="3830"/>
                  <a:pt x="9906" y="3830"/>
                </a:cubicBezTo>
                <a:cubicBezTo>
                  <a:pt x="9912" y="3836"/>
                  <a:pt x="9912" y="3842"/>
                  <a:pt x="9912" y="3842"/>
                </a:cubicBezTo>
                <a:cubicBezTo>
                  <a:pt x="9924" y="3854"/>
                  <a:pt x="9930" y="3866"/>
                  <a:pt x="9942" y="3878"/>
                </a:cubicBezTo>
                <a:cubicBezTo>
                  <a:pt x="9948" y="3878"/>
                  <a:pt x="9948" y="3878"/>
                  <a:pt x="9954" y="3878"/>
                </a:cubicBezTo>
                <a:cubicBezTo>
                  <a:pt x="9960" y="3878"/>
                  <a:pt x="9960" y="3884"/>
                  <a:pt x="9966" y="3884"/>
                </a:cubicBezTo>
                <a:cubicBezTo>
                  <a:pt x="9972" y="3884"/>
                  <a:pt x="9972" y="3884"/>
                  <a:pt x="9978" y="3889"/>
                </a:cubicBezTo>
                <a:cubicBezTo>
                  <a:pt x="9983" y="3895"/>
                  <a:pt x="9983" y="3901"/>
                  <a:pt x="9990" y="3913"/>
                </a:cubicBezTo>
                <a:cubicBezTo>
                  <a:pt x="9995" y="3919"/>
                  <a:pt x="10007" y="3919"/>
                  <a:pt x="10013" y="3931"/>
                </a:cubicBezTo>
                <a:cubicBezTo>
                  <a:pt x="10019" y="3931"/>
                  <a:pt x="10019" y="3937"/>
                  <a:pt x="10019" y="3943"/>
                </a:cubicBezTo>
                <a:cubicBezTo>
                  <a:pt x="10019" y="3943"/>
                  <a:pt x="10019" y="3949"/>
                  <a:pt x="10025" y="3955"/>
                </a:cubicBezTo>
                <a:cubicBezTo>
                  <a:pt x="10025" y="3961"/>
                  <a:pt x="10025" y="3967"/>
                  <a:pt x="10025" y="3978"/>
                </a:cubicBezTo>
                <a:cubicBezTo>
                  <a:pt x="10025" y="3984"/>
                  <a:pt x="10025" y="3990"/>
                  <a:pt x="10025" y="3996"/>
                </a:cubicBezTo>
                <a:cubicBezTo>
                  <a:pt x="10001" y="3996"/>
                  <a:pt x="9983" y="3996"/>
                  <a:pt x="9966" y="4008"/>
                </a:cubicBezTo>
                <a:cubicBezTo>
                  <a:pt x="9960" y="4014"/>
                  <a:pt x="9960" y="4020"/>
                  <a:pt x="9960" y="4020"/>
                </a:cubicBezTo>
                <a:cubicBezTo>
                  <a:pt x="9954" y="4020"/>
                  <a:pt x="9948" y="4020"/>
                  <a:pt x="9948" y="4026"/>
                </a:cubicBezTo>
                <a:cubicBezTo>
                  <a:pt x="9936" y="4026"/>
                  <a:pt x="9930" y="4026"/>
                  <a:pt x="9924" y="4026"/>
                </a:cubicBezTo>
                <a:cubicBezTo>
                  <a:pt x="9918" y="4026"/>
                  <a:pt x="9912" y="4020"/>
                  <a:pt x="9906" y="4020"/>
                </a:cubicBezTo>
                <a:cubicBezTo>
                  <a:pt x="9877" y="4020"/>
                  <a:pt x="9859" y="4020"/>
                  <a:pt x="9829" y="4020"/>
                </a:cubicBezTo>
                <a:cubicBezTo>
                  <a:pt x="9829" y="4038"/>
                  <a:pt x="9829" y="4038"/>
                  <a:pt x="9829" y="4038"/>
                </a:cubicBezTo>
                <a:cubicBezTo>
                  <a:pt x="9841" y="4038"/>
                  <a:pt x="9847" y="4038"/>
                  <a:pt x="9853" y="4044"/>
                </a:cubicBezTo>
                <a:cubicBezTo>
                  <a:pt x="9859" y="4050"/>
                  <a:pt x="9865" y="4050"/>
                  <a:pt x="9865" y="4055"/>
                </a:cubicBezTo>
                <a:cubicBezTo>
                  <a:pt x="9871" y="4055"/>
                  <a:pt x="9871" y="4062"/>
                  <a:pt x="9871" y="4067"/>
                </a:cubicBezTo>
                <a:cubicBezTo>
                  <a:pt x="9871" y="4067"/>
                  <a:pt x="9877" y="4073"/>
                  <a:pt x="9877" y="4079"/>
                </a:cubicBezTo>
                <a:cubicBezTo>
                  <a:pt x="9883" y="4079"/>
                  <a:pt x="9883" y="4085"/>
                  <a:pt x="9889" y="4085"/>
                </a:cubicBezTo>
                <a:cubicBezTo>
                  <a:pt x="9895" y="4085"/>
                  <a:pt x="9895" y="4085"/>
                  <a:pt x="9901" y="4085"/>
                </a:cubicBezTo>
                <a:cubicBezTo>
                  <a:pt x="9906" y="4085"/>
                  <a:pt x="9912" y="4091"/>
                  <a:pt x="9924" y="4091"/>
                </a:cubicBezTo>
                <a:cubicBezTo>
                  <a:pt x="9990" y="4091"/>
                  <a:pt x="9990" y="4091"/>
                  <a:pt x="9990" y="4091"/>
                </a:cubicBezTo>
                <a:cubicBezTo>
                  <a:pt x="9990" y="4050"/>
                  <a:pt x="9990" y="4050"/>
                  <a:pt x="9990" y="4050"/>
                </a:cubicBezTo>
                <a:cubicBezTo>
                  <a:pt x="9995" y="4050"/>
                  <a:pt x="10001" y="4044"/>
                  <a:pt x="10007" y="4044"/>
                </a:cubicBezTo>
                <a:cubicBezTo>
                  <a:pt x="10013" y="4038"/>
                  <a:pt x="10019" y="4038"/>
                  <a:pt x="10031" y="4032"/>
                </a:cubicBezTo>
                <a:cubicBezTo>
                  <a:pt x="10031" y="4026"/>
                  <a:pt x="10037" y="4020"/>
                  <a:pt x="10037" y="4020"/>
                </a:cubicBezTo>
                <a:cubicBezTo>
                  <a:pt x="10043" y="4014"/>
                  <a:pt x="10049" y="4020"/>
                  <a:pt x="10049" y="4020"/>
                </a:cubicBezTo>
                <a:cubicBezTo>
                  <a:pt x="10055" y="4014"/>
                  <a:pt x="10055" y="4008"/>
                  <a:pt x="10055" y="4008"/>
                </a:cubicBezTo>
                <a:cubicBezTo>
                  <a:pt x="10055" y="3996"/>
                  <a:pt x="10055" y="3990"/>
                  <a:pt x="10061" y="3984"/>
                </a:cubicBezTo>
                <a:cubicBezTo>
                  <a:pt x="10061" y="3978"/>
                  <a:pt x="10061" y="3973"/>
                  <a:pt x="10061" y="3973"/>
                </a:cubicBezTo>
                <a:cubicBezTo>
                  <a:pt x="10067" y="3967"/>
                  <a:pt x="10067" y="3967"/>
                  <a:pt x="10072" y="3961"/>
                </a:cubicBezTo>
                <a:cubicBezTo>
                  <a:pt x="10079" y="3961"/>
                  <a:pt x="10084" y="3967"/>
                  <a:pt x="10084" y="3961"/>
                </a:cubicBezTo>
                <a:cubicBezTo>
                  <a:pt x="10096" y="3961"/>
                  <a:pt x="10096" y="3961"/>
                  <a:pt x="10108" y="3955"/>
                </a:cubicBezTo>
                <a:cubicBezTo>
                  <a:pt x="10108" y="3949"/>
                  <a:pt x="10108" y="3949"/>
                  <a:pt x="10108" y="3943"/>
                </a:cubicBezTo>
                <a:cubicBezTo>
                  <a:pt x="10108" y="3937"/>
                  <a:pt x="10108" y="3937"/>
                  <a:pt x="10108" y="3931"/>
                </a:cubicBezTo>
                <a:cubicBezTo>
                  <a:pt x="10108" y="3919"/>
                  <a:pt x="10108" y="3919"/>
                  <a:pt x="10108" y="3919"/>
                </a:cubicBezTo>
                <a:cubicBezTo>
                  <a:pt x="10102" y="3919"/>
                  <a:pt x="10096" y="3919"/>
                  <a:pt x="10090" y="3919"/>
                </a:cubicBezTo>
                <a:cubicBezTo>
                  <a:pt x="10067" y="3919"/>
                  <a:pt x="10067" y="3919"/>
                  <a:pt x="10067" y="3919"/>
                </a:cubicBezTo>
                <a:cubicBezTo>
                  <a:pt x="10067" y="3919"/>
                  <a:pt x="10061" y="3919"/>
                  <a:pt x="10055" y="3919"/>
                </a:cubicBezTo>
                <a:cubicBezTo>
                  <a:pt x="10055" y="3907"/>
                  <a:pt x="10055" y="3907"/>
                  <a:pt x="10055" y="3907"/>
                </a:cubicBezTo>
                <a:cubicBezTo>
                  <a:pt x="10061" y="3901"/>
                  <a:pt x="10061" y="3895"/>
                  <a:pt x="10061" y="3889"/>
                </a:cubicBezTo>
                <a:cubicBezTo>
                  <a:pt x="10102" y="3889"/>
                  <a:pt x="10102" y="3889"/>
                  <a:pt x="10102" y="3889"/>
                </a:cubicBezTo>
                <a:cubicBezTo>
                  <a:pt x="10114" y="3889"/>
                  <a:pt x="10120" y="3895"/>
                  <a:pt x="10126" y="3895"/>
                </a:cubicBezTo>
                <a:cubicBezTo>
                  <a:pt x="10132" y="3901"/>
                  <a:pt x="10138" y="3901"/>
                  <a:pt x="10138" y="3901"/>
                </a:cubicBezTo>
                <a:cubicBezTo>
                  <a:pt x="10144" y="3907"/>
                  <a:pt x="10144" y="3913"/>
                  <a:pt x="10150" y="3913"/>
                </a:cubicBezTo>
                <a:cubicBezTo>
                  <a:pt x="10156" y="3913"/>
                  <a:pt x="10156" y="3907"/>
                  <a:pt x="10161" y="3907"/>
                </a:cubicBezTo>
                <a:cubicBezTo>
                  <a:pt x="10156" y="3895"/>
                  <a:pt x="10150" y="3889"/>
                  <a:pt x="10150" y="3878"/>
                </a:cubicBezTo>
                <a:cubicBezTo>
                  <a:pt x="10150" y="3866"/>
                  <a:pt x="10150" y="3860"/>
                  <a:pt x="10150" y="3854"/>
                </a:cubicBezTo>
                <a:cubicBezTo>
                  <a:pt x="10144" y="3854"/>
                  <a:pt x="10138" y="3848"/>
                  <a:pt x="10132" y="3848"/>
                </a:cubicBezTo>
                <a:cubicBezTo>
                  <a:pt x="10126" y="3848"/>
                  <a:pt x="10126" y="3848"/>
                  <a:pt x="10120" y="3848"/>
                </a:cubicBezTo>
                <a:cubicBezTo>
                  <a:pt x="10114" y="3848"/>
                  <a:pt x="10114" y="3842"/>
                  <a:pt x="10108" y="3842"/>
                </a:cubicBezTo>
                <a:cubicBezTo>
                  <a:pt x="10102" y="3836"/>
                  <a:pt x="10102" y="3836"/>
                  <a:pt x="10096" y="3830"/>
                </a:cubicBezTo>
                <a:cubicBezTo>
                  <a:pt x="10090" y="3830"/>
                  <a:pt x="10090" y="3824"/>
                  <a:pt x="10084" y="3818"/>
                </a:cubicBezTo>
                <a:cubicBezTo>
                  <a:pt x="10084" y="3818"/>
                  <a:pt x="10079" y="3818"/>
                  <a:pt x="10072" y="3818"/>
                </a:cubicBezTo>
                <a:cubicBezTo>
                  <a:pt x="10067" y="3812"/>
                  <a:pt x="10067" y="3807"/>
                  <a:pt x="10061" y="3807"/>
                </a:cubicBezTo>
                <a:cubicBezTo>
                  <a:pt x="10061" y="3807"/>
                  <a:pt x="10055" y="3807"/>
                  <a:pt x="10049" y="3807"/>
                </a:cubicBezTo>
                <a:cubicBezTo>
                  <a:pt x="10049" y="3801"/>
                  <a:pt x="10049" y="3801"/>
                  <a:pt x="10043" y="3795"/>
                </a:cubicBezTo>
                <a:cubicBezTo>
                  <a:pt x="10037" y="3795"/>
                  <a:pt x="10043" y="3783"/>
                  <a:pt x="10037" y="3783"/>
                </a:cubicBezTo>
                <a:lnTo>
                  <a:pt x="10031" y="3783"/>
                </a:lnTo>
                <a:cubicBezTo>
                  <a:pt x="10025" y="3783"/>
                  <a:pt x="10019" y="3783"/>
                  <a:pt x="10019" y="3783"/>
                </a:cubicBezTo>
                <a:cubicBezTo>
                  <a:pt x="10013" y="3783"/>
                  <a:pt x="10007" y="3777"/>
                  <a:pt x="10007" y="3777"/>
                </a:cubicBezTo>
                <a:cubicBezTo>
                  <a:pt x="10001" y="3777"/>
                  <a:pt x="9995" y="3777"/>
                  <a:pt x="9995" y="3777"/>
                </a:cubicBezTo>
                <a:cubicBezTo>
                  <a:pt x="9990" y="3771"/>
                  <a:pt x="9990" y="3765"/>
                  <a:pt x="9990" y="3765"/>
                </a:cubicBezTo>
                <a:cubicBezTo>
                  <a:pt x="9983" y="3759"/>
                  <a:pt x="9983" y="3759"/>
                  <a:pt x="9978" y="3753"/>
                </a:cubicBezTo>
                <a:cubicBezTo>
                  <a:pt x="9972" y="3753"/>
                  <a:pt x="9972" y="3753"/>
                  <a:pt x="9966" y="3753"/>
                </a:cubicBezTo>
                <a:cubicBezTo>
                  <a:pt x="9960" y="3753"/>
                  <a:pt x="9960" y="3747"/>
                  <a:pt x="9954" y="3747"/>
                </a:cubicBezTo>
                <a:cubicBezTo>
                  <a:pt x="9948" y="3747"/>
                  <a:pt x="9948" y="3747"/>
                  <a:pt x="9942" y="3747"/>
                </a:cubicBezTo>
                <a:cubicBezTo>
                  <a:pt x="9942" y="3747"/>
                  <a:pt x="9942" y="3741"/>
                  <a:pt x="9942" y="3735"/>
                </a:cubicBezTo>
                <a:lnTo>
                  <a:pt x="9954" y="3730"/>
                </a:lnTo>
                <a:cubicBezTo>
                  <a:pt x="9954" y="3723"/>
                  <a:pt x="9948" y="3718"/>
                  <a:pt x="9948" y="3718"/>
                </a:cubicBezTo>
                <a:cubicBezTo>
                  <a:pt x="9948" y="3706"/>
                  <a:pt x="9942" y="3706"/>
                  <a:pt x="9942" y="3700"/>
                </a:cubicBezTo>
                <a:cubicBezTo>
                  <a:pt x="9936" y="3700"/>
                  <a:pt x="9936" y="3694"/>
                  <a:pt x="9930" y="3694"/>
                </a:cubicBezTo>
                <a:cubicBezTo>
                  <a:pt x="9918" y="3688"/>
                  <a:pt x="9906" y="3688"/>
                  <a:pt x="9895" y="3682"/>
                </a:cubicBezTo>
                <a:cubicBezTo>
                  <a:pt x="9889" y="3676"/>
                  <a:pt x="9895" y="3670"/>
                  <a:pt x="9889" y="3670"/>
                </a:cubicBezTo>
                <a:cubicBezTo>
                  <a:pt x="9883" y="3670"/>
                  <a:pt x="9877" y="3670"/>
                  <a:pt x="9877" y="3670"/>
                </a:cubicBezTo>
                <a:cubicBezTo>
                  <a:pt x="9877" y="3664"/>
                  <a:pt x="9877" y="3664"/>
                  <a:pt x="9877" y="3658"/>
                </a:cubicBezTo>
                <a:cubicBezTo>
                  <a:pt x="9871" y="3646"/>
                  <a:pt x="9877" y="3641"/>
                  <a:pt x="9877" y="3635"/>
                </a:cubicBezTo>
                <a:cubicBezTo>
                  <a:pt x="9865" y="3629"/>
                  <a:pt x="9859" y="3629"/>
                  <a:pt x="9847" y="3629"/>
                </a:cubicBezTo>
                <a:cubicBezTo>
                  <a:pt x="9841" y="3629"/>
                  <a:pt x="9835" y="3629"/>
                  <a:pt x="9824" y="3629"/>
                </a:cubicBezTo>
                <a:cubicBezTo>
                  <a:pt x="9824" y="3599"/>
                  <a:pt x="9824" y="3599"/>
                  <a:pt x="9824" y="3599"/>
                </a:cubicBezTo>
                <a:cubicBezTo>
                  <a:pt x="9835" y="3587"/>
                  <a:pt x="9835" y="3587"/>
                  <a:pt x="9835" y="3587"/>
                </a:cubicBezTo>
                <a:cubicBezTo>
                  <a:pt x="9835" y="3587"/>
                  <a:pt x="9847" y="3587"/>
                  <a:pt x="9847" y="3581"/>
                </a:cubicBezTo>
                <a:cubicBezTo>
                  <a:pt x="9847" y="3575"/>
                  <a:pt x="9847" y="3575"/>
                  <a:pt x="9847" y="3575"/>
                </a:cubicBezTo>
                <a:cubicBezTo>
                  <a:pt x="9847" y="3569"/>
                  <a:pt x="9841" y="3569"/>
                  <a:pt x="9841" y="3563"/>
                </a:cubicBezTo>
                <a:cubicBezTo>
                  <a:pt x="9841" y="3557"/>
                  <a:pt x="9829" y="3557"/>
                  <a:pt x="9829" y="3552"/>
                </a:cubicBezTo>
                <a:cubicBezTo>
                  <a:pt x="9829" y="3546"/>
                  <a:pt x="9835" y="3540"/>
                  <a:pt x="9841" y="3534"/>
                </a:cubicBezTo>
                <a:cubicBezTo>
                  <a:pt x="9841" y="3534"/>
                  <a:pt x="9853" y="3534"/>
                  <a:pt x="9859" y="3534"/>
                </a:cubicBezTo>
                <a:cubicBezTo>
                  <a:pt x="9865" y="3534"/>
                  <a:pt x="9871" y="3534"/>
                  <a:pt x="9877" y="3534"/>
                </a:cubicBezTo>
                <a:cubicBezTo>
                  <a:pt x="9877" y="3540"/>
                  <a:pt x="9883" y="3540"/>
                  <a:pt x="9883" y="3546"/>
                </a:cubicBezTo>
                <a:cubicBezTo>
                  <a:pt x="9889" y="3546"/>
                  <a:pt x="9883" y="3552"/>
                  <a:pt x="9889" y="3557"/>
                </a:cubicBezTo>
                <a:cubicBezTo>
                  <a:pt x="9889" y="3563"/>
                  <a:pt x="9889" y="3569"/>
                  <a:pt x="9895" y="3569"/>
                </a:cubicBezTo>
                <a:cubicBezTo>
                  <a:pt x="9895" y="3569"/>
                  <a:pt x="9901" y="3569"/>
                  <a:pt x="9906" y="3569"/>
                </a:cubicBezTo>
                <a:cubicBezTo>
                  <a:pt x="9906" y="3569"/>
                  <a:pt x="9912" y="3569"/>
                  <a:pt x="9918" y="3575"/>
                </a:cubicBezTo>
                <a:cubicBezTo>
                  <a:pt x="9924" y="3575"/>
                  <a:pt x="9924" y="3575"/>
                  <a:pt x="9930" y="3581"/>
                </a:cubicBezTo>
                <a:cubicBezTo>
                  <a:pt x="9930" y="3581"/>
                  <a:pt x="9930" y="3587"/>
                  <a:pt x="9936" y="3593"/>
                </a:cubicBezTo>
                <a:cubicBezTo>
                  <a:pt x="9942" y="3593"/>
                  <a:pt x="9942" y="3599"/>
                  <a:pt x="9948" y="3599"/>
                </a:cubicBezTo>
                <a:cubicBezTo>
                  <a:pt x="9954" y="3599"/>
                  <a:pt x="9954" y="3599"/>
                  <a:pt x="9960" y="3599"/>
                </a:cubicBezTo>
                <a:cubicBezTo>
                  <a:pt x="9966" y="3599"/>
                  <a:pt x="9966" y="3605"/>
                  <a:pt x="9972" y="3605"/>
                </a:cubicBezTo>
                <a:cubicBezTo>
                  <a:pt x="9978" y="3611"/>
                  <a:pt x="9978" y="3617"/>
                  <a:pt x="9978" y="3623"/>
                </a:cubicBezTo>
                <a:cubicBezTo>
                  <a:pt x="9983" y="3629"/>
                  <a:pt x="9983" y="3641"/>
                  <a:pt x="9990" y="3646"/>
                </a:cubicBezTo>
                <a:cubicBezTo>
                  <a:pt x="9990" y="3646"/>
                  <a:pt x="9995" y="3646"/>
                  <a:pt x="10001" y="3646"/>
                </a:cubicBezTo>
                <a:cubicBezTo>
                  <a:pt x="10007" y="3652"/>
                  <a:pt x="10013" y="3658"/>
                  <a:pt x="10025" y="3664"/>
                </a:cubicBezTo>
                <a:cubicBezTo>
                  <a:pt x="10025" y="3664"/>
                  <a:pt x="10031" y="3670"/>
                  <a:pt x="10037" y="3670"/>
                </a:cubicBezTo>
                <a:cubicBezTo>
                  <a:pt x="10037" y="3670"/>
                  <a:pt x="10037" y="3676"/>
                  <a:pt x="10043" y="3682"/>
                </a:cubicBezTo>
                <a:cubicBezTo>
                  <a:pt x="10049" y="3688"/>
                  <a:pt x="10061" y="3694"/>
                  <a:pt x="10067" y="3694"/>
                </a:cubicBezTo>
                <a:cubicBezTo>
                  <a:pt x="10079" y="3694"/>
                  <a:pt x="10084" y="3688"/>
                  <a:pt x="10090" y="3694"/>
                </a:cubicBezTo>
                <a:cubicBezTo>
                  <a:pt x="10096" y="3700"/>
                  <a:pt x="10090" y="3706"/>
                  <a:pt x="10096" y="3706"/>
                </a:cubicBezTo>
                <a:cubicBezTo>
                  <a:pt x="10096" y="3712"/>
                  <a:pt x="10096" y="3718"/>
                  <a:pt x="10102" y="3718"/>
                </a:cubicBezTo>
                <a:cubicBezTo>
                  <a:pt x="10108" y="3723"/>
                  <a:pt x="10108" y="3723"/>
                  <a:pt x="10114" y="3723"/>
                </a:cubicBezTo>
                <a:cubicBezTo>
                  <a:pt x="10120" y="3730"/>
                  <a:pt x="10126" y="3730"/>
                  <a:pt x="10138" y="3735"/>
                </a:cubicBezTo>
                <a:cubicBezTo>
                  <a:pt x="10150" y="3741"/>
                  <a:pt x="10156" y="3759"/>
                  <a:pt x="10173" y="3765"/>
                </a:cubicBezTo>
                <a:cubicBezTo>
                  <a:pt x="10179" y="3765"/>
                  <a:pt x="10185" y="3765"/>
                  <a:pt x="10197" y="3771"/>
                </a:cubicBezTo>
                <a:cubicBezTo>
                  <a:pt x="10197" y="3771"/>
                  <a:pt x="10203" y="3771"/>
                  <a:pt x="10203" y="3777"/>
                </a:cubicBezTo>
                <a:cubicBezTo>
                  <a:pt x="10209" y="3783"/>
                  <a:pt x="10209" y="3783"/>
                  <a:pt x="10209" y="3789"/>
                </a:cubicBezTo>
                <a:cubicBezTo>
                  <a:pt x="10209" y="3795"/>
                  <a:pt x="10215" y="3795"/>
                  <a:pt x="10215" y="3801"/>
                </a:cubicBezTo>
                <a:cubicBezTo>
                  <a:pt x="10215" y="3807"/>
                  <a:pt x="10215" y="3807"/>
                  <a:pt x="10209" y="3812"/>
                </a:cubicBezTo>
                <a:cubicBezTo>
                  <a:pt x="10209" y="3818"/>
                  <a:pt x="10203" y="3818"/>
                  <a:pt x="10197" y="3818"/>
                </a:cubicBezTo>
                <a:cubicBezTo>
                  <a:pt x="10197" y="3824"/>
                  <a:pt x="10203" y="3830"/>
                  <a:pt x="10197" y="3830"/>
                </a:cubicBezTo>
                <a:cubicBezTo>
                  <a:pt x="10197" y="3836"/>
                  <a:pt x="10197" y="3842"/>
                  <a:pt x="10197" y="3848"/>
                </a:cubicBezTo>
                <a:cubicBezTo>
                  <a:pt x="10197" y="3854"/>
                  <a:pt x="10197" y="3860"/>
                  <a:pt x="10197" y="3866"/>
                </a:cubicBezTo>
                <a:cubicBezTo>
                  <a:pt x="10203" y="3878"/>
                  <a:pt x="10221" y="3878"/>
                  <a:pt x="10221" y="3884"/>
                </a:cubicBezTo>
                <a:cubicBezTo>
                  <a:pt x="10221" y="3895"/>
                  <a:pt x="10215" y="3901"/>
                  <a:pt x="10215" y="3907"/>
                </a:cubicBezTo>
                <a:cubicBezTo>
                  <a:pt x="10221" y="3919"/>
                  <a:pt x="10227" y="3925"/>
                  <a:pt x="10233" y="3931"/>
                </a:cubicBezTo>
                <a:cubicBezTo>
                  <a:pt x="10233" y="3937"/>
                  <a:pt x="10233" y="3943"/>
                  <a:pt x="10238" y="3943"/>
                </a:cubicBezTo>
                <a:cubicBezTo>
                  <a:pt x="10238" y="3943"/>
                  <a:pt x="10245" y="3943"/>
                  <a:pt x="10250" y="3943"/>
                </a:cubicBezTo>
                <a:cubicBezTo>
                  <a:pt x="10250" y="3943"/>
                  <a:pt x="10256" y="3943"/>
                  <a:pt x="10262" y="3943"/>
                </a:cubicBezTo>
                <a:cubicBezTo>
                  <a:pt x="10268" y="3943"/>
                  <a:pt x="10274" y="3949"/>
                  <a:pt x="10280" y="3949"/>
                </a:cubicBezTo>
                <a:cubicBezTo>
                  <a:pt x="10280" y="3996"/>
                  <a:pt x="10280" y="3996"/>
                  <a:pt x="10280" y="3996"/>
                </a:cubicBezTo>
                <a:cubicBezTo>
                  <a:pt x="10256" y="3996"/>
                  <a:pt x="10256" y="3996"/>
                  <a:pt x="10256" y="3996"/>
                </a:cubicBezTo>
                <a:cubicBezTo>
                  <a:pt x="10250" y="3990"/>
                  <a:pt x="10256" y="3984"/>
                  <a:pt x="10256" y="3984"/>
                </a:cubicBezTo>
                <a:cubicBezTo>
                  <a:pt x="10250" y="3984"/>
                  <a:pt x="10245" y="3978"/>
                  <a:pt x="10245" y="3978"/>
                </a:cubicBezTo>
                <a:cubicBezTo>
                  <a:pt x="10238" y="3978"/>
                  <a:pt x="10233" y="3984"/>
                  <a:pt x="10233" y="3984"/>
                </a:cubicBezTo>
                <a:cubicBezTo>
                  <a:pt x="10233" y="3990"/>
                  <a:pt x="10233" y="3996"/>
                  <a:pt x="10233" y="3996"/>
                </a:cubicBezTo>
                <a:cubicBezTo>
                  <a:pt x="10238" y="4002"/>
                  <a:pt x="10238" y="4002"/>
                  <a:pt x="10245" y="4008"/>
                </a:cubicBezTo>
                <a:cubicBezTo>
                  <a:pt x="10250" y="4020"/>
                  <a:pt x="10250" y="4026"/>
                  <a:pt x="10262" y="4032"/>
                </a:cubicBezTo>
                <a:cubicBezTo>
                  <a:pt x="10262" y="4038"/>
                  <a:pt x="10268" y="4038"/>
                  <a:pt x="10268" y="4038"/>
                </a:cubicBezTo>
                <a:cubicBezTo>
                  <a:pt x="10274" y="4044"/>
                  <a:pt x="10280" y="4044"/>
                  <a:pt x="10280" y="4050"/>
                </a:cubicBezTo>
                <a:cubicBezTo>
                  <a:pt x="10286" y="4044"/>
                  <a:pt x="10292" y="4044"/>
                  <a:pt x="10292" y="4038"/>
                </a:cubicBezTo>
                <a:cubicBezTo>
                  <a:pt x="10298" y="4038"/>
                  <a:pt x="10298" y="4032"/>
                  <a:pt x="10298" y="4032"/>
                </a:cubicBezTo>
                <a:cubicBezTo>
                  <a:pt x="10298" y="4026"/>
                  <a:pt x="10304" y="4026"/>
                  <a:pt x="10310" y="4020"/>
                </a:cubicBezTo>
                <a:cubicBezTo>
                  <a:pt x="10310" y="4026"/>
                  <a:pt x="10310" y="4026"/>
                  <a:pt x="10310" y="4032"/>
                </a:cubicBezTo>
                <a:cubicBezTo>
                  <a:pt x="10310" y="4038"/>
                  <a:pt x="10310" y="4038"/>
                  <a:pt x="10316" y="4044"/>
                </a:cubicBezTo>
                <a:cubicBezTo>
                  <a:pt x="10322" y="4050"/>
                  <a:pt x="10333" y="4050"/>
                  <a:pt x="10339" y="4055"/>
                </a:cubicBezTo>
                <a:cubicBezTo>
                  <a:pt x="10339" y="4067"/>
                  <a:pt x="10333" y="4073"/>
                  <a:pt x="10333" y="4085"/>
                </a:cubicBezTo>
                <a:cubicBezTo>
                  <a:pt x="10333" y="4085"/>
                  <a:pt x="10333" y="4091"/>
                  <a:pt x="10333" y="4097"/>
                </a:cubicBezTo>
                <a:cubicBezTo>
                  <a:pt x="10333" y="4103"/>
                  <a:pt x="10345" y="4103"/>
                  <a:pt x="10351" y="4109"/>
                </a:cubicBezTo>
                <a:cubicBezTo>
                  <a:pt x="10375" y="4109"/>
                  <a:pt x="10375" y="4109"/>
                  <a:pt x="10375" y="4109"/>
                </a:cubicBezTo>
                <a:cubicBezTo>
                  <a:pt x="10381" y="4109"/>
                  <a:pt x="10381" y="4109"/>
                  <a:pt x="10387" y="4109"/>
                </a:cubicBezTo>
                <a:cubicBezTo>
                  <a:pt x="10387" y="4103"/>
                  <a:pt x="10393" y="4103"/>
                  <a:pt x="10399" y="4103"/>
                </a:cubicBezTo>
                <a:cubicBezTo>
                  <a:pt x="10399" y="4103"/>
                  <a:pt x="10399" y="4097"/>
                  <a:pt x="10404" y="4091"/>
                </a:cubicBezTo>
                <a:cubicBezTo>
                  <a:pt x="10404" y="4085"/>
                  <a:pt x="10411" y="4091"/>
                  <a:pt x="10416" y="4085"/>
                </a:cubicBezTo>
                <a:cubicBezTo>
                  <a:pt x="10416" y="4079"/>
                  <a:pt x="10416" y="4073"/>
                  <a:pt x="10416" y="4073"/>
                </a:cubicBezTo>
                <a:cubicBezTo>
                  <a:pt x="10416" y="4062"/>
                  <a:pt x="10416" y="4062"/>
                  <a:pt x="10416" y="4062"/>
                </a:cubicBezTo>
                <a:cubicBezTo>
                  <a:pt x="10416" y="4055"/>
                  <a:pt x="10411" y="4055"/>
                  <a:pt x="10411" y="4050"/>
                </a:cubicBezTo>
                <a:cubicBezTo>
                  <a:pt x="10411" y="4044"/>
                  <a:pt x="10411" y="4038"/>
                  <a:pt x="10416" y="4038"/>
                </a:cubicBezTo>
                <a:cubicBezTo>
                  <a:pt x="10422" y="4038"/>
                  <a:pt x="10422" y="4032"/>
                  <a:pt x="10428" y="4032"/>
                </a:cubicBezTo>
                <a:cubicBezTo>
                  <a:pt x="10434" y="4032"/>
                  <a:pt x="10434" y="4032"/>
                  <a:pt x="10440" y="4038"/>
                </a:cubicBezTo>
                <a:cubicBezTo>
                  <a:pt x="10446" y="4038"/>
                  <a:pt x="10446" y="4044"/>
                  <a:pt x="10452" y="4044"/>
                </a:cubicBezTo>
                <a:cubicBezTo>
                  <a:pt x="10458" y="4050"/>
                  <a:pt x="10458" y="4044"/>
                  <a:pt x="10464" y="4044"/>
                </a:cubicBezTo>
                <a:cubicBezTo>
                  <a:pt x="10476" y="4044"/>
                  <a:pt x="10476" y="4044"/>
                  <a:pt x="10476" y="4044"/>
                </a:cubicBezTo>
                <a:cubicBezTo>
                  <a:pt x="10482" y="4044"/>
                  <a:pt x="10482" y="4044"/>
                  <a:pt x="10488" y="4044"/>
                </a:cubicBezTo>
                <a:cubicBezTo>
                  <a:pt x="10488" y="4032"/>
                  <a:pt x="10488" y="4026"/>
                  <a:pt x="10488" y="4020"/>
                </a:cubicBezTo>
                <a:cubicBezTo>
                  <a:pt x="10488" y="4014"/>
                  <a:pt x="10493" y="4008"/>
                  <a:pt x="10493" y="4008"/>
                </a:cubicBezTo>
                <a:cubicBezTo>
                  <a:pt x="10493" y="4002"/>
                  <a:pt x="10488" y="4002"/>
                  <a:pt x="10488" y="4002"/>
                </a:cubicBezTo>
                <a:cubicBezTo>
                  <a:pt x="10499" y="4002"/>
                  <a:pt x="10505" y="4002"/>
                  <a:pt x="10511" y="4002"/>
                </a:cubicBezTo>
                <a:cubicBezTo>
                  <a:pt x="10517" y="4002"/>
                  <a:pt x="10523" y="3996"/>
                  <a:pt x="10523" y="3996"/>
                </a:cubicBezTo>
                <a:cubicBezTo>
                  <a:pt x="10523" y="3990"/>
                  <a:pt x="10517" y="3990"/>
                  <a:pt x="10517" y="3984"/>
                </a:cubicBezTo>
                <a:cubicBezTo>
                  <a:pt x="10511" y="3978"/>
                  <a:pt x="10511" y="3978"/>
                  <a:pt x="10505" y="3973"/>
                </a:cubicBezTo>
                <a:cubicBezTo>
                  <a:pt x="10499" y="3973"/>
                  <a:pt x="10499" y="3967"/>
                  <a:pt x="10493" y="3961"/>
                </a:cubicBezTo>
                <a:cubicBezTo>
                  <a:pt x="10488" y="3961"/>
                  <a:pt x="10488" y="3961"/>
                  <a:pt x="10482" y="3961"/>
                </a:cubicBezTo>
                <a:cubicBezTo>
                  <a:pt x="10482" y="3973"/>
                  <a:pt x="10482" y="3978"/>
                  <a:pt x="10482" y="3984"/>
                </a:cubicBezTo>
                <a:cubicBezTo>
                  <a:pt x="10482" y="3990"/>
                  <a:pt x="10482" y="3996"/>
                  <a:pt x="10482" y="3996"/>
                </a:cubicBezTo>
                <a:cubicBezTo>
                  <a:pt x="10476" y="3996"/>
                  <a:pt x="10470" y="4002"/>
                  <a:pt x="10464" y="3996"/>
                </a:cubicBezTo>
                <a:cubicBezTo>
                  <a:pt x="10464" y="3996"/>
                  <a:pt x="10458" y="3996"/>
                  <a:pt x="10452" y="3996"/>
                </a:cubicBezTo>
                <a:cubicBezTo>
                  <a:pt x="10446" y="3990"/>
                  <a:pt x="10446" y="3984"/>
                  <a:pt x="10446" y="3978"/>
                </a:cubicBezTo>
                <a:cubicBezTo>
                  <a:pt x="10440" y="3978"/>
                  <a:pt x="10434" y="3978"/>
                  <a:pt x="10434" y="3973"/>
                </a:cubicBezTo>
                <a:cubicBezTo>
                  <a:pt x="10434" y="3967"/>
                  <a:pt x="10434" y="3967"/>
                  <a:pt x="10434" y="3961"/>
                </a:cubicBezTo>
                <a:cubicBezTo>
                  <a:pt x="10434" y="3955"/>
                  <a:pt x="10434" y="3955"/>
                  <a:pt x="10428" y="3949"/>
                </a:cubicBezTo>
                <a:cubicBezTo>
                  <a:pt x="10428" y="3943"/>
                  <a:pt x="10428" y="3943"/>
                  <a:pt x="10428" y="3937"/>
                </a:cubicBezTo>
                <a:cubicBezTo>
                  <a:pt x="10428" y="3931"/>
                  <a:pt x="10428" y="3931"/>
                  <a:pt x="10422" y="3925"/>
                </a:cubicBezTo>
                <a:cubicBezTo>
                  <a:pt x="10422" y="3925"/>
                  <a:pt x="10416" y="3925"/>
                  <a:pt x="10411" y="3925"/>
                </a:cubicBezTo>
                <a:cubicBezTo>
                  <a:pt x="10404" y="3919"/>
                  <a:pt x="10404" y="3925"/>
                  <a:pt x="10399" y="3925"/>
                </a:cubicBezTo>
                <a:cubicBezTo>
                  <a:pt x="10393" y="3919"/>
                  <a:pt x="10393" y="3919"/>
                  <a:pt x="10387" y="3913"/>
                </a:cubicBezTo>
                <a:cubicBezTo>
                  <a:pt x="10387" y="3907"/>
                  <a:pt x="10375" y="3907"/>
                  <a:pt x="10375" y="3901"/>
                </a:cubicBezTo>
                <a:cubicBezTo>
                  <a:pt x="10375" y="3901"/>
                  <a:pt x="10375" y="3895"/>
                  <a:pt x="10375" y="3889"/>
                </a:cubicBezTo>
                <a:cubicBezTo>
                  <a:pt x="10375" y="3884"/>
                  <a:pt x="10375" y="3884"/>
                  <a:pt x="10375" y="3884"/>
                </a:cubicBezTo>
                <a:cubicBezTo>
                  <a:pt x="10375" y="3878"/>
                  <a:pt x="10381" y="3872"/>
                  <a:pt x="10387" y="3872"/>
                </a:cubicBezTo>
                <a:cubicBezTo>
                  <a:pt x="10399" y="3878"/>
                  <a:pt x="10399" y="3878"/>
                  <a:pt x="10399" y="3878"/>
                </a:cubicBezTo>
                <a:cubicBezTo>
                  <a:pt x="10399" y="3878"/>
                  <a:pt x="10404" y="3884"/>
                  <a:pt x="10411" y="3884"/>
                </a:cubicBezTo>
                <a:cubicBezTo>
                  <a:pt x="10411" y="3884"/>
                  <a:pt x="10416" y="3889"/>
                  <a:pt x="10422" y="3889"/>
                </a:cubicBezTo>
                <a:cubicBezTo>
                  <a:pt x="10428" y="3895"/>
                  <a:pt x="10434" y="3889"/>
                  <a:pt x="10440" y="3889"/>
                </a:cubicBezTo>
                <a:cubicBezTo>
                  <a:pt x="10452" y="3889"/>
                  <a:pt x="10452" y="3889"/>
                  <a:pt x="10452" y="3889"/>
                </a:cubicBezTo>
                <a:cubicBezTo>
                  <a:pt x="10464" y="3889"/>
                  <a:pt x="10464" y="3889"/>
                  <a:pt x="10464" y="3889"/>
                </a:cubicBezTo>
                <a:cubicBezTo>
                  <a:pt x="10470" y="3889"/>
                  <a:pt x="10470" y="3884"/>
                  <a:pt x="10476" y="3884"/>
                </a:cubicBezTo>
                <a:cubicBezTo>
                  <a:pt x="10470" y="3878"/>
                  <a:pt x="10470" y="3878"/>
                  <a:pt x="10470" y="3872"/>
                </a:cubicBezTo>
                <a:cubicBezTo>
                  <a:pt x="10464" y="3872"/>
                  <a:pt x="10458" y="3872"/>
                  <a:pt x="10458" y="3872"/>
                </a:cubicBezTo>
                <a:cubicBezTo>
                  <a:pt x="10458" y="3866"/>
                  <a:pt x="10464" y="3860"/>
                  <a:pt x="10464" y="3860"/>
                </a:cubicBezTo>
                <a:cubicBezTo>
                  <a:pt x="10470" y="3854"/>
                  <a:pt x="10470" y="3848"/>
                  <a:pt x="10476" y="3848"/>
                </a:cubicBezTo>
                <a:cubicBezTo>
                  <a:pt x="10488" y="3842"/>
                  <a:pt x="10493" y="3848"/>
                  <a:pt x="10499" y="3848"/>
                </a:cubicBezTo>
                <a:cubicBezTo>
                  <a:pt x="10511" y="3848"/>
                  <a:pt x="10517" y="3842"/>
                  <a:pt x="10529" y="3848"/>
                </a:cubicBezTo>
                <a:cubicBezTo>
                  <a:pt x="10529" y="3848"/>
                  <a:pt x="10535" y="3848"/>
                  <a:pt x="10541" y="3848"/>
                </a:cubicBezTo>
                <a:cubicBezTo>
                  <a:pt x="10541" y="3848"/>
                  <a:pt x="10547" y="3854"/>
                  <a:pt x="10553" y="3854"/>
                </a:cubicBezTo>
                <a:cubicBezTo>
                  <a:pt x="10559" y="3860"/>
                  <a:pt x="10559" y="3866"/>
                  <a:pt x="10565" y="3866"/>
                </a:cubicBezTo>
                <a:cubicBezTo>
                  <a:pt x="10565" y="3866"/>
                  <a:pt x="10570" y="3866"/>
                  <a:pt x="10577" y="3866"/>
                </a:cubicBezTo>
                <a:cubicBezTo>
                  <a:pt x="10577" y="3866"/>
                  <a:pt x="10582" y="3866"/>
                  <a:pt x="10582" y="3872"/>
                </a:cubicBezTo>
                <a:cubicBezTo>
                  <a:pt x="10588" y="3872"/>
                  <a:pt x="10588" y="3878"/>
                  <a:pt x="10588" y="3884"/>
                </a:cubicBezTo>
                <a:lnTo>
                  <a:pt x="10588" y="3889"/>
                </a:lnTo>
                <a:cubicBezTo>
                  <a:pt x="10588" y="3895"/>
                  <a:pt x="10594" y="3895"/>
                  <a:pt x="10600" y="3895"/>
                </a:cubicBezTo>
                <a:cubicBezTo>
                  <a:pt x="10606" y="3895"/>
                  <a:pt x="10606" y="3901"/>
                  <a:pt x="10612" y="3901"/>
                </a:cubicBezTo>
                <a:cubicBezTo>
                  <a:pt x="10606" y="3913"/>
                  <a:pt x="10606" y="3913"/>
                  <a:pt x="10606" y="3913"/>
                </a:cubicBezTo>
                <a:cubicBezTo>
                  <a:pt x="10606" y="3919"/>
                  <a:pt x="10600" y="3913"/>
                  <a:pt x="10594" y="3919"/>
                </a:cubicBezTo>
                <a:cubicBezTo>
                  <a:pt x="10594" y="3919"/>
                  <a:pt x="10582" y="3925"/>
                  <a:pt x="10582" y="3931"/>
                </a:cubicBezTo>
                <a:cubicBezTo>
                  <a:pt x="10582" y="3943"/>
                  <a:pt x="10588" y="3949"/>
                  <a:pt x="10594" y="3961"/>
                </a:cubicBezTo>
                <a:cubicBezTo>
                  <a:pt x="10606" y="3967"/>
                  <a:pt x="10612" y="3961"/>
                  <a:pt x="10618" y="3967"/>
                </a:cubicBezTo>
                <a:cubicBezTo>
                  <a:pt x="10630" y="3978"/>
                  <a:pt x="10630" y="3990"/>
                  <a:pt x="10630" y="4002"/>
                </a:cubicBezTo>
                <a:cubicBezTo>
                  <a:pt x="10630" y="4002"/>
                  <a:pt x="10624" y="4002"/>
                  <a:pt x="10624" y="4008"/>
                </a:cubicBezTo>
                <a:cubicBezTo>
                  <a:pt x="10624" y="4008"/>
                  <a:pt x="10630" y="4014"/>
                  <a:pt x="10630" y="4020"/>
                </a:cubicBezTo>
                <a:cubicBezTo>
                  <a:pt x="10630" y="4020"/>
                  <a:pt x="10624" y="4026"/>
                  <a:pt x="10624" y="4032"/>
                </a:cubicBezTo>
                <a:cubicBezTo>
                  <a:pt x="10624" y="4038"/>
                  <a:pt x="10624" y="4038"/>
                  <a:pt x="10624" y="4038"/>
                </a:cubicBezTo>
                <a:cubicBezTo>
                  <a:pt x="10624" y="4044"/>
                  <a:pt x="10630" y="4044"/>
                  <a:pt x="10630" y="4050"/>
                </a:cubicBezTo>
                <a:cubicBezTo>
                  <a:pt x="10630" y="4055"/>
                  <a:pt x="10636" y="4055"/>
                  <a:pt x="10636" y="4062"/>
                </a:cubicBezTo>
                <a:cubicBezTo>
                  <a:pt x="10642" y="4062"/>
                  <a:pt x="10642" y="4067"/>
                  <a:pt x="10642" y="4067"/>
                </a:cubicBezTo>
                <a:cubicBezTo>
                  <a:pt x="10642" y="4073"/>
                  <a:pt x="10642" y="4073"/>
                  <a:pt x="10648" y="4073"/>
                </a:cubicBezTo>
                <a:cubicBezTo>
                  <a:pt x="10648" y="4073"/>
                  <a:pt x="10648" y="4073"/>
                  <a:pt x="10654" y="4079"/>
                </a:cubicBezTo>
                <a:cubicBezTo>
                  <a:pt x="10654" y="4079"/>
                  <a:pt x="10654" y="4079"/>
                  <a:pt x="10654" y="4085"/>
                </a:cubicBezTo>
                <a:cubicBezTo>
                  <a:pt x="10659" y="4085"/>
                  <a:pt x="10659" y="4085"/>
                  <a:pt x="10665" y="4091"/>
                </a:cubicBezTo>
                <a:cubicBezTo>
                  <a:pt x="10665" y="4091"/>
                  <a:pt x="10665" y="4091"/>
                  <a:pt x="10671" y="4091"/>
                </a:cubicBezTo>
                <a:cubicBezTo>
                  <a:pt x="10671" y="4097"/>
                  <a:pt x="10677" y="4097"/>
                  <a:pt x="10677" y="4103"/>
                </a:cubicBezTo>
                <a:cubicBezTo>
                  <a:pt x="10677" y="4103"/>
                  <a:pt x="10677" y="4109"/>
                  <a:pt x="10671" y="4109"/>
                </a:cubicBezTo>
                <a:cubicBezTo>
                  <a:pt x="10671" y="4115"/>
                  <a:pt x="10671" y="4115"/>
                  <a:pt x="10665" y="4115"/>
                </a:cubicBezTo>
                <a:cubicBezTo>
                  <a:pt x="10665" y="4121"/>
                  <a:pt x="10665" y="4121"/>
                  <a:pt x="10665" y="4121"/>
                </a:cubicBezTo>
                <a:cubicBezTo>
                  <a:pt x="10665" y="4127"/>
                  <a:pt x="10665" y="4127"/>
                  <a:pt x="10659" y="4133"/>
                </a:cubicBezTo>
                <a:lnTo>
                  <a:pt x="10659" y="4139"/>
                </a:lnTo>
                <a:cubicBezTo>
                  <a:pt x="10659" y="4150"/>
                  <a:pt x="10659" y="4150"/>
                  <a:pt x="10665" y="4156"/>
                </a:cubicBezTo>
                <a:cubicBezTo>
                  <a:pt x="10665" y="4162"/>
                  <a:pt x="10665" y="4162"/>
                  <a:pt x="10665" y="4162"/>
                </a:cubicBezTo>
                <a:cubicBezTo>
                  <a:pt x="10665" y="4168"/>
                  <a:pt x="10671" y="4168"/>
                  <a:pt x="10671" y="4168"/>
                </a:cubicBezTo>
                <a:cubicBezTo>
                  <a:pt x="10677" y="4168"/>
                  <a:pt x="10677" y="4174"/>
                  <a:pt x="10677" y="4174"/>
                </a:cubicBezTo>
                <a:cubicBezTo>
                  <a:pt x="10683" y="4174"/>
                  <a:pt x="10689" y="4168"/>
                  <a:pt x="10689" y="4162"/>
                </a:cubicBezTo>
                <a:cubicBezTo>
                  <a:pt x="10689" y="4156"/>
                  <a:pt x="10689" y="4156"/>
                  <a:pt x="10689" y="4156"/>
                </a:cubicBezTo>
                <a:cubicBezTo>
                  <a:pt x="10689" y="4150"/>
                  <a:pt x="10695" y="4150"/>
                  <a:pt x="10695" y="4144"/>
                </a:cubicBezTo>
                <a:cubicBezTo>
                  <a:pt x="10695" y="4144"/>
                  <a:pt x="10695" y="4144"/>
                  <a:pt x="10695" y="4139"/>
                </a:cubicBezTo>
                <a:cubicBezTo>
                  <a:pt x="10695" y="4133"/>
                  <a:pt x="10695" y="4133"/>
                  <a:pt x="10695" y="4121"/>
                </a:cubicBezTo>
                <a:cubicBezTo>
                  <a:pt x="10695" y="4121"/>
                  <a:pt x="10695" y="4121"/>
                  <a:pt x="10695" y="4115"/>
                </a:cubicBezTo>
                <a:cubicBezTo>
                  <a:pt x="10695" y="4109"/>
                  <a:pt x="10695" y="4109"/>
                  <a:pt x="10695" y="4103"/>
                </a:cubicBezTo>
                <a:cubicBezTo>
                  <a:pt x="10707" y="4103"/>
                  <a:pt x="10707" y="4103"/>
                  <a:pt x="10707" y="4103"/>
                </a:cubicBezTo>
                <a:cubicBezTo>
                  <a:pt x="10707" y="4103"/>
                  <a:pt x="10707" y="4103"/>
                  <a:pt x="10713" y="4103"/>
                </a:cubicBezTo>
                <a:cubicBezTo>
                  <a:pt x="10713" y="4103"/>
                  <a:pt x="10713" y="4103"/>
                  <a:pt x="10719" y="4109"/>
                </a:cubicBezTo>
                <a:lnTo>
                  <a:pt x="10719" y="4109"/>
                </a:lnTo>
                <a:cubicBezTo>
                  <a:pt x="10725" y="4115"/>
                  <a:pt x="10725" y="4115"/>
                  <a:pt x="10725" y="4115"/>
                </a:cubicBezTo>
                <a:cubicBezTo>
                  <a:pt x="10731" y="4121"/>
                  <a:pt x="10736" y="4121"/>
                  <a:pt x="10736" y="4127"/>
                </a:cubicBezTo>
                <a:cubicBezTo>
                  <a:pt x="10743" y="4133"/>
                  <a:pt x="10743" y="4133"/>
                  <a:pt x="10743" y="4133"/>
                </a:cubicBezTo>
                <a:cubicBezTo>
                  <a:pt x="10748" y="4139"/>
                  <a:pt x="10748" y="4139"/>
                  <a:pt x="10748" y="4139"/>
                </a:cubicBezTo>
                <a:cubicBezTo>
                  <a:pt x="10754" y="4144"/>
                  <a:pt x="10754" y="4144"/>
                  <a:pt x="10754" y="4144"/>
                </a:cubicBezTo>
                <a:lnTo>
                  <a:pt x="10760" y="4150"/>
                </a:lnTo>
                <a:lnTo>
                  <a:pt x="10766" y="4150"/>
                </a:lnTo>
                <a:cubicBezTo>
                  <a:pt x="10772" y="4150"/>
                  <a:pt x="10772" y="4150"/>
                  <a:pt x="10778" y="4150"/>
                </a:cubicBezTo>
                <a:cubicBezTo>
                  <a:pt x="10784" y="4150"/>
                  <a:pt x="10784" y="4150"/>
                  <a:pt x="10790" y="4150"/>
                </a:cubicBezTo>
                <a:cubicBezTo>
                  <a:pt x="10790" y="4150"/>
                  <a:pt x="10790" y="4156"/>
                  <a:pt x="10796" y="4156"/>
                </a:cubicBezTo>
                <a:cubicBezTo>
                  <a:pt x="10802" y="4156"/>
                  <a:pt x="10802" y="4156"/>
                  <a:pt x="10808" y="4156"/>
                </a:cubicBezTo>
                <a:lnTo>
                  <a:pt x="10814" y="4156"/>
                </a:lnTo>
                <a:cubicBezTo>
                  <a:pt x="10814" y="4156"/>
                  <a:pt x="10820" y="4156"/>
                  <a:pt x="10820" y="4150"/>
                </a:cubicBezTo>
                <a:lnTo>
                  <a:pt x="10825" y="4150"/>
                </a:lnTo>
                <a:cubicBezTo>
                  <a:pt x="10825" y="4144"/>
                  <a:pt x="10825" y="4144"/>
                  <a:pt x="10825" y="4144"/>
                </a:cubicBezTo>
                <a:cubicBezTo>
                  <a:pt x="10825" y="4139"/>
                  <a:pt x="10825" y="4139"/>
                  <a:pt x="10825" y="4139"/>
                </a:cubicBezTo>
                <a:cubicBezTo>
                  <a:pt x="10825" y="4133"/>
                  <a:pt x="10820" y="4127"/>
                  <a:pt x="10820" y="4121"/>
                </a:cubicBezTo>
                <a:cubicBezTo>
                  <a:pt x="10820" y="4121"/>
                  <a:pt x="10820" y="4115"/>
                  <a:pt x="10825" y="4115"/>
                </a:cubicBezTo>
                <a:cubicBezTo>
                  <a:pt x="10825" y="4109"/>
                  <a:pt x="10825" y="4109"/>
                  <a:pt x="10831" y="4109"/>
                </a:cubicBezTo>
                <a:cubicBezTo>
                  <a:pt x="10831" y="4103"/>
                  <a:pt x="10831" y="4103"/>
                  <a:pt x="10831" y="4103"/>
                </a:cubicBezTo>
                <a:cubicBezTo>
                  <a:pt x="10831" y="4103"/>
                  <a:pt x="10837" y="4097"/>
                  <a:pt x="10843" y="4097"/>
                </a:cubicBezTo>
                <a:cubicBezTo>
                  <a:pt x="10843" y="4091"/>
                  <a:pt x="10849" y="4097"/>
                  <a:pt x="10855" y="4097"/>
                </a:cubicBezTo>
                <a:cubicBezTo>
                  <a:pt x="10861" y="4097"/>
                  <a:pt x="10867" y="4091"/>
                  <a:pt x="10873" y="4097"/>
                </a:cubicBezTo>
                <a:cubicBezTo>
                  <a:pt x="10873" y="4097"/>
                  <a:pt x="10873" y="4103"/>
                  <a:pt x="10879" y="4103"/>
                </a:cubicBezTo>
                <a:cubicBezTo>
                  <a:pt x="10879" y="4103"/>
                  <a:pt x="10885" y="4109"/>
                  <a:pt x="10885" y="4115"/>
                </a:cubicBezTo>
                <a:cubicBezTo>
                  <a:pt x="10891" y="4115"/>
                  <a:pt x="10891" y="4115"/>
                  <a:pt x="10891" y="4115"/>
                </a:cubicBezTo>
                <a:cubicBezTo>
                  <a:pt x="10897" y="4121"/>
                  <a:pt x="10903" y="4127"/>
                  <a:pt x="10903" y="4127"/>
                </a:cubicBezTo>
                <a:cubicBezTo>
                  <a:pt x="10909" y="4133"/>
                  <a:pt x="10909" y="4133"/>
                  <a:pt x="10914" y="4133"/>
                </a:cubicBezTo>
                <a:cubicBezTo>
                  <a:pt x="10914" y="4133"/>
                  <a:pt x="10914" y="4139"/>
                  <a:pt x="10920" y="4139"/>
                </a:cubicBezTo>
                <a:cubicBezTo>
                  <a:pt x="10920" y="4139"/>
                  <a:pt x="10920" y="4144"/>
                  <a:pt x="10926" y="4144"/>
                </a:cubicBezTo>
                <a:lnTo>
                  <a:pt x="10926" y="4144"/>
                </a:lnTo>
                <a:cubicBezTo>
                  <a:pt x="10932" y="4144"/>
                  <a:pt x="10932" y="4150"/>
                  <a:pt x="10938" y="4150"/>
                </a:cubicBezTo>
                <a:cubicBezTo>
                  <a:pt x="11015" y="4150"/>
                  <a:pt x="11015" y="4150"/>
                  <a:pt x="11015" y="4150"/>
                </a:cubicBezTo>
                <a:cubicBezTo>
                  <a:pt x="11015" y="4139"/>
                  <a:pt x="11015" y="4133"/>
                  <a:pt x="11015" y="4127"/>
                </a:cubicBezTo>
                <a:cubicBezTo>
                  <a:pt x="11015" y="4121"/>
                  <a:pt x="11015" y="4121"/>
                  <a:pt x="11015" y="4121"/>
                </a:cubicBezTo>
                <a:cubicBezTo>
                  <a:pt x="11015" y="4115"/>
                  <a:pt x="11009" y="4115"/>
                  <a:pt x="11009" y="4109"/>
                </a:cubicBezTo>
                <a:cubicBezTo>
                  <a:pt x="11009" y="4109"/>
                  <a:pt x="11015" y="4103"/>
                  <a:pt x="11015" y="4097"/>
                </a:cubicBezTo>
                <a:lnTo>
                  <a:pt x="11021" y="4103"/>
                </a:lnTo>
                <a:cubicBezTo>
                  <a:pt x="11027" y="4103"/>
                  <a:pt x="11027" y="4097"/>
                  <a:pt x="11027" y="4097"/>
                </a:cubicBezTo>
                <a:cubicBezTo>
                  <a:pt x="11033" y="4097"/>
                  <a:pt x="11033" y="4097"/>
                  <a:pt x="11033" y="4097"/>
                </a:cubicBezTo>
                <a:cubicBezTo>
                  <a:pt x="11039" y="4097"/>
                  <a:pt x="11039" y="4097"/>
                  <a:pt x="11045" y="4097"/>
                </a:cubicBezTo>
                <a:cubicBezTo>
                  <a:pt x="11051" y="4097"/>
                  <a:pt x="11057" y="4097"/>
                  <a:pt x="11063" y="4103"/>
                </a:cubicBezTo>
                <a:cubicBezTo>
                  <a:pt x="11069" y="4103"/>
                  <a:pt x="11069" y="4109"/>
                  <a:pt x="11075" y="4115"/>
                </a:cubicBezTo>
                <a:cubicBezTo>
                  <a:pt x="11075" y="4115"/>
                  <a:pt x="11075" y="4115"/>
                  <a:pt x="11080" y="4115"/>
                </a:cubicBezTo>
                <a:cubicBezTo>
                  <a:pt x="11080" y="4115"/>
                  <a:pt x="11086" y="4115"/>
                  <a:pt x="11092" y="4115"/>
                </a:cubicBezTo>
                <a:cubicBezTo>
                  <a:pt x="11092" y="4115"/>
                  <a:pt x="11092" y="4121"/>
                  <a:pt x="11098" y="4115"/>
                </a:cubicBezTo>
                <a:cubicBezTo>
                  <a:pt x="11098" y="4115"/>
                  <a:pt x="11098" y="4115"/>
                  <a:pt x="11104" y="4115"/>
                </a:cubicBezTo>
                <a:lnTo>
                  <a:pt x="11104" y="4109"/>
                </a:lnTo>
                <a:cubicBezTo>
                  <a:pt x="11104" y="4109"/>
                  <a:pt x="11110" y="4109"/>
                  <a:pt x="11110" y="4103"/>
                </a:cubicBezTo>
                <a:cubicBezTo>
                  <a:pt x="11110" y="4103"/>
                  <a:pt x="11116" y="4103"/>
                  <a:pt x="11116" y="4109"/>
                </a:cubicBezTo>
                <a:cubicBezTo>
                  <a:pt x="11116" y="4109"/>
                  <a:pt x="11116" y="4115"/>
                  <a:pt x="11122" y="4115"/>
                </a:cubicBezTo>
                <a:cubicBezTo>
                  <a:pt x="11122" y="4121"/>
                  <a:pt x="11122" y="4121"/>
                  <a:pt x="11128" y="4121"/>
                </a:cubicBezTo>
                <a:lnTo>
                  <a:pt x="11128" y="4127"/>
                </a:lnTo>
                <a:cubicBezTo>
                  <a:pt x="11128" y="4133"/>
                  <a:pt x="11128" y="4133"/>
                  <a:pt x="11128" y="4139"/>
                </a:cubicBezTo>
                <a:cubicBezTo>
                  <a:pt x="11128" y="4144"/>
                  <a:pt x="11128" y="4150"/>
                  <a:pt x="11128" y="4156"/>
                </a:cubicBezTo>
                <a:lnTo>
                  <a:pt x="11122" y="4162"/>
                </a:lnTo>
                <a:cubicBezTo>
                  <a:pt x="11116" y="4168"/>
                  <a:pt x="11116" y="4174"/>
                  <a:pt x="11116" y="4180"/>
                </a:cubicBezTo>
                <a:cubicBezTo>
                  <a:pt x="11116" y="4186"/>
                  <a:pt x="11110" y="4192"/>
                  <a:pt x="11110" y="4204"/>
                </a:cubicBezTo>
                <a:lnTo>
                  <a:pt x="11110" y="4210"/>
                </a:lnTo>
                <a:cubicBezTo>
                  <a:pt x="11110" y="4216"/>
                  <a:pt x="11116" y="4216"/>
                  <a:pt x="11116" y="4221"/>
                </a:cubicBezTo>
                <a:cubicBezTo>
                  <a:pt x="11116" y="4221"/>
                  <a:pt x="11116" y="4221"/>
                  <a:pt x="11116" y="4228"/>
                </a:cubicBezTo>
                <a:cubicBezTo>
                  <a:pt x="11116" y="4228"/>
                  <a:pt x="11116" y="4228"/>
                  <a:pt x="11116" y="4233"/>
                </a:cubicBezTo>
                <a:cubicBezTo>
                  <a:pt x="11122" y="4233"/>
                  <a:pt x="11122" y="4239"/>
                  <a:pt x="11122" y="4239"/>
                </a:cubicBezTo>
                <a:cubicBezTo>
                  <a:pt x="11128" y="4245"/>
                  <a:pt x="11128" y="4245"/>
                  <a:pt x="11128" y="4251"/>
                </a:cubicBezTo>
                <a:cubicBezTo>
                  <a:pt x="11128" y="4251"/>
                  <a:pt x="11128" y="4257"/>
                  <a:pt x="11122" y="4257"/>
                </a:cubicBezTo>
                <a:cubicBezTo>
                  <a:pt x="11122" y="4263"/>
                  <a:pt x="11122" y="4263"/>
                  <a:pt x="11116" y="4263"/>
                </a:cubicBezTo>
                <a:cubicBezTo>
                  <a:pt x="11116" y="4269"/>
                  <a:pt x="11116" y="4269"/>
                  <a:pt x="11116" y="4269"/>
                </a:cubicBezTo>
                <a:cubicBezTo>
                  <a:pt x="11110" y="4269"/>
                  <a:pt x="11110" y="4275"/>
                  <a:pt x="11110" y="4275"/>
                </a:cubicBezTo>
                <a:cubicBezTo>
                  <a:pt x="11110" y="4281"/>
                  <a:pt x="11110" y="4281"/>
                  <a:pt x="11110" y="4287"/>
                </a:cubicBezTo>
                <a:lnTo>
                  <a:pt x="11110" y="4293"/>
                </a:lnTo>
                <a:cubicBezTo>
                  <a:pt x="11104" y="4299"/>
                  <a:pt x="11104" y="4299"/>
                  <a:pt x="11104" y="4299"/>
                </a:cubicBezTo>
                <a:cubicBezTo>
                  <a:pt x="11098" y="4305"/>
                  <a:pt x="11098" y="4310"/>
                  <a:pt x="11092" y="4316"/>
                </a:cubicBezTo>
                <a:cubicBezTo>
                  <a:pt x="11092" y="4316"/>
                  <a:pt x="11092" y="4322"/>
                  <a:pt x="11086" y="4328"/>
                </a:cubicBezTo>
                <a:cubicBezTo>
                  <a:pt x="11086" y="4328"/>
                  <a:pt x="11080" y="4334"/>
                  <a:pt x="11075" y="4334"/>
                </a:cubicBezTo>
                <a:lnTo>
                  <a:pt x="11069" y="4340"/>
                </a:lnTo>
                <a:lnTo>
                  <a:pt x="11063" y="4340"/>
                </a:lnTo>
                <a:cubicBezTo>
                  <a:pt x="11063" y="4346"/>
                  <a:pt x="11057" y="4346"/>
                  <a:pt x="11057" y="4346"/>
                </a:cubicBezTo>
                <a:cubicBezTo>
                  <a:pt x="11057" y="4352"/>
                  <a:pt x="11057" y="4352"/>
                  <a:pt x="11057" y="4352"/>
                </a:cubicBezTo>
                <a:cubicBezTo>
                  <a:pt x="11057" y="4358"/>
                  <a:pt x="11057" y="4364"/>
                  <a:pt x="11057" y="4364"/>
                </a:cubicBezTo>
                <a:cubicBezTo>
                  <a:pt x="11051" y="4376"/>
                  <a:pt x="11051" y="4382"/>
                  <a:pt x="11045" y="4394"/>
                </a:cubicBezTo>
                <a:cubicBezTo>
                  <a:pt x="11045" y="4399"/>
                  <a:pt x="11045" y="4405"/>
                  <a:pt x="11039" y="4411"/>
                </a:cubicBezTo>
                <a:cubicBezTo>
                  <a:pt x="11039" y="4417"/>
                  <a:pt x="11033" y="4417"/>
                  <a:pt x="11033" y="4423"/>
                </a:cubicBezTo>
                <a:cubicBezTo>
                  <a:pt x="11027" y="4423"/>
                  <a:pt x="11027" y="4423"/>
                  <a:pt x="11027" y="4429"/>
                </a:cubicBezTo>
                <a:cubicBezTo>
                  <a:pt x="11021" y="4429"/>
                  <a:pt x="11021" y="4429"/>
                  <a:pt x="11021" y="4435"/>
                </a:cubicBezTo>
                <a:cubicBezTo>
                  <a:pt x="11015" y="4435"/>
                  <a:pt x="11015" y="4435"/>
                  <a:pt x="11015" y="4435"/>
                </a:cubicBezTo>
                <a:cubicBezTo>
                  <a:pt x="11009" y="4435"/>
                  <a:pt x="11009" y="4435"/>
                  <a:pt x="11009" y="4435"/>
                </a:cubicBezTo>
                <a:cubicBezTo>
                  <a:pt x="11003" y="4435"/>
                  <a:pt x="10997" y="4435"/>
                  <a:pt x="10997" y="4435"/>
                </a:cubicBezTo>
                <a:cubicBezTo>
                  <a:pt x="10991" y="4441"/>
                  <a:pt x="10986" y="4441"/>
                  <a:pt x="10986" y="4441"/>
                </a:cubicBezTo>
                <a:cubicBezTo>
                  <a:pt x="10980" y="4441"/>
                  <a:pt x="10980" y="4441"/>
                  <a:pt x="10980" y="4441"/>
                </a:cubicBezTo>
                <a:cubicBezTo>
                  <a:pt x="10974" y="4441"/>
                  <a:pt x="10974" y="4441"/>
                  <a:pt x="10968" y="4441"/>
                </a:cubicBezTo>
                <a:cubicBezTo>
                  <a:pt x="10968" y="4441"/>
                  <a:pt x="10968" y="4447"/>
                  <a:pt x="10962" y="4447"/>
                </a:cubicBezTo>
                <a:lnTo>
                  <a:pt x="10962" y="4447"/>
                </a:lnTo>
                <a:cubicBezTo>
                  <a:pt x="10956" y="4447"/>
                  <a:pt x="10956" y="4453"/>
                  <a:pt x="10950" y="4453"/>
                </a:cubicBezTo>
                <a:lnTo>
                  <a:pt x="10944" y="4453"/>
                </a:lnTo>
                <a:cubicBezTo>
                  <a:pt x="10938" y="4453"/>
                  <a:pt x="10938" y="4447"/>
                  <a:pt x="10938" y="4447"/>
                </a:cubicBezTo>
                <a:cubicBezTo>
                  <a:pt x="10932" y="4441"/>
                  <a:pt x="10932" y="4441"/>
                  <a:pt x="10926" y="4435"/>
                </a:cubicBezTo>
                <a:cubicBezTo>
                  <a:pt x="10920" y="4435"/>
                  <a:pt x="10920" y="4435"/>
                  <a:pt x="10920" y="4435"/>
                </a:cubicBezTo>
                <a:cubicBezTo>
                  <a:pt x="10914" y="4435"/>
                  <a:pt x="10914" y="4435"/>
                  <a:pt x="10909" y="4435"/>
                </a:cubicBezTo>
                <a:cubicBezTo>
                  <a:pt x="10903" y="4435"/>
                  <a:pt x="10903" y="4435"/>
                  <a:pt x="10897" y="4435"/>
                </a:cubicBezTo>
                <a:cubicBezTo>
                  <a:pt x="10897" y="4435"/>
                  <a:pt x="10897" y="4435"/>
                  <a:pt x="10891" y="4435"/>
                </a:cubicBezTo>
                <a:cubicBezTo>
                  <a:pt x="10885" y="4435"/>
                  <a:pt x="10879" y="4435"/>
                  <a:pt x="10879" y="4435"/>
                </a:cubicBezTo>
                <a:cubicBezTo>
                  <a:pt x="10873" y="4435"/>
                  <a:pt x="10873" y="4429"/>
                  <a:pt x="10867" y="4429"/>
                </a:cubicBezTo>
                <a:cubicBezTo>
                  <a:pt x="10861" y="4429"/>
                  <a:pt x="10861" y="4429"/>
                  <a:pt x="10861" y="4429"/>
                </a:cubicBezTo>
                <a:cubicBezTo>
                  <a:pt x="10861" y="4429"/>
                  <a:pt x="10861" y="4429"/>
                  <a:pt x="10855" y="4429"/>
                </a:cubicBezTo>
                <a:lnTo>
                  <a:pt x="10849" y="4435"/>
                </a:lnTo>
                <a:cubicBezTo>
                  <a:pt x="10855" y="4435"/>
                  <a:pt x="10855" y="4441"/>
                  <a:pt x="10861" y="4441"/>
                </a:cubicBezTo>
                <a:cubicBezTo>
                  <a:pt x="10867" y="4441"/>
                  <a:pt x="10873" y="4447"/>
                  <a:pt x="10879" y="4447"/>
                </a:cubicBezTo>
                <a:cubicBezTo>
                  <a:pt x="10885" y="4447"/>
                  <a:pt x="10891" y="4447"/>
                  <a:pt x="10897" y="4453"/>
                </a:cubicBezTo>
                <a:cubicBezTo>
                  <a:pt x="10903" y="4453"/>
                  <a:pt x="10909" y="4453"/>
                  <a:pt x="10909" y="4453"/>
                </a:cubicBezTo>
                <a:cubicBezTo>
                  <a:pt x="10909" y="4465"/>
                  <a:pt x="10909" y="4465"/>
                  <a:pt x="10909" y="4465"/>
                </a:cubicBezTo>
                <a:cubicBezTo>
                  <a:pt x="10909" y="4471"/>
                  <a:pt x="10909" y="4471"/>
                  <a:pt x="10909" y="4471"/>
                </a:cubicBezTo>
                <a:cubicBezTo>
                  <a:pt x="10909" y="4476"/>
                  <a:pt x="10914" y="4476"/>
                  <a:pt x="10920" y="4482"/>
                </a:cubicBezTo>
                <a:cubicBezTo>
                  <a:pt x="10920" y="4482"/>
                  <a:pt x="10920" y="4482"/>
                  <a:pt x="10920" y="4488"/>
                </a:cubicBezTo>
                <a:cubicBezTo>
                  <a:pt x="10926" y="4488"/>
                  <a:pt x="10926" y="4494"/>
                  <a:pt x="10926" y="4494"/>
                </a:cubicBezTo>
                <a:cubicBezTo>
                  <a:pt x="10926" y="4500"/>
                  <a:pt x="10920" y="4500"/>
                  <a:pt x="10920" y="4500"/>
                </a:cubicBezTo>
                <a:cubicBezTo>
                  <a:pt x="10920" y="4506"/>
                  <a:pt x="10926" y="4506"/>
                  <a:pt x="10926" y="4506"/>
                </a:cubicBezTo>
                <a:cubicBezTo>
                  <a:pt x="10926" y="4512"/>
                  <a:pt x="10920" y="4512"/>
                  <a:pt x="10920" y="4512"/>
                </a:cubicBezTo>
                <a:cubicBezTo>
                  <a:pt x="10920" y="4524"/>
                  <a:pt x="10920" y="4530"/>
                  <a:pt x="10920" y="4536"/>
                </a:cubicBezTo>
                <a:cubicBezTo>
                  <a:pt x="10920" y="4536"/>
                  <a:pt x="10926" y="4548"/>
                  <a:pt x="10932" y="4548"/>
                </a:cubicBezTo>
                <a:cubicBezTo>
                  <a:pt x="10938" y="4554"/>
                  <a:pt x="10944" y="4560"/>
                  <a:pt x="10950" y="4571"/>
                </a:cubicBezTo>
                <a:lnTo>
                  <a:pt x="10956" y="4577"/>
                </a:lnTo>
                <a:cubicBezTo>
                  <a:pt x="10962" y="4589"/>
                  <a:pt x="10962" y="4589"/>
                  <a:pt x="10962" y="4589"/>
                </a:cubicBezTo>
                <a:cubicBezTo>
                  <a:pt x="10962" y="4595"/>
                  <a:pt x="10968" y="4601"/>
                  <a:pt x="10968" y="4601"/>
                </a:cubicBezTo>
                <a:cubicBezTo>
                  <a:pt x="10974" y="4607"/>
                  <a:pt x="10974" y="4613"/>
                  <a:pt x="10980" y="4613"/>
                </a:cubicBezTo>
                <a:cubicBezTo>
                  <a:pt x="10980" y="4619"/>
                  <a:pt x="10986" y="4625"/>
                  <a:pt x="10991" y="4625"/>
                </a:cubicBezTo>
                <a:cubicBezTo>
                  <a:pt x="10997" y="4625"/>
                  <a:pt x="10997" y="4631"/>
                  <a:pt x="11003" y="4631"/>
                </a:cubicBezTo>
                <a:cubicBezTo>
                  <a:pt x="11015" y="4631"/>
                  <a:pt x="11015" y="4631"/>
                  <a:pt x="11015" y="4631"/>
                </a:cubicBezTo>
                <a:cubicBezTo>
                  <a:pt x="11021" y="4631"/>
                  <a:pt x="11021" y="4631"/>
                  <a:pt x="11027" y="4631"/>
                </a:cubicBezTo>
                <a:cubicBezTo>
                  <a:pt x="11033" y="4631"/>
                  <a:pt x="11039" y="4625"/>
                  <a:pt x="11039" y="4625"/>
                </a:cubicBezTo>
                <a:cubicBezTo>
                  <a:pt x="11039" y="4619"/>
                  <a:pt x="11039" y="4613"/>
                  <a:pt x="11039" y="4613"/>
                </a:cubicBezTo>
                <a:cubicBezTo>
                  <a:pt x="11039" y="4607"/>
                  <a:pt x="11045" y="4607"/>
                  <a:pt x="11051" y="4601"/>
                </a:cubicBezTo>
                <a:cubicBezTo>
                  <a:pt x="11057" y="4613"/>
                  <a:pt x="11057" y="4613"/>
                  <a:pt x="11057" y="4613"/>
                </a:cubicBezTo>
                <a:cubicBezTo>
                  <a:pt x="11063" y="4625"/>
                  <a:pt x="11075" y="4631"/>
                  <a:pt x="11080" y="4648"/>
                </a:cubicBezTo>
                <a:cubicBezTo>
                  <a:pt x="11086" y="4648"/>
                  <a:pt x="11086" y="4654"/>
                  <a:pt x="11086" y="4654"/>
                </a:cubicBezTo>
                <a:cubicBezTo>
                  <a:pt x="11092" y="4660"/>
                  <a:pt x="11092" y="4660"/>
                  <a:pt x="11098" y="4666"/>
                </a:cubicBezTo>
                <a:cubicBezTo>
                  <a:pt x="11104" y="4666"/>
                  <a:pt x="11104" y="4672"/>
                  <a:pt x="11110" y="4672"/>
                </a:cubicBezTo>
                <a:cubicBezTo>
                  <a:pt x="11116" y="4672"/>
                  <a:pt x="11116" y="4678"/>
                  <a:pt x="11116" y="4684"/>
                </a:cubicBezTo>
                <a:cubicBezTo>
                  <a:pt x="11122" y="4690"/>
                  <a:pt x="11122" y="4702"/>
                  <a:pt x="11122" y="4708"/>
                </a:cubicBezTo>
                <a:cubicBezTo>
                  <a:pt x="11122" y="4714"/>
                  <a:pt x="11122" y="4714"/>
                  <a:pt x="11122" y="4720"/>
                </a:cubicBezTo>
                <a:cubicBezTo>
                  <a:pt x="11128" y="4726"/>
                  <a:pt x="11134" y="4726"/>
                  <a:pt x="11134" y="4731"/>
                </a:cubicBezTo>
                <a:cubicBezTo>
                  <a:pt x="11140" y="4743"/>
                  <a:pt x="11146" y="4749"/>
                  <a:pt x="11152" y="4755"/>
                </a:cubicBezTo>
                <a:cubicBezTo>
                  <a:pt x="11158" y="4761"/>
                  <a:pt x="11163" y="4761"/>
                  <a:pt x="11163" y="4767"/>
                </a:cubicBezTo>
                <a:cubicBezTo>
                  <a:pt x="11169" y="4773"/>
                  <a:pt x="11169" y="4779"/>
                  <a:pt x="11169" y="4791"/>
                </a:cubicBezTo>
                <a:cubicBezTo>
                  <a:pt x="11169" y="4797"/>
                  <a:pt x="11169" y="4797"/>
                  <a:pt x="11169" y="4797"/>
                </a:cubicBezTo>
                <a:lnTo>
                  <a:pt x="11163" y="4803"/>
                </a:lnTo>
                <a:cubicBezTo>
                  <a:pt x="11163" y="4820"/>
                  <a:pt x="11163" y="4832"/>
                  <a:pt x="11169" y="4844"/>
                </a:cubicBezTo>
                <a:cubicBezTo>
                  <a:pt x="11175" y="4850"/>
                  <a:pt x="11181" y="4850"/>
                  <a:pt x="11187" y="4850"/>
                </a:cubicBezTo>
                <a:cubicBezTo>
                  <a:pt x="11193" y="4850"/>
                  <a:pt x="11193" y="4856"/>
                  <a:pt x="11199" y="4856"/>
                </a:cubicBezTo>
                <a:cubicBezTo>
                  <a:pt x="11205" y="4856"/>
                  <a:pt x="11205" y="4856"/>
                  <a:pt x="11211" y="4862"/>
                </a:cubicBezTo>
                <a:cubicBezTo>
                  <a:pt x="11217" y="4862"/>
                  <a:pt x="11217" y="4862"/>
                  <a:pt x="11223" y="4868"/>
                </a:cubicBezTo>
                <a:cubicBezTo>
                  <a:pt x="11223" y="4874"/>
                  <a:pt x="11223" y="4874"/>
                  <a:pt x="11229" y="4880"/>
                </a:cubicBezTo>
                <a:cubicBezTo>
                  <a:pt x="11229" y="4886"/>
                  <a:pt x="11229" y="4886"/>
                  <a:pt x="11235" y="4892"/>
                </a:cubicBezTo>
                <a:cubicBezTo>
                  <a:pt x="11241" y="4903"/>
                  <a:pt x="11252" y="4903"/>
                  <a:pt x="11258" y="4915"/>
                </a:cubicBezTo>
                <a:cubicBezTo>
                  <a:pt x="11258" y="4927"/>
                  <a:pt x="11264" y="4933"/>
                  <a:pt x="11270" y="4939"/>
                </a:cubicBezTo>
                <a:cubicBezTo>
                  <a:pt x="11276" y="4963"/>
                  <a:pt x="11276" y="4963"/>
                  <a:pt x="11276" y="4963"/>
                </a:cubicBezTo>
                <a:cubicBezTo>
                  <a:pt x="11282" y="4975"/>
                  <a:pt x="11288" y="4986"/>
                  <a:pt x="11288" y="4998"/>
                </a:cubicBezTo>
                <a:cubicBezTo>
                  <a:pt x="11288" y="5004"/>
                  <a:pt x="11294" y="5004"/>
                  <a:pt x="11288" y="5010"/>
                </a:cubicBezTo>
                <a:cubicBezTo>
                  <a:pt x="11288" y="5016"/>
                  <a:pt x="11282" y="5016"/>
                  <a:pt x="11282" y="5022"/>
                </a:cubicBezTo>
                <a:cubicBezTo>
                  <a:pt x="11282" y="5028"/>
                  <a:pt x="11282" y="5028"/>
                  <a:pt x="11282" y="5034"/>
                </a:cubicBezTo>
                <a:cubicBezTo>
                  <a:pt x="11282" y="5040"/>
                  <a:pt x="11282" y="5052"/>
                  <a:pt x="11288" y="5058"/>
                </a:cubicBezTo>
                <a:cubicBezTo>
                  <a:pt x="11288" y="5063"/>
                  <a:pt x="11294" y="5063"/>
                  <a:pt x="11300" y="5063"/>
                </a:cubicBezTo>
                <a:cubicBezTo>
                  <a:pt x="11300" y="5069"/>
                  <a:pt x="11306" y="5069"/>
                  <a:pt x="11312" y="5069"/>
                </a:cubicBezTo>
                <a:cubicBezTo>
                  <a:pt x="11318" y="5075"/>
                  <a:pt x="11318" y="5081"/>
                  <a:pt x="11324" y="5081"/>
                </a:cubicBezTo>
                <a:cubicBezTo>
                  <a:pt x="11329" y="5087"/>
                  <a:pt x="11335" y="5093"/>
                  <a:pt x="11347" y="5105"/>
                </a:cubicBezTo>
                <a:cubicBezTo>
                  <a:pt x="11347" y="5105"/>
                  <a:pt x="11353" y="5105"/>
                  <a:pt x="11353" y="5111"/>
                </a:cubicBezTo>
                <a:cubicBezTo>
                  <a:pt x="11359" y="5117"/>
                  <a:pt x="11359" y="5117"/>
                  <a:pt x="11359" y="5123"/>
                </a:cubicBezTo>
                <a:cubicBezTo>
                  <a:pt x="11365" y="5129"/>
                  <a:pt x="11371" y="5129"/>
                  <a:pt x="11371" y="5135"/>
                </a:cubicBezTo>
                <a:cubicBezTo>
                  <a:pt x="11377" y="5141"/>
                  <a:pt x="11383" y="5152"/>
                  <a:pt x="11383" y="5158"/>
                </a:cubicBezTo>
                <a:cubicBezTo>
                  <a:pt x="11389" y="5164"/>
                  <a:pt x="11389" y="5170"/>
                  <a:pt x="11395" y="5176"/>
                </a:cubicBezTo>
                <a:cubicBezTo>
                  <a:pt x="11395" y="5176"/>
                  <a:pt x="11407" y="5182"/>
                  <a:pt x="11407" y="5188"/>
                </a:cubicBezTo>
                <a:cubicBezTo>
                  <a:pt x="11418" y="5200"/>
                  <a:pt x="11424" y="5206"/>
                  <a:pt x="11430" y="5218"/>
                </a:cubicBezTo>
                <a:cubicBezTo>
                  <a:pt x="11442" y="5235"/>
                  <a:pt x="11454" y="5241"/>
                  <a:pt x="11466" y="5253"/>
                </a:cubicBezTo>
                <a:cubicBezTo>
                  <a:pt x="11466" y="5259"/>
                  <a:pt x="11466" y="5259"/>
                  <a:pt x="11472" y="5265"/>
                </a:cubicBezTo>
                <a:cubicBezTo>
                  <a:pt x="11472" y="5271"/>
                  <a:pt x="11478" y="5271"/>
                  <a:pt x="11478" y="5277"/>
                </a:cubicBezTo>
                <a:cubicBezTo>
                  <a:pt x="11478" y="5283"/>
                  <a:pt x="11484" y="5283"/>
                  <a:pt x="11484" y="5289"/>
                </a:cubicBezTo>
                <a:cubicBezTo>
                  <a:pt x="11484" y="5301"/>
                  <a:pt x="11484" y="5307"/>
                  <a:pt x="11484" y="5312"/>
                </a:cubicBezTo>
                <a:cubicBezTo>
                  <a:pt x="11484" y="5318"/>
                  <a:pt x="11484" y="5324"/>
                  <a:pt x="11484" y="5324"/>
                </a:cubicBezTo>
                <a:cubicBezTo>
                  <a:pt x="11484" y="5330"/>
                  <a:pt x="11490" y="5330"/>
                  <a:pt x="11490" y="5336"/>
                </a:cubicBezTo>
                <a:cubicBezTo>
                  <a:pt x="11495" y="5348"/>
                  <a:pt x="11501" y="5348"/>
                  <a:pt x="11501" y="5360"/>
                </a:cubicBezTo>
                <a:cubicBezTo>
                  <a:pt x="11501" y="5461"/>
                  <a:pt x="11501" y="5461"/>
                  <a:pt x="11501" y="5461"/>
                </a:cubicBezTo>
                <a:cubicBezTo>
                  <a:pt x="11501" y="5473"/>
                  <a:pt x="11519" y="5478"/>
                  <a:pt x="11531" y="5490"/>
                </a:cubicBezTo>
                <a:cubicBezTo>
                  <a:pt x="11543" y="5496"/>
                  <a:pt x="11543" y="5502"/>
                  <a:pt x="11555" y="5502"/>
                </a:cubicBezTo>
                <a:cubicBezTo>
                  <a:pt x="11567" y="5508"/>
                  <a:pt x="11573" y="5502"/>
                  <a:pt x="11579" y="5502"/>
                </a:cubicBezTo>
                <a:cubicBezTo>
                  <a:pt x="11590" y="5502"/>
                  <a:pt x="11602" y="5508"/>
                  <a:pt x="11614" y="5502"/>
                </a:cubicBezTo>
                <a:cubicBezTo>
                  <a:pt x="11620" y="5502"/>
                  <a:pt x="11620" y="5496"/>
                  <a:pt x="11626" y="5490"/>
                </a:cubicBezTo>
                <a:cubicBezTo>
                  <a:pt x="11632" y="5485"/>
                  <a:pt x="11632" y="5473"/>
                  <a:pt x="11638" y="5467"/>
                </a:cubicBezTo>
                <a:cubicBezTo>
                  <a:pt x="11644" y="5461"/>
                  <a:pt x="11656" y="5455"/>
                  <a:pt x="11661" y="5455"/>
                </a:cubicBezTo>
                <a:cubicBezTo>
                  <a:pt x="11668" y="5455"/>
                  <a:pt x="11668" y="5449"/>
                  <a:pt x="11673" y="5449"/>
                </a:cubicBezTo>
                <a:cubicBezTo>
                  <a:pt x="11745" y="5449"/>
                  <a:pt x="11745" y="5449"/>
                  <a:pt x="11745" y="5449"/>
                </a:cubicBezTo>
                <a:cubicBezTo>
                  <a:pt x="11750" y="5449"/>
                  <a:pt x="11750" y="5461"/>
                  <a:pt x="11756" y="5461"/>
                </a:cubicBezTo>
                <a:cubicBezTo>
                  <a:pt x="11756" y="5461"/>
                  <a:pt x="11762" y="5461"/>
                  <a:pt x="11768" y="5461"/>
                </a:cubicBezTo>
                <a:cubicBezTo>
                  <a:pt x="11780" y="5437"/>
                  <a:pt x="11780" y="5437"/>
                  <a:pt x="11780" y="5437"/>
                </a:cubicBezTo>
                <a:cubicBezTo>
                  <a:pt x="11780" y="5431"/>
                  <a:pt x="11786" y="5431"/>
                  <a:pt x="11786" y="5425"/>
                </a:cubicBezTo>
                <a:cubicBezTo>
                  <a:pt x="11792" y="5419"/>
                  <a:pt x="11798" y="5419"/>
                  <a:pt x="11804" y="5419"/>
                </a:cubicBezTo>
                <a:cubicBezTo>
                  <a:pt x="11804" y="5413"/>
                  <a:pt x="11810" y="5407"/>
                  <a:pt x="11810" y="5407"/>
                </a:cubicBezTo>
                <a:cubicBezTo>
                  <a:pt x="11827" y="5401"/>
                  <a:pt x="11834" y="5401"/>
                  <a:pt x="11845" y="5401"/>
                </a:cubicBezTo>
                <a:cubicBezTo>
                  <a:pt x="11851" y="5396"/>
                  <a:pt x="11851" y="5390"/>
                  <a:pt x="11857" y="5390"/>
                </a:cubicBezTo>
                <a:cubicBezTo>
                  <a:pt x="11863" y="5390"/>
                  <a:pt x="11875" y="5390"/>
                  <a:pt x="11881" y="5390"/>
                </a:cubicBezTo>
                <a:cubicBezTo>
                  <a:pt x="11887" y="5390"/>
                  <a:pt x="11887" y="5384"/>
                  <a:pt x="11893" y="5384"/>
                </a:cubicBezTo>
                <a:cubicBezTo>
                  <a:pt x="11899" y="5384"/>
                  <a:pt x="11899" y="5384"/>
                  <a:pt x="11905" y="5384"/>
                </a:cubicBezTo>
                <a:cubicBezTo>
                  <a:pt x="11911" y="5384"/>
                  <a:pt x="11916" y="5384"/>
                  <a:pt x="11928" y="5378"/>
                </a:cubicBezTo>
                <a:cubicBezTo>
                  <a:pt x="11934" y="5378"/>
                  <a:pt x="11934" y="5372"/>
                  <a:pt x="11940" y="5366"/>
                </a:cubicBezTo>
                <a:cubicBezTo>
                  <a:pt x="11952" y="5354"/>
                  <a:pt x="11952" y="5354"/>
                  <a:pt x="11952" y="5354"/>
                </a:cubicBezTo>
                <a:cubicBezTo>
                  <a:pt x="11952" y="5354"/>
                  <a:pt x="11958" y="5348"/>
                  <a:pt x="11964" y="5342"/>
                </a:cubicBezTo>
                <a:lnTo>
                  <a:pt x="11970" y="5342"/>
                </a:lnTo>
                <a:cubicBezTo>
                  <a:pt x="11988" y="5342"/>
                  <a:pt x="11993" y="5342"/>
                  <a:pt x="12005" y="5342"/>
                </a:cubicBezTo>
                <a:cubicBezTo>
                  <a:pt x="12005" y="5336"/>
                  <a:pt x="12005" y="5330"/>
                  <a:pt x="12005" y="5324"/>
                </a:cubicBezTo>
                <a:cubicBezTo>
                  <a:pt x="12005" y="5318"/>
                  <a:pt x="12005" y="5318"/>
                  <a:pt x="12005" y="5312"/>
                </a:cubicBezTo>
                <a:cubicBezTo>
                  <a:pt x="12011" y="5307"/>
                  <a:pt x="12011" y="5307"/>
                  <a:pt x="12017" y="5301"/>
                </a:cubicBezTo>
                <a:cubicBezTo>
                  <a:pt x="12017" y="5301"/>
                  <a:pt x="12023" y="5307"/>
                  <a:pt x="12029" y="5301"/>
                </a:cubicBezTo>
                <a:cubicBezTo>
                  <a:pt x="12029" y="5301"/>
                  <a:pt x="12035" y="5295"/>
                  <a:pt x="12041" y="5295"/>
                </a:cubicBezTo>
                <a:lnTo>
                  <a:pt x="12047" y="5289"/>
                </a:lnTo>
                <a:cubicBezTo>
                  <a:pt x="12053" y="5289"/>
                  <a:pt x="12059" y="5283"/>
                  <a:pt x="12059" y="5283"/>
                </a:cubicBezTo>
                <a:cubicBezTo>
                  <a:pt x="12065" y="5283"/>
                  <a:pt x="12071" y="5283"/>
                  <a:pt x="12071" y="5283"/>
                </a:cubicBezTo>
                <a:cubicBezTo>
                  <a:pt x="12077" y="5283"/>
                  <a:pt x="12082" y="5283"/>
                  <a:pt x="12082" y="5283"/>
                </a:cubicBezTo>
                <a:cubicBezTo>
                  <a:pt x="12166" y="5283"/>
                  <a:pt x="12166" y="5283"/>
                  <a:pt x="12166" y="5283"/>
                </a:cubicBezTo>
                <a:cubicBezTo>
                  <a:pt x="12166" y="5277"/>
                  <a:pt x="12166" y="5277"/>
                  <a:pt x="12166" y="5265"/>
                </a:cubicBezTo>
                <a:lnTo>
                  <a:pt x="12166" y="5259"/>
                </a:lnTo>
                <a:cubicBezTo>
                  <a:pt x="12166" y="5253"/>
                  <a:pt x="12166" y="5247"/>
                  <a:pt x="12166" y="5247"/>
                </a:cubicBezTo>
                <a:cubicBezTo>
                  <a:pt x="12171" y="5235"/>
                  <a:pt x="12177" y="5230"/>
                  <a:pt x="12183" y="5224"/>
                </a:cubicBezTo>
                <a:cubicBezTo>
                  <a:pt x="12237" y="5224"/>
                  <a:pt x="12237" y="5224"/>
                  <a:pt x="12237" y="5224"/>
                </a:cubicBezTo>
                <a:cubicBezTo>
                  <a:pt x="12237" y="5218"/>
                  <a:pt x="12243" y="5212"/>
                  <a:pt x="12243" y="5212"/>
                </a:cubicBezTo>
                <a:cubicBezTo>
                  <a:pt x="12243" y="5206"/>
                  <a:pt x="12243" y="5206"/>
                  <a:pt x="12248" y="5200"/>
                </a:cubicBezTo>
                <a:cubicBezTo>
                  <a:pt x="12248" y="5188"/>
                  <a:pt x="12248" y="5182"/>
                  <a:pt x="12254" y="5176"/>
                </a:cubicBezTo>
                <a:cubicBezTo>
                  <a:pt x="12260" y="5170"/>
                  <a:pt x="12260" y="5170"/>
                  <a:pt x="12266" y="5164"/>
                </a:cubicBezTo>
                <a:cubicBezTo>
                  <a:pt x="12272" y="5164"/>
                  <a:pt x="12272" y="5170"/>
                  <a:pt x="12278" y="5170"/>
                </a:cubicBezTo>
                <a:cubicBezTo>
                  <a:pt x="12290" y="5170"/>
                  <a:pt x="12290" y="5170"/>
                  <a:pt x="12290" y="5170"/>
                </a:cubicBezTo>
                <a:cubicBezTo>
                  <a:pt x="12296" y="5170"/>
                  <a:pt x="12296" y="5164"/>
                  <a:pt x="12302" y="5164"/>
                </a:cubicBezTo>
                <a:cubicBezTo>
                  <a:pt x="12308" y="5146"/>
                  <a:pt x="12308" y="5146"/>
                  <a:pt x="12308" y="5146"/>
                </a:cubicBezTo>
                <a:cubicBezTo>
                  <a:pt x="12308" y="5141"/>
                  <a:pt x="12314" y="5141"/>
                  <a:pt x="12314" y="5135"/>
                </a:cubicBezTo>
                <a:cubicBezTo>
                  <a:pt x="12314" y="5129"/>
                  <a:pt x="12314" y="5129"/>
                  <a:pt x="12314" y="5123"/>
                </a:cubicBezTo>
                <a:cubicBezTo>
                  <a:pt x="12314" y="5117"/>
                  <a:pt x="12320" y="5117"/>
                  <a:pt x="12320" y="5111"/>
                </a:cubicBezTo>
                <a:cubicBezTo>
                  <a:pt x="12325" y="5105"/>
                  <a:pt x="12325" y="5105"/>
                  <a:pt x="12325" y="5099"/>
                </a:cubicBezTo>
                <a:cubicBezTo>
                  <a:pt x="12332" y="5093"/>
                  <a:pt x="12337" y="5093"/>
                  <a:pt x="12343" y="5093"/>
                </a:cubicBezTo>
                <a:cubicBezTo>
                  <a:pt x="12349" y="5093"/>
                  <a:pt x="12349" y="5093"/>
                  <a:pt x="12349" y="5093"/>
                </a:cubicBezTo>
                <a:cubicBezTo>
                  <a:pt x="12355" y="5093"/>
                  <a:pt x="12355" y="5099"/>
                  <a:pt x="12355" y="5105"/>
                </a:cubicBezTo>
                <a:cubicBezTo>
                  <a:pt x="12361" y="5105"/>
                  <a:pt x="12367" y="5105"/>
                  <a:pt x="12367" y="5105"/>
                </a:cubicBezTo>
                <a:cubicBezTo>
                  <a:pt x="12367" y="5093"/>
                  <a:pt x="12367" y="5087"/>
                  <a:pt x="12367" y="5069"/>
                </a:cubicBezTo>
                <a:cubicBezTo>
                  <a:pt x="12373" y="5058"/>
                  <a:pt x="12373" y="5046"/>
                  <a:pt x="12379" y="5034"/>
                </a:cubicBezTo>
                <a:cubicBezTo>
                  <a:pt x="12379" y="5028"/>
                  <a:pt x="12379" y="5022"/>
                  <a:pt x="12379" y="5022"/>
                </a:cubicBezTo>
                <a:cubicBezTo>
                  <a:pt x="12379" y="5016"/>
                  <a:pt x="12379" y="5010"/>
                  <a:pt x="12385" y="5010"/>
                </a:cubicBezTo>
                <a:cubicBezTo>
                  <a:pt x="12385" y="5004"/>
                  <a:pt x="12391" y="5004"/>
                  <a:pt x="12397" y="5004"/>
                </a:cubicBezTo>
                <a:cubicBezTo>
                  <a:pt x="12397" y="5004"/>
                  <a:pt x="12403" y="5004"/>
                  <a:pt x="12409" y="5004"/>
                </a:cubicBezTo>
                <a:cubicBezTo>
                  <a:pt x="12414" y="5004"/>
                  <a:pt x="12420" y="4998"/>
                  <a:pt x="12426" y="4998"/>
                </a:cubicBezTo>
                <a:cubicBezTo>
                  <a:pt x="12426" y="4986"/>
                  <a:pt x="12426" y="4980"/>
                  <a:pt x="12426" y="4969"/>
                </a:cubicBezTo>
                <a:cubicBezTo>
                  <a:pt x="12420" y="4963"/>
                  <a:pt x="12420" y="4963"/>
                  <a:pt x="12414" y="4963"/>
                </a:cubicBezTo>
                <a:cubicBezTo>
                  <a:pt x="12409" y="4957"/>
                  <a:pt x="12403" y="4963"/>
                  <a:pt x="12403" y="4963"/>
                </a:cubicBezTo>
                <a:cubicBezTo>
                  <a:pt x="12397" y="4957"/>
                  <a:pt x="12391" y="4957"/>
                  <a:pt x="12391" y="4957"/>
                </a:cubicBezTo>
                <a:cubicBezTo>
                  <a:pt x="12385" y="4951"/>
                  <a:pt x="12379" y="4951"/>
                  <a:pt x="12379" y="4951"/>
                </a:cubicBezTo>
                <a:cubicBezTo>
                  <a:pt x="12379" y="4945"/>
                  <a:pt x="12379" y="4939"/>
                  <a:pt x="12379" y="4939"/>
                </a:cubicBezTo>
                <a:cubicBezTo>
                  <a:pt x="12379" y="4933"/>
                  <a:pt x="12373" y="4927"/>
                  <a:pt x="12373" y="4921"/>
                </a:cubicBezTo>
                <a:cubicBezTo>
                  <a:pt x="12373" y="4921"/>
                  <a:pt x="12373" y="4915"/>
                  <a:pt x="12367" y="4909"/>
                </a:cubicBezTo>
                <a:cubicBezTo>
                  <a:pt x="12367" y="4903"/>
                  <a:pt x="12361" y="4903"/>
                  <a:pt x="12355" y="4897"/>
                </a:cubicBezTo>
                <a:cubicBezTo>
                  <a:pt x="12349" y="4897"/>
                  <a:pt x="12343" y="4892"/>
                  <a:pt x="12337" y="4892"/>
                </a:cubicBezTo>
                <a:cubicBezTo>
                  <a:pt x="12332" y="4892"/>
                  <a:pt x="12325" y="4892"/>
                  <a:pt x="12325" y="4892"/>
                </a:cubicBezTo>
                <a:cubicBezTo>
                  <a:pt x="12320" y="4892"/>
                  <a:pt x="12314" y="4886"/>
                  <a:pt x="12314" y="4886"/>
                </a:cubicBezTo>
                <a:cubicBezTo>
                  <a:pt x="12314" y="4880"/>
                  <a:pt x="12314" y="4880"/>
                  <a:pt x="12314" y="4874"/>
                </a:cubicBezTo>
                <a:cubicBezTo>
                  <a:pt x="12314" y="4868"/>
                  <a:pt x="12320" y="4862"/>
                  <a:pt x="12320" y="4850"/>
                </a:cubicBezTo>
                <a:cubicBezTo>
                  <a:pt x="12320" y="4844"/>
                  <a:pt x="12320" y="4844"/>
                  <a:pt x="12320" y="4838"/>
                </a:cubicBezTo>
                <a:cubicBezTo>
                  <a:pt x="12314" y="4838"/>
                  <a:pt x="12308" y="4838"/>
                  <a:pt x="12308" y="4832"/>
                </a:cubicBezTo>
                <a:cubicBezTo>
                  <a:pt x="12302" y="4832"/>
                  <a:pt x="12302" y="4826"/>
                  <a:pt x="12296" y="4826"/>
                </a:cubicBezTo>
                <a:cubicBezTo>
                  <a:pt x="12272" y="4826"/>
                  <a:pt x="12272" y="4826"/>
                  <a:pt x="12272" y="4826"/>
                </a:cubicBezTo>
                <a:cubicBezTo>
                  <a:pt x="12272" y="4838"/>
                  <a:pt x="12272" y="4844"/>
                  <a:pt x="12272" y="4856"/>
                </a:cubicBezTo>
                <a:cubicBezTo>
                  <a:pt x="12272" y="4862"/>
                  <a:pt x="12260" y="4868"/>
                  <a:pt x="12254" y="4874"/>
                </a:cubicBezTo>
                <a:cubicBezTo>
                  <a:pt x="12254" y="4862"/>
                  <a:pt x="12248" y="4856"/>
                  <a:pt x="12248" y="4850"/>
                </a:cubicBezTo>
                <a:cubicBezTo>
                  <a:pt x="12248" y="4844"/>
                  <a:pt x="12248" y="4838"/>
                  <a:pt x="12248" y="4838"/>
                </a:cubicBezTo>
                <a:cubicBezTo>
                  <a:pt x="12248" y="4832"/>
                  <a:pt x="12243" y="4832"/>
                  <a:pt x="12237" y="4832"/>
                </a:cubicBezTo>
                <a:cubicBezTo>
                  <a:pt x="12237" y="4826"/>
                  <a:pt x="12231" y="4826"/>
                  <a:pt x="12231" y="4820"/>
                </a:cubicBezTo>
                <a:cubicBezTo>
                  <a:pt x="12231" y="4761"/>
                  <a:pt x="12231" y="4761"/>
                  <a:pt x="12231" y="4761"/>
                </a:cubicBezTo>
                <a:cubicBezTo>
                  <a:pt x="12225" y="4761"/>
                  <a:pt x="12225" y="4755"/>
                  <a:pt x="12219" y="4749"/>
                </a:cubicBezTo>
                <a:cubicBezTo>
                  <a:pt x="12219" y="4749"/>
                  <a:pt x="12213" y="4743"/>
                  <a:pt x="12207" y="4743"/>
                </a:cubicBezTo>
                <a:cubicBezTo>
                  <a:pt x="12207" y="4749"/>
                  <a:pt x="12207" y="4749"/>
                  <a:pt x="12201" y="4755"/>
                </a:cubicBezTo>
                <a:cubicBezTo>
                  <a:pt x="12201" y="4755"/>
                  <a:pt x="12195" y="4755"/>
                  <a:pt x="12195" y="4761"/>
                </a:cubicBezTo>
                <a:cubicBezTo>
                  <a:pt x="12189" y="4761"/>
                  <a:pt x="12183" y="4761"/>
                  <a:pt x="12183" y="4767"/>
                </a:cubicBezTo>
                <a:cubicBezTo>
                  <a:pt x="12171" y="4767"/>
                  <a:pt x="12171" y="4779"/>
                  <a:pt x="12166" y="4791"/>
                </a:cubicBezTo>
                <a:cubicBezTo>
                  <a:pt x="12166" y="4803"/>
                  <a:pt x="12166" y="4809"/>
                  <a:pt x="12166" y="4820"/>
                </a:cubicBezTo>
                <a:cubicBezTo>
                  <a:pt x="12166" y="4832"/>
                  <a:pt x="12166" y="4838"/>
                  <a:pt x="12166" y="4844"/>
                </a:cubicBezTo>
                <a:cubicBezTo>
                  <a:pt x="12154" y="4844"/>
                  <a:pt x="12148" y="4844"/>
                  <a:pt x="12142" y="4844"/>
                </a:cubicBezTo>
                <a:cubicBezTo>
                  <a:pt x="12130" y="4844"/>
                  <a:pt x="12124" y="4844"/>
                  <a:pt x="12118" y="4844"/>
                </a:cubicBezTo>
                <a:cubicBezTo>
                  <a:pt x="12106" y="4844"/>
                  <a:pt x="12106" y="4844"/>
                  <a:pt x="12106" y="4844"/>
                </a:cubicBezTo>
                <a:cubicBezTo>
                  <a:pt x="12100" y="4844"/>
                  <a:pt x="12094" y="4838"/>
                  <a:pt x="12088" y="4838"/>
                </a:cubicBezTo>
                <a:cubicBezTo>
                  <a:pt x="12082" y="4832"/>
                  <a:pt x="12077" y="4832"/>
                  <a:pt x="12071" y="4832"/>
                </a:cubicBezTo>
                <a:cubicBezTo>
                  <a:pt x="12065" y="4832"/>
                  <a:pt x="12065" y="4832"/>
                  <a:pt x="12059" y="4832"/>
                </a:cubicBezTo>
                <a:cubicBezTo>
                  <a:pt x="12059" y="4832"/>
                  <a:pt x="12053" y="4838"/>
                  <a:pt x="12047" y="4838"/>
                </a:cubicBezTo>
                <a:cubicBezTo>
                  <a:pt x="12047" y="4844"/>
                  <a:pt x="12041" y="4844"/>
                  <a:pt x="12041" y="4844"/>
                </a:cubicBezTo>
                <a:cubicBezTo>
                  <a:pt x="12035" y="4850"/>
                  <a:pt x="12029" y="4850"/>
                  <a:pt x="12029" y="4856"/>
                </a:cubicBezTo>
                <a:cubicBezTo>
                  <a:pt x="12023" y="4862"/>
                  <a:pt x="12023" y="4868"/>
                  <a:pt x="12017" y="4868"/>
                </a:cubicBezTo>
                <a:cubicBezTo>
                  <a:pt x="12005" y="4868"/>
                  <a:pt x="12000" y="4862"/>
                  <a:pt x="11993" y="4862"/>
                </a:cubicBezTo>
                <a:cubicBezTo>
                  <a:pt x="11988" y="4856"/>
                  <a:pt x="11988" y="4850"/>
                  <a:pt x="11982" y="4850"/>
                </a:cubicBezTo>
                <a:cubicBezTo>
                  <a:pt x="11976" y="4844"/>
                  <a:pt x="11970" y="4844"/>
                  <a:pt x="11970" y="4838"/>
                </a:cubicBezTo>
                <a:cubicBezTo>
                  <a:pt x="11970" y="4832"/>
                  <a:pt x="11970" y="4832"/>
                  <a:pt x="11970" y="4826"/>
                </a:cubicBezTo>
                <a:cubicBezTo>
                  <a:pt x="11970" y="4820"/>
                  <a:pt x="11970" y="4814"/>
                  <a:pt x="11970" y="4814"/>
                </a:cubicBezTo>
                <a:cubicBezTo>
                  <a:pt x="11970" y="4809"/>
                  <a:pt x="11976" y="4814"/>
                  <a:pt x="11982" y="4809"/>
                </a:cubicBezTo>
                <a:cubicBezTo>
                  <a:pt x="11988" y="4803"/>
                  <a:pt x="12000" y="4803"/>
                  <a:pt x="12011" y="4803"/>
                </a:cubicBezTo>
                <a:cubicBezTo>
                  <a:pt x="12017" y="4803"/>
                  <a:pt x="12017" y="4803"/>
                  <a:pt x="12017" y="4803"/>
                </a:cubicBezTo>
                <a:cubicBezTo>
                  <a:pt x="12023" y="4803"/>
                  <a:pt x="12023" y="4809"/>
                  <a:pt x="12035" y="4809"/>
                </a:cubicBezTo>
                <a:cubicBezTo>
                  <a:pt x="12041" y="4809"/>
                  <a:pt x="12041" y="4809"/>
                  <a:pt x="12053" y="4809"/>
                </a:cubicBezTo>
                <a:cubicBezTo>
                  <a:pt x="12059" y="4809"/>
                  <a:pt x="12065" y="4809"/>
                  <a:pt x="12071" y="4809"/>
                </a:cubicBezTo>
                <a:cubicBezTo>
                  <a:pt x="12077" y="4809"/>
                  <a:pt x="12077" y="4803"/>
                  <a:pt x="12082" y="4803"/>
                </a:cubicBezTo>
                <a:cubicBezTo>
                  <a:pt x="12082" y="4797"/>
                  <a:pt x="12082" y="4791"/>
                  <a:pt x="12082" y="4791"/>
                </a:cubicBezTo>
                <a:cubicBezTo>
                  <a:pt x="12077" y="4791"/>
                  <a:pt x="12077" y="4785"/>
                  <a:pt x="12071" y="4785"/>
                </a:cubicBezTo>
                <a:cubicBezTo>
                  <a:pt x="12059" y="4785"/>
                  <a:pt x="12059" y="4785"/>
                  <a:pt x="12059" y="4785"/>
                </a:cubicBezTo>
                <a:cubicBezTo>
                  <a:pt x="12047" y="4785"/>
                  <a:pt x="12047" y="4785"/>
                  <a:pt x="12035" y="4785"/>
                </a:cubicBezTo>
                <a:cubicBezTo>
                  <a:pt x="12023" y="4785"/>
                  <a:pt x="12023" y="4785"/>
                  <a:pt x="12023" y="4785"/>
                </a:cubicBezTo>
                <a:cubicBezTo>
                  <a:pt x="12017" y="4785"/>
                  <a:pt x="12017" y="4785"/>
                  <a:pt x="12011" y="4785"/>
                </a:cubicBezTo>
                <a:cubicBezTo>
                  <a:pt x="12005" y="4785"/>
                  <a:pt x="12005" y="4785"/>
                  <a:pt x="12000" y="4785"/>
                </a:cubicBezTo>
                <a:cubicBezTo>
                  <a:pt x="11988" y="4779"/>
                  <a:pt x="11982" y="4773"/>
                  <a:pt x="11970" y="4773"/>
                </a:cubicBezTo>
                <a:cubicBezTo>
                  <a:pt x="11958" y="4773"/>
                  <a:pt x="11952" y="4773"/>
                  <a:pt x="11934" y="4773"/>
                </a:cubicBezTo>
                <a:cubicBezTo>
                  <a:pt x="11928" y="4773"/>
                  <a:pt x="11928" y="4767"/>
                  <a:pt x="11922" y="4767"/>
                </a:cubicBezTo>
                <a:cubicBezTo>
                  <a:pt x="11911" y="4767"/>
                  <a:pt x="11911" y="4767"/>
                  <a:pt x="11911" y="4767"/>
                </a:cubicBezTo>
                <a:cubicBezTo>
                  <a:pt x="11911" y="4714"/>
                  <a:pt x="11911" y="4714"/>
                  <a:pt x="11911" y="4714"/>
                </a:cubicBezTo>
                <a:cubicBezTo>
                  <a:pt x="11905" y="4708"/>
                  <a:pt x="11905" y="4702"/>
                  <a:pt x="11899" y="4702"/>
                </a:cubicBezTo>
                <a:cubicBezTo>
                  <a:pt x="11899" y="4696"/>
                  <a:pt x="11893" y="4702"/>
                  <a:pt x="11887" y="4696"/>
                </a:cubicBezTo>
                <a:cubicBezTo>
                  <a:pt x="11887" y="4696"/>
                  <a:pt x="11887" y="4690"/>
                  <a:pt x="11881" y="4684"/>
                </a:cubicBezTo>
                <a:cubicBezTo>
                  <a:pt x="11875" y="4684"/>
                  <a:pt x="11869" y="4684"/>
                  <a:pt x="11869" y="4684"/>
                </a:cubicBezTo>
                <a:cubicBezTo>
                  <a:pt x="11863" y="4684"/>
                  <a:pt x="11857" y="4684"/>
                  <a:pt x="11857" y="4684"/>
                </a:cubicBezTo>
                <a:cubicBezTo>
                  <a:pt x="11851" y="4684"/>
                  <a:pt x="11845" y="4678"/>
                  <a:pt x="11845" y="4678"/>
                </a:cubicBezTo>
                <a:cubicBezTo>
                  <a:pt x="11839" y="4672"/>
                  <a:pt x="11827" y="4678"/>
                  <a:pt x="11827" y="4672"/>
                </a:cubicBezTo>
                <a:cubicBezTo>
                  <a:pt x="11827" y="4666"/>
                  <a:pt x="11827" y="4660"/>
                  <a:pt x="11827" y="4654"/>
                </a:cubicBezTo>
                <a:cubicBezTo>
                  <a:pt x="11827" y="4648"/>
                  <a:pt x="11827" y="4642"/>
                  <a:pt x="11827" y="4637"/>
                </a:cubicBezTo>
                <a:cubicBezTo>
                  <a:pt x="11827" y="4625"/>
                  <a:pt x="11816" y="4619"/>
                  <a:pt x="11810" y="4613"/>
                </a:cubicBezTo>
                <a:cubicBezTo>
                  <a:pt x="11810" y="4607"/>
                  <a:pt x="11804" y="4607"/>
                  <a:pt x="11804" y="4601"/>
                </a:cubicBezTo>
                <a:cubicBezTo>
                  <a:pt x="11798" y="4595"/>
                  <a:pt x="11804" y="4595"/>
                  <a:pt x="11804" y="4589"/>
                </a:cubicBezTo>
                <a:cubicBezTo>
                  <a:pt x="11798" y="4583"/>
                  <a:pt x="11804" y="4583"/>
                  <a:pt x="11804" y="4577"/>
                </a:cubicBezTo>
                <a:cubicBezTo>
                  <a:pt x="11804" y="4571"/>
                  <a:pt x="11798" y="4571"/>
                  <a:pt x="11798" y="4565"/>
                </a:cubicBezTo>
                <a:cubicBezTo>
                  <a:pt x="11792" y="4554"/>
                  <a:pt x="11798" y="4554"/>
                  <a:pt x="11798" y="4542"/>
                </a:cubicBezTo>
                <a:cubicBezTo>
                  <a:pt x="11798" y="4536"/>
                  <a:pt x="11792" y="4536"/>
                  <a:pt x="11798" y="4524"/>
                </a:cubicBezTo>
                <a:cubicBezTo>
                  <a:pt x="11798" y="4518"/>
                  <a:pt x="11798" y="4518"/>
                  <a:pt x="11804" y="4512"/>
                </a:cubicBezTo>
                <a:cubicBezTo>
                  <a:pt x="11804" y="4506"/>
                  <a:pt x="11810" y="4506"/>
                  <a:pt x="11810" y="4500"/>
                </a:cubicBezTo>
                <a:cubicBezTo>
                  <a:pt x="11816" y="4500"/>
                  <a:pt x="11822" y="4500"/>
                  <a:pt x="11827" y="4500"/>
                </a:cubicBezTo>
                <a:cubicBezTo>
                  <a:pt x="11839" y="4500"/>
                  <a:pt x="11845" y="4506"/>
                  <a:pt x="11857" y="4506"/>
                </a:cubicBezTo>
                <a:cubicBezTo>
                  <a:pt x="11875" y="4512"/>
                  <a:pt x="11881" y="4524"/>
                  <a:pt x="11887" y="4536"/>
                </a:cubicBezTo>
                <a:cubicBezTo>
                  <a:pt x="11893" y="4536"/>
                  <a:pt x="11899" y="4542"/>
                  <a:pt x="11899" y="4542"/>
                </a:cubicBezTo>
                <a:cubicBezTo>
                  <a:pt x="11911" y="4548"/>
                  <a:pt x="11916" y="4560"/>
                  <a:pt x="11922" y="4565"/>
                </a:cubicBezTo>
                <a:cubicBezTo>
                  <a:pt x="11922" y="4571"/>
                  <a:pt x="11928" y="4571"/>
                  <a:pt x="11934" y="4577"/>
                </a:cubicBezTo>
                <a:cubicBezTo>
                  <a:pt x="11940" y="4589"/>
                  <a:pt x="11940" y="4601"/>
                  <a:pt x="11952" y="4613"/>
                </a:cubicBezTo>
                <a:cubicBezTo>
                  <a:pt x="11952" y="4619"/>
                  <a:pt x="11958" y="4619"/>
                  <a:pt x="11964" y="4625"/>
                </a:cubicBezTo>
                <a:cubicBezTo>
                  <a:pt x="11976" y="4631"/>
                  <a:pt x="11982" y="4631"/>
                  <a:pt x="11993" y="4642"/>
                </a:cubicBezTo>
                <a:cubicBezTo>
                  <a:pt x="12005" y="4642"/>
                  <a:pt x="12011" y="4654"/>
                  <a:pt x="12017" y="4660"/>
                </a:cubicBezTo>
                <a:cubicBezTo>
                  <a:pt x="12029" y="4666"/>
                  <a:pt x="12029" y="4672"/>
                  <a:pt x="12041" y="4678"/>
                </a:cubicBezTo>
                <a:cubicBezTo>
                  <a:pt x="12047" y="4684"/>
                  <a:pt x="12053" y="4690"/>
                  <a:pt x="12065" y="4690"/>
                </a:cubicBezTo>
                <a:cubicBezTo>
                  <a:pt x="12071" y="4696"/>
                  <a:pt x="12082" y="4690"/>
                  <a:pt x="12088" y="4690"/>
                </a:cubicBezTo>
                <a:cubicBezTo>
                  <a:pt x="12094" y="4690"/>
                  <a:pt x="12100" y="4696"/>
                  <a:pt x="12100" y="4696"/>
                </a:cubicBezTo>
                <a:cubicBezTo>
                  <a:pt x="12118" y="4696"/>
                  <a:pt x="12130" y="4702"/>
                  <a:pt x="12148" y="4702"/>
                </a:cubicBezTo>
                <a:cubicBezTo>
                  <a:pt x="12154" y="4702"/>
                  <a:pt x="12154" y="4702"/>
                  <a:pt x="12154" y="4702"/>
                </a:cubicBezTo>
                <a:cubicBezTo>
                  <a:pt x="12166" y="4702"/>
                  <a:pt x="12166" y="4702"/>
                  <a:pt x="12166" y="4702"/>
                </a:cubicBezTo>
                <a:cubicBezTo>
                  <a:pt x="12166" y="4702"/>
                  <a:pt x="12171" y="4696"/>
                  <a:pt x="12177" y="4696"/>
                </a:cubicBezTo>
                <a:cubicBezTo>
                  <a:pt x="12183" y="4696"/>
                  <a:pt x="12189" y="4696"/>
                  <a:pt x="12195" y="4696"/>
                </a:cubicBezTo>
                <a:cubicBezTo>
                  <a:pt x="12201" y="4696"/>
                  <a:pt x="12207" y="4690"/>
                  <a:pt x="12207" y="4690"/>
                </a:cubicBezTo>
                <a:cubicBezTo>
                  <a:pt x="12219" y="4690"/>
                  <a:pt x="12219" y="4690"/>
                  <a:pt x="12219" y="4690"/>
                </a:cubicBezTo>
                <a:cubicBezTo>
                  <a:pt x="12231" y="4690"/>
                  <a:pt x="12237" y="4690"/>
                  <a:pt x="12243" y="4690"/>
                </a:cubicBezTo>
                <a:cubicBezTo>
                  <a:pt x="12248" y="4690"/>
                  <a:pt x="12248" y="4696"/>
                  <a:pt x="12254" y="4702"/>
                </a:cubicBezTo>
                <a:cubicBezTo>
                  <a:pt x="12260" y="4708"/>
                  <a:pt x="12266" y="4708"/>
                  <a:pt x="12272" y="4720"/>
                </a:cubicBezTo>
                <a:cubicBezTo>
                  <a:pt x="12272" y="4726"/>
                  <a:pt x="12272" y="4726"/>
                  <a:pt x="12272" y="4731"/>
                </a:cubicBezTo>
                <a:cubicBezTo>
                  <a:pt x="12272" y="4737"/>
                  <a:pt x="12272" y="4737"/>
                  <a:pt x="12272" y="4743"/>
                </a:cubicBezTo>
                <a:cubicBezTo>
                  <a:pt x="12278" y="4749"/>
                  <a:pt x="12278" y="4749"/>
                  <a:pt x="12278" y="4755"/>
                </a:cubicBezTo>
                <a:cubicBezTo>
                  <a:pt x="12284" y="4755"/>
                  <a:pt x="12290" y="4755"/>
                  <a:pt x="12290" y="4761"/>
                </a:cubicBezTo>
                <a:cubicBezTo>
                  <a:pt x="12296" y="4761"/>
                  <a:pt x="12302" y="4761"/>
                  <a:pt x="12308" y="4761"/>
                </a:cubicBezTo>
                <a:cubicBezTo>
                  <a:pt x="12367" y="4761"/>
                  <a:pt x="12367" y="4761"/>
                  <a:pt x="12367" y="4761"/>
                </a:cubicBezTo>
                <a:cubicBezTo>
                  <a:pt x="12373" y="4761"/>
                  <a:pt x="12373" y="4761"/>
                  <a:pt x="12379" y="4761"/>
                </a:cubicBezTo>
                <a:cubicBezTo>
                  <a:pt x="12385" y="4761"/>
                  <a:pt x="12385" y="4761"/>
                  <a:pt x="12391" y="4761"/>
                </a:cubicBezTo>
                <a:cubicBezTo>
                  <a:pt x="12397" y="4761"/>
                  <a:pt x="12397" y="4767"/>
                  <a:pt x="12403" y="4767"/>
                </a:cubicBezTo>
                <a:cubicBezTo>
                  <a:pt x="12409" y="4773"/>
                  <a:pt x="12409" y="4779"/>
                  <a:pt x="12409" y="4779"/>
                </a:cubicBezTo>
                <a:cubicBezTo>
                  <a:pt x="12414" y="4785"/>
                  <a:pt x="12414" y="4785"/>
                  <a:pt x="12420" y="4785"/>
                </a:cubicBezTo>
                <a:cubicBezTo>
                  <a:pt x="12426" y="4791"/>
                  <a:pt x="12426" y="4791"/>
                  <a:pt x="12438" y="4791"/>
                </a:cubicBezTo>
                <a:cubicBezTo>
                  <a:pt x="12492" y="4791"/>
                  <a:pt x="12492" y="4791"/>
                  <a:pt x="12492" y="4791"/>
                </a:cubicBezTo>
                <a:cubicBezTo>
                  <a:pt x="12503" y="4791"/>
                  <a:pt x="12509" y="4803"/>
                  <a:pt x="12521" y="4803"/>
                </a:cubicBezTo>
                <a:cubicBezTo>
                  <a:pt x="12616" y="4803"/>
                  <a:pt x="12616" y="4803"/>
                  <a:pt x="12616" y="4803"/>
                </a:cubicBezTo>
                <a:cubicBezTo>
                  <a:pt x="12687" y="4791"/>
                  <a:pt x="12687" y="4791"/>
                  <a:pt x="12687" y="4791"/>
                </a:cubicBezTo>
                <a:cubicBezTo>
                  <a:pt x="12752" y="4791"/>
                  <a:pt x="12752" y="4791"/>
                  <a:pt x="12752" y="4791"/>
                </a:cubicBezTo>
                <a:cubicBezTo>
                  <a:pt x="12764" y="4791"/>
                  <a:pt x="12764" y="4797"/>
                  <a:pt x="12776" y="4803"/>
                </a:cubicBezTo>
                <a:cubicBezTo>
                  <a:pt x="12776" y="4809"/>
                  <a:pt x="12782" y="4809"/>
                  <a:pt x="12788" y="4814"/>
                </a:cubicBezTo>
                <a:cubicBezTo>
                  <a:pt x="12788" y="4814"/>
                  <a:pt x="12794" y="4820"/>
                  <a:pt x="12800" y="4820"/>
                </a:cubicBezTo>
                <a:cubicBezTo>
                  <a:pt x="12806" y="4832"/>
                  <a:pt x="12806" y="4838"/>
                  <a:pt x="12812" y="4844"/>
                </a:cubicBezTo>
                <a:cubicBezTo>
                  <a:pt x="12818" y="4850"/>
                  <a:pt x="12818" y="4850"/>
                  <a:pt x="12824" y="4856"/>
                </a:cubicBezTo>
                <a:cubicBezTo>
                  <a:pt x="12830" y="4856"/>
                  <a:pt x="12830" y="4856"/>
                  <a:pt x="12835" y="4856"/>
                </a:cubicBezTo>
                <a:cubicBezTo>
                  <a:pt x="12841" y="4862"/>
                  <a:pt x="12841" y="4862"/>
                  <a:pt x="12847" y="4868"/>
                </a:cubicBezTo>
                <a:cubicBezTo>
                  <a:pt x="12847" y="4868"/>
                  <a:pt x="12847" y="4874"/>
                  <a:pt x="12853" y="4880"/>
                </a:cubicBezTo>
                <a:cubicBezTo>
                  <a:pt x="12853" y="4886"/>
                  <a:pt x="12853" y="4892"/>
                  <a:pt x="12853" y="4897"/>
                </a:cubicBezTo>
                <a:cubicBezTo>
                  <a:pt x="12859" y="4903"/>
                  <a:pt x="12871" y="4897"/>
                  <a:pt x="12877" y="4903"/>
                </a:cubicBezTo>
                <a:cubicBezTo>
                  <a:pt x="12877" y="4903"/>
                  <a:pt x="12877" y="4909"/>
                  <a:pt x="12883" y="4915"/>
                </a:cubicBezTo>
                <a:cubicBezTo>
                  <a:pt x="12883" y="4915"/>
                  <a:pt x="12883" y="4921"/>
                  <a:pt x="12889" y="4927"/>
                </a:cubicBezTo>
                <a:cubicBezTo>
                  <a:pt x="12895" y="4927"/>
                  <a:pt x="12895" y="4927"/>
                  <a:pt x="12901" y="4927"/>
                </a:cubicBezTo>
                <a:cubicBezTo>
                  <a:pt x="12913" y="4927"/>
                  <a:pt x="12913" y="4927"/>
                  <a:pt x="12913" y="4927"/>
                </a:cubicBezTo>
                <a:cubicBezTo>
                  <a:pt x="12918" y="4927"/>
                  <a:pt x="12924" y="4927"/>
                  <a:pt x="12936" y="4927"/>
                </a:cubicBezTo>
                <a:cubicBezTo>
                  <a:pt x="12936" y="4927"/>
                  <a:pt x="12942" y="4933"/>
                  <a:pt x="12948" y="4933"/>
                </a:cubicBezTo>
                <a:cubicBezTo>
                  <a:pt x="12948" y="4933"/>
                  <a:pt x="12954" y="4933"/>
                  <a:pt x="12960" y="4939"/>
                </a:cubicBezTo>
                <a:cubicBezTo>
                  <a:pt x="12966" y="4939"/>
                  <a:pt x="12972" y="4945"/>
                  <a:pt x="12984" y="4951"/>
                </a:cubicBezTo>
                <a:cubicBezTo>
                  <a:pt x="12972" y="4951"/>
                  <a:pt x="12960" y="4945"/>
                  <a:pt x="12948" y="4951"/>
                </a:cubicBezTo>
                <a:cubicBezTo>
                  <a:pt x="12942" y="4951"/>
                  <a:pt x="12936" y="4951"/>
                  <a:pt x="12924" y="4957"/>
                </a:cubicBezTo>
                <a:cubicBezTo>
                  <a:pt x="12924" y="4957"/>
                  <a:pt x="12918" y="4957"/>
                  <a:pt x="12913" y="4963"/>
                </a:cubicBezTo>
                <a:lnTo>
                  <a:pt x="12913" y="4969"/>
                </a:lnTo>
                <a:cubicBezTo>
                  <a:pt x="12918" y="4975"/>
                  <a:pt x="12918" y="4980"/>
                  <a:pt x="12918" y="4980"/>
                </a:cubicBezTo>
                <a:cubicBezTo>
                  <a:pt x="12924" y="4986"/>
                  <a:pt x="12930" y="4986"/>
                  <a:pt x="12930" y="4986"/>
                </a:cubicBezTo>
                <a:cubicBezTo>
                  <a:pt x="12936" y="4986"/>
                  <a:pt x="12942" y="4986"/>
                  <a:pt x="12942" y="4986"/>
                </a:cubicBezTo>
                <a:cubicBezTo>
                  <a:pt x="12948" y="4992"/>
                  <a:pt x="12948" y="4998"/>
                  <a:pt x="12954" y="4998"/>
                </a:cubicBezTo>
                <a:cubicBezTo>
                  <a:pt x="12954" y="5004"/>
                  <a:pt x="12954" y="5004"/>
                  <a:pt x="12960" y="5010"/>
                </a:cubicBezTo>
                <a:cubicBezTo>
                  <a:pt x="12966" y="5022"/>
                  <a:pt x="12972" y="5028"/>
                  <a:pt x="12984" y="5034"/>
                </a:cubicBezTo>
                <a:cubicBezTo>
                  <a:pt x="12990" y="5034"/>
                  <a:pt x="12990" y="5034"/>
                  <a:pt x="12996" y="5040"/>
                </a:cubicBezTo>
                <a:cubicBezTo>
                  <a:pt x="13002" y="5046"/>
                  <a:pt x="13002" y="5052"/>
                  <a:pt x="13007" y="5052"/>
                </a:cubicBezTo>
                <a:cubicBezTo>
                  <a:pt x="13013" y="5052"/>
                  <a:pt x="13013" y="5052"/>
                  <a:pt x="13019" y="5052"/>
                </a:cubicBezTo>
                <a:cubicBezTo>
                  <a:pt x="13025" y="5052"/>
                  <a:pt x="13025" y="5052"/>
                  <a:pt x="13031" y="5052"/>
                </a:cubicBezTo>
                <a:cubicBezTo>
                  <a:pt x="13037" y="5052"/>
                  <a:pt x="13037" y="5046"/>
                  <a:pt x="13043" y="5040"/>
                </a:cubicBezTo>
                <a:cubicBezTo>
                  <a:pt x="13049" y="5040"/>
                  <a:pt x="13049" y="5034"/>
                  <a:pt x="13049" y="5034"/>
                </a:cubicBezTo>
                <a:cubicBezTo>
                  <a:pt x="13061" y="5028"/>
                  <a:pt x="13067" y="5028"/>
                  <a:pt x="13073" y="5028"/>
                </a:cubicBezTo>
                <a:cubicBezTo>
                  <a:pt x="13079" y="5022"/>
                  <a:pt x="13079" y="5016"/>
                  <a:pt x="13084" y="5010"/>
                </a:cubicBezTo>
                <a:cubicBezTo>
                  <a:pt x="13084" y="5004"/>
                  <a:pt x="13090" y="4998"/>
                  <a:pt x="13096" y="4998"/>
                </a:cubicBezTo>
                <a:cubicBezTo>
                  <a:pt x="13108" y="4998"/>
                  <a:pt x="13114" y="5004"/>
                  <a:pt x="13120" y="5010"/>
                </a:cubicBezTo>
                <a:cubicBezTo>
                  <a:pt x="13126" y="5016"/>
                  <a:pt x="13126" y="5016"/>
                  <a:pt x="13126" y="5022"/>
                </a:cubicBezTo>
                <a:cubicBezTo>
                  <a:pt x="13132" y="5034"/>
                  <a:pt x="13132" y="5040"/>
                  <a:pt x="13132" y="5052"/>
                </a:cubicBezTo>
                <a:cubicBezTo>
                  <a:pt x="13132" y="5058"/>
                  <a:pt x="13138" y="5063"/>
                  <a:pt x="13138" y="5075"/>
                </a:cubicBezTo>
                <a:cubicBezTo>
                  <a:pt x="13138" y="5081"/>
                  <a:pt x="13144" y="5087"/>
                  <a:pt x="13150" y="5099"/>
                </a:cubicBezTo>
                <a:cubicBezTo>
                  <a:pt x="13150" y="5105"/>
                  <a:pt x="13150" y="5105"/>
                  <a:pt x="13150" y="5111"/>
                </a:cubicBezTo>
                <a:cubicBezTo>
                  <a:pt x="13150" y="5117"/>
                  <a:pt x="13150" y="5129"/>
                  <a:pt x="13150" y="5135"/>
                </a:cubicBezTo>
                <a:cubicBezTo>
                  <a:pt x="13150" y="5158"/>
                  <a:pt x="13150" y="5158"/>
                  <a:pt x="13150" y="5158"/>
                </a:cubicBezTo>
                <a:cubicBezTo>
                  <a:pt x="13150" y="5164"/>
                  <a:pt x="13150" y="5170"/>
                  <a:pt x="13150" y="5176"/>
                </a:cubicBezTo>
                <a:cubicBezTo>
                  <a:pt x="13150" y="5188"/>
                  <a:pt x="13150" y="5200"/>
                  <a:pt x="13150" y="5212"/>
                </a:cubicBezTo>
                <a:cubicBezTo>
                  <a:pt x="13150" y="5218"/>
                  <a:pt x="13150" y="5224"/>
                  <a:pt x="13150" y="5224"/>
                </a:cubicBezTo>
                <a:cubicBezTo>
                  <a:pt x="13150" y="5235"/>
                  <a:pt x="13156" y="5241"/>
                  <a:pt x="13156" y="5247"/>
                </a:cubicBezTo>
                <a:cubicBezTo>
                  <a:pt x="13156" y="5253"/>
                  <a:pt x="13162" y="5253"/>
                  <a:pt x="13162" y="5259"/>
                </a:cubicBezTo>
                <a:cubicBezTo>
                  <a:pt x="13162" y="5271"/>
                  <a:pt x="13156" y="5283"/>
                  <a:pt x="13162" y="5295"/>
                </a:cubicBezTo>
                <a:cubicBezTo>
                  <a:pt x="13162" y="5307"/>
                  <a:pt x="13168" y="5312"/>
                  <a:pt x="13179" y="5318"/>
                </a:cubicBezTo>
                <a:cubicBezTo>
                  <a:pt x="13179" y="5324"/>
                  <a:pt x="13179" y="5324"/>
                  <a:pt x="13185" y="5330"/>
                </a:cubicBezTo>
                <a:cubicBezTo>
                  <a:pt x="13191" y="5336"/>
                  <a:pt x="13197" y="5336"/>
                  <a:pt x="13197" y="5342"/>
                </a:cubicBezTo>
                <a:cubicBezTo>
                  <a:pt x="13197" y="5348"/>
                  <a:pt x="13203" y="5348"/>
                  <a:pt x="13203" y="5354"/>
                </a:cubicBezTo>
                <a:cubicBezTo>
                  <a:pt x="13209" y="5360"/>
                  <a:pt x="13203" y="5360"/>
                  <a:pt x="13203" y="5366"/>
                </a:cubicBezTo>
                <a:cubicBezTo>
                  <a:pt x="13209" y="5372"/>
                  <a:pt x="13209" y="5384"/>
                  <a:pt x="13209" y="5390"/>
                </a:cubicBezTo>
                <a:cubicBezTo>
                  <a:pt x="13215" y="5396"/>
                  <a:pt x="13215" y="5401"/>
                  <a:pt x="13215" y="5401"/>
                </a:cubicBezTo>
                <a:cubicBezTo>
                  <a:pt x="13215" y="5407"/>
                  <a:pt x="13221" y="5407"/>
                  <a:pt x="13221" y="5413"/>
                </a:cubicBezTo>
                <a:cubicBezTo>
                  <a:pt x="13227" y="5419"/>
                  <a:pt x="13227" y="5425"/>
                  <a:pt x="13227" y="5425"/>
                </a:cubicBezTo>
                <a:cubicBezTo>
                  <a:pt x="13227" y="5431"/>
                  <a:pt x="13227" y="5437"/>
                  <a:pt x="13227" y="5437"/>
                </a:cubicBezTo>
                <a:cubicBezTo>
                  <a:pt x="13227" y="5443"/>
                  <a:pt x="13233" y="5449"/>
                  <a:pt x="13233" y="5449"/>
                </a:cubicBezTo>
                <a:cubicBezTo>
                  <a:pt x="13233" y="5455"/>
                  <a:pt x="13239" y="5461"/>
                  <a:pt x="13239" y="5461"/>
                </a:cubicBezTo>
                <a:cubicBezTo>
                  <a:pt x="13245" y="5467"/>
                  <a:pt x="13250" y="5467"/>
                  <a:pt x="13250" y="5473"/>
                </a:cubicBezTo>
                <a:cubicBezTo>
                  <a:pt x="13257" y="5478"/>
                  <a:pt x="13257" y="5478"/>
                  <a:pt x="13257" y="5485"/>
                </a:cubicBezTo>
                <a:cubicBezTo>
                  <a:pt x="13262" y="5490"/>
                  <a:pt x="13268" y="5490"/>
                  <a:pt x="13268" y="5496"/>
                </a:cubicBezTo>
                <a:cubicBezTo>
                  <a:pt x="13274" y="5502"/>
                  <a:pt x="13274" y="5508"/>
                  <a:pt x="13274" y="5520"/>
                </a:cubicBezTo>
                <a:cubicBezTo>
                  <a:pt x="13274" y="5532"/>
                  <a:pt x="13274" y="5532"/>
                  <a:pt x="13274" y="5532"/>
                </a:cubicBezTo>
                <a:cubicBezTo>
                  <a:pt x="13268" y="5538"/>
                  <a:pt x="13268" y="5544"/>
                  <a:pt x="13268" y="5556"/>
                </a:cubicBezTo>
                <a:cubicBezTo>
                  <a:pt x="13268" y="5567"/>
                  <a:pt x="13268" y="5579"/>
                  <a:pt x="13280" y="5591"/>
                </a:cubicBezTo>
                <a:cubicBezTo>
                  <a:pt x="13280" y="5597"/>
                  <a:pt x="13286" y="5597"/>
                  <a:pt x="13292" y="5603"/>
                </a:cubicBezTo>
                <a:cubicBezTo>
                  <a:pt x="13292" y="5609"/>
                  <a:pt x="13292" y="5615"/>
                  <a:pt x="13298" y="5615"/>
                </a:cubicBezTo>
                <a:cubicBezTo>
                  <a:pt x="13298" y="5621"/>
                  <a:pt x="13304" y="5621"/>
                  <a:pt x="13304" y="5627"/>
                </a:cubicBezTo>
                <a:cubicBezTo>
                  <a:pt x="13316" y="5644"/>
                  <a:pt x="13322" y="5662"/>
                  <a:pt x="13334" y="5680"/>
                </a:cubicBezTo>
                <a:cubicBezTo>
                  <a:pt x="13339" y="5692"/>
                  <a:pt x="13345" y="5698"/>
                  <a:pt x="13351" y="5716"/>
                </a:cubicBezTo>
                <a:cubicBezTo>
                  <a:pt x="13351" y="5716"/>
                  <a:pt x="13351" y="5722"/>
                  <a:pt x="13351" y="5728"/>
                </a:cubicBezTo>
                <a:cubicBezTo>
                  <a:pt x="13357" y="5733"/>
                  <a:pt x="13357" y="5733"/>
                  <a:pt x="13357" y="5733"/>
                </a:cubicBezTo>
                <a:cubicBezTo>
                  <a:pt x="13357" y="5739"/>
                  <a:pt x="13363" y="5739"/>
                  <a:pt x="13369" y="5745"/>
                </a:cubicBezTo>
                <a:cubicBezTo>
                  <a:pt x="13375" y="5751"/>
                  <a:pt x="13375" y="5757"/>
                  <a:pt x="13387" y="5757"/>
                </a:cubicBezTo>
                <a:cubicBezTo>
                  <a:pt x="13393" y="5757"/>
                  <a:pt x="13399" y="5757"/>
                  <a:pt x="13405" y="5751"/>
                </a:cubicBezTo>
                <a:cubicBezTo>
                  <a:pt x="13405" y="5751"/>
                  <a:pt x="13411" y="5751"/>
                  <a:pt x="13416" y="5745"/>
                </a:cubicBezTo>
                <a:cubicBezTo>
                  <a:pt x="13416" y="5739"/>
                  <a:pt x="13416" y="5739"/>
                  <a:pt x="13416" y="5733"/>
                </a:cubicBezTo>
                <a:cubicBezTo>
                  <a:pt x="13416" y="5728"/>
                  <a:pt x="13423" y="5728"/>
                  <a:pt x="13423" y="5722"/>
                </a:cubicBezTo>
                <a:cubicBezTo>
                  <a:pt x="13428" y="5710"/>
                  <a:pt x="13434" y="5698"/>
                  <a:pt x="13440" y="5686"/>
                </a:cubicBezTo>
                <a:cubicBezTo>
                  <a:pt x="13446" y="5686"/>
                  <a:pt x="13446" y="5680"/>
                  <a:pt x="13446" y="5674"/>
                </a:cubicBezTo>
                <a:cubicBezTo>
                  <a:pt x="13452" y="5674"/>
                  <a:pt x="13458" y="5680"/>
                  <a:pt x="13458" y="5674"/>
                </a:cubicBezTo>
                <a:cubicBezTo>
                  <a:pt x="13464" y="5674"/>
                  <a:pt x="13470" y="5674"/>
                  <a:pt x="13470" y="5674"/>
                </a:cubicBezTo>
                <a:cubicBezTo>
                  <a:pt x="13476" y="5668"/>
                  <a:pt x="13482" y="5668"/>
                  <a:pt x="13482" y="5662"/>
                </a:cubicBezTo>
                <a:cubicBezTo>
                  <a:pt x="13488" y="5656"/>
                  <a:pt x="13494" y="5656"/>
                  <a:pt x="13494" y="5651"/>
                </a:cubicBezTo>
                <a:cubicBezTo>
                  <a:pt x="13494" y="5651"/>
                  <a:pt x="13494" y="5644"/>
                  <a:pt x="13500" y="5644"/>
                </a:cubicBezTo>
                <a:cubicBezTo>
                  <a:pt x="13500" y="5639"/>
                  <a:pt x="13500" y="5633"/>
                  <a:pt x="13500" y="5633"/>
                </a:cubicBezTo>
                <a:cubicBezTo>
                  <a:pt x="13505" y="5621"/>
                  <a:pt x="13511" y="5621"/>
                  <a:pt x="13511" y="5609"/>
                </a:cubicBezTo>
                <a:cubicBezTo>
                  <a:pt x="13511" y="5597"/>
                  <a:pt x="13505" y="5591"/>
                  <a:pt x="13511" y="5579"/>
                </a:cubicBezTo>
                <a:lnTo>
                  <a:pt x="13517" y="5573"/>
                </a:lnTo>
                <a:cubicBezTo>
                  <a:pt x="13523" y="5562"/>
                  <a:pt x="13523" y="5556"/>
                  <a:pt x="13529" y="5550"/>
                </a:cubicBezTo>
                <a:cubicBezTo>
                  <a:pt x="13529" y="5538"/>
                  <a:pt x="13535" y="5532"/>
                  <a:pt x="13535" y="5526"/>
                </a:cubicBezTo>
                <a:cubicBezTo>
                  <a:pt x="13535" y="5514"/>
                  <a:pt x="13535" y="5508"/>
                  <a:pt x="13535" y="5502"/>
                </a:cubicBezTo>
                <a:cubicBezTo>
                  <a:pt x="13535" y="5496"/>
                  <a:pt x="13529" y="5490"/>
                  <a:pt x="13529" y="5478"/>
                </a:cubicBezTo>
                <a:cubicBezTo>
                  <a:pt x="13529" y="5473"/>
                  <a:pt x="13535" y="5473"/>
                  <a:pt x="13535" y="5467"/>
                </a:cubicBezTo>
                <a:cubicBezTo>
                  <a:pt x="13535" y="5407"/>
                  <a:pt x="13535" y="5407"/>
                  <a:pt x="13535" y="5407"/>
                </a:cubicBezTo>
                <a:cubicBezTo>
                  <a:pt x="13535" y="5390"/>
                  <a:pt x="13529" y="5372"/>
                  <a:pt x="13529" y="5354"/>
                </a:cubicBezTo>
                <a:cubicBezTo>
                  <a:pt x="13529" y="5348"/>
                  <a:pt x="13535" y="5348"/>
                  <a:pt x="13535" y="5342"/>
                </a:cubicBezTo>
                <a:cubicBezTo>
                  <a:pt x="13541" y="5342"/>
                  <a:pt x="13541" y="5336"/>
                  <a:pt x="13541" y="5336"/>
                </a:cubicBezTo>
                <a:cubicBezTo>
                  <a:pt x="13553" y="5324"/>
                  <a:pt x="13565" y="5330"/>
                  <a:pt x="13577" y="5330"/>
                </a:cubicBezTo>
                <a:cubicBezTo>
                  <a:pt x="13589" y="5330"/>
                  <a:pt x="13600" y="5336"/>
                  <a:pt x="13612" y="5324"/>
                </a:cubicBezTo>
                <a:cubicBezTo>
                  <a:pt x="13618" y="5318"/>
                  <a:pt x="13618" y="5312"/>
                  <a:pt x="13618" y="5301"/>
                </a:cubicBezTo>
                <a:cubicBezTo>
                  <a:pt x="13618" y="5301"/>
                  <a:pt x="13624" y="5295"/>
                  <a:pt x="13624" y="5289"/>
                </a:cubicBezTo>
                <a:cubicBezTo>
                  <a:pt x="13630" y="5283"/>
                  <a:pt x="13630" y="5283"/>
                  <a:pt x="13636" y="5277"/>
                </a:cubicBezTo>
                <a:cubicBezTo>
                  <a:pt x="13642" y="5277"/>
                  <a:pt x="13642" y="5277"/>
                  <a:pt x="13648" y="5277"/>
                </a:cubicBezTo>
                <a:cubicBezTo>
                  <a:pt x="13654" y="5277"/>
                  <a:pt x="13654" y="5277"/>
                  <a:pt x="13660" y="5271"/>
                </a:cubicBezTo>
                <a:cubicBezTo>
                  <a:pt x="13666" y="5271"/>
                  <a:pt x="13666" y="5265"/>
                  <a:pt x="13671" y="5265"/>
                </a:cubicBezTo>
                <a:cubicBezTo>
                  <a:pt x="13677" y="5265"/>
                  <a:pt x="13677" y="5259"/>
                  <a:pt x="13677" y="5253"/>
                </a:cubicBezTo>
                <a:cubicBezTo>
                  <a:pt x="13683" y="5253"/>
                  <a:pt x="13689" y="5247"/>
                  <a:pt x="13689" y="5247"/>
                </a:cubicBezTo>
                <a:cubicBezTo>
                  <a:pt x="13695" y="5247"/>
                  <a:pt x="13701" y="5247"/>
                  <a:pt x="13701" y="5247"/>
                </a:cubicBezTo>
                <a:cubicBezTo>
                  <a:pt x="13707" y="5241"/>
                  <a:pt x="13707" y="5235"/>
                  <a:pt x="13713" y="5235"/>
                </a:cubicBezTo>
                <a:cubicBezTo>
                  <a:pt x="13719" y="5224"/>
                  <a:pt x="13719" y="5218"/>
                  <a:pt x="13725" y="5212"/>
                </a:cubicBezTo>
                <a:cubicBezTo>
                  <a:pt x="13725" y="5206"/>
                  <a:pt x="13731" y="5206"/>
                  <a:pt x="13731" y="5200"/>
                </a:cubicBezTo>
                <a:cubicBezTo>
                  <a:pt x="13737" y="5194"/>
                  <a:pt x="13737" y="5194"/>
                  <a:pt x="13743" y="5188"/>
                </a:cubicBezTo>
                <a:cubicBezTo>
                  <a:pt x="13743" y="5182"/>
                  <a:pt x="13748" y="5182"/>
                  <a:pt x="13748" y="5176"/>
                </a:cubicBezTo>
                <a:cubicBezTo>
                  <a:pt x="13760" y="5170"/>
                  <a:pt x="13766" y="5170"/>
                  <a:pt x="13772" y="5164"/>
                </a:cubicBezTo>
                <a:cubicBezTo>
                  <a:pt x="13778" y="5164"/>
                  <a:pt x="13778" y="5158"/>
                  <a:pt x="13784" y="5152"/>
                </a:cubicBezTo>
                <a:cubicBezTo>
                  <a:pt x="13784" y="5152"/>
                  <a:pt x="13784" y="5146"/>
                  <a:pt x="13790" y="5141"/>
                </a:cubicBezTo>
                <a:cubicBezTo>
                  <a:pt x="13790" y="5141"/>
                  <a:pt x="13790" y="5135"/>
                  <a:pt x="13796" y="5129"/>
                </a:cubicBezTo>
                <a:cubicBezTo>
                  <a:pt x="13796" y="5129"/>
                  <a:pt x="13802" y="5135"/>
                  <a:pt x="13808" y="5129"/>
                </a:cubicBezTo>
                <a:cubicBezTo>
                  <a:pt x="13808" y="5129"/>
                  <a:pt x="13814" y="5135"/>
                  <a:pt x="13814" y="5129"/>
                </a:cubicBezTo>
                <a:cubicBezTo>
                  <a:pt x="13820" y="5129"/>
                  <a:pt x="13826" y="5129"/>
                  <a:pt x="13826" y="5123"/>
                </a:cubicBezTo>
                <a:cubicBezTo>
                  <a:pt x="13832" y="5117"/>
                  <a:pt x="13826" y="5117"/>
                  <a:pt x="13826" y="5111"/>
                </a:cubicBezTo>
                <a:cubicBezTo>
                  <a:pt x="13832" y="5105"/>
                  <a:pt x="13837" y="5099"/>
                  <a:pt x="13849" y="5093"/>
                </a:cubicBezTo>
                <a:cubicBezTo>
                  <a:pt x="13849" y="5093"/>
                  <a:pt x="13855" y="5093"/>
                  <a:pt x="13861" y="5093"/>
                </a:cubicBezTo>
                <a:cubicBezTo>
                  <a:pt x="13867" y="5093"/>
                  <a:pt x="13873" y="5093"/>
                  <a:pt x="13885" y="5093"/>
                </a:cubicBezTo>
                <a:cubicBezTo>
                  <a:pt x="13885" y="5087"/>
                  <a:pt x="13891" y="5081"/>
                  <a:pt x="13891" y="5081"/>
                </a:cubicBezTo>
                <a:cubicBezTo>
                  <a:pt x="13903" y="5063"/>
                  <a:pt x="13897" y="5052"/>
                  <a:pt x="13897" y="5034"/>
                </a:cubicBezTo>
                <a:cubicBezTo>
                  <a:pt x="13903" y="5028"/>
                  <a:pt x="13903" y="5022"/>
                  <a:pt x="13903" y="5010"/>
                </a:cubicBezTo>
                <a:cubicBezTo>
                  <a:pt x="13956" y="5010"/>
                  <a:pt x="13956" y="5010"/>
                  <a:pt x="13956" y="5010"/>
                </a:cubicBezTo>
                <a:cubicBezTo>
                  <a:pt x="13962" y="5010"/>
                  <a:pt x="13962" y="5016"/>
                  <a:pt x="13968" y="5016"/>
                </a:cubicBezTo>
                <a:cubicBezTo>
                  <a:pt x="13974" y="5016"/>
                  <a:pt x="13980" y="5022"/>
                  <a:pt x="13986" y="5022"/>
                </a:cubicBezTo>
                <a:cubicBezTo>
                  <a:pt x="13992" y="5022"/>
                  <a:pt x="13992" y="5022"/>
                  <a:pt x="13992" y="5022"/>
                </a:cubicBezTo>
                <a:cubicBezTo>
                  <a:pt x="13998" y="5016"/>
                  <a:pt x="13998" y="5016"/>
                  <a:pt x="14003" y="5010"/>
                </a:cubicBezTo>
                <a:cubicBezTo>
                  <a:pt x="14003" y="5010"/>
                  <a:pt x="14009" y="5010"/>
                  <a:pt x="14015" y="5010"/>
                </a:cubicBezTo>
                <a:cubicBezTo>
                  <a:pt x="14021" y="5010"/>
                  <a:pt x="14021" y="5004"/>
                  <a:pt x="14027" y="4998"/>
                </a:cubicBezTo>
                <a:cubicBezTo>
                  <a:pt x="14027" y="4998"/>
                  <a:pt x="14033" y="4998"/>
                  <a:pt x="14039" y="4998"/>
                </a:cubicBezTo>
                <a:cubicBezTo>
                  <a:pt x="14039" y="4992"/>
                  <a:pt x="14045" y="4992"/>
                  <a:pt x="14045" y="4986"/>
                </a:cubicBezTo>
                <a:cubicBezTo>
                  <a:pt x="14051" y="4986"/>
                  <a:pt x="14051" y="4980"/>
                  <a:pt x="14051" y="4975"/>
                </a:cubicBezTo>
                <a:cubicBezTo>
                  <a:pt x="14110" y="4975"/>
                  <a:pt x="14110" y="4975"/>
                  <a:pt x="14110" y="4975"/>
                </a:cubicBezTo>
                <a:cubicBezTo>
                  <a:pt x="14110" y="4945"/>
                  <a:pt x="14110" y="4945"/>
                  <a:pt x="14110" y="4945"/>
                </a:cubicBezTo>
                <a:cubicBezTo>
                  <a:pt x="14116" y="4945"/>
                  <a:pt x="14122" y="4945"/>
                  <a:pt x="14128" y="4945"/>
                </a:cubicBezTo>
                <a:cubicBezTo>
                  <a:pt x="14134" y="4945"/>
                  <a:pt x="14140" y="4945"/>
                  <a:pt x="14140" y="4945"/>
                </a:cubicBezTo>
                <a:cubicBezTo>
                  <a:pt x="14146" y="4951"/>
                  <a:pt x="14146" y="4951"/>
                  <a:pt x="14152" y="4957"/>
                </a:cubicBezTo>
                <a:cubicBezTo>
                  <a:pt x="14152" y="4963"/>
                  <a:pt x="14152" y="4963"/>
                  <a:pt x="14152" y="4969"/>
                </a:cubicBezTo>
                <a:cubicBezTo>
                  <a:pt x="14158" y="4975"/>
                  <a:pt x="14158" y="4975"/>
                  <a:pt x="14158" y="4980"/>
                </a:cubicBezTo>
                <a:cubicBezTo>
                  <a:pt x="14164" y="4980"/>
                  <a:pt x="14170" y="4980"/>
                  <a:pt x="14170" y="4986"/>
                </a:cubicBezTo>
                <a:cubicBezTo>
                  <a:pt x="14175" y="4986"/>
                  <a:pt x="14175" y="4992"/>
                  <a:pt x="14175" y="4998"/>
                </a:cubicBezTo>
                <a:cubicBezTo>
                  <a:pt x="14181" y="5004"/>
                  <a:pt x="14181" y="5016"/>
                  <a:pt x="14187" y="5022"/>
                </a:cubicBezTo>
                <a:cubicBezTo>
                  <a:pt x="14187" y="5034"/>
                  <a:pt x="14181" y="5034"/>
                  <a:pt x="14181" y="5046"/>
                </a:cubicBezTo>
                <a:cubicBezTo>
                  <a:pt x="14181" y="5052"/>
                  <a:pt x="14187" y="5052"/>
                  <a:pt x="14187" y="5058"/>
                </a:cubicBezTo>
                <a:cubicBezTo>
                  <a:pt x="14187" y="5058"/>
                  <a:pt x="14193" y="5063"/>
                  <a:pt x="14193" y="5069"/>
                </a:cubicBezTo>
                <a:cubicBezTo>
                  <a:pt x="14193" y="5069"/>
                  <a:pt x="14199" y="5069"/>
                  <a:pt x="14205" y="5075"/>
                </a:cubicBezTo>
                <a:cubicBezTo>
                  <a:pt x="14205" y="5075"/>
                  <a:pt x="14205" y="5081"/>
                  <a:pt x="14205" y="5087"/>
                </a:cubicBezTo>
                <a:cubicBezTo>
                  <a:pt x="14217" y="5093"/>
                  <a:pt x="14223" y="5093"/>
                  <a:pt x="14229" y="5105"/>
                </a:cubicBezTo>
                <a:cubicBezTo>
                  <a:pt x="14235" y="5105"/>
                  <a:pt x="14241" y="5105"/>
                  <a:pt x="14241" y="5111"/>
                </a:cubicBezTo>
                <a:cubicBezTo>
                  <a:pt x="14247" y="5117"/>
                  <a:pt x="14247" y="5117"/>
                  <a:pt x="14253" y="5123"/>
                </a:cubicBezTo>
                <a:cubicBezTo>
                  <a:pt x="14253" y="5129"/>
                  <a:pt x="14258" y="5129"/>
                  <a:pt x="14258" y="5135"/>
                </a:cubicBezTo>
                <a:cubicBezTo>
                  <a:pt x="14258" y="5146"/>
                  <a:pt x="14258" y="5146"/>
                  <a:pt x="14258" y="5146"/>
                </a:cubicBezTo>
                <a:cubicBezTo>
                  <a:pt x="14258" y="5152"/>
                  <a:pt x="14258" y="5152"/>
                  <a:pt x="14258" y="5158"/>
                </a:cubicBezTo>
                <a:cubicBezTo>
                  <a:pt x="14253" y="5164"/>
                  <a:pt x="14258" y="5170"/>
                  <a:pt x="14258" y="5182"/>
                </a:cubicBezTo>
                <a:cubicBezTo>
                  <a:pt x="14258" y="5182"/>
                  <a:pt x="14253" y="5182"/>
                  <a:pt x="14258" y="5182"/>
                </a:cubicBezTo>
                <a:cubicBezTo>
                  <a:pt x="14264" y="5176"/>
                  <a:pt x="14270" y="5176"/>
                  <a:pt x="14276" y="5176"/>
                </a:cubicBezTo>
                <a:cubicBezTo>
                  <a:pt x="14282" y="5176"/>
                  <a:pt x="14288" y="5182"/>
                  <a:pt x="14288" y="5182"/>
                </a:cubicBezTo>
                <a:cubicBezTo>
                  <a:pt x="14294" y="5182"/>
                  <a:pt x="14300" y="5182"/>
                  <a:pt x="14300" y="5188"/>
                </a:cubicBezTo>
                <a:cubicBezTo>
                  <a:pt x="14306" y="5188"/>
                  <a:pt x="14300" y="5194"/>
                  <a:pt x="14300" y="5194"/>
                </a:cubicBezTo>
                <a:cubicBezTo>
                  <a:pt x="14300" y="5206"/>
                  <a:pt x="14300" y="5212"/>
                  <a:pt x="14300" y="5218"/>
                </a:cubicBezTo>
                <a:cubicBezTo>
                  <a:pt x="14300" y="5224"/>
                  <a:pt x="14294" y="5230"/>
                  <a:pt x="14294" y="5230"/>
                </a:cubicBezTo>
                <a:cubicBezTo>
                  <a:pt x="14288" y="5241"/>
                  <a:pt x="14288" y="5253"/>
                  <a:pt x="14288" y="5265"/>
                </a:cubicBezTo>
                <a:cubicBezTo>
                  <a:pt x="14288" y="5283"/>
                  <a:pt x="14288" y="5301"/>
                  <a:pt x="14300" y="5312"/>
                </a:cubicBezTo>
                <a:cubicBezTo>
                  <a:pt x="14306" y="5312"/>
                  <a:pt x="14312" y="5318"/>
                  <a:pt x="14312" y="5318"/>
                </a:cubicBezTo>
                <a:cubicBezTo>
                  <a:pt x="14318" y="5324"/>
                  <a:pt x="14318" y="5324"/>
                  <a:pt x="14324" y="5330"/>
                </a:cubicBezTo>
                <a:cubicBezTo>
                  <a:pt x="14330" y="5330"/>
                  <a:pt x="14341" y="5330"/>
                  <a:pt x="14347" y="5330"/>
                </a:cubicBezTo>
                <a:cubicBezTo>
                  <a:pt x="14359" y="5330"/>
                  <a:pt x="14359" y="5330"/>
                  <a:pt x="14359" y="5330"/>
                </a:cubicBezTo>
                <a:cubicBezTo>
                  <a:pt x="14365" y="5330"/>
                  <a:pt x="14365" y="5330"/>
                  <a:pt x="14371" y="5330"/>
                </a:cubicBezTo>
                <a:cubicBezTo>
                  <a:pt x="14377" y="5324"/>
                  <a:pt x="14371" y="5318"/>
                  <a:pt x="14377" y="5318"/>
                </a:cubicBezTo>
                <a:cubicBezTo>
                  <a:pt x="14377" y="5312"/>
                  <a:pt x="14383" y="5312"/>
                  <a:pt x="14389" y="5312"/>
                </a:cubicBezTo>
                <a:cubicBezTo>
                  <a:pt x="14395" y="5312"/>
                  <a:pt x="14395" y="5307"/>
                  <a:pt x="14401" y="5307"/>
                </a:cubicBezTo>
                <a:cubicBezTo>
                  <a:pt x="14407" y="5307"/>
                  <a:pt x="14413" y="5307"/>
                  <a:pt x="14424" y="5301"/>
                </a:cubicBezTo>
                <a:cubicBezTo>
                  <a:pt x="14424" y="5289"/>
                  <a:pt x="14424" y="5289"/>
                  <a:pt x="14424" y="5289"/>
                </a:cubicBezTo>
                <a:cubicBezTo>
                  <a:pt x="14424" y="5277"/>
                  <a:pt x="14424" y="5277"/>
                  <a:pt x="14424" y="5277"/>
                </a:cubicBezTo>
                <a:cubicBezTo>
                  <a:pt x="14424" y="5277"/>
                  <a:pt x="14430" y="5271"/>
                  <a:pt x="14430" y="5265"/>
                </a:cubicBezTo>
                <a:cubicBezTo>
                  <a:pt x="14448" y="5271"/>
                  <a:pt x="14460" y="5271"/>
                  <a:pt x="14466" y="5283"/>
                </a:cubicBezTo>
                <a:cubicBezTo>
                  <a:pt x="14472" y="5283"/>
                  <a:pt x="14472" y="5289"/>
                  <a:pt x="14472" y="5295"/>
                </a:cubicBezTo>
                <a:cubicBezTo>
                  <a:pt x="14478" y="5301"/>
                  <a:pt x="14478" y="5301"/>
                  <a:pt x="14478" y="5307"/>
                </a:cubicBezTo>
                <a:cubicBezTo>
                  <a:pt x="14484" y="5312"/>
                  <a:pt x="14484" y="5318"/>
                  <a:pt x="14490" y="5330"/>
                </a:cubicBezTo>
                <a:cubicBezTo>
                  <a:pt x="14490" y="5342"/>
                  <a:pt x="14490" y="5348"/>
                  <a:pt x="14496" y="5366"/>
                </a:cubicBezTo>
                <a:cubicBezTo>
                  <a:pt x="14496" y="5366"/>
                  <a:pt x="14496" y="5372"/>
                  <a:pt x="14502" y="5378"/>
                </a:cubicBezTo>
                <a:cubicBezTo>
                  <a:pt x="14502" y="5384"/>
                  <a:pt x="14507" y="5384"/>
                  <a:pt x="14507" y="5390"/>
                </a:cubicBezTo>
                <a:cubicBezTo>
                  <a:pt x="14507" y="5390"/>
                  <a:pt x="14519" y="5390"/>
                  <a:pt x="14519" y="5396"/>
                </a:cubicBezTo>
                <a:cubicBezTo>
                  <a:pt x="14519" y="5396"/>
                  <a:pt x="14519" y="5401"/>
                  <a:pt x="14519" y="5407"/>
                </a:cubicBezTo>
                <a:cubicBezTo>
                  <a:pt x="14519" y="5419"/>
                  <a:pt x="14502" y="5425"/>
                  <a:pt x="14502" y="5443"/>
                </a:cubicBezTo>
                <a:cubicBezTo>
                  <a:pt x="14502" y="5449"/>
                  <a:pt x="14507" y="5455"/>
                  <a:pt x="14507" y="5455"/>
                </a:cubicBezTo>
                <a:cubicBezTo>
                  <a:pt x="14507" y="5461"/>
                  <a:pt x="14513" y="5467"/>
                  <a:pt x="14513" y="5467"/>
                </a:cubicBezTo>
                <a:cubicBezTo>
                  <a:pt x="14513" y="5473"/>
                  <a:pt x="14519" y="5473"/>
                  <a:pt x="14525" y="5478"/>
                </a:cubicBezTo>
                <a:cubicBezTo>
                  <a:pt x="14531" y="5485"/>
                  <a:pt x="14531" y="5490"/>
                  <a:pt x="14543" y="5496"/>
                </a:cubicBezTo>
                <a:cubicBezTo>
                  <a:pt x="14543" y="5502"/>
                  <a:pt x="14549" y="5502"/>
                  <a:pt x="14555" y="5508"/>
                </a:cubicBezTo>
                <a:cubicBezTo>
                  <a:pt x="14555" y="5514"/>
                  <a:pt x="14561" y="5520"/>
                  <a:pt x="14561" y="5526"/>
                </a:cubicBezTo>
                <a:cubicBezTo>
                  <a:pt x="14561" y="5532"/>
                  <a:pt x="14555" y="5538"/>
                  <a:pt x="14555" y="5550"/>
                </a:cubicBezTo>
                <a:cubicBezTo>
                  <a:pt x="14555" y="5556"/>
                  <a:pt x="14561" y="5562"/>
                  <a:pt x="14561" y="5573"/>
                </a:cubicBezTo>
                <a:cubicBezTo>
                  <a:pt x="14561" y="5585"/>
                  <a:pt x="14555" y="5591"/>
                  <a:pt x="14543" y="5597"/>
                </a:cubicBezTo>
                <a:cubicBezTo>
                  <a:pt x="14543" y="5597"/>
                  <a:pt x="14537" y="5597"/>
                  <a:pt x="14531" y="5603"/>
                </a:cubicBezTo>
                <a:cubicBezTo>
                  <a:pt x="14531" y="5603"/>
                  <a:pt x="14525" y="5603"/>
                  <a:pt x="14519" y="5603"/>
                </a:cubicBezTo>
                <a:cubicBezTo>
                  <a:pt x="14519" y="5609"/>
                  <a:pt x="14519" y="5615"/>
                  <a:pt x="14513" y="5615"/>
                </a:cubicBezTo>
                <a:cubicBezTo>
                  <a:pt x="14513" y="5621"/>
                  <a:pt x="14513" y="5627"/>
                  <a:pt x="14513" y="5627"/>
                </a:cubicBezTo>
                <a:cubicBezTo>
                  <a:pt x="14513" y="5639"/>
                  <a:pt x="14513" y="5651"/>
                  <a:pt x="14513" y="5662"/>
                </a:cubicBezTo>
                <a:cubicBezTo>
                  <a:pt x="14513" y="5674"/>
                  <a:pt x="14513" y="5674"/>
                  <a:pt x="14513" y="5674"/>
                </a:cubicBezTo>
                <a:cubicBezTo>
                  <a:pt x="14513" y="5680"/>
                  <a:pt x="14507" y="5686"/>
                  <a:pt x="14507" y="5698"/>
                </a:cubicBezTo>
                <a:cubicBezTo>
                  <a:pt x="14507" y="5704"/>
                  <a:pt x="14507" y="5710"/>
                  <a:pt x="14507" y="5716"/>
                </a:cubicBezTo>
                <a:cubicBezTo>
                  <a:pt x="14507" y="5728"/>
                  <a:pt x="14507" y="5733"/>
                  <a:pt x="14507" y="5745"/>
                </a:cubicBezTo>
                <a:cubicBezTo>
                  <a:pt x="14513" y="5751"/>
                  <a:pt x="14513" y="5751"/>
                  <a:pt x="14519" y="5757"/>
                </a:cubicBezTo>
                <a:cubicBezTo>
                  <a:pt x="14525" y="5757"/>
                  <a:pt x="14525" y="5757"/>
                  <a:pt x="14531" y="5763"/>
                </a:cubicBezTo>
                <a:cubicBezTo>
                  <a:pt x="14531" y="5763"/>
                  <a:pt x="14537" y="5763"/>
                  <a:pt x="14543" y="5763"/>
                </a:cubicBezTo>
                <a:cubicBezTo>
                  <a:pt x="14549" y="5769"/>
                  <a:pt x="14555" y="5781"/>
                  <a:pt x="14561" y="5787"/>
                </a:cubicBezTo>
                <a:cubicBezTo>
                  <a:pt x="14567" y="5799"/>
                  <a:pt x="14573" y="5805"/>
                  <a:pt x="14585" y="5805"/>
                </a:cubicBezTo>
                <a:cubicBezTo>
                  <a:pt x="14591" y="5810"/>
                  <a:pt x="14591" y="5810"/>
                  <a:pt x="14596" y="5810"/>
                </a:cubicBezTo>
                <a:cubicBezTo>
                  <a:pt x="14602" y="5810"/>
                  <a:pt x="14602" y="5817"/>
                  <a:pt x="14602" y="5822"/>
                </a:cubicBezTo>
                <a:cubicBezTo>
                  <a:pt x="14608" y="5828"/>
                  <a:pt x="14614" y="5828"/>
                  <a:pt x="14614" y="5834"/>
                </a:cubicBezTo>
                <a:cubicBezTo>
                  <a:pt x="14614" y="5846"/>
                  <a:pt x="14614" y="5846"/>
                  <a:pt x="14614" y="5858"/>
                </a:cubicBezTo>
                <a:cubicBezTo>
                  <a:pt x="14614" y="5870"/>
                  <a:pt x="14614" y="5876"/>
                  <a:pt x="14620" y="5882"/>
                </a:cubicBezTo>
                <a:cubicBezTo>
                  <a:pt x="14620" y="5888"/>
                  <a:pt x="14632" y="5894"/>
                  <a:pt x="14632" y="5905"/>
                </a:cubicBezTo>
                <a:cubicBezTo>
                  <a:pt x="14638" y="5911"/>
                  <a:pt x="14632" y="5911"/>
                  <a:pt x="14638" y="5917"/>
                </a:cubicBezTo>
                <a:cubicBezTo>
                  <a:pt x="14638" y="5923"/>
                  <a:pt x="14644" y="5923"/>
                  <a:pt x="14650" y="5929"/>
                </a:cubicBezTo>
                <a:cubicBezTo>
                  <a:pt x="14650" y="5941"/>
                  <a:pt x="14656" y="5947"/>
                  <a:pt x="14656" y="5959"/>
                </a:cubicBezTo>
                <a:cubicBezTo>
                  <a:pt x="14656" y="6018"/>
                  <a:pt x="14656" y="6018"/>
                  <a:pt x="14656" y="6018"/>
                </a:cubicBezTo>
                <a:cubicBezTo>
                  <a:pt x="14656" y="6024"/>
                  <a:pt x="14662" y="6024"/>
                  <a:pt x="14662" y="6030"/>
                </a:cubicBezTo>
                <a:cubicBezTo>
                  <a:pt x="14662" y="6036"/>
                  <a:pt x="14662" y="6042"/>
                  <a:pt x="14662" y="6042"/>
                </a:cubicBezTo>
                <a:cubicBezTo>
                  <a:pt x="14668" y="6048"/>
                  <a:pt x="14668" y="6054"/>
                  <a:pt x="14673" y="6054"/>
                </a:cubicBezTo>
                <a:cubicBezTo>
                  <a:pt x="14679" y="6060"/>
                  <a:pt x="14679" y="6065"/>
                  <a:pt x="14685" y="6065"/>
                </a:cubicBezTo>
                <a:cubicBezTo>
                  <a:pt x="14685" y="6071"/>
                  <a:pt x="14691" y="6071"/>
                  <a:pt x="14697" y="6071"/>
                </a:cubicBezTo>
                <a:cubicBezTo>
                  <a:pt x="14709" y="6083"/>
                  <a:pt x="14715" y="6089"/>
                  <a:pt x="14733" y="6095"/>
                </a:cubicBezTo>
                <a:cubicBezTo>
                  <a:pt x="14739" y="6101"/>
                  <a:pt x="14751" y="6101"/>
                  <a:pt x="14757" y="6107"/>
                </a:cubicBezTo>
                <a:cubicBezTo>
                  <a:pt x="14762" y="6113"/>
                  <a:pt x="14762" y="6119"/>
                  <a:pt x="14768" y="6125"/>
                </a:cubicBezTo>
                <a:cubicBezTo>
                  <a:pt x="14774" y="6131"/>
                  <a:pt x="14774" y="6137"/>
                  <a:pt x="14774" y="6137"/>
                </a:cubicBezTo>
                <a:cubicBezTo>
                  <a:pt x="14780" y="6142"/>
                  <a:pt x="14786" y="6142"/>
                  <a:pt x="14786" y="6142"/>
                </a:cubicBezTo>
                <a:cubicBezTo>
                  <a:pt x="14792" y="6142"/>
                  <a:pt x="14792" y="6142"/>
                  <a:pt x="14798" y="6142"/>
                </a:cubicBezTo>
                <a:cubicBezTo>
                  <a:pt x="14804" y="6149"/>
                  <a:pt x="14810" y="6149"/>
                  <a:pt x="14816" y="6149"/>
                </a:cubicBezTo>
                <a:cubicBezTo>
                  <a:pt x="14822" y="6154"/>
                  <a:pt x="14828" y="6154"/>
                  <a:pt x="14834" y="6154"/>
                </a:cubicBezTo>
                <a:cubicBezTo>
                  <a:pt x="14839" y="6154"/>
                  <a:pt x="14839" y="6154"/>
                  <a:pt x="14839" y="6154"/>
                </a:cubicBezTo>
                <a:cubicBezTo>
                  <a:pt x="14846" y="6154"/>
                  <a:pt x="14846" y="6149"/>
                  <a:pt x="14851" y="6149"/>
                </a:cubicBezTo>
                <a:cubicBezTo>
                  <a:pt x="14846" y="6137"/>
                  <a:pt x="14839" y="6131"/>
                  <a:pt x="14834" y="6125"/>
                </a:cubicBezTo>
                <a:cubicBezTo>
                  <a:pt x="14834" y="6119"/>
                  <a:pt x="14834" y="6113"/>
                  <a:pt x="14828" y="6113"/>
                </a:cubicBezTo>
                <a:cubicBezTo>
                  <a:pt x="14828" y="6113"/>
                  <a:pt x="14822" y="6113"/>
                  <a:pt x="14816" y="6113"/>
                </a:cubicBezTo>
                <a:cubicBezTo>
                  <a:pt x="14810" y="6101"/>
                  <a:pt x="14804" y="6095"/>
                  <a:pt x="14804" y="6089"/>
                </a:cubicBezTo>
                <a:cubicBezTo>
                  <a:pt x="14804" y="6077"/>
                  <a:pt x="14804" y="6071"/>
                  <a:pt x="14804" y="6060"/>
                </a:cubicBezTo>
                <a:cubicBezTo>
                  <a:pt x="14804" y="6060"/>
                  <a:pt x="14804" y="6054"/>
                  <a:pt x="14804" y="6048"/>
                </a:cubicBezTo>
                <a:cubicBezTo>
                  <a:pt x="14798" y="6036"/>
                  <a:pt x="14804" y="6030"/>
                  <a:pt x="14804" y="6018"/>
                </a:cubicBezTo>
                <a:cubicBezTo>
                  <a:pt x="14804" y="6012"/>
                  <a:pt x="14798" y="6006"/>
                  <a:pt x="14798" y="6006"/>
                </a:cubicBezTo>
                <a:cubicBezTo>
                  <a:pt x="14798" y="6000"/>
                  <a:pt x="14792" y="5994"/>
                  <a:pt x="14792" y="5994"/>
                </a:cubicBezTo>
                <a:cubicBezTo>
                  <a:pt x="14792" y="5988"/>
                  <a:pt x="14780" y="5988"/>
                  <a:pt x="14780" y="5983"/>
                </a:cubicBezTo>
                <a:cubicBezTo>
                  <a:pt x="14780" y="5971"/>
                  <a:pt x="14780" y="5959"/>
                  <a:pt x="14780" y="5947"/>
                </a:cubicBezTo>
                <a:cubicBezTo>
                  <a:pt x="14780" y="5935"/>
                  <a:pt x="14780" y="5935"/>
                  <a:pt x="14780" y="5935"/>
                </a:cubicBezTo>
                <a:cubicBezTo>
                  <a:pt x="14780" y="5929"/>
                  <a:pt x="14780" y="5929"/>
                  <a:pt x="14780" y="5923"/>
                </a:cubicBezTo>
                <a:cubicBezTo>
                  <a:pt x="14780" y="5911"/>
                  <a:pt x="14780" y="5911"/>
                  <a:pt x="14780" y="5911"/>
                </a:cubicBezTo>
                <a:cubicBezTo>
                  <a:pt x="14780" y="5905"/>
                  <a:pt x="14774" y="5905"/>
                  <a:pt x="14774" y="5899"/>
                </a:cubicBezTo>
                <a:cubicBezTo>
                  <a:pt x="14774" y="5876"/>
                  <a:pt x="14774" y="5876"/>
                  <a:pt x="14774" y="5876"/>
                </a:cubicBezTo>
                <a:cubicBezTo>
                  <a:pt x="14762" y="5876"/>
                  <a:pt x="14751" y="5882"/>
                  <a:pt x="14739" y="5876"/>
                </a:cubicBezTo>
                <a:cubicBezTo>
                  <a:pt x="14739" y="5870"/>
                  <a:pt x="14733" y="5870"/>
                  <a:pt x="14733" y="5864"/>
                </a:cubicBezTo>
                <a:cubicBezTo>
                  <a:pt x="14727" y="5864"/>
                  <a:pt x="14727" y="5858"/>
                  <a:pt x="14721" y="5852"/>
                </a:cubicBezTo>
                <a:cubicBezTo>
                  <a:pt x="14715" y="5852"/>
                  <a:pt x="14715" y="5852"/>
                  <a:pt x="14709" y="5846"/>
                </a:cubicBezTo>
                <a:cubicBezTo>
                  <a:pt x="14703" y="5846"/>
                  <a:pt x="14703" y="5840"/>
                  <a:pt x="14697" y="5834"/>
                </a:cubicBezTo>
                <a:cubicBezTo>
                  <a:pt x="14691" y="5834"/>
                  <a:pt x="14685" y="5828"/>
                  <a:pt x="14673" y="5828"/>
                </a:cubicBezTo>
                <a:cubicBezTo>
                  <a:pt x="14673" y="5828"/>
                  <a:pt x="14668" y="5828"/>
                  <a:pt x="14662" y="5828"/>
                </a:cubicBezTo>
                <a:cubicBezTo>
                  <a:pt x="14650" y="5822"/>
                  <a:pt x="14650" y="5817"/>
                  <a:pt x="14644" y="5810"/>
                </a:cubicBezTo>
                <a:cubicBezTo>
                  <a:pt x="14638" y="5805"/>
                  <a:pt x="14632" y="5805"/>
                  <a:pt x="14632" y="5799"/>
                </a:cubicBezTo>
                <a:cubicBezTo>
                  <a:pt x="14632" y="5793"/>
                  <a:pt x="14632" y="5793"/>
                  <a:pt x="14632" y="5787"/>
                </a:cubicBezTo>
                <a:cubicBezTo>
                  <a:pt x="14626" y="5781"/>
                  <a:pt x="14632" y="5775"/>
                  <a:pt x="14632" y="5763"/>
                </a:cubicBezTo>
                <a:cubicBezTo>
                  <a:pt x="14632" y="5763"/>
                  <a:pt x="14632" y="5757"/>
                  <a:pt x="14632" y="5751"/>
                </a:cubicBezTo>
                <a:cubicBezTo>
                  <a:pt x="14632" y="5751"/>
                  <a:pt x="14632" y="5745"/>
                  <a:pt x="14626" y="5739"/>
                </a:cubicBezTo>
                <a:cubicBezTo>
                  <a:pt x="14626" y="5739"/>
                  <a:pt x="14620" y="5739"/>
                  <a:pt x="14614" y="5733"/>
                </a:cubicBezTo>
                <a:cubicBezTo>
                  <a:pt x="14614" y="5733"/>
                  <a:pt x="14608" y="5733"/>
                  <a:pt x="14602" y="5728"/>
                </a:cubicBezTo>
                <a:cubicBezTo>
                  <a:pt x="14602" y="5722"/>
                  <a:pt x="14602" y="5716"/>
                  <a:pt x="14602" y="5710"/>
                </a:cubicBezTo>
                <a:cubicBezTo>
                  <a:pt x="14602" y="5698"/>
                  <a:pt x="14602" y="5698"/>
                  <a:pt x="14602" y="5698"/>
                </a:cubicBezTo>
                <a:cubicBezTo>
                  <a:pt x="14602" y="5692"/>
                  <a:pt x="14602" y="5686"/>
                  <a:pt x="14602" y="5686"/>
                </a:cubicBezTo>
                <a:cubicBezTo>
                  <a:pt x="14602" y="5680"/>
                  <a:pt x="14596" y="5686"/>
                  <a:pt x="14591" y="5680"/>
                </a:cubicBezTo>
                <a:cubicBezTo>
                  <a:pt x="14585" y="5680"/>
                  <a:pt x="14585" y="5680"/>
                  <a:pt x="14579" y="5674"/>
                </a:cubicBezTo>
                <a:cubicBezTo>
                  <a:pt x="14573" y="5674"/>
                  <a:pt x="14573" y="5674"/>
                  <a:pt x="14573" y="5674"/>
                </a:cubicBezTo>
                <a:cubicBezTo>
                  <a:pt x="14573" y="5615"/>
                  <a:pt x="14573" y="5615"/>
                  <a:pt x="14573" y="5615"/>
                </a:cubicBezTo>
                <a:cubicBezTo>
                  <a:pt x="14573" y="5597"/>
                  <a:pt x="14585" y="5591"/>
                  <a:pt x="14591" y="5579"/>
                </a:cubicBezTo>
                <a:cubicBezTo>
                  <a:pt x="14602" y="5567"/>
                  <a:pt x="14602" y="5556"/>
                  <a:pt x="14608" y="5544"/>
                </a:cubicBezTo>
                <a:cubicBezTo>
                  <a:pt x="14614" y="5538"/>
                  <a:pt x="14614" y="5532"/>
                  <a:pt x="14614" y="5526"/>
                </a:cubicBezTo>
                <a:cubicBezTo>
                  <a:pt x="14614" y="5520"/>
                  <a:pt x="14608" y="5514"/>
                  <a:pt x="14608" y="5502"/>
                </a:cubicBezTo>
                <a:cubicBezTo>
                  <a:pt x="14608" y="5496"/>
                  <a:pt x="14608" y="5496"/>
                  <a:pt x="14614" y="5490"/>
                </a:cubicBezTo>
                <a:cubicBezTo>
                  <a:pt x="14614" y="5485"/>
                  <a:pt x="14620" y="5485"/>
                  <a:pt x="14626" y="5478"/>
                </a:cubicBezTo>
                <a:cubicBezTo>
                  <a:pt x="14626" y="5473"/>
                  <a:pt x="14632" y="5473"/>
                  <a:pt x="14632" y="5467"/>
                </a:cubicBezTo>
                <a:cubicBezTo>
                  <a:pt x="14638" y="5467"/>
                  <a:pt x="14644" y="5467"/>
                  <a:pt x="14644" y="5467"/>
                </a:cubicBezTo>
                <a:cubicBezTo>
                  <a:pt x="14650" y="5473"/>
                  <a:pt x="14650" y="5473"/>
                  <a:pt x="14656" y="5478"/>
                </a:cubicBezTo>
                <a:cubicBezTo>
                  <a:pt x="14662" y="5478"/>
                  <a:pt x="14656" y="5485"/>
                  <a:pt x="14662" y="5490"/>
                </a:cubicBezTo>
                <a:cubicBezTo>
                  <a:pt x="14662" y="5490"/>
                  <a:pt x="14673" y="5490"/>
                  <a:pt x="14673" y="5496"/>
                </a:cubicBezTo>
                <a:cubicBezTo>
                  <a:pt x="14679" y="5502"/>
                  <a:pt x="14673" y="5514"/>
                  <a:pt x="14679" y="5520"/>
                </a:cubicBezTo>
                <a:cubicBezTo>
                  <a:pt x="14679" y="5526"/>
                  <a:pt x="14685" y="5526"/>
                  <a:pt x="14691" y="5526"/>
                </a:cubicBezTo>
                <a:cubicBezTo>
                  <a:pt x="14697" y="5532"/>
                  <a:pt x="14697" y="5532"/>
                  <a:pt x="14709" y="5532"/>
                </a:cubicBezTo>
                <a:cubicBezTo>
                  <a:pt x="14715" y="5532"/>
                  <a:pt x="14715" y="5532"/>
                  <a:pt x="14715" y="5532"/>
                </a:cubicBezTo>
                <a:cubicBezTo>
                  <a:pt x="14715" y="5532"/>
                  <a:pt x="14721" y="5526"/>
                  <a:pt x="14727" y="5526"/>
                </a:cubicBezTo>
                <a:lnTo>
                  <a:pt x="14733" y="5520"/>
                </a:lnTo>
                <a:cubicBezTo>
                  <a:pt x="14745" y="5520"/>
                  <a:pt x="14745" y="5532"/>
                  <a:pt x="14751" y="5544"/>
                </a:cubicBezTo>
                <a:cubicBezTo>
                  <a:pt x="14757" y="5550"/>
                  <a:pt x="14768" y="5556"/>
                  <a:pt x="14768" y="5567"/>
                </a:cubicBezTo>
                <a:cubicBezTo>
                  <a:pt x="14774" y="5573"/>
                  <a:pt x="14774" y="5579"/>
                  <a:pt x="14780" y="5591"/>
                </a:cubicBezTo>
                <a:cubicBezTo>
                  <a:pt x="14780" y="5597"/>
                  <a:pt x="14786" y="5603"/>
                  <a:pt x="14792" y="5615"/>
                </a:cubicBezTo>
                <a:cubicBezTo>
                  <a:pt x="14792" y="5621"/>
                  <a:pt x="14798" y="5627"/>
                  <a:pt x="14804" y="5639"/>
                </a:cubicBezTo>
                <a:cubicBezTo>
                  <a:pt x="14810" y="5644"/>
                  <a:pt x="14816" y="5651"/>
                  <a:pt x="14822" y="5656"/>
                </a:cubicBezTo>
                <a:cubicBezTo>
                  <a:pt x="14828" y="5656"/>
                  <a:pt x="14834" y="5656"/>
                  <a:pt x="14834" y="5656"/>
                </a:cubicBezTo>
                <a:cubicBezTo>
                  <a:pt x="14839" y="5656"/>
                  <a:pt x="14846" y="5656"/>
                  <a:pt x="14846" y="5656"/>
                </a:cubicBezTo>
                <a:cubicBezTo>
                  <a:pt x="14851" y="5662"/>
                  <a:pt x="14857" y="5662"/>
                  <a:pt x="14857" y="5662"/>
                </a:cubicBezTo>
                <a:cubicBezTo>
                  <a:pt x="14863" y="5662"/>
                  <a:pt x="14869" y="5662"/>
                  <a:pt x="14869" y="5662"/>
                </a:cubicBezTo>
                <a:cubicBezTo>
                  <a:pt x="14875" y="5668"/>
                  <a:pt x="14881" y="5668"/>
                  <a:pt x="14881" y="5674"/>
                </a:cubicBezTo>
                <a:cubicBezTo>
                  <a:pt x="14881" y="5686"/>
                  <a:pt x="14869" y="5692"/>
                  <a:pt x="14869" y="5698"/>
                </a:cubicBezTo>
                <a:cubicBezTo>
                  <a:pt x="14863" y="5710"/>
                  <a:pt x="14863" y="5716"/>
                  <a:pt x="14863" y="5722"/>
                </a:cubicBezTo>
                <a:cubicBezTo>
                  <a:pt x="14863" y="5739"/>
                  <a:pt x="14869" y="5751"/>
                  <a:pt x="14881" y="5769"/>
                </a:cubicBezTo>
                <a:cubicBezTo>
                  <a:pt x="14887" y="5769"/>
                  <a:pt x="14887" y="5763"/>
                  <a:pt x="14893" y="5757"/>
                </a:cubicBezTo>
                <a:cubicBezTo>
                  <a:pt x="14899" y="5751"/>
                  <a:pt x="14899" y="5745"/>
                  <a:pt x="14911" y="5733"/>
                </a:cubicBezTo>
                <a:cubicBezTo>
                  <a:pt x="14917" y="5733"/>
                  <a:pt x="14917" y="5733"/>
                  <a:pt x="14923" y="5728"/>
                </a:cubicBezTo>
                <a:cubicBezTo>
                  <a:pt x="14928" y="5722"/>
                  <a:pt x="14928" y="5722"/>
                  <a:pt x="14934" y="5716"/>
                </a:cubicBezTo>
                <a:cubicBezTo>
                  <a:pt x="14940" y="5710"/>
                  <a:pt x="14940" y="5710"/>
                  <a:pt x="14946" y="5704"/>
                </a:cubicBezTo>
                <a:cubicBezTo>
                  <a:pt x="14952" y="5704"/>
                  <a:pt x="14958" y="5698"/>
                  <a:pt x="14958" y="5698"/>
                </a:cubicBezTo>
                <a:cubicBezTo>
                  <a:pt x="14958" y="5692"/>
                  <a:pt x="14964" y="5686"/>
                  <a:pt x="14964" y="5686"/>
                </a:cubicBezTo>
                <a:cubicBezTo>
                  <a:pt x="14964" y="5680"/>
                  <a:pt x="14970" y="5680"/>
                  <a:pt x="14970" y="5674"/>
                </a:cubicBezTo>
                <a:cubicBezTo>
                  <a:pt x="14976" y="5668"/>
                  <a:pt x="14976" y="5668"/>
                  <a:pt x="14976" y="5662"/>
                </a:cubicBezTo>
                <a:cubicBezTo>
                  <a:pt x="14976" y="5656"/>
                  <a:pt x="14976" y="5656"/>
                  <a:pt x="14976" y="5651"/>
                </a:cubicBezTo>
                <a:cubicBezTo>
                  <a:pt x="14982" y="5644"/>
                  <a:pt x="14982" y="5639"/>
                  <a:pt x="14988" y="5639"/>
                </a:cubicBezTo>
                <a:cubicBezTo>
                  <a:pt x="14994" y="5639"/>
                  <a:pt x="15000" y="5644"/>
                  <a:pt x="15005" y="5644"/>
                </a:cubicBezTo>
                <a:cubicBezTo>
                  <a:pt x="15017" y="5644"/>
                  <a:pt x="15023" y="5644"/>
                  <a:pt x="15029" y="5644"/>
                </a:cubicBezTo>
                <a:cubicBezTo>
                  <a:pt x="15035" y="5639"/>
                  <a:pt x="15041" y="5639"/>
                  <a:pt x="15041" y="5633"/>
                </a:cubicBezTo>
                <a:cubicBezTo>
                  <a:pt x="15053" y="5627"/>
                  <a:pt x="15059" y="5615"/>
                  <a:pt x="15071" y="5609"/>
                </a:cubicBezTo>
                <a:cubicBezTo>
                  <a:pt x="15077" y="5603"/>
                  <a:pt x="15077" y="5597"/>
                  <a:pt x="15083" y="5597"/>
                </a:cubicBezTo>
                <a:cubicBezTo>
                  <a:pt x="15089" y="5597"/>
                  <a:pt x="15094" y="5597"/>
                  <a:pt x="15094" y="5591"/>
                </a:cubicBezTo>
                <a:cubicBezTo>
                  <a:pt x="15100" y="5591"/>
                  <a:pt x="15106" y="5591"/>
                  <a:pt x="15106" y="5585"/>
                </a:cubicBezTo>
                <a:cubicBezTo>
                  <a:pt x="15106" y="5579"/>
                  <a:pt x="15106" y="5579"/>
                  <a:pt x="15112" y="5573"/>
                </a:cubicBezTo>
                <a:cubicBezTo>
                  <a:pt x="15112" y="5567"/>
                  <a:pt x="15112" y="5562"/>
                  <a:pt x="15112" y="5550"/>
                </a:cubicBezTo>
                <a:cubicBezTo>
                  <a:pt x="15112" y="5532"/>
                  <a:pt x="15112" y="5514"/>
                  <a:pt x="15112" y="5496"/>
                </a:cubicBezTo>
                <a:cubicBezTo>
                  <a:pt x="15112" y="5455"/>
                  <a:pt x="15112" y="5455"/>
                  <a:pt x="15112" y="5455"/>
                </a:cubicBezTo>
                <a:cubicBezTo>
                  <a:pt x="15112" y="5443"/>
                  <a:pt x="15112" y="5437"/>
                  <a:pt x="15112" y="5425"/>
                </a:cubicBezTo>
                <a:cubicBezTo>
                  <a:pt x="15106" y="5413"/>
                  <a:pt x="15100" y="5407"/>
                  <a:pt x="15094" y="5390"/>
                </a:cubicBezTo>
                <a:cubicBezTo>
                  <a:pt x="15094" y="5384"/>
                  <a:pt x="15089" y="5378"/>
                  <a:pt x="15089" y="5366"/>
                </a:cubicBezTo>
                <a:cubicBezTo>
                  <a:pt x="15089" y="5354"/>
                  <a:pt x="15089" y="5348"/>
                  <a:pt x="15089" y="5342"/>
                </a:cubicBezTo>
                <a:cubicBezTo>
                  <a:pt x="15077" y="5342"/>
                  <a:pt x="15071" y="5342"/>
                  <a:pt x="15059" y="5342"/>
                </a:cubicBezTo>
                <a:cubicBezTo>
                  <a:pt x="15059" y="5336"/>
                  <a:pt x="15053" y="5336"/>
                  <a:pt x="15047" y="5336"/>
                </a:cubicBezTo>
                <a:cubicBezTo>
                  <a:pt x="15047" y="5330"/>
                  <a:pt x="15047" y="5324"/>
                  <a:pt x="15041" y="5324"/>
                </a:cubicBezTo>
                <a:cubicBezTo>
                  <a:pt x="15035" y="5312"/>
                  <a:pt x="15029" y="5307"/>
                  <a:pt x="15023" y="5295"/>
                </a:cubicBezTo>
                <a:cubicBezTo>
                  <a:pt x="15023" y="5295"/>
                  <a:pt x="15023" y="5289"/>
                  <a:pt x="15023" y="5283"/>
                </a:cubicBezTo>
                <a:cubicBezTo>
                  <a:pt x="15023" y="5283"/>
                  <a:pt x="15017" y="5283"/>
                  <a:pt x="15012" y="5283"/>
                </a:cubicBezTo>
                <a:cubicBezTo>
                  <a:pt x="15005" y="5277"/>
                  <a:pt x="15005" y="5277"/>
                  <a:pt x="15000" y="5271"/>
                </a:cubicBezTo>
                <a:cubicBezTo>
                  <a:pt x="14994" y="5265"/>
                  <a:pt x="14988" y="5265"/>
                  <a:pt x="14976" y="5259"/>
                </a:cubicBezTo>
                <a:cubicBezTo>
                  <a:pt x="14976" y="5253"/>
                  <a:pt x="14970" y="5253"/>
                  <a:pt x="14964" y="5247"/>
                </a:cubicBezTo>
                <a:cubicBezTo>
                  <a:pt x="14964" y="5247"/>
                  <a:pt x="14964" y="5241"/>
                  <a:pt x="14958" y="5235"/>
                </a:cubicBezTo>
                <a:cubicBezTo>
                  <a:pt x="14952" y="5230"/>
                  <a:pt x="14946" y="5235"/>
                  <a:pt x="14946" y="5230"/>
                </a:cubicBezTo>
                <a:cubicBezTo>
                  <a:pt x="14946" y="5224"/>
                  <a:pt x="14946" y="5212"/>
                  <a:pt x="14946" y="5206"/>
                </a:cubicBezTo>
                <a:cubicBezTo>
                  <a:pt x="14946" y="5200"/>
                  <a:pt x="14946" y="5200"/>
                  <a:pt x="14946" y="5194"/>
                </a:cubicBezTo>
                <a:cubicBezTo>
                  <a:pt x="14946" y="5188"/>
                  <a:pt x="14934" y="5188"/>
                  <a:pt x="14934" y="5188"/>
                </a:cubicBezTo>
                <a:cubicBezTo>
                  <a:pt x="14928" y="5176"/>
                  <a:pt x="14934" y="5176"/>
                  <a:pt x="14934" y="5164"/>
                </a:cubicBezTo>
                <a:cubicBezTo>
                  <a:pt x="14934" y="5158"/>
                  <a:pt x="14928" y="5152"/>
                  <a:pt x="14934" y="5146"/>
                </a:cubicBezTo>
                <a:cubicBezTo>
                  <a:pt x="14934" y="5141"/>
                  <a:pt x="14934" y="5141"/>
                  <a:pt x="14934" y="5135"/>
                </a:cubicBezTo>
                <a:cubicBezTo>
                  <a:pt x="14934" y="5129"/>
                  <a:pt x="14946" y="5129"/>
                  <a:pt x="14946" y="5123"/>
                </a:cubicBezTo>
                <a:cubicBezTo>
                  <a:pt x="14952" y="5123"/>
                  <a:pt x="14952" y="5123"/>
                  <a:pt x="14958" y="5117"/>
                </a:cubicBezTo>
                <a:cubicBezTo>
                  <a:pt x="14964" y="5111"/>
                  <a:pt x="14970" y="5117"/>
                  <a:pt x="14970" y="5111"/>
                </a:cubicBezTo>
                <a:cubicBezTo>
                  <a:pt x="14970" y="5105"/>
                  <a:pt x="14970" y="5099"/>
                  <a:pt x="14970" y="5099"/>
                </a:cubicBezTo>
                <a:cubicBezTo>
                  <a:pt x="14970" y="5093"/>
                  <a:pt x="14970" y="5087"/>
                  <a:pt x="14970" y="5081"/>
                </a:cubicBezTo>
                <a:cubicBezTo>
                  <a:pt x="14976" y="5075"/>
                  <a:pt x="14976" y="5069"/>
                  <a:pt x="14976" y="5063"/>
                </a:cubicBezTo>
                <a:cubicBezTo>
                  <a:pt x="14982" y="5058"/>
                  <a:pt x="14982" y="5058"/>
                  <a:pt x="14982" y="5052"/>
                </a:cubicBezTo>
                <a:cubicBezTo>
                  <a:pt x="14982" y="5046"/>
                  <a:pt x="14982" y="5040"/>
                  <a:pt x="14988" y="5034"/>
                </a:cubicBezTo>
                <a:cubicBezTo>
                  <a:pt x="14994" y="5034"/>
                  <a:pt x="15000" y="5034"/>
                  <a:pt x="15000" y="5034"/>
                </a:cubicBezTo>
                <a:cubicBezTo>
                  <a:pt x="15005" y="5034"/>
                  <a:pt x="15012" y="5034"/>
                  <a:pt x="15017" y="5034"/>
                </a:cubicBezTo>
                <a:cubicBezTo>
                  <a:pt x="15023" y="5034"/>
                  <a:pt x="15029" y="5028"/>
                  <a:pt x="15041" y="5022"/>
                </a:cubicBezTo>
                <a:cubicBezTo>
                  <a:pt x="15047" y="5022"/>
                  <a:pt x="15047" y="5022"/>
                  <a:pt x="15053" y="5022"/>
                </a:cubicBezTo>
                <a:cubicBezTo>
                  <a:pt x="15059" y="5022"/>
                  <a:pt x="15059" y="5010"/>
                  <a:pt x="15059" y="5010"/>
                </a:cubicBezTo>
                <a:cubicBezTo>
                  <a:pt x="15065" y="5010"/>
                  <a:pt x="15071" y="5010"/>
                  <a:pt x="15071" y="5010"/>
                </a:cubicBezTo>
                <a:cubicBezTo>
                  <a:pt x="15083" y="5010"/>
                  <a:pt x="15089" y="5010"/>
                  <a:pt x="15094" y="5010"/>
                </a:cubicBezTo>
                <a:cubicBezTo>
                  <a:pt x="15100" y="5010"/>
                  <a:pt x="15100" y="5016"/>
                  <a:pt x="15106" y="5016"/>
                </a:cubicBezTo>
                <a:cubicBezTo>
                  <a:pt x="15118" y="5016"/>
                  <a:pt x="15130" y="5010"/>
                  <a:pt x="15142" y="5010"/>
                </a:cubicBezTo>
                <a:cubicBezTo>
                  <a:pt x="15142" y="5028"/>
                  <a:pt x="15142" y="5028"/>
                  <a:pt x="15142" y="5028"/>
                </a:cubicBezTo>
                <a:lnTo>
                  <a:pt x="15136" y="5034"/>
                </a:lnTo>
                <a:cubicBezTo>
                  <a:pt x="15136" y="5099"/>
                  <a:pt x="15136" y="5099"/>
                  <a:pt x="15136" y="5099"/>
                </a:cubicBezTo>
                <a:cubicBezTo>
                  <a:pt x="15136" y="5105"/>
                  <a:pt x="15136" y="5111"/>
                  <a:pt x="15130" y="5111"/>
                </a:cubicBezTo>
                <a:cubicBezTo>
                  <a:pt x="15124" y="5111"/>
                  <a:pt x="15124" y="5117"/>
                  <a:pt x="15118" y="5117"/>
                </a:cubicBezTo>
                <a:cubicBezTo>
                  <a:pt x="15112" y="5117"/>
                  <a:pt x="15112" y="5117"/>
                  <a:pt x="15106" y="5117"/>
                </a:cubicBezTo>
                <a:cubicBezTo>
                  <a:pt x="15100" y="5117"/>
                  <a:pt x="15100" y="5123"/>
                  <a:pt x="15094" y="5123"/>
                </a:cubicBezTo>
                <a:cubicBezTo>
                  <a:pt x="15089" y="5129"/>
                  <a:pt x="15089" y="5135"/>
                  <a:pt x="15089" y="5135"/>
                </a:cubicBezTo>
                <a:cubicBezTo>
                  <a:pt x="15083" y="5141"/>
                  <a:pt x="15077" y="5146"/>
                  <a:pt x="15077" y="5152"/>
                </a:cubicBezTo>
                <a:cubicBezTo>
                  <a:pt x="15077" y="5158"/>
                  <a:pt x="15077" y="5164"/>
                  <a:pt x="15077" y="5170"/>
                </a:cubicBezTo>
                <a:cubicBezTo>
                  <a:pt x="15083" y="5176"/>
                  <a:pt x="15077" y="5182"/>
                  <a:pt x="15083" y="5188"/>
                </a:cubicBezTo>
                <a:cubicBezTo>
                  <a:pt x="15083" y="5188"/>
                  <a:pt x="15089" y="5188"/>
                  <a:pt x="15094" y="5188"/>
                </a:cubicBezTo>
                <a:cubicBezTo>
                  <a:pt x="15183" y="5188"/>
                  <a:pt x="15183" y="5188"/>
                  <a:pt x="15183" y="5188"/>
                </a:cubicBezTo>
                <a:cubicBezTo>
                  <a:pt x="15183" y="5176"/>
                  <a:pt x="15183" y="5164"/>
                  <a:pt x="15189" y="5152"/>
                </a:cubicBezTo>
                <a:cubicBezTo>
                  <a:pt x="15189" y="5146"/>
                  <a:pt x="15189" y="5141"/>
                  <a:pt x="15195" y="5141"/>
                </a:cubicBezTo>
                <a:cubicBezTo>
                  <a:pt x="15195" y="5135"/>
                  <a:pt x="15201" y="5135"/>
                  <a:pt x="15201" y="5129"/>
                </a:cubicBezTo>
                <a:cubicBezTo>
                  <a:pt x="15201" y="5123"/>
                  <a:pt x="15201" y="5123"/>
                  <a:pt x="15201" y="5117"/>
                </a:cubicBezTo>
                <a:cubicBezTo>
                  <a:pt x="15201" y="5111"/>
                  <a:pt x="15201" y="5105"/>
                  <a:pt x="15201" y="5105"/>
                </a:cubicBezTo>
                <a:cubicBezTo>
                  <a:pt x="15195" y="5093"/>
                  <a:pt x="15189" y="5099"/>
                  <a:pt x="15178" y="5093"/>
                </a:cubicBezTo>
                <a:cubicBezTo>
                  <a:pt x="15178" y="5028"/>
                  <a:pt x="15178" y="5028"/>
                  <a:pt x="15178" y="5028"/>
                </a:cubicBezTo>
                <a:cubicBezTo>
                  <a:pt x="15189" y="5028"/>
                  <a:pt x="15195" y="5028"/>
                  <a:pt x="15201" y="5028"/>
                </a:cubicBezTo>
                <a:cubicBezTo>
                  <a:pt x="15213" y="5028"/>
                  <a:pt x="15213" y="5028"/>
                  <a:pt x="15213" y="5028"/>
                </a:cubicBezTo>
                <a:cubicBezTo>
                  <a:pt x="15219" y="5028"/>
                  <a:pt x="15225" y="5022"/>
                  <a:pt x="15225" y="5022"/>
                </a:cubicBezTo>
                <a:cubicBezTo>
                  <a:pt x="15231" y="5016"/>
                  <a:pt x="15231" y="5010"/>
                  <a:pt x="15237" y="5010"/>
                </a:cubicBezTo>
                <a:cubicBezTo>
                  <a:pt x="15243" y="5004"/>
                  <a:pt x="15243" y="4998"/>
                  <a:pt x="15249" y="4998"/>
                </a:cubicBezTo>
                <a:cubicBezTo>
                  <a:pt x="15255" y="4998"/>
                  <a:pt x="15266" y="4998"/>
                  <a:pt x="15272" y="4992"/>
                </a:cubicBezTo>
                <a:cubicBezTo>
                  <a:pt x="15278" y="4992"/>
                  <a:pt x="15290" y="4992"/>
                  <a:pt x="15296" y="4992"/>
                </a:cubicBezTo>
                <a:cubicBezTo>
                  <a:pt x="15308" y="4992"/>
                  <a:pt x="15308" y="4992"/>
                  <a:pt x="15308" y="4992"/>
                </a:cubicBezTo>
                <a:cubicBezTo>
                  <a:pt x="15314" y="4992"/>
                  <a:pt x="15320" y="4992"/>
                  <a:pt x="15320" y="4992"/>
                </a:cubicBezTo>
                <a:cubicBezTo>
                  <a:pt x="15332" y="4992"/>
                  <a:pt x="15337" y="4998"/>
                  <a:pt x="15344" y="4998"/>
                </a:cubicBezTo>
                <a:cubicBezTo>
                  <a:pt x="15349" y="4998"/>
                  <a:pt x="15349" y="4998"/>
                  <a:pt x="15355" y="4998"/>
                </a:cubicBezTo>
                <a:cubicBezTo>
                  <a:pt x="15361" y="4998"/>
                  <a:pt x="15361" y="4992"/>
                  <a:pt x="15367" y="4992"/>
                </a:cubicBezTo>
                <a:cubicBezTo>
                  <a:pt x="15373" y="4986"/>
                  <a:pt x="15373" y="4980"/>
                  <a:pt x="15373" y="4980"/>
                </a:cubicBezTo>
                <a:cubicBezTo>
                  <a:pt x="15379" y="4975"/>
                  <a:pt x="15379" y="4975"/>
                  <a:pt x="15379" y="4969"/>
                </a:cubicBezTo>
                <a:cubicBezTo>
                  <a:pt x="15391" y="4969"/>
                  <a:pt x="15397" y="4969"/>
                  <a:pt x="15403" y="4969"/>
                </a:cubicBezTo>
                <a:cubicBezTo>
                  <a:pt x="15409" y="4969"/>
                  <a:pt x="15409" y="4963"/>
                  <a:pt x="15415" y="4963"/>
                </a:cubicBezTo>
                <a:cubicBezTo>
                  <a:pt x="15421" y="4963"/>
                  <a:pt x="15426" y="4963"/>
                  <a:pt x="15438" y="4963"/>
                </a:cubicBezTo>
                <a:cubicBezTo>
                  <a:pt x="15444" y="4963"/>
                  <a:pt x="15444" y="4963"/>
                  <a:pt x="15450" y="4963"/>
                </a:cubicBezTo>
                <a:cubicBezTo>
                  <a:pt x="15450" y="4957"/>
                  <a:pt x="15456" y="4963"/>
                  <a:pt x="15462" y="4963"/>
                </a:cubicBezTo>
                <a:cubicBezTo>
                  <a:pt x="15468" y="4957"/>
                  <a:pt x="15468" y="4951"/>
                  <a:pt x="15468" y="4951"/>
                </a:cubicBezTo>
                <a:cubicBezTo>
                  <a:pt x="15474" y="4945"/>
                  <a:pt x="15474" y="4939"/>
                  <a:pt x="15480" y="4939"/>
                </a:cubicBezTo>
                <a:cubicBezTo>
                  <a:pt x="15486" y="4939"/>
                  <a:pt x="15486" y="4939"/>
                  <a:pt x="15492" y="4939"/>
                </a:cubicBezTo>
                <a:cubicBezTo>
                  <a:pt x="15498" y="4933"/>
                  <a:pt x="15498" y="4933"/>
                  <a:pt x="15504" y="4927"/>
                </a:cubicBezTo>
                <a:cubicBezTo>
                  <a:pt x="15510" y="4927"/>
                  <a:pt x="15510" y="4927"/>
                  <a:pt x="15515" y="4921"/>
                </a:cubicBezTo>
                <a:cubicBezTo>
                  <a:pt x="15515" y="4921"/>
                  <a:pt x="15515" y="4915"/>
                  <a:pt x="15521" y="4909"/>
                </a:cubicBezTo>
                <a:cubicBezTo>
                  <a:pt x="15527" y="4909"/>
                  <a:pt x="15527" y="4903"/>
                  <a:pt x="15527" y="4897"/>
                </a:cubicBezTo>
                <a:cubicBezTo>
                  <a:pt x="15533" y="4897"/>
                  <a:pt x="15539" y="4892"/>
                  <a:pt x="15539" y="4892"/>
                </a:cubicBezTo>
                <a:cubicBezTo>
                  <a:pt x="15545" y="4886"/>
                  <a:pt x="15545" y="4886"/>
                  <a:pt x="15551" y="4886"/>
                </a:cubicBezTo>
                <a:cubicBezTo>
                  <a:pt x="15557" y="4886"/>
                  <a:pt x="15563" y="4886"/>
                  <a:pt x="15563" y="4886"/>
                </a:cubicBezTo>
                <a:cubicBezTo>
                  <a:pt x="15569" y="4880"/>
                  <a:pt x="15569" y="4886"/>
                  <a:pt x="15575" y="4886"/>
                </a:cubicBezTo>
                <a:cubicBezTo>
                  <a:pt x="15587" y="4880"/>
                  <a:pt x="15592" y="4874"/>
                  <a:pt x="15598" y="4868"/>
                </a:cubicBezTo>
                <a:cubicBezTo>
                  <a:pt x="15604" y="4868"/>
                  <a:pt x="15598" y="4862"/>
                  <a:pt x="15604" y="4856"/>
                </a:cubicBezTo>
                <a:cubicBezTo>
                  <a:pt x="15604" y="4856"/>
                  <a:pt x="15610" y="4856"/>
                  <a:pt x="15616" y="4850"/>
                </a:cubicBezTo>
                <a:cubicBezTo>
                  <a:pt x="15622" y="4850"/>
                  <a:pt x="15622" y="4844"/>
                  <a:pt x="15628" y="4838"/>
                </a:cubicBezTo>
                <a:cubicBezTo>
                  <a:pt x="15628" y="4838"/>
                  <a:pt x="15634" y="4832"/>
                  <a:pt x="15634" y="4826"/>
                </a:cubicBezTo>
                <a:cubicBezTo>
                  <a:pt x="15640" y="4826"/>
                  <a:pt x="15640" y="4820"/>
                  <a:pt x="15646" y="4814"/>
                </a:cubicBezTo>
                <a:cubicBezTo>
                  <a:pt x="15646" y="4814"/>
                  <a:pt x="15646" y="4809"/>
                  <a:pt x="15646" y="4803"/>
                </a:cubicBezTo>
                <a:lnTo>
                  <a:pt x="15652" y="4797"/>
                </a:lnTo>
                <a:cubicBezTo>
                  <a:pt x="15658" y="4785"/>
                  <a:pt x="15670" y="4785"/>
                  <a:pt x="15676" y="4773"/>
                </a:cubicBezTo>
                <a:cubicBezTo>
                  <a:pt x="15681" y="4761"/>
                  <a:pt x="15687" y="4749"/>
                  <a:pt x="15693" y="4737"/>
                </a:cubicBezTo>
                <a:cubicBezTo>
                  <a:pt x="15693" y="4731"/>
                  <a:pt x="15693" y="4731"/>
                  <a:pt x="15693" y="4726"/>
                </a:cubicBezTo>
                <a:cubicBezTo>
                  <a:pt x="15699" y="4720"/>
                  <a:pt x="15705" y="4720"/>
                  <a:pt x="15705" y="4714"/>
                </a:cubicBezTo>
                <a:cubicBezTo>
                  <a:pt x="15711" y="4708"/>
                  <a:pt x="15711" y="4708"/>
                  <a:pt x="15717" y="4702"/>
                </a:cubicBezTo>
                <a:cubicBezTo>
                  <a:pt x="15717" y="4696"/>
                  <a:pt x="15723" y="4696"/>
                  <a:pt x="15729" y="4690"/>
                </a:cubicBezTo>
                <a:cubicBezTo>
                  <a:pt x="15735" y="4690"/>
                  <a:pt x="15741" y="4684"/>
                  <a:pt x="15741" y="4684"/>
                </a:cubicBezTo>
                <a:cubicBezTo>
                  <a:pt x="15747" y="4678"/>
                  <a:pt x="15753" y="4678"/>
                  <a:pt x="15753" y="4672"/>
                </a:cubicBezTo>
                <a:cubicBezTo>
                  <a:pt x="15753" y="4666"/>
                  <a:pt x="15753" y="4660"/>
                  <a:pt x="15753" y="4654"/>
                </a:cubicBezTo>
                <a:cubicBezTo>
                  <a:pt x="15759" y="4654"/>
                  <a:pt x="15759" y="4648"/>
                  <a:pt x="15759" y="4642"/>
                </a:cubicBezTo>
                <a:cubicBezTo>
                  <a:pt x="15759" y="4637"/>
                  <a:pt x="15759" y="4637"/>
                  <a:pt x="15759" y="4631"/>
                </a:cubicBezTo>
                <a:cubicBezTo>
                  <a:pt x="15759" y="4631"/>
                  <a:pt x="15764" y="4625"/>
                  <a:pt x="15764" y="4619"/>
                </a:cubicBezTo>
                <a:cubicBezTo>
                  <a:pt x="15764" y="4619"/>
                  <a:pt x="15764" y="4613"/>
                  <a:pt x="15764" y="4607"/>
                </a:cubicBezTo>
                <a:cubicBezTo>
                  <a:pt x="15770" y="4601"/>
                  <a:pt x="15776" y="4601"/>
                  <a:pt x="15782" y="4601"/>
                </a:cubicBezTo>
                <a:cubicBezTo>
                  <a:pt x="15788" y="4595"/>
                  <a:pt x="15794" y="4589"/>
                  <a:pt x="15800" y="4577"/>
                </a:cubicBezTo>
                <a:cubicBezTo>
                  <a:pt x="15806" y="4565"/>
                  <a:pt x="15818" y="4560"/>
                  <a:pt x="15818" y="4548"/>
                </a:cubicBezTo>
                <a:cubicBezTo>
                  <a:pt x="15818" y="4536"/>
                  <a:pt x="15812" y="4536"/>
                  <a:pt x="15812" y="4530"/>
                </a:cubicBezTo>
                <a:cubicBezTo>
                  <a:pt x="15806" y="4524"/>
                  <a:pt x="15806" y="4518"/>
                  <a:pt x="15800" y="4518"/>
                </a:cubicBezTo>
                <a:cubicBezTo>
                  <a:pt x="15800" y="4518"/>
                  <a:pt x="15794" y="4518"/>
                  <a:pt x="15788" y="4518"/>
                </a:cubicBezTo>
                <a:cubicBezTo>
                  <a:pt x="15782" y="4518"/>
                  <a:pt x="15776" y="4518"/>
                  <a:pt x="15764" y="4512"/>
                </a:cubicBezTo>
                <a:cubicBezTo>
                  <a:pt x="15764" y="4506"/>
                  <a:pt x="15764" y="4500"/>
                  <a:pt x="15764" y="4494"/>
                </a:cubicBezTo>
                <a:cubicBezTo>
                  <a:pt x="15764" y="4488"/>
                  <a:pt x="15764" y="4482"/>
                  <a:pt x="15764" y="4482"/>
                </a:cubicBezTo>
                <a:cubicBezTo>
                  <a:pt x="15764" y="4476"/>
                  <a:pt x="15764" y="4471"/>
                  <a:pt x="15764" y="4471"/>
                </a:cubicBezTo>
                <a:cubicBezTo>
                  <a:pt x="15788" y="4471"/>
                  <a:pt x="15788" y="4471"/>
                  <a:pt x="15788" y="4471"/>
                </a:cubicBezTo>
                <a:cubicBezTo>
                  <a:pt x="15788" y="4465"/>
                  <a:pt x="15788" y="4459"/>
                  <a:pt x="15788" y="4459"/>
                </a:cubicBezTo>
                <a:cubicBezTo>
                  <a:pt x="15782" y="4453"/>
                  <a:pt x="15776" y="4453"/>
                  <a:pt x="15776" y="4447"/>
                </a:cubicBezTo>
                <a:cubicBezTo>
                  <a:pt x="15776" y="4435"/>
                  <a:pt x="15782" y="4423"/>
                  <a:pt x="15776" y="4411"/>
                </a:cubicBezTo>
                <a:cubicBezTo>
                  <a:pt x="15776" y="4405"/>
                  <a:pt x="15776" y="4405"/>
                  <a:pt x="15776" y="4399"/>
                </a:cubicBezTo>
                <a:cubicBezTo>
                  <a:pt x="15776" y="4394"/>
                  <a:pt x="15770" y="4394"/>
                  <a:pt x="15764" y="4387"/>
                </a:cubicBezTo>
                <a:cubicBezTo>
                  <a:pt x="15764" y="4382"/>
                  <a:pt x="15759" y="4387"/>
                  <a:pt x="15753" y="4382"/>
                </a:cubicBezTo>
                <a:cubicBezTo>
                  <a:pt x="15753" y="4370"/>
                  <a:pt x="15759" y="4358"/>
                  <a:pt x="15759" y="4346"/>
                </a:cubicBezTo>
                <a:cubicBezTo>
                  <a:pt x="15759" y="4334"/>
                  <a:pt x="15753" y="4322"/>
                  <a:pt x="15747" y="4310"/>
                </a:cubicBezTo>
                <a:cubicBezTo>
                  <a:pt x="15747" y="4305"/>
                  <a:pt x="15741" y="4299"/>
                  <a:pt x="15735" y="4287"/>
                </a:cubicBezTo>
                <a:cubicBezTo>
                  <a:pt x="15723" y="4281"/>
                  <a:pt x="15723" y="4269"/>
                  <a:pt x="15711" y="4263"/>
                </a:cubicBezTo>
                <a:cubicBezTo>
                  <a:pt x="15705" y="4263"/>
                  <a:pt x="15705" y="4257"/>
                  <a:pt x="15699" y="4257"/>
                </a:cubicBezTo>
                <a:cubicBezTo>
                  <a:pt x="15693" y="4251"/>
                  <a:pt x="15687" y="4257"/>
                  <a:pt x="15681" y="4257"/>
                </a:cubicBezTo>
                <a:cubicBezTo>
                  <a:pt x="15681" y="4251"/>
                  <a:pt x="15676" y="4251"/>
                  <a:pt x="15670" y="4245"/>
                </a:cubicBezTo>
                <a:cubicBezTo>
                  <a:pt x="15670" y="4245"/>
                  <a:pt x="15670" y="4239"/>
                  <a:pt x="15670" y="4233"/>
                </a:cubicBezTo>
                <a:cubicBezTo>
                  <a:pt x="15670" y="4221"/>
                  <a:pt x="15670" y="4221"/>
                  <a:pt x="15670" y="4221"/>
                </a:cubicBezTo>
                <a:cubicBezTo>
                  <a:pt x="15670" y="4216"/>
                  <a:pt x="15676" y="4216"/>
                  <a:pt x="15676" y="4210"/>
                </a:cubicBezTo>
                <a:cubicBezTo>
                  <a:pt x="15681" y="4204"/>
                  <a:pt x="15687" y="4204"/>
                  <a:pt x="15687" y="4198"/>
                </a:cubicBezTo>
                <a:cubicBezTo>
                  <a:pt x="15693" y="4198"/>
                  <a:pt x="15699" y="4198"/>
                  <a:pt x="15699" y="4192"/>
                </a:cubicBezTo>
                <a:cubicBezTo>
                  <a:pt x="15699" y="4186"/>
                  <a:pt x="15699" y="4180"/>
                  <a:pt x="15699" y="4168"/>
                </a:cubicBezTo>
                <a:cubicBezTo>
                  <a:pt x="15699" y="4144"/>
                  <a:pt x="15699" y="4144"/>
                  <a:pt x="15699" y="4144"/>
                </a:cubicBezTo>
                <a:cubicBezTo>
                  <a:pt x="15735" y="4144"/>
                  <a:pt x="15735" y="4144"/>
                  <a:pt x="15735" y="4144"/>
                </a:cubicBezTo>
                <a:cubicBezTo>
                  <a:pt x="15735" y="4144"/>
                  <a:pt x="15741" y="4144"/>
                  <a:pt x="15741" y="4139"/>
                </a:cubicBezTo>
                <a:cubicBezTo>
                  <a:pt x="15747" y="4133"/>
                  <a:pt x="15747" y="4133"/>
                  <a:pt x="15753" y="4127"/>
                </a:cubicBezTo>
                <a:cubicBezTo>
                  <a:pt x="15753" y="4121"/>
                  <a:pt x="15753" y="4115"/>
                  <a:pt x="15759" y="4115"/>
                </a:cubicBezTo>
                <a:cubicBezTo>
                  <a:pt x="15759" y="4115"/>
                  <a:pt x="15764" y="4115"/>
                  <a:pt x="15770" y="4115"/>
                </a:cubicBezTo>
                <a:cubicBezTo>
                  <a:pt x="15770" y="4115"/>
                  <a:pt x="15776" y="4115"/>
                  <a:pt x="15782" y="4115"/>
                </a:cubicBezTo>
                <a:cubicBezTo>
                  <a:pt x="15782" y="4115"/>
                  <a:pt x="15788" y="4109"/>
                  <a:pt x="15794" y="4109"/>
                </a:cubicBezTo>
                <a:cubicBezTo>
                  <a:pt x="15806" y="4109"/>
                  <a:pt x="15806" y="4109"/>
                  <a:pt x="15806" y="4109"/>
                </a:cubicBezTo>
                <a:cubicBezTo>
                  <a:pt x="15818" y="4109"/>
                  <a:pt x="15824" y="4109"/>
                  <a:pt x="15836" y="4109"/>
                </a:cubicBezTo>
                <a:cubicBezTo>
                  <a:pt x="15842" y="4097"/>
                  <a:pt x="15842" y="4091"/>
                  <a:pt x="15842" y="4079"/>
                </a:cubicBezTo>
                <a:lnTo>
                  <a:pt x="15836" y="4073"/>
                </a:lnTo>
                <a:cubicBezTo>
                  <a:pt x="15782" y="4073"/>
                  <a:pt x="15782" y="4073"/>
                  <a:pt x="15782" y="4073"/>
                </a:cubicBezTo>
                <a:cubicBezTo>
                  <a:pt x="15776" y="4067"/>
                  <a:pt x="15776" y="4062"/>
                  <a:pt x="15776" y="4062"/>
                </a:cubicBezTo>
                <a:cubicBezTo>
                  <a:pt x="15770" y="4050"/>
                  <a:pt x="15764" y="4044"/>
                  <a:pt x="15759" y="4038"/>
                </a:cubicBezTo>
                <a:cubicBezTo>
                  <a:pt x="15717" y="4038"/>
                  <a:pt x="15717" y="4038"/>
                  <a:pt x="15717" y="4038"/>
                </a:cubicBezTo>
                <a:cubicBezTo>
                  <a:pt x="15717" y="4044"/>
                  <a:pt x="15711" y="4050"/>
                  <a:pt x="15711" y="4062"/>
                </a:cubicBezTo>
                <a:cubicBezTo>
                  <a:pt x="15711" y="4067"/>
                  <a:pt x="15711" y="4067"/>
                  <a:pt x="15711" y="4073"/>
                </a:cubicBezTo>
                <a:lnTo>
                  <a:pt x="15705" y="4079"/>
                </a:lnTo>
                <a:cubicBezTo>
                  <a:pt x="15699" y="4079"/>
                  <a:pt x="15699" y="4085"/>
                  <a:pt x="15693" y="4085"/>
                </a:cubicBezTo>
                <a:cubicBezTo>
                  <a:pt x="15693" y="4085"/>
                  <a:pt x="15687" y="4079"/>
                  <a:pt x="15681" y="4079"/>
                </a:cubicBezTo>
                <a:cubicBezTo>
                  <a:pt x="15681" y="4079"/>
                  <a:pt x="15676" y="4079"/>
                  <a:pt x="15670" y="4079"/>
                </a:cubicBezTo>
                <a:cubicBezTo>
                  <a:pt x="15670" y="4020"/>
                  <a:pt x="15670" y="4020"/>
                  <a:pt x="15670" y="4020"/>
                </a:cubicBezTo>
                <a:cubicBezTo>
                  <a:pt x="15598" y="4020"/>
                  <a:pt x="15598" y="4020"/>
                  <a:pt x="15598" y="4020"/>
                </a:cubicBezTo>
                <a:cubicBezTo>
                  <a:pt x="15587" y="4020"/>
                  <a:pt x="15581" y="4008"/>
                  <a:pt x="15581" y="3996"/>
                </a:cubicBezTo>
                <a:cubicBezTo>
                  <a:pt x="15581" y="3984"/>
                  <a:pt x="15581" y="3978"/>
                  <a:pt x="15581" y="3973"/>
                </a:cubicBezTo>
                <a:cubicBezTo>
                  <a:pt x="15581" y="3973"/>
                  <a:pt x="15587" y="3967"/>
                  <a:pt x="15587" y="3961"/>
                </a:cubicBezTo>
                <a:cubicBezTo>
                  <a:pt x="15592" y="3961"/>
                  <a:pt x="15592" y="3955"/>
                  <a:pt x="15598" y="3955"/>
                </a:cubicBezTo>
                <a:cubicBezTo>
                  <a:pt x="15604" y="3949"/>
                  <a:pt x="15610" y="3949"/>
                  <a:pt x="15610" y="3949"/>
                </a:cubicBezTo>
                <a:cubicBezTo>
                  <a:pt x="15628" y="3949"/>
                  <a:pt x="15634" y="3949"/>
                  <a:pt x="15646" y="3949"/>
                </a:cubicBezTo>
                <a:cubicBezTo>
                  <a:pt x="15652" y="3949"/>
                  <a:pt x="15652" y="3949"/>
                  <a:pt x="15658" y="3949"/>
                </a:cubicBezTo>
                <a:cubicBezTo>
                  <a:pt x="15664" y="3949"/>
                  <a:pt x="15664" y="3949"/>
                  <a:pt x="15670" y="3949"/>
                </a:cubicBezTo>
                <a:cubicBezTo>
                  <a:pt x="15670" y="3943"/>
                  <a:pt x="15670" y="3937"/>
                  <a:pt x="15670" y="3937"/>
                </a:cubicBezTo>
                <a:cubicBezTo>
                  <a:pt x="15670" y="3931"/>
                  <a:pt x="15676" y="3925"/>
                  <a:pt x="15676" y="3925"/>
                </a:cubicBezTo>
                <a:cubicBezTo>
                  <a:pt x="15681" y="3919"/>
                  <a:pt x="15681" y="3913"/>
                  <a:pt x="15687" y="3913"/>
                </a:cubicBezTo>
                <a:cubicBezTo>
                  <a:pt x="15693" y="3907"/>
                  <a:pt x="15693" y="3913"/>
                  <a:pt x="15699" y="3907"/>
                </a:cubicBezTo>
                <a:cubicBezTo>
                  <a:pt x="15705" y="3907"/>
                  <a:pt x="15705" y="3901"/>
                  <a:pt x="15711" y="3901"/>
                </a:cubicBezTo>
                <a:cubicBezTo>
                  <a:pt x="15717" y="3901"/>
                  <a:pt x="15729" y="3901"/>
                  <a:pt x="15735" y="3901"/>
                </a:cubicBezTo>
                <a:cubicBezTo>
                  <a:pt x="15741" y="3901"/>
                  <a:pt x="15741" y="3901"/>
                  <a:pt x="15747" y="3901"/>
                </a:cubicBezTo>
                <a:cubicBezTo>
                  <a:pt x="15753" y="3901"/>
                  <a:pt x="15753" y="3895"/>
                  <a:pt x="15753" y="3889"/>
                </a:cubicBezTo>
                <a:cubicBezTo>
                  <a:pt x="15759" y="3889"/>
                  <a:pt x="15764" y="3884"/>
                  <a:pt x="15764" y="3884"/>
                </a:cubicBezTo>
                <a:cubicBezTo>
                  <a:pt x="15770" y="3878"/>
                  <a:pt x="15770" y="3872"/>
                  <a:pt x="15776" y="3872"/>
                </a:cubicBezTo>
                <a:cubicBezTo>
                  <a:pt x="15782" y="3866"/>
                  <a:pt x="15782" y="3860"/>
                  <a:pt x="15788" y="3860"/>
                </a:cubicBezTo>
                <a:cubicBezTo>
                  <a:pt x="15794" y="3854"/>
                  <a:pt x="15794" y="3848"/>
                  <a:pt x="15806" y="3848"/>
                </a:cubicBezTo>
                <a:cubicBezTo>
                  <a:pt x="15812" y="3848"/>
                  <a:pt x="15812" y="3848"/>
                  <a:pt x="15812" y="3848"/>
                </a:cubicBezTo>
                <a:cubicBezTo>
                  <a:pt x="15812" y="3848"/>
                  <a:pt x="15818" y="3848"/>
                  <a:pt x="15818" y="3854"/>
                </a:cubicBezTo>
                <a:cubicBezTo>
                  <a:pt x="15824" y="3866"/>
                  <a:pt x="15824" y="3866"/>
                  <a:pt x="15824" y="3866"/>
                </a:cubicBezTo>
                <a:cubicBezTo>
                  <a:pt x="15818" y="3866"/>
                  <a:pt x="15818" y="3872"/>
                  <a:pt x="15818" y="3878"/>
                </a:cubicBezTo>
                <a:cubicBezTo>
                  <a:pt x="15812" y="3878"/>
                  <a:pt x="15806" y="3878"/>
                  <a:pt x="15806" y="3884"/>
                </a:cubicBezTo>
                <a:cubicBezTo>
                  <a:pt x="15800" y="3889"/>
                  <a:pt x="15800" y="3901"/>
                  <a:pt x="15800" y="3907"/>
                </a:cubicBezTo>
                <a:cubicBezTo>
                  <a:pt x="15800" y="3919"/>
                  <a:pt x="15788" y="3919"/>
                  <a:pt x="15782" y="3931"/>
                </a:cubicBezTo>
                <a:cubicBezTo>
                  <a:pt x="15776" y="3931"/>
                  <a:pt x="15776" y="3937"/>
                  <a:pt x="15770" y="3943"/>
                </a:cubicBezTo>
                <a:cubicBezTo>
                  <a:pt x="15770" y="3943"/>
                  <a:pt x="15764" y="3943"/>
                  <a:pt x="15759" y="3949"/>
                </a:cubicBezTo>
                <a:cubicBezTo>
                  <a:pt x="15759" y="3955"/>
                  <a:pt x="15759" y="3955"/>
                  <a:pt x="15759" y="3961"/>
                </a:cubicBezTo>
                <a:cubicBezTo>
                  <a:pt x="15759" y="3973"/>
                  <a:pt x="15759" y="3973"/>
                  <a:pt x="15759" y="3973"/>
                </a:cubicBezTo>
                <a:cubicBezTo>
                  <a:pt x="15764" y="3973"/>
                  <a:pt x="15770" y="3967"/>
                  <a:pt x="15770" y="3967"/>
                </a:cubicBezTo>
                <a:cubicBezTo>
                  <a:pt x="15776" y="3961"/>
                  <a:pt x="15776" y="3961"/>
                  <a:pt x="15782" y="3955"/>
                </a:cubicBezTo>
                <a:cubicBezTo>
                  <a:pt x="15836" y="3955"/>
                  <a:pt x="15836" y="3955"/>
                  <a:pt x="15836" y="3955"/>
                </a:cubicBezTo>
                <a:cubicBezTo>
                  <a:pt x="15842" y="3955"/>
                  <a:pt x="15847" y="3949"/>
                  <a:pt x="15853" y="3949"/>
                </a:cubicBezTo>
                <a:cubicBezTo>
                  <a:pt x="15859" y="3943"/>
                  <a:pt x="15865" y="3931"/>
                  <a:pt x="15871" y="3925"/>
                </a:cubicBezTo>
                <a:cubicBezTo>
                  <a:pt x="15877" y="3925"/>
                  <a:pt x="15877" y="3919"/>
                  <a:pt x="15883" y="3913"/>
                </a:cubicBezTo>
                <a:lnTo>
                  <a:pt x="15889" y="3913"/>
                </a:lnTo>
                <a:cubicBezTo>
                  <a:pt x="15895" y="3913"/>
                  <a:pt x="15901" y="3907"/>
                  <a:pt x="15901" y="3907"/>
                </a:cubicBezTo>
                <a:cubicBezTo>
                  <a:pt x="15919" y="3907"/>
                  <a:pt x="15925" y="3913"/>
                  <a:pt x="15936" y="3919"/>
                </a:cubicBezTo>
                <a:cubicBezTo>
                  <a:pt x="15942" y="3919"/>
                  <a:pt x="15948" y="3919"/>
                  <a:pt x="15948" y="3919"/>
                </a:cubicBezTo>
                <a:cubicBezTo>
                  <a:pt x="15960" y="3919"/>
                  <a:pt x="15966" y="3919"/>
                  <a:pt x="15972" y="3925"/>
                </a:cubicBezTo>
                <a:cubicBezTo>
                  <a:pt x="15978" y="3931"/>
                  <a:pt x="15978" y="3931"/>
                  <a:pt x="15984" y="3931"/>
                </a:cubicBezTo>
                <a:cubicBezTo>
                  <a:pt x="15990" y="3937"/>
                  <a:pt x="15990" y="3949"/>
                  <a:pt x="15990" y="3955"/>
                </a:cubicBezTo>
                <a:cubicBezTo>
                  <a:pt x="15990" y="3967"/>
                  <a:pt x="15990" y="3967"/>
                  <a:pt x="15990" y="3967"/>
                </a:cubicBezTo>
                <a:cubicBezTo>
                  <a:pt x="15990" y="3973"/>
                  <a:pt x="15984" y="3973"/>
                  <a:pt x="15984" y="3978"/>
                </a:cubicBezTo>
                <a:cubicBezTo>
                  <a:pt x="15978" y="3984"/>
                  <a:pt x="15972" y="3984"/>
                  <a:pt x="15972" y="3990"/>
                </a:cubicBezTo>
                <a:cubicBezTo>
                  <a:pt x="15972" y="3990"/>
                  <a:pt x="15972" y="3996"/>
                  <a:pt x="15972" y="4002"/>
                </a:cubicBezTo>
                <a:cubicBezTo>
                  <a:pt x="15966" y="4008"/>
                  <a:pt x="15960" y="4008"/>
                  <a:pt x="15960" y="4020"/>
                </a:cubicBezTo>
                <a:cubicBezTo>
                  <a:pt x="15960" y="4026"/>
                  <a:pt x="15960" y="4032"/>
                  <a:pt x="15966" y="4044"/>
                </a:cubicBezTo>
                <a:cubicBezTo>
                  <a:pt x="15984" y="4044"/>
                  <a:pt x="15984" y="4044"/>
                  <a:pt x="15984" y="4044"/>
                </a:cubicBezTo>
                <a:cubicBezTo>
                  <a:pt x="15996" y="4038"/>
                  <a:pt x="15996" y="4038"/>
                  <a:pt x="15996" y="4038"/>
                </a:cubicBezTo>
                <a:cubicBezTo>
                  <a:pt x="16002" y="4038"/>
                  <a:pt x="16008" y="4032"/>
                  <a:pt x="16014" y="4032"/>
                </a:cubicBezTo>
                <a:cubicBezTo>
                  <a:pt x="16014" y="4032"/>
                  <a:pt x="16019" y="4032"/>
                  <a:pt x="16025" y="4032"/>
                </a:cubicBezTo>
                <a:cubicBezTo>
                  <a:pt x="16031" y="4038"/>
                  <a:pt x="16037" y="4044"/>
                  <a:pt x="16043" y="4050"/>
                </a:cubicBezTo>
                <a:cubicBezTo>
                  <a:pt x="16043" y="4055"/>
                  <a:pt x="16043" y="4062"/>
                  <a:pt x="16049" y="4062"/>
                </a:cubicBezTo>
                <a:cubicBezTo>
                  <a:pt x="16049" y="4073"/>
                  <a:pt x="16049" y="4079"/>
                  <a:pt x="16049" y="4085"/>
                </a:cubicBezTo>
                <a:cubicBezTo>
                  <a:pt x="16055" y="4091"/>
                  <a:pt x="16055" y="4091"/>
                  <a:pt x="16055" y="4097"/>
                </a:cubicBezTo>
                <a:cubicBezTo>
                  <a:pt x="16055" y="4103"/>
                  <a:pt x="16061" y="4103"/>
                  <a:pt x="16061" y="4109"/>
                </a:cubicBezTo>
                <a:cubicBezTo>
                  <a:pt x="16061" y="4115"/>
                  <a:pt x="16073" y="4115"/>
                  <a:pt x="16073" y="4127"/>
                </a:cubicBezTo>
                <a:cubicBezTo>
                  <a:pt x="16073" y="4186"/>
                  <a:pt x="16073" y="4186"/>
                  <a:pt x="16073" y="4186"/>
                </a:cubicBezTo>
                <a:cubicBezTo>
                  <a:pt x="16073" y="4192"/>
                  <a:pt x="16067" y="4198"/>
                  <a:pt x="16061" y="4198"/>
                </a:cubicBezTo>
                <a:cubicBezTo>
                  <a:pt x="16055" y="4204"/>
                  <a:pt x="16049" y="4204"/>
                  <a:pt x="16049" y="4210"/>
                </a:cubicBezTo>
                <a:cubicBezTo>
                  <a:pt x="16049" y="4210"/>
                  <a:pt x="16049" y="4216"/>
                  <a:pt x="16049" y="4221"/>
                </a:cubicBezTo>
                <a:cubicBezTo>
                  <a:pt x="16043" y="4228"/>
                  <a:pt x="16043" y="4228"/>
                  <a:pt x="16043" y="4233"/>
                </a:cubicBezTo>
                <a:cubicBezTo>
                  <a:pt x="16043" y="4263"/>
                  <a:pt x="16043" y="4263"/>
                  <a:pt x="16043" y="4263"/>
                </a:cubicBezTo>
                <a:cubicBezTo>
                  <a:pt x="16102" y="4263"/>
                  <a:pt x="16102" y="4263"/>
                  <a:pt x="16102" y="4263"/>
                </a:cubicBezTo>
                <a:cubicBezTo>
                  <a:pt x="16120" y="4263"/>
                  <a:pt x="16126" y="4251"/>
                  <a:pt x="16138" y="4245"/>
                </a:cubicBezTo>
                <a:cubicBezTo>
                  <a:pt x="16150" y="4239"/>
                  <a:pt x="16150" y="4239"/>
                  <a:pt x="16150" y="4239"/>
                </a:cubicBezTo>
                <a:cubicBezTo>
                  <a:pt x="16156" y="4239"/>
                  <a:pt x="16162" y="4233"/>
                  <a:pt x="16168" y="4233"/>
                </a:cubicBezTo>
                <a:cubicBezTo>
                  <a:pt x="16174" y="4228"/>
                  <a:pt x="16174" y="4221"/>
                  <a:pt x="16180" y="4221"/>
                </a:cubicBezTo>
                <a:cubicBezTo>
                  <a:pt x="16185" y="4221"/>
                  <a:pt x="16185" y="4221"/>
                  <a:pt x="16191" y="4216"/>
                </a:cubicBezTo>
                <a:cubicBezTo>
                  <a:pt x="16197" y="4216"/>
                  <a:pt x="16197" y="4216"/>
                  <a:pt x="16203" y="4210"/>
                </a:cubicBezTo>
                <a:cubicBezTo>
                  <a:pt x="16209" y="4210"/>
                  <a:pt x="16209" y="4204"/>
                  <a:pt x="16215" y="4204"/>
                </a:cubicBezTo>
                <a:cubicBezTo>
                  <a:pt x="16221" y="4204"/>
                  <a:pt x="16227" y="4204"/>
                  <a:pt x="16227" y="4204"/>
                </a:cubicBezTo>
                <a:cubicBezTo>
                  <a:pt x="16233" y="4204"/>
                  <a:pt x="16239" y="4198"/>
                  <a:pt x="16239" y="4192"/>
                </a:cubicBezTo>
                <a:lnTo>
                  <a:pt x="16239" y="4186"/>
                </a:lnTo>
                <a:cubicBezTo>
                  <a:pt x="16239" y="4174"/>
                  <a:pt x="16239" y="4168"/>
                  <a:pt x="16239" y="4162"/>
                </a:cubicBezTo>
                <a:cubicBezTo>
                  <a:pt x="16239" y="4156"/>
                  <a:pt x="16245" y="4150"/>
                  <a:pt x="16245" y="4144"/>
                </a:cubicBezTo>
                <a:cubicBezTo>
                  <a:pt x="16245" y="4144"/>
                  <a:pt x="16245" y="4139"/>
                  <a:pt x="16245" y="4133"/>
                </a:cubicBezTo>
                <a:cubicBezTo>
                  <a:pt x="16245" y="4103"/>
                  <a:pt x="16245" y="4103"/>
                  <a:pt x="16245" y="4103"/>
                </a:cubicBezTo>
                <a:cubicBezTo>
                  <a:pt x="16233" y="4103"/>
                  <a:pt x="16227" y="4103"/>
                  <a:pt x="16215" y="4097"/>
                </a:cubicBezTo>
                <a:cubicBezTo>
                  <a:pt x="16215" y="4091"/>
                  <a:pt x="16209" y="4085"/>
                  <a:pt x="16209" y="4079"/>
                </a:cubicBezTo>
                <a:cubicBezTo>
                  <a:pt x="16209" y="4073"/>
                  <a:pt x="16209" y="4062"/>
                  <a:pt x="16209" y="4055"/>
                </a:cubicBezTo>
                <a:cubicBezTo>
                  <a:pt x="16209" y="4050"/>
                  <a:pt x="16209" y="4050"/>
                  <a:pt x="16209" y="4044"/>
                </a:cubicBezTo>
                <a:cubicBezTo>
                  <a:pt x="16209" y="4038"/>
                  <a:pt x="16203" y="4038"/>
                  <a:pt x="16197" y="4038"/>
                </a:cubicBezTo>
                <a:cubicBezTo>
                  <a:pt x="16191" y="4038"/>
                  <a:pt x="16191" y="4032"/>
                  <a:pt x="16185" y="4032"/>
                </a:cubicBezTo>
                <a:cubicBezTo>
                  <a:pt x="16180" y="4026"/>
                  <a:pt x="16180" y="4020"/>
                  <a:pt x="16180" y="4020"/>
                </a:cubicBezTo>
                <a:cubicBezTo>
                  <a:pt x="16174" y="4014"/>
                  <a:pt x="16168" y="4014"/>
                  <a:pt x="16168" y="4014"/>
                </a:cubicBezTo>
                <a:cubicBezTo>
                  <a:pt x="16162" y="4008"/>
                  <a:pt x="16156" y="4008"/>
                  <a:pt x="16156" y="4002"/>
                </a:cubicBezTo>
                <a:cubicBezTo>
                  <a:pt x="16150" y="4002"/>
                  <a:pt x="16156" y="3996"/>
                  <a:pt x="16150" y="3990"/>
                </a:cubicBezTo>
                <a:cubicBezTo>
                  <a:pt x="16150" y="3990"/>
                  <a:pt x="16144" y="3984"/>
                  <a:pt x="16144" y="3978"/>
                </a:cubicBezTo>
                <a:cubicBezTo>
                  <a:pt x="16138" y="3973"/>
                  <a:pt x="16144" y="3973"/>
                  <a:pt x="16144" y="3961"/>
                </a:cubicBezTo>
                <a:cubicBezTo>
                  <a:pt x="16144" y="3949"/>
                  <a:pt x="16144" y="3943"/>
                  <a:pt x="16144" y="3931"/>
                </a:cubicBezTo>
                <a:cubicBezTo>
                  <a:pt x="16150" y="3925"/>
                  <a:pt x="16150" y="3925"/>
                  <a:pt x="16156" y="3919"/>
                </a:cubicBezTo>
                <a:cubicBezTo>
                  <a:pt x="16156" y="3919"/>
                  <a:pt x="16156" y="3913"/>
                  <a:pt x="16162" y="3907"/>
                </a:cubicBezTo>
                <a:cubicBezTo>
                  <a:pt x="16162" y="3907"/>
                  <a:pt x="16162" y="3901"/>
                  <a:pt x="16162" y="3895"/>
                </a:cubicBezTo>
                <a:cubicBezTo>
                  <a:pt x="16168" y="3895"/>
                  <a:pt x="16174" y="3901"/>
                  <a:pt x="16174" y="3895"/>
                </a:cubicBezTo>
                <a:cubicBezTo>
                  <a:pt x="16185" y="3895"/>
                  <a:pt x="16191" y="3895"/>
                  <a:pt x="16203" y="3889"/>
                </a:cubicBezTo>
                <a:cubicBezTo>
                  <a:pt x="16209" y="3889"/>
                  <a:pt x="16209" y="3889"/>
                  <a:pt x="16209" y="3889"/>
                </a:cubicBezTo>
                <a:cubicBezTo>
                  <a:pt x="16221" y="3889"/>
                  <a:pt x="16227" y="3889"/>
                  <a:pt x="16233" y="3889"/>
                </a:cubicBezTo>
                <a:cubicBezTo>
                  <a:pt x="16233" y="3789"/>
                  <a:pt x="16233" y="3789"/>
                  <a:pt x="16233" y="3789"/>
                </a:cubicBezTo>
                <a:cubicBezTo>
                  <a:pt x="16233" y="3783"/>
                  <a:pt x="16239" y="3783"/>
                  <a:pt x="16239" y="3777"/>
                </a:cubicBezTo>
                <a:cubicBezTo>
                  <a:pt x="16239" y="3777"/>
                  <a:pt x="16239" y="3771"/>
                  <a:pt x="16239" y="3765"/>
                </a:cubicBezTo>
                <a:cubicBezTo>
                  <a:pt x="16245" y="3765"/>
                  <a:pt x="16245" y="3759"/>
                  <a:pt x="16251" y="3753"/>
                </a:cubicBezTo>
                <a:cubicBezTo>
                  <a:pt x="16251" y="3753"/>
                  <a:pt x="16257" y="3759"/>
                  <a:pt x="16262" y="3753"/>
                </a:cubicBezTo>
                <a:cubicBezTo>
                  <a:pt x="16262" y="3753"/>
                  <a:pt x="16269" y="3753"/>
                  <a:pt x="16274" y="3747"/>
                </a:cubicBezTo>
                <a:cubicBezTo>
                  <a:pt x="16286" y="3741"/>
                  <a:pt x="16286" y="3735"/>
                  <a:pt x="16292" y="3723"/>
                </a:cubicBezTo>
                <a:cubicBezTo>
                  <a:pt x="16298" y="3718"/>
                  <a:pt x="16298" y="3718"/>
                  <a:pt x="16304" y="3712"/>
                </a:cubicBezTo>
                <a:cubicBezTo>
                  <a:pt x="16310" y="3706"/>
                  <a:pt x="16316" y="3694"/>
                  <a:pt x="16322" y="3694"/>
                </a:cubicBezTo>
                <a:cubicBezTo>
                  <a:pt x="16328" y="3688"/>
                  <a:pt x="16328" y="3694"/>
                  <a:pt x="16334" y="3694"/>
                </a:cubicBezTo>
                <a:cubicBezTo>
                  <a:pt x="16340" y="3694"/>
                  <a:pt x="16340" y="3694"/>
                  <a:pt x="16346" y="3694"/>
                </a:cubicBezTo>
                <a:cubicBezTo>
                  <a:pt x="16363" y="3700"/>
                  <a:pt x="16375" y="3712"/>
                  <a:pt x="16393" y="3723"/>
                </a:cubicBezTo>
                <a:cubicBezTo>
                  <a:pt x="16393" y="3723"/>
                  <a:pt x="16399" y="3723"/>
                  <a:pt x="16405" y="3723"/>
                </a:cubicBezTo>
                <a:cubicBezTo>
                  <a:pt x="16411" y="3723"/>
                  <a:pt x="16417" y="3718"/>
                  <a:pt x="16428" y="3718"/>
                </a:cubicBezTo>
                <a:cubicBezTo>
                  <a:pt x="16428" y="3712"/>
                  <a:pt x="16435" y="3712"/>
                  <a:pt x="16435" y="3712"/>
                </a:cubicBezTo>
                <a:cubicBezTo>
                  <a:pt x="16440" y="3706"/>
                  <a:pt x="16440" y="3700"/>
                  <a:pt x="16446" y="3700"/>
                </a:cubicBezTo>
                <a:cubicBezTo>
                  <a:pt x="16452" y="3694"/>
                  <a:pt x="16452" y="3694"/>
                  <a:pt x="16458" y="3688"/>
                </a:cubicBezTo>
                <a:cubicBezTo>
                  <a:pt x="16458" y="3688"/>
                  <a:pt x="16464" y="3688"/>
                  <a:pt x="16470" y="3688"/>
                </a:cubicBezTo>
                <a:cubicBezTo>
                  <a:pt x="16476" y="3688"/>
                  <a:pt x="16470" y="3682"/>
                  <a:pt x="16476" y="3676"/>
                </a:cubicBezTo>
                <a:cubicBezTo>
                  <a:pt x="16488" y="3676"/>
                  <a:pt x="16494" y="3682"/>
                  <a:pt x="16500" y="3676"/>
                </a:cubicBezTo>
                <a:cubicBezTo>
                  <a:pt x="16506" y="3676"/>
                  <a:pt x="16506" y="3676"/>
                  <a:pt x="16512" y="3670"/>
                </a:cubicBezTo>
                <a:cubicBezTo>
                  <a:pt x="16517" y="3670"/>
                  <a:pt x="16517" y="3670"/>
                  <a:pt x="16523" y="3670"/>
                </a:cubicBezTo>
                <a:cubicBezTo>
                  <a:pt x="16529" y="3664"/>
                  <a:pt x="16529" y="3664"/>
                  <a:pt x="16535" y="3658"/>
                </a:cubicBezTo>
                <a:lnTo>
                  <a:pt x="16535" y="3652"/>
                </a:lnTo>
                <a:cubicBezTo>
                  <a:pt x="16541" y="3641"/>
                  <a:pt x="16553" y="3635"/>
                  <a:pt x="16565" y="3629"/>
                </a:cubicBezTo>
                <a:cubicBezTo>
                  <a:pt x="16565" y="3623"/>
                  <a:pt x="16571" y="3623"/>
                  <a:pt x="16577" y="3623"/>
                </a:cubicBezTo>
                <a:cubicBezTo>
                  <a:pt x="16577" y="3617"/>
                  <a:pt x="16577" y="3611"/>
                  <a:pt x="16583" y="3611"/>
                </a:cubicBezTo>
                <a:cubicBezTo>
                  <a:pt x="16583" y="3605"/>
                  <a:pt x="16589" y="3605"/>
                  <a:pt x="16589" y="3599"/>
                </a:cubicBezTo>
                <a:cubicBezTo>
                  <a:pt x="16606" y="3587"/>
                  <a:pt x="16606" y="3575"/>
                  <a:pt x="16624" y="3563"/>
                </a:cubicBezTo>
                <a:cubicBezTo>
                  <a:pt x="16624" y="3557"/>
                  <a:pt x="16630" y="3557"/>
                  <a:pt x="16636" y="3557"/>
                </a:cubicBezTo>
                <a:cubicBezTo>
                  <a:pt x="16642" y="3546"/>
                  <a:pt x="16648" y="3540"/>
                  <a:pt x="16654" y="3534"/>
                </a:cubicBezTo>
                <a:cubicBezTo>
                  <a:pt x="16654" y="3528"/>
                  <a:pt x="16654" y="3522"/>
                  <a:pt x="16654" y="3522"/>
                </a:cubicBezTo>
                <a:cubicBezTo>
                  <a:pt x="16654" y="3516"/>
                  <a:pt x="16660" y="3516"/>
                  <a:pt x="16660" y="3510"/>
                </a:cubicBezTo>
                <a:cubicBezTo>
                  <a:pt x="16666" y="3504"/>
                  <a:pt x="16666" y="3504"/>
                  <a:pt x="16666" y="3498"/>
                </a:cubicBezTo>
                <a:cubicBezTo>
                  <a:pt x="16672" y="3492"/>
                  <a:pt x="16672" y="3486"/>
                  <a:pt x="16672" y="3475"/>
                </a:cubicBezTo>
                <a:cubicBezTo>
                  <a:pt x="16678" y="3468"/>
                  <a:pt x="16683" y="3468"/>
                  <a:pt x="16683" y="3463"/>
                </a:cubicBezTo>
                <a:cubicBezTo>
                  <a:pt x="16689" y="3451"/>
                  <a:pt x="16695" y="3451"/>
                  <a:pt x="16707" y="3439"/>
                </a:cubicBezTo>
                <a:cubicBezTo>
                  <a:pt x="16707" y="3439"/>
                  <a:pt x="16713" y="3439"/>
                  <a:pt x="16719" y="3433"/>
                </a:cubicBezTo>
                <a:cubicBezTo>
                  <a:pt x="16719" y="3433"/>
                  <a:pt x="16719" y="3427"/>
                  <a:pt x="16725" y="3421"/>
                </a:cubicBezTo>
                <a:cubicBezTo>
                  <a:pt x="16725" y="3421"/>
                  <a:pt x="16731" y="3427"/>
                  <a:pt x="16737" y="3421"/>
                </a:cubicBezTo>
                <a:cubicBezTo>
                  <a:pt x="16743" y="3421"/>
                  <a:pt x="16749" y="3409"/>
                  <a:pt x="16755" y="3403"/>
                </a:cubicBezTo>
                <a:cubicBezTo>
                  <a:pt x="16760" y="3397"/>
                  <a:pt x="16760" y="3397"/>
                  <a:pt x="16767" y="3391"/>
                </a:cubicBezTo>
                <a:cubicBezTo>
                  <a:pt x="16767" y="3391"/>
                  <a:pt x="16767" y="3386"/>
                  <a:pt x="16772" y="3380"/>
                </a:cubicBezTo>
                <a:cubicBezTo>
                  <a:pt x="16772" y="3374"/>
                  <a:pt x="16778" y="3374"/>
                  <a:pt x="16784" y="3368"/>
                </a:cubicBezTo>
                <a:cubicBezTo>
                  <a:pt x="16784" y="3368"/>
                  <a:pt x="16790" y="3362"/>
                  <a:pt x="16796" y="3356"/>
                </a:cubicBezTo>
                <a:cubicBezTo>
                  <a:pt x="16796" y="3356"/>
                  <a:pt x="16802" y="3356"/>
                  <a:pt x="16808" y="3350"/>
                </a:cubicBezTo>
                <a:cubicBezTo>
                  <a:pt x="16808" y="3344"/>
                  <a:pt x="16802" y="3338"/>
                  <a:pt x="16808" y="3326"/>
                </a:cubicBezTo>
                <a:cubicBezTo>
                  <a:pt x="16808" y="3320"/>
                  <a:pt x="16808" y="3320"/>
                  <a:pt x="16808" y="3314"/>
                </a:cubicBezTo>
                <a:cubicBezTo>
                  <a:pt x="16808" y="3309"/>
                  <a:pt x="16808" y="3303"/>
                  <a:pt x="16808" y="3291"/>
                </a:cubicBezTo>
                <a:cubicBezTo>
                  <a:pt x="16808" y="3279"/>
                  <a:pt x="16808" y="3279"/>
                  <a:pt x="16808" y="3279"/>
                </a:cubicBezTo>
                <a:cubicBezTo>
                  <a:pt x="16808" y="3279"/>
                  <a:pt x="16814" y="3273"/>
                  <a:pt x="16814" y="3267"/>
                </a:cubicBezTo>
                <a:cubicBezTo>
                  <a:pt x="16820" y="3267"/>
                  <a:pt x="16826" y="3261"/>
                  <a:pt x="16826" y="3261"/>
                </a:cubicBezTo>
                <a:cubicBezTo>
                  <a:pt x="16832" y="3249"/>
                  <a:pt x="16826" y="3237"/>
                  <a:pt x="16826" y="3225"/>
                </a:cubicBezTo>
                <a:cubicBezTo>
                  <a:pt x="16826" y="3208"/>
                  <a:pt x="16826" y="3208"/>
                  <a:pt x="16826" y="3208"/>
                </a:cubicBezTo>
                <a:cubicBezTo>
                  <a:pt x="16826" y="3202"/>
                  <a:pt x="16826" y="3202"/>
                  <a:pt x="16826" y="3196"/>
                </a:cubicBezTo>
                <a:cubicBezTo>
                  <a:pt x="16826" y="3184"/>
                  <a:pt x="16826" y="3184"/>
                  <a:pt x="16826" y="3184"/>
                </a:cubicBezTo>
                <a:cubicBezTo>
                  <a:pt x="16826" y="3178"/>
                  <a:pt x="16826" y="3178"/>
                  <a:pt x="16826" y="3172"/>
                </a:cubicBezTo>
                <a:cubicBezTo>
                  <a:pt x="16826" y="3166"/>
                  <a:pt x="16832" y="3166"/>
                  <a:pt x="16832" y="3160"/>
                </a:cubicBezTo>
                <a:cubicBezTo>
                  <a:pt x="16838" y="3160"/>
                  <a:pt x="16832" y="3154"/>
                  <a:pt x="16832" y="3148"/>
                </a:cubicBezTo>
                <a:cubicBezTo>
                  <a:pt x="16838" y="3142"/>
                  <a:pt x="16838" y="3137"/>
                  <a:pt x="16838" y="3125"/>
                </a:cubicBezTo>
                <a:cubicBezTo>
                  <a:pt x="16844" y="3119"/>
                  <a:pt x="16849" y="3119"/>
                  <a:pt x="16849" y="3113"/>
                </a:cubicBezTo>
                <a:cubicBezTo>
                  <a:pt x="16855" y="3113"/>
                  <a:pt x="16855" y="3107"/>
                  <a:pt x="16855" y="3107"/>
                </a:cubicBezTo>
                <a:cubicBezTo>
                  <a:pt x="16861" y="3101"/>
                  <a:pt x="16861" y="3095"/>
                  <a:pt x="16867" y="3095"/>
                </a:cubicBezTo>
                <a:cubicBezTo>
                  <a:pt x="16867" y="3095"/>
                  <a:pt x="16873" y="3095"/>
                  <a:pt x="16879" y="3095"/>
                </a:cubicBezTo>
                <a:cubicBezTo>
                  <a:pt x="16879" y="3101"/>
                  <a:pt x="16879" y="3107"/>
                  <a:pt x="16885" y="3107"/>
                </a:cubicBezTo>
                <a:cubicBezTo>
                  <a:pt x="16885" y="3107"/>
                  <a:pt x="16891" y="3107"/>
                  <a:pt x="16891" y="3113"/>
                </a:cubicBezTo>
                <a:cubicBezTo>
                  <a:pt x="16897" y="3113"/>
                  <a:pt x="16903" y="3113"/>
                  <a:pt x="16903" y="3119"/>
                </a:cubicBezTo>
                <a:cubicBezTo>
                  <a:pt x="16909" y="3125"/>
                  <a:pt x="16915" y="3125"/>
                  <a:pt x="16915" y="3131"/>
                </a:cubicBezTo>
                <a:cubicBezTo>
                  <a:pt x="16915" y="3137"/>
                  <a:pt x="16909" y="3137"/>
                  <a:pt x="16909" y="3142"/>
                </a:cubicBezTo>
                <a:cubicBezTo>
                  <a:pt x="16909" y="3148"/>
                  <a:pt x="16909" y="3148"/>
                  <a:pt x="16903" y="3154"/>
                </a:cubicBezTo>
                <a:cubicBezTo>
                  <a:pt x="16903" y="3160"/>
                  <a:pt x="16903" y="3166"/>
                  <a:pt x="16903" y="3172"/>
                </a:cubicBezTo>
                <a:cubicBezTo>
                  <a:pt x="16903" y="3184"/>
                  <a:pt x="16909" y="3190"/>
                  <a:pt x="16909" y="3196"/>
                </a:cubicBezTo>
                <a:cubicBezTo>
                  <a:pt x="16915" y="3220"/>
                  <a:pt x="16909" y="3231"/>
                  <a:pt x="16909" y="3249"/>
                </a:cubicBezTo>
                <a:cubicBezTo>
                  <a:pt x="16909" y="3261"/>
                  <a:pt x="16915" y="3273"/>
                  <a:pt x="16909" y="3285"/>
                </a:cubicBezTo>
                <a:cubicBezTo>
                  <a:pt x="16909" y="3291"/>
                  <a:pt x="16915" y="3297"/>
                  <a:pt x="16909" y="3297"/>
                </a:cubicBezTo>
                <a:cubicBezTo>
                  <a:pt x="16909" y="3303"/>
                  <a:pt x="16903" y="3303"/>
                  <a:pt x="16903" y="3309"/>
                </a:cubicBezTo>
                <a:cubicBezTo>
                  <a:pt x="16897" y="3314"/>
                  <a:pt x="16891" y="3314"/>
                  <a:pt x="16891" y="3320"/>
                </a:cubicBezTo>
                <a:cubicBezTo>
                  <a:pt x="16891" y="3326"/>
                  <a:pt x="16891" y="3326"/>
                  <a:pt x="16891" y="3338"/>
                </a:cubicBezTo>
                <a:cubicBezTo>
                  <a:pt x="16891" y="3344"/>
                  <a:pt x="16891" y="3344"/>
                  <a:pt x="16891" y="3350"/>
                </a:cubicBezTo>
                <a:cubicBezTo>
                  <a:pt x="16891" y="3368"/>
                  <a:pt x="16897" y="3374"/>
                  <a:pt x="16903" y="3386"/>
                </a:cubicBezTo>
                <a:cubicBezTo>
                  <a:pt x="16909" y="3397"/>
                  <a:pt x="16909" y="3403"/>
                  <a:pt x="16909" y="3415"/>
                </a:cubicBezTo>
                <a:cubicBezTo>
                  <a:pt x="16909" y="3421"/>
                  <a:pt x="16909" y="3427"/>
                  <a:pt x="16909" y="3433"/>
                </a:cubicBezTo>
                <a:cubicBezTo>
                  <a:pt x="16909" y="3439"/>
                  <a:pt x="16903" y="3439"/>
                  <a:pt x="16897" y="3439"/>
                </a:cubicBezTo>
                <a:cubicBezTo>
                  <a:pt x="16891" y="3445"/>
                  <a:pt x="16885" y="3445"/>
                  <a:pt x="16885" y="3451"/>
                </a:cubicBezTo>
                <a:cubicBezTo>
                  <a:pt x="16885" y="3457"/>
                  <a:pt x="16885" y="3463"/>
                  <a:pt x="16885" y="3468"/>
                </a:cubicBezTo>
                <a:cubicBezTo>
                  <a:pt x="16885" y="3475"/>
                  <a:pt x="16885" y="3480"/>
                  <a:pt x="16885" y="3486"/>
                </a:cubicBezTo>
                <a:cubicBezTo>
                  <a:pt x="16885" y="3492"/>
                  <a:pt x="16891" y="3492"/>
                  <a:pt x="16891" y="3498"/>
                </a:cubicBezTo>
                <a:cubicBezTo>
                  <a:pt x="16891" y="3504"/>
                  <a:pt x="16885" y="3504"/>
                  <a:pt x="16885" y="3510"/>
                </a:cubicBezTo>
                <a:cubicBezTo>
                  <a:pt x="16909" y="3510"/>
                  <a:pt x="16909" y="3510"/>
                  <a:pt x="16909" y="3510"/>
                </a:cubicBezTo>
                <a:cubicBezTo>
                  <a:pt x="16909" y="3504"/>
                  <a:pt x="16915" y="3510"/>
                  <a:pt x="16921" y="3504"/>
                </a:cubicBezTo>
                <a:cubicBezTo>
                  <a:pt x="16921" y="3498"/>
                  <a:pt x="16921" y="3498"/>
                  <a:pt x="16921" y="3492"/>
                </a:cubicBezTo>
                <a:cubicBezTo>
                  <a:pt x="16926" y="3480"/>
                  <a:pt x="16926" y="3480"/>
                  <a:pt x="16926" y="3480"/>
                </a:cubicBezTo>
                <a:cubicBezTo>
                  <a:pt x="16933" y="3475"/>
                  <a:pt x="16933" y="3475"/>
                  <a:pt x="16938" y="3468"/>
                </a:cubicBezTo>
                <a:cubicBezTo>
                  <a:pt x="16938" y="3468"/>
                  <a:pt x="16938" y="3463"/>
                  <a:pt x="16944" y="3457"/>
                </a:cubicBezTo>
                <a:cubicBezTo>
                  <a:pt x="16944" y="3463"/>
                  <a:pt x="16950" y="3457"/>
                  <a:pt x="16956" y="3463"/>
                </a:cubicBezTo>
                <a:cubicBezTo>
                  <a:pt x="16956" y="3475"/>
                  <a:pt x="16950" y="3480"/>
                  <a:pt x="16956" y="3486"/>
                </a:cubicBezTo>
                <a:cubicBezTo>
                  <a:pt x="16956" y="3492"/>
                  <a:pt x="16962" y="3492"/>
                  <a:pt x="16968" y="3492"/>
                </a:cubicBezTo>
                <a:cubicBezTo>
                  <a:pt x="16974" y="3504"/>
                  <a:pt x="16986" y="3504"/>
                  <a:pt x="16998" y="3504"/>
                </a:cubicBezTo>
                <a:cubicBezTo>
                  <a:pt x="16998" y="3498"/>
                  <a:pt x="16998" y="3498"/>
                  <a:pt x="16998" y="3492"/>
                </a:cubicBezTo>
                <a:cubicBezTo>
                  <a:pt x="16998" y="3486"/>
                  <a:pt x="16998" y="3486"/>
                  <a:pt x="16992" y="3480"/>
                </a:cubicBezTo>
                <a:cubicBezTo>
                  <a:pt x="16992" y="3480"/>
                  <a:pt x="16992" y="3475"/>
                  <a:pt x="16992" y="3468"/>
                </a:cubicBezTo>
                <a:cubicBezTo>
                  <a:pt x="16992" y="3463"/>
                  <a:pt x="16986" y="3463"/>
                  <a:pt x="16980" y="3457"/>
                </a:cubicBezTo>
                <a:cubicBezTo>
                  <a:pt x="16980" y="3451"/>
                  <a:pt x="16974" y="3457"/>
                  <a:pt x="16968" y="3451"/>
                </a:cubicBezTo>
                <a:cubicBezTo>
                  <a:pt x="16968" y="3445"/>
                  <a:pt x="16968" y="3439"/>
                  <a:pt x="16962" y="3439"/>
                </a:cubicBezTo>
                <a:cubicBezTo>
                  <a:pt x="16962" y="3433"/>
                  <a:pt x="16950" y="3433"/>
                  <a:pt x="16950" y="3427"/>
                </a:cubicBezTo>
                <a:cubicBezTo>
                  <a:pt x="16944" y="3421"/>
                  <a:pt x="16950" y="3415"/>
                  <a:pt x="16944" y="3403"/>
                </a:cubicBezTo>
                <a:cubicBezTo>
                  <a:pt x="16944" y="3397"/>
                  <a:pt x="16938" y="3397"/>
                  <a:pt x="16938" y="3391"/>
                </a:cubicBezTo>
                <a:cubicBezTo>
                  <a:pt x="16933" y="3386"/>
                  <a:pt x="16926" y="3380"/>
                  <a:pt x="16926" y="3368"/>
                </a:cubicBezTo>
                <a:cubicBezTo>
                  <a:pt x="16926" y="3356"/>
                  <a:pt x="16944" y="3356"/>
                  <a:pt x="16950" y="3344"/>
                </a:cubicBezTo>
                <a:cubicBezTo>
                  <a:pt x="16950" y="3344"/>
                  <a:pt x="16956" y="3344"/>
                  <a:pt x="16956" y="3338"/>
                </a:cubicBezTo>
                <a:cubicBezTo>
                  <a:pt x="16956" y="3332"/>
                  <a:pt x="16956" y="3326"/>
                  <a:pt x="16956" y="3320"/>
                </a:cubicBezTo>
                <a:cubicBezTo>
                  <a:pt x="16956" y="3320"/>
                  <a:pt x="16956" y="3314"/>
                  <a:pt x="16956" y="3309"/>
                </a:cubicBezTo>
                <a:cubicBezTo>
                  <a:pt x="16956" y="3303"/>
                  <a:pt x="16968" y="3309"/>
                  <a:pt x="16968" y="3303"/>
                </a:cubicBezTo>
                <a:cubicBezTo>
                  <a:pt x="16968" y="3303"/>
                  <a:pt x="16968" y="3297"/>
                  <a:pt x="16974" y="3291"/>
                </a:cubicBezTo>
                <a:cubicBezTo>
                  <a:pt x="16980" y="3291"/>
                  <a:pt x="16974" y="3279"/>
                  <a:pt x="16980" y="3279"/>
                </a:cubicBezTo>
                <a:cubicBezTo>
                  <a:pt x="16992" y="3279"/>
                  <a:pt x="16998" y="3285"/>
                  <a:pt x="17004" y="3291"/>
                </a:cubicBezTo>
                <a:cubicBezTo>
                  <a:pt x="17015" y="3297"/>
                  <a:pt x="17015" y="3309"/>
                  <a:pt x="17027" y="3309"/>
                </a:cubicBezTo>
                <a:cubicBezTo>
                  <a:pt x="17033" y="3309"/>
                  <a:pt x="17033" y="3303"/>
                  <a:pt x="17039" y="3297"/>
                </a:cubicBezTo>
                <a:cubicBezTo>
                  <a:pt x="17039" y="3297"/>
                  <a:pt x="17039" y="3291"/>
                  <a:pt x="17039" y="3285"/>
                </a:cubicBezTo>
                <a:cubicBezTo>
                  <a:pt x="17039" y="3285"/>
                  <a:pt x="17033" y="3279"/>
                  <a:pt x="17033" y="3273"/>
                </a:cubicBezTo>
                <a:cubicBezTo>
                  <a:pt x="17033" y="3273"/>
                  <a:pt x="17033" y="3267"/>
                  <a:pt x="17033" y="3261"/>
                </a:cubicBezTo>
                <a:cubicBezTo>
                  <a:pt x="17033" y="3255"/>
                  <a:pt x="17027" y="3249"/>
                  <a:pt x="17027" y="3243"/>
                </a:cubicBezTo>
                <a:cubicBezTo>
                  <a:pt x="17027" y="3237"/>
                  <a:pt x="17027" y="3231"/>
                  <a:pt x="17027" y="3231"/>
                </a:cubicBezTo>
                <a:cubicBezTo>
                  <a:pt x="17027" y="3225"/>
                  <a:pt x="17021" y="3220"/>
                  <a:pt x="17021" y="3214"/>
                </a:cubicBezTo>
                <a:cubicBezTo>
                  <a:pt x="17021" y="3208"/>
                  <a:pt x="17015" y="3208"/>
                  <a:pt x="17015" y="3202"/>
                </a:cubicBezTo>
                <a:cubicBezTo>
                  <a:pt x="17010" y="3190"/>
                  <a:pt x="17015" y="3184"/>
                  <a:pt x="17015" y="3172"/>
                </a:cubicBezTo>
                <a:cubicBezTo>
                  <a:pt x="17015" y="3166"/>
                  <a:pt x="17015" y="3160"/>
                  <a:pt x="17015" y="3160"/>
                </a:cubicBezTo>
                <a:cubicBezTo>
                  <a:pt x="17010" y="3154"/>
                  <a:pt x="17010" y="3154"/>
                  <a:pt x="17004" y="3148"/>
                </a:cubicBezTo>
                <a:cubicBezTo>
                  <a:pt x="17004" y="3142"/>
                  <a:pt x="17004" y="3137"/>
                  <a:pt x="16998" y="3137"/>
                </a:cubicBezTo>
                <a:cubicBezTo>
                  <a:pt x="16992" y="3125"/>
                  <a:pt x="16986" y="3125"/>
                  <a:pt x="16980" y="3113"/>
                </a:cubicBezTo>
                <a:cubicBezTo>
                  <a:pt x="16980" y="3107"/>
                  <a:pt x="16974" y="3107"/>
                  <a:pt x="16974" y="3101"/>
                </a:cubicBezTo>
                <a:cubicBezTo>
                  <a:pt x="16974" y="3095"/>
                  <a:pt x="16974" y="3095"/>
                  <a:pt x="16974" y="3089"/>
                </a:cubicBezTo>
                <a:cubicBezTo>
                  <a:pt x="16974" y="3083"/>
                  <a:pt x="16974" y="3083"/>
                  <a:pt x="16974" y="3077"/>
                </a:cubicBezTo>
                <a:cubicBezTo>
                  <a:pt x="16974" y="3071"/>
                  <a:pt x="16974" y="3071"/>
                  <a:pt x="16974" y="3065"/>
                </a:cubicBezTo>
                <a:cubicBezTo>
                  <a:pt x="16974" y="3054"/>
                  <a:pt x="16974" y="3054"/>
                  <a:pt x="16974" y="3054"/>
                </a:cubicBezTo>
                <a:cubicBezTo>
                  <a:pt x="16974" y="3048"/>
                  <a:pt x="16980" y="3048"/>
                  <a:pt x="16980" y="3042"/>
                </a:cubicBezTo>
                <a:cubicBezTo>
                  <a:pt x="16980" y="3036"/>
                  <a:pt x="16974" y="3036"/>
                  <a:pt x="16974" y="3030"/>
                </a:cubicBezTo>
                <a:cubicBezTo>
                  <a:pt x="16974" y="3024"/>
                  <a:pt x="16980" y="3024"/>
                  <a:pt x="16980" y="3018"/>
                </a:cubicBezTo>
                <a:cubicBezTo>
                  <a:pt x="16980" y="3012"/>
                  <a:pt x="16974" y="3012"/>
                  <a:pt x="16974" y="3006"/>
                </a:cubicBezTo>
                <a:lnTo>
                  <a:pt x="16962" y="3006"/>
                </a:lnTo>
                <a:cubicBezTo>
                  <a:pt x="16956" y="2994"/>
                  <a:pt x="16962" y="2988"/>
                  <a:pt x="16962" y="2982"/>
                </a:cubicBezTo>
                <a:cubicBezTo>
                  <a:pt x="16956" y="2976"/>
                  <a:pt x="16956" y="2965"/>
                  <a:pt x="16956" y="2959"/>
                </a:cubicBezTo>
                <a:cubicBezTo>
                  <a:pt x="16950" y="2947"/>
                  <a:pt x="16956" y="2941"/>
                  <a:pt x="16956" y="2935"/>
                </a:cubicBezTo>
                <a:cubicBezTo>
                  <a:pt x="16956" y="2923"/>
                  <a:pt x="16950" y="2917"/>
                  <a:pt x="16950" y="2911"/>
                </a:cubicBezTo>
                <a:cubicBezTo>
                  <a:pt x="16926" y="2911"/>
                  <a:pt x="16926" y="2911"/>
                  <a:pt x="16926" y="2911"/>
                </a:cubicBezTo>
                <a:cubicBezTo>
                  <a:pt x="16926" y="2994"/>
                  <a:pt x="16926" y="2994"/>
                  <a:pt x="16926" y="2994"/>
                </a:cubicBezTo>
                <a:cubicBezTo>
                  <a:pt x="16921" y="2994"/>
                  <a:pt x="16915" y="2994"/>
                  <a:pt x="16909" y="2994"/>
                </a:cubicBezTo>
                <a:cubicBezTo>
                  <a:pt x="16903" y="2994"/>
                  <a:pt x="16903" y="2994"/>
                  <a:pt x="16897" y="3000"/>
                </a:cubicBezTo>
                <a:cubicBezTo>
                  <a:pt x="16897" y="3012"/>
                  <a:pt x="16897" y="3012"/>
                  <a:pt x="16897" y="3012"/>
                </a:cubicBezTo>
                <a:cubicBezTo>
                  <a:pt x="16897" y="3012"/>
                  <a:pt x="16897" y="3018"/>
                  <a:pt x="16897" y="3024"/>
                </a:cubicBezTo>
                <a:cubicBezTo>
                  <a:pt x="16897" y="3036"/>
                  <a:pt x="16897" y="3036"/>
                  <a:pt x="16897" y="3036"/>
                </a:cubicBezTo>
                <a:cubicBezTo>
                  <a:pt x="16903" y="3036"/>
                  <a:pt x="16903" y="3042"/>
                  <a:pt x="16903" y="3042"/>
                </a:cubicBezTo>
                <a:cubicBezTo>
                  <a:pt x="16909" y="3054"/>
                  <a:pt x="16903" y="3059"/>
                  <a:pt x="16903" y="3065"/>
                </a:cubicBezTo>
                <a:cubicBezTo>
                  <a:pt x="16885" y="3065"/>
                  <a:pt x="16885" y="3065"/>
                  <a:pt x="16885" y="3065"/>
                </a:cubicBezTo>
                <a:cubicBezTo>
                  <a:pt x="16879" y="3065"/>
                  <a:pt x="16873" y="3065"/>
                  <a:pt x="16873" y="3065"/>
                </a:cubicBezTo>
                <a:cubicBezTo>
                  <a:pt x="16873" y="3059"/>
                  <a:pt x="16867" y="3059"/>
                  <a:pt x="16867" y="3054"/>
                </a:cubicBezTo>
                <a:cubicBezTo>
                  <a:pt x="16867" y="3048"/>
                  <a:pt x="16873" y="3048"/>
                  <a:pt x="16873" y="3042"/>
                </a:cubicBezTo>
                <a:cubicBezTo>
                  <a:pt x="16873" y="3036"/>
                  <a:pt x="16873" y="3036"/>
                  <a:pt x="16873" y="3030"/>
                </a:cubicBezTo>
                <a:cubicBezTo>
                  <a:pt x="16873" y="3024"/>
                  <a:pt x="16879" y="3018"/>
                  <a:pt x="16879" y="3006"/>
                </a:cubicBezTo>
                <a:cubicBezTo>
                  <a:pt x="16879" y="2994"/>
                  <a:pt x="16879" y="2994"/>
                  <a:pt x="16879" y="2994"/>
                </a:cubicBezTo>
                <a:cubicBezTo>
                  <a:pt x="16873" y="2988"/>
                  <a:pt x="16873" y="2988"/>
                  <a:pt x="16867" y="2982"/>
                </a:cubicBezTo>
                <a:cubicBezTo>
                  <a:pt x="16867" y="2976"/>
                  <a:pt x="16861" y="2976"/>
                  <a:pt x="16855" y="2971"/>
                </a:cubicBezTo>
                <a:cubicBezTo>
                  <a:pt x="16855" y="2971"/>
                  <a:pt x="16849" y="2965"/>
                  <a:pt x="16844" y="2965"/>
                </a:cubicBezTo>
                <a:cubicBezTo>
                  <a:pt x="16844" y="2965"/>
                  <a:pt x="16838" y="2965"/>
                  <a:pt x="16832" y="2965"/>
                </a:cubicBezTo>
                <a:cubicBezTo>
                  <a:pt x="16826" y="2965"/>
                  <a:pt x="16826" y="2959"/>
                  <a:pt x="16820" y="2959"/>
                </a:cubicBezTo>
                <a:cubicBezTo>
                  <a:pt x="16814" y="2953"/>
                  <a:pt x="16820" y="2947"/>
                  <a:pt x="16814" y="2947"/>
                </a:cubicBezTo>
                <a:cubicBezTo>
                  <a:pt x="16814" y="2941"/>
                  <a:pt x="16808" y="2941"/>
                  <a:pt x="16802" y="2941"/>
                </a:cubicBezTo>
                <a:cubicBezTo>
                  <a:pt x="16790" y="2935"/>
                  <a:pt x="16778" y="2923"/>
                  <a:pt x="16767" y="2911"/>
                </a:cubicBezTo>
                <a:cubicBezTo>
                  <a:pt x="16737" y="2911"/>
                  <a:pt x="16737" y="2911"/>
                  <a:pt x="16737" y="2911"/>
                </a:cubicBezTo>
                <a:cubicBezTo>
                  <a:pt x="16737" y="2965"/>
                  <a:pt x="16737" y="2965"/>
                  <a:pt x="16737" y="2965"/>
                </a:cubicBezTo>
                <a:cubicBezTo>
                  <a:pt x="16683" y="2965"/>
                  <a:pt x="16683" y="2965"/>
                  <a:pt x="16683" y="2965"/>
                </a:cubicBezTo>
                <a:lnTo>
                  <a:pt x="16683" y="2959"/>
                </a:lnTo>
                <a:cubicBezTo>
                  <a:pt x="16683" y="2953"/>
                  <a:pt x="16683" y="2947"/>
                  <a:pt x="16678" y="2947"/>
                </a:cubicBezTo>
                <a:cubicBezTo>
                  <a:pt x="16678" y="2929"/>
                  <a:pt x="16666" y="2923"/>
                  <a:pt x="16660" y="2905"/>
                </a:cubicBezTo>
                <a:cubicBezTo>
                  <a:pt x="16642" y="2911"/>
                  <a:pt x="16642" y="2911"/>
                  <a:pt x="16642" y="2911"/>
                </a:cubicBezTo>
                <a:cubicBezTo>
                  <a:pt x="16642" y="2917"/>
                  <a:pt x="16648" y="2917"/>
                  <a:pt x="16648" y="2923"/>
                </a:cubicBezTo>
                <a:cubicBezTo>
                  <a:pt x="16648" y="2947"/>
                  <a:pt x="16648" y="2947"/>
                  <a:pt x="16648" y="2947"/>
                </a:cubicBezTo>
                <a:cubicBezTo>
                  <a:pt x="16648" y="2947"/>
                  <a:pt x="16642" y="2953"/>
                  <a:pt x="16642" y="2959"/>
                </a:cubicBezTo>
                <a:cubicBezTo>
                  <a:pt x="16636" y="2953"/>
                  <a:pt x="16636" y="2959"/>
                  <a:pt x="16630" y="2959"/>
                </a:cubicBezTo>
                <a:cubicBezTo>
                  <a:pt x="16624" y="2953"/>
                  <a:pt x="16624" y="2953"/>
                  <a:pt x="16618" y="2953"/>
                </a:cubicBezTo>
                <a:cubicBezTo>
                  <a:pt x="16618" y="2941"/>
                  <a:pt x="16618" y="2941"/>
                  <a:pt x="16618" y="2941"/>
                </a:cubicBezTo>
                <a:cubicBezTo>
                  <a:pt x="16618" y="2935"/>
                  <a:pt x="16618" y="2929"/>
                  <a:pt x="16618" y="2929"/>
                </a:cubicBezTo>
                <a:cubicBezTo>
                  <a:pt x="16624" y="2923"/>
                  <a:pt x="16624" y="2917"/>
                  <a:pt x="16624" y="2911"/>
                </a:cubicBezTo>
                <a:cubicBezTo>
                  <a:pt x="16624" y="2899"/>
                  <a:pt x="16612" y="2893"/>
                  <a:pt x="16606" y="2882"/>
                </a:cubicBezTo>
                <a:cubicBezTo>
                  <a:pt x="16601" y="2887"/>
                  <a:pt x="16601" y="2893"/>
                  <a:pt x="16594" y="2893"/>
                </a:cubicBezTo>
                <a:cubicBezTo>
                  <a:pt x="16589" y="2899"/>
                  <a:pt x="16589" y="2899"/>
                  <a:pt x="16583" y="2899"/>
                </a:cubicBezTo>
                <a:cubicBezTo>
                  <a:pt x="16571" y="2899"/>
                  <a:pt x="16571" y="2899"/>
                  <a:pt x="16571" y="2899"/>
                </a:cubicBezTo>
                <a:cubicBezTo>
                  <a:pt x="16559" y="2899"/>
                  <a:pt x="16559" y="2899"/>
                  <a:pt x="16559" y="2899"/>
                </a:cubicBezTo>
                <a:cubicBezTo>
                  <a:pt x="16553" y="2899"/>
                  <a:pt x="16547" y="2899"/>
                  <a:pt x="16547" y="2893"/>
                </a:cubicBezTo>
                <a:cubicBezTo>
                  <a:pt x="16547" y="2887"/>
                  <a:pt x="16547" y="2882"/>
                  <a:pt x="16547" y="2876"/>
                </a:cubicBezTo>
                <a:cubicBezTo>
                  <a:pt x="16547" y="2870"/>
                  <a:pt x="16553" y="2864"/>
                  <a:pt x="16559" y="2864"/>
                </a:cubicBezTo>
                <a:cubicBezTo>
                  <a:pt x="16559" y="2858"/>
                  <a:pt x="16559" y="2852"/>
                  <a:pt x="16565" y="2852"/>
                </a:cubicBezTo>
                <a:cubicBezTo>
                  <a:pt x="16571" y="2846"/>
                  <a:pt x="16571" y="2852"/>
                  <a:pt x="16577" y="2852"/>
                </a:cubicBezTo>
                <a:cubicBezTo>
                  <a:pt x="16583" y="2846"/>
                  <a:pt x="16589" y="2846"/>
                  <a:pt x="16601" y="2840"/>
                </a:cubicBezTo>
                <a:cubicBezTo>
                  <a:pt x="16606" y="2840"/>
                  <a:pt x="16612" y="2840"/>
                  <a:pt x="16612" y="2834"/>
                </a:cubicBezTo>
                <a:cubicBezTo>
                  <a:pt x="16618" y="2834"/>
                  <a:pt x="16618" y="2828"/>
                  <a:pt x="16624" y="2822"/>
                </a:cubicBezTo>
                <a:cubicBezTo>
                  <a:pt x="16624" y="2816"/>
                  <a:pt x="16630" y="2816"/>
                  <a:pt x="16636" y="2810"/>
                </a:cubicBezTo>
                <a:cubicBezTo>
                  <a:pt x="16642" y="2805"/>
                  <a:pt x="16642" y="2799"/>
                  <a:pt x="16648" y="2799"/>
                </a:cubicBezTo>
                <a:cubicBezTo>
                  <a:pt x="16654" y="2793"/>
                  <a:pt x="16654" y="2793"/>
                  <a:pt x="16660" y="2793"/>
                </a:cubicBezTo>
                <a:cubicBezTo>
                  <a:pt x="16666" y="2793"/>
                  <a:pt x="16666" y="2787"/>
                  <a:pt x="16672" y="2787"/>
                </a:cubicBezTo>
                <a:cubicBezTo>
                  <a:pt x="16678" y="2787"/>
                  <a:pt x="16683" y="2787"/>
                  <a:pt x="16695" y="2787"/>
                </a:cubicBezTo>
                <a:cubicBezTo>
                  <a:pt x="16695" y="2769"/>
                  <a:pt x="16689" y="2757"/>
                  <a:pt x="16695" y="2745"/>
                </a:cubicBezTo>
                <a:cubicBezTo>
                  <a:pt x="16701" y="2739"/>
                  <a:pt x="16701" y="2739"/>
                  <a:pt x="16701" y="2733"/>
                </a:cubicBezTo>
                <a:cubicBezTo>
                  <a:pt x="16707" y="2727"/>
                  <a:pt x="16713" y="2727"/>
                  <a:pt x="16713" y="2727"/>
                </a:cubicBezTo>
                <a:cubicBezTo>
                  <a:pt x="16719" y="2721"/>
                  <a:pt x="16719" y="2721"/>
                  <a:pt x="16725" y="2721"/>
                </a:cubicBezTo>
                <a:cubicBezTo>
                  <a:pt x="16731" y="2716"/>
                  <a:pt x="16731" y="2710"/>
                  <a:pt x="16731" y="2710"/>
                </a:cubicBezTo>
                <a:cubicBezTo>
                  <a:pt x="16737" y="2704"/>
                  <a:pt x="16731" y="2698"/>
                  <a:pt x="16737" y="2692"/>
                </a:cubicBezTo>
                <a:cubicBezTo>
                  <a:pt x="16743" y="2692"/>
                  <a:pt x="16743" y="2692"/>
                  <a:pt x="16749" y="2686"/>
                </a:cubicBezTo>
                <a:cubicBezTo>
                  <a:pt x="16755" y="2686"/>
                  <a:pt x="16755" y="2686"/>
                  <a:pt x="16760" y="2680"/>
                </a:cubicBezTo>
                <a:cubicBezTo>
                  <a:pt x="16767" y="2680"/>
                  <a:pt x="16767" y="2674"/>
                  <a:pt x="16767" y="2668"/>
                </a:cubicBezTo>
                <a:cubicBezTo>
                  <a:pt x="16772" y="2668"/>
                  <a:pt x="16778" y="2668"/>
                  <a:pt x="16784" y="2662"/>
                </a:cubicBezTo>
                <a:cubicBezTo>
                  <a:pt x="16784" y="2656"/>
                  <a:pt x="16784" y="2650"/>
                  <a:pt x="16790" y="2650"/>
                </a:cubicBezTo>
                <a:cubicBezTo>
                  <a:pt x="16790" y="2650"/>
                  <a:pt x="16796" y="2650"/>
                  <a:pt x="16802" y="2650"/>
                </a:cubicBezTo>
                <a:cubicBezTo>
                  <a:pt x="16802" y="2644"/>
                  <a:pt x="16808" y="2650"/>
                  <a:pt x="16814" y="2650"/>
                </a:cubicBezTo>
                <a:cubicBezTo>
                  <a:pt x="16814" y="2644"/>
                  <a:pt x="16814" y="2639"/>
                  <a:pt x="16814" y="2639"/>
                </a:cubicBezTo>
                <a:cubicBezTo>
                  <a:pt x="16820" y="2632"/>
                  <a:pt x="16820" y="2627"/>
                  <a:pt x="16820" y="2627"/>
                </a:cubicBezTo>
                <a:cubicBezTo>
                  <a:pt x="16826" y="2621"/>
                  <a:pt x="16826" y="2615"/>
                  <a:pt x="16826" y="2615"/>
                </a:cubicBezTo>
                <a:cubicBezTo>
                  <a:pt x="16826" y="2609"/>
                  <a:pt x="16832" y="2609"/>
                  <a:pt x="16832" y="2603"/>
                </a:cubicBezTo>
                <a:cubicBezTo>
                  <a:pt x="16832" y="2597"/>
                  <a:pt x="16838" y="2597"/>
                  <a:pt x="16838" y="2591"/>
                </a:cubicBezTo>
                <a:cubicBezTo>
                  <a:pt x="16844" y="2585"/>
                  <a:pt x="16844" y="2579"/>
                  <a:pt x="16844" y="2579"/>
                </a:cubicBezTo>
                <a:cubicBezTo>
                  <a:pt x="16849" y="2573"/>
                  <a:pt x="16861" y="2567"/>
                  <a:pt x="16867" y="2567"/>
                </a:cubicBezTo>
                <a:cubicBezTo>
                  <a:pt x="16879" y="2567"/>
                  <a:pt x="16885" y="2567"/>
                  <a:pt x="16891" y="2567"/>
                </a:cubicBezTo>
                <a:cubicBezTo>
                  <a:pt x="16903" y="2567"/>
                  <a:pt x="16909" y="2561"/>
                  <a:pt x="16915" y="2555"/>
                </a:cubicBezTo>
                <a:cubicBezTo>
                  <a:pt x="16921" y="2550"/>
                  <a:pt x="16921" y="2544"/>
                  <a:pt x="16926" y="2544"/>
                </a:cubicBezTo>
                <a:cubicBezTo>
                  <a:pt x="16933" y="2538"/>
                  <a:pt x="16933" y="2532"/>
                  <a:pt x="16938" y="2526"/>
                </a:cubicBezTo>
                <a:cubicBezTo>
                  <a:pt x="16944" y="2520"/>
                  <a:pt x="16950" y="2514"/>
                  <a:pt x="16962" y="2514"/>
                </a:cubicBezTo>
                <a:cubicBezTo>
                  <a:pt x="16968" y="2514"/>
                  <a:pt x="16980" y="2520"/>
                  <a:pt x="16992" y="2520"/>
                </a:cubicBezTo>
                <a:lnTo>
                  <a:pt x="16992" y="2520"/>
                </a:lnTo>
                <a:cubicBezTo>
                  <a:pt x="17004" y="2520"/>
                  <a:pt x="17010" y="2514"/>
                  <a:pt x="17021" y="2514"/>
                </a:cubicBezTo>
                <a:cubicBezTo>
                  <a:pt x="17027" y="2514"/>
                  <a:pt x="17027" y="2514"/>
                  <a:pt x="17027" y="2514"/>
                </a:cubicBezTo>
                <a:cubicBezTo>
                  <a:pt x="17033" y="2514"/>
                  <a:pt x="17033" y="2520"/>
                  <a:pt x="17039" y="2520"/>
                </a:cubicBezTo>
                <a:cubicBezTo>
                  <a:pt x="17051" y="2520"/>
                  <a:pt x="17051" y="2520"/>
                  <a:pt x="17051" y="2520"/>
                </a:cubicBezTo>
                <a:cubicBezTo>
                  <a:pt x="17057" y="2520"/>
                  <a:pt x="17057" y="2520"/>
                  <a:pt x="17063" y="2520"/>
                </a:cubicBezTo>
                <a:cubicBezTo>
                  <a:pt x="17069" y="2520"/>
                  <a:pt x="17075" y="2514"/>
                  <a:pt x="17081" y="2514"/>
                </a:cubicBezTo>
                <a:cubicBezTo>
                  <a:pt x="17087" y="2514"/>
                  <a:pt x="17087" y="2514"/>
                  <a:pt x="17087" y="2514"/>
                </a:cubicBezTo>
                <a:cubicBezTo>
                  <a:pt x="17093" y="2514"/>
                  <a:pt x="17093" y="2520"/>
                  <a:pt x="17099" y="2520"/>
                </a:cubicBezTo>
                <a:cubicBezTo>
                  <a:pt x="17104" y="2520"/>
                  <a:pt x="17116" y="2532"/>
                  <a:pt x="17122" y="2532"/>
                </a:cubicBezTo>
                <a:close/>
                <a:moveTo>
                  <a:pt x="8805" y="2585"/>
                </a:moveTo>
                <a:lnTo>
                  <a:pt x="8805" y="2585"/>
                </a:lnTo>
                <a:cubicBezTo>
                  <a:pt x="8793" y="2591"/>
                  <a:pt x="8793" y="2597"/>
                  <a:pt x="8781" y="2603"/>
                </a:cubicBezTo>
                <a:cubicBezTo>
                  <a:pt x="8781" y="2603"/>
                  <a:pt x="8775" y="2603"/>
                  <a:pt x="8769" y="2603"/>
                </a:cubicBezTo>
                <a:cubicBezTo>
                  <a:pt x="8769" y="2609"/>
                  <a:pt x="8769" y="2615"/>
                  <a:pt x="8763" y="2615"/>
                </a:cubicBezTo>
                <a:cubicBezTo>
                  <a:pt x="8757" y="2627"/>
                  <a:pt x="8751" y="2627"/>
                  <a:pt x="8745" y="2639"/>
                </a:cubicBezTo>
                <a:cubicBezTo>
                  <a:pt x="8745" y="2644"/>
                  <a:pt x="8745" y="2644"/>
                  <a:pt x="8745" y="2650"/>
                </a:cubicBezTo>
                <a:cubicBezTo>
                  <a:pt x="8757" y="2656"/>
                  <a:pt x="8757" y="2656"/>
                  <a:pt x="8757" y="2656"/>
                </a:cubicBezTo>
                <a:cubicBezTo>
                  <a:pt x="8757" y="2656"/>
                  <a:pt x="8763" y="2650"/>
                  <a:pt x="8769" y="2650"/>
                </a:cubicBezTo>
                <a:cubicBezTo>
                  <a:pt x="8769" y="2644"/>
                  <a:pt x="8775" y="2644"/>
                  <a:pt x="8775" y="2639"/>
                </a:cubicBezTo>
                <a:cubicBezTo>
                  <a:pt x="8781" y="2639"/>
                  <a:pt x="8781" y="2627"/>
                  <a:pt x="8787" y="2627"/>
                </a:cubicBezTo>
                <a:cubicBezTo>
                  <a:pt x="8787" y="2627"/>
                  <a:pt x="8793" y="2627"/>
                  <a:pt x="8799" y="2627"/>
                </a:cubicBezTo>
                <a:cubicBezTo>
                  <a:pt x="8799" y="2627"/>
                  <a:pt x="8805" y="2627"/>
                  <a:pt x="8811" y="2627"/>
                </a:cubicBezTo>
                <a:cubicBezTo>
                  <a:pt x="8811" y="2621"/>
                  <a:pt x="8805" y="2615"/>
                  <a:pt x="8811" y="2615"/>
                </a:cubicBezTo>
                <a:cubicBezTo>
                  <a:pt x="8811" y="2609"/>
                  <a:pt x="8816" y="2609"/>
                  <a:pt x="8816" y="2603"/>
                </a:cubicBezTo>
                <a:cubicBezTo>
                  <a:pt x="8816" y="2591"/>
                  <a:pt x="8823" y="2585"/>
                  <a:pt x="8823" y="2579"/>
                </a:cubicBezTo>
                <a:cubicBezTo>
                  <a:pt x="8816" y="2579"/>
                  <a:pt x="8811" y="2585"/>
                  <a:pt x="8805" y="2585"/>
                </a:cubicBezTo>
                <a:close/>
                <a:moveTo>
                  <a:pt x="8864" y="3225"/>
                </a:moveTo>
                <a:lnTo>
                  <a:pt x="8864" y="3225"/>
                </a:lnTo>
                <a:cubicBezTo>
                  <a:pt x="8870" y="3225"/>
                  <a:pt x="8870" y="3220"/>
                  <a:pt x="8876" y="3220"/>
                </a:cubicBezTo>
                <a:cubicBezTo>
                  <a:pt x="8882" y="3220"/>
                  <a:pt x="8882" y="3220"/>
                  <a:pt x="8888" y="3220"/>
                </a:cubicBezTo>
                <a:cubicBezTo>
                  <a:pt x="8894" y="3220"/>
                  <a:pt x="8894" y="3220"/>
                  <a:pt x="8900" y="3214"/>
                </a:cubicBezTo>
                <a:cubicBezTo>
                  <a:pt x="8911" y="3208"/>
                  <a:pt x="8911" y="3208"/>
                  <a:pt x="8911" y="3208"/>
                </a:cubicBezTo>
                <a:cubicBezTo>
                  <a:pt x="8917" y="3208"/>
                  <a:pt x="8911" y="3196"/>
                  <a:pt x="8917" y="3196"/>
                </a:cubicBezTo>
                <a:cubicBezTo>
                  <a:pt x="8923" y="3196"/>
                  <a:pt x="8923" y="3202"/>
                  <a:pt x="8929" y="3202"/>
                </a:cubicBezTo>
                <a:cubicBezTo>
                  <a:pt x="8935" y="3202"/>
                  <a:pt x="8935" y="3208"/>
                  <a:pt x="8941" y="3208"/>
                </a:cubicBezTo>
                <a:cubicBezTo>
                  <a:pt x="8971" y="3208"/>
                  <a:pt x="8971" y="3208"/>
                  <a:pt x="8971" y="3208"/>
                </a:cubicBezTo>
                <a:cubicBezTo>
                  <a:pt x="8971" y="3196"/>
                  <a:pt x="8977" y="3190"/>
                  <a:pt x="8977" y="3178"/>
                </a:cubicBezTo>
                <a:cubicBezTo>
                  <a:pt x="8982" y="3178"/>
                  <a:pt x="8989" y="3178"/>
                  <a:pt x="9000" y="3178"/>
                </a:cubicBezTo>
                <a:cubicBezTo>
                  <a:pt x="9000" y="3178"/>
                  <a:pt x="9006" y="3178"/>
                  <a:pt x="9012" y="3178"/>
                </a:cubicBezTo>
                <a:cubicBezTo>
                  <a:pt x="9012" y="3178"/>
                  <a:pt x="9018" y="3178"/>
                  <a:pt x="9024" y="3178"/>
                </a:cubicBezTo>
                <a:cubicBezTo>
                  <a:pt x="9030" y="3178"/>
                  <a:pt x="9036" y="3178"/>
                  <a:pt x="9042" y="3178"/>
                </a:cubicBezTo>
                <a:cubicBezTo>
                  <a:pt x="9048" y="3178"/>
                  <a:pt x="9054" y="3178"/>
                  <a:pt x="9054" y="3178"/>
                </a:cubicBezTo>
                <a:cubicBezTo>
                  <a:pt x="9060" y="3178"/>
                  <a:pt x="9066" y="3172"/>
                  <a:pt x="9066" y="3172"/>
                </a:cubicBezTo>
                <a:cubicBezTo>
                  <a:pt x="9071" y="3166"/>
                  <a:pt x="9071" y="3160"/>
                  <a:pt x="9077" y="3160"/>
                </a:cubicBezTo>
                <a:cubicBezTo>
                  <a:pt x="9083" y="3160"/>
                  <a:pt x="9089" y="3160"/>
                  <a:pt x="9095" y="3160"/>
                </a:cubicBezTo>
                <a:cubicBezTo>
                  <a:pt x="9107" y="3166"/>
                  <a:pt x="9107" y="3178"/>
                  <a:pt x="9119" y="3178"/>
                </a:cubicBezTo>
                <a:cubicBezTo>
                  <a:pt x="9125" y="3178"/>
                  <a:pt x="9125" y="3178"/>
                  <a:pt x="9125" y="3178"/>
                </a:cubicBezTo>
                <a:cubicBezTo>
                  <a:pt x="9131" y="3178"/>
                  <a:pt x="9137" y="3178"/>
                  <a:pt x="9137" y="3178"/>
                </a:cubicBezTo>
                <a:cubicBezTo>
                  <a:pt x="9148" y="3172"/>
                  <a:pt x="9154" y="3178"/>
                  <a:pt x="9160" y="3178"/>
                </a:cubicBezTo>
                <a:cubicBezTo>
                  <a:pt x="9166" y="3178"/>
                  <a:pt x="9172" y="3178"/>
                  <a:pt x="9172" y="3178"/>
                </a:cubicBezTo>
                <a:cubicBezTo>
                  <a:pt x="9178" y="3172"/>
                  <a:pt x="9178" y="3172"/>
                  <a:pt x="9184" y="3166"/>
                </a:cubicBezTo>
                <a:cubicBezTo>
                  <a:pt x="9190" y="3166"/>
                  <a:pt x="9184" y="3160"/>
                  <a:pt x="9190" y="3154"/>
                </a:cubicBezTo>
                <a:cubicBezTo>
                  <a:pt x="9196" y="3154"/>
                  <a:pt x="9196" y="3154"/>
                  <a:pt x="9202" y="3154"/>
                </a:cubicBezTo>
                <a:cubicBezTo>
                  <a:pt x="9208" y="3154"/>
                  <a:pt x="9208" y="3154"/>
                  <a:pt x="9214" y="3154"/>
                </a:cubicBezTo>
                <a:cubicBezTo>
                  <a:pt x="9220" y="3154"/>
                  <a:pt x="9220" y="3148"/>
                  <a:pt x="9226" y="3148"/>
                </a:cubicBezTo>
                <a:cubicBezTo>
                  <a:pt x="9226" y="3137"/>
                  <a:pt x="9226" y="3137"/>
                  <a:pt x="9226" y="3137"/>
                </a:cubicBezTo>
                <a:cubicBezTo>
                  <a:pt x="9226" y="3137"/>
                  <a:pt x="9220" y="3131"/>
                  <a:pt x="9220" y="3125"/>
                </a:cubicBezTo>
                <a:cubicBezTo>
                  <a:pt x="9214" y="3119"/>
                  <a:pt x="9208" y="3119"/>
                  <a:pt x="9208" y="3113"/>
                </a:cubicBezTo>
                <a:cubicBezTo>
                  <a:pt x="9208" y="3107"/>
                  <a:pt x="9208" y="3107"/>
                  <a:pt x="9208" y="3107"/>
                </a:cubicBezTo>
                <a:cubicBezTo>
                  <a:pt x="9208" y="3101"/>
                  <a:pt x="9208" y="3095"/>
                  <a:pt x="9214" y="3095"/>
                </a:cubicBezTo>
                <a:cubicBezTo>
                  <a:pt x="9214" y="3089"/>
                  <a:pt x="9220" y="3089"/>
                  <a:pt x="9226" y="3089"/>
                </a:cubicBezTo>
                <a:cubicBezTo>
                  <a:pt x="9226" y="3089"/>
                  <a:pt x="9232" y="3089"/>
                  <a:pt x="9237" y="3089"/>
                </a:cubicBezTo>
                <a:cubicBezTo>
                  <a:pt x="9237" y="3089"/>
                  <a:pt x="9237" y="3083"/>
                  <a:pt x="9237" y="3077"/>
                </a:cubicBezTo>
                <a:cubicBezTo>
                  <a:pt x="9237" y="3077"/>
                  <a:pt x="9243" y="3071"/>
                  <a:pt x="9243" y="3065"/>
                </a:cubicBezTo>
                <a:cubicBezTo>
                  <a:pt x="9267" y="3065"/>
                  <a:pt x="9267" y="3065"/>
                  <a:pt x="9267" y="3065"/>
                </a:cubicBezTo>
                <a:cubicBezTo>
                  <a:pt x="9267" y="3042"/>
                  <a:pt x="9267" y="3042"/>
                  <a:pt x="9267" y="3042"/>
                </a:cubicBezTo>
                <a:cubicBezTo>
                  <a:pt x="9261" y="3042"/>
                  <a:pt x="9255" y="3042"/>
                  <a:pt x="9255" y="3036"/>
                </a:cubicBezTo>
                <a:cubicBezTo>
                  <a:pt x="9249" y="3030"/>
                  <a:pt x="9249" y="3030"/>
                  <a:pt x="9243" y="3024"/>
                </a:cubicBezTo>
                <a:cubicBezTo>
                  <a:pt x="9243" y="3018"/>
                  <a:pt x="9249" y="3012"/>
                  <a:pt x="9243" y="3012"/>
                </a:cubicBezTo>
                <a:cubicBezTo>
                  <a:pt x="9243" y="3006"/>
                  <a:pt x="9237" y="3006"/>
                  <a:pt x="9232" y="3006"/>
                </a:cubicBezTo>
                <a:cubicBezTo>
                  <a:pt x="9232" y="3000"/>
                  <a:pt x="9226" y="3000"/>
                  <a:pt x="9220" y="2994"/>
                </a:cubicBezTo>
                <a:cubicBezTo>
                  <a:pt x="9208" y="3000"/>
                  <a:pt x="9208" y="3000"/>
                  <a:pt x="9208" y="3000"/>
                </a:cubicBezTo>
                <a:cubicBezTo>
                  <a:pt x="9208" y="3000"/>
                  <a:pt x="9214" y="3006"/>
                  <a:pt x="9214" y="3012"/>
                </a:cubicBezTo>
                <a:cubicBezTo>
                  <a:pt x="9208" y="3012"/>
                  <a:pt x="9202" y="3012"/>
                  <a:pt x="9202" y="3018"/>
                </a:cubicBezTo>
                <a:cubicBezTo>
                  <a:pt x="9196" y="3024"/>
                  <a:pt x="9196" y="3024"/>
                  <a:pt x="9190" y="3030"/>
                </a:cubicBezTo>
                <a:lnTo>
                  <a:pt x="9184" y="3030"/>
                </a:lnTo>
                <a:cubicBezTo>
                  <a:pt x="9178" y="3024"/>
                  <a:pt x="9172" y="3018"/>
                  <a:pt x="9172" y="3018"/>
                </a:cubicBezTo>
                <a:cubicBezTo>
                  <a:pt x="9172" y="3012"/>
                  <a:pt x="9172" y="3006"/>
                  <a:pt x="9172" y="3006"/>
                </a:cubicBezTo>
                <a:cubicBezTo>
                  <a:pt x="9172" y="2994"/>
                  <a:pt x="9172" y="2988"/>
                  <a:pt x="9172" y="2982"/>
                </a:cubicBezTo>
                <a:cubicBezTo>
                  <a:pt x="9172" y="2976"/>
                  <a:pt x="9172" y="2971"/>
                  <a:pt x="9172" y="2965"/>
                </a:cubicBezTo>
                <a:cubicBezTo>
                  <a:pt x="9137" y="2965"/>
                  <a:pt x="9137" y="2965"/>
                  <a:pt x="9137" y="2965"/>
                </a:cubicBezTo>
                <a:cubicBezTo>
                  <a:pt x="9137" y="2953"/>
                  <a:pt x="9143" y="2947"/>
                  <a:pt x="9137" y="2935"/>
                </a:cubicBezTo>
                <a:cubicBezTo>
                  <a:pt x="9137" y="2929"/>
                  <a:pt x="9143" y="2923"/>
                  <a:pt x="9137" y="2923"/>
                </a:cubicBezTo>
                <a:cubicBezTo>
                  <a:pt x="9137" y="2911"/>
                  <a:pt x="9125" y="2905"/>
                  <a:pt x="9119" y="2899"/>
                </a:cubicBezTo>
                <a:cubicBezTo>
                  <a:pt x="9113" y="2899"/>
                  <a:pt x="9113" y="2905"/>
                  <a:pt x="9107" y="2899"/>
                </a:cubicBezTo>
                <a:cubicBezTo>
                  <a:pt x="9101" y="2899"/>
                  <a:pt x="9107" y="2893"/>
                  <a:pt x="9101" y="2887"/>
                </a:cubicBezTo>
                <a:lnTo>
                  <a:pt x="9089" y="2887"/>
                </a:lnTo>
                <a:cubicBezTo>
                  <a:pt x="9089" y="2882"/>
                  <a:pt x="9089" y="2882"/>
                  <a:pt x="9089" y="2876"/>
                </a:cubicBezTo>
                <a:cubicBezTo>
                  <a:pt x="9089" y="2870"/>
                  <a:pt x="9083" y="2870"/>
                  <a:pt x="9083" y="2864"/>
                </a:cubicBezTo>
                <a:cubicBezTo>
                  <a:pt x="9077" y="2858"/>
                  <a:pt x="9071" y="2858"/>
                  <a:pt x="9066" y="2858"/>
                </a:cubicBezTo>
                <a:cubicBezTo>
                  <a:pt x="9066" y="2852"/>
                  <a:pt x="9071" y="2846"/>
                  <a:pt x="9066" y="2846"/>
                </a:cubicBezTo>
                <a:cubicBezTo>
                  <a:pt x="9066" y="2840"/>
                  <a:pt x="9060" y="2840"/>
                  <a:pt x="9060" y="2834"/>
                </a:cubicBezTo>
                <a:cubicBezTo>
                  <a:pt x="9054" y="2828"/>
                  <a:pt x="9054" y="2822"/>
                  <a:pt x="9054" y="2822"/>
                </a:cubicBezTo>
                <a:cubicBezTo>
                  <a:pt x="9048" y="2816"/>
                  <a:pt x="9048" y="2810"/>
                  <a:pt x="9042" y="2810"/>
                </a:cubicBezTo>
                <a:cubicBezTo>
                  <a:pt x="9036" y="2810"/>
                  <a:pt x="9036" y="2805"/>
                  <a:pt x="9030" y="2805"/>
                </a:cubicBezTo>
                <a:cubicBezTo>
                  <a:pt x="9024" y="2805"/>
                  <a:pt x="9018" y="2805"/>
                  <a:pt x="9006" y="2805"/>
                </a:cubicBezTo>
                <a:cubicBezTo>
                  <a:pt x="9000" y="2805"/>
                  <a:pt x="8994" y="2805"/>
                  <a:pt x="8982" y="2799"/>
                </a:cubicBezTo>
                <a:cubicBezTo>
                  <a:pt x="8977" y="2799"/>
                  <a:pt x="8982" y="2793"/>
                  <a:pt x="8977" y="2787"/>
                </a:cubicBezTo>
                <a:cubicBezTo>
                  <a:pt x="8977" y="2781"/>
                  <a:pt x="8977" y="2781"/>
                  <a:pt x="8982" y="2775"/>
                </a:cubicBezTo>
                <a:cubicBezTo>
                  <a:pt x="8982" y="2769"/>
                  <a:pt x="8989" y="2769"/>
                  <a:pt x="8994" y="2769"/>
                </a:cubicBezTo>
                <a:cubicBezTo>
                  <a:pt x="8994" y="2763"/>
                  <a:pt x="8994" y="2757"/>
                  <a:pt x="8994" y="2757"/>
                </a:cubicBezTo>
                <a:cubicBezTo>
                  <a:pt x="9000" y="2751"/>
                  <a:pt x="9006" y="2757"/>
                  <a:pt x="9006" y="2757"/>
                </a:cubicBezTo>
                <a:cubicBezTo>
                  <a:pt x="9012" y="2757"/>
                  <a:pt x="9012" y="2751"/>
                  <a:pt x="9018" y="2751"/>
                </a:cubicBezTo>
                <a:cubicBezTo>
                  <a:pt x="9018" y="2739"/>
                  <a:pt x="9018" y="2739"/>
                  <a:pt x="9018" y="2739"/>
                </a:cubicBezTo>
                <a:cubicBezTo>
                  <a:pt x="9018" y="2739"/>
                  <a:pt x="9018" y="2733"/>
                  <a:pt x="9018" y="2727"/>
                </a:cubicBezTo>
                <a:cubicBezTo>
                  <a:pt x="9018" y="2727"/>
                  <a:pt x="9024" y="2721"/>
                  <a:pt x="9030" y="2721"/>
                </a:cubicBezTo>
                <a:cubicBezTo>
                  <a:pt x="9030" y="2716"/>
                  <a:pt x="9036" y="2716"/>
                  <a:pt x="9042" y="2716"/>
                </a:cubicBezTo>
                <a:cubicBezTo>
                  <a:pt x="9042" y="2710"/>
                  <a:pt x="9042" y="2710"/>
                  <a:pt x="9042" y="2704"/>
                </a:cubicBezTo>
                <a:cubicBezTo>
                  <a:pt x="9042" y="2656"/>
                  <a:pt x="9042" y="2656"/>
                  <a:pt x="9042" y="2656"/>
                </a:cubicBezTo>
                <a:cubicBezTo>
                  <a:pt x="8935" y="2656"/>
                  <a:pt x="8935" y="2656"/>
                  <a:pt x="8935" y="2656"/>
                </a:cubicBezTo>
                <a:cubicBezTo>
                  <a:pt x="8935" y="2650"/>
                  <a:pt x="8935" y="2650"/>
                  <a:pt x="8941" y="2644"/>
                </a:cubicBezTo>
                <a:cubicBezTo>
                  <a:pt x="8941" y="2639"/>
                  <a:pt x="8947" y="2639"/>
                  <a:pt x="8953" y="2639"/>
                </a:cubicBezTo>
                <a:cubicBezTo>
                  <a:pt x="8953" y="2632"/>
                  <a:pt x="8947" y="2627"/>
                  <a:pt x="8953" y="2627"/>
                </a:cubicBezTo>
                <a:cubicBezTo>
                  <a:pt x="8953" y="2621"/>
                  <a:pt x="8947" y="2615"/>
                  <a:pt x="8953" y="2615"/>
                </a:cubicBezTo>
                <a:cubicBezTo>
                  <a:pt x="8953" y="2609"/>
                  <a:pt x="8959" y="2609"/>
                  <a:pt x="8959" y="2603"/>
                </a:cubicBezTo>
                <a:cubicBezTo>
                  <a:pt x="8965" y="2603"/>
                  <a:pt x="8965" y="2597"/>
                  <a:pt x="8971" y="2591"/>
                </a:cubicBezTo>
                <a:cubicBezTo>
                  <a:pt x="8977" y="2591"/>
                  <a:pt x="8977" y="2591"/>
                  <a:pt x="8982" y="2585"/>
                </a:cubicBezTo>
                <a:cubicBezTo>
                  <a:pt x="8977" y="2585"/>
                  <a:pt x="8977" y="2579"/>
                  <a:pt x="8971" y="2573"/>
                </a:cubicBezTo>
                <a:cubicBezTo>
                  <a:pt x="8965" y="2573"/>
                  <a:pt x="8959" y="2573"/>
                  <a:pt x="8953" y="2573"/>
                </a:cubicBezTo>
                <a:cubicBezTo>
                  <a:pt x="8935" y="2573"/>
                  <a:pt x="8935" y="2573"/>
                  <a:pt x="8935" y="2573"/>
                </a:cubicBezTo>
                <a:cubicBezTo>
                  <a:pt x="8929" y="2573"/>
                  <a:pt x="8929" y="2579"/>
                  <a:pt x="8923" y="2579"/>
                </a:cubicBezTo>
                <a:cubicBezTo>
                  <a:pt x="8905" y="2579"/>
                  <a:pt x="8900" y="2579"/>
                  <a:pt x="8882" y="2579"/>
                </a:cubicBezTo>
                <a:cubicBezTo>
                  <a:pt x="8882" y="2585"/>
                  <a:pt x="8882" y="2591"/>
                  <a:pt x="8882" y="2597"/>
                </a:cubicBezTo>
                <a:cubicBezTo>
                  <a:pt x="8882" y="2603"/>
                  <a:pt x="8876" y="2609"/>
                  <a:pt x="8876" y="2609"/>
                </a:cubicBezTo>
                <a:cubicBezTo>
                  <a:pt x="8876" y="2615"/>
                  <a:pt x="8864" y="2621"/>
                  <a:pt x="8864" y="2627"/>
                </a:cubicBezTo>
                <a:cubicBezTo>
                  <a:pt x="8864" y="2627"/>
                  <a:pt x="8864" y="2627"/>
                  <a:pt x="8864" y="2632"/>
                </a:cubicBezTo>
                <a:cubicBezTo>
                  <a:pt x="8864" y="2639"/>
                  <a:pt x="8870" y="2644"/>
                  <a:pt x="8870" y="2650"/>
                </a:cubicBezTo>
                <a:cubicBezTo>
                  <a:pt x="8870" y="2656"/>
                  <a:pt x="8864" y="2662"/>
                  <a:pt x="8864" y="2662"/>
                </a:cubicBezTo>
                <a:cubicBezTo>
                  <a:pt x="8858" y="2668"/>
                  <a:pt x="8852" y="2668"/>
                  <a:pt x="8840" y="2668"/>
                </a:cubicBezTo>
                <a:cubicBezTo>
                  <a:pt x="8834" y="2668"/>
                  <a:pt x="8834" y="2668"/>
                  <a:pt x="8828" y="2662"/>
                </a:cubicBezTo>
                <a:cubicBezTo>
                  <a:pt x="8823" y="2662"/>
                  <a:pt x="8823" y="2650"/>
                  <a:pt x="8811" y="2650"/>
                </a:cubicBezTo>
                <a:cubicBezTo>
                  <a:pt x="8805" y="2650"/>
                  <a:pt x="8799" y="2656"/>
                  <a:pt x="8799" y="2662"/>
                </a:cubicBezTo>
                <a:cubicBezTo>
                  <a:pt x="8793" y="2668"/>
                  <a:pt x="8799" y="2668"/>
                  <a:pt x="8799" y="2674"/>
                </a:cubicBezTo>
                <a:cubicBezTo>
                  <a:pt x="8799" y="2680"/>
                  <a:pt x="8793" y="2692"/>
                  <a:pt x="8799" y="2698"/>
                </a:cubicBezTo>
                <a:cubicBezTo>
                  <a:pt x="8805" y="2698"/>
                  <a:pt x="8805" y="2698"/>
                  <a:pt x="8811" y="2704"/>
                </a:cubicBezTo>
                <a:cubicBezTo>
                  <a:pt x="8816" y="2704"/>
                  <a:pt x="8828" y="2704"/>
                  <a:pt x="8834" y="2710"/>
                </a:cubicBezTo>
                <a:cubicBezTo>
                  <a:pt x="8834" y="2710"/>
                  <a:pt x="8828" y="2716"/>
                  <a:pt x="8828" y="2721"/>
                </a:cubicBezTo>
                <a:cubicBezTo>
                  <a:pt x="8828" y="2727"/>
                  <a:pt x="8828" y="2727"/>
                  <a:pt x="8828" y="2727"/>
                </a:cubicBezTo>
                <a:cubicBezTo>
                  <a:pt x="8828" y="2733"/>
                  <a:pt x="8823" y="2739"/>
                  <a:pt x="8823" y="2739"/>
                </a:cubicBezTo>
                <a:cubicBezTo>
                  <a:pt x="8823" y="2745"/>
                  <a:pt x="8828" y="2745"/>
                  <a:pt x="8828" y="2751"/>
                </a:cubicBezTo>
                <a:cubicBezTo>
                  <a:pt x="8828" y="2757"/>
                  <a:pt x="8828" y="2763"/>
                  <a:pt x="8823" y="2763"/>
                </a:cubicBezTo>
                <a:cubicBezTo>
                  <a:pt x="8823" y="2769"/>
                  <a:pt x="8816" y="2763"/>
                  <a:pt x="8811" y="2769"/>
                </a:cubicBezTo>
                <a:lnTo>
                  <a:pt x="8805" y="2769"/>
                </a:lnTo>
                <a:cubicBezTo>
                  <a:pt x="8799" y="2775"/>
                  <a:pt x="8793" y="2775"/>
                  <a:pt x="8793" y="2781"/>
                </a:cubicBezTo>
                <a:cubicBezTo>
                  <a:pt x="8793" y="2787"/>
                  <a:pt x="8793" y="2793"/>
                  <a:pt x="8793" y="2799"/>
                </a:cubicBezTo>
                <a:cubicBezTo>
                  <a:pt x="8816" y="2799"/>
                  <a:pt x="8816" y="2799"/>
                  <a:pt x="8816" y="2799"/>
                </a:cubicBezTo>
                <a:cubicBezTo>
                  <a:pt x="8823" y="2799"/>
                  <a:pt x="8823" y="2793"/>
                  <a:pt x="8828" y="2793"/>
                </a:cubicBezTo>
                <a:cubicBezTo>
                  <a:pt x="8834" y="2793"/>
                  <a:pt x="8834" y="2793"/>
                  <a:pt x="8840" y="2799"/>
                </a:cubicBezTo>
                <a:cubicBezTo>
                  <a:pt x="8840" y="2799"/>
                  <a:pt x="8834" y="2805"/>
                  <a:pt x="8840" y="2805"/>
                </a:cubicBezTo>
                <a:cubicBezTo>
                  <a:pt x="8840" y="2810"/>
                  <a:pt x="8846" y="2810"/>
                  <a:pt x="8852" y="2816"/>
                </a:cubicBezTo>
                <a:cubicBezTo>
                  <a:pt x="8876" y="2816"/>
                  <a:pt x="8876" y="2816"/>
                  <a:pt x="8876" y="2816"/>
                </a:cubicBezTo>
                <a:cubicBezTo>
                  <a:pt x="8876" y="2810"/>
                  <a:pt x="8870" y="2810"/>
                  <a:pt x="8876" y="2805"/>
                </a:cubicBezTo>
                <a:cubicBezTo>
                  <a:pt x="8876" y="2799"/>
                  <a:pt x="8876" y="2799"/>
                  <a:pt x="8882" y="2793"/>
                </a:cubicBezTo>
                <a:cubicBezTo>
                  <a:pt x="8888" y="2805"/>
                  <a:pt x="8888" y="2805"/>
                  <a:pt x="8888" y="2805"/>
                </a:cubicBezTo>
                <a:lnTo>
                  <a:pt x="8888" y="2810"/>
                </a:lnTo>
                <a:cubicBezTo>
                  <a:pt x="8888" y="2822"/>
                  <a:pt x="8900" y="2828"/>
                  <a:pt x="8900" y="2840"/>
                </a:cubicBezTo>
                <a:cubicBezTo>
                  <a:pt x="8900" y="2840"/>
                  <a:pt x="8900" y="2846"/>
                  <a:pt x="8894" y="2852"/>
                </a:cubicBezTo>
                <a:lnTo>
                  <a:pt x="8888" y="2852"/>
                </a:lnTo>
                <a:cubicBezTo>
                  <a:pt x="8882" y="2858"/>
                  <a:pt x="8876" y="2858"/>
                  <a:pt x="8876" y="2858"/>
                </a:cubicBezTo>
                <a:cubicBezTo>
                  <a:pt x="8876" y="2864"/>
                  <a:pt x="8870" y="2864"/>
                  <a:pt x="8876" y="2870"/>
                </a:cubicBezTo>
                <a:cubicBezTo>
                  <a:pt x="8876" y="2876"/>
                  <a:pt x="8882" y="2876"/>
                  <a:pt x="8882" y="2882"/>
                </a:cubicBezTo>
                <a:cubicBezTo>
                  <a:pt x="8941" y="2882"/>
                  <a:pt x="8941" y="2882"/>
                  <a:pt x="8941" y="2882"/>
                </a:cubicBezTo>
                <a:cubicBezTo>
                  <a:pt x="8947" y="2870"/>
                  <a:pt x="8947" y="2870"/>
                  <a:pt x="8947" y="2870"/>
                </a:cubicBezTo>
                <a:cubicBezTo>
                  <a:pt x="8947" y="2876"/>
                  <a:pt x="8953" y="2870"/>
                  <a:pt x="8959" y="2876"/>
                </a:cubicBezTo>
                <a:cubicBezTo>
                  <a:pt x="8959" y="2882"/>
                  <a:pt x="8959" y="2882"/>
                  <a:pt x="8959" y="2887"/>
                </a:cubicBezTo>
                <a:cubicBezTo>
                  <a:pt x="8965" y="2893"/>
                  <a:pt x="8971" y="2893"/>
                  <a:pt x="8971" y="2899"/>
                </a:cubicBezTo>
                <a:cubicBezTo>
                  <a:pt x="8971" y="2905"/>
                  <a:pt x="8965" y="2911"/>
                  <a:pt x="8965" y="2917"/>
                </a:cubicBezTo>
                <a:cubicBezTo>
                  <a:pt x="8965" y="2923"/>
                  <a:pt x="8965" y="2929"/>
                  <a:pt x="8971" y="2935"/>
                </a:cubicBezTo>
                <a:cubicBezTo>
                  <a:pt x="8977" y="2941"/>
                  <a:pt x="8982" y="2941"/>
                  <a:pt x="8994" y="2947"/>
                </a:cubicBezTo>
                <a:cubicBezTo>
                  <a:pt x="8989" y="2965"/>
                  <a:pt x="8989" y="2965"/>
                  <a:pt x="8989" y="2965"/>
                </a:cubicBezTo>
                <a:cubicBezTo>
                  <a:pt x="8989" y="2976"/>
                  <a:pt x="8994" y="2982"/>
                  <a:pt x="8994" y="2988"/>
                </a:cubicBezTo>
                <a:cubicBezTo>
                  <a:pt x="8994" y="2994"/>
                  <a:pt x="8989" y="3000"/>
                  <a:pt x="8989" y="3000"/>
                </a:cubicBezTo>
                <a:cubicBezTo>
                  <a:pt x="8982" y="3006"/>
                  <a:pt x="8977" y="3000"/>
                  <a:pt x="8971" y="3000"/>
                </a:cubicBezTo>
                <a:cubicBezTo>
                  <a:pt x="8965" y="3000"/>
                  <a:pt x="8959" y="3000"/>
                  <a:pt x="8953" y="3000"/>
                </a:cubicBezTo>
                <a:cubicBezTo>
                  <a:pt x="8947" y="3000"/>
                  <a:pt x="8947" y="2994"/>
                  <a:pt x="8941" y="2994"/>
                </a:cubicBezTo>
                <a:cubicBezTo>
                  <a:pt x="8935" y="2994"/>
                  <a:pt x="8929" y="2994"/>
                  <a:pt x="8923" y="2994"/>
                </a:cubicBezTo>
                <a:cubicBezTo>
                  <a:pt x="8917" y="2994"/>
                  <a:pt x="8917" y="2994"/>
                  <a:pt x="8917" y="2994"/>
                </a:cubicBezTo>
                <a:cubicBezTo>
                  <a:pt x="8917" y="2994"/>
                  <a:pt x="8911" y="2994"/>
                  <a:pt x="8905" y="2994"/>
                </a:cubicBezTo>
                <a:cubicBezTo>
                  <a:pt x="8905" y="2994"/>
                  <a:pt x="8905" y="3000"/>
                  <a:pt x="8900" y="3006"/>
                </a:cubicBezTo>
                <a:cubicBezTo>
                  <a:pt x="8894" y="3006"/>
                  <a:pt x="8900" y="3012"/>
                  <a:pt x="8894" y="3018"/>
                </a:cubicBezTo>
                <a:cubicBezTo>
                  <a:pt x="8894" y="3018"/>
                  <a:pt x="8888" y="3012"/>
                  <a:pt x="8888" y="3018"/>
                </a:cubicBezTo>
                <a:cubicBezTo>
                  <a:pt x="8882" y="3018"/>
                  <a:pt x="8876" y="3018"/>
                  <a:pt x="8876" y="3018"/>
                </a:cubicBezTo>
                <a:cubicBezTo>
                  <a:pt x="8870" y="3030"/>
                  <a:pt x="8870" y="3030"/>
                  <a:pt x="8870" y="3030"/>
                </a:cubicBezTo>
                <a:cubicBezTo>
                  <a:pt x="8876" y="3030"/>
                  <a:pt x="8876" y="3036"/>
                  <a:pt x="8882" y="3036"/>
                </a:cubicBezTo>
                <a:cubicBezTo>
                  <a:pt x="8894" y="3036"/>
                  <a:pt x="8900" y="3030"/>
                  <a:pt x="8911" y="3030"/>
                </a:cubicBezTo>
                <a:cubicBezTo>
                  <a:pt x="8917" y="3030"/>
                  <a:pt x="8923" y="3030"/>
                  <a:pt x="8929" y="3036"/>
                </a:cubicBezTo>
                <a:lnTo>
                  <a:pt x="8929" y="3042"/>
                </a:lnTo>
                <a:cubicBezTo>
                  <a:pt x="8923" y="3048"/>
                  <a:pt x="8929" y="3054"/>
                  <a:pt x="8923" y="3054"/>
                </a:cubicBezTo>
                <a:cubicBezTo>
                  <a:pt x="8923" y="3059"/>
                  <a:pt x="8917" y="3054"/>
                  <a:pt x="8911" y="3054"/>
                </a:cubicBezTo>
                <a:cubicBezTo>
                  <a:pt x="8911" y="3059"/>
                  <a:pt x="8905" y="3059"/>
                  <a:pt x="8900" y="3065"/>
                </a:cubicBezTo>
                <a:cubicBezTo>
                  <a:pt x="8900" y="3065"/>
                  <a:pt x="8900" y="3071"/>
                  <a:pt x="8894" y="3077"/>
                </a:cubicBezTo>
                <a:cubicBezTo>
                  <a:pt x="8888" y="3077"/>
                  <a:pt x="8882" y="3077"/>
                  <a:pt x="8876" y="3077"/>
                </a:cubicBezTo>
                <a:cubicBezTo>
                  <a:pt x="8870" y="3089"/>
                  <a:pt x="8870" y="3089"/>
                  <a:pt x="8870" y="3089"/>
                </a:cubicBezTo>
                <a:cubicBezTo>
                  <a:pt x="8870" y="3095"/>
                  <a:pt x="8870" y="3095"/>
                  <a:pt x="8876" y="3101"/>
                </a:cubicBezTo>
                <a:cubicBezTo>
                  <a:pt x="8876" y="3107"/>
                  <a:pt x="8876" y="3107"/>
                  <a:pt x="8882" y="3113"/>
                </a:cubicBezTo>
                <a:lnTo>
                  <a:pt x="8888" y="3113"/>
                </a:lnTo>
                <a:cubicBezTo>
                  <a:pt x="8894" y="3113"/>
                  <a:pt x="8900" y="3107"/>
                  <a:pt x="8900" y="3107"/>
                </a:cubicBezTo>
                <a:cubicBezTo>
                  <a:pt x="8905" y="3107"/>
                  <a:pt x="8911" y="3101"/>
                  <a:pt x="8917" y="3101"/>
                </a:cubicBezTo>
                <a:cubicBezTo>
                  <a:pt x="8929" y="3101"/>
                  <a:pt x="8935" y="3113"/>
                  <a:pt x="8947" y="3113"/>
                </a:cubicBezTo>
                <a:cubicBezTo>
                  <a:pt x="8953" y="3113"/>
                  <a:pt x="8953" y="3113"/>
                  <a:pt x="8959" y="3113"/>
                </a:cubicBezTo>
                <a:cubicBezTo>
                  <a:pt x="8965" y="3113"/>
                  <a:pt x="8977" y="3113"/>
                  <a:pt x="8982" y="3113"/>
                </a:cubicBezTo>
                <a:cubicBezTo>
                  <a:pt x="8982" y="3113"/>
                  <a:pt x="8989" y="3113"/>
                  <a:pt x="8994" y="3113"/>
                </a:cubicBezTo>
                <a:cubicBezTo>
                  <a:pt x="9000" y="3113"/>
                  <a:pt x="8994" y="3119"/>
                  <a:pt x="9000" y="3125"/>
                </a:cubicBezTo>
                <a:cubicBezTo>
                  <a:pt x="8994" y="3131"/>
                  <a:pt x="8994" y="3131"/>
                  <a:pt x="8989" y="3137"/>
                </a:cubicBezTo>
                <a:cubicBezTo>
                  <a:pt x="8989" y="3137"/>
                  <a:pt x="8982" y="3137"/>
                  <a:pt x="8977" y="3137"/>
                </a:cubicBezTo>
                <a:cubicBezTo>
                  <a:pt x="8971" y="3142"/>
                  <a:pt x="8965" y="3142"/>
                  <a:pt x="8953" y="3142"/>
                </a:cubicBezTo>
                <a:cubicBezTo>
                  <a:pt x="8947" y="3142"/>
                  <a:pt x="8947" y="3142"/>
                  <a:pt x="8941" y="3142"/>
                </a:cubicBezTo>
                <a:cubicBezTo>
                  <a:pt x="8935" y="3142"/>
                  <a:pt x="8935" y="3142"/>
                  <a:pt x="8929" y="3148"/>
                </a:cubicBezTo>
                <a:cubicBezTo>
                  <a:pt x="8923" y="3148"/>
                  <a:pt x="8929" y="3154"/>
                  <a:pt x="8923" y="3160"/>
                </a:cubicBezTo>
                <a:cubicBezTo>
                  <a:pt x="8923" y="3160"/>
                  <a:pt x="8917" y="3160"/>
                  <a:pt x="8911" y="3160"/>
                </a:cubicBezTo>
                <a:cubicBezTo>
                  <a:pt x="8905" y="3160"/>
                  <a:pt x="8900" y="3160"/>
                  <a:pt x="8888" y="3166"/>
                </a:cubicBezTo>
                <a:cubicBezTo>
                  <a:pt x="8888" y="3172"/>
                  <a:pt x="8894" y="3178"/>
                  <a:pt x="8888" y="3190"/>
                </a:cubicBezTo>
                <a:lnTo>
                  <a:pt x="8888" y="3196"/>
                </a:lnTo>
                <a:cubicBezTo>
                  <a:pt x="8888" y="3202"/>
                  <a:pt x="8882" y="3202"/>
                  <a:pt x="8876" y="3202"/>
                </a:cubicBezTo>
                <a:cubicBezTo>
                  <a:pt x="8870" y="3208"/>
                  <a:pt x="8870" y="3208"/>
                  <a:pt x="8864" y="3214"/>
                </a:cubicBezTo>
                <a:cubicBezTo>
                  <a:pt x="8864" y="3214"/>
                  <a:pt x="8858" y="3214"/>
                  <a:pt x="8852" y="3214"/>
                </a:cubicBezTo>
                <a:cubicBezTo>
                  <a:pt x="8858" y="3220"/>
                  <a:pt x="8858" y="3225"/>
                  <a:pt x="8864" y="3225"/>
                </a:cubicBezTo>
                <a:close/>
                <a:moveTo>
                  <a:pt x="8816" y="2929"/>
                </a:moveTo>
                <a:lnTo>
                  <a:pt x="8816" y="2929"/>
                </a:lnTo>
                <a:cubicBezTo>
                  <a:pt x="8823" y="2929"/>
                  <a:pt x="8823" y="2929"/>
                  <a:pt x="8828" y="2929"/>
                </a:cubicBezTo>
                <a:cubicBezTo>
                  <a:pt x="8840" y="2923"/>
                  <a:pt x="8846" y="2917"/>
                  <a:pt x="8846" y="2905"/>
                </a:cubicBezTo>
                <a:cubicBezTo>
                  <a:pt x="8846" y="2899"/>
                  <a:pt x="8846" y="2893"/>
                  <a:pt x="8840" y="2887"/>
                </a:cubicBezTo>
                <a:cubicBezTo>
                  <a:pt x="8840" y="2887"/>
                  <a:pt x="8834" y="2882"/>
                  <a:pt x="8828" y="2882"/>
                </a:cubicBezTo>
                <a:cubicBezTo>
                  <a:pt x="8828" y="2876"/>
                  <a:pt x="8828" y="2870"/>
                  <a:pt x="8828" y="2870"/>
                </a:cubicBezTo>
                <a:cubicBezTo>
                  <a:pt x="8828" y="2864"/>
                  <a:pt x="8828" y="2858"/>
                  <a:pt x="8828" y="2858"/>
                </a:cubicBezTo>
                <a:cubicBezTo>
                  <a:pt x="8823" y="2852"/>
                  <a:pt x="8823" y="2852"/>
                  <a:pt x="8816" y="2846"/>
                </a:cubicBezTo>
                <a:cubicBezTo>
                  <a:pt x="8811" y="2846"/>
                  <a:pt x="8811" y="2846"/>
                  <a:pt x="8805" y="2846"/>
                </a:cubicBezTo>
                <a:cubicBezTo>
                  <a:pt x="8799" y="2846"/>
                  <a:pt x="8799" y="2840"/>
                  <a:pt x="8793" y="2840"/>
                </a:cubicBezTo>
                <a:cubicBezTo>
                  <a:pt x="8787" y="2840"/>
                  <a:pt x="8787" y="2840"/>
                  <a:pt x="8787" y="2840"/>
                </a:cubicBezTo>
                <a:cubicBezTo>
                  <a:pt x="8781" y="2840"/>
                  <a:pt x="8775" y="2840"/>
                  <a:pt x="8769" y="2846"/>
                </a:cubicBezTo>
                <a:cubicBezTo>
                  <a:pt x="8769" y="2846"/>
                  <a:pt x="8763" y="2846"/>
                  <a:pt x="8757" y="2846"/>
                </a:cubicBezTo>
                <a:cubicBezTo>
                  <a:pt x="8757" y="2852"/>
                  <a:pt x="8757" y="2858"/>
                  <a:pt x="8751" y="2858"/>
                </a:cubicBezTo>
                <a:cubicBezTo>
                  <a:pt x="8751" y="2864"/>
                  <a:pt x="8745" y="2864"/>
                  <a:pt x="8739" y="2864"/>
                </a:cubicBezTo>
                <a:cubicBezTo>
                  <a:pt x="8739" y="2864"/>
                  <a:pt x="8734" y="2864"/>
                  <a:pt x="8734" y="2858"/>
                </a:cubicBezTo>
                <a:cubicBezTo>
                  <a:pt x="8727" y="2858"/>
                  <a:pt x="8727" y="2852"/>
                  <a:pt x="8727" y="2846"/>
                </a:cubicBezTo>
                <a:cubicBezTo>
                  <a:pt x="8722" y="2846"/>
                  <a:pt x="8716" y="2846"/>
                  <a:pt x="8716" y="2840"/>
                </a:cubicBezTo>
                <a:cubicBezTo>
                  <a:pt x="8686" y="2846"/>
                  <a:pt x="8686" y="2846"/>
                  <a:pt x="8686" y="2846"/>
                </a:cubicBezTo>
                <a:cubicBezTo>
                  <a:pt x="8686" y="2846"/>
                  <a:pt x="8686" y="2852"/>
                  <a:pt x="8686" y="2858"/>
                </a:cubicBezTo>
                <a:cubicBezTo>
                  <a:pt x="8686" y="2858"/>
                  <a:pt x="8686" y="2864"/>
                  <a:pt x="8686" y="2870"/>
                </a:cubicBezTo>
                <a:cubicBezTo>
                  <a:pt x="8686" y="2876"/>
                  <a:pt x="8686" y="2876"/>
                  <a:pt x="8686" y="2887"/>
                </a:cubicBezTo>
                <a:cubicBezTo>
                  <a:pt x="8686" y="2893"/>
                  <a:pt x="8686" y="2893"/>
                  <a:pt x="8686" y="2899"/>
                </a:cubicBezTo>
                <a:cubicBezTo>
                  <a:pt x="8686" y="2905"/>
                  <a:pt x="8692" y="2899"/>
                  <a:pt x="8692" y="2899"/>
                </a:cubicBezTo>
                <a:cubicBezTo>
                  <a:pt x="8686" y="2899"/>
                  <a:pt x="8680" y="2899"/>
                  <a:pt x="8680" y="2899"/>
                </a:cubicBezTo>
                <a:cubicBezTo>
                  <a:pt x="8674" y="2899"/>
                  <a:pt x="8674" y="2905"/>
                  <a:pt x="8668" y="2905"/>
                </a:cubicBezTo>
                <a:cubicBezTo>
                  <a:pt x="8662" y="2905"/>
                  <a:pt x="8662" y="2905"/>
                  <a:pt x="8657" y="2905"/>
                </a:cubicBezTo>
                <a:cubicBezTo>
                  <a:pt x="8650" y="2911"/>
                  <a:pt x="8645" y="2917"/>
                  <a:pt x="8633" y="2917"/>
                </a:cubicBezTo>
                <a:cubicBezTo>
                  <a:pt x="8627" y="2917"/>
                  <a:pt x="8627" y="2911"/>
                  <a:pt x="8621" y="2905"/>
                </a:cubicBezTo>
                <a:cubicBezTo>
                  <a:pt x="8609" y="2911"/>
                  <a:pt x="8609" y="2911"/>
                  <a:pt x="8609" y="2911"/>
                </a:cubicBezTo>
                <a:cubicBezTo>
                  <a:pt x="8609" y="2994"/>
                  <a:pt x="8609" y="2994"/>
                  <a:pt x="8609" y="2994"/>
                </a:cubicBezTo>
                <a:cubicBezTo>
                  <a:pt x="8615" y="2994"/>
                  <a:pt x="8615" y="2994"/>
                  <a:pt x="8621" y="2994"/>
                </a:cubicBezTo>
                <a:cubicBezTo>
                  <a:pt x="8633" y="2994"/>
                  <a:pt x="8639" y="2994"/>
                  <a:pt x="8650" y="2994"/>
                </a:cubicBezTo>
                <a:cubicBezTo>
                  <a:pt x="8650" y="3030"/>
                  <a:pt x="8650" y="3030"/>
                  <a:pt x="8650" y="3030"/>
                </a:cubicBezTo>
                <a:cubicBezTo>
                  <a:pt x="8639" y="3030"/>
                  <a:pt x="8639" y="3030"/>
                  <a:pt x="8633" y="3030"/>
                </a:cubicBezTo>
                <a:cubicBezTo>
                  <a:pt x="8627" y="3030"/>
                  <a:pt x="8621" y="3030"/>
                  <a:pt x="8621" y="3030"/>
                </a:cubicBezTo>
                <a:cubicBezTo>
                  <a:pt x="8615" y="3030"/>
                  <a:pt x="8615" y="3036"/>
                  <a:pt x="8615" y="3042"/>
                </a:cubicBezTo>
                <a:cubicBezTo>
                  <a:pt x="8609" y="3048"/>
                  <a:pt x="8609" y="3048"/>
                  <a:pt x="8609" y="3054"/>
                </a:cubicBezTo>
                <a:cubicBezTo>
                  <a:pt x="8609" y="3059"/>
                  <a:pt x="8609" y="3065"/>
                  <a:pt x="8609" y="3077"/>
                </a:cubicBezTo>
                <a:cubicBezTo>
                  <a:pt x="8609" y="3077"/>
                  <a:pt x="8597" y="3077"/>
                  <a:pt x="8597" y="3083"/>
                </a:cubicBezTo>
                <a:cubicBezTo>
                  <a:pt x="8597" y="3083"/>
                  <a:pt x="8591" y="3089"/>
                  <a:pt x="8591" y="3095"/>
                </a:cubicBezTo>
                <a:cubicBezTo>
                  <a:pt x="8591" y="3095"/>
                  <a:pt x="8597" y="3101"/>
                  <a:pt x="8597" y="3107"/>
                </a:cubicBezTo>
                <a:cubicBezTo>
                  <a:pt x="8597" y="3107"/>
                  <a:pt x="8603" y="3113"/>
                  <a:pt x="8609" y="3113"/>
                </a:cubicBezTo>
                <a:cubicBezTo>
                  <a:pt x="8615" y="3119"/>
                  <a:pt x="8615" y="3119"/>
                  <a:pt x="8627" y="3119"/>
                </a:cubicBezTo>
                <a:cubicBezTo>
                  <a:pt x="8633" y="3119"/>
                  <a:pt x="8633" y="3113"/>
                  <a:pt x="8645" y="3113"/>
                </a:cubicBezTo>
                <a:cubicBezTo>
                  <a:pt x="8645" y="3113"/>
                  <a:pt x="8650" y="3107"/>
                  <a:pt x="8650" y="3113"/>
                </a:cubicBezTo>
                <a:cubicBezTo>
                  <a:pt x="8657" y="3113"/>
                  <a:pt x="8662" y="3113"/>
                  <a:pt x="8662" y="3113"/>
                </a:cubicBezTo>
                <a:cubicBezTo>
                  <a:pt x="8668" y="3113"/>
                  <a:pt x="8668" y="3119"/>
                  <a:pt x="8668" y="3119"/>
                </a:cubicBezTo>
                <a:cubicBezTo>
                  <a:pt x="8680" y="3119"/>
                  <a:pt x="8680" y="3113"/>
                  <a:pt x="8686" y="3107"/>
                </a:cubicBezTo>
                <a:cubicBezTo>
                  <a:pt x="8692" y="3107"/>
                  <a:pt x="8698" y="3101"/>
                  <a:pt x="8698" y="3101"/>
                </a:cubicBezTo>
                <a:cubicBezTo>
                  <a:pt x="8698" y="3095"/>
                  <a:pt x="8698" y="3089"/>
                  <a:pt x="8698" y="3089"/>
                </a:cubicBezTo>
                <a:cubicBezTo>
                  <a:pt x="8704" y="3083"/>
                  <a:pt x="8710" y="3083"/>
                  <a:pt x="8710" y="3077"/>
                </a:cubicBezTo>
                <a:cubicBezTo>
                  <a:pt x="8811" y="3077"/>
                  <a:pt x="8811" y="3077"/>
                  <a:pt x="8811" y="3077"/>
                </a:cubicBezTo>
                <a:cubicBezTo>
                  <a:pt x="8811" y="3059"/>
                  <a:pt x="8811" y="3059"/>
                  <a:pt x="8811" y="3059"/>
                </a:cubicBezTo>
                <a:cubicBezTo>
                  <a:pt x="8811" y="3054"/>
                  <a:pt x="8799" y="3048"/>
                  <a:pt x="8799" y="3036"/>
                </a:cubicBezTo>
                <a:lnTo>
                  <a:pt x="8811" y="3036"/>
                </a:lnTo>
                <a:cubicBezTo>
                  <a:pt x="8811" y="3030"/>
                  <a:pt x="8816" y="3024"/>
                  <a:pt x="8816" y="3024"/>
                </a:cubicBezTo>
                <a:cubicBezTo>
                  <a:pt x="8816" y="3018"/>
                  <a:pt x="8816" y="3012"/>
                  <a:pt x="8816" y="3012"/>
                </a:cubicBezTo>
                <a:cubicBezTo>
                  <a:pt x="8816" y="3000"/>
                  <a:pt x="8816" y="2994"/>
                  <a:pt x="8816" y="2988"/>
                </a:cubicBezTo>
                <a:cubicBezTo>
                  <a:pt x="8816" y="2982"/>
                  <a:pt x="8816" y="2982"/>
                  <a:pt x="8816" y="2976"/>
                </a:cubicBezTo>
                <a:cubicBezTo>
                  <a:pt x="8816" y="2965"/>
                  <a:pt x="8816" y="2959"/>
                  <a:pt x="8816" y="2953"/>
                </a:cubicBezTo>
                <a:lnTo>
                  <a:pt x="8816" y="2929"/>
                </a:lnTo>
                <a:close/>
                <a:moveTo>
                  <a:pt x="11869" y="7274"/>
                </a:moveTo>
                <a:lnTo>
                  <a:pt x="11869" y="7274"/>
                </a:lnTo>
                <a:cubicBezTo>
                  <a:pt x="11869" y="7256"/>
                  <a:pt x="11851" y="7244"/>
                  <a:pt x="11851" y="7221"/>
                </a:cubicBezTo>
                <a:cubicBezTo>
                  <a:pt x="11851" y="7203"/>
                  <a:pt x="11857" y="7197"/>
                  <a:pt x="11863" y="7185"/>
                </a:cubicBezTo>
                <a:cubicBezTo>
                  <a:pt x="11869" y="7179"/>
                  <a:pt x="11875" y="7173"/>
                  <a:pt x="11875" y="7161"/>
                </a:cubicBezTo>
                <a:cubicBezTo>
                  <a:pt x="11875" y="7138"/>
                  <a:pt x="11875" y="7138"/>
                  <a:pt x="11875" y="7138"/>
                </a:cubicBezTo>
                <a:cubicBezTo>
                  <a:pt x="11875" y="7132"/>
                  <a:pt x="11869" y="7126"/>
                  <a:pt x="11869" y="7114"/>
                </a:cubicBezTo>
                <a:cubicBezTo>
                  <a:pt x="11869" y="7108"/>
                  <a:pt x="11869" y="7108"/>
                  <a:pt x="11869" y="7108"/>
                </a:cubicBezTo>
                <a:cubicBezTo>
                  <a:pt x="11869" y="7096"/>
                  <a:pt x="11887" y="7096"/>
                  <a:pt x="11893" y="7090"/>
                </a:cubicBezTo>
                <a:cubicBezTo>
                  <a:pt x="11893" y="7078"/>
                  <a:pt x="11899" y="7072"/>
                  <a:pt x="11899" y="7066"/>
                </a:cubicBezTo>
                <a:cubicBezTo>
                  <a:pt x="11899" y="7055"/>
                  <a:pt x="11899" y="7055"/>
                  <a:pt x="11899" y="7055"/>
                </a:cubicBezTo>
                <a:cubicBezTo>
                  <a:pt x="11899" y="7031"/>
                  <a:pt x="11887" y="7019"/>
                  <a:pt x="11887" y="6995"/>
                </a:cubicBezTo>
                <a:cubicBezTo>
                  <a:pt x="11887" y="6978"/>
                  <a:pt x="11887" y="6966"/>
                  <a:pt x="11887" y="6954"/>
                </a:cubicBezTo>
                <a:cubicBezTo>
                  <a:pt x="11887" y="6942"/>
                  <a:pt x="11887" y="6936"/>
                  <a:pt x="11887" y="6930"/>
                </a:cubicBezTo>
                <a:cubicBezTo>
                  <a:pt x="11887" y="6918"/>
                  <a:pt x="11875" y="6918"/>
                  <a:pt x="11863" y="6912"/>
                </a:cubicBezTo>
                <a:cubicBezTo>
                  <a:pt x="11857" y="6906"/>
                  <a:pt x="11851" y="6901"/>
                  <a:pt x="11839" y="6896"/>
                </a:cubicBezTo>
                <a:cubicBezTo>
                  <a:pt x="11834" y="6890"/>
                  <a:pt x="11827" y="6890"/>
                  <a:pt x="11816" y="6890"/>
                </a:cubicBezTo>
                <a:cubicBezTo>
                  <a:pt x="11816" y="6896"/>
                  <a:pt x="11822" y="6906"/>
                  <a:pt x="11816" y="6912"/>
                </a:cubicBezTo>
                <a:cubicBezTo>
                  <a:pt x="11816" y="6918"/>
                  <a:pt x="11822" y="6924"/>
                  <a:pt x="11816" y="6936"/>
                </a:cubicBezTo>
                <a:cubicBezTo>
                  <a:pt x="11816" y="6942"/>
                  <a:pt x="11804" y="6942"/>
                  <a:pt x="11798" y="6954"/>
                </a:cubicBezTo>
                <a:cubicBezTo>
                  <a:pt x="11786" y="6960"/>
                  <a:pt x="11786" y="6966"/>
                  <a:pt x="11780" y="6972"/>
                </a:cubicBezTo>
                <a:cubicBezTo>
                  <a:pt x="11774" y="6984"/>
                  <a:pt x="11762" y="6984"/>
                  <a:pt x="11756" y="6989"/>
                </a:cubicBezTo>
                <a:cubicBezTo>
                  <a:pt x="11750" y="7001"/>
                  <a:pt x="11750" y="7007"/>
                  <a:pt x="11750" y="7013"/>
                </a:cubicBezTo>
                <a:cubicBezTo>
                  <a:pt x="11745" y="7019"/>
                  <a:pt x="11750" y="7031"/>
                  <a:pt x="11750" y="7037"/>
                </a:cubicBezTo>
                <a:cubicBezTo>
                  <a:pt x="11745" y="7043"/>
                  <a:pt x="11733" y="7037"/>
                  <a:pt x="11727" y="7043"/>
                </a:cubicBezTo>
                <a:cubicBezTo>
                  <a:pt x="11721" y="7055"/>
                  <a:pt x="11727" y="7078"/>
                  <a:pt x="11709" y="7090"/>
                </a:cubicBezTo>
                <a:cubicBezTo>
                  <a:pt x="11703" y="7090"/>
                  <a:pt x="11697" y="7090"/>
                  <a:pt x="11685" y="7090"/>
                </a:cubicBezTo>
                <a:cubicBezTo>
                  <a:pt x="11673" y="7090"/>
                  <a:pt x="11656" y="7084"/>
                  <a:pt x="11644" y="7090"/>
                </a:cubicBezTo>
                <a:cubicBezTo>
                  <a:pt x="11626" y="7090"/>
                  <a:pt x="11608" y="7090"/>
                  <a:pt x="11596" y="7102"/>
                </a:cubicBezTo>
                <a:cubicBezTo>
                  <a:pt x="11584" y="7102"/>
                  <a:pt x="11579" y="7102"/>
                  <a:pt x="11573" y="7114"/>
                </a:cubicBezTo>
                <a:cubicBezTo>
                  <a:pt x="11567" y="7120"/>
                  <a:pt x="11573" y="7126"/>
                  <a:pt x="11573" y="7132"/>
                </a:cubicBezTo>
                <a:cubicBezTo>
                  <a:pt x="11573" y="7144"/>
                  <a:pt x="11573" y="7150"/>
                  <a:pt x="11573" y="7155"/>
                </a:cubicBezTo>
                <a:cubicBezTo>
                  <a:pt x="11567" y="7173"/>
                  <a:pt x="11549" y="7185"/>
                  <a:pt x="11549" y="7203"/>
                </a:cubicBezTo>
                <a:cubicBezTo>
                  <a:pt x="11549" y="7209"/>
                  <a:pt x="11555" y="7215"/>
                  <a:pt x="11555" y="7227"/>
                </a:cubicBezTo>
                <a:cubicBezTo>
                  <a:pt x="11555" y="7244"/>
                  <a:pt x="11555" y="7256"/>
                  <a:pt x="11555" y="7268"/>
                </a:cubicBezTo>
                <a:cubicBezTo>
                  <a:pt x="11555" y="7280"/>
                  <a:pt x="11573" y="7286"/>
                  <a:pt x="11573" y="7292"/>
                </a:cubicBezTo>
                <a:cubicBezTo>
                  <a:pt x="11573" y="7304"/>
                  <a:pt x="11573" y="7310"/>
                  <a:pt x="11573" y="7316"/>
                </a:cubicBezTo>
                <a:cubicBezTo>
                  <a:pt x="11573" y="7327"/>
                  <a:pt x="11579" y="7333"/>
                  <a:pt x="11573" y="7339"/>
                </a:cubicBezTo>
                <a:cubicBezTo>
                  <a:pt x="11567" y="7345"/>
                  <a:pt x="11555" y="7333"/>
                  <a:pt x="11549" y="7339"/>
                </a:cubicBezTo>
                <a:cubicBezTo>
                  <a:pt x="11543" y="7345"/>
                  <a:pt x="11543" y="7351"/>
                  <a:pt x="11537" y="7363"/>
                </a:cubicBezTo>
                <a:cubicBezTo>
                  <a:pt x="11537" y="7369"/>
                  <a:pt x="11531" y="7375"/>
                  <a:pt x="11525" y="7387"/>
                </a:cubicBezTo>
                <a:cubicBezTo>
                  <a:pt x="11525" y="7398"/>
                  <a:pt x="11531" y="7416"/>
                  <a:pt x="11525" y="7428"/>
                </a:cubicBezTo>
                <a:cubicBezTo>
                  <a:pt x="11525" y="7440"/>
                  <a:pt x="11513" y="7446"/>
                  <a:pt x="11507" y="7452"/>
                </a:cubicBezTo>
                <a:cubicBezTo>
                  <a:pt x="11507" y="7464"/>
                  <a:pt x="11507" y="7464"/>
                  <a:pt x="11507" y="7464"/>
                </a:cubicBezTo>
                <a:cubicBezTo>
                  <a:pt x="11507" y="7482"/>
                  <a:pt x="11519" y="7487"/>
                  <a:pt x="11519" y="7499"/>
                </a:cubicBezTo>
                <a:cubicBezTo>
                  <a:pt x="11525" y="7505"/>
                  <a:pt x="11525" y="7511"/>
                  <a:pt x="11525" y="7523"/>
                </a:cubicBezTo>
                <a:cubicBezTo>
                  <a:pt x="11525" y="7547"/>
                  <a:pt x="11525" y="7547"/>
                  <a:pt x="11525" y="7547"/>
                </a:cubicBezTo>
                <a:cubicBezTo>
                  <a:pt x="11525" y="7553"/>
                  <a:pt x="11531" y="7559"/>
                  <a:pt x="11531" y="7571"/>
                </a:cubicBezTo>
                <a:cubicBezTo>
                  <a:pt x="11537" y="7582"/>
                  <a:pt x="11531" y="7594"/>
                  <a:pt x="11531" y="7612"/>
                </a:cubicBezTo>
                <a:cubicBezTo>
                  <a:pt x="11543" y="7612"/>
                  <a:pt x="11549" y="7612"/>
                  <a:pt x="11555" y="7612"/>
                </a:cubicBezTo>
                <a:cubicBezTo>
                  <a:pt x="11573" y="7612"/>
                  <a:pt x="11584" y="7612"/>
                  <a:pt x="11602" y="7612"/>
                </a:cubicBezTo>
                <a:cubicBezTo>
                  <a:pt x="11608" y="7612"/>
                  <a:pt x="11608" y="7630"/>
                  <a:pt x="11614" y="7630"/>
                </a:cubicBezTo>
                <a:cubicBezTo>
                  <a:pt x="11620" y="7630"/>
                  <a:pt x="11626" y="7630"/>
                  <a:pt x="11638" y="7630"/>
                </a:cubicBezTo>
                <a:cubicBezTo>
                  <a:pt x="11644" y="7630"/>
                  <a:pt x="11650" y="7636"/>
                  <a:pt x="11656" y="7636"/>
                </a:cubicBezTo>
                <a:cubicBezTo>
                  <a:pt x="11668" y="7636"/>
                  <a:pt x="11673" y="7630"/>
                  <a:pt x="11679" y="7630"/>
                </a:cubicBezTo>
                <a:cubicBezTo>
                  <a:pt x="11697" y="7630"/>
                  <a:pt x="11715" y="7636"/>
                  <a:pt x="11727" y="7624"/>
                </a:cubicBezTo>
                <a:cubicBezTo>
                  <a:pt x="11733" y="7618"/>
                  <a:pt x="11739" y="7612"/>
                  <a:pt x="11745" y="7600"/>
                </a:cubicBezTo>
                <a:cubicBezTo>
                  <a:pt x="11750" y="7594"/>
                  <a:pt x="11756" y="7588"/>
                  <a:pt x="11756" y="7576"/>
                </a:cubicBezTo>
                <a:cubicBezTo>
                  <a:pt x="11756" y="7571"/>
                  <a:pt x="11756" y="7564"/>
                  <a:pt x="11756" y="7559"/>
                </a:cubicBezTo>
                <a:cubicBezTo>
                  <a:pt x="11756" y="7529"/>
                  <a:pt x="11750" y="7511"/>
                  <a:pt x="11756" y="7487"/>
                </a:cubicBezTo>
                <a:cubicBezTo>
                  <a:pt x="11756" y="7482"/>
                  <a:pt x="11762" y="7470"/>
                  <a:pt x="11762" y="7464"/>
                </a:cubicBezTo>
                <a:cubicBezTo>
                  <a:pt x="11762" y="7458"/>
                  <a:pt x="11774" y="7452"/>
                  <a:pt x="11780" y="7440"/>
                </a:cubicBezTo>
                <a:cubicBezTo>
                  <a:pt x="11780" y="7434"/>
                  <a:pt x="11792" y="7428"/>
                  <a:pt x="11798" y="7422"/>
                </a:cubicBezTo>
                <a:cubicBezTo>
                  <a:pt x="11798" y="7405"/>
                  <a:pt x="11798" y="7393"/>
                  <a:pt x="11798" y="7375"/>
                </a:cubicBezTo>
                <a:cubicBezTo>
                  <a:pt x="11798" y="7357"/>
                  <a:pt x="11792" y="7345"/>
                  <a:pt x="11798" y="7327"/>
                </a:cubicBezTo>
                <a:cubicBezTo>
                  <a:pt x="11798" y="7316"/>
                  <a:pt x="11810" y="7316"/>
                  <a:pt x="11816" y="7310"/>
                </a:cubicBezTo>
                <a:cubicBezTo>
                  <a:pt x="11827" y="7304"/>
                  <a:pt x="11839" y="7304"/>
                  <a:pt x="11845" y="7292"/>
                </a:cubicBezTo>
                <a:cubicBezTo>
                  <a:pt x="11851" y="7286"/>
                  <a:pt x="11869" y="7286"/>
                  <a:pt x="11869" y="7274"/>
                </a:cubicBezTo>
                <a:close/>
                <a:moveTo>
                  <a:pt x="10920" y="4554"/>
                </a:moveTo>
                <a:lnTo>
                  <a:pt x="10920" y="4554"/>
                </a:lnTo>
                <a:cubicBezTo>
                  <a:pt x="10920" y="4542"/>
                  <a:pt x="10909" y="4542"/>
                  <a:pt x="10903" y="4530"/>
                </a:cubicBezTo>
                <a:cubicBezTo>
                  <a:pt x="10903" y="4524"/>
                  <a:pt x="10909" y="4518"/>
                  <a:pt x="10903" y="4506"/>
                </a:cubicBezTo>
                <a:cubicBezTo>
                  <a:pt x="10903" y="4500"/>
                  <a:pt x="10909" y="4494"/>
                  <a:pt x="10903" y="4488"/>
                </a:cubicBezTo>
                <a:cubicBezTo>
                  <a:pt x="10903" y="4476"/>
                  <a:pt x="10891" y="4476"/>
                  <a:pt x="10885" y="4471"/>
                </a:cubicBezTo>
                <a:cubicBezTo>
                  <a:pt x="10873" y="4465"/>
                  <a:pt x="10867" y="4459"/>
                  <a:pt x="10861" y="4459"/>
                </a:cubicBezTo>
                <a:cubicBezTo>
                  <a:pt x="10849" y="4453"/>
                  <a:pt x="10843" y="4459"/>
                  <a:pt x="10837" y="4459"/>
                </a:cubicBezTo>
                <a:cubicBezTo>
                  <a:pt x="10825" y="4453"/>
                  <a:pt x="10825" y="4441"/>
                  <a:pt x="10814" y="4441"/>
                </a:cubicBezTo>
                <a:cubicBezTo>
                  <a:pt x="10802" y="4441"/>
                  <a:pt x="10802" y="4441"/>
                  <a:pt x="10802" y="4441"/>
                </a:cubicBezTo>
                <a:cubicBezTo>
                  <a:pt x="10778" y="4441"/>
                  <a:pt x="10766" y="4459"/>
                  <a:pt x="10743" y="4465"/>
                </a:cubicBezTo>
                <a:cubicBezTo>
                  <a:pt x="10731" y="4465"/>
                  <a:pt x="10731" y="4465"/>
                  <a:pt x="10731" y="4465"/>
                </a:cubicBezTo>
                <a:cubicBezTo>
                  <a:pt x="10570" y="4423"/>
                  <a:pt x="10570" y="4423"/>
                  <a:pt x="10570" y="4423"/>
                </a:cubicBezTo>
                <a:cubicBezTo>
                  <a:pt x="10553" y="4429"/>
                  <a:pt x="10541" y="4435"/>
                  <a:pt x="10523" y="4435"/>
                </a:cubicBezTo>
                <a:cubicBezTo>
                  <a:pt x="10511" y="4435"/>
                  <a:pt x="10499" y="4435"/>
                  <a:pt x="10488" y="4429"/>
                </a:cubicBezTo>
                <a:cubicBezTo>
                  <a:pt x="10476" y="4423"/>
                  <a:pt x="10476" y="4411"/>
                  <a:pt x="10464" y="4405"/>
                </a:cubicBezTo>
                <a:cubicBezTo>
                  <a:pt x="10446" y="4394"/>
                  <a:pt x="10440" y="4382"/>
                  <a:pt x="10422" y="4370"/>
                </a:cubicBezTo>
                <a:cubicBezTo>
                  <a:pt x="10393" y="4358"/>
                  <a:pt x="10375" y="4340"/>
                  <a:pt x="10339" y="4340"/>
                </a:cubicBezTo>
                <a:cubicBezTo>
                  <a:pt x="10316" y="4340"/>
                  <a:pt x="10304" y="4352"/>
                  <a:pt x="10280" y="4352"/>
                </a:cubicBezTo>
                <a:cubicBezTo>
                  <a:pt x="10268" y="4352"/>
                  <a:pt x="10262" y="4346"/>
                  <a:pt x="10250" y="4346"/>
                </a:cubicBezTo>
                <a:cubicBezTo>
                  <a:pt x="10250" y="4370"/>
                  <a:pt x="10245" y="4382"/>
                  <a:pt x="10250" y="4399"/>
                </a:cubicBezTo>
                <a:cubicBezTo>
                  <a:pt x="10250" y="4411"/>
                  <a:pt x="10256" y="4417"/>
                  <a:pt x="10256" y="4423"/>
                </a:cubicBezTo>
                <a:cubicBezTo>
                  <a:pt x="10256" y="4453"/>
                  <a:pt x="10250" y="4465"/>
                  <a:pt x="10250" y="4494"/>
                </a:cubicBezTo>
                <a:cubicBezTo>
                  <a:pt x="10233" y="4494"/>
                  <a:pt x="10227" y="4494"/>
                  <a:pt x="10215" y="4494"/>
                </a:cubicBezTo>
                <a:cubicBezTo>
                  <a:pt x="10191" y="4494"/>
                  <a:pt x="10191" y="4494"/>
                  <a:pt x="10191" y="4494"/>
                </a:cubicBezTo>
                <a:cubicBezTo>
                  <a:pt x="10185" y="4494"/>
                  <a:pt x="10179" y="4500"/>
                  <a:pt x="10167" y="4494"/>
                </a:cubicBezTo>
                <a:cubicBezTo>
                  <a:pt x="10156" y="4494"/>
                  <a:pt x="10156" y="4482"/>
                  <a:pt x="10144" y="4476"/>
                </a:cubicBezTo>
                <a:cubicBezTo>
                  <a:pt x="10138" y="4465"/>
                  <a:pt x="10132" y="4459"/>
                  <a:pt x="10120" y="4453"/>
                </a:cubicBezTo>
                <a:cubicBezTo>
                  <a:pt x="10114" y="4447"/>
                  <a:pt x="10102" y="4447"/>
                  <a:pt x="10090" y="4447"/>
                </a:cubicBezTo>
                <a:cubicBezTo>
                  <a:pt x="9978" y="4447"/>
                  <a:pt x="9978" y="4447"/>
                  <a:pt x="9978" y="4447"/>
                </a:cubicBezTo>
                <a:cubicBezTo>
                  <a:pt x="9978" y="4435"/>
                  <a:pt x="9972" y="4429"/>
                  <a:pt x="9966" y="4423"/>
                </a:cubicBezTo>
                <a:cubicBezTo>
                  <a:pt x="9966" y="4417"/>
                  <a:pt x="9966" y="4405"/>
                  <a:pt x="9966" y="4399"/>
                </a:cubicBezTo>
                <a:cubicBezTo>
                  <a:pt x="9960" y="4394"/>
                  <a:pt x="9948" y="4394"/>
                  <a:pt x="9942" y="4387"/>
                </a:cubicBezTo>
                <a:cubicBezTo>
                  <a:pt x="9930" y="4382"/>
                  <a:pt x="9924" y="4376"/>
                  <a:pt x="9918" y="4370"/>
                </a:cubicBezTo>
                <a:cubicBezTo>
                  <a:pt x="9912" y="4370"/>
                  <a:pt x="9901" y="4370"/>
                  <a:pt x="9895" y="4364"/>
                </a:cubicBezTo>
                <a:cubicBezTo>
                  <a:pt x="9877" y="4364"/>
                  <a:pt x="9865" y="4358"/>
                  <a:pt x="9847" y="4352"/>
                </a:cubicBezTo>
                <a:cubicBezTo>
                  <a:pt x="9829" y="4352"/>
                  <a:pt x="9818" y="4358"/>
                  <a:pt x="9806" y="4352"/>
                </a:cubicBezTo>
                <a:cubicBezTo>
                  <a:pt x="9783" y="4352"/>
                  <a:pt x="9777" y="4340"/>
                  <a:pt x="9759" y="4334"/>
                </a:cubicBezTo>
                <a:cubicBezTo>
                  <a:pt x="9736" y="4322"/>
                  <a:pt x="9718" y="4310"/>
                  <a:pt x="9712" y="4293"/>
                </a:cubicBezTo>
                <a:cubicBezTo>
                  <a:pt x="9712" y="4287"/>
                  <a:pt x="9706" y="4275"/>
                  <a:pt x="9706" y="4269"/>
                </a:cubicBezTo>
                <a:cubicBezTo>
                  <a:pt x="9706" y="4257"/>
                  <a:pt x="9712" y="4257"/>
                  <a:pt x="9718" y="4245"/>
                </a:cubicBezTo>
                <a:cubicBezTo>
                  <a:pt x="9724" y="4233"/>
                  <a:pt x="9736" y="4239"/>
                  <a:pt x="9741" y="4228"/>
                </a:cubicBezTo>
                <a:cubicBezTo>
                  <a:pt x="9741" y="4221"/>
                  <a:pt x="9747" y="4216"/>
                  <a:pt x="9747" y="4204"/>
                </a:cubicBezTo>
                <a:cubicBezTo>
                  <a:pt x="9747" y="4198"/>
                  <a:pt x="9741" y="4192"/>
                  <a:pt x="9736" y="4186"/>
                </a:cubicBezTo>
                <a:cubicBezTo>
                  <a:pt x="9730" y="4174"/>
                  <a:pt x="9718" y="4174"/>
                  <a:pt x="9712" y="4174"/>
                </a:cubicBezTo>
                <a:cubicBezTo>
                  <a:pt x="9706" y="4168"/>
                  <a:pt x="9700" y="4162"/>
                  <a:pt x="9688" y="4156"/>
                </a:cubicBezTo>
                <a:cubicBezTo>
                  <a:pt x="9700" y="4150"/>
                  <a:pt x="9694" y="4139"/>
                  <a:pt x="9706" y="4133"/>
                </a:cubicBezTo>
                <a:cubicBezTo>
                  <a:pt x="9712" y="4127"/>
                  <a:pt x="9724" y="4127"/>
                  <a:pt x="9730" y="4127"/>
                </a:cubicBezTo>
                <a:cubicBezTo>
                  <a:pt x="9736" y="4121"/>
                  <a:pt x="9747" y="4121"/>
                  <a:pt x="9753" y="4121"/>
                </a:cubicBezTo>
                <a:cubicBezTo>
                  <a:pt x="9747" y="4115"/>
                  <a:pt x="9753" y="4103"/>
                  <a:pt x="9747" y="4097"/>
                </a:cubicBezTo>
                <a:cubicBezTo>
                  <a:pt x="9741" y="4091"/>
                  <a:pt x="9730" y="4097"/>
                  <a:pt x="9724" y="4091"/>
                </a:cubicBezTo>
                <a:cubicBezTo>
                  <a:pt x="9706" y="4085"/>
                  <a:pt x="9694" y="4073"/>
                  <a:pt x="9676" y="4073"/>
                </a:cubicBezTo>
                <a:cubicBezTo>
                  <a:pt x="9670" y="4073"/>
                  <a:pt x="9664" y="4079"/>
                  <a:pt x="9653" y="4079"/>
                </a:cubicBezTo>
                <a:cubicBezTo>
                  <a:pt x="9647" y="4079"/>
                  <a:pt x="9641" y="4079"/>
                  <a:pt x="9635" y="4079"/>
                </a:cubicBezTo>
                <a:cubicBezTo>
                  <a:pt x="9617" y="4085"/>
                  <a:pt x="9605" y="4097"/>
                  <a:pt x="9587" y="4097"/>
                </a:cubicBezTo>
                <a:cubicBezTo>
                  <a:pt x="9581" y="4097"/>
                  <a:pt x="9575" y="4097"/>
                  <a:pt x="9564" y="4097"/>
                </a:cubicBezTo>
                <a:cubicBezTo>
                  <a:pt x="9540" y="4097"/>
                  <a:pt x="9522" y="4091"/>
                  <a:pt x="9498" y="4097"/>
                </a:cubicBezTo>
                <a:cubicBezTo>
                  <a:pt x="9487" y="4097"/>
                  <a:pt x="9481" y="4109"/>
                  <a:pt x="9475" y="4115"/>
                </a:cubicBezTo>
                <a:cubicBezTo>
                  <a:pt x="9463" y="4121"/>
                  <a:pt x="9457" y="4127"/>
                  <a:pt x="9451" y="4133"/>
                </a:cubicBezTo>
                <a:cubicBezTo>
                  <a:pt x="9445" y="4127"/>
                  <a:pt x="9433" y="4121"/>
                  <a:pt x="9427" y="4115"/>
                </a:cubicBezTo>
                <a:cubicBezTo>
                  <a:pt x="9421" y="4109"/>
                  <a:pt x="9421" y="4097"/>
                  <a:pt x="9409" y="4091"/>
                </a:cubicBezTo>
                <a:cubicBezTo>
                  <a:pt x="9398" y="4079"/>
                  <a:pt x="9380" y="4073"/>
                  <a:pt x="9362" y="4073"/>
                </a:cubicBezTo>
                <a:cubicBezTo>
                  <a:pt x="9338" y="4073"/>
                  <a:pt x="9321" y="4091"/>
                  <a:pt x="9297" y="4103"/>
                </a:cubicBezTo>
                <a:cubicBezTo>
                  <a:pt x="9291" y="4109"/>
                  <a:pt x="9279" y="4103"/>
                  <a:pt x="9273" y="4103"/>
                </a:cubicBezTo>
                <a:cubicBezTo>
                  <a:pt x="9261" y="4109"/>
                  <a:pt x="9261" y="4115"/>
                  <a:pt x="9249" y="4127"/>
                </a:cubicBezTo>
                <a:cubicBezTo>
                  <a:pt x="9137" y="4127"/>
                  <a:pt x="9137" y="4127"/>
                  <a:pt x="9137" y="4127"/>
                </a:cubicBezTo>
                <a:cubicBezTo>
                  <a:pt x="9131" y="4133"/>
                  <a:pt x="9131" y="4139"/>
                  <a:pt x="9125" y="4150"/>
                </a:cubicBezTo>
                <a:cubicBezTo>
                  <a:pt x="9119" y="4156"/>
                  <a:pt x="9125" y="4168"/>
                  <a:pt x="9119" y="4174"/>
                </a:cubicBezTo>
                <a:cubicBezTo>
                  <a:pt x="9113" y="4180"/>
                  <a:pt x="9107" y="4186"/>
                  <a:pt x="9095" y="4192"/>
                </a:cubicBezTo>
                <a:cubicBezTo>
                  <a:pt x="9089" y="4192"/>
                  <a:pt x="9083" y="4192"/>
                  <a:pt x="9071" y="4192"/>
                </a:cubicBezTo>
                <a:cubicBezTo>
                  <a:pt x="9054" y="4192"/>
                  <a:pt x="9042" y="4186"/>
                  <a:pt x="9030" y="4192"/>
                </a:cubicBezTo>
                <a:cubicBezTo>
                  <a:pt x="9018" y="4192"/>
                  <a:pt x="9012" y="4198"/>
                  <a:pt x="9006" y="4198"/>
                </a:cubicBezTo>
                <a:cubicBezTo>
                  <a:pt x="8994" y="4198"/>
                  <a:pt x="8994" y="4198"/>
                  <a:pt x="8994" y="4198"/>
                </a:cubicBezTo>
                <a:cubicBezTo>
                  <a:pt x="8982" y="4198"/>
                  <a:pt x="8971" y="4192"/>
                  <a:pt x="8959" y="4192"/>
                </a:cubicBezTo>
                <a:cubicBezTo>
                  <a:pt x="8929" y="4192"/>
                  <a:pt x="8917" y="4198"/>
                  <a:pt x="8888" y="4192"/>
                </a:cubicBezTo>
                <a:cubicBezTo>
                  <a:pt x="8882" y="4192"/>
                  <a:pt x="8876" y="4192"/>
                  <a:pt x="8870" y="4192"/>
                </a:cubicBezTo>
                <a:cubicBezTo>
                  <a:pt x="8858" y="4186"/>
                  <a:pt x="8852" y="4174"/>
                  <a:pt x="8846" y="4174"/>
                </a:cubicBezTo>
                <a:cubicBezTo>
                  <a:pt x="8823" y="4162"/>
                  <a:pt x="8823" y="4162"/>
                  <a:pt x="8823" y="4162"/>
                </a:cubicBezTo>
                <a:cubicBezTo>
                  <a:pt x="8816" y="4168"/>
                  <a:pt x="8805" y="4174"/>
                  <a:pt x="8805" y="4186"/>
                </a:cubicBezTo>
                <a:cubicBezTo>
                  <a:pt x="8805" y="4192"/>
                  <a:pt x="8805" y="4198"/>
                  <a:pt x="8805" y="4204"/>
                </a:cubicBezTo>
                <a:cubicBezTo>
                  <a:pt x="8805" y="4216"/>
                  <a:pt x="8799" y="4221"/>
                  <a:pt x="8799" y="4228"/>
                </a:cubicBezTo>
                <a:cubicBezTo>
                  <a:pt x="8799" y="4245"/>
                  <a:pt x="8799" y="4251"/>
                  <a:pt x="8799" y="4263"/>
                </a:cubicBezTo>
                <a:cubicBezTo>
                  <a:pt x="8793" y="4263"/>
                  <a:pt x="8787" y="4263"/>
                  <a:pt x="8775" y="4263"/>
                </a:cubicBezTo>
                <a:cubicBezTo>
                  <a:pt x="8769" y="4263"/>
                  <a:pt x="8763" y="4269"/>
                  <a:pt x="8751" y="4269"/>
                </a:cubicBezTo>
                <a:cubicBezTo>
                  <a:pt x="8739" y="4269"/>
                  <a:pt x="8727" y="4263"/>
                  <a:pt x="8716" y="4263"/>
                </a:cubicBezTo>
                <a:cubicBezTo>
                  <a:pt x="8716" y="4358"/>
                  <a:pt x="8716" y="4358"/>
                  <a:pt x="8716" y="4358"/>
                </a:cubicBezTo>
                <a:cubicBezTo>
                  <a:pt x="8627" y="4358"/>
                  <a:pt x="8627" y="4358"/>
                  <a:pt x="8627" y="4358"/>
                </a:cubicBezTo>
                <a:cubicBezTo>
                  <a:pt x="8627" y="4376"/>
                  <a:pt x="8621" y="4387"/>
                  <a:pt x="8621" y="4405"/>
                </a:cubicBezTo>
                <a:cubicBezTo>
                  <a:pt x="8621" y="4423"/>
                  <a:pt x="8621" y="4435"/>
                  <a:pt x="8621" y="4453"/>
                </a:cubicBezTo>
                <a:cubicBezTo>
                  <a:pt x="8621" y="4459"/>
                  <a:pt x="8615" y="4465"/>
                  <a:pt x="8609" y="4476"/>
                </a:cubicBezTo>
                <a:cubicBezTo>
                  <a:pt x="8609" y="4488"/>
                  <a:pt x="8603" y="4506"/>
                  <a:pt x="8603" y="4524"/>
                </a:cubicBezTo>
                <a:cubicBezTo>
                  <a:pt x="8603" y="4565"/>
                  <a:pt x="8603" y="4565"/>
                  <a:pt x="8603" y="4565"/>
                </a:cubicBezTo>
                <a:cubicBezTo>
                  <a:pt x="8538" y="4565"/>
                  <a:pt x="8538" y="4565"/>
                  <a:pt x="8538" y="4565"/>
                </a:cubicBezTo>
                <a:cubicBezTo>
                  <a:pt x="8538" y="4595"/>
                  <a:pt x="8532" y="4619"/>
                  <a:pt x="8508" y="4637"/>
                </a:cubicBezTo>
                <a:cubicBezTo>
                  <a:pt x="8502" y="4637"/>
                  <a:pt x="8490" y="4637"/>
                  <a:pt x="8484" y="4642"/>
                </a:cubicBezTo>
                <a:cubicBezTo>
                  <a:pt x="8479" y="4648"/>
                  <a:pt x="8479" y="4660"/>
                  <a:pt x="8467" y="4660"/>
                </a:cubicBezTo>
                <a:cubicBezTo>
                  <a:pt x="8461" y="4666"/>
                  <a:pt x="8455" y="4666"/>
                  <a:pt x="8443" y="4666"/>
                </a:cubicBezTo>
                <a:cubicBezTo>
                  <a:pt x="8437" y="4672"/>
                  <a:pt x="8425" y="4666"/>
                  <a:pt x="8425" y="4666"/>
                </a:cubicBezTo>
                <a:cubicBezTo>
                  <a:pt x="8413" y="4672"/>
                  <a:pt x="8419" y="4684"/>
                  <a:pt x="8413" y="4690"/>
                </a:cubicBezTo>
                <a:cubicBezTo>
                  <a:pt x="8407" y="4696"/>
                  <a:pt x="8396" y="4708"/>
                  <a:pt x="8396" y="4714"/>
                </a:cubicBezTo>
                <a:cubicBezTo>
                  <a:pt x="8384" y="4731"/>
                  <a:pt x="8384" y="4749"/>
                  <a:pt x="8372" y="4767"/>
                </a:cubicBezTo>
                <a:cubicBezTo>
                  <a:pt x="8366" y="4773"/>
                  <a:pt x="8360" y="4785"/>
                  <a:pt x="8354" y="4797"/>
                </a:cubicBezTo>
                <a:cubicBezTo>
                  <a:pt x="8348" y="4803"/>
                  <a:pt x="8354" y="4809"/>
                  <a:pt x="8348" y="4814"/>
                </a:cubicBezTo>
                <a:cubicBezTo>
                  <a:pt x="8342" y="4826"/>
                  <a:pt x="8330" y="4832"/>
                  <a:pt x="8324" y="4838"/>
                </a:cubicBezTo>
                <a:cubicBezTo>
                  <a:pt x="8318" y="4850"/>
                  <a:pt x="8318" y="4856"/>
                  <a:pt x="8313" y="4862"/>
                </a:cubicBezTo>
                <a:cubicBezTo>
                  <a:pt x="8307" y="4868"/>
                  <a:pt x="8313" y="4880"/>
                  <a:pt x="8307" y="4886"/>
                </a:cubicBezTo>
                <a:cubicBezTo>
                  <a:pt x="8301" y="4892"/>
                  <a:pt x="8295" y="4886"/>
                  <a:pt x="8283" y="4886"/>
                </a:cubicBezTo>
                <a:cubicBezTo>
                  <a:pt x="8271" y="4892"/>
                  <a:pt x="8259" y="4892"/>
                  <a:pt x="8247" y="4892"/>
                </a:cubicBezTo>
                <a:cubicBezTo>
                  <a:pt x="8247" y="4921"/>
                  <a:pt x="8247" y="4939"/>
                  <a:pt x="8247" y="4963"/>
                </a:cubicBezTo>
                <a:cubicBezTo>
                  <a:pt x="8247" y="4975"/>
                  <a:pt x="8241" y="4980"/>
                  <a:pt x="8241" y="4986"/>
                </a:cubicBezTo>
                <a:cubicBezTo>
                  <a:pt x="8235" y="4998"/>
                  <a:pt x="8235" y="5004"/>
                  <a:pt x="8235" y="5010"/>
                </a:cubicBezTo>
                <a:cubicBezTo>
                  <a:pt x="8230" y="5022"/>
                  <a:pt x="8218" y="5022"/>
                  <a:pt x="8212" y="5028"/>
                </a:cubicBezTo>
                <a:cubicBezTo>
                  <a:pt x="8206" y="5034"/>
                  <a:pt x="8194" y="5028"/>
                  <a:pt x="8188" y="5034"/>
                </a:cubicBezTo>
                <a:cubicBezTo>
                  <a:pt x="8182" y="5040"/>
                  <a:pt x="8182" y="5052"/>
                  <a:pt x="8176" y="5058"/>
                </a:cubicBezTo>
                <a:cubicBezTo>
                  <a:pt x="8176" y="5099"/>
                  <a:pt x="8176" y="5099"/>
                  <a:pt x="8176" y="5099"/>
                </a:cubicBezTo>
                <a:cubicBezTo>
                  <a:pt x="8194" y="5099"/>
                  <a:pt x="8206" y="5099"/>
                  <a:pt x="8224" y="5105"/>
                </a:cubicBezTo>
                <a:cubicBezTo>
                  <a:pt x="8230" y="5105"/>
                  <a:pt x="8235" y="5099"/>
                  <a:pt x="8247" y="5105"/>
                </a:cubicBezTo>
                <a:cubicBezTo>
                  <a:pt x="8253" y="5105"/>
                  <a:pt x="8259" y="5099"/>
                  <a:pt x="8265" y="5105"/>
                </a:cubicBezTo>
                <a:cubicBezTo>
                  <a:pt x="8277" y="5105"/>
                  <a:pt x="8277" y="5117"/>
                  <a:pt x="8283" y="5123"/>
                </a:cubicBezTo>
                <a:cubicBezTo>
                  <a:pt x="8271" y="5146"/>
                  <a:pt x="8271" y="5146"/>
                  <a:pt x="8271" y="5146"/>
                </a:cubicBezTo>
                <a:cubicBezTo>
                  <a:pt x="8271" y="5158"/>
                  <a:pt x="8259" y="5158"/>
                  <a:pt x="8259" y="5170"/>
                </a:cubicBezTo>
                <a:cubicBezTo>
                  <a:pt x="8259" y="5224"/>
                  <a:pt x="8265" y="5253"/>
                  <a:pt x="8265" y="5307"/>
                </a:cubicBezTo>
                <a:cubicBezTo>
                  <a:pt x="8265" y="5330"/>
                  <a:pt x="8265" y="5330"/>
                  <a:pt x="8265" y="5330"/>
                </a:cubicBezTo>
                <a:cubicBezTo>
                  <a:pt x="8265" y="5336"/>
                  <a:pt x="8265" y="5348"/>
                  <a:pt x="8265" y="5354"/>
                </a:cubicBezTo>
                <a:cubicBezTo>
                  <a:pt x="8259" y="5366"/>
                  <a:pt x="8253" y="5372"/>
                  <a:pt x="8247" y="5378"/>
                </a:cubicBezTo>
                <a:cubicBezTo>
                  <a:pt x="8241" y="5384"/>
                  <a:pt x="8224" y="5372"/>
                  <a:pt x="8224" y="5378"/>
                </a:cubicBezTo>
                <a:cubicBezTo>
                  <a:pt x="8218" y="5384"/>
                  <a:pt x="8218" y="5390"/>
                  <a:pt x="8218" y="5401"/>
                </a:cubicBezTo>
                <a:cubicBezTo>
                  <a:pt x="8218" y="5407"/>
                  <a:pt x="8230" y="5413"/>
                  <a:pt x="8230" y="5419"/>
                </a:cubicBezTo>
                <a:cubicBezTo>
                  <a:pt x="8230" y="5431"/>
                  <a:pt x="8230" y="5437"/>
                  <a:pt x="8235" y="5443"/>
                </a:cubicBezTo>
                <a:cubicBezTo>
                  <a:pt x="8235" y="5455"/>
                  <a:pt x="8241" y="5461"/>
                  <a:pt x="8241" y="5467"/>
                </a:cubicBezTo>
                <a:cubicBezTo>
                  <a:pt x="8241" y="5490"/>
                  <a:pt x="8241" y="5490"/>
                  <a:pt x="8241" y="5490"/>
                </a:cubicBezTo>
                <a:cubicBezTo>
                  <a:pt x="8241" y="5508"/>
                  <a:pt x="8235" y="5520"/>
                  <a:pt x="8247" y="5538"/>
                </a:cubicBezTo>
                <a:cubicBezTo>
                  <a:pt x="8247" y="5544"/>
                  <a:pt x="8259" y="5544"/>
                  <a:pt x="8265" y="5556"/>
                </a:cubicBezTo>
                <a:cubicBezTo>
                  <a:pt x="8271" y="5562"/>
                  <a:pt x="8271" y="5573"/>
                  <a:pt x="8277" y="5573"/>
                </a:cubicBezTo>
                <a:cubicBezTo>
                  <a:pt x="8289" y="5579"/>
                  <a:pt x="8295" y="5585"/>
                  <a:pt x="8301" y="5585"/>
                </a:cubicBezTo>
                <a:cubicBezTo>
                  <a:pt x="8313" y="5591"/>
                  <a:pt x="8313" y="5603"/>
                  <a:pt x="8324" y="5603"/>
                </a:cubicBezTo>
                <a:cubicBezTo>
                  <a:pt x="8330" y="5609"/>
                  <a:pt x="8342" y="5603"/>
                  <a:pt x="8348" y="5603"/>
                </a:cubicBezTo>
                <a:cubicBezTo>
                  <a:pt x="8354" y="5609"/>
                  <a:pt x="8366" y="5609"/>
                  <a:pt x="8372" y="5615"/>
                </a:cubicBezTo>
                <a:cubicBezTo>
                  <a:pt x="8384" y="5627"/>
                  <a:pt x="8372" y="5651"/>
                  <a:pt x="8384" y="5662"/>
                </a:cubicBezTo>
                <a:cubicBezTo>
                  <a:pt x="8390" y="5668"/>
                  <a:pt x="8396" y="5668"/>
                  <a:pt x="8407" y="5674"/>
                </a:cubicBezTo>
                <a:cubicBezTo>
                  <a:pt x="8413" y="5680"/>
                  <a:pt x="8419" y="5674"/>
                  <a:pt x="8425" y="5674"/>
                </a:cubicBezTo>
                <a:cubicBezTo>
                  <a:pt x="8425" y="5698"/>
                  <a:pt x="8425" y="5716"/>
                  <a:pt x="8425" y="5739"/>
                </a:cubicBezTo>
                <a:cubicBezTo>
                  <a:pt x="8431" y="5751"/>
                  <a:pt x="8437" y="5757"/>
                  <a:pt x="8443" y="5763"/>
                </a:cubicBezTo>
                <a:cubicBezTo>
                  <a:pt x="8449" y="5775"/>
                  <a:pt x="8461" y="5769"/>
                  <a:pt x="8473" y="5775"/>
                </a:cubicBezTo>
                <a:cubicBezTo>
                  <a:pt x="8490" y="5787"/>
                  <a:pt x="8502" y="5799"/>
                  <a:pt x="8520" y="5805"/>
                </a:cubicBezTo>
                <a:cubicBezTo>
                  <a:pt x="8538" y="5810"/>
                  <a:pt x="8550" y="5810"/>
                  <a:pt x="8573" y="5810"/>
                </a:cubicBezTo>
                <a:cubicBezTo>
                  <a:pt x="8573" y="5817"/>
                  <a:pt x="8573" y="5822"/>
                  <a:pt x="8573" y="5834"/>
                </a:cubicBezTo>
                <a:cubicBezTo>
                  <a:pt x="8573" y="5840"/>
                  <a:pt x="8573" y="5846"/>
                  <a:pt x="8573" y="5858"/>
                </a:cubicBezTo>
                <a:cubicBezTo>
                  <a:pt x="8579" y="5864"/>
                  <a:pt x="8573" y="5870"/>
                  <a:pt x="8573" y="5882"/>
                </a:cubicBezTo>
                <a:cubicBezTo>
                  <a:pt x="8579" y="5888"/>
                  <a:pt x="8591" y="5888"/>
                  <a:pt x="8597" y="5888"/>
                </a:cubicBezTo>
                <a:cubicBezTo>
                  <a:pt x="8609" y="5894"/>
                  <a:pt x="8615" y="5899"/>
                  <a:pt x="8621" y="5899"/>
                </a:cubicBezTo>
                <a:cubicBezTo>
                  <a:pt x="8633" y="5905"/>
                  <a:pt x="8633" y="5917"/>
                  <a:pt x="8639" y="5923"/>
                </a:cubicBezTo>
                <a:cubicBezTo>
                  <a:pt x="8650" y="5935"/>
                  <a:pt x="8668" y="5947"/>
                  <a:pt x="8686" y="5953"/>
                </a:cubicBezTo>
                <a:cubicBezTo>
                  <a:pt x="8692" y="5953"/>
                  <a:pt x="8698" y="5953"/>
                  <a:pt x="8710" y="5953"/>
                </a:cubicBezTo>
                <a:cubicBezTo>
                  <a:pt x="8716" y="5953"/>
                  <a:pt x="8722" y="5965"/>
                  <a:pt x="8734" y="5965"/>
                </a:cubicBezTo>
                <a:cubicBezTo>
                  <a:pt x="8739" y="5965"/>
                  <a:pt x="8751" y="5971"/>
                  <a:pt x="8763" y="5971"/>
                </a:cubicBezTo>
                <a:cubicBezTo>
                  <a:pt x="8775" y="5971"/>
                  <a:pt x="8781" y="5959"/>
                  <a:pt x="8787" y="5947"/>
                </a:cubicBezTo>
                <a:cubicBezTo>
                  <a:pt x="8793" y="5941"/>
                  <a:pt x="8787" y="5929"/>
                  <a:pt x="8793" y="5923"/>
                </a:cubicBezTo>
                <a:cubicBezTo>
                  <a:pt x="8805" y="5917"/>
                  <a:pt x="8823" y="5917"/>
                  <a:pt x="8840" y="5917"/>
                </a:cubicBezTo>
                <a:cubicBezTo>
                  <a:pt x="8846" y="5917"/>
                  <a:pt x="8852" y="5923"/>
                  <a:pt x="8864" y="5923"/>
                </a:cubicBezTo>
                <a:cubicBezTo>
                  <a:pt x="8870" y="5923"/>
                  <a:pt x="8876" y="5917"/>
                  <a:pt x="8888" y="5917"/>
                </a:cubicBezTo>
                <a:cubicBezTo>
                  <a:pt x="8900" y="5917"/>
                  <a:pt x="8900" y="5917"/>
                  <a:pt x="8900" y="5917"/>
                </a:cubicBezTo>
                <a:cubicBezTo>
                  <a:pt x="8923" y="5917"/>
                  <a:pt x="8935" y="5917"/>
                  <a:pt x="8959" y="5917"/>
                </a:cubicBezTo>
                <a:cubicBezTo>
                  <a:pt x="8965" y="5917"/>
                  <a:pt x="8977" y="5917"/>
                  <a:pt x="8982" y="5917"/>
                </a:cubicBezTo>
                <a:cubicBezTo>
                  <a:pt x="8989" y="5923"/>
                  <a:pt x="8982" y="5935"/>
                  <a:pt x="8994" y="5941"/>
                </a:cubicBezTo>
                <a:cubicBezTo>
                  <a:pt x="9012" y="5953"/>
                  <a:pt x="9030" y="5947"/>
                  <a:pt x="9048" y="5947"/>
                </a:cubicBezTo>
                <a:cubicBezTo>
                  <a:pt x="9066" y="5947"/>
                  <a:pt x="9071" y="5947"/>
                  <a:pt x="9083" y="5947"/>
                </a:cubicBezTo>
                <a:cubicBezTo>
                  <a:pt x="9095" y="5947"/>
                  <a:pt x="9101" y="5941"/>
                  <a:pt x="9107" y="5935"/>
                </a:cubicBezTo>
                <a:cubicBezTo>
                  <a:pt x="9113" y="5935"/>
                  <a:pt x="9125" y="5941"/>
                  <a:pt x="9131" y="5935"/>
                </a:cubicBezTo>
                <a:cubicBezTo>
                  <a:pt x="9137" y="5929"/>
                  <a:pt x="9137" y="5917"/>
                  <a:pt x="9143" y="5911"/>
                </a:cubicBezTo>
                <a:cubicBezTo>
                  <a:pt x="9148" y="5905"/>
                  <a:pt x="9154" y="5899"/>
                  <a:pt x="9166" y="5894"/>
                </a:cubicBezTo>
                <a:cubicBezTo>
                  <a:pt x="9172" y="5888"/>
                  <a:pt x="9178" y="5882"/>
                  <a:pt x="9190" y="5882"/>
                </a:cubicBezTo>
                <a:cubicBezTo>
                  <a:pt x="9202" y="5876"/>
                  <a:pt x="9214" y="5882"/>
                  <a:pt x="9232" y="5882"/>
                </a:cubicBezTo>
                <a:cubicBezTo>
                  <a:pt x="9249" y="5882"/>
                  <a:pt x="9261" y="5888"/>
                  <a:pt x="9279" y="5888"/>
                </a:cubicBezTo>
                <a:cubicBezTo>
                  <a:pt x="9291" y="5888"/>
                  <a:pt x="9291" y="5888"/>
                  <a:pt x="9291" y="5888"/>
                </a:cubicBezTo>
                <a:cubicBezTo>
                  <a:pt x="9303" y="5882"/>
                  <a:pt x="9309" y="5864"/>
                  <a:pt x="9321" y="5864"/>
                </a:cubicBezTo>
                <a:cubicBezTo>
                  <a:pt x="9338" y="5852"/>
                  <a:pt x="9356" y="5852"/>
                  <a:pt x="9380" y="5852"/>
                </a:cubicBezTo>
                <a:cubicBezTo>
                  <a:pt x="9392" y="5852"/>
                  <a:pt x="9409" y="5846"/>
                  <a:pt x="9415" y="5858"/>
                </a:cubicBezTo>
                <a:cubicBezTo>
                  <a:pt x="9421" y="5864"/>
                  <a:pt x="9421" y="5876"/>
                  <a:pt x="9421" y="5882"/>
                </a:cubicBezTo>
                <a:cubicBezTo>
                  <a:pt x="9427" y="5888"/>
                  <a:pt x="9433" y="5894"/>
                  <a:pt x="9439" y="5899"/>
                </a:cubicBezTo>
                <a:cubicBezTo>
                  <a:pt x="9439" y="5911"/>
                  <a:pt x="9439" y="5917"/>
                  <a:pt x="9445" y="5923"/>
                </a:cubicBezTo>
                <a:cubicBezTo>
                  <a:pt x="9445" y="5929"/>
                  <a:pt x="9445" y="5941"/>
                  <a:pt x="9451" y="5947"/>
                </a:cubicBezTo>
                <a:cubicBezTo>
                  <a:pt x="9457" y="5953"/>
                  <a:pt x="9463" y="5953"/>
                  <a:pt x="9475" y="5959"/>
                </a:cubicBezTo>
                <a:cubicBezTo>
                  <a:pt x="9481" y="5965"/>
                  <a:pt x="9487" y="5965"/>
                  <a:pt x="9498" y="5965"/>
                </a:cubicBezTo>
                <a:cubicBezTo>
                  <a:pt x="9694" y="5965"/>
                  <a:pt x="9694" y="5965"/>
                  <a:pt x="9694" y="5965"/>
                </a:cubicBezTo>
                <a:cubicBezTo>
                  <a:pt x="9694" y="6036"/>
                  <a:pt x="9694" y="6036"/>
                  <a:pt x="9694" y="6036"/>
                </a:cubicBezTo>
                <a:cubicBezTo>
                  <a:pt x="9694" y="6042"/>
                  <a:pt x="9688" y="6048"/>
                  <a:pt x="9688" y="6054"/>
                </a:cubicBezTo>
                <a:cubicBezTo>
                  <a:pt x="9688" y="6071"/>
                  <a:pt x="9694" y="6083"/>
                  <a:pt x="9688" y="6101"/>
                </a:cubicBezTo>
                <a:cubicBezTo>
                  <a:pt x="9688" y="6113"/>
                  <a:pt x="9694" y="6119"/>
                  <a:pt x="9688" y="6125"/>
                </a:cubicBezTo>
                <a:cubicBezTo>
                  <a:pt x="9688" y="6137"/>
                  <a:pt x="9676" y="6137"/>
                  <a:pt x="9670" y="6149"/>
                </a:cubicBezTo>
                <a:cubicBezTo>
                  <a:pt x="9670" y="6154"/>
                  <a:pt x="9664" y="6160"/>
                  <a:pt x="9664" y="6166"/>
                </a:cubicBezTo>
                <a:cubicBezTo>
                  <a:pt x="9664" y="6196"/>
                  <a:pt x="9658" y="6214"/>
                  <a:pt x="9658" y="6237"/>
                </a:cubicBezTo>
                <a:cubicBezTo>
                  <a:pt x="9658" y="6243"/>
                  <a:pt x="9658" y="6261"/>
                  <a:pt x="9653" y="6261"/>
                </a:cubicBezTo>
                <a:cubicBezTo>
                  <a:pt x="9653" y="6267"/>
                  <a:pt x="9641" y="6261"/>
                  <a:pt x="9635" y="6261"/>
                </a:cubicBezTo>
                <a:cubicBezTo>
                  <a:pt x="9623" y="6267"/>
                  <a:pt x="9629" y="6279"/>
                  <a:pt x="9623" y="6285"/>
                </a:cubicBezTo>
                <a:cubicBezTo>
                  <a:pt x="9629" y="6285"/>
                  <a:pt x="9635" y="6291"/>
                  <a:pt x="9647" y="6297"/>
                </a:cubicBezTo>
                <a:cubicBezTo>
                  <a:pt x="9658" y="6303"/>
                  <a:pt x="9676" y="6297"/>
                  <a:pt x="9688" y="6315"/>
                </a:cubicBezTo>
                <a:cubicBezTo>
                  <a:pt x="9700" y="6326"/>
                  <a:pt x="9688" y="6344"/>
                  <a:pt x="9694" y="6356"/>
                </a:cubicBezTo>
                <a:cubicBezTo>
                  <a:pt x="9700" y="6368"/>
                  <a:pt x="9700" y="6374"/>
                  <a:pt x="9706" y="6380"/>
                </a:cubicBezTo>
                <a:cubicBezTo>
                  <a:pt x="9712" y="6386"/>
                  <a:pt x="9724" y="6386"/>
                  <a:pt x="9730" y="6386"/>
                </a:cubicBezTo>
                <a:cubicBezTo>
                  <a:pt x="9736" y="6392"/>
                  <a:pt x="9747" y="6392"/>
                  <a:pt x="9753" y="6397"/>
                </a:cubicBezTo>
                <a:cubicBezTo>
                  <a:pt x="9759" y="6403"/>
                  <a:pt x="9753" y="6415"/>
                  <a:pt x="9759" y="6421"/>
                </a:cubicBezTo>
                <a:cubicBezTo>
                  <a:pt x="9771" y="6439"/>
                  <a:pt x="9789" y="6451"/>
                  <a:pt x="9800" y="6469"/>
                </a:cubicBezTo>
                <a:cubicBezTo>
                  <a:pt x="9800" y="6475"/>
                  <a:pt x="9806" y="6480"/>
                  <a:pt x="9806" y="6492"/>
                </a:cubicBezTo>
                <a:cubicBezTo>
                  <a:pt x="9818" y="6504"/>
                  <a:pt x="9829" y="6516"/>
                  <a:pt x="9835" y="6534"/>
                </a:cubicBezTo>
                <a:cubicBezTo>
                  <a:pt x="9841" y="6546"/>
                  <a:pt x="9847" y="6552"/>
                  <a:pt x="9847" y="6558"/>
                </a:cubicBezTo>
                <a:cubicBezTo>
                  <a:pt x="9853" y="6575"/>
                  <a:pt x="9847" y="6587"/>
                  <a:pt x="9847" y="6611"/>
                </a:cubicBezTo>
                <a:cubicBezTo>
                  <a:pt x="9847" y="6629"/>
                  <a:pt x="9853" y="6641"/>
                  <a:pt x="9859" y="6652"/>
                </a:cubicBezTo>
                <a:cubicBezTo>
                  <a:pt x="9865" y="6664"/>
                  <a:pt x="9877" y="6670"/>
                  <a:pt x="9877" y="6676"/>
                </a:cubicBezTo>
                <a:cubicBezTo>
                  <a:pt x="9877" y="6688"/>
                  <a:pt x="9871" y="6694"/>
                  <a:pt x="9871" y="6700"/>
                </a:cubicBezTo>
                <a:cubicBezTo>
                  <a:pt x="9871" y="6724"/>
                  <a:pt x="9871" y="6724"/>
                  <a:pt x="9871" y="6724"/>
                </a:cubicBezTo>
                <a:cubicBezTo>
                  <a:pt x="9871" y="6741"/>
                  <a:pt x="9877" y="6753"/>
                  <a:pt x="9883" y="6771"/>
                </a:cubicBezTo>
                <a:cubicBezTo>
                  <a:pt x="9889" y="6777"/>
                  <a:pt x="9901" y="6771"/>
                  <a:pt x="9906" y="6783"/>
                </a:cubicBezTo>
                <a:cubicBezTo>
                  <a:pt x="9912" y="6789"/>
                  <a:pt x="9906" y="6801"/>
                  <a:pt x="9906" y="6813"/>
                </a:cubicBezTo>
                <a:cubicBezTo>
                  <a:pt x="9906" y="6830"/>
                  <a:pt x="9906" y="6836"/>
                  <a:pt x="9906" y="6848"/>
                </a:cubicBezTo>
                <a:cubicBezTo>
                  <a:pt x="9906" y="6860"/>
                  <a:pt x="9901" y="6866"/>
                  <a:pt x="9901" y="6872"/>
                </a:cubicBezTo>
                <a:cubicBezTo>
                  <a:pt x="9901" y="6878"/>
                  <a:pt x="9901" y="6890"/>
                  <a:pt x="9895" y="6896"/>
                </a:cubicBezTo>
                <a:cubicBezTo>
                  <a:pt x="9889" y="6901"/>
                  <a:pt x="9877" y="6901"/>
                  <a:pt x="9871" y="6912"/>
                </a:cubicBezTo>
                <a:cubicBezTo>
                  <a:pt x="9853" y="6936"/>
                  <a:pt x="9841" y="6954"/>
                  <a:pt x="9835" y="6978"/>
                </a:cubicBezTo>
                <a:cubicBezTo>
                  <a:pt x="9835" y="6995"/>
                  <a:pt x="9841" y="7007"/>
                  <a:pt x="9835" y="7025"/>
                </a:cubicBezTo>
                <a:cubicBezTo>
                  <a:pt x="9835" y="7031"/>
                  <a:pt x="9835" y="7043"/>
                  <a:pt x="9829" y="7049"/>
                </a:cubicBezTo>
                <a:cubicBezTo>
                  <a:pt x="9829" y="7061"/>
                  <a:pt x="9812" y="7061"/>
                  <a:pt x="9806" y="7072"/>
                </a:cubicBezTo>
                <a:cubicBezTo>
                  <a:pt x="9806" y="7078"/>
                  <a:pt x="9800" y="7084"/>
                  <a:pt x="9800" y="7096"/>
                </a:cubicBezTo>
                <a:cubicBezTo>
                  <a:pt x="9795" y="7114"/>
                  <a:pt x="9800" y="7120"/>
                  <a:pt x="9800" y="7138"/>
                </a:cubicBezTo>
                <a:cubicBezTo>
                  <a:pt x="9800" y="7167"/>
                  <a:pt x="9795" y="7185"/>
                  <a:pt x="9806" y="7209"/>
                </a:cubicBezTo>
                <a:cubicBezTo>
                  <a:pt x="9806" y="7221"/>
                  <a:pt x="9818" y="7221"/>
                  <a:pt x="9824" y="7232"/>
                </a:cubicBezTo>
                <a:cubicBezTo>
                  <a:pt x="9835" y="7239"/>
                  <a:pt x="9847" y="7239"/>
                  <a:pt x="9847" y="7250"/>
                </a:cubicBezTo>
                <a:cubicBezTo>
                  <a:pt x="9847" y="7256"/>
                  <a:pt x="9847" y="7262"/>
                  <a:pt x="9847" y="7268"/>
                </a:cubicBezTo>
                <a:cubicBezTo>
                  <a:pt x="9847" y="7280"/>
                  <a:pt x="9847" y="7286"/>
                  <a:pt x="9847" y="7292"/>
                </a:cubicBezTo>
                <a:cubicBezTo>
                  <a:pt x="9847" y="7304"/>
                  <a:pt x="9853" y="7310"/>
                  <a:pt x="9859" y="7316"/>
                </a:cubicBezTo>
                <a:cubicBezTo>
                  <a:pt x="9865" y="7327"/>
                  <a:pt x="9865" y="7333"/>
                  <a:pt x="9871" y="7339"/>
                </a:cubicBezTo>
                <a:cubicBezTo>
                  <a:pt x="9883" y="7351"/>
                  <a:pt x="9906" y="7363"/>
                  <a:pt x="9924" y="7375"/>
                </a:cubicBezTo>
                <a:cubicBezTo>
                  <a:pt x="9924" y="7381"/>
                  <a:pt x="9924" y="7387"/>
                  <a:pt x="9924" y="7398"/>
                </a:cubicBezTo>
                <a:cubicBezTo>
                  <a:pt x="9924" y="7410"/>
                  <a:pt x="9930" y="7416"/>
                  <a:pt x="9936" y="7422"/>
                </a:cubicBezTo>
                <a:cubicBezTo>
                  <a:pt x="9936" y="7434"/>
                  <a:pt x="9936" y="7440"/>
                  <a:pt x="9942" y="7446"/>
                </a:cubicBezTo>
                <a:cubicBezTo>
                  <a:pt x="9942" y="7458"/>
                  <a:pt x="9936" y="7464"/>
                  <a:pt x="9942" y="7470"/>
                </a:cubicBezTo>
                <a:cubicBezTo>
                  <a:pt x="9942" y="7482"/>
                  <a:pt x="9960" y="7482"/>
                  <a:pt x="9960" y="7493"/>
                </a:cubicBezTo>
                <a:cubicBezTo>
                  <a:pt x="9960" y="7612"/>
                  <a:pt x="9960" y="7612"/>
                  <a:pt x="9960" y="7612"/>
                </a:cubicBezTo>
                <a:cubicBezTo>
                  <a:pt x="9960" y="7624"/>
                  <a:pt x="9966" y="7636"/>
                  <a:pt x="9966" y="7653"/>
                </a:cubicBezTo>
                <a:cubicBezTo>
                  <a:pt x="9966" y="7659"/>
                  <a:pt x="9966" y="7671"/>
                  <a:pt x="9966" y="7677"/>
                </a:cubicBezTo>
                <a:cubicBezTo>
                  <a:pt x="9972" y="7695"/>
                  <a:pt x="9983" y="7707"/>
                  <a:pt x="9990" y="7725"/>
                </a:cubicBezTo>
                <a:cubicBezTo>
                  <a:pt x="10007" y="7748"/>
                  <a:pt x="10037" y="7754"/>
                  <a:pt x="10055" y="7784"/>
                </a:cubicBezTo>
                <a:cubicBezTo>
                  <a:pt x="10055" y="7790"/>
                  <a:pt x="10055" y="7802"/>
                  <a:pt x="10055" y="7808"/>
                </a:cubicBezTo>
                <a:cubicBezTo>
                  <a:pt x="10055" y="7814"/>
                  <a:pt x="10061" y="7825"/>
                  <a:pt x="10061" y="7831"/>
                </a:cubicBezTo>
                <a:cubicBezTo>
                  <a:pt x="10061" y="7837"/>
                  <a:pt x="10067" y="7843"/>
                  <a:pt x="10072" y="7855"/>
                </a:cubicBezTo>
                <a:cubicBezTo>
                  <a:pt x="10079" y="7873"/>
                  <a:pt x="10079" y="7885"/>
                  <a:pt x="10090" y="7896"/>
                </a:cubicBezTo>
                <a:cubicBezTo>
                  <a:pt x="10090" y="7908"/>
                  <a:pt x="10102" y="7914"/>
                  <a:pt x="10114" y="7920"/>
                </a:cubicBezTo>
                <a:cubicBezTo>
                  <a:pt x="10120" y="7932"/>
                  <a:pt x="10132" y="7926"/>
                  <a:pt x="10132" y="7938"/>
                </a:cubicBezTo>
                <a:cubicBezTo>
                  <a:pt x="10138" y="7956"/>
                  <a:pt x="10132" y="7968"/>
                  <a:pt x="10132" y="7985"/>
                </a:cubicBezTo>
                <a:cubicBezTo>
                  <a:pt x="10138" y="7991"/>
                  <a:pt x="10144" y="7997"/>
                  <a:pt x="10144" y="8009"/>
                </a:cubicBezTo>
                <a:cubicBezTo>
                  <a:pt x="10150" y="8015"/>
                  <a:pt x="10161" y="8021"/>
                  <a:pt x="10161" y="8033"/>
                </a:cubicBezTo>
                <a:cubicBezTo>
                  <a:pt x="10161" y="8039"/>
                  <a:pt x="10161" y="8039"/>
                  <a:pt x="10161" y="8039"/>
                </a:cubicBezTo>
                <a:cubicBezTo>
                  <a:pt x="10161" y="8051"/>
                  <a:pt x="10144" y="8051"/>
                  <a:pt x="10138" y="8057"/>
                </a:cubicBezTo>
                <a:cubicBezTo>
                  <a:pt x="10132" y="8069"/>
                  <a:pt x="10126" y="8074"/>
                  <a:pt x="10120" y="8080"/>
                </a:cubicBezTo>
                <a:cubicBezTo>
                  <a:pt x="10120" y="8086"/>
                  <a:pt x="10126" y="8098"/>
                  <a:pt x="10120" y="8104"/>
                </a:cubicBezTo>
                <a:cubicBezTo>
                  <a:pt x="10132" y="8104"/>
                  <a:pt x="10138" y="8110"/>
                  <a:pt x="10144" y="8110"/>
                </a:cubicBezTo>
                <a:cubicBezTo>
                  <a:pt x="10167" y="8110"/>
                  <a:pt x="10167" y="8110"/>
                  <a:pt x="10167" y="8110"/>
                </a:cubicBezTo>
                <a:cubicBezTo>
                  <a:pt x="10167" y="8116"/>
                  <a:pt x="10167" y="8128"/>
                  <a:pt x="10167" y="8134"/>
                </a:cubicBezTo>
                <a:cubicBezTo>
                  <a:pt x="10167" y="8140"/>
                  <a:pt x="10167" y="8151"/>
                  <a:pt x="10167" y="8157"/>
                </a:cubicBezTo>
                <a:cubicBezTo>
                  <a:pt x="10173" y="8163"/>
                  <a:pt x="10185" y="8163"/>
                  <a:pt x="10191" y="8169"/>
                </a:cubicBezTo>
                <a:cubicBezTo>
                  <a:pt x="10197" y="8175"/>
                  <a:pt x="10203" y="8181"/>
                  <a:pt x="10215" y="8181"/>
                </a:cubicBezTo>
                <a:cubicBezTo>
                  <a:pt x="10327" y="8181"/>
                  <a:pt x="10327" y="8181"/>
                  <a:pt x="10327" y="8181"/>
                </a:cubicBezTo>
                <a:cubicBezTo>
                  <a:pt x="10345" y="8181"/>
                  <a:pt x="10357" y="8169"/>
                  <a:pt x="10375" y="8163"/>
                </a:cubicBezTo>
                <a:cubicBezTo>
                  <a:pt x="10393" y="8157"/>
                  <a:pt x="10404" y="8151"/>
                  <a:pt x="10422" y="8151"/>
                </a:cubicBezTo>
                <a:cubicBezTo>
                  <a:pt x="10565" y="8151"/>
                  <a:pt x="10565" y="8151"/>
                  <a:pt x="10565" y="8151"/>
                </a:cubicBezTo>
                <a:cubicBezTo>
                  <a:pt x="10565" y="8140"/>
                  <a:pt x="10577" y="8140"/>
                  <a:pt x="10577" y="8128"/>
                </a:cubicBezTo>
                <a:cubicBezTo>
                  <a:pt x="10582" y="8122"/>
                  <a:pt x="10577" y="8110"/>
                  <a:pt x="10577" y="8104"/>
                </a:cubicBezTo>
                <a:cubicBezTo>
                  <a:pt x="10582" y="8098"/>
                  <a:pt x="10594" y="8098"/>
                  <a:pt x="10600" y="8098"/>
                </a:cubicBezTo>
                <a:cubicBezTo>
                  <a:pt x="10612" y="8098"/>
                  <a:pt x="10618" y="8098"/>
                  <a:pt x="10624" y="8098"/>
                </a:cubicBezTo>
                <a:cubicBezTo>
                  <a:pt x="10642" y="8098"/>
                  <a:pt x="10654" y="8098"/>
                  <a:pt x="10671" y="8092"/>
                </a:cubicBezTo>
                <a:cubicBezTo>
                  <a:pt x="10677" y="8092"/>
                  <a:pt x="10689" y="8092"/>
                  <a:pt x="10695" y="8086"/>
                </a:cubicBezTo>
                <a:cubicBezTo>
                  <a:pt x="10701" y="8080"/>
                  <a:pt x="10707" y="8074"/>
                  <a:pt x="10713" y="8062"/>
                </a:cubicBezTo>
                <a:cubicBezTo>
                  <a:pt x="10713" y="8057"/>
                  <a:pt x="10707" y="8045"/>
                  <a:pt x="10713" y="8039"/>
                </a:cubicBezTo>
                <a:cubicBezTo>
                  <a:pt x="10713" y="8033"/>
                  <a:pt x="10725" y="8039"/>
                  <a:pt x="10731" y="8033"/>
                </a:cubicBezTo>
                <a:cubicBezTo>
                  <a:pt x="10743" y="8027"/>
                  <a:pt x="10748" y="8021"/>
                  <a:pt x="10754" y="8015"/>
                </a:cubicBezTo>
                <a:cubicBezTo>
                  <a:pt x="10766" y="8003"/>
                  <a:pt x="10772" y="7997"/>
                  <a:pt x="10778" y="7991"/>
                </a:cubicBezTo>
                <a:cubicBezTo>
                  <a:pt x="10790" y="7980"/>
                  <a:pt x="10796" y="7980"/>
                  <a:pt x="10802" y="7968"/>
                </a:cubicBezTo>
                <a:cubicBezTo>
                  <a:pt x="10808" y="7950"/>
                  <a:pt x="10808" y="7938"/>
                  <a:pt x="10820" y="7920"/>
                </a:cubicBezTo>
                <a:cubicBezTo>
                  <a:pt x="10825" y="7914"/>
                  <a:pt x="10831" y="7908"/>
                  <a:pt x="10843" y="7896"/>
                </a:cubicBezTo>
                <a:cubicBezTo>
                  <a:pt x="10861" y="7885"/>
                  <a:pt x="10879" y="7879"/>
                  <a:pt x="10885" y="7861"/>
                </a:cubicBezTo>
                <a:cubicBezTo>
                  <a:pt x="10891" y="7849"/>
                  <a:pt x="10891" y="7843"/>
                  <a:pt x="10891" y="7837"/>
                </a:cubicBezTo>
                <a:cubicBezTo>
                  <a:pt x="10897" y="7825"/>
                  <a:pt x="10909" y="7819"/>
                  <a:pt x="10914" y="7814"/>
                </a:cubicBezTo>
                <a:cubicBezTo>
                  <a:pt x="10926" y="7802"/>
                  <a:pt x="10932" y="7802"/>
                  <a:pt x="10938" y="7790"/>
                </a:cubicBezTo>
                <a:cubicBezTo>
                  <a:pt x="10944" y="7766"/>
                  <a:pt x="10944" y="7754"/>
                  <a:pt x="10944" y="7730"/>
                </a:cubicBezTo>
                <a:cubicBezTo>
                  <a:pt x="10944" y="7719"/>
                  <a:pt x="10950" y="7713"/>
                  <a:pt x="10944" y="7701"/>
                </a:cubicBezTo>
                <a:cubicBezTo>
                  <a:pt x="10944" y="7689"/>
                  <a:pt x="10932" y="7689"/>
                  <a:pt x="10926" y="7677"/>
                </a:cubicBezTo>
                <a:cubicBezTo>
                  <a:pt x="10926" y="7671"/>
                  <a:pt x="10926" y="7659"/>
                  <a:pt x="10920" y="7653"/>
                </a:cubicBezTo>
                <a:cubicBezTo>
                  <a:pt x="10932" y="7648"/>
                  <a:pt x="10932" y="7636"/>
                  <a:pt x="10944" y="7636"/>
                </a:cubicBezTo>
                <a:cubicBezTo>
                  <a:pt x="10950" y="7636"/>
                  <a:pt x="10962" y="7636"/>
                  <a:pt x="10968" y="7636"/>
                </a:cubicBezTo>
                <a:cubicBezTo>
                  <a:pt x="10974" y="7636"/>
                  <a:pt x="10986" y="7636"/>
                  <a:pt x="10991" y="7636"/>
                </a:cubicBezTo>
                <a:cubicBezTo>
                  <a:pt x="11003" y="7636"/>
                  <a:pt x="11003" y="7618"/>
                  <a:pt x="11015" y="7612"/>
                </a:cubicBezTo>
                <a:cubicBezTo>
                  <a:pt x="11021" y="7606"/>
                  <a:pt x="11027" y="7606"/>
                  <a:pt x="11039" y="7594"/>
                </a:cubicBezTo>
                <a:cubicBezTo>
                  <a:pt x="11045" y="7588"/>
                  <a:pt x="11045" y="7576"/>
                  <a:pt x="11051" y="7576"/>
                </a:cubicBezTo>
                <a:cubicBezTo>
                  <a:pt x="11063" y="7571"/>
                  <a:pt x="11069" y="7564"/>
                  <a:pt x="11075" y="7559"/>
                </a:cubicBezTo>
                <a:cubicBezTo>
                  <a:pt x="11080" y="7553"/>
                  <a:pt x="11098" y="7559"/>
                  <a:pt x="11098" y="7553"/>
                </a:cubicBezTo>
                <a:cubicBezTo>
                  <a:pt x="11104" y="7547"/>
                  <a:pt x="11098" y="7535"/>
                  <a:pt x="11098" y="7529"/>
                </a:cubicBezTo>
                <a:cubicBezTo>
                  <a:pt x="11098" y="7499"/>
                  <a:pt x="11092" y="7487"/>
                  <a:pt x="11086" y="7458"/>
                </a:cubicBezTo>
                <a:cubicBezTo>
                  <a:pt x="11086" y="7446"/>
                  <a:pt x="11080" y="7428"/>
                  <a:pt x="11075" y="7416"/>
                </a:cubicBezTo>
                <a:cubicBezTo>
                  <a:pt x="11075" y="7398"/>
                  <a:pt x="11069" y="7381"/>
                  <a:pt x="11057" y="7369"/>
                </a:cubicBezTo>
                <a:cubicBezTo>
                  <a:pt x="11051" y="7351"/>
                  <a:pt x="11039" y="7345"/>
                  <a:pt x="11039" y="7321"/>
                </a:cubicBezTo>
                <a:cubicBezTo>
                  <a:pt x="11039" y="7310"/>
                  <a:pt x="11051" y="7310"/>
                  <a:pt x="11057" y="7298"/>
                </a:cubicBezTo>
                <a:cubicBezTo>
                  <a:pt x="11069" y="7292"/>
                  <a:pt x="11069" y="7286"/>
                  <a:pt x="11075" y="7274"/>
                </a:cubicBezTo>
                <a:cubicBezTo>
                  <a:pt x="11080" y="7268"/>
                  <a:pt x="11086" y="7262"/>
                  <a:pt x="11098" y="7256"/>
                </a:cubicBezTo>
                <a:cubicBezTo>
                  <a:pt x="11104" y="7250"/>
                  <a:pt x="11116" y="7250"/>
                  <a:pt x="11122" y="7250"/>
                </a:cubicBezTo>
                <a:cubicBezTo>
                  <a:pt x="11128" y="7244"/>
                  <a:pt x="11128" y="7232"/>
                  <a:pt x="11134" y="7227"/>
                </a:cubicBezTo>
                <a:cubicBezTo>
                  <a:pt x="11140" y="7215"/>
                  <a:pt x="11152" y="7215"/>
                  <a:pt x="11158" y="7203"/>
                </a:cubicBezTo>
                <a:cubicBezTo>
                  <a:pt x="11163" y="7197"/>
                  <a:pt x="11158" y="7185"/>
                  <a:pt x="11169" y="7179"/>
                </a:cubicBezTo>
                <a:cubicBezTo>
                  <a:pt x="11181" y="7167"/>
                  <a:pt x="11193" y="7161"/>
                  <a:pt x="11211" y="7155"/>
                </a:cubicBezTo>
                <a:cubicBezTo>
                  <a:pt x="11223" y="7155"/>
                  <a:pt x="11229" y="7155"/>
                  <a:pt x="11235" y="7150"/>
                </a:cubicBezTo>
                <a:cubicBezTo>
                  <a:pt x="11241" y="7150"/>
                  <a:pt x="11252" y="7155"/>
                  <a:pt x="11258" y="7150"/>
                </a:cubicBezTo>
                <a:cubicBezTo>
                  <a:pt x="11270" y="7150"/>
                  <a:pt x="11270" y="7138"/>
                  <a:pt x="11282" y="7132"/>
                </a:cubicBezTo>
                <a:cubicBezTo>
                  <a:pt x="11300" y="7126"/>
                  <a:pt x="11312" y="7120"/>
                  <a:pt x="11329" y="7108"/>
                </a:cubicBezTo>
                <a:cubicBezTo>
                  <a:pt x="11341" y="7090"/>
                  <a:pt x="11353" y="7078"/>
                  <a:pt x="11353" y="7061"/>
                </a:cubicBezTo>
                <a:cubicBezTo>
                  <a:pt x="11359" y="7043"/>
                  <a:pt x="11353" y="7031"/>
                  <a:pt x="11353" y="7013"/>
                </a:cubicBezTo>
                <a:cubicBezTo>
                  <a:pt x="11353" y="7007"/>
                  <a:pt x="11359" y="7001"/>
                  <a:pt x="11359" y="6989"/>
                </a:cubicBezTo>
                <a:cubicBezTo>
                  <a:pt x="11359" y="6960"/>
                  <a:pt x="11359" y="6960"/>
                  <a:pt x="11359" y="6960"/>
                </a:cubicBezTo>
                <a:cubicBezTo>
                  <a:pt x="11359" y="6942"/>
                  <a:pt x="11365" y="6936"/>
                  <a:pt x="11359" y="6924"/>
                </a:cubicBezTo>
                <a:cubicBezTo>
                  <a:pt x="11359" y="6912"/>
                  <a:pt x="11347" y="6906"/>
                  <a:pt x="11347" y="6901"/>
                </a:cubicBezTo>
                <a:cubicBezTo>
                  <a:pt x="11347" y="6765"/>
                  <a:pt x="11347" y="6765"/>
                  <a:pt x="11347" y="6765"/>
                </a:cubicBezTo>
                <a:cubicBezTo>
                  <a:pt x="11341" y="6759"/>
                  <a:pt x="11335" y="6753"/>
                  <a:pt x="11329" y="6747"/>
                </a:cubicBezTo>
                <a:cubicBezTo>
                  <a:pt x="11312" y="6724"/>
                  <a:pt x="11306" y="6700"/>
                  <a:pt x="11294" y="6670"/>
                </a:cubicBezTo>
                <a:cubicBezTo>
                  <a:pt x="11294" y="6658"/>
                  <a:pt x="11306" y="6647"/>
                  <a:pt x="11306" y="6629"/>
                </a:cubicBezTo>
                <a:cubicBezTo>
                  <a:pt x="11306" y="6617"/>
                  <a:pt x="11300" y="6611"/>
                  <a:pt x="11300" y="6605"/>
                </a:cubicBezTo>
                <a:cubicBezTo>
                  <a:pt x="11300" y="6593"/>
                  <a:pt x="11306" y="6587"/>
                  <a:pt x="11306" y="6581"/>
                </a:cubicBezTo>
                <a:cubicBezTo>
                  <a:pt x="11306" y="6575"/>
                  <a:pt x="11294" y="6569"/>
                  <a:pt x="11294" y="6558"/>
                </a:cubicBezTo>
                <a:cubicBezTo>
                  <a:pt x="11294" y="6552"/>
                  <a:pt x="11282" y="6546"/>
                  <a:pt x="11282" y="6534"/>
                </a:cubicBezTo>
                <a:cubicBezTo>
                  <a:pt x="11282" y="6522"/>
                  <a:pt x="11282" y="6522"/>
                  <a:pt x="11282" y="6522"/>
                </a:cubicBezTo>
                <a:cubicBezTo>
                  <a:pt x="11282" y="6510"/>
                  <a:pt x="11282" y="6498"/>
                  <a:pt x="11288" y="6492"/>
                </a:cubicBezTo>
                <a:cubicBezTo>
                  <a:pt x="11288" y="6480"/>
                  <a:pt x="11288" y="6475"/>
                  <a:pt x="11288" y="6469"/>
                </a:cubicBezTo>
                <a:cubicBezTo>
                  <a:pt x="11288" y="6457"/>
                  <a:pt x="11306" y="6457"/>
                  <a:pt x="11312" y="6451"/>
                </a:cubicBezTo>
                <a:cubicBezTo>
                  <a:pt x="11329" y="6421"/>
                  <a:pt x="11353" y="6409"/>
                  <a:pt x="11365" y="6380"/>
                </a:cubicBezTo>
                <a:cubicBezTo>
                  <a:pt x="11371" y="6374"/>
                  <a:pt x="11371" y="6368"/>
                  <a:pt x="11371" y="6356"/>
                </a:cubicBezTo>
                <a:cubicBezTo>
                  <a:pt x="11377" y="6350"/>
                  <a:pt x="11389" y="6344"/>
                  <a:pt x="11389" y="6338"/>
                </a:cubicBezTo>
                <a:cubicBezTo>
                  <a:pt x="11395" y="6326"/>
                  <a:pt x="11395" y="6320"/>
                  <a:pt x="11395" y="6315"/>
                </a:cubicBezTo>
                <a:cubicBezTo>
                  <a:pt x="11401" y="6297"/>
                  <a:pt x="11407" y="6285"/>
                  <a:pt x="11418" y="6267"/>
                </a:cubicBezTo>
                <a:cubicBezTo>
                  <a:pt x="11424" y="6261"/>
                  <a:pt x="11436" y="6255"/>
                  <a:pt x="11442" y="6249"/>
                </a:cubicBezTo>
                <a:cubicBezTo>
                  <a:pt x="11448" y="6243"/>
                  <a:pt x="11460" y="6237"/>
                  <a:pt x="11466" y="6231"/>
                </a:cubicBezTo>
                <a:cubicBezTo>
                  <a:pt x="11472" y="6226"/>
                  <a:pt x="11478" y="6220"/>
                  <a:pt x="11484" y="6208"/>
                </a:cubicBezTo>
                <a:cubicBezTo>
                  <a:pt x="11495" y="6196"/>
                  <a:pt x="11507" y="6184"/>
                  <a:pt x="11525" y="6172"/>
                </a:cubicBezTo>
                <a:cubicBezTo>
                  <a:pt x="11537" y="6160"/>
                  <a:pt x="11543" y="6154"/>
                  <a:pt x="11549" y="6149"/>
                </a:cubicBezTo>
                <a:cubicBezTo>
                  <a:pt x="11561" y="6137"/>
                  <a:pt x="11561" y="6131"/>
                  <a:pt x="11573" y="6125"/>
                </a:cubicBezTo>
                <a:cubicBezTo>
                  <a:pt x="11590" y="6113"/>
                  <a:pt x="11602" y="6107"/>
                  <a:pt x="11620" y="6095"/>
                </a:cubicBezTo>
                <a:cubicBezTo>
                  <a:pt x="11626" y="6089"/>
                  <a:pt x="11626" y="6077"/>
                  <a:pt x="11632" y="6071"/>
                </a:cubicBezTo>
                <a:cubicBezTo>
                  <a:pt x="11638" y="6065"/>
                  <a:pt x="11644" y="6065"/>
                  <a:pt x="11656" y="6054"/>
                </a:cubicBezTo>
                <a:cubicBezTo>
                  <a:pt x="11656" y="6048"/>
                  <a:pt x="11656" y="6036"/>
                  <a:pt x="11656" y="6036"/>
                </a:cubicBezTo>
                <a:cubicBezTo>
                  <a:pt x="11661" y="6030"/>
                  <a:pt x="11673" y="6030"/>
                  <a:pt x="11679" y="6030"/>
                </a:cubicBezTo>
                <a:cubicBezTo>
                  <a:pt x="11691" y="6024"/>
                  <a:pt x="11697" y="6012"/>
                  <a:pt x="11703" y="6012"/>
                </a:cubicBezTo>
                <a:cubicBezTo>
                  <a:pt x="11715" y="6006"/>
                  <a:pt x="11721" y="6000"/>
                  <a:pt x="11727" y="5994"/>
                </a:cubicBezTo>
                <a:cubicBezTo>
                  <a:pt x="11733" y="5988"/>
                  <a:pt x="11745" y="5988"/>
                  <a:pt x="11750" y="5983"/>
                </a:cubicBezTo>
                <a:cubicBezTo>
                  <a:pt x="11756" y="5976"/>
                  <a:pt x="11762" y="5965"/>
                  <a:pt x="11768" y="5959"/>
                </a:cubicBezTo>
                <a:cubicBezTo>
                  <a:pt x="11780" y="5935"/>
                  <a:pt x="11774" y="5917"/>
                  <a:pt x="11786" y="5888"/>
                </a:cubicBezTo>
                <a:cubicBezTo>
                  <a:pt x="11786" y="5882"/>
                  <a:pt x="11804" y="5882"/>
                  <a:pt x="11810" y="5876"/>
                </a:cubicBezTo>
                <a:cubicBezTo>
                  <a:pt x="11816" y="5864"/>
                  <a:pt x="11822" y="5858"/>
                  <a:pt x="11827" y="5852"/>
                </a:cubicBezTo>
                <a:cubicBezTo>
                  <a:pt x="11839" y="5846"/>
                  <a:pt x="11851" y="5840"/>
                  <a:pt x="11857" y="5834"/>
                </a:cubicBezTo>
                <a:cubicBezTo>
                  <a:pt x="11869" y="5828"/>
                  <a:pt x="11869" y="5817"/>
                  <a:pt x="11875" y="5810"/>
                </a:cubicBezTo>
                <a:cubicBezTo>
                  <a:pt x="11881" y="5805"/>
                  <a:pt x="11887" y="5799"/>
                  <a:pt x="11893" y="5787"/>
                </a:cubicBezTo>
                <a:cubicBezTo>
                  <a:pt x="11899" y="5769"/>
                  <a:pt x="11899" y="5757"/>
                  <a:pt x="11899" y="5739"/>
                </a:cubicBezTo>
                <a:cubicBezTo>
                  <a:pt x="11899" y="5728"/>
                  <a:pt x="11899" y="5716"/>
                  <a:pt x="11899" y="5698"/>
                </a:cubicBezTo>
                <a:cubicBezTo>
                  <a:pt x="11899" y="5668"/>
                  <a:pt x="11916" y="5651"/>
                  <a:pt x="11916" y="5621"/>
                </a:cubicBezTo>
                <a:cubicBezTo>
                  <a:pt x="11916" y="5573"/>
                  <a:pt x="11916" y="5573"/>
                  <a:pt x="11916" y="5573"/>
                </a:cubicBezTo>
                <a:cubicBezTo>
                  <a:pt x="11905" y="5573"/>
                  <a:pt x="11893" y="5573"/>
                  <a:pt x="11881" y="5573"/>
                </a:cubicBezTo>
                <a:cubicBezTo>
                  <a:pt x="11869" y="5573"/>
                  <a:pt x="11851" y="5573"/>
                  <a:pt x="11839" y="5573"/>
                </a:cubicBezTo>
                <a:cubicBezTo>
                  <a:pt x="11834" y="5579"/>
                  <a:pt x="11827" y="5591"/>
                  <a:pt x="11816" y="5591"/>
                </a:cubicBezTo>
                <a:cubicBezTo>
                  <a:pt x="11792" y="5609"/>
                  <a:pt x="11774" y="5627"/>
                  <a:pt x="11739" y="5627"/>
                </a:cubicBezTo>
                <a:cubicBezTo>
                  <a:pt x="11721" y="5627"/>
                  <a:pt x="11715" y="5615"/>
                  <a:pt x="11697" y="5615"/>
                </a:cubicBezTo>
                <a:cubicBezTo>
                  <a:pt x="11673" y="5615"/>
                  <a:pt x="11673" y="5615"/>
                  <a:pt x="11673" y="5615"/>
                </a:cubicBezTo>
                <a:cubicBezTo>
                  <a:pt x="11656" y="5615"/>
                  <a:pt x="11650" y="5621"/>
                  <a:pt x="11632" y="5621"/>
                </a:cubicBezTo>
                <a:cubicBezTo>
                  <a:pt x="11614" y="5621"/>
                  <a:pt x="11602" y="5621"/>
                  <a:pt x="11584" y="5621"/>
                </a:cubicBezTo>
                <a:cubicBezTo>
                  <a:pt x="11579" y="5621"/>
                  <a:pt x="11561" y="5615"/>
                  <a:pt x="11549" y="5609"/>
                </a:cubicBezTo>
                <a:cubicBezTo>
                  <a:pt x="11537" y="5585"/>
                  <a:pt x="11537" y="5585"/>
                  <a:pt x="11537" y="5585"/>
                </a:cubicBezTo>
                <a:cubicBezTo>
                  <a:pt x="11537" y="5579"/>
                  <a:pt x="11525" y="5573"/>
                  <a:pt x="11519" y="5567"/>
                </a:cubicBezTo>
                <a:cubicBezTo>
                  <a:pt x="11519" y="5556"/>
                  <a:pt x="11525" y="5550"/>
                  <a:pt x="11519" y="5544"/>
                </a:cubicBezTo>
                <a:cubicBezTo>
                  <a:pt x="11519" y="5532"/>
                  <a:pt x="11501" y="5538"/>
                  <a:pt x="11501" y="5532"/>
                </a:cubicBezTo>
                <a:cubicBezTo>
                  <a:pt x="11490" y="5508"/>
                  <a:pt x="11490" y="5508"/>
                  <a:pt x="11490" y="5508"/>
                </a:cubicBezTo>
                <a:cubicBezTo>
                  <a:pt x="11484" y="5502"/>
                  <a:pt x="11490" y="5490"/>
                  <a:pt x="11490" y="5485"/>
                </a:cubicBezTo>
                <a:cubicBezTo>
                  <a:pt x="11484" y="5478"/>
                  <a:pt x="11472" y="5473"/>
                  <a:pt x="11466" y="5467"/>
                </a:cubicBezTo>
                <a:cubicBezTo>
                  <a:pt x="11460" y="5467"/>
                  <a:pt x="11448" y="5473"/>
                  <a:pt x="11442" y="5467"/>
                </a:cubicBezTo>
                <a:cubicBezTo>
                  <a:pt x="11430" y="5461"/>
                  <a:pt x="11424" y="5455"/>
                  <a:pt x="11418" y="5443"/>
                </a:cubicBezTo>
                <a:cubicBezTo>
                  <a:pt x="11413" y="5437"/>
                  <a:pt x="11413" y="5431"/>
                  <a:pt x="11401" y="5419"/>
                </a:cubicBezTo>
                <a:cubicBezTo>
                  <a:pt x="11395" y="5419"/>
                  <a:pt x="11389" y="5419"/>
                  <a:pt x="11377" y="5413"/>
                </a:cubicBezTo>
                <a:cubicBezTo>
                  <a:pt x="11371" y="5401"/>
                  <a:pt x="11371" y="5390"/>
                  <a:pt x="11359" y="5390"/>
                </a:cubicBezTo>
                <a:cubicBezTo>
                  <a:pt x="11353" y="5384"/>
                  <a:pt x="11347" y="5378"/>
                  <a:pt x="11341" y="5378"/>
                </a:cubicBezTo>
                <a:cubicBezTo>
                  <a:pt x="11329" y="5372"/>
                  <a:pt x="11324" y="5378"/>
                  <a:pt x="11318" y="5378"/>
                </a:cubicBezTo>
                <a:cubicBezTo>
                  <a:pt x="11306" y="5372"/>
                  <a:pt x="11300" y="5366"/>
                  <a:pt x="11294" y="5360"/>
                </a:cubicBezTo>
                <a:cubicBezTo>
                  <a:pt x="11276" y="5348"/>
                  <a:pt x="11276" y="5330"/>
                  <a:pt x="11270" y="5312"/>
                </a:cubicBezTo>
                <a:cubicBezTo>
                  <a:pt x="11270" y="5307"/>
                  <a:pt x="11264" y="5301"/>
                  <a:pt x="11264" y="5289"/>
                </a:cubicBezTo>
                <a:cubicBezTo>
                  <a:pt x="11264" y="5277"/>
                  <a:pt x="11264" y="5259"/>
                  <a:pt x="11258" y="5247"/>
                </a:cubicBezTo>
                <a:cubicBezTo>
                  <a:pt x="11252" y="5235"/>
                  <a:pt x="11241" y="5235"/>
                  <a:pt x="11235" y="5230"/>
                </a:cubicBezTo>
                <a:cubicBezTo>
                  <a:pt x="11223" y="5212"/>
                  <a:pt x="11211" y="5200"/>
                  <a:pt x="11199" y="5182"/>
                </a:cubicBezTo>
                <a:cubicBezTo>
                  <a:pt x="11199" y="5170"/>
                  <a:pt x="11187" y="5170"/>
                  <a:pt x="11187" y="5158"/>
                </a:cubicBezTo>
                <a:cubicBezTo>
                  <a:pt x="11187" y="5152"/>
                  <a:pt x="11193" y="5146"/>
                  <a:pt x="11193" y="5135"/>
                </a:cubicBezTo>
                <a:cubicBezTo>
                  <a:pt x="11193" y="5111"/>
                  <a:pt x="11193" y="5111"/>
                  <a:pt x="11193" y="5111"/>
                </a:cubicBezTo>
                <a:cubicBezTo>
                  <a:pt x="11193" y="5099"/>
                  <a:pt x="11193" y="5081"/>
                  <a:pt x="11187" y="5069"/>
                </a:cubicBezTo>
                <a:cubicBezTo>
                  <a:pt x="11181" y="5058"/>
                  <a:pt x="11169" y="5058"/>
                  <a:pt x="11169" y="5046"/>
                </a:cubicBezTo>
                <a:cubicBezTo>
                  <a:pt x="11158" y="5028"/>
                  <a:pt x="11158" y="5016"/>
                  <a:pt x="11146" y="4998"/>
                </a:cubicBezTo>
                <a:cubicBezTo>
                  <a:pt x="11140" y="4992"/>
                  <a:pt x="11140" y="4986"/>
                  <a:pt x="11134" y="4975"/>
                </a:cubicBezTo>
                <a:cubicBezTo>
                  <a:pt x="11128" y="4969"/>
                  <a:pt x="11116" y="4975"/>
                  <a:pt x="11110" y="4963"/>
                </a:cubicBezTo>
                <a:cubicBezTo>
                  <a:pt x="11104" y="4957"/>
                  <a:pt x="11104" y="4951"/>
                  <a:pt x="11098" y="4945"/>
                </a:cubicBezTo>
                <a:cubicBezTo>
                  <a:pt x="11098" y="4933"/>
                  <a:pt x="11098" y="4927"/>
                  <a:pt x="11098" y="4921"/>
                </a:cubicBezTo>
                <a:cubicBezTo>
                  <a:pt x="11098" y="4903"/>
                  <a:pt x="11104" y="4892"/>
                  <a:pt x="11098" y="4874"/>
                </a:cubicBezTo>
                <a:cubicBezTo>
                  <a:pt x="11098" y="4868"/>
                  <a:pt x="11092" y="4856"/>
                  <a:pt x="11092" y="4850"/>
                </a:cubicBezTo>
                <a:cubicBezTo>
                  <a:pt x="11092" y="4844"/>
                  <a:pt x="11080" y="4838"/>
                  <a:pt x="11075" y="4826"/>
                </a:cubicBezTo>
                <a:cubicBezTo>
                  <a:pt x="11063" y="4809"/>
                  <a:pt x="11045" y="4803"/>
                  <a:pt x="11039" y="4785"/>
                </a:cubicBezTo>
                <a:cubicBezTo>
                  <a:pt x="11033" y="4773"/>
                  <a:pt x="11027" y="4767"/>
                  <a:pt x="11027" y="4761"/>
                </a:cubicBezTo>
                <a:cubicBezTo>
                  <a:pt x="11021" y="4743"/>
                  <a:pt x="11027" y="4731"/>
                  <a:pt x="11027" y="4714"/>
                </a:cubicBezTo>
                <a:cubicBezTo>
                  <a:pt x="11021" y="4696"/>
                  <a:pt x="11009" y="4684"/>
                  <a:pt x="11003" y="4666"/>
                </a:cubicBezTo>
                <a:cubicBezTo>
                  <a:pt x="10997" y="4660"/>
                  <a:pt x="10991" y="4654"/>
                  <a:pt x="10986" y="4648"/>
                </a:cubicBezTo>
                <a:cubicBezTo>
                  <a:pt x="10980" y="4637"/>
                  <a:pt x="10974" y="4631"/>
                  <a:pt x="10968" y="4625"/>
                </a:cubicBezTo>
                <a:cubicBezTo>
                  <a:pt x="10962" y="4613"/>
                  <a:pt x="10950" y="4613"/>
                  <a:pt x="10944" y="4607"/>
                </a:cubicBezTo>
                <a:cubicBezTo>
                  <a:pt x="10938" y="4601"/>
                  <a:pt x="10926" y="4560"/>
                  <a:pt x="10920" y="4554"/>
                </a:cubicBezTo>
                <a:close/>
                <a:moveTo>
                  <a:pt x="5117" y="8922"/>
                </a:moveTo>
                <a:lnTo>
                  <a:pt x="5117" y="8922"/>
                </a:lnTo>
                <a:cubicBezTo>
                  <a:pt x="5111" y="8922"/>
                  <a:pt x="5111" y="8922"/>
                  <a:pt x="5105" y="8922"/>
                </a:cubicBezTo>
                <a:cubicBezTo>
                  <a:pt x="5099" y="8916"/>
                  <a:pt x="5093" y="8916"/>
                  <a:pt x="5093" y="8916"/>
                </a:cubicBezTo>
                <a:cubicBezTo>
                  <a:pt x="5093" y="8910"/>
                  <a:pt x="5093" y="8905"/>
                  <a:pt x="5093" y="8905"/>
                </a:cubicBezTo>
                <a:cubicBezTo>
                  <a:pt x="5093" y="8899"/>
                  <a:pt x="5093" y="8893"/>
                  <a:pt x="5093" y="8893"/>
                </a:cubicBezTo>
                <a:cubicBezTo>
                  <a:pt x="5087" y="8887"/>
                  <a:pt x="5087" y="8887"/>
                  <a:pt x="5081" y="8887"/>
                </a:cubicBezTo>
                <a:cubicBezTo>
                  <a:pt x="5075" y="8887"/>
                  <a:pt x="5075" y="8887"/>
                  <a:pt x="5069" y="8887"/>
                </a:cubicBezTo>
                <a:cubicBezTo>
                  <a:pt x="5069" y="8922"/>
                  <a:pt x="5069" y="8922"/>
                  <a:pt x="5069" y="8922"/>
                </a:cubicBezTo>
                <a:cubicBezTo>
                  <a:pt x="5057" y="8922"/>
                  <a:pt x="5052" y="8922"/>
                  <a:pt x="5046" y="8928"/>
                </a:cubicBezTo>
                <a:cubicBezTo>
                  <a:pt x="5040" y="8934"/>
                  <a:pt x="5040" y="8940"/>
                  <a:pt x="5040" y="8940"/>
                </a:cubicBezTo>
                <a:cubicBezTo>
                  <a:pt x="5034" y="8946"/>
                  <a:pt x="5028" y="8946"/>
                  <a:pt x="5028" y="8952"/>
                </a:cubicBezTo>
                <a:cubicBezTo>
                  <a:pt x="5028" y="8964"/>
                  <a:pt x="5040" y="8976"/>
                  <a:pt x="5052" y="8976"/>
                </a:cubicBezTo>
                <a:cubicBezTo>
                  <a:pt x="5057" y="8976"/>
                  <a:pt x="5063" y="8970"/>
                  <a:pt x="5063" y="8970"/>
                </a:cubicBezTo>
                <a:cubicBezTo>
                  <a:pt x="5069" y="8970"/>
                  <a:pt x="5075" y="8976"/>
                  <a:pt x="5075" y="8976"/>
                </a:cubicBezTo>
                <a:cubicBezTo>
                  <a:pt x="5081" y="8976"/>
                  <a:pt x="5087" y="8976"/>
                  <a:pt x="5087" y="8976"/>
                </a:cubicBezTo>
                <a:cubicBezTo>
                  <a:pt x="5093" y="8976"/>
                  <a:pt x="5093" y="8982"/>
                  <a:pt x="5099" y="8987"/>
                </a:cubicBezTo>
                <a:cubicBezTo>
                  <a:pt x="5093" y="8987"/>
                  <a:pt x="5093" y="8993"/>
                  <a:pt x="5093" y="8999"/>
                </a:cubicBezTo>
                <a:cubicBezTo>
                  <a:pt x="5093" y="9005"/>
                  <a:pt x="5081" y="9005"/>
                  <a:pt x="5081" y="9011"/>
                </a:cubicBezTo>
                <a:cubicBezTo>
                  <a:pt x="5081" y="9017"/>
                  <a:pt x="5087" y="9017"/>
                  <a:pt x="5087" y="9023"/>
                </a:cubicBezTo>
                <a:cubicBezTo>
                  <a:pt x="5087" y="9023"/>
                  <a:pt x="5087" y="9029"/>
                  <a:pt x="5087" y="9035"/>
                </a:cubicBezTo>
                <a:cubicBezTo>
                  <a:pt x="5099" y="9035"/>
                  <a:pt x="5111" y="9029"/>
                  <a:pt x="5117" y="9035"/>
                </a:cubicBezTo>
                <a:cubicBezTo>
                  <a:pt x="5129" y="9041"/>
                  <a:pt x="5135" y="9041"/>
                  <a:pt x="5140" y="9047"/>
                </a:cubicBezTo>
                <a:cubicBezTo>
                  <a:pt x="5140" y="9053"/>
                  <a:pt x="5135" y="9053"/>
                  <a:pt x="5135" y="9059"/>
                </a:cubicBezTo>
                <a:cubicBezTo>
                  <a:pt x="5135" y="9065"/>
                  <a:pt x="5135" y="9065"/>
                  <a:pt x="5135" y="9071"/>
                </a:cubicBezTo>
                <a:cubicBezTo>
                  <a:pt x="5129" y="9071"/>
                  <a:pt x="5123" y="9071"/>
                  <a:pt x="5111" y="9071"/>
                </a:cubicBezTo>
                <a:lnTo>
                  <a:pt x="5105" y="9071"/>
                </a:lnTo>
                <a:cubicBezTo>
                  <a:pt x="5093" y="9071"/>
                  <a:pt x="5087" y="9076"/>
                  <a:pt x="5081" y="9076"/>
                </a:cubicBezTo>
                <a:cubicBezTo>
                  <a:pt x="5069" y="9076"/>
                  <a:pt x="5063" y="9076"/>
                  <a:pt x="5057" y="9076"/>
                </a:cubicBezTo>
                <a:cubicBezTo>
                  <a:pt x="5052" y="9076"/>
                  <a:pt x="5052" y="9082"/>
                  <a:pt x="5046" y="9088"/>
                </a:cubicBezTo>
                <a:cubicBezTo>
                  <a:pt x="5040" y="9088"/>
                  <a:pt x="5034" y="9094"/>
                  <a:pt x="5034" y="9100"/>
                </a:cubicBezTo>
                <a:cubicBezTo>
                  <a:pt x="5034" y="9106"/>
                  <a:pt x="5034" y="9106"/>
                  <a:pt x="5034" y="9106"/>
                </a:cubicBezTo>
                <a:cubicBezTo>
                  <a:pt x="5034" y="9106"/>
                  <a:pt x="5040" y="9112"/>
                  <a:pt x="5040" y="9118"/>
                </a:cubicBezTo>
                <a:lnTo>
                  <a:pt x="5040" y="9124"/>
                </a:lnTo>
                <a:cubicBezTo>
                  <a:pt x="5040" y="9130"/>
                  <a:pt x="5040" y="9136"/>
                  <a:pt x="5040" y="9136"/>
                </a:cubicBezTo>
                <a:cubicBezTo>
                  <a:pt x="5040" y="9142"/>
                  <a:pt x="5052" y="9142"/>
                  <a:pt x="5052" y="9142"/>
                </a:cubicBezTo>
                <a:cubicBezTo>
                  <a:pt x="5052" y="9148"/>
                  <a:pt x="5057" y="9153"/>
                  <a:pt x="5057" y="9160"/>
                </a:cubicBezTo>
                <a:cubicBezTo>
                  <a:pt x="5057" y="9165"/>
                  <a:pt x="5057" y="9165"/>
                  <a:pt x="5057" y="9165"/>
                </a:cubicBezTo>
                <a:cubicBezTo>
                  <a:pt x="5057" y="9171"/>
                  <a:pt x="5052" y="9171"/>
                  <a:pt x="5052" y="9177"/>
                </a:cubicBezTo>
                <a:cubicBezTo>
                  <a:pt x="5052" y="9183"/>
                  <a:pt x="5046" y="9183"/>
                  <a:pt x="5046" y="9189"/>
                </a:cubicBezTo>
                <a:cubicBezTo>
                  <a:pt x="5046" y="9201"/>
                  <a:pt x="5057" y="9201"/>
                  <a:pt x="5063" y="9207"/>
                </a:cubicBezTo>
                <a:cubicBezTo>
                  <a:pt x="5069" y="9219"/>
                  <a:pt x="5075" y="9225"/>
                  <a:pt x="5075" y="9231"/>
                </a:cubicBezTo>
                <a:cubicBezTo>
                  <a:pt x="5075" y="9237"/>
                  <a:pt x="5063" y="9231"/>
                  <a:pt x="5063" y="9237"/>
                </a:cubicBezTo>
                <a:cubicBezTo>
                  <a:pt x="5063" y="9242"/>
                  <a:pt x="5063" y="9248"/>
                  <a:pt x="5063" y="9248"/>
                </a:cubicBezTo>
                <a:cubicBezTo>
                  <a:pt x="5069" y="9254"/>
                  <a:pt x="5075" y="9254"/>
                  <a:pt x="5075" y="9254"/>
                </a:cubicBezTo>
                <a:cubicBezTo>
                  <a:pt x="5081" y="9260"/>
                  <a:pt x="5087" y="9260"/>
                  <a:pt x="5087" y="9260"/>
                </a:cubicBezTo>
                <a:cubicBezTo>
                  <a:pt x="5093" y="9260"/>
                  <a:pt x="5087" y="9266"/>
                  <a:pt x="5087" y="9272"/>
                </a:cubicBezTo>
                <a:cubicBezTo>
                  <a:pt x="5063" y="9284"/>
                  <a:pt x="5063" y="9284"/>
                  <a:pt x="5063" y="9284"/>
                </a:cubicBezTo>
                <a:cubicBezTo>
                  <a:pt x="5069" y="9296"/>
                  <a:pt x="5069" y="9296"/>
                  <a:pt x="5069" y="9296"/>
                </a:cubicBezTo>
                <a:cubicBezTo>
                  <a:pt x="5075" y="9296"/>
                  <a:pt x="5075" y="9296"/>
                  <a:pt x="5081" y="9296"/>
                </a:cubicBezTo>
                <a:cubicBezTo>
                  <a:pt x="5105" y="9296"/>
                  <a:pt x="5105" y="9296"/>
                  <a:pt x="5105" y="9296"/>
                </a:cubicBezTo>
                <a:cubicBezTo>
                  <a:pt x="5111" y="9296"/>
                  <a:pt x="5111" y="9296"/>
                  <a:pt x="5117" y="9296"/>
                </a:cubicBezTo>
                <a:cubicBezTo>
                  <a:pt x="5117" y="9302"/>
                  <a:pt x="5117" y="9308"/>
                  <a:pt x="5111" y="9314"/>
                </a:cubicBezTo>
                <a:cubicBezTo>
                  <a:pt x="5105" y="9319"/>
                  <a:pt x="5099" y="9319"/>
                  <a:pt x="5093" y="9326"/>
                </a:cubicBezTo>
                <a:cubicBezTo>
                  <a:pt x="5099" y="9331"/>
                  <a:pt x="5099" y="9337"/>
                  <a:pt x="5111" y="9343"/>
                </a:cubicBezTo>
                <a:cubicBezTo>
                  <a:pt x="5117" y="9343"/>
                  <a:pt x="5117" y="9343"/>
                  <a:pt x="5123" y="9343"/>
                </a:cubicBezTo>
                <a:cubicBezTo>
                  <a:pt x="5129" y="9343"/>
                  <a:pt x="5129" y="9343"/>
                  <a:pt x="5135" y="9343"/>
                </a:cubicBezTo>
                <a:cubicBezTo>
                  <a:pt x="5135" y="9343"/>
                  <a:pt x="5129" y="9349"/>
                  <a:pt x="5135" y="9349"/>
                </a:cubicBezTo>
                <a:cubicBezTo>
                  <a:pt x="5123" y="9361"/>
                  <a:pt x="5123" y="9361"/>
                  <a:pt x="5123" y="9361"/>
                </a:cubicBezTo>
                <a:cubicBezTo>
                  <a:pt x="5123" y="9367"/>
                  <a:pt x="5129" y="9367"/>
                  <a:pt x="5129" y="9373"/>
                </a:cubicBezTo>
                <a:cubicBezTo>
                  <a:pt x="5135" y="9379"/>
                  <a:pt x="5140" y="9373"/>
                  <a:pt x="5140" y="9379"/>
                </a:cubicBezTo>
                <a:cubicBezTo>
                  <a:pt x="5146" y="9385"/>
                  <a:pt x="5146" y="9391"/>
                  <a:pt x="5146" y="9397"/>
                </a:cubicBezTo>
                <a:cubicBezTo>
                  <a:pt x="5146" y="9397"/>
                  <a:pt x="5140" y="9403"/>
                  <a:pt x="5140" y="9408"/>
                </a:cubicBezTo>
                <a:cubicBezTo>
                  <a:pt x="5146" y="9408"/>
                  <a:pt x="5152" y="9414"/>
                  <a:pt x="5152" y="9414"/>
                </a:cubicBezTo>
                <a:cubicBezTo>
                  <a:pt x="5164" y="9420"/>
                  <a:pt x="5176" y="9420"/>
                  <a:pt x="5188" y="9426"/>
                </a:cubicBezTo>
                <a:cubicBezTo>
                  <a:pt x="5194" y="9432"/>
                  <a:pt x="5194" y="9432"/>
                  <a:pt x="5200" y="9438"/>
                </a:cubicBezTo>
                <a:cubicBezTo>
                  <a:pt x="5200" y="9438"/>
                  <a:pt x="5200" y="9444"/>
                  <a:pt x="5200" y="9450"/>
                </a:cubicBezTo>
                <a:cubicBezTo>
                  <a:pt x="5206" y="9450"/>
                  <a:pt x="5206" y="9456"/>
                  <a:pt x="5206" y="9462"/>
                </a:cubicBezTo>
                <a:cubicBezTo>
                  <a:pt x="5206" y="9462"/>
                  <a:pt x="5212" y="9462"/>
                  <a:pt x="5218" y="9468"/>
                </a:cubicBezTo>
                <a:cubicBezTo>
                  <a:pt x="5224" y="9468"/>
                  <a:pt x="5229" y="9468"/>
                  <a:pt x="5229" y="9474"/>
                </a:cubicBezTo>
                <a:cubicBezTo>
                  <a:pt x="5229" y="9480"/>
                  <a:pt x="5229" y="9480"/>
                  <a:pt x="5229" y="9485"/>
                </a:cubicBezTo>
                <a:cubicBezTo>
                  <a:pt x="5229" y="9492"/>
                  <a:pt x="5229" y="9497"/>
                  <a:pt x="5229" y="9503"/>
                </a:cubicBezTo>
                <a:cubicBezTo>
                  <a:pt x="5241" y="9503"/>
                  <a:pt x="5247" y="9503"/>
                  <a:pt x="5253" y="9503"/>
                </a:cubicBezTo>
                <a:cubicBezTo>
                  <a:pt x="5259" y="9503"/>
                  <a:pt x="5259" y="9503"/>
                  <a:pt x="5265" y="9503"/>
                </a:cubicBezTo>
                <a:cubicBezTo>
                  <a:pt x="5271" y="9509"/>
                  <a:pt x="5271" y="9509"/>
                  <a:pt x="5277" y="9509"/>
                </a:cubicBezTo>
                <a:cubicBezTo>
                  <a:pt x="5277" y="9509"/>
                  <a:pt x="5277" y="9515"/>
                  <a:pt x="5277" y="9521"/>
                </a:cubicBezTo>
                <a:cubicBezTo>
                  <a:pt x="5283" y="9527"/>
                  <a:pt x="5289" y="9539"/>
                  <a:pt x="5295" y="9539"/>
                </a:cubicBezTo>
                <a:cubicBezTo>
                  <a:pt x="5306" y="9545"/>
                  <a:pt x="5312" y="9539"/>
                  <a:pt x="5318" y="9539"/>
                </a:cubicBezTo>
                <a:cubicBezTo>
                  <a:pt x="5324" y="9539"/>
                  <a:pt x="5324" y="9545"/>
                  <a:pt x="5330" y="9545"/>
                </a:cubicBezTo>
                <a:cubicBezTo>
                  <a:pt x="5336" y="9545"/>
                  <a:pt x="5336" y="9551"/>
                  <a:pt x="5342" y="9551"/>
                </a:cubicBezTo>
                <a:cubicBezTo>
                  <a:pt x="5348" y="9551"/>
                  <a:pt x="5348" y="9551"/>
                  <a:pt x="5354" y="9551"/>
                </a:cubicBezTo>
                <a:cubicBezTo>
                  <a:pt x="5360" y="9551"/>
                  <a:pt x="5360" y="9557"/>
                  <a:pt x="5366" y="9563"/>
                </a:cubicBezTo>
                <a:cubicBezTo>
                  <a:pt x="5372" y="9563"/>
                  <a:pt x="5378" y="9557"/>
                  <a:pt x="5390" y="9563"/>
                </a:cubicBezTo>
                <a:cubicBezTo>
                  <a:pt x="5401" y="9563"/>
                  <a:pt x="5401" y="9563"/>
                  <a:pt x="5401" y="9563"/>
                </a:cubicBezTo>
                <a:cubicBezTo>
                  <a:pt x="5401" y="9563"/>
                  <a:pt x="5407" y="9569"/>
                  <a:pt x="5413" y="9569"/>
                </a:cubicBezTo>
                <a:cubicBezTo>
                  <a:pt x="5413" y="9569"/>
                  <a:pt x="5419" y="9574"/>
                  <a:pt x="5425" y="9574"/>
                </a:cubicBezTo>
                <a:cubicBezTo>
                  <a:pt x="5514" y="9574"/>
                  <a:pt x="5514" y="9574"/>
                  <a:pt x="5514" y="9574"/>
                </a:cubicBezTo>
                <a:cubicBezTo>
                  <a:pt x="5520" y="9574"/>
                  <a:pt x="5520" y="9574"/>
                  <a:pt x="5526" y="9574"/>
                </a:cubicBezTo>
                <a:cubicBezTo>
                  <a:pt x="5532" y="9574"/>
                  <a:pt x="5532" y="9574"/>
                  <a:pt x="5538" y="9569"/>
                </a:cubicBezTo>
                <a:cubicBezTo>
                  <a:pt x="5544" y="9569"/>
                  <a:pt x="5538" y="9563"/>
                  <a:pt x="5544" y="9557"/>
                </a:cubicBezTo>
                <a:cubicBezTo>
                  <a:pt x="5544" y="9551"/>
                  <a:pt x="5550" y="9551"/>
                  <a:pt x="5556" y="9545"/>
                </a:cubicBezTo>
                <a:cubicBezTo>
                  <a:pt x="5556" y="9545"/>
                  <a:pt x="5561" y="9551"/>
                  <a:pt x="5573" y="9551"/>
                </a:cubicBezTo>
                <a:cubicBezTo>
                  <a:pt x="5579" y="9551"/>
                  <a:pt x="5585" y="9551"/>
                  <a:pt x="5591" y="9545"/>
                </a:cubicBezTo>
                <a:cubicBezTo>
                  <a:pt x="5591" y="9539"/>
                  <a:pt x="5591" y="9533"/>
                  <a:pt x="5585" y="9527"/>
                </a:cubicBezTo>
                <a:cubicBezTo>
                  <a:pt x="5585" y="9521"/>
                  <a:pt x="5579" y="9527"/>
                  <a:pt x="5573" y="9527"/>
                </a:cubicBezTo>
                <a:cubicBezTo>
                  <a:pt x="5567" y="9521"/>
                  <a:pt x="5561" y="9515"/>
                  <a:pt x="5550" y="9515"/>
                </a:cubicBezTo>
                <a:cubicBezTo>
                  <a:pt x="5550" y="9515"/>
                  <a:pt x="5544" y="9515"/>
                  <a:pt x="5538" y="9515"/>
                </a:cubicBezTo>
                <a:cubicBezTo>
                  <a:pt x="5538" y="9515"/>
                  <a:pt x="5532" y="9509"/>
                  <a:pt x="5526" y="9509"/>
                </a:cubicBezTo>
                <a:cubicBezTo>
                  <a:pt x="5520" y="9509"/>
                  <a:pt x="5514" y="9509"/>
                  <a:pt x="5502" y="9509"/>
                </a:cubicBezTo>
                <a:cubicBezTo>
                  <a:pt x="5496" y="9509"/>
                  <a:pt x="5496" y="9509"/>
                  <a:pt x="5490" y="9509"/>
                </a:cubicBezTo>
                <a:cubicBezTo>
                  <a:pt x="5490" y="9485"/>
                  <a:pt x="5490" y="9485"/>
                  <a:pt x="5490" y="9485"/>
                </a:cubicBezTo>
                <a:cubicBezTo>
                  <a:pt x="5484" y="9485"/>
                  <a:pt x="5479" y="9485"/>
                  <a:pt x="5467" y="9485"/>
                </a:cubicBezTo>
                <a:cubicBezTo>
                  <a:pt x="5461" y="9485"/>
                  <a:pt x="5461" y="9485"/>
                  <a:pt x="5455" y="9485"/>
                </a:cubicBezTo>
                <a:cubicBezTo>
                  <a:pt x="5455" y="9480"/>
                  <a:pt x="5449" y="9480"/>
                  <a:pt x="5443" y="9474"/>
                </a:cubicBezTo>
                <a:cubicBezTo>
                  <a:pt x="5443" y="9468"/>
                  <a:pt x="5443" y="9468"/>
                  <a:pt x="5443" y="9462"/>
                </a:cubicBezTo>
                <a:cubicBezTo>
                  <a:pt x="5437" y="9450"/>
                  <a:pt x="5437" y="9444"/>
                  <a:pt x="5437" y="9438"/>
                </a:cubicBezTo>
                <a:cubicBezTo>
                  <a:pt x="5437" y="9432"/>
                  <a:pt x="5437" y="9432"/>
                  <a:pt x="5437" y="9426"/>
                </a:cubicBezTo>
                <a:cubicBezTo>
                  <a:pt x="5437" y="9420"/>
                  <a:pt x="5437" y="9420"/>
                  <a:pt x="5437" y="9414"/>
                </a:cubicBezTo>
                <a:cubicBezTo>
                  <a:pt x="5437" y="9408"/>
                  <a:pt x="5425" y="9408"/>
                  <a:pt x="5425" y="9408"/>
                </a:cubicBezTo>
                <a:cubicBezTo>
                  <a:pt x="5425" y="9403"/>
                  <a:pt x="5419" y="9397"/>
                  <a:pt x="5419" y="9397"/>
                </a:cubicBezTo>
                <a:cubicBezTo>
                  <a:pt x="5419" y="9391"/>
                  <a:pt x="5419" y="9385"/>
                  <a:pt x="5419" y="9385"/>
                </a:cubicBezTo>
                <a:cubicBezTo>
                  <a:pt x="5419" y="9373"/>
                  <a:pt x="5419" y="9373"/>
                  <a:pt x="5419" y="9373"/>
                </a:cubicBezTo>
                <a:cubicBezTo>
                  <a:pt x="5419" y="9367"/>
                  <a:pt x="5413" y="9367"/>
                  <a:pt x="5413" y="9361"/>
                </a:cubicBezTo>
                <a:cubicBezTo>
                  <a:pt x="5413" y="9355"/>
                  <a:pt x="5413" y="9343"/>
                  <a:pt x="5413" y="9337"/>
                </a:cubicBezTo>
                <a:cubicBezTo>
                  <a:pt x="5413" y="9331"/>
                  <a:pt x="5413" y="9331"/>
                  <a:pt x="5413" y="9326"/>
                </a:cubicBezTo>
                <a:cubicBezTo>
                  <a:pt x="5407" y="9319"/>
                  <a:pt x="5407" y="9319"/>
                  <a:pt x="5407" y="9314"/>
                </a:cubicBezTo>
                <a:cubicBezTo>
                  <a:pt x="5401" y="9308"/>
                  <a:pt x="5390" y="9308"/>
                  <a:pt x="5390" y="9302"/>
                </a:cubicBezTo>
                <a:cubicBezTo>
                  <a:pt x="5390" y="9296"/>
                  <a:pt x="5395" y="9290"/>
                  <a:pt x="5395" y="9284"/>
                </a:cubicBezTo>
                <a:cubicBezTo>
                  <a:pt x="5395" y="9272"/>
                  <a:pt x="5395" y="9272"/>
                  <a:pt x="5395" y="9272"/>
                </a:cubicBezTo>
                <a:cubicBezTo>
                  <a:pt x="5395" y="9266"/>
                  <a:pt x="5390" y="9266"/>
                  <a:pt x="5390" y="9260"/>
                </a:cubicBezTo>
                <a:cubicBezTo>
                  <a:pt x="5390" y="9225"/>
                  <a:pt x="5390" y="9225"/>
                  <a:pt x="5390" y="9225"/>
                </a:cubicBezTo>
                <a:cubicBezTo>
                  <a:pt x="5390" y="9213"/>
                  <a:pt x="5395" y="9207"/>
                  <a:pt x="5395" y="9195"/>
                </a:cubicBezTo>
                <a:cubicBezTo>
                  <a:pt x="5449" y="9195"/>
                  <a:pt x="5449" y="9195"/>
                  <a:pt x="5449" y="9195"/>
                </a:cubicBezTo>
                <a:cubicBezTo>
                  <a:pt x="5449" y="9189"/>
                  <a:pt x="5449" y="9183"/>
                  <a:pt x="5449" y="9177"/>
                </a:cubicBezTo>
                <a:cubicBezTo>
                  <a:pt x="5449" y="9171"/>
                  <a:pt x="5449" y="9171"/>
                  <a:pt x="5449" y="9165"/>
                </a:cubicBezTo>
                <a:cubicBezTo>
                  <a:pt x="5449" y="9160"/>
                  <a:pt x="5449" y="9153"/>
                  <a:pt x="5449" y="9142"/>
                </a:cubicBezTo>
                <a:cubicBezTo>
                  <a:pt x="5455" y="9136"/>
                  <a:pt x="5455" y="9136"/>
                  <a:pt x="5461" y="9130"/>
                </a:cubicBezTo>
                <a:cubicBezTo>
                  <a:pt x="5461" y="9130"/>
                  <a:pt x="5467" y="9130"/>
                  <a:pt x="5472" y="9130"/>
                </a:cubicBezTo>
                <a:cubicBezTo>
                  <a:pt x="5479" y="9130"/>
                  <a:pt x="5484" y="9130"/>
                  <a:pt x="5496" y="9124"/>
                </a:cubicBezTo>
                <a:lnTo>
                  <a:pt x="5502" y="9118"/>
                </a:lnTo>
                <a:cubicBezTo>
                  <a:pt x="5514" y="9100"/>
                  <a:pt x="5514" y="9088"/>
                  <a:pt x="5520" y="9071"/>
                </a:cubicBezTo>
                <a:cubicBezTo>
                  <a:pt x="5520" y="9065"/>
                  <a:pt x="5526" y="9059"/>
                  <a:pt x="5526" y="9059"/>
                </a:cubicBezTo>
                <a:cubicBezTo>
                  <a:pt x="5526" y="9053"/>
                  <a:pt x="5532" y="9053"/>
                  <a:pt x="5532" y="9047"/>
                </a:cubicBezTo>
                <a:cubicBezTo>
                  <a:pt x="5538" y="9041"/>
                  <a:pt x="5538" y="9041"/>
                  <a:pt x="5544" y="9041"/>
                </a:cubicBezTo>
                <a:cubicBezTo>
                  <a:pt x="5550" y="9041"/>
                  <a:pt x="5550" y="9035"/>
                  <a:pt x="5556" y="9035"/>
                </a:cubicBezTo>
                <a:cubicBezTo>
                  <a:pt x="5561" y="9029"/>
                  <a:pt x="5561" y="9035"/>
                  <a:pt x="5567" y="9035"/>
                </a:cubicBezTo>
                <a:cubicBezTo>
                  <a:pt x="5573" y="9029"/>
                  <a:pt x="5573" y="9023"/>
                  <a:pt x="5573" y="9023"/>
                </a:cubicBezTo>
                <a:cubicBezTo>
                  <a:pt x="5573" y="8999"/>
                  <a:pt x="5573" y="8999"/>
                  <a:pt x="5573" y="8999"/>
                </a:cubicBezTo>
                <a:cubicBezTo>
                  <a:pt x="5567" y="8999"/>
                  <a:pt x="5561" y="8993"/>
                  <a:pt x="5556" y="8993"/>
                </a:cubicBezTo>
                <a:cubicBezTo>
                  <a:pt x="5544" y="8993"/>
                  <a:pt x="5538" y="8999"/>
                  <a:pt x="5532" y="8993"/>
                </a:cubicBezTo>
                <a:cubicBezTo>
                  <a:pt x="5526" y="8993"/>
                  <a:pt x="5520" y="8993"/>
                  <a:pt x="5520" y="8987"/>
                </a:cubicBezTo>
                <a:cubicBezTo>
                  <a:pt x="5514" y="8987"/>
                  <a:pt x="5520" y="8982"/>
                  <a:pt x="5514" y="8976"/>
                </a:cubicBezTo>
                <a:cubicBezTo>
                  <a:pt x="5514" y="8976"/>
                  <a:pt x="5508" y="8970"/>
                  <a:pt x="5502" y="8964"/>
                </a:cubicBezTo>
                <a:lnTo>
                  <a:pt x="5496" y="8964"/>
                </a:lnTo>
                <a:cubicBezTo>
                  <a:pt x="5490" y="8964"/>
                  <a:pt x="5484" y="8958"/>
                  <a:pt x="5484" y="8958"/>
                </a:cubicBezTo>
                <a:cubicBezTo>
                  <a:pt x="5479" y="8952"/>
                  <a:pt x="5472" y="8946"/>
                  <a:pt x="5472" y="8946"/>
                </a:cubicBezTo>
                <a:cubicBezTo>
                  <a:pt x="5467" y="8940"/>
                  <a:pt x="5461" y="8940"/>
                  <a:pt x="5461" y="8934"/>
                </a:cubicBezTo>
                <a:cubicBezTo>
                  <a:pt x="5461" y="8922"/>
                  <a:pt x="5461" y="8916"/>
                  <a:pt x="5461" y="8910"/>
                </a:cubicBezTo>
                <a:cubicBezTo>
                  <a:pt x="5461" y="8899"/>
                  <a:pt x="5461" y="8899"/>
                  <a:pt x="5461" y="8899"/>
                </a:cubicBezTo>
                <a:cubicBezTo>
                  <a:pt x="5461" y="8893"/>
                  <a:pt x="5461" y="8893"/>
                  <a:pt x="5467" y="8887"/>
                </a:cubicBezTo>
                <a:cubicBezTo>
                  <a:pt x="5467" y="8881"/>
                  <a:pt x="5472" y="8881"/>
                  <a:pt x="5479" y="8875"/>
                </a:cubicBezTo>
                <a:cubicBezTo>
                  <a:pt x="5484" y="8863"/>
                  <a:pt x="5496" y="8857"/>
                  <a:pt x="5514" y="8857"/>
                </a:cubicBezTo>
                <a:cubicBezTo>
                  <a:pt x="5579" y="8857"/>
                  <a:pt x="5579" y="8857"/>
                  <a:pt x="5579" y="8857"/>
                </a:cubicBezTo>
                <a:cubicBezTo>
                  <a:pt x="5579" y="8792"/>
                  <a:pt x="5579" y="8792"/>
                  <a:pt x="5579" y="8792"/>
                </a:cubicBezTo>
                <a:cubicBezTo>
                  <a:pt x="5579" y="8786"/>
                  <a:pt x="5579" y="8786"/>
                  <a:pt x="5579" y="8780"/>
                </a:cubicBezTo>
                <a:cubicBezTo>
                  <a:pt x="5585" y="8774"/>
                  <a:pt x="5591" y="8774"/>
                  <a:pt x="5591" y="8774"/>
                </a:cubicBezTo>
                <a:cubicBezTo>
                  <a:pt x="5597" y="8762"/>
                  <a:pt x="5603" y="8756"/>
                  <a:pt x="5603" y="8750"/>
                </a:cubicBezTo>
                <a:cubicBezTo>
                  <a:pt x="5609" y="8744"/>
                  <a:pt x="5609" y="8744"/>
                  <a:pt x="5609" y="8739"/>
                </a:cubicBezTo>
                <a:cubicBezTo>
                  <a:pt x="5609" y="8733"/>
                  <a:pt x="5609" y="8733"/>
                  <a:pt x="5609" y="8727"/>
                </a:cubicBezTo>
                <a:cubicBezTo>
                  <a:pt x="5609" y="8721"/>
                  <a:pt x="5609" y="8721"/>
                  <a:pt x="5609" y="8715"/>
                </a:cubicBezTo>
                <a:cubicBezTo>
                  <a:pt x="5609" y="8709"/>
                  <a:pt x="5609" y="8709"/>
                  <a:pt x="5609" y="8703"/>
                </a:cubicBezTo>
                <a:cubicBezTo>
                  <a:pt x="5609" y="8697"/>
                  <a:pt x="5615" y="8691"/>
                  <a:pt x="5621" y="8691"/>
                </a:cubicBezTo>
                <a:cubicBezTo>
                  <a:pt x="5633" y="8691"/>
                  <a:pt x="5638" y="8697"/>
                  <a:pt x="5650" y="8697"/>
                </a:cubicBezTo>
                <a:cubicBezTo>
                  <a:pt x="5656" y="8697"/>
                  <a:pt x="5662" y="8697"/>
                  <a:pt x="5668" y="8691"/>
                </a:cubicBezTo>
                <a:cubicBezTo>
                  <a:pt x="5674" y="8691"/>
                  <a:pt x="5680" y="8685"/>
                  <a:pt x="5680" y="8679"/>
                </a:cubicBezTo>
                <a:cubicBezTo>
                  <a:pt x="5680" y="8679"/>
                  <a:pt x="5680" y="8673"/>
                  <a:pt x="5680" y="8667"/>
                </a:cubicBezTo>
                <a:cubicBezTo>
                  <a:pt x="5680" y="8655"/>
                  <a:pt x="5680" y="8655"/>
                  <a:pt x="5680" y="8655"/>
                </a:cubicBezTo>
                <a:lnTo>
                  <a:pt x="5674" y="8650"/>
                </a:lnTo>
                <a:cubicBezTo>
                  <a:pt x="5668" y="8650"/>
                  <a:pt x="5668" y="8644"/>
                  <a:pt x="5662" y="8650"/>
                </a:cubicBezTo>
                <a:cubicBezTo>
                  <a:pt x="5656" y="8650"/>
                  <a:pt x="5656" y="8650"/>
                  <a:pt x="5650" y="8655"/>
                </a:cubicBezTo>
                <a:cubicBezTo>
                  <a:pt x="5645" y="8655"/>
                  <a:pt x="5645" y="8661"/>
                  <a:pt x="5638" y="8661"/>
                </a:cubicBezTo>
                <a:cubicBezTo>
                  <a:pt x="5633" y="8667"/>
                  <a:pt x="5633" y="8661"/>
                  <a:pt x="5627" y="8661"/>
                </a:cubicBezTo>
                <a:cubicBezTo>
                  <a:pt x="5627" y="8661"/>
                  <a:pt x="5609" y="8661"/>
                  <a:pt x="5609" y="8655"/>
                </a:cubicBezTo>
                <a:cubicBezTo>
                  <a:pt x="5603" y="8650"/>
                  <a:pt x="5609" y="8644"/>
                  <a:pt x="5609" y="8632"/>
                </a:cubicBezTo>
                <a:cubicBezTo>
                  <a:pt x="5609" y="8626"/>
                  <a:pt x="5603" y="8620"/>
                  <a:pt x="5603" y="8608"/>
                </a:cubicBezTo>
                <a:lnTo>
                  <a:pt x="5603" y="8602"/>
                </a:lnTo>
                <a:cubicBezTo>
                  <a:pt x="5603" y="8567"/>
                  <a:pt x="5603" y="8567"/>
                  <a:pt x="5603" y="8567"/>
                </a:cubicBezTo>
                <a:cubicBezTo>
                  <a:pt x="5621" y="8567"/>
                  <a:pt x="5621" y="8567"/>
                  <a:pt x="5621" y="8567"/>
                </a:cubicBezTo>
                <a:cubicBezTo>
                  <a:pt x="5633" y="8567"/>
                  <a:pt x="5638" y="8572"/>
                  <a:pt x="5645" y="8572"/>
                </a:cubicBezTo>
                <a:cubicBezTo>
                  <a:pt x="5656" y="8578"/>
                  <a:pt x="5656" y="8590"/>
                  <a:pt x="5668" y="8590"/>
                </a:cubicBezTo>
                <a:cubicBezTo>
                  <a:pt x="5739" y="8590"/>
                  <a:pt x="5739" y="8590"/>
                  <a:pt x="5739" y="8590"/>
                </a:cubicBezTo>
                <a:cubicBezTo>
                  <a:pt x="5739" y="8584"/>
                  <a:pt x="5745" y="8584"/>
                  <a:pt x="5745" y="8578"/>
                </a:cubicBezTo>
                <a:cubicBezTo>
                  <a:pt x="5745" y="8572"/>
                  <a:pt x="5739" y="8572"/>
                  <a:pt x="5733" y="8567"/>
                </a:cubicBezTo>
                <a:cubicBezTo>
                  <a:pt x="5733" y="8555"/>
                  <a:pt x="5733" y="8555"/>
                  <a:pt x="5733" y="8555"/>
                </a:cubicBezTo>
                <a:cubicBezTo>
                  <a:pt x="5733" y="8555"/>
                  <a:pt x="5733" y="8549"/>
                  <a:pt x="5733" y="8543"/>
                </a:cubicBezTo>
                <a:cubicBezTo>
                  <a:pt x="5739" y="8543"/>
                  <a:pt x="5739" y="8537"/>
                  <a:pt x="5739" y="8537"/>
                </a:cubicBezTo>
                <a:cubicBezTo>
                  <a:pt x="5745" y="8531"/>
                  <a:pt x="5751" y="8531"/>
                  <a:pt x="5751" y="8531"/>
                </a:cubicBezTo>
                <a:cubicBezTo>
                  <a:pt x="5757" y="8525"/>
                  <a:pt x="5751" y="8519"/>
                  <a:pt x="5751" y="8519"/>
                </a:cubicBezTo>
                <a:cubicBezTo>
                  <a:pt x="5751" y="8513"/>
                  <a:pt x="5751" y="8507"/>
                  <a:pt x="5751" y="8507"/>
                </a:cubicBezTo>
                <a:cubicBezTo>
                  <a:pt x="5751" y="8495"/>
                  <a:pt x="5745" y="8489"/>
                  <a:pt x="5745" y="8484"/>
                </a:cubicBezTo>
                <a:cubicBezTo>
                  <a:pt x="5745" y="8478"/>
                  <a:pt x="5739" y="8478"/>
                  <a:pt x="5739" y="8472"/>
                </a:cubicBezTo>
                <a:cubicBezTo>
                  <a:pt x="5739" y="8448"/>
                  <a:pt x="5739" y="8448"/>
                  <a:pt x="5739" y="8448"/>
                </a:cubicBezTo>
                <a:cubicBezTo>
                  <a:pt x="5793" y="8448"/>
                  <a:pt x="5793" y="8448"/>
                  <a:pt x="5793" y="8448"/>
                </a:cubicBezTo>
                <a:cubicBezTo>
                  <a:pt x="5799" y="8448"/>
                  <a:pt x="5804" y="8442"/>
                  <a:pt x="5804" y="8442"/>
                </a:cubicBezTo>
                <a:cubicBezTo>
                  <a:pt x="5828" y="8442"/>
                  <a:pt x="5828" y="8442"/>
                  <a:pt x="5828" y="8442"/>
                </a:cubicBezTo>
                <a:cubicBezTo>
                  <a:pt x="5840" y="8442"/>
                  <a:pt x="5846" y="8442"/>
                  <a:pt x="5852" y="8442"/>
                </a:cubicBezTo>
                <a:cubicBezTo>
                  <a:pt x="5864" y="8436"/>
                  <a:pt x="5864" y="8430"/>
                  <a:pt x="5876" y="8430"/>
                </a:cubicBezTo>
                <a:cubicBezTo>
                  <a:pt x="5929" y="8430"/>
                  <a:pt x="5929" y="8430"/>
                  <a:pt x="5929" y="8430"/>
                </a:cubicBezTo>
                <a:cubicBezTo>
                  <a:pt x="5941" y="8430"/>
                  <a:pt x="5947" y="8442"/>
                  <a:pt x="5953" y="8442"/>
                </a:cubicBezTo>
                <a:cubicBezTo>
                  <a:pt x="5959" y="8442"/>
                  <a:pt x="5965" y="8436"/>
                  <a:pt x="5965" y="8430"/>
                </a:cubicBezTo>
                <a:cubicBezTo>
                  <a:pt x="5970" y="8430"/>
                  <a:pt x="5970" y="8424"/>
                  <a:pt x="5970" y="8418"/>
                </a:cubicBezTo>
                <a:cubicBezTo>
                  <a:pt x="5970" y="8418"/>
                  <a:pt x="5970" y="8412"/>
                  <a:pt x="5970" y="8406"/>
                </a:cubicBezTo>
                <a:cubicBezTo>
                  <a:pt x="5977" y="8401"/>
                  <a:pt x="5977" y="8401"/>
                  <a:pt x="5982" y="8395"/>
                </a:cubicBezTo>
                <a:cubicBezTo>
                  <a:pt x="5988" y="8389"/>
                  <a:pt x="5988" y="8383"/>
                  <a:pt x="5994" y="8377"/>
                </a:cubicBezTo>
                <a:cubicBezTo>
                  <a:pt x="6000" y="8371"/>
                  <a:pt x="6006" y="8371"/>
                  <a:pt x="6012" y="8365"/>
                </a:cubicBezTo>
                <a:cubicBezTo>
                  <a:pt x="6018" y="8359"/>
                  <a:pt x="6024" y="8359"/>
                  <a:pt x="6030" y="8353"/>
                </a:cubicBezTo>
                <a:cubicBezTo>
                  <a:pt x="6036" y="8347"/>
                  <a:pt x="6036" y="8341"/>
                  <a:pt x="6042" y="8341"/>
                </a:cubicBezTo>
                <a:cubicBezTo>
                  <a:pt x="6042" y="8335"/>
                  <a:pt x="6048" y="8335"/>
                  <a:pt x="6048" y="8329"/>
                </a:cubicBezTo>
                <a:cubicBezTo>
                  <a:pt x="6054" y="8317"/>
                  <a:pt x="6054" y="8317"/>
                  <a:pt x="6054" y="8317"/>
                </a:cubicBezTo>
                <a:cubicBezTo>
                  <a:pt x="6059" y="8312"/>
                  <a:pt x="6059" y="8312"/>
                  <a:pt x="6059" y="8306"/>
                </a:cubicBezTo>
                <a:cubicBezTo>
                  <a:pt x="6059" y="8270"/>
                  <a:pt x="6059" y="8270"/>
                  <a:pt x="6059" y="8270"/>
                </a:cubicBezTo>
                <a:cubicBezTo>
                  <a:pt x="6048" y="8270"/>
                  <a:pt x="6048" y="8270"/>
                  <a:pt x="6048" y="8270"/>
                </a:cubicBezTo>
                <a:cubicBezTo>
                  <a:pt x="6048" y="8270"/>
                  <a:pt x="6042" y="8270"/>
                  <a:pt x="6036" y="8270"/>
                </a:cubicBezTo>
                <a:cubicBezTo>
                  <a:pt x="6036" y="8246"/>
                  <a:pt x="6036" y="8246"/>
                  <a:pt x="6036" y="8246"/>
                </a:cubicBezTo>
                <a:cubicBezTo>
                  <a:pt x="6036" y="8240"/>
                  <a:pt x="6042" y="8240"/>
                  <a:pt x="6036" y="8235"/>
                </a:cubicBezTo>
                <a:cubicBezTo>
                  <a:pt x="6036" y="8229"/>
                  <a:pt x="6036" y="8229"/>
                  <a:pt x="6036" y="8223"/>
                </a:cubicBezTo>
                <a:cubicBezTo>
                  <a:pt x="6036" y="8217"/>
                  <a:pt x="6030" y="8217"/>
                  <a:pt x="6024" y="8217"/>
                </a:cubicBezTo>
                <a:cubicBezTo>
                  <a:pt x="6018" y="8211"/>
                  <a:pt x="6012" y="8211"/>
                  <a:pt x="6012" y="8205"/>
                </a:cubicBezTo>
                <a:cubicBezTo>
                  <a:pt x="6000" y="8199"/>
                  <a:pt x="5994" y="8193"/>
                  <a:pt x="5988" y="8187"/>
                </a:cubicBezTo>
                <a:cubicBezTo>
                  <a:pt x="5982" y="8181"/>
                  <a:pt x="5977" y="8181"/>
                  <a:pt x="5977" y="8181"/>
                </a:cubicBezTo>
                <a:cubicBezTo>
                  <a:pt x="5970" y="8175"/>
                  <a:pt x="5970" y="8175"/>
                  <a:pt x="5965" y="8169"/>
                </a:cubicBezTo>
                <a:cubicBezTo>
                  <a:pt x="5965" y="8163"/>
                  <a:pt x="5965" y="8163"/>
                  <a:pt x="5965" y="8157"/>
                </a:cubicBezTo>
                <a:cubicBezTo>
                  <a:pt x="6012" y="8157"/>
                  <a:pt x="6012" y="8157"/>
                  <a:pt x="6012" y="8157"/>
                </a:cubicBezTo>
                <a:cubicBezTo>
                  <a:pt x="6024" y="8157"/>
                  <a:pt x="6030" y="8157"/>
                  <a:pt x="6036" y="8163"/>
                </a:cubicBezTo>
                <a:cubicBezTo>
                  <a:pt x="6048" y="8169"/>
                  <a:pt x="6054" y="8175"/>
                  <a:pt x="6059" y="8181"/>
                </a:cubicBezTo>
                <a:cubicBezTo>
                  <a:pt x="6065" y="8181"/>
                  <a:pt x="6065" y="8187"/>
                  <a:pt x="6071" y="8187"/>
                </a:cubicBezTo>
                <a:cubicBezTo>
                  <a:pt x="6077" y="8187"/>
                  <a:pt x="6083" y="8187"/>
                  <a:pt x="6083" y="8187"/>
                </a:cubicBezTo>
                <a:cubicBezTo>
                  <a:pt x="6095" y="8193"/>
                  <a:pt x="6107" y="8193"/>
                  <a:pt x="6119" y="8193"/>
                </a:cubicBezTo>
                <a:cubicBezTo>
                  <a:pt x="6125" y="8193"/>
                  <a:pt x="6125" y="8193"/>
                  <a:pt x="6131" y="8193"/>
                </a:cubicBezTo>
                <a:cubicBezTo>
                  <a:pt x="6136" y="8193"/>
                  <a:pt x="6136" y="8187"/>
                  <a:pt x="6143" y="8181"/>
                </a:cubicBezTo>
                <a:cubicBezTo>
                  <a:pt x="6148" y="8181"/>
                  <a:pt x="6154" y="8181"/>
                  <a:pt x="6166" y="8181"/>
                </a:cubicBezTo>
                <a:cubicBezTo>
                  <a:pt x="6172" y="8181"/>
                  <a:pt x="6178" y="8187"/>
                  <a:pt x="6184" y="8181"/>
                </a:cubicBezTo>
                <a:cubicBezTo>
                  <a:pt x="6190" y="8181"/>
                  <a:pt x="6196" y="8175"/>
                  <a:pt x="6196" y="8175"/>
                </a:cubicBezTo>
                <a:cubicBezTo>
                  <a:pt x="6202" y="8175"/>
                  <a:pt x="6208" y="8175"/>
                  <a:pt x="6208" y="8169"/>
                </a:cubicBezTo>
                <a:cubicBezTo>
                  <a:pt x="6214" y="8169"/>
                  <a:pt x="6214" y="8163"/>
                  <a:pt x="6220" y="8157"/>
                </a:cubicBezTo>
                <a:cubicBezTo>
                  <a:pt x="6225" y="8151"/>
                  <a:pt x="6225" y="8146"/>
                  <a:pt x="6231" y="8140"/>
                </a:cubicBezTo>
                <a:cubicBezTo>
                  <a:pt x="6231" y="8134"/>
                  <a:pt x="6231" y="8128"/>
                  <a:pt x="6237" y="8128"/>
                </a:cubicBezTo>
                <a:cubicBezTo>
                  <a:pt x="6237" y="8122"/>
                  <a:pt x="6243" y="8116"/>
                  <a:pt x="6249" y="8116"/>
                </a:cubicBezTo>
                <a:cubicBezTo>
                  <a:pt x="6249" y="8110"/>
                  <a:pt x="6255" y="8116"/>
                  <a:pt x="6255" y="8110"/>
                </a:cubicBezTo>
                <a:cubicBezTo>
                  <a:pt x="6261" y="8110"/>
                  <a:pt x="6267" y="8110"/>
                  <a:pt x="6273" y="8104"/>
                </a:cubicBezTo>
                <a:cubicBezTo>
                  <a:pt x="6273" y="8098"/>
                  <a:pt x="6279" y="8098"/>
                  <a:pt x="6279" y="8092"/>
                </a:cubicBezTo>
                <a:cubicBezTo>
                  <a:pt x="6279" y="8086"/>
                  <a:pt x="6285" y="8086"/>
                  <a:pt x="6285" y="8080"/>
                </a:cubicBezTo>
                <a:cubicBezTo>
                  <a:pt x="6285" y="8074"/>
                  <a:pt x="6285" y="8069"/>
                  <a:pt x="6285" y="8057"/>
                </a:cubicBezTo>
                <a:cubicBezTo>
                  <a:pt x="6291" y="8051"/>
                  <a:pt x="6297" y="8045"/>
                  <a:pt x="6303" y="8033"/>
                </a:cubicBezTo>
                <a:cubicBezTo>
                  <a:pt x="6309" y="8027"/>
                  <a:pt x="6314" y="8027"/>
                  <a:pt x="6314" y="8021"/>
                </a:cubicBezTo>
                <a:cubicBezTo>
                  <a:pt x="6314" y="8009"/>
                  <a:pt x="6314" y="8003"/>
                  <a:pt x="6314" y="7991"/>
                </a:cubicBezTo>
                <a:cubicBezTo>
                  <a:pt x="6314" y="7985"/>
                  <a:pt x="6314" y="7980"/>
                  <a:pt x="6314" y="7980"/>
                </a:cubicBezTo>
                <a:cubicBezTo>
                  <a:pt x="6314" y="7974"/>
                  <a:pt x="6314" y="7968"/>
                  <a:pt x="6314" y="7968"/>
                </a:cubicBezTo>
                <a:cubicBezTo>
                  <a:pt x="6314" y="7962"/>
                  <a:pt x="6320" y="7956"/>
                  <a:pt x="6320" y="7956"/>
                </a:cubicBezTo>
                <a:cubicBezTo>
                  <a:pt x="6326" y="7944"/>
                  <a:pt x="6332" y="7938"/>
                  <a:pt x="6338" y="7938"/>
                </a:cubicBezTo>
                <a:cubicBezTo>
                  <a:pt x="6344" y="7938"/>
                  <a:pt x="6350" y="7932"/>
                  <a:pt x="6350" y="7932"/>
                </a:cubicBezTo>
                <a:cubicBezTo>
                  <a:pt x="6356" y="7932"/>
                  <a:pt x="6356" y="7938"/>
                  <a:pt x="6362" y="7938"/>
                </a:cubicBezTo>
                <a:cubicBezTo>
                  <a:pt x="6362" y="7944"/>
                  <a:pt x="6362" y="7944"/>
                  <a:pt x="6356" y="7950"/>
                </a:cubicBezTo>
                <a:cubicBezTo>
                  <a:pt x="6356" y="7950"/>
                  <a:pt x="6356" y="7956"/>
                  <a:pt x="6356" y="7962"/>
                </a:cubicBezTo>
                <a:cubicBezTo>
                  <a:pt x="6356" y="7962"/>
                  <a:pt x="6350" y="7968"/>
                  <a:pt x="6350" y="7974"/>
                </a:cubicBezTo>
                <a:cubicBezTo>
                  <a:pt x="6350" y="7980"/>
                  <a:pt x="6356" y="7980"/>
                  <a:pt x="6356" y="7985"/>
                </a:cubicBezTo>
                <a:cubicBezTo>
                  <a:pt x="6368" y="7980"/>
                  <a:pt x="6374" y="7980"/>
                  <a:pt x="6380" y="7974"/>
                </a:cubicBezTo>
                <a:cubicBezTo>
                  <a:pt x="6386" y="7968"/>
                  <a:pt x="6386" y="7962"/>
                  <a:pt x="6386" y="7962"/>
                </a:cubicBezTo>
                <a:cubicBezTo>
                  <a:pt x="6391" y="7950"/>
                  <a:pt x="6391" y="7944"/>
                  <a:pt x="6397" y="7938"/>
                </a:cubicBezTo>
                <a:cubicBezTo>
                  <a:pt x="6397" y="7932"/>
                  <a:pt x="6403" y="7932"/>
                  <a:pt x="6403" y="7926"/>
                </a:cubicBezTo>
                <a:cubicBezTo>
                  <a:pt x="6409" y="7920"/>
                  <a:pt x="6409" y="7920"/>
                  <a:pt x="6415" y="7914"/>
                </a:cubicBezTo>
                <a:cubicBezTo>
                  <a:pt x="6415" y="7908"/>
                  <a:pt x="6421" y="7908"/>
                  <a:pt x="6421" y="7903"/>
                </a:cubicBezTo>
                <a:cubicBezTo>
                  <a:pt x="6421" y="7896"/>
                  <a:pt x="6427" y="7896"/>
                  <a:pt x="6427" y="7891"/>
                </a:cubicBezTo>
                <a:cubicBezTo>
                  <a:pt x="6433" y="7891"/>
                  <a:pt x="6433" y="7885"/>
                  <a:pt x="6433" y="7879"/>
                </a:cubicBezTo>
                <a:cubicBezTo>
                  <a:pt x="6433" y="7879"/>
                  <a:pt x="6439" y="7873"/>
                  <a:pt x="6439" y="7867"/>
                </a:cubicBezTo>
                <a:cubicBezTo>
                  <a:pt x="6439" y="7867"/>
                  <a:pt x="6439" y="7861"/>
                  <a:pt x="6439" y="7855"/>
                </a:cubicBezTo>
                <a:cubicBezTo>
                  <a:pt x="6439" y="7855"/>
                  <a:pt x="6439" y="7849"/>
                  <a:pt x="6445" y="7843"/>
                </a:cubicBezTo>
                <a:cubicBezTo>
                  <a:pt x="6445" y="7843"/>
                  <a:pt x="6445" y="7837"/>
                  <a:pt x="6451" y="7837"/>
                </a:cubicBezTo>
                <a:cubicBezTo>
                  <a:pt x="6457" y="7831"/>
                  <a:pt x="6463" y="7831"/>
                  <a:pt x="6463" y="7831"/>
                </a:cubicBezTo>
                <a:cubicBezTo>
                  <a:pt x="6469" y="7831"/>
                  <a:pt x="6469" y="7831"/>
                  <a:pt x="6475" y="7831"/>
                </a:cubicBezTo>
                <a:cubicBezTo>
                  <a:pt x="6480" y="7825"/>
                  <a:pt x="6480" y="7825"/>
                  <a:pt x="6486" y="7819"/>
                </a:cubicBezTo>
                <a:cubicBezTo>
                  <a:pt x="6492" y="7819"/>
                  <a:pt x="6492" y="7814"/>
                  <a:pt x="6498" y="7808"/>
                </a:cubicBezTo>
                <a:cubicBezTo>
                  <a:pt x="6498" y="7802"/>
                  <a:pt x="6504" y="7802"/>
                  <a:pt x="6504" y="7796"/>
                </a:cubicBezTo>
                <a:cubicBezTo>
                  <a:pt x="6504" y="7790"/>
                  <a:pt x="6504" y="7784"/>
                  <a:pt x="6504" y="7772"/>
                </a:cubicBezTo>
                <a:cubicBezTo>
                  <a:pt x="6504" y="7766"/>
                  <a:pt x="6504" y="7760"/>
                  <a:pt x="6504" y="7754"/>
                </a:cubicBezTo>
                <a:cubicBezTo>
                  <a:pt x="6504" y="7742"/>
                  <a:pt x="6498" y="7737"/>
                  <a:pt x="6492" y="7730"/>
                </a:cubicBezTo>
                <a:cubicBezTo>
                  <a:pt x="6492" y="7725"/>
                  <a:pt x="6492" y="7725"/>
                  <a:pt x="6492" y="7719"/>
                </a:cubicBezTo>
                <a:cubicBezTo>
                  <a:pt x="6492" y="7713"/>
                  <a:pt x="6492" y="7707"/>
                  <a:pt x="6492" y="7701"/>
                </a:cubicBezTo>
                <a:cubicBezTo>
                  <a:pt x="6492" y="7695"/>
                  <a:pt x="6492" y="7689"/>
                  <a:pt x="6492" y="7677"/>
                </a:cubicBezTo>
                <a:cubicBezTo>
                  <a:pt x="6492" y="7665"/>
                  <a:pt x="6486" y="7659"/>
                  <a:pt x="6492" y="7653"/>
                </a:cubicBezTo>
                <a:cubicBezTo>
                  <a:pt x="6492" y="7648"/>
                  <a:pt x="6498" y="7648"/>
                  <a:pt x="6498" y="7642"/>
                </a:cubicBezTo>
                <a:cubicBezTo>
                  <a:pt x="6498" y="7636"/>
                  <a:pt x="6504" y="7636"/>
                  <a:pt x="6510" y="7630"/>
                </a:cubicBezTo>
                <a:cubicBezTo>
                  <a:pt x="6516" y="7630"/>
                  <a:pt x="6516" y="7624"/>
                  <a:pt x="6522" y="7618"/>
                </a:cubicBezTo>
                <a:cubicBezTo>
                  <a:pt x="6528" y="7612"/>
                  <a:pt x="6534" y="7612"/>
                  <a:pt x="6546" y="7606"/>
                </a:cubicBezTo>
                <a:cubicBezTo>
                  <a:pt x="6546" y="7606"/>
                  <a:pt x="6552" y="7606"/>
                  <a:pt x="6558" y="7606"/>
                </a:cubicBezTo>
                <a:cubicBezTo>
                  <a:pt x="6558" y="7600"/>
                  <a:pt x="6558" y="7594"/>
                  <a:pt x="6563" y="7594"/>
                </a:cubicBezTo>
                <a:cubicBezTo>
                  <a:pt x="6563" y="7588"/>
                  <a:pt x="6569" y="7582"/>
                  <a:pt x="6569" y="7576"/>
                </a:cubicBezTo>
                <a:cubicBezTo>
                  <a:pt x="6575" y="7576"/>
                  <a:pt x="6575" y="7571"/>
                  <a:pt x="6581" y="7564"/>
                </a:cubicBezTo>
                <a:cubicBezTo>
                  <a:pt x="6581" y="7559"/>
                  <a:pt x="6587" y="7559"/>
                  <a:pt x="6587" y="7553"/>
                </a:cubicBezTo>
                <a:cubicBezTo>
                  <a:pt x="6593" y="7547"/>
                  <a:pt x="6599" y="7547"/>
                  <a:pt x="6599" y="7541"/>
                </a:cubicBezTo>
                <a:cubicBezTo>
                  <a:pt x="6605" y="7541"/>
                  <a:pt x="6605" y="7535"/>
                  <a:pt x="6611" y="7535"/>
                </a:cubicBezTo>
                <a:cubicBezTo>
                  <a:pt x="6670" y="7535"/>
                  <a:pt x="6670" y="7535"/>
                  <a:pt x="6670" y="7535"/>
                </a:cubicBezTo>
                <a:cubicBezTo>
                  <a:pt x="6676" y="7535"/>
                  <a:pt x="6682" y="7529"/>
                  <a:pt x="6694" y="7523"/>
                </a:cubicBezTo>
                <a:cubicBezTo>
                  <a:pt x="6694" y="7517"/>
                  <a:pt x="6700" y="7517"/>
                  <a:pt x="6706" y="7511"/>
                </a:cubicBezTo>
                <a:cubicBezTo>
                  <a:pt x="6706" y="7511"/>
                  <a:pt x="6706" y="7505"/>
                  <a:pt x="6712" y="7499"/>
                </a:cubicBezTo>
                <a:cubicBezTo>
                  <a:pt x="6712" y="7493"/>
                  <a:pt x="6718" y="7493"/>
                  <a:pt x="6718" y="7493"/>
                </a:cubicBezTo>
                <a:cubicBezTo>
                  <a:pt x="6860" y="7493"/>
                  <a:pt x="6860" y="7493"/>
                  <a:pt x="6860" y="7493"/>
                </a:cubicBezTo>
                <a:cubicBezTo>
                  <a:pt x="6860" y="7487"/>
                  <a:pt x="6860" y="7482"/>
                  <a:pt x="6866" y="7476"/>
                </a:cubicBezTo>
                <a:cubicBezTo>
                  <a:pt x="6866" y="7470"/>
                  <a:pt x="6860" y="7470"/>
                  <a:pt x="6866" y="7464"/>
                </a:cubicBezTo>
                <a:cubicBezTo>
                  <a:pt x="6866" y="7458"/>
                  <a:pt x="6872" y="7458"/>
                  <a:pt x="6872" y="7452"/>
                </a:cubicBezTo>
                <a:cubicBezTo>
                  <a:pt x="6878" y="7452"/>
                  <a:pt x="6884" y="7452"/>
                  <a:pt x="6884" y="7452"/>
                </a:cubicBezTo>
                <a:cubicBezTo>
                  <a:pt x="6890" y="7446"/>
                  <a:pt x="6890" y="7440"/>
                  <a:pt x="6890" y="7440"/>
                </a:cubicBezTo>
                <a:cubicBezTo>
                  <a:pt x="6901" y="7428"/>
                  <a:pt x="6901" y="7422"/>
                  <a:pt x="6907" y="7416"/>
                </a:cubicBezTo>
                <a:cubicBezTo>
                  <a:pt x="6913" y="7405"/>
                  <a:pt x="6919" y="7398"/>
                  <a:pt x="6925" y="7393"/>
                </a:cubicBezTo>
                <a:cubicBezTo>
                  <a:pt x="6925" y="7387"/>
                  <a:pt x="6919" y="7387"/>
                  <a:pt x="6925" y="7381"/>
                </a:cubicBezTo>
                <a:cubicBezTo>
                  <a:pt x="6925" y="7375"/>
                  <a:pt x="6925" y="7375"/>
                  <a:pt x="6931" y="7369"/>
                </a:cubicBezTo>
                <a:cubicBezTo>
                  <a:pt x="6937" y="7363"/>
                  <a:pt x="6949" y="7369"/>
                  <a:pt x="6955" y="7363"/>
                </a:cubicBezTo>
                <a:cubicBezTo>
                  <a:pt x="6961" y="7357"/>
                  <a:pt x="6961" y="7351"/>
                  <a:pt x="6961" y="7339"/>
                </a:cubicBezTo>
                <a:cubicBezTo>
                  <a:pt x="6961" y="7327"/>
                  <a:pt x="6961" y="7310"/>
                  <a:pt x="6967" y="7298"/>
                </a:cubicBezTo>
                <a:cubicBezTo>
                  <a:pt x="6973" y="7292"/>
                  <a:pt x="6973" y="7286"/>
                  <a:pt x="6973" y="7286"/>
                </a:cubicBezTo>
                <a:cubicBezTo>
                  <a:pt x="6979" y="7280"/>
                  <a:pt x="6979" y="7274"/>
                  <a:pt x="6979" y="7274"/>
                </a:cubicBezTo>
                <a:cubicBezTo>
                  <a:pt x="6984" y="7268"/>
                  <a:pt x="6990" y="7274"/>
                  <a:pt x="6990" y="7268"/>
                </a:cubicBezTo>
                <a:cubicBezTo>
                  <a:pt x="6996" y="7268"/>
                  <a:pt x="6996" y="7262"/>
                  <a:pt x="6996" y="7256"/>
                </a:cubicBezTo>
                <a:cubicBezTo>
                  <a:pt x="7002" y="7256"/>
                  <a:pt x="7002" y="7250"/>
                  <a:pt x="7002" y="7244"/>
                </a:cubicBezTo>
                <a:cubicBezTo>
                  <a:pt x="7002" y="7244"/>
                  <a:pt x="7002" y="7239"/>
                  <a:pt x="7002" y="7232"/>
                </a:cubicBezTo>
                <a:cubicBezTo>
                  <a:pt x="7002" y="7227"/>
                  <a:pt x="7008" y="7221"/>
                  <a:pt x="7008" y="7215"/>
                </a:cubicBezTo>
                <a:cubicBezTo>
                  <a:pt x="7008" y="7197"/>
                  <a:pt x="7002" y="7191"/>
                  <a:pt x="7008" y="7179"/>
                </a:cubicBezTo>
                <a:cubicBezTo>
                  <a:pt x="7008" y="7173"/>
                  <a:pt x="7008" y="7167"/>
                  <a:pt x="7008" y="7167"/>
                </a:cubicBezTo>
                <a:cubicBezTo>
                  <a:pt x="7008" y="7155"/>
                  <a:pt x="7008" y="7155"/>
                  <a:pt x="7008" y="7155"/>
                </a:cubicBezTo>
                <a:cubicBezTo>
                  <a:pt x="7008" y="7150"/>
                  <a:pt x="7014" y="7150"/>
                  <a:pt x="7014" y="7144"/>
                </a:cubicBezTo>
                <a:cubicBezTo>
                  <a:pt x="7020" y="7132"/>
                  <a:pt x="7020" y="7126"/>
                  <a:pt x="7026" y="7120"/>
                </a:cubicBezTo>
                <a:cubicBezTo>
                  <a:pt x="7026" y="7114"/>
                  <a:pt x="7026" y="7108"/>
                  <a:pt x="7026" y="7108"/>
                </a:cubicBezTo>
                <a:cubicBezTo>
                  <a:pt x="7032" y="7102"/>
                  <a:pt x="7032" y="7096"/>
                  <a:pt x="7032" y="7096"/>
                </a:cubicBezTo>
                <a:cubicBezTo>
                  <a:pt x="7032" y="7090"/>
                  <a:pt x="7032" y="7090"/>
                  <a:pt x="7032" y="7084"/>
                </a:cubicBezTo>
                <a:cubicBezTo>
                  <a:pt x="7038" y="7078"/>
                  <a:pt x="7032" y="7072"/>
                  <a:pt x="7032" y="7066"/>
                </a:cubicBezTo>
                <a:cubicBezTo>
                  <a:pt x="7032" y="7049"/>
                  <a:pt x="7032" y="7049"/>
                  <a:pt x="7032" y="7049"/>
                </a:cubicBezTo>
                <a:cubicBezTo>
                  <a:pt x="7032" y="7037"/>
                  <a:pt x="7026" y="7031"/>
                  <a:pt x="7026" y="7019"/>
                </a:cubicBezTo>
                <a:cubicBezTo>
                  <a:pt x="7026" y="6995"/>
                  <a:pt x="7026" y="6995"/>
                  <a:pt x="7026" y="6995"/>
                </a:cubicBezTo>
                <a:cubicBezTo>
                  <a:pt x="7026" y="6989"/>
                  <a:pt x="7026" y="6989"/>
                  <a:pt x="7026" y="6984"/>
                </a:cubicBezTo>
                <a:cubicBezTo>
                  <a:pt x="7026" y="6918"/>
                  <a:pt x="7026" y="6918"/>
                  <a:pt x="7026" y="6918"/>
                </a:cubicBezTo>
                <a:cubicBezTo>
                  <a:pt x="7032" y="6912"/>
                  <a:pt x="7032" y="6912"/>
                  <a:pt x="7038" y="6912"/>
                </a:cubicBezTo>
                <a:cubicBezTo>
                  <a:pt x="7044" y="6912"/>
                  <a:pt x="7044" y="6912"/>
                  <a:pt x="7050" y="6912"/>
                </a:cubicBezTo>
                <a:cubicBezTo>
                  <a:pt x="7056" y="6912"/>
                  <a:pt x="7056" y="6906"/>
                  <a:pt x="7061" y="6906"/>
                </a:cubicBezTo>
                <a:cubicBezTo>
                  <a:pt x="7068" y="6901"/>
                  <a:pt x="7068" y="6901"/>
                  <a:pt x="7073" y="6901"/>
                </a:cubicBezTo>
                <a:cubicBezTo>
                  <a:pt x="7085" y="6890"/>
                  <a:pt x="7091" y="6884"/>
                  <a:pt x="7097" y="6866"/>
                </a:cubicBezTo>
                <a:cubicBezTo>
                  <a:pt x="7097" y="6860"/>
                  <a:pt x="7097" y="6860"/>
                  <a:pt x="7103" y="6854"/>
                </a:cubicBezTo>
                <a:cubicBezTo>
                  <a:pt x="7103" y="6842"/>
                  <a:pt x="7103" y="6836"/>
                  <a:pt x="7109" y="6830"/>
                </a:cubicBezTo>
                <a:cubicBezTo>
                  <a:pt x="7109" y="6824"/>
                  <a:pt x="7115" y="6824"/>
                  <a:pt x="7115" y="6818"/>
                </a:cubicBezTo>
                <a:cubicBezTo>
                  <a:pt x="7121" y="6818"/>
                  <a:pt x="7127" y="6818"/>
                  <a:pt x="7127" y="6818"/>
                </a:cubicBezTo>
                <a:cubicBezTo>
                  <a:pt x="7133" y="6818"/>
                  <a:pt x="7139" y="6818"/>
                  <a:pt x="7139" y="6818"/>
                </a:cubicBezTo>
                <a:cubicBezTo>
                  <a:pt x="7150" y="6813"/>
                  <a:pt x="7150" y="6801"/>
                  <a:pt x="7162" y="6795"/>
                </a:cubicBezTo>
                <a:cubicBezTo>
                  <a:pt x="7168" y="6795"/>
                  <a:pt x="7174" y="6795"/>
                  <a:pt x="7174" y="6789"/>
                </a:cubicBezTo>
                <a:cubicBezTo>
                  <a:pt x="7180" y="6783"/>
                  <a:pt x="7180" y="6777"/>
                  <a:pt x="7186" y="6765"/>
                </a:cubicBezTo>
                <a:cubicBezTo>
                  <a:pt x="7198" y="6747"/>
                  <a:pt x="7204" y="6735"/>
                  <a:pt x="7210" y="6718"/>
                </a:cubicBezTo>
                <a:cubicBezTo>
                  <a:pt x="7216" y="6718"/>
                  <a:pt x="7216" y="6712"/>
                  <a:pt x="7216" y="6706"/>
                </a:cubicBezTo>
                <a:cubicBezTo>
                  <a:pt x="7216" y="6706"/>
                  <a:pt x="7222" y="6706"/>
                  <a:pt x="7227" y="6700"/>
                </a:cubicBezTo>
                <a:cubicBezTo>
                  <a:pt x="7227" y="6694"/>
                  <a:pt x="7234" y="6694"/>
                  <a:pt x="7239" y="6688"/>
                </a:cubicBezTo>
                <a:lnTo>
                  <a:pt x="7239" y="6682"/>
                </a:lnTo>
                <a:cubicBezTo>
                  <a:pt x="7245" y="6670"/>
                  <a:pt x="7245" y="6670"/>
                  <a:pt x="7245" y="6670"/>
                </a:cubicBezTo>
                <a:cubicBezTo>
                  <a:pt x="7251" y="6658"/>
                  <a:pt x="7257" y="6652"/>
                  <a:pt x="7257" y="6641"/>
                </a:cubicBezTo>
                <a:cubicBezTo>
                  <a:pt x="7263" y="6635"/>
                  <a:pt x="7257" y="6629"/>
                  <a:pt x="7257" y="6623"/>
                </a:cubicBezTo>
                <a:cubicBezTo>
                  <a:pt x="7257" y="6617"/>
                  <a:pt x="7263" y="6611"/>
                  <a:pt x="7257" y="6611"/>
                </a:cubicBezTo>
                <a:cubicBezTo>
                  <a:pt x="7257" y="6605"/>
                  <a:pt x="7251" y="6599"/>
                  <a:pt x="7251" y="6599"/>
                </a:cubicBezTo>
                <a:cubicBezTo>
                  <a:pt x="7245" y="6587"/>
                  <a:pt x="7239" y="6581"/>
                  <a:pt x="7239" y="6569"/>
                </a:cubicBezTo>
                <a:cubicBezTo>
                  <a:pt x="7234" y="6563"/>
                  <a:pt x="7227" y="6552"/>
                  <a:pt x="7227" y="6540"/>
                </a:cubicBezTo>
                <a:cubicBezTo>
                  <a:pt x="7227" y="6534"/>
                  <a:pt x="7227" y="6528"/>
                  <a:pt x="7227" y="6522"/>
                </a:cubicBezTo>
                <a:cubicBezTo>
                  <a:pt x="7227" y="6510"/>
                  <a:pt x="7227" y="6504"/>
                  <a:pt x="7222" y="6492"/>
                </a:cubicBezTo>
                <a:cubicBezTo>
                  <a:pt x="7222" y="6486"/>
                  <a:pt x="7216" y="6486"/>
                  <a:pt x="7216" y="6480"/>
                </a:cubicBezTo>
                <a:cubicBezTo>
                  <a:pt x="7204" y="6480"/>
                  <a:pt x="7198" y="6469"/>
                  <a:pt x="7192" y="6469"/>
                </a:cubicBezTo>
                <a:cubicBezTo>
                  <a:pt x="7133" y="6469"/>
                  <a:pt x="7133" y="6469"/>
                  <a:pt x="7133" y="6469"/>
                </a:cubicBezTo>
                <a:cubicBezTo>
                  <a:pt x="7133" y="6469"/>
                  <a:pt x="7127" y="6469"/>
                  <a:pt x="7121" y="6469"/>
                </a:cubicBezTo>
                <a:cubicBezTo>
                  <a:pt x="7121" y="6469"/>
                  <a:pt x="7115" y="6463"/>
                  <a:pt x="7109" y="6463"/>
                </a:cubicBezTo>
                <a:cubicBezTo>
                  <a:pt x="7109" y="6463"/>
                  <a:pt x="7103" y="6463"/>
                  <a:pt x="7097" y="6463"/>
                </a:cubicBezTo>
                <a:cubicBezTo>
                  <a:pt x="7091" y="6463"/>
                  <a:pt x="7091" y="6463"/>
                  <a:pt x="7085" y="6457"/>
                </a:cubicBezTo>
                <a:cubicBezTo>
                  <a:pt x="7079" y="6457"/>
                  <a:pt x="7073" y="6451"/>
                  <a:pt x="7061" y="6451"/>
                </a:cubicBezTo>
                <a:cubicBezTo>
                  <a:pt x="7061" y="6445"/>
                  <a:pt x="7056" y="6445"/>
                  <a:pt x="7050" y="6445"/>
                </a:cubicBezTo>
                <a:cubicBezTo>
                  <a:pt x="7050" y="6439"/>
                  <a:pt x="7050" y="6433"/>
                  <a:pt x="7050" y="6433"/>
                </a:cubicBezTo>
                <a:cubicBezTo>
                  <a:pt x="7044" y="6421"/>
                  <a:pt x="7044" y="6415"/>
                  <a:pt x="7038" y="6409"/>
                </a:cubicBezTo>
                <a:cubicBezTo>
                  <a:pt x="7038" y="6403"/>
                  <a:pt x="7044" y="6397"/>
                  <a:pt x="7038" y="6397"/>
                </a:cubicBezTo>
                <a:cubicBezTo>
                  <a:pt x="7038" y="6392"/>
                  <a:pt x="7032" y="6392"/>
                  <a:pt x="7026" y="6386"/>
                </a:cubicBezTo>
                <a:cubicBezTo>
                  <a:pt x="7026" y="6386"/>
                  <a:pt x="7020" y="6386"/>
                  <a:pt x="7014" y="6380"/>
                </a:cubicBezTo>
                <a:cubicBezTo>
                  <a:pt x="7008" y="6374"/>
                  <a:pt x="7008" y="6374"/>
                  <a:pt x="7002" y="6368"/>
                </a:cubicBezTo>
                <a:cubicBezTo>
                  <a:pt x="7002" y="6368"/>
                  <a:pt x="6996" y="6368"/>
                  <a:pt x="6990" y="6368"/>
                </a:cubicBezTo>
                <a:cubicBezTo>
                  <a:pt x="6984" y="6362"/>
                  <a:pt x="6979" y="6362"/>
                  <a:pt x="6973" y="6362"/>
                </a:cubicBezTo>
                <a:cubicBezTo>
                  <a:pt x="6961" y="6362"/>
                  <a:pt x="6955" y="6374"/>
                  <a:pt x="6943" y="6374"/>
                </a:cubicBezTo>
                <a:cubicBezTo>
                  <a:pt x="6878" y="6374"/>
                  <a:pt x="6878" y="6374"/>
                  <a:pt x="6878" y="6374"/>
                </a:cubicBezTo>
                <a:cubicBezTo>
                  <a:pt x="6872" y="6374"/>
                  <a:pt x="6866" y="6368"/>
                  <a:pt x="6860" y="6368"/>
                </a:cubicBezTo>
                <a:cubicBezTo>
                  <a:pt x="6848" y="6362"/>
                  <a:pt x="6848" y="6356"/>
                  <a:pt x="6836" y="6350"/>
                </a:cubicBezTo>
                <a:cubicBezTo>
                  <a:pt x="6830" y="6350"/>
                  <a:pt x="6830" y="6344"/>
                  <a:pt x="6824" y="6344"/>
                </a:cubicBezTo>
                <a:cubicBezTo>
                  <a:pt x="6818" y="6344"/>
                  <a:pt x="6813" y="6344"/>
                  <a:pt x="6801" y="6344"/>
                </a:cubicBezTo>
                <a:cubicBezTo>
                  <a:pt x="6795" y="6344"/>
                  <a:pt x="6783" y="6344"/>
                  <a:pt x="6777" y="6344"/>
                </a:cubicBezTo>
                <a:cubicBezTo>
                  <a:pt x="6777" y="6362"/>
                  <a:pt x="6777" y="6368"/>
                  <a:pt x="6771" y="6380"/>
                </a:cubicBezTo>
                <a:cubicBezTo>
                  <a:pt x="6765" y="6380"/>
                  <a:pt x="6765" y="6380"/>
                  <a:pt x="6759" y="6380"/>
                </a:cubicBezTo>
                <a:cubicBezTo>
                  <a:pt x="6753" y="6380"/>
                  <a:pt x="6747" y="6380"/>
                  <a:pt x="6747" y="6380"/>
                </a:cubicBezTo>
                <a:cubicBezTo>
                  <a:pt x="6741" y="6380"/>
                  <a:pt x="6735" y="6380"/>
                  <a:pt x="6735" y="6380"/>
                </a:cubicBezTo>
                <a:cubicBezTo>
                  <a:pt x="6729" y="6374"/>
                  <a:pt x="6729" y="6374"/>
                  <a:pt x="6724" y="6374"/>
                </a:cubicBezTo>
                <a:cubicBezTo>
                  <a:pt x="6718" y="6368"/>
                  <a:pt x="6718" y="6368"/>
                  <a:pt x="6712" y="6368"/>
                </a:cubicBezTo>
                <a:cubicBezTo>
                  <a:pt x="6712" y="6362"/>
                  <a:pt x="6712" y="6356"/>
                  <a:pt x="6712" y="6356"/>
                </a:cubicBezTo>
                <a:cubicBezTo>
                  <a:pt x="6712" y="6350"/>
                  <a:pt x="6712" y="6344"/>
                  <a:pt x="6718" y="6344"/>
                </a:cubicBezTo>
                <a:cubicBezTo>
                  <a:pt x="6724" y="6338"/>
                  <a:pt x="6724" y="6344"/>
                  <a:pt x="6729" y="6338"/>
                </a:cubicBezTo>
                <a:cubicBezTo>
                  <a:pt x="6735" y="6338"/>
                  <a:pt x="6735" y="6332"/>
                  <a:pt x="6741" y="6332"/>
                </a:cubicBezTo>
                <a:cubicBezTo>
                  <a:pt x="6735" y="6320"/>
                  <a:pt x="6735" y="6320"/>
                  <a:pt x="6735" y="6320"/>
                </a:cubicBezTo>
                <a:cubicBezTo>
                  <a:pt x="6729" y="6320"/>
                  <a:pt x="6729" y="6320"/>
                  <a:pt x="6724" y="6320"/>
                </a:cubicBezTo>
                <a:cubicBezTo>
                  <a:pt x="6718" y="6320"/>
                  <a:pt x="6718" y="6315"/>
                  <a:pt x="6712" y="6315"/>
                </a:cubicBezTo>
                <a:cubicBezTo>
                  <a:pt x="6706" y="6315"/>
                  <a:pt x="6700" y="6315"/>
                  <a:pt x="6700" y="6309"/>
                </a:cubicBezTo>
                <a:cubicBezTo>
                  <a:pt x="6694" y="6309"/>
                  <a:pt x="6688" y="6303"/>
                  <a:pt x="6688" y="6303"/>
                </a:cubicBezTo>
                <a:cubicBezTo>
                  <a:pt x="6682" y="6303"/>
                  <a:pt x="6676" y="6297"/>
                  <a:pt x="6670" y="6297"/>
                </a:cubicBezTo>
                <a:cubicBezTo>
                  <a:pt x="6670" y="6291"/>
                  <a:pt x="6670" y="6285"/>
                  <a:pt x="6664" y="6285"/>
                </a:cubicBezTo>
                <a:cubicBezTo>
                  <a:pt x="6658" y="6279"/>
                  <a:pt x="6658" y="6279"/>
                  <a:pt x="6652" y="6279"/>
                </a:cubicBezTo>
                <a:cubicBezTo>
                  <a:pt x="6646" y="6279"/>
                  <a:pt x="6641" y="6273"/>
                  <a:pt x="6635" y="6273"/>
                </a:cubicBezTo>
                <a:cubicBezTo>
                  <a:pt x="6629" y="6273"/>
                  <a:pt x="6629" y="6273"/>
                  <a:pt x="6623" y="6273"/>
                </a:cubicBezTo>
                <a:cubicBezTo>
                  <a:pt x="6617" y="6273"/>
                  <a:pt x="6611" y="6267"/>
                  <a:pt x="6611" y="6267"/>
                </a:cubicBezTo>
                <a:cubicBezTo>
                  <a:pt x="6599" y="6267"/>
                  <a:pt x="6599" y="6267"/>
                  <a:pt x="6599" y="6267"/>
                </a:cubicBezTo>
                <a:cubicBezTo>
                  <a:pt x="6593" y="6267"/>
                  <a:pt x="6593" y="6261"/>
                  <a:pt x="6587" y="6261"/>
                </a:cubicBezTo>
                <a:cubicBezTo>
                  <a:pt x="6581" y="6261"/>
                  <a:pt x="6575" y="6255"/>
                  <a:pt x="6569" y="6255"/>
                </a:cubicBezTo>
                <a:cubicBezTo>
                  <a:pt x="6563" y="6249"/>
                  <a:pt x="6552" y="6249"/>
                  <a:pt x="6546" y="6249"/>
                </a:cubicBezTo>
                <a:cubicBezTo>
                  <a:pt x="6534" y="6249"/>
                  <a:pt x="6528" y="6249"/>
                  <a:pt x="6522" y="6249"/>
                </a:cubicBezTo>
                <a:cubicBezTo>
                  <a:pt x="6522" y="6303"/>
                  <a:pt x="6522" y="6303"/>
                  <a:pt x="6522" y="6303"/>
                </a:cubicBezTo>
                <a:cubicBezTo>
                  <a:pt x="6475" y="6303"/>
                  <a:pt x="6475" y="6303"/>
                  <a:pt x="6475" y="6303"/>
                </a:cubicBezTo>
                <a:cubicBezTo>
                  <a:pt x="6475" y="6285"/>
                  <a:pt x="6475" y="6285"/>
                  <a:pt x="6475" y="6285"/>
                </a:cubicBezTo>
                <a:cubicBezTo>
                  <a:pt x="6475" y="6279"/>
                  <a:pt x="6475" y="6273"/>
                  <a:pt x="6475" y="6273"/>
                </a:cubicBezTo>
                <a:cubicBezTo>
                  <a:pt x="6480" y="6267"/>
                  <a:pt x="6480" y="6261"/>
                  <a:pt x="6486" y="6261"/>
                </a:cubicBezTo>
                <a:cubicBezTo>
                  <a:pt x="6492" y="6255"/>
                  <a:pt x="6492" y="6249"/>
                  <a:pt x="6492" y="6249"/>
                </a:cubicBezTo>
                <a:cubicBezTo>
                  <a:pt x="6498" y="6249"/>
                  <a:pt x="6504" y="6249"/>
                  <a:pt x="6504" y="6243"/>
                </a:cubicBezTo>
                <a:cubicBezTo>
                  <a:pt x="6510" y="6237"/>
                  <a:pt x="6510" y="6231"/>
                  <a:pt x="6510" y="6226"/>
                </a:cubicBezTo>
                <a:cubicBezTo>
                  <a:pt x="6498" y="6220"/>
                  <a:pt x="6492" y="6226"/>
                  <a:pt x="6486" y="6220"/>
                </a:cubicBezTo>
                <a:cubicBezTo>
                  <a:pt x="6480" y="6220"/>
                  <a:pt x="6480" y="6214"/>
                  <a:pt x="6475" y="6214"/>
                </a:cubicBezTo>
                <a:cubicBezTo>
                  <a:pt x="6469" y="6208"/>
                  <a:pt x="6463" y="6208"/>
                  <a:pt x="6451" y="6208"/>
                </a:cubicBezTo>
                <a:cubicBezTo>
                  <a:pt x="6445" y="6202"/>
                  <a:pt x="6445" y="6202"/>
                  <a:pt x="6439" y="6202"/>
                </a:cubicBezTo>
                <a:cubicBezTo>
                  <a:pt x="6427" y="6202"/>
                  <a:pt x="6427" y="6202"/>
                  <a:pt x="6427" y="6202"/>
                </a:cubicBezTo>
                <a:cubicBezTo>
                  <a:pt x="6415" y="6202"/>
                  <a:pt x="6415" y="6202"/>
                  <a:pt x="6415" y="6202"/>
                </a:cubicBezTo>
                <a:cubicBezTo>
                  <a:pt x="6409" y="6202"/>
                  <a:pt x="6409" y="6202"/>
                  <a:pt x="6403" y="6202"/>
                </a:cubicBezTo>
                <a:cubicBezTo>
                  <a:pt x="6403" y="6214"/>
                  <a:pt x="6403" y="6220"/>
                  <a:pt x="6403" y="6226"/>
                </a:cubicBezTo>
                <a:cubicBezTo>
                  <a:pt x="6403" y="6231"/>
                  <a:pt x="6403" y="6231"/>
                  <a:pt x="6403" y="6237"/>
                </a:cubicBezTo>
                <a:cubicBezTo>
                  <a:pt x="6397" y="6249"/>
                  <a:pt x="6386" y="6255"/>
                  <a:pt x="6374" y="6255"/>
                </a:cubicBezTo>
                <a:cubicBezTo>
                  <a:pt x="6368" y="6255"/>
                  <a:pt x="6362" y="6249"/>
                  <a:pt x="6356" y="6249"/>
                </a:cubicBezTo>
                <a:cubicBezTo>
                  <a:pt x="6356" y="6226"/>
                  <a:pt x="6356" y="6226"/>
                  <a:pt x="6356" y="6226"/>
                </a:cubicBezTo>
                <a:lnTo>
                  <a:pt x="6356" y="6220"/>
                </a:lnTo>
                <a:cubicBezTo>
                  <a:pt x="6356" y="6214"/>
                  <a:pt x="6356" y="6208"/>
                  <a:pt x="6356" y="6208"/>
                </a:cubicBezTo>
                <a:cubicBezTo>
                  <a:pt x="6368" y="6208"/>
                  <a:pt x="6380" y="6208"/>
                  <a:pt x="6391" y="6202"/>
                </a:cubicBezTo>
                <a:cubicBezTo>
                  <a:pt x="6391" y="6202"/>
                  <a:pt x="6397" y="6202"/>
                  <a:pt x="6403" y="6202"/>
                </a:cubicBezTo>
                <a:cubicBezTo>
                  <a:pt x="6403" y="6196"/>
                  <a:pt x="6403" y="6190"/>
                  <a:pt x="6409" y="6190"/>
                </a:cubicBezTo>
                <a:cubicBezTo>
                  <a:pt x="6409" y="6178"/>
                  <a:pt x="6403" y="6172"/>
                  <a:pt x="6409" y="6166"/>
                </a:cubicBezTo>
                <a:cubicBezTo>
                  <a:pt x="6409" y="6154"/>
                  <a:pt x="6409" y="6149"/>
                  <a:pt x="6409" y="6142"/>
                </a:cubicBezTo>
                <a:cubicBezTo>
                  <a:pt x="6409" y="6137"/>
                  <a:pt x="6409" y="6131"/>
                  <a:pt x="6409" y="6125"/>
                </a:cubicBezTo>
                <a:cubicBezTo>
                  <a:pt x="6409" y="6113"/>
                  <a:pt x="6409" y="6107"/>
                  <a:pt x="6409" y="6095"/>
                </a:cubicBezTo>
                <a:cubicBezTo>
                  <a:pt x="6403" y="6095"/>
                  <a:pt x="6397" y="6095"/>
                  <a:pt x="6391" y="6095"/>
                </a:cubicBezTo>
                <a:cubicBezTo>
                  <a:pt x="6386" y="6095"/>
                  <a:pt x="6386" y="6095"/>
                  <a:pt x="6380" y="6095"/>
                </a:cubicBezTo>
                <a:lnTo>
                  <a:pt x="6374" y="6095"/>
                </a:lnTo>
                <a:cubicBezTo>
                  <a:pt x="6374" y="6036"/>
                  <a:pt x="6374" y="6036"/>
                  <a:pt x="6374" y="6036"/>
                </a:cubicBezTo>
                <a:cubicBezTo>
                  <a:pt x="6374" y="6030"/>
                  <a:pt x="6368" y="6030"/>
                  <a:pt x="6368" y="6024"/>
                </a:cubicBezTo>
                <a:cubicBezTo>
                  <a:pt x="6368" y="6018"/>
                  <a:pt x="6368" y="6012"/>
                  <a:pt x="6362" y="6006"/>
                </a:cubicBezTo>
                <a:cubicBezTo>
                  <a:pt x="6362" y="6006"/>
                  <a:pt x="6362" y="6000"/>
                  <a:pt x="6362" y="5994"/>
                </a:cubicBezTo>
                <a:cubicBezTo>
                  <a:pt x="6356" y="5994"/>
                  <a:pt x="6350" y="5994"/>
                  <a:pt x="6350" y="5988"/>
                </a:cubicBezTo>
                <a:cubicBezTo>
                  <a:pt x="6350" y="5983"/>
                  <a:pt x="6350" y="5976"/>
                  <a:pt x="6350" y="5976"/>
                </a:cubicBezTo>
                <a:cubicBezTo>
                  <a:pt x="6344" y="5971"/>
                  <a:pt x="6344" y="5965"/>
                  <a:pt x="6338" y="5965"/>
                </a:cubicBezTo>
                <a:cubicBezTo>
                  <a:pt x="6338" y="5959"/>
                  <a:pt x="6332" y="5965"/>
                  <a:pt x="6332" y="5965"/>
                </a:cubicBezTo>
                <a:cubicBezTo>
                  <a:pt x="6320" y="5959"/>
                  <a:pt x="6303" y="5953"/>
                  <a:pt x="6297" y="5947"/>
                </a:cubicBezTo>
                <a:cubicBezTo>
                  <a:pt x="6291" y="5947"/>
                  <a:pt x="6285" y="5947"/>
                  <a:pt x="6285" y="5941"/>
                </a:cubicBezTo>
                <a:cubicBezTo>
                  <a:pt x="6279" y="5935"/>
                  <a:pt x="6285" y="5923"/>
                  <a:pt x="6279" y="5917"/>
                </a:cubicBezTo>
                <a:cubicBezTo>
                  <a:pt x="6273" y="5917"/>
                  <a:pt x="6267" y="5917"/>
                  <a:pt x="6267" y="5917"/>
                </a:cubicBezTo>
                <a:cubicBezTo>
                  <a:pt x="6261" y="5917"/>
                  <a:pt x="6255" y="5911"/>
                  <a:pt x="6255" y="5911"/>
                </a:cubicBezTo>
                <a:cubicBezTo>
                  <a:pt x="6249" y="5911"/>
                  <a:pt x="6249" y="5899"/>
                  <a:pt x="6243" y="5899"/>
                </a:cubicBezTo>
                <a:cubicBezTo>
                  <a:pt x="6237" y="5894"/>
                  <a:pt x="6231" y="5899"/>
                  <a:pt x="6220" y="5899"/>
                </a:cubicBezTo>
                <a:cubicBezTo>
                  <a:pt x="6214" y="5899"/>
                  <a:pt x="6208" y="5894"/>
                  <a:pt x="6208" y="5894"/>
                </a:cubicBezTo>
                <a:cubicBezTo>
                  <a:pt x="6202" y="5894"/>
                  <a:pt x="6196" y="5888"/>
                  <a:pt x="6190" y="5888"/>
                </a:cubicBezTo>
                <a:cubicBezTo>
                  <a:pt x="6178" y="5882"/>
                  <a:pt x="6178" y="5882"/>
                  <a:pt x="6178" y="5882"/>
                </a:cubicBezTo>
                <a:cubicBezTo>
                  <a:pt x="6172" y="5876"/>
                  <a:pt x="6172" y="5870"/>
                  <a:pt x="6160" y="5870"/>
                </a:cubicBezTo>
                <a:cubicBezTo>
                  <a:pt x="6154" y="5870"/>
                  <a:pt x="6148" y="5870"/>
                  <a:pt x="6143" y="5876"/>
                </a:cubicBezTo>
                <a:cubicBezTo>
                  <a:pt x="6143" y="5876"/>
                  <a:pt x="6143" y="5882"/>
                  <a:pt x="6136" y="5888"/>
                </a:cubicBezTo>
                <a:cubicBezTo>
                  <a:pt x="6125" y="5894"/>
                  <a:pt x="6119" y="5888"/>
                  <a:pt x="6107" y="5888"/>
                </a:cubicBezTo>
                <a:cubicBezTo>
                  <a:pt x="6089" y="5888"/>
                  <a:pt x="6089" y="5888"/>
                  <a:pt x="6089" y="5888"/>
                </a:cubicBezTo>
                <a:cubicBezTo>
                  <a:pt x="6083" y="5888"/>
                  <a:pt x="6083" y="5888"/>
                  <a:pt x="6077" y="5888"/>
                </a:cubicBezTo>
                <a:cubicBezTo>
                  <a:pt x="6065" y="5882"/>
                  <a:pt x="6059" y="5882"/>
                  <a:pt x="6054" y="5882"/>
                </a:cubicBezTo>
                <a:cubicBezTo>
                  <a:pt x="6042" y="5882"/>
                  <a:pt x="6042" y="5876"/>
                  <a:pt x="6030" y="5870"/>
                </a:cubicBezTo>
                <a:cubicBezTo>
                  <a:pt x="6030" y="5870"/>
                  <a:pt x="6024" y="5870"/>
                  <a:pt x="6018" y="5870"/>
                </a:cubicBezTo>
                <a:cubicBezTo>
                  <a:pt x="6012" y="5864"/>
                  <a:pt x="6006" y="5858"/>
                  <a:pt x="5994" y="5852"/>
                </a:cubicBezTo>
                <a:cubicBezTo>
                  <a:pt x="5988" y="5846"/>
                  <a:pt x="5977" y="5846"/>
                  <a:pt x="5970" y="5840"/>
                </a:cubicBezTo>
                <a:cubicBezTo>
                  <a:pt x="5965" y="5834"/>
                  <a:pt x="5965" y="5834"/>
                  <a:pt x="5965" y="5828"/>
                </a:cubicBezTo>
                <a:cubicBezTo>
                  <a:pt x="5959" y="5822"/>
                  <a:pt x="5953" y="5822"/>
                  <a:pt x="5953" y="5817"/>
                </a:cubicBezTo>
                <a:cubicBezTo>
                  <a:pt x="5953" y="5799"/>
                  <a:pt x="5953" y="5793"/>
                  <a:pt x="5953" y="5781"/>
                </a:cubicBezTo>
                <a:cubicBezTo>
                  <a:pt x="5947" y="5781"/>
                  <a:pt x="5947" y="5775"/>
                  <a:pt x="5941" y="5775"/>
                </a:cubicBezTo>
                <a:cubicBezTo>
                  <a:pt x="5935" y="5775"/>
                  <a:pt x="5929" y="5775"/>
                  <a:pt x="5929" y="5775"/>
                </a:cubicBezTo>
                <a:cubicBezTo>
                  <a:pt x="5923" y="5775"/>
                  <a:pt x="5923" y="5769"/>
                  <a:pt x="5917" y="5769"/>
                </a:cubicBezTo>
                <a:cubicBezTo>
                  <a:pt x="5911" y="5769"/>
                  <a:pt x="5911" y="5763"/>
                  <a:pt x="5905" y="5763"/>
                </a:cubicBezTo>
                <a:cubicBezTo>
                  <a:pt x="5899" y="5757"/>
                  <a:pt x="5899" y="5757"/>
                  <a:pt x="5893" y="5751"/>
                </a:cubicBezTo>
                <a:cubicBezTo>
                  <a:pt x="5888" y="5745"/>
                  <a:pt x="5888" y="5751"/>
                  <a:pt x="5882" y="5745"/>
                </a:cubicBezTo>
                <a:cubicBezTo>
                  <a:pt x="5882" y="5745"/>
                  <a:pt x="5888" y="5733"/>
                  <a:pt x="5882" y="5733"/>
                </a:cubicBezTo>
                <a:cubicBezTo>
                  <a:pt x="5882" y="5733"/>
                  <a:pt x="5876" y="5733"/>
                  <a:pt x="5870" y="5733"/>
                </a:cubicBezTo>
                <a:cubicBezTo>
                  <a:pt x="5864" y="5733"/>
                  <a:pt x="5864" y="5728"/>
                  <a:pt x="5858" y="5728"/>
                </a:cubicBezTo>
                <a:cubicBezTo>
                  <a:pt x="5852" y="5722"/>
                  <a:pt x="5846" y="5722"/>
                  <a:pt x="5846" y="5716"/>
                </a:cubicBezTo>
                <a:cubicBezTo>
                  <a:pt x="5846" y="5716"/>
                  <a:pt x="5846" y="5710"/>
                  <a:pt x="5840" y="5704"/>
                </a:cubicBezTo>
                <a:cubicBezTo>
                  <a:pt x="5840" y="5698"/>
                  <a:pt x="5840" y="5692"/>
                  <a:pt x="5840" y="5680"/>
                </a:cubicBezTo>
                <a:cubicBezTo>
                  <a:pt x="5828" y="5680"/>
                  <a:pt x="5828" y="5680"/>
                  <a:pt x="5828" y="5680"/>
                </a:cubicBezTo>
                <a:cubicBezTo>
                  <a:pt x="5822" y="5680"/>
                  <a:pt x="5816" y="5686"/>
                  <a:pt x="5811" y="5686"/>
                </a:cubicBezTo>
                <a:cubicBezTo>
                  <a:pt x="5799" y="5686"/>
                  <a:pt x="5793" y="5692"/>
                  <a:pt x="5787" y="5692"/>
                </a:cubicBezTo>
                <a:cubicBezTo>
                  <a:pt x="5781" y="5692"/>
                  <a:pt x="5781" y="5698"/>
                  <a:pt x="5775" y="5698"/>
                </a:cubicBezTo>
                <a:cubicBezTo>
                  <a:pt x="5769" y="5698"/>
                  <a:pt x="5763" y="5698"/>
                  <a:pt x="5757" y="5692"/>
                </a:cubicBezTo>
                <a:cubicBezTo>
                  <a:pt x="5757" y="5686"/>
                  <a:pt x="5763" y="5686"/>
                  <a:pt x="5757" y="5680"/>
                </a:cubicBezTo>
                <a:cubicBezTo>
                  <a:pt x="5757" y="5668"/>
                  <a:pt x="5757" y="5662"/>
                  <a:pt x="5757" y="5651"/>
                </a:cubicBezTo>
                <a:cubicBezTo>
                  <a:pt x="5769" y="5651"/>
                  <a:pt x="5769" y="5651"/>
                  <a:pt x="5769" y="5651"/>
                </a:cubicBezTo>
                <a:cubicBezTo>
                  <a:pt x="5775" y="5644"/>
                  <a:pt x="5775" y="5644"/>
                  <a:pt x="5781" y="5639"/>
                </a:cubicBezTo>
                <a:cubicBezTo>
                  <a:pt x="5781" y="5633"/>
                  <a:pt x="5775" y="5627"/>
                  <a:pt x="5769" y="5627"/>
                </a:cubicBezTo>
                <a:cubicBezTo>
                  <a:pt x="5769" y="5621"/>
                  <a:pt x="5763" y="5627"/>
                  <a:pt x="5757" y="5621"/>
                </a:cubicBezTo>
                <a:cubicBezTo>
                  <a:pt x="5751" y="5621"/>
                  <a:pt x="5751" y="5621"/>
                  <a:pt x="5745" y="5615"/>
                </a:cubicBezTo>
                <a:cubicBezTo>
                  <a:pt x="5739" y="5615"/>
                  <a:pt x="5733" y="5615"/>
                  <a:pt x="5733" y="5615"/>
                </a:cubicBezTo>
                <a:cubicBezTo>
                  <a:pt x="5704" y="5633"/>
                  <a:pt x="5704" y="5633"/>
                  <a:pt x="5704" y="5633"/>
                </a:cubicBezTo>
                <a:cubicBezTo>
                  <a:pt x="5698" y="5633"/>
                  <a:pt x="5698" y="5633"/>
                  <a:pt x="5698" y="5633"/>
                </a:cubicBezTo>
                <a:cubicBezTo>
                  <a:pt x="5698" y="5633"/>
                  <a:pt x="5692" y="5633"/>
                  <a:pt x="5686" y="5627"/>
                </a:cubicBezTo>
                <a:cubicBezTo>
                  <a:pt x="5680" y="5627"/>
                  <a:pt x="5674" y="5621"/>
                  <a:pt x="5668" y="5621"/>
                </a:cubicBezTo>
                <a:cubicBezTo>
                  <a:pt x="5656" y="5621"/>
                  <a:pt x="5650" y="5621"/>
                  <a:pt x="5650" y="5627"/>
                </a:cubicBezTo>
                <a:cubicBezTo>
                  <a:pt x="5645" y="5633"/>
                  <a:pt x="5645" y="5639"/>
                  <a:pt x="5645" y="5639"/>
                </a:cubicBezTo>
                <a:cubicBezTo>
                  <a:pt x="5645" y="5644"/>
                  <a:pt x="5645" y="5651"/>
                  <a:pt x="5645" y="5651"/>
                </a:cubicBezTo>
                <a:cubicBezTo>
                  <a:pt x="5638" y="5656"/>
                  <a:pt x="5638" y="5656"/>
                  <a:pt x="5638" y="5662"/>
                </a:cubicBezTo>
                <a:cubicBezTo>
                  <a:pt x="5633" y="5668"/>
                  <a:pt x="5627" y="5680"/>
                  <a:pt x="5615" y="5680"/>
                </a:cubicBezTo>
                <a:cubicBezTo>
                  <a:pt x="5609" y="5680"/>
                  <a:pt x="5609" y="5680"/>
                  <a:pt x="5603" y="5674"/>
                </a:cubicBezTo>
                <a:cubicBezTo>
                  <a:pt x="5597" y="5674"/>
                  <a:pt x="5597" y="5668"/>
                  <a:pt x="5597" y="5668"/>
                </a:cubicBezTo>
                <a:cubicBezTo>
                  <a:pt x="5597" y="5662"/>
                  <a:pt x="5591" y="5656"/>
                  <a:pt x="5591" y="5656"/>
                </a:cubicBezTo>
                <a:cubicBezTo>
                  <a:pt x="5585" y="5651"/>
                  <a:pt x="5585" y="5644"/>
                  <a:pt x="5579" y="5644"/>
                </a:cubicBezTo>
                <a:cubicBezTo>
                  <a:pt x="5573" y="5639"/>
                  <a:pt x="5561" y="5639"/>
                  <a:pt x="5556" y="5633"/>
                </a:cubicBezTo>
                <a:cubicBezTo>
                  <a:pt x="5550" y="5633"/>
                  <a:pt x="5544" y="5633"/>
                  <a:pt x="5538" y="5633"/>
                </a:cubicBezTo>
                <a:cubicBezTo>
                  <a:pt x="5479" y="5633"/>
                  <a:pt x="5479" y="5633"/>
                  <a:pt x="5479" y="5633"/>
                </a:cubicBezTo>
                <a:cubicBezTo>
                  <a:pt x="5479" y="5633"/>
                  <a:pt x="5472" y="5627"/>
                  <a:pt x="5467" y="5627"/>
                </a:cubicBezTo>
                <a:cubicBezTo>
                  <a:pt x="5461" y="5621"/>
                  <a:pt x="5449" y="5621"/>
                  <a:pt x="5437" y="5621"/>
                </a:cubicBezTo>
                <a:cubicBezTo>
                  <a:pt x="5437" y="5585"/>
                  <a:pt x="5437" y="5585"/>
                  <a:pt x="5437" y="5585"/>
                </a:cubicBezTo>
                <a:cubicBezTo>
                  <a:pt x="5431" y="5585"/>
                  <a:pt x="5425" y="5585"/>
                  <a:pt x="5419" y="5585"/>
                </a:cubicBezTo>
                <a:cubicBezTo>
                  <a:pt x="5413" y="5585"/>
                  <a:pt x="5407" y="5579"/>
                  <a:pt x="5407" y="5579"/>
                </a:cubicBezTo>
                <a:cubicBezTo>
                  <a:pt x="5401" y="5579"/>
                  <a:pt x="5395" y="5579"/>
                  <a:pt x="5390" y="5573"/>
                </a:cubicBezTo>
                <a:cubicBezTo>
                  <a:pt x="5390" y="5573"/>
                  <a:pt x="5390" y="5567"/>
                  <a:pt x="5384" y="5562"/>
                </a:cubicBezTo>
                <a:cubicBezTo>
                  <a:pt x="5378" y="5562"/>
                  <a:pt x="5378" y="5562"/>
                  <a:pt x="5372" y="5562"/>
                </a:cubicBezTo>
                <a:cubicBezTo>
                  <a:pt x="5360" y="5556"/>
                  <a:pt x="5348" y="5556"/>
                  <a:pt x="5330" y="5550"/>
                </a:cubicBezTo>
                <a:cubicBezTo>
                  <a:pt x="5330" y="5562"/>
                  <a:pt x="5330" y="5567"/>
                  <a:pt x="5330" y="5573"/>
                </a:cubicBezTo>
                <a:cubicBezTo>
                  <a:pt x="5330" y="5579"/>
                  <a:pt x="5330" y="5585"/>
                  <a:pt x="5324" y="5591"/>
                </a:cubicBezTo>
                <a:cubicBezTo>
                  <a:pt x="5324" y="5591"/>
                  <a:pt x="5324" y="5597"/>
                  <a:pt x="5318" y="5597"/>
                </a:cubicBezTo>
                <a:cubicBezTo>
                  <a:pt x="5306" y="5603"/>
                  <a:pt x="5301" y="5597"/>
                  <a:pt x="5295" y="5597"/>
                </a:cubicBezTo>
                <a:cubicBezTo>
                  <a:pt x="5289" y="5603"/>
                  <a:pt x="5289" y="5609"/>
                  <a:pt x="5283" y="5609"/>
                </a:cubicBezTo>
                <a:cubicBezTo>
                  <a:pt x="5277" y="5609"/>
                  <a:pt x="5277" y="5615"/>
                  <a:pt x="5271" y="5615"/>
                </a:cubicBezTo>
                <a:cubicBezTo>
                  <a:pt x="5265" y="5621"/>
                  <a:pt x="5259" y="5621"/>
                  <a:pt x="5259" y="5627"/>
                </a:cubicBezTo>
                <a:cubicBezTo>
                  <a:pt x="5259" y="5633"/>
                  <a:pt x="5265" y="5633"/>
                  <a:pt x="5265" y="5639"/>
                </a:cubicBezTo>
                <a:cubicBezTo>
                  <a:pt x="5265" y="5644"/>
                  <a:pt x="5265" y="5651"/>
                  <a:pt x="5265" y="5651"/>
                </a:cubicBezTo>
                <a:cubicBezTo>
                  <a:pt x="5265" y="5656"/>
                  <a:pt x="5265" y="5656"/>
                  <a:pt x="5265" y="5662"/>
                </a:cubicBezTo>
                <a:cubicBezTo>
                  <a:pt x="5265" y="5668"/>
                  <a:pt x="5271" y="5668"/>
                  <a:pt x="5271" y="5674"/>
                </a:cubicBezTo>
                <a:cubicBezTo>
                  <a:pt x="5271" y="5680"/>
                  <a:pt x="5271" y="5686"/>
                  <a:pt x="5271" y="5692"/>
                </a:cubicBezTo>
                <a:cubicBezTo>
                  <a:pt x="5271" y="5698"/>
                  <a:pt x="5271" y="5704"/>
                  <a:pt x="5271" y="5710"/>
                </a:cubicBezTo>
                <a:cubicBezTo>
                  <a:pt x="5271" y="5716"/>
                  <a:pt x="5265" y="5716"/>
                  <a:pt x="5265" y="5722"/>
                </a:cubicBezTo>
                <a:cubicBezTo>
                  <a:pt x="5265" y="5722"/>
                  <a:pt x="5259" y="5722"/>
                  <a:pt x="5253" y="5716"/>
                </a:cubicBezTo>
                <a:cubicBezTo>
                  <a:pt x="5253" y="5716"/>
                  <a:pt x="5253" y="5710"/>
                  <a:pt x="5247" y="5704"/>
                </a:cubicBezTo>
                <a:cubicBezTo>
                  <a:pt x="5241" y="5698"/>
                  <a:pt x="5235" y="5686"/>
                  <a:pt x="5229" y="5674"/>
                </a:cubicBezTo>
                <a:cubicBezTo>
                  <a:pt x="5229" y="5668"/>
                  <a:pt x="5224" y="5662"/>
                  <a:pt x="5224" y="5651"/>
                </a:cubicBezTo>
                <a:cubicBezTo>
                  <a:pt x="5224" y="5644"/>
                  <a:pt x="5224" y="5644"/>
                  <a:pt x="5224" y="5639"/>
                </a:cubicBezTo>
                <a:cubicBezTo>
                  <a:pt x="5229" y="5633"/>
                  <a:pt x="5235" y="5633"/>
                  <a:pt x="5235" y="5627"/>
                </a:cubicBezTo>
                <a:cubicBezTo>
                  <a:pt x="5235" y="5627"/>
                  <a:pt x="5235" y="5621"/>
                  <a:pt x="5235" y="5615"/>
                </a:cubicBezTo>
                <a:cubicBezTo>
                  <a:pt x="5235" y="5615"/>
                  <a:pt x="5241" y="5609"/>
                  <a:pt x="5241" y="5603"/>
                </a:cubicBezTo>
                <a:cubicBezTo>
                  <a:pt x="5241" y="5597"/>
                  <a:pt x="5229" y="5597"/>
                  <a:pt x="5229" y="5591"/>
                </a:cubicBezTo>
                <a:cubicBezTo>
                  <a:pt x="5229" y="5573"/>
                  <a:pt x="5241" y="5567"/>
                  <a:pt x="5253" y="5562"/>
                </a:cubicBezTo>
                <a:cubicBezTo>
                  <a:pt x="5253" y="5556"/>
                  <a:pt x="5259" y="5556"/>
                  <a:pt x="5265" y="5550"/>
                </a:cubicBezTo>
                <a:cubicBezTo>
                  <a:pt x="5265" y="5550"/>
                  <a:pt x="5271" y="5544"/>
                  <a:pt x="5271" y="5538"/>
                </a:cubicBezTo>
                <a:cubicBezTo>
                  <a:pt x="5277" y="5538"/>
                  <a:pt x="5277" y="5538"/>
                  <a:pt x="5283" y="5532"/>
                </a:cubicBezTo>
                <a:cubicBezTo>
                  <a:pt x="5277" y="5520"/>
                  <a:pt x="5277" y="5520"/>
                  <a:pt x="5277" y="5520"/>
                </a:cubicBezTo>
                <a:cubicBezTo>
                  <a:pt x="5253" y="5520"/>
                  <a:pt x="5253" y="5520"/>
                  <a:pt x="5253" y="5520"/>
                </a:cubicBezTo>
                <a:cubicBezTo>
                  <a:pt x="5247" y="5520"/>
                  <a:pt x="5247" y="5526"/>
                  <a:pt x="5241" y="5526"/>
                </a:cubicBezTo>
                <a:cubicBezTo>
                  <a:pt x="5235" y="5526"/>
                  <a:pt x="5229" y="5526"/>
                  <a:pt x="5229" y="5526"/>
                </a:cubicBezTo>
                <a:cubicBezTo>
                  <a:pt x="5224" y="5532"/>
                  <a:pt x="5218" y="5532"/>
                  <a:pt x="5218" y="5532"/>
                </a:cubicBezTo>
                <a:cubicBezTo>
                  <a:pt x="5218" y="5538"/>
                  <a:pt x="5218" y="5544"/>
                  <a:pt x="5212" y="5544"/>
                </a:cubicBezTo>
                <a:cubicBezTo>
                  <a:pt x="5212" y="5556"/>
                  <a:pt x="5212" y="5562"/>
                  <a:pt x="5212" y="5573"/>
                </a:cubicBezTo>
                <a:cubicBezTo>
                  <a:pt x="5152" y="5573"/>
                  <a:pt x="5152" y="5573"/>
                  <a:pt x="5152" y="5573"/>
                </a:cubicBezTo>
                <a:cubicBezTo>
                  <a:pt x="5140" y="5573"/>
                  <a:pt x="5135" y="5579"/>
                  <a:pt x="5129" y="5585"/>
                </a:cubicBezTo>
                <a:cubicBezTo>
                  <a:pt x="5123" y="5591"/>
                  <a:pt x="5117" y="5591"/>
                  <a:pt x="5117" y="5591"/>
                </a:cubicBezTo>
                <a:cubicBezTo>
                  <a:pt x="5111" y="5597"/>
                  <a:pt x="5105" y="5597"/>
                  <a:pt x="5099" y="5597"/>
                </a:cubicBezTo>
                <a:cubicBezTo>
                  <a:pt x="5093" y="5603"/>
                  <a:pt x="5093" y="5603"/>
                  <a:pt x="5087" y="5603"/>
                </a:cubicBezTo>
                <a:cubicBezTo>
                  <a:pt x="5075" y="5609"/>
                  <a:pt x="5069" y="5609"/>
                  <a:pt x="5057" y="5609"/>
                </a:cubicBezTo>
                <a:lnTo>
                  <a:pt x="5052" y="5615"/>
                </a:lnTo>
                <a:cubicBezTo>
                  <a:pt x="5040" y="5615"/>
                  <a:pt x="5034" y="5615"/>
                  <a:pt x="5028" y="5615"/>
                </a:cubicBezTo>
                <a:cubicBezTo>
                  <a:pt x="5028" y="5680"/>
                  <a:pt x="5028" y="5680"/>
                  <a:pt x="5028" y="5680"/>
                </a:cubicBezTo>
                <a:cubicBezTo>
                  <a:pt x="5016" y="5686"/>
                  <a:pt x="5016" y="5692"/>
                  <a:pt x="5004" y="5698"/>
                </a:cubicBezTo>
                <a:cubicBezTo>
                  <a:pt x="4998" y="5698"/>
                  <a:pt x="4998" y="5698"/>
                  <a:pt x="4992" y="5698"/>
                </a:cubicBezTo>
                <a:cubicBezTo>
                  <a:pt x="4986" y="5698"/>
                  <a:pt x="4980" y="5698"/>
                  <a:pt x="4969" y="5698"/>
                </a:cubicBezTo>
                <a:cubicBezTo>
                  <a:pt x="4969" y="5704"/>
                  <a:pt x="4969" y="5710"/>
                  <a:pt x="4969" y="5716"/>
                </a:cubicBezTo>
                <a:cubicBezTo>
                  <a:pt x="4969" y="5722"/>
                  <a:pt x="4963" y="5722"/>
                  <a:pt x="4963" y="5728"/>
                </a:cubicBezTo>
                <a:cubicBezTo>
                  <a:pt x="4963" y="5733"/>
                  <a:pt x="4957" y="5733"/>
                  <a:pt x="4957" y="5739"/>
                </a:cubicBezTo>
                <a:cubicBezTo>
                  <a:pt x="4957" y="5745"/>
                  <a:pt x="4957" y="5745"/>
                  <a:pt x="4957" y="5751"/>
                </a:cubicBezTo>
                <a:cubicBezTo>
                  <a:pt x="4957" y="5757"/>
                  <a:pt x="4951" y="5757"/>
                  <a:pt x="4945" y="5757"/>
                </a:cubicBezTo>
                <a:cubicBezTo>
                  <a:pt x="4939" y="5769"/>
                  <a:pt x="4933" y="5769"/>
                  <a:pt x="4921" y="5775"/>
                </a:cubicBezTo>
                <a:cubicBezTo>
                  <a:pt x="4921" y="5781"/>
                  <a:pt x="4915" y="5781"/>
                  <a:pt x="4909" y="5787"/>
                </a:cubicBezTo>
                <a:cubicBezTo>
                  <a:pt x="4909" y="5787"/>
                  <a:pt x="4915" y="5793"/>
                  <a:pt x="4909" y="5799"/>
                </a:cubicBezTo>
                <a:cubicBezTo>
                  <a:pt x="4909" y="5805"/>
                  <a:pt x="4903" y="5805"/>
                  <a:pt x="4897" y="5810"/>
                </a:cubicBezTo>
                <a:lnTo>
                  <a:pt x="4897" y="5817"/>
                </a:lnTo>
                <a:lnTo>
                  <a:pt x="4897" y="5828"/>
                </a:lnTo>
                <a:cubicBezTo>
                  <a:pt x="4903" y="5828"/>
                  <a:pt x="4909" y="5828"/>
                  <a:pt x="4909" y="5828"/>
                </a:cubicBezTo>
                <a:cubicBezTo>
                  <a:pt x="4915" y="5834"/>
                  <a:pt x="4921" y="5834"/>
                  <a:pt x="4927" y="5834"/>
                </a:cubicBezTo>
                <a:cubicBezTo>
                  <a:pt x="4927" y="5852"/>
                  <a:pt x="4921" y="5864"/>
                  <a:pt x="4927" y="5882"/>
                </a:cubicBezTo>
                <a:lnTo>
                  <a:pt x="4927" y="5888"/>
                </a:lnTo>
                <a:cubicBezTo>
                  <a:pt x="4933" y="5899"/>
                  <a:pt x="4939" y="5905"/>
                  <a:pt x="4939" y="5911"/>
                </a:cubicBezTo>
                <a:cubicBezTo>
                  <a:pt x="4939" y="5917"/>
                  <a:pt x="4939" y="5923"/>
                  <a:pt x="4945" y="5923"/>
                </a:cubicBezTo>
                <a:cubicBezTo>
                  <a:pt x="4945" y="5929"/>
                  <a:pt x="4945" y="5935"/>
                  <a:pt x="4945" y="5941"/>
                </a:cubicBezTo>
                <a:cubicBezTo>
                  <a:pt x="4945" y="5947"/>
                  <a:pt x="4945" y="5953"/>
                  <a:pt x="4945" y="5959"/>
                </a:cubicBezTo>
                <a:cubicBezTo>
                  <a:pt x="4939" y="5965"/>
                  <a:pt x="4933" y="5965"/>
                  <a:pt x="4933" y="5965"/>
                </a:cubicBezTo>
                <a:cubicBezTo>
                  <a:pt x="4927" y="5971"/>
                  <a:pt x="4915" y="5971"/>
                  <a:pt x="4915" y="5976"/>
                </a:cubicBezTo>
                <a:cubicBezTo>
                  <a:pt x="4915" y="5983"/>
                  <a:pt x="4915" y="5988"/>
                  <a:pt x="4915" y="5988"/>
                </a:cubicBezTo>
                <a:cubicBezTo>
                  <a:pt x="4915" y="6000"/>
                  <a:pt x="4921" y="6006"/>
                  <a:pt x="4921" y="6012"/>
                </a:cubicBezTo>
                <a:cubicBezTo>
                  <a:pt x="4921" y="6024"/>
                  <a:pt x="4921" y="6030"/>
                  <a:pt x="4915" y="6036"/>
                </a:cubicBezTo>
                <a:cubicBezTo>
                  <a:pt x="4915" y="6042"/>
                  <a:pt x="4909" y="6048"/>
                  <a:pt x="4903" y="6048"/>
                </a:cubicBezTo>
                <a:cubicBezTo>
                  <a:pt x="4903" y="6054"/>
                  <a:pt x="4903" y="6060"/>
                  <a:pt x="4897" y="6060"/>
                </a:cubicBezTo>
                <a:cubicBezTo>
                  <a:pt x="4891" y="6060"/>
                  <a:pt x="4891" y="6060"/>
                  <a:pt x="4886" y="6060"/>
                </a:cubicBezTo>
                <a:cubicBezTo>
                  <a:pt x="4880" y="6065"/>
                  <a:pt x="4874" y="6065"/>
                  <a:pt x="4862" y="6065"/>
                </a:cubicBezTo>
                <a:cubicBezTo>
                  <a:pt x="4862" y="6083"/>
                  <a:pt x="4862" y="6083"/>
                  <a:pt x="4862" y="6083"/>
                </a:cubicBezTo>
                <a:cubicBezTo>
                  <a:pt x="4862" y="6089"/>
                  <a:pt x="4868" y="6089"/>
                  <a:pt x="4868" y="6095"/>
                </a:cubicBezTo>
                <a:cubicBezTo>
                  <a:pt x="4868" y="6095"/>
                  <a:pt x="4868" y="6101"/>
                  <a:pt x="4868" y="6107"/>
                </a:cubicBezTo>
                <a:cubicBezTo>
                  <a:pt x="4856" y="6113"/>
                  <a:pt x="4844" y="6119"/>
                  <a:pt x="4832" y="6125"/>
                </a:cubicBezTo>
                <a:cubicBezTo>
                  <a:pt x="4832" y="6149"/>
                  <a:pt x="4832" y="6149"/>
                  <a:pt x="4832" y="6149"/>
                </a:cubicBezTo>
                <a:cubicBezTo>
                  <a:pt x="4826" y="6149"/>
                  <a:pt x="4820" y="6149"/>
                  <a:pt x="4820" y="6149"/>
                </a:cubicBezTo>
                <a:cubicBezTo>
                  <a:pt x="4808" y="6154"/>
                  <a:pt x="4802" y="6154"/>
                  <a:pt x="4797" y="6160"/>
                </a:cubicBezTo>
                <a:cubicBezTo>
                  <a:pt x="4791" y="6160"/>
                  <a:pt x="4791" y="6166"/>
                  <a:pt x="4791" y="6172"/>
                </a:cubicBezTo>
                <a:cubicBezTo>
                  <a:pt x="4779" y="6184"/>
                  <a:pt x="4779" y="6196"/>
                  <a:pt x="4779" y="6214"/>
                </a:cubicBezTo>
                <a:cubicBezTo>
                  <a:pt x="4731" y="6214"/>
                  <a:pt x="4731" y="6214"/>
                  <a:pt x="4731" y="6214"/>
                </a:cubicBezTo>
                <a:cubicBezTo>
                  <a:pt x="4731" y="6231"/>
                  <a:pt x="4737" y="6237"/>
                  <a:pt x="4731" y="6249"/>
                </a:cubicBezTo>
                <a:cubicBezTo>
                  <a:pt x="4731" y="6261"/>
                  <a:pt x="4731" y="6267"/>
                  <a:pt x="4731" y="6273"/>
                </a:cubicBezTo>
                <a:cubicBezTo>
                  <a:pt x="4731" y="6279"/>
                  <a:pt x="4725" y="6279"/>
                  <a:pt x="4725" y="6285"/>
                </a:cubicBezTo>
                <a:cubicBezTo>
                  <a:pt x="4725" y="6291"/>
                  <a:pt x="4731" y="6291"/>
                  <a:pt x="4731" y="6297"/>
                </a:cubicBezTo>
                <a:cubicBezTo>
                  <a:pt x="4731" y="6303"/>
                  <a:pt x="4725" y="6309"/>
                  <a:pt x="4725" y="6309"/>
                </a:cubicBezTo>
                <a:cubicBezTo>
                  <a:pt x="4731" y="6320"/>
                  <a:pt x="4737" y="6326"/>
                  <a:pt x="4737" y="6332"/>
                </a:cubicBezTo>
                <a:cubicBezTo>
                  <a:pt x="4743" y="6332"/>
                  <a:pt x="4749" y="6326"/>
                  <a:pt x="4749" y="6326"/>
                </a:cubicBezTo>
                <a:cubicBezTo>
                  <a:pt x="4755" y="6326"/>
                  <a:pt x="4761" y="6320"/>
                  <a:pt x="4767" y="6320"/>
                </a:cubicBezTo>
                <a:cubicBezTo>
                  <a:pt x="4779" y="6320"/>
                  <a:pt x="4785" y="6326"/>
                  <a:pt x="4797" y="6326"/>
                </a:cubicBezTo>
                <a:cubicBezTo>
                  <a:pt x="4797" y="6344"/>
                  <a:pt x="4797" y="6344"/>
                  <a:pt x="4797" y="6344"/>
                </a:cubicBezTo>
                <a:cubicBezTo>
                  <a:pt x="4791" y="6350"/>
                  <a:pt x="4791" y="6356"/>
                  <a:pt x="4791" y="6356"/>
                </a:cubicBezTo>
                <a:cubicBezTo>
                  <a:pt x="4779" y="6362"/>
                  <a:pt x="4773" y="6368"/>
                  <a:pt x="4767" y="6368"/>
                </a:cubicBezTo>
                <a:cubicBezTo>
                  <a:pt x="4761" y="6368"/>
                  <a:pt x="4761" y="6368"/>
                  <a:pt x="4755" y="6368"/>
                </a:cubicBezTo>
                <a:cubicBezTo>
                  <a:pt x="4749" y="6368"/>
                  <a:pt x="4743" y="6368"/>
                  <a:pt x="4737" y="6368"/>
                </a:cubicBezTo>
                <a:cubicBezTo>
                  <a:pt x="4737" y="6380"/>
                  <a:pt x="4743" y="6386"/>
                  <a:pt x="4737" y="6392"/>
                </a:cubicBezTo>
                <a:cubicBezTo>
                  <a:pt x="4737" y="6397"/>
                  <a:pt x="4737" y="6403"/>
                  <a:pt x="4737" y="6403"/>
                </a:cubicBezTo>
                <a:cubicBezTo>
                  <a:pt x="4731" y="6409"/>
                  <a:pt x="4731" y="6409"/>
                  <a:pt x="4725" y="6409"/>
                </a:cubicBezTo>
                <a:cubicBezTo>
                  <a:pt x="4720" y="6415"/>
                  <a:pt x="4720" y="6415"/>
                  <a:pt x="4714" y="6421"/>
                </a:cubicBezTo>
                <a:cubicBezTo>
                  <a:pt x="4708" y="6421"/>
                  <a:pt x="4708" y="6421"/>
                  <a:pt x="4702" y="6427"/>
                </a:cubicBezTo>
                <a:cubicBezTo>
                  <a:pt x="4702" y="6433"/>
                  <a:pt x="4702" y="6439"/>
                  <a:pt x="4702" y="6445"/>
                </a:cubicBezTo>
                <a:cubicBezTo>
                  <a:pt x="4702" y="6451"/>
                  <a:pt x="4702" y="6457"/>
                  <a:pt x="4702" y="6463"/>
                </a:cubicBezTo>
                <a:cubicBezTo>
                  <a:pt x="4702" y="6469"/>
                  <a:pt x="4708" y="6469"/>
                  <a:pt x="4714" y="6475"/>
                </a:cubicBezTo>
                <a:cubicBezTo>
                  <a:pt x="4714" y="6480"/>
                  <a:pt x="4720" y="6480"/>
                  <a:pt x="4720" y="6486"/>
                </a:cubicBezTo>
                <a:cubicBezTo>
                  <a:pt x="4720" y="6498"/>
                  <a:pt x="4720" y="6498"/>
                  <a:pt x="4720" y="6498"/>
                </a:cubicBezTo>
                <a:cubicBezTo>
                  <a:pt x="4720" y="6504"/>
                  <a:pt x="4720" y="6510"/>
                  <a:pt x="4720" y="6522"/>
                </a:cubicBezTo>
                <a:cubicBezTo>
                  <a:pt x="4720" y="6528"/>
                  <a:pt x="4720" y="6528"/>
                  <a:pt x="4720" y="6534"/>
                </a:cubicBezTo>
                <a:cubicBezTo>
                  <a:pt x="4720" y="6540"/>
                  <a:pt x="4725" y="6540"/>
                  <a:pt x="4725" y="6546"/>
                </a:cubicBezTo>
                <a:cubicBezTo>
                  <a:pt x="4731" y="6546"/>
                  <a:pt x="4737" y="6546"/>
                  <a:pt x="4737" y="6552"/>
                </a:cubicBezTo>
                <a:cubicBezTo>
                  <a:pt x="4743" y="6552"/>
                  <a:pt x="4749" y="6552"/>
                  <a:pt x="4749" y="6552"/>
                </a:cubicBezTo>
                <a:cubicBezTo>
                  <a:pt x="4755" y="6552"/>
                  <a:pt x="4761" y="6552"/>
                  <a:pt x="4761" y="6552"/>
                </a:cubicBezTo>
                <a:cubicBezTo>
                  <a:pt x="4767" y="6552"/>
                  <a:pt x="4767" y="6552"/>
                  <a:pt x="4773" y="6558"/>
                </a:cubicBezTo>
                <a:cubicBezTo>
                  <a:pt x="4779" y="6558"/>
                  <a:pt x="4785" y="6558"/>
                  <a:pt x="4785" y="6563"/>
                </a:cubicBezTo>
                <a:cubicBezTo>
                  <a:pt x="4791" y="6563"/>
                  <a:pt x="4791" y="6569"/>
                  <a:pt x="4797" y="6575"/>
                </a:cubicBezTo>
                <a:lnTo>
                  <a:pt x="4802" y="6581"/>
                </a:lnTo>
                <a:cubicBezTo>
                  <a:pt x="4802" y="6587"/>
                  <a:pt x="4808" y="6593"/>
                  <a:pt x="4808" y="6599"/>
                </a:cubicBezTo>
                <a:cubicBezTo>
                  <a:pt x="4814" y="6599"/>
                  <a:pt x="4814" y="6605"/>
                  <a:pt x="4814" y="6611"/>
                </a:cubicBezTo>
                <a:cubicBezTo>
                  <a:pt x="4820" y="6611"/>
                  <a:pt x="4826" y="6611"/>
                  <a:pt x="4826" y="6617"/>
                </a:cubicBezTo>
                <a:cubicBezTo>
                  <a:pt x="4832" y="6623"/>
                  <a:pt x="4832" y="6623"/>
                  <a:pt x="4832" y="6629"/>
                </a:cubicBezTo>
                <a:cubicBezTo>
                  <a:pt x="4838" y="6635"/>
                  <a:pt x="4832" y="6647"/>
                  <a:pt x="4832" y="6652"/>
                </a:cubicBezTo>
                <a:cubicBezTo>
                  <a:pt x="4832" y="6658"/>
                  <a:pt x="4838" y="6658"/>
                  <a:pt x="4838" y="6664"/>
                </a:cubicBezTo>
                <a:cubicBezTo>
                  <a:pt x="4838" y="6670"/>
                  <a:pt x="4838" y="6670"/>
                  <a:pt x="4838" y="6676"/>
                </a:cubicBezTo>
                <a:cubicBezTo>
                  <a:pt x="4844" y="6682"/>
                  <a:pt x="4850" y="6682"/>
                  <a:pt x="4850" y="6682"/>
                </a:cubicBezTo>
                <a:cubicBezTo>
                  <a:pt x="4856" y="6688"/>
                  <a:pt x="4856" y="6694"/>
                  <a:pt x="4862" y="6694"/>
                </a:cubicBezTo>
                <a:cubicBezTo>
                  <a:pt x="4862" y="6700"/>
                  <a:pt x="4868" y="6700"/>
                  <a:pt x="4874" y="6706"/>
                </a:cubicBezTo>
                <a:cubicBezTo>
                  <a:pt x="4874" y="6712"/>
                  <a:pt x="4874" y="6718"/>
                  <a:pt x="4874" y="6730"/>
                </a:cubicBezTo>
                <a:cubicBezTo>
                  <a:pt x="4874" y="6753"/>
                  <a:pt x="4874" y="6753"/>
                  <a:pt x="4874" y="6753"/>
                </a:cubicBezTo>
                <a:cubicBezTo>
                  <a:pt x="4874" y="6759"/>
                  <a:pt x="4880" y="6765"/>
                  <a:pt x="4880" y="6765"/>
                </a:cubicBezTo>
                <a:cubicBezTo>
                  <a:pt x="4886" y="6771"/>
                  <a:pt x="4886" y="6777"/>
                  <a:pt x="4886" y="6777"/>
                </a:cubicBezTo>
                <a:cubicBezTo>
                  <a:pt x="4891" y="6783"/>
                  <a:pt x="4897" y="6783"/>
                  <a:pt x="4897" y="6789"/>
                </a:cubicBezTo>
                <a:cubicBezTo>
                  <a:pt x="4909" y="6795"/>
                  <a:pt x="4915" y="6807"/>
                  <a:pt x="4915" y="6818"/>
                </a:cubicBezTo>
                <a:cubicBezTo>
                  <a:pt x="4915" y="6836"/>
                  <a:pt x="4909" y="6848"/>
                  <a:pt x="4915" y="6860"/>
                </a:cubicBezTo>
                <a:cubicBezTo>
                  <a:pt x="4915" y="6860"/>
                  <a:pt x="4921" y="6866"/>
                  <a:pt x="4921" y="6872"/>
                </a:cubicBezTo>
                <a:cubicBezTo>
                  <a:pt x="4927" y="6872"/>
                  <a:pt x="4933" y="6872"/>
                  <a:pt x="4933" y="6878"/>
                </a:cubicBezTo>
                <a:cubicBezTo>
                  <a:pt x="4939" y="6878"/>
                  <a:pt x="4939" y="6884"/>
                  <a:pt x="4939" y="6884"/>
                </a:cubicBezTo>
                <a:cubicBezTo>
                  <a:pt x="4945" y="6890"/>
                  <a:pt x="4945" y="6890"/>
                  <a:pt x="4951" y="6890"/>
                </a:cubicBezTo>
                <a:cubicBezTo>
                  <a:pt x="4957" y="6896"/>
                  <a:pt x="4957" y="6896"/>
                  <a:pt x="4963" y="6901"/>
                </a:cubicBezTo>
                <a:cubicBezTo>
                  <a:pt x="4969" y="6901"/>
                  <a:pt x="4969" y="6901"/>
                  <a:pt x="4974" y="6906"/>
                </a:cubicBezTo>
                <a:cubicBezTo>
                  <a:pt x="4974" y="6906"/>
                  <a:pt x="4980" y="6912"/>
                  <a:pt x="4980" y="6918"/>
                </a:cubicBezTo>
                <a:cubicBezTo>
                  <a:pt x="4980" y="6918"/>
                  <a:pt x="4980" y="6924"/>
                  <a:pt x="4980" y="6930"/>
                </a:cubicBezTo>
                <a:cubicBezTo>
                  <a:pt x="4980" y="6942"/>
                  <a:pt x="4980" y="6948"/>
                  <a:pt x="4980" y="6960"/>
                </a:cubicBezTo>
                <a:cubicBezTo>
                  <a:pt x="4980" y="6960"/>
                  <a:pt x="4980" y="6966"/>
                  <a:pt x="4980" y="6972"/>
                </a:cubicBezTo>
                <a:cubicBezTo>
                  <a:pt x="4980" y="6978"/>
                  <a:pt x="4980" y="6978"/>
                  <a:pt x="4980" y="6984"/>
                </a:cubicBezTo>
                <a:cubicBezTo>
                  <a:pt x="4986" y="6989"/>
                  <a:pt x="4992" y="6989"/>
                  <a:pt x="4992" y="6989"/>
                </a:cubicBezTo>
                <a:cubicBezTo>
                  <a:pt x="4998" y="7001"/>
                  <a:pt x="4998" y="7007"/>
                  <a:pt x="5004" y="7013"/>
                </a:cubicBezTo>
                <a:cubicBezTo>
                  <a:pt x="5010" y="7019"/>
                  <a:pt x="5010" y="7019"/>
                  <a:pt x="5010" y="7025"/>
                </a:cubicBezTo>
                <a:cubicBezTo>
                  <a:pt x="5016" y="7031"/>
                  <a:pt x="5016" y="7031"/>
                  <a:pt x="5022" y="7037"/>
                </a:cubicBezTo>
                <a:cubicBezTo>
                  <a:pt x="5028" y="7037"/>
                  <a:pt x="5028" y="7037"/>
                  <a:pt x="5034" y="7037"/>
                </a:cubicBezTo>
                <a:cubicBezTo>
                  <a:pt x="5040" y="7043"/>
                  <a:pt x="5046" y="7043"/>
                  <a:pt x="5046" y="7049"/>
                </a:cubicBezTo>
                <a:cubicBezTo>
                  <a:pt x="5052" y="7049"/>
                  <a:pt x="5052" y="7055"/>
                  <a:pt x="5057" y="7055"/>
                </a:cubicBezTo>
                <a:cubicBezTo>
                  <a:pt x="5063" y="7055"/>
                  <a:pt x="5069" y="7061"/>
                  <a:pt x="5069" y="7061"/>
                </a:cubicBezTo>
                <a:cubicBezTo>
                  <a:pt x="5081" y="7061"/>
                  <a:pt x="5087" y="7061"/>
                  <a:pt x="5093" y="7061"/>
                </a:cubicBezTo>
                <a:cubicBezTo>
                  <a:pt x="5099" y="7061"/>
                  <a:pt x="5099" y="7066"/>
                  <a:pt x="5105" y="7066"/>
                </a:cubicBezTo>
                <a:cubicBezTo>
                  <a:pt x="5111" y="7072"/>
                  <a:pt x="5111" y="7078"/>
                  <a:pt x="5117" y="7078"/>
                </a:cubicBezTo>
                <a:cubicBezTo>
                  <a:pt x="5123" y="7084"/>
                  <a:pt x="5123" y="7090"/>
                  <a:pt x="5123" y="7090"/>
                </a:cubicBezTo>
                <a:cubicBezTo>
                  <a:pt x="5129" y="7096"/>
                  <a:pt x="5135" y="7096"/>
                  <a:pt x="5135" y="7096"/>
                </a:cubicBezTo>
                <a:cubicBezTo>
                  <a:pt x="5140" y="7102"/>
                  <a:pt x="5146" y="7102"/>
                  <a:pt x="5146" y="7108"/>
                </a:cubicBezTo>
                <a:cubicBezTo>
                  <a:pt x="5158" y="7114"/>
                  <a:pt x="5158" y="7120"/>
                  <a:pt x="5170" y="7120"/>
                </a:cubicBezTo>
                <a:cubicBezTo>
                  <a:pt x="5176" y="7126"/>
                  <a:pt x="5188" y="7126"/>
                  <a:pt x="5194" y="7132"/>
                </a:cubicBezTo>
                <a:cubicBezTo>
                  <a:pt x="5200" y="7132"/>
                  <a:pt x="5200" y="7138"/>
                  <a:pt x="5206" y="7138"/>
                </a:cubicBezTo>
                <a:cubicBezTo>
                  <a:pt x="5218" y="7144"/>
                  <a:pt x="5224" y="7144"/>
                  <a:pt x="5229" y="7155"/>
                </a:cubicBezTo>
                <a:cubicBezTo>
                  <a:pt x="5235" y="7155"/>
                  <a:pt x="5235" y="7161"/>
                  <a:pt x="5235" y="7167"/>
                </a:cubicBezTo>
                <a:cubicBezTo>
                  <a:pt x="5241" y="7173"/>
                  <a:pt x="5247" y="7173"/>
                  <a:pt x="5247" y="7179"/>
                </a:cubicBezTo>
                <a:cubicBezTo>
                  <a:pt x="5253" y="7185"/>
                  <a:pt x="5259" y="7191"/>
                  <a:pt x="5265" y="7197"/>
                </a:cubicBezTo>
                <a:cubicBezTo>
                  <a:pt x="5271" y="7203"/>
                  <a:pt x="5271" y="7209"/>
                  <a:pt x="5277" y="7209"/>
                </a:cubicBezTo>
                <a:cubicBezTo>
                  <a:pt x="5283" y="7209"/>
                  <a:pt x="5283" y="7209"/>
                  <a:pt x="5289" y="7209"/>
                </a:cubicBezTo>
                <a:cubicBezTo>
                  <a:pt x="5295" y="7209"/>
                  <a:pt x="5301" y="7209"/>
                  <a:pt x="5312" y="7209"/>
                </a:cubicBezTo>
                <a:cubicBezTo>
                  <a:pt x="5312" y="7327"/>
                  <a:pt x="5312" y="7327"/>
                  <a:pt x="5312" y="7327"/>
                </a:cubicBezTo>
                <a:cubicBezTo>
                  <a:pt x="5312" y="7339"/>
                  <a:pt x="5306" y="7345"/>
                  <a:pt x="5306" y="7351"/>
                </a:cubicBezTo>
                <a:cubicBezTo>
                  <a:pt x="5306" y="7363"/>
                  <a:pt x="5306" y="7363"/>
                  <a:pt x="5306" y="7369"/>
                </a:cubicBezTo>
                <a:cubicBezTo>
                  <a:pt x="5306" y="7375"/>
                  <a:pt x="5306" y="7375"/>
                  <a:pt x="5306" y="7375"/>
                </a:cubicBezTo>
                <a:cubicBezTo>
                  <a:pt x="5306" y="7387"/>
                  <a:pt x="5306" y="7387"/>
                  <a:pt x="5306" y="7387"/>
                </a:cubicBezTo>
                <a:cubicBezTo>
                  <a:pt x="5306" y="7398"/>
                  <a:pt x="5312" y="7405"/>
                  <a:pt x="5312" y="7416"/>
                </a:cubicBezTo>
                <a:cubicBezTo>
                  <a:pt x="5312" y="7422"/>
                  <a:pt x="5312" y="7422"/>
                  <a:pt x="5312" y="7422"/>
                </a:cubicBezTo>
                <a:cubicBezTo>
                  <a:pt x="5312" y="7428"/>
                  <a:pt x="5306" y="7428"/>
                  <a:pt x="5306" y="7434"/>
                </a:cubicBezTo>
                <a:cubicBezTo>
                  <a:pt x="5306" y="7440"/>
                  <a:pt x="5306" y="7440"/>
                  <a:pt x="5306" y="7446"/>
                </a:cubicBezTo>
                <a:cubicBezTo>
                  <a:pt x="5306" y="7452"/>
                  <a:pt x="5301" y="7452"/>
                  <a:pt x="5301" y="7458"/>
                </a:cubicBezTo>
                <a:cubicBezTo>
                  <a:pt x="5301" y="7464"/>
                  <a:pt x="5301" y="7470"/>
                  <a:pt x="5301" y="7476"/>
                </a:cubicBezTo>
                <a:cubicBezTo>
                  <a:pt x="5301" y="7476"/>
                  <a:pt x="5301" y="7476"/>
                  <a:pt x="5301" y="7482"/>
                </a:cubicBezTo>
                <a:cubicBezTo>
                  <a:pt x="5301" y="7493"/>
                  <a:pt x="5301" y="7493"/>
                  <a:pt x="5301" y="7493"/>
                </a:cubicBezTo>
                <a:cubicBezTo>
                  <a:pt x="5301" y="7499"/>
                  <a:pt x="5306" y="7499"/>
                  <a:pt x="5306" y="7505"/>
                </a:cubicBezTo>
                <a:cubicBezTo>
                  <a:pt x="5306" y="7511"/>
                  <a:pt x="5306" y="7517"/>
                  <a:pt x="5306" y="7523"/>
                </a:cubicBezTo>
                <a:cubicBezTo>
                  <a:pt x="5306" y="7529"/>
                  <a:pt x="5306" y="7529"/>
                  <a:pt x="5306" y="7529"/>
                </a:cubicBezTo>
                <a:cubicBezTo>
                  <a:pt x="5306" y="7541"/>
                  <a:pt x="5306" y="7541"/>
                  <a:pt x="5306" y="7541"/>
                </a:cubicBezTo>
                <a:cubicBezTo>
                  <a:pt x="5306" y="7547"/>
                  <a:pt x="5295" y="7547"/>
                  <a:pt x="5295" y="7553"/>
                </a:cubicBezTo>
                <a:cubicBezTo>
                  <a:pt x="5295" y="7564"/>
                  <a:pt x="5295" y="7571"/>
                  <a:pt x="5295" y="7576"/>
                </a:cubicBezTo>
                <a:cubicBezTo>
                  <a:pt x="5301" y="7582"/>
                  <a:pt x="5306" y="7588"/>
                  <a:pt x="5306" y="7594"/>
                </a:cubicBezTo>
                <a:cubicBezTo>
                  <a:pt x="5306" y="7606"/>
                  <a:pt x="5306" y="7606"/>
                  <a:pt x="5306" y="7606"/>
                </a:cubicBezTo>
                <a:cubicBezTo>
                  <a:pt x="5306" y="7618"/>
                  <a:pt x="5306" y="7618"/>
                  <a:pt x="5306" y="7618"/>
                </a:cubicBezTo>
                <a:cubicBezTo>
                  <a:pt x="5306" y="7618"/>
                  <a:pt x="5301" y="7624"/>
                  <a:pt x="5301" y="7630"/>
                </a:cubicBezTo>
                <a:cubicBezTo>
                  <a:pt x="5301" y="7630"/>
                  <a:pt x="5301" y="7636"/>
                  <a:pt x="5301" y="7642"/>
                </a:cubicBezTo>
                <a:cubicBezTo>
                  <a:pt x="5301" y="7642"/>
                  <a:pt x="5295" y="7648"/>
                  <a:pt x="5295" y="7653"/>
                </a:cubicBezTo>
                <a:cubicBezTo>
                  <a:pt x="5295" y="7653"/>
                  <a:pt x="5295" y="7659"/>
                  <a:pt x="5289" y="7659"/>
                </a:cubicBezTo>
                <a:cubicBezTo>
                  <a:pt x="5289" y="7665"/>
                  <a:pt x="5289" y="7671"/>
                  <a:pt x="5283" y="7677"/>
                </a:cubicBezTo>
                <a:cubicBezTo>
                  <a:pt x="5283" y="7689"/>
                  <a:pt x="5277" y="7695"/>
                  <a:pt x="5271" y="7707"/>
                </a:cubicBezTo>
                <a:cubicBezTo>
                  <a:pt x="5271" y="7707"/>
                  <a:pt x="5265" y="7713"/>
                  <a:pt x="5265" y="7719"/>
                </a:cubicBezTo>
                <a:cubicBezTo>
                  <a:pt x="5265" y="7725"/>
                  <a:pt x="5265" y="7730"/>
                  <a:pt x="5265" y="7742"/>
                </a:cubicBezTo>
                <a:cubicBezTo>
                  <a:pt x="5265" y="7742"/>
                  <a:pt x="5265" y="7742"/>
                  <a:pt x="5265" y="7748"/>
                </a:cubicBezTo>
                <a:cubicBezTo>
                  <a:pt x="5265" y="7760"/>
                  <a:pt x="5265" y="7766"/>
                  <a:pt x="5265" y="7778"/>
                </a:cubicBezTo>
                <a:cubicBezTo>
                  <a:pt x="5265" y="7778"/>
                  <a:pt x="5265" y="7784"/>
                  <a:pt x="5265" y="7790"/>
                </a:cubicBezTo>
                <a:cubicBezTo>
                  <a:pt x="5265" y="7790"/>
                  <a:pt x="5265" y="7796"/>
                  <a:pt x="5265" y="7802"/>
                </a:cubicBezTo>
                <a:cubicBezTo>
                  <a:pt x="5265" y="7808"/>
                  <a:pt x="5265" y="7808"/>
                  <a:pt x="5265" y="7814"/>
                </a:cubicBezTo>
                <a:cubicBezTo>
                  <a:pt x="5265" y="7819"/>
                  <a:pt x="5265" y="7825"/>
                  <a:pt x="5265" y="7825"/>
                </a:cubicBezTo>
                <a:cubicBezTo>
                  <a:pt x="5265" y="7831"/>
                  <a:pt x="5259" y="7837"/>
                  <a:pt x="5259" y="7843"/>
                </a:cubicBezTo>
                <a:cubicBezTo>
                  <a:pt x="5253" y="7843"/>
                  <a:pt x="5253" y="7849"/>
                  <a:pt x="5253" y="7855"/>
                </a:cubicBezTo>
                <a:cubicBezTo>
                  <a:pt x="5253" y="7861"/>
                  <a:pt x="5247" y="7861"/>
                  <a:pt x="5247" y="7867"/>
                </a:cubicBezTo>
                <a:cubicBezTo>
                  <a:pt x="5241" y="7873"/>
                  <a:pt x="5235" y="7873"/>
                  <a:pt x="5235" y="7879"/>
                </a:cubicBezTo>
                <a:cubicBezTo>
                  <a:pt x="5224" y="7891"/>
                  <a:pt x="5218" y="7896"/>
                  <a:pt x="5218" y="7914"/>
                </a:cubicBezTo>
                <a:cubicBezTo>
                  <a:pt x="5218" y="7920"/>
                  <a:pt x="5218" y="7920"/>
                  <a:pt x="5218" y="7920"/>
                </a:cubicBezTo>
                <a:cubicBezTo>
                  <a:pt x="5218" y="7920"/>
                  <a:pt x="5218" y="7926"/>
                  <a:pt x="5218" y="7932"/>
                </a:cubicBezTo>
                <a:cubicBezTo>
                  <a:pt x="5218" y="7932"/>
                  <a:pt x="5218" y="7938"/>
                  <a:pt x="5218" y="7944"/>
                </a:cubicBezTo>
                <a:cubicBezTo>
                  <a:pt x="5224" y="7944"/>
                  <a:pt x="5224" y="7950"/>
                  <a:pt x="5224" y="7956"/>
                </a:cubicBezTo>
                <a:cubicBezTo>
                  <a:pt x="5229" y="7956"/>
                  <a:pt x="5229" y="7962"/>
                  <a:pt x="5235" y="7962"/>
                </a:cubicBezTo>
                <a:cubicBezTo>
                  <a:pt x="5241" y="7980"/>
                  <a:pt x="5247" y="7991"/>
                  <a:pt x="5247" y="8009"/>
                </a:cubicBezTo>
                <a:cubicBezTo>
                  <a:pt x="5247" y="8027"/>
                  <a:pt x="5241" y="8039"/>
                  <a:pt x="5241" y="8057"/>
                </a:cubicBezTo>
                <a:cubicBezTo>
                  <a:pt x="5241" y="8057"/>
                  <a:pt x="5235" y="8062"/>
                  <a:pt x="5235" y="8069"/>
                </a:cubicBezTo>
                <a:cubicBezTo>
                  <a:pt x="5235" y="8080"/>
                  <a:pt x="5235" y="8086"/>
                  <a:pt x="5235" y="8104"/>
                </a:cubicBezTo>
                <a:cubicBezTo>
                  <a:pt x="5235" y="8110"/>
                  <a:pt x="5229" y="8116"/>
                  <a:pt x="5229" y="8128"/>
                </a:cubicBezTo>
                <a:cubicBezTo>
                  <a:pt x="5229" y="8134"/>
                  <a:pt x="5229" y="8134"/>
                  <a:pt x="5224" y="8140"/>
                </a:cubicBezTo>
                <a:cubicBezTo>
                  <a:pt x="5224" y="8146"/>
                  <a:pt x="5218" y="8146"/>
                  <a:pt x="5212" y="8151"/>
                </a:cubicBezTo>
                <a:cubicBezTo>
                  <a:pt x="5212" y="8157"/>
                  <a:pt x="5218" y="8157"/>
                  <a:pt x="5212" y="8163"/>
                </a:cubicBezTo>
                <a:cubicBezTo>
                  <a:pt x="5212" y="8169"/>
                  <a:pt x="5212" y="8169"/>
                  <a:pt x="5206" y="8175"/>
                </a:cubicBezTo>
                <a:cubicBezTo>
                  <a:pt x="5206" y="8181"/>
                  <a:pt x="5200" y="8181"/>
                  <a:pt x="5200" y="8187"/>
                </a:cubicBezTo>
                <a:cubicBezTo>
                  <a:pt x="5194" y="8193"/>
                  <a:pt x="5194" y="8193"/>
                  <a:pt x="5188" y="8199"/>
                </a:cubicBezTo>
                <a:lnTo>
                  <a:pt x="5182" y="8205"/>
                </a:lnTo>
                <a:cubicBezTo>
                  <a:pt x="5182" y="8229"/>
                  <a:pt x="5182" y="8229"/>
                  <a:pt x="5182" y="8229"/>
                </a:cubicBezTo>
                <a:cubicBezTo>
                  <a:pt x="5182" y="8235"/>
                  <a:pt x="5182" y="8240"/>
                  <a:pt x="5182" y="8246"/>
                </a:cubicBezTo>
                <a:cubicBezTo>
                  <a:pt x="5182" y="8252"/>
                  <a:pt x="5182" y="8252"/>
                  <a:pt x="5182" y="8264"/>
                </a:cubicBezTo>
                <a:lnTo>
                  <a:pt x="5182" y="8270"/>
                </a:lnTo>
                <a:cubicBezTo>
                  <a:pt x="5182" y="8276"/>
                  <a:pt x="5182" y="8276"/>
                  <a:pt x="5182" y="8282"/>
                </a:cubicBezTo>
                <a:cubicBezTo>
                  <a:pt x="5182" y="8288"/>
                  <a:pt x="5176" y="8288"/>
                  <a:pt x="5176" y="8294"/>
                </a:cubicBezTo>
                <a:cubicBezTo>
                  <a:pt x="5170" y="8300"/>
                  <a:pt x="5170" y="8300"/>
                  <a:pt x="5170" y="8306"/>
                </a:cubicBezTo>
                <a:cubicBezTo>
                  <a:pt x="5164" y="8312"/>
                  <a:pt x="5158" y="8312"/>
                  <a:pt x="5158" y="8317"/>
                </a:cubicBezTo>
                <a:cubicBezTo>
                  <a:pt x="5152" y="8323"/>
                  <a:pt x="5152" y="8323"/>
                  <a:pt x="5152" y="8329"/>
                </a:cubicBezTo>
                <a:cubicBezTo>
                  <a:pt x="5152" y="8335"/>
                  <a:pt x="5140" y="8341"/>
                  <a:pt x="5135" y="8347"/>
                </a:cubicBezTo>
                <a:cubicBezTo>
                  <a:pt x="5135" y="8347"/>
                  <a:pt x="5129" y="8347"/>
                  <a:pt x="5123" y="8353"/>
                </a:cubicBezTo>
                <a:cubicBezTo>
                  <a:pt x="5123" y="8359"/>
                  <a:pt x="5123" y="8359"/>
                  <a:pt x="5117" y="8365"/>
                </a:cubicBezTo>
                <a:cubicBezTo>
                  <a:pt x="5117" y="8365"/>
                  <a:pt x="5117" y="8371"/>
                  <a:pt x="5117" y="8377"/>
                </a:cubicBezTo>
                <a:cubicBezTo>
                  <a:pt x="5117" y="8383"/>
                  <a:pt x="5129" y="8383"/>
                  <a:pt x="5129" y="8389"/>
                </a:cubicBezTo>
                <a:cubicBezTo>
                  <a:pt x="5129" y="8389"/>
                  <a:pt x="5129" y="8395"/>
                  <a:pt x="5129" y="8401"/>
                </a:cubicBezTo>
                <a:cubicBezTo>
                  <a:pt x="5129" y="8406"/>
                  <a:pt x="5135" y="8412"/>
                  <a:pt x="5135" y="8424"/>
                </a:cubicBezTo>
                <a:lnTo>
                  <a:pt x="5135" y="8430"/>
                </a:lnTo>
                <a:cubicBezTo>
                  <a:pt x="5135" y="8436"/>
                  <a:pt x="5140" y="8442"/>
                  <a:pt x="5140" y="8442"/>
                </a:cubicBezTo>
                <a:cubicBezTo>
                  <a:pt x="5140" y="8454"/>
                  <a:pt x="5140" y="8460"/>
                  <a:pt x="5140" y="8466"/>
                </a:cubicBezTo>
                <a:cubicBezTo>
                  <a:pt x="5140" y="8489"/>
                  <a:pt x="5140" y="8501"/>
                  <a:pt x="5129" y="8513"/>
                </a:cubicBezTo>
                <a:cubicBezTo>
                  <a:pt x="5129" y="8519"/>
                  <a:pt x="5123" y="8525"/>
                  <a:pt x="5123" y="8525"/>
                </a:cubicBezTo>
                <a:cubicBezTo>
                  <a:pt x="5117" y="8531"/>
                  <a:pt x="5111" y="8531"/>
                  <a:pt x="5111" y="8537"/>
                </a:cubicBezTo>
                <a:cubicBezTo>
                  <a:pt x="5105" y="8543"/>
                  <a:pt x="5111" y="8549"/>
                  <a:pt x="5111" y="8561"/>
                </a:cubicBezTo>
                <a:cubicBezTo>
                  <a:pt x="5111" y="8561"/>
                  <a:pt x="5105" y="8567"/>
                  <a:pt x="5111" y="8572"/>
                </a:cubicBezTo>
                <a:lnTo>
                  <a:pt x="5117" y="8578"/>
                </a:lnTo>
                <a:cubicBezTo>
                  <a:pt x="5123" y="8590"/>
                  <a:pt x="5123" y="8590"/>
                  <a:pt x="5123" y="8590"/>
                </a:cubicBezTo>
                <a:cubicBezTo>
                  <a:pt x="5129" y="8602"/>
                  <a:pt x="5135" y="8608"/>
                  <a:pt x="5135" y="8614"/>
                </a:cubicBezTo>
                <a:cubicBezTo>
                  <a:pt x="5135" y="8620"/>
                  <a:pt x="5129" y="8620"/>
                  <a:pt x="5129" y="8626"/>
                </a:cubicBezTo>
                <a:cubicBezTo>
                  <a:pt x="5123" y="8626"/>
                  <a:pt x="5117" y="8626"/>
                  <a:pt x="5111" y="8632"/>
                </a:cubicBezTo>
                <a:cubicBezTo>
                  <a:pt x="5105" y="8632"/>
                  <a:pt x="5099" y="8632"/>
                  <a:pt x="5099" y="8638"/>
                </a:cubicBezTo>
                <a:cubicBezTo>
                  <a:pt x="5093" y="8644"/>
                  <a:pt x="5093" y="8644"/>
                  <a:pt x="5093" y="8650"/>
                </a:cubicBezTo>
                <a:cubicBezTo>
                  <a:pt x="5093" y="8655"/>
                  <a:pt x="5093" y="8655"/>
                  <a:pt x="5093" y="8661"/>
                </a:cubicBezTo>
                <a:cubicBezTo>
                  <a:pt x="5087" y="8667"/>
                  <a:pt x="5081" y="8667"/>
                  <a:pt x="5081" y="8673"/>
                </a:cubicBezTo>
                <a:cubicBezTo>
                  <a:pt x="5081" y="8673"/>
                  <a:pt x="5081" y="8679"/>
                  <a:pt x="5081" y="8685"/>
                </a:cubicBezTo>
                <a:cubicBezTo>
                  <a:pt x="5075" y="8691"/>
                  <a:pt x="5075" y="8697"/>
                  <a:pt x="5075" y="8703"/>
                </a:cubicBezTo>
                <a:cubicBezTo>
                  <a:pt x="5075" y="8709"/>
                  <a:pt x="5075" y="8715"/>
                  <a:pt x="5081" y="8721"/>
                </a:cubicBezTo>
                <a:cubicBezTo>
                  <a:pt x="5087" y="8721"/>
                  <a:pt x="5093" y="8721"/>
                  <a:pt x="5093" y="8727"/>
                </a:cubicBezTo>
                <a:cubicBezTo>
                  <a:pt x="5099" y="8727"/>
                  <a:pt x="5099" y="8733"/>
                  <a:pt x="5105" y="8733"/>
                </a:cubicBezTo>
                <a:cubicBezTo>
                  <a:pt x="5140" y="8733"/>
                  <a:pt x="5140" y="8733"/>
                  <a:pt x="5140" y="8733"/>
                </a:cubicBezTo>
                <a:cubicBezTo>
                  <a:pt x="5152" y="8632"/>
                  <a:pt x="5152" y="8632"/>
                  <a:pt x="5152" y="8632"/>
                </a:cubicBezTo>
                <a:cubicBezTo>
                  <a:pt x="5194" y="8632"/>
                  <a:pt x="5194" y="8632"/>
                  <a:pt x="5194" y="8632"/>
                </a:cubicBezTo>
                <a:cubicBezTo>
                  <a:pt x="5194" y="8661"/>
                  <a:pt x="5194" y="8661"/>
                  <a:pt x="5194" y="8661"/>
                </a:cubicBezTo>
                <a:cubicBezTo>
                  <a:pt x="5188" y="8667"/>
                  <a:pt x="5188" y="8673"/>
                  <a:pt x="5188" y="8673"/>
                </a:cubicBezTo>
                <a:cubicBezTo>
                  <a:pt x="5182" y="8679"/>
                  <a:pt x="5176" y="8679"/>
                  <a:pt x="5176" y="8679"/>
                </a:cubicBezTo>
                <a:cubicBezTo>
                  <a:pt x="5170" y="8685"/>
                  <a:pt x="5170" y="8691"/>
                  <a:pt x="5164" y="8691"/>
                </a:cubicBezTo>
                <a:cubicBezTo>
                  <a:pt x="5164" y="8750"/>
                  <a:pt x="5164" y="8750"/>
                  <a:pt x="5164" y="8750"/>
                </a:cubicBezTo>
                <a:cubicBezTo>
                  <a:pt x="5164" y="8756"/>
                  <a:pt x="5158" y="8762"/>
                  <a:pt x="5158" y="8762"/>
                </a:cubicBezTo>
                <a:cubicBezTo>
                  <a:pt x="5152" y="8768"/>
                  <a:pt x="5146" y="8768"/>
                  <a:pt x="5146" y="8774"/>
                </a:cubicBezTo>
                <a:cubicBezTo>
                  <a:pt x="5140" y="8774"/>
                  <a:pt x="5140" y="8780"/>
                  <a:pt x="5140" y="8786"/>
                </a:cubicBezTo>
                <a:cubicBezTo>
                  <a:pt x="5140" y="8786"/>
                  <a:pt x="5140" y="8792"/>
                  <a:pt x="5140" y="8798"/>
                </a:cubicBezTo>
                <a:cubicBezTo>
                  <a:pt x="5140" y="8810"/>
                  <a:pt x="5146" y="8816"/>
                  <a:pt x="5146" y="8833"/>
                </a:cubicBezTo>
                <a:cubicBezTo>
                  <a:pt x="5146" y="8845"/>
                  <a:pt x="5146" y="8851"/>
                  <a:pt x="5146" y="8869"/>
                </a:cubicBezTo>
                <a:cubicBezTo>
                  <a:pt x="5146" y="8869"/>
                  <a:pt x="5140" y="8875"/>
                  <a:pt x="5140" y="8881"/>
                </a:cubicBezTo>
                <a:cubicBezTo>
                  <a:pt x="5129" y="8869"/>
                  <a:pt x="5129" y="8869"/>
                  <a:pt x="5129" y="8869"/>
                </a:cubicBezTo>
                <a:cubicBezTo>
                  <a:pt x="5123" y="8869"/>
                  <a:pt x="5123" y="8863"/>
                  <a:pt x="5117" y="8857"/>
                </a:cubicBezTo>
                <a:lnTo>
                  <a:pt x="5111" y="8857"/>
                </a:lnTo>
                <a:cubicBezTo>
                  <a:pt x="5105" y="8851"/>
                  <a:pt x="5111" y="8845"/>
                  <a:pt x="5111" y="8845"/>
                </a:cubicBezTo>
                <a:cubicBezTo>
                  <a:pt x="5111" y="8833"/>
                  <a:pt x="5111" y="8833"/>
                  <a:pt x="5111" y="8833"/>
                </a:cubicBezTo>
                <a:cubicBezTo>
                  <a:pt x="5111" y="8821"/>
                  <a:pt x="5105" y="8816"/>
                  <a:pt x="5105" y="8810"/>
                </a:cubicBezTo>
                <a:lnTo>
                  <a:pt x="5105" y="8816"/>
                </a:lnTo>
                <a:cubicBezTo>
                  <a:pt x="5099" y="8816"/>
                  <a:pt x="5093" y="8816"/>
                  <a:pt x="5087" y="8816"/>
                </a:cubicBezTo>
                <a:cubicBezTo>
                  <a:pt x="5087" y="8851"/>
                  <a:pt x="5087" y="8851"/>
                  <a:pt x="5087" y="8851"/>
                </a:cubicBezTo>
                <a:cubicBezTo>
                  <a:pt x="5093" y="8851"/>
                  <a:pt x="5099" y="8851"/>
                  <a:pt x="5099" y="8851"/>
                </a:cubicBezTo>
                <a:cubicBezTo>
                  <a:pt x="5105" y="8857"/>
                  <a:pt x="5105" y="8863"/>
                  <a:pt x="5105" y="8863"/>
                </a:cubicBezTo>
                <a:cubicBezTo>
                  <a:pt x="5111" y="8869"/>
                  <a:pt x="5117" y="8869"/>
                  <a:pt x="5117" y="8875"/>
                </a:cubicBezTo>
                <a:cubicBezTo>
                  <a:pt x="5117" y="8875"/>
                  <a:pt x="5123" y="8881"/>
                  <a:pt x="5123" y="8887"/>
                </a:cubicBezTo>
                <a:lnTo>
                  <a:pt x="5123" y="8893"/>
                </a:lnTo>
                <a:cubicBezTo>
                  <a:pt x="5123" y="8899"/>
                  <a:pt x="5123" y="8905"/>
                  <a:pt x="5123" y="8905"/>
                </a:cubicBezTo>
                <a:cubicBezTo>
                  <a:pt x="5129" y="8916"/>
                  <a:pt x="5123" y="8922"/>
                  <a:pt x="5123" y="8928"/>
                </a:cubicBezTo>
                <a:lnTo>
                  <a:pt x="5117" y="8922"/>
                </a:lnTo>
                <a:close/>
                <a:moveTo>
                  <a:pt x="5259" y="5241"/>
                </a:moveTo>
                <a:lnTo>
                  <a:pt x="5259" y="5241"/>
                </a:lnTo>
                <a:cubicBezTo>
                  <a:pt x="5271" y="5235"/>
                  <a:pt x="5271" y="5224"/>
                  <a:pt x="5283" y="5218"/>
                </a:cubicBezTo>
                <a:cubicBezTo>
                  <a:pt x="5289" y="5218"/>
                  <a:pt x="5301" y="5212"/>
                  <a:pt x="5306" y="5212"/>
                </a:cubicBezTo>
                <a:cubicBezTo>
                  <a:pt x="5312" y="5212"/>
                  <a:pt x="5318" y="5212"/>
                  <a:pt x="5330" y="5212"/>
                </a:cubicBezTo>
                <a:cubicBezTo>
                  <a:pt x="5336" y="5212"/>
                  <a:pt x="5342" y="5218"/>
                  <a:pt x="5348" y="5218"/>
                </a:cubicBezTo>
                <a:cubicBezTo>
                  <a:pt x="5360" y="5218"/>
                  <a:pt x="5366" y="5212"/>
                  <a:pt x="5372" y="5212"/>
                </a:cubicBezTo>
                <a:cubicBezTo>
                  <a:pt x="5390" y="5212"/>
                  <a:pt x="5401" y="5212"/>
                  <a:pt x="5419" y="5212"/>
                </a:cubicBezTo>
                <a:cubicBezTo>
                  <a:pt x="5437" y="5212"/>
                  <a:pt x="5449" y="5206"/>
                  <a:pt x="5467" y="5206"/>
                </a:cubicBezTo>
                <a:cubicBezTo>
                  <a:pt x="5472" y="5206"/>
                  <a:pt x="5479" y="5200"/>
                  <a:pt x="5490" y="5200"/>
                </a:cubicBezTo>
                <a:cubicBezTo>
                  <a:pt x="5496" y="5200"/>
                  <a:pt x="5502" y="5206"/>
                  <a:pt x="5508" y="5206"/>
                </a:cubicBezTo>
                <a:cubicBezTo>
                  <a:pt x="5526" y="5206"/>
                  <a:pt x="5538" y="5212"/>
                  <a:pt x="5556" y="5212"/>
                </a:cubicBezTo>
                <a:cubicBezTo>
                  <a:pt x="5579" y="5212"/>
                  <a:pt x="5579" y="5212"/>
                  <a:pt x="5579" y="5212"/>
                </a:cubicBezTo>
                <a:cubicBezTo>
                  <a:pt x="5591" y="5212"/>
                  <a:pt x="5591" y="5200"/>
                  <a:pt x="5603" y="5200"/>
                </a:cubicBezTo>
                <a:cubicBezTo>
                  <a:pt x="5597" y="5194"/>
                  <a:pt x="5585" y="5194"/>
                  <a:pt x="5579" y="5188"/>
                </a:cubicBezTo>
                <a:cubicBezTo>
                  <a:pt x="5573" y="5176"/>
                  <a:pt x="5579" y="5164"/>
                  <a:pt x="5579" y="5152"/>
                </a:cubicBezTo>
                <a:cubicBezTo>
                  <a:pt x="5550" y="5158"/>
                  <a:pt x="5538" y="5164"/>
                  <a:pt x="5508" y="5164"/>
                </a:cubicBezTo>
                <a:cubicBezTo>
                  <a:pt x="5490" y="5164"/>
                  <a:pt x="5490" y="5164"/>
                  <a:pt x="5490" y="5164"/>
                </a:cubicBezTo>
                <a:cubicBezTo>
                  <a:pt x="5472" y="5164"/>
                  <a:pt x="5467" y="5152"/>
                  <a:pt x="5455" y="5152"/>
                </a:cubicBezTo>
                <a:cubicBezTo>
                  <a:pt x="5443" y="5152"/>
                  <a:pt x="5443" y="5152"/>
                  <a:pt x="5443" y="5152"/>
                </a:cubicBezTo>
                <a:cubicBezTo>
                  <a:pt x="5431" y="5152"/>
                  <a:pt x="5431" y="5170"/>
                  <a:pt x="5419" y="5170"/>
                </a:cubicBezTo>
                <a:cubicBezTo>
                  <a:pt x="5413" y="5170"/>
                  <a:pt x="5407" y="5170"/>
                  <a:pt x="5395" y="5170"/>
                </a:cubicBezTo>
                <a:cubicBezTo>
                  <a:pt x="5390" y="5170"/>
                  <a:pt x="5378" y="5170"/>
                  <a:pt x="5372" y="5170"/>
                </a:cubicBezTo>
                <a:cubicBezTo>
                  <a:pt x="5366" y="5170"/>
                  <a:pt x="5360" y="5158"/>
                  <a:pt x="5348" y="5152"/>
                </a:cubicBezTo>
                <a:cubicBezTo>
                  <a:pt x="5342" y="5152"/>
                  <a:pt x="5336" y="5152"/>
                  <a:pt x="5330" y="5146"/>
                </a:cubicBezTo>
                <a:cubicBezTo>
                  <a:pt x="5318" y="5146"/>
                  <a:pt x="5312" y="5135"/>
                  <a:pt x="5306" y="5129"/>
                </a:cubicBezTo>
                <a:cubicBezTo>
                  <a:pt x="5289" y="5129"/>
                  <a:pt x="5277" y="5129"/>
                  <a:pt x="5259" y="5129"/>
                </a:cubicBezTo>
                <a:cubicBezTo>
                  <a:pt x="5241" y="5129"/>
                  <a:pt x="5229" y="5123"/>
                  <a:pt x="5212" y="5123"/>
                </a:cubicBezTo>
                <a:cubicBezTo>
                  <a:pt x="5194" y="5123"/>
                  <a:pt x="5188" y="5129"/>
                  <a:pt x="5170" y="5129"/>
                </a:cubicBezTo>
                <a:cubicBezTo>
                  <a:pt x="5170" y="5200"/>
                  <a:pt x="5170" y="5200"/>
                  <a:pt x="5170" y="5200"/>
                </a:cubicBezTo>
                <a:cubicBezTo>
                  <a:pt x="5176" y="5206"/>
                  <a:pt x="5182" y="5218"/>
                  <a:pt x="5188" y="5224"/>
                </a:cubicBezTo>
                <a:cubicBezTo>
                  <a:pt x="5200" y="5230"/>
                  <a:pt x="5206" y="5235"/>
                  <a:pt x="5212" y="5241"/>
                </a:cubicBezTo>
                <a:cubicBezTo>
                  <a:pt x="5235" y="5241"/>
                  <a:pt x="5235" y="5241"/>
                  <a:pt x="5235" y="5241"/>
                </a:cubicBezTo>
                <a:cubicBezTo>
                  <a:pt x="5247" y="5241"/>
                  <a:pt x="5253" y="5241"/>
                  <a:pt x="5259" y="5241"/>
                </a:cubicBezTo>
                <a:close/>
                <a:moveTo>
                  <a:pt x="4992" y="5224"/>
                </a:moveTo>
                <a:lnTo>
                  <a:pt x="4992" y="5224"/>
                </a:lnTo>
                <a:cubicBezTo>
                  <a:pt x="4986" y="5218"/>
                  <a:pt x="4992" y="5206"/>
                  <a:pt x="4986" y="5200"/>
                </a:cubicBezTo>
                <a:cubicBezTo>
                  <a:pt x="4980" y="5194"/>
                  <a:pt x="4969" y="5200"/>
                  <a:pt x="4963" y="5194"/>
                </a:cubicBezTo>
                <a:cubicBezTo>
                  <a:pt x="4957" y="5188"/>
                  <a:pt x="4951" y="5182"/>
                  <a:pt x="4939" y="5182"/>
                </a:cubicBezTo>
                <a:cubicBezTo>
                  <a:pt x="4874" y="5182"/>
                  <a:pt x="4874" y="5182"/>
                  <a:pt x="4874" y="5182"/>
                </a:cubicBezTo>
                <a:cubicBezTo>
                  <a:pt x="4880" y="5194"/>
                  <a:pt x="4880" y="5206"/>
                  <a:pt x="4891" y="5212"/>
                </a:cubicBezTo>
                <a:cubicBezTo>
                  <a:pt x="4903" y="5212"/>
                  <a:pt x="4909" y="5206"/>
                  <a:pt x="4915" y="5212"/>
                </a:cubicBezTo>
                <a:cubicBezTo>
                  <a:pt x="4927" y="5218"/>
                  <a:pt x="4933" y="5218"/>
                  <a:pt x="4939" y="5224"/>
                </a:cubicBezTo>
                <a:cubicBezTo>
                  <a:pt x="4945" y="5230"/>
                  <a:pt x="4939" y="5235"/>
                  <a:pt x="4945" y="5247"/>
                </a:cubicBezTo>
                <a:cubicBezTo>
                  <a:pt x="4951" y="5241"/>
                  <a:pt x="4963" y="5247"/>
                  <a:pt x="4969" y="5247"/>
                </a:cubicBezTo>
                <a:cubicBezTo>
                  <a:pt x="4980" y="5241"/>
                  <a:pt x="4980" y="5230"/>
                  <a:pt x="4992" y="5224"/>
                </a:cubicBezTo>
                <a:close/>
                <a:moveTo>
                  <a:pt x="5093" y="5093"/>
                </a:moveTo>
                <a:lnTo>
                  <a:pt x="5093" y="5093"/>
                </a:lnTo>
                <a:cubicBezTo>
                  <a:pt x="5081" y="5075"/>
                  <a:pt x="5069" y="5063"/>
                  <a:pt x="5052" y="5052"/>
                </a:cubicBezTo>
                <a:cubicBezTo>
                  <a:pt x="5034" y="5040"/>
                  <a:pt x="5028" y="5022"/>
                  <a:pt x="5004" y="5022"/>
                </a:cubicBezTo>
                <a:cubicBezTo>
                  <a:pt x="4980" y="5022"/>
                  <a:pt x="4980" y="5022"/>
                  <a:pt x="4980" y="5022"/>
                </a:cubicBezTo>
                <a:cubicBezTo>
                  <a:pt x="4957" y="5022"/>
                  <a:pt x="4951" y="5022"/>
                  <a:pt x="4927" y="5022"/>
                </a:cubicBezTo>
                <a:cubicBezTo>
                  <a:pt x="4921" y="5022"/>
                  <a:pt x="4915" y="5022"/>
                  <a:pt x="4903" y="5022"/>
                </a:cubicBezTo>
                <a:cubicBezTo>
                  <a:pt x="4897" y="5022"/>
                  <a:pt x="4891" y="5016"/>
                  <a:pt x="4880" y="5010"/>
                </a:cubicBezTo>
                <a:cubicBezTo>
                  <a:pt x="4874" y="5004"/>
                  <a:pt x="4874" y="4992"/>
                  <a:pt x="4868" y="4986"/>
                </a:cubicBezTo>
                <a:cubicBezTo>
                  <a:pt x="4856" y="4986"/>
                  <a:pt x="4850" y="4980"/>
                  <a:pt x="4844" y="4975"/>
                </a:cubicBezTo>
                <a:cubicBezTo>
                  <a:pt x="4826" y="4969"/>
                  <a:pt x="4814" y="4963"/>
                  <a:pt x="4797" y="4957"/>
                </a:cubicBezTo>
                <a:cubicBezTo>
                  <a:pt x="4773" y="4945"/>
                  <a:pt x="4773" y="4945"/>
                  <a:pt x="4773" y="4945"/>
                </a:cubicBezTo>
                <a:cubicBezTo>
                  <a:pt x="4767" y="4939"/>
                  <a:pt x="4767" y="4921"/>
                  <a:pt x="4755" y="4921"/>
                </a:cubicBezTo>
                <a:cubicBezTo>
                  <a:pt x="4743" y="4915"/>
                  <a:pt x="4731" y="4921"/>
                  <a:pt x="4720" y="4921"/>
                </a:cubicBezTo>
                <a:cubicBezTo>
                  <a:pt x="4708" y="4921"/>
                  <a:pt x="4696" y="4921"/>
                  <a:pt x="4684" y="4921"/>
                </a:cubicBezTo>
                <a:cubicBezTo>
                  <a:pt x="4672" y="4921"/>
                  <a:pt x="4672" y="4933"/>
                  <a:pt x="4660" y="4933"/>
                </a:cubicBezTo>
                <a:cubicBezTo>
                  <a:pt x="4648" y="4933"/>
                  <a:pt x="4648" y="4927"/>
                  <a:pt x="4636" y="4927"/>
                </a:cubicBezTo>
                <a:cubicBezTo>
                  <a:pt x="4589" y="4927"/>
                  <a:pt x="4589" y="4927"/>
                  <a:pt x="4589" y="4927"/>
                </a:cubicBezTo>
                <a:cubicBezTo>
                  <a:pt x="4577" y="4927"/>
                  <a:pt x="4571" y="4921"/>
                  <a:pt x="4565" y="4927"/>
                </a:cubicBezTo>
                <a:cubicBezTo>
                  <a:pt x="4554" y="4927"/>
                  <a:pt x="4547" y="4921"/>
                  <a:pt x="4542" y="4927"/>
                </a:cubicBezTo>
                <a:cubicBezTo>
                  <a:pt x="4530" y="4933"/>
                  <a:pt x="4524" y="4945"/>
                  <a:pt x="4524" y="4963"/>
                </a:cubicBezTo>
                <a:cubicBezTo>
                  <a:pt x="4524" y="4975"/>
                  <a:pt x="4536" y="4986"/>
                  <a:pt x="4547" y="4992"/>
                </a:cubicBezTo>
                <a:cubicBezTo>
                  <a:pt x="4559" y="5004"/>
                  <a:pt x="4577" y="5004"/>
                  <a:pt x="4595" y="5004"/>
                </a:cubicBezTo>
                <a:cubicBezTo>
                  <a:pt x="4607" y="5004"/>
                  <a:pt x="4613" y="5004"/>
                  <a:pt x="4619" y="5004"/>
                </a:cubicBezTo>
                <a:cubicBezTo>
                  <a:pt x="4636" y="4998"/>
                  <a:pt x="4648" y="4980"/>
                  <a:pt x="4666" y="4975"/>
                </a:cubicBezTo>
                <a:cubicBezTo>
                  <a:pt x="4672" y="4975"/>
                  <a:pt x="4678" y="4975"/>
                  <a:pt x="4690" y="4975"/>
                </a:cubicBezTo>
                <a:cubicBezTo>
                  <a:pt x="4720" y="4975"/>
                  <a:pt x="4737" y="4986"/>
                  <a:pt x="4755" y="5004"/>
                </a:cubicBezTo>
                <a:cubicBezTo>
                  <a:pt x="4767" y="5010"/>
                  <a:pt x="4761" y="5022"/>
                  <a:pt x="4767" y="5028"/>
                </a:cubicBezTo>
                <a:cubicBezTo>
                  <a:pt x="4773" y="5034"/>
                  <a:pt x="4785" y="5034"/>
                  <a:pt x="4791" y="5034"/>
                </a:cubicBezTo>
                <a:cubicBezTo>
                  <a:pt x="4802" y="5034"/>
                  <a:pt x="4802" y="5046"/>
                  <a:pt x="4814" y="5046"/>
                </a:cubicBezTo>
                <a:cubicBezTo>
                  <a:pt x="4826" y="5046"/>
                  <a:pt x="4832" y="5040"/>
                  <a:pt x="4844" y="5046"/>
                </a:cubicBezTo>
                <a:cubicBezTo>
                  <a:pt x="4856" y="5046"/>
                  <a:pt x="4856" y="5063"/>
                  <a:pt x="4868" y="5069"/>
                </a:cubicBezTo>
                <a:cubicBezTo>
                  <a:pt x="4880" y="5081"/>
                  <a:pt x="4897" y="5093"/>
                  <a:pt x="4915" y="5093"/>
                </a:cubicBezTo>
                <a:lnTo>
                  <a:pt x="5093" y="5093"/>
                </a:lnTo>
                <a:close/>
                <a:moveTo>
                  <a:pt x="7850" y="1998"/>
                </a:moveTo>
                <a:lnTo>
                  <a:pt x="7850" y="1998"/>
                </a:lnTo>
                <a:cubicBezTo>
                  <a:pt x="7862" y="1992"/>
                  <a:pt x="7862" y="1986"/>
                  <a:pt x="7874" y="1986"/>
                </a:cubicBezTo>
                <a:cubicBezTo>
                  <a:pt x="7880" y="1986"/>
                  <a:pt x="7892" y="1986"/>
                  <a:pt x="7897" y="1986"/>
                </a:cubicBezTo>
                <a:cubicBezTo>
                  <a:pt x="7903" y="1986"/>
                  <a:pt x="7909" y="1998"/>
                  <a:pt x="7915" y="2004"/>
                </a:cubicBezTo>
                <a:cubicBezTo>
                  <a:pt x="7921" y="2010"/>
                  <a:pt x="7933" y="2004"/>
                  <a:pt x="7939" y="2016"/>
                </a:cubicBezTo>
                <a:cubicBezTo>
                  <a:pt x="7945" y="2022"/>
                  <a:pt x="7933" y="2034"/>
                  <a:pt x="7939" y="2040"/>
                </a:cubicBezTo>
                <a:cubicBezTo>
                  <a:pt x="7927" y="2040"/>
                  <a:pt x="7921" y="2034"/>
                  <a:pt x="7915" y="2034"/>
                </a:cubicBezTo>
                <a:cubicBezTo>
                  <a:pt x="7886" y="2034"/>
                  <a:pt x="7874" y="2034"/>
                  <a:pt x="7844" y="2034"/>
                </a:cubicBezTo>
                <a:cubicBezTo>
                  <a:pt x="7838" y="2034"/>
                  <a:pt x="7832" y="2040"/>
                  <a:pt x="7820" y="2040"/>
                </a:cubicBezTo>
                <a:cubicBezTo>
                  <a:pt x="7826" y="2075"/>
                  <a:pt x="7826" y="2075"/>
                  <a:pt x="7826" y="2075"/>
                </a:cubicBezTo>
                <a:cubicBezTo>
                  <a:pt x="7838" y="2075"/>
                  <a:pt x="7844" y="2069"/>
                  <a:pt x="7850" y="2069"/>
                </a:cubicBezTo>
                <a:cubicBezTo>
                  <a:pt x="7897" y="2069"/>
                  <a:pt x="7897" y="2069"/>
                  <a:pt x="7897" y="2069"/>
                </a:cubicBezTo>
                <a:lnTo>
                  <a:pt x="7903" y="2075"/>
                </a:lnTo>
                <a:cubicBezTo>
                  <a:pt x="7903" y="2123"/>
                  <a:pt x="7903" y="2123"/>
                  <a:pt x="7903" y="2123"/>
                </a:cubicBezTo>
                <a:cubicBezTo>
                  <a:pt x="7915" y="2146"/>
                  <a:pt x="7915" y="2146"/>
                  <a:pt x="7915" y="2146"/>
                </a:cubicBezTo>
                <a:cubicBezTo>
                  <a:pt x="7939" y="2146"/>
                  <a:pt x="7939" y="2146"/>
                  <a:pt x="7939" y="2146"/>
                </a:cubicBezTo>
                <a:cubicBezTo>
                  <a:pt x="7945" y="2146"/>
                  <a:pt x="7951" y="2141"/>
                  <a:pt x="7957" y="2141"/>
                </a:cubicBezTo>
                <a:cubicBezTo>
                  <a:pt x="7975" y="2141"/>
                  <a:pt x="7986" y="2141"/>
                  <a:pt x="8004" y="2141"/>
                </a:cubicBezTo>
                <a:cubicBezTo>
                  <a:pt x="8028" y="2141"/>
                  <a:pt x="8028" y="2141"/>
                  <a:pt x="8028" y="2141"/>
                </a:cubicBezTo>
                <a:cubicBezTo>
                  <a:pt x="8034" y="2141"/>
                  <a:pt x="8046" y="2134"/>
                  <a:pt x="8052" y="2141"/>
                </a:cubicBezTo>
                <a:cubicBezTo>
                  <a:pt x="8064" y="2146"/>
                  <a:pt x="8058" y="2158"/>
                  <a:pt x="8069" y="2164"/>
                </a:cubicBezTo>
                <a:cubicBezTo>
                  <a:pt x="8075" y="2164"/>
                  <a:pt x="8081" y="2170"/>
                  <a:pt x="8093" y="2176"/>
                </a:cubicBezTo>
                <a:cubicBezTo>
                  <a:pt x="8105" y="2176"/>
                  <a:pt x="8111" y="2176"/>
                  <a:pt x="8123" y="2176"/>
                </a:cubicBezTo>
                <a:cubicBezTo>
                  <a:pt x="8141" y="2176"/>
                  <a:pt x="8147" y="2176"/>
                  <a:pt x="8158" y="2176"/>
                </a:cubicBezTo>
                <a:cubicBezTo>
                  <a:pt x="8170" y="2170"/>
                  <a:pt x="8176" y="2164"/>
                  <a:pt x="8182" y="2158"/>
                </a:cubicBezTo>
                <a:cubicBezTo>
                  <a:pt x="8194" y="2146"/>
                  <a:pt x="8188" y="2134"/>
                  <a:pt x="8200" y="2129"/>
                </a:cubicBezTo>
                <a:cubicBezTo>
                  <a:pt x="8206" y="2123"/>
                  <a:pt x="8212" y="2117"/>
                  <a:pt x="8224" y="2111"/>
                </a:cubicBezTo>
                <a:cubicBezTo>
                  <a:pt x="8230" y="2111"/>
                  <a:pt x="8235" y="2111"/>
                  <a:pt x="8247" y="2111"/>
                </a:cubicBezTo>
                <a:cubicBezTo>
                  <a:pt x="8259" y="2105"/>
                  <a:pt x="8259" y="2093"/>
                  <a:pt x="8265" y="2087"/>
                </a:cubicBezTo>
                <a:cubicBezTo>
                  <a:pt x="8283" y="2081"/>
                  <a:pt x="8295" y="2075"/>
                  <a:pt x="8313" y="2069"/>
                </a:cubicBezTo>
                <a:cubicBezTo>
                  <a:pt x="8342" y="2069"/>
                  <a:pt x="8366" y="2069"/>
                  <a:pt x="8402" y="2069"/>
                </a:cubicBezTo>
                <a:cubicBezTo>
                  <a:pt x="8402" y="2028"/>
                  <a:pt x="8402" y="2028"/>
                  <a:pt x="8402" y="2028"/>
                </a:cubicBezTo>
                <a:cubicBezTo>
                  <a:pt x="8396" y="2016"/>
                  <a:pt x="8396" y="2004"/>
                  <a:pt x="8390" y="2004"/>
                </a:cubicBezTo>
                <a:cubicBezTo>
                  <a:pt x="8366" y="1992"/>
                  <a:pt x="8366" y="1992"/>
                  <a:pt x="8366" y="1992"/>
                </a:cubicBezTo>
                <a:cubicBezTo>
                  <a:pt x="8360" y="1986"/>
                  <a:pt x="8348" y="1992"/>
                  <a:pt x="8342" y="1992"/>
                </a:cubicBezTo>
                <a:cubicBezTo>
                  <a:pt x="8342" y="1980"/>
                  <a:pt x="8342" y="1975"/>
                  <a:pt x="8342" y="1968"/>
                </a:cubicBezTo>
                <a:cubicBezTo>
                  <a:pt x="8342" y="1957"/>
                  <a:pt x="8354" y="1957"/>
                  <a:pt x="8354" y="1945"/>
                </a:cubicBezTo>
                <a:cubicBezTo>
                  <a:pt x="8354" y="1933"/>
                  <a:pt x="8348" y="1927"/>
                  <a:pt x="8348" y="1915"/>
                </a:cubicBezTo>
                <a:cubicBezTo>
                  <a:pt x="8295" y="1915"/>
                  <a:pt x="8295" y="1915"/>
                  <a:pt x="8295" y="1915"/>
                </a:cubicBezTo>
                <a:cubicBezTo>
                  <a:pt x="8283" y="1915"/>
                  <a:pt x="8277" y="1921"/>
                  <a:pt x="8265" y="1921"/>
                </a:cubicBezTo>
                <a:cubicBezTo>
                  <a:pt x="8259" y="1927"/>
                  <a:pt x="8253" y="1933"/>
                  <a:pt x="8247" y="1939"/>
                </a:cubicBezTo>
                <a:cubicBezTo>
                  <a:pt x="8235" y="1945"/>
                  <a:pt x="8230" y="1951"/>
                  <a:pt x="8218" y="1951"/>
                </a:cubicBezTo>
                <a:cubicBezTo>
                  <a:pt x="8212" y="1951"/>
                  <a:pt x="8212" y="1963"/>
                  <a:pt x="8206" y="1963"/>
                </a:cubicBezTo>
                <a:cubicBezTo>
                  <a:pt x="8194" y="1963"/>
                  <a:pt x="8188" y="1957"/>
                  <a:pt x="8182" y="1957"/>
                </a:cubicBezTo>
                <a:cubicBezTo>
                  <a:pt x="8164" y="1957"/>
                  <a:pt x="8152" y="1951"/>
                  <a:pt x="8135" y="1951"/>
                </a:cubicBezTo>
                <a:cubicBezTo>
                  <a:pt x="8117" y="1951"/>
                  <a:pt x="8105" y="1957"/>
                  <a:pt x="8093" y="1957"/>
                </a:cubicBezTo>
                <a:cubicBezTo>
                  <a:pt x="8069" y="1963"/>
                  <a:pt x="8064" y="1980"/>
                  <a:pt x="8040" y="1980"/>
                </a:cubicBezTo>
                <a:cubicBezTo>
                  <a:pt x="7992" y="1980"/>
                  <a:pt x="7992" y="1980"/>
                  <a:pt x="7992" y="1980"/>
                </a:cubicBezTo>
                <a:cubicBezTo>
                  <a:pt x="7992" y="1957"/>
                  <a:pt x="7992" y="1957"/>
                  <a:pt x="7992" y="1957"/>
                </a:cubicBezTo>
                <a:cubicBezTo>
                  <a:pt x="7992" y="1933"/>
                  <a:pt x="7992" y="1933"/>
                  <a:pt x="7992" y="1933"/>
                </a:cubicBezTo>
                <a:cubicBezTo>
                  <a:pt x="7992" y="1921"/>
                  <a:pt x="7980" y="1921"/>
                  <a:pt x="7975" y="1909"/>
                </a:cubicBezTo>
                <a:cubicBezTo>
                  <a:pt x="7957" y="1915"/>
                  <a:pt x="7957" y="1915"/>
                  <a:pt x="7957" y="1915"/>
                </a:cubicBezTo>
                <a:cubicBezTo>
                  <a:pt x="7957" y="1939"/>
                  <a:pt x="7957" y="1939"/>
                  <a:pt x="7957" y="1939"/>
                </a:cubicBezTo>
                <a:cubicBezTo>
                  <a:pt x="7939" y="1933"/>
                  <a:pt x="7933" y="1927"/>
                  <a:pt x="7921" y="1927"/>
                </a:cubicBezTo>
                <a:cubicBezTo>
                  <a:pt x="7909" y="1927"/>
                  <a:pt x="7897" y="1933"/>
                  <a:pt x="7886" y="1933"/>
                </a:cubicBezTo>
                <a:cubicBezTo>
                  <a:pt x="7880" y="1933"/>
                  <a:pt x="7868" y="1933"/>
                  <a:pt x="7862" y="1933"/>
                </a:cubicBezTo>
                <a:cubicBezTo>
                  <a:pt x="7856" y="1939"/>
                  <a:pt x="7844" y="1939"/>
                  <a:pt x="7838" y="1945"/>
                </a:cubicBezTo>
                <a:cubicBezTo>
                  <a:pt x="7832" y="1951"/>
                  <a:pt x="7820" y="1957"/>
                  <a:pt x="7820" y="1968"/>
                </a:cubicBezTo>
                <a:cubicBezTo>
                  <a:pt x="7820" y="1980"/>
                  <a:pt x="7826" y="1986"/>
                  <a:pt x="7826" y="1998"/>
                </a:cubicBezTo>
                <a:cubicBezTo>
                  <a:pt x="7838" y="1992"/>
                  <a:pt x="7844" y="1998"/>
                  <a:pt x="7850" y="1998"/>
                </a:cubicBezTo>
                <a:close/>
                <a:moveTo>
                  <a:pt x="6095" y="3137"/>
                </a:moveTo>
                <a:lnTo>
                  <a:pt x="6095" y="3137"/>
                </a:lnTo>
                <a:cubicBezTo>
                  <a:pt x="6083" y="3142"/>
                  <a:pt x="6077" y="3142"/>
                  <a:pt x="6071" y="3148"/>
                </a:cubicBezTo>
                <a:cubicBezTo>
                  <a:pt x="6065" y="3154"/>
                  <a:pt x="6071" y="3166"/>
                  <a:pt x="6071" y="3172"/>
                </a:cubicBezTo>
                <a:cubicBezTo>
                  <a:pt x="6065" y="3184"/>
                  <a:pt x="6065" y="3190"/>
                  <a:pt x="6065" y="3202"/>
                </a:cubicBezTo>
                <a:cubicBezTo>
                  <a:pt x="6065" y="3214"/>
                  <a:pt x="6054" y="3214"/>
                  <a:pt x="6048" y="3225"/>
                </a:cubicBezTo>
                <a:cubicBezTo>
                  <a:pt x="6042" y="3231"/>
                  <a:pt x="6036" y="3237"/>
                  <a:pt x="6030" y="3249"/>
                </a:cubicBezTo>
                <a:cubicBezTo>
                  <a:pt x="6018" y="3261"/>
                  <a:pt x="6006" y="3279"/>
                  <a:pt x="5988" y="3291"/>
                </a:cubicBezTo>
                <a:cubicBezTo>
                  <a:pt x="5965" y="3314"/>
                  <a:pt x="5947" y="3332"/>
                  <a:pt x="5947" y="3368"/>
                </a:cubicBezTo>
                <a:cubicBezTo>
                  <a:pt x="5947" y="3380"/>
                  <a:pt x="5953" y="3386"/>
                  <a:pt x="5953" y="3397"/>
                </a:cubicBezTo>
                <a:cubicBezTo>
                  <a:pt x="6113" y="3397"/>
                  <a:pt x="6113" y="3397"/>
                  <a:pt x="6113" y="3397"/>
                </a:cubicBezTo>
                <a:cubicBezTo>
                  <a:pt x="6136" y="3397"/>
                  <a:pt x="6148" y="3415"/>
                  <a:pt x="6160" y="3427"/>
                </a:cubicBezTo>
                <a:cubicBezTo>
                  <a:pt x="6178" y="3445"/>
                  <a:pt x="6184" y="3457"/>
                  <a:pt x="6208" y="3463"/>
                </a:cubicBezTo>
                <a:cubicBezTo>
                  <a:pt x="6214" y="3457"/>
                  <a:pt x="6225" y="3457"/>
                  <a:pt x="6231" y="3445"/>
                </a:cubicBezTo>
                <a:cubicBezTo>
                  <a:pt x="6231" y="3433"/>
                  <a:pt x="6231" y="3415"/>
                  <a:pt x="6231" y="3403"/>
                </a:cubicBezTo>
                <a:cubicBezTo>
                  <a:pt x="6231" y="3391"/>
                  <a:pt x="6225" y="3386"/>
                  <a:pt x="6225" y="3380"/>
                </a:cubicBezTo>
                <a:cubicBezTo>
                  <a:pt x="6225" y="3356"/>
                  <a:pt x="6237" y="3350"/>
                  <a:pt x="6249" y="3332"/>
                </a:cubicBezTo>
                <a:cubicBezTo>
                  <a:pt x="6243" y="3309"/>
                  <a:pt x="6243" y="3309"/>
                  <a:pt x="6243" y="3309"/>
                </a:cubicBezTo>
                <a:cubicBezTo>
                  <a:pt x="6231" y="3309"/>
                  <a:pt x="6225" y="3314"/>
                  <a:pt x="6220" y="3309"/>
                </a:cubicBezTo>
                <a:cubicBezTo>
                  <a:pt x="6202" y="3303"/>
                  <a:pt x="6190" y="3291"/>
                  <a:pt x="6172" y="3279"/>
                </a:cubicBezTo>
                <a:cubicBezTo>
                  <a:pt x="6160" y="3273"/>
                  <a:pt x="6160" y="3261"/>
                  <a:pt x="6148" y="3261"/>
                </a:cubicBezTo>
                <a:cubicBezTo>
                  <a:pt x="6143" y="3255"/>
                  <a:pt x="6136" y="3255"/>
                  <a:pt x="6125" y="3255"/>
                </a:cubicBezTo>
                <a:cubicBezTo>
                  <a:pt x="6119" y="3249"/>
                  <a:pt x="6113" y="3255"/>
                  <a:pt x="6107" y="3255"/>
                </a:cubicBezTo>
                <a:cubicBezTo>
                  <a:pt x="6095" y="3249"/>
                  <a:pt x="6089" y="3243"/>
                  <a:pt x="6083" y="3243"/>
                </a:cubicBezTo>
                <a:cubicBezTo>
                  <a:pt x="6089" y="3225"/>
                  <a:pt x="6089" y="3208"/>
                  <a:pt x="6101" y="3196"/>
                </a:cubicBezTo>
                <a:cubicBezTo>
                  <a:pt x="6101" y="3190"/>
                  <a:pt x="6119" y="3190"/>
                  <a:pt x="6119" y="3184"/>
                </a:cubicBezTo>
                <a:cubicBezTo>
                  <a:pt x="6125" y="3178"/>
                  <a:pt x="6125" y="3172"/>
                  <a:pt x="6125" y="3160"/>
                </a:cubicBezTo>
                <a:cubicBezTo>
                  <a:pt x="6125" y="3148"/>
                  <a:pt x="6119" y="3148"/>
                  <a:pt x="6113" y="3137"/>
                </a:cubicBezTo>
                <a:cubicBezTo>
                  <a:pt x="6107" y="3142"/>
                  <a:pt x="6101" y="3137"/>
                  <a:pt x="6095" y="3137"/>
                </a:cubicBezTo>
                <a:close/>
                <a:moveTo>
                  <a:pt x="5787" y="3261"/>
                </a:moveTo>
                <a:lnTo>
                  <a:pt x="5787" y="3261"/>
                </a:lnTo>
                <a:cubicBezTo>
                  <a:pt x="5775" y="3261"/>
                  <a:pt x="5769" y="3255"/>
                  <a:pt x="5763" y="3255"/>
                </a:cubicBezTo>
                <a:cubicBezTo>
                  <a:pt x="5757" y="3249"/>
                  <a:pt x="5745" y="3255"/>
                  <a:pt x="5739" y="3255"/>
                </a:cubicBezTo>
                <a:cubicBezTo>
                  <a:pt x="5727" y="3249"/>
                  <a:pt x="5727" y="3243"/>
                  <a:pt x="5716" y="3243"/>
                </a:cubicBezTo>
                <a:cubicBezTo>
                  <a:pt x="5704" y="3237"/>
                  <a:pt x="5704" y="3225"/>
                  <a:pt x="5692" y="3220"/>
                </a:cubicBezTo>
                <a:cubicBezTo>
                  <a:pt x="5686" y="3214"/>
                  <a:pt x="5680" y="3220"/>
                  <a:pt x="5668" y="3220"/>
                </a:cubicBezTo>
                <a:cubicBezTo>
                  <a:pt x="5650" y="3231"/>
                  <a:pt x="5650" y="3231"/>
                  <a:pt x="5650" y="3231"/>
                </a:cubicBezTo>
                <a:cubicBezTo>
                  <a:pt x="5656" y="3231"/>
                  <a:pt x="5662" y="3237"/>
                  <a:pt x="5668" y="3243"/>
                </a:cubicBezTo>
                <a:cubicBezTo>
                  <a:pt x="5680" y="3249"/>
                  <a:pt x="5680" y="3261"/>
                  <a:pt x="5686" y="3261"/>
                </a:cubicBezTo>
                <a:cubicBezTo>
                  <a:pt x="5692" y="3267"/>
                  <a:pt x="5704" y="3273"/>
                  <a:pt x="5710" y="3279"/>
                </a:cubicBezTo>
                <a:cubicBezTo>
                  <a:pt x="5722" y="3291"/>
                  <a:pt x="5727" y="3303"/>
                  <a:pt x="5745" y="3303"/>
                </a:cubicBezTo>
                <a:cubicBezTo>
                  <a:pt x="5757" y="3303"/>
                  <a:pt x="5763" y="3291"/>
                  <a:pt x="5775" y="3279"/>
                </a:cubicBezTo>
                <a:cubicBezTo>
                  <a:pt x="5775" y="3279"/>
                  <a:pt x="5781" y="3267"/>
                  <a:pt x="5787" y="3261"/>
                </a:cubicBezTo>
                <a:close/>
                <a:moveTo>
                  <a:pt x="7393" y="1731"/>
                </a:moveTo>
                <a:lnTo>
                  <a:pt x="7393" y="1731"/>
                </a:lnTo>
                <a:cubicBezTo>
                  <a:pt x="7400" y="1731"/>
                  <a:pt x="7400" y="1731"/>
                  <a:pt x="7400" y="1731"/>
                </a:cubicBezTo>
                <a:cubicBezTo>
                  <a:pt x="7405" y="1731"/>
                  <a:pt x="7405" y="1731"/>
                  <a:pt x="7411" y="1731"/>
                </a:cubicBezTo>
                <a:lnTo>
                  <a:pt x="7411" y="1731"/>
                </a:lnTo>
                <a:cubicBezTo>
                  <a:pt x="7411" y="1731"/>
                  <a:pt x="7411" y="1731"/>
                  <a:pt x="7417" y="1731"/>
                </a:cubicBezTo>
                <a:lnTo>
                  <a:pt x="7417" y="1731"/>
                </a:lnTo>
                <a:cubicBezTo>
                  <a:pt x="7423" y="1737"/>
                  <a:pt x="7423" y="1737"/>
                  <a:pt x="7423" y="1737"/>
                </a:cubicBezTo>
                <a:cubicBezTo>
                  <a:pt x="7423" y="1737"/>
                  <a:pt x="7423" y="1737"/>
                  <a:pt x="7429" y="1737"/>
                </a:cubicBezTo>
                <a:cubicBezTo>
                  <a:pt x="7429" y="1743"/>
                  <a:pt x="7429" y="1743"/>
                  <a:pt x="7435" y="1743"/>
                </a:cubicBezTo>
                <a:cubicBezTo>
                  <a:pt x="7435" y="1749"/>
                  <a:pt x="7435" y="1749"/>
                  <a:pt x="7435" y="1749"/>
                </a:cubicBezTo>
                <a:cubicBezTo>
                  <a:pt x="7441" y="1749"/>
                  <a:pt x="7447" y="1749"/>
                  <a:pt x="7447" y="1749"/>
                </a:cubicBezTo>
                <a:cubicBezTo>
                  <a:pt x="7459" y="1749"/>
                  <a:pt x="7465" y="1749"/>
                  <a:pt x="7471" y="1749"/>
                </a:cubicBezTo>
                <a:cubicBezTo>
                  <a:pt x="7482" y="1755"/>
                  <a:pt x="7488" y="1761"/>
                  <a:pt x="7494" y="1767"/>
                </a:cubicBezTo>
                <a:cubicBezTo>
                  <a:pt x="7506" y="1773"/>
                  <a:pt x="7512" y="1767"/>
                  <a:pt x="7524" y="1767"/>
                </a:cubicBezTo>
                <a:cubicBezTo>
                  <a:pt x="7530" y="1767"/>
                  <a:pt x="7536" y="1767"/>
                  <a:pt x="7542" y="1767"/>
                </a:cubicBezTo>
                <a:cubicBezTo>
                  <a:pt x="7548" y="1767"/>
                  <a:pt x="7548" y="1761"/>
                  <a:pt x="7554" y="1761"/>
                </a:cubicBezTo>
                <a:cubicBezTo>
                  <a:pt x="7566" y="1761"/>
                  <a:pt x="7571" y="1755"/>
                  <a:pt x="7577" y="1749"/>
                </a:cubicBezTo>
                <a:cubicBezTo>
                  <a:pt x="7583" y="1743"/>
                  <a:pt x="7589" y="1743"/>
                  <a:pt x="7595" y="1737"/>
                </a:cubicBezTo>
                <a:cubicBezTo>
                  <a:pt x="7595" y="1731"/>
                  <a:pt x="7595" y="1725"/>
                  <a:pt x="7601" y="1725"/>
                </a:cubicBezTo>
                <a:cubicBezTo>
                  <a:pt x="7613" y="1720"/>
                  <a:pt x="7619" y="1714"/>
                  <a:pt x="7625" y="1714"/>
                </a:cubicBezTo>
                <a:cubicBezTo>
                  <a:pt x="7631" y="1708"/>
                  <a:pt x="7643" y="1714"/>
                  <a:pt x="7648" y="1714"/>
                </a:cubicBezTo>
                <a:cubicBezTo>
                  <a:pt x="7654" y="1714"/>
                  <a:pt x="7654" y="1708"/>
                  <a:pt x="7660" y="1708"/>
                </a:cubicBezTo>
                <a:cubicBezTo>
                  <a:pt x="7666" y="1708"/>
                  <a:pt x="7672" y="1702"/>
                  <a:pt x="7672" y="1702"/>
                </a:cubicBezTo>
                <a:cubicBezTo>
                  <a:pt x="7678" y="1702"/>
                  <a:pt x="7684" y="1702"/>
                  <a:pt x="7690" y="1702"/>
                </a:cubicBezTo>
                <a:cubicBezTo>
                  <a:pt x="7690" y="1702"/>
                  <a:pt x="7696" y="1696"/>
                  <a:pt x="7702" y="1696"/>
                </a:cubicBezTo>
                <a:cubicBezTo>
                  <a:pt x="7702" y="1696"/>
                  <a:pt x="7708" y="1690"/>
                  <a:pt x="7714" y="1690"/>
                </a:cubicBezTo>
                <a:cubicBezTo>
                  <a:pt x="7714" y="1690"/>
                  <a:pt x="7720" y="1690"/>
                  <a:pt x="7726" y="1690"/>
                </a:cubicBezTo>
                <a:lnTo>
                  <a:pt x="7732" y="1684"/>
                </a:lnTo>
                <a:cubicBezTo>
                  <a:pt x="7737" y="1678"/>
                  <a:pt x="7743" y="1678"/>
                  <a:pt x="7743" y="1678"/>
                </a:cubicBezTo>
                <a:cubicBezTo>
                  <a:pt x="7749" y="1672"/>
                  <a:pt x="7749" y="1666"/>
                  <a:pt x="7755" y="1666"/>
                </a:cubicBezTo>
                <a:cubicBezTo>
                  <a:pt x="7761" y="1660"/>
                  <a:pt x="7761" y="1654"/>
                  <a:pt x="7767" y="1648"/>
                </a:cubicBezTo>
                <a:cubicBezTo>
                  <a:pt x="7767" y="1648"/>
                  <a:pt x="7773" y="1642"/>
                  <a:pt x="7779" y="1636"/>
                </a:cubicBezTo>
                <a:cubicBezTo>
                  <a:pt x="7785" y="1625"/>
                  <a:pt x="7791" y="1619"/>
                  <a:pt x="7803" y="1619"/>
                </a:cubicBezTo>
                <a:cubicBezTo>
                  <a:pt x="7862" y="1619"/>
                  <a:pt x="7862" y="1619"/>
                  <a:pt x="7862" y="1619"/>
                </a:cubicBezTo>
                <a:cubicBezTo>
                  <a:pt x="7868" y="1619"/>
                  <a:pt x="7874" y="1613"/>
                  <a:pt x="7880" y="1607"/>
                </a:cubicBezTo>
                <a:cubicBezTo>
                  <a:pt x="7886" y="1607"/>
                  <a:pt x="7892" y="1601"/>
                  <a:pt x="7892" y="1595"/>
                </a:cubicBezTo>
                <a:cubicBezTo>
                  <a:pt x="7897" y="1595"/>
                  <a:pt x="7903" y="1589"/>
                  <a:pt x="7909" y="1583"/>
                </a:cubicBezTo>
                <a:cubicBezTo>
                  <a:pt x="7909" y="1583"/>
                  <a:pt x="7909" y="1577"/>
                  <a:pt x="7909" y="1571"/>
                </a:cubicBezTo>
                <a:cubicBezTo>
                  <a:pt x="7897" y="1571"/>
                  <a:pt x="7897" y="1571"/>
                  <a:pt x="7897" y="1571"/>
                </a:cubicBezTo>
                <a:cubicBezTo>
                  <a:pt x="7886" y="1577"/>
                  <a:pt x="7880" y="1577"/>
                  <a:pt x="7874" y="1583"/>
                </a:cubicBezTo>
                <a:cubicBezTo>
                  <a:pt x="7874" y="1589"/>
                  <a:pt x="7874" y="1595"/>
                  <a:pt x="7874" y="1595"/>
                </a:cubicBezTo>
                <a:cubicBezTo>
                  <a:pt x="7868" y="1601"/>
                  <a:pt x="7862" y="1601"/>
                  <a:pt x="7850" y="1601"/>
                </a:cubicBezTo>
                <a:cubicBezTo>
                  <a:pt x="7844" y="1601"/>
                  <a:pt x="7844" y="1601"/>
                  <a:pt x="7844" y="1601"/>
                </a:cubicBezTo>
                <a:cubicBezTo>
                  <a:pt x="7838" y="1601"/>
                  <a:pt x="7826" y="1595"/>
                  <a:pt x="7820" y="1589"/>
                </a:cubicBezTo>
                <a:cubicBezTo>
                  <a:pt x="7814" y="1583"/>
                  <a:pt x="7814" y="1571"/>
                  <a:pt x="7803" y="1571"/>
                </a:cubicBezTo>
                <a:cubicBezTo>
                  <a:pt x="7803" y="1565"/>
                  <a:pt x="7797" y="1571"/>
                  <a:pt x="7797" y="1571"/>
                </a:cubicBezTo>
                <a:cubicBezTo>
                  <a:pt x="7785" y="1571"/>
                  <a:pt x="7785" y="1571"/>
                  <a:pt x="7785" y="1571"/>
                </a:cubicBezTo>
                <a:cubicBezTo>
                  <a:pt x="7761" y="1571"/>
                  <a:pt x="7749" y="1571"/>
                  <a:pt x="7732" y="1565"/>
                </a:cubicBezTo>
                <a:cubicBezTo>
                  <a:pt x="7732" y="1559"/>
                  <a:pt x="7726" y="1559"/>
                  <a:pt x="7726" y="1559"/>
                </a:cubicBezTo>
                <a:cubicBezTo>
                  <a:pt x="7720" y="1559"/>
                  <a:pt x="7714" y="1554"/>
                  <a:pt x="7714" y="1554"/>
                </a:cubicBezTo>
                <a:cubicBezTo>
                  <a:pt x="7708" y="1548"/>
                  <a:pt x="7702" y="1548"/>
                  <a:pt x="7702" y="1542"/>
                </a:cubicBezTo>
                <a:cubicBezTo>
                  <a:pt x="7696" y="1536"/>
                  <a:pt x="7696" y="1536"/>
                  <a:pt x="7696" y="1530"/>
                </a:cubicBezTo>
                <a:cubicBezTo>
                  <a:pt x="7696" y="1506"/>
                  <a:pt x="7696" y="1506"/>
                  <a:pt x="7696" y="1506"/>
                </a:cubicBezTo>
                <a:cubicBezTo>
                  <a:pt x="7708" y="1506"/>
                  <a:pt x="7708" y="1500"/>
                  <a:pt x="7720" y="1500"/>
                </a:cubicBezTo>
                <a:cubicBezTo>
                  <a:pt x="7732" y="1500"/>
                  <a:pt x="7737" y="1506"/>
                  <a:pt x="7749" y="1500"/>
                </a:cubicBezTo>
                <a:cubicBezTo>
                  <a:pt x="7755" y="1500"/>
                  <a:pt x="7761" y="1500"/>
                  <a:pt x="7761" y="1500"/>
                </a:cubicBezTo>
                <a:cubicBezTo>
                  <a:pt x="7773" y="1500"/>
                  <a:pt x="7779" y="1500"/>
                  <a:pt x="7791" y="1494"/>
                </a:cubicBezTo>
                <a:cubicBezTo>
                  <a:pt x="7797" y="1488"/>
                  <a:pt x="7803" y="1482"/>
                  <a:pt x="7809" y="1470"/>
                </a:cubicBezTo>
                <a:cubicBezTo>
                  <a:pt x="7814" y="1470"/>
                  <a:pt x="7814" y="1470"/>
                  <a:pt x="7820" y="1476"/>
                </a:cubicBezTo>
                <a:cubicBezTo>
                  <a:pt x="7826" y="1476"/>
                  <a:pt x="7826" y="1482"/>
                  <a:pt x="7826" y="1488"/>
                </a:cubicBezTo>
                <a:cubicBezTo>
                  <a:pt x="7832" y="1494"/>
                  <a:pt x="7826" y="1506"/>
                  <a:pt x="7826" y="1512"/>
                </a:cubicBezTo>
                <a:cubicBezTo>
                  <a:pt x="7826" y="1518"/>
                  <a:pt x="7832" y="1524"/>
                  <a:pt x="7832" y="1524"/>
                </a:cubicBezTo>
                <a:cubicBezTo>
                  <a:pt x="7838" y="1530"/>
                  <a:pt x="7838" y="1536"/>
                  <a:pt x="7838" y="1536"/>
                </a:cubicBezTo>
                <a:cubicBezTo>
                  <a:pt x="7844" y="1548"/>
                  <a:pt x="7856" y="1548"/>
                  <a:pt x="7868" y="1548"/>
                </a:cubicBezTo>
                <a:cubicBezTo>
                  <a:pt x="7874" y="1548"/>
                  <a:pt x="7874" y="1548"/>
                  <a:pt x="7880" y="1542"/>
                </a:cubicBezTo>
                <a:cubicBezTo>
                  <a:pt x="7880" y="1536"/>
                  <a:pt x="7880" y="1530"/>
                  <a:pt x="7880" y="1530"/>
                </a:cubicBezTo>
                <a:cubicBezTo>
                  <a:pt x="7886" y="1518"/>
                  <a:pt x="7897" y="1518"/>
                  <a:pt x="7903" y="1512"/>
                </a:cubicBezTo>
                <a:cubicBezTo>
                  <a:pt x="7915" y="1512"/>
                  <a:pt x="7921" y="1512"/>
                  <a:pt x="7927" y="1512"/>
                </a:cubicBezTo>
                <a:cubicBezTo>
                  <a:pt x="7939" y="1512"/>
                  <a:pt x="7945" y="1512"/>
                  <a:pt x="7957" y="1512"/>
                </a:cubicBezTo>
                <a:cubicBezTo>
                  <a:pt x="7957" y="1512"/>
                  <a:pt x="7963" y="1512"/>
                  <a:pt x="7963" y="1506"/>
                </a:cubicBezTo>
                <a:cubicBezTo>
                  <a:pt x="7963" y="1500"/>
                  <a:pt x="7963" y="1494"/>
                  <a:pt x="7963" y="1488"/>
                </a:cubicBezTo>
                <a:cubicBezTo>
                  <a:pt x="7963" y="1476"/>
                  <a:pt x="7957" y="1470"/>
                  <a:pt x="7951" y="1459"/>
                </a:cubicBezTo>
                <a:cubicBezTo>
                  <a:pt x="7951" y="1453"/>
                  <a:pt x="7945" y="1447"/>
                  <a:pt x="7945" y="1447"/>
                </a:cubicBezTo>
                <a:cubicBezTo>
                  <a:pt x="7933" y="1441"/>
                  <a:pt x="7927" y="1441"/>
                  <a:pt x="7921" y="1435"/>
                </a:cubicBezTo>
                <a:cubicBezTo>
                  <a:pt x="7909" y="1429"/>
                  <a:pt x="7903" y="1423"/>
                  <a:pt x="7897" y="1417"/>
                </a:cubicBezTo>
                <a:cubicBezTo>
                  <a:pt x="7897" y="1405"/>
                  <a:pt x="7903" y="1399"/>
                  <a:pt x="7897" y="1393"/>
                </a:cubicBezTo>
                <a:cubicBezTo>
                  <a:pt x="7897" y="1387"/>
                  <a:pt x="7892" y="1387"/>
                  <a:pt x="7886" y="1387"/>
                </a:cubicBezTo>
                <a:cubicBezTo>
                  <a:pt x="7886" y="1382"/>
                  <a:pt x="7886" y="1376"/>
                  <a:pt x="7886" y="1376"/>
                </a:cubicBezTo>
                <a:cubicBezTo>
                  <a:pt x="7886" y="1370"/>
                  <a:pt x="7886" y="1364"/>
                  <a:pt x="7886" y="1364"/>
                </a:cubicBezTo>
                <a:cubicBezTo>
                  <a:pt x="7886" y="1358"/>
                  <a:pt x="7880" y="1358"/>
                  <a:pt x="7874" y="1358"/>
                </a:cubicBezTo>
                <a:cubicBezTo>
                  <a:pt x="7868" y="1352"/>
                  <a:pt x="7862" y="1352"/>
                  <a:pt x="7850" y="1346"/>
                </a:cubicBezTo>
                <a:cubicBezTo>
                  <a:pt x="7844" y="1346"/>
                  <a:pt x="7844" y="1340"/>
                  <a:pt x="7838" y="1340"/>
                </a:cubicBezTo>
                <a:cubicBezTo>
                  <a:pt x="7844" y="1334"/>
                  <a:pt x="7844" y="1334"/>
                  <a:pt x="7850" y="1328"/>
                </a:cubicBezTo>
                <a:cubicBezTo>
                  <a:pt x="7850" y="1328"/>
                  <a:pt x="7856" y="1328"/>
                  <a:pt x="7862" y="1328"/>
                </a:cubicBezTo>
                <a:cubicBezTo>
                  <a:pt x="7868" y="1328"/>
                  <a:pt x="7874" y="1340"/>
                  <a:pt x="7880" y="1346"/>
                </a:cubicBezTo>
                <a:cubicBezTo>
                  <a:pt x="7886" y="1346"/>
                  <a:pt x="7880" y="1358"/>
                  <a:pt x="7886" y="1358"/>
                </a:cubicBezTo>
                <a:cubicBezTo>
                  <a:pt x="7892" y="1358"/>
                  <a:pt x="7892" y="1358"/>
                  <a:pt x="7897" y="1358"/>
                </a:cubicBezTo>
                <a:cubicBezTo>
                  <a:pt x="7909" y="1358"/>
                  <a:pt x="7909" y="1358"/>
                  <a:pt x="7909" y="1358"/>
                </a:cubicBezTo>
                <a:cubicBezTo>
                  <a:pt x="7915" y="1358"/>
                  <a:pt x="7921" y="1352"/>
                  <a:pt x="7921" y="1352"/>
                </a:cubicBezTo>
                <a:cubicBezTo>
                  <a:pt x="7927" y="1352"/>
                  <a:pt x="7927" y="1358"/>
                  <a:pt x="7933" y="1358"/>
                </a:cubicBezTo>
                <a:cubicBezTo>
                  <a:pt x="7939" y="1340"/>
                  <a:pt x="7939" y="1328"/>
                  <a:pt x="7939" y="1310"/>
                </a:cubicBezTo>
                <a:cubicBezTo>
                  <a:pt x="7939" y="1299"/>
                  <a:pt x="7939" y="1299"/>
                  <a:pt x="7939" y="1299"/>
                </a:cubicBezTo>
                <a:cubicBezTo>
                  <a:pt x="7939" y="1299"/>
                  <a:pt x="7939" y="1293"/>
                  <a:pt x="7939" y="1287"/>
                </a:cubicBezTo>
                <a:cubicBezTo>
                  <a:pt x="7939" y="1287"/>
                  <a:pt x="7945" y="1281"/>
                  <a:pt x="7945" y="1275"/>
                </a:cubicBezTo>
                <a:cubicBezTo>
                  <a:pt x="7945" y="1275"/>
                  <a:pt x="7945" y="1269"/>
                  <a:pt x="7945" y="1263"/>
                </a:cubicBezTo>
                <a:cubicBezTo>
                  <a:pt x="7939" y="1263"/>
                  <a:pt x="7933" y="1263"/>
                  <a:pt x="7933" y="1263"/>
                </a:cubicBezTo>
                <a:cubicBezTo>
                  <a:pt x="7921" y="1257"/>
                  <a:pt x="7915" y="1257"/>
                  <a:pt x="7909" y="1257"/>
                </a:cubicBezTo>
                <a:cubicBezTo>
                  <a:pt x="7897" y="1257"/>
                  <a:pt x="7892" y="1251"/>
                  <a:pt x="7880" y="1257"/>
                </a:cubicBezTo>
                <a:cubicBezTo>
                  <a:pt x="7880" y="1257"/>
                  <a:pt x="7880" y="1263"/>
                  <a:pt x="7880" y="1269"/>
                </a:cubicBezTo>
                <a:cubicBezTo>
                  <a:pt x="7874" y="1269"/>
                  <a:pt x="7868" y="1269"/>
                  <a:pt x="7862" y="1269"/>
                </a:cubicBezTo>
                <a:cubicBezTo>
                  <a:pt x="7826" y="1269"/>
                  <a:pt x="7826" y="1269"/>
                  <a:pt x="7826" y="1269"/>
                </a:cubicBezTo>
                <a:cubicBezTo>
                  <a:pt x="7832" y="1263"/>
                  <a:pt x="7832" y="1257"/>
                  <a:pt x="7838" y="1257"/>
                </a:cubicBezTo>
                <a:cubicBezTo>
                  <a:pt x="7838" y="1251"/>
                  <a:pt x="7844" y="1251"/>
                  <a:pt x="7850" y="1251"/>
                </a:cubicBezTo>
                <a:cubicBezTo>
                  <a:pt x="7850" y="1251"/>
                  <a:pt x="7856" y="1245"/>
                  <a:pt x="7862" y="1245"/>
                </a:cubicBezTo>
                <a:cubicBezTo>
                  <a:pt x="7862" y="1245"/>
                  <a:pt x="7856" y="1239"/>
                  <a:pt x="7862" y="1233"/>
                </a:cubicBezTo>
                <a:cubicBezTo>
                  <a:pt x="7850" y="1233"/>
                  <a:pt x="7844" y="1227"/>
                  <a:pt x="7838" y="1227"/>
                </a:cubicBezTo>
                <a:cubicBezTo>
                  <a:pt x="7832" y="1227"/>
                  <a:pt x="7832" y="1221"/>
                  <a:pt x="7826" y="1221"/>
                </a:cubicBezTo>
                <a:cubicBezTo>
                  <a:pt x="7832" y="1210"/>
                  <a:pt x="7832" y="1210"/>
                  <a:pt x="7832" y="1210"/>
                </a:cubicBezTo>
                <a:cubicBezTo>
                  <a:pt x="7880" y="1210"/>
                  <a:pt x="7880" y="1210"/>
                  <a:pt x="7880" y="1210"/>
                </a:cubicBezTo>
                <a:cubicBezTo>
                  <a:pt x="7880" y="1245"/>
                  <a:pt x="7880" y="1245"/>
                  <a:pt x="7880" y="1245"/>
                </a:cubicBezTo>
                <a:cubicBezTo>
                  <a:pt x="7927" y="1245"/>
                  <a:pt x="7927" y="1245"/>
                  <a:pt x="7927" y="1245"/>
                </a:cubicBezTo>
                <a:cubicBezTo>
                  <a:pt x="7933" y="1245"/>
                  <a:pt x="7939" y="1245"/>
                  <a:pt x="7939" y="1239"/>
                </a:cubicBezTo>
                <a:cubicBezTo>
                  <a:pt x="7945" y="1239"/>
                  <a:pt x="7939" y="1233"/>
                  <a:pt x="7945" y="1227"/>
                </a:cubicBezTo>
                <a:cubicBezTo>
                  <a:pt x="7951" y="1227"/>
                  <a:pt x="7963" y="1227"/>
                  <a:pt x="7969" y="1227"/>
                </a:cubicBezTo>
                <a:cubicBezTo>
                  <a:pt x="7980" y="1227"/>
                  <a:pt x="7980" y="1227"/>
                  <a:pt x="7980" y="1227"/>
                </a:cubicBezTo>
                <a:cubicBezTo>
                  <a:pt x="7998" y="1227"/>
                  <a:pt x="7998" y="1239"/>
                  <a:pt x="8016" y="1239"/>
                </a:cubicBezTo>
                <a:cubicBezTo>
                  <a:pt x="8022" y="1239"/>
                  <a:pt x="8028" y="1233"/>
                  <a:pt x="8034" y="1233"/>
                </a:cubicBezTo>
                <a:cubicBezTo>
                  <a:pt x="8034" y="1227"/>
                  <a:pt x="8034" y="1221"/>
                  <a:pt x="8040" y="1221"/>
                </a:cubicBezTo>
                <a:cubicBezTo>
                  <a:pt x="8046" y="1215"/>
                  <a:pt x="8052" y="1215"/>
                  <a:pt x="8052" y="1210"/>
                </a:cubicBezTo>
                <a:cubicBezTo>
                  <a:pt x="8052" y="1204"/>
                  <a:pt x="8046" y="1198"/>
                  <a:pt x="8040" y="1192"/>
                </a:cubicBezTo>
                <a:cubicBezTo>
                  <a:pt x="8040" y="1186"/>
                  <a:pt x="8034" y="1180"/>
                  <a:pt x="8034" y="1180"/>
                </a:cubicBezTo>
                <a:cubicBezTo>
                  <a:pt x="8028" y="1174"/>
                  <a:pt x="8022" y="1168"/>
                  <a:pt x="8016" y="1168"/>
                </a:cubicBezTo>
                <a:cubicBezTo>
                  <a:pt x="8010" y="1168"/>
                  <a:pt x="8004" y="1168"/>
                  <a:pt x="7998" y="1168"/>
                </a:cubicBezTo>
                <a:cubicBezTo>
                  <a:pt x="7992" y="1168"/>
                  <a:pt x="7992" y="1174"/>
                  <a:pt x="7986" y="1174"/>
                </a:cubicBezTo>
                <a:cubicBezTo>
                  <a:pt x="7980" y="1174"/>
                  <a:pt x="7980" y="1180"/>
                  <a:pt x="7975" y="1180"/>
                </a:cubicBezTo>
                <a:cubicBezTo>
                  <a:pt x="7969" y="1180"/>
                  <a:pt x="7969" y="1174"/>
                  <a:pt x="7963" y="1174"/>
                </a:cubicBezTo>
                <a:cubicBezTo>
                  <a:pt x="7957" y="1174"/>
                  <a:pt x="7951" y="1168"/>
                  <a:pt x="7951" y="1168"/>
                </a:cubicBezTo>
                <a:cubicBezTo>
                  <a:pt x="7951" y="1162"/>
                  <a:pt x="7945" y="1162"/>
                  <a:pt x="7945" y="1156"/>
                </a:cubicBezTo>
                <a:cubicBezTo>
                  <a:pt x="7945" y="1144"/>
                  <a:pt x="7951" y="1144"/>
                  <a:pt x="7957" y="1144"/>
                </a:cubicBezTo>
                <a:cubicBezTo>
                  <a:pt x="7963" y="1144"/>
                  <a:pt x="7969" y="1144"/>
                  <a:pt x="7969" y="1144"/>
                </a:cubicBezTo>
                <a:cubicBezTo>
                  <a:pt x="7975" y="1144"/>
                  <a:pt x="7980" y="1150"/>
                  <a:pt x="7980" y="1150"/>
                </a:cubicBezTo>
                <a:cubicBezTo>
                  <a:pt x="7992" y="1150"/>
                  <a:pt x="7998" y="1150"/>
                  <a:pt x="8004" y="1150"/>
                </a:cubicBezTo>
                <a:cubicBezTo>
                  <a:pt x="8016" y="1150"/>
                  <a:pt x="8022" y="1150"/>
                  <a:pt x="8034" y="1150"/>
                </a:cubicBezTo>
                <a:lnTo>
                  <a:pt x="8040" y="1144"/>
                </a:lnTo>
                <a:cubicBezTo>
                  <a:pt x="8052" y="1138"/>
                  <a:pt x="8052" y="1138"/>
                  <a:pt x="8052" y="1138"/>
                </a:cubicBezTo>
                <a:cubicBezTo>
                  <a:pt x="8058" y="1132"/>
                  <a:pt x="8058" y="1127"/>
                  <a:pt x="8064" y="1127"/>
                </a:cubicBezTo>
                <a:cubicBezTo>
                  <a:pt x="8069" y="1127"/>
                  <a:pt x="8069" y="1132"/>
                  <a:pt x="8075" y="1132"/>
                </a:cubicBezTo>
                <a:cubicBezTo>
                  <a:pt x="8093" y="1132"/>
                  <a:pt x="8093" y="1132"/>
                  <a:pt x="8093" y="1132"/>
                </a:cubicBezTo>
                <a:cubicBezTo>
                  <a:pt x="8099" y="1132"/>
                  <a:pt x="8105" y="1132"/>
                  <a:pt x="8111" y="1132"/>
                </a:cubicBezTo>
                <a:cubicBezTo>
                  <a:pt x="8117" y="1132"/>
                  <a:pt x="8117" y="1132"/>
                  <a:pt x="8123" y="1127"/>
                </a:cubicBezTo>
                <a:cubicBezTo>
                  <a:pt x="8129" y="1127"/>
                  <a:pt x="8123" y="1121"/>
                  <a:pt x="8123" y="1115"/>
                </a:cubicBezTo>
                <a:cubicBezTo>
                  <a:pt x="8117" y="1109"/>
                  <a:pt x="8111" y="1103"/>
                  <a:pt x="8105" y="1103"/>
                </a:cubicBezTo>
                <a:cubicBezTo>
                  <a:pt x="8099" y="1097"/>
                  <a:pt x="8093" y="1103"/>
                  <a:pt x="8093" y="1103"/>
                </a:cubicBezTo>
                <a:cubicBezTo>
                  <a:pt x="8087" y="1097"/>
                  <a:pt x="8081" y="1097"/>
                  <a:pt x="8075" y="1091"/>
                </a:cubicBezTo>
                <a:cubicBezTo>
                  <a:pt x="8069" y="1085"/>
                  <a:pt x="8064" y="1085"/>
                  <a:pt x="8064" y="1079"/>
                </a:cubicBezTo>
                <a:cubicBezTo>
                  <a:pt x="8064" y="1073"/>
                  <a:pt x="8058" y="1073"/>
                  <a:pt x="8058" y="1067"/>
                </a:cubicBezTo>
                <a:cubicBezTo>
                  <a:pt x="8058" y="1061"/>
                  <a:pt x="8064" y="1055"/>
                  <a:pt x="8064" y="1050"/>
                </a:cubicBezTo>
                <a:cubicBezTo>
                  <a:pt x="8064" y="1044"/>
                  <a:pt x="8058" y="1038"/>
                  <a:pt x="8058" y="1032"/>
                </a:cubicBezTo>
                <a:cubicBezTo>
                  <a:pt x="8058" y="1026"/>
                  <a:pt x="8064" y="1026"/>
                  <a:pt x="8064" y="1020"/>
                </a:cubicBezTo>
                <a:lnTo>
                  <a:pt x="8064" y="1014"/>
                </a:lnTo>
                <a:cubicBezTo>
                  <a:pt x="8081" y="1014"/>
                  <a:pt x="8087" y="1014"/>
                  <a:pt x="8111" y="1014"/>
                </a:cubicBezTo>
                <a:cubicBezTo>
                  <a:pt x="8111" y="978"/>
                  <a:pt x="8111" y="978"/>
                  <a:pt x="8111" y="978"/>
                </a:cubicBezTo>
                <a:cubicBezTo>
                  <a:pt x="8111" y="966"/>
                  <a:pt x="8093" y="961"/>
                  <a:pt x="8087" y="949"/>
                </a:cubicBezTo>
                <a:cubicBezTo>
                  <a:pt x="8081" y="943"/>
                  <a:pt x="8087" y="943"/>
                  <a:pt x="8087" y="937"/>
                </a:cubicBezTo>
                <a:cubicBezTo>
                  <a:pt x="8087" y="931"/>
                  <a:pt x="8081" y="925"/>
                  <a:pt x="8081" y="919"/>
                </a:cubicBezTo>
                <a:cubicBezTo>
                  <a:pt x="8069" y="919"/>
                  <a:pt x="8064" y="925"/>
                  <a:pt x="8046" y="919"/>
                </a:cubicBezTo>
                <a:cubicBezTo>
                  <a:pt x="8040" y="919"/>
                  <a:pt x="8040" y="919"/>
                  <a:pt x="8034" y="919"/>
                </a:cubicBezTo>
                <a:cubicBezTo>
                  <a:pt x="8028" y="919"/>
                  <a:pt x="8028" y="913"/>
                  <a:pt x="8022" y="913"/>
                </a:cubicBezTo>
                <a:cubicBezTo>
                  <a:pt x="8016" y="913"/>
                  <a:pt x="8016" y="913"/>
                  <a:pt x="8010" y="907"/>
                </a:cubicBezTo>
                <a:cubicBezTo>
                  <a:pt x="8004" y="907"/>
                  <a:pt x="8004" y="907"/>
                  <a:pt x="7998" y="901"/>
                </a:cubicBezTo>
                <a:cubicBezTo>
                  <a:pt x="7998" y="901"/>
                  <a:pt x="7992" y="895"/>
                  <a:pt x="7992" y="889"/>
                </a:cubicBezTo>
                <a:cubicBezTo>
                  <a:pt x="7986" y="889"/>
                  <a:pt x="7986" y="884"/>
                  <a:pt x="7986" y="877"/>
                </a:cubicBezTo>
                <a:cubicBezTo>
                  <a:pt x="7986" y="872"/>
                  <a:pt x="7986" y="872"/>
                  <a:pt x="7986" y="872"/>
                </a:cubicBezTo>
                <a:cubicBezTo>
                  <a:pt x="7992" y="866"/>
                  <a:pt x="7998" y="866"/>
                  <a:pt x="7998" y="866"/>
                </a:cubicBezTo>
                <a:cubicBezTo>
                  <a:pt x="8004" y="860"/>
                  <a:pt x="8004" y="854"/>
                  <a:pt x="8010" y="854"/>
                </a:cubicBezTo>
                <a:cubicBezTo>
                  <a:pt x="8010" y="848"/>
                  <a:pt x="8016" y="854"/>
                  <a:pt x="8022" y="854"/>
                </a:cubicBezTo>
                <a:cubicBezTo>
                  <a:pt x="8028" y="848"/>
                  <a:pt x="8034" y="848"/>
                  <a:pt x="8046" y="848"/>
                </a:cubicBezTo>
                <a:cubicBezTo>
                  <a:pt x="8052" y="848"/>
                  <a:pt x="8052" y="848"/>
                  <a:pt x="8058" y="848"/>
                </a:cubicBezTo>
                <a:cubicBezTo>
                  <a:pt x="8081" y="848"/>
                  <a:pt x="8081" y="848"/>
                  <a:pt x="8081" y="848"/>
                </a:cubicBezTo>
                <a:cubicBezTo>
                  <a:pt x="8087" y="848"/>
                  <a:pt x="8093" y="842"/>
                  <a:pt x="8105" y="848"/>
                </a:cubicBezTo>
                <a:lnTo>
                  <a:pt x="8111" y="854"/>
                </a:lnTo>
                <a:cubicBezTo>
                  <a:pt x="8117" y="860"/>
                  <a:pt x="8123" y="860"/>
                  <a:pt x="8123" y="872"/>
                </a:cubicBezTo>
                <a:cubicBezTo>
                  <a:pt x="8123" y="877"/>
                  <a:pt x="8123" y="877"/>
                  <a:pt x="8123" y="877"/>
                </a:cubicBezTo>
                <a:cubicBezTo>
                  <a:pt x="8129" y="877"/>
                  <a:pt x="8123" y="884"/>
                  <a:pt x="8117" y="884"/>
                </a:cubicBezTo>
                <a:cubicBezTo>
                  <a:pt x="8117" y="895"/>
                  <a:pt x="8111" y="895"/>
                  <a:pt x="8111" y="901"/>
                </a:cubicBezTo>
                <a:cubicBezTo>
                  <a:pt x="8111" y="919"/>
                  <a:pt x="8117" y="931"/>
                  <a:pt x="8123" y="949"/>
                </a:cubicBezTo>
                <a:cubicBezTo>
                  <a:pt x="8141" y="943"/>
                  <a:pt x="8141" y="943"/>
                  <a:pt x="8141" y="943"/>
                </a:cubicBezTo>
                <a:cubicBezTo>
                  <a:pt x="8141" y="848"/>
                  <a:pt x="8141" y="848"/>
                  <a:pt x="8141" y="848"/>
                </a:cubicBezTo>
                <a:cubicBezTo>
                  <a:pt x="8141" y="842"/>
                  <a:pt x="8147" y="842"/>
                  <a:pt x="8147" y="836"/>
                </a:cubicBezTo>
                <a:cubicBezTo>
                  <a:pt x="8152" y="836"/>
                  <a:pt x="8158" y="830"/>
                  <a:pt x="8158" y="824"/>
                </a:cubicBezTo>
                <a:cubicBezTo>
                  <a:pt x="8158" y="818"/>
                  <a:pt x="8158" y="818"/>
                  <a:pt x="8158" y="818"/>
                </a:cubicBezTo>
                <a:cubicBezTo>
                  <a:pt x="8158" y="812"/>
                  <a:pt x="8152" y="812"/>
                  <a:pt x="8152" y="806"/>
                </a:cubicBezTo>
                <a:cubicBezTo>
                  <a:pt x="8147" y="800"/>
                  <a:pt x="8147" y="795"/>
                  <a:pt x="8135" y="795"/>
                </a:cubicBezTo>
                <a:cubicBezTo>
                  <a:pt x="8129" y="795"/>
                  <a:pt x="8123" y="795"/>
                  <a:pt x="8117" y="795"/>
                </a:cubicBezTo>
                <a:lnTo>
                  <a:pt x="8111" y="800"/>
                </a:lnTo>
                <a:cubicBezTo>
                  <a:pt x="8099" y="800"/>
                  <a:pt x="8099" y="800"/>
                  <a:pt x="8087" y="800"/>
                </a:cubicBezTo>
                <a:cubicBezTo>
                  <a:pt x="8069" y="800"/>
                  <a:pt x="8069" y="800"/>
                  <a:pt x="8069" y="800"/>
                </a:cubicBezTo>
                <a:cubicBezTo>
                  <a:pt x="8064" y="800"/>
                  <a:pt x="8064" y="800"/>
                  <a:pt x="8058" y="800"/>
                </a:cubicBezTo>
                <a:cubicBezTo>
                  <a:pt x="8052" y="800"/>
                  <a:pt x="8052" y="800"/>
                  <a:pt x="8046" y="800"/>
                </a:cubicBezTo>
                <a:cubicBezTo>
                  <a:pt x="8046" y="765"/>
                  <a:pt x="8046" y="765"/>
                  <a:pt x="8046" y="765"/>
                </a:cubicBezTo>
                <a:cubicBezTo>
                  <a:pt x="8052" y="765"/>
                  <a:pt x="8058" y="759"/>
                  <a:pt x="8058" y="759"/>
                </a:cubicBezTo>
                <a:cubicBezTo>
                  <a:pt x="8064" y="759"/>
                  <a:pt x="8064" y="765"/>
                  <a:pt x="8069" y="765"/>
                </a:cubicBezTo>
                <a:cubicBezTo>
                  <a:pt x="8081" y="765"/>
                  <a:pt x="8081" y="765"/>
                  <a:pt x="8081" y="765"/>
                </a:cubicBezTo>
                <a:cubicBezTo>
                  <a:pt x="8093" y="765"/>
                  <a:pt x="8099" y="765"/>
                  <a:pt x="8105" y="765"/>
                </a:cubicBezTo>
                <a:cubicBezTo>
                  <a:pt x="8111" y="765"/>
                  <a:pt x="8111" y="759"/>
                  <a:pt x="8117" y="753"/>
                </a:cubicBezTo>
                <a:cubicBezTo>
                  <a:pt x="8111" y="753"/>
                  <a:pt x="8111" y="747"/>
                  <a:pt x="8111" y="741"/>
                </a:cubicBezTo>
                <a:cubicBezTo>
                  <a:pt x="8105" y="741"/>
                  <a:pt x="8105" y="735"/>
                  <a:pt x="8099" y="729"/>
                </a:cubicBezTo>
                <a:cubicBezTo>
                  <a:pt x="8087" y="729"/>
                  <a:pt x="8081" y="735"/>
                  <a:pt x="8075" y="735"/>
                </a:cubicBezTo>
                <a:cubicBezTo>
                  <a:pt x="8069" y="735"/>
                  <a:pt x="8069" y="729"/>
                  <a:pt x="8064" y="723"/>
                </a:cubicBezTo>
                <a:cubicBezTo>
                  <a:pt x="8058" y="723"/>
                  <a:pt x="8058" y="723"/>
                  <a:pt x="8052" y="723"/>
                </a:cubicBezTo>
                <a:cubicBezTo>
                  <a:pt x="8046" y="723"/>
                  <a:pt x="8046" y="723"/>
                  <a:pt x="8040" y="723"/>
                </a:cubicBezTo>
                <a:cubicBezTo>
                  <a:pt x="8034" y="723"/>
                  <a:pt x="8028" y="718"/>
                  <a:pt x="8022" y="718"/>
                </a:cubicBezTo>
                <a:cubicBezTo>
                  <a:pt x="8010" y="718"/>
                  <a:pt x="8004" y="718"/>
                  <a:pt x="7992" y="723"/>
                </a:cubicBezTo>
                <a:cubicBezTo>
                  <a:pt x="7992" y="729"/>
                  <a:pt x="7998" y="735"/>
                  <a:pt x="7992" y="741"/>
                </a:cubicBezTo>
                <a:cubicBezTo>
                  <a:pt x="7992" y="747"/>
                  <a:pt x="7992" y="747"/>
                  <a:pt x="7986" y="753"/>
                </a:cubicBezTo>
                <a:cubicBezTo>
                  <a:pt x="7986" y="753"/>
                  <a:pt x="7980" y="753"/>
                  <a:pt x="7975" y="753"/>
                </a:cubicBezTo>
                <a:cubicBezTo>
                  <a:pt x="7975" y="747"/>
                  <a:pt x="7969" y="747"/>
                  <a:pt x="7963" y="741"/>
                </a:cubicBezTo>
                <a:cubicBezTo>
                  <a:pt x="7963" y="741"/>
                  <a:pt x="7963" y="735"/>
                  <a:pt x="7963" y="729"/>
                </a:cubicBezTo>
                <a:cubicBezTo>
                  <a:pt x="7963" y="723"/>
                  <a:pt x="7963" y="718"/>
                  <a:pt x="7969" y="711"/>
                </a:cubicBezTo>
                <a:cubicBezTo>
                  <a:pt x="7969" y="706"/>
                  <a:pt x="7969" y="700"/>
                  <a:pt x="7975" y="700"/>
                </a:cubicBezTo>
                <a:cubicBezTo>
                  <a:pt x="7975" y="694"/>
                  <a:pt x="7980" y="700"/>
                  <a:pt x="7986" y="694"/>
                </a:cubicBezTo>
                <a:cubicBezTo>
                  <a:pt x="7986" y="688"/>
                  <a:pt x="7992" y="688"/>
                  <a:pt x="7992" y="682"/>
                </a:cubicBezTo>
                <a:cubicBezTo>
                  <a:pt x="7998" y="682"/>
                  <a:pt x="7992" y="676"/>
                  <a:pt x="7992" y="670"/>
                </a:cubicBezTo>
                <a:cubicBezTo>
                  <a:pt x="7992" y="664"/>
                  <a:pt x="7992" y="658"/>
                  <a:pt x="7992" y="646"/>
                </a:cubicBezTo>
                <a:cubicBezTo>
                  <a:pt x="7992" y="640"/>
                  <a:pt x="7998" y="629"/>
                  <a:pt x="7998" y="617"/>
                </a:cubicBezTo>
                <a:cubicBezTo>
                  <a:pt x="8034" y="617"/>
                  <a:pt x="8034" y="617"/>
                  <a:pt x="8034" y="617"/>
                </a:cubicBezTo>
                <a:cubicBezTo>
                  <a:pt x="8034" y="605"/>
                  <a:pt x="8034" y="599"/>
                  <a:pt x="8040" y="587"/>
                </a:cubicBezTo>
                <a:cubicBezTo>
                  <a:pt x="8040" y="587"/>
                  <a:pt x="8046" y="581"/>
                  <a:pt x="8046" y="575"/>
                </a:cubicBezTo>
                <a:cubicBezTo>
                  <a:pt x="8058" y="575"/>
                  <a:pt x="8064" y="575"/>
                  <a:pt x="8069" y="575"/>
                </a:cubicBezTo>
                <a:cubicBezTo>
                  <a:pt x="8081" y="575"/>
                  <a:pt x="8081" y="575"/>
                  <a:pt x="8081" y="575"/>
                </a:cubicBezTo>
                <a:cubicBezTo>
                  <a:pt x="8087" y="575"/>
                  <a:pt x="8087" y="569"/>
                  <a:pt x="8093" y="569"/>
                </a:cubicBezTo>
                <a:cubicBezTo>
                  <a:pt x="8093" y="563"/>
                  <a:pt x="8093" y="557"/>
                  <a:pt x="8093" y="557"/>
                </a:cubicBezTo>
                <a:cubicBezTo>
                  <a:pt x="8093" y="552"/>
                  <a:pt x="8087" y="545"/>
                  <a:pt x="8087" y="540"/>
                </a:cubicBezTo>
                <a:cubicBezTo>
                  <a:pt x="8087" y="534"/>
                  <a:pt x="8093" y="528"/>
                  <a:pt x="8099" y="522"/>
                </a:cubicBezTo>
                <a:cubicBezTo>
                  <a:pt x="8099" y="516"/>
                  <a:pt x="8105" y="516"/>
                  <a:pt x="8105" y="510"/>
                </a:cubicBezTo>
                <a:cubicBezTo>
                  <a:pt x="8105" y="504"/>
                  <a:pt x="8111" y="504"/>
                  <a:pt x="8111" y="498"/>
                </a:cubicBezTo>
                <a:cubicBezTo>
                  <a:pt x="8111" y="492"/>
                  <a:pt x="8117" y="492"/>
                  <a:pt x="8123" y="492"/>
                </a:cubicBezTo>
                <a:cubicBezTo>
                  <a:pt x="8129" y="486"/>
                  <a:pt x="8135" y="480"/>
                  <a:pt x="8147" y="480"/>
                </a:cubicBezTo>
                <a:cubicBezTo>
                  <a:pt x="8158" y="474"/>
                  <a:pt x="8164" y="486"/>
                  <a:pt x="8182" y="480"/>
                </a:cubicBezTo>
                <a:lnTo>
                  <a:pt x="8188" y="480"/>
                </a:lnTo>
                <a:cubicBezTo>
                  <a:pt x="8194" y="474"/>
                  <a:pt x="8194" y="468"/>
                  <a:pt x="8194" y="468"/>
                </a:cubicBezTo>
                <a:cubicBezTo>
                  <a:pt x="8200" y="463"/>
                  <a:pt x="8200" y="457"/>
                  <a:pt x="8200" y="457"/>
                </a:cubicBezTo>
                <a:cubicBezTo>
                  <a:pt x="8200" y="451"/>
                  <a:pt x="8200" y="445"/>
                  <a:pt x="8206" y="445"/>
                </a:cubicBezTo>
                <a:cubicBezTo>
                  <a:pt x="8206" y="439"/>
                  <a:pt x="8212" y="439"/>
                  <a:pt x="8218" y="439"/>
                </a:cubicBezTo>
                <a:cubicBezTo>
                  <a:pt x="8224" y="433"/>
                  <a:pt x="8224" y="433"/>
                  <a:pt x="8230" y="433"/>
                </a:cubicBezTo>
                <a:cubicBezTo>
                  <a:pt x="8230" y="433"/>
                  <a:pt x="8235" y="433"/>
                  <a:pt x="8241" y="433"/>
                </a:cubicBezTo>
                <a:cubicBezTo>
                  <a:pt x="8241" y="433"/>
                  <a:pt x="8247" y="433"/>
                  <a:pt x="8253" y="427"/>
                </a:cubicBezTo>
                <a:cubicBezTo>
                  <a:pt x="8253" y="427"/>
                  <a:pt x="8259" y="433"/>
                  <a:pt x="8265" y="427"/>
                </a:cubicBezTo>
                <a:cubicBezTo>
                  <a:pt x="8265" y="427"/>
                  <a:pt x="8265" y="421"/>
                  <a:pt x="8271" y="415"/>
                </a:cubicBezTo>
                <a:cubicBezTo>
                  <a:pt x="8265" y="403"/>
                  <a:pt x="8265" y="403"/>
                  <a:pt x="8265" y="403"/>
                </a:cubicBezTo>
                <a:cubicBezTo>
                  <a:pt x="8164" y="403"/>
                  <a:pt x="8164" y="403"/>
                  <a:pt x="8164" y="403"/>
                </a:cubicBezTo>
                <a:cubicBezTo>
                  <a:pt x="8135" y="397"/>
                  <a:pt x="8135" y="397"/>
                  <a:pt x="8135" y="397"/>
                </a:cubicBezTo>
                <a:cubicBezTo>
                  <a:pt x="8147" y="397"/>
                  <a:pt x="8152" y="397"/>
                  <a:pt x="8158" y="391"/>
                </a:cubicBezTo>
                <a:cubicBezTo>
                  <a:pt x="8170" y="386"/>
                  <a:pt x="8176" y="374"/>
                  <a:pt x="8188" y="374"/>
                </a:cubicBezTo>
                <a:cubicBezTo>
                  <a:pt x="8200" y="374"/>
                  <a:pt x="8200" y="374"/>
                  <a:pt x="8206" y="379"/>
                </a:cubicBezTo>
                <a:cubicBezTo>
                  <a:pt x="8212" y="379"/>
                  <a:pt x="8218" y="386"/>
                  <a:pt x="8224" y="386"/>
                </a:cubicBezTo>
                <a:cubicBezTo>
                  <a:pt x="8230" y="386"/>
                  <a:pt x="8230" y="386"/>
                  <a:pt x="8235" y="386"/>
                </a:cubicBezTo>
                <a:cubicBezTo>
                  <a:pt x="8247" y="386"/>
                  <a:pt x="8247" y="386"/>
                  <a:pt x="8247" y="386"/>
                </a:cubicBezTo>
                <a:cubicBezTo>
                  <a:pt x="8253" y="386"/>
                  <a:pt x="8253" y="386"/>
                  <a:pt x="8259" y="386"/>
                </a:cubicBezTo>
                <a:cubicBezTo>
                  <a:pt x="8265" y="386"/>
                  <a:pt x="8265" y="386"/>
                  <a:pt x="8271" y="386"/>
                </a:cubicBezTo>
                <a:cubicBezTo>
                  <a:pt x="8277" y="386"/>
                  <a:pt x="8283" y="379"/>
                  <a:pt x="8283" y="379"/>
                </a:cubicBezTo>
                <a:cubicBezTo>
                  <a:pt x="8289" y="379"/>
                  <a:pt x="8289" y="374"/>
                  <a:pt x="8295" y="368"/>
                </a:cubicBezTo>
                <a:cubicBezTo>
                  <a:pt x="8295" y="368"/>
                  <a:pt x="8301" y="362"/>
                  <a:pt x="8301" y="356"/>
                </a:cubicBezTo>
                <a:cubicBezTo>
                  <a:pt x="8307" y="350"/>
                  <a:pt x="8313" y="350"/>
                  <a:pt x="8318" y="344"/>
                </a:cubicBezTo>
                <a:cubicBezTo>
                  <a:pt x="8318" y="338"/>
                  <a:pt x="8318" y="332"/>
                  <a:pt x="8324" y="332"/>
                </a:cubicBezTo>
                <a:cubicBezTo>
                  <a:pt x="8330" y="332"/>
                  <a:pt x="8342" y="332"/>
                  <a:pt x="8348" y="332"/>
                </a:cubicBezTo>
                <a:cubicBezTo>
                  <a:pt x="8360" y="332"/>
                  <a:pt x="8360" y="332"/>
                  <a:pt x="8360" y="332"/>
                </a:cubicBezTo>
                <a:cubicBezTo>
                  <a:pt x="8378" y="332"/>
                  <a:pt x="8390" y="326"/>
                  <a:pt x="8407" y="326"/>
                </a:cubicBezTo>
                <a:cubicBezTo>
                  <a:pt x="8407" y="326"/>
                  <a:pt x="8413" y="326"/>
                  <a:pt x="8419" y="326"/>
                </a:cubicBezTo>
                <a:cubicBezTo>
                  <a:pt x="8419" y="320"/>
                  <a:pt x="8425" y="320"/>
                  <a:pt x="8425" y="320"/>
                </a:cubicBezTo>
                <a:cubicBezTo>
                  <a:pt x="8431" y="320"/>
                  <a:pt x="8437" y="314"/>
                  <a:pt x="8437" y="308"/>
                </a:cubicBezTo>
                <a:cubicBezTo>
                  <a:pt x="8443" y="302"/>
                  <a:pt x="8449" y="302"/>
                  <a:pt x="8449" y="297"/>
                </a:cubicBezTo>
                <a:cubicBezTo>
                  <a:pt x="8449" y="291"/>
                  <a:pt x="8449" y="285"/>
                  <a:pt x="8449" y="273"/>
                </a:cubicBezTo>
                <a:cubicBezTo>
                  <a:pt x="8449" y="267"/>
                  <a:pt x="8449" y="261"/>
                  <a:pt x="8443" y="255"/>
                </a:cubicBezTo>
                <a:cubicBezTo>
                  <a:pt x="8443" y="249"/>
                  <a:pt x="8437" y="249"/>
                  <a:pt x="8431" y="249"/>
                </a:cubicBezTo>
                <a:cubicBezTo>
                  <a:pt x="8425" y="243"/>
                  <a:pt x="8419" y="243"/>
                  <a:pt x="8407" y="243"/>
                </a:cubicBezTo>
                <a:cubicBezTo>
                  <a:pt x="8396" y="243"/>
                  <a:pt x="8390" y="243"/>
                  <a:pt x="8384" y="249"/>
                </a:cubicBezTo>
                <a:cubicBezTo>
                  <a:pt x="8378" y="249"/>
                  <a:pt x="8372" y="255"/>
                  <a:pt x="8366" y="255"/>
                </a:cubicBezTo>
                <a:cubicBezTo>
                  <a:pt x="8360" y="255"/>
                  <a:pt x="8354" y="261"/>
                  <a:pt x="8342" y="261"/>
                </a:cubicBezTo>
                <a:cubicBezTo>
                  <a:pt x="8336" y="261"/>
                  <a:pt x="8330" y="255"/>
                  <a:pt x="8318" y="255"/>
                </a:cubicBezTo>
                <a:cubicBezTo>
                  <a:pt x="8313" y="249"/>
                  <a:pt x="8313" y="249"/>
                  <a:pt x="8307" y="249"/>
                </a:cubicBezTo>
                <a:cubicBezTo>
                  <a:pt x="8289" y="243"/>
                  <a:pt x="8289" y="243"/>
                  <a:pt x="8289" y="243"/>
                </a:cubicBezTo>
                <a:cubicBezTo>
                  <a:pt x="8283" y="237"/>
                  <a:pt x="8277" y="237"/>
                  <a:pt x="8271" y="237"/>
                </a:cubicBezTo>
                <a:cubicBezTo>
                  <a:pt x="8265" y="237"/>
                  <a:pt x="8259" y="243"/>
                  <a:pt x="8247" y="243"/>
                </a:cubicBezTo>
                <a:cubicBezTo>
                  <a:pt x="8241" y="243"/>
                  <a:pt x="8241" y="243"/>
                  <a:pt x="8235" y="243"/>
                </a:cubicBezTo>
                <a:cubicBezTo>
                  <a:pt x="8224" y="243"/>
                  <a:pt x="8218" y="243"/>
                  <a:pt x="8206" y="249"/>
                </a:cubicBezTo>
                <a:cubicBezTo>
                  <a:pt x="8206" y="249"/>
                  <a:pt x="8200" y="255"/>
                  <a:pt x="8194" y="255"/>
                </a:cubicBezTo>
                <a:cubicBezTo>
                  <a:pt x="8194" y="261"/>
                  <a:pt x="8188" y="261"/>
                  <a:pt x="8188" y="261"/>
                </a:cubicBezTo>
                <a:cubicBezTo>
                  <a:pt x="8182" y="273"/>
                  <a:pt x="8182" y="279"/>
                  <a:pt x="8176" y="285"/>
                </a:cubicBezTo>
                <a:cubicBezTo>
                  <a:pt x="8176" y="291"/>
                  <a:pt x="8176" y="297"/>
                  <a:pt x="8170" y="297"/>
                </a:cubicBezTo>
                <a:cubicBezTo>
                  <a:pt x="8170" y="302"/>
                  <a:pt x="8164" y="302"/>
                  <a:pt x="8158" y="302"/>
                </a:cubicBezTo>
                <a:cubicBezTo>
                  <a:pt x="8152" y="302"/>
                  <a:pt x="8147" y="302"/>
                  <a:pt x="8135" y="302"/>
                </a:cubicBezTo>
                <a:cubicBezTo>
                  <a:pt x="8123" y="302"/>
                  <a:pt x="8117" y="302"/>
                  <a:pt x="8111" y="302"/>
                </a:cubicBezTo>
                <a:cubicBezTo>
                  <a:pt x="8099" y="302"/>
                  <a:pt x="8093" y="302"/>
                  <a:pt x="8087" y="302"/>
                </a:cubicBezTo>
                <a:cubicBezTo>
                  <a:pt x="8081" y="297"/>
                  <a:pt x="8081" y="291"/>
                  <a:pt x="8075" y="291"/>
                </a:cubicBezTo>
                <a:cubicBezTo>
                  <a:pt x="8069" y="285"/>
                  <a:pt x="8058" y="285"/>
                  <a:pt x="8046" y="285"/>
                </a:cubicBezTo>
                <a:cubicBezTo>
                  <a:pt x="8040" y="285"/>
                  <a:pt x="8034" y="285"/>
                  <a:pt x="8028" y="285"/>
                </a:cubicBezTo>
                <a:cubicBezTo>
                  <a:pt x="8016" y="291"/>
                  <a:pt x="8016" y="297"/>
                  <a:pt x="8010" y="308"/>
                </a:cubicBezTo>
                <a:cubicBezTo>
                  <a:pt x="8004" y="308"/>
                  <a:pt x="8004" y="314"/>
                  <a:pt x="8004" y="320"/>
                </a:cubicBezTo>
                <a:cubicBezTo>
                  <a:pt x="7998" y="320"/>
                  <a:pt x="7998" y="320"/>
                  <a:pt x="7992" y="326"/>
                </a:cubicBezTo>
                <a:cubicBezTo>
                  <a:pt x="7986" y="326"/>
                  <a:pt x="7986" y="326"/>
                  <a:pt x="7980" y="326"/>
                </a:cubicBezTo>
                <a:cubicBezTo>
                  <a:pt x="7969" y="326"/>
                  <a:pt x="7963" y="320"/>
                  <a:pt x="7957" y="326"/>
                </a:cubicBezTo>
                <a:cubicBezTo>
                  <a:pt x="7945" y="326"/>
                  <a:pt x="7939" y="326"/>
                  <a:pt x="7933" y="332"/>
                </a:cubicBezTo>
                <a:cubicBezTo>
                  <a:pt x="7927" y="332"/>
                  <a:pt x="7927" y="338"/>
                  <a:pt x="7921" y="338"/>
                </a:cubicBezTo>
                <a:cubicBezTo>
                  <a:pt x="7909" y="344"/>
                  <a:pt x="7903" y="338"/>
                  <a:pt x="7892" y="344"/>
                </a:cubicBezTo>
                <a:cubicBezTo>
                  <a:pt x="7892" y="344"/>
                  <a:pt x="7886" y="350"/>
                  <a:pt x="7880" y="350"/>
                </a:cubicBezTo>
                <a:cubicBezTo>
                  <a:pt x="7880" y="356"/>
                  <a:pt x="7874" y="362"/>
                  <a:pt x="7868" y="362"/>
                </a:cubicBezTo>
                <a:cubicBezTo>
                  <a:pt x="7862" y="374"/>
                  <a:pt x="7862" y="386"/>
                  <a:pt x="7850" y="391"/>
                </a:cubicBezTo>
                <a:cubicBezTo>
                  <a:pt x="7844" y="397"/>
                  <a:pt x="7844" y="397"/>
                  <a:pt x="7838" y="397"/>
                </a:cubicBezTo>
                <a:cubicBezTo>
                  <a:pt x="7832" y="397"/>
                  <a:pt x="7832" y="391"/>
                  <a:pt x="7826" y="391"/>
                </a:cubicBezTo>
                <a:cubicBezTo>
                  <a:pt x="7832" y="391"/>
                  <a:pt x="7832" y="386"/>
                  <a:pt x="7832" y="379"/>
                </a:cubicBezTo>
                <a:cubicBezTo>
                  <a:pt x="7838" y="379"/>
                  <a:pt x="7844" y="379"/>
                  <a:pt x="7844" y="374"/>
                </a:cubicBezTo>
                <a:cubicBezTo>
                  <a:pt x="7850" y="374"/>
                  <a:pt x="7850" y="368"/>
                  <a:pt x="7850" y="362"/>
                </a:cubicBezTo>
                <a:cubicBezTo>
                  <a:pt x="7856" y="362"/>
                  <a:pt x="7856" y="356"/>
                  <a:pt x="7862" y="350"/>
                </a:cubicBezTo>
                <a:cubicBezTo>
                  <a:pt x="7862" y="344"/>
                  <a:pt x="7868" y="332"/>
                  <a:pt x="7874" y="332"/>
                </a:cubicBezTo>
                <a:cubicBezTo>
                  <a:pt x="7880" y="326"/>
                  <a:pt x="7880" y="332"/>
                  <a:pt x="7886" y="332"/>
                </a:cubicBezTo>
                <a:cubicBezTo>
                  <a:pt x="7892" y="326"/>
                  <a:pt x="7897" y="326"/>
                  <a:pt x="7903" y="320"/>
                </a:cubicBezTo>
                <a:cubicBezTo>
                  <a:pt x="7903" y="314"/>
                  <a:pt x="7903" y="314"/>
                  <a:pt x="7903" y="308"/>
                </a:cubicBezTo>
                <a:cubicBezTo>
                  <a:pt x="7903" y="285"/>
                  <a:pt x="7903" y="285"/>
                  <a:pt x="7903" y="285"/>
                </a:cubicBezTo>
                <a:cubicBezTo>
                  <a:pt x="7909" y="279"/>
                  <a:pt x="7909" y="273"/>
                  <a:pt x="7915" y="273"/>
                </a:cubicBezTo>
                <a:cubicBezTo>
                  <a:pt x="7921" y="273"/>
                  <a:pt x="7927" y="273"/>
                  <a:pt x="7927" y="267"/>
                </a:cubicBezTo>
                <a:cubicBezTo>
                  <a:pt x="7933" y="267"/>
                  <a:pt x="7939" y="267"/>
                  <a:pt x="7939" y="261"/>
                </a:cubicBezTo>
                <a:cubicBezTo>
                  <a:pt x="7945" y="255"/>
                  <a:pt x="7939" y="255"/>
                  <a:pt x="7939" y="249"/>
                </a:cubicBezTo>
                <a:cubicBezTo>
                  <a:pt x="7939" y="243"/>
                  <a:pt x="7939" y="243"/>
                  <a:pt x="7939" y="237"/>
                </a:cubicBezTo>
                <a:cubicBezTo>
                  <a:pt x="7939" y="231"/>
                  <a:pt x="7939" y="231"/>
                  <a:pt x="7933" y="225"/>
                </a:cubicBezTo>
                <a:cubicBezTo>
                  <a:pt x="7933" y="225"/>
                  <a:pt x="7927" y="220"/>
                  <a:pt x="7927" y="213"/>
                </a:cubicBezTo>
                <a:cubicBezTo>
                  <a:pt x="7921" y="213"/>
                  <a:pt x="7921" y="213"/>
                  <a:pt x="7915" y="213"/>
                </a:cubicBezTo>
                <a:cubicBezTo>
                  <a:pt x="7903" y="213"/>
                  <a:pt x="7903" y="213"/>
                  <a:pt x="7903" y="213"/>
                </a:cubicBezTo>
                <a:cubicBezTo>
                  <a:pt x="7897" y="213"/>
                  <a:pt x="7897" y="220"/>
                  <a:pt x="7892" y="220"/>
                </a:cubicBezTo>
                <a:cubicBezTo>
                  <a:pt x="7880" y="220"/>
                  <a:pt x="7874" y="220"/>
                  <a:pt x="7862" y="220"/>
                </a:cubicBezTo>
                <a:cubicBezTo>
                  <a:pt x="7856" y="220"/>
                  <a:pt x="7856" y="220"/>
                  <a:pt x="7850" y="220"/>
                </a:cubicBezTo>
                <a:cubicBezTo>
                  <a:pt x="7838" y="220"/>
                  <a:pt x="7826" y="220"/>
                  <a:pt x="7814" y="220"/>
                </a:cubicBezTo>
                <a:cubicBezTo>
                  <a:pt x="7809" y="220"/>
                  <a:pt x="7803" y="220"/>
                  <a:pt x="7803" y="213"/>
                </a:cubicBezTo>
                <a:cubicBezTo>
                  <a:pt x="7803" y="231"/>
                  <a:pt x="7803" y="237"/>
                  <a:pt x="7803" y="255"/>
                </a:cubicBezTo>
                <a:lnTo>
                  <a:pt x="7797" y="261"/>
                </a:lnTo>
                <a:cubicBezTo>
                  <a:pt x="7797" y="267"/>
                  <a:pt x="7803" y="267"/>
                  <a:pt x="7803" y="273"/>
                </a:cubicBezTo>
                <a:cubicBezTo>
                  <a:pt x="7797" y="273"/>
                  <a:pt x="7791" y="279"/>
                  <a:pt x="7785" y="279"/>
                </a:cubicBezTo>
                <a:cubicBezTo>
                  <a:pt x="7779" y="279"/>
                  <a:pt x="7779" y="273"/>
                  <a:pt x="7773" y="273"/>
                </a:cubicBezTo>
                <a:cubicBezTo>
                  <a:pt x="7761" y="273"/>
                  <a:pt x="7761" y="273"/>
                  <a:pt x="7749" y="273"/>
                </a:cubicBezTo>
                <a:cubicBezTo>
                  <a:pt x="7743" y="273"/>
                  <a:pt x="7737" y="273"/>
                  <a:pt x="7732" y="273"/>
                </a:cubicBezTo>
                <a:cubicBezTo>
                  <a:pt x="7720" y="273"/>
                  <a:pt x="7720" y="279"/>
                  <a:pt x="7708" y="285"/>
                </a:cubicBezTo>
                <a:cubicBezTo>
                  <a:pt x="7708" y="285"/>
                  <a:pt x="7702" y="285"/>
                  <a:pt x="7696" y="285"/>
                </a:cubicBezTo>
                <a:cubicBezTo>
                  <a:pt x="7690" y="291"/>
                  <a:pt x="7690" y="291"/>
                  <a:pt x="7684" y="297"/>
                </a:cubicBezTo>
                <a:cubicBezTo>
                  <a:pt x="7684" y="297"/>
                  <a:pt x="7678" y="297"/>
                  <a:pt x="7672" y="297"/>
                </a:cubicBezTo>
                <a:cubicBezTo>
                  <a:pt x="7672" y="291"/>
                  <a:pt x="7678" y="285"/>
                  <a:pt x="7678" y="285"/>
                </a:cubicBezTo>
                <a:cubicBezTo>
                  <a:pt x="7678" y="279"/>
                  <a:pt x="7684" y="279"/>
                  <a:pt x="7684" y="273"/>
                </a:cubicBezTo>
                <a:cubicBezTo>
                  <a:pt x="7684" y="267"/>
                  <a:pt x="7684" y="261"/>
                  <a:pt x="7690" y="261"/>
                </a:cubicBezTo>
                <a:cubicBezTo>
                  <a:pt x="7690" y="255"/>
                  <a:pt x="7696" y="249"/>
                  <a:pt x="7702" y="249"/>
                </a:cubicBezTo>
                <a:cubicBezTo>
                  <a:pt x="7714" y="249"/>
                  <a:pt x="7714" y="249"/>
                  <a:pt x="7714" y="249"/>
                </a:cubicBezTo>
                <a:cubicBezTo>
                  <a:pt x="7720" y="249"/>
                  <a:pt x="7726" y="249"/>
                  <a:pt x="7737" y="249"/>
                </a:cubicBezTo>
                <a:cubicBezTo>
                  <a:pt x="7743" y="249"/>
                  <a:pt x="7749" y="249"/>
                  <a:pt x="7761" y="249"/>
                </a:cubicBezTo>
                <a:cubicBezTo>
                  <a:pt x="7767" y="243"/>
                  <a:pt x="7767" y="243"/>
                  <a:pt x="7773" y="237"/>
                </a:cubicBezTo>
                <a:cubicBezTo>
                  <a:pt x="7767" y="225"/>
                  <a:pt x="7767" y="225"/>
                  <a:pt x="7767" y="225"/>
                </a:cubicBezTo>
                <a:cubicBezTo>
                  <a:pt x="7767" y="225"/>
                  <a:pt x="7761" y="220"/>
                  <a:pt x="7755" y="220"/>
                </a:cubicBezTo>
                <a:cubicBezTo>
                  <a:pt x="7749" y="220"/>
                  <a:pt x="7749" y="220"/>
                  <a:pt x="7743" y="220"/>
                </a:cubicBezTo>
                <a:cubicBezTo>
                  <a:pt x="7737" y="220"/>
                  <a:pt x="7732" y="220"/>
                  <a:pt x="7726" y="220"/>
                </a:cubicBezTo>
                <a:cubicBezTo>
                  <a:pt x="7708" y="220"/>
                  <a:pt x="7696" y="225"/>
                  <a:pt x="7678" y="225"/>
                </a:cubicBezTo>
                <a:cubicBezTo>
                  <a:pt x="7672" y="225"/>
                  <a:pt x="7666" y="225"/>
                  <a:pt x="7654" y="225"/>
                </a:cubicBezTo>
                <a:cubicBezTo>
                  <a:pt x="7654" y="225"/>
                  <a:pt x="7648" y="231"/>
                  <a:pt x="7643" y="231"/>
                </a:cubicBezTo>
                <a:cubicBezTo>
                  <a:pt x="7566" y="231"/>
                  <a:pt x="7566" y="231"/>
                  <a:pt x="7566" y="231"/>
                </a:cubicBezTo>
                <a:cubicBezTo>
                  <a:pt x="7554" y="231"/>
                  <a:pt x="7548" y="225"/>
                  <a:pt x="7536" y="225"/>
                </a:cubicBezTo>
                <a:cubicBezTo>
                  <a:pt x="7524" y="225"/>
                  <a:pt x="7518" y="225"/>
                  <a:pt x="7506" y="231"/>
                </a:cubicBezTo>
                <a:cubicBezTo>
                  <a:pt x="7500" y="231"/>
                  <a:pt x="7494" y="231"/>
                  <a:pt x="7494" y="231"/>
                </a:cubicBezTo>
                <a:cubicBezTo>
                  <a:pt x="7488" y="231"/>
                  <a:pt x="7482" y="237"/>
                  <a:pt x="7482" y="237"/>
                </a:cubicBezTo>
                <a:cubicBezTo>
                  <a:pt x="7477" y="237"/>
                  <a:pt x="7471" y="243"/>
                  <a:pt x="7471" y="243"/>
                </a:cubicBezTo>
                <a:cubicBezTo>
                  <a:pt x="7465" y="243"/>
                  <a:pt x="7459" y="249"/>
                  <a:pt x="7453" y="249"/>
                </a:cubicBezTo>
                <a:cubicBezTo>
                  <a:pt x="7447" y="249"/>
                  <a:pt x="7441" y="249"/>
                  <a:pt x="7435" y="249"/>
                </a:cubicBezTo>
                <a:cubicBezTo>
                  <a:pt x="7429" y="249"/>
                  <a:pt x="7429" y="255"/>
                  <a:pt x="7423" y="255"/>
                </a:cubicBezTo>
                <a:cubicBezTo>
                  <a:pt x="7417" y="255"/>
                  <a:pt x="7411" y="255"/>
                  <a:pt x="7405" y="255"/>
                </a:cubicBezTo>
                <a:cubicBezTo>
                  <a:pt x="7400" y="255"/>
                  <a:pt x="7400" y="261"/>
                  <a:pt x="7393" y="261"/>
                </a:cubicBezTo>
                <a:cubicBezTo>
                  <a:pt x="7388" y="261"/>
                  <a:pt x="7382" y="261"/>
                  <a:pt x="7382" y="261"/>
                </a:cubicBezTo>
                <a:cubicBezTo>
                  <a:pt x="7376" y="267"/>
                  <a:pt x="7370" y="267"/>
                  <a:pt x="7364" y="267"/>
                </a:cubicBezTo>
                <a:cubicBezTo>
                  <a:pt x="7358" y="267"/>
                  <a:pt x="7358" y="267"/>
                  <a:pt x="7352" y="261"/>
                </a:cubicBezTo>
                <a:cubicBezTo>
                  <a:pt x="7358" y="261"/>
                  <a:pt x="7358" y="255"/>
                  <a:pt x="7358" y="255"/>
                </a:cubicBezTo>
                <a:cubicBezTo>
                  <a:pt x="7364" y="243"/>
                  <a:pt x="7370" y="237"/>
                  <a:pt x="7376" y="231"/>
                </a:cubicBezTo>
                <a:cubicBezTo>
                  <a:pt x="7376" y="225"/>
                  <a:pt x="7382" y="220"/>
                  <a:pt x="7382" y="220"/>
                </a:cubicBezTo>
                <a:cubicBezTo>
                  <a:pt x="7393" y="213"/>
                  <a:pt x="7400" y="208"/>
                  <a:pt x="7411" y="208"/>
                </a:cubicBezTo>
                <a:cubicBezTo>
                  <a:pt x="7417" y="208"/>
                  <a:pt x="7417" y="202"/>
                  <a:pt x="7423" y="202"/>
                </a:cubicBezTo>
                <a:cubicBezTo>
                  <a:pt x="7619" y="202"/>
                  <a:pt x="7619" y="202"/>
                  <a:pt x="7619" y="202"/>
                </a:cubicBezTo>
                <a:cubicBezTo>
                  <a:pt x="7619" y="202"/>
                  <a:pt x="7625" y="202"/>
                  <a:pt x="7631" y="202"/>
                </a:cubicBezTo>
                <a:cubicBezTo>
                  <a:pt x="7631" y="196"/>
                  <a:pt x="7631" y="190"/>
                  <a:pt x="7637" y="190"/>
                </a:cubicBezTo>
                <a:cubicBezTo>
                  <a:pt x="7643" y="190"/>
                  <a:pt x="7643" y="184"/>
                  <a:pt x="7648" y="184"/>
                </a:cubicBezTo>
                <a:cubicBezTo>
                  <a:pt x="7809" y="184"/>
                  <a:pt x="7809" y="184"/>
                  <a:pt x="7809" y="184"/>
                </a:cubicBezTo>
                <a:cubicBezTo>
                  <a:pt x="7814" y="184"/>
                  <a:pt x="7820" y="184"/>
                  <a:pt x="7820" y="184"/>
                </a:cubicBezTo>
                <a:cubicBezTo>
                  <a:pt x="7832" y="184"/>
                  <a:pt x="7838" y="184"/>
                  <a:pt x="7844" y="184"/>
                </a:cubicBezTo>
                <a:cubicBezTo>
                  <a:pt x="7850" y="184"/>
                  <a:pt x="7850" y="178"/>
                  <a:pt x="7856" y="178"/>
                </a:cubicBezTo>
                <a:cubicBezTo>
                  <a:pt x="7862" y="178"/>
                  <a:pt x="7856" y="166"/>
                  <a:pt x="7862" y="166"/>
                </a:cubicBezTo>
                <a:cubicBezTo>
                  <a:pt x="7868" y="166"/>
                  <a:pt x="7868" y="166"/>
                  <a:pt x="7874" y="166"/>
                </a:cubicBezTo>
                <a:cubicBezTo>
                  <a:pt x="7880" y="166"/>
                  <a:pt x="7880" y="160"/>
                  <a:pt x="7886" y="160"/>
                </a:cubicBezTo>
                <a:cubicBezTo>
                  <a:pt x="7892" y="160"/>
                  <a:pt x="7892" y="160"/>
                  <a:pt x="7897" y="160"/>
                </a:cubicBezTo>
                <a:cubicBezTo>
                  <a:pt x="7903" y="160"/>
                  <a:pt x="7903" y="160"/>
                  <a:pt x="7909" y="160"/>
                </a:cubicBezTo>
                <a:cubicBezTo>
                  <a:pt x="7915" y="160"/>
                  <a:pt x="7915" y="154"/>
                  <a:pt x="7921" y="154"/>
                </a:cubicBezTo>
                <a:cubicBezTo>
                  <a:pt x="7933" y="148"/>
                  <a:pt x="7945" y="154"/>
                  <a:pt x="7957" y="154"/>
                </a:cubicBezTo>
                <a:cubicBezTo>
                  <a:pt x="7963" y="154"/>
                  <a:pt x="7963" y="148"/>
                  <a:pt x="7969" y="148"/>
                </a:cubicBezTo>
                <a:cubicBezTo>
                  <a:pt x="7969" y="125"/>
                  <a:pt x="7969" y="125"/>
                  <a:pt x="7969" y="125"/>
                </a:cubicBezTo>
                <a:cubicBezTo>
                  <a:pt x="7939" y="119"/>
                  <a:pt x="7939" y="119"/>
                  <a:pt x="7939" y="119"/>
                </a:cubicBezTo>
                <a:cubicBezTo>
                  <a:pt x="7933" y="125"/>
                  <a:pt x="7927" y="125"/>
                  <a:pt x="7921" y="125"/>
                </a:cubicBezTo>
                <a:cubicBezTo>
                  <a:pt x="7915" y="125"/>
                  <a:pt x="7915" y="125"/>
                  <a:pt x="7915" y="125"/>
                </a:cubicBezTo>
                <a:cubicBezTo>
                  <a:pt x="7909" y="125"/>
                  <a:pt x="7909" y="125"/>
                  <a:pt x="7903" y="119"/>
                </a:cubicBezTo>
                <a:cubicBezTo>
                  <a:pt x="7892" y="119"/>
                  <a:pt x="7880" y="113"/>
                  <a:pt x="7868" y="113"/>
                </a:cubicBezTo>
                <a:cubicBezTo>
                  <a:pt x="7856" y="113"/>
                  <a:pt x="7850" y="119"/>
                  <a:pt x="7844" y="119"/>
                </a:cubicBezTo>
                <a:cubicBezTo>
                  <a:pt x="7832" y="119"/>
                  <a:pt x="7826" y="119"/>
                  <a:pt x="7814" y="113"/>
                </a:cubicBezTo>
                <a:cubicBezTo>
                  <a:pt x="7809" y="113"/>
                  <a:pt x="7809" y="113"/>
                  <a:pt x="7803" y="107"/>
                </a:cubicBezTo>
                <a:cubicBezTo>
                  <a:pt x="7803" y="107"/>
                  <a:pt x="7814" y="107"/>
                  <a:pt x="7814" y="101"/>
                </a:cubicBezTo>
                <a:cubicBezTo>
                  <a:pt x="7814" y="95"/>
                  <a:pt x="7809" y="95"/>
                  <a:pt x="7809" y="89"/>
                </a:cubicBezTo>
                <a:cubicBezTo>
                  <a:pt x="7803" y="89"/>
                  <a:pt x="7803" y="89"/>
                  <a:pt x="7797" y="89"/>
                </a:cubicBezTo>
                <a:cubicBezTo>
                  <a:pt x="7791" y="89"/>
                  <a:pt x="7785" y="83"/>
                  <a:pt x="7773" y="83"/>
                </a:cubicBezTo>
                <a:cubicBezTo>
                  <a:pt x="7773" y="83"/>
                  <a:pt x="7773" y="83"/>
                  <a:pt x="7767" y="83"/>
                </a:cubicBezTo>
                <a:cubicBezTo>
                  <a:pt x="7761" y="89"/>
                  <a:pt x="7761" y="95"/>
                  <a:pt x="7755" y="95"/>
                </a:cubicBezTo>
                <a:cubicBezTo>
                  <a:pt x="7702" y="95"/>
                  <a:pt x="7702" y="95"/>
                  <a:pt x="7702" y="95"/>
                </a:cubicBezTo>
                <a:cubicBezTo>
                  <a:pt x="7690" y="95"/>
                  <a:pt x="7684" y="83"/>
                  <a:pt x="7678" y="77"/>
                </a:cubicBezTo>
                <a:cubicBezTo>
                  <a:pt x="7672" y="77"/>
                  <a:pt x="7672" y="77"/>
                  <a:pt x="7666" y="77"/>
                </a:cubicBezTo>
                <a:cubicBezTo>
                  <a:pt x="7654" y="71"/>
                  <a:pt x="7648" y="77"/>
                  <a:pt x="7643" y="77"/>
                </a:cubicBezTo>
                <a:cubicBezTo>
                  <a:pt x="7571" y="77"/>
                  <a:pt x="7571" y="77"/>
                  <a:pt x="7571" y="77"/>
                </a:cubicBezTo>
                <a:cubicBezTo>
                  <a:pt x="7554" y="77"/>
                  <a:pt x="7554" y="77"/>
                  <a:pt x="7554" y="77"/>
                </a:cubicBezTo>
                <a:cubicBezTo>
                  <a:pt x="7512" y="77"/>
                  <a:pt x="7512" y="77"/>
                  <a:pt x="7512" y="77"/>
                </a:cubicBezTo>
                <a:cubicBezTo>
                  <a:pt x="7488" y="77"/>
                  <a:pt x="7488" y="77"/>
                  <a:pt x="7488" y="77"/>
                </a:cubicBezTo>
                <a:cubicBezTo>
                  <a:pt x="7482" y="77"/>
                  <a:pt x="7477" y="77"/>
                  <a:pt x="7465" y="77"/>
                </a:cubicBezTo>
                <a:cubicBezTo>
                  <a:pt x="7459" y="77"/>
                  <a:pt x="7459" y="83"/>
                  <a:pt x="7453" y="89"/>
                </a:cubicBezTo>
                <a:cubicBezTo>
                  <a:pt x="7352" y="89"/>
                  <a:pt x="7352" y="89"/>
                  <a:pt x="7352" y="89"/>
                </a:cubicBezTo>
                <a:cubicBezTo>
                  <a:pt x="7358" y="77"/>
                  <a:pt x="7358" y="77"/>
                  <a:pt x="7358" y="77"/>
                </a:cubicBezTo>
                <a:cubicBezTo>
                  <a:pt x="7382" y="77"/>
                  <a:pt x="7382" y="77"/>
                  <a:pt x="7382" y="77"/>
                </a:cubicBezTo>
                <a:cubicBezTo>
                  <a:pt x="7388" y="77"/>
                  <a:pt x="7393" y="77"/>
                  <a:pt x="7405" y="77"/>
                </a:cubicBezTo>
                <a:cubicBezTo>
                  <a:pt x="7405" y="77"/>
                  <a:pt x="7411" y="71"/>
                  <a:pt x="7411" y="65"/>
                </a:cubicBezTo>
                <a:cubicBezTo>
                  <a:pt x="7417" y="65"/>
                  <a:pt x="7417" y="59"/>
                  <a:pt x="7417" y="54"/>
                </a:cubicBezTo>
                <a:cubicBezTo>
                  <a:pt x="7761" y="54"/>
                  <a:pt x="7761" y="54"/>
                  <a:pt x="7761" y="54"/>
                </a:cubicBezTo>
                <a:cubicBezTo>
                  <a:pt x="7761" y="47"/>
                  <a:pt x="7761" y="47"/>
                  <a:pt x="7761" y="42"/>
                </a:cubicBezTo>
                <a:cubicBezTo>
                  <a:pt x="7755" y="36"/>
                  <a:pt x="7755" y="36"/>
                  <a:pt x="7749" y="30"/>
                </a:cubicBezTo>
                <a:cubicBezTo>
                  <a:pt x="7743" y="30"/>
                  <a:pt x="7743" y="24"/>
                  <a:pt x="7737" y="24"/>
                </a:cubicBezTo>
                <a:cubicBezTo>
                  <a:pt x="7726" y="18"/>
                  <a:pt x="7720" y="18"/>
                  <a:pt x="7714" y="18"/>
                </a:cubicBezTo>
                <a:cubicBezTo>
                  <a:pt x="7696" y="18"/>
                  <a:pt x="7696" y="18"/>
                  <a:pt x="7696" y="18"/>
                </a:cubicBezTo>
                <a:cubicBezTo>
                  <a:pt x="7690" y="18"/>
                  <a:pt x="7684" y="18"/>
                  <a:pt x="7672" y="18"/>
                </a:cubicBezTo>
                <a:cubicBezTo>
                  <a:pt x="7660" y="18"/>
                  <a:pt x="7654" y="12"/>
                  <a:pt x="7648" y="12"/>
                </a:cubicBezTo>
                <a:cubicBezTo>
                  <a:pt x="7643" y="12"/>
                  <a:pt x="7643" y="6"/>
                  <a:pt x="7637" y="6"/>
                </a:cubicBezTo>
                <a:cubicBezTo>
                  <a:pt x="7631" y="6"/>
                  <a:pt x="7631" y="6"/>
                  <a:pt x="7625" y="6"/>
                </a:cubicBezTo>
                <a:cubicBezTo>
                  <a:pt x="7619" y="0"/>
                  <a:pt x="7613" y="6"/>
                  <a:pt x="7601" y="6"/>
                </a:cubicBezTo>
                <a:cubicBezTo>
                  <a:pt x="7589" y="6"/>
                  <a:pt x="7583" y="6"/>
                  <a:pt x="7577" y="6"/>
                </a:cubicBezTo>
                <a:cubicBezTo>
                  <a:pt x="7571" y="6"/>
                  <a:pt x="7566" y="6"/>
                  <a:pt x="7566" y="6"/>
                </a:cubicBezTo>
                <a:cubicBezTo>
                  <a:pt x="7554" y="6"/>
                  <a:pt x="7548" y="6"/>
                  <a:pt x="7536" y="6"/>
                </a:cubicBezTo>
                <a:cubicBezTo>
                  <a:pt x="7524" y="6"/>
                  <a:pt x="7524" y="6"/>
                  <a:pt x="7524" y="6"/>
                </a:cubicBezTo>
                <a:cubicBezTo>
                  <a:pt x="7512" y="6"/>
                  <a:pt x="7506" y="0"/>
                  <a:pt x="7500" y="0"/>
                </a:cubicBezTo>
                <a:cubicBezTo>
                  <a:pt x="7405" y="0"/>
                  <a:pt x="7352" y="0"/>
                  <a:pt x="7257" y="0"/>
                </a:cubicBezTo>
                <a:cubicBezTo>
                  <a:pt x="7245" y="0"/>
                  <a:pt x="7239" y="0"/>
                  <a:pt x="7234" y="6"/>
                </a:cubicBezTo>
                <a:cubicBezTo>
                  <a:pt x="7227" y="6"/>
                  <a:pt x="7222" y="6"/>
                  <a:pt x="7222" y="6"/>
                </a:cubicBezTo>
                <a:cubicBezTo>
                  <a:pt x="7216" y="6"/>
                  <a:pt x="7210" y="12"/>
                  <a:pt x="7204" y="12"/>
                </a:cubicBezTo>
                <a:cubicBezTo>
                  <a:pt x="7204" y="18"/>
                  <a:pt x="7198" y="24"/>
                  <a:pt x="7192" y="24"/>
                </a:cubicBezTo>
                <a:cubicBezTo>
                  <a:pt x="7192" y="24"/>
                  <a:pt x="7186" y="24"/>
                  <a:pt x="7180" y="24"/>
                </a:cubicBezTo>
                <a:cubicBezTo>
                  <a:pt x="7168" y="24"/>
                  <a:pt x="7168" y="24"/>
                  <a:pt x="7168" y="24"/>
                </a:cubicBezTo>
                <a:cubicBezTo>
                  <a:pt x="7162" y="24"/>
                  <a:pt x="7162" y="24"/>
                  <a:pt x="7156" y="24"/>
                </a:cubicBezTo>
                <a:cubicBezTo>
                  <a:pt x="7139" y="24"/>
                  <a:pt x="7139" y="24"/>
                  <a:pt x="7139" y="24"/>
                </a:cubicBezTo>
                <a:cubicBezTo>
                  <a:pt x="7139" y="24"/>
                  <a:pt x="7133" y="18"/>
                  <a:pt x="7127" y="18"/>
                </a:cubicBezTo>
                <a:cubicBezTo>
                  <a:pt x="7121" y="18"/>
                  <a:pt x="7115" y="18"/>
                  <a:pt x="7109" y="18"/>
                </a:cubicBezTo>
                <a:cubicBezTo>
                  <a:pt x="7103" y="18"/>
                  <a:pt x="7097" y="18"/>
                  <a:pt x="7091" y="18"/>
                </a:cubicBezTo>
                <a:cubicBezTo>
                  <a:pt x="7073" y="18"/>
                  <a:pt x="7068" y="30"/>
                  <a:pt x="7056" y="36"/>
                </a:cubicBezTo>
                <a:cubicBezTo>
                  <a:pt x="7061" y="42"/>
                  <a:pt x="7061" y="54"/>
                  <a:pt x="7061" y="59"/>
                </a:cubicBezTo>
                <a:cubicBezTo>
                  <a:pt x="7068" y="65"/>
                  <a:pt x="7068" y="65"/>
                  <a:pt x="7068" y="71"/>
                </a:cubicBezTo>
                <a:cubicBezTo>
                  <a:pt x="7068" y="83"/>
                  <a:pt x="7056" y="83"/>
                  <a:pt x="7050" y="89"/>
                </a:cubicBezTo>
                <a:cubicBezTo>
                  <a:pt x="7044" y="89"/>
                  <a:pt x="7038" y="89"/>
                  <a:pt x="7026" y="89"/>
                </a:cubicBezTo>
                <a:cubicBezTo>
                  <a:pt x="7014" y="89"/>
                  <a:pt x="7008" y="89"/>
                  <a:pt x="7002" y="83"/>
                </a:cubicBezTo>
                <a:cubicBezTo>
                  <a:pt x="6996" y="83"/>
                  <a:pt x="6996" y="77"/>
                  <a:pt x="6990" y="77"/>
                </a:cubicBezTo>
                <a:cubicBezTo>
                  <a:pt x="6931" y="77"/>
                  <a:pt x="6931" y="77"/>
                  <a:pt x="6931" y="77"/>
                </a:cubicBezTo>
                <a:cubicBezTo>
                  <a:pt x="6913" y="77"/>
                  <a:pt x="6907" y="65"/>
                  <a:pt x="6890" y="54"/>
                </a:cubicBezTo>
                <a:lnTo>
                  <a:pt x="6884" y="54"/>
                </a:lnTo>
                <a:cubicBezTo>
                  <a:pt x="6866" y="54"/>
                  <a:pt x="6860" y="47"/>
                  <a:pt x="6848" y="47"/>
                </a:cubicBezTo>
                <a:cubicBezTo>
                  <a:pt x="6842" y="47"/>
                  <a:pt x="6842" y="47"/>
                  <a:pt x="6836" y="47"/>
                </a:cubicBezTo>
                <a:cubicBezTo>
                  <a:pt x="6830" y="54"/>
                  <a:pt x="6824" y="54"/>
                  <a:pt x="6824" y="54"/>
                </a:cubicBezTo>
                <a:cubicBezTo>
                  <a:pt x="6818" y="54"/>
                  <a:pt x="6818" y="59"/>
                  <a:pt x="6813" y="65"/>
                </a:cubicBezTo>
                <a:cubicBezTo>
                  <a:pt x="6813" y="65"/>
                  <a:pt x="6807" y="71"/>
                  <a:pt x="6801" y="71"/>
                </a:cubicBezTo>
                <a:cubicBezTo>
                  <a:pt x="6789" y="71"/>
                  <a:pt x="6783" y="71"/>
                  <a:pt x="6777" y="71"/>
                </a:cubicBezTo>
                <a:cubicBezTo>
                  <a:pt x="6765" y="71"/>
                  <a:pt x="6765" y="71"/>
                  <a:pt x="6765" y="71"/>
                </a:cubicBezTo>
                <a:cubicBezTo>
                  <a:pt x="6759" y="71"/>
                  <a:pt x="6759" y="71"/>
                  <a:pt x="6753" y="71"/>
                </a:cubicBezTo>
                <a:cubicBezTo>
                  <a:pt x="6747" y="71"/>
                  <a:pt x="6741" y="59"/>
                  <a:pt x="6735" y="59"/>
                </a:cubicBezTo>
                <a:cubicBezTo>
                  <a:pt x="6724" y="59"/>
                  <a:pt x="6718" y="65"/>
                  <a:pt x="6706" y="71"/>
                </a:cubicBezTo>
                <a:cubicBezTo>
                  <a:pt x="6688" y="71"/>
                  <a:pt x="6676" y="65"/>
                  <a:pt x="6658" y="65"/>
                </a:cubicBezTo>
                <a:lnTo>
                  <a:pt x="6652" y="65"/>
                </a:lnTo>
                <a:lnTo>
                  <a:pt x="6646" y="71"/>
                </a:lnTo>
                <a:lnTo>
                  <a:pt x="6641" y="71"/>
                </a:lnTo>
                <a:lnTo>
                  <a:pt x="6635" y="71"/>
                </a:lnTo>
                <a:cubicBezTo>
                  <a:pt x="6629" y="71"/>
                  <a:pt x="6623" y="77"/>
                  <a:pt x="6623" y="77"/>
                </a:cubicBezTo>
                <a:cubicBezTo>
                  <a:pt x="6617" y="77"/>
                  <a:pt x="6611" y="83"/>
                  <a:pt x="6605" y="83"/>
                </a:cubicBezTo>
                <a:cubicBezTo>
                  <a:pt x="6605" y="89"/>
                  <a:pt x="6611" y="89"/>
                  <a:pt x="6611" y="95"/>
                </a:cubicBezTo>
                <a:cubicBezTo>
                  <a:pt x="6617" y="101"/>
                  <a:pt x="6617" y="101"/>
                  <a:pt x="6617" y="101"/>
                </a:cubicBezTo>
                <a:cubicBezTo>
                  <a:pt x="6623" y="101"/>
                  <a:pt x="6623" y="101"/>
                  <a:pt x="6623" y="107"/>
                </a:cubicBezTo>
                <a:cubicBezTo>
                  <a:pt x="6629" y="107"/>
                  <a:pt x="6629" y="101"/>
                  <a:pt x="6635" y="107"/>
                </a:cubicBezTo>
                <a:cubicBezTo>
                  <a:pt x="6641" y="107"/>
                  <a:pt x="6641" y="107"/>
                  <a:pt x="6646" y="113"/>
                </a:cubicBezTo>
                <a:cubicBezTo>
                  <a:pt x="6652" y="113"/>
                  <a:pt x="6652" y="113"/>
                  <a:pt x="6652" y="119"/>
                </a:cubicBezTo>
                <a:cubicBezTo>
                  <a:pt x="6658" y="119"/>
                  <a:pt x="6658" y="119"/>
                  <a:pt x="6658" y="125"/>
                </a:cubicBezTo>
                <a:cubicBezTo>
                  <a:pt x="6658" y="125"/>
                  <a:pt x="6664" y="125"/>
                  <a:pt x="6664" y="131"/>
                </a:cubicBezTo>
                <a:cubicBezTo>
                  <a:pt x="6664" y="131"/>
                  <a:pt x="6664" y="136"/>
                  <a:pt x="6664" y="142"/>
                </a:cubicBezTo>
                <a:cubicBezTo>
                  <a:pt x="6670" y="148"/>
                  <a:pt x="6664" y="148"/>
                  <a:pt x="6664" y="154"/>
                </a:cubicBezTo>
                <a:cubicBezTo>
                  <a:pt x="6658" y="148"/>
                  <a:pt x="6658" y="148"/>
                  <a:pt x="6658" y="148"/>
                </a:cubicBezTo>
                <a:lnTo>
                  <a:pt x="6658" y="148"/>
                </a:lnTo>
                <a:cubicBezTo>
                  <a:pt x="6652" y="142"/>
                  <a:pt x="6652" y="142"/>
                  <a:pt x="6652" y="142"/>
                </a:cubicBezTo>
                <a:cubicBezTo>
                  <a:pt x="6652" y="136"/>
                  <a:pt x="6646" y="142"/>
                  <a:pt x="6646" y="142"/>
                </a:cubicBezTo>
                <a:cubicBezTo>
                  <a:pt x="6646" y="136"/>
                  <a:pt x="6641" y="136"/>
                  <a:pt x="6641" y="136"/>
                </a:cubicBezTo>
                <a:cubicBezTo>
                  <a:pt x="6635" y="136"/>
                  <a:pt x="6635" y="136"/>
                  <a:pt x="6635" y="136"/>
                </a:cubicBezTo>
                <a:cubicBezTo>
                  <a:pt x="6629" y="136"/>
                  <a:pt x="6629" y="131"/>
                  <a:pt x="6623" y="131"/>
                </a:cubicBezTo>
                <a:cubicBezTo>
                  <a:pt x="6623" y="131"/>
                  <a:pt x="6623" y="131"/>
                  <a:pt x="6617" y="131"/>
                </a:cubicBezTo>
                <a:cubicBezTo>
                  <a:pt x="6617" y="131"/>
                  <a:pt x="6617" y="131"/>
                  <a:pt x="6611" y="131"/>
                </a:cubicBezTo>
                <a:cubicBezTo>
                  <a:pt x="6611" y="125"/>
                  <a:pt x="6611" y="125"/>
                  <a:pt x="6605" y="125"/>
                </a:cubicBezTo>
                <a:cubicBezTo>
                  <a:pt x="6605" y="125"/>
                  <a:pt x="6605" y="125"/>
                  <a:pt x="6599" y="125"/>
                </a:cubicBezTo>
                <a:lnTo>
                  <a:pt x="6593" y="125"/>
                </a:lnTo>
                <a:cubicBezTo>
                  <a:pt x="6587" y="125"/>
                  <a:pt x="6587" y="125"/>
                  <a:pt x="6581" y="125"/>
                </a:cubicBezTo>
                <a:cubicBezTo>
                  <a:pt x="6575" y="125"/>
                  <a:pt x="6575" y="125"/>
                  <a:pt x="6569" y="125"/>
                </a:cubicBezTo>
                <a:cubicBezTo>
                  <a:pt x="6569" y="125"/>
                  <a:pt x="6563" y="125"/>
                  <a:pt x="6563" y="131"/>
                </a:cubicBezTo>
                <a:cubicBezTo>
                  <a:pt x="6563" y="131"/>
                  <a:pt x="6563" y="131"/>
                  <a:pt x="6563" y="136"/>
                </a:cubicBezTo>
                <a:cubicBezTo>
                  <a:pt x="6563" y="136"/>
                  <a:pt x="6563" y="136"/>
                  <a:pt x="6563" y="142"/>
                </a:cubicBezTo>
                <a:cubicBezTo>
                  <a:pt x="6563" y="148"/>
                  <a:pt x="6563" y="148"/>
                  <a:pt x="6569" y="154"/>
                </a:cubicBezTo>
                <a:cubicBezTo>
                  <a:pt x="6569" y="154"/>
                  <a:pt x="6569" y="154"/>
                  <a:pt x="6575" y="160"/>
                </a:cubicBezTo>
                <a:cubicBezTo>
                  <a:pt x="6575" y="160"/>
                  <a:pt x="6575" y="160"/>
                  <a:pt x="6581" y="166"/>
                </a:cubicBezTo>
                <a:cubicBezTo>
                  <a:pt x="6587" y="166"/>
                  <a:pt x="6587" y="166"/>
                  <a:pt x="6593" y="172"/>
                </a:cubicBezTo>
                <a:cubicBezTo>
                  <a:pt x="6599" y="172"/>
                  <a:pt x="6605" y="172"/>
                  <a:pt x="6605" y="178"/>
                </a:cubicBezTo>
                <a:cubicBezTo>
                  <a:pt x="6611" y="178"/>
                  <a:pt x="6611" y="178"/>
                  <a:pt x="6611" y="178"/>
                </a:cubicBezTo>
                <a:cubicBezTo>
                  <a:pt x="6617" y="178"/>
                  <a:pt x="6617" y="178"/>
                  <a:pt x="6617" y="178"/>
                </a:cubicBezTo>
                <a:cubicBezTo>
                  <a:pt x="6623" y="178"/>
                  <a:pt x="6623" y="178"/>
                  <a:pt x="6623" y="184"/>
                </a:cubicBezTo>
                <a:cubicBezTo>
                  <a:pt x="6629" y="184"/>
                  <a:pt x="6635" y="184"/>
                  <a:pt x="6641" y="184"/>
                </a:cubicBezTo>
                <a:cubicBezTo>
                  <a:pt x="6652" y="184"/>
                  <a:pt x="6652" y="184"/>
                  <a:pt x="6652" y="184"/>
                </a:cubicBezTo>
                <a:lnTo>
                  <a:pt x="6658" y="184"/>
                </a:lnTo>
                <a:lnTo>
                  <a:pt x="6664" y="184"/>
                </a:lnTo>
                <a:cubicBezTo>
                  <a:pt x="6664" y="190"/>
                  <a:pt x="6670" y="190"/>
                  <a:pt x="6670" y="190"/>
                </a:cubicBezTo>
                <a:cubicBezTo>
                  <a:pt x="6676" y="196"/>
                  <a:pt x="6676" y="196"/>
                  <a:pt x="6682" y="202"/>
                </a:cubicBezTo>
                <a:cubicBezTo>
                  <a:pt x="6682" y="202"/>
                  <a:pt x="6682" y="202"/>
                  <a:pt x="6688" y="208"/>
                </a:cubicBezTo>
                <a:cubicBezTo>
                  <a:pt x="6688" y="208"/>
                  <a:pt x="6694" y="213"/>
                  <a:pt x="6694" y="220"/>
                </a:cubicBezTo>
                <a:cubicBezTo>
                  <a:pt x="6700" y="220"/>
                  <a:pt x="6700" y="220"/>
                  <a:pt x="6700" y="225"/>
                </a:cubicBezTo>
                <a:cubicBezTo>
                  <a:pt x="6700" y="225"/>
                  <a:pt x="6706" y="225"/>
                  <a:pt x="6706" y="231"/>
                </a:cubicBezTo>
                <a:cubicBezTo>
                  <a:pt x="6706" y="231"/>
                  <a:pt x="6706" y="231"/>
                  <a:pt x="6706" y="237"/>
                </a:cubicBezTo>
                <a:lnTo>
                  <a:pt x="6706" y="243"/>
                </a:lnTo>
                <a:cubicBezTo>
                  <a:pt x="6706" y="249"/>
                  <a:pt x="6706" y="255"/>
                  <a:pt x="6700" y="255"/>
                </a:cubicBezTo>
                <a:cubicBezTo>
                  <a:pt x="6700" y="255"/>
                  <a:pt x="6700" y="255"/>
                  <a:pt x="6694" y="255"/>
                </a:cubicBezTo>
                <a:cubicBezTo>
                  <a:pt x="6688" y="255"/>
                  <a:pt x="6688" y="249"/>
                  <a:pt x="6682" y="249"/>
                </a:cubicBezTo>
                <a:lnTo>
                  <a:pt x="6676" y="249"/>
                </a:lnTo>
                <a:cubicBezTo>
                  <a:pt x="6670" y="249"/>
                  <a:pt x="6670" y="249"/>
                  <a:pt x="6670" y="249"/>
                </a:cubicBezTo>
                <a:cubicBezTo>
                  <a:pt x="6664" y="249"/>
                  <a:pt x="6664" y="243"/>
                  <a:pt x="6658" y="243"/>
                </a:cubicBezTo>
                <a:cubicBezTo>
                  <a:pt x="6652" y="243"/>
                  <a:pt x="6652" y="237"/>
                  <a:pt x="6646" y="237"/>
                </a:cubicBezTo>
                <a:cubicBezTo>
                  <a:pt x="6646" y="237"/>
                  <a:pt x="6646" y="237"/>
                  <a:pt x="6641" y="237"/>
                </a:cubicBezTo>
                <a:cubicBezTo>
                  <a:pt x="6641" y="237"/>
                  <a:pt x="6641" y="237"/>
                  <a:pt x="6635" y="231"/>
                </a:cubicBezTo>
                <a:lnTo>
                  <a:pt x="6629" y="231"/>
                </a:lnTo>
                <a:cubicBezTo>
                  <a:pt x="6623" y="231"/>
                  <a:pt x="6623" y="225"/>
                  <a:pt x="6617" y="225"/>
                </a:cubicBezTo>
                <a:cubicBezTo>
                  <a:pt x="6617" y="225"/>
                  <a:pt x="6617" y="225"/>
                  <a:pt x="6611" y="225"/>
                </a:cubicBezTo>
                <a:cubicBezTo>
                  <a:pt x="6605" y="225"/>
                  <a:pt x="6599" y="220"/>
                  <a:pt x="6593" y="220"/>
                </a:cubicBezTo>
                <a:cubicBezTo>
                  <a:pt x="6587" y="220"/>
                  <a:pt x="6587" y="220"/>
                  <a:pt x="6581" y="220"/>
                </a:cubicBezTo>
                <a:cubicBezTo>
                  <a:pt x="6575" y="213"/>
                  <a:pt x="6575" y="213"/>
                  <a:pt x="6569" y="208"/>
                </a:cubicBezTo>
                <a:cubicBezTo>
                  <a:pt x="6563" y="208"/>
                  <a:pt x="6563" y="208"/>
                  <a:pt x="6563" y="208"/>
                </a:cubicBezTo>
                <a:cubicBezTo>
                  <a:pt x="6558" y="208"/>
                  <a:pt x="6558" y="202"/>
                  <a:pt x="6558" y="202"/>
                </a:cubicBezTo>
                <a:cubicBezTo>
                  <a:pt x="6552" y="202"/>
                  <a:pt x="6552" y="202"/>
                  <a:pt x="6552" y="202"/>
                </a:cubicBezTo>
                <a:cubicBezTo>
                  <a:pt x="6546" y="196"/>
                  <a:pt x="6546" y="196"/>
                  <a:pt x="6540" y="196"/>
                </a:cubicBezTo>
                <a:cubicBezTo>
                  <a:pt x="6540" y="190"/>
                  <a:pt x="6534" y="190"/>
                  <a:pt x="6534" y="190"/>
                </a:cubicBezTo>
                <a:lnTo>
                  <a:pt x="6528" y="184"/>
                </a:lnTo>
                <a:lnTo>
                  <a:pt x="6522" y="178"/>
                </a:lnTo>
                <a:cubicBezTo>
                  <a:pt x="6516" y="178"/>
                  <a:pt x="6516" y="178"/>
                  <a:pt x="6516" y="178"/>
                </a:cubicBezTo>
                <a:cubicBezTo>
                  <a:pt x="6510" y="178"/>
                  <a:pt x="6510" y="172"/>
                  <a:pt x="6510" y="172"/>
                </a:cubicBezTo>
                <a:cubicBezTo>
                  <a:pt x="6504" y="172"/>
                  <a:pt x="6504" y="172"/>
                  <a:pt x="6504" y="172"/>
                </a:cubicBezTo>
                <a:cubicBezTo>
                  <a:pt x="6498" y="172"/>
                  <a:pt x="6498" y="172"/>
                  <a:pt x="6492" y="172"/>
                </a:cubicBezTo>
                <a:cubicBezTo>
                  <a:pt x="6469" y="172"/>
                  <a:pt x="6469" y="172"/>
                  <a:pt x="6469" y="172"/>
                </a:cubicBezTo>
                <a:lnTo>
                  <a:pt x="6463" y="172"/>
                </a:lnTo>
                <a:cubicBezTo>
                  <a:pt x="6457" y="172"/>
                  <a:pt x="6451" y="166"/>
                  <a:pt x="6451" y="166"/>
                </a:cubicBezTo>
                <a:cubicBezTo>
                  <a:pt x="6445" y="166"/>
                  <a:pt x="6439" y="166"/>
                  <a:pt x="6439" y="166"/>
                </a:cubicBezTo>
                <a:cubicBezTo>
                  <a:pt x="6433" y="160"/>
                  <a:pt x="6427" y="154"/>
                  <a:pt x="6421" y="154"/>
                </a:cubicBezTo>
                <a:cubicBezTo>
                  <a:pt x="6397" y="154"/>
                  <a:pt x="6386" y="160"/>
                  <a:pt x="6362" y="160"/>
                </a:cubicBezTo>
                <a:cubicBezTo>
                  <a:pt x="6362" y="160"/>
                  <a:pt x="6362" y="160"/>
                  <a:pt x="6362" y="166"/>
                </a:cubicBezTo>
                <a:cubicBezTo>
                  <a:pt x="6362" y="166"/>
                  <a:pt x="6368" y="166"/>
                  <a:pt x="6368" y="172"/>
                </a:cubicBezTo>
                <a:cubicBezTo>
                  <a:pt x="6374" y="178"/>
                  <a:pt x="6374" y="178"/>
                  <a:pt x="6380" y="184"/>
                </a:cubicBezTo>
                <a:cubicBezTo>
                  <a:pt x="6386" y="190"/>
                  <a:pt x="6386" y="190"/>
                  <a:pt x="6391" y="190"/>
                </a:cubicBezTo>
                <a:cubicBezTo>
                  <a:pt x="6391" y="196"/>
                  <a:pt x="6397" y="190"/>
                  <a:pt x="6397" y="190"/>
                </a:cubicBezTo>
                <a:cubicBezTo>
                  <a:pt x="6403" y="196"/>
                  <a:pt x="6403" y="196"/>
                  <a:pt x="6403" y="196"/>
                </a:cubicBezTo>
                <a:cubicBezTo>
                  <a:pt x="6409" y="196"/>
                  <a:pt x="6409" y="202"/>
                  <a:pt x="6409" y="202"/>
                </a:cubicBezTo>
                <a:cubicBezTo>
                  <a:pt x="6409" y="208"/>
                  <a:pt x="6415" y="208"/>
                  <a:pt x="6421" y="213"/>
                </a:cubicBezTo>
                <a:cubicBezTo>
                  <a:pt x="6421" y="213"/>
                  <a:pt x="6421" y="213"/>
                  <a:pt x="6427" y="213"/>
                </a:cubicBezTo>
                <a:cubicBezTo>
                  <a:pt x="6427" y="220"/>
                  <a:pt x="6427" y="220"/>
                  <a:pt x="6427" y="225"/>
                </a:cubicBezTo>
                <a:cubicBezTo>
                  <a:pt x="6433" y="225"/>
                  <a:pt x="6433" y="225"/>
                  <a:pt x="6439" y="225"/>
                </a:cubicBezTo>
                <a:cubicBezTo>
                  <a:pt x="6439" y="231"/>
                  <a:pt x="6439" y="237"/>
                  <a:pt x="6445" y="237"/>
                </a:cubicBezTo>
                <a:cubicBezTo>
                  <a:pt x="6445" y="243"/>
                  <a:pt x="6445" y="243"/>
                  <a:pt x="6445" y="243"/>
                </a:cubicBezTo>
                <a:cubicBezTo>
                  <a:pt x="6445" y="249"/>
                  <a:pt x="6445" y="249"/>
                  <a:pt x="6451" y="255"/>
                </a:cubicBezTo>
                <a:cubicBezTo>
                  <a:pt x="6451" y="255"/>
                  <a:pt x="6451" y="261"/>
                  <a:pt x="6451" y="267"/>
                </a:cubicBezTo>
                <a:cubicBezTo>
                  <a:pt x="6451" y="273"/>
                  <a:pt x="6451" y="273"/>
                  <a:pt x="6451" y="273"/>
                </a:cubicBezTo>
                <a:cubicBezTo>
                  <a:pt x="6439" y="273"/>
                  <a:pt x="6439" y="273"/>
                  <a:pt x="6439" y="273"/>
                </a:cubicBezTo>
                <a:cubicBezTo>
                  <a:pt x="6433" y="273"/>
                  <a:pt x="6433" y="273"/>
                  <a:pt x="6433" y="273"/>
                </a:cubicBezTo>
                <a:cubicBezTo>
                  <a:pt x="6427" y="273"/>
                  <a:pt x="6427" y="273"/>
                  <a:pt x="6421" y="267"/>
                </a:cubicBezTo>
                <a:cubicBezTo>
                  <a:pt x="6421" y="267"/>
                  <a:pt x="6421" y="267"/>
                  <a:pt x="6421" y="261"/>
                </a:cubicBezTo>
                <a:cubicBezTo>
                  <a:pt x="6415" y="261"/>
                  <a:pt x="6409" y="261"/>
                  <a:pt x="6409" y="261"/>
                </a:cubicBezTo>
                <a:lnTo>
                  <a:pt x="6409" y="255"/>
                </a:lnTo>
                <a:cubicBezTo>
                  <a:pt x="6403" y="255"/>
                  <a:pt x="6403" y="255"/>
                  <a:pt x="6403" y="249"/>
                </a:cubicBezTo>
                <a:cubicBezTo>
                  <a:pt x="6397" y="249"/>
                  <a:pt x="6397" y="249"/>
                  <a:pt x="6391" y="243"/>
                </a:cubicBezTo>
                <a:cubicBezTo>
                  <a:pt x="6391" y="243"/>
                  <a:pt x="6386" y="243"/>
                  <a:pt x="6386" y="237"/>
                </a:cubicBezTo>
                <a:cubicBezTo>
                  <a:pt x="6386" y="237"/>
                  <a:pt x="6380" y="237"/>
                  <a:pt x="6380" y="231"/>
                </a:cubicBezTo>
                <a:cubicBezTo>
                  <a:pt x="6374" y="231"/>
                  <a:pt x="6368" y="225"/>
                  <a:pt x="6362" y="225"/>
                </a:cubicBezTo>
                <a:cubicBezTo>
                  <a:pt x="6362" y="225"/>
                  <a:pt x="6362" y="220"/>
                  <a:pt x="6356" y="220"/>
                </a:cubicBezTo>
                <a:cubicBezTo>
                  <a:pt x="6356" y="220"/>
                  <a:pt x="6356" y="220"/>
                  <a:pt x="6350" y="220"/>
                </a:cubicBezTo>
                <a:cubicBezTo>
                  <a:pt x="6350" y="213"/>
                  <a:pt x="6350" y="213"/>
                  <a:pt x="6344" y="213"/>
                </a:cubicBezTo>
                <a:cubicBezTo>
                  <a:pt x="6344" y="208"/>
                  <a:pt x="6338" y="208"/>
                  <a:pt x="6338" y="202"/>
                </a:cubicBezTo>
                <a:cubicBezTo>
                  <a:pt x="6332" y="202"/>
                  <a:pt x="6332" y="202"/>
                  <a:pt x="6332" y="202"/>
                </a:cubicBezTo>
                <a:cubicBezTo>
                  <a:pt x="6326" y="202"/>
                  <a:pt x="6326" y="202"/>
                  <a:pt x="6326" y="202"/>
                </a:cubicBezTo>
                <a:cubicBezTo>
                  <a:pt x="6320" y="202"/>
                  <a:pt x="6314" y="202"/>
                  <a:pt x="6309" y="196"/>
                </a:cubicBezTo>
                <a:lnTo>
                  <a:pt x="6303" y="196"/>
                </a:lnTo>
                <a:cubicBezTo>
                  <a:pt x="6303" y="190"/>
                  <a:pt x="6303" y="190"/>
                  <a:pt x="6303" y="184"/>
                </a:cubicBezTo>
                <a:lnTo>
                  <a:pt x="6297" y="184"/>
                </a:lnTo>
                <a:cubicBezTo>
                  <a:pt x="6297" y="178"/>
                  <a:pt x="6291" y="178"/>
                  <a:pt x="6291" y="178"/>
                </a:cubicBezTo>
                <a:cubicBezTo>
                  <a:pt x="6285" y="178"/>
                  <a:pt x="6285" y="178"/>
                  <a:pt x="6279" y="178"/>
                </a:cubicBezTo>
                <a:cubicBezTo>
                  <a:pt x="6279" y="178"/>
                  <a:pt x="6279" y="178"/>
                  <a:pt x="6273" y="178"/>
                </a:cubicBezTo>
                <a:cubicBezTo>
                  <a:pt x="6273" y="178"/>
                  <a:pt x="6267" y="172"/>
                  <a:pt x="6261" y="172"/>
                </a:cubicBezTo>
                <a:cubicBezTo>
                  <a:pt x="6243" y="172"/>
                  <a:pt x="6243" y="172"/>
                  <a:pt x="6243" y="172"/>
                </a:cubicBezTo>
                <a:cubicBezTo>
                  <a:pt x="6243" y="184"/>
                  <a:pt x="6243" y="184"/>
                  <a:pt x="6243" y="184"/>
                </a:cubicBezTo>
                <a:cubicBezTo>
                  <a:pt x="6243" y="190"/>
                  <a:pt x="6243" y="190"/>
                  <a:pt x="6249" y="196"/>
                </a:cubicBezTo>
                <a:cubicBezTo>
                  <a:pt x="6249" y="202"/>
                  <a:pt x="6255" y="208"/>
                  <a:pt x="6255" y="213"/>
                </a:cubicBezTo>
                <a:cubicBezTo>
                  <a:pt x="6261" y="213"/>
                  <a:pt x="6261" y="220"/>
                  <a:pt x="6261" y="220"/>
                </a:cubicBezTo>
                <a:cubicBezTo>
                  <a:pt x="6261" y="225"/>
                  <a:pt x="6261" y="225"/>
                  <a:pt x="6261" y="231"/>
                </a:cubicBezTo>
                <a:cubicBezTo>
                  <a:pt x="6255" y="231"/>
                  <a:pt x="6261" y="231"/>
                  <a:pt x="6261" y="237"/>
                </a:cubicBezTo>
                <a:lnTo>
                  <a:pt x="6255" y="243"/>
                </a:lnTo>
                <a:cubicBezTo>
                  <a:pt x="6255" y="249"/>
                  <a:pt x="6255" y="249"/>
                  <a:pt x="6255" y="249"/>
                </a:cubicBezTo>
                <a:cubicBezTo>
                  <a:pt x="6255" y="249"/>
                  <a:pt x="6255" y="249"/>
                  <a:pt x="6255" y="255"/>
                </a:cubicBezTo>
                <a:cubicBezTo>
                  <a:pt x="6249" y="261"/>
                  <a:pt x="6249" y="267"/>
                  <a:pt x="6243" y="279"/>
                </a:cubicBezTo>
                <a:lnTo>
                  <a:pt x="6243" y="285"/>
                </a:lnTo>
                <a:cubicBezTo>
                  <a:pt x="6243" y="285"/>
                  <a:pt x="6243" y="291"/>
                  <a:pt x="6237" y="291"/>
                </a:cubicBezTo>
                <a:cubicBezTo>
                  <a:pt x="6237" y="291"/>
                  <a:pt x="6237" y="291"/>
                  <a:pt x="6231" y="291"/>
                </a:cubicBezTo>
                <a:cubicBezTo>
                  <a:pt x="6225" y="291"/>
                  <a:pt x="6225" y="291"/>
                  <a:pt x="6220" y="291"/>
                </a:cubicBezTo>
                <a:lnTo>
                  <a:pt x="6214" y="285"/>
                </a:lnTo>
                <a:cubicBezTo>
                  <a:pt x="6208" y="285"/>
                  <a:pt x="6202" y="279"/>
                  <a:pt x="6202" y="273"/>
                </a:cubicBezTo>
                <a:cubicBezTo>
                  <a:pt x="6202" y="273"/>
                  <a:pt x="6202" y="273"/>
                  <a:pt x="6202" y="267"/>
                </a:cubicBezTo>
                <a:cubicBezTo>
                  <a:pt x="6202" y="267"/>
                  <a:pt x="6202" y="261"/>
                  <a:pt x="6202" y="255"/>
                </a:cubicBezTo>
                <a:cubicBezTo>
                  <a:pt x="6202" y="255"/>
                  <a:pt x="6208" y="255"/>
                  <a:pt x="6208" y="249"/>
                </a:cubicBezTo>
                <a:cubicBezTo>
                  <a:pt x="6214" y="243"/>
                  <a:pt x="6214" y="243"/>
                  <a:pt x="6220" y="237"/>
                </a:cubicBezTo>
                <a:cubicBezTo>
                  <a:pt x="6220" y="237"/>
                  <a:pt x="6225" y="237"/>
                  <a:pt x="6225" y="231"/>
                </a:cubicBezTo>
                <a:cubicBezTo>
                  <a:pt x="6225" y="231"/>
                  <a:pt x="6225" y="231"/>
                  <a:pt x="6225" y="225"/>
                </a:cubicBezTo>
                <a:cubicBezTo>
                  <a:pt x="6225" y="225"/>
                  <a:pt x="6225" y="225"/>
                  <a:pt x="6225" y="220"/>
                </a:cubicBezTo>
                <a:cubicBezTo>
                  <a:pt x="6225" y="220"/>
                  <a:pt x="6220" y="220"/>
                  <a:pt x="6220" y="213"/>
                </a:cubicBezTo>
                <a:cubicBezTo>
                  <a:pt x="6220" y="213"/>
                  <a:pt x="6220" y="208"/>
                  <a:pt x="6214" y="208"/>
                </a:cubicBezTo>
                <a:cubicBezTo>
                  <a:pt x="6214" y="202"/>
                  <a:pt x="6208" y="202"/>
                  <a:pt x="6208" y="202"/>
                </a:cubicBezTo>
                <a:cubicBezTo>
                  <a:pt x="6208" y="196"/>
                  <a:pt x="6208" y="196"/>
                  <a:pt x="6208" y="196"/>
                </a:cubicBezTo>
                <a:lnTo>
                  <a:pt x="6214" y="190"/>
                </a:lnTo>
                <a:cubicBezTo>
                  <a:pt x="6208" y="184"/>
                  <a:pt x="6208" y="184"/>
                  <a:pt x="6202" y="178"/>
                </a:cubicBezTo>
                <a:cubicBezTo>
                  <a:pt x="6202" y="178"/>
                  <a:pt x="6202" y="178"/>
                  <a:pt x="6196" y="172"/>
                </a:cubicBezTo>
                <a:cubicBezTo>
                  <a:pt x="6196" y="172"/>
                  <a:pt x="6190" y="172"/>
                  <a:pt x="6190" y="166"/>
                </a:cubicBezTo>
                <a:lnTo>
                  <a:pt x="6184" y="166"/>
                </a:lnTo>
                <a:cubicBezTo>
                  <a:pt x="6178" y="160"/>
                  <a:pt x="6178" y="160"/>
                  <a:pt x="6178" y="160"/>
                </a:cubicBezTo>
                <a:cubicBezTo>
                  <a:pt x="6172" y="154"/>
                  <a:pt x="6172" y="160"/>
                  <a:pt x="6166" y="160"/>
                </a:cubicBezTo>
                <a:lnTo>
                  <a:pt x="6160" y="160"/>
                </a:lnTo>
                <a:cubicBezTo>
                  <a:pt x="6154" y="160"/>
                  <a:pt x="6154" y="160"/>
                  <a:pt x="6154" y="160"/>
                </a:cubicBezTo>
                <a:cubicBezTo>
                  <a:pt x="6148" y="160"/>
                  <a:pt x="6143" y="160"/>
                  <a:pt x="6143" y="166"/>
                </a:cubicBezTo>
                <a:cubicBezTo>
                  <a:pt x="6136" y="166"/>
                  <a:pt x="6136" y="166"/>
                  <a:pt x="6136" y="166"/>
                </a:cubicBezTo>
                <a:cubicBezTo>
                  <a:pt x="6131" y="166"/>
                  <a:pt x="6125" y="172"/>
                  <a:pt x="6119" y="172"/>
                </a:cubicBezTo>
                <a:cubicBezTo>
                  <a:pt x="6119" y="178"/>
                  <a:pt x="6119" y="178"/>
                  <a:pt x="6113" y="178"/>
                </a:cubicBezTo>
                <a:cubicBezTo>
                  <a:pt x="6113" y="178"/>
                  <a:pt x="6113" y="184"/>
                  <a:pt x="6107" y="184"/>
                </a:cubicBezTo>
                <a:cubicBezTo>
                  <a:pt x="6107" y="184"/>
                  <a:pt x="6107" y="184"/>
                  <a:pt x="6101" y="184"/>
                </a:cubicBezTo>
                <a:cubicBezTo>
                  <a:pt x="6101" y="184"/>
                  <a:pt x="6101" y="184"/>
                  <a:pt x="6095" y="184"/>
                </a:cubicBezTo>
                <a:cubicBezTo>
                  <a:pt x="6095" y="184"/>
                  <a:pt x="6095" y="190"/>
                  <a:pt x="6089" y="190"/>
                </a:cubicBezTo>
                <a:lnTo>
                  <a:pt x="6083" y="190"/>
                </a:lnTo>
                <a:cubicBezTo>
                  <a:pt x="6077" y="190"/>
                  <a:pt x="6077" y="196"/>
                  <a:pt x="6077" y="196"/>
                </a:cubicBezTo>
                <a:cubicBezTo>
                  <a:pt x="6071" y="196"/>
                  <a:pt x="6065" y="196"/>
                  <a:pt x="6065" y="196"/>
                </a:cubicBezTo>
                <a:cubicBezTo>
                  <a:pt x="6059" y="196"/>
                  <a:pt x="6059" y="196"/>
                  <a:pt x="6059" y="196"/>
                </a:cubicBezTo>
                <a:cubicBezTo>
                  <a:pt x="6024" y="196"/>
                  <a:pt x="6024" y="196"/>
                  <a:pt x="6024" y="196"/>
                </a:cubicBezTo>
                <a:cubicBezTo>
                  <a:pt x="6018" y="196"/>
                  <a:pt x="6018" y="196"/>
                  <a:pt x="6018" y="196"/>
                </a:cubicBezTo>
                <a:cubicBezTo>
                  <a:pt x="6012" y="196"/>
                  <a:pt x="6012" y="196"/>
                  <a:pt x="6006" y="202"/>
                </a:cubicBezTo>
                <a:cubicBezTo>
                  <a:pt x="6006" y="202"/>
                  <a:pt x="6006" y="202"/>
                  <a:pt x="6000" y="202"/>
                </a:cubicBezTo>
                <a:cubicBezTo>
                  <a:pt x="6000" y="202"/>
                  <a:pt x="5994" y="208"/>
                  <a:pt x="5988" y="208"/>
                </a:cubicBezTo>
                <a:lnTo>
                  <a:pt x="5988" y="208"/>
                </a:lnTo>
                <a:cubicBezTo>
                  <a:pt x="5982" y="208"/>
                  <a:pt x="5982" y="202"/>
                  <a:pt x="5977" y="202"/>
                </a:cubicBezTo>
                <a:cubicBezTo>
                  <a:pt x="5965" y="202"/>
                  <a:pt x="5959" y="208"/>
                  <a:pt x="5947" y="208"/>
                </a:cubicBezTo>
                <a:cubicBezTo>
                  <a:pt x="5941" y="208"/>
                  <a:pt x="5941" y="208"/>
                  <a:pt x="5935" y="208"/>
                </a:cubicBezTo>
                <a:cubicBezTo>
                  <a:pt x="5935" y="208"/>
                  <a:pt x="5935" y="208"/>
                  <a:pt x="5929" y="208"/>
                </a:cubicBezTo>
                <a:cubicBezTo>
                  <a:pt x="5929" y="208"/>
                  <a:pt x="5929" y="213"/>
                  <a:pt x="5923" y="213"/>
                </a:cubicBezTo>
                <a:cubicBezTo>
                  <a:pt x="5923" y="213"/>
                  <a:pt x="5929" y="220"/>
                  <a:pt x="5923" y="220"/>
                </a:cubicBezTo>
                <a:cubicBezTo>
                  <a:pt x="5929" y="220"/>
                  <a:pt x="5929" y="225"/>
                  <a:pt x="5929" y="225"/>
                </a:cubicBezTo>
                <a:lnTo>
                  <a:pt x="5935" y="225"/>
                </a:lnTo>
                <a:cubicBezTo>
                  <a:pt x="5935" y="225"/>
                  <a:pt x="5935" y="225"/>
                  <a:pt x="5941" y="225"/>
                </a:cubicBezTo>
                <a:cubicBezTo>
                  <a:pt x="5947" y="231"/>
                  <a:pt x="5947" y="225"/>
                  <a:pt x="5953" y="225"/>
                </a:cubicBezTo>
                <a:cubicBezTo>
                  <a:pt x="5959" y="231"/>
                  <a:pt x="5959" y="231"/>
                  <a:pt x="5959" y="231"/>
                </a:cubicBezTo>
                <a:cubicBezTo>
                  <a:pt x="5965" y="231"/>
                  <a:pt x="5965" y="231"/>
                  <a:pt x="5970" y="237"/>
                </a:cubicBezTo>
                <a:cubicBezTo>
                  <a:pt x="5970" y="237"/>
                  <a:pt x="5970" y="237"/>
                  <a:pt x="5977" y="243"/>
                </a:cubicBezTo>
                <a:cubicBezTo>
                  <a:pt x="5977" y="243"/>
                  <a:pt x="5977" y="243"/>
                  <a:pt x="5977" y="249"/>
                </a:cubicBezTo>
                <a:cubicBezTo>
                  <a:pt x="5977" y="249"/>
                  <a:pt x="5982" y="249"/>
                  <a:pt x="5982" y="255"/>
                </a:cubicBezTo>
                <a:cubicBezTo>
                  <a:pt x="5982" y="255"/>
                  <a:pt x="5982" y="261"/>
                  <a:pt x="5988" y="261"/>
                </a:cubicBezTo>
                <a:cubicBezTo>
                  <a:pt x="5988" y="261"/>
                  <a:pt x="5988" y="261"/>
                  <a:pt x="5994" y="261"/>
                </a:cubicBezTo>
                <a:cubicBezTo>
                  <a:pt x="6000" y="261"/>
                  <a:pt x="6000" y="267"/>
                  <a:pt x="6006" y="267"/>
                </a:cubicBezTo>
                <a:cubicBezTo>
                  <a:pt x="6006" y="267"/>
                  <a:pt x="6006" y="267"/>
                  <a:pt x="6012" y="267"/>
                </a:cubicBezTo>
                <a:cubicBezTo>
                  <a:pt x="6012" y="267"/>
                  <a:pt x="6018" y="267"/>
                  <a:pt x="6024" y="267"/>
                </a:cubicBezTo>
                <a:cubicBezTo>
                  <a:pt x="6024" y="267"/>
                  <a:pt x="6024" y="267"/>
                  <a:pt x="6030" y="267"/>
                </a:cubicBezTo>
                <a:cubicBezTo>
                  <a:pt x="6030" y="273"/>
                  <a:pt x="6030" y="273"/>
                  <a:pt x="6036" y="273"/>
                </a:cubicBezTo>
                <a:cubicBezTo>
                  <a:pt x="6036" y="279"/>
                  <a:pt x="6042" y="279"/>
                  <a:pt x="6042" y="279"/>
                </a:cubicBezTo>
                <a:cubicBezTo>
                  <a:pt x="6048" y="279"/>
                  <a:pt x="6048" y="285"/>
                  <a:pt x="6048" y="285"/>
                </a:cubicBezTo>
                <a:cubicBezTo>
                  <a:pt x="6054" y="285"/>
                  <a:pt x="6054" y="285"/>
                  <a:pt x="6054" y="285"/>
                </a:cubicBezTo>
                <a:cubicBezTo>
                  <a:pt x="6059" y="291"/>
                  <a:pt x="6059" y="291"/>
                  <a:pt x="6065" y="297"/>
                </a:cubicBezTo>
                <a:cubicBezTo>
                  <a:pt x="6059" y="302"/>
                  <a:pt x="6059" y="302"/>
                  <a:pt x="6059" y="302"/>
                </a:cubicBezTo>
                <a:cubicBezTo>
                  <a:pt x="6036" y="302"/>
                  <a:pt x="6036" y="302"/>
                  <a:pt x="6036" y="302"/>
                </a:cubicBezTo>
                <a:cubicBezTo>
                  <a:pt x="6036" y="302"/>
                  <a:pt x="6036" y="297"/>
                  <a:pt x="6030" y="297"/>
                </a:cubicBezTo>
                <a:cubicBezTo>
                  <a:pt x="6030" y="297"/>
                  <a:pt x="6030" y="297"/>
                  <a:pt x="6024" y="297"/>
                </a:cubicBezTo>
                <a:cubicBezTo>
                  <a:pt x="6024" y="297"/>
                  <a:pt x="6024" y="297"/>
                  <a:pt x="6018" y="297"/>
                </a:cubicBezTo>
                <a:cubicBezTo>
                  <a:pt x="6012" y="291"/>
                  <a:pt x="6012" y="291"/>
                  <a:pt x="6006" y="291"/>
                </a:cubicBezTo>
                <a:cubicBezTo>
                  <a:pt x="6000" y="291"/>
                  <a:pt x="6000" y="285"/>
                  <a:pt x="6000" y="285"/>
                </a:cubicBezTo>
                <a:cubicBezTo>
                  <a:pt x="5994" y="285"/>
                  <a:pt x="5994" y="279"/>
                  <a:pt x="5994" y="279"/>
                </a:cubicBezTo>
                <a:cubicBezTo>
                  <a:pt x="5988" y="279"/>
                  <a:pt x="5988" y="279"/>
                  <a:pt x="5988" y="273"/>
                </a:cubicBezTo>
                <a:cubicBezTo>
                  <a:pt x="5982" y="273"/>
                  <a:pt x="5982" y="273"/>
                  <a:pt x="5982" y="267"/>
                </a:cubicBezTo>
                <a:cubicBezTo>
                  <a:pt x="5970" y="267"/>
                  <a:pt x="5970" y="273"/>
                  <a:pt x="5959" y="267"/>
                </a:cubicBezTo>
                <a:cubicBezTo>
                  <a:pt x="5959" y="267"/>
                  <a:pt x="5959" y="267"/>
                  <a:pt x="5953" y="267"/>
                </a:cubicBezTo>
                <a:cubicBezTo>
                  <a:pt x="5947" y="267"/>
                  <a:pt x="5947" y="267"/>
                  <a:pt x="5947" y="267"/>
                </a:cubicBezTo>
                <a:cubicBezTo>
                  <a:pt x="5947" y="267"/>
                  <a:pt x="5947" y="267"/>
                  <a:pt x="5941" y="267"/>
                </a:cubicBezTo>
                <a:cubicBezTo>
                  <a:pt x="5935" y="267"/>
                  <a:pt x="5935" y="261"/>
                  <a:pt x="5935" y="261"/>
                </a:cubicBezTo>
                <a:cubicBezTo>
                  <a:pt x="5929" y="255"/>
                  <a:pt x="5929" y="255"/>
                  <a:pt x="5923" y="255"/>
                </a:cubicBezTo>
                <a:cubicBezTo>
                  <a:pt x="5917" y="255"/>
                  <a:pt x="5917" y="255"/>
                  <a:pt x="5917" y="255"/>
                </a:cubicBezTo>
                <a:cubicBezTo>
                  <a:pt x="5911" y="249"/>
                  <a:pt x="5905" y="249"/>
                  <a:pt x="5899" y="249"/>
                </a:cubicBezTo>
                <a:cubicBezTo>
                  <a:pt x="5899" y="243"/>
                  <a:pt x="5899" y="243"/>
                  <a:pt x="5893" y="243"/>
                </a:cubicBezTo>
                <a:cubicBezTo>
                  <a:pt x="5893" y="237"/>
                  <a:pt x="5888" y="237"/>
                  <a:pt x="5888" y="237"/>
                </a:cubicBezTo>
                <a:cubicBezTo>
                  <a:pt x="5888" y="231"/>
                  <a:pt x="5888" y="231"/>
                  <a:pt x="5888" y="231"/>
                </a:cubicBezTo>
                <a:cubicBezTo>
                  <a:pt x="5882" y="225"/>
                  <a:pt x="5882" y="225"/>
                  <a:pt x="5882" y="225"/>
                </a:cubicBezTo>
                <a:cubicBezTo>
                  <a:pt x="5876" y="225"/>
                  <a:pt x="5876" y="225"/>
                  <a:pt x="5876" y="225"/>
                </a:cubicBezTo>
                <a:cubicBezTo>
                  <a:pt x="5864" y="225"/>
                  <a:pt x="5858" y="225"/>
                  <a:pt x="5852" y="231"/>
                </a:cubicBezTo>
                <a:cubicBezTo>
                  <a:pt x="5846" y="231"/>
                  <a:pt x="5846" y="231"/>
                  <a:pt x="5846" y="231"/>
                </a:cubicBezTo>
                <a:cubicBezTo>
                  <a:pt x="5840" y="231"/>
                  <a:pt x="5840" y="231"/>
                  <a:pt x="5840" y="237"/>
                </a:cubicBezTo>
                <a:cubicBezTo>
                  <a:pt x="5834" y="237"/>
                  <a:pt x="5834" y="237"/>
                  <a:pt x="5834" y="237"/>
                </a:cubicBezTo>
                <a:cubicBezTo>
                  <a:pt x="5828" y="243"/>
                  <a:pt x="5828" y="237"/>
                  <a:pt x="5822" y="243"/>
                </a:cubicBezTo>
                <a:cubicBezTo>
                  <a:pt x="5822" y="243"/>
                  <a:pt x="5822" y="243"/>
                  <a:pt x="5816" y="243"/>
                </a:cubicBezTo>
                <a:cubicBezTo>
                  <a:pt x="5816" y="249"/>
                  <a:pt x="5811" y="249"/>
                  <a:pt x="5804" y="249"/>
                </a:cubicBezTo>
                <a:cubicBezTo>
                  <a:pt x="5804" y="249"/>
                  <a:pt x="5799" y="249"/>
                  <a:pt x="5799" y="255"/>
                </a:cubicBezTo>
                <a:cubicBezTo>
                  <a:pt x="5793" y="255"/>
                  <a:pt x="5793" y="255"/>
                  <a:pt x="5793" y="261"/>
                </a:cubicBezTo>
                <a:cubicBezTo>
                  <a:pt x="5793" y="267"/>
                  <a:pt x="5793" y="273"/>
                  <a:pt x="5799" y="273"/>
                </a:cubicBezTo>
                <a:cubicBezTo>
                  <a:pt x="5799" y="279"/>
                  <a:pt x="5804" y="279"/>
                  <a:pt x="5804" y="279"/>
                </a:cubicBezTo>
                <a:cubicBezTo>
                  <a:pt x="5804" y="285"/>
                  <a:pt x="5804" y="285"/>
                  <a:pt x="5804" y="285"/>
                </a:cubicBezTo>
                <a:cubicBezTo>
                  <a:pt x="5811" y="291"/>
                  <a:pt x="5811" y="291"/>
                  <a:pt x="5811" y="291"/>
                </a:cubicBezTo>
                <a:cubicBezTo>
                  <a:pt x="5811" y="338"/>
                  <a:pt x="5811" y="338"/>
                  <a:pt x="5811" y="338"/>
                </a:cubicBezTo>
                <a:cubicBezTo>
                  <a:pt x="5775" y="338"/>
                  <a:pt x="5775" y="338"/>
                  <a:pt x="5775" y="338"/>
                </a:cubicBezTo>
                <a:cubicBezTo>
                  <a:pt x="5769" y="338"/>
                  <a:pt x="5769" y="338"/>
                  <a:pt x="5763" y="338"/>
                </a:cubicBezTo>
                <a:cubicBezTo>
                  <a:pt x="5757" y="332"/>
                  <a:pt x="5757" y="332"/>
                  <a:pt x="5757" y="332"/>
                </a:cubicBezTo>
                <a:cubicBezTo>
                  <a:pt x="5751" y="332"/>
                  <a:pt x="5751" y="326"/>
                  <a:pt x="5751" y="326"/>
                </a:cubicBezTo>
                <a:cubicBezTo>
                  <a:pt x="5745" y="326"/>
                  <a:pt x="5745" y="326"/>
                  <a:pt x="5745" y="326"/>
                </a:cubicBezTo>
                <a:cubicBezTo>
                  <a:pt x="5716" y="326"/>
                  <a:pt x="5704" y="320"/>
                  <a:pt x="5680" y="320"/>
                </a:cubicBezTo>
                <a:cubicBezTo>
                  <a:pt x="5680" y="326"/>
                  <a:pt x="5674" y="326"/>
                  <a:pt x="5674" y="326"/>
                </a:cubicBezTo>
                <a:cubicBezTo>
                  <a:pt x="5668" y="332"/>
                  <a:pt x="5668" y="332"/>
                  <a:pt x="5668" y="338"/>
                </a:cubicBezTo>
                <a:lnTo>
                  <a:pt x="5662" y="344"/>
                </a:lnTo>
                <a:cubicBezTo>
                  <a:pt x="5656" y="344"/>
                  <a:pt x="5656" y="344"/>
                  <a:pt x="5650" y="344"/>
                </a:cubicBezTo>
                <a:cubicBezTo>
                  <a:pt x="5645" y="350"/>
                  <a:pt x="5638" y="350"/>
                  <a:pt x="5633" y="356"/>
                </a:cubicBezTo>
                <a:cubicBezTo>
                  <a:pt x="5627" y="356"/>
                  <a:pt x="5627" y="356"/>
                  <a:pt x="5621" y="356"/>
                </a:cubicBezTo>
                <a:cubicBezTo>
                  <a:pt x="5615" y="356"/>
                  <a:pt x="5615" y="362"/>
                  <a:pt x="5609" y="368"/>
                </a:cubicBezTo>
                <a:cubicBezTo>
                  <a:pt x="5603" y="374"/>
                  <a:pt x="5603" y="374"/>
                  <a:pt x="5603" y="374"/>
                </a:cubicBezTo>
                <a:cubicBezTo>
                  <a:pt x="5603" y="374"/>
                  <a:pt x="5597" y="379"/>
                  <a:pt x="5591" y="379"/>
                </a:cubicBezTo>
                <a:cubicBezTo>
                  <a:pt x="5591" y="386"/>
                  <a:pt x="5591" y="386"/>
                  <a:pt x="5585" y="386"/>
                </a:cubicBezTo>
                <a:lnTo>
                  <a:pt x="5579" y="386"/>
                </a:lnTo>
                <a:cubicBezTo>
                  <a:pt x="5579" y="391"/>
                  <a:pt x="5573" y="386"/>
                  <a:pt x="5567" y="386"/>
                </a:cubicBezTo>
                <a:lnTo>
                  <a:pt x="5561" y="386"/>
                </a:lnTo>
                <a:cubicBezTo>
                  <a:pt x="5556" y="386"/>
                  <a:pt x="5556" y="391"/>
                  <a:pt x="5550" y="391"/>
                </a:cubicBezTo>
                <a:cubicBezTo>
                  <a:pt x="5550" y="391"/>
                  <a:pt x="5550" y="391"/>
                  <a:pt x="5544" y="391"/>
                </a:cubicBezTo>
                <a:lnTo>
                  <a:pt x="5538" y="391"/>
                </a:lnTo>
                <a:cubicBezTo>
                  <a:pt x="5538" y="397"/>
                  <a:pt x="5532" y="397"/>
                  <a:pt x="5532" y="397"/>
                </a:cubicBezTo>
                <a:cubicBezTo>
                  <a:pt x="5526" y="397"/>
                  <a:pt x="5526" y="403"/>
                  <a:pt x="5526" y="403"/>
                </a:cubicBezTo>
                <a:cubicBezTo>
                  <a:pt x="5520" y="403"/>
                  <a:pt x="5520" y="403"/>
                  <a:pt x="5520" y="403"/>
                </a:cubicBezTo>
                <a:lnTo>
                  <a:pt x="5520" y="409"/>
                </a:lnTo>
                <a:cubicBezTo>
                  <a:pt x="5514" y="415"/>
                  <a:pt x="5514" y="415"/>
                  <a:pt x="5514" y="415"/>
                </a:cubicBezTo>
                <a:cubicBezTo>
                  <a:pt x="5508" y="415"/>
                  <a:pt x="5508" y="415"/>
                  <a:pt x="5508" y="415"/>
                </a:cubicBezTo>
                <a:cubicBezTo>
                  <a:pt x="5502" y="415"/>
                  <a:pt x="5502" y="415"/>
                  <a:pt x="5502" y="415"/>
                </a:cubicBezTo>
                <a:cubicBezTo>
                  <a:pt x="5496" y="415"/>
                  <a:pt x="5496" y="421"/>
                  <a:pt x="5496" y="421"/>
                </a:cubicBezTo>
                <a:cubicBezTo>
                  <a:pt x="5496" y="427"/>
                  <a:pt x="5490" y="433"/>
                  <a:pt x="5484" y="439"/>
                </a:cubicBezTo>
                <a:cubicBezTo>
                  <a:pt x="5484" y="439"/>
                  <a:pt x="5484" y="439"/>
                  <a:pt x="5484" y="445"/>
                </a:cubicBezTo>
                <a:lnTo>
                  <a:pt x="5479" y="445"/>
                </a:lnTo>
                <a:cubicBezTo>
                  <a:pt x="5479" y="445"/>
                  <a:pt x="5472" y="445"/>
                  <a:pt x="5472" y="451"/>
                </a:cubicBezTo>
                <a:cubicBezTo>
                  <a:pt x="5472" y="457"/>
                  <a:pt x="5472" y="457"/>
                  <a:pt x="5472" y="463"/>
                </a:cubicBezTo>
                <a:cubicBezTo>
                  <a:pt x="5484" y="463"/>
                  <a:pt x="5484" y="463"/>
                  <a:pt x="5484" y="463"/>
                </a:cubicBezTo>
                <a:cubicBezTo>
                  <a:pt x="5490" y="463"/>
                  <a:pt x="5490" y="463"/>
                  <a:pt x="5496" y="463"/>
                </a:cubicBezTo>
                <a:cubicBezTo>
                  <a:pt x="5502" y="463"/>
                  <a:pt x="5508" y="463"/>
                  <a:pt x="5514" y="468"/>
                </a:cubicBezTo>
                <a:cubicBezTo>
                  <a:pt x="5514" y="468"/>
                  <a:pt x="5514" y="468"/>
                  <a:pt x="5520" y="468"/>
                </a:cubicBezTo>
                <a:cubicBezTo>
                  <a:pt x="5520" y="474"/>
                  <a:pt x="5520" y="474"/>
                  <a:pt x="5520" y="474"/>
                </a:cubicBezTo>
                <a:cubicBezTo>
                  <a:pt x="5526" y="474"/>
                  <a:pt x="5526" y="474"/>
                  <a:pt x="5526" y="474"/>
                </a:cubicBezTo>
                <a:cubicBezTo>
                  <a:pt x="5532" y="474"/>
                  <a:pt x="5538" y="474"/>
                  <a:pt x="5544" y="474"/>
                </a:cubicBezTo>
                <a:cubicBezTo>
                  <a:pt x="5550" y="474"/>
                  <a:pt x="5556" y="480"/>
                  <a:pt x="5561" y="474"/>
                </a:cubicBezTo>
                <a:cubicBezTo>
                  <a:pt x="5567" y="474"/>
                  <a:pt x="5573" y="474"/>
                  <a:pt x="5573" y="474"/>
                </a:cubicBezTo>
                <a:cubicBezTo>
                  <a:pt x="5579" y="474"/>
                  <a:pt x="5579" y="474"/>
                  <a:pt x="5579" y="468"/>
                </a:cubicBezTo>
                <a:cubicBezTo>
                  <a:pt x="5585" y="468"/>
                  <a:pt x="5585" y="468"/>
                  <a:pt x="5585" y="463"/>
                </a:cubicBezTo>
                <a:cubicBezTo>
                  <a:pt x="5591" y="463"/>
                  <a:pt x="5591" y="463"/>
                  <a:pt x="5597" y="463"/>
                </a:cubicBezTo>
                <a:cubicBezTo>
                  <a:pt x="5603" y="463"/>
                  <a:pt x="5603" y="468"/>
                  <a:pt x="5603" y="474"/>
                </a:cubicBezTo>
                <a:cubicBezTo>
                  <a:pt x="5603" y="474"/>
                  <a:pt x="5603" y="480"/>
                  <a:pt x="5603" y="486"/>
                </a:cubicBezTo>
                <a:lnTo>
                  <a:pt x="5603" y="492"/>
                </a:lnTo>
                <a:cubicBezTo>
                  <a:pt x="5603" y="498"/>
                  <a:pt x="5603" y="498"/>
                  <a:pt x="5609" y="498"/>
                </a:cubicBezTo>
                <a:cubicBezTo>
                  <a:pt x="5609" y="504"/>
                  <a:pt x="5609" y="504"/>
                  <a:pt x="5609" y="504"/>
                </a:cubicBezTo>
                <a:cubicBezTo>
                  <a:pt x="5609" y="510"/>
                  <a:pt x="5609" y="510"/>
                  <a:pt x="5609" y="510"/>
                </a:cubicBezTo>
                <a:cubicBezTo>
                  <a:pt x="5609" y="540"/>
                  <a:pt x="5609" y="540"/>
                  <a:pt x="5609" y="540"/>
                </a:cubicBezTo>
                <a:cubicBezTo>
                  <a:pt x="5609" y="552"/>
                  <a:pt x="5603" y="557"/>
                  <a:pt x="5597" y="569"/>
                </a:cubicBezTo>
                <a:cubicBezTo>
                  <a:pt x="5591" y="569"/>
                  <a:pt x="5591" y="569"/>
                  <a:pt x="5591" y="569"/>
                </a:cubicBezTo>
                <a:cubicBezTo>
                  <a:pt x="5585" y="575"/>
                  <a:pt x="5585" y="575"/>
                  <a:pt x="5585" y="575"/>
                </a:cubicBezTo>
                <a:cubicBezTo>
                  <a:pt x="5579" y="575"/>
                  <a:pt x="5573" y="575"/>
                  <a:pt x="5567" y="575"/>
                </a:cubicBezTo>
                <a:cubicBezTo>
                  <a:pt x="5561" y="575"/>
                  <a:pt x="5561" y="575"/>
                  <a:pt x="5561" y="575"/>
                </a:cubicBezTo>
                <a:cubicBezTo>
                  <a:pt x="5556" y="575"/>
                  <a:pt x="5556" y="575"/>
                  <a:pt x="5550" y="575"/>
                </a:cubicBezTo>
                <a:cubicBezTo>
                  <a:pt x="5550" y="575"/>
                  <a:pt x="5544" y="575"/>
                  <a:pt x="5538" y="575"/>
                </a:cubicBezTo>
                <a:cubicBezTo>
                  <a:pt x="5532" y="575"/>
                  <a:pt x="5532" y="575"/>
                  <a:pt x="5526" y="575"/>
                </a:cubicBezTo>
                <a:cubicBezTo>
                  <a:pt x="5526" y="581"/>
                  <a:pt x="5526" y="581"/>
                  <a:pt x="5520" y="581"/>
                </a:cubicBezTo>
                <a:cubicBezTo>
                  <a:pt x="5520" y="587"/>
                  <a:pt x="5514" y="587"/>
                  <a:pt x="5514" y="587"/>
                </a:cubicBezTo>
                <a:cubicBezTo>
                  <a:pt x="5508" y="587"/>
                  <a:pt x="5508" y="587"/>
                  <a:pt x="5502" y="587"/>
                </a:cubicBezTo>
                <a:cubicBezTo>
                  <a:pt x="5479" y="587"/>
                  <a:pt x="5479" y="587"/>
                  <a:pt x="5479" y="587"/>
                </a:cubicBezTo>
                <a:cubicBezTo>
                  <a:pt x="5472" y="587"/>
                  <a:pt x="5467" y="587"/>
                  <a:pt x="5455" y="587"/>
                </a:cubicBezTo>
                <a:cubicBezTo>
                  <a:pt x="5455" y="587"/>
                  <a:pt x="5455" y="587"/>
                  <a:pt x="5449" y="587"/>
                </a:cubicBezTo>
                <a:cubicBezTo>
                  <a:pt x="5449" y="587"/>
                  <a:pt x="5449" y="581"/>
                  <a:pt x="5443" y="581"/>
                </a:cubicBezTo>
                <a:cubicBezTo>
                  <a:pt x="5437" y="581"/>
                  <a:pt x="5437" y="581"/>
                  <a:pt x="5431" y="581"/>
                </a:cubicBezTo>
                <a:cubicBezTo>
                  <a:pt x="5425" y="581"/>
                  <a:pt x="5419" y="581"/>
                  <a:pt x="5413" y="581"/>
                </a:cubicBezTo>
                <a:cubicBezTo>
                  <a:pt x="5407" y="587"/>
                  <a:pt x="5401" y="587"/>
                  <a:pt x="5401" y="587"/>
                </a:cubicBezTo>
                <a:cubicBezTo>
                  <a:pt x="5401" y="593"/>
                  <a:pt x="5395" y="593"/>
                  <a:pt x="5395" y="599"/>
                </a:cubicBezTo>
                <a:lnTo>
                  <a:pt x="5395" y="605"/>
                </a:lnTo>
                <a:cubicBezTo>
                  <a:pt x="5395" y="611"/>
                  <a:pt x="5390" y="617"/>
                  <a:pt x="5384" y="617"/>
                </a:cubicBezTo>
                <a:cubicBezTo>
                  <a:pt x="5384" y="617"/>
                  <a:pt x="5384" y="617"/>
                  <a:pt x="5378" y="617"/>
                </a:cubicBezTo>
                <a:cubicBezTo>
                  <a:pt x="5348" y="617"/>
                  <a:pt x="5348" y="617"/>
                  <a:pt x="5348" y="617"/>
                </a:cubicBezTo>
                <a:cubicBezTo>
                  <a:pt x="5342" y="617"/>
                  <a:pt x="5342" y="623"/>
                  <a:pt x="5336" y="629"/>
                </a:cubicBezTo>
                <a:cubicBezTo>
                  <a:pt x="5330" y="629"/>
                  <a:pt x="5330" y="629"/>
                  <a:pt x="5330" y="629"/>
                </a:cubicBezTo>
                <a:cubicBezTo>
                  <a:pt x="5324" y="629"/>
                  <a:pt x="5318" y="634"/>
                  <a:pt x="5312" y="634"/>
                </a:cubicBezTo>
                <a:cubicBezTo>
                  <a:pt x="5306" y="634"/>
                  <a:pt x="5306" y="634"/>
                  <a:pt x="5301" y="634"/>
                </a:cubicBezTo>
                <a:lnTo>
                  <a:pt x="5295" y="629"/>
                </a:lnTo>
                <a:cubicBezTo>
                  <a:pt x="5289" y="629"/>
                  <a:pt x="5283" y="629"/>
                  <a:pt x="5277" y="629"/>
                </a:cubicBezTo>
                <a:cubicBezTo>
                  <a:pt x="5277" y="629"/>
                  <a:pt x="5271" y="629"/>
                  <a:pt x="5265" y="629"/>
                </a:cubicBezTo>
                <a:cubicBezTo>
                  <a:pt x="5265" y="629"/>
                  <a:pt x="5259" y="629"/>
                  <a:pt x="5259" y="634"/>
                </a:cubicBezTo>
                <a:cubicBezTo>
                  <a:pt x="5253" y="634"/>
                  <a:pt x="5253" y="634"/>
                  <a:pt x="5253" y="634"/>
                </a:cubicBezTo>
                <a:cubicBezTo>
                  <a:pt x="5247" y="634"/>
                  <a:pt x="5247" y="634"/>
                  <a:pt x="5241" y="634"/>
                </a:cubicBezTo>
                <a:cubicBezTo>
                  <a:pt x="5241" y="634"/>
                  <a:pt x="5235" y="634"/>
                  <a:pt x="5235" y="640"/>
                </a:cubicBezTo>
                <a:cubicBezTo>
                  <a:pt x="5235" y="640"/>
                  <a:pt x="5235" y="640"/>
                  <a:pt x="5235" y="646"/>
                </a:cubicBezTo>
                <a:cubicBezTo>
                  <a:pt x="5235" y="646"/>
                  <a:pt x="5235" y="646"/>
                  <a:pt x="5235" y="652"/>
                </a:cubicBezTo>
                <a:cubicBezTo>
                  <a:pt x="5235" y="652"/>
                  <a:pt x="5235" y="652"/>
                  <a:pt x="5229" y="658"/>
                </a:cubicBezTo>
                <a:cubicBezTo>
                  <a:pt x="5229" y="658"/>
                  <a:pt x="5229" y="658"/>
                  <a:pt x="5229" y="664"/>
                </a:cubicBezTo>
                <a:lnTo>
                  <a:pt x="5224" y="664"/>
                </a:lnTo>
                <a:cubicBezTo>
                  <a:pt x="5194" y="664"/>
                  <a:pt x="5194" y="664"/>
                  <a:pt x="5194" y="664"/>
                </a:cubicBezTo>
                <a:cubicBezTo>
                  <a:pt x="5188" y="664"/>
                  <a:pt x="5188" y="664"/>
                  <a:pt x="5188" y="670"/>
                </a:cubicBezTo>
                <a:cubicBezTo>
                  <a:pt x="5182" y="676"/>
                  <a:pt x="5182" y="676"/>
                  <a:pt x="5182" y="682"/>
                </a:cubicBezTo>
                <a:cubicBezTo>
                  <a:pt x="5182" y="682"/>
                  <a:pt x="5182" y="688"/>
                  <a:pt x="5182" y="694"/>
                </a:cubicBezTo>
                <a:cubicBezTo>
                  <a:pt x="5188" y="694"/>
                  <a:pt x="5188" y="700"/>
                  <a:pt x="5188" y="706"/>
                </a:cubicBezTo>
                <a:cubicBezTo>
                  <a:pt x="5194" y="706"/>
                  <a:pt x="5200" y="711"/>
                  <a:pt x="5200" y="711"/>
                </a:cubicBezTo>
                <a:cubicBezTo>
                  <a:pt x="5206" y="718"/>
                  <a:pt x="5206" y="723"/>
                  <a:pt x="5206" y="723"/>
                </a:cubicBezTo>
                <a:cubicBezTo>
                  <a:pt x="5212" y="723"/>
                  <a:pt x="5218" y="723"/>
                  <a:pt x="5218" y="723"/>
                </a:cubicBezTo>
                <a:cubicBezTo>
                  <a:pt x="5224" y="723"/>
                  <a:pt x="5229" y="723"/>
                  <a:pt x="5229" y="723"/>
                </a:cubicBezTo>
                <a:cubicBezTo>
                  <a:pt x="5235" y="723"/>
                  <a:pt x="5241" y="723"/>
                  <a:pt x="5241" y="723"/>
                </a:cubicBezTo>
                <a:cubicBezTo>
                  <a:pt x="5253" y="729"/>
                  <a:pt x="5259" y="729"/>
                  <a:pt x="5265" y="735"/>
                </a:cubicBezTo>
                <a:cubicBezTo>
                  <a:pt x="5271" y="735"/>
                  <a:pt x="5265" y="741"/>
                  <a:pt x="5271" y="747"/>
                </a:cubicBezTo>
                <a:cubicBezTo>
                  <a:pt x="5330" y="747"/>
                  <a:pt x="5330" y="747"/>
                  <a:pt x="5330" y="747"/>
                </a:cubicBezTo>
                <a:cubicBezTo>
                  <a:pt x="5348" y="759"/>
                  <a:pt x="5348" y="759"/>
                  <a:pt x="5348" y="759"/>
                </a:cubicBezTo>
                <a:cubicBezTo>
                  <a:pt x="5354" y="759"/>
                  <a:pt x="5360" y="759"/>
                  <a:pt x="5360" y="759"/>
                </a:cubicBezTo>
                <a:cubicBezTo>
                  <a:pt x="5360" y="759"/>
                  <a:pt x="5360" y="765"/>
                  <a:pt x="5366" y="765"/>
                </a:cubicBezTo>
                <a:cubicBezTo>
                  <a:pt x="5366" y="765"/>
                  <a:pt x="5372" y="771"/>
                  <a:pt x="5378" y="771"/>
                </a:cubicBezTo>
                <a:cubicBezTo>
                  <a:pt x="5384" y="771"/>
                  <a:pt x="5384" y="771"/>
                  <a:pt x="5390" y="771"/>
                </a:cubicBezTo>
                <a:lnTo>
                  <a:pt x="5395" y="771"/>
                </a:lnTo>
                <a:cubicBezTo>
                  <a:pt x="5407" y="771"/>
                  <a:pt x="5407" y="771"/>
                  <a:pt x="5407" y="771"/>
                </a:cubicBezTo>
                <a:cubicBezTo>
                  <a:pt x="5413" y="771"/>
                  <a:pt x="5413" y="771"/>
                  <a:pt x="5419" y="771"/>
                </a:cubicBezTo>
                <a:cubicBezTo>
                  <a:pt x="5419" y="771"/>
                  <a:pt x="5419" y="771"/>
                  <a:pt x="5425" y="771"/>
                </a:cubicBezTo>
                <a:cubicBezTo>
                  <a:pt x="5431" y="771"/>
                  <a:pt x="5431" y="765"/>
                  <a:pt x="5437" y="765"/>
                </a:cubicBezTo>
                <a:lnTo>
                  <a:pt x="5443" y="765"/>
                </a:lnTo>
                <a:cubicBezTo>
                  <a:pt x="5479" y="765"/>
                  <a:pt x="5479" y="765"/>
                  <a:pt x="5479" y="765"/>
                </a:cubicBezTo>
                <a:cubicBezTo>
                  <a:pt x="5479" y="765"/>
                  <a:pt x="5484" y="759"/>
                  <a:pt x="5490" y="759"/>
                </a:cubicBezTo>
                <a:cubicBezTo>
                  <a:pt x="5496" y="759"/>
                  <a:pt x="5496" y="759"/>
                  <a:pt x="5502" y="759"/>
                </a:cubicBezTo>
                <a:cubicBezTo>
                  <a:pt x="5508" y="759"/>
                  <a:pt x="5508" y="759"/>
                  <a:pt x="5508" y="759"/>
                </a:cubicBezTo>
                <a:cubicBezTo>
                  <a:pt x="5514" y="759"/>
                  <a:pt x="5514" y="759"/>
                  <a:pt x="5520" y="759"/>
                </a:cubicBezTo>
                <a:cubicBezTo>
                  <a:pt x="5520" y="759"/>
                  <a:pt x="5520" y="759"/>
                  <a:pt x="5526" y="759"/>
                </a:cubicBezTo>
                <a:cubicBezTo>
                  <a:pt x="5526" y="783"/>
                  <a:pt x="5526" y="783"/>
                  <a:pt x="5526" y="783"/>
                </a:cubicBezTo>
                <a:cubicBezTo>
                  <a:pt x="5526" y="783"/>
                  <a:pt x="5520" y="789"/>
                  <a:pt x="5520" y="795"/>
                </a:cubicBezTo>
                <a:cubicBezTo>
                  <a:pt x="5514" y="795"/>
                  <a:pt x="5514" y="795"/>
                  <a:pt x="5514" y="795"/>
                </a:cubicBezTo>
                <a:cubicBezTo>
                  <a:pt x="5508" y="795"/>
                  <a:pt x="5508" y="795"/>
                  <a:pt x="5502" y="800"/>
                </a:cubicBezTo>
                <a:lnTo>
                  <a:pt x="5496" y="800"/>
                </a:lnTo>
                <a:cubicBezTo>
                  <a:pt x="5490" y="806"/>
                  <a:pt x="5490" y="812"/>
                  <a:pt x="5490" y="812"/>
                </a:cubicBezTo>
                <a:cubicBezTo>
                  <a:pt x="5484" y="812"/>
                  <a:pt x="5484" y="812"/>
                  <a:pt x="5484" y="812"/>
                </a:cubicBezTo>
                <a:cubicBezTo>
                  <a:pt x="5479" y="812"/>
                  <a:pt x="5479" y="812"/>
                  <a:pt x="5479" y="812"/>
                </a:cubicBezTo>
                <a:cubicBezTo>
                  <a:pt x="5472" y="812"/>
                  <a:pt x="5472" y="806"/>
                  <a:pt x="5467" y="806"/>
                </a:cubicBezTo>
                <a:cubicBezTo>
                  <a:pt x="5467" y="806"/>
                  <a:pt x="5467" y="806"/>
                  <a:pt x="5461" y="806"/>
                </a:cubicBezTo>
                <a:cubicBezTo>
                  <a:pt x="5461" y="806"/>
                  <a:pt x="5461" y="806"/>
                  <a:pt x="5455" y="800"/>
                </a:cubicBezTo>
                <a:cubicBezTo>
                  <a:pt x="5455" y="800"/>
                  <a:pt x="5455" y="800"/>
                  <a:pt x="5449" y="800"/>
                </a:cubicBezTo>
                <a:cubicBezTo>
                  <a:pt x="5437" y="800"/>
                  <a:pt x="5437" y="800"/>
                  <a:pt x="5437" y="800"/>
                </a:cubicBezTo>
                <a:cubicBezTo>
                  <a:pt x="5431" y="800"/>
                  <a:pt x="5425" y="800"/>
                  <a:pt x="5419" y="800"/>
                </a:cubicBezTo>
                <a:cubicBezTo>
                  <a:pt x="5419" y="806"/>
                  <a:pt x="5413" y="806"/>
                  <a:pt x="5413" y="806"/>
                </a:cubicBezTo>
                <a:cubicBezTo>
                  <a:pt x="5407" y="812"/>
                  <a:pt x="5401" y="812"/>
                  <a:pt x="5395" y="812"/>
                </a:cubicBezTo>
                <a:cubicBezTo>
                  <a:pt x="5390" y="812"/>
                  <a:pt x="5390" y="812"/>
                  <a:pt x="5390" y="812"/>
                </a:cubicBezTo>
                <a:cubicBezTo>
                  <a:pt x="5384" y="812"/>
                  <a:pt x="5384" y="806"/>
                  <a:pt x="5378" y="806"/>
                </a:cubicBezTo>
                <a:cubicBezTo>
                  <a:pt x="5378" y="806"/>
                  <a:pt x="5378" y="812"/>
                  <a:pt x="5372" y="806"/>
                </a:cubicBezTo>
                <a:cubicBezTo>
                  <a:pt x="5366" y="806"/>
                  <a:pt x="5366" y="806"/>
                  <a:pt x="5360" y="800"/>
                </a:cubicBezTo>
                <a:cubicBezTo>
                  <a:pt x="5354" y="800"/>
                  <a:pt x="5354" y="800"/>
                  <a:pt x="5348" y="800"/>
                </a:cubicBezTo>
                <a:cubicBezTo>
                  <a:pt x="5342" y="800"/>
                  <a:pt x="5342" y="800"/>
                  <a:pt x="5342" y="800"/>
                </a:cubicBezTo>
                <a:cubicBezTo>
                  <a:pt x="5336" y="800"/>
                  <a:pt x="5336" y="806"/>
                  <a:pt x="5336" y="806"/>
                </a:cubicBezTo>
                <a:cubicBezTo>
                  <a:pt x="5336" y="812"/>
                  <a:pt x="5330" y="812"/>
                  <a:pt x="5330" y="818"/>
                </a:cubicBezTo>
                <a:cubicBezTo>
                  <a:pt x="5301" y="818"/>
                  <a:pt x="5301" y="818"/>
                  <a:pt x="5301" y="818"/>
                </a:cubicBezTo>
                <a:cubicBezTo>
                  <a:pt x="5295" y="818"/>
                  <a:pt x="5295" y="818"/>
                  <a:pt x="5295" y="824"/>
                </a:cubicBezTo>
                <a:cubicBezTo>
                  <a:pt x="5289" y="824"/>
                  <a:pt x="5289" y="824"/>
                  <a:pt x="5289" y="830"/>
                </a:cubicBezTo>
                <a:cubicBezTo>
                  <a:pt x="5289" y="836"/>
                  <a:pt x="5295" y="842"/>
                  <a:pt x="5301" y="848"/>
                </a:cubicBezTo>
                <a:cubicBezTo>
                  <a:pt x="5301" y="848"/>
                  <a:pt x="5306" y="848"/>
                  <a:pt x="5306" y="854"/>
                </a:cubicBezTo>
                <a:cubicBezTo>
                  <a:pt x="5312" y="854"/>
                  <a:pt x="5312" y="854"/>
                  <a:pt x="5312" y="854"/>
                </a:cubicBezTo>
                <a:cubicBezTo>
                  <a:pt x="5324" y="860"/>
                  <a:pt x="5324" y="854"/>
                  <a:pt x="5330" y="854"/>
                </a:cubicBezTo>
                <a:cubicBezTo>
                  <a:pt x="5342" y="860"/>
                  <a:pt x="5342" y="860"/>
                  <a:pt x="5348" y="866"/>
                </a:cubicBezTo>
                <a:cubicBezTo>
                  <a:pt x="5354" y="866"/>
                  <a:pt x="5360" y="866"/>
                  <a:pt x="5366" y="872"/>
                </a:cubicBezTo>
                <a:cubicBezTo>
                  <a:pt x="5372" y="872"/>
                  <a:pt x="5372" y="872"/>
                  <a:pt x="5378" y="872"/>
                </a:cubicBezTo>
                <a:cubicBezTo>
                  <a:pt x="5384" y="877"/>
                  <a:pt x="5390" y="877"/>
                  <a:pt x="5395" y="884"/>
                </a:cubicBezTo>
                <a:cubicBezTo>
                  <a:pt x="5401" y="884"/>
                  <a:pt x="5401" y="884"/>
                  <a:pt x="5401" y="884"/>
                </a:cubicBezTo>
                <a:cubicBezTo>
                  <a:pt x="5395" y="884"/>
                  <a:pt x="5390" y="884"/>
                  <a:pt x="5384" y="884"/>
                </a:cubicBezTo>
                <a:cubicBezTo>
                  <a:pt x="5384" y="889"/>
                  <a:pt x="5378" y="889"/>
                  <a:pt x="5378" y="889"/>
                </a:cubicBezTo>
                <a:lnTo>
                  <a:pt x="5378" y="895"/>
                </a:lnTo>
                <a:cubicBezTo>
                  <a:pt x="5378" y="895"/>
                  <a:pt x="5378" y="901"/>
                  <a:pt x="5384" y="901"/>
                </a:cubicBezTo>
                <a:cubicBezTo>
                  <a:pt x="5384" y="901"/>
                  <a:pt x="5384" y="901"/>
                  <a:pt x="5390" y="901"/>
                </a:cubicBezTo>
                <a:cubicBezTo>
                  <a:pt x="5390" y="907"/>
                  <a:pt x="5395" y="907"/>
                  <a:pt x="5401" y="907"/>
                </a:cubicBezTo>
                <a:lnTo>
                  <a:pt x="5401" y="913"/>
                </a:lnTo>
                <a:cubicBezTo>
                  <a:pt x="5407" y="913"/>
                  <a:pt x="5407" y="919"/>
                  <a:pt x="5407" y="919"/>
                </a:cubicBezTo>
                <a:cubicBezTo>
                  <a:pt x="5407" y="919"/>
                  <a:pt x="5407" y="925"/>
                  <a:pt x="5413" y="925"/>
                </a:cubicBezTo>
                <a:cubicBezTo>
                  <a:pt x="5413" y="925"/>
                  <a:pt x="5413" y="925"/>
                  <a:pt x="5419" y="925"/>
                </a:cubicBezTo>
                <a:cubicBezTo>
                  <a:pt x="5419" y="931"/>
                  <a:pt x="5419" y="931"/>
                  <a:pt x="5425" y="931"/>
                </a:cubicBezTo>
                <a:cubicBezTo>
                  <a:pt x="5425" y="931"/>
                  <a:pt x="5425" y="931"/>
                  <a:pt x="5431" y="931"/>
                </a:cubicBezTo>
                <a:cubicBezTo>
                  <a:pt x="5431" y="937"/>
                  <a:pt x="5431" y="937"/>
                  <a:pt x="5437" y="937"/>
                </a:cubicBezTo>
                <a:cubicBezTo>
                  <a:pt x="5443" y="937"/>
                  <a:pt x="5443" y="937"/>
                  <a:pt x="5449" y="943"/>
                </a:cubicBezTo>
                <a:lnTo>
                  <a:pt x="5455" y="943"/>
                </a:lnTo>
                <a:cubicBezTo>
                  <a:pt x="5461" y="949"/>
                  <a:pt x="5461" y="949"/>
                  <a:pt x="5461" y="949"/>
                </a:cubicBezTo>
                <a:cubicBezTo>
                  <a:pt x="5467" y="955"/>
                  <a:pt x="5467" y="955"/>
                  <a:pt x="5472" y="955"/>
                </a:cubicBezTo>
                <a:cubicBezTo>
                  <a:pt x="5479" y="955"/>
                  <a:pt x="5484" y="955"/>
                  <a:pt x="5490" y="955"/>
                </a:cubicBezTo>
                <a:lnTo>
                  <a:pt x="5490" y="955"/>
                </a:lnTo>
                <a:cubicBezTo>
                  <a:pt x="5496" y="955"/>
                  <a:pt x="5496" y="955"/>
                  <a:pt x="5496" y="955"/>
                </a:cubicBezTo>
                <a:cubicBezTo>
                  <a:pt x="5502" y="955"/>
                  <a:pt x="5502" y="955"/>
                  <a:pt x="5502" y="955"/>
                </a:cubicBezTo>
                <a:cubicBezTo>
                  <a:pt x="5502" y="949"/>
                  <a:pt x="5502" y="949"/>
                  <a:pt x="5502" y="949"/>
                </a:cubicBezTo>
                <a:cubicBezTo>
                  <a:pt x="5502" y="943"/>
                  <a:pt x="5496" y="943"/>
                  <a:pt x="5496" y="937"/>
                </a:cubicBezTo>
                <a:cubicBezTo>
                  <a:pt x="5496" y="937"/>
                  <a:pt x="5490" y="937"/>
                  <a:pt x="5490" y="931"/>
                </a:cubicBezTo>
                <a:cubicBezTo>
                  <a:pt x="5490" y="931"/>
                  <a:pt x="5490" y="925"/>
                  <a:pt x="5496" y="925"/>
                </a:cubicBezTo>
                <a:lnTo>
                  <a:pt x="5496" y="925"/>
                </a:lnTo>
                <a:cubicBezTo>
                  <a:pt x="5502" y="925"/>
                  <a:pt x="5508" y="925"/>
                  <a:pt x="5514" y="925"/>
                </a:cubicBezTo>
                <a:cubicBezTo>
                  <a:pt x="5520" y="925"/>
                  <a:pt x="5526" y="925"/>
                  <a:pt x="5532" y="925"/>
                </a:cubicBezTo>
                <a:cubicBezTo>
                  <a:pt x="5538" y="925"/>
                  <a:pt x="5544" y="925"/>
                  <a:pt x="5550" y="931"/>
                </a:cubicBezTo>
                <a:cubicBezTo>
                  <a:pt x="5550" y="931"/>
                  <a:pt x="5550" y="931"/>
                  <a:pt x="5556" y="931"/>
                </a:cubicBezTo>
                <a:cubicBezTo>
                  <a:pt x="5556" y="931"/>
                  <a:pt x="5556" y="931"/>
                  <a:pt x="5561" y="931"/>
                </a:cubicBezTo>
                <a:cubicBezTo>
                  <a:pt x="5561" y="931"/>
                  <a:pt x="5561" y="937"/>
                  <a:pt x="5567" y="937"/>
                </a:cubicBezTo>
                <a:cubicBezTo>
                  <a:pt x="5567" y="937"/>
                  <a:pt x="5567" y="937"/>
                  <a:pt x="5573" y="937"/>
                </a:cubicBezTo>
                <a:cubicBezTo>
                  <a:pt x="5573" y="925"/>
                  <a:pt x="5573" y="925"/>
                  <a:pt x="5573" y="925"/>
                </a:cubicBezTo>
                <a:cubicBezTo>
                  <a:pt x="5597" y="925"/>
                  <a:pt x="5597" y="925"/>
                  <a:pt x="5597" y="925"/>
                </a:cubicBezTo>
                <a:cubicBezTo>
                  <a:pt x="5597" y="925"/>
                  <a:pt x="5597" y="925"/>
                  <a:pt x="5603" y="925"/>
                </a:cubicBezTo>
                <a:cubicBezTo>
                  <a:pt x="5603" y="931"/>
                  <a:pt x="5603" y="931"/>
                  <a:pt x="5609" y="931"/>
                </a:cubicBezTo>
                <a:cubicBezTo>
                  <a:pt x="5615" y="931"/>
                  <a:pt x="5615" y="931"/>
                  <a:pt x="5621" y="931"/>
                </a:cubicBezTo>
                <a:cubicBezTo>
                  <a:pt x="5627" y="931"/>
                  <a:pt x="5633" y="937"/>
                  <a:pt x="5638" y="931"/>
                </a:cubicBezTo>
                <a:cubicBezTo>
                  <a:pt x="5638" y="931"/>
                  <a:pt x="5638" y="925"/>
                  <a:pt x="5645" y="925"/>
                </a:cubicBezTo>
                <a:cubicBezTo>
                  <a:pt x="5645" y="925"/>
                  <a:pt x="5645" y="925"/>
                  <a:pt x="5650" y="925"/>
                </a:cubicBezTo>
                <a:lnTo>
                  <a:pt x="5650" y="919"/>
                </a:lnTo>
                <a:cubicBezTo>
                  <a:pt x="5656" y="919"/>
                  <a:pt x="5656" y="919"/>
                  <a:pt x="5656" y="919"/>
                </a:cubicBezTo>
                <a:cubicBezTo>
                  <a:pt x="5662" y="919"/>
                  <a:pt x="5668" y="919"/>
                  <a:pt x="5668" y="919"/>
                </a:cubicBezTo>
                <a:cubicBezTo>
                  <a:pt x="5674" y="919"/>
                  <a:pt x="5674" y="913"/>
                  <a:pt x="5674" y="913"/>
                </a:cubicBezTo>
                <a:lnTo>
                  <a:pt x="5680" y="907"/>
                </a:lnTo>
                <a:cubicBezTo>
                  <a:pt x="5686" y="907"/>
                  <a:pt x="5686" y="901"/>
                  <a:pt x="5686" y="901"/>
                </a:cubicBezTo>
                <a:cubicBezTo>
                  <a:pt x="5692" y="901"/>
                  <a:pt x="5698" y="907"/>
                  <a:pt x="5704" y="907"/>
                </a:cubicBezTo>
                <a:cubicBezTo>
                  <a:pt x="5710" y="907"/>
                  <a:pt x="5710" y="913"/>
                  <a:pt x="5716" y="913"/>
                </a:cubicBezTo>
                <a:cubicBezTo>
                  <a:pt x="5716" y="919"/>
                  <a:pt x="5716" y="919"/>
                  <a:pt x="5722" y="919"/>
                </a:cubicBezTo>
                <a:cubicBezTo>
                  <a:pt x="5739" y="919"/>
                  <a:pt x="5739" y="919"/>
                  <a:pt x="5739" y="919"/>
                </a:cubicBezTo>
                <a:cubicBezTo>
                  <a:pt x="5745" y="919"/>
                  <a:pt x="5751" y="919"/>
                  <a:pt x="5757" y="919"/>
                </a:cubicBezTo>
                <a:cubicBezTo>
                  <a:pt x="5757" y="919"/>
                  <a:pt x="5757" y="919"/>
                  <a:pt x="5763" y="919"/>
                </a:cubicBezTo>
                <a:cubicBezTo>
                  <a:pt x="5763" y="919"/>
                  <a:pt x="5763" y="925"/>
                  <a:pt x="5769" y="925"/>
                </a:cubicBezTo>
                <a:cubicBezTo>
                  <a:pt x="5775" y="925"/>
                  <a:pt x="5781" y="925"/>
                  <a:pt x="5787" y="931"/>
                </a:cubicBezTo>
                <a:cubicBezTo>
                  <a:pt x="5787" y="931"/>
                  <a:pt x="5787" y="937"/>
                  <a:pt x="5793" y="937"/>
                </a:cubicBezTo>
                <a:cubicBezTo>
                  <a:pt x="5793" y="937"/>
                  <a:pt x="5799" y="937"/>
                  <a:pt x="5799" y="943"/>
                </a:cubicBezTo>
                <a:lnTo>
                  <a:pt x="5804" y="943"/>
                </a:lnTo>
                <a:cubicBezTo>
                  <a:pt x="5846" y="943"/>
                  <a:pt x="5846" y="943"/>
                  <a:pt x="5846" y="943"/>
                </a:cubicBezTo>
                <a:cubicBezTo>
                  <a:pt x="5846" y="943"/>
                  <a:pt x="5846" y="943"/>
                  <a:pt x="5852" y="943"/>
                </a:cubicBezTo>
                <a:cubicBezTo>
                  <a:pt x="5852" y="943"/>
                  <a:pt x="5852" y="943"/>
                  <a:pt x="5858" y="943"/>
                </a:cubicBezTo>
                <a:cubicBezTo>
                  <a:pt x="5864" y="949"/>
                  <a:pt x="5864" y="949"/>
                  <a:pt x="5876" y="955"/>
                </a:cubicBezTo>
                <a:cubicBezTo>
                  <a:pt x="5876" y="955"/>
                  <a:pt x="5876" y="961"/>
                  <a:pt x="5882" y="961"/>
                </a:cubicBezTo>
                <a:cubicBezTo>
                  <a:pt x="5888" y="961"/>
                  <a:pt x="5888" y="961"/>
                  <a:pt x="5893" y="961"/>
                </a:cubicBezTo>
                <a:cubicBezTo>
                  <a:pt x="5899" y="961"/>
                  <a:pt x="5899" y="961"/>
                  <a:pt x="5899" y="961"/>
                </a:cubicBezTo>
                <a:cubicBezTo>
                  <a:pt x="5905" y="961"/>
                  <a:pt x="5905" y="961"/>
                  <a:pt x="5905" y="961"/>
                </a:cubicBezTo>
                <a:cubicBezTo>
                  <a:pt x="5911" y="961"/>
                  <a:pt x="5911" y="966"/>
                  <a:pt x="5911" y="966"/>
                </a:cubicBezTo>
                <a:cubicBezTo>
                  <a:pt x="5917" y="972"/>
                  <a:pt x="5917" y="972"/>
                  <a:pt x="5923" y="978"/>
                </a:cubicBezTo>
                <a:cubicBezTo>
                  <a:pt x="5923" y="978"/>
                  <a:pt x="5929" y="978"/>
                  <a:pt x="5929" y="984"/>
                </a:cubicBezTo>
                <a:cubicBezTo>
                  <a:pt x="5935" y="984"/>
                  <a:pt x="5935" y="984"/>
                  <a:pt x="5941" y="984"/>
                </a:cubicBezTo>
                <a:cubicBezTo>
                  <a:pt x="5947" y="984"/>
                  <a:pt x="5947" y="984"/>
                  <a:pt x="5947" y="984"/>
                </a:cubicBezTo>
                <a:cubicBezTo>
                  <a:pt x="5953" y="984"/>
                  <a:pt x="5953" y="984"/>
                  <a:pt x="5959" y="984"/>
                </a:cubicBezTo>
                <a:cubicBezTo>
                  <a:pt x="5959" y="984"/>
                  <a:pt x="5959" y="990"/>
                  <a:pt x="5965" y="990"/>
                </a:cubicBezTo>
                <a:cubicBezTo>
                  <a:pt x="5965" y="996"/>
                  <a:pt x="5970" y="996"/>
                  <a:pt x="5970" y="1002"/>
                </a:cubicBezTo>
                <a:cubicBezTo>
                  <a:pt x="5970" y="1038"/>
                  <a:pt x="5970" y="1038"/>
                  <a:pt x="5970" y="1038"/>
                </a:cubicBezTo>
                <a:cubicBezTo>
                  <a:pt x="5970" y="1044"/>
                  <a:pt x="5977" y="1050"/>
                  <a:pt x="5977" y="1050"/>
                </a:cubicBezTo>
                <a:cubicBezTo>
                  <a:pt x="5982" y="1055"/>
                  <a:pt x="5982" y="1055"/>
                  <a:pt x="5982" y="1055"/>
                </a:cubicBezTo>
                <a:cubicBezTo>
                  <a:pt x="5982" y="1061"/>
                  <a:pt x="5988" y="1061"/>
                  <a:pt x="5988" y="1061"/>
                </a:cubicBezTo>
                <a:cubicBezTo>
                  <a:pt x="5988" y="1061"/>
                  <a:pt x="5994" y="1061"/>
                  <a:pt x="5994" y="1067"/>
                </a:cubicBezTo>
                <a:cubicBezTo>
                  <a:pt x="5994" y="1067"/>
                  <a:pt x="6000" y="1061"/>
                  <a:pt x="6000" y="1067"/>
                </a:cubicBezTo>
                <a:cubicBezTo>
                  <a:pt x="6006" y="1067"/>
                  <a:pt x="6006" y="1067"/>
                  <a:pt x="6012" y="1067"/>
                </a:cubicBezTo>
                <a:cubicBezTo>
                  <a:pt x="6012" y="1067"/>
                  <a:pt x="6012" y="1073"/>
                  <a:pt x="6018" y="1073"/>
                </a:cubicBezTo>
                <a:lnTo>
                  <a:pt x="6024" y="1073"/>
                </a:lnTo>
                <a:cubicBezTo>
                  <a:pt x="6024" y="1079"/>
                  <a:pt x="6024" y="1079"/>
                  <a:pt x="6030" y="1079"/>
                </a:cubicBezTo>
                <a:cubicBezTo>
                  <a:pt x="6030" y="1085"/>
                  <a:pt x="6030" y="1091"/>
                  <a:pt x="6036" y="1091"/>
                </a:cubicBezTo>
                <a:cubicBezTo>
                  <a:pt x="6036" y="1097"/>
                  <a:pt x="6036" y="1097"/>
                  <a:pt x="6036" y="1097"/>
                </a:cubicBezTo>
                <a:cubicBezTo>
                  <a:pt x="6036" y="1103"/>
                  <a:pt x="6036" y="1103"/>
                  <a:pt x="6042" y="1103"/>
                </a:cubicBezTo>
                <a:cubicBezTo>
                  <a:pt x="6042" y="1109"/>
                  <a:pt x="6048" y="1109"/>
                  <a:pt x="6048" y="1115"/>
                </a:cubicBezTo>
                <a:cubicBezTo>
                  <a:pt x="6054" y="1115"/>
                  <a:pt x="6054" y="1121"/>
                  <a:pt x="6054" y="1121"/>
                </a:cubicBezTo>
                <a:cubicBezTo>
                  <a:pt x="6059" y="1121"/>
                  <a:pt x="6059" y="1127"/>
                  <a:pt x="6059" y="1127"/>
                </a:cubicBezTo>
                <a:cubicBezTo>
                  <a:pt x="6059" y="1132"/>
                  <a:pt x="6065" y="1132"/>
                  <a:pt x="6065" y="1132"/>
                </a:cubicBezTo>
                <a:cubicBezTo>
                  <a:pt x="6065" y="1138"/>
                  <a:pt x="6071" y="1138"/>
                  <a:pt x="6071" y="1138"/>
                </a:cubicBezTo>
                <a:cubicBezTo>
                  <a:pt x="6071" y="1144"/>
                  <a:pt x="6071" y="1144"/>
                  <a:pt x="6077" y="1150"/>
                </a:cubicBezTo>
                <a:cubicBezTo>
                  <a:pt x="6077" y="1156"/>
                  <a:pt x="6077" y="1156"/>
                  <a:pt x="6077" y="1162"/>
                </a:cubicBezTo>
                <a:cubicBezTo>
                  <a:pt x="6083" y="1162"/>
                  <a:pt x="6083" y="1168"/>
                  <a:pt x="6083" y="1168"/>
                </a:cubicBezTo>
                <a:cubicBezTo>
                  <a:pt x="6083" y="1174"/>
                  <a:pt x="6089" y="1180"/>
                  <a:pt x="6095" y="1186"/>
                </a:cubicBezTo>
                <a:cubicBezTo>
                  <a:pt x="6095" y="1186"/>
                  <a:pt x="6095" y="1186"/>
                  <a:pt x="6101" y="1192"/>
                </a:cubicBezTo>
                <a:cubicBezTo>
                  <a:pt x="6101" y="1192"/>
                  <a:pt x="6107" y="1198"/>
                  <a:pt x="6113" y="1198"/>
                </a:cubicBezTo>
                <a:lnTo>
                  <a:pt x="6113" y="1204"/>
                </a:lnTo>
                <a:cubicBezTo>
                  <a:pt x="6113" y="1210"/>
                  <a:pt x="6113" y="1210"/>
                  <a:pt x="6113" y="1210"/>
                </a:cubicBezTo>
                <a:cubicBezTo>
                  <a:pt x="6113" y="1215"/>
                  <a:pt x="6113" y="1215"/>
                  <a:pt x="6113" y="1221"/>
                </a:cubicBezTo>
                <a:cubicBezTo>
                  <a:pt x="6113" y="1221"/>
                  <a:pt x="6107" y="1221"/>
                  <a:pt x="6107" y="1227"/>
                </a:cubicBezTo>
                <a:cubicBezTo>
                  <a:pt x="6107" y="1233"/>
                  <a:pt x="6113" y="1233"/>
                  <a:pt x="6113" y="1233"/>
                </a:cubicBezTo>
                <a:cubicBezTo>
                  <a:pt x="6119" y="1245"/>
                  <a:pt x="6125" y="1245"/>
                  <a:pt x="6125" y="1251"/>
                </a:cubicBezTo>
                <a:cubicBezTo>
                  <a:pt x="6125" y="1281"/>
                  <a:pt x="6125" y="1281"/>
                  <a:pt x="6125" y="1281"/>
                </a:cubicBezTo>
                <a:cubicBezTo>
                  <a:pt x="6125" y="1287"/>
                  <a:pt x="6119" y="1287"/>
                  <a:pt x="6119" y="1293"/>
                </a:cubicBezTo>
                <a:lnTo>
                  <a:pt x="6113" y="1299"/>
                </a:lnTo>
                <a:cubicBezTo>
                  <a:pt x="6113" y="1304"/>
                  <a:pt x="6113" y="1304"/>
                  <a:pt x="6113" y="1310"/>
                </a:cubicBezTo>
                <a:cubicBezTo>
                  <a:pt x="6143" y="1310"/>
                  <a:pt x="6143" y="1310"/>
                  <a:pt x="6143" y="1310"/>
                </a:cubicBezTo>
                <a:cubicBezTo>
                  <a:pt x="6143" y="1334"/>
                  <a:pt x="6143" y="1334"/>
                  <a:pt x="6143" y="1334"/>
                </a:cubicBezTo>
                <a:cubicBezTo>
                  <a:pt x="6136" y="1334"/>
                  <a:pt x="6131" y="1334"/>
                  <a:pt x="6125" y="1334"/>
                </a:cubicBezTo>
                <a:cubicBezTo>
                  <a:pt x="6125" y="1334"/>
                  <a:pt x="6119" y="1340"/>
                  <a:pt x="6113" y="1340"/>
                </a:cubicBezTo>
                <a:lnTo>
                  <a:pt x="6113" y="1346"/>
                </a:lnTo>
                <a:cubicBezTo>
                  <a:pt x="6113" y="1358"/>
                  <a:pt x="6119" y="1358"/>
                  <a:pt x="6119" y="1370"/>
                </a:cubicBezTo>
                <a:cubicBezTo>
                  <a:pt x="6119" y="1376"/>
                  <a:pt x="6119" y="1382"/>
                  <a:pt x="6119" y="1387"/>
                </a:cubicBezTo>
                <a:cubicBezTo>
                  <a:pt x="6095" y="1387"/>
                  <a:pt x="6095" y="1387"/>
                  <a:pt x="6095" y="1387"/>
                </a:cubicBezTo>
                <a:cubicBezTo>
                  <a:pt x="6095" y="1411"/>
                  <a:pt x="6095" y="1411"/>
                  <a:pt x="6095" y="1411"/>
                </a:cubicBezTo>
                <a:cubicBezTo>
                  <a:pt x="6101" y="1411"/>
                  <a:pt x="6101" y="1423"/>
                  <a:pt x="6107" y="1423"/>
                </a:cubicBezTo>
                <a:cubicBezTo>
                  <a:pt x="6113" y="1429"/>
                  <a:pt x="6119" y="1429"/>
                  <a:pt x="6125" y="1429"/>
                </a:cubicBezTo>
                <a:cubicBezTo>
                  <a:pt x="6136" y="1429"/>
                  <a:pt x="6136" y="1429"/>
                  <a:pt x="6136" y="1429"/>
                </a:cubicBezTo>
                <a:cubicBezTo>
                  <a:pt x="6143" y="1429"/>
                  <a:pt x="6148" y="1429"/>
                  <a:pt x="6148" y="1429"/>
                </a:cubicBezTo>
                <a:cubicBezTo>
                  <a:pt x="6154" y="1435"/>
                  <a:pt x="6154" y="1435"/>
                  <a:pt x="6160" y="1435"/>
                </a:cubicBezTo>
                <a:cubicBezTo>
                  <a:pt x="6220" y="1435"/>
                  <a:pt x="6220" y="1435"/>
                  <a:pt x="6220" y="1435"/>
                </a:cubicBezTo>
                <a:cubicBezTo>
                  <a:pt x="6220" y="1429"/>
                  <a:pt x="6220" y="1423"/>
                  <a:pt x="6220" y="1417"/>
                </a:cubicBezTo>
                <a:lnTo>
                  <a:pt x="6225" y="1411"/>
                </a:lnTo>
                <a:cubicBezTo>
                  <a:pt x="6231" y="1411"/>
                  <a:pt x="6237" y="1411"/>
                  <a:pt x="6249" y="1411"/>
                </a:cubicBezTo>
                <a:cubicBezTo>
                  <a:pt x="6249" y="1411"/>
                  <a:pt x="6255" y="1411"/>
                  <a:pt x="6261" y="1411"/>
                </a:cubicBezTo>
                <a:lnTo>
                  <a:pt x="6267" y="1411"/>
                </a:lnTo>
                <a:cubicBezTo>
                  <a:pt x="6273" y="1417"/>
                  <a:pt x="6273" y="1417"/>
                  <a:pt x="6273" y="1423"/>
                </a:cubicBezTo>
                <a:cubicBezTo>
                  <a:pt x="6273" y="1429"/>
                  <a:pt x="6273" y="1435"/>
                  <a:pt x="6273" y="1435"/>
                </a:cubicBezTo>
                <a:cubicBezTo>
                  <a:pt x="6273" y="1441"/>
                  <a:pt x="6279" y="1447"/>
                  <a:pt x="6279" y="1447"/>
                </a:cubicBezTo>
                <a:cubicBezTo>
                  <a:pt x="6285" y="1453"/>
                  <a:pt x="6285" y="1459"/>
                  <a:pt x="6291" y="1459"/>
                </a:cubicBezTo>
                <a:cubicBezTo>
                  <a:pt x="6297" y="1465"/>
                  <a:pt x="6297" y="1470"/>
                  <a:pt x="6303" y="1470"/>
                </a:cubicBezTo>
                <a:cubicBezTo>
                  <a:pt x="6309" y="1470"/>
                  <a:pt x="6314" y="1470"/>
                  <a:pt x="6314" y="1470"/>
                </a:cubicBezTo>
                <a:cubicBezTo>
                  <a:pt x="6320" y="1470"/>
                  <a:pt x="6326" y="1470"/>
                  <a:pt x="6326" y="1470"/>
                </a:cubicBezTo>
                <a:cubicBezTo>
                  <a:pt x="6332" y="1470"/>
                  <a:pt x="6332" y="1470"/>
                  <a:pt x="6338" y="1476"/>
                </a:cubicBezTo>
                <a:cubicBezTo>
                  <a:pt x="6344" y="1476"/>
                  <a:pt x="6344" y="1476"/>
                  <a:pt x="6350" y="1482"/>
                </a:cubicBezTo>
                <a:cubicBezTo>
                  <a:pt x="6356" y="1482"/>
                  <a:pt x="6356" y="1488"/>
                  <a:pt x="6356" y="1494"/>
                </a:cubicBezTo>
                <a:cubicBezTo>
                  <a:pt x="6362" y="1494"/>
                  <a:pt x="6368" y="1494"/>
                  <a:pt x="6368" y="1500"/>
                </a:cubicBezTo>
                <a:cubicBezTo>
                  <a:pt x="6374" y="1500"/>
                  <a:pt x="6374" y="1506"/>
                  <a:pt x="6374" y="1512"/>
                </a:cubicBezTo>
                <a:cubicBezTo>
                  <a:pt x="6368" y="1524"/>
                  <a:pt x="6368" y="1524"/>
                  <a:pt x="6368" y="1524"/>
                </a:cubicBezTo>
                <a:cubicBezTo>
                  <a:pt x="6350" y="1524"/>
                  <a:pt x="6350" y="1524"/>
                  <a:pt x="6350" y="1524"/>
                </a:cubicBezTo>
                <a:cubicBezTo>
                  <a:pt x="6344" y="1524"/>
                  <a:pt x="6338" y="1518"/>
                  <a:pt x="6332" y="1518"/>
                </a:cubicBezTo>
                <a:cubicBezTo>
                  <a:pt x="6309" y="1518"/>
                  <a:pt x="6309" y="1518"/>
                  <a:pt x="6309" y="1518"/>
                </a:cubicBezTo>
                <a:cubicBezTo>
                  <a:pt x="6297" y="1518"/>
                  <a:pt x="6285" y="1524"/>
                  <a:pt x="6273" y="1518"/>
                </a:cubicBezTo>
                <a:cubicBezTo>
                  <a:pt x="6273" y="1518"/>
                  <a:pt x="6267" y="1512"/>
                  <a:pt x="6261" y="1512"/>
                </a:cubicBezTo>
                <a:cubicBezTo>
                  <a:pt x="6261" y="1512"/>
                  <a:pt x="6267" y="1500"/>
                  <a:pt x="6261" y="1500"/>
                </a:cubicBezTo>
                <a:cubicBezTo>
                  <a:pt x="6255" y="1500"/>
                  <a:pt x="6255" y="1500"/>
                  <a:pt x="6249" y="1500"/>
                </a:cubicBezTo>
                <a:cubicBezTo>
                  <a:pt x="6243" y="1500"/>
                  <a:pt x="6237" y="1500"/>
                  <a:pt x="6225" y="1494"/>
                </a:cubicBezTo>
                <a:cubicBezTo>
                  <a:pt x="6220" y="1494"/>
                  <a:pt x="6214" y="1494"/>
                  <a:pt x="6202" y="1494"/>
                </a:cubicBezTo>
                <a:cubicBezTo>
                  <a:pt x="6190" y="1494"/>
                  <a:pt x="6178" y="1500"/>
                  <a:pt x="6166" y="1500"/>
                </a:cubicBezTo>
                <a:cubicBezTo>
                  <a:pt x="6172" y="1512"/>
                  <a:pt x="6172" y="1518"/>
                  <a:pt x="6178" y="1524"/>
                </a:cubicBezTo>
                <a:cubicBezTo>
                  <a:pt x="6178" y="1530"/>
                  <a:pt x="6184" y="1530"/>
                  <a:pt x="6190" y="1536"/>
                </a:cubicBezTo>
                <a:cubicBezTo>
                  <a:pt x="6190" y="1536"/>
                  <a:pt x="6196" y="1542"/>
                  <a:pt x="6196" y="1548"/>
                </a:cubicBezTo>
                <a:cubicBezTo>
                  <a:pt x="6196" y="1554"/>
                  <a:pt x="6190" y="1554"/>
                  <a:pt x="6190" y="1559"/>
                </a:cubicBezTo>
                <a:cubicBezTo>
                  <a:pt x="6184" y="1559"/>
                  <a:pt x="6178" y="1559"/>
                  <a:pt x="6172" y="1559"/>
                </a:cubicBezTo>
                <a:cubicBezTo>
                  <a:pt x="6166" y="1559"/>
                  <a:pt x="6160" y="1565"/>
                  <a:pt x="6160" y="1571"/>
                </a:cubicBezTo>
                <a:cubicBezTo>
                  <a:pt x="6154" y="1571"/>
                  <a:pt x="6148" y="1577"/>
                  <a:pt x="6148" y="1583"/>
                </a:cubicBezTo>
                <a:cubicBezTo>
                  <a:pt x="6148" y="1595"/>
                  <a:pt x="6148" y="1601"/>
                  <a:pt x="6154" y="1601"/>
                </a:cubicBezTo>
                <a:cubicBezTo>
                  <a:pt x="6166" y="1613"/>
                  <a:pt x="6172" y="1601"/>
                  <a:pt x="6190" y="1607"/>
                </a:cubicBezTo>
                <a:cubicBezTo>
                  <a:pt x="6196" y="1607"/>
                  <a:pt x="6202" y="1613"/>
                  <a:pt x="6208" y="1619"/>
                </a:cubicBezTo>
                <a:cubicBezTo>
                  <a:pt x="6225" y="1625"/>
                  <a:pt x="6225" y="1642"/>
                  <a:pt x="6243" y="1642"/>
                </a:cubicBezTo>
                <a:cubicBezTo>
                  <a:pt x="6249" y="1642"/>
                  <a:pt x="6249" y="1636"/>
                  <a:pt x="6255" y="1631"/>
                </a:cubicBezTo>
                <a:cubicBezTo>
                  <a:pt x="6261" y="1625"/>
                  <a:pt x="6261" y="1613"/>
                  <a:pt x="6273" y="1613"/>
                </a:cubicBezTo>
                <a:cubicBezTo>
                  <a:pt x="6291" y="1613"/>
                  <a:pt x="6297" y="1613"/>
                  <a:pt x="6309" y="1613"/>
                </a:cubicBezTo>
                <a:cubicBezTo>
                  <a:pt x="6309" y="1571"/>
                  <a:pt x="6309" y="1571"/>
                  <a:pt x="6309" y="1571"/>
                </a:cubicBezTo>
                <a:cubicBezTo>
                  <a:pt x="6297" y="1571"/>
                  <a:pt x="6291" y="1577"/>
                  <a:pt x="6279" y="1571"/>
                </a:cubicBezTo>
                <a:cubicBezTo>
                  <a:pt x="6273" y="1571"/>
                  <a:pt x="6273" y="1571"/>
                  <a:pt x="6267" y="1571"/>
                </a:cubicBezTo>
                <a:cubicBezTo>
                  <a:pt x="6261" y="1571"/>
                  <a:pt x="6267" y="1559"/>
                  <a:pt x="6261" y="1559"/>
                </a:cubicBezTo>
                <a:cubicBezTo>
                  <a:pt x="6255" y="1559"/>
                  <a:pt x="6255" y="1559"/>
                  <a:pt x="6249" y="1559"/>
                </a:cubicBezTo>
                <a:cubicBezTo>
                  <a:pt x="6249" y="1559"/>
                  <a:pt x="6243" y="1559"/>
                  <a:pt x="6237" y="1559"/>
                </a:cubicBezTo>
                <a:cubicBezTo>
                  <a:pt x="6243" y="1548"/>
                  <a:pt x="6243" y="1548"/>
                  <a:pt x="6243" y="1548"/>
                </a:cubicBezTo>
                <a:cubicBezTo>
                  <a:pt x="6267" y="1548"/>
                  <a:pt x="6267" y="1548"/>
                  <a:pt x="6267" y="1548"/>
                </a:cubicBezTo>
                <a:cubicBezTo>
                  <a:pt x="6273" y="1548"/>
                  <a:pt x="6273" y="1548"/>
                  <a:pt x="6279" y="1548"/>
                </a:cubicBezTo>
                <a:cubicBezTo>
                  <a:pt x="6285" y="1554"/>
                  <a:pt x="6285" y="1554"/>
                  <a:pt x="6291" y="1559"/>
                </a:cubicBezTo>
                <a:cubicBezTo>
                  <a:pt x="6297" y="1559"/>
                  <a:pt x="6297" y="1559"/>
                  <a:pt x="6303" y="1565"/>
                </a:cubicBezTo>
                <a:cubicBezTo>
                  <a:pt x="6303" y="1565"/>
                  <a:pt x="6309" y="1565"/>
                  <a:pt x="6314" y="1565"/>
                </a:cubicBezTo>
                <a:cubicBezTo>
                  <a:pt x="6320" y="1565"/>
                  <a:pt x="6320" y="1565"/>
                  <a:pt x="6326" y="1565"/>
                </a:cubicBezTo>
                <a:cubicBezTo>
                  <a:pt x="6350" y="1565"/>
                  <a:pt x="6350" y="1565"/>
                  <a:pt x="6350" y="1565"/>
                </a:cubicBezTo>
                <a:cubicBezTo>
                  <a:pt x="6356" y="1565"/>
                  <a:pt x="6368" y="1565"/>
                  <a:pt x="6374" y="1571"/>
                </a:cubicBezTo>
                <a:cubicBezTo>
                  <a:pt x="6380" y="1571"/>
                  <a:pt x="6386" y="1577"/>
                  <a:pt x="6386" y="1583"/>
                </a:cubicBezTo>
                <a:cubicBezTo>
                  <a:pt x="6386" y="1589"/>
                  <a:pt x="6386" y="1589"/>
                  <a:pt x="6386" y="1589"/>
                </a:cubicBezTo>
                <a:cubicBezTo>
                  <a:pt x="6386" y="1595"/>
                  <a:pt x="6374" y="1595"/>
                  <a:pt x="6374" y="1601"/>
                </a:cubicBezTo>
                <a:cubicBezTo>
                  <a:pt x="6368" y="1601"/>
                  <a:pt x="6374" y="1607"/>
                  <a:pt x="6374" y="1613"/>
                </a:cubicBezTo>
                <a:cubicBezTo>
                  <a:pt x="6368" y="1619"/>
                  <a:pt x="6362" y="1619"/>
                  <a:pt x="6362" y="1625"/>
                </a:cubicBezTo>
                <a:cubicBezTo>
                  <a:pt x="6362" y="1631"/>
                  <a:pt x="6362" y="1631"/>
                  <a:pt x="6362" y="1631"/>
                </a:cubicBezTo>
                <a:cubicBezTo>
                  <a:pt x="6362" y="1636"/>
                  <a:pt x="6368" y="1636"/>
                  <a:pt x="6368" y="1642"/>
                </a:cubicBezTo>
                <a:cubicBezTo>
                  <a:pt x="6374" y="1642"/>
                  <a:pt x="6380" y="1648"/>
                  <a:pt x="6380" y="1648"/>
                </a:cubicBezTo>
                <a:cubicBezTo>
                  <a:pt x="6386" y="1654"/>
                  <a:pt x="6386" y="1660"/>
                  <a:pt x="6386" y="1666"/>
                </a:cubicBezTo>
                <a:cubicBezTo>
                  <a:pt x="6386" y="1696"/>
                  <a:pt x="6386" y="1696"/>
                  <a:pt x="6386" y="1696"/>
                </a:cubicBezTo>
                <a:cubicBezTo>
                  <a:pt x="6356" y="1696"/>
                  <a:pt x="6356" y="1696"/>
                  <a:pt x="6356" y="1696"/>
                </a:cubicBezTo>
                <a:cubicBezTo>
                  <a:pt x="6350" y="1696"/>
                  <a:pt x="6350" y="1690"/>
                  <a:pt x="6344" y="1696"/>
                </a:cubicBezTo>
                <a:cubicBezTo>
                  <a:pt x="6338" y="1696"/>
                  <a:pt x="6338" y="1702"/>
                  <a:pt x="6332" y="1702"/>
                </a:cubicBezTo>
                <a:cubicBezTo>
                  <a:pt x="6326" y="1708"/>
                  <a:pt x="6326" y="1714"/>
                  <a:pt x="6326" y="1714"/>
                </a:cubicBezTo>
                <a:cubicBezTo>
                  <a:pt x="6320" y="1714"/>
                  <a:pt x="6314" y="1714"/>
                  <a:pt x="6309" y="1714"/>
                </a:cubicBezTo>
                <a:cubicBezTo>
                  <a:pt x="6297" y="1714"/>
                  <a:pt x="6297" y="1714"/>
                  <a:pt x="6297" y="1714"/>
                </a:cubicBezTo>
                <a:cubicBezTo>
                  <a:pt x="6291" y="1714"/>
                  <a:pt x="6291" y="1708"/>
                  <a:pt x="6285" y="1708"/>
                </a:cubicBezTo>
                <a:cubicBezTo>
                  <a:pt x="6285" y="1708"/>
                  <a:pt x="6279" y="1714"/>
                  <a:pt x="6273" y="1714"/>
                </a:cubicBezTo>
                <a:cubicBezTo>
                  <a:pt x="6273" y="1767"/>
                  <a:pt x="6273" y="1767"/>
                  <a:pt x="6273" y="1767"/>
                </a:cubicBezTo>
                <a:cubicBezTo>
                  <a:pt x="6267" y="1767"/>
                  <a:pt x="6261" y="1767"/>
                  <a:pt x="6261" y="1767"/>
                </a:cubicBezTo>
                <a:cubicBezTo>
                  <a:pt x="6255" y="1761"/>
                  <a:pt x="6249" y="1761"/>
                  <a:pt x="6243" y="1761"/>
                </a:cubicBezTo>
                <a:cubicBezTo>
                  <a:pt x="6237" y="1761"/>
                  <a:pt x="6243" y="1767"/>
                  <a:pt x="6237" y="1773"/>
                </a:cubicBezTo>
                <a:cubicBezTo>
                  <a:pt x="6231" y="1773"/>
                  <a:pt x="6225" y="1773"/>
                  <a:pt x="6225" y="1779"/>
                </a:cubicBezTo>
                <a:cubicBezTo>
                  <a:pt x="6220" y="1779"/>
                  <a:pt x="6214" y="1779"/>
                  <a:pt x="6214" y="1779"/>
                </a:cubicBezTo>
                <a:cubicBezTo>
                  <a:pt x="6208" y="1779"/>
                  <a:pt x="6202" y="1779"/>
                  <a:pt x="6202" y="1785"/>
                </a:cubicBezTo>
                <a:cubicBezTo>
                  <a:pt x="6196" y="1785"/>
                  <a:pt x="6196" y="1797"/>
                  <a:pt x="6196" y="1802"/>
                </a:cubicBezTo>
                <a:cubicBezTo>
                  <a:pt x="6196" y="1809"/>
                  <a:pt x="6196" y="1809"/>
                  <a:pt x="6196" y="1809"/>
                </a:cubicBezTo>
                <a:cubicBezTo>
                  <a:pt x="6196" y="1814"/>
                  <a:pt x="6202" y="1820"/>
                  <a:pt x="6202" y="1820"/>
                </a:cubicBezTo>
                <a:cubicBezTo>
                  <a:pt x="6208" y="1826"/>
                  <a:pt x="6208" y="1832"/>
                  <a:pt x="6214" y="1838"/>
                </a:cubicBezTo>
                <a:cubicBezTo>
                  <a:pt x="6214" y="1838"/>
                  <a:pt x="6220" y="1838"/>
                  <a:pt x="6225" y="1838"/>
                </a:cubicBezTo>
                <a:cubicBezTo>
                  <a:pt x="6225" y="1844"/>
                  <a:pt x="6231" y="1844"/>
                  <a:pt x="6237" y="1844"/>
                </a:cubicBezTo>
                <a:cubicBezTo>
                  <a:pt x="6243" y="1844"/>
                  <a:pt x="6243" y="1850"/>
                  <a:pt x="6249" y="1850"/>
                </a:cubicBezTo>
                <a:cubicBezTo>
                  <a:pt x="6249" y="1856"/>
                  <a:pt x="6255" y="1856"/>
                  <a:pt x="6261" y="1856"/>
                </a:cubicBezTo>
                <a:cubicBezTo>
                  <a:pt x="6261" y="1862"/>
                  <a:pt x="6261" y="1874"/>
                  <a:pt x="6261" y="1880"/>
                </a:cubicBezTo>
                <a:cubicBezTo>
                  <a:pt x="6255" y="1880"/>
                  <a:pt x="6249" y="1880"/>
                  <a:pt x="6243" y="1886"/>
                </a:cubicBezTo>
                <a:cubicBezTo>
                  <a:pt x="6237" y="1886"/>
                  <a:pt x="6231" y="1897"/>
                  <a:pt x="6231" y="1903"/>
                </a:cubicBezTo>
                <a:cubicBezTo>
                  <a:pt x="6231" y="1915"/>
                  <a:pt x="6243" y="1921"/>
                  <a:pt x="6249" y="1933"/>
                </a:cubicBezTo>
                <a:cubicBezTo>
                  <a:pt x="6249" y="1939"/>
                  <a:pt x="6255" y="1945"/>
                  <a:pt x="6261" y="1957"/>
                </a:cubicBezTo>
                <a:lnTo>
                  <a:pt x="6261" y="1963"/>
                </a:lnTo>
                <a:cubicBezTo>
                  <a:pt x="6267" y="1968"/>
                  <a:pt x="6273" y="1968"/>
                  <a:pt x="6279" y="1968"/>
                </a:cubicBezTo>
                <a:cubicBezTo>
                  <a:pt x="6285" y="1968"/>
                  <a:pt x="6291" y="1968"/>
                  <a:pt x="6297" y="1963"/>
                </a:cubicBezTo>
                <a:cubicBezTo>
                  <a:pt x="6303" y="1963"/>
                  <a:pt x="6303" y="1957"/>
                  <a:pt x="6309" y="1957"/>
                </a:cubicBezTo>
                <a:cubicBezTo>
                  <a:pt x="6309" y="1951"/>
                  <a:pt x="6314" y="1957"/>
                  <a:pt x="6320" y="1957"/>
                </a:cubicBezTo>
                <a:cubicBezTo>
                  <a:pt x="6332" y="1957"/>
                  <a:pt x="6332" y="1957"/>
                  <a:pt x="6332" y="1957"/>
                </a:cubicBezTo>
                <a:cubicBezTo>
                  <a:pt x="6332" y="1957"/>
                  <a:pt x="6338" y="1957"/>
                  <a:pt x="6344" y="1957"/>
                </a:cubicBezTo>
                <a:cubicBezTo>
                  <a:pt x="6344" y="1963"/>
                  <a:pt x="6344" y="1968"/>
                  <a:pt x="6344" y="1968"/>
                </a:cubicBezTo>
                <a:cubicBezTo>
                  <a:pt x="6338" y="1975"/>
                  <a:pt x="6344" y="1980"/>
                  <a:pt x="6338" y="1980"/>
                </a:cubicBezTo>
                <a:cubicBezTo>
                  <a:pt x="6338" y="1986"/>
                  <a:pt x="6332" y="1980"/>
                  <a:pt x="6326" y="1980"/>
                </a:cubicBezTo>
                <a:cubicBezTo>
                  <a:pt x="6326" y="1986"/>
                  <a:pt x="6320" y="1986"/>
                  <a:pt x="6314" y="1986"/>
                </a:cubicBezTo>
                <a:cubicBezTo>
                  <a:pt x="6314" y="1992"/>
                  <a:pt x="6314" y="1998"/>
                  <a:pt x="6314" y="1998"/>
                </a:cubicBezTo>
                <a:cubicBezTo>
                  <a:pt x="6314" y="2004"/>
                  <a:pt x="6309" y="2004"/>
                  <a:pt x="6309" y="2010"/>
                </a:cubicBezTo>
                <a:cubicBezTo>
                  <a:pt x="6309" y="2016"/>
                  <a:pt x="6297" y="2016"/>
                  <a:pt x="6297" y="2028"/>
                </a:cubicBezTo>
                <a:cubicBezTo>
                  <a:pt x="6297" y="2034"/>
                  <a:pt x="6303" y="2034"/>
                  <a:pt x="6303" y="2040"/>
                </a:cubicBezTo>
                <a:cubicBezTo>
                  <a:pt x="6303" y="2052"/>
                  <a:pt x="6303" y="2057"/>
                  <a:pt x="6309" y="2063"/>
                </a:cubicBezTo>
                <a:cubicBezTo>
                  <a:pt x="6314" y="2069"/>
                  <a:pt x="6314" y="2075"/>
                  <a:pt x="6320" y="2075"/>
                </a:cubicBezTo>
                <a:cubicBezTo>
                  <a:pt x="6320" y="2081"/>
                  <a:pt x="6326" y="2075"/>
                  <a:pt x="6332" y="2075"/>
                </a:cubicBezTo>
                <a:cubicBezTo>
                  <a:pt x="6332" y="2075"/>
                  <a:pt x="6338" y="2075"/>
                  <a:pt x="6344" y="2075"/>
                </a:cubicBezTo>
                <a:lnTo>
                  <a:pt x="6350" y="2069"/>
                </a:lnTo>
                <a:cubicBezTo>
                  <a:pt x="6356" y="2063"/>
                  <a:pt x="6356" y="2057"/>
                  <a:pt x="6362" y="2057"/>
                </a:cubicBezTo>
                <a:cubicBezTo>
                  <a:pt x="6362" y="2052"/>
                  <a:pt x="6362" y="2046"/>
                  <a:pt x="6368" y="2046"/>
                </a:cubicBezTo>
                <a:cubicBezTo>
                  <a:pt x="6368" y="2046"/>
                  <a:pt x="6374" y="2040"/>
                  <a:pt x="6380" y="2040"/>
                </a:cubicBezTo>
                <a:cubicBezTo>
                  <a:pt x="6386" y="2040"/>
                  <a:pt x="6391" y="2046"/>
                  <a:pt x="6397" y="2046"/>
                </a:cubicBezTo>
                <a:cubicBezTo>
                  <a:pt x="6397" y="2093"/>
                  <a:pt x="6397" y="2093"/>
                  <a:pt x="6397" y="2093"/>
                </a:cubicBezTo>
                <a:cubicBezTo>
                  <a:pt x="6391" y="2093"/>
                  <a:pt x="6391" y="2099"/>
                  <a:pt x="6386" y="2105"/>
                </a:cubicBezTo>
                <a:cubicBezTo>
                  <a:pt x="6386" y="2105"/>
                  <a:pt x="6380" y="2105"/>
                  <a:pt x="6374" y="2105"/>
                </a:cubicBezTo>
                <a:cubicBezTo>
                  <a:pt x="6374" y="2105"/>
                  <a:pt x="6368" y="2111"/>
                  <a:pt x="6362" y="2111"/>
                </a:cubicBezTo>
                <a:cubicBezTo>
                  <a:pt x="6362" y="2117"/>
                  <a:pt x="6356" y="2117"/>
                  <a:pt x="6350" y="2123"/>
                </a:cubicBezTo>
                <a:cubicBezTo>
                  <a:pt x="6350" y="2129"/>
                  <a:pt x="6350" y="2134"/>
                  <a:pt x="6350" y="2141"/>
                </a:cubicBezTo>
                <a:cubicBezTo>
                  <a:pt x="6350" y="2146"/>
                  <a:pt x="6350" y="2152"/>
                  <a:pt x="6356" y="2158"/>
                </a:cubicBezTo>
                <a:cubicBezTo>
                  <a:pt x="6356" y="2158"/>
                  <a:pt x="6362" y="2164"/>
                  <a:pt x="6368" y="2164"/>
                </a:cubicBezTo>
                <a:cubicBezTo>
                  <a:pt x="6374" y="2170"/>
                  <a:pt x="6374" y="2170"/>
                  <a:pt x="6380" y="2176"/>
                </a:cubicBezTo>
                <a:cubicBezTo>
                  <a:pt x="6386" y="2188"/>
                  <a:pt x="6391" y="2200"/>
                  <a:pt x="6403" y="2212"/>
                </a:cubicBezTo>
                <a:cubicBezTo>
                  <a:pt x="6409" y="2212"/>
                  <a:pt x="6415" y="2218"/>
                  <a:pt x="6415" y="2218"/>
                </a:cubicBezTo>
                <a:cubicBezTo>
                  <a:pt x="6415" y="2223"/>
                  <a:pt x="6421" y="2223"/>
                  <a:pt x="6421" y="2229"/>
                </a:cubicBezTo>
                <a:cubicBezTo>
                  <a:pt x="6421" y="2235"/>
                  <a:pt x="6421" y="2241"/>
                  <a:pt x="6421" y="2241"/>
                </a:cubicBezTo>
                <a:cubicBezTo>
                  <a:pt x="6421" y="2253"/>
                  <a:pt x="6433" y="2259"/>
                  <a:pt x="6433" y="2265"/>
                </a:cubicBezTo>
                <a:cubicBezTo>
                  <a:pt x="6439" y="2271"/>
                  <a:pt x="6439" y="2283"/>
                  <a:pt x="6439" y="2289"/>
                </a:cubicBezTo>
                <a:cubicBezTo>
                  <a:pt x="6445" y="2300"/>
                  <a:pt x="6457" y="2300"/>
                  <a:pt x="6463" y="2307"/>
                </a:cubicBezTo>
                <a:cubicBezTo>
                  <a:pt x="6469" y="2312"/>
                  <a:pt x="6475" y="2312"/>
                  <a:pt x="6475" y="2312"/>
                </a:cubicBezTo>
                <a:cubicBezTo>
                  <a:pt x="6480" y="2318"/>
                  <a:pt x="6480" y="2318"/>
                  <a:pt x="6486" y="2324"/>
                </a:cubicBezTo>
                <a:cubicBezTo>
                  <a:pt x="6486" y="2330"/>
                  <a:pt x="6480" y="2342"/>
                  <a:pt x="6486" y="2348"/>
                </a:cubicBezTo>
                <a:cubicBezTo>
                  <a:pt x="6486" y="2354"/>
                  <a:pt x="6486" y="2354"/>
                  <a:pt x="6492" y="2360"/>
                </a:cubicBezTo>
                <a:cubicBezTo>
                  <a:pt x="6504" y="2366"/>
                  <a:pt x="6516" y="2366"/>
                  <a:pt x="6528" y="2372"/>
                </a:cubicBezTo>
                <a:cubicBezTo>
                  <a:pt x="6540" y="2372"/>
                  <a:pt x="6540" y="2384"/>
                  <a:pt x="6552" y="2389"/>
                </a:cubicBezTo>
                <a:cubicBezTo>
                  <a:pt x="6552" y="2389"/>
                  <a:pt x="6552" y="2395"/>
                  <a:pt x="6558" y="2401"/>
                </a:cubicBezTo>
                <a:cubicBezTo>
                  <a:pt x="6563" y="2401"/>
                  <a:pt x="6563" y="2401"/>
                  <a:pt x="6569" y="2401"/>
                </a:cubicBezTo>
                <a:cubicBezTo>
                  <a:pt x="6581" y="2401"/>
                  <a:pt x="6581" y="2401"/>
                  <a:pt x="6581" y="2401"/>
                </a:cubicBezTo>
                <a:cubicBezTo>
                  <a:pt x="6587" y="2401"/>
                  <a:pt x="6587" y="2395"/>
                  <a:pt x="6593" y="2395"/>
                </a:cubicBezTo>
                <a:cubicBezTo>
                  <a:pt x="6599" y="2389"/>
                  <a:pt x="6605" y="2389"/>
                  <a:pt x="6611" y="2389"/>
                </a:cubicBezTo>
                <a:cubicBezTo>
                  <a:pt x="6617" y="2389"/>
                  <a:pt x="6617" y="2389"/>
                  <a:pt x="6617" y="2389"/>
                </a:cubicBezTo>
                <a:cubicBezTo>
                  <a:pt x="6617" y="2389"/>
                  <a:pt x="6623" y="2395"/>
                  <a:pt x="6629" y="2395"/>
                </a:cubicBezTo>
                <a:cubicBezTo>
                  <a:pt x="6629" y="2395"/>
                  <a:pt x="6635" y="2389"/>
                  <a:pt x="6641" y="2395"/>
                </a:cubicBezTo>
                <a:cubicBezTo>
                  <a:pt x="6641" y="2395"/>
                  <a:pt x="6641" y="2401"/>
                  <a:pt x="6641" y="2407"/>
                </a:cubicBezTo>
                <a:cubicBezTo>
                  <a:pt x="6641" y="2407"/>
                  <a:pt x="6641" y="2413"/>
                  <a:pt x="6646" y="2419"/>
                </a:cubicBezTo>
                <a:cubicBezTo>
                  <a:pt x="6646" y="2425"/>
                  <a:pt x="6652" y="2425"/>
                  <a:pt x="6658" y="2425"/>
                </a:cubicBezTo>
                <a:cubicBezTo>
                  <a:pt x="6664" y="2431"/>
                  <a:pt x="6664" y="2431"/>
                  <a:pt x="6670" y="2431"/>
                </a:cubicBezTo>
                <a:cubicBezTo>
                  <a:pt x="6682" y="2437"/>
                  <a:pt x="6688" y="2431"/>
                  <a:pt x="6694" y="2431"/>
                </a:cubicBezTo>
                <a:cubicBezTo>
                  <a:pt x="6700" y="2437"/>
                  <a:pt x="6706" y="2437"/>
                  <a:pt x="6706" y="2443"/>
                </a:cubicBezTo>
                <a:cubicBezTo>
                  <a:pt x="6706" y="2449"/>
                  <a:pt x="6706" y="2455"/>
                  <a:pt x="6712" y="2455"/>
                </a:cubicBezTo>
                <a:cubicBezTo>
                  <a:pt x="6712" y="2461"/>
                  <a:pt x="6718" y="2466"/>
                  <a:pt x="6724" y="2466"/>
                </a:cubicBezTo>
                <a:cubicBezTo>
                  <a:pt x="6729" y="2466"/>
                  <a:pt x="6735" y="2466"/>
                  <a:pt x="6741" y="2466"/>
                </a:cubicBezTo>
                <a:cubicBezTo>
                  <a:pt x="6753" y="2466"/>
                  <a:pt x="6759" y="2473"/>
                  <a:pt x="6765" y="2466"/>
                </a:cubicBezTo>
                <a:cubicBezTo>
                  <a:pt x="6771" y="2466"/>
                  <a:pt x="6771" y="2461"/>
                  <a:pt x="6777" y="2461"/>
                </a:cubicBezTo>
                <a:cubicBezTo>
                  <a:pt x="6783" y="2455"/>
                  <a:pt x="6783" y="2455"/>
                  <a:pt x="6789" y="2455"/>
                </a:cubicBezTo>
                <a:cubicBezTo>
                  <a:pt x="6795" y="2449"/>
                  <a:pt x="6801" y="2449"/>
                  <a:pt x="6801" y="2443"/>
                </a:cubicBezTo>
                <a:cubicBezTo>
                  <a:pt x="6801" y="2443"/>
                  <a:pt x="6801" y="2437"/>
                  <a:pt x="6801" y="2431"/>
                </a:cubicBezTo>
                <a:cubicBezTo>
                  <a:pt x="6801" y="2419"/>
                  <a:pt x="6801" y="2419"/>
                  <a:pt x="6801" y="2419"/>
                </a:cubicBezTo>
                <a:cubicBezTo>
                  <a:pt x="6801" y="2401"/>
                  <a:pt x="6801" y="2389"/>
                  <a:pt x="6807" y="2378"/>
                </a:cubicBezTo>
                <a:cubicBezTo>
                  <a:pt x="6813" y="2366"/>
                  <a:pt x="6824" y="2366"/>
                  <a:pt x="6830" y="2354"/>
                </a:cubicBezTo>
                <a:cubicBezTo>
                  <a:pt x="6830" y="2354"/>
                  <a:pt x="6830" y="2348"/>
                  <a:pt x="6836" y="2342"/>
                </a:cubicBezTo>
                <a:cubicBezTo>
                  <a:pt x="6836" y="2342"/>
                  <a:pt x="6842" y="2336"/>
                  <a:pt x="6842" y="2330"/>
                </a:cubicBezTo>
                <a:cubicBezTo>
                  <a:pt x="6842" y="2324"/>
                  <a:pt x="6836" y="2318"/>
                  <a:pt x="6836" y="2312"/>
                </a:cubicBezTo>
                <a:cubicBezTo>
                  <a:pt x="6836" y="2307"/>
                  <a:pt x="6836" y="2307"/>
                  <a:pt x="6836" y="2300"/>
                </a:cubicBezTo>
                <a:cubicBezTo>
                  <a:pt x="6836" y="2295"/>
                  <a:pt x="6836" y="2295"/>
                  <a:pt x="6836" y="2289"/>
                </a:cubicBezTo>
                <a:cubicBezTo>
                  <a:pt x="6836" y="2277"/>
                  <a:pt x="6836" y="2271"/>
                  <a:pt x="6836" y="2265"/>
                </a:cubicBezTo>
                <a:cubicBezTo>
                  <a:pt x="6830" y="2259"/>
                  <a:pt x="6824" y="2259"/>
                  <a:pt x="6824" y="2259"/>
                </a:cubicBezTo>
                <a:cubicBezTo>
                  <a:pt x="6824" y="2253"/>
                  <a:pt x="6818" y="2247"/>
                  <a:pt x="6818" y="2247"/>
                </a:cubicBezTo>
                <a:cubicBezTo>
                  <a:pt x="6818" y="2241"/>
                  <a:pt x="6813" y="2235"/>
                  <a:pt x="6813" y="2235"/>
                </a:cubicBezTo>
                <a:cubicBezTo>
                  <a:pt x="6813" y="2223"/>
                  <a:pt x="6830" y="2218"/>
                  <a:pt x="6842" y="2218"/>
                </a:cubicBezTo>
                <a:cubicBezTo>
                  <a:pt x="6854" y="2218"/>
                  <a:pt x="6854" y="2218"/>
                  <a:pt x="6854" y="2218"/>
                </a:cubicBezTo>
                <a:cubicBezTo>
                  <a:pt x="6860" y="2218"/>
                  <a:pt x="6860" y="2218"/>
                  <a:pt x="6866" y="2218"/>
                </a:cubicBezTo>
                <a:cubicBezTo>
                  <a:pt x="6878" y="2218"/>
                  <a:pt x="6884" y="2218"/>
                  <a:pt x="6890" y="2218"/>
                </a:cubicBezTo>
                <a:cubicBezTo>
                  <a:pt x="6890" y="2206"/>
                  <a:pt x="6890" y="2206"/>
                  <a:pt x="6890" y="2194"/>
                </a:cubicBezTo>
                <a:lnTo>
                  <a:pt x="6890" y="2188"/>
                </a:lnTo>
                <a:cubicBezTo>
                  <a:pt x="6890" y="2182"/>
                  <a:pt x="6895" y="2176"/>
                  <a:pt x="6895" y="2176"/>
                </a:cubicBezTo>
                <a:cubicBezTo>
                  <a:pt x="6901" y="2170"/>
                  <a:pt x="6901" y="2170"/>
                  <a:pt x="6907" y="2164"/>
                </a:cubicBezTo>
                <a:cubicBezTo>
                  <a:pt x="6913" y="2164"/>
                  <a:pt x="6919" y="2164"/>
                  <a:pt x="6919" y="2164"/>
                </a:cubicBezTo>
                <a:cubicBezTo>
                  <a:pt x="6925" y="2164"/>
                  <a:pt x="6925" y="2158"/>
                  <a:pt x="6931" y="2158"/>
                </a:cubicBezTo>
                <a:cubicBezTo>
                  <a:pt x="6931" y="2099"/>
                  <a:pt x="6931" y="2099"/>
                  <a:pt x="6931" y="2099"/>
                </a:cubicBezTo>
                <a:cubicBezTo>
                  <a:pt x="6937" y="2093"/>
                  <a:pt x="6943" y="2093"/>
                  <a:pt x="6943" y="2087"/>
                </a:cubicBezTo>
                <a:cubicBezTo>
                  <a:pt x="6943" y="2081"/>
                  <a:pt x="6943" y="2075"/>
                  <a:pt x="6943" y="2069"/>
                </a:cubicBezTo>
                <a:cubicBezTo>
                  <a:pt x="6937" y="2063"/>
                  <a:pt x="6937" y="2063"/>
                  <a:pt x="6937" y="2057"/>
                </a:cubicBezTo>
                <a:cubicBezTo>
                  <a:pt x="6931" y="2052"/>
                  <a:pt x="6937" y="2052"/>
                  <a:pt x="6931" y="2046"/>
                </a:cubicBezTo>
                <a:cubicBezTo>
                  <a:pt x="6931" y="2040"/>
                  <a:pt x="6919" y="2046"/>
                  <a:pt x="6919" y="2040"/>
                </a:cubicBezTo>
                <a:cubicBezTo>
                  <a:pt x="6919" y="2034"/>
                  <a:pt x="6919" y="2028"/>
                  <a:pt x="6925" y="2022"/>
                </a:cubicBezTo>
                <a:cubicBezTo>
                  <a:pt x="6931" y="2022"/>
                  <a:pt x="6937" y="2022"/>
                  <a:pt x="6937" y="2022"/>
                </a:cubicBezTo>
                <a:cubicBezTo>
                  <a:pt x="6943" y="2022"/>
                  <a:pt x="6955" y="2022"/>
                  <a:pt x="6961" y="2022"/>
                </a:cubicBezTo>
                <a:cubicBezTo>
                  <a:pt x="6967" y="2016"/>
                  <a:pt x="6967" y="2016"/>
                  <a:pt x="6973" y="2016"/>
                </a:cubicBezTo>
                <a:cubicBezTo>
                  <a:pt x="6979" y="2010"/>
                  <a:pt x="6979" y="2010"/>
                  <a:pt x="6984" y="2004"/>
                </a:cubicBezTo>
                <a:cubicBezTo>
                  <a:pt x="6984" y="2004"/>
                  <a:pt x="6984" y="1998"/>
                  <a:pt x="6984" y="1992"/>
                </a:cubicBezTo>
                <a:cubicBezTo>
                  <a:pt x="6984" y="1992"/>
                  <a:pt x="6984" y="1986"/>
                  <a:pt x="6984" y="1980"/>
                </a:cubicBezTo>
                <a:cubicBezTo>
                  <a:pt x="6984" y="1980"/>
                  <a:pt x="6984" y="1975"/>
                  <a:pt x="6984" y="1968"/>
                </a:cubicBezTo>
                <a:cubicBezTo>
                  <a:pt x="7056" y="1968"/>
                  <a:pt x="7056" y="1968"/>
                  <a:pt x="7056" y="1968"/>
                </a:cubicBezTo>
                <a:cubicBezTo>
                  <a:pt x="7056" y="1957"/>
                  <a:pt x="7056" y="1951"/>
                  <a:pt x="7056" y="1939"/>
                </a:cubicBezTo>
                <a:cubicBezTo>
                  <a:pt x="7056" y="1933"/>
                  <a:pt x="7056" y="1933"/>
                  <a:pt x="7056" y="1927"/>
                </a:cubicBezTo>
                <a:cubicBezTo>
                  <a:pt x="7097" y="1927"/>
                  <a:pt x="7097" y="1927"/>
                  <a:pt x="7097" y="1927"/>
                </a:cubicBezTo>
                <a:cubicBezTo>
                  <a:pt x="7097" y="1939"/>
                  <a:pt x="7091" y="1951"/>
                  <a:pt x="7097" y="1963"/>
                </a:cubicBezTo>
                <a:cubicBezTo>
                  <a:pt x="7097" y="1968"/>
                  <a:pt x="7097" y="1968"/>
                  <a:pt x="7097" y="1975"/>
                </a:cubicBezTo>
                <a:cubicBezTo>
                  <a:pt x="7103" y="1975"/>
                  <a:pt x="7109" y="1975"/>
                  <a:pt x="7121" y="1975"/>
                </a:cubicBezTo>
                <a:cubicBezTo>
                  <a:pt x="7127" y="1975"/>
                  <a:pt x="7127" y="1975"/>
                  <a:pt x="7133" y="1975"/>
                </a:cubicBezTo>
                <a:cubicBezTo>
                  <a:pt x="7145" y="1975"/>
                  <a:pt x="7150" y="1963"/>
                  <a:pt x="7162" y="1957"/>
                </a:cubicBezTo>
                <a:cubicBezTo>
                  <a:pt x="7168" y="1951"/>
                  <a:pt x="7168" y="1945"/>
                  <a:pt x="7174" y="1945"/>
                </a:cubicBezTo>
                <a:cubicBezTo>
                  <a:pt x="7180" y="1939"/>
                  <a:pt x="7180" y="1933"/>
                  <a:pt x="7186" y="1933"/>
                </a:cubicBezTo>
                <a:cubicBezTo>
                  <a:pt x="7192" y="1927"/>
                  <a:pt x="7192" y="1927"/>
                  <a:pt x="7198" y="1927"/>
                </a:cubicBezTo>
                <a:cubicBezTo>
                  <a:pt x="7210" y="1927"/>
                  <a:pt x="7210" y="1927"/>
                  <a:pt x="7210" y="1927"/>
                </a:cubicBezTo>
                <a:cubicBezTo>
                  <a:pt x="7216" y="1927"/>
                  <a:pt x="7222" y="1927"/>
                  <a:pt x="7234" y="1927"/>
                </a:cubicBezTo>
                <a:cubicBezTo>
                  <a:pt x="7234" y="1927"/>
                  <a:pt x="7239" y="1921"/>
                  <a:pt x="7245" y="1921"/>
                </a:cubicBezTo>
                <a:cubicBezTo>
                  <a:pt x="7245" y="1915"/>
                  <a:pt x="7251" y="1921"/>
                  <a:pt x="7257" y="1915"/>
                </a:cubicBezTo>
                <a:cubicBezTo>
                  <a:pt x="7257" y="1915"/>
                  <a:pt x="7251" y="1909"/>
                  <a:pt x="7257" y="1903"/>
                </a:cubicBezTo>
                <a:cubicBezTo>
                  <a:pt x="7263" y="1891"/>
                  <a:pt x="7263" y="1891"/>
                  <a:pt x="7263" y="1891"/>
                </a:cubicBezTo>
                <a:lnTo>
                  <a:pt x="7269" y="1886"/>
                </a:lnTo>
                <a:cubicBezTo>
                  <a:pt x="7275" y="1880"/>
                  <a:pt x="7281" y="1880"/>
                  <a:pt x="7281" y="1880"/>
                </a:cubicBezTo>
                <a:cubicBezTo>
                  <a:pt x="7287" y="1874"/>
                  <a:pt x="7293" y="1874"/>
                  <a:pt x="7293" y="1874"/>
                </a:cubicBezTo>
                <a:cubicBezTo>
                  <a:pt x="7299" y="1868"/>
                  <a:pt x="7299" y="1862"/>
                  <a:pt x="7299" y="1862"/>
                </a:cubicBezTo>
                <a:cubicBezTo>
                  <a:pt x="7305" y="1856"/>
                  <a:pt x="7305" y="1850"/>
                  <a:pt x="7311" y="1850"/>
                </a:cubicBezTo>
                <a:cubicBezTo>
                  <a:pt x="7311" y="1844"/>
                  <a:pt x="7316" y="1850"/>
                  <a:pt x="7322" y="1844"/>
                </a:cubicBezTo>
                <a:cubicBezTo>
                  <a:pt x="7328" y="1838"/>
                  <a:pt x="7328" y="1832"/>
                  <a:pt x="7334" y="1820"/>
                </a:cubicBezTo>
                <a:cubicBezTo>
                  <a:pt x="7334" y="1820"/>
                  <a:pt x="7334" y="1814"/>
                  <a:pt x="7340" y="1809"/>
                </a:cubicBezTo>
                <a:cubicBezTo>
                  <a:pt x="7340" y="1809"/>
                  <a:pt x="7346" y="1809"/>
                  <a:pt x="7352" y="1809"/>
                </a:cubicBezTo>
                <a:cubicBezTo>
                  <a:pt x="7358" y="1809"/>
                  <a:pt x="7358" y="1809"/>
                  <a:pt x="7364" y="1802"/>
                </a:cubicBezTo>
                <a:cubicBezTo>
                  <a:pt x="7364" y="1802"/>
                  <a:pt x="7364" y="1797"/>
                  <a:pt x="7364" y="1791"/>
                </a:cubicBezTo>
                <a:cubicBezTo>
                  <a:pt x="7364" y="1785"/>
                  <a:pt x="7370" y="1785"/>
                  <a:pt x="7370" y="1779"/>
                </a:cubicBezTo>
                <a:cubicBezTo>
                  <a:pt x="7376" y="1779"/>
                  <a:pt x="7382" y="1779"/>
                  <a:pt x="7382" y="1779"/>
                </a:cubicBezTo>
                <a:cubicBezTo>
                  <a:pt x="7388" y="1773"/>
                  <a:pt x="7393" y="1773"/>
                  <a:pt x="7393" y="1767"/>
                </a:cubicBezTo>
                <a:cubicBezTo>
                  <a:pt x="7400" y="1755"/>
                  <a:pt x="7393" y="1743"/>
                  <a:pt x="7393" y="1731"/>
                </a:cubicBezTo>
                <a:close/>
                <a:moveTo>
                  <a:pt x="4281" y="848"/>
                </a:moveTo>
                <a:lnTo>
                  <a:pt x="4281" y="848"/>
                </a:lnTo>
                <a:cubicBezTo>
                  <a:pt x="4322" y="889"/>
                  <a:pt x="4322" y="889"/>
                  <a:pt x="4322" y="889"/>
                </a:cubicBezTo>
                <a:cubicBezTo>
                  <a:pt x="4370" y="907"/>
                  <a:pt x="4370" y="907"/>
                  <a:pt x="4370" y="907"/>
                </a:cubicBezTo>
                <a:cubicBezTo>
                  <a:pt x="4423" y="889"/>
                  <a:pt x="4423" y="889"/>
                  <a:pt x="4423" y="889"/>
                </a:cubicBezTo>
                <a:cubicBezTo>
                  <a:pt x="4423" y="889"/>
                  <a:pt x="4423" y="877"/>
                  <a:pt x="4447" y="889"/>
                </a:cubicBezTo>
                <a:cubicBezTo>
                  <a:pt x="4470" y="895"/>
                  <a:pt x="4482" y="901"/>
                  <a:pt x="4494" y="901"/>
                </a:cubicBezTo>
                <a:cubicBezTo>
                  <a:pt x="4512" y="901"/>
                  <a:pt x="4536" y="913"/>
                  <a:pt x="4536" y="901"/>
                </a:cubicBezTo>
                <a:cubicBezTo>
                  <a:pt x="4542" y="889"/>
                  <a:pt x="4571" y="877"/>
                  <a:pt x="4571" y="877"/>
                </a:cubicBezTo>
                <a:cubicBezTo>
                  <a:pt x="4571" y="877"/>
                  <a:pt x="4595" y="895"/>
                  <a:pt x="4607" y="895"/>
                </a:cubicBezTo>
                <a:cubicBezTo>
                  <a:pt x="4619" y="895"/>
                  <a:pt x="4642" y="901"/>
                  <a:pt x="4648" y="895"/>
                </a:cubicBezTo>
                <a:cubicBezTo>
                  <a:pt x="4660" y="889"/>
                  <a:pt x="4654" y="889"/>
                  <a:pt x="4672" y="889"/>
                </a:cubicBezTo>
                <a:cubicBezTo>
                  <a:pt x="4720" y="889"/>
                  <a:pt x="4720" y="889"/>
                  <a:pt x="4720" y="889"/>
                </a:cubicBezTo>
                <a:cubicBezTo>
                  <a:pt x="4725" y="901"/>
                  <a:pt x="4702" y="919"/>
                  <a:pt x="4714" y="925"/>
                </a:cubicBezTo>
                <a:cubicBezTo>
                  <a:pt x="4755" y="931"/>
                  <a:pt x="4773" y="919"/>
                  <a:pt x="4773" y="919"/>
                </a:cubicBezTo>
                <a:cubicBezTo>
                  <a:pt x="4808" y="919"/>
                  <a:pt x="4808" y="919"/>
                  <a:pt x="4808" y="919"/>
                </a:cubicBezTo>
                <a:cubicBezTo>
                  <a:pt x="4856" y="901"/>
                  <a:pt x="4856" y="901"/>
                  <a:pt x="4856" y="901"/>
                </a:cubicBezTo>
                <a:cubicBezTo>
                  <a:pt x="4856" y="901"/>
                  <a:pt x="4856" y="889"/>
                  <a:pt x="4880" y="889"/>
                </a:cubicBezTo>
                <a:cubicBezTo>
                  <a:pt x="4897" y="889"/>
                  <a:pt x="4909" y="860"/>
                  <a:pt x="4909" y="860"/>
                </a:cubicBezTo>
                <a:cubicBezTo>
                  <a:pt x="4897" y="824"/>
                  <a:pt x="4897" y="824"/>
                  <a:pt x="4897" y="824"/>
                </a:cubicBezTo>
                <a:cubicBezTo>
                  <a:pt x="4856" y="848"/>
                  <a:pt x="4856" y="848"/>
                  <a:pt x="4856" y="848"/>
                </a:cubicBezTo>
                <a:cubicBezTo>
                  <a:pt x="4838" y="800"/>
                  <a:pt x="4838" y="800"/>
                  <a:pt x="4838" y="800"/>
                </a:cubicBezTo>
                <a:cubicBezTo>
                  <a:pt x="4886" y="795"/>
                  <a:pt x="4886" y="795"/>
                  <a:pt x="4886" y="795"/>
                </a:cubicBezTo>
                <a:cubicBezTo>
                  <a:pt x="4903" y="753"/>
                  <a:pt x="4903" y="753"/>
                  <a:pt x="4903" y="753"/>
                </a:cubicBezTo>
                <a:cubicBezTo>
                  <a:pt x="4886" y="718"/>
                  <a:pt x="4886" y="718"/>
                  <a:pt x="4886" y="718"/>
                </a:cubicBezTo>
                <a:cubicBezTo>
                  <a:pt x="4921" y="718"/>
                  <a:pt x="4921" y="718"/>
                  <a:pt x="4921" y="718"/>
                </a:cubicBezTo>
                <a:cubicBezTo>
                  <a:pt x="4980" y="723"/>
                  <a:pt x="4980" y="723"/>
                  <a:pt x="4980" y="723"/>
                </a:cubicBezTo>
                <a:cubicBezTo>
                  <a:pt x="4980" y="723"/>
                  <a:pt x="4998" y="723"/>
                  <a:pt x="5010" y="718"/>
                </a:cubicBezTo>
                <a:cubicBezTo>
                  <a:pt x="5016" y="706"/>
                  <a:pt x="5010" y="676"/>
                  <a:pt x="5010" y="676"/>
                </a:cubicBezTo>
                <a:cubicBezTo>
                  <a:pt x="5010" y="676"/>
                  <a:pt x="4957" y="646"/>
                  <a:pt x="4986" y="646"/>
                </a:cubicBezTo>
                <a:cubicBezTo>
                  <a:pt x="5034" y="646"/>
                  <a:pt x="5034" y="646"/>
                  <a:pt x="5034" y="646"/>
                </a:cubicBezTo>
                <a:cubicBezTo>
                  <a:pt x="5052" y="646"/>
                  <a:pt x="5063" y="652"/>
                  <a:pt x="5063" y="640"/>
                </a:cubicBezTo>
                <a:cubicBezTo>
                  <a:pt x="5063" y="623"/>
                  <a:pt x="5040" y="599"/>
                  <a:pt x="5040" y="599"/>
                </a:cubicBezTo>
                <a:cubicBezTo>
                  <a:pt x="5040" y="599"/>
                  <a:pt x="5010" y="599"/>
                  <a:pt x="4992" y="587"/>
                </a:cubicBezTo>
                <a:cubicBezTo>
                  <a:pt x="4980" y="575"/>
                  <a:pt x="4951" y="581"/>
                  <a:pt x="4951" y="581"/>
                </a:cubicBezTo>
                <a:cubicBezTo>
                  <a:pt x="4909" y="599"/>
                  <a:pt x="4909" y="599"/>
                  <a:pt x="4909" y="599"/>
                </a:cubicBezTo>
                <a:cubicBezTo>
                  <a:pt x="4880" y="617"/>
                  <a:pt x="4880" y="617"/>
                  <a:pt x="4880" y="617"/>
                </a:cubicBezTo>
                <a:cubicBezTo>
                  <a:pt x="4874" y="587"/>
                  <a:pt x="4874" y="587"/>
                  <a:pt x="4874" y="587"/>
                </a:cubicBezTo>
                <a:cubicBezTo>
                  <a:pt x="4915" y="575"/>
                  <a:pt x="4915" y="575"/>
                  <a:pt x="4915" y="575"/>
                </a:cubicBezTo>
                <a:cubicBezTo>
                  <a:pt x="4915" y="575"/>
                  <a:pt x="4909" y="563"/>
                  <a:pt x="4921" y="557"/>
                </a:cubicBezTo>
                <a:cubicBezTo>
                  <a:pt x="4933" y="557"/>
                  <a:pt x="4957" y="540"/>
                  <a:pt x="4957" y="540"/>
                </a:cubicBezTo>
                <a:cubicBezTo>
                  <a:pt x="4998" y="540"/>
                  <a:pt x="4998" y="540"/>
                  <a:pt x="4998" y="540"/>
                </a:cubicBezTo>
                <a:cubicBezTo>
                  <a:pt x="5016" y="563"/>
                  <a:pt x="5016" y="563"/>
                  <a:pt x="5016" y="563"/>
                </a:cubicBezTo>
                <a:cubicBezTo>
                  <a:pt x="5075" y="569"/>
                  <a:pt x="5075" y="569"/>
                  <a:pt x="5075" y="569"/>
                </a:cubicBezTo>
                <a:cubicBezTo>
                  <a:pt x="5075" y="569"/>
                  <a:pt x="5099" y="575"/>
                  <a:pt x="5111" y="563"/>
                </a:cubicBezTo>
                <a:cubicBezTo>
                  <a:pt x="5123" y="552"/>
                  <a:pt x="5152" y="534"/>
                  <a:pt x="5152" y="534"/>
                </a:cubicBezTo>
                <a:cubicBezTo>
                  <a:pt x="5105" y="498"/>
                  <a:pt x="5105" y="498"/>
                  <a:pt x="5105" y="498"/>
                </a:cubicBezTo>
                <a:cubicBezTo>
                  <a:pt x="5158" y="492"/>
                  <a:pt x="5158" y="492"/>
                  <a:pt x="5158" y="492"/>
                </a:cubicBezTo>
                <a:cubicBezTo>
                  <a:pt x="5182" y="522"/>
                  <a:pt x="5182" y="522"/>
                  <a:pt x="5182" y="522"/>
                </a:cubicBezTo>
                <a:cubicBezTo>
                  <a:pt x="5229" y="516"/>
                  <a:pt x="5229" y="516"/>
                  <a:pt x="5229" y="516"/>
                </a:cubicBezTo>
                <a:cubicBezTo>
                  <a:pt x="5283" y="498"/>
                  <a:pt x="5283" y="498"/>
                  <a:pt x="5283" y="498"/>
                </a:cubicBezTo>
                <a:cubicBezTo>
                  <a:pt x="5259" y="463"/>
                  <a:pt x="5259" y="463"/>
                  <a:pt x="5259" y="463"/>
                </a:cubicBezTo>
                <a:cubicBezTo>
                  <a:pt x="5224" y="445"/>
                  <a:pt x="5224" y="445"/>
                  <a:pt x="5224" y="445"/>
                </a:cubicBezTo>
                <a:cubicBezTo>
                  <a:pt x="5289" y="445"/>
                  <a:pt x="5289" y="445"/>
                  <a:pt x="5289" y="445"/>
                </a:cubicBezTo>
                <a:cubicBezTo>
                  <a:pt x="5330" y="445"/>
                  <a:pt x="5330" y="445"/>
                  <a:pt x="5330" y="445"/>
                </a:cubicBezTo>
                <a:cubicBezTo>
                  <a:pt x="5348" y="421"/>
                  <a:pt x="5348" y="421"/>
                  <a:pt x="5348" y="421"/>
                </a:cubicBezTo>
                <a:cubicBezTo>
                  <a:pt x="5401" y="409"/>
                  <a:pt x="5401" y="409"/>
                  <a:pt x="5401" y="409"/>
                </a:cubicBezTo>
                <a:cubicBezTo>
                  <a:pt x="5449" y="374"/>
                  <a:pt x="5449" y="374"/>
                  <a:pt x="5449" y="374"/>
                </a:cubicBezTo>
                <a:cubicBezTo>
                  <a:pt x="5449" y="374"/>
                  <a:pt x="5496" y="356"/>
                  <a:pt x="5508" y="356"/>
                </a:cubicBezTo>
                <a:cubicBezTo>
                  <a:pt x="5526" y="350"/>
                  <a:pt x="5561" y="320"/>
                  <a:pt x="5561" y="320"/>
                </a:cubicBezTo>
                <a:cubicBezTo>
                  <a:pt x="5615" y="314"/>
                  <a:pt x="5615" y="314"/>
                  <a:pt x="5615" y="314"/>
                </a:cubicBezTo>
                <a:cubicBezTo>
                  <a:pt x="5645" y="297"/>
                  <a:pt x="5645" y="297"/>
                  <a:pt x="5645" y="297"/>
                </a:cubicBezTo>
                <a:cubicBezTo>
                  <a:pt x="5621" y="267"/>
                  <a:pt x="5621" y="267"/>
                  <a:pt x="5621" y="267"/>
                </a:cubicBezTo>
                <a:cubicBezTo>
                  <a:pt x="5621" y="267"/>
                  <a:pt x="5591" y="285"/>
                  <a:pt x="5579" y="285"/>
                </a:cubicBezTo>
                <a:cubicBezTo>
                  <a:pt x="5573" y="285"/>
                  <a:pt x="5532" y="308"/>
                  <a:pt x="5520" y="297"/>
                </a:cubicBezTo>
                <a:cubicBezTo>
                  <a:pt x="5508" y="291"/>
                  <a:pt x="5520" y="285"/>
                  <a:pt x="5496" y="285"/>
                </a:cubicBezTo>
                <a:cubicBezTo>
                  <a:pt x="5472" y="285"/>
                  <a:pt x="5425" y="291"/>
                  <a:pt x="5425" y="291"/>
                </a:cubicBezTo>
                <a:cubicBezTo>
                  <a:pt x="5437" y="261"/>
                  <a:pt x="5437" y="261"/>
                  <a:pt x="5437" y="261"/>
                </a:cubicBezTo>
                <a:cubicBezTo>
                  <a:pt x="5490" y="255"/>
                  <a:pt x="5490" y="255"/>
                  <a:pt x="5490" y="255"/>
                </a:cubicBezTo>
                <a:cubicBezTo>
                  <a:pt x="5556" y="255"/>
                  <a:pt x="5556" y="255"/>
                  <a:pt x="5556" y="255"/>
                </a:cubicBezTo>
                <a:cubicBezTo>
                  <a:pt x="5615" y="255"/>
                  <a:pt x="5615" y="255"/>
                  <a:pt x="5615" y="255"/>
                </a:cubicBezTo>
                <a:cubicBezTo>
                  <a:pt x="5615" y="255"/>
                  <a:pt x="5650" y="237"/>
                  <a:pt x="5674" y="237"/>
                </a:cubicBezTo>
                <a:cubicBezTo>
                  <a:pt x="5698" y="237"/>
                  <a:pt x="5733" y="220"/>
                  <a:pt x="5733" y="220"/>
                </a:cubicBezTo>
                <a:cubicBezTo>
                  <a:pt x="5799" y="220"/>
                  <a:pt x="5799" y="220"/>
                  <a:pt x="5799" y="220"/>
                </a:cubicBezTo>
                <a:cubicBezTo>
                  <a:pt x="5799" y="220"/>
                  <a:pt x="5804" y="196"/>
                  <a:pt x="5811" y="184"/>
                </a:cubicBezTo>
                <a:cubicBezTo>
                  <a:pt x="5822" y="166"/>
                  <a:pt x="5804" y="148"/>
                  <a:pt x="5804" y="148"/>
                </a:cubicBezTo>
                <a:cubicBezTo>
                  <a:pt x="5751" y="160"/>
                  <a:pt x="5751" y="160"/>
                  <a:pt x="5751" y="160"/>
                </a:cubicBezTo>
                <a:cubicBezTo>
                  <a:pt x="5710" y="154"/>
                  <a:pt x="5710" y="154"/>
                  <a:pt x="5710" y="154"/>
                </a:cubicBezTo>
                <a:cubicBezTo>
                  <a:pt x="5698" y="125"/>
                  <a:pt x="5698" y="125"/>
                  <a:pt x="5698" y="125"/>
                </a:cubicBezTo>
                <a:cubicBezTo>
                  <a:pt x="5645" y="95"/>
                  <a:pt x="5645" y="95"/>
                  <a:pt x="5645" y="95"/>
                </a:cubicBezTo>
                <a:cubicBezTo>
                  <a:pt x="5597" y="107"/>
                  <a:pt x="5597" y="107"/>
                  <a:pt x="5597" y="107"/>
                </a:cubicBezTo>
                <a:cubicBezTo>
                  <a:pt x="5538" y="107"/>
                  <a:pt x="5538" y="107"/>
                  <a:pt x="5538" y="107"/>
                </a:cubicBezTo>
                <a:cubicBezTo>
                  <a:pt x="5472" y="125"/>
                  <a:pt x="5472" y="125"/>
                  <a:pt x="5472" y="125"/>
                </a:cubicBezTo>
                <a:cubicBezTo>
                  <a:pt x="5479" y="101"/>
                  <a:pt x="5479" y="101"/>
                  <a:pt x="5479" y="101"/>
                </a:cubicBezTo>
                <a:cubicBezTo>
                  <a:pt x="5425" y="95"/>
                  <a:pt x="5425" y="95"/>
                  <a:pt x="5425" y="95"/>
                </a:cubicBezTo>
                <a:cubicBezTo>
                  <a:pt x="5425" y="95"/>
                  <a:pt x="5390" y="107"/>
                  <a:pt x="5384" y="101"/>
                </a:cubicBezTo>
                <a:cubicBezTo>
                  <a:pt x="5378" y="89"/>
                  <a:pt x="5372" y="77"/>
                  <a:pt x="5372" y="77"/>
                </a:cubicBezTo>
                <a:cubicBezTo>
                  <a:pt x="5330" y="77"/>
                  <a:pt x="5330" y="77"/>
                  <a:pt x="5330" y="77"/>
                </a:cubicBezTo>
                <a:cubicBezTo>
                  <a:pt x="5301" y="59"/>
                  <a:pt x="5271" y="59"/>
                  <a:pt x="5271" y="59"/>
                </a:cubicBezTo>
                <a:cubicBezTo>
                  <a:pt x="5271" y="59"/>
                  <a:pt x="5271" y="107"/>
                  <a:pt x="5265" y="101"/>
                </a:cubicBezTo>
                <a:cubicBezTo>
                  <a:pt x="5253" y="101"/>
                  <a:pt x="5241" y="113"/>
                  <a:pt x="5229" y="101"/>
                </a:cubicBezTo>
                <a:cubicBezTo>
                  <a:pt x="5218" y="83"/>
                  <a:pt x="5224" y="77"/>
                  <a:pt x="5206" y="77"/>
                </a:cubicBezTo>
                <a:cubicBezTo>
                  <a:pt x="5188" y="77"/>
                  <a:pt x="5182" y="77"/>
                  <a:pt x="5170" y="77"/>
                </a:cubicBezTo>
                <a:cubicBezTo>
                  <a:pt x="5158" y="77"/>
                  <a:pt x="5158" y="107"/>
                  <a:pt x="5158" y="107"/>
                </a:cubicBezTo>
                <a:cubicBezTo>
                  <a:pt x="5140" y="125"/>
                  <a:pt x="5105" y="107"/>
                  <a:pt x="5105" y="107"/>
                </a:cubicBezTo>
                <a:cubicBezTo>
                  <a:pt x="5075" y="77"/>
                  <a:pt x="5052" y="77"/>
                  <a:pt x="5052" y="77"/>
                </a:cubicBezTo>
                <a:cubicBezTo>
                  <a:pt x="4998" y="71"/>
                  <a:pt x="4998" y="71"/>
                  <a:pt x="4998" y="71"/>
                </a:cubicBezTo>
                <a:cubicBezTo>
                  <a:pt x="4998" y="71"/>
                  <a:pt x="4957" y="59"/>
                  <a:pt x="4957" y="71"/>
                </a:cubicBezTo>
                <a:cubicBezTo>
                  <a:pt x="4945" y="101"/>
                  <a:pt x="4957" y="125"/>
                  <a:pt x="4957" y="125"/>
                </a:cubicBezTo>
                <a:cubicBezTo>
                  <a:pt x="4933" y="125"/>
                  <a:pt x="4933" y="125"/>
                  <a:pt x="4933" y="125"/>
                </a:cubicBezTo>
                <a:cubicBezTo>
                  <a:pt x="4897" y="107"/>
                  <a:pt x="4897" y="107"/>
                  <a:pt x="4897" y="107"/>
                </a:cubicBezTo>
                <a:cubicBezTo>
                  <a:pt x="4897" y="107"/>
                  <a:pt x="4891" y="95"/>
                  <a:pt x="4874" y="95"/>
                </a:cubicBezTo>
                <a:cubicBezTo>
                  <a:pt x="4820" y="95"/>
                  <a:pt x="4820" y="95"/>
                  <a:pt x="4820" y="95"/>
                </a:cubicBezTo>
                <a:cubicBezTo>
                  <a:pt x="4820" y="119"/>
                  <a:pt x="4820" y="119"/>
                  <a:pt x="4820" y="119"/>
                </a:cubicBezTo>
                <a:cubicBezTo>
                  <a:pt x="4773" y="119"/>
                  <a:pt x="4773" y="119"/>
                  <a:pt x="4773" y="119"/>
                </a:cubicBezTo>
                <a:cubicBezTo>
                  <a:pt x="4749" y="107"/>
                  <a:pt x="4702" y="113"/>
                  <a:pt x="4702" y="113"/>
                </a:cubicBezTo>
                <a:cubicBezTo>
                  <a:pt x="4684" y="131"/>
                  <a:pt x="4648" y="136"/>
                  <a:pt x="4648" y="136"/>
                </a:cubicBezTo>
                <a:cubicBezTo>
                  <a:pt x="4619" y="172"/>
                  <a:pt x="4619" y="172"/>
                  <a:pt x="4619" y="172"/>
                </a:cubicBezTo>
                <a:cubicBezTo>
                  <a:pt x="4684" y="172"/>
                  <a:pt x="4684" y="172"/>
                  <a:pt x="4684" y="172"/>
                </a:cubicBezTo>
                <a:cubicBezTo>
                  <a:pt x="4702" y="184"/>
                  <a:pt x="4767" y="202"/>
                  <a:pt x="4767" y="202"/>
                </a:cubicBezTo>
                <a:cubicBezTo>
                  <a:pt x="4767" y="202"/>
                  <a:pt x="4785" y="190"/>
                  <a:pt x="4791" y="202"/>
                </a:cubicBezTo>
                <a:cubicBezTo>
                  <a:pt x="4797" y="220"/>
                  <a:pt x="4802" y="237"/>
                  <a:pt x="4802" y="237"/>
                </a:cubicBezTo>
                <a:cubicBezTo>
                  <a:pt x="4802" y="237"/>
                  <a:pt x="4761" y="243"/>
                  <a:pt x="4749" y="231"/>
                </a:cubicBezTo>
                <a:cubicBezTo>
                  <a:pt x="4737" y="220"/>
                  <a:pt x="4725" y="208"/>
                  <a:pt x="4708" y="208"/>
                </a:cubicBezTo>
                <a:cubicBezTo>
                  <a:pt x="4648" y="208"/>
                  <a:pt x="4648" y="208"/>
                  <a:pt x="4648" y="208"/>
                </a:cubicBezTo>
                <a:cubicBezTo>
                  <a:pt x="4648" y="208"/>
                  <a:pt x="4613" y="202"/>
                  <a:pt x="4601" y="190"/>
                </a:cubicBezTo>
                <a:cubicBezTo>
                  <a:pt x="4595" y="184"/>
                  <a:pt x="4589" y="160"/>
                  <a:pt x="4571" y="160"/>
                </a:cubicBezTo>
                <a:cubicBezTo>
                  <a:pt x="4559" y="166"/>
                  <a:pt x="4530" y="166"/>
                  <a:pt x="4530" y="166"/>
                </a:cubicBezTo>
                <a:cubicBezTo>
                  <a:pt x="4494" y="148"/>
                  <a:pt x="4494" y="148"/>
                  <a:pt x="4494" y="148"/>
                </a:cubicBezTo>
                <a:cubicBezTo>
                  <a:pt x="4494" y="148"/>
                  <a:pt x="4482" y="142"/>
                  <a:pt x="4470" y="148"/>
                </a:cubicBezTo>
                <a:cubicBezTo>
                  <a:pt x="4441" y="154"/>
                  <a:pt x="4441" y="154"/>
                  <a:pt x="4441" y="154"/>
                </a:cubicBezTo>
                <a:cubicBezTo>
                  <a:pt x="4435" y="178"/>
                  <a:pt x="4435" y="178"/>
                  <a:pt x="4435" y="178"/>
                </a:cubicBezTo>
                <a:cubicBezTo>
                  <a:pt x="4435" y="178"/>
                  <a:pt x="4447" y="208"/>
                  <a:pt x="4435" y="208"/>
                </a:cubicBezTo>
                <a:cubicBezTo>
                  <a:pt x="4393" y="208"/>
                  <a:pt x="4393" y="208"/>
                  <a:pt x="4393" y="208"/>
                </a:cubicBezTo>
                <a:cubicBezTo>
                  <a:pt x="4346" y="196"/>
                  <a:pt x="4346" y="196"/>
                  <a:pt x="4346" y="196"/>
                </a:cubicBezTo>
                <a:cubicBezTo>
                  <a:pt x="4322" y="196"/>
                  <a:pt x="4322" y="196"/>
                  <a:pt x="4322" y="196"/>
                </a:cubicBezTo>
                <a:cubicBezTo>
                  <a:pt x="4293" y="220"/>
                  <a:pt x="4293" y="220"/>
                  <a:pt x="4293" y="220"/>
                </a:cubicBezTo>
                <a:cubicBezTo>
                  <a:pt x="4293" y="220"/>
                  <a:pt x="4281" y="231"/>
                  <a:pt x="4269" y="231"/>
                </a:cubicBezTo>
                <a:cubicBezTo>
                  <a:pt x="4239" y="231"/>
                  <a:pt x="4239" y="231"/>
                  <a:pt x="4239" y="231"/>
                </a:cubicBezTo>
                <a:cubicBezTo>
                  <a:pt x="4210" y="231"/>
                  <a:pt x="4210" y="231"/>
                  <a:pt x="4210" y="231"/>
                </a:cubicBezTo>
                <a:cubicBezTo>
                  <a:pt x="4204" y="255"/>
                  <a:pt x="4204" y="255"/>
                  <a:pt x="4204" y="255"/>
                </a:cubicBezTo>
                <a:cubicBezTo>
                  <a:pt x="4144" y="249"/>
                  <a:pt x="4144" y="249"/>
                  <a:pt x="4144" y="249"/>
                </a:cubicBezTo>
                <a:cubicBezTo>
                  <a:pt x="4144" y="273"/>
                  <a:pt x="4144" y="273"/>
                  <a:pt x="4144" y="273"/>
                </a:cubicBezTo>
                <a:cubicBezTo>
                  <a:pt x="4180" y="279"/>
                  <a:pt x="4180" y="279"/>
                  <a:pt x="4180" y="279"/>
                </a:cubicBezTo>
                <a:cubicBezTo>
                  <a:pt x="4198" y="285"/>
                  <a:pt x="4198" y="285"/>
                  <a:pt x="4198" y="285"/>
                </a:cubicBezTo>
                <a:cubicBezTo>
                  <a:pt x="4198" y="320"/>
                  <a:pt x="4198" y="320"/>
                  <a:pt x="4198" y="320"/>
                </a:cubicBezTo>
                <a:cubicBezTo>
                  <a:pt x="4245" y="332"/>
                  <a:pt x="4245" y="332"/>
                  <a:pt x="4245" y="332"/>
                </a:cubicBezTo>
                <a:cubicBezTo>
                  <a:pt x="4245" y="332"/>
                  <a:pt x="4257" y="362"/>
                  <a:pt x="4269" y="362"/>
                </a:cubicBezTo>
                <a:cubicBezTo>
                  <a:pt x="4281" y="362"/>
                  <a:pt x="4316" y="362"/>
                  <a:pt x="4316" y="362"/>
                </a:cubicBezTo>
                <a:cubicBezTo>
                  <a:pt x="4316" y="362"/>
                  <a:pt x="4340" y="374"/>
                  <a:pt x="4358" y="379"/>
                </a:cubicBezTo>
                <a:cubicBezTo>
                  <a:pt x="4381" y="386"/>
                  <a:pt x="4411" y="386"/>
                  <a:pt x="4411" y="386"/>
                </a:cubicBezTo>
                <a:cubicBezTo>
                  <a:pt x="4435" y="350"/>
                  <a:pt x="4435" y="350"/>
                  <a:pt x="4435" y="350"/>
                </a:cubicBezTo>
                <a:cubicBezTo>
                  <a:pt x="4453" y="332"/>
                  <a:pt x="4453" y="332"/>
                  <a:pt x="4453" y="332"/>
                </a:cubicBezTo>
                <a:cubicBezTo>
                  <a:pt x="4512" y="326"/>
                  <a:pt x="4512" y="326"/>
                  <a:pt x="4512" y="326"/>
                </a:cubicBezTo>
                <a:cubicBezTo>
                  <a:pt x="4476" y="350"/>
                  <a:pt x="4476" y="350"/>
                  <a:pt x="4476" y="350"/>
                </a:cubicBezTo>
                <a:cubicBezTo>
                  <a:pt x="4447" y="386"/>
                  <a:pt x="4447" y="386"/>
                  <a:pt x="4447" y="386"/>
                </a:cubicBezTo>
                <a:cubicBezTo>
                  <a:pt x="4453" y="415"/>
                  <a:pt x="4453" y="415"/>
                  <a:pt x="4453" y="415"/>
                </a:cubicBezTo>
                <a:cubicBezTo>
                  <a:pt x="4536" y="415"/>
                  <a:pt x="4536" y="415"/>
                  <a:pt x="4536" y="415"/>
                </a:cubicBezTo>
                <a:cubicBezTo>
                  <a:pt x="4536" y="415"/>
                  <a:pt x="4601" y="433"/>
                  <a:pt x="4607" y="415"/>
                </a:cubicBezTo>
                <a:cubicBezTo>
                  <a:pt x="4613" y="397"/>
                  <a:pt x="4631" y="379"/>
                  <a:pt x="4631" y="379"/>
                </a:cubicBezTo>
                <a:cubicBezTo>
                  <a:pt x="4684" y="386"/>
                  <a:pt x="4684" y="386"/>
                  <a:pt x="4684" y="386"/>
                </a:cubicBezTo>
                <a:cubicBezTo>
                  <a:pt x="4755" y="386"/>
                  <a:pt x="4755" y="386"/>
                  <a:pt x="4755" y="386"/>
                </a:cubicBezTo>
                <a:cubicBezTo>
                  <a:pt x="4802" y="356"/>
                  <a:pt x="4802" y="356"/>
                  <a:pt x="4802" y="356"/>
                </a:cubicBezTo>
                <a:cubicBezTo>
                  <a:pt x="4826" y="332"/>
                  <a:pt x="4826" y="332"/>
                  <a:pt x="4826" y="332"/>
                </a:cubicBezTo>
                <a:cubicBezTo>
                  <a:pt x="4832" y="314"/>
                  <a:pt x="4832" y="314"/>
                  <a:pt x="4832" y="314"/>
                </a:cubicBezTo>
                <a:cubicBezTo>
                  <a:pt x="4832" y="314"/>
                  <a:pt x="4856" y="314"/>
                  <a:pt x="4874" y="314"/>
                </a:cubicBezTo>
                <a:cubicBezTo>
                  <a:pt x="4886" y="308"/>
                  <a:pt x="4921" y="291"/>
                  <a:pt x="4921" y="291"/>
                </a:cubicBezTo>
                <a:cubicBezTo>
                  <a:pt x="4969" y="297"/>
                  <a:pt x="4969" y="297"/>
                  <a:pt x="4969" y="297"/>
                </a:cubicBezTo>
                <a:cubicBezTo>
                  <a:pt x="4939" y="302"/>
                  <a:pt x="4939" y="302"/>
                  <a:pt x="4939" y="302"/>
                </a:cubicBezTo>
                <a:cubicBezTo>
                  <a:pt x="4891" y="326"/>
                  <a:pt x="4891" y="326"/>
                  <a:pt x="4891" y="326"/>
                </a:cubicBezTo>
                <a:cubicBezTo>
                  <a:pt x="4868" y="338"/>
                  <a:pt x="4844" y="356"/>
                  <a:pt x="4844" y="356"/>
                </a:cubicBezTo>
                <a:cubicBezTo>
                  <a:pt x="4909" y="350"/>
                  <a:pt x="4909" y="350"/>
                  <a:pt x="4909" y="350"/>
                </a:cubicBezTo>
                <a:cubicBezTo>
                  <a:pt x="4939" y="356"/>
                  <a:pt x="4939" y="356"/>
                  <a:pt x="4939" y="356"/>
                </a:cubicBezTo>
                <a:cubicBezTo>
                  <a:pt x="4963" y="362"/>
                  <a:pt x="4963" y="362"/>
                  <a:pt x="4963" y="362"/>
                </a:cubicBezTo>
                <a:cubicBezTo>
                  <a:pt x="4945" y="386"/>
                  <a:pt x="4945" y="386"/>
                  <a:pt x="4945" y="386"/>
                </a:cubicBezTo>
                <a:cubicBezTo>
                  <a:pt x="4880" y="386"/>
                  <a:pt x="4880" y="386"/>
                  <a:pt x="4880" y="386"/>
                </a:cubicBezTo>
                <a:cubicBezTo>
                  <a:pt x="4832" y="386"/>
                  <a:pt x="4832" y="386"/>
                  <a:pt x="4832" y="386"/>
                </a:cubicBezTo>
                <a:cubicBezTo>
                  <a:pt x="4802" y="397"/>
                  <a:pt x="4802" y="397"/>
                  <a:pt x="4802" y="397"/>
                </a:cubicBezTo>
                <a:cubicBezTo>
                  <a:pt x="4773" y="403"/>
                  <a:pt x="4773" y="403"/>
                  <a:pt x="4773" y="403"/>
                </a:cubicBezTo>
                <a:cubicBezTo>
                  <a:pt x="4749" y="415"/>
                  <a:pt x="4708" y="415"/>
                  <a:pt x="4708" y="415"/>
                </a:cubicBezTo>
                <a:cubicBezTo>
                  <a:pt x="4672" y="415"/>
                  <a:pt x="4672" y="415"/>
                  <a:pt x="4672" y="415"/>
                </a:cubicBezTo>
                <a:cubicBezTo>
                  <a:pt x="4636" y="421"/>
                  <a:pt x="4636" y="421"/>
                  <a:pt x="4636" y="421"/>
                </a:cubicBezTo>
                <a:cubicBezTo>
                  <a:pt x="4636" y="451"/>
                  <a:pt x="4636" y="451"/>
                  <a:pt x="4636" y="451"/>
                </a:cubicBezTo>
                <a:cubicBezTo>
                  <a:pt x="4672" y="457"/>
                  <a:pt x="4672" y="457"/>
                  <a:pt x="4672" y="457"/>
                </a:cubicBezTo>
                <a:cubicBezTo>
                  <a:pt x="4702" y="474"/>
                  <a:pt x="4702" y="474"/>
                  <a:pt x="4702" y="474"/>
                </a:cubicBezTo>
                <a:cubicBezTo>
                  <a:pt x="4714" y="504"/>
                  <a:pt x="4714" y="504"/>
                  <a:pt x="4714" y="504"/>
                </a:cubicBezTo>
                <a:cubicBezTo>
                  <a:pt x="4791" y="516"/>
                  <a:pt x="4791" y="516"/>
                  <a:pt x="4791" y="516"/>
                </a:cubicBezTo>
                <a:cubicBezTo>
                  <a:pt x="4755" y="522"/>
                  <a:pt x="4755" y="522"/>
                  <a:pt x="4755" y="522"/>
                </a:cubicBezTo>
                <a:cubicBezTo>
                  <a:pt x="4714" y="516"/>
                  <a:pt x="4714" y="516"/>
                  <a:pt x="4714" y="516"/>
                </a:cubicBezTo>
                <a:cubicBezTo>
                  <a:pt x="4714" y="516"/>
                  <a:pt x="4672" y="492"/>
                  <a:pt x="4654" y="486"/>
                </a:cubicBezTo>
                <a:cubicBezTo>
                  <a:pt x="4642" y="480"/>
                  <a:pt x="4595" y="445"/>
                  <a:pt x="4583" y="445"/>
                </a:cubicBezTo>
                <a:cubicBezTo>
                  <a:pt x="4571" y="445"/>
                  <a:pt x="4524" y="439"/>
                  <a:pt x="4524" y="439"/>
                </a:cubicBezTo>
                <a:cubicBezTo>
                  <a:pt x="4441" y="433"/>
                  <a:pt x="4441" y="433"/>
                  <a:pt x="4441" y="433"/>
                </a:cubicBezTo>
                <a:cubicBezTo>
                  <a:pt x="4435" y="463"/>
                  <a:pt x="4435" y="463"/>
                  <a:pt x="4435" y="463"/>
                </a:cubicBezTo>
                <a:cubicBezTo>
                  <a:pt x="4465" y="492"/>
                  <a:pt x="4465" y="492"/>
                  <a:pt x="4465" y="492"/>
                </a:cubicBezTo>
                <a:cubicBezTo>
                  <a:pt x="4506" y="522"/>
                  <a:pt x="4506" y="522"/>
                  <a:pt x="4506" y="522"/>
                </a:cubicBezTo>
                <a:cubicBezTo>
                  <a:pt x="4583" y="569"/>
                  <a:pt x="4583" y="569"/>
                  <a:pt x="4583" y="569"/>
                </a:cubicBezTo>
                <a:cubicBezTo>
                  <a:pt x="4631" y="587"/>
                  <a:pt x="4631" y="587"/>
                  <a:pt x="4631" y="587"/>
                </a:cubicBezTo>
                <a:cubicBezTo>
                  <a:pt x="4708" y="593"/>
                  <a:pt x="4708" y="593"/>
                  <a:pt x="4708" y="593"/>
                </a:cubicBezTo>
                <a:cubicBezTo>
                  <a:pt x="4708" y="593"/>
                  <a:pt x="4702" y="617"/>
                  <a:pt x="4690" y="617"/>
                </a:cubicBezTo>
                <a:cubicBezTo>
                  <a:pt x="4678" y="617"/>
                  <a:pt x="4660" y="611"/>
                  <a:pt x="4660" y="629"/>
                </a:cubicBezTo>
                <a:cubicBezTo>
                  <a:pt x="4660" y="658"/>
                  <a:pt x="4660" y="658"/>
                  <a:pt x="4660" y="658"/>
                </a:cubicBezTo>
                <a:cubicBezTo>
                  <a:pt x="4589" y="611"/>
                  <a:pt x="4589" y="611"/>
                  <a:pt x="4589" y="611"/>
                </a:cubicBezTo>
                <a:cubicBezTo>
                  <a:pt x="4542" y="605"/>
                  <a:pt x="4542" y="605"/>
                  <a:pt x="4542" y="605"/>
                </a:cubicBezTo>
                <a:cubicBezTo>
                  <a:pt x="4482" y="611"/>
                  <a:pt x="4482" y="611"/>
                  <a:pt x="4482" y="611"/>
                </a:cubicBezTo>
                <a:cubicBezTo>
                  <a:pt x="4435" y="617"/>
                  <a:pt x="4435" y="617"/>
                  <a:pt x="4435" y="617"/>
                </a:cubicBezTo>
                <a:cubicBezTo>
                  <a:pt x="4393" y="640"/>
                  <a:pt x="4393" y="640"/>
                  <a:pt x="4393" y="640"/>
                </a:cubicBezTo>
                <a:cubicBezTo>
                  <a:pt x="4393" y="670"/>
                  <a:pt x="4393" y="670"/>
                  <a:pt x="4393" y="670"/>
                </a:cubicBezTo>
                <a:cubicBezTo>
                  <a:pt x="4399" y="694"/>
                  <a:pt x="4399" y="694"/>
                  <a:pt x="4399" y="694"/>
                </a:cubicBezTo>
                <a:cubicBezTo>
                  <a:pt x="4441" y="700"/>
                  <a:pt x="4441" y="700"/>
                  <a:pt x="4441" y="700"/>
                </a:cubicBezTo>
                <a:cubicBezTo>
                  <a:pt x="4500" y="700"/>
                  <a:pt x="4500" y="700"/>
                  <a:pt x="4500" y="700"/>
                </a:cubicBezTo>
                <a:cubicBezTo>
                  <a:pt x="4554" y="694"/>
                  <a:pt x="4554" y="694"/>
                  <a:pt x="4554" y="694"/>
                </a:cubicBezTo>
                <a:cubicBezTo>
                  <a:pt x="4506" y="723"/>
                  <a:pt x="4506" y="723"/>
                  <a:pt x="4506" y="723"/>
                </a:cubicBezTo>
                <a:cubicBezTo>
                  <a:pt x="4518" y="753"/>
                  <a:pt x="4518" y="753"/>
                  <a:pt x="4518" y="753"/>
                </a:cubicBezTo>
                <a:cubicBezTo>
                  <a:pt x="4565" y="759"/>
                  <a:pt x="4565" y="759"/>
                  <a:pt x="4565" y="759"/>
                </a:cubicBezTo>
                <a:cubicBezTo>
                  <a:pt x="4565" y="759"/>
                  <a:pt x="4577" y="753"/>
                  <a:pt x="4595" y="747"/>
                </a:cubicBezTo>
                <a:cubicBezTo>
                  <a:pt x="4607" y="741"/>
                  <a:pt x="4654" y="711"/>
                  <a:pt x="4654" y="711"/>
                </a:cubicBezTo>
                <a:cubicBezTo>
                  <a:pt x="4636" y="747"/>
                  <a:pt x="4636" y="747"/>
                  <a:pt x="4636" y="747"/>
                </a:cubicBezTo>
                <a:cubicBezTo>
                  <a:pt x="4589" y="777"/>
                  <a:pt x="4589" y="777"/>
                  <a:pt x="4589" y="777"/>
                </a:cubicBezTo>
                <a:cubicBezTo>
                  <a:pt x="4542" y="783"/>
                  <a:pt x="4542" y="783"/>
                  <a:pt x="4542" y="783"/>
                </a:cubicBezTo>
                <a:cubicBezTo>
                  <a:pt x="4459" y="753"/>
                  <a:pt x="4459" y="753"/>
                  <a:pt x="4459" y="753"/>
                </a:cubicBezTo>
                <a:cubicBezTo>
                  <a:pt x="4459" y="753"/>
                  <a:pt x="4423" y="723"/>
                  <a:pt x="4399" y="723"/>
                </a:cubicBezTo>
                <a:cubicBezTo>
                  <a:pt x="4376" y="723"/>
                  <a:pt x="4334" y="729"/>
                  <a:pt x="4334" y="729"/>
                </a:cubicBezTo>
                <a:cubicBezTo>
                  <a:pt x="4346" y="759"/>
                  <a:pt x="4346" y="759"/>
                  <a:pt x="4346" y="759"/>
                </a:cubicBezTo>
                <a:cubicBezTo>
                  <a:pt x="4346" y="759"/>
                  <a:pt x="4370" y="806"/>
                  <a:pt x="4358" y="806"/>
                </a:cubicBezTo>
                <a:cubicBezTo>
                  <a:pt x="4346" y="806"/>
                  <a:pt x="4304" y="812"/>
                  <a:pt x="4304" y="812"/>
                </a:cubicBezTo>
                <a:lnTo>
                  <a:pt x="4281" y="848"/>
                </a:lnTo>
                <a:close/>
                <a:moveTo>
                  <a:pt x="4304" y="658"/>
                </a:moveTo>
                <a:lnTo>
                  <a:pt x="4304" y="658"/>
                </a:lnTo>
                <a:cubicBezTo>
                  <a:pt x="4334" y="658"/>
                  <a:pt x="4334" y="658"/>
                  <a:pt x="4334" y="658"/>
                </a:cubicBezTo>
                <a:cubicBezTo>
                  <a:pt x="4346" y="658"/>
                  <a:pt x="4340" y="634"/>
                  <a:pt x="4340" y="634"/>
                </a:cubicBezTo>
                <a:cubicBezTo>
                  <a:pt x="4340" y="599"/>
                  <a:pt x="4340" y="599"/>
                  <a:pt x="4340" y="599"/>
                </a:cubicBezTo>
                <a:cubicBezTo>
                  <a:pt x="4388" y="617"/>
                  <a:pt x="4388" y="617"/>
                  <a:pt x="4388" y="617"/>
                </a:cubicBezTo>
                <a:cubicBezTo>
                  <a:pt x="4388" y="617"/>
                  <a:pt x="4399" y="605"/>
                  <a:pt x="4399" y="593"/>
                </a:cubicBezTo>
                <a:cubicBezTo>
                  <a:pt x="4399" y="581"/>
                  <a:pt x="4435" y="593"/>
                  <a:pt x="4453" y="599"/>
                </a:cubicBezTo>
                <a:cubicBezTo>
                  <a:pt x="4465" y="605"/>
                  <a:pt x="4488" y="569"/>
                  <a:pt x="4488" y="569"/>
                </a:cubicBezTo>
                <a:cubicBezTo>
                  <a:pt x="4488" y="528"/>
                  <a:pt x="4488" y="528"/>
                  <a:pt x="4488" y="528"/>
                </a:cubicBezTo>
                <a:cubicBezTo>
                  <a:pt x="4429" y="510"/>
                  <a:pt x="4429" y="510"/>
                  <a:pt x="4429" y="510"/>
                </a:cubicBezTo>
                <a:cubicBezTo>
                  <a:pt x="4429" y="510"/>
                  <a:pt x="4417" y="510"/>
                  <a:pt x="4393" y="498"/>
                </a:cubicBezTo>
                <a:cubicBezTo>
                  <a:pt x="4376" y="474"/>
                  <a:pt x="4376" y="474"/>
                  <a:pt x="4376" y="474"/>
                </a:cubicBezTo>
                <a:cubicBezTo>
                  <a:pt x="4376" y="451"/>
                  <a:pt x="4376" y="451"/>
                  <a:pt x="4376" y="451"/>
                </a:cubicBezTo>
                <a:cubicBezTo>
                  <a:pt x="4340" y="427"/>
                  <a:pt x="4340" y="427"/>
                  <a:pt x="4340" y="427"/>
                </a:cubicBezTo>
                <a:cubicBezTo>
                  <a:pt x="4340" y="427"/>
                  <a:pt x="4328" y="451"/>
                  <a:pt x="4316" y="451"/>
                </a:cubicBezTo>
                <a:cubicBezTo>
                  <a:pt x="4304" y="445"/>
                  <a:pt x="4293" y="433"/>
                  <a:pt x="4293" y="421"/>
                </a:cubicBezTo>
                <a:cubicBezTo>
                  <a:pt x="4293" y="409"/>
                  <a:pt x="4275" y="403"/>
                  <a:pt x="4263" y="397"/>
                </a:cubicBezTo>
                <a:cubicBezTo>
                  <a:pt x="4257" y="391"/>
                  <a:pt x="4233" y="391"/>
                  <a:pt x="4204" y="379"/>
                </a:cubicBezTo>
                <a:cubicBezTo>
                  <a:pt x="4180" y="374"/>
                  <a:pt x="4174" y="350"/>
                  <a:pt x="4174" y="350"/>
                </a:cubicBezTo>
                <a:cubicBezTo>
                  <a:pt x="4144" y="326"/>
                  <a:pt x="4144" y="326"/>
                  <a:pt x="4144" y="326"/>
                </a:cubicBezTo>
                <a:cubicBezTo>
                  <a:pt x="4144" y="326"/>
                  <a:pt x="4109" y="297"/>
                  <a:pt x="4097" y="291"/>
                </a:cubicBezTo>
                <a:cubicBezTo>
                  <a:pt x="4085" y="291"/>
                  <a:pt x="4067" y="291"/>
                  <a:pt x="4067" y="291"/>
                </a:cubicBezTo>
                <a:cubicBezTo>
                  <a:pt x="4067" y="291"/>
                  <a:pt x="4008" y="297"/>
                  <a:pt x="4008" y="314"/>
                </a:cubicBezTo>
                <a:cubicBezTo>
                  <a:pt x="4049" y="314"/>
                  <a:pt x="4049" y="314"/>
                  <a:pt x="4049" y="314"/>
                </a:cubicBezTo>
                <a:cubicBezTo>
                  <a:pt x="4067" y="314"/>
                  <a:pt x="4061" y="320"/>
                  <a:pt x="4067" y="338"/>
                </a:cubicBezTo>
                <a:cubicBezTo>
                  <a:pt x="4067" y="350"/>
                  <a:pt x="4032" y="344"/>
                  <a:pt x="4032" y="344"/>
                </a:cubicBezTo>
                <a:cubicBezTo>
                  <a:pt x="3978" y="344"/>
                  <a:pt x="3978" y="344"/>
                  <a:pt x="3978" y="344"/>
                </a:cubicBezTo>
                <a:cubicBezTo>
                  <a:pt x="3955" y="350"/>
                  <a:pt x="3955" y="350"/>
                  <a:pt x="3955" y="350"/>
                </a:cubicBezTo>
                <a:cubicBezTo>
                  <a:pt x="3955" y="350"/>
                  <a:pt x="3978" y="368"/>
                  <a:pt x="3990" y="374"/>
                </a:cubicBezTo>
                <a:cubicBezTo>
                  <a:pt x="4008" y="379"/>
                  <a:pt x="3996" y="403"/>
                  <a:pt x="3996" y="403"/>
                </a:cubicBezTo>
                <a:cubicBezTo>
                  <a:pt x="3949" y="397"/>
                  <a:pt x="3949" y="397"/>
                  <a:pt x="3949" y="397"/>
                </a:cubicBezTo>
                <a:cubicBezTo>
                  <a:pt x="3919" y="403"/>
                  <a:pt x="3919" y="403"/>
                  <a:pt x="3919" y="403"/>
                </a:cubicBezTo>
                <a:cubicBezTo>
                  <a:pt x="3925" y="439"/>
                  <a:pt x="3925" y="439"/>
                  <a:pt x="3925" y="439"/>
                </a:cubicBezTo>
                <a:cubicBezTo>
                  <a:pt x="3895" y="457"/>
                  <a:pt x="3895" y="457"/>
                  <a:pt x="3895" y="457"/>
                </a:cubicBezTo>
                <a:cubicBezTo>
                  <a:pt x="3895" y="492"/>
                  <a:pt x="3895" y="492"/>
                  <a:pt x="3895" y="492"/>
                </a:cubicBezTo>
                <a:cubicBezTo>
                  <a:pt x="3937" y="492"/>
                  <a:pt x="3937" y="492"/>
                  <a:pt x="3937" y="492"/>
                </a:cubicBezTo>
                <a:cubicBezTo>
                  <a:pt x="3937" y="534"/>
                  <a:pt x="3937" y="534"/>
                  <a:pt x="3937" y="534"/>
                </a:cubicBezTo>
                <a:cubicBezTo>
                  <a:pt x="3978" y="557"/>
                  <a:pt x="3978" y="557"/>
                  <a:pt x="3978" y="557"/>
                </a:cubicBezTo>
                <a:cubicBezTo>
                  <a:pt x="4020" y="552"/>
                  <a:pt x="4020" y="552"/>
                  <a:pt x="4020" y="552"/>
                </a:cubicBezTo>
                <a:cubicBezTo>
                  <a:pt x="4061" y="540"/>
                  <a:pt x="4061" y="540"/>
                  <a:pt x="4061" y="540"/>
                </a:cubicBezTo>
                <a:cubicBezTo>
                  <a:pt x="4115" y="534"/>
                  <a:pt x="4115" y="534"/>
                  <a:pt x="4115" y="534"/>
                </a:cubicBezTo>
                <a:cubicBezTo>
                  <a:pt x="4138" y="563"/>
                  <a:pt x="4138" y="563"/>
                  <a:pt x="4138" y="563"/>
                </a:cubicBezTo>
                <a:cubicBezTo>
                  <a:pt x="4138" y="563"/>
                  <a:pt x="4103" y="575"/>
                  <a:pt x="4091" y="575"/>
                </a:cubicBezTo>
                <a:cubicBezTo>
                  <a:pt x="4044" y="575"/>
                  <a:pt x="4044" y="575"/>
                  <a:pt x="4044" y="575"/>
                </a:cubicBezTo>
                <a:cubicBezTo>
                  <a:pt x="4008" y="593"/>
                  <a:pt x="4008" y="593"/>
                  <a:pt x="4008" y="593"/>
                </a:cubicBezTo>
                <a:cubicBezTo>
                  <a:pt x="4056" y="623"/>
                  <a:pt x="4056" y="623"/>
                  <a:pt x="4056" y="623"/>
                </a:cubicBezTo>
                <a:cubicBezTo>
                  <a:pt x="4085" y="658"/>
                  <a:pt x="4085" y="658"/>
                  <a:pt x="4085" y="658"/>
                </a:cubicBezTo>
                <a:cubicBezTo>
                  <a:pt x="4168" y="676"/>
                  <a:pt x="4168" y="676"/>
                  <a:pt x="4168" y="676"/>
                </a:cubicBezTo>
                <a:cubicBezTo>
                  <a:pt x="4227" y="670"/>
                  <a:pt x="4227" y="670"/>
                  <a:pt x="4227" y="670"/>
                </a:cubicBezTo>
                <a:cubicBezTo>
                  <a:pt x="4287" y="682"/>
                  <a:pt x="4287" y="682"/>
                  <a:pt x="4287" y="682"/>
                </a:cubicBezTo>
                <a:lnTo>
                  <a:pt x="4304" y="658"/>
                </a:lnTo>
                <a:close/>
                <a:moveTo>
                  <a:pt x="4156" y="759"/>
                </a:moveTo>
                <a:lnTo>
                  <a:pt x="4156" y="759"/>
                </a:lnTo>
                <a:cubicBezTo>
                  <a:pt x="4133" y="800"/>
                  <a:pt x="4133" y="800"/>
                  <a:pt x="4133" y="800"/>
                </a:cubicBezTo>
                <a:cubicBezTo>
                  <a:pt x="4215" y="806"/>
                  <a:pt x="4215" y="806"/>
                  <a:pt x="4215" y="806"/>
                </a:cubicBezTo>
                <a:cubicBezTo>
                  <a:pt x="4263" y="789"/>
                  <a:pt x="4263" y="789"/>
                  <a:pt x="4263" y="789"/>
                </a:cubicBezTo>
                <a:cubicBezTo>
                  <a:pt x="4263" y="789"/>
                  <a:pt x="4233" y="753"/>
                  <a:pt x="4222" y="747"/>
                </a:cubicBezTo>
                <a:lnTo>
                  <a:pt x="4156" y="759"/>
                </a:lnTo>
                <a:close/>
                <a:moveTo>
                  <a:pt x="4204" y="1103"/>
                </a:moveTo>
                <a:lnTo>
                  <a:pt x="4204" y="1103"/>
                </a:lnTo>
                <a:cubicBezTo>
                  <a:pt x="4281" y="1097"/>
                  <a:pt x="4281" y="1097"/>
                  <a:pt x="4281" y="1097"/>
                </a:cubicBezTo>
                <a:cubicBezTo>
                  <a:pt x="4316" y="1073"/>
                  <a:pt x="4316" y="1073"/>
                  <a:pt x="4316" y="1073"/>
                </a:cubicBezTo>
                <a:cubicBezTo>
                  <a:pt x="4316" y="1073"/>
                  <a:pt x="4352" y="1103"/>
                  <a:pt x="4370" y="1109"/>
                </a:cubicBezTo>
                <a:cubicBezTo>
                  <a:pt x="4381" y="1121"/>
                  <a:pt x="4453" y="1115"/>
                  <a:pt x="4453" y="1115"/>
                </a:cubicBezTo>
                <a:cubicBezTo>
                  <a:pt x="4547" y="1115"/>
                  <a:pt x="4547" y="1115"/>
                  <a:pt x="4547" y="1115"/>
                </a:cubicBezTo>
                <a:cubicBezTo>
                  <a:pt x="4589" y="1103"/>
                  <a:pt x="4589" y="1103"/>
                  <a:pt x="4589" y="1103"/>
                </a:cubicBezTo>
                <a:cubicBezTo>
                  <a:pt x="4607" y="1085"/>
                  <a:pt x="4607" y="1085"/>
                  <a:pt x="4607" y="1085"/>
                </a:cubicBezTo>
                <a:cubicBezTo>
                  <a:pt x="4636" y="1109"/>
                  <a:pt x="4636" y="1109"/>
                  <a:pt x="4636" y="1109"/>
                </a:cubicBezTo>
                <a:cubicBezTo>
                  <a:pt x="4684" y="1103"/>
                  <a:pt x="4684" y="1103"/>
                  <a:pt x="4684" y="1103"/>
                </a:cubicBezTo>
                <a:cubicBezTo>
                  <a:pt x="4684" y="1103"/>
                  <a:pt x="4755" y="1097"/>
                  <a:pt x="4767" y="1097"/>
                </a:cubicBezTo>
                <a:cubicBezTo>
                  <a:pt x="4785" y="1097"/>
                  <a:pt x="4773" y="1073"/>
                  <a:pt x="4773" y="1061"/>
                </a:cubicBezTo>
                <a:cubicBezTo>
                  <a:pt x="4773" y="1050"/>
                  <a:pt x="4802" y="1044"/>
                  <a:pt x="4802" y="1044"/>
                </a:cubicBezTo>
                <a:cubicBezTo>
                  <a:pt x="4797" y="996"/>
                  <a:pt x="4797" y="996"/>
                  <a:pt x="4797" y="996"/>
                </a:cubicBezTo>
                <a:cubicBezTo>
                  <a:pt x="4725" y="978"/>
                  <a:pt x="4725" y="978"/>
                  <a:pt x="4725" y="978"/>
                </a:cubicBezTo>
                <a:cubicBezTo>
                  <a:pt x="4642" y="961"/>
                  <a:pt x="4642" y="961"/>
                  <a:pt x="4642" y="961"/>
                </a:cubicBezTo>
                <a:cubicBezTo>
                  <a:pt x="4583" y="978"/>
                  <a:pt x="4583" y="978"/>
                  <a:pt x="4583" y="978"/>
                </a:cubicBezTo>
                <a:cubicBezTo>
                  <a:pt x="4494" y="1002"/>
                  <a:pt x="4494" y="1002"/>
                  <a:pt x="4494" y="1002"/>
                </a:cubicBezTo>
                <a:cubicBezTo>
                  <a:pt x="4435" y="1008"/>
                  <a:pt x="4435" y="1008"/>
                  <a:pt x="4435" y="1008"/>
                </a:cubicBezTo>
                <a:cubicBezTo>
                  <a:pt x="4358" y="990"/>
                  <a:pt x="4358" y="990"/>
                  <a:pt x="4358" y="990"/>
                </a:cubicBezTo>
                <a:cubicBezTo>
                  <a:pt x="4293" y="996"/>
                  <a:pt x="4293" y="996"/>
                  <a:pt x="4293" y="996"/>
                </a:cubicBezTo>
                <a:cubicBezTo>
                  <a:pt x="4239" y="955"/>
                  <a:pt x="4239" y="955"/>
                  <a:pt x="4239" y="955"/>
                </a:cubicBezTo>
                <a:cubicBezTo>
                  <a:pt x="4233" y="907"/>
                  <a:pt x="4233" y="907"/>
                  <a:pt x="4233" y="907"/>
                </a:cubicBezTo>
                <a:cubicBezTo>
                  <a:pt x="4210" y="872"/>
                  <a:pt x="4210" y="872"/>
                  <a:pt x="4210" y="872"/>
                </a:cubicBezTo>
                <a:cubicBezTo>
                  <a:pt x="4138" y="872"/>
                  <a:pt x="4138" y="872"/>
                  <a:pt x="4138" y="872"/>
                </a:cubicBezTo>
                <a:cubicBezTo>
                  <a:pt x="4091" y="877"/>
                  <a:pt x="4091" y="877"/>
                  <a:pt x="4091" y="877"/>
                </a:cubicBezTo>
                <a:cubicBezTo>
                  <a:pt x="4091" y="877"/>
                  <a:pt x="4109" y="925"/>
                  <a:pt x="4109" y="937"/>
                </a:cubicBezTo>
                <a:cubicBezTo>
                  <a:pt x="4115" y="949"/>
                  <a:pt x="4144" y="990"/>
                  <a:pt x="4144" y="990"/>
                </a:cubicBezTo>
                <a:cubicBezTo>
                  <a:pt x="4115" y="1032"/>
                  <a:pt x="4115" y="1032"/>
                  <a:pt x="4115" y="1032"/>
                </a:cubicBezTo>
                <a:cubicBezTo>
                  <a:pt x="4150" y="1067"/>
                  <a:pt x="4150" y="1067"/>
                  <a:pt x="4150" y="1067"/>
                </a:cubicBezTo>
                <a:lnTo>
                  <a:pt x="4204" y="1103"/>
                </a:lnTo>
                <a:close/>
                <a:moveTo>
                  <a:pt x="3806" y="1115"/>
                </a:moveTo>
                <a:lnTo>
                  <a:pt x="3806" y="1115"/>
                </a:lnTo>
                <a:cubicBezTo>
                  <a:pt x="3848" y="1115"/>
                  <a:pt x="3848" y="1115"/>
                  <a:pt x="3848" y="1115"/>
                </a:cubicBezTo>
                <a:cubicBezTo>
                  <a:pt x="3830" y="1091"/>
                  <a:pt x="3830" y="1091"/>
                  <a:pt x="3830" y="1091"/>
                </a:cubicBezTo>
                <a:lnTo>
                  <a:pt x="3806" y="1115"/>
                </a:lnTo>
                <a:close/>
                <a:moveTo>
                  <a:pt x="3895" y="1044"/>
                </a:moveTo>
                <a:lnTo>
                  <a:pt x="3895" y="1044"/>
                </a:lnTo>
                <a:cubicBezTo>
                  <a:pt x="3937" y="1079"/>
                  <a:pt x="3937" y="1079"/>
                  <a:pt x="3937" y="1079"/>
                </a:cubicBezTo>
                <a:cubicBezTo>
                  <a:pt x="3978" y="1079"/>
                  <a:pt x="3978" y="1079"/>
                  <a:pt x="3978" y="1079"/>
                </a:cubicBezTo>
                <a:cubicBezTo>
                  <a:pt x="4020" y="1097"/>
                  <a:pt x="4020" y="1097"/>
                  <a:pt x="4020" y="1097"/>
                </a:cubicBezTo>
                <a:cubicBezTo>
                  <a:pt x="4049" y="1085"/>
                  <a:pt x="4049" y="1085"/>
                  <a:pt x="4049" y="1085"/>
                </a:cubicBezTo>
                <a:cubicBezTo>
                  <a:pt x="4061" y="1038"/>
                  <a:pt x="4061" y="1038"/>
                  <a:pt x="4061" y="1038"/>
                </a:cubicBezTo>
                <a:cubicBezTo>
                  <a:pt x="4026" y="1020"/>
                  <a:pt x="4026" y="1020"/>
                  <a:pt x="4026" y="1020"/>
                </a:cubicBezTo>
                <a:cubicBezTo>
                  <a:pt x="4002" y="984"/>
                  <a:pt x="4002" y="984"/>
                  <a:pt x="4002" y="984"/>
                </a:cubicBezTo>
                <a:cubicBezTo>
                  <a:pt x="3961" y="990"/>
                  <a:pt x="3961" y="990"/>
                  <a:pt x="3961" y="990"/>
                </a:cubicBezTo>
                <a:cubicBezTo>
                  <a:pt x="3907" y="1014"/>
                  <a:pt x="3907" y="1014"/>
                  <a:pt x="3907" y="1014"/>
                </a:cubicBezTo>
                <a:lnTo>
                  <a:pt x="3895" y="1044"/>
                </a:lnTo>
                <a:close/>
                <a:moveTo>
                  <a:pt x="4032" y="919"/>
                </a:moveTo>
                <a:lnTo>
                  <a:pt x="4032" y="919"/>
                </a:lnTo>
                <a:cubicBezTo>
                  <a:pt x="4067" y="889"/>
                  <a:pt x="4067" y="889"/>
                  <a:pt x="4067" y="889"/>
                </a:cubicBezTo>
                <a:cubicBezTo>
                  <a:pt x="4061" y="866"/>
                  <a:pt x="4061" y="866"/>
                  <a:pt x="4061" y="866"/>
                </a:cubicBezTo>
                <a:cubicBezTo>
                  <a:pt x="4026" y="830"/>
                  <a:pt x="4026" y="830"/>
                  <a:pt x="4026" y="830"/>
                </a:cubicBezTo>
                <a:cubicBezTo>
                  <a:pt x="3967" y="830"/>
                  <a:pt x="3967" y="830"/>
                  <a:pt x="3967" y="830"/>
                </a:cubicBezTo>
                <a:cubicBezTo>
                  <a:pt x="3937" y="818"/>
                  <a:pt x="3937" y="818"/>
                  <a:pt x="3937" y="818"/>
                </a:cubicBezTo>
                <a:cubicBezTo>
                  <a:pt x="3883" y="824"/>
                  <a:pt x="3883" y="824"/>
                  <a:pt x="3883" y="824"/>
                </a:cubicBezTo>
                <a:cubicBezTo>
                  <a:pt x="3878" y="866"/>
                  <a:pt x="3878" y="866"/>
                  <a:pt x="3878" y="866"/>
                </a:cubicBezTo>
                <a:cubicBezTo>
                  <a:pt x="3931" y="889"/>
                  <a:pt x="3931" y="889"/>
                  <a:pt x="3931" y="889"/>
                </a:cubicBezTo>
                <a:cubicBezTo>
                  <a:pt x="3978" y="919"/>
                  <a:pt x="3978" y="919"/>
                  <a:pt x="3978" y="919"/>
                </a:cubicBezTo>
                <a:lnTo>
                  <a:pt x="4032" y="919"/>
                </a:lnTo>
                <a:close/>
                <a:moveTo>
                  <a:pt x="3919" y="783"/>
                </a:moveTo>
                <a:lnTo>
                  <a:pt x="3919" y="783"/>
                </a:lnTo>
                <a:cubicBezTo>
                  <a:pt x="3984" y="783"/>
                  <a:pt x="3984" y="783"/>
                  <a:pt x="3984" y="783"/>
                </a:cubicBezTo>
                <a:cubicBezTo>
                  <a:pt x="4026" y="771"/>
                  <a:pt x="4026" y="771"/>
                  <a:pt x="4026" y="771"/>
                </a:cubicBezTo>
                <a:cubicBezTo>
                  <a:pt x="4067" y="765"/>
                  <a:pt x="4067" y="765"/>
                  <a:pt x="4067" y="765"/>
                </a:cubicBezTo>
                <a:cubicBezTo>
                  <a:pt x="4067" y="735"/>
                  <a:pt x="4067" y="735"/>
                  <a:pt x="4067" y="735"/>
                </a:cubicBezTo>
                <a:cubicBezTo>
                  <a:pt x="4008" y="735"/>
                  <a:pt x="4008" y="735"/>
                  <a:pt x="4008" y="735"/>
                </a:cubicBezTo>
                <a:cubicBezTo>
                  <a:pt x="3949" y="735"/>
                  <a:pt x="3949" y="735"/>
                  <a:pt x="3949" y="735"/>
                </a:cubicBezTo>
                <a:cubicBezTo>
                  <a:pt x="3919" y="759"/>
                  <a:pt x="3919" y="759"/>
                  <a:pt x="3919" y="759"/>
                </a:cubicBezTo>
                <a:lnTo>
                  <a:pt x="3919" y="783"/>
                </a:lnTo>
                <a:close/>
                <a:moveTo>
                  <a:pt x="3931" y="711"/>
                </a:moveTo>
                <a:lnTo>
                  <a:pt x="3931" y="711"/>
                </a:lnTo>
                <a:cubicBezTo>
                  <a:pt x="3972" y="706"/>
                  <a:pt x="3972" y="706"/>
                  <a:pt x="3972" y="706"/>
                </a:cubicBezTo>
                <a:cubicBezTo>
                  <a:pt x="3984" y="682"/>
                  <a:pt x="3984" y="682"/>
                  <a:pt x="3984" y="682"/>
                </a:cubicBezTo>
                <a:cubicBezTo>
                  <a:pt x="3937" y="646"/>
                  <a:pt x="3937" y="646"/>
                  <a:pt x="3937" y="646"/>
                </a:cubicBezTo>
                <a:cubicBezTo>
                  <a:pt x="3872" y="640"/>
                  <a:pt x="3872" y="640"/>
                  <a:pt x="3872" y="640"/>
                </a:cubicBezTo>
                <a:cubicBezTo>
                  <a:pt x="3812" y="605"/>
                  <a:pt x="3812" y="605"/>
                  <a:pt x="3812" y="605"/>
                </a:cubicBezTo>
                <a:cubicBezTo>
                  <a:pt x="3789" y="629"/>
                  <a:pt x="3789" y="629"/>
                  <a:pt x="3789" y="629"/>
                </a:cubicBezTo>
                <a:cubicBezTo>
                  <a:pt x="3812" y="658"/>
                  <a:pt x="3812" y="658"/>
                  <a:pt x="3812" y="658"/>
                </a:cubicBezTo>
                <a:cubicBezTo>
                  <a:pt x="3830" y="711"/>
                  <a:pt x="3830" y="711"/>
                  <a:pt x="3830" y="711"/>
                </a:cubicBezTo>
                <a:cubicBezTo>
                  <a:pt x="3878" y="718"/>
                  <a:pt x="3878" y="718"/>
                  <a:pt x="3878" y="718"/>
                </a:cubicBezTo>
                <a:lnTo>
                  <a:pt x="3931" y="711"/>
                </a:lnTo>
                <a:close/>
                <a:moveTo>
                  <a:pt x="3771" y="498"/>
                </a:moveTo>
                <a:lnTo>
                  <a:pt x="3771" y="498"/>
                </a:lnTo>
                <a:cubicBezTo>
                  <a:pt x="3753" y="457"/>
                  <a:pt x="3753" y="457"/>
                  <a:pt x="3753" y="457"/>
                </a:cubicBezTo>
                <a:cubicBezTo>
                  <a:pt x="3717" y="445"/>
                  <a:pt x="3717" y="445"/>
                  <a:pt x="3717" y="445"/>
                </a:cubicBezTo>
                <a:cubicBezTo>
                  <a:pt x="3682" y="445"/>
                  <a:pt x="3682" y="445"/>
                  <a:pt x="3682" y="445"/>
                </a:cubicBezTo>
                <a:cubicBezTo>
                  <a:pt x="3682" y="480"/>
                  <a:pt x="3682" y="480"/>
                  <a:pt x="3682" y="480"/>
                </a:cubicBezTo>
                <a:cubicBezTo>
                  <a:pt x="3723" y="480"/>
                  <a:pt x="3723" y="480"/>
                  <a:pt x="3723" y="480"/>
                </a:cubicBezTo>
                <a:cubicBezTo>
                  <a:pt x="3735" y="510"/>
                  <a:pt x="3735" y="510"/>
                  <a:pt x="3735" y="510"/>
                </a:cubicBezTo>
                <a:lnTo>
                  <a:pt x="3771" y="498"/>
                </a:lnTo>
                <a:close/>
                <a:moveTo>
                  <a:pt x="3729" y="741"/>
                </a:moveTo>
                <a:lnTo>
                  <a:pt x="3729" y="741"/>
                </a:lnTo>
                <a:cubicBezTo>
                  <a:pt x="3747" y="718"/>
                  <a:pt x="3747" y="718"/>
                  <a:pt x="3747" y="718"/>
                </a:cubicBezTo>
                <a:cubicBezTo>
                  <a:pt x="3735" y="682"/>
                  <a:pt x="3735" y="682"/>
                  <a:pt x="3735" y="682"/>
                </a:cubicBezTo>
                <a:cubicBezTo>
                  <a:pt x="3706" y="658"/>
                  <a:pt x="3706" y="658"/>
                  <a:pt x="3706" y="658"/>
                </a:cubicBezTo>
                <a:cubicBezTo>
                  <a:pt x="3694" y="629"/>
                  <a:pt x="3694" y="629"/>
                  <a:pt x="3694" y="629"/>
                </a:cubicBezTo>
                <a:cubicBezTo>
                  <a:pt x="3646" y="611"/>
                  <a:pt x="3646" y="611"/>
                  <a:pt x="3646" y="611"/>
                </a:cubicBezTo>
                <a:cubicBezTo>
                  <a:pt x="3617" y="587"/>
                  <a:pt x="3617" y="587"/>
                  <a:pt x="3617" y="587"/>
                </a:cubicBezTo>
                <a:cubicBezTo>
                  <a:pt x="3581" y="593"/>
                  <a:pt x="3581" y="593"/>
                  <a:pt x="3581" y="593"/>
                </a:cubicBezTo>
                <a:cubicBezTo>
                  <a:pt x="3551" y="569"/>
                  <a:pt x="3551" y="569"/>
                  <a:pt x="3551" y="569"/>
                </a:cubicBezTo>
                <a:cubicBezTo>
                  <a:pt x="3504" y="552"/>
                  <a:pt x="3504" y="552"/>
                  <a:pt x="3504" y="552"/>
                </a:cubicBezTo>
                <a:cubicBezTo>
                  <a:pt x="3474" y="557"/>
                  <a:pt x="3474" y="557"/>
                  <a:pt x="3474" y="557"/>
                </a:cubicBezTo>
                <a:cubicBezTo>
                  <a:pt x="3385" y="569"/>
                  <a:pt x="3385" y="569"/>
                  <a:pt x="3385" y="569"/>
                </a:cubicBezTo>
                <a:cubicBezTo>
                  <a:pt x="3409" y="599"/>
                  <a:pt x="3409" y="599"/>
                  <a:pt x="3409" y="599"/>
                </a:cubicBezTo>
                <a:cubicBezTo>
                  <a:pt x="3439" y="599"/>
                  <a:pt x="3439" y="599"/>
                  <a:pt x="3439" y="599"/>
                </a:cubicBezTo>
                <a:cubicBezTo>
                  <a:pt x="3468" y="611"/>
                  <a:pt x="3468" y="611"/>
                  <a:pt x="3468" y="611"/>
                </a:cubicBezTo>
                <a:cubicBezTo>
                  <a:pt x="3480" y="646"/>
                  <a:pt x="3480" y="646"/>
                  <a:pt x="3480" y="646"/>
                </a:cubicBezTo>
                <a:cubicBezTo>
                  <a:pt x="3427" y="646"/>
                  <a:pt x="3427" y="646"/>
                  <a:pt x="3427" y="646"/>
                </a:cubicBezTo>
                <a:cubicBezTo>
                  <a:pt x="3445" y="676"/>
                  <a:pt x="3445" y="676"/>
                  <a:pt x="3445" y="676"/>
                </a:cubicBezTo>
                <a:cubicBezTo>
                  <a:pt x="3480" y="676"/>
                  <a:pt x="3480" y="676"/>
                  <a:pt x="3480" y="676"/>
                </a:cubicBezTo>
                <a:cubicBezTo>
                  <a:pt x="3498" y="694"/>
                  <a:pt x="3498" y="694"/>
                  <a:pt x="3498" y="694"/>
                </a:cubicBezTo>
                <a:cubicBezTo>
                  <a:pt x="3534" y="682"/>
                  <a:pt x="3534" y="682"/>
                  <a:pt x="3534" y="682"/>
                </a:cubicBezTo>
                <a:cubicBezTo>
                  <a:pt x="3563" y="682"/>
                  <a:pt x="3563" y="682"/>
                  <a:pt x="3563" y="682"/>
                </a:cubicBezTo>
                <a:cubicBezTo>
                  <a:pt x="3629" y="688"/>
                  <a:pt x="3629" y="688"/>
                  <a:pt x="3629" y="688"/>
                </a:cubicBezTo>
                <a:cubicBezTo>
                  <a:pt x="3682" y="729"/>
                  <a:pt x="3682" y="729"/>
                  <a:pt x="3682" y="729"/>
                </a:cubicBezTo>
                <a:lnTo>
                  <a:pt x="3729" y="741"/>
                </a:lnTo>
                <a:close/>
                <a:moveTo>
                  <a:pt x="3623" y="747"/>
                </a:moveTo>
                <a:lnTo>
                  <a:pt x="3623" y="747"/>
                </a:lnTo>
                <a:cubicBezTo>
                  <a:pt x="3587" y="723"/>
                  <a:pt x="3587" y="723"/>
                  <a:pt x="3587" y="723"/>
                </a:cubicBezTo>
                <a:cubicBezTo>
                  <a:pt x="3534" y="723"/>
                  <a:pt x="3534" y="723"/>
                  <a:pt x="3534" y="723"/>
                </a:cubicBezTo>
                <a:cubicBezTo>
                  <a:pt x="3540" y="759"/>
                  <a:pt x="3540" y="759"/>
                  <a:pt x="3540" y="759"/>
                </a:cubicBezTo>
                <a:cubicBezTo>
                  <a:pt x="3587" y="759"/>
                  <a:pt x="3587" y="759"/>
                  <a:pt x="3587" y="759"/>
                </a:cubicBezTo>
                <a:lnTo>
                  <a:pt x="3623" y="747"/>
                </a:lnTo>
                <a:close/>
                <a:moveTo>
                  <a:pt x="3599" y="996"/>
                </a:moveTo>
                <a:lnTo>
                  <a:pt x="3599" y="996"/>
                </a:lnTo>
                <a:cubicBezTo>
                  <a:pt x="3635" y="984"/>
                  <a:pt x="3635" y="984"/>
                  <a:pt x="3635" y="984"/>
                </a:cubicBezTo>
                <a:cubicBezTo>
                  <a:pt x="3658" y="978"/>
                  <a:pt x="3658" y="978"/>
                  <a:pt x="3658" y="978"/>
                </a:cubicBezTo>
                <a:cubicBezTo>
                  <a:pt x="3682" y="1008"/>
                  <a:pt x="3682" y="1008"/>
                  <a:pt x="3682" y="1008"/>
                </a:cubicBezTo>
                <a:cubicBezTo>
                  <a:pt x="3706" y="1055"/>
                  <a:pt x="3706" y="1055"/>
                  <a:pt x="3706" y="1055"/>
                </a:cubicBezTo>
                <a:cubicBezTo>
                  <a:pt x="3729" y="1044"/>
                  <a:pt x="3729" y="1044"/>
                  <a:pt x="3729" y="1044"/>
                </a:cubicBezTo>
                <a:cubicBezTo>
                  <a:pt x="3783" y="1038"/>
                  <a:pt x="3783" y="1038"/>
                  <a:pt x="3783" y="1038"/>
                </a:cubicBezTo>
                <a:cubicBezTo>
                  <a:pt x="3812" y="1032"/>
                  <a:pt x="3812" y="1032"/>
                  <a:pt x="3812" y="1032"/>
                </a:cubicBezTo>
                <a:cubicBezTo>
                  <a:pt x="3818" y="1002"/>
                  <a:pt x="3818" y="1002"/>
                  <a:pt x="3818" y="1002"/>
                </a:cubicBezTo>
                <a:cubicBezTo>
                  <a:pt x="3818" y="955"/>
                  <a:pt x="3818" y="955"/>
                  <a:pt x="3818" y="955"/>
                </a:cubicBezTo>
                <a:cubicBezTo>
                  <a:pt x="3818" y="955"/>
                  <a:pt x="3824" y="943"/>
                  <a:pt x="3836" y="937"/>
                </a:cubicBezTo>
                <a:cubicBezTo>
                  <a:pt x="3848" y="925"/>
                  <a:pt x="3824" y="901"/>
                  <a:pt x="3824" y="901"/>
                </a:cubicBezTo>
                <a:cubicBezTo>
                  <a:pt x="3824" y="901"/>
                  <a:pt x="3795" y="877"/>
                  <a:pt x="3777" y="877"/>
                </a:cubicBezTo>
                <a:cubicBezTo>
                  <a:pt x="3765" y="877"/>
                  <a:pt x="3747" y="895"/>
                  <a:pt x="3747" y="895"/>
                </a:cubicBezTo>
                <a:cubicBezTo>
                  <a:pt x="3694" y="866"/>
                  <a:pt x="3694" y="866"/>
                  <a:pt x="3694" y="866"/>
                </a:cubicBezTo>
                <a:cubicBezTo>
                  <a:pt x="3646" y="866"/>
                  <a:pt x="3646" y="866"/>
                  <a:pt x="3646" y="866"/>
                </a:cubicBezTo>
                <a:cubicBezTo>
                  <a:pt x="3682" y="889"/>
                  <a:pt x="3682" y="889"/>
                  <a:pt x="3682" y="889"/>
                </a:cubicBezTo>
                <a:cubicBezTo>
                  <a:pt x="3682" y="889"/>
                  <a:pt x="3712" y="925"/>
                  <a:pt x="3723" y="943"/>
                </a:cubicBezTo>
                <a:cubicBezTo>
                  <a:pt x="3729" y="961"/>
                  <a:pt x="3688" y="949"/>
                  <a:pt x="3688" y="949"/>
                </a:cubicBezTo>
                <a:cubicBezTo>
                  <a:pt x="3629" y="889"/>
                  <a:pt x="3629" y="889"/>
                  <a:pt x="3629" y="889"/>
                </a:cubicBezTo>
                <a:cubicBezTo>
                  <a:pt x="3587" y="889"/>
                  <a:pt x="3587" y="889"/>
                  <a:pt x="3587" y="889"/>
                </a:cubicBezTo>
                <a:cubicBezTo>
                  <a:pt x="3587" y="925"/>
                  <a:pt x="3587" y="925"/>
                  <a:pt x="3587" y="925"/>
                </a:cubicBezTo>
                <a:cubicBezTo>
                  <a:pt x="3599" y="961"/>
                  <a:pt x="3599" y="961"/>
                  <a:pt x="3599" y="961"/>
                </a:cubicBezTo>
                <a:cubicBezTo>
                  <a:pt x="3551" y="931"/>
                  <a:pt x="3551" y="931"/>
                  <a:pt x="3551" y="931"/>
                </a:cubicBezTo>
                <a:cubicBezTo>
                  <a:pt x="3522" y="877"/>
                  <a:pt x="3522" y="877"/>
                  <a:pt x="3522" y="877"/>
                </a:cubicBezTo>
                <a:cubicBezTo>
                  <a:pt x="3451" y="848"/>
                  <a:pt x="3451" y="848"/>
                  <a:pt x="3451" y="848"/>
                </a:cubicBezTo>
                <a:cubicBezTo>
                  <a:pt x="3445" y="895"/>
                  <a:pt x="3445" y="895"/>
                  <a:pt x="3445" y="895"/>
                </a:cubicBezTo>
                <a:cubicBezTo>
                  <a:pt x="3468" y="925"/>
                  <a:pt x="3468" y="925"/>
                  <a:pt x="3468" y="925"/>
                </a:cubicBezTo>
                <a:cubicBezTo>
                  <a:pt x="3468" y="925"/>
                  <a:pt x="3528" y="966"/>
                  <a:pt x="3534" y="978"/>
                </a:cubicBezTo>
                <a:lnTo>
                  <a:pt x="3599" y="996"/>
                </a:lnTo>
                <a:close/>
                <a:moveTo>
                  <a:pt x="3433" y="1020"/>
                </a:moveTo>
                <a:lnTo>
                  <a:pt x="3433" y="1020"/>
                </a:lnTo>
                <a:cubicBezTo>
                  <a:pt x="3445" y="1050"/>
                  <a:pt x="3445" y="1050"/>
                  <a:pt x="3445" y="1050"/>
                </a:cubicBezTo>
                <a:cubicBezTo>
                  <a:pt x="3480" y="1050"/>
                  <a:pt x="3480" y="1050"/>
                  <a:pt x="3480" y="1050"/>
                </a:cubicBezTo>
                <a:cubicBezTo>
                  <a:pt x="3480" y="1050"/>
                  <a:pt x="3492" y="1032"/>
                  <a:pt x="3492" y="1026"/>
                </a:cubicBezTo>
                <a:cubicBezTo>
                  <a:pt x="3492" y="1014"/>
                  <a:pt x="3451" y="996"/>
                  <a:pt x="3451" y="1008"/>
                </a:cubicBezTo>
                <a:cubicBezTo>
                  <a:pt x="3457" y="1020"/>
                  <a:pt x="3433" y="1020"/>
                  <a:pt x="3433" y="1020"/>
                </a:cubicBezTo>
                <a:close/>
                <a:moveTo>
                  <a:pt x="3451" y="806"/>
                </a:moveTo>
                <a:lnTo>
                  <a:pt x="3451" y="806"/>
                </a:lnTo>
                <a:cubicBezTo>
                  <a:pt x="3415" y="759"/>
                  <a:pt x="3415" y="759"/>
                  <a:pt x="3415" y="759"/>
                </a:cubicBezTo>
                <a:cubicBezTo>
                  <a:pt x="3368" y="729"/>
                  <a:pt x="3368" y="729"/>
                  <a:pt x="3368" y="729"/>
                </a:cubicBezTo>
                <a:cubicBezTo>
                  <a:pt x="3368" y="729"/>
                  <a:pt x="3362" y="753"/>
                  <a:pt x="3374" y="771"/>
                </a:cubicBezTo>
                <a:cubicBezTo>
                  <a:pt x="3380" y="789"/>
                  <a:pt x="3421" y="818"/>
                  <a:pt x="3421" y="818"/>
                </a:cubicBezTo>
                <a:lnTo>
                  <a:pt x="3451" y="806"/>
                </a:lnTo>
                <a:close/>
                <a:moveTo>
                  <a:pt x="4939" y="1832"/>
                </a:moveTo>
                <a:lnTo>
                  <a:pt x="4939" y="1832"/>
                </a:lnTo>
                <a:cubicBezTo>
                  <a:pt x="4986" y="1838"/>
                  <a:pt x="4986" y="1838"/>
                  <a:pt x="4986" y="1838"/>
                </a:cubicBezTo>
                <a:cubicBezTo>
                  <a:pt x="5040" y="1826"/>
                  <a:pt x="5040" y="1826"/>
                  <a:pt x="5040" y="1826"/>
                </a:cubicBezTo>
                <a:cubicBezTo>
                  <a:pt x="5063" y="1785"/>
                  <a:pt x="5063" y="1785"/>
                  <a:pt x="5063" y="1785"/>
                </a:cubicBezTo>
                <a:cubicBezTo>
                  <a:pt x="5040" y="1743"/>
                  <a:pt x="5040" y="1743"/>
                  <a:pt x="5040" y="1743"/>
                </a:cubicBezTo>
                <a:cubicBezTo>
                  <a:pt x="5040" y="1743"/>
                  <a:pt x="4969" y="1743"/>
                  <a:pt x="4957" y="1743"/>
                </a:cubicBezTo>
                <a:cubicBezTo>
                  <a:pt x="4951" y="1743"/>
                  <a:pt x="4915" y="1797"/>
                  <a:pt x="4915" y="1797"/>
                </a:cubicBezTo>
                <a:lnTo>
                  <a:pt x="4939" y="1832"/>
                </a:lnTo>
                <a:close/>
                <a:moveTo>
                  <a:pt x="4020" y="1346"/>
                </a:moveTo>
                <a:lnTo>
                  <a:pt x="4020" y="1346"/>
                </a:lnTo>
                <a:cubicBezTo>
                  <a:pt x="4056" y="1322"/>
                  <a:pt x="4056" y="1322"/>
                  <a:pt x="4056" y="1322"/>
                </a:cubicBezTo>
                <a:cubicBezTo>
                  <a:pt x="4061" y="1281"/>
                  <a:pt x="4061" y="1281"/>
                  <a:pt x="4061" y="1281"/>
                </a:cubicBezTo>
                <a:cubicBezTo>
                  <a:pt x="4115" y="1293"/>
                  <a:pt x="4115" y="1293"/>
                  <a:pt x="4115" y="1293"/>
                </a:cubicBezTo>
                <a:cubicBezTo>
                  <a:pt x="4150" y="1269"/>
                  <a:pt x="4150" y="1269"/>
                  <a:pt x="4150" y="1269"/>
                </a:cubicBezTo>
                <a:cubicBezTo>
                  <a:pt x="4180" y="1221"/>
                  <a:pt x="4180" y="1221"/>
                  <a:pt x="4180" y="1221"/>
                </a:cubicBezTo>
                <a:cubicBezTo>
                  <a:pt x="4215" y="1186"/>
                  <a:pt x="4215" y="1186"/>
                  <a:pt x="4215" y="1186"/>
                </a:cubicBezTo>
                <a:cubicBezTo>
                  <a:pt x="4215" y="1186"/>
                  <a:pt x="4180" y="1162"/>
                  <a:pt x="4162" y="1162"/>
                </a:cubicBezTo>
                <a:cubicBezTo>
                  <a:pt x="4109" y="1162"/>
                  <a:pt x="4109" y="1162"/>
                  <a:pt x="4109" y="1162"/>
                </a:cubicBezTo>
                <a:cubicBezTo>
                  <a:pt x="4061" y="1144"/>
                  <a:pt x="4061" y="1144"/>
                  <a:pt x="4061" y="1144"/>
                </a:cubicBezTo>
                <a:cubicBezTo>
                  <a:pt x="4061" y="1144"/>
                  <a:pt x="3996" y="1144"/>
                  <a:pt x="3984" y="1144"/>
                </a:cubicBezTo>
                <a:cubicBezTo>
                  <a:pt x="3972" y="1144"/>
                  <a:pt x="3984" y="1168"/>
                  <a:pt x="3984" y="1186"/>
                </a:cubicBezTo>
                <a:cubicBezTo>
                  <a:pt x="3984" y="1198"/>
                  <a:pt x="3949" y="1210"/>
                  <a:pt x="3949" y="1210"/>
                </a:cubicBezTo>
                <a:cubicBezTo>
                  <a:pt x="3949" y="1281"/>
                  <a:pt x="3949" y="1281"/>
                  <a:pt x="3949" y="1281"/>
                </a:cubicBezTo>
                <a:cubicBezTo>
                  <a:pt x="3949" y="1281"/>
                  <a:pt x="3961" y="1346"/>
                  <a:pt x="3961" y="1358"/>
                </a:cubicBezTo>
                <a:lnTo>
                  <a:pt x="4020" y="1346"/>
                </a:lnTo>
                <a:close/>
                <a:moveTo>
                  <a:pt x="3765" y="1435"/>
                </a:moveTo>
                <a:lnTo>
                  <a:pt x="3765" y="1435"/>
                </a:lnTo>
                <a:cubicBezTo>
                  <a:pt x="3777" y="1435"/>
                  <a:pt x="3806" y="1405"/>
                  <a:pt x="3806" y="1405"/>
                </a:cubicBezTo>
                <a:cubicBezTo>
                  <a:pt x="3872" y="1399"/>
                  <a:pt x="3872" y="1399"/>
                  <a:pt x="3872" y="1399"/>
                </a:cubicBezTo>
                <a:cubicBezTo>
                  <a:pt x="3895" y="1352"/>
                  <a:pt x="3895" y="1352"/>
                  <a:pt x="3895" y="1352"/>
                </a:cubicBezTo>
                <a:cubicBezTo>
                  <a:pt x="3878" y="1316"/>
                  <a:pt x="3878" y="1316"/>
                  <a:pt x="3878" y="1316"/>
                </a:cubicBezTo>
                <a:cubicBezTo>
                  <a:pt x="3836" y="1281"/>
                  <a:pt x="3836" y="1281"/>
                  <a:pt x="3836" y="1281"/>
                </a:cubicBezTo>
                <a:cubicBezTo>
                  <a:pt x="3801" y="1263"/>
                  <a:pt x="3801" y="1263"/>
                  <a:pt x="3801" y="1263"/>
                </a:cubicBezTo>
                <a:cubicBezTo>
                  <a:pt x="3848" y="1239"/>
                  <a:pt x="3848" y="1239"/>
                  <a:pt x="3848" y="1239"/>
                </a:cubicBezTo>
                <a:cubicBezTo>
                  <a:pt x="3848" y="1239"/>
                  <a:pt x="3860" y="1227"/>
                  <a:pt x="3848" y="1210"/>
                </a:cubicBezTo>
                <a:cubicBezTo>
                  <a:pt x="3836" y="1198"/>
                  <a:pt x="3806" y="1174"/>
                  <a:pt x="3806" y="1174"/>
                </a:cubicBezTo>
                <a:cubicBezTo>
                  <a:pt x="3789" y="1150"/>
                  <a:pt x="3789" y="1150"/>
                  <a:pt x="3789" y="1150"/>
                </a:cubicBezTo>
                <a:cubicBezTo>
                  <a:pt x="3741" y="1156"/>
                  <a:pt x="3741" y="1156"/>
                  <a:pt x="3741" y="1156"/>
                </a:cubicBezTo>
                <a:cubicBezTo>
                  <a:pt x="3735" y="1186"/>
                  <a:pt x="3735" y="1186"/>
                  <a:pt x="3735" y="1186"/>
                </a:cubicBezTo>
                <a:cubicBezTo>
                  <a:pt x="3717" y="1186"/>
                  <a:pt x="3717" y="1186"/>
                  <a:pt x="3717" y="1186"/>
                </a:cubicBezTo>
                <a:cubicBezTo>
                  <a:pt x="3676" y="1174"/>
                  <a:pt x="3676" y="1174"/>
                  <a:pt x="3676" y="1174"/>
                </a:cubicBezTo>
                <a:cubicBezTo>
                  <a:pt x="3635" y="1186"/>
                  <a:pt x="3635" y="1186"/>
                  <a:pt x="3635" y="1186"/>
                </a:cubicBezTo>
                <a:cubicBezTo>
                  <a:pt x="3640" y="1215"/>
                  <a:pt x="3640" y="1215"/>
                  <a:pt x="3640" y="1215"/>
                </a:cubicBezTo>
                <a:cubicBezTo>
                  <a:pt x="3676" y="1251"/>
                  <a:pt x="3676" y="1251"/>
                  <a:pt x="3676" y="1251"/>
                </a:cubicBezTo>
                <a:cubicBezTo>
                  <a:pt x="3664" y="1287"/>
                  <a:pt x="3664" y="1287"/>
                  <a:pt x="3664" y="1287"/>
                </a:cubicBezTo>
                <a:cubicBezTo>
                  <a:pt x="3664" y="1287"/>
                  <a:pt x="3646" y="1304"/>
                  <a:pt x="3635" y="1299"/>
                </a:cubicBezTo>
                <a:cubicBezTo>
                  <a:pt x="3623" y="1293"/>
                  <a:pt x="3593" y="1269"/>
                  <a:pt x="3593" y="1269"/>
                </a:cubicBezTo>
                <a:cubicBezTo>
                  <a:pt x="3563" y="1269"/>
                  <a:pt x="3563" y="1269"/>
                  <a:pt x="3563" y="1269"/>
                </a:cubicBezTo>
                <a:cubicBezTo>
                  <a:pt x="3557" y="1304"/>
                  <a:pt x="3557" y="1304"/>
                  <a:pt x="3557" y="1304"/>
                </a:cubicBezTo>
                <a:cubicBezTo>
                  <a:pt x="3599" y="1328"/>
                  <a:pt x="3599" y="1328"/>
                  <a:pt x="3599" y="1328"/>
                </a:cubicBezTo>
                <a:cubicBezTo>
                  <a:pt x="3629" y="1346"/>
                  <a:pt x="3629" y="1346"/>
                  <a:pt x="3629" y="1346"/>
                </a:cubicBezTo>
                <a:cubicBezTo>
                  <a:pt x="3676" y="1358"/>
                  <a:pt x="3676" y="1358"/>
                  <a:pt x="3676" y="1358"/>
                </a:cubicBezTo>
                <a:cubicBezTo>
                  <a:pt x="3676" y="1358"/>
                  <a:pt x="3700" y="1393"/>
                  <a:pt x="3700" y="1405"/>
                </a:cubicBezTo>
                <a:cubicBezTo>
                  <a:pt x="3700" y="1417"/>
                  <a:pt x="3765" y="1435"/>
                  <a:pt x="3765" y="1435"/>
                </a:cubicBezTo>
                <a:close/>
                <a:moveTo>
                  <a:pt x="3445" y="1257"/>
                </a:moveTo>
                <a:lnTo>
                  <a:pt x="3445" y="1257"/>
                </a:lnTo>
                <a:cubicBezTo>
                  <a:pt x="3457" y="1215"/>
                  <a:pt x="3457" y="1215"/>
                  <a:pt x="3457" y="1215"/>
                </a:cubicBezTo>
                <a:cubicBezTo>
                  <a:pt x="3433" y="1192"/>
                  <a:pt x="3433" y="1192"/>
                  <a:pt x="3433" y="1192"/>
                </a:cubicBezTo>
                <a:cubicBezTo>
                  <a:pt x="3344" y="1180"/>
                  <a:pt x="3344" y="1180"/>
                  <a:pt x="3344" y="1180"/>
                </a:cubicBezTo>
                <a:cubicBezTo>
                  <a:pt x="3326" y="1204"/>
                  <a:pt x="3326" y="1204"/>
                  <a:pt x="3326" y="1204"/>
                </a:cubicBezTo>
                <a:cubicBezTo>
                  <a:pt x="3326" y="1204"/>
                  <a:pt x="3362" y="1233"/>
                  <a:pt x="3374" y="1239"/>
                </a:cubicBezTo>
                <a:cubicBezTo>
                  <a:pt x="3385" y="1239"/>
                  <a:pt x="3415" y="1281"/>
                  <a:pt x="3415" y="1281"/>
                </a:cubicBezTo>
                <a:lnTo>
                  <a:pt x="3445" y="1257"/>
                </a:lnTo>
                <a:close/>
                <a:moveTo>
                  <a:pt x="3261" y="1192"/>
                </a:moveTo>
                <a:lnTo>
                  <a:pt x="3261" y="1192"/>
                </a:lnTo>
                <a:cubicBezTo>
                  <a:pt x="3237" y="1210"/>
                  <a:pt x="3237" y="1210"/>
                  <a:pt x="3237" y="1210"/>
                </a:cubicBezTo>
                <a:cubicBezTo>
                  <a:pt x="3279" y="1215"/>
                  <a:pt x="3279" y="1215"/>
                  <a:pt x="3279" y="1215"/>
                </a:cubicBezTo>
                <a:cubicBezTo>
                  <a:pt x="3291" y="1186"/>
                  <a:pt x="3291" y="1186"/>
                  <a:pt x="3291" y="1186"/>
                </a:cubicBezTo>
                <a:lnTo>
                  <a:pt x="3261" y="1192"/>
                </a:lnTo>
                <a:close/>
                <a:moveTo>
                  <a:pt x="2982" y="670"/>
                </a:moveTo>
                <a:lnTo>
                  <a:pt x="2982" y="670"/>
                </a:lnTo>
                <a:cubicBezTo>
                  <a:pt x="3030" y="670"/>
                  <a:pt x="3030" y="670"/>
                  <a:pt x="3030" y="670"/>
                </a:cubicBezTo>
                <a:cubicBezTo>
                  <a:pt x="3101" y="670"/>
                  <a:pt x="3101" y="670"/>
                  <a:pt x="3101" y="670"/>
                </a:cubicBezTo>
                <a:cubicBezTo>
                  <a:pt x="3184" y="670"/>
                  <a:pt x="3184" y="670"/>
                  <a:pt x="3184" y="670"/>
                </a:cubicBezTo>
                <a:cubicBezTo>
                  <a:pt x="3184" y="670"/>
                  <a:pt x="3190" y="646"/>
                  <a:pt x="3172" y="640"/>
                </a:cubicBezTo>
                <a:cubicBezTo>
                  <a:pt x="3160" y="640"/>
                  <a:pt x="3119" y="623"/>
                  <a:pt x="3119" y="623"/>
                </a:cubicBezTo>
                <a:cubicBezTo>
                  <a:pt x="3065" y="629"/>
                  <a:pt x="3065" y="629"/>
                  <a:pt x="3065" y="629"/>
                </a:cubicBezTo>
                <a:cubicBezTo>
                  <a:pt x="3024" y="640"/>
                  <a:pt x="3024" y="640"/>
                  <a:pt x="3024" y="640"/>
                </a:cubicBezTo>
                <a:lnTo>
                  <a:pt x="2982" y="670"/>
                </a:lnTo>
                <a:close/>
                <a:moveTo>
                  <a:pt x="3036" y="800"/>
                </a:moveTo>
                <a:lnTo>
                  <a:pt x="3036" y="800"/>
                </a:lnTo>
                <a:cubicBezTo>
                  <a:pt x="3071" y="789"/>
                  <a:pt x="3071" y="789"/>
                  <a:pt x="3071" y="789"/>
                </a:cubicBezTo>
                <a:cubicBezTo>
                  <a:pt x="3131" y="783"/>
                  <a:pt x="3131" y="783"/>
                  <a:pt x="3131" y="783"/>
                </a:cubicBezTo>
                <a:cubicBezTo>
                  <a:pt x="3148" y="759"/>
                  <a:pt x="3148" y="759"/>
                  <a:pt x="3148" y="759"/>
                </a:cubicBezTo>
                <a:cubicBezTo>
                  <a:pt x="3119" y="735"/>
                  <a:pt x="3119" y="735"/>
                  <a:pt x="3119" y="735"/>
                </a:cubicBezTo>
                <a:cubicBezTo>
                  <a:pt x="3148" y="729"/>
                  <a:pt x="3148" y="729"/>
                  <a:pt x="3148" y="729"/>
                </a:cubicBezTo>
                <a:cubicBezTo>
                  <a:pt x="3166" y="706"/>
                  <a:pt x="3166" y="706"/>
                  <a:pt x="3166" y="706"/>
                </a:cubicBezTo>
                <a:cubicBezTo>
                  <a:pt x="3131" y="706"/>
                  <a:pt x="3131" y="706"/>
                  <a:pt x="3131" y="706"/>
                </a:cubicBezTo>
                <a:cubicBezTo>
                  <a:pt x="3059" y="706"/>
                  <a:pt x="3059" y="706"/>
                  <a:pt x="3059" y="706"/>
                </a:cubicBezTo>
                <a:cubicBezTo>
                  <a:pt x="3018" y="718"/>
                  <a:pt x="3018" y="718"/>
                  <a:pt x="3018" y="718"/>
                </a:cubicBezTo>
                <a:cubicBezTo>
                  <a:pt x="2976" y="741"/>
                  <a:pt x="2976" y="741"/>
                  <a:pt x="2976" y="741"/>
                </a:cubicBezTo>
                <a:cubicBezTo>
                  <a:pt x="3012" y="795"/>
                  <a:pt x="3012" y="795"/>
                  <a:pt x="3012" y="795"/>
                </a:cubicBezTo>
                <a:lnTo>
                  <a:pt x="3036" y="800"/>
                </a:lnTo>
                <a:close/>
                <a:moveTo>
                  <a:pt x="2941" y="747"/>
                </a:moveTo>
                <a:lnTo>
                  <a:pt x="2941" y="747"/>
                </a:lnTo>
                <a:cubicBezTo>
                  <a:pt x="2935" y="711"/>
                  <a:pt x="2935" y="711"/>
                  <a:pt x="2935" y="711"/>
                </a:cubicBezTo>
                <a:cubicBezTo>
                  <a:pt x="2887" y="694"/>
                  <a:pt x="2887" y="694"/>
                  <a:pt x="2887" y="694"/>
                </a:cubicBezTo>
                <a:cubicBezTo>
                  <a:pt x="2864" y="694"/>
                  <a:pt x="2864" y="694"/>
                  <a:pt x="2864" y="694"/>
                </a:cubicBezTo>
                <a:cubicBezTo>
                  <a:pt x="2876" y="723"/>
                  <a:pt x="2876" y="723"/>
                  <a:pt x="2876" y="723"/>
                </a:cubicBezTo>
                <a:cubicBezTo>
                  <a:pt x="2893" y="741"/>
                  <a:pt x="2893" y="741"/>
                  <a:pt x="2893" y="741"/>
                </a:cubicBezTo>
                <a:lnTo>
                  <a:pt x="2941" y="747"/>
                </a:lnTo>
                <a:close/>
                <a:moveTo>
                  <a:pt x="2881" y="889"/>
                </a:moveTo>
                <a:lnTo>
                  <a:pt x="2881" y="889"/>
                </a:lnTo>
                <a:cubicBezTo>
                  <a:pt x="2828" y="907"/>
                  <a:pt x="2828" y="907"/>
                  <a:pt x="2828" y="907"/>
                </a:cubicBezTo>
                <a:cubicBezTo>
                  <a:pt x="2799" y="949"/>
                  <a:pt x="2799" y="949"/>
                  <a:pt x="2799" y="949"/>
                </a:cubicBezTo>
                <a:cubicBezTo>
                  <a:pt x="2769" y="972"/>
                  <a:pt x="2769" y="972"/>
                  <a:pt x="2769" y="972"/>
                </a:cubicBezTo>
                <a:cubicBezTo>
                  <a:pt x="2739" y="1008"/>
                  <a:pt x="2739" y="1008"/>
                  <a:pt x="2739" y="1008"/>
                </a:cubicBezTo>
                <a:cubicBezTo>
                  <a:pt x="2745" y="1038"/>
                  <a:pt x="2745" y="1038"/>
                  <a:pt x="2745" y="1038"/>
                </a:cubicBezTo>
                <a:cubicBezTo>
                  <a:pt x="2804" y="1044"/>
                  <a:pt x="2804" y="1044"/>
                  <a:pt x="2804" y="1044"/>
                </a:cubicBezTo>
                <a:cubicBezTo>
                  <a:pt x="2864" y="1055"/>
                  <a:pt x="2864" y="1055"/>
                  <a:pt x="2864" y="1055"/>
                </a:cubicBezTo>
                <a:cubicBezTo>
                  <a:pt x="2911" y="1050"/>
                  <a:pt x="2911" y="1050"/>
                  <a:pt x="2911" y="1050"/>
                </a:cubicBezTo>
                <a:cubicBezTo>
                  <a:pt x="2953" y="1032"/>
                  <a:pt x="2953" y="1032"/>
                  <a:pt x="2953" y="1032"/>
                </a:cubicBezTo>
                <a:cubicBezTo>
                  <a:pt x="3030" y="1044"/>
                  <a:pt x="3030" y="1044"/>
                  <a:pt x="3030" y="1044"/>
                </a:cubicBezTo>
                <a:cubicBezTo>
                  <a:pt x="3077" y="1044"/>
                  <a:pt x="3077" y="1044"/>
                  <a:pt x="3077" y="1044"/>
                </a:cubicBezTo>
                <a:cubicBezTo>
                  <a:pt x="3059" y="1061"/>
                  <a:pt x="3018" y="1061"/>
                  <a:pt x="3018" y="1061"/>
                </a:cubicBezTo>
                <a:cubicBezTo>
                  <a:pt x="2965" y="1061"/>
                  <a:pt x="2965" y="1061"/>
                  <a:pt x="2965" y="1061"/>
                </a:cubicBezTo>
                <a:cubicBezTo>
                  <a:pt x="2929" y="1079"/>
                  <a:pt x="2929" y="1079"/>
                  <a:pt x="2929" y="1079"/>
                </a:cubicBezTo>
                <a:cubicBezTo>
                  <a:pt x="2935" y="1109"/>
                  <a:pt x="2935" y="1109"/>
                  <a:pt x="2935" y="1109"/>
                </a:cubicBezTo>
                <a:cubicBezTo>
                  <a:pt x="2965" y="1121"/>
                  <a:pt x="2965" y="1121"/>
                  <a:pt x="2965" y="1121"/>
                </a:cubicBezTo>
                <a:cubicBezTo>
                  <a:pt x="3036" y="1121"/>
                  <a:pt x="3036" y="1121"/>
                  <a:pt x="3036" y="1121"/>
                </a:cubicBezTo>
                <a:cubicBezTo>
                  <a:pt x="3107" y="1097"/>
                  <a:pt x="3107" y="1097"/>
                  <a:pt x="3107" y="1097"/>
                </a:cubicBezTo>
                <a:cubicBezTo>
                  <a:pt x="3154" y="1061"/>
                  <a:pt x="3154" y="1061"/>
                  <a:pt x="3154" y="1061"/>
                </a:cubicBezTo>
                <a:cubicBezTo>
                  <a:pt x="3208" y="1055"/>
                  <a:pt x="3208" y="1055"/>
                  <a:pt x="3208" y="1055"/>
                </a:cubicBezTo>
                <a:cubicBezTo>
                  <a:pt x="3273" y="1055"/>
                  <a:pt x="3273" y="1055"/>
                  <a:pt x="3273" y="1055"/>
                </a:cubicBezTo>
                <a:cubicBezTo>
                  <a:pt x="3344" y="1055"/>
                  <a:pt x="3344" y="1055"/>
                  <a:pt x="3344" y="1055"/>
                </a:cubicBezTo>
                <a:cubicBezTo>
                  <a:pt x="3368" y="1026"/>
                  <a:pt x="3368" y="1026"/>
                  <a:pt x="3368" y="1026"/>
                </a:cubicBezTo>
                <a:cubicBezTo>
                  <a:pt x="3385" y="961"/>
                  <a:pt x="3385" y="961"/>
                  <a:pt x="3385" y="961"/>
                </a:cubicBezTo>
                <a:cubicBezTo>
                  <a:pt x="3362" y="943"/>
                  <a:pt x="3362" y="943"/>
                  <a:pt x="3362" y="943"/>
                </a:cubicBezTo>
                <a:cubicBezTo>
                  <a:pt x="3332" y="943"/>
                  <a:pt x="3332" y="943"/>
                  <a:pt x="3332" y="943"/>
                </a:cubicBezTo>
                <a:cubicBezTo>
                  <a:pt x="3326" y="966"/>
                  <a:pt x="3326" y="966"/>
                  <a:pt x="3326" y="966"/>
                </a:cubicBezTo>
                <a:cubicBezTo>
                  <a:pt x="3285" y="955"/>
                  <a:pt x="3285" y="955"/>
                  <a:pt x="3285" y="955"/>
                </a:cubicBezTo>
                <a:cubicBezTo>
                  <a:pt x="3237" y="913"/>
                  <a:pt x="3237" y="913"/>
                  <a:pt x="3237" y="913"/>
                </a:cubicBezTo>
                <a:cubicBezTo>
                  <a:pt x="3237" y="884"/>
                  <a:pt x="3237" y="884"/>
                  <a:pt x="3237" y="884"/>
                </a:cubicBezTo>
                <a:cubicBezTo>
                  <a:pt x="3219" y="854"/>
                  <a:pt x="3219" y="854"/>
                  <a:pt x="3219" y="854"/>
                </a:cubicBezTo>
                <a:cubicBezTo>
                  <a:pt x="3178" y="854"/>
                  <a:pt x="3178" y="854"/>
                  <a:pt x="3178" y="854"/>
                </a:cubicBezTo>
                <a:cubicBezTo>
                  <a:pt x="3160" y="872"/>
                  <a:pt x="3160" y="872"/>
                  <a:pt x="3160" y="872"/>
                </a:cubicBezTo>
                <a:cubicBezTo>
                  <a:pt x="3131" y="877"/>
                  <a:pt x="3131" y="877"/>
                  <a:pt x="3131" y="877"/>
                </a:cubicBezTo>
                <a:cubicBezTo>
                  <a:pt x="3131" y="901"/>
                  <a:pt x="3131" y="901"/>
                  <a:pt x="3131" y="901"/>
                </a:cubicBezTo>
                <a:cubicBezTo>
                  <a:pt x="3166" y="925"/>
                  <a:pt x="3166" y="925"/>
                  <a:pt x="3166" y="925"/>
                </a:cubicBezTo>
                <a:cubicBezTo>
                  <a:pt x="3166" y="949"/>
                  <a:pt x="3160" y="966"/>
                  <a:pt x="3160" y="966"/>
                </a:cubicBezTo>
                <a:cubicBezTo>
                  <a:pt x="3202" y="972"/>
                  <a:pt x="3202" y="972"/>
                  <a:pt x="3202" y="972"/>
                </a:cubicBezTo>
                <a:cubicBezTo>
                  <a:pt x="3202" y="972"/>
                  <a:pt x="3213" y="996"/>
                  <a:pt x="3202" y="996"/>
                </a:cubicBezTo>
                <a:cubicBezTo>
                  <a:pt x="3190" y="1002"/>
                  <a:pt x="3166" y="1002"/>
                  <a:pt x="3166" y="1002"/>
                </a:cubicBezTo>
                <a:cubicBezTo>
                  <a:pt x="3107" y="1002"/>
                  <a:pt x="3107" y="1002"/>
                  <a:pt x="3107" y="1002"/>
                </a:cubicBezTo>
                <a:cubicBezTo>
                  <a:pt x="3071" y="978"/>
                  <a:pt x="3071" y="978"/>
                  <a:pt x="3071" y="978"/>
                </a:cubicBezTo>
                <a:cubicBezTo>
                  <a:pt x="3036" y="931"/>
                  <a:pt x="3036" y="931"/>
                  <a:pt x="3036" y="931"/>
                </a:cubicBezTo>
                <a:cubicBezTo>
                  <a:pt x="2988" y="913"/>
                  <a:pt x="2988" y="913"/>
                  <a:pt x="2988" y="913"/>
                </a:cubicBezTo>
                <a:cubicBezTo>
                  <a:pt x="2953" y="913"/>
                  <a:pt x="2953" y="913"/>
                  <a:pt x="2953" y="913"/>
                </a:cubicBezTo>
                <a:cubicBezTo>
                  <a:pt x="2911" y="895"/>
                  <a:pt x="2911" y="895"/>
                  <a:pt x="2911" y="895"/>
                </a:cubicBezTo>
                <a:lnTo>
                  <a:pt x="2881" y="889"/>
                </a:lnTo>
                <a:close/>
                <a:moveTo>
                  <a:pt x="2899" y="836"/>
                </a:moveTo>
                <a:lnTo>
                  <a:pt x="2899" y="836"/>
                </a:lnTo>
                <a:cubicBezTo>
                  <a:pt x="2905" y="860"/>
                  <a:pt x="2905" y="860"/>
                  <a:pt x="2905" y="860"/>
                </a:cubicBezTo>
                <a:cubicBezTo>
                  <a:pt x="2965" y="866"/>
                  <a:pt x="2965" y="866"/>
                  <a:pt x="2965" y="866"/>
                </a:cubicBezTo>
                <a:cubicBezTo>
                  <a:pt x="2965" y="836"/>
                  <a:pt x="2965" y="836"/>
                  <a:pt x="2965" y="836"/>
                </a:cubicBezTo>
                <a:cubicBezTo>
                  <a:pt x="2965" y="836"/>
                  <a:pt x="2899" y="848"/>
                  <a:pt x="2899" y="836"/>
                </a:cubicBezTo>
                <a:close/>
                <a:moveTo>
                  <a:pt x="2668" y="955"/>
                </a:moveTo>
                <a:lnTo>
                  <a:pt x="2668" y="955"/>
                </a:lnTo>
                <a:cubicBezTo>
                  <a:pt x="2644" y="990"/>
                  <a:pt x="2644" y="990"/>
                  <a:pt x="2644" y="990"/>
                </a:cubicBezTo>
                <a:cubicBezTo>
                  <a:pt x="2698" y="1002"/>
                  <a:pt x="2698" y="1002"/>
                  <a:pt x="2698" y="1002"/>
                </a:cubicBezTo>
                <a:cubicBezTo>
                  <a:pt x="2721" y="943"/>
                  <a:pt x="2721" y="943"/>
                  <a:pt x="2721" y="943"/>
                </a:cubicBezTo>
                <a:lnTo>
                  <a:pt x="2668" y="955"/>
                </a:lnTo>
                <a:close/>
                <a:moveTo>
                  <a:pt x="2763" y="884"/>
                </a:moveTo>
                <a:lnTo>
                  <a:pt x="2763" y="884"/>
                </a:lnTo>
                <a:cubicBezTo>
                  <a:pt x="2810" y="872"/>
                  <a:pt x="2810" y="872"/>
                  <a:pt x="2810" y="872"/>
                </a:cubicBezTo>
                <a:cubicBezTo>
                  <a:pt x="2822" y="812"/>
                  <a:pt x="2822" y="812"/>
                  <a:pt x="2822" y="812"/>
                </a:cubicBezTo>
                <a:cubicBezTo>
                  <a:pt x="2840" y="777"/>
                  <a:pt x="2840" y="777"/>
                  <a:pt x="2840" y="777"/>
                </a:cubicBezTo>
                <a:cubicBezTo>
                  <a:pt x="2781" y="765"/>
                  <a:pt x="2781" y="765"/>
                  <a:pt x="2781" y="765"/>
                </a:cubicBezTo>
                <a:cubicBezTo>
                  <a:pt x="2745" y="795"/>
                  <a:pt x="2745" y="795"/>
                  <a:pt x="2745" y="795"/>
                </a:cubicBezTo>
                <a:cubicBezTo>
                  <a:pt x="2680" y="795"/>
                  <a:pt x="2680" y="795"/>
                  <a:pt x="2680" y="795"/>
                </a:cubicBezTo>
                <a:cubicBezTo>
                  <a:pt x="2638" y="789"/>
                  <a:pt x="2638" y="789"/>
                  <a:pt x="2638" y="789"/>
                </a:cubicBezTo>
                <a:cubicBezTo>
                  <a:pt x="2638" y="789"/>
                  <a:pt x="2609" y="836"/>
                  <a:pt x="2597" y="848"/>
                </a:cubicBezTo>
                <a:cubicBezTo>
                  <a:pt x="2591" y="860"/>
                  <a:pt x="2555" y="889"/>
                  <a:pt x="2555" y="889"/>
                </a:cubicBezTo>
                <a:cubicBezTo>
                  <a:pt x="2502" y="889"/>
                  <a:pt x="2502" y="889"/>
                  <a:pt x="2502" y="889"/>
                </a:cubicBezTo>
                <a:cubicBezTo>
                  <a:pt x="2455" y="913"/>
                  <a:pt x="2455" y="913"/>
                  <a:pt x="2455" y="913"/>
                </a:cubicBezTo>
                <a:cubicBezTo>
                  <a:pt x="2478" y="949"/>
                  <a:pt x="2478" y="949"/>
                  <a:pt x="2478" y="949"/>
                </a:cubicBezTo>
                <a:cubicBezTo>
                  <a:pt x="2532" y="966"/>
                  <a:pt x="2532" y="966"/>
                  <a:pt x="2532" y="966"/>
                </a:cubicBezTo>
                <a:cubicBezTo>
                  <a:pt x="2555" y="937"/>
                  <a:pt x="2555" y="937"/>
                  <a:pt x="2555" y="937"/>
                </a:cubicBezTo>
                <a:cubicBezTo>
                  <a:pt x="2591" y="961"/>
                  <a:pt x="2591" y="961"/>
                  <a:pt x="2591" y="961"/>
                </a:cubicBezTo>
                <a:cubicBezTo>
                  <a:pt x="2621" y="943"/>
                  <a:pt x="2621" y="943"/>
                  <a:pt x="2621" y="943"/>
                </a:cubicBezTo>
                <a:cubicBezTo>
                  <a:pt x="2626" y="919"/>
                  <a:pt x="2626" y="919"/>
                  <a:pt x="2626" y="919"/>
                </a:cubicBezTo>
                <a:cubicBezTo>
                  <a:pt x="2662" y="919"/>
                  <a:pt x="2662" y="919"/>
                  <a:pt x="2662" y="919"/>
                </a:cubicBezTo>
                <a:cubicBezTo>
                  <a:pt x="2674" y="884"/>
                  <a:pt x="2674" y="884"/>
                  <a:pt x="2674" y="884"/>
                </a:cubicBezTo>
                <a:cubicBezTo>
                  <a:pt x="2710" y="860"/>
                  <a:pt x="2710" y="860"/>
                  <a:pt x="2710" y="860"/>
                </a:cubicBezTo>
                <a:cubicBezTo>
                  <a:pt x="2733" y="895"/>
                  <a:pt x="2733" y="895"/>
                  <a:pt x="2733" y="895"/>
                </a:cubicBezTo>
                <a:lnTo>
                  <a:pt x="2763" y="884"/>
                </a:lnTo>
                <a:close/>
                <a:moveTo>
                  <a:pt x="2799" y="1631"/>
                </a:moveTo>
                <a:lnTo>
                  <a:pt x="2799" y="1631"/>
                </a:lnTo>
                <a:cubicBezTo>
                  <a:pt x="2876" y="1636"/>
                  <a:pt x="2876" y="1636"/>
                  <a:pt x="2876" y="1636"/>
                </a:cubicBezTo>
                <a:cubicBezTo>
                  <a:pt x="2935" y="1636"/>
                  <a:pt x="2935" y="1636"/>
                  <a:pt x="2935" y="1636"/>
                </a:cubicBezTo>
                <a:cubicBezTo>
                  <a:pt x="2965" y="1690"/>
                  <a:pt x="2965" y="1690"/>
                  <a:pt x="2965" y="1690"/>
                </a:cubicBezTo>
                <a:cubicBezTo>
                  <a:pt x="3006" y="1714"/>
                  <a:pt x="3006" y="1714"/>
                  <a:pt x="3006" y="1714"/>
                </a:cubicBezTo>
                <a:cubicBezTo>
                  <a:pt x="3083" y="1714"/>
                  <a:pt x="3083" y="1714"/>
                  <a:pt x="3083" y="1714"/>
                </a:cubicBezTo>
                <a:cubicBezTo>
                  <a:pt x="3154" y="1708"/>
                  <a:pt x="3154" y="1708"/>
                  <a:pt x="3154" y="1708"/>
                </a:cubicBezTo>
                <a:cubicBezTo>
                  <a:pt x="3202" y="1684"/>
                  <a:pt x="3202" y="1684"/>
                  <a:pt x="3202" y="1684"/>
                </a:cubicBezTo>
                <a:cubicBezTo>
                  <a:pt x="3255" y="1666"/>
                  <a:pt x="3255" y="1666"/>
                  <a:pt x="3255" y="1666"/>
                </a:cubicBezTo>
                <a:cubicBezTo>
                  <a:pt x="3302" y="1642"/>
                  <a:pt x="3302" y="1642"/>
                  <a:pt x="3302" y="1642"/>
                </a:cubicBezTo>
                <a:cubicBezTo>
                  <a:pt x="3332" y="1625"/>
                  <a:pt x="3332" y="1625"/>
                  <a:pt x="3332" y="1625"/>
                </a:cubicBezTo>
                <a:cubicBezTo>
                  <a:pt x="3356" y="1642"/>
                  <a:pt x="3356" y="1642"/>
                  <a:pt x="3356" y="1642"/>
                </a:cubicBezTo>
                <a:cubicBezTo>
                  <a:pt x="3385" y="1636"/>
                  <a:pt x="3385" y="1636"/>
                  <a:pt x="3385" y="1636"/>
                </a:cubicBezTo>
                <a:cubicBezTo>
                  <a:pt x="3468" y="1678"/>
                  <a:pt x="3468" y="1678"/>
                  <a:pt x="3468" y="1678"/>
                </a:cubicBezTo>
                <a:cubicBezTo>
                  <a:pt x="3522" y="1678"/>
                  <a:pt x="3522" y="1678"/>
                  <a:pt x="3522" y="1678"/>
                </a:cubicBezTo>
                <a:cubicBezTo>
                  <a:pt x="3569" y="1672"/>
                  <a:pt x="3569" y="1672"/>
                  <a:pt x="3569" y="1672"/>
                </a:cubicBezTo>
                <a:cubicBezTo>
                  <a:pt x="3587" y="1636"/>
                  <a:pt x="3587" y="1636"/>
                  <a:pt x="3587" y="1636"/>
                </a:cubicBezTo>
                <a:cubicBezTo>
                  <a:pt x="3551" y="1607"/>
                  <a:pt x="3551" y="1607"/>
                  <a:pt x="3551" y="1607"/>
                </a:cubicBezTo>
                <a:cubicBezTo>
                  <a:pt x="3581" y="1601"/>
                  <a:pt x="3581" y="1601"/>
                  <a:pt x="3581" y="1601"/>
                </a:cubicBezTo>
                <a:cubicBezTo>
                  <a:pt x="3629" y="1595"/>
                  <a:pt x="3629" y="1595"/>
                  <a:pt x="3629" y="1595"/>
                </a:cubicBezTo>
                <a:cubicBezTo>
                  <a:pt x="3640" y="1571"/>
                  <a:pt x="3640" y="1571"/>
                  <a:pt x="3640" y="1571"/>
                </a:cubicBezTo>
                <a:cubicBezTo>
                  <a:pt x="3593" y="1542"/>
                  <a:pt x="3593" y="1542"/>
                  <a:pt x="3593" y="1542"/>
                </a:cubicBezTo>
                <a:cubicBezTo>
                  <a:pt x="3498" y="1506"/>
                  <a:pt x="3498" y="1506"/>
                  <a:pt x="3498" y="1506"/>
                </a:cubicBezTo>
                <a:cubicBezTo>
                  <a:pt x="3451" y="1459"/>
                  <a:pt x="3451" y="1459"/>
                  <a:pt x="3451" y="1459"/>
                </a:cubicBezTo>
                <a:cubicBezTo>
                  <a:pt x="3462" y="1411"/>
                  <a:pt x="3462" y="1411"/>
                  <a:pt x="3462" y="1411"/>
                </a:cubicBezTo>
                <a:cubicBezTo>
                  <a:pt x="3415" y="1382"/>
                  <a:pt x="3415" y="1382"/>
                  <a:pt x="3415" y="1382"/>
                </a:cubicBezTo>
                <a:cubicBezTo>
                  <a:pt x="3409" y="1316"/>
                  <a:pt x="3409" y="1316"/>
                  <a:pt x="3409" y="1316"/>
                </a:cubicBezTo>
                <a:cubicBezTo>
                  <a:pt x="3374" y="1269"/>
                  <a:pt x="3374" y="1269"/>
                  <a:pt x="3374" y="1269"/>
                </a:cubicBezTo>
                <a:cubicBezTo>
                  <a:pt x="3314" y="1245"/>
                  <a:pt x="3314" y="1245"/>
                  <a:pt x="3314" y="1245"/>
                </a:cubicBezTo>
                <a:cubicBezTo>
                  <a:pt x="3261" y="1245"/>
                  <a:pt x="3261" y="1245"/>
                  <a:pt x="3261" y="1245"/>
                </a:cubicBezTo>
                <a:cubicBezTo>
                  <a:pt x="3261" y="1293"/>
                  <a:pt x="3261" y="1293"/>
                  <a:pt x="3261" y="1293"/>
                </a:cubicBezTo>
                <a:cubicBezTo>
                  <a:pt x="3267" y="1328"/>
                  <a:pt x="3267" y="1328"/>
                  <a:pt x="3267" y="1328"/>
                </a:cubicBezTo>
                <a:cubicBezTo>
                  <a:pt x="3297" y="1376"/>
                  <a:pt x="3297" y="1376"/>
                  <a:pt x="3297" y="1376"/>
                </a:cubicBezTo>
                <a:cubicBezTo>
                  <a:pt x="3279" y="1393"/>
                  <a:pt x="3279" y="1393"/>
                  <a:pt x="3279" y="1393"/>
                </a:cubicBezTo>
                <a:cubicBezTo>
                  <a:pt x="3255" y="1393"/>
                  <a:pt x="3255" y="1393"/>
                  <a:pt x="3255" y="1393"/>
                </a:cubicBezTo>
                <a:cubicBezTo>
                  <a:pt x="3231" y="1370"/>
                  <a:pt x="3231" y="1370"/>
                  <a:pt x="3231" y="1370"/>
                </a:cubicBezTo>
                <a:cubicBezTo>
                  <a:pt x="3225" y="1340"/>
                  <a:pt x="3225" y="1340"/>
                  <a:pt x="3225" y="1340"/>
                </a:cubicBezTo>
                <a:cubicBezTo>
                  <a:pt x="3213" y="1310"/>
                  <a:pt x="3213" y="1310"/>
                  <a:pt x="3213" y="1310"/>
                </a:cubicBezTo>
                <a:cubicBezTo>
                  <a:pt x="3172" y="1263"/>
                  <a:pt x="3172" y="1263"/>
                  <a:pt x="3172" y="1263"/>
                </a:cubicBezTo>
                <a:cubicBezTo>
                  <a:pt x="3125" y="1263"/>
                  <a:pt x="3125" y="1263"/>
                  <a:pt x="3125" y="1263"/>
                </a:cubicBezTo>
                <a:cubicBezTo>
                  <a:pt x="3136" y="1293"/>
                  <a:pt x="3136" y="1293"/>
                  <a:pt x="3136" y="1293"/>
                </a:cubicBezTo>
                <a:cubicBezTo>
                  <a:pt x="3154" y="1316"/>
                  <a:pt x="3154" y="1316"/>
                  <a:pt x="3154" y="1316"/>
                </a:cubicBezTo>
                <a:cubicBezTo>
                  <a:pt x="3107" y="1316"/>
                  <a:pt x="3107" y="1316"/>
                  <a:pt x="3107" y="1316"/>
                </a:cubicBezTo>
                <a:cubicBezTo>
                  <a:pt x="3107" y="1340"/>
                  <a:pt x="3107" y="1340"/>
                  <a:pt x="3107" y="1340"/>
                </a:cubicBezTo>
                <a:cubicBezTo>
                  <a:pt x="3065" y="1346"/>
                  <a:pt x="3065" y="1346"/>
                  <a:pt x="3065" y="1346"/>
                </a:cubicBezTo>
                <a:cubicBezTo>
                  <a:pt x="3071" y="1322"/>
                  <a:pt x="3071" y="1322"/>
                  <a:pt x="3071" y="1322"/>
                </a:cubicBezTo>
                <a:cubicBezTo>
                  <a:pt x="3083" y="1287"/>
                  <a:pt x="3083" y="1287"/>
                  <a:pt x="3083" y="1287"/>
                </a:cubicBezTo>
                <a:cubicBezTo>
                  <a:pt x="3047" y="1287"/>
                  <a:pt x="3047" y="1287"/>
                  <a:pt x="3047" y="1287"/>
                </a:cubicBezTo>
                <a:cubicBezTo>
                  <a:pt x="3006" y="1269"/>
                  <a:pt x="3006" y="1269"/>
                  <a:pt x="3006" y="1269"/>
                </a:cubicBezTo>
                <a:cubicBezTo>
                  <a:pt x="2965" y="1275"/>
                  <a:pt x="2965" y="1275"/>
                  <a:pt x="2965" y="1275"/>
                </a:cubicBezTo>
                <a:cubicBezTo>
                  <a:pt x="2958" y="1304"/>
                  <a:pt x="2958" y="1304"/>
                  <a:pt x="2958" y="1304"/>
                </a:cubicBezTo>
                <a:cubicBezTo>
                  <a:pt x="2923" y="1299"/>
                  <a:pt x="2923" y="1299"/>
                  <a:pt x="2923" y="1299"/>
                </a:cubicBezTo>
                <a:cubicBezTo>
                  <a:pt x="2935" y="1281"/>
                  <a:pt x="2935" y="1281"/>
                  <a:pt x="2935" y="1281"/>
                </a:cubicBezTo>
                <a:cubicBezTo>
                  <a:pt x="2923" y="1239"/>
                  <a:pt x="2923" y="1239"/>
                  <a:pt x="2923" y="1239"/>
                </a:cubicBezTo>
                <a:cubicBezTo>
                  <a:pt x="2899" y="1233"/>
                  <a:pt x="2899" y="1233"/>
                  <a:pt x="2899" y="1233"/>
                </a:cubicBezTo>
                <a:cubicBezTo>
                  <a:pt x="2852" y="1233"/>
                  <a:pt x="2852" y="1233"/>
                  <a:pt x="2852" y="1233"/>
                </a:cubicBezTo>
                <a:cubicBezTo>
                  <a:pt x="2816" y="1263"/>
                  <a:pt x="2816" y="1263"/>
                  <a:pt x="2816" y="1263"/>
                </a:cubicBezTo>
                <a:cubicBezTo>
                  <a:pt x="2781" y="1275"/>
                  <a:pt x="2781" y="1275"/>
                  <a:pt x="2781" y="1275"/>
                </a:cubicBezTo>
                <a:cubicBezTo>
                  <a:pt x="2733" y="1287"/>
                  <a:pt x="2733" y="1287"/>
                  <a:pt x="2733" y="1287"/>
                </a:cubicBezTo>
                <a:cubicBezTo>
                  <a:pt x="2698" y="1310"/>
                  <a:pt x="2698" y="1310"/>
                  <a:pt x="2698" y="1310"/>
                </a:cubicBezTo>
                <a:cubicBezTo>
                  <a:pt x="2704" y="1352"/>
                  <a:pt x="2704" y="1352"/>
                  <a:pt x="2704" y="1352"/>
                </a:cubicBezTo>
                <a:cubicBezTo>
                  <a:pt x="2656" y="1382"/>
                  <a:pt x="2656" y="1382"/>
                  <a:pt x="2656" y="1382"/>
                </a:cubicBezTo>
                <a:cubicBezTo>
                  <a:pt x="2656" y="1405"/>
                  <a:pt x="2656" y="1405"/>
                  <a:pt x="2656" y="1405"/>
                </a:cubicBezTo>
                <a:cubicBezTo>
                  <a:pt x="2692" y="1405"/>
                  <a:pt x="2692" y="1405"/>
                  <a:pt x="2692" y="1405"/>
                </a:cubicBezTo>
                <a:cubicBezTo>
                  <a:pt x="2715" y="1423"/>
                  <a:pt x="2715" y="1423"/>
                  <a:pt x="2715" y="1423"/>
                </a:cubicBezTo>
                <a:cubicBezTo>
                  <a:pt x="2757" y="1411"/>
                  <a:pt x="2757" y="1411"/>
                  <a:pt x="2757" y="1411"/>
                </a:cubicBezTo>
                <a:cubicBezTo>
                  <a:pt x="2810" y="1405"/>
                  <a:pt x="2810" y="1405"/>
                  <a:pt x="2810" y="1405"/>
                </a:cubicBezTo>
                <a:cubicBezTo>
                  <a:pt x="2846" y="1429"/>
                  <a:pt x="2846" y="1429"/>
                  <a:pt x="2846" y="1429"/>
                </a:cubicBezTo>
                <a:cubicBezTo>
                  <a:pt x="2792" y="1447"/>
                  <a:pt x="2792" y="1447"/>
                  <a:pt x="2792" y="1447"/>
                </a:cubicBezTo>
                <a:cubicBezTo>
                  <a:pt x="2745" y="1459"/>
                  <a:pt x="2745" y="1459"/>
                  <a:pt x="2745" y="1459"/>
                </a:cubicBezTo>
                <a:cubicBezTo>
                  <a:pt x="2721" y="1482"/>
                  <a:pt x="2721" y="1482"/>
                  <a:pt x="2721" y="1482"/>
                </a:cubicBezTo>
                <a:cubicBezTo>
                  <a:pt x="2787" y="1506"/>
                  <a:pt x="2787" y="1506"/>
                  <a:pt x="2787" y="1506"/>
                </a:cubicBezTo>
                <a:cubicBezTo>
                  <a:pt x="2846" y="1506"/>
                  <a:pt x="2846" y="1506"/>
                  <a:pt x="2846" y="1506"/>
                </a:cubicBezTo>
                <a:cubicBezTo>
                  <a:pt x="2917" y="1500"/>
                  <a:pt x="2917" y="1500"/>
                  <a:pt x="2917" y="1500"/>
                </a:cubicBezTo>
                <a:cubicBezTo>
                  <a:pt x="2976" y="1500"/>
                  <a:pt x="2976" y="1500"/>
                  <a:pt x="2976" y="1500"/>
                </a:cubicBezTo>
                <a:cubicBezTo>
                  <a:pt x="2976" y="1500"/>
                  <a:pt x="3012" y="1518"/>
                  <a:pt x="3024" y="1518"/>
                </a:cubicBezTo>
                <a:cubicBezTo>
                  <a:pt x="3036" y="1524"/>
                  <a:pt x="3018" y="1548"/>
                  <a:pt x="3018" y="1548"/>
                </a:cubicBezTo>
                <a:cubicBezTo>
                  <a:pt x="2917" y="1548"/>
                  <a:pt x="2917" y="1548"/>
                  <a:pt x="2917" y="1548"/>
                </a:cubicBezTo>
                <a:cubicBezTo>
                  <a:pt x="2828" y="1548"/>
                  <a:pt x="2828" y="1548"/>
                  <a:pt x="2828" y="1548"/>
                </a:cubicBezTo>
                <a:cubicBezTo>
                  <a:pt x="2763" y="1571"/>
                  <a:pt x="2763" y="1571"/>
                  <a:pt x="2763" y="1571"/>
                </a:cubicBezTo>
                <a:lnTo>
                  <a:pt x="2799" y="1631"/>
                </a:lnTo>
                <a:close/>
                <a:moveTo>
                  <a:pt x="3279" y="1743"/>
                </a:moveTo>
                <a:lnTo>
                  <a:pt x="3279" y="1743"/>
                </a:lnTo>
                <a:cubicBezTo>
                  <a:pt x="3326" y="1720"/>
                  <a:pt x="3326" y="1720"/>
                  <a:pt x="3326" y="1720"/>
                </a:cubicBezTo>
                <a:cubicBezTo>
                  <a:pt x="3368" y="1714"/>
                  <a:pt x="3368" y="1714"/>
                  <a:pt x="3368" y="1714"/>
                </a:cubicBezTo>
                <a:cubicBezTo>
                  <a:pt x="3374" y="1672"/>
                  <a:pt x="3374" y="1672"/>
                  <a:pt x="3374" y="1672"/>
                </a:cubicBezTo>
                <a:cubicBezTo>
                  <a:pt x="3297" y="1696"/>
                  <a:pt x="3297" y="1696"/>
                  <a:pt x="3297" y="1696"/>
                </a:cubicBezTo>
                <a:cubicBezTo>
                  <a:pt x="3219" y="1731"/>
                  <a:pt x="3219" y="1731"/>
                  <a:pt x="3219" y="1731"/>
                </a:cubicBezTo>
                <a:lnTo>
                  <a:pt x="3279" y="1743"/>
                </a:lnTo>
                <a:close/>
                <a:moveTo>
                  <a:pt x="2484" y="1435"/>
                </a:moveTo>
                <a:lnTo>
                  <a:pt x="2484" y="1435"/>
                </a:lnTo>
                <a:cubicBezTo>
                  <a:pt x="2544" y="1435"/>
                  <a:pt x="2544" y="1435"/>
                  <a:pt x="2544" y="1435"/>
                </a:cubicBezTo>
                <a:cubicBezTo>
                  <a:pt x="2579" y="1405"/>
                  <a:pt x="2579" y="1405"/>
                  <a:pt x="2579" y="1405"/>
                </a:cubicBezTo>
                <a:cubicBezTo>
                  <a:pt x="2591" y="1352"/>
                  <a:pt x="2591" y="1352"/>
                  <a:pt x="2591" y="1352"/>
                </a:cubicBezTo>
                <a:cubicBezTo>
                  <a:pt x="2591" y="1352"/>
                  <a:pt x="2644" y="1328"/>
                  <a:pt x="2644" y="1316"/>
                </a:cubicBezTo>
                <a:cubicBezTo>
                  <a:pt x="2650" y="1304"/>
                  <a:pt x="2686" y="1281"/>
                  <a:pt x="2686" y="1281"/>
                </a:cubicBezTo>
                <a:cubicBezTo>
                  <a:pt x="2787" y="1239"/>
                  <a:pt x="2787" y="1239"/>
                  <a:pt x="2787" y="1239"/>
                </a:cubicBezTo>
                <a:cubicBezTo>
                  <a:pt x="2852" y="1221"/>
                  <a:pt x="2852" y="1221"/>
                  <a:pt x="2852" y="1221"/>
                </a:cubicBezTo>
                <a:cubicBezTo>
                  <a:pt x="2846" y="1186"/>
                  <a:pt x="2846" y="1186"/>
                  <a:pt x="2846" y="1186"/>
                </a:cubicBezTo>
                <a:cubicBezTo>
                  <a:pt x="2763" y="1138"/>
                  <a:pt x="2763" y="1138"/>
                  <a:pt x="2763" y="1138"/>
                </a:cubicBezTo>
                <a:cubicBezTo>
                  <a:pt x="2721" y="1132"/>
                  <a:pt x="2721" y="1132"/>
                  <a:pt x="2721" y="1132"/>
                </a:cubicBezTo>
                <a:cubicBezTo>
                  <a:pt x="2662" y="1156"/>
                  <a:pt x="2662" y="1156"/>
                  <a:pt x="2662" y="1156"/>
                </a:cubicBezTo>
                <a:cubicBezTo>
                  <a:pt x="2603" y="1132"/>
                  <a:pt x="2603" y="1132"/>
                  <a:pt x="2603" y="1132"/>
                </a:cubicBezTo>
                <a:cubicBezTo>
                  <a:pt x="2538" y="1109"/>
                  <a:pt x="2538" y="1109"/>
                  <a:pt x="2538" y="1109"/>
                </a:cubicBezTo>
                <a:cubicBezTo>
                  <a:pt x="2460" y="1109"/>
                  <a:pt x="2460" y="1109"/>
                  <a:pt x="2460" y="1109"/>
                </a:cubicBezTo>
                <a:cubicBezTo>
                  <a:pt x="2360" y="1115"/>
                  <a:pt x="2360" y="1115"/>
                  <a:pt x="2360" y="1115"/>
                </a:cubicBezTo>
                <a:cubicBezTo>
                  <a:pt x="2360" y="1144"/>
                  <a:pt x="2360" y="1144"/>
                  <a:pt x="2360" y="1144"/>
                </a:cubicBezTo>
                <a:cubicBezTo>
                  <a:pt x="2378" y="1192"/>
                  <a:pt x="2378" y="1192"/>
                  <a:pt x="2378" y="1192"/>
                </a:cubicBezTo>
                <a:cubicBezTo>
                  <a:pt x="2360" y="1269"/>
                  <a:pt x="2360" y="1269"/>
                  <a:pt x="2360" y="1269"/>
                </a:cubicBezTo>
                <a:cubicBezTo>
                  <a:pt x="2277" y="1370"/>
                  <a:pt x="2277" y="1370"/>
                  <a:pt x="2277" y="1370"/>
                </a:cubicBezTo>
                <a:cubicBezTo>
                  <a:pt x="2378" y="1399"/>
                  <a:pt x="2378" y="1399"/>
                  <a:pt x="2378" y="1399"/>
                </a:cubicBezTo>
                <a:cubicBezTo>
                  <a:pt x="2431" y="1476"/>
                  <a:pt x="2431" y="1476"/>
                  <a:pt x="2431" y="1476"/>
                </a:cubicBezTo>
                <a:lnTo>
                  <a:pt x="2484" y="1435"/>
                </a:lnTo>
                <a:close/>
                <a:moveTo>
                  <a:pt x="107" y="2466"/>
                </a:moveTo>
                <a:lnTo>
                  <a:pt x="107" y="2466"/>
                </a:lnTo>
                <a:cubicBezTo>
                  <a:pt x="89" y="2425"/>
                  <a:pt x="89" y="2425"/>
                  <a:pt x="89" y="2425"/>
                </a:cubicBezTo>
                <a:cubicBezTo>
                  <a:pt x="41" y="2425"/>
                  <a:pt x="41" y="2425"/>
                  <a:pt x="41" y="2425"/>
                </a:cubicBezTo>
                <a:cubicBezTo>
                  <a:pt x="24" y="2443"/>
                  <a:pt x="24" y="2443"/>
                  <a:pt x="24" y="2443"/>
                </a:cubicBezTo>
                <a:cubicBezTo>
                  <a:pt x="30" y="2478"/>
                  <a:pt x="30" y="2478"/>
                  <a:pt x="30" y="2478"/>
                </a:cubicBezTo>
                <a:cubicBezTo>
                  <a:pt x="83" y="2478"/>
                  <a:pt x="83" y="2478"/>
                  <a:pt x="83" y="2478"/>
                </a:cubicBezTo>
                <a:lnTo>
                  <a:pt x="107" y="2466"/>
                </a:lnTo>
                <a:close/>
                <a:moveTo>
                  <a:pt x="1061" y="2407"/>
                </a:moveTo>
                <a:lnTo>
                  <a:pt x="1061" y="2407"/>
                </a:lnTo>
                <a:cubicBezTo>
                  <a:pt x="1061" y="2407"/>
                  <a:pt x="1049" y="2395"/>
                  <a:pt x="1049" y="2384"/>
                </a:cubicBezTo>
                <a:cubicBezTo>
                  <a:pt x="1049" y="2372"/>
                  <a:pt x="1079" y="2372"/>
                  <a:pt x="1079" y="2372"/>
                </a:cubicBezTo>
                <a:cubicBezTo>
                  <a:pt x="1150" y="2378"/>
                  <a:pt x="1150" y="2378"/>
                  <a:pt x="1150" y="2378"/>
                </a:cubicBezTo>
                <a:cubicBezTo>
                  <a:pt x="1210" y="2419"/>
                  <a:pt x="1210" y="2419"/>
                  <a:pt x="1210" y="2419"/>
                </a:cubicBezTo>
                <a:cubicBezTo>
                  <a:pt x="1275" y="2455"/>
                  <a:pt x="1275" y="2455"/>
                  <a:pt x="1275" y="2455"/>
                </a:cubicBezTo>
                <a:cubicBezTo>
                  <a:pt x="1346" y="2473"/>
                  <a:pt x="1346" y="2473"/>
                  <a:pt x="1346" y="2473"/>
                </a:cubicBezTo>
                <a:cubicBezTo>
                  <a:pt x="1405" y="2455"/>
                  <a:pt x="1405" y="2455"/>
                  <a:pt x="1405" y="2455"/>
                </a:cubicBezTo>
                <a:cubicBezTo>
                  <a:pt x="1453" y="2478"/>
                  <a:pt x="1453" y="2478"/>
                  <a:pt x="1453" y="2478"/>
                </a:cubicBezTo>
                <a:cubicBezTo>
                  <a:pt x="1494" y="2478"/>
                  <a:pt x="1494" y="2478"/>
                  <a:pt x="1494" y="2478"/>
                </a:cubicBezTo>
                <a:cubicBezTo>
                  <a:pt x="1542" y="2514"/>
                  <a:pt x="1542" y="2514"/>
                  <a:pt x="1542" y="2514"/>
                </a:cubicBezTo>
                <a:cubicBezTo>
                  <a:pt x="1613" y="2550"/>
                  <a:pt x="1613" y="2550"/>
                  <a:pt x="1613" y="2550"/>
                </a:cubicBezTo>
                <a:cubicBezTo>
                  <a:pt x="1648" y="2585"/>
                  <a:pt x="1648" y="2585"/>
                  <a:pt x="1648" y="2585"/>
                </a:cubicBezTo>
                <a:cubicBezTo>
                  <a:pt x="1648" y="2585"/>
                  <a:pt x="1696" y="2603"/>
                  <a:pt x="1708" y="2603"/>
                </a:cubicBezTo>
                <a:cubicBezTo>
                  <a:pt x="1719" y="2603"/>
                  <a:pt x="1731" y="2591"/>
                  <a:pt x="1731" y="2591"/>
                </a:cubicBezTo>
                <a:cubicBezTo>
                  <a:pt x="1779" y="2615"/>
                  <a:pt x="1779" y="2615"/>
                  <a:pt x="1779" y="2615"/>
                </a:cubicBezTo>
                <a:cubicBezTo>
                  <a:pt x="1802" y="2656"/>
                  <a:pt x="1802" y="2656"/>
                  <a:pt x="1802" y="2656"/>
                </a:cubicBezTo>
                <a:cubicBezTo>
                  <a:pt x="1874" y="2674"/>
                  <a:pt x="1874" y="2674"/>
                  <a:pt x="1874" y="2674"/>
                </a:cubicBezTo>
                <a:cubicBezTo>
                  <a:pt x="1862" y="2710"/>
                  <a:pt x="1862" y="2710"/>
                  <a:pt x="1862" y="2710"/>
                </a:cubicBezTo>
                <a:cubicBezTo>
                  <a:pt x="1921" y="2733"/>
                  <a:pt x="1921" y="2733"/>
                  <a:pt x="1921" y="2733"/>
                </a:cubicBezTo>
                <a:cubicBezTo>
                  <a:pt x="1909" y="2769"/>
                  <a:pt x="1909" y="2769"/>
                  <a:pt x="1909" y="2769"/>
                </a:cubicBezTo>
                <a:cubicBezTo>
                  <a:pt x="1951" y="2787"/>
                  <a:pt x="1951" y="2787"/>
                  <a:pt x="1951" y="2787"/>
                </a:cubicBezTo>
                <a:cubicBezTo>
                  <a:pt x="1992" y="2793"/>
                  <a:pt x="1992" y="2793"/>
                  <a:pt x="1992" y="2793"/>
                </a:cubicBezTo>
                <a:cubicBezTo>
                  <a:pt x="1992" y="2828"/>
                  <a:pt x="1992" y="2828"/>
                  <a:pt x="1992" y="2828"/>
                </a:cubicBezTo>
                <a:cubicBezTo>
                  <a:pt x="2028" y="2876"/>
                  <a:pt x="2028" y="2876"/>
                  <a:pt x="2028" y="2876"/>
                </a:cubicBezTo>
                <a:cubicBezTo>
                  <a:pt x="2034" y="2923"/>
                  <a:pt x="2034" y="2923"/>
                  <a:pt x="2034" y="2923"/>
                </a:cubicBezTo>
                <a:cubicBezTo>
                  <a:pt x="2051" y="2965"/>
                  <a:pt x="2051" y="2965"/>
                  <a:pt x="2051" y="2965"/>
                </a:cubicBezTo>
                <a:cubicBezTo>
                  <a:pt x="2105" y="2971"/>
                  <a:pt x="2105" y="2971"/>
                  <a:pt x="2105" y="2971"/>
                </a:cubicBezTo>
                <a:cubicBezTo>
                  <a:pt x="2117" y="3030"/>
                  <a:pt x="2117" y="3030"/>
                  <a:pt x="2117" y="3030"/>
                </a:cubicBezTo>
                <a:cubicBezTo>
                  <a:pt x="2170" y="3077"/>
                  <a:pt x="2170" y="3077"/>
                  <a:pt x="2170" y="3077"/>
                </a:cubicBezTo>
                <a:cubicBezTo>
                  <a:pt x="2182" y="3113"/>
                  <a:pt x="2182" y="3113"/>
                  <a:pt x="2182" y="3113"/>
                </a:cubicBezTo>
                <a:cubicBezTo>
                  <a:pt x="2241" y="3142"/>
                  <a:pt x="2241" y="3142"/>
                  <a:pt x="2241" y="3142"/>
                </a:cubicBezTo>
                <a:cubicBezTo>
                  <a:pt x="2294" y="3166"/>
                  <a:pt x="2294" y="3166"/>
                  <a:pt x="2294" y="3166"/>
                </a:cubicBezTo>
                <a:cubicBezTo>
                  <a:pt x="2336" y="3178"/>
                  <a:pt x="2336" y="3178"/>
                  <a:pt x="2336" y="3178"/>
                </a:cubicBezTo>
                <a:cubicBezTo>
                  <a:pt x="2348" y="3208"/>
                  <a:pt x="2348" y="3208"/>
                  <a:pt x="2348" y="3208"/>
                </a:cubicBezTo>
                <a:cubicBezTo>
                  <a:pt x="2407" y="3243"/>
                  <a:pt x="2407" y="3243"/>
                  <a:pt x="2407" y="3243"/>
                </a:cubicBezTo>
                <a:cubicBezTo>
                  <a:pt x="2449" y="3273"/>
                  <a:pt x="2449" y="3273"/>
                  <a:pt x="2449" y="3273"/>
                </a:cubicBezTo>
                <a:cubicBezTo>
                  <a:pt x="2472" y="3344"/>
                  <a:pt x="2472" y="3344"/>
                  <a:pt x="2472" y="3344"/>
                </a:cubicBezTo>
                <a:cubicBezTo>
                  <a:pt x="2472" y="3397"/>
                  <a:pt x="2472" y="3397"/>
                  <a:pt x="2472" y="3397"/>
                </a:cubicBezTo>
                <a:cubicBezTo>
                  <a:pt x="2437" y="3362"/>
                  <a:pt x="2437" y="3362"/>
                  <a:pt x="2437" y="3362"/>
                </a:cubicBezTo>
                <a:cubicBezTo>
                  <a:pt x="2401" y="3320"/>
                  <a:pt x="2401" y="3320"/>
                  <a:pt x="2401" y="3320"/>
                </a:cubicBezTo>
                <a:cubicBezTo>
                  <a:pt x="2395" y="3291"/>
                  <a:pt x="2395" y="3291"/>
                  <a:pt x="2395" y="3291"/>
                </a:cubicBezTo>
                <a:cubicBezTo>
                  <a:pt x="2348" y="3261"/>
                  <a:pt x="2348" y="3261"/>
                  <a:pt x="2348" y="3261"/>
                </a:cubicBezTo>
                <a:cubicBezTo>
                  <a:pt x="2318" y="3249"/>
                  <a:pt x="2318" y="3249"/>
                  <a:pt x="2318" y="3249"/>
                </a:cubicBezTo>
                <a:cubicBezTo>
                  <a:pt x="2312" y="3202"/>
                  <a:pt x="2312" y="3202"/>
                  <a:pt x="2312" y="3202"/>
                </a:cubicBezTo>
                <a:cubicBezTo>
                  <a:pt x="2271" y="3202"/>
                  <a:pt x="2271" y="3202"/>
                  <a:pt x="2271" y="3202"/>
                </a:cubicBezTo>
                <a:cubicBezTo>
                  <a:pt x="2241" y="3184"/>
                  <a:pt x="2241" y="3184"/>
                  <a:pt x="2241" y="3184"/>
                </a:cubicBezTo>
                <a:cubicBezTo>
                  <a:pt x="2212" y="3172"/>
                  <a:pt x="2212" y="3172"/>
                  <a:pt x="2212" y="3172"/>
                </a:cubicBezTo>
                <a:cubicBezTo>
                  <a:pt x="2182" y="3160"/>
                  <a:pt x="2182" y="3160"/>
                  <a:pt x="2182" y="3160"/>
                </a:cubicBezTo>
                <a:cubicBezTo>
                  <a:pt x="2152" y="3166"/>
                  <a:pt x="2152" y="3166"/>
                  <a:pt x="2152" y="3166"/>
                </a:cubicBezTo>
                <a:cubicBezTo>
                  <a:pt x="2182" y="3202"/>
                  <a:pt x="2182" y="3202"/>
                  <a:pt x="2182" y="3202"/>
                </a:cubicBezTo>
                <a:cubicBezTo>
                  <a:pt x="2217" y="3225"/>
                  <a:pt x="2217" y="3225"/>
                  <a:pt x="2217" y="3225"/>
                </a:cubicBezTo>
                <a:cubicBezTo>
                  <a:pt x="2253" y="3261"/>
                  <a:pt x="2253" y="3261"/>
                  <a:pt x="2253" y="3261"/>
                </a:cubicBezTo>
                <a:cubicBezTo>
                  <a:pt x="2330" y="3309"/>
                  <a:pt x="2330" y="3309"/>
                  <a:pt x="2330" y="3309"/>
                </a:cubicBezTo>
                <a:cubicBezTo>
                  <a:pt x="2354" y="3362"/>
                  <a:pt x="2354" y="3362"/>
                  <a:pt x="2354" y="3362"/>
                </a:cubicBezTo>
                <a:cubicBezTo>
                  <a:pt x="2383" y="3433"/>
                  <a:pt x="2383" y="3433"/>
                  <a:pt x="2383" y="3433"/>
                </a:cubicBezTo>
                <a:cubicBezTo>
                  <a:pt x="2383" y="3486"/>
                  <a:pt x="2383" y="3486"/>
                  <a:pt x="2383" y="3486"/>
                </a:cubicBezTo>
                <a:cubicBezTo>
                  <a:pt x="2378" y="3563"/>
                  <a:pt x="2378" y="3563"/>
                  <a:pt x="2378" y="3563"/>
                </a:cubicBezTo>
                <a:cubicBezTo>
                  <a:pt x="2378" y="3646"/>
                  <a:pt x="2378" y="3646"/>
                  <a:pt x="2378" y="3646"/>
                </a:cubicBezTo>
                <a:cubicBezTo>
                  <a:pt x="2348" y="3664"/>
                  <a:pt x="2348" y="3664"/>
                  <a:pt x="2348" y="3664"/>
                </a:cubicBezTo>
                <a:cubicBezTo>
                  <a:pt x="2348" y="3718"/>
                  <a:pt x="2348" y="3718"/>
                  <a:pt x="2348" y="3718"/>
                </a:cubicBezTo>
                <a:cubicBezTo>
                  <a:pt x="2383" y="3777"/>
                  <a:pt x="2383" y="3777"/>
                  <a:pt x="2383" y="3777"/>
                </a:cubicBezTo>
                <a:cubicBezTo>
                  <a:pt x="2372" y="3830"/>
                  <a:pt x="2372" y="3830"/>
                  <a:pt x="2372" y="3830"/>
                </a:cubicBezTo>
                <a:cubicBezTo>
                  <a:pt x="2378" y="3872"/>
                  <a:pt x="2378" y="3872"/>
                  <a:pt x="2378" y="3872"/>
                </a:cubicBezTo>
                <a:cubicBezTo>
                  <a:pt x="2401" y="3907"/>
                  <a:pt x="2401" y="3907"/>
                  <a:pt x="2401" y="3907"/>
                </a:cubicBezTo>
                <a:cubicBezTo>
                  <a:pt x="2401" y="3961"/>
                  <a:pt x="2401" y="3961"/>
                  <a:pt x="2401" y="3961"/>
                </a:cubicBezTo>
                <a:cubicBezTo>
                  <a:pt x="2431" y="4008"/>
                  <a:pt x="2431" y="4008"/>
                  <a:pt x="2431" y="4008"/>
                </a:cubicBezTo>
                <a:cubicBezTo>
                  <a:pt x="2472" y="4044"/>
                  <a:pt x="2472" y="4044"/>
                  <a:pt x="2472" y="4044"/>
                </a:cubicBezTo>
                <a:cubicBezTo>
                  <a:pt x="2496" y="4121"/>
                  <a:pt x="2496" y="4121"/>
                  <a:pt x="2496" y="4121"/>
                </a:cubicBezTo>
                <a:cubicBezTo>
                  <a:pt x="2538" y="4156"/>
                  <a:pt x="2538" y="4156"/>
                  <a:pt x="2538" y="4156"/>
                </a:cubicBezTo>
                <a:cubicBezTo>
                  <a:pt x="2544" y="4192"/>
                  <a:pt x="2544" y="4192"/>
                  <a:pt x="2544" y="4192"/>
                </a:cubicBezTo>
                <a:cubicBezTo>
                  <a:pt x="2579" y="4239"/>
                  <a:pt x="2579" y="4239"/>
                  <a:pt x="2579" y="4239"/>
                </a:cubicBezTo>
                <a:cubicBezTo>
                  <a:pt x="2633" y="4239"/>
                  <a:pt x="2633" y="4239"/>
                  <a:pt x="2633" y="4239"/>
                </a:cubicBezTo>
                <a:cubicBezTo>
                  <a:pt x="2668" y="4269"/>
                  <a:pt x="2668" y="4269"/>
                  <a:pt x="2668" y="4269"/>
                </a:cubicBezTo>
                <a:cubicBezTo>
                  <a:pt x="2721" y="4299"/>
                  <a:pt x="2721" y="4299"/>
                  <a:pt x="2721" y="4299"/>
                </a:cubicBezTo>
                <a:cubicBezTo>
                  <a:pt x="2763" y="4340"/>
                  <a:pt x="2763" y="4340"/>
                  <a:pt x="2763" y="4340"/>
                </a:cubicBezTo>
                <a:cubicBezTo>
                  <a:pt x="2775" y="4387"/>
                  <a:pt x="2775" y="4387"/>
                  <a:pt x="2775" y="4387"/>
                </a:cubicBezTo>
                <a:cubicBezTo>
                  <a:pt x="2799" y="4435"/>
                  <a:pt x="2799" y="4435"/>
                  <a:pt x="2799" y="4435"/>
                </a:cubicBezTo>
                <a:cubicBezTo>
                  <a:pt x="2822" y="4512"/>
                  <a:pt x="2822" y="4512"/>
                  <a:pt x="2822" y="4512"/>
                </a:cubicBezTo>
                <a:cubicBezTo>
                  <a:pt x="2858" y="4548"/>
                  <a:pt x="2858" y="4548"/>
                  <a:pt x="2858" y="4548"/>
                </a:cubicBezTo>
                <a:cubicBezTo>
                  <a:pt x="2899" y="4589"/>
                  <a:pt x="2899" y="4589"/>
                  <a:pt x="2899" y="4589"/>
                </a:cubicBezTo>
                <a:cubicBezTo>
                  <a:pt x="2911" y="4619"/>
                  <a:pt x="2911" y="4619"/>
                  <a:pt x="2911" y="4619"/>
                </a:cubicBezTo>
                <a:cubicBezTo>
                  <a:pt x="2876" y="4642"/>
                  <a:pt x="2876" y="4642"/>
                  <a:pt x="2876" y="4642"/>
                </a:cubicBezTo>
                <a:cubicBezTo>
                  <a:pt x="2899" y="4672"/>
                  <a:pt x="2899" y="4672"/>
                  <a:pt x="2899" y="4672"/>
                </a:cubicBezTo>
                <a:cubicBezTo>
                  <a:pt x="2941" y="4708"/>
                  <a:pt x="2941" y="4708"/>
                  <a:pt x="2941" y="4708"/>
                </a:cubicBezTo>
                <a:cubicBezTo>
                  <a:pt x="2994" y="4737"/>
                  <a:pt x="2994" y="4737"/>
                  <a:pt x="2994" y="4737"/>
                </a:cubicBezTo>
                <a:cubicBezTo>
                  <a:pt x="3030" y="4779"/>
                  <a:pt x="3030" y="4779"/>
                  <a:pt x="3030" y="4779"/>
                </a:cubicBezTo>
                <a:cubicBezTo>
                  <a:pt x="3024" y="4809"/>
                  <a:pt x="3024" y="4809"/>
                  <a:pt x="3024" y="4809"/>
                </a:cubicBezTo>
                <a:cubicBezTo>
                  <a:pt x="3030" y="4832"/>
                  <a:pt x="3030" y="4832"/>
                  <a:pt x="3030" y="4832"/>
                </a:cubicBezTo>
                <a:cubicBezTo>
                  <a:pt x="3077" y="4850"/>
                  <a:pt x="3077" y="4850"/>
                  <a:pt x="3077" y="4850"/>
                </a:cubicBezTo>
                <a:cubicBezTo>
                  <a:pt x="3113" y="4886"/>
                  <a:pt x="3113" y="4886"/>
                  <a:pt x="3113" y="4886"/>
                </a:cubicBezTo>
                <a:cubicBezTo>
                  <a:pt x="3142" y="4915"/>
                  <a:pt x="3142" y="4915"/>
                  <a:pt x="3142" y="4915"/>
                </a:cubicBezTo>
                <a:cubicBezTo>
                  <a:pt x="3148" y="4951"/>
                  <a:pt x="3148" y="4951"/>
                  <a:pt x="3148" y="4951"/>
                </a:cubicBezTo>
                <a:cubicBezTo>
                  <a:pt x="3172" y="4939"/>
                  <a:pt x="3172" y="4939"/>
                  <a:pt x="3172" y="4939"/>
                </a:cubicBezTo>
                <a:cubicBezTo>
                  <a:pt x="3178" y="4897"/>
                  <a:pt x="3178" y="4897"/>
                  <a:pt x="3178" y="4897"/>
                </a:cubicBezTo>
                <a:cubicBezTo>
                  <a:pt x="3160" y="4856"/>
                  <a:pt x="3160" y="4856"/>
                  <a:pt x="3160" y="4856"/>
                </a:cubicBezTo>
                <a:cubicBezTo>
                  <a:pt x="3119" y="4838"/>
                  <a:pt x="3119" y="4838"/>
                  <a:pt x="3119" y="4838"/>
                </a:cubicBezTo>
                <a:cubicBezTo>
                  <a:pt x="3113" y="4803"/>
                  <a:pt x="3113" y="4803"/>
                  <a:pt x="3113" y="4803"/>
                </a:cubicBezTo>
                <a:cubicBezTo>
                  <a:pt x="3071" y="4773"/>
                  <a:pt x="3071" y="4773"/>
                  <a:pt x="3071" y="4773"/>
                </a:cubicBezTo>
                <a:cubicBezTo>
                  <a:pt x="3053" y="4726"/>
                  <a:pt x="3053" y="4726"/>
                  <a:pt x="3053" y="4726"/>
                </a:cubicBezTo>
                <a:cubicBezTo>
                  <a:pt x="3036" y="4678"/>
                  <a:pt x="3036" y="4678"/>
                  <a:pt x="3036" y="4678"/>
                </a:cubicBezTo>
                <a:cubicBezTo>
                  <a:pt x="3000" y="4642"/>
                  <a:pt x="3000" y="4642"/>
                  <a:pt x="3000" y="4642"/>
                </a:cubicBezTo>
                <a:cubicBezTo>
                  <a:pt x="2988" y="4595"/>
                  <a:pt x="2988" y="4595"/>
                  <a:pt x="2988" y="4595"/>
                </a:cubicBezTo>
                <a:cubicBezTo>
                  <a:pt x="2953" y="4583"/>
                  <a:pt x="2953" y="4583"/>
                  <a:pt x="2953" y="4583"/>
                </a:cubicBezTo>
                <a:cubicBezTo>
                  <a:pt x="2929" y="4524"/>
                  <a:pt x="2929" y="4524"/>
                  <a:pt x="2929" y="4524"/>
                </a:cubicBezTo>
                <a:cubicBezTo>
                  <a:pt x="2887" y="4476"/>
                  <a:pt x="2887" y="4476"/>
                  <a:pt x="2887" y="4476"/>
                </a:cubicBezTo>
                <a:cubicBezTo>
                  <a:pt x="2881" y="4417"/>
                  <a:pt x="2881" y="4417"/>
                  <a:pt x="2881" y="4417"/>
                </a:cubicBezTo>
                <a:cubicBezTo>
                  <a:pt x="2917" y="4411"/>
                  <a:pt x="2917" y="4411"/>
                  <a:pt x="2917" y="4411"/>
                </a:cubicBezTo>
                <a:cubicBezTo>
                  <a:pt x="2965" y="4429"/>
                  <a:pt x="2965" y="4429"/>
                  <a:pt x="2965" y="4429"/>
                </a:cubicBezTo>
                <a:cubicBezTo>
                  <a:pt x="2994" y="4465"/>
                  <a:pt x="2994" y="4465"/>
                  <a:pt x="2994" y="4465"/>
                </a:cubicBezTo>
                <a:cubicBezTo>
                  <a:pt x="2994" y="4518"/>
                  <a:pt x="2994" y="4518"/>
                  <a:pt x="2994" y="4518"/>
                </a:cubicBezTo>
                <a:cubicBezTo>
                  <a:pt x="3047" y="4589"/>
                  <a:pt x="3047" y="4589"/>
                  <a:pt x="3047" y="4589"/>
                </a:cubicBezTo>
                <a:cubicBezTo>
                  <a:pt x="3101" y="4648"/>
                  <a:pt x="3101" y="4648"/>
                  <a:pt x="3101" y="4648"/>
                </a:cubicBezTo>
                <a:cubicBezTo>
                  <a:pt x="3148" y="4690"/>
                  <a:pt x="3148" y="4690"/>
                  <a:pt x="3148" y="4690"/>
                </a:cubicBezTo>
                <a:cubicBezTo>
                  <a:pt x="3184" y="4731"/>
                  <a:pt x="3184" y="4731"/>
                  <a:pt x="3184" y="4731"/>
                </a:cubicBezTo>
                <a:cubicBezTo>
                  <a:pt x="3190" y="4773"/>
                  <a:pt x="3190" y="4773"/>
                  <a:pt x="3190" y="4773"/>
                </a:cubicBezTo>
                <a:cubicBezTo>
                  <a:pt x="3243" y="4803"/>
                  <a:pt x="3243" y="4803"/>
                  <a:pt x="3243" y="4803"/>
                </a:cubicBezTo>
                <a:cubicBezTo>
                  <a:pt x="3279" y="4844"/>
                  <a:pt x="3279" y="4844"/>
                  <a:pt x="3279" y="4844"/>
                </a:cubicBezTo>
                <a:cubicBezTo>
                  <a:pt x="3308" y="4892"/>
                  <a:pt x="3308" y="4892"/>
                  <a:pt x="3308" y="4892"/>
                </a:cubicBezTo>
                <a:cubicBezTo>
                  <a:pt x="3368" y="4957"/>
                  <a:pt x="3368" y="4957"/>
                  <a:pt x="3368" y="4957"/>
                </a:cubicBezTo>
                <a:cubicBezTo>
                  <a:pt x="3391" y="5010"/>
                  <a:pt x="3391" y="5010"/>
                  <a:pt x="3391" y="5010"/>
                </a:cubicBezTo>
                <a:cubicBezTo>
                  <a:pt x="3421" y="5034"/>
                  <a:pt x="3421" y="5034"/>
                  <a:pt x="3421" y="5034"/>
                </a:cubicBezTo>
                <a:cubicBezTo>
                  <a:pt x="3391" y="5052"/>
                  <a:pt x="3391" y="5052"/>
                  <a:pt x="3391" y="5052"/>
                </a:cubicBezTo>
                <a:cubicBezTo>
                  <a:pt x="3385" y="5087"/>
                  <a:pt x="3385" y="5087"/>
                  <a:pt x="3385" y="5087"/>
                </a:cubicBezTo>
                <a:cubicBezTo>
                  <a:pt x="3451" y="5141"/>
                  <a:pt x="3451" y="5141"/>
                  <a:pt x="3451" y="5141"/>
                </a:cubicBezTo>
                <a:cubicBezTo>
                  <a:pt x="3504" y="5182"/>
                  <a:pt x="3504" y="5182"/>
                  <a:pt x="3504" y="5182"/>
                </a:cubicBezTo>
                <a:cubicBezTo>
                  <a:pt x="3569" y="5200"/>
                  <a:pt x="3569" y="5200"/>
                  <a:pt x="3569" y="5200"/>
                </a:cubicBezTo>
                <a:cubicBezTo>
                  <a:pt x="3640" y="5241"/>
                  <a:pt x="3640" y="5241"/>
                  <a:pt x="3640" y="5241"/>
                </a:cubicBezTo>
                <a:cubicBezTo>
                  <a:pt x="3717" y="5277"/>
                  <a:pt x="3717" y="5277"/>
                  <a:pt x="3717" y="5277"/>
                </a:cubicBezTo>
                <a:cubicBezTo>
                  <a:pt x="3806" y="5318"/>
                  <a:pt x="3806" y="5318"/>
                  <a:pt x="3806" y="5318"/>
                </a:cubicBezTo>
                <a:cubicBezTo>
                  <a:pt x="3878" y="5342"/>
                  <a:pt x="3878" y="5342"/>
                  <a:pt x="3878" y="5342"/>
                </a:cubicBezTo>
                <a:cubicBezTo>
                  <a:pt x="3925" y="5336"/>
                  <a:pt x="3925" y="5336"/>
                  <a:pt x="3925" y="5336"/>
                </a:cubicBezTo>
                <a:cubicBezTo>
                  <a:pt x="3937" y="5312"/>
                  <a:pt x="3937" y="5312"/>
                  <a:pt x="3937" y="5312"/>
                </a:cubicBezTo>
                <a:cubicBezTo>
                  <a:pt x="3990" y="5307"/>
                  <a:pt x="3990" y="5307"/>
                  <a:pt x="3990" y="5307"/>
                </a:cubicBezTo>
                <a:cubicBezTo>
                  <a:pt x="4044" y="5336"/>
                  <a:pt x="4044" y="5336"/>
                  <a:pt x="4044" y="5336"/>
                </a:cubicBezTo>
                <a:cubicBezTo>
                  <a:pt x="4109" y="5384"/>
                  <a:pt x="4109" y="5384"/>
                  <a:pt x="4109" y="5384"/>
                </a:cubicBezTo>
                <a:cubicBezTo>
                  <a:pt x="4144" y="5425"/>
                  <a:pt x="4144" y="5425"/>
                  <a:pt x="4144" y="5425"/>
                </a:cubicBezTo>
                <a:cubicBezTo>
                  <a:pt x="4192" y="5425"/>
                  <a:pt x="4192" y="5425"/>
                  <a:pt x="4192" y="5425"/>
                </a:cubicBezTo>
                <a:cubicBezTo>
                  <a:pt x="4215" y="5425"/>
                  <a:pt x="4215" y="5425"/>
                  <a:pt x="4215" y="5425"/>
                </a:cubicBezTo>
                <a:cubicBezTo>
                  <a:pt x="4245" y="5437"/>
                  <a:pt x="4245" y="5437"/>
                  <a:pt x="4245" y="5437"/>
                </a:cubicBezTo>
                <a:cubicBezTo>
                  <a:pt x="4275" y="5478"/>
                  <a:pt x="4275" y="5478"/>
                  <a:pt x="4275" y="5478"/>
                </a:cubicBezTo>
                <a:cubicBezTo>
                  <a:pt x="4340" y="5496"/>
                  <a:pt x="4340" y="5496"/>
                  <a:pt x="4340" y="5496"/>
                </a:cubicBezTo>
                <a:cubicBezTo>
                  <a:pt x="4340" y="5473"/>
                  <a:pt x="4340" y="5473"/>
                  <a:pt x="4340" y="5473"/>
                </a:cubicBezTo>
                <a:cubicBezTo>
                  <a:pt x="4376" y="5490"/>
                  <a:pt x="4376" y="5490"/>
                  <a:pt x="4376" y="5490"/>
                </a:cubicBezTo>
                <a:cubicBezTo>
                  <a:pt x="4411" y="5538"/>
                  <a:pt x="4411" y="5538"/>
                  <a:pt x="4411" y="5538"/>
                </a:cubicBezTo>
                <a:cubicBezTo>
                  <a:pt x="4411" y="5538"/>
                  <a:pt x="4459" y="5591"/>
                  <a:pt x="4470" y="5603"/>
                </a:cubicBezTo>
                <a:cubicBezTo>
                  <a:pt x="4482" y="5609"/>
                  <a:pt x="4465" y="5651"/>
                  <a:pt x="4465" y="5651"/>
                </a:cubicBezTo>
                <a:cubicBezTo>
                  <a:pt x="4488" y="5674"/>
                  <a:pt x="4488" y="5674"/>
                  <a:pt x="4488" y="5674"/>
                </a:cubicBezTo>
                <a:cubicBezTo>
                  <a:pt x="4512" y="5662"/>
                  <a:pt x="4512" y="5662"/>
                  <a:pt x="4512" y="5662"/>
                </a:cubicBezTo>
                <a:cubicBezTo>
                  <a:pt x="4547" y="5680"/>
                  <a:pt x="4547" y="5680"/>
                  <a:pt x="4547" y="5680"/>
                </a:cubicBezTo>
                <a:cubicBezTo>
                  <a:pt x="4595" y="5728"/>
                  <a:pt x="4595" y="5728"/>
                  <a:pt x="4595" y="5728"/>
                </a:cubicBezTo>
                <a:cubicBezTo>
                  <a:pt x="4595" y="5728"/>
                  <a:pt x="4631" y="5757"/>
                  <a:pt x="4648" y="5739"/>
                </a:cubicBezTo>
                <a:cubicBezTo>
                  <a:pt x="4731" y="5787"/>
                  <a:pt x="4731" y="5787"/>
                  <a:pt x="4731" y="5787"/>
                </a:cubicBezTo>
                <a:cubicBezTo>
                  <a:pt x="4779" y="5805"/>
                  <a:pt x="4779" y="5805"/>
                  <a:pt x="4779" y="5805"/>
                </a:cubicBezTo>
                <a:cubicBezTo>
                  <a:pt x="4773" y="5757"/>
                  <a:pt x="4773" y="5757"/>
                  <a:pt x="4773" y="5757"/>
                </a:cubicBezTo>
                <a:cubicBezTo>
                  <a:pt x="4797" y="5728"/>
                  <a:pt x="4797" y="5728"/>
                  <a:pt x="4797" y="5728"/>
                </a:cubicBezTo>
                <a:cubicBezTo>
                  <a:pt x="4880" y="5733"/>
                  <a:pt x="4880" y="5733"/>
                  <a:pt x="4880" y="5733"/>
                </a:cubicBezTo>
                <a:cubicBezTo>
                  <a:pt x="4886" y="5763"/>
                  <a:pt x="4886" y="5763"/>
                  <a:pt x="4886" y="5763"/>
                </a:cubicBezTo>
                <a:cubicBezTo>
                  <a:pt x="4909" y="5763"/>
                  <a:pt x="4909" y="5763"/>
                  <a:pt x="4909" y="5763"/>
                </a:cubicBezTo>
                <a:cubicBezTo>
                  <a:pt x="4927" y="5728"/>
                  <a:pt x="4927" y="5728"/>
                  <a:pt x="4927" y="5728"/>
                </a:cubicBezTo>
                <a:cubicBezTo>
                  <a:pt x="4897" y="5692"/>
                  <a:pt x="4897" y="5692"/>
                  <a:pt x="4897" y="5692"/>
                </a:cubicBezTo>
                <a:cubicBezTo>
                  <a:pt x="4814" y="5692"/>
                  <a:pt x="4814" y="5692"/>
                  <a:pt x="4814" y="5692"/>
                </a:cubicBezTo>
                <a:cubicBezTo>
                  <a:pt x="4761" y="5686"/>
                  <a:pt x="4761" y="5686"/>
                  <a:pt x="4761" y="5686"/>
                </a:cubicBezTo>
                <a:cubicBezTo>
                  <a:pt x="4678" y="5680"/>
                  <a:pt x="4678" y="5680"/>
                  <a:pt x="4678" y="5680"/>
                </a:cubicBezTo>
                <a:cubicBezTo>
                  <a:pt x="4642" y="5656"/>
                  <a:pt x="4642" y="5656"/>
                  <a:pt x="4642" y="5656"/>
                </a:cubicBezTo>
                <a:cubicBezTo>
                  <a:pt x="4589" y="5603"/>
                  <a:pt x="4589" y="5603"/>
                  <a:pt x="4589" y="5603"/>
                </a:cubicBezTo>
                <a:cubicBezTo>
                  <a:pt x="4595" y="5562"/>
                  <a:pt x="4595" y="5562"/>
                  <a:pt x="4595" y="5562"/>
                </a:cubicBezTo>
                <a:cubicBezTo>
                  <a:pt x="4595" y="5502"/>
                  <a:pt x="4595" y="5502"/>
                  <a:pt x="4595" y="5502"/>
                </a:cubicBezTo>
                <a:cubicBezTo>
                  <a:pt x="4613" y="5431"/>
                  <a:pt x="4613" y="5431"/>
                  <a:pt x="4613" y="5431"/>
                </a:cubicBezTo>
                <a:cubicBezTo>
                  <a:pt x="4613" y="5384"/>
                  <a:pt x="4613" y="5384"/>
                  <a:pt x="4613" y="5384"/>
                </a:cubicBezTo>
                <a:cubicBezTo>
                  <a:pt x="4583" y="5342"/>
                  <a:pt x="4583" y="5342"/>
                  <a:pt x="4583" y="5342"/>
                </a:cubicBezTo>
                <a:cubicBezTo>
                  <a:pt x="4536" y="5318"/>
                  <a:pt x="4536" y="5318"/>
                  <a:pt x="4536" y="5318"/>
                </a:cubicBezTo>
                <a:cubicBezTo>
                  <a:pt x="4459" y="5324"/>
                  <a:pt x="4459" y="5324"/>
                  <a:pt x="4459" y="5324"/>
                </a:cubicBezTo>
                <a:cubicBezTo>
                  <a:pt x="4405" y="5312"/>
                  <a:pt x="4405" y="5312"/>
                  <a:pt x="4405" y="5312"/>
                </a:cubicBezTo>
                <a:cubicBezTo>
                  <a:pt x="4340" y="5336"/>
                  <a:pt x="4340" y="5336"/>
                  <a:pt x="4340" y="5336"/>
                </a:cubicBezTo>
                <a:cubicBezTo>
                  <a:pt x="4304" y="5312"/>
                  <a:pt x="4304" y="5312"/>
                  <a:pt x="4304" y="5312"/>
                </a:cubicBezTo>
                <a:cubicBezTo>
                  <a:pt x="4340" y="5283"/>
                  <a:pt x="4340" y="5283"/>
                  <a:pt x="4340" y="5283"/>
                </a:cubicBezTo>
                <a:cubicBezTo>
                  <a:pt x="4340" y="5230"/>
                  <a:pt x="4340" y="5230"/>
                  <a:pt x="4340" y="5230"/>
                </a:cubicBezTo>
                <a:cubicBezTo>
                  <a:pt x="4352" y="5200"/>
                  <a:pt x="4352" y="5200"/>
                  <a:pt x="4352" y="5200"/>
                </a:cubicBezTo>
                <a:cubicBezTo>
                  <a:pt x="4376" y="5146"/>
                  <a:pt x="4376" y="5146"/>
                  <a:pt x="4376" y="5146"/>
                </a:cubicBezTo>
                <a:cubicBezTo>
                  <a:pt x="4376" y="5093"/>
                  <a:pt x="4376" y="5093"/>
                  <a:pt x="4376" y="5093"/>
                </a:cubicBezTo>
                <a:cubicBezTo>
                  <a:pt x="4411" y="5069"/>
                  <a:pt x="4411" y="5069"/>
                  <a:pt x="4411" y="5069"/>
                </a:cubicBezTo>
                <a:cubicBezTo>
                  <a:pt x="4417" y="5028"/>
                  <a:pt x="4417" y="5028"/>
                  <a:pt x="4417" y="5028"/>
                </a:cubicBezTo>
                <a:cubicBezTo>
                  <a:pt x="4388" y="5010"/>
                  <a:pt x="4388" y="5010"/>
                  <a:pt x="4388" y="5010"/>
                </a:cubicBezTo>
                <a:cubicBezTo>
                  <a:pt x="4304" y="5016"/>
                  <a:pt x="4304" y="5016"/>
                  <a:pt x="4304" y="5016"/>
                </a:cubicBezTo>
                <a:cubicBezTo>
                  <a:pt x="4251" y="5022"/>
                  <a:pt x="4251" y="5022"/>
                  <a:pt x="4251" y="5022"/>
                </a:cubicBezTo>
                <a:cubicBezTo>
                  <a:pt x="4227" y="5063"/>
                  <a:pt x="4227" y="5063"/>
                  <a:pt x="4227" y="5063"/>
                </a:cubicBezTo>
                <a:cubicBezTo>
                  <a:pt x="4204" y="5123"/>
                  <a:pt x="4204" y="5123"/>
                  <a:pt x="4204" y="5123"/>
                </a:cubicBezTo>
                <a:cubicBezTo>
                  <a:pt x="4180" y="5176"/>
                  <a:pt x="4180" y="5176"/>
                  <a:pt x="4180" y="5176"/>
                </a:cubicBezTo>
                <a:cubicBezTo>
                  <a:pt x="4133" y="5182"/>
                  <a:pt x="4133" y="5182"/>
                  <a:pt x="4133" y="5182"/>
                </a:cubicBezTo>
                <a:cubicBezTo>
                  <a:pt x="4067" y="5200"/>
                  <a:pt x="4067" y="5200"/>
                  <a:pt x="4067" y="5200"/>
                </a:cubicBezTo>
                <a:cubicBezTo>
                  <a:pt x="3996" y="5206"/>
                  <a:pt x="3996" y="5206"/>
                  <a:pt x="3996" y="5206"/>
                </a:cubicBezTo>
                <a:cubicBezTo>
                  <a:pt x="3967" y="5170"/>
                  <a:pt x="3967" y="5170"/>
                  <a:pt x="3967" y="5170"/>
                </a:cubicBezTo>
                <a:cubicBezTo>
                  <a:pt x="3907" y="5141"/>
                  <a:pt x="3907" y="5141"/>
                  <a:pt x="3907" y="5141"/>
                </a:cubicBezTo>
                <a:cubicBezTo>
                  <a:pt x="3890" y="5093"/>
                  <a:pt x="3890" y="5093"/>
                  <a:pt x="3890" y="5093"/>
                </a:cubicBezTo>
                <a:cubicBezTo>
                  <a:pt x="3848" y="5034"/>
                  <a:pt x="3848" y="5034"/>
                  <a:pt x="3848" y="5034"/>
                </a:cubicBezTo>
                <a:cubicBezTo>
                  <a:pt x="3824" y="4933"/>
                  <a:pt x="3824" y="4933"/>
                  <a:pt x="3824" y="4933"/>
                </a:cubicBezTo>
                <a:cubicBezTo>
                  <a:pt x="3818" y="4856"/>
                  <a:pt x="3818" y="4856"/>
                  <a:pt x="3818" y="4856"/>
                </a:cubicBezTo>
                <a:cubicBezTo>
                  <a:pt x="3848" y="4803"/>
                  <a:pt x="3848" y="4803"/>
                  <a:pt x="3848" y="4803"/>
                </a:cubicBezTo>
                <a:cubicBezTo>
                  <a:pt x="3860" y="4731"/>
                  <a:pt x="3860" y="4731"/>
                  <a:pt x="3860" y="4731"/>
                </a:cubicBezTo>
                <a:cubicBezTo>
                  <a:pt x="3830" y="4666"/>
                  <a:pt x="3830" y="4666"/>
                  <a:pt x="3830" y="4666"/>
                </a:cubicBezTo>
                <a:cubicBezTo>
                  <a:pt x="3883" y="4601"/>
                  <a:pt x="3883" y="4601"/>
                  <a:pt x="3883" y="4601"/>
                </a:cubicBezTo>
                <a:cubicBezTo>
                  <a:pt x="3925" y="4595"/>
                  <a:pt x="3925" y="4595"/>
                  <a:pt x="3925" y="4595"/>
                </a:cubicBezTo>
                <a:cubicBezTo>
                  <a:pt x="3967" y="4565"/>
                  <a:pt x="3967" y="4565"/>
                  <a:pt x="3967" y="4565"/>
                </a:cubicBezTo>
                <a:cubicBezTo>
                  <a:pt x="4014" y="4524"/>
                  <a:pt x="4014" y="4524"/>
                  <a:pt x="4014" y="4524"/>
                </a:cubicBezTo>
                <a:cubicBezTo>
                  <a:pt x="4073" y="4530"/>
                  <a:pt x="4073" y="4530"/>
                  <a:pt x="4073" y="4530"/>
                </a:cubicBezTo>
                <a:cubicBezTo>
                  <a:pt x="4115" y="4548"/>
                  <a:pt x="4115" y="4548"/>
                  <a:pt x="4115" y="4548"/>
                </a:cubicBezTo>
                <a:cubicBezTo>
                  <a:pt x="4150" y="4530"/>
                  <a:pt x="4150" y="4530"/>
                  <a:pt x="4150" y="4530"/>
                </a:cubicBezTo>
                <a:cubicBezTo>
                  <a:pt x="4180" y="4571"/>
                  <a:pt x="4180" y="4571"/>
                  <a:pt x="4180" y="4571"/>
                </a:cubicBezTo>
                <a:cubicBezTo>
                  <a:pt x="4227" y="4571"/>
                  <a:pt x="4227" y="4571"/>
                  <a:pt x="4227" y="4571"/>
                </a:cubicBezTo>
                <a:cubicBezTo>
                  <a:pt x="4269" y="4565"/>
                  <a:pt x="4269" y="4565"/>
                  <a:pt x="4269" y="4565"/>
                </a:cubicBezTo>
                <a:cubicBezTo>
                  <a:pt x="4263" y="4536"/>
                  <a:pt x="4263" y="4536"/>
                  <a:pt x="4263" y="4536"/>
                </a:cubicBezTo>
                <a:cubicBezTo>
                  <a:pt x="4275" y="4494"/>
                  <a:pt x="4275" y="4494"/>
                  <a:pt x="4275" y="4494"/>
                </a:cubicBezTo>
                <a:cubicBezTo>
                  <a:pt x="4340" y="4488"/>
                  <a:pt x="4340" y="4488"/>
                  <a:pt x="4340" y="4488"/>
                </a:cubicBezTo>
                <a:cubicBezTo>
                  <a:pt x="4381" y="4482"/>
                  <a:pt x="4381" y="4482"/>
                  <a:pt x="4381" y="4482"/>
                </a:cubicBezTo>
                <a:cubicBezTo>
                  <a:pt x="4459" y="4494"/>
                  <a:pt x="4459" y="4494"/>
                  <a:pt x="4459" y="4494"/>
                </a:cubicBezTo>
                <a:cubicBezTo>
                  <a:pt x="4494" y="4530"/>
                  <a:pt x="4494" y="4530"/>
                  <a:pt x="4494" y="4530"/>
                </a:cubicBezTo>
                <a:cubicBezTo>
                  <a:pt x="4518" y="4530"/>
                  <a:pt x="4518" y="4530"/>
                  <a:pt x="4518" y="4530"/>
                </a:cubicBezTo>
                <a:cubicBezTo>
                  <a:pt x="4536" y="4506"/>
                  <a:pt x="4536" y="4506"/>
                  <a:pt x="4536" y="4506"/>
                </a:cubicBezTo>
                <a:cubicBezTo>
                  <a:pt x="4559" y="4500"/>
                  <a:pt x="4559" y="4500"/>
                  <a:pt x="4559" y="4500"/>
                </a:cubicBezTo>
                <a:cubicBezTo>
                  <a:pt x="4595" y="4536"/>
                  <a:pt x="4595" y="4536"/>
                  <a:pt x="4595" y="4536"/>
                </a:cubicBezTo>
                <a:cubicBezTo>
                  <a:pt x="4631" y="4577"/>
                  <a:pt x="4631" y="4577"/>
                  <a:pt x="4631" y="4577"/>
                </a:cubicBezTo>
                <a:cubicBezTo>
                  <a:pt x="4631" y="4631"/>
                  <a:pt x="4631" y="4631"/>
                  <a:pt x="4631" y="4631"/>
                </a:cubicBezTo>
                <a:cubicBezTo>
                  <a:pt x="4648" y="4654"/>
                  <a:pt x="4648" y="4654"/>
                  <a:pt x="4648" y="4654"/>
                </a:cubicBezTo>
                <a:cubicBezTo>
                  <a:pt x="4654" y="4690"/>
                  <a:pt x="4654" y="4690"/>
                  <a:pt x="4654" y="4690"/>
                </a:cubicBezTo>
                <a:cubicBezTo>
                  <a:pt x="4684" y="4714"/>
                  <a:pt x="4684" y="4714"/>
                  <a:pt x="4684" y="4714"/>
                </a:cubicBezTo>
                <a:cubicBezTo>
                  <a:pt x="4696" y="4743"/>
                  <a:pt x="4696" y="4743"/>
                  <a:pt x="4696" y="4743"/>
                </a:cubicBezTo>
                <a:cubicBezTo>
                  <a:pt x="4725" y="4761"/>
                  <a:pt x="4725" y="4761"/>
                  <a:pt x="4725" y="4761"/>
                </a:cubicBezTo>
                <a:cubicBezTo>
                  <a:pt x="4731" y="4803"/>
                  <a:pt x="4731" y="4803"/>
                  <a:pt x="4731" y="4803"/>
                </a:cubicBezTo>
                <a:cubicBezTo>
                  <a:pt x="4761" y="4809"/>
                  <a:pt x="4761" y="4809"/>
                  <a:pt x="4761" y="4809"/>
                </a:cubicBezTo>
                <a:cubicBezTo>
                  <a:pt x="4779" y="4785"/>
                  <a:pt x="4779" y="4785"/>
                  <a:pt x="4779" y="4785"/>
                </a:cubicBezTo>
                <a:cubicBezTo>
                  <a:pt x="4791" y="4743"/>
                  <a:pt x="4791" y="4743"/>
                  <a:pt x="4791" y="4743"/>
                </a:cubicBezTo>
                <a:cubicBezTo>
                  <a:pt x="4773" y="4696"/>
                  <a:pt x="4773" y="4696"/>
                  <a:pt x="4773" y="4696"/>
                </a:cubicBezTo>
                <a:cubicBezTo>
                  <a:pt x="4755" y="4619"/>
                  <a:pt x="4755" y="4619"/>
                  <a:pt x="4755" y="4619"/>
                </a:cubicBezTo>
                <a:cubicBezTo>
                  <a:pt x="4720" y="4554"/>
                  <a:pt x="4720" y="4554"/>
                  <a:pt x="4720" y="4554"/>
                </a:cubicBezTo>
                <a:cubicBezTo>
                  <a:pt x="4720" y="4471"/>
                  <a:pt x="4720" y="4471"/>
                  <a:pt x="4720" y="4471"/>
                </a:cubicBezTo>
                <a:cubicBezTo>
                  <a:pt x="4720" y="4459"/>
                  <a:pt x="4737" y="4411"/>
                  <a:pt x="4737" y="4411"/>
                </a:cubicBezTo>
                <a:cubicBezTo>
                  <a:pt x="4773" y="4346"/>
                  <a:pt x="4773" y="4346"/>
                  <a:pt x="4773" y="4346"/>
                </a:cubicBezTo>
                <a:cubicBezTo>
                  <a:pt x="4820" y="4328"/>
                  <a:pt x="4820" y="4328"/>
                  <a:pt x="4820" y="4328"/>
                </a:cubicBezTo>
                <a:cubicBezTo>
                  <a:pt x="4880" y="4275"/>
                  <a:pt x="4880" y="4275"/>
                  <a:pt x="4880" y="4275"/>
                </a:cubicBezTo>
                <a:cubicBezTo>
                  <a:pt x="4933" y="4239"/>
                  <a:pt x="4933" y="4239"/>
                  <a:pt x="4933" y="4239"/>
                </a:cubicBezTo>
                <a:cubicBezTo>
                  <a:pt x="4980" y="4221"/>
                  <a:pt x="4980" y="4221"/>
                  <a:pt x="4980" y="4221"/>
                </a:cubicBezTo>
                <a:cubicBezTo>
                  <a:pt x="4992" y="4186"/>
                  <a:pt x="4992" y="4186"/>
                  <a:pt x="4992" y="4186"/>
                </a:cubicBezTo>
                <a:cubicBezTo>
                  <a:pt x="5034" y="4162"/>
                  <a:pt x="5034" y="4162"/>
                  <a:pt x="5034" y="4162"/>
                </a:cubicBezTo>
                <a:cubicBezTo>
                  <a:pt x="4998" y="4097"/>
                  <a:pt x="4998" y="4097"/>
                  <a:pt x="4998" y="4097"/>
                </a:cubicBezTo>
                <a:cubicBezTo>
                  <a:pt x="4969" y="4067"/>
                  <a:pt x="4969" y="4067"/>
                  <a:pt x="4969" y="4067"/>
                </a:cubicBezTo>
                <a:cubicBezTo>
                  <a:pt x="4980" y="4038"/>
                  <a:pt x="4980" y="4038"/>
                  <a:pt x="4980" y="4038"/>
                </a:cubicBezTo>
                <a:cubicBezTo>
                  <a:pt x="4957" y="4002"/>
                  <a:pt x="4957" y="4002"/>
                  <a:pt x="4957" y="4002"/>
                </a:cubicBezTo>
                <a:cubicBezTo>
                  <a:pt x="4998" y="3984"/>
                  <a:pt x="4998" y="3984"/>
                  <a:pt x="4998" y="3984"/>
                </a:cubicBezTo>
                <a:cubicBezTo>
                  <a:pt x="5034" y="4032"/>
                  <a:pt x="5034" y="4032"/>
                  <a:pt x="5034" y="4032"/>
                </a:cubicBezTo>
                <a:cubicBezTo>
                  <a:pt x="5052" y="3984"/>
                  <a:pt x="5052" y="3984"/>
                  <a:pt x="5052" y="3984"/>
                </a:cubicBezTo>
                <a:cubicBezTo>
                  <a:pt x="5075" y="3943"/>
                  <a:pt x="5075" y="3943"/>
                  <a:pt x="5075" y="3943"/>
                </a:cubicBezTo>
                <a:cubicBezTo>
                  <a:pt x="5105" y="3919"/>
                  <a:pt x="5105" y="3919"/>
                  <a:pt x="5105" y="3919"/>
                </a:cubicBezTo>
                <a:cubicBezTo>
                  <a:pt x="5129" y="3830"/>
                  <a:pt x="5129" y="3830"/>
                  <a:pt x="5129" y="3830"/>
                </a:cubicBezTo>
                <a:cubicBezTo>
                  <a:pt x="5206" y="3830"/>
                  <a:pt x="5206" y="3830"/>
                  <a:pt x="5206" y="3830"/>
                </a:cubicBezTo>
                <a:cubicBezTo>
                  <a:pt x="5253" y="3807"/>
                  <a:pt x="5253" y="3807"/>
                  <a:pt x="5253" y="3807"/>
                </a:cubicBezTo>
                <a:cubicBezTo>
                  <a:pt x="5312" y="3801"/>
                  <a:pt x="5312" y="3801"/>
                  <a:pt x="5312" y="3801"/>
                </a:cubicBezTo>
                <a:cubicBezTo>
                  <a:pt x="5295" y="3765"/>
                  <a:pt x="5295" y="3765"/>
                  <a:pt x="5295" y="3765"/>
                </a:cubicBezTo>
                <a:cubicBezTo>
                  <a:pt x="5295" y="3694"/>
                  <a:pt x="5295" y="3694"/>
                  <a:pt x="5295" y="3694"/>
                </a:cubicBezTo>
                <a:cubicBezTo>
                  <a:pt x="5336" y="3641"/>
                  <a:pt x="5336" y="3641"/>
                  <a:pt x="5336" y="3641"/>
                </a:cubicBezTo>
                <a:cubicBezTo>
                  <a:pt x="5378" y="3641"/>
                  <a:pt x="5378" y="3641"/>
                  <a:pt x="5378" y="3641"/>
                </a:cubicBezTo>
                <a:cubicBezTo>
                  <a:pt x="5395" y="3605"/>
                  <a:pt x="5395" y="3605"/>
                  <a:pt x="5395" y="3605"/>
                </a:cubicBezTo>
                <a:cubicBezTo>
                  <a:pt x="5455" y="3611"/>
                  <a:pt x="5455" y="3611"/>
                  <a:pt x="5455" y="3611"/>
                </a:cubicBezTo>
                <a:cubicBezTo>
                  <a:pt x="5508" y="3575"/>
                  <a:pt x="5508" y="3575"/>
                  <a:pt x="5508" y="3575"/>
                </a:cubicBezTo>
                <a:cubicBezTo>
                  <a:pt x="5544" y="3534"/>
                  <a:pt x="5544" y="3534"/>
                  <a:pt x="5544" y="3534"/>
                </a:cubicBezTo>
                <a:cubicBezTo>
                  <a:pt x="5609" y="3528"/>
                  <a:pt x="5609" y="3528"/>
                  <a:pt x="5609" y="3528"/>
                </a:cubicBezTo>
                <a:cubicBezTo>
                  <a:pt x="5609" y="3528"/>
                  <a:pt x="5668" y="3540"/>
                  <a:pt x="5680" y="3546"/>
                </a:cubicBezTo>
                <a:cubicBezTo>
                  <a:pt x="5692" y="3546"/>
                  <a:pt x="5662" y="3569"/>
                  <a:pt x="5662" y="3569"/>
                </a:cubicBezTo>
                <a:cubicBezTo>
                  <a:pt x="5585" y="3569"/>
                  <a:pt x="5585" y="3569"/>
                  <a:pt x="5585" y="3569"/>
                </a:cubicBezTo>
                <a:cubicBezTo>
                  <a:pt x="5585" y="3569"/>
                  <a:pt x="5561" y="3587"/>
                  <a:pt x="5550" y="3593"/>
                </a:cubicBezTo>
                <a:cubicBezTo>
                  <a:pt x="5538" y="3599"/>
                  <a:pt x="5550" y="3646"/>
                  <a:pt x="5550" y="3646"/>
                </a:cubicBezTo>
                <a:cubicBezTo>
                  <a:pt x="5579" y="3658"/>
                  <a:pt x="5579" y="3658"/>
                  <a:pt x="5579" y="3658"/>
                </a:cubicBezTo>
                <a:cubicBezTo>
                  <a:pt x="5615" y="3629"/>
                  <a:pt x="5615" y="3629"/>
                  <a:pt x="5615" y="3629"/>
                </a:cubicBezTo>
                <a:cubicBezTo>
                  <a:pt x="5638" y="3611"/>
                  <a:pt x="5638" y="3611"/>
                  <a:pt x="5638" y="3611"/>
                </a:cubicBezTo>
                <a:cubicBezTo>
                  <a:pt x="5686" y="3599"/>
                  <a:pt x="5686" y="3599"/>
                  <a:pt x="5686" y="3599"/>
                </a:cubicBezTo>
                <a:cubicBezTo>
                  <a:pt x="5739" y="3575"/>
                  <a:pt x="5739" y="3575"/>
                  <a:pt x="5739" y="3575"/>
                </a:cubicBezTo>
                <a:cubicBezTo>
                  <a:pt x="5793" y="3563"/>
                  <a:pt x="5793" y="3563"/>
                  <a:pt x="5793" y="3563"/>
                </a:cubicBezTo>
                <a:cubicBezTo>
                  <a:pt x="5828" y="3510"/>
                  <a:pt x="5828" y="3510"/>
                  <a:pt x="5828" y="3510"/>
                </a:cubicBezTo>
                <a:cubicBezTo>
                  <a:pt x="5870" y="3480"/>
                  <a:pt x="5870" y="3480"/>
                  <a:pt x="5870" y="3480"/>
                </a:cubicBezTo>
                <a:cubicBezTo>
                  <a:pt x="5876" y="3439"/>
                  <a:pt x="5876" y="3439"/>
                  <a:pt x="5876" y="3439"/>
                </a:cubicBezTo>
                <a:cubicBezTo>
                  <a:pt x="5822" y="3451"/>
                  <a:pt x="5822" y="3451"/>
                  <a:pt x="5822" y="3451"/>
                </a:cubicBezTo>
                <a:cubicBezTo>
                  <a:pt x="5787" y="3510"/>
                  <a:pt x="5787" y="3510"/>
                  <a:pt x="5787" y="3510"/>
                </a:cubicBezTo>
                <a:cubicBezTo>
                  <a:pt x="5722" y="3516"/>
                  <a:pt x="5722" y="3516"/>
                  <a:pt x="5722" y="3516"/>
                </a:cubicBezTo>
                <a:cubicBezTo>
                  <a:pt x="5668" y="3492"/>
                  <a:pt x="5668" y="3492"/>
                  <a:pt x="5668" y="3492"/>
                </a:cubicBezTo>
                <a:cubicBezTo>
                  <a:pt x="5615" y="3445"/>
                  <a:pt x="5615" y="3445"/>
                  <a:pt x="5615" y="3445"/>
                </a:cubicBezTo>
                <a:cubicBezTo>
                  <a:pt x="5585" y="3374"/>
                  <a:pt x="5585" y="3374"/>
                  <a:pt x="5585" y="3374"/>
                </a:cubicBezTo>
                <a:cubicBezTo>
                  <a:pt x="5638" y="3338"/>
                  <a:pt x="5638" y="3338"/>
                  <a:pt x="5638" y="3338"/>
                </a:cubicBezTo>
                <a:cubicBezTo>
                  <a:pt x="5633" y="3273"/>
                  <a:pt x="5633" y="3273"/>
                  <a:pt x="5633" y="3273"/>
                </a:cubicBezTo>
                <a:cubicBezTo>
                  <a:pt x="5561" y="3267"/>
                  <a:pt x="5561" y="3267"/>
                  <a:pt x="5561" y="3267"/>
                </a:cubicBezTo>
                <a:cubicBezTo>
                  <a:pt x="5484" y="3291"/>
                  <a:pt x="5484" y="3291"/>
                  <a:pt x="5484" y="3291"/>
                </a:cubicBezTo>
                <a:cubicBezTo>
                  <a:pt x="5401" y="3344"/>
                  <a:pt x="5401" y="3344"/>
                  <a:pt x="5401" y="3344"/>
                </a:cubicBezTo>
                <a:cubicBezTo>
                  <a:pt x="5318" y="3421"/>
                  <a:pt x="5318" y="3421"/>
                  <a:pt x="5318" y="3421"/>
                </a:cubicBezTo>
                <a:cubicBezTo>
                  <a:pt x="5253" y="3468"/>
                  <a:pt x="5253" y="3468"/>
                  <a:pt x="5253" y="3468"/>
                </a:cubicBezTo>
                <a:cubicBezTo>
                  <a:pt x="5277" y="3421"/>
                  <a:pt x="5277" y="3421"/>
                  <a:pt x="5277" y="3421"/>
                </a:cubicBezTo>
                <a:cubicBezTo>
                  <a:pt x="5318" y="3380"/>
                  <a:pt x="5318" y="3380"/>
                  <a:pt x="5318" y="3380"/>
                </a:cubicBezTo>
                <a:cubicBezTo>
                  <a:pt x="5342" y="3356"/>
                  <a:pt x="5342" y="3356"/>
                  <a:pt x="5342" y="3356"/>
                </a:cubicBezTo>
                <a:cubicBezTo>
                  <a:pt x="5277" y="3338"/>
                  <a:pt x="5277" y="3338"/>
                  <a:pt x="5277" y="3338"/>
                </a:cubicBezTo>
                <a:cubicBezTo>
                  <a:pt x="5360" y="3338"/>
                  <a:pt x="5360" y="3338"/>
                  <a:pt x="5360" y="3338"/>
                </a:cubicBezTo>
                <a:cubicBezTo>
                  <a:pt x="5378" y="3297"/>
                  <a:pt x="5378" y="3297"/>
                  <a:pt x="5378" y="3297"/>
                </a:cubicBezTo>
                <a:cubicBezTo>
                  <a:pt x="5425" y="3261"/>
                  <a:pt x="5425" y="3261"/>
                  <a:pt x="5425" y="3261"/>
                </a:cubicBezTo>
                <a:cubicBezTo>
                  <a:pt x="5479" y="3261"/>
                  <a:pt x="5479" y="3261"/>
                  <a:pt x="5479" y="3261"/>
                </a:cubicBezTo>
                <a:cubicBezTo>
                  <a:pt x="5502" y="3214"/>
                  <a:pt x="5502" y="3214"/>
                  <a:pt x="5502" y="3214"/>
                </a:cubicBezTo>
                <a:cubicBezTo>
                  <a:pt x="5550" y="3196"/>
                  <a:pt x="5550" y="3196"/>
                  <a:pt x="5550" y="3196"/>
                </a:cubicBezTo>
                <a:cubicBezTo>
                  <a:pt x="5621" y="3196"/>
                  <a:pt x="5621" y="3196"/>
                  <a:pt x="5621" y="3196"/>
                </a:cubicBezTo>
                <a:cubicBezTo>
                  <a:pt x="5745" y="3190"/>
                  <a:pt x="5745" y="3190"/>
                  <a:pt x="5745" y="3190"/>
                </a:cubicBezTo>
                <a:cubicBezTo>
                  <a:pt x="5811" y="3202"/>
                  <a:pt x="5811" y="3202"/>
                  <a:pt x="5811" y="3202"/>
                </a:cubicBezTo>
                <a:cubicBezTo>
                  <a:pt x="5864" y="3202"/>
                  <a:pt x="5864" y="3202"/>
                  <a:pt x="5864" y="3202"/>
                </a:cubicBezTo>
                <a:cubicBezTo>
                  <a:pt x="5917" y="3166"/>
                  <a:pt x="5917" y="3166"/>
                  <a:pt x="5917" y="3166"/>
                </a:cubicBezTo>
                <a:cubicBezTo>
                  <a:pt x="5959" y="3113"/>
                  <a:pt x="5959" y="3113"/>
                  <a:pt x="5959" y="3113"/>
                </a:cubicBezTo>
                <a:cubicBezTo>
                  <a:pt x="6042" y="3107"/>
                  <a:pt x="6042" y="3107"/>
                  <a:pt x="6042" y="3107"/>
                </a:cubicBezTo>
                <a:cubicBezTo>
                  <a:pt x="6089" y="3089"/>
                  <a:pt x="6089" y="3089"/>
                  <a:pt x="6089" y="3089"/>
                </a:cubicBezTo>
                <a:cubicBezTo>
                  <a:pt x="6113" y="3065"/>
                  <a:pt x="6113" y="3065"/>
                  <a:pt x="6113" y="3065"/>
                </a:cubicBezTo>
                <a:cubicBezTo>
                  <a:pt x="6083" y="3042"/>
                  <a:pt x="6083" y="3042"/>
                  <a:pt x="6083" y="3042"/>
                </a:cubicBezTo>
                <a:cubicBezTo>
                  <a:pt x="6101" y="3018"/>
                  <a:pt x="6101" y="3018"/>
                  <a:pt x="6101" y="3018"/>
                </a:cubicBezTo>
                <a:cubicBezTo>
                  <a:pt x="6107" y="2971"/>
                  <a:pt x="6107" y="2971"/>
                  <a:pt x="6107" y="2971"/>
                </a:cubicBezTo>
                <a:cubicBezTo>
                  <a:pt x="6042" y="2959"/>
                  <a:pt x="6042" y="2959"/>
                  <a:pt x="6042" y="2959"/>
                </a:cubicBezTo>
                <a:cubicBezTo>
                  <a:pt x="6036" y="2935"/>
                  <a:pt x="6036" y="2935"/>
                  <a:pt x="6036" y="2935"/>
                </a:cubicBezTo>
                <a:cubicBezTo>
                  <a:pt x="5965" y="2935"/>
                  <a:pt x="5965" y="2935"/>
                  <a:pt x="5965" y="2935"/>
                </a:cubicBezTo>
                <a:cubicBezTo>
                  <a:pt x="5917" y="2959"/>
                  <a:pt x="5917" y="2959"/>
                  <a:pt x="5917" y="2959"/>
                </a:cubicBezTo>
                <a:cubicBezTo>
                  <a:pt x="5882" y="2982"/>
                  <a:pt x="5882" y="2982"/>
                  <a:pt x="5882" y="2982"/>
                </a:cubicBezTo>
                <a:cubicBezTo>
                  <a:pt x="5852" y="2971"/>
                  <a:pt x="5852" y="2971"/>
                  <a:pt x="5852" y="2971"/>
                </a:cubicBezTo>
                <a:cubicBezTo>
                  <a:pt x="5864" y="2941"/>
                  <a:pt x="5864" y="2941"/>
                  <a:pt x="5864" y="2941"/>
                </a:cubicBezTo>
                <a:cubicBezTo>
                  <a:pt x="5923" y="2917"/>
                  <a:pt x="5923" y="2917"/>
                  <a:pt x="5923" y="2917"/>
                </a:cubicBezTo>
                <a:cubicBezTo>
                  <a:pt x="5994" y="2899"/>
                  <a:pt x="5994" y="2899"/>
                  <a:pt x="5994" y="2899"/>
                </a:cubicBezTo>
                <a:cubicBezTo>
                  <a:pt x="6030" y="2876"/>
                  <a:pt x="6030" y="2876"/>
                  <a:pt x="6030" y="2876"/>
                </a:cubicBezTo>
                <a:cubicBezTo>
                  <a:pt x="5982" y="2870"/>
                  <a:pt x="5982" y="2870"/>
                  <a:pt x="5982" y="2870"/>
                </a:cubicBezTo>
                <a:cubicBezTo>
                  <a:pt x="5935" y="2846"/>
                  <a:pt x="5935" y="2846"/>
                  <a:pt x="5935" y="2846"/>
                </a:cubicBezTo>
                <a:cubicBezTo>
                  <a:pt x="5876" y="2828"/>
                  <a:pt x="5876" y="2828"/>
                  <a:pt x="5876" y="2828"/>
                </a:cubicBezTo>
                <a:cubicBezTo>
                  <a:pt x="5840" y="2799"/>
                  <a:pt x="5840" y="2799"/>
                  <a:pt x="5840" y="2799"/>
                </a:cubicBezTo>
                <a:cubicBezTo>
                  <a:pt x="5799" y="2763"/>
                  <a:pt x="5799" y="2763"/>
                  <a:pt x="5799" y="2763"/>
                </a:cubicBezTo>
                <a:cubicBezTo>
                  <a:pt x="5781" y="2727"/>
                  <a:pt x="5781" y="2727"/>
                  <a:pt x="5781" y="2727"/>
                </a:cubicBezTo>
                <a:cubicBezTo>
                  <a:pt x="5804" y="2727"/>
                  <a:pt x="5804" y="2727"/>
                  <a:pt x="5804" y="2727"/>
                </a:cubicBezTo>
                <a:cubicBezTo>
                  <a:pt x="5811" y="2704"/>
                  <a:pt x="5811" y="2704"/>
                  <a:pt x="5811" y="2704"/>
                </a:cubicBezTo>
                <a:cubicBezTo>
                  <a:pt x="5775" y="2650"/>
                  <a:pt x="5775" y="2650"/>
                  <a:pt x="5775" y="2650"/>
                </a:cubicBezTo>
                <a:cubicBezTo>
                  <a:pt x="5727" y="2585"/>
                  <a:pt x="5727" y="2585"/>
                  <a:pt x="5727" y="2585"/>
                </a:cubicBezTo>
                <a:cubicBezTo>
                  <a:pt x="5656" y="2484"/>
                  <a:pt x="5656" y="2484"/>
                  <a:pt x="5656" y="2484"/>
                </a:cubicBezTo>
                <a:cubicBezTo>
                  <a:pt x="5633" y="2431"/>
                  <a:pt x="5633" y="2431"/>
                  <a:pt x="5633" y="2431"/>
                </a:cubicBezTo>
                <a:cubicBezTo>
                  <a:pt x="5579" y="2496"/>
                  <a:pt x="5579" y="2496"/>
                  <a:pt x="5579" y="2496"/>
                </a:cubicBezTo>
                <a:cubicBezTo>
                  <a:pt x="5579" y="2550"/>
                  <a:pt x="5579" y="2550"/>
                  <a:pt x="5579" y="2550"/>
                </a:cubicBezTo>
                <a:cubicBezTo>
                  <a:pt x="5526" y="2573"/>
                  <a:pt x="5526" y="2573"/>
                  <a:pt x="5526" y="2573"/>
                </a:cubicBezTo>
                <a:cubicBezTo>
                  <a:pt x="5496" y="2609"/>
                  <a:pt x="5496" y="2609"/>
                  <a:pt x="5496" y="2609"/>
                </a:cubicBezTo>
                <a:cubicBezTo>
                  <a:pt x="5443" y="2603"/>
                  <a:pt x="5443" y="2603"/>
                  <a:pt x="5443" y="2603"/>
                </a:cubicBezTo>
                <a:cubicBezTo>
                  <a:pt x="5431" y="2573"/>
                  <a:pt x="5431" y="2573"/>
                  <a:pt x="5431" y="2573"/>
                </a:cubicBezTo>
                <a:cubicBezTo>
                  <a:pt x="5395" y="2544"/>
                  <a:pt x="5395" y="2544"/>
                  <a:pt x="5395" y="2544"/>
                </a:cubicBezTo>
                <a:cubicBezTo>
                  <a:pt x="5342" y="2555"/>
                  <a:pt x="5342" y="2555"/>
                  <a:pt x="5342" y="2555"/>
                </a:cubicBezTo>
                <a:cubicBezTo>
                  <a:pt x="5360" y="2496"/>
                  <a:pt x="5360" y="2496"/>
                  <a:pt x="5360" y="2496"/>
                </a:cubicBezTo>
                <a:cubicBezTo>
                  <a:pt x="5360" y="2419"/>
                  <a:pt x="5360" y="2419"/>
                  <a:pt x="5360" y="2419"/>
                </a:cubicBezTo>
                <a:cubicBezTo>
                  <a:pt x="5354" y="2372"/>
                  <a:pt x="5354" y="2372"/>
                  <a:pt x="5354" y="2372"/>
                </a:cubicBezTo>
                <a:cubicBezTo>
                  <a:pt x="5295" y="2372"/>
                  <a:pt x="5295" y="2372"/>
                  <a:pt x="5295" y="2372"/>
                </a:cubicBezTo>
                <a:cubicBezTo>
                  <a:pt x="5247" y="2342"/>
                  <a:pt x="5247" y="2342"/>
                  <a:pt x="5247" y="2342"/>
                </a:cubicBezTo>
                <a:cubicBezTo>
                  <a:pt x="5200" y="2295"/>
                  <a:pt x="5200" y="2295"/>
                  <a:pt x="5200" y="2295"/>
                </a:cubicBezTo>
                <a:cubicBezTo>
                  <a:pt x="5117" y="2247"/>
                  <a:pt x="5117" y="2247"/>
                  <a:pt x="5117" y="2247"/>
                </a:cubicBezTo>
                <a:cubicBezTo>
                  <a:pt x="5093" y="2265"/>
                  <a:pt x="5093" y="2265"/>
                  <a:pt x="5093" y="2265"/>
                </a:cubicBezTo>
                <a:cubicBezTo>
                  <a:pt x="5022" y="2265"/>
                  <a:pt x="5022" y="2265"/>
                  <a:pt x="5022" y="2265"/>
                </a:cubicBezTo>
                <a:cubicBezTo>
                  <a:pt x="4992" y="2247"/>
                  <a:pt x="4992" y="2247"/>
                  <a:pt x="4992" y="2247"/>
                </a:cubicBezTo>
                <a:cubicBezTo>
                  <a:pt x="4915" y="2247"/>
                  <a:pt x="4915" y="2247"/>
                  <a:pt x="4915" y="2247"/>
                </a:cubicBezTo>
                <a:cubicBezTo>
                  <a:pt x="4886" y="2277"/>
                  <a:pt x="4886" y="2277"/>
                  <a:pt x="4886" y="2277"/>
                </a:cubicBezTo>
                <a:cubicBezTo>
                  <a:pt x="4915" y="2324"/>
                  <a:pt x="4915" y="2324"/>
                  <a:pt x="4915" y="2324"/>
                </a:cubicBezTo>
                <a:cubicBezTo>
                  <a:pt x="4903" y="2384"/>
                  <a:pt x="4903" y="2384"/>
                  <a:pt x="4903" y="2384"/>
                </a:cubicBezTo>
                <a:cubicBezTo>
                  <a:pt x="4909" y="2425"/>
                  <a:pt x="4909" y="2425"/>
                  <a:pt x="4909" y="2425"/>
                </a:cubicBezTo>
                <a:cubicBezTo>
                  <a:pt x="4939" y="2478"/>
                  <a:pt x="4939" y="2478"/>
                  <a:pt x="4939" y="2478"/>
                </a:cubicBezTo>
                <a:cubicBezTo>
                  <a:pt x="4897" y="2478"/>
                  <a:pt x="4897" y="2478"/>
                  <a:pt x="4897" y="2478"/>
                </a:cubicBezTo>
                <a:cubicBezTo>
                  <a:pt x="4897" y="2532"/>
                  <a:pt x="4897" y="2532"/>
                  <a:pt x="4897" y="2532"/>
                </a:cubicBezTo>
                <a:cubicBezTo>
                  <a:pt x="4874" y="2561"/>
                  <a:pt x="4874" y="2561"/>
                  <a:pt x="4874" y="2561"/>
                </a:cubicBezTo>
                <a:cubicBezTo>
                  <a:pt x="4909" y="2579"/>
                  <a:pt x="4909" y="2579"/>
                  <a:pt x="4909" y="2579"/>
                </a:cubicBezTo>
                <a:cubicBezTo>
                  <a:pt x="4957" y="2621"/>
                  <a:pt x="4957" y="2621"/>
                  <a:pt x="4957" y="2621"/>
                </a:cubicBezTo>
                <a:cubicBezTo>
                  <a:pt x="4974" y="2686"/>
                  <a:pt x="4974" y="2686"/>
                  <a:pt x="4974" y="2686"/>
                </a:cubicBezTo>
                <a:cubicBezTo>
                  <a:pt x="4974" y="2757"/>
                  <a:pt x="4974" y="2757"/>
                  <a:pt x="4974" y="2757"/>
                </a:cubicBezTo>
                <a:cubicBezTo>
                  <a:pt x="4939" y="2810"/>
                  <a:pt x="4939" y="2810"/>
                  <a:pt x="4939" y="2810"/>
                </a:cubicBezTo>
                <a:cubicBezTo>
                  <a:pt x="4886" y="2852"/>
                  <a:pt x="4886" y="2852"/>
                  <a:pt x="4886" y="2852"/>
                </a:cubicBezTo>
                <a:cubicBezTo>
                  <a:pt x="4814" y="2858"/>
                  <a:pt x="4814" y="2858"/>
                  <a:pt x="4814" y="2858"/>
                </a:cubicBezTo>
                <a:cubicBezTo>
                  <a:pt x="4856" y="2923"/>
                  <a:pt x="4856" y="2923"/>
                  <a:pt x="4856" y="2923"/>
                </a:cubicBezTo>
                <a:cubicBezTo>
                  <a:pt x="4856" y="3000"/>
                  <a:pt x="4856" y="3000"/>
                  <a:pt x="4856" y="3000"/>
                </a:cubicBezTo>
                <a:cubicBezTo>
                  <a:pt x="4874" y="3048"/>
                  <a:pt x="4874" y="3048"/>
                  <a:pt x="4874" y="3048"/>
                </a:cubicBezTo>
                <a:cubicBezTo>
                  <a:pt x="4862" y="3083"/>
                  <a:pt x="4862" y="3083"/>
                  <a:pt x="4862" y="3083"/>
                </a:cubicBezTo>
                <a:cubicBezTo>
                  <a:pt x="4832" y="3131"/>
                  <a:pt x="4832" y="3131"/>
                  <a:pt x="4832" y="3131"/>
                </a:cubicBezTo>
                <a:cubicBezTo>
                  <a:pt x="4761" y="3137"/>
                  <a:pt x="4761" y="3137"/>
                  <a:pt x="4761" y="3137"/>
                </a:cubicBezTo>
                <a:cubicBezTo>
                  <a:pt x="4725" y="3071"/>
                  <a:pt x="4725" y="3071"/>
                  <a:pt x="4725" y="3071"/>
                </a:cubicBezTo>
                <a:cubicBezTo>
                  <a:pt x="4672" y="3018"/>
                  <a:pt x="4672" y="3018"/>
                  <a:pt x="4672" y="3018"/>
                </a:cubicBezTo>
                <a:cubicBezTo>
                  <a:pt x="4672" y="2965"/>
                  <a:pt x="4672" y="2965"/>
                  <a:pt x="4672" y="2965"/>
                </a:cubicBezTo>
                <a:cubicBezTo>
                  <a:pt x="4660" y="2899"/>
                  <a:pt x="4660" y="2899"/>
                  <a:pt x="4660" y="2899"/>
                </a:cubicBezTo>
                <a:cubicBezTo>
                  <a:pt x="4666" y="2840"/>
                  <a:pt x="4666" y="2840"/>
                  <a:pt x="4666" y="2840"/>
                </a:cubicBezTo>
                <a:cubicBezTo>
                  <a:pt x="4577" y="2828"/>
                  <a:pt x="4577" y="2828"/>
                  <a:pt x="4577" y="2828"/>
                </a:cubicBezTo>
                <a:cubicBezTo>
                  <a:pt x="4512" y="2828"/>
                  <a:pt x="4512" y="2828"/>
                  <a:pt x="4512" y="2828"/>
                </a:cubicBezTo>
                <a:cubicBezTo>
                  <a:pt x="4482" y="2805"/>
                  <a:pt x="4482" y="2805"/>
                  <a:pt x="4482" y="2805"/>
                </a:cubicBezTo>
                <a:cubicBezTo>
                  <a:pt x="4399" y="2787"/>
                  <a:pt x="4399" y="2787"/>
                  <a:pt x="4399" y="2787"/>
                </a:cubicBezTo>
                <a:cubicBezTo>
                  <a:pt x="4364" y="2751"/>
                  <a:pt x="4364" y="2751"/>
                  <a:pt x="4364" y="2751"/>
                </a:cubicBezTo>
                <a:cubicBezTo>
                  <a:pt x="4293" y="2716"/>
                  <a:pt x="4293" y="2716"/>
                  <a:pt x="4293" y="2716"/>
                </a:cubicBezTo>
                <a:cubicBezTo>
                  <a:pt x="4222" y="2674"/>
                  <a:pt x="4222" y="2674"/>
                  <a:pt x="4222" y="2674"/>
                </a:cubicBezTo>
                <a:cubicBezTo>
                  <a:pt x="4121" y="2698"/>
                  <a:pt x="4121" y="2698"/>
                  <a:pt x="4121" y="2698"/>
                </a:cubicBezTo>
                <a:cubicBezTo>
                  <a:pt x="4103" y="2662"/>
                  <a:pt x="4103" y="2662"/>
                  <a:pt x="4103" y="2662"/>
                </a:cubicBezTo>
                <a:cubicBezTo>
                  <a:pt x="4061" y="2573"/>
                  <a:pt x="4061" y="2573"/>
                  <a:pt x="4061" y="2573"/>
                </a:cubicBezTo>
                <a:cubicBezTo>
                  <a:pt x="4014" y="2555"/>
                  <a:pt x="4014" y="2555"/>
                  <a:pt x="4014" y="2555"/>
                </a:cubicBezTo>
                <a:cubicBezTo>
                  <a:pt x="3978" y="2520"/>
                  <a:pt x="3978" y="2520"/>
                  <a:pt x="3978" y="2520"/>
                </a:cubicBezTo>
                <a:cubicBezTo>
                  <a:pt x="3990" y="2413"/>
                  <a:pt x="3990" y="2413"/>
                  <a:pt x="3990" y="2413"/>
                </a:cubicBezTo>
                <a:cubicBezTo>
                  <a:pt x="4038" y="2336"/>
                  <a:pt x="4038" y="2336"/>
                  <a:pt x="4038" y="2336"/>
                </a:cubicBezTo>
                <a:cubicBezTo>
                  <a:pt x="4091" y="2265"/>
                  <a:pt x="4091" y="2265"/>
                  <a:pt x="4091" y="2265"/>
                </a:cubicBezTo>
                <a:cubicBezTo>
                  <a:pt x="4150" y="2235"/>
                  <a:pt x="4150" y="2235"/>
                  <a:pt x="4150" y="2235"/>
                </a:cubicBezTo>
                <a:cubicBezTo>
                  <a:pt x="4198" y="2200"/>
                  <a:pt x="4198" y="2200"/>
                  <a:pt x="4198" y="2200"/>
                </a:cubicBezTo>
                <a:cubicBezTo>
                  <a:pt x="4180" y="2158"/>
                  <a:pt x="4180" y="2158"/>
                  <a:pt x="4180" y="2158"/>
                </a:cubicBezTo>
                <a:cubicBezTo>
                  <a:pt x="4103" y="2141"/>
                  <a:pt x="4103" y="2141"/>
                  <a:pt x="4103" y="2141"/>
                </a:cubicBezTo>
                <a:cubicBezTo>
                  <a:pt x="4014" y="2111"/>
                  <a:pt x="4014" y="2111"/>
                  <a:pt x="4014" y="2111"/>
                </a:cubicBezTo>
                <a:cubicBezTo>
                  <a:pt x="4115" y="2129"/>
                  <a:pt x="4115" y="2129"/>
                  <a:pt x="4115" y="2129"/>
                </a:cubicBezTo>
                <a:cubicBezTo>
                  <a:pt x="4198" y="2146"/>
                  <a:pt x="4198" y="2146"/>
                  <a:pt x="4198" y="2146"/>
                </a:cubicBezTo>
                <a:cubicBezTo>
                  <a:pt x="4239" y="2141"/>
                  <a:pt x="4239" y="2141"/>
                  <a:pt x="4239" y="2141"/>
                </a:cubicBezTo>
                <a:cubicBezTo>
                  <a:pt x="4245" y="2099"/>
                  <a:pt x="4245" y="2099"/>
                  <a:pt x="4245" y="2099"/>
                </a:cubicBezTo>
                <a:cubicBezTo>
                  <a:pt x="4316" y="2117"/>
                  <a:pt x="4316" y="2117"/>
                  <a:pt x="4316" y="2117"/>
                </a:cubicBezTo>
                <a:cubicBezTo>
                  <a:pt x="4352" y="2111"/>
                  <a:pt x="4352" y="2111"/>
                  <a:pt x="4352" y="2111"/>
                </a:cubicBezTo>
                <a:cubicBezTo>
                  <a:pt x="4358" y="2075"/>
                  <a:pt x="4358" y="2075"/>
                  <a:pt x="4358" y="2075"/>
                </a:cubicBezTo>
                <a:cubicBezTo>
                  <a:pt x="4381" y="2063"/>
                  <a:pt x="4381" y="2063"/>
                  <a:pt x="4381" y="2063"/>
                </a:cubicBezTo>
                <a:cubicBezTo>
                  <a:pt x="4399" y="2016"/>
                  <a:pt x="4399" y="2016"/>
                  <a:pt x="4399" y="2016"/>
                </a:cubicBezTo>
                <a:cubicBezTo>
                  <a:pt x="4346" y="2010"/>
                  <a:pt x="4346" y="2010"/>
                  <a:pt x="4346" y="2010"/>
                </a:cubicBezTo>
                <a:cubicBezTo>
                  <a:pt x="4287" y="2004"/>
                  <a:pt x="4287" y="2004"/>
                  <a:pt x="4287" y="2004"/>
                </a:cubicBezTo>
                <a:cubicBezTo>
                  <a:pt x="4263" y="1980"/>
                  <a:pt x="4263" y="1980"/>
                  <a:pt x="4263" y="1980"/>
                </a:cubicBezTo>
                <a:cubicBezTo>
                  <a:pt x="4192" y="1951"/>
                  <a:pt x="4192" y="1951"/>
                  <a:pt x="4192" y="1951"/>
                </a:cubicBezTo>
                <a:cubicBezTo>
                  <a:pt x="4239" y="1957"/>
                  <a:pt x="4239" y="1957"/>
                  <a:pt x="4239" y="1957"/>
                </a:cubicBezTo>
                <a:cubicBezTo>
                  <a:pt x="4316" y="1975"/>
                  <a:pt x="4316" y="1975"/>
                  <a:pt x="4316" y="1975"/>
                </a:cubicBezTo>
                <a:cubicBezTo>
                  <a:pt x="4370" y="1992"/>
                  <a:pt x="4370" y="1992"/>
                  <a:pt x="4370" y="1992"/>
                </a:cubicBezTo>
                <a:cubicBezTo>
                  <a:pt x="4417" y="1975"/>
                  <a:pt x="4417" y="1975"/>
                  <a:pt x="4417" y="1975"/>
                </a:cubicBezTo>
                <a:cubicBezTo>
                  <a:pt x="4453" y="1933"/>
                  <a:pt x="4453" y="1933"/>
                  <a:pt x="4453" y="1933"/>
                </a:cubicBezTo>
                <a:cubicBezTo>
                  <a:pt x="4417" y="1897"/>
                  <a:pt x="4417" y="1897"/>
                  <a:pt x="4417" y="1897"/>
                </a:cubicBezTo>
                <a:cubicBezTo>
                  <a:pt x="4470" y="1897"/>
                  <a:pt x="4470" y="1897"/>
                  <a:pt x="4470" y="1897"/>
                </a:cubicBezTo>
                <a:cubicBezTo>
                  <a:pt x="4500" y="1927"/>
                  <a:pt x="4500" y="1927"/>
                  <a:pt x="4500" y="1927"/>
                </a:cubicBezTo>
                <a:cubicBezTo>
                  <a:pt x="4476" y="1963"/>
                  <a:pt x="4476" y="1963"/>
                  <a:pt x="4476" y="1963"/>
                </a:cubicBezTo>
                <a:cubicBezTo>
                  <a:pt x="4453" y="2028"/>
                  <a:pt x="4453" y="2028"/>
                  <a:pt x="4453" y="2028"/>
                </a:cubicBezTo>
                <a:cubicBezTo>
                  <a:pt x="4453" y="2105"/>
                  <a:pt x="4453" y="2105"/>
                  <a:pt x="4453" y="2105"/>
                </a:cubicBezTo>
                <a:cubicBezTo>
                  <a:pt x="4399" y="2117"/>
                  <a:pt x="4399" y="2117"/>
                  <a:pt x="4399" y="2117"/>
                </a:cubicBezTo>
                <a:cubicBezTo>
                  <a:pt x="4417" y="2152"/>
                  <a:pt x="4417" y="2152"/>
                  <a:pt x="4417" y="2152"/>
                </a:cubicBezTo>
                <a:cubicBezTo>
                  <a:pt x="4470" y="2158"/>
                  <a:pt x="4470" y="2158"/>
                  <a:pt x="4470" y="2158"/>
                </a:cubicBezTo>
                <a:cubicBezTo>
                  <a:pt x="4470" y="2188"/>
                  <a:pt x="4470" y="2188"/>
                  <a:pt x="4470" y="2188"/>
                </a:cubicBezTo>
                <a:cubicBezTo>
                  <a:pt x="4470" y="2188"/>
                  <a:pt x="4524" y="2200"/>
                  <a:pt x="4542" y="2182"/>
                </a:cubicBezTo>
                <a:cubicBezTo>
                  <a:pt x="4559" y="2141"/>
                  <a:pt x="4559" y="2141"/>
                  <a:pt x="4559" y="2141"/>
                </a:cubicBezTo>
                <a:cubicBezTo>
                  <a:pt x="4631" y="2146"/>
                  <a:pt x="4631" y="2146"/>
                  <a:pt x="4631" y="2146"/>
                </a:cubicBezTo>
                <a:cubicBezTo>
                  <a:pt x="4666" y="2152"/>
                  <a:pt x="4666" y="2152"/>
                  <a:pt x="4666" y="2152"/>
                </a:cubicBezTo>
                <a:cubicBezTo>
                  <a:pt x="4702" y="2170"/>
                  <a:pt x="4702" y="2170"/>
                  <a:pt x="4702" y="2170"/>
                </a:cubicBezTo>
                <a:cubicBezTo>
                  <a:pt x="4755" y="2170"/>
                  <a:pt x="4755" y="2170"/>
                  <a:pt x="4755" y="2170"/>
                </a:cubicBezTo>
                <a:cubicBezTo>
                  <a:pt x="4761" y="2123"/>
                  <a:pt x="4761" y="2123"/>
                  <a:pt x="4761" y="2123"/>
                </a:cubicBezTo>
                <a:cubicBezTo>
                  <a:pt x="4708" y="2111"/>
                  <a:pt x="4708" y="2111"/>
                  <a:pt x="4708" y="2111"/>
                </a:cubicBezTo>
                <a:cubicBezTo>
                  <a:pt x="4684" y="2057"/>
                  <a:pt x="4684" y="2057"/>
                  <a:pt x="4684" y="2057"/>
                </a:cubicBezTo>
                <a:cubicBezTo>
                  <a:pt x="4619" y="2052"/>
                  <a:pt x="4619" y="2052"/>
                  <a:pt x="4619" y="2052"/>
                </a:cubicBezTo>
                <a:cubicBezTo>
                  <a:pt x="4565" y="2010"/>
                  <a:pt x="4565" y="2010"/>
                  <a:pt x="4565" y="2010"/>
                </a:cubicBezTo>
                <a:cubicBezTo>
                  <a:pt x="4518" y="1998"/>
                  <a:pt x="4518" y="1998"/>
                  <a:pt x="4518" y="1998"/>
                </a:cubicBezTo>
                <a:cubicBezTo>
                  <a:pt x="4518" y="1968"/>
                  <a:pt x="4518" y="1968"/>
                  <a:pt x="4518" y="1968"/>
                </a:cubicBezTo>
                <a:cubicBezTo>
                  <a:pt x="4565" y="1975"/>
                  <a:pt x="4565" y="1975"/>
                  <a:pt x="4565" y="1975"/>
                </a:cubicBezTo>
                <a:cubicBezTo>
                  <a:pt x="4583" y="1957"/>
                  <a:pt x="4583" y="1957"/>
                  <a:pt x="4583" y="1957"/>
                </a:cubicBezTo>
                <a:cubicBezTo>
                  <a:pt x="4577" y="1927"/>
                  <a:pt x="4577" y="1927"/>
                  <a:pt x="4577" y="1927"/>
                </a:cubicBezTo>
                <a:cubicBezTo>
                  <a:pt x="4631" y="1927"/>
                  <a:pt x="4631" y="1927"/>
                  <a:pt x="4631" y="1927"/>
                </a:cubicBezTo>
                <a:cubicBezTo>
                  <a:pt x="4648" y="1891"/>
                  <a:pt x="4648" y="1891"/>
                  <a:pt x="4648" y="1891"/>
                </a:cubicBezTo>
                <a:cubicBezTo>
                  <a:pt x="4702" y="1856"/>
                  <a:pt x="4702" y="1856"/>
                  <a:pt x="4702" y="1856"/>
                </a:cubicBezTo>
                <a:cubicBezTo>
                  <a:pt x="4720" y="1820"/>
                  <a:pt x="4720" y="1820"/>
                  <a:pt x="4720" y="1820"/>
                </a:cubicBezTo>
                <a:cubicBezTo>
                  <a:pt x="4690" y="1791"/>
                  <a:pt x="4690" y="1791"/>
                  <a:pt x="4690" y="1791"/>
                </a:cubicBezTo>
                <a:cubicBezTo>
                  <a:pt x="4666" y="1731"/>
                  <a:pt x="4666" y="1731"/>
                  <a:pt x="4666" y="1731"/>
                </a:cubicBezTo>
                <a:cubicBezTo>
                  <a:pt x="4714" y="1725"/>
                  <a:pt x="4714" y="1725"/>
                  <a:pt x="4714" y="1725"/>
                </a:cubicBezTo>
                <a:cubicBezTo>
                  <a:pt x="4725" y="1678"/>
                  <a:pt x="4725" y="1678"/>
                  <a:pt x="4725" y="1678"/>
                </a:cubicBezTo>
                <a:cubicBezTo>
                  <a:pt x="4690" y="1636"/>
                  <a:pt x="4690" y="1636"/>
                  <a:pt x="4690" y="1636"/>
                </a:cubicBezTo>
                <a:cubicBezTo>
                  <a:pt x="4642" y="1613"/>
                  <a:pt x="4642" y="1613"/>
                  <a:pt x="4642" y="1613"/>
                </a:cubicBezTo>
                <a:cubicBezTo>
                  <a:pt x="4571" y="1577"/>
                  <a:pt x="4571" y="1577"/>
                  <a:pt x="4571" y="1577"/>
                </a:cubicBezTo>
                <a:cubicBezTo>
                  <a:pt x="4648" y="1577"/>
                  <a:pt x="4648" y="1577"/>
                  <a:pt x="4648" y="1577"/>
                </a:cubicBezTo>
                <a:cubicBezTo>
                  <a:pt x="4654" y="1559"/>
                  <a:pt x="4654" y="1559"/>
                  <a:pt x="4654" y="1559"/>
                </a:cubicBezTo>
                <a:cubicBezTo>
                  <a:pt x="4714" y="1565"/>
                  <a:pt x="4714" y="1565"/>
                  <a:pt x="4714" y="1565"/>
                </a:cubicBezTo>
                <a:cubicBezTo>
                  <a:pt x="4755" y="1589"/>
                  <a:pt x="4755" y="1589"/>
                  <a:pt x="4755" y="1589"/>
                </a:cubicBezTo>
                <a:cubicBezTo>
                  <a:pt x="4814" y="1583"/>
                  <a:pt x="4814" y="1583"/>
                  <a:pt x="4814" y="1583"/>
                </a:cubicBezTo>
                <a:cubicBezTo>
                  <a:pt x="4868" y="1571"/>
                  <a:pt x="4868" y="1571"/>
                  <a:pt x="4868" y="1571"/>
                </a:cubicBezTo>
                <a:cubicBezTo>
                  <a:pt x="4820" y="1530"/>
                  <a:pt x="4820" y="1530"/>
                  <a:pt x="4820" y="1530"/>
                </a:cubicBezTo>
                <a:cubicBezTo>
                  <a:pt x="4856" y="1524"/>
                  <a:pt x="4856" y="1524"/>
                  <a:pt x="4856" y="1524"/>
                </a:cubicBezTo>
                <a:cubicBezTo>
                  <a:pt x="4903" y="1571"/>
                  <a:pt x="4903" y="1571"/>
                  <a:pt x="4903" y="1571"/>
                </a:cubicBezTo>
                <a:cubicBezTo>
                  <a:pt x="4957" y="1577"/>
                  <a:pt x="4957" y="1577"/>
                  <a:pt x="4957" y="1577"/>
                </a:cubicBezTo>
                <a:cubicBezTo>
                  <a:pt x="4980" y="1625"/>
                  <a:pt x="4980" y="1625"/>
                  <a:pt x="4980" y="1625"/>
                </a:cubicBezTo>
                <a:cubicBezTo>
                  <a:pt x="5022" y="1631"/>
                  <a:pt x="5022" y="1631"/>
                  <a:pt x="5022" y="1631"/>
                </a:cubicBezTo>
                <a:cubicBezTo>
                  <a:pt x="5040" y="1666"/>
                  <a:pt x="5040" y="1666"/>
                  <a:pt x="5040" y="1666"/>
                </a:cubicBezTo>
                <a:cubicBezTo>
                  <a:pt x="5087" y="1684"/>
                  <a:pt x="5087" y="1684"/>
                  <a:pt x="5087" y="1684"/>
                </a:cubicBezTo>
                <a:cubicBezTo>
                  <a:pt x="5111" y="1725"/>
                  <a:pt x="5111" y="1725"/>
                  <a:pt x="5111" y="1725"/>
                </a:cubicBezTo>
                <a:cubicBezTo>
                  <a:pt x="5158" y="1743"/>
                  <a:pt x="5158" y="1743"/>
                  <a:pt x="5158" y="1743"/>
                </a:cubicBezTo>
                <a:cubicBezTo>
                  <a:pt x="5194" y="1785"/>
                  <a:pt x="5194" y="1785"/>
                  <a:pt x="5194" y="1785"/>
                </a:cubicBezTo>
                <a:cubicBezTo>
                  <a:pt x="5206" y="1838"/>
                  <a:pt x="5206" y="1838"/>
                  <a:pt x="5206" y="1838"/>
                </a:cubicBezTo>
                <a:cubicBezTo>
                  <a:pt x="5146" y="1891"/>
                  <a:pt x="5146" y="1891"/>
                  <a:pt x="5146" y="1891"/>
                </a:cubicBezTo>
                <a:cubicBezTo>
                  <a:pt x="5099" y="1945"/>
                  <a:pt x="5099" y="1945"/>
                  <a:pt x="5099" y="1945"/>
                </a:cubicBezTo>
                <a:cubicBezTo>
                  <a:pt x="5123" y="1998"/>
                  <a:pt x="5123" y="1998"/>
                  <a:pt x="5123" y="1998"/>
                </a:cubicBezTo>
                <a:cubicBezTo>
                  <a:pt x="5040" y="2010"/>
                  <a:pt x="5040" y="2010"/>
                  <a:pt x="5040" y="2010"/>
                </a:cubicBezTo>
                <a:cubicBezTo>
                  <a:pt x="4992" y="1998"/>
                  <a:pt x="4992" y="1998"/>
                  <a:pt x="4992" y="1998"/>
                </a:cubicBezTo>
                <a:cubicBezTo>
                  <a:pt x="4945" y="1998"/>
                  <a:pt x="4945" y="1998"/>
                  <a:pt x="4945" y="1998"/>
                </a:cubicBezTo>
                <a:cubicBezTo>
                  <a:pt x="4886" y="2040"/>
                  <a:pt x="4886" y="2040"/>
                  <a:pt x="4886" y="2040"/>
                </a:cubicBezTo>
                <a:cubicBezTo>
                  <a:pt x="4886" y="2087"/>
                  <a:pt x="4886" y="2087"/>
                  <a:pt x="4886" y="2087"/>
                </a:cubicBezTo>
                <a:cubicBezTo>
                  <a:pt x="4957" y="2099"/>
                  <a:pt x="4957" y="2099"/>
                  <a:pt x="4957" y="2099"/>
                </a:cubicBezTo>
                <a:cubicBezTo>
                  <a:pt x="5016" y="2093"/>
                  <a:pt x="5016" y="2093"/>
                  <a:pt x="5016" y="2093"/>
                </a:cubicBezTo>
                <a:cubicBezTo>
                  <a:pt x="5028" y="2069"/>
                  <a:pt x="5028" y="2069"/>
                  <a:pt x="5028" y="2069"/>
                </a:cubicBezTo>
                <a:cubicBezTo>
                  <a:pt x="5052" y="2052"/>
                  <a:pt x="5052" y="2052"/>
                  <a:pt x="5052" y="2052"/>
                </a:cubicBezTo>
                <a:cubicBezTo>
                  <a:pt x="5093" y="2063"/>
                  <a:pt x="5093" y="2063"/>
                  <a:pt x="5093" y="2063"/>
                </a:cubicBezTo>
                <a:cubicBezTo>
                  <a:pt x="5158" y="2081"/>
                  <a:pt x="5158" y="2081"/>
                  <a:pt x="5158" y="2081"/>
                </a:cubicBezTo>
                <a:cubicBezTo>
                  <a:pt x="5224" y="2146"/>
                  <a:pt x="5224" y="2146"/>
                  <a:pt x="5224" y="2146"/>
                </a:cubicBezTo>
                <a:cubicBezTo>
                  <a:pt x="5241" y="2182"/>
                  <a:pt x="5241" y="2182"/>
                  <a:pt x="5241" y="2182"/>
                </a:cubicBezTo>
                <a:cubicBezTo>
                  <a:pt x="5277" y="2223"/>
                  <a:pt x="5277" y="2223"/>
                  <a:pt x="5277" y="2223"/>
                </a:cubicBezTo>
                <a:cubicBezTo>
                  <a:pt x="5336" y="2223"/>
                  <a:pt x="5336" y="2223"/>
                  <a:pt x="5336" y="2223"/>
                </a:cubicBezTo>
                <a:cubicBezTo>
                  <a:pt x="5395" y="2277"/>
                  <a:pt x="5395" y="2277"/>
                  <a:pt x="5395" y="2277"/>
                </a:cubicBezTo>
                <a:cubicBezTo>
                  <a:pt x="5484" y="2283"/>
                  <a:pt x="5484" y="2283"/>
                  <a:pt x="5484" y="2283"/>
                </a:cubicBezTo>
                <a:cubicBezTo>
                  <a:pt x="5544" y="2307"/>
                  <a:pt x="5544" y="2307"/>
                  <a:pt x="5544" y="2307"/>
                </a:cubicBezTo>
                <a:cubicBezTo>
                  <a:pt x="5550" y="2271"/>
                  <a:pt x="5550" y="2271"/>
                  <a:pt x="5550" y="2271"/>
                </a:cubicBezTo>
                <a:cubicBezTo>
                  <a:pt x="5455" y="2200"/>
                  <a:pt x="5455" y="2200"/>
                  <a:pt x="5455" y="2200"/>
                </a:cubicBezTo>
                <a:cubicBezTo>
                  <a:pt x="5413" y="2170"/>
                  <a:pt x="5413" y="2170"/>
                  <a:pt x="5413" y="2170"/>
                </a:cubicBezTo>
                <a:cubicBezTo>
                  <a:pt x="5395" y="2134"/>
                  <a:pt x="5395" y="2134"/>
                  <a:pt x="5395" y="2134"/>
                </a:cubicBezTo>
                <a:cubicBezTo>
                  <a:pt x="5455" y="2170"/>
                  <a:pt x="5455" y="2170"/>
                  <a:pt x="5455" y="2170"/>
                </a:cubicBezTo>
                <a:cubicBezTo>
                  <a:pt x="5561" y="2223"/>
                  <a:pt x="5561" y="2223"/>
                  <a:pt x="5561" y="2223"/>
                </a:cubicBezTo>
                <a:cubicBezTo>
                  <a:pt x="5615" y="2253"/>
                  <a:pt x="5615" y="2253"/>
                  <a:pt x="5615" y="2253"/>
                </a:cubicBezTo>
                <a:cubicBezTo>
                  <a:pt x="5615" y="2200"/>
                  <a:pt x="5615" y="2200"/>
                  <a:pt x="5615" y="2200"/>
                </a:cubicBezTo>
                <a:cubicBezTo>
                  <a:pt x="5650" y="2158"/>
                  <a:pt x="5650" y="2158"/>
                  <a:pt x="5650" y="2158"/>
                </a:cubicBezTo>
                <a:cubicBezTo>
                  <a:pt x="5597" y="2129"/>
                  <a:pt x="5597" y="2129"/>
                  <a:pt x="5597" y="2129"/>
                </a:cubicBezTo>
                <a:cubicBezTo>
                  <a:pt x="5585" y="2057"/>
                  <a:pt x="5585" y="2057"/>
                  <a:pt x="5585" y="2057"/>
                </a:cubicBezTo>
                <a:cubicBezTo>
                  <a:pt x="5514" y="2034"/>
                  <a:pt x="5514" y="2034"/>
                  <a:pt x="5514" y="2034"/>
                </a:cubicBezTo>
                <a:cubicBezTo>
                  <a:pt x="5425" y="1939"/>
                  <a:pt x="5425" y="1939"/>
                  <a:pt x="5425" y="1939"/>
                </a:cubicBezTo>
                <a:cubicBezTo>
                  <a:pt x="5455" y="1915"/>
                  <a:pt x="5455" y="1915"/>
                  <a:pt x="5455" y="1915"/>
                </a:cubicBezTo>
                <a:cubicBezTo>
                  <a:pt x="5484" y="1891"/>
                  <a:pt x="5484" y="1891"/>
                  <a:pt x="5484" y="1891"/>
                </a:cubicBezTo>
                <a:cubicBezTo>
                  <a:pt x="5597" y="1975"/>
                  <a:pt x="5597" y="1975"/>
                  <a:pt x="5597" y="1975"/>
                </a:cubicBezTo>
                <a:cubicBezTo>
                  <a:pt x="5638" y="2034"/>
                  <a:pt x="5638" y="2034"/>
                  <a:pt x="5638" y="2034"/>
                </a:cubicBezTo>
                <a:cubicBezTo>
                  <a:pt x="5686" y="2040"/>
                  <a:pt x="5686" y="2040"/>
                  <a:pt x="5686" y="2040"/>
                </a:cubicBezTo>
                <a:cubicBezTo>
                  <a:pt x="5704" y="1975"/>
                  <a:pt x="5704" y="1975"/>
                  <a:pt x="5704" y="1975"/>
                </a:cubicBezTo>
                <a:cubicBezTo>
                  <a:pt x="5763" y="1957"/>
                  <a:pt x="5763" y="1957"/>
                  <a:pt x="5763" y="1957"/>
                </a:cubicBezTo>
                <a:cubicBezTo>
                  <a:pt x="5769" y="1927"/>
                  <a:pt x="5769" y="1927"/>
                  <a:pt x="5769" y="1927"/>
                </a:cubicBezTo>
                <a:cubicBezTo>
                  <a:pt x="5811" y="1927"/>
                  <a:pt x="5811" y="1927"/>
                  <a:pt x="5811" y="1927"/>
                </a:cubicBezTo>
                <a:cubicBezTo>
                  <a:pt x="5828" y="1897"/>
                  <a:pt x="5828" y="1897"/>
                  <a:pt x="5828" y="1897"/>
                </a:cubicBezTo>
                <a:cubicBezTo>
                  <a:pt x="5822" y="1856"/>
                  <a:pt x="5822" y="1856"/>
                  <a:pt x="5822" y="1856"/>
                </a:cubicBezTo>
                <a:cubicBezTo>
                  <a:pt x="5745" y="1856"/>
                  <a:pt x="5745" y="1856"/>
                  <a:pt x="5745" y="1856"/>
                </a:cubicBezTo>
                <a:cubicBezTo>
                  <a:pt x="5745" y="1832"/>
                  <a:pt x="5745" y="1832"/>
                  <a:pt x="5745" y="1832"/>
                </a:cubicBezTo>
                <a:cubicBezTo>
                  <a:pt x="5698" y="1797"/>
                  <a:pt x="5698" y="1797"/>
                  <a:pt x="5698" y="1797"/>
                </a:cubicBezTo>
                <a:cubicBezTo>
                  <a:pt x="5662" y="1791"/>
                  <a:pt x="5662" y="1791"/>
                  <a:pt x="5662" y="1791"/>
                </a:cubicBezTo>
                <a:cubicBezTo>
                  <a:pt x="5609" y="1767"/>
                  <a:pt x="5609" y="1767"/>
                  <a:pt x="5609" y="1767"/>
                </a:cubicBezTo>
                <a:cubicBezTo>
                  <a:pt x="5573" y="1767"/>
                  <a:pt x="5573" y="1767"/>
                  <a:pt x="5573" y="1767"/>
                </a:cubicBezTo>
                <a:cubicBezTo>
                  <a:pt x="5561" y="1737"/>
                  <a:pt x="5561" y="1737"/>
                  <a:pt x="5561" y="1737"/>
                </a:cubicBezTo>
                <a:cubicBezTo>
                  <a:pt x="5544" y="1708"/>
                  <a:pt x="5544" y="1708"/>
                  <a:pt x="5544" y="1708"/>
                </a:cubicBezTo>
                <a:cubicBezTo>
                  <a:pt x="5479" y="1708"/>
                  <a:pt x="5479" y="1708"/>
                  <a:pt x="5479" y="1708"/>
                </a:cubicBezTo>
                <a:cubicBezTo>
                  <a:pt x="5449" y="1708"/>
                  <a:pt x="5449" y="1708"/>
                  <a:pt x="5449" y="1708"/>
                </a:cubicBezTo>
                <a:cubicBezTo>
                  <a:pt x="5449" y="1654"/>
                  <a:pt x="5449" y="1654"/>
                  <a:pt x="5449" y="1654"/>
                </a:cubicBezTo>
                <a:cubicBezTo>
                  <a:pt x="5496" y="1654"/>
                  <a:pt x="5496" y="1654"/>
                  <a:pt x="5496" y="1654"/>
                </a:cubicBezTo>
                <a:cubicBezTo>
                  <a:pt x="5520" y="1636"/>
                  <a:pt x="5520" y="1636"/>
                  <a:pt x="5520" y="1636"/>
                </a:cubicBezTo>
                <a:cubicBezTo>
                  <a:pt x="5455" y="1619"/>
                  <a:pt x="5455" y="1619"/>
                  <a:pt x="5455" y="1619"/>
                </a:cubicBezTo>
                <a:cubicBezTo>
                  <a:pt x="5467" y="1595"/>
                  <a:pt x="5467" y="1595"/>
                  <a:pt x="5467" y="1595"/>
                </a:cubicBezTo>
                <a:cubicBezTo>
                  <a:pt x="5496" y="1589"/>
                  <a:pt x="5496" y="1589"/>
                  <a:pt x="5496" y="1589"/>
                </a:cubicBezTo>
                <a:cubicBezTo>
                  <a:pt x="5461" y="1559"/>
                  <a:pt x="5461" y="1559"/>
                  <a:pt x="5461" y="1559"/>
                </a:cubicBezTo>
                <a:cubicBezTo>
                  <a:pt x="5407" y="1542"/>
                  <a:pt x="5407" y="1542"/>
                  <a:pt x="5407" y="1542"/>
                </a:cubicBezTo>
                <a:cubicBezTo>
                  <a:pt x="5425" y="1512"/>
                  <a:pt x="5425" y="1512"/>
                  <a:pt x="5425" y="1512"/>
                </a:cubicBezTo>
                <a:cubicBezTo>
                  <a:pt x="5372" y="1488"/>
                  <a:pt x="5372" y="1488"/>
                  <a:pt x="5372" y="1488"/>
                </a:cubicBezTo>
                <a:cubicBezTo>
                  <a:pt x="5312" y="1494"/>
                  <a:pt x="5312" y="1494"/>
                  <a:pt x="5312" y="1494"/>
                </a:cubicBezTo>
                <a:cubicBezTo>
                  <a:pt x="5306" y="1465"/>
                  <a:pt x="5306" y="1465"/>
                  <a:pt x="5306" y="1465"/>
                </a:cubicBezTo>
                <a:cubicBezTo>
                  <a:pt x="5259" y="1465"/>
                  <a:pt x="5259" y="1465"/>
                  <a:pt x="5259" y="1465"/>
                </a:cubicBezTo>
                <a:cubicBezTo>
                  <a:pt x="5235" y="1459"/>
                  <a:pt x="5235" y="1459"/>
                  <a:pt x="5235" y="1459"/>
                </a:cubicBezTo>
                <a:cubicBezTo>
                  <a:pt x="5277" y="1429"/>
                  <a:pt x="5277" y="1429"/>
                  <a:pt x="5277" y="1429"/>
                </a:cubicBezTo>
                <a:cubicBezTo>
                  <a:pt x="5224" y="1417"/>
                  <a:pt x="5224" y="1417"/>
                  <a:pt x="5224" y="1417"/>
                </a:cubicBezTo>
                <a:cubicBezTo>
                  <a:pt x="5152" y="1429"/>
                  <a:pt x="5152" y="1429"/>
                  <a:pt x="5152" y="1429"/>
                </a:cubicBezTo>
                <a:cubicBezTo>
                  <a:pt x="5111" y="1387"/>
                  <a:pt x="5111" y="1387"/>
                  <a:pt x="5111" y="1387"/>
                </a:cubicBezTo>
                <a:cubicBezTo>
                  <a:pt x="5105" y="1358"/>
                  <a:pt x="5105" y="1358"/>
                  <a:pt x="5105" y="1358"/>
                </a:cubicBezTo>
                <a:cubicBezTo>
                  <a:pt x="5057" y="1358"/>
                  <a:pt x="5057" y="1358"/>
                  <a:pt x="5057" y="1358"/>
                </a:cubicBezTo>
                <a:cubicBezTo>
                  <a:pt x="5057" y="1328"/>
                  <a:pt x="5057" y="1328"/>
                  <a:pt x="5057" y="1328"/>
                </a:cubicBezTo>
                <a:cubicBezTo>
                  <a:pt x="4986" y="1304"/>
                  <a:pt x="4986" y="1304"/>
                  <a:pt x="4986" y="1304"/>
                </a:cubicBezTo>
                <a:cubicBezTo>
                  <a:pt x="4897" y="1304"/>
                  <a:pt x="4897" y="1304"/>
                  <a:pt x="4897" y="1304"/>
                </a:cubicBezTo>
                <a:cubicBezTo>
                  <a:pt x="4886" y="1328"/>
                  <a:pt x="4886" y="1328"/>
                  <a:pt x="4886" y="1328"/>
                </a:cubicBezTo>
                <a:cubicBezTo>
                  <a:pt x="4844" y="1334"/>
                  <a:pt x="4844" y="1334"/>
                  <a:pt x="4844" y="1334"/>
                </a:cubicBezTo>
                <a:cubicBezTo>
                  <a:pt x="4802" y="1328"/>
                  <a:pt x="4802" y="1328"/>
                  <a:pt x="4802" y="1328"/>
                </a:cubicBezTo>
                <a:cubicBezTo>
                  <a:pt x="4785" y="1358"/>
                  <a:pt x="4785" y="1358"/>
                  <a:pt x="4785" y="1358"/>
                </a:cubicBezTo>
                <a:cubicBezTo>
                  <a:pt x="4743" y="1358"/>
                  <a:pt x="4743" y="1358"/>
                  <a:pt x="4743" y="1358"/>
                </a:cubicBezTo>
                <a:cubicBezTo>
                  <a:pt x="4737" y="1322"/>
                  <a:pt x="4737" y="1322"/>
                  <a:pt x="4737" y="1322"/>
                </a:cubicBezTo>
                <a:cubicBezTo>
                  <a:pt x="4767" y="1281"/>
                  <a:pt x="4767" y="1281"/>
                  <a:pt x="4767" y="1281"/>
                </a:cubicBezTo>
                <a:cubicBezTo>
                  <a:pt x="4725" y="1233"/>
                  <a:pt x="4725" y="1233"/>
                  <a:pt x="4725" y="1233"/>
                </a:cubicBezTo>
                <a:cubicBezTo>
                  <a:pt x="4702" y="1186"/>
                  <a:pt x="4702" y="1186"/>
                  <a:pt x="4702" y="1186"/>
                </a:cubicBezTo>
                <a:cubicBezTo>
                  <a:pt x="4625" y="1186"/>
                  <a:pt x="4625" y="1186"/>
                  <a:pt x="4625" y="1186"/>
                </a:cubicBezTo>
                <a:cubicBezTo>
                  <a:pt x="4583" y="1221"/>
                  <a:pt x="4583" y="1221"/>
                  <a:pt x="4583" y="1221"/>
                </a:cubicBezTo>
                <a:cubicBezTo>
                  <a:pt x="4530" y="1221"/>
                  <a:pt x="4530" y="1221"/>
                  <a:pt x="4530" y="1221"/>
                </a:cubicBezTo>
                <a:cubicBezTo>
                  <a:pt x="4494" y="1245"/>
                  <a:pt x="4494" y="1245"/>
                  <a:pt x="4494" y="1245"/>
                </a:cubicBezTo>
                <a:cubicBezTo>
                  <a:pt x="4488" y="1293"/>
                  <a:pt x="4488" y="1293"/>
                  <a:pt x="4488" y="1293"/>
                </a:cubicBezTo>
                <a:cubicBezTo>
                  <a:pt x="4518" y="1340"/>
                  <a:pt x="4518" y="1340"/>
                  <a:pt x="4518" y="1340"/>
                </a:cubicBezTo>
                <a:cubicBezTo>
                  <a:pt x="4494" y="1370"/>
                  <a:pt x="4494" y="1370"/>
                  <a:pt x="4494" y="1370"/>
                </a:cubicBezTo>
                <a:cubicBezTo>
                  <a:pt x="4542" y="1429"/>
                  <a:pt x="4542" y="1429"/>
                  <a:pt x="4542" y="1429"/>
                </a:cubicBezTo>
                <a:cubicBezTo>
                  <a:pt x="4506" y="1435"/>
                  <a:pt x="4506" y="1435"/>
                  <a:pt x="4506" y="1435"/>
                </a:cubicBezTo>
                <a:cubicBezTo>
                  <a:pt x="4453" y="1387"/>
                  <a:pt x="4453" y="1387"/>
                  <a:pt x="4453" y="1387"/>
                </a:cubicBezTo>
                <a:cubicBezTo>
                  <a:pt x="4435" y="1316"/>
                  <a:pt x="4435" y="1316"/>
                  <a:pt x="4435" y="1316"/>
                </a:cubicBezTo>
                <a:cubicBezTo>
                  <a:pt x="4429" y="1269"/>
                  <a:pt x="4429" y="1269"/>
                  <a:pt x="4429" y="1269"/>
                </a:cubicBezTo>
                <a:cubicBezTo>
                  <a:pt x="4470" y="1221"/>
                  <a:pt x="4470" y="1221"/>
                  <a:pt x="4470" y="1221"/>
                </a:cubicBezTo>
                <a:cubicBezTo>
                  <a:pt x="4524" y="1186"/>
                  <a:pt x="4524" y="1186"/>
                  <a:pt x="4524" y="1186"/>
                </a:cubicBezTo>
                <a:cubicBezTo>
                  <a:pt x="4447" y="1186"/>
                  <a:pt x="4447" y="1186"/>
                  <a:pt x="4447" y="1186"/>
                </a:cubicBezTo>
                <a:cubicBezTo>
                  <a:pt x="4370" y="1192"/>
                  <a:pt x="4370" y="1192"/>
                  <a:pt x="4370" y="1192"/>
                </a:cubicBezTo>
                <a:cubicBezTo>
                  <a:pt x="4299" y="1251"/>
                  <a:pt x="4299" y="1251"/>
                  <a:pt x="4299" y="1251"/>
                </a:cubicBezTo>
                <a:cubicBezTo>
                  <a:pt x="4257" y="1328"/>
                  <a:pt x="4257" y="1328"/>
                  <a:pt x="4257" y="1328"/>
                </a:cubicBezTo>
                <a:cubicBezTo>
                  <a:pt x="4251" y="1429"/>
                  <a:pt x="4251" y="1429"/>
                  <a:pt x="4251" y="1429"/>
                </a:cubicBezTo>
                <a:cubicBezTo>
                  <a:pt x="4316" y="1441"/>
                  <a:pt x="4316" y="1441"/>
                  <a:pt x="4316" y="1441"/>
                </a:cubicBezTo>
                <a:cubicBezTo>
                  <a:pt x="4364" y="1441"/>
                  <a:pt x="4364" y="1441"/>
                  <a:pt x="4364" y="1441"/>
                </a:cubicBezTo>
                <a:cubicBezTo>
                  <a:pt x="4381" y="1482"/>
                  <a:pt x="4381" y="1482"/>
                  <a:pt x="4381" y="1482"/>
                </a:cubicBezTo>
                <a:cubicBezTo>
                  <a:pt x="4334" y="1470"/>
                  <a:pt x="4334" y="1470"/>
                  <a:pt x="4334" y="1470"/>
                </a:cubicBezTo>
                <a:cubicBezTo>
                  <a:pt x="4275" y="1488"/>
                  <a:pt x="4275" y="1488"/>
                  <a:pt x="4275" y="1488"/>
                </a:cubicBezTo>
                <a:cubicBezTo>
                  <a:pt x="4322" y="1530"/>
                  <a:pt x="4322" y="1530"/>
                  <a:pt x="4322" y="1530"/>
                </a:cubicBezTo>
                <a:cubicBezTo>
                  <a:pt x="4388" y="1530"/>
                  <a:pt x="4388" y="1530"/>
                  <a:pt x="4388" y="1530"/>
                </a:cubicBezTo>
                <a:cubicBezTo>
                  <a:pt x="4417" y="1518"/>
                  <a:pt x="4417" y="1518"/>
                  <a:pt x="4417" y="1518"/>
                </a:cubicBezTo>
                <a:cubicBezTo>
                  <a:pt x="4459" y="1548"/>
                  <a:pt x="4459" y="1548"/>
                  <a:pt x="4459" y="1548"/>
                </a:cubicBezTo>
                <a:cubicBezTo>
                  <a:pt x="4542" y="1571"/>
                  <a:pt x="4542" y="1571"/>
                  <a:pt x="4542" y="1571"/>
                </a:cubicBezTo>
                <a:cubicBezTo>
                  <a:pt x="4494" y="1589"/>
                  <a:pt x="4494" y="1589"/>
                  <a:pt x="4494" y="1589"/>
                </a:cubicBezTo>
                <a:cubicBezTo>
                  <a:pt x="4488" y="1631"/>
                  <a:pt x="4488" y="1631"/>
                  <a:pt x="4488" y="1631"/>
                </a:cubicBezTo>
                <a:cubicBezTo>
                  <a:pt x="4524" y="1654"/>
                  <a:pt x="4524" y="1654"/>
                  <a:pt x="4524" y="1654"/>
                </a:cubicBezTo>
                <a:cubicBezTo>
                  <a:pt x="4470" y="1731"/>
                  <a:pt x="4470" y="1731"/>
                  <a:pt x="4470" y="1731"/>
                </a:cubicBezTo>
                <a:cubicBezTo>
                  <a:pt x="4441" y="1791"/>
                  <a:pt x="4441" y="1791"/>
                  <a:pt x="4441" y="1791"/>
                </a:cubicBezTo>
                <a:cubicBezTo>
                  <a:pt x="4405" y="1832"/>
                  <a:pt x="4405" y="1832"/>
                  <a:pt x="4405" y="1832"/>
                </a:cubicBezTo>
                <a:cubicBezTo>
                  <a:pt x="4364" y="1814"/>
                  <a:pt x="4364" y="1814"/>
                  <a:pt x="4364" y="1814"/>
                </a:cubicBezTo>
                <a:cubicBezTo>
                  <a:pt x="4340" y="1749"/>
                  <a:pt x="4340" y="1749"/>
                  <a:pt x="4340" y="1749"/>
                </a:cubicBezTo>
                <a:cubicBezTo>
                  <a:pt x="4364" y="1708"/>
                  <a:pt x="4364" y="1708"/>
                  <a:pt x="4364" y="1708"/>
                </a:cubicBezTo>
                <a:cubicBezTo>
                  <a:pt x="4293" y="1648"/>
                  <a:pt x="4293" y="1648"/>
                  <a:pt x="4293" y="1648"/>
                </a:cubicBezTo>
                <a:cubicBezTo>
                  <a:pt x="4239" y="1696"/>
                  <a:pt x="4239" y="1696"/>
                  <a:pt x="4239" y="1696"/>
                </a:cubicBezTo>
                <a:cubicBezTo>
                  <a:pt x="4156" y="1607"/>
                  <a:pt x="4156" y="1607"/>
                  <a:pt x="4156" y="1607"/>
                </a:cubicBezTo>
                <a:cubicBezTo>
                  <a:pt x="4127" y="1595"/>
                  <a:pt x="4127" y="1595"/>
                  <a:pt x="4127" y="1595"/>
                </a:cubicBezTo>
                <a:cubicBezTo>
                  <a:pt x="4133" y="1548"/>
                  <a:pt x="4133" y="1548"/>
                  <a:pt x="4133" y="1548"/>
                </a:cubicBezTo>
                <a:cubicBezTo>
                  <a:pt x="4121" y="1494"/>
                  <a:pt x="4121" y="1494"/>
                  <a:pt x="4121" y="1494"/>
                </a:cubicBezTo>
                <a:cubicBezTo>
                  <a:pt x="4085" y="1494"/>
                  <a:pt x="4085" y="1494"/>
                  <a:pt x="4085" y="1494"/>
                </a:cubicBezTo>
                <a:cubicBezTo>
                  <a:pt x="4085" y="1447"/>
                  <a:pt x="4085" y="1447"/>
                  <a:pt x="4085" y="1447"/>
                </a:cubicBezTo>
                <a:cubicBezTo>
                  <a:pt x="4026" y="1399"/>
                  <a:pt x="4026" y="1399"/>
                  <a:pt x="4026" y="1399"/>
                </a:cubicBezTo>
                <a:cubicBezTo>
                  <a:pt x="3955" y="1399"/>
                  <a:pt x="3955" y="1399"/>
                  <a:pt x="3955" y="1399"/>
                </a:cubicBezTo>
                <a:cubicBezTo>
                  <a:pt x="3943" y="1423"/>
                  <a:pt x="3943" y="1423"/>
                  <a:pt x="3943" y="1423"/>
                </a:cubicBezTo>
                <a:cubicBezTo>
                  <a:pt x="3907" y="1429"/>
                  <a:pt x="3907" y="1429"/>
                  <a:pt x="3907" y="1429"/>
                </a:cubicBezTo>
                <a:cubicBezTo>
                  <a:pt x="3878" y="1476"/>
                  <a:pt x="3878" y="1476"/>
                  <a:pt x="3878" y="1476"/>
                </a:cubicBezTo>
                <a:cubicBezTo>
                  <a:pt x="3895" y="1512"/>
                  <a:pt x="3895" y="1512"/>
                  <a:pt x="3895" y="1512"/>
                </a:cubicBezTo>
                <a:cubicBezTo>
                  <a:pt x="3883" y="1542"/>
                  <a:pt x="3883" y="1542"/>
                  <a:pt x="3883" y="1542"/>
                </a:cubicBezTo>
                <a:cubicBezTo>
                  <a:pt x="3943" y="1589"/>
                  <a:pt x="3943" y="1589"/>
                  <a:pt x="3943" y="1589"/>
                </a:cubicBezTo>
                <a:cubicBezTo>
                  <a:pt x="3996" y="1619"/>
                  <a:pt x="3996" y="1619"/>
                  <a:pt x="3996" y="1619"/>
                </a:cubicBezTo>
                <a:cubicBezTo>
                  <a:pt x="3978" y="1660"/>
                  <a:pt x="3978" y="1660"/>
                  <a:pt x="3978" y="1660"/>
                </a:cubicBezTo>
                <a:cubicBezTo>
                  <a:pt x="3919" y="1648"/>
                  <a:pt x="3919" y="1648"/>
                  <a:pt x="3919" y="1648"/>
                </a:cubicBezTo>
                <a:cubicBezTo>
                  <a:pt x="3937" y="1702"/>
                  <a:pt x="3937" y="1702"/>
                  <a:pt x="3937" y="1702"/>
                </a:cubicBezTo>
                <a:cubicBezTo>
                  <a:pt x="3990" y="1696"/>
                  <a:pt x="3990" y="1696"/>
                  <a:pt x="3990" y="1696"/>
                </a:cubicBezTo>
                <a:cubicBezTo>
                  <a:pt x="4044" y="1660"/>
                  <a:pt x="4044" y="1660"/>
                  <a:pt x="4044" y="1660"/>
                </a:cubicBezTo>
                <a:cubicBezTo>
                  <a:pt x="4044" y="1714"/>
                  <a:pt x="4044" y="1714"/>
                  <a:pt x="4044" y="1714"/>
                </a:cubicBezTo>
                <a:cubicBezTo>
                  <a:pt x="3949" y="1767"/>
                  <a:pt x="3949" y="1767"/>
                  <a:pt x="3949" y="1767"/>
                </a:cubicBezTo>
                <a:cubicBezTo>
                  <a:pt x="3955" y="1838"/>
                  <a:pt x="3955" y="1838"/>
                  <a:pt x="3955" y="1838"/>
                </a:cubicBezTo>
                <a:cubicBezTo>
                  <a:pt x="3890" y="1802"/>
                  <a:pt x="3890" y="1802"/>
                  <a:pt x="3890" y="1802"/>
                </a:cubicBezTo>
                <a:cubicBezTo>
                  <a:pt x="3907" y="1749"/>
                  <a:pt x="3907" y="1749"/>
                  <a:pt x="3907" y="1749"/>
                </a:cubicBezTo>
                <a:cubicBezTo>
                  <a:pt x="3872" y="1749"/>
                  <a:pt x="3872" y="1749"/>
                  <a:pt x="3872" y="1749"/>
                </a:cubicBezTo>
                <a:cubicBezTo>
                  <a:pt x="3866" y="1702"/>
                  <a:pt x="3866" y="1702"/>
                  <a:pt x="3866" y="1702"/>
                </a:cubicBezTo>
                <a:cubicBezTo>
                  <a:pt x="3901" y="1702"/>
                  <a:pt x="3901" y="1702"/>
                  <a:pt x="3901" y="1702"/>
                </a:cubicBezTo>
                <a:cubicBezTo>
                  <a:pt x="3890" y="1631"/>
                  <a:pt x="3890" y="1631"/>
                  <a:pt x="3890" y="1631"/>
                </a:cubicBezTo>
                <a:cubicBezTo>
                  <a:pt x="3801" y="1583"/>
                  <a:pt x="3801" y="1583"/>
                  <a:pt x="3801" y="1583"/>
                </a:cubicBezTo>
                <a:cubicBezTo>
                  <a:pt x="3783" y="1636"/>
                  <a:pt x="3783" y="1636"/>
                  <a:pt x="3783" y="1636"/>
                </a:cubicBezTo>
                <a:cubicBezTo>
                  <a:pt x="3729" y="1660"/>
                  <a:pt x="3729" y="1660"/>
                  <a:pt x="3729" y="1660"/>
                </a:cubicBezTo>
                <a:cubicBezTo>
                  <a:pt x="3812" y="1714"/>
                  <a:pt x="3812" y="1714"/>
                  <a:pt x="3812" y="1714"/>
                </a:cubicBezTo>
                <a:cubicBezTo>
                  <a:pt x="3777" y="1743"/>
                  <a:pt x="3777" y="1743"/>
                  <a:pt x="3777" y="1743"/>
                </a:cubicBezTo>
                <a:cubicBezTo>
                  <a:pt x="3759" y="1785"/>
                  <a:pt x="3759" y="1785"/>
                  <a:pt x="3759" y="1785"/>
                </a:cubicBezTo>
                <a:cubicBezTo>
                  <a:pt x="3605" y="1791"/>
                  <a:pt x="3605" y="1791"/>
                  <a:pt x="3605" y="1791"/>
                </a:cubicBezTo>
                <a:cubicBezTo>
                  <a:pt x="3528" y="1761"/>
                  <a:pt x="3528" y="1761"/>
                  <a:pt x="3528" y="1761"/>
                </a:cubicBezTo>
                <a:cubicBezTo>
                  <a:pt x="3474" y="1749"/>
                  <a:pt x="3474" y="1749"/>
                  <a:pt x="3474" y="1749"/>
                </a:cubicBezTo>
                <a:cubicBezTo>
                  <a:pt x="3397" y="1708"/>
                  <a:pt x="3397" y="1708"/>
                  <a:pt x="3397" y="1708"/>
                </a:cubicBezTo>
                <a:cubicBezTo>
                  <a:pt x="3344" y="1737"/>
                  <a:pt x="3344" y="1737"/>
                  <a:pt x="3344" y="1737"/>
                </a:cubicBezTo>
                <a:cubicBezTo>
                  <a:pt x="3267" y="1773"/>
                  <a:pt x="3267" y="1773"/>
                  <a:pt x="3267" y="1773"/>
                </a:cubicBezTo>
                <a:cubicBezTo>
                  <a:pt x="3285" y="1820"/>
                  <a:pt x="3285" y="1820"/>
                  <a:pt x="3285" y="1820"/>
                </a:cubicBezTo>
                <a:cubicBezTo>
                  <a:pt x="3273" y="1897"/>
                  <a:pt x="3273" y="1897"/>
                  <a:pt x="3273" y="1897"/>
                </a:cubicBezTo>
                <a:cubicBezTo>
                  <a:pt x="3225" y="1809"/>
                  <a:pt x="3225" y="1809"/>
                  <a:pt x="3225" y="1809"/>
                </a:cubicBezTo>
                <a:cubicBezTo>
                  <a:pt x="3148" y="1773"/>
                  <a:pt x="3148" y="1773"/>
                  <a:pt x="3148" y="1773"/>
                </a:cubicBezTo>
                <a:cubicBezTo>
                  <a:pt x="3065" y="1791"/>
                  <a:pt x="3065" y="1791"/>
                  <a:pt x="3065" y="1791"/>
                </a:cubicBezTo>
                <a:cubicBezTo>
                  <a:pt x="2876" y="1773"/>
                  <a:pt x="2876" y="1773"/>
                  <a:pt x="2876" y="1773"/>
                </a:cubicBezTo>
                <a:cubicBezTo>
                  <a:pt x="2876" y="1749"/>
                  <a:pt x="2876" y="1749"/>
                  <a:pt x="2876" y="1749"/>
                </a:cubicBezTo>
                <a:cubicBezTo>
                  <a:pt x="2941" y="1725"/>
                  <a:pt x="2941" y="1725"/>
                  <a:pt x="2941" y="1725"/>
                </a:cubicBezTo>
                <a:cubicBezTo>
                  <a:pt x="2846" y="1678"/>
                  <a:pt x="2846" y="1678"/>
                  <a:pt x="2846" y="1678"/>
                </a:cubicBezTo>
                <a:cubicBezTo>
                  <a:pt x="2787" y="1678"/>
                  <a:pt x="2787" y="1678"/>
                  <a:pt x="2787" y="1678"/>
                </a:cubicBezTo>
                <a:cubicBezTo>
                  <a:pt x="2615" y="1631"/>
                  <a:pt x="2615" y="1631"/>
                  <a:pt x="2615" y="1631"/>
                </a:cubicBezTo>
                <a:cubicBezTo>
                  <a:pt x="2573" y="1595"/>
                  <a:pt x="2573" y="1595"/>
                  <a:pt x="2573" y="1595"/>
                </a:cubicBezTo>
                <a:cubicBezTo>
                  <a:pt x="2496" y="1583"/>
                  <a:pt x="2496" y="1583"/>
                  <a:pt x="2496" y="1583"/>
                </a:cubicBezTo>
                <a:cubicBezTo>
                  <a:pt x="2449" y="1589"/>
                  <a:pt x="2449" y="1589"/>
                  <a:pt x="2449" y="1589"/>
                </a:cubicBezTo>
                <a:cubicBezTo>
                  <a:pt x="2431" y="1619"/>
                  <a:pt x="2431" y="1619"/>
                  <a:pt x="2431" y="1619"/>
                </a:cubicBezTo>
                <a:cubicBezTo>
                  <a:pt x="2389" y="1631"/>
                  <a:pt x="2389" y="1631"/>
                  <a:pt x="2389" y="1631"/>
                </a:cubicBezTo>
                <a:cubicBezTo>
                  <a:pt x="2342" y="1559"/>
                  <a:pt x="2342" y="1559"/>
                  <a:pt x="2342" y="1559"/>
                </a:cubicBezTo>
                <a:cubicBezTo>
                  <a:pt x="2318" y="1619"/>
                  <a:pt x="2318" y="1619"/>
                  <a:pt x="2318" y="1619"/>
                </a:cubicBezTo>
                <a:cubicBezTo>
                  <a:pt x="2265" y="1613"/>
                  <a:pt x="2265" y="1613"/>
                  <a:pt x="2265" y="1613"/>
                </a:cubicBezTo>
                <a:cubicBezTo>
                  <a:pt x="2217" y="1530"/>
                  <a:pt x="2217" y="1530"/>
                  <a:pt x="2217" y="1530"/>
                </a:cubicBezTo>
                <a:cubicBezTo>
                  <a:pt x="2158" y="1512"/>
                  <a:pt x="2158" y="1512"/>
                  <a:pt x="2158" y="1512"/>
                </a:cubicBezTo>
                <a:cubicBezTo>
                  <a:pt x="2140" y="1571"/>
                  <a:pt x="2140" y="1571"/>
                  <a:pt x="2140" y="1571"/>
                </a:cubicBezTo>
                <a:cubicBezTo>
                  <a:pt x="2105" y="1601"/>
                  <a:pt x="2105" y="1601"/>
                  <a:pt x="2105" y="1601"/>
                </a:cubicBezTo>
                <a:cubicBezTo>
                  <a:pt x="2045" y="1613"/>
                  <a:pt x="2045" y="1613"/>
                  <a:pt x="2045" y="1613"/>
                </a:cubicBezTo>
                <a:cubicBezTo>
                  <a:pt x="1974" y="1636"/>
                  <a:pt x="1974" y="1636"/>
                  <a:pt x="1974" y="1636"/>
                </a:cubicBezTo>
                <a:cubicBezTo>
                  <a:pt x="1897" y="1672"/>
                  <a:pt x="1897" y="1672"/>
                  <a:pt x="1897" y="1672"/>
                </a:cubicBezTo>
                <a:cubicBezTo>
                  <a:pt x="1957" y="1619"/>
                  <a:pt x="1957" y="1619"/>
                  <a:pt x="1957" y="1619"/>
                </a:cubicBezTo>
                <a:cubicBezTo>
                  <a:pt x="2022" y="1601"/>
                  <a:pt x="2022" y="1601"/>
                  <a:pt x="2022" y="1601"/>
                </a:cubicBezTo>
                <a:cubicBezTo>
                  <a:pt x="2069" y="1583"/>
                  <a:pt x="2069" y="1583"/>
                  <a:pt x="2069" y="1583"/>
                </a:cubicBezTo>
                <a:cubicBezTo>
                  <a:pt x="2087" y="1554"/>
                  <a:pt x="2087" y="1554"/>
                  <a:pt x="2087" y="1554"/>
                </a:cubicBezTo>
                <a:cubicBezTo>
                  <a:pt x="2063" y="1548"/>
                  <a:pt x="2063" y="1548"/>
                  <a:pt x="2063" y="1548"/>
                </a:cubicBezTo>
                <a:cubicBezTo>
                  <a:pt x="1986" y="1571"/>
                  <a:pt x="1986" y="1571"/>
                  <a:pt x="1986" y="1571"/>
                </a:cubicBezTo>
                <a:cubicBezTo>
                  <a:pt x="1897" y="1613"/>
                  <a:pt x="1897" y="1613"/>
                  <a:pt x="1897" y="1613"/>
                </a:cubicBezTo>
                <a:cubicBezTo>
                  <a:pt x="1850" y="1613"/>
                  <a:pt x="1850" y="1613"/>
                  <a:pt x="1850" y="1613"/>
                </a:cubicBezTo>
                <a:cubicBezTo>
                  <a:pt x="1802" y="1613"/>
                  <a:pt x="1802" y="1613"/>
                  <a:pt x="1802" y="1613"/>
                </a:cubicBezTo>
                <a:cubicBezTo>
                  <a:pt x="1713" y="1666"/>
                  <a:pt x="1713" y="1666"/>
                  <a:pt x="1713" y="1666"/>
                </a:cubicBezTo>
                <a:cubicBezTo>
                  <a:pt x="1624" y="1654"/>
                  <a:pt x="1624" y="1654"/>
                  <a:pt x="1624" y="1654"/>
                </a:cubicBezTo>
                <a:cubicBezTo>
                  <a:pt x="1553" y="1601"/>
                  <a:pt x="1553" y="1601"/>
                  <a:pt x="1553" y="1601"/>
                </a:cubicBezTo>
                <a:cubicBezTo>
                  <a:pt x="1423" y="1595"/>
                  <a:pt x="1423" y="1595"/>
                  <a:pt x="1423" y="1595"/>
                </a:cubicBezTo>
                <a:cubicBezTo>
                  <a:pt x="1376" y="1571"/>
                  <a:pt x="1376" y="1571"/>
                  <a:pt x="1376" y="1571"/>
                </a:cubicBezTo>
                <a:cubicBezTo>
                  <a:pt x="1310" y="1559"/>
                  <a:pt x="1310" y="1559"/>
                  <a:pt x="1310" y="1559"/>
                </a:cubicBezTo>
                <a:cubicBezTo>
                  <a:pt x="1233" y="1571"/>
                  <a:pt x="1233" y="1571"/>
                  <a:pt x="1233" y="1571"/>
                </a:cubicBezTo>
                <a:cubicBezTo>
                  <a:pt x="1180" y="1548"/>
                  <a:pt x="1180" y="1548"/>
                  <a:pt x="1180" y="1548"/>
                </a:cubicBezTo>
                <a:cubicBezTo>
                  <a:pt x="1097" y="1548"/>
                  <a:pt x="1097" y="1548"/>
                  <a:pt x="1097" y="1548"/>
                </a:cubicBezTo>
                <a:cubicBezTo>
                  <a:pt x="1008" y="1524"/>
                  <a:pt x="1008" y="1524"/>
                  <a:pt x="1008" y="1524"/>
                </a:cubicBezTo>
                <a:cubicBezTo>
                  <a:pt x="931" y="1524"/>
                  <a:pt x="931" y="1524"/>
                  <a:pt x="931" y="1524"/>
                </a:cubicBezTo>
                <a:cubicBezTo>
                  <a:pt x="866" y="1524"/>
                  <a:pt x="866" y="1524"/>
                  <a:pt x="866" y="1524"/>
                </a:cubicBezTo>
                <a:cubicBezTo>
                  <a:pt x="848" y="1482"/>
                  <a:pt x="848" y="1482"/>
                  <a:pt x="848" y="1482"/>
                </a:cubicBezTo>
                <a:cubicBezTo>
                  <a:pt x="723" y="1476"/>
                  <a:pt x="723" y="1476"/>
                  <a:pt x="723" y="1476"/>
                </a:cubicBezTo>
                <a:cubicBezTo>
                  <a:pt x="670" y="1482"/>
                  <a:pt x="670" y="1482"/>
                  <a:pt x="670" y="1482"/>
                </a:cubicBezTo>
                <a:cubicBezTo>
                  <a:pt x="688" y="1453"/>
                  <a:pt x="688" y="1453"/>
                  <a:pt x="688" y="1453"/>
                </a:cubicBezTo>
                <a:cubicBezTo>
                  <a:pt x="611" y="1447"/>
                  <a:pt x="611" y="1447"/>
                  <a:pt x="611" y="1447"/>
                </a:cubicBezTo>
                <a:cubicBezTo>
                  <a:pt x="545" y="1488"/>
                  <a:pt x="545" y="1488"/>
                  <a:pt x="545" y="1488"/>
                </a:cubicBezTo>
                <a:cubicBezTo>
                  <a:pt x="445" y="1488"/>
                  <a:pt x="445" y="1488"/>
                  <a:pt x="445" y="1488"/>
                </a:cubicBezTo>
                <a:cubicBezTo>
                  <a:pt x="368" y="1542"/>
                  <a:pt x="368" y="1542"/>
                  <a:pt x="368" y="1542"/>
                </a:cubicBezTo>
                <a:cubicBezTo>
                  <a:pt x="308" y="1542"/>
                  <a:pt x="308" y="1542"/>
                  <a:pt x="308" y="1542"/>
                </a:cubicBezTo>
                <a:cubicBezTo>
                  <a:pt x="255" y="1583"/>
                  <a:pt x="255" y="1583"/>
                  <a:pt x="255" y="1583"/>
                </a:cubicBezTo>
                <a:cubicBezTo>
                  <a:pt x="249" y="1636"/>
                  <a:pt x="249" y="1636"/>
                  <a:pt x="249" y="1636"/>
                </a:cubicBezTo>
                <a:cubicBezTo>
                  <a:pt x="184" y="1678"/>
                  <a:pt x="184" y="1678"/>
                  <a:pt x="184" y="1678"/>
                </a:cubicBezTo>
                <a:cubicBezTo>
                  <a:pt x="83" y="1678"/>
                  <a:pt x="83" y="1678"/>
                  <a:pt x="83" y="1678"/>
                </a:cubicBezTo>
                <a:cubicBezTo>
                  <a:pt x="65" y="1737"/>
                  <a:pt x="65" y="1737"/>
                  <a:pt x="65" y="1737"/>
                </a:cubicBezTo>
                <a:cubicBezTo>
                  <a:pt x="184" y="1791"/>
                  <a:pt x="184" y="1791"/>
                  <a:pt x="184" y="1791"/>
                </a:cubicBezTo>
                <a:cubicBezTo>
                  <a:pt x="219" y="1844"/>
                  <a:pt x="219" y="1844"/>
                  <a:pt x="219" y="1844"/>
                </a:cubicBezTo>
                <a:cubicBezTo>
                  <a:pt x="285" y="1868"/>
                  <a:pt x="285" y="1868"/>
                  <a:pt x="285" y="1868"/>
                </a:cubicBezTo>
                <a:cubicBezTo>
                  <a:pt x="332" y="1933"/>
                  <a:pt x="332" y="1933"/>
                  <a:pt x="332" y="1933"/>
                </a:cubicBezTo>
                <a:cubicBezTo>
                  <a:pt x="267" y="1945"/>
                  <a:pt x="267" y="1945"/>
                  <a:pt x="267" y="1945"/>
                </a:cubicBezTo>
                <a:cubicBezTo>
                  <a:pt x="207" y="1933"/>
                  <a:pt x="207" y="1933"/>
                  <a:pt x="207" y="1933"/>
                </a:cubicBezTo>
                <a:cubicBezTo>
                  <a:pt x="201" y="1880"/>
                  <a:pt x="201" y="1880"/>
                  <a:pt x="201" y="1880"/>
                </a:cubicBezTo>
                <a:cubicBezTo>
                  <a:pt x="130" y="1921"/>
                  <a:pt x="130" y="1921"/>
                  <a:pt x="130" y="1921"/>
                </a:cubicBezTo>
                <a:cubicBezTo>
                  <a:pt x="71" y="1927"/>
                  <a:pt x="71" y="1927"/>
                  <a:pt x="71" y="1927"/>
                </a:cubicBezTo>
                <a:cubicBezTo>
                  <a:pt x="0" y="1980"/>
                  <a:pt x="0" y="1980"/>
                  <a:pt x="0" y="1980"/>
                </a:cubicBezTo>
                <a:cubicBezTo>
                  <a:pt x="30" y="2004"/>
                  <a:pt x="30" y="2004"/>
                  <a:pt x="30" y="2004"/>
                </a:cubicBezTo>
                <a:cubicBezTo>
                  <a:pt x="71" y="2034"/>
                  <a:pt x="71" y="2034"/>
                  <a:pt x="71" y="2034"/>
                </a:cubicBezTo>
                <a:cubicBezTo>
                  <a:pt x="95" y="2093"/>
                  <a:pt x="95" y="2093"/>
                  <a:pt x="95" y="2093"/>
                </a:cubicBezTo>
                <a:cubicBezTo>
                  <a:pt x="279" y="2075"/>
                  <a:pt x="279" y="2075"/>
                  <a:pt x="279" y="2075"/>
                </a:cubicBezTo>
                <a:cubicBezTo>
                  <a:pt x="326" y="2046"/>
                  <a:pt x="326" y="2046"/>
                  <a:pt x="326" y="2046"/>
                </a:cubicBezTo>
                <a:cubicBezTo>
                  <a:pt x="373" y="2052"/>
                  <a:pt x="373" y="2052"/>
                  <a:pt x="373" y="2052"/>
                </a:cubicBezTo>
                <a:cubicBezTo>
                  <a:pt x="362" y="2105"/>
                  <a:pt x="362" y="2105"/>
                  <a:pt x="362" y="2105"/>
                </a:cubicBezTo>
                <a:cubicBezTo>
                  <a:pt x="362" y="2170"/>
                  <a:pt x="362" y="2170"/>
                  <a:pt x="362" y="2170"/>
                </a:cubicBezTo>
                <a:cubicBezTo>
                  <a:pt x="296" y="2170"/>
                  <a:pt x="296" y="2170"/>
                  <a:pt x="296" y="2170"/>
                </a:cubicBezTo>
                <a:cubicBezTo>
                  <a:pt x="231" y="2194"/>
                  <a:pt x="231" y="2194"/>
                  <a:pt x="231" y="2194"/>
                </a:cubicBezTo>
                <a:cubicBezTo>
                  <a:pt x="172" y="2188"/>
                  <a:pt x="172" y="2188"/>
                  <a:pt x="172" y="2188"/>
                </a:cubicBezTo>
                <a:cubicBezTo>
                  <a:pt x="154" y="2253"/>
                  <a:pt x="154" y="2253"/>
                  <a:pt x="154" y="2253"/>
                </a:cubicBezTo>
                <a:cubicBezTo>
                  <a:pt x="89" y="2312"/>
                  <a:pt x="89" y="2312"/>
                  <a:pt x="89" y="2312"/>
                </a:cubicBezTo>
                <a:cubicBezTo>
                  <a:pt x="101" y="2354"/>
                  <a:pt x="101" y="2354"/>
                  <a:pt x="101" y="2354"/>
                </a:cubicBezTo>
                <a:cubicBezTo>
                  <a:pt x="130" y="2360"/>
                  <a:pt x="130" y="2360"/>
                  <a:pt x="130" y="2360"/>
                </a:cubicBezTo>
                <a:cubicBezTo>
                  <a:pt x="142" y="2395"/>
                  <a:pt x="142" y="2395"/>
                  <a:pt x="142" y="2395"/>
                </a:cubicBezTo>
                <a:cubicBezTo>
                  <a:pt x="172" y="2449"/>
                  <a:pt x="172" y="2449"/>
                  <a:pt x="172" y="2449"/>
                </a:cubicBezTo>
                <a:cubicBezTo>
                  <a:pt x="249" y="2478"/>
                  <a:pt x="249" y="2478"/>
                  <a:pt x="249" y="2478"/>
                </a:cubicBezTo>
                <a:cubicBezTo>
                  <a:pt x="285" y="2431"/>
                  <a:pt x="285" y="2431"/>
                  <a:pt x="285" y="2431"/>
                </a:cubicBezTo>
                <a:cubicBezTo>
                  <a:pt x="326" y="2490"/>
                  <a:pt x="326" y="2490"/>
                  <a:pt x="326" y="2490"/>
                </a:cubicBezTo>
                <a:cubicBezTo>
                  <a:pt x="320" y="2573"/>
                  <a:pt x="320" y="2573"/>
                  <a:pt x="320" y="2573"/>
                </a:cubicBezTo>
                <a:cubicBezTo>
                  <a:pt x="356" y="2573"/>
                  <a:pt x="356" y="2573"/>
                  <a:pt x="356" y="2573"/>
                </a:cubicBezTo>
                <a:cubicBezTo>
                  <a:pt x="385" y="2555"/>
                  <a:pt x="385" y="2555"/>
                  <a:pt x="385" y="2555"/>
                </a:cubicBezTo>
                <a:cubicBezTo>
                  <a:pt x="445" y="2555"/>
                  <a:pt x="445" y="2555"/>
                  <a:pt x="445" y="2555"/>
                </a:cubicBezTo>
                <a:cubicBezTo>
                  <a:pt x="486" y="2573"/>
                  <a:pt x="486" y="2573"/>
                  <a:pt x="486" y="2573"/>
                </a:cubicBezTo>
                <a:cubicBezTo>
                  <a:pt x="504" y="2538"/>
                  <a:pt x="504" y="2538"/>
                  <a:pt x="504" y="2538"/>
                </a:cubicBezTo>
                <a:cubicBezTo>
                  <a:pt x="545" y="2567"/>
                  <a:pt x="545" y="2567"/>
                  <a:pt x="545" y="2567"/>
                </a:cubicBezTo>
                <a:cubicBezTo>
                  <a:pt x="587" y="2544"/>
                  <a:pt x="587" y="2544"/>
                  <a:pt x="587" y="2544"/>
                </a:cubicBezTo>
                <a:cubicBezTo>
                  <a:pt x="587" y="2544"/>
                  <a:pt x="563" y="2597"/>
                  <a:pt x="563" y="2615"/>
                </a:cubicBezTo>
                <a:cubicBezTo>
                  <a:pt x="563" y="2632"/>
                  <a:pt x="528" y="2656"/>
                  <a:pt x="510" y="2662"/>
                </a:cubicBezTo>
                <a:cubicBezTo>
                  <a:pt x="492" y="2674"/>
                  <a:pt x="421" y="2733"/>
                  <a:pt x="421" y="2733"/>
                </a:cubicBezTo>
                <a:cubicBezTo>
                  <a:pt x="391" y="2775"/>
                  <a:pt x="391" y="2775"/>
                  <a:pt x="391" y="2775"/>
                </a:cubicBezTo>
                <a:cubicBezTo>
                  <a:pt x="332" y="2775"/>
                  <a:pt x="332" y="2775"/>
                  <a:pt x="332" y="2775"/>
                </a:cubicBezTo>
                <a:cubicBezTo>
                  <a:pt x="279" y="2816"/>
                  <a:pt x="279" y="2816"/>
                  <a:pt x="279" y="2816"/>
                </a:cubicBezTo>
                <a:cubicBezTo>
                  <a:pt x="201" y="2834"/>
                  <a:pt x="201" y="2834"/>
                  <a:pt x="201" y="2834"/>
                </a:cubicBezTo>
                <a:cubicBezTo>
                  <a:pt x="136" y="2887"/>
                  <a:pt x="136" y="2887"/>
                  <a:pt x="136" y="2887"/>
                </a:cubicBezTo>
                <a:cubicBezTo>
                  <a:pt x="172" y="2905"/>
                  <a:pt x="172" y="2905"/>
                  <a:pt x="172" y="2905"/>
                </a:cubicBezTo>
                <a:cubicBezTo>
                  <a:pt x="237" y="2858"/>
                  <a:pt x="237" y="2858"/>
                  <a:pt x="237" y="2858"/>
                </a:cubicBezTo>
                <a:cubicBezTo>
                  <a:pt x="279" y="2852"/>
                  <a:pt x="279" y="2852"/>
                  <a:pt x="279" y="2852"/>
                </a:cubicBezTo>
                <a:cubicBezTo>
                  <a:pt x="350" y="2816"/>
                  <a:pt x="350" y="2816"/>
                  <a:pt x="350" y="2816"/>
                </a:cubicBezTo>
                <a:cubicBezTo>
                  <a:pt x="433" y="2781"/>
                  <a:pt x="433" y="2781"/>
                  <a:pt x="433" y="2781"/>
                </a:cubicBezTo>
                <a:cubicBezTo>
                  <a:pt x="593" y="2704"/>
                  <a:pt x="593" y="2704"/>
                  <a:pt x="593" y="2704"/>
                </a:cubicBezTo>
                <a:cubicBezTo>
                  <a:pt x="616" y="2656"/>
                  <a:pt x="616" y="2656"/>
                  <a:pt x="616" y="2656"/>
                </a:cubicBezTo>
                <a:cubicBezTo>
                  <a:pt x="789" y="2561"/>
                  <a:pt x="789" y="2561"/>
                  <a:pt x="789" y="2561"/>
                </a:cubicBezTo>
                <a:cubicBezTo>
                  <a:pt x="741" y="2496"/>
                  <a:pt x="741" y="2496"/>
                  <a:pt x="741" y="2496"/>
                </a:cubicBezTo>
                <a:cubicBezTo>
                  <a:pt x="830" y="2449"/>
                  <a:pt x="830" y="2449"/>
                  <a:pt x="830" y="2449"/>
                </a:cubicBezTo>
                <a:cubicBezTo>
                  <a:pt x="871" y="2372"/>
                  <a:pt x="871" y="2372"/>
                  <a:pt x="871" y="2372"/>
                </a:cubicBezTo>
                <a:cubicBezTo>
                  <a:pt x="949" y="2354"/>
                  <a:pt x="949" y="2354"/>
                  <a:pt x="949" y="2354"/>
                </a:cubicBezTo>
                <a:cubicBezTo>
                  <a:pt x="990" y="2378"/>
                  <a:pt x="990" y="2378"/>
                  <a:pt x="990" y="2378"/>
                </a:cubicBezTo>
                <a:cubicBezTo>
                  <a:pt x="901" y="2413"/>
                  <a:pt x="901" y="2413"/>
                  <a:pt x="901" y="2413"/>
                </a:cubicBezTo>
                <a:cubicBezTo>
                  <a:pt x="877" y="2461"/>
                  <a:pt x="877" y="2461"/>
                  <a:pt x="877" y="2461"/>
                </a:cubicBezTo>
                <a:cubicBezTo>
                  <a:pt x="889" y="2508"/>
                  <a:pt x="889" y="2508"/>
                  <a:pt x="889" y="2508"/>
                </a:cubicBezTo>
                <a:cubicBezTo>
                  <a:pt x="1002" y="2455"/>
                  <a:pt x="1002" y="2455"/>
                  <a:pt x="1002" y="2455"/>
                </a:cubicBezTo>
                <a:cubicBezTo>
                  <a:pt x="1079" y="2443"/>
                  <a:pt x="1079" y="2443"/>
                  <a:pt x="1079" y="2443"/>
                </a:cubicBezTo>
                <a:lnTo>
                  <a:pt x="1061" y="2407"/>
                </a:lnTo>
                <a:close/>
                <a:moveTo>
                  <a:pt x="830" y="2639"/>
                </a:moveTo>
                <a:lnTo>
                  <a:pt x="830" y="2639"/>
                </a:lnTo>
                <a:cubicBezTo>
                  <a:pt x="830" y="2585"/>
                  <a:pt x="830" y="2585"/>
                  <a:pt x="830" y="2585"/>
                </a:cubicBezTo>
                <a:cubicBezTo>
                  <a:pt x="789" y="2615"/>
                  <a:pt x="789" y="2615"/>
                  <a:pt x="789" y="2615"/>
                </a:cubicBezTo>
                <a:cubicBezTo>
                  <a:pt x="711" y="2662"/>
                  <a:pt x="711" y="2662"/>
                  <a:pt x="711" y="2662"/>
                </a:cubicBezTo>
                <a:cubicBezTo>
                  <a:pt x="735" y="2716"/>
                  <a:pt x="735" y="2716"/>
                  <a:pt x="735" y="2716"/>
                </a:cubicBezTo>
                <a:cubicBezTo>
                  <a:pt x="789" y="2686"/>
                  <a:pt x="789" y="2686"/>
                  <a:pt x="789" y="2686"/>
                </a:cubicBezTo>
                <a:lnTo>
                  <a:pt x="830" y="2639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ffectLst/>
        </p:spPr>
        <p:txBody>
          <a:bodyPr wrap="none" anchor="ctr"/>
          <a:lstStyle/>
          <a:p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6423298" y="1389588"/>
            <a:ext cx="6660606" cy="11141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600" b="1" spc="96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WORLD MAP</a:t>
            </a:r>
          </a:p>
        </p:txBody>
      </p:sp>
    </p:spTree>
    <p:extLst>
      <p:ext uri="{BB962C8B-B14F-4D97-AF65-F5344CB8AC3E}">
        <p14:creationId xmlns:p14="http://schemas.microsoft.com/office/powerpoint/2010/main" val="24463388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6" grpId="0"/>
    </p:bldLst>
  </p:timing>
</p:sld>
</file>

<file path=ppt/slides/slide2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" name="Rectangle 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grpSp>
        <p:nvGrpSpPr>
          <p:cNvPr id="152" name="Group 4"/>
          <p:cNvGrpSpPr>
            <a:grpSpLocks noChangeAspect="1"/>
          </p:cNvGrpSpPr>
          <p:nvPr/>
        </p:nvGrpSpPr>
        <p:grpSpPr bwMode="auto">
          <a:xfrm>
            <a:off x="1128591" y="2431417"/>
            <a:ext cx="9302027" cy="6689899"/>
            <a:chOff x="-9" y="5"/>
            <a:chExt cx="5769" cy="4314"/>
          </a:xfrm>
          <a:solidFill>
            <a:schemeClr val="bg1">
              <a:lumMod val="85000"/>
            </a:schemeClr>
          </a:solidFill>
        </p:grpSpPr>
        <p:sp>
          <p:nvSpPr>
            <p:cNvPr id="154" name="Freeform 5"/>
            <p:cNvSpPr>
              <a:spLocks/>
            </p:cNvSpPr>
            <p:nvPr/>
          </p:nvSpPr>
          <p:spPr bwMode="auto">
            <a:xfrm>
              <a:off x="3679" y="4064"/>
              <a:ext cx="312" cy="255"/>
            </a:xfrm>
            <a:custGeom>
              <a:avLst/>
              <a:gdLst>
                <a:gd name="T0" fmla="*/ 553 w 673"/>
                <a:gd name="T1" fmla="*/ 13 h 550"/>
                <a:gd name="T2" fmla="*/ 520 w 673"/>
                <a:gd name="T3" fmla="*/ 52 h 550"/>
                <a:gd name="T4" fmla="*/ 454 w 673"/>
                <a:gd name="T5" fmla="*/ 35 h 550"/>
                <a:gd name="T6" fmla="*/ 411 w 673"/>
                <a:gd name="T7" fmla="*/ 61 h 550"/>
                <a:gd name="T8" fmla="*/ 358 w 673"/>
                <a:gd name="T9" fmla="*/ 78 h 550"/>
                <a:gd name="T10" fmla="*/ 319 w 673"/>
                <a:gd name="T11" fmla="*/ 70 h 550"/>
                <a:gd name="T12" fmla="*/ 284 w 673"/>
                <a:gd name="T13" fmla="*/ 48 h 550"/>
                <a:gd name="T14" fmla="*/ 260 w 673"/>
                <a:gd name="T15" fmla="*/ 89 h 550"/>
                <a:gd name="T16" fmla="*/ 232 w 673"/>
                <a:gd name="T17" fmla="*/ 111 h 550"/>
                <a:gd name="T18" fmla="*/ 160 w 673"/>
                <a:gd name="T19" fmla="*/ 102 h 550"/>
                <a:gd name="T20" fmla="*/ 175 w 673"/>
                <a:gd name="T21" fmla="*/ 148 h 550"/>
                <a:gd name="T22" fmla="*/ 120 w 673"/>
                <a:gd name="T23" fmla="*/ 185 h 550"/>
                <a:gd name="T24" fmla="*/ 53 w 673"/>
                <a:gd name="T25" fmla="*/ 246 h 550"/>
                <a:gd name="T26" fmla="*/ 20 w 673"/>
                <a:gd name="T27" fmla="*/ 280 h 550"/>
                <a:gd name="T28" fmla="*/ 33 w 673"/>
                <a:gd name="T29" fmla="*/ 317 h 550"/>
                <a:gd name="T30" fmla="*/ 33 w 673"/>
                <a:gd name="T31" fmla="*/ 387 h 550"/>
                <a:gd name="T32" fmla="*/ 55 w 673"/>
                <a:gd name="T33" fmla="*/ 437 h 550"/>
                <a:gd name="T34" fmla="*/ 81 w 673"/>
                <a:gd name="T35" fmla="*/ 476 h 550"/>
                <a:gd name="T36" fmla="*/ 138 w 673"/>
                <a:gd name="T37" fmla="*/ 498 h 550"/>
                <a:gd name="T38" fmla="*/ 219 w 673"/>
                <a:gd name="T39" fmla="*/ 500 h 550"/>
                <a:gd name="T40" fmla="*/ 341 w 673"/>
                <a:gd name="T41" fmla="*/ 534 h 550"/>
                <a:gd name="T42" fmla="*/ 374 w 673"/>
                <a:gd name="T43" fmla="*/ 476 h 550"/>
                <a:gd name="T44" fmla="*/ 459 w 673"/>
                <a:gd name="T45" fmla="*/ 426 h 550"/>
                <a:gd name="T46" fmla="*/ 507 w 673"/>
                <a:gd name="T47" fmla="*/ 395 h 550"/>
                <a:gd name="T48" fmla="*/ 568 w 673"/>
                <a:gd name="T49" fmla="*/ 356 h 550"/>
                <a:gd name="T50" fmla="*/ 551 w 673"/>
                <a:gd name="T51" fmla="*/ 306 h 550"/>
                <a:gd name="T52" fmla="*/ 592 w 673"/>
                <a:gd name="T53" fmla="*/ 272 h 550"/>
                <a:gd name="T54" fmla="*/ 572 w 673"/>
                <a:gd name="T55" fmla="*/ 228 h 550"/>
                <a:gd name="T56" fmla="*/ 633 w 673"/>
                <a:gd name="T57" fmla="*/ 156 h 550"/>
                <a:gd name="T58" fmla="*/ 671 w 673"/>
                <a:gd name="T59" fmla="*/ 124 h 550"/>
                <a:gd name="T60" fmla="*/ 649 w 673"/>
                <a:gd name="T61" fmla="*/ 43 h 550"/>
                <a:gd name="T62" fmla="*/ 590 w 673"/>
                <a:gd name="T63" fmla="*/ 31 h 550"/>
                <a:gd name="T64" fmla="*/ 553 w 673"/>
                <a:gd name="T65" fmla="*/ 13 h 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73" h="550">
                  <a:moveTo>
                    <a:pt x="553" y="13"/>
                  </a:moveTo>
                  <a:cubicBezTo>
                    <a:pt x="553" y="13"/>
                    <a:pt x="540" y="59"/>
                    <a:pt x="520" y="52"/>
                  </a:cubicBezTo>
                  <a:cubicBezTo>
                    <a:pt x="500" y="44"/>
                    <a:pt x="476" y="33"/>
                    <a:pt x="454" y="35"/>
                  </a:cubicBezTo>
                  <a:cubicBezTo>
                    <a:pt x="433" y="37"/>
                    <a:pt x="426" y="46"/>
                    <a:pt x="411" y="61"/>
                  </a:cubicBezTo>
                  <a:cubicBezTo>
                    <a:pt x="395" y="76"/>
                    <a:pt x="378" y="85"/>
                    <a:pt x="358" y="78"/>
                  </a:cubicBezTo>
                  <a:cubicBezTo>
                    <a:pt x="339" y="70"/>
                    <a:pt x="330" y="85"/>
                    <a:pt x="319" y="70"/>
                  </a:cubicBezTo>
                  <a:cubicBezTo>
                    <a:pt x="308" y="55"/>
                    <a:pt x="297" y="35"/>
                    <a:pt x="284" y="48"/>
                  </a:cubicBezTo>
                  <a:cubicBezTo>
                    <a:pt x="271" y="61"/>
                    <a:pt x="258" y="68"/>
                    <a:pt x="260" y="89"/>
                  </a:cubicBezTo>
                  <a:cubicBezTo>
                    <a:pt x="262" y="109"/>
                    <a:pt x="245" y="119"/>
                    <a:pt x="232" y="111"/>
                  </a:cubicBezTo>
                  <a:cubicBezTo>
                    <a:pt x="219" y="104"/>
                    <a:pt x="162" y="83"/>
                    <a:pt x="160" y="102"/>
                  </a:cubicBezTo>
                  <a:cubicBezTo>
                    <a:pt x="157" y="120"/>
                    <a:pt x="194" y="135"/>
                    <a:pt x="175" y="148"/>
                  </a:cubicBezTo>
                  <a:cubicBezTo>
                    <a:pt x="155" y="161"/>
                    <a:pt x="140" y="178"/>
                    <a:pt x="120" y="185"/>
                  </a:cubicBezTo>
                  <a:cubicBezTo>
                    <a:pt x="101" y="193"/>
                    <a:pt x="72" y="230"/>
                    <a:pt x="53" y="246"/>
                  </a:cubicBezTo>
                  <a:cubicBezTo>
                    <a:pt x="33" y="263"/>
                    <a:pt x="0" y="261"/>
                    <a:pt x="20" y="280"/>
                  </a:cubicBezTo>
                  <a:cubicBezTo>
                    <a:pt x="39" y="298"/>
                    <a:pt x="44" y="296"/>
                    <a:pt x="33" y="317"/>
                  </a:cubicBezTo>
                  <a:cubicBezTo>
                    <a:pt x="22" y="337"/>
                    <a:pt x="35" y="371"/>
                    <a:pt x="33" y="387"/>
                  </a:cubicBezTo>
                  <a:cubicBezTo>
                    <a:pt x="31" y="404"/>
                    <a:pt x="48" y="413"/>
                    <a:pt x="55" y="437"/>
                  </a:cubicBezTo>
                  <a:cubicBezTo>
                    <a:pt x="61" y="461"/>
                    <a:pt x="50" y="459"/>
                    <a:pt x="81" y="476"/>
                  </a:cubicBezTo>
                  <a:cubicBezTo>
                    <a:pt x="112" y="493"/>
                    <a:pt x="103" y="484"/>
                    <a:pt x="138" y="498"/>
                  </a:cubicBezTo>
                  <a:cubicBezTo>
                    <a:pt x="173" y="513"/>
                    <a:pt x="197" y="487"/>
                    <a:pt x="219" y="500"/>
                  </a:cubicBezTo>
                  <a:cubicBezTo>
                    <a:pt x="240" y="513"/>
                    <a:pt x="332" y="550"/>
                    <a:pt x="341" y="534"/>
                  </a:cubicBezTo>
                  <a:cubicBezTo>
                    <a:pt x="350" y="517"/>
                    <a:pt x="341" y="476"/>
                    <a:pt x="374" y="476"/>
                  </a:cubicBezTo>
                  <a:cubicBezTo>
                    <a:pt x="406" y="476"/>
                    <a:pt x="452" y="441"/>
                    <a:pt x="459" y="426"/>
                  </a:cubicBezTo>
                  <a:cubicBezTo>
                    <a:pt x="465" y="411"/>
                    <a:pt x="489" y="395"/>
                    <a:pt x="507" y="395"/>
                  </a:cubicBezTo>
                  <a:cubicBezTo>
                    <a:pt x="524" y="395"/>
                    <a:pt x="588" y="371"/>
                    <a:pt x="568" y="356"/>
                  </a:cubicBezTo>
                  <a:cubicBezTo>
                    <a:pt x="548" y="341"/>
                    <a:pt x="531" y="309"/>
                    <a:pt x="551" y="306"/>
                  </a:cubicBezTo>
                  <a:cubicBezTo>
                    <a:pt x="570" y="302"/>
                    <a:pt x="609" y="283"/>
                    <a:pt x="592" y="272"/>
                  </a:cubicBezTo>
                  <a:cubicBezTo>
                    <a:pt x="575" y="261"/>
                    <a:pt x="531" y="267"/>
                    <a:pt x="572" y="228"/>
                  </a:cubicBezTo>
                  <a:cubicBezTo>
                    <a:pt x="614" y="189"/>
                    <a:pt x="609" y="159"/>
                    <a:pt x="633" y="156"/>
                  </a:cubicBezTo>
                  <a:cubicBezTo>
                    <a:pt x="658" y="152"/>
                    <a:pt x="673" y="156"/>
                    <a:pt x="671" y="124"/>
                  </a:cubicBezTo>
                  <a:cubicBezTo>
                    <a:pt x="668" y="93"/>
                    <a:pt x="668" y="52"/>
                    <a:pt x="649" y="43"/>
                  </a:cubicBezTo>
                  <a:cubicBezTo>
                    <a:pt x="629" y="33"/>
                    <a:pt x="599" y="41"/>
                    <a:pt x="590" y="31"/>
                  </a:cubicBezTo>
                  <a:cubicBezTo>
                    <a:pt x="581" y="22"/>
                    <a:pt x="555" y="0"/>
                    <a:pt x="553" y="1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6"/>
            <p:cNvSpPr>
              <a:spLocks/>
            </p:cNvSpPr>
            <p:nvPr/>
          </p:nvSpPr>
          <p:spPr bwMode="auto">
            <a:xfrm>
              <a:off x="-9" y="633"/>
              <a:ext cx="2307" cy="1593"/>
            </a:xfrm>
            <a:custGeom>
              <a:avLst/>
              <a:gdLst>
                <a:gd name="T0" fmla="*/ 4317 w 4981"/>
                <a:gd name="T1" fmla="*/ 2284 h 3440"/>
                <a:gd name="T2" fmla="*/ 4622 w 4981"/>
                <a:gd name="T3" fmla="*/ 2061 h 3440"/>
                <a:gd name="T4" fmla="*/ 4946 w 4981"/>
                <a:gd name="T5" fmla="*/ 1850 h 3440"/>
                <a:gd name="T6" fmla="*/ 4930 w 4981"/>
                <a:gd name="T7" fmla="*/ 1693 h 3440"/>
                <a:gd name="T8" fmla="*/ 4812 w 4981"/>
                <a:gd name="T9" fmla="*/ 1470 h 3440"/>
                <a:gd name="T10" fmla="*/ 4636 w 4981"/>
                <a:gd name="T11" fmla="*/ 1342 h 3440"/>
                <a:gd name="T12" fmla="*/ 4488 w 4981"/>
                <a:gd name="T13" fmla="*/ 1228 h 3440"/>
                <a:gd name="T14" fmla="*/ 4082 w 4981"/>
                <a:gd name="T15" fmla="*/ 1137 h 3440"/>
                <a:gd name="T16" fmla="*/ 3931 w 4981"/>
                <a:gd name="T17" fmla="*/ 906 h 3440"/>
                <a:gd name="T18" fmla="*/ 3984 w 4981"/>
                <a:gd name="T19" fmla="*/ 684 h 3440"/>
                <a:gd name="T20" fmla="*/ 3787 w 4981"/>
                <a:gd name="T21" fmla="*/ 408 h 3440"/>
                <a:gd name="T22" fmla="*/ 3607 w 4981"/>
                <a:gd name="T23" fmla="*/ 314 h 3440"/>
                <a:gd name="T24" fmla="*/ 3476 w 4981"/>
                <a:gd name="T25" fmla="*/ 141 h 3440"/>
                <a:gd name="T26" fmla="*/ 3472 w 4981"/>
                <a:gd name="T27" fmla="*/ 7 h 3440"/>
                <a:gd name="T28" fmla="*/ 3233 w 4981"/>
                <a:gd name="T29" fmla="*/ 27 h 3440"/>
                <a:gd name="T30" fmla="*/ 3096 w 4981"/>
                <a:gd name="T31" fmla="*/ 155 h 3440"/>
                <a:gd name="T32" fmla="*/ 2965 w 4981"/>
                <a:gd name="T33" fmla="*/ 333 h 3440"/>
                <a:gd name="T34" fmla="*/ 2876 w 4981"/>
                <a:gd name="T35" fmla="*/ 497 h 3440"/>
                <a:gd name="T36" fmla="*/ 2726 w 4981"/>
                <a:gd name="T37" fmla="*/ 478 h 3440"/>
                <a:gd name="T38" fmla="*/ 2359 w 4981"/>
                <a:gd name="T39" fmla="*/ 536 h 3440"/>
                <a:gd name="T40" fmla="*/ 2224 w 4981"/>
                <a:gd name="T41" fmla="*/ 781 h 3440"/>
                <a:gd name="T42" fmla="*/ 2175 w 4981"/>
                <a:gd name="T43" fmla="*/ 850 h 3440"/>
                <a:gd name="T44" fmla="*/ 2008 w 4981"/>
                <a:gd name="T45" fmla="*/ 809 h 3440"/>
                <a:gd name="T46" fmla="*/ 1710 w 4981"/>
                <a:gd name="T47" fmla="*/ 836 h 3440"/>
                <a:gd name="T48" fmla="*/ 1759 w 4981"/>
                <a:gd name="T49" fmla="*/ 1017 h 3440"/>
                <a:gd name="T50" fmla="*/ 1775 w 4981"/>
                <a:gd name="T51" fmla="*/ 1290 h 3440"/>
                <a:gd name="T52" fmla="*/ 1674 w 4981"/>
                <a:gd name="T53" fmla="*/ 1378 h 3440"/>
                <a:gd name="T54" fmla="*/ 1559 w 4981"/>
                <a:gd name="T55" fmla="*/ 1562 h 3440"/>
                <a:gd name="T56" fmla="*/ 1287 w 4981"/>
                <a:gd name="T57" fmla="*/ 1623 h 3440"/>
                <a:gd name="T58" fmla="*/ 1051 w 4981"/>
                <a:gd name="T59" fmla="*/ 1715 h 3440"/>
                <a:gd name="T60" fmla="*/ 760 w 4981"/>
                <a:gd name="T61" fmla="*/ 1768 h 3440"/>
                <a:gd name="T62" fmla="*/ 563 w 4981"/>
                <a:gd name="T63" fmla="*/ 1787 h 3440"/>
                <a:gd name="T64" fmla="*/ 370 w 4981"/>
                <a:gd name="T65" fmla="*/ 1723 h 3440"/>
                <a:gd name="T66" fmla="*/ 180 w 4981"/>
                <a:gd name="T67" fmla="*/ 1768 h 3440"/>
                <a:gd name="T68" fmla="*/ 42 w 4981"/>
                <a:gd name="T69" fmla="*/ 1934 h 3440"/>
                <a:gd name="T70" fmla="*/ 23 w 4981"/>
                <a:gd name="T71" fmla="*/ 2093 h 3440"/>
                <a:gd name="T72" fmla="*/ 232 w 4981"/>
                <a:gd name="T73" fmla="*/ 2199 h 3440"/>
                <a:gd name="T74" fmla="*/ 190 w 4981"/>
                <a:gd name="T75" fmla="*/ 2415 h 3440"/>
                <a:gd name="T76" fmla="*/ 105 w 4981"/>
                <a:gd name="T77" fmla="*/ 2454 h 3440"/>
                <a:gd name="T78" fmla="*/ 53 w 4981"/>
                <a:gd name="T79" fmla="*/ 2535 h 3440"/>
                <a:gd name="T80" fmla="*/ 219 w 4981"/>
                <a:gd name="T81" fmla="*/ 2595 h 3440"/>
                <a:gd name="T82" fmla="*/ 307 w 4981"/>
                <a:gd name="T83" fmla="*/ 2806 h 3440"/>
                <a:gd name="T84" fmla="*/ 442 w 4981"/>
                <a:gd name="T85" fmla="*/ 2962 h 3440"/>
                <a:gd name="T86" fmla="*/ 717 w 4981"/>
                <a:gd name="T87" fmla="*/ 3144 h 3440"/>
                <a:gd name="T88" fmla="*/ 861 w 4981"/>
                <a:gd name="T89" fmla="*/ 3385 h 3440"/>
                <a:gd name="T90" fmla="*/ 1054 w 4981"/>
                <a:gd name="T91" fmla="*/ 3422 h 3440"/>
                <a:gd name="T92" fmla="*/ 1241 w 4981"/>
                <a:gd name="T93" fmla="*/ 3196 h 3440"/>
                <a:gd name="T94" fmla="*/ 1547 w 4981"/>
                <a:gd name="T95" fmla="*/ 3325 h 3440"/>
                <a:gd name="T96" fmla="*/ 1779 w 4981"/>
                <a:gd name="T97" fmla="*/ 3247 h 3440"/>
                <a:gd name="T98" fmla="*/ 2063 w 4981"/>
                <a:gd name="T99" fmla="*/ 3348 h 3440"/>
                <a:gd name="T100" fmla="*/ 2355 w 4981"/>
                <a:gd name="T101" fmla="*/ 3325 h 3440"/>
                <a:gd name="T102" fmla="*/ 2823 w 4981"/>
                <a:gd name="T103" fmla="*/ 3221 h 3440"/>
                <a:gd name="T104" fmla="*/ 3303 w 4981"/>
                <a:gd name="T105" fmla="*/ 3314 h 3440"/>
                <a:gd name="T106" fmla="*/ 3657 w 4981"/>
                <a:gd name="T107" fmla="*/ 3310 h 3440"/>
                <a:gd name="T108" fmla="*/ 3683 w 4981"/>
                <a:gd name="T109" fmla="*/ 3162 h 3440"/>
                <a:gd name="T110" fmla="*/ 3640 w 4981"/>
                <a:gd name="T111" fmla="*/ 2988 h 3440"/>
                <a:gd name="T112" fmla="*/ 3701 w 4981"/>
                <a:gd name="T113" fmla="*/ 2721 h 3440"/>
                <a:gd name="T114" fmla="*/ 4129 w 4981"/>
                <a:gd name="T115" fmla="*/ 2651 h 3440"/>
                <a:gd name="T116" fmla="*/ 4380 w 4981"/>
                <a:gd name="T117" fmla="*/ 2630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981" h="3440">
                  <a:moveTo>
                    <a:pt x="4343" y="2565"/>
                  </a:moveTo>
                  <a:cubicBezTo>
                    <a:pt x="4365" y="2536"/>
                    <a:pt x="4347" y="2491"/>
                    <a:pt x="4343" y="2454"/>
                  </a:cubicBezTo>
                  <a:cubicBezTo>
                    <a:pt x="4339" y="2417"/>
                    <a:pt x="4317" y="2350"/>
                    <a:pt x="4317" y="2284"/>
                  </a:cubicBezTo>
                  <a:cubicBezTo>
                    <a:pt x="4317" y="2217"/>
                    <a:pt x="4391" y="2195"/>
                    <a:pt x="4430" y="2191"/>
                  </a:cubicBezTo>
                  <a:cubicBezTo>
                    <a:pt x="4470" y="2187"/>
                    <a:pt x="4500" y="2180"/>
                    <a:pt x="4513" y="2143"/>
                  </a:cubicBezTo>
                  <a:cubicBezTo>
                    <a:pt x="4526" y="2106"/>
                    <a:pt x="4592" y="2095"/>
                    <a:pt x="4622" y="2061"/>
                  </a:cubicBezTo>
                  <a:cubicBezTo>
                    <a:pt x="4653" y="2028"/>
                    <a:pt x="4701" y="2035"/>
                    <a:pt x="4745" y="2006"/>
                  </a:cubicBezTo>
                  <a:cubicBezTo>
                    <a:pt x="4788" y="1976"/>
                    <a:pt x="4841" y="1987"/>
                    <a:pt x="4911" y="1965"/>
                  </a:cubicBezTo>
                  <a:cubicBezTo>
                    <a:pt x="4981" y="1943"/>
                    <a:pt x="4933" y="1895"/>
                    <a:pt x="4946" y="1850"/>
                  </a:cubicBezTo>
                  <a:cubicBezTo>
                    <a:pt x="4951" y="1831"/>
                    <a:pt x="4965" y="1812"/>
                    <a:pt x="4978" y="1797"/>
                  </a:cubicBezTo>
                  <a:cubicBezTo>
                    <a:pt x="4972" y="1792"/>
                    <a:pt x="4980" y="1784"/>
                    <a:pt x="4976" y="1765"/>
                  </a:cubicBezTo>
                  <a:cubicBezTo>
                    <a:pt x="4970" y="1734"/>
                    <a:pt x="4947" y="1718"/>
                    <a:pt x="4930" y="1693"/>
                  </a:cubicBezTo>
                  <a:cubicBezTo>
                    <a:pt x="4914" y="1668"/>
                    <a:pt x="4891" y="1681"/>
                    <a:pt x="4885" y="1631"/>
                  </a:cubicBezTo>
                  <a:cubicBezTo>
                    <a:pt x="4878" y="1581"/>
                    <a:pt x="4852" y="1551"/>
                    <a:pt x="4845" y="1523"/>
                  </a:cubicBezTo>
                  <a:cubicBezTo>
                    <a:pt x="4839" y="1495"/>
                    <a:pt x="4852" y="1495"/>
                    <a:pt x="4812" y="1470"/>
                  </a:cubicBezTo>
                  <a:cubicBezTo>
                    <a:pt x="4773" y="1445"/>
                    <a:pt x="4803" y="1442"/>
                    <a:pt x="4796" y="1409"/>
                  </a:cubicBezTo>
                  <a:cubicBezTo>
                    <a:pt x="4790" y="1376"/>
                    <a:pt x="4757" y="1387"/>
                    <a:pt x="4721" y="1384"/>
                  </a:cubicBezTo>
                  <a:cubicBezTo>
                    <a:pt x="4685" y="1381"/>
                    <a:pt x="4675" y="1362"/>
                    <a:pt x="4636" y="1342"/>
                  </a:cubicBezTo>
                  <a:cubicBezTo>
                    <a:pt x="4596" y="1323"/>
                    <a:pt x="4629" y="1328"/>
                    <a:pt x="4596" y="1301"/>
                  </a:cubicBezTo>
                  <a:cubicBezTo>
                    <a:pt x="4563" y="1273"/>
                    <a:pt x="4560" y="1278"/>
                    <a:pt x="4524" y="1276"/>
                  </a:cubicBezTo>
                  <a:cubicBezTo>
                    <a:pt x="4488" y="1273"/>
                    <a:pt x="4495" y="1251"/>
                    <a:pt x="4488" y="1228"/>
                  </a:cubicBezTo>
                  <a:cubicBezTo>
                    <a:pt x="4482" y="1206"/>
                    <a:pt x="4452" y="1206"/>
                    <a:pt x="4416" y="1184"/>
                  </a:cubicBezTo>
                  <a:cubicBezTo>
                    <a:pt x="4380" y="1162"/>
                    <a:pt x="4252" y="1167"/>
                    <a:pt x="4210" y="1164"/>
                  </a:cubicBezTo>
                  <a:cubicBezTo>
                    <a:pt x="4167" y="1162"/>
                    <a:pt x="4147" y="1145"/>
                    <a:pt x="4082" y="1137"/>
                  </a:cubicBezTo>
                  <a:cubicBezTo>
                    <a:pt x="4016" y="1128"/>
                    <a:pt x="4056" y="1120"/>
                    <a:pt x="3957" y="1095"/>
                  </a:cubicBezTo>
                  <a:cubicBezTo>
                    <a:pt x="3859" y="1070"/>
                    <a:pt x="3885" y="1031"/>
                    <a:pt x="3879" y="1003"/>
                  </a:cubicBezTo>
                  <a:cubicBezTo>
                    <a:pt x="3872" y="975"/>
                    <a:pt x="3889" y="936"/>
                    <a:pt x="3931" y="906"/>
                  </a:cubicBezTo>
                  <a:cubicBezTo>
                    <a:pt x="3974" y="875"/>
                    <a:pt x="3974" y="850"/>
                    <a:pt x="3948" y="814"/>
                  </a:cubicBezTo>
                  <a:cubicBezTo>
                    <a:pt x="3921" y="778"/>
                    <a:pt x="3948" y="781"/>
                    <a:pt x="3977" y="753"/>
                  </a:cubicBezTo>
                  <a:cubicBezTo>
                    <a:pt x="4007" y="725"/>
                    <a:pt x="3990" y="714"/>
                    <a:pt x="3984" y="684"/>
                  </a:cubicBezTo>
                  <a:cubicBezTo>
                    <a:pt x="3977" y="653"/>
                    <a:pt x="3964" y="625"/>
                    <a:pt x="3928" y="595"/>
                  </a:cubicBezTo>
                  <a:cubicBezTo>
                    <a:pt x="3892" y="564"/>
                    <a:pt x="3885" y="481"/>
                    <a:pt x="3875" y="444"/>
                  </a:cubicBezTo>
                  <a:cubicBezTo>
                    <a:pt x="3866" y="408"/>
                    <a:pt x="3830" y="408"/>
                    <a:pt x="3787" y="408"/>
                  </a:cubicBezTo>
                  <a:cubicBezTo>
                    <a:pt x="3744" y="408"/>
                    <a:pt x="3751" y="369"/>
                    <a:pt x="3731" y="347"/>
                  </a:cubicBezTo>
                  <a:cubicBezTo>
                    <a:pt x="3712" y="325"/>
                    <a:pt x="3689" y="344"/>
                    <a:pt x="3653" y="364"/>
                  </a:cubicBezTo>
                  <a:cubicBezTo>
                    <a:pt x="3617" y="383"/>
                    <a:pt x="3626" y="358"/>
                    <a:pt x="3607" y="314"/>
                  </a:cubicBezTo>
                  <a:cubicBezTo>
                    <a:pt x="3587" y="269"/>
                    <a:pt x="3577" y="283"/>
                    <a:pt x="3564" y="239"/>
                  </a:cubicBezTo>
                  <a:cubicBezTo>
                    <a:pt x="3551" y="194"/>
                    <a:pt x="3499" y="203"/>
                    <a:pt x="3469" y="189"/>
                  </a:cubicBezTo>
                  <a:cubicBezTo>
                    <a:pt x="3440" y="175"/>
                    <a:pt x="3450" y="175"/>
                    <a:pt x="3476" y="141"/>
                  </a:cubicBezTo>
                  <a:cubicBezTo>
                    <a:pt x="3502" y="108"/>
                    <a:pt x="3450" y="108"/>
                    <a:pt x="3430" y="91"/>
                  </a:cubicBezTo>
                  <a:cubicBezTo>
                    <a:pt x="3410" y="75"/>
                    <a:pt x="3417" y="72"/>
                    <a:pt x="3453" y="50"/>
                  </a:cubicBezTo>
                  <a:cubicBezTo>
                    <a:pt x="3467" y="41"/>
                    <a:pt x="3471" y="24"/>
                    <a:pt x="3472" y="7"/>
                  </a:cubicBezTo>
                  <a:cubicBezTo>
                    <a:pt x="3467" y="9"/>
                    <a:pt x="3462" y="9"/>
                    <a:pt x="3436" y="11"/>
                  </a:cubicBezTo>
                  <a:cubicBezTo>
                    <a:pt x="3391" y="14"/>
                    <a:pt x="3351" y="25"/>
                    <a:pt x="3341" y="14"/>
                  </a:cubicBezTo>
                  <a:cubicBezTo>
                    <a:pt x="3332" y="2"/>
                    <a:pt x="3233" y="0"/>
                    <a:pt x="3233" y="27"/>
                  </a:cubicBezTo>
                  <a:cubicBezTo>
                    <a:pt x="3233" y="55"/>
                    <a:pt x="3256" y="58"/>
                    <a:pt x="3227" y="91"/>
                  </a:cubicBezTo>
                  <a:cubicBezTo>
                    <a:pt x="3197" y="125"/>
                    <a:pt x="3201" y="128"/>
                    <a:pt x="3171" y="139"/>
                  </a:cubicBezTo>
                  <a:cubicBezTo>
                    <a:pt x="3142" y="150"/>
                    <a:pt x="3125" y="158"/>
                    <a:pt x="3096" y="155"/>
                  </a:cubicBezTo>
                  <a:cubicBezTo>
                    <a:pt x="3066" y="153"/>
                    <a:pt x="3053" y="128"/>
                    <a:pt x="3027" y="158"/>
                  </a:cubicBezTo>
                  <a:cubicBezTo>
                    <a:pt x="3001" y="189"/>
                    <a:pt x="2965" y="236"/>
                    <a:pt x="2965" y="264"/>
                  </a:cubicBezTo>
                  <a:cubicBezTo>
                    <a:pt x="2965" y="292"/>
                    <a:pt x="2965" y="305"/>
                    <a:pt x="2965" y="333"/>
                  </a:cubicBezTo>
                  <a:cubicBezTo>
                    <a:pt x="2965" y="361"/>
                    <a:pt x="2955" y="367"/>
                    <a:pt x="2968" y="392"/>
                  </a:cubicBezTo>
                  <a:cubicBezTo>
                    <a:pt x="2981" y="417"/>
                    <a:pt x="2981" y="419"/>
                    <a:pt x="2965" y="442"/>
                  </a:cubicBezTo>
                  <a:cubicBezTo>
                    <a:pt x="2948" y="464"/>
                    <a:pt x="2893" y="494"/>
                    <a:pt x="2876" y="497"/>
                  </a:cubicBezTo>
                  <a:cubicBezTo>
                    <a:pt x="2860" y="500"/>
                    <a:pt x="2824" y="494"/>
                    <a:pt x="2814" y="511"/>
                  </a:cubicBezTo>
                  <a:cubicBezTo>
                    <a:pt x="2804" y="528"/>
                    <a:pt x="2778" y="517"/>
                    <a:pt x="2768" y="508"/>
                  </a:cubicBezTo>
                  <a:cubicBezTo>
                    <a:pt x="2758" y="500"/>
                    <a:pt x="2762" y="478"/>
                    <a:pt x="2726" y="478"/>
                  </a:cubicBezTo>
                  <a:cubicBezTo>
                    <a:pt x="2690" y="478"/>
                    <a:pt x="2621" y="489"/>
                    <a:pt x="2588" y="456"/>
                  </a:cubicBezTo>
                  <a:cubicBezTo>
                    <a:pt x="2555" y="422"/>
                    <a:pt x="2460" y="330"/>
                    <a:pt x="2444" y="400"/>
                  </a:cubicBezTo>
                  <a:cubicBezTo>
                    <a:pt x="2427" y="469"/>
                    <a:pt x="2382" y="503"/>
                    <a:pt x="2359" y="536"/>
                  </a:cubicBezTo>
                  <a:cubicBezTo>
                    <a:pt x="2336" y="570"/>
                    <a:pt x="2319" y="589"/>
                    <a:pt x="2293" y="631"/>
                  </a:cubicBezTo>
                  <a:cubicBezTo>
                    <a:pt x="2267" y="672"/>
                    <a:pt x="2290" y="689"/>
                    <a:pt x="2260" y="711"/>
                  </a:cubicBezTo>
                  <a:cubicBezTo>
                    <a:pt x="2231" y="734"/>
                    <a:pt x="2178" y="759"/>
                    <a:pt x="2224" y="781"/>
                  </a:cubicBezTo>
                  <a:cubicBezTo>
                    <a:pt x="2270" y="803"/>
                    <a:pt x="2293" y="823"/>
                    <a:pt x="2273" y="845"/>
                  </a:cubicBezTo>
                  <a:cubicBezTo>
                    <a:pt x="2254" y="867"/>
                    <a:pt x="2247" y="917"/>
                    <a:pt x="2224" y="884"/>
                  </a:cubicBezTo>
                  <a:cubicBezTo>
                    <a:pt x="2201" y="850"/>
                    <a:pt x="2205" y="842"/>
                    <a:pt x="2175" y="850"/>
                  </a:cubicBezTo>
                  <a:cubicBezTo>
                    <a:pt x="2146" y="859"/>
                    <a:pt x="2113" y="859"/>
                    <a:pt x="2106" y="836"/>
                  </a:cubicBezTo>
                  <a:cubicBezTo>
                    <a:pt x="2100" y="814"/>
                    <a:pt x="2113" y="784"/>
                    <a:pt x="2077" y="797"/>
                  </a:cubicBezTo>
                  <a:cubicBezTo>
                    <a:pt x="2041" y="811"/>
                    <a:pt x="2038" y="809"/>
                    <a:pt x="2008" y="809"/>
                  </a:cubicBezTo>
                  <a:cubicBezTo>
                    <a:pt x="1979" y="809"/>
                    <a:pt x="1949" y="836"/>
                    <a:pt x="1913" y="817"/>
                  </a:cubicBezTo>
                  <a:cubicBezTo>
                    <a:pt x="1877" y="797"/>
                    <a:pt x="1854" y="828"/>
                    <a:pt x="1825" y="828"/>
                  </a:cubicBezTo>
                  <a:cubicBezTo>
                    <a:pt x="1795" y="828"/>
                    <a:pt x="1713" y="814"/>
                    <a:pt x="1710" y="836"/>
                  </a:cubicBezTo>
                  <a:cubicBezTo>
                    <a:pt x="1707" y="859"/>
                    <a:pt x="1694" y="881"/>
                    <a:pt x="1733" y="886"/>
                  </a:cubicBezTo>
                  <a:cubicBezTo>
                    <a:pt x="1772" y="892"/>
                    <a:pt x="1821" y="895"/>
                    <a:pt x="1798" y="925"/>
                  </a:cubicBezTo>
                  <a:cubicBezTo>
                    <a:pt x="1775" y="956"/>
                    <a:pt x="1756" y="973"/>
                    <a:pt x="1759" y="1017"/>
                  </a:cubicBezTo>
                  <a:cubicBezTo>
                    <a:pt x="1762" y="1062"/>
                    <a:pt x="1746" y="1089"/>
                    <a:pt x="1766" y="1145"/>
                  </a:cubicBezTo>
                  <a:cubicBezTo>
                    <a:pt x="1785" y="1201"/>
                    <a:pt x="1782" y="1209"/>
                    <a:pt x="1782" y="1237"/>
                  </a:cubicBezTo>
                  <a:cubicBezTo>
                    <a:pt x="1782" y="1265"/>
                    <a:pt x="1759" y="1256"/>
                    <a:pt x="1775" y="1290"/>
                  </a:cubicBezTo>
                  <a:cubicBezTo>
                    <a:pt x="1792" y="1323"/>
                    <a:pt x="1779" y="1337"/>
                    <a:pt x="1759" y="1323"/>
                  </a:cubicBezTo>
                  <a:cubicBezTo>
                    <a:pt x="1739" y="1309"/>
                    <a:pt x="1716" y="1306"/>
                    <a:pt x="1707" y="1328"/>
                  </a:cubicBezTo>
                  <a:cubicBezTo>
                    <a:pt x="1697" y="1351"/>
                    <a:pt x="1707" y="1376"/>
                    <a:pt x="1674" y="1378"/>
                  </a:cubicBezTo>
                  <a:cubicBezTo>
                    <a:pt x="1641" y="1381"/>
                    <a:pt x="1621" y="1390"/>
                    <a:pt x="1625" y="1429"/>
                  </a:cubicBezTo>
                  <a:cubicBezTo>
                    <a:pt x="1628" y="1467"/>
                    <a:pt x="1648" y="1492"/>
                    <a:pt x="1625" y="1523"/>
                  </a:cubicBezTo>
                  <a:cubicBezTo>
                    <a:pt x="1602" y="1554"/>
                    <a:pt x="1602" y="1565"/>
                    <a:pt x="1559" y="1562"/>
                  </a:cubicBezTo>
                  <a:cubicBezTo>
                    <a:pt x="1517" y="1559"/>
                    <a:pt x="1513" y="1590"/>
                    <a:pt x="1481" y="1593"/>
                  </a:cubicBezTo>
                  <a:cubicBezTo>
                    <a:pt x="1448" y="1595"/>
                    <a:pt x="1395" y="1581"/>
                    <a:pt x="1369" y="1595"/>
                  </a:cubicBezTo>
                  <a:cubicBezTo>
                    <a:pt x="1343" y="1609"/>
                    <a:pt x="1323" y="1623"/>
                    <a:pt x="1287" y="1623"/>
                  </a:cubicBezTo>
                  <a:cubicBezTo>
                    <a:pt x="1251" y="1623"/>
                    <a:pt x="1241" y="1626"/>
                    <a:pt x="1209" y="1643"/>
                  </a:cubicBezTo>
                  <a:cubicBezTo>
                    <a:pt x="1176" y="1659"/>
                    <a:pt x="1150" y="1676"/>
                    <a:pt x="1124" y="1701"/>
                  </a:cubicBezTo>
                  <a:cubicBezTo>
                    <a:pt x="1097" y="1726"/>
                    <a:pt x="1074" y="1734"/>
                    <a:pt x="1051" y="1715"/>
                  </a:cubicBezTo>
                  <a:cubicBezTo>
                    <a:pt x="1028" y="1695"/>
                    <a:pt x="933" y="1732"/>
                    <a:pt x="920" y="1704"/>
                  </a:cubicBezTo>
                  <a:cubicBezTo>
                    <a:pt x="907" y="1676"/>
                    <a:pt x="868" y="1640"/>
                    <a:pt x="835" y="1676"/>
                  </a:cubicBezTo>
                  <a:cubicBezTo>
                    <a:pt x="802" y="1712"/>
                    <a:pt x="776" y="1737"/>
                    <a:pt x="760" y="1768"/>
                  </a:cubicBezTo>
                  <a:cubicBezTo>
                    <a:pt x="743" y="1798"/>
                    <a:pt x="691" y="1840"/>
                    <a:pt x="671" y="1812"/>
                  </a:cubicBezTo>
                  <a:cubicBezTo>
                    <a:pt x="652" y="1784"/>
                    <a:pt x="658" y="1782"/>
                    <a:pt x="632" y="1787"/>
                  </a:cubicBezTo>
                  <a:cubicBezTo>
                    <a:pt x="606" y="1793"/>
                    <a:pt x="573" y="1826"/>
                    <a:pt x="563" y="1787"/>
                  </a:cubicBezTo>
                  <a:cubicBezTo>
                    <a:pt x="553" y="1748"/>
                    <a:pt x="563" y="1709"/>
                    <a:pt x="537" y="1706"/>
                  </a:cubicBezTo>
                  <a:cubicBezTo>
                    <a:pt x="511" y="1704"/>
                    <a:pt x="475" y="1757"/>
                    <a:pt x="455" y="1734"/>
                  </a:cubicBezTo>
                  <a:cubicBezTo>
                    <a:pt x="436" y="1712"/>
                    <a:pt x="380" y="1698"/>
                    <a:pt x="370" y="1723"/>
                  </a:cubicBezTo>
                  <a:cubicBezTo>
                    <a:pt x="360" y="1748"/>
                    <a:pt x="344" y="1754"/>
                    <a:pt x="321" y="1754"/>
                  </a:cubicBezTo>
                  <a:cubicBezTo>
                    <a:pt x="298" y="1754"/>
                    <a:pt x="301" y="1784"/>
                    <a:pt x="268" y="1782"/>
                  </a:cubicBezTo>
                  <a:cubicBezTo>
                    <a:pt x="236" y="1779"/>
                    <a:pt x="213" y="1743"/>
                    <a:pt x="180" y="1768"/>
                  </a:cubicBezTo>
                  <a:cubicBezTo>
                    <a:pt x="147" y="1793"/>
                    <a:pt x="128" y="1793"/>
                    <a:pt x="128" y="1837"/>
                  </a:cubicBezTo>
                  <a:cubicBezTo>
                    <a:pt x="128" y="1882"/>
                    <a:pt x="147" y="1890"/>
                    <a:pt x="101" y="1896"/>
                  </a:cubicBezTo>
                  <a:cubicBezTo>
                    <a:pt x="55" y="1901"/>
                    <a:pt x="39" y="1904"/>
                    <a:pt x="42" y="1934"/>
                  </a:cubicBezTo>
                  <a:cubicBezTo>
                    <a:pt x="46" y="1965"/>
                    <a:pt x="0" y="1965"/>
                    <a:pt x="33" y="1987"/>
                  </a:cubicBezTo>
                  <a:cubicBezTo>
                    <a:pt x="65" y="2009"/>
                    <a:pt x="75" y="2015"/>
                    <a:pt x="49" y="2037"/>
                  </a:cubicBezTo>
                  <a:cubicBezTo>
                    <a:pt x="23" y="2060"/>
                    <a:pt x="19" y="2068"/>
                    <a:pt x="23" y="2093"/>
                  </a:cubicBezTo>
                  <a:cubicBezTo>
                    <a:pt x="26" y="2118"/>
                    <a:pt x="49" y="2165"/>
                    <a:pt x="72" y="2146"/>
                  </a:cubicBezTo>
                  <a:cubicBezTo>
                    <a:pt x="95" y="2126"/>
                    <a:pt x="88" y="2115"/>
                    <a:pt x="141" y="2132"/>
                  </a:cubicBezTo>
                  <a:cubicBezTo>
                    <a:pt x="193" y="2148"/>
                    <a:pt x="219" y="2168"/>
                    <a:pt x="232" y="2199"/>
                  </a:cubicBezTo>
                  <a:cubicBezTo>
                    <a:pt x="245" y="2229"/>
                    <a:pt x="203" y="2226"/>
                    <a:pt x="206" y="2265"/>
                  </a:cubicBezTo>
                  <a:cubicBezTo>
                    <a:pt x="209" y="2304"/>
                    <a:pt x="242" y="2335"/>
                    <a:pt x="216" y="2357"/>
                  </a:cubicBezTo>
                  <a:cubicBezTo>
                    <a:pt x="190" y="2379"/>
                    <a:pt x="180" y="2379"/>
                    <a:pt x="190" y="2415"/>
                  </a:cubicBezTo>
                  <a:cubicBezTo>
                    <a:pt x="200" y="2451"/>
                    <a:pt x="229" y="2479"/>
                    <a:pt x="196" y="2496"/>
                  </a:cubicBezTo>
                  <a:cubicBezTo>
                    <a:pt x="164" y="2513"/>
                    <a:pt x="150" y="2527"/>
                    <a:pt x="128" y="2499"/>
                  </a:cubicBezTo>
                  <a:cubicBezTo>
                    <a:pt x="114" y="2482"/>
                    <a:pt x="113" y="2466"/>
                    <a:pt x="105" y="2454"/>
                  </a:cubicBezTo>
                  <a:cubicBezTo>
                    <a:pt x="92" y="2456"/>
                    <a:pt x="80" y="2456"/>
                    <a:pt x="73" y="2456"/>
                  </a:cubicBezTo>
                  <a:cubicBezTo>
                    <a:pt x="55" y="2456"/>
                    <a:pt x="63" y="2479"/>
                    <a:pt x="52" y="2498"/>
                  </a:cubicBezTo>
                  <a:cubicBezTo>
                    <a:pt x="47" y="2506"/>
                    <a:pt x="49" y="2522"/>
                    <a:pt x="53" y="2535"/>
                  </a:cubicBezTo>
                  <a:cubicBezTo>
                    <a:pt x="56" y="2536"/>
                    <a:pt x="59" y="2536"/>
                    <a:pt x="62" y="2536"/>
                  </a:cubicBezTo>
                  <a:cubicBezTo>
                    <a:pt x="93" y="2536"/>
                    <a:pt x="106" y="2547"/>
                    <a:pt x="141" y="2565"/>
                  </a:cubicBezTo>
                  <a:cubicBezTo>
                    <a:pt x="176" y="2584"/>
                    <a:pt x="176" y="2580"/>
                    <a:pt x="219" y="2595"/>
                  </a:cubicBezTo>
                  <a:cubicBezTo>
                    <a:pt x="263" y="2610"/>
                    <a:pt x="245" y="2654"/>
                    <a:pt x="272" y="2658"/>
                  </a:cubicBezTo>
                  <a:cubicBezTo>
                    <a:pt x="298" y="2662"/>
                    <a:pt x="307" y="2677"/>
                    <a:pt x="333" y="2721"/>
                  </a:cubicBezTo>
                  <a:cubicBezTo>
                    <a:pt x="359" y="2766"/>
                    <a:pt x="328" y="2784"/>
                    <a:pt x="307" y="2806"/>
                  </a:cubicBezTo>
                  <a:cubicBezTo>
                    <a:pt x="285" y="2829"/>
                    <a:pt x="302" y="2836"/>
                    <a:pt x="320" y="2862"/>
                  </a:cubicBezTo>
                  <a:cubicBezTo>
                    <a:pt x="337" y="2888"/>
                    <a:pt x="337" y="2914"/>
                    <a:pt x="377" y="2914"/>
                  </a:cubicBezTo>
                  <a:cubicBezTo>
                    <a:pt x="416" y="2914"/>
                    <a:pt x="407" y="2918"/>
                    <a:pt x="442" y="2962"/>
                  </a:cubicBezTo>
                  <a:cubicBezTo>
                    <a:pt x="477" y="3007"/>
                    <a:pt x="538" y="3025"/>
                    <a:pt x="582" y="3055"/>
                  </a:cubicBezTo>
                  <a:cubicBezTo>
                    <a:pt x="626" y="3084"/>
                    <a:pt x="669" y="3073"/>
                    <a:pt x="722" y="3073"/>
                  </a:cubicBezTo>
                  <a:cubicBezTo>
                    <a:pt x="774" y="3073"/>
                    <a:pt x="713" y="3129"/>
                    <a:pt x="717" y="3144"/>
                  </a:cubicBezTo>
                  <a:cubicBezTo>
                    <a:pt x="722" y="3158"/>
                    <a:pt x="730" y="3214"/>
                    <a:pt x="726" y="3255"/>
                  </a:cubicBezTo>
                  <a:cubicBezTo>
                    <a:pt x="722" y="3296"/>
                    <a:pt x="752" y="3310"/>
                    <a:pt x="774" y="3333"/>
                  </a:cubicBezTo>
                  <a:cubicBezTo>
                    <a:pt x="796" y="3355"/>
                    <a:pt x="822" y="3362"/>
                    <a:pt x="861" y="3385"/>
                  </a:cubicBezTo>
                  <a:cubicBezTo>
                    <a:pt x="870" y="3389"/>
                    <a:pt x="874" y="3394"/>
                    <a:pt x="875" y="3399"/>
                  </a:cubicBezTo>
                  <a:cubicBezTo>
                    <a:pt x="901" y="3404"/>
                    <a:pt x="929" y="3410"/>
                    <a:pt x="949" y="3418"/>
                  </a:cubicBezTo>
                  <a:cubicBezTo>
                    <a:pt x="992" y="3436"/>
                    <a:pt x="1027" y="3440"/>
                    <a:pt x="1054" y="3422"/>
                  </a:cubicBezTo>
                  <a:cubicBezTo>
                    <a:pt x="1080" y="3403"/>
                    <a:pt x="1075" y="3396"/>
                    <a:pt x="1084" y="3366"/>
                  </a:cubicBezTo>
                  <a:cubicBezTo>
                    <a:pt x="1093" y="3336"/>
                    <a:pt x="1145" y="3303"/>
                    <a:pt x="1180" y="3270"/>
                  </a:cubicBezTo>
                  <a:cubicBezTo>
                    <a:pt x="1215" y="3236"/>
                    <a:pt x="1198" y="3155"/>
                    <a:pt x="1241" y="3196"/>
                  </a:cubicBezTo>
                  <a:cubicBezTo>
                    <a:pt x="1285" y="3236"/>
                    <a:pt x="1290" y="3251"/>
                    <a:pt x="1324" y="3255"/>
                  </a:cubicBezTo>
                  <a:cubicBezTo>
                    <a:pt x="1359" y="3259"/>
                    <a:pt x="1438" y="3247"/>
                    <a:pt x="1460" y="3281"/>
                  </a:cubicBezTo>
                  <a:cubicBezTo>
                    <a:pt x="1482" y="3314"/>
                    <a:pt x="1504" y="3351"/>
                    <a:pt x="1547" y="3325"/>
                  </a:cubicBezTo>
                  <a:cubicBezTo>
                    <a:pt x="1591" y="3299"/>
                    <a:pt x="1604" y="3247"/>
                    <a:pt x="1648" y="3244"/>
                  </a:cubicBezTo>
                  <a:cubicBezTo>
                    <a:pt x="1691" y="3240"/>
                    <a:pt x="1691" y="3210"/>
                    <a:pt x="1713" y="3236"/>
                  </a:cubicBezTo>
                  <a:cubicBezTo>
                    <a:pt x="1735" y="3262"/>
                    <a:pt x="1718" y="3240"/>
                    <a:pt x="1779" y="3247"/>
                  </a:cubicBezTo>
                  <a:cubicBezTo>
                    <a:pt x="1840" y="3255"/>
                    <a:pt x="1875" y="3255"/>
                    <a:pt x="1901" y="3273"/>
                  </a:cubicBezTo>
                  <a:cubicBezTo>
                    <a:pt x="1927" y="3292"/>
                    <a:pt x="1923" y="3325"/>
                    <a:pt x="1975" y="3333"/>
                  </a:cubicBezTo>
                  <a:cubicBezTo>
                    <a:pt x="2028" y="3340"/>
                    <a:pt x="2041" y="3325"/>
                    <a:pt x="2063" y="3348"/>
                  </a:cubicBezTo>
                  <a:cubicBezTo>
                    <a:pt x="2085" y="3370"/>
                    <a:pt x="2111" y="3381"/>
                    <a:pt x="2150" y="3351"/>
                  </a:cubicBezTo>
                  <a:cubicBezTo>
                    <a:pt x="2189" y="3322"/>
                    <a:pt x="2202" y="3322"/>
                    <a:pt x="2255" y="3322"/>
                  </a:cubicBezTo>
                  <a:cubicBezTo>
                    <a:pt x="2307" y="3322"/>
                    <a:pt x="2316" y="3318"/>
                    <a:pt x="2355" y="3325"/>
                  </a:cubicBezTo>
                  <a:cubicBezTo>
                    <a:pt x="2395" y="3333"/>
                    <a:pt x="2412" y="3336"/>
                    <a:pt x="2460" y="3307"/>
                  </a:cubicBezTo>
                  <a:cubicBezTo>
                    <a:pt x="2508" y="3277"/>
                    <a:pt x="2543" y="3233"/>
                    <a:pt x="2604" y="3236"/>
                  </a:cubicBezTo>
                  <a:cubicBezTo>
                    <a:pt x="2665" y="3240"/>
                    <a:pt x="2783" y="3247"/>
                    <a:pt x="2823" y="3221"/>
                  </a:cubicBezTo>
                  <a:cubicBezTo>
                    <a:pt x="2862" y="3196"/>
                    <a:pt x="2862" y="3181"/>
                    <a:pt x="2932" y="3192"/>
                  </a:cubicBezTo>
                  <a:cubicBezTo>
                    <a:pt x="3002" y="3203"/>
                    <a:pt x="3146" y="3247"/>
                    <a:pt x="3194" y="3273"/>
                  </a:cubicBezTo>
                  <a:cubicBezTo>
                    <a:pt x="3242" y="3299"/>
                    <a:pt x="3255" y="3322"/>
                    <a:pt x="3303" y="3314"/>
                  </a:cubicBezTo>
                  <a:cubicBezTo>
                    <a:pt x="3351" y="3307"/>
                    <a:pt x="3377" y="3292"/>
                    <a:pt x="3430" y="3314"/>
                  </a:cubicBezTo>
                  <a:cubicBezTo>
                    <a:pt x="3482" y="3336"/>
                    <a:pt x="3491" y="3362"/>
                    <a:pt x="3583" y="3340"/>
                  </a:cubicBezTo>
                  <a:cubicBezTo>
                    <a:pt x="3675" y="3318"/>
                    <a:pt x="3618" y="3310"/>
                    <a:pt x="3657" y="3310"/>
                  </a:cubicBezTo>
                  <a:cubicBezTo>
                    <a:pt x="3696" y="3310"/>
                    <a:pt x="3723" y="3292"/>
                    <a:pt x="3661" y="3277"/>
                  </a:cubicBezTo>
                  <a:cubicBezTo>
                    <a:pt x="3600" y="3262"/>
                    <a:pt x="3574" y="3244"/>
                    <a:pt x="3609" y="3207"/>
                  </a:cubicBezTo>
                  <a:cubicBezTo>
                    <a:pt x="3644" y="3170"/>
                    <a:pt x="3640" y="3181"/>
                    <a:pt x="3683" y="3162"/>
                  </a:cubicBezTo>
                  <a:cubicBezTo>
                    <a:pt x="3727" y="3144"/>
                    <a:pt x="3705" y="3129"/>
                    <a:pt x="3718" y="3110"/>
                  </a:cubicBezTo>
                  <a:cubicBezTo>
                    <a:pt x="3731" y="3092"/>
                    <a:pt x="3766" y="3084"/>
                    <a:pt x="3740" y="3051"/>
                  </a:cubicBezTo>
                  <a:cubicBezTo>
                    <a:pt x="3714" y="3018"/>
                    <a:pt x="3648" y="3018"/>
                    <a:pt x="3640" y="2988"/>
                  </a:cubicBezTo>
                  <a:cubicBezTo>
                    <a:pt x="3631" y="2958"/>
                    <a:pt x="3548" y="2969"/>
                    <a:pt x="3548" y="2921"/>
                  </a:cubicBezTo>
                  <a:cubicBezTo>
                    <a:pt x="3548" y="2873"/>
                    <a:pt x="3522" y="2814"/>
                    <a:pt x="3570" y="2784"/>
                  </a:cubicBezTo>
                  <a:cubicBezTo>
                    <a:pt x="3618" y="2754"/>
                    <a:pt x="3631" y="2714"/>
                    <a:pt x="3701" y="2721"/>
                  </a:cubicBezTo>
                  <a:cubicBezTo>
                    <a:pt x="3771" y="2729"/>
                    <a:pt x="3784" y="2717"/>
                    <a:pt x="3867" y="2714"/>
                  </a:cubicBezTo>
                  <a:cubicBezTo>
                    <a:pt x="3950" y="2710"/>
                    <a:pt x="3950" y="2677"/>
                    <a:pt x="4011" y="2673"/>
                  </a:cubicBezTo>
                  <a:cubicBezTo>
                    <a:pt x="4072" y="2669"/>
                    <a:pt x="4081" y="2647"/>
                    <a:pt x="4129" y="2651"/>
                  </a:cubicBezTo>
                  <a:cubicBezTo>
                    <a:pt x="4177" y="2654"/>
                    <a:pt x="4216" y="2677"/>
                    <a:pt x="4238" y="2647"/>
                  </a:cubicBezTo>
                  <a:cubicBezTo>
                    <a:pt x="4260" y="2617"/>
                    <a:pt x="4260" y="2588"/>
                    <a:pt x="4295" y="2617"/>
                  </a:cubicBezTo>
                  <a:cubicBezTo>
                    <a:pt x="4315" y="2634"/>
                    <a:pt x="4346" y="2633"/>
                    <a:pt x="4380" y="2630"/>
                  </a:cubicBezTo>
                  <a:cubicBezTo>
                    <a:pt x="4351" y="2567"/>
                    <a:pt x="4325" y="2590"/>
                    <a:pt x="4343" y="2565"/>
                  </a:cubicBezTo>
                  <a:close/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7"/>
            <p:cNvSpPr>
              <a:spLocks/>
            </p:cNvSpPr>
            <p:nvPr/>
          </p:nvSpPr>
          <p:spPr bwMode="auto">
            <a:xfrm>
              <a:off x="271" y="2094"/>
              <a:ext cx="2249" cy="1097"/>
            </a:xfrm>
            <a:custGeom>
              <a:avLst/>
              <a:gdLst>
                <a:gd name="T0" fmla="*/ 4405 w 4857"/>
                <a:gd name="T1" fmla="*/ 1256 h 2368"/>
                <a:gd name="T2" fmla="*/ 4222 w 4857"/>
                <a:gd name="T3" fmla="*/ 1404 h 2368"/>
                <a:gd name="T4" fmla="*/ 4032 w 4857"/>
                <a:gd name="T5" fmla="*/ 1381 h 2368"/>
                <a:gd name="T6" fmla="*/ 3838 w 4857"/>
                <a:gd name="T7" fmla="*/ 1190 h 2368"/>
                <a:gd name="T8" fmla="*/ 3484 w 4857"/>
                <a:gd name="T9" fmla="*/ 1142 h 2368"/>
                <a:gd name="T10" fmla="*/ 3239 w 4857"/>
                <a:gd name="T11" fmla="*/ 1084 h 2368"/>
                <a:gd name="T12" fmla="*/ 2996 w 4857"/>
                <a:gd name="T13" fmla="*/ 984 h 2368"/>
                <a:gd name="T14" fmla="*/ 2787 w 4857"/>
                <a:gd name="T15" fmla="*/ 856 h 2368"/>
                <a:gd name="T16" fmla="*/ 2665 w 4857"/>
                <a:gd name="T17" fmla="*/ 620 h 2368"/>
                <a:gd name="T18" fmla="*/ 2737 w 4857"/>
                <a:gd name="T19" fmla="*/ 514 h 2368"/>
                <a:gd name="T20" fmla="*/ 2764 w 4857"/>
                <a:gd name="T21" fmla="*/ 339 h 2368"/>
                <a:gd name="T22" fmla="*/ 2718 w 4857"/>
                <a:gd name="T23" fmla="*/ 225 h 2368"/>
                <a:gd name="T24" fmla="*/ 2699 w 4857"/>
                <a:gd name="T25" fmla="*/ 159 h 2368"/>
                <a:gd name="T26" fmla="*/ 2219 w 4857"/>
                <a:gd name="T27" fmla="*/ 66 h 2368"/>
                <a:gd name="T28" fmla="*/ 1751 w 4857"/>
                <a:gd name="T29" fmla="*/ 170 h 2368"/>
                <a:gd name="T30" fmla="*/ 1459 w 4857"/>
                <a:gd name="T31" fmla="*/ 193 h 2368"/>
                <a:gd name="T32" fmla="*/ 1175 w 4857"/>
                <a:gd name="T33" fmla="*/ 92 h 2368"/>
                <a:gd name="T34" fmla="*/ 943 w 4857"/>
                <a:gd name="T35" fmla="*/ 170 h 2368"/>
                <a:gd name="T36" fmla="*/ 637 w 4857"/>
                <a:gd name="T37" fmla="*/ 41 h 2368"/>
                <a:gd name="T38" fmla="*/ 450 w 4857"/>
                <a:gd name="T39" fmla="*/ 267 h 2368"/>
                <a:gd name="T40" fmla="*/ 201 w 4857"/>
                <a:gd name="T41" fmla="*/ 304 h 2368"/>
                <a:gd name="T42" fmla="*/ 205 w 4857"/>
                <a:gd name="T43" fmla="*/ 493 h 2368"/>
                <a:gd name="T44" fmla="*/ 275 w 4857"/>
                <a:gd name="T45" fmla="*/ 689 h 2368"/>
                <a:gd name="T46" fmla="*/ 96 w 4857"/>
                <a:gd name="T47" fmla="*/ 678 h 2368"/>
                <a:gd name="T48" fmla="*/ 52 w 4857"/>
                <a:gd name="T49" fmla="*/ 837 h 2368"/>
                <a:gd name="T50" fmla="*/ 78 w 4857"/>
                <a:gd name="T51" fmla="*/ 975 h 2368"/>
                <a:gd name="T52" fmla="*/ 205 w 4857"/>
                <a:gd name="T53" fmla="*/ 1097 h 2368"/>
                <a:gd name="T54" fmla="*/ 406 w 4857"/>
                <a:gd name="T55" fmla="*/ 1275 h 2368"/>
                <a:gd name="T56" fmla="*/ 550 w 4857"/>
                <a:gd name="T57" fmla="*/ 1379 h 2368"/>
                <a:gd name="T58" fmla="*/ 768 w 4857"/>
                <a:gd name="T59" fmla="*/ 1445 h 2368"/>
                <a:gd name="T60" fmla="*/ 1039 w 4857"/>
                <a:gd name="T61" fmla="*/ 1731 h 2368"/>
                <a:gd name="T62" fmla="*/ 1175 w 4857"/>
                <a:gd name="T63" fmla="*/ 1809 h 2368"/>
                <a:gd name="T64" fmla="*/ 1380 w 4857"/>
                <a:gd name="T65" fmla="*/ 1923 h 2368"/>
                <a:gd name="T66" fmla="*/ 1511 w 4857"/>
                <a:gd name="T67" fmla="*/ 2012 h 2368"/>
                <a:gd name="T68" fmla="*/ 1651 w 4857"/>
                <a:gd name="T69" fmla="*/ 2105 h 2368"/>
                <a:gd name="T70" fmla="*/ 1856 w 4857"/>
                <a:gd name="T71" fmla="*/ 2164 h 2368"/>
                <a:gd name="T72" fmla="*/ 2131 w 4857"/>
                <a:gd name="T73" fmla="*/ 2172 h 2368"/>
                <a:gd name="T74" fmla="*/ 2245 w 4857"/>
                <a:gd name="T75" fmla="*/ 2316 h 2368"/>
                <a:gd name="T76" fmla="*/ 2586 w 4857"/>
                <a:gd name="T77" fmla="*/ 2127 h 2368"/>
                <a:gd name="T78" fmla="*/ 2795 w 4857"/>
                <a:gd name="T79" fmla="*/ 2227 h 2368"/>
                <a:gd name="T80" fmla="*/ 2983 w 4857"/>
                <a:gd name="T81" fmla="*/ 2309 h 2368"/>
                <a:gd name="T82" fmla="*/ 3241 w 4857"/>
                <a:gd name="T83" fmla="*/ 2268 h 2368"/>
                <a:gd name="T84" fmla="*/ 3538 w 4857"/>
                <a:gd name="T85" fmla="*/ 2101 h 2368"/>
                <a:gd name="T86" fmla="*/ 3914 w 4857"/>
                <a:gd name="T87" fmla="*/ 2057 h 2368"/>
                <a:gd name="T88" fmla="*/ 4154 w 4857"/>
                <a:gd name="T89" fmla="*/ 2001 h 2368"/>
                <a:gd name="T90" fmla="*/ 4211 w 4857"/>
                <a:gd name="T91" fmla="*/ 2094 h 2368"/>
                <a:gd name="T92" fmla="*/ 4246 w 4857"/>
                <a:gd name="T93" fmla="*/ 2220 h 2368"/>
                <a:gd name="T94" fmla="*/ 4447 w 4857"/>
                <a:gd name="T95" fmla="*/ 2220 h 2368"/>
                <a:gd name="T96" fmla="*/ 4594 w 4857"/>
                <a:gd name="T97" fmla="*/ 2315 h 2368"/>
                <a:gd name="T98" fmla="*/ 4722 w 4857"/>
                <a:gd name="T99" fmla="*/ 2268 h 2368"/>
                <a:gd name="T100" fmla="*/ 4770 w 4857"/>
                <a:gd name="T101" fmla="*/ 2072 h 2368"/>
                <a:gd name="T102" fmla="*/ 4822 w 4857"/>
                <a:gd name="T103" fmla="*/ 1820 h 2368"/>
                <a:gd name="T104" fmla="*/ 4730 w 4857"/>
                <a:gd name="T105" fmla="*/ 1564 h 2368"/>
                <a:gd name="T106" fmla="*/ 4704 w 4857"/>
                <a:gd name="T107" fmla="*/ 1367 h 2368"/>
                <a:gd name="T108" fmla="*/ 4481 w 4857"/>
                <a:gd name="T109" fmla="*/ 1186 h 2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857" h="2368">
                  <a:moveTo>
                    <a:pt x="4418" y="1148"/>
                  </a:moveTo>
                  <a:cubicBezTo>
                    <a:pt x="4385" y="1153"/>
                    <a:pt x="4402" y="1187"/>
                    <a:pt x="4415" y="1198"/>
                  </a:cubicBezTo>
                  <a:cubicBezTo>
                    <a:pt x="4428" y="1209"/>
                    <a:pt x="4418" y="1226"/>
                    <a:pt x="4405" y="1256"/>
                  </a:cubicBezTo>
                  <a:cubicBezTo>
                    <a:pt x="4392" y="1287"/>
                    <a:pt x="4392" y="1306"/>
                    <a:pt x="4366" y="1323"/>
                  </a:cubicBezTo>
                  <a:cubicBezTo>
                    <a:pt x="4339" y="1340"/>
                    <a:pt x="4343" y="1340"/>
                    <a:pt x="4303" y="1395"/>
                  </a:cubicBezTo>
                  <a:cubicBezTo>
                    <a:pt x="4264" y="1451"/>
                    <a:pt x="4244" y="1417"/>
                    <a:pt x="4222" y="1404"/>
                  </a:cubicBezTo>
                  <a:cubicBezTo>
                    <a:pt x="4199" y="1390"/>
                    <a:pt x="4199" y="1387"/>
                    <a:pt x="4166" y="1409"/>
                  </a:cubicBezTo>
                  <a:cubicBezTo>
                    <a:pt x="4133" y="1431"/>
                    <a:pt x="4127" y="1420"/>
                    <a:pt x="4104" y="1404"/>
                  </a:cubicBezTo>
                  <a:cubicBezTo>
                    <a:pt x="4081" y="1387"/>
                    <a:pt x="4068" y="1384"/>
                    <a:pt x="4032" y="1381"/>
                  </a:cubicBezTo>
                  <a:cubicBezTo>
                    <a:pt x="3995" y="1379"/>
                    <a:pt x="4012" y="1359"/>
                    <a:pt x="4002" y="1315"/>
                  </a:cubicBezTo>
                  <a:cubicBezTo>
                    <a:pt x="3992" y="1270"/>
                    <a:pt x="3943" y="1276"/>
                    <a:pt x="3920" y="1262"/>
                  </a:cubicBezTo>
                  <a:cubicBezTo>
                    <a:pt x="3897" y="1248"/>
                    <a:pt x="3881" y="1226"/>
                    <a:pt x="3838" y="1190"/>
                  </a:cubicBezTo>
                  <a:cubicBezTo>
                    <a:pt x="3796" y="1153"/>
                    <a:pt x="3740" y="1173"/>
                    <a:pt x="3701" y="1165"/>
                  </a:cubicBezTo>
                  <a:cubicBezTo>
                    <a:pt x="3661" y="1156"/>
                    <a:pt x="3648" y="1153"/>
                    <a:pt x="3609" y="1156"/>
                  </a:cubicBezTo>
                  <a:cubicBezTo>
                    <a:pt x="3570" y="1159"/>
                    <a:pt x="3537" y="1151"/>
                    <a:pt x="3484" y="1142"/>
                  </a:cubicBezTo>
                  <a:cubicBezTo>
                    <a:pt x="3432" y="1134"/>
                    <a:pt x="3435" y="1139"/>
                    <a:pt x="3393" y="1106"/>
                  </a:cubicBezTo>
                  <a:cubicBezTo>
                    <a:pt x="3350" y="1073"/>
                    <a:pt x="3344" y="1109"/>
                    <a:pt x="3301" y="1120"/>
                  </a:cubicBezTo>
                  <a:cubicBezTo>
                    <a:pt x="3258" y="1131"/>
                    <a:pt x="3258" y="1106"/>
                    <a:pt x="3239" y="1084"/>
                  </a:cubicBezTo>
                  <a:cubicBezTo>
                    <a:pt x="3219" y="1062"/>
                    <a:pt x="3193" y="1053"/>
                    <a:pt x="3173" y="1031"/>
                  </a:cubicBezTo>
                  <a:cubicBezTo>
                    <a:pt x="3154" y="1009"/>
                    <a:pt x="3111" y="1020"/>
                    <a:pt x="3078" y="1012"/>
                  </a:cubicBezTo>
                  <a:cubicBezTo>
                    <a:pt x="3045" y="1003"/>
                    <a:pt x="3016" y="1003"/>
                    <a:pt x="2996" y="984"/>
                  </a:cubicBezTo>
                  <a:cubicBezTo>
                    <a:pt x="2977" y="964"/>
                    <a:pt x="2914" y="975"/>
                    <a:pt x="2862" y="967"/>
                  </a:cubicBezTo>
                  <a:cubicBezTo>
                    <a:pt x="2810" y="959"/>
                    <a:pt x="2819" y="934"/>
                    <a:pt x="2816" y="906"/>
                  </a:cubicBezTo>
                  <a:cubicBezTo>
                    <a:pt x="2813" y="878"/>
                    <a:pt x="2806" y="875"/>
                    <a:pt x="2787" y="856"/>
                  </a:cubicBezTo>
                  <a:cubicBezTo>
                    <a:pt x="2767" y="836"/>
                    <a:pt x="2754" y="800"/>
                    <a:pt x="2747" y="773"/>
                  </a:cubicBezTo>
                  <a:cubicBezTo>
                    <a:pt x="2741" y="745"/>
                    <a:pt x="2711" y="709"/>
                    <a:pt x="2678" y="684"/>
                  </a:cubicBezTo>
                  <a:cubicBezTo>
                    <a:pt x="2646" y="659"/>
                    <a:pt x="2662" y="645"/>
                    <a:pt x="2665" y="620"/>
                  </a:cubicBezTo>
                  <a:cubicBezTo>
                    <a:pt x="2669" y="595"/>
                    <a:pt x="2656" y="564"/>
                    <a:pt x="2656" y="542"/>
                  </a:cubicBezTo>
                  <a:cubicBezTo>
                    <a:pt x="2656" y="520"/>
                    <a:pt x="2685" y="525"/>
                    <a:pt x="2708" y="533"/>
                  </a:cubicBezTo>
                  <a:cubicBezTo>
                    <a:pt x="2731" y="542"/>
                    <a:pt x="2737" y="531"/>
                    <a:pt x="2737" y="514"/>
                  </a:cubicBezTo>
                  <a:cubicBezTo>
                    <a:pt x="2737" y="497"/>
                    <a:pt x="2734" y="481"/>
                    <a:pt x="2721" y="456"/>
                  </a:cubicBezTo>
                  <a:cubicBezTo>
                    <a:pt x="2708" y="431"/>
                    <a:pt x="2734" y="420"/>
                    <a:pt x="2751" y="389"/>
                  </a:cubicBezTo>
                  <a:cubicBezTo>
                    <a:pt x="2767" y="358"/>
                    <a:pt x="2741" y="358"/>
                    <a:pt x="2764" y="339"/>
                  </a:cubicBezTo>
                  <a:cubicBezTo>
                    <a:pt x="2787" y="319"/>
                    <a:pt x="2793" y="303"/>
                    <a:pt x="2793" y="283"/>
                  </a:cubicBezTo>
                  <a:cubicBezTo>
                    <a:pt x="2793" y="264"/>
                    <a:pt x="2783" y="256"/>
                    <a:pt x="2760" y="247"/>
                  </a:cubicBezTo>
                  <a:cubicBezTo>
                    <a:pt x="2737" y="239"/>
                    <a:pt x="2728" y="247"/>
                    <a:pt x="2718" y="225"/>
                  </a:cubicBezTo>
                  <a:cubicBezTo>
                    <a:pt x="2708" y="203"/>
                    <a:pt x="2767" y="214"/>
                    <a:pt x="2787" y="186"/>
                  </a:cubicBezTo>
                  <a:cubicBezTo>
                    <a:pt x="2794" y="176"/>
                    <a:pt x="2794" y="162"/>
                    <a:pt x="2792" y="149"/>
                  </a:cubicBezTo>
                  <a:cubicBezTo>
                    <a:pt x="2760" y="144"/>
                    <a:pt x="2736" y="154"/>
                    <a:pt x="2699" y="159"/>
                  </a:cubicBezTo>
                  <a:cubicBezTo>
                    <a:pt x="2651" y="167"/>
                    <a:pt x="2638" y="144"/>
                    <a:pt x="2590" y="118"/>
                  </a:cubicBezTo>
                  <a:cubicBezTo>
                    <a:pt x="2542" y="92"/>
                    <a:pt x="2398" y="48"/>
                    <a:pt x="2328" y="37"/>
                  </a:cubicBezTo>
                  <a:cubicBezTo>
                    <a:pt x="2258" y="26"/>
                    <a:pt x="2258" y="41"/>
                    <a:pt x="2219" y="66"/>
                  </a:cubicBezTo>
                  <a:cubicBezTo>
                    <a:pt x="2179" y="92"/>
                    <a:pt x="2061" y="85"/>
                    <a:pt x="2000" y="81"/>
                  </a:cubicBezTo>
                  <a:cubicBezTo>
                    <a:pt x="1939" y="78"/>
                    <a:pt x="1904" y="122"/>
                    <a:pt x="1856" y="152"/>
                  </a:cubicBezTo>
                  <a:cubicBezTo>
                    <a:pt x="1808" y="181"/>
                    <a:pt x="1791" y="178"/>
                    <a:pt x="1751" y="170"/>
                  </a:cubicBezTo>
                  <a:cubicBezTo>
                    <a:pt x="1712" y="163"/>
                    <a:pt x="1703" y="167"/>
                    <a:pt x="1651" y="167"/>
                  </a:cubicBezTo>
                  <a:cubicBezTo>
                    <a:pt x="1598" y="167"/>
                    <a:pt x="1585" y="167"/>
                    <a:pt x="1546" y="196"/>
                  </a:cubicBezTo>
                  <a:cubicBezTo>
                    <a:pt x="1507" y="226"/>
                    <a:pt x="1481" y="215"/>
                    <a:pt x="1459" y="193"/>
                  </a:cubicBezTo>
                  <a:cubicBezTo>
                    <a:pt x="1437" y="170"/>
                    <a:pt x="1424" y="185"/>
                    <a:pt x="1371" y="178"/>
                  </a:cubicBezTo>
                  <a:cubicBezTo>
                    <a:pt x="1319" y="170"/>
                    <a:pt x="1323" y="137"/>
                    <a:pt x="1297" y="118"/>
                  </a:cubicBezTo>
                  <a:cubicBezTo>
                    <a:pt x="1271" y="100"/>
                    <a:pt x="1236" y="100"/>
                    <a:pt x="1175" y="92"/>
                  </a:cubicBezTo>
                  <a:cubicBezTo>
                    <a:pt x="1114" y="85"/>
                    <a:pt x="1131" y="107"/>
                    <a:pt x="1109" y="81"/>
                  </a:cubicBezTo>
                  <a:cubicBezTo>
                    <a:pt x="1087" y="55"/>
                    <a:pt x="1087" y="85"/>
                    <a:pt x="1044" y="89"/>
                  </a:cubicBezTo>
                  <a:cubicBezTo>
                    <a:pt x="1000" y="92"/>
                    <a:pt x="987" y="144"/>
                    <a:pt x="943" y="170"/>
                  </a:cubicBezTo>
                  <a:cubicBezTo>
                    <a:pt x="900" y="196"/>
                    <a:pt x="878" y="159"/>
                    <a:pt x="856" y="126"/>
                  </a:cubicBezTo>
                  <a:cubicBezTo>
                    <a:pt x="834" y="92"/>
                    <a:pt x="755" y="104"/>
                    <a:pt x="720" y="100"/>
                  </a:cubicBezTo>
                  <a:cubicBezTo>
                    <a:pt x="686" y="96"/>
                    <a:pt x="681" y="81"/>
                    <a:pt x="637" y="41"/>
                  </a:cubicBezTo>
                  <a:cubicBezTo>
                    <a:pt x="594" y="0"/>
                    <a:pt x="611" y="81"/>
                    <a:pt x="576" y="115"/>
                  </a:cubicBezTo>
                  <a:cubicBezTo>
                    <a:pt x="541" y="148"/>
                    <a:pt x="489" y="181"/>
                    <a:pt x="480" y="211"/>
                  </a:cubicBezTo>
                  <a:cubicBezTo>
                    <a:pt x="471" y="241"/>
                    <a:pt x="476" y="248"/>
                    <a:pt x="450" y="267"/>
                  </a:cubicBezTo>
                  <a:cubicBezTo>
                    <a:pt x="423" y="285"/>
                    <a:pt x="388" y="281"/>
                    <a:pt x="345" y="263"/>
                  </a:cubicBezTo>
                  <a:cubicBezTo>
                    <a:pt x="325" y="255"/>
                    <a:pt x="297" y="249"/>
                    <a:pt x="271" y="244"/>
                  </a:cubicBezTo>
                  <a:cubicBezTo>
                    <a:pt x="276" y="263"/>
                    <a:pt x="238" y="283"/>
                    <a:pt x="201" y="304"/>
                  </a:cubicBezTo>
                  <a:cubicBezTo>
                    <a:pt x="153" y="330"/>
                    <a:pt x="214" y="352"/>
                    <a:pt x="236" y="374"/>
                  </a:cubicBezTo>
                  <a:cubicBezTo>
                    <a:pt x="257" y="396"/>
                    <a:pt x="236" y="411"/>
                    <a:pt x="201" y="422"/>
                  </a:cubicBezTo>
                  <a:cubicBezTo>
                    <a:pt x="166" y="433"/>
                    <a:pt x="170" y="467"/>
                    <a:pt x="205" y="493"/>
                  </a:cubicBezTo>
                  <a:cubicBezTo>
                    <a:pt x="240" y="519"/>
                    <a:pt x="231" y="530"/>
                    <a:pt x="262" y="545"/>
                  </a:cubicBezTo>
                  <a:cubicBezTo>
                    <a:pt x="292" y="559"/>
                    <a:pt x="284" y="578"/>
                    <a:pt x="262" y="597"/>
                  </a:cubicBezTo>
                  <a:cubicBezTo>
                    <a:pt x="240" y="615"/>
                    <a:pt x="275" y="641"/>
                    <a:pt x="275" y="689"/>
                  </a:cubicBezTo>
                  <a:cubicBezTo>
                    <a:pt x="275" y="737"/>
                    <a:pt x="227" y="715"/>
                    <a:pt x="205" y="708"/>
                  </a:cubicBezTo>
                  <a:cubicBezTo>
                    <a:pt x="183" y="700"/>
                    <a:pt x="174" y="723"/>
                    <a:pt x="144" y="730"/>
                  </a:cubicBezTo>
                  <a:cubicBezTo>
                    <a:pt x="113" y="737"/>
                    <a:pt x="105" y="708"/>
                    <a:pt x="96" y="678"/>
                  </a:cubicBezTo>
                  <a:cubicBezTo>
                    <a:pt x="87" y="648"/>
                    <a:pt x="43" y="652"/>
                    <a:pt x="22" y="671"/>
                  </a:cubicBezTo>
                  <a:cubicBezTo>
                    <a:pt x="0" y="689"/>
                    <a:pt x="13" y="730"/>
                    <a:pt x="26" y="756"/>
                  </a:cubicBezTo>
                  <a:cubicBezTo>
                    <a:pt x="39" y="782"/>
                    <a:pt x="65" y="811"/>
                    <a:pt x="52" y="837"/>
                  </a:cubicBezTo>
                  <a:cubicBezTo>
                    <a:pt x="39" y="863"/>
                    <a:pt x="30" y="867"/>
                    <a:pt x="52" y="900"/>
                  </a:cubicBezTo>
                  <a:cubicBezTo>
                    <a:pt x="74" y="934"/>
                    <a:pt x="35" y="938"/>
                    <a:pt x="39" y="960"/>
                  </a:cubicBezTo>
                  <a:cubicBezTo>
                    <a:pt x="43" y="982"/>
                    <a:pt x="70" y="989"/>
                    <a:pt x="78" y="975"/>
                  </a:cubicBezTo>
                  <a:cubicBezTo>
                    <a:pt x="87" y="960"/>
                    <a:pt x="109" y="967"/>
                    <a:pt x="122" y="978"/>
                  </a:cubicBezTo>
                  <a:cubicBezTo>
                    <a:pt x="135" y="989"/>
                    <a:pt x="148" y="1049"/>
                    <a:pt x="153" y="1071"/>
                  </a:cubicBezTo>
                  <a:cubicBezTo>
                    <a:pt x="157" y="1093"/>
                    <a:pt x="188" y="1112"/>
                    <a:pt x="205" y="1097"/>
                  </a:cubicBezTo>
                  <a:cubicBezTo>
                    <a:pt x="222" y="1082"/>
                    <a:pt x="244" y="1112"/>
                    <a:pt x="266" y="1138"/>
                  </a:cubicBezTo>
                  <a:cubicBezTo>
                    <a:pt x="288" y="1164"/>
                    <a:pt x="327" y="1201"/>
                    <a:pt x="340" y="1230"/>
                  </a:cubicBezTo>
                  <a:cubicBezTo>
                    <a:pt x="354" y="1260"/>
                    <a:pt x="406" y="1264"/>
                    <a:pt x="406" y="1275"/>
                  </a:cubicBezTo>
                  <a:cubicBezTo>
                    <a:pt x="406" y="1286"/>
                    <a:pt x="445" y="1304"/>
                    <a:pt x="467" y="1327"/>
                  </a:cubicBezTo>
                  <a:cubicBezTo>
                    <a:pt x="489" y="1349"/>
                    <a:pt x="493" y="1342"/>
                    <a:pt x="493" y="1390"/>
                  </a:cubicBezTo>
                  <a:cubicBezTo>
                    <a:pt x="493" y="1438"/>
                    <a:pt x="541" y="1397"/>
                    <a:pt x="550" y="1379"/>
                  </a:cubicBezTo>
                  <a:cubicBezTo>
                    <a:pt x="559" y="1360"/>
                    <a:pt x="611" y="1345"/>
                    <a:pt x="637" y="1319"/>
                  </a:cubicBezTo>
                  <a:cubicBezTo>
                    <a:pt x="664" y="1293"/>
                    <a:pt x="672" y="1356"/>
                    <a:pt x="694" y="1390"/>
                  </a:cubicBezTo>
                  <a:cubicBezTo>
                    <a:pt x="716" y="1423"/>
                    <a:pt x="729" y="1397"/>
                    <a:pt x="768" y="1445"/>
                  </a:cubicBezTo>
                  <a:cubicBezTo>
                    <a:pt x="808" y="1493"/>
                    <a:pt x="812" y="1464"/>
                    <a:pt x="856" y="1505"/>
                  </a:cubicBezTo>
                  <a:cubicBezTo>
                    <a:pt x="900" y="1545"/>
                    <a:pt x="939" y="1564"/>
                    <a:pt x="974" y="1582"/>
                  </a:cubicBezTo>
                  <a:cubicBezTo>
                    <a:pt x="1009" y="1601"/>
                    <a:pt x="1017" y="1694"/>
                    <a:pt x="1039" y="1731"/>
                  </a:cubicBezTo>
                  <a:cubicBezTo>
                    <a:pt x="1061" y="1768"/>
                    <a:pt x="1109" y="1723"/>
                    <a:pt x="1135" y="1690"/>
                  </a:cubicBezTo>
                  <a:cubicBezTo>
                    <a:pt x="1162" y="1657"/>
                    <a:pt x="1170" y="1712"/>
                    <a:pt x="1170" y="1723"/>
                  </a:cubicBezTo>
                  <a:cubicBezTo>
                    <a:pt x="1170" y="1734"/>
                    <a:pt x="1175" y="1783"/>
                    <a:pt x="1175" y="1809"/>
                  </a:cubicBezTo>
                  <a:cubicBezTo>
                    <a:pt x="1175" y="1834"/>
                    <a:pt x="1236" y="1849"/>
                    <a:pt x="1271" y="1860"/>
                  </a:cubicBezTo>
                  <a:cubicBezTo>
                    <a:pt x="1306" y="1872"/>
                    <a:pt x="1310" y="1905"/>
                    <a:pt x="1358" y="1901"/>
                  </a:cubicBezTo>
                  <a:cubicBezTo>
                    <a:pt x="1406" y="1897"/>
                    <a:pt x="1389" y="1912"/>
                    <a:pt x="1380" y="1923"/>
                  </a:cubicBezTo>
                  <a:cubicBezTo>
                    <a:pt x="1371" y="1935"/>
                    <a:pt x="1398" y="1957"/>
                    <a:pt x="1398" y="1972"/>
                  </a:cubicBezTo>
                  <a:cubicBezTo>
                    <a:pt x="1398" y="1986"/>
                    <a:pt x="1441" y="2001"/>
                    <a:pt x="1459" y="1990"/>
                  </a:cubicBezTo>
                  <a:cubicBezTo>
                    <a:pt x="1476" y="1979"/>
                    <a:pt x="1494" y="1998"/>
                    <a:pt x="1511" y="2012"/>
                  </a:cubicBezTo>
                  <a:cubicBezTo>
                    <a:pt x="1529" y="2027"/>
                    <a:pt x="1559" y="2023"/>
                    <a:pt x="1555" y="2061"/>
                  </a:cubicBezTo>
                  <a:cubicBezTo>
                    <a:pt x="1594" y="2142"/>
                    <a:pt x="1598" y="2094"/>
                    <a:pt x="1612" y="2072"/>
                  </a:cubicBezTo>
                  <a:cubicBezTo>
                    <a:pt x="1625" y="2049"/>
                    <a:pt x="1633" y="2075"/>
                    <a:pt x="1651" y="2105"/>
                  </a:cubicBezTo>
                  <a:cubicBezTo>
                    <a:pt x="1668" y="2135"/>
                    <a:pt x="1725" y="2094"/>
                    <a:pt x="1747" y="2079"/>
                  </a:cubicBezTo>
                  <a:cubicBezTo>
                    <a:pt x="1769" y="2064"/>
                    <a:pt x="1782" y="2101"/>
                    <a:pt x="1786" y="2116"/>
                  </a:cubicBezTo>
                  <a:cubicBezTo>
                    <a:pt x="1791" y="2131"/>
                    <a:pt x="1843" y="2142"/>
                    <a:pt x="1856" y="2164"/>
                  </a:cubicBezTo>
                  <a:cubicBezTo>
                    <a:pt x="1869" y="2187"/>
                    <a:pt x="1895" y="2187"/>
                    <a:pt x="1948" y="2172"/>
                  </a:cubicBezTo>
                  <a:cubicBezTo>
                    <a:pt x="2000" y="2157"/>
                    <a:pt x="1992" y="2190"/>
                    <a:pt x="2040" y="2194"/>
                  </a:cubicBezTo>
                  <a:cubicBezTo>
                    <a:pt x="2088" y="2198"/>
                    <a:pt x="2079" y="2172"/>
                    <a:pt x="2131" y="2172"/>
                  </a:cubicBezTo>
                  <a:cubicBezTo>
                    <a:pt x="2184" y="2172"/>
                    <a:pt x="2179" y="2172"/>
                    <a:pt x="2214" y="2146"/>
                  </a:cubicBezTo>
                  <a:cubicBezTo>
                    <a:pt x="2249" y="2120"/>
                    <a:pt x="2267" y="2168"/>
                    <a:pt x="2284" y="2205"/>
                  </a:cubicBezTo>
                  <a:cubicBezTo>
                    <a:pt x="2302" y="2242"/>
                    <a:pt x="2241" y="2264"/>
                    <a:pt x="2245" y="2316"/>
                  </a:cubicBezTo>
                  <a:cubicBezTo>
                    <a:pt x="2249" y="2368"/>
                    <a:pt x="2337" y="2283"/>
                    <a:pt x="2350" y="2264"/>
                  </a:cubicBezTo>
                  <a:cubicBezTo>
                    <a:pt x="2363" y="2246"/>
                    <a:pt x="2420" y="2194"/>
                    <a:pt x="2446" y="2164"/>
                  </a:cubicBezTo>
                  <a:cubicBezTo>
                    <a:pt x="2472" y="2135"/>
                    <a:pt x="2542" y="2142"/>
                    <a:pt x="2586" y="2127"/>
                  </a:cubicBezTo>
                  <a:cubicBezTo>
                    <a:pt x="2629" y="2112"/>
                    <a:pt x="2647" y="2153"/>
                    <a:pt x="2660" y="2175"/>
                  </a:cubicBezTo>
                  <a:cubicBezTo>
                    <a:pt x="2673" y="2198"/>
                    <a:pt x="2664" y="2198"/>
                    <a:pt x="2704" y="2198"/>
                  </a:cubicBezTo>
                  <a:cubicBezTo>
                    <a:pt x="2743" y="2198"/>
                    <a:pt x="2773" y="2205"/>
                    <a:pt x="2795" y="2227"/>
                  </a:cubicBezTo>
                  <a:cubicBezTo>
                    <a:pt x="2817" y="2250"/>
                    <a:pt x="2861" y="2246"/>
                    <a:pt x="2874" y="2224"/>
                  </a:cubicBezTo>
                  <a:cubicBezTo>
                    <a:pt x="2887" y="2201"/>
                    <a:pt x="2922" y="2227"/>
                    <a:pt x="2966" y="2253"/>
                  </a:cubicBezTo>
                  <a:cubicBezTo>
                    <a:pt x="3009" y="2279"/>
                    <a:pt x="2974" y="2287"/>
                    <a:pt x="2983" y="2309"/>
                  </a:cubicBezTo>
                  <a:cubicBezTo>
                    <a:pt x="2992" y="2331"/>
                    <a:pt x="3057" y="2339"/>
                    <a:pt x="3071" y="2316"/>
                  </a:cubicBezTo>
                  <a:cubicBezTo>
                    <a:pt x="3084" y="2294"/>
                    <a:pt x="3114" y="2305"/>
                    <a:pt x="3140" y="2320"/>
                  </a:cubicBezTo>
                  <a:cubicBezTo>
                    <a:pt x="3167" y="2335"/>
                    <a:pt x="3223" y="2305"/>
                    <a:pt x="3241" y="2268"/>
                  </a:cubicBezTo>
                  <a:cubicBezTo>
                    <a:pt x="3258" y="2231"/>
                    <a:pt x="3237" y="2227"/>
                    <a:pt x="3285" y="2220"/>
                  </a:cubicBezTo>
                  <a:cubicBezTo>
                    <a:pt x="3333" y="2213"/>
                    <a:pt x="3341" y="2179"/>
                    <a:pt x="3376" y="2138"/>
                  </a:cubicBezTo>
                  <a:cubicBezTo>
                    <a:pt x="3411" y="2098"/>
                    <a:pt x="3481" y="2112"/>
                    <a:pt x="3538" y="2101"/>
                  </a:cubicBezTo>
                  <a:cubicBezTo>
                    <a:pt x="3595" y="2090"/>
                    <a:pt x="3630" y="2038"/>
                    <a:pt x="3700" y="1990"/>
                  </a:cubicBezTo>
                  <a:cubicBezTo>
                    <a:pt x="3769" y="1942"/>
                    <a:pt x="3796" y="2005"/>
                    <a:pt x="3813" y="2016"/>
                  </a:cubicBezTo>
                  <a:cubicBezTo>
                    <a:pt x="3831" y="2027"/>
                    <a:pt x="3887" y="2031"/>
                    <a:pt x="3914" y="2057"/>
                  </a:cubicBezTo>
                  <a:cubicBezTo>
                    <a:pt x="3940" y="2083"/>
                    <a:pt x="3949" y="2035"/>
                    <a:pt x="3975" y="2009"/>
                  </a:cubicBezTo>
                  <a:cubicBezTo>
                    <a:pt x="4001" y="1983"/>
                    <a:pt x="4023" y="1975"/>
                    <a:pt x="4058" y="1960"/>
                  </a:cubicBezTo>
                  <a:cubicBezTo>
                    <a:pt x="4093" y="1946"/>
                    <a:pt x="4132" y="1975"/>
                    <a:pt x="4154" y="2001"/>
                  </a:cubicBezTo>
                  <a:cubicBezTo>
                    <a:pt x="4176" y="2027"/>
                    <a:pt x="4132" y="2027"/>
                    <a:pt x="4119" y="2061"/>
                  </a:cubicBezTo>
                  <a:cubicBezTo>
                    <a:pt x="4106" y="2094"/>
                    <a:pt x="4154" y="2086"/>
                    <a:pt x="4167" y="2064"/>
                  </a:cubicBezTo>
                  <a:cubicBezTo>
                    <a:pt x="4180" y="2042"/>
                    <a:pt x="4202" y="2064"/>
                    <a:pt x="4211" y="2094"/>
                  </a:cubicBezTo>
                  <a:cubicBezTo>
                    <a:pt x="4219" y="2124"/>
                    <a:pt x="4228" y="2127"/>
                    <a:pt x="4206" y="2150"/>
                  </a:cubicBezTo>
                  <a:cubicBezTo>
                    <a:pt x="4184" y="2172"/>
                    <a:pt x="4167" y="2168"/>
                    <a:pt x="4158" y="2205"/>
                  </a:cubicBezTo>
                  <a:cubicBezTo>
                    <a:pt x="4149" y="2242"/>
                    <a:pt x="4228" y="2205"/>
                    <a:pt x="4246" y="2220"/>
                  </a:cubicBezTo>
                  <a:cubicBezTo>
                    <a:pt x="4263" y="2235"/>
                    <a:pt x="4285" y="2253"/>
                    <a:pt x="4320" y="2250"/>
                  </a:cubicBezTo>
                  <a:cubicBezTo>
                    <a:pt x="4355" y="2246"/>
                    <a:pt x="4346" y="2242"/>
                    <a:pt x="4385" y="2268"/>
                  </a:cubicBezTo>
                  <a:cubicBezTo>
                    <a:pt x="4425" y="2294"/>
                    <a:pt x="4425" y="2246"/>
                    <a:pt x="4447" y="2220"/>
                  </a:cubicBezTo>
                  <a:cubicBezTo>
                    <a:pt x="4468" y="2194"/>
                    <a:pt x="4495" y="2209"/>
                    <a:pt x="4508" y="2235"/>
                  </a:cubicBezTo>
                  <a:cubicBezTo>
                    <a:pt x="4521" y="2261"/>
                    <a:pt x="4530" y="2250"/>
                    <a:pt x="4564" y="2272"/>
                  </a:cubicBezTo>
                  <a:cubicBezTo>
                    <a:pt x="4585" y="2285"/>
                    <a:pt x="4590" y="2296"/>
                    <a:pt x="4594" y="2315"/>
                  </a:cubicBezTo>
                  <a:cubicBezTo>
                    <a:pt x="4599" y="2309"/>
                    <a:pt x="4605" y="2302"/>
                    <a:pt x="4613" y="2294"/>
                  </a:cubicBezTo>
                  <a:cubicBezTo>
                    <a:pt x="4656" y="2246"/>
                    <a:pt x="4639" y="2290"/>
                    <a:pt x="4674" y="2305"/>
                  </a:cubicBezTo>
                  <a:cubicBezTo>
                    <a:pt x="4709" y="2320"/>
                    <a:pt x="4717" y="2301"/>
                    <a:pt x="4722" y="2268"/>
                  </a:cubicBezTo>
                  <a:cubicBezTo>
                    <a:pt x="4726" y="2235"/>
                    <a:pt x="4713" y="2183"/>
                    <a:pt x="4713" y="2142"/>
                  </a:cubicBezTo>
                  <a:cubicBezTo>
                    <a:pt x="4713" y="2101"/>
                    <a:pt x="4726" y="2124"/>
                    <a:pt x="4770" y="2112"/>
                  </a:cubicBezTo>
                  <a:cubicBezTo>
                    <a:pt x="4813" y="2101"/>
                    <a:pt x="4770" y="2112"/>
                    <a:pt x="4770" y="2072"/>
                  </a:cubicBezTo>
                  <a:cubicBezTo>
                    <a:pt x="4770" y="2031"/>
                    <a:pt x="4796" y="2053"/>
                    <a:pt x="4827" y="2035"/>
                  </a:cubicBezTo>
                  <a:cubicBezTo>
                    <a:pt x="4857" y="2016"/>
                    <a:pt x="4827" y="2001"/>
                    <a:pt x="4818" y="1968"/>
                  </a:cubicBezTo>
                  <a:cubicBezTo>
                    <a:pt x="4809" y="1935"/>
                    <a:pt x="4827" y="1857"/>
                    <a:pt x="4822" y="1820"/>
                  </a:cubicBezTo>
                  <a:cubicBezTo>
                    <a:pt x="4818" y="1783"/>
                    <a:pt x="4822" y="1771"/>
                    <a:pt x="4818" y="1731"/>
                  </a:cubicBezTo>
                  <a:cubicBezTo>
                    <a:pt x="4813" y="1690"/>
                    <a:pt x="4796" y="1660"/>
                    <a:pt x="4792" y="1631"/>
                  </a:cubicBezTo>
                  <a:cubicBezTo>
                    <a:pt x="4787" y="1601"/>
                    <a:pt x="4752" y="1594"/>
                    <a:pt x="4730" y="1564"/>
                  </a:cubicBezTo>
                  <a:cubicBezTo>
                    <a:pt x="4709" y="1534"/>
                    <a:pt x="4744" y="1542"/>
                    <a:pt x="4792" y="1531"/>
                  </a:cubicBezTo>
                  <a:cubicBezTo>
                    <a:pt x="4840" y="1519"/>
                    <a:pt x="4774" y="1475"/>
                    <a:pt x="4744" y="1449"/>
                  </a:cubicBezTo>
                  <a:cubicBezTo>
                    <a:pt x="4713" y="1423"/>
                    <a:pt x="4709" y="1408"/>
                    <a:pt x="4704" y="1367"/>
                  </a:cubicBezTo>
                  <a:cubicBezTo>
                    <a:pt x="4700" y="1327"/>
                    <a:pt x="4656" y="1312"/>
                    <a:pt x="4647" y="1264"/>
                  </a:cubicBezTo>
                  <a:cubicBezTo>
                    <a:pt x="4639" y="1215"/>
                    <a:pt x="4608" y="1230"/>
                    <a:pt x="4582" y="1227"/>
                  </a:cubicBezTo>
                  <a:cubicBezTo>
                    <a:pt x="4556" y="1223"/>
                    <a:pt x="4516" y="1193"/>
                    <a:pt x="4481" y="1186"/>
                  </a:cubicBezTo>
                  <a:cubicBezTo>
                    <a:pt x="4454" y="1180"/>
                    <a:pt x="4462" y="1168"/>
                    <a:pt x="4478" y="1157"/>
                  </a:cubicBezTo>
                  <a:cubicBezTo>
                    <a:pt x="4460" y="1150"/>
                    <a:pt x="4440" y="1144"/>
                    <a:pt x="4418" y="114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8"/>
            <p:cNvSpPr>
              <a:spLocks/>
            </p:cNvSpPr>
            <p:nvPr/>
          </p:nvSpPr>
          <p:spPr bwMode="auto">
            <a:xfrm>
              <a:off x="1496" y="1832"/>
              <a:ext cx="1455" cy="934"/>
            </a:xfrm>
            <a:custGeom>
              <a:avLst/>
              <a:gdLst>
                <a:gd name="T0" fmla="*/ 3054 w 3142"/>
                <a:gd name="T1" fmla="*/ 771 h 2018"/>
                <a:gd name="T2" fmla="*/ 2993 w 3142"/>
                <a:gd name="T3" fmla="*/ 656 h 2018"/>
                <a:gd name="T4" fmla="*/ 2875 w 3142"/>
                <a:gd name="T5" fmla="*/ 478 h 2018"/>
                <a:gd name="T6" fmla="*/ 2652 w 3142"/>
                <a:gd name="T7" fmla="*/ 396 h 2018"/>
                <a:gd name="T8" fmla="*/ 2460 w 3142"/>
                <a:gd name="T9" fmla="*/ 204 h 2018"/>
                <a:gd name="T10" fmla="*/ 2298 w 3142"/>
                <a:gd name="T11" fmla="*/ 200 h 2018"/>
                <a:gd name="T12" fmla="*/ 2023 w 3142"/>
                <a:gd name="T13" fmla="*/ 152 h 2018"/>
                <a:gd name="T14" fmla="*/ 1700 w 3142"/>
                <a:gd name="T15" fmla="*/ 185 h 2018"/>
                <a:gd name="T16" fmla="*/ 1482 w 3142"/>
                <a:gd name="T17" fmla="*/ 118 h 2018"/>
                <a:gd name="T18" fmla="*/ 1206 w 3142"/>
                <a:gd name="T19" fmla="*/ 40 h 2018"/>
                <a:gd name="T20" fmla="*/ 988 w 3142"/>
                <a:gd name="T21" fmla="*/ 59 h 2018"/>
                <a:gd name="T22" fmla="*/ 761 w 3142"/>
                <a:gd name="T23" fmla="*/ 85 h 2018"/>
                <a:gd name="T24" fmla="*/ 451 w 3142"/>
                <a:gd name="T25" fmla="*/ 133 h 2018"/>
                <a:gd name="T26" fmla="*/ 298 w 3142"/>
                <a:gd name="T27" fmla="*/ 333 h 2018"/>
                <a:gd name="T28" fmla="*/ 490 w 3142"/>
                <a:gd name="T29" fmla="*/ 463 h 2018"/>
                <a:gd name="T30" fmla="*/ 433 w 3142"/>
                <a:gd name="T31" fmla="*/ 574 h 2018"/>
                <a:gd name="T32" fmla="*/ 411 w 3142"/>
                <a:gd name="T33" fmla="*/ 689 h 2018"/>
                <a:gd name="T34" fmla="*/ 333 w 3142"/>
                <a:gd name="T35" fmla="*/ 752 h 2018"/>
                <a:gd name="T36" fmla="*/ 146 w 3142"/>
                <a:gd name="T37" fmla="*/ 716 h 2018"/>
                <a:gd name="T38" fmla="*/ 72 w 3142"/>
                <a:gd name="T39" fmla="*/ 792 h 2018"/>
                <a:gd name="T40" fmla="*/ 147 w 3142"/>
                <a:gd name="T41" fmla="*/ 850 h 2018"/>
                <a:gd name="T42" fmla="*/ 105 w 3142"/>
                <a:gd name="T43" fmla="*/ 956 h 2018"/>
                <a:gd name="T44" fmla="*/ 91 w 3142"/>
                <a:gd name="T45" fmla="*/ 1081 h 2018"/>
                <a:gd name="T46" fmla="*/ 10 w 3142"/>
                <a:gd name="T47" fmla="*/ 1109 h 2018"/>
                <a:gd name="T48" fmla="*/ 32 w 3142"/>
                <a:gd name="T49" fmla="*/ 1251 h 2018"/>
                <a:gd name="T50" fmla="*/ 141 w 3142"/>
                <a:gd name="T51" fmla="*/ 1423 h 2018"/>
                <a:gd name="T52" fmla="*/ 216 w 3142"/>
                <a:gd name="T53" fmla="*/ 1534 h 2018"/>
                <a:gd name="T54" fmla="*/ 432 w 3142"/>
                <a:gd name="T55" fmla="*/ 1579 h 2018"/>
                <a:gd name="T56" fmla="*/ 593 w 3142"/>
                <a:gd name="T57" fmla="*/ 1651 h 2018"/>
                <a:gd name="T58" fmla="*/ 747 w 3142"/>
                <a:gd name="T59" fmla="*/ 1673 h 2018"/>
                <a:gd name="T60" fmla="*/ 963 w 3142"/>
                <a:gd name="T61" fmla="*/ 1723 h 2018"/>
                <a:gd name="T62" fmla="*/ 1192 w 3142"/>
                <a:gd name="T63" fmla="*/ 1757 h 2018"/>
                <a:gd name="T64" fmla="*/ 1356 w 3142"/>
                <a:gd name="T65" fmla="*/ 1882 h 2018"/>
                <a:gd name="T66" fmla="*/ 1458 w 3142"/>
                <a:gd name="T67" fmla="*/ 1971 h 2018"/>
                <a:gd name="T68" fmla="*/ 1576 w 3142"/>
                <a:gd name="T69" fmla="*/ 1971 h 2018"/>
                <a:gd name="T70" fmla="*/ 1720 w 3142"/>
                <a:gd name="T71" fmla="*/ 1890 h 2018"/>
                <a:gd name="T72" fmla="*/ 1769 w 3142"/>
                <a:gd name="T73" fmla="*/ 1765 h 2018"/>
                <a:gd name="T74" fmla="*/ 1832 w 3142"/>
                <a:gd name="T75" fmla="*/ 1724 h 2018"/>
                <a:gd name="T76" fmla="*/ 1853 w 3142"/>
                <a:gd name="T77" fmla="*/ 1631 h 2018"/>
                <a:gd name="T78" fmla="*/ 2036 w 3142"/>
                <a:gd name="T79" fmla="*/ 1586 h 2018"/>
                <a:gd name="T80" fmla="*/ 2189 w 3142"/>
                <a:gd name="T81" fmla="*/ 1597 h 2018"/>
                <a:gd name="T82" fmla="*/ 2347 w 3142"/>
                <a:gd name="T83" fmla="*/ 1597 h 2018"/>
                <a:gd name="T84" fmla="*/ 2499 w 3142"/>
                <a:gd name="T85" fmla="*/ 1738 h 2018"/>
                <a:gd name="T86" fmla="*/ 2661 w 3142"/>
                <a:gd name="T87" fmla="*/ 1686 h 2018"/>
                <a:gd name="T88" fmla="*/ 2805 w 3142"/>
                <a:gd name="T89" fmla="*/ 1649 h 2018"/>
                <a:gd name="T90" fmla="*/ 2949 w 3142"/>
                <a:gd name="T91" fmla="*/ 1656 h 2018"/>
                <a:gd name="T92" fmla="*/ 3011 w 3142"/>
                <a:gd name="T93" fmla="*/ 1530 h 2018"/>
                <a:gd name="T94" fmla="*/ 2831 w 3142"/>
                <a:gd name="T95" fmla="*/ 1441 h 2018"/>
                <a:gd name="T96" fmla="*/ 2661 w 3142"/>
                <a:gd name="T97" fmla="*/ 1323 h 2018"/>
                <a:gd name="T98" fmla="*/ 2818 w 3142"/>
                <a:gd name="T99" fmla="*/ 1382 h 2018"/>
                <a:gd name="T100" fmla="*/ 2884 w 3142"/>
                <a:gd name="T101" fmla="*/ 1234 h 2018"/>
                <a:gd name="T102" fmla="*/ 2976 w 3142"/>
                <a:gd name="T103" fmla="*/ 1115 h 2018"/>
                <a:gd name="T104" fmla="*/ 3032 w 3142"/>
                <a:gd name="T105" fmla="*/ 1026 h 2018"/>
                <a:gd name="T106" fmla="*/ 3089 w 3142"/>
                <a:gd name="T107" fmla="*/ 997 h 2018"/>
                <a:gd name="T108" fmla="*/ 3085 w 3142"/>
                <a:gd name="T109" fmla="*/ 823 h 20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142" h="2018">
                  <a:moveTo>
                    <a:pt x="3085" y="823"/>
                  </a:moveTo>
                  <a:cubicBezTo>
                    <a:pt x="3054" y="797"/>
                    <a:pt x="3054" y="789"/>
                    <a:pt x="3054" y="771"/>
                  </a:cubicBezTo>
                  <a:cubicBezTo>
                    <a:pt x="3054" y="752"/>
                    <a:pt x="3063" y="726"/>
                    <a:pt x="3032" y="708"/>
                  </a:cubicBezTo>
                  <a:cubicBezTo>
                    <a:pt x="2962" y="682"/>
                    <a:pt x="2976" y="678"/>
                    <a:pt x="2993" y="656"/>
                  </a:cubicBezTo>
                  <a:cubicBezTo>
                    <a:pt x="3011" y="633"/>
                    <a:pt x="2980" y="604"/>
                    <a:pt x="2971" y="574"/>
                  </a:cubicBezTo>
                  <a:cubicBezTo>
                    <a:pt x="2962" y="545"/>
                    <a:pt x="2901" y="530"/>
                    <a:pt x="2875" y="478"/>
                  </a:cubicBezTo>
                  <a:cubicBezTo>
                    <a:pt x="2849" y="426"/>
                    <a:pt x="2796" y="489"/>
                    <a:pt x="2762" y="496"/>
                  </a:cubicBezTo>
                  <a:cubicBezTo>
                    <a:pt x="2727" y="504"/>
                    <a:pt x="2679" y="426"/>
                    <a:pt x="2652" y="396"/>
                  </a:cubicBezTo>
                  <a:cubicBezTo>
                    <a:pt x="2626" y="367"/>
                    <a:pt x="2547" y="348"/>
                    <a:pt x="2499" y="330"/>
                  </a:cubicBezTo>
                  <a:cubicBezTo>
                    <a:pt x="2451" y="311"/>
                    <a:pt x="2464" y="244"/>
                    <a:pt x="2460" y="204"/>
                  </a:cubicBezTo>
                  <a:cubicBezTo>
                    <a:pt x="2456" y="163"/>
                    <a:pt x="2403" y="207"/>
                    <a:pt x="2360" y="226"/>
                  </a:cubicBezTo>
                  <a:cubicBezTo>
                    <a:pt x="2316" y="244"/>
                    <a:pt x="2303" y="229"/>
                    <a:pt x="2298" y="200"/>
                  </a:cubicBezTo>
                  <a:cubicBezTo>
                    <a:pt x="2294" y="170"/>
                    <a:pt x="2224" y="170"/>
                    <a:pt x="2141" y="126"/>
                  </a:cubicBezTo>
                  <a:cubicBezTo>
                    <a:pt x="2058" y="81"/>
                    <a:pt x="2050" y="122"/>
                    <a:pt x="2023" y="152"/>
                  </a:cubicBezTo>
                  <a:cubicBezTo>
                    <a:pt x="1997" y="181"/>
                    <a:pt x="1910" y="144"/>
                    <a:pt x="1844" y="133"/>
                  </a:cubicBezTo>
                  <a:cubicBezTo>
                    <a:pt x="1779" y="122"/>
                    <a:pt x="1770" y="159"/>
                    <a:pt x="1700" y="185"/>
                  </a:cubicBezTo>
                  <a:cubicBezTo>
                    <a:pt x="1630" y="211"/>
                    <a:pt x="1639" y="215"/>
                    <a:pt x="1595" y="207"/>
                  </a:cubicBezTo>
                  <a:cubicBezTo>
                    <a:pt x="1552" y="200"/>
                    <a:pt x="1517" y="166"/>
                    <a:pt x="1482" y="118"/>
                  </a:cubicBezTo>
                  <a:cubicBezTo>
                    <a:pt x="1447" y="70"/>
                    <a:pt x="1420" y="96"/>
                    <a:pt x="1368" y="92"/>
                  </a:cubicBezTo>
                  <a:cubicBezTo>
                    <a:pt x="1316" y="89"/>
                    <a:pt x="1263" y="48"/>
                    <a:pt x="1206" y="40"/>
                  </a:cubicBezTo>
                  <a:cubicBezTo>
                    <a:pt x="1150" y="33"/>
                    <a:pt x="1080" y="59"/>
                    <a:pt x="1045" y="29"/>
                  </a:cubicBezTo>
                  <a:cubicBezTo>
                    <a:pt x="1010" y="0"/>
                    <a:pt x="1010" y="29"/>
                    <a:pt x="988" y="59"/>
                  </a:cubicBezTo>
                  <a:cubicBezTo>
                    <a:pt x="966" y="89"/>
                    <a:pt x="927" y="66"/>
                    <a:pt x="879" y="63"/>
                  </a:cubicBezTo>
                  <a:cubicBezTo>
                    <a:pt x="831" y="59"/>
                    <a:pt x="822" y="81"/>
                    <a:pt x="761" y="85"/>
                  </a:cubicBezTo>
                  <a:cubicBezTo>
                    <a:pt x="700" y="89"/>
                    <a:pt x="700" y="122"/>
                    <a:pt x="617" y="126"/>
                  </a:cubicBezTo>
                  <a:cubicBezTo>
                    <a:pt x="534" y="129"/>
                    <a:pt x="521" y="141"/>
                    <a:pt x="451" y="133"/>
                  </a:cubicBezTo>
                  <a:cubicBezTo>
                    <a:pt x="381" y="126"/>
                    <a:pt x="368" y="166"/>
                    <a:pt x="320" y="196"/>
                  </a:cubicBezTo>
                  <a:cubicBezTo>
                    <a:pt x="272" y="226"/>
                    <a:pt x="298" y="285"/>
                    <a:pt x="298" y="333"/>
                  </a:cubicBezTo>
                  <a:cubicBezTo>
                    <a:pt x="298" y="381"/>
                    <a:pt x="381" y="370"/>
                    <a:pt x="390" y="400"/>
                  </a:cubicBezTo>
                  <a:cubicBezTo>
                    <a:pt x="398" y="430"/>
                    <a:pt x="464" y="430"/>
                    <a:pt x="490" y="463"/>
                  </a:cubicBezTo>
                  <a:cubicBezTo>
                    <a:pt x="516" y="496"/>
                    <a:pt x="481" y="504"/>
                    <a:pt x="468" y="522"/>
                  </a:cubicBezTo>
                  <a:cubicBezTo>
                    <a:pt x="455" y="541"/>
                    <a:pt x="477" y="556"/>
                    <a:pt x="433" y="574"/>
                  </a:cubicBezTo>
                  <a:cubicBezTo>
                    <a:pt x="390" y="593"/>
                    <a:pt x="394" y="582"/>
                    <a:pt x="359" y="619"/>
                  </a:cubicBezTo>
                  <a:cubicBezTo>
                    <a:pt x="324" y="656"/>
                    <a:pt x="350" y="674"/>
                    <a:pt x="411" y="689"/>
                  </a:cubicBezTo>
                  <a:cubicBezTo>
                    <a:pt x="473" y="704"/>
                    <a:pt x="446" y="722"/>
                    <a:pt x="407" y="722"/>
                  </a:cubicBezTo>
                  <a:cubicBezTo>
                    <a:pt x="368" y="722"/>
                    <a:pt x="425" y="730"/>
                    <a:pt x="333" y="752"/>
                  </a:cubicBezTo>
                  <a:cubicBezTo>
                    <a:pt x="241" y="774"/>
                    <a:pt x="232" y="748"/>
                    <a:pt x="180" y="726"/>
                  </a:cubicBezTo>
                  <a:cubicBezTo>
                    <a:pt x="167" y="721"/>
                    <a:pt x="156" y="718"/>
                    <a:pt x="146" y="716"/>
                  </a:cubicBezTo>
                  <a:cubicBezTo>
                    <a:pt x="148" y="729"/>
                    <a:pt x="148" y="743"/>
                    <a:pt x="141" y="753"/>
                  </a:cubicBezTo>
                  <a:cubicBezTo>
                    <a:pt x="121" y="781"/>
                    <a:pt x="62" y="770"/>
                    <a:pt x="72" y="792"/>
                  </a:cubicBezTo>
                  <a:cubicBezTo>
                    <a:pt x="82" y="814"/>
                    <a:pt x="91" y="806"/>
                    <a:pt x="114" y="814"/>
                  </a:cubicBezTo>
                  <a:cubicBezTo>
                    <a:pt x="137" y="823"/>
                    <a:pt x="147" y="831"/>
                    <a:pt x="147" y="850"/>
                  </a:cubicBezTo>
                  <a:cubicBezTo>
                    <a:pt x="147" y="870"/>
                    <a:pt x="141" y="886"/>
                    <a:pt x="118" y="906"/>
                  </a:cubicBezTo>
                  <a:cubicBezTo>
                    <a:pt x="95" y="925"/>
                    <a:pt x="121" y="925"/>
                    <a:pt x="105" y="956"/>
                  </a:cubicBezTo>
                  <a:cubicBezTo>
                    <a:pt x="88" y="987"/>
                    <a:pt x="62" y="998"/>
                    <a:pt x="75" y="1023"/>
                  </a:cubicBezTo>
                  <a:cubicBezTo>
                    <a:pt x="88" y="1048"/>
                    <a:pt x="91" y="1064"/>
                    <a:pt x="91" y="1081"/>
                  </a:cubicBezTo>
                  <a:cubicBezTo>
                    <a:pt x="91" y="1098"/>
                    <a:pt x="85" y="1109"/>
                    <a:pt x="62" y="1100"/>
                  </a:cubicBezTo>
                  <a:cubicBezTo>
                    <a:pt x="39" y="1092"/>
                    <a:pt x="10" y="1087"/>
                    <a:pt x="10" y="1109"/>
                  </a:cubicBezTo>
                  <a:cubicBezTo>
                    <a:pt x="10" y="1131"/>
                    <a:pt x="23" y="1162"/>
                    <a:pt x="19" y="1187"/>
                  </a:cubicBezTo>
                  <a:cubicBezTo>
                    <a:pt x="16" y="1212"/>
                    <a:pt x="0" y="1226"/>
                    <a:pt x="32" y="1251"/>
                  </a:cubicBezTo>
                  <a:cubicBezTo>
                    <a:pt x="65" y="1276"/>
                    <a:pt x="95" y="1312"/>
                    <a:pt x="101" y="1340"/>
                  </a:cubicBezTo>
                  <a:cubicBezTo>
                    <a:pt x="108" y="1367"/>
                    <a:pt x="121" y="1403"/>
                    <a:pt x="141" y="1423"/>
                  </a:cubicBezTo>
                  <a:cubicBezTo>
                    <a:pt x="160" y="1442"/>
                    <a:pt x="167" y="1445"/>
                    <a:pt x="170" y="1473"/>
                  </a:cubicBezTo>
                  <a:cubicBezTo>
                    <a:pt x="173" y="1501"/>
                    <a:pt x="164" y="1526"/>
                    <a:pt x="216" y="1534"/>
                  </a:cubicBezTo>
                  <a:cubicBezTo>
                    <a:pt x="268" y="1542"/>
                    <a:pt x="331" y="1531"/>
                    <a:pt x="350" y="1551"/>
                  </a:cubicBezTo>
                  <a:cubicBezTo>
                    <a:pt x="370" y="1570"/>
                    <a:pt x="399" y="1570"/>
                    <a:pt x="432" y="1579"/>
                  </a:cubicBezTo>
                  <a:cubicBezTo>
                    <a:pt x="465" y="1587"/>
                    <a:pt x="508" y="1576"/>
                    <a:pt x="527" y="1598"/>
                  </a:cubicBezTo>
                  <a:cubicBezTo>
                    <a:pt x="547" y="1620"/>
                    <a:pt x="573" y="1629"/>
                    <a:pt x="593" y="1651"/>
                  </a:cubicBezTo>
                  <a:cubicBezTo>
                    <a:pt x="612" y="1673"/>
                    <a:pt x="612" y="1698"/>
                    <a:pt x="655" y="1687"/>
                  </a:cubicBezTo>
                  <a:cubicBezTo>
                    <a:pt x="698" y="1676"/>
                    <a:pt x="704" y="1640"/>
                    <a:pt x="747" y="1673"/>
                  </a:cubicBezTo>
                  <a:cubicBezTo>
                    <a:pt x="789" y="1706"/>
                    <a:pt x="786" y="1701"/>
                    <a:pt x="838" y="1709"/>
                  </a:cubicBezTo>
                  <a:cubicBezTo>
                    <a:pt x="891" y="1718"/>
                    <a:pt x="924" y="1726"/>
                    <a:pt x="963" y="1723"/>
                  </a:cubicBezTo>
                  <a:cubicBezTo>
                    <a:pt x="1002" y="1720"/>
                    <a:pt x="1015" y="1723"/>
                    <a:pt x="1055" y="1732"/>
                  </a:cubicBezTo>
                  <a:cubicBezTo>
                    <a:pt x="1094" y="1740"/>
                    <a:pt x="1150" y="1720"/>
                    <a:pt x="1192" y="1757"/>
                  </a:cubicBezTo>
                  <a:cubicBezTo>
                    <a:pt x="1235" y="1793"/>
                    <a:pt x="1251" y="1815"/>
                    <a:pt x="1274" y="1829"/>
                  </a:cubicBezTo>
                  <a:cubicBezTo>
                    <a:pt x="1297" y="1843"/>
                    <a:pt x="1346" y="1837"/>
                    <a:pt x="1356" y="1882"/>
                  </a:cubicBezTo>
                  <a:cubicBezTo>
                    <a:pt x="1366" y="1926"/>
                    <a:pt x="1349" y="1946"/>
                    <a:pt x="1386" y="1948"/>
                  </a:cubicBezTo>
                  <a:cubicBezTo>
                    <a:pt x="1422" y="1951"/>
                    <a:pt x="1435" y="1954"/>
                    <a:pt x="1458" y="1971"/>
                  </a:cubicBezTo>
                  <a:cubicBezTo>
                    <a:pt x="1481" y="1987"/>
                    <a:pt x="1487" y="1998"/>
                    <a:pt x="1520" y="1976"/>
                  </a:cubicBezTo>
                  <a:cubicBezTo>
                    <a:pt x="1553" y="1954"/>
                    <a:pt x="1553" y="1957"/>
                    <a:pt x="1576" y="1971"/>
                  </a:cubicBezTo>
                  <a:cubicBezTo>
                    <a:pt x="1598" y="1984"/>
                    <a:pt x="1618" y="2018"/>
                    <a:pt x="1657" y="1962"/>
                  </a:cubicBezTo>
                  <a:cubicBezTo>
                    <a:pt x="1697" y="1907"/>
                    <a:pt x="1693" y="1907"/>
                    <a:pt x="1720" y="1890"/>
                  </a:cubicBezTo>
                  <a:cubicBezTo>
                    <a:pt x="1746" y="1873"/>
                    <a:pt x="1746" y="1854"/>
                    <a:pt x="1759" y="1823"/>
                  </a:cubicBezTo>
                  <a:cubicBezTo>
                    <a:pt x="1772" y="1793"/>
                    <a:pt x="1782" y="1776"/>
                    <a:pt x="1769" y="1765"/>
                  </a:cubicBezTo>
                  <a:cubicBezTo>
                    <a:pt x="1756" y="1754"/>
                    <a:pt x="1739" y="1720"/>
                    <a:pt x="1772" y="1715"/>
                  </a:cubicBezTo>
                  <a:cubicBezTo>
                    <a:pt x="1794" y="1711"/>
                    <a:pt x="1814" y="1717"/>
                    <a:pt x="1832" y="1724"/>
                  </a:cubicBezTo>
                  <a:cubicBezTo>
                    <a:pt x="1837" y="1721"/>
                    <a:pt x="1843" y="1718"/>
                    <a:pt x="1849" y="1716"/>
                  </a:cubicBezTo>
                  <a:cubicBezTo>
                    <a:pt x="1875" y="1705"/>
                    <a:pt x="1840" y="1645"/>
                    <a:pt x="1853" y="1631"/>
                  </a:cubicBezTo>
                  <a:cubicBezTo>
                    <a:pt x="1866" y="1616"/>
                    <a:pt x="1879" y="1605"/>
                    <a:pt x="1918" y="1586"/>
                  </a:cubicBezTo>
                  <a:cubicBezTo>
                    <a:pt x="1958" y="1568"/>
                    <a:pt x="2015" y="1586"/>
                    <a:pt x="2036" y="1586"/>
                  </a:cubicBezTo>
                  <a:cubicBezTo>
                    <a:pt x="2058" y="1586"/>
                    <a:pt x="2102" y="1590"/>
                    <a:pt x="2124" y="1571"/>
                  </a:cubicBezTo>
                  <a:cubicBezTo>
                    <a:pt x="2146" y="1553"/>
                    <a:pt x="2163" y="1571"/>
                    <a:pt x="2189" y="1597"/>
                  </a:cubicBezTo>
                  <a:cubicBezTo>
                    <a:pt x="2215" y="1623"/>
                    <a:pt x="2233" y="1605"/>
                    <a:pt x="2264" y="1631"/>
                  </a:cubicBezTo>
                  <a:cubicBezTo>
                    <a:pt x="2294" y="1656"/>
                    <a:pt x="2316" y="1616"/>
                    <a:pt x="2347" y="1597"/>
                  </a:cubicBezTo>
                  <a:cubicBezTo>
                    <a:pt x="2377" y="1579"/>
                    <a:pt x="2399" y="1608"/>
                    <a:pt x="2412" y="1638"/>
                  </a:cubicBezTo>
                  <a:cubicBezTo>
                    <a:pt x="2425" y="1668"/>
                    <a:pt x="2469" y="1705"/>
                    <a:pt x="2499" y="1738"/>
                  </a:cubicBezTo>
                  <a:cubicBezTo>
                    <a:pt x="2530" y="1771"/>
                    <a:pt x="2574" y="1768"/>
                    <a:pt x="2626" y="1768"/>
                  </a:cubicBezTo>
                  <a:cubicBezTo>
                    <a:pt x="2679" y="1768"/>
                    <a:pt x="2661" y="1716"/>
                    <a:pt x="2661" y="1686"/>
                  </a:cubicBezTo>
                  <a:cubicBezTo>
                    <a:pt x="2661" y="1656"/>
                    <a:pt x="2705" y="1631"/>
                    <a:pt x="2735" y="1608"/>
                  </a:cubicBezTo>
                  <a:cubicBezTo>
                    <a:pt x="2766" y="1586"/>
                    <a:pt x="2779" y="1616"/>
                    <a:pt x="2805" y="1649"/>
                  </a:cubicBezTo>
                  <a:cubicBezTo>
                    <a:pt x="2831" y="1682"/>
                    <a:pt x="2862" y="1656"/>
                    <a:pt x="2888" y="1627"/>
                  </a:cubicBezTo>
                  <a:cubicBezTo>
                    <a:pt x="2914" y="1597"/>
                    <a:pt x="2932" y="1631"/>
                    <a:pt x="2949" y="1656"/>
                  </a:cubicBezTo>
                  <a:cubicBezTo>
                    <a:pt x="2967" y="1682"/>
                    <a:pt x="2997" y="1649"/>
                    <a:pt x="2997" y="1619"/>
                  </a:cubicBezTo>
                  <a:cubicBezTo>
                    <a:pt x="2997" y="1590"/>
                    <a:pt x="3015" y="1575"/>
                    <a:pt x="3011" y="1530"/>
                  </a:cubicBezTo>
                  <a:cubicBezTo>
                    <a:pt x="3006" y="1486"/>
                    <a:pt x="2971" y="1504"/>
                    <a:pt x="2928" y="1501"/>
                  </a:cubicBezTo>
                  <a:cubicBezTo>
                    <a:pt x="2884" y="1497"/>
                    <a:pt x="2853" y="1475"/>
                    <a:pt x="2831" y="1441"/>
                  </a:cubicBezTo>
                  <a:cubicBezTo>
                    <a:pt x="2810" y="1408"/>
                    <a:pt x="2753" y="1423"/>
                    <a:pt x="2696" y="1416"/>
                  </a:cubicBezTo>
                  <a:cubicBezTo>
                    <a:pt x="2639" y="1408"/>
                    <a:pt x="2644" y="1367"/>
                    <a:pt x="2661" y="1323"/>
                  </a:cubicBezTo>
                  <a:cubicBezTo>
                    <a:pt x="2679" y="1278"/>
                    <a:pt x="2692" y="1319"/>
                    <a:pt x="2722" y="1353"/>
                  </a:cubicBezTo>
                  <a:cubicBezTo>
                    <a:pt x="2753" y="1386"/>
                    <a:pt x="2779" y="1371"/>
                    <a:pt x="2818" y="1382"/>
                  </a:cubicBezTo>
                  <a:cubicBezTo>
                    <a:pt x="2858" y="1393"/>
                    <a:pt x="2866" y="1375"/>
                    <a:pt x="2875" y="1341"/>
                  </a:cubicBezTo>
                  <a:cubicBezTo>
                    <a:pt x="2884" y="1308"/>
                    <a:pt x="2888" y="1282"/>
                    <a:pt x="2884" y="1234"/>
                  </a:cubicBezTo>
                  <a:cubicBezTo>
                    <a:pt x="2879" y="1186"/>
                    <a:pt x="2932" y="1208"/>
                    <a:pt x="2958" y="1182"/>
                  </a:cubicBezTo>
                  <a:cubicBezTo>
                    <a:pt x="2984" y="1156"/>
                    <a:pt x="2997" y="1134"/>
                    <a:pt x="2976" y="1115"/>
                  </a:cubicBezTo>
                  <a:cubicBezTo>
                    <a:pt x="2954" y="1097"/>
                    <a:pt x="2976" y="1063"/>
                    <a:pt x="2993" y="1067"/>
                  </a:cubicBezTo>
                  <a:cubicBezTo>
                    <a:pt x="3011" y="1071"/>
                    <a:pt x="3024" y="1060"/>
                    <a:pt x="3032" y="1026"/>
                  </a:cubicBezTo>
                  <a:cubicBezTo>
                    <a:pt x="3041" y="993"/>
                    <a:pt x="3032" y="1026"/>
                    <a:pt x="3059" y="1045"/>
                  </a:cubicBezTo>
                  <a:cubicBezTo>
                    <a:pt x="3085" y="1063"/>
                    <a:pt x="3089" y="1012"/>
                    <a:pt x="3089" y="997"/>
                  </a:cubicBezTo>
                  <a:cubicBezTo>
                    <a:pt x="3089" y="982"/>
                    <a:pt x="3107" y="967"/>
                    <a:pt x="3124" y="926"/>
                  </a:cubicBezTo>
                  <a:cubicBezTo>
                    <a:pt x="3142" y="886"/>
                    <a:pt x="3115" y="848"/>
                    <a:pt x="3085" y="8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9"/>
            <p:cNvSpPr>
              <a:spLocks/>
            </p:cNvSpPr>
            <p:nvPr/>
          </p:nvSpPr>
          <p:spPr bwMode="auto">
            <a:xfrm>
              <a:off x="4417" y="5"/>
              <a:ext cx="1343" cy="1064"/>
            </a:xfrm>
            <a:custGeom>
              <a:avLst/>
              <a:gdLst>
                <a:gd name="T0" fmla="*/ 2816 w 2901"/>
                <a:gd name="T1" fmla="*/ 823 h 2299"/>
                <a:gd name="T2" fmla="*/ 2595 w 2901"/>
                <a:gd name="T3" fmla="*/ 966 h 2299"/>
                <a:gd name="T4" fmla="*/ 2459 w 2901"/>
                <a:gd name="T5" fmla="*/ 1101 h 2299"/>
                <a:gd name="T6" fmla="*/ 2172 w 2901"/>
                <a:gd name="T7" fmla="*/ 1175 h 2299"/>
                <a:gd name="T8" fmla="*/ 2095 w 2901"/>
                <a:gd name="T9" fmla="*/ 1030 h 2299"/>
                <a:gd name="T10" fmla="*/ 1971 w 2901"/>
                <a:gd name="T11" fmla="*/ 915 h 2299"/>
                <a:gd name="T12" fmla="*/ 1823 w 2901"/>
                <a:gd name="T13" fmla="*/ 855 h 2299"/>
                <a:gd name="T14" fmla="*/ 1589 w 2901"/>
                <a:gd name="T15" fmla="*/ 817 h 2299"/>
                <a:gd name="T16" fmla="*/ 1344 w 2901"/>
                <a:gd name="T17" fmla="*/ 713 h 2299"/>
                <a:gd name="T18" fmla="*/ 1154 w 2901"/>
                <a:gd name="T19" fmla="*/ 491 h 2299"/>
                <a:gd name="T20" fmla="*/ 1073 w 2901"/>
                <a:gd name="T21" fmla="*/ 352 h 2299"/>
                <a:gd name="T22" fmla="*/ 954 w 2901"/>
                <a:gd name="T23" fmla="*/ 188 h 2299"/>
                <a:gd name="T24" fmla="*/ 814 w 2901"/>
                <a:gd name="T25" fmla="*/ 82 h 2299"/>
                <a:gd name="T26" fmla="*/ 641 w 2901"/>
                <a:gd name="T27" fmla="*/ 75 h 2299"/>
                <a:gd name="T28" fmla="*/ 330 w 2901"/>
                <a:gd name="T29" fmla="*/ 32 h 2299"/>
                <a:gd name="T30" fmla="*/ 64 w 2901"/>
                <a:gd name="T31" fmla="*/ 131 h 2299"/>
                <a:gd name="T32" fmla="*/ 99 w 2901"/>
                <a:gd name="T33" fmla="*/ 248 h 2299"/>
                <a:gd name="T34" fmla="*/ 210 w 2901"/>
                <a:gd name="T35" fmla="*/ 370 h 2299"/>
                <a:gd name="T36" fmla="*/ 348 w 2901"/>
                <a:gd name="T37" fmla="*/ 403 h 2299"/>
                <a:gd name="T38" fmla="*/ 623 w 2901"/>
                <a:gd name="T39" fmla="*/ 576 h 2299"/>
                <a:gd name="T40" fmla="*/ 920 w 2901"/>
                <a:gd name="T41" fmla="*/ 505 h 2299"/>
                <a:gd name="T42" fmla="*/ 970 w 2901"/>
                <a:gd name="T43" fmla="*/ 724 h 2299"/>
                <a:gd name="T44" fmla="*/ 961 w 2901"/>
                <a:gd name="T45" fmla="*/ 1069 h 2299"/>
                <a:gd name="T46" fmla="*/ 911 w 2901"/>
                <a:gd name="T47" fmla="*/ 1289 h 2299"/>
                <a:gd name="T48" fmla="*/ 835 w 2901"/>
                <a:gd name="T49" fmla="*/ 1269 h 2299"/>
                <a:gd name="T50" fmla="*/ 605 w 2901"/>
                <a:gd name="T51" fmla="*/ 1563 h 2299"/>
                <a:gd name="T52" fmla="*/ 721 w 2901"/>
                <a:gd name="T53" fmla="*/ 1730 h 2299"/>
                <a:gd name="T54" fmla="*/ 813 w 2901"/>
                <a:gd name="T55" fmla="*/ 1775 h 2299"/>
                <a:gd name="T56" fmla="*/ 766 w 2901"/>
                <a:gd name="T57" fmla="*/ 1889 h 2299"/>
                <a:gd name="T58" fmla="*/ 934 w 2901"/>
                <a:gd name="T59" fmla="*/ 1865 h 2299"/>
                <a:gd name="T60" fmla="*/ 1114 w 2901"/>
                <a:gd name="T61" fmla="*/ 2027 h 2299"/>
                <a:gd name="T62" fmla="*/ 1330 w 2901"/>
                <a:gd name="T63" fmla="*/ 1982 h 2299"/>
                <a:gd name="T64" fmla="*/ 1520 w 2901"/>
                <a:gd name="T65" fmla="*/ 1990 h 2299"/>
                <a:gd name="T66" fmla="*/ 1651 w 2901"/>
                <a:gd name="T67" fmla="*/ 2118 h 2299"/>
                <a:gd name="T68" fmla="*/ 1868 w 2901"/>
                <a:gd name="T69" fmla="*/ 2210 h 2299"/>
                <a:gd name="T70" fmla="*/ 1914 w 2901"/>
                <a:gd name="T71" fmla="*/ 2071 h 2299"/>
                <a:gd name="T72" fmla="*/ 1976 w 2901"/>
                <a:gd name="T73" fmla="*/ 2205 h 2299"/>
                <a:gd name="T74" fmla="*/ 2156 w 2901"/>
                <a:gd name="T75" fmla="*/ 2255 h 2299"/>
                <a:gd name="T76" fmla="*/ 2284 w 2901"/>
                <a:gd name="T77" fmla="*/ 2138 h 2299"/>
                <a:gd name="T78" fmla="*/ 2431 w 2901"/>
                <a:gd name="T79" fmla="*/ 2205 h 2299"/>
                <a:gd name="T80" fmla="*/ 2507 w 2901"/>
                <a:gd name="T81" fmla="*/ 1988 h 2299"/>
                <a:gd name="T82" fmla="*/ 2515 w 2901"/>
                <a:gd name="T83" fmla="*/ 1808 h 2299"/>
                <a:gd name="T84" fmla="*/ 2733 w 2901"/>
                <a:gd name="T85" fmla="*/ 1728 h 2299"/>
                <a:gd name="T86" fmla="*/ 2800 w 2901"/>
                <a:gd name="T87" fmla="*/ 1657 h 2299"/>
                <a:gd name="T88" fmla="*/ 2824 w 2901"/>
                <a:gd name="T89" fmla="*/ 1501 h 2299"/>
                <a:gd name="T90" fmla="*/ 2857 w 2901"/>
                <a:gd name="T91" fmla="*/ 1357 h 2299"/>
                <a:gd name="T92" fmla="*/ 2834 w 2901"/>
                <a:gd name="T93" fmla="*/ 1193 h 2299"/>
                <a:gd name="T94" fmla="*/ 2870 w 2901"/>
                <a:gd name="T95" fmla="*/ 1063 h 2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01" h="2299">
                  <a:moveTo>
                    <a:pt x="2867" y="958"/>
                  </a:moveTo>
                  <a:cubicBezTo>
                    <a:pt x="2834" y="938"/>
                    <a:pt x="2815" y="941"/>
                    <a:pt x="2819" y="905"/>
                  </a:cubicBezTo>
                  <a:cubicBezTo>
                    <a:pt x="2824" y="869"/>
                    <a:pt x="2841" y="823"/>
                    <a:pt x="2816" y="823"/>
                  </a:cubicBezTo>
                  <a:cubicBezTo>
                    <a:pt x="2792" y="823"/>
                    <a:pt x="2754" y="840"/>
                    <a:pt x="2728" y="859"/>
                  </a:cubicBezTo>
                  <a:cubicBezTo>
                    <a:pt x="2701" y="879"/>
                    <a:pt x="2665" y="895"/>
                    <a:pt x="2647" y="919"/>
                  </a:cubicBezTo>
                  <a:cubicBezTo>
                    <a:pt x="2629" y="942"/>
                    <a:pt x="2624" y="966"/>
                    <a:pt x="2595" y="966"/>
                  </a:cubicBezTo>
                  <a:cubicBezTo>
                    <a:pt x="2566" y="966"/>
                    <a:pt x="2538" y="976"/>
                    <a:pt x="2525" y="998"/>
                  </a:cubicBezTo>
                  <a:cubicBezTo>
                    <a:pt x="2511" y="1020"/>
                    <a:pt x="2475" y="1056"/>
                    <a:pt x="2479" y="1077"/>
                  </a:cubicBezTo>
                  <a:cubicBezTo>
                    <a:pt x="2482" y="1098"/>
                    <a:pt x="2485" y="1091"/>
                    <a:pt x="2459" y="1101"/>
                  </a:cubicBezTo>
                  <a:cubicBezTo>
                    <a:pt x="2433" y="1111"/>
                    <a:pt x="2377" y="1127"/>
                    <a:pt x="2351" y="1140"/>
                  </a:cubicBezTo>
                  <a:cubicBezTo>
                    <a:pt x="2325" y="1152"/>
                    <a:pt x="2258" y="1138"/>
                    <a:pt x="2238" y="1163"/>
                  </a:cubicBezTo>
                  <a:cubicBezTo>
                    <a:pt x="2218" y="1189"/>
                    <a:pt x="2194" y="1200"/>
                    <a:pt x="2172" y="1175"/>
                  </a:cubicBezTo>
                  <a:cubicBezTo>
                    <a:pt x="2151" y="1150"/>
                    <a:pt x="2140" y="1122"/>
                    <a:pt x="2113" y="1109"/>
                  </a:cubicBezTo>
                  <a:cubicBezTo>
                    <a:pt x="2087" y="1097"/>
                    <a:pt x="2076" y="1098"/>
                    <a:pt x="2090" y="1080"/>
                  </a:cubicBezTo>
                  <a:cubicBezTo>
                    <a:pt x="2105" y="1062"/>
                    <a:pt x="2113" y="1047"/>
                    <a:pt x="2095" y="1030"/>
                  </a:cubicBezTo>
                  <a:cubicBezTo>
                    <a:pt x="2077" y="1013"/>
                    <a:pt x="2035" y="1002"/>
                    <a:pt x="2035" y="977"/>
                  </a:cubicBezTo>
                  <a:cubicBezTo>
                    <a:pt x="2035" y="952"/>
                    <a:pt x="2036" y="926"/>
                    <a:pt x="2022" y="916"/>
                  </a:cubicBezTo>
                  <a:cubicBezTo>
                    <a:pt x="2007" y="906"/>
                    <a:pt x="1979" y="895"/>
                    <a:pt x="1971" y="915"/>
                  </a:cubicBezTo>
                  <a:cubicBezTo>
                    <a:pt x="1963" y="934"/>
                    <a:pt x="1964" y="934"/>
                    <a:pt x="1928" y="919"/>
                  </a:cubicBezTo>
                  <a:cubicBezTo>
                    <a:pt x="1892" y="904"/>
                    <a:pt x="1874" y="898"/>
                    <a:pt x="1863" y="888"/>
                  </a:cubicBezTo>
                  <a:cubicBezTo>
                    <a:pt x="1851" y="879"/>
                    <a:pt x="1828" y="865"/>
                    <a:pt x="1823" y="855"/>
                  </a:cubicBezTo>
                  <a:cubicBezTo>
                    <a:pt x="1819" y="845"/>
                    <a:pt x="1786" y="812"/>
                    <a:pt x="1763" y="829"/>
                  </a:cubicBezTo>
                  <a:cubicBezTo>
                    <a:pt x="1740" y="845"/>
                    <a:pt x="1715" y="863"/>
                    <a:pt x="1684" y="851"/>
                  </a:cubicBezTo>
                  <a:cubicBezTo>
                    <a:pt x="1653" y="838"/>
                    <a:pt x="1612" y="802"/>
                    <a:pt x="1589" y="817"/>
                  </a:cubicBezTo>
                  <a:cubicBezTo>
                    <a:pt x="1566" y="833"/>
                    <a:pt x="1479" y="873"/>
                    <a:pt x="1452" y="852"/>
                  </a:cubicBezTo>
                  <a:cubicBezTo>
                    <a:pt x="1424" y="831"/>
                    <a:pt x="1362" y="833"/>
                    <a:pt x="1362" y="792"/>
                  </a:cubicBezTo>
                  <a:cubicBezTo>
                    <a:pt x="1362" y="752"/>
                    <a:pt x="1378" y="733"/>
                    <a:pt x="1344" y="713"/>
                  </a:cubicBezTo>
                  <a:cubicBezTo>
                    <a:pt x="1309" y="694"/>
                    <a:pt x="1293" y="677"/>
                    <a:pt x="1291" y="655"/>
                  </a:cubicBezTo>
                  <a:cubicBezTo>
                    <a:pt x="1289" y="633"/>
                    <a:pt x="1276" y="596"/>
                    <a:pt x="1258" y="584"/>
                  </a:cubicBezTo>
                  <a:cubicBezTo>
                    <a:pt x="1240" y="571"/>
                    <a:pt x="1149" y="507"/>
                    <a:pt x="1154" y="491"/>
                  </a:cubicBezTo>
                  <a:cubicBezTo>
                    <a:pt x="1158" y="474"/>
                    <a:pt x="1176" y="462"/>
                    <a:pt x="1152" y="444"/>
                  </a:cubicBezTo>
                  <a:cubicBezTo>
                    <a:pt x="1127" y="425"/>
                    <a:pt x="1093" y="417"/>
                    <a:pt x="1093" y="399"/>
                  </a:cubicBezTo>
                  <a:cubicBezTo>
                    <a:pt x="1093" y="381"/>
                    <a:pt x="1103" y="366"/>
                    <a:pt x="1073" y="352"/>
                  </a:cubicBezTo>
                  <a:cubicBezTo>
                    <a:pt x="1044" y="338"/>
                    <a:pt x="1029" y="328"/>
                    <a:pt x="1029" y="298"/>
                  </a:cubicBezTo>
                  <a:cubicBezTo>
                    <a:pt x="1029" y="267"/>
                    <a:pt x="1004" y="256"/>
                    <a:pt x="991" y="245"/>
                  </a:cubicBezTo>
                  <a:cubicBezTo>
                    <a:pt x="978" y="234"/>
                    <a:pt x="985" y="204"/>
                    <a:pt x="954" y="188"/>
                  </a:cubicBezTo>
                  <a:cubicBezTo>
                    <a:pt x="923" y="171"/>
                    <a:pt x="896" y="181"/>
                    <a:pt x="896" y="159"/>
                  </a:cubicBezTo>
                  <a:cubicBezTo>
                    <a:pt x="896" y="136"/>
                    <a:pt x="900" y="121"/>
                    <a:pt x="870" y="111"/>
                  </a:cubicBezTo>
                  <a:cubicBezTo>
                    <a:pt x="841" y="102"/>
                    <a:pt x="826" y="97"/>
                    <a:pt x="814" y="82"/>
                  </a:cubicBezTo>
                  <a:cubicBezTo>
                    <a:pt x="803" y="67"/>
                    <a:pt x="773" y="56"/>
                    <a:pt x="759" y="49"/>
                  </a:cubicBezTo>
                  <a:cubicBezTo>
                    <a:pt x="744" y="42"/>
                    <a:pt x="724" y="32"/>
                    <a:pt x="711" y="39"/>
                  </a:cubicBezTo>
                  <a:cubicBezTo>
                    <a:pt x="698" y="46"/>
                    <a:pt x="669" y="72"/>
                    <a:pt x="641" y="75"/>
                  </a:cubicBezTo>
                  <a:cubicBezTo>
                    <a:pt x="613" y="78"/>
                    <a:pt x="569" y="56"/>
                    <a:pt x="539" y="42"/>
                  </a:cubicBezTo>
                  <a:cubicBezTo>
                    <a:pt x="510" y="28"/>
                    <a:pt x="447" y="0"/>
                    <a:pt x="426" y="6"/>
                  </a:cubicBezTo>
                  <a:cubicBezTo>
                    <a:pt x="405" y="11"/>
                    <a:pt x="344" y="17"/>
                    <a:pt x="330" y="32"/>
                  </a:cubicBezTo>
                  <a:cubicBezTo>
                    <a:pt x="315" y="47"/>
                    <a:pt x="285" y="67"/>
                    <a:pt x="246" y="68"/>
                  </a:cubicBezTo>
                  <a:cubicBezTo>
                    <a:pt x="207" y="70"/>
                    <a:pt x="164" y="68"/>
                    <a:pt x="138" y="88"/>
                  </a:cubicBezTo>
                  <a:cubicBezTo>
                    <a:pt x="112" y="107"/>
                    <a:pt x="97" y="120"/>
                    <a:pt x="64" y="131"/>
                  </a:cubicBezTo>
                  <a:cubicBezTo>
                    <a:pt x="56" y="134"/>
                    <a:pt x="46" y="136"/>
                    <a:pt x="36" y="137"/>
                  </a:cubicBezTo>
                  <a:cubicBezTo>
                    <a:pt x="45" y="150"/>
                    <a:pt x="55" y="162"/>
                    <a:pt x="66" y="170"/>
                  </a:cubicBezTo>
                  <a:cubicBezTo>
                    <a:pt x="105" y="198"/>
                    <a:pt x="131" y="209"/>
                    <a:pt x="99" y="248"/>
                  </a:cubicBezTo>
                  <a:cubicBezTo>
                    <a:pt x="66" y="286"/>
                    <a:pt x="0" y="342"/>
                    <a:pt x="66" y="353"/>
                  </a:cubicBezTo>
                  <a:cubicBezTo>
                    <a:pt x="131" y="364"/>
                    <a:pt x="138" y="353"/>
                    <a:pt x="164" y="387"/>
                  </a:cubicBezTo>
                  <a:cubicBezTo>
                    <a:pt x="190" y="420"/>
                    <a:pt x="210" y="403"/>
                    <a:pt x="210" y="370"/>
                  </a:cubicBezTo>
                  <a:cubicBezTo>
                    <a:pt x="210" y="336"/>
                    <a:pt x="236" y="309"/>
                    <a:pt x="256" y="336"/>
                  </a:cubicBezTo>
                  <a:cubicBezTo>
                    <a:pt x="275" y="364"/>
                    <a:pt x="282" y="375"/>
                    <a:pt x="308" y="375"/>
                  </a:cubicBezTo>
                  <a:cubicBezTo>
                    <a:pt x="334" y="375"/>
                    <a:pt x="348" y="353"/>
                    <a:pt x="348" y="403"/>
                  </a:cubicBezTo>
                  <a:cubicBezTo>
                    <a:pt x="348" y="453"/>
                    <a:pt x="361" y="492"/>
                    <a:pt x="367" y="526"/>
                  </a:cubicBezTo>
                  <a:cubicBezTo>
                    <a:pt x="374" y="559"/>
                    <a:pt x="400" y="598"/>
                    <a:pt x="452" y="603"/>
                  </a:cubicBezTo>
                  <a:cubicBezTo>
                    <a:pt x="505" y="609"/>
                    <a:pt x="570" y="587"/>
                    <a:pt x="623" y="576"/>
                  </a:cubicBezTo>
                  <a:cubicBezTo>
                    <a:pt x="675" y="564"/>
                    <a:pt x="701" y="581"/>
                    <a:pt x="741" y="542"/>
                  </a:cubicBezTo>
                  <a:cubicBezTo>
                    <a:pt x="780" y="503"/>
                    <a:pt x="773" y="448"/>
                    <a:pt x="839" y="453"/>
                  </a:cubicBezTo>
                  <a:cubicBezTo>
                    <a:pt x="905" y="459"/>
                    <a:pt x="878" y="474"/>
                    <a:pt x="920" y="505"/>
                  </a:cubicBezTo>
                  <a:cubicBezTo>
                    <a:pt x="961" y="537"/>
                    <a:pt x="1007" y="546"/>
                    <a:pt x="1009" y="574"/>
                  </a:cubicBezTo>
                  <a:cubicBezTo>
                    <a:pt x="1012" y="602"/>
                    <a:pt x="963" y="620"/>
                    <a:pt x="981" y="648"/>
                  </a:cubicBezTo>
                  <a:cubicBezTo>
                    <a:pt x="998" y="676"/>
                    <a:pt x="983" y="705"/>
                    <a:pt x="970" y="724"/>
                  </a:cubicBezTo>
                  <a:cubicBezTo>
                    <a:pt x="957" y="742"/>
                    <a:pt x="933" y="789"/>
                    <a:pt x="937" y="831"/>
                  </a:cubicBezTo>
                  <a:cubicBezTo>
                    <a:pt x="942" y="874"/>
                    <a:pt x="931" y="920"/>
                    <a:pt x="955" y="948"/>
                  </a:cubicBezTo>
                  <a:cubicBezTo>
                    <a:pt x="979" y="976"/>
                    <a:pt x="990" y="1050"/>
                    <a:pt x="961" y="1069"/>
                  </a:cubicBezTo>
                  <a:cubicBezTo>
                    <a:pt x="933" y="1087"/>
                    <a:pt x="911" y="1094"/>
                    <a:pt x="911" y="1119"/>
                  </a:cubicBezTo>
                  <a:cubicBezTo>
                    <a:pt x="911" y="1143"/>
                    <a:pt x="891" y="1174"/>
                    <a:pt x="896" y="1204"/>
                  </a:cubicBezTo>
                  <a:cubicBezTo>
                    <a:pt x="900" y="1233"/>
                    <a:pt x="896" y="1269"/>
                    <a:pt x="911" y="1289"/>
                  </a:cubicBezTo>
                  <a:cubicBezTo>
                    <a:pt x="926" y="1309"/>
                    <a:pt x="933" y="1367"/>
                    <a:pt x="911" y="1356"/>
                  </a:cubicBezTo>
                  <a:cubicBezTo>
                    <a:pt x="889" y="1345"/>
                    <a:pt x="867" y="1335"/>
                    <a:pt x="861" y="1309"/>
                  </a:cubicBezTo>
                  <a:cubicBezTo>
                    <a:pt x="854" y="1283"/>
                    <a:pt x="861" y="1239"/>
                    <a:pt x="835" y="1269"/>
                  </a:cubicBezTo>
                  <a:cubicBezTo>
                    <a:pt x="808" y="1298"/>
                    <a:pt x="806" y="1326"/>
                    <a:pt x="771" y="1365"/>
                  </a:cubicBezTo>
                  <a:cubicBezTo>
                    <a:pt x="736" y="1404"/>
                    <a:pt x="686" y="1452"/>
                    <a:pt x="666" y="1484"/>
                  </a:cubicBezTo>
                  <a:cubicBezTo>
                    <a:pt x="647" y="1515"/>
                    <a:pt x="629" y="1545"/>
                    <a:pt x="605" y="1563"/>
                  </a:cubicBezTo>
                  <a:cubicBezTo>
                    <a:pt x="581" y="1582"/>
                    <a:pt x="562" y="1624"/>
                    <a:pt x="579" y="1645"/>
                  </a:cubicBezTo>
                  <a:cubicBezTo>
                    <a:pt x="597" y="1665"/>
                    <a:pt x="640" y="1684"/>
                    <a:pt x="658" y="1699"/>
                  </a:cubicBezTo>
                  <a:cubicBezTo>
                    <a:pt x="675" y="1713"/>
                    <a:pt x="673" y="1721"/>
                    <a:pt x="721" y="1730"/>
                  </a:cubicBezTo>
                  <a:cubicBezTo>
                    <a:pt x="769" y="1739"/>
                    <a:pt x="776" y="1750"/>
                    <a:pt x="806" y="1732"/>
                  </a:cubicBezTo>
                  <a:cubicBezTo>
                    <a:pt x="837" y="1713"/>
                    <a:pt x="843" y="1712"/>
                    <a:pt x="843" y="1728"/>
                  </a:cubicBezTo>
                  <a:cubicBezTo>
                    <a:pt x="843" y="1745"/>
                    <a:pt x="835" y="1767"/>
                    <a:pt x="813" y="1775"/>
                  </a:cubicBezTo>
                  <a:cubicBezTo>
                    <a:pt x="791" y="1782"/>
                    <a:pt x="736" y="1776"/>
                    <a:pt x="730" y="1799"/>
                  </a:cubicBezTo>
                  <a:cubicBezTo>
                    <a:pt x="723" y="1821"/>
                    <a:pt x="712" y="1849"/>
                    <a:pt x="728" y="1864"/>
                  </a:cubicBezTo>
                  <a:cubicBezTo>
                    <a:pt x="739" y="1875"/>
                    <a:pt x="763" y="1878"/>
                    <a:pt x="766" y="1889"/>
                  </a:cubicBezTo>
                  <a:cubicBezTo>
                    <a:pt x="776" y="1887"/>
                    <a:pt x="789" y="1883"/>
                    <a:pt x="806" y="1879"/>
                  </a:cubicBezTo>
                  <a:cubicBezTo>
                    <a:pt x="852" y="1868"/>
                    <a:pt x="849" y="1854"/>
                    <a:pt x="878" y="1854"/>
                  </a:cubicBezTo>
                  <a:cubicBezTo>
                    <a:pt x="908" y="1854"/>
                    <a:pt x="918" y="1838"/>
                    <a:pt x="934" y="1865"/>
                  </a:cubicBezTo>
                  <a:cubicBezTo>
                    <a:pt x="950" y="1893"/>
                    <a:pt x="937" y="1932"/>
                    <a:pt x="970" y="1949"/>
                  </a:cubicBezTo>
                  <a:cubicBezTo>
                    <a:pt x="1003" y="1965"/>
                    <a:pt x="1000" y="1979"/>
                    <a:pt x="1039" y="2007"/>
                  </a:cubicBezTo>
                  <a:cubicBezTo>
                    <a:pt x="1078" y="2035"/>
                    <a:pt x="1085" y="2041"/>
                    <a:pt x="1114" y="2027"/>
                  </a:cubicBezTo>
                  <a:cubicBezTo>
                    <a:pt x="1144" y="2013"/>
                    <a:pt x="1144" y="1988"/>
                    <a:pt x="1176" y="1999"/>
                  </a:cubicBezTo>
                  <a:cubicBezTo>
                    <a:pt x="1209" y="2010"/>
                    <a:pt x="1212" y="2021"/>
                    <a:pt x="1242" y="2004"/>
                  </a:cubicBezTo>
                  <a:cubicBezTo>
                    <a:pt x="1271" y="1988"/>
                    <a:pt x="1304" y="1952"/>
                    <a:pt x="1330" y="1982"/>
                  </a:cubicBezTo>
                  <a:cubicBezTo>
                    <a:pt x="1357" y="2013"/>
                    <a:pt x="1334" y="2021"/>
                    <a:pt x="1383" y="2024"/>
                  </a:cubicBezTo>
                  <a:cubicBezTo>
                    <a:pt x="1432" y="2027"/>
                    <a:pt x="1435" y="2038"/>
                    <a:pt x="1455" y="2018"/>
                  </a:cubicBezTo>
                  <a:cubicBezTo>
                    <a:pt x="1475" y="1999"/>
                    <a:pt x="1475" y="1985"/>
                    <a:pt x="1520" y="1990"/>
                  </a:cubicBezTo>
                  <a:cubicBezTo>
                    <a:pt x="1566" y="1996"/>
                    <a:pt x="1609" y="2013"/>
                    <a:pt x="1625" y="2027"/>
                  </a:cubicBezTo>
                  <a:cubicBezTo>
                    <a:pt x="1642" y="2041"/>
                    <a:pt x="1632" y="2054"/>
                    <a:pt x="1619" y="2077"/>
                  </a:cubicBezTo>
                  <a:cubicBezTo>
                    <a:pt x="1606" y="2099"/>
                    <a:pt x="1619" y="2116"/>
                    <a:pt x="1651" y="2118"/>
                  </a:cubicBezTo>
                  <a:cubicBezTo>
                    <a:pt x="1684" y="2121"/>
                    <a:pt x="1737" y="2077"/>
                    <a:pt x="1746" y="2107"/>
                  </a:cubicBezTo>
                  <a:cubicBezTo>
                    <a:pt x="1756" y="2138"/>
                    <a:pt x="1766" y="2166"/>
                    <a:pt x="1796" y="2188"/>
                  </a:cubicBezTo>
                  <a:cubicBezTo>
                    <a:pt x="1825" y="2210"/>
                    <a:pt x="1851" y="2210"/>
                    <a:pt x="1868" y="2210"/>
                  </a:cubicBezTo>
                  <a:cubicBezTo>
                    <a:pt x="1884" y="2210"/>
                    <a:pt x="1907" y="2199"/>
                    <a:pt x="1891" y="2180"/>
                  </a:cubicBezTo>
                  <a:cubicBezTo>
                    <a:pt x="1874" y="2160"/>
                    <a:pt x="1851" y="2149"/>
                    <a:pt x="1855" y="2118"/>
                  </a:cubicBezTo>
                  <a:cubicBezTo>
                    <a:pt x="1858" y="2088"/>
                    <a:pt x="1874" y="2068"/>
                    <a:pt x="1914" y="2071"/>
                  </a:cubicBezTo>
                  <a:cubicBezTo>
                    <a:pt x="1953" y="2074"/>
                    <a:pt x="1943" y="2082"/>
                    <a:pt x="1943" y="2107"/>
                  </a:cubicBezTo>
                  <a:cubicBezTo>
                    <a:pt x="1943" y="2132"/>
                    <a:pt x="1923" y="2149"/>
                    <a:pt x="1946" y="2166"/>
                  </a:cubicBezTo>
                  <a:cubicBezTo>
                    <a:pt x="1969" y="2182"/>
                    <a:pt x="1976" y="2185"/>
                    <a:pt x="1976" y="2205"/>
                  </a:cubicBezTo>
                  <a:cubicBezTo>
                    <a:pt x="1976" y="2224"/>
                    <a:pt x="2041" y="2221"/>
                    <a:pt x="2054" y="2252"/>
                  </a:cubicBezTo>
                  <a:cubicBezTo>
                    <a:pt x="2068" y="2282"/>
                    <a:pt x="2081" y="2299"/>
                    <a:pt x="2110" y="2296"/>
                  </a:cubicBezTo>
                  <a:cubicBezTo>
                    <a:pt x="2140" y="2293"/>
                    <a:pt x="2159" y="2288"/>
                    <a:pt x="2156" y="2255"/>
                  </a:cubicBezTo>
                  <a:cubicBezTo>
                    <a:pt x="2153" y="2221"/>
                    <a:pt x="2136" y="2207"/>
                    <a:pt x="2169" y="2199"/>
                  </a:cubicBezTo>
                  <a:cubicBezTo>
                    <a:pt x="2202" y="2191"/>
                    <a:pt x="2228" y="2196"/>
                    <a:pt x="2241" y="2168"/>
                  </a:cubicBezTo>
                  <a:cubicBezTo>
                    <a:pt x="2254" y="2141"/>
                    <a:pt x="2274" y="2110"/>
                    <a:pt x="2284" y="2138"/>
                  </a:cubicBezTo>
                  <a:cubicBezTo>
                    <a:pt x="2294" y="2166"/>
                    <a:pt x="2297" y="2177"/>
                    <a:pt x="2330" y="2152"/>
                  </a:cubicBezTo>
                  <a:cubicBezTo>
                    <a:pt x="2362" y="2127"/>
                    <a:pt x="2336" y="2096"/>
                    <a:pt x="2376" y="2152"/>
                  </a:cubicBezTo>
                  <a:cubicBezTo>
                    <a:pt x="2415" y="2207"/>
                    <a:pt x="2395" y="2202"/>
                    <a:pt x="2431" y="2205"/>
                  </a:cubicBezTo>
                  <a:cubicBezTo>
                    <a:pt x="2460" y="2207"/>
                    <a:pt x="2517" y="2214"/>
                    <a:pt x="2587" y="2205"/>
                  </a:cubicBezTo>
                  <a:cubicBezTo>
                    <a:pt x="2577" y="2174"/>
                    <a:pt x="2552" y="2158"/>
                    <a:pt x="2552" y="2128"/>
                  </a:cubicBezTo>
                  <a:cubicBezTo>
                    <a:pt x="2552" y="2095"/>
                    <a:pt x="2539" y="2018"/>
                    <a:pt x="2507" y="1988"/>
                  </a:cubicBezTo>
                  <a:cubicBezTo>
                    <a:pt x="2474" y="1957"/>
                    <a:pt x="2457" y="1927"/>
                    <a:pt x="2438" y="1908"/>
                  </a:cubicBezTo>
                  <a:cubicBezTo>
                    <a:pt x="2418" y="1890"/>
                    <a:pt x="2405" y="1863"/>
                    <a:pt x="2436" y="1854"/>
                  </a:cubicBezTo>
                  <a:cubicBezTo>
                    <a:pt x="2467" y="1846"/>
                    <a:pt x="2510" y="1835"/>
                    <a:pt x="2515" y="1808"/>
                  </a:cubicBezTo>
                  <a:cubicBezTo>
                    <a:pt x="2520" y="1782"/>
                    <a:pt x="2533" y="1715"/>
                    <a:pt x="2559" y="1718"/>
                  </a:cubicBezTo>
                  <a:cubicBezTo>
                    <a:pt x="2585" y="1721"/>
                    <a:pt x="2621" y="1736"/>
                    <a:pt x="2661" y="1735"/>
                  </a:cubicBezTo>
                  <a:cubicBezTo>
                    <a:pt x="2700" y="1733"/>
                    <a:pt x="2718" y="1738"/>
                    <a:pt x="2733" y="1728"/>
                  </a:cubicBezTo>
                  <a:cubicBezTo>
                    <a:pt x="2747" y="1718"/>
                    <a:pt x="2751" y="1722"/>
                    <a:pt x="2760" y="1726"/>
                  </a:cubicBezTo>
                  <a:cubicBezTo>
                    <a:pt x="2770" y="1731"/>
                    <a:pt x="2806" y="1735"/>
                    <a:pt x="2810" y="1722"/>
                  </a:cubicBezTo>
                  <a:cubicBezTo>
                    <a:pt x="2813" y="1710"/>
                    <a:pt x="2811" y="1672"/>
                    <a:pt x="2800" y="1657"/>
                  </a:cubicBezTo>
                  <a:cubicBezTo>
                    <a:pt x="2788" y="1642"/>
                    <a:pt x="2775" y="1617"/>
                    <a:pt x="2795" y="1603"/>
                  </a:cubicBezTo>
                  <a:cubicBezTo>
                    <a:pt x="2815" y="1589"/>
                    <a:pt x="2847" y="1560"/>
                    <a:pt x="2831" y="1542"/>
                  </a:cubicBezTo>
                  <a:cubicBezTo>
                    <a:pt x="2815" y="1523"/>
                    <a:pt x="2805" y="1512"/>
                    <a:pt x="2824" y="1501"/>
                  </a:cubicBezTo>
                  <a:cubicBezTo>
                    <a:pt x="2844" y="1490"/>
                    <a:pt x="2857" y="1482"/>
                    <a:pt x="2851" y="1465"/>
                  </a:cubicBezTo>
                  <a:cubicBezTo>
                    <a:pt x="2844" y="1448"/>
                    <a:pt x="2813" y="1430"/>
                    <a:pt x="2839" y="1415"/>
                  </a:cubicBezTo>
                  <a:cubicBezTo>
                    <a:pt x="2865" y="1400"/>
                    <a:pt x="2877" y="1380"/>
                    <a:pt x="2857" y="1357"/>
                  </a:cubicBezTo>
                  <a:cubicBezTo>
                    <a:pt x="2837" y="1333"/>
                    <a:pt x="2811" y="1326"/>
                    <a:pt x="2836" y="1308"/>
                  </a:cubicBezTo>
                  <a:cubicBezTo>
                    <a:pt x="2860" y="1290"/>
                    <a:pt x="2851" y="1266"/>
                    <a:pt x="2836" y="1247"/>
                  </a:cubicBezTo>
                  <a:cubicBezTo>
                    <a:pt x="2821" y="1227"/>
                    <a:pt x="2826" y="1211"/>
                    <a:pt x="2834" y="1193"/>
                  </a:cubicBezTo>
                  <a:cubicBezTo>
                    <a:pt x="2842" y="1175"/>
                    <a:pt x="2859" y="1163"/>
                    <a:pt x="2841" y="1148"/>
                  </a:cubicBezTo>
                  <a:cubicBezTo>
                    <a:pt x="2823" y="1133"/>
                    <a:pt x="2810" y="1104"/>
                    <a:pt x="2828" y="1088"/>
                  </a:cubicBezTo>
                  <a:cubicBezTo>
                    <a:pt x="2846" y="1073"/>
                    <a:pt x="2854" y="1065"/>
                    <a:pt x="2870" y="1063"/>
                  </a:cubicBezTo>
                  <a:cubicBezTo>
                    <a:pt x="2887" y="1062"/>
                    <a:pt x="2901" y="1036"/>
                    <a:pt x="2901" y="1013"/>
                  </a:cubicBezTo>
                  <a:cubicBezTo>
                    <a:pt x="2901" y="991"/>
                    <a:pt x="2900" y="977"/>
                    <a:pt x="2867" y="958"/>
                  </a:cubicBezTo>
                  <a:close/>
                </a:path>
              </a:pathLst>
            </a:custGeom>
            <a:solidFill>
              <a:schemeClr val="accent2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10"/>
            <p:cNvSpPr>
              <a:spLocks/>
            </p:cNvSpPr>
            <p:nvPr/>
          </p:nvSpPr>
          <p:spPr bwMode="auto">
            <a:xfrm>
              <a:off x="4491" y="1174"/>
              <a:ext cx="677" cy="606"/>
            </a:xfrm>
            <a:custGeom>
              <a:avLst/>
              <a:gdLst>
                <a:gd name="T0" fmla="*/ 1410 w 1462"/>
                <a:gd name="T1" fmla="*/ 456 h 1310"/>
                <a:gd name="T2" fmla="*/ 1321 w 1462"/>
                <a:gd name="T3" fmla="*/ 328 h 1310"/>
                <a:gd name="T4" fmla="*/ 1288 w 1462"/>
                <a:gd name="T5" fmla="*/ 242 h 1310"/>
                <a:gd name="T6" fmla="*/ 1187 w 1462"/>
                <a:gd name="T7" fmla="*/ 148 h 1310"/>
                <a:gd name="T8" fmla="*/ 1125 w 1462"/>
                <a:gd name="T9" fmla="*/ 78 h 1310"/>
                <a:gd name="T10" fmla="*/ 1056 w 1462"/>
                <a:gd name="T11" fmla="*/ 117 h 1310"/>
                <a:gd name="T12" fmla="*/ 1013 w 1462"/>
                <a:gd name="T13" fmla="*/ 61 h 1310"/>
                <a:gd name="T14" fmla="*/ 935 w 1462"/>
                <a:gd name="T15" fmla="*/ 31 h 1310"/>
                <a:gd name="T16" fmla="*/ 895 w 1462"/>
                <a:gd name="T17" fmla="*/ 22 h 1310"/>
                <a:gd name="T18" fmla="*/ 886 w 1462"/>
                <a:gd name="T19" fmla="*/ 47 h 1310"/>
                <a:gd name="T20" fmla="*/ 891 w 1462"/>
                <a:gd name="T21" fmla="*/ 57 h 1310"/>
                <a:gd name="T22" fmla="*/ 873 w 1462"/>
                <a:gd name="T23" fmla="*/ 127 h 1310"/>
                <a:gd name="T24" fmla="*/ 817 w 1462"/>
                <a:gd name="T25" fmla="*/ 172 h 1310"/>
                <a:gd name="T26" fmla="*/ 775 w 1462"/>
                <a:gd name="T27" fmla="*/ 227 h 1310"/>
                <a:gd name="T28" fmla="*/ 718 w 1462"/>
                <a:gd name="T29" fmla="*/ 236 h 1310"/>
                <a:gd name="T30" fmla="*/ 668 w 1462"/>
                <a:gd name="T31" fmla="*/ 227 h 1310"/>
                <a:gd name="T32" fmla="*/ 640 w 1462"/>
                <a:gd name="T33" fmla="*/ 327 h 1310"/>
                <a:gd name="T34" fmla="*/ 557 w 1462"/>
                <a:gd name="T35" fmla="*/ 316 h 1310"/>
                <a:gd name="T36" fmla="*/ 493 w 1462"/>
                <a:gd name="T37" fmla="*/ 338 h 1310"/>
                <a:gd name="T38" fmla="*/ 454 w 1462"/>
                <a:gd name="T39" fmla="*/ 355 h 1310"/>
                <a:gd name="T40" fmla="*/ 413 w 1462"/>
                <a:gd name="T41" fmla="*/ 414 h 1310"/>
                <a:gd name="T42" fmla="*/ 356 w 1462"/>
                <a:gd name="T43" fmla="*/ 444 h 1310"/>
                <a:gd name="T44" fmla="*/ 290 w 1462"/>
                <a:gd name="T45" fmla="*/ 520 h 1310"/>
                <a:gd name="T46" fmla="*/ 233 w 1462"/>
                <a:gd name="T47" fmla="*/ 583 h 1310"/>
                <a:gd name="T48" fmla="*/ 179 w 1462"/>
                <a:gd name="T49" fmla="*/ 505 h 1310"/>
                <a:gd name="T50" fmla="*/ 107 w 1462"/>
                <a:gd name="T51" fmla="*/ 461 h 1310"/>
                <a:gd name="T52" fmla="*/ 65 w 1462"/>
                <a:gd name="T53" fmla="*/ 468 h 1310"/>
                <a:gd name="T54" fmla="*/ 61 w 1462"/>
                <a:gd name="T55" fmla="*/ 516 h 1310"/>
                <a:gd name="T56" fmla="*/ 78 w 1462"/>
                <a:gd name="T57" fmla="*/ 555 h 1310"/>
                <a:gd name="T58" fmla="*/ 94 w 1462"/>
                <a:gd name="T59" fmla="*/ 633 h 1310"/>
                <a:gd name="T60" fmla="*/ 107 w 1462"/>
                <a:gd name="T61" fmla="*/ 705 h 1310"/>
                <a:gd name="T62" fmla="*/ 54 w 1462"/>
                <a:gd name="T63" fmla="*/ 791 h 1310"/>
                <a:gd name="T64" fmla="*/ 24 w 1462"/>
                <a:gd name="T65" fmla="*/ 854 h 1310"/>
                <a:gd name="T66" fmla="*/ 94 w 1462"/>
                <a:gd name="T67" fmla="*/ 894 h 1310"/>
                <a:gd name="T68" fmla="*/ 198 w 1462"/>
                <a:gd name="T69" fmla="*/ 930 h 1310"/>
                <a:gd name="T70" fmla="*/ 295 w 1462"/>
                <a:gd name="T71" fmla="*/ 1052 h 1310"/>
                <a:gd name="T72" fmla="*/ 415 w 1462"/>
                <a:gd name="T73" fmla="*/ 928 h 1310"/>
                <a:gd name="T74" fmla="*/ 550 w 1462"/>
                <a:gd name="T75" fmla="*/ 757 h 1310"/>
                <a:gd name="T76" fmla="*/ 716 w 1462"/>
                <a:gd name="T77" fmla="*/ 791 h 1310"/>
                <a:gd name="T78" fmla="*/ 764 w 1462"/>
                <a:gd name="T79" fmla="*/ 872 h 1310"/>
                <a:gd name="T80" fmla="*/ 672 w 1462"/>
                <a:gd name="T81" fmla="*/ 991 h 1310"/>
                <a:gd name="T82" fmla="*/ 633 w 1462"/>
                <a:gd name="T83" fmla="*/ 1091 h 1310"/>
                <a:gd name="T84" fmla="*/ 699 w 1462"/>
                <a:gd name="T85" fmla="*/ 1139 h 1310"/>
                <a:gd name="T86" fmla="*/ 725 w 1462"/>
                <a:gd name="T87" fmla="*/ 1161 h 1310"/>
                <a:gd name="T88" fmla="*/ 664 w 1462"/>
                <a:gd name="T89" fmla="*/ 1228 h 1310"/>
                <a:gd name="T90" fmla="*/ 620 w 1462"/>
                <a:gd name="T91" fmla="*/ 1284 h 1310"/>
                <a:gd name="T92" fmla="*/ 712 w 1462"/>
                <a:gd name="T93" fmla="*/ 1269 h 1310"/>
                <a:gd name="T94" fmla="*/ 830 w 1462"/>
                <a:gd name="T95" fmla="*/ 1161 h 1310"/>
                <a:gd name="T96" fmla="*/ 956 w 1462"/>
                <a:gd name="T97" fmla="*/ 1028 h 1310"/>
                <a:gd name="T98" fmla="*/ 1061 w 1462"/>
                <a:gd name="T99" fmla="*/ 965 h 1310"/>
                <a:gd name="T100" fmla="*/ 1170 w 1462"/>
                <a:gd name="T101" fmla="*/ 920 h 1310"/>
                <a:gd name="T102" fmla="*/ 1239 w 1462"/>
                <a:gd name="T103" fmla="*/ 884 h 1310"/>
                <a:gd name="T104" fmla="*/ 1262 w 1462"/>
                <a:gd name="T105" fmla="*/ 802 h 1310"/>
                <a:gd name="T106" fmla="*/ 1411 w 1462"/>
                <a:gd name="T107" fmla="*/ 657 h 1310"/>
                <a:gd name="T108" fmla="*/ 1460 w 1462"/>
                <a:gd name="T109" fmla="*/ 630 h 1310"/>
                <a:gd name="T110" fmla="*/ 1462 w 1462"/>
                <a:gd name="T111" fmla="*/ 528 h 1310"/>
                <a:gd name="T112" fmla="*/ 1410 w 1462"/>
                <a:gd name="T113" fmla="*/ 456 h 13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462" h="1310">
                  <a:moveTo>
                    <a:pt x="1410" y="456"/>
                  </a:moveTo>
                  <a:cubicBezTo>
                    <a:pt x="1374" y="428"/>
                    <a:pt x="1321" y="384"/>
                    <a:pt x="1321" y="328"/>
                  </a:cubicBezTo>
                  <a:cubicBezTo>
                    <a:pt x="1321" y="273"/>
                    <a:pt x="1324" y="275"/>
                    <a:pt x="1288" y="242"/>
                  </a:cubicBezTo>
                  <a:cubicBezTo>
                    <a:pt x="1252" y="209"/>
                    <a:pt x="1213" y="195"/>
                    <a:pt x="1187" y="148"/>
                  </a:cubicBezTo>
                  <a:cubicBezTo>
                    <a:pt x="1161" y="100"/>
                    <a:pt x="1144" y="78"/>
                    <a:pt x="1125" y="78"/>
                  </a:cubicBezTo>
                  <a:cubicBezTo>
                    <a:pt x="1105" y="78"/>
                    <a:pt x="1098" y="173"/>
                    <a:pt x="1056" y="117"/>
                  </a:cubicBezTo>
                  <a:cubicBezTo>
                    <a:pt x="1013" y="61"/>
                    <a:pt x="1056" y="67"/>
                    <a:pt x="1013" y="61"/>
                  </a:cubicBezTo>
                  <a:cubicBezTo>
                    <a:pt x="971" y="56"/>
                    <a:pt x="957" y="47"/>
                    <a:pt x="935" y="31"/>
                  </a:cubicBezTo>
                  <a:cubicBezTo>
                    <a:pt x="912" y="14"/>
                    <a:pt x="908" y="0"/>
                    <a:pt x="895" y="22"/>
                  </a:cubicBezTo>
                  <a:cubicBezTo>
                    <a:pt x="890" y="31"/>
                    <a:pt x="888" y="40"/>
                    <a:pt x="886" y="47"/>
                  </a:cubicBezTo>
                  <a:cubicBezTo>
                    <a:pt x="888" y="49"/>
                    <a:pt x="890" y="52"/>
                    <a:pt x="891" y="57"/>
                  </a:cubicBezTo>
                  <a:cubicBezTo>
                    <a:pt x="895" y="81"/>
                    <a:pt x="908" y="105"/>
                    <a:pt x="873" y="127"/>
                  </a:cubicBezTo>
                  <a:cubicBezTo>
                    <a:pt x="838" y="149"/>
                    <a:pt x="817" y="140"/>
                    <a:pt x="817" y="172"/>
                  </a:cubicBezTo>
                  <a:cubicBezTo>
                    <a:pt x="817" y="203"/>
                    <a:pt x="797" y="222"/>
                    <a:pt x="775" y="227"/>
                  </a:cubicBezTo>
                  <a:cubicBezTo>
                    <a:pt x="753" y="233"/>
                    <a:pt x="734" y="246"/>
                    <a:pt x="718" y="236"/>
                  </a:cubicBezTo>
                  <a:cubicBezTo>
                    <a:pt x="703" y="227"/>
                    <a:pt x="675" y="211"/>
                    <a:pt x="668" y="227"/>
                  </a:cubicBezTo>
                  <a:cubicBezTo>
                    <a:pt x="662" y="244"/>
                    <a:pt x="681" y="331"/>
                    <a:pt x="640" y="327"/>
                  </a:cubicBezTo>
                  <a:cubicBezTo>
                    <a:pt x="598" y="324"/>
                    <a:pt x="576" y="285"/>
                    <a:pt x="557" y="316"/>
                  </a:cubicBezTo>
                  <a:cubicBezTo>
                    <a:pt x="537" y="348"/>
                    <a:pt x="513" y="338"/>
                    <a:pt x="493" y="338"/>
                  </a:cubicBezTo>
                  <a:cubicBezTo>
                    <a:pt x="474" y="338"/>
                    <a:pt x="458" y="331"/>
                    <a:pt x="454" y="355"/>
                  </a:cubicBezTo>
                  <a:cubicBezTo>
                    <a:pt x="450" y="379"/>
                    <a:pt x="441" y="401"/>
                    <a:pt x="413" y="414"/>
                  </a:cubicBezTo>
                  <a:cubicBezTo>
                    <a:pt x="384" y="427"/>
                    <a:pt x="373" y="424"/>
                    <a:pt x="356" y="444"/>
                  </a:cubicBezTo>
                  <a:cubicBezTo>
                    <a:pt x="338" y="464"/>
                    <a:pt x="297" y="494"/>
                    <a:pt x="290" y="520"/>
                  </a:cubicBezTo>
                  <a:cubicBezTo>
                    <a:pt x="284" y="546"/>
                    <a:pt x="260" y="620"/>
                    <a:pt x="233" y="583"/>
                  </a:cubicBezTo>
                  <a:cubicBezTo>
                    <a:pt x="207" y="546"/>
                    <a:pt x="209" y="535"/>
                    <a:pt x="179" y="505"/>
                  </a:cubicBezTo>
                  <a:cubicBezTo>
                    <a:pt x="148" y="476"/>
                    <a:pt x="124" y="487"/>
                    <a:pt x="107" y="461"/>
                  </a:cubicBezTo>
                  <a:cubicBezTo>
                    <a:pt x="89" y="435"/>
                    <a:pt x="72" y="453"/>
                    <a:pt x="65" y="468"/>
                  </a:cubicBezTo>
                  <a:cubicBezTo>
                    <a:pt x="59" y="483"/>
                    <a:pt x="35" y="503"/>
                    <a:pt x="61" y="516"/>
                  </a:cubicBezTo>
                  <a:cubicBezTo>
                    <a:pt x="87" y="529"/>
                    <a:pt x="78" y="539"/>
                    <a:pt x="78" y="555"/>
                  </a:cubicBezTo>
                  <a:cubicBezTo>
                    <a:pt x="78" y="572"/>
                    <a:pt x="70" y="600"/>
                    <a:pt x="94" y="633"/>
                  </a:cubicBezTo>
                  <a:cubicBezTo>
                    <a:pt x="118" y="666"/>
                    <a:pt x="129" y="681"/>
                    <a:pt x="107" y="705"/>
                  </a:cubicBezTo>
                  <a:cubicBezTo>
                    <a:pt x="85" y="729"/>
                    <a:pt x="59" y="763"/>
                    <a:pt x="54" y="791"/>
                  </a:cubicBezTo>
                  <a:cubicBezTo>
                    <a:pt x="50" y="818"/>
                    <a:pt x="0" y="818"/>
                    <a:pt x="24" y="854"/>
                  </a:cubicBezTo>
                  <a:cubicBezTo>
                    <a:pt x="48" y="889"/>
                    <a:pt x="63" y="891"/>
                    <a:pt x="94" y="894"/>
                  </a:cubicBezTo>
                  <a:cubicBezTo>
                    <a:pt x="124" y="898"/>
                    <a:pt x="190" y="907"/>
                    <a:pt x="198" y="930"/>
                  </a:cubicBezTo>
                  <a:cubicBezTo>
                    <a:pt x="206" y="949"/>
                    <a:pt x="264" y="1009"/>
                    <a:pt x="295" y="1052"/>
                  </a:cubicBezTo>
                  <a:cubicBezTo>
                    <a:pt x="330" y="1027"/>
                    <a:pt x="369" y="991"/>
                    <a:pt x="415" y="928"/>
                  </a:cubicBezTo>
                  <a:cubicBezTo>
                    <a:pt x="485" y="831"/>
                    <a:pt x="445" y="754"/>
                    <a:pt x="550" y="757"/>
                  </a:cubicBezTo>
                  <a:cubicBezTo>
                    <a:pt x="655" y="761"/>
                    <a:pt x="694" y="761"/>
                    <a:pt x="716" y="791"/>
                  </a:cubicBezTo>
                  <a:cubicBezTo>
                    <a:pt x="738" y="820"/>
                    <a:pt x="808" y="817"/>
                    <a:pt x="764" y="872"/>
                  </a:cubicBezTo>
                  <a:cubicBezTo>
                    <a:pt x="720" y="928"/>
                    <a:pt x="694" y="972"/>
                    <a:pt x="672" y="991"/>
                  </a:cubicBezTo>
                  <a:cubicBezTo>
                    <a:pt x="651" y="1009"/>
                    <a:pt x="594" y="1065"/>
                    <a:pt x="633" y="1091"/>
                  </a:cubicBezTo>
                  <a:cubicBezTo>
                    <a:pt x="672" y="1117"/>
                    <a:pt x="655" y="1135"/>
                    <a:pt x="699" y="1139"/>
                  </a:cubicBezTo>
                  <a:cubicBezTo>
                    <a:pt x="742" y="1143"/>
                    <a:pt x="738" y="1117"/>
                    <a:pt x="725" y="1161"/>
                  </a:cubicBezTo>
                  <a:cubicBezTo>
                    <a:pt x="712" y="1206"/>
                    <a:pt x="720" y="1213"/>
                    <a:pt x="664" y="1228"/>
                  </a:cubicBezTo>
                  <a:cubicBezTo>
                    <a:pt x="607" y="1243"/>
                    <a:pt x="616" y="1258"/>
                    <a:pt x="620" y="1284"/>
                  </a:cubicBezTo>
                  <a:cubicBezTo>
                    <a:pt x="624" y="1310"/>
                    <a:pt x="668" y="1295"/>
                    <a:pt x="712" y="1269"/>
                  </a:cubicBezTo>
                  <a:cubicBezTo>
                    <a:pt x="755" y="1243"/>
                    <a:pt x="803" y="1206"/>
                    <a:pt x="830" y="1161"/>
                  </a:cubicBezTo>
                  <a:cubicBezTo>
                    <a:pt x="856" y="1117"/>
                    <a:pt x="895" y="1057"/>
                    <a:pt x="956" y="1028"/>
                  </a:cubicBezTo>
                  <a:cubicBezTo>
                    <a:pt x="1018" y="998"/>
                    <a:pt x="1009" y="987"/>
                    <a:pt x="1061" y="965"/>
                  </a:cubicBezTo>
                  <a:cubicBezTo>
                    <a:pt x="1114" y="943"/>
                    <a:pt x="1127" y="935"/>
                    <a:pt x="1170" y="920"/>
                  </a:cubicBezTo>
                  <a:cubicBezTo>
                    <a:pt x="1202" y="909"/>
                    <a:pt x="1216" y="885"/>
                    <a:pt x="1239" y="884"/>
                  </a:cubicBezTo>
                  <a:cubicBezTo>
                    <a:pt x="1240" y="852"/>
                    <a:pt x="1245" y="812"/>
                    <a:pt x="1262" y="802"/>
                  </a:cubicBezTo>
                  <a:cubicBezTo>
                    <a:pt x="1293" y="783"/>
                    <a:pt x="1358" y="683"/>
                    <a:pt x="1411" y="657"/>
                  </a:cubicBezTo>
                  <a:cubicBezTo>
                    <a:pt x="1425" y="650"/>
                    <a:pt x="1443" y="640"/>
                    <a:pt x="1460" y="630"/>
                  </a:cubicBezTo>
                  <a:cubicBezTo>
                    <a:pt x="1461" y="592"/>
                    <a:pt x="1462" y="543"/>
                    <a:pt x="1462" y="528"/>
                  </a:cubicBezTo>
                  <a:cubicBezTo>
                    <a:pt x="1462" y="503"/>
                    <a:pt x="1446" y="484"/>
                    <a:pt x="1410" y="45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11"/>
            <p:cNvSpPr>
              <a:spLocks/>
            </p:cNvSpPr>
            <p:nvPr/>
          </p:nvSpPr>
          <p:spPr bwMode="auto">
            <a:xfrm>
              <a:off x="4637" y="856"/>
              <a:ext cx="985" cy="609"/>
            </a:xfrm>
            <a:custGeom>
              <a:avLst/>
              <a:gdLst>
                <a:gd name="T0" fmla="*/ 2111 w 2127"/>
                <a:gd name="T1" fmla="*/ 367 h 1316"/>
                <a:gd name="T2" fmla="*/ 1900 w 2127"/>
                <a:gd name="T3" fmla="*/ 314 h 1316"/>
                <a:gd name="T4" fmla="*/ 1808 w 2127"/>
                <a:gd name="T5" fmla="*/ 300 h 1316"/>
                <a:gd name="T6" fmla="*/ 1693 w 2127"/>
                <a:gd name="T7" fmla="*/ 361 h 1316"/>
                <a:gd name="T8" fmla="*/ 1634 w 2127"/>
                <a:gd name="T9" fmla="*/ 458 h 1316"/>
                <a:gd name="T10" fmla="*/ 1500 w 2127"/>
                <a:gd name="T11" fmla="*/ 367 h 1316"/>
                <a:gd name="T12" fmla="*/ 1467 w 2127"/>
                <a:gd name="T13" fmla="*/ 269 h 1316"/>
                <a:gd name="T14" fmla="*/ 1379 w 2127"/>
                <a:gd name="T15" fmla="*/ 280 h 1316"/>
                <a:gd name="T16" fmla="*/ 1392 w 2127"/>
                <a:gd name="T17" fmla="*/ 372 h 1316"/>
                <a:gd name="T18" fmla="*/ 1270 w 2127"/>
                <a:gd name="T19" fmla="*/ 269 h 1316"/>
                <a:gd name="T20" fmla="*/ 1143 w 2127"/>
                <a:gd name="T21" fmla="*/ 239 h 1316"/>
                <a:gd name="T22" fmla="*/ 1044 w 2127"/>
                <a:gd name="T23" fmla="*/ 152 h 1316"/>
                <a:gd name="T24" fmla="*/ 907 w 2127"/>
                <a:gd name="T25" fmla="*/ 186 h 1316"/>
                <a:gd name="T26" fmla="*/ 766 w 2127"/>
                <a:gd name="T27" fmla="*/ 166 h 1316"/>
                <a:gd name="T28" fmla="*/ 638 w 2127"/>
                <a:gd name="T29" fmla="*/ 189 h 1316"/>
                <a:gd name="T30" fmla="*/ 494 w 2127"/>
                <a:gd name="T31" fmla="*/ 111 h 1316"/>
                <a:gd name="T32" fmla="*/ 402 w 2127"/>
                <a:gd name="T33" fmla="*/ 16 h 1316"/>
                <a:gd name="T34" fmla="*/ 290 w 2127"/>
                <a:gd name="T35" fmla="*/ 51 h 1316"/>
                <a:gd name="T36" fmla="*/ 245 w 2127"/>
                <a:gd name="T37" fmla="*/ 114 h 1316"/>
                <a:gd name="T38" fmla="*/ 160 w 2127"/>
                <a:gd name="T39" fmla="*/ 157 h 1316"/>
                <a:gd name="T40" fmla="*/ 64 w 2127"/>
                <a:gd name="T41" fmla="*/ 146 h 1316"/>
                <a:gd name="T42" fmla="*/ 103 w 2127"/>
                <a:gd name="T43" fmla="*/ 239 h 1316"/>
                <a:gd name="T44" fmla="*/ 177 w 2127"/>
                <a:gd name="T45" fmla="*/ 316 h 1316"/>
                <a:gd name="T46" fmla="*/ 180 w 2127"/>
                <a:gd name="T47" fmla="*/ 478 h 1316"/>
                <a:gd name="T48" fmla="*/ 271 w 2127"/>
                <a:gd name="T49" fmla="*/ 569 h 1316"/>
                <a:gd name="T50" fmla="*/ 404 w 2127"/>
                <a:gd name="T51" fmla="*/ 493 h 1316"/>
                <a:gd name="T52" fmla="*/ 512 w 2127"/>
                <a:gd name="T53" fmla="*/ 637 h 1316"/>
                <a:gd name="T54" fmla="*/ 570 w 2127"/>
                <a:gd name="T55" fmla="*/ 733 h 1316"/>
                <a:gd name="T56" fmla="*/ 619 w 2127"/>
                <a:gd name="T57" fmla="*/ 717 h 1316"/>
                <a:gd name="T58" fmla="*/ 740 w 2127"/>
                <a:gd name="T59" fmla="*/ 803 h 1316"/>
                <a:gd name="T60" fmla="*/ 871 w 2127"/>
                <a:gd name="T61" fmla="*/ 834 h 1316"/>
                <a:gd name="T62" fmla="*/ 1005 w 2127"/>
                <a:gd name="T63" fmla="*/ 1014 h 1316"/>
                <a:gd name="T64" fmla="*/ 1146 w 2127"/>
                <a:gd name="T65" fmla="*/ 1214 h 1316"/>
                <a:gd name="T66" fmla="*/ 1243 w 2127"/>
                <a:gd name="T67" fmla="*/ 1228 h 1316"/>
                <a:gd name="T68" fmla="*/ 1339 w 2127"/>
                <a:gd name="T69" fmla="*/ 995 h 1316"/>
                <a:gd name="T70" fmla="*/ 1470 w 2127"/>
                <a:gd name="T71" fmla="*/ 1039 h 1316"/>
                <a:gd name="T72" fmla="*/ 1552 w 2127"/>
                <a:gd name="T73" fmla="*/ 1039 h 1316"/>
                <a:gd name="T74" fmla="*/ 1647 w 2127"/>
                <a:gd name="T75" fmla="*/ 1017 h 1316"/>
                <a:gd name="T76" fmla="*/ 1587 w 2127"/>
                <a:gd name="T77" fmla="*/ 911 h 1316"/>
                <a:gd name="T78" fmla="*/ 1693 w 2127"/>
                <a:gd name="T79" fmla="*/ 846 h 1316"/>
                <a:gd name="T80" fmla="*/ 1811 w 2127"/>
                <a:gd name="T81" fmla="*/ 714 h 1316"/>
                <a:gd name="T82" fmla="*/ 1862 w 2127"/>
                <a:gd name="T83" fmla="*/ 588 h 1316"/>
                <a:gd name="T84" fmla="*/ 1978 w 2127"/>
                <a:gd name="T85" fmla="*/ 596 h 1316"/>
                <a:gd name="T86" fmla="*/ 2127 w 2127"/>
                <a:gd name="T87" fmla="*/ 489 h 1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27" h="1316">
                  <a:moveTo>
                    <a:pt x="2114" y="376"/>
                  </a:moveTo>
                  <a:cubicBezTo>
                    <a:pt x="2113" y="373"/>
                    <a:pt x="2112" y="370"/>
                    <a:pt x="2111" y="367"/>
                  </a:cubicBezTo>
                  <a:cubicBezTo>
                    <a:pt x="2041" y="376"/>
                    <a:pt x="1984" y="369"/>
                    <a:pt x="1955" y="367"/>
                  </a:cubicBezTo>
                  <a:cubicBezTo>
                    <a:pt x="1919" y="364"/>
                    <a:pt x="1939" y="369"/>
                    <a:pt x="1900" y="314"/>
                  </a:cubicBezTo>
                  <a:cubicBezTo>
                    <a:pt x="1860" y="258"/>
                    <a:pt x="1886" y="289"/>
                    <a:pt x="1854" y="314"/>
                  </a:cubicBezTo>
                  <a:cubicBezTo>
                    <a:pt x="1821" y="339"/>
                    <a:pt x="1818" y="328"/>
                    <a:pt x="1808" y="300"/>
                  </a:cubicBezTo>
                  <a:cubicBezTo>
                    <a:pt x="1798" y="272"/>
                    <a:pt x="1778" y="303"/>
                    <a:pt x="1765" y="330"/>
                  </a:cubicBezTo>
                  <a:cubicBezTo>
                    <a:pt x="1752" y="358"/>
                    <a:pt x="1726" y="353"/>
                    <a:pt x="1693" y="361"/>
                  </a:cubicBezTo>
                  <a:cubicBezTo>
                    <a:pt x="1660" y="369"/>
                    <a:pt x="1677" y="383"/>
                    <a:pt x="1680" y="417"/>
                  </a:cubicBezTo>
                  <a:cubicBezTo>
                    <a:pt x="1683" y="450"/>
                    <a:pt x="1664" y="455"/>
                    <a:pt x="1634" y="458"/>
                  </a:cubicBezTo>
                  <a:cubicBezTo>
                    <a:pt x="1605" y="461"/>
                    <a:pt x="1592" y="444"/>
                    <a:pt x="1578" y="414"/>
                  </a:cubicBezTo>
                  <a:cubicBezTo>
                    <a:pt x="1565" y="383"/>
                    <a:pt x="1500" y="386"/>
                    <a:pt x="1500" y="367"/>
                  </a:cubicBezTo>
                  <a:cubicBezTo>
                    <a:pt x="1500" y="347"/>
                    <a:pt x="1493" y="344"/>
                    <a:pt x="1470" y="328"/>
                  </a:cubicBezTo>
                  <a:cubicBezTo>
                    <a:pt x="1447" y="311"/>
                    <a:pt x="1467" y="294"/>
                    <a:pt x="1467" y="269"/>
                  </a:cubicBezTo>
                  <a:cubicBezTo>
                    <a:pt x="1467" y="244"/>
                    <a:pt x="1477" y="236"/>
                    <a:pt x="1438" y="233"/>
                  </a:cubicBezTo>
                  <a:cubicBezTo>
                    <a:pt x="1398" y="230"/>
                    <a:pt x="1382" y="250"/>
                    <a:pt x="1379" y="280"/>
                  </a:cubicBezTo>
                  <a:cubicBezTo>
                    <a:pt x="1375" y="311"/>
                    <a:pt x="1398" y="322"/>
                    <a:pt x="1415" y="342"/>
                  </a:cubicBezTo>
                  <a:cubicBezTo>
                    <a:pt x="1431" y="361"/>
                    <a:pt x="1408" y="372"/>
                    <a:pt x="1392" y="372"/>
                  </a:cubicBezTo>
                  <a:cubicBezTo>
                    <a:pt x="1375" y="372"/>
                    <a:pt x="1349" y="372"/>
                    <a:pt x="1320" y="350"/>
                  </a:cubicBezTo>
                  <a:cubicBezTo>
                    <a:pt x="1290" y="328"/>
                    <a:pt x="1280" y="300"/>
                    <a:pt x="1270" y="269"/>
                  </a:cubicBezTo>
                  <a:cubicBezTo>
                    <a:pt x="1261" y="239"/>
                    <a:pt x="1208" y="283"/>
                    <a:pt x="1175" y="280"/>
                  </a:cubicBezTo>
                  <a:cubicBezTo>
                    <a:pt x="1143" y="278"/>
                    <a:pt x="1130" y="261"/>
                    <a:pt x="1143" y="239"/>
                  </a:cubicBezTo>
                  <a:cubicBezTo>
                    <a:pt x="1156" y="216"/>
                    <a:pt x="1166" y="203"/>
                    <a:pt x="1149" y="189"/>
                  </a:cubicBezTo>
                  <a:cubicBezTo>
                    <a:pt x="1133" y="175"/>
                    <a:pt x="1090" y="158"/>
                    <a:pt x="1044" y="152"/>
                  </a:cubicBezTo>
                  <a:cubicBezTo>
                    <a:pt x="999" y="147"/>
                    <a:pt x="999" y="161"/>
                    <a:pt x="979" y="180"/>
                  </a:cubicBezTo>
                  <a:cubicBezTo>
                    <a:pt x="959" y="200"/>
                    <a:pt x="956" y="189"/>
                    <a:pt x="907" y="186"/>
                  </a:cubicBezTo>
                  <a:cubicBezTo>
                    <a:pt x="858" y="183"/>
                    <a:pt x="881" y="175"/>
                    <a:pt x="854" y="144"/>
                  </a:cubicBezTo>
                  <a:cubicBezTo>
                    <a:pt x="828" y="114"/>
                    <a:pt x="795" y="150"/>
                    <a:pt x="766" y="166"/>
                  </a:cubicBezTo>
                  <a:cubicBezTo>
                    <a:pt x="736" y="183"/>
                    <a:pt x="733" y="172"/>
                    <a:pt x="700" y="161"/>
                  </a:cubicBezTo>
                  <a:cubicBezTo>
                    <a:pt x="668" y="150"/>
                    <a:pt x="668" y="175"/>
                    <a:pt x="638" y="189"/>
                  </a:cubicBezTo>
                  <a:cubicBezTo>
                    <a:pt x="609" y="203"/>
                    <a:pt x="602" y="197"/>
                    <a:pt x="563" y="169"/>
                  </a:cubicBezTo>
                  <a:cubicBezTo>
                    <a:pt x="524" y="141"/>
                    <a:pt x="527" y="127"/>
                    <a:pt x="494" y="111"/>
                  </a:cubicBezTo>
                  <a:cubicBezTo>
                    <a:pt x="461" y="94"/>
                    <a:pt x="474" y="55"/>
                    <a:pt x="458" y="27"/>
                  </a:cubicBezTo>
                  <a:cubicBezTo>
                    <a:pt x="442" y="0"/>
                    <a:pt x="432" y="16"/>
                    <a:pt x="402" y="16"/>
                  </a:cubicBezTo>
                  <a:cubicBezTo>
                    <a:pt x="373" y="16"/>
                    <a:pt x="376" y="30"/>
                    <a:pt x="330" y="41"/>
                  </a:cubicBezTo>
                  <a:cubicBezTo>
                    <a:pt x="313" y="45"/>
                    <a:pt x="300" y="49"/>
                    <a:pt x="290" y="51"/>
                  </a:cubicBezTo>
                  <a:cubicBezTo>
                    <a:pt x="291" y="55"/>
                    <a:pt x="290" y="59"/>
                    <a:pt x="287" y="64"/>
                  </a:cubicBezTo>
                  <a:cubicBezTo>
                    <a:pt x="271" y="89"/>
                    <a:pt x="243" y="81"/>
                    <a:pt x="245" y="114"/>
                  </a:cubicBezTo>
                  <a:cubicBezTo>
                    <a:pt x="247" y="148"/>
                    <a:pt x="265" y="213"/>
                    <a:pt x="221" y="189"/>
                  </a:cubicBezTo>
                  <a:cubicBezTo>
                    <a:pt x="177" y="165"/>
                    <a:pt x="180" y="139"/>
                    <a:pt x="160" y="157"/>
                  </a:cubicBezTo>
                  <a:cubicBezTo>
                    <a:pt x="140" y="176"/>
                    <a:pt x="142" y="183"/>
                    <a:pt x="116" y="170"/>
                  </a:cubicBezTo>
                  <a:cubicBezTo>
                    <a:pt x="90" y="157"/>
                    <a:pt x="73" y="131"/>
                    <a:pt x="64" y="146"/>
                  </a:cubicBezTo>
                  <a:cubicBezTo>
                    <a:pt x="55" y="161"/>
                    <a:pt x="0" y="215"/>
                    <a:pt x="35" y="226"/>
                  </a:cubicBezTo>
                  <a:cubicBezTo>
                    <a:pt x="70" y="237"/>
                    <a:pt x="99" y="211"/>
                    <a:pt x="103" y="239"/>
                  </a:cubicBezTo>
                  <a:cubicBezTo>
                    <a:pt x="107" y="266"/>
                    <a:pt x="110" y="266"/>
                    <a:pt x="134" y="278"/>
                  </a:cubicBezTo>
                  <a:cubicBezTo>
                    <a:pt x="158" y="289"/>
                    <a:pt x="180" y="292"/>
                    <a:pt x="177" y="316"/>
                  </a:cubicBezTo>
                  <a:cubicBezTo>
                    <a:pt x="175" y="341"/>
                    <a:pt x="136" y="392"/>
                    <a:pt x="147" y="420"/>
                  </a:cubicBezTo>
                  <a:cubicBezTo>
                    <a:pt x="158" y="448"/>
                    <a:pt x="169" y="457"/>
                    <a:pt x="180" y="478"/>
                  </a:cubicBezTo>
                  <a:cubicBezTo>
                    <a:pt x="190" y="498"/>
                    <a:pt x="219" y="502"/>
                    <a:pt x="225" y="535"/>
                  </a:cubicBezTo>
                  <a:cubicBezTo>
                    <a:pt x="232" y="569"/>
                    <a:pt x="236" y="593"/>
                    <a:pt x="271" y="569"/>
                  </a:cubicBezTo>
                  <a:cubicBezTo>
                    <a:pt x="306" y="544"/>
                    <a:pt x="341" y="537"/>
                    <a:pt x="352" y="515"/>
                  </a:cubicBezTo>
                  <a:cubicBezTo>
                    <a:pt x="363" y="493"/>
                    <a:pt x="398" y="463"/>
                    <a:pt x="404" y="493"/>
                  </a:cubicBezTo>
                  <a:cubicBezTo>
                    <a:pt x="411" y="522"/>
                    <a:pt x="463" y="531"/>
                    <a:pt x="468" y="567"/>
                  </a:cubicBezTo>
                  <a:cubicBezTo>
                    <a:pt x="472" y="602"/>
                    <a:pt x="498" y="607"/>
                    <a:pt x="512" y="637"/>
                  </a:cubicBezTo>
                  <a:cubicBezTo>
                    <a:pt x="525" y="667"/>
                    <a:pt x="503" y="721"/>
                    <a:pt x="522" y="730"/>
                  </a:cubicBezTo>
                  <a:cubicBezTo>
                    <a:pt x="538" y="737"/>
                    <a:pt x="560" y="726"/>
                    <a:pt x="570" y="733"/>
                  </a:cubicBezTo>
                  <a:cubicBezTo>
                    <a:pt x="572" y="726"/>
                    <a:pt x="574" y="717"/>
                    <a:pt x="579" y="708"/>
                  </a:cubicBezTo>
                  <a:cubicBezTo>
                    <a:pt x="592" y="686"/>
                    <a:pt x="596" y="700"/>
                    <a:pt x="619" y="717"/>
                  </a:cubicBezTo>
                  <a:cubicBezTo>
                    <a:pt x="641" y="733"/>
                    <a:pt x="655" y="742"/>
                    <a:pt x="697" y="747"/>
                  </a:cubicBezTo>
                  <a:cubicBezTo>
                    <a:pt x="740" y="753"/>
                    <a:pt x="697" y="747"/>
                    <a:pt x="740" y="803"/>
                  </a:cubicBezTo>
                  <a:cubicBezTo>
                    <a:pt x="782" y="859"/>
                    <a:pt x="789" y="764"/>
                    <a:pt x="809" y="764"/>
                  </a:cubicBezTo>
                  <a:cubicBezTo>
                    <a:pt x="828" y="764"/>
                    <a:pt x="845" y="786"/>
                    <a:pt x="871" y="834"/>
                  </a:cubicBezTo>
                  <a:cubicBezTo>
                    <a:pt x="897" y="881"/>
                    <a:pt x="936" y="895"/>
                    <a:pt x="972" y="928"/>
                  </a:cubicBezTo>
                  <a:cubicBezTo>
                    <a:pt x="1008" y="961"/>
                    <a:pt x="1005" y="959"/>
                    <a:pt x="1005" y="1014"/>
                  </a:cubicBezTo>
                  <a:cubicBezTo>
                    <a:pt x="1005" y="1070"/>
                    <a:pt x="1058" y="1114"/>
                    <a:pt x="1094" y="1142"/>
                  </a:cubicBezTo>
                  <a:cubicBezTo>
                    <a:pt x="1130" y="1170"/>
                    <a:pt x="1146" y="1189"/>
                    <a:pt x="1146" y="1214"/>
                  </a:cubicBezTo>
                  <a:cubicBezTo>
                    <a:pt x="1146" y="1229"/>
                    <a:pt x="1145" y="1278"/>
                    <a:pt x="1144" y="1316"/>
                  </a:cubicBezTo>
                  <a:cubicBezTo>
                    <a:pt x="1188" y="1289"/>
                    <a:pt x="1234" y="1255"/>
                    <a:pt x="1243" y="1228"/>
                  </a:cubicBezTo>
                  <a:cubicBezTo>
                    <a:pt x="1256" y="1191"/>
                    <a:pt x="1296" y="1139"/>
                    <a:pt x="1300" y="1106"/>
                  </a:cubicBezTo>
                  <a:cubicBezTo>
                    <a:pt x="1304" y="1073"/>
                    <a:pt x="1313" y="995"/>
                    <a:pt x="1339" y="995"/>
                  </a:cubicBezTo>
                  <a:cubicBezTo>
                    <a:pt x="1365" y="995"/>
                    <a:pt x="1392" y="1002"/>
                    <a:pt x="1409" y="1021"/>
                  </a:cubicBezTo>
                  <a:cubicBezTo>
                    <a:pt x="1427" y="1039"/>
                    <a:pt x="1440" y="1043"/>
                    <a:pt x="1470" y="1039"/>
                  </a:cubicBezTo>
                  <a:cubicBezTo>
                    <a:pt x="1501" y="1036"/>
                    <a:pt x="1492" y="1024"/>
                    <a:pt x="1515" y="1039"/>
                  </a:cubicBezTo>
                  <a:cubicBezTo>
                    <a:pt x="1537" y="1055"/>
                    <a:pt x="1544" y="1048"/>
                    <a:pt x="1552" y="1039"/>
                  </a:cubicBezTo>
                  <a:cubicBezTo>
                    <a:pt x="1560" y="1031"/>
                    <a:pt x="1580" y="1010"/>
                    <a:pt x="1595" y="1021"/>
                  </a:cubicBezTo>
                  <a:cubicBezTo>
                    <a:pt x="1610" y="1032"/>
                    <a:pt x="1639" y="1043"/>
                    <a:pt x="1647" y="1017"/>
                  </a:cubicBezTo>
                  <a:cubicBezTo>
                    <a:pt x="1655" y="991"/>
                    <a:pt x="1672" y="975"/>
                    <a:pt x="1649" y="960"/>
                  </a:cubicBezTo>
                  <a:cubicBezTo>
                    <a:pt x="1626" y="945"/>
                    <a:pt x="1587" y="936"/>
                    <a:pt x="1587" y="911"/>
                  </a:cubicBezTo>
                  <a:cubicBezTo>
                    <a:pt x="1587" y="886"/>
                    <a:pt x="1585" y="853"/>
                    <a:pt x="1613" y="854"/>
                  </a:cubicBezTo>
                  <a:cubicBezTo>
                    <a:pt x="1641" y="856"/>
                    <a:pt x="1657" y="863"/>
                    <a:pt x="1693" y="846"/>
                  </a:cubicBezTo>
                  <a:cubicBezTo>
                    <a:pt x="1729" y="829"/>
                    <a:pt x="1752" y="842"/>
                    <a:pt x="1773" y="802"/>
                  </a:cubicBezTo>
                  <a:cubicBezTo>
                    <a:pt x="1795" y="761"/>
                    <a:pt x="1777" y="722"/>
                    <a:pt x="1811" y="714"/>
                  </a:cubicBezTo>
                  <a:cubicBezTo>
                    <a:pt x="1845" y="706"/>
                    <a:pt x="1890" y="693"/>
                    <a:pt x="1881" y="667"/>
                  </a:cubicBezTo>
                  <a:cubicBezTo>
                    <a:pt x="1873" y="640"/>
                    <a:pt x="1859" y="604"/>
                    <a:pt x="1862" y="588"/>
                  </a:cubicBezTo>
                  <a:cubicBezTo>
                    <a:pt x="1865" y="571"/>
                    <a:pt x="1883" y="522"/>
                    <a:pt x="1922" y="546"/>
                  </a:cubicBezTo>
                  <a:cubicBezTo>
                    <a:pt x="1962" y="569"/>
                    <a:pt x="1937" y="586"/>
                    <a:pt x="1978" y="596"/>
                  </a:cubicBezTo>
                  <a:cubicBezTo>
                    <a:pt x="2019" y="606"/>
                    <a:pt x="1998" y="572"/>
                    <a:pt x="2034" y="553"/>
                  </a:cubicBezTo>
                  <a:cubicBezTo>
                    <a:pt x="2070" y="533"/>
                    <a:pt x="2127" y="526"/>
                    <a:pt x="2127" y="489"/>
                  </a:cubicBezTo>
                  <a:cubicBezTo>
                    <a:pt x="2127" y="451"/>
                    <a:pt x="2122" y="414"/>
                    <a:pt x="2114" y="37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12"/>
            <p:cNvSpPr>
              <a:spLocks/>
            </p:cNvSpPr>
            <p:nvPr/>
          </p:nvSpPr>
          <p:spPr bwMode="auto">
            <a:xfrm>
              <a:off x="2375" y="68"/>
              <a:ext cx="2536" cy="2030"/>
            </a:xfrm>
            <a:custGeom>
              <a:avLst/>
              <a:gdLst>
                <a:gd name="T0" fmla="*/ 318 w 5477"/>
                <a:gd name="T1" fmla="*/ 3541 h 4382"/>
                <a:gd name="T2" fmla="*/ 498 w 5477"/>
                <a:gd name="T3" fmla="*/ 3760 h 4382"/>
                <a:gd name="T4" fmla="*/ 1096 w 5477"/>
                <a:gd name="T5" fmla="*/ 4000 h 4382"/>
                <a:gd name="T6" fmla="*/ 1349 w 5477"/>
                <a:gd name="T7" fmla="*/ 4245 h 4382"/>
                <a:gd name="T8" fmla="*/ 1817 w 5477"/>
                <a:gd name="T9" fmla="*/ 4278 h 4382"/>
                <a:gd name="T10" fmla="*/ 2000 w 5477"/>
                <a:gd name="T11" fmla="*/ 3871 h 4382"/>
                <a:gd name="T12" fmla="*/ 2166 w 5477"/>
                <a:gd name="T13" fmla="*/ 4182 h 4382"/>
                <a:gd name="T14" fmla="*/ 2516 w 5477"/>
                <a:gd name="T15" fmla="*/ 4204 h 4382"/>
                <a:gd name="T16" fmla="*/ 2765 w 5477"/>
                <a:gd name="T17" fmla="*/ 3860 h 4382"/>
                <a:gd name="T18" fmla="*/ 3057 w 5477"/>
                <a:gd name="T19" fmla="*/ 3737 h 4382"/>
                <a:gd name="T20" fmla="*/ 3385 w 5477"/>
                <a:gd name="T21" fmla="*/ 3504 h 4382"/>
                <a:gd name="T22" fmla="*/ 3547 w 5477"/>
                <a:gd name="T23" fmla="*/ 3352 h 4382"/>
                <a:gd name="T24" fmla="*/ 3625 w 5477"/>
                <a:gd name="T25" fmla="*/ 3059 h 4382"/>
                <a:gd name="T26" fmla="*/ 4005 w 5477"/>
                <a:gd name="T27" fmla="*/ 3029 h 4382"/>
                <a:gd name="T28" fmla="*/ 4237 w 5477"/>
                <a:gd name="T29" fmla="*/ 2837 h 4382"/>
                <a:gd name="T30" fmla="*/ 4477 w 5477"/>
                <a:gd name="T31" fmla="*/ 3129 h 4382"/>
                <a:gd name="T32" fmla="*/ 4647 w 5477"/>
                <a:gd name="T33" fmla="*/ 2942 h 4382"/>
                <a:gd name="T34" fmla="*/ 4802 w 5477"/>
                <a:gd name="T35" fmla="*/ 2970 h 4382"/>
                <a:gd name="T36" fmla="*/ 5062 w 5477"/>
                <a:gd name="T37" fmla="*/ 2725 h 4382"/>
                <a:gd name="T38" fmla="*/ 5344 w 5477"/>
                <a:gd name="T39" fmla="*/ 2614 h 4382"/>
                <a:gd name="T40" fmla="*/ 5397 w 5477"/>
                <a:gd name="T41" fmla="*/ 2338 h 4382"/>
                <a:gd name="T42" fmla="*/ 5110 w 5477"/>
                <a:gd name="T43" fmla="*/ 2236 h 4382"/>
                <a:gd name="T44" fmla="*/ 4988 w 5477"/>
                <a:gd name="T45" fmla="*/ 1940 h 4382"/>
                <a:gd name="T46" fmla="*/ 5106 w 5477"/>
                <a:gd name="T47" fmla="*/ 1890 h 4382"/>
                <a:gd name="T48" fmla="*/ 5222 w 5477"/>
                <a:gd name="T49" fmla="*/ 1638 h 4382"/>
                <a:gd name="T50" fmla="*/ 4988 w 5477"/>
                <a:gd name="T51" fmla="*/ 1508 h 4382"/>
                <a:gd name="T52" fmla="*/ 5270 w 5477"/>
                <a:gd name="T53" fmla="*/ 1172 h 4382"/>
                <a:gd name="T54" fmla="*/ 5370 w 5477"/>
                <a:gd name="T55" fmla="*/ 932 h 4382"/>
                <a:gd name="T56" fmla="*/ 5418 w 5477"/>
                <a:gd name="T57" fmla="*/ 437 h 4382"/>
                <a:gd name="T58" fmla="*/ 4861 w 5477"/>
                <a:gd name="T59" fmla="*/ 466 h 4382"/>
                <a:gd name="T60" fmla="*/ 4619 w 5477"/>
                <a:gd name="T61" fmla="*/ 233 h 4382"/>
                <a:gd name="T62" fmla="*/ 4445 w 5477"/>
                <a:gd name="T63" fmla="*/ 0 h 4382"/>
                <a:gd name="T64" fmla="*/ 4370 w 5477"/>
                <a:gd name="T65" fmla="*/ 226 h 4382"/>
                <a:gd name="T66" fmla="*/ 4303 w 5477"/>
                <a:gd name="T67" fmla="*/ 541 h 4382"/>
                <a:gd name="T68" fmla="*/ 4239 w 5477"/>
                <a:gd name="T69" fmla="*/ 747 h 4382"/>
                <a:gd name="T70" fmla="*/ 4144 w 5477"/>
                <a:gd name="T71" fmla="*/ 957 h 4382"/>
                <a:gd name="T72" fmla="*/ 3764 w 5477"/>
                <a:gd name="T73" fmla="*/ 1100 h 4382"/>
                <a:gd name="T74" fmla="*/ 3630 w 5477"/>
                <a:gd name="T75" fmla="*/ 1506 h 4382"/>
                <a:gd name="T76" fmla="*/ 3970 w 5477"/>
                <a:gd name="T77" fmla="*/ 1564 h 4382"/>
                <a:gd name="T78" fmla="*/ 4314 w 5477"/>
                <a:gd name="T79" fmla="*/ 1498 h 4382"/>
                <a:gd name="T80" fmla="*/ 4429 w 5477"/>
                <a:gd name="T81" fmla="*/ 1778 h 4382"/>
                <a:gd name="T82" fmla="*/ 4108 w 5477"/>
                <a:gd name="T83" fmla="*/ 1831 h 4382"/>
                <a:gd name="T84" fmla="*/ 3843 w 5477"/>
                <a:gd name="T85" fmla="*/ 2098 h 4382"/>
                <a:gd name="T86" fmla="*/ 3361 w 5477"/>
                <a:gd name="T87" fmla="*/ 2387 h 4382"/>
                <a:gd name="T88" fmla="*/ 2945 w 5477"/>
                <a:gd name="T89" fmla="*/ 2498 h 4382"/>
                <a:gd name="T90" fmla="*/ 2883 w 5477"/>
                <a:gd name="T91" fmla="*/ 2807 h 4382"/>
                <a:gd name="T92" fmla="*/ 2381 w 5477"/>
                <a:gd name="T93" fmla="*/ 3068 h 4382"/>
                <a:gd name="T94" fmla="*/ 1756 w 5477"/>
                <a:gd name="T95" fmla="*/ 3241 h 4382"/>
                <a:gd name="T96" fmla="*/ 1372 w 5477"/>
                <a:gd name="T97" fmla="*/ 3280 h 4382"/>
                <a:gd name="T98" fmla="*/ 753 w 5477"/>
                <a:gd name="T99" fmla="*/ 3085 h 4382"/>
                <a:gd name="T100" fmla="*/ 137 w 5477"/>
                <a:gd name="T101" fmla="*/ 3043 h 43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5477" h="4382">
                  <a:moveTo>
                    <a:pt x="26" y="3270"/>
                  </a:moveTo>
                  <a:cubicBezTo>
                    <a:pt x="0" y="3300"/>
                    <a:pt x="21" y="3322"/>
                    <a:pt x="21" y="3356"/>
                  </a:cubicBezTo>
                  <a:cubicBezTo>
                    <a:pt x="21" y="3389"/>
                    <a:pt x="61" y="3422"/>
                    <a:pt x="78" y="3459"/>
                  </a:cubicBezTo>
                  <a:cubicBezTo>
                    <a:pt x="96" y="3496"/>
                    <a:pt x="135" y="3519"/>
                    <a:pt x="187" y="3570"/>
                  </a:cubicBezTo>
                  <a:cubicBezTo>
                    <a:pt x="240" y="3622"/>
                    <a:pt x="292" y="3574"/>
                    <a:pt x="318" y="3541"/>
                  </a:cubicBezTo>
                  <a:cubicBezTo>
                    <a:pt x="345" y="3507"/>
                    <a:pt x="349" y="3500"/>
                    <a:pt x="375" y="3493"/>
                  </a:cubicBezTo>
                  <a:cubicBezTo>
                    <a:pt x="401" y="3485"/>
                    <a:pt x="546" y="3485"/>
                    <a:pt x="607" y="3507"/>
                  </a:cubicBezTo>
                  <a:cubicBezTo>
                    <a:pt x="668" y="3530"/>
                    <a:pt x="659" y="3567"/>
                    <a:pt x="655" y="3608"/>
                  </a:cubicBezTo>
                  <a:cubicBezTo>
                    <a:pt x="650" y="3648"/>
                    <a:pt x="607" y="3656"/>
                    <a:pt x="572" y="3667"/>
                  </a:cubicBezTo>
                  <a:cubicBezTo>
                    <a:pt x="537" y="3678"/>
                    <a:pt x="502" y="3741"/>
                    <a:pt x="498" y="3760"/>
                  </a:cubicBezTo>
                  <a:cubicBezTo>
                    <a:pt x="493" y="3778"/>
                    <a:pt x="581" y="3789"/>
                    <a:pt x="616" y="3826"/>
                  </a:cubicBezTo>
                  <a:cubicBezTo>
                    <a:pt x="650" y="3863"/>
                    <a:pt x="672" y="3848"/>
                    <a:pt x="720" y="3848"/>
                  </a:cubicBezTo>
                  <a:cubicBezTo>
                    <a:pt x="768" y="3848"/>
                    <a:pt x="733" y="3926"/>
                    <a:pt x="764" y="3963"/>
                  </a:cubicBezTo>
                  <a:cubicBezTo>
                    <a:pt x="795" y="4000"/>
                    <a:pt x="830" y="3982"/>
                    <a:pt x="891" y="4012"/>
                  </a:cubicBezTo>
                  <a:cubicBezTo>
                    <a:pt x="952" y="4041"/>
                    <a:pt x="1026" y="4015"/>
                    <a:pt x="1096" y="4000"/>
                  </a:cubicBezTo>
                  <a:cubicBezTo>
                    <a:pt x="1166" y="3986"/>
                    <a:pt x="1231" y="3904"/>
                    <a:pt x="1271" y="3871"/>
                  </a:cubicBezTo>
                  <a:cubicBezTo>
                    <a:pt x="1310" y="3837"/>
                    <a:pt x="1393" y="3874"/>
                    <a:pt x="1437" y="3904"/>
                  </a:cubicBezTo>
                  <a:cubicBezTo>
                    <a:pt x="1480" y="3934"/>
                    <a:pt x="1480" y="3974"/>
                    <a:pt x="1476" y="4034"/>
                  </a:cubicBezTo>
                  <a:cubicBezTo>
                    <a:pt x="1472" y="4093"/>
                    <a:pt x="1428" y="4119"/>
                    <a:pt x="1380" y="4134"/>
                  </a:cubicBezTo>
                  <a:cubicBezTo>
                    <a:pt x="1332" y="4149"/>
                    <a:pt x="1362" y="4201"/>
                    <a:pt x="1349" y="4245"/>
                  </a:cubicBezTo>
                  <a:cubicBezTo>
                    <a:pt x="1336" y="4290"/>
                    <a:pt x="1380" y="4293"/>
                    <a:pt x="1419" y="4323"/>
                  </a:cubicBezTo>
                  <a:cubicBezTo>
                    <a:pt x="1459" y="4353"/>
                    <a:pt x="1459" y="4382"/>
                    <a:pt x="1502" y="4375"/>
                  </a:cubicBezTo>
                  <a:cubicBezTo>
                    <a:pt x="1546" y="4367"/>
                    <a:pt x="1528" y="4330"/>
                    <a:pt x="1581" y="4345"/>
                  </a:cubicBezTo>
                  <a:cubicBezTo>
                    <a:pt x="1633" y="4360"/>
                    <a:pt x="1690" y="4315"/>
                    <a:pt x="1708" y="4282"/>
                  </a:cubicBezTo>
                  <a:cubicBezTo>
                    <a:pt x="1725" y="4249"/>
                    <a:pt x="1764" y="4282"/>
                    <a:pt x="1817" y="4278"/>
                  </a:cubicBezTo>
                  <a:cubicBezTo>
                    <a:pt x="1869" y="4275"/>
                    <a:pt x="1852" y="4208"/>
                    <a:pt x="1830" y="4197"/>
                  </a:cubicBezTo>
                  <a:cubicBezTo>
                    <a:pt x="1808" y="4186"/>
                    <a:pt x="1830" y="4138"/>
                    <a:pt x="1856" y="4112"/>
                  </a:cubicBezTo>
                  <a:cubicBezTo>
                    <a:pt x="1882" y="4086"/>
                    <a:pt x="1860" y="4037"/>
                    <a:pt x="1856" y="4004"/>
                  </a:cubicBezTo>
                  <a:cubicBezTo>
                    <a:pt x="1852" y="3971"/>
                    <a:pt x="1887" y="3960"/>
                    <a:pt x="1913" y="3923"/>
                  </a:cubicBezTo>
                  <a:cubicBezTo>
                    <a:pt x="1939" y="3886"/>
                    <a:pt x="1974" y="3889"/>
                    <a:pt x="2000" y="3871"/>
                  </a:cubicBezTo>
                  <a:cubicBezTo>
                    <a:pt x="2026" y="3852"/>
                    <a:pt x="2044" y="3889"/>
                    <a:pt x="2061" y="3904"/>
                  </a:cubicBezTo>
                  <a:cubicBezTo>
                    <a:pt x="2079" y="3919"/>
                    <a:pt x="2101" y="3949"/>
                    <a:pt x="2088" y="3978"/>
                  </a:cubicBezTo>
                  <a:cubicBezTo>
                    <a:pt x="2075" y="4008"/>
                    <a:pt x="2048" y="4023"/>
                    <a:pt x="2022" y="4049"/>
                  </a:cubicBezTo>
                  <a:cubicBezTo>
                    <a:pt x="1996" y="4075"/>
                    <a:pt x="2000" y="4134"/>
                    <a:pt x="2040" y="4160"/>
                  </a:cubicBezTo>
                  <a:cubicBezTo>
                    <a:pt x="2079" y="4186"/>
                    <a:pt x="2092" y="4160"/>
                    <a:pt x="2166" y="4182"/>
                  </a:cubicBezTo>
                  <a:cubicBezTo>
                    <a:pt x="2240" y="4204"/>
                    <a:pt x="2223" y="4252"/>
                    <a:pt x="2249" y="4252"/>
                  </a:cubicBezTo>
                  <a:cubicBezTo>
                    <a:pt x="2275" y="4252"/>
                    <a:pt x="2323" y="4264"/>
                    <a:pt x="2341" y="4241"/>
                  </a:cubicBezTo>
                  <a:cubicBezTo>
                    <a:pt x="2358" y="4219"/>
                    <a:pt x="2389" y="4252"/>
                    <a:pt x="2415" y="4278"/>
                  </a:cubicBezTo>
                  <a:cubicBezTo>
                    <a:pt x="2441" y="4304"/>
                    <a:pt x="2463" y="4256"/>
                    <a:pt x="2494" y="4256"/>
                  </a:cubicBezTo>
                  <a:cubicBezTo>
                    <a:pt x="2524" y="4256"/>
                    <a:pt x="2516" y="4241"/>
                    <a:pt x="2516" y="4204"/>
                  </a:cubicBezTo>
                  <a:cubicBezTo>
                    <a:pt x="2516" y="4167"/>
                    <a:pt x="2546" y="4156"/>
                    <a:pt x="2564" y="4130"/>
                  </a:cubicBezTo>
                  <a:cubicBezTo>
                    <a:pt x="2581" y="4104"/>
                    <a:pt x="2616" y="4082"/>
                    <a:pt x="2629" y="4052"/>
                  </a:cubicBezTo>
                  <a:cubicBezTo>
                    <a:pt x="2642" y="4023"/>
                    <a:pt x="2629" y="4023"/>
                    <a:pt x="2699" y="4015"/>
                  </a:cubicBezTo>
                  <a:cubicBezTo>
                    <a:pt x="2769" y="4008"/>
                    <a:pt x="2712" y="3960"/>
                    <a:pt x="2708" y="3923"/>
                  </a:cubicBezTo>
                  <a:cubicBezTo>
                    <a:pt x="2704" y="3886"/>
                    <a:pt x="2738" y="3882"/>
                    <a:pt x="2765" y="3860"/>
                  </a:cubicBezTo>
                  <a:cubicBezTo>
                    <a:pt x="2791" y="3837"/>
                    <a:pt x="2782" y="3823"/>
                    <a:pt x="2782" y="3797"/>
                  </a:cubicBezTo>
                  <a:cubicBezTo>
                    <a:pt x="2782" y="3771"/>
                    <a:pt x="2839" y="3811"/>
                    <a:pt x="2861" y="3826"/>
                  </a:cubicBezTo>
                  <a:cubicBezTo>
                    <a:pt x="2883" y="3841"/>
                    <a:pt x="2904" y="3830"/>
                    <a:pt x="2939" y="3774"/>
                  </a:cubicBezTo>
                  <a:cubicBezTo>
                    <a:pt x="2974" y="3719"/>
                    <a:pt x="2974" y="3774"/>
                    <a:pt x="3018" y="3793"/>
                  </a:cubicBezTo>
                  <a:cubicBezTo>
                    <a:pt x="3062" y="3811"/>
                    <a:pt x="3057" y="3774"/>
                    <a:pt x="3057" y="3737"/>
                  </a:cubicBezTo>
                  <a:cubicBezTo>
                    <a:pt x="3057" y="3700"/>
                    <a:pt x="3097" y="3726"/>
                    <a:pt x="3110" y="3734"/>
                  </a:cubicBezTo>
                  <a:cubicBezTo>
                    <a:pt x="3123" y="3741"/>
                    <a:pt x="3153" y="3722"/>
                    <a:pt x="3162" y="3697"/>
                  </a:cubicBezTo>
                  <a:cubicBezTo>
                    <a:pt x="3171" y="3671"/>
                    <a:pt x="3197" y="3589"/>
                    <a:pt x="3215" y="3563"/>
                  </a:cubicBezTo>
                  <a:cubicBezTo>
                    <a:pt x="3232" y="3537"/>
                    <a:pt x="3284" y="3548"/>
                    <a:pt x="3319" y="3563"/>
                  </a:cubicBezTo>
                  <a:cubicBezTo>
                    <a:pt x="3354" y="3578"/>
                    <a:pt x="3372" y="3530"/>
                    <a:pt x="3385" y="3504"/>
                  </a:cubicBezTo>
                  <a:cubicBezTo>
                    <a:pt x="3398" y="3478"/>
                    <a:pt x="3420" y="3500"/>
                    <a:pt x="3442" y="3519"/>
                  </a:cubicBezTo>
                  <a:cubicBezTo>
                    <a:pt x="3464" y="3537"/>
                    <a:pt x="3499" y="3515"/>
                    <a:pt x="3503" y="3489"/>
                  </a:cubicBezTo>
                  <a:cubicBezTo>
                    <a:pt x="3507" y="3463"/>
                    <a:pt x="3542" y="3478"/>
                    <a:pt x="3577" y="3470"/>
                  </a:cubicBezTo>
                  <a:cubicBezTo>
                    <a:pt x="3612" y="3463"/>
                    <a:pt x="3590" y="3411"/>
                    <a:pt x="3595" y="3396"/>
                  </a:cubicBezTo>
                  <a:cubicBezTo>
                    <a:pt x="3599" y="3381"/>
                    <a:pt x="3564" y="3381"/>
                    <a:pt x="3547" y="3352"/>
                  </a:cubicBezTo>
                  <a:cubicBezTo>
                    <a:pt x="3529" y="3322"/>
                    <a:pt x="3516" y="3311"/>
                    <a:pt x="3538" y="3300"/>
                  </a:cubicBezTo>
                  <a:cubicBezTo>
                    <a:pt x="3560" y="3289"/>
                    <a:pt x="3533" y="3270"/>
                    <a:pt x="3538" y="3233"/>
                  </a:cubicBezTo>
                  <a:cubicBezTo>
                    <a:pt x="3542" y="3196"/>
                    <a:pt x="3538" y="3189"/>
                    <a:pt x="3555" y="3185"/>
                  </a:cubicBezTo>
                  <a:cubicBezTo>
                    <a:pt x="3573" y="3181"/>
                    <a:pt x="3590" y="3159"/>
                    <a:pt x="3590" y="3129"/>
                  </a:cubicBezTo>
                  <a:cubicBezTo>
                    <a:pt x="3590" y="3100"/>
                    <a:pt x="3595" y="3089"/>
                    <a:pt x="3625" y="3059"/>
                  </a:cubicBezTo>
                  <a:cubicBezTo>
                    <a:pt x="3656" y="3029"/>
                    <a:pt x="3678" y="3026"/>
                    <a:pt x="3708" y="3048"/>
                  </a:cubicBezTo>
                  <a:cubicBezTo>
                    <a:pt x="3739" y="3070"/>
                    <a:pt x="3699" y="3129"/>
                    <a:pt x="3739" y="3166"/>
                  </a:cubicBezTo>
                  <a:cubicBezTo>
                    <a:pt x="3778" y="3204"/>
                    <a:pt x="3826" y="3118"/>
                    <a:pt x="3857" y="3085"/>
                  </a:cubicBezTo>
                  <a:cubicBezTo>
                    <a:pt x="3887" y="3052"/>
                    <a:pt x="3909" y="3048"/>
                    <a:pt x="3935" y="3070"/>
                  </a:cubicBezTo>
                  <a:cubicBezTo>
                    <a:pt x="3962" y="3092"/>
                    <a:pt x="3979" y="3066"/>
                    <a:pt x="4005" y="3029"/>
                  </a:cubicBezTo>
                  <a:cubicBezTo>
                    <a:pt x="4031" y="2992"/>
                    <a:pt x="4058" y="3018"/>
                    <a:pt x="4084" y="3033"/>
                  </a:cubicBezTo>
                  <a:cubicBezTo>
                    <a:pt x="4110" y="3048"/>
                    <a:pt x="4123" y="3018"/>
                    <a:pt x="4119" y="2996"/>
                  </a:cubicBezTo>
                  <a:cubicBezTo>
                    <a:pt x="4114" y="2974"/>
                    <a:pt x="4097" y="2959"/>
                    <a:pt x="4093" y="2929"/>
                  </a:cubicBezTo>
                  <a:cubicBezTo>
                    <a:pt x="4088" y="2900"/>
                    <a:pt x="4119" y="2885"/>
                    <a:pt x="4184" y="2870"/>
                  </a:cubicBezTo>
                  <a:cubicBezTo>
                    <a:pt x="4250" y="2855"/>
                    <a:pt x="4184" y="2870"/>
                    <a:pt x="4237" y="2837"/>
                  </a:cubicBezTo>
                  <a:cubicBezTo>
                    <a:pt x="4289" y="2803"/>
                    <a:pt x="4311" y="2855"/>
                    <a:pt x="4311" y="2855"/>
                  </a:cubicBezTo>
                  <a:cubicBezTo>
                    <a:pt x="4311" y="2855"/>
                    <a:pt x="4350" y="2914"/>
                    <a:pt x="4377" y="2929"/>
                  </a:cubicBezTo>
                  <a:cubicBezTo>
                    <a:pt x="4403" y="2944"/>
                    <a:pt x="4394" y="2959"/>
                    <a:pt x="4394" y="2992"/>
                  </a:cubicBezTo>
                  <a:cubicBezTo>
                    <a:pt x="4394" y="3026"/>
                    <a:pt x="4394" y="3037"/>
                    <a:pt x="4425" y="3052"/>
                  </a:cubicBezTo>
                  <a:cubicBezTo>
                    <a:pt x="4455" y="3066"/>
                    <a:pt x="4442" y="3103"/>
                    <a:pt x="4477" y="3129"/>
                  </a:cubicBezTo>
                  <a:cubicBezTo>
                    <a:pt x="4512" y="3155"/>
                    <a:pt x="4543" y="3129"/>
                    <a:pt x="4582" y="3129"/>
                  </a:cubicBezTo>
                  <a:cubicBezTo>
                    <a:pt x="4599" y="3129"/>
                    <a:pt x="4627" y="3126"/>
                    <a:pt x="4652" y="3122"/>
                  </a:cubicBezTo>
                  <a:cubicBezTo>
                    <a:pt x="4659" y="3111"/>
                    <a:pt x="4668" y="3101"/>
                    <a:pt x="4676" y="3092"/>
                  </a:cubicBezTo>
                  <a:cubicBezTo>
                    <a:pt x="4698" y="3068"/>
                    <a:pt x="4687" y="3053"/>
                    <a:pt x="4663" y="3020"/>
                  </a:cubicBezTo>
                  <a:cubicBezTo>
                    <a:pt x="4639" y="2987"/>
                    <a:pt x="4647" y="2959"/>
                    <a:pt x="4647" y="2942"/>
                  </a:cubicBezTo>
                  <a:cubicBezTo>
                    <a:pt x="4647" y="2926"/>
                    <a:pt x="4656" y="2916"/>
                    <a:pt x="4630" y="2903"/>
                  </a:cubicBezTo>
                  <a:cubicBezTo>
                    <a:pt x="4604" y="2890"/>
                    <a:pt x="4628" y="2870"/>
                    <a:pt x="4634" y="2855"/>
                  </a:cubicBezTo>
                  <a:cubicBezTo>
                    <a:pt x="4641" y="2840"/>
                    <a:pt x="4658" y="2822"/>
                    <a:pt x="4676" y="2848"/>
                  </a:cubicBezTo>
                  <a:cubicBezTo>
                    <a:pt x="4693" y="2874"/>
                    <a:pt x="4717" y="2863"/>
                    <a:pt x="4748" y="2892"/>
                  </a:cubicBezTo>
                  <a:cubicBezTo>
                    <a:pt x="4778" y="2922"/>
                    <a:pt x="4776" y="2933"/>
                    <a:pt x="4802" y="2970"/>
                  </a:cubicBezTo>
                  <a:cubicBezTo>
                    <a:pt x="4829" y="3007"/>
                    <a:pt x="4853" y="2933"/>
                    <a:pt x="4859" y="2907"/>
                  </a:cubicBezTo>
                  <a:cubicBezTo>
                    <a:pt x="4866" y="2881"/>
                    <a:pt x="4907" y="2851"/>
                    <a:pt x="4925" y="2831"/>
                  </a:cubicBezTo>
                  <a:cubicBezTo>
                    <a:pt x="4942" y="2811"/>
                    <a:pt x="4953" y="2814"/>
                    <a:pt x="4982" y="2801"/>
                  </a:cubicBezTo>
                  <a:cubicBezTo>
                    <a:pt x="5010" y="2788"/>
                    <a:pt x="5019" y="2766"/>
                    <a:pt x="5023" y="2742"/>
                  </a:cubicBezTo>
                  <a:cubicBezTo>
                    <a:pt x="5027" y="2718"/>
                    <a:pt x="5043" y="2725"/>
                    <a:pt x="5062" y="2725"/>
                  </a:cubicBezTo>
                  <a:cubicBezTo>
                    <a:pt x="5082" y="2725"/>
                    <a:pt x="5106" y="2735"/>
                    <a:pt x="5126" y="2703"/>
                  </a:cubicBezTo>
                  <a:cubicBezTo>
                    <a:pt x="5145" y="2672"/>
                    <a:pt x="5167" y="2711"/>
                    <a:pt x="5209" y="2714"/>
                  </a:cubicBezTo>
                  <a:cubicBezTo>
                    <a:pt x="5250" y="2718"/>
                    <a:pt x="5231" y="2631"/>
                    <a:pt x="5237" y="2614"/>
                  </a:cubicBezTo>
                  <a:cubicBezTo>
                    <a:pt x="5244" y="2598"/>
                    <a:pt x="5272" y="2614"/>
                    <a:pt x="5287" y="2623"/>
                  </a:cubicBezTo>
                  <a:cubicBezTo>
                    <a:pt x="5303" y="2633"/>
                    <a:pt x="5322" y="2620"/>
                    <a:pt x="5344" y="2614"/>
                  </a:cubicBezTo>
                  <a:cubicBezTo>
                    <a:pt x="5366" y="2609"/>
                    <a:pt x="5386" y="2590"/>
                    <a:pt x="5386" y="2559"/>
                  </a:cubicBezTo>
                  <a:cubicBezTo>
                    <a:pt x="5386" y="2527"/>
                    <a:pt x="5407" y="2536"/>
                    <a:pt x="5442" y="2514"/>
                  </a:cubicBezTo>
                  <a:cubicBezTo>
                    <a:pt x="5477" y="2492"/>
                    <a:pt x="5464" y="2468"/>
                    <a:pt x="5460" y="2444"/>
                  </a:cubicBezTo>
                  <a:cubicBezTo>
                    <a:pt x="5455" y="2420"/>
                    <a:pt x="5427" y="2440"/>
                    <a:pt x="5407" y="2431"/>
                  </a:cubicBezTo>
                  <a:cubicBezTo>
                    <a:pt x="5388" y="2422"/>
                    <a:pt x="5410" y="2368"/>
                    <a:pt x="5397" y="2338"/>
                  </a:cubicBezTo>
                  <a:cubicBezTo>
                    <a:pt x="5383" y="2308"/>
                    <a:pt x="5357" y="2303"/>
                    <a:pt x="5353" y="2268"/>
                  </a:cubicBezTo>
                  <a:cubicBezTo>
                    <a:pt x="5348" y="2232"/>
                    <a:pt x="5296" y="2223"/>
                    <a:pt x="5289" y="2194"/>
                  </a:cubicBezTo>
                  <a:cubicBezTo>
                    <a:pt x="5283" y="2164"/>
                    <a:pt x="5248" y="2194"/>
                    <a:pt x="5237" y="2216"/>
                  </a:cubicBezTo>
                  <a:cubicBezTo>
                    <a:pt x="5226" y="2238"/>
                    <a:pt x="5191" y="2245"/>
                    <a:pt x="5156" y="2270"/>
                  </a:cubicBezTo>
                  <a:cubicBezTo>
                    <a:pt x="5121" y="2294"/>
                    <a:pt x="5117" y="2270"/>
                    <a:pt x="5110" y="2236"/>
                  </a:cubicBezTo>
                  <a:cubicBezTo>
                    <a:pt x="5104" y="2203"/>
                    <a:pt x="5075" y="2199"/>
                    <a:pt x="5065" y="2179"/>
                  </a:cubicBezTo>
                  <a:cubicBezTo>
                    <a:pt x="5054" y="2158"/>
                    <a:pt x="5043" y="2149"/>
                    <a:pt x="5032" y="2121"/>
                  </a:cubicBezTo>
                  <a:cubicBezTo>
                    <a:pt x="5021" y="2093"/>
                    <a:pt x="5060" y="2042"/>
                    <a:pt x="5062" y="2017"/>
                  </a:cubicBezTo>
                  <a:cubicBezTo>
                    <a:pt x="5065" y="1993"/>
                    <a:pt x="5043" y="1990"/>
                    <a:pt x="5019" y="1979"/>
                  </a:cubicBezTo>
                  <a:cubicBezTo>
                    <a:pt x="4995" y="1967"/>
                    <a:pt x="4992" y="1967"/>
                    <a:pt x="4988" y="1940"/>
                  </a:cubicBezTo>
                  <a:cubicBezTo>
                    <a:pt x="4984" y="1912"/>
                    <a:pt x="4955" y="1938"/>
                    <a:pt x="4920" y="1927"/>
                  </a:cubicBezTo>
                  <a:cubicBezTo>
                    <a:pt x="4885" y="1916"/>
                    <a:pt x="4940" y="1862"/>
                    <a:pt x="4949" y="1847"/>
                  </a:cubicBezTo>
                  <a:cubicBezTo>
                    <a:pt x="4958" y="1832"/>
                    <a:pt x="4975" y="1858"/>
                    <a:pt x="5001" y="1871"/>
                  </a:cubicBezTo>
                  <a:cubicBezTo>
                    <a:pt x="5027" y="1884"/>
                    <a:pt x="5025" y="1877"/>
                    <a:pt x="5045" y="1858"/>
                  </a:cubicBezTo>
                  <a:cubicBezTo>
                    <a:pt x="5065" y="1840"/>
                    <a:pt x="5062" y="1866"/>
                    <a:pt x="5106" y="1890"/>
                  </a:cubicBezTo>
                  <a:cubicBezTo>
                    <a:pt x="5150" y="1914"/>
                    <a:pt x="5132" y="1849"/>
                    <a:pt x="5130" y="1815"/>
                  </a:cubicBezTo>
                  <a:cubicBezTo>
                    <a:pt x="5128" y="1782"/>
                    <a:pt x="5156" y="1790"/>
                    <a:pt x="5172" y="1765"/>
                  </a:cubicBezTo>
                  <a:cubicBezTo>
                    <a:pt x="5187" y="1741"/>
                    <a:pt x="5152" y="1741"/>
                    <a:pt x="5137" y="1727"/>
                  </a:cubicBezTo>
                  <a:cubicBezTo>
                    <a:pt x="5121" y="1712"/>
                    <a:pt x="5132" y="1684"/>
                    <a:pt x="5139" y="1662"/>
                  </a:cubicBezTo>
                  <a:cubicBezTo>
                    <a:pt x="5145" y="1639"/>
                    <a:pt x="5200" y="1645"/>
                    <a:pt x="5222" y="1638"/>
                  </a:cubicBezTo>
                  <a:cubicBezTo>
                    <a:pt x="5244" y="1630"/>
                    <a:pt x="5252" y="1608"/>
                    <a:pt x="5252" y="1591"/>
                  </a:cubicBezTo>
                  <a:cubicBezTo>
                    <a:pt x="5252" y="1575"/>
                    <a:pt x="5246" y="1576"/>
                    <a:pt x="5215" y="1595"/>
                  </a:cubicBezTo>
                  <a:cubicBezTo>
                    <a:pt x="5185" y="1613"/>
                    <a:pt x="5178" y="1602"/>
                    <a:pt x="5130" y="1593"/>
                  </a:cubicBezTo>
                  <a:cubicBezTo>
                    <a:pt x="5082" y="1584"/>
                    <a:pt x="5084" y="1576"/>
                    <a:pt x="5067" y="1562"/>
                  </a:cubicBezTo>
                  <a:cubicBezTo>
                    <a:pt x="5049" y="1547"/>
                    <a:pt x="5006" y="1528"/>
                    <a:pt x="4988" y="1508"/>
                  </a:cubicBezTo>
                  <a:cubicBezTo>
                    <a:pt x="4971" y="1487"/>
                    <a:pt x="4990" y="1445"/>
                    <a:pt x="5014" y="1426"/>
                  </a:cubicBezTo>
                  <a:cubicBezTo>
                    <a:pt x="5038" y="1408"/>
                    <a:pt x="5056" y="1378"/>
                    <a:pt x="5075" y="1347"/>
                  </a:cubicBezTo>
                  <a:cubicBezTo>
                    <a:pt x="5095" y="1315"/>
                    <a:pt x="5145" y="1267"/>
                    <a:pt x="5180" y="1228"/>
                  </a:cubicBezTo>
                  <a:cubicBezTo>
                    <a:pt x="5215" y="1189"/>
                    <a:pt x="5217" y="1161"/>
                    <a:pt x="5244" y="1132"/>
                  </a:cubicBezTo>
                  <a:cubicBezTo>
                    <a:pt x="5270" y="1102"/>
                    <a:pt x="5263" y="1146"/>
                    <a:pt x="5270" y="1172"/>
                  </a:cubicBezTo>
                  <a:cubicBezTo>
                    <a:pt x="5276" y="1198"/>
                    <a:pt x="5298" y="1208"/>
                    <a:pt x="5320" y="1219"/>
                  </a:cubicBezTo>
                  <a:cubicBezTo>
                    <a:pt x="5342" y="1230"/>
                    <a:pt x="5335" y="1172"/>
                    <a:pt x="5320" y="1152"/>
                  </a:cubicBezTo>
                  <a:cubicBezTo>
                    <a:pt x="5305" y="1132"/>
                    <a:pt x="5309" y="1096"/>
                    <a:pt x="5305" y="1067"/>
                  </a:cubicBezTo>
                  <a:cubicBezTo>
                    <a:pt x="5300" y="1037"/>
                    <a:pt x="5320" y="1006"/>
                    <a:pt x="5320" y="982"/>
                  </a:cubicBezTo>
                  <a:cubicBezTo>
                    <a:pt x="5320" y="957"/>
                    <a:pt x="5342" y="950"/>
                    <a:pt x="5370" y="932"/>
                  </a:cubicBezTo>
                  <a:cubicBezTo>
                    <a:pt x="5399" y="913"/>
                    <a:pt x="5388" y="839"/>
                    <a:pt x="5364" y="811"/>
                  </a:cubicBezTo>
                  <a:cubicBezTo>
                    <a:pt x="5340" y="783"/>
                    <a:pt x="5351" y="737"/>
                    <a:pt x="5346" y="694"/>
                  </a:cubicBezTo>
                  <a:cubicBezTo>
                    <a:pt x="5342" y="652"/>
                    <a:pt x="5366" y="605"/>
                    <a:pt x="5379" y="587"/>
                  </a:cubicBezTo>
                  <a:cubicBezTo>
                    <a:pt x="5392" y="568"/>
                    <a:pt x="5407" y="539"/>
                    <a:pt x="5390" y="511"/>
                  </a:cubicBezTo>
                  <a:cubicBezTo>
                    <a:pt x="5372" y="483"/>
                    <a:pt x="5421" y="465"/>
                    <a:pt x="5418" y="437"/>
                  </a:cubicBezTo>
                  <a:cubicBezTo>
                    <a:pt x="5416" y="409"/>
                    <a:pt x="5370" y="400"/>
                    <a:pt x="5329" y="368"/>
                  </a:cubicBezTo>
                  <a:cubicBezTo>
                    <a:pt x="5287" y="337"/>
                    <a:pt x="5314" y="322"/>
                    <a:pt x="5248" y="316"/>
                  </a:cubicBezTo>
                  <a:cubicBezTo>
                    <a:pt x="5182" y="311"/>
                    <a:pt x="5189" y="366"/>
                    <a:pt x="5150" y="405"/>
                  </a:cubicBezTo>
                  <a:cubicBezTo>
                    <a:pt x="5110" y="444"/>
                    <a:pt x="5084" y="427"/>
                    <a:pt x="5032" y="439"/>
                  </a:cubicBezTo>
                  <a:cubicBezTo>
                    <a:pt x="4979" y="450"/>
                    <a:pt x="4914" y="472"/>
                    <a:pt x="4861" y="466"/>
                  </a:cubicBezTo>
                  <a:cubicBezTo>
                    <a:pt x="4809" y="461"/>
                    <a:pt x="4783" y="422"/>
                    <a:pt x="4776" y="389"/>
                  </a:cubicBezTo>
                  <a:cubicBezTo>
                    <a:pt x="4770" y="355"/>
                    <a:pt x="4757" y="316"/>
                    <a:pt x="4757" y="266"/>
                  </a:cubicBezTo>
                  <a:cubicBezTo>
                    <a:pt x="4757" y="216"/>
                    <a:pt x="4743" y="238"/>
                    <a:pt x="4717" y="238"/>
                  </a:cubicBezTo>
                  <a:cubicBezTo>
                    <a:pt x="4691" y="238"/>
                    <a:pt x="4684" y="227"/>
                    <a:pt x="4665" y="199"/>
                  </a:cubicBezTo>
                  <a:cubicBezTo>
                    <a:pt x="4645" y="172"/>
                    <a:pt x="4619" y="199"/>
                    <a:pt x="4619" y="233"/>
                  </a:cubicBezTo>
                  <a:cubicBezTo>
                    <a:pt x="4619" y="266"/>
                    <a:pt x="4599" y="283"/>
                    <a:pt x="4573" y="250"/>
                  </a:cubicBezTo>
                  <a:cubicBezTo>
                    <a:pt x="4547" y="216"/>
                    <a:pt x="4540" y="227"/>
                    <a:pt x="4475" y="216"/>
                  </a:cubicBezTo>
                  <a:cubicBezTo>
                    <a:pt x="4409" y="205"/>
                    <a:pt x="4475" y="149"/>
                    <a:pt x="4508" y="111"/>
                  </a:cubicBezTo>
                  <a:cubicBezTo>
                    <a:pt x="4540" y="72"/>
                    <a:pt x="4514" y="61"/>
                    <a:pt x="4475" y="33"/>
                  </a:cubicBezTo>
                  <a:cubicBezTo>
                    <a:pt x="4464" y="25"/>
                    <a:pt x="4454" y="13"/>
                    <a:pt x="4445" y="0"/>
                  </a:cubicBezTo>
                  <a:cubicBezTo>
                    <a:pt x="4418" y="4"/>
                    <a:pt x="4389" y="5"/>
                    <a:pt x="4375" y="22"/>
                  </a:cubicBezTo>
                  <a:cubicBezTo>
                    <a:pt x="4355" y="44"/>
                    <a:pt x="4301" y="126"/>
                    <a:pt x="4280" y="147"/>
                  </a:cubicBezTo>
                  <a:cubicBezTo>
                    <a:pt x="4259" y="168"/>
                    <a:pt x="4231" y="179"/>
                    <a:pt x="4242" y="201"/>
                  </a:cubicBezTo>
                  <a:cubicBezTo>
                    <a:pt x="4254" y="223"/>
                    <a:pt x="4270" y="241"/>
                    <a:pt x="4291" y="226"/>
                  </a:cubicBezTo>
                  <a:cubicBezTo>
                    <a:pt x="4313" y="211"/>
                    <a:pt x="4360" y="198"/>
                    <a:pt x="4370" y="226"/>
                  </a:cubicBezTo>
                  <a:cubicBezTo>
                    <a:pt x="4380" y="254"/>
                    <a:pt x="4370" y="248"/>
                    <a:pt x="4372" y="269"/>
                  </a:cubicBezTo>
                  <a:cubicBezTo>
                    <a:pt x="4373" y="290"/>
                    <a:pt x="4399" y="291"/>
                    <a:pt x="4408" y="315"/>
                  </a:cubicBezTo>
                  <a:cubicBezTo>
                    <a:pt x="4416" y="338"/>
                    <a:pt x="4409" y="376"/>
                    <a:pt x="4396" y="393"/>
                  </a:cubicBezTo>
                  <a:cubicBezTo>
                    <a:pt x="4383" y="409"/>
                    <a:pt x="4332" y="437"/>
                    <a:pt x="4319" y="465"/>
                  </a:cubicBezTo>
                  <a:cubicBezTo>
                    <a:pt x="4306" y="493"/>
                    <a:pt x="4301" y="528"/>
                    <a:pt x="4303" y="541"/>
                  </a:cubicBezTo>
                  <a:cubicBezTo>
                    <a:pt x="4304" y="555"/>
                    <a:pt x="4303" y="565"/>
                    <a:pt x="4288" y="573"/>
                  </a:cubicBezTo>
                  <a:cubicBezTo>
                    <a:pt x="4273" y="582"/>
                    <a:pt x="4270" y="594"/>
                    <a:pt x="4277" y="615"/>
                  </a:cubicBezTo>
                  <a:cubicBezTo>
                    <a:pt x="4283" y="636"/>
                    <a:pt x="4277" y="644"/>
                    <a:pt x="4264" y="655"/>
                  </a:cubicBezTo>
                  <a:cubicBezTo>
                    <a:pt x="4250" y="667"/>
                    <a:pt x="4249" y="673"/>
                    <a:pt x="4254" y="696"/>
                  </a:cubicBezTo>
                  <a:cubicBezTo>
                    <a:pt x="4259" y="718"/>
                    <a:pt x="4254" y="730"/>
                    <a:pt x="4239" y="747"/>
                  </a:cubicBezTo>
                  <a:cubicBezTo>
                    <a:pt x="4224" y="764"/>
                    <a:pt x="4209" y="780"/>
                    <a:pt x="4211" y="799"/>
                  </a:cubicBezTo>
                  <a:cubicBezTo>
                    <a:pt x="4213" y="817"/>
                    <a:pt x="4205" y="826"/>
                    <a:pt x="4218" y="837"/>
                  </a:cubicBezTo>
                  <a:cubicBezTo>
                    <a:pt x="4231" y="849"/>
                    <a:pt x="4249" y="840"/>
                    <a:pt x="4252" y="867"/>
                  </a:cubicBezTo>
                  <a:cubicBezTo>
                    <a:pt x="4255" y="893"/>
                    <a:pt x="4247" y="918"/>
                    <a:pt x="4223" y="928"/>
                  </a:cubicBezTo>
                  <a:cubicBezTo>
                    <a:pt x="4198" y="938"/>
                    <a:pt x="4162" y="938"/>
                    <a:pt x="4144" y="957"/>
                  </a:cubicBezTo>
                  <a:cubicBezTo>
                    <a:pt x="4126" y="976"/>
                    <a:pt x="4069" y="1024"/>
                    <a:pt x="4047" y="1047"/>
                  </a:cubicBezTo>
                  <a:cubicBezTo>
                    <a:pt x="4026" y="1071"/>
                    <a:pt x="4011" y="1111"/>
                    <a:pt x="3957" y="1090"/>
                  </a:cubicBezTo>
                  <a:cubicBezTo>
                    <a:pt x="3903" y="1070"/>
                    <a:pt x="3938" y="1056"/>
                    <a:pt x="3888" y="1058"/>
                  </a:cubicBezTo>
                  <a:cubicBezTo>
                    <a:pt x="3850" y="1061"/>
                    <a:pt x="3806" y="1053"/>
                    <a:pt x="3777" y="1036"/>
                  </a:cubicBezTo>
                  <a:cubicBezTo>
                    <a:pt x="3771" y="1061"/>
                    <a:pt x="3765" y="1086"/>
                    <a:pt x="3764" y="1100"/>
                  </a:cubicBezTo>
                  <a:cubicBezTo>
                    <a:pt x="3761" y="1134"/>
                    <a:pt x="3738" y="1181"/>
                    <a:pt x="3725" y="1225"/>
                  </a:cubicBezTo>
                  <a:cubicBezTo>
                    <a:pt x="3711" y="1270"/>
                    <a:pt x="3705" y="1298"/>
                    <a:pt x="3695" y="1339"/>
                  </a:cubicBezTo>
                  <a:cubicBezTo>
                    <a:pt x="3685" y="1381"/>
                    <a:pt x="3675" y="1384"/>
                    <a:pt x="3675" y="1423"/>
                  </a:cubicBezTo>
                  <a:cubicBezTo>
                    <a:pt x="3675" y="1462"/>
                    <a:pt x="3666" y="1462"/>
                    <a:pt x="3636" y="1459"/>
                  </a:cubicBezTo>
                  <a:cubicBezTo>
                    <a:pt x="3607" y="1456"/>
                    <a:pt x="3623" y="1487"/>
                    <a:pt x="3630" y="1506"/>
                  </a:cubicBezTo>
                  <a:cubicBezTo>
                    <a:pt x="3636" y="1525"/>
                    <a:pt x="3649" y="1550"/>
                    <a:pt x="3682" y="1581"/>
                  </a:cubicBezTo>
                  <a:cubicBezTo>
                    <a:pt x="3715" y="1612"/>
                    <a:pt x="3725" y="1584"/>
                    <a:pt x="3751" y="1559"/>
                  </a:cubicBezTo>
                  <a:cubicBezTo>
                    <a:pt x="3777" y="1534"/>
                    <a:pt x="3787" y="1537"/>
                    <a:pt x="3810" y="1545"/>
                  </a:cubicBezTo>
                  <a:cubicBezTo>
                    <a:pt x="3833" y="1553"/>
                    <a:pt x="3872" y="1523"/>
                    <a:pt x="3892" y="1520"/>
                  </a:cubicBezTo>
                  <a:cubicBezTo>
                    <a:pt x="3911" y="1517"/>
                    <a:pt x="3951" y="1545"/>
                    <a:pt x="3970" y="1564"/>
                  </a:cubicBezTo>
                  <a:cubicBezTo>
                    <a:pt x="3990" y="1584"/>
                    <a:pt x="4016" y="1564"/>
                    <a:pt x="4016" y="1553"/>
                  </a:cubicBezTo>
                  <a:cubicBezTo>
                    <a:pt x="4016" y="1542"/>
                    <a:pt x="4042" y="1492"/>
                    <a:pt x="4055" y="1467"/>
                  </a:cubicBezTo>
                  <a:cubicBezTo>
                    <a:pt x="4069" y="1442"/>
                    <a:pt x="4101" y="1453"/>
                    <a:pt x="4134" y="1445"/>
                  </a:cubicBezTo>
                  <a:cubicBezTo>
                    <a:pt x="4167" y="1437"/>
                    <a:pt x="4213" y="1450"/>
                    <a:pt x="4223" y="1467"/>
                  </a:cubicBezTo>
                  <a:cubicBezTo>
                    <a:pt x="4232" y="1484"/>
                    <a:pt x="4291" y="1500"/>
                    <a:pt x="4314" y="1498"/>
                  </a:cubicBezTo>
                  <a:cubicBezTo>
                    <a:pt x="4337" y="1495"/>
                    <a:pt x="4344" y="1523"/>
                    <a:pt x="4344" y="1542"/>
                  </a:cubicBezTo>
                  <a:cubicBezTo>
                    <a:pt x="4344" y="1562"/>
                    <a:pt x="4399" y="1564"/>
                    <a:pt x="4439" y="1592"/>
                  </a:cubicBezTo>
                  <a:cubicBezTo>
                    <a:pt x="4478" y="1620"/>
                    <a:pt x="4481" y="1637"/>
                    <a:pt x="4511" y="1659"/>
                  </a:cubicBezTo>
                  <a:cubicBezTo>
                    <a:pt x="4540" y="1681"/>
                    <a:pt x="4544" y="1717"/>
                    <a:pt x="4527" y="1748"/>
                  </a:cubicBezTo>
                  <a:cubicBezTo>
                    <a:pt x="4511" y="1778"/>
                    <a:pt x="4491" y="1778"/>
                    <a:pt x="4429" y="1778"/>
                  </a:cubicBezTo>
                  <a:cubicBezTo>
                    <a:pt x="4367" y="1778"/>
                    <a:pt x="4373" y="1778"/>
                    <a:pt x="4360" y="1762"/>
                  </a:cubicBezTo>
                  <a:cubicBezTo>
                    <a:pt x="4347" y="1745"/>
                    <a:pt x="4311" y="1773"/>
                    <a:pt x="4311" y="1773"/>
                  </a:cubicBezTo>
                  <a:cubicBezTo>
                    <a:pt x="4311" y="1773"/>
                    <a:pt x="4282" y="1776"/>
                    <a:pt x="4229" y="1767"/>
                  </a:cubicBezTo>
                  <a:cubicBezTo>
                    <a:pt x="4177" y="1759"/>
                    <a:pt x="4183" y="1795"/>
                    <a:pt x="4147" y="1826"/>
                  </a:cubicBezTo>
                  <a:cubicBezTo>
                    <a:pt x="4111" y="1856"/>
                    <a:pt x="4114" y="1853"/>
                    <a:pt x="4108" y="1831"/>
                  </a:cubicBezTo>
                  <a:cubicBezTo>
                    <a:pt x="4101" y="1809"/>
                    <a:pt x="4055" y="1840"/>
                    <a:pt x="4052" y="1879"/>
                  </a:cubicBezTo>
                  <a:cubicBezTo>
                    <a:pt x="4049" y="1917"/>
                    <a:pt x="4036" y="1898"/>
                    <a:pt x="3980" y="1898"/>
                  </a:cubicBezTo>
                  <a:cubicBezTo>
                    <a:pt x="3924" y="1898"/>
                    <a:pt x="3977" y="1920"/>
                    <a:pt x="3918" y="1954"/>
                  </a:cubicBezTo>
                  <a:cubicBezTo>
                    <a:pt x="3859" y="1987"/>
                    <a:pt x="3852" y="2023"/>
                    <a:pt x="3865" y="2051"/>
                  </a:cubicBezTo>
                  <a:cubicBezTo>
                    <a:pt x="3879" y="2079"/>
                    <a:pt x="3885" y="2081"/>
                    <a:pt x="3843" y="2098"/>
                  </a:cubicBezTo>
                  <a:cubicBezTo>
                    <a:pt x="3800" y="2115"/>
                    <a:pt x="3813" y="2143"/>
                    <a:pt x="3748" y="2179"/>
                  </a:cubicBezTo>
                  <a:cubicBezTo>
                    <a:pt x="3682" y="2215"/>
                    <a:pt x="3646" y="2201"/>
                    <a:pt x="3594" y="2198"/>
                  </a:cubicBezTo>
                  <a:cubicBezTo>
                    <a:pt x="3541" y="2195"/>
                    <a:pt x="3551" y="2234"/>
                    <a:pt x="3518" y="2268"/>
                  </a:cubicBezTo>
                  <a:cubicBezTo>
                    <a:pt x="3485" y="2301"/>
                    <a:pt x="3505" y="2315"/>
                    <a:pt x="3453" y="2332"/>
                  </a:cubicBezTo>
                  <a:cubicBezTo>
                    <a:pt x="3400" y="2348"/>
                    <a:pt x="3410" y="2368"/>
                    <a:pt x="3361" y="2387"/>
                  </a:cubicBezTo>
                  <a:cubicBezTo>
                    <a:pt x="3312" y="2407"/>
                    <a:pt x="3266" y="2398"/>
                    <a:pt x="3227" y="2393"/>
                  </a:cubicBezTo>
                  <a:cubicBezTo>
                    <a:pt x="3187" y="2387"/>
                    <a:pt x="3174" y="2387"/>
                    <a:pt x="3148" y="2357"/>
                  </a:cubicBezTo>
                  <a:cubicBezTo>
                    <a:pt x="3122" y="2326"/>
                    <a:pt x="3105" y="2343"/>
                    <a:pt x="3060" y="2343"/>
                  </a:cubicBezTo>
                  <a:cubicBezTo>
                    <a:pt x="3014" y="2343"/>
                    <a:pt x="2991" y="2373"/>
                    <a:pt x="2981" y="2401"/>
                  </a:cubicBezTo>
                  <a:cubicBezTo>
                    <a:pt x="2971" y="2429"/>
                    <a:pt x="2965" y="2457"/>
                    <a:pt x="2945" y="2498"/>
                  </a:cubicBezTo>
                  <a:cubicBezTo>
                    <a:pt x="2925" y="2540"/>
                    <a:pt x="2945" y="2529"/>
                    <a:pt x="2961" y="2571"/>
                  </a:cubicBezTo>
                  <a:cubicBezTo>
                    <a:pt x="2978" y="2612"/>
                    <a:pt x="3004" y="2601"/>
                    <a:pt x="3037" y="2623"/>
                  </a:cubicBezTo>
                  <a:cubicBezTo>
                    <a:pt x="3069" y="2646"/>
                    <a:pt x="3073" y="2654"/>
                    <a:pt x="3063" y="2682"/>
                  </a:cubicBezTo>
                  <a:cubicBezTo>
                    <a:pt x="3053" y="2710"/>
                    <a:pt x="3007" y="2729"/>
                    <a:pt x="2974" y="2749"/>
                  </a:cubicBezTo>
                  <a:cubicBezTo>
                    <a:pt x="2942" y="2768"/>
                    <a:pt x="2915" y="2785"/>
                    <a:pt x="2883" y="2807"/>
                  </a:cubicBezTo>
                  <a:cubicBezTo>
                    <a:pt x="2850" y="2829"/>
                    <a:pt x="2850" y="2865"/>
                    <a:pt x="2804" y="2921"/>
                  </a:cubicBezTo>
                  <a:cubicBezTo>
                    <a:pt x="2758" y="2977"/>
                    <a:pt x="2758" y="2982"/>
                    <a:pt x="2702" y="2993"/>
                  </a:cubicBezTo>
                  <a:cubicBezTo>
                    <a:pt x="2647" y="3004"/>
                    <a:pt x="2657" y="3007"/>
                    <a:pt x="2614" y="3038"/>
                  </a:cubicBezTo>
                  <a:cubicBezTo>
                    <a:pt x="2571" y="3068"/>
                    <a:pt x="2529" y="3049"/>
                    <a:pt x="2483" y="3068"/>
                  </a:cubicBezTo>
                  <a:cubicBezTo>
                    <a:pt x="2437" y="3088"/>
                    <a:pt x="2414" y="3079"/>
                    <a:pt x="2381" y="3068"/>
                  </a:cubicBezTo>
                  <a:cubicBezTo>
                    <a:pt x="2349" y="3057"/>
                    <a:pt x="2332" y="3071"/>
                    <a:pt x="2306" y="3079"/>
                  </a:cubicBezTo>
                  <a:cubicBezTo>
                    <a:pt x="2280" y="3088"/>
                    <a:pt x="2234" y="3091"/>
                    <a:pt x="2178" y="3079"/>
                  </a:cubicBezTo>
                  <a:cubicBezTo>
                    <a:pt x="2123" y="3068"/>
                    <a:pt x="2149" y="3082"/>
                    <a:pt x="2116" y="3104"/>
                  </a:cubicBezTo>
                  <a:cubicBezTo>
                    <a:pt x="2083" y="3127"/>
                    <a:pt x="2070" y="3124"/>
                    <a:pt x="1992" y="3135"/>
                  </a:cubicBezTo>
                  <a:cubicBezTo>
                    <a:pt x="1913" y="3146"/>
                    <a:pt x="1824" y="3213"/>
                    <a:pt x="1756" y="3241"/>
                  </a:cubicBezTo>
                  <a:cubicBezTo>
                    <a:pt x="1687" y="3268"/>
                    <a:pt x="1713" y="3280"/>
                    <a:pt x="1661" y="3327"/>
                  </a:cubicBezTo>
                  <a:cubicBezTo>
                    <a:pt x="1608" y="3374"/>
                    <a:pt x="1592" y="3332"/>
                    <a:pt x="1553" y="3324"/>
                  </a:cubicBezTo>
                  <a:cubicBezTo>
                    <a:pt x="1513" y="3316"/>
                    <a:pt x="1543" y="3299"/>
                    <a:pt x="1536" y="3260"/>
                  </a:cubicBezTo>
                  <a:cubicBezTo>
                    <a:pt x="1530" y="3221"/>
                    <a:pt x="1494" y="3257"/>
                    <a:pt x="1467" y="3271"/>
                  </a:cubicBezTo>
                  <a:cubicBezTo>
                    <a:pt x="1441" y="3285"/>
                    <a:pt x="1405" y="3280"/>
                    <a:pt x="1372" y="3280"/>
                  </a:cubicBezTo>
                  <a:cubicBezTo>
                    <a:pt x="1340" y="3280"/>
                    <a:pt x="1245" y="3243"/>
                    <a:pt x="1215" y="3229"/>
                  </a:cubicBezTo>
                  <a:cubicBezTo>
                    <a:pt x="1186" y="3216"/>
                    <a:pt x="1123" y="3210"/>
                    <a:pt x="1051" y="3191"/>
                  </a:cubicBezTo>
                  <a:cubicBezTo>
                    <a:pt x="979" y="3171"/>
                    <a:pt x="1025" y="3152"/>
                    <a:pt x="989" y="3118"/>
                  </a:cubicBezTo>
                  <a:cubicBezTo>
                    <a:pt x="953" y="3085"/>
                    <a:pt x="907" y="3096"/>
                    <a:pt x="861" y="3093"/>
                  </a:cubicBezTo>
                  <a:cubicBezTo>
                    <a:pt x="815" y="3091"/>
                    <a:pt x="799" y="3091"/>
                    <a:pt x="753" y="3085"/>
                  </a:cubicBezTo>
                  <a:cubicBezTo>
                    <a:pt x="707" y="3079"/>
                    <a:pt x="707" y="3074"/>
                    <a:pt x="648" y="3057"/>
                  </a:cubicBezTo>
                  <a:cubicBezTo>
                    <a:pt x="589" y="3040"/>
                    <a:pt x="543" y="3071"/>
                    <a:pt x="491" y="3088"/>
                  </a:cubicBezTo>
                  <a:cubicBezTo>
                    <a:pt x="439" y="3104"/>
                    <a:pt x="435" y="3085"/>
                    <a:pt x="380" y="3082"/>
                  </a:cubicBezTo>
                  <a:cubicBezTo>
                    <a:pt x="324" y="3079"/>
                    <a:pt x="294" y="3077"/>
                    <a:pt x="245" y="3071"/>
                  </a:cubicBezTo>
                  <a:cubicBezTo>
                    <a:pt x="196" y="3065"/>
                    <a:pt x="173" y="3071"/>
                    <a:pt x="137" y="3043"/>
                  </a:cubicBezTo>
                  <a:cubicBezTo>
                    <a:pt x="101" y="3015"/>
                    <a:pt x="82" y="3049"/>
                    <a:pt x="59" y="3054"/>
                  </a:cubicBezTo>
                  <a:cubicBezTo>
                    <a:pt x="45" y="3058"/>
                    <a:pt x="34" y="3057"/>
                    <a:pt x="18" y="3050"/>
                  </a:cubicBezTo>
                  <a:cubicBezTo>
                    <a:pt x="19" y="3100"/>
                    <a:pt x="34" y="3164"/>
                    <a:pt x="43" y="3189"/>
                  </a:cubicBezTo>
                  <a:cubicBezTo>
                    <a:pt x="56" y="3222"/>
                    <a:pt x="52" y="3241"/>
                    <a:pt x="26" y="327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13"/>
            <p:cNvSpPr>
              <a:spLocks/>
            </p:cNvSpPr>
            <p:nvPr/>
          </p:nvSpPr>
          <p:spPr bwMode="auto">
            <a:xfrm>
              <a:off x="3796" y="3407"/>
              <a:ext cx="875" cy="659"/>
            </a:xfrm>
            <a:custGeom>
              <a:avLst/>
              <a:gdLst>
                <a:gd name="T0" fmla="*/ 1778 w 1889"/>
                <a:gd name="T1" fmla="*/ 152 h 1423"/>
                <a:gd name="T2" fmla="*/ 1673 w 1889"/>
                <a:gd name="T3" fmla="*/ 115 h 1423"/>
                <a:gd name="T4" fmla="*/ 1507 w 1889"/>
                <a:gd name="T5" fmla="*/ 82 h 1423"/>
                <a:gd name="T6" fmla="*/ 1385 w 1889"/>
                <a:gd name="T7" fmla="*/ 134 h 1423"/>
                <a:gd name="T8" fmla="*/ 1127 w 1889"/>
                <a:gd name="T9" fmla="*/ 215 h 1423"/>
                <a:gd name="T10" fmla="*/ 1210 w 1889"/>
                <a:gd name="T11" fmla="*/ 59 h 1423"/>
                <a:gd name="T12" fmla="*/ 1127 w 1889"/>
                <a:gd name="T13" fmla="*/ 22 h 1423"/>
                <a:gd name="T14" fmla="*/ 1012 w 1889"/>
                <a:gd name="T15" fmla="*/ 3 h 1423"/>
                <a:gd name="T16" fmla="*/ 861 w 1889"/>
                <a:gd name="T17" fmla="*/ 28 h 1423"/>
                <a:gd name="T18" fmla="*/ 758 w 1889"/>
                <a:gd name="T19" fmla="*/ 56 h 1423"/>
                <a:gd name="T20" fmla="*/ 686 w 1889"/>
                <a:gd name="T21" fmla="*/ 126 h 1423"/>
                <a:gd name="T22" fmla="*/ 570 w 1889"/>
                <a:gd name="T23" fmla="*/ 193 h 1423"/>
                <a:gd name="T24" fmla="*/ 520 w 1889"/>
                <a:gd name="T25" fmla="*/ 263 h 1423"/>
                <a:gd name="T26" fmla="*/ 536 w 1889"/>
                <a:gd name="T27" fmla="*/ 356 h 1423"/>
                <a:gd name="T28" fmla="*/ 444 w 1889"/>
                <a:gd name="T29" fmla="*/ 514 h 1423"/>
                <a:gd name="T30" fmla="*/ 383 w 1889"/>
                <a:gd name="T31" fmla="*/ 743 h 1423"/>
                <a:gd name="T32" fmla="*/ 267 w 1889"/>
                <a:gd name="T33" fmla="*/ 853 h 1423"/>
                <a:gd name="T34" fmla="*/ 190 w 1889"/>
                <a:gd name="T35" fmla="*/ 912 h 1423"/>
                <a:gd name="T36" fmla="*/ 83 w 1889"/>
                <a:gd name="T37" fmla="*/ 997 h 1423"/>
                <a:gd name="T38" fmla="*/ 29 w 1889"/>
                <a:gd name="T39" fmla="*/ 1064 h 1423"/>
                <a:gd name="T40" fmla="*/ 44 w 1889"/>
                <a:gd name="T41" fmla="*/ 1116 h 1423"/>
                <a:gd name="T42" fmla="*/ 22 w 1889"/>
                <a:gd name="T43" fmla="*/ 1223 h 1423"/>
                <a:gd name="T44" fmla="*/ 70 w 1889"/>
                <a:gd name="T45" fmla="*/ 1353 h 1423"/>
                <a:gd name="T46" fmla="*/ 254 w 1889"/>
                <a:gd name="T47" fmla="*/ 1375 h 1423"/>
                <a:gd name="T48" fmla="*/ 201 w 1889"/>
                <a:gd name="T49" fmla="*/ 1249 h 1423"/>
                <a:gd name="T50" fmla="*/ 232 w 1889"/>
                <a:gd name="T51" fmla="*/ 1157 h 1423"/>
                <a:gd name="T52" fmla="*/ 346 w 1889"/>
                <a:gd name="T53" fmla="*/ 1097 h 1423"/>
                <a:gd name="T54" fmla="*/ 564 w 1889"/>
                <a:gd name="T55" fmla="*/ 1019 h 1423"/>
                <a:gd name="T56" fmla="*/ 743 w 1889"/>
                <a:gd name="T57" fmla="*/ 971 h 1423"/>
                <a:gd name="T58" fmla="*/ 883 w 1889"/>
                <a:gd name="T59" fmla="*/ 897 h 1423"/>
                <a:gd name="T60" fmla="*/ 1014 w 1889"/>
                <a:gd name="T61" fmla="*/ 827 h 1423"/>
                <a:gd name="T62" fmla="*/ 979 w 1889"/>
                <a:gd name="T63" fmla="*/ 693 h 1423"/>
                <a:gd name="T64" fmla="*/ 1088 w 1889"/>
                <a:gd name="T65" fmla="*/ 730 h 1423"/>
                <a:gd name="T66" fmla="*/ 1237 w 1889"/>
                <a:gd name="T67" fmla="*/ 738 h 1423"/>
                <a:gd name="T68" fmla="*/ 1328 w 1889"/>
                <a:gd name="T69" fmla="*/ 686 h 1423"/>
                <a:gd name="T70" fmla="*/ 1473 w 1889"/>
                <a:gd name="T71" fmla="*/ 634 h 1423"/>
                <a:gd name="T72" fmla="*/ 1538 w 1889"/>
                <a:gd name="T73" fmla="*/ 597 h 1423"/>
                <a:gd name="T74" fmla="*/ 1748 w 1889"/>
                <a:gd name="T75" fmla="*/ 556 h 1423"/>
                <a:gd name="T76" fmla="*/ 1835 w 1889"/>
                <a:gd name="T77" fmla="*/ 423 h 1423"/>
                <a:gd name="T78" fmla="*/ 1839 w 1889"/>
                <a:gd name="T79" fmla="*/ 267 h 1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89" h="1423">
                  <a:moveTo>
                    <a:pt x="1839" y="267"/>
                  </a:moveTo>
                  <a:cubicBezTo>
                    <a:pt x="1844" y="211"/>
                    <a:pt x="1787" y="182"/>
                    <a:pt x="1778" y="152"/>
                  </a:cubicBezTo>
                  <a:cubicBezTo>
                    <a:pt x="1770" y="123"/>
                    <a:pt x="1765" y="100"/>
                    <a:pt x="1743" y="119"/>
                  </a:cubicBezTo>
                  <a:cubicBezTo>
                    <a:pt x="1722" y="137"/>
                    <a:pt x="1687" y="134"/>
                    <a:pt x="1673" y="115"/>
                  </a:cubicBezTo>
                  <a:cubicBezTo>
                    <a:pt x="1660" y="97"/>
                    <a:pt x="1639" y="78"/>
                    <a:pt x="1617" y="82"/>
                  </a:cubicBezTo>
                  <a:cubicBezTo>
                    <a:pt x="1595" y="85"/>
                    <a:pt x="1521" y="52"/>
                    <a:pt x="1507" y="82"/>
                  </a:cubicBezTo>
                  <a:cubicBezTo>
                    <a:pt x="1494" y="111"/>
                    <a:pt x="1521" y="189"/>
                    <a:pt x="1486" y="174"/>
                  </a:cubicBezTo>
                  <a:cubicBezTo>
                    <a:pt x="1451" y="160"/>
                    <a:pt x="1420" y="104"/>
                    <a:pt x="1385" y="134"/>
                  </a:cubicBezTo>
                  <a:cubicBezTo>
                    <a:pt x="1350" y="163"/>
                    <a:pt x="1298" y="152"/>
                    <a:pt x="1254" y="186"/>
                  </a:cubicBezTo>
                  <a:cubicBezTo>
                    <a:pt x="1210" y="219"/>
                    <a:pt x="1162" y="245"/>
                    <a:pt x="1127" y="215"/>
                  </a:cubicBezTo>
                  <a:cubicBezTo>
                    <a:pt x="1093" y="186"/>
                    <a:pt x="1084" y="152"/>
                    <a:pt x="1132" y="126"/>
                  </a:cubicBezTo>
                  <a:cubicBezTo>
                    <a:pt x="1180" y="100"/>
                    <a:pt x="1206" y="82"/>
                    <a:pt x="1210" y="59"/>
                  </a:cubicBezTo>
                  <a:cubicBezTo>
                    <a:pt x="1215" y="37"/>
                    <a:pt x="1206" y="22"/>
                    <a:pt x="1189" y="11"/>
                  </a:cubicBezTo>
                  <a:cubicBezTo>
                    <a:pt x="1171" y="0"/>
                    <a:pt x="1167" y="0"/>
                    <a:pt x="1127" y="22"/>
                  </a:cubicBezTo>
                  <a:cubicBezTo>
                    <a:pt x="1088" y="45"/>
                    <a:pt x="1044" y="52"/>
                    <a:pt x="1031" y="30"/>
                  </a:cubicBezTo>
                  <a:cubicBezTo>
                    <a:pt x="1026" y="22"/>
                    <a:pt x="1019" y="13"/>
                    <a:pt x="1012" y="3"/>
                  </a:cubicBezTo>
                  <a:cubicBezTo>
                    <a:pt x="983" y="24"/>
                    <a:pt x="958" y="34"/>
                    <a:pt x="929" y="45"/>
                  </a:cubicBezTo>
                  <a:cubicBezTo>
                    <a:pt x="892" y="58"/>
                    <a:pt x="887" y="41"/>
                    <a:pt x="861" y="28"/>
                  </a:cubicBezTo>
                  <a:cubicBezTo>
                    <a:pt x="835" y="15"/>
                    <a:pt x="839" y="6"/>
                    <a:pt x="819" y="8"/>
                  </a:cubicBezTo>
                  <a:cubicBezTo>
                    <a:pt x="800" y="9"/>
                    <a:pt x="791" y="41"/>
                    <a:pt x="758" y="56"/>
                  </a:cubicBezTo>
                  <a:cubicBezTo>
                    <a:pt x="726" y="71"/>
                    <a:pt x="780" y="80"/>
                    <a:pt x="765" y="132"/>
                  </a:cubicBezTo>
                  <a:cubicBezTo>
                    <a:pt x="750" y="184"/>
                    <a:pt x="741" y="152"/>
                    <a:pt x="686" y="126"/>
                  </a:cubicBezTo>
                  <a:cubicBezTo>
                    <a:pt x="632" y="100"/>
                    <a:pt x="610" y="119"/>
                    <a:pt x="575" y="132"/>
                  </a:cubicBezTo>
                  <a:cubicBezTo>
                    <a:pt x="540" y="145"/>
                    <a:pt x="560" y="163"/>
                    <a:pt x="570" y="193"/>
                  </a:cubicBezTo>
                  <a:cubicBezTo>
                    <a:pt x="581" y="223"/>
                    <a:pt x="573" y="221"/>
                    <a:pt x="553" y="223"/>
                  </a:cubicBezTo>
                  <a:cubicBezTo>
                    <a:pt x="503" y="226"/>
                    <a:pt x="529" y="234"/>
                    <a:pt x="520" y="263"/>
                  </a:cubicBezTo>
                  <a:cubicBezTo>
                    <a:pt x="512" y="293"/>
                    <a:pt x="538" y="289"/>
                    <a:pt x="549" y="313"/>
                  </a:cubicBezTo>
                  <a:cubicBezTo>
                    <a:pt x="560" y="337"/>
                    <a:pt x="557" y="343"/>
                    <a:pt x="536" y="356"/>
                  </a:cubicBezTo>
                  <a:cubicBezTo>
                    <a:pt x="514" y="369"/>
                    <a:pt x="522" y="391"/>
                    <a:pt x="520" y="432"/>
                  </a:cubicBezTo>
                  <a:cubicBezTo>
                    <a:pt x="518" y="473"/>
                    <a:pt x="498" y="462"/>
                    <a:pt x="444" y="514"/>
                  </a:cubicBezTo>
                  <a:cubicBezTo>
                    <a:pt x="389" y="565"/>
                    <a:pt x="411" y="636"/>
                    <a:pt x="422" y="669"/>
                  </a:cubicBezTo>
                  <a:cubicBezTo>
                    <a:pt x="433" y="703"/>
                    <a:pt x="407" y="714"/>
                    <a:pt x="383" y="743"/>
                  </a:cubicBezTo>
                  <a:cubicBezTo>
                    <a:pt x="359" y="773"/>
                    <a:pt x="297" y="797"/>
                    <a:pt x="276" y="804"/>
                  </a:cubicBezTo>
                  <a:cubicBezTo>
                    <a:pt x="254" y="812"/>
                    <a:pt x="252" y="830"/>
                    <a:pt x="267" y="853"/>
                  </a:cubicBezTo>
                  <a:cubicBezTo>
                    <a:pt x="282" y="875"/>
                    <a:pt x="267" y="875"/>
                    <a:pt x="256" y="899"/>
                  </a:cubicBezTo>
                  <a:cubicBezTo>
                    <a:pt x="245" y="923"/>
                    <a:pt x="223" y="929"/>
                    <a:pt x="190" y="912"/>
                  </a:cubicBezTo>
                  <a:cubicBezTo>
                    <a:pt x="158" y="895"/>
                    <a:pt x="173" y="925"/>
                    <a:pt x="173" y="968"/>
                  </a:cubicBezTo>
                  <a:cubicBezTo>
                    <a:pt x="173" y="1010"/>
                    <a:pt x="114" y="997"/>
                    <a:pt x="83" y="997"/>
                  </a:cubicBezTo>
                  <a:cubicBezTo>
                    <a:pt x="53" y="997"/>
                    <a:pt x="68" y="1006"/>
                    <a:pt x="68" y="1027"/>
                  </a:cubicBezTo>
                  <a:cubicBezTo>
                    <a:pt x="68" y="1047"/>
                    <a:pt x="51" y="1055"/>
                    <a:pt x="29" y="1064"/>
                  </a:cubicBezTo>
                  <a:cubicBezTo>
                    <a:pt x="19" y="1068"/>
                    <a:pt x="12" y="1080"/>
                    <a:pt x="6" y="1092"/>
                  </a:cubicBezTo>
                  <a:cubicBezTo>
                    <a:pt x="11" y="1116"/>
                    <a:pt x="21" y="1116"/>
                    <a:pt x="44" y="1116"/>
                  </a:cubicBezTo>
                  <a:cubicBezTo>
                    <a:pt x="70" y="1116"/>
                    <a:pt x="92" y="1108"/>
                    <a:pt x="57" y="1145"/>
                  </a:cubicBezTo>
                  <a:cubicBezTo>
                    <a:pt x="22" y="1183"/>
                    <a:pt x="18" y="1190"/>
                    <a:pt x="22" y="1223"/>
                  </a:cubicBezTo>
                  <a:cubicBezTo>
                    <a:pt x="27" y="1257"/>
                    <a:pt x="0" y="1279"/>
                    <a:pt x="44" y="1301"/>
                  </a:cubicBezTo>
                  <a:cubicBezTo>
                    <a:pt x="88" y="1323"/>
                    <a:pt x="44" y="1309"/>
                    <a:pt x="70" y="1353"/>
                  </a:cubicBezTo>
                  <a:cubicBezTo>
                    <a:pt x="97" y="1398"/>
                    <a:pt x="40" y="1394"/>
                    <a:pt x="123" y="1398"/>
                  </a:cubicBezTo>
                  <a:cubicBezTo>
                    <a:pt x="206" y="1401"/>
                    <a:pt x="241" y="1423"/>
                    <a:pt x="254" y="1375"/>
                  </a:cubicBezTo>
                  <a:cubicBezTo>
                    <a:pt x="267" y="1327"/>
                    <a:pt x="197" y="1305"/>
                    <a:pt x="210" y="1286"/>
                  </a:cubicBezTo>
                  <a:cubicBezTo>
                    <a:pt x="223" y="1268"/>
                    <a:pt x="245" y="1246"/>
                    <a:pt x="201" y="1249"/>
                  </a:cubicBezTo>
                  <a:cubicBezTo>
                    <a:pt x="158" y="1253"/>
                    <a:pt x="132" y="1242"/>
                    <a:pt x="162" y="1216"/>
                  </a:cubicBezTo>
                  <a:cubicBezTo>
                    <a:pt x="193" y="1190"/>
                    <a:pt x="193" y="1153"/>
                    <a:pt x="232" y="1157"/>
                  </a:cubicBezTo>
                  <a:cubicBezTo>
                    <a:pt x="271" y="1160"/>
                    <a:pt x="267" y="1153"/>
                    <a:pt x="284" y="1131"/>
                  </a:cubicBezTo>
                  <a:cubicBezTo>
                    <a:pt x="302" y="1108"/>
                    <a:pt x="315" y="1097"/>
                    <a:pt x="346" y="1097"/>
                  </a:cubicBezTo>
                  <a:cubicBezTo>
                    <a:pt x="376" y="1097"/>
                    <a:pt x="450" y="1060"/>
                    <a:pt x="481" y="1057"/>
                  </a:cubicBezTo>
                  <a:cubicBezTo>
                    <a:pt x="512" y="1053"/>
                    <a:pt x="551" y="1060"/>
                    <a:pt x="564" y="1019"/>
                  </a:cubicBezTo>
                  <a:cubicBezTo>
                    <a:pt x="577" y="979"/>
                    <a:pt x="625" y="949"/>
                    <a:pt x="651" y="964"/>
                  </a:cubicBezTo>
                  <a:cubicBezTo>
                    <a:pt x="678" y="979"/>
                    <a:pt x="734" y="1008"/>
                    <a:pt x="743" y="971"/>
                  </a:cubicBezTo>
                  <a:cubicBezTo>
                    <a:pt x="752" y="934"/>
                    <a:pt x="787" y="971"/>
                    <a:pt x="822" y="942"/>
                  </a:cubicBezTo>
                  <a:cubicBezTo>
                    <a:pt x="857" y="912"/>
                    <a:pt x="878" y="938"/>
                    <a:pt x="883" y="897"/>
                  </a:cubicBezTo>
                  <a:cubicBezTo>
                    <a:pt x="887" y="856"/>
                    <a:pt x="922" y="853"/>
                    <a:pt x="935" y="864"/>
                  </a:cubicBezTo>
                  <a:cubicBezTo>
                    <a:pt x="948" y="875"/>
                    <a:pt x="992" y="849"/>
                    <a:pt x="1014" y="827"/>
                  </a:cubicBezTo>
                  <a:cubicBezTo>
                    <a:pt x="1036" y="804"/>
                    <a:pt x="1079" y="804"/>
                    <a:pt x="1040" y="764"/>
                  </a:cubicBezTo>
                  <a:cubicBezTo>
                    <a:pt x="1001" y="723"/>
                    <a:pt x="996" y="730"/>
                    <a:pt x="979" y="693"/>
                  </a:cubicBezTo>
                  <a:cubicBezTo>
                    <a:pt x="961" y="656"/>
                    <a:pt x="940" y="615"/>
                    <a:pt x="996" y="641"/>
                  </a:cubicBezTo>
                  <a:cubicBezTo>
                    <a:pt x="1053" y="667"/>
                    <a:pt x="1075" y="701"/>
                    <a:pt x="1088" y="730"/>
                  </a:cubicBezTo>
                  <a:cubicBezTo>
                    <a:pt x="1101" y="760"/>
                    <a:pt x="1175" y="790"/>
                    <a:pt x="1206" y="764"/>
                  </a:cubicBezTo>
                  <a:cubicBezTo>
                    <a:pt x="1237" y="738"/>
                    <a:pt x="1197" y="749"/>
                    <a:pt x="1237" y="738"/>
                  </a:cubicBezTo>
                  <a:cubicBezTo>
                    <a:pt x="1276" y="727"/>
                    <a:pt x="1285" y="716"/>
                    <a:pt x="1289" y="686"/>
                  </a:cubicBezTo>
                  <a:cubicBezTo>
                    <a:pt x="1293" y="656"/>
                    <a:pt x="1298" y="667"/>
                    <a:pt x="1328" y="686"/>
                  </a:cubicBezTo>
                  <a:cubicBezTo>
                    <a:pt x="1359" y="704"/>
                    <a:pt x="1363" y="686"/>
                    <a:pt x="1385" y="664"/>
                  </a:cubicBezTo>
                  <a:cubicBezTo>
                    <a:pt x="1407" y="641"/>
                    <a:pt x="1468" y="615"/>
                    <a:pt x="1473" y="634"/>
                  </a:cubicBezTo>
                  <a:cubicBezTo>
                    <a:pt x="1477" y="653"/>
                    <a:pt x="1560" y="660"/>
                    <a:pt x="1538" y="641"/>
                  </a:cubicBezTo>
                  <a:cubicBezTo>
                    <a:pt x="1516" y="623"/>
                    <a:pt x="1507" y="582"/>
                    <a:pt x="1538" y="597"/>
                  </a:cubicBezTo>
                  <a:cubicBezTo>
                    <a:pt x="1569" y="612"/>
                    <a:pt x="1586" y="638"/>
                    <a:pt x="1647" y="604"/>
                  </a:cubicBezTo>
                  <a:cubicBezTo>
                    <a:pt x="1708" y="571"/>
                    <a:pt x="1735" y="556"/>
                    <a:pt x="1748" y="556"/>
                  </a:cubicBezTo>
                  <a:cubicBezTo>
                    <a:pt x="1761" y="556"/>
                    <a:pt x="1778" y="526"/>
                    <a:pt x="1778" y="504"/>
                  </a:cubicBezTo>
                  <a:cubicBezTo>
                    <a:pt x="1778" y="482"/>
                    <a:pt x="1826" y="460"/>
                    <a:pt x="1835" y="423"/>
                  </a:cubicBezTo>
                  <a:cubicBezTo>
                    <a:pt x="1841" y="398"/>
                    <a:pt x="1861" y="375"/>
                    <a:pt x="1889" y="354"/>
                  </a:cubicBezTo>
                  <a:cubicBezTo>
                    <a:pt x="1864" y="331"/>
                    <a:pt x="1837" y="298"/>
                    <a:pt x="1839" y="26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14"/>
            <p:cNvSpPr>
              <a:spLocks/>
            </p:cNvSpPr>
            <p:nvPr/>
          </p:nvSpPr>
          <p:spPr bwMode="auto">
            <a:xfrm>
              <a:off x="3625" y="2903"/>
              <a:ext cx="665" cy="641"/>
            </a:xfrm>
            <a:custGeom>
              <a:avLst/>
              <a:gdLst>
                <a:gd name="T0" fmla="*/ 1367 w 1437"/>
                <a:gd name="T1" fmla="*/ 819 h 1384"/>
                <a:gd name="T2" fmla="*/ 1289 w 1437"/>
                <a:gd name="T3" fmla="*/ 678 h 1384"/>
                <a:gd name="T4" fmla="*/ 1236 w 1437"/>
                <a:gd name="T5" fmla="*/ 492 h 1384"/>
                <a:gd name="T6" fmla="*/ 1306 w 1437"/>
                <a:gd name="T7" fmla="*/ 277 h 1384"/>
                <a:gd name="T8" fmla="*/ 1175 w 1437"/>
                <a:gd name="T9" fmla="*/ 148 h 1384"/>
                <a:gd name="T10" fmla="*/ 1092 w 1437"/>
                <a:gd name="T11" fmla="*/ 48 h 1384"/>
                <a:gd name="T12" fmla="*/ 992 w 1437"/>
                <a:gd name="T13" fmla="*/ 59 h 1384"/>
                <a:gd name="T14" fmla="*/ 900 w 1437"/>
                <a:gd name="T15" fmla="*/ 77 h 1384"/>
                <a:gd name="T16" fmla="*/ 708 w 1437"/>
                <a:gd name="T17" fmla="*/ 29 h 1384"/>
                <a:gd name="T18" fmla="*/ 472 w 1437"/>
                <a:gd name="T19" fmla="*/ 0 h 1384"/>
                <a:gd name="T20" fmla="*/ 398 w 1437"/>
                <a:gd name="T21" fmla="*/ 133 h 1384"/>
                <a:gd name="T22" fmla="*/ 236 w 1437"/>
                <a:gd name="T23" fmla="*/ 100 h 1384"/>
                <a:gd name="T24" fmla="*/ 96 w 1437"/>
                <a:gd name="T25" fmla="*/ 281 h 1384"/>
                <a:gd name="T26" fmla="*/ 118 w 1437"/>
                <a:gd name="T27" fmla="*/ 470 h 1384"/>
                <a:gd name="T28" fmla="*/ 153 w 1437"/>
                <a:gd name="T29" fmla="*/ 615 h 1384"/>
                <a:gd name="T30" fmla="*/ 57 w 1437"/>
                <a:gd name="T31" fmla="*/ 756 h 1384"/>
                <a:gd name="T32" fmla="*/ 109 w 1437"/>
                <a:gd name="T33" fmla="*/ 782 h 1384"/>
                <a:gd name="T34" fmla="*/ 188 w 1437"/>
                <a:gd name="T35" fmla="*/ 863 h 1384"/>
                <a:gd name="T36" fmla="*/ 184 w 1437"/>
                <a:gd name="T37" fmla="*/ 941 h 1384"/>
                <a:gd name="T38" fmla="*/ 214 w 1437"/>
                <a:gd name="T39" fmla="*/ 1042 h 1384"/>
                <a:gd name="T40" fmla="*/ 318 w 1437"/>
                <a:gd name="T41" fmla="*/ 1042 h 1384"/>
                <a:gd name="T42" fmla="*/ 442 w 1437"/>
                <a:gd name="T43" fmla="*/ 1036 h 1384"/>
                <a:gd name="T44" fmla="*/ 531 w 1437"/>
                <a:gd name="T45" fmla="*/ 959 h 1384"/>
                <a:gd name="T46" fmla="*/ 629 w 1437"/>
                <a:gd name="T47" fmla="*/ 934 h 1384"/>
                <a:gd name="T48" fmla="*/ 668 w 1437"/>
                <a:gd name="T49" fmla="*/ 1039 h 1384"/>
                <a:gd name="T50" fmla="*/ 672 w 1437"/>
                <a:gd name="T51" fmla="*/ 1189 h 1384"/>
                <a:gd name="T52" fmla="*/ 747 w 1437"/>
                <a:gd name="T53" fmla="*/ 1267 h 1384"/>
                <a:gd name="T54" fmla="*/ 849 w 1437"/>
                <a:gd name="T55" fmla="*/ 1320 h 1384"/>
                <a:gd name="T56" fmla="*/ 924 w 1437"/>
                <a:gd name="T57" fmla="*/ 1312 h 1384"/>
                <a:gd name="T58" fmla="*/ 946 w 1437"/>
                <a:gd name="T59" fmla="*/ 1221 h 1384"/>
                <a:gd name="T60" fmla="*/ 1136 w 1437"/>
                <a:gd name="T61" fmla="*/ 1221 h 1384"/>
                <a:gd name="T62" fmla="*/ 1190 w 1437"/>
                <a:gd name="T63" fmla="*/ 1097 h 1384"/>
                <a:gd name="T64" fmla="*/ 1300 w 1437"/>
                <a:gd name="T65" fmla="*/ 1134 h 1384"/>
                <a:gd name="T66" fmla="*/ 1363 w 1437"/>
                <a:gd name="T67" fmla="*/ 1030 h 1384"/>
                <a:gd name="T68" fmla="*/ 1411 w 1437"/>
                <a:gd name="T69" fmla="*/ 885 h 1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384">
                  <a:moveTo>
                    <a:pt x="1411" y="885"/>
                  </a:moveTo>
                  <a:cubicBezTo>
                    <a:pt x="1385" y="863"/>
                    <a:pt x="1389" y="841"/>
                    <a:pt x="1367" y="819"/>
                  </a:cubicBezTo>
                  <a:cubicBezTo>
                    <a:pt x="1346" y="796"/>
                    <a:pt x="1302" y="793"/>
                    <a:pt x="1302" y="756"/>
                  </a:cubicBezTo>
                  <a:cubicBezTo>
                    <a:pt x="1302" y="719"/>
                    <a:pt x="1289" y="711"/>
                    <a:pt x="1289" y="678"/>
                  </a:cubicBezTo>
                  <a:cubicBezTo>
                    <a:pt x="1289" y="644"/>
                    <a:pt x="1271" y="656"/>
                    <a:pt x="1241" y="615"/>
                  </a:cubicBezTo>
                  <a:cubicBezTo>
                    <a:pt x="1210" y="574"/>
                    <a:pt x="1193" y="530"/>
                    <a:pt x="1236" y="492"/>
                  </a:cubicBezTo>
                  <a:cubicBezTo>
                    <a:pt x="1280" y="455"/>
                    <a:pt x="1332" y="429"/>
                    <a:pt x="1337" y="381"/>
                  </a:cubicBezTo>
                  <a:cubicBezTo>
                    <a:pt x="1341" y="333"/>
                    <a:pt x="1298" y="296"/>
                    <a:pt x="1306" y="277"/>
                  </a:cubicBezTo>
                  <a:cubicBezTo>
                    <a:pt x="1315" y="259"/>
                    <a:pt x="1302" y="229"/>
                    <a:pt x="1276" y="207"/>
                  </a:cubicBezTo>
                  <a:cubicBezTo>
                    <a:pt x="1249" y="185"/>
                    <a:pt x="1175" y="203"/>
                    <a:pt x="1175" y="148"/>
                  </a:cubicBezTo>
                  <a:cubicBezTo>
                    <a:pt x="1175" y="92"/>
                    <a:pt x="1206" y="66"/>
                    <a:pt x="1166" y="44"/>
                  </a:cubicBezTo>
                  <a:cubicBezTo>
                    <a:pt x="1127" y="22"/>
                    <a:pt x="1123" y="14"/>
                    <a:pt x="1092" y="48"/>
                  </a:cubicBezTo>
                  <a:cubicBezTo>
                    <a:pt x="1062" y="81"/>
                    <a:pt x="1075" y="133"/>
                    <a:pt x="1031" y="111"/>
                  </a:cubicBezTo>
                  <a:cubicBezTo>
                    <a:pt x="987" y="88"/>
                    <a:pt x="974" y="70"/>
                    <a:pt x="992" y="59"/>
                  </a:cubicBezTo>
                  <a:cubicBezTo>
                    <a:pt x="1009" y="48"/>
                    <a:pt x="1000" y="14"/>
                    <a:pt x="970" y="25"/>
                  </a:cubicBezTo>
                  <a:cubicBezTo>
                    <a:pt x="939" y="37"/>
                    <a:pt x="948" y="59"/>
                    <a:pt x="900" y="77"/>
                  </a:cubicBezTo>
                  <a:cubicBezTo>
                    <a:pt x="852" y="96"/>
                    <a:pt x="821" y="111"/>
                    <a:pt x="791" y="81"/>
                  </a:cubicBezTo>
                  <a:cubicBezTo>
                    <a:pt x="760" y="51"/>
                    <a:pt x="778" y="18"/>
                    <a:pt x="708" y="29"/>
                  </a:cubicBezTo>
                  <a:cubicBezTo>
                    <a:pt x="638" y="40"/>
                    <a:pt x="603" y="37"/>
                    <a:pt x="577" y="22"/>
                  </a:cubicBezTo>
                  <a:cubicBezTo>
                    <a:pt x="551" y="7"/>
                    <a:pt x="511" y="0"/>
                    <a:pt x="472" y="0"/>
                  </a:cubicBezTo>
                  <a:cubicBezTo>
                    <a:pt x="433" y="0"/>
                    <a:pt x="350" y="11"/>
                    <a:pt x="380" y="40"/>
                  </a:cubicBezTo>
                  <a:cubicBezTo>
                    <a:pt x="411" y="70"/>
                    <a:pt x="446" y="137"/>
                    <a:pt x="398" y="133"/>
                  </a:cubicBezTo>
                  <a:cubicBezTo>
                    <a:pt x="350" y="129"/>
                    <a:pt x="337" y="107"/>
                    <a:pt x="315" y="126"/>
                  </a:cubicBezTo>
                  <a:cubicBezTo>
                    <a:pt x="293" y="144"/>
                    <a:pt x="275" y="81"/>
                    <a:pt x="236" y="100"/>
                  </a:cubicBezTo>
                  <a:cubicBezTo>
                    <a:pt x="197" y="118"/>
                    <a:pt x="144" y="137"/>
                    <a:pt x="127" y="174"/>
                  </a:cubicBezTo>
                  <a:cubicBezTo>
                    <a:pt x="109" y="211"/>
                    <a:pt x="96" y="229"/>
                    <a:pt x="96" y="281"/>
                  </a:cubicBezTo>
                  <a:cubicBezTo>
                    <a:pt x="96" y="333"/>
                    <a:pt x="105" y="385"/>
                    <a:pt x="122" y="411"/>
                  </a:cubicBezTo>
                  <a:cubicBezTo>
                    <a:pt x="140" y="437"/>
                    <a:pt x="92" y="441"/>
                    <a:pt x="118" y="470"/>
                  </a:cubicBezTo>
                  <a:cubicBezTo>
                    <a:pt x="144" y="500"/>
                    <a:pt x="153" y="496"/>
                    <a:pt x="140" y="533"/>
                  </a:cubicBezTo>
                  <a:cubicBezTo>
                    <a:pt x="127" y="570"/>
                    <a:pt x="131" y="581"/>
                    <a:pt x="153" y="615"/>
                  </a:cubicBezTo>
                  <a:cubicBezTo>
                    <a:pt x="175" y="648"/>
                    <a:pt x="201" y="681"/>
                    <a:pt x="166" y="689"/>
                  </a:cubicBezTo>
                  <a:cubicBezTo>
                    <a:pt x="131" y="696"/>
                    <a:pt x="79" y="730"/>
                    <a:pt x="57" y="756"/>
                  </a:cubicBezTo>
                  <a:cubicBezTo>
                    <a:pt x="35" y="782"/>
                    <a:pt x="0" y="789"/>
                    <a:pt x="39" y="804"/>
                  </a:cubicBezTo>
                  <a:cubicBezTo>
                    <a:pt x="79" y="819"/>
                    <a:pt x="66" y="774"/>
                    <a:pt x="109" y="782"/>
                  </a:cubicBezTo>
                  <a:cubicBezTo>
                    <a:pt x="153" y="789"/>
                    <a:pt x="197" y="752"/>
                    <a:pt x="201" y="796"/>
                  </a:cubicBezTo>
                  <a:cubicBezTo>
                    <a:pt x="205" y="841"/>
                    <a:pt x="210" y="852"/>
                    <a:pt x="188" y="863"/>
                  </a:cubicBezTo>
                  <a:cubicBezTo>
                    <a:pt x="166" y="874"/>
                    <a:pt x="184" y="889"/>
                    <a:pt x="197" y="908"/>
                  </a:cubicBezTo>
                  <a:cubicBezTo>
                    <a:pt x="210" y="926"/>
                    <a:pt x="201" y="919"/>
                    <a:pt x="184" y="941"/>
                  </a:cubicBezTo>
                  <a:cubicBezTo>
                    <a:pt x="166" y="963"/>
                    <a:pt x="192" y="1004"/>
                    <a:pt x="201" y="1015"/>
                  </a:cubicBezTo>
                  <a:cubicBezTo>
                    <a:pt x="205" y="1020"/>
                    <a:pt x="211" y="1030"/>
                    <a:pt x="214" y="1042"/>
                  </a:cubicBezTo>
                  <a:cubicBezTo>
                    <a:pt x="238" y="1043"/>
                    <a:pt x="262" y="1046"/>
                    <a:pt x="269" y="1059"/>
                  </a:cubicBezTo>
                  <a:cubicBezTo>
                    <a:pt x="282" y="1084"/>
                    <a:pt x="315" y="1070"/>
                    <a:pt x="318" y="1042"/>
                  </a:cubicBezTo>
                  <a:cubicBezTo>
                    <a:pt x="321" y="1014"/>
                    <a:pt x="347" y="945"/>
                    <a:pt x="377" y="992"/>
                  </a:cubicBezTo>
                  <a:cubicBezTo>
                    <a:pt x="406" y="1039"/>
                    <a:pt x="357" y="1050"/>
                    <a:pt x="442" y="1036"/>
                  </a:cubicBezTo>
                  <a:cubicBezTo>
                    <a:pt x="478" y="997"/>
                    <a:pt x="482" y="1011"/>
                    <a:pt x="488" y="984"/>
                  </a:cubicBezTo>
                  <a:cubicBezTo>
                    <a:pt x="495" y="956"/>
                    <a:pt x="505" y="953"/>
                    <a:pt x="531" y="959"/>
                  </a:cubicBezTo>
                  <a:cubicBezTo>
                    <a:pt x="557" y="964"/>
                    <a:pt x="567" y="967"/>
                    <a:pt x="580" y="956"/>
                  </a:cubicBezTo>
                  <a:cubicBezTo>
                    <a:pt x="593" y="945"/>
                    <a:pt x="596" y="922"/>
                    <a:pt x="629" y="934"/>
                  </a:cubicBezTo>
                  <a:cubicBezTo>
                    <a:pt x="662" y="945"/>
                    <a:pt x="688" y="942"/>
                    <a:pt x="672" y="972"/>
                  </a:cubicBezTo>
                  <a:cubicBezTo>
                    <a:pt x="655" y="1003"/>
                    <a:pt x="636" y="1039"/>
                    <a:pt x="668" y="1039"/>
                  </a:cubicBezTo>
                  <a:cubicBezTo>
                    <a:pt x="701" y="1039"/>
                    <a:pt x="714" y="1034"/>
                    <a:pt x="711" y="1067"/>
                  </a:cubicBezTo>
                  <a:cubicBezTo>
                    <a:pt x="708" y="1100"/>
                    <a:pt x="731" y="1145"/>
                    <a:pt x="672" y="1189"/>
                  </a:cubicBezTo>
                  <a:cubicBezTo>
                    <a:pt x="613" y="1234"/>
                    <a:pt x="613" y="1253"/>
                    <a:pt x="659" y="1253"/>
                  </a:cubicBezTo>
                  <a:cubicBezTo>
                    <a:pt x="705" y="1253"/>
                    <a:pt x="737" y="1237"/>
                    <a:pt x="747" y="1267"/>
                  </a:cubicBezTo>
                  <a:cubicBezTo>
                    <a:pt x="757" y="1298"/>
                    <a:pt x="754" y="1384"/>
                    <a:pt x="793" y="1353"/>
                  </a:cubicBezTo>
                  <a:cubicBezTo>
                    <a:pt x="832" y="1323"/>
                    <a:pt x="822" y="1314"/>
                    <a:pt x="849" y="1320"/>
                  </a:cubicBezTo>
                  <a:cubicBezTo>
                    <a:pt x="868" y="1324"/>
                    <a:pt x="866" y="1313"/>
                    <a:pt x="892" y="1322"/>
                  </a:cubicBezTo>
                  <a:cubicBezTo>
                    <a:pt x="893" y="1316"/>
                    <a:pt x="900" y="1313"/>
                    <a:pt x="924" y="1312"/>
                  </a:cubicBezTo>
                  <a:cubicBezTo>
                    <a:pt x="944" y="1310"/>
                    <a:pt x="952" y="1312"/>
                    <a:pt x="941" y="1282"/>
                  </a:cubicBezTo>
                  <a:cubicBezTo>
                    <a:pt x="931" y="1252"/>
                    <a:pt x="911" y="1234"/>
                    <a:pt x="946" y="1221"/>
                  </a:cubicBezTo>
                  <a:cubicBezTo>
                    <a:pt x="981" y="1208"/>
                    <a:pt x="1003" y="1189"/>
                    <a:pt x="1057" y="1215"/>
                  </a:cubicBezTo>
                  <a:cubicBezTo>
                    <a:pt x="1112" y="1241"/>
                    <a:pt x="1121" y="1273"/>
                    <a:pt x="1136" y="1221"/>
                  </a:cubicBezTo>
                  <a:cubicBezTo>
                    <a:pt x="1151" y="1169"/>
                    <a:pt x="1097" y="1160"/>
                    <a:pt x="1129" y="1145"/>
                  </a:cubicBezTo>
                  <a:cubicBezTo>
                    <a:pt x="1162" y="1130"/>
                    <a:pt x="1171" y="1098"/>
                    <a:pt x="1190" y="1097"/>
                  </a:cubicBezTo>
                  <a:cubicBezTo>
                    <a:pt x="1210" y="1095"/>
                    <a:pt x="1206" y="1104"/>
                    <a:pt x="1232" y="1117"/>
                  </a:cubicBezTo>
                  <a:cubicBezTo>
                    <a:pt x="1258" y="1130"/>
                    <a:pt x="1263" y="1147"/>
                    <a:pt x="1300" y="1134"/>
                  </a:cubicBezTo>
                  <a:cubicBezTo>
                    <a:pt x="1329" y="1123"/>
                    <a:pt x="1354" y="1113"/>
                    <a:pt x="1383" y="1092"/>
                  </a:cubicBezTo>
                  <a:cubicBezTo>
                    <a:pt x="1371" y="1075"/>
                    <a:pt x="1360" y="1055"/>
                    <a:pt x="1363" y="1030"/>
                  </a:cubicBezTo>
                  <a:cubicBezTo>
                    <a:pt x="1367" y="989"/>
                    <a:pt x="1337" y="971"/>
                    <a:pt x="1385" y="937"/>
                  </a:cubicBezTo>
                  <a:cubicBezTo>
                    <a:pt x="1433" y="904"/>
                    <a:pt x="1437" y="908"/>
                    <a:pt x="1411" y="88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15"/>
            <p:cNvSpPr>
              <a:spLocks/>
            </p:cNvSpPr>
            <p:nvPr/>
          </p:nvSpPr>
          <p:spPr bwMode="auto">
            <a:xfrm>
              <a:off x="2302" y="3034"/>
              <a:ext cx="1049" cy="967"/>
            </a:xfrm>
            <a:custGeom>
              <a:avLst/>
              <a:gdLst>
                <a:gd name="T0" fmla="*/ 2228 w 2266"/>
                <a:gd name="T1" fmla="*/ 1313 h 2088"/>
                <a:gd name="T2" fmla="*/ 2073 w 2266"/>
                <a:gd name="T3" fmla="*/ 1311 h 2088"/>
                <a:gd name="T4" fmla="*/ 1891 w 2266"/>
                <a:gd name="T5" fmla="*/ 1218 h 2088"/>
                <a:gd name="T6" fmla="*/ 1828 w 2266"/>
                <a:gd name="T7" fmla="*/ 1154 h 2088"/>
                <a:gd name="T8" fmla="*/ 1774 w 2266"/>
                <a:gd name="T9" fmla="*/ 939 h 2088"/>
                <a:gd name="T10" fmla="*/ 1831 w 2266"/>
                <a:gd name="T11" fmla="*/ 709 h 2088"/>
                <a:gd name="T12" fmla="*/ 1686 w 2266"/>
                <a:gd name="T13" fmla="*/ 690 h 2088"/>
                <a:gd name="T14" fmla="*/ 1608 w 2266"/>
                <a:gd name="T15" fmla="*/ 579 h 2088"/>
                <a:gd name="T16" fmla="*/ 1717 w 2266"/>
                <a:gd name="T17" fmla="*/ 509 h 2088"/>
                <a:gd name="T18" fmla="*/ 1957 w 2266"/>
                <a:gd name="T19" fmla="*/ 475 h 2088"/>
                <a:gd name="T20" fmla="*/ 1909 w 2266"/>
                <a:gd name="T21" fmla="*/ 312 h 2088"/>
                <a:gd name="T22" fmla="*/ 1743 w 2266"/>
                <a:gd name="T23" fmla="*/ 249 h 2088"/>
                <a:gd name="T24" fmla="*/ 1617 w 2266"/>
                <a:gd name="T25" fmla="*/ 205 h 2088"/>
                <a:gd name="T26" fmla="*/ 1516 w 2266"/>
                <a:gd name="T27" fmla="*/ 405 h 2088"/>
                <a:gd name="T28" fmla="*/ 1411 w 2266"/>
                <a:gd name="T29" fmla="*/ 635 h 2088"/>
                <a:gd name="T30" fmla="*/ 1280 w 2266"/>
                <a:gd name="T31" fmla="*/ 757 h 2088"/>
                <a:gd name="T32" fmla="*/ 1036 w 2266"/>
                <a:gd name="T33" fmla="*/ 709 h 2088"/>
                <a:gd name="T34" fmla="*/ 848 w 2266"/>
                <a:gd name="T35" fmla="*/ 397 h 2088"/>
                <a:gd name="T36" fmla="*/ 673 w 2266"/>
                <a:gd name="T37" fmla="*/ 190 h 2088"/>
                <a:gd name="T38" fmla="*/ 472 w 2266"/>
                <a:gd name="T39" fmla="*/ 223 h 2088"/>
                <a:gd name="T40" fmla="*/ 442 w 2266"/>
                <a:gd name="T41" fmla="*/ 5 h 2088"/>
                <a:gd name="T42" fmla="*/ 328 w 2266"/>
                <a:gd name="T43" fmla="*/ 112 h 2088"/>
                <a:gd name="T44" fmla="*/ 228 w 2266"/>
                <a:gd name="T45" fmla="*/ 264 h 2088"/>
                <a:gd name="T46" fmla="*/ 241 w 2266"/>
                <a:gd name="T47" fmla="*/ 409 h 2088"/>
                <a:gd name="T48" fmla="*/ 354 w 2266"/>
                <a:gd name="T49" fmla="*/ 546 h 2088"/>
                <a:gd name="T50" fmla="*/ 337 w 2266"/>
                <a:gd name="T51" fmla="*/ 861 h 2088"/>
                <a:gd name="T52" fmla="*/ 158 w 2266"/>
                <a:gd name="T53" fmla="*/ 1005 h 2088"/>
                <a:gd name="T54" fmla="*/ 31 w 2266"/>
                <a:gd name="T55" fmla="*/ 1213 h 2088"/>
                <a:gd name="T56" fmla="*/ 136 w 2266"/>
                <a:gd name="T57" fmla="*/ 1302 h 2088"/>
                <a:gd name="T58" fmla="*/ 332 w 2266"/>
                <a:gd name="T59" fmla="*/ 1343 h 2088"/>
                <a:gd name="T60" fmla="*/ 376 w 2266"/>
                <a:gd name="T61" fmla="*/ 1535 h 2088"/>
                <a:gd name="T62" fmla="*/ 503 w 2266"/>
                <a:gd name="T63" fmla="*/ 1635 h 2088"/>
                <a:gd name="T64" fmla="*/ 533 w 2266"/>
                <a:gd name="T65" fmla="*/ 1821 h 2088"/>
                <a:gd name="T66" fmla="*/ 660 w 2266"/>
                <a:gd name="T67" fmla="*/ 1932 h 2088"/>
                <a:gd name="T68" fmla="*/ 787 w 2266"/>
                <a:gd name="T69" fmla="*/ 1991 h 2088"/>
                <a:gd name="T70" fmla="*/ 988 w 2266"/>
                <a:gd name="T71" fmla="*/ 2047 h 2088"/>
                <a:gd name="T72" fmla="*/ 1114 w 2266"/>
                <a:gd name="T73" fmla="*/ 1995 h 2088"/>
                <a:gd name="T74" fmla="*/ 1075 w 2266"/>
                <a:gd name="T75" fmla="*/ 1743 h 2088"/>
                <a:gd name="T76" fmla="*/ 1206 w 2266"/>
                <a:gd name="T77" fmla="*/ 1750 h 2088"/>
                <a:gd name="T78" fmla="*/ 1433 w 2266"/>
                <a:gd name="T79" fmla="*/ 1728 h 2088"/>
                <a:gd name="T80" fmla="*/ 1603 w 2266"/>
                <a:gd name="T81" fmla="*/ 1650 h 2088"/>
                <a:gd name="T82" fmla="*/ 1783 w 2266"/>
                <a:gd name="T83" fmla="*/ 1658 h 2088"/>
                <a:gd name="T84" fmla="*/ 1918 w 2266"/>
                <a:gd name="T85" fmla="*/ 1558 h 2088"/>
                <a:gd name="T86" fmla="*/ 2093 w 2266"/>
                <a:gd name="T87" fmla="*/ 1528 h 2088"/>
                <a:gd name="T88" fmla="*/ 2240 w 2266"/>
                <a:gd name="T89" fmla="*/ 1453 h 20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66" h="2088">
                  <a:moveTo>
                    <a:pt x="2240" y="1453"/>
                  </a:moveTo>
                  <a:cubicBezTo>
                    <a:pt x="2266" y="1442"/>
                    <a:pt x="2264" y="1420"/>
                    <a:pt x="2263" y="1388"/>
                  </a:cubicBezTo>
                  <a:cubicBezTo>
                    <a:pt x="2261" y="1356"/>
                    <a:pt x="2251" y="1342"/>
                    <a:pt x="2228" y="1313"/>
                  </a:cubicBezTo>
                  <a:cubicBezTo>
                    <a:pt x="2205" y="1283"/>
                    <a:pt x="2192" y="1315"/>
                    <a:pt x="2164" y="1321"/>
                  </a:cubicBezTo>
                  <a:cubicBezTo>
                    <a:pt x="2136" y="1326"/>
                    <a:pt x="2131" y="1314"/>
                    <a:pt x="2115" y="1296"/>
                  </a:cubicBezTo>
                  <a:cubicBezTo>
                    <a:pt x="2099" y="1278"/>
                    <a:pt x="2097" y="1287"/>
                    <a:pt x="2073" y="1311"/>
                  </a:cubicBezTo>
                  <a:cubicBezTo>
                    <a:pt x="2048" y="1335"/>
                    <a:pt x="2004" y="1296"/>
                    <a:pt x="1996" y="1283"/>
                  </a:cubicBezTo>
                  <a:cubicBezTo>
                    <a:pt x="1987" y="1271"/>
                    <a:pt x="1982" y="1261"/>
                    <a:pt x="1976" y="1235"/>
                  </a:cubicBezTo>
                  <a:cubicBezTo>
                    <a:pt x="1969" y="1208"/>
                    <a:pt x="1915" y="1219"/>
                    <a:pt x="1891" y="1218"/>
                  </a:cubicBezTo>
                  <a:cubicBezTo>
                    <a:pt x="1866" y="1217"/>
                    <a:pt x="1873" y="1218"/>
                    <a:pt x="1866" y="1239"/>
                  </a:cubicBezTo>
                  <a:cubicBezTo>
                    <a:pt x="1860" y="1260"/>
                    <a:pt x="1838" y="1250"/>
                    <a:pt x="1819" y="1205"/>
                  </a:cubicBezTo>
                  <a:cubicBezTo>
                    <a:pt x="1810" y="1186"/>
                    <a:pt x="1817" y="1168"/>
                    <a:pt x="1828" y="1154"/>
                  </a:cubicBezTo>
                  <a:cubicBezTo>
                    <a:pt x="1813" y="1145"/>
                    <a:pt x="1809" y="1131"/>
                    <a:pt x="1831" y="1113"/>
                  </a:cubicBezTo>
                  <a:cubicBezTo>
                    <a:pt x="1870" y="1079"/>
                    <a:pt x="1883" y="1035"/>
                    <a:pt x="1857" y="1013"/>
                  </a:cubicBezTo>
                  <a:cubicBezTo>
                    <a:pt x="1831" y="991"/>
                    <a:pt x="1774" y="965"/>
                    <a:pt x="1774" y="939"/>
                  </a:cubicBezTo>
                  <a:cubicBezTo>
                    <a:pt x="1774" y="913"/>
                    <a:pt x="1739" y="887"/>
                    <a:pt x="1774" y="842"/>
                  </a:cubicBezTo>
                  <a:cubicBezTo>
                    <a:pt x="1809" y="798"/>
                    <a:pt x="1813" y="798"/>
                    <a:pt x="1831" y="776"/>
                  </a:cubicBezTo>
                  <a:cubicBezTo>
                    <a:pt x="1848" y="753"/>
                    <a:pt x="1848" y="724"/>
                    <a:pt x="1831" y="709"/>
                  </a:cubicBezTo>
                  <a:cubicBezTo>
                    <a:pt x="1813" y="694"/>
                    <a:pt x="1809" y="668"/>
                    <a:pt x="1783" y="664"/>
                  </a:cubicBezTo>
                  <a:cubicBezTo>
                    <a:pt x="1756" y="661"/>
                    <a:pt x="1739" y="698"/>
                    <a:pt x="1726" y="687"/>
                  </a:cubicBezTo>
                  <a:cubicBezTo>
                    <a:pt x="1713" y="675"/>
                    <a:pt x="1686" y="668"/>
                    <a:pt x="1686" y="690"/>
                  </a:cubicBezTo>
                  <a:cubicBezTo>
                    <a:pt x="1686" y="713"/>
                    <a:pt x="1652" y="709"/>
                    <a:pt x="1625" y="690"/>
                  </a:cubicBezTo>
                  <a:cubicBezTo>
                    <a:pt x="1599" y="672"/>
                    <a:pt x="1582" y="627"/>
                    <a:pt x="1603" y="616"/>
                  </a:cubicBezTo>
                  <a:cubicBezTo>
                    <a:pt x="1625" y="605"/>
                    <a:pt x="1634" y="601"/>
                    <a:pt x="1608" y="579"/>
                  </a:cubicBezTo>
                  <a:cubicBezTo>
                    <a:pt x="1582" y="557"/>
                    <a:pt x="1573" y="579"/>
                    <a:pt x="1608" y="535"/>
                  </a:cubicBezTo>
                  <a:cubicBezTo>
                    <a:pt x="1643" y="490"/>
                    <a:pt x="1652" y="446"/>
                    <a:pt x="1669" y="479"/>
                  </a:cubicBezTo>
                  <a:cubicBezTo>
                    <a:pt x="1686" y="512"/>
                    <a:pt x="1686" y="538"/>
                    <a:pt x="1717" y="509"/>
                  </a:cubicBezTo>
                  <a:cubicBezTo>
                    <a:pt x="1748" y="479"/>
                    <a:pt x="1682" y="464"/>
                    <a:pt x="1748" y="479"/>
                  </a:cubicBezTo>
                  <a:cubicBezTo>
                    <a:pt x="1813" y="494"/>
                    <a:pt x="1818" y="498"/>
                    <a:pt x="1866" y="490"/>
                  </a:cubicBezTo>
                  <a:cubicBezTo>
                    <a:pt x="1914" y="483"/>
                    <a:pt x="1931" y="479"/>
                    <a:pt x="1957" y="475"/>
                  </a:cubicBezTo>
                  <a:cubicBezTo>
                    <a:pt x="1984" y="472"/>
                    <a:pt x="1988" y="409"/>
                    <a:pt x="1992" y="379"/>
                  </a:cubicBezTo>
                  <a:cubicBezTo>
                    <a:pt x="1997" y="349"/>
                    <a:pt x="1984" y="320"/>
                    <a:pt x="1966" y="312"/>
                  </a:cubicBezTo>
                  <a:cubicBezTo>
                    <a:pt x="1949" y="305"/>
                    <a:pt x="1922" y="290"/>
                    <a:pt x="1909" y="312"/>
                  </a:cubicBezTo>
                  <a:cubicBezTo>
                    <a:pt x="1896" y="334"/>
                    <a:pt x="1857" y="368"/>
                    <a:pt x="1818" y="360"/>
                  </a:cubicBezTo>
                  <a:cubicBezTo>
                    <a:pt x="1778" y="353"/>
                    <a:pt x="1735" y="334"/>
                    <a:pt x="1756" y="316"/>
                  </a:cubicBezTo>
                  <a:cubicBezTo>
                    <a:pt x="1778" y="297"/>
                    <a:pt x="1765" y="268"/>
                    <a:pt x="1743" y="249"/>
                  </a:cubicBezTo>
                  <a:cubicBezTo>
                    <a:pt x="1721" y="231"/>
                    <a:pt x="1721" y="212"/>
                    <a:pt x="1730" y="201"/>
                  </a:cubicBezTo>
                  <a:cubicBezTo>
                    <a:pt x="1739" y="190"/>
                    <a:pt x="1761" y="160"/>
                    <a:pt x="1717" y="164"/>
                  </a:cubicBezTo>
                  <a:cubicBezTo>
                    <a:pt x="1673" y="168"/>
                    <a:pt x="1577" y="179"/>
                    <a:pt x="1617" y="205"/>
                  </a:cubicBezTo>
                  <a:cubicBezTo>
                    <a:pt x="1656" y="231"/>
                    <a:pt x="1643" y="257"/>
                    <a:pt x="1608" y="264"/>
                  </a:cubicBezTo>
                  <a:cubicBezTo>
                    <a:pt x="1573" y="271"/>
                    <a:pt x="1503" y="290"/>
                    <a:pt x="1525" y="316"/>
                  </a:cubicBezTo>
                  <a:cubicBezTo>
                    <a:pt x="1547" y="342"/>
                    <a:pt x="1542" y="379"/>
                    <a:pt x="1516" y="405"/>
                  </a:cubicBezTo>
                  <a:cubicBezTo>
                    <a:pt x="1490" y="431"/>
                    <a:pt x="1477" y="486"/>
                    <a:pt x="1437" y="490"/>
                  </a:cubicBezTo>
                  <a:cubicBezTo>
                    <a:pt x="1398" y="494"/>
                    <a:pt x="1389" y="516"/>
                    <a:pt x="1394" y="549"/>
                  </a:cubicBezTo>
                  <a:cubicBezTo>
                    <a:pt x="1398" y="583"/>
                    <a:pt x="1385" y="594"/>
                    <a:pt x="1411" y="635"/>
                  </a:cubicBezTo>
                  <a:cubicBezTo>
                    <a:pt x="1437" y="675"/>
                    <a:pt x="1442" y="727"/>
                    <a:pt x="1411" y="753"/>
                  </a:cubicBezTo>
                  <a:cubicBezTo>
                    <a:pt x="1381" y="779"/>
                    <a:pt x="1337" y="787"/>
                    <a:pt x="1333" y="776"/>
                  </a:cubicBezTo>
                  <a:cubicBezTo>
                    <a:pt x="1328" y="764"/>
                    <a:pt x="1315" y="720"/>
                    <a:pt x="1280" y="757"/>
                  </a:cubicBezTo>
                  <a:cubicBezTo>
                    <a:pt x="1245" y="794"/>
                    <a:pt x="1197" y="827"/>
                    <a:pt x="1158" y="824"/>
                  </a:cubicBezTo>
                  <a:cubicBezTo>
                    <a:pt x="1119" y="820"/>
                    <a:pt x="1071" y="790"/>
                    <a:pt x="1066" y="779"/>
                  </a:cubicBezTo>
                  <a:cubicBezTo>
                    <a:pt x="1062" y="768"/>
                    <a:pt x="1075" y="731"/>
                    <a:pt x="1036" y="709"/>
                  </a:cubicBezTo>
                  <a:cubicBezTo>
                    <a:pt x="996" y="687"/>
                    <a:pt x="1040" y="642"/>
                    <a:pt x="996" y="612"/>
                  </a:cubicBezTo>
                  <a:cubicBezTo>
                    <a:pt x="953" y="583"/>
                    <a:pt x="961" y="568"/>
                    <a:pt x="948" y="527"/>
                  </a:cubicBezTo>
                  <a:cubicBezTo>
                    <a:pt x="935" y="486"/>
                    <a:pt x="878" y="427"/>
                    <a:pt x="848" y="397"/>
                  </a:cubicBezTo>
                  <a:cubicBezTo>
                    <a:pt x="817" y="368"/>
                    <a:pt x="730" y="375"/>
                    <a:pt x="704" y="331"/>
                  </a:cubicBezTo>
                  <a:cubicBezTo>
                    <a:pt x="677" y="286"/>
                    <a:pt x="660" y="268"/>
                    <a:pt x="686" y="242"/>
                  </a:cubicBezTo>
                  <a:cubicBezTo>
                    <a:pt x="712" y="216"/>
                    <a:pt x="699" y="201"/>
                    <a:pt x="673" y="190"/>
                  </a:cubicBezTo>
                  <a:cubicBezTo>
                    <a:pt x="647" y="179"/>
                    <a:pt x="616" y="201"/>
                    <a:pt x="608" y="223"/>
                  </a:cubicBezTo>
                  <a:cubicBezTo>
                    <a:pt x="599" y="246"/>
                    <a:pt x="568" y="257"/>
                    <a:pt x="542" y="268"/>
                  </a:cubicBezTo>
                  <a:cubicBezTo>
                    <a:pt x="516" y="279"/>
                    <a:pt x="481" y="297"/>
                    <a:pt x="472" y="223"/>
                  </a:cubicBezTo>
                  <a:cubicBezTo>
                    <a:pt x="463" y="149"/>
                    <a:pt x="468" y="105"/>
                    <a:pt x="468" y="68"/>
                  </a:cubicBezTo>
                  <a:cubicBezTo>
                    <a:pt x="468" y="43"/>
                    <a:pt x="468" y="23"/>
                    <a:pt x="448" y="0"/>
                  </a:cubicBezTo>
                  <a:cubicBezTo>
                    <a:pt x="446" y="2"/>
                    <a:pt x="444" y="3"/>
                    <a:pt x="442" y="5"/>
                  </a:cubicBezTo>
                  <a:cubicBezTo>
                    <a:pt x="411" y="23"/>
                    <a:pt x="385" y="1"/>
                    <a:pt x="385" y="42"/>
                  </a:cubicBezTo>
                  <a:cubicBezTo>
                    <a:pt x="385" y="82"/>
                    <a:pt x="428" y="71"/>
                    <a:pt x="385" y="82"/>
                  </a:cubicBezTo>
                  <a:cubicBezTo>
                    <a:pt x="341" y="94"/>
                    <a:pt x="328" y="71"/>
                    <a:pt x="328" y="112"/>
                  </a:cubicBezTo>
                  <a:cubicBezTo>
                    <a:pt x="328" y="153"/>
                    <a:pt x="341" y="205"/>
                    <a:pt x="337" y="238"/>
                  </a:cubicBezTo>
                  <a:cubicBezTo>
                    <a:pt x="332" y="271"/>
                    <a:pt x="324" y="290"/>
                    <a:pt x="289" y="275"/>
                  </a:cubicBezTo>
                  <a:cubicBezTo>
                    <a:pt x="254" y="260"/>
                    <a:pt x="271" y="216"/>
                    <a:pt x="228" y="264"/>
                  </a:cubicBezTo>
                  <a:cubicBezTo>
                    <a:pt x="220" y="272"/>
                    <a:pt x="214" y="279"/>
                    <a:pt x="209" y="285"/>
                  </a:cubicBezTo>
                  <a:cubicBezTo>
                    <a:pt x="212" y="298"/>
                    <a:pt x="213" y="315"/>
                    <a:pt x="219" y="338"/>
                  </a:cubicBezTo>
                  <a:cubicBezTo>
                    <a:pt x="232" y="394"/>
                    <a:pt x="232" y="383"/>
                    <a:pt x="241" y="409"/>
                  </a:cubicBezTo>
                  <a:cubicBezTo>
                    <a:pt x="249" y="435"/>
                    <a:pt x="254" y="431"/>
                    <a:pt x="293" y="397"/>
                  </a:cubicBezTo>
                  <a:cubicBezTo>
                    <a:pt x="332" y="364"/>
                    <a:pt x="311" y="416"/>
                    <a:pt x="341" y="438"/>
                  </a:cubicBezTo>
                  <a:cubicBezTo>
                    <a:pt x="372" y="461"/>
                    <a:pt x="345" y="498"/>
                    <a:pt x="354" y="546"/>
                  </a:cubicBezTo>
                  <a:cubicBezTo>
                    <a:pt x="363" y="594"/>
                    <a:pt x="367" y="609"/>
                    <a:pt x="363" y="650"/>
                  </a:cubicBezTo>
                  <a:cubicBezTo>
                    <a:pt x="359" y="690"/>
                    <a:pt x="337" y="750"/>
                    <a:pt x="337" y="787"/>
                  </a:cubicBezTo>
                  <a:cubicBezTo>
                    <a:pt x="337" y="824"/>
                    <a:pt x="311" y="824"/>
                    <a:pt x="337" y="861"/>
                  </a:cubicBezTo>
                  <a:cubicBezTo>
                    <a:pt x="363" y="898"/>
                    <a:pt x="271" y="872"/>
                    <a:pt x="267" y="898"/>
                  </a:cubicBezTo>
                  <a:cubicBezTo>
                    <a:pt x="262" y="924"/>
                    <a:pt x="249" y="935"/>
                    <a:pt x="210" y="931"/>
                  </a:cubicBezTo>
                  <a:cubicBezTo>
                    <a:pt x="171" y="928"/>
                    <a:pt x="184" y="987"/>
                    <a:pt x="158" y="1005"/>
                  </a:cubicBezTo>
                  <a:cubicBezTo>
                    <a:pt x="131" y="1024"/>
                    <a:pt x="79" y="1042"/>
                    <a:pt x="79" y="1087"/>
                  </a:cubicBezTo>
                  <a:cubicBezTo>
                    <a:pt x="79" y="1131"/>
                    <a:pt x="53" y="1131"/>
                    <a:pt x="27" y="1146"/>
                  </a:cubicBezTo>
                  <a:cubicBezTo>
                    <a:pt x="0" y="1161"/>
                    <a:pt x="22" y="1191"/>
                    <a:pt x="31" y="1213"/>
                  </a:cubicBezTo>
                  <a:cubicBezTo>
                    <a:pt x="40" y="1235"/>
                    <a:pt x="75" y="1254"/>
                    <a:pt x="70" y="1280"/>
                  </a:cubicBezTo>
                  <a:cubicBezTo>
                    <a:pt x="66" y="1306"/>
                    <a:pt x="22" y="1298"/>
                    <a:pt x="27" y="1343"/>
                  </a:cubicBezTo>
                  <a:cubicBezTo>
                    <a:pt x="31" y="1387"/>
                    <a:pt x="105" y="1328"/>
                    <a:pt x="136" y="1302"/>
                  </a:cubicBezTo>
                  <a:cubicBezTo>
                    <a:pt x="166" y="1276"/>
                    <a:pt x="201" y="1294"/>
                    <a:pt x="236" y="1302"/>
                  </a:cubicBezTo>
                  <a:cubicBezTo>
                    <a:pt x="271" y="1309"/>
                    <a:pt x="311" y="1306"/>
                    <a:pt x="341" y="1287"/>
                  </a:cubicBezTo>
                  <a:cubicBezTo>
                    <a:pt x="372" y="1268"/>
                    <a:pt x="354" y="1320"/>
                    <a:pt x="332" y="1343"/>
                  </a:cubicBezTo>
                  <a:cubicBezTo>
                    <a:pt x="311" y="1365"/>
                    <a:pt x="328" y="1387"/>
                    <a:pt x="350" y="1413"/>
                  </a:cubicBezTo>
                  <a:cubicBezTo>
                    <a:pt x="372" y="1439"/>
                    <a:pt x="341" y="1465"/>
                    <a:pt x="372" y="1480"/>
                  </a:cubicBezTo>
                  <a:cubicBezTo>
                    <a:pt x="402" y="1495"/>
                    <a:pt x="363" y="1517"/>
                    <a:pt x="376" y="1535"/>
                  </a:cubicBezTo>
                  <a:cubicBezTo>
                    <a:pt x="389" y="1554"/>
                    <a:pt x="424" y="1565"/>
                    <a:pt x="442" y="1558"/>
                  </a:cubicBezTo>
                  <a:cubicBezTo>
                    <a:pt x="459" y="1550"/>
                    <a:pt x="490" y="1546"/>
                    <a:pt x="520" y="1572"/>
                  </a:cubicBezTo>
                  <a:cubicBezTo>
                    <a:pt x="551" y="1598"/>
                    <a:pt x="529" y="1613"/>
                    <a:pt x="503" y="1635"/>
                  </a:cubicBezTo>
                  <a:cubicBezTo>
                    <a:pt x="476" y="1658"/>
                    <a:pt x="481" y="1669"/>
                    <a:pt x="485" y="1698"/>
                  </a:cubicBezTo>
                  <a:cubicBezTo>
                    <a:pt x="490" y="1728"/>
                    <a:pt x="442" y="1780"/>
                    <a:pt x="437" y="1806"/>
                  </a:cubicBezTo>
                  <a:cubicBezTo>
                    <a:pt x="433" y="1832"/>
                    <a:pt x="507" y="1806"/>
                    <a:pt x="533" y="1821"/>
                  </a:cubicBezTo>
                  <a:cubicBezTo>
                    <a:pt x="559" y="1836"/>
                    <a:pt x="590" y="1839"/>
                    <a:pt x="621" y="1839"/>
                  </a:cubicBezTo>
                  <a:cubicBezTo>
                    <a:pt x="651" y="1839"/>
                    <a:pt x="647" y="1869"/>
                    <a:pt x="629" y="1895"/>
                  </a:cubicBezTo>
                  <a:cubicBezTo>
                    <a:pt x="612" y="1921"/>
                    <a:pt x="629" y="1928"/>
                    <a:pt x="660" y="1932"/>
                  </a:cubicBezTo>
                  <a:cubicBezTo>
                    <a:pt x="691" y="1936"/>
                    <a:pt x="691" y="1954"/>
                    <a:pt x="691" y="1976"/>
                  </a:cubicBezTo>
                  <a:cubicBezTo>
                    <a:pt x="691" y="1999"/>
                    <a:pt x="717" y="1999"/>
                    <a:pt x="730" y="1973"/>
                  </a:cubicBezTo>
                  <a:cubicBezTo>
                    <a:pt x="743" y="1947"/>
                    <a:pt x="756" y="1969"/>
                    <a:pt x="787" y="1991"/>
                  </a:cubicBezTo>
                  <a:cubicBezTo>
                    <a:pt x="817" y="2013"/>
                    <a:pt x="857" y="1958"/>
                    <a:pt x="896" y="1932"/>
                  </a:cubicBezTo>
                  <a:cubicBezTo>
                    <a:pt x="935" y="1906"/>
                    <a:pt x="957" y="1928"/>
                    <a:pt x="953" y="1939"/>
                  </a:cubicBezTo>
                  <a:cubicBezTo>
                    <a:pt x="948" y="1950"/>
                    <a:pt x="966" y="2006"/>
                    <a:pt x="988" y="2047"/>
                  </a:cubicBezTo>
                  <a:cubicBezTo>
                    <a:pt x="1009" y="2088"/>
                    <a:pt x="1018" y="2065"/>
                    <a:pt x="1044" y="2051"/>
                  </a:cubicBezTo>
                  <a:cubicBezTo>
                    <a:pt x="1071" y="2036"/>
                    <a:pt x="1088" y="2065"/>
                    <a:pt x="1123" y="2062"/>
                  </a:cubicBezTo>
                  <a:cubicBezTo>
                    <a:pt x="1158" y="2058"/>
                    <a:pt x="1132" y="2032"/>
                    <a:pt x="1114" y="1995"/>
                  </a:cubicBezTo>
                  <a:cubicBezTo>
                    <a:pt x="1097" y="1958"/>
                    <a:pt x="1119" y="1965"/>
                    <a:pt x="1123" y="1939"/>
                  </a:cubicBezTo>
                  <a:cubicBezTo>
                    <a:pt x="1127" y="1913"/>
                    <a:pt x="1079" y="1854"/>
                    <a:pt x="1071" y="1832"/>
                  </a:cubicBezTo>
                  <a:cubicBezTo>
                    <a:pt x="1062" y="1810"/>
                    <a:pt x="1053" y="1773"/>
                    <a:pt x="1075" y="1743"/>
                  </a:cubicBezTo>
                  <a:cubicBezTo>
                    <a:pt x="1097" y="1713"/>
                    <a:pt x="1114" y="1717"/>
                    <a:pt x="1123" y="1732"/>
                  </a:cubicBezTo>
                  <a:cubicBezTo>
                    <a:pt x="1132" y="1747"/>
                    <a:pt x="1132" y="1754"/>
                    <a:pt x="1145" y="1743"/>
                  </a:cubicBezTo>
                  <a:cubicBezTo>
                    <a:pt x="1158" y="1732"/>
                    <a:pt x="1167" y="1739"/>
                    <a:pt x="1206" y="1750"/>
                  </a:cubicBezTo>
                  <a:cubicBezTo>
                    <a:pt x="1245" y="1761"/>
                    <a:pt x="1228" y="1739"/>
                    <a:pt x="1267" y="1695"/>
                  </a:cubicBezTo>
                  <a:cubicBezTo>
                    <a:pt x="1306" y="1650"/>
                    <a:pt x="1324" y="1658"/>
                    <a:pt x="1350" y="1669"/>
                  </a:cubicBezTo>
                  <a:cubicBezTo>
                    <a:pt x="1376" y="1680"/>
                    <a:pt x="1403" y="1710"/>
                    <a:pt x="1433" y="1728"/>
                  </a:cubicBezTo>
                  <a:cubicBezTo>
                    <a:pt x="1464" y="1747"/>
                    <a:pt x="1494" y="1706"/>
                    <a:pt x="1512" y="1665"/>
                  </a:cubicBezTo>
                  <a:cubicBezTo>
                    <a:pt x="1529" y="1624"/>
                    <a:pt x="1547" y="1661"/>
                    <a:pt x="1560" y="1680"/>
                  </a:cubicBezTo>
                  <a:cubicBezTo>
                    <a:pt x="1573" y="1698"/>
                    <a:pt x="1595" y="1684"/>
                    <a:pt x="1603" y="1650"/>
                  </a:cubicBezTo>
                  <a:cubicBezTo>
                    <a:pt x="1612" y="1617"/>
                    <a:pt x="1656" y="1687"/>
                    <a:pt x="1686" y="1706"/>
                  </a:cubicBezTo>
                  <a:cubicBezTo>
                    <a:pt x="1717" y="1724"/>
                    <a:pt x="1708" y="1661"/>
                    <a:pt x="1721" y="1643"/>
                  </a:cubicBezTo>
                  <a:cubicBezTo>
                    <a:pt x="1735" y="1624"/>
                    <a:pt x="1769" y="1647"/>
                    <a:pt x="1783" y="1658"/>
                  </a:cubicBezTo>
                  <a:cubicBezTo>
                    <a:pt x="1796" y="1669"/>
                    <a:pt x="1822" y="1661"/>
                    <a:pt x="1839" y="1643"/>
                  </a:cubicBezTo>
                  <a:cubicBezTo>
                    <a:pt x="1857" y="1624"/>
                    <a:pt x="1879" y="1624"/>
                    <a:pt x="1909" y="1609"/>
                  </a:cubicBezTo>
                  <a:cubicBezTo>
                    <a:pt x="1940" y="1595"/>
                    <a:pt x="1918" y="1587"/>
                    <a:pt x="1918" y="1558"/>
                  </a:cubicBezTo>
                  <a:cubicBezTo>
                    <a:pt x="1918" y="1528"/>
                    <a:pt x="1940" y="1528"/>
                    <a:pt x="1975" y="1528"/>
                  </a:cubicBezTo>
                  <a:cubicBezTo>
                    <a:pt x="2010" y="1528"/>
                    <a:pt x="2010" y="1517"/>
                    <a:pt x="2036" y="1491"/>
                  </a:cubicBezTo>
                  <a:cubicBezTo>
                    <a:pt x="2062" y="1465"/>
                    <a:pt x="2067" y="1509"/>
                    <a:pt x="2093" y="1528"/>
                  </a:cubicBezTo>
                  <a:cubicBezTo>
                    <a:pt x="2093" y="1528"/>
                    <a:pt x="2094" y="1529"/>
                    <a:pt x="2094" y="1529"/>
                  </a:cubicBezTo>
                  <a:cubicBezTo>
                    <a:pt x="2116" y="1504"/>
                    <a:pt x="2145" y="1483"/>
                    <a:pt x="2154" y="1463"/>
                  </a:cubicBezTo>
                  <a:cubicBezTo>
                    <a:pt x="2168" y="1435"/>
                    <a:pt x="2213" y="1464"/>
                    <a:pt x="2240" y="14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16"/>
            <p:cNvSpPr>
              <a:spLocks/>
            </p:cNvSpPr>
            <p:nvPr/>
          </p:nvSpPr>
          <p:spPr bwMode="auto">
            <a:xfrm>
              <a:off x="3140" y="3330"/>
              <a:ext cx="916" cy="601"/>
            </a:xfrm>
            <a:custGeom>
              <a:avLst/>
              <a:gdLst>
                <a:gd name="T0" fmla="*/ 1938 w 1978"/>
                <a:gd name="T1" fmla="*/ 430 h 1298"/>
                <a:gd name="T2" fmla="*/ 1896 w 1978"/>
                <a:gd name="T3" fmla="*/ 398 h 1298"/>
                <a:gd name="T4" fmla="*/ 1794 w 1978"/>
                <a:gd name="T5" fmla="*/ 345 h 1298"/>
                <a:gd name="T6" fmla="*/ 1719 w 1978"/>
                <a:gd name="T7" fmla="*/ 267 h 1298"/>
                <a:gd name="T8" fmla="*/ 1715 w 1978"/>
                <a:gd name="T9" fmla="*/ 117 h 1298"/>
                <a:gd name="T10" fmla="*/ 1676 w 1978"/>
                <a:gd name="T11" fmla="*/ 12 h 1298"/>
                <a:gd name="T12" fmla="*/ 1578 w 1978"/>
                <a:gd name="T13" fmla="*/ 37 h 1298"/>
                <a:gd name="T14" fmla="*/ 1489 w 1978"/>
                <a:gd name="T15" fmla="*/ 114 h 1298"/>
                <a:gd name="T16" fmla="*/ 1365 w 1978"/>
                <a:gd name="T17" fmla="*/ 120 h 1298"/>
                <a:gd name="T18" fmla="*/ 1261 w 1978"/>
                <a:gd name="T19" fmla="*/ 120 h 1298"/>
                <a:gd name="T20" fmla="*/ 1200 w 1978"/>
                <a:gd name="T21" fmla="*/ 197 h 1298"/>
                <a:gd name="T22" fmla="*/ 1135 w 1978"/>
                <a:gd name="T23" fmla="*/ 264 h 1298"/>
                <a:gd name="T24" fmla="*/ 1012 w 1978"/>
                <a:gd name="T25" fmla="*/ 290 h 1298"/>
                <a:gd name="T26" fmla="*/ 907 w 1978"/>
                <a:gd name="T27" fmla="*/ 360 h 1298"/>
                <a:gd name="T28" fmla="*/ 798 w 1978"/>
                <a:gd name="T29" fmla="*/ 349 h 1298"/>
                <a:gd name="T30" fmla="*/ 685 w 1978"/>
                <a:gd name="T31" fmla="*/ 301 h 1298"/>
                <a:gd name="T32" fmla="*/ 523 w 1978"/>
                <a:gd name="T33" fmla="*/ 412 h 1298"/>
                <a:gd name="T34" fmla="*/ 379 w 1978"/>
                <a:gd name="T35" fmla="*/ 516 h 1298"/>
                <a:gd name="T36" fmla="*/ 195 w 1978"/>
                <a:gd name="T37" fmla="*/ 445 h 1298"/>
                <a:gd name="T38" fmla="*/ 69 w 1978"/>
                <a:gd name="T39" fmla="*/ 527 h 1298"/>
                <a:gd name="T40" fmla="*/ 9 w 1978"/>
                <a:gd name="T41" fmla="*/ 567 h 1298"/>
                <a:gd name="T42" fmla="*/ 81 w 1978"/>
                <a:gd name="T43" fmla="*/ 580 h 1298"/>
                <a:gd name="T44" fmla="*/ 186 w 1978"/>
                <a:gd name="T45" fmla="*/ 645 h 1298"/>
                <a:gd name="T46" fmla="*/ 305 w 1978"/>
                <a:gd name="T47" fmla="*/ 658 h 1298"/>
                <a:gd name="T48" fmla="*/ 418 w 1978"/>
                <a:gd name="T49" fmla="*/ 675 h 1298"/>
                <a:gd name="T50" fmla="*/ 430 w 1978"/>
                <a:gd name="T51" fmla="*/ 815 h 1298"/>
                <a:gd name="T52" fmla="*/ 284 w 1978"/>
                <a:gd name="T53" fmla="*/ 891 h 1298"/>
                <a:gd name="T54" fmla="*/ 427 w 1978"/>
                <a:gd name="T55" fmla="*/ 931 h 1298"/>
                <a:gd name="T56" fmla="*/ 545 w 1978"/>
                <a:gd name="T57" fmla="*/ 957 h 1298"/>
                <a:gd name="T58" fmla="*/ 593 w 1978"/>
                <a:gd name="T59" fmla="*/ 1038 h 1298"/>
                <a:gd name="T60" fmla="*/ 623 w 1978"/>
                <a:gd name="T61" fmla="*/ 1153 h 1298"/>
                <a:gd name="T62" fmla="*/ 720 w 1978"/>
                <a:gd name="T63" fmla="*/ 1220 h 1298"/>
                <a:gd name="T64" fmla="*/ 929 w 1978"/>
                <a:gd name="T65" fmla="*/ 1253 h 1298"/>
                <a:gd name="T66" fmla="*/ 1065 w 1978"/>
                <a:gd name="T67" fmla="*/ 1264 h 1298"/>
                <a:gd name="T68" fmla="*/ 1161 w 1978"/>
                <a:gd name="T69" fmla="*/ 1220 h 1298"/>
                <a:gd name="T70" fmla="*/ 1296 w 1978"/>
                <a:gd name="T71" fmla="*/ 1294 h 1298"/>
                <a:gd name="T72" fmla="*/ 1423 w 1978"/>
                <a:gd name="T73" fmla="*/ 1249 h 1298"/>
                <a:gd name="T74" fmla="*/ 1447 w 1978"/>
                <a:gd name="T75" fmla="*/ 1231 h 1298"/>
                <a:gd name="T76" fmla="*/ 1501 w 1978"/>
                <a:gd name="T77" fmla="*/ 1164 h 1298"/>
                <a:gd name="T78" fmla="*/ 1608 w 1978"/>
                <a:gd name="T79" fmla="*/ 1079 h 1298"/>
                <a:gd name="T80" fmla="*/ 1685 w 1978"/>
                <a:gd name="T81" fmla="*/ 1020 h 1298"/>
                <a:gd name="T82" fmla="*/ 1801 w 1978"/>
                <a:gd name="T83" fmla="*/ 910 h 1298"/>
                <a:gd name="T84" fmla="*/ 1862 w 1978"/>
                <a:gd name="T85" fmla="*/ 681 h 1298"/>
                <a:gd name="T86" fmla="*/ 1954 w 1978"/>
                <a:gd name="T87" fmla="*/ 523 h 1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78" h="1298">
                  <a:moveTo>
                    <a:pt x="1967" y="480"/>
                  </a:moveTo>
                  <a:cubicBezTo>
                    <a:pt x="1956" y="456"/>
                    <a:pt x="1930" y="460"/>
                    <a:pt x="1938" y="430"/>
                  </a:cubicBezTo>
                  <a:cubicBezTo>
                    <a:pt x="1943" y="415"/>
                    <a:pt x="1938" y="406"/>
                    <a:pt x="1939" y="400"/>
                  </a:cubicBezTo>
                  <a:cubicBezTo>
                    <a:pt x="1913" y="391"/>
                    <a:pt x="1915" y="402"/>
                    <a:pt x="1896" y="398"/>
                  </a:cubicBezTo>
                  <a:cubicBezTo>
                    <a:pt x="1869" y="392"/>
                    <a:pt x="1879" y="401"/>
                    <a:pt x="1840" y="431"/>
                  </a:cubicBezTo>
                  <a:cubicBezTo>
                    <a:pt x="1801" y="462"/>
                    <a:pt x="1804" y="376"/>
                    <a:pt x="1794" y="345"/>
                  </a:cubicBezTo>
                  <a:cubicBezTo>
                    <a:pt x="1784" y="315"/>
                    <a:pt x="1752" y="331"/>
                    <a:pt x="1706" y="331"/>
                  </a:cubicBezTo>
                  <a:cubicBezTo>
                    <a:pt x="1660" y="331"/>
                    <a:pt x="1660" y="312"/>
                    <a:pt x="1719" y="267"/>
                  </a:cubicBezTo>
                  <a:cubicBezTo>
                    <a:pt x="1778" y="223"/>
                    <a:pt x="1755" y="178"/>
                    <a:pt x="1758" y="145"/>
                  </a:cubicBezTo>
                  <a:cubicBezTo>
                    <a:pt x="1761" y="112"/>
                    <a:pt x="1748" y="117"/>
                    <a:pt x="1715" y="117"/>
                  </a:cubicBezTo>
                  <a:cubicBezTo>
                    <a:pt x="1683" y="117"/>
                    <a:pt x="1702" y="81"/>
                    <a:pt x="1719" y="50"/>
                  </a:cubicBezTo>
                  <a:cubicBezTo>
                    <a:pt x="1735" y="20"/>
                    <a:pt x="1709" y="23"/>
                    <a:pt x="1676" y="12"/>
                  </a:cubicBezTo>
                  <a:cubicBezTo>
                    <a:pt x="1643" y="0"/>
                    <a:pt x="1640" y="23"/>
                    <a:pt x="1627" y="34"/>
                  </a:cubicBezTo>
                  <a:cubicBezTo>
                    <a:pt x="1614" y="45"/>
                    <a:pt x="1604" y="42"/>
                    <a:pt x="1578" y="37"/>
                  </a:cubicBezTo>
                  <a:cubicBezTo>
                    <a:pt x="1552" y="31"/>
                    <a:pt x="1542" y="34"/>
                    <a:pt x="1535" y="62"/>
                  </a:cubicBezTo>
                  <a:cubicBezTo>
                    <a:pt x="1529" y="89"/>
                    <a:pt x="1525" y="75"/>
                    <a:pt x="1489" y="114"/>
                  </a:cubicBezTo>
                  <a:cubicBezTo>
                    <a:pt x="1404" y="128"/>
                    <a:pt x="1453" y="117"/>
                    <a:pt x="1424" y="70"/>
                  </a:cubicBezTo>
                  <a:cubicBezTo>
                    <a:pt x="1394" y="23"/>
                    <a:pt x="1368" y="92"/>
                    <a:pt x="1365" y="120"/>
                  </a:cubicBezTo>
                  <a:cubicBezTo>
                    <a:pt x="1362" y="148"/>
                    <a:pt x="1329" y="162"/>
                    <a:pt x="1316" y="137"/>
                  </a:cubicBezTo>
                  <a:cubicBezTo>
                    <a:pt x="1309" y="124"/>
                    <a:pt x="1285" y="121"/>
                    <a:pt x="1261" y="120"/>
                  </a:cubicBezTo>
                  <a:cubicBezTo>
                    <a:pt x="1265" y="134"/>
                    <a:pt x="1264" y="150"/>
                    <a:pt x="1252" y="167"/>
                  </a:cubicBezTo>
                  <a:cubicBezTo>
                    <a:pt x="1231" y="201"/>
                    <a:pt x="1218" y="212"/>
                    <a:pt x="1200" y="197"/>
                  </a:cubicBezTo>
                  <a:cubicBezTo>
                    <a:pt x="1183" y="182"/>
                    <a:pt x="1135" y="178"/>
                    <a:pt x="1135" y="208"/>
                  </a:cubicBezTo>
                  <a:cubicBezTo>
                    <a:pt x="1135" y="238"/>
                    <a:pt x="1178" y="264"/>
                    <a:pt x="1135" y="264"/>
                  </a:cubicBezTo>
                  <a:cubicBezTo>
                    <a:pt x="1091" y="264"/>
                    <a:pt x="1073" y="249"/>
                    <a:pt x="1065" y="275"/>
                  </a:cubicBezTo>
                  <a:cubicBezTo>
                    <a:pt x="1056" y="301"/>
                    <a:pt x="1043" y="308"/>
                    <a:pt x="1012" y="290"/>
                  </a:cubicBezTo>
                  <a:cubicBezTo>
                    <a:pt x="982" y="271"/>
                    <a:pt x="942" y="278"/>
                    <a:pt x="934" y="304"/>
                  </a:cubicBezTo>
                  <a:cubicBezTo>
                    <a:pt x="925" y="330"/>
                    <a:pt x="938" y="353"/>
                    <a:pt x="907" y="360"/>
                  </a:cubicBezTo>
                  <a:cubicBezTo>
                    <a:pt x="877" y="367"/>
                    <a:pt x="877" y="404"/>
                    <a:pt x="851" y="378"/>
                  </a:cubicBezTo>
                  <a:cubicBezTo>
                    <a:pt x="824" y="353"/>
                    <a:pt x="816" y="338"/>
                    <a:pt x="798" y="349"/>
                  </a:cubicBezTo>
                  <a:cubicBezTo>
                    <a:pt x="781" y="360"/>
                    <a:pt x="750" y="360"/>
                    <a:pt x="733" y="327"/>
                  </a:cubicBezTo>
                  <a:cubicBezTo>
                    <a:pt x="715" y="293"/>
                    <a:pt x="724" y="264"/>
                    <a:pt x="685" y="301"/>
                  </a:cubicBezTo>
                  <a:cubicBezTo>
                    <a:pt x="645" y="338"/>
                    <a:pt x="658" y="367"/>
                    <a:pt x="610" y="371"/>
                  </a:cubicBezTo>
                  <a:cubicBezTo>
                    <a:pt x="562" y="375"/>
                    <a:pt x="545" y="390"/>
                    <a:pt x="523" y="412"/>
                  </a:cubicBezTo>
                  <a:cubicBezTo>
                    <a:pt x="501" y="434"/>
                    <a:pt x="436" y="423"/>
                    <a:pt x="436" y="460"/>
                  </a:cubicBezTo>
                  <a:cubicBezTo>
                    <a:pt x="436" y="497"/>
                    <a:pt x="414" y="538"/>
                    <a:pt x="379" y="516"/>
                  </a:cubicBezTo>
                  <a:cubicBezTo>
                    <a:pt x="344" y="493"/>
                    <a:pt x="313" y="479"/>
                    <a:pt x="287" y="482"/>
                  </a:cubicBezTo>
                  <a:cubicBezTo>
                    <a:pt x="261" y="486"/>
                    <a:pt x="230" y="441"/>
                    <a:pt x="195" y="445"/>
                  </a:cubicBezTo>
                  <a:cubicBezTo>
                    <a:pt x="160" y="449"/>
                    <a:pt x="156" y="464"/>
                    <a:pt x="139" y="486"/>
                  </a:cubicBezTo>
                  <a:cubicBezTo>
                    <a:pt x="121" y="508"/>
                    <a:pt x="112" y="527"/>
                    <a:pt x="69" y="527"/>
                  </a:cubicBezTo>
                  <a:cubicBezTo>
                    <a:pt x="49" y="527"/>
                    <a:pt x="30" y="523"/>
                    <a:pt x="18" y="516"/>
                  </a:cubicBezTo>
                  <a:cubicBezTo>
                    <a:pt x="7" y="530"/>
                    <a:pt x="0" y="548"/>
                    <a:pt x="9" y="567"/>
                  </a:cubicBezTo>
                  <a:cubicBezTo>
                    <a:pt x="28" y="612"/>
                    <a:pt x="50" y="622"/>
                    <a:pt x="56" y="601"/>
                  </a:cubicBezTo>
                  <a:cubicBezTo>
                    <a:pt x="63" y="580"/>
                    <a:pt x="56" y="579"/>
                    <a:pt x="81" y="580"/>
                  </a:cubicBezTo>
                  <a:cubicBezTo>
                    <a:pt x="105" y="581"/>
                    <a:pt x="159" y="570"/>
                    <a:pt x="166" y="597"/>
                  </a:cubicBezTo>
                  <a:cubicBezTo>
                    <a:pt x="172" y="623"/>
                    <a:pt x="177" y="633"/>
                    <a:pt x="186" y="645"/>
                  </a:cubicBezTo>
                  <a:cubicBezTo>
                    <a:pt x="194" y="658"/>
                    <a:pt x="238" y="697"/>
                    <a:pt x="263" y="673"/>
                  </a:cubicBezTo>
                  <a:cubicBezTo>
                    <a:pt x="287" y="649"/>
                    <a:pt x="289" y="640"/>
                    <a:pt x="305" y="658"/>
                  </a:cubicBezTo>
                  <a:cubicBezTo>
                    <a:pt x="321" y="676"/>
                    <a:pt x="326" y="688"/>
                    <a:pt x="354" y="683"/>
                  </a:cubicBezTo>
                  <a:cubicBezTo>
                    <a:pt x="382" y="677"/>
                    <a:pt x="395" y="645"/>
                    <a:pt x="418" y="675"/>
                  </a:cubicBezTo>
                  <a:cubicBezTo>
                    <a:pt x="441" y="704"/>
                    <a:pt x="451" y="718"/>
                    <a:pt x="453" y="750"/>
                  </a:cubicBezTo>
                  <a:cubicBezTo>
                    <a:pt x="454" y="782"/>
                    <a:pt x="456" y="804"/>
                    <a:pt x="430" y="815"/>
                  </a:cubicBezTo>
                  <a:cubicBezTo>
                    <a:pt x="403" y="826"/>
                    <a:pt x="358" y="797"/>
                    <a:pt x="344" y="825"/>
                  </a:cubicBezTo>
                  <a:cubicBezTo>
                    <a:pt x="335" y="845"/>
                    <a:pt x="306" y="866"/>
                    <a:pt x="284" y="891"/>
                  </a:cubicBezTo>
                  <a:cubicBezTo>
                    <a:pt x="310" y="908"/>
                    <a:pt x="331" y="902"/>
                    <a:pt x="361" y="938"/>
                  </a:cubicBezTo>
                  <a:cubicBezTo>
                    <a:pt x="392" y="975"/>
                    <a:pt x="405" y="949"/>
                    <a:pt x="427" y="931"/>
                  </a:cubicBezTo>
                  <a:cubicBezTo>
                    <a:pt x="449" y="912"/>
                    <a:pt x="466" y="938"/>
                    <a:pt x="488" y="957"/>
                  </a:cubicBezTo>
                  <a:cubicBezTo>
                    <a:pt x="510" y="975"/>
                    <a:pt x="527" y="975"/>
                    <a:pt x="545" y="957"/>
                  </a:cubicBezTo>
                  <a:cubicBezTo>
                    <a:pt x="562" y="938"/>
                    <a:pt x="593" y="953"/>
                    <a:pt x="619" y="964"/>
                  </a:cubicBezTo>
                  <a:cubicBezTo>
                    <a:pt x="645" y="975"/>
                    <a:pt x="619" y="1016"/>
                    <a:pt x="593" y="1038"/>
                  </a:cubicBezTo>
                  <a:cubicBezTo>
                    <a:pt x="567" y="1060"/>
                    <a:pt x="571" y="1075"/>
                    <a:pt x="588" y="1090"/>
                  </a:cubicBezTo>
                  <a:cubicBezTo>
                    <a:pt x="606" y="1105"/>
                    <a:pt x="610" y="1135"/>
                    <a:pt x="623" y="1153"/>
                  </a:cubicBezTo>
                  <a:cubicBezTo>
                    <a:pt x="637" y="1172"/>
                    <a:pt x="632" y="1190"/>
                    <a:pt x="654" y="1186"/>
                  </a:cubicBezTo>
                  <a:cubicBezTo>
                    <a:pt x="676" y="1183"/>
                    <a:pt x="698" y="1194"/>
                    <a:pt x="720" y="1220"/>
                  </a:cubicBezTo>
                  <a:cubicBezTo>
                    <a:pt x="741" y="1246"/>
                    <a:pt x="811" y="1257"/>
                    <a:pt x="842" y="1275"/>
                  </a:cubicBezTo>
                  <a:cubicBezTo>
                    <a:pt x="872" y="1294"/>
                    <a:pt x="907" y="1246"/>
                    <a:pt x="929" y="1253"/>
                  </a:cubicBezTo>
                  <a:cubicBezTo>
                    <a:pt x="939" y="1256"/>
                    <a:pt x="958" y="1273"/>
                    <a:pt x="976" y="1290"/>
                  </a:cubicBezTo>
                  <a:cubicBezTo>
                    <a:pt x="996" y="1262"/>
                    <a:pt x="1013" y="1264"/>
                    <a:pt x="1065" y="1264"/>
                  </a:cubicBezTo>
                  <a:cubicBezTo>
                    <a:pt x="1126" y="1264"/>
                    <a:pt x="1139" y="1275"/>
                    <a:pt x="1126" y="1238"/>
                  </a:cubicBezTo>
                  <a:cubicBezTo>
                    <a:pt x="1113" y="1201"/>
                    <a:pt x="1121" y="1168"/>
                    <a:pt x="1161" y="1220"/>
                  </a:cubicBezTo>
                  <a:cubicBezTo>
                    <a:pt x="1200" y="1272"/>
                    <a:pt x="1148" y="1249"/>
                    <a:pt x="1213" y="1253"/>
                  </a:cubicBezTo>
                  <a:cubicBezTo>
                    <a:pt x="1279" y="1257"/>
                    <a:pt x="1231" y="1290"/>
                    <a:pt x="1296" y="1294"/>
                  </a:cubicBezTo>
                  <a:cubicBezTo>
                    <a:pt x="1362" y="1298"/>
                    <a:pt x="1392" y="1279"/>
                    <a:pt x="1392" y="1264"/>
                  </a:cubicBezTo>
                  <a:cubicBezTo>
                    <a:pt x="1392" y="1249"/>
                    <a:pt x="1418" y="1216"/>
                    <a:pt x="1423" y="1249"/>
                  </a:cubicBezTo>
                  <a:cubicBezTo>
                    <a:pt x="1423" y="1253"/>
                    <a:pt x="1424" y="1256"/>
                    <a:pt x="1424" y="1259"/>
                  </a:cubicBezTo>
                  <a:cubicBezTo>
                    <a:pt x="1430" y="1247"/>
                    <a:pt x="1437" y="1235"/>
                    <a:pt x="1447" y="1231"/>
                  </a:cubicBezTo>
                  <a:cubicBezTo>
                    <a:pt x="1469" y="1222"/>
                    <a:pt x="1486" y="1214"/>
                    <a:pt x="1486" y="1194"/>
                  </a:cubicBezTo>
                  <a:cubicBezTo>
                    <a:pt x="1486" y="1173"/>
                    <a:pt x="1471" y="1164"/>
                    <a:pt x="1501" y="1164"/>
                  </a:cubicBezTo>
                  <a:cubicBezTo>
                    <a:pt x="1532" y="1164"/>
                    <a:pt x="1591" y="1177"/>
                    <a:pt x="1591" y="1135"/>
                  </a:cubicBezTo>
                  <a:cubicBezTo>
                    <a:pt x="1591" y="1092"/>
                    <a:pt x="1576" y="1062"/>
                    <a:pt x="1608" y="1079"/>
                  </a:cubicBezTo>
                  <a:cubicBezTo>
                    <a:pt x="1641" y="1096"/>
                    <a:pt x="1663" y="1090"/>
                    <a:pt x="1674" y="1066"/>
                  </a:cubicBezTo>
                  <a:cubicBezTo>
                    <a:pt x="1685" y="1042"/>
                    <a:pt x="1700" y="1042"/>
                    <a:pt x="1685" y="1020"/>
                  </a:cubicBezTo>
                  <a:cubicBezTo>
                    <a:pt x="1670" y="997"/>
                    <a:pt x="1672" y="979"/>
                    <a:pt x="1694" y="971"/>
                  </a:cubicBezTo>
                  <a:cubicBezTo>
                    <a:pt x="1715" y="964"/>
                    <a:pt x="1777" y="940"/>
                    <a:pt x="1801" y="910"/>
                  </a:cubicBezTo>
                  <a:cubicBezTo>
                    <a:pt x="1825" y="881"/>
                    <a:pt x="1851" y="870"/>
                    <a:pt x="1840" y="836"/>
                  </a:cubicBezTo>
                  <a:cubicBezTo>
                    <a:pt x="1829" y="803"/>
                    <a:pt x="1807" y="732"/>
                    <a:pt x="1862" y="681"/>
                  </a:cubicBezTo>
                  <a:cubicBezTo>
                    <a:pt x="1916" y="629"/>
                    <a:pt x="1936" y="640"/>
                    <a:pt x="1938" y="599"/>
                  </a:cubicBezTo>
                  <a:cubicBezTo>
                    <a:pt x="1940" y="558"/>
                    <a:pt x="1932" y="536"/>
                    <a:pt x="1954" y="523"/>
                  </a:cubicBezTo>
                  <a:cubicBezTo>
                    <a:pt x="1975" y="510"/>
                    <a:pt x="1978" y="504"/>
                    <a:pt x="1967" y="48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17"/>
            <p:cNvSpPr>
              <a:spLocks/>
            </p:cNvSpPr>
            <p:nvPr/>
          </p:nvSpPr>
          <p:spPr bwMode="auto">
            <a:xfrm>
              <a:off x="3238" y="1805"/>
              <a:ext cx="590" cy="922"/>
            </a:xfrm>
            <a:custGeom>
              <a:avLst/>
              <a:gdLst>
                <a:gd name="T0" fmla="*/ 1149 w 1273"/>
                <a:gd name="T1" fmla="*/ 1405 h 1992"/>
                <a:gd name="T2" fmla="*/ 1053 w 1273"/>
                <a:gd name="T3" fmla="*/ 1201 h 1992"/>
                <a:gd name="T4" fmla="*/ 1105 w 1273"/>
                <a:gd name="T5" fmla="*/ 957 h 1992"/>
                <a:gd name="T6" fmla="*/ 1044 w 1273"/>
                <a:gd name="T7" fmla="*/ 727 h 1992"/>
                <a:gd name="T8" fmla="*/ 1088 w 1273"/>
                <a:gd name="T9" fmla="*/ 590 h 1992"/>
                <a:gd name="T10" fmla="*/ 1088 w 1273"/>
                <a:gd name="T11" fmla="*/ 486 h 1992"/>
                <a:gd name="T12" fmla="*/ 1094 w 1273"/>
                <a:gd name="T13" fmla="*/ 280 h 1992"/>
                <a:gd name="T14" fmla="*/ 1131 w 1273"/>
                <a:gd name="T15" fmla="*/ 132 h 1992"/>
                <a:gd name="T16" fmla="*/ 1098 w 1273"/>
                <a:gd name="T17" fmla="*/ 0 h 1992"/>
                <a:gd name="T18" fmla="*/ 996 w 1273"/>
                <a:gd name="T19" fmla="*/ 76 h 1992"/>
                <a:gd name="T20" fmla="*/ 900 w 1273"/>
                <a:gd name="T21" fmla="*/ 110 h 1992"/>
                <a:gd name="T22" fmla="*/ 834 w 1273"/>
                <a:gd name="T23" fmla="*/ 265 h 1992"/>
                <a:gd name="T24" fmla="*/ 699 w 1273"/>
                <a:gd name="T25" fmla="*/ 380 h 1992"/>
                <a:gd name="T26" fmla="*/ 629 w 1273"/>
                <a:gd name="T27" fmla="*/ 506 h 1992"/>
                <a:gd name="T28" fmla="*/ 476 w 1273"/>
                <a:gd name="T29" fmla="*/ 491 h 1992"/>
                <a:gd name="T30" fmla="*/ 377 w 1273"/>
                <a:gd name="T31" fmla="*/ 501 h 1992"/>
                <a:gd name="T32" fmla="*/ 314 w 1273"/>
                <a:gd name="T33" fmla="*/ 595 h 1992"/>
                <a:gd name="T34" fmla="*/ 327 w 1273"/>
                <a:gd name="T35" fmla="*/ 704 h 1992"/>
                <a:gd name="T36" fmla="*/ 500 w 1273"/>
                <a:gd name="T37" fmla="*/ 784 h 1992"/>
                <a:gd name="T38" fmla="*/ 664 w 1273"/>
                <a:gd name="T39" fmla="*/ 901 h 1992"/>
                <a:gd name="T40" fmla="*/ 642 w 1273"/>
                <a:gd name="T41" fmla="*/ 1038 h 1992"/>
                <a:gd name="T42" fmla="*/ 563 w 1273"/>
                <a:gd name="T43" fmla="*/ 1120 h 1992"/>
                <a:gd name="T44" fmla="*/ 509 w 1273"/>
                <a:gd name="T45" fmla="*/ 1127 h 1992"/>
                <a:gd name="T46" fmla="*/ 472 w 1273"/>
                <a:gd name="T47" fmla="*/ 1196 h 1992"/>
                <a:gd name="T48" fmla="*/ 356 w 1273"/>
                <a:gd name="T49" fmla="*/ 1225 h 1992"/>
                <a:gd name="T50" fmla="*/ 205 w 1273"/>
                <a:gd name="T51" fmla="*/ 1183 h 1992"/>
                <a:gd name="T52" fmla="*/ 175 w 1273"/>
                <a:gd name="T53" fmla="*/ 1277 h 1992"/>
                <a:gd name="T54" fmla="*/ 179 w 1273"/>
                <a:gd name="T55" fmla="*/ 1331 h 1992"/>
                <a:gd name="T56" fmla="*/ 212 w 1273"/>
                <a:gd name="T57" fmla="*/ 1416 h 1992"/>
                <a:gd name="T58" fmla="*/ 179 w 1273"/>
                <a:gd name="T59" fmla="*/ 1481 h 1992"/>
                <a:gd name="T60" fmla="*/ 201 w 1273"/>
                <a:gd name="T61" fmla="*/ 1540 h 1992"/>
                <a:gd name="T62" fmla="*/ 148 w 1273"/>
                <a:gd name="T63" fmla="*/ 1551 h 1992"/>
                <a:gd name="T64" fmla="*/ 76 w 1273"/>
                <a:gd name="T65" fmla="*/ 1564 h 1992"/>
                <a:gd name="T66" fmla="*/ 61 w 1273"/>
                <a:gd name="T67" fmla="*/ 1624 h 1992"/>
                <a:gd name="T68" fmla="*/ 61 w 1273"/>
                <a:gd name="T69" fmla="*/ 1698 h 1992"/>
                <a:gd name="T70" fmla="*/ 46 w 1273"/>
                <a:gd name="T71" fmla="*/ 1735 h 1992"/>
                <a:gd name="T72" fmla="*/ 214 w 1273"/>
                <a:gd name="T73" fmla="*/ 1789 h 1992"/>
                <a:gd name="T74" fmla="*/ 349 w 1273"/>
                <a:gd name="T75" fmla="*/ 1823 h 1992"/>
                <a:gd name="T76" fmla="*/ 438 w 1273"/>
                <a:gd name="T77" fmla="*/ 1834 h 1992"/>
                <a:gd name="T78" fmla="*/ 536 w 1273"/>
                <a:gd name="T79" fmla="*/ 1890 h 1992"/>
                <a:gd name="T80" fmla="*/ 677 w 1273"/>
                <a:gd name="T81" fmla="*/ 1876 h 1992"/>
                <a:gd name="T82" fmla="*/ 805 w 1273"/>
                <a:gd name="T83" fmla="*/ 1929 h 1992"/>
                <a:gd name="T84" fmla="*/ 939 w 1273"/>
                <a:gd name="T85" fmla="*/ 1959 h 1992"/>
                <a:gd name="T86" fmla="*/ 970 w 1273"/>
                <a:gd name="T87" fmla="*/ 1909 h 1992"/>
                <a:gd name="T88" fmla="*/ 930 w 1273"/>
                <a:gd name="T89" fmla="*/ 1816 h 1992"/>
                <a:gd name="T90" fmla="*/ 1059 w 1273"/>
                <a:gd name="T91" fmla="*/ 1752 h 1992"/>
                <a:gd name="T92" fmla="*/ 974 w 1273"/>
                <a:gd name="T93" fmla="*/ 1679 h 1992"/>
                <a:gd name="T94" fmla="*/ 913 w 1273"/>
                <a:gd name="T95" fmla="*/ 1626 h 1992"/>
                <a:gd name="T96" fmla="*/ 1048 w 1273"/>
                <a:gd name="T97" fmla="*/ 1603 h 1992"/>
                <a:gd name="T98" fmla="*/ 1168 w 1273"/>
                <a:gd name="T99" fmla="*/ 1607 h 1992"/>
                <a:gd name="T100" fmla="*/ 1256 w 1273"/>
                <a:gd name="T101" fmla="*/ 1527 h 1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273" h="1992">
                  <a:moveTo>
                    <a:pt x="1256" y="1527"/>
                  </a:moveTo>
                  <a:cubicBezTo>
                    <a:pt x="1238" y="1499"/>
                    <a:pt x="1164" y="1449"/>
                    <a:pt x="1149" y="1405"/>
                  </a:cubicBezTo>
                  <a:cubicBezTo>
                    <a:pt x="1133" y="1360"/>
                    <a:pt x="1118" y="1342"/>
                    <a:pt x="1092" y="1314"/>
                  </a:cubicBezTo>
                  <a:cubicBezTo>
                    <a:pt x="1066" y="1286"/>
                    <a:pt x="1055" y="1257"/>
                    <a:pt x="1053" y="1201"/>
                  </a:cubicBezTo>
                  <a:cubicBezTo>
                    <a:pt x="1050" y="1146"/>
                    <a:pt x="1066" y="1110"/>
                    <a:pt x="1081" y="1075"/>
                  </a:cubicBezTo>
                  <a:cubicBezTo>
                    <a:pt x="1096" y="1040"/>
                    <a:pt x="1131" y="1016"/>
                    <a:pt x="1105" y="957"/>
                  </a:cubicBezTo>
                  <a:cubicBezTo>
                    <a:pt x="1079" y="897"/>
                    <a:pt x="1063" y="888"/>
                    <a:pt x="1063" y="853"/>
                  </a:cubicBezTo>
                  <a:cubicBezTo>
                    <a:pt x="1063" y="818"/>
                    <a:pt x="1070" y="753"/>
                    <a:pt x="1044" y="727"/>
                  </a:cubicBezTo>
                  <a:cubicBezTo>
                    <a:pt x="1018" y="701"/>
                    <a:pt x="1033" y="664"/>
                    <a:pt x="1048" y="638"/>
                  </a:cubicBezTo>
                  <a:cubicBezTo>
                    <a:pt x="1063" y="612"/>
                    <a:pt x="1107" y="617"/>
                    <a:pt x="1088" y="590"/>
                  </a:cubicBezTo>
                  <a:cubicBezTo>
                    <a:pt x="1068" y="562"/>
                    <a:pt x="1066" y="556"/>
                    <a:pt x="1085" y="540"/>
                  </a:cubicBezTo>
                  <a:cubicBezTo>
                    <a:pt x="1105" y="523"/>
                    <a:pt x="1103" y="504"/>
                    <a:pt x="1088" y="486"/>
                  </a:cubicBezTo>
                  <a:cubicBezTo>
                    <a:pt x="1072" y="467"/>
                    <a:pt x="989" y="395"/>
                    <a:pt x="1029" y="360"/>
                  </a:cubicBezTo>
                  <a:cubicBezTo>
                    <a:pt x="1068" y="325"/>
                    <a:pt x="1092" y="328"/>
                    <a:pt x="1094" y="280"/>
                  </a:cubicBezTo>
                  <a:cubicBezTo>
                    <a:pt x="1096" y="232"/>
                    <a:pt x="1101" y="236"/>
                    <a:pt x="1107" y="199"/>
                  </a:cubicBezTo>
                  <a:cubicBezTo>
                    <a:pt x="1114" y="161"/>
                    <a:pt x="1116" y="148"/>
                    <a:pt x="1131" y="132"/>
                  </a:cubicBezTo>
                  <a:cubicBezTo>
                    <a:pt x="1146" y="115"/>
                    <a:pt x="1155" y="84"/>
                    <a:pt x="1140" y="65"/>
                  </a:cubicBezTo>
                  <a:cubicBezTo>
                    <a:pt x="1128" y="51"/>
                    <a:pt x="1107" y="25"/>
                    <a:pt x="1098" y="0"/>
                  </a:cubicBezTo>
                  <a:cubicBezTo>
                    <a:pt x="1092" y="1"/>
                    <a:pt x="1085" y="8"/>
                    <a:pt x="1074" y="24"/>
                  </a:cubicBezTo>
                  <a:cubicBezTo>
                    <a:pt x="1039" y="80"/>
                    <a:pt x="1018" y="91"/>
                    <a:pt x="996" y="76"/>
                  </a:cubicBezTo>
                  <a:cubicBezTo>
                    <a:pt x="974" y="61"/>
                    <a:pt x="917" y="21"/>
                    <a:pt x="917" y="47"/>
                  </a:cubicBezTo>
                  <a:cubicBezTo>
                    <a:pt x="917" y="73"/>
                    <a:pt x="926" y="87"/>
                    <a:pt x="900" y="110"/>
                  </a:cubicBezTo>
                  <a:cubicBezTo>
                    <a:pt x="873" y="132"/>
                    <a:pt x="839" y="136"/>
                    <a:pt x="843" y="173"/>
                  </a:cubicBezTo>
                  <a:cubicBezTo>
                    <a:pt x="847" y="210"/>
                    <a:pt x="904" y="258"/>
                    <a:pt x="834" y="265"/>
                  </a:cubicBezTo>
                  <a:cubicBezTo>
                    <a:pt x="764" y="273"/>
                    <a:pt x="777" y="273"/>
                    <a:pt x="764" y="302"/>
                  </a:cubicBezTo>
                  <a:cubicBezTo>
                    <a:pt x="751" y="332"/>
                    <a:pt x="716" y="354"/>
                    <a:pt x="699" y="380"/>
                  </a:cubicBezTo>
                  <a:cubicBezTo>
                    <a:pt x="681" y="406"/>
                    <a:pt x="651" y="417"/>
                    <a:pt x="651" y="454"/>
                  </a:cubicBezTo>
                  <a:cubicBezTo>
                    <a:pt x="651" y="491"/>
                    <a:pt x="659" y="506"/>
                    <a:pt x="629" y="506"/>
                  </a:cubicBezTo>
                  <a:cubicBezTo>
                    <a:pt x="598" y="506"/>
                    <a:pt x="576" y="554"/>
                    <a:pt x="550" y="528"/>
                  </a:cubicBezTo>
                  <a:cubicBezTo>
                    <a:pt x="524" y="502"/>
                    <a:pt x="493" y="469"/>
                    <a:pt x="476" y="491"/>
                  </a:cubicBezTo>
                  <a:cubicBezTo>
                    <a:pt x="458" y="514"/>
                    <a:pt x="410" y="502"/>
                    <a:pt x="384" y="502"/>
                  </a:cubicBezTo>
                  <a:cubicBezTo>
                    <a:pt x="381" y="502"/>
                    <a:pt x="379" y="502"/>
                    <a:pt x="377" y="501"/>
                  </a:cubicBezTo>
                  <a:cubicBezTo>
                    <a:pt x="364" y="519"/>
                    <a:pt x="352" y="532"/>
                    <a:pt x="334" y="545"/>
                  </a:cubicBezTo>
                  <a:cubicBezTo>
                    <a:pt x="310" y="562"/>
                    <a:pt x="323" y="573"/>
                    <a:pt x="314" y="595"/>
                  </a:cubicBezTo>
                  <a:cubicBezTo>
                    <a:pt x="306" y="617"/>
                    <a:pt x="306" y="623"/>
                    <a:pt x="323" y="645"/>
                  </a:cubicBezTo>
                  <a:cubicBezTo>
                    <a:pt x="341" y="667"/>
                    <a:pt x="319" y="679"/>
                    <a:pt x="327" y="704"/>
                  </a:cubicBezTo>
                  <a:cubicBezTo>
                    <a:pt x="336" y="730"/>
                    <a:pt x="391" y="740"/>
                    <a:pt x="430" y="747"/>
                  </a:cubicBezTo>
                  <a:cubicBezTo>
                    <a:pt x="469" y="754"/>
                    <a:pt x="472" y="760"/>
                    <a:pt x="500" y="784"/>
                  </a:cubicBezTo>
                  <a:cubicBezTo>
                    <a:pt x="528" y="808"/>
                    <a:pt x="592" y="814"/>
                    <a:pt x="631" y="825"/>
                  </a:cubicBezTo>
                  <a:cubicBezTo>
                    <a:pt x="670" y="836"/>
                    <a:pt x="648" y="868"/>
                    <a:pt x="664" y="901"/>
                  </a:cubicBezTo>
                  <a:cubicBezTo>
                    <a:pt x="679" y="934"/>
                    <a:pt x="646" y="938"/>
                    <a:pt x="624" y="966"/>
                  </a:cubicBezTo>
                  <a:cubicBezTo>
                    <a:pt x="603" y="994"/>
                    <a:pt x="622" y="1016"/>
                    <a:pt x="642" y="1038"/>
                  </a:cubicBezTo>
                  <a:cubicBezTo>
                    <a:pt x="662" y="1060"/>
                    <a:pt x="668" y="1070"/>
                    <a:pt x="662" y="1095"/>
                  </a:cubicBezTo>
                  <a:cubicBezTo>
                    <a:pt x="655" y="1121"/>
                    <a:pt x="590" y="1123"/>
                    <a:pt x="563" y="1120"/>
                  </a:cubicBezTo>
                  <a:cubicBezTo>
                    <a:pt x="537" y="1116"/>
                    <a:pt x="544" y="1114"/>
                    <a:pt x="537" y="1127"/>
                  </a:cubicBezTo>
                  <a:cubicBezTo>
                    <a:pt x="531" y="1140"/>
                    <a:pt x="526" y="1138"/>
                    <a:pt x="509" y="1127"/>
                  </a:cubicBezTo>
                  <a:cubicBezTo>
                    <a:pt x="491" y="1116"/>
                    <a:pt x="489" y="1129"/>
                    <a:pt x="461" y="1136"/>
                  </a:cubicBezTo>
                  <a:cubicBezTo>
                    <a:pt x="432" y="1144"/>
                    <a:pt x="472" y="1162"/>
                    <a:pt x="472" y="1196"/>
                  </a:cubicBezTo>
                  <a:cubicBezTo>
                    <a:pt x="472" y="1229"/>
                    <a:pt x="445" y="1209"/>
                    <a:pt x="419" y="1209"/>
                  </a:cubicBezTo>
                  <a:cubicBezTo>
                    <a:pt x="393" y="1209"/>
                    <a:pt x="389" y="1222"/>
                    <a:pt x="356" y="1225"/>
                  </a:cubicBezTo>
                  <a:cubicBezTo>
                    <a:pt x="323" y="1229"/>
                    <a:pt x="297" y="1207"/>
                    <a:pt x="288" y="1188"/>
                  </a:cubicBezTo>
                  <a:cubicBezTo>
                    <a:pt x="279" y="1170"/>
                    <a:pt x="249" y="1179"/>
                    <a:pt x="205" y="1183"/>
                  </a:cubicBezTo>
                  <a:cubicBezTo>
                    <a:pt x="161" y="1186"/>
                    <a:pt x="172" y="1222"/>
                    <a:pt x="183" y="1238"/>
                  </a:cubicBezTo>
                  <a:cubicBezTo>
                    <a:pt x="194" y="1255"/>
                    <a:pt x="192" y="1270"/>
                    <a:pt x="175" y="1277"/>
                  </a:cubicBezTo>
                  <a:cubicBezTo>
                    <a:pt x="157" y="1285"/>
                    <a:pt x="144" y="1305"/>
                    <a:pt x="142" y="1320"/>
                  </a:cubicBezTo>
                  <a:cubicBezTo>
                    <a:pt x="140" y="1335"/>
                    <a:pt x="159" y="1335"/>
                    <a:pt x="179" y="1331"/>
                  </a:cubicBezTo>
                  <a:cubicBezTo>
                    <a:pt x="199" y="1327"/>
                    <a:pt x="207" y="1348"/>
                    <a:pt x="223" y="1362"/>
                  </a:cubicBezTo>
                  <a:cubicBezTo>
                    <a:pt x="238" y="1377"/>
                    <a:pt x="210" y="1394"/>
                    <a:pt x="212" y="1416"/>
                  </a:cubicBezTo>
                  <a:cubicBezTo>
                    <a:pt x="214" y="1438"/>
                    <a:pt x="199" y="1438"/>
                    <a:pt x="188" y="1455"/>
                  </a:cubicBezTo>
                  <a:cubicBezTo>
                    <a:pt x="177" y="1472"/>
                    <a:pt x="168" y="1474"/>
                    <a:pt x="179" y="1481"/>
                  </a:cubicBezTo>
                  <a:cubicBezTo>
                    <a:pt x="190" y="1488"/>
                    <a:pt x="199" y="1498"/>
                    <a:pt x="181" y="1514"/>
                  </a:cubicBezTo>
                  <a:cubicBezTo>
                    <a:pt x="164" y="1531"/>
                    <a:pt x="181" y="1525"/>
                    <a:pt x="201" y="1540"/>
                  </a:cubicBezTo>
                  <a:cubicBezTo>
                    <a:pt x="220" y="1555"/>
                    <a:pt x="214" y="1570"/>
                    <a:pt x="185" y="1572"/>
                  </a:cubicBezTo>
                  <a:cubicBezTo>
                    <a:pt x="157" y="1574"/>
                    <a:pt x="161" y="1562"/>
                    <a:pt x="148" y="1551"/>
                  </a:cubicBezTo>
                  <a:cubicBezTo>
                    <a:pt x="135" y="1540"/>
                    <a:pt x="129" y="1555"/>
                    <a:pt x="124" y="1568"/>
                  </a:cubicBezTo>
                  <a:cubicBezTo>
                    <a:pt x="120" y="1581"/>
                    <a:pt x="92" y="1568"/>
                    <a:pt x="76" y="1564"/>
                  </a:cubicBezTo>
                  <a:cubicBezTo>
                    <a:pt x="61" y="1561"/>
                    <a:pt x="48" y="1579"/>
                    <a:pt x="24" y="1592"/>
                  </a:cubicBezTo>
                  <a:cubicBezTo>
                    <a:pt x="0" y="1605"/>
                    <a:pt x="37" y="1616"/>
                    <a:pt x="61" y="1624"/>
                  </a:cubicBezTo>
                  <a:cubicBezTo>
                    <a:pt x="85" y="1631"/>
                    <a:pt x="83" y="1638"/>
                    <a:pt x="68" y="1655"/>
                  </a:cubicBezTo>
                  <a:cubicBezTo>
                    <a:pt x="52" y="1672"/>
                    <a:pt x="83" y="1685"/>
                    <a:pt x="61" y="1698"/>
                  </a:cubicBezTo>
                  <a:cubicBezTo>
                    <a:pt x="49" y="1705"/>
                    <a:pt x="34" y="1721"/>
                    <a:pt x="24" y="1734"/>
                  </a:cubicBezTo>
                  <a:cubicBezTo>
                    <a:pt x="32" y="1734"/>
                    <a:pt x="39" y="1735"/>
                    <a:pt x="46" y="1735"/>
                  </a:cubicBezTo>
                  <a:cubicBezTo>
                    <a:pt x="78" y="1735"/>
                    <a:pt x="81" y="1768"/>
                    <a:pt x="109" y="1800"/>
                  </a:cubicBezTo>
                  <a:cubicBezTo>
                    <a:pt x="137" y="1831"/>
                    <a:pt x="179" y="1807"/>
                    <a:pt x="214" y="1789"/>
                  </a:cubicBezTo>
                  <a:cubicBezTo>
                    <a:pt x="249" y="1770"/>
                    <a:pt x="271" y="1778"/>
                    <a:pt x="313" y="1776"/>
                  </a:cubicBezTo>
                  <a:cubicBezTo>
                    <a:pt x="356" y="1773"/>
                    <a:pt x="333" y="1803"/>
                    <a:pt x="349" y="1823"/>
                  </a:cubicBezTo>
                  <a:cubicBezTo>
                    <a:pt x="366" y="1842"/>
                    <a:pt x="382" y="1831"/>
                    <a:pt x="402" y="1823"/>
                  </a:cubicBezTo>
                  <a:cubicBezTo>
                    <a:pt x="421" y="1815"/>
                    <a:pt x="428" y="1817"/>
                    <a:pt x="438" y="1834"/>
                  </a:cubicBezTo>
                  <a:cubicBezTo>
                    <a:pt x="448" y="1851"/>
                    <a:pt x="457" y="1851"/>
                    <a:pt x="474" y="1845"/>
                  </a:cubicBezTo>
                  <a:cubicBezTo>
                    <a:pt x="490" y="1840"/>
                    <a:pt x="510" y="1867"/>
                    <a:pt x="536" y="1890"/>
                  </a:cubicBezTo>
                  <a:cubicBezTo>
                    <a:pt x="562" y="1912"/>
                    <a:pt x="585" y="1895"/>
                    <a:pt x="611" y="1876"/>
                  </a:cubicBezTo>
                  <a:cubicBezTo>
                    <a:pt x="638" y="1856"/>
                    <a:pt x="654" y="1876"/>
                    <a:pt x="677" y="1876"/>
                  </a:cubicBezTo>
                  <a:cubicBezTo>
                    <a:pt x="700" y="1876"/>
                    <a:pt x="723" y="1895"/>
                    <a:pt x="739" y="1912"/>
                  </a:cubicBezTo>
                  <a:cubicBezTo>
                    <a:pt x="756" y="1929"/>
                    <a:pt x="769" y="1931"/>
                    <a:pt x="805" y="1929"/>
                  </a:cubicBezTo>
                  <a:cubicBezTo>
                    <a:pt x="841" y="1926"/>
                    <a:pt x="828" y="1937"/>
                    <a:pt x="857" y="1965"/>
                  </a:cubicBezTo>
                  <a:cubicBezTo>
                    <a:pt x="887" y="1992"/>
                    <a:pt x="903" y="1976"/>
                    <a:pt x="939" y="1959"/>
                  </a:cubicBezTo>
                  <a:cubicBezTo>
                    <a:pt x="947" y="1955"/>
                    <a:pt x="955" y="1954"/>
                    <a:pt x="963" y="1952"/>
                  </a:cubicBezTo>
                  <a:cubicBezTo>
                    <a:pt x="968" y="1936"/>
                    <a:pt x="973" y="1918"/>
                    <a:pt x="970" y="1909"/>
                  </a:cubicBezTo>
                  <a:cubicBezTo>
                    <a:pt x="963" y="1891"/>
                    <a:pt x="948" y="1874"/>
                    <a:pt x="928" y="1859"/>
                  </a:cubicBezTo>
                  <a:cubicBezTo>
                    <a:pt x="908" y="1844"/>
                    <a:pt x="915" y="1837"/>
                    <a:pt x="930" y="1816"/>
                  </a:cubicBezTo>
                  <a:cubicBezTo>
                    <a:pt x="946" y="1796"/>
                    <a:pt x="943" y="1768"/>
                    <a:pt x="978" y="1770"/>
                  </a:cubicBezTo>
                  <a:cubicBezTo>
                    <a:pt x="1013" y="1772"/>
                    <a:pt x="1057" y="1774"/>
                    <a:pt x="1059" y="1752"/>
                  </a:cubicBezTo>
                  <a:cubicBezTo>
                    <a:pt x="1061" y="1729"/>
                    <a:pt x="1074" y="1696"/>
                    <a:pt x="1044" y="1694"/>
                  </a:cubicBezTo>
                  <a:cubicBezTo>
                    <a:pt x="1013" y="1692"/>
                    <a:pt x="972" y="1698"/>
                    <a:pt x="974" y="1679"/>
                  </a:cubicBezTo>
                  <a:cubicBezTo>
                    <a:pt x="976" y="1661"/>
                    <a:pt x="978" y="1644"/>
                    <a:pt x="952" y="1644"/>
                  </a:cubicBezTo>
                  <a:cubicBezTo>
                    <a:pt x="926" y="1644"/>
                    <a:pt x="913" y="1637"/>
                    <a:pt x="913" y="1626"/>
                  </a:cubicBezTo>
                  <a:cubicBezTo>
                    <a:pt x="913" y="1614"/>
                    <a:pt x="904" y="1592"/>
                    <a:pt x="965" y="1600"/>
                  </a:cubicBezTo>
                  <a:cubicBezTo>
                    <a:pt x="1026" y="1607"/>
                    <a:pt x="1042" y="1587"/>
                    <a:pt x="1048" y="1603"/>
                  </a:cubicBezTo>
                  <a:cubicBezTo>
                    <a:pt x="1055" y="1620"/>
                    <a:pt x="1059" y="1620"/>
                    <a:pt x="1092" y="1620"/>
                  </a:cubicBezTo>
                  <a:cubicBezTo>
                    <a:pt x="1125" y="1620"/>
                    <a:pt x="1127" y="1588"/>
                    <a:pt x="1168" y="1607"/>
                  </a:cubicBezTo>
                  <a:cubicBezTo>
                    <a:pt x="1210" y="1626"/>
                    <a:pt x="1210" y="1614"/>
                    <a:pt x="1232" y="1592"/>
                  </a:cubicBezTo>
                  <a:cubicBezTo>
                    <a:pt x="1254" y="1570"/>
                    <a:pt x="1273" y="1555"/>
                    <a:pt x="1256" y="15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18"/>
            <p:cNvSpPr>
              <a:spLocks/>
            </p:cNvSpPr>
            <p:nvPr/>
          </p:nvSpPr>
          <p:spPr bwMode="auto">
            <a:xfrm>
              <a:off x="3030" y="3028"/>
              <a:ext cx="700" cy="551"/>
            </a:xfrm>
            <a:custGeom>
              <a:avLst/>
              <a:gdLst>
                <a:gd name="T0" fmla="*/ 1227 w 1511"/>
                <a:gd name="T1" fmla="*/ 158 h 1190"/>
                <a:gd name="T2" fmla="*/ 1173 w 1511"/>
                <a:gd name="T3" fmla="*/ 104 h 1190"/>
                <a:gd name="T4" fmla="*/ 1123 w 1511"/>
                <a:gd name="T5" fmla="*/ 32 h 1190"/>
                <a:gd name="T6" fmla="*/ 1024 w 1511"/>
                <a:gd name="T7" fmla="*/ 35 h 1190"/>
                <a:gd name="T8" fmla="*/ 943 w 1511"/>
                <a:gd name="T9" fmla="*/ 43 h 1190"/>
                <a:gd name="T10" fmla="*/ 880 w 1511"/>
                <a:gd name="T11" fmla="*/ 89 h 1190"/>
                <a:gd name="T12" fmla="*/ 756 w 1511"/>
                <a:gd name="T13" fmla="*/ 180 h 1190"/>
                <a:gd name="T14" fmla="*/ 592 w 1511"/>
                <a:gd name="T15" fmla="*/ 139 h 1190"/>
                <a:gd name="T16" fmla="*/ 500 w 1511"/>
                <a:gd name="T17" fmla="*/ 191 h 1190"/>
                <a:gd name="T18" fmla="*/ 620 w 1511"/>
                <a:gd name="T19" fmla="*/ 287 h 1190"/>
                <a:gd name="T20" fmla="*/ 675 w 1511"/>
                <a:gd name="T21" fmla="*/ 361 h 1190"/>
                <a:gd name="T22" fmla="*/ 572 w 1511"/>
                <a:gd name="T23" fmla="*/ 389 h 1190"/>
                <a:gd name="T24" fmla="*/ 469 w 1511"/>
                <a:gd name="T25" fmla="*/ 393 h 1190"/>
                <a:gd name="T26" fmla="*/ 419 w 1511"/>
                <a:gd name="T27" fmla="*/ 398 h 1190"/>
                <a:gd name="T28" fmla="*/ 293 w 1511"/>
                <a:gd name="T29" fmla="*/ 504 h 1190"/>
                <a:gd name="T30" fmla="*/ 144 w 1511"/>
                <a:gd name="T31" fmla="*/ 523 h 1190"/>
                <a:gd name="T32" fmla="*/ 35 w 1511"/>
                <a:gd name="T33" fmla="*/ 549 h 1190"/>
                <a:gd name="T34" fmla="*/ 30 w 1511"/>
                <a:gd name="T35" fmla="*/ 630 h 1190"/>
                <a:gd name="T36" fmla="*/ 113 w 1511"/>
                <a:gd name="T37" fmla="*/ 704 h 1190"/>
                <a:gd name="T38" fmla="*/ 210 w 1511"/>
                <a:gd name="T39" fmla="*/ 678 h 1190"/>
                <a:gd name="T40" fmla="*/ 258 w 1511"/>
                <a:gd name="T41" fmla="*/ 790 h 1190"/>
                <a:gd name="T42" fmla="*/ 201 w 1511"/>
                <a:gd name="T43" fmla="*/ 953 h 1190"/>
                <a:gd name="T44" fmla="*/ 258 w 1511"/>
                <a:gd name="T45" fmla="*/ 1127 h 1190"/>
                <a:gd name="T46" fmla="*/ 376 w 1511"/>
                <a:gd name="T47" fmla="*/ 1138 h 1190"/>
                <a:gd name="T48" fmla="*/ 524 w 1511"/>
                <a:gd name="T49" fmla="*/ 1134 h 1190"/>
                <a:gd name="T50" fmla="*/ 673 w 1511"/>
                <a:gd name="T51" fmla="*/ 1112 h 1190"/>
                <a:gd name="T52" fmla="*/ 847 w 1511"/>
                <a:gd name="T53" fmla="*/ 1023 h 1190"/>
                <a:gd name="T54" fmla="*/ 970 w 1511"/>
                <a:gd name="T55" fmla="*/ 979 h 1190"/>
                <a:gd name="T56" fmla="*/ 1088 w 1511"/>
                <a:gd name="T57" fmla="*/ 1030 h 1190"/>
                <a:gd name="T58" fmla="*/ 1171 w 1511"/>
                <a:gd name="T59" fmla="*/ 956 h 1190"/>
                <a:gd name="T60" fmla="*/ 1302 w 1511"/>
                <a:gd name="T61" fmla="*/ 927 h 1190"/>
                <a:gd name="T62" fmla="*/ 1372 w 1511"/>
                <a:gd name="T63" fmla="*/ 860 h 1190"/>
                <a:gd name="T64" fmla="*/ 1489 w 1511"/>
                <a:gd name="T65" fmla="*/ 819 h 1190"/>
                <a:gd name="T66" fmla="*/ 1468 w 1511"/>
                <a:gd name="T67" fmla="*/ 671 h 1190"/>
                <a:gd name="T68" fmla="*/ 1472 w 1511"/>
                <a:gd name="T69" fmla="*/ 593 h 1190"/>
                <a:gd name="T70" fmla="*/ 1393 w 1511"/>
                <a:gd name="T71" fmla="*/ 512 h 1190"/>
                <a:gd name="T72" fmla="*/ 1341 w 1511"/>
                <a:gd name="T73" fmla="*/ 486 h 1190"/>
                <a:gd name="T74" fmla="*/ 1437 w 1511"/>
                <a:gd name="T75" fmla="*/ 345 h 1190"/>
                <a:gd name="T76" fmla="*/ 1402 w 1511"/>
                <a:gd name="T77" fmla="*/ 200 h 1190"/>
                <a:gd name="T78" fmla="*/ 1352 w 1511"/>
                <a:gd name="T79" fmla="*/ 222 h 1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11" h="1190">
                  <a:moveTo>
                    <a:pt x="1275" y="219"/>
                  </a:moveTo>
                  <a:cubicBezTo>
                    <a:pt x="1234" y="202"/>
                    <a:pt x="1240" y="182"/>
                    <a:pt x="1227" y="158"/>
                  </a:cubicBezTo>
                  <a:cubicBezTo>
                    <a:pt x="1214" y="134"/>
                    <a:pt x="1195" y="132"/>
                    <a:pt x="1171" y="128"/>
                  </a:cubicBezTo>
                  <a:cubicBezTo>
                    <a:pt x="1147" y="124"/>
                    <a:pt x="1162" y="121"/>
                    <a:pt x="1173" y="104"/>
                  </a:cubicBezTo>
                  <a:cubicBezTo>
                    <a:pt x="1184" y="87"/>
                    <a:pt x="1160" y="80"/>
                    <a:pt x="1160" y="65"/>
                  </a:cubicBezTo>
                  <a:cubicBezTo>
                    <a:pt x="1160" y="50"/>
                    <a:pt x="1151" y="33"/>
                    <a:pt x="1123" y="32"/>
                  </a:cubicBezTo>
                  <a:cubicBezTo>
                    <a:pt x="1094" y="30"/>
                    <a:pt x="1083" y="33"/>
                    <a:pt x="1066" y="54"/>
                  </a:cubicBezTo>
                  <a:cubicBezTo>
                    <a:pt x="1048" y="74"/>
                    <a:pt x="1029" y="54"/>
                    <a:pt x="1024" y="35"/>
                  </a:cubicBezTo>
                  <a:cubicBezTo>
                    <a:pt x="1020" y="17"/>
                    <a:pt x="991" y="11"/>
                    <a:pt x="965" y="6"/>
                  </a:cubicBezTo>
                  <a:cubicBezTo>
                    <a:pt x="939" y="0"/>
                    <a:pt x="924" y="24"/>
                    <a:pt x="943" y="43"/>
                  </a:cubicBezTo>
                  <a:cubicBezTo>
                    <a:pt x="963" y="61"/>
                    <a:pt x="954" y="76"/>
                    <a:pt x="941" y="95"/>
                  </a:cubicBezTo>
                  <a:cubicBezTo>
                    <a:pt x="928" y="113"/>
                    <a:pt x="913" y="115"/>
                    <a:pt x="880" y="89"/>
                  </a:cubicBezTo>
                  <a:cubicBezTo>
                    <a:pt x="847" y="63"/>
                    <a:pt x="823" y="113"/>
                    <a:pt x="784" y="119"/>
                  </a:cubicBezTo>
                  <a:cubicBezTo>
                    <a:pt x="745" y="124"/>
                    <a:pt x="784" y="156"/>
                    <a:pt x="756" y="180"/>
                  </a:cubicBezTo>
                  <a:cubicBezTo>
                    <a:pt x="727" y="204"/>
                    <a:pt x="688" y="191"/>
                    <a:pt x="657" y="187"/>
                  </a:cubicBezTo>
                  <a:cubicBezTo>
                    <a:pt x="627" y="184"/>
                    <a:pt x="620" y="161"/>
                    <a:pt x="592" y="139"/>
                  </a:cubicBezTo>
                  <a:cubicBezTo>
                    <a:pt x="563" y="117"/>
                    <a:pt x="570" y="146"/>
                    <a:pt x="555" y="163"/>
                  </a:cubicBezTo>
                  <a:cubicBezTo>
                    <a:pt x="539" y="180"/>
                    <a:pt x="518" y="176"/>
                    <a:pt x="500" y="191"/>
                  </a:cubicBezTo>
                  <a:cubicBezTo>
                    <a:pt x="483" y="206"/>
                    <a:pt x="504" y="235"/>
                    <a:pt x="531" y="254"/>
                  </a:cubicBezTo>
                  <a:cubicBezTo>
                    <a:pt x="557" y="272"/>
                    <a:pt x="579" y="287"/>
                    <a:pt x="620" y="287"/>
                  </a:cubicBezTo>
                  <a:cubicBezTo>
                    <a:pt x="662" y="287"/>
                    <a:pt x="642" y="300"/>
                    <a:pt x="644" y="317"/>
                  </a:cubicBezTo>
                  <a:cubicBezTo>
                    <a:pt x="646" y="334"/>
                    <a:pt x="660" y="341"/>
                    <a:pt x="675" y="361"/>
                  </a:cubicBezTo>
                  <a:cubicBezTo>
                    <a:pt x="690" y="382"/>
                    <a:pt x="662" y="384"/>
                    <a:pt x="635" y="382"/>
                  </a:cubicBezTo>
                  <a:cubicBezTo>
                    <a:pt x="609" y="380"/>
                    <a:pt x="596" y="389"/>
                    <a:pt x="572" y="389"/>
                  </a:cubicBezTo>
                  <a:cubicBezTo>
                    <a:pt x="548" y="389"/>
                    <a:pt x="548" y="399"/>
                    <a:pt x="522" y="410"/>
                  </a:cubicBezTo>
                  <a:cubicBezTo>
                    <a:pt x="496" y="421"/>
                    <a:pt x="483" y="408"/>
                    <a:pt x="469" y="393"/>
                  </a:cubicBezTo>
                  <a:cubicBezTo>
                    <a:pt x="456" y="378"/>
                    <a:pt x="450" y="387"/>
                    <a:pt x="437" y="399"/>
                  </a:cubicBezTo>
                  <a:cubicBezTo>
                    <a:pt x="433" y="402"/>
                    <a:pt x="426" y="401"/>
                    <a:pt x="419" y="398"/>
                  </a:cubicBezTo>
                  <a:cubicBezTo>
                    <a:pt x="414" y="430"/>
                    <a:pt x="409" y="486"/>
                    <a:pt x="384" y="489"/>
                  </a:cubicBezTo>
                  <a:cubicBezTo>
                    <a:pt x="358" y="493"/>
                    <a:pt x="341" y="497"/>
                    <a:pt x="293" y="504"/>
                  </a:cubicBezTo>
                  <a:cubicBezTo>
                    <a:pt x="245" y="512"/>
                    <a:pt x="240" y="508"/>
                    <a:pt x="175" y="493"/>
                  </a:cubicBezTo>
                  <a:cubicBezTo>
                    <a:pt x="109" y="478"/>
                    <a:pt x="175" y="493"/>
                    <a:pt x="144" y="523"/>
                  </a:cubicBezTo>
                  <a:cubicBezTo>
                    <a:pt x="113" y="552"/>
                    <a:pt x="113" y="526"/>
                    <a:pt x="96" y="493"/>
                  </a:cubicBezTo>
                  <a:cubicBezTo>
                    <a:pt x="79" y="460"/>
                    <a:pt x="70" y="504"/>
                    <a:pt x="35" y="549"/>
                  </a:cubicBezTo>
                  <a:cubicBezTo>
                    <a:pt x="0" y="593"/>
                    <a:pt x="9" y="571"/>
                    <a:pt x="35" y="593"/>
                  </a:cubicBezTo>
                  <a:cubicBezTo>
                    <a:pt x="61" y="615"/>
                    <a:pt x="52" y="619"/>
                    <a:pt x="30" y="630"/>
                  </a:cubicBezTo>
                  <a:cubicBezTo>
                    <a:pt x="9" y="641"/>
                    <a:pt x="26" y="686"/>
                    <a:pt x="52" y="704"/>
                  </a:cubicBezTo>
                  <a:cubicBezTo>
                    <a:pt x="79" y="723"/>
                    <a:pt x="113" y="727"/>
                    <a:pt x="113" y="704"/>
                  </a:cubicBezTo>
                  <a:cubicBezTo>
                    <a:pt x="113" y="682"/>
                    <a:pt x="140" y="689"/>
                    <a:pt x="153" y="701"/>
                  </a:cubicBezTo>
                  <a:cubicBezTo>
                    <a:pt x="166" y="712"/>
                    <a:pt x="183" y="675"/>
                    <a:pt x="210" y="678"/>
                  </a:cubicBezTo>
                  <a:cubicBezTo>
                    <a:pt x="236" y="682"/>
                    <a:pt x="240" y="708"/>
                    <a:pt x="258" y="723"/>
                  </a:cubicBezTo>
                  <a:cubicBezTo>
                    <a:pt x="275" y="738"/>
                    <a:pt x="275" y="767"/>
                    <a:pt x="258" y="790"/>
                  </a:cubicBezTo>
                  <a:cubicBezTo>
                    <a:pt x="240" y="812"/>
                    <a:pt x="236" y="812"/>
                    <a:pt x="201" y="856"/>
                  </a:cubicBezTo>
                  <a:cubicBezTo>
                    <a:pt x="166" y="901"/>
                    <a:pt x="201" y="927"/>
                    <a:pt x="201" y="953"/>
                  </a:cubicBezTo>
                  <a:cubicBezTo>
                    <a:pt x="201" y="979"/>
                    <a:pt x="258" y="1005"/>
                    <a:pt x="284" y="1027"/>
                  </a:cubicBezTo>
                  <a:cubicBezTo>
                    <a:pt x="310" y="1049"/>
                    <a:pt x="297" y="1093"/>
                    <a:pt x="258" y="1127"/>
                  </a:cubicBezTo>
                  <a:cubicBezTo>
                    <a:pt x="218" y="1160"/>
                    <a:pt x="262" y="1179"/>
                    <a:pt x="306" y="1179"/>
                  </a:cubicBezTo>
                  <a:cubicBezTo>
                    <a:pt x="349" y="1179"/>
                    <a:pt x="358" y="1160"/>
                    <a:pt x="376" y="1138"/>
                  </a:cubicBezTo>
                  <a:cubicBezTo>
                    <a:pt x="393" y="1116"/>
                    <a:pt x="397" y="1101"/>
                    <a:pt x="432" y="1097"/>
                  </a:cubicBezTo>
                  <a:cubicBezTo>
                    <a:pt x="467" y="1093"/>
                    <a:pt x="498" y="1138"/>
                    <a:pt x="524" y="1134"/>
                  </a:cubicBezTo>
                  <a:cubicBezTo>
                    <a:pt x="550" y="1131"/>
                    <a:pt x="581" y="1145"/>
                    <a:pt x="616" y="1168"/>
                  </a:cubicBezTo>
                  <a:cubicBezTo>
                    <a:pt x="651" y="1190"/>
                    <a:pt x="673" y="1149"/>
                    <a:pt x="673" y="1112"/>
                  </a:cubicBezTo>
                  <a:cubicBezTo>
                    <a:pt x="673" y="1075"/>
                    <a:pt x="738" y="1086"/>
                    <a:pt x="760" y="1064"/>
                  </a:cubicBezTo>
                  <a:cubicBezTo>
                    <a:pt x="782" y="1042"/>
                    <a:pt x="799" y="1027"/>
                    <a:pt x="847" y="1023"/>
                  </a:cubicBezTo>
                  <a:cubicBezTo>
                    <a:pt x="895" y="1019"/>
                    <a:pt x="882" y="990"/>
                    <a:pt x="922" y="953"/>
                  </a:cubicBezTo>
                  <a:cubicBezTo>
                    <a:pt x="961" y="916"/>
                    <a:pt x="952" y="945"/>
                    <a:pt x="970" y="979"/>
                  </a:cubicBezTo>
                  <a:cubicBezTo>
                    <a:pt x="987" y="1012"/>
                    <a:pt x="1018" y="1012"/>
                    <a:pt x="1035" y="1001"/>
                  </a:cubicBezTo>
                  <a:cubicBezTo>
                    <a:pt x="1053" y="990"/>
                    <a:pt x="1061" y="1005"/>
                    <a:pt x="1088" y="1030"/>
                  </a:cubicBezTo>
                  <a:cubicBezTo>
                    <a:pt x="1114" y="1056"/>
                    <a:pt x="1114" y="1019"/>
                    <a:pt x="1144" y="1012"/>
                  </a:cubicBezTo>
                  <a:cubicBezTo>
                    <a:pt x="1175" y="1005"/>
                    <a:pt x="1162" y="982"/>
                    <a:pt x="1171" y="956"/>
                  </a:cubicBezTo>
                  <a:cubicBezTo>
                    <a:pt x="1179" y="930"/>
                    <a:pt x="1219" y="923"/>
                    <a:pt x="1249" y="942"/>
                  </a:cubicBezTo>
                  <a:cubicBezTo>
                    <a:pt x="1280" y="960"/>
                    <a:pt x="1293" y="953"/>
                    <a:pt x="1302" y="927"/>
                  </a:cubicBezTo>
                  <a:cubicBezTo>
                    <a:pt x="1310" y="901"/>
                    <a:pt x="1328" y="916"/>
                    <a:pt x="1372" y="916"/>
                  </a:cubicBezTo>
                  <a:cubicBezTo>
                    <a:pt x="1415" y="916"/>
                    <a:pt x="1372" y="890"/>
                    <a:pt x="1372" y="860"/>
                  </a:cubicBezTo>
                  <a:cubicBezTo>
                    <a:pt x="1372" y="830"/>
                    <a:pt x="1420" y="834"/>
                    <a:pt x="1437" y="849"/>
                  </a:cubicBezTo>
                  <a:cubicBezTo>
                    <a:pt x="1455" y="864"/>
                    <a:pt x="1468" y="853"/>
                    <a:pt x="1489" y="819"/>
                  </a:cubicBezTo>
                  <a:cubicBezTo>
                    <a:pt x="1511" y="786"/>
                    <a:pt x="1494" y="756"/>
                    <a:pt x="1485" y="745"/>
                  </a:cubicBezTo>
                  <a:cubicBezTo>
                    <a:pt x="1476" y="734"/>
                    <a:pt x="1450" y="693"/>
                    <a:pt x="1468" y="671"/>
                  </a:cubicBezTo>
                  <a:cubicBezTo>
                    <a:pt x="1485" y="649"/>
                    <a:pt x="1494" y="656"/>
                    <a:pt x="1481" y="638"/>
                  </a:cubicBezTo>
                  <a:cubicBezTo>
                    <a:pt x="1468" y="619"/>
                    <a:pt x="1450" y="604"/>
                    <a:pt x="1472" y="593"/>
                  </a:cubicBezTo>
                  <a:cubicBezTo>
                    <a:pt x="1494" y="582"/>
                    <a:pt x="1489" y="571"/>
                    <a:pt x="1485" y="526"/>
                  </a:cubicBezTo>
                  <a:cubicBezTo>
                    <a:pt x="1481" y="482"/>
                    <a:pt x="1437" y="519"/>
                    <a:pt x="1393" y="512"/>
                  </a:cubicBezTo>
                  <a:cubicBezTo>
                    <a:pt x="1350" y="504"/>
                    <a:pt x="1363" y="549"/>
                    <a:pt x="1323" y="534"/>
                  </a:cubicBezTo>
                  <a:cubicBezTo>
                    <a:pt x="1284" y="519"/>
                    <a:pt x="1319" y="512"/>
                    <a:pt x="1341" y="486"/>
                  </a:cubicBezTo>
                  <a:cubicBezTo>
                    <a:pt x="1363" y="460"/>
                    <a:pt x="1415" y="426"/>
                    <a:pt x="1450" y="419"/>
                  </a:cubicBezTo>
                  <a:cubicBezTo>
                    <a:pt x="1485" y="411"/>
                    <a:pt x="1459" y="378"/>
                    <a:pt x="1437" y="345"/>
                  </a:cubicBezTo>
                  <a:cubicBezTo>
                    <a:pt x="1415" y="311"/>
                    <a:pt x="1411" y="300"/>
                    <a:pt x="1424" y="263"/>
                  </a:cubicBezTo>
                  <a:cubicBezTo>
                    <a:pt x="1437" y="226"/>
                    <a:pt x="1428" y="230"/>
                    <a:pt x="1402" y="200"/>
                  </a:cubicBezTo>
                  <a:cubicBezTo>
                    <a:pt x="1401" y="199"/>
                    <a:pt x="1401" y="199"/>
                    <a:pt x="1400" y="198"/>
                  </a:cubicBezTo>
                  <a:cubicBezTo>
                    <a:pt x="1384" y="208"/>
                    <a:pt x="1373" y="217"/>
                    <a:pt x="1352" y="222"/>
                  </a:cubicBezTo>
                  <a:cubicBezTo>
                    <a:pt x="1319" y="232"/>
                    <a:pt x="1317" y="235"/>
                    <a:pt x="1275" y="2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0" name="Freeform 19"/>
            <p:cNvSpPr>
              <a:spLocks/>
            </p:cNvSpPr>
            <p:nvPr/>
          </p:nvSpPr>
          <p:spPr bwMode="auto">
            <a:xfrm>
              <a:off x="2330" y="2463"/>
              <a:ext cx="1424" cy="954"/>
            </a:xfrm>
            <a:custGeom>
              <a:avLst/>
              <a:gdLst>
                <a:gd name="T0" fmla="*/ 3008 w 3074"/>
                <a:gd name="T1" fmla="*/ 534 h 2060"/>
                <a:gd name="T2" fmla="*/ 2766 w 3074"/>
                <a:gd name="T3" fmla="*/ 507 h 2060"/>
                <a:gd name="T4" fmla="*/ 2572 w 3074"/>
                <a:gd name="T5" fmla="*/ 454 h 2060"/>
                <a:gd name="T6" fmla="*/ 2399 w 3074"/>
                <a:gd name="T7" fmla="*/ 412 h 2060"/>
                <a:gd name="T8" fmla="*/ 2274 w 3074"/>
                <a:gd name="T9" fmla="*/ 354 h 2060"/>
                <a:gd name="T10" fmla="*/ 2007 w 3074"/>
                <a:gd name="T11" fmla="*/ 313 h 2060"/>
                <a:gd name="T12" fmla="*/ 1797 w 3074"/>
                <a:gd name="T13" fmla="*/ 402 h 2060"/>
                <a:gd name="T14" fmla="*/ 1646 w 3074"/>
                <a:gd name="T15" fmla="*/ 276 h 2060"/>
                <a:gd name="T16" fmla="*/ 1524 w 3074"/>
                <a:gd name="T17" fmla="*/ 248 h 2060"/>
                <a:gd name="T18" fmla="*/ 1413 w 3074"/>
                <a:gd name="T19" fmla="*/ 129 h 2060"/>
                <a:gd name="T20" fmla="*/ 1264 w 3074"/>
                <a:gd name="T21" fmla="*/ 22 h 2060"/>
                <a:gd name="T22" fmla="*/ 1179 w 3074"/>
                <a:gd name="T23" fmla="*/ 136 h 2060"/>
                <a:gd name="T24" fmla="*/ 1148 w 3074"/>
                <a:gd name="T25" fmla="*/ 292 h 2060"/>
                <a:gd name="T26" fmla="*/ 934 w 3074"/>
                <a:gd name="T27" fmla="*/ 244 h 2060"/>
                <a:gd name="T28" fmla="*/ 698 w 3074"/>
                <a:gd name="T29" fmla="*/ 374 h 2060"/>
                <a:gd name="T30" fmla="*/ 463 w 3074"/>
                <a:gd name="T31" fmla="*/ 267 h 2060"/>
                <a:gd name="T32" fmla="*/ 235 w 3074"/>
                <a:gd name="T33" fmla="*/ 222 h 2060"/>
                <a:gd name="T34" fmla="*/ 48 w 3074"/>
                <a:gd name="T35" fmla="*/ 352 h 2060"/>
                <a:gd name="T36" fmla="*/ 200 w 3074"/>
                <a:gd name="T37" fmla="*/ 467 h 2060"/>
                <a:gd name="T38" fmla="*/ 345 w 3074"/>
                <a:gd name="T39" fmla="*/ 734 h 2060"/>
                <a:gd name="T40" fmla="*/ 371 w 3074"/>
                <a:gd name="T41" fmla="*/ 934 h 2060"/>
                <a:gd name="T42" fmla="*/ 386 w 3074"/>
                <a:gd name="T43" fmla="*/ 1233 h 2060"/>
                <a:gd name="T44" fmla="*/ 480 w 3074"/>
                <a:gd name="T45" fmla="*/ 1501 h 2060"/>
                <a:gd name="T46" fmla="*/ 624 w 3074"/>
                <a:gd name="T47" fmla="*/ 1475 h 2060"/>
                <a:gd name="T48" fmla="*/ 886 w 3074"/>
                <a:gd name="T49" fmla="*/ 1760 h 2060"/>
                <a:gd name="T50" fmla="*/ 1004 w 3074"/>
                <a:gd name="T51" fmla="*/ 2012 h 2060"/>
                <a:gd name="T52" fmla="*/ 1271 w 3074"/>
                <a:gd name="T53" fmla="*/ 2009 h 2060"/>
                <a:gd name="T54" fmla="*/ 1332 w 3074"/>
                <a:gd name="T55" fmla="*/ 1782 h 2060"/>
                <a:gd name="T56" fmla="*/ 1463 w 3074"/>
                <a:gd name="T57" fmla="*/ 1549 h 2060"/>
                <a:gd name="T58" fmla="*/ 1655 w 3074"/>
                <a:gd name="T59" fmla="*/ 1397 h 2060"/>
                <a:gd name="T60" fmla="*/ 1694 w 3074"/>
                <a:gd name="T61" fmla="*/ 1549 h 2060"/>
                <a:gd name="T62" fmla="*/ 1904 w 3074"/>
                <a:gd name="T63" fmla="*/ 1545 h 2060"/>
                <a:gd name="T64" fmla="*/ 1948 w 3074"/>
                <a:gd name="T65" fmla="*/ 1618 h 2060"/>
                <a:gd name="T66" fmla="*/ 2083 w 3074"/>
                <a:gd name="T67" fmla="*/ 1608 h 2060"/>
                <a:gd name="T68" fmla="*/ 2155 w 3074"/>
                <a:gd name="T69" fmla="*/ 1536 h 2060"/>
                <a:gd name="T70" fmla="*/ 2011 w 3074"/>
                <a:gd name="T71" fmla="*/ 1410 h 2060"/>
                <a:gd name="T72" fmla="*/ 2168 w 3074"/>
                <a:gd name="T73" fmla="*/ 1406 h 2060"/>
                <a:gd name="T74" fmla="*/ 2391 w 3074"/>
                <a:gd name="T75" fmla="*/ 1308 h 2060"/>
                <a:gd name="T76" fmla="*/ 2476 w 3074"/>
                <a:gd name="T77" fmla="*/ 1225 h 2060"/>
                <a:gd name="T78" fmla="*/ 2634 w 3074"/>
                <a:gd name="T79" fmla="*/ 1251 h 2060"/>
                <a:gd name="T80" fmla="*/ 2682 w 3074"/>
                <a:gd name="T81" fmla="*/ 1347 h 2060"/>
                <a:gd name="T82" fmla="*/ 2863 w 3074"/>
                <a:gd name="T83" fmla="*/ 1441 h 2060"/>
                <a:gd name="T84" fmla="*/ 2891 w 3074"/>
                <a:gd name="T85" fmla="*/ 1230 h 2060"/>
                <a:gd name="T86" fmla="*/ 2785 w 3074"/>
                <a:gd name="T87" fmla="*/ 1126 h 2060"/>
                <a:gd name="T88" fmla="*/ 2697 w 3074"/>
                <a:gd name="T89" fmla="*/ 982 h 2060"/>
                <a:gd name="T90" fmla="*/ 2720 w 3074"/>
                <a:gd name="T91" fmla="*/ 873 h 2060"/>
                <a:gd name="T92" fmla="*/ 2946 w 3074"/>
                <a:gd name="T93" fmla="*/ 821 h 2060"/>
                <a:gd name="T94" fmla="*/ 3057 w 3074"/>
                <a:gd name="T95" fmla="*/ 643 h 20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74" h="2060">
                  <a:moveTo>
                    <a:pt x="3057" y="643"/>
                  </a:moveTo>
                  <a:cubicBezTo>
                    <a:pt x="3041" y="612"/>
                    <a:pt x="3008" y="604"/>
                    <a:pt x="3011" y="584"/>
                  </a:cubicBezTo>
                  <a:cubicBezTo>
                    <a:pt x="3015" y="565"/>
                    <a:pt x="3038" y="532"/>
                    <a:pt x="3008" y="534"/>
                  </a:cubicBezTo>
                  <a:cubicBezTo>
                    <a:pt x="2979" y="537"/>
                    <a:pt x="2936" y="520"/>
                    <a:pt x="2900" y="537"/>
                  </a:cubicBezTo>
                  <a:cubicBezTo>
                    <a:pt x="2864" y="554"/>
                    <a:pt x="2848" y="570"/>
                    <a:pt x="2818" y="543"/>
                  </a:cubicBezTo>
                  <a:cubicBezTo>
                    <a:pt x="2789" y="515"/>
                    <a:pt x="2802" y="504"/>
                    <a:pt x="2766" y="507"/>
                  </a:cubicBezTo>
                  <a:cubicBezTo>
                    <a:pt x="2730" y="509"/>
                    <a:pt x="2717" y="507"/>
                    <a:pt x="2700" y="490"/>
                  </a:cubicBezTo>
                  <a:cubicBezTo>
                    <a:pt x="2684" y="473"/>
                    <a:pt x="2661" y="454"/>
                    <a:pt x="2638" y="454"/>
                  </a:cubicBezTo>
                  <a:cubicBezTo>
                    <a:pt x="2615" y="454"/>
                    <a:pt x="2599" y="434"/>
                    <a:pt x="2572" y="454"/>
                  </a:cubicBezTo>
                  <a:cubicBezTo>
                    <a:pt x="2546" y="473"/>
                    <a:pt x="2523" y="490"/>
                    <a:pt x="2497" y="468"/>
                  </a:cubicBezTo>
                  <a:cubicBezTo>
                    <a:pt x="2471" y="445"/>
                    <a:pt x="2451" y="418"/>
                    <a:pt x="2435" y="423"/>
                  </a:cubicBezTo>
                  <a:cubicBezTo>
                    <a:pt x="2418" y="429"/>
                    <a:pt x="2409" y="429"/>
                    <a:pt x="2399" y="412"/>
                  </a:cubicBezTo>
                  <a:cubicBezTo>
                    <a:pt x="2389" y="395"/>
                    <a:pt x="2382" y="393"/>
                    <a:pt x="2363" y="401"/>
                  </a:cubicBezTo>
                  <a:cubicBezTo>
                    <a:pt x="2343" y="409"/>
                    <a:pt x="2327" y="420"/>
                    <a:pt x="2310" y="401"/>
                  </a:cubicBezTo>
                  <a:cubicBezTo>
                    <a:pt x="2294" y="381"/>
                    <a:pt x="2317" y="351"/>
                    <a:pt x="2274" y="354"/>
                  </a:cubicBezTo>
                  <a:cubicBezTo>
                    <a:pt x="2232" y="356"/>
                    <a:pt x="2210" y="348"/>
                    <a:pt x="2175" y="367"/>
                  </a:cubicBezTo>
                  <a:cubicBezTo>
                    <a:pt x="2140" y="385"/>
                    <a:pt x="2098" y="409"/>
                    <a:pt x="2070" y="378"/>
                  </a:cubicBezTo>
                  <a:cubicBezTo>
                    <a:pt x="2042" y="346"/>
                    <a:pt x="2039" y="313"/>
                    <a:pt x="2007" y="313"/>
                  </a:cubicBezTo>
                  <a:cubicBezTo>
                    <a:pt x="1974" y="313"/>
                    <a:pt x="1917" y="304"/>
                    <a:pt x="1915" y="320"/>
                  </a:cubicBezTo>
                  <a:cubicBezTo>
                    <a:pt x="1913" y="337"/>
                    <a:pt x="1935" y="376"/>
                    <a:pt x="1884" y="393"/>
                  </a:cubicBezTo>
                  <a:cubicBezTo>
                    <a:pt x="1834" y="409"/>
                    <a:pt x="1845" y="420"/>
                    <a:pt x="1797" y="402"/>
                  </a:cubicBezTo>
                  <a:cubicBezTo>
                    <a:pt x="1749" y="383"/>
                    <a:pt x="1747" y="402"/>
                    <a:pt x="1721" y="385"/>
                  </a:cubicBezTo>
                  <a:cubicBezTo>
                    <a:pt x="1694" y="368"/>
                    <a:pt x="1673" y="365"/>
                    <a:pt x="1670" y="344"/>
                  </a:cubicBezTo>
                  <a:cubicBezTo>
                    <a:pt x="1668" y="324"/>
                    <a:pt x="1673" y="296"/>
                    <a:pt x="1646" y="276"/>
                  </a:cubicBezTo>
                  <a:cubicBezTo>
                    <a:pt x="1620" y="255"/>
                    <a:pt x="1653" y="242"/>
                    <a:pt x="1629" y="228"/>
                  </a:cubicBezTo>
                  <a:cubicBezTo>
                    <a:pt x="1605" y="213"/>
                    <a:pt x="1587" y="222"/>
                    <a:pt x="1574" y="239"/>
                  </a:cubicBezTo>
                  <a:cubicBezTo>
                    <a:pt x="1561" y="255"/>
                    <a:pt x="1541" y="261"/>
                    <a:pt x="1524" y="248"/>
                  </a:cubicBezTo>
                  <a:cubicBezTo>
                    <a:pt x="1507" y="235"/>
                    <a:pt x="1496" y="218"/>
                    <a:pt x="1474" y="202"/>
                  </a:cubicBezTo>
                  <a:cubicBezTo>
                    <a:pt x="1452" y="185"/>
                    <a:pt x="1439" y="187"/>
                    <a:pt x="1437" y="172"/>
                  </a:cubicBezTo>
                  <a:cubicBezTo>
                    <a:pt x="1434" y="157"/>
                    <a:pt x="1448" y="133"/>
                    <a:pt x="1413" y="129"/>
                  </a:cubicBezTo>
                  <a:cubicBezTo>
                    <a:pt x="1378" y="126"/>
                    <a:pt x="1367" y="128"/>
                    <a:pt x="1367" y="105"/>
                  </a:cubicBezTo>
                  <a:cubicBezTo>
                    <a:pt x="1367" y="83"/>
                    <a:pt x="1378" y="20"/>
                    <a:pt x="1345" y="14"/>
                  </a:cubicBezTo>
                  <a:cubicBezTo>
                    <a:pt x="1312" y="9"/>
                    <a:pt x="1314" y="0"/>
                    <a:pt x="1264" y="22"/>
                  </a:cubicBezTo>
                  <a:cubicBezTo>
                    <a:pt x="1214" y="44"/>
                    <a:pt x="1214" y="50"/>
                    <a:pt x="1194" y="50"/>
                  </a:cubicBezTo>
                  <a:cubicBezTo>
                    <a:pt x="1175" y="50"/>
                    <a:pt x="1142" y="59"/>
                    <a:pt x="1146" y="79"/>
                  </a:cubicBezTo>
                  <a:cubicBezTo>
                    <a:pt x="1149" y="95"/>
                    <a:pt x="1172" y="115"/>
                    <a:pt x="1179" y="136"/>
                  </a:cubicBezTo>
                  <a:cubicBezTo>
                    <a:pt x="1196" y="137"/>
                    <a:pt x="1207" y="142"/>
                    <a:pt x="1210" y="166"/>
                  </a:cubicBezTo>
                  <a:cubicBezTo>
                    <a:pt x="1214" y="211"/>
                    <a:pt x="1196" y="226"/>
                    <a:pt x="1196" y="255"/>
                  </a:cubicBezTo>
                  <a:cubicBezTo>
                    <a:pt x="1196" y="285"/>
                    <a:pt x="1166" y="318"/>
                    <a:pt x="1148" y="292"/>
                  </a:cubicBezTo>
                  <a:cubicBezTo>
                    <a:pt x="1131" y="267"/>
                    <a:pt x="1113" y="233"/>
                    <a:pt x="1087" y="263"/>
                  </a:cubicBezTo>
                  <a:cubicBezTo>
                    <a:pt x="1061" y="292"/>
                    <a:pt x="1030" y="318"/>
                    <a:pt x="1004" y="285"/>
                  </a:cubicBezTo>
                  <a:cubicBezTo>
                    <a:pt x="978" y="252"/>
                    <a:pt x="965" y="222"/>
                    <a:pt x="934" y="244"/>
                  </a:cubicBezTo>
                  <a:cubicBezTo>
                    <a:pt x="904" y="267"/>
                    <a:pt x="860" y="292"/>
                    <a:pt x="860" y="322"/>
                  </a:cubicBezTo>
                  <a:cubicBezTo>
                    <a:pt x="860" y="352"/>
                    <a:pt x="878" y="404"/>
                    <a:pt x="825" y="404"/>
                  </a:cubicBezTo>
                  <a:cubicBezTo>
                    <a:pt x="773" y="404"/>
                    <a:pt x="729" y="407"/>
                    <a:pt x="698" y="374"/>
                  </a:cubicBezTo>
                  <a:cubicBezTo>
                    <a:pt x="668" y="341"/>
                    <a:pt x="624" y="304"/>
                    <a:pt x="611" y="274"/>
                  </a:cubicBezTo>
                  <a:cubicBezTo>
                    <a:pt x="598" y="244"/>
                    <a:pt x="576" y="215"/>
                    <a:pt x="546" y="233"/>
                  </a:cubicBezTo>
                  <a:cubicBezTo>
                    <a:pt x="515" y="252"/>
                    <a:pt x="493" y="292"/>
                    <a:pt x="463" y="267"/>
                  </a:cubicBezTo>
                  <a:cubicBezTo>
                    <a:pt x="432" y="241"/>
                    <a:pt x="414" y="259"/>
                    <a:pt x="388" y="233"/>
                  </a:cubicBezTo>
                  <a:cubicBezTo>
                    <a:pt x="362" y="207"/>
                    <a:pt x="345" y="189"/>
                    <a:pt x="323" y="207"/>
                  </a:cubicBezTo>
                  <a:cubicBezTo>
                    <a:pt x="301" y="226"/>
                    <a:pt x="257" y="222"/>
                    <a:pt x="235" y="222"/>
                  </a:cubicBezTo>
                  <a:cubicBezTo>
                    <a:pt x="214" y="222"/>
                    <a:pt x="157" y="204"/>
                    <a:pt x="117" y="222"/>
                  </a:cubicBezTo>
                  <a:cubicBezTo>
                    <a:pt x="78" y="241"/>
                    <a:pt x="65" y="252"/>
                    <a:pt x="52" y="267"/>
                  </a:cubicBezTo>
                  <a:cubicBezTo>
                    <a:pt x="39" y="281"/>
                    <a:pt x="74" y="341"/>
                    <a:pt x="48" y="352"/>
                  </a:cubicBezTo>
                  <a:cubicBezTo>
                    <a:pt x="21" y="363"/>
                    <a:pt x="0" y="381"/>
                    <a:pt x="34" y="389"/>
                  </a:cubicBezTo>
                  <a:cubicBezTo>
                    <a:pt x="69" y="396"/>
                    <a:pt x="109" y="426"/>
                    <a:pt x="135" y="430"/>
                  </a:cubicBezTo>
                  <a:cubicBezTo>
                    <a:pt x="161" y="433"/>
                    <a:pt x="192" y="418"/>
                    <a:pt x="200" y="467"/>
                  </a:cubicBezTo>
                  <a:cubicBezTo>
                    <a:pt x="209" y="515"/>
                    <a:pt x="253" y="530"/>
                    <a:pt x="257" y="570"/>
                  </a:cubicBezTo>
                  <a:cubicBezTo>
                    <a:pt x="262" y="611"/>
                    <a:pt x="266" y="626"/>
                    <a:pt x="297" y="652"/>
                  </a:cubicBezTo>
                  <a:cubicBezTo>
                    <a:pt x="327" y="678"/>
                    <a:pt x="393" y="722"/>
                    <a:pt x="345" y="734"/>
                  </a:cubicBezTo>
                  <a:cubicBezTo>
                    <a:pt x="297" y="745"/>
                    <a:pt x="262" y="737"/>
                    <a:pt x="283" y="767"/>
                  </a:cubicBezTo>
                  <a:cubicBezTo>
                    <a:pt x="305" y="797"/>
                    <a:pt x="340" y="804"/>
                    <a:pt x="345" y="834"/>
                  </a:cubicBezTo>
                  <a:cubicBezTo>
                    <a:pt x="349" y="863"/>
                    <a:pt x="366" y="893"/>
                    <a:pt x="371" y="934"/>
                  </a:cubicBezTo>
                  <a:cubicBezTo>
                    <a:pt x="375" y="974"/>
                    <a:pt x="371" y="986"/>
                    <a:pt x="375" y="1023"/>
                  </a:cubicBezTo>
                  <a:cubicBezTo>
                    <a:pt x="380" y="1060"/>
                    <a:pt x="362" y="1138"/>
                    <a:pt x="371" y="1171"/>
                  </a:cubicBezTo>
                  <a:cubicBezTo>
                    <a:pt x="379" y="1201"/>
                    <a:pt x="405" y="1216"/>
                    <a:pt x="386" y="1233"/>
                  </a:cubicBezTo>
                  <a:cubicBezTo>
                    <a:pt x="406" y="1256"/>
                    <a:pt x="406" y="1276"/>
                    <a:pt x="406" y="1301"/>
                  </a:cubicBezTo>
                  <a:cubicBezTo>
                    <a:pt x="406" y="1338"/>
                    <a:pt x="401" y="1382"/>
                    <a:pt x="410" y="1456"/>
                  </a:cubicBezTo>
                  <a:cubicBezTo>
                    <a:pt x="419" y="1530"/>
                    <a:pt x="454" y="1512"/>
                    <a:pt x="480" y="1501"/>
                  </a:cubicBezTo>
                  <a:cubicBezTo>
                    <a:pt x="506" y="1490"/>
                    <a:pt x="537" y="1479"/>
                    <a:pt x="546" y="1456"/>
                  </a:cubicBezTo>
                  <a:cubicBezTo>
                    <a:pt x="554" y="1434"/>
                    <a:pt x="585" y="1412"/>
                    <a:pt x="611" y="1423"/>
                  </a:cubicBezTo>
                  <a:cubicBezTo>
                    <a:pt x="637" y="1434"/>
                    <a:pt x="650" y="1449"/>
                    <a:pt x="624" y="1475"/>
                  </a:cubicBezTo>
                  <a:cubicBezTo>
                    <a:pt x="598" y="1501"/>
                    <a:pt x="615" y="1519"/>
                    <a:pt x="642" y="1564"/>
                  </a:cubicBezTo>
                  <a:cubicBezTo>
                    <a:pt x="668" y="1608"/>
                    <a:pt x="755" y="1601"/>
                    <a:pt x="786" y="1630"/>
                  </a:cubicBezTo>
                  <a:cubicBezTo>
                    <a:pt x="816" y="1660"/>
                    <a:pt x="873" y="1719"/>
                    <a:pt x="886" y="1760"/>
                  </a:cubicBezTo>
                  <a:cubicBezTo>
                    <a:pt x="899" y="1801"/>
                    <a:pt x="891" y="1816"/>
                    <a:pt x="934" y="1845"/>
                  </a:cubicBezTo>
                  <a:cubicBezTo>
                    <a:pt x="978" y="1875"/>
                    <a:pt x="934" y="1920"/>
                    <a:pt x="974" y="1942"/>
                  </a:cubicBezTo>
                  <a:cubicBezTo>
                    <a:pt x="1013" y="1964"/>
                    <a:pt x="1000" y="2001"/>
                    <a:pt x="1004" y="2012"/>
                  </a:cubicBezTo>
                  <a:cubicBezTo>
                    <a:pt x="1009" y="2023"/>
                    <a:pt x="1057" y="2053"/>
                    <a:pt x="1096" y="2057"/>
                  </a:cubicBezTo>
                  <a:cubicBezTo>
                    <a:pt x="1135" y="2060"/>
                    <a:pt x="1183" y="2027"/>
                    <a:pt x="1218" y="1990"/>
                  </a:cubicBezTo>
                  <a:cubicBezTo>
                    <a:pt x="1253" y="1953"/>
                    <a:pt x="1266" y="1997"/>
                    <a:pt x="1271" y="2009"/>
                  </a:cubicBezTo>
                  <a:cubicBezTo>
                    <a:pt x="1275" y="2020"/>
                    <a:pt x="1319" y="2012"/>
                    <a:pt x="1349" y="1986"/>
                  </a:cubicBezTo>
                  <a:cubicBezTo>
                    <a:pt x="1380" y="1960"/>
                    <a:pt x="1375" y="1908"/>
                    <a:pt x="1349" y="1868"/>
                  </a:cubicBezTo>
                  <a:cubicBezTo>
                    <a:pt x="1323" y="1827"/>
                    <a:pt x="1336" y="1816"/>
                    <a:pt x="1332" y="1782"/>
                  </a:cubicBezTo>
                  <a:cubicBezTo>
                    <a:pt x="1327" y="1749"/>
                    <a:pt x="1336" y="1727"/>
                    <a:pt x="1375" y="1723"/>
                  </a:cubicBezTo>
                  <a:cubicBezTo>
                    <a:pt x="1415" y="1719"/>
                    <a:pt x="1428" y="1664"/>
                    <a:pt x="1454" y="1638"/>
                  </a:cubicBezTo>
                  <a:cubicBezTo>
                    <a:pt x="1480" y="1612"/>
                    <a:pt x="1485" y="1575"/>
                    <a:pt x="1463" y="1549"/>
                  </a:cubicBezTo>
                  <a:cubicBezTo>
                    <a:pt x="1441" y="1523"/>
                    <a:pt x="1511" y="1504"/>
                    <a:pt x="1546" y="1497"/>
                  </a:cubicBezTo>
                  <a:cubicBezTo>
                    <a:pt x="1581" y="1490"/>
                    <a:pt x="1594" y="1464"/>
                    <a:pt x="1555" y="1438"/>
                  </a:cubicBezTo>
                  <a:cubicBezTo>
                    <a:pt x="1515" y="1412"/>
                    <a:pt x="1611" y="1401"/>
                    <a:pt x="1655" y="1397"/>
                  </a:cubicBezTo>
                  <a:cubicBezTo>
                    <a:pt x="1699" y="1393"/>
                    <a:pt x="1677" y="1423"/>
                    <a:pt x="1668" y="1434"/>
                  </a:cubicBezTo>
                  <a:cubicBezTo>
                    <a:pt x="1659" y="1445"/>
                    <a:pt x="1659" y="1464"/>
                    <a:pt x="1681" y="1482"/>
                  </a:cubicBezTo>
                  <a:cubicBezTo>
                    <a:pt x="1703" y="1501"/>
                    <a:pt x="1716" y="1530"/>
                    <a:pt x="1694" y="1549"/>
                  </a:cubicBezTo>
                  <a:cubicBezTo>
                    <a:pt x="1673" y="1567"/>
                    <a:pt x="1716" y="1586"/>
                    <a:pt x="1756" y="1593"/>
                  </a:cubicBezTo>
                  <a:cubicBezTo>
                    <a:pt x="1795" y="1601"/>
                    <a:pt x="1834" y="1567"/>
                    <a:pt x="1847" y="1545"/>
                  </a:cubicBezTo>
                  <a:cubicBezTo>
                    <a:pt x="1860" y="1523"/>
                    <a:pt x="1887" y="1538"/>
                    <a:pt x="1904" y="1545"/>
                  </a:cubicBezTo>
                  <a:cubicBezTo>
                    <a:pt x="1922" y="1553"/>
                    <a:pt x="1935" y="1582"/>
                    <a:pt x="1930" y="1612"/>
                  </a:cubicBezTo>
                  <a:cubicBezTo>
                    <a:pt x="1930" y="1614"/>
                    <a:pt x="1930" y="1615"/>
                    <a:pt x="1930" y="1617"/>
                  </a:cubicBezTo>
                  <a:cubicBezTo>
                    <a:pt x="1937" y="1620"/>
                    <a:pt x="1944" y="1621"/>
                    <a:pt x="1948" y="1618"/>
                  </a:cubicBezTo>
                  <a:cubicBezTo>
                    <a:pt x="1961" y="1606"/>
                    <a:pt x="1967" y="1597"/>
                    <a:pt x="1980" y="1612"/>
                  </a:cubicBezTo>
                  <a:cubicBezTo>
                    <a:pt x="1994" y="1627"/>
                    <a:pt x="2007" y="1640"/>
                    <a:pt x="2033" y="1629"/>
                  </a:cubicBezTo>
                  <a:cubicBezTo>
                    <a:pt x="2059" y="1618"/>
                    <a:pt x="2059" y="1608"/>
                    <a:pt x="2083" y="1608"/>
                  </a:cubicBezTo>
                  <a:cubicBezTo>
                    <a:pt x="2107" y="1608"/>
                    <a:pt x="2120" y="1599"/>
                    <a:pt x="2146" y="1601"/>
                  </a:cubicBezTo>
                  <a:cubicBezTo>
                    <a:pt x="2173" y="1603"/>
                    <a:pt x="2201" y="1601"/>
                    <a:pt x="2186" y="1580"/>
                  </a:cubicBezTo>
                  <a:cubicBezTo>
                    <a:pt x="2171" y="1560"/>
                    <a:pt x="2157" y="1553"/>
                    <a:pt x="2155" y="1536"/>
                  </a:cubicBezTo>
                  <a:cubicBezTo>
                    <a:pt x="2153" y="1519"/>
                    <a:pt x="2173" y="1506"/>
                    <a:pt x="2131" y="1506"/>
                  </a:cubicBezTo>
                  <a:cubicBezTo>
                    <a:pt x="2090" y="1506"/>
                    <a:pt x="2068" y="1491"/>
                    <a:pt x="2042" y="1473"/>
                  </a:cubicBezTo>
                  <a:cubicBezTo>
                    <a:pt x="2015" y="1454"/>
                    <a:pt x="1994" y="1425"/>
                    <a:pt x="2011" y="1410"/>
                  </a:cubicBezTo>
                  <a:cubicBezTo>
                    <a:pt x="2029" y="1395"/>
                    <a:pt x="2050" y="1399"/>
                    <a:pt x="2066" y="1382"/>
                  </a:cubicBezTo>
                  <a:cubicBezTo>
                    <a:pt x="2081" y="1365"/>
                    <a:pt x="2074" y="1336"/>
                    <a:pt x="2103" y="1358"/>
                  </a:cubicBezTo>
                  <a:cubicBezTo>
                    <a:pt x="2131" y="1380"/>
                    <a:pt x="2138" y="1403"/>
                    <a:pt x="2168" y="1406"/>
                  </a:cubicBezTo>
                  <a:cubicBezTo>
                    <a:pt x="2199" y="1410"/>
                    <a:pt x="2238" y="1423"/>
                    <a:pt x="2267" y="1399"/>
                  </a:cubicBezTo>
                  <a:cubicBezTo>
                    <a:pt x="2295" y="1375"/>
                    <a:pt x="2256" y="1343"/>
                    <a:pt x="2295" y="1338"/>
                  </a:cubicBezTo>
                  <a:cubicBezTo>
                    <a:pt x="2334" y="1332"/>
                    <a:pt x="2358" y="1282"/>
                    <a:pt x="2391" y="1308"/>
                  </a:cubicBezTo>
                  <a:cubicBezTo>
                    <a:pt x="2424" y="1334"/>
                    <a:pt x="2439" y="1332"/>
                    <a:pt x="2452" y="1314"/>
                  </a:cubicBezTo>
                  <a:cubicBezTo>
                    <a:pt x="2465" y="1295"/>
                    <a:pt x="2474" y="1280"/>
                    <a:pt x="2454" y="1262"/>
                  </a:cubicBezTo>
                  <a:cubicBezTo>
                    <a:pt x="2435" y="1243"/>
                    <a:pt x="2450" y="1219"/>
                    <a:pt x="2476" y="1225"/>
                  </a:cubicBezTo>
                  <a:cubicBezTo>
                    <a:pt x="2502" y="1230"/>
                    <a:pt x="2531" y="1236"/>
                    <a:pt x="2535" y="1254"/>
                  </a:cubicBezTo>
                  <a:cubicBezTo>
                    <a:pt x="2540" y="1273"/>
                    <a:pt x="2559" y="1293"/>
                    <a:pt x="2577" y="1273"/>
                  </a:cubicBezTo>
                  <a:cubicBezTo>
                    <a:pt x="2594" y="1252"/>
                    <a:pt x="2605" y="1249"/>
                    <a:pt x="2634" y="1251"/>
                  </a:cubicBezTo>
                  <a:cubicBezTo>
                    <a:pt x="2662" y="1252"/>
                    <a:pt x="2671" y="1269"/>
                    <a:pt x="2671" y="1284"/>
                  </a:cubicBezTo>
                  <a:cubicBezTo>
                    <a:pt x="2671" y="1299"/>
                    <a:pt x="2695" y="1306"/>
                    <a:pt x="2684" y="1323"/>
                  </a:cubicBezTo>
                  <a:cubicBezTo>
                    <a:pt x="2673" y="1340"/>
                    <a:pt x="2658" y="1343"/>
                    <a:pt x="2682" y="1347"/>
                  </a:cubicBezTo>
                  <a:cubicBezTo>
                    <a:pt x="2706" y="1351"/>
                    <a:pt x="2725" y="1353"/>
                    <a:pt x="2738" y="1377"/>
                  </a:cubicBezTo>
                  <a:cubicBezTo>
                    <a:pt x="2751" y="1401"/>
                    <a:pt x="2745" y="1421"/>
                    <a:pt x="2786" y="1438"/>
                  </a:cubicBezTo>
                  <a:cubicBezTo>
                    <a:pt x="2828" y="1454"/>
                    <a:pt x="2830" y="1451"/>
                    <a:pt x="2863" y="1441"/>
                  </a:cubicBezTo>
                  <a:cubicBezTo>
                    <a:pt x="2884" y="1436"/>
                    <a:pt x="2895" y="1427"/>
                    <a:pt x="2911" y="1417"/>
                  </a:cubicBezTo>
                  <a:cubicBezTo>
                    <a:pt x="2890" y="1389"/>
                    <a:pt x="2934" y="1385"/>
                    <a:pt x="2917" y="1360"/>
                  </a:cubicBezTo>
                  <a:cubicBezTo>
                    <a:pt x="2900" y="1334"/>
                    <a:pt x="2891" y="1282"/>
                    <a:pt x="2891" y="1230"/>
                  </a:cubicBezTo>
                  <a:cubicBezTo>
                    <a:pt x="2891" y="1226"/>
                    <a:pt x="2891" y="1221"/>
                    <a:pt x="2892" y="1217"/>
                  </a:cubicBezTo>
                  <a:cubicBezTo>
                    <a:pt x="2838" y="1185"/>
                    <a:pt x="2838" y="1185"/>
                    <a:pt x="2838" y="1185"/>
                  </a:cubicBezTo>
                  <a:cubicBezTo>
                    <a:pt x="2838" y="1185"/>
                    <a:pt x="2782" y="1157"/>
                    <a:pt x="2785" y="1126"/>
                  </a:cubicBezTo>
                  <a:cubicBezTo>
                    <a:pt x="2789" y="1096"/>
                    <a:pt x="2802" y="1113"/>
                    <a:pt x="2766" y="1093"/>
                  </a:cubicBezTo>
                  <a:cubicBezTo>
                    <a:pt x="2730" y="1074"/>
                    <a:pt x="2730" y="1068"/>
                    <a:pt x="2713" y="1049"/>
                  </a:cubicBezTo>
                  <a:cubicBezTo>
                    <a:pt x="2697" y="1029"/>
                    <a:pt x="2694" y="1004"/>
                    <a:pt x="2697" y="982"/>
                  </a:cubicBezTo>
                  <a:cubicBezTo>
                    <a:pt x="2700" y="960"/>
                    <a:pt x="2723" y="948"/>
                    <a:pt x="2697" y="940"/>
                  </a:cubicBezTo>
                  <a:cubicBezTo>
                    <a:pt x="2671" y="932"/>
                    <a:pt x="2631" y="921"/>
                    <a:pt x="2667" y="898"/>
                  </a:cubicBezTo>
                  <a:cubicBezTo>
                    <a:pt x="2703" y="876"/>
                    <a:pt x="2720" y="873"/>
                    <a:pt x="2720" y="873"/>
                  </a:cubicBezTo>
                  <a:cubicBezTo>
                    <a:pt x="2720" y="873"/>
                    <a:pt x="2736" y="871"/>
                    <a:pt x="2769" y="862"/>
                  </a:cubicBezTo>
                  <a:cubicBezTo>
                    <a:pt x="2802" y="854"/>
                    <a:pt x="2834" y="854"/>
                    <a:pt x="2857" y="854"/>
                  </a:cubicBezTo>
                  <a:cubicBezTo>
                    <a:pt x="2880" y="854"/>
                    <a:pt x="2929" y="840"/>
                    <a:pt x="2946" y="821"/>
                  </a:cubicBezTo>
                  <a:cubicBezTo>
                    <a:pt x="2962" y="801"/>
                    <a:pt x="3005" y="759"/>
                    <a:pt x="3021" y="771"/>
                  </a:cubicBezTo>
                  <a:cubicBezTo>
                    <a:pt x="3038" y="782"/>
                    <a:pt x="3074" y="779"/>
                    <a:pt x="3074" y="743"/>
                  </a:cubicBezTo>
                  <a:cubicBezTo>
                    <a:pt x="3074" y="707"/>
                    <a:pt x="3074" y="673"/>
                    <a:pt x="3057" y="64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1" name="Freeform 20"/>
            <p:cNvSpPr>
              <a:spLocks/>
            </p:cNvSpPr>
            <p:nvPr/>
          </p:nvSpPr>
          <p:spPr bwMode="auto">
            <a:xfrm>
              <a:off x="1990" y="1454"/>
              <a:ext cx="1563" cy="1204"/>
            </a:xfrm>
            <a:custGeom>
              <a:avLst/>
              <a:gdLst>
                <a:gd name="T0" fmla="*/ 3326 w 3374"/>
                <a:gd name="T1" fmla="*/ 1582 h 2599"/>
                <a:gd name="T2" fmla="*/ 3022 w 3374"/>
                <a:gd name="T3" fmla="*/ 1461 h 2599"/>
                <a:gd name="T4" fmla="*/ 2905 w 3374"/>
                <a:gd name="T5" fmla="*/ 1423 h 2599"/>
                <a:gd name="T6" fmla="*/ 2850 w 3374"/>
                <a:gd name="T7" fmla="*/ 1556 h 2599"/>
                <a:gd name="T8" fmla="*/ 2957 w 3374"/>
                <a:gd name="T9" fmla="*/ 1714 h 2599"/>
                <a:gd name="T10" fmla="*/ 2863 w 3374"/>
                <a:gd name="T11" fmla="*/ 1817 h 2599"/>
                <a:gd name="T12" fmla="*/ 2804 w 3374"/>
                <a:gd name="T13" fmla="*/ 1882 h 2599"/>
                <a:gd name="T14" fmla="*/ 2651 w 3374"/>
                <a:gd name="T15" fmla="*/ 1793 h 2599"/>
                <a:gd name="T16" fmla="*/ 2573 w 3374"/>
                <a:gd name="T17" fmla="*/ 1593 h 2599"/>
                <a:gd name="T18" fmla="*/ 2448 w 3374"/>
                <a:gd name="T19" fmla="*/ 1424 h 2599"/>
                <a:gd name="T20" fmla="*/ 2411 w 3374"/>
                <a:gd name="T21" fmla="*/ 1352 h 2599"/>
                <a:gd name="T22" fmla="*/ 2179 w 3374"/>
                <a:gd name="T23" fmla="*/ 1252 h 2599"/>
                <a:gd name="T24" fmla="*/ 2267 w 3374"/>
                <a:gd name="T25" fmla="*/ 911 h 2599"/>
                <a:gd name="T26" fmla="*/ 1721 w 3374"/>
                <a:gd name="T27" fmla="*/ 1019 h 2599"/>
                <a:gd name="T28" fmla="*/ 1446 w 3374"/>
                <a:gd name="T29" fmla="*/ 833 h 2599"/>
                <a:gd name="T30" fmla="*/ 1485 w 3374"/>
                <a:gd name="T31" fmla="*/ 615 h 2599"/>
                <a:gd name="T32" fmla="*/ 1148 w 3374"/>
                <a:gd name="T33" fmla="*/ 548 h 2599"/>
                <a:gd name="T34" fmla="*/ 851 w 3374"/>
                <a:gd name="T35" fmla="*/ 363 h 2599"/>
                <a:gd name="T36" fmla="*/ 848 w 3374"/>
                <a:gd name="T37" fmla="*/ 57 h 2599"/>
                <a:gd name="T38" fmla="*/ 661 w 3374"/>
                <a:gd name="T39" fmla="*/ 24 h 2599"/>
                <a:gd name="T40" fmla="*/ 428 w 3374"/>
                <a:gd name="T41" fmla="*/ 233 h 2599"/>
                <a:gd name="T42" fmla="*/ 113 w 3374"/>
                <a:gd name="T43" fmla="*/ 418 h 2599"/>
                <a:gd name="T44" fmla="*/ 26 w 3374"/>
                <a:gd name="T45" fmla="*/ 792 h 2599"/>
                <a:gd name="T46" fmla="*/ 301 w 3374"/>
                <a:gd name="T47" fmla="*/ 907 h 2599"/>
                <a:gd name="T48" fmla="*/ 633 w 3374"/>
                <a:gd name="T49" fmla="*/ 1000 h 2599"/>
                <a:gd name="T50" fmla="*/ 1074 w 3374"/>
                <a:gd name="T51" fmla="*/ 941 h 2599"/>
                <a:gd name="T52" fmla="*/ 1393 w 3374"/>
                <a:gd name="T53" fmla="*/ 1019 h 2599"/>
                <a:gd name="T54" fmla="*/ 1695 w 3374"/>
                <a:gd name="T55" fmla="*/ 1311 h 2599"/>
                <a:gd name="T56" fmla="*/ 1926 w 3374"/>
                <a:gd name="T57" fmla="*/ 1471 h 2599"/>
                <a:gd name="T58" fmla="*/ 2018 w 3374"/>
                <a:gd name="T59" fmla="*/ 1638 h 2599"/>
                <a:gd name="T60" fmla="*/ 1992 w 3374"/>
                <a:gd name="T61" fmla="*/ 1860 h 2599"/>
                <a:gd name="T62" fmla="*/ 1909 w 3374"/>
                <a:gd name="T63" fmla="*/ 1930 h 2599"/>
                <a:gd name="T64" fmla="*/ 1808 w 3374"/>
                <a:gd name="T65" fmla="*/ 2156 h 2599"/>
                <a:gd name="T66" fmla="*/ 1594 w 3374"/>
                <a:gd name="T67" fmla="*/ 2138 h 2599"/>
                <a:gd name="T68" fmla="*/ 1861 w 3374"/>
                <a:gd name="T69" fmla="*/ 2316 h 2599"/>
                <a:gd name="T70" fmla="*/ 1928 w 3374"/>
                <a:gd name="T71" fmla="*/ 2229 h 2599"/>
                <a:gd name="T72" fmla="*/ 2101 w 3374"/>
                <a:gd name="T73" fmla="*/ 2284 h 2599"/>
                <a:gd name="T74" fmla="*/ 2208 w 3374"/>
                <a:gd name="T75" fmla="*/ 2381 h 2599"/>
                <a:gd name="T76" fmla="*/ 2363 w 3374"/>
                <a:gd name="T77" fmla="*/ 2407 h 2599"/>
                <a:gd name="T78" fmla="*/ 2455 w 3374"/>
                <a:gd name="T79" fmla="*/ 2564 h 2599"/>
                <a:gd name="T80" fmla="*/ 2649 w 3374"/>
                <a:gd name="T81" fmla="*/ 2499 h 2599"/>
                <a:gd name="T82" fmla="*/ 2763 w 3374"/>
                <a:gd name="T83" fmla="*/ 2412 h 2599"/>
                <a:gd name="T84" fmla="*/ 2771 w 3374"/>
                <a:gd name="T85" fmla="*/ 2321 h 2599"/>
                <a:gd name="T86" fmla="*/ 2880 w 3374"/>
                <a:gd name="T87" fmla="*/ 2329 h 2599"/>
                <a:gd name="T88" fmla="*/ 2874 w 3374"/>
                <a:gd name="T89" fmla="*/ 2238 h 2599"/>
                <a:gd name="T90" fmla="*/ 2918 w 3374"/>
                <a:gd name="T91" fmla="*/ 2119 h 2599"/>
                <a:gd name="T92" fmla="*/ 2870 w 3374"/>
                <a:gd name="T93" fmla="*/ 2034 h 2599"/>
                <a:gd name="T94" fmla="*/ 2983 w 3374"/>
                <a:gd name="T95" fmla="*/ 1945 h 2599"/>
                <a:gd name="T96" fmla="*/ 3167 w 3374"/>
                <a:gd name="T97" fmla="*/ 1953 h 2599"/>
                <a:gd name="T98" fmla="*/ 3232 w 3374"/>
                <a:gd name="T99" fmla="*/ 1884 h 2599"/>
                <a:gd name="T100" fmla="*/ 3337 w 3374"/>
                <a:gd name="T101" fmla="*/ 1795 h 25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374" h="2599">
                  <a:moveTo>
                    <a:pt x="3319" y="1723"/>
                  </a:moveTo>
                  <a:cubicBezTo>
                    <a:pt x="3341" y="1695"/>
                    <a:pt x="3374" y="1691"/>
                    <a:pt x="3359" y="1658"/>
                  </a:cubicBezTo>
                  <a:cubicBezTo>
                    <a:pt x="3343" y="1625"/>
                    <a:pt x="3365" y="1593"/>
                    <a:pt x="3326" y="1582"/>
                  </a:cubicBezTo>
                  <a:cubicBezTo>
                    <a:pt x="3287" y="1571"/>
                    <a:pt x="3223" y="1565"/>
                    <a:pt x="3195" y="1541"/>
                  </a:cubicBezTo>
                  <a:cubicBezTo>
                    <a:pt x="3167" y="1517"/>
                    <a:pt x="3164" y="1511"/>
                    <a:pt x="3125" y="1504"/>
                  </a:cubicBezTo>
                  <a:cubicBezTo>
                    <a:pt x="3086" y="1497"/>
                    <a:pt x="3031" y="1487"/>
                    <a:pt x="3022" y="1461"/>
                  </a:cubicBezTo>
                  <a:cubicBezTo>
                    <a:pt x="3017" y="1447"/>
                    <a:pt x="3023" y="1437"/>
                    <a:pt x="3024" y="1426"/>
                  </a:cubicBezTo>
                  <a:cubicBezTo>
                    <a:pt x="3009" y="1428"/>
                    <a:pt x="2990" y="1430"/>
                    <a:pt x="2972" y="1430"/>
                  </a:cubicBezTo>
                  <a:cubicBezTo>
                    <a:pt x="2924" y="1430"/>
                    <a:pt x="2918" y="1437"/>
                    <a:pt x="2905" y="1423"/>
                  </a:cubicBezTo>
                  <a:cubicBezTo>
                    <a:pt x="2891" y="1408"/>
                    <a:pt x="2885" y="1417"/>
                    <a:pt x="2874" y="1432"/>
                  </a:cubicBezTo>
                  <a:cubicBezTo>
                    <a:pt x="2863" y="1447"/>
                    <a:pt x="2870" y="1484"/>
                    <a:pt x="2874" y="1513"/>
                  </a:cubicBezTo>
                  <a:cubicBezTo>
                    <a:pt x="2878" y="1543"/>
                    <a:pt x="2867" y="1543"/>
                    <a:pt x="2850" y="1556"/>
                  </a:cubicBezTo>
                  <a:cubicBezTo>
                    <a:pt x="2832" y="1569"/>
                    <a:pt x="2848" y="1582"/>
                    <a:pt x="2846" y="1628"/>
                  </a:cubicBezTo>
                  <a:cubicBezTo>
                    <a:pt x="2843" y="1675"/>
                    <a:pt x="2887" y="1654"/>
                    <a:pt x="2920" y="1665"/>
                  </a:cubicBezTo>
                  <a:cubicBezTo>
                    <a:pt x="2953" y="1676"/>
                    <a:pt x="2963" y="1695"/>
                    <a:pt x="2957" y="1714"/>
                  </a:cubicBezTo>
                  <a:cubicBezTo>
                    <a:pt x="2950" y="1732"/>
                    <a:pt x="2961" y="1749"/>
                    <a:pt x="2948" y="1778"/>
                  </a:cubicBezTo>
                  <a:cubicBezTo>
                    <a:pt x="2935" y="1808"/>
                    <a:pt x="2902" y="1793"/>
                    <a:pt x="2870" y="1780"/>
                  </a:cubicBezTo>
                  <a:cubicBezTo>
                    <a:pt x="2837" y="1767"/>
                    <a:pt x="2865" y="1808"/>
                    <a:pt x="2863" y="1817"/>
                  </a:cubicBezTo>
                  <a:cubicBezTo>
                    <a:pt x="2861" y="1827"/>
                    <a:pt x="2839" y="1836"/>
                    <a:pt x="2861" y="1849"/>
                  </a:cubicBezTo>
                  <a:cubicBezTo>
                    <a:pt x="2883" y="1862"/>
                    <a:pt x="2867" y="1862"/>
                    <a:pt x="2843" y="1877"/>
                  </a:cubicBezTo>
                  <a:cubicBezTo>
                    <a:pt x="2819" y="1891"/>
                    <a:pt x="2811" y="1895"/>
                    <a:pt x="2804" y="1882"/>
                  </a:cubicBezTo>
                  <a:cubicBezTo>
                    <a:pt x="2797" y="1869"/>
                    <a:pt x="2782" y="1862"/>
                    <a:pt x="2763" y="1862"/>
                  </a:cubicBezTo>
                  <a:cubicBezTo>
                    <a:pt x="2712" y="1867"/>
                    <a:pt x="2710" y="1851"/>
                    <a:pt x="2704" y="1819"/>
                  </a:cubicBezTo>
                  <a:cubicBezTo>
                    <a:pt x="2697" y="1788"/>
                    <a:pt x="2675" y="1793"/>
                    <a:pt x="2651" y="1793"/>
                  </a:cubicBezTo>
                  <a:cubicBezTo>
                    <a:pt x="2627" y="1793"/>
                    <a:pt x="2629" y="1784"/>
                    <a:pt x="2597" y="1760"/>
                  </a:cubicBezTo>
                  <a:cubicBezTo>
                    <a:pt x="2564" y="1736"/>
                    <a:pt x="2592" y="1738"/>
                    <a:pt x="2607" y="1691"/>
                  </a:cubicBezTo>
                  <a:cubicBezTo>
                    <a:pt x="2623" y="1645"/>
                    <a:pt x="2594" y="1623"/>
                    <a:pt x="2573" y="1593"/>
                  </a:cubicBezTo>
                  <a:cubicBezTo>
                    <a:pt x="2551" y="1563"/>
                    <a:pt x="2549" y="1532"/>
                    <a:pt x="2542" y="1495"/>
                  </a:cubicBezTo>
                  <a:cubicBezTo>
                    <a:pt x="2535" y="1458"/>
                    <a:pt x="2490" y="1467"/>
                    <a:pt x="2485" y="1454"/>
                  </a:cubicBezTo>
                  <a:cubicBezTo>
                    <a:pt x="2481" y="1441"/>
                    <a:pt x="2479" y="1436"/>
                    <a:pt x="2448" y="1424"/>
                  </a:cubicBezTo>
                  <a:cubicBezTo>
                    <a:pt x="2417" y="1413"/>
                    <a:pt x="2426" y="1411"/>
                    <a:pt x="2424" y="1380"/>
                  </a:cubicBezTo>
                  <a:cubicBezTo>
                    <a:pt x="2423" y="1371"/>
                    <a:pt x="2421" y="1362"/>
                    <a:pt x="2418" y="1354"/>
                  </a:cubicBezTo>
                  <a:cubicBezTo>
                    <a:pt x="2415" y="1353"/>
                    <a:pt x="2413" y="1353"/>
                    <a:pt x="2411" y="1352"/>
                  </a:cubicBezTo>
                  <a:cubicBezTo>
                    <a:pt x="2358" y="1337"/>
                    <a:pt x="2376" y="1374"/>
                    <a:pt x="2332" y="1382"/>
                  </a:cubicBezTo>
                  <a:cubicBezTo>
                    <a:pt x="2289" y="1389"/>
                    <a:pt x="2289" y="1360"/>
                    <a:pt x="2249" y="1330"/>
                  </a:cubicBezTo>
                  <a:cubicBezTo>
                    <a:pt x="2210" y="1300"/>
                    <a:pt x="2166" y="1297"/>
                    <a:pt x="2179" y="1252"/>
                  </a:cubicBezTo>
                  <a:cubicBezTo>
                    <a:pt x="2192" y="1208"/>
                    <a:pt x="2162" y="1156"/>
                    <a:pt x="2210" y="1141"/>
                  </a:cubicBezTo>
                  <a:cubicBezTo>
                    <a:pt x="2258" y="1126"/>
                    <a:pt x="2302" y="1100"/>
                    <a:pt x="2306" y="1041"/>
                  </a:cubicBezTo>
                  <a:cubicBezTo>
                    <a:pt x="2310" y="981"/>
                    <a:pt x="2310" y="941"/>
                    <a:pt x="2267" y="911"/>
                  </a:cubicBezTo>
                  <a:cubicBezTo>
                    <a:pt x="2223" y="881"/>
                    <a:pt x="2140" y="844"/>
                    <a:pt x="2101" y="878"/>
                  </a:cubicBezTo>
                  <a:cubicBezTo>
                    <a:pt x="2061" y="911"/>
                    <a:pt x="1996" y="993"/>
                    <a:pt x="1926" y="1007"/>
                  </a:cubicBezTo>
                  <a:cubicBezTo>
                    <a:pt x="1856" y="1022"/>
                    <a:pt x="1782" y="1048"/>
                    <a:pt x="1721" y="1019"/>
                  </a:cubicBezTo>
                  <a:cubicBezTo>
                    <a:pt x="1660" y="989"/>
                    <a:pt x="1625" y="1007"/>
                    <a:pt x="1594" y="970"/>
                  </a:cubicBezTo>
                  <a:cubicBezTo>
                    <a:pt x="1563" y="933"/>
                    <a:pt x="1598" y="855"/>
                    <a:pt x="1550" y="855"/>
                  </a:cubicBezTo>
                  <a:cubicBezTo>
                    <a:pt x="1502" y="855"/>
                    <a:pt x="1480" y="870"/>
                    <a:pt x="1446" y="833"/>
                  </a:cubicBezTo>
                  <a:cubicBezTo>
                    <a:pt x="1411" y="796"/>
                    <a:pt x="1323" y="785"/>
                    <a:pt x="1328" y="767"/>
                  </a:cubicBezTo>
                  <a:cubicBezTo>
                    <a:pt x="1332" y="748"/>
                    <a:pt x="1367" y="685"/>
                    <a:pt x="1402" y="674"/>
                  </a:cubicBezTo>
                  <a:cubicBezTo>
                    <a:pt x="1437" y="663"/>
                    <a:pt x="1480" y="655"/>
                    <a:pt x="1485" y="615"/>
                  </a:cubicBezTo>
                  <a:cubicBezTo>
                    <a:pt x="1489" y="574"/>
                    <a:pt x="1498" y="537"/>
                    <a:pt x="1437" y="514"/>
                  </a:cubicBezTo>
                  <a:cubicBezTo>
                    <a:pt x="1376" y="492"/>
                    <a:pt x="1231" y="492"/>
                    <a:pt x="1205" y="500"/>
                  </a:cubicBezTo>
                  <a:cubicBezTo>
                    <a:pt x="1179" y="507"/>
                    <a:pt x="1175" y="514"/>
                    <a:pt x="1148" y="548"/>
                  </a:cubicBezTo>
                  <a:cubicBezTo>
                    <a:pt x="1122" y="581"/>
                    <a:pt x="1070" y="629"/>
                    <a:pt x="1017" y="577"/>
                  </a:cubicBezTo>
                  <a:cubicBezTo>
                    <a:pt x="965" y="526"/>
                    <a:pt x="926" y="503"/>
                    <a:pt x="908" y="466"/>
                  </a:cubicBezTo>
                  <a:cubicBezTo>
                    <a:pt x="891" y="429"/>
                    <a:pt x="851" y="396"/>
                    <a:pt x="851" y="363"/>
                  </a:cubicBezTo>
                  <a:cubicBezTo>
                    <a:pt x="851" y="329"/>
                    <a:pt x="830" y="307"/>
                    <a:pt x="856" y="277"/>
                  </a:cubicBezTo>
                  <a:cubicBezTo>
                    <a:pt x="882" y="248"/>
                    <a:pt x="886" y="229"/>
                    <a:pt x="873" y="196"/>
                  </a:cubicBezTo>
                  <a:cubicBezTo>
                    <a:pt x="864" y="171"/>
                    <a:pt x="849" y="107"/>
                    <a:pt x="848" y="57"/>
                  </a:cubicBezTo>
                  <a:cubicBezTo>
                    <a:pt x="836" y="52"/>
                    <a:pt x="821" y="44"/>
                    <a:pt x="800" y="31"/>
                  </a:cubicBezTo>
                  <a:cubicBezTo>
                    <a:pt x="751" y="0"/>
                    <a:pt x="744" y="36"/>
                    <a:pt x="692" y="31"/>
                  </a:cubicBezTo>
                  <a:cubicBezTo>
                    <a:pt x="673" y="29"/>
                    <a:pt x="664" y="27"/>
                    <a:pt x="661" y="24"/>
                  </a:cubicBezTo>
                  <a:cubicBezTo>
                    <a:pt x="648" y="39"/>
                    <a:pt x="634" y="58"/>
                    <a:pt x="629" y="77"/>
                  </a:cubicBezTo>
                  <a:cubicBezTo>
                    <a:pt x="616" y="122"/>
                    <a:pt x="664" y="170"/>
                    <a:pt x="594" y="192"/>
                  </a:cubicBezTo>
                  <a:cubicBezTo>
                    <a:pt x="524" y="214"/>
                    <a:pt x="471" y="203"/>
                    <a:pt x="428" y="233"/>
                  </a:cubicBezTo>
                  <a:cubicBezTo>
                    <a:pt x="384" y="262"/>
                    <a:pt x="336" y="255"/>
                    <a:pt x="305" y="288"/>
                  </a:cubicBezTo>
                  <a:cubicBezTo>
                    <a:pt x="275" y="322"/>
                    <a:pt x="209" y="333"/>
                    <a:pt x="196" y="370"/>
                  </a:cubicBezTo>
                  <a:cubicBezTo>
                    <a:pt x="183" y="407"/>
                    <a:pt x="153" y="414"/>
                    <a:pt x="113" y="418"/>
                  </a:cubicBezTo>
                  <a:cubicBezTo>
                    <a:pt x="74" y="422"/>
                    <a:pt x="0" y="444"/>
                    <a:pt x="0" y="511"/>
                  </a:cubicBezTo>
                  <a:cubicBezTo>
                    <a:pt x="0" y="577"/>
                    <a:pt x="22" y="644"/>
                    <a:pt x="26" y="681"/>
                  </a:cubicBezTo>
                  <a:cubicBezTo>
                    <a:pt x="30" y="718"/>
                    <a:pt x="48" y="763"/>
                    <a:pt x="26" y="792"/>
                  </a:cubicBezTo>
                  <a:cubicBezTo>
                    <a:pt x="8" y="817"/>
                    <a:pt x="34" y="794"/>
                    <a:pt x="63" y="857"/>
                  </a:cubicBezTo>
                  <a:cubicBezTo>
                    <a:pt x="88" y="855"/>
                    <a:pt x="115" y="852"/>
                    <a:pt x="139" y="855"/>
                  </a:cubicBezTo>
                  <a:cubicBezTo>
                    <a:pt x="196" y="863"/>
                    <a:pt x="249" y="904"/>
                    <a:pt x="301" y="907"/>
                  </a:cubicBezTo>
                  <a:cubicBezTo>
                    <a:pt x="353" y="911"/>
                    <a:pt x="380" y="885"/>
                    <a:pt x="415" y="933"/>
                  </a:cubicBezTo>
                  <a:cubicBezTo>
                    <a:pt x="450" y="981"/>
                    <a:pt x="485" y="1015"/>
                    <a:pt x="528" y="1022"/>
                  </a:cubicBezTo>
                  <a:cubicBezTo>
                    <a:pt x="572" y="1030"/>
                    <a:pt x="563" y="1026"/>
                    <a:pt x="633" y="1000"/>
                  </a:cubicBezTo>
                  <a:cubicBezTo>
                    <a:pt x="703" y="974"/>
                    <a:pt x="712" y="937"/>
                    <a:pt x="777" y="948"/>
                  </a:cubicBezTo>
                  <a:cubicBezTo>
                    <a:pt x="843" y="959"/>
                    <a:pt x="930" y="996"/>
                    <a:pt x="956" y="967"/>
                  </a:cubicBezTo>
                  <a:cubicBezTo>
                    <a:pt x="983" y="937"/>
                    <a:pt x="991" y="896"/>
                    <a:pt x="1074" y="941"/>
                  </a:cubicBezTo>
                  <a:cubicBezTo>
                    <a:pt x="1157" y="985"/>
                    <a:pt x="1227" y="985"/>
                    <a:pt x="1231" y="1015"/>
                  </a:cubicBezTo>
                  <a:cubicBezTo>
                    <a:pt x="1236" y="1044"/>
                    <a:pt x="1249" y="1059"/>
                    <a:pt x="1293" y="1041"/>
                  </a:cubicBezTo>
                  <a:cubicBezTo>
                    <a:pt x="1336" y="1022"/>
                    <a:pt x="1389" y="978"/>
                    <a:pt x="1393" y="1019"/>
                  </a:cubicBezTo>
                  <a:cubicBezTo>
                    <a:pt x="1397" y="1059"/>
                    <a:pt x="1384" y="1126"/>
                    <a:pt x="1432" y="1145"/>
                  </a:cubicBezTo>
                  <a:cubicBezTo>
                    <a:pt x="1480" y="1163"/>
                    <a:pt x="1559" y="1182"/>
                    <a:pt x="1585" y="1211"/>
                  </a:cubicBezTo>
                  <a:cubicBezTo>
                    <a:pt x="1612" y="1241"/>
                    <a:pt x="1660" y="1319"/>
                    <a:pt x="1695" y="1311"/>
                  </a:cubicBezTo>
                  <a:cubicBezTo>
                    <a:pt x="1729" y="1304"/>
                    <a:pt x="1782" y="1241"/>
                    <a:pt x="1808" y="1293"/>
                  </a:cubicBezTo>
                  <a:cubicBezTo>
                    <a:pt x="1834" y="1345"/>
                    <a:pt x="1895" y="1360"/>
                    <a:pt x="1904" y="1389"/>
                  </a:cubicBezTo>
                  <a:cubicBezTo>
                    <a:pt x="1913" y="1419"/>
                    <a:pt x="1944" y="1448"/>
                    <a:pt x="1926" y="1471"/>
                  </a:cubicBezTo>
                  <a:cubicBezTo>
                    <a:pt x="1909" y="1493"/>
                    <a:pt x="1895" y="1497"/>
                    <a:pt x="1965" y="1523"/>
                  </a:cubicBezTo>
                  <a:cubicBezTo>
                    <a:pt x="1996" y="1541"/>
                    <a:pt x="1987" y="1567"/>
                    <a:pt x="1987" y="1586"/>
                  </a:cubicBezTo>
                  <a:cubicBezTo>
                    <a:pt x="1987" y="1604"/>
                    <a:pt x="1987" y="1612"/>
                    <a:pt x="2018" y="1638"/>
                  </a:cubicBezTo>
                  <a:cubicBezTo>
                    <a:pt x="2048" y="1663"/>
                    <a:pt x="2075" y="1701"/>
                    <a:pt x="2057" y="1741"/>
                  </a:cubicBezTo>
                  <a:cubicBezTo>
                    <a:pt x="2040" y="1782"/>
                    <a:pt x="2022" y="1797"/>
                    <a:pt x="2022" y="1812"/>
                  </a:cubicBezTo>
                  <a:cubicBezTo>
                    <a:pt x="2022" y="1827"/>
                    <a:pt x="2018" y="1878"/>
                    <a:pt x="1992" y="1860"/>
                  </a:cubicBezTo>
                  <a:cubicBezTo>
                    <a:pt x="1965" y="1841"/>
                    <a:pt x="1974" y="1808"/>
                    <a:pt x="1965" y="1841"/>
                  </a:cubicBezTo>
                  <a:cubicBezTo>
                    <a:pt x="1957" y="1875"/>
                    <a:pt x="1944" y="1886"/>
                    <a:pt x="1926" y="1882"/>
                  </a:cubicBezTo>
                  <a:cubicBezTo>
                    <a:pt x="1909" y="1878"/>
                    <a:pt x="1887" y="1912"/>
                    <a:pt x="1909" y="1930"/>
                  </a:cubicBezTo>
                  <a:cubicBezTo>
                    <a:pt x="1930" y="1949"/>
                    <a:pt x="1917" y="1971"/>
                    <a:pt x="1891" y="1997"/>
                  </a:cubicBezTo>
                  <a:cubicBezTo>
                    <a:pt x="1865" y="2023"/>
                    <a:pt x="1812" y="2001"/>
                    <a:pt x="1817" y="2049"/>
                  </a:cubicBezTo>
                  <a:cubicBezTo>
                    <a:pt x="1821" y="2097"/>
                    <a:pt x="1817" y="2123"/>
                    <a:pt x="1808" y="2156"/>
                  </a:cubicBezTo>
                  <a:cubicBezTo>
                    <a:pt x="1799" y="2190"/>
                    <a:pt x="1791" y="2208"/>
                    <a:pt x="1751" y="2197"/>
                  </a:cubicBezTo>
                  <a:cubicBezTo>
                    <a:pt x="1712" y="2186"/>
                    <a:pt x="1686" y="2201"/>
                    <a:pt x="1655" y="2168"/>
                  </a:cubicBezTo>
                  <a:cubicBezTo>
                    <a:pt x="1625" y="2134"/>
                    <a:pt x="1612" y="2093"/>
                    <a:pt x="1594" y="2138"/>
                  </a:cubicBezTo>
                  <a:cubicBezTo>
                    <a:pt x="1577" y="2182"/>
                    <a:pt x="1572" y="2223"/>
                    <a:pt x="1629" y="2231"/>
                  </a:cubicBezTo>
                  <a:cubicBezTo>
                    <a:pt x="1686" y="2238"/>
                    <a:pt x="1743" y="2223"/>
                    <a:pt x="1764" y="2256"/>
                  </a:cubicBezTo>
                  <a:cubicBezTo>
                    <a:pt x="1786" y="2290"/>
                    <a:pt x="1817" y="2312"/>
                    <a:pt x="1861" y="2316"/>
                  </a:cubicBezTo>
                  <a:cubicBezTo>
                    <a:pt x="1881" y="2317"/>
                    <a:pt x="1899" y="2315"/>
                    <a:pt x="1913" y="2315"/>
                  </a:cubicBezTo>
                  <a:cubicBezTo>
                    <a:pt x="1906" y="2294"/>
                    <a:pt x="1883" y="2274"/>
                    <a:pt x="1880" y="2258"/>
                  </a:cubicBezTo>
                  <a:cubicBezTo>
                    <a:pt x="1876" y="2238"/>
                    <a:pt x="1909" y="2229"/>
                    <a:pt x="1928" y="2229"/>
                  </a:cubicBezTo>
                  <a:cubicBezTo>
                    <a:pt x="1948" y="2229"/>
                    <a:pt x="1948" y="2223"/>
                    <a:pt x="1998" y="2201"/>
                  </a:cubicBezTo>
                  <a:cubicBezTo>
                    <a:pt x="2048" y="2179"/>
                    <a:pt x="2046" y="2188"/>
                    <a:pt x="2079" y="2193"/>
                  </a:cubicBezTo>
                  <a:cubicBezTo>
                    <a:pt x="2112" y="2199"/>
                    <a:pt x="2101" y="2262"/>
                    <a:pt x="2101" y="2284"/>
                  </a:cubicBezTo>
                  <a:cubicBezTo>
                    <a:pt x="2101" y="2307"/>
                    <a:pt x="2112" y="2305"/>
                    <a:pt x="2147" y="2308"/>
                  </a:cubicBezTo>
                  <a:cubicBezTo>
                    <a:pt x="2182" y="2312"/>
                    <a:pt x="2168" y="2336"/>
                    <a:pt x="2171" y="2351"/>
                  </a:cubicBezTo>
                  <a:cubicBezTo>
                    <a:pt x="2173" y="2366"/>
                    <a:pt x="2186" y="2364"/>
                    <a:pt x="2208" y="2381"/>
                  </a:cubicBezTo>
                  <a:cubicBezTo>
                    <a:pt x="2230" y="2397"/>
                    <a:pt x="2241" y="2414"/>
                    <a:pt x="2258" y="2427"/>
                  </a:cubicBezTo>
                  <a:cubicBezTo>
                    <a:pt x="2275" y="2440"/>
                    <a:pt x="2295" y="2434"/>
                    <a:pt x="2308" y="2418"/>
                  </a:cubicBezTo>
                  <a:cubicBezTo>
                    <a:pt x="2321" y="2401"/>
                    <a:pt x="2339" y="2392"/>
                    <a:pt x="2363" y="2407"/>
                  </a:cubicBezTo>
                  <a:cubicBezTo>
                    <a:pt x="2387" y="2421"/>
                    <a:pt x="2354" y="2434"/>
                    <a:pt x="2380" y="2455"/>
                  </a:cubicBezTo>
                  <a:cubicBezTo>
                    <a:pt x="2407" y="2475"/>
                    <a:pt x="2402" y="2503"/>
                    <a:pt x="2404" y="2523"/>
                  </a:cubicBezTo>
                  <a:cubicBezTo>
                    <a:pt x="2407" y="2544"/>
                    <a:pt x="2428" y="2547"/>
                    <a:pt x="2455" y="2564"/>
                  </a:cubicBezTo>
                  <a:cubicBezTo>
                    <a:pt x="2481" y="2581"/>
                    <a:pt x="2483" y="2562"/>
                    <a:pt x="2531" y="2581"/>
                  </a:cubicBezTo>
                  <a:cubicBezTo>
                    <a:pt x="2579" y="2599"/>
                    <a:pt x="2568" y="2588"/>
                    <a:pt x="2618" y="2572"/>
                  </a:cubicBezTo>
                  <a:cubicBezTo>
                    <a:pt x="2669" y="2555"/>
                    <a:pt x="2647" y="2516"/>
                    <a:pt x="2649" y="2499"/>
                  </a:cubicBezTo>
                  <a:cubicBezTo>
                    <a:pt x="2651" y="2486"/>
                    <a:pt x="2687" y="2489"/>
                    <a:pt x="2719" y="2491"/>
                  </a:cubicBezTo>
                  <a:cubicBezTo>
                    <a:pt x="2729" y="2478"/>
                    <a:pt x="2744" y="2462"/>
                    <a:pt x="2756" y="2455"/>
                  </a:cubicBezTo>
                  <a:cubicBezTo>
                    <a:pt x="2778" y="2442"/>
                    <a:pt x="2747" y="2429"/>
                    <a:pt x="2763" y="2412"/>
                  </a:cubicBezTo>
                  <a:cubicBezTo>
                    <a:pt x="2778" y="2395"/>
                    <a:pt x="2780" y="2388"/>
                    <a:pt x="2756" y="2381"/>
                  </a:cubicBezTo>
                  <a:cubicBezTo>
                    <a:pt x="2732" y="2373"/>
                    <a:pt x="2695" y="2362"/>
                    <a:pt x="2719" y="2349"/>
                  </a:cubicBezTo>
                  <a:cubicBezTo>
                    <a:pt x="2743" y="2336"/>
                    <a:pt x="2756" y="2318"/>
                    <a:pt x="2771" y="2321"/>
                  </a:cubicBezTo>
                  <a:cubicBezTo>
                    <a:pt x="2787" y="2325"/>
                    <a:pt x="2815" y="2338"/>
                    <a:pt x="2819" y="2325"/>
                  </a:cubicBezTo>
                  <a:cubicBezTo>
                    <a:pt x="2824" y="2312"/>
                    <a:pt x="2830" y="2297"/>
                    <a:pt x="2843" y="2308"/>
                  </a:cubicBezTo>
                  <a:cubicBezTo>
                    <a:pt x="2856" y="2319"/>
                    <a:pt x="2852" y="2331"/>
                    <a:pt x="2880" y="2329"/>
                  </a:cubicBezTo>
                  <a:cubicBezTo>
                    <a:pt x="2909" y="2327"/>
                    <a:pt x="2915" y="2312"/>
                    <a:pt x="2896" y="2297"/>
                  </a:cubicBezTo>
                  <a:cubicBezTo>
                    <a:pt x="2876" y="2282"/>
                    <a:pt x="2859" y="2288"/>
                    <a:pt x="2876" y="2271"/>
                  </a:cubicBezTo>
                  <a:cubicBezTo>
                    <a:pt x="2894" y="2255"/>
                    <a:pt x="2885" y="2245"/>
                    <a:pt x="2874" y="2238"/>
                  </a:cubicBezTo>
                  <a:cubicBezTo>
                    <a:pt x="2863" y="2231"/>
                    <a:pt x="2872" y="2229"/>
                    <a:pt x="2883" y="2212"/>
                  </a:cubicBezTo>
                  <a:cubicBezTo>
                    <a:pt x="2894" y="2195"/>
                    <a:pt x="2909" y="2195"/>
                    <a:pt x="2907" y="2173"/>
                  </a:cubicBezTo>
                  <a:cubicBezTo>
                    <a:pt x="2905" y="2151"/>
                    <a:pt x="2933" y="2134"/>
                    <a:pt x="2918" y="2119"/>
                  </a:cubicBezTo>
                  <a:cubicBezTo>
                    <a:pt x="2902" y="2105"/>
                    <a:pt x="2894" y="2084"/>
                    <a:pt x="2874" y="2088"/>
                  </a:cubicBezTo>
                  <a:cubicBezTo>
                    <a:pt x="2854" y="2092"/>
                    <a:pt x="2835" y="2092"/>
                    <a:pt x="2837" y="2077"/>
                  </a:cubicBezTo>
                  <a:cubicBezTo>
                    <a:pt x="2839" y="2062"/>
                    <a:pt x="2852" y="2042"/>
                    <a:pt x="2870" y="2034"/>
                  </a:cubicBezTo>
                  <a:cubicBezTo>
                    <a:pt x="2887" y="2027"/>
                    <a:pt x="2889" y="2012"/>
                    <a:pt x="2878" y="1995"/>
                  </a:cubicBezTo>
                  <a:cubicBezTo>
                    <a:pt x="2867" y="1979"/>
                    <a:pt x="2856" y="1943"/>
                    <a:pt x="2900" y="1940"/>
                  </a:cubicBezTo>
                  <a:cubicBezTo>
                    <a:pt x="2944" y="1936"/>
                    <a:pt x="2974" y="1927"/>
                    <a:pt x="2983" y="1945"/>
                  </a:cubicBezTo>
                  <a:cubicBezTo>
                    <a:pt x="2992" y="1964"/>
                    <a:pt x="3018" y="1986"/>
                    <a:pt x="3051" y="1982"/>
                  </a:cubicBezTo>
                  <a:cubicBezTo>
                    <a:pt x="3084" y="1979"/>
                    <a:pt x="3088" y="1966"/>
                    <a:pt x="3114" y="1966"/>
                  </a:cubicBezTo>
                  <a:cubicBezTo>
                    <a:pt x="3140" y="1966"/>
                    <a:pt x="3167" y="1986"/>
                    <a:pt x="3167" y="1953"/>
                  </a:cubicBezTo>
                  <a:cubicBezTo>
                    <a:pt x="3167" y="1919"/>
                    <a:pt x="3127" y="1901"/>
                    <a:pt x="3156" y="1893"/>
                  </a:cubicBezTo>
                  <a:cubicBezTo>
                    <a:pt x="3184" y="1886"/>
                    <a:pt x="3186" y="1873"/>
                    <a:pt x="3204" y="1884"/>
                  </a:cubicBezTo>
                  <a:cubicBezTo>
                    <a:pt x="3221" y="1895"/>
                    <a:pt x="3226" y="1897"/>
                    <a:pt x="3232" y="1884"/>
                  </a:cubicBezTo>
                  <a:cubicBezTo>
                    <a:pt x="3239" y="1871"/>
                    <a:pt x="3232" y="1873"/>
                    <a:pt x="3258" y="1877"/>
                  </a:cubicBezTo>
                  <a:cubicBezTo>
                    <a:pt x="3285" y="1880"/>
                    <a:pt x="3350" y="1878"/>
                    <a:pt x="3357" y="1852"/>
                  </a:cubicBezTo>
                  <a:cubicBezTo>
                    <a:pt x="3363" y="1827"/>
                    <a:pt x="3357" y="1817"/>
                    <a:pt x="3337" y="1795"/>
                  </a:cubicBezTo>
                  <a:cubicBezTo>
                    <a:pt x="3317" y="1773"/>
                    <a:pt x="3298" y="1751"/>
                    <a:pt x="3319" y="17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2" name="Freeform 21"/>
            <p:cNvSpPr>
              <a:spLocks/>
            </p:cNvSpPr>
            <p:nvPr/>
          </p:nvSpPr>
          <p:spPr bwMode="auto">
            <a:xfrm>
              <a:off x="3110" y="1852"/>
              <a:ext cx="303" cy="480"/>
            </a:xfrm>
            <a:custGeom>
              <a:avLst/>
              <a:gdLst>
                <a:gd name="T0" fmla="*/ 31 w 655"/>
                <a:gd name="T1" fmla="*/ 565 h 1036"/>
                <a:gd name="T2" fmla="*/ 68 w 655"/>
                <a:gd name="T3" fmla="*/ 595 h 1036"/>
                <a:gd name="T4" fmla="*/ 125 w 655"/>
                <a:gd name="T5" fmla="*/ 636 h 1036"/>
                <a:gd name="T6" fmla="*/ 156 w 655"/>
                <a:gd name="T7" fmla="*/ 734 h 1036"/>
                <a:gd name="T8" fmla="*/ 190 w 655"/>
                <a:gd name="T9" fmla="*/ 832 h 1036"/>
                <a:gd name="T10" fmla="*/ 180 w 655"/>
                <a:gd name="T11" fmla="*/ 901 h 1036"/>
                <a:gd name="T12" fmla="*/ 234 w 655"/>
                <a:gd name="T13" fmla="*/ 934 h 1036"/>
                <a:gd name="T14" fmla="*/ 287 w 655"/>
                <a:gd name="T15" fmla="*/ 960 h 1036"/>
                <a:gd name="T16" fmla="*/ 346 w 655"/>
                <a:gd name="T17" fmla="*/ 1003 h 1036"/>
                <a:gd name="T18" fmla="*/ 387 w 655"/>
                <a:gd name="T19" fmla="*/ 1023 h 1036"/>
                <a:gd name="T20" fmla="*/ 426 w 655"/>
                <a:gd name="T21" fmla="*/ 1018 h 1036"/>
                <a:gd name="T22" fmla="*/ 444 w 655"/>
                <a:gd name="T23" fmla="*/ 990 h 1036"/>
                <a:gd name="T24" fmla="*/ 446 w 655"/>
                <a:gd name="T25" fmla="*/ 958 h 1036"/>
                <a:gd name="T26" fmla="*/ 453 w 655"/>
                <a:gd name="T27" fmla="*/ 921 h 1036"/>
                <a:gd name="T28" fmla="*/ 531 w 655"/>
                <a:gd name="T29" fmla="*/ 919 h 1036"/>
                <a:gd name="T30" fmla="*/ 540 w 655"/>
                <a:gd name="T31" fmla="*/ 855 h 1036"/>
                <a:gd name="T32" fmla="*/ 503 w 655"/>
                <a:gd name="T33" fmla="*/ 806 h 1036"/>
                <a:gd name="T34" fmla="*/ 429 w 655"/>
                <a:gd name="T35" fmla="*/ 769 h 1036"/>
                <a:gd name="T36" fmla="*/ 433 w 655"/>
                <a:gd name="T37" fmla="*/ 697 h 1036"/>
                <a:gd name="T38" fmla="*/ 457 w 655"/>
                <a:gd name="T39" fmla="*/ 654 h 1036"/>
                <a:gd name="T40" fmla="*/ 457 w 655"/>
                <a:gd name="T41" fmla="*/ 573 h 1036"/>
                <a:gd name="T42" fmla="*/ 488 w 655"/>
                <a:gd name="T43" fmla="*/ 564 h 1036"/>
                <a:gd name="T44" fmla="*/ 555 w 655"/>
                <a:gd name="T45" fmla="*/ 571 h 1036"/>
                <a:gd name="T46" fmla="*/ 607 w 655"/>
                <a:gd name="T47" fmla="*/ 567 h 1036"/>
                <a:gd name="T48" fmla="*/ 601 w 655"/>
                <a:gd name="T49" fmla="*/ 543 h 1036"/>
                <a:gd name="T50" fmla="*/ 592 w 655"/>
                <a:gd name="T51" fmla="*/ 493 h 1036"/>
                <a:gd name="T52" fmla="*/ 612 w 655"/>
                <a:gd name="T53" fmla="*/ 443 h 1036"/>
                <a:gd name="T54" fmla="*/ 655 w 655"/>
                <a:gd name="T55" fmla="*/ 399 h 1036"/>
                <a:gd name="T56" fmla="*/ 579 w 655"/>
                <a:gd name="T57" fmla="*/ 330 h 1036"/>
                <a:gd name="T58" fmla="*/ 453 w 655"/>
                <a:gd name="T59" fmla="*/ 308 h 1036"/>
                <a:gd name="T60" fmla="*/ 435 w 655"/>
                <a:gd name="T61" fmla="*/ 197 h 1036"/>
                <a:gd name="T62" fmla="*/ 501 w 655"/>
                <a:gd name="T63" fmla="*/ 126 h 1036"/>
                <a:gd name="T64" fmla="*/ 474 w 655"/>
                <a:gd name="T65" fmla="*/ 52 h 1036"/>
                <a:gd name="T66" fmla="*/ 413 w 655"/>
                <a:gd name="T67" fmla="*/ 19 h 1036"/>
                <a:gd name="T68" fmla="*/ 326 w 655"/>
                <a:gd name="T69" fmla="*/ 71 h 1036"/>
                <a:gd name="T70" fmla="*/ 269 w 655"/>
                <a:gd name="T71" fmla="*/ 152 h 1036"/>
                <a:gd name="T72" fmla="*/ 269 w 655"/>
                <a:gd name="T73" fmla="*/ 260 h 1036"/>
                <a:gd name="T74" fmla="*/ 243 w 655"/>
                <a:gd name="T75" fmla="*/ 345 h 1036"/>
                <a:gd name="T76" fmla="*/ 230 w 655"/>
                <a:gd name="T77" fmla="*/ 426 h 1036"/>
                <a:gd name="T78" fmla="*/ 121 w 655"/>
                <a:gd name="T79" fmla="*/ 430 h 1036"/>
                <a:gd name="T80" fmla="*/ 1 w 655"/>
                <a:gd name="T81" fmla="*/ 495 h 1036"/>
                <a:gd name="T82" fmla="*/ 7 w 655"/>
                <a:gd name="T83" fmla="*/ 521 h 1036"/>
                <a:gd name="T84" fmla="*/ 31 w 655"/>
                <a:gd name="T85" fmla="*/ 565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5" h="1036">
                  <a:moveTo>
                    <a:pt x="31" y="565"/>
                  </a:moveTo>
                  <a:cubicBezTo>
                    <a:pt x="62" y="577"/>
                    <a:pt x="64" y="582"/>
                    <a:pt x="68" y="595"/>
                  </a:cubicBezTo>
                  <a:cubicBezTo>
                    <a:pt x="73" y="608"/>
                    <a:pt x="118" y="599"/>
                    <a:pt x="125" y="636"/>
                  </a:cubicBezTo>
                  <a:cubicBezTo>
                    <a:pt x="132" y="673"/>
                    <a:pt x="134" y="704"/>
                    <a:pt x="156" y="734"/>
                  </a:cubicBezTo>
                  <a:cubicBezTo>
                    <a:pt x="177" y="764"/>
                    <a:pt x="206" y="786"/>
                    <a:pt x="190" y="832"/>
                  </a:cubicBezTo>
                  <a:cubicBezTo>
                    <a:pt x="175" y="879"/>
                    <a:pt x="147" y="877"/>
                    <a:pt x="180" y="901"/>
                  </a:cubicBezTo>
                  <a:cubicBezTo>
                    <a:pt x="212" y="925"/>
                    <a:pt x="210" y="934"/>
                    <a:pt x="234" y="934"/>
                  </a:cubicBezTo>
                  <a:cubicBezTo>
                    <a:pt x="258" y="934"/>
                    <a:pt x="280" y="929"/>
                    <a:pt x="287" y="960"/>
                  </a:cubicBezTo>
                  <a:cubicBezTo>
                    <a:pt x="293" y="992"/>
                    <a:pt x="295" y="1008"/>
                    <a:pt x="346" y="1003"/>
                  </a:cubicBezTo>
                  <a:cubicBezTo>
                    <a:pt x="365" y="1003"/>
                    <a:pt x="380" y="1010"/>
                    <a:pt x="387" y="1023"/>
                  </a:cubicBezTo>
                  <a:cubicBezTo>
                    <a:pt x="394" y="1036"/>
                    <a:pt x="402" y="1032"/>
                    <a:pt x="426" y="1018"/>
                  </a:cubicBezTo>
                  <a:cubicBezTo>
                    <a:pt x="450" y="1003"/>
                    <a:pt x="466" y="1003"/>
                    <a:pt x="444" y="990"/>
                  </a:cubicBezTo>
                  <a:cubicBezTo>
                    <a:pt x="422" y="977"/>
                    <a:pt x="444" y="968"/>
                    <a:pt x="446" y="958"/>
                  </a:cubicBezTo>
                  <a:cubicBezTo>
                    <a:pt x="448" y="949"/>
                    <a:pt x="420" y="908"/>
                    <a:pt x="453" y="921"/>
                  </a:cubicBezTo>
                  <a:cubicBezTo>
                    <a:pt x="485" y="934"/>
                    <a:pt x="518" y="949"/>
                    <a:pt x="531" y="919"/>
                  </a:cubicBezTo>
                  <a:cubicBezTo>
                    <a:pt x="544" y="890"/>
                    <a:pt x="533" y="873"/>
                    <a:pt x="540" y="855"/>
                  </a:cubicBezTo>
                  <a:cubicBezTo>
                    <a:pt x="546" y="836"/>
                    <a:pt x="536" y="817"/>
                    <a:pt x="503" y="806"/>
                  </a:cubicBezTo>
                  <a:cubicBezTo>
                    <a:pt x="470" y="795"/>
                    <a:pt x="426" y="816"/>
                    <a:pt x="429" y="769"/>
                  </a:cubicBezTo>
                  <a:cubicBezTo>
                    <a:pt x="431" y="723"/>
                    <a:pt x="415" y="710"/>
                    <a:pt x="433" y="697"/>
                  </a:cubicBezTo>
                  <a:cubicBezTo>
                    <a:pt x="450" y="684"/>
                    <a:pt x="461" y="684"/>
                    <a:pt x="457" y="654"/>
                  </a:cubicBezTo>
                  <a:cubicBezTo>
                    <a:pt x="453" y="625"/>
                    <a:pt x="446" y="588"/>
                    <a:pt x="457" y="573"/>
                  </a:cubicBezTo>
                  <a:cubicBezTo>
                    <a:pt x="468" y="558"/>
                    <a:pt x="474" y="549"/>
                    <a:pt x="488" y="564"/>
                  </a:cubicBezTo>
                  <a:cubicBezTo>
                    <a:pt x="501" y="578"/>
                    <a:pt x="507" y="571"/>
                    <a:pt x="555" y="571"/>
                  </a:cubicBezTo>
                  <a:cubicBezTo>
                    <a:pt x="573" y="571"/>
                    <a:pt x="592" y="569"/>
                    <a:pt x="607" y="567"/>
                  </a:cubicBezTo>
                  <a:cubicBezTo>
                    <a:pt x="609" y="560"/>
                    <a:pt x="608" y="553"/>
                    <a:pt x="601" y="543"/>
                  </a:cubicBezTo>
                  <a:cubicBezTo>
                    <a:pt x="584" y="521"/>
                    <a:pt x="584" y="515"/>
                    <a:pt x="592" y="493"/>
                  </a:cubicBezTo>
                  <a:cubicBezTo>
                    <a:pt x="601" y="471"/>
                    <a:pt x="588" y="460"/>
                    <a:pt x="612" y="443"/>
                  </a:cubicBezTo>
                  <a:cubicBezTo>
                    <a:pt x="630" y="430"/>
                    <a:pt x="642" y="417"/>
                    <a:pt x="655" y="399"/>
                  </a:cubicBezTo>
                  <a:cubicBezTo>
                    <a:pt x="639" y="390"/>
                    <a:pt x="645" y="350"/>
                    <a:pt x="579" y="330"/>
                  </a:cubicBezTo>
                  <a:cubicBezTo>
                    <a:pt x="505" y="308"/>
                    <a:pt x="492" y="334"/>
                    <a:pt x="453" y="308"/>
                  </a:cubicBezTo>
                  <a:cubicBezTo>
                    <a:pt x="413" y="282"/>
                    <a:pt x="409" y="223"/>
                    <a:pt x="435" y="197"/>
                  </a:cubicBezTo>
                  <a:cubicBezTo>
                    <a:pt x="461" y="171"/>
                    <a:pt x="488" y="156"/>
                    <a:pt x="501" y="126"/>
                  </a:cubicBezTo>
                  <a:cubicBezTo>
                    <a:pt x="514" y="97"/>
                    <a:pt x="492" y="67"/>
                    <a:pt x="474" y="52"/>
                  </a:cubicBezTo>
                  <a:cubicBezTo>
                    <a:pt x="457" y="37"/>
                    <a:pt x="439" y="0"/>
                    <a:pt x="413" y="19"/>
                  </a:cubicBezTo>
                  <a:cubicBezTo>
                    <a:pt x="387" y="37"/>
                    <a:pt x="352" y="34"/>
                    <a:pt x="326" y="71"/>
                  </a:cubicBezTo>
                  <a:cubicBezTo>
                    <a:pt x="300" y="108"/>
                    <a:pt x="265" y="119"/>
                    <a:pt x="269" y="152"/>
                  </a:cubicBezTo>
                  <a:cubicBezTo>
                    <a:pt x="273" y="185"/>
                    <a:pt x="295" y="234"/>
                    <a:pt x="269" y="260"/>
                  </a:cubicBezTo>
                  <a:cubicBezTo>
                    <a:pt x="243" y="286"/>
                    <a:pt x="221" y="334"/>
                    <a:pt x="243" y="345"/>
                  </a:cubicBezTo>
                  <a:cubicBezTo>
                    <a:pt x="265" y="356"/>
                    <a:pt x="282" y="423"/>
                    <a:pt x="230" y="426"/>
                  </a:cubicBezTo>
                  <a:cubicBezTo>
                    <a:pt x="177" y="430"/>
                    <a:pt x="138" y="397"/>
                    <a:pt x="121" y="430"/>
                  </a:cubicBezTo>
                  <a:cubicBezTo>
                    <a:pt x="104" y="462"/>
                    <a:pt x="51" y="504"/>
                    <a:pt x="1" y="495"/>
                  </a:cubicBezTo>
                  <a:cubicBezTo>
                    <a:pt x="4" y="503"/>
                    <a:pt x="6" y="512"/>
                    <a:pt x="7" y="521"/>
                  </a:cubicBezTo>
                  <a:cubicBezTo>
                    <a:pt x="9" y="552"/>
                    <a:pt x="0" y="554"/>
                    <a:pt x="31" y="5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3" name="Freeform 22"/>
            <p:cNvSpPr>
              <a:spLocks/>
            </p:cNvSpPr>
            <p:nvPr/>
          </p:nvSpPr>
          <p:spPr bwMode="auto">
            <a:xfrm>
              <a:off x="4177" y="2831"/>
              <a:ext cx="568" cy="690"/>
            </a:xfrm>
            <a:custGeom>
              <a:avLst/>
              <a:gdLst>
                <a:gd name="T0" fmla="*/ 1135 w 1227"/>
                <a:gd name="T1" fmla="*/ 248 h 1490"/>
                <a:gd name="T2" fmla="*/ 1085 w 1227"/>
                <a:gd name="T3" fmla="*/ 118 h 1490"/>
                <a:gd name="T4" fmla="*/ 919 w 1227"/>
                <a:gd name="T5" fmla="*/ 94 h 1490"/>
                <a:gd name="T6" fmla="*/ 784 w 1227"/>
                <a:gd name="T7" fmla="*/ 102 h 1490"/>
                <a:gd name="T8" fmla="*/ 723 w 1227"/>
                <a:gd name="T9" fmla="*/ 89 h 1490"/>
                <a:gd name="T10" fmla="*/ 696 w 1227"/>
                <a:gd name="T11" fmla="*/ 17 h 1490"/>
                <a:gd name="T12" fmla="*/ 578 w 1227"/>
                <a:gd name="T13" fmla="*/ 92 h 1490"/>
                <a:gd name="T14" fmla="*/ 504 w 1227"/>
                <a:gd name="T15" fmla="*/ 120 h 1490"/>
                <a:gd name="T16" fmla="*/ 408 w 1227"/>
                <a:gd name="T17" fmla="*/ 126 h 1490"/>
                <a:gd name="T18" fmla="*/ 319 w 1227"/>
                <a:gd name="T19" fmla="*/ 181 h 1490"/>
                <a:gd name="T20" fmla="*/ 161 w 1227"/>
                <a:gd name="T21" fmla="*/ 257 h 1490"/>
                <a:gd name="T22" fmla="*/ 87 w 1227"/>
                <a:gd name="T23" fmla="*/ 307 h 1490"/>
                <a:gd name="T24" fmla="*/ 83 w 1227"/>
                <a:gd name="T25" fmla="*/ 363 h 1490"/>
                <a:gd name="T26" fmla="*/ 144 w 1227"/>
                <a:gd name="T27" fmla="*/ 537 h 1490"/>
                <a:gd name="T28" fmla="*/ 48 w 1227"/>
                <a:gd name="T29" fmla="*/ 771 h 1490"/>
                <a:gd name="T30" fmla="*/ 109 w 1227"/>
                <a:gd name="T31" fmla="*/ 912 h 1490"/>
                <a:gd name="T32" fmla="*/ 218 w 1227"/>
                <a:gd name="T33" fmla="*/ 1041 h 1490"/>
                <a:gd name="T34" fmla="*/ 170 w 1227"/>
                <a:gd name="T35" fmla="*/ 1186 h 1490"/>
                <a:gd name="T36" fmla="*/ 305 w 1227"/>
                <a:gd name="T37" fmla="*/ 1267 h 1490"/>
                <a:gd name="T38" fmla="*/ 388 w 1227"/>
                <a:gd name="T39" fmla="*/ 1304 h 1490"/>
                <a:gd name="T40" fmla="*/ 305 w 1227"/>
                <a:gd name="T41" fmla="*/ 1460 h 1490"/>
                <a:gd name="T42" fmla="*/ 563 w 1227"/>
                <a:gd name="T43" fmla="*/ 1379 h 1490"/>
                <a:gd name="T44" fmla="*/ 685 w 1227"/>
                <a:gd name="T45" fmla="*/ 1327 h 1490"/>
                <a:gd name="T46" fmla="*/ 681 w 1227"/>
                <a:gd name="T47" fmla="*/ 1269 h 1490"/>
                <a:gd name="T48" fmla="*/ 716 w 1227"/>
                <a:gd name="T49" fmla="*/ 1130 h 1490"/>
                <a:gd name="T50" fmla="*/ 779 w 1227"/>
                <a:gd name="T51" fmla="*/ 1045 h 1490"/>
                <a:gd name="T52" fmla="*/ 782 w 1227"/>
                <a:gd name="T53" fmla="*/ 951 h 1490"/>
                <a:gd name="T54" fmla="*/ 793 w 1227"/>
                <a:gd name="T55" fmla="*/ 795 h 1490"/>
                <a:gd name="T56" fmla="*/ 910 w 1227"/>
                <a:gd name="T57" fmla="*/ 635 h 1490"/>
                <a:gd name="T58" fmla="*/ 978 w 1227"/>
                <a:gd name="T59" fmla="*/ 528 h 1490"/>
                <a:gd name="T60" fmla="*/ 1072 w 1227"/>
                <a:gd name="T61" fmla="*/ 504 h 1490"/>
                <a:gd name="T62" fmla="*/ 1177 w 1227"/>
                <a:gd name="T63" fmla="*/ 448 h 1490"/>
                <a:gd name="T64" fmla="*/ 1201 w 1227"/>
                <a:gd name="T65" fmla="*/ 346 h 1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7" h="1490">
                  <a:moveTo>
                    <a:pt x="1201" y="346"/>
                  </a:moveTo>
                  <a:cubicBezTo>
                    <a:pt x="1175" y="313"/>
                    <a:pt x="1183" y="270"/>
                    <a:pt x="1135" y="248"/>
                  </a:cubicBezTo>
                  <a:cubicBezTo>
                    <a:pt x="1087" y="226"/>
                    <a:pt x="1044" y="217"/>
                    <a:pt x="1050" y="193"/>
                  </a:cubicBezTo>
                  <a:cubicBezTo>
                    <a:pt x="1057" y="168"/>
                    <a:pt x="1116" y="135"/>
                    <a:pt x="1085" y="118"/>
                  </a:cubicBezTo>
                  <a:cubicBezTo>
                    <a:pt x="1055" y="102"/>
                    <a:pt x="1059" y="85"/>
                    <a:pt x="1028" y="92"/>
                  </a:cubicBezTo>
                  <a:cubicBezTo>
                    <a:pt x="998" y="100"/>
                    <a:pt x="950" y="113"/>
                    <a:pt x="919" y="94"/>
                  </a:cubicBezTo>
                  <a:cubicBezTo>
                    <a:pt x="889" y="76"/>
                    <a:pt x="878" y="20"/>
                    <a:pt x="838" y="48"/>
                  </a:cubicBezTo>
                  <a:cubicBezTo>
                    <a:pt x="799" y="76"/>
                    <a:pt x="806" y="80"/>
                    <a:pt x="784" y="102"/>
                  </a:cubicBezTo>
                  <a:cubicBezTo>
                    <a:pt x="762" y="124"/>
                    <a:pt x="744" y="154"/>
                    <a:pt x="718" y="130"/>
                  </a:cubicBezTo>
                  <a:cubicBezTo>
                    <a:pt x="692" y="105"/>
                    <a:pt x="707" y="100"/>
                    <a:pt x="723" y="89"/>
                  </a:cubicBezTo>
                  <a:cubicBezTo>
                    <a:pt x="738" y="78"/>
                    <a:pt x="758" y="63"/>
                    <a:pt x="747" y="44"/>
                  </a:cubicBezTo>
                  <a:cubicBezTo>
                    <a:pt x="736" y="26"/>
                    <a:pt x="714" y="0"/>
                    <a:pt x="696" y="17"/>
                  </a:cubicBezTo>
                  <a:cubicBezTo>
                    <a:pt x="679" y="33"/>
                    <a:pt x="668" y="61"/>
                    <a:pt x="644" y="72"/>
                  </a:cubicBezTo>
                  <a:cubicBezTo>
                    <a:pt x="621" y="83"/>
                    <a:pt x="597" y="108"/>
                    <a:pt x="578" y="92"/>
                  </a:cubicBezTo>
                  <a:cubicBezTo>
                    <a:pt x="571" y="100"/>
                    <a:pt x="563" y="106"/>
                    <a:pt x="554" y="113"/>
                  </a:cubicBezTo>
                  <a:cubicBezTo>
                    <a:pt x="537" y="128"/>
                    <a:pt x="515" y="135"/>
                    <a:pt x="504" y="120"/>
                  </a:cubicBezTo>
                  <a:cubicBezTo>
                    <a:pt x="493" y="105"/>
                    <a:pt x="482" y="102"/>
                    <a:pt x="447" y="102"/>
                  </a:cubicBezTo>
                  <a:cubicBezTo>
                    <a:pt x="412" y="102"/>
                    <a:pt x="410" y="105"/>
                    <a:pt x="408" y="126"/>
                  </a:cubicBezTo>
                  <a:cubicBezTo>
                    <a:pt x="406" y="146"/>
                    <a:pt x="393" y="157"/>
                    <a:pt x="354" y="157"/>
                  </a:cubicBezTo>
                  <a:cubicBezTo>
                    <a:pt x="314" y="157"/>
                    <a:pt x="332" y="165"/>
                    <a:pt x="319" y="181"/>
                  </a:cubicBezTo>
                  <a:cubicBezTo>
                    <a:pt x="305" y="198"/>
                    <a:pt x="286" y="219"/>
                    <a:pt x="244" y="241"/>
                  </a:cubicBezTo>
                  <a:cubicBezTo>
                    <a:pt x="203" y="263"/>
                    <a:pt x="190" y="259"/>
                    <a:pt x="161" y="257"/>
                  </a:cubicBezTo>
                  <a:cubicBezTo>
                    <a:pt x="133" y="256"/>
                    <a:pt x="135" y="269"/>
                    <a:pt x="131" y="280"/>
                  </a:cubicBezTo>
                  <a:cubicBezTo>
                    <a:pt x="126" y="291"/>
                    <a:pt x="122" y="300"/>
                    <a:pt x="87" y="307"/>
                  </a:cubicBezTo>
                  <a:cubicBezTo>
                    <a:pt x="67" y="312"/>
                    <a:pt x="54" y="333"/>
                    <a:pt x="46" y="350"/>
                  </a:cubicBezTo>
                  <a:cubicBezTo>
                    <a:pt x="60" y="353"/>
                    <a:pt x="74" y="356"/>
                    <a:pt x="83" y="363"/>
                  </a:cubicBezTo>
                  <a:cubicBezTo>
                    <a:pt x="109" y="385"/>
                    <a:pt x="122" y="415"/>
                    <a:pt x="113" y="433"/>
                  </a:cubicBezTo>
                  <a:cubicBezTo>
                    <a:pt x="105" y="452"/>
                    <a:pt x="148" y="489"/>
                    <a:pt x="144" y="537"/>
                  </a:cubicBezTo>
                  <a:cubicBezTo>
                    <a:pt x="139" y="585"/>
                    <a:pt x="87" y="611"/>
                    <a:pt x="43" y="648"/>
                  </a:cubicBezTo>
                  <a:cubicBezTo>
                    <a:pt x="0" y="686"/>
                    <a:pt x="17" y="730"/>
                    <a:pt x="48" y="771"/>
                  </a:cubicBezTo>
                  <a:cubicBezTo>
                    <a:pt x="78" y="812"/>
                    <a:pt x="96" y="800"/>
                    <a:pt x="96" y="834"/>
                  </a:cubicBezTo>
                  <a:cubicBezTo>
                    <a:pt x="96" y="867"/>
                    <a:pt x="109" y="875"/>
                    <a:pt x="109" y="912"/>
                  </a:cubicBezTo>
                  <a:cubicBezTo>
                    <a:pt x="109" y="949"/>
                    <a:pt x="153" y="952"/>
                    <a:pt x="174" y="975"/>
                  </a:cubicBezTo>
                  <a:cubicBezTo>
                    <a:pt x="196" y="997"/>
                    <a:pt x="192" y="1019"/>
                    <a:pt x="218" y="1041"/>
                  </a:cubicBezTo>
                  <a:cubicBezTo>
                    <a:pt x="244" y="1064"/>
                    <a:pt x="240" y="1060"/>
                    <a:pt x="192" y="1093"/>
                  </a:cubicBezTo>
                  <a:cubicBezTo>
                    <a:pt x="144" y="1127"/>
                    <a:pt x="174" y="1145"/>
                    <a:pt x="170" y="1186"/>
                  </a:cubicBezTo>
                  <a:cubicBezTo>
                    <a:pt x="166" y="1227"/>
                    <a:pt x="196" y="1253"/>
                    <a:pt x="209" y="1275"/>
                  </a:cubicBezTo>
                  <a:cubicBezTo>
                    <a:pt x="222" y="1297"/>
                    <a:pt x="266" y="1290"/>
                    <a:pt x="305" y="1267"/>
                  </a:cubicBezTo>
                  <a:cubicBezTo>
                    <a:pt x="345" y="1245"/>
                    <a:pt x="349" y="1245"/>
                    <a:pt x="367" y="1256"/>
                  </a:cubicBezTo>
                  <a:cubicBezTo>
                    <a:pt x="384" y="1267"/>
                    <a:pt x="393" y="1282"/>
                    <a:pt x="388" y="1304"/>
                  </a:cubicBezTo>
                  <a:cubicBezTo>
                    <a:pt x="384" y="1327"/>
                    <a:pt x="358" y="1345"/>
                    <a:pt x="310" y="1371"/>
                  </a:cubicBezTo>
                  <a:cubicBezTo>
                    <a:pt x="262" y="1397"/>
                    <a:pt x="271" y="1431"/>
                    <a:pt x="305" y="1460"/>
                  </a:cubicBezTo>
                  <a:cubicBezTo>
                    <a:pt x="340" y="1490"/>
                    <a:pt x="388" y="1464"/>
                    <a:pt x="432" y="1431"/>
                  </a:cubicBezTo>
                  <a:cubicBezTo>
                    <a:pt x="476" y="1397"/>
                    <a:pt x="528" y="1408"/>
                    <a:pt x="563" y="1379"/>
                  </a:cubicBezTo>
                  <a:cubicBezTo>
                    <a:pt x="598" y="1349"/>
                    <a:pt x="629" y="1405"/>
                    <a:pt x="664" y="1419"/>
                  </a:cubicBezTo>
                  <a:cubicBezTo>
                    <a:pt x="699" y="1434"/>
                    <a:pt x="672" y="1356"/>
                    <a:pt x="685" y="1327"/>
                  </a:cubicBezTo>
                  <a:cubicBezTo>
                    <a:pt x="688" y="1322"/>
                    <a:pt x="692" y="1319"/>
                    <a:pt x="697" y="1317"/>
                  </a:cubicBezTo>
                  <a:cubicBezTo>
                    <a:pt x="687" y="1301"/>
                    <a:pt x="676" y="1281"/>
                    <a:pt x="681" y="1269"/>
                  </a:cubicBezTo>
                  <a:cubicBezTo>
                    <a:pt x="690" y="1249"/>
                    <a:pt x="703" y="1236"/>
                    <a:pt x="705" y="1212"/>
                  </a:cubicBezTo>
                  <a:cubicBezTo>
                    <a:pt x="707" y="1188"/>
                    <a:pt x="699" y="1151"/>
                    <a:pt x="716" y="1130"/>
                  </a:cubicBezTo>
                  <a:cubicBezTo>
                    <a:pt x="734" y="1110"/>
                    <a:pt x="734" y="1097"/>
                    <a:pt x="742" y="1082"/>
                  </a:cubicBezTo>
                  <a:cubicBezTo>
                    <a:pt x="751" y="1067"/>
                    <a:pt x="764" y="1062"/>
                    <a:pt x="779" y="1045"/>
                  </a:cubicBezTo>
                  <a:cubicBezTo>
                    <a:pt x="795" y="1028"/>
                    <a:pt x="793" y="1030"/>
                    <a:pt x="786" y="1006"/>
                  </a:cubicBezTo>
                  <a:cubicBezTo>
                    <a:pt x="779" y="982"/>
                    <a:pt x="760" y="967"/>
                    <a:pt x="782" y="951"/>
                  </a:cubicBezTo>
                  <a:cubicBezTo>
                    <a:pt x="803" y="934"/>
                    <a:pt x="834" y="921"/>
                    <a:pt x="801" y="891"/>
                  </a:cubicBezTo>
                  <a:cubicBezTo>
                    <a:pt x="768" y="862"/>
                    <a:pt x="768" y="808"/>
                    <a:pt x="793" y="795"/>
                  </a:cubicBezTo>
                  <a:cubicBezTo>
                    <a:pt x="817" y="782"/>
                    <a:pt x="871" y="789"/>
                    <a:pt x="893" y="743"/>
                  </a:cubicBezTo>
                  <a:cubicBezTo>
                    <a:pt x="915" y="697"/>
                    <a:pt x="921" y="678"/>
                    <a:pt x="910" y="635"/>
                  </a:cubicBezTo>
                  <a:cubicBezTo>
                    <a:pt x="900" y="593"/>
                    <a:pt x="891" y="569"/>
                    <a:pt x="913" y="548"/>
                  </a:cubicBezTo>
                  <a:cubicBezTo>
                    <a:pt x="934" y="528"/>
                    <a:pt x="928" y="524"/>
                    <a:pt x="978" y="528"/>
                  </a:cubicBezTo>
                  <a:cubicBezTo>
                    <a:pt x="1028" y="532"/>
                    <a:pt x="996" y="537"/>
                    <a:pt x="1028" y="532"/>
                  </a:cubicBezTo>
                  <a:cubicBezTo>
                    <a:pt x="1061" y="526"/>
                    <a:pt x="1068" y="522"/>
                    <a:pt x="1072" y="504"/>
                  </a:cubicBezTo>
                  <a:cubicBezTo>
                    <a:pt x="1076" y="485"/>
                    <a:pt x="1072" y="484"/>
                    <a:pt x="1100" y="482"/>
                  </a:cubicBezTo>
                  <a:cubicBezTo>
                    <a:pt x="1129" y="480"/>
                    <a:pt x="1164" y="465"/>
                    <a:pt x="1177" y="448"/>
                  </a:cubicBezTo>
                  <a:cubicBezTo>
                    <a:pt x="1190" y="432"/>
                    <a:pt x="1192" y="421"/>
                    <a:pt x="1194" y="404"/>
                  </a:cubicBezTo>
                  <a:cubicBezTo>
                    <a:pt x="1197" y="387"/>
                    <a:pt x="1227" y="380"/>
                    <a:pt x="1201" y="34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4" name="Freeform 23"/>
            <p:cNvSpPr>
              <a:spLocks/>
            </p:cNvSpPr>
            <p:nvPr/>
          </p:nvSpPr>
          <p:spPr bwMode="auto">
            <a:xfrm>
              <a:off x="3549" y="2533"/>
              <a:ext cx="896" cy="494"/>
            </a:xfrm>
            <a:custGeom>
              <a:avLst/>
              <a:gdLst>
                <a:gd name="T0" fmla="*/ 1488 w 1935"/>
                <a:gd name="T1" fmla="*/ 922 h 1066"/>
                <a:gd name="T2" fmla="*/ 1601 w 1935"/>
                <a:gd name="T3" fmla="*/ 883 h 1066"/>
                <a:gd name="T4" fmla="*/ 1711 w 1935"/>
                <a:gd name="T5" fmla="*/ 799 h 1066"/>
                <a:gd name="T6" fmla="*/ 1804 w 1935"/>
                <a:gd name="T7" fmla="*/ 744 h 1066"/>
                <a:gd name="T8" fmla="*/ 1911 w 1935"/>
                <a:gd name="T9" fmla="*/ 755 h 1066"/>
                <a:gd name="T10" fmla="*/ 1931 w 1935"/>
                <a:gd name="T11" fmla="*/ 731 h 1066"/>
                <a:gd name="T12" fmla="*/ 1846 w 1935"/>
                <a:gd name="T13" fmla="*/ 575 h 1066"/>
                <a:gd name="T14" fmla="*/ 1835 w 1935"/>
                <a:gd name="T15" fmla="*/ 431 h 1066"/>
                <a:gd name="T16" fmla="*/ 1753 w 1935"/>
                <a:gd name="T17" fmla="*/ 402 h 1066"/>
                <a:gd name="T18" fmla="*/ 1671 w 1935"/>
                <a:gd name="T19" fmla="*/ 360 h 1066"/>
                <a:gd name="T20" fmla="*/ 1609 w 1935"/>
                <a:gd name="T21" fmla="*/ 338 h 1066"/>
                <a:gd name="T22" fmla="*/ 1498 w 1935"/>
                <a:gd name="T23" fmla="*/ 345 h 1066"/>
                <a:gd name="T24" fmla="*/ 1374 w 1935"/>
                <a:gd name="T25" fmla="*/ 296 h 1066"/>
                <a:gd name="T26" fmla="*/ 1276 w 1935"/>
                <a:gd name="T27" fmla="*/ 242 h 1066"/>
                <a:gd name="T28" fmla="*/ 1244 w 1935"/>
                <a:gd name="T29" fmla="*/ 156 h 1066"/>
                <a:gd name="T30" fmla="*/ 1151 w 1935"/>
                <a:gd name="T31" fmla="*/ 181 h 1066"/>
                <a:gd name="T32" fmla="*/ 1041 w 1935"/>
                <a:gd name="T33" fmla="*/ 192 h 1066"/>
                <a:gd name="T34" fmla="*/ 843 w 1935"/>
                <a:gd name="T35" fmla="*/ 187 h 1066"/>
                <a:gd name="T36" fmla="*/ 675 w 1935"/>
                <a:gd name="T37" fmla="*/ 103 h 1066"/>
                <a:gd name="T38" fmla="*/ 562 w 1935"/>
                <a:gd name="T39" fmla="*/ 19 h 1066"/>
                <a:gd name="T40" fmla="*/ 422 w 1935"/>
                <a:gd name="T41" fmla="*/ 47 h 1066"/>
                <a:gd name="T42" fmla="*/ 295 w 1935"/>
                <a:gd name="T43" fmla="*/ 27 h 1066"/>
                <a:gd name="T44" fmla="*/ 282 w 1935"/>
                <a:gd name="T45" fmla="*/ 71 h 1066"/>
                <a:gd name="T46" fmla="*/ 374 w 1935"/>
                <a:gd name="T47" fmla="*/ 121 h 1066"/>
                <a:gd name="T48" fmla="*/ 308 w 1935"/>
                <a:gd name="T49" fmla="*/ 197 h 1066"/>
                <a:gd name="T50" fmla="*/ 258 w 1935"/>
                <a:gd name="T51" fmla="*/ 286 h 1066"/>
                <a:gd name="T52" fmla="*/ 293 w 1935"/>
                <a:gd name="T53" fmla="*/ 379 h 1066"/>
                <a:gd name="T54" fmla="*/ 380 w 1935"/>
                <a:gd name="T55" fmla="*/ 433 h 1066"/>
                <a:gd name="T56" fmla="*/ 443 w 1935"/>
                <a:gd name="T57" fmla="*/ 592 h 1066"/>
                <a:gd name="T58" fmla="*/ 315 w 1935"/>
                <a:gd name="T59" fmla="*/ 670 h 1066"/>
                <a:gd name="T60" fmla="*/ 138 w 1935"/>
                <a:gd name="T61" fmla="*/ 711 h 1066"/>
                <a:gd name="T62" fmla="*/ 36 w 1935"/>
                <a:gd name="T63" fmla="*/ 747 h 1066"/>
                <a:gd name="T64" fmla="*/ 66 w 1935"/>
                <a:gd name="T65" fmla="*/ 831 h 1066"/>
                <a:gd name="T66" fmla="*/ 135 w 1935"/>
                <a:gd name="T67" fmla="*/ 942 h 1066"/>
                <a:gd name="T68" fmla="*/ 207 w 1935"/>
                <a:gd name="T69" fmla="*/ 1034 h 1066"/>
                <a:gd name="T70" fmla="*/ 291 w 1935"/>
                <a:gd name="T71" fmla="*/ 972 h 1066"/>
                <a:gd name="T72" fmla="*/ 479 w 1935"/>
                <a:gd name="T73" fmla="*/ 924 h 1066"/>
                <a:gd name="T74" fmla="*/ 544 w 1935"/>
                <a:gd name="T75" fmla="*/ 838 h 1066"/>
                <a:gd name="T76" fmla="*/ 741 w 1935"/>
                <a:gd name="T77" fmla="*/ 820 h 1066"/>
                <a:gd name="T78" fmla="*/ 955 w 1935"/>
                <a:gd name="T79" fmla="*/ 879 h 1066"/>
                <a:gd name="T80" fmla="*/ 1134 w 1935"/>
                <a:gd name="T81" fmla="*/ 823 h 1066"/>
                <a:gd name="T82" fmla="*/ 1195 w 1935"/>
                <a:gd name="T83" fmla="*/ 909 h 1066"/>
                <a:gd name="T84" fmla="*/ 1330 w 1935"/>
                <a:gd name="T85" fmla="*/ 842 h 1066"/>
                <a:gd name="T86" fmla="*/ 1403 w 1935"/>
                <a:gd name="T87" fmla="*/ 992 h 10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935" h="1066">
                  <a:moveTo>
                    <a:pt x="1444" y="949"/>
                  </a:moveTo>
                  <a:cubicBezTo>
                    <a:pt x="1479" y="942"/>
                    <a:pt x="1483" y="933"/>
                    <a:pt x="1488" y="922"/>
                  </a:cubicBezTo>
                  <a:cubicBezTo>
                    <a:pt x="1492" y="911"/>
                    <a:pt x="1490" y="898"/>
                    <a:pt x="1518" y="899"/>
                  </a:cubicBezTo>
                  <a:cubicBezTo>
                    <a:pt x="1547" y="901"/>
                    <a:pt x="1560" y="905"/>
                    <a:pt x="1601" y="883"/>
                  </a:cubicBezTo>
                  <a:cubicBezTo>
                    <a:pt x="1643" y="861"/>
                    <a:pt x="1662" y="840"/>
                    <a:pt x="1676" y="823"/>
                  </a:cubicBezTo>
                  <a:cubicBezTo>
                    <a:pt x="1689" y="807"/>
                    <a:pt x="1671" y="799"/>
                    <a:pt x="1711" y="799"/>
                  </a:cubicBezTo>
                  <a:cubicBezTo>
                    <a:pt x="1750" y="799"/>
                    <a:pt x="1763" y="788"/>
                    <a:pt x="1765" y="768"/>
                  </a:cubicBezTo>
                  <a:cubicBezTo>
                    <a:pt x="1767" y="747"/>
                    <a:pt x="1769" y="744"/>
                    <a:pt x="1804" y="744"/>
                  </a:cubicBezTo>
                  <a:cubicBezTo>
                    <a:pt x="1839" y="744"/>
                    <a:pt x="1850" y="747"/>
                    <a:pt x="1861" y="762"/>
                  </a:cubicBezTo>
                  <a:cubicBezTo>
                    <a:pt x="1872" y="777"/>
                    <a:pt x="1894" y="770"/>
                    <a:pt x="1911" y="755"/>
                  </a:cubicBezTo>
                  <a:cubicBezTo>
                    <a:pt x="1920" y="748"/>
                    <a:pt x="1928" y="742"/>
                    <a:pt x="1935" y="734"/>
                  </a:cubicBezTo>
                  <a:cubicBezTo>
                    <a:pt x="1934" y="733"/>
                    <a:pt x="1932" y="732"/>
                    <a:pt x="1931" y="731"/>
                  </a:cubicBezTo>
                  <a:cubicBezTo>
                    <a:pt x="1911" y="709"/>
                    <a:pt x="1918" y="690"/>
                    <a:pt x="1896" y="660"/>
                  </a:cubicBezTo>
                  <a:cubicBezTo>
                    <a:pt x="1874" y="631"/>
                    <a:pt x="1842" y="620"/>
                    <a:pt x="1846" y="575"/>
                  </a:cubicBezTo>
                  <a:cubicBezTo>
                    <a:pt x="1850" y="531"/>
                    <a:pt x="1804" y="512"/>
                    <a:pt x="1828" y="490"/>
                  </a:cubicBezTo>
                  <a:cubicBezTo>
                    <a:pt x="1852" y="468"/>
                    <a:pt x="1870" y="453"/>
                    <a:pt x="1835" y="431"/>
                  </a:cubicBezTo>
                  <a:cubicBezTo>
                    <a:pt x="1800" y="408"/>
                    <a:pt x="1813" y="420"/>
                    <a:pt x="1787" y="408"/>
                  </a:cubicBezTo>
                  <a:cubicBezTo>
                    <a:pt x="1761" y="396"/>
                    <a:pt x="1769" y="395"/>
                    <a:pt x="1753" y="402"/>
                  </a:cubicBezTo>
                  <a:cubicBezTo>
                    <a:pt x="1737" y="408"/>
                    <a:pt x="1729" y="415"/>
                    <a:pt x="1714" y="398"/>
                  </a:cubicBezTo>
                  <a:cubicBezTo>
                    <a:pt x="1698" y="381"/>
                    <a:pt x="1685" y="358"/>
                    <a:pt x="1671" y="360"/>
                  </a:cubicBezTo>
                  <a:cubicBezTo>
                    <a:pt x="1657" y="362"/>
                    <a:pt x="1650" y="354"/>
                    <a:pt x="1644" y="345"/>
                  </a:cubicBezTo>
                  <a:cubicBezTo>
                    <a:pt x="1637" y="337"/>
                    <a:pt x="1626" y="316"/>
                    <a:pt x="1609" y="338"/>
                  </a:cubicBezTo>
                  <a:cubicBezTo>
                    <a:pt x="1591" y="360"/>
                    <a:pt x="1579" y="359"/>
                    <a:pt x="1562" y="361"/>
                  </a:cubicBezTo>
                  <a:cubicBezTo>
                    <a:pt x="1545" y="363"/>
                    <a:pt x="1512" y="358"/>
                    <a:pt x="1498" y="345"/>
                  </a:cubicBezTo>
                  <a:cubicBezTo>
                    <a:pt x="1483" y="332"/>
                    <a:pt x="1447" y="281"/>
                    <a:pt x="1421" y="277"/>
                  </a:cubicBezTo>
                  <a:cubicBezTo>
                    <a:pt x="1395" y="272"/>
                    <a:pt x="1398" y="285"/>
                    <a:pt x="1374" y="296"/>
                  </a:cubicBezTo>
                  <a:cubicBezTo>
                    <a:pt x="1350" y="307"/>
                    <a:pt x="1336" y="308"/>
                    <a:pt x="1318" y="293"/>
                  </a:cubicBezTo>
                  <a:cubicBezTo>
                    <a:pt x="1301" y="279"/>
                    <a:pt x="1273" y="263"/>
                    <a:pt x="1276" y="242"/>
                  </a:cubicBezTo>
                  <a:cubicBezTo>
                    <a:pt x="1279" y="220"/>
                    <a:pt x="1285" y="212"/>
                    <a:pt x="1280" y="195"/>
                  </a:cubicBezTo>
                  <a:cubicBezTo>
                    <a:pt x="1276" y="179"/>
                    <a:pt x="1264" y="146"/>
                    <a:pt x="1244" y="156"/>
                  </a:cubicBezTo>
                  <a:cubicBezTo>
                    <a:pt x="1225" y="166"/>
                    <a:pt x="1228" y="197"/>
                    <a:pt x="1196" y="204"/>
                  </a:cubicBezTo>
                  <a:cubicBezTo>
                    <a:pt x="1164" y="210"/>
                    <a:pt x="1164" y="190"/>
                    <a:pt x="1151" y="181"/>
                  </a:cubicBezTo>
                  <a:cubicBezTo>
                    <a:pt x="1138" y="173"/>
                    <a:pt x="1126" y="169"/>
                    <a:pt x="1101" y="172"/>
                  </a:cubicBezTo>
                  <a:cubicBezTo>
                    <a:pt x="1076" y="175"/>
                    <a:pt x="1065" y="182"/>
                    <a:pt x="1041" y="192"/>
                  </a:cubicBezTo>
                  <a:cubicBezTo>
                    <a:pt x="1017" y="203"/>
                    <a:pt x="970" y="210"/>
                    <a:pt x="933" y="205"/>
                  </a:cubicBezTo>
                  <a:cubicBezTo>
                    <a:pt x="896" y="201"/>
                    <a:pt x="893" y="203"/>
                    <a:pt x="843" y="187"/>
                  </a:cubicBezTo>
                  <a:cubicBezTo>
                    <a:pt x="794" y="171"/>
                    <a:pt x="791" y="159"/>
                    <a:pt x="768" y="157"/>
                  </a:cubicBezTo>
                  <a:cubicBezTo>
                    <a:pt x="745" y="155"/>
                    <a:pt x="693" y="127"/>
                    <a:pt x="675" y="103"/>
                  </a:cubicBezTo>
                  <a:cubicBezTo>
                    <a:pt x="660" y="84"/>
                    <a:pt x="619" y="27"/>
                    <a:pt x="580" y="0"/>
                  </a:cubicBezTo>
                  <a:cubicBezTo>
                    <a:pt x="575" y="6"/>
                    <a:pt x="568" y="12"/>
                    <a:pt x="562" y="19"/>
                  </a:cubicBezTo>
                  <a:cubicBezTo>
                    <a:pt x="540" y="41"/>
                    <a:pt x="540" y="53"/>
                    <a:pt x="498" y="34"/>
                  </a:cubicBezTo>
                  <a:cubicBezTo>
                    <a:pt x="457" y="15"/>
                    <a:pt x="455" y="47"/>
                    <a:pt x="422" y="47"/>
                  </a:cubicBezTo>
                  <a:cubicBezTo>
                    <a:pt x="389" y="47"/>
                    <a:pt x="385" y="47"/>
                    <a:pt x="378" y="30"/>
                  </a:cubicBezTo>
                  <a:cubicBezTo>
                    <a:pt x="372" y="14"/>
                    <a:pt x="356" y="34"/>
                    <a:pt x="295" y="27"/>
                  </a:cubicBezTo>
                  <a:cubicBezTo>
                    <a:pt x="234" y="19"/>
                    <a:pt x="243" y="41"/>
                    <a:pt x="243" y="53"/>
                  </a:cubicBezTo>
                  <a:cubicBezTo>
                    <a:pt x="243" y="64"/>
                    <a:pt x="256" y="71"/>
                    <a:pt x="282" y="71"/>
                  </a:cubicBezTo>
                  <a:cubicBezTo>
                    <a:pt x="308" y="71"/>
                    <a:pt x="306" y="88"/>
                    <a:pt x="304" y="106"/>
                  </a:cubicBezTo>
                  <a:cubicBezTo>
                    <a:pt x="302" y="125"/>
                    <a:pt x="343" y="119"/>
                    <a:pt x="374" y="121"/>
                  </a:cubicBezTo>
                  <a:cubicBezTo>
                    <a:pt x="404" y="123"/>
                    <a:pt x="391" y="156"/>
                    <a:pt x="389" y="179"/>
                  </a:cubicBezTo>
                  <a:cubicBezTo>
                    <a:pt x="387" y="201"/>
                    <a:pt x="343" y="199"/>
                    <a:pt x="308" y="197"/>
                  </a:cubicBezTo>
                  <a:cubicBezTo>
                    <a:pt x="273" y="195"/>
                    <a:pt x="276" y="223"/>
                    <a:pt x="260" y="243"/>
                  </a:cubicBezTo>
                  <a:cubicBezTo>
                    <a:pt x="245" y="264"/>
                    <a:pt x="238" y="271"/>
                    <a:pt x="258" y="286"/>
                  </a:cubicBezTo>
                  <a:cubicBezTo>
                    <a:pt x="278" y="301"/>
                    <a:pt x="293" y="318"/>
                    <a:pt x="300" y="336"/>
                  </a:cubicBezTo>
                  <a:cubicBezTo>
                    <a:pt x="303" y="345"/>
                    <a:pt x="298" y="363"/>
                    <a:pt x="293" y="379"/>
                  </a:cubicBezTo>
                  <a:cubicBezTo>
                    <a:pt x="323" y="376"/>
                    <a:pt x="354" y="385"/>
                    <a:pt x="377" y="383"/>
                  </a:cubicBezTo>
                  <a:cubicBezTo>
                    <a:pt x="407" y="381"/>
                    <a:pt x="384" y="414"/>
                    <a:pt x="380" y="433"/>
                  </a:cubicBezTo>
                  <a:cubicBezTo>
                    <a:pt x="377" y="453"/>
                    <a:pt x="410" y="461"/>
                    <a:pt x="426" y="492"/>
                  </a:cubicBezTo>
                  <a:cubicBezTo>
                    <a:pt x="443" y="522"/>
                    <a:pt x="443" y="556"/>
                    <a:pt x="443" y="592"/>
                  </a:cubicBezTo>
                  <a:cubicBezTo>
                    <a:pt x="443" y="628"/>
                    <a:pt x="407" y="631"/>
                    <a:pt x="390" y="620"/>
                  </a:cubicBezTo>
                  <a:cubicBezTo>
                    <a:pt x="374" y="608"/>
                    <a:pt x="331" y="650"/>
                    <a:pt x="315" y="670"/>
                  </a:cubicBezTo>
                  <a:cubicBezTo>
                    <a:pt x="298" y="689"/>
                    <a:pt x="249" y="703"/>
                    <a:pt x="226" y="703"/>
                  </a:cubicBezTo>
                  <a:cubicBezTo>
                    <a:pt x="203" y="703"/>
                    <a:pt x="171" y="703"/>
                    <a:pt x="138" y="711"/>
                  </a:cubicBezTo>
                  <a:cubicBezTo>
                    <a:pt x="105" y="720"/>
                    <a:pt x="89" y="722"/>
                    <a:pt x="89" y="722"/>
                  </a:cubicBezTo>
                  <a:cubicBezTo>
                    <a:pt x="89" y="722"/>
                    <a:pt x="72" y="725"/>
                    <a:pt x="36" y="747"/>
                  </a:cubicBezTo>
                  <a:cubicBezTo>
                    <a:pt x="0" y="770"/>
                    <a:pt x="40" y="781"/>
                    <a:pt x="66" y="789"/>
                  </a:cubicBezTo>
                  <a:cubicBezTo>
                    <a:pt x="92" y="797"/>
                    <a:pt x="69" y="809"/>
                    <a:pt x="66" y="831"/>
                  </a:cubicBezTo>
                  <a:cubicBezTo>
                    <a:pt x="63" y="853"/>
                    <a:pt x="66" y="878"/>
                    <a:pt x="82" y="898"/>
                  </a:cubicBezTo>
                  <a:cubicBezTo>
                    <a:pt x="99" y="917"/>
                    <a:pt x="99" y="923"/>
                    <a:pt x="135" y="942"/>
                  </a:cubicBezTo>
                  <a:cubicBezTo>
                    <a:pt x="171" y="962"/>
                    <a:pt x="158" y="945"/>
                    <a:pt x="154" y="975"/>
                  </a:cubicBezTo>
                  <a:cubicBezTo>
                    <a:pt x="151" y="1006"/>
                    <a:pt x="207" y="1034"/>
                    <a:pt x="207" y="1034"/>
                  </a:cubicBezTo>
                  <a:cubicBezTo>
                    <a:pt x="261" y="1066"/>
                    <a:pt x="261" y="1066"/>
                    <a:pt x="261" y="1066"/>
                  </a:cubicBezTo>
                  <a:cubicBezTo>
                    <a:pt x="263" y="1024"/>
                    <a:pt x="275" y="1005"/>
                    <a:pt x="291" y="972"/>
                  </a:cubicBezTo>
                  <a:cubicBezTo>
                    <a:pt x="308" y="935"/>
                    <a:pt x="361" y="916"/>
                    <a:pt x="400" y="898"/>
                  </a:cubicBezTo>
                  <a:cubicBezTo>
                    <a:pt x="439" y="879"/>
                    <a:pt x="457" y="942"/>
                    <a:pt x="479" y="924"/>
                  </a:cubicBezTo>
                  <a:cubicBezTo>
                    <a:pt x="501" y="905"/>
                    <a:pt x="514" y="927"/>
                    <a:pt x="562" y="931"/>
                  </a:cubicBezTo>
                  <a:cubicBezTo>
                    <a:pt x="610" y="935"/>
                    <a:pt x="575" y="868"/>
                    <a:pt x="544" y="838"/>
                  </a:cubicBezTo>
                  <a:cubicBezTo>
                    <a:pt x="514" y="809"/>
                    <a:pt x="597" y="798"/>
                    <a:pt x="636" y="798"/>
                  </a:cubicBezTo>
                  <a:cubicBezTo>
                    <a:pt x="675" y="798"/>
                    <a:pt x="715" y="805"/>
                    <a:pt x="741" y="820"/>
                  </a:cubicBezTo>
                  <a:cubicBezTo>
                    <a:pt x="767" y="835"/>
                    <a:pt x="802" y="838"/>
                    <a:pt x="872" y="827"/>
                  </a:cubicBezTo>
                  <a:cubicBezTo>
                    <a:pt x="942" y="816"/>
                    <a:pt x="924" y="849"/>
                    <a:pt x="955" y="879"/>
                  </a:cubicBezTo>
                  <a:cubicBezTo>
                    <a:pt x="985" y="909"/>
                    <a:pt x="1016" y="894"/>
                    <a:pt x="1064" y="875"/>
                  </a:cubicBezTo>
                  <a:cubicBezTo>
                    <a:pt x="1112" y="857"/>
                    <a:pt x="1103" y="835"/>
                    <a:pt x="1134" y="823"/>
                  </a:cubicBezTo>
                  <a:cubicBezTo>
                    <a:pt x="1164" y="812"/>
                    <a:pt x="1173" y="846"/>
                    <a:pt x="1156" y="857"/>
                  </a:cubicBezTo>
                  <a:cubicBezTo>
                    <a:pt x="1138" y="868"/>
                    <a:pt x="1151" y="886"/>
                    <a:pt x="1195" y="909"/>
                  </a:cubicBezTo>
                  <a:cubicBezTo>
                    <a:pt x="1239" y="931"/>
                    <a:pt x="1226" y="879"/>
                    <a:pt x="1256" y="846"/>
                  </a:cubicBezTo>
                  <a:cubicBezTo>
                    <a:pt x="1287" y="812"/>
                    <a:pt x="1291" y="820"/>
                    <a:pt x="1330" y="842"/>
                  </a:cubicBezTo>
                  <a:cubicBezTo>
                    <a:pt x="1370" y="864"/>
                    <a:pt x="1339" y="890"/>
                    <a:pt x="1339" y="946"/>
                  </a:cubicBezTo>
                  <a:cubicBezTo>
                    <a:pt x="1339" y="983"/>
                    <a:pt x="1373" y="987"/>
                    <a:pt x="1403" y="992"/>
                  </a:cubicBezTo>
                  <a:cubicBezTo>
                    <a:pt x="1411" y="975"/>
                    <a:pt x="1424" y="954"/>
                    <a:pt x="1444" y="94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5" name="Freeform 24"/>
            <p:cNvSpPr>
              <a:spLocks/>
            </p:cNvSpPr>
            <p:nvPr/>
          </p:nvSpPr>
          <p:spPr bwMode="auto">
            <a:xfrm>
              <a:off x="4490" y="2997"/>
              <a:ext cx="504" cy="574"/>
            </a:xfrm>
            <a:custGeom>
              <a:avLst/>
              <a:gdLst>
                <a:gd name="T0" fmla="*/ 1034 w 1088"/>
                <a:gd name="T1" fmla="*/ 190 h 1239"/>
                <a:gd name="T2" fmla="*/ 958 w 1088"/>
                <a:gd name="T3" fmla="*/ 203 h 1239"/>
                <a:gd name="T4" fmla="*/ 901 w 1088"/>
                <a:gd name="T5" fmla="*/ 215 h 1239"/>
                <a:gd name="T6" fmla="*/ 854 w 1088"/>
                <a:gd name="T7" fmla="*/ 167 h 1239"/>
                <a:gd name="T8" fmla="*/ 806 w 1088"/>
                <a:gd name="T9" fmla="*/ 176 h 1239"/>
                <a:gd name="T10" fmla="*/ 765 w 1088"/>
                <a:gd name="T11" fmla="*/ 212 h 1239"/>
                <a:gd name="T12" fmla="*/ 698 w 1088"/>
                <a:gd name="T13" fmla="*/ 207 h 1239"/>
                <a:gd name="T14" fmla="*/ 662 w 1088"/>
                <a:gd name="T15" fmla="*/ 158 h 1239"/>
                <a:gd name="T16" fmla="*/ 619 w 1088"/>
                <a:gd name="T17" fmla="*/ 101 h 1239"/>
                <a:gd name="T18" fmla="*/ 614 w 1088"/>
                <a:gd name="T19" fmla="*/ 35 h 1239"/>
                <a:gd name="T20" fmla="*/ 560 w 1088"/>
                <a:gd name="T21" fmla="*/ 30 h 1239"/>
                <a:gd name="T22" fmla="*/ 524 w 1088"/>
                <a:gd name="T23" fmla="*/ 33 h 1239"/>
                <a:gd name="T24" fmla="*/ 518 w 1088"/>
                <a:gd name="T25" fmla="*/ 44 h 1239"/>
                <a:gd name="T26" fmla="*/ 501 w 1088"/>
                <a:gd name="T27" fmla="*/ 88 h 1239"/>
                <a:gd name="T28" fmla="*/ 424 w 1088"/>
                <a:gd name="T29" fmla="*/ 122 h 1239"/>
                <a:gd name="T30" fmla="*/ 396 w 1088"/>
                <a:gd name="T31" fmla="*/ 144 h 1239"/>
                <a:gd name="T32" fmla="*/ 352 w 1088"/>
                <a:gd name="T33" fmla="*/ 172 h 1239"/>
                <a:gd name="T34" fmla="*/ 302 w 1088"/>
                <a:gd name="T35" fmla="*/ 168 h 1239"/>
                <a:gd name="T36" fmla="*/ 237 w 1088"/>
                <a:gd name="T37" fmla="*/ 188 h 1239"/>
                <a:gd name="T38" fmla="*/ 234 w 1088"/>
                <a:gd name="T39" fmla="*/ 275 h 1239"/>
                <a:gd name="T40" fmla="*/ 217 w 1088"/>
                <a:gd name="T41" fmla="*/ 383 h 1239"/>
                <a:gd name="T42" fmla="*/ 117 w 1088"/>
                <a:gd name="T43" fmla="*/ 435 h 1239"/>
                <a:gd name="T44" fmla="*/ 125 w 1088"/>
                <a:gd name="T45" fmla="*/ 531 h 1239"/>
                <a:gd name="T46" fmla="*/ 106 w 1088"/>
                <a:gd name="T47" fmla="*/ 591 h 1239"/>
                <a:gd name="T48" fmla="*/ 110 w 1088"/>
                <a:gd name="T49" fmla="*/ 646 h 1239"/>
                <a:gd name="T50" fmla="*/ 103 w 1088"/>
                <a:gd name="T51" fmla="*/ 685 h 1239"/>
                <a:gd name="T52" fmla="*/ 66 w 1088"/>
                <a:gd name="T53" fmla="*/ 722 h 1239"/>
                <a:gd name="T54" fmla="*/ 40 w 1088"/>
                <a:gd name="T55" fmla="*/ 770 h 1239"/>
                <a:gd name="T56" fmla="*/ 29 w 1088"/>
                <a:gd name="T57" fmla="*/ 852 h 1239"/>
                <a:gd name="T58" fmla="*/ 5 w 1088"/>
                <a:gd name="T59" fmla="*/ 909 h 1239"/>
                <a:gd name="T60" fmla="*/ 21 w 1088"/>
                <a:gd name="T61" fmla="*/ 957 h 1239"/>
                <a:gd name="T62" fmla="*/ 119 w 1088"/>
                <a:gd name="T63" fmla="*/ 967 h 1239"/>
                <a:gd name="T64" fmla="*/ 175 w 1088"/>
                <a:gd name="T65" fmla="*/ 1000 h 1239"/>
                <a:gd name="T66" fmla="*/ 245 w 1088"/>
                <a:gd name="T67" fmla="*/ 1004 h 1239"/>
                <a:gd name="T68" fmla="*/ 280 w 1088"/>
                <a:gd name="T69" fmla="*/ 1037 h 1239"/>
                <a:gd name="T70" fmla="*/ 341 w 1088"/>
                <a:gd name="T71" fmla="*/ 1152 h 1239"/>
                <a:gd name="T72" fmla="*/ 391 w 1088"/>
                <a:gd name="T73" fmla="*/ 1239 h 1239"/>
                <a:gd name="T74" fmla="*/ 438 w 1088"/>
                <a:gd name="T75" fmla="*/ 1211 h 1239"/>
                <a:gd name="T76" fmla="*/ 538 w 1088"/>
                <a:gd name="T77" fmla="*/ 1145 h 1239"/>
                <a:gd name="T78" fmla="*/ 617 w 1088"/>
                <a:gd name="T79" fmla="*/ 1033 h 1239"/>
                <a:gd name="T80" fmla="*/ 652 w 1088"/>
                <a:gd name="T81" fmla="*/ 967 h 1239"/>
                <a:gd name="T82" fmla="*/ 752 w 1088"/>
                <a:gd name="T83" fmla="*/ 919 h 1239"/>
                <a:gd name="T84" fmla="*/ 813 w 1088"/>
                <a:gd name="T85" fmla="*/ 859 h 1239"/>
                <a:gd name="T86" fmla="*/ 813 w 1088"/>
                <a:gd name="T87" fmla="*/ 781 h 1239"/>
                <a:gd name="T88" fmla="*/ 861 w 1088"/>
                <a:gd name="T89" fmla="*/ 730 h 1239"/>
                <a:gd name="T90" fmla="*/ 905 w 1088"/>
                <a:gd name="T91" fmla="*/ 678 h 1239"/>
                <a:gd name="T92" fmla="*/ 944 w 1088"/>
                <a:gd name="T93" fmla="*/ 600 h 1239"/>
                <a:gd name="T94" fmla="*/ 922 w 1088"/>
                <a:gd name="T95" fmla="*/ 515 h 1239"/>
                <a:gd name="T96" fmla="*/ 936 w 1088"/>
                <a:gd name="T97" fmla="*/ 448 h 1239"/>
                <a:gd name="T98" fmla="*/ 914 w 1088"/>
                <a:gd name="T99" fmla="*/ 377 h 1239"/>
                <a:gd name="T100" fmla="*/ 997 w 1088"/>
                <a:gd name="T101" fmla="*/ 351 h 1239"/>
                <a:gd name="T102" fmla="*/ 1062 w 1088"/>
                <a:gd name="T103" fmla="*/ 259 h 1239"/>
                <a:gd name="T104" fmla="*/ 1088 w 1088"/>
                <a:gd name="T105" fmla="*/ 225 h 1239"/>
                <a:gd name="T106" fmla="*/ 1081 w 1088"/>
                <a:gd name="T107" fmla="*/ 224 h 1239"/>
                <a:gd name="T108" fmla="*/ 1034 w 1088"/>
                <a:gd name="T109" fmla="*/ 190 h 12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88" h="1239">
                  <a:moveTo>
                    <a:pt x="1034" y="190"/>
                  </a:moveTo>
                  <a:cubicBezTo>
                    <a:pt x="1024" y="168"/>
                    <a:pt x="985" y="192"/>
                    <a:pt x="958" y="203"/>
                  </a:cubicBezTo>
                  <a:cubicBezTo>
                    <a:pt x="932" y="214"/>
                    <a:pt x="932" y="219"/>
                    <a:pt x="901" y="215"/>
                  </a:cubicBezTo>
                  <a:cubicBezTo>
                    <a:pt x="870" y="211"/>
                    <a:pt x="875" y="201"/>
                    <a:pt x="854" y="167"/>
                  </a:cubicBezTo>
                  <a:cubicBezTo>
                    <a:pt x="832" y="132"/>
                    <a:pt x="816" y="157"/>
                    <a:pt x="806" y="176"/>
                  </a:cubicBezTo>
                  <a:cubicBezTo>
                    <a:pt x="796" y="196"/>
                    <a:pt x="782" y="200"/>
                    <a:pt x="765" y="212"/>
                  </a:cubicBezTo>
                  <a:cubicBezTo>
                    <a:pt x="749" y="225"/>
                    <a:pt x="719" y="217"/>
                    <a:pt x="698" y="207"/>
                  </a:cubicBezTo>
                  <a:cubicBezTo>
                    <a:pt x="677" y="197"/>
                    <a:pt x="667" y="179"/>
                    <a:pt x="662" y="158"/>
                  </a:cubicBezTo>
                  <a:cubicBezTo>
                    <a:pt x="657" y="137"/>
                    <a:pt x="639" y="117"/>
                    <a:pt x="619" y="101"/>
                  </a:cubicBezTo>
                  <a:cubicBezTo>
                    <a:pt x="600" y="86"/>
                    <a:pt x="613" y="69"/>
                    <a:pt x="614" y="35"/>
                  </a:cubicBezTo>
                  <a:cubicBezTo>
                    <a:pt x="616" y="0"/>
                    <a:pt x="578" y="21"/>
                    <a:pt x="560" y="30"/>
                  </a:cubicBezTo>
                  <a:cubicBezTo>
                    <a:pt x="552" y="35"/>
                    <a:pt x="537" y="35"/>
                    <a:pt x="524" y="33"/>
                  </a:cubicBezTo>
                  <a:cubicBezTo>
                    <a:pt x="521" y="36"/>
                    <a:pt x="519" y="40"/>
                    <a:pt x="518" y="44"/>
                  </a:cubicBezTo>
                  <a:cubicBezTo>
                    <a:pt x="516" y="61"/>
                    <a:pt x="514" y="72"/>
                    <a:pt x="501" y="88"/>
                  </a:cubicBezTo>
                  <a:cubicBezTo>
                    <a:pt x="488" y="105"/>
                    <a:pt x="453" y="120"/>
                    <a:pt x="424" y="122"/>
                  </a:cubicBezTo>
                  <a:cubicBezTo>
                    <a:pt x="396" y="124"/>
                    <a:pt x="400" y="125"/>
                    <a:pt x="396" y="144"/>
                  </a:cubicBezTo>
                  <a:cubicBezTo>
                    <a:pt x="392" y="162"/>
                    <a:pt x="385" y="166"/>
                    <a:pt x="352" y="172"/>
                  </a:cubicBezTo>
                  <a:cubicBezTo>
                    <a:pt x="320" y="177"/>
                    <a:pt x="352" y="172"/>
                    <a:pt x="302" y="168"/>
                  </a:cubicBezTo>
                  <a:cubicBezTo>
                    <a:pt x="252" y="164"/>
                    <a:pt x="258" y="168"/>
                    <a:pt x="237" y="188"/>
                  </a:cubicBezTo>
                  <a:cubicBezTo>
                    <a:pt x="215" y="209"/>
                    <a:pt x="224" y="233"/>
                    <a:pt x="234" y="275"/>
                  </a:cubicBezTo>
                  <a:cubicBezTo>
                    <a:pt x="245" y="318"/>
                    <a:pt x="239" y="337"/>
                    <a:pt x="217" y="383"/>
                  </a:cubicBezTo>
                  <a:cubicBezTo>
                    <a:pt x="195" y="429"/>
                    <a:pt x="141" y="422"/>
                    <a:pt x="117" y="435"/>
                  </a:cubicBezTo>
                  <a:cubicBezTo>
                    <a:pt x="92" y="448"/>
                    <a:pt x="92" y="502"/>
                    <a:pt x="125" y="531"/>
                  </a:cubicBezTo>
                  <a:cubicBezTo>
                    <a:pt x="158" y="561"/>
                    <a:pt x="127" y="574"/>
                    <a:pt x="106" y="591"/>
                  </a:cubicBezTo>
                  <a:cubicBezTo>
                    <a:pt x="84" y="607"/>
                    <a:pt x="103" y="622"/>
                    <a:pt x="110" y="646"/>
                  </a:cubicBezTo>
                  <a:cubicBezTo>
                    <a:pt x="117" y="670"/>
                    <a:pt x="119" y="668"/>
                    <a:pt x="103" y="685"/>
                  </a:cubicBezTo>
                  <a:cubicBezTo>
                    <a:pt x="88" y="702"/>
                    <a:pt x="75" y="707"/>
                    <a:pt x="66" y="722"/>
                  </a:cubicBezTo>
                  <a:cubicBezTo>
                    <a:pt x="58" y="737"/>
                    <a:pt x="58" y="750"/>
                    <a:pt x="40" y="770"/>
                  </a:cubicBezTo>
                  <a:cubicBezTo>
                    <a:pt x="23" y="791"/>
                    <a:pt x="31" y="828"/>
                    <a:pt x="29" y="852"/>
                  </a:cubicBezTo>
                  <a:cubicBezTo>
                    <a:pt x="27" y="876"/>
                    <a:pt x="14" y="889"/>
                    <a:pt x="5" y="909"/>
                  </a:cubicBezTo>
                  <a:cubicBezTo>
                    <a:pt x="0" y="921"/>
                    <a:pt x="11" y="941"/>
                    <a:pt x="21" y="957"/>
                  </a:cubicBezTo>
                  <a:cubicBezTo>
                    <a:pt x="47" y="948"/>
                    <a:pt x="101" y="970"/>
                    <a:pt x="119" y="967"/>
                  </a:cubicBezTo>
                  <a:cubicBezTo>
                    <a:pt x="141" y="963"/>
                    <a:pt x="162" y="982"/>
                    <a:pt x="175" y="1000"/>
                  </a:cubicBezTo>
                  <a:cubicBezTo>
                    <a:pt x="189" y="1019"/>
                    <a:pt x="224" y="1022"/>
                    <a:pt x="245" y="1004"/>
                  </a:cubicBezTo>
                  <a:cubicBezTo>
                    <a:pt x="267" y="985"/>
                    <a:pt x="272" y="1008"/>
                    <a:pt x="280" y="1037"/>
                  </a:cubicBezTo>
                  <a:cubicBezTo>
                    <a:pt x="289" y="1067"/>
                    <a:pt x="346" y="1096"/>
                    <a:pt x="341" y="1152"/>
                  </a:cubicBezTo>
                  <a:cubicBezTo>
                    <a:pt x="339" y="1183"/>
                    <a:pt x="366" y="1216"/>
                    <a:pt x="391" y="1239"/>
                  </a:cubicBezTo>
                  <a:cubicBezTo>
                    <a:pt x="405" y="1229"/>
                    <a:pt x="420" y="1220"/>
                    <a:pt x="438" y="1211"/>
                  </a:cubicBezTo>
                  <a:cubicBezTo>
                    <a:pt x="490" y="1185"/>
                    <a:pt x="490" y="1189"/>
                    <a:pt x="538" y="1145"/>
                  </a:cubicBezTo>
                  <a:cubicBezTo>
                    <a:pt x="586" y="1100"/>
                    <a:pt x="608" y="1082"/>
                    <a:pt x="617" y="1033"/>
                  </a:cubicBezTo>
                  <a:cubicBezTo>
                    <a:pt x="625" y="985"/>
                    <a:pt x="582" y="978"/>
                    <a:pt x="652" y="967"/>
                  </a:cubicBezTo>
                  <a:cubicBezTo>
                    <a:pt x="721" y="956"/>
                    <a:pt x="756" y="959"/>
                    <a:pt x="752" y="919"/>
                  </a:cubicBezTo>
                  <a:cubicBezTo>
                    <a:pt x="748" y="878"/>
                    <a:pt x="813" y="889"/>
                    <a:pt x="813" y="859"/>
                  </a:cubicBezTo>
                  <a:cubicBezTo>
                    <a:pt x="813" y="830"/>
                    <a:pt x="770" y="793"/>
                    <a:pt x="813" y="781"/>
                  </a:cubicBezTo>
                  <a:cubicBezTo>
                    <a:pt x="857" y="770"/>
                    <a:pt x="866" y="770"/>
                    <a:pt x="861" y="730"/>
                  </a:cubicBezTo>
                  <a:cubicBezTo>
                    <a:pt x="857" y="689"/>
                    <a:pt x="874" y="681"/>
                    <a:pt x="905" y="678"/>
                  </a:cubicBezTo>
                  <a:cubicBezTo>
                    <a:pt x="936" y="674"/>
                    <a:pt x="944" y="637"/>
                    <a:pt x="944" y="600"/>
                  </a:cubicBezTo>
                  <a:cubicBezTo>
                    <a:pt x="944" y="563"/>
                    <a:pt x="866" y="563"/>
                    <a:pt x="922" y="515"/>
                  </a:cubicBezTo>
                  <a:cubicBezTo>
                    <a:pt x="979" y="466"/>
                    <a:pt x="962" y="474"/>
                    <a:pt x="936" y="448"/>
                  </a:cubicBezTo>
                  <a:cubicBezTo>
                    <a:pt x="909" y="422"/>
                    <a:pt x="857" y="377"/>
                    <a:pt x="914" y="377"/>
                  </a:cubicBezTo>
                  <a:cubicBezTo>
                    <a:pt x="970" y="377"/>
                    <a:pt x="970" y="400"/>
                    <a:pt x="997" y="351"/>
                  </a:cubicBezTo>
                  <a:cubicBezTo>
                    <a:pt x="1023" y="303"/>
                    <a:pt x="1049" y="285"/>
                    <a:pt x="1062" y="259"/>
                  </a:cubicBezTo>
                  <a:cubicBezTo>
                    <a:pt x="1068" y="247"/>
                    <a:pt x="1078" y="237"/>
                    <a:pt x="1088" y="225"/>
                  </a:cubicBezTo>
                  <a:cubicBezTo>
                    <a:pt x="1086" y="224"/>
                    <a:pt x="1084" y="224"/>
                    <a:pt x="1081" y="224"/>
                  </a:cubicBezTo>
                  <a:cubicBezTo>
                    <a:pt x="1062" y="221"/>
                    <a:pt x="1044" y="212"/>
                    <a:pt x="1034" y="19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6" name="Freeform 25"/>
            <p:cNvSpPr>
              <a:spLocks/>
            </p:cNvSpPr>
            <p:nvPr/>
          </p:nvSpPr>
          <p:spPr bwMode="auto">
            <a:xfrm>
              <a:off x="3696" y="1645"/>
              <a:ext cx="410" cy="745"/>
            </a:xfrm>
            <a:custGeom>
              <a:avLst/>
              <a:gdLst>
                <a:gd name="T0" fmla="*/ 142 w 885"/>
                <a:gd name="T1" fmla="*/ 1606 h 1609"/>
                <a:gd name="T2" fmla="*/ 210 w 885"/>
                <a:gd name="T3" fmla="*/ 1575 h 1609"/>
                <a:gd name="T4" fmla="*/ 306 w 885"/>
                <a:gd name="T5" fmla="*/ 1527 h 1609"/>
                <a:gd name="T6" fmla="*/ 369 w 885"/>
                <a:gd name="T7" fmla="*/ 1504 h 1609"/>
                <a:gd name="T8" fmla="*/ 413 w 885"/>
                <a:gd name="T9" fmla="*/ 1460 h 1609"/>
                <a:gd name="T10" fmla="*/ 468 w 885"/>
                <a:gd name="T11" fmla="*/ 1451 h 1609"/>
                <a:gd name="T12" fmla="*/ 494 w 885"/>
                <a:gd name="T13" fmla="*/ 1410 h 1609"/>
                <a:gd name="T14" fmla="*/ 572 w 885"/>
                <a:gd name="T15" fmla="*/ 1397 h 1609"/>
                <a:gd name="T16" fmla="*/ 623 w 885"/>
                <a:gd name="T17" fmla="*/ 1380 h 1609"/>
                <a:gd name="T18" fmla="*/ 671 w 885"/>
                <a:gd name="T19" fmla="*/ 1382 h 1609"/>
                <a:gd name="T20" fmla="*/ 717 w 885"/>
                <a:gd name="T21" fmla="*/ 1349 h 1609"/>
                <a:gd name="T22" fmla="*/ 786 w 885"/>
                <a:gd name="T23" fmla="*/ 1297 h 1609"/>
                <a:gd name="T24" fmla="*/ 795 w 885"/>
                <a:gd name="T25" fmla="*/ 1236 h 1609"/>
                <a:gd name="T26" fmla="*/ 802 w 885"/>
                <a:gd name="T27" fmla="*/ 1158 h 1609"/>
                <a:gd name="T28" fmla="*/ 784 w 885"/>
                <a:gd name="T29" fmla="*/ 1082 h 1609"/>
                <a:gd name="T30" fmla="*/ 752 w 885"/>
                <a:gd name="T31" fmla="*/ 1000 h 1609"/>
                <a:gd name="T32" fmla="*/ 793 w 885"/>
                <a:gd name="T33" fmla="*/ 939 h 1609"/>
                <a:gd name="T34" fmla="*/ 808 w 885"/>
                <a:gd name="T35" fmla="*/ 869 h 1609"/>
                <a:gd name="T36" fmla="*/ 843 w 885"/>
                <a:gd name="T37" fmla="*/ 798 h 1609"/>
                <a:gd name="T38" fmla="*/ 821 w 885"/>
                <a:gd name="T39" fmla="*/ 737 h 1609"/>
                <a:gd name="T40" fmla="*/ 784 w 885"/>
                <a:gd name="T41" fmla="*/ 687 h 1609"/>
                <a:gd name="T42" fmla="*/ 745 w 885"/>
                <a:gd name="T43" fmla="*/ 645 h 1609"/>
                <a:gd name="T44" fmla="*/ 695 w 885"/>
                <a:gd name="T45" fmla="*/ 570 h 1609"/>
                <a:gd name="T46" fmla="*/ 734 w 885"/>
                <a:gd name="T47" fmla="*/ 509 h 1609"/>
                <a:gd name="T48" fmla="*/ 734 w 885"/>
                <a:gd name="T49" fmla="*/ 463 h 1609"/>
                <a:gd name="T50" fmla="*/ 749 w 885"/>
                <a:gd name="T51" fmla="*/ 409 h 1609"/>
                <a:gd name="T52" fmla="*/ 826 w 885"/>
                <a:gd name="T53" fmla="*/ 407 h 1609"/>
                <a:gd name="T54" fmla="*/ 861 w 885"/>
                <a:gd name="T55" fmla="*/ 354 h 1609"/>
                <a:gd name="T56" fmla="*/ 863 w 885"/>
                <a:gd name="T57" fmla="*/ 287 h 1609"/>
                <a:gd name="T58" fmla="*/ 841 w 885"/>
                <a:gd name="T59" fmla="*/ 241 h 1609"/>
                <a:gd name="T60" fmla="*/ 817 w 885"/>
                <a:gd name="T61" fmla="*/ 205 h 1609"/>
                <a:gd name="T62" fmla="*/ 743 w 885"/>
                <a:gd name="T63" fmla="*/ 165 h 1609"/>
                <a:gd name="T64" fmla="*/ 778 w 885"/>
                <a:gd name="T65" fmla="*/ 131 h 1609"/>
                <a:gd name="T66" fmla="*/ 826 w 885"/>
                <a:gd name="T67" fmla="*/ 96 h 1609"/>
                <a:gd name="T68" fmla="*/ 780 w 885"/>
                <a:gd name="T69" fmla="*/ 65 h 1609"/>
                <a:gd name="T70" fmla="*/ 740 w 885"/>
                <a:gd name="T71" fmla="*/ 0 h 1609"/>
                <a:gd name="T72" fmla="*/ 723 w 885"/>
                <a:gd name="T73" fmla="*/ 66 h 1609"/>
                <a:gd name="T74" fmla="*/ 649 w 885"/>
                <a:gd name="T75" fmla="*/ 85 h 1609"/>
                <a:gd name="T76" fmla="*/ 588 w 885"/>
                <a:gd name="T77" fmla="*/ 115 h 1609"/>
                <a:gd name="T78" fmla="*/ 531 w 885"/>
                <a:gd name="T79" fmla="*/ 100 h 1609"/>
                <a:gd name="T80" fmla="*/ 465 w 885"/>
                <a:gd name="T81" fmla="*/ 159 h 1609"/>
                <a:gd name="T82" fmla="*/ 361 w 885"/>
                <a:gd name="T83" fmla="*/ 159 h 1609"/>
                <a:gd name="T84" fmla="*/ 308 w 885"/>
                <a:gd name="T85" fmla="*/ 293 h 1609"/>
                <a:gd name="T86" fmla="*/ 256 w 885"/>
                <a:gd name="T87" fmla="*/ 330 h 1609"/>
                <a:gd name="T88" fmla="*/ 203 w 885"/>
                <a:gd name="T89" fmla="*/ 333 h 1609"/>
                <a:gd name="T90" fmla="*/ 164 w 885"/>
                <a:gd name="T91" fmla="*/ 389 h 1609"/>
                <a:gd name="T92" fmla="*/ 109 w 885"/>
                <a:gd name="T93" fmla="*/ 346 h 1609"/>
                <a:gd name="T94" fmla="*/ 151 w 885"/>
                <a:gd name="T95" fmla="*/ 411 h 1609"/>
                <a:gd name="T96" fmla="*/ 142 w 885"/>
                <a:gd name="T97" fmla="*/ 478 h 1609"/>
                <a:gd name="T98" fmla="*/ 118 w 885"/>
                <a:gd name="T99" fmla="*/ 545 h 1609"/>
                <a:gd name="T100" fmla="*/ 105 w 885"/>
                <a:gd name="T101" fmla="*/ 626 h 1609"/>
                <a:gd name="T102" fmla="*/ 40 w 885"/>
                <a:gd name="T103" fmla="*/ 706 h 1609"/>
                <a:gd name="T104" fmla="*/ 99 w 885"/>
                <a:gd name="T105" fmla="*/ 832 h 1609"/>
                <a:gd name="T106" fmla="*/ 96 w 885"/>
                <a:gd name="T107" fmla="*/ 886 h 1609"/>
                <a:gd name="T108" fmla="*/ 99 w 885"/>
                <a:gd name="T109" fmla="*/ 936 h 1609"/>
                <a:gd name="T110" fmla="*/ 59 w 885"/>
                <a:gd name="T111" fmla="*/ 984 h 1609"/>
                <a:gd name="T112" fmla="*/ 55 w 885"/>
                <a:gd name="T113" fmla="*/ 1073 h 1609"/>
                <a:gd name="T114" fmla="*/ 74 w 885"/>
                <a:gd name="T115" fmla="*/ 1199 h 1609"/>
                <a:gd name="T116" fmla="*/ 116 w 885"/>
                <a:gd name="T117" fmla="*/ 1303 h 1609"/>
                <a:gd name="T118" fmla="*/ 92 w 885"/>
                <a:gd name="T119" fmla="*/ 1421 h 1609"/>
                <a:gd name="T120" fmla="*/ 64 w 885"/>
                <a:gd name="T121" fmla="*/ 1547 h 1609"/>
                <a:gd name="T122" fmla="*/ 72 w 885"/>
                <a:gd name="T123" fmla="*/ 1606 h 1609"/>
                <a:gd name="T124" fmla="*/ 142 w 885"/>
                <a:gd name="T125" fmla="*/ 1606 h 16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885" h="1609">
                  <a:moveTo>
                    <a:pt x="142" y="1606"/>
                  </a:moveTo>
                  <a:cubicBezTo>
                    <a:pt x="175" y="1603"/>
                    <a:pt x="177" y="1597"/>
                    <a:pt x="210" y="1575"/>
                  </a:cubicBezTo>
                  <a:cubicBezTo>
                    <a:pt x="243" y="1553"/>
                    <a:pt x="265" y="1523"/>
                    <a:pt x="306" y="1527"/>
                  </a:cubicBezTo>
                  <a:cubicBezTo>
                    <a:pt x="347" y="1530"/>
                    <a:pt x="358" y="1519"/>
                    <a:pt x="369" y="1504"/>
                  </a:cubicBezTo>
                  <a:cubicBezTo>
                    <a:pt x="380" y="1490"/>
                    <a:pt x="387" y="1460"/>
                    <a:pt x="413" y="1460"/>
                  </a:cubicBezTo>
                  <a:cubicBezTo>
                    <a:pt x="439" y="1460"/>
                    <a:pt x="463" y="1469"/>
                    <a:pt x="468" y="1451"/>
                  </a:cubicBezTo>
                  <a:cubicBezTo>
                    <a:pt x="472" y="1432"/>
                    <a:pt x="459" y="1408"/>
                    <a:pt x="494" y="1410"/>
                  </a:cubicBezTo>
                  <a:cubicBezTo>
                    <a:pt x="529" y="1412"/>
                    <a:pt x="553" y="1404"/>
                    <a:pt x="572" y="1397"/>
                  </a:cubicBezTo>
                  <a:cubicBezTo>
                    <a:pt x="592" y="1390"/>
                    <a:pt x="612" y="1367"/>
                    <a:pt x="623" y="1380"/>
                  </a:cubicBezTo>
                  <a:cubicBezTo>
                    <a:pt x="634" y="1393"/>
                    <a:pt x="658" y="1399"/>
                    <a:pt x="671" y="1382"/>
                  </a:cubicBezTo>
                  <a:cubicBezTo>
                    <a:pt x="684" y="1366"/>
                    <a:pt x="682" y="1351"/>
                    <a:pt x="717" y="1349"/>
                  </a:cubicBezTo>
                  <a:cubicBezTo>
                    <a:pt x="752" y="1347"/>
                    <a:pt x="769" y="1321"/>
                    <a:pt x="786" y="1297"/>
                  </a:cubicBezTo>
                  <a:cubicBezTo>
                    <a:pt x="804" y="1273"/>
                    <a:pt x="808" y="1245"/>
                    <a:pt x="795" y="1236"/>
                  </a:cubicBezTo>
                  <a:cubicBezTo>
                    <a:pt x="782" y="1227"/>
                    <a:pt x="817" y="1186"/>
                    <a:pt x="802" y="1158"/>
                  </a:cubicBezTo>
                  <a:cubicBezTo>
                    <a:pt x="786" y="1130"/>
                    <a:pt x="826" y="1110"/>
                    <a:pt x="784" y="1082"/>
                  </a:cubicBezTo>
                  <a:cubicBezTo>
                    <a:pt x="743" y="1054"/>
                    <a:pt x="723" y="1021"/>
                    <a:pt x="752" y="1000"/>
                  </a:cubicBezTo>
                  <a:cubicBezTo>
                    <a:pt x="780" y="980"/>
                    <a:pt x="797" y="980"/>
                    <a:pt x="793" y="939"/>
                  </a:cubicBezTo>
                  <a:cubicBezTo>
                    <a:pt x="789" y="899"/>
                    <a:pt x="784" y="900"/>
                    <a:pt x="808" y="869"/>
                  </a:cubicBezTo>
                  <a:cubicBezTo>
                    <a:pt x="832" y="837"/>
                    <a:pt x="841" y="823"/>
                    <a:pt x="843" y="798"/>
                  </a:cubicBezTo>
                  <a:cubicBezTo>
                    <a:pt x="845" y="774"/>
                    <a:pt x="843" y="756"/>
                    <a:pt x="821" y="737"/>
                  </a:cubicBezTo>
                  <a:cubicBezTo>
                    <a:pt x="800" y="719"/>
                    <a:pt x="784" y="706"/>
                    <a:pt x="784" y="687"/>
                  </a:cubicBezTo>
                  <a:cubicBezTo>
                    <a:pt x="784" y="669"/>
                    <a:pt x="782" y="656"/>
                    <a:pt x="745" y="645"/>
                  </a:cubicBezTo>
                  <a:cubicBezTo>
                    <a:pt x="708" y="633"/>
                    <a:pt x="684" y="609"/>
                    <a:pt x="695" y="570"/>
                  </a:cubicBezTo>
                  <a:cubicBezTo>
                    <a:pt x="706" y="532"/>
                    <a:pt x="734" y="543"/>
                    <a:pt x="734" y="509"/>
                  </a:cubicBezTo>
                  <a:cubicBezTo>
                    <a:pt x="734" y="476"/>
                    <a:pt x="734" y="480"/>
                    <a:pt x="734" y="463"/>
                  </a:cubicBezTo>
                  <a:cubicBezTo>
                    <a:pt x="734" y="446"/>
                    <a:pt x="719" y="398"/>
                    <a:pt x="749" y="409"/>
                  </a:cubicBezTo>
                  <a:cubicBezTo>
                    <a:pt x="780" y="420"/>
                    <a:pt x="806" y="433"/>
                    <a:pt x="826" y="407"/>
                  </a:cubicBezTo>
                  <a:cubicBezTo>
                    <a:pt x="845" y="381"/>
                    <a:pt x="856" y="370"/>
                    <a:pt x="861" y="354"/>
                  </a:cubicBezTo>
                  <a:cubicBezTo>
                    <a:pt x="865" y="337"/>
                    <a:pt x="885" y="313"/>
                    <a:pt x="863" y="287"/>
                  </a:cubicBezTo>
                  <a:cubicBezTo>
                    <a:pt x="841" y="261"/>
                    <a:pt x="841" y="257"/>
                    <a:pt x="841" y="241"/>
                  </a:cubicBezTo>
                  <a:cubicBezTo>
                    <a:pt x="841" y="224"/>
                    <a:pt x="848" y="205"/>
                    <a:pt x="817" y="205"/>
                  </a:cubicBezTo>
                  <a:cubicBezTo>
                    <a:pt x="786" y="205"/>
                    <a:pt x="708" y="198"/>
                    <a:pt x="743" y="165"/>
                  </a:cubicBezTo>
                  <a:cubicBezTo>
                    <a:pt x="778" y="131"/>
                    <a:pt x="747" y="139"/>
                    <a:pt x="778" y="131"/>
                  </a:cubicBezTo>
                  <a:cubicBezTo>
                    <a:pt x="808" y="124"/>
                    <a:pt x="841" y="124"/>
                    <a:pt x="826" y="96"/>
                  </a:cubicBezTo>
                  <a:cubicBezTo>
                    <a:pt x="811" y="68"/>
                    <a:pt x="784" y="89"/>
                    <a:pt x="780" y="65"/>
                  </a:cubicBezTo>
                  <a:cubicBezTo>
                    <a:pt x="776" y="43"/>
                    <a:pt x="776" y="14"/>
                    <a:pt x="740" y="0"/>
                  </a:cubicBezTo>
                  <a:cubicBezTo>
                    <a:pt x="741" y="21"/>
                    <a:pt x="753" y="60"/>
                    <a:pt x="723" y="66"/>
                  </a:cubicBezTo>
                  <a:cubicBezTo>
                    <a:pt x="688" y="74"/>
                    <a:pt x="653" y="59"/>
                    <a:pt x="649" y="85"/>
                  </a:cubicBezTo>
                  <a:cubicBezTo>
                    <a:pt x="645" y="111"/>
                    <a:pt x="610" y="133"/>
                    <a:pt x="588" y="115"/>
                  </a:cubicBezTo>
                  <a:cubicBezTo>
                    <a:pt x="566" y="96"/>
                    <a:pt x="544" y="74"/>
                    <a:pt x="531" y="100"/>
                  </a:cubicBezTo>
                  <a:cubicBezTo>
                    <a:pt x="518" y="126"/>
                    <a:pt x="500" y="174"/>
                    <a:pt x="465" y="159"/>
                  </a:cubicBezTo>
                  <a:cubicBezTo>
                    <a:pt x="430" y="144"/>
                    <a:pt x="378" y="133"/>
                    <a:pt x="361" y="159"/>
                  </a:cubicBezTo>
                  <a:cubicBezTo>
                    <a:pt x="343" y="185"/>
                    <a:pt x="317" y="267"/>
                    <a:pt x="308" y="293"/>
                  </a:cubicBezTo>
                  <a:cubicBezTo>
                    <a:pt x="299" y="318"/>
                    <a:pt x="269" y="337"/>
                    <a:pt x="256" y="330"/>
                  </a:cubicBezTo>
                  <a:cubicBezTo>
                    <a:pt x="243" y="322"/>
                    <a:pt x="203" y="296"/>
                    <a:pt x="203" y="333"/>
                  </a:cubicBezTo>
                  <a:cubicBezTo>
                    <a:pt x="203" y="370"/>
                    <a:pt x="208" y="407"/>
                    <a:pt x="164" y="389"/>
                  </a:cubicBezTo>
                  <a:cubicBezTo>
                    <a:pt x="133" y="376"/>
                    <a:pt x="124" y="344"/>
                    <a:pt x="109" y="346"/>
                  </a:cubicBezTo>
                  <a:cubicBezTo>
                    <a:pt x="118" y="371"/>
                    <a:pt x="139" y="397"/>
                    <a:pt x="151" y="411"/>
                  </a:cubicBezTo>
                  <a:cubicBezTo>
                    <a:pt x="166" y="430"/>
                    <a:pt x="157" y="461"/>
                    <a:pt x="142" y="478"/>
                  </a:cubicBezTo>
                  <a:cubicBezTo>
                    <a:pt x="127" y="494"/>
                    <a:pt x="125" y="507"/>
                    <a:pt x="118" y="545"/>
                  </a:cubicBezTo>
                  <a:cubicBezTo>
                    <a:pt x="112" y="582"/>
                    <a:pt x="107" y="578"/>
                    <a:pt x="105" y="626"/>
                  </a:cubicBezTo>
                  <a:cubicBezTo>
                    <a:pt x="103" y="674"/>
                    <a:pt x="79" y="671"/>
                    <a:pt x="40" y="706"/>
                  </a:cubicBezTo>
                  <a:cubicBezTo>
                    <a:pt x="0" y="741"/>
                    <a:pt x="83" y="813"/>
                    <a:pt x="99" y="832"/>
                  </a:cubicBezTo>
                  <a:cubicBezTo>
                    <a:pt x="114" y="850"/>
                    <a:pt x="116" y="869"/>
                    <a:pt x="96" y="886"/>
                  </a:cubicBezTo>
                  <a:cubicBezTo>
                    <a:pt x="77" y="902"/>
                    <a:pt x="79" y="908"/>
                    <a:pt x="99" y="936"/>
                  </a:cubicBezTo>
                  <a:cubicBezTo>
                    <a:pt x="118" y="963"/>
                    <a:pt x="74" y="958"/>
                    <a:pt x="59" y="984"/>
                  </a:cubicBezTo>
                  <a:cubicBezTo>
                    <a:pt x="44" y="1010"/>
                    <a:pt x="29" y="1047"/>
                    <a:pt x="55" y="1073"/>
                  </a:cubicBezTo>
                  <a:cubicBezTo>
                    <a:pt x="81" y="1099"/>
                    <a:pt x="74" y="1164"/>
                    <a:pt x="74" y="1199"/>
                  </a:cubicBezTo>
                  <a:cubicBezTo>
                    <a:pt x="74" y="1234"/>
                    <a:pt x="90" y="1243"/>
                    <a:pt x="116" y="1303"/>
                  </a:cubicBezTo>
                  <a:cubicBezTo>
                    <a:pt x="142" y="1362"/>
                    <a:pt x="107" y="1386"/>
                    <a:pt x="92" y="1421"/>
                  </a:cubicBezTo>
                  <a:cubicBezTo>
                    <a:pt x="77" y="1456"/>
                    <a:pt x="61" y="1492"/>
                    <a:pt x="64" y="1547"/>
                  </a:cubicBezTo>
                  <a:cubicBezTo>
                    <a:pt x="65" y="1571"/>
                    <a:pt x="67" y="1590"/>
                    <a:pt x="72" y="1606"/>
                  </a:cubicBezTo>
                  <a:cubicBezTo>
                    <a:pt x="94" y="1608"/>
                    <a:pt x="123" y="1609"/>
                    <a:pt x="142" y="160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7" name="Freeform 26"/>
            <p:cNvSpPr>
              <a:spLocks/>
            </p:cNvSpPr>
            <p:nvPr/>
          </p:nvSpPr>
          <p:spPr bwMode="auto">
            <a:xfrm>
              <a:off x="3730" y="2139"/>
              <a:ext cx="699" cy="563"/>
            </a:xfrm>
            <a:custGeom>
              <a:avLst/>
              <a:gdLst>
                <a:gd name="T0" fmla="*/ 1378 w 1510"/>
                <a:gd name="T1" fmla="*/ 1097 h 1217"/>
                <a:gd name="T2" fmla="*/ 1389 w 1510"/>
                <a:gd name="T3" fmla="*/ 986 h 1217"/>
                <a:gd name="T4" fmla="*/ 1344 w 1510"/>
                <a:gd name="T5" fmla="*/ 936 h 1217"/>
                <a:gd name="T6" fmla="*/ 1241 w 1510"/>
                <a:gd name="T7" fmla="*/ 927 h 1217"/>
                <a:gd name="T8" fmla="*/ 1175 w 1510"/>
                <a:gd name="T9" fmla="*/ 854 h 1217"/>
                <a:gd name="T10" fmla="*/ 1156 w 1510"/>
                <a:gd name="T11" fmla="*/ 808 h 1217"/>
                <a:gd name="T12" fmla="*/ 1217 w 1510"/>
                <a:gd name="T13" fmla="*/ 682 h 1217"/>
                <a:gd name="T14" fmla="*/ 1256 w 1510"/>
                <a:gd name="T15" fmla="*/ 610 h 1217"/>
                <a:gd name="T16" fmla="*/ 1315 w 1510"/>
                <a:gd name="T17" fmla="*/ 558 h 1217"/>
                <a:gd name="T18" fmla="*/ 1424 w 1510"/>
                <a:gd name="T19" fmla="*/ 615 h 1217"/>
                <a:gd name="T20" fmla="*/ 1490 w 1510"/>
                <a:gd name="T21" fmla="*/ 538 h 1217"/>
                <a:gd name="T22" fmla="*/ 1424 w 1510"/>
                <a:gd name="T23" fmla="*/ 465 h 1217"/>
                <a:gd name="T24" fmla="*/ 1330 w 1510"/>
                <a:gd name="T25" fmla="*/ 397 h 1217"/>
                <a:gd name="T26" fmla="*/ 1182 w 1510"/>
                <a:gd name="T27" fmla="*/ 397 h 1217"/>
                <a:gd name="T28" fmla="*/ 1053 w 1510"/>
                <a:gd name="T29" fmla="*/ 330 h 1217"/>
                <a:gd name="T30" fmla="*/ 1090 w 1510"/>
                <a:gd name="T31" fmla="*/ 239 h 1217"/>
                <a:gd name="T32" fmla="*/ 1230 w 1510"/>
                <a:gd name="T33" fmla="*/ 84 h 1217"/>
                <a:gd name="T34" fmla="*/ 1114 w 1510"/>
                <a:gd name="T35" fmla="*/ 102 h 1217"/>
                <a:gd name="T36" fmla="*/ 1036 w 1510"/>
                <a:gd name="T37" fmla="*/ 50 h 1217"/>
                <a:gd name="T38" fmla="*/ 950 w 1510"/>
                <a:gd name="T39" fmla="*/ 56 h 1217"/>
                <a:gd name="T40" fmla="*/ 811 w 1510"/>
                <a:gd name="T41" fmla="*/ 33 h 1217"/>
                <a:gd name="T42" fmla="*/ 730 w 1510"/>
                <a:gd name="T43" fmla="*/ 91 h 1217"/>
                <a:gd name="T44" fmla="*/ 714 w 1510"/>
                <a:gd name="T45" fmla="*/ 230 h 1217"/>
                <a:gd name="T46" fmla="*/ 599 w 1510"/>
                <a:gd name="T47" fmla="*/ 315 h 1217"/>
                <a:gd name="T48" fmla="*/ 500 w 1510"/>
                <a:gd name="T49" fmla="*/ 330 h 1217"/>
                <a:gd name="T50" fmla="*/ 396 w 1510"/>
                <a:gd name="T51" fmla="*/ 384 h 1217"/>
                <a:gd name="T52" fmla="*/ 297 w 1510"/>
                <a:gd name="T53" fmla="*/ 437 h 1217"/>
                <a:gd name="T54" fmla="*/ 138 w 1510"/>
                <a:gd name="T55" fmla="*/ 508 h 1217"/>
                <a:gd name="T56" fmla="*/ 0 w 1510"/>
                <a:gd name="T57" fmla="*/ 539 h 1217"/>
                <a:gd name="T58" fmla="*/ 88 w 1510"/>
                <a:gd name="T59" fmla="*/ 684 h 1217"/>
                <a:gd name="T60" fmla="*/ 189 w 1510"/>
                <a:gd name="T61" fmla="*/ 852 h 1217"/>
                <a:gd name="T62" fmla="*/ 377 w 1510"/>
                <a:gd name="T63" fmla="*/ 1009 h 1217"/>
                <a:gd name="T64" fmla="*/ 542 w 1510"/>
                <a:gd name="T65" fmla="*/ 1057 h 1217"/>
                <a:gd name="T66" fmla="*/ 710 w 1510"/>
                <a:gd name="T67" fmla="*/ 1024 h 1217"/>
                <a:gd name="T68" fmla="*/ 805 w 1510"/>
                <a:gd name="T69" fmla="*/ 1056 h 1217"/>
                <a:gd name="T70" fmla="*/ 889 w 1510"/>
                <a:gd name="T71" fmla="*/ 1047 h 1217"/>
                <a:gd name="T72" fmla="*/ 927 w 1510"/>
                <a:gd name="T73" fmla="*/ 1145 h 1217"/>
                <a:gd name="T74" fmla="*/ 1030 w 1510"/>
                <a:gd name="T75" fmla="*/ 1129 h 1217"/>
                <a:gd name="T76" fmla="*/ 1171 w 1510"/>
                <a:gd name="T77" fmla="*/ 1213 h 1217"/>
                <a:gd name="T78" fmla="*/ 1253 w 1510"/>
                <a:gd name="T79" fmla="*/ 1197 h 1217"/>
                <a:gd name="T80" fmla="*/ 1293 w 1510"/>
                <a:gd name="T81" fmla="*/ 1217 h 1217"/>
                <a:gd name="T82" fmla="*/ 1320 w 1510"/>
                <a:gd name="T83" fmla="*/ 1127 h 1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10" h="1217">
                  <a:moveTo>
                    <a:pt x="1320" y="1127"/>
                  </a:moveTo>
                  <a:cubicBezTo>
                    <a:pt x="1352" y="1118"/>
                    <a:pt x="1352" y="1105"/>
                    <a:pt x="1378" y="1097"/>
                  </a:cubicBezTo>
                  <a:cubicBezTo>
                    <a:pt x="1405" y="1090"/>
                    <a:pt x="1407" y="1092"/>
                    <a:pt x="1405" y="1062"/>
                  </a:cubicBezTo>
                  <a:cubicBezTo>
                    <a:pt x="1402" y="1032"/>
                    <a:pt x="1407" y="1012"/>
                    <a:pt x="1389" y="986"/>
                  </a:cubicBezTo>
                  <a:cubicBezTo>
                    <a:pt x="1372" y="960"/>
                    <a:pt x="1372" y="953"/>
                    <a:pt x="1372" y="942"/>
                  </a:cubicBezTo>
                  <a:cubicBezTo>
                    <a:pt x="1372" y="930"/>
                    <a:pt x="1376" y="892"/>
                    <a:pt x="1344" y="936"/>
                  </a:cubicBezTo>
                  <a:cubicBezTo>
                    <a:pt x="1311" y="980"/>
                    <a:pt x="1298" y="966"/>
                    <a:pt x="1285" y="955"/>
                  </a:cubicBezTo>
                  <a:cubicBezTo>
                    <a:pt x="1271" y="943"/>
                    <a:pt x="1261" y="921"/>
                    <a:pt x="1241" y="927"/>
                  </a:cubicBezTo>
                  <a:cubicBezTo>
                    <a:pt x="1221" y="932"/>
                    <a:pt x="1202" y="925"/>
                    <a:pt x="1202" y="905"/>
                  </a:cubicBezTo>
                  <a:cubicBezTo>
                    <a:pt x="1202" y="884"/>
                    <a:pt x="1212" y="860"/>
                    <a:pt x="1175" y="854"/>
                  </a:cubicBezTo>
                  <a:cubicBezTo>
                    <a:pt x="1138" y="849"/>
                    <a:pt x="1121" y="849"/>
                    <a:pt x="1119" y="823"/>
                  </a:cubicBezTo>
                  <a:cubicBezTo>
                    <a:pt x="1116" y="797"/>
                    <a:pt x="1132" y="806"/>
                    <a:pt x="1156" y="808"/>
                  </a:cubicBezTo>
                  <a:cubicBezTo>
                    <a:pt x="1180" y="810"/>
                    <a:pt x="1210" y="806"/>
                    <a:pt x="1215" y="775"/>
                  </a:cubicBezTo>
                  <a:cubicBezTo>
                    <a:pt x="1219" y="743"/>
                    <a:pt x="1182" y="684"/>
                    <a:pt x="1217" y="682"/>
                  </a:cubicBezTo>
                  <a:cubicBezTo>
                    <a:pt x="1252" y="680"/>
                    <a:pt x="1285" y="686"/>
                    <a:pt x="1267" y="662"/>
                  </a:cubicBezTo>
                  <a:cubicBezTo>
                    <a:pt x="1250" y="638"/>
                    <a:pt x="1271" y="630"/>
                    <a:pt x="1256" y="610"/>
                  </a:cubicBezTo>
                  <a:cubicBezTo>
                    <a:pt x="1241" y="589"/>
                    <a:pt x="1232" y="571"/>
                    <a:pt x="1252" y="565"/>
                  </a:cubicBezTo>
                  <a:cubicBezTo>
                    <a:pt x="1271" y="560"/>
                    <a:pt x="1291" y="536"/>
                    <a:pt x="1315" y="558"/>
                  </a:cubicBezTo>
                  <a:cubicBezTo>
                    <a:pt x="1339" y="580"/>
                    <a:pt x="1357" y="575"/>
                    <a:pt x="1361" y="593"/>
                  </a:cubicBezTo>
                  <a:cubicBezTo>
                    <a:pt x="1365" y="612"/>
                    <a:pt x="1411" y="625"/>
                    <a:pt x="1424" y="615"/>
                  </a:cubicBezTo>
                  <a:cubicBezTo>
                    <a:pt x="1437" y="606"/>
                    <a:pt x="1422" y="591"/>
                    <a:pt x="1453" y="580"/>
                  </a:cubicBezTo>
                  <a:cubicBezTo>
                    <a:pt x="1483" y="569"/>
                    <a:pt x="1510" y="558"/>
                    <a:pt x="1490" y="538"/>
                  </a:cubicBezTo>
                  <a:cubicBezTo>
                    <a:pt x="1470" y="517"/>
                    <a:pt x="1464" y="512"/>
                    <a:pt x="1464" y="495"/>
                  </a:cubicBezTo>
                  <a:cubicBezTo>
                    <a:pt x="1464" y="478"/>
                    <a:pt x="1457" y="465"/>
                    <a:pt x="1424" y="465"/>
                  </a:cubicBezTo>
                  <a:cubicBezTo>
                    <a:pt x="1392" y="465"/>
                    <a:pt x="1378" y="458"/>
                    <a:pt x="1368" y="443"/>
                  </a:cubicBezTo>
                  <a:cubicBezTo>
                    <a:pt x="1357" y="428"/>
                    <a:pt x="1363" y="393"/>
                    <a:pt x="1330" y="397"/>
                  </a:cubicBezTo>
                  <a:cubicBezTo>
                    <a:pt x="1298" y="400"/>
                    <a:pt x="1282" y="432"/>
                    <a:pt x="1243" y="423"/>
                  </a:cubicBezTo>
                  <a:cubicBezTo>
                    <a:pt x="1204" y="413"/>
                    <a:pt x="1191" y="412"/>
                    <a:pt x="1182" y="397"/>
                  </a:cubicBezTo>
                  <a:cubicBezTo>
                    <a:pt x="1173" y="382"/>
                    <a:pt x="1173" y="369"/>
                    <a:pt x="1136" y="356"/>
                  </a:cubicBezTo>
                  <a:cubicBezTo>
                    <a:pt x="1099" y="343"/>
                    <a:pt x="1079" y="345"/>
                    <a:pt x="1053" y="330"/>
                  </a:cubicBezTo>
                  <a:cubicBezTo>
                    <a:pt x="1027" y="315"/>
                    <a:pt x="1031" y="308"/>
                    <a:pt x="1046" y="284"/>
                  </a:cubicBezTo>
                  <a:cubicBezTo>
                    <a:pt x="1062" y="260"/>
                    <a:pt x="1057" y="258"/>
                    <a:pt x="1090" y="239"/>
                  </a:cubicBezTo>
                  <a:cubicBezTo>
                    <a:pt x="1123" y="221"/>
                    <a:pt x="1132" y="187"/>
                    <a:pt x="1154" y="167"/>
                  </a:cubicBezTo>
                  <a:cubicBezTo>
                    <a:pt x="1175" y="147"/>
                    <a:pt x="1206" y="98"/>
                    <a:pt x="1230" y="84"/>
                  </a:cubicBezTo>
                  <a:cubicBezTo>
                    <a:pt x="1254" y="69"/>
                    <a:pt x="1300" y="0"/>
                    <a:pt x="1202" y="80"/>
                  </a:cubicBezTo>
                  <a:cubicBezTo>
                    <a:pt x="1167" y="91"/>
                    <a:pt x="1101" y="156"/>
                    <a:pt x="1114" y="102"/>
                  </a:cubicBezTo>
                  <a:cubicBezTo>
                    <a:pt x="1127" y="48"/>
                    <a:pt x="1145" y="48"/>
                    <a:pt x="1110" y="48"/>
                  </a:cubicBezTo>
                  <a:cubicBezTo>
                    <a:pt x="1075" y="48"/>
                    <a:pt x="1075" y="4"/>
                    <a:pt x="1036" y="50"/>
                  </a:cubicBezTo>
                  <a:cubicBezTo>
                    <a:pt x="1027" y="69"/>
                    <a:pt x="1016" y="72"/>
                    <a:pt x="994" y="63"/>
                  </a:cubicBezTo>
                  <a:cubicBezTo>
                    <a:pt x="972" y="54"/>
                    <a:pt x="977" y="50"/>
                    <a:pt x="950" y="56"/>
                  </a:cubicBezTo>
                  <a:cubicBezTo>
                    <a:pt x="924" y="61"/>
                    <a:pt x="920" y="59"/>
                    <a:pt x="887" y="54"/>
                  </a:cubicBezTo>
                  <a:cubicBezTo>
                    <a:pt x="854" y="48"/>
                    <a:pt x="835" y="37"/>
                    <a:pt x="811" y="33"/>
                  </a:cubicBezTo>
                  <a:cubicBezTo>
                    <a:pt x="794" y="31"/>
                    <a:pt x="760" y="23"/>
                    <a:pt x="727" y="29"/>
                  </a:cubicBezTo>
                  <a:cubicBezTo>
                    <a:pt x="741" y="50"/>
                    <a:pt x="717" y="68"/>
                    <a:pt x="730" y="91"/>
                  </a:cubicBezTo>
                  <a:cubicBezTo>
                    <a:pt x="745" y="119"/>
                    <a:pt x="710" y="160"/>
                    <a:pt x="723" y="169"/>
                  </a:cubicBezTo>
                  <a:cubicBezTo>
                    <a:pt x="736" y="178"/>
                    <a:pt x="732" y="206"/>
                    <a:pt x="714" y="230"/>
                  </a:cubicBezTo>
                  <a:cubicBezTo>
                    <a:pt x="697" y="254"/>
                    <a:pt x="680" y="280"/>
                    <a:pt x="645" y="282"/>
                  </a:cubicBezTo>
                  <a:cubicBezTo>
                    <a:pt x="610" y="284"/>
                    <a:pt x="612" y="299"/>
                    <a:pt x="599" y="315"/>
                  </a:cubicBezTo>
                  <a:cubicBezTo>
                    <a:pt x="586" y="332"/>
                    <a:pt x="562" y="326"/>
                    <a:pt x="551" y="313"/>
                  </a:cubicBezTo>
                  <a:cubicBezTo>
                    <a:pt x="540" y="300"/>
                    <a:pt x="520" y="323"/>
                    <a:pt x="500" y="330"/>
                  </a:cubicBezTo>
                  <a:cubicBezTo>
                    <a:pt x="481" y="337"/>
                    <a:pt x="457" y="345"/>
                    <a:pt x="422" y="343"/>
                  </a:cubicBezTo>
                  <a:cubicBezTo>
                    <a:pt x="387" y="341"/>
                    <a:pt x="400" y="365"/>
                    <a:pt x="396" y="384"/>
                  </a:cubicBezTo>
                  <a:cubicBezTo>
                    <a:pt x="391" y="402"/>
                    <a:pt x="367" y="393"/>
                    <a:pt x="341" y="393"/>
                  </a:cubicBezTo>
                  <a:cubicBezTo>
                    <a:pt x="315" y="393"/>
                    <a:pt x="308" y="423"/>
                    <a:pt x="297" y="437"/>
                  </a:cubicBezTo>
                  <a:cubicBezTo>
                    <a:pt x="286" y="452"/>
                    <a:pt x="275" y="463"/>
                    <a:pt x="234" y="460"/>
                  </a:cubicBezTo>
                  <a:cubicBezTo>
                    <a:pt x="193" y="456"/>
                    <a:pt x="171" y="486"/>
                    <a:pt x="138" y="508"/>
                  </a:cubicBezTo>
                  <a:cubicBezTo>
                    <a:pt x="105" y="530"/>
                    <a:pt x="103" y="536"/>
                    <a:pt x="70" y="539"/>
                  </a:cubicBezTo>
                  <a:cubicBezTo>
                    <a:pt x="51" y="542"/>
                    <a:pt x="22" y="541"/>
                    <a:pt x="0" y="539"/>
                  </a:cubicBezTo>
                  <a:cubicBezTo>
                    <a:pt x="6" y="561"/>
                    <a:pt x="16" y="577"/>
                    <a:pt x="31" y="593"/>
                  </a:cubicBezTo>
                  <a:cubicBezTo>
                    <a:pt x="57" y="621"/>
                    <a:pt x="72" y="639"/>
                    <a:pt x="88" y="684"/>
                  </a:cubicBezTo>
                  <a:cubicBezTo>
                    <a:pt x="103" y="728"/>
                    <a:pt x="177" y="778"/>
                    <a:pt x="195" y="806"/>
                  </a:cubicBezTo>
                  <a:cubicBezTo>
                    <a:pt x="207" y="825"/>
                    <a:pt x="201" y="839"/>
                    <a:pt x="189" y="852"/>
                  </a:cubicBezTo>
                  <a:cubicBezTo>
                    <a:pt x="228" y="879"/>
                    <a:pt x="269" y="936"/>
                    <a:pt x="284" y="955"/>
                  </a:cubicBezTo>
                  <a:cubicBezTo>
                    <a:pt x="302" y="979"/>
                    <a:pt x="354" y="1007"/>
                    <a:pt x="377" y="1009"/>
                  </a:cubicBezTo>
                  <a:cubicBezTo>
                    <a:pt x="400" y="1011"/>
                    <a:pt x="403" y="1023"/>
                    <a:pt x="452" y="1039"/>
                  </a:cubicBezTo>
                  <a:cubicBezTo>
                    <a:pt x="502" y="1055"/>
                    <a:pt x="505" y="1053"/>
                    <a:pt x="542" y="1057"/>
                  </a:cubicBezTo>
                  <a:cubicBezTo>
                    <a:pt x="579" y="1062"/>
                    <a:pt x="626" y="1055"/>
                    <a:pt x="650" y="1044"/>
                  </a:cubicBezTo>
                  <a:cubicBezTo>
                    <a:pt x="674" y="1034"/>
                    <a:pt x="685" y="1027"/>
                    <a:pt x="710" y="1024"/>
                  </a:cubicBezTo>
                  <a:cubicBezTo>
                    <a:pt x="735" y="1021"/>
                    <a:pt x="747" y="1025"/>
                    <a:pt x="760" y="1033"/>
                  </a:cubicBezTo>
                  <a:cubicBezTo>
                    <a:pt x="773" y="1042"/>
                    <a:pt x="773" y="1062"/>
                    <a:pt x="805" y="1056"/>
                  </a:cubicBezTo>
                  <a:cubicBezTo>
                    <a:pt x="837" y="1049"/>
                    <a:pt x="834" y="1018"/>
                    <a:pt x="853" y="1008"/>
                  </a:cubicBezTo>
                  <a:cubicBezTo>
                    <a:pt x="873" y="998"/>
                    <a:pt x="885" y="1031"/>
                    <a:pt x="889" y="1047"/>
                  </a:cubicBezTo>
                  <a:cubicBezTo>
                    <a:pt x="894" y="1064"/>
                    <a:pt x="888" y="1072"/>
                    <a:pt x="885" y="1094"/>
                  </a:cubicBezTo>
                  <a:cubicBezTo>
                    <a:pt x="882" y="1115"/>
                    <a:pt x="910" y="1131"/>
                    <a:pt x="927" y="1145"/>
                  </a:cubicBezTo>
                  <a:cubicBezTo>
                    <a:pt x="945" y="1160"/>
                    <a:pt x="959" y="1159"/>
                    <a:pt x="983" y="1148"/>
                  </a:cubicBezTo>
                  <a:cubicBezTo>
                    <a:pt x="1007" y="1137"/>
                    <a:pt x="1004" y="1124"/>
                    <a:pt x="1030" y="1129"/>
                  </a:cubicBezTo>
                  <a:cubicBezTo>
                    <a:pt x="1056" y="1133"/>
                    <a:pt x="1092" y="1184"/>
                    <a:pt x="1107" y="1197"/>
                  </a:cubicBezTo>
                  <a:cubicBezTo>
                    <a:pt x="1121" y="1210"/>
                    <a:pt x="1154" y="1215"/>
                    <a:pt x="1171" y="1213"/>
                  </a:cubicBezTo>
                  <a:cubicBezTo>
                    <a:pt x="1188" y="1211"/>
                    <a:pt x="1200" y="1212"/>
                    <a:pt x="1218" y="1190"/>
                  </a:cubicBezTo>
                  <a:cubicBezTo>
                    <a:pt x="1235" y="1168"/>
                    <a:pt x="1246" y="1189"/>
                    <a:pt x="1253" y="1197"/>
                  </a:cubicBezTo>
                  <a:cubicBezTo>
                    <a:pt x="1259" y="1206"/>
                    <a:pt x="1266" y="1214"/>
                    <a:pt x="1280" y="1212"/>
                  </a:cubicBezTo>
                  <a:cubicBezTo>
                    <a:pt x="1284" y="1212"/>
                    <a:pt x="1289" y="1213"/>
                    <a:pt x="1293" y="1217"/>
                  </a:cubicBezTo>
                  <a:cubicBezTo>
                    <a:pt x="1297" y="1206"/>
                    <a:pt x="1301" y="1191"/>
                    <a:pt x="1302" y="1177"/>
                  </a:cubicBezTo>
                  <a:cubicBezTo>
                    <a:pt x="1304" y="1147"/>
                    <a:pt x="1287" y="1136"/>
                    <a:pt x="1320" y="1127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8" name="Freeform 27"/>
            <p:cNvSpPr>
              <a:spLocks/>
            </p:cNvSpPr>
            <p:nvPr/>
          </p:nvSpPr>
          <p:spPr bwMode="auto">
            <a:xfrm>
              <a:off x="4247" y="2313"/>
              <a:ext cx="563" cy="589"/>
            </a:xfrm>
            <a:custGeom>
              <a:avLst/>
              <a:gdLst>
                <a:gd name="T0" fmla="*/ 240 w 1217"/>
                <a:gd name="T1" fmla="*/ 33 h 1271"/>
                <a:gd name="T2" fmla="*/ 308 w 1217"/>
                <a:gd name="T3" fmla="*/ 88 h 1271"/>
                <a:gd name="T4" fmla="*/ 374 w 1217"/>
                <a:gd name="T5" fmla="*/ 161 h 1271"/>
                <a:gd name="T6" fmla="*/ 308 w 1217"/>
                <a:gd name="T7" fmla="*/ 238 h 1271"/>
                <a:gd name="T8" fmla="*/ 199 w 1217"/>
                <a:gd name="T9" fmla="*/ 181 h 1271"/>
                <a:gd name="T10" fmla="*/ 140 w 1217"/>
                <a:gd name="T11" fmla="*/ 233 h 1271"/>
                <a:gd name="T12" fmla="*/ 101 w 1217"/>
                <a:gd name="T13" fmla="*/ 305 h 1271"/>
                <a:gd name="T14" fmla="*/ 40 w 1217"/>
                <a:gd name="T15" fmla="*/ 431 h 1271"/>
                <a:gd name="T16" fmla="*/ 59 w 1217"/>
                <a:gd name="T17" fmla="*/ 477 h 1271"/>
                <a:gd name="T18" fmla="*/ 125 w 1217"/>
                <a:gd name="T19" fmla="*/ 550 h 1271"/>
                <a:gd name="T20" fmla="*/ 228 w 1217"/>
                <a:gd name="T21" fmla="*/ 559 h 1271"/>
                <a:gd name="T22" fmla="*/ 273 w 1217"/>
                <a:gd name="T23" fmla="*/ 609 h 1271"/>
                <a:gd name="T24" fmla="*/ 262 w 1217"/>
                <a:gd name="T25" fmla="*/ 720 h 1271"/>
                <a:gd name="T26" fmla="*/ 186 w 1217"/>
                <a:gd name="T27" fmla="*/ 800 h 1271"/>
                <a:gd name="T28" fmla="*/ 207 w 1217"/>
                <a:gd name="T29" fmla="*/ 873 h 1271"/>
                <a:gd name="T30" fmla="*/ 280 w 1217"/>
                <a:gd name="T31" fmla="*/ 883 h 1271"/>
                <a:gd name="T32" fmla="*/ 321 w 1217"/>
                <a:gd name="T33" fmla="*/ 965 h 1271"/>
                <a:gd name="T34" fmla="*/ 389 w 1217"/>
                <a:gd name="T35" fmla="*/ 1135 h 1271"/>
                <a:gd name="T36" fmla="*/ 494 w 1217"/>
                <a:gd name="T37" fmla="*/ 1189 h 1271"/>
                <a:gd name="T38" fmla="*/ 597 w 1217"/>
                <a:gd name="T39" fmla="*/ 1161 h 1271"/>
                <a:gd name="T40" fmla="*/ 568 w 1217"/>
                <a:gd name="T41" fmla="*/ 1247 h 1271"/>
                <a:gd name="T42" fmla="*/ 688 w 1217"/>
                <a:gd name="T43" fmla="*/ 1165 h 1271"/>
                <a:gd name="T44" fmla="*/ 878 w 1217"/>
                <a:gd name="T45" fmla="*/ 1209 h 1271"/>
                <a:gd name="T46" fmla="*/ 942 w 1217"/>
                <a:gd name="T47" fmla="*/ 1241 h 1271"/>
                <a:gd name="T48" fmla="*/ 1009 w 1217"/>
                <a:gd name="T49" fmla="*/ 1181 h 1271"/>
                <a:gd name="T50" fmla="*/ 1070 w 1217"/>
                <a:gd name="T51" fmla="*/ 1079 h 1271"/>
                <a:gd name="T52" fmla="*/ 1065 w 1217"/>
                <a:gd name="T53" fmla="*/ 992 h 1271"/>
                <a:gd name="T54" fmla="*/ 1175 w 1217"/>
                <a:gd name="T55" fmla="*/ 947 h 1271"/>
                <a:gd name="T56" fmla="*/ 1199 w 1217"/>
                <a:gd name="T57" fmla="*/ 803 h 1271"/>
                <a:gd name="T58" fmla="*/ 1081 w 1217"/>
                <a:gd name="T59" fmla="*/ 744 h 1271"/>
                <a:gd name="T60" fmla="*/ 991 w 1217"/>
                <a:gd name="T61" fmla="*/ 717 h 1271"/>
                <a:gd name="T62" fmla="*/ 906 w 1217"/>
                <a:gd name="T63" fmla="*/ 643 h 1271"/>
                <a:gd name="T64" fmla="*/ 872 w 1217"/>
                <a:gd name="T65" fmla="*/ 562 h 1271"/>
                <a:gd name="T66" fmla="*/ 888 w 1217"/>
                <a:gd name="T67" fmla="*/ 455 h 1271"/>
                <a:gd name="T68" fmla="*/ 1011 w 1217"/>
                <a:gd name="T69" fmla="*/ 444 h 1271"/>
                <a:gd name="T70" fmla="*/ 955 w 1217"/>
                <a:gd name="T71" fmla="*/ 338 h 1271"/>
                <a:gd name="T72" fmla="*/ 898 w 1217"/>
                <a:gd name="T73" fmla="*/ 402 h 1271"/>
                <a:gd name="T74" fmla="*/ 767 w 1217"/>
                <a:gd name="T75" fmla="*/ 315 h 1271"/>
                <a:gd name="T76" fmla="*/ 726 w 1217"/>
                <a:gd name="T77" fmla="*/ 243 h 1271"/>
                <a:gd name="T78" fmla="*/ 682 w 1217"/>
                <a:gd name="T79" fmla="*/ 180 h 1271"/>
                <a:gd name="T80" fmla="*/ 605 w 1217"/>
                <a:gd name="T81" fmla="*/ 138 h 1271"/>
                <a:gd name="T82" fmla="*/ 498 w 1217"/>
                <a:gd name="T83" fmla="*/ 98 h 1271"/>
                <a:gd name="T84" fmla="*/ 420 w 1217"/>
                <a:gd name="T85" fmla="*/ 72 h 1271"/>
                <a:gd name="T86" fmla="*/ 289 w 1217"/>
                <a:gd name="T87" fmla="*/ 5 h 1271"/>
                <a:gd name="T88" fmla="*/ 256 w 1217"/>
                <a:gd name="T89" fmla="*/ 26 h 1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217" h="1271">
                  <a:moveTo>
                    <a:pt x="256" y="26"/>
                  </a:moveTo>
                  <a:cubicBezTo>
                    <a:pt x="252" y="28"/>
                    <a:pt x="246" y="31"/>
                    <a:pt x="240" y="33"/>
                  </a:cubicBezTo>
                  <a:cubicBezTo>
                    <a:pt x="245" y="44"/>
                    <a:pt x="246" y="58"/>
                    <a:pt x="252" y="66"/>
                  </a:cubicBezTo>
                  <a:cubicBezTo>
                    <a:pt x="262" y="81"/>
                    <a:pt x="276" y="88"/>
                    <a:pt x="308" y="88"/>
                  </a:cubicBezTo>
                  <a:cubicBezTo>
                    <a:pt x="341" y="88"/>
                    <a:pt x="348" y="101"/>
                    <a:pt x="348" y="118"/>
                  </a:cubicBezTo>
                  <a:cubicBezTo>
                    <a:pt x="348" y="135"/>
                    <a:pt x="354" y="140"/>
                    <a:pt x="374" y="161"/>
                  </a:cubicBezTo>
                  <a:cubicBezTo>
                    <a:pt x="394" y="181"/>
                    <a:pt x="367" y="192"/>
                    <a:pt x="337" y="203"/>
                  </a:cubicBezTo>
                  <a:cubicBezTo>
                    <a:pt x="306" y="214"/>
                    <a:pt x="321" y="229"/>
                    <a:pt x="308" y="238"/>
                  </a:cubicBezTo>
                  <a:cubicBezTo>
                    <a:pt x="295" y="248"/>
                    <a:pt x="249" y="235"/>
                    <a:pt x="245" y="216"/>
                  </a:cubicBezTo>
                  <a:cubicBezTo>
                    <a:pt x="241" y="198"/>
                    <a:pt x="223" y="203"/>
                    <a:pt x="199" y="181"/>
                  </a:cubicBezTo>
                  <a:cubicBezTo>
                    <a:pt x="175" y="159"/>
                    <a:pt x="155" y="183"/>
                    <a:pt x="136" y="188"/>
                  </a:cubicBezTo>
                  <a:cubicBezTo>
                    <a:pt x="116" y="194"/>
                    <a:pt x="125" y="212"/>
                    <a:pt x="140" y="233"/>
                  </a:cubicBezTo>
                  <a:cubicBezTo>
                    <a:pt x="155" y="253"/>
                    <a:pt x="134" y="261"/>
                    <a:pt x="151" y="285"/>
                  </a:cubicBezTo>
                  <a:cubicBezTo>
                    <a:pt x="169" y="309"/>
                    <a:pt x="136" y="303"/>
                    <a:pt x="101" y="305"/>
                  </a:cubicBezTo>
                  <a:cubicBezTo>
                    <a:pt x="66" y="307"/>
                    <a:pt x="103" y="366"/>
                    <a:pt x="99" y="398"/>
                  </a:cubicBezTo>
                  <a:cubicBezTo>
                    <a:pt x="94" y="429"/>
                    <a:pt x="64" y="433"/>
                    <a:pt x="40" y="431"/>
                  </a:cubicBezTo>
                  <a:cubicBezTo>
                    <a:pt x="16" y="429"/>
                    <a:pt x="0" y="420"/>
                    <a:pt x="3" y="446"/>
                  </a:cubicBezTo>
                  <a:cubicBezTo>
                    <a:pt x="5" y="472"/>
                    <a:pt x="22" y="472"/>
                    <a:pt x="59" y="477"/>
                  </a:cubicBezTo>
                  <a:cubicBezTo>
                    <a:pt x="96" y="483"/>
                    <a:pt x="86" y="507"/>
                    <a:pt x="86" y="528"/>
                  </a:cubicBezTo>
                  <a:cubicBezTo>
                    <a:pt x="86" y="548"/>
                    <a:pt x="105" y="555"/>
                    <a:pt x="125" y="550"/>
                  </a:cubicBezTo>
                  <a:cubicBezTo>
                    <a:pt x="145" y="544"/>
                    <a:pt x="155" y="566"/>
                    <a:pt x="169" y="578"/>
                  </a:cubicBezTo>
                  <a:cubicBezTo>
                    <a:pt x="182" y="589"/>
                    <a:pt x="195" y="603"/>
                    <a:pt x="228" y="559"/>
                  </a:cubicBezTo>
                  <a:cubicBezTo>
                    <a:pt x="260" y="515"/>
                    <a:pt x="256" y="553"/>
                    <a:pt x="256" y="565"/>
                  </a:cubicBezTo>
                  <a:cubicBezTo>
                    <a:pt x="256" y="576"/>
                    <a:pt x="256" y="583"/>
                    <a:pt x="273" y="609"/>
                  </a:cubicBezTo>
                  <a:cubicBezTo>
                    <a:pt x="291" y="635"/>
                    <a:pt x="286" y="655"/>
                    <a:pt x="289" y="685"/>
                  </a:cubicBezTo>
                  <a:cubicBezTo>
                    <a:pt x="291" y="715"/>
                    <a:pt x="289" y="713"/>
                    <a:pt x="262" y="720"/>
                  </a:cubicBezTo>
                  <a:cubicBezTo>
                    <a:pt x="236" y="728"/>
                    <a:pt x="236" y="741"/>
                    <a:pt x="204" y="750"/>
                  </a:cubicBezTo>
                  <a:cubicBezTo>
                    <a:pt x="171" y="759"/>
                    <a:pt x="188" y="770"/>
                    <a:pt x="186" y="800"/>
                  </a:cubicBezTo>
                  <a:cubicBezTo>
                    <a:pt x="185" y="814"/>
                    <a:pt x="181" y="829"/>
                    <a:pt x="177" y="840"/>
                  </a:cubicBezTo>
                  <a:cubicBezTo>
                    <a:pt x="187" y="847"/>
                    <a:pt x="196" y="861"/>
                    <a:pt x="207" y="873"/>
                  </a:cubicBezTo>
                  <a:cubicBezTo>
                    <a:pt x="222" y="890"/>
                    <a:pt x="230" y="883"/>
                    <a:pt x="246" y="877"/>
                  </a:cubicBezTo>
                  <a:cubicBezTo>
                    <a:pt x="262" y="870"/>
                    <a:pt x="254" y="871"/>
                    <a:pt x="280" y="883"/>
                  </a:cubicBezTo>
                  <a:cubicBezTo>
                    <a:pt x="306" y="895"/>
                    <a:pt x="293" y="883"/>
                    <a:pt x="328" y="906"/>
                  </a:cubicBezTo>
                  <a:cubicBezTo>
                    <a:pt x="363" y="928"/>
                    <a:pt x="345" y="943"/>
                    <a:pt x="321" y="965"/>
                  </a:cubicBezTo>
                  <a:cubicBezTo>
                    <a:pt x="297" y="987"/>
                    <a:pt x="343" y="1006"/>
                    <a:pt x="339" y="1050"/>
                  </a:cubicBezTo>
                  <a:cubicBezTo>
                    <a:pt x="335" y="1095"/>
                    <a:pt x="367" y="1106"/>
                    <a:pt x="389" y="1135"/>
                  </a:cubicBezTo>
                  <a:cubicBezTo>
                    <a:pt x="411" y="1165"/>
                    <a:pt x="404" y="1184"/>
                    <a:pt x="424" y="1206"/>
                  </a:cubicBezTo>
                  <a:cubicBezTo>
                    <a:pt x="444" y="1228"/>
                    <a:pt x="470" y="1200"/>
                    <a:pt x="494" y="1189"/>
                  </a:cubicBezTo>
                  <a:cubicBezTo>
                    <a:pt x="518" y="1178"/>
                    <a:pt x="529" y="1150"/>
                    <a:pt x="546" y="1134"/>
                  </a:cubicBezTo>
                  <a:cubicBezTo>
                    <a:pt x="564" y="1117"/>
                    <a:pt x="586" y="1143"/>
                    <a:pt x="597" y="1161"/>
                  </a:cubicBezTo>
                  <a:cubicBezTo>
                    <a:pt x="608" y="1180"/>
                    <a:pt x="588" y="1195"/>
                    <a:pt x="573" y="1206"/>
                  </a:cubicBezTo>
                  <a:cubicBezTo>
                    <a:pt x="557" y="1217"/>
                    <a:pt x="542" y="1222"/>
                    <a:pt x="568" y="1247"/>
                  </a:cubicBezTo>
                  <a:cubicBezTo>
                    <a:pt x="594" y="1271"/>
                    <a:pt x="612" y="1241"/>
                    <a:pt x="634" y="1219"/>
                  </a:cubicBezTo>
                  <a:cubicBezTo>
                    <a:pt x="656" y="1197"/>
                    <a:pt x="649" y="1193"/>
                    <a:pt x="688" y="1165"/>
                  </a:cubicBezTo>
                  <a:cubicBezTo>
                    <a:pt x="728" y="1137"/>
                    <a:pt x="739" y="1193"/>
                    <a:pt x="769" y="1211"/>
                  </a:cubicBezTo>
                  <a:cubicBezTo>
                    <a:pt x="800" y="1230"/>
                    <a:pt x="848" y="1217"/>
                    <a:pt x="878" y="1209"/>
                  </a:cubicBezTo>
                  <a:cubicBezTo>
                    <a:pt x="909" y="1202"/>
                    <a:pt x="905" y="1219"/>
                    <a:pt x="935" y="1235"/>
                  </a:cubicBezTo>
                  <a:cubicBezTo>
                    <a:pt x="939" y="1237"/>
                    <a:pt x="941" y="1239"/>
                    <a:pt x="942" y="1241"/>
                  </a:cubicBezTo>
                  <a:cubicBezTo>
                    <a:pt x="956" y="1238"/>
                    <a:pt x="969" y="1232"/>
                    <a:pt x="973" y="1222"/>
                  </a:cubicBezTo>
                  <a:cubicBezTo>
                    <a:pt x="983" y="1200"/>
                    <a:pt x="995" y="1192"/>
                    <a:pt x="1009" y="1181"/>
                  </a:cubicBezTo>
                  <a:cubicBezTo>
                    <a:pt x="1024" y="1170"/>
                    <a:pt x="1049" y="1159"/>
                    <a:pt x="1052" y="1136"/>
                  </a:cubicBezTo>
                  <a:cubicBezTo>
                    <a:pt x="1055" y="1114"/>
                    <a:pt x="1057" y="1093"/>
                    <a:pt x="1070" y="1079"/>
                  </a:cubicBezTo>
                  <a:cubicBezTo>
                    <a:pt x="1083" y="1065"/>
                    <a:pt x="1096" y="1056"/>
                    <a:pt x="1083" y="1040"/>
                  </a:cubicBezTo>
                  <a:cubicBezTo>
                    <a:pt x="1070" y="1025"/>
                    <a:pt x="1029" y="1000"/>
                    <a:pt x="1065" y="992"/>
                  </a:cubicBezTo>
                  <a:cubicBezTo>
                    <a:pt x="1101" y="983"/>
                    <a:pt x="1113" y="982"/>
                    <a:pt x="1132" y="975"/>
                  </a:cubicBezTo>
                  <a:cubicBezTo>
                    <a:pt x="1152" y="968"/>
                    <a:pt x="1190" y="967"/>
                    <a:pt x="1175" y="947"/>
                  </a:cubicBezTo>
                  <a:cubicBezTo>
                    <a:pt x="1160" y="928"/>
                    <a:pt x="1132" y="915"/>
                    <a:pt x="1157" y="894"/>
                  </a:cubicBezTo>
                  <a:cubicBezTo>
                    <a:pt x="1181" y="874"/>
                    <a:pt x="1217" y="833"/>
                    <a:pt x="1199" y="803"/>
                  </a:cubicBezTo>
                  <a:cubicBezTo>
                    <a:pt x="1181" y="772"/>
                    <a:pt x="1190" y="760"/>
                    <a:pt x="1162" y="758"/>
                  </a:cubicBezTo>
                  <a:cubicBezTo>
                    <a:pt x="1134" y="757"/>
                    <a:pt x="1118" y="715"/>
                    <a:pt x="1081" y="744"/>
                  </a:cubicBezTo>
                  <a:cubicBezTo>
                    <a:pt x="1045" y="774"/>
                    <a:pt x="1011" y="776"/>
                    <a:pt x="998" y="764"/>
                  </a:cubicBezTo>
                  <a:cubicBezTo>
                    <a:pt x="985" y="751"/>
                    <a:pt x="986" y="742"/>
                    <a:pt x="991" y="717"/>
                  </a:cubicBezTo>
                  <a:cubicBezTo>
                    <a:pt x="996" y="692"/>
                    <a:pt x="1011" y="683"/>
                    <a:pt x="978" y="671"/>
                  </a:cubicBezTo>
                  <a:cubicBezTo>
                    <a:pt x="946" y="658"/>
                    <a:pt x="926" y="661"/>
                    <a:pt x="906" y="643"/>
                  </a:cubicBezTo>
                  <a:cubicBezTo>
                    <a:pt x="887" y="625"/>
                    <a:pt x="872" y="628"/>
                    <a:pt x="869" y="608"/>
                  </a:cubicBezTo>
                  <a:cubicBezTo>
                    <a:pt x="865" y="589"/>
                    <a:pt x="842" y="579"/>
                    <a:pt x="872" y="562"/>
                  </a:cubicBezTo>
                  <a:cubicBezTo>
                    <a:pt x="901" y="546"/>
                    <a:pt x="919" y="536"/>
                    <a:pt x="919" y="508"/>
                  </a:cubicBezTo>
                  <a:cubicBezTo>
                    <a:pt x="919" y="480"/>
                    <a:pt x="891" y="466"/>
                    <a:pt x="888" y="455"/>
                  </a:cubicBezTo>
                  <a:cubicBezTo>
                    <a:pt x="885" y="444"/>
                    <a:pt x="916" y="411"/>
                    <a:pt x="942" y="429"/>
                  </a:cubicBezTo>
                  <a:cubicBezTo>
                    <a:pt x="968" y="447"/>
                    <a:pt x="991" y="455"/>
                    <a:pt x="1011" y="444"/>
                  </a:cubicBezTo>
                  <a:cubicBezTo>
                    <a:pt x="1031" y="433"/>
                    <a:pt x="1027" y="415"/>
                    <a:pt x="1013" y="389"/>
                  </a:cubicBezTo>
                  <a:cubicBezTo>
                    <a:pt x="998" y="362"/>
                    <a:pt x="980" y="338"/>
                    <a:pt x="955" y="338"/>
                  </a:cubicBezTo>
                  <a:cubicBezTo>
                    <a:pt x="931" y="338"/>
                    <a:pt x="911" y="344"/>
                    <a:pt x="913" y="366"/>
                  </a:cubicBezTo>
                  <a:cubicBezTo>
                    <a:pt x="914" y="389"/>
                    <a:pt x="918" y="400"/>
                    <a:pt x="898" y="402"/>
                  </a:cubicBezTo>
                  <a:cubicBezTo>
                    <a:pt x="878" y="405"/>
                    <a:pt x="833" y="425"/>
                    <a:pt x="810" y="402"/>
                  </a:cubicBezTo>
                  <a:cubicBezTo>
                    <a:pt x="787" y="380"/>
                    <a:pt x="790" y="315"/>
                    <a:pt x="767" y="315"/>
                  </a:cubicBezTo>
                  <a:cubicBezTo>
                    <a:pt x="744" y="315"/>
                    <a:pt x="701" y="315"/>
                    <a:pt x="705" y="297"/>
                  </a:cubicBezTo>
                  <a:cubicBezTo>
                    <a:pt x="708" y="279"/>
                    <a:pt x="700" y="259"/>
                    <a:pt x="726" y="243"/>
                  </a:cubicBezTo>
                  <a:cubicBezTo>
                    <a:pt x="752" y="226"/>
                    <a:pt x="749" y="208"/>
                    <a:pt x="731" y="191"/>
                  </a:cubicBezTo>
                  <a:cubicBezTo>
                    <a:pt x="713" y="174"/>
                    <a:pt x="695" y="162"/>
                    <a:pt x="682" y="180"/>
                  </a:cubicBezTo>
                  <a:cubicBezTo>
                    <a:pt x="669" y="198"/>
                    <a:pt x="657" y="208"/>
                    <a:pt x="644" y="187"/>
                  </a:cubicBezTo>
                  <a:cubicBezTo>
                    <a:pt x="631" y="166"/>
                    <a:pt x="624" y="154"/>
                    <a:pt x="605" y="138"/>
                  </a:cubicBezTo>
                  <a:cubicBezTo>
                    <a:pt x="585" y="123"/>
                    <a:pt x="585" y="116"/>
                    <a:pt x="541" y="117"/>
                  </a:cubicBezTo>
                  <a:cubicBezTo>
                    <a:pt x="497" y="119"/>
                    <a:pt x="503" y="111"/>
                    <a:pt x="498" y="98"/>
                  </a:cubicBezTo>
                  <a:cubicBezTo>
                    <a:pt x="493" y="86"/>
                    <a:pt x="492" y="80"/>
                    <a:pt x="474" y="81"/>
                  </a:cubicBezTo>
                  <a:cubicBezTo>
                    <a:pt x="456" y="83"/>
                    <a:pt x="436" y="90"/>
                    <a:pt x="420" y="72"/>
                  </a:cubicBezTo>
                  <a:cubicBezTo>
                    <a:pt x="403" y="54"/>
                    <a:pt x="371" y="47"/>
                    <a:pt x="346" y="34"/>
                  </a:cubicBezTo>
                  <a:cubicBezTo>
                    <a:pt x="321" y="22"/>
                    <a:pt x="292" y="19"/>
                    <a:pt x="289" y="5"/>
                  </a:cubicBezTo>
                  <a:cubicBezTo>
                    <a:pt x="288" y="4"/>
                    <a:pt x="288" y="2"/>
                    <a:pt x="288" y="0"/>
                  </a:cubicBezTo>
                  <a:cubicBezTo>
                    <a:pt x="273" y="7"/>
                    <a:pt x="264" y="22"/>
                    <a:pt x="256" y="2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99" name="Freeform 28"/>
            <p:cNvSpPr>
              <a:spLocks/>
            </p:cNvSpPr>
            <p:nvPr/>
          </p:nvSpPr>
          <p:spPr bwMode="auto">
            <a:xfrm>
              <a:off x="4378" y="2218"/>
              <a:ext cx="671" cy="469"/>
            </a:xfrm>
            <a:custGeom>
              <a:avLst/>
              <a:gdLst>
                <a:gd name="T0" fmla="*/ 963 w 1448"/>
                <a:gd name="T1" fmla="*/ 946 h 1013"/>
                <a:gd name="T2" fmla="*/ 1032 w 1448"/>
                <a:gd name="T3" fmla="*/ 991 h 1013"/>
                <a:gd name="T4" fmla="*/ 1119 w 1448"/>
                <a:gd name="T5" fmla="*/ 992 h 1013"/>
                <a:gd name="T6" fmla="*/ 1191 w 1448"/>
                <a:gd name="T7" fmla="*/ 977 h 1013"/>
                <a:gd name="T8" fmla="*/ 1232 w 1448"/>
                <a:gd name="T9" fmla="*/ 927 h 1013"/>
                <a:gd name="T10" fmla="*/ 1251 w 1448"/>
                <a:gd name="T11" fmla="*/ 843 h 1013"/>
                <a:gd name="T12" fmla="*/ 1246 w 1448"/>
                <a:gd name="T13" fmla="*/ 782 h 1013"/>
                <a:gd name="T14" fmla="*/ 1274 w 1448"/>
                <a:gd name="T15" fmla="*/ 742 h 1013"/>
                <a:gd name="T16" fmla="*/ 1440 w 1448"/>
                <a:gd name="T17" fmla="*/ 785 h 1013"/>
                <a:gd name="T18" fmla="*/ 1370 w 1448"/>
                <a:gd name="T19" fmla="*/ 656 h 1013"/>
                <a:gd name="T20" fmla="*/ 1221 w 1448"/>
                <a:gd name="T21" fmla="*/ 567 h 1013"/>
                <a:gd name="T22" fmla="*/ 1156 w 1448"/>
                <a:gd name="T23" fmla="*/ 474 h 1013"/>
                <a:gd name="T24" fmla="*/ 968 w 1448"/>
                <a:gd name="T25" fmla="*/ 266 h 1013"/>
                <a:gd name="T26" fmla="*/ 867 w 1448"/>
                <a:gd name="T27" fmla="*/ 148 h 1013"/>
                <a:gd name="T28" fmla="*/ 649 w 1448"/>
                <a:gd name="T29" fmla="*/ 52 h 1013"/>
                <a:gd name="T30" fmla="*/ 571 w 1448"/>
                <a:gd name="T31" fmla="*/ 29 h 1013"/>
                <a:gd name="T32" fmla="*/ 478 w 1448"/>
                <a:gd name="T33" fmla="*/ 133 h 1013"/>
                <a:gd name="T34" fmla="*/ 409 w 1448"/>
                <a:gd name="T35" fmla="*/ 191 h 1013"/>
                <a:gd name="T36" fmla="*/ 331 w 1448"/>
                <a:gd name="T37" fmla="*/ 176 h 1013"/>
                <a:gd name="T38" fmla="*/ 250 w 1448"/>
                <a:gd name="T39" fmla="*/ 211 h 1013"/>
                <a:gd name="T40" fmla="*/ 116 w 1448"/>
                <a:gd name="T41" fmla="*/ 134 h 1013"/>
                <a:gd name="T42" fmla="*/ 5 w 1448"/>
                <a:gd name="T43" fmla="*/ 151 h 1013"/>
                <a:gd name="T44" fmla="*/ 62 w 1448"/>
                <a:gd name="T45" fmla="*/ 240 h 1013"/>
                <a:gd name="T46" fmla="*/ 190 w 1448"/>
                <a:gd name="T47" fmla="*/ 287 h 1013"/>
                <a:gd name="T48" fmla="*/ 257 w 1448"/>
                <a:gd name="T49" fmla="*/ 323 h 1013"/>
                <a:gd name="T50" fmla="*/ 360 w 1448"/>
                <a:gd name="T51" fmla="*/ 393 h 1013"/>
                <a:gd name="T52" fmla="*/ 447 w 1448"/>
                <a:gd name="T53" fmla="*/ 397 h 1013"/>
                <a:gd name="T54" fmla="*/ 421 w 1448"/>
                <a:gd name="T55" fmla="*/ 503 h 1013"/>
                <a:gd name="T56" fmla="*/ 526 w 1448"/>
                <a:gd name="T57" fmla="*/ 608 h 1013"/>
                <a:gd name="T58" fmla="*/ 629 w 1448"/>
                <a:gd name="T59" fmla="*/ 572 h 1013"/>
                <a:gd name="T60" fmla="*/ 729 w 1448"/>
                <a:gd name="T61" fmla="*/ 595 h 1013"/>
                <a:gd name="T62" fmla="*/ 658 w 1448"/>
                <a:gd name="T63" fmla="*/ 635 h 1013"/>
                <a:gd name="T64" fmla="*/ 635 w 1448"/>
                <a:gd name="T65" fmla="*/ 714 h 1013"/>
                <a:gd name="T66" fmla="*/ 585 w 1448"/>
                <a:gd name="T67" fmla="*/ 814 h 1013"/>
                <a:gd name="T68" fmla="*/ 694 w 1448"/>
                <a:gd name="T69" fmla="*/ 877 h 1013"/>
                <a:gd name="T70" fmla="*/ 714 w 1448"/>
                <a:gd name="T71" fmla="*/ 970 h 1013"/>
                <a:gd name="T72" fmla="*/ 878 w 1448"/>
                <a:gd name="T73" fmla="*/ 964 h 1013"/>
                <a:gd name="T74" fmla="*/ 919 w 1448"/>
                <a:gd name="T75" fmla="*/ 963 h 10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48" h="1013">
                  <a:moveTo>
                    <a:pt x="919" y="963"/>
                  </a:moveTo>
                  <a:cubicBezTo>
                    <a:pt x="922" y="950"/>
                    <a:pt x="951" y="956"/>
                    <a:pt x="963" y="946"/>
                  </a:cubicBezTo>
                  <a:cubicBezTo>
                    <a:pt x="974" y="936"/>
                    <a:pt x="992" y="955"/>
                    <a:pt x="997" y="967"/>
                  </a:cubicBezTo>
                  <a:cubicBezTo>
                    <a:pt x="1002" y="980"/>
                    <a:pt x="1012" y="984"/>
                    <a:pt x="1032" y="991"/>
                  </a:cubicBezTo>
                  <a:cubicBezTo>
                    <a:pt x="1051" y="998"/>
                    <a:pt x="1051" y="1005"/>
                    <a:pt x="1073" y="996"/>
                  </a:cubicBezTo>
                  <a:cubicBezTo>
                    <a:pt x="1094" y="988"/>
                    <a:pt x="1102" y="971"/>
                    <a:pt x="1119" y="992"/>
                  </a:cubicBezTo>
                  <a:cubicBezTo>
                    <a:pt x="1135" y="1013"/>
                    <a:pt x="1140" y="1006"/>
                    <a:pt x="1160" y="1000"/>
                  </a:cubicBezTo>
                  <a:cubicBezTo>
                    <a:pt x="1179" y="995"/>
                    <a:pt x="1191" y="993"/>
                    <a:pt x="1191" y="977"/>
                  </a:cubicBezTo>
                  <a:cubicBezTo>
                    <a:pt x="1191" y="960"/>
                    <a:pt x="1196" y="960"/>
                    <a:pt x="1209" y="953"/>
                  </a:cubicBezTo>
                  <a:cubicBezTo>
                    <a:pt x="1222" y="946"/>
                    <a:pt x="1227" y="949"/>
                    <a:pt x="1232" y="927"/>
                  </a:cubicBezTo>
                  <a:cubicBezTo>
                    <a:pt x="1237" y="904"/>
                    <a:pt x="1255" y="910"/>
                    <a:pt x="1258" y="888"/>
                  </a:cubicBezTo>
                  <a:cubicBezTo>
                    <a:pt x="1261" y="866"/>
                    <a:pt x="1228" y="850"/>
                    <a:pt x="1251" y="843"/>
                  </a:cubicBezTo>
                  <a:cubicBezTo>
                    <a:pt x="1274" y="836"/>
                    <a:pt x="1294" y="838"/>
                    <a:pt x="1284" y="820"/>
                  </a:cubicBezTo>
                  <a:cubicBezTo>
                    <a:pt x="1274" y="802"/>
                    <a:pt x="1264" y="796"/>
                    <a:pt x="1246" y="782"/>
                  </a:cubicBezTo>
                  <a:cubicBezTo>
                    <a:pt x="1228" y="768"/>
                    <a:pt x="1223" y="749"/>
                    <a:pt x="1240" y="745"/>
                  </a:cubicBezTo>
                  <a:cubicBezTo>
                    <a:pt x="1252" y="741"/>
                    <a:pt x="1252" y="733"/>
                    <a:pt x="1274" y="742"/>
                  </a:cubicBezTo>
                  <a:cubicBezTo>
                    <a:pt x="1276" y="736"/>
                    <a:pt x="1285" y="734"/>
                    <a:pt x="1304" y="741"/>
                  </a:cubicBezTo>
                  <a:cubicBezTo>
                    <a:pt x="1365" y="763"/>
                    <a:pt x="1431" y="811"/>
                    <a:pt x="1440" y="785"/>
                  </a:cubicBezTo>
                  <a:cubicBezTo>
                    <a:pt x="1448" y="759"/>
                    <a:pt x="1413" y="730"/>
                    <a:pt x="1413" y="700"/>
                  </a:cubicBezTo>
                  <a:cubicBezTo>
                    <a:pt x="1413" y="670"/>
                    <a:pt x="1400" y="656"/>
                    <a:pt x="1370" y="656"/>
                  </a:cubicBezTo>
                  <a:cubicBezTo>
                    <a:pt x="1339" y="656"/>
                    <a:pt x="1304" y="659"/>
                    <a:pt x="1291" y="630"/>
                  </a:cubicBezTo>
                  <a:cubicBezTo>
                    <a:pt x="1278" y="600"/>
                    <a:pt x="1269" y="567"/>
                    <a:pt x="1221" y="567"/>
                  </a:cubicBezTo>
                  <a:cubicBezTo>
                    <a:pt x="1173" y="567"/>
                    <a:pt x="1147" y="552"/>
                    <a:pt x="1147" y="530"/>
                  </a:cubicBezTo>
                  <a:cubicBezTo>
                    <a:pt x="1147" y="507"/>
                    <a:pt x="1195" y="504"/>
                    <a:pt x="1156" y="474"/>
                  </a:cubicBezTo>
                  <a:cubicBezTo>
                    <a:pt x="1116" y="444"/>
                    <a:pt x="1042" y="374"/>
                    <a:pt x="1025" y="341"/>
                  </a:cubicBezTo>
                  <a:cubicBezTo>
                    <a:pt x="1007" y="307"/>
                    <a:pt x="1012" y="292"/>
                    <a:pt x="968" y="266"/>
                  </a:cubicBezTo>
                  <a:cubicBezTo>
                    <a:pt x="924" y="241"/>
                    <a:pt x="924" y="244"/>
                    <a:pt x="929" y="215"/>
                  </a:cubicBezTo>
                  <a:cubicBezTo>
                    <a:pt x="933" y="185"/>
                    <a:pt x="907" y="159"/>
                    <a:pt x="867" y="148"/>
                  </a:cubicBezTo>
                  <a:cubicBezTo>
                    <a:pt x="828" y="137"/>
                    <a:pt x="780" y="140"/>
                    <a:pt x="749" y="118"/>
                  </a:cubicBezTo>
                  <a:cubicBezTo>
                    <a:pt x="719" y="96"/>
                    <a:pt x="653" y="89"/>
                    <a:pt x="649" y="52"/>
                  </a:cubicBezTo>
                  <a:cubicBezTo>
                    <a:pt x="646" y="29"/>
                    <a:pt x="649" y="23"/>
                    <a:pt x="658" y="10"/>
                  </a:cubicBezTo>
                  <a:cubicBezTo>
                    <a:pt x="596" y="0"/>
                    <a:pt x="600" y="13"/>
                    <a:pt x="571" y="29"/>
                  </a:cubicBezTo>
                  <a:cubicBezTo>
                    <a:pt x="539" y="47"/>
                    <a:pt x="549" y="65"/>
                    <a:pt x="544" y="97"/>
                  </a:cubicBezTo>
                  <a:cubicBezTo>
                    <a:pt x="539" y="129"/>
                    <a:pt x="509" y="130"/>
                    <a:pt x="478" y="133"/>
                  </a:cubicBezTo>
                  <a:cubicBezTo>
                    <a:pt x="447" y="136"/>
                    <a:pt x="458" y="164"/>
                    <a:pt x="449" y="183"/>
                  </a:cubicBezTo>
                  <a:cubicBezTo>
                    <a:pt x="439" y="203"/>
                    <a:pt x="414" y="194"/>
                    <a:pt x="409" y="191"/>
                  </a:cubicBezTo>
                  <a:cubicBezTo>
                    <a:pt x="404" y="189"/>
                    <a:pt x="401" y="169"/>
                    <a:pt x="381" y="154"/>
                  </a:cubicBezTo>
                  <a:cubicBezTo>
                    <a:pt x="331" y="140"/>
                    <a:pt x="329" y="159"/>
                    <a:pt x="331" y="176"/>
                  </a:cubicBezTo>
                  <a:cubicBezTo>
                    <a:pt x="332" y="193"/>
                    <a:pt x="319" y="189"/>
                    <a:pt x="298" y="204"/>
                  </a:cubicBezTo>
                  <a:cubicBezTo>
                    <a:pt x="277" y="219"/>
                    <a:pt x="275" y="239"/>
                    <a:pt x="250" y="211"/>
                  </a:cubicBezTo>
                  <a:cubicBezTo>
                    <a:pt x="226" y="183"/>
                    <a:pt x="196" y="215"/>
                    <a:pt x="182" y="204"/>
                  </a:cubicBezTo>
                  <a:cubicBezTo>
                    <a:pt x="167" y="193"/>
                    <a:pt x="141" y="158"/>
                    <a:pt x="116" y="134"/>
                  </a:cubicBezTo>
                  <a:cubicBezTo>
                    <a:pt x="91" y="111"/>
                    <a:pt x="73" y="118"/>
                    <a:pt x="42" y="132"/>
                  </a:cubicBezTo>
                  <a:cubicBezTo>
                    <a:pt x="11" y="146"/>
                    <a:pt x="10" y="137"/>
                    <a:pt x="5" y="151"/>
                  </a:cubicBezTo>
                  <a:cubicBezTo>
                    <a:pt x="0" y="165"/>
                    <a:pt x="1" y="197"/>
                    <a:pt x="5" y="211"/>
                  </a:cubicBezTo>
                  <a:cubicBezTo>
                    <a:pt x="8" y="225"/>
                    <a:pt x="37" y="228"/>
                    <a:pt x="62" y="240"/>
                  </a:cubicBezTo>
                  <a:cubicBezTo>
                    <a:pt x="87" y="253"/>
                    <a:pt x="119" y="260"/>
                    <a:pt x="136" y="278"/>
                  </a:cubicBezTo>
                  <a:cubicBezTo>
                    <a:pt x="152" y="296"/>
                    <a:pt x="172" y="289"/>
                    <a:pt x="190" y="287"/>
                  </a:cubicBezTo>
                  <a:cubicBezTo>
                    <a:pt x="208" y="286"/>
                    <a:pt x="209" y="292"/>
                    <a:pt x="214" y="304"/>
                  </a:cubicBezTo>
                  <a:cubicBezTo>
                    <a:pt x="219" y="317"/>
                    <a:pt x="213" y="325"/>
                    <a:pt x="257" y="323"/>
                  </a:cubicBezTo>
                  <a:cubicBezTo>
                    <a:pt x="301" y="322"/>
                    <a:pt x="301" y="329"/>
                    <a:pt x="321" y="344"/>
                  </a:cubicBezTo>
                  <a:cubicBezTo>
                    <a:pt x="340" y="360"/>
                    <a:pt x="347" y="372"/>
                    <a:pt x="360" y="393"/>
                  </a:cubicBezTo>
                  <a:cubicBezTo>
                    <a:pt x="373" y="414"/>
                    <a:pt x="385" y="404"/>
                    <a:pt x="398" y="386"/>
                  </a:cubicBezTo>
                  <a:cubicBezTo>
                    <a:pt x="411" y="368"/>
                    <a:pt x="429" y="380"/>
                    <a:pt x="447" y="397"/>
                  </a:cubicBezTo>
                  <a:cubicBezTo>
                    <a:pt x="465" y="414"/>
                    <a:pt x="468" y="432"/>
                    <a:pt x="442" y="449"/>
                  </a:cubicBezTo>
                  <a:cubicBezTo>
                    <a:pt x="416" y="465"/>
                    <a:pt x="424" y="485"/>
                    <a:pt x="421" y="503"/>
                  </a:cubicBezTo>
                  <a:cubicBezTo>
                    <a:pt x="417" y="521"/>
                    <a:pt x="460" y="521"/>
                    <a:pt x="483" y="521"/>
                  </a:cubicBezTo>
                  <a:cubicBezTo>
                    <a:pt x="506" y="521"/>
                    <a:pt x="503" y="586"/>
                    <a:pt x="526" y="608"/>
                  </a:cubicBezTo>
                  <a:cubicBezTo>
                    <a:pt x="549" y="631"/>
                    <a:pt x="594" y="611"/>
                    <a:pt x="614" y="608"/>
                  </a:cubicBezTo>
                  <a:cubicBezTo>
                    <a:pt x="634" y="606"/>
                    <a:pt x="630" y="595"/>
                    <a:pt x="629" y="572"/>
                  </a:cubicBezTo>
                  <a:cubicBezTo>
                    <a:pt x="627" y="550"/>
                    <a:pt x="647" y="544"/>
                    <a:pt x="671" y="544"/>
                  </a:cubicBezTo>
                  <a:cubicBezTo>
                    <a:pt x="696" y="544"/>
                    <a:pt x="714" y="568"/>
                    <a:pt x="729" y="595"/>
                  </a:cubicBezTo>
                  <a:cubicBezTo>
                    <a:pt x="743" y="621"/>
                    <a:pt x="747" y="639"/>
                    <a:pt x="727" y="650"/>
                  </a:cubicBezTo>
                  <a:cubicBezTo>
                    <a:pt x="707" y="661"/>
                    <a:pt x="684" y="653"/>
                    <a:pt x="658" y="635"/>
                  </a:cubicBezTo>
                  <a:cubicBezTo>
                    <a:pt x="632" y="617"/>
                    <a:pt x="601" y="650"/>
                    <a:pt x="604" y="661"/>
                  </a:cubicBezTo>
                  <a:cubicBezTo>
                    <a:pt x="607" y="672"/>
                    <a:pt x="635" y="686"/>
                    <a:pt x="635" y="714"/>
                  </a:cubicBezTo>
                  <a:cubicBezTo>
                    <a:pt x="635" y="742"/>
                    <a:pt x="617" y="752"/>
                    <a:pt x="588" y="768"/>
                  </a:cubicBezTo>
                  <a:cubicBezTo>
                    <a:pt x="558" y="785"/>
                    <a:pt x="581" y="795"/>
                    <a:pt x="585" y="814"/>
                  </a:cubicBezTo>
                  <a:cubicBezTo>
                    <a:pt x="588" y="834"/>
                    <a:pt x="603" y="831"/>
                    <a:pt x="622" y="849"/>
                  </a:cubicBezTo>
                  <a:cubicBezTo>
                    <a:pt x="642" y="867"/>
                    <a:pt x="662" y="864"/>
                    <a:pt x="694" y="877"/>
                  </a:cubicBezTo>
                  <a:cubicBezTo>
                    <a:pt x="727" y="889"/>
                    <a:pt x="712" y="898"/>
                    <a:pt x="707" y="923"/>
                  </a:cubicBezTo>
                  <a:cubicBezTo>
                    <a:pt x="702" y="948"/>
                    <a:pt x="701" y="957"/>
                    <a:pt x="714" y="970"/>
                  </a:cubicBezTo>
                  <a:cubicBezTo>
                    <a:pt x="727" y="982"/>
                    <a:pt x="761" y="980"/>
                    <a:pt x="797" y="950"/>
                  </a:cubicBezTo>
                  <a:cubicBezTo>
                    <a:pt x="834" y="921"/>
                    <a:pt x="850" y="963"/>
                    <a:pt x="878" y="964"/>
                  </a:cubicBezTo>
                  <a:cubicBezTo>
                    <a:pt x="892" y="965"/>
                    <a:pt x="897" y="969"/>
                    <a:pt x="901" y="976"/>
                  </a:cubicBezTo>
                  <a:cubicBezTo>
                    <a:pt x="909" y="973"/>
                    <a:pt x="917" y="969"/>
                    <a:pt x="919" y="96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0" name="Freeform 29"/>
            <p:cNvSpPr>
              <a:spLocks/>
            </p:cNvSpPr>
            <p:nvPr/>
          </p:nvSpPr>
          <p:spPr bwMode="auto">
            <a:xfrm>
              <a:off x="4661" y="2651"/>
              <a:ext cx="455" cy="451"/>
            </a:xfrm>
            <a:custGeom>
              <a:avLst/>
              <a:gdLst>
                <a:gd name="T0" fmla="*/ 913 w 983"/>
                <a:gd name="T1" fmla="*/ 416 h 972"/>
                <a:gd name="T2" fmla="*/ 965 w 983"/>
                <a:gd name="T3" fmla="*/ 379 h 972"/>
                <a:gd name="T4" fmla="*/ 926 w 983"/>
                <a:gd name="T5" fmla="*/ 298 h 972"/>
                <a:gd name="T6" fmla="*/ 948 w 983"/>
                <a:gd name="T7" fmla="*/ 227 h 972"/>
                <a:gd name="T8" fmla="*/ 830 w 983"/>
                <a:gd name="T9" fmla="*/ 205 h 972"/>
                <a:gd name="T10" fmla="*/ 707 w 983"/>
                <a:gd name="T11" fmla="*/ 179 h 972"/>
                <a:gd name="T12" fmla="*/ 607 w 983"/>
                <a:gd name="T13" fmla="*/ 253 h 972"/>
                <a:gd name="T14" fmla="*/ 572 w 983"/>
                <a:gd name="T15" fmla="*/ 216 h 972"/>
                <a:gd name="T16" fmla="*/ 559 w 983"/>
                <a:gd name="T17" fmla="*/ 168 h 972"/>
                <a:gd name="T18" fmla="*/ 668 w 983"/>
                <a:gd name="T19" fmla="*/ 164 h 972"/>
                <a:gd name="T20" fmla="*/ 706 w 983"/>
                <a:gd name="T21" fmla="*/ 85 h 972"/>
                <a:gd name="T22" fmla="*/ 677 w 983"/>
                <a:gd name="T23" fmla="*/ 63 h 972"/>
                <a:gd name="T24" fmla="*/ 620 w 983"/>
                <a:gd name="T25" fmla="*/ 31 h 972"/>
                <a:gd name="T26" fmla="*/ 601 w 983"/>
                <a:gd name="T27" fmla="*/ 16 h 972"/>
                <a:gd name="T28" fmla="*/ 599 w 983"/>
                <a:gd name="T29" fmla="*/ 17 h 972"/>
                <a:gd name="T30" fmla="*/ 581 w 983"/>
                <a:gd name="T31" fmla="*/ 41 h 972"/>
                <a:gd name="T32" fmla="*/ 550 w 983"/>
                <a:gd name="T33" fmla="*/ 64 h 972"/>
                <a:gd name="T34" fmla="*/ 509 w 983"/>
                <a:gd name="T35" fmla="*/ 56 h 972"/>
                <a:gd name="T36" fmla="*/ 463 w 983"/>
                <a:gd name="T37" fmla="*/ 60 h 972"/>
                <a:gd name="T38" fmla="*/ 422 w 983"/>
                <a:gd name="T39" fmla="*/ 55 h 972"/>
                <a:gd name="T40" fmla="*/ 387 w 983"/>
                <a:gd name="T41" fmla="*/ 31 h 972"/>
                <a:gd name="T42" fmla="*/ 353 w 983"/>
                <a:gd name="T43" fmla="*/ 10 h 972"/>
                <a:gd name="T44" fmla="*/ 309 w 983"/>
                <a:gd name="T45" fmla="*/ 27 h 972"/>
                <a:gd name="T46" fmla="*/ 291 w 983"/>
                <a:gd name="T47" fmla="*/ 40 h 972"/>
                <a:gd name="T48" fmla="*/ 305 w 983"/>
                <a:gd name="T49" fmla="*/ 73 h 972"/>
                <a:gd name="T50" fmla="*/ 263 w 983"/>
                <a:gd name="T51" fmla="*/ 164 h 972"/>
                <a:gd name="T52" fmla="*/ 281 w 983"/>
                <a:gd name="T53" fmla="*/ 217 h 972"/>
                <a:gd name="T54" fmla="*/ 238 w 983"/>
                <a:gd name="T55" fmla="*/ 245 h 972"/>
                <a:gd name="T56" fmla="*/ 171 w 983"/>
                <a:gd name="T57" fmla="*/ 262 h 972"/>
                <a:gd name="T58" fmla="*/ 189 w 983"/>
                <a:gd name="T59" fmla="*/ 310 h 972"/>
                <a:gd name="T60" fmla="*/ 176 w 983"/>
                <a:gd name="T61" fmla="*/ 349 h 972"/>
                <a:gd name="T62" fmla="*/ 158 w 983"/>
                <a:gd name="T63" fmla="*/ 406 h 972"/>
                <a:gd name="T64" fmla="*/ 115 w 983"/>
                <a:gd name="T65" fmla="*/ 451 h 972"/>
                <a:gd name="T66" fmla="*/ 79 w 983"/>
                <a:gd name="T67" fmla="*/ 492 h 972"/>
                <a:gd name="T68" fmla="*/ 48 w 983"/>
                <a:gd name="T69" fmla="*/ 511 h 972"/>
                <a:gd name="T70" fmla="*/ 6 w 983"/>
                <a:gd name="T71" fmla="*/ 580 h 972"/>
                <a:gd name="T72" fmla="*/ 91 w 983"/>
                <a:gd name="T73" fmla="*/ 635 h 972"/>
                <a:gd name="T74" fmla="*/ 157 w 983"/>
                <a:gd name="T75" fmla="*/ 733 h 972"/>
                <a:gd name="T76" fmla="*/ 156 w 983"/>
                <a:gd name="T77" fmla="*/ 780 h 972"/>
                <a:gd name="T78" fmla="*/ 192 w 983"/>
                <a:gd name="T79" fmla="*/ 777 h 972"/>
                <a:gd name="T80" fmla="*/ 246 w 983"/>
                <a:gd name="T81" fmla="*/ 782 h 972"/>
                <a:gd name="T82" fmla="*/ 251 w 983"/>
                <a:gd name="T83" fmla="*/ 848 h 972"/>
                <a:gd name="T84" fmla="*/ 294 w 983"/>
                <a:gd name="T85" fmla="*/ 905 h 972"/>
                <a:gd name="T86" fmla="*/ 330 w 983"/>
                <a:gd name="T87" fmla="*/ 954 h 972"/>
                <a:gd name="T88" fmla="*/ 397 w 983"/>
                <a:gd name="T89" fmla="*/ 959 h 972"/>
                <a:gd name="T90" fmla="*/ 438 w 983"/>
                <a:gd name="T91" fmla="*/ 923 h 972"/>
                <a:gd name="T92" fmla="*/ 486 w 983"/>
                <a:gd name="T93" fmla="*/ 914 h 972"/>
                <a:gd name="T94" fmla="*/ 533 w 983"/>
                <a:gd name="T95" fmla="*/ 962 h 972"/>
                <a:gd name="T96" fmla="*/ 590 w 983"/>
                <a:gd name="T97" fmla="*/ 950 h 972"/>
                <a:gd name="T98" fmla="*/ 666 w 983"/>
                <a:gd name="T99" fmla="*/ 937 h 972"/>
                <a:gd name="T100" fmla="*/ 713 w 983"/>
                <a:gd name="T101" fmla="*/ 971 h 972"/>
                <a:gd name="T102" fmla="*/ 720 w 983"/>
                <a:gd name="T103" fmla="*/ 972 h 972"/>
                <a:gd name="T104" fmla="*/ 747 w 983"/>
                <a:gd name="T105" fmla="*/ 906 h 972"/>
                <a:gd name="T106" fmla="*/ 768 w 983"/>
                <a:gd name="T107" fmla="*/ 791 h 972"/>
                <a:gd name="T108" fmla="*/ 812 w 983"/>
                <a:gd name="T109" fmla="*/ 706 h 972"/>
                <a:gd name="T110" fmla="*/ 851 w 983"/>
                <a:gd name="T111" fmla="*/ 665 h 972"/>
                <a:gd name="T112" fmla="*/ 900 w 983"/>
                <a:gd name="T113" fmla="*/ 680 h 972"/>
                <a:gd name="T114" fmla="*/ 948 w 983"/>
                <a:gd name="T115" fmla="*/ 635 h 972"/>
                <a:gd name="T116" fmla="*/ 913 w 983"/>
                <a:gd name="T117" fmla="*/ 535 h 972"/>
                <a:gd name="T118" fmla="*/ 900 w 983"/>
                <a:gd name="T119" fmla="*/ 472 h 972"/>
                <a:gd name="T120" fmla="*/ 913 w 983"/>
                <a:gd name="T121" fmla="*/ 416 h 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83" h="972">
                  <a:moveTo>
                    <a:pt x="913" y="416"/>
                  </a:moveTo>
                  <a:cubicBezTo>
                    <a:pt x="948" y="416"/>
                    <a:pt x="983" y="413"/>
                    <a:pt x="965" y="379"/>
                  </a:cubicBezTo>
                  <a:cubicBezTo>
                    <a:pt x="948" y="346"/>
                    <a:pt x="908" y="331"/>
                    <a:pt x="926" y="298"/>
                  </a:cubicBezTo>
                  <a:cubicBezTo>
                    <a:pt x="943" y="265"/>
                    <a:pt x="983" y="246"/>
                    <a:pt x="948" y="227"/>
                  </a:cubicBezTo>
                  <a:cubicBezTo>
                    <a:pt x="913" y="209"/>
                    <a:pt x="856" y="242"/>
                    <a:pt x="830" y="205"/>
                  </a:cubicBezTo>
                  <a:cubicBezTo>
                    <a:pt x="803" y="168"/>
                    <a:pt x="725" y="153"/>
                    <a:pt x="707" y="179"/>
                  </a:cubicBezTo>
                  <a:cubicBezTo>
                    <a:pt x="690" y="205"/>
                    <a:pt x="624" y="279"/>
                    <a:pt x="607" y="253"/>
                  </a:cubicBezTo>
                  <a:cubicBezTo>
                    <a:pt x="589" y="227"/>
                    <a:pt x="598" y="216"/>
                    <a:pt x="572" y="216"/>
                  </a:cubicBezTo>
                  <a:cubicBezTo>
                    <a:pt x="546" y="216"/>
                    <a:pt x="519" y="157"/>
                    <a:pt x="559" y="168"/>
                  </a:cubicBezTo>
                  <a:cubicBezTo>
                    <a:pt x="598" y="179"/>
                    <a:pt x="655" y="194"/>
                    <a:pt x="668" y="164"/>
                  </a:cubicBezTo>
                  <a:cubicBezTo>
                    <a:pt x="679" y="140"/>
                    <a:pt x="687" y="106"/>
                    <a:pt x="706" y="85"/>
                  </a:cubicBezTo>
                  <a:cubicBezTo>
                    <a:pt x="697" y="76"/>
                    <a:pt x="690" y="66"/>
                    <a:pt x="677" y="63"/>
                  </a:cubicBezTo>
                  <a:cubicBezTo>
                    <a:pt x="656" y="59"/>
                    <a:pt x="658" y="46"/>
                    <a:pt x="620" y="31"/>
                  </a:cubicBezTo>
                  <a:cubicBezTo>
                    <a:pt x="610" y="27"/>
                    <a:pt x="604" y="22"/>
                    <a:pt x="601" y="16"/>
                  </a:cubicBezTo>
                  <a:cubicBezTo>
                    <a:pt x="600" y="16"/>
                    <a:pt x="600" y="17"/>
                    <a:pt x="599" y="17"/>
                  </a:cubicBezTo>
                  <a:cubicBezTo>
                    <a:pt x="586" y="24"/>
                    <a:pt x="581" y="24"/>
                    <a:pt x="581" y="41"/>
                  </a:cubicBezTo>
                  <a:cubicBezTo>
                    <a:pt x="581" y="57"/>
                    <a:pt x="569" y="59"/>
                    <a:pt x="550" y="64"/>
                  </a:cubicBezTo>
                  <a:cubicBezTo>
                    <a:pt x="530" y="70"/>
                    <a:pt x="525" y="77"/>
                    <a:pt x="509" y="56"/>
                  </a:cubicBezTo>
                  <a:cubicBezTo>
                    <a:pt x="492" y="35"/>
                    <a:pt x="484" y="52"/>
                    <a:pt x="463" y="60"/>
                  </a:cubicBezTo>
                  <a:cubicBezTo>
                    <a:pt x="441" y="69"/>
                    <a:pt x="441" y="62"/>
                    <a:pt x="422" y="55"/>
                  </a:cubicBezTo>
                  <a:cubicBezTo>
                    <a:pt x="402" y="48"/>
                    <a:pt x="392" y="44"/>
                    <a:pt x="387" y="31"/>
                  </a:cubicBezTo>
                  <a:cubicBezTo>
                    <a:pt x="382" y="19"/>
                    <a:pt x="364" y="0"/>
                    <a:pt x="353" y="10"/>
                  </a:cubicBezTo>
                  <a:cubicBezTo>
                    <a:pt x="341" y="20"/>
                    <a:pt x="312" y="14"/>
                    <a:pt x="309" y="27"/>
                  </a:cubicBezTo>
                  <a:cubicBezTo>
                    <a:pt x="307" y="33"/>
                    <a:pt x="299" y="37"/>
                    <a:pt x="291" y="40"/>
                  </a:cubicBezTo>
                  <a:cubicBezTo>
                    <a:pt x="294" y="48"/>
                    <a:pt x="297" y="58"/>
                    <a:pt x="305" y="73"/>
                  </a:cubicBezTo>
                  <a:cubicBezTo>
                    <a:pt x="323" y="103"/>
                    <a:pt x="287" y="144"/>
                    <a:pt x="263" y="164"/>
                  </a:cubicBezTo>
                  <a:cubicBezTo>
                    <a:pt x="238" y="185"/>
                    <a:pt x="266" y="198"/>
                    <a:pt x="281" y="217"/>
                  </a:cubicBezTo>
                  <a:cubicBezTo>
                    <a:pt x="296" y="237"/>
                    <a:pt x="258" y="238"/>
                    <a:pt x="238" y="245"/>
                  </a:cubicBezTo>
                  <a:cubicBezTo>
                    <a:pt x="219" y="252"/>
                    <a:pt x="207" y="253"/>
                    <a:pt x="171" y="262"/>
                  </a:cubicBezTo>
                  <a:cubicBezTo>
                    <a:pt x="135" y="270"/>
                    <a:pt x="176" y="295"/>
                    <a:pt x="189" y="310"/>
                  </a:cubicBezTo>
                  <a:cubicBezTo>
                    <a:pt x="202" y="326"/>
                    <a:pt x="189" y="335"/>
                    <a:pt x="176" y="349"/>
                  </a:cubicBezTo>
                  <a:cubicBezTo>
                    <a:pt x="163" y="363"/>
                    <a:pt x="161" y="384"/>
                    <a:pt x="158" y="406"/>
                  </a:cubicBezTo>
                  <a:cubicBezTo>
                    <a:pt x="155" y="429"/>
                    <a:pt x="130" y="440"/>
                    <a:pt x="115" y="451"/>
                  </a:cubicBezTo>
                  <a:cubicBezTo>
                    <a:pt x="101" y="462"/>
                    <a:pt x="89" y="470"/>
                    <a:pt x="79" y="492"/>
                  </a:cubicBezTo>
                  <a:cubicBezTo>
                    <a:pt x="75" y="502"/>
                    <a:pt x="62" y="508"/>
                    <a:pt x="48" y="511"/>
                  </a:cubicBezTo>
                  <a:cubicBezTo>
                    <a:pt x="59" y="529"/>
                    <a:pt x="12" y="558"/>
                    <a:pt x="6" y="580"/>
                  </a:cubicBezTo>
                  <a:cubicBezTo>
                    <a:pt x="0" y="604"/>
                    <a:pt x="43" y="613"/>
                    <a:pt x="91" y="635"/>
                  </a:cubicBezTo>
                  <a:cubicBezTo>
                    <a:pt x="139" y="657"/>
                    <a:pt x="131" y="700"/>
                    <a:pt x="157" y="733"/>
                  </a:cubicBezTo>
                  <a:cubicBezTo>
                    <a:pt x="177" y="759"/>
                    <a:pt x="164" y="769"/>
                    <a:pt x="156" y="780"/>
                  </a:cubicBezTo>
                  <a:cubicBezTo>
                    <a:pt x="169" y="782"/>
                    <a:pt x="184" y="782"/>
                    <a:pt x="192" y="777"/>
                  </a:cubicBezTo>
                  <a:cubicBezTo>
                    <a:pt x="210" y="768"/>
                    <a:pt x="248" y="747"/>
                    <a:pt x="246" y="782"/>
                  </a:cubicBezTo>
                  <a:cubicBezTo>
                    <a:pt x="245" y="816"/>
                    <a:pt x="232" y="833"/>
                    <a:pt x="251" y="848"/>
                  </a:cubicBezTo>
                  <a:cubicBezTo>
                    <a:pt x="271" y="864"/>
                    <a:pt x="289" y="884"/>
                    <a:pt x="294" y="905"/>
                  </a:cubicBezTo>
                  <a:cubicBezTo>
                    <a:pt x="299" y="926"/>
                    <a:pt x="309" y="944"/>
                    <a:pt x="330" y="954"/>
                  </a:cubicBezTo>
                  <a:cubicBezTo>
                    <a:pt x="351" y="964"/>
                    <a:pt x="381" y="972"/>
                    <a:pt x="397" y="959"/>
                  </a:cubicBezTo>
                  <a:cubicBezTo>
                    <a:pt x="414" y="947"/>
                    <a:pt x="428" y="943"/>
                    <a:pt x="438" y="923"/>
                  </a:cubicBezTo>
                  <a:cubicBezTo>
                    <a:pt x="448" y="904"/>
                    <a:pt x="464" y="879"/>
                    <a:pt x="486" y="914"/>
                  </a:cubicBezTo>
                  <a:cubicBezTo>
                    <a:pt x="507" y="948"/>
                    <a:pt x="502" y="958"/>
                    <a:pt x="533" y="962"/>
                  </a:cubicBezTo>
                  <a:cubicBezTo>
                    <a:pt x="564" y="966"/>
                    <a:pt x="564" y="961"/>
                    <a:pt x="590" y="950"/>
                  </a:cubicBezTo>
                  <a:cubicBezTo>
                    <a:pt x="617" y="939"/>
                    <a:pt x="656" y="915"/>
                    <a:pt x="666" y="937"/>
                  </a:cubicBezTo>
                  <a:cubicBezTo>
                    <a:pt x="676" y="959"/>
                    <a:pt x="694" y="968"/>
                    <a:pt x="713" y="971"/>
                  </a:cubicBezTo>
                  <a:cubicBezTo>
                    <a:pt x="716" y="971"/>
                    <a:pt x="718" y="971"/>
                    <a:pt x="720" y="972"/>
                  </a:cubicBezTo>
                  <a:cubicBezTo>
                    <a:pt x="732" y="956"/>
                    <a:pt x="744" y="937"/>
                    <a:pt x="747" y="906"/>
                  </a:cubicBezTo>
                  <a:cubicBezTo>
                    <a:pt x="751" y="850"/>
                    <a:pt x="747" y="813"/>
                    <a:pt x="768" y="791"/>
                  </a:cubicBezTo>
                  <a:cubicBezTo>
                    <a:pt x="790" y="769"/>
                    <a:pt x="808" y="728"/>
                    <a:pt x="812" y="706"/>
                  </a:cubicBezTo>
                  <a:cubicBezTo>
                    <a:pt x="817" y="683"/>
                    <a:pt x="825" y="639"/>
                    <a:pt x="851" y="665"/>
                  </a:cubicBezTo>
                  <a:cubicBezTo>
                    <a:pt x="878" y="691"/>
                    <a:pt x="878" y="702"/>
                    <a:pt x="900" y="680"/>
                  </a:cubicBezTo>
                  <a:cubicBezTo>
                    <a:pt x="921" y="657"/>
                    <a:pt x="974" y="683"/>
                    <a:pt x="948" y="635"/>
                  </a:cubicBezTo>
                  <a:cubicBezTo>
                    <a:pt x="921" y="587"/>
                    <a:pt x="882" y="565"/>
                    <a:pt x="913" y="535"/>
                  </a:cubicBezTo>
                  <a:cubicBezTo>
                    <a:pt x="943" y="505"/>
                    <a:pt x="921" y="498"/>
                    <a:pt x="900" y="472"/>
                  </a:cubicBezTo>
                  <a:cubicBezTo>
                    <a:pt x="878" y="446"/>
                    <a:pt x="878" y="416"/>
                    <a:pt x="913" y="41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1" name="Freeform 30"/>
            <p:cNvSpPr>
              <a:spLocks/>
            </p:cNvSpPr>
            <p:nvPr/>
          </p:nvSpPr>
          <p:spPr bwMode="auto">
            <a:xfrm>
              <a:off x="4939" y="2557"/>
              <a:ext cx="128" cy="134"/>
            </a:xfrm>
            <a:custGeom>
              <a:avLst/>
              <a:gdLst>
                <a:gd name="T0" fmla="*/ 19 w 277"/>
                <a:gd name="T1" fmla="*/ 234 h 288"/>
                <a:gd name="T2" fmla="*/ 76 w 277"/>
                <a:gd name="T3" fmla="*/ 266 h 288"/>
                <a:gd name="T4" fmla="*/ 105 w 277"/>
                <a:gd name="T5" fmla="*/ 288 h 288"/>
                <a:gd name="T6" fmla="*/ 119 w 277"/>
                <a:gd name="T7" fmla="*/ 275 h 288"/>
                <a:gd name="T8" fmla="*/ 264 w 277"/>
                <a:gd name="T9" fmla="*/ 197 h 288"/>
                <a:gd name="T10" fmla="*/ 207 w 277"/>
                <a:gd name="T11" fmla="*/ 112 h 288"/>
                <a:gd name="T12" fmla="*/ 102 w 277"/>
                <a:gd name="T13" fmla="*/ 64 h 288"/>
                <a:gd name="T14" fmla="*/ 63 w 277"/>
                <a:gd name="T15" fmla="*/ 9 h 288"/>
                <a:gd name="T16" fmla="*/ 29 w 277"/>
                <a:gd name="T17" fmla="*/ 12 h 288"/>
                <a:gd name="T18" fmla="*/ 35 w 277"/>
                <a:gd name="T19" fmla="*/ 49 h 288"/>
                <a:gd name="T20" fmla="*/ 73 w 277"/>
                <a:gd name="T21" fmla="*/ 87 h 288"/>
                <a:gd name="T22" fmla="*/ 40 w 277"/>
                <a:gd name="T23" fmla="*/ 110 h 288"/>
                <a:gd name="T24" fmla="*/ 47 w 277"/>
                <a:gd name="T25" fmla="*/ 155 h 288"/>
                <a:gd name="T26" fmla="*/ 21 w 277"/>
                <a:gd name="T27" fmla="*/ 194 h 288"/>
                <a:gd name="T28" fmla="*/ 0 w 277"/>
                <a:gd name="T29" fmla="*/ 219 h 288"/>
                <a:gd name="T30" fmla="*/ 19 w 277"/>
                <a:gd name="T31" fmla="*/ 234 h 2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77" h="288">
                  <a:moveTo>
                    <a:pt x="19" y="234"/>
                  </a:moveTo>
                  <a:cubicBezTo>
                    <a:pt x="57" y="249"/>
                    <a:pt x="55" y="262"/>
                    <a:pt x="76" y="266"/>
                  </a:cubicBezTo>
                  <a:cubicBezTo>
                    <a:pt x="89" y="269"/>
                    <a:pt x="96" y="279"/>
                    <a:pt x="105" y="288"/>
                  </a:cubicBezTo>
                  <a:cubicBezTo>
                    <a:pt x="109" y="283"/>
                    <a:pt x="114" y="278"/>
                    <a:pt x="119" y="275"/>
                  </a:cubicBezTo>
                  <a:cubicBezTo>
                    <a:pt x="150" y="256"/>
                    <a:pt x="277" y="227"/>
                    <a:pt x="264" y="197"/>
                  </a:cubicBezTo>
                  <a:cubicBezTo>
                    <a:pt x="250" y="167"/>
                    <a:pt x="233" y="130"/>
                    <a:pt x="207" y="112"/>
                  </a:cubicBezTo>
                  <a:cubicBezTo>
                    <a:pt x="181" y="93"/>
                    <a:pt x="128" y="75"/>
                    <a:pt x="102" y="64"/>
                  </a:cubicBezTo>
                  <a:cubicBezTo>
                    <a:pt x="84" y="56"/>
                    <a:pt x="58" y="22"/>
                    <a:pt x="63" y="9"/>
                  </a:cubicBezTo>
                  <a:cubicBezTo>
                    <a:pt x="41" y="0"/>
                    <a:pt x="41" y="8"/>
                    <a:pt x="29" y="12"/>
                  </a:cubicBezTo>
                  <a:cubicBezTo>
                    <a:pt x="12" y="16"/>
                    <a:pt x="17" y="35"/>
                    <a:pt x="35" y="49"/>
                  </a:cubicBezTo>
                  <a:cubicBezTo>
                    <a:pt x="53" y="63"/>
                    <a:pt x="63" y="69"/>
                    <a:pt x="73" y="87"/>
                  </a:cubicBezTo>
                  <a:cubicBezTo>
                    <a:pt x="83" y="105"/>
                    <a:pt x="63" y="103"/>
                    <a:pt x="40" y="110"/>
                  </a:cubicBezTo>
                  <a:cubicBezTo>
                    <a:pt x="17" y="117"/>
                    <a:pt x="50" y="133"/>
                    <a:pt x="47" y="155"/>
                  </a:cubicBezTo>
                  <a:cubicBezTo>
                    <a:pt x="44" y="177"/>
                    <a:pt x="26" y="171"/>
                    <a:pt x="21" y="194"/>
                  </a:cubicBezTo>
                  <a:cubicBezTo>
                    <a:pt x="16" y="214"/>
                    <a:pt x="11" y="214"/>
                    <a:pt x="0" y="219"/>
                  </a:cubicBezTo>
                  <a:cubicBezTo>
                    <a:pt x="3" y="225"/>
                    <a:pt x="9" y="230"/>
                    <a:pt x="19" y="23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2" name="Freeform 31"/>
            <p:cNvSpPr>
              <a:spLocks/>
            </p:cNvSpPr>
            <p:nvPr/>
          </p:nvSpPr>
          <p:spPr bwMode="auto">
            <a:xfrm>
              <a:off x="4205" y="1864"/>
              <a:ext cx="781" cy="475"/>
            </a:xfrm>
            <a:custGeom>
              <a:avLst/>
              <a:gdLst>
                <a:gd name="T0" fmla="*/ 1555 w 1686"/>
                <a:gd name="T1" fmla="*/ 63 h 1025"/>
                <a:gd name="T2" fmla="*/ 1393 w 1686"/>
                <a:gd name="T3" fmla="*/ 100 h 1025"/>
                <a:gd name="T4" fmla="*/ 1262 w 1686"/>
                <a:gd name="T5" fmla="*/ 48 h 1025"/>
                <a:gd name="T6" fmla="*/ 1109 w 1686"/>
                <a:gd name="T7" fmla="*/ 119 h 1025"/>
                <a:gd name="T8" fmla="*/ 987 w 1686"/>
                <a:gd name="T9" fmla="*/ 260 h 1025"/>
                <a:gd name="T10" fmla="*/ 847 w 1686"/>
                <a:gd name="T11" fmla="*/ 185 h 1025"/>
                <a:gd name="T12" fmla="*/ 782 w 1686"/>
                <a:gd name="T13" fmla="*/ 41 h 1025"/>
                <a:gd name="T14" fmla="*/ 548 w 1686"/>
                <a:gd name="T15" fmla="*/ 35 h 1025"/>
                <a:gd name="T16" fmla="*/ 469 w 1686"/>
                <a:gd name="T17" fmla="*/ 144 h 1025"/>
                <a:gd name="T18" fmla="*/ 296 w 1686"/>
                <a:gd name="T19" fmla="*/ 238 h 1025"/>
                <a:gd name="T20" fmla="*/ 197 w 1686"/>
                <a:gd name="T21" fmla="*/ 313 h 1025"/>
                <a:gd name="T22" fmla="*/ 102 w 1686"/>
                <a:gd name="T23" fmla="*/ 469 h 1025"/>
                <a:gd name="T24" fmla="*/ 99 w 1686"/>
                <a:gd name="T25" fmla="*/ 600 h 1025"/>
                <a:gd name="T26" fmla="*/ 87 w 1686"/>
                <a:gd name="T27" fmla="*/ 695 h 1025"/>
                <a:gd name="T28" fmla="*/ 203 w 1686"/>
                <a:gd name="T29" fmla="*/ 677 h 1025"/>
                <a:gd name="T30" fmla="*/ 63 w 1686"/>
                <a:gd name="T31" fmla="*/ 832 h 1025"/>
                <a:gd name="T32" fmla="*/ 26 w 1686"/>
                <a:gd name="T33" fmla="*/ 923 h 1025"/>
                <a:gd name="T34" fmla="*/ 155 w 1686"/>
                <a:gd name="T35" fmla="*/ 990 h 1025"/>
                <a:gd name="T36" fmla="*/ 303 w 1686"/>
                <a:gd name="T37" fmla="*/ 990 h 1025"/>
                <a:gd name="T38" fmla="*/ 345 w 1686"/>
                <a:gd name="T39" fmla="*/ 996 h 1025"/>
                <a:gd name="T40" fmla="*/ 378 w 1686"/>
                <a:gd name="T41" fmla="*/ 915 h 1025"/>
                <a:gd name="T42" fmla="*/ 489 w 1686"/>
                <a:gd name="T43" fmla="*/ 898 h 1025"/>
                <a:gd name="T44" fmla="*/ 623 w 1686"/>
                <a:gd name="T45" fmla="*/ 975 h 1025"/>
                <a:gd name="T46" fmla="*/ 704 w 1686"/>
                <a:gd name="T47" fmla="*/ 940 h 1025"/>
                <a:gd name="T48" fmla="*/ 782 w 1686"/>
                <a:gd name="T49" fmla="*/ 955 h 1025"/>
                <a:gd name="T50" fmla="*/ 851 w 1686"/>
                <a:gd name="T51" fmla="*/ 897 h 1025"/>
                <a:gd name="T52" fmla="*/ 944 w 1686"/>
                <a:gd name="T53" fmla="*/ 793 h 1025"/>
                <a:gd name="T54" fmla="*/ 1057 w 1686"/>
                <a:gd name="T55" fmla="*/ 734 h 1025"/>
                <a:gd name="T56" fmla="*/ 1188 w 1686"/>
                <a:gd name="T57" fmla="*/ 556 h 1025"/>
                <a:gd name="T58" fmla="*/ 1297 w 1686"/>
                <a:gd name="T59" fmla="*/ 452 h 1025"/>
                <a:gd name="T60" fmla="*/ 1485 w 1686"/>
                <a:gd name="T61" fmla="*/ 248 h 1025"/>
                <a:gd name="T62" fmla="*/ 1651 w 1686"/>
                <a:gd name="T63" fmla="*/ 178 h 10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686" h="1025">
                  <a:moveTo>
                    <a:pt x="1638" y="71"/>
                  </a:moveTo>
                  <a:cubicBezTo>
                    <a:pt x="1590" y="63"/>
                    <a:pt x="1577" y="85"/>
                    <a:pt x="1555" y="63"/>
                  </a:cubicBezTo>
                  <a:cubicBezTo>
                    <a:pt x="1533" y="41"/>
                    <a:pt x="1516" y="59"/>
                    <a:pt x="1485" y="82"/>
                  </a:cubicBezTo>
                  <a:cubicBezTo>
                    <a:pt x="1454" y="104"/>
                    <a:pt x="1433" y="122"/>
                    <a:pt x="1393" y="100"/>
                  </a:cubicBezTo>
                  <a:cubicBezTo>
                    <a:pt x="1354" y="78"/>
                    <a:pt x="1363" y="74"/>
                    <a:pt x="1332" y="78"/>
                  </a:cubicBezTo>
                  <a:cubicBezTo>
                    <a:pt x="1302" y="82"/>
                    <a:pt x="1275" y="48"/>
                    <a:pt x="1262" y="48"/>
                  </a:cubicBezTo>
                  <a:cubicBezTo>
                    <a:pt x="1249" y="48"/>
                    <a:pt x="1214" y="0"/>
                    <a:pt x="1162" y="59"/>
                  </a:cubicBezTo>
                  <a:cubicBezTo>
                    <a:pt x="1109" y="119"/>
                    <a:pt x="1140" y="74"/>
                    <a:pt x="1109" y="119"/>
                  </a:cubicBezTo>
                  <a:cubicBezTo>
                    <a:pt x="1079" y="163"/>
                    <a:pt x="1057" y="189"/>
                    <a:pt x="1048" y="219"/>
                  </a:cubicBezTo>
                  <a:cubicBezTo>
                    <a:pt x="1039" y="248"/>
                    <a:pt x="1039" y="256"/>
                    <a:pt x="987" y="260"/>
                  </a:cubicBezTo>
                  <a:cubicBezTo>
                    <a:pt x="935" y="263"/>
                    <a:pt x="895" y="271"/>
                    <a:pt x="869" y="248"/>
                  </a:cubicBezTo>
                  <a:cubicBezTo>
                    <a:pt x="843" y="226"/>
                    <a:pt x="834" y="223"/>
                    <a:pt x="847" y="185"/>
                  </a:cubicBezTo>
                  <a:cubicBezTo>
                    <a:pt x="860" y="148"/>
                    <a:pt x="891" y="141"/>
                    <a:pt x="856" y="119"/>
                  </a:cubicBezTo>
                  <a:cubicBezTo>
                    <a:pt x="821" y="96"/>
                    <a:pt x="821" y="33"/>
                    <a:pt x="782" y="41"/>
                  </a:cubicBezTo>
                  <a:cubicBezTo>
                    <a:pt x="742" y="48"/>
                    <a:pt x="594" y="74"/>
                    <a:pt x="555" y="41"/>
                  </a:cubicBezTo>
                  <a:cubicBezTo>
                    <a:pt x="552" y="39"/>
                    <a:pt x="550" y="37"/>
                    <a:pt x="548" y="35"/>
                  </a:cubicBezTo>
                  <a:cubicBezTo>
                    <a:pt x="539" y="50"/>
                    <a:pt x="531" y="60"/>
                    <a:pt x="525" y="77"/>
                  </a:cubicBezTo>
                  <a:cubicBezTo>
                    <a:pt x="515" y="105"/>
                    <a:pt x="489" y="110"/>
                    <a:pt x="469" y="144"/>
                  </a:cubicBezTo>
                  <a:cubicBezTo>
                    <a:pt x="450" y="177"/>
                    <a:pt x="410" y="163"/>
                    <a:pt x="355" y="166"/>
                  </a:cubicBezTo>
                  <a:cubicBezTo>
                    <a:pt x="299" y="169"/>
                    <a:pt x="309" y="230"/>
                    <a:pt x="296" y="238"/>
                  </a:cubicBezTo>
                  <a:cubicBezTo>
                    <a:pt x="283" y="247"/>
                    <a:pt x="266" y="238"/>
                    <a:pt x="247" y="269"/>
                  </a:cubicBezTo>
                  <a:cubicBezTo>
                    <a:pt x="227" y="299"/>
                    <a:pt x="240" y="311"/>
                    <a:pt x="197" y="313"/>
                  </a:cubicBezTo>
                  <a:cubicBezTo>
                    <a:pt x="155" y="316"/>
                    <a:pt x="165" y="363"/>
                    <a:pt x="145" y="402"/>
                  </a:cubicBezTo>
                  <a:cubicBezTo>
                    <a:pt x="125" y="441"/>
                    <a:pt x="129" y="461"/>
                    <a:pt x="102" y="469"/>
                  </a:cubicBezTo>
                  <a:cubicBezTo>
                    <a:pt x="76" y="477"/>
                    <a:pt x="76" y="491"/>
                    <a:pt x="53" y="522"/>
                  </a:cubicBezTo>
                  <a:cubicBezTo>
                    <a:pt x="30" y="552"/>
                    <a:pt x="63" y="566"/>
                    <a:pt x="99" y="600"/>
                  </a:cubicBezTo>
                  <a:cubicBezTo>
                    <a:pt x="118" y="617"/>
                    <a:pt x="110" y="631"/>
                    <a:pt x="99" y="642"/>
                  </a:cubicBezTo>
                  <a:cubicBezTo>
                    <a:pt x="110" y="644"/>
                    <a:pt x="97" y="653"/>
                    <a:pt x="87" y="695"/>
                  </a:cubicBezTo>
                  <a:cubicBezTo>
                    <a:pt x="74" y="749"/>
                    <a:pt x="140" y="684"/>
                    <a:pt x="175" y="673"/>
                  </a:cubicBezTo>
                  <a:cubicBezTo>
                    <a:pt x="273" y="593"/>
                    <a:pt x="227" y="662"/>
                    <a:pt x="203" y="677"/>
                  </a:cubicBezTo>
                  <a:cubicBezTo>
                    <a:pt x="179" y="691"/>
                    <a:pt x="148" y="740"/>
                    <a:pt x="127" y="760"/>
                  </a:cubicBezTo>
                  <a:cubicBezTo>
                    <a:pt x="105" y="780"/>
                    <a:pt x="96" y="814"/>
                    <a:pt x="63" y="832"/>
                  </a:cubicBezTo>
                  <a:cubicBezTo>
                    <a:pt x="30" y="851"/>
                    <a:pt x="35" y="853"/>
                    <a:pt x="19" y="877"/>
                  </a:cubicBezTo>
                  <a:cubicBezTo>
                    <a:pt x="4" y="901"/>
                    <a:pt x="0" y="908"/>
                    <a:pt x="26" y="923"/>
                  </a:cubicBezTo>
                  <a:cubicBezTo>
                    <a:pt x="52" y="938"/>
                    <a:pt x="72" y="936"/>
                    <a:pt x="109" y="949"/>
                  </a:cubicBezTo>
                  <a:cubicBezTo>
                    <a:pt x="146" y="962"/>
                    <a:pt x="146" y="975"/>
                    <a:pt x="155" y="990"/>
                  </a:cubicBezTo>
                  <a:cubicBezTo>
                    <a:pt x="164" y="1005"/>
                    <a:pt x="177" y="1006"/>
                    <a:pt x="216" y="1016"/>
                  </a:cubicBezTo>
                  <a:cubicBezTo>
                    <a:pt x="255" y="1025"/>
                    <a:pt x="271" y="993"/>
                    <a:pt x="303" y="990"/>
                  </a:cubicBezTo>
                  <a:cubicBezTo>
                    <a:pt x="318" y="988"/>
                    <a:pt x="325" y="995"/>
                    <a:pt x="329" y="1003"/>
                  </a:cubicBezTo>
                  <a:cubicBezTo>
                    <a:pt x="335" y="1001"/>
                    <a:pt x="341" y="998"/>
                    <a:pt x="345" y="996"/>
                  </a:cubicBezTo>
                  <a:cubicBezTo>
                    <a:pt x="353" y="992"/>
                    <a:pt x="362" y="977"/>
                    <a:pt x="377" y="970"/>
                  </a:cubicBezTo>
                  <a:cubicBezTo>
                    <a:pt x="374" y="955"/>
                    <a:pt x="373" y="928"/>
                    <a:pt x="378" y="915"/>
                  </a:cubicBezTo>
                  <a:cubicBezTo>
                    <a:pt x="383" y="901"/>
                    <a:pt x="384" y="910"/>
                    <a:pt x="415" y="896"/>
                  </a:cubicBezTo>
                  <a:cubicBezTo>
                    <a:pt x="446" y="882"/>
                    <a:pt x="464" y="875"/>
                    <a:pt x="489" y="898"/>
                  </a:cubicBezTo>
                  <a:cubicBezTo>
                    <a:pt x="514" y="922"/>
                    <a:pt x="540" y="957"/>
                    <a:pt x="555" y="968"/>
                  </a:cubicBezTo>
                  <a:cubicBezTo>
                    <a:pt x="569" y="979"/>
                    <a:pt x="599" y="947"/>
                    <a:pt x="623" y="975"/>
                  </a:cubicBezTo>
                  <a:cubicBezTo>
                    <a:pt x="648" y="1003"/>
                    <a:pt x="650" y="983"/>
                    <a:pt x="671" y="968"/>
                  </a:cubicBezTo>
                  <a:cubicBezTo>
                    <a:pt x="692" y="953"/>
                    <a:pt x="705" y="957"/>
                    <a:pt x="704" y="940"/>
                  </a:cubicBezTo>
                  <a:cubicBezTo>
                    <a:pt x="702" y="923"/>
                    <a:pt x="704" y="904"/>
                    <a:pt x="754" y="918"/>
                  </a:cubicBezTo>
                  <a:cubicBezTo>
                    <a:pt x="774" y="933"/>
                    <a:pt x="777" y="953"/>
                    <a:pt x="782" y="955"/>
                  </a:cubicBezTo>
                  <a:cubicBezTo>
                    <a:pt x="787" y="958"/>
                    <a:pt x="812" y="967"/>
                    <a:pt x="822" y="947"/>
                  </a:cubicBezTo>
                  <a:cubicBezTo>
                    <a:pt x="831" y="928"/>
                    <a:pt x="820" y="900"/>
                    <a:pt x="851" y="897"/>
                  </a:cubicBezTo>
                  <a:cubicBezTo>
                    <a:pt x="882" y="894"/>
                    <a:pt x="912" y="893"/>
                    <a:pt x="917" y="861"/>
                  </a:cubicBezTo>
                  <a:cubicBezTo>
                    <a:pt x="922" y="829"/>
                    <a:pt x="912" y="811"/>
                    <a:pt x="944" y="793"/>
                  </a:cubicBezTo>
                  <a:cubicBezTo>
                    <a:pt x="973" y="777"/>
                    <a:pt x="969" y="764"/>
                    <a:pt x="1031" y="774"/>
                  </a:cubicBezTo>
                  <a:cubicBezTo>
                    <a:pt x="1037" y="765"/>
                    <a:pt x="1045" y="754"/>
                    <a:pt x="1057" y="734"/>
                  </a:cubicBezTo>
                  <a:cubicBezTo>
                    <a:pt x="1088" y="682"/>
                    <a:pt x="1092" y="649"/>
                    <a:pt x="1136" y="626"/>
                  </a:cubicBezTo>
                  <a:cubicBezTo>
                    <a:pt x="1179" y="604"/>
                    <a:pt x="1188" y="586"/>
                    <a:pt x="1188" y="556"/>
                  </a:cubicBezTo>
                  <a:cubicBezTo>
                    <a:pt x="1188" y="526"/>
                    <a:pt x="1136" y="530"/>
                    <a:pt x="1201" y="504"/>
                  </a:cubicBezTo>
                  <a:cubicBezTo>
                    <a:pt x="1267" y="478"/>
                    <a:pt x="1293" y="508"/>
                    <a:pt x="1297" y="452"/>
                  </a:cubicBezTo>
                  <a:cubicBezTo>
                    <a:pt x="1302" y="397"/>
                    <a:pt x="1284" y="360"/>
                    <a:pt x="1336" y="337"/>
                  </a:cubicBezTo>
                  <a:cubicBezTo>
                    <a:pt x="1389" y="315"/>
                    <a:pt x="1433" y="274"/>
                    <a:pt x="1485" y="248"/>
                  </a:cubicBezTo>
                  <a:cubicBezTo>
                    <a:pt x="1537" y="223"/>
                    <a:pt x="1520" y="171"/>
                    <a:pt x="1572" y="208"/>
                  </a:cubicBezTo>
                  <a:cubicBezTo>
                    <a:pt x="1625" y="245"/>
                    <a:pt x="1660" y="223"/>
                    <a:pt x="1651" y="178"/>
                  </a:cubicBezTo>
                  <a:cubicBezTo>
                    <a:pt x="1642" y="134"/>
                    <a:pt x="1686" y="78"/>
                    <a:pt x="1638" y="7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3" name="Freeform 32"/>
            <p:cNvSpPr>
              <a:spLocks/>
            </p:cNvSpPr>
            <p:nvPr/>
          </p:nvSpPr>
          <p:spPr bwMode="auto">
            <a:xfrm>
              <a:off x="4003" y="1366"/>
              <a:ext cx="624" cy="806"/>
            </a:xfrm>
            <a:custGeom>
              <a:avLst/>
              <a:gdLst>
                <a:gd name="T0" fmla="*/ 1147 w 1348"/>
                <a:gd name="T1" fmla="*/ 478 h 1740"/>
                <a:gd name="T2" fmla="*/ 1107 w 1348"/>
                <a:gd name="T3" fmla="*/ 375 h 1740"/>
                <a:gd name="T4" fmla="*/ 1066 w 1348"/>
                <a:gd name="T5" fmla="*/ 326 h 1740"/>
                <a:gd name="T6" fmla="*/ 909 w 1348"/>
                <a:gd name="T7" fmla="*/ 249 h 1740"/>
                <a:gd name="T8" fmla="*/ 861 w 1348"/>
                <a:gd name="T9" fmla="*/ 126 h 1740"/>
                <a:gd name="T10" fmla="*/ 721 w 1348"/>
                <a:gd name="T11" fmla="*/ 34 h 1740"/>
                <a:gd name="T12" fmla="*/ 577 w 1348"/>
                <a:gd name="T13" fmla="*/ 126 h 1740"/>
                <a:gd name="T14" fmla="*/ 568 w 1348"/>
                <a:gd name="T15" fmla="*/ 230 h 1740"/>
                <a:gd name="T16" fmla="*/ 419 w 1348"/>
                <a:gd name="T17" fmla="*/ 267 h 1740"/>
                <a:gd name="T18" fmla="*/ 223 w 1348"/>
                <a:gd name="T19" fmla="*/ 363 h 1740"/>
                <a:gd name="T20" fmla="*/ 109 w 1348"/>
                <a:gd name="T21" fmla="*/ 256 h 1740"/>
                <a:gd name="T22" fmla="*/ 39 w 1348"/>
                <a:gd name="T23" fmla="*/ 382 h 1740"/>
                <a:gd name="T24" fmla="*/ 22 w 1348"/>
                <a:gd name="T25" fmla="*/ 497 h 1740"/>
                <a:gd name="T26" fmla="*/ 79 w 1348"/>
                <a:gd name="T27" fmla="*/ 593 h 1740"/>
                <a:gd name="T28" fmla="*/ 118 w 1348"/>
                <a:gd name="T29" fmla="*/ 666 h 1740"/>
                <a:gd name="T30" fmla="*/ 116 w 1348"/>
                <a:gd name="T31" fmla="*/ 732 h 1740"/>
                <a:gd name="T32" fmla="*/ 155 w 1348"/>
                <a:gd name="T33" fmla="*/ 806 h 1740"/>
                <a:gd name="T34" fmla="*/ 201 w 1348"/>
                <a:gd name="T35" fmla="*/ 888 h 1740"/>
                <a:gd name="T36" fmla="*/ 164 w 1348"/>
                <a:gd name="T37" fmla="*/ 1008 h 1740"/>
                <a:gd name="T38" fmla="*/ 72 w 1348"/>
                <a:gd name="T39" fmla="*/ 1064 h 1740"/>
                <a:gd name="T40" fmla="*/ 33 w 1348"/>
                <a:gd name="T41" fmla="*/ 1171 h 1740"/>
                <a:gd name="T42" fmla="*/ 122 w 1348"/>
                <a:gd name="T43" fmla="*/ 1288 h 1740"/>
                <a:gd name="T44" fmla="*/ 181 w 1348"/>
                <a:gd name="T45" fmla="*/ 1399 h 1740"/>
                <a:gd name="T46" fmla="*/ 131 w 1348"/>
                <a:gd name="T47" fmla="*/ 1540 h 1740"/>
                <a:gd name="T48" fmla="*/ 122 w 1348"/>
                <a:gd name="T49" fmla="*/ 1683 h 1740"/>
                <a:gd name="T50" fmla="*/ 221 w 1348"/>
                <a:gd name="T51" fmla="*/ 1701 h 1740"/>
                <a:gd name="T52" fmla="*/ 360 w 1348"/>
                <a:gd name="T53" fmla="*/ 1724 h 1740"/>
                <a:gd name="T54" fmla="*/ 446 w 1348"/>
                <a:gd name="T55" fmla="*/ 1718 h 1740"/>
                <a:gd name="T56" fmla="*/ 536 w 1348"/>
                <a:gd name="T57" fmla="*/ 1717 h 1740"/>
                <a:gd name="T58" fmla="*/ 490 w 1348"/>
                <a:gd name="T59" fmla="*/ 1597 h 1740"/>
                <a:gd name="T60" fmla="*/ 582 w 1348"/>
                <a:gd name="T61" fmla="*/ 1477 h 1740"/>
                <a:gd name="T62" fmla="*/ 684 w 1348"/>
                <a:gd name="T63" fmla="*/ 1344 h 1740"/>
                <a:gd name="T64" fmla="*/ 792 w 1348"/>
                <a:gd name="T65" fmla="*/ 1241 h 1740"/>
                <a:gd name="T66" fmla="*/ 962 w 1348"/>
                <a:gd name="T67" fmla="*/ 1152 h 1740"/>
                <a:gd name="T68" fmla="*/ 924 w 1348"/>
                <a:gd name="T69" fmla="*/ 1018 h 1740"/>
                <a:gd name="T70" fmla="*/ 841 w 1348"/>
                <a:gd name="T71" fmla="*/ 1049 h 1740"/>
                <a:gd name="T72" fmla="*/ 723 w 1348"/>
                <a:gd name="T73" fmla="*/ 1021 h 1740"/>
                <a:gd name="T74" fmla="*/ 723 w 1348"/>
                <a:gd name="T75" fmla="*/ 907 h 1740"/>
                <a:gd name="T76" fmla="*/ 680 w 1348"/>
                <a:gd name="T77" fmla="*/ 805 h 1740"/>
                <a:gd name="T78" fmla="*/ 602 w 1348"/>
                <a:gd name="T79" fmla="*/ 860 h 1740"/>
                <a:gd name="T80" fmla="*/ 444 w 1348"/>
                <a:gd name="T81" fmla="*/ 843 h 1740"/>
                <a:gd name="T82" fmla="*/ 412 w 1348"/>
                <a:gd name="T83" fmla="*/ 721 h 1740"/>
                <a:gd name="T84" fmla="*/ 484 w 1348"/>
                <a:gd name="T85" fmla="*/ 663 h 1740"/>
                <a:gd name="T86" fmla="*/ 546 w 1348"/>
                <a:gd name="T87" fmla="*/ 540 h 1740"/>
                <a:gd name="T88" fmla="*/ 634 w 1348"/>
                <a:gd name="T89" fmla="*/ 482 h 1740"/>
                <a:gd name="T90" fmla="*/ 798 w 1348"/>
                <a:gd name="T91" fmla="*/ 552 h 1740"/>
                <a:gd name="T92" fmla="*/ 838 w 1348"/>
                <a:gd name="T93" fmla="*/ 649 h 1740"/>
                <a:gd name="T94" fmla="*/ 867 w 1348"/>
                <a:gd name="T95" fmla="*/ 757 h 1740"/>
                <a:gd name="T96" fmla="*/ 962 w 1348"/>
                <a:gd name="T97" fmla="*/ 824 h 1740"/>
                <a:gd name="T98" fmla="*/ 996 w 1348"/>
                <a:gd name="T99" fmla="*/ 895 h 1740"/>
                <a:gd name="T100" fmla="*/ 1123 w 1348"/>
                <a:gd name="T101" fmla="*/ 875 h 1740"/>
                <a:gd name="T102" fmla="*/ 1293 w 1348"/>
                <a:gd name="T103" fmla="*/ 667 h 1740"/>
                <a:gd name="T104" fmla="*/ 1251 w 1348"/>
                <a:gd name="T105" fmla="*/ 514 h 1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8" h="1740">
                  <a:moveTo>
                    <a:pt x="1251" y="514"/>
                  </a:moveTo>
                  <a:cubicBezTo>
                    <a:pt x="1243" y="491"/>
                    <a:pt x="1177" y="482"/>
                    <a:pt x="1147" y="478"/>
                  </a:cubicBezTo>
                  <a:cubicBezTo>
                    <a:pt x="1116" y="475"/>
                    <a:pt x="1101" y="473"/>
                    <a:pt x="1077" y="438"/>
                  </a:cubicBezTo>
                  <a:cubicBezTo>
                    <a:pt x="1053" y="402"/>
                    <a:pt x="1103" y="402"/>
                    <a:pt x="1107" y="375"/>
                  </a:cubicBezTo>
                  <a:cubicBezTo>
                    <a:pt x="1110" y="357"/>
                    <a:pt x="1122" y="337"/>
                    <a:pt x="1136" y="319"/>
                  </a:cubicBezTo>
                  <a:cubicBezTo>
                    <a:pt x="1111" y="323"/>
                    <a:pt x="1083" y="326"/>
                    <a:pt x="1066" y="326"/>
                  </a:cubicBezTo>
                  <a:cubicBezTo>
                    <a:pt x="1027" y="326"/>
                    <a:pt x="996" y="352"/>
                    <a:pt x="961" y="326"/>
                  </a:cubicBezTo>
                  <a:cubicBezTo>
                    <a:pt x="926" y="300"/>
                    <a:pt x="939" y="263"/>
                    <a:pt x="909" y="249"/>
                  </a:cubicBezTo>
                  <a:cubicBezTo>
                    <a:pt x="878" y="234"/>
                    <a:pt x="878" y="223"/>
                    <a:pt x="878" y="189"/>
                  </a:cubicBezTo>
                  <a:cubicBezTo>
                    <a:pt x="878" y="156"/>
                    <a:pt x="887" y="141"/>
                    <a:pt x="861" y="126"/>
                  </a:cubicBezTo>
                  <a:cubicBezTo>
                    <a:pt x="834" y="111"/>
                    <a:pt x="795" y="52"/>
                    <a:pt x="795" y="52"/>
                  </a:cubicBezTo>
                  <a:cubicBezTo>
                    <a:pt x="795" y="52"/>
                    <a:pt x="773" y="0"/>
                    <a:pt x="721" y="34"/>
                  </a:cubicBezTo>
                  <a:cubicBezTo>
                    <a:pt x="668" y="67"/>
                    <a:pt x="734" y="52"/>
                    <a:pt x="668" y="67"/>
                  </a:cubicBezTo>
                  <a:cubicBezTo>
                    <a:pt x="603" y="82"/>
                    <a:pt x="572" y="97"/>
                    <a:pt x="577" y="126"/>
                  </a:cubicBezTo>
                  <a:cubicBezTo>
                    <a:pt x="581" y="156"/>
                    <a:pt x="598" y="171"/>
                    <a:pt x="603" y="193"/>
                  </a:cubicBezTo>
                  <a:cubicBezTo>
                    <a:pt x="607" y="215"/>
                    <a:pt x="594" y="245"/>
                    <a:pt x="568" y="230"/>
                  </a:cubicBezTo>
                  <a:cubicBezTo>
                    <a:pt x="542" y="215"/>
                    <a:pt x="515" y="189"/>
                    <a:pt x="489" y="226"/>
                  </a:cubicBezTo>
                  <a:cubicBezTo>
                    <a:pt x="463" y="263"/>
                    <a:pt x="446" y="289"/>
                    <a:pt x="419" y="267"/>
                  </a:cubicBezTo>
                  <a:cubicBezTo>
                    <a:pt x="393" y="245"/>
                    <a:pt x="371" y="249"/>
                    <a:pt x="341" y="282"/>
                  </a:cubicBezTo>
                  <a:cubicBezTo>
                    <a:pt x="310" y="315"/>
                    <a:pt x="262" y="401"/>
                    <a:pt x="223" y="363"/>
                  </a:cubicBezTo>
                  <a:cubicBezTo>
                    <a:pt x="183" y="326"/>
                    <a:pt x="223" y="267"/>
                    <a:pt x="192" y="245"/>
                  </a:cubicBezTo>
                  <a:cubicBezTo>
                    <a:pt x="162" y="223"/>
                    <a:pt x="140" y="226"/>
                    <a:pt x="109" y="256"/>
                  </a:cubicBezTo>
                  <a:cubicBezTo>
                    <a:pt x="79" y="286"/>
                    <a:pt x="74" y="297"/>
                    <a:pt x="74" y="326"/>
                  </a:cubicBezTo>
                  <a:cubicBezTo>
                    <a:pt x="74" y="356"/>
                    <a:pt x="57" y="378"/>
                    <a:pt x="39" y="382"/>
                  </a:cubicBezTo>
                  <a:cubicBezTo>
                    <a:pt x="22" y="386"/>
                    <a:pt x="26" y="393"/>
                    <a:pt x="22" y="430"/>
                  </a:cubicBezTo>
                  <a:cubicBezTo>
                    <a:pt x="17" y="467"/>
                    <a:pt x="44" y="486"/>
                    <a:pt x="22" y="497"/>
                  </a:cubicBezTo>
                  <a:cubicBezTo>
                    <a:pt x="0" y="508"/>
                    <a:pt x="13" y="519"/>
                    <a:pt x="31" y="549"/>
                  </a:cubicBezTo>
                  <a:cubicBezTo>
                    <a:pt x="48" y="578"/>
                    <a:pt x="83" y="578"/>
                    <a:pt x="79" y="593"/>
                  </a:cubicBezTo>
                  <a:cubicBezTo>
                    <a:pt x="78" y="595"/>
                    <a:pt x="78" y="598"/>
                    <a:pt x="78" y="601"/>
                  </a:cubicBezTo>
                  <a:cubicBezTo>
                    <a:pt x="114" y="615"/>
                    <a:pt x="114" y="644"/>
                    <a:pt x="118" y="666"/>
                  </a:cubicBezTo>
                  <a:cubicBezTo>
                    <a:pt x="122" y="690"/>
                    <a:pt x="149" y="669"/>
                    <a:pt x="164" y="697"/>
                  </a:cubicBezTo>
                  <a:cubicBezTo>
                    <a:pt x="179" y="725"/>
                    <a:pt x="146" y="725"/>
                    <a:pt x="116" y="732"/>
                  </a:cubicBezTo>
                  <a:cubicBezTo>
                    <a:pt x="85" y="740"/>
                    <a:pt x="116" y="732"/>
                    <a:pt x="81" y="766"/>
                  </a:cubicBezTo>
                  <a:cubicBezTo>
                    <a:pt x="46" y="799"/>
                    <a:pt x="124" y="806"/>
                    <a:pt x="155" y="806"/>
                  </a:cubicBezTo>
                  <a:cubicBezTo>
                    <a:pt x="186" y="806"/>
                    <a:pt x="179" y="825"/>
                    <a:pt x="179" y="842"/>
                  </a:cubicBezTo>
                  <a:cubicBezTo>
                    <a:pt x="179" y="858"/>
                    <a:pt x="179" y="862"/>
                    <a:pt x="201" y="888"/>
                  </a:cubicBezTo>
                  <a:cubicBezTo>
                    <a:pt x="223" y="914"/>
                    <a:pt x="203" y="938"/>
                    <a:pt x="199" y="955"/>
                  </a:cubicBezTo>
                  <a:cubicBezTo>
                    <a:pt x="194" y="971"/>
                    <a:pt x="183" y="982"/>
                    <a:pt x="164" y="1008"/>
                  </a:cubicBezTo>
                  <a:cubicBezTo>
                    <a:pt x="144" y="1034"/>
                    <a:pt x="118" y="1021"/>
                    <a:pt x="87" y="1010"/>
                  </a:cubicBezTo>
                  <a:cubicBezTo>
                    <a:pt x="57" y="999"/>
                    <a:pt x="72" y="1047"/>
                    <a:pt x="72" y="1064"/>
                  </a:cubicBezTo>
                  <a:cubicBezTo>
                    <a:pt x="72" y="1081"/>
                    <a:pt x="72" y="1077"/>
                    <a:pt x="72" y="1110"/>
                  </a:cubicBezTo>
                  <a:cubicBezTo>
                    <a:pt x="72" y="1144"/>
                    <a:pt x="44" y="1133"/>
                    <a:pt x="33" y="1171"/>
                  </a:cubicBezTo>
                  <a:cubicBezTo>
                    <a:pt x="22" y="1210"/>
                    <a:pt x="46" y="1234"/>
                    <a:pt x="83" y="1246"/>
                  </a:cubicBezTo>
                  <a:cubicBezTo>
                    <a:pt x="120" y="1257"/>
                    <a:pt x="122" y="1270"/>
                    <a:pt x="122" y="1288"/>
                  </a:cubicBezTo>
                  <a:cubicBezTo>
                    <a:pt x="122" y="1307"/>
                    <a:pt x="138" y="1320"/>
                    <a:pt x="159" y="1338"/>
                  </a:cubicBezTo>
                  <a:cubicBezTo>
                    <a:pt x="181" y="1357"/>
                    <a:pt x="183" y="1375"/>
                    <a:pt x="181" y="1399"/>
                  </a:cubicBezTo>
                  <a:cubicBezTo>
                    <a:pt x="179" y="1424"/>
                    <a:pt x="170" y="1438"/>
                    <a:pt x="146" y="1470"/>
                  </a:cubicBezTo>
                  <a:cubicBezTo>
                    <a:pt x="122" y="1501"/>
                    <a:pt x="127" y="1500"/>
                    <a:pt x="131" y="1540"/>
                  </a:cubicBezTo>
                  <a:cubicBezTo>
                    <a:pt x="135" y="1581"/>
                    <a:pt x="118" y="1581"/>
                    <a:pt x="90" y="1601"/>
                  </a:cubicBezTo>
                  <a:cubicBezTo>
                    <a:pt x="61" y="1622"/>
                    <a:pt x="81" y="1655"/>
                    <a:pt x="122" y="1683"/>
                  </a:cubicBezTo>
                  <a:cubicBezTo>
                    <a:pt x="130" y="1688"/>
                    <a:pt x="134" y="1693"/>
                    <a:pt x="137" y="1697"/>
                  </a:cubicBezTo>
                  <a:cubicBezTo>
                    <a:pt x="170" y="1691"/>
                    <a:pt x="204" y="1699"/>
                    <a:pt x="221" y="1701"/>
                  </a:cubicBezTo>
                  <a:cubicBezTo>
                    <a:pt x="245" y="1705"/>
                    <a:pt x="264" y="1716"/>
                    <a:pt x="297" y="1722"/>
                  </a:cubicBezTo>
                  <a:cubicBezTo>
                    <a:pt x="330" y="1727"/>
                    <a:pt x="334" y="1729"/>
                    <a:pt x="360" y="1724"/>
                  </a:cubicBezTo>
                  <a:cubicBezTo>
                    <a:pt x="387" y="1718"/>
                    <a:pt x="382" y="1722"/>
                    <a:pt x="404" y="1731"/>
                  </a:cubicBezTo>
                  <a:cubicBezTo>
                    <a:pt x="426" y="1740"/>
                    <a:pt x="437" y="1737"/>
                    <a:pt x="446" y="1718"/>
                  </a:cubicBezTo>
                  <a:cubicBezTo>
                    <a:pt x="485" y="1672"/>
                    <a:pt x="485" y="1716"/>
                    <a:pt x="520" y="1716"/>
                  </a:cubicBezTo>
                  <a:cubicBezTo>
                    <a:pt x="528" y="1716"/>
                    <a:pt x="533" y="1716"/>
                    <a:pt x="536" y="1717"/>
                  </a:cubicBezTo>
                  <a:cubicBezTo>
                    <a:pt x="547" y="1706"/>
                    <a:pt x="555" y="1692"/>
                    <a:pt x="536" y="1675"/>
                  </a:cubicBezTo>
                  <a:cubicBezTo>
                    <a:pt x="500" y="1641"/>
                    <a:pt x="467" y="1627"/>
                    <a:pt x="490" y="1597"/>
                  </a:cubicBezTo>
                  <a:cubicBezTo>
                    <a:pt x="513" y="1566"/>
                    <a:pt x="513" y="1552"/>
                    <a:pt x="539" y="1544"/>
                  </a:cubicBezTo>
                  <a:cubicBezTo>
                    <a:pt x="566" y="1536"/>
                    <a:pt x="562" y="1516"/>
                    <a:pt x="582" y="1477"/>
                  </a:cubicBezTo>
                  <a:cubicBezTo>
                    <a:pt x="602" y="1438"/>
                    <a:pt x="592" y="1391"/>
                    <a:pt x="634" y="1388"/>
                  </a:cubicBezTo>
                  <a:cubicBezTo>
                    <a:pt x="677" y="1386"/>
                    <a:pt x="664" y="1374"/>
                    <a:pt x="684" y="1344"/>
                  </a:cubicBezTo>
                  <a:cubicBezTo>
                    <a:pt x="703" y="1313"/>
                    <a:pt x="720" y="1322"/>
                    <a:pt x="733" y="1313"/>
                  </a:cubicBezTo>
                  <a:cubicBezTo>
                    <a:pt x="746" y="1305"/>
                    <a:pt x="736" y="1244"/>
                    <a:pt x="792" y="1241"/>
                  </a:cubicBezTo>
                  <a:cubicBezTo>
                    <a:pt x="847" y="1238"/>
                    <a:pt x="887" y="1252"/>
                    <a:pt x="906" y="1219"/>
                  </a:cubicBezTo>
                  <a:cubicBezTo>
                    <a:pt x="926" y="1185"/>
                    <a:pt x="952" y="1180"/>
                    <a:pt x="962" y="1152"/>
                  </a:cubicBezTo>
                  <a:cubicBezTo>
                    <a:pt x="968" y="1135"/>
                    <a:pt x="976" y="1125"/>
                    <a:pt x="985" y="1110"/>
                  </a:cubicBezTo>
                  <a:cubicBezTo>
                    <a:pt x="953" y="1082"/>
                    <a:pt x="922" y="1049"/>
                    <a:pt x="924" y="1018"/>
                  </a:cubicBezTo>
                  <a:cubicBezTo>
                    <a:pt x="913" y="1022"/>
                    <a:pt x="902" y="1028"/>
                    <a:pt x="897" y="1035"/>
                  </a:cubicBezTo>
                  <a:cubicBezTo>
                    <a:pt x="883" y="1052"/>
                    <a:pt x="874" y="1066"/>
                    <a:pt x="841" y="1049"/>
                  </a:cubicBezTo>
                  <a:cubicBezTo>
                    <a:pt x="808" y="1032"/>
                    <a:pt x="802" y="999"/>
                    <a:pt x="782" y="1024"/>
                  </a:cubicBezTo>
                  <a:cubicBezTo>
                    <a:pt x="762" y="1049"/>
                    <a:pt x="746" y="1044"/>
                    <a:pt x="723" y="1021"/>
                  </a:cubicBezTo>
                  <a:cubicBezTo>
                    <a:pt x="700" y="999"/>
                    <a:pt x="690" y="969"/>
                    <a:pt x="707" y="957"/>
                  </a:cubicBezTo>
                  <a:cubicBezTo>
                    <a:pt x="723" y="946"/>
                    <a:pt x="736" y="924"/>
                    <a:pt x="723" y="907"/>
                  </a:cubicBezTo>
                  <a:cubicBezTo>
                    <a:pt x="710" y="891"/>
                    <a:pt x="710" y="866"/>
                    <a:pt x="710" y="843"/>
                  </a:cubicBezTo>
                  <a:cubicBezTo>
                    <a:pt x="710" y="821"/>
                    <a:pt x="707" y="799"/>
                    <a:pt x="680" y="805"/>
                  </a:cubicBezTo>
                  <a:cubicBezTo>
                    <a:pt x="654" y="810"/>
                    <a:pt x="631" y="818"/>
                    <a:pt x="631" y="838"/>
                  </a:cubicBezTo>
                  <a:cubicBezTo>
                    <a:pt x="631" y="857"/>
                    <a:pt x="621" y="877"/>
                    <a:pt x="602" y="860"/>
                  </a:cubicBezTo>
                  <a:cubicBezTo>
                    <a:pt x="582" y="843"/>
                    <a:pt x="572" y="835"/>
                    <a:pt x="536" y="846"/>
                  </a:cubicBezTo>
                  <a:cubicBezTo>
                    <a:pt x="500" y="857"/>
                    <a:pt x="467" y="863"/>
                    <a:pt x="444" y="843"/>
                  </a:cubicBezTo>
                  <a:cubicBezTo>
                    <a:pt x="422" y="824"/>
                    <a:pt x="395" y="807"/>
                    <a:pt x="395" y="782"/>
                  </a:cubicBezTo>
                  <a:cubicBezTo>
                    <a:pt x="395" y="757"/>
                    <a:pt x="389" y="735"/>
                    <a:pt x="412" y="721"/>
                  </a:cubicBezTo>
                  <a:cubicBezTo>
                    <a:pt x="435" y="707"/>
                    <a:pt x="438" y="696"/>
                    <a:pt x="458" y="693"/>
                  </a:cubicBezTo>
                  <a:cubicBezTo>
                    <a:pt x="477" y="691"/>
                    <a:pt x="494" y="677"/>
                    <a:pt x="484" y="663"/>
                  </a:cubicBezTo>
                  <a:cubicBezTo>
                    <a:pt x="474" y="649"/>
                    <a:pt x="451" y="604"/>
                    <a:pt x="481" y="585"/>
                  </a:cubicBezTo>
                  <a:cubicBezTo>
                    <a:pt x="510" y="565"/>
                    <a:pt x="543" y="571"/>
                    <a:pt x="546" y="540"/>
                  </a:cubicBezTo>
                  <a:cubicBezTo>
                    <a:pt x="549" y="510"/>
                    <a:pt x="543" y="507"/>
                    <a:pt x="572" y="485"/>
                  </a:cubicBezTo>
                  <a:cubicBezTo>
                    <a:pt x="602" y="463"/>
                    <a:pt x="608" y="460"/>
                    <a:pt x="634" y="482"/>
                  </a:cubicBezTo>
                  <a:cubicBezTo>
                    <a:pt x="661" y="504"/>
                    <a:pt x="693" y="538"/>
                    <a:pt x="733" y="532"/>
                  </a:cubicBezTo>
                  <a:cubicBezTo>
                    <a:pt x="772" y="527"/>
                    <a:pt x="831" y="527"/>
                    <a:pt x="798" y="552"/>
                  </a:cubicBezTo>
                  <a:cubicBezTo>
                    <a:pt x="766" y="577"/>
                    <a:pt x="762" y="604"/>
                    <a:pt x="779" y="616"/>
                  </a:cubicBezTo>
                  <a:cubicBezTo>
                    <a:pt x="795" y="627"/>
                    <a:pt x="802" y="646"/>
                    <a:pt x="838" y="649"/>
                  </a:cubicBezTo>
                  <a:cubicBezTo>
                    <a:pt x="874" y="652"/>
                    <a:pt x="893" y="668"/>
                    <a:pt x="870" y="693"/>
                  </a:cubicBezTo>
                  <a:cubicBezTo>
                    <a:pt x="847" y="718"/>
                    <a:pt x="854" y="743"/>
                    <a:pt x="867" y="757"/>
                  </a:cubicBezTo>
                  <a:cubicBezTo>
                    <a:pt x="880" y="771"/>
                    <a:pt x="923" y="788"/>
                    <a:pt x="933" y="805"/>
                  </a:cubicBezTo>
                  <a:cubicBezTo>
                    <a:pt x="942" y="821"/>
                    <a:pt x="949" y="818"/>
                    <a:pt x="962" y="824"/>
                  </a:cubicBezTo>
                  <a:cubicBezTo>
                    <a:pt x="975" y="830"/>
                    <a:pt x="982" y="852"/>
                    <a:pt x="982" y="866"/>
                  </a:cubicBezTo>
                  <a:cubicBezTo>
                    <a:pt x="982" y="876"/>
                    <a:pt x="990" y="881"/>
                    <a:pt x="996" y="895"/>
                  </a:cubicBezTo>
                  <a:cubicBezTo>
                    <a:pt x="1007" y="897"/>
                    <a:pt x="1021" y="903"/>
                    <a:pt x="1035" y="908"/>
                  </a:cubicBezTo>
                  <a:cubicBezTo>
                    <a:pt x="1066" y="919"/>
                    <a:pt x="1079" y="886"/>
                    <a:pt x="1123" y="875"/>
                  </a:cubicBezTo>
                  <a:cubicBezTo>
                    <a:pt x="1166" y="864"/>
                    <a:pt x="1223" y="853"/>
                    <a:pt x="1232" y="823"/>
                  </a:cubicBezTo>
                  <a:cubicBezTo>
                    <a:pt x="1241" y="793"/>
                    <a:pt x="1241" y="693"/>
                    <a:pt x="1293" y="667"/>
                  </a:cubicBezTo>
                  <a:cubicBezTo>
                    <a:pt x="1311" y="659"/>
                    <a:pt x="1329" y="649"/>
                    <a:pt x="1348" y="636"/>
                  </a:cubicBezTo>
                  <a:cubicBezTo>
                    <a:pt x="1317" y="593"/>
                    <a:pt x="1259" y="533"/>
                    <a:pt x="1251" y="51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4" name="Freeform 33"/>
            <p:cNvSpPr>
              <a:spLocks/>
            </p:cNvSpPr>
            <p:nvPr/>
          </p:nvSpPr>
          <p:spPr bwMode="auto">
            <a:xfrm>
              <a:off x="4183" y="1579"/>
              <a:ext cx="205" cy="193"/>
            </a:xfrm>
            <a:custGeom>
              <a:avLst/>
              <a:gdLst>
                <a:gd name="T0" fmla="*/ 347 w 442"/>
                <a:gd name="T1" fmla="*/ 322 h 417"/>
                <a:gd name="T2" fmla="*/ 399 w 442"/>
                <a:gd name="T3" fmla="*/ 286 h 417"/>
                <a:gd name="T4" fmla="*/ 393 w 442"/>
                <a:gd name="T5" fmla="*/ 219 h 417"/>
                <a:gd name="T6" fmla="*/ 424 w 442"/>
                <a:gd name="T7" fmla="*/ 183 h 417"/>
                <a:gd name="T8" fmla="*/ 390 w 442"/>
                <a:gd name="T9" fmla="*/ 156 h 417"/>
                <a:gd name="T10" fmla="*/ 409 w 442"/>
                <a:gd name="T11" fmla="*/ 92 h 417"/>
                <a:gd name="T12" fmla="*/ 344 w 442"/>
                <a:gd name="T13" fmla="*/ 72 h 417"/>
                <a:gd name="T14" fmla="*/ 245 w 442"/>
                <a:gd name="T15" fmla="*/ 22 h 417"/>
                <a:gd name="T16" fmla="*/ 183 w 442"/>
                <a:gd name="T17" fmla="*/ 25 h 417"/>
                <a:gd name="T18" fmla="*/ 157 w 442"/>
                <a:gd name="T19" fmla="*/ 80 h 417"/>
                <a:gd name="T20" fmla="*/ 92 w 442"/>
                <a:gd name="T21" fmla="*/ 125 h 417"/>
                <a:gd name="T22" fmla="*/ 95 w 442"/>
                <a:gd name="T23" fmla="*/ 203 h 417"/>
                <a:gd name="T24" fmla="*/ 69 w 442"/>
                <a:gd name="T25" fmla="*/ 233 h 417"/>
                <a:gd name="T26" fmla="*/ 23 w 442"/>
                <a:gd name="T27" fmla="*/ 261 h 417"/>
                <a:gd name="T28" fmla="*/ 6 w 442"/>
                <a:gd name="T29" fmla="*/ 322 h 417"/>
                <a:gd name="T30" fmla="*/ 55 w 442"/>
                <a:gd name="T31" fmla="*/ 383 h 417"/>
                <a:gd name="T32" fmla="*/ 147 w 442"/>
                <a:gd name="T33" fmla="*/ 386 h 417"/>
                <a:gd name="T34" fmla="*/ 213 w 442"/>
                <a:gd name="T35" fmla="*/ 400 h 417"/>
                <a:gd name="T36" fmla="*/ 242 w 442"/>
                <a:gd name="T37" fmla="*/ 378 h 417"/>
                <a:gd name="T38" fmla="*/ 291 w 442"/>
                <a:gd name="T39" fmla="*/ 345 h 417"/>
                <a:gd name="T40" fmla="*/ 306 w 442"/>
                <a:gd name="T41" fmla="*/ 345 h 417"/>
                <a:gd name="T42" fmla="*/ 347 w 442"/>
                <a:gd name="T43" fmla="*/ 322 h 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42" h="417">
                  <a:moveTo>
                    <a:pt x="347" y="322"/>
                  </a:moveTo>
                  <a:cubicBezTo>
                    <a:pt x="383" y="325"/>
                    <a:pt x="406" y="311"/>
                    <a:pt x="399" y="286"/>
                  </a:cubicBezTo>
                  <a:cubicBezTo>
                    <a:pt x="393" y="261"/>
                    <a:pt x="367" y="247"/>
                    <a:pt x="393" y="219"/>
                  </a:cubicBezTo>
                  <a:cubicBezTo>
                    <a:pt x="408" y="204"/>
                    <a:pt x="416" y="194"/>
                    <a:pt x="424" y="183"/>
                  </a:cubicBezTo>
                  <a:cubicBezTo>
                    <a:pt x="408" y="176"/>
                    <a:pt x="401" y="163"/>
                    <a:pt x="390" y="156"/>
                  </a:cubicBezTo>
                  <a:cubicBezTo>
                    <a:pt x="373" y="144"/>
                    <a:pt x="377" y="117"/>
                    <a:pt x="409" y="92"/>
                  </a:cubicBezTo>
                  <a:cubicBezTo>
                    <a:pt x="442" y="67"/>
                    <a:pt x="383" y="67"/>
                    <a:pt x="344" y="72"/>
                  </a:cubicBezTo>
                  <a:cubicBezTo>
                    <a:pt x="304" y="78"/>
                    <a:pt x="272" y="44"/>
                    <a:pt x="245" y="22"/>
                  </a:cubicBezTo>
                  <a:cubicBezTo>
                    <a:pt x="219" y="0"/>
                    <a:pt x="213" y="3"/>
                    <a:pt x="183" y="25"/>
                  </a:cubicBezTo>
                  <a:cubicBezTo>
                    <a:pt x="154" y="47"/>
                    <a:pt x="160" y="50"/>
                    <a:pt x="157" y="80"/>
                  </a:cubicBezTo>
                  <a:cubicBezTo>
                    <a:pt x="154" y="111"/>
                    <a:pt x="121" y="105"/>
                    <a:pt x="92" y="125"/>
                  </a:cubicBezTo>
                  <a:cubicBezTo>
                    <a:pt x="62" y="144"/>
                    <a:pt x="85" y="189"/>
                    <a:pt x="95" y="203"/>
                  </a:cubicBezTo>
                  <a:cubicBezTo>
                    <a:pt x="105" y="217"/>
                    <a:pt x="88" y="231"/>
                    <a:pt x="69" y="233"/>
                  </a:cubicBezTo>
                  <a:cubicBezTo>
                    <a:pt x="49" y="236"/>
                    <a:pt x="46" y="247"/>
                    <a:pt x="23" y="261"/>
                  </a:cubicBezTo>
                  <a:cubicBezTo>
                    <a:pt x="0" y="275"/>
                    <a:pt x="6" y="297"/>
                    <a:pt x="6" y="322"/>
                  </a:cubicBezTo>
                  <a:cubicBezTo>
                    <a:pt x="6" y="347"/>
                    <a:pt x="33" y="364"/>
                    <a:pt x="55" y="383"/>
                  </a:cubicBezTo>
                  <a:cubicBezTo>
                    <a:pt x="78" y="403"/>
                    <a:pt x="111" y="397"/>
                    <a:pt x="147" y="386"/>
                  </a:cubicBezTo>
                  <a:cubicBezTo>
                    <a:pt x="183" y="375"/>
                    <a:pt x="193" y="383"/>
                    <a:pt x="213" y="400"/>
                  </a:cubicBezTo>
                  <a:cubicBezTo>
                    <a:pt x="232" y="417"/>
                    <a:pt x="242" y="397"/>
                    <a:pt x="242" y="378"/>
                  </a:cubicBezTo>
                  <a:cubicBezTo>
                    <a:pt x="242" y="358"/>
                    <a:pt x="265" y="350"/>
                    <a:pt x="291" y="345"/>
                  </a:cubicBezTo>
                  <a:cubicBezTo>
                    <a:pt x="297" y="343"/>
                    <a:pt x="302" y="344"/>
                    <a:pt x="306" y="345"/>
                  </a:cubicBezTo>
                  <a:cubicBezTo>
                    <a:pt x="318" y="332"/>
                    <a:pt x="333" y="321"/>
                    <a:pt x="347" y="3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5" name="Freeform 34"/>
            <p:cNvSpPr>
              <a:spLocks/>
            </p:cNvSpPr>
            <p:nvPr/>
          </p:nvSpPr>
          <p:spPr bwMode="auto">
            <a:xfrm>
              <a:off x="4323" y="1664"/>
              <a:ext cx="141" cy="196"/>
            </a:xfrm>
            <a:custGeom>
              <a:avLst/>
              <a:gdLst>
                <a:gd name="T0" fmla="*/ 292 w 306"/>
                <a:gd name="T1" fmla="*/ 223 h 423"/>
                <a:gd name="T2" fmla="*/ 272 w 306"/>
                <a:gd name="T3" fmla="*/ 181 h 423"/>
                <a:gd name="T4" fmla="*/ 243 w 306"/>
                <a:gd name="T5" fmla="*/ 162 h 423"/>
                <a:gd name="T6" fmla="*/ 177 w 306"/>
                <a:gd name="T7" fmla="*/ 114 h 423"/>
                <a:gd name="T8" fmla="*/ 180 w 306"/>
                <a:gd name="T9" fmla="*/ 50 h 423"/>
                <a:gd name="T10" fmla="*/ 148 w 306"/>
                <a:gd name="T11" fmla="*/ 6 h 423"/>
                <a:gd name="T12" fmla="*/ 123 w 306"/>
                <a:gd name="T13" fmla="*/ 0 h 423"/>
                <a:gd name="T14" fmla="*/ 92 w 306"/>
                <a:gd name="T15" fmla="*/ 36 h 423"/>
                <a:gd name="T16" fmla="*/ 98 w 306"/>
                <a:gd name="T17" fmla="*/ 103 h 423"/>
                <a:gd name="T18" fmla="*/ 46 w 306"/>
                <a:gd name="T19" fmla="*/ 139 h 423"/>
                <a:gd name="T20" fmla="*/ 5 w 306"/>
                <a:gd name="T21" fmla="*/ 162 h 423"/>
                <a:gd name="T22" fmla="*/ 20 w 306"/>
                <a:gd name="T23" fmla="*/ 200 h 423"/>
                <a:gd name="T24" fmla="*/ 33 w 306"/>
                <a:gd name="T25" fmla="*/ 264 h 423"/>
                <a:gd name="T26" fmla="*/ 17 w 306"/>
                <a:gd name="T27" fmla="*/ 314 h 423"/>
                <a:gd name="T28" fmla="*/ 33 w 306"/>
                <a:gd name="T29" fmla="*/ 378 h 423"/>
                <a:gd name="T30" fmla="*/ 92 w 306"/>
                <a:gd name="T31" fmla="*/ 381 h 423"/>
                <a:gd name="T32" fmla="*/ 151 w 306"/>
                <a:gd name="T33" fmla="*/ 406 h 423"/>
                <a:gd name="T34" fmla="*/ 207 w 306"/>
                <a:gd name="T35" fmla="*/ 392 h 423"/>
                <a:gd name="T36" fmla="*/ 234 w 306"/>
                <a:gd name="T37" fmla="*/ 375 h 423"/>
                <a:gd name="T38" fmla="*/ 236 w 306"/>
                <a:gd name="T39" fmla="*/ 362 h 423"/>
                <a:gd name="T40" fmla="*/ 280 w 306"/>
                <a:gd name="T41" fmla="*/ 269 h 423"/>
                <a:gd name="T42" fmla="*/ 306 w 306"/>
                <a:gd name="T43" fmla="*/ 252 h 423"/>
                <a:gd name="T44" fmla="*/ 292 w 306"/>
                <a:gd name="T45" fmla="*/ 223 h 4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06" h="423">
                  <a:moveTo>
                    <a:pt x="292" y="223"/>
                  </a:moveTo>
                  <a:cubicBezTo>
                    <a:pt x="292" y="209"/>
                    <a:pt x="285" y="187"/>
                    <a:pt x="272" y="181"/>
                  </a:cubicBezTo>
                  <a:cubicBezTo>
                    <a:pt x="259" y="175"/>
                    <a:pt x="252" y="178"/>
                    <a:pt x="243" y="162"/>
                  </a:cubicBezTo>
                  <a:cubicBezTo>
                    <a:pt x="233" y="145"/>
                    <a:pt x="190" y="128"/>
                    <a:pt x="177" y="114"/>
                  </a:cubicBezTo>
                  <a:cubicBezTo>
                    <a:pt x="164" y="100"/>
                    <a:pt x="157" y="75"/>
                    <a:pt x="180" y="50"/>
                  </a:cubicBezTo>
                  <a:cubicBezTo>
                    <a:pt x="203" y="25"/>
                    <a:pt x="184" y="9"/>
                    <a:pt x="148" y="6"/>
                  </a:cubicBezTo>
                  <a:cubicBezTo>
                    <a:pt x="137" y="5"/>
                    <a:pt x="130" y="3"/>
                    <a:pt x="123" y="0"/>
                  </a:cubicBezTo>
                  <a:cubicBezTo>
                    <a:pt x="115" y="11"/>
                    <a:pt x="107" y="21"/>
                    <a:pt x="92" y="36"/>
                  </a:cubicBezTo>
                  <a:cubicBezTo>
                    <a:pt x="66" y="64"/>
                    <a:pt x="92" y="78"/>
                    <a:pt x="98" y="103"/>
                  </a:cubicBezTo>
                  <a:cubicBezTo>
                    <a:pt x="105" y="128"/>
                    <a:pt x="82" y="142"/>
                    <a:pt x="46" y="139"/>
                  </a:cubicBezTo>
                  <a:cubicBezTo>
                    <a:pt x="32" y="138"/>
                    <a:pt x="17" y="149"/>
                    <a:pt x="5" y="162"/>
                  </a:cubicBezTo>
                  <a:cubicBezTo>
                    <a:pt x="18" y="166"/>
                    <a:pt x="20" y="183"/>
                    <a:pt x="20" y="200"/>
                  </a:cubicBezTo>
                  <a:cubicBezTo>
                    <a:pt x="20" y="223"/>
                    <a:pt x="20" y="248"/>
                    <a:pt x="33" y="264"/>
                  </a:cubicBezTo>
                  <a:cubicBezTo>
                    <a:pt x="46" y="281"/>
                    <a:pt x="33" y="303"/>
                    <a:pt x="17" y="314"/>
                  </a:cubicBezTo>
                  <a:cubicBezTo>
                    <a:pt x="0" y="326"/>
                    <a:pt x="10" y="356"/>
                    <a:pt x="33" y="378"/>
                  </a:cubicBezTo>
                  <a:cubicBezTo>
                    <a:pt x="56" y="401"/>
                    <a:pt x="72" y="406"/>
                    <a:pt x="92" y="381"/>
                  </a:cubicBezTo>
                  <a:cubicBezTo>
                    <a:pt x="112" y="356"/>
                    <a:pt x="118" y="389"/>
                    <a:pt x="151" y="406"/>
                  </a:cubicBezTo>
                  <a:cubicBezTo>
                    <a:pt x="184" y="423"/>
                    <a:pt x="193" y="409"/>
                    <a:pt x="207" y="392"/>
                  </a:cubicBezTo>
                  <a:cubicBezTo>
                    <a:pt x="212" y="385"/>
                    <a:pt x="223" y="379"/>
                    <a:pt x="234" y="375"/>
                  </a:cubicBezTo>
                  <a:cubicBezTo>
                    <a:pt x="234" y="370"/>
                    <a:pt x="235" y="366"/>
                    <a:pt x="236" y="362"/>
                  </a:cubicBezTo>
                  <a:cubicBezTo>
                    <a:pt x="249" y="325"/>
                    <a:pt x="271" y="299"/>
                    <a:pt x="280" y="269"/>
                  </a:cubicBezTo>
                  <a:cubicBezTo>
                    <a:pt x="284" y="253"/>
                    <a:pt x="294" y="250"/>
                    <a:pt x="306" y="252"/>
                  </a:cubicBezTo>
                  <a:cubicBezTo>
                    <a:pt x="300" y="238"/>
                    <a:pt x="292" y="233"/>
                    <a:pt x="292" y="22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6" name="Freeform 35"/>
            <p:cNvSpPr>
              <a:spLocks/>
            </p:cNvSpPr>
            <p:nvPr/>
          </p:nvSpPr>
          <p:spPr bwMode="auto">
            <a:xfrm>
              <a:off x="5023" y="3295"/>
              <a:ext cx="201" cy="412"/>
            </a:xfrm>
            <a:custGeom>
              <a:avLst/>
              <a:gdLst>
                <a:gd name="T0" fmla="*/ 172 w 434"/>
                <a:gd name="T1" fmla="*/ 136 h 890"/>
                <a:gd name="T2" fmla="*/ 137 w 434"/>
                <a:gd name="T3" fmla="*/ 212 h 890"/>
                <a:gd name="T4" fmla="*/ 102 w 434"/>
                <a:gd name="T5" fmla="*/ 249 h 890"/>
                <a:gd name="T6" fmla="*/ 78 w 434"/>
                <a:gd name="T7" fmla="*/ 336 h 890"/>
                <a:gd name="T8" fmla="*/ 50 w 434"/>
                <a:gd name="T9" fmla="*/ 406 h 890"/>
                <a:gd name="T10" fmla="*/ 43 w 434"/>
                <a:gd name="T11" fmla="*/ 445 h 890"/>
                <a:gd name="T12" fmla="*/ 13 w 434"/>
                <a:gd name="T13" fmla="*/ 506 h 890"/>
                <a:gd name="T14" fmla="*/ 32 w 434"/>
                <a:gd name="T15" fmla="*/ 545 h 890"/>
                <a:gd name="T16" fmla="*/ 28 w 434"/>
                <a:gd name="T17" fmla="*/ 625 h 890"/>
                <a:gd name="T18" fmla="*/ 72 w 434"/>
                <a:gd name="T19" fmla="*/ 668 h 890"/>
                <a:gd name="T20" fmla="*/ 111 w 434"/>
                <a:gd name="T21" fmla="*/ 734 h 890"/>
                <a:gd name="T22" fmla="*/ 185 w 434"/>
                <a:gd name="T23" fmla="*/ 773 h 890"/>
                <a:gd name="T24" fmla="*/ 244 w 434"/>
                <a:gd name="T25" fmla="*/ 834 h 890"/>
                <a:gd name="T26" fmla="*/ 284 w 434"/>
                <a:gd name="T27" fmla="*/ 888 h 890"/>
                <a:gd name="T28" fmla="*/ 312 w 434"/>
                <a:gd name="T29" fmla="*/ 855 h 890"/>
                <a:gd name="T30" fmla="*/ 301 w 434"/>
                <a:gd name="T31" fmla="*/ 788 h 890"/>
                <a:gd name="T32" fmla="*/ 318 w 434"/>
                <a:gd name="T33" fmla="*/ 705 h 890"/>
                <a:gd name="T34" fmla="*/ 364 w 434"/>
                <a:gd name="T35" fmla="*/ 619 h 890"/>
                <a:gd name="T36" fmla="*/ 377 w 434"/>
                <a:gd name="T37" fmla="*/ 580 h 890"/>
                <a:gd name="T38" fmla="*/ 388 w 434"/>
                <a:gd name="T39" fmla="*/ 492 h 890"/>
                <a:gd name="T40" fmla="*/ 401 w 434"/>
                <a:gd name="T41" fmla="*/ 438 h 890"/>
                <a:gd name="T42" fmla="*/ 397 w 434"/>
                <a:gd name="T43" fmla="*/ 386 h 890"/>
                <a:gd name="T44" fmla="*/ 419 w 434"/>
                <a:gd name="T45" fmla="*/ 336 h 890"/>
                <a:gd name="T46" fmla="*/ 404 w 434"/>
                <a:gd name="T47" fmla="*/ 278 h 890"/>
                <a:gd name="T48" fmla="*/ 432 w 434"/>
                <a:gd name="T49" fmla="*/ 206 h 890"/>
                <a:gd name="T50" fmla="*/ 406 w 434"/>
                <a:gd name="T51" fmla="*/ 115 h 890"/>
                <a:gd name="T52" fmla="*/ 406 w 434"/>
                <a:gd name="T53" fmla="*/ 45 h 890"/>
                <a:gd name="T54" fmla="*/ 329 w 434"/>
                <a:gd name="T55" fmla="*/ 30 h 890"/>
                <a:gd name="T56" fmla="*/ 294 w 434"/>
                <a:gd name="T57" fmla="*/ 15 h 890"/>
                <a:gd name="T58" fmla="*/ 238 w 434"/>
                <a:gd name="T59" fmla="*/ 62 h 890"/>
                <a:gd name="T60" fmla="*/ 183 w 434"/>
                <a:gd name="T61" fmla="*/ 93 h 890"/>
                <a:gd name="T62" fmla="*/ 172 w 434"/>
                <a:gd name="T63" fmla="*/ 136 h 8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34" h="890">
                  <a:moveTo>
                    <a:pt x="172" y="136"/>
                  </a:moveTo>
                  <a:cubicBezTo>
                    <a:pt x="172" y="136"/>
                    <a:pt x="166" y="208"/>
                    <a:pt x="137" y="212"/>
                  </a:cubicBezTo>
                  <a:cubicBezTo>
                    <a:pt x="109" y="215"/>
                    <a:pt x="111" y="225"/>
                    <a:pt x="102" y="249"/>
                  </a:cubicBezTo>
                  <a:cubicBezTo>
                    <a:pt x="93" y="273"/>
                    <a:pt x="93" y="317"/>
                    <a:pt x="78" y="336"/>
                  </a:cubicBezTo>
                  <a:cubicBezTo>
                    <a:pt x="63" y="354"/>
                    <a:pt x="48" y="391"/>
                    <a:pt x="50" y="406"/>
                  </a:cubicBezTo>
                  <a:cubicBezTo>
                    <a:pt x="52" y="421"/>
                    <a:pt x="56" y="434"/>
                    <a:pt x="43" y="445"/>
                  </a:cubicBezTo>
                  <a:cubicBezTo>
                    <a:pt x="30" y="456"/>
                    <a:pt x="8" y="484"/>
                    <a:pt x="13" y="506"/>
                  </a:cubicBezTo>
                  <a:cubicBezTo>
                    <a:pt x="17" y="529"/>
                    <a:pt x="32" y="516"/>
                    <a:pt x="32" y="545"/>
                  </a:cubicBezTo>
                  <a:cubicBezTo>
                    <a:pt x="32" y="575"/>
                    <a:pt x="0" y="595"/>
                    <a:pt x="28" y="625"/>
                  </a:cubicBezTo>
                  <a:cubicBezTo>
                    <a:pt x="56" y="655"/>
                    <a:pt x="67" y="649"/>
                    <a:pt x="72" y="668"/>
                  </a:cubicBezTo>
                  <a:cubicBezTo>
                    <a:pt x="76" y="686"/>
                    <a:pt x="83" y="710"/>
                    <a:pt x="111" y="734"/>
                  </a:cubicBezTo>
                  <a:cubicBezTo>
                    <a:pt x="139" y="758"/>
                    <a:pt x="166" y="747"/>
                    <a:pt x="185" y="773"/>
                  </a:cubicBezTo>
                  <a:cubicBezTo>
                    <a:pt x="205" y="799"/>
                    <a:pt x="240" y="808"/>
                    <a:pt x="244" y="834"/>
                  </a:cubicBezTo>
                  <a:cubicBezTo>
                    <a:pt x="249" y="860"/>
                    <a:pt x="266" y="886"/>
                    <a:pt x="284" y="888"/>
                  </a:cubicBezTo>
                  <a:cubicBezTo>
                    <a:pt x="301" y="890"/>
                    <a:pt x="325" y="881"/>
                    <a:pt x="312" y="855"/>
                  </a:cubicBezTo>
                  <a:cubicBezTo>
                    <a:pt x="299" y="829"/>
                    <a:pt x="308" y="816"/>
                    <a:pt x="301" y="788"/>
                  </a:cubicBezTo>
                  <a:cubicBezTo>
                    <a:pt x="294" y="760"/>
                    <a:pt x="294" y="727"/>
                    <a:pt x="318" y="705"/>
                  </a:cubicBezTo>
                  <a:cubicBezTo>
                    <a:pt x="342" y="682"/>
                    <a:pt x="362" y="645"/>
                    <a:pt x="364" y="619"/>
                  </a:cubicBezTo>
                  <a:cubicBezTo>
                    <a:pt x="366" y="593"/>
                    <a:pt x="358" y="593"/>
                    <a:pt x="377" y="580"/>
                  </a:cubicBezTo>
                  <a:cubicBezTo>
                    <a:pt x="397" y="568"/>
                    <a:pt x="371" y="512"/>
                    <a:pt x="388" y="492"/>
                  </a:cubicBezTo>
                  <a:cubicBezTo>
                    <a:pt x="406" y="471"/>
                    <a:pt x="415" y="451"/>
                    <a:pt x="401" y="438"/>
                  </a:cubicBezTo>
                  <a:cubicBezTo>
                    <a:pt x="388" y="425"/>
                    <a:pt x="380" y="395"/>
                    <a:pt x="397" y="386"/>
                  </a:cubicBezTo>
                  <a:cubicBezTo>
                    <a:pt x="415" y="377"/>
                    <a:pt x="432" y="356"/>
                    <a:pt x="419" y="336"/>
                  </a:cubicBezTo>
                  <a:cubicBezTo>
                    <a:pt x="406" y="315"/>
                    <a:pt x="397" y="306"/>
                    <a:pt x="404" y="278"/>
                  </a:cubicBezTo>
                  <a:cubicBezTo>
                    <a:pt x="410" y="251"/>
                    <a:pt x="430" y="239"/>
                    <a:pt x="432" y="206"/>
                  </a:cubicBezTo>
                  <a:cubicBezTo>
                    <a:pt x="434" y="173"/>
                    <a:pt x="401" y="149"/>
                    <a:pt x="406" y="115"/>
                  </a:cubicBezTo>
                  <a:cubicBezTo>
                    <a:pt x="410" y="82"/>
                    <a:pt x="423" y="58"/>
                    <a:pt x="406" y="45"/>
                  </a:cubicBezTo>
                  <a:cubicBezTo>
                    <a:pt x="388" y="32"/>
                    <a:pt x="340" y="41"/>
                    <a:pt x="329" y="30"/>
                  </a:cubicBezTo>
                  <a:cubicBezTo>
                    <a:pt x="318" y="19"/>
                    <a:pt x="312" y="0"/>
                    <a:pt x="294" y="15"/>
                  </a:cubicBezTo>
                  <a:cubicBezTo>
                    <a:pt x="277" y="30"/>
                    <a:pt x="259" y="56"/>
                    <a:pt x="238" y="62"/>
                  </a:cubicBezTo>
                  <a:cubicBezTo>
                    <a:pt x="216" y="67"/>
                    <a:pt x="198" y="78"/>
                    <a:pt x="183" y="93"/>
                  </a:cubicBezTo>
                  <a:cubicBezTo>
                    <a:pt x="168" y="108"/>
                    <a:pt x="172" y="113"/>
                    <a:pt x="172" y="1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7" name="Freeform 36"/>
            <p:cNvSpPr>
              <a:spLocks/>
            </p:cNvSpPr>
            <p:nvPr/>
          </p:nvSpPr>
          <p:spPr bwMode="auto">
            <a:xfrm>
              <a:off x="5438" y="3349"/>
              <a:ext cx="38" cy="22"/>
            </a:xfrm>
            <a:custGeom>
              <a:avLst/>
              <a:gdLst>
                <a:gd name="T0" fmla="*/ 53 w 81"/>
                <a:gd name="T1" fmla="*/ 2 h 48"/>
                <a:gd name="T2" fmla="*/ 5 w 81"/>
                <a:gd name="T3" fmla="*/ 19 h 48"/>
                <a:gd name="T4" fmla="*/ 31 w 81"/>
                <a:gd name="T5" fmla="*/ 45 h 48"/>
                <a:gd name="T6" fmla="*/ 53 w 81"/>
                <a:gd name="T7" fmla="*/ 2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1" h="48">
                  <a:moveTo>
                    <a:pt x="53" y="2"/>
                  </a:moveTo>
                  <a:cubicBezTo>
                    <a:pt x="53" y="2"/>
                    <a:pt x="0" y="0"/>
                    <a:pt x="5" y="19"/>
                  </a:cubicBezTo>
                  <a:cubicBezTo>
                    <a:pt x="9" y="37"/>
                    <a:pt x="5" y="41"/>
                    <a:pt x="31" y="45"/>
                  </a:cubicBezTo>
                  <a:cubicBezTo>
                    <a:pt x="57" y="48"/>
                    <a:pt x="81" y="15"/>
                    <a:pt x="53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8" name="Freeform 37"/>
            <p:cNvSpPr>
              <a:spLocks/>
            </p:cNvSpPr>
            <p:nvPr/>
          </p:nvSpPr>
          <p:spPr bwMode="auto">
            <a:xfrm>
              <a:off x="5489" y="3325"/>
              <a:ext cx="25" cy="32"/>
            </a:xfrm>
            <a:custGeom>
              <a:avLst/>
              <a:gdLst>
                <a:gd name="T0" fmla="*/ 33 w 55"/>
                <a:gd name="T1" fmla="*/ 0 h 69"/>
                <a:gd name="T2" fmla="*/ 3 w 55"/>
                <a:gd name="T3" fmla="*/ 34 h 69"/>
                <a:gd name="T4" fmla="*/ 35 w 55"/>
                <a:gd name="T5" fmla="*/ 50 h 69"/>
                <a:gd name="T6" fmla="*/ 33 w 55"/>
                <a:gd name="T7" fmla="*/ 0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55" h="69">
                  <a:moveTo>
                    <a:pt x="33" y="0"/>
                  </a:moveTo>
                  <a:cubicBezTo>
                    <a:pt x="33" y="0"/>
                    <a:pt x="0" y="15"/>
                    <a:pt x="3" y="34"/>
                  </a:cubicBezTo>
                  <a:cubicBezTo>
                    <a:pt x="5" y="52"/>
                    <a:pt x="31" y="69"/>
                    <a:pt x="35" y="50"/>
                  </a:cubicBezTo>
                  <a:cubicBezTo>
                    <a:pt x="40" y="32"/>
                    <a:pt x="55" y="4"/>
                    <a:pt x="33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09" name="Freeform 38"/>
            <p:cNvSpPr>
              <a:spLocks/>
            </p:cNvSpPr>
            <p:nvPr/>
          </p:nvSpPr>
          <p:spPr bwMode="auto">
            <a:xfrm>
              <a:off x="5605" y="3264"/>
              <a:ext cx="36" cy="26"/>
            </a:xfrm>
            <a:custGeom>
              <a:avLst/>
              <a:gdLst>
                <a:gd name="T0" fmla="*/ 45 w 78"/>
                <a:gd name="T1" fmla="*/ 9 h 55"/>
                <a:gd name="T2" fmla="*/ 2 w 78"/>
                <a:gd name="T3" fmla="*/ 11 h 55"/>
                <a:gd name="T4" fmla="*/ 19 w 78"/>
                <a:gd name="T5" fmla="*/ 40 h 55"/>
                <a:gd name="T6" fmla="*/ 50 w 78"/>
                <a:gd name="T7" fmla="*/ 44 h 55"/>
                <a:gd name="T8" fmla="*/ 45 w 78"/>
                <a:gd name="T9" fmla="*/ 9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8" h="55">
                  <a:moveTo>
                    <a:pt x="45" y="9"/>
                  </a:moveTo>
                  <a:cubicBezTo>
                    <a:pt x="45" y="9"/>
                    <a:pt x="0" y="0"/>
                    <a:pt x="2" y="11"/>
                  </a:cubicBezTo>
                  <a:cubicBezTo>
                    <a:pt x="4" y="22"/>
                    <a:pt x="15" y="28"/>
                    <a:pt x="19" y="40"/>
                  </a:cubicBezTo>
                  <a:cubicBezTo>
                    <a:pt x="24" y="53"/>
                    <a:pt x="43" y="55"/>
                    <a:pt x="50" y="44"/>
                  </a:cubicBezTo>
                  <a:cubicBezTo>
                    <a:pt x="56" y="33"/>
                    <a:pt x="78" y="9"/>
                    <a:pt x="45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7" name="TextBox 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64425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CHINA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73280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 animBg="1"/>
      <p:bldP spid="41" grpId="0"/>
      <p:bldP spid="47" grpId="0"/>
      <p:bldP spid="48" grpId="0"/>
      <p:bldP spid="46" grpId="0" animBg="1"/>
      <p:bldP spid="49" grpId="0" animBg="1"/>
      <p:bldP spid="50" grpId="0" animBg="1"/>
      <p:bldP spid="51" grpId="0"/>
    </p:bldLst>
  </p:timing>
</p:sld>
</file>

<file path=ppt/slides/slide2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695855" y="1113222"/>
            <a:ext cx="6598750" cy="8834314"/>
            <a:chOff x="3366645" y="2581680"/>
            <a:chExt cx="7359460" cy="985273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" name="Freeform 1"/>
            <p:cNvSpPr>
              <a:spLocks noChangeArrowheads="1"/>
            </p:cNvSpPr>
            <p:nvPr/>
          </p:nvSpPr>
          <p:spPr bwMode="auto">
            <a:xfrm>
              <a:off x="7853453" y="3772691"/>
              <a:ext cx="1824" cy="1823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" name="Freeform 2"/>
            <p:cNvSpPr>
              <a:spLocks noChangeArrowheads="1"/>
            </p:cNvSpPr>
            <p:nvPr/>
          </p:nvSpPr>
          <p:spPr bwMode="auto">
            <a:xfrm>
              <a:off x="7853453" y="3772691"/>
              <a:ext cx="3648" cy="5471"/>
            </a:xfrm>
            <a:custGeom>
              <a:avLst/>
              <a:gdLst>
                <a:gd name="T0" fmla="*/ 0 w 9"/>
                <a:gd name="T1" fmla="*/ 0 h 16"/>
                <a:gd name="T2" fmla="*/ 0 w 9"/>
                <a:gd name="T3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9" h="16">
                  <a:moveTo>
                    <a:pt x="0" y="0"/>
                  </a:moveTo>
                  <a:cubicBezTo>
                    <a:pt x="0" y="0"/>
                    <a:pt x="8" y="15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" name="Freeform 3"/>
            <p:cNvSpPr>
              <a:spLocks noChangeArrowheads="1"/>
            </p:cNvSpPr>
            <p:nvPr/>
          </p:nvSpPr>
          <p:spPr bwMode="auto">
            <a:xfrm>
              <a:off x="7851630" y="3754452"/>
              <a:ext cx="3648" cy="18239"/>
            </a:xfrm>
            <a:custGeom>
              <a:avLst/>
              <a:gdLst>
                <a:gd name="T0" fmla="*/ 7 w 8"/>
                <a:gd name="T1" fmla="*/ 44 h 45"/>
                <a:gd name="T2" fmla="*/ 7 w 8"/>
                <a:gd name="T3" fmla="*/ 44 h 45"/>
                <a:gd name="T4" fmla="*/ 7 w 8"/>
                <a:gd name="T5" fmla="*/ 22 h 45"/>
                <a:gd name="T6" fmla="*/ 0 w 8"/>
                <a:gd name="T7" fmla="*/ 0 h 45"/>
                <a:gd name="T8" fmla="*/ 7 w 8"/>
                <a:gd name="T9" fmla="*/ 44 h 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45">
                  <a:moveTo>
                    <a:pt x="7" y="44"/>
                  </a:moveTo>
                  <a:lnTo>
                    <a:pt x="7" y="44"/>
                  </a:lnTo>
                  <a:cubicBezTo>
                    <a:pt x="7" y="37"/>
                    <a:pt x="7" y="30"/>
                    <a:pt x="7" y="22"/>
                  </a:cubicBezTo>
                  <a:cubicBezTo>
                    <a:pt x="7" y="8"/>
                    <a:pt x="0" y="0"/>
                    <a:pt x="0" y="0"/>
                  </a:cubicBezTo>
                  <a:cubicBezTo>
                    <a:pt x="0" y="0"/>
                    <a:pt x="7" y="22"/>
                    <a:pt x="7" y="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" name="Freeform 4"/>
            <p:cNvSpPr>
              <a:spLocks noChangeArrowheads="1"/>
            </p:cNvSpPr>
            <p:nvPr/>
          </p:nvSpPr>
          <p:spPr bwMode="auto">
            <a:xfrm>
              <a:off x="3693125" y="9424974"/>
              <a:ext cx="871827" cy="673022"/>
            </a:xfrm>
            <a:custGeom>
              <a:avLst/>
              <a:gdLst>
                <a:gd name="T0" fmla="*/ 2169 w 2266"/>
                <a:gd name="T1" fmla="*/ 923 h 1767"/>
                <a:gd name="T2" fmla="*/ 2169 w 2266"/>
                <a:gd name="T3" fmla="*/ 923 h 1767"/>
                <a:gd name="T4" fmla="*/ 2045 w 2266"/>
                <a:gd name="T5" fmla="*/ 842 h 1767"/>
                <a:gd name="T6" fmla="*/ 1971 w 2266"/>
                <a:gd name="T7" fmla="*/ 725 h 1767"/>
                <a:gd name="T8" fmla="*/ 2023 w 2266"/>
                <a:gd name="T9" fmla="*/ 622 h 1767"/>
                <a:gd name="T10" fmla="*/ 2008 w 2266"/>
                <a:gd name="T11" fmla="*/ 461 h 1767"/>
                <a:gd name="T12" fmla="*/ 2037 w 2266"/>
                <a:gd name="T13" fmla="*/ 337 h 1767"/>
                <a:gd name="T14" fmla="*/ 1935 w 2266"/>
                <a:gd name="T15" fmla="*/ 263 h 1767"/>
                <a:gd name="T16" fmla="*/ 1796 w 2266"/>
                <a:gd name="T17" fmla="*/ 205 h 1767"/>
                <a:gd name="T18" fmla="*/ 1715 w 2266"/>
                <a:gd name="T19" fmla="*/ 183 h 1767"/>
                <a:gd name="T20" fmla="*/ 1583 w 2266"/>
                <a:gd name="T21" fmla="*/ 110 h 1767"/>
                <a:gd name="T22" fmla="*/ 1459 w 2266"/>
                <a:gd name="T23" fmla="*/ 14 h 1767"/>
                <a:gd name="T24" fmla="*/ 1231 w 2266"/>
                <a:gd name="T25" fmla="*/ 66 h 1767"/>
                <a:gd name="T26" fmla="*/ 1034 w 2266"/>
                <a:gd name="T27" fmla="*/ 161 h 1767"/>
                <a:gd name="T28" fmla="*/ 880 w 2266"/>
                <a:gd name="T29" fmla="*/ 241 h 1767"/>
                <a:gd name="T30" fmla="*/ 755 w 2266"/>
                <a:gd name="T31" fmla="*/ 300 h 1767"/>
                <a:gd name="T32" fmla="*/ 609 w 2266"/>
                <a:gd name="T33" fmla="*/ 315 h 1767"/>
                <a:gd name="T34" fmla="*/ 499 w 2266"/>
                <a:gd name="T35" fmla="*/ 373 h 1767"/>
                <a:gd name="T36" fmla="*/ 389 w 2266"/>
                <a:gd name="T37" fmla="*/ 329 h 1767"/>
                <a:gd name="T38" fmla="*/ 132 w 2266"/>
                <a:gd name="T39" fmla="*/ 278 h 1767"/>
                <a:gd name="T40" fmla="*/ 8 w 2266"/>
                <a:gd name="T41" fmla="*/ 300 h 1767"/>
                <a:gd name="T42" fmla="*/ 8 w 2266"/>
                <a:gd name="T43" fmla="*/ 366 h 1767"/>
                <a:gd name="T44" fmla="*/ 132 w 2266"/>
                <a:gd name="T45" fmla="*/ 535 h 1767"/>
                <a:gd name="T46" fmla="*/ 279 w 2266"/>
                <a:gd name="T47" fmla="*/ 586 h 1767"/>
                <a:gd name="T48" fmla="*/ 418 w 2266"/>
                <a:gd name="T49" fmla="*/ 710 h 1767"/>
                <a:gd name="T50" fmla="*/ 469 w 2266"/>
                <a:gd name="T51" fmla="*/ 842 h 1767"/>
                <a:gd name="T52" fmla="*/ 469 w 2266"/>
                <a:gd name="T53" fmla="*/ 908 h 1767"/>
                <a:gd name="T54" fmla="*/ 521 w 2266"/>
                <a:gd name="T55" fmla="*/ 1040 h 1767"/>
                <a:gd name="T56" fmla="*/ 675 w 2266"/>
                <a:gd name="T57" fmla="*/ 1245 h 1767"/>
                <a:gd name="T58" fmla="*/ 770 w 2266"/>
                <a:gd name="T59" fmla="*/ 1370 h 1767"/>
                <a:gd name="T60" fmla="*/ 755 w 2266"/>
                <a:gd name="T61" fmla="*/ 1465 h 1767"/>
                <a:gd name="T62" fmla="*/ 858 w 2266"/>
                <a:gd name="T63" fmla="*/ 1568 h 1767"/>
                <a:gd name="T64" fmla="*/ 968 w 2266"/>
                <a:gd name="T65" fmla="*/ 1619 h 1767"/>
                <a:gd name="T66" fmla="*/ 1063 w 2266"/>
                <a:gd name="T67" fmla="*/ 1495 h 1767"/>
                <a:gd name="T68" fmla="*/ 1041 w 2266"/>
                <a:gd name="T69" fmla="*/ 1392 h 1767"/>
                <a:gd name="T70" fmla="*/ 1231 w 2266"/>
                <a:gd name="T71" fmla="*/ 1385 h 1767"/>
                <a:gd name="T72" fmla="*/ 1400 w 2266"/>
                <a:gd name="T73" fmla="*/ 1472 h 1767"/>
                <a:gd name="T74" fmla="*/ 1459 w 2266"/>
                <a:gd name="T75" fmla="*/ 1656 h 1767"/>
                <a:gd name="T76" fmla="*/ 1561 w 2266"/>
                <a:gd name="T77" fmla="*/ 1663 h 1767"/>
                <a:gd name="T78" fmla="*/ 1664 w 2266"/>
                <a:gd name="T79" fmla="*/ 1663 h 1767"/>
                <a:gd name="T80" fmla="*/ 1913 w 2266"/>
                <a:gd name="T81" fmla="*/ 1736 h 1767"/>
                <a:gd name="T82" fmla="*/ 2037 w 2266"/>
                <a:gd name="T83" fmla="*/ 1714 h 1767"/>
                <a:gd name="T84" fmla="*/ 2125 w 2266"/>
                <a:gd name="T85" fmla="*/ 1619 h 1767"/>
                <a:gd name="T86" fmla="*/ 2111 w 2266"/>
                <a:gd name="T87" fmla="*/ 1538 h 1767"/>
                <a:gd name="T88" fmla="*/ 2008 w 2266"/>
                <a:gd name="T89" fmla="*/ 1436 h 1767"/>
                <a:gd name="T90" fmla="*/ 2037 w 2266"/>
                <a:gd name="T91" fmla="*/ 1311 h 1767"/>
                <a:gd name="T92" fmla="*/ 2133 w 2266"/>
                <a:gd name="T93" fmla="*/ 1209 h 1767"/>
                <a:gd name="T94" fmla="*/ 2206 w 2266"/>
                <a:gd name="T95" fmla="*/ 1165 h 1767"/>
                <a:gd name="T96" fmla="*/ 2257 w 2266"/>
                <a:gd name="T97" fmla="*/ 1003 h 1767"/>
                <a:gd name="T98" fmla="*/ 2169 w 2266"/>
                <a:gd name="T99" fmla="*/ 923 h 17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266" h="1767">
                  <a:moveTo>
                    <a:pt x="2169" y="923"/>
                  </a:moveTo>
                  <a:lnTo>
                    <a:pt x="2169" y="923"/>
                  </a:lnTo>
                  <a:cubicBezTo>
                    <a:pt x="2111" y="930"/>
                    <a:pt x="2052" y="872"/>
                    <a:pt x="2045" y="842"/>
                  </a:cubicBezTo>
                  <a:cubicBezTo>
                    <a:pt x="2037" y="820"/>
                    <a:pt x="2023" y="776"/>
                    <a:pt x="1971" y="725"/>
                  </a:cubicBezTo>
                  <a:cubicBezTo>
                    <a:pt x="1920" y="674"/>
                    <a:pt x="1949" y="652"/>
                    <a:pt x="2023" y="622"/>
                  </a:cubicBezTo>
                  <a:cubicBezTo>
                    <a:pt x="2089" y="600"/>
                    <a:pt x="1994" y="512"/>
                    <a:pt x="2008" y="461"/>
                  </a:cubicBezTo>
                  <a:cubicBezTo>
                    <a:pt x="2030" y="410"/>
                    <a:pt x="2045" y="373"/>
                    <a:pt x="2037" y="337"/>
                  </a:cubicBezTo>
                  <a:cubicBezTo>
                    <a:pt x="2030" y="293"/>
                    <a:pt x="1971" y="249"/>
                    <a:pt x="1935" y="263"/>
                  </a:cubicBezTo>
                  <a:cubicBezTo>
                    <a:pt x="1898" y="286"/>
                    <a:pt x="1832" y="256"/>
                    <a:pt x="1796" y="205"/>
                  </a:cubicBezTo>
                  <a:cubicBezTo>
                    <a:pt x="1766" y="153"/>
                    <a:pt x="1744" y="131"/>
                    <a:pt x="1715" y="183"/>
                  </a:cubicBezTo>
                  <a:cubicBezTo>
                    <a:pt x="1678" y="234"/>
                    <a:pt x="1627" y="139"/>
                    <a:pt x="1583" y="110"/>
                  </a:cubicBezTo>
                  <a:cubicBezTo>
                    <a:pt x="1547" y="88"/>
                    <a:pt x="1510" y="22"/>
                    <a:pt x="1459" y="14"/>
                  </a:cubicBezTo>
                  <a:cubicBezTo>
                    <a:pt x="1407" y="0"/>
                    <a:pt x="1312" y="22"/>
                    <a:pt x="1231" y="66"/>
                  </a:cubicBezTo>
                  <a:cubicBezTo>
                    <a:pt x="1144" y="102"/>
                    <a:pt x="1092" y="131"/>
                    <a:pt x="1034" y="161"/>
                  </a:cubicBezTo>
                  <a:cubicBezTo>
                    <a:pt x="975" y="198"/>
                    <a:pt x="924" y="234"/>
                    <a:pt x="880" y="241"/>
                  </a:cubicBezTo>
                  <a:cubicBezTo>
                    <a:pt x="836" y="249"/>
                    <a:pt x="806" y="263"/>
                    <a:pt x="755" y="300"/>
                  </a:cubicBezTo>
                  <a:cubicBezTo>
                    <a:pt x="704" y="337"/>
                    <a:pt x="653" y="263"/>
                    <a:pt x="609" y="315"/>
                  </a:cubicBezTo>
                  <a:cubicBezTo>
                    <a:pt x="565" y="366"/>
                    <a:pt x="521" y="373"/>
                    <a:pt x="499" y="373"/>
                  </a:cubicBezTo>
                  <a:cubicBezTo>
                    <a:pt x="469" y="373"/>
                    <a:pt x="447" y="315"/>
                    <a:pt x="389" y="329"/>
                  </a:cubicBezTo>
                  <a:cubicBezTo>
                    <a:pt x="330" y="337"/>
                    <a:pt x="206" y="307"/>
                    <a:pt x="132" y="278"/>
                  </a:cubicBezTo>
                  <a:cubicBezTo>
                    <a:pt x="88" y="256"/>
                    <a:pt x="37" y="278"/>
                    <a:pt x="8" y="300"/>
                  </a:cubicBezTo>
                  <a:cubicBezTo>
                    <a:pt x="0" y="322"/>
                    <a:pt x="0" y="344"/>
                    <a:pt x="8" y="366"/>
                  </a:cubicBezTo>
                  <a:cubicBezTo>
                    <a:pt x="30" y="417"/>
                    <a:pt x="30" y="586"/>
                    <a:pt x="132" y="535"/>
                  </a:cubicBezTo>
                  <a:cubicBezTo>
                    <a:pt x="235" y="476"/>
                    <a:pt x="235" y="564"/>
                    <a:pt x="279" y="586"/>
                  </a:cubicBezTo>
                  <a:cubicBezTo>
                    <a:pt x="323" y="615"/>
                    <a:pt x="440" y="659"/>
                    <a:pt x="418" y="710"/>
                  </a:cubicBezTo>
                  <a:cubicBezTo>
                    <a:pt x="396" y="769"/>
                    <a:pt x="425" y="813"/>
                    <a:pt x="469" y="842"/>
                  </a:cubicBezTo>
                  <a:cubicBezTo>
                    <a:pt x="521" y="864"/>
                    <a:pt x="506" y="872"/>
                    <a:pt x="469" y="908"/>
                  </a:cubicBezTo>
                  <a:cubicBezTo>
                    <a:pt x="440" y="938"/>
                    <a:pt x="462" y="974"/>
                    <a:pt x="521" y="1040"/>
                  </a:cubicBezTo>
                  <a:cubicBezTo>
                    <a:pt x="572" y="1113"/>
                    <a:pt x="675" y="1179"/>
                    <a:pt x="675" y="1245"/>
                  </a:cubicBezTo>
                  <a:cubicBezTo>
                    <a:pt x="675" y="1311"/>
                    <a:pt x="711" y="1392"/>
                    <a:pt x="770" y="1370"/>
                  </a:cubicBezTo>
                  <a:cubicBezTo>
                    <a:pt x="821" y="1348"/>
                    <a:pt x="770" y="1392"/>
                    <a:pt x="755" y="1465"/>
                  </a:cubicBezTo>
                  <a:cubicBezTo>
                    <a:pt x="748" y="1531"/>
                    <a:pt x="777" y="1553"/>
                    <a:pt x="858" y="1568"/>
                  </a:cubicBezTo>
                  <a:cubicBezTo>
                    <a:pt x="938" y="1575"/>
                    <a:pt x="924" y="1619"/>
                    <a:pt x="968" y="1619"/>
                  </a:cubicBezTo>
                  <a:cubicBezTo>
                    <a:pt x="1019" y="1619"/>
                    <a:pt x="1070" y="1538"/>
                    <a:pt x="1063" y="1495"/>
                  </a:cubicBezTo>
                  <a:cubicBezTo>
                    <a:pt x="1048" y="1450"/>
                    <a:pt x="997" y="1407"/>
                    <a:pt x="1041" y="1392"/>
                  </a:cubicBezTo>
                  <a:cubicBezTo>
                    <a:pt x="1085" y="1385"/>
                    <a:pt x="1173" y="1348"/>
                    <a:pt x="1231" y="1385"/>
                  </a:cubicBezTo>
                  <a:cubicBezTo>
                    <a:pt x="1290" y="1414"/>
                    <a:pt x="1371" y="1392"/>
                    <a:pt x="1400" y="1472"/>
                  </a:cubicBezTo>
                  <a:cubicBezTo>
                    <a:pt x="1437" y="1553"/>
                    <a:pt x="1437" y="1590"/>
                    <a:pt x="1459" y="1656"/>
                  </a:cubicBezTo>
                  <a:cubicBezTo>
                    <a:pt x="1480" y="1722"/>
                    <a:pt x="1561" y="1722"/>
                    <a:pt x="1561" y="1663"/>
                  </a:cubicBezTo>
                  <a:cubicBezTo>
                    <a:pt x="1561" y="1612"/>
                    <a:pt x="1605" y="1619"/>
                    <a:pt x="1664" y="1663"/>
                  </a:cubicBezTo>
                  <a:cubicBezTo>
                    <a:pt x="1722" y="1714"/>
                    <a:pt x="1854" y="1766"/>
                    <a:pt x="1913" y="1736"/>
                  </a:cubicBezTo>
                  <a:cubicBezTo>
                    <a:pt x="1971" y="1700"/>
                    <a:pt x="1979" y="1766"/>
                    <a:pt x="2037" y="1714"/>
                  </a:cubicBezTo>
                  <a:cubicBezTo>
                    <a:pt x="2067" y="1678"/>
                    <a:pt x="2103" y="1641"/>
                    <a:pt x="2125" y="1619"/>
                  </a:cubicBezTo>
                  <a:cubicBezTo>
                    <a:pt x="2118" y="1582"/>
                    <a:pt x="2118" y="1560"/>
                    <a:pt x="2111" y="1538"/>
                  </a:cubicBezTo>
                  <a:cubicBezTo>
                    <a:pt x="2103" y="1502"/>
                    <a:pt x="2052" y="1487"/>
                    <a:pt x="2008" y="1436"/>
                  </a:cubicBezTo>
                  <a:cubicBezTo>
                    <a:pt x="1971" y="1392"/>
                    <a:pt x="1994" y="1370"/>
                    <a:pt x="2037" y="1311"/>
                  </a:cubicBezTo>
                  <a:cubicBezTo>
                    <a:pt x="2081" y="1253"/>
                    <a:pt x="2089" y="1245"/>
                    <a:pt x="2133" y="1209"/>
                  </a:cubicBezTo>
                  <a:cubicBezTo>
                    <a:pt x="2169" y="1179"/>
                    <a:pt x="2169" y="1201"/>
                    <a:pt x="2206" y="1165"/>
                  </a:cubicBezTo>
                  <a:cubicBezTo>
                    <a:pt x="2243" y="1136"/>
                    <a:pt x="2250" y="1055"/>
                    <a:pt x="2257" y="1003"/>
                  </a:cubicBezTo>
                  <a:cubicBezTo>
                    <a:pt x="2265" y="952"/>
                    <a:pt x="2235" y="916"/>
                    <a:pt x="2169" y="9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" name="Freeform 5"/>
            <p:cNvSpPr>
              <a:spLocks noChangeArrowheads="1"/>
            </p:cNvSpPr>
            <p:nvPr/>
          </p:nvSpPr>
          <p:spPr bwMode="auto">
            <a:xfrm>
              <a:off x="4595957" y="9242584"/>
              <a:ext cx="2558940" cy="2910954"/>
            </a:xfrm>
            <a:custGeom>
              <a:avLst/>
              <a:gdLst>
                <a:gd name="T0" fmla="*/ 3824 w 6660"/>
                <a:gd name="T1" fmla="*/ 7181 h 7659"/>
                <a:gd name="T2" fmla="*/ 3055 w 6660"/>
                <a:gd name="T3" fmla="*/ 7079 h 7659"/>
                <a:gd name="T4" fmla="*/ 2916 w 6660"/>
                <a:gd name="T5" fmla="*/ 7064 h 7659"/>
                <a:gd name="T6" fmla="*/ 2637 w 6660"/>
                <a:gd name="T7" fmla="*/ 6932 h 7659"/>
                <a:gd name="T8" fmla="*/ 2506 w 6660"/>
                <a:gd name="T9" fmla="*/ 6727 h 7659"/>
                <a:gd name="T10" fmla="*/ 2125 w 6660"/>
                <a:gd name="T11" fmla="*/ 6896 h 7659"/>
                <a:gd name="T12" fmla="*/ 2403 w 6660"/>
                <a:gd name="T13" fmla="*/ 7013 h 7659"/>
                <a:gd name="T14" fmla="*/ 2403 w 6660"/>
                <a:gd name="T15" fmla="*/ 7306 h 7659"/>
                <a:gd name="T16" fmla="*/ 2146 w 6660"/>
                <a:gd name="T17" fmla="*/ 7394 h 7659"/>
                <a:gd name="T18" fmla="*/ 930 w 6660"/>
                <a:gd name="T19" fmla="*/ 7475 h 7659"/>
                <a:gd name="T20" fmla="*/ 344 w 6660"/>
                <a:gd name="T21" fmla="*/ 7467 h 7659"/>
                <a:gd name="T22" fmla="*/ 263 w 6660"/>
                <a:gd name="T23" fmla="*/ 7379 h 7659"/>
                <a:gd name="T24" fmla="*/ 80 w 6660"/>
                <a:gd name="T25" fmla="*/ 6786 h 7659"/>
                <a:gd name="T26" fmla="*/ 271 w 6660"/>
                <a:gd name="T27" fmla="*/ 5994 h 7659"/>
                <a:gd name="T28" fmla="*/ 366 w 6660"/>
                <a:gd name="T29" fmla="*/ 5203 h 7659"/>
                <a:gd name="T30" fmla="*/ 593 w 6660"/>
                <a:gd name="T31" fmla="*/ 4448 h 7659"/>
                <a:gd name="T32" fmla="*/ 1157 w 6660"/>
                <a:gd name="T33" fmla="*/ 3415 h 7659"/>
                <a:gd name="T34" fmla="*/ 1604 w 6660"/>
                <a:gd name="T35" fmla="*/ 2777 h 7659"/>
                <a:gd name="T36" fmla="*/ 1963 w 6660"/>
                <a:gd name="T37" fmla="*/ 2184 h 7659"/>
                <a:gd name="T38" fmla="*/ 2205 w 6660"/>
                <a:gd name="T39" fmla="*/ 1664 h 7659"/>
                <a:gd name="T40" fmla="*/ 2271 w 6660"/>
                <a:gd name="T41" fmla="*/ 1217 h 7659"/>
                <a:gd name="T42" fmla="*/ 2103 w 6660"/>
                <a:gd name="T43" fmla="*/ 704 h 7659"/>
                <a:gd name="T44" fmla="*/ 2183 w 6660"/>
                <a:gd name="T45" fmla="*/ 667 h 7659"/>
                <a:gd name="T46" fmla="*/ 2506 w 6660"/>
                <a:gd name="T47" fmla="*/ 616 h 7659"/>
                <a:gd name="T48" fmla="*/ 2975 w 6660"/>
                <a:gd name="T49" fmla="*/ 880 h 7659"/>
                <a:gd name="T50" fmla="*/ 3055 w 6660"/>
                <a:gd name="T51" fmla="*/ 1092 h 7659"/>
                <a:gd name="T52" fmla="*/ 3187 w 6660"/>
                <a:gd name="T53" fmla="*/ 1165 h 7659"/>
                <a:gd name="T54" fmla="*/ 3444 w 6660"/>
                <a:gd name="T55" fmla="*/ 953 h 7659"/>
                <a:gd name="T56" fmla="*/ 3583 w 6660"/>
                <a:gd name="T57" fmla="*/ 748 h 7659"/>
                <a:gd name="T58" fmla="*/ 3766 w 6660"/>
                <a:gd name="T59" fmla="*/ 740 h 7659"/>
                <a:gd name="T60" fmla="*/ 4227 w 6660"/>
                <a:gd name="T61" fmla="*/ 447 h 7659"/>
                <a:gd name="T62" fmla="*/ 4081 w 6660"/>
                <a:gd name="T63" fmla="*/ 257 h 7659"/>
                <a:gd name="T64" fmla="*/ 4337 w 6660"/>
                <a:gd name="T65" fmla="*/ 66 h 7659"/>
                <a:gd name="T66" fmla="*/ 4506 w 6660"/>
                <a:gd name="T67" fmla="*/ 103 h 7659"/>
                <a:gd name="T68" fmla="*/ 4733 w 6660"/>
                <a:gd name="T69" fmla="*/ 8 h 7659"/>
                <a:gd name="T70" fmla="*/ 4909 w 6660"/>
                <a:gd name="T71" fmla="*/ 308 h 7659"/>
                <a:gd name="T72" fmla="*/ 5173 w 6660"/>
                <a:gd name="T73" fmla="*/ 403 h 7659"/>
                <a:gd name="T74" fmla="*/ 5187 w 6660"/>
                <a:gd name="T75" fmla="*/ 777 h 7659"/>
                <a:gd name="T76" fmla="*/ 5495 w 6660"/>
                <a:gd name="T77" fmla="*/ 997 h 7659"/>
                <a:gd name="T78" fmla="*/ 5774 w 6660"/>
                <a:gd name="T79" fmla="*/ 1070 h 7659"/>
                <a:gd name="T80" fmla="*/ 5876 w 6660"/>
                <a:gd name="T81" fmla="*/ 1341 h 7659"/>
                <a:gd name="T82" fmla="*/ 6111 w 6660"/>
                <a:gd name="T83" fmla="*/ 2155 h 7659"/>
                <a:gd name="T84" fmla="*/ 6162 w 6660"/>
                <a:gd name="T85" fmla="*/ 2477 h 7659"/>
                <a:gd name="T86" fmla="*/ 6505 w 6660"/>
                <a:gd name="T87" fmla="*/ 3488 h 7659"/>
                <a:gd name="T88" fmla="*/ 6513 w 6660"/>
                <a:gd name="T89" fmla="*/ 3730 h 7659"/>
                <a:gd name="T90" fmla="*/ 6140 w 6660"/>
                <a:gd name="T91" fmla="*/ 3730 h 7659"/>
                <a:gd name="T92" fmla="*/ 6265 w 6660"/>
                <a:gd name="T93" fmla="*/ 4214 h 7659"/>
                <a:gd name="T94" fmla="*/ 6162 w 6660"/>
                <a:gd name="T95" fmla="*/ 4316 h 7659"/>
                <a:gd name="T96" fmla="*/ 5810 w 6660"/>
                <a:gd name="T97" fmla="*/ 4390 h 7659"/>
                <a:gd name="T98" fmla="*/ 5759 w 6660"/>
                <a:gd name="T99" fmla="*/ 5013 h 7659"/>
                <a:gd name="T100" fmla="*/ 5803 w 6660"/>
                <a:gd name="T101" fmla="*/ 6053 h 7659"/>
                <a:gd name="T102" fmla="*/ 5876 w 6660"/>
                <a:gd name="T103" fmla="*/ 6595 h 7659"/>
                <a:gd name="T104" fmla="*/ 5781 w 6660"/>
                <a:gd name="T105" fmla="*/ 7079 h 7659"/>
                <a:gd name="T106" fmla="*/ 5202 w 6660"/>
                <a:gd name="T107" fmla="*/ 7152 h 7659"/>
                <a:gd name="T108" fmla="*/ 4806 w 6660"/>
                <a:gd name="T109" fmla="*/ 7394 h 7659"/>
                <a:gd name="T110" fmla="*/ 4982 w 6660"/>
                <a:gd name="T111" fmla="*/ 7599 h 7659"/>
                <a:gd name="T112" fmla="*/ 4462 w 6660"/>
                <a:gd name="T113" fmla="*/ 7658 h 7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660" h="7659">
                  <a:moveTo>
                    <a:pt x="4462" y="7658"/>
                  </a:moveTo>
                  <a:lnTo>
                    <a:pt x="4462" y="7658"/>
                  </a:lnTo>
                  <a:cubicBezTo>
                    <a:pt x="4455" y="7658"/>
                    <a:pt x="4440" y="7658"/>
                    <a:pt x="4433" y="7658"/>
                  </a:cubicBezTo>
                  <a:cubicBezTo>
                    <a:pt x="4367" y="7650"/>
                    <a:pt x="4301" y="7548"/>
                    <a:pt x="4213" y="7350"/>
                  </a:cubicBezTo>
                  <a:cubicBezTo>
                    <a:pt x="4191" y="7306"/>
                    <a:pt x="4037" y="7255"/>
                    <a:pt x="3934" y="7218"/>
                  </a:cubicBezTo>
                  <a:cubicBezTo>
                    <a:pt x="3883" y="7203"/>
                    <a:pt x="3846" y="7189"/>
                    <a:pt x="3824" y="7181"/>
                  </a:cubicBezTo>
                  <a:cubicBezTo>
                    <a:pt x="3766" y="7145"/>
                    <a:pt x="3619" y="7086"/>
                    <a:pt x="3509" y="7064"/>
                  </a:cubicBezTo>
                  <a:cubicBezTo>
                    <a:pt x="3495" y="7064"/>
                    <a:pt x="3473" y="7057"/>
                    <a:pt x="3451" y="7057"/>
                  </a:cubicBezTo>
                  <a:cubicBezTo>
                    <a:pt x="3377" y="7057"/>
                    <a:pt x="3304" y="7086"/>
                    <a:pt x="3231" y="7130"/>
                  </a:cubicBezTo>
                  <a:cubicBezTo>
                    <a:pt x="3194" y="7152"/>
                    <a:pt x="3165" y="7167"/>
                    <a:pt x="3136" y="7167"/>
                  </a:cubicBezTo>
                  <a:cubicBezTo>
                    <a:pt x="3106" y="7167"/>
                    <a:pt x="3084" y="7152"/>
                    <a:pt x="3070" y="7137"/>
                  </a:cubicBezTo>
                  <a:cubicBezTo>
                    <a:pt x="3055" y="7123"/>
                    <a:pt x="3055" y="7101"/>
                    <a:pt x="3055" y="7079"/>
                  </a:cubicBezTo>
                  <a:cubicBezTo>
                    <a:pt x="3070" y="7027"/>
                    <a:pt x="3055" y="6991"/>
                    <a:pt x="2975" y="6940"/>
                  </a:cubicBezTo>
                  <a:cubicBezTo>
                    <a:pt x="2938" y="6918"/>
                    <a:pt x="2916" y="6910"/>
                    <a:pt x="2908" y="6910"/>
                  </a:cubicBezTo>
                  <a:cubicBezTo>
                    <a:pt x="2901" y="6910"/>
                    <a:pt x="2901" y="6910"/>
                    <a:pt x="2901" y="6910"/>
                  </a:cubicBezTo>
                  <a:cubicBezTo>
                    <a:pt x="2894" y="6918"/>
                    <a:pt x="2901" y="6925"/>
                    <a:pt x="2916" y="6940"/>
                  </a:cubicBezTo>
                  <a:cubicBezTo>
                    <a:pt x="2945" y="6969"/>
                    <a:pt x="2960" y="7013"/>
                    <a:pt x="2953" y="7042"/>
                  </a:cubicBezTo>
                  <a:cubicBezTo>
                    <a:pt x="2945" y="7057"/>
                    <a:pt x="2930" y="7064"/>
                    <a:pt x="2916" y="7064"/>
                  </a:cubicBezTo>
                  <a:cubicBezTo>
                    <a:pt x="2894" y="7064"/>
                    <a:pt x="2879" y="7057"/>
                    <a:pt x="2857" y="7042"/>
                  </a:cubicBezTo>
                  <a:cubicBezTo>
                    <a:pt x="2843" y="7035"/>
                    <a:pt x="2821" y="7020"/>
                    <a:pt x="2799" y="7020"/>
                  </a:cubicBezTo>
                  <a:cubicBezTo>
                    <a:pt x="2799" y="7020"/>
                    <a:pt x="2799" y="7020"/>
                    <a:pt x="2791" y="7020"/>
                  </a:cubicBezTo>
                  <a:cubicBezTo>
                    <a:pt x="2784" y="7027"/>
                    <a:pt x="2769" y="7027"/>
                    <a:pt x="2755" y="7027"/>
                  </a:cubicBezTo>
                  <a:cubicBezTo>
                    <a:pt x="2733" y="7027"/>
                    <a:pt x="2674" y="7020"/>
                    <a:pt x="2645" y="6984"/>
                  </a:cubicBezTo>
                  <a:cubicBezTo>
                    <a:pt x="2637" y="6976"/>
                    <a:pt x="2630" y="6962"/>
                    <a:pt x="2637" y="6932"/>
                  </a:cubicBezTo>
                  <a:cubicBezTo>
                    <a:pt x="2652" y="6888"/>
                    <a:pt x="2689" y="6874"/>
                    <a:pt x="2718" y="6859"/>
                  </a:cubicBezTo>
                  <a:cubicBezTo>
                    <a:pt x="2740" y="6844"/>
                    <a:pt x="2769" y="6837"/>
                    <a:pt x="2791" y="6808"/>
                  </a:cubicBezTo>
                  <a:cubicBezTo>
                    <a:pt x="2791" y="6800"/>
                    <a:pt x="2791" y="6793"/>
                    <a:pt x="2791" y="6793"/>
                  </a:cubicBezTo>
                  <a:cubicBezTo>
                    <a:pt x="2777" y="6756"/>
                    <a:pt x="2689" y="6713"/>
                    <a:pt x="2623" y="6690"/>
                  </a:cubicBezTo>
                  <a:cubicBezTo>
                    <a:pt x="2615" y="6742"/>
                    <a:pt x="2579" y="6778"/>
                    <a:pt x="2549" y="6778"/>
                  </a:cubicBezTo>
                  <a:cubicBezTo>
                    <a:pt x="2542" y="6778"/>
                    <a:pt x="2513" y="6778"/>
                    <a:pt x="2506" y="6727"/>
                  </a:cubicBezTo>
                  <a:cubicBezTo>
                    <a:pt x="2498" y="6698"/>
                    <a:pt x="2484" y="6661"/>
                    <a:pt x="2454" y="6661"/>
                  </a:cubicBezTo>
                  <a:cubicBezTo>
                    <a:pt x="2439" y="6661"/>
                    <a:pt x="2417" y="6668"/>
                    <a:pt x="2403" y="6676"/>
                  </a:cubicBezTo>
                  <a:cubicBezTo>
                    <a:pt x="2366" y="6698"/>
                    <a:pt x="2322" y="6713"/>
                    <a:pt x="2286" y="6720"/>
                  </a:cubicBezTo>
                  <a:cubicBezTo>
                    <a:pt x="2242" y="6727"/>
                    <a:pt x="2205" y="6734"/>
                    <a:pt x="2205" y="6749"/>
                  </a:cubicBezTo>
                  <a:cubicBezTo>
                    <a:pt x="2198" y="6756"/>
                    <a:pt x="2198" y="6764"/>
                    <a:pt x="2198" y="6778"/>
                  </a:cubicBezTo>
                  <a:cubicBezTo>
                    <a:pt x="2190" y="6822"/>
                    <a:pt x="2183" y="6874"/>
                    <a:pt x="2125" y="6896"/>
                  </a:cubicBezTo>
                  <a:cubicBezTo>
                    <a:pt x="2103" y="6903"/>
                    <a:pt x="2088" y="6932"/>
                    <a:pt x="2080" y="6962"/>
                  </a:cubicBezTo>
                  <a:cubicBezTo>
                    <a:pt x="2066" y="7006"/>
                    <a:pt x="2073" y="7049"/>
                    <a:pt x="2095" y="7079"/>
                  </a:cubicBezTo>
                  <a:cubicBezTo>
                    <a:pt x="2132" y="7115"/>
                    <a:pt x="2168" y="7123"/>
                    <a:pt x="2198" y="7123"/>
                  </a:cubicBezTo>
                  <a:cubicBezTo>
                    <a:pt x="2234" y="7123"/>
                    <a:pt x="2271" y="7108"/>
                    <a:pt x="2293" y="7094"/>
                  </a:cubicBezTo>
                  <a:cubicBezTo>
                    <a:pt x="2308" y="7086"/>
                    <a:pt x="2315" y="7072"/>
                    <a:pt x="2330" y="7064"/>
                  </a:cubicBezTo>
                  <a:cubicBezTo>
                    <a:pt x="2344" y="7042"/>
                    <a:pt x="2359" y="7013"/>
                    <a:pt x="2403" y="7013"/>
                  </a:cubicBezTo>
                  <a:cubicBezTo>
                    <a:pt x="2425" y="7013"/>
                    <a:pt x="2447" y="7020"/>
                    <a:pt x="2476" y="7035"/>
                  </a:cubicBezTo>
                  <a:cubicBezTo>
                    <a:pt x="2520" y="7057"/>
                    <a:pt x="2542" y="7079"/>
                    <a:pt x="2549" y="7094"/>
                  </a:cubicBezTo>
                  <a:cubicBezTo>
                    <a:pt x="2557" y="7115"/>
                    <a:pt x="2542" y="7137"/>
                    <a:pt x="2535" y="7152"/>
                  </a:cubicBezTo>
                  <a:cubicBezTo>
                    <a:pt x="2520" y="7174"/>
                    <a:pt x="2513" y="7189"/>
                    <a:pt x="2513" y="7211"/>
                  </a:cubicBezTo>
                  <a:cubicBezTo>
                    <a:pt x="2498" y="7284"/>
                    <a:pt x="2447" y="7306"/>
                    <a:pt x="2417" y="7306"/>
                  </a:cubicBezTo>
                  <a:cubicBezTo>
                    <a:pt x="2403" y="7306"/>
                    <a:pt x="2403" y="7306"/>
                    <a:pt x="2403" y="7306"/>
                  </a:cubicBezTo>
                  <a:cubicBezTo>
                    <a:pt x="2403" y="7291"/>
                    <a:pt x="2403" y="7291"/>
                    <a:pt x="2403" y="7291"/>
                  </a:cubicBezTo>
                  <a:cubicBezTo>
                    <a:pt x="2396" y="7277"/>
                    <a:pt x="2352" y="7233"/>
                    <a:pt x="2286" y="7233"/>
                  </a:cubicBezTo>
                  <a:cubicBezTo>
                    <a:pt x="2264" y="7233"/>
                    <a:pt x="2249" y="7240"/>
                    <a:pt x="2227" y="7247"/>
                  </a:cubicBezTo>
                  <a:cubicBezTo>
                    <a:pt x="2139" y="7284"/>
                    <a:pt x="2154" y="7372"/>
                    <a:pt x="2161" y="7379"/>
                  </a:cubicBezTo>
                  <a:cubicBezTo>
                    <a:pt x="2161" y="7394"/>
                    <a:pt x="2161" y="7394"/>
                    <a:pt x="2161" y="7394"/>
                  </a:cubicBezTo>
                  <a:cubicBezTo>
                    <a:pt x="2146" y="7394"/>
                    <a:pt x="2146" y="7394"/>
                    <a:pt x="2146" y="7394"/>
                  </a:cubicBezTo>
                  <a:cubicBezTo>
                    <a:pt x="2073" y="7408"/>
                    <a:pt x="2015" y="7416"/>
                    <a:pt x="1971" y="7416"/>
                  </a:cubicBezTo>
                  <a:cubicBezTo>
                    <a:pt x="1861" y="7416"/>
                    <a:pt x="1795" y="7372"/>
                    <a:pt x="1758" y="7284"/>
                  </a:cubicBezTo>
                  <a:cubicBezTo>
                    <a:pt x="1744" y="7262"/>
                    <a:pt x="1722" y="7255"/>
                    <a:pt x="1685" y="7255"/>
                  </a:cubicBezTo>
                  <a:cubicBezTo>
                    <a:pt x="1589" y="7255"/>
                    <a:pt x="1436" y="7328"/>
                    <a:pt x="1370" y="7394"/>
                  </a:cubicBezTo>
                  <a:cubicBezTo>
                    <a:pt x="1289" y="7475"/>
                    <a:pt x="1055" y="7482"/>
                    <a:pt x="1011" y="7482"/>
                  </a:cubicBezTo>
                  <a:cubicBezTo>
                    <a:pt x="974" y="7482"/>
                    <a:pt x="937" y="7475"/>
                    <a:pt x="930" y="7475"/>
                  </a:cubicBezTo>
                  <a:cubicBezTo>
                    <a:pt x="894" y="7467"/>
                    <a:pt x="886" y="7431"/>
                    <a:pt x="879" y="7394"/>
                  </a:cubicBezTo>
                  <a:cubicBezTo>
                    <a:pt x="864" y="7357"/>
                    <a:pt x="857" y="7328"/>
                    <a:pt x="842" y="7328"/>
                  </a:cubicBezTo>
                  <a:cubicBezTo>
                    <a:pt x="806" y="7328"/>
                    <a:pt x="725" y="7379"/>
                    <a:pt x="652" y="7416"/>
                  </a:cubicBezTo>
                  <a:cubicBezTo>
                    <a:pt x="600" y="7445"/>
                    <a:pt x="549" y="7482"/>
                    <a:pt x="505" y="7496"/>
                  </a:cubicBezTo>
                  <a:cubicBezTo>
                    <a:pt x="483" y="7504"/>
                    <a:pt x="461" y="7511"/>
                    <a:pt x="432" y="7511"/>
                  </a:cubicBezTo>
                  <a:cubicBezTo>
                    <a:pt x="395" y="7511"/>
                    <a:pt x="358" y="7496"/>
                    <a:pt x="344" y="7467"/>
                  </a:cubicBezTo>
                  <a:cubicBezTo>
                    <a:pt x="329" y="7445"/>
                    <a:pt x="329" y="7423"/>
                    <a:pt x="337" y="7408"/>
                  </a:cubicBezTo>
                  <a:cubicBezTo>
                    <a:pt x="344" y="7387"/>
                    <a:pt x="358" y="7372"/>
                    <a:pt x="373" y="7357"/>
                  </a:cubicBezTo>
                  <a:cubicBezTo>
                    <a:pt x="395" y="7335"/>
                    <a:pt x="410" y="7306"/>
                    <a:pt x="403" y="7291"/>
                  </a:cubicBezTo>
                  <a:cubicBezTo>
                    <a:pt x="403" y="7284"/>
                    <a:pt x="403" y="7284"/>
                    <a:pt x="395" y="7284"/>
                  </a:cubicBezTo>
                  <a:cubicBezTo>
                    <a:pt x="395" y="7284"/>
                    <a:pt x="373" y="7284"/>
                    <a:pt x="344" y="7335"/>
                  </a:cubicBezTo>
                  <a:cubicBezTo>
                    <a:pt x="322" y="7365"/>
                    <a:pt x="293" y="7379"/>
                    <a:pt x="263" y="7379"/>
                  </a:cubicBezTo>
                  <a:cubicBezTo>
                    <a:pt x="227" y="7379"/>
                    <a:pt x="197" y="7350"/>
                    <a:pt x="190" y="7328"/>
                  </a:cubicBezTo>
                  <a:cubicBezTo>
                    <a:pt x="190" y="7321"/>
                    <a:pt x="183" y="7306"/>
                    <a:pt x="183" y="7291"/>
                  </a:cubicBezTo>
                  <a:cubicBezTo>
                    <a:pt x="183" y="7262"/>
                    <a:pt x="183" y="7211"/>
                    <a:pt x="117" y="7152"/>
                  </a:cubicBezTo>
                  <a:cubicBezTo>
                    <a:pt x="29" y="7079"/>
                    <a:pt x="0" y="6991"/>
                    <a:pt x="44" y="6910"/>
                  </a:cubicBezTo>
                  <a:cubicBezTo>
                    <a:pt x="51" y="6896"/>
                    <a:pt x="58" y="6881"/>
                    <a:pt x="65" y="6866"/>
                  </a:cubicBezTo>
                  <a:cubicBezTo>
                    <a:pt x="87" y="6830"/>
                    <a:pt x="95" y="6822"/>
                    <a:pt x="80" y="6786"/>
                  </a:cubicBezTo>
                  <a:cubicBezTo>
                    <a:pt x="51" y="6720"/>
                    <a:pt x="58" y="6654"/>
                    <a:pt x="102" y="6588"/>
                  </a:cubicBezTo>
                  <a:cubicBezTo>
                    <a:pt x="117" y="6566"/>
                    <a:pt x="117" y="6566"/>
                    <a:pt x="117" y="6566"/>
                  </a:cubicBezTo>
                  <a:cubicBezTo>
                    <a:pt x="146" y="6522"/>
                    <a:pt x="153" y="6515"/>
                    <a:pt x="132" y="6456"/>
                  </a:cubicBezTo>
                  <a:cubicBezTo>
                    <a:pt x="109" y="6383"/>
                    <a:pt x="161" y="6309"/>
                    <a:pt x="175" y="6287"/>
                  </a:cubicBezTo>
                  <a:cubicBezTo>
                    <a:pt x="168" y="6236"/>
                    <a:pt x="190" y="6170"/>
                    <a:pt x="241" y="6126"/>
                  </a:cubicBezTo>
                  <a:cubicBezTo>
                    <a:pt x="278" y="6082"/>
                    <a:pt x="293" y="6031"/>
                    <a:pt x="271" y="5994"/>
                  </a:cubicBezTo>
                  <a:cubicBezTo>
                    <a:pt x="263" y="5980"/>
                    <a:pt x="256" y="5972"/>
                    <a:pt x="249" y="5958"/>
                  </a:cubicBezTo>
                  <a:cubicBezTo>
                    <a:pt x="219" y="5906"/>
                    <a:pt x="183" y="5840"/>
                    <a:pt x="168" y="5760"/>
                  </a:cubicBezTo>
                  <a:cubicBezTo>
                    <a:pt x="146" y="5650"/>
                    <a:pt x="183" y="5547"/>
                    <a:pt x="212" y="5503"/>
                  </a:cubicBezTo>
                  <a:cubicBezTo>
                    <a:pt x="234" y="5481"/>
                    <a:pt x="241" y="5452"/>
                    <a:pt x="256" y="5415"/>
                  </a:cubicBezTo>
                  <a:cubicBezTo>
                    <a:pt x="271" y="5386"/>
                    <a:pt x="285" y="5342"/>
                    <a:pt x="315" y="5291"/>
                  </a:cubicBezTo>
                  <a:cubicBezTo>
                    <a:pt x="337" y="5254"/>
                    <a:pt x="351" y="5225"/>
                    <a:pt x="366" y="5203"/>
                  </a:cubicBezTo>
                  <a:cubicBezTo>
                    <a:pt x="403" y="5152"/>
                    <a:pt x="425" y="5115"/>
                    <a:pt x="439" y="5049"/>
                  </a:cubicBezTo>
                  <a:cubicBezTo>
                    <a:pt x="461" y="4961"/>
                    <a:pt x="498" y="4932"/>
                    <a:pt x="542" y="4903"/>
                  </a:cubicBezTo>
                  <a:cubicBezTo>
                    <a:pt x="549" y="4895"/>
                    <a:pt x="549" y="4895"/>
                    <a:pt x="549" y="4895"/>
                  </a:cubicBezTo>
                  <a:cubicBezTo>
                    <a:pt x="571" y="4881"/>
                    <a:pt x="571" y="4771"/>
                    <a:pt x="571" y="4690"/>
                  </a:cubicBezTo>
                  <a:cubicBezTo>
                    <a:pt x="578" y="4624"/>
                    <a:pt x="578" y="4565"/>
                    <a:pt x="586" y="4529"/>
                  </a:cubicBezTo>
                  <a:cubicBezTo>
                    <a:pt x="593" y="4507"/>
                    <a:pt x="593" y="4477"/>
                    <a:pt x="593" y="4448"/>
                  </a:cubicBezTo>
                  <a:cubicBezTo>
                    <a:pt x="593" y="4404"/>
                    <a:pt x="586" y="4360"/>
                    <a:pt x="637" y="4316"/>
                  </a:cubicBezTo>
                  <a:cubicBezTo>
                    <a:pt x="703" y="4265"/>
                    <a:pt x="732" y="4184"/>
                    <a:pt x="732" y="4067"/>
                  </a:cubicBezTo>
                  <a:cubicBezTo>
                    <a:pt x="732" y="3943"/>
                    <a:pt x="820" y="3818"/>
                    <a:pt x="886" y="3767"/>
                  </a:cubicBezTo>
                  <a:cubicBezTo>
                    <a:pt x="945" y="3723"/>
                    <a:pt x="1018" y="3642"/>
                    <a:pt x="1040" y="3606"/>
                  </a:cubicBezTo>
                  <a:cubicBezTo>
                    <a:pt x="1047" y="3598"/>
                    <a:pt x="1062" y="3576"/>
                    <a:pt x="1069" y="3554"/>
                  </a:cubicBezTo>
                  <a:cubicBezTo>
                    <a:pt x="1099" y="3510"/>
                    <a:pt x="1128" y="3452"/>
                    <a:pt x="1157" y="3415"/>
                  </a:cubicBezTo>
                  <a:cubicBezTo>
                    <a:pt x="1201" y="3356"/>
                    <a:pt x="1245" y="3327"/>
                    <a:pt x="1326" y="3305"/>
                  </a:cubicBezTo>
                  <a:cubicBezTo>
                    <a:pt x="1370" y="3290"/>
                    <a:pt x="1392" y="3210"/>
                    <a:pt x="1414" y="3137"/>
                  </a:cubicBezTo>
                  <a:cubicBezTo>
                    <a:pt x="1421" y="3100"/>
                    <a:pt x="1428" y="3071"/>
                    <a:pt x="1436" y="3041"/>
                  </a:cubicBezTo>
                  <a:cubicBezTo>
                    <a:pt x="1465" y="2968"/>
                    <a:pt x="1568" y="2851"/>
                    <a:pt x="1604" y="2814"/>
                  </a:cubicBezTo>
                  <a:cubicBezTo>
                    <a:pt x="1626" y="2792"/>
                    <a:pt x="1626" y="2792"/>
                    <a:pt x="1626" y="2792"/>
                  </a:cubicBezTo>
                  <a:cubicBezTo>
                    <a:pt x="1604" y="2777"/>
                    <a:pt x="1604" y="2777"/>
                    <a:pt x="1604" y="2777"/>
                  </a:cubicBezTo>
                  <a:cubicBezTo>
                    <a:pt x="1670" y="2741"/>
                    <a:pt x="1670" y="2741"/>
                    <a:pt x="1670" y="2741"/>
                  </a:cubicBezTo>
                  <a:cubicBezTo>
                    <a:pt x="1677" y="2741"/>
                    <a:pt x="1677" y="2741"/>
                    <a:pt x="1677" y="2741"/>
                  </a:cubicBezTo>
                  <a:cubicBezTo>
                    <a:pt x="1677" y="2741"/>
                    <a:pt x="1736" y="2734"/>
                    <a:pt x="1787" y="2602"/>
                  </a:cubicBezTo>
                  <a:cubicBezTo>
                    <a:pt x="1824" y="2514"/>
                    <a:pt x="1868" y="2455"/>
                    <a:pt x="1897" y="2404"/>
                  </a:cubicBezTo>
                  <a:cubicBezTo>
                    <a:pt x="1927" y="2353"/>
                    <a:pt x="1956" y="2316"/>
                    <a:pt x="1956" y="2279"/>
                  </a:cubicBezTo>
                  <a:cubicBezTo>
                    <a:pt x="1963" y="2243"/>
                    <a:pt x="1963" y="2213"/>
                    <a:pt x="1963" y="2184"/>
                  </a:cubicBezTo>
                  <a:cubicBezTo>
                    <a:pt x="1956" y="2147"/>
                    <a:pt x="1956" y="2111"/>
                    <a:pt x="1971" y="2089"/>
                  </a:cubicBezTo>
                  <a:cubicBezTo>
                    <a:pt x="1978" y="2081"/>
                    <a:pt x="1985" y="2067"/>
                    <a:pt x="2000" y="2059"/>
                  </a:cubicBezTo>
                  <a:cubicBezTo>
                    <a:pt x="2022" y="2037"/>
                    <a:pt x="2051" y="2008"/>
                    <a:pt x="2037" y="1964"/>
                  </a:cubicBezTo>
                  <a:cubicBezTo>
                    <a:pt x="2022" y="1920"/>
                    <a:pt x="2022" y="1847"/>
                    <a:pt x="2125" y="1781"/>
                  </a:cubicBezTo>
                  <a:cubicBezTo>
                    <a:pt x="2139" y="1766"/>
                    <a:pt x="2154" y="1759"/>
                    <a:pt x="2161" y="1759"/>
                  </a:cubicBezTo>
                  <a:cubicBezTo>
                    <a:pt x="2198" y="1737"/>
                    <a:pt x="2205" y="1730"/>
                    <a:pt x="2205" y="1664"/>
                  </a:cubicBezTo>
                  <a:cubicBezTo>
                    <a:pt x="2205" y="1627"/>
                    <a:pt x="2198" y="1620"/>
                    <a:pt x="2183" y="1605"/>
                  </a:cubicBezTo>
                  <a:cubicBezTo>
                    <a:pt x="2168" y="1590"/>
                    <a:pt x="2161" y="1576"/>
                    <a:pt x="2176" y="1539"/>
                  </a:cubicBezTo>
                  <a:cubicBezTo>
                    <a:pt x="2183" y="1503"/>
                    <a:pt x="2205" y="1480"/>
                    <a:pt x="2220" y="1466"/>
                  </a:cubicBezTo>
                  <a:cubicBezTo>
                    <a:pt x="2242" y="1444"/>
                    <a:pt x="2256" y="1429"/>
                    <a:pt x="2256" y="1407"/>
                  </a:cubicBezTo>
                  <a:cubicBezTo>
                    <a:pt x="2256" y="1385"/>
                    <a:pt x="2256" y="1356"/>
                    <a:pt x="2264" y="1327"/>
                  </a:cubicBezTo>
                  <a:cubicBezTo>
                    <a:pt x="2271" y="1297"/>
                    <a:pt x="2286" y="1224"/>
                    <a:pt x="2271" y="1217"/>
                  </a:cubicBezTo>
                  <a:cubicBezTo>
                    <a:pt x="2264" y="1217"/>
                    <a:pt x="2256" y="1217"/>
                    <a:pt x="2249" y="1217"/>
                  </a:cubicBezTo>
                  <a:cubicBezTo>
                    <a:pt x="2213" y="1217"/>
                    <a:pt x="2176" y="1202"/>
                    <a:pt x="2161" y="1173"/>
                  </a:cubicBezTo>
                  <a:cubicBezTo>
                    <a:pt x="2161" y="1158"/>
                    <a:pt x="2154" y="1136"/>
                    <a:pt x="2176" y="1099"/>
                  </a:cubicBezTo>
                  <a:cubicBezTo>
                    <a:pt x="2198" y="1070"/>
                    <a:pt x="2190" y="1063"/>
                    <a:pt x="2161" y="1019"/>
                  </a:cubicBezTo>
                  <a:cubicBezTo>
                    <a:pt x="2146" y="1012"/>
                    <a:pt x="2132" y="989"/>
                    <a:pt x="2117" y="975"/>
                  </a:cubicBezTo>
                  <a:cubicBezTo>
                    <a:pt x="2073" y="902"/>
                    <a:pt x="2103" y="726"/>
                    <a:pt x="2103" y="704"/>
                  </a:cubicBezTo>
                  <a:cubicBezTo>
                    <a:pt x="2103" y="696"/>
                    <a:pt x="2103" y="696"/>
                    <a:pt x="2103" y="696"/>
                  </a:cubicBezTo>
                  <a:cubicBezTo>
                    <a:pt x="2110" y="689"/>
                    <a:pt x="2110" y="689"/>
                    <a:pt x="2110" y="689"/>
                  </a:cubicBezTo>
                  <a:lnTo>
                    <a:pt x="2110" y="689"/>
                  </a:lnTo>
                  <a:cubicBezTo>
                    <a:pt x="2117" y="689"/>
                    <a:pt x="2117" y="689"/>
                    <a:pt x="2117" y="689"/>
                  </a:cubicBezTo>
                  <a:cubicBezTo>
                    <a:pt x="2168" y="667"/>
                    <a:pt x="2168" y="667"/>
                    <a:pt x="2168" y="667"/>
                  </a:cubicBezTo>
                  <a:cubicBezTo>
                    <a:pt x="2176" y="667"/>
                    <a:pt x="2183" y="667"/>
                    <a:pt x="2183" y="667"/>
                  </a:cubicBezTo>
                  <a:cubicBezTo>
                    <a:pt x="2227" y="667"/>
                    <a:pt x="2264" y="718"/>
                    <a:pt x="2308" y="777"/>
                  </a:cubicBezTo>
                  <a:cubicBezTo>
                    <a:pt x="2344" y="828"/>
                    <a:pt x="2381" y="880"/>
                    <a:pt x="2410" y="894"/>
                  </a:cubicBezTo>
                  <a:cubicBezTo>
                    <a:pt x="2425" y="902"/>
                    <a:pt x="2432" y="902"/>
                    <a:pt x="2439" y="902"/>
                  </a:cubicBezTo>
                  <a:cubicBezTo>
                    <a:pt x="2454" y="902"/>
                    <a:pt x="2462" y="894"/>
                    <a:pt x="2476" y="887"/>
                  </a:cubicBezTo>
                  <a:cubicBezTo>
                    <a:pt x="2498" y="858"/>
                    <a:pt x="2506" y="806"/>
                    <a:pt x="2491" y="763"/>
                  </a:cubicBezTo>
                  <a:cubicBezTo>
                    <a:pt x="2476" y="704"/>
                    <a:pt x="2484" y="653"/>
                    <a:pt x="2506" y="616"/>
                  </a:cubicBezTo>
                  <a:cubicBezTo>
                    <a:pt x="2527" y="587"/>
                    <a:pt x="2557" y="572"/>
                    <a:pt x="2594" y="565"/>
                  </a:cubicBezTo>
                  <a:cubicBezTo>
                    <a:pt x="2601" y="565"/>
                    <a:pt x="2615" y="565"/>
                    <a:pt x="2615" y="565"/>
                  </a:cubicBezTo>
                  <a:cubicBezTo>
                    <a:pt x="2689" y="565"/>
                    <a:pt x="2696" y="608"/>
                    <a:pt x="2711" y="726"/>
                  </a:cubicBezTo>
                  <a:cubicBezTo>
                    <a:pt x="2718" y="755"/>
                    <a:pt x="2718" y="784"/>
                    <a:pt x="2725" y="814"/>
                  </a:cubicBezTo>
                  <a:cubicBezTo>
                    <a:pt x="2740" y="887"/>
                    <a:pt x="2777" y="916"/>
                    <a:pt x="2843" y="916"/>
                  </a:cubicBezTo>
                  <a:cubicBezTo>
                    <a:pt x="2908" y="916"/>
                    <a:pt x="2975" y="880"/>
                    <a:pt x="2975" y="880"/>
                  </a:cubicBezTo>
                  <a:cubicBezTo>
                    <a:pt x="2996" y="872"/>
                    <a:pt x="2996" y="872"/>
                    <a:pt x="2996" y="872"/>
                  </a:cubicBezTo>
                  <a:cubicBezTo>
                    <a:pt x="2996" y="894"/>
                    <a:pt x="2996" y="894"/>
                    <a:pt x="2996" y="894"/>
                  </a:cubicBezTo>
                  <a:cubicBezTo>
                    <a:pt x="3004" y="938"/>
                    <a:pt x="3018" y="946"/>
                    <a:pt x="3106" y="946"/>
                  </a:cubicBezTo>
                  <a:cubicBezTo>
                    <a:pt x="3158" y="946"/>
                    <a:pt x="3165" y="982"/>
                    <a:pt x="3172" y="989"/>
                  </a:cubicBezTo>
                  <a:cubicBezTo>
                    <a:pt x="3172" y="1034"/>
                    <a:pt x="3128" y="1085"/>
                    <a:pt x="3077" y="1092"/>
                  </a:cubicBezTo>
                  <a:cubicBezTo>
                    <a:pt x="3070" y="1092"/>
                    <a:pt x="3062" y="1092"/>
                    <a:pt x="3055" y="1092"/>
                  </a:cubicBezTo>
                  <a:cubicBezTo>
                    <a:pt x="3026" y="1099"/>
                    <a:pt x="3026" y="1099"/>
                    <a:pt x="3026" y="1180"/>
                  </a:cubicBezTo>
                  <a:cubicBezTo>
                    <a:pt x="3018" y="1239"/>
                    <a:pt x="3018" y="1239"/>
                    <a:pt x="3018" y="1239"/>
                  </a:cubicBezTo>
                  <a:cubicBezTo>
                    <a:pt x="3018" y="1275"/>
                    <a:pt x="3026" y="1283"/>
                    <a:pt x="3026" y="1290"/>
                  </a:cubicBezTo>
                  <a:lnTo>
                    <a:pt x="3026" y="1290"/>
                  </a:lnTo>
                  <a:cubicBezTo>
                    <a:pt x="3055" y="1290"/>
                    <a:pt x="3099" y="1246"/>
                    <a:pt x="3136" y="1217"/>
                  </a:cubicBezTo>
                  <a:cubicBezTo>
                    <a:pt x="3158" y="1187"/>
                    <a:pt x="3180" y="1173"/>
                    <a:pt x="3187" y="1165"/>
                  </a:cubicBezTo>
                  <a:cubicBezTo>
                    <a:pt x="3209" y="1158"/>
                    <a:pt x="3209" y="1151"/>
                    <a:pt x="3216" y="1122"/>
                  </a:cubicBezTo>
                  <a:cubicBezTo>
                    <a:pt x="3216" y="1107"/>
                    <a:pt x="3216" y="1085"/>
                    <a:pt x="3231" y="1048"/>
                  </a:cubicBezTo>
                  <a:cubicBezTo>
                    <a:pt x="3238" y="1004"/>
                    <a:pt x="3260" y="953"/>
                    <a:pt x="3304" y="953"/>
                  </a:cubicBezTo>
                  <a:cubicBezTo>
                    <a:pt x="3326" y="953"/>
                    <a:pt x="3348" y="968"/>
                    <a:pt x="3377" y="982"/>
                  </a:cubicBezTo>
                  <a:cubicBezTo>
                    <a:pt x="3392" y="997"/>
                    <a:pt x="3407" y="1004"/>
                    <a:pt x="3414" y="1004"/>
                  </a:cubicBezTo>
                  <a:cubicBezTo>
                    <a:pt x="3429" y="1004"/>
                    <a:pt x="3436" y="982"/>
                    <a:pt x="3444" y="953"/>
                  </a:cubicBezTo>
                  <a:cubicBezTo>
                    <a:pt x="3451" y="938"/>
                    <a:pt x="3458" y="924"/>
                    <a:pt x="3465" y="909"/>
                  </a:cubicBezTo>
                  <a:cubicBezTo>
                    <a:pt x="3473" y="902"/>
                    <a:pt x="3487" y="880"/>
                    <a:pt x="3524" y="880"/>
                  </a:cubicBezTo>
                  <a:cubicBezTo>
                    <a:pt x="3539" y="880"/>
                    <a:pt x="3561" y="887"/>
                    <a:pt x="3583" y="902"/>
                  </a:cubicBezTo>
                  <a:cubicBezTo>
                    <a:pt x="3517" y="799"/>
                    <a:pt x="3517" y="799"/>
                    <a:pt x="3517" y="799"/>
                  </a:cubicBezTo>
                  <a:cubicBezTo>
                    <a:pt x="3583" y="755"/>
                    <a:pt x="3583" y="755"/>
                    <a:pt x="3583" y="755"/>
                  </a:cubicBezTo>
                  <a:cubicBezTo>
                    <a:pt x="3583" y="748"/>
                    <a:pt x="3583" y="748"/>
                    <a:pt x="3583" y="748"/>
                  </a:cubicBezTo>
                  <a:cubicBezTo>
                    <a:pt x="3590" y="748"/>
                    <a:pt x="3590" y="748"/>
                    <a:pt x="3590" y="748"/>
                  </a:cubicBezTo>
                  <a:cubicBezTo>
                    <a:pt x="3605" y="733"/>
                    <a:pt x="3605" y="733"/>
                    <a:pt x="3605" y="733"/>
                  </a:cubicBezTo>
                  <a:cubicBezTo>
                    <a:pt x="3612" y="733"/>
                    <a:pt x="3612" y="733"/>
                    <a:pt x="3612" y="733"/>
                  </a:cubicBezTo>
                  <a:cubicBezTo>
                    <a:pt x="3619" y="733"/>
                    <a:pt x="3634" y="726"/>
                    <a:pt x="3649" y="726"/>
                  </a:cubicBezTo>
                  <a:cubicBezTo>
                    <a:pt x="3663" y="726"/>
                    <a:pt x="3685" y="733"/>
                    <a:pt x="3707" y="733"/>
                  </a:cubicBezTo>
                  <a:cubicBezTo>
                    <a:pt x="3722" y="740"/>
                    <a:pt x="3744" y="740"/>
                    <a:pt x="3766" y="740"/>
                  </a:cubicBezTo>
                  <a:cubicBezTo>
                    <a:pt x="3780" y="740"/>
                    <a:pt x="3795" y="740"/>
                    <a:pt x="3803" y="733"/>
                  </a:cubicBezTo>
                  <a:cubicBezTo>
                    <a:pt x="3817" y="726"/>
                    <a:pt x="3839" y="718"/>
                    <a:pt x="3854" y="718"/>
                  </a:cubicBezTo>
                  <a:cubicBezTo>
                    <a:pt x="3898" y="696"/>
                    <a:pt x="3927" y="689"/>
                    <a:pt x="3927" y="616"/>
                  </a:cubicBezTo>
                  <a:cubicBezTo>
                    <a:pt x="3927" y="499"/>
                    <a:pt x="4030" y="491"/>
                    <a:pt x="4125" y="491"/>
                  </a:cubicBezTo>
                  <a:cubicBezTo>
                    <a:pt x="4139" y="484"/>
                    <a:pt x="4154" y="484"/>
                    <a:pt x="4169" y="484"/>
                  </a:cubicBezTo>
                  <a:cubicBezTo>
                    <a:pt x="4235" y="477"/>
                    <a:pt x="4235" y="469"/>
                    <a:pt x="4227" y="447"/>
                  </a:cubicBezTo>
                  <a:cubicBezTo>
                    <a:pt x="4227" y="440"/>
                    <a:pt x="4227" y="418"/>
                    <a:pt x="4235" y="403"/>
                  </a:cubicBezTo>
                  <a:cubicBezTo>
                    <a:pt x="4249" y="381"/>
                    <a:pt x="4271" y="323"/>
                    <a:pt x="4220" y="271"/>
                  </a:cubicBezTo>
                  <a:cubicBezTo>
                    <a:pt x="4206" y="257"/>
                    <a:pt x="4191" y="249"/>
                    <a:pt x="4169" y="249"/>
                  </a:cubicBezTo>
                  <a:cubicBezTo>
                    <a:pt x="4161" y="249"/>
                    <a:pt x="4154" y="257"/>
                    <a:pt x="4139" y="257"/>
                  </a:cubicBezTo>
                  <a:cubicBezTo>
                    <a:pt x="4132" y="257"/>
                    <a:pt x="4118" y="257"/>
                    <a:pt x="4110" y="257"/>
                  </a:cubicBezTo>
                  <a:cubicBezTo>
                    <a:pt x="4096" y="257"/>
                    <a:pt x="4088" y="257"/>
                    <a:pt x="4081" y="257"/>
                  </a:cubicBezTo>
                  <a:cubicBezTo>
                    <a:pt x="4015" y="242"/>
                    <a:pt x="4008" y="213"/>
                    <a:pt x="4008" y="206"/>
                  </a:cubicBezTo>
                  <a:cubicBezTo>
                    <a:pt x="4015" y="198"/>
                    <a:pt x="4037" y="125"/>
                    <a:pt x="4081" y="88"/>
                  </a:cubicBezTo>
                  <a:cubicBezTo>
                    <a:pt x="4132" y="52"/>
                    <a:pt x="4191" y="44"/>
                    <a:pt x="4249" y="30"/>
                  </a:cubicBezTo>
                  <a:cubicBezTo>
                    <a:pt x="4257" y="30"/>
                    <a:pt x="4257" y="30"/>
                    <a:pt x="4264" y="30"/>
                  </a:cubicBezTo>
                  <a:cubicBezTo>
                    <a:pt x="4294" y="30"/>
                    <a:pt x="4308" y="44"/>
                    <a:pt x="4315" y="59"/>
                  </a:cubicBezTo>
                  <a:cubicBezTo>
                    <a:pt x="4323" y="66"/>
                    <a:pt x="4330" y="66"/>
                    <a:pt x="4337" y="66"/>
                  </a:cubicBezTo>
                  <a:lnTo>
                    <a:pt x="4345" y="66"/>
                  </a:lnTo>
                  <a:cubicBezTo>
                    <a:pt x="4367" y="59"/>
                    <a:pt x="4374" y="52"/>
                    <a:pt x="4381" y="37"/>
                  </a:cubicBezTo>
                  <a:cubicBezTo>
                    <a:pt x="4389" y="30"/>
                    <a:pt x="4403" y="15"/>
                    <a:pt x="4418" y="15"/>
                  </a:cubicBezTo>
                  <a:cubicBezTo>
                    <a:pt x="4425" y="15"/>
                    <a:pt x="4433" y="15"/>
                    <a:pt x="4440" y="22"/>
                  </a:cubicBezTo>
                  <a:cubicBezTo>
                    <a:pt x="4462" y="30"/>
                    <a:pt x="4469" y="52"/>
                    <a:pt x="4484" y="66"/>
                  </a:cubicBezTo>
                  <a:cubicBezTo>
                    <a:pt x="4491" y="81"/>
                    <a:pt x="4499" y="96"/>
                    <a:pt x="4506" y="103"/>
                  </a:cubicBezTo>
                  <a:cubicBezTo>
                    <a:pt x="4513" y="103"/>
                    <a:pt x="4513" y="103"/>
                    <a:pt x="4520" y="103"/>
                  </a:cubicBezTo>
                  <a:cubicBezTo>
                    <a:pt x="4535" y="103"/>
                    <a:pt x="4550" y="88"/>
                    <a:pt x="4572" y="74"/>
                  </a:cubicBezTo>
                  <a:cubicBezTo>
                    <a:pt x="4587" y="66"/>
                    <a:pt x="4601" y="52"/>
                    <a:pt x="4616" y="44"/>
                  </a:cubicBezTo>
                  <a:cubicBezTo>
                    <a:pt x="4638" y="30"/>
                    <a:pt x="4638" y="30"/>
                    <a:pt x="4638" y="30"/>
                  </a:cubicBezTo>
                  <a:cubicBezTo>
                    <a:pt x="4667" y="15"/>
                    <a:pt x="4682" y="0"/>
                    <a:pt x="4704" y="0"/>
                  </a:cubicBezTo>
                  <a:cubicBezTo>
                    <a:pt x="4711" y="0"/>
                    <a:pt x="4726" y="8"/>
                    <a:pt x="4733" y="8"/>
                  </a:cubicBezTo>
                  <a:cubicBezTo>
                    <a:pt x="4770" y="22"/>
                    <a:pt x="4770" y="110"/>
                    <a:pt x="4755" y="242"/>
                  </a:cubicBezTo>
                  <a:cubicBezTo>
                    <a:pt x="4740" y="323"/>
                    <a:pt x="4748" y="352"/>
                    <a:pt x="4755" y="352"/>
                  </a:cubicBezTo>
                  <a:cubicBezTo>
                    <a:pt x="4755" y="352"/>
                    <a:pt x="4762" y="345"/>
                    <a:pt x="4770" y="330"/>
                  </a:cubicBezTo>
                  <a:cubicBezTo>
                    <a:pt x="4784" y="315"/>
                    <a:pt x="4792" y="301"/>
                    <a:pt x="4799" y="286"/>
                  </a:cubicBezTo>
                  <a:cubicBezTo>
                    <a:pt x="4814" y="271"/>
                    <a:pt x="4821" y="257"/>
                    <a:pt x="4836" y="257"/>
                  </a:cubicBezTo>
                  <a:cubicBezTo>
                    <a:pt x="4858" y="257"/>
                    <a:pt x="4872" y="271"/>
                    <a:pt x="4909" y="308"/>
                  </a:cubicBezTo>
                  <a:cubicBezTo>
                    <a:pt x="4924" y="323"/>
                    <a:pt x="4931" y="330"/>
                    <a:pt x="4946" y="330"/>
                  </a:cubicBezTo>
                  <a:cubicBezTo>
                    <a:pt x="4960" y="330"/>
                    <a:pt x="4975" y="308"/>
                    <a:pt x="4997" y="286"/>
                  </a:cubicBezTo>
                  <a:cubicBezTo>
                    <a:pt x="5011" y="264"/>
                    <a:pt x="5034" y="235"/>
                    <a:pt x="5063" y="227"/>
                  </a:cubicBezTo>
                  <a:cubicBezTo>
                    <a:pt x="5070" y="220"/>
                    <a:pt x="5077" y="220"/>
                    <a:pt x="5085" y="220"/>
                  </a:cubicBezTo>
                  <a:cubicBezTo>
                    <a:pt x="5099" y="220"/>
                    <a:pt x="5121" y="235"/>
                    <a:pt x="5136" y="249"/>
                  </a:cubicBezTo>
                  <a:cubicBezTo>
                    <a:pt x="5165" y="294"/>
                    <a:pt x="5180" y="367"/>
                    <a:pt x="5173" y="403"/>
                  </a:cubicBezTo>
                  <a:cubicBezTo>
                    <a:pt x="5165" y="440"/>
                    <a:pt x="5173" y="462"/>
                    <a:pt x="5224" y="484"/>
                  </a:cubicBezTo>
                  <a:cubicBezTo>
                    <a:pt x="5224" y="491"/>
                    <a:pt x="5231" y="491"/>
                    <a:pt x="5239" y="491"/>
                  </a:cubicBezTo>
                  <a:cubicBezTo>
                    <a:pt x="5246" y="499"/>
                    <a:pt x="5261" y="499"/>
                    <a:pt x="5261" y="506"/>
                  </a:cubicBezTo>
                  <a:cubicBezTo>
                    <a:pt x="5268" y="521"/>
                    <a:pt x="5268" y="535"/>
                    <a:pt x="5246" y="579"/>
                  </a:cubicBezTo>
                  <a:cubicBezTo>
                    <a:pt x="5239" y="601"/>
                    <a:pt x="5224" y="645"/>
                    <a:pt x="5209" y="696"/>
                  </a:cubicBezTo>
                  <a:cubicBezTo>
                    <a:pt x="5187" y="748"/>
                    <a:pt x="5187" y="770"/>
                    <a:pt x="5187" y="777"/>
                  </a:cubicBezTo>
                  <a:cubicBezTo>
                    <a:pt x="5202" y="770"/>
                    <a:pt x="5246" y="726"/>
                    <a:pt x="5268" y="682"/>
                  </a:cubicBezTo>
                  <a:cubicBezTo>
                    <a:pt x="5283" y="667"/>
                    <a:pt x="5290" y="667"/>
                    <a:pt x="5297" y="667"/>
                  </a:cubicBezTo>
                  <a:cubicBezTo>
                    <a:pt x="5349" y="667"/>
                    <a:pt x="5378" y="821"/>
                    <a:pt x="5378" y="872"/>
                  </a:cubicBezTo>
                  <a:cubicBezTo>
                    <a:pt x="5378" y="909"/>
                    <a:pt x="5385" y="938"/>
                    <a:pt x="5393" y="960"/>
                  </a:cubicBezTo>
                  <a:cubicBezTo>
                    <a:pt x="5407" y="989"/>
                    <a:pt x="5429" y="997"/>
                    <a:pt x="5458" y="997"/>
                  </a:cubicBezTo>
                  <a:cubicBezTo>
                    <a:pt x="5473" y="997"/>
                    <a:pt x="5480" y="997"/>
                    <a:pt x="5495" y="997"/>
                  </a:cubicBezTo>
                  <a:cubicBezTo>
                    <a:pt x="5568" y="982"/>
                    <a:pt x="5568" y="968"/>
                    <a:pt x="5583" y="938"/>
                  </a:cubicBezTo>
                  <a:cubicBezTo>
                    <a:pt x="5583" y="924"/>
                    <a:pt x="5590" y="909"/>
                    <a:pt x="5598" y="887"/>
                  </a:cubicBezTo>
                  <a:cubicBezTo>
                    <a:pt x="5620" y="843"/>
                    <a:pt x="5656" y="814"/>
                    <a:pt x="5686" y="814"/>
                  </a:cubicBezTo>
                  <a:cubicBezTo>
                    <a:pt x="5700" y="814"/>
                    <a:pt x="5730" y="821"/>
                    <a:pt x="5737" y="880"/>
                  </a:cubicBezTo>
                  <a:cubicBezTo>
                    <a:pt x="5744" y="916"/>
                    <a:pt x="5751" y="946"/>
                    <a:pt x="5759" y="960"/>
                  </a:cubicBezTo>
                  <a:cubicBezTo>
                    <a:pt x="5774" y="989"/>
                    <a:pt x="5781" y="1019"/>
                    <a:pt x="5774" y="1070"/>
                  </a:cubicBezTo>
                  <a:cubicBezTo>
                    <a:pt x="5766" y="1129"/>
                    <a:pt x="5788" y="1144"/>
                    <a:pt x="5825" y="1165"/>
                  </a:cubicBezTo>
                  <a:cubicBezTo>
                    <a:pt x="5832" y="1165"/>
                    <a:pt x="5832" y="1165"/>
                    <a:pt x="5832" y="1165"/>
                  </a:cubicBezTo>
                  <a:cubicBezTo>
                    <a:pt x="5884" y="1195"/>
                    <a:pt x="5898" y="1312"/>
                    <a:pt x="5898" y="1327"/>
                  </a:cubicBezTo>
                  <a:cubicBezTo>
                    <a:pt x="5898" y="1349"/>
                    <a:pt x="5898" y="1349"/>
                    <a:pt x="5898" y="1349"/>
                  </a:cubicBezTo>
                  <a:cubicBezTo>
                    <a:pt x="5884" y="1341"/>
                    <a:pt x="5884" y="1341"/>
                    <a:pt x="5884" y="1341"/>
                  </a:cubicBezTo>
                  <a:lnTo>
                    <a:pt x="5876" y="1341"/>
                  </a:lnTo>
                  <a:cubicBezTo>
                    <a:pt x="5854" y="1341"/>
                    <a:pt x="5818" y="1349"/>
                    <a:pt x="5796" y="1393"/>
                  </a:cubicBezTo>
                  <a:cubicBezTo>
                    <a:pt x="5766" y="1451"/>
                    <a:pt x="5810" y="1568"/>
                    <a:pt x="5847" y="1613"/>
                  </a:cubicBezTo>
                  <a:cubicBezTo>
                    <a:pt x="5884" y="1642"/>
                    <a:pt x="5869" y="1686"/>
                    <a:pt x="5854" y="1737"/>
                  </a:cubicBezTo>
                  <a:cubicBezTo>
                    <a:pt x="5839" y="1774"/>
                    <a:pt x="5832" y="1810"/>
                    <a:pt x="5832" y="1847"/>
                  </a:cubicBezTo>
                  <a:cubicBezTo>
                    <a:pt x="5832" y="1942"/>
                    <a:pt x="5964" y="2052"/>
                    <a:pt x="6037" y="2081"/>
                  </a:cubicBezTo>
                  <a:cubicBezTo>
                    <a:pt x="6081" y="2103"/>
                    <a:pt x="6111" y="2125"/>
                    <a:pt x="6111" y="2155"/>
                  </a:cubicBezTo>
                  <a:cubicBezTo>
                    <a:pt x="6111" y="2177"/>
                    <a:pt x="6111" y="2199"/>
                    <a:pt x="6074" y="2221"/>
                  </a:cubicBezTo>
                  <a:cubicBezTo>
                    <a:pt x="6008" y="2272"/>
                    <a:pt x="6008" y="2294"/>
                    <a:pt x="6023" y="2301"/>
                  </a:cubicBezTo>
                  <a:cubicBezTo>
                    <a:pt x="6030" y="2316"/>
                    <a:pt x="6045" y="2323"/>
                    <a:pt x="6059" y="2323"/>
                  </a:cubicBezTo>
                  <a:cubicBezTo>
                    <a:pt x="6081" y="2338"/>
                    <a:pt x="6103" y="2345"/>
                    <a:pt x="6111" y="2375"/>
                  </a:cubicBezTo>
                  <a:cubicBezTo>
                    <a:pt x="6118" y="2389"/>
                    <a:pt x="6118" y="2404"/>
                    <a:pt x="6118" y="2418"/>
                  </a:cubicBezTo>
                  <a:cubicBezTo>
                    <a:pt x="6118" y="2448"/>
                    <a:pt x="6118" y="2470"/>
                    <a:pt x="6162" y="2477"/>
                  </a:cubicBezTo>
                  <a:cubicBezTo>
                    <a:pt x="6242" y="2506"/>
                    <a:pt x="6316" y="2543"/>
                    <a:pt x="6439" y="2668"/>
                  </a:cubicBezTo>
                  <a:cubicBezTo>
                    <a:pt x="6564" y="2792"/>
                    <a:pt x="6579" y="3012"/>
                    <a:pt x="6564" y="3063"/>
                  </a:cubicBezTo>
                  <a:cubicBezTo>
                    <a:pt x="6557" y="3093"/>
                    <a:pt x="6535" y="3107"/>
                    <a:pt x="6520" y="3107"/>
                  </a:cubicBezTo>
                  <a:lnTo>
                    <a:pt x="6520" y="3107"/>
                  </a:lnTo>
                  <a:cubicBezTo>
                    <a:pt x="6557" y="3173"/>
                    <a:pt x="6557" y="3232"/>
                    <a:pt x="6520" y="3283"/>
                  </a:cubicBezTo>
                  <a:cubicBezTo>
                    <a:pt x="6476" y="3349"/>
                    <a:pt x="6476" y="3415"/>
                    <a:pt x="6505" y="3488"/>
                  </a:cubicBezTo>
                  <a:cubicBezTo>
                    <a:pt x="6520" y="3510"/>
                    <a:pt x="6535" y="3518"/>
                    <a:pt x="6557" y="3518"/>
                  </a:cubicBezTo>
                  <a:cubicBezTo>
                    <a:pt x="6579" y="3525"/>
                    <a:pt x="6608" y="3525"/>
                    <a:pt x="6630" y="3576"/>
                  </a:cubicBezTo>
                  <a:cubicBezTo>
                    <a:pt x="6652" y="3613"/>
                    <a:pt x="6659" y="3649"/>
                    <a:pt x="6637" y="3686"/>
                  </a:cubicBezTo>
                  <a:cubicBezTo>
                    <a:pt x="6615" y="3715"/>
                    <a:pt x="6586" y="3737"/>
                    <a:pt x="6564" y="3737"/>
                  </a:cubicBezTo>
                  <a:cubicBezTo>
                    <a:pt x="6557" y="3737"/>
                    <a:pt x="6549" y="3730"/>
                    <a:pt x="6542" y="3730"/>
                  </a:cubicBezTo>
                  <a:cubicBezTo>
                    <a:pt x="6535" y="3730"/>
                    <a:pt x="6520" y="3730"/>
                    <a:pt x="6513" y="3730"/>
                  </a:cubicBezTo>
                  <a:cubicBezTo>
                    <a:pt x="6476" y="3730"/>
                    <a:pt x="6454" y="3737"/>
                    <a:pt x="6439" y="3752"/>
                  </a:cubicBezTo>
                  <a:cubicBezTo>
                    <a:pt x="6432" y="3759"/>
                    <a:pt x="6425" y="3767"/>
                    <a:pt x="6410" y="3767"/>
                  </a:cubicBezTo>
                  <a:cubicBezTo>
                    <a:pt x="6395" y="3767"/>
                    <a:pt x="6381" y="3752"/>
                    <a:pt x="6360" y="3730"/>
                  </a:cubicBezTo>
                  <a:cubicBezTo>
                    <a:pt x="6338" y="3708"/>
                    <a:pt x="6301" y="3679"/>
                    <a:pt x="6257" y="3664"/>
                  </a:cubicBezTo>
                  <a:cubicBezTo>
                    <a:pt x="6220" y="3657"/>
                    <a:pt x="6206" y="3657"/>
                    <a:pt x="6191" y="3657"/>
                  </a:cubicBezTo>
                  <a:cubicBezTo>
                    <a:pt x="6162" y="3657"/>
                    <a:pt x="6155" y="3664"/>
                    <a:pt x="6140" y="3730"/>
                  </a:cubicBezTo>
                  <a:cubicBezTo>
                    <a:pt x="6118" y="3796"/>
                    <a:pt x="6242" y="3877"/>
                    <a:pt x="6286" y="3899"/>
                  </a:cubicBezTo>
                  <a:cubicBezTo>
                    <a:pt x="6279" y="3928"/>
                    <a:pt x="6279" y="3928"/>
                    <a:pt x="6279" y="3928"/>
                  </a:cubicBezTo>
                  <a:cubicBezTo>
                    <a:pt x="6272" y="3928"/>
                    <a:pt x="6257" y="3921"/>
                    <a:pt x="6250" y="3921"/>
                  </a:cubicBezTo>
                  <a:cubicBezTo>
                    <a:pt x="6235" y="3921"/>
                    <a:pt x="6228" y="3928"/>
                    <a:pt x="6228" y="3928"/>
                  </a:cubicBezTo>
                  <a:cubicBezTo>
                    <a:pt x="6228" y="3935"/>
                    <a:pt x="6220" y="3950"/>
                    <a:pt x="6257" y="3994"/>
                  </a:cubicBezTo>
                  <a:cubicBezTo>
                    <a:pt x="6308" y="4053"/>
                    <a:pt x="6294" y="4155"/>
                    <a:pt x="6265" y="4214"/>
                  </a:cubicBezTo>
                  <a:cubicBezTo>
                    <a:pt x="6250" y="4243"/>
                    <a:pt x="6235" y="4258"/>
                    <a:pt x="6220" y="4258"/>
                  </a:cubicBezTo>
                  <a:cubicBezTo>
                    <a:pt x="6213" y="4258"/>
                    <a:pt x="6206" y="4258"/>
                    <a:pt x="6199" y="4250"/>
                  </a:cubicBezTo>
                  <a:cubicBezTo>
                    <a:pt x="6184" y="4236"/>
                    <a:pt x="6169" y="4228"/>
                    <a:pt x="6147" y="4228"/>
                  </a:cubicBezTo>
                  <a:cubicBezTo>
                    <a:pt x="6133" y="4228"/>
                    <a:pt x="6125" y="4228"/>
                    <a:pt x="6125" y="4243"/>
                  </a:cubicBezTo>
                  <a:cubicBezTo>
                    <a:pt x="6125" y="4258"/>
                    <a:pt x="6133" y="4265"/>
                    <a:pt x="6147" y="4280"/>
                  </a:cubicBezTo>
                  <a:cubicBezTo>
                    <a:pt x="6155" y="4294"/>
                    <a:pt x="6169" y="4302"/>
                    <a:pt x="6162" y="4316"/>
                  </a:cubicBezTo>
                  <a:cubicBezTo>
                    <a:pt x="6155" y="4331"/>
                    <a:pt x="6140" y="4331"/>
                    <a:pt x="6140" y="4331"/>
                  </a:cubicBezTo>
                  <a:cubicBezTo>
                    <a:pt x="6103" y="4346"/>
                    <a:pt x="6045" y="4360"/>
                    <a:pt x="5971" y="4419"/>
                  </a:cubicBezTo>
                  <a:cubicBezTo>
                    <a:pt x="5949" y="4441"/>
                    <a:pt x="5935" y="4448"/>
                    <a:pt x="5913" y="4448"/>
                  </a:cubicBezTo>
                  <a:cubicBezTo>
                    <a:pt x="5884" y="4448"/>
                    <a:pt x="5861" y="4426"/>
                    <a:pt x="5839" y="4412"/>
                  </a:cubicBezTo>
                  <a:cubicBezTo>
                    <a:pt x="5832" y="4404"/>
                    <a:pt x="5818" y="4397"/>
                    <a:pt x="5810" y="4390"/>
                  </a:cubicBezTo>
                  <a:lnTo>
                    <a:pt x="5810" y="4390"/>
                  </a:lnTo>
                  <a:cubicBezTo>
                    <a:pt x="5766" y="4390"/>
                    <a:pt x="5678" y="4485"/>
                    <a:pt x="5627" y="4609"/>
                  </a:cubicBezTo>
                  <a:cubicBezTo>
                    <a:pt x="5598" y="4668"/>
                    <a:pt x="5568" y="4697"/>
                    <a:pt x="5546" y="4719"/>
                  </a:cubicBezTo>
                  <a:cubicBezTo>
                    <a:pt x="5539" y="4719"/>
                    <a:pt x="5532" y="4734"/>
                    <a:pt x="5532" y="4734"/>
                  </a:cubicBezTo>
                  <a:lnTo>
                    <a:pt x="5532" y="4734"/>
                  </a:lnTo>
                  <a:cubicBezTo>
                    <a:pt x="5532" y="4734"/>
                    <a:pt x="5539" y="4741"/>
                    <a:pt x="5554" y="4749"/>
                  </a:cubicBezTo>
                  <a:cubicBezTo>
                    <a:pt x="5620" y="4793"/>
                    <a:pt x="5751" y="5005"/>
                    <a:pt x="5759" y="5013"/>
                  </a:cubicBezTo>
                  <a:cubicBezTo>
                    <a:pt x="5766" y="5020"/>
                    <a:pt x="5766" y="5020"/>
                    <a:pt x="5766" y="5020"/>
                  </a:cubicBezTo>
                  <a:cubicBezTo>
                    <a:pt x="5759" y="5027"/>
                    <a:pt x="5759" y="5027"/>
                    <a:pt x="5759" y="5027"/>
                  </a:cubicBezTo>
                  <a:cubicBezTo>
                    <a:pt x="5759" y="5027"/>
                    <a:pt x="5751" y="5071"/>
                    <a:pt x="5766" y="5225"/>
                  </a:cubicBezTo>
                  <a:cubicBezTo>
                    <a:pt x="5766" y="5306"/>
                    <a:pt x="5818" y="5408"/>
                    <a:pt x="5869" y="5503"/>
                  </a:cubicBezTo>
                  <a:cubicBezTo>
                    <a:pt x="5906" y="5591"/>
                    <a:pt x="5942" y="5665"/>
                    <a:pt x="5942" y="5716"/>
                  </a:cubicBezTo>
                  <a:cubicBezTo>
                    <a:pt x="5942" y="5826"/>
                    <a:pt x="5876" y="5994"/>
                    <a:pt x="5803" y="6053"/>
                  </a:cubicBezTo>
                  <a:cubicBezTo>
                    <a:pt x="5781" y="6075"/>
                    <a:pt x="5788" y="6082"/>
                    <a:pt x="5810" y="6119"/>
                  </a:cubicBezTo>
                  <a:cubicBezTo>
                    <a:pt x="5832" y="6156"/>
                    <a:pt x="5861" y="6199"/>
                    <a:pt x="5839" y="6265"/>
                  </a:cubicBezTo>
                  <a:cubicBezTo>
                    <a:pt x="5839" y="6280"/>
                    <a:pt x="5832" y="6295"/>
                    <a:pt x="5825" y="6309"/>
                  </a:cubicBezTo>
                  <a:cubicBezTo>
                    <a:pt x="5803" y="6383"/>
                    <a:pt x="5796" y="6405"/>
                    <a:pt x="5869" y="6471"/>
                  </a:cubicBezTo>
                  <a:cubicBezTo>
                    <a:pt x="5913" y="6507"/>
                    <a:pt x="5927" y="6537"/>
                    <a:pt x="5927" y="6551"/>
                  </a:cubicBezTo>
                  <a:cubicBezTo>
                    <a:pt x="5920" y="6573"/>
                    <a:pt x="5898" y="6588"/>
                    <a:pt x="5876" y="6595"/>
                  </a:cubicBezTo>
                  <a:cubicBezTo>
                    <a:pt x="5854" y="6603"/>
                    <a:pt x="5839" y="6610"/>
                    <a:pt x="5825" y="6625"/>
                  </a:cubicBezTo>
                  <a:cubicBezTo>
                    <a:pt x="5796" y="6639"/>
                    <a:pt x="5803" y="6661"/>
                    <a:pt x="5839" y="6727"/>
                  </a:cubicBezTo>
                  <a:cubicBezTo>
                    <a:pt x="5854" y="6756"/>
                    <a:pt x="5876" y="6793"/>
                    <a:pt x="5898" y="6844"/>
                  </a:cubicBezTo>
                  <a:cubicBezTo>
                    <a:pt x="5942" y="6940"/>
                    <a:pt x="5891" y="7020"/>
                    <a:pt x="5876" y="7049"/>
                  </a:cubicBezTo>
                  <a:cubicBezTo>
                    <a:pt x="5854" y="7079"/>
                    <a:pt x="5825" y="7101"/>
                    <a:pt x="5810" y="7101"/>
                  </a:cubicBezTo>
                  <a:cubicBezTo>
                    <a:pt x="5796" y="7101"/>
                    <a:pt x="5788" y="7094"/>
                    <a:pt x="5781" y="7079"/>
                  </a:cubicBezTo>
                  <a:cubicBezTo>
                    <a:pt x="5766" y="7057"/>
                    <a:pt x="5730" y="7027"/>
                    <a:pt x="5693" y="7027"/>
                  </a:cubicBezTo>
                  <a:cubicBezTo>
                    <a:pt x="5671" y="7027"/>
                    <a:pt x="5649" y="7035"/>
                    <a:pt x="5634" y="7049"/>
                  </a:cubicBezTo>
                  <a:cubicBezTo>
                    <a:pt x="5590" y="7086"/>
                    <a:pt x="5532" y="7130"/>
                    <a:pt x="5466" y="7130"/>
                  </a:cubicBezTo>
                  <a:cubicBezTo>
                    <a:pt x="5437" y="7130"/>
                    <a:pt x="5400" y="7115"/>
                    <a:pt x="5363" y="7101"/>
                  </a:cubicBezTo>
                  <a:cubicBezTo>
                    <a:pt x="5341" y="7086"/>
                    <a:pt x="5319" y="7079"/>
                    <a:pt x="5305" y="7079"/>
                  </a:cubicBezTo>
                  <a:cubicBezTo>
                    <a:pt x="5261" y="7079"/>
                    <a:pt x="5231" y="7115"/>
                    <a:pt x="5202" y="7152"/>
                  </a:cubicBezTo>
                  <a:cubicBezTo>
                    <a:pt x="5195" y="7167"/>
                    <a:pt x="5195" y="7167"/>
                    <a:pt x="5195" y="7167"/>
                  </a:cubicBezTo>
                  <a:cubicBezTo>
                    <a:pt x="5143" y="7218"/>
                    <a:pt x="5063" y="7269"/>
                    <a:pt x="4989" y="7284"/>
                  </a:cubicBezTo>
                  <a:cubicBezTo>
                    <a:pt x="4960" y="7284"/>
                    <a:pt x="4960" y="7284"/>
                    <a:pt x="4960" y="7284"/>
                  </a:cubicBezTo>
                  <a:cubicBezTo>
                    <a:pt x="4894" y="7299"/>
                    <a:pt x="4806" y="7313"/>
                    <a:pt x="4770" y="7343"/>
                  </a:cubicBezTo>
                  <a:cubicBezTo>
                    <a:pt x="4762" y="7357"/>
                    <a:pt x="4762" y="7365"/>
                    <a:pt x="4762" y="7365"/>
                  </a:cubicBezTo>
                  <a:cubicBezTo>
                    <a:pt x="4762" y="7372"/>
                    <a:pt x="4784" y="7387"/>
                    <a:pt x="4806" y="7394"/>
                  </a:cubicBezTo>
                  <a:cubicBezTo>
                    <a:pt x="4821" y="7408"/>
                    <a:pt x="4836" y="7416"/>
                    <a:pt x="4850" y="7423"/>
                  </a:cubicBezTo>
                  <a:cubicBezTo>
                    <a:pt x="4894" y="7453"/>
                    <a:pt x="4989" y="7467"/>
                    <a:pt x="5034" y="7475"/>
                  </a:cubicBezTo>
                  <a:cubicBezTo>
                    <a:pt x="5048" y="7475"/>
                    <a:pt x="5048" y="7475"/>
                    <a:pt x="5048" y="7475"/>
                  </a:cubicBezTo>
                  <a:cubicBezTo>
                    <a:pt x="5048" y="7489"/>
                    <a:pt x="5048" y="7489"/>
                    <a:pt x="5048" y="7489"/>
                  </a:cubicBezTo>
                  <a:cubicBezTo>
                    <a:pt x="5056" y="7504"/>
                    <a:pt x="5056" y="7548"/>
                    <a:pt x="5034" y="7584"/>
                  </a:cubicBezTo>
                  <a:cubicBezTo>
                    <a:pt x="5026" y="7592"/>
                    <a:pt x="5011" y="7599"/>
                    <a:pt x="4982" y="7599"/>
                  </a:cubicBezTo>
                  <a:cubicBezTo>
                    <a:pt x="4946" y="7599"/>
                    <a:pt x="4894" y="7584"/>
                    <a:pt x="4879" y="7577"/>
                  </a:cubicBezTo>
                  <a:cubicBezTo>
                    <a:pt x="4784" y="7636"/>
                    <a:pt x="4784" y="7636"/>
                    <a:pt x="4784" y="7636"/>
                  </a:cubicBezTo>
                  <a:cubicBezTo>
                    <a:pt x="4770" y="7628"/>
                    <a:pt x="4770" y="7628"/>
                    <a:pt x="4770" y="7628"/>
                  </a:cubicBezTo>
                  <a:cubicBezTo>
                    <a:pt x="4770" y="7628"/>
                    <a:pt x="4726" y="7577"/>
                    <a:pt x="4682" y="7577"/>
                  </a:cubicBezTo>
                  <a:cubicBezTo>
                    <a:pt x="4667" y="7577"/>
                    <a:pt x="4652" y="7577"/>
                    <a:pt x="4645" y="7584"/>
                  </a:cubicBezTo>
                  <a:cubicBezTo>
                    <a:pt x="4587" y="7628"/>
                    <a:pt x="4528" y="7658"/>
                    <a:pt x="4462" y="7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" name="Freeform 6"/>
            <p:cNvSpPr>
              <a:spLocks noChangeArrowheads="1"/>
            </p:cNvSpPr>
            <p:nvPr/>
          </p:nvSpPr>
          <p:spPr bwMode="auto">
            <a:xfrm>
              <a:off x="4588662" y="9238936"/>
              <a:ext cx="2573531" cy="2918249"/>
            </a:xfrm>
            <a:custGeom>
              <a:avLst/>
              <a:gdLst>
                <a:gd name="T0" fmla="*/ 4969 w 6698"/>
                <a:gd name="T1" fmla="*/ 359 h 7687"/>
                <a:gd name="T2" fmla="*/ 5386 w 6698"/>
                <a:gd name="T3" fmla="*/ 886 h 7687"/>
                <a:gd name="T4" fmla="*/ 5899 w 6698"/>
                <a:gd name="T5" fmla="*/ 1341 h 7687"/>
                <a:gd name="T6" fmla="*/ 6448 w 6698"/>
                <a:gd name="T7" fmla="*/ 2689 h 7687"/>
                <a:gd name="T8" fmla="*/ 6433 w 6698"/>
                <a:gd name="T9" fmla="*/ 3759 h 7687"/>
                <a:gd name="T10" fmla="*/ 6170 w 6698"/>
                <a:gd name="T11" fmla="*/ 4228 h 7687"/>
                <a:gd name="T12" fmla="*/ 5767 w 6698"/>
                <a:gd name="T13" fmla="*/ 5034 h 7687"/>
                <a:gd name="T14" fmla="*/ 5819 w 6698"/>
                <a:gd name="T15" fmla="*/ 7086 h 7687"/>
                <a:gd name="T16" fmla="*/ 4866 w 6698"/>
                <a:gd name="T17" fmla="*/ 7452 h 7687"/>
                <a:gd name="T18" fmla="*/ 4456 w 6698"/>
                <a:gd name="T19" fmla="*/ 7657 h 7687"/>
                <a:gd name="T20" fmla="*/ 2931 w 6698"/>
                <a:gd name="T21" fmla="*/ 6910 h 7687"/>
                <a:gd name="T22" fmla="*/ 2572 w 6698"/>
                <a:gd name="T23" fmla="*/ 6778 h 7687"/>
                <a:gd name="T24" fmla="*/ 2426 w 6698"/>
                <a:gd name="T25" fmla="*/ 7049 h 7687"/>
                <a:gd name="T26" fmla="*/ 1708 w 6698"/>
                <a:gd name="T27" fmla="*/ 7254 h 7687"/>
                <a:gd name="T28" fmla="*/ 418 w 6698"/>
                <a:gd name="T29" fmla="*/ 7283 h 7687"/>
                <a:gd name="T30" fmla="*/ 213 w 6698"/>
                <a:gd name="T31" fmla="*/ 6309 h 7687"/>
                <a:gd name="T32" fmla="*/ 667 w 6698"/>
                <a:gd name="T33" fmla="*/ 4345 h 7687"/>
                <a:gd name="T34" fmla="*/ 1657 w 6698"/>
                <a:gd name="T35" fmla="*/ 2791 h 7687"/>
                <a:gd name="T36" fmla="*/ 2213 w 6698"/>
                <a:gd name="T37" fmla="*/ 1553 h 7687"/>
                <a:gd name="T38" fmla="*/ 2162 w 6698"/>
                <a:gd name="T39" fmla="*/ 747 h 7687"/>
                <a:gd name="T40" fmla="*/ 2734 w 6698"/>
                <a:gd name="T41" fmla="*/ 828 h 7687"/>
                <a:gd name="T42" fmla="*/ 3327 w 6698"/>
                <a:gd name="T43" fmla="*/ 982 h 7687"/>
                <a:gd name="T44" fmla="*/ 3620 w 6698"/>
                <a:gd name="T45" fmla="*/ 791 h 7687"/>
                <a:gd name="T46" fmla="*/ 4272 w 6698"/>
                <a:gd name="T47" fmla="*/ 425 h 7687"/>
                <a:gd name="T48" fmla="*/ 4360 w 6698"/>
                <a:gd name="T49" fmla="*/ 102 h 7687"/>
                <a:gd name="T50" fmla="*/ 4727 w 6698"/>
                <a:gd name="T51" fmla="*/ 0 h 7687"/>
                <a:gd name="T52" fmla="*/ 4397 w 6698"/>
                <a:gd name="T53" fmla="*/ 44 h 7687"/>
                <a:gd name="T54" fmla="*/ 4016 w 6698"/>
                <a:gd name="T55" fmla="*/ 220 h 7687"/>
                <a:gd name="T56" fmla="*/ 4192 w 6698"/>
                <a:gd name="T57" fmla="*/ 483 h 7687"/>
                <a:gd name="T58" fmla="*/ 3650 w 6698"/>
                <a:gd name="T59" fmla="*/ 710 h 7687"/>
                <a:gd name="T60" fmla="*/ 3481 w 6698"/>
                <a:gd name="T61" fmla="*/ 916 h 7687"/>
                <a:gd name="T62" fmla="*/ 3056 w 6698"/>
                <a:gd name="T63" fmla="*/ 1289 h 7687"/>
                <a:gd name="T64" fmla="*/ 3027 w 6698"/>
                <a:gd name="T65" fmla="*/ 864 h 7687"/>
                <a:gd name="T66" fmla="*/ 2485 w 6698"/>
                <a:gd name="T67" fmla="*/ 886 h 7687"/>
                <a:gd name="T68" fmla="*/ 2126 w 6698"/>
                <a:gd name="T69" fmla="*/ 696 h 7687"/>
                <a:gd name="T70" fmla="*/ 2272 w 6698"/>
                <a:gd name="T71" fmla="*/ 1341 h 7687"/>
                <a:gd name="T72" fmla="*/ 2008 w 6698"/>
                <a:gd name="T73" fmla="*/ 2066 h 7687"/>
                <a:gd name="T74" fmla="*/ 1642 w 6698"/>
                <a:gd name="T75" fmla="*/ 2770 h 7687"/>
                <a:gd name="T76" fmla="*/ 1056 w 6698"/>
                <a:gd name="T77" fmla="*/ 3612 h 7687"/>
                <a:gd name="T78" fmla="*/ 448 w 6698"/>
                <a:gd name="T79" fmla="*/ 5063 h 7687"/>
                <a:gd name="T80" fmla="*/ 184 w 6698"/>
                <a:gd name="T81" fmla="*/ 6301 h 7687"/>
                <a:gd name="T82" fmla="*/ 198 w 6698"/>
                <a:gd name="T83" fmla="*/ 7349 h 7687"/>
                <a:gd name="T84" fmla="*/ 682 w 6698"/>
                <a:gd name="T85" fmla="*/ 7445 h 7687"/>
                <a:gd name="T86" fmla="*/ 2169 w 6698"/>
                <a:gd name="T87" fmla="*/ 7422 h 7687"/>
                <a:gd name="T88" fmla="*/ 2572 w 6698"/>
                <a:gd name="T89" fmla="*/ 7181 h 7687"/>
                <a:gd name="T90" fmla="*/ 2155 w 6698"/>
                <a:gd name="T91" fmla="*/ 6924 h 7687"/>
                <a:gd name="T92" fmla="*/ 2800 w 6698"/>
                <a:gd name="T93" fmla="*/ 6807 h 7687"/>
                <a:gd name="T94" fmla="*/ 2990 w 6698"/>
                <a:gd name="T95" fmla="*/ 7063 h 7687"/>
                <a:gd name="T96" fmla="*/ 3840 w 6698"/>
                <a:gd name="T97" fmla="*/ 7203 h 7687"/>
                <a:gd name="T98" fmla="*/ 4822 w 6698"/>
                <a:gd name="T99" fmla="*/ 7657 h 7687"/>
                <a:gd name="T100" fmla="*/ 4800 w 6698"/>
                <a:gd name="T101" fmla="*/ 7379 h 7687"/>
                <a:gd name="T102" fmla="*/ 5665 w 6698"/>
                <a:gd name="T103" fmla="*/ 7078 h 7687"/>
                <a:gd name="T104" fmla="*/ 5965 w 6698"/>
                <a:gd name="T105" fmla="*/ 6572 h 7687"/>
                <a:gd name="T106" fmla="*/ 5804 w 6698"/>
                <a:gd name="T107" fmla="*/ 5041 h 7687"/>
                <a:gd name="T108" fmla="*/ 5936 w 6698"/>
                <a:gd name="T109" fmla="*/ 4477 h 7687"/>
                <a:gd name="T110" fmla="*/ 6302 w 6698"/>
                <a:gd name="T111" fmla="*/ 4235 h 7687"/>
                <a:gd name="T112" fmla="*/ 6375 w 6698"/>
                <a:gd name="T113" fmla="*/ 3759 h 7687"/>
                <a:gd name="T114" fmla="*/ 6543 w 6698"/>
                <a:gd name="T115" fmla="*/ 3495 h 7687"/>
                <a:gd name="T116" fmla="*/ 6060 w 6698"/>
                <a:gd name="T117" fmla="*/ 2308 h 7687"/>
                <a:gd name="T118" fmla="*/ 5899 w 6698"/>
                <a:gd name="T119" fmla="*/ 1370 h 7687"/>
                <a:gd name="T120" fmla="*/ 5606 w 6698"/>
                <a:gd name="T121" fmla="*/ 894 h 7687"/>
                <a:gd name="T122" fmla="*/ 5284 w 6698"/>
                <a:gd name="T123" fmla="*/ 601 h 7687"/>
                <a:gd name="T124" fmla="*/ 4969 w 6698"/>
                <a:gd name="T125" fmla="*/ 329 h 76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698" h="7687">
                  <a:moveTo>
                    <a:pt x="4727" y="36"/>
                  </a:moveTo>
                  <a:lnTo>
                    <a:pt x="4727" y="36"/>
                  </a:lnTo>
                  <a:cubicBezTo>
                    <a:pt x="4734" y="36"/>
                    <a:pt x="4741" y="36"/>
                    <a:pt x="4749" y="36"/>
                  </a:cubicBezTo>
                  <a:cubicBezTo>
                    <a:pt x="4785" y="51"/>
                    <a:pt x="4771" y="161"/>
                    <a:pt x="4763" y="256"/>
                  </a:cubicBezTo>
                  <a:cubicBezTo>
                    <a:pt x="4756" y="322"/>
                    <a:pt x="4749" y="388"/>
                    <a:pt x="4771" y="388"/>
                  </a:cubicBezTo>
                  <a:cubicBezTo>
                    <a:pt x="4778" y="388"/>
                    <a:pt x="4793" y="373"/>
                    <a:pt x="4807" y="351"/>
                  </a:cubicBezTo>
                  <a:cubicBezTo>
                    <a:pt x="4837" y="308"/>
                    <a:pt x="4844" y="285"/>
                    <a:pt x="4859" y="285"/>
                  </a:cubicBezTo>
                  <a:cubicBezTo>
                    <a:pt x="4873" y="285"/>
                    <a:pt x="4888" y="300"/>
                    <a:pt x="4917" y="329"/>
                  </a:cubicBezTo>
                  <a:cubicBezTo>
                    <a:pt x="4939" y="351"/>
                    <a:pt x="4954" y="359"/>
                    <a:pt x="4969" y="359"/>
                  </a:cubicBezTo>
                  <a:cubicBezTo>
                    <a:pt x="5012" y="359"/>
                    <a:pt x="5034" y="271"/>
                    <a:pt x="5093" y="256"/>
                  </a:cubicBezTo>
                  <a:cubicBezTo>
                    <a:pt x="5093" y="249"/>
                    <a:pt x="5100" y="249"/>
                    <a:pt x="5108" y="249"/>
                  </a:cubicBezTo>
                  <a:cubicBezTo>
                    <a:pt x="5166" y="249"/>
                    <a:pt x="5188" y="366"/>
                    <a:pt x="5181" y="410"/>
                  </a:cubicBezTo>
                  <a:cubicBezTo>
                    <a:pt x="5174" y="454"/>
                    <a:pt x="5181" y="491"/>
                    <a:pt x="5240" y="513"/>
                  </a:cubicBezTo>
                  <a:cubicBezTo>
                    <a:pt x="5298" y="535"/>
                    <a:pt x="5284" y="505"/>
                    <a:pt x="5218" y="703"/>
                  </a:cubicBezTo>
                  <a:cubicBezTo>
                    <a:pt x="5188" y="784"/>
                    <a:pt x="5188" y="813"/>
                    <a:pt x="5203" y="813"/>
                  </a:cubicBezTo>
                  <a:cubicBezTo>
                    <a:pt x="5232" y="813"/>
                    <a:pt x="5284" y="740"/>
                    <a:pt x="5306" y="703"/>
                  </a:cubicBezTo>
                  <a:cubicBezTo>
                    <a:pt x="5313" y="696"/>
                    <a:pt x="5313" y="696"/>
                    <a:pt x="5320" y="696"/>
                  </a:cubicBezTo>
                  <a:cubicBezTo>
                    <a:pt x="5350" y="696"/>
                    <a:pt x="5386" y="820"/>
                    <a:pt x="5386" y="886"/>
                  </a:cubicBezTo>
                  <a:cubicBezTo>
                    <a:pt x="5386" y="960"/>
                    <a:pt x="5401" y="1026"/>
                    <a:pt x="5481" y="1026"/>
                  </a:cubicBezTo>
                  <a:cubicBezTo>
                    <a:pt x="5496" y="1026"/>
                    <a:pt x="5511" y="1026"/>
                    <a:pt x="5518" y="1026"/>
                  </a:cubicBezTo>
                  <a:cubicBezTo>
                    <a:pt x="5635" y="1003"/>
                    <a:pt x="5599" y="982"/>
                    <a:pt x="5635" y="908"/>
                  </a:cubicBezTo>
                  <a:cubicBezTo>
                    <a:pt x="5657" y="872"/>
                    <a:pt x="5687" y="842"/>
                    <a:pt x="5709" y="842"/>
                  </a:cubicBezTo>
                  <a:cubicBezTo>
                    <a:pt x="5731" y="842"/>
                    <a:pt x="5745" y="857"/>
                    <a:pt x="5745" y="901"/>
                  </a:cubicBezTo>
                  <a:cubicBezTo>
                    <a:pt x="5760" y="989"/>
                    <a:pt x="5797" y="1003"/>
                    <a:pt x="5782" y="1077"/>
                  </a:cubicBezTo>
                  <a:cubicBezTo>
                    <a:pt x="5767" y="1158"/>
                    <a:pt x="5804" y="1172"/>
                    <a:pt x="5848" y="1194"/>
                  </a:cubicBezTo>
                  <a:cubicBezTo>
                    <a:pt x="5899" y="1216"/>
                    <a:pt x="5907" y="1341"/>
                    <a:pt x="5907" y="1341"/>
                  </a:cubicBezTo>
                  <a:lnTo>
                    <a:pt x="5899" y="1341"/>
                  </a:lnTo>
                  <a:cubicBezTo>
                    <a:pt x="5877" y="1341"/>
                    <a:pt x="5833" y="1348"/>
                    <a:pt x="5804" y="1399"/>
                  </a:cubicBezTo>
                  <a:cubicBezTo>
                    <a:pt x="5767" y="1465"/>
                    <a:pt x="5819" y="1590"/>
                    <a:pt x="5862" y="1634"/>
                  </a:cubicBezTo>
                  <a:cubicBezTo>
                    <a:pt x="5907" y="1678"/>
                    <a:pt x="5841" y="1758"/>
                    <a:pt x="5841" y="1861"/>
                  </a:cubicBezTo>
                  <a:cubicBezTo>
                    <a:pt x="5841" y="1963"/>
                    <a:pt x="5972" y="2081"/>
                    <a:pt x="6053" y="2110"/>
                  </a:cubicBezTo>
                  <a:cubicBezTo>
                    <a:pt x="6134" y="2147"/>
                    <a:pt x="6134" y="2191"/>
                    <a:pt x="6090" y="2227"/>
                  </a:cubicBezTo>
                  <a:cubicBezTo>
                    <a:pt x="6046" y="2257"/>
                    <a:pt x="6009" y="2293"/>
                    <a:pt x="6031" y="2330"/>
                  </a:cubicBezTo>
                  <a:cubicBezTo>
                    <a:pt x="6053" y="2359"/>
                    <a:pt x="6112" y="2352"/>
                    <a:pt x="6119" y="2396"/>
                  </a:cubicBezTo>
                  <a:cubicBezTo>
                    <a:pt x="6134" y="2440"/>
                    <a:pt x="6097" y="2484"/>
                    <a:pt x="6178" y="2506"/>
                  </a:cubicBezTo>
                  <a:cubicBezTo>
                    <a:pt x="6258" y="2528"/>
                    <a:pt x="6324" y="2564"/>
                    <a:pt x="6448" y="2689"/>
                  </a:cubicBezTo>
                  <a:cubicBezTo>
                    <a:pt x="6572" y="2813"/>
                    <a:pt x="6587" y="3033"/>
                    <a:pt x="6572" y="3077"/>
                  </a:cubicBezTo>
                  <a:cubicBezTo>
                    <a:pt x="6565" y="3121"/>
                    <a:pt x="6506" y="3099"/>
                    <a:pt x="6528" y="3129"/>
                  </a:cubicBezTo>
                  <a:cubicBezTo>
                    <a:pt x="6550" y="3165"/>
                    <a:pt x="6572" y="3224"/>
                    <a:pt x="6528" y="3290"/>
                  </a:cubicBezTo>
                  <a:cubicBezTo>
                    <a:pt x="6484" y="3356"/>
                    <a:pt x="6484" y="3436"/>
                    <a:pt x="6521" y="3510"/>
                  </a:cubicBezTo>
                  <a:cubicBezTo>
                    <a:pt x="6550" y="3576"/>
                    <a:pt x="6594" y="3517"/>
                    <a:pt x="6646" y="3598"/>
                  </a:cubicBezTo>
                  <a:cubicBezTo>
                    <a:pt x="6690" y="3678"/>
                    <a:pt x="6623" y="3729"/>
                    <a:pt x="6587" y="3729"/>
                  </a:cubicBezTo>
                  <a:cubicBezTo>
                    <a:pt x="6572" y="3729"/>
                    <a:pt x="6550" y="3729"/>
                    <a:pt x="6536" y="3729"/>
                  </a:cubicBezTo>
                  <a:cubicBezTo>
                    <a:pt x="6506" y="3729"/>
                    <a:pt x="6470" y="3737"/>
                    <a:pt x="6448" y="3759"/>
                  </a:cubicBezTo>
                  <a:cubicBezTo>
                    <a:pt x="6448" y="3759"/>
                    <a:pt x="6440" y="3759"/>
                    <a:pt x="6433" y="3759"/>
                  </a:cubicBezTo>
                  <a:cubicBezTo>
                    <a:pt x="6404" y="3759"/>
                    <a:pt x="6368" y="3686"/>
                    <a:pt x="6280" y="3663"/>
                  </a:cubicBezTo>
                  <a:cubicBezTo>
                    <a:pt x="6251" y="3656"/>
                    <a:pt x="6229" y="3656"/>
                    <a:pt x="6214" y="3656"/>
                  </a:cubicBezTo>
                  <a:cubicBezTo>
                    <a:pt x="6170" y="3656"/>
                    <a:pt x="6163" y="3678"/>
                    <a:pt x="6148" y="3744"/>
                  </a:cubicBezTo>
                  <a:cubicBezTo>
                    <a:pt x="6119" y="3832"/>
                    <a:pt x="6302" y="3927"/>
                    <a:pt x="6302" y="3927"/>
                  </a:cubicBezTo>
                  <a:cubicBezTo>
                    <a:pt x="6295" y="3927"/>
                    <a:pt x="6280" y="3920"/>
                    <a:pt x="6273" y="3920"/>
                  </a:cubicBezTo>
                  <a:cubicBezTo>
                    <a:pt x="6229" y="3920"/>
                    <a:pt x="6214" y="3949"/>
                    <a:pt x="6273" y="4015"/>
                  </a:cubicBezTo>
                  <a:cubicBezTo>
                    <a:pt x="6331" y="4089"/>
                    <a:pt x="6280" y="4257"/>
                    <a:pt x="6243" y="4257"/>
                  </a:cubicBezTo>
                  <a:lnTo>
                    <a:pt x="6236" y="4257"/>
                  </a:lnTo>
                  <a:cubicBezTo>
                    <a:pt x="6214" y="4235"/>
                    <a:pt x="6192" y="4228"/>
                    <a:pt x="6170" y="4228"/>
                  </a:cubicBezTo>
                  <a:cubicBezTo>
                    <a:pt x="6156" y="4228"/>
                    <a:pt x="6141" y="4235"/>
                    <a:pt x="6134" y="4257"/>
                  </a:cubicBezTo>
                  <a:cubicBezTo>
                    <a:pt x="6119" y="4301"/>
                    <a:pt x="6200" y="4323"/>
                    <a:pt x="6156" y="4330"/>
                  </a:cubicBezTo>
                  <a:cubicBezTo>
                    <a:pt x="6112" y="4345"/>
                    <a:pt x="6053" y="4367"/>
                    <a:pt x="5987" y="4426"/>
                  </a:cubicBezTo>
                  <a:cubicBezTo>
                    <a:pt x="5965" y="4440"/>
                    <a:pt x="5950" y="4448"/>
                    <a:pt x="5936" y="4448"/>
                  </a:cubicBezTo>
                  <a:cubicBezTo>
                    <a:pt x="5899" y="4448"/>
                    <a:pt x="5870" y="4404"/>
                    <a:pt x="5841" y="4389"/>
                  </a:cubicBezTo>
                  <a:cubicBezTo>
                    <a:pt x="5833" y="4389"/>
                    <a:pt x="5833" y="4389"/>
                    <a:pt x="5826" y="4389"/>
                  </a:cubicBezTo>
                  <a:cubicBezTo>
                    <a:pt x="5774" y="4389"/>
                    <a:pt x="5687" y="4499"/>
                    <a:pt x="5635" y="4616"/>
                  </a:cubicBezTo>
                  <a:cubicBezTo>
                    <a:pt x="5577" y="4741"/>
                    <a:pt x="5496" y="4733"/>
                    <a:pt x="5569" y="4777"/>
                  </a:cubicBezTo>
                  <a:cubicBezTo>
                    <a:pt x="5635" y="4821"/>
                    <a:pt x="5767" y="5034"/>
                    <a:pt x="5767" y="5034"/>
                  </a:cubicBezTo>
                  <a:cubicBezTo>
                    <a:pt x="5767" y="5034"/>
                    <a:pt x="5760" y="5085"/>
                    <a:pt x="5767" y="5239"/>
                  </a:cubicBezTo>
                  <a:cubicBezTo>
                    <a:pt x="5782" y="5400"/>
                    <a:pt x="5950" y="5627"/>
                    <a:pt x="5950" y="5730"/>
                  </a:cubicBezTo>
                  <a:cubicBezTo>
                    <a:pt x="5950" y="5832"/>
                    <a:pt x="5884" y="6001"/>
                    <a:pt x="5819" y="6060"/>
                  </a:cubicBezTo>
                  <a:cubicBezTo>
                    <a:pt x="5745" y="6111"/>
                    <a:pt x="5884" y="6162"/>
                    <a:pt x="5848" y="6272"/>
                  </a:cubicBezTo>
                  <a:cubicBezTo>
                    <a:pt x="5819" y="6382"/>
                    <a:pt x="5782" y="6411"/>
                    <a:pt x="5884" y="6499"/>
                  </a:cubicBezTo>
                  <a:cubicBezTo>
                    <a:pt x="5987" y="6587"/>
                    <a:pt x="5907" y="6580"/>
                    <a:pt x="5841" y="6624"/>
                  </a:cubicBezTo>
                  <a:cubicBezTo>
                    <a:pt x="5767" y="6668"/>
                    <a:pt x="5848" y="6727"/>
                    <a:pt x="5907" y="6858"/>
                  </a:cubicBezTo>
                  <a:cubicBezTo>
                    <a:pt x="5958" y="6983"/>
                    <a:pt x="5870" y="7100"/>
                    <a:pt x="5833" y="7100"/>
                  </a:cubicBezTo>
                  <a:cubicBezTo>
                    <a:pt x="5826" y="7100"/>
                    <a:pt x="5819" y="7093"/>
                    <a:pt x="5819" y="7086"/>
                  </a:cubicBezTo>
                  <a:cubicBezTo>
                    <a:pt x="5804" y="7056"/>
                    <a:pt x="5760" y="7027"/>
                    <a:pt x="5716" y="7027"/>
                  </a:cubicBezTo>
                  <a:cubicBezTo>
                    <a:pt x="5694" y="7027"/>
                    <a:pt x="5672" y="7034"/>
                    <a:pt x="5643" y="7056"/>
                  </a:cubicBezTo>
                  <a:cubicBezTo>
                    <a:pt x="5599" y="7093"/>
                    <a:pt x="5548" y="7122"/>
                    <a:pt x="5489" y="7122"/>
                  </a:cubicBezTo>
                  <a:cubicBezTo>
                    <a:pt x="5460" y="7122"/>
                    <a:pt x="5430" y="7115"/>
                    <a:pt x="5393" y="7100"/>
                  </a:cubicBezTo>
                  <a:cubicBezTo>
                    <a:pt x="5372" y="7086"/>
                    <a:pt x="5350" y="7078"/>
                    <a:pt x="5328" y="7078"/>
                  </a:cubicBezTo>
                  <a:cubicBezTo>
                    <a:pt x="5269" y="7078"/>
                    <a:pt x="5240" y="7129"/>
                    <a:pt x="5203" y="7166"/>
                  </a:cubicBezTo>
                  <a:cubicBezTo>
                    <a:pt x="5159" y="7225"/>
                    <a:pt x="5079" y="7269"/>
                    <a:pt x="5012" y="7283"/>
                  </a:cubicBezTo>
                  <a:cubicBezTo>
                    <a:pt x="4947" y="7291"/>
                    <a:pt x="4829" y="7305"/>
                    <a:pt x="4785" y="7349"/>
                  </a:cubicBezTo>
                  <a:cubicBezTo>
                    <a:pt x="4741" y="7393"/>
                    <a:pt x="4793" y="7408"/>
                    <a:pt x="4866" y="7452"/>
                  </a:cubicBezTo>
                  <a:cubicBezTo>
                    <a:pt x="4910" y="7481"/>
                    <a:pt x="5005" y="7496"/>
                    <a:pt x="5057" y="7503"/>
                  </a:cubicBezTo>
                  <a:cubicBezTo>
                    <a:pt x="5057" y="7518"/>
                    <a:pt x="5064" y="7562"/>
                    <a:pt x="5042" y="7584"/>
                  </a:cubicBezTo>
                  <a:cubicBezTo>
                    <a:pt x="5042" y="7598"/>
                    <a:pt x="5027" y="7598"/>
                    <a:pt x="5005" y="7598"/>
                  </a:cubicBezTo>
                  <a:cubicBezTo>
                    <a:pt x="4961" y="7598"/>
                    <a:pt x="4895" y="7577"/>
                    <a:pt x="4895" y="7577"/>
                  </a:cubicBezTo>
                  <a:cubicBezTo>
                    <a:pt x="4807" y="7635"/>
                    <a:pt x="4807" y="7635"/>
                    <a:pt x="4807" y="7635"/>
                  </a:cubicBezTo>
                  <a:cubicBezTo>
                    <a:pt x="4807" y="7635"/>
                    <a:pt x="4756" y="7577"/>
                    <a:pt x="4705" y="7577"/>
                  </a:cubicBezTo>
                  <a:cubicBezTo>
                    <a:pt x="4690" y="7577"/>
                    <a:pt x="4675" y="7577"/>
                    <a:pt x="4661" y="7584"/>
                  </a:cubicBezTo>
                  <a:cubicBezTo>
                    <a:pt x="4602" y="7628"/>
                    <a:pt x="4551" y="7657"/>
                    <a:pt x="4485" y="7657"/>
                  </a:cubicBezTo>
                  <a:cubicBezTo>
                    <a:pt x="4478" y="7657"/>
                    <a:pt x="4463" y="7657"/>
                    <a:pt x="4456" y="7657"/>
                  </a:cubicBezTo>
                  <a:cubicBezTo>
                    <a:pt x="4375" y="7642"/>
                    <a:pt x="4287" y="7437"/>
                    <a:pt x="4250" y="7364"/>
                  </a:cubicBezTo>
                  <a:cubicBezTo>
                    <a:pt x="4221" y="7283"/>
                    <a:pt x="3921" y="7210"/>
                    <a:pt x="3855" y="7181"/>
                  </a:cubicBezTo>
                  <a:cubicBezTo>
                    <a:pt x="3789" y="7144"/>
                    <a:pt x="3642" y="7086"/>
                    <a:pt x="3540" y="7063"/>
                  </a:cubicBezTo>
                  <a:cubicBezTo>
                    <a:pt x="3518" y="7063"/>
                    <a:pt x="3496" y="7056"/>
                    <a:pt x="3474" y="7056"/>
                  </a:cubicBezTo>
                  <a:cubicBezTo>
                    <a:pt x="3393" y="7056"/>
                    <a:pt x="3312" y="7086"/>
                    <a:pt x="3247" y="7137"/>
                  </a:cubicBezTo>
                  <a:cubicBezTo>
                    <a:pt x="3210" y="7151"/>
                    <a:pt x="3181" y="7166"/>
                    <a:pt x="3159" y="7166"/>
                  </a:cubicBezTo>
                  <a:cubicBezTo>
                    <a:pt x="3115" y="7166"/>
                    <a:pt x="3085" y="7137"/>
                    <a:pt x="3093" y="7100"/>
                  </a:cubicBezTo>
                  <a:cubicBezTo>
                    <a:pt x="3107" y="7041"/>
                    <a:pt x="3093" y="6998"/>
                    <a:pt x="3005" y="6939"/>
                  </a:cubicBezTo>
                  <a:cubicBezTo>
                    <a:pt x="2968" y="6917"/>
                    <a:pt x="2946" y="6910"/>
                    <a:pt x="2931" y="6910"/>
                  </a:cubicBezTo>
                  <a:cubicBezTo>
                    <a:pt x="2902" y="6910"/>
                    <a:pt x="2895" y="6932"/>
                    <a:pt x="2924" y="6961"/>
                  </a:cubicBezTo>
                  <a:cubicBezTo>
                    <a:pt x="2968" y="7012"/>
                    <a:pt x="2968" y="7063"/>
                    <a:pt x="2939" y="7063"/>
                  </a:cubicBezTo>
                  <a:cubicBezTo>
                    <a:pt x="2910" y="7063"/>
                    <a:pt x="2866" y="7020"/>
                    <a:pt x="2822" y="7020"/>
                  </a:cubicBezTo>
                  <a:lnTo>
                    <a:pt x="2814" y="7020"/>
                  </a:lnTo>
                  <a:cubicBezTo>
                    <a:pt x="2800" y="7020"/>
                    <a:pt x="2792" y="7027"/>
                    <a:pt x="2778" y="7027"/>
                  </a:cubicBezTo>
                  <a:cubicBezTo>
                    <a:pt x="2726" y="7027"/>
                    <a:pt x="2660" y="7005"/>
                    <a:pt x="2675" y="6954"/>
                  </a:cubicBezTo>
                  <a:cubicBezTo>
                    <a:pt x="2697" y="6888"/>
                    <a:pt x="2778" y="6895"/>
                    <a:pt x="2822" y="6829"/>
                  </a:cubicBezTo>
                  <a:cubicBezTo>
                    <a:pt x="2866" y="6763"/>
                    <a:pt x="2631" y="6682"/>
                    <a:pt x="2631" y="6682"/>
                  </a:cubicBezTo>
                  <a:cubicBezTo>
                    <a:pt x="2631" y="6741"/>
                    <a:pt x="2602" y="6778"/>
                    <a:pt x="2572" y="6778"/>
                  </a:cubicBezTo>
                  <a:cubicBezTo>
                    <a:pt x="2558" y="6778"/>
                    <a:pt x="2543" y="6763"/>
                    <a:pt x="2543" y="6734"/>
                  </a:cubicBezTo>
                  <a:cubicBezTo>
                    <a:pt x="2536" y="6682"/>
                    <a:pt x="2514" y="6660"/>
                    <a:pt x="2477" y="6660"/>
                  </a:cubicBezTo>
                  <a:cubicBezTo>
                    <a:pt x="2462" y="6660"/>
                    <a:pt x="2440" y="6668"/>
                    <a:pt x="2419" y="6682"/>
                  </a:cubicBezTo>
                  <a:cubicBezTo>
                    <a:pt x="2345" y="6727"/>
                    <a:pt x="2221" y="6712"/>
                    <a:pt x="2213" y="6763"/>
                  </a:cubicBezTo>
                  <a:cubicBezTo>
                    <a:pt x="2199" y="6807"/>
                    <a:pt x="2199" y="6873"/>
                    <a:pt x="2140" y="6895"/>
                  </a:cubicBezTo>
                  <a:cubicBezTo>
                    <a:pt x="2089" y="6917"/>
                    <a:pt x="2052" y="7034"/>
                    <a:pt x="2111" y="7100"/>
                  </a:cubicBezTo>
                  <a:cubicBezTo>
                    <a:pt x="2140" y="7137"/>
                    <a:pt x="2184" y="7151"/>
                    <a:pt x="2221" y="7151"/>
                  </a:cubicBezTo>
                  <a:cubicBezTo>
                    <a:pt x="2265" y="7151"/>
                    <a:pt x="2301" y="7137"/>
                    <a:pt x="2323" y="7122"/>
                  </a:cubicBezTo>
                  <a:cubicBezTo>
                    <a:pt x="2367" y="7100"/>
                    <a:pt x="2375" y="7049"/>
                    <a:pt x="2426" y="7049"/>
                  </a:cubicBezTo>
                  <a:cubicBezTo>
                    <a:pt x="2440" y="7049"/>
                    <a:pt x="2462" y="7049"/>
                    <a:pt x="2492" y="7063"/>
                  </a:cubicBezTo>
                  <a:cubicBezTo>
                    <a:pt x="2617" y="7122"/>
                    <a:pt x="2529" y="7144"/>
                    <a:pt x="2514" y="7225"/>
                  </a:cubicBezTo>
                  <a:cubicBezTo>
                    <a:pt x="2507" y="7305"/>
                    <a:pt x="2440" y="7305"/>
                    <a:pt x="2440" y="7305"/>
                  </a:cubicBezTo>
                  <a:cubicBezTo>
                    <a:pt x="2440" y="7283"/>
                    <a:pt x="2382" y="7232"/>
                    <a:pt x="2309" y="7232"/>
                  </a:cubicBezTo>
                  <a:cubicBezTo>
                    <a:pt x="2287" y="7232"/>
                    <a:pt x="2265" y="7239"/>
                    <a:pt x="2243" y="7247"/>
                  </a:cubicBezTo>
                  <a:cubicBezTo>
                    <a:pt x="2140" y="7291"/>
                    <a:pt x="2169" y="7393"/>
                    <a:pt x="2169" y="7393"/>
                  </a:cubicBezTo>
                  <a:cubicBezTo>
                    <a:pt x="2103" y="7408"/>
                    <a:pt x="2045" y="7415"/>
                    <a:pt x="1994" y="7415"/>
                  </a:cubicBezTo>
                  <a:cubicBezTo>
                    <a:pt x="1898" y="7415"/>
                    <a:pt x="1832" y="7386"/>
                    <a:pt x="1796" y="7291"/>
                  </a:cubicBezTo>
                  <a:cubicBezTo>
                    <a:pt x="1781" y="7261"/>
                    <a:pt x="1752" y="7254"/>
                    <a:pt x="1708" y="7254"/>
                  </a:cubicBezTo>
                  <a:cubicBezTo>
                    <a:pt x="1612" y="7254"/>
                    <a:pt x="1451" y="7327"/>
                    <a:pt x="1386" y="7393"/>
                  </a:cubicBezTo>
                  <a:cubicBezTo>
                    <a:pt x="1319" y="7459"/>
                    <a:pt x="1136" y="7481"/>
                    <a:pt x="1034" y="7481"/>
                  </a:cubicBezTo>
                  <a:cubicBezTo>
                    <a:pt x="997" y="7481"/>
                    <a:pt x="968" y="7474"/>
                    <a:pt x="953" y="7474"/>
                  </a:cubicBezTo>
                  <a:cubicBezTo>
                    <a:pt x="909" y="7459"/>
                    <a:pt x="917" y="7327"/>
                    <a:pt x="865" y="7327"/>
                  </a:cubicBezTo>
                  <a:cubicBezTo>
                    <a:pt x="807" y="7327"/>
                    <a:pt x="623" y="7452"/>
                    <a:pt x="521" y="7496"/>
                  </a:cubicBezTo>
                  <a:cubicBezTo>
                    <a:pt x="499" y="7510"/>
                    <a:pt x="477" y="7510"/>
                    <a:pt x="455" y="7510"/>
                  </a:cubicBezTo>
                  <a:cubicBezTo>
                    <a:pt x="396" y="7510"/>
                    <a:pt x="360" y="7467"/>
                    <a:pt x="374" y="7430"/>
                  </a:cubicBezTo>
                  <a:cubicBezTo>
                    <a:pt x="396" y="7386"/>
                    <a:pt x="455" y="7335"/>
                    <a:pt x="440" y="7305"/>
                  </a:cubicBezTo>
                  <a:cubicBezTo>
                    <a:pt x="440" y="7291"/>
                    <a:pt x="433" y="7283"/>
                    <a:pt x="418" y="7283"/>
                  </a:cubicBezTo>
                  <a:cubicBezTo>
                    <a:pt x="404" y="7283"/>
                    <a:pt x="381" y="7298"/>
                    <a:pt x="352" y="7335"/>
                  </a:cubicBezTo>
                  <a:cubicBezTo>
                    <a:pt x="330" y="7364"/>
                    <a:pt x="308" y="7379"/>
                    <a:pt x="286" y="7379"/>
                  </a:cubicBezTo>
                  <a:cubicBezTo>
                    <a:pt x="257" y="7379"/>
                    <a:pt x="235" y="7357"/>
                    <a:pt x="228" y="7335"/>
                  </a:cubicBezTo>
                  <a:cubicBezTo>
                    <a:pt x="213" y="7305"/>
                    <a:pt x="242" y="7232"/>
                    <a:pt x="147" y="7159"/>
                  </a:cubicBezTo>
                  <a:cubicBezTo>
                    <a:pt x="59" y="7078"/>
                    <a:pt x="45" y="6998"/>
                    <a:pt x="81" y="6932"/>
                  </a:cubicBezTo>
                  <a:cubicBezTo>
                    <a:pt x="118" y="6858"/>
                    <a:pt x="140" y="6851"/>
                    <a:pt x="118" y="6792"/>
                  </a:cubicBezTo>
                  <a:cubicBezTo>
                    <a:pt x="88" y="6734"/>
                    <a:pt x="88" y="6682"/>
                    <a:pt x="140" y="6609"/>
                  </a:cubicBezTo>
                  <a:cubicBezTo>
                    <a:pt x="184" y="6543"/>
                    <a:pt x="191" y="6543"/>
                    <a:pt x="169" y="6463"/>
                  </a:cubicBezTo>
                  <a:cubicBezTo>
                    <a:pt x="147" y="6382"/>
                    <a:pt x="213" y="6309"/>
                    <a:pt x="213" y="6309"/>
                  </a:cubicBezTo>
                  <a:cubicBezTo>
                    <a:pt x="206" y="6258"/>
                    <a:pt x="228" y="6191"/>
                    <a:pt x="272" y="6148"/>
                  </a:cubicBezTo>
                  <a:cubicBezTo>
                    <a:pt x="316" y="6104"/>
                    <a:pt x="330" y="6045"/>
                    <a:pt x="308" y="6001"/>
                  </a:cubicBezTo>
                  <a:cubicBezTo>
                    <a:pt x="286" y="5957"/>
                    <a:pt x="228" y="5877"/>
                    <a:pt x="206" y="5774"/>
                  </a:cubicBezTo>
                  <a:cubicBezTo>
                    <a:pt x="184" y="5671"/>
                    <a:pt x="213" y="5569"/>
                    <a:pt x="250" y="5525"/>
                  </a:cubicBezTo>
                  <a:cubicBezTo>
                    <a:pt x="286" y="5481"/>
                    <a:pt x="294" y="5408"/>
                    <a:pt x="352" y="5312"/>
                  </a:cubicBezTo>
                  <a:cubicBezTo>
                    <a:pt x="411" y="5210"/>
                    <a:pt x="455" y="5158"/>
                    <a:pt x="477" y="5070"/>
                  </a:cubicBezTo>
                  <a:cubicBezTo>
                    <a:pt x="499" y="4982"/>
                    <a:pt x="536" y="4960"/>
                    <a:pt x="579" y="4924"/>
                  </a:cubicBezTo>
                  <a:cubicBezTo>
                    <a:pt x="623" y="4887"/>
                    <a:pt x="601" y="4631"/>
                    <a:pt x="623" y="4550"/>
                  </a:cubicBezTo>
                  <a:cubicBezTo>
                    <a:pt x="645" y="4470"/>
                    <a:pt x="601" y="4404"/>
                    <a:pt x="667" y="4345"/>
                  </a:cubicBezTo>
                  <a:cubicBezTo>
                    <a:pt x="741" y="4286"/>
                    <a:pt x="770" y="4206"/>
                    <a:pt x="770" y="4081"/>
                  </a:cubicBezTo>
                  <a:cubicBezTo>
                    <a:pt x="770" y="3957"/>
                    <a:pt x="865" y="3832"/>
                    <a:pt x="917" y="3788"/>
                  </a:cubicBezTo>
                  <a:cubicBezTo>
                    <a:pt x="975" y="3744"/>
                    <a:pt x="1056" y="3663"/>
                    <a:pt x="1078" y="3634"/>
                  </a:cubicBezTo>
                  <a:cubicBezTo>
                    <a:pt x="1100" y="3598"/>
                    <a:pt x="1144" y="3495"/>
                    <a:pt x="1195" y="3436"/>
                  </a:cubicBezTo>
                  <a:cubicBezTo>
                    <a:pt x="1239" y="3378"/>
                    <a:pt x="1268" y="3356"/>
                    <a:pt x="1349" y="3334"/>
                  </a:cubicBezTo>
                  <a:cubicBezTo>
                    <a:pt x="1429" y="3312"/>
                    <a:pt x="1444" y="3158"/>
                    <a:pt x="1473" y="3063"/>
                  </a:cubicBezTo>
                  <a:cubicBezTo>
                    <a:pt x="1503" y="2989"/>
                    <a:pt x="1598" y="2887"/>
                    <a:pt x="1635" y="2843"/>
                  </a:cubicBezTo>
                  <a:cubicBezTo>
                    <a:pt x="1664" y="2806"/>
                    <a:pt x="1664" y="2806"/>
                    <a:pt x="1664" y="2806"/>
                  </a:cubicBezTo>
                  <a:cubicBezTo>
                    <a:pt x="1664" y="2806"/>
                    <a:pt x="1664" y="2799"/>
                    <a:pt x="1657" y="2791"/>
                  </a:cubicBezTo>
                  <a:cubicBezTo>
                    <a:pt x="1700" y="2770"/>
                    <a:pt x="1700" y="2770"/>
                    <a:pt x="1700" y="2770"/>
                  </a:cubicBezTo>
                  <a:lnTo>
                    <a:pt x="1700" y="2770"/>
                  </a:lnTo>
                  <a:cubicBezTo>
                    <a:pt x="1708" y="2770"/>
                    <a:pt x="1767" y="2762"/>
                    <a:pt x="1825" y="2623"/>
                  </a:cubicBezTo>
                  <a:cubicBezTo>
                    <a:pt x="1898" y="2447"/>
                    <a:pt x="1986" y="2374"/>
                    <a:pt x="1994" y="2293"/>
                  </a:cubicBezTo>
                  <a:cubicBezTo>
                    <a:pt x="2008" y="2213"/>
                    <a:pt x="1986" y="2147"/>
                    <a:pt x="2008" y="2110"/>
                  </a:cubicBezTo>
                  <a:cubicBezTo>
                    <a:pt x="2030" y="2081"/>
                    <a:pt x="2096" y="2044"/>
                    <a:pt x="2074" y="1978"/>
                  </a:cubicBezTo>
                  <a:cubicBezTo>
                    <a:pt x="2052" y="1905"/>
                    <a:pt x="2089" y="1853"/>
                    <a:pt x="2155" y="1802"/>
                  </a:cubicBezTo>
                  <a:cubicBezTo>
                    <a:pt x="2221" y="1758"/>
                    <a:pt x="2243" y="1773"/>
                    <a:pt x="2243" y="1678"/>
                  </a:cubicBezTo>
                  <a:cubicBezTo>
                    <a:pt x="2243" y="1590"/>
                    <a:pt x="2191" y="1627"/>
                    <a:pt x="2213" y="1553"/>
                  </a:cubicBezTo>
                  <a:cubicBezTo>
                    <a:pt x="2236" y="1487"/>
                    <a:pt x="2294" y="1480"/>
                    <a:pt x="2294" y="1421"/>
                  </a:cubicBezTo>
                  <a:cubicBezTo>
                    <a:pt x="2294" y="1363"/>
                    <a:pt x="2345" y="1216"/>
                    <a:pt x="2294" y="1216"/>
                  </a:cubicBezTo>
                  <a:lnTo>
                    <a:pt x="2294" y="1216"/>
                  </a:lnTo>
                  <a:cubicBezTo>
                    <a:pt x="2287" y="1216"/>
                    <a:pt x="2279" y="1216"/>
                    <a:pt x="2272" y="1216"/>
                  </a:cubicBezTo>
                  <a:cubicBezTo>
                    <a:pt x="2221" y="1216"/>
                    <a:pt x="2169" y="1179"/>
                    <a:pt x="2213" y="1128"/>
                  </a:cubicBezTo>
                  <a:cubicBezTo>
                    <a:pt x="2257" y="1070"/>
                    <a:pt x="2199" y="1048"/>
                    <a:pt x="2155" y="982"/>
                  </a:cubicBezTo>
                  <a:cubicBezTo>
                    <a:pt x="2111" y="908"/>
                    <a:pt x="2140" y="718"/>
                    <a:pt x="2140" y="718"/>
                  </a:cubicBezTo>
                  <a:cubicBezTo>
                    <a:pt x="2140" y="718"/>
                    <a:pt x="2140" y="718"/>
                    <a:pt x="2148" y="718"/>
                  </a:cubicBezTo>
                  <a:cubicBezTo>
                    <a:pt x="2155" y="732"/>
                    <a:pt x="2162" y="747"/>
                    <a:pt x="2162" y="747"/>
                  </a:cubicBezTo>
                  <a:cubicBezTo>
                    <a:pt x="2162" y="747"/>
                    <a:pt x="2155" y="732"/>
                    <a:pt x="2148" y="718"/>
                  </a:cubicBezTo>
                  <a:cubicBezTo>
                    <a:pt x="2148" y="718"/>
                    <a:pt x="2162" y="710"/>
                    <a:pt x="2199" y="696"/>
                  </a:cubicBezTo>
                  <a:cubicBezTo>
                    <a:pt x="2206" y="696"/>
                    <a:pt x="2206" y="696"/>
                    <a:pt x="2206" y="696"/>
                  </a:cubicBezTo>
                  <a:cubicBezTo>
                    <a:pt x="2265" y="696"/>
                    <a:pt x="2353" y="879"/>
                    <a:pt x="2426" y="923"/>
                  </a:cubicBezTo>
                  <a:cubicBezTo>
                    <a:pt x="2440" y="930"/>
                    <a:pt x="2455" y="930"/>
                    <a:pt x="2462" y="930"/>
                  </a:cubicBezTo>
                  <a:cubicBezTo>
                    <a:pt x="2521" y="930"/>
                    <a:pt x="2550" y="850"/>
                    <a:pt x="2529" y="777"/>
                  </a:cubicBezTo>
                  <a:cubicBezTo>
                    <a:pt x="2507" y="681"/>
                    <a:pt x="2529" y="601"/>
                    <a:pt x="2617" y="593"/>
                  </a:cubicBezTo>
                  <a:cubicBezTo>
                    <a:pt x="2631" y="593"/>
                    <a:pt x="2638" y="593"/>
                    <a:pt x="2638" y="593"/>
                  </a:cubicBezTo>
                  <a:cubicBezTo>
                    <a:pt x="2712" y="593"/>
                    <a:pt x="2704" y="644"/>
                    <a:pt x="2734" y="828"/>
                  </a:cubicBezTo>
                  <a:cubicBezTo>
                    <a:pt x="2748" y="923"/>
                    <a:pt x="2807" y="945"/>
                    <a:pt x="2866" y="945"/>
                  </a:cubicBezTo>
                  <a:cubicBezTo>
                    <a:pt x="2931" y="945"/>
                    <a:pt x="3005" y="908"/>
                    <a:pt x="3005" y="908"/>
                  </a:cubicBezTo>
                  <a:cubicBezTo>
                    <a:pt x="3019" y="967"/>
                    <a:pt x="3041" y="982"/>
                    <a:pt x="3129" y="982"/>
                  </a:cubicBezTo>
                  <a:cubicBezTo>
                    <a:pt x="3217" y="982"/>
                    <a:pt x="3166" y="1077"/>
                    <a:pt x="3093" y="1091"/>
                  </a:cubicBezTo>
                  <a:cubicBezTo>
                    <a:pt x="3027" y="1106"/>
                    <a:pt x="3041" y="1077"/>
                    <a:pt x="3027" y="1253"/>
                  </a:cubicBezTo>
                  <a:cubicBezTo>
                    <a:pt x="3027" y="1297"/>
                    <a:pt x="3034" y="1319"/>
                    <a:pt x="3056" y="1319"/>
                  </a:cubicBezTo>
                  <a:cubicBezTo>
                    <a:pt x="3100" y="1319"/>
                    <a:pt x="3188" y="1209"/>
                    <a:pt x="3217" y="1194"/>
                  </a:cubicBezTo>
                  <a:cubicBezTo>
                    <a:pt x="3269" y="1172"/>
                    <a:pt x="3247" y="1150"/>
                    <a:pt x="3269" y="1070"/>
                  </a:cubicBezTo>
                  <a:cubicBezTo>
                    <a:pt x="3283" y="1018"/>
                    <a:pt x="3298" y="982"/>
                    <a:pt x="3327" y="982"/>
                  </a:cubicBezTo>
                  <a:cubicBezTo>
                    <a:pt x="3342" y="982"/>
                    <a:pt x="3364" y="996"/>
                    <a:pt x="3393" y="1011"/>
                  </a:cubicBezTo>
                  <a:cubicBezTo>
                    <a:pt x="3408" y="1026"/>
                    <a:pt x="3422" y="1033"/>
                    <a:pt x="3437" y="1033"/>
                  </a:cubicBezTo>
                  <a:cubicBezTo>
                    <a:pt x="3474" y="1033"/>
                    <a:pt x="3481" y="974"/>
                    <a:pt x="3503" y="930"/>
                  </a:cubicBezTo>
                  <a:cubicBezTo>
                    <a:pt x="3510" y="916"/>
                    <a:pt x="3525" y="916"/>
                    <a:pt x="3547" y="916"/>
                  </a:cubicBezTo>
                  <a:cubicBezTo>
                    <a:pt x="3591" y="916"/>
                    <a:pt x="3650" y="952"/>
                    <a:pt x="3650" y="952"/>
                  </a:cubicBezTo>
                  <a:cubicBezTo>
                    <a:pt x="3562" y="820"/>
                    <a:pt x="3562" y="820"/>
                    <a:pt x="3562" y="820"/>
                  </a:cubicBezTo>
                  <a:cubicBezTo>
                    <a:pt x="3562" y="820"/>
                    <a:pt x="3562" y="820"/>
                    <a:pt x="3620" y="777"/>
                  </a:cubicBezTo>
                  <a:cubicBezTo>
                    <a:pt x="3620" y="777"/>
                    <a:pt x="3620" y="777"/>
                    <a:pt x="3620" y="769"/>
                  </a:cubicBezTo>
                  <a:cubicBezTo>
                    <a:pt x="3620" y="777"/>
                    <a:pt x="3620" y="784"/>
                    <a:pt x="3620" y="791"/>
                  </a:cubicBezTo>
                  <a:cubicBezTo>
                    <a:pt x="3620" y="813"/>
                    <a:pt x="3620" y="828"/>
                    <a:pt x="3620" y="828"/>
                  </a:cubicBezTo>
                  <a:cubicBezTo>
                    <a:pt x="3620" y="828"/>
                    <a:pt x="3620" y="813"/>
                    <a:pt x="3620" y="791"/>
                  </a:cubicBezTo>
                  <a:cubicBezTo>
                    <a:pt x="3620" y="784"/>
                    <a:pt x="3620" y="777"/>
                    <a:pt x="3620" y="769"/>
                  </a:cubicBezTo>
                  <a:cubicBezTo>
                    <a:pt x="3635" y="762"/>
                    <a:pt x="3650" y="762"/>
                    <a:pt x="3672" y="762"/>
                  </a:cubicBezTo>
                  <a:cubicBezTo>
                    <a:pt x="3708" y="762"/>
                    <a:pt x="3745" y="769"/>
                    <a:pt x="3789" y="769"/>
                  </a:cubicBezTo>
                  <a:cubicBezTo>
                    <a:pt x="3803" y="769"/>
                    <a:pt x="3818" y="769"/>
                    <a:pt x="3833" y="762"/>
                  </a:cubicBezTo>
                  <a:cubicBezTo>
                    <a:pt x="3899" y="725"/>
                    <a:pt x="3972" y="740"/>
                    <a:pt x="3972" y="630"/>
                  </a:cubicBezTo>
                  <a:cubicBezTo>
                    <a:pt x="3972" y="513"/>
                    <a:pt x="4082" y="527"/>
                    <a:pt x="4192" y="513"/>
                  </a:cubicBezTo>
                  <a:cubicBezTo>
                    <a:pt x="4309" y="505"/>
                    <a:pt x="4250" y="469"/>
                    <a:pt x="4272" y="425"/>
                  </a:cubicBezTo>
                  <a:cubicBezTo>
                    <a:pt x="4294" y="381"/>
                    <a:pt x="4294" y="322"/>
                    <a:pt x="4250" y="278"/>
                  </a:cubicBezTo>
                  <a:cubicBezTo>
                    <a:pt x="4236" y="256"/>
                    <a:pt x="4214" y="249"/>
                    <a:pt x="4192" y="249"/>
                  </a:cubicBezTo>
                  <a:cubicBezTo>
                    <a:pt x="4170" y="249"/>
                    <a:pt x="4155" y="256"/>
                    <a:pt x="4133" y="256"/>
                  </a:cubicBezTo>
                  <a:cubicBezTo>
                    <a:pt x="4126" y="256"/>
                    <a:pt x="4111" y="256"/>
                    <a:pt x="4104" y="256"/>
                  </a:cubicBezTo>
                  <a:cubicBezTo>
                    <a:pt x="4045" y="241"/>
                    <a:pt x="4045" y="220"/>
                    <a:pt x="4045" y="220"/>
                  </a:cubicBezTo>
                  <a:cubicBezTo>
                    <a:pt x="4045" y="220"/>
                    <a:pt x="4067" y="153"/>
                    <a:pt x="4119" y="117"/>
                  </a:cubicBezTo>
                  <a:cubicBezTo>
                    <a:pt x="4162" y="80"/>
                    <a:pt x="4221" y="73"/>
                    <a:pt x="4272" y="58"/>
                  </a:cubicBezTo>
                  <a:cubicBezTo>
                    <a:pt x="4280" y="58"/>
                    <a:pt x="4280" y="58"/>
                    <a:pt x="4287" y="58"/>
                  </a:cubicBezTo>
                  <a:cubicBezTo>
                    <a:pt x="4324" y="58"/>
                    <a:pt x="4331" y="102"/>
                    <a:pt x="4360" y="102"/>
                  </a:cubicBezTo>
                  <a:cubicBezTo>
                    <a:pt x="4368" y="102"/>
                    <a:pt x="4368" y="95"/>
                    <a:pt x="4375" y="95"/>
                  </a:cubicBezTo>
                  <a:cubicBezTo>
                    <a:pt x="4419" y="73"/>
                    <a:pt x="4419" y="44"/>
                    <a:pt x="4441" y="44"/>
                  </a:cubicBezTo>
                  <a:cubicBezTo>
                    <a:pt x="4448" y="44"/>
                    <a:pt x="4448" y="44"/>
                    <a:pt x="4456" y="51"/>
                  </a:cubicBezTo>
                  <a:cubicBezTo>
                    <a:pt x="4492" y="58"/>
                    <a:pt x="4492" y="102"/>
                    <a:pt x="4522" y="132"/>
                  </a:cubicBezTo>
                  <a:cubicBezTo>
                    <a:pt x="4529" y="132"/>
                    <a:pt x="4536" y="132"/>
                    <a:pt x="4543" y="132"/>
                  </a:cubicBezTo>
                  <a:cubicBezTo>
                    <a:pt x="4573" y="132"/>
                    <a:pt x="4602" y="102"/>
                    <a:pt x="4646" y="73"/>
                  </a:cubicBezTo>
                  <a:cubicBezTo>
                    <a:pt x="4690" y="44"/>
                    <a:pt x="4705" y="36"/>
                    <a:pt x="4727" y="36"/>
                  </a:cubicBezTo>
                  <a:lnTo>
                    <a:pt x="4727" y="0"/>
                  </a:lnTo>
                  <a:lnTo>
                    <a:pt x="4727" y="0"/>
                  </a:lnTo>
                  <a:lnTo>
                    <a:pt x="4727" y="0"/>
                  </a:lnTo>
                  <a:cubicBezTo>
                    <a:pt x="4705" y="0"/>
                    <a:pt x="4683" y="14"/>
                    <a:pt x="4653" y="36"/>
                  </a:cubicBezTo>
                  <a:cubicBezTo>
                    <a:pt x="4631" y="44"/>
                    <a:pt x="4631" y="44"/>
                    <a:pt x="4631" y="44"/>
                  </a:cubicBezTo>
                  <a:cubicBezTo>
                    <a:pt x="4617" y="58"/>
                    <a:pt x="4602" y="66"/>
                    <a:pt x="4588" y="80"/>
                  </a:cubicBezTo>
                  <a:cubicBezTo>
                    <a:pt x="4573" y="88"/>
                    <a:pt x="4551" y="102"/>
                    <a:pt x="4543" y="102"/>
                  </a:cubicBezTo>
                  <a:cubicBezTo>
                    <a:pt x="4529" y="95"/>
                    <a:pt x="4522" y="88"/>
                    <a:pt x="4522" y="73"/>
                  </a:cubicBezTo>
                  <a:cubicBezTo>
                    <a:pt x="4507" y="51"/>
                    <a:pt x="4492" y="29"/>
                    <a:pt x="4463" y="22"/>
                  </a:cubicBezTo>
                  <a:cubicBezTo>
                    <a:pt x="4456" y="14"/>
                    <a:pt x="4448" y="14"/>
                    <a:pt x="4441" y="14"/>
                  </a:cubicBezTo>
                  <a:cubicBezTo>
                    <a:pt x="4419" y="14"/>
                    <a:pt x="4404" y="29"/>
                    <a:pt x="4397" y="44"/>
                  </a:cubicBezTo>
                  <a:cubicBezTo>
                    <a:pt x="4382" y="51"/>
                    <a:pt x="4375" y="58"/>
                    <a:pt x="4360" y="66"/>
                  </a:cubicBezTo>
                  <a:lnTo>
                    <a:pt x="4360" y="66"/>
                  </a:lnTo>
                  <a:cubicBezTo>
                    <a:pt x="4360" y="66"/>
                    <a:pt x="4353" y="66"/>
                    <a:pt x="4353" y="58"/>
                  </a:cubicBezTo>
                  <a:cubicBezTo>
                    <a:pt x="4338" y="44"/>
                    <a:pt x="4317" y="29"/>
                    <a:pt x="4287" y="29"/>
                  </a:cubicBezTo>
                  <a:cubicBezTo>
                    <a:pt x="4280" y="29"/>
                    <a:pt x="4272" y="29"/>
                    <a:pt x="4265" y="29"/>
                  </a:cubicBezTo>
                  <a:cubicBezTo>
                    <a:pt x="4207" y="44"/>
                    <a:pt x="4148" y="51"/>
                    <a:pt x="4097" y="95"/>
                  </a:cubicBezTo>
                  <a:cubicBezTo>
                    <a:pt x="4045" y="132"/>
                    <a:pt x="4023" y="205"/>
                    <a:pt x="4016" y="212"/>
                  </a:cubicBezTo>
                  <a:lnTo>
                    <a:pt x="4016" y="212"/>
                  </a:lnTo>
                  <a:cubicBezTo>
                    <a:pt x="4016" y="220"/>
                    <a:pt x="4016" y="220"/>
                    <a:pt x="4016" y="220"/>
                  </a:cubicBezTo>
                  <a:cubicBezTo>
                    <a:pt x="4016" y="227"/>
                    <a:pt x="4023" y="271"/>
                    <a:pt x="4097" y="285"/>
                  </a:cubicBezTo>
                  <a:cubicBezTo>
                    <a:pt x="4111" y="285"/>
                    <a:pt x="4119" y="285"/>
                    <a:pt x="4133" y="285"/>
                  </a:cubicBezTo>
                  <a:cubicBezTo>
                    <a:pt x="4141" y="285"/>
                    <a:pt x="4155" y="285"/>
                    <a:pt x="4170" y="285"/>
                  </a:cubicBezTo>
                  <a:cubicBezTo>
                    <a:pt x="4177" y="285"/>
                    <a:pt x="4184" y="278"/>
                    <a:pt x="4192" y="278"/>
                  </a:cubicBezTo>
                  <a:cubicBezTo>
                    <a:pt x="4207" y="278"/>
                    <a:pt x="4214" y="285"/>
                    <a:pt x="4229" y="300"/>
                  </a:cubicBezTo>
                  <a:cubicBezTo>
                    <a:pt x="4272" y="344"/>
                    <a:pt x="4258" y="388"/>
                    <a:pt x="4250" y="410"/>
                  </a:cubicBezTo>
                  <a:cubicBezTo>
                    <a:pt x="4236" y="432"/>
                    <a:pt x="4236" y="454"/>
                    <a:pt x="4236" y="461"/>
                  </a:cubicBezTo>
                  <a:cubicBezTo>
                    <a:pt x="4236" y="469"/>
                    <a:pt x="4236" y="469"/>
                    <a:pt x="4236" y="476"/>
                  </a:cubicBezTo>
                  <a:cubicBezTo>
                    <a:pt x="4236" y="476"/>
                    <a:pt x="4221" y="483"/>
                    <a:pt x="4192" y="483"/>
                  </a:cubicBezTo>
                  <a:cubicBezTo>
                    <a:pt x="4177" y="483"/>
                    <a:pt x="4162" y="483"/>
                    <a:pt x="4148" y="491"/>
                  </a:cubicBezTo>
                  <a:cubicBezTo>
                    <a:pt x="4045" y="491"/>
                    <a:pt x="3935" y="498"/>
                    <a:pt x="3935" y="630"/>
                  </a:cubicBezTo>
                  <a:cubicBezTo>
                    <a:pt x="3935" y="689"/>
                    <a:pt x="3913" y="696"/>
                    <a:pt x="3869" y="718"/>
                  </a:cubicBezTo>
                  <a:cubicBezTo>
                    <a:pt x="3855" y="718"/>
                    <a:pt x="3840" y="725"/>
                    <a:pt x="3818" y="732"/>
                  </a:cubicBezTo>
                  <a:cubicBezTo>
                    <a:pt x="3811" y="740"/>
                    <a:pt x="3796" y="740"/>
                    <a:pt x="3789" y="740"/>
                  </a:cubicBezTo>
                  <a:cubicBezTo>
                    <a:pt x="3767" y="740"/>
                    <a:pt x="3752" y="740"/>
                    <a:pt x="3730" y="732"/>
                  </a:cubicBezTo>
                  <a:cubicBezTo>
                    <a:pt x="3708" y="732"/>
                    <a:pt x="3686" y="725"/>
                    <a:pt x="3672" y="725"/>
                  </a:cubicBezTo>
                  <a:cubicBezTo>
                    <a:pt x="3664" y="725"/>
                    <a:pt x="3657" y="725"/>
                    <a:pt x="3650" y="732"/>
                  </a:cubicBezTo>
                  <a:cubicBezTo>
                    <a:pt x="3650" y="710"/>
                    <a:pt x="3650" y="710"/>
                    <a:pt x="3650" y="710"/>
                  </a:cubicBezTo>
                  <a:cubicBezTo>
                    <a:pt x="3598" y="747"/>
                    <a:pt x="3598" y="747"/>
                    <a:pt x="3598" y="747"/>
                  </a:cubicBezTo>
                  <a:cubicBezTo>
                    <a:pt x="3591" y="754"/>
                    <a:pt x="3591" y="754"/>
                    <a:pt x="3591" y="754"/>
                  </a:cubicBezTo>
                  <a:cubicBezTo>
                    <a:pt x="3591" y="762"/>
                    <a:pt x="3591" y="762"/>
                    <a:pt x="3591" y="762"/>
                  </a:cubicBezTo>
                  <a:cubicBezTo>
                    <a:pt x="3540" y="798"/>
                    <a:pt x="3540" y="798"/>
                    <a:pt x="3540" y="798"/>
                  </a:cubicBezTo>
                  <a:cubicBezTo>
                    <a:pt x="3518" y="813"/>
                    <a:pt x="3518" y="813"/>
                    <a:pt x="3518" y="813"/>
                  </a:cubicBezTo>
                  <a:cubicBezTo>
                    <a:pt x="3532" y="835"/>
                    <a:pt x="3532" y="835"/>
                    <a:pt x="3532" y="835"/>
                  </a:cubicBezTo>
                  <a:cubicBezTo>
                    <a:pt x="3569" y="886"/>
                    <a:pt x="3569" y="886"/>
                    <a:pt x="3569" y="886"/>
                  </a:cubicBezTo>
                  <a:cubicBezTo>
                    <a:pt x="3562" y="886"/>
                    <a:pt x="3554" y="879"/>
                    <a:pt x="3547" y="879"/>
                  </a:cubicBezTo>
                  <a:cubicBezTo>
                    <a:pt x="3518" y="879"/>
                    <a:pt x="3488" y="894"/>
                    <a:pt x="3481" y="916"/>
                  </a:cubicBezTo>
                  <a:cubicBezTo>
                    <a:pt x="3467" y="930"/>
                    <a:pt x="3459" y="952"/>
                    <a:pt x="3452" y="967"/>
                  </a:cubicBezTo>
                  <a:cubicBezTo>
                    <a:pt x="3452" y="974"/>
                    <a:pt x="3444" y="996"/>
                    <a:pt x="3437" y="1003"/>
                  </a:cubicBezTo>
                  <a:cubicBezTo>
                    <a:pt x="3437" y="1003"/>
                    <a:pt x="3430" y="1003"/>
                    <a:pt x="3408" y="989"/>
                  </a:cubicBezTo>
                  <a:cubicBezTo>
                    <a:pt x="3379" y="967"/>
                    <a:pt x="3349" y="952"/>
                    <a:pt x="3327" y="952"/>
                  </a:cubicBezTo>
                  <a:cubicBezTo>
                    <a:pt x="3269" y="952"/>
                    <a:pt x="3247" y="1018"/>
                    <a:pt x="3239" y="1062"/>
                  </a:cubicBezTo>
                  <a:cubicBezTo>
                    <a:pt x="3225" y="1091"/>
                    <a:pt x="3225" y="1113"/>
                    <a:pt x="3225" y="1136"/>
                  </a:cubicBezTo>
                  <a:cubicBezTo>
                    <a:pt x="3217" y="1158"/>
                    <a:pt x="3217" y="1158"/>
                    <a:pt x="3210" y="1165"/>
                  </a:cubicBezTo>
                  <a:cubicBezTo>
                    <a:pt x="3195" y="1172"/>
                    <a:pt x="3173" y="1187"/>
                    <a:pt x="3144" y="1216"/>
                  </a:cubicBezTo>
                  <a:cubicBezTo>
                    <a:pt x="3122" y="1238"/>
                    <a:pt x="3078" y="1275"/>
                    <a:pt x="3056" y="1289"/>
                  </a:cubicBezTo>
                  <a:cubicBezTo>
                    <a:pt x="3056" y="1282"/>
                    <a:pt x="3056" y="1267"/>
                    <a:pt x="3056" y="1253"/>
                  </a:cubicBezTo>
                  <a:cubicBezTo>
                    <a:pt x="3056" y="1231"/>
                    <a:pt x="3063" y="1209"/>
                    <a:pt x="3063" y="1194"/>
                  </a:cubicBezTo>
                  <a:cubicBezTo>
                    <a:pt x="3063" y="1165"/>
                    <a:pt x="3063" y="1136"/>
                    <a:pt x="3071" y="1128"/>
                  </a:cubicBezTo>
                  <a:lnTo>
                    <a:pt x="3078" y="1128"/>
                  </a:lnTo>
                  <a:cubicBezTo>
                    <a:pt x="3085" y="1121"/>
                    <a:pt x="3093" y="1121"/>
                    <a:pt x="3100" y="1121"/>
                  </a:cubicBezTo>
                  <a:cubicBezTo>
                    <a:pt x="3159" y="1113"/>
                    <a:pt x="3210" y="1055"/>
                    <a:pt x="3210" y="1003"/>
                  </a:cubicBezTo>
                  <a:cubicBezTo>
                    <a:pt x="3203" y="974"/>
                    <a:pt x="3181" y="945"/>
                    <a:pt x="3129" y="945"/>
                  </a:cubicBezTo>
                  <a:cubicBezTo>
                    <a:pt x="3041" y="945"/>
                    <a:pt x="3041" y="938"/>
                    <a:pt x="3034" y="901"/>
                  </a:cubicBezTo>
                  <a:cubicBezTo>
                    <a:pt x="3027" y="864"/>
                    <a:pt x="3027" y="864"/>
                    <a:pt x="3027" y="864"/>
                  </a:cubicBezTo>
                  <a:cubicBezTo>
                    <a:pt x="2990" y="886"/>
                    <a:pt x="2990" y="886"/>
                    <a:pt x="2990" y="886"/>
                  </a:cubicBezTo>
                  <a:cubicBezTo>
                    <a:pt x="2990" y="886"/>
                    <a:pt x="2924" y="916"/>
                    <a:pt x="2866" y="916"/>
                  </a:cubicBezTo>
                  <a:cubicBezTo>
                    <a:pt x="2807" y="916"/>
                    <a:pt x="2770" y="886"/>
                    <a:pt x="2763" y="828"/>
                  </a:cubicBezTo>
                  <a:cubicBezTo>
                    <a:pt x="2756" y="791"/>
                    <a:pt x="2756" y="762"/>
                    <a:pt x="2748" y="740"/>
                  </a:cubicBezTo>
                  <a:cubicBezTo>
                    <a:pt x="2734" y="622"/>
                    <a:pt x="2726" y="564"/>
                    <a:pt x="2638" y="564"/>
                  </a:cubicBezTo>
                  <a:cubicBezTo>
                    <a:pt x="2631" y="564"/>
                    <a:pt x="2624" y="564"/>
                    <a:pt x="2617" y="564"/>
                  </a:cubicBezTo>
                  <a:cubicBezTo>
                    <a:pt x="2572" y="571"/>
                    <a:pt x="2536" y="586"/>
                    <a:pt x="2514" y="622"/>
                  </a:cubicBezTo>
                  <a:cubicBezTo>
                    <a:pt x="2492" y="659"/>
                    <a:pt x="2485" y="718"/>
                    <a:pt x="2499" y="784"/>
                  </a:cubicBezTo>
                  <a:cubicBezTo>
                    <a:pt x="2507" y="820"/>
                    <a:pt x="2507" y="864"/>
                    <a:pt x="2485" y="886"/>
                  </a:cubicBezTo>
                  <a:cubicBezTo>
                    <a:pt x="2477" y="901"/>
                    <a:pt x="2470" y="901"/>
                    <a:pt x="2462" y="901"/>
                  </a:cubicBezTo>
                  <a:cubicBezTo>
                    <a:pt x="2455" y="901"/>
                    <a:pt x="2448" y="901"/>
                    <a:pt x="2440" y="894"/>
                  </a:cubicBezTo>
                  <a:cubicBezTo>
                    <a:pt x="2411" y="879"/>
                    <a:pt x="2375" y="828"/>
                    <a:pt x="2345" y="784"/>
                  </a:cubicBezTo>
                  <a:cubicBezTo>
                    <a:pt x="2294" y="718"/>
                    <a:pt x="2257" y="659"/>
                    <a:pt x="2206" y="659"/>
                  </a:cubicBezTo>
                  <a:cubicBezTo>
                    <a:pt x="2199" y="659"/>
                    <a:pt x="2199" y="667"/>
                    <a:pt x="2191" y="667"/>
                  </a:cubicBezTo>
                  <a:cubicBezTo>
                    <a:pt x="2133" y="689"/>
                    <a:pt x="2133" y="689"/>
                    <a:pt x="2133" y="689"/>
                  </a:cubicBezTo>
                  <a:lnTo>
                    <a:pt x="2133" y="689"/>
                  </a:lnTo>
                  <a:cubicBezTo>
                    <a:pt x="2126" y="689"/>
                    <a:pt x="2126" y="689"/>
                    <a:pt x="2126" y="689"/>
                  </a:cubicBezTo>
                  <a:cubicBezTo>
                    <a:pt x="2126" y="696"/>
                    <a:pt x="2126" y="696"/>
                    <a:pt x="2126" y="696"/>
                  </a:cubicBezTo>
                  <a:cubicBezTo>
                    <a:pt x="2103" y="703"/>
                    <a:pt x="2103" y="703"/>
                    <a:pt x="2103" y="703"/>
                  </a:cubicBezTo>
                  <a:cubicBezTo>
                    <a:pt x="2111" y="718"/>
                    <a:pt x="2111" y="718"/>
                    <a:pt x="2111" y="718"/>
                  </a:cubicBezTo>
                  <a:cubicBezTo>
                    <a:pt x="2103" y="762"/>
                    <a:pt x="2081" y="923"/>
                    <a:pt x="2133" y="996"/>
                  </a:cubicBezTo>
                  <a:cubicBezTo>
                    <a:pt x="2140" y="1018"/>
                    <a:pt x="2155" y="1033"/>
                    <a:pt x="2169" y="1048"/>
                  </a:cubicBezTo>
                  <a:cubicBezTo>
                    <a:pt x="2206" y="1084"/>
                    <a:pt x="2206" y="1084"/>
                    <a:pt x="2184" y="1106"/>
                  </a:cubicBezTo>
                  <a:cubicBezTo>
                    <a:pt x="2162" y="1136"/>
                    <a:pt x="2162" y="1165"/>
                    <a:pt x="2177" y="1194"/>
                  </a:cubicBezTo>
                  <a:cubicBezTo>
                    <a:pt x="2191" y="1223"/>
                    <a:pt x="2228" y="1245"/>
                    <a:pt x="2272" y="1245"/>
                  </a:cubicBezTo>
                  <a:cubicBezTo>
                    <a:pt x="2279" y="1245"/>
                    <a:pt x="2279" y="1245"/>
                    <a:pt x="2287" y="1245"/>
                  </a:cubicBezTo>
                  <a:cubicBezTo>
                    <a:pt x="2287" y="1267"/>
                    <a:pt x="2279" y="1311"/>
                    <a:pt x="2272" y="1341"/>
                  </a:cubicBezTo>
                  <a:cubicBezTo>
                    <a:pt x="2265" y="1370"/>
                    <a:pt x="2257" y="1399"/>
                    <a:pt x="2257" y="1421"/>
                  </a:cubicBezTo>
                  <a:cubicBezTo>
                    <a:pt x="2257" y="1436"/>
                    <a:pt x="2250" y="1451"/>
                    <a:pt x="2236" y="1465"/>
                  </a:cubicBezTo>
                  <a:cubicBezTo>
                    <a:pt x="2213" y="1487"/>
                    <a:pt x="2199" y="1509"/>
                    <a:pt x="2184" y="1546"/>
                  </a:cubicBezTo>
                  <a:cubicBezTo>
                    <a:pt x="2169" y="1597"/>
                    <a:pt x="2184" y="1612"/>
                    <a:pt x="2199" y="1634"/>
                  </a:cubicBezTo>
                  <a:cubicBezTo>
                    <a:pt x="2206" y="1641"/>
                    <a:pt x="2213" y="1648"/>
                    <a:pt x="2213" y="1678"/>
                  </a:cubicBezTo>
                  <a:cubicBezTo>
                    <a:pt x="2213" y="1736"/>
                    <a:pt x="2213" y="1736"/>
                    <a:pt x="2177" y="1758"/>
                  </a:cubicBezTo>
                  <a:cubicBezTo>
                    <a:pt x="2169" y="1766"/>
                    <a:pt x="2155" y="1773"/>
                    <a:pt x="2140" y="1780"/>
                  </a:cubicBezTo>
                  <a:cubicBezTo>
                    <a:pt x="2030" y="1853"/>
                    <a:pt x="2030" y="1934"/>
                    <a:pt x="2045" y="1986"/>
                  </a:cubicBezTo>
                  <a:cubicBezTo>
                    <a:pt x="2060" y="2015"/>
                    <a:pt x="2045" y="2029"/>
                    <a:pt x="2008" y="2066"/>
                  </a:cubicBezTo>
                  <a:cubicBezTo>
                    <a:pt x="2001" y="2073"/>
                    <a:pt x="1994" y="2081"/>
                    <a:pt x="1979" y="2095"/>
                  </a:cubicBezTo>
                  <a:cubicBezTo>
                    <a:pt x="1964" y="2125"/>
                    <a:pt x="1964" y="2154"/>
                    <a:pt x="1964" y="2198"/>
                  </a:cubicBezTo>
                  <a:cubicBezTo>
                    <a:pt x="1972" y="2227"/>
                    <a:pt x="1972" y="2257"/>
                    <a:pt x="1964" y="2286"/>
                  </a:cubicBezTo>
                  <a:cubicBezTo>
                    <a:pt x="1964" y="2322"/>
                    <a:pt x="1935" y="2359"/>
                    <a:pt x="1906" y="2410"/>
                  </a:cubicBezTo>
                  <a:cubicBezTo>
                    <a:pt x="1876" y="2462"/>
                    <a:pt x="1832" y="2520"/>
                    <a:pt x="1796" y="2608"/>
                  </a:cubicBezTo>
                  <a:cubicBezTo>
                    <a:pt x="1745" y="2733"/>
                    <a:pt x="1700" y="2740"/>
                    <a:pt x="1700" y="2740"/>
                  </a:cubicBezTo>
                  <a:cubicBezTo>
                    <a:pt x="1693" y="2740"/>
                    <a:pt x="1693" y="2740"/>
                    <a:pt x="1693" y="2740"/>
                  </a:cubicBezTo>
                  <a:cubicBezTo>
                    <a:pt x="1686" y="2740"/>
                    <a:pt x="1686" y="2740"/>
                    <a:pt x="1686" y="2740"/>
                  </a:cubicBezTo>
                  <a:cubicBezTo>
                    <a:pt x="1642" y="2770"/>
                    <a:pt x="1642" y="2770"/>
                    <a:pt x="1642" y="2770"/>
                  </a:cubicBezTo>
                  <a:cubicBezTo>
                    <a:pt x="1605" y="2784"/>
                    <a:pt x="1605" y="2784"/>
                    <a:pt x="1605" y="2784"/>
                  </a:cubicBezTo>
                  <a:cubicBezTo>
                    <a:pt x="1627" y="2806"/>
                    <a:pt x="1627" y="2806"/>
                    <a:pt x="1627" y="2806"/>
                  </a:cubicBezTo>
                  <a:cubicBezTo>
                    <a:pt x="1612" y="2821"/>
                    <a:pt x="1612" y="2821"/>
                    <a:pt x="1612" y="2821"/>
                  </a:cubicBezTo>
                  <a:cubicBezTo>
                    <a:pt x="1554" y="2887"/>
                    <a:pt x="1473" y="2982"/>
                    <a:pt x="1444" y="3055"/>
                  </a:cubicBezTo>
                  <a:cubicBezTo>
                    <a:pt x="1437" y="3077"/>
                    <a:pt x="1429" y="3114"/>
                    <a:pt x="1422" y="3143"/>
                  </a:cubicBezTo>
                  <a:cubicBezTo>
                    <a:pt x="1400" y="3209"/>
                    <a:pt x="1386" y="3297"/>
                    <a:pt x="1341" y="3304"/>
                  </a:cubicBezTo>
                  <a:cubicBezTo>
                    <a:pt x="1254" y="3334"/>
                    <a:pt x="1217" y="3356"/>
                    <a:pt x="1166" y="3422"/>
                  </a:cubicBezTo>
                  <a:cubicBezTo>
                    <a:pt x="1136" y="3458"/>
                    <a:pt x="1107" y="3517"/>
                    <a:pt x="1085" y="3561"/>
                  </a:cubicBezTo>
                  <a:cubicBezTo>
                    <a:pt x="1070" y="3583"/>
                    <a:pt x="1063" y="3605"/>
                    <a:pt x="1056" y="3612"/>
                  </a:cubicBezTo>
                  <a:cubicBezTo>
                    <a:pt x="1034" y="3641"/>
                    <a:pt x="960" y="3722"/>
                    <a:pt x="902" y="3766"/>
                  </a:cubicBezTo>
                  <a:cubicBezTo>
                    <a:pt x="836" y="3817"/>
                    <a:pt x="741" y="3949"/>
                    <a:pt x="741" y="4081"/>
                  </a:cubicBezTo>
                  <a:cubicBezTo>
                    <a:pt x="741" y="4198"/>
                    <a:pt x="711" y="4272"/>
                    <a:pt x="653" y="4323"/>
                  </a:cubicBezTo>
                  <a:cubicBezTo>
                    <a:pt x="594" y="4367"/>
                    <a:pt x="601" y="4418"/>
                    <a:pt x="601" y="4462"/>
                  </a:cubicBezTo>
                  <a:cubicBezTo>
                    <a:pt x="601" y="4491"/>
                    <a:pt x="601" y="4513"/>
                    <a:pt x="594" y="4543"/>
                  </a:cubicBezTo>
                  <a:cubicBezTo>
                    <a:pt x="587" y="4579"/>
                    <a:pt x="587" y="4638"/>
                    <a:pt x="579" y="4704"/>
                  </a:cubicBezTo>
                  <a:cubicBezTo>
                    <a:pt x="579" y="4770"/>
                    <a:pt x="579" y="4880"/>
                    <a:pt x="557" y="4902"/>
                  </a:cubicBezTo>
                  <a:lnTo>
                    <a:pt x="557" y="4902"/>
                  </a:lnTo>
                  <a:cubicBezTo>
                    <a:pt x="513" y="4939"/>
                    <a:pt x="469" y="4968"/>
                    <a:pt x="448" y="5063"/>
                  </a:cubicBezTo>
                  <a:cubicBezTo>
                    <a:pt x="433" y="5122"/>
                    <a:pt x="411" y="5158"/>
                    <a:pt x="381" y="5210"/>
                  </a:cubicBezTo>
                  <a:cubicBezTo>
                    <a:pt x="360" y="5232"/>
                    <a:pt x="345" y="5261"/>
                    <a:pt x="323" y="5298"/>
                  </a:cubicBezTo>
                  <a:cubicBezTo>
                    <a:pt x="294" y="5349"/>
                    <a:pt x="279" y="5393"/>
                    <a:pt x="264" y="5429"/>
                  </a:cubicBezTo>
                  <a:cubicBezTo>
                    <a:pt x="250" y="5459"/>
                    <a:pt x="242" y="5488"/>
                    <a:pt x="228" y="5503"/>
                  </a:cubicBezTo>
                  <a:cubicBezTo>
                    <a:pt x="184" y="5561"/>
                    <a:pt x="155" y="5679"/>
                    <a:pt x="176" y="5781"/>
                  </a:cubicBezTo>
                  <a:cubicBezTo>
                    <a:pt x="191" y="5862"/>
                    <a:pt x="235" y="5928"/>
                    <a:pt x="257" y="5979"/>
                  </a:cubicBezTo>
                  <a:cubicBezTo>
                    <a:pt x="272" y="5994"/>
                    <a:pt x="272" y="6001"/>
                    <a:pt x="279" y="6016"/>
                  </a:cubicBezTo>
                  <a:cubicBezTo>
                    <a:pt x="294" y="6045"/>
                    <a:pt x="286" y="6089"/>
                    <a:pt x="250" y="6126"/>
                  </a:cubicBezTo>
                  <a:cubicBezTo>
                    <a:pt x="206" y="6170"/>
                    <a:pt x="176" y="6243"/>
                    <a:pt x="184" y="6301"/>
                  </a:cubicBezTo>
                  <a:cubicBezTo>
                    <a:pt x="162" y="6323"/>
                    <a:pt x="118" y="6397"/>
                    <a:pt x="140" y="6470"/>
                  </a:cubicBezTo>
                  <a:cubicBezTo>
                    <a:pt x="155" y="6529"/>
                    <a:pt x="155" y="6529"/>
                    <a:pt x="125" y="6572"/>
                  </a:cubicBezTo>
                  <a:cubicBezTo>
                    <a:pt x="125" y="6580"/>
                    <a:pt x="118" y="6587"/>
                    <a:pt x="110" y="6595"/>
                  </a:cubicBezTo>
                  <a:cubicBezTo>
                    <a:pt x="67" y="6668"/>
                    <a:pt x="59" y="6734"/>
                    <a:pt x="88" y="6807"/>
                  </a:cubicBezTo>
                  <a:cubicBezTo>
                    <a:pt x="96" y="6836"/>
                    <a:pt x="96" y="6844"/>
                    <a:pt x="74" y="6873"/>
                  </a:cubicBezTo>
                  <a:cubicBezTo>
                    <a:pt x="67" y="6888"/>
                    <a:pt x="59" y="6902"/>
                    <a:pt x="52" y="6917"/>
                  </a:cubicBezTo>
                  <a:cubicBezTo>
                    <a:pt x="30" y="6968"/>
                    <a:pt x="0" y="7071"/>
                    <a:pt x="125" y="7181"/>
                  </a:cubicBezTo>
                  <a:cubicBezTo>
                    <a:pt x="191" y="7232"/>
                    <a:pt x="191" y="7276"/>
                    <a:pt x="191" y="7313"/>
                  </a:cubicBezTo>
                  <a:cubicBezTo>
                    <a:pt x="191" y="7320"/>
                    <a:pt x="198" y="7335"/>
                    <a:pt x="198" y="7349"/>
                  </a:cubicBezTo>
                  <a:cubicBezTo>
                    <a:pt x="213" y="7379"/>
                    <a:pt x="250" y="7408"/>
                    <a:pt x="286" y="7408"/>
                  </a:cubicBezTo>
                  <a:cubicBezTo>
                    <a:pt x="323" y="7408"/>
                    <a:pt x="352" y="7386"/>
                    <a:pt x="381" y="7357"/>
                  </a:cubicBezTo>
                  <a:cubicBezTo>
                    <a:pt x="396" y="7327"/>
                    <a:pt x="411" y="7320"/>
                    <a:pt x="411" y="7313"/>
                  </a:cubicBezTo>
                  <a:cubicBezTo>
                    <a:pt x="411" y="7320"/>
                    <a:pt x="396" y="7349"/>
                    <a:pt x="381" y="7364"/>
                  </a:cubicBezTo>
                  <a:cubicBezTo>
                    <a:pt x="374" y="7379"/>
                    <a:pt x="360" y="7393"/>
                    <a:pt x="345" y="7415"/>
                  </a:cubicBezTo>
                  <a:cubicBezTo>
                    <a:pt x="338" y="7437"/>
                    <a:pt x="338" y="7467"/>
                    <a:pt x="352" y="7489"/>
                  </a:cubicBezTo>
                  <a:cubicBezTo>
                    <a:pt x="374" y="7525"/>
                    <a:pt x="411" y="7540"/>
                    <a:pt x="455" y="7540"/>
                  </a:cubicBezTo>
                  <a:cubicBezTo>
                    <a:pt x="484" y="7540"/>
                    <a:pt x="506" y="7532"/>
                    <a:pt x="536" y="7525"/>
                  </a:cubicBezTo>
                  <a:cubicBezTo>
                    <a:pt x="579" y="7503"/>
                    <a:pt x="631" y="7474"/>
                    <a:pt x="682" y="7445"/>
                  </a:cubicBezTo>
                  <a:cubicBezTo>
                    <a:pt x="748" y="7408"/>
                    <a:pt x="836" y="7357"/>
                    <a:pt x="865" y="7357"/>
                  </a:cubicBezTo>
                  <a:cubicBezTo>
                    <a:pt x="872" y="7364"/>
                    <a:pt x="880" y="7393"/>
                    <a:pt x="887" y="7415"/>
                  </a:cubicBezTo>
                  <a:cubicBezTo>
                    <a:pt x="895" y="7452"/>
                    <a:pt x="909" y="7496"/>
                    <a:pt x="946" y="7503"/>
                  </a:cubicBezTo>
                  <a:cubicBezTo>
                    <a:pt x="968" y="7510"/>
                    <a:pt x="1012" y="7510"/>
                    <a:pt x="1034" y="7510"/>
                  </a:cubicBezTo>
                  <a:cubicBezTo>
                    <a:pt x="1078" y="7510"/>
                    <a:pt x="1319" y="7503"/>
                    <a:pt x="1407" y="7415"/>
                  </a:cubicBezTo>
                  <a:cubicBezTo>
                    <a:pt x="1466" y="7357"/>
                    <a:pt x="1620" y="7283"/>
                    <a:pt x="1708" y="7283"/>
                  </a:cubicBezTo>
                  <a:cubicBezTo>
                    <a:pt x="1737" y="7283"/>
                    <a:pt x="1759" y="7291"/>
                    <a:pt x="1767" y="7305"/>
                  </a:cubicBezTo>
                  <a:cubicBezTo>
                    <a:pt x="1818" y="7430"/>
                    <a:pt x="1920" y="7445"/>
                    <a:pt x="1994" y="7445"/>
                  </a:cubicBezTo>
                  <a:cubicBezTo>
                    <a:pt x="2045" y="7445"/>
                    <a:pt x="2096" y="7437"/>
                    <a:pt x="2169" y="7422"/>
                  </a:cubicBezTo>
                  <a:cubicBezTo>
                    <a:pt x="2206" y="7415"/>
                    <a:pt x="2206" y="7415"/>
                    <a:pt x="2206" y="7415"/>
                  </a:cubicBezTo>
                  <a:cubicBezTo>
                    <a:pt x="2199" y="7386"/>
                    <a:pt x="2199" y="7386"/>
                    <a:pt x="2199" y="7386"/>
                  </a:cubicBezTo>
                  <a:cubicBezTo>
                    <a:pt x="2191" y="7379"/>
                    <a:pt x="2184" y="7305"/>
                    <a:pt x="2257" y="7276"/>
                  </a:cubicBezTo>
                  <a:cubicBezTo>
                    <a:pt x="2272" y="7269"/>
                    <a:pt x="2294" y="7261"/>
                    <a:pt x="2309" y="7261"/>
                  </a:cubicBezTo>
                  <a:cubicBezTo>
                    <a:pt x="2360" y="7261"/>
                    <a:pt x="2397" y="7298"/>
                    <a:pt x="2411" y="7305"/>
                  </a:cubicBezTo>
                  <a:cubicBezTo>
                    <a:pt x="2411" y="7335"/>
                    <a:pt x="2411" y="7335"/>
                    <a:pt x="2411" y="7335"/>
                  </a:cubicBezTo>
                  <a:cubicBezTo>
                    <a:pt x="2440" y="7335"/>
                    <a:pt x="2440" y="7335"/>
                    <a:pt x="2440" y="7335"/>
                  </a:cubicBezTo>
                  <a:cubicBezTo>
                    <a:pt x="2470" y="7335"/>
                    <a:pt x="2536" y="7313"/>
                    <a:pt x="2550" y="7232"/>
                  </a:cubicBezTo>
                  <a:cubicBezTo>
                    <a:pt x="2550" y="7210"/>
                    <a:pt x="2558" y="7195"/>
                    <a:pt x="2572" y="7181"/>
                  </a:cubicBezTo>
                  <a:cubicBezTo>
                    <a:pt x="2580" y="7159"/>
                    <a:pt x="2594" y="7137"/>
                    <a:pt x="2587" y="7108"/>
                  </a:cubicBezTo>
                  <a:cubicBezTo>
                    <a:pt x="2580" y="7078"/>
                    <a:pt x="2558" y="7063"/>
                    <a:pt x="2507" y="7034"/>
                  </a:cubicBezTo>
                  <a:cubicBezTo>
                    <a:pt x="2477" y="7020"/>
                    <a:pt x="2448" y="7012"/>
                    <a:pt x="2426" y="7012"/>
                  </a:cubicBezTo>
                  <a:cubicBezTo>
                    <a:pt x="2375" y="7012"/>
                    <a:pt x="2353" y="7041"/>
                    <a:pt x="2338" y="7063"/>
                  </a:cubicBezTo>
                  <a:cubicBezTo>
                    <a:pt x="2331" y="7078"/>
                    <a:pt x="2323" y="7086"/>
                    <a:pt x="2309" y="7093"/>
                  </a:cubicBezTo>
                  <a:cubicBezTo>
                    <a:pt x="2287" y="7108"/>
                    <a:pt x="2250" y="7122"/>
                    <a:pt x="2221" y="7122"/>
                  </a:cubicBezTo>
                  <a:cubicBezTo>
                    <a:pt x="2199" y="7122"/>
                    <a:pt x="2162" y="7115"/>
                    <a:pt x="2133" y="7078"/>
                  </a:cubicBezTo>
                  <a:cubicBezTo>
                    <a:pt x="2111" y="7056"/>
                    <a:pt x="2103" y="7020"/>
                    <a:pt x="2118" y="6983"/>
                  </a:cubicBezTo>
                  <a:cubicBezTo>
                    <a:pt x="2126" y="6954"/>
                    <a:pt x="2140" y="6932"/>
                    <a:pt x="2155" y="6924"/>
                  </a:cubicBezTo>
                  <a:cubicBezTo>
                    <a:pt x="2213" y="6902"/>
                    <a:pt x="2228" y="6836"/>
                    <a:pt x="2236" y="6792"/>
                  </a:cubicBezTo>
                  <a:cubicBezTo>
                    <a:pt x="2236" y="6785"/>
                    <a:pt x="2236" y="6778"/>
                    <a:pt x="2243" y="6770"/>
                  </a:cubicBezTo>
                  <a:cubicBezTo>
                    <a:pt x="2250" y="6763"/>
                    <a:pt x="2287" y="6756"/>
                    <a:pt x="2309" y="6748"/>
                  </a:cubicBezTo>
                  <a:cubicBezTo>
                    <a:pt x="2353" y="6741"/>
                    <a:pt x="2397" y="6727"/>
                    <a:pt x="2433" y="6704"/>
                  </a:cubicBezTo>
                  <a:cubicBezTo>
                    <a:pt x="2455" y="6690"/>
                    <a:pt x="2470" y="6690"/>
                    <a:pt x="2477" y="6690"/>
                  </a:cubicBezTo>
                  <a:cubicBezTo>
                    <a:pt x="2499" y="6690"/>
                    <a:pt x="2507" y="6719"/>
                    <a:pt x="2514" y="6741"/>
                  </a:cubicBezTo>
                  <a:cubicBezTo>
                    <a:pt x="2514" y="6792"/>
                    <a:pt x="2543" y="6807"/>
                    <a:pt x="2572" y="6807"/>
                  </a:cubicBezTo>
                  <a:cubicBezTo>
                    <a:pt x="2609" y="6807"/>
                    <a:pt x="2646" y="6778"/>
                    <a:pt x="2653" y="6719"/>
                  </a:cubicBezTo>
                  <a:cubicBezTo>
                    <a:pt x="2741" y="6756"/>
                    <a:pt x="2800" y="6792"/>
                    <a:pt x="2800" y="6807"/>
                  </a:cubicBezTo>
                  <a:cubicBezTo>
                    <a:pt x="2785" y="6836"/>
                    <a:pt x="2756" y="6851"/>
                    <a:pt x="2734" y="6858"/>
                  </a:cubicBezTo>
                  <a:cubicBezTo>
                    <a:pt x="2697" y="6873"/>
                    <a:pt x="2660" y="6895"/>
                    <a:pt x="2646" y="6939"/>
                  </a:cubicBezTo>
                  <a:cubicBezTo>
                    <a:pt x="2638" y="6976"/>
                    <a:pt x="2646" y="6998"/>
                    <a:pt x="2653" y="7012"/>
                  </a:cubicBezTo>
                  <a:cubicBezTo>
                    <a:pt x="2682" y="7049"/>
                    <a:pt x="2756" y="7056"/>
                    <a:pt x="2778" y="7056"/>
                  </a:cubicBezTo>
                  <a:cubicBezTo>
                    <a:pt x="2792" y="7056"/>
                    <a:pt x="2807" y="7056"/>
                    <a:pt x="2822" y="7049"/>
                  </a:cubicBezTo>
                  <a:lnTo>
                    <a:pt x="2822" y="7049"/>
                  </a:lnTo>
                  <a:cubicBezTo>
                    <a:pt x="2836" y="7049"/>
                    <a:pt x="2858" y="7063"/>
                    <a:pt x="2873" y="7071"/>
                  </a:cubicBezTo>
                  <a:cubicBezTo>
                    <a:pt x="2895" y="7086"/>
                    <a:pt x="2917" y="7093"/>
                    <a:pt x="2939" y="7093"/>
                  </a:cubicBezTo>
                  <a:cubicBezTo>
                    <a:pt x="2961" y="7093"/>
                    <a:pt x="2976" y="7086"/>
                    <a:pt x="2990" y="7063"/>
                  </a:cubicBezTo>
                  <a:cubicBezTo>
                    <a:pt x="2998" y="7034"/>
                    <a:pt x="2983" y="6983"/>
                    <a:pt x="2953" y="6946"/>
                  </a:cubicBezTo>
                  <a:cubicBezTo>
                    <a:pt x="2961" y="6954"/>
                    <a:pt x="2976" y="6961"/>
                    <a:pt x="2990" y="6968"/>
                  </a:cubicBezTo>
                  <a:cubicBezTo>
                    <a:pt x="3071" y="7020"/>
                    <a:pt x="3071" y="7056"/>
                    <a:pt x="3063" y="7093"/>
                  </a:cubicBezTo>
                  <a:cubicBezTo>
                    <a:pt x="3063" y="7122"/>
                    <a:pt x="3063" y="7144"/>
                    <a:pt x="3078" y="7159"/>
                  </a:cubicBezTo>
                  <a:cubicBezTo>
                    <a:pt x="3100" y="7181"/>
                    <a:pt x="3122" y="7195"/>
                    <a:pt x="3159" y="7195"/>
                  </a:cubicBezTo>
                  <a:cubicBezTo>
                    <a:pt x="3188" y="7195"/>
                    <a:pt x="3225" y="7181"/>
                    <a:pt x="3261" y="7159"/>
                  </a:cubicBezTo>
                  <a:cubicBezTo>
                    <a:pt x="3335" y="7115"/>
                    <a:pt x="3408" y="7086"/>
                    <a:pt x="3474" y="7086"/>
                  </a:cubicBezTo>
                  <a:cubicBezTo>
                    <a:pt x="3496" y="7086"/>
                    <a:pt x="3510" y="7093"/>
                    <a:pt x="3532" y="7093"/>
                  </a:cubicBezTo>
                  <a:cubicBezTo>
                    <a:pt x="3635" y="7115"/>
                    <a:pt x="3781" y="7173"/>
                    <a:pt x="3840" y="7203"/>
                  </a:cubicBezTo>
                  <a:cubicBezTo>
                    <a:pt x="3862" y="7217"/>
                    <a:pt x="3906" y="7232"/>
                    <a:pt x="3950" y="7247"/>
                  </a:cubicBezTo>
                  <a:cubicBezTo>
                    <a:pt x="4038" y="7276"/>
                    <a:pt x="4207" y="7327"/>
                    <a:pt x="4221" y="7371"/>
                  </a:cubicBezTo>
                  <a:cubicBezTo>
                    <a:pt x="4309" y="7577"/>
                    <a:pt x="4382" y="7679"/>
                    <a:pt x="4448" y="7686"/>
                  </a:cubicBezTo>
                  <a:cubicBezTo>
                    <a:pt x="4463" y="7686"/>
                    <a:pt x="4478" y="7686"/>
                    <a:pt x="4485" y="7686"/>
                  </a:cubicBezTo>
                  <a:cubicBezTo>
                    <a:pt x="4558" y="7686"/>
                    <a:pt x="4617" y="7650"/>
                    <a:pt x="4675" y="7613"/>
                  </a:cubicBezTo>
                  <a:cubicBezTo>
                    <a:pt x="4683" y="7606"/>
                    <a:pt x="4690" y="7606"/>
                    <a:pt x="4705" y="7606"/>
                  </a:cubicBezTo>
                  <a:cubicBezTo>
                    <a:pt x="4734" y="7606"/>
                    <a:pt x="4771" y="7642"/>
                    <a:pt x="4785" y="7650"/>
                  </a:cubicBezTo>
                  <a:cubicBezTo>
                    <a:pt x="4800" y="7672"/>
                    <a:pt x="4800" y="7672"/>
                    <a:pt x="4800" y="7672"/>
                  </a:cubicBezTo>
                  <a:cubicBezTo>
                    <a:pt x="4822" y="7657"/>
                    <a:pt x="4822" y="7657"/>
                    <a:pt x="4822" y="7657"/>
                  </a:cubicBezTo>
                  <a:cubicBezTo>
                    <a:pt x="4902" y="7606"/>
                    <a:pt x="4902" y="7606"/>
                    <a:pt x="4902" y="7606"/>
                  </a:cubicBezTo>
                  <a:cubicBezTo>
                    <a:pt x="4925" y="7613"/>
                    <a:pt x="4969" y="7628"/>
                    <a:pt x="5005" y="7628"/>
                  </a:cubicBezTo>
                  <a:cubicBezTo>
                    <a:pt x="5034" y="7628"/>
                    <a:pt x="5057" y="7620"/>
                    <a:pt x="5071" y="7606"/>
                  </a:cubicBezTo>
                  <a:cubicBezTo>
                    <a:pt x="5093" y="7569"/>
                    <a:pt x="5093" y="7525"/>
                    <a:pt x="5086" y="7503"/>
                  </a:cubicBezTo>
                  <a:cubicBezTo>
                    <a:pt x="5086" y="7474"/>
                    <a:pt x="5086" y="7474"/>
                    <a:pt x="5086" y="7474"/>
                  </a:cubicBezTo>
                  <a:cubicBezTo>
                    <a:pt x="5064" y="7474"/>
                    <a:pt x="5064" y="7474"/>
                    <a:pt x="5064" y="7474"/>
                  </a:cubicBezTo>
                  <a:cubicBezTo>
                    <a:pt x="4976" y="7467"/>
                    <a:pt x="4910" y="7445"/>
                    <a:pt x="4881" y="7422"/>
                  </a:cubicBezTo>
                  <a:cubicBezTo>
                    <a:pt x="4866" y="7415"/>
                    <a:pt x="4851" y="7408"/>
                    <a:pt x="4837" y="7401"/>
                  </a:cubicBezTo>
                  <a:cubicBezTo>
                    <a:pt x="4822" y="7393"/>
                    <a:pt x="4807" y="7379"/>
                    <a:pt x="4800" y="7379"/>
                  </a:cubicBezTo>
                  <a:cubicBezTo>
                    <a:pt x="4800" y="7371"/>
                    <a:pt x="4807" y="7371"/>
                    <a:pt x="4807" y="7371"/>
                  </a:cubicBezTo>
                  <a:cubicBezTo>
                    <a:pt x="4837" y="7342"/>
                    <a:pt x="4925" y="7327"/>
                    <a:pt x="4983" y="7313"/>
                  </a:cubicBezTo>
                  <a:cubicBezTo>
                    <a:pt x="4998" y="7313"/>
                    <a:pt x="5005" y="7313"/>
                    <a:pt x="5020" y="7313"/>
                  </a:cubicBezTo>
                  <a:cubicBezTo>
                    <a:pt x="5093" y="7298"/>
                    <a:pt x="5181" y="7247"/>
                    <a:pt x="5225" y="7188"/>
                  </a:cubicBezTo>
                  <a:cubicBezTo>
                    <a:pt x="5232" y="7173"/>
                    <a:pt x="5232" y="7173"/>
                    <a:pt x="5232" y="7173"/>
                  </a:cubicBezTo>
                  <a:cubicBezTo>
                    <a:pt x="5262" y="7144"/>
                    <a:pt x="5291" y="7108"/>
                    <a:pt x="5328" y="7108"/>
                  </a:cubicBezTo>
                  <a:cubicBezTo>
                    <a:pt x="5342" y="7108"/>
                    <a:pt x="5364" y="7115"/>
                    <a:pt x="5379" y="7129"/>
                  </a:cubicBezTo>
                  <a:cubicBezTo>
                    <a:pt x="5416" y="7144"/>
                    <a:pt x="5452" y="7159"/>
                    <a:pt x="5489" y="7159"/>
                  </a:cubicBezTo>
                  <a:cubicBezTo>
                    <a:pt x="5562" y="7159"/>
                    <a:pt x="5621" y="7115"/>
                    <a:pt x="5665" y="7078"/>
                  </a:cubicBezTo>
                  <a:cubicBezTo>
                    <a:pt x="5679" y="7063"/>
                    <a:pt x="5701" y="7056"/>
                    <a:pt x="5716" y="7056"/>
                  </a:cubicBezTo>
                  <a:cubicBezTo>
                    <a:pt x="5745" y="7056"/>
                    <a:pt x="5782" y="7078"/>
                    <a:pt x="5789" y="7100"/>
                  </a:cubicBezTo>
                  <a:cubicBezTo>
                    <a:pt x="5797" y="7115"/>
                    <a:pt x="5811" y="7129"/>
                    <a:pt x="5833" y="7129"/>
                  </a:cubicBezTo>
                  <a:cubicBezTo>
                    <a:pt x="5870" y="7129"/>
                    <a:pt x="5899" y="7086"/>
                    <a:pt x="5914" y="7071"/>
                  </a:cubicBezTo>
                  <a:cubicBezTo>
                    <a:pt x="5929" y="7041"/>
                    <a:pt x="5980" y="6954"/>
                    <a:pt x="5936" y="6851"/>
                  </a:cubicBezTo>
                  <a:cubicBezTo>
                    <a:pt x="5914" y="6800"/>
                    <a:pt x="5892" y="6763"/>
                    <a:pt x="5877" y="6734"/>
                  </a:cubicBezTo>
                  <a:cubicBezTo>
                    <a:pt x="5833" y="6660"/>
                    <a:pt x="5841" y="6660"/>
                    <a:pt x="5855" y="6646"/>
                  </a:cubicBezTo>
                  <a:cubicBezTo>
                    <a:pt x="5870" y="6639"/>
                    <a:pt x="5884" y="6631"/>
                    <a:pt x="5899" y="6624"/>
                  </a:cubicBezTo>
                  <a:cubicBezTo>
                    <a:pt x="5929" y="6617"/>
                    <a:pt x="5958" y="6602"/>
                    <a:pt x="5965" y="6572"/>
                  </a:cubicBezTo>
                  <a:cubicBezTo>
                    <a:pt x="5965" y="6536"/>
                    <a:pt x="5943" y="6514"/>
                    <a:pt x="5907" y="6477"/>
                  </a:cubicBezTo>
                  <a:cubicBezTo>
                    <a:pt x="5833" y="6411"/>
                    <a:pt x="5841" y="6404"/>
                    <a:pt x="5862" y="6331"/>
                  </a:cubicBezTo>
                  <a:cubicBezTo>
                    <a:pt x="5870" y="6316"/>
                    <a:pt x="5877" y="6301"/>
                    <a:pt x="5877" y="6279"/>
                  </a:cubicBezTo>
                  <a:cubicBezTo>
                    <a:pt x="5899" y="6213"/>
                    <a:pt x="5870" y="6162"/>
                    <a:pt x="5848" y="6126"/>
                  </a:cubicBezTo>
                  <a:cubicBezTo>
                    <a:pt x="5826" y="6089"/>
                    <a:pt x="5826" y="6089"/>
                    <a:pt x="5833" y="6082"/>
                  </a:cubicBezTo>
                  <a:cubicBezTo>
                    <a:pt x="5914" y="6016"/>
                    <a:pt x="5980" y="5832"/>
                    <a:pt x="5980" y="5730"/>
                  </a:cubicBezTo>
                  <a:cubicBezTo>
                    <a:pt x="5980" y="5671"/>
                    <a:pt x="5943" y="5598"/>
                    <a:pt x="5899" y="5510"/>
                  </a:cubicBezTo>
                  <a:cubicBezTo>
                    <a:pt x="5855" y="5422"/>
                    <a:pt x="5804" y="5320"/>
                    <a:pt x="5804" y="5239"/>
                  </a:cubicBezTo>
                  <a:cubicBezTo>
                    <a:pt x="5789" y="5092"/>
                    <a:pt x="5804" y="5041"/>
                    <a:pt x="5804" y="5041"/>
                  </a:cubicBezTo>
                  <a:cubicBezTo>
                    <a:pt x="5804" y="5034"/>
                    <a:pt x="5804" y="5034"/>
                    <a:pt x="5804" y="5034"/>
                  </a:cubicBezTo>
                  <a:cubicBezTo>
                    <a:pt x="5797" y="5019"/>
                    <a:pt x="5797" y="5019"/>
                    <a:pt x="5797" y="5019"/>
                  </a:cubicBezTo>
                  <a:cubicBezTo>
                    <a:pt x="5782" y="4997"/>
                    <a:pt x="5657" y="4799"/>
                    <a:pt x="5584" y="4748"/>
                  </a:cubicBezTo>
                  <a:lnTo>
                    <a:pt x="5577" y="4748"/>
                  </a:lnTo>
                  <a:lnTo>
                    <a:pt x="5584" y="4741"/>
                  </a:lnTo>
                  <a:cubicBezTo>
                    <a:pt x="5599" y="4719"/>
                    <a:pt x="5635" y="4689"/>
                    <a:pt x="5665" y="4631"/>
                  </a:cubicBezTo>
                  <a:cubicBezTo>
                    <a:pt x="5723" y="4499"/>
                    <a:pt x="5804" y="4418"/>
                    <a:pt x="5826" y="4418"/>
                  </a:cubicBezTo>
                  <a:cubicBezTo>
                    <a:pt x="5833" y="4426"/>
                    <a:pt x="5841" y="4433"/>
                    <a:pt x="5855" y="4440"/>
                  </a:cubicBezTo>
                  <a:cubicBezTo>
                    <a:pt x="5877" y="4455"/>
                    <a:pt x="5899" y="4477"/>
                    <a:pt x="5936" y="4477"/>
                  </a:cubicBezTo>
                  <a:cubicBezTo>
                    <a:pt x="5958" y="4477"/>
                    <a:pt x="5980" y="4470"/>
                    <a:pt x="6009" y="4448"/>
                  </a:cubicBezTo>
                  <a:cubicBezTo>
                    <a:pt x="6075" y="4389"/>
                    <a:pt x="6126" y="4374"/>
                    <a:pt x="6163" y="4360"/>
                  </a:cubicBezTo>
                  <a:cubicBezTo>
                    <a:pt x="6185" y="4360"/>
                    <a:pt x="6192" y="4345"/>
                    <a:pt x="6200" y="4330"/>
                  </a:cubicBezTo>
                  <a:cubicBezTo>
                    <a:pt x="6207" y="4308"/>
                    <a:pt x="6192" y="4294"/>
                    <a:pt x="6178" y="4286"/>
                  </a:cubicBezTo>
                  <a:cubicBezTo>
                    <a:pt x="6170" y="4279"/>
                    <a:pt x="6163" y="4264"/>
                    <a:pt x="6163" y="4264"/>
                  </a:cubicBezTo>
                  <a:cubicBezTo>
                    <a:pt x="6163" y="4257"/>
                    <a:pt x="6163" y="4257"/>
                    <a:pt x="6170" y="4257"/>
                  </a:cubicBezTo>
                  <a:cubicBezTo>
                    <a:pt x="6185" y="4257"/>
                    <a:pt x="6200" y="4264"/>
                    <a:pt x="6214" y="4279"/>
                  </a:cubicBezTo>
                  <a:cubicBezTo>
                    <a:pt x="6222" y="4286"/>
                    <a:pt x="6236" y="4286"/>
                    <a:pt x="6243" y="4286"/>
                  </a:cubicBezTo>
                  <a:cubicBezTo>
                    <a:pt x="6265" y="4286"/>
                    <a:pt x="6288" y="4272"/>
                    <a:pt x="6302" y="4235"/>
                  </a:cubicBezTo>
                  <a:cubicBezTo>
                    <a:pt x="6331" y="4177"/>
                    <a:pt x="6346" y="4059"/>
                    <a:pt x="6295" y="3993"/>
                  </a:cubicBezTo>
                  <a:cubicBezTo>
                    <a:pt x="6273" y="3971"/>
                    <a:pt x="6265" y="3964"/>
                    <a:pt x="6265" y="3957"/>
                  </a:cubicBezTo>
                  <a:lnTo>
                    <a:pt x="6273" y="3957"/>
                  </a:lnTo>
                  <a:cubicBezTo>
                    <a:pt x="6280" y="3957"/>
                    <a:pt x="6288" y="3957"/>
                    <a:pt x="6302" y="3957"/>
                  </a:cubicBezTo>
                  <a:cubicBezTo>
                    <a:pt x="6317" y="3898"/>
                    <a:pt x="6317" y="3898"/>
                    <a:pt x="6317" y="3898"/>
                  </a:cubicBezTo>
                  <a:cubicBezTo>
                    <a:pt x="6265" y="3869"/>
                    <a:pt x="6163" y="3803"/>
                    <a:pt x="6178" y="3751"/>
                  </a:cubicBezTo>
                  <a:cubicBezTo>
                    <a:pt x="6192" y="3686"/>
                    <a:pt x="6200" y="3686"/>
                    <a:pt x="6214" y="3686"/>
                  </a:cubicBezTo>
                  <a:cubicBezTo>
                    <a:pt x="6229" y="3686"/>
                    <a:pt x="6243" y="3686"/>
                    <a:pt x="6273" y="3693"/>
                  </a:cubicBezTo>
                  <a:cubicBezTo>
                    <a:pt x="6317" y="3708"/>
                    <a:pt x="6346" y="3729"/>
                    <a:pt x="6375" y="3759"/>
                  </a:cubicBezTo>
                  <a:cubicBezTo>
                    <a:pt x="6397" y="3773"/>
                    <a:pt x="6411" y="3795"/>
                    <a:pt x="6433" y="3795"/>
                  </a:cubicBezTo>
                  <a:cubicBezTo>
                    <a:pt x="6448" y="3795"/>
                    <a:pt x="6455" y="3788"/>
                    <a:pt x="6470" y="3773"/>
                  </a:cubicBezTo>
                  <a:cubicBezTo>
                    <a:pt x="6484" y="3766"/>
                    <a:pt x="6499" y="3759"/>
                    <a:pt x="6536" y="3759"/>
                  </a:cubicBezTo>
                  <a:cubicBezTo>
                    <a:pt x="6543" y="3759"/>
                    <a:pt x="6550" y="3759"/>
                    <a:pt x="6565" y="3766"/>
                  </a:cubicBezTo>
                  <a:cubicBezTo>
                    <a:pt x="6572" y="3766"/>
                    <a:pt x="6580" y="3766"/>
                    <a:pt x="6587" y="3766"/>
                  </a:cubicBezTo>
                  <a:cubicBezTo>
                    <a:pt x="6616" y="3766"/>
                    <a:pt x="6653" y="3737"/>
                    <a:pt x="6675" y="3708"/>
                  </a:cubicBezTo>
                  <a:cubicBezTo>
                    <a:pt x="6697" y="3671"/>
                    <a:pt x="6697" y="3627"/>
                    <a:pt x="6668" y="3583"/>
                  </a:cubicBezTo>
                  <a:cubicBezTo>
                    <a:pt x="6638" y="3532"/>
                    <a:pt x="6602" y="3524"/>
                    <a:pt x="6580" y="3517"/>
                  </a:cubicBezTo>
                  <a:cubicBezTo>
                    <a:pt x="6565" y="3517"/>
                    <a:pt x="6558" y="3510"/>
                    <a:pt x="6543" y="3495"/>
                  </a:cubicBezTo>
                  <a:cubicBezTo>
                    <a:pt x="6514" y="3429"/>
                    <a:pt x="6521" y="3363"/>
                    <a:pt x="6558" y="3304"/>
                  </a:cubicBezTo>
                  <a:cubicBezTo>
                    <a:pt x="6594" y="3253"/>
                    <a:pt x="6594" y="3187"/>
                    <a:pt x="6565" y="3129"/>
                  </a:cubicBezTo>
                  <a:cubicBezTo>
                    <a:pt x="6580" y="3121"/>
                    <a:pt x="6594" y="3114"/>
                    <a:pt x="6602" y="3085"/>
                  </a:cubicBezTo>
                  <a:cubicBezTo>
                    <a:pt x="6616" y="3026"/>
                    <a:pt x="6602" y="2799"/>
                    <a:pt x="6470" y="2667"/>
                  </a:cubicBezTo>
                  <a:cubicBezTo>
                    <a:pt x="6346" y="2542"/>
                    <a:pt x="6273" y="2506"/>
                    <a:pt x="6185" y="2477"/>
                  </a:cubicBezTo>
                  <a:cubicBezTo>
                    <a:pt x="6156" y="2469"/>
                    <a:pt x="6156" y="2462"/>
                    <a:pt x="6156" y="2432"/>
                  </a:cubicBezTo>
                  <a:cubicBezTo>
                    <a:pt x="6156" y="2418"/>
                    <a:pt x="6156" y="2403"/>
                    <a:pt x="6148" y="2389"/>
                  </a:cubicBezTo>
                  <a:cubicBezTo>
                    <a:pt x="6141" y="2344"/>
                    <a:pt x="6104" y="2337"/>
                    <a:pt x="6082" y="2322"/>
                  </a:cubicBezTo>
                  <a:cubicBezTo>
                    <a:pt x="6075" y="2322"/>
                    <a:pt x="6060" y="2315"/>
                    <a:pt x="6060" y="2308"/>
                  </a:cubicBezTo>
                  <a:cubicBezTo>
                    <a:pt x="6053" y="2301"/>
                    <a:pt x="6068" y="2279"/>
                    <a:pt x="6104" y="2249"/>
                  </a:cubicBezTo>
                  <a:cubicBezTo>
                    <a:pt x="6141" y="2227"/>
                    <a:pt x="6156" y="2198"/>
                    <a:pt x="6148" y="2169"/>
                  </a:cubicBezTo>
                  <a:cubicBezTo>
                    <a:pt x="6148" y="2132"/>
                    <a:pt x="6119" y="2103"/>
                    <a:pt x="6068" y="2081"/>
                  </a:cubicBezTo>
                  <a:cubicBezTo>
                    <a:pt x="5987" y="2051"/>
                    <a:pt x="5870" y="1941"/>
                    <a:pt x="5870" y="1861"/>
                  </a:cubicBezTo>
                  <a:cubicBezTo>
                    <a:pt x="5870" y="1824"/>
                    <a:pt x="5877" y="1788"/>
                    <a:pt x="5892" y="1758"/>
                  </a:cubicBezTo>
                  <a:cubicBezTo>
                    <a:pt x="5907" y="1707"/>
                    <a:pt x="5921" y="1656"/>
                    <a:pt x="5884" y="1612"/>
                  </a:cubicBezTo>
                  <a:cubicBezTo>
                    <a:pt x="5848" y="1575"/>
                    <a:pt x="5804" y="1465"/>
                    <a:pt x="5833" y="1414"/>
                  </a:cubicBezTo>
                  <a:cubicBezTo>
                    <a:pt x="5848" y="1377"/>
                    <a:pt x="5877" y="1370"/>
                    <a:pt x="5899" y="1370"/>
                  </a:cubicBezTo>
                  <a:lnTo>
                    <a:pt x="5899" y="1370"/>
                  </a:lnTo>
                  <a:cubicBezTo>
                    <a:pt x="5943" y="1377"/>
                    <a:pt x="5943" y="1377"/>
                    <a:pt x="5943" y="1377"/>
                  </a:cubicBezTo>
                  <a:cubicBezTo>
                    <a:pt x="5936" y="1341"/>
                    <a:pt x="5936" y="1341"/>
                    <a:pt x="5936" y="1341"/>
                  </a:cubicBezTo>
                  <a:cubicBezTo>
                    <a:pt x="5936" y="1304"/>
                    <a:pt x="5921" y="1194"/>
                    <a:pt x="5862" y="1165"/>
                  </a:cubicBezTo>
                  <a:cubicBezTo>
                    <a:pt x="5855" y="1165"/>
                    <a:pt x="5855" y="1165"/>
                    <a:pt x="5855" y="1165"/>
                  </a:cubicBezTo>
                  <a:cubicBezTo>
                    <a:pt x="5819" y="1143"/>
                    <a:pt x="5804" y="1136"/>
                    <a:pt x="5811" y="1084"/>
                  </a:cubicBezTo>
                  <a:cubicBezTo>
                    <a:pt x="5819" y="1033"/>
                    <a:pt x="5811" y="1003"/>
                    <a:pt x="5797" y="974"/>
                  </a:cubicBezTo>
                  <a:cubicBezTo>
                    <a:pt x="5789" y="952"/>
                    <a:pt x="5782" y="930"/>
                    <a:pt x="5782" y="894"/>
                  </a:cubicBezTo>
                  <a:cubicBezTo>
                    <a:pt x="5767" y="820"/>
                    <a:pt x="5723" y="813"/>
                    <a:pt x="5709" y="813"/>
                  </a:cubicBezTo>
                  <a:cubicBezTo>
                    <a:pt x="5672" y="813"/>
                    <a:pt x="5635" y="842"/>
                    <a:pt x="5606" y="894"/>
                  </a:cubicBezTo>
                  <a:cubicBezTo>
                    <a:pt x="5599" y="916"/>
                    <a:pt x="5591" y="938"/>
                    <a:pt x="5591" y="952"/>
                  </a:cubicBezTo>
                  <a:cubicBezTo>
                    <a:pt x="5584" y="974"/>
                    <a:pt x="5577" y="982"/>
                    <a:pt x="5518" y="996"/>
                  </a:cubicBezTo>
                  <a:cubicBezTo>
                    <a:pt x="5503" y="996"/>
                    <a:pt x="5496" y="996"/>
                    <a:pt x="5481" y="996"/>
                  </a:cubicBezTo>
                  <a:cubicBezTo>
                    <a:pt x="5460" y="996"/>
                    <a:pt x="5416" y="996"/>
                    <a:pt x="5416" y="886"/>
                  </a:cubicBezTo>
                  <a:cubicBezTo>
                    <a:pt x="5416" y="842"/>
                    <a:pt x="5393" y="667"/>
                    <a:pt x="5320" y="667"/>
                  </a:cubicBezTo>
                  <a:cubicBezTo>
                    <a:pt x="5313" y="667"/>
                    <a:pt x="5291" y="667"/>
                    <a:pt x="5276" y="689"/>
                  </a:cubicBezTo>
                  <a:cubicBezTo>
                    <a:pt x="5269" y="710"/>
                    <a:pt x="5247" y="732"/>
                    <a:pt x="5232" y="754"/>
                  </a:cubicBezTo>
                  <a:cubicBezTo>
                    <a:pt x="5232" y="740"/>
                    <a:pt x="5240" y="732"/>
                    <a:pt x="5247" y="718"/>
                  </a:cubicBezTo>
                  <a:cubicBezTo>
                    <a:pt x="5262" y="659"/>
                    <a:pt x="5276" y="622"/>
                    <a:pt x="5284" y="601"/>
                  </a:cubicBezTo>
                  <a:cubicBezTo>
                    <a:pt x="5306" y="549"/>
                    <a:pt x="5313" y="535"/>
                    <a:pt x="5298" y="520"/>
                  </a:cubicBezTo>
                  <a:cubicBezTo>
                    <a:pt x="5291" y="498"/>
                    <a:pt x="5276" y="498"/>
                    <a:pt x="5262" y="491"/>
                  </a:cubicBezTo>
                  <a:cubicBezTo>
                    <a:pt x="5262" y="491"/>
                    <a:pt x="5254" y="491"/>
                    <a:pt x="5247" y="483"/>
                  </a:cubicBezTo>
                  <a:cubicBezTo>
                    <a:pt x="5210" y="469"/>
                    <a:pt x="5203" y="447"/>
                    <a:pt x="5210" y="417"/>
                  </a:cubicBezTo>
                  <a:cubicBezTo>
                    <a:pt x="5218" y="381"/>
                    <a:pt x="5203" y="300"/>
                    <a:pt x="5174" y="256"/>
                  </a:cubicBezTo>
                  <a:cubicBezTo>
                    <a:pt x="5152" y="227"/>
                    <a:pt x="5122" y="220"/>
                    <a:pt x="5108" y="220"/>
                  </a:cubicBezTo>
                  <a:cubicBezTo>
                    <a:pt x="5100" y="220"/>
                    <a:pt x="5086" y="220"/>
                    <a:pt x="5079" y="227"/>
                  </a:cubicBezTo>
                  <a:cubicBezTo>
                    <a:pt x="5049" y="234"/>
                    <a:pt x="5027" y="263"/>
                    <a:pt x="5005" y="293"/>
                  </a:cubicBezTo>
                  <a:cubicBezTo>
                    <a:pt x="4991" y="308"/>
                    <a:pt x="4976" y="329"/>
                    <a:pt x="4969" y="329"/>
                  </a:cubicBezTo>
                  <a:cubicBezTo>
                    <a:pt x="4961" y="329"/>
                    <a:pt x="4954" y="322"/>
                    <a:pt x="4939" y="308"/>
                  </a:cubicBezTo>
                  <a:cubicBezTo>
                    <a:pt x="4902" y="271"/>
                    <a:pt x="4881" y="249"/>
                    <a:pt x="4859" y="249"/>
                  </a:cubicBezTo>
                  <a:cubicBezTo>
                    <a:pt x="4837" y="249"/>
                    <a:pt x="4822" y="271"/>
                    <a:pt x="4807" y="293"/>
                  </a:cubicBezTo>
                  <a:cubicBezTo>
                    <a:pt x="4800" y="308"/>
                    <a:pt x="4793" y="315"/>
                    <a:pt x="4785" y="329"/>
                  </a:cubicBezTo>
                  <a:cubicBezTo>
                    <a:pt x="4785" y="315"/>
                    <a:pt x="4785" y="293"/>
                    <a:pt x="4793" y="256"/>
                  </a:cubicBezTo>
                  <a:cubicBezTo>
                    <a:pt x="4807" y="110"/>
                    <a:pt x="4815" y="29"/>
                    <a:pt x="4763" y="7"/>
                  </a:cubicBezTo>
                  <a:cubicBezTo>
                    <a:pt x="4749" y="7"/>
                    <a:pt x="4741" y="0"/>
                    <a:pt x="4727" y="0"/>
                  </a:cubicBezTo>
                  <a:lnTo>
                    <a:pt x="4727" y="3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8" name="Freeform 7"/>
            <p:cNvSpPr>
              <a:spLocks noChangeArrowheads="1"/>
            </p:cNvSpPr>
            <p:nvPr/>
          </p:nvSpPr>
          <p:spPr bwMode="auto">
            <a:xfrm>
              <a:off x="5863572" y="8279562"/>
              <a:ext cx="4125675" cy="4147562"/>
            </a:xfrm>
            <a:custGeom>
              <a:avLst/>
              <a:gdLst>
                <a:gd name="T0" fmla="*/ 2616 w 10735"/>
                <a:gd name="T1" fmla="*/ 10618 h 10919"/>
                <a:gd name="T2" fmla="*/ 2183 w 10735"/>
                <a:gd name="T3" fmla="*/ 10031 h 10919"/>
                <a:gd name="T4" fmla="*/ 1759 w 10735"/>
                <a:gd name="T5" fmla="*/ 10039 h 10919"/>
                <a:gd name="T6" fmla="*/ 2008 w 10735"/>
                <a:gd name="T7" fmla="*/ 9584 h 10919"/>
                <a:gd name="T8" fmla="*/ 2513 w 10735"/>
                <a:gd name="T9" fmla="*/ 9130 h 10919"/>
                <a:gd name="T10" fmla="*/ 2433 w 10735"/>
                <a:gd name="T11" fmla="*/ 7760 h 10919"/>
                <a:gd name="T12" fmla="*/ 2660 w 10735"/>
                <a:gd name="T13" fmla="*/ 6932 h 10919"/>
                <a:gd name="T14" fmla="*/ 2814 w 10735"/>
                <a:gd name="T15" fmla="*/ 6258 h 10919"/>
                <a:gd name="T16" fmla="*/ 3252 w 10735"/>
                <a:gd name="T17" fmla="*/ 6082 h 10919"/>
                <a:gd name="T18" fmla="*/ 2784 w 10735"/>
                <a:gd name="T19" fmla="*/ 4917 h 10919"/>
                <a:gd name="T20" fmla="*/ 2572 w 10735"/>
                <a:gd name="T21" fmla="*/ 3847 h 10919"/>
                <a:gd name="T22" fmla="*/ 2161 w 10735"/>
                <a:gd name="T23" fmla="*/ 3561 h 10919"/>
                <a:gd name="T24" fmla="*/ 1927 w 10735"/>
                <a:gd name="T25" fmla="*/ 3056 h 10919"/>
                <a:gd name="T26" fmla="*/ 1531 w 10735"/>
                <a:gd name="T27" fmla="*/ 2843 h 10919"/>
                <a:gd name="T28" fmla="*/ 1223 w 10735"/>
                <a:gd name="T29" fmla="*/ 2667 h 10919"/>
                <a:gd name="T30" fmla="*/ 960 w 10735"/>
                <a:gd name="T31" fmla="*/ 2594 h 10919"/>
                <a:gd name="T32" fmla="*/ 879 w 10735"/>
                <a:gd name="T33" fmla="*/ 3048 h 10919"/>
                <a:gd name="T34" fmla="*/ 286 w 10735"/>
                <a:gd name="T35" fmla="*/ 3298 h 10919"/>
                <a:gd name="T36" fmla="*/ 300 w 10735"/>
                <a:gd name="T37" fmla="*/ 2865 h 10919"/>
                <a:gd name="T38" fmla="*/ 51 w 10735"/>
                <a:gd name="T39" fmla="*/ 1590 h 10919"/>
                <a:gd name="T40" fmla="*/ 659 w 10735"/>
                <a:gd name="T41" fmla="*/ 1363 h 10919"/>
                <a:gd name="T42" fmla="*/ 1121 w 10735"/>
                <a:gd name="T43" fmla="*/ 1062 h 10919"/>
                <a:gd name="T44" fmla="*/ 1590 w 10735"/>
                <a:gd name="T45" fmla="*/ 879 h 10919"/>
                <a:gd name="T46" fmla="*/ 2220 w 10735"/>
                <a:gd name="T47" fmla="*/ 286 h 10919"/>
                <a:gd name="T48" fmla="*/ 2506 w 10735"/>
                <a:gd name="T49" fmla="*/ 29 h 10919"/>
                <a:gd name="T50" fmla="*/ 3098 w 10735"/>
                <a:gd name="T51" fmla="*/ 542 h 10919"/>
                <a:gd name="T52" fmla="*/ 3523 w 10735"/>
                <a:gd name="T53" fmla="*/ 1062 h 10919"/>
                <a:gd name="T54" fmla="*/ 3919 w 10735"/>
                <a:gd name="T55" fmla="*/ 1004 h 10919"/>
                <a:gd name="T56" fmla="*/ 4007 w 10735"/>
                <a:gd name="T57" fmla="*/ 506 h 10919"/>
                <a:gd name="T58" fmla="*/ 4622 w 10735"/>
                <a:gd name="T59" fmla="*/ 623 h 10919"/>
                <a:gd name="T60" fmla="*/ 4886 w 10735"/>
                <a:gd name="T61" fmla="*/ 872 h 10919"/>
                <a:gd name="T62" fmla="*/ 5128 w 10735"/>
                <a:gd name="T63" fmla="*/ 51 h 10919"/>
                <a:gd name="T64" fmla="*/ 5560 w 10735"/>
                <a:gd name="T65" fmla="*/ 410 h 10919"/>
                <a:gd name="T66" fmla="*/ 6286 w 10735"/>
                <a:gd name="T67" fmla="*/ 352 h 10919"/>
                <a:gd name="T68" fmla="*/ 6682 w 10735"/>
                <a:gd name="T69" fmla="*/ 901 h 10919"/>
                <a:gd name="T70" fmla="*/ 7158 w 10735"/>
                <a:gd name="T71" fmla="*/ 1546 h 10919"/>
                <a:gd name="T72" fmla="*/ 7539 w 10735"/>
                <a:gd name="T73" fmla="*/ 2293 h 10919"/>
                <a:gd name="T74" fmla="*/ 7700 w 10735"/>
                <a:gd name="T75" fmla="*/ 2909 h 10919"/>
                <a:gd name="T76" fmla="*/ 8477 w 10735"/>
                <a:gd name="T77" fmla="*/ 3803 h 10919"/>
                <a:gd name="T78" fmla="*/ 9708 w 10735"/>
                <a:gd name="T79" fmla="*/ 4778 h 10919"/>
                <a:gd name="T80" fmla="*/ 10331 w 10735"/>
                <a:gd name="T81" fmla="*/ 5239 h 10919"/>
                <a:gd name="T82" fmla="*/ 10682 w 10735"/>
                <a:gd name="T83" fmla="*/ 5884 h 10919"/>
                <a:gd name="T84" fmla="*/ 10360 w 10735"/>
                <a:gd name="T85" fmla="*/ 6419 h 10919"/>
                <a:gd name="T86" fmla="*/ 9869 w 10735"/>
                <a:gd name="T87" fmla="*/ 6390 h 10919"/>
                <a:gd name="T88" fmla="*/ 9100 w 10735"/>
                <a:gd name="T89" fmla="*/ 7379 h 10919"/>
                <a:gd name="T90" fmla="*/ 8418 w 10735"/>
                <a:gd name="T91" fmla="*/ 8031 h 10919"/>
                <a:gd name="T92" fmla="*/ 8836 w 10735"/>
                <a:gd name="T93" fmla="*/ 9174 h 10919"/>
                <a:gd name="T94" fmla="*/ 9165 w 10735"/>
                <a:gd name="T95" fmla="*/ 9812 h 10919"/>
                <a:gd name="T96" fmla="*/ 8557 w 10735"/>
                <a:gd name="T97" fmla="*/ 9636 h 10919"/>
                <a:gd name="T98" fmla="*/ 8081 w 10735"/>
                <a:gd name="T99" fmla="*/ 9526 h 10919"/>
                <a:gd name="T100" fmla="*/ 7334 w 10735"/>
                <a:gd name="T101" fmla="*/ 9350 h 10919"/>
                <a:gd name="T102" fmla="*/ 6938 w 10735"/>
                <a:gd name="T103" fmla="*/ 9665 h 10919"/>
                <a:gd name="T104" fmla="*/ 5883 w 10735"/>
                <a:gd name="T105" fmla="*/ 9973 h 10919"/>
                <a:gd name="T106" fmla="*/ 5516 w 10735"/>
                <a:gd name="T107" fmla="*/ 10302 h 10919"/>
                <a:gd name="T108" fmla="*/ 4989 w 10735"/>
                <a:gd name="T109" fmla="*/ 10369 h 10919"/>
                <a:gd name="T110" fmla="*/ 4256 w 10735"/>
                <a:gd name="T111" fmla="*/ 10017 h 10919"/>
                <a:gd name="T112" fmla="*/ 3355 w 10735"/>
                <a:gd name="T113" fmla="*/ 9951 h 10919"/>
                <a:gd name="T114" fmla="*/ 2784 w 10735"/>
                <a:gd name="T115" fmla="*/ 10918 h 10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735" h="10919">
                  <a:moveTo>
                    <a:pt x="2784" y="10918"/>
                  </a:moveTo>
                  <a:lnTo>
                    <a:pt x="2784" y="10918"/>
                  </a:lnTo>
                  <a:cubicBezTo>
                    <a:pt x="2755" y="10918"/>
                    <a:pt x="2733" y="10911"/>
                    <a:pt x="2726" y="10889"/>
                  </a:cubicBezTo>
                  <a:cubicBezTo>
                    <a:pt x="2718" y="10860"/>
                    <a:pt x="2733" y="10830"/>
                    <a:pt x="2762" y="10808"/>
                  </a:cubicBezTo>
                  <a:cubicBezTo>
                    <a:pt x="2792" y="10786"/>
                    <a:pt x="2799" y="10750"/>
                    <a:pt x="2806" y="10684"/>
                  </a:cubicBezTo>
                  <a:cubicBezTo>
                    <a:pt x="2814" y="10662"/>
                    <a:pt x="2814" y="10640"/>
                    <a:pt x="2821" y="10618"/>
                  </a:cubicBezTo>
                  <a:cubicBezTo>
                    <a:pt x="2828" y="10574"/>
                    <a:pt x="2814" y="10552"/>
                    <a:pt x="2806" y="10537"/>
                  </a:cubicBezTo>
                  <a:cubicBezTo>
                    <a:pt x="2799" y="10530"/>
                    <a:pt x="2784" y="10522"/>
                    <a:pt x="2777" y="10522"/>
                  </a:cubicBezTo>
                  <a:cubicBezTo>
                    <a:pt x="2762" y="10522"/>
                    <a:pt x="2755" y="10530"/>
                    <a:pt x="2748" y="10544"/>
                  </a:cubicBezTo>
                  <a:cubicBezTo>
                    <a:pt x="2733" y="10588"/>
                    <a:pt x="2682" y="10618"/>
                    <a:pt x="2616" y="10618"/>
                  </a:cubicBezTo>
                  <a:cubicBezTo>
                    <a:pt x="2587" y="10618"/>
                    <a:pt x="2557" y="10610"/>
                    <a:pt x="2535" y="10596"/>
                  </a:cubicBezTo>
                  <a:cubicBezTo>
                    <a:pt x="2506" y="10581"/>
                    <a:pt x="2491" y="10552"/>
                    <a:pt x="2484" y="10522"/>
                  </a:cubicBezTo>
                  <a:cubicBezTo>
                    <a:pt x="2477" y="10486"/>
                    <a:pt x="2499" y="10449"/>
                    <a:pt x="2528" y="10412"/>
                  </a:cubicBezTo>
                  <a:cubicBezTo>
                    <a:pt x="2557" y="10391"/>
                    <a:pt x="2542" y="10339"/>
                    <a:pt x="2535" y="10325"/>
                  </a:cubicBezTo>
                  <a:cubicBezTo>
                    <a:pt x="2513" y="10281"/>
                    <a:pt x="2484" y="10244"/>
                    <a:pt x="2477" y="10244"/>
                  </a:cubicBezTo>
                  <a:cubicBezTo>
                    <a:pt x="2469" y="10251"/>
                    <a:pt x="2462" y="10251"/>
                    <a:pt x="2454" y="10251"/>
                  </a:cubicBezTo>
                  <a:cubicBezTo>
                    <a:pt x="2411" y="10251"/>
                    <a:pt x="2345" y="10229"/>
                    <a:pt x="2301" y="10185"/>
                  </a:cubicBezTo>
                  <a:cubicBezTo>
                    <a:pt x="2271" y="10156"/>
                    <a:pt x="2257" y="10112"/>
                    <a:pt x="2242" y="10083"/>
                  </a:cubicBezTo>
                  <a:cubicBezTo>
                    <a:pt x="2235" y="10068"/>
                    <a:pt x="2228" y="10046"/>
                    <a:pt x="2220" y="10039"/>
                  </a:cubicBezTo>
                  <a:cubicBezTo>
                    <a:pt x="2220" y="10039"/>
                    <a:pt x="2220" y="10031"/>
                    <a:pt x="2183" y="10031"/>
                  </a:cubicBezTo>
                  <a:cubicBezTo>
                    <a:pt x="2147" y="10031"/>
                    <a:pt x="2096" y="10039"/>
                    <a:pt x="2052" y="10046"/>
                  </a:cubicBezTo>
                  <a:cubicBezTo>
                    <a:pt x="2037" y="10053"/>
                    <a:pt x="2022" y="10053"/>
                    <a:pt x="2015" y="10053"/>
                  </a:cubicBezTo>
                  <a:cubicBezTo>
                    <a:pt x="2000" y="10053"/>
                    <a:pt x="1993" y="10053"/>
                    <a:pt x="1986" y="10053"/>
                  </a:cubicBezTo>
                  <a:cubicBezTo>
                    <a:pt x="1964" y="10053"/>
                    <a:pt x="1942" y="10046"/>
                    <a:pt x="1927" y="10024"/>
                  </a:cubicBezTo>
                  <a:cubicBezTo>
                    <a:pt x="1905" y="10002"/>
                    <a:pt x="1905" y="9966"/>
                    <a:pt x="1912" y="9922"/>
                  </a:cubicBezTo>
                  <a:cubicBezTo>
                    <a:pt x="1920" y="9907"/>
                    <a:pt x="1920" y="9892"/>
                    <a:pt x="1912" y="9878"/>
                  </a:cubicBezTo>
                  <a:cubicBezTo>
                    <a:pt x="1898" y="9870"/>
                    <a:pt x="1876" y="9856"/>
                    <a:pt x="1854" y="9856"/>
                  </a:cubicBezTo>
                  <a:cubicBezTo>
                    <a:pt x="1839" y="9856"/>
                    <a:pt x="1824" y="9863"/>
                    <a:pt x="1817" y="9870"/>
                  </a:cubicBezTo>
                  <a:cubicBezTo>
                    <a:pt x="1780" y="9892"/>
                    <a:pt x="1759" y="9980"/>
                    <a:pt x="1751" y="10017"/>
                  </a:cubicBezTo>
                  <a:lnTo>
                    <a:pt x="1759" y="10039"/>
                  </a:lnTo>
                  <a:cubicBezTo>
                    <a:pt x="1737" y="10039"/>
                    <a:pt x="1737" y="10039"/>
                    <a:pt x="1737" y="10039"/>
                  </a:cubicBezTo>
                  <a:cubicBezTo>
                    <a:pt x="1685" y="10031"/>
                    <a:pt x="1582" y="10017"/>
                    <a:pt x="1539" y="9988"/>
                  </a:cubicBezTo>
                  <a:cubicBezTo>
                    <a:pt x="1524" y="9973"/>
                    <a:pt x="1509" y="9966"/>
                    <a:pt x="1495" y="9958"/>
                  </a:cubicBezTo>
                  <a:cubicBezTo>
                    <a:pt x="1458" y="9943"/>
                    <a:pt x="1436" y="9929"/>
                    <a:pt x="1436" y="9900"/>
                  </a:cubicBezTo>
                  <a:cubicBezTo>
                    <a:pt x="1429" y="9885"/>
                    <a:pt x="1443" y="9870"/>
                    <a:pt x="1451" y="9856"/>
                  </a:cubicBezTo>
                  <a:cubicBezTo>
                    <a:pt x="1495" y="9819"/>
                    <a:pt x="1582" y="9804"/>
                    <a:pt x="1656" y="9790"/>
                  </a:cubicBezTo>
                  <a:cubicBezTo>
                    <a:pt x="1685" y="9790"/>
                    <a:pt x="1685" y="9790"/>
                    <a:pt x="1685" y="9790"/>
                  </a:cubicBezTo>
                  <a:cubicBezTo>
                    <a:pt x="1751" y="9775"/>
                    <a:pt x="1832" y="9731"/>
                    <a:pt x="1876" y="9680"/>
                  </a:cubicBezTo>
                  <a:cubicBezTo>
                    <a:pt x="1883" y="9672"/>
                    <a:pt x="1883" y="9672"/>
                    <a:pt x="1883" y="9672"/>
                  </a:cubicBezTo>
                  <a:cubicBezTo>
                    <a:pt x="1912" y="9629"/>
                    <a:pt x="1949" y="9584"/>
                    <a:pt x="2008" y="9584"/>
                  </a:cubicBezTo>
                  <a:cubicBezTo>
                    <a:pt x="2030" y="9584"/>
                    <a:pt x="2059" y="9592"/>
                    <a:pt x="2081" y="9607"/>
                  </a:cubicBezTo>
                  <a:cubicBezTo>
                    <a:pt x="2110" y="9621"/>
                    <a:pt x="2140" y="9629"/>
                    <a:pt x="2169" y="9629"/>
                  </a:cubicBezTo>
                  <a:cubicBezTo>
                    <a:pt x="2228" y="9629"/>
                    <a:pt x="2279" y="9592"/>
                    <a:pt x="2315" y="9562"/>
                  </a:cubicBezTo>
                  <a:cubicBezTo>
                    <a:pt x="2337" y="9541"/>
                    <a:pt x="2367" y="9533"/>
                    <a:pt x="2396" y="9533"/>
                  </a:cubicBezTo>
                  <a:cubicBezTo>
                    <a:pt x="2447" y="9533"/>
                    <a:pt x="2491" y="9570"/>
                    <a:pt x="2513" y="9599"/>
                  </a:cubicBezTo>
                  <a:lnTo>
                    <a:pt x="2513" y="9599"/>
                  </a:lnTo>
                  <a:cubicBezTo>
                    <a:pt x="2521" y="9599"/>
                    <a:pt x="2535" y="9592"/>
                    <a:pt x="2550" y="9562"/>
                  </a:cubicBezTo>
                  <a:cubicBezTo>
                    <a:pt x="2579" y="9526"/>
                    <a:pt x="2601" y="9453"/>
                    <a:pt x="2572" y="9387"/>
                  </a:cubicBezTo>
                  <a:cubicBezTo>
                    <a:pt x="2557" y="9343"/>
                    <a:pt x="2535" y="9306"/>
                    <a:pt x="2513" y="9277"/>
                  </a:cubicBezTo>
                  <a:cubicBezTo>
                    <a:pt x="2484" y="9218"/>
                    <a:pt x="2454" y="9167"/>
                    <a:pt x="2513" y="9130"/>
                  </a:cubicBezTo>
                  <a:cubicBezTo>
                    <a:pt x="2528" y="9123"/>
                    <a:pt x="2550" y="9108"/>
                    <a:pt x="2564" y="9101"/>
                  </a:cubicBezTo>
                  <a:cubicBezTo>
                    <a:pt x="2579" y="9101"/>
                    <a:pt x="2594" y="9086"/>
                    <a:pt x="2601" y="9086"/>
                  </a:cubicBezTo>
                  <a:cubicBezTo>
                    <a:pt x="2601" y="9079"/>
                    <a:pt x="2594" y="9072"/>
                    <a:pt x="2557" y="9028"/>
                  </a:cubicBezTo>
                  <a:cubicBezTo>
                    <a:pt x="2462" y="8954"/>
                    <a:pt x="2469" y="8918"/>
                    <a:pt x="2499" y="8837"/>
                  </a:cubicBezTo>
                  <a:cubicBezTo>
                    <a:pt x="2506" y="8822"/>
                    <a:pt x="2513" y="8808"/>
                    <a:pt x="2513" y="8786"/>
                  </a:cubicBezTo>
                  <a:cubicBezTo>
                    <a:pt x="2528" y="8742"/>
                    <a:pt x="2506" y="8705"/>
                    <a:pt x="2484" y="8669"/>
                  </a:cubicBezTo>
                  <a:cubicBezTo>
                    <a:pt x="2469" y="8639"/>
                    <a:pt x="2440" y="8603"/>
                    <a:pt x="2484" y="8566"/>
                  </a:cubicBezTo>
                  <a:cubicBezTo>
                    <a:pt x="2550" y="8515"/>
                    <a:pt x="2616" y="8346"/>
                    <a:pt x="2616" y="8251"/>
                  </a:cubicBezTo>
                  <a:cubicBezTo>
                    <a:pt x="2616" y="8207"/>
                    <a:pt x="2579" y="8134"/>
                    <a:pt x="2542" y="8053"/>
                  </a:cubicBezTo>
                  <a:cubicBezTo>
                    <a:pt x="2491" y="7958"/>
                    <a:pt x="2440" y="7848"/>
                    <a:pt x="2433" y="7760"/>
                  </a:cubicBezTo>
                  <a:cubicBezTo>
                    <a:pt x="2425" y="7635"/>
                    <a:pt x="2433" y="7577"/>
                    <a:pt x="2433" y="7562"/>
                  </a:cubicBezTo>
                  <a:cubicBezTo>
                    <a:pt x="2411" y="7525"/>
                    <a:pt x="2301" y="7350"/>
                    <a:pt x="2242" y="7313"/>
                  </a:cubicBezTo>
                  <a:cubicBezTo>
                    <a:pt x="2220" y="7298"/>
                    <a:pt x="2205" y="7284"/>
                    <a:pt x="2205" y="7269"/>
                  </a:cubicBezTo>
                  <a:cubicBezTo>
                    <a:pt x="2205" y="7254"/>
                    <a:pt x="2213" y="7247"/>
                    <a:pt x="2228" y="7232"/>
                  </a:cubicBezTo>
                  <a:cubicBezTo>
                    <a:pt x="2249" y="7210"/>
                    <a:pt x="2279" y="7181"/>
                    <a:pt x="2301" y="7130"/>
                  </a:cubicBezTo>
                  <a:cubicBezTo>
                    <a:pt x="2352" y="7020"/>
                    <a:pt x="2447" y="6895"/>
                    <a:pt x="2506" y="6895"/>
                  </a:cubicBezTo>
                  <a:cubicBezTo>
                    <a:pt x="2513" y="6895"/>
                    <a:pt x="2521" y="6895"/>
                    <a:pt x="2528" y="6895"/>
                  </a:cubicBezTo>
                  <a:cubicBezTo>
                    <a:pt x="2542" y="6903"/>
                    <a:pt x="2550" y="6917"/>
                    <a:pt x="2564" y="6925"/>
                  </a:cubicBezTo>
                  <a:cubicBezTo>
                    <a:pt x="2579" y="6939"/>
                    <a:pt x="2601" y="6954"/>
                    <a:pt x="2616" y="6954"/>
                  </a:cubicBezTo>
                  <a:cubicBezTo>
                    <a:pt x="2630" y="6954"/>
                    <a:pt x="2645" y="6947"/>
                    <a:pt x="2660" y="6932"/>
                  </a:cubicBezTo>
                  <a:cubicBezTo>
                    <a:pt x="2711" y="6888"/>
                    <a:pt x="2770" y="6859"/>
                    <a:pt x="2828" y="6844"/>
                  </a:cubicBezTo>
                  <a:cubicBezTo>
                    <a:pt x="2828" y="6837"/>
                    <a:pt x="2828" y="6837"/>
                    <a:pt x="2828" y="6837"/>
                  </a:cubicBezTo>
                  <a:cubicBezTo>
                    <a:pt x="2814" y="6822"/>
                    <a:pt x="2792" y="6800"/>
                    <a:pt x="2799" y="6771"/>
                  </a:cubicBezTo>
                  <a:cubicBezTo>
                    <a:pt x="2806" y="6749"/>
                    <a:pt x="2828" y="6727"/>
                    <a:pt x="2850" y="6727"/>
                  </a:cubicBezTo>
                  <a:cubicBezTo>
                    <a:pt x="2880" y="6727"/>
                    <a:pt x="2902" y="6741"/>
                    <a:pt x="2923" y="6763"/>
                  </a:cubicBezTo>
                  <a:cubicBezTo>
                    <a:pt x="2931" y="6763"/>
                    <a:pt x="2945" y="6741"/>
                    <a:pt x="2953" y="6705"/>
                  </a:cubicBezTo>
                  <a:cubicBezTo>
                    <a:pt x="2968" y="6653"/>
                    <a:pt x="2968" y="6588"/>
                    <a:pt x="2938" y="6551"/>
                  </a:cubicBezTo>
                  <a:cubicBezTo>
                    <a:pt x="2902" y="6507"/>
                    <a:pt x="2894" y="6478"/>
                    <a:pt x="2902" y="6456"/>
                  </a:cubicBezTo>
                  <a:cubicBezTo>
                    <a:pt x="2902" y="6448"/>
                    <a:pt x="2909" y="6434"/>
                    <a:pt x="2931" y="6434"/>
                  </a:cubicBezTo>
                  <a:cubicBezTo>
                    <a:pt x="2872" y="6397"/>
                    <a:pt x="2792" y="6331"/>
                    <a:pt x="2814" y="6258"/>
                  </a:cubicBezTo>
                  <a:cubicBezTo>
                    <a:pt x="2828" y="6199"/>
                    <a:pt x="2836" y="6162"/>
                    <a:pt x="2894" y="6162"/>
                  </a:cubicBezTo>
                  <a:cubicBezTo>
                    <a:pt x="2909" y="6162"/>
                    <a:pt x="2931" y="6162"/>
                    <a:pt x="2968" y="6170"/>
                  </a:cubicBezTo>
                  <a:cubicBezTo>
                    <a:pt x="3019" y="6184"/>
                    <a:pt x="3055" y="6221"/>
                    <a:pt x="3084" y="6243"/>
                  </a:cubicBezTo>
                  <a:cubicBezTo>
                    <a:pt x="3098" y="6258"/>
                    <a:pt x="3106" y="6265"/>
                    <a:pt x="3113" y="6265"/>
                  </a:cubicBezTo>
                  <a:cubicBezTo>
                    <a:pt x="3142" y="6243"/>
                    <a:pt x="3186" y="6236"/>
                    <a:pt x="3216" y="6236"/>
                  </a:cubicBezTo>
                  <a:cubicBezTo>
                    <a:pt x="3223" y="6236"/>
                    <a:pt x="3238" y="6236"/>
                    <a:pt x="3245" y="6236"/>
                  </a:cubicBezTo>
                  <a:cubicBezTo>
                    <a:pt x="3252" y="6236"/>
                    <a:pt x="3260" y="6236"/>
                    <a:pt x="3267" y="6236"/>
                  </a:cubicBezTo>
                  <a:cubicBezTo>
                    <a:pt x="3274" y="6236"/>
                    <a:pt x="3303" y="6229"/>
                    <a:pt x="3311" y="6207"/>
                  </a:cubicBezTo>
                  <a:cubicBezTo>
                    <a:pt x="3326" y="6184"/>
                    <a:pt x="3333" y="6162"/>
                    <a:pt x="3311" y="6126"/>
                  </a:cubicBezTo>
                  <a:cubicBezTo>
                    <a:pt x="3289" y="6089"/>
                    <a:pt x="3274" y="6089"/>
                    <a:pt x="3252" y="6082"/>
                  </a:cubicBezTo>
                  <a:cubicBezTo>
                    <a:pt x="3230" y="6082"/>
                    <a:pt x="3201" y="6074"/>
                    <a:pt x="3186" y="6031"/>
                  </a:cubicBezTo>
                  <a:cubicBezTo>
                    <a:pt x="3150" y="5957"/>
                    <a:pt x="3150" y="5869"/>
                    <a:pt x="3194" y="5803"/>
                  </a:cubicBezTo>
                  <a:cubicBezTo>
                    <a:pt x="3230" y="5760"/>
                    <a:pt x="3230" y="5708"/>
                    <a:pt x="3194" y="5664"/>
                  </a:cubicBezTo>
                  <a:cubicBezTo>
                    <a:pt x="3194" y="5657"/>
                    <a:pt x="3186" y="5642"/>
                    <a:pt x="3194" y="5635"/>
                  </a:cubicBezTo>
                  <a:cubicBezTo>
                    <a:pt x="3194" y="5620"/>
                    <a:pt x="3208" y="5620"/>
                    <a:pt x="3216" y="5613"/>
                  </a:cubicBezTo>
                  <a:cubicBezTo>
                    <a:pt x="3230" y="5613"/>
                    <a:pt x="3238" y="5606"/>
                    <a:pt x="3238" y="5591"/>
                  </a:cubicBezTo>
                  <a:cubicBezTo>
                    <a:pt x="3252" y="5547"/>
                    <a:pt x="3238" y="5342"/>
                    <a:pt x="3120" y="5224"/>
                  </a:cubicBezTo>
                  <a:cubicBezTo>
                    <a:pt x="2997" y="5100"/>
                    <a:pt x="2931" y="5063"/>
                    <a:pt x="2858" y="5041"/>
                  </a:cubicBezTo>
                  <a:cubicBezTo>
                    <a:pt x="2784" y="5027"/>
                    <a:pt x="2792" y="4983"/>
                    <a:pt x="2792" y="4953"/>
                  </a:cubicBezTo>
                  <a:cubicBezTo>
                    <a:pt x="2792" y="4939"/>
                    <a:pt x="2792" y="4931"/>
                    <a:pt x="2784" y="4917"/>
                  </a:cubicBezTo>
                  <a:cubicBezTo>
                    <a:pt x="2784" y="4902"/>
                    <a:pt x="2770" y="4895"/>
                    <a:pt x="2748" y="4888"/>
                  </a:cubicBezTo>
                  <a:cubicBezTo>
                    <a:pt x="2733" y="4880"/>
                    <a:pt x="2711" y="4873"/>
                    <a:pt x="2696" y="4858"/>
                  </a:cubicBezTo>
                  <a:cubicBezTo>
                    <a:pt x="2667" y="4807"/>
                    <a:pt x="2726" y="4756"/>
                    <a:pt x="2762" y="4734"/>
                  </a:cubicBezTo>
                  <a:cubicBezTo>
                    <a:pt x="2770" y="4726"/>
                    <a:pt x="2784" y="4712"/>
                    <a:pt x="2784" y="4697"/>
                  </a:cubicBezTo>
                  <a:cubicBezTo>
                    <a:pt x="2784" y="4675"/>
                    <a:pt x="2762" y="4660"/>
                    <a:pt x="2726" y="4646"/>
                  </a:cubicBezTo>
                  <a:cubicBezTo>
                    <a:pt x="2645" y="4609"/>
                    <a:pt x="2506" y="4492"/>
                    <a:pt x="2506" y="4382"/>
                  </a:cubicBezTo>
                  <a:cubicBezTo>
                    <a:pt x="2506" y="4338"/>
                    <a:pt x="2513" y="4301"/>
                    <a:pt x="2528" y="4265"/>
                  </a:cubicBezTo>
                  <a:cubicBezTo>
                    <a:pt x="2542" y="4213"/>
                    <a:pt x="2550" y="4184"/>
                    <a:pt x="2528" y="4169"/>
                  </a:cubicBezTo>
                  <a:cubicBezTo>
                    <a:pt x="2484" y="4118"/>
                    <a:pt x="2433" y="3986"/>
                    <a:pt x="2469" y="3913"/>
                  </a:cubicBezTo>
                  <a:cubicBezTo>
                    <a:pt x="2499" y="3854"/>
                    <a:pt x="2542" y="3847"/>
                    <a:pt x="2572" y="3847"/>
                  </a:cubicBezTo>
                  <a:cubicBezTo>
                    <a:pt x="2564" y="3803"/>
                    <a:pt x="2550" y="3737"/>
                    <a:pt x="2521" y="3730"/>
                  </a:cubicBezTo>
                  <a:cubicBezTo>
                    <a:pt x="2513" y="3722"/>
                    <a:pt x="2513" y="3722"/>
                    <a:pt x="2513" y="3722"/>
                  </a:cubicBezTo>
                  <a:cubicBezTo>
                    <a:pt x="2477" y="3700"/>
                    <a:pt x="2433" y="3686"/>
                    <a:pt x="2447" y="3598"/>
                  </a:cubicBezTo>
                  <a:cubicBezTo>
                    <a:pt x="2454" y="3554"/>
                    <a:pt x="2447" y="3539"/>
                    <a:pt x="2433" y="3510"/>
                  </a:cubicBezTo>
                  <a:cubicBezTo>
                    <a:pt x="2425" y="3488"/>
                    <a:pt x="2418" y="3459"/>
                    <a:pt x="2411" y="3422"/>
                  </a:cubicBezTo>
                  <a:cubicBezTo>
                    <a:pt x="2411" y="3407"/>
                    <a:pt x="2403" y="3378"/>
                    <a:pt x="2389" y="3378"/>
                  </a:cubicBezTo>
                  <a:cubicBezTo>
                    <a:pt x="2374" y="3378"/>
                    <a:pt x="2345" y="3400"/>
                    <a:pt x="2330" y="3437"/>
                  </a:cubicBezTo>
                  <a:cubicBezTo>
                    <a:pt x="2323" y="3459"/>
                    <a:pt x="2315" y="3466"/>
                    <a:pt x="2315" y="3481"/>
                  </a:cubicBezTo>
                  <a:cubicBezTo>
                    <a:pt x="2301" y="3524"/>
                    <a:pt x="2293" y="3539"/>
                    <a:pt x="2205" y="3561"/>
                  </a:cubicBezTo>
                  <a:cubicBezTo>
                    <a:pt x="2191" y="3561"/>
                    <a:pt x="2176" y="3561"/>
                    <a:pt x="2161" y="3561"/>
                  </a:cubicBezTo>
                  <a:cubicBezTo>
                    <a:pt x="2088" y="3561"/>
                    <a:pt x="2052" y="3510"/>
                    <a:pt x="2052" y="3407"/>
                  </a:cubicBezTo>
                  <a:cubicBezTo>
                    <a:pt x="2052" y="3341"/>
                    <a:pt x="2015" y="3239"/>
                    <a:pt x="2000" y="3231"/>
                  </a:cubicBezTo>
                  <a:lnTo>
                    <a:pt x="2000" y="3231"/>
                  </a:lnTo>
                  <a:cubicBezTo>
                    <a:pt x="2000" y="3239"/>
                    <a:pt x="1927" y="3349"/>
                    <a:pt x="1883" y="3349"/>
                  </a:cubicBezTo>
                  <a:cubicBezTo>
                    <a:pt x="1876" y="3349"/>
                    <a:pt x="1868" y="3341"/>
                    <a:pt x="1868" y="3334"/>
                  </a:cubicBezTo>
                  <a:cubicBezTo>
                    <a:pt x="1861" y="3327"/>
                    <a:pt x="1854" y="3305"/>
                    <a:pt x="1883" y="3224"/>
                  </a:cubicBezTo>
                  <a:cubicBezTo>
                    <a:pt x="1898" y="3165"/>
                    <a:pt x="1912" y="3129"/>
                    <a:pt x="1927" y="3100"/>
                  </a:cubicBezTo>
                  <a:cubicBezTo>
                    <a:pt x="1934" y="3078"/>
                    <a:pt x="1942" y="3063"/>
                    <a:pt x="1942" y="3056"/>
                  </a:cubicBezTo>
                  <a:cubicBezTo>
                    <a:pt x="1942" y="3056"/>
                    <a:pt x="1942" y="3056"/>
                    <a:pt x="1934" y="3056"/>
                  </a:cubicBezTo>
                  <a:cubicBezTo>
                    <a:pt x="1934" y="3056"/>
                    <a:pt x="1934" y="3056"/>
                    <a:pt x="1927" y="3056"/>
                  </a:cubicBezTo>
                  <a:cubicBezTo>
                    <a:pt x="1927" y="3056"/>
                    <a:pt x="1920" y="3048"/>
                    <a:pt x="1912" y="3048"/>
                  </a:cubicBezTo>
                  <a:cubicBezTo>
                    <a:pt x="1854" y="3026"/>
                    <a:pt x="1832" y="2990"/>
                    <a:pt x="1846" y="2931"/>
                  </a:cubicBezTo>
                  <a:cubicBezTo>
                    <a:pt x="1854" y="2902"/>
                    <a:pt x="1839" y="2836"/>
                    <a:pt x="1817" y="2806"/>
                  </a:cubicBezTo>
                  <a:cubicBezTo>
                    <a:pt x="1802" y="2792"/>
                    <a:pt x="1795" y="2784"/>
                    <a:pt x="1788" y="2784"/>
                  </a:cubicBezTo>
                  <a:cubicBezTo>
                    <a:pt x="1780" y="2784"/>
                    <a:pt x="1780" y="2784"/>
                    <a:pt x="1773" y="2792"/>
                  </a:cubicBezTo>
                  <a:cubicBezTo>
                    <a:pt x="1751" y="2792"/>
                    <a:pt x="1737" y="2814"/>
                    <a:pt x="1722" y="2836"/>
                  </a:cubicBezTo>
                  <a:cubicBezTo>
                    <a:pt x="1700" y="2865"/>
                    <a:pt x="1678" y="2894"/>
                    <a:pt x="1649" y="2894"/>
                  </a:cubicBezTo>
                  <a:cubicBezTo>
                    <a:pt x="1627" y="2894"/>
                    <a:pt x="1612" y="2887"/>
                    <a:pt x="1590" y="2865"/>
                  </a:cubicBezTo>
                  <a:cubicBezTo>
                    <a:pt x="1568" y="2843"/>
                    <a:pt x="1546" y="2821"/>
                    <a:pt x="1539" y="2821"/>
                  </a:cubicBezTo>
                  <a:cubicBezTo>
                    <a:pt x="1539" y="2821"/>
                    <a:pt x="1531" y="2829"/>
                    <a:pt x="1531" y="2843"/>
                  </a:cubicBezTo>
                  <a:cubicBezTo>
                    <a:pt x="1524" y="2850"/>
                    <a:pt x="1509" y="2865"/>
                    <a:pt x="1502" y="2887"/>
                  </a:cubicBezTo>
                  <a:cubicBezTo>
                    <a:pt x="1480" y="2909"/>
                    <a:pt x="1465" y="2924"/>
                    <a:pt x="1451" y="2924"/>
                  </a:cubicBezTo>
                  <a:cubicBezTo>
                    <a:pt x="1443" y="2924"/>
                    <a:pt x="1436" y="2916"/>
                    <a:pt x="1436" y="2909"/>
                  </a:cubicBezTo>
                  <a:cubicBezTo>
                    <a:pt x="1429" y="2909"/>
                    <a:pt x="1414" y="2887"/>
                    <a:pt x="1429" y="2770"/>
                  </a:cubicBezTo>
                  <a:cubicBezTo>
                    <a:pt x="1451" y="2601"/>
                    <a:pt x="1436" y="2572"/>
                    <a:pt x="1429" y="2572"/>
                  </a:cubicBezTo>
                  <a:cubicBezTo>
                    <a:pt x="1421" y="2572"/>
                    <a:pt x="1414" y="2572"/>
                    <a:pt x="1407" y="2572"/>
                  </a:cubicBezTo>
                  <a:cubicBezTo>
                    <a:pt x="1399" y="2572"/>
                    <a:pt x="1385" y="2579"/>
                    <a:pt x="1355" y="2594"/>
                  </a:cubicBezTo>
                  <a:cubicBezTo>
                    <a:pt x="1333" y="2609"/>
                    <a:pt x="1333" y="2609"/>
                    <a:pt x="1333" y="2609"/>
                  </a:cubicBezTo>
                  <a:cubicBezTo>
                    <a:pt x="1319" y="2616"/>
                    <a:pt x="1304" y="2623"/>
                    <a:pt x="1290" y="2638"/>
                  </a:cubicBezTo>
                  <a:cubicBezTo>
                    <a:pt x="1268" y="2653"/>
                    <a:pt x="1246" y="2667"/>
                    <a:pt x="1223" y="2667"/>
                  </a:cubicBezTo>
                  <a:cubicBezTo>
                    <a:pt x="1216" y="2667"/>
                    <a:pt x="1202" y="2667"/>
                    <a:pt x="1194" y="2660"/>
                  </a:cubicBezTo>
                  <a:cubicBezTo>
                    <a:pt x="1180" y="2645"/>
                    <a:pt x="1165" y="2631"/>
                    <a:pt x="1158" y="2616"/>
                  </a:cubicBezTo>
                  <a:cubicBezTo>
                    <a:pt x="1150" y="2601"/>
                    <a:pt x="1143" y="2587"/>
                    <a:pt x="1128" y="2587"/>
                  </a:cubicBezTo>
                  <a:cubicBezTo>
                    <a:pt x="1128" y="2587"/>
                    <a:pt x="1128" y="2579"/>
                    <a:pt x="1121" y="2579"/>
                  </a:cubicBezTo>
                  <a:cubicBezTo>
                    <a:pt x="1121" y="2579"/>
                    <a:pt x="1114" y="2587"/>
                    <a:pt x="1106" y="2594"/>
                  </a:cubicBezTo>
                  <a:cubicBezTo>
                    <a:pt x="1099" y="2601"/>
                    <a:pt x="1084" y="2616"/>
                    <a:pt x="1062" y="2631"/>
                  </a:cubicBezTo>
                  <a:cubicBezTo>
                    <a:pt x="1055" y="2631"/>
                    <a:pt x="1048" y="2638"/>
                    <a:pt x="1040" y="2638"/>
                  </a:cubicBezTo>
                  <a:cubicBezTo>
                    <a:pt x="1018" y="2638"/>
                    <a:pt x="1011" y="2623"/>
                    <a:pt x="997" y="2616"/>
                  </a:cubicBezTo>
                  <a:cubicBezTo>
                    <a:pt x="989" y="2601"/>
                    <a:pt x="982" y="2594"/>
                    <a:pt x="967" y="2594"/>
                  </a:cubicBezTo>
                  <a:lnTo>
                    <a:pt x="960" y="2594"/>
                  </a:lnTo>
                  <a:cubicBezTo>
                    <a:pt x="901" y="2609"/>
                    <a:pt x="850" y="2616"/>
                    <a:pt x="806" y="2653"/>
                  </a:cubicBezTo>
                  <a:cubicBezTo>
                    <a:pt x="769" y="2674"/>
                    <a:pt x="747" y="2726"/>
                    <a:pt x="747" y="2741"/>
                  </a:cubicBezTo>
                  <a:cubicBezTo>
                    <a:pt x="747" y="2748"/>
                    <a:pt x="762" y="2755"/>
                    <a:pt x="791" y="2755"/>
                  </a:cubicBezTo>
                  <a:cubicBezTo>
                    <a:pt x="799" y="2762"/>
                    <a:pt x="806" y="2762"/>
                    <a:pt x="813" y="2762"/>
                  </a:cubicBezTo>
                  <a:cubicBezTo>
                    <a:pt x="821" y="2762"/>
                    <a:pt x="835" y="2762"/>
                    <a:pt x="842" y="2762"/>
                  </a:cubicBezTo>
                  <a:cubicBezTo>
                    <a:pt x="850" y="2755"/>
                    <a:pt x="864" y="2755"/>
                    <a:pt x="872" y="2755"/>
                  </a:cubicBezTo>
                  <a:cubicBezTo>
                    <a:pt x="894" y="2755"/>
                    <a:pt x="916" y="2762"/>
                    <a:pt x="945" y="2784"/>
                  </a:cubicBezTo>
                  <a:cubicBezTo>
                    <a:pt x="989" y="2829"/>
                    <a:pt x="997" y="2894"/>
                    <a:pt x="967" y="2953"/>
                  </a:cubicBezTo>
                  <a:cubicBezTo>
                    <a:pt x="960" y="2960"/>
                    <a:pt x="960" y="2975"/>
                    <a:pt x="967" y="2982"/>
                  </a:cubicBezTo>
                  <a:cubicBezTo>
                    <a:pt x="967" y="3019"/>
                    <a:pt x="952" y="3041"/>
                    <a:pt x="879" y="3048"/>
                  </a:cubicBezTo>
                  <a:cubicBezTo>
                    <a:pt x="857" y="3048"/>
                    <a:pt x="842" y="3056"/>
                    <a:pt x="828" y="3056"/>
                  </a:cubicBezTo>
                  <a:cubicBezTo>
                    <a:pt x="725" y="3063"/>
                    <a:pt x="667" y="3070"/>
                    <a:pt x="667" y="3151"/>
                  </a:cubicBezTo>
                  <a:cubicBezTo>
                    <a:pt x="667" y="3246"/>
                    <a:pt x="615" y="3261"/>
                    <a:pt x="564" y="3283"/>
                  </a:cubicBezTo>
                  <a:cubicBezTo>
                    <a:pt x="549" y="3283"/>
                    <a:pt x="535" y="3290"/>
                    <a:pt x="520" y="3298"/>
                  </a:cubicBezTo>
                  <a:cubicBezTo>
                    <a:pt x="506" y="3305"/>
                    <a:pt x="483" y="3312"/>
                    <a:pt x="469" y="3312"/>
                  </a:cubicBezTo>
                  <a:cubicBezTo>
                    <a:pt x="447" y="3312"/>
                    <a:pt x="425" y="3305"/>
                    <a:pt x="403" y="3305"/>
                  </a:cubicBezTo>
                  <a:cubicBezTo>
                    <a:pt x="381" y="3298"/>
                    <a:pt x="366" y="3298"/>
                    <a:pt x="352" y="3298"/>
                  </a:cubicBezTo>
                  <a:cubicBezTo>
                    <a:pt x="330" y="3298"/>
                    <a:pt x="322" y="3298"/>
                    <a:pt x="308" y="3305"/>
                  </a:cubicBezTo>
                  <a:cubicBezTo>
                    <a:pt x="286" y="3319"/>
                    <a:pt x="286" y="3319"/>
                    <a:pt x="286" y="3319"/>
                  </a:cubicBezTo>
                  <a:cubicBezTo>
                    <a:pt x="286" y="3298"/>
                    <a:pt x="286" y="3298"/>
                    <a:pt x="286" y="3298"/>
                  </a:cubicBezTo>
                  <a:cubicBezTo>
                    <a:pt x="286" y="3268"/>
                    <a:pt x="278" y="3253"/>
                    <a:pt x="271" y="3246"/>
                  </a:cubicBezTo>
                  <a:cubicBezTo>
                    <a:pt x="271" y="3246"/>
                    <a:pt x="271" y="3239"/>
                    <a:pt x="256" y="3239"/>
                  </a:cubicBezTo>
                  <a:lnTo>
                    <a:pt x="242" y="3239"/>
                  </a:lnTo>
                  <a:cubicBezTo>
                    <a:pt x="234" y="3239"/>
                    <a:pt x="220" y="3239"/>
                    <a:pt x="212" y="3231"/>
                  </a:cubicBezTo>
                  <a:cubicBezTo>
                    <a:pt x="205" y="3224"/>
                    <a:pt x="198" y="3202"/>
                    <a:pt x="205" y="3180"/>
                  </a:cubicBezTo>
                  <a:cubicBezTo>
                    <a:pt x="212" y="3129"/>
                    <a:pt x="227" y="3122"/>
                    <a:pt x="242" y="3114"/>
                  </a:cubicBezTo>
                  <a:cubicBezTo>
                    <a:pt x="256" y="3114"/>
                    <a:pt x="264" y="3114"/>
                    <a:pt x="271" y="3085"/>
                  </a:cubicBezTo>
                  <a:cubicBezTo>
                    <a:pt x="286" y="3048"/>
                    <a:pt x="278" y="3026"/>
                    <a:pt x="278" y="2997"/>
                  </a:cubicBezTo>
                  <a:cubicBezTo>
                    <a:pt x="271" y="2975"/>
                    <a:pt x="271" y="2960"/>
                    <a:pt x="271" y="2931"/>
                  </a:cubicBezTo>
                  <a:cubicBezTo>
                    <a:pt x="271" y="2894"/>
                    <a:pt x="278" y="2880"/>
                    <a:pt x="300" y="2865"/>
                  </a:cubicBezTo>
                  <a:cubicBezTo>
                    <a:pt x="308" y="2858"/>
                    <a:pt x="315" y="2850"/>
                    <a:pt x="330" y="2814"/>
                  </a:cubicBezTo>
                  <a:cubicBezTo>
                    <a:pt x="344" y="2762"/>
                    <a:pt x="337" y="2741"/>
                    <a:pt x="330" y="2697"/>
                  </a:cubicBezTo>
                  <a:cubicBezTo>
                    <a:pt x="322" y="2682"/>
                    <a:pt x="322" y="2667"/>
                    <a:pt x="315" y="2638"/>
                  </a:cubicBezTo>
                  <a:cubicBezTo>
                    <a:pt x="308" y="2572"/>
                    <a:pt x="278" y="2535"/>
                    <a:pt x="249" y="2484"/>
                  </a:cubicBezTo>
                  <a:cubicBezTo>
                    <a:pt x="227" y="2440"/>
                    <a:pt x="227" y="2440"/>
                    <a:pt x="227" y="2440"/>
                  </a:cubicBezTo>
                  <a:cubicBezTo>
                    <a:pt x="190" y="2381"/>
                    <a:pt x="132" y="2293"/>
                    <a:pt x="110" y="2198"/>
                  </a:cubicBezTo>
                  <a:cubicBezTo>
                    <a:pt x="88" y="2096"/>
                    <a:pt x="88" y="1964"/>
                    <a:pt x="110" y="1920"/>
                  </a:cubicBezTo>
                  <a:cubicBezTo>
                    <a:pt x="124" y="1891"/>
                    <a:pt x="168" y="1795"/>
                    <a:pt x="117" y="1766"/>
                  </a:cubicBezTo>
                  <a:cubicBezTo>
                    <a:pt x="73" y="1737"/>
                    <a:pt x="0" y="1700"/>
                    <a:pt x="44" y="1597"/>
                  </a:cubicBezTo>
                  <a:cubicBezTo>
                    <a:pt x="51" y="1590"/>
                    <a:pt x="51" y="1590"/>
                    <a:pt x="51" y="1590"/>
                  </a:cubicBezTo>
                  <a:cubicBezTo>
                    <a:pt x="80" y="1517"/>
                    <a:pt x="95" y="1480"/>
                    <a:pt x="190" y="1443"/>
                  </a:cubicBezTo>
                  <a:cubicBezTo>
                    <a:pt x="212" y="1436"/>
                    <a:pt x="234" y="1436"/>
                    <a:pt x="249" y="1436"/>
                  </a:cubicBezTo>
                  <a:cubicBezTo>
                    <a:pt x="278" y="1436"/>
                    <a:pt x="308" y="1443"/>
                    <a:pt x="322" y="1451"/>
                  </a:cubicBezTo>
                  <a:cubicBezTo>
                    <a:pt x="337" y="1451"/>
                    <a:pt x="352" y="1458"/>
                    <a:pt x="366" y="1458"/>
                  </a:cubicBezTo>
                  <a:cubicBezTo>
                    <a:pt x="366" y="1458"/>
                    <a:pt x="366" y="1458"/>
                    <a:pt x="373" y="1458"/>
                  </a:cubicBezTo>
                  <a:cubicBezTo>
                    <a:pt x="373" y="1451"/>
                    <a:pt x="381" y="1451"/>
                    <a:pt x="381" y="1451"/>
                  </a:cubicBezTo>
                  <a:cubicBezTo>
                    <a:pt x="396" y="1451"/>
                    <a:pt x="403" y="1458"/>
                    <a:pt x="410" y="1465"/>
                  </a:cubicBezTo>
                  <a:lnTo>
                    <a:pt x="410" y="1465"/>
                  </a:lnTo>
                  <a:cubicBezTo>
                    <a:pt x="440" y="1429"/>
                    <a:pt x="483" y="1385"/>
                    <a:pt x="520" y="1378"/>
                  </a:cubicBezTo>
                  <a:cubicBezTo>
                    <a:pt x="557" y="1370"/>
                    <a:pt x="608" y="1363"/>
                    <a:pt x="659" y="1363"/>
                  </a:cubicBezTo>
                  <a:cubicBezTo>
                    <a:pt x="703" y="1363"/>
                    <a:pt x="740" y="1370"/>
                    <a:pt x="755" y="1378"/>
                  </a:cubicBezTo>
                  <a:cubicBezTo>
                    <a:pt x="791" y="1392"/>
                    <a:pt x="850" y="1429"/>
                    <a:pt x="887" y="1488"/>
                  </a:cubicBezTo>
                  <a:cubicBezTo>
                    <a:pt x="916" y="1517"/>
                    <a:pt x="967" y="1553"/>
                    <a:pt x="1018" y="1553"/>
                  </a:cubicBezTo>
                  <a:cubicBezTo>
                    <a:pt x="1033" y="1553"/>
                    <a:pt x="1040" y="1553"/>
                    <a:pt x="1055" y="1546"/>
                  </a:cubicBezTo>
                  <a:cubicBezTo>
                    <a:pt x="1114" y="1524"/>
                    <a:pt x="1143" y="1495"/>
                    <a:pt x="1143" y="1451"/>
                  </a:cubicBezTo>
                  <a:cubicBezTo>
                    <a:pt x="1143" y="1414"/>
                    <a:pt x="1165" y="1392"/>
                    <a:pt x="1180" y="1370"/>
                  </a:cubicBezTo>
                  <a:cubicBezTo>
                    <a:pt x="1187" y="1356"/>
                    <a:pt x="1202" y="1341"/>
                    <a:pt x="1202" y="1326"/>
                  </a:cubicBezTo>
                  <a:cubicBezTo>
                    <a:pt x="1202" y="1312"/>
                    <a:pt x="1194" y="1304"/>
                    <a:pt x="1180" y="1297"/>
                  </a:cubicBezTo>
                  <a:cubicBezTo>
                    <a:pt x="1158" y="1282"/>
                    <a:pt x="1136" y="1268"/>
                    <a:pt x="1136" y="1231"/>
                  </a:cubicBezTo>
                  <a:cubicBezTo>
                    <a:pt x="1136" y="1180"/>
                    <a:pt x="1121" y="1062"/>
                    <a:pt x="1121" y="1062"/>
                  </a:cubicBezTo>
                  <a:cubicBezTo>
                    <a:pt x="1121" y="1048"/>
                    <a:pt x="1121" y="1048"/>
                    <a:pt x="1121" y="1048"/>
                  </a:cubicBezTo>
                  <a:cubicBezTo>
                    <a:pt x="1136" y="1048"/>
                    <a:pt x="1136" y="1048"/>
                    <a:pt x="1136" y="1048"/>
                  </a:cubicBezTo>
                  <a:cubicBezTo>
                    <a:pt x="1150" y="1048"/>
                    <a:pt x="1260" y="1048"/>
                    <a:pt x="1297" y="1084"/>
                  </a:cubicBezTo>
                  <a:cubicBezTo>
                    <a:pt x="1297" y="1084"/>
                    <a:pt x="1304" y="1092"/>
                    <a:pt x="1326" y="1092"/>
                  </a:cubicBezTo>
                  <a:cubicBezTo>
                    <a:pt x="1355" y="1092"/>
                    <a:pt x="1407" y="1084"/>
                    <a:pt x="1436" y="1070"/>
                  </a:cubicBezTo>
                  <a:cubicBezTo>
                    <a:pt x="1421" y="1062"/>
                    <a:pt x="1407" y="1055"/>
                    <a:pt x="1399" y="1033"/>
                  </a:cubicBezTo>
                  <a:cubicBezTo>
                    <a:pt x="1399" y="1026"/>
                    <a:pt x="1399" y="1004"/>
                    <a:pt x="1421" y="982"/>
                  </a:cubicBezTo>
                  <a:cubicBezTo>
                    <a:pt x="1451" y="953"/>
                    <a:pt x="1480" y="945"/>
                    <a:pt x="1502" y="938"/>
                  </a:cubicBezTo>
                  <a:cubicBezTo>
                    <a:pt x="1531" y="938"/>
                    <a:pt x="1546" y="931"/>
                    <a:pt x="1568" y="909"/>
                  </a:cubicBezTo>
                  <a:cubicBezTo>
                    <a:pt x="1575" y="894"/>
                    <a:pt x="1582" y="887"/>
                    <a:pt x="1590" y="879"/>
                  </a:cubicBezTo>
                  <a:cubicBezTo>
                    <a:pt x="1619" y="843"/>
                    <a:pt x="1641" y="813"/>
                    <a:pt x="1641" y="755"/>
                  </a:cubicBezTo>
                  <a:cubicBezTo>
                    <a:pt x="1641" y="733"/>
                    <a:pt x="1634" y="711"/>
                    <a:pt x="1627" y="681"/>
                  </a:cubicBezTo>
                  <a:cubicBezTo>
                    <a:pt x="1605" y="638"/>
                    <a:pt x="1582" y="586"/>
                    <a:pt x="1634" y="520"/>
                  </a:cubicBezTo>
                  <a:cubicBezTo>
                    <a:pt x="1671" y="469"/>
                    <a:pt x="1692" y="447"/>
                    <a:pt x="1722" y="447"/>
                  </a:cubicBezTo>
                  <a:cubicBezTo>
                    <a:pt x="1737" y="447"/>
                    <a:pt x="1751" y="462"/>
                    <a:pt x="1773" y="469"/>
                  </a:cubicBezTo>
                  <a:cubicBezTo>
                    <a:pt x="1788" y="484"/>
                    <a:pt x="1788" y="484"/>
                    <a:pt x="1788" y="484"/>
                  </a:cubicBezTo>
                  <a:cubicBezTo>
                    <a:pt x="1810" y="491"/>
                    <a:pt x="1839" y="498"/>
                    <a:pt x="1868" y="498"/>
                  </a:cubicBezTo>
                  <a:cubicBezTo>
                    <a:pt x="1920" y="498"/>
                    <a:pt x="2000" y="484"/>
                    <a:pt x="2044" y="440"/>
                  </a:cubicBezTo>
                  <a:cubicBezTo>
                    <a:pt x="2073" y="410"/>
                    <a:pt x="2103" y="388"/>
                    <a:pt x="2132" y="366"/>
                  </a:cubicBezTo>
                  <a:cubicBezTo>
                    <a:pt x="2169" y="337"/>
                    <a:pt x="2205" y="315"/>
                    <a:pt x="2220" y="286"/>
                  </a:cubicBezTo>
                  <a:cubicBezTo>
                    <a:pt x="2235" y="264"/>
                    <a:pt x="2235" y="242"/>
                    <a:pt x="2235" y="220"/>
                  </a:cubicBezTo>
                  <a:cubicBezTo>
                    <a:pt x="2242" y="191"/>
                    <a:pt x="2242" y="154"/>
                    <a:pt x="2271" y="124"/>
                  </a:cubicBezTo>
                  <a:cubicBezTo>
                    <a:pt x="2286" y="103"/>
                    <a:pt x="2301" y="88"/>
                    <a:pt x="2323" y="73"/>
                  </a:cubicBezTo>
                  <a:cubicBezTo>
                    <a:pt x="2323" y="66"/>
                    <a:pt x="2323" y="66"/>
                    <a:pt x="2323" y="66"/>
                  </a:cubicBezTo>
                  <a:cubicBezTo>
                    <a:pt x="2345" y="51"/>
                    <a:pt x="2345" y="51"/>
                    <a:pt x="2345" y="51"/>
                  </a:cubicBezTo>
                  <a:lnTo>
                    <a:pt x="2345" y="51"/>
                  </a:lnTo>
                  <a:cubicBezTo>
                    <a:pt x="2374" y="29"/>
                    <a:pt x="2403" y="15"/>
                    <a:pt x="2425" y="7"/>
                  </a:cubicBezTo>
                  <a:cubicBezTo>
                    <a:pt x="2433" y="0"/>
                    <a:pt x="2433" y="0"/>
                    <a:pt x="2440" y="0"/>
                  </a:cubicBezTo>
                  <a:cubicBezTo>
                    <a:pt x="2454" y="0"/>
                    <a:pt x="2462" y="7"/>
                    <a:pt x="2462" y="15"/>
                  </a:cubicBezTo>
                  <a:cubicBezTo>
                    <a:pt x="2469" y="22"/>
                    <a:pt x="2477" y="29"/>
                    <a:pt x="2506" y="29"/>
                  </a:cubicBezTo>
                  <a:cubicBezTo>
                    <a:pt x="2528" y="29"/>
                    <a:pt x="2542" y="15"/>
                    <a:pt x="2557" y="7"/>
                  </a:cubicBezTo>
                  <a:cubicBezTo>
                    <a:pt x="2572" y="0"/>
                    <a:pt x="2587" y="0"/>
                    <a:pt x="2601" y="0"/>
                  </a:cubicBezTo>
                  <a:cubicBezTo>
                    <a:pt x="2616" y="0"/>
                    <a:pt x="2638" y="7"/>
                    <a:pt x="2652" y="29"/>
                  </a:cubicBezTo>
                  <a:cubicBezTo>
                    <a:pt x="2674" y="51"/>
                    <a:pt x="2689" y="73"/>
                    <a:pt x="2696" y="95"/>
                  </a:cubicBezTo>
                  <a:cubicBezTo>
                    <a:pt x="2733" y="147"/>
                    <a:pt x="2762" y="191"/>
                    <a:pt x="2814" y="198"/>
                  </a:cubicBezTo>
                  <a:cubicBezTo>
                    <a:pt x="2872" y="205"/>
                    <a:pt x="2880" y="227"/>
                    <a:pt x="2894" y="256"/>
                  </a:cubicBezTo>
                  <a:cubicBezTo>
                    <a:pt x="2902" y="271"/>
                    <a:pt x="2909" y="293"/>
                    <a:pt x="2931" y="315"/>
                  </a:cubicBezTo>
                  <a:cubicBezTo>
                    <a:pt x="2982" y="374"/>
                    <a:pt x="2997" y="403"/>
                    <a:pt x="3019" y="447"/>
                  </a:cubicBezTo>
                  <a:cubicBezTo>
                    <a:pt x="3041" y="484"/>
                    <a:pt x="3041" y="484"/>
                    <a:pt x="3041" y="484"/>
                  </a:cubicBezTo>
                  <a:cubicBezTo>
                    <a:pt x="3063" y="520"/>
                    <a:pt x="3077" y="542"/>
                    <a:pt x="3098" y="542"/>
                  </a:cubicBezTo>
                  <a:cubicBezTo>
                    <a:pt x="3106" y="542"/>
                    <a:pt x="3113" y="535"/>
                    <a:pt x="3113" y="535"/>
                  </a:cubicBezTo>
                  <a:cubicBezTo>
                    <a:pt x="3120" y="535"/>
                    <a:pt x="3128" y="535"/>
                    <a:pt x="3128" y="535"/>
                  </a:cubicBezTo>
                  <a:cubicBezTo>
                    <a:pt x="3164" y="535"/>
                    <a:pt x="3179" y="564"/>
                    <a:pt x="3194" y="586"/>
                  </a:cubicBezTo>
                  <a:cubicBezTo>
                    <a:pt x="3208" y="601"/>
                    <a:pt x="3216" y="615"/>
                    <a:pt x="3230" y="630"/>
                  </a:cubicBezTo>
                  <a:cubicBezTo>
                    <a:pt x="3245" y="645"/>
                    <a:pt x="3282" y="652"/>
                    <a:pt x="3326" y="652"/>
                  </a:cubicBezTo>
                  <a:cubicBezTo>
                    <a:pt x="3348" y="652"/>
                    <a:pt x="3370" y="652"/>
                    <a:pt x="3370" y="652"/>
                  </a:cubicBezTo>
                  <a:cubicBezTo>
                    <a:pt x="3399" y="652"/>
                    <a:pt x="3450" y="681"/>
                    <a:pt x="3450" y="747"/>
                  </a:cubicBezTo>
                  <a:cubicBezTo>
                    <a:pt x="3450" y="769"/>
                    <a:pt x="3458" y="791"/>
                    <a:pt x="3472" y="813"/>
                  </a:cubicBezTo>
                  <a:cubicBezTo>
                    <a:pt x="3479" y="835"/>
                    <a:pt x="3494" y="865"/>
                    <a:pt x="3487" y="909"/>
                  </a:cubicBezTo>
                  <a:cubicBezTo>
                    <a:pt x="3472" y="982"/>
                    <a:pt x="3465" y="1041"/>
                    <a:pt x="3523" y="1062"/>
                  </a:cubicBezTo>
                  <a:cubicBezTo>
                    <a:pt x="3589" y="1077"/>
                    <a:pt x="3655" y="1092"/>
                    <a:pt x="3655" y="1092"/>
                  </a:cubicBezTo>
                  <a:cubicBezTo>
                    <a:pt x="3655" y="1092"/>
                    <a:pt x="3677" y="1099"/>
                    <a:pt x="3692" y="1099"/>
                  </a:cubicBezTo>
                  <a:cubicBezTo>
                    <a:pt x="3707" y="1099"/>
                    <a:pt x="3714" y="1099"/>
                    <a:pt x="3721" y="1092"/>
                  </a:cubicBezTo>
                  <a:cubicBezTo>
                    <a:pt x="3729" y="1077"/>
                    <a:pt x="3736" y="1055"/>
                    <a:pt x="3729" y="1033"/>
                  </a:cubicBezTo>
                  <a:cubicBezTo>
                    <a:pt x="3721" y="997"/>
                    <a:pt x="3721" y="997"/>
                    <a:pt x="3721" y="997"/>
                  </a:cubicBezTo>
                  <a:cubicBezTo>
                    <a:pt x="3751" y="1019"/>
                    <a:pt x="3751" y="1019"/>
                    <a:pt x="3751" y="1019"/>
                  </a:cubicBezTo>
                  <a:cubicBezTo>
                    <a:pt x="3751" y="1019"/>
                    <a:pt x="3794" y="1041"/>
                    <a:pt x="3824" y="1041"/>
                  </a:cubicBezTo>
                  <a:cubicBezTo>
                    <a:pt x="3839" y="1041"/>
                    <a:pt x="3846" y="1041"/>
                    <a:pt x="3853" y="1033"/>
                  </a:cubicBezTo>
                  <a:cubicBezTo>
                    <a:pt x="3868" y="1011"/>
                    <a:pt x="3882" y="1004"/>
                    <a:pt x="3897" y="1004"/>
                  </a:cubicBezTo>
                  <a:cubicBezTo>
                    <a:pt x="3904" y="1004"/>
                    <a:pt x="3912" y="1004"/>
                    <a:pt x="3919" y="1004"/>
                  </a:cubicBezTo>
                  <a:cubicBezTo>
                    <a:pt x="3926" y="1011"/>
                    <a:pt x="3934" y="1011"/>
                    <a:pt x="3948" y="1011"/>
                  </a:cubicBezTo>
                  <a:cubicBezTo>
                    <a:pt x="3963" y="1011"/>
                    <a:pt x="3978" y="997"/>
                    <a:pt x="3985" y="974"/>
                  </a:cubicBezTo>
                  <a:cubicBezTo>
                    <a:pt x="3992" y="953"/>
                    <a:pt x="3978" y="931"/>
                    <a:pt x="3948" y="916"/>
                  </a:cubicBezTo>
                  <a:cubicBezTo>
                    <a:pt x="3926" y="901"/>
                    <a:pt x="3897" y="894"/>
                    <a:pt x="3868" y="879"/>
                  </a:cubicBezTo>
                  <a:cubicBezTo>
                    <a:pt x="3809" y="857"/>
                    <a:pt x="3758" y="835"/>
                    <a:pt x="3736" y="784"/>
                  </a:cubicBezTo>
                  <a:cubicBezTo>
                    <a:pt x="3736" y="762"/>
                    <a:pt x="3736" y="762"/>
                    <a:pt x="3736" y="762"/>
                  </a:cubicBezTo>
                  <a:cubicBezTo>
                    <a:pt x="3714" y="711"/>
                    <a:pt x="3699" y="667"/>
                    <a:pt x="3780" y="608"/>
                  </a:cubicBezTo>
                  <a:cubicBezTo>
                    <a:pt x="3802" y="593"/>
                    <a:pt x="3802" y="593"/>
                    <a:pt x="3802" y="593"/>
                  </a:cubicBezTo>
                  <a:cubicBezTo>
                    <a:pt x="3860" y="550"/>
                    <a:pt x="3875" y="535"/>
                    <a:pt x="3941" y="513"/>
                  </a:cubicBezTo>
                  <a:cubicBezTo>
                    <a:pt x="3963" y="506"/>
                    <a:pt x="3985" y="506"/>
                    <a:pt x="4007" y="506"/>
                  </a:cubicBezTo>
                  <a:cubicBezTo>
                    <a:pt x="4022" y="506"/>
                    <a:pt x="4036" y="506"/>
                    <a:pt x="4051" y="513"/>
                  </a:cubicBezTo>
                  <a:cubicBezTo>
                    <a:pt x="4066" y="513"/>
                    <a:pt x="4080" y="513"/>
                    <a:pt x="4095" y="513"/>
                  </a:cubicBezTo>
                  <a:cubicBezTo>
                    <a:pt x="4117" y="513"/>
                    <a:pt x="4227" y="520"/>
                    <a:pt x="4256" y="579"/>
                  </a:cubicBezTo>
                  <a:cubicBezTo>
                    <a:pt x="4271" y="608"/>
                    <a:pt x="4293" y="623"/>
                    <a:pt x="4293" y="623"/>
                  </a:cubicBezTo>
                  <a:cubicBezTo>
                    <a:pt x="4293" y="601"/>
                    <a:pt x="4308" y="593"/>
                    <a:pt x="4322" y="593"/>
                  </a:cubicBezTo>
                  <a:cubicBezTo>
                    <a:pt x="4337" y="593"/>
                    <a:pt x="4366" y="601"/>
                    <a:pt x="4410" y="630"/>
                  </a:cubicBezTo>
                  <a:lnTo>
                    <a:pt x="4417" y="630"/>
                  </a:lnTo>
                  <a:cubicBezTo>
                    <a:pt x="4454" y="630"/>
                    <a:pt x="4498" y="608"/>
                    <a:pt x="4513" y="593"/>
                  </a:cubicBezTo>
                  <a:cubicBezTo>
                    <a:pt x="4520" y="593"/>
                    <a:pt x="4534" y="593"/>
                    <a:pt x="4549" y="593"/>
                  </a:cubicBezTo>
                  <a:cubicBezTo>
                    <a:pt x="4571" y="593"/>
                    <a:pt x="4601" y="593"/>
                    <a:pt x="4622" y="623"/>
                  </a:cubicBezTo>
                  <a:cubicBezTo>
                    <a:pt x="4666" y="660"/>
                    <a:pt x="4644" y="747"/>
                    <a:pt x="4644" y="762"/>
                  </a:cubicBezTo>
                  <a:cubicBezTo>
                    <a:pt x="4637" y="762"/>
                    <a:pt x="4622" y="806"/>
                    <a:pt x="4652" y="835"/>
                  </a:cubicBezTo>
                  <a:cubicBezTo>
                    <a:pt x="4674" y="865"/>
                    <a:pt x="4703" y="879"/>
                    <a:pt x="4718" y="879"/>
                  </a:cubicBezTo>
                  <a:cubicBezTo>
                    <a:pt x="4725" y="879"/>
                    <a:pt x="4732" y="879"/>
                    <a:pt x="4740" y="872"/>
                  </a:cubicBezTo>
                  <a:cubicBezTo>
                    <a:pt x="4754" y="857"/>
                    <a:pt x="4762" y="850"/>
                    <a:pt x="4776" y="850"/>
                  </a:cubicBezTo>
                  <a:cubicBezTo>
                    <a:pt x="4791" y="850"/>
                    <a:pt x="4798" y="857"/>
                    <a:pt x="4806" y="865"/>
                  </a:cubicBezTo>
                  <a:cubicBezTo>
                    <a:pt x="4813" y="872"/>
                    <a:pt x="4820" y="879"/>
                    <a:pt x="4828" y="879"/>
                  </a:cubicBezTo>
                  <a:cubicBezTo>
                    <a:pt x="4835" y="879"/>
                    <a:pt x="4842" y="879"/>
                    <a:pt x="4842" y="879"/>
                  </a:cubicBezTo>
                  <a:cubicBezTo>
                    <a:pt x="4850" y="879"/>
                    <a:pt x="4857" y="879"/>
                    <a:pt x="4857" y="879"/>
                  </a:cubicBezTo>
                  <a:cubicBezTo>
                    <a:pt x="4872" y="879"/>
                    <a:pt x="4879" y="879"/>
                    <a:pt x="4886" y="872"/>
                  </a:cubicBezTo>
                  <a:cubicBezTo>
                    <a:pt x="4894" y="865"/>
                    <a:pt x="4901" y="835"/>
                    <a:pt x="4894" y="777"/>
                  </a:cubicBezTo>
                  <a:cubicBezTo>
                    <a:pt x="4894" y="725"/>
                    <a:pt x="4894" y="681"/>
                    <a:pt x="4894" y="638"/>
                  </a:cubicBezTo>
                  <a:cubicBezTo>
                    <a:pt x="4901" y="572"/>
                    <a:pt x="4901" y="513"/>
                    <a:pt x="4872" y="469"/>
                  </a:cubicBezTo>
                  <a:cubicBezTo>
                    <a:pt x="4828" y="388"/>
                    <a:pt x="4813" y="249"/>
                    <a:pt x="4813" y="249"/>
                  </a:cubicBezTo>
                  <a:cubicBezTo>
                    <a:pt x="4813" y="242"/>
                    <a:pt x="4813" y="242"/>
                    <a:pt x="4813" y="242"/>
                  </a:cubicBezTo>
                  <a:cubicBezTo>
                    <a:pt x="4820" y="234"/>
                    <a:pt x="4820" y="234"/>
                    <a:pt x="4820" y="234"/>
                  </a:cubicBezTo>
                  <a:cubicBezTo>
                    <a:pt x="4820" y="234"/>
                    <a:pt x="4864" y="198"/>
                    <a:pt x="4923" y="161"/>
                  </a:cubicBezTo>
                  <a:cubicBezTo>
                    <a:pt x="4974" y="132"/>
                    <a:pt x="5011" y="110"/>
                    <a:pt x="5018" y="81"/>
                  </a:cubicBezTo>
                  <a:cubicBezTo>
                    <a:pt x="5033" y="44"/>
                    <a:pt x="5077" y="44"/>
                    <a:pt x="5091" y="44"/>
                  </a:cubicBezTo>
                  <a:cubicBezTo>
                    <a:pt x="5106" y="44"/>
                    <a:pt x="5113" y="51"/>
                    <a:pt x="5128" y="51"/>
                  </a:cubicBezTo>
                  <a:cubicBezTo>
                    <a:pt x="5135" y="51"/>
                    <a:pt x="5150" y="51"/>
                    <a:pt x="5157" y="51"/>
                  </a:cubicBezTo>
                  <a:cubicBezTo>
                    <a:pt x="5179" y="51"/>
                    <a:pt x="5194" y="59"/>
                    <a:pt x="5209" y="73"/>
                  </a:cubicBezTo>
                  <a:cubicBezTo>
                    <a:pt x="5231" y="110"/>
                    <a:pt x="5231" y="176"/>
                    <a:pt x="5216" y="205"/>
                  </a:cubicBezTo>
                  <a:cubicBezTo>
                    <a:pt x="5216" y="220"/>
                    <a:pt x="5216" y="256"/>
                    <a:pt x="5238" y="286"/>
                  </a:cubicBezTo>
                  <a:cubicBezTo>
                    <a:pt x="5245" y="300"/>
                    <a:pt x="5253" y="315"/>
                    <a:pt x="5275" y="322"/>
                  </a:cubicBezTo>
                  <a:cubicBezTo>
                    <a:pt x="5341" y="337"/>
                    <a:pt x="5355" y="381"/>
                    <a:pt x="5370" y="425"/>
                  </a:cubicBezTo>
                  <a:cubicBezTo>
                    <a:pt x="5377" y="462"/>
                    <a:pt x="5407" y="513"/>
                    <a:pt x="5436" y="513"/>
                  </a:cubicBezTo>
                  <a:cubicBezTo>
                    <a:pt x="5443" y="513"/>
                    <a:pt x="5451" y="513"/>
                    <a:pt x="5458" y="506"/>
                  </a:cubicBezTo>
                  <a:cubicBezTo>
                    <a:pt x="5472" y="491"/>
                    <a:pt x="5487" y="469"/>
                    <a:pt x="5502" y="454"/>
                  </a:cubicBezTo>
                  <a:cubicBezTo>
                    <a:pt x="5524" y="432"/>
                    <a:pt x="5539" y="410"/>
                    <a:pt x="5560" y="410"/>
                  </a:cubicBezTo>
                  <a:cubicBezTo>
                    <a:pt x="5568" y="410"/>
                    <a:pt x="5575" y="410"/>
                    <a:pt x="5582" y="410"/>
                  </a:cubicBezTo>
                  <a:cubicBezTo>
                    <a:pt x="5604" y="425"/>
                    <a:pt x="5612" y="432"/>
                    <a:pt x="5626" y="447"/>
                  </a:cubicBezTo>
                  <a:cubicBezTo>
                    <a:pt x="5641" y="462"/>
                    <a:pt x="5648" y="469"/>
                    <a:pt x="5663" y="469"/>
                  </a:cubicBezTo>
                  <a:cubicBezTo>
                    <a:pt x="5678" y="469"/>
                    <a:pt x="5685" y="462"/>
                    <a:pt x="5700" y="462"/>
                  </a:cubicBezTo>
                  <a:cubicBezTo>
                    <a:pt x="5773" y="425"/>
                    <a:pt x="5883" y="381"/>
                    <a:pt x="5956" y="381"/>
                  </a:cubicBezTo>
                  <a:cubicBezTo>
                    <a:pt x="5985" y="381"/>
                    <a:pt x="6000" y="381"/>
                    <a:pt x="6000" y="403"/>
                  </a:cubicBezTo>
                  <a:cubicBezTo>
                    <a:pt x="6007" y="410"/>
                    <a:pt x="6007" y="410"/>
                    <a:pt x="6044" y="410"/>
                  </a:cubicBezTo>
                  <a:cubicBezTo>
                    <a:pt x="6132" y="410"/>
                    <a:pt x="6139" y="410"/>
                    <a:pt x="6198" y="381"/>
                  </a:cubicBezTo>
                  <a:cubicBezTo>
                    <a:pt x="6220" y="366"/>
                    <a:pt x="6249" y="359"/>
                    <a:pt x="6271" y="352"/>
                  </a:cubicBezTo>
                  <a:cubicBezTo>
                    <a:pt x="6271" y="352"/>
                    <a:pt x="6279" y="352"/>
                    <a:pt x="6286" y="352"/>
                  </a:cubicBezTo>
                  <a:cubicBezTo>
                    <a:pt x="6315" y="352"/>
                    <a:pt x="6337" y="366"/>
                    <a:pt x="6352" y="381"/>
                  </a:cubicBezTo>
                  <a:cubicBezTo>
                    <a:pt x="6359" y="403"/>
                    <a:pt x="6366" y="425"/>
                    <a:pt x="6366" y="462"/>
                  </a:cubicBezTo>
                  <a:cubicBezTo>
                    <a:pt x="6374" y="506"/>
                    <a:pt x="6381" y="564"/>
                    <a:pt x="6410" y="572"/>
                  </a:cubicBezTo>
                  <a:cubicBezTo>
                    <a:pt x="6469" y="593"/>
                    <a:pt x="6520" y="615"/>
                    <a:pt x="6564" y="615"/>
                  </a:cubicBezTo>
                  <a:cubicBezTo>
                    <a:pt x="6572" y="615"/>
                    <a:pt x="6601" y="615"/>
                    <a:pt x="6718" y="681"/>
                  </a:cubicBezTo>
                  <a:cubicBezTo>
                    <a:pt x="6725" y="681"/>
                    <a:pt x="6725" y="681"/>
                    <a:pt x="6725" y="681"/>
                  </a:cubicBezTo>
                  <a:cubicBezTo>
                    <a:pt x="6725" y="689"/>
                    <a:pt x="6725" y="689"/>
                    <a:pt x="6725" y="689"/>
                  </a:cubicBezTo>
                  <a:cubicBezTo>
                    <a:pt x="6740" y="711"/>
                    <a:pt x="6770" y="762"/>
                    <a:pt x="6755" y="806"/>
                  </a:cubicBezTo>
                  <a:cubicBezTo>
                    <a:pt x="6747" y="828"/>
                    <a:pt x="6733" y="843"/>
                    <a:pt x="6718" y="850"/>
                  </a:cubicBezTo>
                  <a:cubicBezTo>
                    <a:pt x="6696" y="865"/>
                    <a:pt x="6682" y="879"/>
                    <a:pt x="6682" y="901"/>
                  </a:cubicBezTo>
                  <a:cubicBezTo>
                    <a:pt x="6682" y="931"/>
                    <a:pt x="6703" y="945"/>
                    <a:pt x="6725" y="960"/>
                  </a:cubicBezTo>
                  <a:cubicBezTo>
                    <a:pt x="6762" y="967"/>
                    <a:pt x="6777" y="982"/>
                    <a:pt x="6791" y="989"/>
                  </a:cubicBezTo>
                  <a:cubicBezTo>
                    <a:pt x="6813" y="1004"/>
                    <a:pt x="6828" y="1019"/>
                    <a:pt x="6872" y="1026"/>
                  </a:cubicBezTo>
                  <a:cubicBezTo>
                    <a:pt x="6909" y="1026"/>
                    <a:pt x="6931" y="1048"/>
                    <a:pt x="6938" y="1077"/>
                  </a:cubicBezTo>
                  <a:cubicBezTo>
                    <a:pt x="6953" y="1121"/>
                    <a:pt x="6945" y="1172"/>
                    <a:pt x="6916" y="1194"/>
                  </a:cubicBezTo>
                  <a:cubicBezTo>
                    <a:pt x="6901" y="1216"/>
                    <a:pt x="6887" y="1253"/>
                    <a:pt x="6894" y="1290"/>
                  </a:cubicBezTo>
                  <a:cubicBezTo>
                    <a:pt x="6894" y="1312"/>
                    <a:pt x="6901" y="1334"/>
                    <a:pt x="6916" y="1348"/>
                  </a:cubicBezTo>
                  <a:cubicBezTo>
                    <a:pt x="6923" y="1356"/>
                    <a:pt x="6938" y="1363"/>
                    <a:pt x="6953" y="1370"/>
                  </a:cubicBezTo>
                  <a:cubicBezTo>
                    <a:pt x="6989" y="1385"/>
                    <a:pt x="7026" y="1407"/>
                    <a:pt x="7055" y="1465"/>
                  </a:cubicBezTo>
                  <a:cubicBezTo>
                    <a:pt x="7077" y="1510"/>
                    <a:pt x="7106" y="1524"/>
                    <a:pt x="7158" y="1546"/>
                  </a:cubicBezTo>
                  <a:cubicBezTo>
                    <a:pt x="7187" y="1561"/>
                    <a:pt x="7216" y="1575"/>
                    <a:pt x="7253" y="1605"/>
                  </a:cubicBezTo>
                  <a:cubicBezTo>
                    <a:pt x="7275" y="1619"/>
                    <a:pt x="7290" y="1634"/>
                    <a:pt x="7304" y="1641"/>
                  </a:cubicBezTo>
                  <a:cubicBezTo>
                    <a:pt x="7348" y="1678"/>
                    <a:pt x="7370" y="1693"/>
                    <a:pt x="7429" y="1707"/>
                  </a:cubicBezTo>
                  <a:cubicBezTo>
                    <a:pt x="7488" y="1715"/>
                    <a:pt x="7546" y="1744"/>
                    <a:pt x="7553" y="1781"/>
                  </a:cubicBezTo>
                  <a:cubicBezTo>
                    <a:pt x="7561" y="1803"/>
                    <a:pt x="7553" y="1824"/>
                    <a:pt x="7539" y="1847"/>
                  </a:cubicBezTo>
                  <a:cubicBezTo>
                    <a:pt x="7524" y="1854"/>
                    <a:pt x="7524" y="1869"/>
                    <a:pt x="7524" y="1876"/>
                  </a:cubicBezTo>
                  <a:cubicBezTo>
                    <a:pt x="7524" y="1883"/>
                    <a:pt x="7546" y="1905"/>
                    <a:pt x="7612" y="1934"/>
                  </a:cubicBezTo>
                  <a:cubicBezTo>
                    <a:pt x="7649" y="1949"/>
                    <a:pt x="7678" y="1964"/>
                    <a:pt x="7678" y="1993"/>
                  </a:cubicBezTo>
                  <a:cubicBezTo>
                    <a:pt x="7693" y="2037"/>
                    <a:pt x="7663" y="2081"/>
                    <a:pt x="7634" y="2118"/>
                  </a:cubicBezTo>
                  <a:cubicBezTo>
                    <a:pt x="7575" y="2176"/>
                    <a:pt x="7568" y="2206"/>
                    <a:pt x="7539" y="2293"/>
                  </a:cubicBezTo>
                  <a:cubicBezTo>
                    <a:pt x="7532" y="2301"/>
                    <a:pt x="7532" y="2301"/>
                    <a:pt x="7532" y="2301"/>
                  </a:cubicBezTo>
                  <a:cubicBezTo>
                    <a:pt x="7524" y="2330"/>
                    <a:pt x="7517" y="2352"/>
                    <a:pt x="7524" y="2360"/>
                  </a:cubicBezTo>
                  <a:cubicBezTo>
                    <a:pt x="7539" y="2374"/>
                    <a:pt x="7553" y="2374"/>
                    <a:pt x="7553" y="2374"/>
                  </a:cubicBezTo>
                  <a:cubicBezTo>
                    <a:pt x="7605" y="2374"/>
                    <a:pt x="7605" y="2374"/>
                    <a:pt x="7605" y="2374"/>
                  </a:cubicBezTo>
                  <a:cubicBezTo>
                    <a:pt x="7561" y="2403"/>
                    <a:pt x="7561" y="2403"/>
                    <a:pt x="7561" y="2403"/>
                  </a:cubicBezTo>
                  <a:cubicBezTo>
                    <a:pt x="7561" y="2403"/>
                    <a:pt x="7480" y="2448"/>
                    <a:pt x="7436" y="2499"/>
                  </a:cubicBezTo>
                  <a:cubicBezTo>
                    <a:pt x="7400" y="2550"/>
                    <a:pt x="7414" y="2572"/>
                    <a:pt x="7451" y="2616"/>
                  </a:cubicBezTo>
                  <a:cubicBezTo>
                    <a:pt x="7480" y="2653"/>
                    <a:pt x="7568" y="2689"/>
                    <a:pt x="7620" y="2704"/>
                  </a:cubicBezTo>
                  <a:cubicBezTo>
                    <a:pt x="7685" y="2719"/>
                    <a:pt x="7663" y="2821"/>
                    <a:pt x="7656" y="2865"/>
                  </a:cubicBezTo>
                  <a:cubicBezTo>
                    <a:pt x="7649" y="2887"/>
                    <a:pt x="7663" y="2894"/>
                    <a:pt x="7700" y="2909"/>
                  </a:cubicBezTo>
                  <a:cubicBezTo>
                    <a:pt x="7715" y="2924"/>
                    <a:pt x="7737" y="2931"/>
                    <a:pt x="7744" y="2946"/>
                  </a:cubicBezTo>
                  <a:cubicBezTo>
                    <a:pt x="7766" y="2982"/>
                    <a:pt x="7832" y="3165"/>
                    <a:pt x="7846" y="3217"/>
                  </a:cubicBezTo>
                  <a:cubicBezTo>
                    <a:pt x="7869" y="3224"/>
                    <a:pt x="7942" y="3253"/>
                    <a:pt x="7949" y="3312"/>
                  </a:cubicBezTo>
                  <a:cubicBezTo>
                    <a:pt x="7956" y="3334"/>
                    <a:pt x="7956" y="3363"/>
                    <a:pt x="7956" y="3393"/>
                  </a:cubicBezTo>
                  <a:cubicBezTo>
                    <a:pt x="7956" y="3451"/>
                    <a:pt x="7956" y="3524"/>
                    <a:pt x="7979" y="3554"/>
                  </a:cubicBezTo>
                  <a:cubicBezTo>
                    <a:pt x="7986" y="3561"/>
                    <a:pt x="7993" y="3561"/>
                    <a:pt x="8008" y="3561"/>
                  </a:cubicBezTo>
                  <a:cubicBezTo>
                    <a:pt x="8103" y="3561"/>
                    <a:pt x="8220" y="3679"/>
                    <a:pt x="8257" y="3774"/>
                  </a:cubicBezTo>
                  <a:cubicBezTo>
                    <a:pt x="8272" y="3825"/>
                    <a:pt x="8301" y="3832"/>
                    <a:pt x="8330" y="3832"/>
                  </a:cubicBezTo>
                  <a:cubicBezTo>
                    <a:pt x="8360" y="3832"/>
                    <a:pt x="8403" y="3818"/>
                    <a:pt x="8455" y="3810"/>
                  </a:cubicBezTo>
                  <a:cubicBezTo>
                    <a:pt x="8477" y="3803"/>
                    <a:pt x="8477" y="3803"/>
                    <a:pt x="8477" y="3803"/>
                  </a:cubicBezTo>
                  <a:cubicBezTo>
                    <a:pt x="8491" y="3796"/>
                    <a:pt x="8513" y="3796"/>
                    <a:pt x="8528" y="3796"/>
                  </a:cubicBezTo>
                  <a:cubicBezTo>
                    <a:pt x="8638" y="3796"/>
                    <a:pt x="8733" y="3891"/>
                    <a:pt x="8784" y="3942"/>
                  </a:cubicBezTo>
                  <a:cubicBezTo>
                    <a:pt x="8799" y="3957"/>
                    <a:pt x="8799" y="3957"/>
                    <a:pt x="8799" y="3957"/>
                  </a:cubicBezTo>
                  <a:cubicBezTo>
                    <a:pt x="8843" y="4001"/>
                    <a:pt x="8887" y="4052"/>
                    <a:pt x="8931" y="4111"/>
                  </a:cubicBezTo>
                  <a:cubicBezTo>
                    <a:pt x="8946" y="4133"/>
                    <a:pt x="8953" y="4155"/>
                    <a:pt x="8968" y="4169"/>
                  </a:cubicBezTo>
                  <a:cubicBezTo>
                    <a:pt x="8975" y="4199"/>
                    <a:pt x="8990" y="4228"/>
                    <a:pt x="9019" y="4243"/>
                  </a:cubicBezTo>
                  <a:cubicBezTo>
                    <a:pt x="9070" y="4272"/>
                    <a:pt x="9165" y="4345"/>
                    <a:pt x="9173" y="4411"/>
                  </a:cubicBezTo>
                  <a:cubicBezTo>
                    <a:pt x="9187" y="4455"/>
                    <a:pt x="9232" y="4499"/>
                    <a:pt x="9246" y="4514"/>
                  </a:cubicBezTo>
                  <a:cubicBezTo>
                    <a:pt x="9275" y="4514"/>
                    <a:pt x="9415" y="4514"/>
                    <a:pt x="9466" y="4529"/>
                  </a:cubicBezTo>
                  <a:cubicBezTo>
                    <a:pt x="9532" y="4543"/>
                    <a:pt x="9686" y="4719"/>
                    <a:pt x="9708" y="4778"/>
                  </a:cubicBezTo>
                  <a:cubicBezTo>
                    <a:pt x="9722" y="4807"/>
                    <a:pt x="9708" y="4851"/>
                    <a:pt x="9701" y="4895"/>
                  </a:cubicBezTo>
                  <a:cubicBezTo>
                    <a:pt x="9693" y="4910"/>
                    <a:pt x="9686" y="4939"/>
                    <a:pt x="9686" y="4946"/>
                  </a:cubicBezTo>
                  <a:cubicBezTo>
                    <a:pt x="9693" y="4953"/>
                    <a:pt x="9693" y="4953"/>
                    <a:pt x="9693" y="4953"/>
                  </a:cubicBezTo>
                  <a:cubicBezTo>
                    <a:pt x="9737" y="4961"/>
                    <a:pt x="9810" y="4990"/>
                    <a:pt x="9884" y="5049"/>
                  </a:cubicBezTo>
                  <a:cubicBezTo>
                    <a:pt x="9898" y="5063"/>
                    <a:pt x="9906" y="5063"/>
                    <a:pt x="9906" y="5063"/>
                  </a:cubicBezTo>
                  <a:cubicBezTo>
                    <a:pt x="9913" y="5063"/>
                    <a:pt x="9920" y="5049"/>
                    <a:pt x="9927" y="5034"/>
                  </a:cubicBezTo>
                  <a:cubicBezTo>
                    <a:pt x="9935" y="5012"/>
                    <a:pt x="9950" y="4975"/>
                    <a:pt x="9986" y="4975"/>
                  </a:cubicBezTo>
                  <a:cubicBezTo>
                    <a:pt x="9994" y="4975"/>
                    <a:pt x="9994" y="4975"/>
                    <a:pt x="10001" y="4983"/>
                  </a:cubicBezTo>
                  <a:cubicBezTo>
                    <a:pt x="10082" y="5005"/>
                    <a:pt x="10169" y="5027"/>
                    <a:pt x="10206" y="5115"/>
                  </a:cubicBezTo>
                  <a:cubicBezTo>
                    <a:pt x="10243" y="5195"/>
                    <a:pt x="10272" y="5232"/>
                    <a:pt x="10331" y="5239"/>
                  </a:cubicBezTo>
                  <a:cubicBezTo>
                    <a:pt x="10338" y="5239"/>
                    <a:pt x="10345" y="5239"/>
                    <a:pt x="10353" y="5239"/>
                  </a:cubicBezTo>
                  <a:cubicBezTo>
                    <a:pt x="10375" y="5239"/>
                    <a:pt x="10389" y="5239"/>
                    <a:pt x="10411" y="5232"/>
                  </a:cubicBezTo>
                  <a:cubicBezTo>
                    <a:pt x="10426" y="5232"/>
                    <a:pt x="10433" y="5224"/>
                    <a:pt x="10448" y="5224"/>
                  </a:cubicBezTo>
                  <a:cubicBezTo>
                    <a:pt x="10470" y="5224"/>
                    <a:pt x="10477" y="5239"/>
                    <a:pt x="10477" y="5254"/>
                  </a:cubicBezTo>
                  <a:cubicBezTo>
                    <a:pt x="10492" y="5283"/>
                    <a:pt x="10543" y="5371"/>
                    <a:pt x="10580" y="5415"/>
                  </a:cubicBezTo>
                  <a:cubicBezTo>
                    <a:pt x="10602" y="5452"/>
                    <a:pt x="10616" y="5481"/>
                    <a:pt x="10638" y="5518"/>
                  </a:cubicBezTo>
                  <a:cubicBezTo>
                    <a:pt x="10646" y="5532"/>
                    <a:pt x="10653" y="5547"/>
                    <a:pt x="10660" y="5569"/>
                  </a:cubicBezTo>
                  <a:cubicBezTo>
                    <a:pt x="10690" y="5620"/>
                    <a:pt x="10682" y="5657"/>
                    <a:pt x="10668" y="5708"/>
                  </a:cubicBezTo>
                  <a:cubicBezTo>
                    <a:pt x="10668" y="5730"/>
                    <a:pt x="10660" y="5752"/>
                    <a:pt x="10660" y="5781"/>
                  </a:cubicBezTo>
                  <a:cubicBezTo>
                    <a:pt x="10653" y="5848"/>
                    <a:pt x="10660" y="5862"/>
                    <a:pt x="10682" y="5884"/>
                  </a:cubicBezTo>
                  <a:cubicBezTo>
                    <a:pt x="10690" y="5891"/>
                    <a:pt x="10697" y="5899"/>
                    <a:pt x="10704" y="5921"/>
                  </a:cubicBezTo>
                  <a:cubicBezTo>
                    <a:pt x="10734" y="5965"/>
                    <a:pt x="10719" y="6016"/>
                    <a:pt x="10697" y="6082"/>
                  </a:cubicBezTo>
                  <a:cubicBezTo>
                    <a:pt x="10690" y="6111"/>
                    <a:pt x="10682" y="6141"/>
                    <a:pt x="10675" y="6177"/>
                  </a:cubicBezTo>
                  <a:cubicBezTo>
                    <a:pt x="10653" y="6250"/>
                    <a:pt x="10638" y="6272"/>
                    <a:pt x="10609" y="6287"/>
                  </a:cubicBezTo>
                  <a:cubicBezTo>
                    <a:pt x="10594" y="6294"/>
                    <a:pt x="10580" y="6309"/>
                    <a:pt x="10565" y="6331"/>
                  </a:cubicBezTo>
                  <a:cubicBezTo>
                    <a:pt x="10551" y="6360"/>
                    <a:pt x="10543" y="6382"/>
                    <a:pt x="10536" y="6404"/>
                  </a:cubicBezTo>
                  <a:cubicBezTo>
                    <a:pt x="10521" y="6434"/>
                    <a:pt x="10514" y="6463"/>
                    <a:pt x="10484" y="6478"/>
                  </a:cubicBezTo>
                  <a:cubicBezTo>
                    <a:pt x="10477" y="6485"/>
                    <a:pt x="10470" y="6492"/>
                    <a:pt x="10455" y="6492"/>
                  </a:cubicBezTo>
                  <a:lnTo>
                    <a:pt x="10455" y="6492"/>
                  </a:lnTo>
                  <a:cubicBezTo>
                    <a:pt x="10426" y="6492"/>
                    <a:pt x="10389" y="6456"/>
                    <a:pt x="10360" y="6419"/>
                  </a:cubicBezTo>
                  <a:cubicBezTo>
                    <a:pt x="10345" y="6404"/>
                    <a:pt x="10331" y="6390"/>
                    <a:pt x="10316" y="6382"/>
                  </a:cubicBezTo>
                  <a:cubicBezTo>
                    <a:pt x="10294" y="6360"/>
                    <a:pt x="10257" y="6353"/>
                    <a:pt x="10221" y="6346"/>
                  </a:cubicBezTo>
                  <a:cubicBezTo>
                    <a:pt x="10184" y="6338"/>
                    <a:pt x="10147" y="6331"/>
                    <a:pt x="10111" y="6316"/>
                  </a:cubicBezTo>
                  <a:cubicBezTo>
                    <a:pt x="10060" y="6294"/>
                    <a:pt x="10045" y="6272"/>
                    <a:pt x="10030" y="6258"/>
                  </a:cubicBezTo>
                  <a:lnTo>
                    <a:pt x="10023" y="6250"/>
                  </a:lnTo>
                  <a:cubicBezTo>
                    <a:pt x="10023" y="6250"/>
                    <a:pt x="10015" y="6258"/>
                    <a:pt x="10008" y="6265"/>
                  </a:cubicBezTo>
                  <a:cubicBezTo>
                    <a:pt x="9994" y="6280"/>
                    <a:pt x="9986" y="6294"/>
                    <a:pt x="9986" y="6302"/>
                  </a:cubicBezTo>
                  <a:cubicBezTo>
                    <a:pt x="9979" y="6316"/>
                    <a:pt x="9972" y="6331"/>
                    <a:pt x="9927" y="6360"/>
                  </a:cubicBezTo>
                  <a:cubicBezTo>
                    <a:pt x="9898" y="6375"/>
                    <a:pt x="9884" y="6382"/>
                    <a:pt x="9876" y="6382"/>
                  </a:cubicBezTo>
                  <a:cubicBezTo>
                    <a:pt x="9869" y="6390"/>
                    <a:pt x="9869" y="6390"/>
                    <a:pt x="9869" y="6390"/>
                  </a:cubicBezTo>
                  <a:cubicBezTo>
                    <a:pt x="9869" y="6390"/>
                    <a:pt x="9869" y="6397"/>
                    <a:pt x="9869" y="6412"/>
                  </a:cubicBezTo>
                  <a:cubicBezTo>
                    <a:pt x="9869" y="6463"/>
                    <a:pt x="9913" y="6588"/>
                    <a:pt x="9913" y="6588"/>
                  </a:cubicBezTo>
                  <a:cubicBezTo>
                    <a:pt x="9913" y="6595"/>
                    <a:pt x="9913" y="6595"/>
                    <a:pt x="9913" y="6595"/>
                  </a:cubicBezTo>
                  <a:cubicBezTo>
                    <a:pt x="9913" y="6602"/>
                    <a:pt x="9913" y="6602"/>
                    <a:pt x="9913" y="6602"/>
                  </a:cubicBezTo>
                  <a:cubicBezTo>
                    <a:pt x="9913" y="6602"/>
                    <a:pt x="9891" y="6668"/>
                    <a:pt x="9869" y="6749"/>
                  </a:cubicBezTo>
                  <a:cubicBezTo>
                    <a:pt x="9854" y="6785"/>
                    <a:pt x="9854" y="6815"/>
                    <a:pt x="9854" y="6851"/>
                  </a:cubicBezTo>
                  <a:cubicBezTo>
                    <a:pt x="9854" y="6888"/>
                    <a:pt x="9854" y="6932"/>
                    <a:pt x="9847" y="6983"/>
                  </a:cubicBezTo>
                  <a:cubicBezTo>
                    <a:pt x="9818" y="7100"/>
                    <a:pt x="9503" y="7276"/>
                    <a:pt x="9415" y="7298"/>
                  </a:cubicBezTo>
                  <a:cubicBezTo>
                    <a:pt x="9385" y="7306"/>
                    <a:pt x="9349" y="7313"/>
                    <a:pt x="9319" y="7320"/>
                  </a:cubicBezTo>
                  <a:cubicBezTo>
                    <a:pt x="9246" y="7335"/>
                    <a:pt x="9158" y="7357"/>
                    <a:pt x="9100" y="7379"/>
                  </a:cubicBezTo>
                  <a:cubicBezTo>
                    <a:pt x="9012" y="7416"/>
                    <a:pt x="8887" y="7548"/>
                    <a:pt x="8865" y="7577"/>
                  </a:cubicBezTo>
                  <a:cubicBezTo>
                    <a:pt x="8851" y="7599"/>
                    <a:pt x="8828" y="7599"/>
                    <a:pt x="8814" y="7599"/>
                  </a:cubicBezTo>
                  <a:cubicBezTo>
                    <a:pt x="8799" y="7599"/>
                    <a:pt x="8792" y="7599"/>
                    <a:pt x="8784" y="7599"/>
                  </a:cubicBezTo>
                  <a:cubicBezTo>
                    <a:pt x="8777" y="7599"/>
                    <a:pt x="8762" y="7599"/>
                    <a:pt x="8755" y="7599"/>
                  </a:cubicBezTo>
                  <a:cubicBezTo>
                    <a:pt x="8733" y="7599"/>
                    <a:pt x="8719" y="7599"/>
                    <a:pt x="8704" y="7606"/>
                  </a:cubicBezTo>
                  <a:cubicBezTo>
                    <a:pt x="8667" y="7613"/>
                    <a:pt x="8667" y="7635"/>
                    <a:pt x="8660" y="7665"/>
                  </a:cubicBezTo>
                  <a:cubicBezTo>
                    <a:pt x="8653" y="7694"/>
                    <a:pt x="8645" y="7731"/>
                    <a:pt x="8616" y="7767"/>
                  </a:cubicBezTo>
                  <a:cubicBezTo>
                    <a:pt x="8587" y="7819"/>
                    <a:pt x="8550" y="7841"/>
                    <a:pt x="8513" y="7862"/>
                  </a:cubicBezTo>
                  <a:cubicBezTo>
                    <a:pt x="8484" y="7877"/>
                    <a:pt x="8455" y="7892"/>
                    <a:pt x="8440" y="7929"/>
                  </a:cubicBezTo>
                  <a:cubicBezTo>
                    <a:pt x="8418" y="7965"/>
                    <a:pt x="8411" y="7994"/>
                    <a:pt x="8418" y="8031"/>
                  </a:cubicBezTo>
                  <a:cubicBezTo>
                    <a:pt x="8433" y="8060"/>
                    <a:pt x="8455" y="8090"/>
                    <a:pt x="8499" y="8112"/>
                  </a:cubicBezTo>
                  <a:cubicBezTo>
                    <a:pt x="8521" y="8119"/>
                    <a:pt x="8543" y="8134"/>
                    <a:pt x="8565" y="8141"/>
                  </a:cubicBezTo>
                  <a:cubicBezTo>
                    <a:pt x="8623" y="8163"/>
                    <a:pt x="8667" y="8178"/>
                    <a:pt x="8675" y="8243"/>
                  </a:cubicBezTo>
                  <a:cubicBezTo>
                    <a:pt x="8689" y="8317"/>
                    <a:pt x="8741" y="8383"/>
                    <a:pt x="8799" y="8405"/>
                  </a:cubicBezTo>
                  <a:cubicBezTo>
                    <a:pt x="8851" y="8419"/>
                    <a:pt x="8880" y="8478"/>
                    <a:pt x="8909" y="8544"/>
                  </a:cubicBezTo>
                  <a:cubicBezTo>
                    <a:pt x="8931" y="8581"/>
                    <a:pt x="8953" y="8625"/>
                    <a:pt x="8982" y="8669"/>
                  </a:cubicBezTo>
                  <a:cubicBezTo>
                    <a:pt x="9041" y="8771"/>
                    <a:pt x="8982" y="8852"/>
                    <a:pt x="8938" y="8925"/>
                  </a:cubicBezTo>
                  <a:cubicBezTo>
                    <a:pt x="8916" y="8954"/>
                    <a:pt x="8902" y="8976"/>
                    <a:pt x="8894" y="9006"/>
                  </a:cubicBezTo>
                  <a:cubicBezTo>
                    <a:pt x="8880" y="9035"/>
                    <a:pt x="8865" y="9057"/>
                    <a:pt x="8851" y="9079"/>
                  </a:cubicBezTo>
                  <a:cubicBezTo>
                    <a:pt x="8828" y="9108"/>
                    <a:pt x="8814" y="9123"/>
                    <a:pt x="8836" y="9174"/>
                  </a:cubicBezTo>
                  <a:cubicBezTo>
                    <a:pt x="8836" y="9189"/>
                    <a:pt x="8836" y="9189"/>
                    <a:pt x="8836" y="9189"/>
                  </a:cubicBezTo>
                  <a:cubicBezTo>
                    <a:pt x="8858" y="9225"/>
                    <a:pt x="8865" y="9240"/>
                    <a:pt x="8872" y="9240"/>
                  </a:cubicBezTo>
                  <a:cubicBezTo>
                    <a:pt x="8894" y="9240"/>
                    <a:pt x="8938" y="9218"/>
                    <a:pt x="8982" y="9189"/>
                  </a:cubicBezTo>
                  <a:cubicBezTo>
                    <a:pt x="9004" y="9174"/>
                    <a:pt x="9034" y="9167"/>
                    <a:pt x="9056" y="9167"/>
                  </a:cubicBezTo>
                  <a:cubicBezTo>
                    <a:pt x="9136" y="9167"/>
                    <a:pt x="9180" y="9255"/>
                    <a:pt x="9217" y="9335"/>
                  </a:cubicBezTo>
                  <a:cubicBezTo>
                    <a:pt x="9232" y="9357"/>
                    <a:pt x="9239" y="9379"/>
                    <a:pt x="9253" y="9394"/>
                  </a:cubicBezTo>
                  <a:cubicBezTo>
                    <a:pt x="9312" y="9489"/>
                    <a:pt x="9261" y="9541"/>
                    <a:pt x="9202" y="9607"/>
                  </a:cubicBezTo>
                  <a:cubicBezTo>
                    <a:pt x="9180" y="9629"/>
                    <a:pt x="9180" y="9629"/>
                    <a:pt x="9180" y="9629"/>
                  </a:cubicBezTo>
                  <a:cubicBezTo>
                    <a:pt x="9136" y="9680"/>
                    <a:pt x="9151" y="9724"/>
                    <a:pt x="9158" y="9760"/>
                  </a:cubicBezTo>
                  <a:cubicBezTo>
                    <a:pt x="9158" y="9782"/>
                    <a:pt x="9165" y="9797"/>
                    <a:pt x="9165" y="9812"/>
                  </a:cubicBezTo>
                  <a:cubicBezTo>
                    <a:pt x="9165" y="9834"/>
                    <a:pt x="9173" y="9848"/>
                    <a:pt x="9180" y="9863"/>
                  </a:cubicBezTo>
                  <a:cubicBezTo>
                    <a:pt x="9202" y="9892"/>
                    <a:pt x="9217" y="9922"/>
                    <a:pt x="9180" y="9958"/>
                  </a:cubicBezTo>
                  <a:cubicBezTo>
                    <a:pt x="9165" y="9973"/>
                    <a:pt x="9158" y="9988"/>
                    <a:pt x="9151" y="10002"/>
                  </a:cubicBezTo>
                  <a:cubicBezTo>
                    <a:pt x="9136" y="10024"/>
                    <a:pt x="9122" y="10046"/>
                    <a:pt x="9085" y="10046"/>
                  </a:cubicBezTo>
                  <a:cubicBezTo>
                    <a:pt x="9078" y="10046"/>
                    <a:pt x="9078" y="10046"/>
                    <a:pt x="9070" y="10046"/>
                  </a:cubicBezTo>
                  <a:cubicBezTo>
                    <a:pt x="9012" y="10031"/>
                    <a:pt x="9012" y="10031"/>
                    <a:pt x="8916" y="10010"/>
                  </a:cubicBezTo>
                  <a:cubicBezTo>
                    <a:pt x="8865" y="9995"/>
                    <a:pt x="8828" y="9958"/>
                    <a:pt x="8784" y="9914"/>
                  </a:cubicBezTo>
                  <a:cubicBezTo>
                    <a:pt x="8755" y="9878"/>
                    <a:pt x="8719" y="9841"/>
                    <a:pt x="8682" y="9826"/>
                  </a:cubicBezTo>
                  <a:cubicBezTo>
                    <a:pt x="8609" y="9804"/>
                    <a:pt x="8557" y="9746"/>
                    <a:pt x="8543" y="9694"/>
                  </a:cubicBezTo>
                  <a:cubicBezTo>
                    <a:pt x="8535" y="9672"/>
                    <a:pt x="8543" y="9650"/>
                    <a:pt x="8557" y="9636"/>
                  </a:cubicBezTo>
                  <a:cubicBezTo>
                    <a:pt x="8565" y="9629"/>
                    <a:pt x="8572" y="9621"/>
                    <a:pt x="8579" y="9614"/>
                  </a:cubicBezTo>
                  <a:cubicBezTo>
                    <a:pt x="8594" y="9599"/>
                    <a:pt x="8609" y="9584"/>
                    <a:pt x="8609" y="9577"/>
                  </a:cubicBezTo>
                  <a:cubicBezTo>
                    <a:pt x="8609" y="9577"/>
                    <a:pt x="8609" y="9570"/>
                    <a:pt x="8579" y="9555"/>
                  </a:cubicBezTo>
                  <a:cubicBezTo>
                    <a:pt x="8521" y="9533"/>
                    <a:pt x="8506" y="9497"/>
                    <a:pt x="8491" y="9460"/>
                  </a:cubicBezTo>
                  <a:cubicBezTo>
                    <a:pt x="8484" y="9438"/>
                    <a:pt x="8477" y="9423"/>
                    <a:pt x="8455" y="9401"/>
                  </a:cubicBezTo>
                  <a:cubicBezTo>
                    <a:pt x="8440" y="9387"/>
                    <a:pt x="8418" y="9379"/>
                    <a:pt x="8381" y="9379"/>
                  </a:cubicBezTo>
                  <a:cubicBezTo>
                    <a:pt x="8352" y="9379"/>
                    <a:pt x="8323" y="9379"/>
                    <a:pt x="8294" y="9387"/>
                  </a:cubicBezTo>
                  <a:cubicBezTo>
                    <a:pt x="8264" y="9387"/>
                    <a:pt x="8264" y="9387"/>
                    <a:pt x="8264" y="9387"/>
                  </a:cubicBezTo>
                  <a:cubicBezTo>
                    <a:pt x="8191" y="9394"/>
                    <a:pt x="8162" y="9431"/>
                    <a:pt x="8118" y="9482"/>
                  </a:cubicBezTo>
                  <a:cubicBezTo>
                    <a:pt x="8110" y="9497"/>
                    <a:pt x="8096" y="9511"/>
                    <a:pt x="8081" y="9526"/>
                  </a:cubicBezTo>
                  <a:cubicBezTo>
                    <a:pt x="8052" y="9570"/>
                    <a:pt x="8022" y="9584"/>
                    <a:pt x="7993" y="9584"/>
                  </a:cubicBezTo>
                  <a:cubicBezTo>
                    <a:pt x="7971" y="9584"/>
                    <a:pt x="7949" y="9577"/>
                    <a:pt x="7927" y="9570"/>
                  </a:cubicBezTo>
                  <a:cubicBezTo>
                    <a:pt x="7920" y="9562"/>
                    <a:pt x="7905" y="9562"/>
                    <a:pt x="7898" y="9555"/>
                  </a:cubicBezTo>
                  <a:cubicBezTo>
                    <a:pt x="7839" y="9533"/>
                    <a:pt x="7803" y="9467"/>
                    <a:pt x="7781" y="9416"/>
                  </a:cubicBezTo>
                  <a:cubicBezTo>
                    <a:pt x="7766" y="9394"/>
                    <a:pt x="7759" y="9379"/>
                    <a:pt x="7751" y="9365"/>
                  </a:cubicBezTo>
                  <a:cubicBezTo>
                    <a:pt x="7744" y="9350"/>
                    <a:pt x="7707" y="9335"/>
                    <a:pt x="7656" y="9335"/>
                  </a:cubicBezTo>
                  <a:cubicBezTo>
                    <a:pt x="7605" y="9335"/>
                    <a:pt x="7539" y="9350"/>
                    <a:pt x="7480" y="9372"/>
                  </a:cubicBezTo>
                  <a:cubicBezTo>
                    <a:pt x="7414" y="9401"/>
                    <a:pt x="7378" y="9409"/>
                    <a:pt x="7356" y="9409"/>
                  </a:cubicBezTo>
                  <a:cubicBezTo>
                    <a:pt x="7341" y="9409"/>
                    <a:pt x="7334" y="9401"/>
                    <a:pt x="7326" y="9394"/>
                  </a:cubicBezTo>
                  <a:cubicBezTo>
                    <a:pt x="7319" y="9379"/>
                    <a:pt x="7326" y="9365"/>
                    <a:pt x="7334" y="9350"/>
                  </a:cubicBezTo>
                  <a:cubicBezTo>
                    <a:pt x="7356" y="9306"/>
                    <a:pt x="7363" y="9225"/>
                    <a:pt x="7356" y="9218"/>
                  </a:cubicBezTo>
                  <a:cubicBezTo>
                    <a:pt x="7326" y="9218"/>
                    <a:pt x="7304" y="9248"/>
                    <a:pt x="7275" y="9284"/>
                  </a:cubicBezTo>
                  <a:cubicBezTo>
                    <a:pt x="7260" y="9306"/>
                    <a:pt x="7238" y="9335"/>
                    <a:pt x="7209" y="9357"/>
                  </a:cubicBezTo>
                  <a:cubicBezTo>
                    <a:pt x="7158" y="9409"/>
                    <a:pt x="7180" y="9453"/>
                    <a:pt x="7231" y="9533"/>
                  </a:cubicBezTo>
                  <a:cubicBezTo>
                    <a:pt x="7246" y="9555"/>
                    <a:pt x="7246" y="9555"/>
                    <a:pt x="7246" y="9555"/>
                  </a:cubicBezTo>
                  <a:cubicBezTo>
                    <a:pt x="7282" y="9607"/>
                    <a:pt x="7290" y="9636"/>
                    <a:pt x="7282" y="9650"/>
                  </a:cubicBezTo>
                  <a:cubicBezTo>
                    <a:pt x="7275" y="9672"/>
                    <a:pt x="7253" y="9672"/>
                    <a:pt x="7216" y="9680"/>
                  </a:cubicBezTo>
                  <a:cubicBezTo>
                    <a:pt x="7180" y="9687"/>
                    <a:pt x="7158" y="9687"/>
                    <a:pt x="7129" y="9687"/>
                  </a:cubicBezTo>
                  <a:cubicBezTo>
                    <a:pt x="7106" y="9687"/>
                    <a:pt x="7084" y="9687"/>
                    <a:pt x="7048" y="9680"/>
                  </a:cubicBezTo>
                  <a:cubicBezTo>
                    <a:pt x="7019" y="9672"/>
                    <a:pt x="6975" y="9672"/>
                    <a:pt x="6938" y="9665"/>
                  </a:cubicBezTo>
                  <a:cubicBezTo>
                    <a:pt x="6894" y="9658"/>
                    <a:pt x="6857" y="9650"/>
                    <a:pt x="6821" y="9650"/>
                  </a:cubicBezTo>
                  <a:cubicBezTo>
                    <a:pt x="6821" y="9643"/>
                    <a:pt x="6813" y="9643"/>
                    <a:pt x="6806" y="9643"/>
                  </a:cubicBezTo>
                  <a:cubicBezTo>
                    <a:pt x="6725" y="9643"/>
                    <a:pt x="6528" y="9709"/>
                    <a:pt x="6462" y="9768"/>
                  </a:cubicBezTo>
                  <a:cubicBezTo>
                    <a:pt x="6432" y="9797"/>
                    <a:pt x="6389" y="9804"/>
                    <a:pt x="6330" y="9804"/>
                  </a:cubicBezTo>
                  <a:cubicBezTo>
                    <a:pt x="6293" y="9804"/>
                    <a:pt x="6256" y="9804"/>
                    <a:pt x="6227" y="9797"/>
                  </a:cubicBezTo>
                  <a:cubicBezTo>
                    <a:pt x="6191" y="9797"/>
                    <a:pt x="6169" y="9790"/>
                    <a:pt x="6139" y="9790"/>
                  </a:cubicBezTo>
                  <a:cubicBezTo>
                    <a:pt x="6132" y="9790"/>
                    <a:pt x="6125" y="9797"/>
                    <a:pt x="6110" y="9797"/>
                  </a:cubicBezTo>
                  <a:cubicBezTo>
                    <a:pt x="6088" y="9797"/>
                    <a:pt x="6088" y="9797"/>
                    <a:pt x="6088" y="9797"/>
                  </a:cubicBezTo>
                  <a:cubicBezTo>
                    <a:pt x="6015" y="9804"/>
                    <a:pt x="5956" y="9812"/>
                    <a:pt x="5898" y="9892"/>
                  </a:cubicBezTo>
                  <a:cubicBezTo>
                    <a:pt x="5868" y="9936"/>
                    <a:pt x="5875" y="9951"/>
                    <a:pt x="5883" y="9973"/>
                  </a:cubicBezTo>
                  <a:cubicBezTo>
                    <a:pt x="5883" y="9988"/>
                    <a:pt x="5898" y="10010"/>
                    <a:pt x="5861" y="10039"/>
                  </a:cubicBezTo>
                  <a:cubicBezTo>
                    <a:pt x="5824" y="10068"/>
                    <a:pt x="5773" y="10075"/>
                    <a:pt x="5736" y="10075"/>
                  </a:cubicBezTo>
                  <a:cubicBezTo>
                    <a:pt x="5707" y="10075"/>
                    <a:pt x="5685" y="10068"/>
                    <a:pt x="5656" y="10068"/>
                  </a:cubicBezTo>
                  <a:cubicBezTo>
                    <a:pt x="5634" y="10068"/>
                    <a:pt x="5612" y="10068"/>
                    <a:pt x="5590" y="10068"/>
                  </a:cubicBezTo>
                  <a:cubicBezTo>
                    <a:pt x="5509" y="10068"/>
                    <a:pt x="5502" y="10090"/>
                    <a:pt x="5494" y="10185"/>
                  </a:cubicBezTo>
                  <a:cubicBezTo>
                    <a:pt x="5487" y="10222"/>
                    <a:pt x="5494" y="10229"/>
                    <a:pt x="5494" y="10229"/>
                  </a:cubicBezTo>
                  <a:cubicBezTo>
                    <a:pt x="5494" y="10229"/>
                    <a:pt x="5502" y="10222"/>
                    <a:pt x="5509" y="10215"/>
                  </a:cubicBezTo>
                  <a:cubicBezTo>
                    <a:pt x="5539" y="10178"/>
                    <a:pt x="5539" y="10178"/>
                    <a:pt x="5539" y="10178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16" y="10302"/>
                    <a:pt x="5516" y="10302"/>
                    <a:pt x="5516" y="10302"/>
                  </a:cubicBezTo>
                  <a:cubicBezTo>
                    <a:pt x="5516" y="10302"/>
                    <a:pt x="5472" y="10295"/>
                    <a:pt x="5392" y="10281"/>
                  </a:cubicBezTo>
                  <a:cubicBezTo>
                    <a:pt x="5392" y="10281"/>
                    <a:pt x="5384" y="10281"/>
                    <a:pt x="5377" y="10281"/>
                  </a:cubicBezTo>
                  <a:cubicBezTo>
                    <a:pt x="5326" y="10281"/>
                    <a:pt x="5297" y="10325"/>
                    <a:pt x="5253" y="10383"/>
                  </a:cubicBezTo>
                  <a:cubicBezTo>
                    <a:pt x="5238" y="10398"/>
                    <a:pt x="5238" y="10398"/>
                    <a:pt x="5238" y="10398"/>
                  </a:cubicBezTo>
                  <a:cubicBezTo>
                    <a:pt x="5209" y="10442"/>
                    <a:pt x="5194" y="10464"/>
                    <a:pt x="5165" y="10464"/>
                  </a:cubicBezTo>
                  <a:cubicBezTo>
                    <a:pt x="5150" y="10464"/>
                    <a:pt x="5135" y="10457"/>
                    <a:pt x="5113" y="10449"/>
                  </a:cubicBezTo>
                  <a:cubicBezTo>
                    <a:pt x="5099" y="10442"/>
                    <a:pt x="5099" y="10442"/>
                    <a:pt x="5099" y="10442"/>
                  </a:cubicBezTo>
                  <a:cubicBezTo>
                    <a:pt x="5070" y="10427"/>
                    <a:pt x="5062" y="10412"/>
                    <a:pt x="5062" y="10398"/>
                  </a:cubicBezTo>
                  <a:cubicBezTo>
                    <a:pt x="5062" y="10376"/>
                    <a:pt x="5070" y="10354"/>
                    <a:pt x="5084" y="10339"/>
                  </a:cubicBezTo>
                  <a:cubicBezTo>
                    <a:pt x="5055" y="10347"/>
                    <a:pt x="5025" y="10361"/>
                    <a:pt x="4989" y="10369"/>
                  </a:cubicBezTo>
                  <a:cubicBezTo>
                    <a:pt x="4894" y="10405"/>
                    <a:pt x="4776" y="10442"/>
                    <a:pt x="4681" y="10449"/>
                  </a:cubicBezTo>
                  <a:cubicBezTo>
                    <a:pt x="4674" y="10449"/>
                    <a:pt x="4666" y="10457"/>
                    <a:pt x="4652" y="10457"/>
                  </a:cubicBezTo>
                  <a:cubicBezTo>
                    <a:pt x="4534" y="10457"/>
                    <a:pt x="4520" y="10383"/>
                    <a:pt x="4513" y="10339"/>
                  </a:cubicBezTo>
                  <a:cubicBezTo>
                    <a:pt x="4513" y="10325"/>
                    <a:pt x="4513" y="10325"/>
                    <a:pt x="4513" y="10325"/>
                  </a:cubicBezTo>
                  <a:cubicBezTo>
                    <a:pt x="4498" y="10288"/>
                    <a:pt x="4454" y="10193"/>
                    <a:pt x="4403" y="10193"/>
                  </a:cubicBezTo>
                  <a:cubicBezTo>
                    <a:pt x="4344" y="10193"/>
                    <a:pt x="4344" y="10193"/>
                    <a:pt x="4344" y="10193"/>
                  </a:cubicBezTo>
                  <a:cubicBezTo>
                    <a:pt x="4293" y="10193"/>
                    <a:pt x="4256" y="10185"/>
                    <a:pt x="4249" y="10163"/>
                  </a:cubicBezTo>
                  <a:cubicBezTo>
                    <a:pt x="4241" y="10141"/>
                    <a:pt x="4271" y="10119"/>
                    <a:pt x="4285" y="10105"/>
                  </a:cubicBezTo>
                  <a:cubicBezTo>
                    <a:pt x="4315" y="10090"/>
                    <a:pt x="4322" y="10068"/>
                    <a:pt x="4315" y="10053"/>
                  </a:cubicBezTo>
                  <a:cubicBezTo>
                    <a:pt x="4308" y="10031"/>
                    <a:pt x="4285" y="10017"/>
                    <a:pt x="4256" y="10017"/>
                  </a:cubicBezTo>
                  <a:cubicBezTo>
                    <a:pt x="4241" y="10017"/>
                    <a:pt x="4227" y="10024"/>
                    <a:pt x="4212" y="10031"/>
                  </a:cubicBezTo>
                  <a:cubicBezTo>
                    <a:pt x="4168" y="10053"/>
                    <a:pt x="4132" y="10068"/>
                    <a:pt x="4095" y="10068"/>
                  </a:cubicBezTo>
                  <a:cubicBezTo>
                    <a:pt x="4066" y="10068"/>
                    <a:pt x="4044" y="10061"/>
                    <a:pt x="4014" y="10039"/>
                  </a:cubicBezTo>
                  <a:cubicBezTo>
                    <a:pt x="3992" y="10024"/>
                    <a:pt x="3948" y="10002"/>
                    <a:pt x="3897" y="9988"/>
                  </a:cubicBezTo>
                  <a:cubicBezTo>
                    <a:pt x="3860" y="9973"/>
                    <a:pt x="3817" y="9958"/>
                    <a:pt x="3794" y="9943"/>
                  </a:cubicBezTo>
                  <a:cubicBezTo>
                    <a:pt x="3765" y="9922"/>
                    <a:pt x="3736" y="9914"/>
                    <a:pt x="3714" y="9914"/>
                  </a:cubicBezTo>
                  <a:cubicBezTo>
                    <a:pt x="3685" y="9914"/>
                    <a:pt x="3663" y="9929"/>
                    <a:pt x="3655" y="9951"/>
                  </a:cubicBezTo>
                  <a:cubicBezTo>
                    <a:pt x="3633" y="10017"/>
                    <a:pt x="3531" y="10024"/>
                    <a:pt x="3487" y="10024"/>
                  </a:cubicBezTo>
                  <a:cubicBezTo>
                    <a:pt x="3465" y="10024"/>
                    <a:pt x="3443" y="10024"/>
                    <a:pt x="3421" y="10024"/>
                  </a:cubicBezTo>
                  <a:cubicBezTo>
                    <a:pt x="3391" y="10017"/>
                    <a:pt x="3370" y="9988"/>
                    <a:pt x="3355" y="9951"/>
                  </a:cubicBezTo>
                  <a:cubicBezTo>
                    <a:pt x="3355" y="9980"/>
                    <a:pt x="3348" y="10002"/>
                    <a:pt x="3340" y="10046"/>
                  </a:cubicBezTo>
                  <a:cubicBezTo>
                    <a:pt x="3318" y="10119"/>
                    <a:pt x="3340" y="10134"/>
                    <a:pt x="3377" y="10149"/>
                  </a:cubicBezTo>
                  <a:cubicBezTo>
                    <a:pt x="3391" y="10156"/>
                    <a:pt x="3406" y="10178"/>
                    <a:pt x="3413" y="10200"/>
                  </a:cubicBezTo>
                  <a:cubicBezTo>
                    <a:pt x="3428" y="10259"/>
                    <a:pt x="3421" y="10347"/>
                    <a:pt x="3391" y="10391"/>
                  </a:cubicBezTo>
                  <a:cubicBezTo>
                    <a:pt x="3384" y="10405"/>
                    <a:pt x="3370" y="10427"/>
                    <a:pt x="3362" y="10449"/>
                  </a:cubicBezTo>
                  <a:cubicBezTo>
                    <a:pt x="3348" y="10493"/>
                    <a:pt x="3333" y="10530"/>
                    <a:pt x="3289" y="10544"/>
                  </a:cubicBezTo>
                  <a:cubicBezTo>
                    <a:pt x="3252" y="10552"/>
                    <a:pt x="3164" y="10625"/>
                    <a:pt x="3120" y="10735"/>
                  </a:cubicBezTo>
                  <a:cubicBezTo>
                    <a:pt x="3077" y="10845"/>
                    <a:pt x="2931" y="10889"/>
                    <a:pt x="2843" y="10911"/>
                  </a:cubicBezTo>
                  <a:cubicBezTo>
                    <a:pt x="2821" y="10918"/>
                    <a:pt x="2821" y="10918"/>
                    <a:pt x="2821" y="10918"/>
                  </a:cubicBezTo>
                  <a:cubicBezTo>
                    <a:pt x="2806" y="10918"/>
                    <a:pt x="2792" y="10918"/>
                    <a:pt x="2784" y="10918"/>
                  </a:cubicBezTo>
                </a:path>
              </a:pathLst>
            </a:custGeom>
            <a:solidFill>
              <a:schemeClr val="accent3"/>
            </a:solidFill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" name="Freeform 8"/>
            <p:cNvSpPr>
              <a:spLocks noChangeArrowheads="1"/>
            </p:cNvSpPr>
            <p:nvPr/>
          </p:nvSpPr>
          <p:spPr bwMode="auto">
            <a:xfrm>
              <a:off x="5858100" y="8272266"/>
              <a:ext cx="4134795" cy="4162153"/>
            </a:xfrm>
            <a:custGeom>
              <a:avLst/>
              <a:gdLst>
                <a:gd name="T0" fmla="*/ 3663 w 10764"/>
                <a:gd name="T1" fmla="*/ 1128 h 10956"/>
                <a:gd name="T2" fmla="*/ 4337 w 10764"/>
                <a:gd name="T3" fmla="*/ 630 h 10956"/>
                <a:gd name="T4" fmla="*/ 4945 w 10764"/>
                <a:gd name="T5" fmla="*/ 198 h 10956"/>
                <a:gd name="T6" fmla="*/ 6286 w 10764"/>
                <a:gd name="T7" fmla="*/ 388 h 10956"/>
                <a:gd name="T8" fmla="*/ 7547 w 10764"/>
                <a:gd name="T9" fmla="*/ 1854 h 10956"/>
                <a:gd name="T10" fmla="*/ 8543 w 10764"/>
                <a:gd name="T11" fmla="*/ 3832 h 10956"/>
                <a:gd name="T12" fmla="*/ 10463 w 10764"/>
                <a:gd name="T13" fmla="*/ 5269 h 10956"/>
                <a:gd name="T14" fmla="*/ 9913 w 10764"/>
                <a:gd name="T15" fmla="*/ 6617 h 10956"/>
                <a:gd name="T16" fmla="*/ 8836 w 10764"/>
                <a:gd name="T17" fmla="*/ 9203 h 10956"/>
                <a:gd name="T18" fmla="*/ 8279 w 10764"/>
                <a:gd name="T19" fmla="*/ 9394 h 10956"/>
                <a:gd name="T20" fmla="*/ 6843 w 10764"/>
                <a:gd name="T21" fmla="*/ 9651 h 10956"/>
                <a:gd name="T22" fmla="*/ 5246 w 10764"/>
                <a:gd name="T23" fmla="*/ 10413 h 10956"/>
                <a:gd name="T24" fmla="*/ 3656 w 10764"/>
                <a:gd name="T25" fmla="*/ 9973 h 10956"/>
                <a:gd name="T26" fmla="*/ 2631 w 10764"/>
                <a:gd name="T27" fmla="*/ 10625 h 10956"/>
                <a:gd name="T28" fmla="*/ 1561 w 10764"/>
                <a:gd name="T29" fmla="*/ 9995 h 10956"/>
                <a:gd name="T30" fmla="*/ 2645 w 10764"/>
                <a:gd name="T31" fmla="*/ 8273 h 10956"/>
                <a:gd name="T32" fmla="*/ 2997 w 10764"/>
                <a:gd name="T33" fmla="*/ 6470 h 10956"/>
                <a:gd name="T34" fmla="*/ 2726 w 10764"/>
                <a:gd name="T35" fmla="*/ 4873 h 10956"/>
                <a:gd name="T36" fmla="*/ 2015 w 10764"/>
                <a:gd name="T37" fmla="*/ 3239 h 10956"/>
                <a:gd name="T38" fmla="*/ 1341 w 10764"/>
                <a:gd name="T39" fmla="*/ 2616 h 10956"/>
                <a:gd name="T40" fmla="*/ 887 w 10764"/>
                <a:gd name="T41" fmla="*/ 3056 h 10956"/>
                <a:gd name="T42" fmla="*/ 139 w 10764"/>
                <a:gd name="T43" fmla="*/ 1949 h 10956"/>
                <a:gd name="T44" fmla="*/ 1231 w 10764"/>
                <a:gd name="T45" fmla="*/ 1348 h 10956"/>
                <a:gd name="T46" fmla="*/ 2360 w 10764"/>
                <a:gd name="T47" fmla="*/ 95 h 10956"/>
                <a:gd name="T48" fmla="*/ 2360 w 10764"/>
                <a:gd name="T49" fmla="*/ 51 h 10956"/>
                <a:gd name="T50" fmla="*/ 1642 w 10764"/>
                <a:gd name="T51" fmla="*/ 777 h 10956"/>
                <a:gd name="T52" fmla="*/ 1143 w 10764"/>
                <a:gd name="T53" fmla="*/ 1473 h 10956"/>
                <a:gd name="T54" fmla="*/ 44 w 10764"/>
                <a:gd name="T55" fmla="*/ 1619 h 10956"/>
                <a:gd name="T56" fmla="*/ 213 w 10764"/>
                <a:gd name="T57" fmla="*/ 3261 h 10956"/>
                <a:gd name="T58" fmla="*/ 997 w 10764"/>
                <a:gd name="T59" fmla="*/ 3004 h 10956"/>
                <a:gd name="T60" fmla="*/ 1158 w 10764"/>
                <a:gd name="T61" fmla="*/ 2645 h 10956"/>
                <a:gd name="T62" fmla="*/ 1744 w 10764"/>
                <a:gd name="T63" fmla="*/ 2872 h 10956"/>
                <a:gd name="T64" fmla="*/ 2360 w 10764"/>
                <a:gd name="T65" fmla="*/ 3466 h 10956"/>
                <a:gd name="T66" fmla="*/ 2763 w 10764"/>
                <a:gd name="T67" fmla="*/ 4924 h 10956"/>
                <a:gd name="T68" fmla="*/ 3231 w 10764"/>
                <a:gd name="T69" fmla="*/ 6243 h 10956"/>
                <a:gd name="T70" fmla="*/ 2587 w 10764"/>
                <a:gd name="T71" fmla="*/ 6932 h 10956"/>
                <a:gd name="T72" fmla="*/ 2594 w 10764"/>
                <a:gd name="T73" fmla="*/ 9101 h 10956"/>
                <a:gd name="T74" fmla="*/ 1458 w 10764"/>
                <a:gd name="T75" fmla="*/ 9870 h 10956"/>
                <a:gd name="T76" fmla="*/ 2198 w 10764"/>
                <a:gd name="T77" fmla="*/ 10068 h 10956"/>
                <a:gd name="T78" fmla="*/ 2763 w 10764"/>
                <a:gd name="T79" fmla="*/ 10823 h 10956"/>
                <a:gd name="T80" fmla="*/ 3729 w 10764"/>
                <a:gd name="T81" fmla="*/ 9951 h 10956"/>
                <a:gd name="T82" fmla="*/ 4704 w 10764"/>
                <a:gd name="T83" fmla="*/ 10486 h 10956"/>
                <a:gd name="T84" fmla="*/ 5524 w 10764"/>
                <a:gd name="T85" fmla="*/ 10215 h 10956"/>
                <a:gd name="T86" fmla="*/ 6946 w 10764"/>
                <a:gd name="T87" fmla="*/ 9702 h 10956"/>
                <a:gd name="T88" fmla="*/ 7759 w 10764"/>
                <a:gd name="T89" fmla="*/ 9394 h 10956"/>
                <a:gd name="T90" fmla="*/ 8543 w 10764"/>
                <a:gd name="T91" fmla="*/ 9724 h 10956"/>
                <a:gd name="T92" fmla="*/ 8990 w 10764"/>
                <a:gd name="T93" fmla="*/ 9196 h 10956"/>
                <a:gd name="T94" fmla="*/ 8646 w 10764"/>
                <a:gd name="T95" fmla="*/ 7797 h 10956"/>
                <a:gd name="T96" fmla="*/ 9899 w 10764"/>
                <a:gd name="T97" fmla="*/ 6434 h 10956"/>
                <a:gd name="T98" fmla="*/ 10727 w 10764"/>
                <a:gd name="T99" fmla="*/ 6111 h 10956"/>
                <a:gd name="T100" fmla="*/ 9928 w 10764"/>
                <a:gd name="T101" fmla="*/ 5056 h 10956"/>
                <a:gd name="T102" fmla="*/ 8470 w 10764"/>
                <a:gd name="T103" fmla="*/ 3818 h 10956"/>
                <a:gd name="T104" fmla="*/ 7568 w 10764"/>
                <a:gd name="T105" fmla="*/ 2382 h 10956"/>
                <a:gd name="T106" fmla="*/ 6938 w 10764"/>
                <a:gd name="T107" fmla="*/ 1356 h 10956"/>
                <a:gd name="T108" fmla="*/ 6381 w 10764"/>
                <a:gd name="T109" fmla="*/ 396 h 10956"/>
                <a:gd name="T110" fmla="*/ 5451 w 10764"/>
                <a:gd name="T111" fmla="*/ 520 h 10956"/>
                <a:gd name="T112" fmla="*/ 4894 w 10764"/>
                <a:gd name="T113" fmla="*/ 806 h 10956"/>
                <a:gd name="T114" fmla="*/ 4528 w 10764"/>
                <a:gd name="T115" fmla="*/ 601 h 10956"/>
                <a:gd name="T116" fmla="*/ 3883 w 10764"/>
                <a:gd name="T117" fmla="*/ 916 h 10956"/>
                <a:gd name="T118" fmla="*/ 3538 w 10764"/>
                <a:gd name="T119" fmla="*/ 1070 h 10956"/>
                <a:gd name="T120" fmla="*/ 2953 w 10764"/>
                <a:gd name="T121" fmla="*/ 330 h 10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764" h="10956">
                  <a:moveTo>
                    <a:pt x="2616" y="37"/>
                  </a:moveTo>
                  <a:lnTo>
                    <a:pt x="2616" y="37"/>
                  </a:lnTo>
                  <a:cubicBezTo>
                    <a:pt x="2624" y="37"/>
                    <a:pt x="2638" y="44"/>
                    <a:pt x="2660" y="66"/>
                  </a:cubicBezTo>
                  <a:cubicBezTo>
                    <a:pt x="2719" y="132"/>
                    <a:pt x="2748" y="220"/>
                    <a:pt x="2829" y="234"/>
                  </a:cubicBezTo>
                  <a:cubicBezTo>
                    <a:pt x="2909" y="242"/>
                    <a:pt x="2873" y="278"/>
                    <a:pt x="2931" y="344"/>
                  </a:cubicBezTo>
                  <a:cubicBezTo>
                    <a:pt x="2990" y="418"/>
                    <a:pt x="2997" y="440"/>
                    <a:pt x="3034" y="498"/>
                  </a:cubicBezTo>
                  <a:cubicBezTo>
                    <a:pt x="3063" y="542"/>
                    <a:pt x="3078" y="579"/>
                    <a:pt x="3113" y="579"/>
                  </a:cubicBezTo>
                  <a:cubicBezTo>
                    <a:pt x="3121" y="579"/>
                    <a:pt x="3128" y="579"/>
                    <a:pt x="3135" y="572"/>
                  </a:cubicBezTo>
                  <a:lnTo>
                    <a:pt x="3143" y="572"/>
                  </a:lnTo>
                  <a:cubicBezTo>
                    <a:pt x="3194" y="572"/>
                    <a:pt x="3194" y="630"/>
                    <a:pt x="3238" y="667"/>
                  </a:cubicBezTo>
                  <a:cubicBezTo>
                    <a:pt x="3260" y="682"/>
                    <a:pt x="3311" y="689"/>
                    <a:pt x="3348" y="689"/>
                  </a:cubicBezTo>
                  <a:cubicBezTo>
                    <a:pt x="3370" y="689"/>
                    <a:pt x="3385" y="689"/>
                    <a:pt x="3385" y="689"/>
                  </a:cubicBezTo>
                  <a:cubicBezTo>
                    <a:pt x="3385" y="689"/>
                    <a:pt x="3450" y="696"/>
                    <a:pt x="3450" y="769"/>
                  </a:cubicBezTo>
                  <a:cubicBezTo>
                    <a:pt x="3450" y="835"/>
                    <a:pt x="3494" y="857"/>
                    <a:pt x="3487" y="923"/>
                  </a:cubicBezTo>
                  <a:cubicBezTo>
                    <a:pt x="3473" y="996"/>
                    <a:pt x="3465" y="1070"/>
                    <a:pt x="3531" y="1092"/>
                  </a:cubicBezTo>
                  <a:cubicBezTo>
                    <a:pt x="3597" y="1121"/>
                    <a:pt x="3663" y="1128"/>
                    <a:pt x="3663" y="1128"/>
                  </a:cubicBezTo>
                  <a:cubicBezTo>
                    <a:pt x="3663" y="1128"/>
                    <a:pt x="3685" y="1136"/>
                    <a:pt x="3707" y="1136"/>
                  </a:cubicBezTo>
                  <a:cubicBezTo>
                    <a:pt x="3736" y="1136"/>
                    <a:pt x="3773" y="1121"/>
                    <a:pt x="3758" y="1048"/>
                  </a:cubicBezTo>
                  <a:cubicBezTo>
                    <a:pt x="3758" y="1048"/>
                    <a:pt x="3802" y="1077"/>
                    <a:pt x="3839" y="1077"/>
                  </a:cubicBezTo>
                  <a:cubicBezTo>
                    <a:pt x="3861" y="1077"/>
                    <a:pt x="3875" y="1077"/>
                    <a:pt x="3883" y="1063"/>
                  </a:cubicBezTo>
                  <a:cubicBezTo>
                    <a:pt x="3897" y="1041"/>
                    <a:pt x="3905" y="1041"/>
                    <a:pt x="3912" y="1041"/>
                  </a:cubicBezTo>
                  <a:cubicBezTo>
                    <a:pt x="3927" y="1041"/>
                    <a:pt x="3934" y="1048"/>
                    <a:pt x="3963" y="1048"/>
                  </a:cubicBezTo>
                  <a:cubicBezTo>
                    <a:pt x="4007" y="1048"/>
                    <a:pt x="4051" y="967"/>
                    <a:pt x="3971" y="923"/>
                  </a:cubicBezTo>
                  <a:cubicBezTo>
                    <a:pt x="3890" y="879"/>
                    <a:pt x="3787" y="872"/>
                    <a:pt x="3766" y="799"/>
                  </a:cubicBezTo>
                  <a:cubicBezTo>
                    <a:pt x="3744" y="733"/>
                    <a:pt x="3722" y="696"/>
                    <a:pt x="3802" y="645"/>
                  </a:cubicBezTo>
                  <a:cubicBezTo>
                    <a:pt x="3883" y="586"/>
                    <a:pt x="3890" y="572"/>
                    <a:pt x="3963" y="550"/>
                  </a:cubicBezTo>
                  <a:cubicBezTo>
                    <a:pt x="3985" y="542"/>
                    <a:pt x="4000" y="542"/>
                    <a:pt x="4022" y="542"/>
                  </a:cubicBezTo>
                  <a:cubicBezTo>
                    <a:pt x="4051" y="542"/>
                    <a:pt x="4081" y="550"/>
                    <a:pt x="4110" y="550"/>
                  </a:cubicBezTo>
                  <a:cubicBezTo>
                    <a:pt x="4154" y="550"/>
                    <a:pt x="4235" y="564"/>
                    <a:pt x="4256" y="608"/>
                  </a:cubicBezTo>
                  <a:cubicBezTo>
                    <a:pt x="4271" y="637"/>
                    <a:pt x="4293" y="660"/>
                    <a:pt x="4308" y="660"/>
                  </a:cubicBezTo>
                  <a:cubicBezTo>
                    <a:pt x="4323" y="660"/>
                    <a:pt x="4323" y="652"/>
                    <a:pt x="4323" y="645"/>
                  </a:cubicBezTo>
                  <a:cubicBezTo>
                    <a:pt x="4323" y="630"/>
                    <a:pt x="4330" y="630"/>
                    <a:pt x="4337" y="630"/>
                  </a:cubicBezTo>
                  <a:cubicBezTo>
                    <a:pt x="4359" y="630"/>
                    <a:pt x="4388" y="652"/>
                    <a:pt x="4418" y="667"/>
                  </a:cubicBezTo>
                  <a:cubicBezTo>
                    <a:pt x="4418" y="667"/>
                    <a:pt x="4425" y="667"/>
                    <a:pt x="4432" y="667"/>
                  </a:cubicBezTo>
                  <a:cubicBezTo>
                    <a:pt x="4476" y="667"/>
                    <a:pt x="4542" y="630"/>
                    <a:pt x="4542" y="630"/>
                  </a:cubicBezTo>
                  <a:cubicBezTo>
                    <a:pt x="4542" y="630"/>
                    <a:pt x="4549" y="630"/>
                    <a:pt x="4564" y="630"/>
                  </a:cubicBezTo>
                  <a:cubicBezTo>
                    <a:pt x="4579" y="630"/>
                    <a:pt x="4608" y="630"/>
                    <a:pt x="4630" y="652"/>
                  </a:cubicBezTo>
                  <a:cubicBezTo>
                    <a:pt x="4667" y="689"/>
                    <a:pt x="4645" y="777"/>
                    <a:pt x="4645" y="777"/>
                  </a:cubicBezTo>
                  <a:cubicBezTo>
                    <a:pt x="4645" y="777"/>
                    <a:pt x="4616" y="835"/>
                    <a:pt x="4652" y="872"/>
                  </a:cubicBezTo>
                  <a:cubicBezTo>
                    <a:pt x="4674" y="894"/>
                    <a:pt x="4704" y="916"/>
                    <a:pt x="4733" y="916"/>
                  </a:cubicBezTo>
                  <a:cubicBezTo>
                    <a:pt x="4747" y="916"/>
                    <a:pt x="4755" y="916"/>
                    <a:pt x="4769" y="901"/>
                  </a:cubicBezTo>
                  <a:cubicBezTo>
                    <a:pt x="4777" y="894"/>
                    <a:pt x="4784" y="887"/>
                    <a:pt x="4791" y="887"/>
                  </a:cubicBezTo>
                  <a:cubicBezTo>
                    <a:pt x="4806" y="887"/>
                    <a:pt x="4821" y="916"/>
                    <a:pt x="4843" y="916"/>
                  </a:cubicBezTo>
                  <a:cubicBezTo>
                    <a:pt x="4857" y="916"/>
                    <a:pt x="4865" y="916"/>
                    <a:pt x="4872" y="916"/>
                  </a:cubicBezTo>
                  <a:cubicBezTo>
                    <a:pt x="4901" y="916"/>
                    <a:pt x="4931" y="901"/>
                    <a:pt x="4923" y="799"/>
                  </a:cubicBezTo>
                  <a:cubicBezTo>
                    <a:pt x="4916" y="667"/>
                    <a:pt x="4945" y="564"/>
                    <a:pt x="4901" y="484"/>
                  </a:cubicBezTo>
                  <a:cubicBezTo>
                    <a:pt x="4857" y="403"/>
                    <a:pt x="4843" y="271"/>
                    <a:pt x="4843" y="271"/>
                  </a:cubicBezTo>
                  <a:cubicBezTo>
                    <a:pt x="4843" y="271"/>
                    <a:pt x="4894" y="234"/>
                    <a:pt x="4945" y="198"/>
                  </a:cubicBezTo>
                  <a:cubicBezTo>
                    <a:pt x="5004" y="169"/>
                    <a:pt x="5040" y="146"/>
                    <a:pt x="5048" y="110"/>
                  </a:cubicBezTo>
                  <a:cubicBezTo>
                    <a:pt x="5055" y="88"/>
                    <a:pt x="5077" y="88"/>
                    <a:pt x="5106" y="88"/>
                  </a:cubicBezTo>
                  <a:cubicBezTo>
                    <a:pt x="5128" y="88"/>
                    <a:pt x="5150" y="88"/>
                    <a:pt x="5172" y="88"/>
                  </a:cubicBezTo>
                  <a:cubicBezTo>
                    <a:pt x="5231" y="88"/>
                    <a:pt x="5231" y="191"/>
                    <a:pt x="5216" y="220"/>
                  </a:cubicBezTo>
                  <a:cubicBezTo>
                    <a:pt x="5209" y="256"/>
                    <a:pt x="5231" y="344"/>
                    <a:pt x="5290" y="359"/>
                  </a:cubicBezTo>
                  <a:cubicBezTo>
                    <a:pt x="5341" y="366"/>
                    <a:pt x="5356" y="403"/>
                    <a:pt x="5370" y="447"/>
                  </a:cubicBezTo>
                  <a:cubicBezTo>
                    <a:pt x="5378" y="484"/>
                    <a:pt x="5407" y="550"/>
                    <a:pt x="5451" y="550"/>
                  </a:cubicBezTo>
                  <a:cubicBezTo>
                    <a:pt x="5458" y="550"/>
                    <a:pt x="5473" y="550"/>
                    <a:pt x="5480" y="542"/>
                  </a:cubicBezTo>
                  <a:cubicBezTo>
                    <a:pt x="5531" y="498"/>
                    <a:pt x="5546" y="447"/>
                    <a:pt x="5575" y="447"/>
                  </a:cubicBezTo>
                  <a:cubicBezTo>
                    <a:pt x="5583" y="447"/>
                    <a:pt x="5590" y="447"/>
                    <a:pt x="5590" y="447"/>
                  </a:cubicBezTo>
                  <a:cubicBezTo>
                    <a:pt x="5627" y="469"/>
                    <a:pt x="5641" y="506"/>
                    <a:pt x="5678" y="506"/>
                  </a:cubicBezTo>
                  <a:cubicBezTo>
                    <a:pt x="5693" y="506"/>
                    <a:pt x="5700" y="506"/>
                    <a:pt x="5715" y="498"/>
                  </a:cubicBezTo>
                  <a:cubicBezTo>
                    <a:pt x="5788" y="462"/>
                    <a:pt x="5898" y="418"/>
                    <a:pt x="5971" y="418"/>
                  </a:cubicBezTo>
                  <a:cubicBezTo>
                    <a:pt x="6037" y="418"/>
                    <a:pt x="5971" y="447"/>
                    <a:pt x="6059" y="447"/>
                  </a:cubicBezTo>
                  <a:cubicBezTo>
                    <a:pt x="6147" y="447"/>
                    <a:pt x="6162" y="447"/>
                    <a:pt x="6220" y="418"/>
                  </a:cubicBezTo>
                  <a:cubicBezTo>
                    <a:pt x="6242" y="403"/>
                    <a:pt x="6264" y="396"/>
                    <a:pt x="6286" y="388"/>
                  </a:cubicBezTo>
                  <a:cubicBezTo>
                    <a:pt x="6294" y="388"/>
                    <a:pt x="6294" y="396"/>
                    <a:pt x="6294" y="396"/>
                  </a:cubicBezTo>
                  <a:cubicBezTo>
                    <a:pt x="6294" y="396"/>
                    <a:pt x="6294" y="388"/>
                    <a:pt x="6286" y="388"/>
                  </a:cubicBezTo>
                  <a:cubicBezTo>
                    <a:pt x="6294" y="388"/>
                    <a:pt x="6294" y="388"/>
                    <a:pt x="6301" y="388"/>
                  </a:cubicBezTo>
                  <a:cubicBezTo>
                    <a:pt x="6323" y="388"/>
                    <a:pt x="6345" y="396"/>
                    <a:pt x="6352" y="418"/>
                  </a:cubicBezTo>
                  <a:cubicBezTo>
                    <a:pt x="6374" y="447"/>
                    <a:pt x="6367" y="586"/>
                    <a:pt x="6418" y="608"/>
                  </a:cubicBezTo>
                  <a:cubicBezTo>
                    <a:pt x="6477" y="630"/>
                    <a:pt x="6535" y="652"/>
                    <a:pt x="6579" y="652"/>
                  </a:cubicBezTo>
                  <a:cubicBezTo>
                    <a:pt x="6609" y="652"/>
                    <a:pt x="6682" y="689"/>
                    <a:pt x="6733" y="718"/>
                  </a:cubicBezTo>
                  <a:cubicBezTo>
                    <a:pt x="6740" y="733"/>
                    <a:pt x="6785" y="828"/>
                    <a:pt x="6726" y="857"/>
                  </a:cubicBezTo>
                  <a:cubicBezTo>
                    <a:pt x="6660" y="894"/>
                    <a:pt x="6667" y="967"/>
                    <a:pt x="6740" y="996"/>
                  </a:cubicBezTo>
                  <a:cubicBezTo>
                    <a:pt x="6806" y="1019"/>
                    <a:pt x="6806" y="1048"/>
                    <a:pt x="6887" y="1063"/>
                  </a:cubicBezTo>
                  <a:cubicBezTo>
                    <a:pt x="6968" y="1070"/>
                    <a:pt x="6953" y="1172"/>
                    <a:pt x="6916" y="1209"/>
                  </a:cubicBezTo>
                  <a:cubicBezTo>
                    <a:pt x="6887" y="1246"/>
                    <a:pt x="6872" y="1348"/>
                    <a:pt x="6916" y="1378"/>
                  </a:cubicBezTo>
                  <a:cubicBezTo>
                    <a:pt x="6968" y="1414"/>
                    <a:pt x="7019" y="1414"/>
                    <a:pt x="7056" y="1495"/>
                  </a:cubicBezTo>
                  <a:cubicBezTo>
                    <a:pt x="7092" y="1568"/>
                    <a:pt x="7173" y="1568"/>
                    <a:pt x="7261" y="1641"/>
                  </a:cubicBezTo>
                  <a:cubicBezTo>
                    <a:pt x="7349" y="1707"/>
                    <a:pt x="7363" y="1729"/>
                    <a:pt x="7444" y="1744"/>
                  </a:cubicBezTo>
                  <a:cubicBezTo>
                    <a:pt x="7517" y="1751"/>
                    <a:pt x="7590" y="1810"/>
                    <a:pt x="7547" y="1854"/>
                  </a:cubicBezTo>
                  <a:cubicBezTo>
                    <a:pt x="7495" y="1898"/>
                    <a:pt x="7532" y="1934"/>
                    <a:pt x="7620" y="1971"/>
                  </a:cubicBezTo>
                  <a:cubicBezTo>
                    <a:pt x="7715" y="2001"/>
                    <a:pt x="7693" y="2059"/>
                    <a:pt x="7635" y="2125"/>
                  </a:cubicBezTo>
                  <a:cubicBezTo>
                    <a:pt x="7576" y="2198"/>
                    <a:pt x="7568" y="2228"/>
                    <a:pt x="7532" y="2323"/>
                  </a:cubicBezTo>
                  <a:cubicBezTo>
                    <a:pt x="7495" y="2411"/>
                    <a:pt x="7568" y="2411"/>
                    <a:pt x="7568" y="2411"/>
                  </a:cubicBezTo>
                  <a:cubicBezTo>
                    <a:pt x="7568" y="2411"/>
                    <a:pt x="7488" y="2455"/>
                    <a:pt x="7444" y="2513"/>
                  </a:cubicBezTo>
                  <a:cubicBezTo>
                    <a:pt x="7393" y="2572"/>
                    <a:pt x="7422" y="2601"/>
                    <a:pt x="7451" y="2645"/>
                  </a:cubicBezTo>
                  <a:cubicBezTo>
                    <a:pt x="7488" y="2696"/>
                    <a:pt x="7590" y="2726"/>
                    <a:pt x="7635" y="2741"/>
                  </a:cubicBezTo>
                  <a:cubicBezTo>
                    <a:pt x="7678" y="2748"/>
                    <a:pt x="7671" y="2828"/>
                    <a:pt x="7656" y="2887"/>
                  </a:cubicBezTo>
                  <a:cubicBezTo>
                    <a:pt x="7642" y="2946"/>
                    <a:pt x="7722" y="2946"/>
                    <a:pt x="7744" y="2975"/>
                  </a:cubicBezTo>
                  <a:cubicBezTo>
                    <a:pt x="7766" y="3012"/>
                    <a:pt x="7847" y="3246"/>
                    <a:pt x="7847" y="3246"/>
                  </a:cubicBezTo>
                  <a:cubicBezTo>
                    <a:pt x="7847" y="3246"/>
                    <a:pt x="7942" y="3268"/>
                    <a:pt x="7949" y="3341"/>
                  </a:cubicBezTo>
                  <a:cubicBezTo>
                    <a:pt x="7964" y="3407"/>
                    <a:pt x="7928" y="3598"/>
                    <a:pt x="8023" y="3598"/>
                  </a:cubicBezTo>
                  <a:cubicBezTo>
                    <a:pt x="8111" y="3598"/>
                    <a:pt x="8221" y="3715"/>
                    <a:pt x="8257" y="3803"/>
                  </a:cubicBezTo>
                  <a:cubicBezTo>
                    <a:pt x="8272" y="3854"/>
                    <a:pt x="8301" y="3869"/>
                    <a:pt x="8345" y="3869"/>
                  </a:cubicBezTo>
                  <a:cubicBezTo>
                    <a:pt x="8382" y="3869"/>
                    <a:pt x="8433" y="3854"/>
                    <a:pt x="8499" y="3840"/>
                  </a:cubicBezTo>
                  <a:cubicBezTo>
                    <a:pt x="8514" y="3832"/>
                    <a:pt x="8528" y="3832"/>
                    <a:pt x="8543" y="3832"/>
                  </a:cubicBezTo>
                  <a:cubicBezTo>
                    <a:pt x="8660" y="3832"/>
                    <a:pt x="8748" y="3935"/>
                    <a:pt x="8799" y="3986"/>
                  </a:cubicBezTo>
                  <a:cubicBezTo>
                    <a:pt x="8858" y="4045"/>
                    <a:pt x="8902" y="4096"/>
                    <a:pt x="8939" y="4147"/>
                  </a:cubicBezTo>
                  <a:cubicBezTo>
                    <a:pt x="8968" y="4191"/>
                    <a:pt x="8968" y="4250"/>
                    <a:pt x="9027" y="4279"/>
                  </a:cubicBezTo>
                  <a:cubicBezTo>
                    <a:pt x="9085" y="4316"/>
                    <a:pt x="9166" y="4382"/>
                    <a:pt x="9173" y="4441"/>
                  </a:cubicBezTo>
                  <a:cubicBezTo>
                    <a:pt x="9188" y="4499"/>
                    <a:pt x="9254" y="4551"/>
                    <a:pt x="9254" y="4551"/>
                  </a:cubicBezTo>
                  <a:cubicBezTo>
                    <a:pt x="9254" y="4551"/>
                    <a:pt x="9422" y="4551"/>
                    <a:pt x="9481" y="4565"/>
                  </a:cubicBezTo>
                  <a:cubicBezTo>
                    <a:pt x="9540" y="4572"/>
                    <a:pt x="9686" y="4748"/>
                    <a:pt x="9708" y="4800"/>
                  </a:cubicBezTo>
                  <a:cubicBezTo>
                    <a:pt x="9730" y="4858"/>
                    <a:pt x="9664" y="4975"/>
                    <a:pt x="9693" y="4983"/>
                  </a:cubicBezTo>
                  <a:cubicBezTo>
                    <a:pt x="9730" y="4997"/>
                    <a:pt x="9811" y="5020"/>
                    <a:pt x="9891" y="5085"/>
                  </a:cubicBezTo>
                  <a:cubicBezTo>
                    <a:pt x="9906" y="5100"/>
                    <a:pt x="9913" y="5100"/>
                    <a:pt x="9921" y="5100"/>
                  </a:cubicBezTo>
                  <a:cubicBezTo>
                    <a:pt x="9957" y="5100"/>
                    <a:pt x="9950" y="5012"/>
                    <a:pt x="10001" y="5012"/>
                  </a:cubicBezTo>
                  <a:cubicBezTo>
                    <a:pt x="10001" y="5012"/>
                    <a:pt x="10009" y="5020"/>
                    <a:pt x="10016" y="5020"/>
                  </a:cubicBezTo>
                  <a:cubicBezTo>
                    <a:pt x="10097" y="5041"/>
                    <a:pt x="10170" y="5063"/>
                    <a:pt x="10206" y="5144"/>
                  </a:cubicBezTo>
                  <a:cubicBezTo>
                    <a:pt x="10243" y="5225"/>
                    <a:pt x="10272" y="5269"/>
                    <a:pt x="10346" y="5276"/>
                  </a:cubicBezTo>
                  <a:cubicBezTo>
                    <a:pt x="10353" y="5276"/>
                    <a:pt x="10360" y="5283"/>
                    <a:pt x="10368" y="5283"/>
                  </a:cubicBezTo>
                  <a:cubicBezTo>
                    <a:pt x="10404" y="5283"/>
                    <a:pt x="10441" y="5269"/>
                    <a:pt x="10463" y="5269"/>
                  </a:cubicBezTo>
                  <a:cubicBezTo>
                    <a:pt x="10470" y="5269"/>
                    <a:pt x="10478" y="5269"/>
                    <a:pt x="10478" y="5276"/>
                  </a:cubicBezTo>
                  <a:cubicBezTo>
                    <a:pt x="10492" y="5313"/>
                    <a:pt x="10551" y="5401"/>
                    <a:pt x="10580" y="5452"/>
                  </a:cubicBezTo>
                  <a:cubicBezTo>
                    <a:pt x="10617" y="5496"/>
                    <a:pt x="10624" y="5525"/>
                    <a:pt x="10661" y="5598"/>
                  </a:cubicBezTo>
                  <a:cubicBezTo>
                    <a:pt x="10697" y="5664"/>
                    <a:pt x="10675" y="5701"/>
                    <a:pt x="10661" y="5796"/>
                  </a:cubicBezTo>
                  <a:cubicBezTo>
                    <a:pt x="10646" y="5899"/>
                    <a:pt x="10675" y="5891"/>
                    <a:pt x="10705" y="5950"/>
                  </a:cubicBezTo>
                  <a:cubicBezTo>
                    <a:pt x="10741" y="6001"/>
                    <a:pt x="10697" y="6082"/>
                    <a:pt x="10675" y="6199"/>
                  </a:cubicBezTo>
                  <a:cubicBezTo>
                    <a:pt x="10646" y="6309"/>
                    <a:pt x="10617" y="6272"/>
                    <a:pt x="10573" y="6346"/>
                  </a:cubicBezTo>
                  <a:cubicBezTo>
                    <a:pt x="10521" y="6412"/>
                    <a:pt x="10536" y="6456"/>
                    <a:pt x="10492" y="6492"/>
                  </a:cubicBezTo>
                  <a:cubicBezTo>
                    <a:pt x="10485" y="6492"/>
                    <a:pt x="10478" y="6500"/>
                    <a:pt x="10470" y="6500"/>
                  </a:cubicBezTo>
                  <a:cubicBezTo>
                    <a:pt x="10426" y="6500"/>
                    <a:pt x="10382" y="6419"/>
                    <a:pt x="10346" y="6390"/>
                  </a:cubicBezTo>
                  <a:cubicBezTo>
                    <a:pt x="10294" y="6353"/>
                    <a:pt x="10221" y="6353"/>
                    <a:pt x="10126" y="6324"/>
                  </a:cubicBezTo>
                  <a:cubicBezTo>
                    <a:pt x="10060" y="6294"/>
                    <a:pt x="10052" y="6258"/>
                    <a:pt x="10038" y="6258"/>
                  </a:cubicBezTo>
                  <a:cubicBezTo>
                    <a:pt x="10030" y="6258"/>
                    <a:pt x="10023" y="6265"/>
                    <a:pt x="10016" y="6272"/>
                  </a:cubicBezTo>
                  <a:cubicBezTo>
                    <a:pt x="9972" y="6324"/>
                    <a:pt x="10001" y="6324"/>
                    <a:pt x="9935" y="6368"/>
                  </a:cubicBezTo>
                  <a:cubicBezTo>
                    <a:pt x="9869" y="6412"/>
                    <a:pt x="9869" y="6375"/>
                    <a:pt x="9869" y="6434"/>
                  </a:cubicBezTo>
                  <a:cubicBezTo>
                    <a:pt x="9869" y="6492"/>
                    <a:pt x="9913" y="6617"/>
                    <a:pt x="9913" y="6617"/>
                  </a:cubicBezTo>
                  <a:cubicBezTo>
                    <a:pt x="9913" y="6617"/>
                    <a:pt x="9891" y="6683"/>
                    <a:pt x="9869" y="6763"/>
                  </a:cubicBezTo>
                  <a:cubicBezTo>
                    <a:pt x="9847" y="6844"/>
                    <a:pt x="9869" y="6903"/>
                    <a:pt x="9847" y="6998"/>
                  </a:cubicBezTo>
                  <a:cubicBezTo>
                    <a:pt x="9825" y="7101"/>
                    <a:pt x="9518" y="7284"/>
                    <a:pt x="9422" y="7306"/>
                  </a:cubicBezTo>
                  <a:cubicBezTo>
                    <a:pt x="9334" y="7328"/>
                    <a:pt x="9195" y="7350"/>
                    <a:pt x="9107" y="7386"/>
                  </a:cubicBezTo>
                  <a:cubicBezTo>
                    <a:pt x="9019" y="7423"/>
                    <a:pt x="8895" y="7555"/>
                    <a:pt x="8873" y="7591"/>
                  </a:cubicBezTo>
                  <a:cubicBezTo>
                    <a:pt x="8858" y="7606"/>
                    <a:pt x="8843" y="7606"/>
                    <a:pt x="8829" y="7606"/>
                  </a:cubicBezTo>
                  <a:cubicBezTo>
                    <a:pt x="8807" y="7606"/>
                    <a:pt x="8792" y="7606"/>
                    <a:pt x="8770" y="7606"/>
                  </a:cubicBezTo>
                  <a:cubicBezTo>
                    <a:pt x="8748" y="7606"/>
                    <a:pt x="8734" y="7606"/>
                    <a:pt x="8711" y="7613"/>
                  </a:cubicBezTo>
                  <a:cubicBezTo>
                    <a:pt x="8646" y="7635"/>
                    <a:pt x="8675" y="7694"/>
                    <a:pt x="8624" y="7782"/>
                  </a:cubicBezTo>
                  <a:cubicBezTo>
                    <a:pt x="8565" y="7877"/>
                    <a:pt x="8485" y="7863"/>
                    <a:pt x="8440" y="7943"/>
                  </a:cubicBezTo>
                  <a:cubicBezTo>
                    <a:pt x="8396" y="8024"/>
                    <a:pt x="8418" y="8104"/>
                    <a:pt x="8506" y="8148"/>
                  </a:cubicBezTo>
                  <a:cubicBezTo>
                    <a:pt x="8594" y="8192"/>
                    <a:pt x="8668" y="8192"/>
                    <a:pt x="8675" y="8273"/>
                  </a:cubicBezTo>
                  <a:cubicBezTo>
                    <a:pt x="8690" y="8353"/>
                    <a:pt x="8748" y="8420"/>
                    <a:pt x="8814" y="8441"/>
                  </a:cubicBezTo>
                  <a:cubicBezTo>
                    <a:pt x="8880" y="8463"/>
                    <a:pt x="8902" y="8581"/>
                    <a:pt x="8983" y="8705"/>
                  </a:cubicBezTo>
                  <a:cubicBezTo>
                    <a:pt x="9063" y="8830"/>
                    <a:pt x="8924" y="8925"/>
                    <a:pt x="8895" y="9020"/>
                  </a:cubicBezTo>
                  <a:cubicBezTo>
                    <a:pt x="8858" y="9108"/>
                    <a:pt x="8799" y="9108"/>
                    <a:pt x="8836" y="9203"/>
                  </a:cubicBezTo>
                  <a:cubicBezTo>
                    <a:pt x="8858" y="9255"/>
                    <a:pt x="8866" y="9284"/>
                    <a:pt x="8887" y="9284"/>
                  </a:cubicBezTo>
                  <a:cubicBezTo>
                    <a:pt x="8909" y="9284"/>
                    <a:pt x="8946" y="9262"/>
                    <a:pt x="9005" y="9225"/>
                  </a:cubicBezTo>
                  <a:cubicBezTo>
                    <a:pt x="9027" y="9211"/>
                    <a:pt x="9049" y="9203"/>
                    <a:pt x="9071" y="9203"/>
                  </a:cubicBezTo>
                  <a:cubicBezTo>
                    <a:pt x="9159" y="9203"/>
                    <a:pt x="9210" y="9350"/>
                    <a:pt x="9254" y="9431"/>
                  </a:cubicBezTo>
                  <a:cubicBezTo>
                    <a:pt x="9312" y="9519"/>
                    <a:pt x="9254" y="9563"/>
                    <a:pt x="9188" y="9643"/>
                  </a:cubicBezTo>
                  <a:cubicBezTo>
                    <a:pt x="9122" y="9724"/>
                    <a:pt x="9166" y="9775"/>
                    <a:pt x="9166" y="9834"/>
                  </a:cubicBezTo>
                  <a:cubicBezTo>
                    <a:pt x="9166" y="9892"/>
                    <a:pt x="9232" y="9929"/>
                    <a:pt x="9188" y="9973"/>
                  </a:cubicBezTo>
                  <a:cubicBezTo>
                    <a:pt x="9144" y="10010"/>
                    <a:pt x="9144" y="10053"/>
                    <a:pt x="9100" y="10053"/>
                  </a:cubicBezTo>
                  <a:cubicBezTo>
                    <a:pt x="9093" y="10053"/>
                    <a:pt x="9093" y="10053"/>
                    <a:pt x="9085" y="10053"/>
                  </a:cubicBezTo>
                  <a:cubicBezTo>
                    <a:pt x="9027" y="10039"/>
                    <a:pt x="9027" y="10039"/>
                    <a:pt x="8939" y="10017"/>
                  </a:cubicBezTo>
                  <a:cubicBezTo>
                    <a:pt x="8843" y="9995"/>
                    <a:pt x="8792" y="9870"/>
                    <a:pt x="8697" y="9834"/>
                  </a:cubicBezTo>
                  <a:cubicBezTo>
                    <a:pt x="8609" y="9804"/>
                    <a:pt x="8543" y="9709"/>
                    <a:pt x="8587" y="9665"/>
                  </a:cubicBezTo>
                  <a:cubicBezTo>
                    <a:pt x="8631" y="9621"/>
                    <a:pt x="8675" y="9599"/>
                    <a:pt x="8594" y="9563"/>
                  </a:cubicBezTo>
                  <a:cubicBezTo>
                    <a:pt x="8521" y="9526"/>
                    <a:pt x="8528" y="9460"/>
                    <a:pt x="8485" y="9416"/>
                  </a:cubicBezTo>
                  <a:cubicBezTo>
                    <a:pt x="8462" y="9394"/>
                    <a:pt x="8433" y="9379"/>
                    <a:pt x="8396" y="9379"/>
                  </a:cubicBezTo>
                  <a:cubicBezTo>
                    <a:pt x="8360" y="9379"/>
                    <a:pt x="8323" y="9387"/>
                    <a:pt x="8279" y="9394"/>
                  </a:cubicBezTo>
                  <a:cubicBezTo>
                    <a:pt x="8177" y="9401"/>
                    <a:pt x="8155" y="9460"/>
                    <a:pt x="8089" y="9541"/>
                  </a:cubicBezTo>
                  <a:cubicBezTo>
                    <a:pt x="8052" y="9577"/>
                    <a:pt x="8030" y="9592"/>
                    <a:pt x="8008" y="9592"/>
                  </a:cubicBezTo>
                  <a:cubicBezTo>
                    <a:pt x="7979" y="9592"/>
                    <a:pt x="7949" y="9577"/>
                    <a:pt x="7920" y="9563"/>
                  </a:cubicBezTo>
                  <a:cubicBezTo>
                    <a:pt x="7847" y="9541"/>
                    <a:pt x="7818" y="9438"/>
                    <a:pt x="7781" y="9379"/>
                  </a:cubicBezTo>
                  <a:cubicBezTo>
                    <a:pt x="7766" y="9357"/>
                    <a:pt x="7722" y="9343"/>
                    <a:pt x="7671" y="9343"/>
                  </a:cubicBezTo>
                  <a:cubicBezTo>
                    <a:pt x="7612" y="9343"/>
                    <a:pt x="7547" y="9357"/>
                    <a:pt x="7488" y="9379"/>
                  </a:cubicBezTo>
                  <a:cubicBezTo>
                    <a:pt x="7429" y="9401"/>
                    <a:pt x="7393" y="9416"/>
                    <a:pt x="7371" y="9416"/>
                  </a:cubicBezTo>
                  <a:cubicBezTo>
                    <a:pt x="7356" y="9416"/>
                    <a:pt x="7349" y="9401"/>
                    <a:pt x="7363" y="9379"/>
                  </a:cubicBezTo>
                  <a:cubicBezTo>
                    <a:pt x="7385" y="9335"/>
                    <a:pt x="7407" y="9225"/>
                    <a:pt x="7371" y="9225"/>
                  </a:cubicBezTo>
                  <a:cubicBezTo>
                    <a:pt x="7363" y="9225"/>
                    <a:pt x="7363" y="9225"/>
                    <a:pt x="7363" y="9225"/>
                  </a:cubicBezTo>
                  <a:cubicBezTo>
                    <a:pt x="7319" y="9233"/>
                    <a:pt x="7283" y="9306"/>
                    <a:pt x="7217" y="9372"/>
                  </a:cubicBezTo>
                  <a:cubicBezTo>
                    <a:pt x="7144" y="9438"/>
                    <a:pt x="7195" y="9497"/>
                    <a:pt x="7246" y="9584"/>
                  </a:cubicBezTo>
                  <a:cubicBezTo>
                    <a:pt x="7305" y="9680"/>
                    <a:pt x="7297" y="9680"/>
                    <a:pt x="7224" y="9687"/>
                  </a:cubicBezTo>
                  <a:cubicBezTo>
                    <a:pt x="7195" y="9694"/>
                    <a:pt x="7173" y="9694"/>
                    <a:pt x="7144" y="9694"/>
                  </a:cubicBezTo>
                  <a:cubicBezTo>
                    <a:pt x="7121" y="9694"/>
                    <a:pt x="7099" y="9694"/>
                    <a:pt x="7070" y="9687"/>
                  </a:cubicBezTo>
                  <a:cubicBezTo>
                    <a:pt x="6997" y="9680"/>
                    <a:pt x="6909" y="9665"/>
                    <a:pt x="6843" y="9651"/>
                  </a:cubicBezTo>
                  <a:cubicBezTo>
                    <a:pt x="6836" y="9651"/>
                    <a:pt x="6828" y="9651"/>
                    <a:pt x="6821" y="9651"/>
                  </a:cubicBezTo>
                  <a:cubicBezTo>
                    <a:pt x="6740" y="9651"/>
                    <a:pt x="6543" y="9716"/>
                    <a:pt x="6469" y="9775"/>
                  </a:cubicBezTo>
                  <a:cubicBezTo>
                    <a:pt x="6433" y="9804"/>
                    <a:pt x="6389" y="9812"/>
                    <a:pt x="6345" y="9812"/>
                  </a:cubicBezTo>
                  <a:cubicBezTo>
                    <a:pt x="6279" y="9812"/>
                    <a:pt x="6206" y="9797"/>
                    <a:pt x="6154" y="9797"/>
                  </a:cubicBezTo>
                  <a:cubicBezTo>
                    <a:pt x="6147" y="9797"/>
                    <a:pt x="6132" y="9797"/>
                    <a:pt x="6125" y="9804"/>
                  </a:cubicBezTo>
                  <a:cubicBezTo>
                    <a:pt x="6037" y="9812"/>
                    <a:pt x="5971" y="9812"/>
                    <a:pt x="5898" y="9907"/>
                  </a:cubicBezTo>
                  <a:cubicBezTo>
                    <a:pt x="5832" y="9995"/>
                    <a:pt x="5920" y="10002"/>
                    <a:pt x="5868" y="10053"/>
                  </a:cubicBezTo>
                  <a:cubicBezTo>
                    <a:pt x="5839" y="10075"/>
                    <a:pt x="5795" y="10075"/>
                    <a:pt x="5751" y="10075"/>
                  </a:cubicBezTo>
                  <a:cubicBezTo>
                    <a:pt x="5700" y="10075"/>
                    <a:pt x="5649" y="10075"/>
                    <a:pt x="5605" y="10075"/>
                  </a:cubicBezTo>
                  <a:cubicBezTo>
                    <a:pt x="5517" y="10075"/>
                    <a:pt x="5502" y="10105"/>
                    <a:pt x="5495" y="10207"/>
                  </a:cubicBezTo>
                  <a:cubicBezTo>
                    <a:pt x="5487" y="10251"/>
                    <a:pt x="5495" y="10266"/>
                    <a:pt x="5502" y="10266"/>
                  </a:cubicBezTo>
                  <a:cubicBezTo>
                    <a:pt x="5517" y="10266"/>
                    <a:pt x="5539" y="10244"/>
                    <a:pt x="5539" y="10244"/>
                  </a:cubicBezTo>
                  <a:cubicBezTo>
                    <a:pt x="5539" y="10310"/>
                    <a:pt x="5539" y="10310"/>
                    <a:pt x="5539" y="10310"/>
                  </a:cubicBezTo>
                  <a:cubicBezTo>
                    <a:pt x="5539" y="10310"/>
                    <a:pt x="5495" y="10303"/>
                    <a:pt x="5414" y="10288"/>
                  </a:cubicBezTo>
                  <a:cubicBezTo>
                    <a:pt x="5407" y="10288"/>
                    <a:pt x="5399" y="10288"/>
                    <a:pt x="5392" y="10288"/>
                  </a:cubicBezTo>
                  <a:cubicBezTo>
                    <a:pt x="5326" y="10288"/>
                    <a:pt x="5297" y="10339"/>
                    <a:pt x="5246" y="10413"/>
                  </a:cubicBezTo>
                  <a:cubicBezTo>
                    <a:pt x="5209" y="10456"/>
                    <a:pt x="5194" y="10471"/>
                    <a:pt x="5180" y="10471"/>
                  </a:cubicBezTo>
                  <a:cubicBezTo>
                    <a:pt x="5165" y="10471"/>
                    <a:pt x="5150" y="10464"/>
                    <a:pt x="5121" y="10449"/>
                  </a:cubicBezTo>
                  <a:cubicBezTo>
                    <a:pt x="5048" y="10413"/>
                    <a:pt x="5143" y="10332"/>
                    <a:pt x="5143" y="10332"/>
                  </a:cubicBezTo>
                  <a:cubicBezTo>
                    <a:pt x="5063" y="10347"/>
                    <a:pt x="4843" y="10449"/>
                    <a:pt x="4696" y="10456"/>
                  </a:cubicBezTo>
                  <a:cubicBezTo>
                    <a:pt x="4689" y="10456"/>
                    <a:pt x="4681" y="10456"/>
                    <a:pt x="4667" y="10456"/>
                  </a:cubicBezTo>
                  <a:cubicBezTo>
                    <a:pt x="4549" y="10456"/>
                    <a:pt x="4549" y="10391"/>
                    <a:pt x="4542" y="10347"/>
                  </a:cubicBezTo>
                  <a:cubicBezTo>
                    <a:pt x="4528" y="10303"/>
                    <a:pt x="4484" y="10200"/>
                    <a:pt x="4418" y="10200"/>
                  </a:cubicBezTo>
                  <a:cubicBezTo>
                    <a:pt x="4396" y="10200"/>
                    <a:pt x="4374" y="10200"/>
                    <a:pt x="4359" y="10200"/>
                  </a:cubicBezTo>
                  <a:cubicBezTo>
                    <a:pt x="4300" y="10200"/>
                    <a:pt x="4242" y="10193"/>
                    <a:pt x="4315" y="10141"/>
                  </a:cubicBezTo>
                  <a:cubicBezTo>
                    <a:pt x="4381" y="10090"/>
                    <a:pt x="4337" y="10024"/>
                    <a:pt x="4271" y="10024"/>
                  </a:cubicBezTo>
                  <a:cubicBezTo>
                    <a:pt x="4256" y="10024"/>
                    <a:pt x="4235" y="10032"/>
                    <a:pt x="4220" y="10039"/>
                  </a:cubicBezTo>
                  <a:cubicBezTo>
                    <a:pt x="4176" y="10061"/>
                    <a:pt x="4147" y="10075"/>
                    <a:pt x="4110" y="10075"/>
                  </a:cubicBezTo>
                  <a:cubicBezTo>
                    <a:pt x="4088" y="10075"/>
                    <a:pt x="4059" y="10068"/>
                    <a:pt x="4044" y="10053"/>
                  </a:cubicBezTo>
                  <a:cubicBezTo>
                    <a:pt x="3993" y="10017"/>
                    <a:pt x="3868" y="9980"/>
                    <a:pt x="3817" y="9951"/>
                  </a:cubicBezTo>
                  <a:cubicBezTo>
                    <a:pt x="3787" y="9936"/>
                    <a:pt x="3758" y="9922"/>
                    <a:pt x="3729" y="9922"/>
                  </a:cubicBezTo>
                  <a:cubicBezTo>
                    <a:pt x="3692" y="9922"/>
                    <a:pt x="3670" y="9936"/>
                    <a:pt x="3656" y="9973"/>
                  </a:cubicBezTo>
                  <a:cubicBezTo>
                    <a:pt x="3641" y="10017"/>
                    <a:pt x="3568" y="10032"/>
                    <a:pt x="3502" y="10032"/>
                  </a:cubicBezTo>
                  <a:cubicBezTo>
                    <a:pt x="3480" y="10032"/>
                    <a:pt x="3458" y="10032"/>
                    <a:pt x="3443" y="10032"/>
                  </a:cubicBezTo>
                  <a:cubicBezTo>
                    <a:pt x="3392" y="10017"/>
                    <a:pt x="3355" y="9907"/>
                    <a:pt x="3348" y="9907"/>
                  </a:cubicBezTo>
                  <a:lnTo>
                    <a:pt x="3348" y="9914"/>
                  </a:lnTo>
                  <a:cubicBezTo>
                    <a:pt x="3348" y="9951"/>
                    <a:pt x="3363" y="9980"/>
                    <a:pt x="3341" y="10061"/>
                  </a:cubicBezTo>
                  <a:cubicBezTo>
                    <a:pt x="3318" y="10141"/>
                    <a:pt x="3341" y="10163"/>
                    <a:pt x="3385" y="10185"/>
                  </a:cubicBezTo>
                  <a:cubicBezTo>
                    <a:pt x="3428" y="10207"/>
                    <a:pt x="3428" y="10347"/>
                    <a:pt x="3392" y="10405"/>
                  </a:cubicBezTo>
                  <a:cubicBezTo>
                    <a:pt x="3363" y="10456"/>
                    <a:pt x="3348" y="10537"/>
                    <a:pt x="3304" y="10552"/>
                  </a:cubicBezTo>
                  <a:cubicBezTo>
                    <a:pt x="3260" y="10559"/>
                    <a:pt x="3165" y="10640"/>
                    <a:pt x="3121" y="10757"/>
                  </a:cubicBezTo>
                  <a:cubicBezTo>
                    <a:pt x="3078" y="10867"/>
                    <a:pt x="2909" y="10903"/>
                    <a:pt x="2829" y="10925"/>
                  </a:cubicBezTo>
                  <a:cubicBezTo>
                    <a:pt x="2821" y="10925"/>
                    <a:pt x="2807" y="10925"/>
                    <a:pt x="2799" y="10925"/>
                  </a:cubicBezTo>
                  <a:cubicBezTo>
                    <a:pt x="2748" y="10925"/>
                    <a:pt x="2741" y="10874"/>
                    <a:pt x="2785" y="10845"/>
                  </a:cubicBezTo>
                  <a:cubicBezTo>
                    <a:pt x="2829" y="10808"/>
                    <a:pt x="2829" y="10742"/>
                    <a:pt x="2851" y="10640"/>
                  </a:cubicBezTo>
                  <a:cubicBezTo>
                    <a:pt x="2865" y="10574"/>
                    <a:pt x="2829" y="10530"/>
                    <a:pt x="2792" y="10530"/>
                  </a:cubicBezTo>
                  <a:cubicBezTo>
                    <a:pt x="2770" y="10530"/>
                    <a:pt x="2755" y="10537"/>
                    <a:pt x="2748" y="10559"/>
                  </a:cubicBezTo>
                  <a:cubicBezTo>
                    <a:pt x="2733" y="10603"/>
                    <a:pt x="2682" y="10625"/>
                    <a:pt x="2631" y="10625"/>
                  </a:cubicBezTo>
                  <a:cubicBezTo>
                    <a:pt x="2602" y="10625"/>
                    <a:pt x="2579" y="10618"/>
                    <a:pt x="2557" y="10603"/>
                  </a:cubicBezTo>
                  <a:cubicBezTo>
                    <a:pt x="2499" y="10574"/>
                    <a:pt x="2499" y="10508"/>
                    <a:pt x="2557" y="10449"/>
                  </a:cubicBezTo>
                  <a:cubicBezTo>
                    <a:pt x="2609" y="10391"/>
                    <a:pt x="2528" y="10251"/>
                    <a:pt x="2492" y="10251"/>
                  </a:cubicBezTo>
                  <a:lnTo>
                    <a:pt x="2492" y="10251"/>
                  </a:lnTo>
                  <a:cubicBezTo>
                    <a:pt x="2484" y="10259"/>
                    <a:pt x="2477" y="10259"/>
                    <a:pt x="2469" y="10259"/>
                  </a:cubicBezTo>
                  <a:cubicBezTo>
                    <a:pt x="2426" y="10259"/>
                    <a:pt x="2367" y="10237"/>
                    <a:pt x="2330" y="10200"/>
                  </a:cubicBezTo>
                  <a:cubicBezTo>
                    <a:pt x="2286" y="10156"/>
                    <a:pt x="2272" y="10083"/>
                    <a:pt x="2250" y="10053"/>
                  </a:cubicBezTo>
                  <a:cubicBezTo>
                    <a:pt x="2243" y="10039"/>
                    <a:pt x="2228" y="10039"/>
                    <a:pt x="2198" y="10039"/>
                  </a:cubicBezTo>
                  <a:cubicBezTo>
                    <a:pt x="2147" y="10039"/>
                    <a:pt x="2074" y="10053"/>
                    <a:pt x="2023" y="10061"/>
                  </a:cubicBezTo>
                  <a:cubicBezTo>
                    <a:pt x="2015" y="10061"/>
                    <a:pt x="2008" y="10061"/>
                    <a:pt x="2001" y="10061"/>
                  </a:cubicBezTo>
                  <a:cubicBezTo>
                    <a:pt x="1949" y="10061"/>
                    <a:pt x="1927" y="10017"/>
                    <a:pt x="1942" y="9951"/>
                  </a:cubicBezTo>
                  <a:cubicBezTo>
                    <a:pt x="1957" y="9892"/>
                    <a:pt x="1913" y="9863"/>
                    <a:pt x="1869" y="9863"/>
                  </a:cubicBezTo>
                  <a:cubicBezTo>
                    <a:pt x="1854" y="9863"/>
                    <a:pt x="1832" y="9870"/>
                    <a:pt x="1817" y="9878"/>
                  </a:cubicBezTo>
                  <a:cubicBezTo>
                    <a:pt x="1774" y="9914"/>
                    <a:pt x="1752" y="10039"/>
                    <a:pt x="1752" y="10039"/>
                  </a:cubicBezTo>
                  <a:cubicBezTo>
                    <a:pt x="1752" y="10039"/>
                    <a:pt x="1752" y="10039"/>
                    <a:pt x="1752" y="10046"/>
                  </a:cubicBezTo>
                  <a:cubicBezTo>
                    <a:pt x="1700" y="10039"/>
                    <a:pt x="1605" y="10024"/>
                    <a:pt x="1561" y="9995"/>
                  </a:cubicBezTo>
                  <a:cubicBezTo>
                    <a:pt x="1488" y="9951"/>
                    <a:pt x="1436" y="9936"/>
                    <a:pt x="1480" y="9892"/>
                  </a:cubicBezTo>
                  <a:cubicBezTo>
                    <a:pt x="1524" y="9848"/>
                    <a:pt x="1642" y="9834"/>
                    <a:pt x="1707" y="9826"/>
                  </a:cubicBezTo>
                  <a:cubicBezTo>
                    <a:pt x="1774" y="9812"/>
                    <a:pt x="1854" y="9768"/>
                    <a:pt x="1898" y="9709"/>
                  </a:cubicBezTo>
                  <a:cubicBezTo>
                    <a:pt x="1935" y="9672"/>
                    <a:pt x="1964" y="9621"/>
                    <a:pt x="2023" y="9621"/>
                  </a:cubicBezTo>
                  <a:cubicBezTo>
                    <a:pt x="2045" y="9621"/>
                    <a:pt x="2067" y="9629"/>
                    <a:pt x="2088" y="9643"/>
                  </a:cubicBezTo>
                  <a:cubicBezTo>
                    <a:pt x="2125" y="9658"/>
                    <a:pt x="2155" y="9665"/>
                    <a:pt x="2184" y="9665"/>
                  </a:cubicBezTo>
                  <a:cubicBezTo>
                    <a:pt x="2243" y="9665"/>
                    <a:pt x="2294" y="9636"/>
                    <a:pt x="2338" y="9599"/>
                  </a:cubicBezTo>
                  <a:cubicBezTo>
                    <a:pt x="2367" y="9577"/>
                    <a:pt x="2389" y="9570"/>
                    <a:pt x="2411" y="9570"/>
                  </a:cubicBezTo>
                  <a:cubicBezTo>
                    <a:pt x="2455" y="9570"/>
                    <a:pt x="2499" y="9599"/>
                    <a:pt x="2514" y="9629"/>
                  </a:cubicBezTo>
                  <a:cubicBezTo>
                    <a:pt x="2514" y="9636"/>
                    <a:pt x="2521" y="9643"/>
                    <a:pt x="2528" y="9643"/>
                  </a:cubicBezTo>
                  <a:cubicBezTo>
                    <a:pt x="2565" y="9643"/>
                    <a:pt x="2653" y="9526"/>
                    <a:pt x="2602" y="9401"/>
                  </a:cubicBezTo>
                  <a:cubicBezTo>
                    <a:pt x="2543" y="9270"/>
                    <a:pt x="2462" y="9211"/>
                    <a:pt x="2536" y="9167"/>
                  </a:cubicBezTo>
                  <a:cubicBezTo>
                    <a:pt x="2602" y="9123"/>
                    <a:pt x="2682" y="9130"/>
                    <a:pt x="2579" y="9042"/>
                  </a:cubicBezTo>
                  <a:cubicBezTo>
                    <a:pt x="2477" y="8954"/>
                    <a:pt x="2514" y="8925"/>
                    <a:pt x="2543" y="8815"/>
                  </a:cubicBezTo>
                  <a:cubicBezTo>
                    <a:pt x="2579" y="8705"/>
                    <a:pt x="2440" y="8654"/>
                    <a:pt x="2514" y="8603"/>
                  </a:cubicBezTo>
                  <a:cubicBezTo>
                    <a:pt x="2579" y="8544"/>
                    <a:pt x="2645" y="8375"/>
                    <a:pt x="2645" y="8273"/>
                  </a:cubicBezTo>
                  <a:cubicBezTo>
                    <a:pt x="2645" y="8170"/>
                    <a:pt x="2477" y="7943"/>
                    <a:pt x="2462" y="7782"/>
                  </a:cubicBezTo>
                  <a:cubicBezTo>
                    <a:pt x="2455" y="7628"/>
                    <a:pt x="2462" y="7577"/>
                    <a:pt x="2462" y="7577"/>
                  </a:cubicBezTo>
                  <a:cubicBezTo>
                    <a:pt x="2462" y="7577"/>
                    <a:pt x="2330" y="7364"/>
                    <a:pt x="2264" y="7320"/>
                  </a:cubicBezTo>
                  <a:cubicBezTo>
                    <a:pt x="2191" y="7276"/>
                    <a:pt x="2272" y="7284"/>
                    <a:pt x="2330" y="7159"/>
                  </a:cubicBezTo>
                  <a:cubicBezTo>
                    <a:pt x="2382" y="7042"/>
                    <a:pt x="2469" y="6932"/>
                    <a:pt x="2521" y="6932"/>
                  </a:cubicBezTo>
                  <a:cubicBezTo>
                    <a:pt x="2528" y="6932"/>
                    <a:pt x="2528" y="6932"/>
                    <a:pt x="2536" y="6932"/>
                  </a:cubicBezTo>
                  <a:cubicBezTo>
                    <a:pt x="2565" y="6947"/>
                    <a:pt x="2594" y="6991"/>
                    <a:pt x="2631" y="6991"/>
                  </a:cubicBezTo>
                  <a:cubicBezTo>
                    <a:pt x="2645" y="6991"/>
                    <a:pt x="2660" y="6983"/>
                    <a:pt x="2682" y="6969"/>
                  </a:cubicBezTo>
                  <a:cubicBezTo>
                    <a:pt x="2748" y="6910"/>
                    <a:pt x="2807" y="6888"/>
                    <a:pt x="2851" y="6873"/>
                  </a:cubicBezTo>
                  <a:cubicBezTo>
                    <a:pt x="2895" y="6866"/>
                    <a:pt x="2814" y="6844"/>
                    <a:pt x="2829" y="6800"/>
                  </a:cubicBezTo>
                  <a:cubicBezTo>
                    <a:pt x="2836" y="6778"/>
                    <a:pt x="2851" y="6771"/>
                    <a:pt x="2865" y="6771"/>
                  </a:cubicBezTo>
                  <a:cubicBezTo>
                    <a:pt x="2887" y="6771"/>
                    <a:pt x="2909" y="6778"/>
                    <a:pt x="2931" y="6800"/>
                  </a:cubicBezTo>
                  <a:lnTo>
                    <a:pt x="2938" y="6800"/>
                  </a:lnTo>
                  <a:cubicBezTo>
                    <a:pt x="2975" y="6800"/>
                    <a:pt x="3026" y="6632"/>
                    <a:pt x="2968" y="6558"/>
                  </a:cubicBezTo>
                  <a:cubicBezTo>
                    <a:pt x="2909" y="6492"/>
                    <a:pt x="2924" y="6463"/>
                    <a:pt x="2968" y="6463"/>
                  </a:cubicBezTo>
                  <a:cubicBezTo>
                    <a:pt x="2975" y="6463"/>
                    <a:pt x="2990" y="6470"/>
                    <a:pt x="2997" y="6470"/>
                  </a:cubicBezTo>
                  <a:cubicBezTo>
                    <a:pt x="2997" y="6470"/>
                    <a:pt x="2814" y="6375"/>
                    <a:pt x="2843" y="6287"/>
                  </a:cubicBezTo>
                  <a:cubicBezTo>
                    <a:pt x="2858" y="6221"/>
                    <a:pt x="2865" y="6199"/>
                    <a:pt x="2909" y="6199"/>
                  </a:cubicBezTo>
                  <a:cubicBezTo>
                    <a:pt x="2924" y="6199"/>
                    <a:pt x="2946" y="6199"/>
                    <a:pt x="2975" y="6206"/>
                  </a:cubicBezTo>
                  <a:cubicBezTo>
                    <a:pt x="3063" y="6229"/>
                    <a:pt x="3099" y="6302"/>
                    <a:pt x="3128" y="6302"/>
                  </a:cubicBezTo>
                  <a:cubicBezTo>
                    <a:pt x="3135" y="6302"/>
                    <a:pt x="3143" y="6302"/>
                    <a:pt x="3143" y="6302"/>
                  </a:cubicBezTo>
                  <a:cubicBezTo>
                    <a:pt x="3165" y="6280"/>
                    <a:pt x="3201" y="6272"/>
                    <a:pt x="3231" y="6272"/>
                  </a:cubicBezTo>
                  <a:cubicBezTo>
                    <a:pt x="3245" y="6272"/>
                    <a:pt x="3267" y="6272"/>
                    <a:pt x="3282" y="6272"/>
                  </a:cubicBezTo>
                  <a:cubicBezTo>
                    <a:pt x="3318" y="6272"/>
                    <a:pt x="3385" y="6221"/>
                    <a:pt x="3341" y="6141"/>
                  </a:cubicBezTo>
                  <a:cubicBezTo>
                    <a:pt x="3289" y="6060"/>
                    <a:pt x="3245" y="6119"/>
                    <a:pt x="3216" y="6053"/>
                  </a:cubicBezTo>
                  <a:cubicBezTo>
                    <a:pt x="3179" y="5979"/>
                    <a:pt x="3179" y="5899"/>
                    <a:pt x="3223" y="5833"/>
                  </a:cubicBezTo>
                  <a:cubicBezTo>
                    <a:pt x="3267" y="5767"/>
                    <a:pt x="3245" y="5708"/>
                    <a:pt x="3223" y="5672"/>
                  </a:cubicBezTo>
                  <a:cubicBezTo>
                    <a:pt x="3201" y="5642"/>
                    <a:pt x="3260" y="5664"/>
                    <a:pt x="3267" y="5620"/>
                  </a:cubicBezTo>
                  <a:cubicBezTo>
                    <a:pt x="3282" y="5576"/>
                    <a:pt x="3267" y="5356"/>
                    <a:pt x="3143" y="5232"/>
                  </a:cubicBezTo>
                  <a:cubicBezTo>
                    <a:pt x="3019" y="5107"/>
                    <a:pt x="2953" y="5071"/>
                    <a:pt x="2873" y="5049"/>
                  </a:cubicBezTo>
                  <a:cubicBezTo>
                    <a:pt x="2792" y="5027"/>
                    <a:pt x="2829" y="4983"/>
                    <a:pt x="2814" y="4939"/>
                  </a:cubicBezTo>
                  <a:cubicBezTo>
                    <a:pt x="2807" y="4895"/>
                    <a:pt x="2748" y="4902"/>
                    <a:pt x="2726" y="4873"/>
                  </a:cubicBezTo>
                  <a:cubicBezTo>
                    <a:pt x="2704" y="4836"/>
                    <a:pt x="2741" y="4800"/>
                    <a:pt x="2785" y="4770"/>
                  </a:cubicBezTo>
                  <a:cubicBezTo>
                    <a:pt x="2829" y="4734"/>
                    <a:pt x="2829" y="4690"/>
                    <a:pt x="2748" y="4653"/>
                  </a:cubicBezTo>
                  <a:cubicBezTo>
                    <a:pt x="2667" y="4624"/>
                    <a:pt x="2536" y="4506"/>
                    <a:pt x="2536" y="4404"/>
                  </a:cubicBezTo>
                  <a:cubicBezTo>
                    <a:pt x="2536" y="4301"/>
                    <a:pt x="2602" y="4221"/>
                    <a:pt x="2557" y="4177"/>
                  </a:cubicBezTo>
                  <a:cubicBezTo>
                    <a:pt x="2514" y="4133"/>
                    <a:pt x="2462" y="4008"/>
                    <a:pt x="2499" y="3942"/>
                  </a:cubicBezTo>
                  <a:cubicBezTo>
                    <a:pt x="2528" y="3891"/>
                    <a:pt x="2572" y="3884"/>
                    <a:pt x="2594" y="3884"/>
                  </a:cubicBezTo>
                  <a:lnTo>
                    <a:pt x="2602" y="3884"/>
                  </a:lnTo>
                  <a:cubicBezTo>
                    <a:pt x="2602" y="3884"/>
                    <a:pt x="2594" y="3759"/>
                    <a:pt x="2543" y="3737"/>
                  </a:cubicBezTo>
                  <a:cubicBezTo>
                    <a:pt x="2499" y="3715"/>
                    <a:pt x="2462" y="3701"/>
                    <a:pt x="2477" y="3620"/>
                  </a:cubicBezTo>
                  <a:cubicBezTo>
                    <a:pt x="2492" y="3546"/>
                    <a:pt x="2455" y="3532"/>
                    <a:pt x="2440" y="3444"/>
                  </a:cubicBezTo>
                  <a:cubicBezTo>
                    <a:pt x="2440" y="3400"/>
                    <a:pt x="2426" y="3385"/>
                    <a:pt x="2404" y="3385"/>
                  </a:cubicBezTo>
                  <a:cubicBezTo>
                    <a:pt x="2382" y="3385"/>
                    <a:pt x="2352" y="3415"/>
                    <a:pt x="2330" y="3451"/>
                  </a:cubicBezTo>
                  <a:cubicBezTo>
                    <a:pt x="2294" y="3525"/>
                    <a:pt x="2330" y="3546"/>
                    <a:pt x="2213" y="3569"/>
                  </a:cubicBezTo>
                  <a:cubicBezTo>
                    <a:pt x="2206" y="3569"/>
                    <a:pt x="2191" y="3569"/>
                    <a:pt x="2176" y="3569"/>
                  </a:cubicBezTo>
                  <a:cubicBezTo>
                    <a:pt x="2096" y="3569"/>
                    <a:pt x="2081" y="3503"/>
                    <a:pt x="2081" y="3429"/>
                  </a:cubicBezTo>
                  <a:cubicBezTo>
                    <a:pt x="2081" y="3363"/>
                    <a:pt x="2045" y="3239"/>
                    <a:pt x="2015" y="3239"/>
                  </a:cubicBezTo>
                  <a:cubicBezTo>
                    <a:pt x="2008" y="3239"/>
                    <a:pt x="2008" y="3239"/>
                    <a:pt x="2001" y="3246"/>
                  </a:cubicBezTo>
                  <a:cubicBezTo>
                    <a:pt x="1979" y="3283"/>
                    <a:pt x="1927" y="3356"/>
                    <a:pt x="1898" y="3356"/>
                  </a:cubicBezTo>
                  <a:cubicBezTo>
                    <a:pt x="1883" y="3356"/>
                    <a:pt x="1883" y="3327"/>
                    <a:pt x="1913" y="3246"/>
                  </a:cubicBezTo>
                  <a:cubicBezTo>
                    <a:pt x="1979" y="3048"/>
                    <a:pt x="1993" y="3078"/>
                    <a:pt x="1935" y="3056"/>
                  </a:cubicBezTo>
                  <a:cubicBezTo>
                    <a:pt x="1876" y="3034"/>
                    <a:pt x="1869" y="2997"/>
                    <a:pt x="1876" y="2953"/>
                  </a:cubicBezTo>
                  <a:cubicBezTo>
                    <a:pt x="1883" y="2909"/>
                    <a:pt x="1861" y="2792"/>
                    <a:pt x="1803" y="2792"/>
                  </a:cubicBezTo>
                  <a:cubicBezTo>
                    <a:pt x="1795" y="2792"/>
                    <a:pt x="1788" y="2792"/>
                    <a:pt x="1788" y="2799"/>
                  </a:cubicBezTo>
                  <a:cubicBezTo>
                    <a:pt x="1729" y="2814"/>
                    <a:pt x="1707" y="2902"/>
                    <a:pt x="1664" y="2902"/>
                  </a:cubicBezTo>
                  <a:cubicBezTo>
                    <a:pt x="1649" y="2902"/>
                    <a:pt x="1634" y="2894"/>
                    <a:pt x="1612" y="2872"/>
                  </a:cubicBezTo>
                  <a:cubicBezTo>
                    <a:pt x="1583" y="2843"/>
                    <a:pt x="1568" y="2828"/>
                    <a:pt x="1554" y="2828"/>
                  </a:cubicBezTo>
                  <a:cubicBezTo>
                    <a:pt x="1539" y="2828"/>
                    <a:pt x="1532" y="2851"/>
                    <a:pt x="1502" y="2894"/>
                  </a:cubicBezTo>
                  <a:cubicBezTo>
                    <a:pt x="1488" y="2916"/>
                    <a:pt x="1473" y="2931"/>
                    <a:pt x="1466" y="2931"/>
                  </a:cubicBezTo>
                  <a:cubicBezTo>
                    <a:pt x="1444" y="2931"/>
                    <a:pt x="1451" y="2865"/>
                    <a:pt x="1458" y="2799"/>
                  </a:cubicBezTo>
                  <a:cubicBezTo>
                    <a:pt x="1466" y="2704"/>
                    <a:pt x="1480" y="2594"/>
                    <a:pt x="1444" y="2579"/>
                  </a:cubicBezTo>
                  <a:cubicBezTo>
                    <a:pt x="1436" y="2579"/>
                    <a:pt x="1429" y="2579"/>
                    <a:pt x="1422" y="2579"/>
                  </a:cubicBezTo>
                  <a:cubicBezTo>
                    <a:pt x="1400" y="2579"/>
                    <a:pt x="1385" y="2587"/>
                    <a:pt x="1341" y="2616"/>
                  </a:cubicBezTo>
                  <a:cubicBezTo>
                    <a:pt x="1297" y="2645"/>
                    <a:pt x="1268" y="2675"/>
                    <a:pt x="1238" y="2675"/>
                  </a:cubicBezTo>
                  <a:cubicBezTo>
                    <a:pt x="1231" y="2675"/>
                    <a:pt x="1224" y="2675"/>
                    <a:pt x="1217" y="2675"/>
                  </a:cubicBezTo>
                  <a:cubicBezTo>
                    <a:pt x="1187" y="2645"/>
                    <a:pt x="1187" y="2601"/>
                    <a:pt x="1151" y="2594"/>
                  </a:cubicBezTo>
                  <a:cubicBezTo>
                    <a:pt x="1143" y="2587"/>
                    <a:pt x="1143" y="2587"/>
                    <a:pt x="1136" y="2587"/>
                  </a:cubicBezTo>
                  <a:cubicBezTo>
                    <a:pt x="1114" y="2587"/>
                    <a:pt x="1114" y="2616"/>
                    <a:pt x="1070" y="2638"/>
                  </a:cubicBezTo>
                  <a:cubicBezTo>
                    <a:pt x="1063" y="2638"/>
                    <a:pt x="1063" y="2645"/>
                    <a:pt x="1055" y="2645"/>
                  </a:cubicBezTo>
                  <a:cubicBezTo>
                    <a:pt x="1026" y="2645"/>
                    <a:pt x="1019" y="2601"/>
                    <a:pt x="982" y="2601"/>
                  </a:cubicBezTo>
                  <a:cubicBezTo>
                    <a:pt x="975" y="2601"/>
                    <a:pt x="975" y="2601"/>
                    <a:pt x="967" y="2601"/>
                  </a:cubicBezTo>
                  <a:cubicBezTo>
                    <a:pt x="916" y="2616"/>
                    <a:pt x="857" y="2623"/>
                    <a:pt x="814" y="2660"/>
                  </a:cubicBezTo>
                  <a:cubicBezTo>
                    <a:pt x="762" y="2696"/>
                    <a:pt x="740" y="2763"/>
                    <a:pt x="740" y="2763"/>
                  </a:cubicBezTo>
                  <a:cubicBezTo>
                    <a:pt x="740" y="2763"/>
                    <a:pt x="740" y="2784"/>
                    <a:pt x="799" y="2799"/>
                  </a:cubicBezTo>
                  <a:cubicBezTo>
                    <a:pt x="806" y="2799"/>
                    <a:pt x="821" y="2799"/>
                    <a:pt x="828" y="2799"/>
                  </a:cubicBezTo>
                  <a:cubicBezTo>
                    <a:pt x="850" y="2799"/>
                    <a:pt x="865" y="2792"/>
                    <a:pt x="887" y="2792"/>
                  </a:cubicBezTo>
                  <a:cubicBezTo>
                    <a:pt x="909" y="2792"/>
                    <a:pt x="931" y="2799"/>
                    <a:pt x="945" y="2821"/>
                  </a:cubicBezTo>
                  <a:cubicBezTo>
                    <a:pt x="989" y="2865"/>
                    <a:pt x="989" y="2924"/>
                    <a:pt x="967" y="2968"/>
                  </a:cubicBezTo>
                  <a:cubicBezTo>
                    <a:pt x="945" y="3012"/>
                    <a:pt x="1004" y="3048"/>
                    <a:pt x="887" y="3056"/>
                  </a:cubicBezTo>
                  <a:cubicBezTo>
                    <a:pt x="777" y="3070"/>
                    <a:pt x="667" y="3056"/>
                    <a:pt x="667" y="3173"/>
                  </a:cubicBezTo>
                  <a:cubicBezTo>
                    <a:pt x="667" y="3283"/>
                    <a:pt x="594" y="3268"/>
                    <a:pt x="528" y="3305"/>
                  </a:cubicBezTo>
                  <a:cubicBezTo>
                    <a:pt x="513" y="3312"/>
                    <a:pt x="498" y="3312"/>
                    <a:pt x="484" y="3312"/>
                  </a:cubicBezTo>
                  <a:cubicBezTo>
                    <a:pt x="440" y="3312"/>
                    <a:pt x="403" y="3305"/>
                    <a:pt x="367" y="3305"/>
                  </a:cubicBezTo>
                  <a:cubicBezTo>
                    <a:pt x="345" y="3305"/>
                    <a:pt x="330" y="3305"/>
                    <a:pt x="315" y="3312"/>
                  </a:cubicBezTo>
                  <a:cubicBezTo>
                    <a:pt x="315" y="3297"/>
                    <a:pt x="308" y="3275"/>
                    <a:pt x="301" y="3261"/>
                  </a:cubicBezTo>
                  <a:cubicBezTo>
                    <a:pt x="293" y="3253"/>
                    <a:pt x="286" y="3246"/>
                    <a:pt x="271" y="3246"/>
                  </a:cubicBezTo>
                  <a:cubicBezTo>
                    <a:pt x="264" y="3246"/>
                    <a:pt x="264" y="3246"/>
                    <a:pt x="257" y="3246"/>
                  </a:cubicBezTo>
                  <a:cubicBezTo>
                    <a:pt x="242" y="3246"/>
                    <a:pt x="227" y="3246"/>
                    <a:pt x="235" y="3202"/>
                  </a:cubicBezTo>
                  <a:cubicBezTo>
                    <a:pt x="242" y="3122"/>
                    <a:pt x="279" y="3180"/>
                    <a:pt x="301" y="3114"/>
                  </a:cubicBezTo>
                  <a:cubicBezTo>
                    <a:pt x="323" y="3048"/>
                    <a:pt x="301" y="3019"/>
                    <a:pt x="301" y="2953"/>
                  </a:cubicBezTo>
                  <a:cubicBezTo>
                    <a:pt x="301" y="2887"/>
                    <a:pt x="337" y="2924"/>
                    <a:pt x="359" y="2843"/>
                  </a:cubicBezTo>
                  <a:cubicBezTo>
                    <a:pt x="381" y="2763"/>
                    <a:pt x="359" y="2741"/>
                    <a:pt x="345" y="2660"/>
                  </a:cubicBezTo>
                  <a:cubicBezTo>
                    <a:pt x="337" y="2579"/>
                    <a:pt x="301" y="2535"/>
                    <a:pt x="264" y="2477"/>
                  </a:cubicBezTo>
                  <a:cubicBezTo>
                    <a:pt x="235" y="2418"/>
                    <a:pt x="162" y="2323"/>
                    <a:pt x="139" y="2220"/>
                  </a:cubicBezTo>
                  <a:cubicBezTo>
                    <a:pt x="117" y="2118"/>
                    <a:pt x="117" y="1993"/>
                    <a:pt x="139" y="1949"/>
                  </a:cubicBezTo>
                  <a:cubicBezTo>
                    <a:pt x="162" y="1898"/>
                    <a:pt x="198" y="1810"/>
                    <a:pt x="139" y="1773"/>
                  </a:cubicBezTo>
                  <a:cubicBezTo>
                    <a:pt x="88" y="1744"/>
                    <a:pt x="37" y="1707"/>
                    <a:pt x="74" y="1627"/>
                  </a:cubicBezTo>
                  <a:cubicBezTo>
                    <a:pt x="110" y="1546"/>
                    <a:pt x="117" y="1517"/>
                    <a:pt x="213" y="1480"/>
                  </a:cubicBezTo>
                  <a:cubicBezTo>
                    <a:pt x="235" y="1473"/>
                    <a:pt x="249" y="1473"/>
                    <a:pt x="264" y="1473"/>
                  </a:cubicBezTo>
                  <a:cubicBezTo>
                    <a:pt x="315" y="1473"/>
                    <a:pt x="345" y="1495"/>
                    <a:pt x="381" y="1495"/>
                  </a:cubicBezTo>
                  <a:lnTo>
                    <a:pt x="388" y="1495"/>
                  </a:lnTo>
                  <a:cubicBezTo>
                    <a:pt x="396" y="1495"/>
                    <a:pt x="396" y="1487"/>
                    <a:pt x="396" y="1487"/>
                  </a:cubicBezTo>
                  <a:cubicBezTo>
                    <a:pt x="433" y="1487"/>
                    <a:pt x="388" y="1561"/>
                    <a:pt x="388" y="1561"/>
                  </a:cubicBezTo>
                  <a:cubicBezTo>
                    <a:pt x="388" y="1561"/>
                    <a:pt x="484" y="1422"/>
                    <a:pt x="542" y="1414"/>
                  </a:cubicBezTo>
                  <a:cubicBezTo>
                    <a:pt x="572" y="1407"/>
                    <a:pt x="630" y="1400"/>
                    <a:pt x="674" y="1400"/>
                  </a:cubicBezTo>
                  <a:cubicBezTo>
                    <a:pt x="711" y="1400"/>
                    <a:pt x="748" y="1400"/>
                    <a:pt x="762" y="1414"/>
                  </a:cubicBezTo>
                  <a:cubicBezTo>
                    <a:pt x="814" y="1436"/>
                    <a:pt x="857" y="1473"/>
                    <a:pt x="887" y="1517"/>
                  </a:cubicBezTo>
                  <a:cubicBezTo>
                    <a:pt x="916" y="1553"/>
                    <a:pt x="975" y="1590"/>
                    <a:pt x="1033" y="1590"/>
                  </a:cubicBezTo>
                  <a:cubicBezTo>
                    <a:pt x="1048" y="1590"/>
                    <a:pt x="1063" y="1590"/>
                    <a:pt x="1070" y="1583"/>
                  </a:cubicBezTo>
                  <a:cubicBezTo>
                    <a:pt x="1143" y="1561"/>
                    <a:pt x="1173" y="1524"/>
                    <a:pt x="1173" y="1473"/>
                  </a:cubicBezTo>
                  <a:cubicBezTo>
                    <a:pt x="1173" y="1414"/>
                    <a:pt x="1231" y="1392"/>
                    <a:pt x="1231" y="1348"/>
                  </a:cubicBezTo>
                  <a:cubicBezTo>
                    <a:pt x="1231" y="1297"/>
                    <a:pt x="1165" y="1312"/>
                    <a:pt x="1165" y="1253"/>
                  </a:cubicBezTo>
                  <a:cubicBezTo>
                    <a:pt x="1165" y="1194"/>
                    <a:pt x="1151" y="1084"/>
                    <a:pt x="1151" y="1084"/>
                  </a:cubicBezTo>
                  <a:cubicBezTo>
                    <a:pt x="1151" y="1084"/>
                    <a:pt x="1268" y="1084"/>
                    <a:pt x="1297" y="1121"/>
                  </a:cubicBezTo>
                  <a:cubicBezTo>
                    <a:pt x="1305" y="1128"/>
                    <a:pt x="1319" y="1128"/>
                    <a:pt x="1341" y="1128"/>
                  </a:cubicBezTo>
                  <a:cubicBezTo>
                    <a:pt x="1400" y="1128"/>
                    <a:pt x="1502" y="1092"/>
                    <a:pt x="1502" y="1092"/>
                  </a:cubicBezTo>
                  <a:cubicBezTo>
                    <a:pt x="1502" y="1092"/>
                    <a:pt x="1393" y="1070"/>
                    <a:pt x="1444" y="1019"/>
                  </a:cubicBezTo>
                  <a:cubicBezTo>
                    <a:pt x="1502" y="960"/>
                    <a:pt x="1546" y="996"/>
                    <a:pt x="1590" y="938"/>
                  </a:cubicBezTo>
                  <a:cubicBezTo>
                    <a:pt x="1642" y="879"/>
                    <a:pt x="1671" y="857"/>
                    <a:pt x="1671" y="777"/>
                  </a:cubicBezTo>
                  <a:cubicBezTo>
                    <a:pt x="1671" y="696"/>
                    <a:pt x="1590" y="645"/>
                    <a:pt x="1664" y="550"/>
                  </a:cubicBezTo>
                  <a:cubicBezTo>
                    <a:pt x="1700" y="506"/>
                    <a:pt x="1715" y="484"/>
                    <a:pt x="1737" y="484"/>
                  </a:cubicBezTo>
                  <a:cubicBezTo>
                    <a:pt x="1752" y="484"/>
                    <a:pt x="1774" y="498"/>
                    <a:pt x="1795" y="520"/>
                  </a:cubicBezTo>
                  <a:cubicBezTo>
                    <a:pt x="1817" y="528"/>
                    <a:pt x="1847" y="535"/>
                    <a:pt x="1883" y="535"/>
                  </a:cubicBezTo>
                  <a:cubicBezTo>
                    <a:pt x="1949" y="535"/>
                    <a:pt x="2023" y="513"/>
                    <a:pt x="2067" y="469"/>
                  </a:cubicBezTo>
                  <a:cubicBezTo>
                    <a:pt x="2140" y="403"/>
                    <a:pt x="2213" y="366"/>
                    <a:pt x="2250" y="315"/>
                  </a:cubicBezTo>
                  <a:cubicBezTo>
                    <a:pt x="2286" y="256"/>
                    <a:pt x="2250" y="213"/>
                    <a:pt x="2294" y="154"/>
                  </a:cubicBezTo>
                  <a:cubicBezTo>
                    <a:pt x="2316" y="132"/>
                    <a:pt x="2338" y="110"/>
                    <a:pt x="2360" y="95"/>
                  </a:cubicBezTo>
                  <a:cubicBezTo>
                    <a:pt x="2374" y="117"/>
                    <a:pt x="2374" y="117"/>
                    <a:pt x="2374" y="117"/>
                  </a:cubicBezTo>
                  <a:cubicBezTo>
                    <a:pt x="2360" y="95"/>
                    <a:pt x="2360" y="95"/>
                    <a:pt x="2360" y="95"/>
                  </a:cubicBezTo>
                  <a:cubicBezTo>
                    <a:pt x="2389" y="66"/>
                    <a:pt x="2426" y="51"/>
                    <a:pt x="2440" y="44"/>
                  </a:cubicBezTo>
                  <a:cubicBezTo>
                    <a:pt x="2448" y="37"/>
                    <a:pt x="2455" y="37"/>
                    <a:pt x="2455" y="37"/>
                  </a:cubicBezTo>
                  <a:cubicBezTo>
                    <a:pt x="2469" y="37"/>
                    <a:pt x="2462" y="66"/>
                    <a:pt x="2521" y="66"/>
                  </a:cubicBezTo>
                  <a:cubicBezTo>
                    <a:pt x="2565" y="66"/>
                    <a:pt x="2587" y="37"/>
                    <a:pt x="2616" y="37"/>
                  </a:cubicBezTo>
                  <a:lnTo>
                    <a:pt x="2616" y="0"/>
                  </a:lnTo>
                  <a:lnTo>
                    <a:pt x="2616" y="0"/>
                  </a:lnTo>
                  <a:lnTo>
                    <a:pt x="2616" y="0"/>
                  </a:lnTo>
                  <a:cubicBezTo>
                    <a:pt x="2594" y="0"/>
                    <a:pt x="2579" y="15"/>
                    <a:pt x="2565" y="22"/>
                  </a:cubicBezTo>
                  <a:cubicBezTo>
                    <a:pt x="2550" y="29"/>
                    <a:pt x="2543" y="37"/>
                    <a:pt x="2521" y="37"/>
                  </a:cubicBezTo>
                  <a:cubicBezTo>
                    <a:pt x="2499" y="37"/>
                    <a:pt x="2492" y="29"/>
                    <a:pt x="2492" y="22"/>
                  </a:cubicBezTo>
                  <a:cubicBezTo>
                    <a:pt x="2484" y="22"/>
                    <a:pt x="2477" y="7"/>
                    <a:pt x="2455" y="7"/>
                  </a:cubicBezTo>
                  <a:cubicBezTo>
                    <a:pt x="2448" y="7"/>
                    <a:pt x="2440" y="7"/>
                    <a:pt x="2433" y="15"/>
                  </a:cubicBezTo>
                  <a:cubicBezTo>
                    <a:pt x="2411" y="22"/>
                    <a:pt x="2389" y="29"/>
                    <a:pt x="2360" y="51"/>
                  </a:cubicBezTo>
                  <a:lnTo>
                    <a:pt x="2360" y="51"/>
                  </a:lnTo>
                  <a:cubicBezTo>
                    <a:pt x="2338" y="73"/>
                    <a:pt x="2338" y="73"/>
                    <a:pt x="2338" y="73"/>
                  </a:cubicBezTo>
                  <a:lnTo>
                    <a:pt x="2338" y="73"/>
                  </a:lnTo>
                  <a:cubicBezTo>
                    <a:pt x="2316" y="88"/>
                    <a:pt x="2316" y="88"/>
                    <a:pt x="2316" y="88"/>
                  </a:cubicBezTo>
                  <a:lnTo>
                    <a:pt x="2316" y="88"/>
                  </a:lnTo>
                  <a:cubicBezTo>
                    <a:pt x="2301" y="103"/>
                    <a:pt x="2286" y="117"/>
                    <a:pt x="2272" y="139"/>
                  </a:cubicBezTo>
                  <a:cubicBezTo>
                    <a:pt x="2243" y="176"/>
                    <a:pt x="2243" y="213"/>
                    <a:pt x="2235" y="234"/>
                  </a:cubicBezTo>
                  <a:cubicBezTo>
                    <a:pt x="2235" y="264"/>
                    <a:pt x="2235" y="278"/>
                    <a:pt x="2228" y="301"/>
                  </a:cubicBezTo>
                  <a:cubicBezTo>
                    <a:pt x="2206" y="322"/>
                    <a:pt x="2176" y="344"/>
                    <a:pt x="2140" y="374"/>
                  </a:cubicBezTo>
                  <a:cubicBezTo>
                    <a:pt x="2111" y="396"/>
                    <a:pt x="2081" y="418"/>
                    <a:pt x="2045" y="447"/>
                  </a:cubicBezTo>
                  <a:cubicBezTo>
                    <a:pt x="2015" y="484"/>
                    <a:pt x="1949" y="506"/>
                    <a:pt x="1883" y="506"/>
                  </a:cubicBezTo>
                  <a:cubicBezTo>
                    <a:pt x="1854" y="506"/>
                    <a:pt x="1825" y="498"/>
                    <a:pt x="1810" y="491"/>
                  </a:cubicBezTo>
                  <a:cubicBezTo>
                    <a:pt x="1810" y="491"/>
                    <a:pt x="1803" y="484"/>
                    <a:pt x="1795" y="484"/>
                  </a:cubicBezTo>
                  <a:cubicBezTo>
                    <a:pt x="1774" y="469"/>
                    <a:pt x="1759" y="454"/>
                    <a:pt x="1737" y="454"/>
                  </a:cubicBezTo>
                  <a:cubicBezTo>
                    <a:pt x="1700" y="454"/>
                    <a:pt x="1671" y="484"/>
                    <a:pt x="1634" y="535"/>
                  </a:cubicBezTo>
                  <a:cubicBezTo>
                    <a:pt x="1583" y="608"/>
                    <a:pt x="1605" y="667"/>
                    <a:pt x="1627" y="711"/>
                  </a:cubicBezTo>
                  <a:cubicBezTo>
                    <a:pt x="1634" y="733"/>
                    <a:pt x="1642" y="755"/>
                    <a:pt x="1642" y="777"/>
                  </a:cubicBezTo>
                  <a:cubicBezTo>
                    <a:pt x="1642" y="835"/>
                    <a:pt x="1627" y="850"/>
                    <a:pt x="1590" y="887"/>
                  </a:cubicBezTo>
                  <a:cubicBezTo>
                    <a:pt x="1583" y="901"/>
                    <a:pt x="1576" y="909"/>
                    <a:pt x="1568" y="916"/>
                  </a:cubicBezTo>
                  <a:cubicBezTo>
                    <a:pt x="1554" y="938"/>
                    <a:pt x="1539" y="945"/>
                    <a:pt x="1517" y="945"/>
                  </a:cubicBezTo>
                  <a:cubicBezTo>
                    <a:pt x="1488" y="953"/>
                    <a:pt x="1458" y="960"/>
                    <a:pt x="1422" y="996"/>
                  </a:cubicBezTo>
                  <a:cubicBezTo>
                    <a:pt x="1400" y="1019"/>
                    <a:pt x="1400" y="1048"/>
                    <a:pt x="1400" y="1063"/>
                  </a:cubicBezTo>
                  <a:cubicBezTo>
                    <a:pt x="1407" y="1070"/>
                    <a:pt x="1407" y="1077"/>
                    <a:pt x="1414" y="1084"/>
                  </a:cubicBezTo>
                  <a:cubicBezTo>
                    <a:pt x="1393" y="1092"/>
                    <a:pt x="1363" y="1099"/>
                    <a:pt x="1341" y="1099"/>
                  </a:cubicBezTo>
                  <a:cubicBezTo>
                    <a:pt x="1326" y="1099"/>
                    <a:pt x="1319" y="1099"/>
                    <a:pt x="1319" y="1099"/>
                  </a:cubicBezTo>
                  <a:cubicBezTo>
                    <a:pt x="1283" y="1055"/>
                    <a:pt x="1173" y="1055"/>
                    <a:pt x="1151" y="1055"/>
                  </a:cubicBezTo>
                  <a:cubicBezTo>
                    <a:pt x="1114" y="1055"/>
                    <a:pt x="1114" y="1055"/>
                    <a:pt x="1114" y="1055"/>
                  </a:cubicBezTo>
                  <a:cubicBezTo>
                    <a:pt x="1121" y="1084"/>
                    <a:pt x="1121" y="1084"/>
                    <a:pt x="1121" y="1084"/>
                  </a:cubicBezTo>
                  <a:cubicBezTo>
                    <a:pt x="1121" y="1092"/>
                    <a:pt x="1129" y="1202"/>
                    <a:pt x="1129" y="1253"/>
                  </a:cubicBezTo>
                  <a:cubicBezTo>
                    <a:pt x="1129" y="1304"/>
                    <a:pt x="1165" y="1319"/>
                    <a:pt x="1187" y="1334"/>
                  </a:cubicBezTo>
                  <a:cubicBezTo>
                    <a:pt x="1202" y="1341"/>
                    <a:pt x="1202" y="1341"/>
                    <a:pt x="1202" y="1348"/>
                  </a:cubicBezTo>
                  <a:cubicBezTo>
                    <a:pt x="1202" y="1356"/>
                    <a:pt x="1195" y="1363"/>
                    <a:pt x="1180" y="1378"/>
                  </a:cubicBezTo>
                  <a:cubicBezTo>
                    <a:pt x="1165" y="1400"/>
                    <a:pt x="1143" y="1429"/>
                    <a:pt x="1143" y="1473"/>
                  </a:cubicBezTo>
                  <a:cubicBezTo>
                    <a:pt x="1143" y="1502"/>
                    <a:pt x="1136" y="1532"/>
                    <a:pt x="1063" y="1553"/>
                  </a:cubicBezTo>
                  <a:cubicBezTo>
                    <a:pt x="1055" y="1553"/>
                    <a:pt x="1041" y="1561"/>
                    <a:pt x="1033" y="1561"/>
                  </a:cubicBezTo>
                  <a:cubicBezTo>
                    <a:pt x="989" y="1561"/>
                    <a:pt x="938" y="1524"/>
                    <a:pt x="916" y="1495"/>
                  </a:cubicBezTo>
                  <a:cubicBezTo>
                    <a:pt x="872" y="1436"/>
                    <a:pt x="821" y="1407"/>
                    <a:pt x="777" y="1385"/>
                  </a:cubicBezTo>
                  <a:cubicBezTo>
                    <a:pt x="755" y="1378"/>
                    <a:pt x="726" y="1370"/>
                    <a:pt x="674" y="1370"/>
                  </a:cubicBezTo>
                  <a:cubicBezTo>
                    <a:pt x="623" y="1370"/>
                    <a:pt x="564" y="1378"/>
                    <a:pt x="535" y="1385"/>
                  </a:cubicBezTo>
                  <a:cubicBezTo>
                    <a:pt x="498" y="1392"/>
                    <a:pt x="455" y="1429"/>
                    <a:pt x="425" y="1465"/>
                  </a:cubicBezTo>
                  <a:cubicBezTo>
                    <a:pt x="418" y="1465"/>
                    <a:pt x="411" y="1458"/>
                    <a:pt x="396" y="1458"/>
                  </a:cubicBezTo>
                  <a:lnTo>
                    <a:pt x="396" y="1458"/>
                  </a:lnTo>
                  <a:cubicBezTo>
                    <a:pt x="396" y="1458"/>
                    <a:pt x="388" y="1458"/>
                    <a:pt x="381" y="1465"/>
                  </a:cubicBezTo>
                  <a:lnTo>
                    <a:pt x="381" y="1465"/>
                  </a:lnTo>
                  <a:cubicBezTo>
                    <a:pt x="367" y="1465"/>
                    <a:pt x="359" y="1458"/>
                    <a:pt x="345" y="1458"/>
                  </a:cubicBezTo>
                  <a:cubicBezTo>
                    <a:pt x="323" y="1451"/>
                    <a:pt x="301" y="1436"/>
                    <a:pt x="264" y="1436"/>
                  </a:cubicBezTo>
                  <a:cubicBezTo>
                    <a:pt x="242" y="1436"/>
                    <a:pt x="220" y="1444"/>
                    <a:pt x="198" y="1451"/>
                  </a:cubicBezTo>
                  <a:cubicBezTo>
                    <a:pt x="103" y="1487"/>
                    <a:pt x="81" y="1532"/>
                    <a:pt x="52" y="1605"/>
                  </a:cubicBezTo>
                  <a:cubicBezTo>
                    <a:pt x="44" y="1619"/>
                    <a:pt x="44" y="1619"/>
                    <a:pt x="44" y="1619"/>
                  </a:cubicBezTo>
                  <a:cubicBezTo>
                    <a:pt x="0" y="1722"/>
                    <a:pt x="81" y="1773"/>
                    <a:pt x="125" y="1803"/>
                  </a:cubicBezTo>
                  <a:cubicBezTo>
                    <a:pt x="169" y="1825"/>
                    <a:pt x="117" y="1920"/>
                    <a:pt x="117" y="1934"/>
                  </a:cubicBezTo>
                  <a:cubicBezTo>
                    <a:pt x="88" y="1993"/>
                    <a:pt x="88" y="2125"/>
                    <a:pt x="110" y="2228"/>
                  </a:cubicBezTo>
                  <a:cubicBezTo>
                    <a:pt x="132" y="2315"/>
                    <a:pt x="191" y="2411"/>
                    <a:pt x="227" y="2470"/>
                  </a:cubicBezTo>
                  <a:cubicBezTo>
                    <a:pt x="242" y="2491"/>
                    <a:pt x="242" y="2491"/>
                    <a:pt x="242" y="2491"/>
                  </a:cubicBezTo>
                  <a:cubicBezTo>
                    <a:pt x="257" y="2513"/>
                    <a:pt x="257" y="2513"/>
                    <a:pt x="257" y="2513"/>
                  </a:cubicBezTo>
                  <a:cubicBezTo>
                    <a:pt x="286" y="2565"/>
                    <a:pt x="308" y="2601"/>
                    <a:pt x="315" y="2667"/>
                  </a:cubicBezTo>
                  <a:cubicBezTo>
                    <a:pt x="323" y="2689"/>
                    <a:pt x="323" y="2711"/>
                    <a:pt x="330" y="2726"/>
                  </a:cubicBezTo>
                  <a:cubicBezTo>
                    <a:pt x="337" y="2763"/>
                    <a:pt x="345" y="2784"/>
                    <a:pt x="330" y="2836"/>
                  </a:cubicBezTo>
                  <a:cubicBezTo>
                    <a:pt x="323" y="2865"/>
                    <a:pt x="308" y="2872"/>
                    <a:pt x="301" y="2880"/>
                  </a:cubicBezTo>
                  <a:cubicBezTo>
                    <a:pt x="286" y="2894"/>
                    <a:pt x="271" y="2909"/>
                    <a:pt x="271" y="2953"/>
                  </a:cubicBezTo>
                  <a:cubicBezTo>
                    <a:pt x="271" y="2982"/>
                    <a:pt x="271" y="3004"/>
                    <a:pt x="279" y="3019"/>
                  </a:cubicBezTo>
                  <a:cubicBezTo>
                    <a:pt x="279" y="3048"/>
                    <a:pt x="286" y="3070"/>
                    <a:pt x="271" y="3107"/>
                  </a:cubicBezTo>
                  <a:cubicBezTo>
                    <a:pt x="264" y="3122"/>
                    <a:pt x="264" y="3122"/>
                    <a:pt x="257" y="3122"/>
                  </a:cubicBezTo>
                  <a:cubicBezTo>
                    <a:pt x="227" y="3136"/>
                    <a:pt x="213" y="3151"/>
                    <a:pt x="205" y="3202"/>
                  </a:cubicBezTo>
                  <a:cubicBezTo>
                    <a:pt x="198" y="3217"/>
                    <a:pt x="198" y="3246"/>
                    <a:pt x="213" y="3261"/>
                  </a:cubicBezTo>
                  <a:cubicBezTo>
                    <a:pt x="227" y="3283"/>
                    <a:pt x="249" y="3283"/>
                    <a:pt x="257" y="3283"/>
                  </a:cubicBezTo>
                  <a:lnTo>
                    <a:pt x="264" y="3283"/>
                  </a:lnTo>
                  <a:cubicBezTo>
                    <a:pt x="271" y="3275"/>
                    <a:pt x="271" y="3275"/>
                    <a:pt x="271" y="3275"/>
                  </a:cubicBezTo>
                  <a:cubicBezTo>
                    <a:pt x="279" y="3275"/>
                    <a:pt x="279" y="3283"/>
                    <a:pt x="279" y="3283"/>
                  </a:cubicBezTo>
                  <a:cubicBezTo>
                    <a:pt x="279" y="3283"/>
                    <a:pt x="286" y="3290"/>
                    <a:pt x="286" y="3320"/>
                  </a:cubicBezTo>
                  <a:cubicBezTo>
                    <a:pt x="286" y="3371"/>
                    <a:pt x="286" y="3371"/>
                    <a:pt x="286" y="3371"/>
                  </a:cubicBezTo>
                  <a:cubicBezTo>
                    <a:pt x="330" y="3341"/>
                    <a:pt x="330" y="3341"/>
                    <a:pt x="330" y="3341"/>
                  </a:cubicBezTo>
                  <a:cubicBezTo>
                    <a:pt x="337" y="3334"/>
                    <a:pt x="352" y="3334"/>
                    <a:pt x="367" y="3334"/>
                  </a:cubicBezTo>
                  <a:cubicBezTo>
                    <a:pt x="381" y="3334"/>
                    <a:pt x="396" y="3334"/>
                    <a:pt x="418" y="3341"/>
                  </a:cubicBezTo>
                  <a:cubicBezTo>
                    <a:pt x="440" y="3341"/>
                    <a:pt x="462" y="3349"/>
                    <a:pt x="484" y="3349"/>
                  </a:cubicBezTo>
                  <a:cubicBezTo>
                    <a:pt x="506" y="3349"/>
                    <a:pt x="521" y="3341"/>
                    <a:pt x="542" y="3334"/>
                  </a:cubicBezTo>
                  <a:cubicBezTo>
                    <a:pt x="557" y="3327"/>
                    <a:pt x="572" y="3320"/>
                    <a:pt x="586" y="3320"/>
                  </a:cubicBezTo>
                  <a:cubicBezTo>
                    <a:pt x="638" y="3297"/>
                    <a:pt x="696" y="3275"/>
                    <a:pt x="696" y="3173"/>
                  </a:cubicBezTo>
                  <a:cubicBezTo>
                    <a:pt x="696" y="3107"/>
                    <a:pt x="733" y="3100"/>
                    <a:pt x="843" y="3092"/>
                  </a:cubicBezTo>
                  <a:cubicBezTo>
                    <a:pt x="857" y="3092"/>
                    <a:pt x="879" y="3085"/>
                    <a:pt x="894" y="3085"/>
                  </a:cubicBezTo>
                  <a:cubicBezTo>
                    <a:pt x="975" y="3078"/>
                    <a:pt x="997" y="3056"/>
                    <a:pt x="997" y="3004"/>
                  </a:cubicBezTo>
                  <a:cubicBezTo>
                    <a:pt x="997" y="2990"/>
                    <a:pt x="997" y="2990"/>
                    <a:pt x="997" y="2982"/>
                  </a:cubicBezTo>
                  <a:cubicBezTo>
                    <a:pt x="1026" y="2916"/>
                    <a:pt x="1019" y="2843"/>
                    <a:pt x="967" y="2799"/>
                  </a:cubicBezTo>
                  <a:cubicBezTo>
                    <a:pt x="938" y="2770"/>
                    <a:pt x="909" y="2763"/>
                    <a:pt x="887" y="2763"/>
                  </a:cubicBezTo>
                  <a:cubicBezTo>
                    <a:pt x="879" y="2763"/>
                    <a:pt x="865" y="2763"/>
                    <a:pt x="857" y="2763"/>
                  </a:cubicBezTo>
                  <a:cubicBezTo>
                    <a:pt x="843" y="2770"/>
                    <a:pt x="836" y="2770"/>
                    <a:pt x="828" y="2770"/>
                  </a:cubicBezTo>
                  <a:cubicBezTo>
                    <a:pt x="821" y="2770"/>
                    <a:pt x="814" y="2770"/>
                    <a:pt x="806" y="2763"/>
                  </a:cubicBezTo>
                  <a:cubicBezTo>
                    <a:pt x="792" y="2763"/>
                    <a:pt x="784" y="2763"/>
                    <a:pt x="777" y="2755"/>
                  </a:cubicBezTo>
                  <a:cubicBezTo>
                    <a:pt x="784" y="2741"/>
                    <a:pt x="806" y="2704"/>
                    <a:pt x="828" y="2682"/>
                  </a:cubicBezTo>
                  <a:cubicBezTo>
                    <a:pt x="872" y="2653"/>
                    <a:pt x="924" y="2645"/>
                    <a:pt x="975" y="2631"/>
                  </a:cubicBezTo>
                  <a:lnTo>
                    <a:pt x="982" y="2631"/>
                  </a:lnTo>
                  <a:cubicBezTo>
                    <a:pt x="989" y="2631"/>
                    <a:pt x="997" y="2638"/>
                    <a:pt x="1004" y="2645"/>
                  </a:cubicBezTo>
                  <a:cubicBezTo>
                    <a:pt x="1012" y="2660"/>
                    <a:pt x="1033" y="2675"/>
                    <a:pt x="1055" y="2675"/>
                  </a:cubicBezTo>
                  <a:cubicBezTo>
                    <a:pt x="1063" y="2675"/>
                    <a:pt x="1077" y="2667"/>
                    <a:pt x="1085" y="2667"/>
                  </a:cubicBezTo>
                  <a:cubicBezTo>
                    <a:pt x="1107" y="2653"/>
                    <a:pt x="1121" y="2638"/>
                    <a:pt x="1136" y="2631"/>
                  </a:cubicBezTo>
                  <a:cubicBezTo>
                    <a:pt x="1136" y="2623"/>
                    <a:pt x="1143" y="2623"/>
                    <a:pt x="1143" y="2616"/>
                  </a:cubicBezTo>
                  <a:cubicBezTo>
                    <a:pt x="1151" y="2623"/>
                    <a:pt x="1151" y="2631"/>
                    <a:pt x="1158" y="2645"/>
                  </a:cubicBezTo>
                  <a:cubicBezTo>
                    <a:pt x="1165" y="2660"/>
                    <a:pt x="1180" y="2682"/>
                    <a:pt x="1202" y="2696"/>
                  </a:cubicBezTo>
                  <a:cubicBezTo>
                    <a:pt x="1217" y="2704"/>
                    <a:pt x="1224" y="2704"/>
                    <a:pt x="1238" y="2704"/>
                  </a:cubicBezTo>
                  <a:cubicBezTo>
                    <a:pt x="1268" y="2704"/>
                    <a:pt x="1290" y="2689"/>
                    <a:pt x="1319" y="2667"/>
                  </a:cubicBezTo>
                  <a:cubicBezTo>
                    <a:pt x="1334" y="2660"/>
                    <a:pt x="1341" y="2653"/>
                    <a:pt x="1356" y="2638"/>
                  </a:cubicBezTo>
                  <a:cubicBezTo>
                    <a:pt x="1378" y="2631"/>
                    <a:pt x="1378" y="2631"/>
                    <a:pt x="1378" y="2631"/>
                  </a:cubicBezTo>
                  <a:cubicBezTo>
                    <a:pt x="1407" y="2616"/>
                    <a:pt x="1414" y="2609"/>
                    <a:pt x="1422" y="2609"/>
                  </a:cubicBezTo>
                  <a:cubicBezTo>
                    <a:pt x="1429" y="2609"/>
                    <a:pt x="1429" y="2609"/>
                    <a:pt x="1429" y="2609"/>
                  </a:cubicBezTo>
                  <a:cubicBezTo>
                    <a:pt x="1436" y="2623"/>
                    <a:pt x="1444" y="2660"/>
                    <a:pt x="1429" y="2792"/>
                  </a:cubicBezTo>
                  <a:cubicBezTo>
                    <a:pt x="1414" y="2902"/>
                    <a:pt x="1422" y="2931"/>
                    <a:pt x="1436" y="2946"/>
                  </a:cubicBezTo>
                  <a:cubicBezTo>
                    <a:pt x="1444" y="2953"/>
                    <a:pt x="1458" y="2960"/>
                    <a:pt x="1466" y="2960"/>
                  </a:cubicBezTo>
                  <a:cubicBezTo>
                    <a:pt x="1495" y="2960"/>
                    <a:pt x="1510" y="2938"/>
                    <a:pt x="1524" y="2916"/>
                  </a:cubicBezTo>
                  <a:cubicBezTo>
                    <a:pt x="1539" y="2894"/>
                    <a:pt x="1546" y="2880"/>
                    <a:pt x="1554" y="2872"/>
                  </a:cubicBezTo>
                  <a:cubicBezTo>
                    <a:pt x="1561" y="2865"/>
                    <a:pt x="1561" y="2865"/>
                    <a:pt x="1561" y="2865"/>
                  </a:cubicBezTo>
                  <a:cubicBezTo>
                    <a:pt x="1568" y="2872"/>
                    <a:pt x="1583" y="2887"/>
                    <a:pt x="1597" y="2894"/>
                  </a:cubicBezTo>
                  <a:cubicBezTo>
                    <a:pt x="1620" y="2916"/>
                    <a:pt x="1642" y="2931"/>
                    <a:pt x="1664" y="2931"/>
                  </a:cubicBezTo>
                  <a:cubicBezTo>
                    <a:pt x="1700" y="2931"/>
                    <a:pt x="1722" y="2902"/>
                    <a:pt x="1744" y="2872"/>
                  </a:cubicBezTo>
                  <a:cubicBezTo>
                    <a:pt x="1766" y="2851"/>
                    <a:pt x="1781" y="2828"/>
                    <a:pt x="1795" y="2821"/>
                  </a:cubicBezTo>
                  <a:cubicBezTo>
                    <a:pt x="1795" y="2821"/>
                    <a:pt x="1795" y="2821"/>
                    <a:pt x="1803" y="2821"/>
                  </a:cubicBezTo>
                  <a:cubicBezTo>
                    <a:pt x="1810" y="2821"/>
                    <a:pt x="1817" y="2828"/>
                    <a:pt x="1817" y="2836"/>
                  </a:cubicBezTo>
                  <a:cubicBezTo>
                    <a:pt x="1839" y="2865"/>
                    <a:pt x="1854" y="2924"/>
                    <a:pt x="1847" y="2946"/>
                  </a:cubicBezTo>
                  <a:cubicBezTo>
                    <a:pt x="1832" y="3012"/>
                    <a:pt x="1854" y="3056"/>
                    <a:pt x="1920" y="3085"/>
                  </a:cubicBezTo>
                  <a:cubicBezTo>
                    <a:pt x="1927" y="3085"/>
                    <a:pt x="1935" y="3085"/>
                    <a:pt x="1935" y="3092"/>
                  </a:cubicBezTo>
                  <a:cubicBezTo>
                    <a:pt x="1935" y="3100"/>
                    <a:pt x="1927" y="3107"/>
                    <a:pt x="1927" y="3122"/>
                  </a:cubicBezTo>
                  <a:cubicBezTo>
                    <a:pt x="1913" y="3144"/>
                    <a:pt x="1898" y="3180"/>
                    <a:pt x="1883" y="3239"/>
                  </a:cubicBezTo>
                  <a:cubicBezTo>
                    <a:pt x="1854" y="3320"/>
                    <a:pt x="1854" y="3349"/>
                    <a:pt x="1869" y="3371"/>
                  </a:cubicBezTo>
                  <a:cubicBezTo>
                    <a:pt x="1876" y="3378"/>
                    <a:pt x="1891" y="3385"/>
                    <a:pt x="1898" y="3385"/>
                  </a:cubicBezTo>
                  <a:cubicBezTo>
                    <a:pt x="1942" y="3385"/>
                    <a:pt x="1993" y="3312"/>
                    <a:pt x="2015" y="3283"/>
                  </a:cubicBezTo>
                  <a:cubicBezTo>
                    <a:pt x="2030" y="3312"/>
                    <a:pt x="2052" y="3378"/>
                    <a:pt x="2052" y="3429"/>
                  </a:cubicBezTo>
                  <a:cubicBezTo>
                    <a:pt x="2052" y="3569"/>
                    <a:pt x="2118" y="3598"/>
                    <a:pt x="2176" y="3598"/>
                  </a:cubicBezTo>
                  <a:cubicBezTo>
                    <a:pt x="2191" y="3598"/>
                    <a:pt x="2206" y="3598"/>
                    <a:pt x="2220" y="3598"/>
                  </a:cubicBezTo>
                  <a:cubicBezTo>
                    <a:pt x="2316" y="3576"/>
                    <a:pt x="2330" y="3554"/>
                    <a:pt x="2345" y="3510"/>
                  </a:cubicBezTo>
                  <a:cubicBezTo>
                    <a:pt x="2345" y="3495"/>
                    <a:pt x="2352" y="3481"/>
                    <a:pt x="2360" y="3466"/>
                  </a:cubicBezTo>
                  <a:cubicBezTo>
                    <a:pt x="2374" y="3429"/>
                    <a:pt x="2396" y="3415"/>
                    <a:pt x="2404" y="3415"/>
                  </a:cubicBezTo>
                  <a:cubicBezTo>
                    <a:pt x="2404" y="3415"/>
                    <a:pt x="2411" y="3429"/>
                    <a:pt x="2411" y="3444"/>
                  </a:cubicBezTo>
                  <a:cubicBezTo>
                    <a:pt x="2418" y="3488"/>
                    <a:pt x="2426" y="3517"/>
                    <a:pt x="2433" y="3539"/>
                  </a:cubicBezTo>
                  <a:cubicBezTo>
                    <a:pt x="2448" y="3561"/>
                    <a:pt x="2455" y="3583"/>
                    <a:pt x="2448" y="3620"/>
                  </a:cubicBezTo>
                  <a:cubicBezTo>
                    <a:pt x="2433" y="3715"/>
                    <a:pt x="2484" y="3737"/>
                    <a:pt x="2521" y="3759"/>
                  </a:cubicBezTo>
                  <a:cubicBezTo>
                    <a:pt x="2528" y="3766"/>
                    <a:pt x="2528" y="3766"/>
                    <a:pt x="2528" y="3766"/>
                  </a:cubicBezTo>
                  <a:cubicBezTo>
                    <a:pt x="2543" y="3774"/>
                    <a:pt x="2557" y="3810"/>
                    <a:pt x="2565" y="3854"/>
                  </a:cubicBezTo>
                  <a:cubicBezTo>
                    <a:pt x="2536" y="3862"/>
                    <a:pt x="2499" y="3876"/>
                    <a:pt x="2469" y="3928"/>
                  </a:cubicBezTo>
                  <a:cubicBezTo>
                    <a:pt x="2433" y="4008"/>
                    <a:pt x="2484" y="4147"/>
                    <a:pt x="2536" y="4199"/>
                  </a:cubicBezTo>
                  <a:cubicBezTo>
                    <a:pt x="2550" y="4213"/>
                    <a:pt x="2543" y="4235"/>
                    <a:pt x="2528" y="4279"/>
                  </a:cubicBezTo>
                  <a:cubicBezTo>
                    <a:pt x="2514" y="4316"/>
                    <a:pt x="2506" y="4360"/>
                    <a:pt x="2506" y="4404"/>
                  </a:cubicBezTo>
                  <a:cubicBezTo>
                    <a:pt x="2506" y="4529"/>
                    <a:pt x="2660" y="4646"/>
                    <a:pt x="2741" y="4682"/>
                  </a:cubicBezTo>
                  <a:cubicBezTo>
                    <a:pt x="2770" y="4697"/>
                    <a:pt x="2785" y="4712"/>
                    <a:pt x="2785" y="4719"/>
                  </a:cubicBezTo>
                  <a:cubicBezTo>
                    <a:pt x="2785" y="4726"/>
                    <a:pt x="2777" y="4734"/>
                    <a:pt x="2763" y="4741"/>
                  </a:cubicBezTo>
                  <a:cubicBezTo>
                    <a:pt x="2733" y="4770"/>
                    <a:pt x="2660" y="4822"/>
                    <a:pt x="2704" y="4887"/>
                  </a:cubicBezTo>
                  <a:cubicBezTo>
                    <a:pt x="2719" y="4910"/>
                    <a:pt x="2741" y="4917"/>
                    <a:pt x="2763" y="4924"/>
                  </a:cubicBezTo>
                  <a:cubicBezTo>
                    <a:pt x="2777" y="4932"/>
                    <a:pt x="2785" y="4939"/>
                    <a:pt x="2785" y="4946"/>
                  </a:cubicBezTo>
                  <a:cubicBezTo>
                    <a:pt x="2792" y="4953"/>
                    <a:pt x="2792" y="4968"/>
                    <a:pt x="2792" y="4975"/>
                  </a:cubicBezTo>
                  <a:cubicBezTo>
                    <a:pt x="2785" y="5005"/>
                    <a:pt x="2785" y="5056"/>
                    <a:pt x="2865" y="5078"/>
                  </a:cubicBezTo>
                  <a:cubicBezTo>
                    <a:pt x="2946" y="5100"/>
                    <a:pt x="3004" y="5137"/>
                    <a:pt x="3121" y="5254"/>
                  </a:cubicBezTo>
                  <a:cubicBezTo>
                    <a:pt x="3238" y="5371"/>
                    <a:pt x="3253" y="5569"/>
                    <a:pt x="3238" y="5613"/>
                  </a:cubicBezTo>
                  <a:cubicBezTo>
                    <a:pt x="3238" y="5613"/>
                    <a:pt x="3238" y="5620"/>
                    <a:pt x="3223" y="5620"/>
                  </a:cubicBezTo>
                  <a:cubicBezTo>
                    <a:pt x="3216" y="5628"/>
                    <a:pt x="3194" y="5635"/>
                    <a:pt x="3194" y="5650"/>
                  </a:cubicBezTo>
                  <a:cubicBezTo>
                    <a:pt x="3187" y="5672"/>
                    <a:pt x="3194" y="5686"/>
                    <a:pt x="3201" y="5694"/>
                  </a:cubicBezTo>
                  <a:cubicBezTo>
                    <a:pt x="3231" y="5738"/>
                    <a:pt x="3231" y="5774"/>
                    <a:pt x="3201" y="5818"/>
                  </a:cubicBezTo>
                  <a:cubicBezTo>
                    <a:pt x="3150" y="5891"/>
                    <a:pt x="3143" y="5979"/>
                    <a:pt x="3187" y="6060"/>
                  </a:cubicBezTo>
                  <a:cubicBezTo>
                    <a:pt x="3209" y="6111"/>
                    <a:pt x="3238" y="6119"/>
                    <a:pt x="3260" y="6119"/>
                  </a:cubicBezTo>
                  <a:cubicBezTo>
                    <a:pt x="3282" y="6126"/>
                    <a:pt x="3297" y="6126"/>
                    <a:pt x="3311" y="6155"/>
                  </a:cubicBezTo>
                  <a:cubicBezTo>
                    <a:pt x="3326" y="6177"/>
                    <a:pt x="3326" y="6199"/>
                    <a:pt x="3318" y="6221"/>
                  </a:cubicBezTo>
                  <a:cubicBezTo>
                    <a:pt x="3304" y="6236"/>
                    <a:pt x="3289" y="6243"/>
                    <a:pt x="3282" y="6243"/>
                  </a:cubicBezTo>
                  <a:cubicBezTo>
                    <a:pt x="3275" y="6243"/>
                    <a:pt x="3267" y="6243"/>
                    <a:pt x="3260" y="6243"/>
                  </a:cubicBezTo>
                  <a:cubicBezTo>
                    <a:pt x="3253" y="6243"/>
                    <a:pt x="3238" y="6243"/>
                    <a:pt x="3231" y="6243"/>
                  </a:cubicBezTo>
                  <a:cubicBezTo>
                    <a:pt x="3201" y="6243"/>
                    <a:pt x="3157" y="6251"/>
                    <a:pt x="3128" y="6272"/>
                  </a:cubicBezTo>
                  <a:cubicBezTo>
                    <a:pt x="3121" y="6272"/>
                    <a:pt x="3113" y="6258"/>
                    <a:pt x="3106" y="6258"/>
                  </a:cubicBezTo>
                  <a:cubicBezTo>
                    <a:pt x="3085" y="6229"/>
                    <a:pt x="3041" y="6192"/>
                    <a:pt x="2983" y="6177"/>
                  </a:cubicBezTo>
                  <a:cubicBezTo>
                    <a:pt x="2946" y="6170"/>
                    <a:pt x="2924" y="6170"/>
                    <a:pt x="2909" y="6170"/>
                  </a:cubicBezTo>
                  <a:cubicBezTo>
                    <a:pt x="2836" y="6170"/>
                    <a:pt x="2821" y="6221"/>
                    <a:pt x="2814" y="6280"/>
                  </a:cubicBezTo>
                  <a:cubicBezTo>
                    <a:pt x="2792" y="6353"/>
                    <a:pt x="2858" y="6412"/>
                    <a:pt x="2917" y="6456"/>
                  </a:cubicBezTo>
                  <a:cubicBezTo>
                    <a:pt x="2909" y="6456"/>
                    <a:pt x="2902" y="6463"/>
                    <a:pt x="2902" y="6470"/>
                  </a:cubicBezTo>
                  <a:cubicBezTo>
                    <a:pt x="2887" y="6507"/>
                    <a:pt x="2917" y="6551"/>
                    <a:pt x="2938" y="6580"/>
                  </a:cubicBezTo>
                  <a:cubicBezTo>
                    <a:pt x="2960" y="6602"/>
                    <a:pt x="2968" y="6639"/>
                    <a:pt x="2960" y="6683"/>
                  </a:cubicBezTo>
                  <a:cubicBezTo>
                    <a:pt x="2960" y="6720"/>
                    <a:pt x="2946" y="6749"/>
                    <a:pt x="2938" y="6763"/>
                  </a:cubicBezTo>
                  <a:cubicBezTo>
                    <a:pt x="2917" y="6749"/>
                    <a:pt x="2887" y="6734"/>
                    <a:pt x="2865" y="6734"/>
                  </a:cubicBezTo>
                  <a:cubicBezTo>
                    <a:pt x="2836" y="6734"/>
                    <a:pt x="2807" y="6756"/>
                    <a:pt x="2799" y="6793"/>
                  </a:cubicBezTo>
                  <a:cubicBezTo>
                    <a:pt x="2792" y="6815"/>
                    <a:pt x="2807" y="6837"/>
                    <a:pt x="2814" y="6859"/>
                  </a:cubicBezTo>
                  <a:cubicBezTo>
                    <a:pt x="2763" y="6873"/>
                    <a:pt x="2711" y="6903"/>
                    <a:pt x="2660" y="6947"/>
                  </a:cubicBezTo>
                  <a:cubicBezTo>
                    <a:pt x="2653" y="6954"/>
                    <a:pt x="2638" y="6961"/>
                    <a:pt x="2631" y="6961"/>
                  </a:cubicBezTo>
                  <a:cubicBezTo>
                    <a:pt x="2616" y="6961"/>
                    <a:pt x="2602" y="6947"/>
                    <a:pt x="2587" y="6932"/>
                  </a:cubicBezTo>
                  <a:cubicBezTo>
                    <a:pt x="2572" y="6925"/>
                    <a:pt x="2565" y="6917"/>
                    <a:pt x="2550" y="6903"/>
                  </a:cubicBezTo>
                  <a:cubicBezTo>
                    <a:pt x="2543" y="6903"/>
                    <a:pt x="2528" y="6903"/>
                    <a:pt x="2521" y="6903"/>
                  </a:cubicBezTo>
                  <a:cubicBezTo>
                    <a:pt x="2440" y="6903"/>
                    <a:pt x="2345" y="7049"/>
                    <a:pt x="2301" y="7144"/>
                  </a:cubicBezTo>
                  <a:cubicBezTo>
                    <a:pt x="2279" y="7196"/>
                    <a:pt x="2257" y="7225"/>
                    <a:pt x="2235" y="7240"/>
                  </a:cubicBezTo>
                  <a:cubicBezTo>
                    <a:pt x="2220" y="7254"/>
                    <a:pt x="2206" y="7269"/>
                    <a:pt x="2206" y="7291"/>
                  </a:cubicBezTo>
                  <a:cubicBezTo>
                    <a:pt x="2206" y="7320"/>
                    <a:pt x="2228" y="7335"/>
                    <a:pt x="2243" y="7342"/>
                  </a:cubicBezTo>
                  <a:cubicBezTo>
                    <a:pt x="2294" y="7379"/>
                    <a:pt x="2389" y="7518"/>
                    <a:pt x="2433" y="7584"/>
                  </a:cubicBezTo>
                  <a:cubicBezTo>
                    <a:pt x="2433" y="7613"/>
                    <a:pt x="2426" y="7665"/>
                    <a:pt x="2433" y="7782"/>
                  </a:cubicBezTo>
                  <a:cubicBezTo>
                    <a:pt x="2440" y="7877"/>
                    <a:pt x="2499" y="7987"/>
                    <a:pt x="2543" y="8082"/>
                  </a:cubicBezTo>
                  <a:cubicBezTo>
                    <a:pt x="2579" y="8156"/>
                    <a:pt x="2616" y="8229"/>
                    <a:pt x="2616" y="8273"/>
                  </a:cubicBezTo>
                  <a:cubicBezTo>
                    <a:pt x="2616" y="8368"/>
                    <a:pt x="2550" y="8529"/>
                    <a:pt x="2492" y="8573"/>
                  </a:cubicBezTo>
                  <a:cubicBezTo>
                    <a:pt x="2440" y="8625"/>
                    <a:pt x="2469" y="8669"/>
                    <a:pt x="2492" y="8705"/>
                  </a:cubicBezTo>
                  <a:cubicBezTo>
                    <a:pt x="2506" y="8734"/>
                    <a:pt x="2528" y="8764"/>
                    <a:pt x="2514" y="8808"/>
                  </a:cubicBezTo>
                  <a:cubicBezTo>
                    <a:pt x="2514" y="8822"/>
                    <a:pt x="2506" y="8837"/>
                    <a:pt x="2499" y="8852"/>
                  </a:cubicBezTo>
                  <a:cubicBezTo>
                    <a:pt x="2469" y="8932"/>
                    <a:pt x="2462" y="8976"/>
                    <a:pt x="2557" y="9064"/>
                  </a:cubicBezTo>
                  <a:cubicBezTo>
                    <a:pt x="2579" y="9086"/>
                    <a:pt x="2594" y="9094"/>
                    <a:pt x="2594" y="9101"/>
                  </a:cubicBezTo>
                  <a:cubicBezTo>
                    <a:pt x="2587" y="9108"/>
                    <a:pt x="2579" y="9108"/>
                    <a:pt x="2572" y="9115"/>
                  </a:cubicBezTo>
                  <a:cubicBezTo>
                    <a:pt x="2557" y="9123"/>
                    <a:pt x="2536" y="9130"/>
                    <a:pt x="2514" y="9138"/>
                  </a:cubicBezTo>
                  <a:cubicBezTo>
                    <a:pt x="2448" y="9189"/>
                    <a:pt x="2484" y="9247"/>
                    <a:pt x="2521" y="9306"/>
                  </a:cubicBezTo>
                  <a:cubicBezTo>
                    <a:pt x="2536" y="9343"/>
                    <a:pt x="2557" y="9372"/>
                    <a:pt x="2572" y="9416"/>
                  </a:cubicBezTo>
                  <a:cubicBezTo>
                    <a:pt x="2602" y="9475"/>
                    <a:pt x="2579" y="9533"/>
                    <a:pt x="2565" y="9555"/>
                  </a:cubicBezTo>
                  <a:cubicBezTo>
                    <a:pt x="2557" y="9584"/>
                    <a:pt x="2543" y="9599"/>
                    <a:pt x="2528" y="9606"/>
                  </a:cubicBezTo>
                  <a:cubicBezTo>
                    <a:pt x="2506" y="9570"/>
                    <a:pt x="2462" y="9541"/>
                    <a:pt x="2411" y="9541"/>
                  </a:cubicBezTo>
                  <a:cubicBezTo>
                    <a:pt x="2382" y="9541"/>
                    <a:pt x="2345" y="9555"/>
                    <a:pt x="2323" y="9577"/>
                  </a:cubicBezTo>
                  <a:cubicBezTo>
                    <a:pt x="2286" y="9606"/>
                    <a:pt x="2235" y="9636"/>
                    <a:pt x="2184" y="9636"/>
                  </a:cubicBezTo>
                  <a:cubicBezTo>
                    <a:pt x="2162" y="9636"/>
                    <a:pt x="2133" y="9629"/>
                    <a:pt x="2103" y="9614"/>
                  </a:cubicBezTo>
                  <a:cubicBezTo>
                    <a:pt x="2074" y="9599"/>
                    <a:pt x="2052" y="9592"/>
                    <a:pt x="2023" y="9592"/>
                  </a:cubicBezTo>
                  <a:cubicBezTo>
                    <a:pt x="1957" y="9592"/>
                    <a:pt x="1913" y="9643"/>
                    <a:pt x="1883" y="9680"/>
                  </a:cubicBezTo>
                  <a:cubicBezTo>
                    <a:pt x="1876" y="9694"/>
                    <a:pt x="1876" y="9694"/>
                    <a:pt x="1876" y="9694"/>
                  </a:cubicBezTo>
                  <a:cubicBezTo>
                    <a:pt x="1832" y="9738"/>
                    <a:pt x="1766" y="9782"/>
                    <a:pt x="1700" y="9797"/>
                  </a:cubicBezTo>
                  <a:cubicBezTo>
                    <a:pt x="1693" y="9797"/>
                    <a:pt x="1678" y="9797"/>
                    <a:pt x="1671" y="9797"/>
                  </a:cubicBezTo>
                  <a:cubicBezTo>
                    <a:pt x="1597" y="9812"/>
                    <a:pt x="1502" y="9826"/>
                    <a:pt x="1458" y="9870"/>
                  </a:cubicBezTo>
                  <a:cubicBezTo>
                    <a:pt x="1451" y="9878"/>
                    <a:pt x="1429" y="9900"/>
                    <a:pt x="1436" y="9929"/>
                  </a:cubicBezTo>
                  <a:cubicBezTo>
                    <a:pt x="1436" y="9958"/>
                    <a:pt x="1466" y="9973"/>
                    <a:pt x="1502" y="9995"/>
                  </a:cubicBezTo>
                  <a:cubicBezTo>
                    <a:pt x="1510" y="10002"/>
                    <a:pt x="1524" y="10010"/>
                    <a:pt x="1539" y="10017"/>
                  </a:cubicBezTo>
                  <a:cubicBezTo>
                    <a:pt x="1590" y="10053"/>
                    <a:pt x="1686" y="10068"/>
                    <a:pt x="1752" y="10075"/>
                  </a:cubicBezTo>
                  <a:cubicBezTo>
                    <a:pt x="1788" y="10083"/>
                    <a:pt x="1788" y="10083"/>
                    <a:pt x="1788" y="10083"/>
                  </a:cubicBezTo>
                  <a:cubicBezTo>
                    <a:pt x="1781" y="10046"/>
                    <a:pt x="1781" y="10046"/>
                    <a:pt x="1781" y="10046"/>
                  </a:cubicBezTo>
                  <a:cubicBezTo>
                    <a:pt x="1781" y="10039"/>
                    <a:pt x="1781" y="10039"/>
                    <a:pt x="1781" y="10039"/>
                  </a:cubicBezTo>
                  <a:cubicBezTo>
                    <a:pt x="1795" y="9995"/>
                    <a:pt x="1817" y="9922"/>
                    <a:pt x="1839" y="9907"/>
                  </a:cubicBezTo>
                  <a:cubicBezTo>
                    <a:pt x="1847" y="9900"/>
                    <a:pt x="1861" y="9892"/>
                    <a:pt x="1869" y="9892"/>
                  </a:cubicBezTo>
                  <a:cubicBezTo>
                    <a:pt x="1891" y="9892"/>
                    <a:pt x="1905" y="9900"/>
                    <a:pt x="1913" y="9914"/>
                  </a:cubicBezTo>
                  <a:cubicBezTo>
                    <a:pt x="1913" y="9914"/>
                    <a:pt x="1920" y="9922"/>
                    <a:pt x="1913" y="9944"/>
                  </a:cubicBezTo>
                  <a:cubicBezTo>
                    <a:pt x="1898" y="10002"/>
                    <a:pt x="1913" y="10039"/>
                    <a:pt x="1927" y="10061"/>
                  </a:cubicBezTo>
                  <a:cubicBezTo>
                    <a:pt x="1942" y="10083"/>
                    <a:pt x="1971" y="10097"/>
                    <a:pt x="2001" y="10097"/>
                  </a:cubicBezTo>
                  <a:cubicBezTo>
                    <a:pt x="2015" y="10097"/>
                    <a:pt x="2023" y="10090"/>
                    <a:pt x="2030" y="10090"/>
                  </a:cubicBezTo>
                  <a:cubicBezTo>
                    <a:pt x="2037" y="10090"/>
                    <a:pt x="2052" y="10090"/>
                    <a:pt x="2067" y="10083"/>
                  </a:cubicBezTo>
                  <a:cubicBezTo>
                    <a:pt x="2111" y="10075"/>
                    <a:pt x="2162" y="10068"/>
                    <a:pt x="2198" y="10068"/>
                  </a:cubicBezTo>
                  <a:cubicBezTo>
                    <a:pt x="2220" y="10068"/>
                    <a:pt x="2220" y="10068"/>
                    <a:pt x="2228" y="10068"/>
                  </a:cubicBezTo>
                  <a:cubicBezTo>
                    <a:pt x="2235" y="10083"/>
                    <a:pt x="2235" y="10097"/>
                    <a:pt x="2243" y="10112"/>
                  </a:cubicBezTo>
                  <a:cubicBezTo>
                    <a:pt x="2257" y="10141"/>
                    <a:pt x="2272" y="10185"/>
                    <a:pt x="2308" y="10222"/>
                  </a:cubicBezTo>
                  <a:cubicBezTo>
                    <a:pt x="2352" y="10266"/>
                    <a:pt x="2426" y="10288"/>
                    <a:pt x="2469" y="10288"/>
                  </a:cubicBezTo>
                  <a:cubicBezTo>
                    <a:pt x="2477" y="10288"/>
                    <a:pt x="2484" y="10288"/>
                    <a:pt x="2492" y="10288"/>
                  </a:cubicBezTo>
                  <a:cubicBezTo>
                    <a:pt x="2506" y="10295"/>
                    <a:pt x="2536" y="10332"/>
                    <a:pt x="2543" y="10376"/>
                  </a:cubicBezTo>
                  <a:cubicBezTo>
                    <a:pt x="2543" y="10391"/>
                    <a:pt x="2550" y="10413"/>
                    <a:pt x="2536" y="10427"/>
                  </a:cubicBezTo>
                  <a:cubicBezTo>
                    <a:pt x="2499" y="10464"/>
                    <a:pt x="2477" y="10508"/>
                    <a:pt x="2484" y="10552"/>
                  </a:cubicBezTo>
                  <a:cubicBezTo>
                    <a:pt x="2492" y="10581"/>
                    <a:pt x="2506" y="10610"/>
                    <a:pt x="2543" y="10632"/>
                  </a:cubicBezTo>
                  <a:cubicBezTo>
                    <a:pt x="2565" y="10647"/>
                    <a:pt x="2602" y="10654"/>
                    <a:pt x="2631" y="10654"/>
                  </a:cubicBezTo>
                  <a:cubicBezTo>
                    <a:pt x="2704" y="10654"/>
                    <a:pt x="2763" y="10625"/>
                    <a:pt x="2777" y="10574"/>
                  </a:cubicBezTo>
                  <a:cubicBezTo>
                    <a:pt x="2785" y="10559"/>
                    <a:pt x="2785" y="10559"/>
                    <a:pt x="2792" y="10559"/>
                  </a:cubicBezTo>
                  <a:cubicBezTo>
                    <a:pt x="2792" y="10559"/>
                    <a:pt x="2807" y="10559"/>
                    <a:pt x="2814" y="10574"/>
                  </a:cubicBezTo>
                  <a:cubicBezTo>
                    <a:pt x="2821" y="10581"/>
                    <a:pt x="2829" y="10603"/>
                    <a:pt x="2821" y="10632"/>
                  </a:cubicBezTo>
                  <a:cubicBezTo>
                    <a:pt x="2814" y="10662"/>
                    <a:pt x="2814" y="10684"/>
                    <a:pt x="2807" y="10706"/>
                  </a:cubicBezTo>
                  <a:cubicBezTo>
                    <a:pt x="2799" y="10764"/>
                    <a:pt x="2792" y="10801"/>
                    <a:pt x="2763" y="10823"/>
                  </a:cubicBezTo>
                  <a:cubicBezTo>
                    <a:pt x="2733" y="10845"/>
                    <a:pt x="2719" y="10882"/>
                    <a:pt x="2733" y="10911"/>
                  </a:cubicBezTo>
                  <a:cubicBezTo>
                    <a:pt x="2741" y="10940"/>
                    <a:pt x="2763" y="10955"/>
                    <a:pt x="2799" y="10955"/>
                  </a:cubicBezTo>
                  <a:cubicBezTo>
                    <a:pt x="2814" y="10955"/>
                    <a:pt x="2821" y="10955"/>
                    <a:pt x="2836" y="10955"/>
                  </a:cubicBezTo>
                  <a:cubicBezTo>
                    <a:pt x="2843" y="10947"/>
                    <a:pt x="2851" y="10947"/>
                    <a:pt x="2865" y="10947"/>
                  </a:cubicBezTo>
                  <a:cubicBezTo>
                    <a:pt x="2953" y="10918"/>
                    <a:pt x="3106" y="10882"/>
                    <a:pt x="3150" y="10764"/>
                  </a:cubicBezTo>
                  <a:cubicBezTo>
                    <a:pt x="3194" y="10662"/>
                    <a:pt x="3275" y="10589"/>
                    <a:pt x="3311" y="10581"/>
                  </a:cubicBezTo>
                  <a:cubicBezTo>
                    <a:pt x="3355" y="10566"/>
                    <a:pt x="3377" y="10522"/>
                    <a:pt x="3392" y="10479"/>
                  </a:cubicBezTo>
                  <a:cubicBezTo>
                    <a:pt x="3399" y="10456"/>
                    <a:pt x="3414" y="10434"/>
                    <a:pt x="3421" y="10420"/>
                  </a:cubicBezTo>
                  <a:cubicBezTo>
                    <a:pt x="3450" y="10369"/>
                    <a:pt x="3458" y="10281"/>
                    <a:pt x="3443" y="10222"/>
                  </a:cubicBezTo>
                  <a:cubicBezTo>
                    <a:pt x="3428" y="10193"/>
                    <a:pt x="3414" y="10171"/>
                    <a:pt x="3399" y="10156"/>
                  </a:cubicBezTo>
                  <a:cubicBezTo>
                    <a:pt x="3363" y="10141"/>
                    <a:pt x="3348" y="10134"/>
                    <a:pt x="3370" y="10068"/>
                  </a:cubicBezTo>
                  <a:cubicBezTo>
                    <a:pt x="3370" y="10053"/>
                    <a:pt x="3377" y="10032"/>
                    <a:pt x="3377" y="10017"/>
                  </a:cubicBezTo>
                  <a:cubicBezTo>
                    <a:pt x="3392" y="10039"/>
                    <a:pt x="3414" y="10053"/>
                    <a:pt x="3436" y="10061"/>
                  </a:cubicBezTo>
                  <a:cubicBezTo>
                    <a:pt x="3450" y="10061"/>
                    <a:pt x="3480" y="10061"/>
                    <a:pt x="3502" y="10061"/>
                  </a:cubicBezTo>
                  <a:cubicBezTo>
                    <a:pt x="3560" y="10061"/>
                    <a:pt x="3663" y="10053"/>
                    <a:pt x="3685" y="9980"/>
                  </a:cubicBezTo>
                  <a:cubicBezTo>
                    <a:pt x="3685" y="9965"/>
                    <a:pt x="3700" y="9951"/>
                    <a:pt x="3729" y="9951"/>
                  </a:cubicBezTo>
                  <a:cubicBezTo>
                    <a:pt x="3751" y="9951"/>
                    <a:pt x="3773" y="9958"/>
                    <a:pt x="3795" y="9973"/>
                  </a:cubicBezTo>
                  <a:cubicBezTo>
                    <a:pt x="3824" y="9995"/>
                    <a:pt x="3868" y="10010"/>
                    <a:pt x="3912" y="10024"/>
                  </a:cubicBezTo>
                  <a:cubicBezTo>
                    <a:pt x="3956" y="10039"/>
                    <a:pt x="4000" y="10061"/>
                    <a:pt x="4022" y="10075"/>
                  </a:cubicBezTo>
                  <a:cubicBezTo>
                    <a:pt x="4051" y="10097"/>
                    <a:pt x="4081" y="10105"/>
                    <a:pt x="4110" y="10105"/>
                  </a:cubicBezTo>
                  <a:cubicBezTo>
                    <a:pt x="4147" y="10105"/>
                    <a:pt x="4191" y="10090"/>
                    <a:pt x="4235" y="10068"/>
                  </a:cubicBezTo>
                  <a:cubicBezTo>
                    <a:pt x="4249" y="10061"/>
                    <a:pt x="4256" y="10053"/>
                    <a:pt x="4271" y="10053"/>
                  </a:cubicBezTo>
                  <a:cubicBezTo>
                    <a:pt x="4293" y="10053"/>
                    <a:pt x="4315" y="10068"/>
                    <a:pt x="4315" y="10083"/>
                  </a:cubicBezTo>
                  <a:cubicBezTo>
                    <a:pt x="4323" y="10097"/>
                    <a:pt x="4300" y="10112"/>
                    <a:pt x="4293" y="10120"/>
                  </a:cubicBezTo>
                  <a:cubicBezTo>
                    <a:pt x="4278" y="10127"/>
                    <a:pt x="4242" y="10156"/>
                    <a:pt x="4249" y="10193"/>
                  </a:cubicBezTo>
                  <a:cubicBezTo>
                    <a:pt x="4264" y="10229"/>
                    <a:pt x="4308" y="10229"/>
                    <a:pt x="4359" y="10229"/>
                  </a:cubicBezTo>
                  <a:cubicBezTo>
                    <a:pt x="4366" y="10229"/>
                    <a:pt x="4381" y="10229"/>
                    <a:pt x="4388" y="10229"/>
                  </a:cubicBezTo>
                  <a:cubicBezTo>
                    <a:pt x="4396" y="10229"/>
                    <a:pt x="4403" y="10229"/>
                    <a:pt x="4418" y="10229"/>
                  </a:cubicBezTo>
                  <a:cubicBezTo>
                    <a:pt x="4462" y="10229"/>
                    <a:pt x="4498" y="10310"/>
                    <a:pt x="4513" y="10354"/>
                  </a:cubicBezTo>
                  <a:cubicBezTo>
                    <a:pt x="4513" y="10354"/>
                    <a:pt x="4513" y="10361"/>
                    <a:pt x="4513" y="10369"/>
                  </a:cubicBezTo>
                  <a:cubicBezTo>
                    <a:pt x="4520" y="10413"/>
                    <a:pt x="4535" y="10493"/>
                    <a:pt x="4667" y="10493"/>
                  </a:cubicBezTo>
                  <a:cubicBezTo>
                    <a:pt x="4681" y="10493"/>
                    <a:pt x="4689" y="10493"/>
                    <a:pt x="4704" y="10486"/>
                  </a:cubicBezTo>
                  <a:cubicBezTo>
                    <a:pt x="4791" y="10479"/>
                    <a:pt x="4916" y="10442"/>
                    <a:pt x="5011" y="10405"/>
                  </a:cubicBezTo>
                  <a:cubicBezTo>
                    <a:pt x="5026" y="10398"/>
                    <a:pt x="5048" y="10391"/>
                    <a:pt x="5070" y="10383"/>
                  </a:cubicBezTo>
                  <a:cubicBezTo>
                    <a:pt x="5063" y="10398"/>
                    <a:pt x="5063" y="10413"/>
                    <a:pt x="5063" y="10420"/>
                  </a:cubicBezTo>
                  <a:cubicBezTo>
                    <a:pt x="5063" y="10434"/>
                    <a:pt x="5070" y="10456"/>
                    <a:pt x="5106" y="10471"/>
                  </a:cubicBezTo>
                  <a:cubicBezTo>
                    <a:pt x="5121" y="10486"/>
                    <a:pt x="5121" y="10486"/>
                    <a:pt x="5121" y="10486"/>
                  </a:cubicBezTo>
                  <a:cubicBezTo>
                    <a:pt x="5143" y="10493"/>
                    <a:pt x="5158" y="10501"/>
                    <a:pt x="5180" y="10501"/>
                  </a:cubicBezTo>
                  <a:cubicBezTo>
                    <a:pt x="5216" y="10501"/>
                    <a:pt x="5231" y="10479"/>
                    <a:pt x="5268" y="10434"/>
                  </a:cubicBezTo>
                  <a:cubicBezTo>
                    <a:pt x="5275" y="10420"/>
                    <a:pt x="5275" y="10420"/>
                    <a:pt x="5275" y="10420"/>
                  </a:cubicBezTo>
                  <a:cubicBezTo>
                    <a:pt x="5326" y="10347"/>
                    <a:pt x="5348" y="10317"/>
                    <a:pt x="5392" y="10317"/>
                  </a:cubicBezTo>
                  <a:cubicBezTo>
                    <a:pt x="5399" y="10317"/>
                    <a:pt x="5399" y="10317"/>
                    <a:pt x="5407" y="10317"/>
                  </a:cubicBezTo>
                  <a:cubicBezTo>
                    <a:pt x="5487" y="10332"/>
                    <a:pt x="5531" y="10339"/>
                    <a:pt x="5531" y="10339"/>
                  </a:cubicBezTo>
                  <a:cubicBezTo>
                    <a:pt x="5568" y="10347"/>
                    <a:pt x="5568" y="10347"/>
                    <a:pt x="5568" y="10347"/>
                  </a:cubicBezTo>
                  <a:cubicBezTo>
                    <a:pt x="5568" y="10310"/>
                    <a:pt x="5568" y="10310"/>
                    <a:pt x="5568" y="10310"/>
                  </a:cubicBezTo>
                  <a:cubicBezTo>
                    <a:pt x="5568" y="10244"/>
                    <a:pt x="5568" y="10244"/>
                    <a:pt x="5568" y="10244"/>
                  </a:cubicBezTo>
                  <a:cubicBezTo>
                    <a:pt x="5568" y="10156"/>
                    <a:pt x="5568" y="10156"/>
                    <a:pt x="5568" y="10156"/>
                  </a:cubicBezTo>
                  <a:cubicBezTo>
                    <a:pt x="5524" y="10215"/>
                    <a:pt x="5524" y="10215"/>
                    <a:pt x="5524" y="10215"/>
                  </a:cubicBezTo>
                  <a:lnTo>
                    <a:pt x="5524" y="10215"/>
                  </a:lnTo>
                  <a:cubicBezTo>
                    <a:pt x="5531" y="10112"/>
                    <a:pt x="5539" y="10105"/>
                    <a:pt x="5605" y="10105"/>
                  </a:cubicBezTo>
                  <a:cubicBezTo>
                    <a:pt x="5627" y="10105"/>
                    <a:pt x="5649" y="10105"/>
                    <a:pt x="5671" y="10105"/>
                  </a:cubicBezTo>
                  <a:cubicBezTo>
                    <a:pt x="5700" y="10105"/>
                    <a:pt x="5722" y="10112"/>
                    <a:pt x="5751" y="10112"/>
                  </a:cubicBezTo>
                  <a:cubicBezTo>
                    <a:pt x="5788" y="10112"/>
                    <a:pt x="5847" y="10105"/>
                    <a:pt x="5883" y="10075"/>
                  </a:cubicBezTo>
                  <a:cubicBezTo>
                    <a:pt x="5927" y="10039"/>
                    <a:pt x="5913" y="10010"/>
                    <a:pt x="5905" y="9988"/>
                  </a:cubicBezTo>
                  <a:cubicBezTo>
                    <a:pt x="5905" y="9973"/>
                    <a:pt x="5898" y="9958"/>
                    <a:pt x="5927" y="9922"/>
                  </a:cubicBezTo>
                  <a:cubicBezTo>
                    <a:pt x="5978" y="9848"/>
                    <a:pt x="6030" y="9841"/>
                    <a:pt x="6103" y="9834"/>
                  </a:cubicBezTo>
                  <a:cubicBezTo>
                    <a:pt x="6132" y="9834"/>
                    <a:pt x="6132" y="9834"/>
                    <a:pt x="6132" y="9834"/>
                  </a:cubicBezTo>
                  <a:cubicBezTo>
                    <a:pt x="6140" y="9834"/>
                    <a:pt x="6147" y="9834"/>
                    <a:pt x="6154" y="9834"/>
                  </a:cubicBezTo>
                  <a:cubicBezTo>
                    <a:pt x="6176" y="9834"/>
                    <a:pt x="6206" y="9834"/>
                    <a:pt x="6235" y="9834"/>
                  </a:cubicBezTo>
                  <a:cubicBezTo>
                    <a:pt x="6271" y="9841"/>
                    <a:pt x="6308" y="9841"/>
                    <a:pt x="6345" y="9841"/>
                  </a:cubicBezTo>
                  <a:cubicBezTo>
                    <a:pt x="6411" y="9841"/>
                    <a:pt x="6455" y="9826"/>
                    <a:pt x="6484" y="9804"/>
                  </a:cubicBezTo>
                  <a:cubicBezTo>
                    <a:pt x="6550" y="9746"/>
                    <a:pt x="6740" y="9680"/>
                    <a:pt x="6821" y="9680"/>
                  </a:cubicBezTo>
                  <a:cubicBezTo>
                    <a:pt x="6828" y="9680"/>
                    <a:pt x="6828" y="9680"/>
                    <a:pt x="6836" y="9687"/>
                  </a:cubicBezTo>
                  <a:cubicBezTo>
                    <a:pt x="6872" y="9687"/>
                    <a:pt x="6909" y="9694"/>
                    <a:pt x="6946" y="9702"/>
                  </a:cubicBezTo>
                  <a:cubicBezTo>
                    <a:pt x="6990" y="9709"/>
                    <a:pt x="7026" y="9709"/>
                    <a:pt x="7063" y="9716"/>
                  </a:cubicBezTo>
                  <a:cubicBezTo>
                    <a:pt x="7092" y="9724"/>
                    <a:pt x="7121" y="9724"/>
                    <a:pt x="7144" y="9724"/>
                  </a:cubicBezTo>
                  <a:cubicBezTo>
                    <a:pt x="7173" y="9724"/>
                    <a:pt x="7195" y="9724"/>
                    <a:pt x="7231" y="9716"/>
                  </a:cubicBezTo>
                  <a:lnTo>
                    <a:pt x="7231" y="9716"/>
                  </a:lnTo>
                  <a:cubicBezTo>
                    <a:pt x="7275" y="9709"/>
                    <a:pt x="7297" y="9709"/>
                    <a:pt x="7312" y="9680"/>
                  </a:cubicBezTo>
                  <a:cubicBezTo>
                    <a:pt x="7327" y="9651"/>
                    <a:pt x="7312" y="9621"/>
                    <a:pt x="7275" y="9570"/>
                  </a:cubicBezTo>
                  <a:cubicBezTo>
                    <a:pt x="7261" y="9548"/>
                    <a:pt x="7261" y="9548"/>
                    <a:pt x="7261" y="9548"/>
                  </a:cubicBezTo>
                  <a:cubicBezTo>
                    <a:pt x="7209" y="9467"/>
                    <a:pt x="7195" y="9438"/>
                    <a:pt x="7239" y="9394"/>
                  </a:cubicBezTo>
                  <a:cubicBezTo>
                    <a:pt x="7261" y="9365"/>
                    <a:pt x="7283" y="9343"/>
                    <a:pt x="7305" y="9313"/>
                  </a:cubicBezTo>
                  <a:cubicBezTo>
                    <a:pt x="7327" y="9291"/>
                    <a:pt x="7341" y="9270"/>
                    <a:pt x="7356" y="9255"/>
                  </a:cubicBezTo>
                  <a:cubicBezTo>
                    <a:pt x="7356" y="9284"/>
                    <a:pt x="7349" y="9335"/>
                    <a:pt x="7334" y="9365"/>
                  </a:cubicBezTo>
                  <a:cubicBezTo>
                    <a:pt x="7327" y="9379"/>
                    <a:pt x="7319" y="9401"/>
                    <a:pt x="7334" y="9423"/>
                  </a:cubicBezTo>
                  <a:cubicBezTo>
                    <a:pt x="7334" y="9438"/>
                    <a:pt x="7349" y="9445"/>
                    <a:pt x="7371" y="9445"/>
                  </a:cubicBezTo>
                  <a:cubicBezTo>
                    <a:pt x="7400" y="9445"/>
                    <a:pt x="7437" y="9438"/>
                    <a:pt x="7495" y="9409"/>
                  </a:cubicBezTo>
                  <a:cubicBezTo>
                    <a:pt x="7554" y="9387"/>
                    <a:pt x="7620" y="9372"/>
                    <a:pt x="7671" y="9372"/>
                  </a:cubicBezTo>
                  <a:cubicBezTo>
                    <a:pt x="7722" y="9372"/>
                    <a:pt x="7752" y="9387"/>
                    <a:pt x="7759" y="9394"/>
                  </a:cubicBezTo>
                  <a:cubicBezTo>
                    <a:pt x="7766" y="9409"/>
                    <a:pt x="7774" y="9423"/>
                    <a:pt x="7781" y="9438"/>
                  </a:cubicBezTo>
                  <a:cubicBezTo>
                    <a:pt x="7810" y="9497"/>
                    <a:pt x="7847" y="9570"/>
                    <a:pt x="7906" y="9592"/>
                  </a:cubicBezTo>
                  <a:cubicBezTo>
                    <a:pt x="7920" y="9599"/>
                    <a:pt x="7928" y="9599"/>
                    <a:pt x="7935" y="9606"/>
                  </a:cubicBezTo>
                  <a:cubicBezTo>
                    <a:pt x="7957" y="9614"/>
                    <a:pt x="7979" y="9621"/>
                    <a:pt x="8008" y="9621"/>
                  </a:cubicBezTo>
                  <a:cubicBezTo>
                    <a:pt x="8045" y="9621"/>
                    <a:pt x="8074" y="9599"/>
                    <a:pt x="8111" y="9563"/>
                  </a:cubicBezTo>
                  <a:cubicBezTo>
                    <a:pt x="8125" y="9548"/>
                    <a:pt x="8133" y="9533"/>
                    <a:pt x="8147" y="9519"/>
                  </a:cubicBezTo>
                  <a:cubicBezTo>
                    <a:pt x="8191" y="9460"/>
                    <a:pt x="8213" y="9431"/>
                    <a:pt x="8287" y="9423"/>
                  </a:cubicBezTo>
                  <a:cubicBezTo>
                    <a:pt x="8309" y="9423"/>
                    <a:pt x="8309" y="9423"/>
                    <a:pt x="8309" y="9423"/>
                  </a:cubicBezTo>
                  <a:cubicBezTo>
                    <a:pt x="8345" y="9416"/>
                    <a:pt x="8367" y="9416"/>
                    <a:pt x="8396" y="9416"/>
                  </a:cubicBezTo>
                  <a:cubicBezTo>
                    <a:pt x="8426" y="9416"/>
                    <a:pt x="8448" y="9423"/>
                    <a:pt x="8462" y="9438"/>
                  </a:cubicBezTo>
                  <a:cubicBezTo>
                    <a:pt x="8477" y="9453"/>
                    <a:pt x="8485" y="9467"/>
                    <a:pt x="8492" y="9489"/>
                  </a:cubicBezTo>
                  <a:cubicBezTo>
                    <a:pt x="8506" y="9526"/>
                    <a:pt x="8528" y="9563"/>
                    <a:pt x="8587" y="9592"/>
                  </a:cubicBezTo>
                  <a:cubicBezTo>
                    <a:pt x="8594" y="9599"/>
                    <a:pt x="8602" y="9599"/>
                    <a:pt x="8609" y="9599"/>
                  </a:cubicBezTo>
                  <a:cubicBezTo>
                    <a:pt x="8602" y="9606"/>
                    <a:pt x="8594" y="9614"/>
                    <a:pt x="8587" y="9621"/>
                  </a:cubicBezTo>
                  <a:cubicBezTo>
                    <a:pt x="8580" y="9629"/>
                    <a:pt x="8572" y="9636"/>
                    <a:pt x="8565" y="9643"/>
                  </a:cubicBezTo>
                  <a:cubicBezTo>
                    <a:pt x="8543" y="9665"/>
                    <a:pt x="8536" y="9694"/>
                    <a:pt x="8543" y="9724"/>
                  </a:cubicBezTo>
                  <a:cubicBezTo>
                    <a:pt x="8558" y="9775"/>
                    <a:pt x="8616" y="9834"/>
                    <a:pt x="8690" y="9863"/>
                  </a:cubicBezTo>
                  <a:cubicBezTo>
                    <a:pt x="8726" y="9878"/>
                    <a:pt x="8756" y="9914"/>
                    <a:pt x="8792" y="9944"/>
                  </a:cubicBezTo>
                  <a:cubicBezTo>
                    <a:pt x="8829" y="9988"/>
                    <a:pt x="8873" y="10032"/>
                    <a:pt x="8931" y="10046"/>
                  </a:cubicBezTo>
                  <a:cubicBezTo>
                    <a:pt x="9019" y="10068"/>
                    <a:pt x="9019" y="10068"/>
                    <a:pt x="9078" y="10083"/>
                  </a:cubicBezTo>
                  <a:cubicBezTo>
                    <a:pt x="9085" y="10083"/>
                    <a:pt x="9093" y="10083"/>
                    <a:pt x="9100" y="10083"/>
                  </a:cubicBezTo>
                  <a:cubicBezTo>
                    <a:pt x="9144" y="10083"/>
                    <a:pt x="9166" y="10053"/>
                    <a:pt x="9180" y="10032"/>
                  </a:cubicBezTo>
                  <a:cubicBezTo>
                    <a:pt x="9188" y="10017"/>
                    <a:pt x="9195" y="10002"/>
                    <a:pt x="9210" y="9995"/>
                  </a:cubicBezTo>
                  <a:cubicBezTo>
                    <a:pt x="9254" y="9951"/>
                    <a:pt x="9225" y="9907"/>
                    <a:pt x="9210" y="9878"/>
                  </a:cubicBezTo>
                  <a:cubicBezTo>
                    <a:pt x="9202" y="9863"/>
                    <a:pt x="9195" y="9848"/>
                    <a:pt x="9195" y="9834"/>
                  </a:cubicBezTo>
                  <a:cubicBezTo>
                    <a:pt x="9195" y="9819"/>
                    <a:pt x="9188" y="9797"/>
                    <a:pt x="9188" y="9782"/>
                  </a:cubicBezTo>
                  <a:cubicBezTo>
                    <a:pt x="9180" y="9738"/>
                    <a:pt x="9173" y="9709"/>
                    <a:pt x="9210" y="9665"/>
                  </a:cubicBezTo>
                  <a:cubicBezTo>
                    <a:pt x="9217" y="9651"/>
                    <a:pt x="9225" y="9643"/>
                    <a:pt x="9232" y="9636"/>
                  </a:cubicBezTo>
                  <a:cubicBezTo>
                    <a:pt x="9290" y="9570"/>
                    <a:pt x="9342" y="9511"/>
                    <a:pt x="9283" y="9409"/>
                  </a:cubicBezTo>
                  <a:cubicBezTo>
                    <a:pt x="9268" y="9394"/>
                    <a:pt x="9261" y="9372"/>
                    <a:pt x="9247" y="9350"/>
                  </a:cubicBezTo>
                  <a:cubicBezTo>
                    <a:pt x="9210" y="9270"/>
                    <a:pt x="9159" y="9167"/>
                    <a:pt x="9071" y="9167"/>
                  </a:cubicBezTo>
                  <a:cubicBezTo>
                    <a:pt x="9041" y="9167"/>
                    <a:pt x="9019" y="9182"/>
                    <a:pt x="8990" y="9196"/>
                  </a:cubicBezTo>
                  <a:cubicBezTo>
                    <a:pt x="8968" y="9211"/>
                    <a:pt x="8909" y="9247"/>
                    <a:pt x="8887" y="9247"/>
                  </a:cubicBezTo>
                  <a:cubicBezTo>
                    <a:pt x="8887" y="9247"/>
                    <a:pt x="8873" y="9225"/>
                    <a:pt x="8866" y="9203"/>
                  </a:cubicBezTo>
                  <a:cubicBezTo>
                    <a:pt x="8866" y="9189"/>
                    <a:pt x="8866" y="9189"/>
                    <a:pt x="8866" y="9189"/>
                  </a:cubicBezTo>
                  <a:cubicBezTo>
                    <a:pt x="8851" y="9145"/>
                    <a:pt x="8858" y="9138"/>
                    <a:pt x="8873" y="9108"/>
                  </a:cubicBezTo>
                  <a:cubicBezTo>
                    <a:pt x="8887" y="9086"/>
                    <a:pt x="8909" y="9064"/>
                    <a:pt x="8924" y="9028"/>
                  </a:cubicBezTo>
                  <a:cubicBezTo>
                    <a:pt x="8931" y="9006"/>
                    <a:pt x="8946" y="8984"/>
                    <a:pt x="8968" y="8954"/>
                  </a:cubicBezTo>
                  <a:cubicBezTo>
                    <a:pt x="9012" y="8881"/>
                    <a:pt x="9078" y="8793"/>
                    <a:pt x="9012" y="8683"/>
                  </a:cubicBezTo>
                  <a:cubicBezTo>
                    <a:pt x="8983" y="8639"/>
                    <a:pt x="8961" y="8595"/>
                    <a:pt x="8939" y="8559"/>
                  </a:cubicBezTo>
                  <a:cubicBezTo>
                    <a:pt x="8909" y="8485"/>
                    <a:pt x="8880" y="8434"/>
                    <a:pt x="8821" y="8412"/>
                  </a:cubicBezTo>
                  <a:cubicBezTo>
                    <a:pt x="8763" y="8390"/>
                    <a:pt x="8719" y="8332"/>
                    <a:pt x="8704" y="8265"/>
                  </a:cubicBezTo>
                  <a:cubicBezTo>
                    <a:pt x="8697" y="8192"/>
                    <a:pt x="8638" y="8170"/>
                    <a:pt x="8587" y="8148"/>
                  </a:cubicBezTo>
                  <a:cubicBezTo>
                    <a:pt x="8565" y="8141"/>
                    <a:pt x="8543" y="8134"/>
                    <a:pt x="8521" y="8119"/>
                  </a:cubicBezTo>
                  <a:cubicBezTo>
                    <a:pt x="8485" y="8097"/>
                    <a:pt x="8462" y="8075"/>
                    <a:pt x="8448" y="8046"/>
                  </a:cubicBezTo>
                  <a:cubicBezTo>
                    <a:pt x="8440" y="8016"/>
                    <a:pt x="8448" y="7987"/>
                    <a:pt x="8462" y="7958"/>
                  </a:cubicBezTo>
                  <a:cubicBezTo>
                    <a:pt x="8485" y="7929"/>
                    <a:pt x="8506" y="7914"/>
                    <a:pt x="8536" y="7892"/>
                  </a:cubicBezTo>
                  <a:cubicBezTo>
                    <a:pt x="8572" y="7877"/>
                    <a:pt x="8616" y="7855"/>
                    <a:pt x="8646" y="7797"/>
                  </a:cubicBezTo>
                  <a:cubicBezTo>
                    <a:pt x="8675" y="7753"/>
                    <a:pt x="8682" y="7716"/>
                    <a:pt x="8690" y="7694"/>
                  </a:cubicBezTo>
                  <a:cubicBezTo>
                    <a:pt x="8697" y="7657"/>
                    <a:pt x="8697" y="7650"/>
                    <a:pt x="8719" y="7643"/>
                  </a:cubicBezTo>
                  <a:cubicBezTo>
                    <a:pt x="8734" y="7635"/>
                    <a:pt x="8748" y="7635"/>
                    <a:pt x="8770" y="7635"/>
                  </a:cubicBezTo>
                  <a:cubicBezTo>
                    <a:pt x="8777" y="7635"/>
                    <a:pt x="8792" y="7635"/>
                    <a:pt x="8799" y="7635"/>
                  </a:cubicBezTo>
                  <a:cubicBezTo>
                    <a:pt x="8807" y="7635"/>
                    <a:pt x="8814" y="7635"/>
                    <a:pt x="8829" y="7635"/>
                  </a:cubicBezTo>
                  <a:cubicBezTo>
                    <a:pt x="8836" y="7635"/>
                    <a:pt x="8873" y="7635"/>
                    <a:pt x="8895" y="7606"/>
                  </a:cubicBezTo>
                  <a:cubicBezTo>
                    <a:pt x="8917" y="7570"/>
                    <a:pt x="9041" y="7445"/>
                    <a:pt x="9122" y="7415"/>
                  </a:cubicBezTo>
                  <a:cubicBezTo>
                    <a:pt x="9180" y="7394"/>
                    <a:pt x="9261" y="7372"/>
                    <a:pt x="9334" y="7357"/>
                  </a:cubicBezTo>
                  <a:cubicBezTo>
                    <a:pt x="9371" y="7350"/>
                    <a:pt x="9400" y="7342"/>
                    <a:pt x="9430" y="7335"/>
                  </a:cubicBezTo>
                  <a:cubicBezTo>
                    <a:pt x="9525" y="7313"/>
                    <a:pt x="9847" y="7130"/>
                    <a:pt x="9877" y="7005"/>
                  </a:cubicBezTo>
                  <a:cubicBezTo>
                    <a:pt x="9884" y="6954"/>
                    <a:pt x="9884" y="6910"/>
                    <a:pt x="9884" y="6873"/>
                  </a:cubicBezTo>
                  <a:cubicBezTo>
                    <a:pt x="9884" y="6837"/>
                    <a:pt x="9884" y="6807"/>
                    <a:pt x="9899" y="6771"/>
                  </a:cubicBezTo>
                  <a:cubicBezTo>
                    <a:pt x="9921" y="6697"/>
                    <a:pt x="9942" y="6624"/>
                    <a:pt x="9942" y="6624"/>
                  </a:cubicBezTo>
                  <a:cubicBezTo>
                    <a:pt x="9942" y="6617"/>
                    <a:pt x="9942" y="6617"/>
                    <a:pt x="9942" y="6617"/>
                  </a:cubicBezTo>
                  <a:cubicBezTo>
                    <a:pt x="9942" y="6602"/>
                    <a:pt x="9942" y="6602"/>
                    <a:pt x="9942" y="6602"/>
                  </a:cubicBezTo>
                  <a:cubicBezTo>
                    <a:pt x="9928" y="6573"/>
                    <a:pt x="9899" y="6478"/>
                    <a:pt x="9899" y="6434"/>
                  </a:cubicBezTo>
                  <a:cubicBezTo>
                    <a:pt x="9899" y="6426"/>
                    <a:pt x="9899" y="6426"/>
                    <a:pt x="9899" y="6419"/>
                  </a:cubicBezTo>
                  <a:cubicBezTo>
                    <a:pt x="9906" y="6419"/>
                    <a:pt x="9928" y="6412"/>
                    <a:pt x="9950" y="6390"/>
                  </a:cubicBezTo>
                  <a:cubicBezTo>
                    <a:pt x="9994" y="6360"/>
                    <a:pt x="10001" y="6346"/>
                    <a:pt x="10016" y="6331"/>
                  </a:cubicBezTo>
                  <a:cubicBezTo>
                    <a:pt x="10016" y="6316"/>
                    <a:pt x="10023" y="6309"/>
                    <a:pt x="10038" y="6294"/>
                  </a:cubicBezTo>
                  <a:lnTo>
                    <a:pt x="10038" y="6294"/>
                  </a:lnTo>
                  <a:cubicBezTo>
                    <a:pt x="10052" y="6309"/>
                    <a:pt x="10075" y="6331"/>
                    <a:pt x="10118" y="6353"/>
                  </a:cubicBezTo>
                  <a:cubicBezTo>
                    <a:pt x="10155" y="6368"/>
                    <a:pt x="10199" y="6375"/>
                    <a:pt x="10228" y="6382"/>
                  </a:cubicBezTo>
                  <a:cubicBezTo>
                    <a:pt x="10272" y="6390"/>
                    <a:pt x="10302" y="6397"/>
                    <a:pt x="10324" y="6412"/>
                  </a:cubicBezTo>
                  <a:cubicBezTo>
                    <a:pt x="10338" y="6419"/>
                    <a:pt x="10353" y="6441"/>
                    <a:pt x="10368" y="6456"/>
                  </a:cubicBezTo>
                  <a:cubicBezTo>
                    <a:pt x="10397" y="6492"/>
                    <a:pt x="10433" y="6529"/>
                    <a:pt x="10470" y="6529"/>
                  </a:cubicBezTo>
                  <a:cubicBezTo>
                    <a:pt x="10485" y="6529"/>
                    <a:pt x="10499" y="6522"/>
                    <a:pt x="10507" y="6514"/>
                  </a:cubicBezTo>
                  <a:cubicBezTo>
                    <a:pt x="10543" y="6492"/>
                    <a:pt x="10551" y="6463"/>
                    <a:pt x="10558" y="6434"/>
                  </a:cubicBezTo>
                  <a:cubicBezTo>
                    <a:pt x="10573" y="6412"/>
                    <a:pt x="10580" y="6390"/>
                    <a:pt x="10595" y="6360"/>
                  </a:cubicBezTo>
                  <a:cubicBezTo>
                    <a:pt x="10609" y="6338"/>
                    <a:pt x="10624" y="6331"/>
                    <a:pt x="10631" y="6324"/>
                  </a:cubicBezTo>
                  <a:cubicBezTo>
                    <a:pt x="10661" y="6302"/>
                    <a:pt x="10690" y="6280"/>
                    <a:pt x="10705" y="6199"/>
                  </a:cubicBezTo>
                  <a:cubicBezTo>
                    <a:pt x="10712" y="6170"/>
                    <a:pt x="10719" y="6141"/>
                    <a:pt x="10727" y="6111"/>
                  </a:cubicBezTo>
                  <a:cubicBezTo>
                    <a:pt x="10749" y="6038"/>
                    <a:pt x="10763" y="5979"/>
                    <a:pt x="10734" y="5928"/>
                  </a:cubicBezTo>
                  <a:cubicBezTo>
                    <a:pt x="10719" y="5913"/>
                    <a:pt x="10712" y="5906"/>
                    <a:pt x="10705" y="5899"/>
                  </a:cubicBezTo>
                  <a:cubicBezTo>
                    <a:pt x="10690" y="5877"/>
                    <a:pt x="10683" y="5870"/>
                    <a:pt x="10690" y="5803"/>
                  </a:cubicBezTo>
                  <a:cubicBezTo>
                    <a:pt x="10697" y="5774"/>
                    <a:pt x="10697" y="5752"/>
                    <a:pt x="10697" y="5738"/>
                  </a:cubicBezTo>
                  <a:cubicBezTo>
                    <a:pt x="10712" y="5679"/>
                    <a:pt x="10719" y="5642"/>
                    <a:pt x="10690" y="5584"/>
                  </a:cubicBezTo>
                  <a:cubicBezTo>
                    <a:pt x="10675" y="5562"/>
                    <a:pt x="10668" y="5547"/>
                    <a:pt x="10661" y="5532"/>
                  </a:cubicBezTo>
                  <a:cubicBezTo>
                    <a:pt x="10646" y="5496"/>
                    <a:pt x="10631" y="5466"/>
                    <a:pt x="10602" y="5430"/>
                  </a:cubicBezTo>
                  <a:cubicBezTo>
                    <a:pt x="10573" y="5386"/>
                    <a:pt x="10514" y="5298"/>
                    <a:pt x="10507" y="5269"/>
                  </a:cubicBezTo>
                  <a:cubicBezTo>
                    <a:pt x="10499" y="5246"/>
                    <a:pt x="10485" y="5232"/>
                    <a:pt x="10463" y="5232"/>
                  </a:cubicBezTo>
                  <a:cubicBezTo>
                    <a:pt x="10448" y="5232"/>
                    <a:pt x="10433" y="5239"/>
                    <a:pt x="10419" y="5239"/>
                  </a:cubicBezTo>
                  <a:cubicBezTo>
                    <a:pt x="10404" y="5246"/>
                    <a:pt x="10382" y="5246"/>
                    <a:pt x="10368" y="5246"/>
                  </a:cubicBezTo>
                  <a:cubicBezTo>
                    <a:pt x="10360" y="5246"/>
                    <a:pt x="10353" y="5246"/>
                    <a:pt x="10346" y="5246"/>
                  </a:cubicBezTo>
                  <a:cubicBezTo>
                    <a:pt x="10294" y="5239"/>
                    <a:pt x="10272" y="5210"/>
                    <a:pt x="10236" y="5129"/>
                  </a:cubicBezTo>
                  <a:cubicBezTo>
                    <a:pt x="10192" y="5034"/>
                    <a:pt x="10104" y="5012"/>
                    <a:pt x="10023" y="4990"/>
                  </a:cubicBezTo>
                  <a:cubicBezTo>
                    <a:pt x="10016" y="4983"/>
                    <a:pt x="10009" y="4983"/>
                    <a:pt x="10001" y="4983"/>
                  </a:cubicBezTo>
                  <a:cubicBezTo>
                    <a:pt x="9950" y="4983"/>
                    <a:pt x="9935" y="5027"/>
                    <a:pt x="9928" y="5056"/>
                  </a:cubicBezTo>
                  <a:cubicBezTo>
                    <a:pt x="9921" y="5056"/>
                    <a:pt x="9921" y="5063"/>
                    <a:pt x="9921" y="5071"/>
                  </a:cubicBezTo>
                  <a:cubicBezTo>
                    <a:pt x="9913" y="5071"/>
                    <a:pt x="9913" y="5063"/>
                    <a:pt x="9906" y="5063"/>
                  </a:cubicBezTo>
                  <a:cubicBezTo>
                    <a:pt x="9833" y="4997"/>
                    <a:pt x="9759" y="4968"/>
                    <a:pt x="9716" y="4961"/>
                  </a:cubicBezTo>
                  <a:cubicBezTo>
                    <a:pt x="9723" y="4946"/>
                    <a:pt x="9723" y="4932"/>
                    <a:pt x="9730" y="4917"/>
                  </a:cubicBezTo>
                  <a:cubicBezTo>
                    <a:pt x="9737" y="4873"/>
                    <a:pt x="9752" y="4829"/>
                    <a:pt x="9737" y="4792"/>
                  </a:cubicBezTo>
                  <a:cubicBezTo>
                    <a:pt x="9716" y="4726"/>
                    <a:pt x="9561" y="4551"/>
                    <a:pt x="9488" y="4536"/>
                  </a:cubicBezTo>
                  <a:cubicBezTo>
                    <a:pt x="9437" y="4521"/>
                    <a:pt x="9305" y="4521"/>
                    <a:pt x="9268" y="4521"/>
                  </a:cubicBezTo>
                  <a:cubicBezTo>
                    <a:pt x="9247" y="4506"/>
                    <a:pt x="9210" y="4463"/>
                    <a:pt x="9202" y="4433"/>
                  </a:cubicBezTo>
                  <a:cubicBezTo>
                    <a:pt x="9188" y="4360"/>
                    <a:pt x="9100" y="4287"/>
                    <a:pt x="9041" y="4257"/>
                  </a:cubicBezTo>
                  <a:cubicBezTo>
                    <a:pt x="9019" y="4235"/>
                    <a:pt x="9005" y="4213"/>
                    <a:pt x="8990" y="4184"/>
                  </a:cubicBezTo>
                  <a:cubicBezTo>
                    <a:pt x="8983" y="4170"/>
                    <a:pt x="8975" y="4147"/>
                    <a:pt x="8961" y="4125"/>
                  </a:cubicBezTo>
                  <a:cubicBezTo>
                    <a:pt x="8917" y="4067"/>
                    <a:pt x="8873" y="4008"/>
                    <a:pt x="8821" y="3964"/>
                  </a:cubicBezTo>
                  <a:cubicBezTo>
                    <a:pt x="8814" y="3957"/>
                    <a:pt x="8814" y="3957"/>
                    <a:pt x="8814" y="3957"/>
                  </a:cubicBezTo>
                  <a:cubicBezTo>
                    <a:pt x="8756" y="3898"/>
                    <a:pt x="8660" y="3803"/>
                    <a:pt x="8543" y="3803"/>
                  </a:cubicBezTo>
                  <a:cubicBezTo>
                    <a:pt x="8521" y="3803"/>
                    <a:pt x="8506" y="3803"/>
                    <a:pt x="8485" y="3810"/>
                  </a:cubicBezTo>
                  <a:cubicBezTo>
                    <a:pt x="8470" y="3818"/>
                    <a:pt x="8470" y="3818"/>
                    <a:pt x="8470" y="3818"/>
                  </a:cubicBezTo>
                  <a:cubicBezTo>
                    <a:pt x="8418" y="3825"/>
                    <a:pt x="8375" y="3840"/>
                    <a:pt x="8345" y="3840"/>
                  </a:cubicBezTo>
                  <a:cubicBezTo>
                    <a:pt x="8316" y="3840"/>
                    <a:pt x="8301" y="3832"/>
                    <a:pt x="8287" y="3796"/>
                  </a:cubicBezTo>
                  <a:cubicBezTo>
                    <a:pt x="8250" y="3693"/>
                    <a:pt x="8125" y="3569"/>
                    <a:pt x="8023" y="3569"/>
                  </a:cubicBezTo>
                  <a:cubicBezTo>
                    <a:pt x="8008" y="3569"/>
                    <a:pt x="8008" y="3569"/>
                    <a:pt x="8008" y="3569"/>
                  </a:cubicBezTo>
                  <a:cubicBezTo>
                    <a:pt x="7986" y="3539"/>
                    <a:pt x="7986" y="3466"/>
                    <a:pt x="7986" y="3415"/>
                  </a:cubicBezTo>
                  <a:cubicBezTo>
                    <a:pt x="7986" y="3385"/>
                    <a:pt x="7986" y="3356"/>
                    <a:pt x="7979" y="3334"/>
                  </a:cubicBezTo>
                  <a:cubicBezTo>
                    <a:pt x="7971" y="3268"/>
                    <a:pt x="7906" y="3239"/>
                    <a:pt x="7876" y="3224"/>
                  </a:cubicBezTo>
                  <a:cubicBezTo>
                    <a:pt x="7854" y="3165"/>
                    <a:pt x="7796" y="2990"/>
                    <a:pt x="7774" y="2960"/>
                  </a:cubicBezTo>
                  <a:cubicBezTo>
                    <a:pt x="7759" y="2938"/>
                    <a:pt x="7737" y="2931"/>
                    <a:pt x="7715" y="2924"/>
                  </a:cubicBezTo>
                  <a:cubicBezTo>
                    <a:pt x="7686" y="2902"/>
                    <a:pt x="7686" y="2902"/>
                    <a:pt x="7686" y="2894"/>
                  </a:cubicBezTo>
                  <a:cubicBezTo>
                    <a:pt x="7693" y="2851"/>
                    <a:pt x="7722" y="2726"/>
                    <a:pt x="7642" y="2711"/>
                  </a:cubicBezTo>
                  <a:cubicBezTo>
                    <a:pt x="7576" y="2696"/>
                    <a:pt x="7503" y="2660"/>
                    <a:pt x="7473" y="2631"/>
                  </a:cubicBezTo>
                  <a:cubicBezTo>
                    <a:pt x="7444" y="2587"/>
                    <a:pt x="7437" y="2572"/>
                    <a:pt x="7466" y="2528"/>
                  </a:cubicBezTo>
                  <a:cubicBezTo>
                    <a:pt x="7503" y="2477"/>
                    <a:pt x="7583" y="2440"/>
                    <a:pt x="7583" y="2440"/>
                  </a:cubicBezTo>
                  <a:cubicBezTo>
                    <a:pt x="7678" y="2382"/>
                    <a:pt x="7678" y="2382"/>
                    <a:pt x="7678" y="2382"/>
                  </a:cubicBezTo>
                  <a:cubicBezTo>
                    <a:pt x="7568" y="2382"/>
                    <a:pt x="7568" y="2382"/>
                    <a:pt x="7568" y="2382"/>
                  </a:cubicBezTo>
                  <a:cubicBezTo>
                    <a:pt x="7568" y="2382"/>
                    <a:pt x="7561" y="2382"/>
                    <a:pt x="7554" y="2374"/>
                  </a:cubicBezTo>
                  <a:cubicBezTo>
                    <a:pt x="7554" y="2367"/>
                    <a:pt x="7554" y="2352"/>
                    <a:pt x="7561" y="2330"/>
                  </a:cubicBezTo>
                  <a:cubicBezTo>
                    <a:pt x="7561" y="2323"/>
                    <a:pt x="7561" y="2323"/>
                    <a:pt x="7561" y="2323"/>
                  </a:cubicBezTo>
                  <a:cubicBezTo>
                    <a:pt x="7598" y="2235"/>
                    <a:pt x="7605" y="2206"/>
                    <a:pt x="7656" y="2147"/>
                  </a:cubicBezTo>
                  <a:cubicBezTo>
                    <a:pt x="7693" y="2103"/>
                    <a:pt x="7722" y="2059"/>
                    <a:pt x="7708" y="2008"/>
                  </a:cubicBezTo>
                  <a:cubicBezTo>
                    <a:pt x="7700" y="1978"/>
                    <a:pt x="7678" y="1956"/>
                    <a:pt x="7635" y="1942"/>
                  </a:cubicBezTo>
                  <a:cubicBezTo>
                    <a:pt x="7561" y="1913"/>
                    <a:pt x="7554" y="1898"/>
                    <a:pt x="7554" y="1891"/>
                  </a:cubicBezTo>
                  <a:cubicBezTo>
                    <a:pt x="7554" y="1891"/>
                    <a:pt x="7554" y="1883"/>
                    <a:pt x="7561" y="1876"/>
                  </a:cubicBezTo>
                  <a:cubicBezTo>
                    <a:pt x="7583" y="1854"/>
                    <a:pt x="7590" y="1825"/>
                    <a:pt x="7583" y="1803"/>
                  </a:cubicBezTo>
                  <a:cubicBezTo>
                    <a:pt x="7568" y="1759"/>
                    <a:pt x="7510" y="1722"/>
                    <a:pt x="7444" y="1715"/>
                  </a:cubicBezTo>
                  <a:cubicBezTo>
                    <a:pt x="7393" y="1700"/>
                    <a:pt x="7378" y="1693"/>
                    <a:pt x="7327" y="1656"/>
                  </a:cubicBezTo>
                  <a:cubicBezTo>
                    <a:pt x="7312" y="1641"/>
                    <a:pt x="7297" y="1627"/>
                    <a:pt x="7275" y="1612"/>
                  </a:cubicBezTo>
                  <a:cubicBezTo>
                    <a:pt x="7239" y="1590"/>
                    <a:pt x="7209" y="1568"/>
                    <a:pt x="7173" y="1553"/>
                  </a:cubicBezTo>
                  <a:cubicBezTo>
                    <a:pt x="7129" y="1532"/>
                    <a:pt x="7099" y="1517"/>
                    <a:pt x="7085" y="1480"/>
                  </a:cubicBezTo>
                  <a:cubicBezTo>
                    <a:pt x="7056" y="1414"/>
                    <a:pt x="7012" y="1392"/>
                    <a:pt x="6975" y="1378"/>
                  </a:cubicBezTo>
                  <a:cubicBezTo>
                    <a:pt x="6960" y="1370"/>
                    <a:pt x="6946" y="1363"/>
                    <a:pt x="6938" y="1356"/>
                  </a:cubicBezTo>
                  <a:cubicBezTo>
                    <a:pt x="6931" y="1348"/>
                    <a:pt x="6924" y="1334"/>
                    <a:pt x="6924" y="1312"/>
                  </a:cubicBezTo>
                  <a:cubicBezTo>
                    <a:pt x="6916" y="1275"/>
                    <a:pt x="6931" y="1238"/>
                    <a:pt x="6938" y="1231"/>
                  </a:cubicBezTo>
                  <a:cubicBezTo>
                    <a:pt x="6975" y="1202"/>
                    <a:pt x="6982" y="1143"/>
                    <a:pt x="6968" y="1099"/>
                  </a:cubicBezTo>
                  <a:cubicBezTo>
                    <a:pt x="6960" y="1063"/>
                    <a:pt x="6931" y="1041"/>
                    <a:pt x="6887" y="1033"/>
                  </a:cubicBezTo>
                  <a:cubicBezTo>
                    <a:pt x="6850" y="1026"/>
                    <a:pt x="6836" y="1019"/>
                    <a:pt x="6821" y="1004"/>
                  </a:cubicBezTo>
                  <a:cubicBezTo>
                    <a:pt x="6799" y="989"/>
                    <a:pt x="6785" y="975"/>
                    <a:pt x="6748" y="967"/>
                  </a:cubicBezTo>
                  <a:cubicBezTo>
                    <a:pt x="6726" y="960"/>
                    <a:pt x="6711" y="945"/>
                    <a:pt x="6711" y="923"/>
                  </a:cubicBezTo>
                  <a:cubicBezTo>
                    <a:pt x="6711" y="909"/>
                    <a:pt x="6718" y="894"/>
                    <a:pt x="6740" y="887"/>
                  </a:cubicBezTo>
                  <a:cubicBezTo>
                    <a:pt x="6762" y="872"/>
                    <a:pt x="6777" y="857"/>
                    <a:pt x="6785" y="835"/>
                  </a:cubicBezTo>
                  <a:cubicBezTo>
                    <a:pt x="6799" y="784"/>
                    <a:pt x="6770" y="725"/>
                    <a:pt x="6755" y="703"/>
                  </a:cubicBezTo>
                  <a:cubicBezTo>
                    <a:pt x="6755" y="689"/>
                    <a:pt x="6755" y="689"/>
                    <a:pt x="6755" y="689"/>
                  </a:cubicBezTo>
                  <a:cubicBezTo>
                    <a:pt x="6740" y="689"/>
                    <a:pt x="6740" y="689"/>
                    <a:pt x="6740" y="689"/>
                  </a:cubicBezTo>
                  <a:cubicBezTo>
                    <a:pt x="6623" y="623"/>
                    <a:pt x="6594" y="623"/>
                    <a:pt x="6579" y="623"/>
                  </a:cubicBezTo>
                  <a:cubicBezTo>
                    <a:pt x="6543" y="623"/>
                    <a:pt x="6484" y="601"/>
                    <a:pt x="6433" y="579"/>
                  </a:cubicBezTo>
                  <a:cubicBezTo>
                    <a:pt x="6411" y="572"/>
                    <a:pt x="6404" y="513"/>
                    <a:pt x="6396" y="476"/>
                  </a:cubicBezTo>
                  <a:cubicBezTo>
                    <a:pt x="6396" y="447"/>
                    <a:pt x="6389" y="418"/>
                    <a:pt x="6381" y="396"/>
                  </a:cubicBezTo>
                  <a:cubicBezTo>
                    <a:pt x="6359" y="374"/>
                    <a:pt x="6330" y="359"/>
                    <a:pt x="6301" y="359"/>
                  </a:cubicBezTo>
                  <a:cubicBezTo>
                    <a:pt x="6294" y="359"/>
                    <a:pt x="6294" y="359"/>
                    <a:pt x="6294" y="359"/>
                  </a:cubicBezTo>
                  <a:lnTo>
                    <a:pt x="6294" y="359"/>
                  </a:lnTo>
                  <a:cubicBezTo>
                    <a:pt x="6286" y="359"/>
                    <a:pt x="6286" y="359"/>
                    <a:pt x="6286" y="359"/>
                  </a:cubicBezTo>
                  <a:cubicBezTo>
                    <a:pt x="6257" y="359"/>
                    <a:pt x="6228" y="374"/>
                    <a:pt x="6198" y="388"/>
                  </a:cubicBezTo>
                  <a:cubicBezTo>
                    <a:pt x="6154" y="418"/>
                    <a:pt x="6147" y="418"/>
                    <a:pt x="6059" y="418"/>
                  </a:cubicBezTo>
                  <a:cubicBezTo>
                    <a:pt x="6044" y="418"/>
                    <a:pt x="6037" y="418"/>
                    <a:pt x="6030" y="418"/>
                  </a:cubicBezTo>
                  <a:cubicBezTo>
                    <a:pt x="6022" y="388"/>
                    <a:pt x="5993" y="381"/>
                    <a:pt x="5971" y="381"/>
                  </a:cubicBezTo>
                  <a:cubicBezTo>
                    <a:pt x="5898" y="381"/>
                    <a:pt x="5780" y="432"/>
                    <a:pt x="5707" y="469"/>
                  </a:cubicBezTo>
                  <a:cubicBezTo>
                    <a:pt x="5693" y="469"/>
                    <a:pt x="5685" y="476"/>
                    <a:pt x="5678" y="476"/>
                  </a:cubicBezTo>
                  <a:cubicBezTo>
                    <a:pt x="5671" y="476"/>
                    <a:pt x="5663" y="469"/>
                    <a:pt x="5649" y="454"/>
                  </a:cubicBezTo>
                  <a:cubicBezTo>
                    <a:pt x="5641" y="447"/>
                    <a:pt x="5627" y="432"/>
                    <a:pt x="5605" y="425"/>
                  </a:cubicBezTo>
                  <a:cubicBezTo>
                    <a:pt x="5597" y="418"/>
                    <a:pt x="5590" y="418"/>
                    <a:pt x="5575" y="418"/>
                  </a:cubicBezTo>
                  <a:cubicBezTo>
                    <a:pt x="5546" y="418"/>
                    <a:pt x="5524" y="440"/>
                    <a:pt x="5502" y="469"/>
                  </a:cubicBezTo>
                  <a:cubicBezTo>
                    <a:pt x="5495" y="484"/>
                    <a:pt x="5480" y="498"/>
                    <a:pt x="5458" y="513"/>
                  </a:cubicBezTo>
                  <a:cubicBezTo>
                    <a:pt x="5458" y="520"/>
                    <a:pt x="5451" y="520"/>
                    <a:pt x="5451" y="520"/>
                  </a:cubicBezTo>
                  <a:cubicBezTo>
                    <a:pt x="5436" y="520"/>
                    <a:pt x="5407" y="484"/>
                    <a:pt x="5399" y="440"/>
                  </a:cubicBezTo>
                  <a:cubicBezTo>
                    <a:pt x="5385" y="403"/>
                    <a:pt x="5370" y="344"/>
                    <a:pt x="5297" y="330"/>
                  </a:cubicBezTo>
                  <a:cubicBezTo>
                    <a:pt x="5282" y="322"/>
                    <a:pt x="5268" y="315"/>
                    <a:pt x="5260" y="301"/>
                  </a:cubicBezTo>
                  <a:cubicBezTo>
                    <a:pt x="5246" y="271"/>
                    <a:pt x="5246" y="242"/>
                    <a:pt x="5246" y="234"/>
                  </a:cubicBezTo>
                  <a:cubicBezTo>
                    <a:pt x="5260" y="205"/>
                    <a:pt x="5260" y="132"/>
                    <a:pt x="5231" y="88"/>
                  </a:cubicBezTo>
                  <a:cubicBezTo>
                    <a:pt x="5216" y="66"/>
                    <a:pt x="5194" y="59"/>
                    <a:pt x="5172" y="59"/>
                  </a:cubicBezTo>
                  <a:cubicBezTo>
                    <a:pt x="5165" y="59"/>
                    <a:pt x="5150" y="59"/>
                    <a:pt x="5143" y="59"/>
                  </a:cubicBezTo>
                  <a:cubicBezTo>
                    <a:pt x="5128" y="51"/>
                    <a:pt x="5121" y="51"/>
                    <a:pt x="5106" y="51"/>
                  </a:cubicBezTo>
                  <a:cubicBezTo>
                    <a:pt x="5085" y="51"/>
                    <a:pt x="5033" y="51"/>
                    <a:pt x="5018" y="103"/>
                  </a:cubicBezTo>
                  <a:cubicBezTo>
                    <a:pt x="5011" y="125"/>
                    <a:pt x="4982" y="146"/>
                    <a:pt x="4931" y="176"/>
                  </a:cubicBezTo>
                  <a:cubicBezTo>
                    <a:pt x="4872" y="205"/>
                    <a:pt x="4828" y="242"/>
                    <a:pt x="4828" y="242"/>
                  </a:cubicBezTo>
                  <a:cubicBezTo>
                    <a:pt x="4813" y="256"/>
                    <a:pt x="4813" y="256"/>
                    <a:pt x="4813" y="256"/>
                  </a:cubicBezTo>
                  <a:cubicBezTo>
                    <a:pt x="4813" y="271"/>
                    <a:pt x="4813" y="271"/>
                    <a:pt x="4813" y="271"/>
                  </a:cubicBezTo>
                  <a:cubicBezTo>
                    <a:pt x="4813" y="278"/>
                    <a:pt x="4828" y="410"/>
                    <a:pt x="4872" y="498"/>
                  </a:cubicBezTo>
                  <a:cubicBezTo>
                    <a:pt x="4901" y="542"/>
                    <a:pt x="4894" y="594"/>
                    <a:pt x="4894" y="660"/>
                  </a:cubicBezTo>
                  <a:cubicBezTo>
                    <a:pt x="4894" y="703"/>
                    <a:pt x="4887" y="747"/>
                    <a:pt x="4894" y="806"/>
                  </a:cubicBezTo>
                  <a:cubicBezTo>
                    <a:pt x="4901" y="865"/>
                    <a:pt x="4887" y="879"/>
                    <a:pt x="4887" y="879"/>
                  </a:cubicBezTo>
                  <a:cubicBezTo>
                    <a:pt x="4887" y="879"/>
                    <a:pt x="4887" y="887"/>
                    <a:pt x="4872" y="887"/>
                  </a:cubicBezTo>
                  <a:cubicBezTo>
                    <a:pt x="4872" y="887"/>
                    <a:pt x="4865" y="887"/>
                    <a:pt x="4857" y="887"/>
                  </a:cubicBezTo>
                  <a:cubicBezTo>
                    <a:pt x="4857" y="887"/>
                    <a:pt x="4850" y="887"/>
                    <a:pt x="4843" y="887"/>
                  </a:cubicBezTo>
                  <a:cubicBezTo>
                    <a:pt x="4843" y="887"/>
                    <a:pt x="4835" y="879"/>
                    <a:pt x="4828" y="879"/>
                  </a:cubicBezTo>
                  <a:cubicBezTo>
                    <a:pt x="4821" y="872"/>
                    <a:pt x="4806" y="857"/>
                    <a:pt x="4791" y="857"/>
                  </a:cubicBezTo>
                  <a:cubicBezTo>
                    <a:pt x="4777" y="857"/>
                    <a:pt x="4762" y="865"/>
                    <a:pt x="4747" y="879"/>
                  </a:cubicBezTo>
                  <a:cubicBezTo>
                    <a:pt x="4740" y="887"/>
                    <a:pt x="4740" y="887"/>
                    <a:pt x="4733" y="887"/>
                  </a:cubicBezTo>
                  <a:cubicBezTo>
                    <a:pt x="4725" y="887"/>
                    <a:pt x="4711" y="879"/>
                    <a:pt x="4674" y="850"/>
                  </a:cubicBezTo>
                  <a:cubicBezTo>
                    <a:pt x="4652" y="828"/>
                    <a:pt x="4667" y="791"/>
                    <a:pt x="4667" y="791"/>
                  </a:cubicBezTo>
                  <a:cubicBezTo>
                    <a:pt x="4667" y="784"/>
                    <a:pt x="4667" y="784"/>
                    <a:pt x="4667" y="784"/>
                  </a:cubicBezTo>
                  <a:cubicBezTo>
                    <a:pt x="4674" y="784"/>
                    <a:pt x="4674" y="784"/>
                    <a:pt x="4674" y="784"/>
                  </a:cubicBezTo>
                  <a:cubicBezTo>
                    <a:pt x="4674" y="769"/>
                    <a:pt x="4696" y="674"/>
                    <a:pt x="4652" y="630"/>
                  </a:cubicBezTo>
                  <a:cubicBezTo>
                    <a:pt x="4623" y="601"/>
                    <a:pt x="4586" y="601"/>
                    <a:pt x="4564" y="601"/>
                  </a:cubicBezTo>
                  <a:cubicBezTo>
                    <a:pt x="4549" y="601"/>
                    <a:pt x="4535" y="601"/>
                    <a:pt x="4535" y="601"/>
                  </a:cubicBezTo>
                  <a:cubicBezTo>
                    <a:pt x="4528" y="601"/>
                    <a:pt x="4528" y="601"/>
                    <a:pt x="4528" y="601"/>
                  </a:cubicBezTo>
                  <a:cubicBezTo>
                    <a:pt x="4520" y="608"/>
                    <a:pt x="4520" y="608"/>
                    <a:pt x="4520" y="608"/>
                  </a:cubicBezTo>
                  <a:cubicBezTo>
                    <a:pt x="4498" y="615"/>
                    <a:pt x="4462" y="637"/>
                    <a:pt x="4432" y="637"/>
                  </a:cubicBezTo>
                  <a:lnTo>
                    <a:pt x="4432" y="637"/>
                  </a:lnTo>
                  <a:cubicBezTo>
                    <a:pt x="4388" y="608"/>
                    <a:pt x="4359" y="594"/>
                    <a:pt x="4337" y="594"/>
                  </a:cubicBezTo>
                  <a:cubicBezTo>
                    <a:pt x="4323" y="594"/>
                    <a:pt x="4315" y="601"/>
                    <a:pt x="4308" y="608"/>
                  </a:cubicBezTo>
                  <a:cubicBezTo>
                    <a:pt x="4300" y="608"/>
                    <a:pt x="4300" y="615"/>
                    <a:pt x="4300" y="615"/>
                  </a:cubicBezTo>
                  <a:cubicBezTo>
                    <a:pt x="4293" y="615"/>
                    <a:pt x="4286" y="608"/>
                    <a:pt x="4286" y="594"/>
                  </a:cubicBezTo>
                  <a:cubicBezTo>
                    <a:pt x="4249" y="528"/>
                    <a:pt x="4139" y="520"/>
                    <a:pt x="4110" y="520"/>
                  </a:cubicBezTo>
                  <a:cubicBezTo>
                    <a:pt x="4095" y="520"/>
                    <a:pt x="4088" y="520"/>
                    <a:pt x="4073" y="513"/>
                  </a:cubicBezTo>
                  <a:cubicBezTo>
                    <a:pt x="4059" y="513"/>
                    <a:pt x="4037" y="513"/>
                    <a:pt x="4022" y="513"/>
                  </a:cubicBezTo>
                  <a:cubicBezTo>
                    <a:pt x="4000" y="513"/>
                    <a:pt x="3978" y="513"/>
                    <a:pt x="3949" y="520"/>
                  </a:cubicBezTo>
                  <a:cubicBezTo>
                    <a:pt x="3883" y="542"/>
                    <a:pt x="3868" y="557"/>
                    <a:pt x="3809" y="601"/>
                  </a:cubicBezTo>
                  <a:cubicBezTo>
                    <a:pt x="3787" y="615"/>
                    <a:pt x="3787" y="615"/>
                    <a:pt x="3787" y="615"/>
                  </a:cubicBezTo>
                  <a:cubicBezTo>
                    <a:pt x="3692" y="682"/>
                    <a:pt x="3714" y="733"/>
                    <a:pt x="3736" y="791"/>
                  </a:cubicBezTo>
                  <a:cubicBezTo>
                    <a:pt x="3736" y="813"/>
                    <a:pt x="3736" y="813"/>
                    <a:pt x="3736" y="813"/>
                  </a:cubicBezTo>
                  <a:cubicBezTo>
                    <a:pt x="3758" y="872"/>
                    <a:pt x="3817" y="894"/>
                    <a:pt x="3883" y="916"/>
                  </a:cubicBezTo>
                  <a:cubicBezTo>
                    <a:pt x="3905" y="931"/>
                    <a:pt x="3934" y="938"/>
                    <a:pt x="3956" y="953"/>
                  </a:cubicBezTo>
                  <a:cubicBezTo>
                    <a:pt x="3971" y="960"/>
                    <a:pt x="3993" y="975"/>
                    <a:pt x="3985" y="996"/>
                  </a:cubicBezTo>
                  <a:cubicBezTo>
                    <a:pt x="3978" y="1011"/>
                    <a:pt x="3971" y="1019"/>
                    <a:pt x="3963" y="1019"/>
                  </a:cubicBezTo>
                  <a:cubicBezTo>
                    <a:pt x="3949" y="1019"/>
                    <a:pt x="3941" y="1019"/>
                    <a:pt x="3941" y="1011"/>
                  </a:cubicBezTo>
                  <a:cubicBezTo>
                    <a:pt x="3934" y="1011"/>
                    <a:pt x="3919" y="1004"/>
                    <a:pt x="3912" y="1004"/>
                  </a:cubicBezTo>
                  <a:cubicBezTo>
                    <a:pt x="3890" y="1004"/>
                    <a:pt x="3868" y="1026"/>
                    <a:pt x="3861" y="1041"/>
                  </a:cubicBezTo>
                  <a:cubicBezTo>
                    <a:pt x="3854" y="1048"/>
                    <a:pt x="3854" y="1048"/>
                    <a:pt x="3839" y="1048"/>
                  </a:cubicBezTo>
                  <a:cubicBezTo>
                    <a:pt x="3817" y="1048"/>
                    <a:pt x="3780" y="1033"/>
                    <a:pt x="3773" y="1026"/>
                  </a:cubicBezTo>
                  <a:cubicBezTo>
                    <a:pt x="3714" y="989"/>
                    <a:pt x="3714" y="989"/>
                    <a:pt x="3714" y="989"/>
                  </a:cubicBezTo>
                  <a:cubicBezTo>
                    <a:pt x="3729" y="1055"/>
                    <a:pt x="3729" y="1055"/>
                    <a:pt x="3729" y="1055"/>
                  </a:cubicBezTo>
                  <a:cubicBezTo>
                    <a:pt x="3736" y="1092"/>
                    <a:pt x="3729" y="1099"/>
                    <a:pt x="3722" y="1099"/>
                  </a:cubicBezTo>
                  <a:cubicBezTo>
                    <a:pt x="3722" y="1106"/>
                    <a:pt x="3714" y="1106"/>
                    <a:pt x="3707" y="1106"/>
                  </a:cubicBezTo>
                  <a:cubicBezTo>
                    <a:pt x="3692" y="1106"/>
                    <a:pt x="3678" y="1099"/>
                    <a:pt x="3678" y="1099"/>
                  </a:cubicBezTo>
                  <a:lnTo>
                    <a:pt x="3678" y="1099"/>
                  </a:lnTo>
                  <a:cubicBezTo>
                    <a:pt x="3670" y="1099"/>
                    <a:pt x="3670" y="1099"/>
                    <a:pt x="3670" y="1099"/>
                  </a:cubicBezTo>
                  <a:cubicBezTo>
                    <a:pt x="3670" y="1099"/>
                    <a:pt x="3604" y="1084"/>
                    <a:pt x="3538" y="1070"/>
                  </a:cubicBezTo>
                  <a:cubicBezTo>
                    <a:pt x="3502" y="1055"/>
                    <a:pt x="3502" y="1011"/>
                    <a:pt x="3516" y="931"/>
                  </a:cubicBezTo>
                  <a:cubicBezTo>
                    <a:pt x="3524" y="887"/>
                    <a:pt x="3509" y="857"/>
                    <a:pt x="3494" y="828"/>
                  </a:cubicBezTo>
                  <a:cubicBezTo>
                    <a:pt x="3487" y="806"/>
                    <a:pt x="3480" y="791"/>
                    <a:pt x="3480" y="769"/>
                  </a:cubicBezTo>
                  <a:cubicBezTo>
                    <a:pt x="3480" y="689"/>
                    <a:pt x="3421" y="660"/>
                    <a:pt x="3385" y="660"/>
                  </a:cubicBezTo>
                  <a:lnTo>
                    <a:pt x="3385" y="660"/>
                  </a:lnTo>
                  <a:cubicBezTo>
                    <a:pt x="3377" y="660"/>
                    <a:pt x="3377" y="660"/>
                    <a:pt x="3377" y="660"/>
                  </a:cubicBezTo>
                  <a:cubicBezTo>
                    <a:pt x="3377" y="660"/>
                    <a:pt x="3363" y="660"/>
                    <a:pt x="3348" y="660"/>
                  </a:cubicBezTo>
                  <a:cubicBezTo>
                    <a:pt x="3304" y="660"/>
                    <a:pt x="3267" y="652"/>
                    <a:pt x="3253" y="637"/>
                  </a:cubicBezTo>
                  <a:cubicBezTo>
                    <a:pt x="3238" y="630"/>
                    <a:pt x="3231" y="615"/>
                    <a:pt x="3223" y="601"/>
                  </a:cubicBezTo>
                  <a:cubicBezTo>
                    <a:pt x="3209" y="579"/>
                    <a:pt x="3187" y="542"/>
                    <a:pt x="3143" y="542"/>
                  </a:cubicBezTo>
                  <a:cubicBezTo>
                    <a:pt x="3143" y="542"/>
                    <a:pt x="3135" y="542"/>
                    <a:pt x="3128" y="542"/>
                  </a:cubicBezTo>
                  <a:cubicBezTo>
                    <a:pt x="3121" y="542"/>
                    <a:pt x="3121" y="542"/>
                    <a:pt x="3113" y="542"/>
                  </a:cubicBezTo>
                  <a:cubicBezTo>
                    <a:pt x="3099" y="542"/>
                    <a:pt x="3092" y="542"/>
                    <a:pt x="3070" y="498"/>
                  </a:cubicBezTo>
                  <a:cubicBezTo>
                    <a:pt x="3063" y="491"/>
                    <a:pt x="3063" y="484"/>
                    <a:pt x="3056" y="476"/>
                  </a:cubicBezTo>
                  <a:cubicBezTo>
                    <a:pt x="3048" y="462"/>
                    <a:pt x="3048" y="462"/>
                    <a:pt x="3048" y="462"/>
                  </a:cubicBezTo>
                  <a:cubicBezTo>
                    <a:pt x="3019" y="418"/>
                    <a:pt x="3004" y="388"/>
                    <a:pt x="2953" y="330"/>
                  </a:cubicBezTo>
                  <a:cubicBezTo>
                    <a:pt x="2938" y="308"/>
                    <a:pt x="2931" y="286"/>
                    <a:pt x="2924" y="271"/>
                  </a:cubicBezTo>
                  <a:cubicBezTo>
                    <a:pt x="2909" y="234"/>
                    <a:pt x="2895" y="213"/>
                    <a:pt x="2836" y="205"/>
                  </a:cubicBezTo>
                  <a:cubicBezTo>
                    <a:pt x="2792" y="198"/>
                    <a:pt x="2763" y="154"/>
                    <a:pt x="2726" y="110"/>
                  </a:cubicBezTo>
                  <a:cubicBezTo>
                    <a:pt x="2711" y="88"/>
                    <a:pt x="2697" y="66"/>
                    <a:pt x="2682" y="44"/>
                  </a:cubicBezTo>
                  <a:cubicBezTo>
                    <a:pt x="2667" y="22"/>
                    <a:pt x="2645" y="0"/>
                    <a:pt x="2616" y="0"/>
                  </a:cubicBezTo>
                  <a:lnTo>
                    <a:pt x="2616" y="3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" name="Freeform 9"/>
            <p:cNvSpPr>
              <a:spLocks noChangeArrowheads="1"/>
            </p:cNvSpPr>
            <p:nvPr/>
          </p:nvSpPr>
          <p:spPr bwMode="auto">
            <a:xfrm>
              <a:off x="3501614" y="7785284"/>
              <a:ext cx="1986234" cy="2522461"/>
            </a:xfrm>
            <a:custGeom>
              <a:avLst/>
              <a:gdLst>
                <a:gd name="T0" fmla="*/ 4082 w 5167"/>
                <a:gd name="T1" fmla="*/ 6426 h 6639"/>
                <a:gd name="T2" fmla="*/ 3686 w 5167"/>
                <a:gd name="T3" fmla="*/ 6345 h 6639"/>
                <a:gd name="T4" fmla="*/ 3444 w 5167"/>
                <a:gd name="T5" fmla="*/ 6323 h 6639"/>
                <a:gd name="T6" fmla="*/ 3173 w 5167"/>
                <a:gd name="T7" fmla="*/ 6206 h 6639"/>
                <a:gd name="T8" fmla="*/ 2938 w 5167"/>
                <a:gd name="T9" fmla="*/ 5950 h 6639"/>
                <a:gd name="T10" fmla="*/ 2609 w 5167"/>
                <a:gd name="T11" fmla="*/ 5935 h 6639"/>
                <a:gd name="T12" fmla="*/ 2616 w 5167"/>
                <a:gd name="T13" fmla="*/ 5517 h 6639"/>
                <a:gd name="T14" fmla="*/ 2682 w 5167"/>
                <a:gd name="T15" fmla="*/ 5254 h 6639"/>
                <a:gd name="T16" fmla="*/ 2514 w 5167"/>
                <a:gd name="T17" fmla="*/ 4924 h 6639"/>
                <a:gd name="T18" fmla="*/ 2447 w 5167"/>
                <a:gd name="T19" fmla="*/ 4594 h 6639"/>
                <a:gd name="T20" fmla="*/ 2191 w 5167"/>
                <a:gd name="T21" fmla="*/ 4528 h 6639"/>
                <a:gd name="T22" fmla="*/ 1737 w 5167"/>
                <a:gd name="T23" fmla="*/ 4389 h 6639"/>
                <a:gd name="T24" fmla="*/ 1173 w 5167"/>
                <a:gd name="T25" fmla="*/ 4631 h 6639"/>
                <a:gd name="T26" fmla="*/ 887 w 5167"/>
                <a:gd name="T27" fmla="*/ 4660 h 6639"/>
                <a:gd name="T28" fmla="*/ 491 w 5167"/>
                <a:gd name="T29" fmla="*/ 4616 h 6639"/>
                <a:gd name="T30" fmla="*/ 777 w 5167"/>
                <a:gd name="T31" fmla="*/ 4066 h 6639"/>
                <a:gd name="T32" fmla="*/ 616 w 5167"/>
                <a:gd name="T33" fmla="*/ 3627 h 6639"/>
                <a:gd name="T34" fmla="*/ 249 w 5167"/>
                <a:gd name="T35" fmla="*/ 3283 h 6639"/>
                <a:gd name="T36" fmla="*/ 95 w 5167"/>
                <a:gd name="T37" fmla="*/ 2608 h 6639"/>
                <a:gd name="T38" fmla="*/ 249 w 5167"/>
                <a:gd name="T39" fmla="*/ 2220 h 6639"/>
                <a:gd name="T40" fmla="*/ 696 w 5167"/>
                <a:gd name="T41" fmla="*/ 1978 h 6639"/>
                <a:gd name="T42" fmla="*/ 696 w 5167"/>
                <a:gd name="T43" fmla="*/ 1788 h 6639"/>
                <a:gd name="T44" fmla="*/ 1048 w 5167"/>
                <a:gd name="T45" fmla="*/ 1810 h 6639"/>
                <a:gd name="T46" fmla="*/ 1319 w 5167"/>
                <a:gd name="T47" fmla="*/ 1905 h 6639"/>
                <a:gd name="T48" fmla="*/ 1510 w 5167"/>
                <a:gd name="T49" fmla="*/ 1722 h 6639"/>
                <a:gd name="T50" fmla="*/ 1590 w 5167"/>
                <a:gd name="T51" fmla="*/ 1524 h 6639"/>
                <a:gd name="T52" fmla="*/ 1803 w 5167"/>
                <a:gd name="T53" fmla="*/ 1326 h 6639"/>
                <a:gd name="T54" fmla="*/ 2037 w 5167"/>
                <a:gd name="T55" fmla="*/ 1143 h 6639"/>
                <a:gd name="T56" fmla="*/ 2433 w 5167"/>
                <a:gd name="T57" fmla="*/ 996 h 6639"/>
                <a:gd name="T58" fmla="*/ 2748 w 5167"/>
                <a:gd name="T59" fmla="*/ 908 h 6639"/>
                <a:gd name="T60" fmla="*/ 3173 w 5167"/>
                <a:gd name="T61" fmla="*/ 637 h 6639"/>
                <a:gd name="T62" fmla="*/ 3393 w 5167"/>
                <a:gd name="T63" fmla="*/ 571 h 6639"/>
                <a:gd name="T64" fmla="*/ 3561 w 5167"/>
                <a:gd name="T65" fmla="*/ 322 h 6639"/>
                <a:gd name="T66" fmla="*/ 3788 w 5167"/>
                <a:gd name="T67" fmla="*/ 22 h 6639"/>
                <a:gd name="T68" fmla="*/ 3979 w 5167"/>
                <a:gd name="T69" fmla="*/ 337 h 6639"/>
                <a:gd name="T70" fmla="*/ 4104 w 5167"/>
                <a:gd name="T71" fmla="*/ 637 h 6639"/>
                <a:gd name="T72" fmla="*/ 4279 w 5167"/>
                <a:gd name="T73" fmla="*/ 828 h 6639"/>
                <a:gd name="T74" fmla="*/ 4375 w 5167"/>
                <a:gd name="T75" fmla="*/ 908 h 6639"/>
                <a:gd name="T76" fmla="*/ 4250 w 5167"/>
                <a:gd name="T77" fmla="*/ 1370 h 6639"/>
                <a:gd name="T78" fmla="*/ 4089 w 5167"/>
                <a:gd name="T79" fmla="*/ 1553 h 6639"/>
                <a:gd name="T80" fmla="*/ 4023 w 5167"/>
                <a:gd name="T81" fmla="*/ 1810 h 6639"/>
                <a:gd name="T82" fmla="*/ 4287 w 5167"/>
                <a:gd name="T83" fmla="*/ 2051 h 6639"/>
                <a:gd name="T84" fmla="*/ 4155 w 5167"/>
                <a:gd name="T85" fmla="*/ 2301 h 6639"/>
                <a:gd name="T86" fmla="*/ 4126 w 5167"/>
                <a:gd name="T87" fmla="*/ 2454 h 6639"/>
                <a:gd name="T88" fmla="*/ 3876 w 5167"/>
                <a:gd name="T89" fmla="*/ 2542 h 6639"/>
                <a:gd name="T90" fmla="*/ 3920 w 5167"/>
                <a:gd name="T91" fmla="*/ 2806 h 6639"/>
                <a:gd name="T92" fmla="*/ 3745 w 5167"/>
                <a:gd name="T93" fmla="*/ 2857 h 6639"/>
                <a:gd name="T94" fmla="*/ 3766 w 5167"/>
                <a:gd name="T95" fmla="*/ 3107 h 6639"/>
                <a:gd name="T96" fmla="*/ 4228 w 5167"/>
                <a:gd name="T97" fmla="*/ 3114 h 6639"/>
                <a:gd name="T98" fmla="*/ 4653 w 5167"/>
                <a:gd name="T99" fmla="*/ 3092 h 6639"/>
                <a:gd name="T100" fmla="*/ 4888 w 5167"/>
                <a:gd name="T101" fmla="*/ 3605 h 6639"/>
                <a:gd name="T102" fmla="*/ 5056 w 5167"/>
                <a:gd name="T103" fmla="*/ 3920 h 6639"/>
                <a:gd name="T104" fmla="*/ 4844 w 5167"/>
                <a:gd name="T105" fmla="*/ 4220 h 6639"/>
                <a:gd name="T106" fmla="*/ 4997 w 5167"/>
                <a:gd name="T107" fmla="*/ 4792 h 6639"/>
                <a:gd name="T108" fmla="*/ 5122 w 5167"/>
                <a:gd name="T109" fmla="*/ 5026 h 6639"/>
                <a:gd name="T110" fmla="*/ 5056 w 5167"/>
                <a:gd name="T111" fmla="*/ 5422 h 6639"/>
                <a:gd name="T112" fmla="*/ 4851 w 5167"/>
                <a:gd name="T113" fmla="*/ 5942 h 6639"/>
                <a:gd name="T114" fmla="*/ 4485 w 5167"/>
                <a:gd name="T115" fmla="*/ 6638 h 66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67" h="6639">
                  <a:moveTo>
                    <a:pt x="4477" y="6631"/>
                  </a:moveTo>
                  <a:lnTo>
                    <a:pt x="4477" y="6631"/>
                  </a:lnTo>
                  <a:cubicBezTo>
                    <a:pt x="4455" y="6609"/>
                    <a:pt x="4389" y="6551"/>
                    <a:pt x="4338" y="6551"/>
                  </a:cubicBezTo>
                  <a:cubicBezTo>
                    <a:pt x="4272" y="6551"/>
                    <a:pt x="4228" y="6514"/>
                    <a:pt x="4191" y="6485"/>
                  </a:cubicBezTo>
                  <a:cubicBezTo>
                    <a:pt x="4184" y="6485"/>
                    <a:pt x="4177" y="6477"/>
                    <a:pt x="4169" y="6470"/>
                  </a:cubicBezTo>
                  <a:cubicBezTo>
                    <a:pt x="4147" y="6455"/>
                    <a:pt x="4118" y="6441"/>
                    <a:pt x="4082" y="6426"/>
                  </a:cubicBezTo>
                  <a:cubicBezTo>
                    <a:pt x="4045" y="6404"/>
                    <a:pt x="3994" y="6382"/>
                    <a:pt x="3964" y="6360"/>
                  </a:cubicBezTo>
                  <a:cubicBezTo>
                    <a:pt x="3935" y="6331"/>
                    <a:pt x="3913" y="6323"/>
                    <a:pt x="3898" y="6323"/>
                  </a:cubicBezTo>
                  <a:cubicBezTo>
                    <a:pt x="3884" y="6323"/>
                    <a:pt x="3869" y="6331"/>
                    <a:pt x="3847" y="6345"/>
                  </a:cubicBezTo>
                  <a:cubicBezTo>
                    <a:pt x="3825" y="6367"/>
                    <a:pt x="3796" y="6375"/>
                    <a:pt x="3774" y="6375"/>
                  </a:cubicBezTo>
                  <a:cubicBezTo>
                    <a:pt x="3752" y="6375"/>
                    <a:pt x="3730" y="6367"/>
                    <a:pt x="3700" y="6353"/>
                  </a:cubicBezTo>
                  <a:cubicBezTo>
                    <a:pt x="3686" y="6345"/>
                    <a:pt x="3686" y="6345"/>
                    <a:pt x="3686" y="6345"/>
                  </a:cubicBezTo>
                  <a:cubicBezTo>
                    <a:pt x="3657" y="6338"/>
                    <a:pt x="3642" y="6316"/>
                    <a:pt x="3627" y="6294"/>
                  </a:cubicBezTo>
                  <a:cubicBezTo>
                    <a:pt x="3620" y="6287"/>
                    <a:pt x="3613" y="6279"/>
                    <a:pt x="3605" y="6279"/>
                  </a:cubicBezTo>
                  <a:lnTo>
                    <a:pt x="3598" y="6279"/>
                  </a:lnTo>
                  <a:cubicBezTo>
                    <a:pt x="3583" y="6287"/>
                    <a:pt x="3576" y="6294"/>
                    <a:pt x="3561" y="6302"/>
                  </a:cubicBezTo>
                  <a:cubicBezTo>
                    <a:pt x="3539" y="6316"/>
                    <a:pt x="3517" y="6331"/>
                    <a:pt x="3481" y="6331"/>
                  </a:cubicBezTo>
                  <a:cubicBezTo>
                    <a:pt x="3473" y="6331"/>
                    <a:pt x="3459" y="6331"/>
                    <a:pt x="3444" y="6323"/>
                  </a:cubicBezTo>
                  <a:cubicBezTo>
                    <a:pt x="3437" y="6323"/>
                    <a:pt x="3429" y="6316"/>
                    <a:pt x="3422" y="6316"/>
                  </a:cubicBezTo>
                  <a:cubicBezTo>
                    <a:pt x="3415" y="6309"/>
                    <a:pt x="3407" y="6309"/>
                    <a:pt x="3400" y="6309"/>
                  </a:cubicBezTo>
                  <a:cubicBezTo>
                    <a:pt x="3393" y="6309"/>
                    <a:pt x="3378" y="6316"/>
                    <a:pt x="3364" y="6331"/>
                  </a:cubicBezTo>
                  <a:cubicBezTo>
                    <a:pt x="3349" y="6345"/>
                    <a:pt x="3334" y="6345"/>
                    <a:pt x="3319" y="6345"/>
                  </a:cubicBezTo>
                  <a:cubicBezTo>
                    <a:pt x="3261" y="6345"/>
                    <a:pt x="3209" y="6250"/>
                    <a:pt x="3202" y="6228"/>
                  </a:cubicBezTo>
                  <a:cubicBezTo>
                    <a:pt x="3195" y="6214"/>
                    <a:pt x="3188" y="6206"/>
                    <a:pt x="3173" y="6206"/>
                  </a:cubicBezTo>
                  <a:cubicBezTo>
                    <a:pt x="3166" y="6206"/>
                    <a:pt x="3158" y="6206"/>
                    <a:pt x="3151" y="6221"/>
                  </a:cubicBezTo>
                  <a:cubicBezTo>
                    <a:pt x="3136" y="6228"/>
                    <a:pt x="3129" y="6235"/>
                    <a:pt x="3122" y="6235"/>
                  </a:cubicBezTo>
                  <a:cubicBezTo>
                    <a:pt x="3100" y="6235"/>
                    <a:pt x="3078" y="6214"/>
                    <a:pt x="3048" y="6192"/>
                  </a:cubicBezTo>
                  <a:cubicBezTo>
                    <a:pt x="3034" y="6177"/>
                    <a:pt x="3012" y="6155"/>
                    <a:pt x="2990" y="6140"/>
                  </a:cubicBezTo>
                  <a:cubicBezTo>
                    <a:pt x="2938" y="6104"/>
                    <a:pt x="2938" y="6060"/>
                    <a:pt x="2938" y="6008"/>
                  </a:cubicBezTo>
                  <a:cubicBezTo>
                    <a:pt x="2938" y="5994"/>
                    <a:pt x="2938" y="5972"/>
                    <a:pt x="2938" y="5950"/>
                  </a:cubicBezTo>
                  <a:cubicBezTo>
                    <a:pt x="2931" y="5920"/>
                    <a:pt x="2902" y="5913"/>
                    <a:pt x="2858" y="5906"/>
                  </a:cubicBezTo>
                  <a:cubicBezTo>
                    <a:pt x="2836" y="5906"/>
                    <a:pt x="2814" y="5906"/>
                    <a:pt x="2799" y="5891"/>
                  </a:cubicBezTo>
                  <a:cubicBezTo>
                    <a:pt x="2799" y="5891"/>
                    <a:pt x="2792" y="5891"/>
                    <a:pt x="2777" y="5891"/>
                  </a:cubicBezTo>
                  <a:cubicBezTo>
                    <a:pt x="2733" y="5891"/>
                    <a:pt x="2675" y="5913"/>
                    <a:pt x="2660" y="5913"/>
                  </a:cubicBezTo>
                  <a:cubicBezTo>
                    <a:pt x="2653" y="5920"/>
                    <a:pt x="2609" y="5964"/>
                    <a:pt x="2609" y="5964"/>
                  </a:cubicBezTo>
                  <a:cubicBezTo>
                    <a:pt x="2609" y="5935"/>
                    <a:pt x="2609" y="5935"/>
                    <a:pt x="2609" y="5935"/>
                  </a:cubicBezTo>
                  <a:cubicBezTo>
                    <a:pt x="2601" y="5906"/>
                    <a:pt x="2601" y="5876"/>
                    <a:pt x="2594" y="5862"/>
                  </a:cubicBezTo>
                  <a:cubicBezTo>
                    <a:pt x="2594" y="5840"/>
                    <a:pt x="2579" y="5833"/>
                    <a:pt x="2557" y="5818"/>
                  </a:cubicBezTo>
                  <a:cubicBezTo>
                    <a:pt x="2535" y="5803"/>
                    <a:pt x="2514" y="5788"/>
                    <a:pt x="2499" y="5766"/>
                  </a:cubicBezTo>
                  <a:cubicBezTo>
                    <a:pt x="2455" y="5715"/>
                    <a:pt x="2477" y="5686"/>
                    <a:pt x="2506" y="5642"/>
                  </a:cubicBezTo>
                  <a:cubicBezTo>
                    <a:pt x="2514" y="5635"/>
                    <a:pt x="2514" y="5627"/>
                    <a:pt x="2521" y="5620"/>
                  </a:cubicBezTo>
                  <a:cubicBezTo>
                    <a:pt x="2565" y="5561"/>
                    <a:pt x="2572" y="5547"/>
                    <a:pt x="2616" y="5517"/>
                  </a:cubicBezTo>
                  <a:cubicBezTo>
                    <a:pt x="2645" y="5495"/>
                    <a:pt x="2653" y="5495"/>
                    <a:pt x="2667" y="5488"/>
                  </a:cubicBezTo>
                  <a:cubicBezTo>
                    <a:pt x="2675" y="5488"/>
                    <a:pt x="2682" y="5488"/>
                    <a:pt x="2697" y="5473"/>
                  </a:cubicBezTo>
                  <a:cubicBezTo>
                    <a:pt x="2719" y="5444"/>
                    <a:pt x="2733" y="5385"/>
                    <a:pt x="2741" y="5334"/>
                  </a:cubicBezTo>
                  <a:cubicBezTo>
                    <a:pt x="2741" y="5319"/>
                    <a:pt x="2741" y="5319"/>
                    <a:pt x="2741" y="5319"/>
                  </a:cubicBezTo>
                  <a:cubicBezTo>
                    <a:pt x="2741" y="5297"/>
                    <a:pt x="2741" y="5283"/>
                    <a:pt x="2726" y="5268"/>
                  </a:cubicBezTo>
                  <a:cubicBezTo>
                    <a:pt x="2719" y="5254"/>
                    <a:pt x="2704" y="5254"/>
                    <a:pt x="2682" y="5254"/>
                  </a:cubicBezTo>
                  <a:lnTo>
                    <a:pt x="2675" y="5254"/>
                  </a:lnTo>
                  <a:cubicBezTo>
                    <a:pt x="2667" y="5254"/>
                    <a:pt x="2660" y="5254"/>
                    <a:pt x="2660" y="5254"/>
                  </a:cubicBezTo>
                  <a:cubicBezTo>
                    <a:pt x="2594" y="5254"/>
                    <a:pt x="2535" y="5195"/>
                    <a:pt x="2528" y="5166"/>
                  </a:cubicBezTo>
                  <a:cubicBezTo>
                    <a:pt x="2521" y="5136"/>
                    <a:pt x="2506" y="5100"/>
                    <a:pt x="2455" y="5048"/>
                  </a:cubicBezTo>
                  <a:cubicBezTo>
                    <a:pt x="2433" y="5026"/>
                    <a:pt x="2426" y="5012"/>
                    <a:pt x="2426" y="4990"/>
                  </a:cubicBezTo>
                  <a:cubicBezTo>
                    <a:pt x="2433" y="4961"/>
                    <a:pt x="2462" y="4946"/>
                    <a:pt x="2514" y="4924"/>
                  </a:cubicBezTo>
                  <a:cubicBezTo>
                    <a:pt x="2521" y="4924"/>
                    <a:pt x="2528" y="4916"/>
                    <a:pt x="2528" y="4916"/>
                  </a:cubicBezTo>
                  <a:cubicBezTo>
                    <a:pt x="2528" y="4902"/>
                    <a:pt x="2521" y="4880"/>
                    <a:pt x="2514" y="4858"/>
                  </a:cubicBezTo>
                  <a:cubicBezTo>
                    <a:pt x="2499" y="4828"/>
                    <a:pt x="2484" y="4799"/>
                    <a:pt x="2492" y="4770"/>
                  </a:cubicBezTo>
                  <a:cubicBezTo>
                    <a:pt x="2506" y="4748"/>
                    <a:pt x="2506" y="4748"/>
                    <a:pt x="2506" y="4748"/>
                  </a:cubicBezTo>
                  <a:cubicBezTo>
                    <a:pt x="2514" y="4711"/>
                    <a:pt x="2528" y="4682"/>
                    <a:pt x="2521" y="4653"/>
                  </a:cubicBezTo>
                  <a:cubicBezTo>
                    <a:pt x="2514" y="4623"/>
                    <a:pt x="2477" y="4594"/>
                    <a:pt x="2447" y="4594"/>
                  </a:cubicBezTo>
                  <a:lnTo>
                    <a:pt x="2440" y="4594"/>
                  </a:lnTo>
                  <a:cubicBezTo>
                    <a:pt x="2433" y="4602"/>
                    <a:pt x="2418" y="4602"/>
                    <a:pt x="2411" y="4602"/>
                  </a:cubicBezTo>
                  <a:cubicBezTo>
                    <a:pt x="2367" y="4602"/>
                    <a:pt x="2308" y="4572"/>
                    <a:pt x="2286" y="4528"/>
                  </a:cubicBezTo>
                  <a:cubicBezTo>
                    <a:pt x="2272" y="4514"/>
                    <a:pt x="2250" y="4484"/>
                    <a:pt x="2242" y="4484"/>
                  </a:cubicBezTo>
                  <a:cubicBezTo>
                    <a:pt x="2242" y="4484"/>
                    <a:pt x="2235" y="4484"/>
                    <a:pt x="2220" y="4506"/>
                  </a:cubicBezTo>
                  <a:cubicBezTo>
                    <a:pt x="2213" y="4521"/>
                    <a:pt x="2198" y="4528"/>
                    <a:pt x="2191" y="4528"/>
                  </a:cubicBezTo>
                  <a:cubicBezTo>
                    <a:pt x="2162" y="4528"/>
                    <a:pt x="2140" y="4506"/>
                    <a:pt x="2118" y="4477"/>
                  </a:cubicBezTo>
                  <a:cubicBezTo>
                    <a:pt x="2103" y="4462"/>
                    <a:pt x="2088" y="4447"/>
                    <a:pt x="2074" y="4440"/>
                  </a:cubicBezTo>
                  <a:cubicBezTo>
                    <a:pt x="2059" y="4433"/>
                    <a:pt x="2037" y="4411"/>
                    <a:pt x="2023" y="4396"/>
                  </a:cubicBezTo>
                  <a:cubicBezTo>
                    <a:pt x="2001" y="4374"/>
                    <a:pt x="1978" y="4345"/>
                    <a:pt x="1957" y="4345"/>
                  </a:cubicBezTo>
                  <a:cubicBezTo>
                    <a:pt x="1949" y="4338"/>
                    <a:pt x="1935" y="4338"/>
                    <a:pt x="1927" y="4338"/>
                  </a:cubicBezTo>
                  <a:cubicBezTo>
                    <a:pt x="1883" y="4338"/>
                    <a:pt x="1810" y="4352"/>
                    <a:pt x="1737" y="4389"/>
                  </a:cubicBezTo>
                  <a:cubicBezTo>
                    <a:pt x="1649" y="4433"/>
                    <a:pt x="1597" y="4462"/>
                    <a:pt x="1539" y="4492"/>
                  </a:cubicBezTo>
                  <a:cubicBezTo>
                    <a:pt x="1502" y="4514"/>
                    <a:pt x="1502" y="4514"/>
                    <a:pt x="1502" y="4514"/>
                  </a:cubicBezTo>
                  <a:cubicBezTo>
                    <a:pt x="1458" y="4543"/>
                    <a:pt x="1414" y="4565"/>
                    <a:pt x="1378" y="4572"/>
                  </a:cubicBezTo>
                  <a:cubicBezTo>
                    <a:pt x="1341" y="4579"/>
                    <a:pt x="1312" y="4594"/>
                    <a:pt x="1261" y="4631"/>
                  </a:cubicBezTo>
                  <a:cubicBezTo>
                    <a:pt x="1246" y="4638"/>
                    <a:pt x="1231" y="4638"/>
                    <a:pt x="1216" y="4638"/>
                  </a:cubicBezTo>
                  <a:cubicBezTo>
                    <a:pt x="1202" y="4638"/>
                    <a:pt x="1187" y="4638"/>
                    <a:pt x="1173" y="4631"/>
                  </a:cubicBezTo>
                  <a:cubicBezTo>
                    <a:pt x="1165" y="4631"/>
                    <a:pt x="1158" y="4631"/>
                    <a:pt x="1143" y="4631"/>
                  </a:cubicBezTo>
                  <a:cubicBezTo>
                    <a:pt x="1136" y="4631"/>
                    <a:pt x="1128" y="4631"/>
                    <a:pt x="1121" y="4645"/>
                  </a:cubicBezTo>
                  <a:cubicBezTo>
                    <a:pt x="1070" y="4697"/>
                    <a:pt x="1026" y="4711"/>
                    <a:pt x="997" y="4711"/>
                  </a:cubicBezTo>
                  <a:cubicBezTo>
                    <a:pt x="982" y="4711"/>
                    <a:pt x="967" y="4697"/>
                    <a:pt x="953" y="4682"/>
                  </a:cubicBezTo>
                  <a:cubicBezTo>
                    <a:pt x="938" y="4675"/>
                    <a:pt x="923" y="4653"/>
                    <a:pt x="894" y="4653"/>
                  </a:cubicBezTo>
                  <a:cubicBezTo>
                    <a:pt x="894" y="4653"/>
                    <a:pt x="894" y="4653"/>
                    <a:pt x="887" y="4660"/>
                  </a:cubicBezTo>
                  <a:cubicBezTo>
                    <a:pt x="879" y="4660"/>
                    <a:pt x="872" y="4660"/>
                    <a:pt x="857" y="4660"/>
                  </a:cubicBezTo>
                  <a:cubicBezTo>
                    <a:pt x="792" y="4660"/>
                    <a:pt x="696" y="4638"/>
                    <a:pt x="623" y="4602"/>
                  </a:cubicBezTo>
                  <a:cubicBezTo>
                    <a:pt x="616" y="4602"/>
                    <a:pt x="601" y="4602"/>
                    <a:pt x="594" y="4602"/>
                  </a:cubicBezTo>
                  <a:cubicBezTo>
                    <a:pt x="572" y="4602"/>
                    <a:pt x="542" y="4609"/>
                    <a:pt x="513" y="4631"/>
                  </a:cubicBezTo>
                  <a:cubicBezTo>
                    <a:pt x="476" y="4653"/>
                    <a:pt x="476" y="4653"/>
                    <a:pt x="476" y="4653"/>
                  </a:cubicBezTo>
                  <a:cubicBezTo>
                    <a:pt x="491" y="4616"/>
                    <a:pt x="491" y="4616"/>
                    <a:pt x="491" y="4616"/>
                  </a:cubicBezTo>
                  <a:cubicBezTo>
                    <a:pt x="491" y="4594"/>
                    <a:pt x="498" y="4579"/>
                    <a:pt x="506" y="4557"/>
                  </a:cubicBezTo>
                  <a:cubicBezTo>
                    <a:pt x="513" y="4543"/>
                    <a:pt x="520" y="4521"/>
                    <a:pt x="528" y="4506"/>
                  </a:cubicBezTo>
                  <a:cubicBezTo>
                    <a:pt x="535" y="4440"/>
                    <a:pt x="579" y="4396"/>
                    <a:pt x="630" y="4338"/>
                  </a:cubicBezTo>
                  <a:cubicBezTo>
                    <a:pt x="674" y="4301"/>
                    <a:pt x="674" y="4272"/>
                    <a:pt x="674" y="4228"/>
                  </a:cubicBezTo>
                  <a:cubicBezTo>
                    <a:pt x="682" y="4213"/>
                    <a:pt x="682" y="4198"/>
                    <a:pt x="682" y="4176"/>
                  </a:cubicBezTo>
                  <a:cubicBezTo>
                    <a:pt x="696" y="4103"/>
                    <a:pt x="726" y="4088"/>
                    <a:pt x="777" y="4066"/>
                  </a:cubicBezTo>
                  <a:cubicBezTo>
                    <a:pt x="784" y="4059"/>
                    <a:pt x="799" y="4052"/>
                    <a:pt x="813" y="4045"/>
                  </a:cubicBezTo>
                  <a:cubicBezTo>
                    <a:pt x="850" y="4023"/>
                    <a:pt x="850" y="3986"/>
                    <a:pt x="850" y="3927"/>
                  </a:cubicBezTo>
                  <a:cubicBezTo>
                    <a:pt x="850" y="3891"/>
                    <a:pt x="850" y="3854"/>
                    <a:pt x="865" y="3825"/>
                  </a:cubicBezTo>
                  <a:cubicBezTo>
                    <a:pt x="872" y="3795"/>
                    <a:pt x="879" y="3781"/>
                    <a:pt x="865" y="3766"/>
                  </a:cubicBezTo>
                  <a:cubicBezTo>
                    <a:pt x="850" y="3744"/>
                    <a:pt x="821" y="3729"/>
                    <a:pt x="777" y="3729"/>
                  </a:cubicBezTo>
                  <a:cubicBezTo>
                    <a:pt x="696" y="3729"/>
                    <a:pt x="616" y="3700"/>
                    <a:pt x="616" y="3627"/>
                  </a:cubicBezTo>
                  <a:cubicBezTo>
                    <a:pt x="616" y="3576"/>
                    <a:pt x="608" y="3576"/>
                    <a:pt x="594" y="3576"/>
                  </a:cubicBezTo>
                  <a:cubicBezTo>
                    <a:pt x="579" y="3576"/>
                    <a:pt x="564" y="3583"/>
                    <a:pt x="542" y="3583"/>
                  </a:cubicBezTo>
                  <a:cubicBezTo>
                    <a:pt x="535" y="3583"/>
                    <a:pt x="528" y="3583"/>
                    <a:pt x="520" y="3583"/>
                  </a:cubicBezTo>
                  <a:cubicBezTo>
                    <a:pt x="476" y="3583"/>
                    <a:pt x="447" y="3554"/>
                    <a:pt x="418" y="3532"/>
                  </a:cubicBezTo>
                  <a:cubicBezTo>
                    <a:pt x="403" y="3517"/>
                    <a:pt x="388" y="3502"/>
                    <a:pt x="374" y="3488"/>
                  </a:cubicBezTo>
                  <a:cubicBezTo>
                    <a:pt x="301" y="3451"/>
                    <a:pt x="264" y="3378"/>
                    <a:pt x="249" y="3283"/>
                  </a:cubicBezTo>
                  <a:cubicBezTo>
                    <a:pt x="242" y="3209"/>
                    <a:pt x="220" y="3195"/>
                    <a:pt x="183" y="3165"/>
                  </a:cubicBezTo>
                  <a:cubicBezTo>
                    <a:pt x="176" y="3158"/>
                    <a:pt x="161" y="3143"/>
                    <a:pt x="154" y="3136"/>
                  </a:cubicBezTo>
                  <a:cubicBezTo>
                    <a:pt x="125" y="3107"/>
                    <a:pt x="110" y="3055"/>
                    <a:pt x="88" y="3004"/>
                  </a:cubicBezTo>
                  <a:cubicBezTo>
                    <a:pt x="73" y="2967"/>
                    <a:pt x="59" y="2931"/>
                    <a:pt x="37" y="2894"/>
                  </a:cubicBezTo>
                  <a:cubicBezTo>
                    <a:pt x="0" y="2828"/>
                    <a:pt x="29" y="2762"/>
                    <a:pt x="66" y="2689"/>
                  </a:cubicBezTo>
                  <a:cubicBezTo>
                    <a:pt x="73" y="2660"/>
                    <a:pt x="88" y="2638"/>
                    <a:pt x="95" y="2608"/>
                  </a:cubicBezTo>
                  <a:cubicBezTo>
                    <a:pt x="110" y="2572"/>
                    <a:pt x="110" y="2550"/>
                    <a:pt x="110" y="2535"/>
                  </a:cubicBezTo>
                  <a:cubicBezTo>
                    <a:pt x="117" y="2506"/>
                    <a:pt x="117" y="2498"/>
                    <a:pt x="154" y="2469"/>
                  </a:cubicBezTo>
                  <a:cubicBezTo>
                    <a:pt x="176" y="2447"/>
                    <a:pt x="191" y="2447"/>
                    <a:pt x="205" y="2440"/>
                  </a:cubicBezTo>
                  <a:cubicBezTo>
                    <a:pt x="205" y="2440"/>
                    <a:pt x="213" y="2440"/>
                    <a:pt x="213" y="2433"/>
                  </a:cubicBezTo>
                  <a:cubicBezTo>
                    <a:pt x="213" y="2433"/>
                    <a:pt x="198" y="2418"/>
                    <a:pt x="198" y="2403"/>
                  </a:cubicBezTo>
                  <a:cubicBezTo>
                    <a:pt x="161" y="2330"/>
                    <a:pt x="198" y="2257"/>
                    <a:pt x="249" y="2220"/>
                  </a:cubicBezTo>
                  <a:cubicBezTo>
                    <a:pt x="264" y="2205"/>
                    <a:pt x="286" y="2198"/>
                    <a:pt x="315" y="2191"/>
                  </a:cubicBezTo>
                  <a:cubicBezTo>
                    <a:pt x="359" y="2176"/>
                    <a:pt x="403" y="2154"/>
                    <a:pt x="425" y="2110"/>
                  </a:cubicBezTo>
                  <a:cubicBezTo>
                    <a:pt x="447" y="2051"/>
                    <a:pt x="484" y="2015"/>
                    <a:pt x="528" y="2015"/>
                  </a:cubicBezTo>
                  <a:cubicBezTo>
                    <a:pt x="542" y="2015"/>
                    <a:pt x="564" y="2022"/>
                    <a:pt x="579" y="2037"/>
                  </a:cubicBezTo>
                  <a:cubicBezTo>
                    <a:pt x="594" y="2044"/>
                    <a:pt x="601" y="2044"/>
                    <a:pt x="608" y="2044"/>
                  </a:cubicBezTo>
                  <a:cubicBezTo>
                    <a:pt x="637" y="2044"/>
                    <a:pt x="660" y="2015"/>
                    <a:pt x="696" y="1978"/>
                  </a:cubicBezTo>
                  <a:cubicBezTo>
                    <a:pt x="704" y="1964"/>
                    <a:pt x="704" y="1956"/>
                    <a:pt x="704" y="1949"/>
                  </a:cubicBezTo>
                  <a:cubicBezTo>
                    <a:pt x="704" y="1942"/>
                    <a:pt x="689" y="1927"/>
                    <a:pt x="674" y="1919"/>
                  </a:cubicBezTo>
                  <a:cubicBezTo>
                    <a:pt x="667" y="1912"/>
                    <a:pt x="652" y="1905"/>
                    <a:pt x="645" y="1897"/>
                  </a:cubicBezTo>
                  <a:cubicBezTo>
                    <a:pt x="637" y="1890"/>
                    <a:pt x="637" y="1890"/>
                    <a:pt x="637" y="1890"/>
                  </a:cubicBezTo>
                  <a:cubicBezTo>
                    <a:pt x="645" y="1868"/>
                    <a:pt x="645" y="1868"/>
                    <a:pt x="645" y="1868"/>
                  </a:cubicBezTo>
                  <a:cubicBezTo>
                    <a:pt x="652" y="1832"/>
                    <a:pt x="660" y="1795"/>
                    <a:pt x="696" y="1788"/>
                  </a:cubicBezTo>
                  <a:cubicBezTo>
                    <a:pt x="704" y="1788"/>
                    <a:pt x="711" y="1788"/>
                    <a:pt x="718" y="1788"/>
                  </a:cubicBezTo>
                  <a:cubicBezTo>
                    <a:pt x="755" y="1788"/>
                    <a:pt x="777" y="1810"/>
                    <a:pt x="799" y="1846"/>
                  </a:cubicBezTo>
                  <a:cubicBezTo>
                    <a:pt x="799" y="1854"/>
                    <a:pt x="806" y="1868"/>
                    <a:pt x="813" y="1883"/>
                  </a:cubicBezTo>
                  <a:cubicBezTo>
                    <a:pt x="828" y="1912"/>
                    <a:pt x="843" y="1949"/>
                    <a:pt x="857" y="1949"/>
                  </a:cubicBezTo>
                  <a:cubicBezTo>
                    <a:pt x="872" y="1949"/>
                    <a:pt x="879" y="1942"/>
                    <a:pt x="894" y="1927"/>
                  </a:cubicBezTo>
                  <a:cubicBezTo>
                    <a:pt x="960" y="1854"/>
                    <a:pt x="989" y="1832"/>
                    <a:pt x="1048" y="1810"/>
                  </a:cubicBezTo>
                  <a:cubicBezTo>
                    <a:pt x="1063" y="1810"/>
                    <a:pt x="1070" y="1810"/>
                    <a:pt x="1077" y="1810"/>
                  </a:cubicBezTo>
                  <a:cubicBezTo>
                    <a:pt x="1136" y="1810"/>
                    <a:pt x="1180" y="1861"/>
                    <a:pt x="1195" y="1883"/>
                  </a:cubicBezTo>
                  <a:cubicBezTo>
                    <a:pt x="1209" y="1905"/>
                    <a:pt x="1224" y="1912"/>
                    <a:pt x="1238" y="1912"/>
                  </a:cubicBezTo>
                  <a:cubicBezTo>
                    <a:pt x="1246" y="1912"/>
                    <a:pt x="1253" y="1912"/>
                    <a:pt x="1253" y="1897"/>
                  </a:cubicBezTo>
                  <a:cubicBezTo>
                    <a:pt x="1261" y="1876"/>
                    <a:pt x="1268" y="1876"/>
                    <a:pt x="1275" y="1876"/>
                  </a:cubicBezTo>
                  <a:cubicBezTo>
                    <a:pt x="1290" y="1876"/>
                    <a:pt x="1304" y="1890"/>
                    <a:pt x="1319" y="1905"/>
                  </a:cubicBezTo>
                  <a:cubicBezTo>
                    <a:pt x="1326" y="1912"/>
                    <a:pt x="1334" y="1919"/>
                    <a:pt x="1341" y="1927"/>
                  </a:cubicBezTo>
                  <a:cubicBezTo>
                    <a:pt x="1348" y="1934"/>
                    <a:pt x="1356" y="1942"/>
                    <a:pt x="1370" y="1942"/>
                  </a:cubicBezTo>
                  <a:cubicBezTo>
                    <a:pt x="1400" y="1942"/>
                    <a:pt x="1422" y="1927"/>
                    <a:pt x="1444" y="1919"/>
                  </a:cubicBezTo>
                  <a:cubicBezTo>
                    <a:pt x="1480" y="1897"/>
                    <a:pt x="1488" y="1868"/>
                    <a:pt x="1480" y="1832"/>
                  </a:cubicBezTo>
                  <a:cubicBezTo>
                    <a:pt x="1480" y="1810"/>
                    <a:pt x="1488" y="1780"/>
                    <a:pt x="1502" y="1766"/>
                  </a:cubicBezTo>
                  <a:cubicBezTo>
                    <a:pt x="1517" y="1736"/>
                    <a:pt x="1524" y="1729"/>
                    <a:pt x="1510" y="1722"/>
                  </a:cubicBezTo>
                  <a:cubicBezTo>
                    <a:pt x="1502" y="1707"/>
                    <a:pt x="1495" y="1707"/>
                    <a:pt x="1480" y="1700"/>
                  </a:cubicBezTo>
                  <a:cubicBezTo>
                    <a:pt x="1458" y="1685"/>
                    <a:pt x="1436" y="1670"/>
                    <a:pt x="1436" y="1626"/>
                  </a:cubicBezTo>
                  <a:cubicBezTo>
                    <a:pt x="1436" y="1612"/>
                    <a:pt x="1436" y="1604"/>
                    <a:pt x="1436" y="1597"/>
                  </a:cubicBezTo>
                  <a:cubicBezTo>
                    <a:pt x="1436" y="1560"/>
                    <a:pt x="1436" y="1531"/>
                    <a:pt x="1480" y="1495"/>
                  </a:cubicBezTo>
                  <a:cubicBezTo>
                    <a:pt x="1488" y="1480"/>
                    <a:pt x="1502" y="1473"/>
                    <a:pt x="1517" y="1473"/>
                  </a:cubicBezTo>
                  <a:cubicBezTo>
                    <a:pt x="1546" y="1473"/>
                    <a:pt x="1568" y="1502"/>
                    <a:pt x="1590" y="1524"/>
                  </a:cubicBezTo>
                  <a:cubicBezTo>
                    <a:pt x="1590" y="1524"/>
                    <a:pt x="1597" y="1531"/>
                    <a:pt x="1605" y="1538"/>
                  </a:cubicBezTo>
                  <a:cubicBezTo>
                    <a:pt x="1619" y="1553"/>
                    <a:pt x="1649" y="1583"/>
                    <a:pt x="1678" y="1583"/>
                  </a:cubicBezTo>
                  <a:cubicBezTo>
                    <a:pt x="1693" y="1583"/>
                    <a:pt x="1700" y="1583"/>
                    <a:pt x="1707" y="1568"/>
                  </a:cubicBezTo>
                  <a:cubicBezTo>
                    <a:pt x="1751" y="1516"/>
                    <a:pt x="1766" y="1473"/>
                    <a:pt x="1759" y="1451"/>
                  </a:cubicBezTo>
                  <a:cubicBezTo>
                    <a:pt x="1744" y="1428"/>
                    <a:pt x="1737" y="1392"/>
                    <a:pt x="1751" y="1363"/>
                  </a:cubicBezTo>
                  <a:cubicBezTo>
                    <a:pt x="1759" y="1341"/>
                    <a:pt x="1781" y="1333"/>
                    <a:pt x="1803" y="1326"/>
                  </a:cubicBezTo>
                  <a:cubicBezTo>
                    <a:pt x="1832" y="1326"/>
                    <a:pt x="1832" y="1319"/>
                    <a:pt x="1832" y="1289"/>
                  </a:cubicBezTo>
                  <a:cubicBezTo>
                    <a:pt x="1839" y="1282"/>
                    <a:pt x="1839" y="1282"/>
                    <a:pt x="1839" y="1275"/>
                  </a:cubicBezTo>
                  <a:cubicBezTo>
                    <a:pt x="1847" y="1238"/>
                    <a:pt x="1898" y="1231"/>
                    <a:pt x="1942" y="1231"/>
                  </a:cubicBezTo>
                  <a:cubicBezTo>
                    <a:pt x="1957" y="1231"/>
                    <a:pt x="1971" y="1231"/>
                    <a:pt x="1978" y="1223"/>
                  </a:cubicBezTo>
                  <a:cubicBezTo>
                    <a:pt x="1986" y="1223"/>
                    <a:pt x="1993" y="1216"/>
                    <a:pt x="2008" y="1194"/>
                  </a:cubicBezTo>
                  <a:cubicBezTo>
                    <a:pt x="2015" y="1179"/>
                    <a:pt x="2023" y="1165"/>
                    <a:pt x="2037" y="1143"/>
                  </a:cubicBezTo>
                  <a:cubicBezTo>
                    <a:pt x="2052" y="1128"/>
                    <a:pt x="2066" y="1121"/>
                    <a:pt x="2088" y="1121"/>
                  </a:cubicBezTo>
                  <a:cubicBezTo>
                    <a:pt x="2103" y="1121"/>
                    <a:pt x="2125" y="1128"/>
                    <a:pt x="2140" y="1135"/>
                  </a:cubicBezTo>
                  <a:cubicBezTo>
                    <a:pt x="2154" y="1135"/>
                    <a:pt x="2169" y="1143"/>
                    <a:pt x="2176" y="1143"/>
                  </a:cubicBezTo>
                  <a:cubicBezTo>
                    <a:pt x="2213" y="1143"/>
                    <a:pt x="2242" y="1128"/>
                    <a:pt x="2286" y="1092"/>
                  </a:cubicBezTo>
                  <a:cubicBezTo>
                    <a:pt x="2301" y="1084"/>
                    <a:pt x="2308" y="1077"/>
                    <a:pt x="2323" y="1062"/>
                  </a:cubicBezTo>
                  <a:cubicBezTo>
                    <a:pt x="2360" y="1033"/>
                    <a:pt x="2396" y="996"/>
                    <a:pt x="2433" y="996"/>
                  </a:cubicBezTo>
                  <a:cubicBezTo>
                    <a:pt x="2455" y="996"/>
                    <a:pt x="2477" y="1011"/>
                    <a:pt x="2499" y="1018"/>
                  </a:cubicBezTo>
                  <a:cubicBezTo>
                    <a:pt x="2521" y="1033"/>
                    <a:pt x="2543" y="1047"/>
                    <a:pt x="2565" y="1047"/>
                  </a:cubicBezTo>
                  <a:cubicBezTo>
                    <a:pt x="2572" y="1047"/>
                    <a:pt x="2572" y="1040"/>
                    <a:pt x="2579" y="1040"/>
                  </a:cubicBezTo>
                  <a:cubicBezTo>
                    <a:pt x="2594" y="1033"/>
                    <a:pt x="2609" y="1026"/>
                    <a:pt x="2631" y="1011"/>
                  </a:cubicBezTo>
                  <a:cubicBezTo>
                    <a:pt x="2660" y="996"/>
                    <a:pt x="2704" y="982"/>
                    <a:pt x="2719" y="960"/>
                  </a:cubicBezTo>
                  <a:cubicBezTo>
                    <a:pt x="2733" y="938"/>
                    <a:pt x="2741" y="930"/>
                    <a:pt x="2748" y="908"/>
                  </a:cubicBezTo>
                  <a:cubicBezTo>
                    <a:pt x="2755" y="894"/>
                    <a:pt x="2763" y="879"/>
                    <a:pt x="2777" y="857"/>
                  </a:cubicBezTo>
                  <a:cubicBezTo>
                    <a:pt x="2814" y="798"/>
                    <a:pt x="2880" y="762"/>
                    <a:pt x="2924" y="747"/>
                  </a:cubicBezTo>
                  <a:cubicBezTo>
                    <a:pt x="2931" y="747"/>
                    <a:pt x="2938" y="747"/>
                    <a:pt x="2953" y="747"/>
                  </a:cubicBezTo>
                  <a:cubicBezTo>
                    <a:pt x="2983" y="740"/>
                    <a:pt x="3026" y="733"/>
                    <a:pt x="3070" y="703"/>
                  </a:cubicBezTo>
                  <a:cubicBezTo>
                    <a:pt x="3078" y="696"/>
                    <a:pt x="3092" y="688"/>
                    <a:pt x="3100" y="681"/>
                  </a:cubicBezTo>
                  <a:cubicBezTo>
                    <a:pt x="3129" y="659"/>
                    <a:pt x="3151" y="637"/>
                    <a:pt x="3173" y="637"/>
                  </a:cubicBezTo>
                  <a:cubicBezTo>
                    <a:pt x="3180" y="637"/>
                    <a:pt x="3202" y="645"/>
                    <a:pt x="3202" y="666"/>
                  </a:cubicBezTo>
                  <a:cubicBezTo>
                    <a:pt x="3202" y="674"/>
                    <a:pt x="3209" y="674"/>
                    <a:pt x="3209" y="674"/>
                  </a:cubicBezTo>
                  <a:cubicBezTo>
                    <a:pt x="3209" y="674"/>
                    <a:pt x="3232" y="659"/>
                    <a:pt x="3232" y="637"/>
                  </a:cubicBezTo>
                  <a:cubicBezTo>
                    <a:pt x="3239" y="593"/>
                    <a:pt x="3268" y="593"/>
                    <a:pt x="3297" y="586"/>
                  </a:cubicBezTo>
                  <a:cubicBezTo>
                    <a:pt x="3312" y="586"/>
                    <a:pt x="3334" y="586"/>
                    <a:pt x="3356" y="578"/>
                  </a:cubicBezTo>
                  <a:cubicBezTo>
                    <a:pt x="3378" y="578"/>
                    <a:pt x="3385" y="571"/>
                    <a:pt x="3393" y="571"/>
                  </a:cubicBezTo>
                  <a:lnTo>
                    <a:pt x="3393" y="571"/>
                  </a:lnTo>
                  <a:cubicBezTo>
                    <a:pt x="3400" y="564"/>
                    <a:pt x="3400" y="557"/>
                    <a:pt x="3407" y="542"/>
                  </a:cubicBezTo>
                  <a:cubicBezTo>
                    <a:pt x="3407" y="527"/>
                    <a:pt x="3407" y="513"/>
                    <a:pt x="3415" y="505"/>
                  </a:cubicBezTo>
                  <a:cubicBezTo>
                    <a:pt x="3422" y="469"/>
                    <a:pt x="3429" y="439"/>
                    <a:pt x="3459" y="410"/>
                  </a:cubicBezTo>
                  <a:cubicBezTo>
                    <a:pt x="3481" y="381"/>
                    <a:pt x="3503" y="359"/>
                    <a:pt x="3525" y="344"/>
                  </a:cubicBezTo>
                  <a:cubicBezTo>
                    <a:pt x="3539" y="337"/>
                    <a:pt x="3554" y="329"/>
                    <a:pt x="3561" y="322"/>
                  </a:cubicBezTo>
                  <a:cubicBezTo>
                    <a:pt x="3576" y="307"/>
                    <a:pt x="3583" y="271"/>
                    <a:pt x="3583" y="242"/>
                  </a:cubicBezTo>
                  <a:cubicBezTo>
                    <a:pt x="3583" y="227"/>
                    <a:pt x="3591" y="212"/>
                    <a:pt x="3591" y="197"/>
                  </a:cubicBezTo>
                  <a:cubicBezTo>
                    <a:pt x="3591" y="190"/>
                    <a:pt x="3591" y="176"/>
                    <a:pt x="3591" y="168"/>
                  </a:cubicBezTo>
                  <a:cubicBezTo>
                    <a:pt x="3591" y="124"/>
                    <a:pt x="3591" y="80"/>
                    <a:pt x="3642" y="44"/>
                  </a:cubicBezTo>
                  <a:cubicBezTo>
                    <a:pt x="3686" y="14"/>
                    <a:pt x="3715" y="0"/>
                    <a:pt x="3737" y="0"/>
                  </a:cubicBezTo>
                  <a:cubicBezTo>
                    <a:pt x="3759" y="0"/>
                    <a:pt x="3774" y="7"/>
                    <a:pt x="3788" y="22"/>
                  </a:cubicBezTo>
                  <a:cubicBezTo>
                    <a:pt x="3818" y="66"/>
                    <a:pt x="3818" y="124"/>
                    <a:pt x="3788" y="168"/>
                  </a:cubicBezTo>
                  <a:cubicBezTo>
                    <a:pt x="3781" y="176"/>
                    <a:pt x="3781" y="183"/>
                    <a:pt x="3788" y="183"/>
                  </a:cubicBezTo>
                  <a:cubicBezTo>
                    <a:pt x="3788" y="205"/>
                    <a:pt x="3825" y="219"/>
                    <a:pt x="3847" y="227"/>
                  </a:cubicBezTo>
                  <a:cubicBezTo>
                    <a:pt x="3847" y="234"/>
                    <a:pt x="3847" y="234"/>
                    <a:pt x="3847" y="234"/>
                  </a:cubicBezTo>
                  <a:cubicBezTo>
                    <a:pt x="3884" y="249"/>
                    <a:pt x="3913" y="278"/>
                    <a:pt x="3935" y="315"/>
                  </a:cubicBezTo>
                  <a:cubicBezTo>
                    <a:pt x="3942" y="329"/>
                    <a:pt x="3964" y="337"/>
                    <a:pt x="3979" y="337"/>
                  </a:cubicBezTo>
                  <a:cubicBezTo>
                    <a:pt x="3986" y="337"/>
                    <a:pt x="3994" y="337"/>
                    <a:pt x="3994" y="337"/>
                  </a:cubicBezTo>
                  <a:cubicBezTo>
                    <a:pt x="4008" y="337"/>
                    <a:pt x="4067" y="344"/>
                    <a:pt x="4082" y="388"/>
                  </a:cubicBezTo>
                  <a:cubicBezTo>
                    <a:pt x="4089" y="417"/>
                    <a:pt x="4074" y="461"/>
                    <a:pt x="4059" y="491"/>
                  </a:cubicBezTo>
                  <a:cubicBezTo>
                    <a:pt x="4059" y="498"/>
                    <a:pt x="4052" y="498"/>
                    <a:pt x="4052" y="505"/>
                  </a:cubicBezTo>
                  <a:cubicBezTo>
                    <a:pt x="4045" y="527"/>
                    <a:pt x="4045" y="593"/>
                    <a:pt x="4067" y="608"/>
                  </a:cubicBezTo>
                  <a:cubicBezTo>
                    <a:pt x="4074" y="623"/>
                    <a:pt x="4089" y="630"/>
                    <a:pt x="4104" y="637"/>
                  </a:cubicBezTo>
                  <a:cubicBezTo>
                    <a:pt x="4118" y="652"/>
                    <a:pt x="4147" y="674"/>
                    <a:pt x="4162" y="696"/>
                  </a:cubicBezTo>
                  <a:cubicBezTo>
                    <a:pt x="4169" y="703"/>
                    <a:pt x="4177" y="718"/>
                    <a:pt x="4191" y="725"/>
                  </a:cubicBezTo>
                  <a:cubicBezTo>
                    <a:pt x="4214" y="740"/>
                    <a:pt x="4243" y="762"/>
                    <a:pt x="4235" y="798"/>
                  </a:cubicBezTo>
                  <a:cubicBezTo>
                    <a:pt x="4228" y="806"/>
                    <a:pt x="4228" y="820"/>
                    <a:pt x="4235" y="820"/>
                  </a:cubicBezTo>
                  <a:cubicBezTo>
                    <a:pt x="4235" y="828"/>
                    <a:pt x="4250" y="828"/>
                    <a:pt x="4257" y="828"/>
                  </a:cubicBezTo>
                  <a:cubicBezTo>
                    <a:pt x="4265" y="828"/>
                    <a:pt x="4272" y="828"/>
                    <a:pt x="4279" y="828"/>
                  </a:cubicBezTo>
                  <a:cubicBezTo>
                    <a:pt x="4287" y="828"/>
                    <a:pt x="4294" y="820"/>
                    <a:pt x="4301" y="820"/>
                  </a:cubicBezTo>
                  <a:cubicBezTo>
                    <a:pt x="4316" y="820"/>
                    <a:pt x="4331" y="813"/>
                    <a:pt x="4338" y="813"/>
                  </a:cubicBezTo>
                  <a:cubicBezTo>
                    <a:pt x="4353" y="813"/>
                    <a:pt x="4375" y="820"/>
                    <a:pt x="4375" y="850"/>
                  </a:cubicBezTo>
                  <a:lnTo>
                    <a:pt x="4375" y="850"/>
                  </a:lnTo>
                  <a:lnTo>
                    <a:pt x="4375" y="857"/>
                  </a:lnTo>
                  <a:cubicBezTo>
                    <a:pt x="4375" y="908"/>
                    <a:pt x="4375" y="908"/>
                    <a:pt x="4375" y="908"/>
                  </a:cubicBezTo>
                  <a:cubicBezTo>
                    <a:pt x="4375" y="945"/>
                    <a:pt x="4382" y="982"/>
                    <a:pt x="4404" y="1018"/>
                  </a:cubicBezTo>
                  <a:cubicBezTo>
                    <a:pt x="4433" y="1077"/>
                    <a:pt x="4477" y="1187"/>
                    <a:pt x="4433" y="1260"/>
                  </a:cubicBezTo>
                  <a:cubicBezTo>
                    <a:pt x="4426" y="1267"/>
                    <a:pt x="4419" y="1282"/>
                    <a:pt x="4411" y="1297"/>
                  </a:cubicBezTo>
                  <a:cubicBezTo>
                    <a:pt x="4382" y="1355"/>
                    <a:pt x="4360" y="1407"/>
                    <a:pt x="4316" y="1407"/>
                  </a:cubicBezTo>
                  <a:cubicBezTo>
                    <a:pt x="4309" y="1407"/>
                    <a:pt x="4309" y="1407"/>
                    <a:pt x="4309" y="1407"/>
                  </a:cubicBezTo>
                  <a:cubicBezTo>
                    <a:pt x="4279" y="1407"/>
                    <a:pt x="4265" y="1385"/>
                    <a:pt x="4250" y="1370"/>
                  </a:cubicBezTo>
                  <a:cubicBezTo>
                    <a:pt x="4243" y="1355"/>
                    <a:pt x="4228" y="1341"/>
                    <a:pt x="4214" y="1341"/>
                  </a:cubicBezTo>
                  <a:lnTo>
                    <a:pt x="4206" y="1341"/>
                  </a:lnTo>
                  <a:cubicBezTo>
                    <a:pt x="4177" y="1341"/>
                    <a:pt x="4155" y="1363"/>
                    <a:pt x="4140" y="1392"/>
                  </a:cubicBezTo>
                  <a:cubicBezTo>
                    <a:pt x="4133" y="1407"/>
                    <a:pt x="4118" y="1414"/>
                    <a:pt x="4111" y="1421"/>
                  </a:cubicBezTo>
                  <a:cubicBezTo>
                    <a:pt x="4089" y="1451"/>
                    <a:pt x="4067" y="1473"/>
                    <a:pt x="4074" y="1502"/>
                  </a:cubicBezTo>
                  <a:cubicBezTo>
                    <a:pt x="4074" y="1516"/>
                    <a:pt x="4082" y="1538"/>
                    <a:pt x="4089" y="1553"/>
                  </a:cubicBezTo>
                  <a:cubicBezTo>
                    <a:pt x="4096" y="1583"/>
                    <a:pt x="4111" y="1619"/>
                    <a:pt x="4104" y="1648"/>
                  </a:cubicBezTo>
                  <a:cubicBezTo>
                    <a:pt x="4104" y="1663"/>
                    <a:pt x="4104" y="1670"/>
                    <a:pt x="4104" y="1678"/>
                  </a:cubicBezTo>
                  <a:cubicBezTo>
                    <a:pt x="4096" y="1714"/>
                    <a:pt x="4096" y="1736"/>
                    <a:pt x="4059" y="1773"/>
                  </a:cubicBezTo>
                  <a:cubicBezTo>
                    <a:pt x="4045" y="1780"/>
                    <a:pt x="4045" y="1780"/>
                    <a:pt x="4045" y="1780"/>
                  </a:cubicBezTo>
                  <a:cubicBezTo>
                    <a:pt x="4038" y="1788"/>
                    <a:pt x="4023" y="1802"/>
                    <a:pt x="4023" y="1810"/>
                  </a:cubicBezTo>
                  <a:lnTo>
                    <a:pt x="4023" y="1810"/>
                  </a:lnTo>
                  <a:cubicBezTo>
                    <a:pt x="4030" y="1810"/>
                    <a:pt x="4038" y="1810"/>
                    <a:pt x="4059" y="1810"/>
                  </a:cubicBezTo>
                  <a:cubicBezTo>
                    <a:pt x="4133" y="1824"/>
                    <a:pt x="4169" y="1861"/>
                    <a:pt x="4199" y="1890"/>
                  </a:cubicBezTo>
                  <a:cubicBezTo>
                    <a:pt x="4214" y="1905"/>
                    <a:pt x="4214" y="1905"/>
                    <a:pt x="4214" y="1905"/>
                  </a:cubicBezTo>
                  <a:cubicBezTo>
                    <a:pt x="4235" y="1927"/>
                    <a:pt x="4243" y="1949"/>
                    <a:pt x="4250" y="1971"/>
                  </a:cubicBezTo>
                  <a:cubicBezTo>
                    <a:pt x="4250" y="1985"/>
                    <a:pt x="4250" y="1993"/>
                    <a:pt x="4257" y="2007"/>
                  </a:cubicBezTo>
                  <a:cubicBezTo>
                    <a:pt x="4265" y="2029"/>
                    <a:pt x="4272" y="2037"/>
                    <a:pt x="4287" y="2051"/>
                  </a:cubicBezTo>
                  <a:cubicBezTo>
                    <a:pt x="4294" y="2059"/>
                    <a:pt x="4301" y="2066"/>
                    <a:pt x="4316" y="2081"/>
                  </a:cubicBezTo>
                  <a:cubicBezTo>
                    <a:pt x="4345" y="2125"/>
                    <a:pt x="4360" y="2183"/>
                    <a:pt x="4353" y="2227"/>
                  </a:cubicBezTo>
                  <a:cubicBezTo>
                    <a:pt x="4345" y="2249"/>
                    <a:pt x="4338" y="2315"/>
                    <a:pt x="4294" y="2315"/>
                  </a:cubicBezTo>
                  <a:cubicBezTo>
                    <a:pt x="4279" y="2315"/>
                    <a:pt x="4265" y="2308"/>
                    <a:pt x="4250" y="2301"/>
                  </a:cubicBezTo>
                  <a:cubicBezTo>
                    <a:pt x="4235" y="2286"/>
                    <a:pt x="4214" y="2286"/>
                    <a:pt x="4206" y="2286"/>
                  </a:cubicBezTo>
                  <a:cubicBezTo>
                    <a:pt x="4184" y="2286"/>
                    <a:pt x="4162" y="2293"/>
                    <a:pt x="4155" y="2301"/>
                  </a:cubicBezTo>
                  <a:cubicBezTo>
                    <a:pt x="4155" y="2308"/>
                    <a:pt x="4155" y="2308"/>
                    <a:pt x="4155" y="2308"/>
                  </a:cubicBezTo>
                  <a:cubicBezTo>
                    <a:pt x="4155" y="2315"/>
                    <a:pt x="4162" y="2315"/>
                    <a:pt x="4177" y="2323"/>
                  </a:cubicBezTo>
                  <a:cubicBezTo>
                    <a:pt x="4191" y="2323"/>
                    <a:pt x="4221" y="2330"/>
                    <a:pt x="4221" y="2359"/>
                  </a:cubicBezTo>
                  <a:cubicBezTo>
                    <a:pt x="4228" y="2388"/>
                    <a:pt x="4221" y="2425"/>
                    <a:pt x="4206" y="2440"/>
                  </a:cubicBezTo>
                  <a:cubicBezTo>
                    <a:pt x="4191" y="2454"/>
                    <a:pt x="4177" y="2462"/>
                    <a:pt x="4162" y="2462"/>
                  </a:cubicBezTo>
                  <a:cubicBezTo>
                    <a:pt x="4147" y="2462"/>
                    <a:pt x="4140" y="2462"/>
                    <a:pt x="4126" y="2454"/>
                  </a:cubicBezTo>
                  <a:cubicBezTo>
                    <a:pt x="4111" y="2447"/>
                    <a:pt x="4096" y="2433"/>
                    <a:pt x="4082" y="2425"/>
                  </a:cubicBezTo>
                  <a:cubicBezTo>
                    <a:pt x="4067" y="2410"/>
                    <a:pt x="4052" y="2403"/>
                    <a:pt x="4045" y="2403"/>
                  </a:cubicBezTo>
                  <a:cubicBezTo>
                    <a:pt x="4038" y="2403"/>
                    <a:pt x="4038" y="2403"/>
                    <a:pt x="4023" y="2418"/>
                  </a:cubicBezTo>
                  <a:cubicBezTo>
                    <a:pt x="4008" y="2440"/>
                    <a:pt x="3979" y="2454"/>
                    <a:pt x="3957" y="2476"/>
                  </a:cubicBezTo>
                  <a:cubicBezTo>
                    <a:pt x="3942" y="2484"/>
                    <a:pt x="3928" y="2498"/>
                    <a:pt x="3913" y="2513"/>
                  </a:cubicBezTo>
                  <a:cubicBezTo>
                    <a:pt x="3906" y="2520"/>
                    <a:pt x="3891" y="2528"/>
                    <a:pt x="3876" y="2542"/>
                  </a:cubicBezTo>
                  <a:cubicBezTo>
                    <a:pt x="3854" y="2557"/>
                    <a:pt x="3825" y="2579"/>
                    <a:pt x="3825" y="2594"/>
                  </a:cubicBezTo>
                  <a:cubicBezTo>
                    <a:pt x="3825" y="2594"/>
                    <a:pt x="3825" y="2594"/>
                    <a:pt x="3832" y="2601"/>
                  </a:cubicBezTo>
                  <a:cubicBezTo>
                    <a:pt x="3854" y="2630"/>
                    <a:pt x="3884" y="2638"/>
                    <a:pt x="3906" y="2645"/>
                  </a:cubicBezTo>
                  <a:cubicBezTo>
                    <a:pt x="3913" y="2645"/>
                    <a:pt x="3913" y="2645"/>
                    <a:pt x="3913" y="2645"/>
                  </a:cubicBezTo>
                  <a:cubicBezTo>
                    <a:pt x="3950" y="2660"/>
                    <a:pt x="3972" y="2704"/>
                    <a:pt x="3957" y="2747"/>
                  </a:cubicBezTo>
                  <a:cubicBezTo>
                    <a:pt x="3957" y="2777"/>
                    <a:pt x="3950" y="2806"/>
                    <a:pt x="3920" y="2806"/>
                  </a:cubicBezTo>
                  <a:cubicBezTo>
                    <a:pt x="3913" y="2806"/>
                    <a:pt x="3898" y="2799"/>
                    <a:pt x="3884" y="2792"/>
                  </a:cubicBezTo>
                  <a:cubicBezTo>
                    <a:pt x="3869" y="2792"/>
                    <a:pt x="3854" y="2784"/>
                    <a:pt x="3840" y="2777"/>
                  </a:cubicBezTo>
                  <a:cubicBezTo>
                    <a:pt x="3818" y="2769"/>
                    <a:pt x="3796" y="2762"/>
                    <a:pt x="3788" y="2762"/>
                  </a:cubicBezTo>
                  <a:cubicBezTo>
                    <a:pt x="3781" y="2762"/>
                    <a:pt x="3781" y="2762"/>
                    <a:pt x="3781" y="2762"/>
                  </a:cubicBezTo>
                  <a:cubicBezTo>
                    <a:pt x="3766" y="2777"/>
                    <a:pt x="3759" y="2806"/>
                    <a:pt x="3759" y="2828"/>
                  </a:cubicBezTo>
                  <a:cubicBezTo>
                    <a:pt x="3752" y="2843"/>
                    <a:pt x="3752" y="2850"/>
                    <a:pt x="3745" y="2857"/>
                  </a:cubicBezTo>
                  <a:cubicBezTo>
                    <a:pt x="3737" y="2879"/>
                    <a:pt x="3723" y="2887"/>
                    <a:pt x="3715" y="2887"/>
                  </a:cubicBezTo>
                  <a:cubicBezTo>
                    <a:pt x="3700" y="2887"/>
                    <a:pt x="3693" y="2887"/>
                    <a:pt x="3678" y="2901"/>
                  </a:cubicBezTo>
                  <a:cubicBezTo>
                    <a:pt x="3649" y="2923"/>
                    <a:pt x="3627" y="2960"/>
                    <a:pt x="3635" y="2989"/>
                  </a:cubicBezTo>
                  <a:cubicBezTo>
                    <a:pt x="3635" y="2989"/>
                    <a:pt x="3635" y="2997"/>
                    <a:pt x="3649" y="3004"/>
                  </a:cubicBezTo>
                  <a:cubicBezTo>
                    <a:pt x="3657" y="3011"/>
                    <a:pt x="3671" y="3011"/>
                    <a:pt x="3678" y="3019"/>
                  </a:cubicBezTo>
                  <a:cubicBezTo>
                    <a:pt x="3715" y="3033"/>
                    <a:pt x="3752" y="3048"/>
                    <a:pt x="3766" y="3107"/>
                  </a:cubicBezTo>
                  <a:cubicBezTo>
                    <a:pt x="3781" y="3173"/>
                    <a:pt x="3796" y="3231"/>
                    <a:pt x="3832" y="3238"/>
                  </a:cubicBezTo>
                  <a:cubicBezTo>
                    <a:pt x="3840" y="3246"/>
                    <a:pt x="3854" y="3246"/>
                    <a:pt x="3884" y="3246"/>
                  </a:cubicBezTo>
                  <a:cubicBezTo>
                    <a:pt x="3920" y="3246"/>
                    <a:pt x="3964" y="3246"/>
                    <a:pt x="3972" y="3238"/>
                  </a:cubicBezTo>
                  <a:cubicBezTo>
                    <a:pt x="4001" y="3216"/>
                    <a:pt x="4030" y="3209"/>
                    <a:pt x="4052" y="3202"/>
                  </a:cubicBezTo>
                  <a:cubicBezTo>
                    <a:pt x="4074" y="3195"/>
                    <a:pt x="4089" y="3187"/>
                    <a:pt x="4104" y="3173"/>
                  </a:cubicBezTo>
                  <a:cubicBezTo>
                    <a:pt x="4140" y="3143"/>
                    <a:pt x="4177" y="3136"/>
                    <a:pt x="4228" y="3114"/>
                  </a:cubicBezTo>
                  <a:cubicBezTo>
                    <a:pt x="4294" y="3092"/>
                    <a:pt x="4294" y="3092"/>
                    <a:pt x="4294" y="3092"/>
                  </a:cubicBezTo>
                  <a:cubicBezTo>
                    <a:pt x="4353" y="3070"/>
                    <a:pt x="4419" y="3041"/>
                    <a:pt x="4455" y="3041"/>
                  </a:cubicBezTo>
                  <a:cubicBezTo>
                    <a:pt x="4463" y="3033"/>
                    <a:pt x="4463" y="3033"/>
                    <a:pt x="4463" y="3033"/>
                  </a:cubicBezTo>
                  <a:cubicBezTo>
                    <a:pt x="4477" y="3033"/>
                    <a:pt x="4507" y="3026"/>
                    <a:pt x="4536" y="3026"/>
                  </a:cubicBezTo>
                  <a:cubicBezTo>
                    <a:pt x="4573" y="3026"/>
                    <a:pt x="4602" y="3033"/>
                    <a:pt x="4616" y="3055"/>
                  </a:cubicBezTo>
                  <a:cubicBezTo>
                    <a:pt x="4631" y="3070"/>
                    <a:pt x="4638" y="3077"/>
                    <a:pt x="4653" y="3092"/>
                  </a:cubicBezTo>
                  <a:cubicBezTo>
                    <a:pt x="4682" y="3114"/>
                    <a:pt x="4704" y="3143"/>
                    <a:pt x="4734" y="3180"/>
                  </a:cubicBezTo>
                  <a:cubicBezTo>
                    <a:pt x="4741" y="3195"/>
                    <a:pt x="4756" y="3209"/>
                    <a:pt x="4770" y="3224"/>
                  </a:cubicBezTo>
                  <a:cubicBezTo>
                    <a:pt x="4800" y="3253"/>
                    <a:pt x="4836" y="3290"/>
                    <a:pt x="4829" y="3341"/>
                  </a:cubicBezTo>
                  <a:cubicBezTo>
                    <a:pt x="4822" y="3378"/>
                    <a:pt x="4807" y="3495"/>
                    <a:pt x="4829" y="3546"/>
                  </a:cubicBezTo>
                  <a:cubicBezTo>
                    <a:pt x="4836" y="3568"/>
                    <a:pt x="4844" y="3576"/>
                    <a:pt x="4851" y="3576"/>
                  </a:cubicBezTo>
                  <a:cubicBezTo>
                    <a:pt x="4858" y="3583"/>
                    <a:pt x="4873" y="3583"/>
                    <a:pt x="4888" y="3605"/>
                  </a:cubicBezTo>
                  <a:cubicBezTo>
                    <a:pt x="4902" y="3627"/>
                    <a:pt x="4902" y="3664"/>
                    <a:pt x="4902" y="3700"/>
                  </a:cubicBezTo>
                  <a:cubicBezTo>
                    <a:pt x="4902" y="3722"/>
                    <a:pt x="4902" y="3737"/>
                    <a:pt x="4902" y="3752"/>
                  </a:cubicBezTo>
                  <a:cubicBezTo>
                    <a:pt x="4909" y="3766"/>
                    <a:pt x="4909" y="3773"/>
                    <a:pt x="4909" y="3781"/>
                  </a:cubicBezTo>
                  <a:cubicBezTo>
                    <a:pt x="4917" y="3817"/>
                    <a:pt x="4917" y="3869"/>
                    <a:pt x="4946" y="3869"/>
                  </a:cubicBezTo>
                  <a:cubicBezTo>
                    <a:pt x="4968" y="3876"/>
                    <a:pt x="4983" y="3883"/>
                    <a:pt x="4997" y="3898"/>
                  </a:cubicBezTo>
                  <a:cubicBezTo>
                    <a:pt x="5012" y="3905"/>
                    <a:pt x="5027" y="3920"/>
                    <a:pt x="5056" y="3920"/>
                  </a:cubicBezTo>
                  <a:cubicBezTo>
                    <a:pt x="5071" y="3920"/>
                    <a:pt x="5071" y="3920"/>
                    <a:pt x="5071" y="3920"/>
                  </a:cubicBezTo>
                  <a:cubicBezTo>
                    <a:pt x="5085" y="3927"/>
                    <a:pt x="5100" y="3927"/>
                    <a:pt x="5107" y="3942"/>
                  </a:cubicBezTo>
                  <a:cubicBezTo>
                    <a:pt x="5115" y="3957"/>
                    <a:pt x="5100" y="3971"/>
                    <a:pt x="5064" y="4015"/>
                  </a:cubicBezTo>
                  <a:cubicBezTo>
                    <a:pt x="5041" y="4037"/>
                    <a:pt x="5034" y="4059"/>
                    <a:pt x="5019" y="4081"/>
                  </a:cubicBezTo>
                  <a:cubicBezTo>
                    <a:pt x="5012" y="4110"/>
                    <a:pt x="4997" y="4133"/>
                    <a:pt x="4946" y="4147"/>
                  </a:cubicBezTo>
                  <a:cubicBezTo>
                    <a:pt x="4866" y="4162"/>
                    <a:pt x="4851" y="4176"/>
                    <a:pt x="4844" y="4220"/>
                  </a:cubicBezTo>
                  <a:cubicBezTo>
                    <a:pt x="4836" y="4272"/>
                    <a:pt x="4851" y="4301"/>
                    <a:pt x="4880" y="4330"/>
                  </a:cubicBezTo>
                  <a:cubicBezTo>
                    <a:pt x="4931" y="4367"/>
                    <a:pt x="4954" y="4433"/>
                    <a:pt x="4961" y="4477"/>
                  </a:cubicBezTo>
                  <a:cubicBezTo>
                    <a:pt x="4968" y="4499"/>
                    <a:pt x="4983" y="4521"/>
                    <a:pt x="4983" y="4535"/>
                  </a:cubicBezTo>
                  <a:cubicBezTo>
                    <a:pt x="4997" y="4550"/>
                    <a:pt x="4997" y="4550"/>
                    <a:pt x="4997" y="4550"/>
                  </a:cubicBezTo>
                  <a:cubicBezTo>
                    <a:pt x="4983" y="4557"/>
                    <a:pt x="4983" y="4557"/>
                    <a:pt x="4983" y="4557"/>
                  </a:cubicBezTo>
                  <a:cubicBezTo>
                    <a:pt x="4976" y="4609"/>
                    <a:pt x="4961" y="4748"/>
                    <a:pt x="4997" y="4792"/>
                  </a:cubicBezTo>
                  <a:cubicBezTo>
                    <a:pt x="5005" y="4814"/>
                    <a:pt x="5019" y="4828"/>
                    <a:pt x="5034" y="4843"/>
                  </a:cubicBezTo>
                  <a:cubicBezTo>
                    <a:pt x="5064" y="4880"/>
                    <a:pt x="5093" y="4909"/>
                    <a:pt x="5049" y="4961"/>
                  </a:cubicBezTo>
                  <a:cubicBezTo>
                    <a:pt x="5041" y="4975"/>
                    <a:pt x="5034" y="4990"/>
                    <a:pt x="5041" y="4997"/>
                  </a:cubicBezTo>
                  <a:cubicBezTo>
                    <a:pt x="5049" y="5019"/>
                    <a:pt x="5078" y="5026"/>
                    <a:pt x="5100" y="5026"/>
                  </a:cubicBezTo>
                  <a:cubicBezTo>
                    <a:pt x="5107" y="5026"/>
                    <a:pt x="5115" y="5026"/>
                    <a:pt x="5115" y="5026"/>
                  </a:cubicBezTo>
                  <a:cubicBezTo>
                    <a:pt x="5122" y="5026"/>
                    <a:pt x="5122" y="5026"/>
                    <a:pt x="5122" y="5026"/>
                  </a:cubicBezTo>
                  <a:cubicBezTo>
                    <a:pt x="5137" y="5026"/>
                    <a:pt x="5144" y="5026"/>
                    <a:pt x="5151" y="5034"/>
                  </a:cubicBezTo>
                  <a:cubicBezTo>
                    <a:pt x="5166" y="5056"/>
                    <a:pt x="5159" y="5107"/>
                    <a:pt x="5144" y="5173"/>
                  </a:cubicBezTo>
                  <a:cubicBezTo>
                    <a:pt x="5137" y="5202"/>
                    <a:pt x="5137" y="5232"/>
                    <a:pt x="5137" y="5246"/>
                  </a:cubicBezTo>
                  <a:cubicBezTo>
                    <a:pt x="5137" y="5283"/>
                    <a:pt x="5115" y="5305"/>
                    <a:pt x="5093" y="5319"/>
                  </a:cubicBezTo>
                  <a:cubicBezTo>
                    <a:pt x="5078" y="5342"/>
                    <a:pt x="5064" y="5356"/>
                    <a:pt x="5056" y="5385"/>
                  </a:cubicBezTo>
                  <a:cubicBezTo>
                    <a:pt x="5049" y="5415"/>
                    <a:pt x="5049" y="5415"/>
                    <a:pt x="5056" y="5422"/>
                  </a:cubicBezTo>
                  <a:cubicBezTo>
                    <a:pt x="5071" y="5437"/>
                    <a:pt x="5085" y="5452"/>
                    <a:pt x="5085" y="5503"/>
                  </a:cubicBezTo>
                  <a:cubicBezTo>
                    <a:pt x="5085" y="5583"/>
                    <a:pt x="5071" y="5598"/>
                    <a:pt x="5027" y="5620"/>
                  </a:cubicBezTo>
                  <a:cubicBezTo>
                    <a:pt x="5019" y="5627"/>
                    <a:pt x="5005" y="5635"/>
                    <a:pt x="4990" y="5642"/>
                  </a:cubicBezTo>
                  <a:cubicBezTo>
                    <a:pt x="4924" y="5686"/>
                    <a:pt x="4902" y="5737"/>
                    <a:pt x="4917" y="5796"/>
                  </a:cubicBezTo>
                  <a:cubicBezTo>
                    <a:pt x="4939" y="5854"/>
                    <a:pt x="4902" y="5891"/>
                    <a:pt x="4873" y="5920"/>
                  </a:cubicBezTo>
                  <a:cubicBezTo>
                    <a:pt x="4866" y="5928"/>
                    <a:pt x="4851" y="5935"/>
                    <a:pt x="4851" y="5942"/>
                  </a:cubicBezTo>
                  <a:cubicBezTo>
                    <a:pt x="4836" y="5957"/>
                    <a:pt x="4836" y="5986"/>
                    <a:pt x="4844" y="6023"/>
                  </a:cubicBezTo>
                  <a:cubicBezTo>
                    <a:pt x="4844" y="6052"/>
                    <a:pt x="4844" y="6082"/>
                    <a:pt x="4836" y="6118"/>
                  </a:cubicBezTo>
                  <a:cubicBezTo>
                    <a:pt x="4836" y="6162"/>
                    <a:pt x="4807" y="6206"/>
                    <a:pt x="4778" y="6257"/>
                  </a:cubicBezTo>
                  <a:cubicBezTo>
                    <a:pt x="4741" y="6309"/>
                    <a:pt x="4704" y="6367"/>
                    <a:pt x="4668" y="6455"/>
                  </a:cubicBezTo>
                  <a:cubicBezTo>
                    <a:pt x="4609" y="6587"/>
                    <a:pt x="4550" y="6609"/>
                    <a:pt x="4536" y="6609"/>
                  </a:cubicBezTo>
                  <a:cubicBezTo>
                    <a:pt x="4485" y="6638"/>
                    <a:pt x="4485" y="6638"/>
                    <a:pt x="4485" y="6638"/>
                  </a:cubicBezTo>
                  <a:lnTo>
                    <a:pt x="4477" y="6631"/>
                  </a:lnTo>
                </a:path>
              </a:pathLst>
            </a:custGeom>
            <a:grpFill/>
            <a:ln w="12700" cmpd="sng">
              <a:solidFill>
                <a:schemeClr val="bg1"/>
              </a:solidFill>
            </a:ln>
            <a:effec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" name="Freeform 10"/>
            <p:cNvSpPr>
              <a:spLocks noChangeArrowheads="1"/>
            </p:cNvSpPr>
            <p:nvPr/>
          </p:nvSpPr>
          <p:spPr bwMode="auto">
            <a:xfrm>
              <a:off x="3494318" y="7779811"/>
              <a:ext cx="1999001" cy="2531581"/>
            </a:xfrm>
            <a:custGeom>
              <a:avLst/>
              <a:gdLst>
                <a:gd name="T0" fmla="*/ 4053 w 5197"/>
                <a:gd name="T1" fmla="*/ 513 h 6669"/>
                <a:gd name="T2" fmla="*/ 4375 w 5197"/>
                <a:gd name="T3" fmla="*/ 916 h 6669"/>
                <a:gd name="T4" fmla="*/ 4060 w 5197"/>
                <a:gd name="T5" fmla="*/ 1773 h 6669"/>
                <a:gd name="T6" fmla="*/ 4221 w 5197"/>
                <a:gd name="T7" fmla="*/ 2381 h 6669"/>
                <a:gd name="T8" fmla="*/ 3899 w 5197"/>
                <a:gd name="T9" fmla="*/ 2792 h 6669"/>
                <a:gd name="T10" fmla="*/ 4133 w 5197"/>
                <a:gd name="T11" fmla="*/ 3202 h 6669"/>
                <a:gd name="T12" fmla="*/ 4954 w 5197"/>
                <a:gd name="T13" fmla="*/ 3898 h 6669"/>
                <a:gd name="T14" fmla="*/ 5056 w 5197"/>
                <a:gd name="T15" fmla="*/ 4968 h 6669"/>
                <a:gd name="T16" fmla="*/ 4837 w 5197"/>
                <a:gd name="T17" fmla="*/ 6133 h 6669"/>
                <a:gd name="T18" fmla="*/ 3789 w 5197"/>
                <a:gd name="T19" fmla="*/ 6375 h 6669"/>
                <a:gd name="T20" fmla="*/ 3188 w 5197"/>
                <a:gd name="T21" fmla="*/ 6207 h 6669"/>
                <a:gd name="T22" fmla="*/ 2521 w 5197"/>
                <a:gd name="T23" fmla="*/ 5767 h 6669"/>
                <a:gd name="T24" fmla="*/ 2536 w 5197"/>
                <a:gd name="T25" fmla="*/ 4953 h 6669"/>
                <a:gd name="T26" fmla="*/ 2096 w 5197"/>
                <a:gd name="T27" fmla="*/ 4441 h 6669"/>
                <a:gd name="T28" fmla="*/ 1012 w 5197"/>
                <a:gd name="T29" fmla="*/ 4704 h 6669"/>
                <a:gd name="T30" fmla="*/ 836 w 5197"/>
                <a:gd name="T31" fmla="*/ 4067 h 6669"/>
                <a:gd name="T32" fmla="*/ 67 w 5197"/>
                <a:gd name="T33" fmla="*/ 2902 h 6669"/>
                <a:gd name="T34" fmla="*/ 667 w 5197"/>
                <a:gd name="T35" fmla="*/ 1898 h 6669"/>
                <a:gd name="T36" fmla="*/ 1283 w 5197"/>
                <a:gd name="T37" fmla="*/ 1920 h 6669"/>
                <a:gd name="T38" fmla="*/ 1605 w 5197"/>
                <a:gd name="T39" fmla="*/ 1561 h 6669"/>
                <a:gd name="T40" fmla="*/ 2309 w 5197"/>
                <a:gd name="T41" fmla="*/ 1121 h 6669"/>
                <a:gd name="T42" fmla="*/ 3217 w 5197"/>
                <a:gd name="T43" fmla="*/ 703 h 6669"/>
                <a:gd name="T44" fmla="*/ 3752 w 5197"/>
                <a:gd name="T45" fmla="*/ 0 h 6669"/>
                <a:gd name="T46" fmla="*/ 3408 w 5197"/>
                <a:gd name="T47" fmla="*/ 550 h 6669"/>
                <a:gd name="T48" fmla="*/ 2931 w 5197"/>
                <a:gd name="T49" fmla="*/ 748 h 6669"/>
                <a:gd name="T50" fmla="*/ 2294 w 5197"/>
                <a:gd name="T51" fmla="*/ 1099 h 6669"/>
                <a:gd name="T52" fmla="*/ 1810 w 5197"/>
                <a:gd name="T53" fmla="*/ 1326 h 6669"/>
                <a:gd name="T54" fmla="*/ 1437 w 5197"/>
                <a:gd name="T55" fmla="*/ 1641 h 6669"/>
                <a:gd name="T56" fmla="*/ 1253 w 5197"/>
                <a:gd name="T57" fmla="*/ 1912 h 6669"/>
                <a:gd name="T58" fmla="*/ 704 w 5197"/>
                <a:gd name="T59" fmla="*/ 1788 h 6669"/>
                <a:gd name="T60" fmla="*/ 601 w 5197"/>
                <a:gd name="T61" fmla="*/ 2037 h 6669"/>
                <a:gd name="T62" fmla="*/ 67 w 5197"/>
                <a:gd name="T63" fmla="*/ 2697 h 6669"/>
                <a:gd name="T64" fmla="*/ 609 w 5197"/>
                <a:gd name="T65" fmla="*/ 3605 h 6669"/>
                <a:gd name="T66" fmla="*/ 675 w 5197"/>
                <a:gd name="T67" fmla="*/ 4235 h 6669"/>
                <a:gd name="T68" fmla="*/ 902 w 5197"/>
                <a:gd name="T69" fmla="*/ 4690 h 6669"/>
                <a:gd name="T70" fmla="*/ 1525 w 5197"/>
                <a:gd name="T71" fmla="*/ 4543 h 6669"/>
                <a:gd name="T72" fmla="*/ 2257 w 5197"/>
                <a:gd name="T73" fmla="*/ 4521 h 6669"/>
                <a:gd name="T74" fmla="*/ 2529 w 5197"/>
                <a:gd name="T75" fmla="*/ 4924 h 6669"/>
                <a:gd name="T76" fmla="*/ 2741 w 5197"/>
                <a:gd name="T77" fmla="*/ 5349 h 6669"/>
                <a:gd name="T78" fmla="*/ 2616 w 5197"/>
                <a:gd name="T79" fmla="*/ 6016 h 6669"/>
                <a:gd name="T80" fmla="*/ 3137 w 5197"/>
                <a:gd name="T81" fmla="*/ 6265 h 6669"/>
                <a:gd name="T82" fmla="*/ 3584 w 5197"/>
                <a:gd name="T83" fmla="*/ 6324 h 6669"/>
                <a:gd name="T84" fmla="*/ 4097 w 5197"/>
                <a:gd name="T85" fmla="*/ 6456 h 6669"/>
                <a:gd name="T86" fmla="*/ 4866 w 5197"/>
                <a:gd name="T87" fmla="*/ 6141 h 6669"/>
                <a:gd name="T88" fmla="*/ 5079 w 5197"/>
                <a:gd name="T89" fmla="*/ 5422 h 6669"/>
                <a:gd name="T90" fmla="*/ 5079 w 5197"/>
                <a:gd name="T91" fmla="*/ 4983 h 6669"/>
                <a:gd name="T92" fmla="*/ 5049 w 5197"/>
                <a:gd name="T93" fmla="*/ 4103 h 6669"/>
                <a:gd name="T94" fmla="*/ 4910 w 5197"/>
                <a:gd name="T95" fmla="*/ 3612 h 6669"/>
                <a:gd name="T96" fmla="*/ 4463 w 5197"/>
                <a:gd name="T97" fmla="*/ 3034 h 6669"/>
                <a:gd name="T98" fmla="*/ 3701 w 5197"/>
                <a:gd name="T99" fmla="*/ 3019 h 6669"/>
                <a:gd name="T100" fmla="*/ 3935 w 5197"/>
                <a:gd name="T101" fmla="*/ 2836 h 6669"/>
                <a:gd name="T102" fmla="*/ 4060 w 5197"/>
                <a:gd name="T103" fmla="*/ 2433 h 6669"/>
                <a:gd name="T104" fmla="*/ 4382 w 5197"/>
                <a:gd name="T105" fmla="*/ 2250 h 6669"/>
                <a:gd name="T106" fmla="*/ 4082 w 5197"/>
                <a:gd name="T107" fmla="*/ 1795 h 6669"/>
                <a:gd name="T108" fmla="*/ 4324 w 5197"/>
                <a:gd name="T109" fmla="*/ 1436 h 6669"/>
                <a:gd name="T110" fmla="*/ 4404 w 5197"/>
                <a:gd name="T111" fmla="*/ 872 h 6669"/>
                <a:gd name="T112" fmla="*/ 4214 w 5197"/>
                <a:gd name="T113" fmla="*/ 725 h 6669"/>
                <a:gd name="T114" fmla="*/ 3994 w 5197"/>
                <a:gd name="T115" fmla="*/ 337 h 6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197" h="6669">
                  <a:moveTo>
                    <a:pt x="3752" y="29"/>
                  </a:moveTo>
                  <a:lnTo>
                    <a:pt x="3752" y="29"/>
                  </a:lnTo>
                  <a:cubicBezTo>
                    <a:pt x="3767" y="29"/>
                    <a:pt x="3781" y="37"/>
                    <a:pt x="3789" y="51"/>
                  </a:cubicBezTo>
                  <a:cubicBezTo>
                    <a:pt x="3818" y="81"/>
                    <a:pt x="3818" y="132"/>
                    <a:pt x="3789" y="176"/>
                  </a:cubicBezTo>
                  <a:cubicBezTo>
                    <a:pt x="3767" y="220"/>
                    <a:pt x="3825" y="242"/>
                    <a:pt x="3862" y="264"/>
                  </a:cubicBezTo>
                  <a:cubicBezTo>
                    <a:pt x="3891" y="279"/>
                    <a:pt x="3921" y="300"/>
                    <a:pt x="3935" y="337"/>
                  </a:cubicBezTo>
                  <a:cubicBezTo>
                    <a:pt x="3950" y="359"/>
                    <a:pt x="3979" y="366"/>
                    <a:pt x="3994" y="366"/>
                  </a:cubicBezTo>
                  <a:cubicBezTo>
                    <a:pt x="4009" y="366"/>
                    <a:pt x="4009" y="366"/>
                    <a:pt x="4009" y="366"/>
                  </a:cubicBezTo>
                  <a:cubicBezTo>
                    <a:pt x="4009" y="366"/>
                    <a:pt x="4074" y="374"/>
                    <a:pt x="4082" y="403"/>
                  </a:cubicBezTo>
                  <a:cubicBezTo>
                    <a:pt x="4089" y="440"/>
                    <a:pt x="4060" y="491"/>
                    <a:pt x="4053" y="513"/>
                  </a:cubicBezTo>
                  <a:cubicBezTo>
                    <a:pt x="4045" y="542"/>
                    <a:pt x="4045" y="608"/>
                    <a:pt x="4074" y="638"/>
                  </a:cubicBezTo>
                  <a:cubicBezTo>
                    <a:pt x="4097" y="660"/>
                    <a:pt x="4141" y="689"/>
                    <a:pt x="4162" y="718"/>
                  </a:cubicBezTo>
                  <a:cubicBezTo>
                    <a:pt x="4192" y="755"/>
                    <a:pt x="4243" y="769"/>
                    <a:pt x="4236" y="813"/>
                  </a:cubicBezTo>
                  <a:cubicBezTo>
                    <a:pt x="4229" y="850"/>
                    <a:pt x="4243" y="857"/>
                    <a:pt x="4272" y="857"/>
                  </a:cubicBezTo>
                  <a:cubicBezTo>
                    <a:pt x="4280" y="857"/>
                    <a:pt x="4294" y="857"/>
                    <a:pt x="4302" y="857"/>
                  </a:cubicBezTo>
                  <a:cubicBezTo>
                    <a:pt x="4324" y="850"/>
                    <a:pt x="4338" y="843"/>
                    <a:pt x="4353" y="843"/>
                  </a:cubicBezTo>
                  <a:cubicBezTo>
                    <a:pt x="4368" y="843"/>
                    <a:pt x="4375" y="850"/>
                    <a:pt x="4375" y="872"/>
                  </a:cubicBezTo>
                  <a:cubicBezTo>
                    <a:pt x="4375" y="887"/>
                    <a:pt x="4375" y="901"/>
                    <a:pt x="4375" y="916"/>
                  </a:cubicBezTo>
                  <a:cubicBezTo>
                    <a:pt x="4346" y="960"/>
                    <a:pt x="4324" y="1004"/>
                    <a:pt x="4324" y="1004"/>
                  </a:cubicBezTo>
                  <a:cubicBezTo>
                    <a:pt x="4324" y="1004"/>
                    <a:pt x="4346" y="960"/>
                    <a:pt x="4375" y="916"/>
                  </a:cubicBezTo>
                  <a:cubicBezTo>
                    <a:pt x="4375" y="953"/>
                    <a:pt x="4375" y="1004"/>
                    <a:pt x="4404" y="1041"/>
                  </a:cubicBezTo>
                  <a:cubicBezTo>
                    <a:pt x="4434" y="1107"/>
                    <a:pt x="4470" y="1202"/>
                    <a:pt x="4434" y="1268"/>
                  </a:cubicBezTo>
                  <a:cubicBezTo>
                    <a:pt x="4404" y="1319"/>
                    <a:pt x="4375" y="1407"/>
                    <a:pt x="4331" y="1407"/>
                  </a:cubicBezTo>
                  <a:cubicBezTo>
                    <a:pt x="4331" y="1407"/>
                    <a:pt x="4331" y="1407"/>
                    <a:pt x="4324" y="1407"/>
                  </a:cubicBezTo>
                  <a:cubicBezTo>
                    <a:pt x="4287" y="1400"/>
                    <a:pt x="4272" y="1348"/>
                    <a:pt x="4236" y="1341"/>
                  </a:cubicBezTo>
                  <a:cubicBezTo>
                    <a:pt x="4229" y="1341"/>
                    <a:pt x="4221" y="1341"/>
                    <a:pt x="4221" y="1341"/>
                  </a:cubicBezTo>
                  <a:cubicBezTo>
                    <a:pt x="4184" y="1341"/>
                    <a:pt x="4162" y="1370"/>
                    <a:pt x="4141" y="1400"/>
                  </a:cubicBezTo>
                  <a:cubicBezTo>
                    <a:pt x="4111" y="1436"/>
                    <a:pt x="4060" y="1466"/>
                    <a:pt x="4074" y="1517"/>
                  </a:cubicBezTo>
                  <a:cubicBezTo>
                    <a:pt x="4082" y="1568"/>
                    <a:pt x="4111" y="1612"/>
                    <a:pt x="4104" y="1663"/>
                  </a:cubicBezTo>
                  <a:cubicBezTo>
                    <a:pt x="4097" y="1715"/>
                    <a:pt x="4104" y="1729"/>
                    <a:pt x="4060" y="1773"/>
                  </a:cubicBezTo>
                  <a:cubicBezTo>
                    <a:pt x="4023" y="1817"/>
                    <a:pt x="3994" y="1832"/>
                    <a:pt x="4074" y="1839"/>
                  </a:cubicBezTo>
                  <a:cubicBezTo>
                    <a:pt x="4148" y="1854"/>
                    <a:pt x="4184" y="1891"/>
                    <a:pt x="4214" y="1927"/>
                  </a:cubicBezTo>
                  <a:cubicBezTo>
                    <a:pt x="4250" y="1964"/>
                    <a:pt x="4243" y="1986"/>
                    <a:pt x="4258" y="2030"/>
                  </a:cubicBezTo>
                  <a:cubicBezTo>
                    <a:pt x="4272" y="2074"/>
                    <a:pt x="4294" y="2074"/>
                    <a:pt x="4316" y="2103"/>
                  </a:cubicBezTo>
                  <a:cubicBezTo>
                    <a:pt x="4346" y="2140"/>
                    <a:pt x="4360" y="2191"/>
                    <a:pt x="4353" y="2242"/>
                  </a:cubicBezTo>
                  <a:cubicBezTo>
                    <a:pt x="4346" y="2279"/>
                    <a:pt x="4331" y="2316"/>
                    <a:pt x="4309" y="2316"/>
                  </a:cubicBezTo>
                  <a:cubicBezTo>
                    <a:pt x="4302" y="2316"/>
                    <a:pt x="4287" y="2308"/>
                    <a:pt x="4272" y="2301"/>
                  </a:cubicBezTo>
                  <a:cubicBezTo>
                    <a:pt x="4258" y="2293"/>
                    <a:pt x="4236" y="2286"/>
                    <a:pt x="4221" y="2286"/>
                  </a:cubicBezTo>
                  <a:cubicBezTo>
                    <a:pt x="4184" y="2286"/>
                    <a:pt x="4148" y="2301"/>
                    <a:pt x="4155" y="2330"/>
                  </a:cubicBezTo>
                  <a:cubicBezTo>
                    <a:pt x="4162" y="2360"/>
                    <a:pt x="4214" y="2338"/>
                    <a:pt x="4221" y="2381"/>
                  </a:cubicBezTo>
                  <a:cubicBezTo>
                    <a:pt x="4229" y="2411"/>
                    <a:pt x="4214" y="2462"/>
                    <a:pt x="4177" y="2462"/>
                  </a:cubicBezTo>
                  <a:cubicBezTo>
                    <a:pt x="4170" y="2462"/>
                    <a:pt x="4162" y="2462"/>
                    <a:pt x="4148" y="2455"/>
                  </a:cubicBezTo>
                  <a:cubicBezTo>
                    <a:pt x="4104" y="2433"/>
                    <a:pt x="4082" y="2403"/>
                    <a:pt x="4060" y="2403"/>
                  </a:cubicBezTo>
                  <a:cubicBezTo>
                    <a:pt x="4045" y="2403"/>
                    <a:pt x="4038" y="2411"/>
                    <a:pt x="4031" y="2418"/>
                  </a:cubicBezTo>
                  <a:cubicBezTo>
                    <a:pt x="3994" y="2462"/>
                    <a:pt x="3950" y="2477"/>
                    <a:pt x="3921" y="2513"/>
                  </a:cubicBezTo>
                  <a:cubicBezTo>
                    <a:pt x="3884" y="2550"/>
                    <a:pt x="3796" y="2594"/>
                    <a:pt x="3833" y="2623"/>
                  </a:cubicBezTo>
                  <a:cubicBezTo>
                    <a:pt x="3869" y="2660"/>
                    <a:pt x="3899" y="2667"/>
                    <a:pt x="3928" y="2675"/>
                  </a:cubicBezTo>
                  <a:cubicBezTo>
                    <a:pt x="3950" y="2682"/>
                    <a:pt x="3972" y="2719"/>
                    <a:pt x="3957" y="2762"/>
                  </a:cubicBezTo>
                  <a:cubicBezTo>
                    <a:pt x="3957" y="2792"/>
                    <a:pt x="3950" y="2807"/>
                    <a:pt x="3935" y="2807"/>
                  </a:cubicBezTo>
                  <a:cubicBezTo>
                    <a:pt x="3928" y="2807"/>
                    <a:pt x="3921" y="2799"/>
                    <a:pt x="3899" y="2792"/>
                  </a:cubicBezTo>
                  <a:cubicBezTo>
                    <a:pt x="3862" y="2784"/>
                    <a:pt x="3825" y="2762"/>
                    <a:pt x="3803" y="2762"/>
                  </a:cubicBezTo>
                  <a:cubicBezTo>
                    <a:pt x="3796" y="2762"/>
                    <a:pt x="3789" y="2762"/>
                    <a:pt x="3781" y="2770"/>
                  </a:cubicBezTo>
                  <a:cubicBezTo>
                    <a:pt x="3767" y="2792"/>
                    <a:pt x="3760" y="2843"/>
                    <a:pt x="3745" y="2872"/>
                  </a:cubicBezTo>
                  <a:cubicBezTo>
                    <a:pt x="3738" y="2894"/>
                    <a:pt x="3715" y="2872"/>
                    <a:pt x="3679" y="2902"/>
                  </a:cubicBezTo>
                  <a:cubicBezTo>
                    <a:pt x="3650" y="2938"/>
                    <a:pt x="3606" y="3004"/>
                    <a:pt x="3657" y="3034"/>
                  </a:cubicBezTo>
                  <a:cubicBezTo>
                    <a:pt x="3708" y="3056"/>
                    <a:pt x="3745" y="3056"/>
                    <a:pt x="3767" y="3129"/>
                  </a:cubicBezTo>
                  <a:cubicBezTo>
                    <a:pt x="3781" y="3195"/>
                    <a:pt x="3796" y="3253"/>
                    <a:pt x="3840" y="3268"/>
                  </a:cubicBezTo>
                  <a:cubicBezTo>
                    <a:pt x="3855" y="3275"/>
                    <a:pt x="3877" y="3275"/>
                    <a:pt x="3899" y="3275"/>
                  </a:cubicBezTo>
                  <a:cubicBezTo>
                    <a:pt x="3943" y="3275"/>
                    <a:pt x="3994" y="3268"/>
                    <a:pt x="3994" y="3268"/>
                  </a:cubicBezTo>
                  <a:cubicBezTo>
                    <a:pt x="4045" y="3231"/>
                    <a:pt x="4089" y="3239"/>
                    <a:pt x="4133" y="3202"/>
                  </a:cubicBezTo>
                  <a:cubicBezTo>
                    <a:pt x="4170" y="3166"/>
                    <a:pt x="4206" y="3158"/>
                    <a:pt x="4272" y="3136"/>
                  </a:cubicBezTo>
                  <a:cubicBezTo>
                    <a:pt x="4346" y="3107"/>
                    <a:pt x="4426" y="3078"/>
                    <a:pt x="4470" y="3070"/>
                  </a:cubicBezTo>
                  <a:cubicBezTo>
                    <a:pt x="4492" y="3063"/>
                    <a:pt x="4522" y="3056"/>
                    <a:pt x="4551" y="3056"/>
                  </a:cubicBezTo>
                  <a:cubicBezTo>
                    <a:pt x="4573" y="3056"/>
                    <a:pt x="4602" y="3063"/>
                    <a:pt x="4624" y="3085"/>
                  </a:cubicBezTo>
                  <a:cubicBezTo>
                    <a:pt x="4668" y="3129"/>
                    <a:pt x="4697" y="3151"/>
                    <a:pt x="4734" y="3202"/>
                  </a:cubicBezTo>
                  <a:cubicBezTo>
                    <a:pt x="4771" y="3253"/>
                    <a:pt x="4837" y="3290"/>
                    <a:pt x="4829" y="3356"/>
                  </a:cubicBezTo>
                  <a:cubicBezTo>
                    <a:pt x="4822" y="3422"/>
                    <a:pt x="4807" y="3517"/>
                    <a:pt x="4829" y="3569"/>
                  </a:cubicBezTo>
                  <a:cubicBezTo>
                    <a:pt x="4844" y="3620"/>
                    <a:pt x="4859" y="3591"/>
                    <a:pt x="4888" y="3627"/>
                  </a:cubicBezTo>
                  <a:cubicBezTo>
                    <a:pt x="4910" y="3664"/>
                    <a:pt x="4895" y="3730"/>
                    <a:pt x="4903" y="3774"/>
                  </a:cubicBezTo>
                  <a:cubicBezTo>
                    <a:pt x="4910" y="3818"/>
                    <a:pt x="4910" y="3891"/>
                    <a:pt x="4954" y="3898"/>
                  </a:cubicBezTo>
                  <a:cubicBezTo>
                    <a:pt x="4998" y="3906"/>
                    <a:pt x="5012" y="3942"/>
                    <a:pt x="5064" y="3950"/>
                  </a:cubicBezTo>
                  <a:cubicBezTo>
                    <a:pt x="5115" y="3957"/>
                    <a:pt x="5122" y="3950"/>
                    <a:pt x="5064" y="4016"/>
                  </a:cubicBezTo>
                  <a:cubicBezTo>
                    <a:pt x="5005" y="4089"/>
                    <a:pt x="5034" y="4133"/>
                    <a:pt x="4954" y="4148"/>
                  </a:cubicBezTo>
                  <a:cubicBezTo>
                    <a:pt x="4881" y="4162"/>
                    <a:pt x="4851" y="4184"/>
                    <a:pt x="4844" y="4235"/>
                  </a:cubicBezTo>
                  <a:cubicBezTo>
                    <a:pt x="4837" y="4279"/>
                    <a:pt x="4844" y="4323"/>
                    <a:pt x="4888" y="4360"/>
                  </a:cubicBezTo>
                  <a:cubicBezTo>
                    <a:pt x="4932" y="4397"/>
                    <a:pt x="4954" y="4455"/>
                    <a:pt x="4961" y="4492"/>
                  </a:cubicBezTo>
                  <a:cubicBezTo>
                    <a:pt x="4969" y="4514"/>
                    <a:pt x="4976" y="4536"/>
                    <a:pt x="4991" y="4558"/>
                  </a:cubicBezTo>
                  <a:cubicBezTo>
                    <a:pt x="4983" y="4558"/>
                    <a:pt x="4983" y="4558"/>
                    <a:pt x="4983" y="4558"/>
                  </a:cubicBezTo>
                  <a:cubicBezTo>
                    <a:pt x="4983" y="4558"/>
                    <a:pt x="4954" y="4748"/>
                    <a:pt x="4998" y="4822"/>
                  </a:cubicBezTo>
                  <a:cubicBezTo>
                    <a:pt x="5042" y="4888"/>
                    <a:pt x="5100" y="4910"/>
                    <a:pt x="5056" y="4968"/>
                  </a:cubicBezTo>
                  <a:cubicBezTo>
                    <a:pt x="5012" y="5019"/>
                    <a:pt x="5064" y="5056"/>
                    <a:pt x="5115" y="5056"/>
                  </a:cubicBezTo>
                  <a:cubicBezTo>
                    <a:pt x="5122" y="5056"/>
                    <a:pt x="5130" y="5056"/>
                    <a:pt x="5137" y="5056"/>
                  </a:cubicBezTo>
                  <a:lnTo>
                    <a:pt x="5137" y="5056"/>
                  </a:lnTo>
                  <a:cubicBezTo>
                    <a:pt x="5188" y="5056"/>
                    <a:pt x="5137" y="5203"/>
                    <a:pt x="5137" y="5261"/>
                  </a:cubicBezTo>
                  <a:cubicBezTo>
                    <a:pt x="5137" y="5320"/>
                    <a:pt x="5079" y="5327"/>
                    <a:pt x="5056" y="5393"/>
                  </a:cubicBezTo>
                  <a:cubicBezTo>
                    <a:pt x="5034" y="5467"/>
                    <a:pt x="5086" y="5430"/>
                    <a:pt x="5086" y="5518"/>
                  </a:cubicBezTo>
                  <a:cubicBezTo>
                    <a:pt x="5086" y="5613"/>
                    <a:pt x="5064" y="5598"/>
                    <a:pt x="4998" y="5642"/>
                  </a:cubicBezTo>
                  <a:cubicBezTo>
                    <a:pt x="4932" y="5693"/>
                    <a:pt x="4895" y="5745"/>
                    <a:pt x="4917" y="5818"/>
                  </a:cubicBezTo>
                  <a:cubicBezTo>
                    <a:pt x="4939" y="5884"/>
                    <a:pt x="4873" y="5921"/>
                    <a:pt x="4851" y="5950"/>
                  </a:cubicBezTo>
                  <a:cubicBezTo>
                    <a:pt x="4829" y="5987"/>
                    <a:pt x="4851" y="6053"/>
                    <a:pt x="4837" y="6133"/>
                  </a:cubicBezTo>
                  <a:cubicBezTo>
                    <a:pt x="4829" y="6214"/>
                    <a:pt x="4741" y="6287"/>
                    <a:pt x="4668" y="6463"/>
                  </a:cubicBezTo>
                  <a:cubicBezTo>
                    <a:pt x="4610" y="6602"/>
                    <a:pt x="4551" y="6610"/>
                    <a:pt x="4543" y="6610"/>
                  </a:cubicBezTo>
                  <a:lnTo>
                    <a:pt x="4543" y="6610"/>
                  </a:lnTo>
                  <a:cubicBezTo>
                    <a:pt x="4500" y="6631"/>
                    <a:pt x="4500" y="6631"/>
                    <a:pt x="4500" y="6631"/>
                  </a:cubicBezTo>
                  <a:cubicBezTo>
                    <a:pt x="4470" y="6610"/>
                    <a:pt x="4404" y="6551"/>
                    <a:pt x="4353" y="6551"/>
                  </a:cubicBezTo>
                  <a:cubicBezTo>
                    <a:pt x="4287" y="6551"/>
                    <a:pt x="4236" y="6507"/>
                    <a:pt x="4192" y="6470"/>
                  </a:cubicBezTo>
                  <a:cubicBezTo>
                    <a:pt x="4148" y="6441"/>
                    <a:pt x="4045" y="6404"/>
                    <a:pt x="3987" y="6360"/>
                  </a:cubicBezTo>
                  <a:cubicBezTo>
                    <a:pt x="3957" y="6331"/>
                    <a:pt x="3935" y="6317"/>
                    <a:pt x="3913" y="6317"/>
                  </a:cubicBezTo>
                  <a:cubicBezTo>
                    <a:pt x="3899" y="6317"/>
                    <a:pt x="3877" y="6331"/>
                    <a:pt x="3855" y="6346"/>
                  </a:cubicBezTo>
                  <a:cubicBezTo>
                    <a:pt x="3825" y="6368"/>
                    <a:pt x="3811" y="6375"/>
                    <a:pt x="3789" y="6375"/>
                  </a:cubicBezTo>
                  <a:cubicBezTo>
                    <a:pt x="3767" y="6375"/>
                    <a:pt x="3738" y="6360"/>
                    <a:pt x="3708" y="6346"/>
                  </a:cubicBezTo>
                  <a:cubicBezTo>
                    <a:pt x="3657" y="6331"/>
                    <a:pt x="3650" y="6272"/>
                    <a:pt x="3620" y="6272"/>
                  </a:cubicBezTo>
                  <a:cubicBezTo>
                    <a:pt x="3613" y="6272"/>
                    <a:pt x="3613" y="6280"/>
                    <a:pt x="3606" y="6280"/>
                  </a:cubicBezTo>
                  <a:cubicBezTo>
                    <a:pt x="3569" y="6302"/>
                    <a:pt x="3540" y="6331"/>
                    <a:pt x="3496" y="6331"/>
                  </a:cubicBezTo>
                  <a:cubicBezTo>
                    <a:pt x="3488" y="6331"/>
                    <a:pt x="3481" y="6331"/>
                    <a:pt x="3466" y="6324"/>
                  </a:cubicBezTo>
                  <a:cubicBezTo>
                    <a:pt x="3437" y="6317"/>
                    <a:pt x="3430" y="6309"/>
                    <a:pt x="3415" y="6309"/>
                  </a:cubicBezTo>
                  <a:cubicBezTo>
                    <a:pt x="3408" y="6309"/>
                    <a:pt x="3393" y="6317"/>
                    <a:pt x="3364" y="6338"/>
                  </a:cubicBezTo>
                  <a:cubicBezTo>
                    <a:pt x="3356" y="6346"/>
                    <a:pt x="3349" y="6346"/>
                    <a:pt x="3334" y="6346"/>
                  </a:cubicBezTo>
                  <a:cubicBezTo>
                    <a:pt x="3291" y="6346"/>
                    <a:pt x="3239" y="6265"/>
                    <a:pt x="3232" y="6236"/>
                  </a:cubicBezTo>
                  <a:cubicBezTo>
                    <a:pt x="3224" y="6214"/>
                    <a:pt x="3203" y="6207"/>
                    <a:pt x="3188" y="6207"/>
                  </a:cubicBezTo>
                  <a:cubicBezTo>
                    <a:pt x="3173" y="6207"/>
                    <a:pt x="3159" y="6207"/>
                    <a:pt x="3151" y="6221"/>
                  </a:cubicBezTo>
                  <a:cubicBezTo>
                    <a:pt x="3144" y="6229"/>
                    <a:pt x="3144" y="6236"/>
                    <a:pt x="3137" y="6236"/>
                  </a:cubicBezTo>
                  <a:cubicBezTo>
                    <a:pt x="3107" y="6236"/>
                    <a:pt x="3071" y="6184"/>
                    <a:pt x="3012" y="6148"/>
                  </a:cubicBezTo>
                  <a:cubicBezTo>
                    <a:pt x="2946" y="6097"/>
                    <a:pt x="2983" y="6031"/>
                    <a:pt x="2968" y="5965"/>
                  </a:cubicBezTo>
                  <a:cubicBezTo>
                    <a:pt x="2961" y="5899"/>
                    <a:pt x="2858" y="5921"/>
                    <a:pt x="2822" y="5899"/>
                  </a:cubicBezTo>
                  <a:cubicBezTo>
                    <a:pt x="2814" y="5891"/>
                    <a:pt x="2807" y="5891"/>
                    <a:pt x="2792" y="5891"/>
                  </a:cubicBezTo>
                  <a:cubicBezTo>
                    <a:pt x="2741" y="5891"/>
                    <a:pt x="2660" y="5921"/>
                    <a:pt x="2660" y="5921"/>
                  </a:cubicBezTo>
                  <a:cubicBezTo>
                    <a:pt x="2660" y="5921"/>
                    <a:pt x="2653" y="5928"/>
                    <a:pt x="2638" y="5950"/>
                  </a:cubicBezTo>
                  <a:cubicBezTo>
                    <a:pt x="2631" y="5913"/>
                    <a:pt x="2631" y="5891"/>
                    <a:pt x="2624" y="5869"/>
                  </a:cubicBezTo>
                  <a:cubicBezTo>
                    <a:pt x="2616" y="5833"/>
                    <a:pt x="2565" y="5818"/>
                    <a:pt x="2521" y="5767"/>
                  </a:cubicBezTo>
                  <a:cubicBezTo>
                    <a:pt x="2484" y="5723"/>
                    <a:pt x="2507" y="5701"/>
                    <a:pt x="2550" y="5642"/>
                  </a:cubicBezTo>
                  <a:cubicBezTo>
                    <a:pt x="2594" y="5584"/>
                    <a:pt x="2602" y="5576"/>
                    <a:pt x="2646" y="5540"/>
                  </a:cubicBezTo>
                  <a:cubicBezTo>
                    <a:pt x="2682" y="5510"/>
                    <a:pt x="2682" y="5532"/>
                    <a:pt x="2719" y="5496"/>
                  </a:cubicBezTo>
                  <a:cubicBezTo>
                    <a:pt x="2756" y="5467"/>
                    <a:pt x="2763" y="5386"/>
                    <a:pt x="2770" y="5334"/>
                  </a:cubicBezTo>
                  <a:cubicBezTo>
                    <a:pt x="2778" y="5291"/>
                    <a:pt x="2748" y="5254"/>
                    <a:pt x="2697" y="5254"/>
                  </a:cubicBezTo>
                  <a:cubicBezTo>
                    <a:pt x="2697" y="5254"/>
                    <a:pt x="2690" y="5254"/>
                    <a:pt x="2682" y="5254"/>
                  </a:cubicBezTo>
                  <a:lnTo>
                    <a:pt x="2675" y="5254"/>
                  </a:lnTo>
                  <a:cubicBezTo>
                    <a:pt x="2616" y="5254"/>
                    <a:pt x="2565" y="5203"/>
                    <a:pt x="2558" y="5173"/>
                  </a:cubicBezTo>
                  <a:cubicBezTo>
                    <a:pt x="2550" y="5151"/>
                    <a:pt x="2536" y="5107"/>
                    <a:pt x="2484" y="5056"/>
                  </a:cubicBezTo>
                  <a:cubicBezTo>
                    <a:pt x="2433" y="5005"/>
                    <a:pt x="2462" y="4983"/>
                    <a:pt x="2536" y="4953"/>
                  </a:cubicBezTo>
                  <a:cubicBezTo>
                    <a:pt x="2602" y="4931"/>
                    <a:pt x="2507" y="4843"/>
                    <a:pt x="2521" y="4792"/>
                  </a:cubicBezTo>
                  <a:cubicBezTo>
                    <a:pt x="2543" y="4741"/>
                    <a:pt x="2558" y="4704"/>
                    <a:pt x="2550" y="4668"/>
                  </a:cubicBezTo>
                  <a:cubicBezTo>
                    <a:pt x="2543" y="4631"/>
                    <a:pt x="2499" y="4594"/>
                    <a:pt x="2462" y="4594"/>
                  </a:cubicBezTo>
                  <a:cubicBezTo>
                    <a:pt x="2455" y="4594"/>
                    <a:pt x="2455" y="4594"/>
                    <a:pt x="2448" y="4594"/>
                  </a:cubicBezTo>
                  <a:cubicBezTo>
                    <a:pt x="2441" y="4602"/>
                    <a:pt x="2433" y="4602"/>
                    <a:pt x="2426" y="4602"/>
                  </a:cubicBezTo>
                  <a:cubicBezTo>
                    <a:pt x="2389" y="4602"/>
                    <a:pt x="2338" y="4580"/>
                    <a:pt x="2309" y="4536"/>
                  </a:cubicBezTo>
                  <a:cubicBezTo>
                    <a:pt x="2294" y="4507"/>
                    <a:pt x="2279" y="4484"/>
                    <a:pt x="2257" y="4484"/>
                  </a:cubicBezTo>
                  <a:cubicBezTo>
                    <a:pt x="2250" y="4484"/>
                    <a:pt x="2243" y="4492"/>
                    <a:pt x="2228" y="4514"/>
                  </a:cubicBezTo>
                  <a:cubicBezTo>
                    <a:pt x="2221" y="4521"/>
                    <a:pt x="2213" y="4529"/>
                    <a:pt x="2206" y="4529"/>
                  </a:cubicBezTo>
                  <a:cubicBezTo>
                    <a:pt x="2169" y="4529"/>
                    <a:pt x="2133" y="4462"/>
                    <a:pt x="2096" y="4441"/>
                  </a:cubicBezTo>
                  <a:cubicBezTo>
                    <a:pt x="2060" y="4419"/>
                    <a:pt x="2023" y="4353"/>
                    <a:pt x="1972" y="4345"/>
                  </a:cubicBezTo>
                  <a:cubicBezTo>
                    <a:pt x="1964" y="4338"/>
                    <a:pt x="1950" y="4338"/>
                    <a:pt x="1942" y="4338"/>
                  </a:cubicBezTo>
                  <a:cubicBezTo>
                    <a:pt x="1891" y="4338"/>
                    <a:pt x="1810" y="4360"/>
                    <a:pt x="1744" y="4397"/>
                  </a:cubicBezTo>
                  <a:cubicBezTo>
                    <a:pt x="1657" y="4433"/>
                    <a:pt x="1605" y="4462"/>
                    <a:pt x="1547" y="4492"/>
                  </a:cubicBezTo>
                  <a:cubicBezTo>
                    <a:pt x="1488" y="4529"/>
                    <a:pt x="1437" y="4565"/>
                    <a:pt x="1393" y="4572"/>
                  </a:cubicBezTo>
                  <a:cubicBezTo>
                    <a:pt x="1349" y="4580"/>
                    <a:pt x="1319" y="4594"/>
                    <a:pt x="1268" y="4631"/>
                  </a:cubicBezTo>
                  <a:cubicBezTo>
                    <a:pt x="1253" y="4638"/>
                    <a:pt x="1246" y="4638"/>
                    <a:pt x="1231" y="4638"/>
                  </a:cubicBezTo>
                  <a:cubicBezTo>
                    <a:pt x="1210" y="4638"/>
                    <a:pt x="1180" y="4631"/>
                    <a:pt x="1158" y="4631"/>
                  </a:cubicBezTo>
                  <a:cubicBezTo>
                    <a:pt x="1143" y="4631"/>
                    <a:pt x="1136" y="4631"/>
                    <a:pt x="1122" y="4646"/>
                  </a:cubicBezTo>
                  <a:cubicBezTo>
                    <a:pt x="1078" y="4697"/>
                    <a:pt x="1034" y="4704"/>
                    <a:pt x="1012" y="4704"/>
                  </a:cubicBezTo>
                  <a:cubicBezTo>
                    <a:pt x="990" y="4704"/>
                    <a:pt x="960" y="4653"/>
                    <a:pt x="909" y="4653"/>
                  </a:cubicBezTo>
                  <a:cubicBezTo>
                    <a:pt x="909" y="4653"/>
                    <a:pt x="902" y="4653"/>
                    <a:pt x="902" y="4660"/>
                  </a:cubicBezTo>
                  <a:cubicBezTo>
                    <a:pt x="894" y="4660"/>
                    <a:pt x="880" y="4660"/>
                    <a:pt x="872" y="4660"/>
                  </a:cubicBezTo>
                  <a:cubicBezTo>
                    <a:pt x="807" y="4660"/>
                    <a:pt x="711" y="4638"/>
                    <a:pt x="645" y="4609"/>
                  </a:cubicBezTo>
                  <a:cubicBezTo>
                    <a:pt x="631" y="4602"/>
                    <a:pt x="623" y="4602"/>
                    <a:pt x="609" y="4602"/>
                  </a:cubicBezTo>
                  <a:cubicBezTo>
                    <a:pt x="579" y="4602"/>
                    <a:pt x="543" y="4617"/>
                    <a:pt x="521" y="4631"/>
                  </a:cubicBezTo>
                  <a:cubicBezTo>
                    <a:pt x="528" y="4594"/>
                    <a:pt x="550" y="4558"/>
                    <a:pt x="557" y="4521"/>
                  </a:cubicBezTo>
                  <a:cubicBezTo>
                    <a:pt x="565" y="4470"/>
                    <a:pt x="601" y="4419"/>
                    <a:pt x="652" y="4367"/>
                  </a:cubicBezTo>
                  <a:cubicBezTo>
                    <a:pt x="711" y="4309"/>
                    <a:pt x="704" y="4272"/>
                    <a:pt x="711" y="4191"/>
                  </a:cubicBezTo>
                  <a:cubicBezTo>
                    <a:pt x="726" y="4118"/>
                    <a:pt x="755" y="4118"/>
                    <a:pt x="836" y="4067"/>
                  </a:cubicBezTo>
                  <a:cubicBezTo>
                    <a:pt x="917" y="4023"/>
                    <a:pt x="858" y="3920"/>
                    <a:pt x="894" y="3840"/>
                  </a:cubicBezTo>
                  <a:cubicBezTo>
                    <a:pt x="931" y="3767"/>
                    <a:pt x="858" y="3730"/>
                    <a:pt x="792" y="3730"/>
                  </a:cubicBezTo>
                  <a:cubicBezTo>
                    <a:pt x="726" y="3730"/>
                    <a:pt x="645" y="3708"/>
                    <a:pt x="645" y="3642"/>
                  </a:cubicBezTo>
                  <a:cubicBezTo>
                    <a:pt x="645" y="3591"/>
                    <a:pt x="638" y="3576"/>
                    <a:pt x="609" y="3576"/>
                  </a:cubicBezTo>
                  <a:cubicBezTo>
                    <a:pt x="594" y="3576"/>
                    <a:pt x="579" y="3576"/>
                    <a:pt x="557" y="3583"/>
                  </a:cubicBezTo>
                  <a:cubicBezTo>
                    <a:pt x="550" y="3583"/>
                    <a:pt x="543" y="3583"/>
                    <a:pt x="535" y="3583"/>
                  </a:cubicBezTo>
                  <a:cubicBezTo>
                    <a:pt x="469" y="3583"/>
                    <a:pt x="448" y="3525"/>
                    <a:pt x="396" y="3495"/>
                  </a:cubicBezTo>
                  <a:cubicBezTo>
                    <a:pt x="338" y="3459"/>
                    <a:pt x="294" y="3400"/>
                    <a:pt x="279" y="3298"/>
                  </a:cubicBezTo>
                  <a:cubicBezTo>
                    <a:pt x="272" y="3195"/>
                    <a:pt x="228" y="3188"/>
                    <a:pt x="184" y="3143"/>
                  </a:cubicBezTo>
                  <a:cubicBezTo>
                    <a:pt x="132" y="3092"/>
                    <a:pt x="110" y="2982"/>
                    <a:pt x="67" y="2902"/>
                  </a:cubicBezTo>
                  <a:cubicBezTo>
                    <a:pt x="22" y="2821"/>
                    <a:pt x="88" y="2733"/>
                    <a:pt x="125" y="2631"/>
                  </a:cubicBezTo>
                  <a:cubicBezTo>
                    <a:pt x="154" y="2528"/>
                    <a:pt x="125" y="2543"/>
                    <a:pt x="184" y="2491"/>
                  </a:cubicBezTo>
                  <a:cubicBezTo>
                    <a:pt x="235" y="2448"/>
                    <a:pt x="257" y="2484"/>
                    <a:pt x="228" y="2418"/>
                  </a:cubicBezTo>
                  <a:cubicBezTo>
                    <a:pt x="191" y="2345"/>
                    <a:pt x="228" y="2279"/>
                    <a:pt x="272" y="2242"/>
                  </a:cubicBezTo>
                  <a:cubicBezTo>
                    <a:pt x="316" y="2213"/>
                    <a:pt x="418" y="2213"/>
                    <a:pt x="455" y="2132"/>
                  </a:cubicBezTo>
                  <a:cubicBezTo>
                    <a:pt x="477" y="2074"/>
                    <a:pt x="506" y="2052"/>
                    <a:pt x="543" y="2052"/>
                  </a:cubicBezTo>
                  <a:cubicBezTo>
                    <a:pt x="557" y="2052"/>
                    <a:pt x="572" y="2052"/>
                    <a:pt x="587" y="2066"/>
                  </a:cubicBezTo>
                  <a:cubicBezTo>
                    <a:pt x="601" y="2074"/>
                    <a:pt x="616" y="2074"/>
                    <a:pt x="623" y="2074"/>
                  </a:cubicBezTo>
                  <a:cubicBezTo>
                    <a:pt x="660" y="2074"/>
                    <a:pt x="689" y="2037"/>
                    <a:pt x="726" y="1993"/>
                  </a:cubicBezTo>
                  <a:cubicBezTo>
                    <a:pt x="762" y="1949"/>
                    <a:pt x="711" y="1934"/>
                    <a:pt x="667" y="1898"/>
                  </a:cubicBezTo>
                  <a:cubicBezTo>
                    <a:pt x="682" y="1861"/>
                    <a:pt x="682" y="1825"/>
                    <a:pt x="711" y="1817"/>
                  </a:cubicBezTo>
                  <a:cubicBezTo>
                    <a:pt x="719" y="1817"/>
                    <a:pt x="726" y="1817"/>
                    <a:pt x="733" y="1817"/>
                  </a:cubicBezTo>
                  <a:cubicBezTo>
                    <a:pt x="762" y="1817"/>
                    <a:pt x="777" y="1832"/>
                    <a:pt x="799" y="1869"/>
                  </a:cubicBezTo>
                  <a:cubicBezTo>
                    <a:pt x="821" y="1898"/>
                    <a:pt x="836" y="1979"/>
                    <a:pt x="872" y="1979"/>
                  </a:cubicBezTo>
                  <a:cubicBezTo>
                    <a:pt x="887" y="1979"/>
                    <a:pt x="902" y="1971"/>
                    <a:pt x="917" y="1957"/>
                  </a:cubicBezTo>
                  <a:cubicBezTo>
                    <a:pt x="982" y="1876"/>
                    <a:pt x="1012" y="1861"/>
                    <a:pt x="1070" y="1839"/>
                  </a:cubicBezTo>
                  <a:cubicBezTo>
                    <a:pt x="1078" y="1839"/>
                    <a:pt x="1085" y="1839"/>
                    <a:pt x="1092" y="1839"/>
                  </a:cubicBezTo>
                  <a:cubicBezTo>
                    <a:pt x="1143" y="1839"/>
                    <a:pt x="1173" y="1883"/>
                    <a:pt x="1195" y="1912"/>
                  </a:cubicBezTo>
                  <a:cubicBezTo>
                    <a:pt x="1210" y="1927"/>
                    <a:pt x="1239" y="1942"/>
                    <a:pt x="1253" y="1942"/>
                  </a:cubicBezTo>
                  <a:cubicBezTo>
                    <a:pt x="1268" y="1942"/>
                    <a:pt x="1276" y="1934"/>
                    <a:pt x="1283" y="1920"/>
                  </a:cubicBezTo>
                  <a:cubicBezTo>
                    <a:pt x="1283" y="1905"/>
                    <a:pt x="1290" y="1905"/>
                    <a:pt x="1290" y="1905"/>
                  </a:cubicBezTo>
                  <a:cubicBezTo>
                    <a:pt x="1305" y="1905"/>
                    <a:pt x="1327" y="1934"/>
                    <a:pt x="1341" y="1957"/>
                  </a:cubicBezTo>
                  <a:cubicBezTo>
                    <a:pt x="1356" y="1964"/>
                    <a:pt x="1371" y="1971"/>
                    <a:pt x="1385" y="1971"/>
                  </a:cubicBezTo>
                  <a:cubicBezTo>
                    <a:pt x="1415" y="1971"/>
                    <a:pt x="1444" y="1957"/>
                    <a:pt x="1466" y="1942"/>
                  </a:cubicBezTo>
                  <a:cubicBezTo>
                    <a:pt x="1510" y="1920"/>
                    <a:pt x="1517" y="1883"/>
                    <a:pt x="1510" y="1839"/>
                  </a:cubicBezTo>
                  <a:cubicBezTo>
                    <a:pt x="1503" y="1803"/>
                    <a:pt x="1569" y="1759"/>
                    <a:pt x="1539" y="1722"/>
                  </a:cubicBezTo>
                  <a:cubicBezTo>
                    <a:pt x="1503" y="1693"/>
                    <a:pt x="1466" y="1700"/>
                    <a:pt x="1466" y="1641"/>
                  </a:cubicBezTo>
                  <a:cubicBezTo>
                    <a:pt x="1466" y="1575"/>
                    <a:pt x="1459" y="1561"/>
                    <a:pt x="1503" y="1517"/>
                  </a:cubicBezTo>
                  <a:cubicBezTo>
                    <a:pt x="1517" y="1510"/>
                    <a:pt x="1525" y="1502"/>
                    <a:pt x="1532" y="1502"/>
                  </a:cubicBezTo>
                  <a:cubicBezTo>
                    <a:pt x="1561" y="1502"/>
                    <a:pt x="1583" y="1546"/>
                    <a:pt x="1605" y="1561"/>
                  </a:cubicBezTo>
                  <a:cubicBezTo>
                    <a:pt x="1627" y="1583"/>
                    <a:pt x="1657" y="1619"/>
                    <a:pt x="1693" y="1619"/>
                  </a:cubicBezTo>
                  <a:cubicBezTo>
                    <a:pt x="1708" y="1619"/>
                    <a:pt x="1722" y="1612"/>
                    <a:pt x="1730" y="1598"/>
                  </a:cubicBezTo>
                  <a:cubicBezTo>
                    <a:pt x="1774" y="1546"/>
                    <a:pt x="1803" y="1495"/>
                    <a:pt x="1781" y="1458"/>
                  </a:cubicBezTo>
                  <a:cubicBezTo>
                    <a:pt x="1766" y="1429"/>
                    <a:pt x="1766" y="1363"/>
                    <a:pt x="1818" y="1356"/>
                  </a:cubicBezTo>
                  <a:cubicBezTo>
                    <a:pt x="1869" y="1348"/>
                    <a:pt x="1862" y="1326"/>
                    <a:pt x="1869" y="1290"/>
                  </a:cubicBezTo>
                  <a:cubicBezTo>
                    <a:pt x="1876" y="1253"/>
                    <a:pt x="1972" y="1268"/>
                    <a:pt x="1993" y="1253"/>
                  </a:cubicBezTo>
                  <a:cubicBezTo>
                    <a:pt x="2023" y="1246"/>
                    <a:pt x="2030" y="1216"/>
                    <a:pt x="2067" y="1172"/>
                  </a:cubicBezTo>
                  <a:cubicBezTo>
                    <a:pt x="2074" y="1158"/>
                    <a:pt x="2089" y="1150"/>
                    <a:pt x="2103" y="1150"/>
                  </a:cubicBezTo>
                  <a:cubicBezTo>
                    <a:pt x="2133" y="1150"/>
                    <a:pt x="2162" y="1172"/>
                    <a:pt x="2191" y="1172"/>
                  </a:cubicBezTo>
                  <a:cubicBezTo>
                    <a:pt x="2235" y="1172"/>
                    <a:pt x="2272" y="1150"/>
                    <a:pt x="2309" y="1121"/>
                  </a:cubicBezTo>
                  <a:cubicBezTo>
                    <a:pt x="2353" y="1084"/>
                    <a:pt x="2404" y="1026"/>
                    <a:pt x="2448" y="1026"/>
                  </a:cubicBezTo>
                  <a:cubicBezTo>
                    <a:pt x="2484" y="1026"/>
                    <a:pt x="2536" y="1077"/>
                    <a:pt x="2580" y="1077"/>
                  </a:cubicBezTo>
                  <a:cubicBezTo>
                    <a:pt x="2587" y="1077"/>
                    <a:pt x="2594" y="1070"/>
                    <a:pt x="2602" y="1070"/>
                  </a:cubicBezTo>
                  <a:cubicBezTo>
                    <a:pt x="2646" y="1041"/>
                    <a:pt x="2719" y="1019"/>
                    <a:pt x="2748" y="982"/>
                  </a:cubicBezTo>
                  <a:cubicBezTo>
                    <a:pt x="2770" y="953"/>
                    <a:pt x="2770" y="938"/>
                    <a:pt x="2807" y="879"/>
                  </a:cubicBezTo>
                  <a:cubicBezTo>
                    <a:pt x="2836" y="821"/>
                    <a:pt x="2910" y="791"/>
                    <a:pt x="2939" y="777"/>
                  </a:cubicBezTo>
                  <a:cubicBezTo>
                    <a:pt x="2975" y="769"/>
                    <a:pt x="3034" y="769"/>
                    <a:pt x="3093" y="725"/>
                  </a:cubicBezTo>
                  <a:cubicBezTo>
                    <a:pt x="3137" y="696"/>
                    <a:pt x="3166" y="667"/>
                    <a:pt x="3188" y="667"/>
                  </a:cubicBezTo>
                  <a:cubicBezTo>
                    <a:pt x="3195" y="667"/>
                    <a:pt x="3203" y="674"/>
                    <a:pt x="3203" y="689"/>
                  </a:cubicBezTo>
                  <a:cubicBezTo>
                    <a:pt x="3210" y="703"/>
                    <a:pt x="3210" y="703"/>
                    <a:pt x="3217" y="703"/>
                  </a:cubicBezTo>
                  <a:cubicBezTo>
                    <a:pt x="3239" y="703"/>
                    <a:pt x="3261" y="681"/>
                    <a:pt x="3261" y="652"/>
                  </a:cubicBezTo>
                  <a:cubicBezTo>
                    <a:pt x="3269" y="608"/>
                    <a:pt x="3305" y="630"/>
                    <a:pt x="3371" y="608"/>
                  </a:cubicBezTo>
                  <a:cubicBezTo>
                    <a:pt x="3444" y="593"/>
                    <a:pt x="3415" y="616"/>
                    <a:pt x="3437" y="557"/>
                  </a:cubicBezTo>
                  <a:cubicBezTo>
                    <a:pt x="3452" y="498"/>
                    <a:pt x="3452" y="476"/>
                    <a:pt x="3481" y="432"/>
                  </a:cubicBezTo>
                  <a:cubicBezTo>
                    <a:pt x="3518" y="388"/>
                    <a:pt x="3562" y="374"/>
                    <a:pt x="3584" y="344"/>
                  </a:cubicBezTo>
                  <a:cubicBezTo>
                    <a:pt x="3613" y="322"/>
                    <a:pt x="3613" y="264"/>
                    <a:pt x="3620" y="220"/>
                  </a:cubicBezTo>
                  <a:cubicBezTo>
                    <a:pt x="3628" y="176"/>
                    <a:pt x="3606" y="117"/>
                    <a:pt x="3664" y="73"/>
                  </a:cubicBezTo>
                  <a:cubicBezTo>
                    <a:pt x="3701" y="44"/>
                    <a:pt x="3730" y="29"/>
                    <a:pt x="3752" y="29"/>
                  </a:cubicBezTo>
                  <a:lnTo>
                    <a:pt x="3752" y="0"/>
                  </a:lnTo>
                  <a:lnTo>
                    <a:pt x="3752" y="0"/>
                  </a:lnTo>
                  <a:lnTo>
                    <a:pt x="3752" y="0"/>
                  </a:lnTo>
                  <a:cubicBezTo>
                    <a:pt x="3730" y="0"/>
                    <a:pt x="3693" y="15"/>
                    <a:pt x="3642" y="51"/>
                  </a:cubicBezTo>
                  <a:cubicBezTo>
                    <a:pt x="3591" y="88"/>
                    <a:pt x="3591" y="139"/>
                    <a:pt x="3591" y="183"/>
                  </a:cubicBezTo>
                  <a:cubicBezTo>
                    <a:pt x="3591" y="191"/>
                    <a:pt x="3591" y="205"/>
                    <a:pt x="3591" y="212"/>
                  </a:cubicBezTo>
                  <a:cubicBezTo>
                    <a:pt x="3591" y="227"/>
                    <a:pt x="3584" y="234"/>
                    <a:pt x="3584" y="249"/>
                  </a:cubicBezTo>
                  <a:cubicBezTo>
                    <a:pt x="3584" y="279"/>
                    <a:pt x="3576" y="315"/>
                    <a:pt x="3562" y="322"/>
                  </a:cubicBezTo>
                  <a:cubicBezTo>
                    <a:pt x="3554" y="330"/>
                    <a:pt x="3547" y="337"/>
                    <a:pt x="3532" y="352"/>
                  </a:cubicBezTo>
                  <a:cubicBezTo>
                    <a:pt x="3510" y="366"/>
                    <a:pt x="3481" y="381"/>
                    <a:pt x="3459" y="410"/>
                  </a:cubicBezTo>
                  <a:cubicBezTo>
                    <a:pt x="3430" y="447"/>
                    <a:pt x="3422" y="476"/>
                    <a:pt x="3415" y="520"/>
                  </a:cubicBezTo>
                  <a:cubicBezTo>
                    <a:pt x="3408" y="528"/>
                    <a:pt x="3408" y="535"/>
                    <a:pt x="3408" y="550"/>
                  </a:cubicBezTo>
                  <a:cubicBezTo>
                    <a:pt x="3400" y="557"/>
                    <a:pt x="3400" y="564"/>
                    <a:pt x="3400" y="572"/>
                  </a:cubicBezTo>
                  <a:cubicBezTo>
                    <a:pt x="3393" y="572"/>
                    <a:pt x="3379" y="579"/>
                    <a:pt x="3364" y="579"/>
                  </a:cubicBezTo>
                  <a:cubicBezTo>
                    <a:pt x="3349" y="586"/>
                    <a:pt x="3327" y="586"/>
                    <a:pt x="3312" y="586"/>
                  </a:cubicBezTo>
                  <a:cubicBezTo>
                    <a:pt x="3283" y="593"/>
                    <a:pt x="3247" y="593"/>
                    <a:pt x="3232" y="645"/>
                  </a:cubicBezTo>
                  <a:cubicBezTo>
                    <a:pt x="3232" y="652"/>
                    <a:pt x="3232" y="660"/>
                    <a:pt x="3224" y="660"/>
                  </a:cubicBezTo>
                  <a:cubicBezTo>
                    <a:pt x="3217" y="638"/>
                    <a:pt x="3195" y="638"/>
                    <a:pt x="3188" y="638"/>
                  </a:cubicBezTo>
                  <a:cubicBezTo>
                    <a:pt x="3166" y="638"/>
                    <a:pt x="3137" y="660"/>
                    <a:pt x="3107" y="681"/>
                  </a:cubicBezTo>
                  <a:cubicBezTo>
                    <a:pt x="3093" y="689"/>
                    <a:pt x="3085" y="696"/>
                    <a:pt x="3078" y="703"/>
                  </a:cubicBezTo>
                  <a:cubicBezTo>
                    <a:pt x="3034" y="733"/>
                    <a:pt x="2998" y="740"/>
                    <a:pt x="2961" y="748"/>
                  </a:cubicBezTo>
                  <a:cubicBezTo>
                    <a:pt x="2953" y="748"/>
                    <a:pt x="2939" y="748"/>
                    <a:pt x="2931" y="748"/>
                  </a:cubicBezTo>
                  <a:cubicBezTo>
                    <a:pt x="2895" y="762"/>
                    <a:pt x="2814" y="799"/>
                    <a:pt x="2778" y="865"/>
                  </a:cubicBezTo>
                  <a:cubicBezTo>
                    <a:pt x="2763" y="887"/>
                    <a:pt x="2756" y="901"/>
                    <a:pt x="2748" y="916"/>
                  </a:cubicBezTo>
                  <a:cubicBezTo>
                    <a:pt x="2741" y="938"/>
                    <a:pt x="2734" y="945"/>
                    <a:pt x="2719" y="967"/>
                  </a:cubicBezTo>
                  <a:cubicBezTo>
                    <a:pt x="2704" y="982"/>
                    <a:pt x="2668" y="1004"/>
                    <a:pt x="2638" y="1019"/>
                  </a:cubicBezTo>
                  <a:cubicBezTo>
                    <a:pt x="2616" y="1026"/>
                    <a:pt x="2602" y="1033"/>
                    <a:pt x="2587" y="1041"/>
                  </a:cubicBezTo>
                  <a:lnTo>
                    <a:pt x="2580" y="1041"/>
                  </a:lnTo>
                  <a:cubicBezTo>
                    <a:pt x="2565" y="1041"/>
                    <a:pt x="2543" y="1033"/>
                    <a:pt x="2521" y="1026"/>
                  </a:cubicBezTo>
                  <a:cubicBezTo>
                    <a:pt x="2499" y="1011"/>
                    <a:pt x="2470" y="997"/>
                    <a:pt x="2448" y="997"/>
                  </a:cubicBezTo>
                  <a:cubicBezTo>
                    <a:pt x="2404" y="997"/>
                    <a:pt x="2367" y="1033"/>
                    <a:pt x="2323" y="1070"/>
                  </a:cubicBezTo>
                  <a:cubicBezTo>
                    <a:pt x="2316" y="1077"/>
                    <a:pt x="2301" y="1084"/>
                    <a:pt x="2294" y="1099"/>
                  </a:cubicBezTo>
                  <a:cubicBezTo>
                    <a:pt x="2250" y="1129"/>
                    <a:pt x="2228" y="1143"/>
                    <a:pt x="2191" y="1143"/>
                  </a:cubicBezTo>
                  <a:cubicBezTo>
                    <a:pt x="2184" y="1143"/>
                    <a:pt x="2169" y="1136"/>
                    <a:pt x="2155" y="1136"/>
                  </a:cubicBezTo>
                  <a:cubicBezTo>
                    <a:pt x="2140" y="1129"/>
                    <a:pt x="2125" y="1121"/>
                    <a:pt x="2103" y="1121"/>
                  </a:cubicBezTo>
                  <a:cubicBezTo>
                    <a:pt x="2081" y="1121"/>
                    <a:pt x="2060" y="1129"/>
                    <a:pt x="2038" y="1150"/>
                  </a:cubicBezTo>
                  <a:cubicBezTo>
                    <a:pt x="2030" y="1172"/>
                    <a:pt x="2016" y="1187"/>
                    <a:pt x="2008" y="1202"/>
                  </a:cubicBezTo>
                  <a:cubicBezTo>
                    <a:pt x="2001" y="1209"/>
                    <a:pt x="1993" y="1224"/>
                    <a:pt x="1986" y="1224"/>
                  </a:cubicBezTo>
                  <a:cubicBezTo>
                    <a:pt x="1986" y="1231"/>
                    <a:pt x="1964" y="1231"/>
                    <a:pt x="1957" y="1231"/>
                  </a:cubicBezTo>
                  <a:cubicBezTo>
                    <a:pt x="1906" y="1231"/>
                    <a:pt x="1854" y="1238"/>
                    <a:pt x="1840" y="1282"/>
                  </a:cubicBezTo>
                  <a:cubicBezTo>
                    <a:pt x="1840" y="1290"/>
                    <a:pt x="1840" y="1297"/>
                    <a:pt x="1832" y="1304"/>
                  </a:cubicBezTo>
                  <a:cubicBezTo>
                    <a:pt x="1832" y="1326"/>
                    <a:pt x="1832" y="1326"/>
                    <a:pt x="1810" y="1326"/>
                  </a:cubicBezTo>
                  <a:cubicBezTo>
                    <a:pt x="1788" y="1334"/>
                    <a:pt x="1766" y="1348"/>
                    <a:pt x="1752" y="1370"/>
                  </a:cubicBezTo>
                  <a:cubicBezTo>
                    <a:pt x="1737" y="1407"/>
                    <a:pt x="1744" y="1443"/>
                    <a:pt x="1759" y="1473"/>
                  </a:cubicBezTo>
                  <a:cubicBezTo>
                    <a:pt x="1766" y="1488"/>
                    <a:pt x="1752" y="1524"/>
                    <a:pt x="1708" y="1575"/>
                  </a:cubicBezTo>
                  <a:cubicBezTo>
                    <a:pt x="1700" y="1583"/>
                    <a:pt x="1700" y="1583"/>
                    <a:pt x="1693" y="1583"/>
                  </a:cubicBezTo>
                  <a:cubicBezTo>
                    <a:pt x="1671" y="1583"/>
                    <a:pt x="1642" y="1553"/>
                    <a:pt x="1627" y="1539"/>
                  </a:cubicBezTo>
                  <a:cubicBezTo>
                    <a:pt x="1620" y="1539"/>
                    <a:pt x="1620" y="1531"/>
                    <a:pt x="1612" y="1524"/>
                  </a:cubicBezTo>
                  <a:cubicBezTo>
                    <a:pt x="1598" y="1502"/>
                    <a:pt x="1569" y="1473"/>
                    <a:pt x="1532" y="1473"/>
                  </a:cubicBezTo>
                  <a:cubicBezTo>
                    <a:pt x="1517" y="1473"/>
                    <a:pt x="1495" y="1480"/>
                    <a:pt x="1481" y="1495"/>
                  </a:cubicBezTo>
                  <a:cubicBezTo>
                    <a:pt x="1437" y="1539"/>
                    <a:pt x="1437" y="1568"/>
                    <a:pt x="1437" y="1612"/>
                  </a:cubicBezTo>
                  <a:cubicBezTo>
                    <a:pt x="1437" y="1619"/>
                    <a:pt x="1437" y="1627"/>
                    <a:pt x="1437" y="1641"/>
                  </a:cubicBezTo>
                  <a:cubicBezTo>
                    <a:pt x="1437" y="1693"/>
                    <a:pt x="1466" y="1715"/>
                    <a:pt x="1488" y="1729"/>
                  </a:cubicBezTo>
                  <a:cubicBezTo>
                    <a:pt x="1503" y="1729"/>
                    <a:pt x="1510" y="1737"/>
                    <a:pt x="1517" y="1744"/>
                  </a:cubicBezTo>
                  <a:cubicBezTo>
                    <a:pt x="1517" y="1751"/>
                    <a:pt x="1510" y="1766"/>
                    <a:pt x="1503" y="1773"/>
                  </a:cubicBezTo>
                  <a:cubicBezTo>
                    <a:pt x="1495" y="1795"/>
                    <a:pt x="1473" y="1817"/>
                    <a:pt x="1481" y="1847"/>
                  </a:cubicBezTo>
                  <a:cubicBezTo>
                    <a:pt x="1488" y="1883"/>
                    <a:pt x="1481" y="1905"/>
                    <a:pt x="1451" y="1920"/>
                  </a:cubicBezTo>
                  <a:cubicBezTo>
                    <a:pt x="1437" y="1927"/>
                    <a:pt x="1407" y="1934"/>
                    <a:pt x="1385" y="1934"/>
                  </a:cubicBezTo>
                  <a:cubicBezTo>
                    <a:pt x="1378" y="1934"/>
                    <a:pt x="1371" y="1934"/>
                    <a:pt x="1363" y="1934"/>
                  </a:cubicBezTo>
                  <a:cubicBezTo>
                    <a:pt x="1356" y="1927"/>
                    <a:pt x="1349" y="1920"/>
                    <a:pt x="1349" y="1912"/>
                  </a:cubicBezTo>
                  <a:cubicBezTo>
                    <a:pt x="1327" y="1891"/>
                    <a:pt x="1312" y="1876"/>
                    <a:pt x="1290" y="1876"/>
                  </a:cubicBezTo>
                  <a:cubicBezTo>
                    <a:pt x="1283" y="1876"/>
                    <a:pt x="1261" y="1876"/>
                    <a:pt x="1253" y="1912"/>
                  </a:cubicBezTo>
                  <a:lnTo>
                    <a:pt x="1253" y="1912"/>
                  </a:lnTo>
                  <a:cubicBezTo>
                    <a:pt x="1246" y="1912"/>
                    <a:pt x="1231" y="1905"/>
                    <a:pt x="1224" y="1891"/>
                  </a:cubicBezTo>
                  <a:cubicBezTo>
                    <a:pt x="1202" y="1869"/>
                    <a:pt x="1158" y="1810"/>
                    <a:pt x="1092" y="1810"/>
                  </a:cubicBezTo>
                  <a:cubicBezTo>
                    <a:pt x="1085" y="1810"/>
                    <a:pt x="1070" y="1810"/>
                    <a:pt x="1063" y="1810"/>
                  </a:cubicBezTo>
                  <a:cubicBezTo>
                    <a:pt x="997" y="1832"/>
                    <a:pt x="968" y="1854"/>
                    <a:pt x="894" y="1934"/>
                  </a:cubicBezTo>
                  <a:cubicBezTo>
                    <a:pt x="880" y="1949"/>
                    <a:pt x="872" y="1949"/>
                    <a:pt x="872" y="1949"/>
                  </a:cubicBezTo>
                  <a:cubicBezTo>
                    <a:pt x="865" y="1942"/>
                    <a:pt x="850" y="1905"/>
                    <a:pt x="843" y="1891"/>
                  </a:cubicBezTo>
                  <a:cubicBezTo>
                    <a:pt x="836" y="1876"/>
                    <a:pt x="828" y="1861"/>
                    <a:pt x="821" y="1854"/>
                  </a:cubicBezTo>
                  <a:cubicBezTo>
                    <a:pt x="799" y="1817"/>
                    <a:pt x="777" y="1788"/>
                    <a:pt x="733" y="1788"/>
                  </a:cubicBezTo>
                  <a:cubicBezTo>
                    <a:pt x="726" y="1788"/>
                    <a:pt x="719" y="1788"/>
                    <a:pt x="704" y="1788"/>
                  </a:cubicBezTo>
                  <a:cubicBezTo>
                    <a:pt x="660" y="1795"/>
                    <a:pt x="652" y="1847"/>
                    <a:pt x="645" y="1883"/>
                  </a:cubicBezTo>
                  <a:cubicBezTo>
                    <a:pt x="638" y="1891"/>
                    <a:pt x="638" y="1891"/>
                    <a:pt x="638" y="1891"/>
                  </a:cubicBezTo>
                  <a:cubicBezTo>
                    <a:pt x="638" y="1912"/>
                    <a:pt x="638" y="1912"/>
                    <a:pt x="638" y="1912"/>
                  </a:cubicBezTo>
                  <a:cubicBezTo>
                    <a:pt x="652" y="1920"/>
                    <a:pt x="652" y="1920"/>
                    <a:pt x="652" y="1920"/>
                  </a:cubicBezTo>
                  <a:cubicBezTo>
                    <a:pt x="660" y="1934"/>
                    <a:pt x="667" y="1934"/>
                    <a:pt x="682" y="1942"/>
                  </a:cubicBezTo>
                  <a:cubicBezTo>
                    <a:pt x="689" y="1949"/>
                    <a:pt x="704" y="1964"/>
                    <a:pt x="704" y="1971"/>
                  </a:cubicBezTo>
                  <a:cubicBezTo>
                    <a:pt x="704" y="1971"/>
                    <a:pt x="704" y="1971"/>
                    <a:pt x="704" y="1979"/>
                  </a:cubicBezTo>
                  <a:cubicBezTo>
                    <a:pt x="697" y="1979"/>
                    <a:pt x="697" y="1979"/>
                    <a:pt x="697" y="1979"/>
                  </a:cubicBezTo>
                  <a:cubicBezTo>
                    <a:pt x="667" y="2015"/>
                    <a:pt x="645" y="2044"/>
                    <a:pt x="623" y="2044"/>
                  </a:cubicBezTo>
                  <a:cubicBezTo>
                    <a:pt x="616" y="2044"/>
                    <a:pt x="609" y="2044"/>
                    <a:pt x="601" y="2037"/>
                  </a:cubicBezTo>
                  <a:cubicBezTo>
                    <a:pt x="579" y="2022"/>
                    <a:pt x="557" y="2015"/>
                    <a:pt x="543" y="2015"/>
                  </a:cubicBezTo>
                  <a:cubicBezTo>
                    <a:pt x="491" y="2015"/>
                    <a:pt x="455" y="2052"/>
                    <a:pt x="426" y="2118"/>
                  </a:cubicBezTo>
                  <a:cubicBezTo>
                    <a:pt x="411" y="2162"/>
                    <a:pt x="367" y="2176"/>
                    <a:pt x="323" y="2191"/>
                  </a:cubicBezTo>
                  <a:cubicBezTo>
                    <a:pt x="294" y="2198"/>
                    <a:pt x="272" y="2206"/>
                    <a:pt x="250" y="2220"/>
                  </a:cubicBezTo>
                  <a:cubicBezTo>
                    <a:pt x="198" y="2264"/>
                    <a:pt x="154" y="2345"/>
                    <a:pt x="198" y="2425"/>
                  </a:cubicBezTo>
                  <a:cubicBezTo>
                    <a:pt x="198" y="2433"/>
                    <a:pt x="206" y="2440"/>
                    <a:pt x="206" y="2440"/>
                  </a:cubicBezTo>
                  <a:cubicBezTo>
                    <a:pt x="191" y="2448"/>
                    <a:pt x="176" y="2455"/>
                    <a:pt x="162" y="2469"/>
                  </a:cubicBezTo>
                  <a:cubicBezTo>
                    <a:pt x="125" y="2499"/>
                    <a:pt x="118" y="2513"/>
                    <a:pt x="110" y="2550"/>
                  </a:cubicBezTo>
                  <a:cubicBezTo>
                    <a:pt x="110" y="2565"/>
                    <a:pt x="110" y="2587"/>
                    <a:pt x="96" y="2623"/>
                  </a:cubicBezTo>
                  <a:cubicBezTo>
                    <a:pt x="88" y="2645"/>
                    <a:pt x="74" y="2675"/>
                    <a:pt x="67" y="2697"/>
                  </a:cubicBezTo>
                  <a:cubicBezTo>
                    <a:pt x="30" y="2770"/>
                    <a:pt x="0" y="2843"/>
                    <a:pt x="37" y="2916"/>
                  </a:cubicBezTo>
                  <a:cubicBezTo>
                    <a:pt x="59" y="2946"/>
                    <a:pt x="74" y="2990"/>
                    <a:pt x="88" y="3026"/>
                  </a:cubicBezTo>
                  <a:cubicBezTo>
                    <a:pt x="110" y="3078"/>
                    <a:pt x="125" y="3129"/>
                    <a:pt x="162" y="3166"/>
                  </a:cubicBezTo>
                  <a:cubicBezTo>
                    <a:pt x="169" y="3173"/>
                    <a:pt x="184" y="3180"/>
                    <a:pt x="191" y="3188"/>
                  </a:cubicBezTo>
                  <a:cubicBezTo>
                    <a:pt x="220" y="3217"/>
                    <a:pt x="242" y="3239"/>
                    <a:pt x="250" y="3305"/>
                  </a:cubicBezTo>
                  <a:cubicBezTo>
                    <a:pt x="264" y="3400"/>
                    <a:pt x="308" y="3473"/>
                    <a:pt x="381" y="3517"/>
                  </a:cubicBezTo>
                  <a:cubicBezTo>
                    <a:pt x="396" y="3525"/>
                    <a:pt x="411" y="3539"/>
                    <a:pt x="426" y="3554"/>
                  </a:cubicBezTo>
                  <a:cubicBezTo>
                    <a:pt x="448" y="3583"/>
                    <a:pt x="484" y="3612"/>
                    <a:pt x="535" y="3612"/>
                  </a:cubicBezTo>
                  <a:cubicBezTo>
                    <a:pt x="543" y="3612"/>
                    <a:pt x="550" y="3612"/>
                    <a:pt x="557" y="3612"/>
                  </a:cubicBezTo>
                  <a:cubicBezTo>
                    <a:pt x="579" y="3612"/>
                    <a:pt x="594" y="3605"/>
                    <a:pt x="609" y="3605"/>
                  </a:cubicBezTo>
                  <a:cubicBezTo>
                    <a:pt x="609" y="3605"/>
                    <a:pt x="609" y="3605"/>
                    <a:pt x="616" y="3605"/>
                  </a:cubicBezTo>
                  <a:cubicBezTo>
                    <a:pt x="616" y="3612"/>
                    <a:pt x="616" y="3620"/>
                    <a:pt x="616" y="3642"/>
                  </a:cubicBezTo>
                  <a:cubicBezTo>
                    <a:pt x="616" y="3715"/>
                    <a:pt x="682" y="3759"/>
                    <a:pt x="792" y="3759"/>
                  </a:cubicBezTo>
                  <a:cubicBezTo>
                    <a:pt x="828" y="3759"/>
                    <a:pt x="858" y="3774"/>
                    <a:pt x="865" y="3788"/>
                  </a:cubicBezTo>
                  <a:cubicBezTo>
                    <a:pt x="872" y="3796"/>
                    <a:pt x="872" y="3810"/>
                    <a:pt x="865" y="3832"/>
                  </a:cubicBezTo>
                  <a:cubicBezTo>
                    <a:pt x="850" y="3869"/>
                    <a:pt x="850" y="3913"/>
                    <a:pt x="850" y="3942"/>
                  </a:cubicBezTo>
                  <a:cubicBezTo>
                    <a:pt x="850" y="4001"/>
                    <a:pt x="850" y="4023"/>
                    <a:pt x="821" y="4045"/>
                  </a:cubicBezTo>
                  <a:cubicBezTo>
                    <a:pt x="807" y="4052"/>
                    <a:pt x="792" y="4060"/>
                    <a:pt x="785" y="4067"/>
                  </a:cubicBezTo>
                  <a:cubicBezTo>
                    <a:pt x="726" y="4096"/>
                    <a:pt x="697" y="4111"/>
                    <a:pt x="682" y="4191"/>
                  </a:cubicBezTo>
                  <a:cubicBezTo>
                    <a:pt x="682" y="4206"/>
                    <a:pt x="682" y="4221"/>
                    <a:pt x="675" y="4235"/>
                  </a:cubicBezTo>
                  <a:cubicBezTo>
                    <a:pt x="675" y="4287"/>
                    <a:pt x="675" y="4309"/>
                    <a:pt x="638" y="4345"/>
                  </a:cubicBezTo>
                  <a:cubicBezTo>
                    <a:pt x="579" y="4397"/>
                    <a:pt x="535" y="4448"/>
                    <a:pt x="528" y="4521"/>
                  </a:cubicBezTo>
                  <a:cubicBezTo>
                    <a:pt x="521" y="4536"/>
                    <a:pt x="513" y="4550"/>
                    <a:pt x="506" y="4572"/>
                  </a:cubicBezTo>
                  <a:cubicBezTo>
                    <a:pt x="499" y="4587"/>
                    <a:pt x="491" y="4602"/>
                    <a:pt x="491" y="4624"/>
                  </a:cubicBezTo>
                  <a:cubicBezTo>
                    <a:pt x="469" y="4697"/>
                    <a:pt x="469" y="4697"/>
                    <a:pt x="469" y="4697"/>
                  </a:cubicBezTo>
                  <a:cubicBezTo>
                    <a:pt x="535" y="4653"/>
                    <a:pt x="535" y="4653"/>
                    <a:pt x="535" y="4653"/>
                  </a:cubicBezTo>
                  <a:cubicBezTo>
                    <a:pt x="565" y="4638"/>
                    <a:pt x="587" y="4631"/>
                    <a:pt x="609" y="4631"/>
                  </a:cubicBezTo>
                  <a:cubicBezTo>
                    <a:pt x="616" y="4631"/>
                    <a:pt x="623" y="4631"/>
                    <a:pt x="631" y="4631"/>
                  </a:cubicBezTo>
                  <a:cubicBezTo>
                    <a:pt x="704" y="4668"/>
                    <a:pt x="807" y="4690"/>
                    <a:pt x="872" y="4690"/>
                  </a:cubicBezTo>
                  <a:cubicBezTo>
                    <a:pt x="887" y="4690"/>
                    <a:pt x="894" y="4690"/>
                    <a:pt x="902" y="4690"/>
                  </a:cubicBezTo>
                  <a:cubicBezTo>
                    <a:pt x="909" y="4690"/>
                    <a:pt x="909" y="4690"/>
                    <a:pt x="909" y="4690"/>
                  </a:cubicBezTo>
                  <a:cubicBezTo>
                    <a:pt x="931" y="4690"/>
                    <a:pt x="946" y="4697"/>
                    <a:pt x="960" y="4712"/>
                  </a:cubicBezTo>
                  <a:cubicBezTo>
                    <a:pt x="975" y="4726"/>
                    <a:pt x="990" y="4741"/>
                    <a:pt x="1012" y="4741"/>
                  </a:cubicBezTo>
                  <a:cubicBezTo>
                    <a:pt x="1048" y="4741"/>
                    <a:pt x="1092" y="4726"/>
                    <a:pt x="1143" y="4668"/>
                  </a:cubicBezTo>
                  <a:cubicBezTo>
                    <a:pt x="1151" y="4660"/>
                    <a:pt x="1158" y="4660"/>
                    <a:pt x="1158" y="4660"/>
                  </a:cubicBezTo>
                  <a:cubicBezTo>
                    <a:pt x="1166" y="4660"/>
                    <a:pt x="1180" y="4660"/>
                    <a:pt x="1188" y="4660"/>
                  </a:cubicBezTo>
                  <a:cubicBezTo>
                    <a:pt x="1202" y="4668"/>
                    <a:pt x="1217" y="4675"/>
                    <a:pt x="1231" y="4675"/>
                  </a:cubicBezTo>
                  <a:cubicBezTo>
                    <a:pt x="1253" y="4675"/>
                    <a:pt x="1268" y="4668"/>
                    <a:pt x="1283" y="4653"/>
                  </a:cubicBezTo>
                  <a:cubicBezTo>
                    <a:pt x="1334" y="4624"/>
                    <a:pt x="1363" y="4609"/>
                    <a:pt x="1400" y="4602"/>
                  </a:cubicBezTo>
                  <a:cubicBezTo>
                    <a:pt x="1437" y="4594"/>
                    <a:pt x="1481" y="4572"/>
                    <a:pt x="1525" y="4543"/>
                  </a:cubicBezTo>
                  <a:cubicBezTo>
                    <a:pt x="1539" y="4536"/>
                    <a:pt x="1547" y="4529"/>
                    <a:pt x="1561" y="4521"/>
                  </a:cubicBezTo>
                  <a:cubicBezTo>
                    <a:pt x="1620" y="4492"/>
                    <a:pt x="1664" y="4462"/>
                    <a:pt x="1752" y="4419"/>
                  </a:cubicBezTo>
                  <a:cubicBezTo>
                    <a:pt x="1818" y="4389"/>
                    <a:pt x="1891" y="4367"/>
                    <a:pt x="1942" y="4367"/>
                  </a:cubicBezTo>
                  <a:cubicBezTo>
                    <a:pt x="1950" y="4367"/>
                    <a:pt x="1957" y="4375"/>
                    <a:pt x="1964" y="4375"/>
                  </a:cubicBezTo>
                  <a:cubicBezTo>
                    <a:pt x="1986" y="4375"/>
                    <a:pt x="2008" y="4397"/>
                    <a:pt x="2030" y="4419"/>
                  </a:cubicBezTo>
                  <a:cubicBezTo>
                    <a:pt x="2045" y="4441"/>
                    <a:pt x="2060" y="4455"/>
                    <a:pt x="2081" y="4470"/>
                  </a:cubicBezTo>
                  <a:cubicBezTo>
                    <a:pt x="2096" y="4477"/>
                    <a:pt x="2103" y="4492"/>
                    <a:pt x="2118" y="4507"/>
                  </a:cubicBezTo>
                  <a:cubicBezTo>
                    <a:pt x="2148" y="4529"/>
                    <a:pt x="2169" y="4558"/>
                    <a:pt x="2206" y="4558"/>
                  </a:cubicBezTo>
                  <a:cubicBezTo>
                    <a:pt x="2213" y="4558"/>
                    <a:pt x="2235" y="4550"/>
                    <a:pt x="2250" y="4529"/>
                  </a:cubicBezTo>
                  <a:cubicBezTo>
                    <a:pt x="2257" y="4521"/>
                    <a:pt x="2257" y="4521"/>
                    <a:pt x="2257" y="4521"/>
                  </a:cubicBezTo>
                  <a:cubicBezTo>
                    <a:pt x="2265" y="4529"/>
                    <a:pt x="2279" y="4543"/>
                    <a:pt x="2287" y="4558"/>
                  </a:cubicBezTo>
                  <a:cubicBezTo>
                    <a:pt x="2316" y="4602"/>
                    <a:pt x="2375" y="4631"/>
                    <a:pt x="2426" y="4631"/>
                  </a:cubicBezTo>
                  <a:cubicBezTo>
                    <a:pt x="2433" y="4631"/>
                    <a:pt x="2448" y="4631"/>
                    <a:pt x="2462" y="4624"/>
                  </a:cubicBezTo>
                  <a:lnTo>
                    <a:pt x="2462" y="4624"/>
                  </a:lnTo>
                  <a:cubicBezTo>
                    <a:pt x="2484" y="4624"/>
                    <a:pt x="2514" y="4646"/>
                    <a:pt x="2521" y="4668"/>
                  </a:cubicBezTo>
                  <a:cubicBezTo>
                    <a:pt x="2529" y="4697"/>
                    <a:pt x="2514" y="4719"/>
                    <a:pt x="2507" y="4756"/>
                  </a:cubicBezTo>
                  <a:cubicBezTo>
                    <a:pt x="2499" y="4763"/>
                    <a:pt x="2499" y="4778"/>
                    <a:pt x="2492" y="4785"/>
                  </a:cubicBezTo>
                  <a:cubicBezTo>
                    <a:pt x="2484" y="4814"/>
                    <a:pt x="2499" y="4851"/>
                    <a:pt x="2514" y="4880"/>
                  </a:cubicBezTo>
                  <a:cubicBezTo>
                    <a:pt x="2521" y="4895"/>
                    <a:pt x="2529" y="4917"/>
                    <a:pt x="2529" y="4924"/>
                  </a:cubicBezTo>
                  <a:lnTo>
                    <a:pt x="2529" y="4924"/>
                  </a:lnTo>
                  <a:cubicBezTo>
                    <a:pt x="2529" y="4924"/>
                    <a:pt x="2529" y="4924"/>
                    <a:pt x="2521" y="4924"/>
                  </a:cubicBezTo>
                  <a:cubicBezTo>
                    <a:pt x="2477" y="4939"/>
                    <a:pt x="2433" y="4961"/>
                    <a:pt x="2426" y="4998"/>
                  </a:cubicBezTo>
                  <a:cubicBezTo>
                    <a:pt x="2419" y="5034"/>
                    <a:pt x="2448" y="5071"/>
                    <a:pt x="2462" y="5078"/>
                  </a:cubicBezTo>
                  <a:cubicBezTo>
                    <a:pt x="2507" y="5122"/>
                    <a:pt x="2521" y="5159"/>
                    <a:pt x="2529" y="5188"/>
                  </a:cubicBezTo>
                  <a:cubicBezTo>
                    <a:pt x="2543" y="5217"/>
                    <a:pt x="2602" y="5283"/>
                    <a:pt x="2675" y="5283"/>
                  </a:cubicBezTo>
                  <a:cubicBezTo>
                    <a:pt x="2682" y="5283"/>
                    <a:pt x="2682" y="5283"/>
                    <a:pt x="2690" y="5283"/>
                  </a:cubicBezTo>
                  <a:cubicBezTo>
                    <a:pt x="2697" y="5283"/>
                    <a:pt x="2697" y="5283"/>
                    <a:pt x="2697" y="5283"/>
                  </a:cubicBezTo>
                  <a:cubicBezTo>
                    <a:pt x="2712" y="5283"/>
                    <a:pt x="2726" y="5283"/>
                    <a:pt x="2734" y="5291"/>
                  </a:cubicBezTo>
                  <a:cubicBezTo>
                    <a:pt x="2741" y="5305"/>
                    <a:pt x="2741" y="5320"/>
                    <a:pt x="2741" y="5334"/>
                  </a:cubicBezTo>
                  <a:cubicBezTo>
                    <a:pt x="2741" y="5349"/>
                    <a:pt x="2741" y="5349"/>
                    <a:pt x="2741" y="5349"/>
                  </a:cubicBezTo>
                  <a:cubicBezTo>
                    <a:pt x="2734" y="5393"/>
                    <a:pt x="2719" y="5452"/>
                    <a:pt x="2697" y="5474"/>
                  </a:cubicBezTo>
                  <a:cubicBezTo>
                    <a:pt x="2690" y="5488"/>
                    <a:pt x="2682" y="5488"/>
                    <a:pt x="2675" y="5488"/>
                  </a:cubicBezTo>
                  <a:cubicBezTo>
                    <a:pt x="2660" y="5496"/>
                    <a:pt x="2646" y="5496"/>
                    <a:pt x="2624" y="5518"/>
                  </a:cubicBezTo>
                  <a:cubicBezTo>
                    <a:pt x="2580" y="5554"/>
                    <a:pt x="2572" y="5562"/>
                    <a:pt x="2521" y="5628"/>
                  </a:cubicBezTo>
                  <a:cubicBezTo>
                    <a:pt x="2521" y="5635"/>
                    <a:pt x="2514" y="5642"/>
                    <a:pt x="2507" y="5650"/>
                  </a:cubicBezTo>
                  <a:cubicBezTo>
                    <a:pt x="2477" y="5693"/>
                    <a:pt x="2448" y="5730"/>
                    <a:pt x="2499" y="5789"/>
                  </a:cubicBezTo>
                  <a:cubicBezTo>
                    <a:pt x="2521" y="5818"/>
                    <a:pt x="2543" y="5833"/>
                    <a:pt x="2565" y="5840"/>
                  </a:cubicBezTo>
                  <a:cubicBezTo>
                    <a:pt x="2580" y="5855"/>
                    <a:pt x="2594" y="5869"/>
                    <a:pt x="2594" y="5877"/>
                  </a:cubicBezTo>
                  <a:cubicBezTo>
                    <a:pt x="2602" y="5891"/>
                    <a:pt x="2602" y="5913"/>
                    <a:pt x="2609" y="5950"/>
                  </a:cubicBezTo>
                  <a:cubicBezTo>
                    <a:pt x="2616" y="6016"/>
                    <a:pt x="2616" y="6016"/>
                    <a:pt x="2616" y="6016"/>
                  </a:cubicBezTo>
                  <a:cubicBezTo>
                    <a:pt x="2660" y="5965"/>
                    <a:pt x="2660" y="5965"/>
                    <a:pt x="2660" y="5965"/>
                  </a:cubicBezTo>
                  <a:cubicBezTo>
                    <a:pt x="2668" y="5957"/>
                    <a:pt x="2675" y="5950"/>
                    <a:pt x="2682" y="5943"/>
                  </a:cubicBezTo>
                  <a:cubicBezTo>
                    <a:pt x="2704" y="5935"/>
                    <a:pt x="2763" y="5921"/>
                    <a:pt x="2792" y="5921"/>
                  </a:cubicBezTo>
                  <a:cubicBezTo>
                    <a:pt x="2800" y="5921"/>
                    <a:pt x="2807" y="5921"/>
                    <a:pt x="2807" y="5921"/>
                  </a:cubicBezTo>
                  <a:cubicBezTo>
                    <a:pt x="2822" y="5935"/>
                    <a:pt x="2843" y="5935"/>
                    <a:pt x="2873" y="5935"/>
                  </a:cubicBezTo>
                  <a:cubicBezTo>
                    <a:pt x="2917" y="5943"/>
                    <a:pt x="2939" y="5950"/>
                    <a:pt x="2939" y="5965"/>
                  </a:cubicBezTo>
                  <a:cubicBezTo>
                    <a:pt x="2939" y="5987"/>
                    <a:pt x="2939" y="6001"/>
                    <a:pt x="2939" y="6023"/>
                  </a:cubicBezTo>
                  <a:cubicBezTo>
                    <a:pt x="2939" y="6075"/>
                    <a:pt x="2939" y="6126"/>
                    <a:pt x="2998" y="6170"/>
                  </a:cubicBezTo>
                  <a:cubicBezTo>
                    <a:pt x="3019" y="6184"/>
                    <a:pt x="3041" y="6199"/>
                    <a:pt x="3056" y="6214"/>
                  </a:cubicBezTo>
                  <a:cubicBezTo>
                    <a:pt x="3085" y="6243"/>
                    <a:pt x="3107" y="6265"/>
                    <a:pt x="3137" y="6265"/>
                  </a:cubicBezTo>
                  <a:cubicBezTo>
                    <a:pt x="3151" y="6265"/>
                    <a:pt x="3166" y="6258"/>
                    <a:pt x="3173" y="6243"/>
                  </a:cubicBezTo>
                  <a:cubicBezTo>
                    <a:pt x="3181" y="6236"/>
                    <a:pt x="3181" y="6236"/>
                    <a:pt x="3188" y="6236"/>
                  </a:cubicBezTo>
                  <a:cubicBezTo>
                    <a:pt x="3188" y="6236"/>
                    <a:pt x="3195" y="6236"/>
                    <a:pt x="3203" y="6243"/>
                  </a:cubicBezTo>
                  <a:cubicBezTo>
                    <a:pt x="3210" y="6265"/>
                    <a:pt x="3261" y="6375"/>
                    <a:pt x="3334" y="6375"/>
                  </a:cubicBezTo>
                  <a:cubicBezTo>
                    <a:pt x="3356" y="6375"/>
                    <a:pt x="3371" y="6375"/>
                    <a:pt x="3386" y="6360"/>
                  </a:cubicBezTo>
                  <a:cubicBezTo>
                    <a:pt x="3393" y="6353"/>
                    <a:pt x="3415" y="6338"/>
                    <a:pt x="3415" y="6338"/>
                  </a:cubicBezTo>
                  <a:cubicBezTo>
                    <a:pt x="3415" y="6338"/>
                    <a:pt x="3422" y="6338"/>
                    <a:pt x="3430" y="6346"/>
                  </a:cubicBezTo>
                  <a:cubicBezTo>
                    <a:pt x="3437" y="6346"/>
                    <a:pt x="3444" y="6353"/>
                    <a:pt x="3459" y="6353"/>
                  </a:cubicBezTo>
                  <a:cubicBezTo>
                    <a:pt x="3474" y="6360"/>
                    <a:pt x="3481" y="6360"/>
                    <a:pt x="3496" y="6360"/>
                  </a:cubicBezTo>
                  <a:cubicBezTo>
                    <a:pt x="3532" y="6360"/>
                    <a:pt x="3562" y="6346"/>
                    <a:pt x="3584" y="6324"/>
                  </a:cubicBezTo>
                  <a:cubicBezTo>
                    <a:pt x="3598" y="6317"/>
                    <a:pt x="3606" y="6309"/>
                    <a:pt x="3620" y="6309"/>
                  </a:cubicBezTo>
                  <a:lnTo>
                    <a:pt x="3620" y="6309"/>
                  </a:lnTo>
                  <a:cubicBezTo>
                    <a:pt x="3620" y="6309"/>
                    <a:pt x="3628" y="6317"/>
                    <a:pt x="3628" y="6324"/>
                  </a:cubicBezTo>
                  <a:cubicBezTo>
                    <a:pt x="3642" y="6338"/>
                    <a:pt x="3664" y="6360"/>
                    <a:pt x="3693" y="6375"/>
                  </a:cubicBezTo>
                  <a:cubicBezTo>
                    <a:pt x="3701" y="6382"/>
                    <a:pt x="3708" y="6382"/>
                    <a:pt x="3715" y="6382"/>
                  </a:cubicBezTo>
                  <a:cubicBezTo>
                    <a:pt x="3738" y="6397"/>
                    <a:pt x="3760" y="6404"/>
                    <a:pt x="3789" y="6404"/>
                  </a:cubicBezTo>
                  <a:cubicBezTo>
                    <a:pt x="3818" y="6404"/>
                    <a:pt x="3847" y="6397"/>
                    <a:pt x="3869" y="6375"/>
                  </a:cubicBezTo>
                  <a:cubicBezTo>
                    <a:pt x="3891" y="6360"/>
                    <a:pt x="3906" y="6353"/>
                    <a:pt x="3913" y="6353"/>
                  </a:cubicBezTo>
                  <a:cubicBezTo>
                    <a:pt x="3928" y="6353"/>
                    <a:pt x="3943" y="6360"/>
                    <a:pt x="3972" y="6382"/>
                  </a:cubicBezTo>
                  <a:cubicBezTo>
                    <a:pt x="4001" y="6412"/>
                    <a:pt x="4053" y="6434"/>
                    <a:pt x="4097" y="6456"/>
                  </a:cubicBezTo>
                  <a:cubicBezTo>
                    <a:pt x="4126" y="6470"/>
                    <a:pt x="4155" y="6485"/>
                    <a:pt x="4177" y="6500"/>
                  </a:cubicBezTo>
                  <a:cubicBezTo>
                    <a:pt x="4184" y="6500"/>
                    <a:pt x="4184" y="6507"/>
                    <a:pt x="4192" y="6514"/>
                  </a:cubicBezTo>
                  <a:cubicBezTo>
                    <a:pt x="4236" y="6543"/>
                    <a:pt x="4287" y="6580"/>
                    <a:pt x="4353" y="6580"/>
                  </a:cubicBezTo>
                  <a:cubicBezTo>
                    <a:pt x="4390" y="6580"/>
                    <a:pt x="4441" y="6617"/>
                    <a:pt x="4478" y="6653"/>
                  </a:cubicBezTo>
                  <a:cubicBezTo>
                    <a:pt x="4492" y="6668"/>
                    <a:pt x="4492" y="6668"/>
                    <a:pt x="4492" y="6668"/>
                  </a:cubicBezTo>
                  <a:cubicBezTo>
                    <a:pt x="4514" y="6661"/>
                    <a:pt x="4514" y="6661"/>
                    <a:pt x="4514" y="6661"/>
                  </a:cubicBezTo>
                  <a:cubicBezTo>
                    <a:pt x="4551" y="6639"/>
                    <a:pt x="4551" y="6639"/>
                    <a:pt x="4551" y="6639"/>
                  </a:cubicBezTo>
                  <a:cubicBezTo>
                    <a:pt x="4580" y="6631"/>
                    <a:pt x="4646" y="6602"/>
                    <a:pt x="4697" y="6470"/>
                  </a:cubicBezTo>
                  <a:cubicBezTo>
                    <a:pt x="4734" y="6390"/>
                    <a:pt x="4771" y="6331"/>
                    <a:pt x="4800" y="6280"/>
                  </a:cubicBezTo>
                  <a:cubicBezTo>
                    <a:pt x="4837" y="6229"/>
                    <a:pt x="4866" y="6184"/>
                    <a:pt x="4866" y="6141"/>
                  </a:cubicBezTo>
                  <a:cubicBezTo>
                    <a:pt x="4873" y="6097"/>
                    <a:pt x="4873" y="6067"/>
                    <a:pt x="4873" y="6038"/>
                  </a:cubicBezTo>
                  <a:cubicBezTo>
                    <a:pt x="4873" y="6009"/>
                    <a:pt x="4866" y="5979"/>
                    <a:pt x="4873" y="5972"/>
                  </a:cubicBezTo>
                  <a:cubicBezTo>
                    <a:pt x="4881" y="5965"/>
                    <a:pt x="4888" y="5957"/>
                    <a:pt x="4895" y="5943"/>
                  </a:cubicBezTo>
                  <a:cubicBezTo>
                    <a:pt x="4924" y="5921"/>
                    <a:pt x="4969" y="5877"/>
                    <a:pt x="4946" y="5803"/>
                  </a:cubicBezTo>
                  <a:cubicBezTo>
                    <a:pt x="4939" y="5789"/>
                    <a:pt x="4924" y="5730"/>
                    <a:pt x="5012" y="5672"/>
                  </a:cubicBezTo>
                  <a:cubicBezTo>
                    <a:pt x="5027" y="5664"/>
                    <a:pt x="5042" y="5657"/>
                    <a:pt x="5049" y="5650"/>
                  </a:cubicBezTo>
                  <a:cubicBezTo>
                    <a:pt x="5100" y="5620"/>
                    <a:pt x="5122" y="5606"/>
                    <a:pt x="5122" y="5518"/>
                  </a:cubicBezTo>
                  <a:cubicBezTo>
                    <a:pt x="5122" y="5467"/>
                    <a:pt x="5100" y="5444"/>
                    <a:pt x="5086" y="5430"/>
                  </a:cubicBezTo>
                  <a:lnTo>
                    <a:pt x="5079" y="5422"/>
                  </a:lnTo>
                  <a:lnTo>
                    <a:pt x="5079" y="5422"/>
                  </a:lnTo>
                  <a:cubicBezTo>
                    <a:pt x="5079" y="5422"/>
                    <a:pt x="5079" y="5415"/>
                    <a:pt x="5086" y="5408"/>
                  </a:cubicBezTo>
                  <a:cubicBezTo>
                    <a:pt x="5093" y="5379"/>
                    <a:pt x="5108" y="5364"/>
                    <a:pt x="5122" y="5349"/>
                  </a:cubicBezTo>
                  <a:cubicBezTo>
                    <a:pt x="5144" y="5327"/>
                    <a:pt x="5166" y="5305"/>
                    <a:pt x="5166" y="5261"/>
                  </a:cubicBezTo>
                  <a:cubicBezTo>
                    <a:pt x="5166" y="5247"/>
                    <a:pt x="5166" y="5217"/>
                    <a:pt x="5174" y="5188"/>
                  </a:cubicBezTo>
                  <a:cubicBezTo>
                    <a:pt x="5188" y="5115"/>
                    <a:pt x="5196" y="5071"/>
                    <a:pt x="5174" y="5041"/>
                  </a:cubicBezTo>
                  <a:cubicBezTo>
                    <a:pt x="5166" y="5034"/>
                    <a:pt x="5152" y="5027"/>
                    <a:pt x="5137" y="5027"/>
                  </a:cubicBezTo>
                  <a:lnTo>
                    <a:pt x="5130" y="5027"/>
                  </a:lnTo>
                  <a:cubicBezTo>
                    <a:pt x="5122" y="5027"/>
                    <a:pt x="5122" y="5027"/>
                    <a:pt x="5115" y="5027"/>
                  </a:cubicBezTo>
                  <a:cubicBezTo>
                    <a:pt x="5093" y="5027"/>
                    <a:pt x="5079" y="5019"/>
                    <a:pt x="5071" y="5005"/>
                  </a:cubicBezTo>
                  <a:cubicBezTo>
                    <a:pt x="5071" y="5005"/>
                    <a:pt x="5071" y="4998"/>
                    <a:pt x="5079" y="4983"/>
                  </a:cubicBezTo>
                  <a:cubicBezTo>
                    <a:pt x="5130" y="4924"/>
                    <a:pt x="5086" y="4880"/>
                    <a:pt x="5056" y="4843"/>
                  </a:cubicBezTo>
                  <a:cubicBezTo>
                    <a:pt x="5049" y="4836"/>
                    <a:pt x="5034" y="4822"/>
                    <a:pt x="5020" y="4800"/>
                  </a:cubicBezTo>
                  <a:cubicBezTo>
                    <a:pt x="4998" y="4763"/>
                    <a:pt x="5005" y="4653"/>
                    <a:pt x="5012" y="4580"/>
                  </a:cubicBezTo>
                  <a:cubicBezTo>
                    <a:pt x="5034" y="4580"/>
                    <a:pt x="5034" y="4580"/>
                    <a:pt x="5034" y="4580"/>
                  </a:cubicBezTo>
                  <a:cubicBezTo>
                    <a:pt x="5012" y="4543"/>
                    <a:pt x="5012" y="4543"/>
                    <a:pt x="5012" y="4543"/>
                  </a:cubicBezTo>
                  <a:cubicBezTo>
                    <a:pt x="5005" y="4521"/>
                    <a:pt x="4998" y="4507"/>
                    <a:pt x="4991" y="4492"/>
                  </a:cubicBezTo>
                  <a:cubicBezTo>
                    <a:pt x="4983" y="4441"/>
                    <a:pt x="4954" y="4375"/>
                    <a:pt x="4910" y="4338"/>
                  </a:cubicBezTo>
                  <a:cubicBezTo>
                    <a:pt x="4873" y="4309"/>
                    <a:pt x="4866" y="4279"/>
                    <a:pt x="4873" y="4235"/>
                  </a:cubicBezTo>
                  <a:cubicBezTo>
                    <a:pt x="4881" y="4206"/>
                    <a:pt x="4888" y="4191"/>
                    <a:pt x="4961" y="4177"/>
                  </a:cubicBezTo>
                  <a:cubicBezTo>
                    <a:pt x="5020" y="4162"/>
                    <a:pt x="5034" y="4133"/>
                    <a:pt x="5049" y="4103"/>
                  </a:cubicBezTo>
                  <a:cubicBezTo>
                    <a:pt x="5056" y="4081"/>
                    <a:pt x="5071" y="4060"/>
                    <a:pt x="5086" y="4038"/>
                  </a:cubicBezTo>
                  <a:cubicBezTo>
                    <a:pt x="5130" y="3993"/>
                    <a:pt x="5144" y="3979"/>
                    <a:pt x="5137" y="3950"/>
                  </a:cubicBezTo>
                  <a:cubicBezTo>
                    <a:pt x="5130" y="3928"/>
                    <a:pt x="5108" y="3928"/>
                    <a:pt x="5086" y="3920"/>
                  </a:cubicBezTo>
                  <a:cubicBezTo>
                    <a:pt x="5079" y="3920"/>
                    <a:pt x="5079" y="3920"/>
                    <a:pt x="5071" y="3920"/>
                  </a:cubicBezTo>
                  <a:cubicBezTo>
                    <a:pt x="5049" y="3920"/>
                    <a:pt x="5034" y="3906"/>
                    <a:pt x="5020" y="3898"/>
                  </a:cubicBezTo>
                  <a:cubicBezTo>
                    <a:pt x="5005" y="3891"/>
                    <a:pt x="4991" y="3876"/>
                    <a:pt x="4961" y="3869"/>
                  </a:cubicBezTo>
                  <a:cubicBezTo>
                    <a:pt x="4946" y="3869"/>
                    <a:pt x="4939" y="3818"/>
                    <a:pt x="4939" y="3796"/>
                  </a:cubicBezTo>
                  <a:cubicBezTo>
                    <a:pt x="4939" y="3788"/>
                    <a:pt x="4939" y="3774"/>
                    <a:pt x="4932" y="3767"/>
                  </a:cubicBezTo>
                  <a:cubicBezTo>
                    <a:pt x="4932" y="3752"/>
                    <a:pt x="4932" y="3737"/>
                    <a:pt x="4932" y="3715"/>
                  </a:cubicBezTo>
                  <a:cubicBezTo>
                    <a:pt x="4932" y="3679"/>
                    <a:pt x="4932" y="3642"/>
                    <a:pt x="4910" y="3612"/>
                  </a:cubicBezTo>
                  <a:cubicBezTo>
                    <a:pt x="4895" y="3591"/>
                    <a:pt x="4881" y="3583"/>
                    <a:pt x="4873" y="3576"/>
                  </a:cubicBezTo>
                  <a:cubicBezTo>
                    <a:pt x="4866" y="3576"/>
                    <a:pt x="4859" y="3576"/>
                    <a:pt x="4859" y="3561"/>
                  </a:cubicBezTo>
                  <a:cubicBezTo>
                    <a:pt x="4837" y="3510"/>
                    <a:pt x="4851" y="3393"/>
                    <a:pt x="4859" y="3356"/>
                  </a:cubicBezTo>
                  <a:cubicBezTo>
                    <a:pt x="4866" y="3298"/>
                    <a:pt x="4829" y="3261"/>
                    <a:pt x="4793" y="3224"/>
                  </a:cubicBezTo>
                  <a:cubicBezTo>
                    <a:pt x="4778" y="3210"/>
                    <a:pt x="4771" y="3202"/>
                    <a:pt x="4756" y="3188"/>
                  </a:cubicBezTo>
                  <a:cubicBezTo>
                    <a:pt x="4734" y="3143"/>
                    <a:pt x="4705" y="3122"/>
                    <a:pt x="4675" y="3092"/>
                  </a:cubicBezTo>
                  <a:cubicBezTo>
                    <a:pt x="4668" y="3085"/>
                    <a:pt x="4653" y="3070"/>
                    <a:pt x="4646" y="3063"/>
                  </a:cubicBezTo>
                  <a:cubicBezTo>
                    <a:pt x="4624" y="3041"/>
                    <a:pt x="4588" y="3026"/>
                    <a:pt x="4551" y="3026"/>
                  </a:cubicBezTo>
                  <a:cubicBezTo>
                    <a:pt x="4522" y="3026"/>
                    <a:pt x="4492" y="3034"/>
                    <a:pt x="4470" y="3034"/>
                  </a:cubicBezTo>
                  <a:cubicBezTo>
                    <a:pt x="4463" y="3034"/>
                    <a:pt x="4463" y="3034"/>
                    <a:pt x="4463" y="3034"/>
                  </a:cubicBezTo>
                  <a:cubicBezTo>
                    <a:pt x="4426" y="3041"/>
                    <a:pt x="4368" y="3070"/>
                    <a:pt x="4302" y="3092"/>
                  </a:cubicBezTo>
                  <a:cubicBezTo>
                    <a:pt x="4265" y="3107"/>
                    <a:pt x="4265" y="3107"/>
                    <a:pt x="4265" y="3107"/>
                  </a:cubicBezTo>
                  <a:cubicBezTo>
                    <a:pt x="4236" y="3114"/>
                    <a:pt x="4236" y="3114"/>
                    <a:pt x="4236" y="3114"/>
                  </a:cubicBezTo>
                  <a:cubicBezTo>
                    <a:pt x="4184" y="3136"/>
                    <a:pt x="4148" y="3151"/>
                    <a:pt x="4111" y="3180"/>
                  </a:cubicBezTo>
                  <a:cubicBezTo>
                    <a:pt x="4097" y="3195"/>
                    <a:pt x="4082" y="3195"/>
                    <a:pt x="4060" y="3202"/>
                  </a:cubicBezTo>
                  <a:cubicBezTo>
                    <a:pt x="4038" y="3210"/>
                    <a:pt x="4009" y="3217"/>
                    <a:pt x="3979" y="3239"/>
                  </a:cubicBezTo>
                  <a:cubicBezTo>
                    <a:pt x="3965" y="3246"/>
                    <a:pt x="3935" y="3246"/>
                    <a:pt x="3899" y="3246"/>
                  </a:cubicBezTo>
                  <a:cubicBezTo>
                    <a:pt x="3869" y="3246"/>
                    <a:pt x="3855" y="3246"/>
                    <a:pt x="3855" y="3246"/>
                  </a:cubicBezTo>
                  <a:cubicBezTo>
                    <a:pt x="3825" y="3231"/>
                    <a:pt x="3811" y="3180"/>
                    <a:pt x="3796" y="3122"/>
                  </a:cubicBezTo>
                  <a:cubicBezTo>
                    <a:pt x="3774" y="3048"/>
                    <a:pt x="3738" y="3034"/>
                    <a:pt x="3701" y="3019"/>
                  </a:cubicBezTo>
                  <a:cubicBezTo>
                    <a:pt x="3686" y="3012"/>
                    <a:pt x="3679" y="3012"/>
                    <a:pt x="3672" y="3004"/>
                  </a:cubicBezTo>
                  <a:cubicBezTo>
                    <a:pt x="3664" y="3004"/>
                    <a:pt x="3664" y="2997"/>
                    <a:pt x="3664" y="2997"/>
                  </a:cubicBezTo>
                  <a:cubicBezTo>
                    <a:pt x="3657" y="2982"/>
                    <a:pt x="3679" y="2953"/>
                    <a:pt x="3701" y="2924"/>
                  </a:cubicBezTo>
                  <a:cubicBezTo>
                    <a:pt x="3708" y="2916"/>
                    <a:pt x="3715" y="2916"/>
                    <a:pt x="3730" y="2916"/>
                  </a:cubicBezTo>
                  <a:cubicBezTo>
                    <a:pt x="3738" y="2916"/>
                    <a:pt x="3767" y="2909"/>
                    <a:pt x="3774" y="2880"/>
                  </a:cubicBezTo>
                  <a:cubicBezTo>
                    <a:pt x="3781" y="2872"/>
                    <a:pt x="3781" y="2865"/>
                    <a:pt x="3789" y="2850"/>
                  </a:cubicBezTo>
                  <a:cubicBezTo>
                    <a:pt x="3789" y="2829"/>
                    <a:pt x="3796" y="2807"/>
                    <a:pt x="3803" y="2792"/>
                  </a:cubicBezTo>
                  <a:cubicBezTo>
                    <a:pt x="3818" y="2792"/>
                    <a:pt x="3833" y="2799"/>
                    <a:pt x="3847" y="2807"/>
                  </a:cubicBezTo>
                  <a:cubicBezTo>
                    <a:pt x="3862" y="2814"/>
                    <a:pt x="3877" y="2821"/>
                    <a:pt x="3891" y="2821"/>
                  </a:cubicBezTo>
                  <a:cubicBezTo>
                    <a:pt x="3913" y="2829"/>
                    <a:pt x="3928" y="2836"/>
                    <a:pt x="3935" y="2836"/>
                  </a:cubicBezTo>
                  <a:cubicBezTo>
                    <a:pt x="3979" y="2836"/>
                    <a:pt x="3987" y="2799"/>
                    <a:pt x="3987" y="2770"/>
                  </a:cubicBezTo>
                  <a:cubicBezTo>
                    <a:pt x="3994" y="2770"/>
                    <a:pt x="3994" y="2770"/>
                    <a:pt x="3994" y="2770"/>
                  </a:cubicBezTo>
                  <a:cubicBezTo>
                    <a:pt x="4001" y="2711"/>
                    <a:pt x="3979" y="2660"/>
                    <a:pt x="3935" y="2645"/>
                  </a:cubicBezTo>
                  <a:cubicBezTo>
                    <a:pt x="3928" y="2645"/>
                    <a:pt x="3928" y="2645"/>
                    <a:pt x="3928" y="2645"/>
                  </a:cubicBezTo>
                  <a:cubicBezTo>
                    <a:pt x="3906" y="2638"/>
                    <a:pt x="3884" y="2631"/>
                    <a:pt x="3855" y="2609"/>
                  </a:cubicBezTo>
                  <a:cubicBezTo>
                    <a:pt x="3862" y="2594"/>
                    <a:pt x="3891" y="2579"/>
                    <a:pt x="3899" y="2565"/>
                  </a:cubicBezTo>
                  <a:cubicBezTo>
                    <a:pt x="3913" y="2557"/>
                    <a:pt x="3928" y="2543"/>
                    <a:pt x="3943" y="2535"/>
                  </a:cubicBezTo>
                  <a:cubicBezTo>
                    <a:pt x="3950" y="2521"/>
                    <a:pt x="3965" y="2513"/>
                    <a:pt x="3979" y="2499"/>
                  </a:cubicBezTo>
                  <a:cubicBezTo>
                    <a:pt x="4001" y="2484"/>
                    <a:pt x="4031" y="2469"/>
                    <a:pt x="4053" y="2440"/>
                  </a:cubicBezTo>
                  <a:cubicBezTo>
                    <a:pt x="4060" y="2433"/>
                    <a:pt x="4060" y="2433"/>
                    <a:pt x="4060" y="2433"/>
                  </a:cubicBezTo>
                  <a:cubicBezTo>
                    <a:pt x="4060" y="2433"/>
                    <a:pt x="4074" y="2448"/>
                    <a:pt x="4089" y="2455"/>
                  </a:cubicBezTo>
                  <a:cubicBezTo>
                    <a:pt x="4104" y="2462"/>
                    <a:pt x="4119" y="2469"/>
                    <a:pt x="4133" y="2484"/>
                  </a:cubicBezTo>
                  <a:cubicBezTo>
                    <a:pt x="4148" y="2491"/>
                    <a:pt x="4162" y="2491"/>
                    <a:pt x="4177" y="2491"/>
                  </a:cubicBezTo>
                  <a:cubicBezTo>
                    <a:pt x="4199" y="2491"/>
                    <a:pt x="4221" y="2484"/>
                    <a:pt x="4236" y="2469"/>
                  </a:cubicBezTo>
                  <a:cubicBezTo>
                    <a:pt x="4258" y="2440"/>
                    <a:pt x="4258" y="2396"/>
                    <a:pt x="4250" y="2374"/>
                  </a:cubicBezTo>
                  <a:cubicBezTo>
                    <a:pt x="4243" y="2330"/>
                    <a:pt x="4214" y="2323"/>
                    <a:pt x="4199" y="2323"/>
                  </a:cubicBezTo>
                  <a:cubicBezTo>
                    <a:pt x="4199" y="2316"/>
                    <a:pt x="4206" y="2316"/>
                    <a:pt x="4221" y="2316"/>
                  </a:cubicBezTo>
                  <a:cubicBezTo>
                    <a:pt x="4229" y="2316"/>
                    <a:pt x="4243" y="2316"/>
                    <a:pt x="4258" y="2330"/>
                  </a:cubicBezTo>
                  <a:cubicBezTo>
                    <a:pt x="4272" y="2338"/>
                    <a:pt x="4294" y="2345"/>
                    <a:pt x="4309" y="2345"/>
                  </a:cubicBezTo>
                  <a:cubicBezTo>
                    <a:pt x="4368" y="2345"/>
                    <a:pt x="4375" y="2272"/>
                    <a:pt x="4382" y="2250"/>
                  </a:cubicBezTo>
                  <a:cubicBezTo>
                    <a:pt x="4390" y="2191"/>
                    <a:pt x="4375" y="2132"/>
                    <a:pt x="4338" y="2088"/>
                  </a:cubicBezTo>
                  <a:cubicBezTo>
                    <a:pt x="4331" y="2074"/>
                    <a:pt x="4324" y="2066"/>
                    <a:pt x="4309" y="2059"/>
                  </a:cubicBezTo>
                  <a:cubicBezTo>
                    <a:pt x="4302" y="2044"/>
                    <a:pt x="4294" y="2037"/>
                    <a:pt x="4287" y="2015"/>
                  </a:cubicBezTo>
                  <a:cubicBezTo>
                    <a:pt x="4280" y="2008"/>
                    <a:pt x="4280" y="1993"/>
                    <a:pt x="4280" y="1986"/>
                  </a:cubicBezTo>
                  <a:cubicBezTo>
                    <a:pt x="4272" y="1964"/>
                    <a:pt x="4265" y="1934"/>
                    <a:pt x="4236" y="1905"/>
                  </a:cubicBezTo>
                  <a:cubicBezTo>
                    <a:pt x="4229" y="1898"/>
                    <a:pt x="4229" y="1898"/>
                    <a:pt x="4229" y="1898"/>
                  </a:cubicBezTo>
                  <a:cubicBezTo>
                    <a:pt x="4192" y="1861"/>
                    <a:pt x="4155" y="1825"/>
                    <a:pt x="4074" y="1810"/>
                  </a:cubicBezTo>
                  <a:lnTo>
                    <a:pt x="4067" y="1810"/>
                  </a:lnTo>
                  <a:lnTo>
                    <a:pt x="4074" y="1810"/>
                  </a:lnTo>
                  <a:cubicBezTo>
                    <a:pt x="4082" y="1795"/>
                    <a:pt x="4082" y="1795"/>
                    <a:pt x="4082" y="1795"/>
                  </a:cubicBezTo>
                  <a:cubicBezTo>
                    <a:pt x="4126" y="1759"/>
                    <a:pt x="4126" y="1729"/>
                    <a:pt x="4133" y="1693"/>
                  </a:cubicBezTo>
                  <a:cubicBezTo>
                    <a:pt x="4133" y="1685"/>
                    <a:pt x="4133" y="1678"/>
                    <a:pt x="4133" y="1671"/>
                  </a:cubicBezTo>
                  <a:cubicBezTo>
                    <a:pt x="4141" y="1627"/>
                    <a:pt x="4126" y="1598"/>
                    <a:pt x="4119" y="1568"/>
                  </a:cubicBezTo>
                  <a:cubicBezTo>
                    <a:pt x="4111" y="1546"/>
                    <a:pt x="4104" y="1531"/>
                    <a:pt x="4104" y="1517"/>
                  </a:cubicBezTo>
                  <a:cubicBezTo>
                    <a:pt x="4097" y="1495"/>
                    <a:pt x="4111" y="1473"/>
                    <a:pt x="4141" y="1451"/>
                  </a:cubicBezTo>
                  <a:cubicBezTo>
                    <a:pt x="4148" y="1436"/>
                    <a:pt x="4155" y="1429"/>
                    <a:pt x="4162" y="1422"/>
                  </a:cubicBezTo>
                  <a:cubicBezTo>
                    <a:pt x="4184" y="1385"/>
                    <a:pt x="4199" y="1370"/>
                    <a:pt x="4221" y="1370"/>
                  </a:cubicBezTo>
                  <a:cubicBezTo>
                    <a:pt x="4221" y="1370"/>
                    <a:pt x="4221" y="1370"/>
                    <a:pt x="4229" y="1370"/>
                  </a:cubicBezTo>
                  <a:cubicBezTo>
                    <a:pt x="4236" y="1370"/>
                    <a:pt x="4243" y="1378"/>
                    <a:pt x="4258" y="1392"/>
                  </a:cubicBezTo>
                  <a:cubicBezTo>
                    <a:pt x="4272" y="1414"/>
                    <a:pt x="4287" y="1429"/>
                    <a:pt x="4324" y="1436"/>
                  </a:cubicBezTo>
                  <a:lnTo>
                    <a:pt x="4331" y="1436"/>
                  </a:lnTo>
                  <a:cubicBezTo>
                    <a:pt x="4382" y="1436"/>
                    <a:pt x="4412" y="1385"/>
                    <a:pt x="4441" y="1319"/>
                  </a:cubicBezTo>
                  <a:cubicBezTo>
                    <a:pt x="4448" y="1304"/>
                    <a:pt x="4455" y="1290"/>
                    <a:pt x="4463" y="1282"/>
                  </a:cubicBezTo>
                  <a:cubicBezTo>
                    <a:pt x="4507" y="1202"/>
                    <a:pt x="4463" y="1084"/>
                    <a:pt x="4426" y="1026"/>
                  </a:cubicBezTo>
                  <a:cubicBezTo>
                    <a:pt x="4412" y="997"/>
                    <a:pt x="4404" y="960"/>
                    <a:pt x="4404" y="923"/>
                  </a:cubicBezTo>
                  <a:cubicBezTo>
                    <a:pt x="4404" y="916"/>
                    <a:pt x="4404" y="916"/>
                    <a:pt x="4404" y="916"/>
                  </a:cubicBezTo>
                  <a:lnTo>
                    <a:pt x="4404" y="916"/>
                  </a:lnTo>
                  <a:cubicBezTo>
                    <a:pt x="4404" y="909"/>
                    <a:pt x="4404" y="909"/>
                    <a:pt x="4404" y="909"/>
                  </a:cubicBezTo>
                  <a:cubicBezTo>
                    <a:pt x="4404" y="901"/>
                    <a:pt x="4404" y="901"/>
                    <a:pt x="4404" y="894"/>
                  </a:cubicBezTo>
                  <a:cubicBezTo>
                    <a:pt x="4404" y="887"/>
                    <a:pt x="4404" y="879"/>
                    <a:pt x="4404" y="872"/>
                  </a:cubicBezTo>
                  <a:cubicBezTo>
                    <a:pt x="4404" y="872"/>
                    <a:pt x="4404" y="872"/>
                    <a:pt x="4404" y="865"/>
                  </a:cubicBezTo>
                  <a:cubicBezTo>
                    <a:pt x="4412" y="806"/>
                    <a:pt x="4412" y="806"/>
                    <a:pt x="4412" y="806"/>
                  </a:cubicBezTo>
                  <a:cubicBezTo>
                    <a:pt x="4397" y="828"/>
                    <a:pt x="4397" y="828"/>
                    <a:pt x="4397" y="828"/>
                  </a:cubicBezTo>
                  <a:cubicBezTo>
                    <a:pt x="4382" y="821"/>
                    <a:pt x="4368" y="813"/>
                    <a:pt x="4353" y="813"/>
                  </a:cubicBezTo>
                  <a:cubicBezTo>
                    <a:pt x="4346" y="813"/>
                    <a:pt x="4331" y="821"/>
                    <a:pt x="4316" y="821"/>
                  </a:cubicBezTo>
                  <a:cubicBezTo>
                    <a:pt x="4309" y="821"/>
                    <a:pt x="4302" y="828"/>
                    <a:pt x="4294" y="828"/>
                  </a:cubicBezTo>
                  <a:cubicBezTo>
                    <a:pt x="4287" y="828"/>
                    <a:pt x="4280" y="828"/>
                    <a:pt x="4272" y="828"/>
                  </a:cubicBezTo>
                  <a:cubicBezTo>
                    <a:pt x="4265" y="828"/>
                    <a:pt x="4265" y="828"/>
                    <a:pt x="4265" y="828"/>
                  </a:cubicBezTo>
                  <a:lnTo>
                    <a:pt x="4265" y="821"/>
                  </a:lnTo>
                  <a:cubicBezTo>
                    <a:pt x="4272" y="777"/>
                    <a:pt x="4236" y="748"/>
                    <a:pt x="4214" y="725"/>
                  </a:cubicBezTo>
                  <a:cubicBezTo>
                    <a:pt x="4206" y="718"/>
                    <a:pt x="4199" y="711"/>
                    <a:pt x="4192" y="703"/>
                  </a:cubicBezTo>
                  <a:cubicBezTo>
                    <a:pt x="4170" y="681"/>
                    <a:pt x="4148" y="660"/>
                    <a:pt x="4126" y="645"/>
                  </a:cubicBezTo>
                  <a:cubicBezTo>
                    <a:pt x="4111" y="630"/>
                    <a:pt x="4104" y="623"/>
                    <a:pt x="4089" y="616"/>
                  </a:cubicBezTo>
                  <a:cubicBezTo>
                    <a:pt x="4082" y="601"/>
                    <a:pt x="4074" y="550"/>
                    <a:pt x="4082" y="528"/>
                  </a:cubicBezTo>
                  <a:cubicBezTo>
                    <a:pt x="4082" y="520"/>
                    <a:pt x="4089" y="513"/>
                    <a:pt x="4089" y="513"/>
                  </a:cubicBezTo>
                  <a:cubicBezTo>
                    <a:pt x="4104" y="476"/>
                    <a:pt x="4119" y="432"/>
                    <a:pt x="4111" y="396"/>
                  </a:cubicBezTo>
                  <a:cubicBezTo>
                    <a:pt x="4097" y="344"/>
                    <a:pt x="4023" y="337"/>
                    <a:pt x="4016" y="330"/>
                  </a:cubicBezTo>
                  <a:cubicBezTo>
                    <a:pt x="4009" y="330"/>
                    <a:pt x="4009" y="330"/>
                    <a:pt x="4009" y="330"/>
                  </a:cubicBezTo>
                  <a:lnTo>
                    <a:pt x="4009" y="330"/>
                  </a:lnTo>
                  <a:cubicBezTo>
                    <a:pt x="4009" y="330"/>
                    <a:pt x="4001" y="337"/>
                    <a:pt x="3994" y="337"/>
                  </a:cubicBezTo>
                  <a:cubicBezTo>
                    <a:pt x="3979" y="337"/>
                    <a:pt x="3965" y="330"/>
                    <a:pt x="3965" y="322"/>
                  </a:cubicBezTo>
                  <a:cubicBezTo>
                    <a:pt x="3943" y="286"/>
                    <a:pt x="3913" y="257"/>
                    <a:pt x="3869" y="234"/>
                  </a:cubicBezTo>
                  <a:cubicBezTo>
                    <a:pt x="3862" y="227"/>
                    <a:pt x="3862" y="227"/>
                    <a:pt x="3862" y="227"/>
                  </a:cubicBezTo>
                  <a:cubicBezTo>
                    <a:pt x="3855" y="227"/>
                    <a:pt x="3818" y="205"/>
                    <a:pt x="3818" y="198"/>
                  </a:cubicBezTo>
                  <a:cubicBezTo>
                    <a:pt x="3818" y="198"/>
                    <a:pt x="3818" y="198"/>
                    <a:pt x="3818" y="191"/>
                  </a:cubicBezTo>
                  <a:cubicBezTo>
                    <a:pt x="3847" y="139"/>
                    <a:pt x="3847" y="73"/>
                    <a:pt x="3818" y="29"/>
                  </a:cubicBezTo>
                  <a:cubicBezTo>
                    <a:pt x="3803" y="7"/>
                    <a:pt x="3781" y="0"/>
                    <a:pt x="3752" y="0"/>
                  </a:cubicBezTo>
                  <a:lnTo>
                    <a:pt x="3752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" name="Freeform 11"/>
            <p:cNvSpPr>
              <a:spLocks noChangeArrowheads="1"/>
            </p:cNvSpPr>
            <p:nvPr/>
          </p:nvSpPr>
          <p:spPr bwMode="auto">
            <a:xfrm>
              <a:off x="4884135" y="6902513"/>
              <a:ext cx="2000825" cy="2841646"/>
            </a:xfrm>
            <a:custGeom>
              <a:avLst/>
              <a:gdLst>
                <a:gd name="T0" fmla="*/ 2323 w 5203"/>
                <a:gd name="T1" fmla="*/ 7224 h 7481"/>
                <a:gd name="T2" fmla="*/ 1868 w 5203"/>
                <a:gd name="T3" fmla="*/ 6755 h 7481"/>
                <a:gd name="T4" fmla="*/ 1539 w 5203"/>
                <a:gd name="T5" fmla="*/ 6960 h 7481"/>
                <a:gd name="T6" fmla="*/ 1341 w 5203"/>
                <a:gd name="T7" fmla="*/ 6440 h 7481"/>
                <a:gd name="T8" fmla="*/ 1282 w 5203"/>
                <a:gd name="T9" fmla="*/ 6110 h 7481"/>
                <a:gd name="T10" fmla="*/ 1150 w 5203"/>
                <a:gd name="T11" fmla="*/ 5568 h 7481"/>
                <a:gd name="T12" fmla="*/ 711 w 5203"/>
                <a:gd name="T13" fmla="*/ 5443 h 7481"/>
                <a:gd name="T14" fmla="*/ 286 w 5203"/>
                <a:gd name="T15" fmla="*/ 5597 h 7481"/>
                <a:gd name="T16" fmla="*/ 110 w 5203"/>
                <a:gd name="T17" fmla="*/ 5179 h 7481"/>
                <a:gd name="T18" fmla="*/ 322 w 5203"/>
                <a:gd name="T19" fmla="*/ 5091 h 7481"/>
                <a:gd name="T20" fmla="*/ 293 w 5203"/>
                <a:gd name="T21" fmla="*/ 4813 h 7481"/>
                <a:gd name="T22" fmla="*/ 586 w 5203"/>
                <a:gd name="T23" fmla="*/ 4747 h 7481"/>
                <a:gd name="T24" fmla="*/ 696 w 5203"/>
                <a:gd name="T25" fmla="*/ 4608 h 7481"/>
                <a:gd name="T26" fmla="*/ 579 w 5203"/>
                <a:gd name="T27" fmla="*/ 4234 h 7481"/>
                <a:gd name="T28" fmla="*/ 461 w 5203"/>
                <a:gd name="T29" fmla="*/ 3890 h 7481"/>
                <a:gd name="T30" fmla="*/ 718 w 5203"/>
                <a:gd name="T31" fmla="*/ 3699 h 7481"/>
                <a:gd name="T32" fmla="*/ 747 w 5203"/>
                <a:gd name="T33" fmla="*/ 3216 h 7481"/>
                <a:gd name="T34" fmla="*/ 850 w 5203"/>
                <a:gd name="T35" fmla="*/ 2776 h 7481"/>
                <a:gd name="T36" fmla="*/ 1216 w 5203"/>
                <a:gd name="T37" fmla="*/ 2615 h 7481"/>
                <a:gd name="T38" fmla="*/ 1473 w 5203"/>
                <a:gd name="T39" fmla="*/ 2402 h 7481"/>
                <a:gd name="T40" fmla="*/ 1634 w 5203"/>
                <a:gd name="T41" fmla="*/ 2095 h 7481"/>
                <a:gd name="T42" fmla="*/ 1912 w 5203"/>
                <a:gd name="T43" fmla="*/ 1845 h 7481"/>
                <a:gd name="T44" fmla="*/ 2096 w 5203"/>
                <a:gd name="T45" fmla="*/ 1568 h 7481"/>
                <a:gd name="T46" fmla="*/ 1802 w 5203"/>
                <a:gd name="T47" fmla="*/ 1377 h 7481"/>
                <a:gd name="T48" fmla="*/ 1876 w 5203"/>
                <a:gd name="T49" fmla="*/ 989 h 7481"/>
                <a:gd name="T50" fmla="*/ 2271 w 5203"/>
                <a:gd name="T51" fmla="*/ 879 h 7481"/>
                <a:gd name="T52" fmla="*/ 2403 w 5203"/>
                <a:gd name="T53" fmla="*/ 674 h 7481"/>
                <a:gd name="T54" fmla="*/ 2777 w 5203"/>
                <a:gd name="T55" fmla="*/ 506 h 7481"/>
                <a:gd name="T56" fmla="*/ 3041 w 5203"/>
                <a:gd name="T57" fmla="*/ 608 h 7481"/>
                <a:gd name="T58" fmla="*/ 3459 w 5203"/>
                <a:gd name="T59" fmla="*/ 73 h 7481"/>
                <a:gd name="T60" fmla="*/ 3722 w 5203"/>
                <a:gd name="T61" fmla="*/ 88 h 7481"/>
                <a:gd name="T62" fmla="*/ 3979 w 5203"/>
                <a:gd name="T63" fmla="*/ 286 h 7481"/>
                <a:gd name="T64" fmla="*/ 3905 w 5203"/>
                <a:gd name="T65" fmla="*/ 366 h 7481"/>
                <a:gd name="T66" fmla="*/ 3949 w 5203"/>
                <a:gd name="T67" fmla="*/ 806 h 7481"/>
                <a:gd name="T68" fmla="*/ 4125 w 5203"/>
                <a:gd name="T69" fmla="*/ 1187 h 7481"/>
                <a:gd name="T70" fmla="*/ 4147 w 5203"/>
                <a:gd name="T71" fmla="*/ 930 h 7481"/>
                <a:gd name="T72" fmla="*/ 4514 w 5203"/>
                <a:gd name="T73" fmla="*/ 791 h 7481"/>
                <a:gd name="T74" fmla="*/ 4616 w 5203"/>
                <a:gd name="T75" fmla="*/ 1106 h 7481"/>
                <a:gd name="T76" fmla="*/ 5202 w 5203"/>
                <a:gd name="T77" fmla="*/ 1560 h 7481"/>
                <a:gd name="T78" fmla="*/ 4997 w 5203"/>
                <a:gd name="T79" fmla="*/ 1684 h 7481"/>
                <a:gd name="T80" fmla="*/ 5063 w 5203"/>
                <a:gd name="T81" fmla="*/ 1875 h 7481"/>
                <a:gd name="T82" fmla="*/ 5137 w 5203"/>
                <a:gd name="T83" fmla="*/ 2146 h 7481"/>
                <a:gd name="T84" fmla="*/ 4799 w 5203"/>
                <a:gd name="T85" fmla="*/ 2124 h 7481"/>
                <a:gd name="T86" fmla="*/ 4653 w 5203"/>
                <a:gd name="T87" fmla="*/ 2358 h 7481"/>
                <a:gd name="T88" fmla="*/ 4887 w 5203"/>
                <a:gd name="T89" fmla="*/ 2564 h 7481"/>
                <a:gd name="T90" fmla="*/ 4638 w 5203"/>
                <a:gd name="T91" fmla="*/ 2857 h 7481"/>
                <a:gd name="T92" fmla="*/ 4506 w 5203"/>
                <a:gd name="T93" fmla="*/ 3238 h 7481"/>
                <a:gd name="T94" fmla="*/ 4638 w 5203"/>
                <a:gd name="T95" fmla="*/ 3274 h 7481"/>
                <a:gd name="T96" fmla="*/ 4902 w 5203"/>
                <a:gd name="T97" fmla="*/ 3421 h 7481"/>
                <a:gd name="T98" fmla="*/ 4917 w 5203"/>
                <a:gd name="T99" fmla="*/ 3699 h 7481"/>
                <a:gd name="T100" fmla="*/ 4418 w 5203"/>
                <a:gd name="T101" fmla="*/ 4154 h 7481"/>
                <a:gd name="T102" fmla="*/ 4162 w 5203"/>
                <a:gd name="T103" fmla="*/ 4520 h 7481"/>
                <a:gd name="T104" fmla="*/ 4045 w 5203"/>
                <a:gd name="T105" fmla="*/ 4710 h 7481"/>
                <a:gd name="T106" fmla="*/ 3752 w 5203"/>
                <a:gd name="T107" fmla="*/ 5011 h 7481"/>
                <a:gd name="T108" fmla="*/ 3077 w 5203"/>
                <a:gd name="T109" fmla="*/ 5033 h 7481"/>
                <a:gd name="T110" fmla="*/ 2748 w 5203"/>
                <a:gd name="T111" fmla="*/ 5099 h 7481"/>
                <a:gd name="T112" fmla="*/ 2828 w 5203"/>
                <a:gd name="T113" fmla="*/ 6095 h 7481"/>
                <a:gd name="T114" fmla="*/ 2850 w 5203"/>
                <a:gd name="T115" fmla="*/ 6718 h 7481"/>
                <a:gd name="T116" fmla="*/ 2865 w 5203"/>
                <a:gd name="T117" fmla="*/ 6916 h 7481"/>
                <a:gd name="T118" fmla="*/ 2726 w 5203"/>
                <a:gd name="T119" fmla="*/ 7129 h 7481"/>
                <a:gd name="T120" fmla="*/ 2411 w 5203"/>
                <a:gd name="T121" fmla="*/ 7400 h 7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203" h="7481">
                  <a:moveTo>
                    <a:pt x="2286" y="7480"/>
                  </a:moveTo>
                  <a:lnTo>
                    <a:pt x="2286" y="7480"/>
                  </a:lnTo>
                  <a:cubicBezTo>
                    <a:pt x="2271" y="7480"/>
                    <a:pt x="2264" y="7473"/>
                    <a:pt x="2257" y="7466"/>
                  </a:cubicBezTo>
                  <a:cubicBezTo>
                    <a:pt x="2242" y="7458"/>
                    <a:pt x="2242" y="7429"/>
                    <a:pt x="2242" y="7400"/>
                  </a:cubicBezTo>
                  <a:cubicBezTo>
                    <a:pt x="2249" y="7341"/>
                    <a:pt x="2249" y="7341"/>
                    <a:pt x="2249" y="7341"/>
                  </a:cubicBezTo>
                  <a:cubicBezTo>
                    <a:pt x="2249" y="7246"/>
                    <a:pt x="2249" y="7231"/>
                    <a:pt x="2301" y="7224"/>
                  </a:cubicBezTo>
                  <a:cubicBezTo>
                    <a:pt x="2308" y="7224"/>
                    <a:pt x="2315" y="7224"/>
                    <a:pt x="2323" y="7224"/>
                  </a:cubicBezTo>
                  <a:cubicBezTo>
                    <a:pt x="2359" y="7217"/>
                    <a:pt x="2396" y="7180"/>
                    <a:pt x="2389" y="7158"/>
                  </a:cubicBezTo>
                  <a:cubicBezTo>
                    <a:pt x="2389" y="7143"/>
                    <a:pt x="2374" y="7143"/>
                    <a:pt x="2359" y="7143"/>
                  </a:cubicBezTo>
                  <a:cubicBezTo>
                    <a:pt x="2279" y="7143"/>
                    <a:pt x="2242" y="7129"/>
                    <a:pt x="2228" y="7077"/>
                  </a:cubicBezTo>
                  <a:cubicBezTo>
                    <a:pt x="2198" y="7092"/>
                    <a:pt x="2147" y="7107"/>
                    <a:pt x="2096" y="7107"/>
                  </a:cubicBezTo>
                  <a:cubicBezTo>
                    <a:pt x="2037" y="7107"/>
                    <a:pt x="1964" y="7085"/>
                    <a:pt x="1949" y="6982"/>
                  </a:cubicBezTo>
                  <a:cubicBezTo>
                    <a:pt x="1942" y="6945"/>
                    <a:pt x="1934" y="6916"/>
                    <a:pt x="1934" y="6894"/>
                  </a:cubicBezTo>
                  <a:cubicBezTo>
                    <a:pt x="1912" y="6769"/>
                    <a:pt x="1912" y="6755"/>
                    <a:pt x="1868" y="6755"/>
                  </a:cubicBezTo>
                  <a:cubicBezTo>
                    <a:pt x="1868" y="6755"/>
                    <a:pt x="1861" y="6755"/>
                    <a:pt x="1854" y="6755"/>
                  </a:cubicBezTo>
                  <a:cubicBezTo>
                    <a:pt x="1824" y="6762"/>
                    <a:pt x="1795" y="6769"/>
                    <a:pt x="1780" y="6791"/>
                  </a:cubicBezTo>
                  <a:cubicBezTo>
                    <a:pt x="1766" y="6821"/>
                    <a:pt x="1759" y="6865"/>
                    <a:pt x="1773" y="6916"/>
                  </a:cubicBezTo>
                  <a:cubicBezTo>
                    <a:pt x="1788" y="6975"/>
                    <a:pt x="1780" y="7033"/>
                    <a:pt x="1751" y="7063"/>
                  </a:cubicBezTo>
                  <a:cubicBezTo>
                    <a:pt x="1737" y="7085"/>
                    <a:pt x="1715" y="7092"/>
                    <a:pt x="1692" y="7092"/>
                  </a:cubicBezTo>
                  <a:cubicBezTo>
                    <a:pt x="1678" y="7092"/>
                    <a:pt x="1663" y="7092"/>
                    <a:pt x="1649" y="7085"/>
                  </a:cubicBezTo>
                  <a:cubicBezTo>
                    <a:pt x="1612" y="7063"/>
                    <a:pt x="1575" y="7011"/>
                    <a:pt x="1539" y="6960"/>
                  </a:cubicBezTo>
                  <a:cubicBezTo>
                    <a:pt x="1502" y="6909"/>
                    <a:pt x="1466" y="6857"/>
                    <a:pt x="1436" y="6857"/>
                  </a:cubicBezTo>
                  <a:cubicBezTo>
                    <a:pt x="1370" y="6879"/>
                    <a:pt x="1370" y="6879"/>
                    <a:pt x="1370" y="6879"/>
                  </a:cubicBezTo>
                  <a:cubicBezTo>
                    <a:pt x="1363" y="6872"/>
                    <a:pt x="1363" y="6872"/>
                    <a:pt x="1363" y="6872"/>
                  </a:cubicBezTo>
                  <a:cubicBezTo>
                    <a:pt x="1356" y="6857"/>
                    <a:pt x="1341" y="6828"/>
                    <a:pt x="1333" y="6806"/>
                  </a:cubicBezTo>
                  <a:cubicBezTo>
                    <a:pt x="1326" y="6762"/>
                    <a:pt x="1304" y="6711"/>
                    <a:pt x="1268" y="6674"/>
                  </a:cubicBezTo>
                  <a:cubicBezTo>
                    <a:pt x="1224" y="6645"/>
                    <a:pt x="1209" y="6601"/>
                    <a:pt x="1216" y="6535"/>
                  </a:cubicBezTo>
                  <a:cubicBezTo>
                    <a:pt x="1224" y="6476"/>
                    <a:pt x="1260" y="6455"/>
                    <a:pt x="1341" y="6440"/>
                  </a:cubicBezTo>
                  <a:cubicBezTo>
                    <a:pt x="1378" y="6432"/>
                    <a:pt x="1385" y="6418"/>
                    <a:pt x="1399" y="6388"/>
                  </a:cubicBezTo>
                  <a:cubicBezTo>
                    <a:pt x="1407" y="6367"/>
                    <a:pt x="1414" y="6345"/>
                    <a:pt x="1443" y="6315"/>
                  </a:cubicBezTo>
                  <a:cubicBezTo>
                    <a:pt x="1451" y="6300"/>
                    <a:pt x="1466" y="6286"/>
                    <a:pt x="1473" y="6279"/>
                  </a:cubicBezTo>
                  <a:lnTo>
                    <a:pt x="1451" y="6271"/>
                  </a:lnTo>
                  <a:cubicBezTo>
                    <a:pt x="1421" y="6271"/>
                    <a:pt x="1399" y="6257"/>
                    <a:pt x="1385" y="6242"/>
                  </a:cubicBezTo>
                  <a:cubicBezTo>
                    <a:pt x="1370" y="6235"/>
                    <a:pt x="1356" y="6227"/>
                    <a:pt x="1341" y="6220"/>
                  </a:cubicBezTo>
                  <a:cubicBezTo>
                    <a:pt x="1297" y="6213"/>
                    <a:pt x="1290" y="6154"/>
                    <a:pt x="1282" y="6110"/>
                  </a:cubicBezTo>
                  <a:cubicBezTo>
                    <a:pt x="1282" y="6103"/>
                    <a:pt x="1275" y="6088"/>
                    <a:pt x="1275" y="6081"/>
                  </a:cubicBezTo>
                  <a:cubicBezTo>
                    <a:pt x="1275" y="6066"/>
                    <a:pt x="1275" y="6044"/>
                    <a:pt x="1275" y="6022"/>
                  </a:cubicBezTo>
                  <a:cubicBezTo>
                    <a:pt x="1275" y="5993"/>
                    <a:pt x="1275" y="5964"/>
                    <a:pt x="1260" y="5941"/>
                  </a:cubicBezTo>
                  <a:cubicBezTo>
                    <a:pt x="1253" y="5934"/>
                    <a:pt x="1246" y="5934"/>
                    <a:pt x="1238" y="5927"/>
                  </a:cubicBezTo>
                  <a:cubicBezTo>
                    <a:pt x="1224" y="5919"/>
                    <a:pt x="1209" y="5912"/>
                    <a:pt x="1202" y="5883"/>
                  </a:cubicBezTo>
                  <a:cubicBezTo>
                    <a:pt x="1180" y="5824"/>
                    <a:pt x="1194" y="5729"/>
                    <a:pt x="1202" y="5663"/>
                  </a:cubicBezTo>
                  <a:cubicBezTo>
                    <a:pt x="1202" y="5619"/>
                    <a:pt x="1180" y="5597"/>
                    <a:pt x="1150" y="5568"/>
                  </a:cubicBezTo>
                  <a:cubicBezTo>
                    <a:pt x="1136" y="5553"/>
                    <a:pt x="1121" y="5538"/>
                    <a:pt x="1106" y="5517"/>
                  </a:cubicBezTo>
                  <a:cubicBezTo>
                    <a:pt x="1084" y="5480"/>
                    <a:pt x="1062" y="5458"/>
                    <a:pt x="1033" y="5436"/>
                  </a:cubicBezTo>
                  <a:cubicBezTo>
                    <a:pt x="1018" y="5421"/>
                    <a:pt x="1011" y="5414"/>
                    <a:pt x="997" y="5399"/>
                  </a:cubicBezTo>
                  <a:cubicBezTo>
                    <a:pt x="982" y="5385"/>
                    <a:pt x="960" y="5377"/>
                    <a:pt x="938" y="5377"/>
                  </a:cubicBezTo>
                  <a:cubicBezTo>
                    <a:pt x="909" y="5377"/>
                    <a:pt x="887" y="5385"/>
                    <a:pt x="865" y="5385"/>
                  </a:cubicBezTo>
                  <a:cubicBezTo>
                    <a:pt x="857" y="5392"/>
                    <a:pt x="857" y="5392"/>
                    <a:pt x="857" y="5392"/>
                  </a:cubicBezTo>
                  <a:cubicBezTo>
                    <a:pt x="828" y="5392"/>
                    <a:pt x="762" y="5421"/>
                    <a:pt x="711" y="5443"/>
                  </a:cubicBezTo>
                  <a:cubicBezTo>
                    <a:pt x="637" y="5465"/>
                    <a:pt x="637" y="5465"/>
                    <a:pt x="637" y="5465"/>
                  </a:cubicBezTo>
                  <a:cubicBezTo>
                    <a:pt x="586" y="5487"/>
                    <a:pt x="564" y="5495"/>
                    <a:pt x="528" y="5524"/>
                  </a:cubicBezTo>
                  <a:cubicBezTo>
                    <a:pt x="506" y="5538"/>
                    <a:pt x="484" y="5546"/>
                    <a:pt x="461" y="5553"/>
                  </a:cubicBezTo>
                  <a:cubicBezTo>
                    <a:pt x="440" y="5560"/>
                    <a:pt x="418" y="5568"/>
                    <a:pt x="388" y="5590"/>
                  </a:cubicBezTo>
                  <a:lnTo>
                    <a:pt x="388" y="5590"/>
                  </a:lnTo>
                  <a:cubicBezTo>
                    <a:pt x="381" y="5590"/>
                    <a:pt x="381" y="5590"/>
                    <a:pt x="381" y="5590"/>
                  </a:cubicBezTo>
                  <a:cubicBezTo>
                    <a:pt x="381" y="5590"/>
                    <a:pt x="330" y="5597"/>
                    <a:pt x="286" y="5597"/>
                  </a:cubicBezTo>
                  <a:cubicBezTo>
                    <a:pt x="256" y="5597"/>
                    <a:pt x="234" y="5597"/>
                    <a:pt x="220" y="5590"/>
                  </a:cubicBezTo>
                  <a:cubicBezTo>
                    <a:pt x="168" y="5568"/>
                    <a:pt x="154" y="5502"/>
                    <a:pt x="139" y="5436"/>
                  </a:cubicBezTo>
                  <a:cubicBezTo>
                    <a:pt x="125" y="5392"/>
                    <a:pt x="102" y="5385"/>
                    <a:pt x="66" y="5370"/>
                  </a:cubicBezTo>
                  <a:cubicBezTo>
                    <a:pt x="59" y="5363"/>
                    <a:pt x="44" y="5363"/>
                    <a:pt x="37" y="5355"/>
                  </a:cubicBezTo>
                  <a:cubicBezTo>
                    <a:pt x="15" y="5348"/>
                    <a:pt x="7" y="5333"/>
                    <a:pt x="0" y="5311"/>
                  </a:cubicBezTo>
                  <a:cubicBezTo>
                    <a:pt x="0" y="5275"/>
                    <a:pt x="29" y="5231"/>
                    <a:pt x="59" y="5201"/>
                  </a:cubicBezTo>
                  <a:cubicBezTo>
                    <a:pt x="80" y="5179"/>
                    <a:pt x="95" y="5179"/>
                    <a:pt x="110" y="5179"/>
                  </a:cubicBezTo>
                  <a:cubicBezTo>
                    <a:pt x="117" y="5179"/>
                    <a:pt x="117" y="5179"/>
                    <a:pt x="117" y="5172"/>
                  </a:cubicBezTo>
                  <a:cubicBezTo>
                    <a:pt x="125" y="5165"/>
                    <a:pt x="125" y="5157"/>
                    <a:pt x="132" y="5143"/>
                  </a:cubicBezTo>
                  <a:cubicBezTo>
                    <a:pt x="132" y="5121"/>
                    <a:pt x="147" y="5084"/>
                    <a:pt x="154" y="5069"/>
                  </a:cubicBezTo>
                  <a:cubicBezTo>
                    <a:pt x="161" y="5062"/>
                    <a:pt x="168" y="5055"/>
                    <a:pt x="190" y="5055"/>
                  </a:cubicBezTo>
                  <a:cubicBezTo>
                    <a:pt x="205" y="5055"/>
                    <a:pt x="227" y="5062"/>
                    <a:pt x="249" y="5069"/>
                  </a:cubicBezTo>
                  <a:cubicBezTo>
                    <a:pt x="264" y="5077"/>
                    <a:pt x="278" y="5084"/>
                    <a:pt x="293" y="5084"/>
                  </a:cubicBezTo>
                  <a:cubicBezTo>
                    <a:pt x="300" y="5091"/>
                    <a:pt x="315" y="5091"/>
                    <a:pt x="322" y="5091"/>
                  </a:cubicBezTo>
                  <a:cubicBezTo>
                    <a:pt x="330" y="5091"/>
                    <a:pt x="330" y="5077"/>
                    <a:pt x="330" y="5069"/>
                  </a:cubicBezTo>
                  <a:cubicBezTo>
                    <a:pt x="337" y="5026"/>
                    <a:pt x="322" y="5004"/>
                    <a:pt x="308" y="4996"/>
                  </a:cubicBezTo>
                  <a:cubicBezTo>
                    <a:pt x="300" y="4996"/>
                    <a:pt x="300" y="4996"/>
                    <a:pt x="300" y="4996"/>
                  </a:cubicBezTo>
                  <a:cubicBezTo>
                    <a:pt x="278" y="4989"/>
                    <a:pt x="242" y="4974"/>
                    <a:pt x="212" y="4945"/>
                  </a:cubicBezTo>
                  <a:cubicBezTo>
                    <a:pt x="198" y="4930"/>
                    <a:pt x="198" y="4923"/>
                    <a:pt x="198" y="4916"/>
                  </a:cubicBezTo>
                  <a:cubicBezTo>
                    <a:pt x="198" y="4886"/>
                    <a:pt x="227" y="4864"/>
                    <a:pt x="264" y="4835"/>
                  </a:cubicBezTo>
                  <a:cubicBezTo>
                    <a:pt x="271" y="4828"/>
                    <a:pt x="286" y="4820"/>
                    <a:pt x="293" y="4813"/>
                  </a:cubicBezTo>
                  <a:cubicBezTo>
                    <a:pt x="308" y="4798"/>
                    <a:pt x="330" y="4784"/>
                    <a:pt x="344" y="4769"/>
                  </a:cubicBezTo>
                  <a:cubicBezTo>
                    <a:pt x="366" y="4755"/>
                    <a:pt x="388" y="4740"/>
                    <a:pt x="403" y="4718"/>
                  </a:cubicBezTo>
                  <a:cubicBezTo>
                    <a:pt x="418" y="4703"/>
                    <a:pt x="432" y="4696"/>
                    <a:pt x="447" y="4696"/>
                  </a:cubicBezTo>
                  <a:cubicBezTo>
                    <a:pt x="461" y="4696"/>
                    <a:pt x="484" y="4710"/>
                    <a:pt x="506" y="4725"/>
                  </a:cubicBezTo>
                  <a:cubicBezTo>
                    <a:pt x="513" y="4732"/>
                    <a:pt x="528" y="4740"/>
                    <a:pt x="542" y="4747"/>
                  </a:cubicBezTo>
                  <a:cubicBezTo>
                    <a:pt x="549" y="4755"/>
                    <a:pt x="557" y="4755"/>
                    <a:pt x="564" y="4755"/>
                  </a:cubicBezTo>
                  <a:cubicBezTo>
                    <a:pt x="571" y="4755"/>
                    <a:pt x="579" y="4755"/>
                    <a:pt x="586" y="4747"/>
                  </a:cubicBezTo>
                  <a:cubicBezTo>
                    <a:pt x="593" y="4732"/>
                    <a:pt x="601" y="4710"/>
                    <a:pt x="593" y="4688"/>
                  </a:cubicBezTo>
                  <a:cubicBezTo>
                    <a:pt x="593" y="4674"/>
                    <a:pt x="586" y="4674"/>
                    <a:pt x="571" y="4674"/>
                  </a:cubicBezTo>
                  <a:cubicBezTo>
                    <a:pt x="557" y="4667"/>
                    <a:pt x="535" y="4667"/>
                    <a:pt x="528" y="4637"/>
                  </a:cubicBezTo>
                  <a:cubicBezTo>
                    <a:pt x="528" y="4630"/>
                    <a:pt x="528" y="4615"/>
                    <a:pt x="535" y="4608"/>
                  </a:cubicBezTo>
                  <a:cubicBezTo>
                    <a:pt x="549" y="4586"/>
                    <a:pt x="579" y="4579"/>
                    <a:pt x="608" y="4579"/>
                  </a:cubicBezTo>
                  <a:cubicBezTo>
                    <a:pt x="623" y="4579"/>
                    <a:pt x="645" y="4579"/>
                    <a:pt x="674" y="4593"/>
                  </a:cubicBezTo>
                  <a:cubicBezTo>
                    <a:pt x="681" y="4600"/>
                    <a:pt x="689" y="4608"/>
                    <a:pt x="696" y="4608"/>
                  </a:cubicBezTo>
                  <a:cubicBezTo>
                    <a:pt x="711" y="4608"/>
                    <a:pt x="718" y="4586"/>
                    <a:pt x="725" y="4549"/>
                  </a:cubicBezTo>
                  <a:cubicBezTo>
                    <a:pt x="733" y="4498"/>
                    <a:pt x="711" y="4447"/>
                    <a:pt x="696" y="4425"/>
                  </a:cubicBezTo>
                  <a:cubicBezTo>
                    <a:pt x="681" y="4410"/>
                    <a:pt x="674" y="4403"/>
                    <a:pt x="667" y="4395"/>
                  </a:cubicBezTo>
                  <a:cubicBezTo>
                    <a:pt x="652" y="4381"/>
                    <a:pt x="645" y="4373"/>
                    <a:pt x="630" y="4344"/>
                  </a:cubicBezTo>
                  <a:cubicBezTo>
                    <a:pt x="623" y="4329"/>
                    <a:pt x="623" y="4315"/>
                    <a:pt x="616" y="4300"/>
                  </a:cubicBezTo>
                  <a:cubicBezTo>
                    <a:pt x="616" y="4278"/>
                    <a:pt x="608" y="4264"/>
                    <a:pt x="593" y="4249"/>
                  </a:cubicBezTo>
                  <a:cubicBezTo>
                    <a:pt x="579" y="4234"/>
                    <a:pt x="579" y="4234"/>
                    <a:pt x="579" y="4234"/>
                  </a:cubicBezTo>
                  <a:cubicBezTo>
                    <a:pt x="549" y="4205"/>
                    <a:pt x="520" y="4168"/>
                    <a:pt x="454" y="4168"/>
                  </a:cubicBezTo>
                  <a:cubicBezTo>
                    <a:pt x="425" y="4161"/>
                    <a:pt x="403" y="4154"/>
                    <a:pt x="396" y="4139"/>
                  </a:cubicBezTo>
                  <a:cubicBezTo>
                    <a:pt x="388" y="4117"/>
                    <a:pt x="403" y="4102"/>
                    <a:pt x="425" y="4080"/>
                  </a:cubicBezTo>
                  <a:cubicBezTo>
                    <a:pt x="440" y="4073"/>
                    <a:pt x="440" y="4073"/>
                    <a:pt x="440" y="4073"/>
                  </a:cubicBezTo>
                  <a:cubicBezTo>
                    <a:pt x="469" y="4044"/>
                    <a:pt x="469" y="4029"/>
                    <a:pt x="476" y="4000"/>
                  </a:cubicBezTo>
                  <a:cubicBezTo>
                    <a:pt x="476" y="3992"/>
                    <a:pt x="476" y="3978"/>
                    <a:pt x="476" y="3970"/>
                  </a:cubicBezTo>
                  <a:cubicBezTo>
                    <a:pt x="484" y="3941"/>
                    <a:pt x="469" y="3912"/>
                    <a:pt x="461" y="3890"/>
                  </a:cubicBezTo>
                  <a:cubicBezTo>
                    <a:pt x="454" y="3868"/>
                    <a:pt x="447" y="3853"/>
                    <a:pt x="440" y="3831"/>
                  </a:cubicBezTo>
                  <a:cubicBezTo>
                    <a:pt x="432" y="3780"/>
                    <a:pt x="469" y="3750"/>
                    <a:pt x="491" y="3721"/>
                  </a:cubicBezTo>
                  <a:cubicBezTo>
                    <a:pt x="498" y="3714"/>
                    <a:pt x="506" y="3707"/>
                    <a:pt x="513" y="3699"/>
                  </a:cubicBezTo>
                  <a:cubicBezTo>
                    <a:pt x="535" y="3670"/>
                    <a:pt x="564" y="3633"/>
                    <a:pt x="608" y="3633"/>
                  </a:cubicBezTo>
                  <a:cubicBezTo>
                    <a:pt x="616" y="3633"/>
                    <a:pt x="616" y="3633"/>
                    <a:pt x="623" y="3633"/>
                  </a:cubicBezTo>
                  <a:cubicBezTo>
                    <a:pt x="652" y="3641"/>
                    <a:pt x="667" y="3655"/>
                    <a:pt x="681" y="3670"/>
                  </a:cubicBezTo>
                  <a:cubicBezTo>
                    <a:pt x="689" y="3685"/>
                    <a:pt x="703" y="3699"/>
                    <a:pt x="718" y="3699"/>
                  </a:cubicBezTo>
                  <a:lnTo>
                    <a:pt x="718" y="3699"/>
                  </a:lnTo>
                  <a:cubicBezTo>
                    <a:pt x="740" y="3699"/>
                    <a:pt x="769" y="3648"/>
                    <a:pt x="784" y="3611"/>
                  </a:cubicBezTo>
                  <a:cubicBezTo>
                    <a:pt x="799" y="3589"/>
                    <a:pt x="806" y="3575"/>
                    <a:pt x="813" y="3567"/>
                  </a:cubicBezTo>
                  <a:cubicBezTo>
                    <a:pt x="842" y="3509"/>
                    <a:pt x="806" y="3414"/>
                    <a:pt x="777" y="3355"/>
                  </a:cubicBezTo>
                  <a:cubicBezTo>
                    <a:pt x="747" y="3311"/>
                    <a:pt x="747" y="3267"/>
                    <a:pt x="747" y="3223"/>
                  </a:cubicBezTo>
                  <a:cubicBezTo>
                    <a:pt x="747" y="3216"/>
                    <a:pt x="747" y="3216"/>
                    <a:pt x="747" y="3216"/>
                  </a:cubicBezTo>
                  <a:lnTo>
                    <a:pt x="747" y="3216"/>
                  </a:lnTo>
                  <a:cubicBezTo>
                    <a:pt x="769" y="3186"/>
                    <a:pt x="784" y="3164"/>
                    <a:pt x="806" y="3135"/>
                  </a:cubicBezTo>
                  <a:cubicBezTo>
                    <a:pt x="835" y="3091"/>
                    <a:pt x="835" y="3069"/>
                    <a:pt x="828" y="3025"/>
                  </a:cubicBezTo>
                  <a:cubicBezTo>
                    <a:pt x="821" y="3010"/>
                    <a:pt x="821" y="2996"/>
                    <a:pt x="821" y="2981"/>
                  </a:cubicBezTo>
                  <a:cubicBezTo>
                    <a:pt x="813" y="2945"/>
                    <a:pt x="806" y="2937"/>
                    <a:pt x="799" y="2930"/>
                  </a:cubicBezTo>
                  <a:cubicBezTo>
                    <a:pt x="791" y="2915"/>
                    <a:pt x="777" y="2908"/>
                    <a:pt x="777" y="2879"/>
                  </a:cubicBezTo>
                  <a:cubicBezTo>
                    <a:pt x="769" y="2835"/>
                    <a:pt x="791" y="2820"/>
                    <a:pt x="813" y="2805"/>
                  </a:cubicBezTo>
                  <a:cubicBezTo>
                    <a:pt x="828" y="2798"/>
                    <a:pt x="842" y="2791"/>
                    <a:pt x="850" y="2776"/>
                  </a:cubicBezTo>
                  <a:cubicBezTo>
                    <a:pt x="879" y="2725"/>
                    <a:pt x="909" y="2710"/>
                    <a:pt x="960" y="2681"/>
                  </a:cubicBezTo>
                  <a:cubicBezTo>
                    <a:pt x="982" y="2673"/>
                    <a:pt x="982" y="2673"/>
                    <a:pt x="982" y="2673"/>
                  </a:cubicBezTo>
                  <a:cubicBezTo>
                    <a:pt x="1026" y="2651"/>
                    <a:pt x="1033" y="2637"/>
                    <a:pt x="1040" y="2600"/>
                  </a:cubicBezTo>
                  <a:cubicBezTo>
                    <a:pt x="1048" y="2586"/>
                    <a:pt x="1048" y="2578"/>
                    <a:pt x="1055" y="2564"/>
                  </a:cubicBezTo>
                  <a:cubicBezTo>
                    <a:pt x="1062" y="2541"/>
                    <a:pt x="1077" y="2519"/>
                    <a:pt x="1099" y="2519"/>
                  </a:cubicBezTo>
                  <a:cubicBezTo>
                    <a:pt x="1121" y="2519"/>
                    <a:pt x="1136" y="2541"/>
                    <a:pt x="1150" y="2571"/>
                  </a:cubicBezTo>
                  <a:cubicBezTo>
                    <a:pt x="1172" y="2600"/>
                    <a:pt x="1180" y="2615"/>
                    <a:pt x="1216" y="2615"/>
                  </a:cubicBezTo>
                  <a:cubicBezTo>
                    <a:pt x="1231" y="2615"/>
                    <a:pt x="1246" y="2607"/>
                    <a:pt x="1268" y="2607"/>
                  </a:cubicBezTo>
                  <a:cubicBezTo>
                    <a:pt x="1333" y="2586"/>
                    <a:pt x="1333" y="2578"/>
                    <a:pt x="1348" y="2556"/>
                  </a:cubicBezTo>
                  <a:cubicBezTo>
                    <a:pt x="1348" y="2549"/>
                    <a:pt x="1356" y="2534"/>
                    <a:pt x="1363" y="2519"/>
                  </a:cubicBezTo>
                  <a:cubicBezTo>
                    <a:pt x="1392" y="2468"/>
                    <a:pt x="1399" y="2461"/>
                    <a:pt x="1429" y="2446"/>
                  </a:cubicBezTo>
                  <a:cubicBezTo>
                    <a:pt x="1436" y="2439"/>
                    <a:pt x="1443" y="2432"/>
                    <a:pt x="1451" y="2432"/>
                  </a:cubicBezTo>
                  <a:cubicBezTo>
                    <a:pt x="1473" y="2417"/>
                    <a:pt x="1473" y="2410"/>
                    <a:pt x="1473" y="2410"/>
                  </a:cubicBezTo>
                  <a:lnTo>
                    <a:pt x="1473" y="2402"/>
                  </a:lnTo>
                  <a:cubicBezTo>
                    <a:pt x="1466" y="2395"/>
                    <a:pt x="1466" y="2373"/>
                    <a:pt x="1466" y="2344"/>
                  </a:cubicBezTo>
                  <a:cubicBezTo>
                    <a:pt x="1466" y="2300"/>
                    <a:pt x="1480" y="2285"/>
                    <a:pt x="1502" y="2263"/>
                  </a:cubicBezTo>
                  <a:cubicBezTo>
                    <a:pt x="1509" y="2256"/>
                    <a:pt x="1524" y="2241"/>
                    <a:pt x="1531" y="2219"/>
                  </a:cubicBezTo>
                  <a:cubicBezTo>
                    <a:pt x="1553" y="2182"/>
                    <a:pt x="1575" y="2168"/>
                    <a:pt x="1590" y="2153"/>
                  </a:cubicBezTo>
                  <a:cubicBezTo>
                    <a:pt x="1605" y="2146"/>
                    <a:pt x="1612" y="2138"/>
                    <a:pt x="1627" y="2124"/>
                  </a:cubicBezTo>
                  <a:lnTo>
                    <a:pt x="1649" y="2102"/>
                  </a:lnTo>
                  <a:cubicBezTo>
                    <a:pt x="1649" y="2102"/>
                    <a:pt x="1641" y="2102"/>
                    <a:pt x="1634" y="2095"/>
                  </a:cubicBezTo>
                  <a:cubicBezTo>
                    <a:pt x="1605" y="2065"/>
                    <a:pt x="1590" y="2029"/>
                    <a:pt x="1575" y="1948"/>
                  </a:cubicBezTo>
                  <a:cubicBezTo>
                    <a:pt x="1561" y="1897"/>
                    <a:pt x="1575" y="1882"/>
                    <a:pt x="1612" y="1867"/>
                  </a:cubicBezTo>
                  <a:cubicBezTo>
                    <a:pt x="1619" y="1860"/>
                    <a:pt x="1634" y="1853"/>
                    <a:pt x="1656" y="1831"/>
                  </a:cubicBezTo>
                  <a:cubicBezTo>
                    <a:pt x="1678" y="1816"/>
                    <a:pt x="1700" y="1809"/>
                    <a:pt x="1729" y="1809"/>
                  </a:cubicBezTo>
                  <a:cubicBezTo>
                    <a:pt x="1759" y="1809"/>
                    <a:pt x="1788" y="1816"/>
                    <a:pt x="1810" y="1823"/>
                  </a:cubicBezTo>
                  <a:cubicBezTo>
                    <a:pt x="1832" y="1823"/>
                    <a:pt x="1854" y="1831"/>
                    <a:pt x="1868" y="1831"/>
                  </a:cubicBezTo>
                  <a:cubicBezTo>
                    <a:pt x="1890" y="1831"/>
                    <a:pt x="1905" y="1838"/>
                    <a:pt x="1912" y="1845"/>
                  </a:cubicBezTo>
                  <a:cubicBezTo>
                    <a:pt x="1927" y="1823"/>
                    <a:pt x="1949" y="1801"/>
                    <a:pt x="1986" y="1794"/>
                  </a:cubicBezTo>
                  <a:cubicBezTo>
                    <a:pt x="1993" y="1794"/>
                    <a:pt x="1993" y="1794"/>
                    <a:pt x="2000" y="1794"/>
                  </a:cubicBezTo>
                  <a:cubicBezTo>
                    <a:pt x="1993" y="1787"/>
                    <a:pt x="1993" y="1787"/>
                    <a:pt x="1986" y="1779"/>
                  </a:cubicBezTo>
                  <a:cubicBezTo>
                    <a:pt x="1942" y="1736"/>
                    <a:pt x="1971" y="1706"/>
                    <a:pt x="1993" y="1677"/>
                  </a:cubicBezTo>
                  <a:cubicBezTo>
                    <a:pt x="2000" y="1669"/>
                    <a:pt x="2008" y="1662"/>
                    <a:pt x="2008" y="1655"/>
                  </a:cubicBezTo>
                  <a:cubicBezTo>
                    <a:pt x="2022" y="1640"/>
                    <a:pt x="2037" y="1626"/>
                    <a:pt x="2052" y="1618"/>
                  </a:cubicBezTo>
                  <a:cubicBezTo>
                    <a:pt x="2066" y="1604"/>
                    <a:pt x="2081" y="1596"/>
                    <a:pt x="2096" y="1568"/>
                  </a:cubicBezTo>
                  <a:cubicBezTo>
                    <a:pt x="2118" y="1517"/>
                    <a:pt x="2118" y="1517"/>
                    <a:pt x="2103" y="1487"/>
                  </a:cubicBezTo>
                  <a:cubicBezTo>
                    <a:pt x="2088" y="1451"/>
                    <a:pt x="2074" y="1429"/>
                    <a:pt x="2059" y="1356"/>
                  </a:cubicBezTo>
                  <a:cubicBezTo>
                    <a:pt x="2052" y="1341"/>
                    <a:pt x="2052" y="1326"/>
                    <a:pt x="2052" y="1311"/>
                  </a:cubicBezTo>
                  <a:cubicBezTo>
                    <a:pt x="2044" y="1282"/>
                    <a:pt x="2044" y="1282"/>
                    <a:pt x="2030" y="1282"/>
                  </a:cubicBezTo>
                  <a:cubicBezTo>
                    <a:pt x="2030" y="1282"/>
                    <a:pt x="2022" y="1282"/>
                    <a:pt x="2015" y="1282"/>
                  </a:cubicBezTo>
                  <a:cubicBezTo>
                    <a:pt x="1956" y="1289"/>
                    <a:pt x="1927" y="1311"/>
                    <a:pt x="1890" y="1341"/>
                  </a:cubicBezTo>
                  <a:cubicBezTo>
                    <a:pt x="1861" y="1363"/>
                    <a:pt x="1832" y="1377"/>
                    <a:pt x="1802" y="1377"/>
                  </a:cubicBezTo>
                  <a:cubicBezTo>
                    <a:pt x="1788" y="1377"/>
                    <a:pt x="1773" y="1377"/>
                    <a:pt x="1759" y="1363"/>
                  </a:cubicBezTo>
                  <a:cubicBezTo>
                    <a:pt x="1737" y="1348"/>
                    <a:pt x="1729" y="1333"/>
                    <a:pt x="1729" y="1319"/>
                  </a:cubicBezTo>
                  <a:cubicBezTo>
                    <a:pt x="1722" y="1311"/>
                    <a:pt x="1722" y="1297"/>
                    <a:pt x="1707" y="1275"/>
                  </a:cubicBezTo>
                  <a:cubicBezTo>
                    <a:pt x="1670" y="1238"/>
                    <a:pt x="1692" y="1209"/>
                    <a:pt x="1722" y="1172"/>
                  </a:cubicBezTo>
                  <a:cubicBezTo>
                    <a:pt x="1729" y="1158"/>
                    <a:pt x="1744" y="1136"/>
                    <a:pt x="1751" y="1114"/>
                  </a:cubicBezTo>
                  <a:cubicBezTo>
                    <a:pt x="1788" y="1055"/>
                    <a:pt x="1802" y="1048"/>
                    <a:pt x="1839" y="1018"/>
                  </a:cubicBezTo>
                  <a:cubicBezTo>
                    <a:pt x="1847" y="1011"/>
                    <a:pt x="1861" y="1004"/>
                    <a:pt x="1876" y="989"/>
                  </a:cubicBezTo>
                  <a:cubicBezTo>
                    <a:pt x="1905" y="974"/>
                    <a:pt x="1920" y="952"/>
                    <a:pt x="1927" y="945"/>
                  </a:cubicBezTo>
                  <a:cubicBezTo>
                    <a:pt x="1934" y="923"/>
                    <a:pt x="1949" y="916"/>
                    <a:pt x="1978" y="916"/>
                  </a:cubicBezTo>
                  <a:cubicBezTo>
                    <a:pt x="1993" y="916"/>
                    <a:pt x="2000" y="916"/>
                    <a:pt x="2015" y="916"/>
                  </a:cubicBezTo>
                  <a:cubicBezTo>
                    <a:pt x="2030" y="916"/>
                    <a:pt x="2037" y="916"/>
                    <a:pt x="2044" y="916"/>
                  </a:cubicBezTo>
                  <a:cubicBezTo>
                    <a:pt x="2074" y="916"/>
                    <a:pt x="2096" y="908"/>
                    <a:pt x="2110" y="894"/>
                  </a:cubicBezTo>
                  <a:cubicBezTo>
                    <a:pt x="2140" y="865"/>
                    <a:pt x="2161" y="857"/>
                    <a:pt x="2191" y="857"/>
                  </a:cubicBezTo>
                  <a:cubicBezTo>
                    <a:pt x="2220" y="857"/>
                    <a:pt x="2242" y="865"/>
                    <a:pt x="2271" y="879"/>
                  </a:cubicBezTo>
                  <a:cubicBezTo>
                    <a:pt x="2279" y="887"/>
                    <a:pt x="2293" y="894"/>
                    <a:pt x="2308" y="894"/>
                  </a:cubicBezTo>
                  <a:cubicBezTo>
                    <a:pt x="2345" y="894"/>
                    <a:pt x="2381" y="879"/>
                    <a:pt x="2418" y="872"/>
                  </a:cubicBezTo>
                  <a:cubicBezTo>
                    <a:pt x="2440" y="865"/>
                    <a:pt x="2462" y="857"/>
                    <a:pt x="2477" y="857"/>
                  </a:cubicBezTo>
                  <a:cubicBezTo>
                    <a:pt x="2499" y="850"/>
                    <a:pt x="2513" y="842"/>
                    <a:pt x="2521" y="828"/>
                  </a:cubicBezTo>
                  <a:cubicBezTo>
                    <a:pt x="2528" y="813"/>
                    <a:pt x="2521" y="791"/>
                    <a:pt x="2513" y="777"/>
                  </a:cubicBezTo>
                  <a:cubicBezTo>
                    <a:pt x="2506" y="762"/>
                    <a:pt x="2491" y="747"/>
                    <a:pt x="2469" y="732"/>
                  </a:cubicBezTo>
                  <a:cubicBezTo>
                    <a:pt x="2447" y="718"/>
                    <a:pt x="2425" y="703"/>
                    <a:pt x="2403" y="674"/>
                  </a:cubicBezTo>
                  <a:cubicBezTo>
                    <a:pt x="2374" y="637"/>
                    <a:pt x="2359" y="623"/>
                    <a:pt x="2359" y="601"/>
                  </a:cubicBezTo>
                  <a:cubicBezTo>
                    <a:pt x="2359" y="579"/>
                    <a:pt x="2374" y="564"/>
                    <a:pt x="2403" y="542"/>
                  </a:cubicBezTo>
                  <a:cubicBezTo>
                    <a:pt x="2447" y="513"/>
                    <a:pt x="2506" y="491"/>
                    <a:pt x="2557" y="469"/>
                  </a:cubicBezTo>
                  <a:cubicBezTo>
                    <a:pt x="2579" y="461"/>
                    <a:pt x="2601" y="454"/>
                    <a:pt x="2623" y="447"/>
                  </a:cubicBezTo>
                  <a:cubicBezTo>
                    <a:pt x="2630" y="439"/>
                    <a:pt x="2638" y="439"/>
                    <a:pt x="2652" y="439"/>
                  </a:cubicBezTo>
                  <a:cubicBezTo>
                    <a:pt x="2682" y="439"/>
                    <a:pt x="2704" y="461"/>
                    <a:pt x="2726" y="476"/>
                  </a:cubicBezTo>
                  <a:cubicBezTo>
                    <a:pt x="2748" y="491"/>
                    <a:pt x="2762" y="498"/>
                    <a:pt x="2777" y="506"/>
                  </a:cubicBezTo>
                  <a:cubicBezTo>
                    <a:pt x="2806" y="520"/>
                    <a:pt x="2836" y="527"/>
                    <a:pt x="2843" y="549"/>
                  </a:cubicBezTo>
                  <a:cubicBezTo>
                    <a:pt x="2850" y="564"/>
                    <a:pt x="2843" y="586"/>
                    <a:pt x="2836" y="601"/>
                  </a:cubicBezTo>
                  <a:cubicBezTo>
                    <a:pt x="2828" y="623"/>
                    <a:pt x="2828" y="645"/>
                    <a:pt x="2836" y="659"/>
                  </a:cubicBezTo>
                  <a:cubicBezTo>
                    <a:pt x="2850" y="681"/>
                    <a:pt x="2872" y="696"/>
                    <a:pt x="2909" y="703"/>
                  </a:cubicBezTo>
                  <a:lnTo>
                    <a:pt x="2916" y="703"/>
                  </a:lnTo>
                  <a:cubicBezTo>
                    <a:pt x="2960" y="703"/>
                    <a:pt x="2982" y="674"/>
                    <a:pt x="3004" y="645"/>
                  </a:cubicBezTo>
                  <a:cubicBezTo>
                    <a:pt x="3019" y="637"/>
                    <a:pt x="3026" y="623"/>
                    <a:pt x="3041" y="608"/>
                  </a:cubicBezTo>
                  <a:cubicBezTo>
                    <a:pt x="3070" y="586"/>
                    <a:pt x="3136" y="520"/>
                    <a:pt x="3246" y="418"/>
                  </a:cubicBezTo>
                  <a:cubicBezTo>
                    <a:pt x="3290" y="373"/>
                    <a:pt x="3334" y="286"/>
                    <a:pt x="3349" y="242"/>
                  </a:cubicBezTo>
                  <a:cubicBezTo>
                    <a:pt x="3356" y="227"/>
                    <a:pt x="3356" y="227"/>
                    <a:pt x="3341" y="220"/>
                  </a:cubicBezTo>
                  <a:cubicBezTo>
                    <a:pt x="3327" y="212"/>
                    <a:pt x="3305" y="198"/>
                    <a:pt x="3305" y="168"/>
                  </a:cubicBezTo>
                  <a:cubicBezTo>
                    <a:pt x="3305" y="124"/>
                    <a:pt x="3356" y="95"/>
                    <a:pt x="3437" y="95"/>
                  </a:cubicBezTo>
                  <a:cubicBezTo>
                    <a:pt x="3459" y="95"/>
                    <a:pt x="3480" y="88"/>
                    <a:pt x="3495" y="73"/>
                  </a:cubicBezTo>
                  <a:cubicBezTo>
                    <a:pt x="3459" y="73"/>
                    <a:pt x="3459" y="73"/>
                    <a:pt x="3459" y="73"/>
                  </a:cubicBezTo>
                  <a:cubicBezTo>
                    <a:pt x="3495" y="44"/>
                    <a:pt x="3495" y="44"/>
                    <a:pt x="3495" y="44"/>
                  </a:cubicBezTo>
                  <a:cubicBezTo>
                    <a:pt x="3532" y="15"/>
                    <a:pt x="3561" y="0"/>
                    <a:pt x="3583" y="0"/>
                  </a:cubicBezTo>
                  <a:cubicBezTo>
                    <a:pt x="3583" y="0"/>
                    <a:pt x="3590" y="0"/>
                    <a:pt x="3590" y="7"/>
                  </a:cubicBezTo>
                  <a:cubicBezTo>
                    <a:pt x="3620" y="7"/>
                    <a:pt x="3634" y="37"/>
                    <a:pt x="3642" y="58"/>
                  </a:cubicBezTo>
                  <a:cubicBezTo>
                    <a:pt x="3656" y="80"/>
                    <a:pt x="3664" y="88"/>
                    <a:pt x="3671" y="88"/>
                  </a:cubicBezTo>
                  <a:cubicBezTo>
                    <a:pt x="3678" y="88"/>
                    <a:pt x="3686" y="88"/>
                    <a:pt x="3700" y="88"/>
                  </a:cubicBezTo>
                  <a:cubicBezTo>
                    <a:pt x="3708" y="88"/>
                    <a:pt x="3715" y="88"/>
                    <a:pt x="3722" y="88"/>
                  </a:cubicBezTo>
                  <a:cubicBezTo>
                    <a:pt x="3737" y="88"/>
                    <a:pt x="3766" y="88"/>
                    <a:pt x="3796" y="73"/>
                  </a:cubicBezTo>
                  <a:cubicBezTo>
                    <a:pt x="3825" y="58"/>
                    <a:pt x="3854" y="51"/>
                    <a:pt x="3876" y="51"/>
                  </a:cubicBezTo>
                  <a:cubicBezTo>
                    <a:pt x="3913" y="51"/>
                    <a:pt x="3935" y="66"/>
                    <a:pt x="3942" y="95"/>
                  </a:cubicBezTo>
                  <a:cubicBezTo>
                    <a:pt x="3949" y="124"/>
                    <a:pt x="3993" y="168"/>
                    <a:pt x="4037" y="190"/>
                  </a:cubicBezTo>
                  <a:cubicBezTo>
                    <a:pt x="4059" y="205"/>
                    <a:pt x="4059" y="234"/>
                    <a:pt x="4052" y="256"/>
                  </a:cubicBezTo>
                  <a:cubicBezTo>
                    <a:pt x="4045" y="278"/>
                    <a:pt x="4030" y="293"/>
                    <a:pt x="4008" y="293"/>
                  </a:cubicBezTo>
                  <a:cubicBezTo>
                    <a:pt x="4001" y="293"/>
                    <a:pt x="3993" y="293"/>
                    <a:pt x="3979" y="286"/>
                  </a:cubicBezTo>
                  <a:cubicBezTo>
                    <a:pt x="3957" y="278"/>
                    <a:pt x="3942" y="271"/>
                    <a:pt x="3928" y="271"/>
                  </a:cubicBezTo>
                  <a:cubicBezTo>
                    <a:pt x="3920" y="271"/>
                    <a:pt x="3920" y="278"/>
                    <a:pt x="3920" y="278"/>
                  </a:cubicBezTo>
                  <a:lnTo>
                    <a:pt x="3920" y="278"/>
                  </a:lnTo>
                  <a:cubicBezTo>
                    <a:pt x="3942" y="308"/>
                    <a:pt x="3964" y="337"/>
                    <a:pt x="3949" y="351"/>
                  </a:cubicBezTo>
                  <a:cubicBezTo>
                    <a:pt x="3949" y="359"/>
                    <a:pt x="3942" y="366"/>
                    <a:pt x="3920" y="366"/>
                  </a:cubicBezTo>
                  <a:cubicBezTo>
                    <a:pt x="3920" y="366"/>
                    <a:pt x="3913" y="366"/>
                    <a:pt x="3905" y="366"/>
                  </a:cubicBezTo>
                  <a:lnTo>
                    <a:pt x="3905" y="366"/>
                  </a:lnTo>
                  <a:cubicBezTo>
                    <a:pt x="3913" y="381"/>
                    <a:pt x="3928" y="418"/>
                    <a:pt x="3891" y="439"/>
                  </a:cubicBezTo>
                  <a:cubicBezTo>
                    <a:pt x="3876" y="454"/>
                    <a:pt x="3869" y="461"/>
                    <a:pt x="3869" y="476"/>
                  </a:cubicBezTo>
                  <a:cubicBezTo>
                    <a:pt x="3869" y="491"/>
                    <a:pt x="3876" y="506"/>
                    <a:pt x="3883" y="520"/>
                  </a:cubicBezTo>
                  <a:cubicBezTo>
                    <a:pt x="3913" y="542"/>
                    <a:pt x="3949" y="637"/>
                    <a:pt x="3942" y="674"/>
                  </a:cubicBezTo>
                  <a:cubicBezTo>
                    <a:pt x="3942" y="681"/>
                    <a:pt x="3942" y="689"/>
                    <a:pt x="3949" y="703"/>
                  </a:cubicBezTo>
                  <a:cubicBezTo>
                    <a:pt x="3964" y="718"/>
                    <a:pt x="3979" y="747"/>
                    <a:pt x="3957" y="784"/>
                  </a:cubicBezTo>
                  <a:cubicBezTo>
                    <a:pt x="3949" y="791"/>
                    <a:pt x="3949" y="798"/>
                    <a:pt x="3949" y="806"/>
                  </a:cubicBezTo>
                  <a:cubicBezTo>
                    <a:pt x="3928" y="842"/>
                    <a:pt x="3928" y="850"/>
                    <a:pt x="3869" y="857"/>
                  </a:cubicBezTo>
                  <a:cubicBezTo>
                    <a:pt x="3818" y="865"/>
                    <a:pt x="3810" y="887"/>
                    <a:pt x="3803" y="923"/>
                  </a:cubicBezTo>
                  <a:cubicBezTo>
                    <a:pt x="3803" y="938"/>
                    <a:pt x="3803" y="938"/>
                    <a:pt x="3803" y="938"/>
                  </a:cubicBezTo>
                  <a:cubicBezTo>
                    <a:pt x="3796" y="974"/>
                    <a:pt x="3788" y="1004"/>
                    <a:pt x="3832" y="1026"/>
                  </a:cubicBezTo>
                  <a:cubicBezTo>
                    <a:pt x="3854" y="1040"/>
                    <a:pt x="3891" y="1055"/>
                    <a:pt x="3928" y="1070"/>
                  </a:cubicBezTo>
                  <a:cubicBezTo>
                    <a:pt x="3993" y="1091"/>
                    <a:pt x="4052" y="1114"/>
                    <a:pt x="4067" y="1143"/>
                  </a:cubicBezTo>
                  <a:cubicBezTo>
                    <a:pt x="4096" y="1180"/>
                    <a:pt x="4118" y="1187"/>
                    <a:pt x="4125" y="1187"/>
                  </a:cubicBezTo>
                  <a:cubicBezTo>
                    <a:pt x="4132" y="1187"/>
                    <a:pt x="4147" y="1180"/>
                    <a:pt x="4155" y="1172"/>
                  </a:cubicBezTo>
                  <a:cubicBezTo>
                    <a:pt x="4162" y="1165"/>
                    <a:pt x="4162" y="1165"/>
                    <a:pt x="4162" y="1165"/>
                  </a:cubicBezTo>
                  <a:cubicBezTo>
                    <a:pt x="4184" y="1150"/>
                    <a:pt x="4199" y="1128"/>
                    <a:pt x="4199" y="1121"/>
                  </a:cubicBezTo>
                  <a:cubicBezTo>
                    <a:pt x="4199" y="1121"/>
                    <a:pt x="4199" y="1114"/>
                    <a:pt x="4177" y="1106"/>
                  </a:cubicBezTo>
                  <a:cubicBezTo>
                    <a:pt x="4111" y="1077"/>
                    <a:pt x="4081" y="1018"/>
                    <a:pt x="4081" y="989"/>
                  </a:cubicBezTo>
                  <a:cubicBezTo>
                    <a:pt x="4081" y="967"/>
                    <a:pt x="4089" y="960"/>
                    <a:pt x="4103" y="952"/>
                  </a:cubicBezTo>
                  <a:cubicBezTo>
                    <a:pt x="4111" y="952"/>
                    <a:pt x="4125" y="945"/>
                    <a:pt x="4147" y="930"/>
                  </a:cubicBezTo>
                  <a:cubicBezTo>
                    <a:pt x="4162" y="923"/>
                    <a:pt x="4177" y="916"/>
                    <a:pt x="4191" y="908"/>
                  </a:cubicBezTo>
                  <a:cubicBezTo>
                    <a:pt x="4228" y="887"/>
                    <a:pt x="4250" y="872"/>
                    <a:pt x="4264" y="842"/>
                  </a:cubicBezTo>
                  <a:cubicBezTo>
                    <a:pt x="4272" y="813"/>
                    <a:pt x="4309" y="784"/>
                    <a:pt x="4338" y="784"/>
                  </a:cubicBezTo>
                  <a:cubicBezTo>
                    <a:pt x="4352" y="784"/>
                    <a:pt x="4367" y="791"/>
                    <a:pt x="4374" y="806"/>
                  </a:cubicBezTo>
                  <a:cubicBezTo>
                    <a:pt x="4382" y="791"/>
                    <a:pt x="4389" y="777"/>
                    <a:pt x="4404" y="769"/>
                  </a:cubicBezTo>
                  <a:cubicBezTo>
                    <a:pt x="4426" y="762"/>
                    <a:pt x="4433" y="762"/>
                    <a:pt x="4448" y="762"/>
                  </a:cubicBezTo>
                  <a:cubicBezTo>
                    <a:pt x="4477" y="762"/>
                    <a:pt x="4492" y="769"/>
                    <a:pt x="4514" y="791"/>
                  </a:cubicBezTo>
                  <a:cubicBezTo>
                    <a:pt x="4543" y="806"/>
                    <a:pt x="4558" y="835"/>
                    <a:pt x="4565" y="872"/>
                  </a:cubicBezTo>
                  <a:lnTo>
                    <a:pt x="4565" y="872"/>
                  </a:lnTo>
                  <a:lnTo>
                    <a:pt x="4572" y="894"/>
                  </a:lnTo>
                  <a:lnTo>
                    <a:pt x="4572" y="901"/>
                  </a:lnTo>
                  <a:cubicBezTo>
                    <a:pt x="4572" y="908"/>
                    <a:pt x="4572" y="923"/>
                    <a:pt x="4572" y="930"/>
                  </a:cubicBezTo>
                  <a:cubicBezTo>
                    <a:pt x="4565" y="967"/>
                    <a:pt x="4565" y="1026"/>
                    <a:pt x="4580" y="1040"/>
                  </a:cubicBezTo>
                  <a:cubicBezTo>
                    <a:pt x="4609" y="1062"/>
                    <a:pt x="4609" y="1084"/>
                    <a:pt x="4616" y="1106"/>
                  </a:cubicBezTo>
                  <a:cubicBezTo>
                    <a:pt x="4616" y="1121"/>
                    <a:pt x="4616" y="1136"/>
                    <a:pt x="4631" y="1150"/>
                  </a:cubicBezTo>
                  <a:cubicBezTo>
                    <a:pt x="4653" y="1187"/>
                    <a:pt x="4675" y="1209"/>
                    <a:pt x="4726" y="1209"/>
                  </a:cubicBezTo>
                  <a:cubicBezTo>
                    <a:pt x="4785" y="1209"/>
                    <a:pt x="4799" y="1246"/>
                    <a:pt x="4814" y="1282"/>
                  </a:cubicBezTo>
                  <a:cubicBezTo>
                    <a:pt x="4814" y="1289"/>
                    <a:pt x="4814" y="1297"/>
                    <a:pt x="4814" y="1304"/>
                  </a:cubicBezTo>
                  <a:cubicBezTo>
                    <a:pt x="4829" y="1348"/>
                    <a:pt x="4909" y="1407"/>
                    <a:pt x="4968" y="1414"/>
                  </a:cubicBezTo>
                  <a:cubicBezTo>
                    <a:pt x="5027" y="1421"/>
                    <a:pt x="5151" y="1495"/>
                    <a:pt x="5173" y="1509"/>
                  </a:cubicBezTo>
                  <a:cubicBezTo>
                    <a:pt x="5195" y="1524"/>
                    <a:pt x="5202" y="1539"/>
                    <a:pt x="5202" y="1560"/>
                  </a:cubicBezTo>
                  <a:cubicBezTo>
                    <a:pt x="5202" y="1582"/>
                    <a:pt x="5188" y="1604"/>
                    <a:pt x="5159" y="1618"/>
                  </a:cubicBezTo>
                  <a:cubicBezTo>
                    <a:pt x="5144" y="1633"/>
                    <a:pt x="5144" y="1640"/>
                    <a:pt x="5144" y="1669"/>
                  </a:cubicBezTo>
                  <a:cubicBezTo>
                    <a:pt x="5151" y="1691"/>
                    <a:pt x="5151" y="1706"/>
                    <a:pt x="5151" y="1728"/>
                  </a:cubicBezTo>
                  <a:cubicBezTo>
                    <a:pt x="5144" y="1743"/>
                    <a:pt x="5144" y="1772"/>
                    <a:pt x="5114" y="1772"/>
                  </a:cubicBezTo>
                  <a:cubicBezTo>
                    <a:pt x="5100" y="1772"/>
                    <a:pt x="5085" y="1757"/>
                    <a:pt x="5071" y="1714"/>
                  </a:cubicBezTo>
                  <a:cubicBezTo>
                    <a:pt x="5049" y="1669"/>
                    <a:pt x="5034" y="1669"/>
                    <a:pt x="5034" y="1669"/>
                  </a:cubicBezTo>
                  <a:cubicBezTo>
                    <a:pt x="5027" y="1669"/>
                    <a:pt x="5012" y="1677"/>
                    <a:pt x="4997" y="1684"/>
                  </a:cubicBezTo>
                  <a:cubicBezTo>
                    <a:pt x="4983" y="1699"/>
                    <a:pt x="4975" y="1706"/>
                    <a:pt x="4975" y="1714"/>
                  </a:cubicBezTo>
                  <a:cubicBezTo>
                    <a:pt x="4975" y="1721"/>
                    <a:pt x="4983" y="1736"/>
                    <a:pt x="5012" y="1750"/>
                  </a:cubicBezTo>
                  <a:cubicBezTo>
                    <a:pt x="5063" y="1772"/>
                    <a:pt x="5114" y="1787"/>
                    <a:pt x="5114" y="1787"/>
                  </a:cubicBezTo>
                  <a:cubicBezTo>
                    <a:pt x="5129" y="1794"/>
                    <a:pt x="5129" y="1794"/>
                    <a:pt x="5129" y="1794"/>
                  </a:cubicBezTo>
                  <a:cubicBezTo>
                    <a:pt x="5122" y="1809"/>
                    <a:pt x="5122" y="1809"/>
                    <a:pt x="5122" y="1809"/>
                  </a:cubicBezTo>
                  <a:cubicBezTo>
                    <a:pt x="5122" y="1809"/>
                    <a:pt x="5114" y="1831"/>
                    <a:pt x="5078" y="1867"/>
                  </a:cubicBezTo>
                  <a:cubicBezTo>
                    <a:pt x="5063" y="1875"/>
                    <a:pt x="5063" y="1875"/>
                    <a:pt x="5063" y="1875"/>
                  </a:cubicBezTo>
                  <a:cubicBezTo>
                    <a:pt x="5056" y="1882"/>
                    <a:pt x="5049" y="1897"/>
                    <a:pt x="5049" y="1897"/>
                  </a:cubicBezTo>
                  <a:cubicBezTo>
                    <a:pt x="5049" y="1904"/>
                    <a:pt x="5049" y="1904"/>
                    <a:pt x="5063" y="1919"/>
                  </a:cubicBezTo>
                  <a:cubicBezTo>
                    <a:pt x="5078" y="1933"/>
                    <a:pt x="5085" y="1941"/>
                    <a:pt x="5100" y="1948"/>
                  </a:cubicBezTo>
                  <a:cubicBezTo>
                    <a:pt x="5114" y="1955"/>
                    <a:pt x="5129" y="1963"/>
                    <a:pt x="5137" y="1985"/>
                  </a:cubicBezTo>
                  <a:cubicBezTo>
                    <a:pt x="5144" y="1985"/>
                    <a:pt x="5144" y="1992"/>
                    <a:pt x="5151" y="1992"/>
                  </a:cubicBezTo>
                  <a:cubicBezTo>
                    <a:pt x="5166" y="2014"/>
                    <a:pt x="5188" y="2043"/>
                    <a:pt x="5159" y="2102"/>
                  </a:cubicBezTo>
                  <a:cubicBezTo>
                    <a:pt x="5144" y="2117"/>
                    <a:pt x="5144" y="2131"/>
                    <a:pt x="5137" y="2146"/>
                  </a:cubicBezTo>
                  <a:cubicBezTo>
                    <a:pt x="5122" y="2168"/>
                    <a:pt x="5114" y="2197"/>
                    <a:pt x="5078" y="2197"/>
                  </a:cubicBezTo>
                  <a:cubicBezTo>
                    <a:pt x="5071" y="2197"/>
                    <a:pt x="5063" y="2197"/>
                    <a:pt x="5056" y="2190"/>
                  </a:cubicBezTo>
                  <a:cubicBezTo>
                    <a:pt x="5019" y="2182"/>
                    <a:pt x="5004" y="2160"/>
                    <a:pt x="4990" y="2146"/>
                  </a:cubicBezTo>
                  <a:cubicBezTo>
                    <a:pt x="4983" y="2138"/>
                    <a:pt x="4975" y="2124"/>
                    <a:pt x="4968" y="2124"/>
                  </a:cubicBezTo>
                  <a:cubicBezTo>
                    <a:pt x="4939" y="2146"/>
                    <a:pt x="4909" y="2168"/>
                    <a:pt x="4887" y="2168"/>
                  </a:cubicBezTo>
                  <a:cubicBezTo>
                    <a:pt x="4865" y="2168"/>
                    <a:pt x="4851" y="2160"/>
                    <a:pt x="4843" y="2146"/>
                  </a:cubicBezTo>
                  <a:cubicBezTo>
                    <a:pt x="4836" y="2131"/>
                    <a:pt x="4814" y="2124"/>
                    <a:pt x="4799" y="2124"/>
                  </a:cubicBezTo>
                  <a:cubicBezTo>
                    <a:pt x="4799" y="2124"/>
                    <a:pt x="4792" y="2124"/>
                    <a:pt x="4785" y="2131"/>
                  </a:cubicBezTo>
                  <a:cubicBezTo>
                    <a:pt x="4785" y="2131"/>
                    <a:pt x="4785" y="2146"/>
                    <a:pt x="4785" y="2153"/>
                  </a:cubicBezTo>
                  <a:cubicBezTo>
                    <a:pt x="4799" y="2248"/>
                    <a:pt x="4821" y="2278"/>
                    <a:pt x="4836" y="2292"/>
                  </a:cubicBezTo>
                  <a:cubicBezTo>
                    <a:pt x="4858" y="2307"/>
                    <a:pt x="4887" y="2329"/>
                    <a:pt x="4880" y="2358"/>
                  </a:cubicBezTo>
                  <a:cubicBezTo>
                    <a:pt x="4873" y="2373"/>
                    <a:pt x="4843" y="2380"/>
                    <a:pt x="4814" y="2380"/>
                  </a:cubicBezTo>
                  <a:cubicBezTo>
                    <a:pt x="4719" y="2380"/>
                    <a:pt x="4690" y="2373"/>
                    <a:pt x="4660" y="2358"/>
                  </a:cubicBezTo>
                  <a:cubicBezTo>
                    <a:pt x="4660" y="2358"/>
                    <a:pt x="4660" y="2358"/>
                    <a:pt x="4653" y="2358"/>
                  </a:cubicBezTo>
                  <a:cubicBezTo>
                    <a:pt x="4646" y="2358"/>
                    <a:pt x="4638" y="2366"/>
                    <a:pt x="4638" y="2373"/>
                  </a:cubicBezTo>
                  <a:cubicBezTo>
                    <a:pt x="4638" y="2373"/>
                    <a:pt x="4638" y="2373"/>
                    <a:pt x="4638" y="2380"/>
                  </a:cubicBezTo>
                  <a:cubicBezTo>
                    <a:pt x="4660" y="2388"/>
                    <a:pt x="4675" y="2395"/>
                    <a:pt x="4690" y="2395"/>
                  </a:cubicBezTo>
                  <a:cubicBezTo>
                    <a:pt x="4704" y="2402"/>
                    <a:pt x="4719" y="2402"/>
                    <a:pt x="4733" y="2410"/>
                  </a:cubicBezTo>
                  <a:cubicBezTo>
                    <a:pt x="4763" y="2424"/>
                    <a:pt x="4792" y="2446"/>
                    <a:pt x="4829" y="2483"/>
                  </a:cubicBezTo>
                  <a:cubicBezTo>
                    <a:pt x="4843" y="2498"/>
                    <a:pt x="4843" y="2498"/>
                    <a:pt x="4843" y="2498"/>
                  </a:cubicBezTo>
                  <a:cubicBezTo>
                    <a:pt x="4873" y="2519"/>
                    <a:pt x="4895" y="2541"/>
                    <a:pt x="4887" y="2564"/>
                  </a:cubicBezTo>
                  <a:cubicBezTo>
                    <a:pt x="4880" y="2586"/>
                    <a:pt x="4851" y="2593"/>
                    <a:pt x="4829" y="2593"/>
                  </a:cubicBezTo>
                  <a:cubicBezTo>
                    <a:pt x="4785" y="2593"/>
                    <a:pt x="4778" y="2607"/>
                    <a:pt x="4778" y="2607"/>
                  </a:cubicBezTo>
                  <a:cubicBezTo>
                    <a:pt x="4778" y="2615"/>
                    <a:pt x="4785" y="2629"/>
                    <a:pt x="4792" y="2637"/>
                  </a:cubicBezTo>
                  <a:cubicBezTo>
                    <a:pt x="4807" y="2659"/>
                    <a:pt x="4821" y="2688"/>
                    <a:pt x="4807" y="2717"/>
                  </a:cubicBezTo>
                  <a:cubicBezTo>
                    <a:pt x="4799" y="2732"/>
                    <a:pt x="4785" y="2739"/>
                    <a:pt x="4763" y="2739"/>
                  </a:cubicBezTo>
                  <a:cubicBezTo>
                    <a:pt x="4711" y="2739"/>
                    <a:pt x="4653" y="2754"/>
                    <a:pt x="4638" y="2805"/>
                  </a:cubicBezTo>
                  <a:cubicBezTo>
                    <a:pt x="4631" y="2820"/>
                    <a:pt x="4638" y="2835"/>
                    <a:pt x="4638" y="2857"/>
                  </a:cubicBezTo>
                  <a:cubicBezTo>
                    <a:pt x="4646" y="2879"/>
                    <a:pt x="4660" y="2915"/>
                    <a:pt x="4623" y="2937"/>
                  </a:cubicBezTo>
                  <a:cubicBezTo>
                    <a:pt x="4609" y="2952"/>
                    <a:pt x="4594" y="2959"/>
                    <a:pt x="4587" y="2959"/>
                  </a:cubicBezTo>
                  <a:lnTo>
                    <a:pt x="4580" y="2967"/>
                  </a:lnTo>
                  <a:cubicBezTo>
                    <a:pt x="4580" y="2967"/>
                    <a:pt x="4587" y="2967"/>
                    <a:pt x="4594" y="2974"/>
                  </a:cubicBezTo>
                  <a:cubicBezTo>
                    <a:pt x="4631" y="3010"/>
                    <a:pt x="4638" y="3055"/>
                    <a:pt x="4602" y="3106"/>
                  </a:cubicBezTo>
                  <a:cubicBezTo>
                    <a:pt x="4594" y="3113"/>
                    <a:pt x="4587" y="3135"/>
                    <a:pt x="4580" y="3150"/>
                  </a:cubicBezTo>
                  <a:cubicBezTo>
                    <a:pt x="4565" y="3194"/>
                    <a:pt x="4543" y="3238"/>
                    <a:pt x="4506" y="3238"/>
                  </a:cubicBezTo>
                  <a:cubicBezTo>
                    <a:pt x="4499" y="3238"/>
                    <a:pt x="4499" y="3238"/>
                    <a:pt x="4492" y="3238"/>
                  </a:cubicBezTo>
                  <a:cubicBezTo>
                    <a:pt x="4492" y="3245"/>
                    <a:pt x="4492" y="3267"/>
                    <a:pt x="4499" y="3289"/>
                  </a:cubicBezTo>
                  <a:cubicBezTo>
                    <a:pt x="4506" y="3304"/>
                    <a:pt x="4506" y="3304"/>
                    <a:pt x="4506" y="3304"/>
                  </a:cubicBezTo>
                  <a:cubicBezTo>
                    <a:pt x="4514" y="3355"/>
                    <a:pt x="4528" y="3369"/>
                    <a:pt x="4565" y="3369"/>
                  </a:cubicBezTo>
                  <a:cubicBezTo>
                    <a:pt x="4594" y="3369"/>
                    <a:pt x="4646" y="3369"/>
                    <a:pt x="4653" y="3355"/>
                  </a:cubicBezTo>
                  <a:cubicBezTo>
                    <a:pt x="4660" y="3355"/>
                    <a:pt x="4653" y="3348"/>
                    <a:pt x="4653" y="3340"/>
                  </a:cubicBezTo>
                  <a:cubicBezTo>
                    <a:pt x="4646" y="3318"/>
                    <a:pt x="4631" y="3296"/>
                    <a:pt x="4638" y="3274"/>
                  </a:cubicBezTo>
                  <a:cubicBezTo>
                    <a:pt x="4646" y="3252"/>
                    <a:pt x="4668" y="3238"/>
                    <a:pt x="4697" y="3223"/>
                  </a:cubicBezTo>
                  <a:cubicBezTo>
                    <a:pt x="4704" y="3223"/>
                    <a:pt x="4711" y="3216"/>
                    <a:pt x="4719" y="3216"/>
                  </a:cubicBezTo>
                  <a:cubicBezTo>
                    <a:pt x="4748" y="3201"/>
                    <a:pt x="4763" y="3186"/>
                    <a:pt x="4792" y="3186"/>
                  </a:cubicBezTo>
                  <a:cubicBezTo>
                    <a:pt x="4799" y="3186"/>
                    <a:pt x="4807" y="3186"/>
                    <a:pt x="4814" y="3194"/>
                  </a:cubicBezTo>
                  <a:cubicBezTo>
                    <a:pt x="4851" y="3201"/>
                    <a:pt x="4858" y="3223"/>
                    <a:pt x="4865" y="3245"/>
                  </a:cubicBezTo>
                  <a:cubicBezTo>
                    <a:pt x="4873" y="3260"/>
                    <a:pt x="4880" y="3274"/>
                    <a:pt x="4887" y="3289"/>
                  </a:cubicBezTo>
                  <a:cubicBezTo>
                    <a:pt x="4931" y="3340"/>
                    <a:pt x="4909" y="3399"/>
                    <a:pt x="4902" y="3421"/>
                  </a:cubicBezTo>
                  <a:cubicBezTo>
                    <a:pt x="4902" y="3436"/>
                    <a:pt x="4895" y="3443"/>
                    <a:pt x="4887" y="3443"/>
                  </a:cubicBezTo>
                  <a:cubicBezTo>
                    <a:pt x="4873" y="3443"/>
                    <a:pt x="4873" y="3436"/>
                    <a:pt x="4865" y="3428"/>
                  </a:cubicBezTo>
                  <a:lnTo>
                    <a:pt x="4865" y="3436"/>
                  </a:lnTo>
                  <a:cubicBezTo>
                    <a:pt x="4851" y="3465"/>
                    <a:pt x="4851" y="3479"/>
                    <a:pt x="4858" y="3509"/>
                  </a:cubicBezTo>
                  <a:cubicBezTo>
                    <a:pt x="4865" y="3523"/>
                    <a:pt x="4865" y="3538"/>
                    <a:pt x="4865" y="3553"/>
                  </a:cubicBezTo>
                  <a:cubicBezTo>
                    <a:pt x="4873" y="3604"/>
                    <a:pt x="4887" y="3663"/>
                    <a:pt x="4895" y="3677"/>
                  </a:cubicBezTo>
                  <a:cubicBezTo>
                    <a:pt x="4917" y="3699"/>
                    <a:pt x="4917" y="3699"/>
                    <a:pt x="4917" y="3699"/>
                  </a:cubicBezTo>
                  <a:cubicBezTo>
                    <a:pt x="4902" y="3707"/>
                    <a:pt x="4902" y="3707"/>
                    <a:pt x="4902" y="3707"/>
                  </a:cubicBezTo>
                  <a:cubicBezTo>
                    <a:pt x="4880" y="3729"/>
                    <a:pt x="4858" y="3750"/>
                    <a:pt x="4843" y="3765"/>
                  </a:cubicBezTo>
                  <a:cubicBezTo>
                    <a:pt x="4821" y="3795"/>
                    <a:pt x="4821" y="3817"/>
                    <a:pt x="4821" y="3846"/>
                  </a:cubicBezTo>
                  <a:cubicBezTo>
                    <a:pt x="4814" y="3868"/>
                    <a:pt x="4814" y="3897"/>
                    <a:pt x="4799" y="3926"/>
                  </a:cubicBezTo>
                  <a:cubicBezTo>
                    <a:pt x="4778" y="3963"/>
                    <a:pt x="4741" y="3985"/>
                    <a:pt x="4704" y="4014"/>
                  </a:cubicBezTo>
                  <a:cubicBezTo>
                    <a:pt x="4675" y="4036"/>
                    <a:pt x="4646" y="4058"/>
                    <a:pt x="4616" y="4088"/>
                  </a:cubicBezTo>
                  <a:cubicBezTo>
                    <a:pt x="4565" y="4139"/>
                    <a:pt x="4484" y="4154"/>
                    <a:pt x="4418" y="4154"/>
                  </a:cubicBezTo>
                  <a:cubicBezTo>
                    <a:pt x="4382" y="4154"/>
                    <a:pt x="4345" y="4146"/>
                    <a:pt x="4323" y="4132"/>
                  </a:cubicBezTo>
                  <a:cubicBezTo>
                    <a:pt x="4309" y="4124"/>
                    <a:pt x="4309" y="4124"/>
                    <a:pt x="4309" y="4124"/>
                  </a:cubicBezTo>
                  <a:cubicBezTo>
                    <a:pt x="4294" y="4117"/>
                    <a:pt x="4279" y="4110"/>
                    <a:pt x="4272" y="4110"/>
                  </a:cubicBezTo>
                  <a:cubicBezTo>
                    <a:pt x="4257" y="4110"/>
                    <a:pt x="4235" y="4124"/>
                    <a:pt x="4206" y="4161"/>
                  </a:cubicBezTo>
                  <a:cubicBezTo>
                    <a:pt x="4169" y="4219"/>
                    <a:pt x="4184" y="4256"/>
                    <a:pt x="4199" y="4300"/>
                  </a:cubicBezTo>
                  <a:cubicBezTo>
                    <a:pt x="4213" y="4322"/>
                    <a:pt x="4221" y="4351"/>
                    <a:pt x="4221" y="4381"/>
                  </a:cubicBezTo>
                  <a:cubicBezTo>
                    <a:pt x="4221" y="4454"/>
                    <a:pt x="4199" y="4483"/>
                    <a:pt x="4162" y="4520"/>
                  </a:cubicBezTo>
                  <a:cubicBezTo>
                    <a:pt x="4155" y="4535"/>
                    <a:pt x="4147" y="4542"/>
                    <a:pt x="4140" y="4549"/>
                  </a:cubicBezTo>
                  <a:cubicBezTo>
                    <a:pt x="4111" y="4586"/>
                    <a:pt x="4089" y="4586"/>
                    <a:pt x="4059" y="4593"/>
                  </a:cubicBezTo>
                  <a:cubicBezTo>
                    <a:pt x="4037" y="4600"/>
                    <a:pt x="4015" y="4608"/>
                    <a:pt x="3993" y="4630"/>
                  </a:cubicBezTo>
                  <a:cubicBezTo>
                    <a:pt x="3986" y="4637"/>
                    <a:pt x="3979" y="4645"/>
                    <a:pt x="3979" y="4652"/>
                  </a:cubicBezTo>
                  <a:cubicBezTo>
                    <a:pt x="3986" y="4667"/>
                    <a:pt x="4015" y="4681"/>
                    <a:pt x="4037" y="4681"/>
                  </a:cubicBezTo>
                  <a:cubicBezTo>
                    <a:pt x="4096" y="4696"/>
                    <a:pt x="4096" y="4696"/>
                    <a:pt x="4096" y="4696"/>
                  </a:cubicBezTo>
                  <a:cubicBezTo>
                    <a:pt x="4045" y="4710"/>
                    <a:pt x="4045" y="4710"/>
                    <a:pt x="4045" y="4710"/>
                  </a:cubicBezTo>
                  <a:cubicBezTo>
                    <a:pt x="4037" y="4718"/>
                    <a:pt x="3942" y="4747"/>
                    <a:pt x="3876" y="4747"/>
                  </a:cubicBezTo>
                  <a:cubicBezTo>
                    <a:pt x="3847" y="4747"/>
                    <a:pt x="3832" y="4740"/>
                    <a:pt x="3825" y="4732"/>
                  </a:cubicBezTo>
                  <a:cubicBezTo>
                    <a:pt x="3803" y="4710"/>
                    <a:pt x="3744" y="4703"/>
                    <a:pt x="3700" y="4703"/>
                  </a:cubicBezTo>
                  <a:cubicBezTo>
                    <a:pt x="3708" y="4740"/>
                    <a:pt x="3715" y="4813"/>
                    <a:pt x="3715" y="4857"/>
                  </a:cubicBezTo>
                  <a:cubicBezTo>
                    <a:pt x="3715" y="4879"/>
                    <a:pt x="3722" y="4886"/>
                    <a:pt x="3744" y="4894"/>
                  </a:cubicBezTo>
                  <a:cubicBezTo>
                    <a:pt x="3759" y="4908"/>
                    <a:pt x="3781" y="4916"/>
                    <a:pt x="3781" y="4952"/>
                  </a:cubicBezTo>
                  <a:cubicBezTo>
                    <a:pt x="3781" y="4974"/>
                    <a:pt x="3766" y="4996"/>
                    <a:pt x="3752" y="5011"/>
                  </a:cubicBezTo>
                  <a:cubicBezTo>
                    <a:pt x="3737" y="5033"/>
                    <a:pt x="3722" y="5048"/>
                    <a:pt x="3722" y="5077"/>
                  </a:cubicBezTo>
                  <a:cubicBezTo>
                    <a:pt x="3722" y="5136"/>
                    <a:pt x="3686" y="5172"/>
                    <a:pt x="3612" y="5201"/>
                  </a:cubicBezTo>
                  <a:cubicBezTo>
                    <a:pt x="3598" y="5209"/>
                    <a:pt x="3583" y="5209"/>
                    <a:pt x="3568" y="5209"/>
                  </a:cubicBezTo>
                  <a:cubicBezTo>
                    <a:pt x="3502" y="5209"/>
                    <a:pt x="3444" y="5165"/>
                    <a:pt x="3414" y="5128"/>
                  </a:cubicBezTo>
                  <a:cubicBezTo>
                    <a:pt x="3378" y="5077"/>
                    <a:pt x="3327" y="5048"/>
                    <a:pt x="3297" y="5033"/>
                  </a:cubicBezTo>
                  <a:cubicBezTo>
                    <a:pt x="3283" y="5026"/>
                    <a:pt x="3253" y="5018"/>
                    <a:pt x="3209" y="5018"/>
                  </a:cubicBezTo>
                  <a:cubicBezTo>
                    <a:pt x="3165" y="5018"/>
                    <a:pt x="3107" y="5026"/>
                    <a:pt x="3077" y="5033"/>
                  </a:cubicBezTo>
                  <a:cubicBezTo>
                    <a:pt x="3041" y="5040"/>
                    <a:pt x="2975" y="5121"/>
                    <a:pt x="2938" y="5172"/>
                  </a:cubicBezTo>
                  <a:cubicBezTo>
                    <a:pt x="2916" y="5157"/>
                    <a:pt x="2916" y="5157"/>
                    <a:pt x="2916" y="5157"/>
                  </a:cubicBezTo>
                  <a:cubicBezTo>
                    <a:pt x="2923" y="5136"/>
                    <a:pt x="2931" y="5114"/>
                    <a:pt x="2931" y="5106"/>
                  </a:cubicBezTo>
                  <a:cubicBezTo>
                    <a:pt x="2923" y="5114"/>
                    <a:pt x="2916" y="5114"/>
                    <a:pt x="2916" y="5114"/>
                  </a:cubicBezTo>
                  <a:cubicBezTo>
                    <a:pt x="2894" y="5114"/>
                    <a:pt x="2880" y="5106"/>
                    <a:pt x="2865" y="5099"/>
                  </a:cubicBezTo>
                  <a:cubicBezTo>
                    <a:pt x="2850" y="5099"/>
                    <a:pt x="2828" y="5091"/>
                    <a:pt x="2799" y="5091"/>
                  </a:cubicBezTo>
                  <a:cubicBezTo>
                    <a:pt x="2784" y="5091"/>
                    <a:pt x="2770" y="5091"/>
                    <a:pt x="2748" y="5099"/>
                  </a:cubicBezTo>
                  <a:cubicBezTo>
                    <a:pt x="2667" y="5128"/>
                    <a:pt x="2660" y="5157"/>
                    <a:pt x="2623" y="5231"/>
                  </a:cubicBezTo>
                  <a:cubicBezTo>
                    <a:pt x="2623" y="5238"/>
                    <a:pt x="2623" y="5238"/>
                    <a:pt x="2623" y="5238"/>
                  </a:cubicBezTo>
                  <a:cubicBezTo>
                    <a:pt x="2594" y="5304"/>
                    <a:pt x="2630" y="5333"/>
                    <a:pt x="2682" y="5370"/>
                  </a:cubicBezTo>
                  <a:cubicBezTo>
                    <a:pt x="2755" y="5407"/>
                    <a:pt x="2711" y="5517"/>
                    <a:pt x="2689" y="5553"/>
                  </a:cubicBezTo>
                  <a:cubicBezTo>
                    <a:pt x="2667" y="5597"/>
                    <a:pt x="2667" y="5722"/>
                    <a:pt x="2689" y="5817"/>
                  </a:cubicBezTo>
                  <a:cubicBezTo>
                    <a:pt x="2711" y="5905"/>
                    <a:pt x="2762" y="5993"/>
                    <a:pt x="2799" y="6051"/>
                  </a:cubicBezTo>
                  <a:cubicBezTo>
                    <a:pt x="2828" y="6095"/>
                    <a:pt x="2828" y="6095"/>
                    <a:pt x="2828" y="6095"/>
                  </a:cubicBezTo>
                  <a:cubicBezTo>
                    <a:pt x="2858" y="6147"/>
                    <a:pt x="2887" y="6191"/>
                    <a:pt x="2894" y="6264"/>
                  </a:cubicBezTo>
                  <a:cubicBezTo>
                    <a:pt x="2902" y="6286"/>
                    <a:pt x="2902" y="6300"/>
                    <a:pt x="2909" y="6323"/>
                  </a:cubicBezTo>
                  <a:cubicBezTo>
                    <a:pt x="2916" y="6359"/>
                    <a:pt x="2923" y="6388"/>
                    <a:pt x="2909" y="6447"/>
                  </a:cubicBezTo>
                  <a:cubicBezTo>
                    <a:pt x="2894" y="6491"/>
                    <a:pt x="2880" y="6506"/>
                    <a:pt x="2865" y="6513"/>
                  </a:cubicBezTo>
                  <a:cubicBezTo>
                    <a:pt x="2858" y="6528"/>
                    <a:pt x="2850" y="6528"/>
                    <a:pt x="2850" y="6557"/>
                  </a:cubicBezTo>
                  <a:cubicBezTo>
                    <a:pt x="2850" y="6579"/>
                    <a:pt x="2850" y="6601"/>
                    <a:pt x="2858" y="6616"/>
                  </a:cubicBezTo>
                  <a:cubicBezTo>
                    <a:pt x="2865" y="6645"/>
                    <a:pt x="2865" y="6674"/>
                    <a:pt x="2850" y="6718"/>
                  </a:cubicBezTo>
                  <a:cubicBezTo>
                    <a:pt x="2836" y="6755"/>
                    <a:pt x="2821" y="6769"/>
                    <a:pt x="2806" y="6769"/>
                  </a:cubicBezTo>
                  <a:cubicBezTo>
                    <a:pt x="2792" y="6777"/>
                    <a:pt x="2784" y="6777"/>
                    <a:pt x="2784" y="6814"/>
                  </a:cubicBezTo>
                  <a:cubicBezTo>
                    <a:pt x="2777" y="6836"/>
                    <a:pt x="2784" y="6836"/>
                    <a:pt x="2784" y="6836"/>
                  </a:cubicBezTo>
                  <a:cubicBezTo>
                    <a:pt x="2799" y="6836"/>
                    <a:pt x="2799" y="6836"/>
                    <a:pt x="2799" y="6836"/>
                  </a:cubicBezTo>
                  <a:lnTo>
                    <a:pt x="2806" y="6836"/>
                  </a:lnTo>
                  <a:cubicBezTo>
                    <a:pt x="2814" y="6836"/>
                    <a:pt x="2836" y="6836"/>
                    <a:pt x="2850" y="6857"/>
                  </a:cubicBezTo>
                  <a:cubicBezTo>
                    <a:pt x="2858" y="6872"/>
                    <a:pt x="2865" y="6894"/>
                    <a:pt x="2865" y="6916"/>
                  </a:cubicBezTo>
                  <a:cubicBezTo>
                    <a:pt x="2865" y="6924"/>
                    <a:pt x="2865" y="6924"/>
                    <a:pt x="2865" y="6924"/>
                  </a:cubicBezTo>
                  <a:cubicBezTo>
                    <a:pt x="2814" y="6967"/>
                    <a:pt x="2814" y="6967"/>
                    <a:pt x="2814" y="6967"/>
                  </a:cubicBezTo>
                  <a:cubicBezTo>
                    <a:pt x="2894" y="7092"/>
                    <a:pt x="2894" y="7092"/>
                    <a:pt x="2894" y="7092"/>
                  </a:cubicBezTo>
                  <a:cubicBezTo>
                    <a:pt x="2872" y="7114"/>
                    <a:pt x="2872" y="7114"/>
                    <a:pt x="2872" y="7114"/>
                  </a:cubicBezTo>
                  <a:cubicBezTo>
                    <a:pt x="2858" y="7107"/>
                    <a:pt x="2806" y="7077"/>
                    <a:pt x="2777" y="7077"/>
                  </a:cubicBezTo>
                  <a:cubicBezTo>
                    <a:pt x="2755" y="7077"/>
                    <a:pt x="2748" y="7085"/>
                    <a:pt x="2748" y="7085"/>
                  </a:cubicBezTo>
                  <a:cubicBezTo>
                    <a:pt x="2740" y="7099"/>
                    <a:pt x="2733" y="7114"/>
                    <a:pt x="2726" y="7129"/>
                  </a:cubicBezTo>
                  <a:cubicBezTo>
                    <a:pt x="2711" y="7158"/>
                    <a:pt x="2704" y="7195"/>
                    <a:pt x="2667" y="7195"/>
                  </a:cubicBezTo>
                  <a:cubicBezTo>
                    <a:pt x="2652" y="7195"/>
                    <a:pt x="2630" y="7187"/>
                    <a:pt x="2609" y="7173"/>
                  </a:cubicBezTo>
                  <a:cubicBezTo>
                    <a:pt x="2587" y="7158"/>
                    <a:pt x="2572" y="7143"/>
                    <a:pt x="2557" y="7143"/>
                  </a:cubicBezTo>
                  <a:cubicBezTo>
                    <a:pt x="2535" y="7143"/>
                    <a:pt x="2528" y="7165"/>
                    <a:pt x="2513" y="7224"/>
                  </a:cubicBezTo>
                  <a:cubicBezTo>
                    <a:pt x="2506" y="7246"/>
                    <a:pt x="2499" y="7268"/>
                    <a:pt x="2499" y="7283"/>
                  </a:cubicBezTo>
                  <a:cubicBezTo>
                    <a:pt x="2499" y="7312"/>
                    <a:pt x="2491" y="7334"/>
                    <a:pt x="2455" y="7356"/>
                  </a:cubicBezTo>
                  <a:cubicBezTo>
                    <a:pt x="2447" y="7356"/>
                    <a:pt x="2425" y="7378"/>
                    <a:pt x="2411" y="7400"/>
                  </a:cubicBezTo>
                  <a:cubicBezTo>
                    <a:pt x="2352" y="7444"/>
                    <a:pt x="2315" y="7480"/>
                    <a:pt x="2286" y="7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" name="Freeform 12"/>
            <p:cNvSpPr>
              <a:spLocks noChangeArrowheads="1"/>
            </p:cNvSpPr>
            <p:nvPr/>
          </p:nvSpPr>
          <p:spPr bwMode="auto">
            <a:xfrm>
              <a:off x="4876839" y="6897041"/>
              <a:ext cx="2011769" cy="2854413"/>
            </a:xfrm>
            <a:custGeom>
              <a:avLst/>
              <a:gdLst>
                <a:gd name="T0" fmla="*/ 3950 w 5240"/>
                <a:gd name="T1" fmla="*/ 271 h 7511"/>
                <a:gd name="T2" fmla="*/ 4074 w 5240"/>
                <a:gd name="T3" fmla="*/ 1165 h 7511"/>
                <a:gd name="T4" fmla="*/ 4528 w 5240"/>
                <a:gd name="T5" fmla="*/ 813 h 7511"/>
                <a:gd name="T6" fmla="*/ 5159 w 5240"/>
                <a:gd name="T7" fmla="*/ 1743 h 7511"/>
                <a:gd name="T8" fmla="*/ 5078 w 5240"/>
                <a:gd name="T9" fmla="*/ 2190 h 7511"/>
                <a:gd name="T10" fmla="*/ 4748 w 5240"/>
                <a:gd name="T11" fmla="*/ 2439 h 7511"/>
                <a:gd name="T12" fmla="*/ 4690 w 5240"/>
                <a:gd name="T13" fmla="*/ 3348 h 7511"/>
                <a:gd name="T14" fmla="*/ 4851 w 5240"/>
                <a:gd name="T15" fmla="*/ 3773 h 7511"/>
                <a:gd name="T16" fmla="*/ 3854 w 5240"/>
                <a:gd name="T17" fmla="*/ 4740 h 7511"/>
                <a:gd name="T18" fmla="*/ 2953 w 5240"/>
                <a:gd name="T19" fmla="*/ 5106 h 7511"/>
                <a:gd name="T20" fmla="*/ 2858 w 5240"/>
                <a:gd name="T21" fmla="*/ 6572 h 7511"/>
                <a:gd name="T22" fmla="*/ 2689 w 5240"/>
                <a:gd name="T23" fmla="*/ 7195 h 7511"/>
                <a:gd name="T24" fmla="*/ 1890 w 5240"/>
                <a:gd name="T25" fmla="*/ 6755 h 7511"/>
                <a:gd name="T26" fmla="*/ 1473 w 5240"/>
                <a:gd name="T27" fmla="*/ 6338 h 7511"/>
                <a:gd name="T28" fmla="*/ 542 w 5240"/>
                <a:gd name="T29" fmla="*/ 5524 h 7511"/>
                <a:gd name="T30" fmla="*/ 366 w 5240"/>
                <a:gd name="T31" fmla="*/ 5084 h 7511"/>
                <a:gd name="T32" fmla="*/ 718 w 5240"/>
                <a:gd name="T33" fmla="*/ 4638 h 7511"/>
                <a:gd name="T34" fmla="*/ 733 w 5240"/>
                <a:gd name="T35" fmla="*/ 3729 h 7511"/>
                <a:gd name="T36" fmla="*/ 1158 w 5240"/>
                <a:gd name="T37" fmla="*/ 2593 h 7511"/>
                <a:gd name="T38" fmla="*/ 1890 w 5240"/>
                <a:gd name="T39" fmla="*/ 1860 h 7511"/>
                <a:gd name="T40" fmla="*/ 1824 w 5240"/>
                <a:gd name="T41" fmla="*/ 1378 h 7511"/>
                <a:gd name="T42" fmla="*/ 2543 w 5240"/>
                <a:gd name="T43" fmla="*/ 784 h 7511"/>
                <a:gd name="T44" fmla="*/ 3349 w 5240"/>
                <a:gd name="T45" fmla="*/ 183 h 7511"/>
                <a:gd name="T46" fmla="*/ 3363 w 5240"/>
                <a:gd name="T47" fmla="*/ 249 h 7511"/>
                <a:gd name="T48" fmla="*/ 2674 w 5240"/>
                <a:gd name="T49" fmla="*/ 440 h 7511"/>
                <a:gd name="T50" fmla="*/ 2330 w 5240"/>
                <a:gd name="T51" fmla="*/ 894 h 7511"/>
                <a:gd name="T52" fmla="*/ 1714 w 5240"/>
                <a:gd name="T53" fmla="*/ 1304 h 7511"/>
                <a:gd name="T54" fmla="*/ 2022 w 5240"/>
                <a:gd name="T55" fmla="*/ 1663 h 7511"/>
                <a:gd name="T56" fmla="*/ 1605 w 5240"/>
                <a:gd name="T57" fmla="*/ 2153 h 7511"/>
                <a:gd name="T58" fmla="*/ 1121 w 5240"/>
                <a:gd name="T59" fmla="*/ 2520 h 7511"/>
                <a:gd name="T60" fmla="*/ 762 w 5240"/>
                <a:gd name="T61" fmla="*/ 3223 h 7511"/>
                <a:gd name="T62" fmla="*/ 447 w 5240"/>
                <a:gd name="T63" fmla="*/ 3846 h 7511"/>
                <a:gd name="T64" fmla="*/ 681 w 5240"/>
                <a:gd name="T65" fmla="*/ 4425 h 7511"/>
                <a:gd name="T66" fmla="*/ 571 w 5240"/>
                <a:gd name="T67" fmla="*/ 4747 h 7511"/>
                <a:gd name="T68" fmla="*/ 337 w 5240"/>
                <a:gd name="T69" fmla="*/ 5077 h 7511"/>
                <a:gd name="T70" fmla="*/ 147 w 5240"/>
                <a:gd name="T71" fmla="*/ 5458 h 7511"/>
                <a:gd name="T72" fmla="*/ 894 w 5240"/>
                <a:gd name="T73" fmla="*/ 5414 h 7511"/>
                <a:gd name="T74" fmla="*/ 1290 w 5240"/>
                <a:gd name="T75" fmla="*/ 6125 h 7511"/>
                <a:gd name="T76" fmla="*/ 1407 w 5240"/>
                <a:gd name="T77" fmla="*/ 6909 h 7511"/>
                <a:gd name="T78" fmla="*/ 2118 w 5240"/>
                <a:gd name="T79" fmla="*/ 7144 h 7511"/>
                <a:gd name="T80" fmla="*/ 2440 w 5240"/>
                <a:gd name="T81" fmla="*/ 7422 h 7511"/>
                <a:gd name="T82" fmla="*/ 2850 w 5240"/>
                <a:gd name="T83" fmla="*/ 6990 h 7511"/>
                <a:gd name="T84" fmla="*/ 2828 w 5240"/>
                <a:gd name="T85" fmla="*/ 6799 h 7511"/>
                <a:gd name="T86" fmla="*/ 2726 w 5240"/>
                <a:gd name="T87" fmla="*/ 5575 h 7511"/>
                <a:gd name="T88" fmla="*/ 3312 w 5240"/>
                <a:gd name="T89" fmla="*/ 5063 h 7511"/>
                <a:gd name="T90" fmla="*/ 4067 w 5240"/>
                <a:gd name="T91" fmla="*/ 4740 h 7511"/>
                <a:gd name="T92" fmla="*/ 4323 w 5240"/>
                <a:gd name="T93" fmla="*/ 4154 h 7511"/>
                <a:gd name="T94" fmla="*/ 4902 w 5240"/>
                <a:gd name="T95" fmla="*/ 3568 h 7511"/>
                <a:gd name="T96" fmla="*/ 4660 w 5240"/>
                <a:gd name="T97" fmla="*/ 3363 h 7511"/>
                <a:gd name="T98" fmla="*/ 4785 w 5240"/>
                <a:gd name="T99" fmla="*/ 2769 h 7511"/>
                <a:gd name="T100" fmla="*/ 4865 w 5240"/>
                <a:gd name="T101" fmla="*/ 2293 h 7511"/>
                <a:gd name="T102" fmla="*/ 5188 w 5240"/>
                <a:gd name="T103" fmla="*/ 2124 h 7511"/>
                <a:gd name="T104" fmla="*/ 5188 w 5240"/>
                <a:gd name="T105" fmla="*/ 1684 h 7511"/>
                <a:gd name="T106" fmla="*/ 4609 w 5240"/>
                <a:gd name="T107" fmla="*/ 931 h 7511"/>
                <a:gd name="T108" fmla="*/ 4272 w 5240"/>
                <a:gd name="T109" fmla="*/ 857 h 7511"/>
                <a:gd name="T110" fmla="*/ 3862 w 5240"/>
                <a:gd name="T111" fmla="*/ 1026 h 7511"/>
                <a:gd name="T112" fmla="*/ 3986 w 5240"/>
                <a:gd name="T113" fmla="*/ 374 h 7511"/>
                <a:gd name="T114" fmla="*/ 3678 w 5240"/>
                <a:gd name="T115" fmla="*/ 66 h 7511"/>
                <a:gd name="T116" fmla="*/ 5012 w 5240"/>
                <a:gd name="T117" fmla="*/ 1729 h 7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240" h="7511">
                  <a:moveTo>
                    <a:pt x="3605" y="30"/>
                  </a:moveTo>
                  <a:lnTo>
                    <a:pt x="3605" y="30"/>
                  </a:lnTo>
                  <a:cubicBezTo>
                    <a:pt x="3605" y="30"/>
                    <a:pt x="3612" y="30"/>
                    <a:pt x="3612" y="37"/>
                  </a:cubicBezTo>
                  <a:cubicBezTo>
                    <a:pt x="3656" y="44"/>
                    <a:pt x="3649" y="117"/>
                    <a:pt x="3693" y="117"/>
                  </a:cubicBezTo>
                  <a:cubicBezTo>
                    <a:pt x="3708" y="117"/>
                    <a:pt x="3730" y="117"/>
                    <a:pt x="3744" y="117"/>
                  </a:cubicBezTo>
                  <a:cubicBezTo>
                    <a:pt x="3766" y="117"/>
                    <a:pt x="3788" y="117"/>
                    <a:pt x="3825" y="103"/>
                  </a:cubicBezTo>
                  <a:cubicBezTo>
                    <a:pt x="3847" y="88"/>
                    <a:pt x="3876" y="81"/>
                    <a:pt x="3898" y="81"/>
                  </a:cubicBezTo>
                  <a:cubicBezTo>
                    <a:pt x="3927" y="81"/>
                    <a:pt x="3942" y="88"/>
                    <a:pt x="3950" y="110"/>
                  </a:cubicBezTo>
                  <a:cubicBezTo>
                    <a:pt x="3957" y="154"/>
                    <a:pt x="4023" y="205"/>
                    <a:pt x="4052" y="220"/>
                  </a:cubicBezTo>
                  <a:cubicBezTo>
                    <a:pt x="4074" y="235"/>
                    <a:pt x="4067" y="293"/>
                    <a:pt x="4030" y="293"/>
                  </a:cubicBezTo>
                  <a:cubicBezTo>
                    <a:pt x="4023" y="293"/>
                    <a:pt x="4015" y="293"/>
                    <a:pt x="4008" y="286"/>
                  </a:cubicBezTo>
                  <a:cubicBezTo>
                    <a:pt x="3986" y="279"/>
                    <a:pt x="3964" y="271"/>
                    <a:pt x="3950" y="271"/>
                  </a:cubicBezTo>
                  <a:cubicBezTo>
                    <a:pt x="3927" y="271"/>
                    <a:pt x="3913" y="286"/>
                    <a:pt x="3935" y="308"/>
                  </a:cubicBezTo>
                  <a:cubicBezTo>
                    <a:pt x="3957" y="337"/>
                    <a:pt x="3979" y="366"/>
                    <a:pt x="3942" y="366"/>
                  </a:cubicBezTo>
                  <a:lnTo>
                    <a:pt x="3935" y="366"/>
                  </a:lnTo>
                  <a:cubicBezTo>
                    <a:pt x="3927" y="366"/>
                    <a:pt x="3927" y="366"/>
                    <a:pt x="3920" y="366"/>
                  </a:cubicBezTo>
                  <a:cubicBezTo>
                    <a:pt x="3891" y="366"/>
                    <a:pt x="3942" y="411"/>
                    <a:pt x="3905" y="440"/>
                  </a:cubicBezTo>
                  <a:cubicBezTo>
                    <a:pt x="3862" y="476"/>
                    <a:pt x="3869" y="521"/>
                    <a:pt x="3898" y="542"/>
                  </a:cubicBezTo>
                  <a:cubicBezTo>
                    <a:pt x="3920" y="572"/>
                    <a:pt x="3957" y="652"/>
                    <a:pt x="3950" y="689"/>
                  </a:cubicBezTo>
                  <a:cubicBezTo>
                    <a:pt x="3942" y="726"/>
                    <a:pt x="3993" y="740"/>
                    <a:pt x="3964" y="792"/>
                  </a:cubicBezTo>
                  <a:cubicBezTo>
                    <a:pt x="3942" y="843"/>
                    <a:pt x="3950" y="850"/>
                    <a:pt x="3891" y="857"/>
                  </a:cubicBezTo>
                  <a:cubicBezTo>
                    <a:pt x="3832" y="865"/>
                    <a:pt x="3825" y="894"/>
                    <a:pt x="3810" y="938"/>
                  </a:cubicBezTo>
                  <a:cubicBezTo>
                    <a:pt x="3803" y="975"/>
                    <a:pt x="3788" y="1019"/>
                    <a:pt x="3847" y="1055"/>
                  </a:cubicBezTo>
                  <a:cubicBezTo>
                    <a:pt x="3905" y="1085"/>
                    <a:pt x="4052" y="1129"/>
                    <a:pt x="4074" y="1165"/>
                  </a:cubicBezTo>
                  <a:cubicBezTo>
                    <a:pt x="4096" y="1187"/>
                    <a:pt x="4118" y="1216"/>
                    <a:pt x="4147" y="1216"/>
                  </a:cubicBezTo>
                  <a:cubicBezTo>
                    <a:pt x="4162" y="1216"/>
                    <a:pt x="4177" y="1209"/>
                    <a:pt x="4184" y="1202"/>
                  </a:cubicBezTo>
                  <a:cubicBezTo>
                    <a:pt x="4228" y="1158"/>
                    <a:pt x="4264" y="1129"/>
                    <a:pt x="4206" y="1106"/>
                  </a:cubicBezTo>
                  <a:cubicBezTo>
                    <a:pt x="4147" y="1077"/>
                    <a:pt x="4118" y="1026"/>
                    <a:pt x="4118" y="1004"/>
                  </a:cubicBezTo>
                  <a:cubicBezTo>
                    <a:pt x="4118" y="975"/>
                    <a:pt x="4125" y="997"/>
                    <a:pt x="4177" y="960"/>
                  </a:cubicBezTo>
                  <a:cubicBezTo>
                    <a:pt x="4228" y="923"/>
                    <a:pt x="4279" y="909"/>
                    <a:pt x="4294" y="865"/>
                  </a:cubicBezTo>
                  <a:cubicBezTo>
                    <a:pt x="4309" y="835"/>
                    <a:pt x="4338" y="813"/>
                    <a:pt x="4360" y="813"/>
                  </a:cubicBezTo>
                  <a:cubicBezTo>
                    <a:pt x="4374" y="813"/>
                    <a:pt x="4382" y="821"/>
                    <a:pt x="4382" y="835"/>
                  </a:cubicBezTo>
                  <a:cubicBezTo>
                    <a:pt x="4389" y="865"/>
                    <a:pt x="4411" y="902"/>
                    <a:pt x="4411" y="902"/>
                  </a:cubicBezTo>
                  <a:cubicBezTo>
                    <a:pt x="4411" y="902"/>
                    <a:pt x="4389" y="813"/>
                    <a:pt x="4433" y="799"/>
                  </a:cubicBezTo>
                  <a:cubicBezTo>
                    <a:pt x="4448" y="792"/>
                    <a:pt x="4462" y="792"/>
                    <a:pt x="4470" y="792"/>
                  </a:cubicBezTo>
                  <a:cubicBezTo>
                    <a:pt x="4492" y="792"/>
                    <a:pt x="4506" y="799"/>
                    <a:pt x="4528" y="813"/>
                  </a:cubicBezTo>
                  <a:cubicBezTo>
                    <a:pt x="4558" y="835"/>
                    <a:pt x="4572" y="872"/>
                    <a:pt x="4580" y="909"/>
                  </a:cubicBezTo>
                  <a:cubicBezTo>
                    <a:pt x="4558" y="916"/>
                    <a:pt x="4550" y="916"/>
                    <a:pt x="4550" y="916"/>
                  </a:cubicBezTo>
                  <a:cubicBezTo>
                    <a:pt x="4550" y="916"/>
                    <a:pt x="4558" y="916"/>
                    <a:pt x="4580" y="909"/>
                  </a:cubicBezTo>
                  <a:lnTo>
                    <a:pt x="4580" y="916"/>
                  </a:lnTo>
                  <a:cubicBezTo>
                    <a:pt x="4580" y="953"/>
                    <a:pt x="4558" y="1048"/>
                    <a:pt x="4594" y="1070"/>
                  </a:cubicBezTo>
                  <a:cubicBezTo>
                    <a:pt x="4631" y="1099"/>
                    <a:pt x="4609" y="1129"/>
                    <a:pt x="4638" y="1173"/>
                  </a:cubicBezTo>
                  <a:cubicBezTo>
                    <a:pt x="4660" y="1216"/>
                    <a:pt x="4690" y="1239"/>
                    <a:pt x="4748" y="1239"/>
                  </a:cubicBezTo>
                  <a:cubicBezTo>
                    <a:pt x="4807" y="1239"/>
                    <a:pt x="4807" y="1275"/>
                    <a:pt x="4821" y="1326"/>
                  </a:cubicBezTo>
                  <a:cubicBezTo>
                    <a:pt x="4843" y="1378"/>
                    <a:pt x="4924" y="1436"/>
                    <a:pt x="4983" y="1444"/>
                  </a:cubicBezTo>
                  <a:cubicBezTo>
                    <a:pt x="5049" y="1451"/>
                    <a:pt x="5166" y="1524"/>
                    <a:pt x="5188" y="1539"/>
                  </a:cubicBezTo>
                  <a:cubicBezTo>
                    <a:pt x="5217" y="1554"/>
                    <a:pt x="5217" y="1597"/>
                    <a:pt x="5173" y="1626"/>
                  </a:cubicBezTo>
                  <a:cubicBezTo>
                    <a:pt x="5129" y="1648"/>
                    <a:pt x="5166" y="1692"/>
                    <a:pt x="5159" y="1743"/>
                  </a:cubicBezTo>
                  <a:cubicBezTo>
                    <a:pt x="5151" y="1765"/>
                    <a:pt x="5144" y="1772"/>
                    <a:pt x="5136" y="1772"/>
                  </a:cubicBezTo>
                  <a:cubicBezTo>
                    <a:pt x="5129" y="1772"/>
                    <a:pt x="5122" y="1758"/>
                    <a:pt x="5107" y="1721"/>
                  </a:cubicBezTo>
                  <a:cubicBezTo>
                    <a:pt x="5093" y="1684"/>
                    <a:pt x="5071" y="1670"/>
                    <a:pt x="5056" y="1670"/>
                  </a:cubicBezTo>
                  <a:cubicBezTo>
                    <a:pt x="5041" y="1670"/>
                    <a:pt x="5026" y="1677"/>
                    <a:pt x="5012" y="1692"/>
                  </a:cubicBezTo>
                  <a:cubicBezTo>
                    <a:pt x="4968" y="1721"/>
                    <a:pt x="4975" y="1751"/>
                    <a:pt x="5026" y="1772"/>
                  </a:cubicBezTo>
                  <a:cubicBezTo>
                    <a:pt x="5078" y="1802"/>
                    <a:pt x="5129" y="1816"/>
                    <a:pt x="5129" y="1816"/>
                  </a:cubicBezTo>
                  <a:cubicBezTo>
                    <a:pt x="5129" y="1816"/>
                    <a:pt x="5122" y="1838"/>
                    <a:pt x="5085" y="1868"/>
                  </a:cubicBezTo>
                  <a:cubicBezTo>
                    <a:pt x="5056" y="1904"/>
                    <a:pt x="5034" y="1912"/>
                    <a:pt x="5071" y="1948"/>
                  </a:cubicBezTo>
                  <a:cubicBezTo>
                    <a:pt x="5107" y="1978"/>
                    <a:pt x="5129" y="1978"/>
                    <a:pt x="5151" y="2007"/>
                  </a:cubicBezTo>
                  <a:cubicBezTo>
                    <a:pt x="5166" y="2029"/>
                    <a:pt x="5195" y="2051"/>
                    <a:pt x="5166" y="2110"/>
                  </a:cubicBezTo>
                  <a:cubicBezTo>
                    <a:pt x="5136" y="2161"/>
                    <a:pt x="5136" y="2197"/>
                    <a:pt x="5100" y="2197"/>
                  </a:cubicBezTo>
                  <a:cubicBezTo>
                    <a:pt x="5093" y="2197"/>
                    <a:pt x="5085" y="2197"/>
                    <a:pt x="5078" y="2190"/>
                  </a:cubicBezTo>
                  <a:cubicBezTo>
                    <a:pt x="5026" y="2175"/>
                    <a:pt x="5012" y="2124"/>
                    <a:pt x="4990" y="2124"/>
                  </a:cubicBezTo>
                  <a:cubicBezTo>
                    <a:pt x="4990" y="2124"/>
                    <a:pt x="4983" y="2132"/>
                    <a:pt x="4975" y="2132"/>
                  </a:cubicBezTo>
                  <a:cubicBezTo>
                    <a:pt x="4953" y="2146"/>
                    <a:pt x="4931" y="2168"/>
                    <a:pt x="4909" y="2168"/>
                  </a:cubicBezTo>
                  <a:cubicBezTo>
                    <a:pt x="4895" y="2168"/>
                    <a:pt x="4887" y="2161"/>
                    <a:pt x="4873" y="2146"/>
                  </a:cubicBezTo>
                  <a:cubicBezTo>
                    <a:pt x="4865" y="2132"/>
                    <a:pt x="4843" y="2124"/>
                    <a:pt x="4821" y="2124"/>
                  </a:cubicBezTo>
                  <a:cubicBezTo>
                    <a:pt x="4800" y="2124"/>
                    <a:pt x="4785" y="2139"/>
                    <a:pt x="4792" y="2168"/>
                  </a:cubicBezTo>
                  <a:cubicBezTo>
                    <a:pt x="4800" y="2227"/>
                    <a:pt x="4814" y="2293"/>
                    <a:pt x="4851" y="2322"/>
                  </a:cubicBezTo>
                  <a:cubicBezTo>
                    <a:pt x="4887" y="2344"/>
                    <a:pt x="4924" y="2381"/>
                    <a:pt x="4836" y="2381"/>
                  </a:cubicBezTo>
                  <a:cubicBezTo>
                    <a:pt x="4741" y="2381"/>
                    <a:pt x="4712" y="2373"/>
                    <a:pt x="4690" y="2359"/>
                  </a:cubicBezTo>
                  <a:cubicBezTo>
                    <a:pt x="4682" y="2359"/>
                    <a:pt x="4682" y="2359"/>
                    <a:pt x="4675" y="2359"/>
                  </a:cubicBezTo>
                  <a:cubicBezTo>
                    <a:pt x="4653" y="2359"/>
                    <a:pt x="4624" y="2381"/>
                    <a:pt x="4653" y="2403"/>
                  </a:cubicBezTo>
                  <a:cubicBezTo>
                    <a:pt x="4690" y="2432"/>
                    <a:pt x="4712" y="2425"/>
                    <a:pt x="4748" y="2439"/>
                  </a:cubicBezTo>
                  <a:cubicBezTo>
                    <a:pt x="4785" y="2454"/>
                    <a:pt x="4807" y="2476"/>
                    <a:pt x="4843" y="2505"/>
                  </a:cubicBezTo>
                  <a:cubicBezTo>
                    <a:pt x="4873" y="2542"/>
                    <a:pt x="4931" y="2586"/>
                    <a:pt x="4851" y="2593"/>
                  </a:cubicBezTo>
                  <a:cubicBezTo>
                    <a:pt x="4763" y="2601"/>
                    <a:pt x="4785" y="2637"/>
                    <a:pt x="4800" y="2659"/>
                  </a:cubicBezTo>
                  <a:cubicBezTo>
                    <a:pt x="4814" y="2688"/>
                    <a:pt x="4843" y="2740"/>
                    <a:pt x="4785" y="2740"/>
                  </a:cubicBezTo>
                  <a:cubicBezTo>
                    <a:pt x="4719" y="2740"/>
                    <a:pt x="4660" y="2762"/>
                    <a:pt x="4645" y="2813"/>
                  </a:cubicBezTo>
                  <a:cubicBezTo>
                    <a:pt x="4631" y="2864"/>
                    <a:pt x="4682" y="2908"/>
                    <a:pt x="4638" y="2938"/>
                  </a:cubicBezTo>
                  <a:cubicBezTo>
                    <a:pt x="4594" y="2974"/>
                    <a:pt x="4558" y="2967"/>
                    <a:pt x="4602" y="3003"/>
                  </a:cubicBezTo>
                  <a:cubicBezTo>
                    <a:pt x="4645" y="3033"/>
                    <a:pt x="4638" y="3077"/>
                    <a:pt x="4609" y="3113"/>
                  </a:cubicBezTo>
                  <a:cubicBezTo>
                    <a:pt x="4587" y="3143"/>
                    <a:pt x="4572" y="3238"/>
                    <a:pt x="4528" y="3238"/>
                  </a:cubicBezTo>
                  <a:cubicBezTo>
                    <a:pt x="4484" y="3238"/>
                    <a:pt x="4499" y="3282"/>
                    <a:pt x="4506" y="3326"/>
                  </a:cubicBezTo>
                  <a:cubicBezTo>
                    <a:pt x="4521" y="3363"/>
                    <a:pt x="4536" y="3399"/>
                    <a:pt x="4587" y="3399"/>
                  </a:cubicBezTo>
                  <a:cubicBezTo>
                    <a:pt x="4638" y="3399"/>
                    <a:pt x="4712" y="3399"/>
                    <a:pt x="4690" y="3348"/>
                  </a:cubicBezTo>
                  <a:cubicBezTo>
                    <a:pt x="4660" y="3297"/>
                    <a:pt x="4675" y="3282"/>
                    <a:pt x="4719" y="3253"/>
                  </a:cubicBezTo>
                  <a:cubicBezTo>
                    <a:pt x="4763" y="3231"/>
                    <a:pt x="4785" y="3216"/>
                    <a:pt x="4814" y="3216"/>
                  </a:cubicBezTo>
                  <a:cubicBezTo>
                    <a:pt x="4821" y="3216"/>
                    <a:pt x="4829" y="3216"/>
                    <a:pt x="4836" y="3223"/>
                  </a:cubicBezTo>
                  <a:cubicBezTo>
                    <a:pt x="4873" y="3231"/>
                    <a:pt x="4865" y="3275"/>
                    <a:pt x="4902" y="3311"/>
                  </a:cubicBezTo>
                  <a:cubicBezTo>
                    <a:pt x="4931" y="3355"/>
                    <a:pt x="4917" y="3406"/>
                    <a:pt x="4909" y="3436"/>
                  </a:cubicBezTo>
                  <a:lnTo>
                    <a:pt x="4909" y="3436"/>
                  </a:lnTo>
                  <a:cubicBezTo>
                    <a:pt x="4902" y="3436"/>
                    <a:pt x="4902" y="3421"/>
                    <a:pt x="4895" y="3421"/>
                  </a:cubicBezTo>
                  <a:cubicBezTo>
                    <a:pt x="4887" y="3421"/>
                    <a:pt x="4880" y="3429"/>
                    <a:pt x="4873" y="3443"/>
                  </a:cubicBezTo>
                  <a:cubicBezTo>
                    <a:pt x="4851" y="3494"/>
                    <a:pt x="4865" y="3509"/>
                    <a:pt x="4873" y="3568"/>
                  </a:cubicBezTo>
                  <a:cubicBezTo>
                    <a:pt x="4887" y="3626"/>
                    <a:pt x="4902" y="3700"/>
                    <a:pt x="4902" y="3700"/>
                  </a:cubicBezTo>
                  <a:cubicBezTo>
                    <a:pt x="4917" y="3714"/>
                    <a:pt x="4917" y="3714"/>
                    <a:pt x="4917" y="3714"/>
                  </a:cubicBezTo>
                  <a:cubicBezTo>
                    <a:pt x="4895" y="3729"/>
                    <a:pt x="4873" y="3751"/>
                    <a:pt x="4851" y="3773"/>
                  </a:cubicBezTo>
                  <a:cubicBezTo>
                    <a:pt x="4807" y="3832"/>
                    <a:pt x="4843" y="3875"/>
                    <a:pt x="4807" y="3934"/>
                  </a:cubicBezTo>
                  <a:cubicBezTo>
                    <a:pt x="4770" y="3985"/>
                    <a:pt x="4697" y="4022"/>
                    <a:pt x="4624" y="4088"/>
                  </a:cubicBezTo>
                  <a:cubicBezTo>
                    <a:pt x="4580" y="4132"/>
                    <a:pt x="4506" y="4154"/>
                    <a:pt x="4440" y="4154"/>
                  </a:cubicBezTo>
                  <a:cubicBezTo>
                    <a:pt x="4404" y="4154"/>
                    <a:pt x="4374" y="4147"/>
                    <a:pt x="4352" y="4139"/>
                  </a:cubicBezTo>
                  <a:cubicBezTo>
                    <a:pt x="4331" y="4117"/>
                    <a:pt x="4309" y="4103"/>
                    <a:pt x="4294" y="4103"/>
                  </a:cubicBezTo>
                  <a:cubicBezTo>
                    <a:pt x="4272" y="4103"/>
                    <a:pt x="4257" y="4125"/>
                    <a:pt x="4221" y="4169"/>
                  </a:cubicBezTo>
                  <a:cubicBezTo>
                    <a:pt x="4147" y="4264"/>
                    <a:pt x="4228" y="4315"/>
                    <a:pt x="4228" y="4396"/>
                  </a:cubicBezTo>
                  <a:cubicBezTo>
                    <a:pt x="4228" y="4476"/>
                    <a:pt x="4199" y="4498"/>
                    <a:pt x="4147" y="4557"/>
                  </a:cubicBezTo>
                  <a:cubicBezTo>
                    <a:pt x="4103" y="4615"/>
                    <a:pt x="4059" y="4579"/>
                    <a:pt x="4001" y="4638"/>
                  </a:cubicBezTo>
                  <a:cubicBezTo>
                    <a:pt x="3950" y="4689"/>
                    <a:pt x="4059" y="4711"/>
                    <a:pt x="4059" y="4711"/>
                  </a:cubicBezTo>
                  <a:cubicBezTo>
                    <a:pt x="4059" y="4711"/>
                    <a:pt x="3957" y="4747"/>
                    <a:pt x="3898" y="4747"/>
                  </a:cubicBezTo>
                  <a:cubicBezTo>
                    <a:pt x="3876" y="4747"/>
                    <a:pt x="3862" y="4747"/>
                    <a:pt x="3854" y="4740"/>
                  </a:cubicBezTo>
                  <a:cubicBezTo>
                    <a:pt x="3825" y="4703"/>
                    <a:pt x="3708" y="4703"/>
                    <a:pt x="3708" y="4703"/>
                  </a:cubicBezTo>
                  <a:cubicBezTo>
                    <a:pt x="3708" y="4703"/>
                    <a:pt x="3722" y="4813"/>
                    <a:pt x="3722" y="4872"/>
                  </a:cubicBezTo>
                  <a:cubicBezTo>
                    <a:pt x="3722" y="4931"/>
                    <a:pt x="3788" y="4916"/>
                    <a:pt x="3788" y="4967"/>
                  </a:cubicBezTo>
                  <a:cubicBezTo>
                    <a:pt x="3788" y="5011"/>
                    <a:pt x="3730" y="5033"/>
                    <a:pt x="3730" y="5092"/>
                  </a:cubicBezTo>
                  <a:cubicBezTo>
                    <a:pt x="3730" y="5143"/>
                    <a:pt x="3700" y="5180"/>
                    <a:pt x="3627" y="5202"/>
                  </a:cubicBezTo>
                  <a:cubicBezTo>
                    <a:pt x="3620" y="5209"/>
                    <a:pt x="3605" y="5209"/>
                    <a:pt x="3590" y="5209"/>
                  </a:cubicBezTo>
                  <a:cubicBezTo>
                    <a:pt x="3532" y="5209"/>
                    <a:pt x="3473" y="5172"/>
                    <a:pt x="3444" y="5136"/>
                  </a:cubicBezTo>
                  <a:cubicBezTo>
                    <a:pt x="3414" y="5092"/>
                    <a:pt x="3371" y="5055"/>
                    <a:pt x="3319" y="5033"/>
                  </a:cubicBezTo>
                  <a:cubicBezTo>
                    <a:pt x="3305" y="5019"/>
                    <a:pt x="3268" y="5019"/>
                    <a:pt x="3231" y="5019"/>
                  </a:cubicBezTo>
                  <a:cubicBezTo>
                    <a:pt x="3187" y="5019"/>
                    <a:pt x="3129" y="5026"/>
                    <a:pt x="3099" y="5033"/>
                  </a:cubicBezTo>
                  <a:cubicBezTo>
                    <a:pt x="3041" y="5041"/>
                    <a:pt x="2945" y="5180"/>
                    <a:pt x="2945" y="5180"/>
                  </a:cubicBezTo>
                  <a:cubicBezTo>
                    <a:pt x="2945" y="5180"/>
                    <a:pt x="2990" y="5106"/>
                    <a:pt x="2953" y="5106"/>
                  </a:cubicBezTo>
                  <a:cubicBezTo>
                    <a:pt x="2953" y="5106"/>
                    <a:pt x="2953" y="5114"/>
                    <a:pt x="2945" y="5114"/>
                  </a:cubicBezTo>
                  <a:lnTo>
                    <a:pt x="2938" y="5114"/>
                  </a:lnTo>
                  <a:cubicBezTo>
                    <a:pt x="2902" y="5114"/>
                    <a:pt x="2872" y="5092"/>
                    <a:pt x="2821" y="5092"/>
                  </a:cubicBezTo>
                  <a:cubicBezTo>
                    <a:pt x="2806" y="5092"/>
                    <a:pt x="2792" y="5092"/>
                    <a:pt x="2770" y="5099"/>
                  </a:cubicBezTo>
                  <a:cubicBezTo>
                    <a:pt x="2674" y="5136"/>
                    <a:pt x="2667" y="5165"/>
                    <a:pt x="2631" y="5246"/>
                  </a:cubicBezTo>
                  <a:cubicBezTo>
                    <a:pt x="2594" y="5326"/>
                    <a:pt x="2645" y="5363"/>
                    <a:pt x="2696" y="5392"/>
                  </a:cubicBezTo>
                  <a:cubicBezTo>
                    <a:pt x="2755" y="5429"/>
                    <a:pt x="2719" y="5517"/>
                    <a:pt x="2696" y="5568"/>
                  </a:cubicBezTo>
                  <a:cubicBezTo>
                    <a:pt x="2674" y="5612"/>
                    <a:pt x="2674" y="5737"/>
                    <a:pt x="2696" y="5839"/>
                  </a:cubicBezTo>
                  <a:cubicBezTo>
                    <a:pt x="2719" y="5942"/>
                    <a:pt x="2792" y="6037"/>
                    <a:pt x="2821" y="6096"/>
                  </a:cubicBezTo>
                  <a:cubicBezTo>
                    <a:pt x="2858" y="6154"/>
                    <a:pt x="2894" y="6198"/>
                    <a:pt x="2902" y="6279"/>
                  </a:cubicBezTo>
                  <a:cubicBezTo>
                    <a:pt x="2916" y="6360"/>
                    <a:pt x="2938" y="6382"/>
                    <a:pt x="2916" y="6462"/>
                  </a:cubicBezTo>
                  <a:cubicBezTo>
                    <a:pt x="2894" y="6543"/>
                    <a:pt x="2858" y="6506"/>
                    <a:pt x="2858" y="6572"/>
                  </a:cubicBezTo>
                  <a:cubicBezTo>
                    <a:pt x="2858" y="6638"/>
                    <a:pt x="2880" y="6667"/>
                    <a:pt x="2858" y="6733"/>
                  </a:cubicBezTo>
                  <a:cubicBezTo>
                    <a:pt x="2836" y="6799"/>
                    <a:pt x="2799" y="6741"/>
                    <a:pt x="2792" y="6821"/>
                  </a:cubicBezTo>
                  <a:cubicBezTo>
                    <a:pt x="2784" y="6865"/>
                    <a:pt x="2799" y="6865"/>
                    <a:pt x="2814" y="6865"/>
                  </a:cubicBezTo>
                  <a:cubicBezTo>
                    <a:pt x="2821" y="6865"/>
                    <a:pt x="2821" y="6865"/>
                    <a:pt x="2828" y="6865"/>
                  </a:cubicBezTo>
                  <a:cubicBezTo>
                    <a:pt x="2843" y="6865"/>
                    <a:pt x="2850" y="6872"/>
                    <a:pt x="2858" y="6880"/>
                  </a:cubicBezTo>
                  <a:cubicBezTo>
                    <a:pt x="2865" y="6894"/>
                    <a:pt x="2872" y="6916"/>
                    <a:pt x="2872" y="6931"/>
                  </a:cubicBezTo>
                  <a:cubicBezTo>
                    <a:pt x="2872" y="6939"/>
                    <a:pt x="2872" y="6939"/>
                    <a:pt x="2872" y="6939"/>
                  </a:cubicBezTo>
                  <a:cubicBezTo>
                    <a:pt x="2814" y="6982"/>
                    <a:pt x="2814" y="6982"/>
                    <a:pt x="2814" y="6982"/>
                  </a:cubicBezTo>
                  <a:cubicBezTo>
                    <a:pt x="2902" y="7114"/>
                    <a:pt x="2902" y="7114"/>
                    <a:pt x="2902" y="7114"/>
                  </a:cubicBezTo>
                  <a:cubicBezTo>
                    <a:pt x="2902" y="7114"/>
                    <a:pt x="2843" y="7078"/>
                    <a:pt x="2799" y="7078"/>
                  </a:cubicBezTo>
                  <a:cubicBezTo>
                    <a:pt x="2777" y="7078"/>
                    <a:pt x="2762" y="7078"/>
                    <a:pt x="2755" y="7092"/>
                  </a:cubicBezTo>
                  <a:cubicBezTo>
                    <a:pt x="2733" y="7136"/>
                    <a:pt x="2726" y="7195"/>
                    <a:pt x="2689" y="7195"/>
                  </a:cubicBezTo>
                  <a:cubicBezTo>
                    <a:pt x="2674" y="7195"/>
                    <a:pt x="2660" y="7188"/>
                    <a:pt x="2645" y="7173"/>
                  </a:cubicBezTo>
                  <a:cubicBezTo>
                    <a:pt x="2616" y="7158"/>
                    <a:pt x="2594" y="7144"/>
                    <a:pt x="2579" y="7144"/>
                  </a:cubicBezTo>
                  <a:cubicBezTo>
                    <a:pt x="2550" y="7144"/>
                    <a:pt x="2535" y="7180"/>
                    <a:pt x="2521" y="7232"/>
                  </a:cubicBezTo>
                  <a:cubicBezTo>
                    <a:pt x="2499" y="7312"/>
                    <a:pt x="2521" y="7334"/>
                    <a:pt x="2469" y="7356"/>
                  </a:cubicBezTo>
                  <a:cubicBezTo>
                    <a:pt x="2440" y="7371"/>
                    <a:pt x="2352" y="7481"/>
                    <a:pt x="2308" y="7481"/>
                  </a:cubicBezTo>
                  <a:cubicBezTo>
                    <a:pt x="2286" y="7481"/>
                    <a:pt x="2279" y="7459"/>
                    <a:pt x="2279" y="7415"/>
                  </a:cubicBezTo>
                  <a:cubicBezTo>
                    <a:pt x="2293" y="7239"/>
                    <a:pt x="2279" y="7268"/>
                    <a:pt x="2345" y="7253"/>
                  </a:cubicBezTo>
                  <a:cubicBezTo>
                    <a:pt x="2418" y="7239"/>
                    <a:pt x="2469" y="7144"/>
                    <a:pt x="2381" y="7144"/>
                  </a:cubicBezTo>
                  <a:cubicBezTo>
                    <a:pt x="2293" y="7144"/>
                    <a:pt x="2271" y="7129"/>
                    <a:pt x="2257" y="7070"/>
                  </a:cubicBezTo>
                  <a:cubicBezTo>
                    <a:pt x="2257" y="7070"/>
                    <a:pt x="2183" y="7107"/>
                    <a:pt x="2118" y="7107"/>
                  </a:cubicBezTo>
                  <a:cubicBezTo>
                    <a:pt x="2059" y="7107"/>
                    <a:pt x="2000" y="7085"/>
                    <a:pt x="1986" y="6990"/>
                  </a:cubicBezTo>
                  <a:cubicBezTo>
                    <a:pt x="1956" y="6806"/>
                    <a:pt x="1964" y="6755"/>
                    <a:pt x="1890" y="6755"/>
                  </a:cubicBezTo>
                  <a:cubicBezTo>
                    <a:pt x="1890" y="6755"/>
                    <a:pt x="1883" y="6755"/>
                    <a:pt x="1869" y="6755"/>
                  </a:cubicBezTo>
                  <a:cubicBezTo>
                    <a:pt x="1781" y="6763"/>
                    <a:pt x="1759" y="6843"/>
                    <a:pt x="1781" y="6939"/>
                  </a:cubicBezTo>
                  <a:cubicBezTo>
                    <a:pt x="1802" y="7012"/>
                    <a:pt x="1773" y="7092"/>
                    <a:pt x="1714" y="7092"/>
                  </a:cubicBezTo>
                  <a:cubicBezTo>
                    <a:pt x="1707" y="7092"/>
                    <a:pt x="1692" y="7092"/>
                    <a:pt x="1678" y="7085"/>
                  </a:cubicBezTo>
                  <a:cubicBezTo>
                    <a:pt x="1605" y="7041"/>
                    <a:pt x="1517" y="6858"/>
                    <a:pt x="1458" y="6858"/>
                  </a:cubicBezTo>
                  <a:cubicBezTo>
                    <a:pt x="1458" y="6858"/>
                    <a:pt x="1458" y="6858"/>
                    <a:pt x="1451" y="6858"/>
                  </a:cubicBezTo>
                  <a:cubicBezTo>
                    <a:pt x="1414" y="6872"/>
                    <a:pt x="1400" y="6880"/>
                    <a:pt x="1400" y="6880"/>
                  </a:cubicBezTo>
                  <a:cubicBezTo>
                    <a:pt x="1385" y="6858"/>
                    <a:pt x="1378" y="6836"/>
                    <a:pt x="1370" y="6814"/>
                  </a:cubicBezTo>
                  <a:cubicBezTo>
                    <a:pt x="1363" y="6777"/>
                    <a:pt x="1341" y="6719"/>
                    <a:pt x="1297" y="6682"/>
                  </a:cubicBezTo>
                  <a:cubicBezTo>
                    <a:pt x="1253" y="6645"/>
                    <a:pt x="1246" y="6601"/>
                    <a:pt x="1253" y="6557"/>
                  </a:cubicBezTo>
                  <a:cubicBezTo>
                    <a:pt x="1260" y="6506"/>
                    <a:pt x="1290" y="6484"/>
                    <a:pt x="1363" y="6470"/>
                  </a:cubicBezTo>
                  <a:cubicBezTo>
                    <a:pt x="1443" y="6455"/>
                    <a:pt x="1414" y="6411"/>
                    <a:pt x="1473" y="6338"/>
                  </a:cubicBezTo>
                  <a:cubicBezTo>
                    <a:pt x="1531" y="6272"/>
                    <a:pt x="1524" y="6279"/>
                    <a:pt x="1473" y="6272"/>
                  </a:cubicBezTo>
                  <a:cubicBezTo>
                    <a:pt x="1421" y="6264"/>
                    <a:pt x="1407" y="6228"/>
                    <a:pt x="1363" y="6220"/>
                  </a:cubicBezTo>
                  <a:cubicBezTo>
                    <a:pt x="1319" y="6213"/>
                    <a:pt x="1319" y="6140"/>
                    <a:pt x="1312" y="6096"/>
                  </a:cubicBezTo>
                  <a:cubicBezTo>
                    <a:pt x="1304" y="6052"/>
                    <a:pt x="1319" y="5986"/>
                    <a:pt x="1297" y="5949"/>
                  </a:cubicBezTo>
                  <a:cubicBezTo>
                    <a:pt x="1268" y="5913"/>
                    <a:pt x="1253" y="5942"/>
                    <a:pt x="1238" y="5891"/>
                  </a:cubicBezTo>
                  <a:cubicBezTo>
                    <a:pt x="1216" y="5839"/>
                    <a:pt x="1231" y="5744"/>
                    <a:pt x="1238" y="5678"/>
                  </a:cubicBezTo>
                  <a:cubicBezTo>
                    <a:pt x="1246" y="5612"/>
                    <a:pt x="1180" y="5575"/>
                    <a:pt x="1143" y="5524"/>
                  </a:cubicBezTo>
                  <a:cubicBezTo>
                    <a:pt x="1106" y="5473"/>
                    <a:pt x="1077" y="5451"/>
                    <a:pt x="1033" y="5407"/>
                  </a:cubicBezTo>
                  <a:cubicBezTo>
                    <a:pt x="1011" y="5385"/>
                    <a:pt x="982" y="5378"/>
                    <a:pt x="960" y="5378"/>
                  </a:cubicBezTo>
                  <a:cubicBezTo>
                    <a:pt x="931" y="5378"/>
                    <a:pt x="901" y="5385"/>
                    <a:pt x="879" y="5392"/>
                  </a:cubicBezTo>
                  <a:cubicBezTo>
                    <a:pt x="835" y="5400"/>
                    <a:pt x="755" y="5429"/>
                    <a:pt x="681" y="5458"/>
                  </a:cubicBezTo>
                  <a:cubicBezTo>
                    <a:pt x="615" y="5480"/>
                    <a:pt x="579" y="5488"/>
                    <a:pt x="542" y="5524"/>
                  </a:cubicBezTo>
                  <a:cubicBezTo>
                    <a:pt x="498" y="5561"/>
                    <a:pt x="454" y="5553"/>
                    <a:pt x="403" y="5590"/>
                  </a:cubicBezTo>
                  <a:cubicBezTo>
                    <a:pt x="403" y="5590"/>
                    <a:pt x="352" y="5597"/>
                    <a:pt x="308" y="5597"/>
                  </a:cubicBezTo>
                  <a:cubicBezTo>
                    <a:pt x="286" y="5597"/>
                    <a:pt x="264" y="5597"/>
                    <a:pt x="249" y="5590"/>
                  </a:cubicBezTo>
                  <a:cubicBezTo>
                    <a:pt x="205" y="5575"/>
                    <a:pt x="190" y="5517"/>
                    <a:pt x="176" y="5451"/>
                  </a:cubicBezTo>
                  <a:cubicBezTo>
                    <a:pt x="154" y="5378"/>
                    <a:pt x="117" y="5378"/>
                    <a:pt x="66" y="5356"/>
                  </a:cubicBezTo>
                  <a:cubicBezTo>
                    <a:pt x="15" y="5326"/>
                    <a:pt x="59" y="5260"/>
                    <a:pt x="88" y="5224"/>
                  </a:cubicBezTo>
                  <a:cubicBezTo>
                    <a:pt x="124" y="5194"/>
                    <a:pt x="147" y="5216"/>
                    <a:pt x="154" y="5194"/>
                  </a:cubicBezTo>
                  <a:cubicBezTo>
                    <a:pt x="169" y="5165"/>
                    <a:pt x="176" y="5114"/>
                    <a:pt x="190" y="5092"/>
                  </a:cubicBezTo>
                  <a:cubicBezTo>
                    <a:pt x="198" y="5084"/>
                    <a:pt x="205" y="5084"/>
                    <a:pt x="212" y="5084"/>
                  </a:cubicBezTo>
                  <a:cubicBezTo>
                    <a:pt x="234" y="5084"/>
                    <a:pt x="271" y="5106"/>
                    <a:pt x="308" y="5114"/>
                  </a:cubicBezTo>
                  <a:cubicBezTo>
                    <a:pt x="330" y="5121"/>
                    <a:pt x="337" y="5129"/>
                    <a:pt x="344" y="5129"/>
                  </a:cubicBezTo>
                  <a:cubicBezTo>
                    <a:pt x="359" y="5129"/>
                    <a:pt x="366" y="5114"/>
                    <a:pt x="366" y="5084"/>
                  </a:cubicBezTo>
                  <a:cubicBezTo>
                    <a:pt x="381" y="5041"/>
                    <a:pt x="359" y="5004"/>
                    <a:pt x="337" y="4997"/>
                  </a:cubicBezTo>
                  <a:cubicBezTo>
                    <a:pt x="308" y="4989"/>
                    <a:pt x="278" y="4982"/>
                    <a:pt x="242" y="4945"/>
                  </a:cubicBezTo>
                  <a:cubicBezTo>
                    <a:pt x="205" y="4916"/>
                    <a:pt x="293" y="4872"/>
                    <a:pt x="330" y="4835"/>
                  </a:cubicBezTo>
                  <a:cubicBezTo>
                    <a:pt x="359" y="4799"/>
                    <a:pt x="403" y="4784"/>
                    <a:pt x="440" y="4740"/>
                  </a:cubicBezTo>
                  <a:cubicBezTo>
                    <a:pt x="447" y="4733"/>
                    <a:pt x="454" y="4725"/>
                    <a:pt x="469" y="4725"/>
                  </a:cubicBezTo>
                  <a:cubicBezTo>
                    <a:pt x="491" y="4725"/>
                    <a:pt x="513" y="4755"/>
                    <a:pt x="557" y="4777"/>
                  </a:cubicBezTo>
                  <a:cubicBezTo>
                    <a:pt x="571" y="4784"/>
                    <a:pt x="579" y="4784"/>
                    <a:pt x="586" y="4784"/>
                  </a:cubicBezTo>
                  <a:cubicBezTo>
                    <a:pt x="623" y="4784"/>
                    <a:pt x="638" y="4733"/>
                    <a:pt x="630" y="4703"/>
                  </a:cubicBezTo>
                  <a:cubicBezTo>
                    <a:pt x="623" y="4660"/>
                    <a:pt x="571" y="4682"/>
                    <a:pt x="564" y="4652"/>
                  </a:cubicBezTo>
                  <a:cubicBezTo>
                    <a:pt x="557" y="4623"/>
                    <a:pt x="593" y="4608"/>
                    <a:pt x="630" y="4608"/>
                  </a:cubicBezTo>
                  <a:cubicBezTo>
                    <a:pt x="645" y="4608"/>
                    <a:pt x="667" y="4615"/>
                    <a:pt x="681" y="4623"/>
                  </a:cubicBezTo>
                  <a:cubicBezTo>
                    <a:pt x="696" y="4630"/>
                    <a:pt x="711" y="4638"/>
                    <a:pt x="718" y="4638"/>
                  </a:cubicBezTo>
                  <a:cubicBezTo>
                    <a:pt x="740" y="4638"/>
                    <a:pt x="755" y="4601"/>
                    <a:pt x="762" y="4564"/>
                  </a:cubicBezTo>
                  <a:cubicBezTo>
                    <a:pt x="769" y="4513"/>
                    <a:pt x="755" y="4462"/>
                    <a:pt x="725" y="4425"/>
                  </a:cubicBezTo>
                  <a:cubicBezTo>
                    <a:pt x="703" y="4396"/>
                    <a:pt x="681" y="4396"/>
                    <a:pt x="667" y="4352"/>
                  </a:cubicBezTo>
                  <a:cubicBezTo>
                    <a:pt x="652" y="4308"/>
                    <a:pt x="659" y="4286"/>
                    <a:pt x="623" y="4249"/>
                  </a:cubicBezTo>
                  <a:cubicBezTo>
                    <a:pt x="593" y="4213"/>
                    <a:pt x="557" y="4176"/>
                    <a:pt x="483" y="4161"/>
                  </a:cubicBezTo>
                  <a:cubicBezTo>
                    <a:pt x="403" y="4154"/>
                    <a:pt x="432" y="4139"/>
                    <a:pt x="469" y="4095"/>
                  </a:cubicBezTo>
                  <a:cubicBezTo>
                    <a:pt x="513" y="4051"/>
                    <a:pt x="506" y="4037"/>
                    <a:pt x="513" y="3985"/>
                  </a:cubicBezTo>
                  <a:cubicBezTo>
                    <a:pt x="520" y="3934"/>
                    <a:pt x="491" y="3890"/>
                    <a:pt x="483" y="3839"/>
                  </a:cubicBezTo>
                  <a:cubicBezTo>
                    <a:pt x="469" y="3788"/>
                    <a:pt x="520" y="3758"/>
                    <a:pt x="550" y="3722"/>
                  </a:cubicBezTo>
                  <a:cubicBezTo>
                    <a:pt x="571" y="3692"/>
                    <a:pt x="593" y="3663"/>
                    <a:pt x="630" y="3663"/>
                  </a:cubicBezTo>
                  <a:cubicBezTo>
                    <a:pt x="630" y="3663"/>
                    <a:pt x="638" y="3663"/>
                    <a:pt x="645" y="3663"/>
                  </a:cubicBezTo>
                  <a:cubicBezTo>
                    <a:pt x="681" y="3670"/>
                    <a:pt x="696" y="3722"/>
                    <a:pt x="733" y="3729"/>
                  </a:cubicBezTo>
                  <a:cubicBezTo>
                    <a:pt x="740" y="3729"/>
                    <a:pt x="740" y="3729"/>
                    <a:pt x="740" y="3729"/>
                  </a:cubicBezTo>
                  <a:cubicBezTo>
                    <a:pt x="784" y="3729"/>
                    <a:pt x="813" y="3641"/>
                    <a:pt x="843" y="3590"/>
                  </a:cubicBezTo>
                  <a:cubicBezTo>
                    <a:pt x="879" y="3524"/>
                    <a:pt x="843" y="3429"/>
                    <a:pt x="813" y="3363"/>
                  </a:cubicBezTo>
                  <a:cubicBezTo>
                    <a:pt x="784" y="3326"/>
                    <a:pt x="784" y="3275"/>
                    <a:pt x="784" y="3238"/>
                  </a:cubicBezTo>
                  <a:cubicBezTo>
                    <a:pt x="799" y="3216"/>
                    <a:pt x="821" y="3187"/>
                    <a:pt x="835" y="3165"/>
                  </a:cubicBezTo>
                  <a:cubicBezTo>
                    <a:pt x="887" y="3091"/>
                    <a:pt x="864" y="3070"/>
                    <a:pt x="857" y="2989"/>
                  </a:cubicBezTo>
                  <a:cubicBezTo>
                    <a:pt x="843" y="2915"/>
                    <a:pt x="821" y="2952"/>
                    <a:pt x="813" y="2886"/>
                  </a:cubicBezTo>
                  <a:cubicBezTo>
                    <a:pt x="806" y="2828"/>
                    <a:pt x="864" y="2850"/>
                    <a:pt x="887" y="2798"/>
                  </a:cubicBezTo>
                  <a:cubicBezTo>
                    <a:pt x="916" y="2747"/>
                    <a:pt x="938" y="2740"/>
                    <a:pt x="1004" y="2703"/>
                  </a:cubicBezTo>
                  <a:cubicBezTo>
                    <a:pt x="1077" y="2666"/>
                    <a:pt x="1070" y="2644"/>
                    <a:pt x="1092" y="2586"/>
                  </a:cubicBezTo>
                  <a:cubicBezTo>
                    <a:pt x="1106" y="2556"/>
                    <a:pt x="1114" y="2549"/>
                    <a:pt x="1121" y="2549"/>
                  </a:cubicBezTo>
                  <a:cubicBezTo>
                    <a:pt x="1136" y="2549"/>
                    <a:pt x="1143" y="2564"/>
                    <a:pt x="1158" y="2593"/>
                  </a:cubicBezTo>
                  <a:cubicBezTo>
                    <a:pt x="1180" y="2622"/>
                    <a:pt x="1194" y="2644"/>
                    <a:pt x="1238" y="2644"/>
                  </a:cubicBezTo>
                  <a:cubicBezTo>
                    <a:pt x="1253" y="2644"/>
                    <a:pt x="1268" y="2644"/>
                    <a:pt x="1297" y="2637"/>
                  </a:cubicBezTo>
                  <a:cubicBezTo>
                    <a:pt x="1392" y="2608"/>
                    <a:pt x="1363" y="2601"/>
                    <a:pt x="1400" y="2542"/>
                  </a:cubicBezTo>
                  <a:cubicBezTo>
                    <a:pt x="1429" y="2483"/>
                    <a:pt x="1429" y="2491"/>
                    <a:pt x="1480" y="2454"/>
                  </a:cubicBezTo>
                  <a:cubicBezTo>
                    <a:pt x="1531" y="2425"/>
                    <a:pt x="1502" y="2432"/>
                    <a:pt x="1502" y="2359"/>
                  </a:cubicBezTo>
                  <a:cubicBezTo>
                    <a:pt x="1502" y="2293"/>
                    <a:pt x="1531" y="2300"/>
                    <a:pt x="1568" y="2241"/>
                  </a:cubicBezTo>
                  <a:cubicBezTo>
                    <a:pt x="1605" y="2183"/>
                    <a:pt x="1619" y="2190"/>
                    <a:pt x="1663" y="2146"/>
                  </a:cubicBezTo>
                  <a:cubicBezTo>
                    <a:pt x="1707" y="2110"/>
                    <a:pt x="1692" y="2124"/>
                    <a:pt x="1671" y="2102"/>
                  </a:cubicBezTo>
                  <a:cubicBezTo>
                    <a:pt x="1641" y="2073"/>
                    <a:pt x="1627" y="2036"/>
                    <a:pt x="1612" y="1963"/>
                  </a:cubicBezTo>
                  <a:cubicBezTo>
                    <a:pt x="1597" y="1882"/>
                    <a:pt x="1627" y="1912"/>
                    <a:pt x="1685" y="1860"/>
                  </a:cubicBezTo>
                  <a:cubicBezTo>
                    <a:pt x="1707" y="1846"/>
                    <a:pt x="1729" y="1838"/>
                    <a:pt x="1751" y="1838"/>
                  </a:cubicBezTo>
                  <a:cubicBezTo>
                    <a:pt x="1802" y="1838"/>
                    <a:pt x="1854" y="1860"/>
                    <a:pt x="1890" y="1860"/>
                  </a:cubicBezTo>
                  <a:cubicBezTo>
                    <a:pt x="1942" y="1860"/>
                    <a:pt x="1920" y="1904"/>
                    <a:pt x="1920" y="1904"/>
                  </a:cubicBezTo>
                  <a:cubicBezTo>
                    <a:pt x="1920" y="1904"/>
                    <a:pt x="1920" y="1897"/>
                    <a:pt x="1927" y="1897"/>
                  </a:cubicBezTo>
                  <a:cubicBezTo>
                    <a:pt x="1942" y="1868"/>
                    <a:pt x="1971" y="1838"/>
                    <a:pt x="2008" y="1824"/>
                  </a:cubicBezTo>
                  <a:cubicBezTo>
                    <a:pt x="2052" y="1816"/>
                    <a:pt x="2059" y="1824"/>
                    <a:pt x="2022" y="1787"/>
                  </a:cubicBezTo>
                  <a:cubicBezTo>
                    <a:pt x="1978" y="1743"/>
                    <a:pt x="2008" y="1721"/>
                    <a:pt x="2044" y="1684"/>
                  </a:cubicBezTo>
                  <a:cubicBezTo>
                    <a:pt x="2081" y="1641"/>
                    <a:pt x="2103" y="1641"/>
                    <a:pt x="2132" y="1590"/>
                  </a:cubicBezTo>
                  <a:cubicBezTo>
                    <a:pt x="2154" y="1539"/>
                    <a:pt x="2154" y="1532"/>
                    <a:pt x="2140" y="1495"/>
                  </a:cubicBezTo>
                  <a:cubicBezTo>
                    <a:pt x="2118" y="1466"/>
                    <a:pt x="2110" y="1436"/>
                    <a:pt x="2096" y="1371"/>
                  </a:cubicBezTo>
                  <a:cubicBezTo>
                    <a:pt x="2081" y="1312"/>
                    <a:pt x="2088" y="1282"/>
                    <a:pt x="2052" y="1282"/>
                  </a:cubicBezTo>
                  <a:cubicBezTo>
                    <a:pt x="2052" y="1282"/>
                    <a:pt x="2044" y="1282"/>
                    <a:pt x="2037" y="1282"/>
                  </a:cubicBezTo>
                  <a:cubicBezTo>
                    <a:pt x="1978" y="1290"/>
                    <a:pt x="1942" y="1312"/>
                    <a:pt x="1898" y="1341"/>
                  </a:cubicBezTo>
                  <a:cubicBezTo>
                    <a:pt x="1869" y="1363"/>
                    <a:pt x="1846" y="1378"/>
                    <a:pt x="1824" y="1378"/>
                  </a:cubicBezTo>
                  <a:cubicBezTo>
                    <a:pt x="1810" y="1378"/>
                    <a:pt x="1802" y="1378"/>
                    <a:pt x="1788" y="1371"/>
                  </a:cubicBezTo>
                  <a:cubicBezTo>
                    <a:pt x="1759" y="1341"/>
                    <a:pt x="1773" y="1326"/>
                    <a:pt x="1737" y="1282"/>
                  </a:cubicBezTo>
                  <a:cubicBezTo>
                    <a:pt x="1707" y="1239"/>
                    <a:pt x="1744" y="1216"/>
                    <a:pt x="1788" y="1136"/>
                  </a:cubicBezTo>
                  <a:cubicBezTo>
                    <a:pt x="1832" y="1063"/>
                    <a:pt x="1839" y="1070"/>
                    <a:pt x="1905" y="1019"/>
                  </a:cubicBezTo>
                  <a:cubicBezTo>
                    <a:pt x="1978" y="967"/>
                    <a:pt x="1949" y="945"/>
                    <a:pt x="2000" y="945"/>
                  </a:cubicBezTo>
                  <a:cubicBezTo>
                    <a:pt x="2022" y="945"/>
                    <a:pt x="2044" y="945"/>
                    <a:pt x="2066" y="945"/>
                  </a:cubicBezTo>
                  <a:cubicBezTo>
                    <a:pt x="2096" y="945"/>
                    <a:pt x="2125" y="938"/>
                    <a:pt x="2147" y="916"/>
                  </a:cubicBezTo>
                  <a:cubicBezTo>
                    <a:pt x="2169" y="894"/>
                    <a:pt x="2191" y="887"/>
                    <a:pt x="2213" y="887"/>
                  </a:cubicBezTo>
                  <a:cubicBezTo>
                    <a:pt x="2235" y="887"/>
                    <a:pt x="2257" y="894"/>
                    <a:pt x="2286" y="909"/>
                  </a:cubicBezTo>
                  <a:cubicBezTo>
                    <a:pt x="2293" y="916"/>
                    <a:pt x="2315" y="923"/>
                    <a:pt x="2330" y="923"/>
                  </a:cubicBezTo>
                  <a:cubicBezTo>
                    <a:pt x="2381" y="923"/>
                    <a:pt x="2447" y="894"/>
                    <a:pt x="2506" y="887"/>
                  </a:cubicBezTo>
                  <a:cubicBezTo>
                    <a:pt x="2579" y="865"/>
                    <a:pt x="2564" y="813"/>
                    <a:pt x="2543" y="784"/>
                  </a:cubicBezTo>
                  <a:cubicBezTo>
                    <a:pt x="2528" y="747"/>
                    <a:pt x="2477" y="733"/>
                    <a:pt x="2433" y="682"/>
                  </a:cubicBezTo>
                  <a:cubicBezTo>
                    <a:pt x="2396" y="630"/>
                    <a:pt x="2374" y="608"/>
                    <a:pt x="2433" y="572"/>
                  </a:cubicBezTo>
                  <a:cubicBezTo>
                    <a:pt x="2499" y="528"/>
                    <a:pt x="2587" y="498"/>
                    <a:pt x="2645" y="476"/>
                  </a:cubicBezTo>
                  <a:cubicBezTo>
                    <a:pt x="2660" y="469"/>
                    <a:pt x="2667" y="469"/>
                    <a:pt x="2674" y="469"/>
                  </a:cubicBezTo>
                  <a:cubicBezTo>
                    <a:pt x="2719" y="469"/>
                    <a:pt x="2748" y="521"/>
                    <a:pt x="2792" y="535"/>
                  </a:cubicBezTo>
                  <a:cubicBezTo>
                    <a:pt x="2843" y="550"/>
                    <a:pt x="2872" y="564"/>
                    <a:pt x="2843" y="608"/>
                  </a:cubicBezTo>
                  <a:cubicBezTo>
                    <a:pt x="2821" y="660"/>
                    <a:pt x="2850" y="726"/>
                    <a:pt x="2931" y="733"/>
                  </a:cubicBezTo>
                  <a:lnTo>
                    <a:pt x="2938" y="733"/>
                  </a:lnTo>
                  <a:cubicBezTo>
                    <a:pt x="3012" y="733"/>
                    <a:pt x="3033" y="667"/>
                    <a:pt x="3070" y="638"/>
                  </a:cubicBezTo>
                  <a:cubicBezTo>
                    <a:pt x="3114" y="601"/>
                    <a:pt x="3231" y="484"/>
                    <a:pt x="3275" y="440"/>
                  </a:cubicBezTo>
                  <a:cubicBezTo>
                    <a:pt x="3319" y="396"/>
                    <a:pt x="3363" y="315"/>
                    <a:pt x="3385" y="264"/>
                  </a:cubicBezTo>
                  <a:cubicBezTo>
                    <a:pt x="3414" y="213"/>
                    <a:pt x="3349" y="227"/>
                    <a:pt x="3349" y="183"/>
                  </a:cubicBezTo>
                  <a:cubicBezTo>
                    <a:pt x="3349" y="147"/>
                    <a:pt x="3400" y="125"/>
                    <a:pt x="3459" y="125"/>
                  </a:cubicBezTo>
                  <a:cubicBezTo>
                    <a:pt x="3517" y="125"/>
                    <a:pt x="3546" y="66"/>
                    <a:pt x="3546" y="66"/>
                  </a:cubicBezTo>
                  <a:cubicBezTo>
                    <a:pt x="3546" y="66"/>
                    <a:pt x="3539" y="66"/>
                    <a:pt x="3524" y="73"/>
                  </a:cubicBezTo>
                  <a:cubicBezTo>
                    <a:pt x="3546" y="52"/>
                    <a:pt x="3583" y="30"/>
                    <a:pt x="3605" y="30"/>
                  </a:cubicBezTo>
                  <a:lnTo>
                    <a:pt x="3605" y="0"/>
                  </a:lnTo>
                  <a:lnTo>
                    <a:pt x="3605" y="0"/>
                  </a:lnTo>
                  <a:lnTo>
                    <a:pt x="3605" y="0"/>
                  </a:lnTo>
                  <a:cubicBezTo>
                    <a:pt x="3576" y="0"/>
                    <a:pt x="3546" y="15"/>
                    <a:pt x="3510" y="44"/>
                  </a:cubicBezTo>
                  <a:cubicBezTo>
                    <a:pt x="3444" y="95"/>
                    <a:pt x="3444" y="95"/>
                    <a:pt x="3444" y="95"/>
                  </a:cubicBezTo>
                  <a:cubicBezTo>
                    <a:pt x="3363" y="103"/>
                    <a:pt x="3312" y="132"/>
                    <a:pt x="3312" y="183"/>
                  </a:cubicBezTo>
                  <a:cubicBezTo>
                    <a:pt x="3312" y="227"/>
                    <a:pt x="3341" y="242"/>
                    <a:pt x="3356" y="249"/>
                  </a:cubicBezTo>
                  <a:lnTo>
                    <a:pt x="3363" y="249"/>
                  </a:lnTo>
                  <a:lnTo>
                    <a:pt x="3363" y="249"/>
                  </a:lnTo>
                  <a:cubicBezTo>
                    <a:pt x="3341" y="293"/>
                    <a:pt x="3297" y="381"/>
                    <a:pt x="3253" y="418"/>
                  </a:cubicBezTo>
                  <a:cubicBezTo>
                    <a:pt x="3151" y="528"/>
                    <a:pt x="3085" y="594"/>
                    <a:pt x="3055" y="616"/>
                  </a:cubicBezTo>
                  <a:cubicBezTo>
                    <a:pt x="3041" y="623"/>
                    <a:pt x="3026" y="638"/>
                    <a:pt x="3019" y="652"/>
                  </a:cubicBezTo>
                  <a:cubicBezTo>
                    <a:pt x="2990" y="682"/>
                    <a:pt x="2975" y="704"/>
                    <a:pt x="2938" y="704"/>
                  </a:cubicBezTo>
                  <a:cubicBezTo>
                    <a:pt x="2938" y="704"/>
                    <a:pt x="2938" y="704"/>
                    <a:pt x="2931" y="704"/>
                  </a:cubicBezTo>
                  <a:cubicBezTo>
                    <a:pt x="2902" y="696"/>
                    <a:pt x="2880" y="682"/>
                    <a:pt x="2872" y="667"/>
                  </a:cubicBezTo>
                  <a:cubicBezTo>
                    <a:pt x="2865" y="652"/>
                    <a:pt x="2865" y="638"/>
                    <a:pt x="2872" y="623"/>
                  </a:cubicBezTo>
                  <a:cubicBezTo>
                    <a:pt x="2880" y="608"/>
                    <a:pt x="2887" y="579"/>
                    <a:pt x="2880" y="557"/>
                  </a:cubicBezTo>
                  <a:cubicBezTo>
                    <a:pt x="2865" y="528"/>
                    <a:pt x="2836" y="521"/>
                    <a:pt x="2799" y="506"/>
                  </a:cubicBezTo>
                  <a:cubicBezTo>
                    <a:pt x="2792" y="506"/>
                    <a:pt x="2777" y="491"/>
                    <a:pt x="2762" y="476"/>
                  </a:cubicBezTo>
                  <a:cubicBezTo>
                    <a:pt x="2740" y="462"/>
                    <a:pt x="2711" y="440"/>
                    <a:pt x="2674" y="440"/>
                  </a:cubicBezTo>
                  <a:cubicBezTo>
                    <a:pt x="2660" y="440"/>
                    <a:pt x="2645" y="440"/>
                    <a:pt x="2638" y="447"/>
                  </a:cubicBezTo>
                  <a:cubicBezTo>
                    <a:pt x="2616" y="454"/>
                    <a:pt x="2601" y="462"/>
                    <a:pt x="2579" y="469"/>
                  </a:cubicBezTo>
                  <a:cubicBezTo>
                    <a:pt x="2521" y="491"/>
                    <a:pt x="2462" y="513"/>
                    <a:pt x="2418" y="542"/>
                  </a:cubicBezTo>
                  <a:cubicBezTo>
                    <a:pt x="2396" y="564"/>
                    <a:pt x="2374" y="579"/>
                    <a:pt x="2367" y="608"/>
                  </a:cubicBezTo>
                  <a:cubicBezTo>
                    <a:pt x="2367" y="638"/>
                    <a:pt x="2381" y="667"/>
                    <a:pt x="2411" y="696"/>
                  </a:cubicBezTo>
                  <a:lnTo>
                    <a:pt x="2411" y="696"/>
                  </a:lnTo>
                  <a:cubicBezTo>
                    <a:pt x="2433" y="726"/>
                    <a:pt x="2462" y="747"/>
                    <a:pt x="2484" y="762"/>
                  </a:cubicBezTo>
                  <a:cubicBezTo>
                    <a:pt x="2499" y="777"/>
                    <a:pt x="2513" y="784"/>
                    <a:pt x="2521" y="799"/>
                  </a:cubicBezTo>
                  <a:cubicBezTo>
                    <a:pt x="2535" y="821"/>
                    <a:pt x="2528" y="835"/>
                    <a:pt x="2528" y="835"/>
                  </a:cubicBezTo>
                  <a:cubicBezTo>
                    <a:pt x="2528" y="843"/>
                    <a:pt x="2513" y="850"/>
                    <a:pt x="2499" y="857"/>
                  </a:cubicBezTo>
                  <a:cubicBezTo>
                    <a:pt x="2477" y="857"/>
                    <a:pt x="2455" y="865"/>
                    <a:pt x="2440" y="872"/>
                  </a:cubicBezTo>
                  <a:cubicBezTo>
                    <a:pt x="2403" y="880"/>
                    <a:pt x="2359" y="894"/>
                    <a:pt x="2330" y="894"/>
                  </a:cubicBezTo>
                  <a:cubicBezTo>
                    <a:pt x="2315" y="894"/>
                    <a:pt x="2308" y="887"/>
                    <a:pt x="2301" y="887"/>
                  </a:cubicBezTo>
                  <a:cubicBezTo>
                    <a:pt x="2271" y="865"/>
                    <a:pt x="2242" y="857"/>
                    <a:pt x="2213" y="857"/>
                  </a:cubicBezTo>
                  <a:cubicBezTo>
                    <a:pt x="2183" y="857"/>
                    <a:pt x="2154" y="872"/>
                    <a:pt x="2125" y="894"/>
                  </a:cubicBezTo>
                  <a:cubicBezTo>
                    <a:pt x="2110" y="909"/>
                    <a:pt x="2096" y="916"/>
                    <a:pt x="2066" y="916"/>
                  </a:cubicBezTo>
                  <a:cubicBezTo>
                    <a:pt x="2059" y="916"/>
                    <a:pt x="2052" y="916"/>
                    <a:pt x="2037" y="916"/>
                  </a:cubicBezTo>
                  <a:cubicBezTo>
                    <a:pt x="2030" y="916"/>
                    <a:pt x="2015" y="916"/>
                    <a:pt x="2000" y="916"/>
                  </a:cubicBezTo>
                  <a:cubicBezTo>
                    <a:pt x="1964" y="916"/>
                    <a:pt x="1949" y="931"/>
                    <a:pt x="1934" y="953"/>
                  </a:cubicBezTo>
                  <a:cubicBezTo>
                    <a:pt x="1927" y="960"/>
                    <a:pt x="1920" y="975"/>
                    <a:pt x="1890" y="997"/>
                  </a:cubicBezTo>
                  <a:cubicBezTo>
                    <a:pt x="1876" y="1004"/>
                    <a:pt x="1861" y="1019"/>
                    <a:pt x="1854" y="1019"/>
                  </a:cubicBezTo>
                  <a:cubicBezTo>
                    <a:pt x="1810" y="1048"/>
                    <a:pt x="1795" y="1063"/>
                    <a:pt x="1766" y="1121"/>
                  </a:cubicBezTo>
                  <a:cubicBezTo>
                    <a:pt x="1751" y="1143"/>
                    <a:pt x="1744" y="1158"/>
                    <a:pt x="1729" y="1173"/>
                  </a:cubicBezTo>
                  <a:cubicBezTo>
                    <a:pt x="1707" y="1216"/>
                    <a:pt x="1678" y="1253"/>
                    <a:pt x="1714" y="1304"/>
                  </a:cubicBezTo>
                  <a:cubicBezTo>
                    <a:pt x="1729" y="1319"/>
                    <a:pt x="1729" y="1326"/>
                    <a:pt x="1737" y="1341"/>
                  </a:cubicBezTo>
                  <a:cubicBezTo>
                    <a:pt x="1737" y="1356"/>
                    <a:pt x="1744" y="1371"/>
                    <a:pt x="1773" y="1392"/>
                  </a:cubicBezTo>
                  <a:cubicBezTo>
                    <a:pt x="1788" y="1407"/>
                    <a:pt x="1802" y="1414"/>
                    <a:pt x="1824" y="1414"/>
                  </a:cubicBezTo>
                  <a:cubicBezTo>
                    <a:pt x="1861" y="1414"/>
                    <a:pt x="1890" y="1392"/>
                    <a:pt x="1920" y="1363"/>
                  </a:cubicBezTo>
                  <a:cubicBezTo>
                    <a:pt x="1964" y="1334"/>
                    <a:pt x="1993" y="1319"/>
                    <a:pt x="2037" y="1312"/>
                  </a:cubicBezTo>
                  <a:cubicBezTo>
                    <a:pt x="2044" y="1312"/>
                    <a:pt x="2052" y="1312"/>
                    <a:pt x="2052" y="1312"/>
                  </a:cubicBezTo>
                  <a:cubicBezTo>
                    <a:pt x="2059" y="1319"/>
                    <a:pt x="2059" y="1326"/>
                    <a:pt x="2059" y="1326"/>
                  </a:cubicBezTo>
                  <a:cubicBezTo>
                    <a:pt x="2059" y="1341"/>
                    <a:pt x="2059" y="1356"/>
                    <a:pt x="2066" y="1378"/>
                  </a:cubicBezTo>
                  <a:cubicBezTo>
                    <a:pt x="2081" y="1444"/>
                    <a:pt x="2088" y="1473"/>
                    <a:pt x="2110" y="1510"/>
                  </a:cubicBezTo>
                  <a:cubicBezTo>
                    <a:pt x="2125" y="1532"/>
                    <a:pt x="2125" y="1532"/>
                    <a:pt x="2103" y="1575"/>
                  </a:cubicBezTo>
                  <a:cubicBezTo>
                    <a:pt x="2088" y="1597"/>
                    <a:pt x="2081" y="1611"/>
                    <a:pt x="2066" y="1619"/>
                  </a:cubicBezTo>
                  <a:cubicBezTo>
                    <a:pt x="2052" y="1633"/>
                    <a:pt x="2037" y="1641"/>
                    <a:pt x="2022" y="1663"/>
                  </a:cubicBezTo>
                  <a:cubicBezTo>
                    <a:pt x="2015" y="1670"/>
                    <a:pt x="2008" y="1677"/>
                    <a:pt x="2000" y="1684"/>
                  </a:cubicBezTo>
                  <a:cubicBezTo>
                    <a:pt x="1978" y="1706"/>
                    <a:pt x="1942" y="1751"/>
                    <a:pt x="1993" y="1802"/>
                  </a:cubicBezTo>
                  <a:cubicBezTo>
                    <a:pt x="1964" y="1809"/>
                    <a:pt x="1949" y="1824"/>
                    <a:pt x="1927" y="1838"/>
                  </a:cubicBezTo>
                  <a:cubicBezTo>
                    <a:pt x="1920" y="1831"/>
                    <a:pt x="1905" y="1831"/>
                    <a:pt x="1890" y="1831"/>
                  </a:cubicBezTo>
                  <a:cubicBezTo>
                    <a:pt x="1876" y="1831"/>
                    <a:pt x="1854" y="1824"/>
                    <a:pt x="1839" y="1824"/>
                  </a:cubicBezTo>
                  <a:cubicBezTo>
                    <a:pt x="1810" y="1816"/>
                    <a:pt x="1781" y="1809"/>
                    <a:pt x="1751" y="1809"/>
                  </a:cubicBezTo>
                  <a:cubicBezTo>
                    <a:pt x="1722" y="1809"/>
                    <a:pt x="1692" y="1816"/>
                    <a:pt x="1671" y="1838"/>
                  </a:cubicBezTo>
                  <a:cubicBezTo>
                    <a:pt x="1649" y="1853"/>
                    <a:pt x="1634" y="1860"/>
                    <a:pt x="1627" y="1868"/>
                  </a:cubicBezTo>
                  <a:cubicBezTo>
                    <a:pt x="1583" y="1882"/>
                    <a:pt x="1568" y="1904"/>
                    <a:pt x="1583" y="1970"/>
                  </a:cubicBezTo>
                  <a:cubicBezTo>
                    <a:pt x="1597" y="2044"/>
                    <a:pt x="1619" y="2088"/>
                    <a:pt x="1649" y="2117"/>
                  </a:cubicBezTo>
                  <a:cubicBezTo>
                    <a:pt x="1649" y="2124"/>
                    <a:pt x="1641" y="2124"/>
                    <a:pt x="1641" y="2124"/>
                  </a:cubicBezTo>
                  <a:cubicBezTo>
                    <a:pt x="1627" y="2139"/>
                    <a:pt x="1619" y="2146"/>
                    <a:pt x="1605" y="2153"/>
                  </a:cubicBezTo>
                  <a:cubicBezTo>
                    <a:pt x="1583" y="2168"/>
                    <a:pt x="1568" y="2183"/>
                    <a:pt x="1539" y="2227"/>
                  </a:cubicBezTo>
                  <a:cubicBezTo>
                    <a:pt x="1531" y="2249"/>
                    <a:pt x="1517" y="2256"/>
                    <a:pt x="1509" y="2271"/>
                  </a:cubicBezTo>
                  <a:cubicBezTo>
                    <a:pt x="1488" y="2285"/>
                    <a:pt x="1473" y="2307"/>
                    <a:pt x="1473" y="2359"/>
                  </a:cubicBezTo>
                  <a:cubicBezTo>
                    <a:pt x="1473" y="2395"/>
                    <a:pt x="1473" y="2410"/>
                    <a:pt x="1480" y="2425"/>
                  </a:cubicBezTo>
                  <a:cubicBezTo>
                    <a:pt x="1480" y="2425"/>
                    <a:pt x="1473" y="2425"/>
                    <a:pt x="1465" y="2432"/>
                  </a:cubicBezTo>
                  <a:cubicBezTo>
                    <a:pt x="1458" y="2439"/>
                    <a:pt x="1451" y="2439"/>
                    <a:pt x="1443" y="2447"/>
                  </a:cubicBezTo>
                  <a:cubicBezTo>
                    <a:pt x="1407" y="2469"/>
                    <a:pt x="1400" y="2476"/>
                    <a:pt x="1370" y="2527"/>
                  </a:cubicBezTo>
                  <a:cubicBezTo>
                    <a:pt x="1363" y="2542"/>
                    <a:pt x="1355" y="2556"/>
                    <a:pt x="1355" y="2564"/>
                  </a:cubicBezTo>
                  <a:cubicBezTo>
                    <a:pt x="1341" y="2586"/>
                    <a:pt x="1341" y="2593"/>
                    <a:pt x="1290" y="2608"/>
                  </a:cubicBezTo>
                  <a:cubicBezTo>
                    <a:pt x="1268" y="2608"/>
                    <a:pt x="1246" y="2615"/>
                    <a:pt x="1238" y="2615"/>
                  </a:cubicBezTo>
                  <a:cubicBezTo>
                    <a:pt x="1209" y="2615"/>
                    <a:pt x="1202" y="2608"/>
                    <a:pt x="1187" y="2579"/>
                  </a:cubicBezTo>
                  <a:cubicBezTo>
                    <a:pt x="1172" y="2549"/>
                    <a:pt x="1150" y="2520"/>
                    <a:pt x="1121" y="2520"/>
                  </a:cubicBezTo>
                  <a:cubicBezTo>
                    <a:pt x="1084" y="2520"/>
                    <a:pt x="1070" y="2556"/>
                    <a:pt x="1062" y="2571"/>
                  </a:cubicBezTo>
                  <a:cubicBezTo>
                    <a:pt x="1055" y="2586"/>
                    <a:pt x="1055" y="2601"/>
                    <a:pt x="1048" y="2608"/>
                  </a:cubicBezTo>
                  <a:cubicBezTo>
                    <a:pt x="1040" y="2644"/>
                    <a:pt x="1033" y="2652"/>
                    <a:pt x="997" y="2674"/>
                  </a:cubicBezTo>
                  <a:cubicBezTo>
                    <a:pt x="974" y="2681"/>
                    <a:pt x="974" y="2681"/>
                    <a:pt x="974" y="2681"/>
                  </a:cubicBezTo>
                  <a:cubicBezTo>
                    <a:pt x="916" y="2710"/>
                    <a:pt x="887" y="2725"/>
                    <a:pt x="864" y="2784"/>
                  </a:cubicBezTo>
                  <a:cubicBezTo>
                    <a:pt x="857" y="2798"/>
                    <a:pt x="843" y="2798"/>
                    <a:pt x="828" y="2806"/>
                  </a:cubicBezTo>
                  <a:cubicBezTo>
                    <a:pt x="806" y="2820"/>
                    <a:pt x="777" y="2842"/>
                    <a:pt x="784" y="2894"/>
                  </a:cubicBezTo>
                  <a:cubicBezTo>
                    <a:pt x="784" y="2930"/>
                    <a:pt x="799" y="2945"/>
                    <a:pt x="813" y="2952"/>
                  </a:cubicBezTo>
                  <a:cubicBezTo>
                    <a:pt x="813" y="2960"/>
                    <a:pt x="821" y="2967"/>
                    <a:pt x="821" y="2996"/>
                  </a:cubicBezTo>
                  <a:cubicBezTo>
                    <a:pt x="828" y="3011"/>
                    <a:pt x="828" y="3033"/>
                    <a:pt x="835" y="3047"/>
                  </a:cubicBezTo>
                  <a:cubicBezTo>
                    <a:pt x="843" y="3084"/>
                    <a:pt x="843" y="3099"/>
                    <a:pt x="813" y="3143"/>
                  </a:cubicBezTo>
                  <a:cubicBezTo>
                    <a:pt x="791" y="3172"/>
                    <a:pt x="769" y="3201"/>
                    <a:pt x="762" y="3223"/>
                  </a:cubicBezTo>
                  <a:cubicBezTo>
                    <a:pt x="755" y="3231"/>
                    <a:pt x="755" y="3231"/>
                    <a:pt x="755" y="3231"/>
                  </a:cubicBezTo>
                  <a:cubicBezTo>
                    <a:pt x="755" y="3238"/>
                    <a:pt x="755" y="3238"/>
                    <a:pt x="755" y="3238"/>
                  </a:cubicBezTo>
                  <a:cubicBezTo>
                    <a:pt x="755" y="3282"/>
                    <a:pt x="755" y="3333"/>
                    <a:pt x="784" y="3377"/>
                  </a:cubicBezTo>
                  <a:cubicBezTo>
                    <a:pt x="821" y="3443"/>
                    <a:pt x="843" y="3531"/>
                    <a:pt x="821" y="3575"/>
                  </a:cubicBezTo>
                  <a:cubicBezTo>
                    <a:pt x="813" y="3582"/>
                    <a:pt x="806" y="3597"/>
                    <a:pt x="799" y="3619"/>
                  </a:cubicBezTo>
                  <a:cubicBezTo>
                    <a:pt x="784" y="3641"/>
                    <a:pt x="755" y="3700"/>
                    <a:pt x="740" y="3700"/>
                  </a:cubicBezTo>
                  <a:cubicBezTo>
                    <a:pt x="733" y="3700"/>
                    <a:pt x="725" y="3692"/>
                    <a:pt x="711" y="3678"/>
                  </a:cubicBezTo>
                  <a:cubicBezTo>
                    <a:pt x="696" y="3663"/>
                    <a:pt x="681" y="3641"/>
                    <a:pt x="645" y="3634"/>
                  </a:cubicBezTo>
                  <a:cubicBezTo>
                    <a:pt x="645" y="3634"/>
                    <a:pt x="638" y="3634"/>
                    <a:pt x="630" y="3634"/>
                  </a:cubicBezTo>
                  <a:cubicBezTo>
                    <a:pt x="579" y="3634"/>
                    <a:pt x="550" y="3670"/>
                    <a:pt x="528" y="3700"/>
                  </a:cubicBezTo>
                  <a:cubicBezTo>
                    <a:pt x="520" y="3714"/>
                    <a:pt x="513" y="3722"/>
                    <a:pt x="506" y="3729"/>
                  </a:cubicBezTo>
                  <a:cubicBezTo>
                    <a:pt x="476" y="3758"/>
                    <a:pt x="440" y="3795"/>
                    <a:pt x="447" y="3846"/>
                  </a:cubicBezTo>
                  <a:cubicBezTo>
                    <a:pt x="454" y="3868"/>
                    <a:pt x="462" y="3890"/>
                    <a:pt x="469" y="3912"/>
                  </a:cubicBezTo>
                  <a:cubicBezTo>
                    <a:pt x="476" y="3934"/>
                    <a:pt x="491" y="3956"/>
                    <a:pt x="483" y="3978"/>
                  </a:cubicBezTo>
                  <a:cubicBezTo>
                    <a:pt x="483" y="3993"/>
                    <a:pt x="483" y="4000"/>
                    <a:pt x="483" y="4015"/>
                  </a:cubicBezTo>
                  <a:cubicBezTo>
                    <a:pt x="476" y="4037"/>
                    <a:pt x="476" y="4051"/>
                    <a:pt x="447" y="4073"/>
                  </a:cubicBezTo>
                  <a:cubicBezTo>
                    <a:pt x="440" y="4088"/>
                    <a:pt x="440" y="4088"/>
                    <a:pt x="440" y="4088"/>
                  </a:cubicBezTo>
                  <a:cubicBezTo>
                    <a:pt x="410" y="4110"/>
                    <a:pt x="396" y="4132"/>
                    <a:pt x="403" y="4161"/>
                  </a:cubicBezTo>
                  <a:cubicBezTo>
                    <a:pt x="410" y="4183"/>
                    <a:pt x="447" y="4191"/>
                    <a:pt x="476" y="4198"/>
                  </a:cubicBezTo>
                  <a:cubicBezTo>
                    <a:pt x="535" y="4198"/>
                    <a:pt x="564" y="4227"/>
                    <a:pt x="593" y="4264"/>
                  </a:cubicBezTo>
                  <a:cubicBezTo>
                    <a:pt x="601" y="4271"/>
                    <a:pt x="601" y="4271"/>
                    <a:pt x="601" y="4271"/>
                  </a:cubicBezTo>
                  <a:cubicBezTo>
                    <a:pt x="615" y="4286"/>
                    <a:pt x="623" y="4301"/>
                    <a:pt x="623" y="4322"/>
                  </a:cubicBezTo>
                  <a:cubicBezTo>
                    <a:pt x="630" y="4330"/>
                    <a:pt x="630" y="4344"/>
                    <a:pt x="638" y="4366"/>
                  </a:cubicBezTo>
                  <a:cubicBezTo>
                    <a:pt x="652" y="4396"/>
                    <a:pt x="667" y="4410"/>
                    <a:pt x="681" y="4425"/>
                  </a:cubicBezTo>
                  <a:cubicBezTo>
                    <a:pt x="689" y="4425"/>
                    <a:pt x="696" y="4432"/>
                    <a:pt x="703" y="4447"/>
                  </a:cubicBezTo>
                  <a:cubicBezTo>
                    <a:pt x="718" y="4469"/>
                    <a:pt x="740" y="4513"/>
                    <a:pt x="733" y="4557"/>
                  </a:cubicBezTo>
                  <a:cubicBezTo>
                    <a:pt x="725" y="4594"/>
                    <a:pt x="718" y="4608"/>
                    <a:pt x="718" y="4608"/>
                  </a:cubicBezTo>
                  <a:cubicBezTo>
                    <a:pt x="718" y="4608"/>
                    <a:pt x="711" y="4608"/>
                    <a:pt x="703" y="4601"/>
                  </a:cubicBezTo>
                  <a:cubicBezTo>
                    <a:pt x="681" y="4586"/>
                    <a:pt x="652" y="4579"/>
                    <a:pt x="630" y="4579"/>
                  </a:cubicBezTo>
                  <a:cubicBezTo>
                    <a:pt x="593" y="4579"/>
                    <a:pt x="564" y="4594"/>
                    <a:pt x="550" y="4608"/>
                  </a:cubicBezTo>
                  <a:cubicBezTo>
                    <a:pt x="535" y="4623"/>
                    <a:pt x="535" y="4638"/>
                    <a:pt x="535" y="4660"/>
                  </a:cubicBezTo>
                  <a:cubicBezTo>
                    <a:pt x="542" y="4689"/>
                    <a:pt x="571" y="4696"/>
                    <a:pt x="593" y="4703"/>
                  </a:cubicBezTo>
                  <a:lnTo>
                    <a:pt x="601" y="4703"/>
                  </a:lnTo>
                  <a:cubicBezTo>
                    <a:pt x="608" y="4718"/>
                    <a:pt x="601" y="4740"/>
                    <a:pt x="593" y="4747"/>
                  </a:cubicBezTo>
                  <a:cubicBezTo>
                    <a:pt x="593" y="4755"/>
                    <a:pt x="586" y="4755"/>
                    <a:pt x="586" y="4755"/>
                  </a:cubicBezTo>
                  <a:cubicBezTo>
                    <a:pt x="586" y="4755"/>
                    <a:pt x="579" y="4755"/>
                    <a:pt x="571" y="4747"/>
                  </a:cubicBezTo>
                  <a:cubicBezTo>
                    <a:pt x="557" y="4740"/>
                    <a:pt x="542" y="4733"/>
                    <a:pt x="535" y="4725"/>
                  </a:cubicBezTo>
                  <a:cubicBezTo>
                    <a:pt x="513" y="4711"/>
                    <a:pt x="491" y="4696"/>
                    <a:pt x="469" y="4696"/>
                  </a:cubicBezTo>
                  <a:cubicBezTo>
                    <a:pt x="447" y="4696"/>
                    <a:pt x="432" y="4703"/>
                    <a:pt x="410" y="4725"/>
                  </a:cubicBezTo>
                  <a:cubicBezTo>
                    <a:pt x="396" y="4747"/>
                    <a:pt x="374" y="4762"/>
                    <a:pt x="359" y="4777"/>
                  </a:cubicBezTo>
                  <a:cubicBezTo>
                    <a:pt x="337" y="4784"/>
                    <a:pt x="322" y="4799"/>
                    <a:pt x="308" y="4813"/>
                  </a:cubicBezTo>
                  <a:cubicBezTo>
                    <a:pt x="300" y="4821"/>
                    <a:pt x="286" y="4828"/>
                    <a:pt x="271" y="4843"/>
                  </a:cubicBezTo>
                  <a:cubicBezTo>
                    <a:pt x="242" y="4865"/>
                    <a:pt x="205" y="4894"/>
                    <a:pt x="205" y="4923"/>
                  </a:cubicBezTo>
                  <a:cubicBezTo>
                    <a:pt x="205" y="4938"/>
                    <a:pt x="205" y="4953"/>
                    <a:pt x="220" y="4967"/>
                  </a:cubicBezTo>
                  <a:cubicBezTo>
                    <a:pt x="256" y="5004"/>
                    <a:pt x="293" y="5019"/>
                    <a:pt x="315" y="5026"/>
                  </a:cubicBezTo>
                  <a:cubicBezTo>
                    <a:pt x="322" y="5026"/>
                    <a:pt x="322" y="5026"/>
                    <a:pt x="322" y="5026"/>
                  </a:cubicBezTo>
                  <a:cubicBezTo>
                    <a:pt x="337" y="5033"/>
                    <a:pt x="344" y="5048"/>
                    <a:pt x="337" y="5077"/>
                  </a:cubicBezTo>
                  <a:lnTo>
                    <a:pt x="337" y="5077"/>
                  </a:lnTo>
                  <a:cubicBezTo>
                    <a:pt x="337" y="5084"/>
                    <a:pt x="337" y="5092"/>
                    <a:pt x="337" y="5092"/>
                  </a:cubicBezTo>
                  <a:cubicBezTo>
                    <a:pt x="330" y="5092"/>
                    <a:pt x="330" y="5092"/>
                    <a:pt x="322" y="5084"/>
                  </a:cubicBezTo>
                  <a:cubicBezTo>
                    <a:pt x="308" y="5084"/>
                    <a:pt x="293" y="5077"/>
                    <a:pt x="278" y="5070"/>
                  </a:cubicBezTo>
                  <a:cubicBezTo>
                    <a:pt x="256" y="5063"/>
                    <a:pt x="234" y="5055"/>
                    <a:pt x="212" y="5055"/>
                  </a:cubicBezTo>
                  <a:cubicBezTo>
                    <a:pt x="190" y="5055"/>
                    <a:pt x="176" y="5063"/>
                    <a:pt x="169" y="5077"/>
                  </a:cubicBezTo>
                  <a:cubicBezTo>
                    <a:pt x="154" y="5099"/>
                    <a:pt x="139" y="5129"/>
                    <a:pt x="132" y="5158"/>
                  </a:cubicBezTo>
                  <a:cubicBezTo>
                    <a:pt x="132" y="5165"/>
                    <a:pt x="132" y="5172"/>
                    <a:pt x="132" y="5180"/>
                  </a:cubicBezTo>
                  <a:cubicBezTo>
                    <a:pt x="117" y="5180"/>
                    <a:pt x="95" y="5180"/>
                    <a:pt x="66" y="5209"/>
                  </a:cubicBezTo>
                  <a:cubicBezTo>
                    <a:pt x="59" y="5216"/>
                    <a:pt x="0" y="5275"/>
                    <a:pt x="7" y="5334"/>
                  </a:cubicBezTo>
                  <a:cubicBezTo>
                    <a:pt x="15" y="5356"/>
                    <a:pt x="29" y="5370"/>
                    <a:pt x="51" y="5385"/>
                  </a:cubicBezTo>
                  <a:cubicBezTo>
                    <a:pt x="59" y="5385"/>
                    <a:pt x="73" y="5392"/>
                    <a:pt x="88" y="5400"/>
                  </a:cubicBezTo>
                  <a:cubicBezTo>
                    <a:pt x="117" y="5414"/>
                    <a:pt x="132" y="5414"/>
                    <a:pt x="147" y="5458"/>
                  </a:cubicBezTo>
                  <a:cubicBezTo>
                    <a:pt x="161" y="5524"/>
                    <a:pt x="183" y="5597"/>
                    <a:pt x="242" y="5620"/>
                  </a:cubicBezTo>
                  <a:cubicBezTo>
                    <a:pt x="256" y="5627"/>
                    <a:pt x="278" y="5634"/>
                    <a:pt x="308" y="5634"/>
                  </a:cubicBezTo>
                  <a:cubicBezTo>
                    <a:pt x="359" y="5634"/>
                    <a:pt x="403" y="5627"/>
                    <a:pt x="410" y="5620"/>
                  </a:cubicBezTo>
                  <a:cubicBezTo>
                    <a:pt x="418" y="5620"/>
                    <a:pt x="418" y="5620"/>
                    <a:pt x="418" y="5620"/>
                  </a:cubicBezTo>
                  <a:cubicBezTo>
                    <a:pt x="425" y="5620"/>
                    <a:pt x="425" y="5620"/>
                    <a:pt x="425" y="5620"/>
                  </a:cubicBezTo>
                  <a:cubicBezTo>
                    <a:pt x="447" y="5597"/>
                    <a:pt x="469" y="5590"/>
                    <a:pt x="491" y="5583"/>
                  </a:cubicBezTo>
                  <a:cubicBezTo>
                    <a:pt x="513" y="5575"/>
                    <a:pt x="535" y="5568"/>
                    <a:pt x="557" y="5546"/>
                  </a:cubicBezTo>
                  <a:cubicBezTo>
                    <a:pt x="593" y="5524"/>
                    <a:pt x="615" y="5517"/>
                    <a:pt x="667" y="5495"/>
                  </a:cubicBezTo>
                  <a:cubicBezTo>
                    <a:pt x="696" y="5488"/>
                    <a:pt x="696" y="5488"/>
                    <a:pt x="696" y="5488"/>
                  </a:cubicBezTo>
                  <a:cubicBezTo>
                    <a:pt x="733" y="5473"/>
                    <a:pt x="733" y="5473"/>
                    <a:pt x="733" y="5473"/>
                  </a:cubicBezTo>
                  <a:cubicBezTo>
                    <a:pt x="791" y="5451"/>
                    <a:pt x="857" y="5422"/>
                    <a:pt x="887" y="5422"/>
                  </a:cubicBezTo>
                  <a:cubicBezTo>
                    <a:pt x="894" y="5414"/>
                    <a:pt x="894" y="5414"/>
                    <a:pt x="894" y="5414"/>
                  </a:cubicBezTo>
                  <a:cubicBezTo>
                    <a:pt x="916" y="5414"/>
                    <a:pt x="938" y="5407"/>
                    <a:pt x="960" y="5407"/>
                  </a:cubicBezTo>
                  <a:cubicBezTo>
                    <a:pt x="982" y="5407"/>
                    <a:pt x="997" y="5414"/>
                    <a:pt x="1011" y="5429"/>
                  </a:cubicBezTo>
                  <a:cubicBezTo>
                    <a:pt x="1026" y="5436"/>
                    <a:pt x="1033" y="5451"/>
                    <a:pt x="1040" y="5458"/>
                  </a:cubicBezTo>
                  <a:cubicBezTo>
                    <a:pt x="1070" y="5488"/>
                    <a:pt x="1092" y="5510"/>
                    <a:pt x="1121" y="5539"/>
                  </a:cubicBezTo>
                  <a:cubicBezTo>
                    <a:pt x="1128" y="5561"/>
                    <a:pt x="1143" y="5575"/>
                    <a:pt x="1158" y="5590"/>
                  </a:cubicBezTo>
                  <a:cubicBezTo>
                    <a:pt x="1194" y="5620"/>
                    <a:pt x="1209" y="5641"/>
                    <a:pt x="1209" y="5671"/>
                  </a:cubicBezTo>
                  <a:cubicBezTo>
                    <a:pt x="1194" y="5744"/>
                    <a:pt x="1187" y="5839"/>
                    <a:pt x="1209" y="5898"/>
                  </a:cubicBezTo>
                  <a:cubicBezTo>
                    <a:pt x="1224" y="5942"/>
                    <a:pt x="1238" y="5949"/>
                    <a:pt x="1260" y="5956"/>
                  </a:cubicBezTo>
                  <a:cubicBezTo>
                    <a:pt x="1260" y="5956"/>
                    <a:pt x="1268" y="5964"/>
                    <a:pt x="1275" y="5971"/>
                  </a:cubicBezTo>
                  <a:cubicBezTo>
                    <a:pt x="1282" y="5979"/>
                    <a:pt x="1282" y="6008"/>
                    <a:pt x="1282" y="6037"/>
                  </a:cubicBezTo>
                  <a:cubicBezTo>
                    <a:pt x="1282" y="6059"/>
                    <a:pt x="1282" y="6081"/>
                    <a:pt x="1282" y="6103"/>
                  </a:cubicBezTo>
                  <a:cubicBezTo>
                    <a:pt x="1282" y="6110"/>
                    <a:pt x="1290" y="6118"/>
                    <a:pt x="1290" y="6125"/>
                  </a:cubicBezTo>
                  <a:cubicBezTo>
                    <a:pt x="1297" y="6176"/>
                    <a:pt x="1304" y="6242"/>
                    <a:pt x="1355" y="6250"/>
                  </a:cubicBezTo>
                  <a:cubicBezTo>
                    <a:pt x="1370" y="6257"/>
                    <a:pt x="1385" y="6264"/>
                    <a:pt x="1400" y="6272"/>
                  </a:cubicBezTo>
                  <a:cubicBezTo>
                    <a:pt x="1414" y="6279"/>
                    <a:pt x="1436" y="6294"/>
                    <a:pt x="1465" y="6301"/>
                  </a:cubicBezTo>
                  <a:cubicBezTo>
                    <a:pt x="1465" y="6308"/>
                    <a:pt x="1458" y="6315"/>
                    <a:pt x="1451" y="6323"/>
                  </a:cubicBezTo>
                  <a:cubicBezTo>
                    <a:pt x="1429" y="6352"/>
                    <a:pt x="1414" y="6374"/>
                    <a:pt x="1407" y="6396"/>
                  </a:cubicBezTo>
                  <a:cubicBezTo>
                    <a:pt x="1392" y="6425"/>
                    <a:pt x="1392" y="6433"/>
                    <a:pt x="1355" y="6440"/>
                  </a:cubicBezTo>
                  <a:cubicBezTo>
                    <a:pt x="1275" y="6455"/>
                    <a:pt x="1238" y="6477"/>
                    <a:pt x="1224" y="6550"/>
                  </a:cubicBezTo>
                  <a:cubicBezTo>
                    <a:pt x="1209" y="6616"/>
                    <a:pt x="1231" y="6667"/>
                    <a:pt x="1275" y="6704"/>
                  </a:cubicBezTo>
                  <a:cubicBezTo>
                    <a:pt x="1312" y="6733"/>
                    <a:pt x="1333" y="6784"/>
                    <a:pt x="1341" y="6821"/>
                  </a:cubicBezTo>
                  <a:cubicBezTo>
                    <a:pt x="1348" y="6851"/>
                    <a:pt x="1363" y="6872"/>
                    <a:pt x="1370" y="6894"/>
                  </a:cubicBezTo>
                  <a:cubicBezTo>
                    <a:pt x="1385" y="6916"/>
                    <a:pt x="1385" y="6916"/>
                    <a:pt x="1385" y="6916"/>
                  </a:cubicBezTo>
                  <a:cubicBezTo>
                    <a:pt x="1407" y="6909"/>
                    <a:pt x="1407" y="6909"/>
                    <a:pt x="1407" y="6909"/>
                  </a:cubicBezTo>
                  <a:cubicBezTo>
                    <a:pt x="1465" y="6887"/>
                    <a:pt x="1465" y="6887"/>
                    <a:pt x="1465" y="6887"/>
                  </a:cubicBezTo>
                  <a:cubicBezTo>
                    <a:pt x="1480" y="6887"/>
                    <a:pt x="1524" y="6946"/>
                    <a:pt x="1546" y="6982"/>
                  </a:cubicBezTo>
                  <a:cubicBezTo>
                    <a:pt x="1583" y="7034"/>
                    <a:pt x="1619" y="7085"/>
                    <a:pt x="1663" y="7107"/>
                  </a:cubicBezTo>
                  <a:cubicBezTo>
                    <a:pt x="1678" y="7122"/>
                    <a:pt x="1700" y="7122"/>
                    <a:pt x="1714" y="7122"/>
                  </a:cubicBezTo>
                  <a:cubicBezTo>
                    <a:pt x="1744" y="7122"/>
                    <a:pt x="1766" y="7114"/>
                    <a:pt x="1788" y="7092"/>
                  </a:cubicBezTo>
                  <a:cubicBezTo>
                    <a:pt x="1817" y="7048"/>
                    <a:pt x="1824" y="6990"/>
                    <a:pt x="1810" y="6931"/>
                  </a:cubicBezTo>
                  <a:cubicBezTo>
                    <a:pt x="1795" y="6880"/>
                    <a:pt x="1802" y="6843"/>
                    <a:pt x="1817" y="6814"/>
                  </a:cubicBezTo>
                  <a:cubicBezTo>
                    <a:pt x="1832" y="6799"/>
                    <a:pt x="1846" y="6784"/>
                    <a:pt x="1876" y="6784"/>
                  </a:cubicBezTo>
                  <a:cubicBezTo>
                    <a:pt x="1883" y="6784"/>
                    <a:pt x="1890" y="6784"/>
                    <a:pt x="1890" y="6784"/>
                  </a:cubicBezTo>
                  <a:cubicBezTo>
                    <a:pt x="1920" y="6784"/>
                    <a:pt x="1920" y="6784"/>
                    <a:pt x="1942" y="6909"/>
                  </a:cubicBezTo>
                  <a:cubicBezTo>
                    <a:pt x="1942" y="6939"/>
                    <a:pt x="1949" y="6968"/>
                    <a:pt x="1956" y="6997"/>
                  </a:cubicBezTo>
                  <a:cubicBezTo>
                    <a:pt x="1971" y="7092"/>
                    <a:pt x="2030" y="7144"/>
                    <a:pt x="2118" y="7144"/>
                  </a:cubicBezTo>
                  <a:cubicBezTo>
                    <a:pt x="2162" y="7144"/>
                    <a:pt x="2205" y="7129"/>
                    <a:pt x="2235" y="7114"/>
                  </a:cubicBezTo>
                  <a:cubicBezTo>
                    <a:pt x="2257" y="7158"/>
                    <a:pt x="2301" y="7173"/>
                    <a:pt x="2381" y="7173"/>
                  </a:cubicBezTo>
                  <a:cubicBezTo>
                    <a:pt x="2396" y="7173"/>
                    <a:pt x="2396" y="7173"/>
                    <a:pt x="2396" y="7173"/>
                  </a:cubicBezTo>
                  <a:lnTo>
                    <a:pt x="2396" y="7173"/>
                  </a:lnTo>
                  <a:cubicBezTo>
                    <a:pt x="2396" y="7173"/>
                    <a:pt x="2396" y="7180"/>
                    <a:pt x="2389" y="7188"/>
                  </a:cubicBezTo>
                  <a:cubicBezTo>
                    <a:pt x="2381" y="7210"/>
                    <a:pt x="2359" y="7224"/>
                    <a:pt x="2345" y="7224"/>
                  </a:cubicBezTo>
                  <a:cubicBezTo>
                    <a:pt x="2337" y="7224"/>
                    <a:pt x="2330" y="7224"/>
                    <a:pt x="2323" y="7224"/>
                  </a:cubicBezTo>
                  <a:cubicBezTo>
                    <a:pt x="2257" y="7232"/>
                    <a:pt x="2257" y="7261"/>
                    <a:pt x="2250" y="7356"/>
                  </a:cubicBezTo>
                  <a:cubicBezTo>
                    <a:pt x="2250" y="7371"/>
                    <a:pt x="2250" y="7385"/>
                    <a:pt x="2250" y="7407"/>
                  </a:cubicBezTo>
                  <a:cubicBezTo>
                    <a:pt x="2250" y="7451"/>
                    <a:pt x="2250" y="7481"/>
                    <a:pt x="2271" y="7495"/>
                  </a:cubicBezTo>
                  <a:cubicBezTo>
                    <a:pt x="2279" y="7503"/>
                    <a:pt x="2293" y="7510"/>
                    <a:pt x="2308" y="7510"/>
                  </a:cubicBezTo>
                  <a:cubicBezTo>
                    <a:pt x="2345" y="7510"/>
                    <a:pt x="2381" y="7473"/>
                    <a:pt x="2440" y="7422"/>
                  </a:cubicBezTo>
                  <a:cubicBezTo>
                    <a:pt x="2455" y="7407"/>
                    <a:pt x="2477" y="7385"/>
                    <a:pt x="2484" y="7385"/>
                  </a:cubicBezTo>
                  <a:cubicBezTo>
                    <a:pt x="2528" y="7363"/>
                    <a:pt x="2535" y="7334"/>
                    <a:pt x="2535" y="7305"/>
                  </a:cubicBezTo>
                  <a:cubicBezTo>
                    <a:pt x="2535" y="7283"/>
                    <a:pt x="2543" y="7268"/>
                    <a:pt x="2550" y="7239"/>
                  </a:cubicBezTo>
                  <a:cubicBezTo>
                    <a:pt x="2550" y="7224"/>
                    <a:pt x="2564" y="7173"/>
                    <a:pt x="2579" y="7173"/>
                  </a:cubicBezTo>
                  <a:cubicBezTo>
                    <a:pt x="2587" y="7173"/>
                    <a:pt x="2594" y="7180"/>
                    <a:pt x="2623" y="7202"/>
                  </a:cubicBezTo>
                  <a:cubicBezTo>
                    <a:pt x="2645" y="7217"/>
                    <a:pt x="2667" y="7224"/>
                    <a:pt x="2689" y="7224"/>
                  </a:cubicBezTo>
                  <a:cubicBezTo>
                    <a:pt x="2733" y="7224"/>
                    <a:pt x="2748" y="7180"/>
                    <a:pt x="2762" y="7151"/>
                  </a:cubicBezTo>
                  <a:cubicBezTo>
                    <a:pt x="2770" y="7136"/>
                    <a:pt x="2777" y="7122"/>
                    <a:pt x="2784" y="7114"/>
                  </a:cubicBezTo>
                  <a:cubicBezTo>
                    <a:pt x="2784" y="7107"/>
                    <a:pt x="2784" y="7107"/>
                    <a:pt x="2799" y="7107"/>
                  </a:cubicBezTo>
                  <a:cubicBezTo>
                    <a:pt x="2828" y="7107"/>
                    <a:pt x="2872" y="7136"/>
                    <a:pt x="2887" y="7144"/>
                  </a:cubicBezTo>
                  <a:cubicBezTo>
                    <a:pt x="2931" y="7100"/>
                    <a:pt x="2931" y="7100"/>
                    <a:pt x="2931" y="7100"/>
                  </a:cubicBezTo>
                  <a:cubicBezTo>
                    <a:pt x="2850" y="6990"/>
                    <a:pt x="2850" y="6990"/>
                    <a:pt x="2850" y="6990"/>
                  </a:cubicBezTo>
                  <a:cubicBezTo>
                    <a:pt x="2887" y="6960"/>
                    <a:pt x="2887" y="6960"/>
                    <a:pt x="2887" y="6960"/>
                  </a:cubicBezTo>
                  <a:lnTo>
                    <a:pt x="2887" y="6960"/>
                  </a:lnTo>
                  <a:cubicBezTo>
                    <a:pt x="2894" y="6960"/>
                    <a:pt x="2894" y="6960"/>
                    <a:pt x="2894" y="6960"/>
                  </a:cubicBezTo>
                  <a:cubicBezTo>
                    <a:pt x="2902" y="6946"/>
                    <a:pt x="2902" y="6946"/>
                    <a:pt x="2902" y="6946"/>
                  </a:cubicBezTo>
                  <a:cubicBezTo>
                    <a:pt x="2902" y="6931"/>
                    <a:pt x="2902" y="6931"/>
                    <a:pt x="2902" y="6931"/>
                  </a:cubicBezTo>
                  <a:cubicBezTo>
                    <a:pt x="2902" y="6902"/>
                    <a:pt x="2894" y="6880"/>
                    <a:pt x="2880" y="6865"/>
                  </a:cubicBezTo>
                  <a:cubicBezTo>
                    <a:pt x="2872" y="6843"/>
                    <a:pt x="2858" y="6836"/>
                    <a:pt x="2828" y="6836"/>
                  </a:cubicBezTo>
                  <a:lnTo>
                    <a:pt x="2821" y="6836"/>
                  </a:lnTo>
                  <a:lnTo>
                    <a:pt x="2821" y="6829"/>
                  </a:lnTo>
                  <a:cubicBezTo>
                    <a:pt x="2821" y="6806"/>
                    <a:pt x="2828" y="6806"/>
                    <a:pt x="2828" y="6799"/>
                  </a:cubicBezTo>
                  <a:lnTo>
                    <a:pt x="2828" y="6799"/>
                  </a:lnTo>
                  <a:lnTo>
                    <a:pt x="2828" y="6799"/>
                  </a:lnTo>
                  <a:cubicBezTo>
                    <a:pt x="2850" y="6792"/>
                    <a:pt x="2872" y="6784"/>
                    <a:pt x="2887" y="6741"/>
                  </a:cubicBezTo>
                  <a:cubicBezTo>
                    <a:pt x="2902" y="6689"/>
                    <a:pt x="2902" y="6660"/>
                    <a:pt x="2894" y="6631"/>
                  </a:cubicBezTo>
                  <a:cubicBezTo>
                    <a:pt x="2894" y="6616"/>
                    <a:pt x="2887" y="6594"/>
                    <a:pt x="2887" y="6572"/>
                  </a:cubicBezTo>
                  <a:cubicBezTo>
                    <a:pt x="2887" y="6550"/>
                    <a:pt x="2887" y="6550"/>
                    <a:pt x="2902" y="6543"/>
                  </a:cubicBezTo>
                  <a:cubicBezTo>
                    <a:pt x="2909" y="6535"/>
                    <a:pt x="2931" y="6513"/>
                    <a:pt x="2945" y="6470"/>
                  </a:cubicBezTo>
                  <a:cubicBezTo>
                    <a:pt x="2960" y="6403"/>
                    <a:pt x="2953" y="6367"/>
                    <a:pt x="2945" y="6330"/>
                  </a:cubicBezTo>
                  <a:cubicBezTo>
                    <a:pt x="2938" y="6315"/>
                    <a:pt x="2938" y="6294"/>
                    <a:pt x="2931" y="6272"/>
                  </a:cubicBezTo>
                  <a:cubicBezTo>
                    <a:pt x="2924" y="6198"/>
                    <a:pt x="2894" y="6154"/>
                    <a:pt x="2865" y="6103"/>
                  </a:cubicBezTo>
                  <a:cubicBezTo>
                    <a:pt x="2850" y="6081"/>
                    <a:pt x="2850" y="6081"/>
                    <a:pt x="2850" y="6081"/>
                  </a:cubicBezTo>
                  <a:cubicBezTo>
                    <a:pt x="2836" y="6059"/>
                    <a:pt x="2836" y="6059"/>
                    <a:pt x="2836" y="6059"/>
                  </a:cubicBezTo>
                  <a:cubicBezTo>
                    <a:pt x="2799" y="6001"/>
                    <a:pt x="2748" y="5913"/>
                    <a:pt x="2726" y="5832"/>
                  </a:cubicBezTo>
                  <a:cubicBezTo>
                    <a:pt x="2704" y="5729"/>
                    <a:pt x="2711" y="5612"/>
                    <a:pt x="2726" y="5575"/>
                  </a:cubicBezTo>
                  <a:cubicBezTo>
                    <a:pt x="2777" y="5480"/>
                    <a:pt x="2770" y="5400"/>
                    <a:pt x="2711" y="5370"/>
                  </a:cubicBezTo>
                  <a:cubicBezTo>
                    <a:pt x="2652" y="5334"/>
                    <a:pt x="2638" y="5312"/>
                    <a:pt x="2660" y="5260"/>
                  </a:cubicBezTo>
                  <a:cubicBezTo>
                    <a:pt x="2660" y="5253"/>
                    <a:pt x="2660" y="5253"/>
                    <a:pt x="2660" y="5253"/>
                  </a:cubicBezTo>
                  <a:cubicBezTo>
                    <a:pt x="2689" y="5180"/>
                    <a:pt x="2704" y="5158"/>
                    <a:pt x="2777" y="5129"/>
                  </a:cubicBezTo>
                  <a:cubicBezTo>
                    <a:pt x="2792" y="5121"/>
                    <a:pt x="2806" y="5121"/>
                    <a:pt x="2821" y="5121"/>
                  </a:cubicBezTo>
                  <a:cubicBezTo>
                    <a:pt x="2843" y="5121"/>
                    <a:pt x="2865" y="5129"/>
                    <a:pt x="2880" y="5129"/>
                  </a:cubicBezTo>
                  <a:cubicBezTo>
                    <a:pt x="2902" y="5136"/>
                    <a:pt x="2916" y="5143"/>
                    <a:pt x="2931" y="5143"/>
                  </a:cubicBezTo>
                  <a:cubicBezTo>
                    <a:pt x="2931" y="5151"/>
                    <a:pt x="2924" y="5158"/>
                    <a:pt x="2924" y="5165"/>
                  </a:cubicBezTo>
                  <a:cubicBezTo>
                    <a:pt x="2975" y="5194"/>
                    <a:pt x="2975" y="5194"/>
                    <a:pt x="2975" y="5194"/>
                  </a:cubicBezTo>
                  <a:cubicBezTo>
                    <a:pt x="3012" y="5136"/>
                    <a:pt x="3078" y="5070"/>
                    <a:pt x="3099" y="5063"/>
                  </a:cubicBezTo>
                  <a:cubicBezTo>
                    <a:pt x="3136" y="5055"/>
                    <a:pt x="3187" y="5048"/>
                    <a:pt x="3231" y="5048"/>
                  </a:cubicBezTo>
                  <a:cubicBezTo>
                    <a:pt x="3283" y="5048"/>
                    <a:pt x="3305" y="5055"/>
                    <a:pt x="3312" y="5063"/>
                  </a:cubicBezTo>
                  <a:cubicBezTo>
                    <a:pt x="3341" y="5077"/>
                    <a:pt x="3385" y="5106"/>
                    <a:pt x="3422" y="5151"/>
                  </a:cubicBezTo>
                  <a:cubicBezTo>
                    <a:pt x="3451" y="5194"/>
                    <a:pt x="3517" y="5238"/>
                    <a:pt x="3590" y="5238"/>
                  </a:cubicBezTo>
                  <a:cubicBezTo>
                    <a:pt x="3605" y="5238"/>
                    <a:pt x="3620" y="5238"/>
                    <a:pt x="3642" y="5231"/>
                  </a:cubicBezTo>
                  <a:cubicBezTo>
                    <a:pt x="3722" y="5202"/>
                    <a:pt x="3759" y="5158"/>
                    <a:pt x="3759" y="5092"/>
                  </a:cubicBezTo>
                  <a:cubicBezTo>
                    <a:pt x="3759" y="5070"/>
                    <a:pt x="3774" y="5055"/>
                    <a:pt x="3788" y="5041"/>
                  </a:cubicBezTo>
                  <a:cubicBezTo>
                    <a:pt x="3803" y="5019"/>
                    <a:pt x="3818" y="4997"/>
                    <a:pt x="3818" y="4967"/>
                  </a:cubicBezTo>
                  <a:cubicBezTo>
                    <a:pt x="3818" y="4923"/>
                    <a:pt x="3788" y="4909"/>
                    <a:pt x="3774" y="4901"/>
                  </a:cubicBezTo>
                  <a:cubicBezTo>
                    <a:pt x="3752" y="4887"/>
                    <a:pt x="3752" y="4887"/>
                    <a:pt x="3752" y="4872"/>
                  </a:cubicBezTo>
                  <a:cubicBezTo>
                    <a:pt x="3752" y="4835"/>
                    <a:pt x="3744" y="4777"/>
                    <a:pt x="3744" y="4733"/>
                  </a:cubicBezTo>
                  <a:cubicBezTo>
                    <a:pt x="3781" y="4740"/>
                    <a:pt x="3825" y="4747"/>
                    <a:pt x="3832" y="4762"/>
                  </a:cubicBezTo>
                  <a:cubicBezTo>
                    <a:pt x="3847" y="4770"/>
                    <a:pt x="3869" y="4777"/>
                    <a:pt x="3898" y="4777"/>
                  </a:cubicBezTo>
                  <a:cubicBezTo>
                    <a:pt x="3964" y="4777"/>
                    <a:pt x="4067" y="4747"/>
                    <a:pt x="4067" y="4740"/>
                  </a:cubicBezTo>
                  <a:cubicBezTo>
                    <a:pt x="4177" y="4711"/>
                    <a:pt x="4177" y="4711"/>
                    <a:pt x="4177" y="4711"/>
                  </a:cubicBezTo>
                  <a:cubicBezTo>
                    <a:pt x="4067" y="4682"/>
                    <a:pt x="4067" y="4682"/>
                    <a:pt x="4067" y="4682"/>
                  </a:cubicBezTo>
                  <a:cubicBezTo>
                    <a:pt x="4045" y="4682"/>
                    <a:pt x="4023" y="4674"/>
                    <a:pt x="4015" y="4667"/>
                  </a:cubicBezTo>
                  <a:cubicBezTo>
                    <a:pt x="4015" y="4660"/>
                    <a:pt x="4023" y="4660"/>
                    <a:pt x="4023" y="4660"/>
                  </a:cubicBezTo>
                  <a:cubicBezTo>
                    <a:pt x="4045" y="4638"/>
                    <a:pt x="4067" y="4630"/>
                    <a:pt x="4089" y="4623"/>
                  </a:cubicBezTo>
                  <a:cubicBezTo>
                    <a:pt x="4111" y="4623"/>
                    <a:pt x="4147" y="4608"/>
                    <a:pt x="4177" y="4572"/>
                  </a:cubicBezTo>
                  <a:cubicBezTo>
                    <a:pt x="4184" y="4564"/>
                    <a:pt x="4191" y="4557"/>
                    <a:pt x="4199" y="4550"/>
                  </a:cubicBezTo>
                  <a:cubicBezTo>
                    <a:pt x="4228" y="4506"/>
                    <a:pt x="4257" y="4476"/>
                    <a:pt x="4257" y="4396"/>
                  </a:cubicBezTo>
                  <a:cubicBezTo>
                    <a:pt x="4257" y="4366"/>
                    <a:pt x="4250" y="4337"/>
                    <a:pt x="4235" y="4308"/>
                  </a:cubicBezTo>
                  <a:cubicBezTo>
                    <a:pt x="4221" y="4264"/>
                    <a:pt x="4206" y="4234"/>
                    <a:pt x="4243" y="4191"/>
                  </a:cubicBezTo>
                  <a:cubicBezTo>
                    <a:pt x="4279" y="4139"/>
                    <a:pt x="4294" y="4139"/>
                    <a:pt x="4294" y="4139"/>
                  </a:cubicBezTo>
                  <a:cubicBezTo>
                    <a:pt x="4301" y="4139"/>
                    <a:pt x="4309" y="4147"/>
                    <a:pt x="4323" y="4154"/>
                  </a:cubicBezTo>
                  <a:cubicBezTo>
                    <a:pt x="4323" y="4154"/>
                    <a:pt x="4331" y="4161"/>
                    <a:pt x="4338" y="4161"/>
                  </a:cubicBezTo>
                  <a:cubicBezTo>
                    <a:pt x="4360" y="4176"/>
                    <a:pt x="4396" y="4183"/>
                    <a:pt x="4440" y="4183"/>
                  </a:cubicBezTo>
                  <a:cubicBezTo>
                    <a:pt x="4506" y="4183"/>
                    <a:pt x="4594" y="4169"/>
                    <a:pt x="4645" y="4110"/>
                  </a:cubicBezTo>
                  <a:cubicBezTo>
                    <a:pt x="4675" y="4088"/>
                    <a:pt x="4704" y="4066"/>
                    <a:pt x="4733" y="4044"/>
                  </a:cubicBezTo>
                  <a:cubicBezTo>
                    <a:pt x="4770" y="4015"/>
                    <a:pt x="4814" y="3985"/>
                    <a:pt x="4836" y="3949"/>
                  </a:cubicBezTo>
                  <a:cubicBezTo>
                    <a:pt x="4851" y="3912"/>
                    <a:pt x="4858" y="3883"/>
                    <a:pt x="4858" y="3861"/>
                  </a:cubicBezTo>
                  <a:cubicBezTo>
                    <a:pt x="4858" y="3832"/>
                    <a:pt x="4858" y="3817"/>
                    <a:pt x="4880" y="3795"/>
                  </a:cubicBezTo>
                  <a:cubicBezTo>
                    <a:pt x="4895" y="3773"/>
                    <a:pt x="4909" y="3751"/>
                    <a:pt x="4931" y="3736"/>
                  </a:cubicBezTo>
                  <a:cubicBezTo>
                    <a:pt x="4953" y="3714"/>
                    <a:pt x="4953" y="3714"/>
                    <a:pt x="4953" y="3714"/>
                  </a:cubicBezTo>
                  <a:cubicBezTo>
                    <a:pt x="4939" y="3692"/>
                    <a:pt x="4939" y="3692"/>
                    <a:pt x="4939" y="3692"/>
                  </a:cubicBezTo>
                  <a:cubicBezTo>
                    <a:pt x="4931" y="3685"/>
                    <a:pt x="4931" y="3685"/>
                    <a:pt x="4931" y="3685"/>
                  </a:cubicBezTo>
                  <a:cubicBezTo>
                    <a:pt x="4924" y="3663"/>
                    <a:pt x="4909" y="3612"/>
                    <a:pt x="4902" y="3568"/>
                  </a:cubicBezTo>
                  <a:cubicBezTo>
                    <a:pt x="4902" y="3546"/>
                    <a:pt x="4902" y="3538"/>
                    <a:pt x="4895" y="3524"/>
                  </a:cubicBezTo>
                  <a:cubicBezTo>
                    <a:pt x="4895" y="3502"/>
                    <a:pt x="4887" y="3487"/>
                    <a:pt x="4895" y="3465"/>
                  </a:cubicBezTo>
                  <a:cubicBezTo>
                    <a:pt x="4902" y="3472"/>
                    <a:pt x="4902" y="3472"/>
                    <a:pt x="4909" y="3472"/>
                  </a:cubicBezTo>
                  <a:cubicBezTo>
                    <a:pt x="4909" y="3472"/>
                    <a:pt x="4931" y="3465"/>
                    <a:pt x="4939" y="3443"/>
                  </a:cubicBezTo>
                  <a:cubicBezTo>
                    <a:pt x="4946" y="3414"/>
                    <a:pt x="4968" y="3348"/>
                    <a:pt x="4924" y="3297"/>
                  </a:cubicBezTo>
                  <a:cubicBezTo>
                    <a:pt x="4917" y="3282"/>
                    <a:pt x="4909" y="3267"/>
                    <a:pt x="4902" y="3253"/>
                  </a:cubicBezTo>
                  <a:cubicBezTo>
                    <a:pt x="4895" y="3231"/>
                    <a:pt x="4880" y="3201"/>
                    <a:pt x="4836" y="3194"/>
                  </a:cubicBezTo>
                  <a:cubicBezTo>
                    <a:pt x="4829" y="3187"/>
                    <a:pt x="4821" y="3187"/>
                    <a:pt x="4814" y="3187"/>
                  </a:cubicBezTo>
                  <a:cubicBezTo>
                    <a:pt x="4785" y="3187"/>
                    <a:pt x="4763" y="3201"/>
                    <a:pt x="4733" y="3216"/>
                  </a:cubicBezTo>
                  <a:cubicBezTo>
                    <a:pt x="4726" y="3216"/>
                    <a:pt x="4719" y="3223"/>
                    <a:pt x="4712" y="3231"/>
                  </a:cubicBezTo>
                  <a:cubicBezTo>
                    <a:pt x="4675" y="3245"/>
                    <a:pt x="4653" y="3260"/>
                    <a:pt x="4645" y="3282"/>
                  </a:cubicBezTo>
                  <a:cubicBezTo>
                    <a:pt x="4638" y="3311"/>
                    <a:pt x="4653" y="3341"/>
                    <a:pt x="4660" y="3363"/>
                  </a:cubicBezTo>
                  <a:lnTo>
                    <a:pt x="4660" y="3363"/>
                  </a:lnTo>
                  <a:cubicBezTo>
                    <a:pt x="4645" y="3370"/>
                    <a:pt x="4602" y="3370"/>
                    <a:pt x="4587" y="3370"/>
                  </a:cubicBezTo>
                  <a:cubicBezTo>
                    <a:pt x="4565" y="3370"/>
                    <a:pt x="4550" y="3363"/>
                    <a:pt x="4543" y="3319"/>
                  </a:cubicBezTo>
                  <a:cubicBezTo>
                    <a:pt x="4536" y="3311"/>
                    <a:pt x="4536" y="3304"/>
                    <a:pt x="4536" y="3297"/>
                  </a:cubicBezTo>
                  <a:cubicBezTo>
                    <a:pt x="4536" y="3289"/>
                    <a:pt x="4528" y="3275"/>
                    <a:pt x="4528" y="3267"/>
                  </a:cubicBezTo>
                  <a:cubicBezTo>
                    <a:pt x="4580" y="3267"/>
                    <a:pt x="4602" y="3216"/>
                    <a:pt x="4616" y="3172"/>
                  </a:cubicBezTo>
                  <a:cubicBezTo>
                    <a:pt x="4624" y="3157"/>
                    <a:pt x="4631" y="3135"/>
                    <a:pt x="4638" y="3128"/>
                  </a:cubicBezTo>
                  <a:cubicBezTo>
                    <a:pt x="4675" y="3077"/>
                    <a:pt x="4675" y="3018"/>
                    <a:pt x="4631" y="2982"/>
                  </a:cubicBezTo>
                  <a:cubicBezTo>
                    <a:pt x="4638" y="2974"/>
                    <a:pt x="4645" y="2974"/>
                    <a:pt x="4653" y="2967"/>
                  </a:cubicBezTo>
                  <a:cubicBezTo>
                    <a:pt x="4697" y="2930"/>
                    <a:pt x="4682" y="2894"/>
                    <a:pt x="4675" y="2864"/>
                  </a:cubicBezTo>
                  <a:cubicBezTo>
                    <a:pt x="4675" y="2850"/>
                    <a:pt x="4668" y="2835"/>
                    <a:pt x="4675" y="2820"/>
                  </a:cubicBezTo>
                  <a:cubicBezTo>
                    <a:pt x="4690" y="2784"/>
                    <a:pt x="4741" y="2769"/>
                    <a:pt x="4785" y="2769"/>
                  </a:cubicBezTo>
                  <a:cubicBezTo>
                    <a:pt x="4821" y="2769"/>
                    <a:pt x="4836" y="2747"/>
                    <a:pt x="4843" y="2740"/>
                  </a:cubicBezTo>
                  <a:cubicBezTo>
                    <a:pt x="4858" y="2710"/>
                    <a:pt x="4851" y="2681"/>
                    <a:pt x="4821" y="2644"/>
                  </a:cubicBezTo>
                  <a:cubicBezTo>
                    <a:pt x="4821" y="2637"/>
                    <a:pt x="4821" y="2630"/>
                    <a:pt x="4814" y="2630"/>
                  </a:cubicBezTo>
                  <a:cubicBezTo>
                    <a:pt x="4821" y="2630"/>
                    <a:pt x="4829" y="2622"/>
                    <a:pt x="4851" y="2622"/>
                  </a:cubicBezTo>
                  <a:cubicBezTo>
                    <a:pt x="4865" y="2622"/>
                    <a:pt x="4909" y="2615"/>
                    <a:pt x="4924" y="2586"/>
                  </a:cubicBezTo>
                  <a:cubicBezTo>
                    <a:pt x="4931" y="2549"/>
                    <a:pt x="4902" y="2527"/>
                    <a:pt x="4880" y="2498"/>
                  </a:cubicBezTo>
                  <a:cubicBezTo>
                    <a:pt x="4873" y="2491"/>
                    <a:pt x="4865" y="2491"/>
                    <a:pt x="4865" y="2483"/>
                  </a:cubicBezTo>
                  <a:cubicBezTo>
                    <a:pt x="4821" y="2447"/>
                    <a:pt x="4792" y="2432"/>
                    <a:pt x="4763" y="2410"/>
                  </a:cubicBezTo>
                  <a:cubicBezTo>
                    <a:pt x="4755" y="2410"/>
                    <a:pt x="4755" y="2410"/>
                    <a:pt x="4748" y="2403"/>
                  </a:cubicBezTo>
                  <a:cubicBezTo>
                    <a:pt x="4770" y="2410"/>
                    <a:pt x="4800" y="2410"/>
                    <a:pt x="4836" y="2410"/>
                  </a:cubicBezTo>
                  <a:cubicBezTo>
                    <a:pt x="4858" y="2410"/>
                    <a:pt x="4909" y="2410"/>
                    <a:pt x="4917" y="2373"/>
                  </a:cubicBezTo>
                  <a:cubicBezTo>
                    <a:pt x="4931" y="2344"/>
                    <a:pt x="4895" y="2315"/>
                    <a:pt x="4865" y="2293"/>
                  </a:cubicBezTo>
                  <a:cubicBezTo>
                    <a:pt x="4858" y="2285"/>
                    <a:pt x="4836" y="2263"/>
                    <a:pt x="4821" y="2161"/>
                  </a:cubicBezTo>
                  <a:lnTo>
                    <a:pt x="4821" y="2153"/>
                  </a:lnTo>
                  <a:lnTo>
                    <a:pt x="4821" y="2153"/>
                  </a:lnTo>
                  <a:lnTo>
                    <a:pt x="4821" y="2153"/>
                  </a:lnTo>
                  <a:cubicBezTo>
                    <a:pt x="4836" y="2153"/>
                    <a:pt x="4843" y="2161"/>
                    <a:pt x="4851" y="2168"/>
                  </a:cubicBezTo>
                  <a:cubicBezTo>
                    <a:pt x="4865" y="2183"/>
                    <a:pt x="4887" y="2197"/>
                    <a:pt x="4909" y="2197"/>
                  </a:cubicBezTo>
                  <a:cubicBezTo>
                    <a:pt x="4939" y="2197"/>
                    <a:pt x="4968" y="2175"/>
                    <a:pt x="4990" y="2161"/>
                  </a:cubicBezTo>
                  <a:lnTo>
                    <a:pt x="4997" y="2168"/>
                  </a:lnTo>
                  <a:cubicBezTo>
                    <a:pt x="5012" y="2183"/>
                    <a:pt x="5034" y="2212"/>
                    <a:pt x="5071" y="2220"/>
                  </a:cubicBezTo>
                  <a:cubicBezTo>
                    <a:pt x="5085" y="2227"/>
                    <a:pt x="5093" y="2227"/>
                    <a:pt x="5100" y="2227"/>
                  </a:cubicBezTo>
                  <a:cubicBezTo>
                    <a:pt x="5144" y="2227"/>
                    <a:pt x="5159" y="2190"/>
                    <a:pt x="5173" y="2161"/>
                  </a:cubicBezTo>
                  <a:cubicBezTo>
                    <a:pt x="5181" y="2153"/>
                    <a:pt x="5181" y="2139"/>
                    <a:pt x="5188" y="2124"/>
                  </a:cubicBezTo>
                  <a:cubicBezTo>
                    <a:pt x="5232" y="2058"/>
                    <a:pt x="5202" y="2022"/>
                    <a:pt x="5181" y="2000"/>
                  </a:cubicBezTo>
                  <a:cubicBezTo>
                    <a:pt x="5181" y="1992"/>
                    <a:pt x="5173" y="1992"/>
                    <a:pt x="5173" y="1985"/>
                  </a:cubicBezTo>
                  <a:cubicBezTo>
                    <a:pt x="5159" y="1970"/>
                    <a:pt x="5144" y="1963"/>
                    <a:pt x="5129" y="1948"/>
                  </a:cubicBezTo>
                  <a:cubicBezTo>
                    <a:pt x="5122" y="1948"/>
                    <a:pt x="5107" y="1941"/>
                    <a:pt x="5093" y="1926"/>
                  </a:cubicBezTo>
                  <a:cubicBezTo>
                    <a:pt x="5085" y="1919"/>
                    <a:pt x="5085" y="1919"/>
                    <a:pt x="5085" y="1919"/>
                  </a:cubicBezTo>
                  <a:cubicBezTo>
                    <a:pt x="5085" y="1912"/>
                    <a:pt x="5093" y="1904"/>
                    <a:pt x="5100" y="1904"/>
                  </a:cubicBezTo>
                  <a:cubicBezTo>
                    <a:pt x="5107" y="1890"/>
                    <a:pt x="5107" y="1890"/>
                    <a:pt x="5107" y="1890"/>
                  </a:cubicBezTo>
                  <a:cubicBezTo>
                    <a:pt x="5144" y="1853"/>
                    <a:pt x="5159" y="1838"/>
                    <a:pt x="5159" y="1831"/>
                  </a:cubicBezTo>
                  <a:cubicBezTo>
                    <a:pt x="5173" y="1802"/>
                    <a:pt x="5173" y="1802"/>
                    <a:pt x="5173" y="1802"/>
                  </a:cubicBezTo>
                  <a:cubicBezTo>
                    <a:pt x="5166" y="1794"/>
                    <a:pt x="5166" y="1794"/>
                    <a:pt x="5166" y="1794"/>
                  </a:cubicBezTo>
                  <a:cubicBezTo>
                    <a:pt x="5181" y="1787"/>
                    <a:pt x="5188" y="1758"/>
                    <a:pt x="5188" y="1743"/>
                  </a:cubicBezTo>
                  <a:cubicBezTo>
                    <a:pt x="5188" y="1721"/>
                    <a:pt x="5188" y="1699"/>
                    <a:pt x="5188" y="1684"/>
                  </a:cubicBezTo>
                  <a:cubicBezTo>
                    <a:pt x="5181" y="1655"/>
                    <a:pt x="5181" y="1655"/>
                    <a:pt x="5188" y="1648"/>
                  </a:cubicBezTo>
                  <a:cubicBezTo>
                    <a:pt x="5217" y="1633"/>
                    <a:pt x="5239" y="1605"/>
                    <a:pt x="5239" y="1575"/>
                  </a:cubicBezTo>
                  <a:cubicBezTo>
                    <a:pt x="5239" y="1546"/>
                    <a:pt x="5224" y="1524"/>
                    <a:pt x="5210" y="1510"/>
                  </a:cubicBezTo>
                  <a:cubicBezTo>
                    <a:pt x="5188" y="1502"/>
                    <a:pt x="5063" y="1422"/>
                    <a:pt x="4990" y="1414"/>
                  </a:cubicBezTo>
                  <a:cubicBezTo>
                    <a:pt x="4939" y="1407"/>
                    <a:pt x="4865" y="1356"/>
                    <a:pt x="4851" y="1319"/>
                  </a:cubicBezTo>
                  <a:cubicBezTo>
                    <a:pt x="4851" y="1312"/>
                    <a:pt x="4851" y="1304"/>
                    <a:pt x="4851" y="1297"/>
                  </a:cubicBezTo>
                  <a:cubicBezTo>
                    <a:pt x="4836" y="1253"/>
                    <a:pt x="4821" y="1209"/>
                    <a:pt x="4748" y="1209"/>
                  </a:cubicBezTo>
                  <a:cubicBezTo>
                    <a:pt x="4704" y="1209"/>
                    <a:pt x="4682" y="1195"/>
                    <a:pt x="4660" y="1158"/>
                  </a:cubicBezTo>
                  <a:cubicBezTo>
                    <a:pt x="4653" y="1143"/>
                    <a:pt x="4653" y="1129"/>
                    <a:pt x="4653" y="1114"/>
                  </a:cubicBezTo>
                  <a:cubicBezTo>
                    <a:pt x="4645" y="1092"/>
                    <a:pt x="4638" y="1070"/>
                    <a:pt x="4616" y="1048"/>
                  </a:cubicBezTo>
                  <a:cubicBezTo>
                    <a:pt x="4602" y="1033"/>
                    <a:pt x="4602" y="967"/>
                    <a:pt x="4609" y="945"/>
                  </a:cubicBezTo>
                  <a:cubicBezTo>
                    <a:pt x="4609" y="938"/>
                    <a:pt x="4609" y="938"/>
                    <a:pt x="4609" y="931"/>
                  </a:cubicBezTo>
                  <a:lnTo>
                    <a:pt x="4609" y="931"/>
                  </a:lnTo>
                  <a:cubicBezTo>
                    <a:pt x="4609" y="916"/>
                    <a:pt x="4609" y="916"/>
                    <a:pt x="4609" y="916"/>
                  </a:cubicBezTo>
                  <a:lnTo>
                    <a:pt x="4609" y="916"/>
                  </a:lnTo>
                  <a:lnTo>
                    <a:pt x="4609" y="909"/>
                  </a:lnTo>
                  <a:cubicBezTo>
                    <a:pt x="4602" y="872"/>
                    <a:pt x="4602" y="872"/>
                    <a:pt x="4602" y="872"/>
                  </a:cubicBezTo>
                  <a:lnTo>
                    <a:pt x="4602" y="872"/>
                  </a:lnTo>
                  <a:cubicBezTo>
                    <a:pt x="4587" y="835"/>
                    <a:pt x="4572" y="813"/>
                    <a:pt x="4543" y="792"/>
                  </a:cubicBezTo>
                  <a:cubicBezTo>
                    <a:pt x="4521" y="777"/>
                    <a:pt x="4499" y="762"/>
                    <a:pt x="4470" y="762"/>
                  </a:cubicBezTo>
                  <a:cubicBezTo>
                    <a:pt x="4455" y="762"/>
                    <a:pt x="4440" y="762"/>
                    <a:pt x="4418" y="770"/>
                  </a:cubicBezTo>
                  <a:cubicBezTo>
                    <a:pt x="4411" y="777"/>
                    <a:pt x="4396" y="784"/>
                    <a:pt x="4389" y="799"/>
                  </a:cubicBezTo>
                  <a:cubicBezTo>
                    <a:pt x="4382" y="792"/>
                    <a:pt x="4374" y="784"/>
                    <a:pt x="4360" y="784"/>
                  </a:cubicBezTo>
                  <a:cubicBezTo>
                    <a:pt x="4323" y="784"/>
                    <a:pt x="4286" y="813"/>
                    <a:pt x="4272" y="857"/>
                  </a:cubicBezTo>
                  <a:cubicBezTo>
                    <a:pt x="4257" y="880"/>
                    <a:pt x="4235" y="894"/>
                    <a:pt x="4206" y="909"/>
                  </a:cubicBezTo>
                  <a:cubicBezTo>
                    <a:pt x="4191" y="916"/>
                    <a:pt x="4177" y="923"/>
                    <a:pt x="4162" y="938"/>
                  </a:cubicBezTo>
                  <a:cubicBezTo>
                    <a:pt x="4140" y="945"/>
                    <a:pt x="4133" y="953"/>
                    <a:pt x="4125" y="953"/>
                  </a:cubicBezTo>
                  <a:cubicBezTo>
                    <a:pt x="4103" y="960"/>
                    <a:pt x="4089" y="967"/>
                    <a:pt x="4089" y="1004"/>
                  </a:cubicBezTo>
                  <a:cubicBezTo>
                    <a:pt x="4089" y="1041"/>
                    <a:pt x="4125" y="1106"/>
                    <a:pt x="4191" y="1136"/>
                  </a:cubicBezTo>
                  <a:cubicBezTo>
                    <a:pt x="4199" y="1136"/>
                    <a:pt x="4199" y="1136"/>
                    <a:pt x="4206" y="1136"/>
                  </a:cubicBezTo>
                  <a:cubicBezTo>
                    <a:pt x="4199" y="1143"/>
                    <a:pt x="4184" y="1158"/>
                    <a:pt x="4177" y="1165"/>
                  </a:cubicBezTo>
                  <a:cubicBezTo>
                    <a:pt x="4162" y="1180"/>
                    <a:pt x="4162" y="1180"/>
                    <a:pt x="4162" y="1180"/>
                  </a:cubicBezTo>
                  <a:cubicBezTo>
                    <a:pt x="4154" y="1187"/>
                    <a:pt x="4154" y="1187"/>
                    <a:pt x="4147" y="1187"/>
                  </a:cubicBezTo>
                  <a:cubicBezTo>
                    <a:pt x="4147" y="1187"/>
                    <a:pt x="4125" y="1180"/>
                    <a:pt x="4103" y="1143"/>
                  </a:cubicBezTo>
                  <a:cubicBezTo>
                    <a:pt x="4081" y="1121"/>
                    <a:pt x="4030" y="1099"/>
                    <a:pt x="3957" y="1070"/>
                  </a:cubicBezTo>
                  <a:cubicBezTo>
                    <a:pt x="3920" y="1055"/>
                    <a:pt x="3883" y="1041"/>
                    <a:pt x="3862" y="1026"/>
                  </a:cubicBezTo>
                  <a:cubicBezTo>
                    <a:pt x="3832" y="1011"/>
                    <a:pt x="3832" y="997"/>
                    <a:pt x="3840" y="953"/>
                  </a:cubicBezTo>
                  <a:cubicBezTo>
                    <a:pt x="3840" y="938"/>
                    <a:pt x="3840" y="938"/>
                    <a:pt x="3840" y="938"/>
                  </a:cubicBezTo>
                  <a:cubicBezTo>
                    <a:pt x="3847" y="909"/>
                    <a:pt x="3854" y="894"/>
                    <a:pt x="3891" y="887"/>
                  </a:cubicBezTo>
                  <a:cubicBezTo>
                    <a:pt x="3950" y="880"/>
                    <a:pt x="3964" y="865"/>
                    <a:pt x="3986" y="828"/>
                  </a:cubicBezTo>
                  <a:cubicBezTo>
                    <a:pt x="3986" y="821"/>
                    <a:pt x="3986" y="813"/>
                    <a:pt x="3993" y="806"/>
                  </a:cubicBezTo>
                  <a:cubicBezTo>
                    <a:pt x="4015" y="762"/>
                    <a:pt x="3993" y="726"/>
                    <a:pt x="3986" y="711"/>
                  </a:cubicBezTo>
                  <a:cubicBezTo>
                    <a:pt x="3979" y="704"/>
                    <a:pt x="3979" y="696"/>
                    <a:pt x="3979" y="696"/>
                  </a:cubicBezTo>
                  <a:cubicBezTo>
                    <a:pt x="3993" y="645"/>
                    <a:pt x="3950" y="550"/>
                    <a:pt x="3920" y="521"/>
                  </a:cubicBezTo>
                  <a:cubicBezTo>
                    <a:pt x="3913" y="513"/>
                    <a:pt x="3905" y="506"/>
                    <a:pt x="3905" y="491"/>
                  </a:cubicBezTo>
                  <a:cubicBezTo>
                    <a:pt x="3905" y="484"/>
                    <a:pt x="3913" y="476"/>
                    <a:pt x="3927" y="462"/>
                  </a:cubicBezTo>
                  <a:cubicBezTo>
                    <a:pt x="3950" y="447"/>
                    <a:pt x="3957" y="418"/>
                    <a:pt x="3950" y="396"/>
                  </a:cubicBezTo>
                  <a:cubicBezTo>
                    <a:pt x="3971" y="396"/>
                    <a:pt x="3986" y="381"/>
                    <a:pt x="3986" y="374"/>
                  </a:cubicBezTo>
                  <a:cubicBezTo>
                    <a:pt x="4001" y="352"/>
                    <a:pt x="3986" y="330"/>
                    <a:pt x="3971" y="308"/>
                  </a:cubicBezTo>
                  <a:cubicBezTo>
                    <a:pt x="3979" y="308"/>
                    <a:pt x="3986" y="315"/>
                    <a:pt x="3993" y="315"/>
                  </a:cubicBezTo>
                  <a:cubicBezTo>
                    <a:pt x="4008" y="323"/>
                    <a:pt x="4023" y="323"/>
                    <a:pt x="4030" y="323"/>
                  </a:cubicBezTo>
                  <a:cubicBezTo>
                    <a:pt x="4059" y="323"/>
                    <a:pt x="4081" y="308"/>
                    <a:pt x="4089" y="279"/>
                  </a:cubicBezTo>
                  <a:cubicBezTo>
                    <a:pt x="4096" y="249"/>
                    <a:pt x="4096" y="213"/>
                    <a:pt x="4067" y="198"/>
                  </a:cubicBezTo>
                  <a:cubicBezTo>
                    <a:pt x="4030" y="169"/>
                    <a:pt x="3986" y="125"/>
                    <a:pt x="3979" y="103"/>
                  </a:cubicBezTo>
                  <a:cubicBezTo>
                    <a:pt x="3971" y="73"/>
                    <a:pt x="3942" y="52"/>
                    <a:pt x="3898" y="52"/>
                  </a:cubicBezTo>
                  <a:cubicBezTo>
                    <a:pt x="3876" y="52"/>
                    <a:pt x="3840" y="59"/>
                    <a:pt x="3810" y="73"/>
                  </a:cubicBezTo>
                  <a:cubicBezTo>
                    <a:pt x="3781" y="88"/>
                    <a:pt x="3766" y="88"/>
                    <a:pt x="3744" y="88"/>
                  </a:cubicBezTo>
                  <a:cubicBezTo>
                    <a:pt x="3737" y="88"/>
                    <a:pt x="3730" y="88"/>
                    <a:pt x="3722" y="88"/>
                  </a:cubicBezTo>
                  <a:cubicBezTo>
                    <a:pt x="3715" y="88"/>
                    <a:pt x="3700" y="88"/>
                    <a:pt x="3693" y="88"/>
                  </a:cubicBezTo>
                  <a:cubicBezTo>
                    <a:pt x="3693" y="88"/>
                    <a:pt x="3686" y="73"/>
                    <a:pt x="3678" y="66"/>
                  </a:cubicBezTo>
                  <a:cubicBezTo>
                    <a:pt x="3671" y="44"/>
                    <a:pt x="3656" y="7"/>
                    <a:pt x="3620" y="0"/>
                  </a:cubicBezTo>
                  <a:cubicBezTo>
                    <a:pt x="3612" y="0"/>
                    <a:pt x="3612" y="0"/>
                    <a:pt x="3605" y="0"/>
                  </a:cubicBezTo>
                  <a:lnTo>
                    <a:pt x="3605" y="0"/>
                  </a:lnTo>
                  <a:lnTo>
                    <a:pt x="3605" y="30"/>
                  </a:lnTo>
                  <a:close/>
                  <a:moveTo>
                    <a:pt x="5012" y="1729"/>
                  </a:moveTo>
                  <a:lnTo>
                    <a:pt x="5012" y="1729"/>
                  </a:lnTo>
                  <a:cubicBezTo>
                    <a:pt x="5019" y="1729"/>
                    <a:pt x="5019" y="1721"/>
                    <a:pt x="5034" y="1714"/>
                  </a:cubicBezTo>
                  <a:cubicBezTo>
                    <a:pt x="5049" y="1699"/>
                    <a:pt x="5056" y="1699"/>
                    <a:pt x="5056" y="1699"/>
                  </a:cubicBezTo>
                  <a:cubicBezTo>
                    <a:pt x="5056" y="1699"/>
                    <a:pt x="5063" y="1706"/>
                    <a:pt x="5078" y="1736"/>
                  </a:cubicBezTo>
                  <a:cubicBezTo>
                    <a:pt x="5085" y="1751"/>
                    <a:pt x="5085" y="1765"/>
                    <a:pt x="5093" y="1772"/>
                  </a:cubicBezTo>
                  <a:cubicBezTo>
                    <a:pt x="5078" y="1765"/>
                    <a:pt x="5063" y="1758"/>
                    <a:pt x="5041" y="1751"/>
                  </a:cubicBezTo>
                  <a:cubicBezTo>
                    <a:pt x="5019" y="1736"/>
                    <a:pt x="5019" y="1729"/>
                    <a:pt x="5012" y="17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" name="Freeform 13"/>
            <p:cNvSpPr>
              <a:spLocks noChangeArrowheads="1"/>
            </p:cNvSpPr>
            <p:nvPr/>
          </p:nvSpPr>
          <p:spPr bwMode="auto">
            <a:xfrm>
              <a:off x="6596783" y="6889745"/>
              <a:ext cx="2243404" cy="1820258"/>
            </a:xfrm>
            <a:custGeom>
              <a:avLst/>
              <a:gdLst>
                <a:gd name="T0" fmla="*/ 1538 w 5840"/>
                <a:gd name="T1" fmla="*/ 4491 h 4793"/>
                <a:gd name="T2" fmla="*/ 1215 w 5840"/>
                <a:gd name="T3" fmla="*/ 4227 h 4793"/>
                <a:gd name="T4" fmla="*/ 769 w 5840"/>
                <a:gd name="T5" fmla="*/ 3773 h 4793"/>
                <a:gd name="T6" fmla="*/ 528 w 5840"/>
                <a:gd name="T7" fmla="*/ 3700 h 4793"/>
                <a:gd name="T8" fmla="*/ 388 w 5840"/>
                <a:gd name="T9" fmla="*/ 3458 h 4793"/>
                <a:gd name="T10" fmla="*/ 278 w 5840"/>
                <a:gd name="T11" fmla="*/ 3275 h 4793"/>
                <a:gd name="T12" fmla="*/ 15 w 5840"/>
                <a:gd name="T13" fmla="*/ 3326 h 4793"/>
                <a:gd name="T14" fmla="*/ 117 w 5840"/>
                <a:gd name="T15" fmla="*/ 2974 h 4793"/>
                <a:gd name="T16" fmla="*/ 293 w 5840"/>
                <a:gd name="T17" fmla="*/ 2630 h 4793"/>
                <a:gd name="T18" fmla="*/ 168 w 5840"/>
                <a:gd name="T19" fmla="*/ 2439 h 4793"/>
                <a:gd name="T20" fmla="*/ 300 w 5840"/>
                <a:gd name="T21" fmla="*/ 2190 h 4793"/>
                <a:gd name="T22" fmla="*/ 557 w 5840"/>
                <a:gd name="T23" fmla="*/ 2161 h 4793"/>
                <a:gd name="T24" fmla="*/ 630 w 5840"/>
                <a:gd name="T25" fmla="*/ 2014 h 4793"/>
                <a:gd name="T26" fmla="*/ 491 w 5840"/>
                <a:gd name="T27" fmla="*/ 1758 h 4793"/>
                <a:gd name="T28" fmla="*/ 689 w 5840"/>
                <a:gd name="T29" fmla="*/ 1633 h 4793"/>
                <a:gd name="T30" fmla="*/ 147 w 5840"/>
                <a:gd name="T31" fmla="*/ 1202 h 4793"/>
                <a:gd name="T32" fmla="*/ 227 w 5840"/>
                <a:gd name="T33" fmla="*/ 850 h 4793"/>
                <a:gd name="T34" fmla="*/ 637 w 5840"/>
                <a:gd name="T35" fmla="*/ 579 h 4793"/>
                <a:gd name="T36" fmla="*/ 931 w 5840"/>
                <a:gd name="T37" fmla="*/ 433 h 4793"/>
                <a:gd name="T38" fmla="*/ 1377 w 5840"/>
                <a:gd name="T39" fmla="*/ 330 h 4793"/>
                <a:gd name="T40" fmla="*/ 1596 w 5840"/>
                <a:gd name="T41" fmla="*/ 249 h 4793"/>
                <a:gd name="T42" fmla="*/ 1648 w 5840"/>
                <a:gd name="T43" fmla="*/ 15 h 4793"/>
                <a:gd name="T44" fmla="*/ 1867 w 5840"/>
                <a:gd name="T45" fmla="*/ 7 h 4793"/>
                <a:gd name="T46" fmla="*/ 2124 w 5840"/>
                <a:gd name="T47" fmla="*/ 110 h 4793"/>
                <a:gd name="T48" fmla="*/ 2190 w 5840"/>
                <a:gd name="T49" fmla="*/ 403 h 4793"/>
                <a:gd name="T50" fmla="*/ 2403 w 5840"/>
                <a:gd name="T51" fmla="*/ 718 h 4793"/>
                <a:gd name="T52" fmla="*/ 2681 w 5840"/>
                <a:gd name="T53" fmla="*/ 777 h 4793"/>
                <a:gd name="T54" fmla="*/ 2871 w 5840"/>
                <a:gd name="T55" fmla="*/ 799 h 4793"/>
                <a:gd name="T56" fmla="*/ 3106 w 5840"/>
                <a:gd name="T57" fmla="*/ 828 h 4793"/>
                <a:gd name="T58" fmla="*/ 3311 w 5840"/>
                <a:gd name="T59" fmla="*/ 1099 h 4793"/>
                <a:gd name="T60" fmla="*/ 3135 w 5840"/>
                <a:gd name="T61" fmla="*/ 1334 h 4793"/>
                <a:gd name="T62" fmla="*/ 3326 w 5840"/>
                <a:gd name="T63" fmla="*/ 1619 h 4793"/>
                <a:gd name="T64" fmla="*/ 3655 w 5840"/>
                <a:gd name="T65" fmla="*/ 1751 h 4793"/>
                <a:gd name="T66" fmla="*/ 3927 w 5840"/>
                <a:gd name="T67" fmla="*/ 1912 h 4793"/>
                <a:gd name="T68" fmla="*/ 4212 w 5840"/>
                <a:gd name="T69" fmla="*/ 1890 h 4793"/>
                <a:gd name="T70" fmla="*/ 4593 w 5840"/>
                <a:gd name="T71" fmla="*/ 2146 h 4793"/>
                <a:gd name="T72" fmla="*/ 4908 w 5840"/>
                <a:gd name="T73" fmla="*/ 2219 h 4793"/>
                <a:gd name="T74" fmla="*/ 5026 w 5840"/>
                <a:gd name="T75" fmla="*/ 1970 h 4793"/>
                <a:gd name="T76" fmla="*/ 5084 w 5840"/>
                <a:gd name="T77" fmla="*/ 1721 h 4793"/>
                <a:gd name="T78" fmla="*/ 5451 w 5840"/>
                <a:gd name="T79" fmla="*/ 1816 h 4793"/>
                <a:gd name="T80" fmla="*/ 5715 w 5840"/>
                <a:gd name="T81" fmla="*/ 2022 h 4793"/>
                <a:gd name="T82" fmla="*/ 5707 w 5840"/>
                <a:gd name="T83" fmla="*/ 2388 h 4793"/>
                <a:gd name="T84" fmla="*/ 5392 w 5840"/>
                <a:gd name="T85" fmla="*/ 2556 h 4793"/>
                <a:gd name="T86" fmla="*/ 5216 w 5840"/>
                <a:gd name="T87" fmla="*/ 2608 h 4793"/>
                <a:gd name="T88" fmla="*/ 5070 w 5840"/>
                <a:gd name="T89" fmla="*/ 2681 h 4793"/>
                <a:gd name="T90" fmla="*/ 5018 w 5840"/>
                <a:gd name="T91" fmla="*/ 2872 h 4793"/>
                <a:gd name="T92" fmla="*/ 5070 w 5840"/>
                <a:gd name="T93" fmla="*/ 2923 h 4793"/>
                <a:gd name="T94" fmla="*/ 5121 w 5840"/>
                <a:gd name="T95" fmla="*/ 3231 h 4793"/>
                <a:gd name="T96" fmla="*/ 4842 w 5840"/>
                <a:gd name="T97" fmla="*/ 3355 h 4793"/>
                <a:gd name="T98" fmla="*/ 4710 w 5840"/>
                <a:gd name="T99" fmla="*/ 3502 h 4793"/>
                <a:gd name="T100" fmla="*/ 4520 w 5840"/>
                <a:gd name="T101" fmla="*/ 3341 h 4793"/>
                <a:gd name="T102" fmla="*/ 4278 w 5840"/>
                <a:gd name="T103" fmla="*/ 3604 h 4793"/>
                <a:gd name="T104" fmla="*/ 4286 w 5840"/>
                <a:gd name="T105" fmla="*/ 3963 h 4793"/>
                <a:gd name="T106" fmla="*/ 3802 w 5840"/>
                <a:gd name="T107" fmla="*/ 4147 h 4793"/>
                <a:gd name="T108" fmla="*/ 3531 w 5840"/>
                <a:gd name="T109" fmla="*/ 4205 h 4793"/>
                <a:gd name="T110" fmla="*/ 3216 w 5840"/>
                <a:gd name="T111" fmla="*/ 3744 h 4793"/>
                <a:gd name="T112" fmla="*/ 3018 w 5840"/>
                <a:gd name="T113" fmla="*/ 4440 h 4793"/>
                <a:gd name="T114" fmla="*/ 2857 w 5840"/>
                <a:gd name="T115" fmla="*/ 4557 h 4793"/>
                <a:gd name="T116" fmla="*/ 2622 w 5840"/>
                <a:gd name="T117" fmla="*/ 4286 h 4793"/>
                <a:gd name="T118" fmla="*/ 2146 w 5840"/>
                <a:gd name="T119" fmla="*/ 4205 h 4793"/>
                <a:gd name="T120" fmla="*/ 1977 w 5840"/>
                <a:gd name="T121" fmla="*/ 4513 h 4793"/>
                <a:gd name="T122" fmla="*/ 1919 w 5840"/>
                <a:gd name="T123" fmla="*/ 4733 h 4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40" h="4793">
                  <a:moveTo>
                    <a:pt x="1787" y="4792"/>
                  </a:moveTo>
                  <a:lnTo>
                    <a:pt x="1787" y="4792"/>
                  </a:lnTo>
                  <a:cubicBezTo>
                    <a:pt x="1765" y="4792"/>
                    <a:pt x="1743" y="4784"/>
                    <a:pt x="1743" y="4784"/>
                  </a:cubicBezTo>
                  <a:lnTo>
                    <a:pt x="1743" y="4784"/>
                  </a:lnTo>
                  <a:cubicBezTo>
                    <a:pt x="1736" y="4784"/>
                    <a:pt x="1670" y="4769"/>
                    <a:pt x="1604" y="4747"/>
                  </a:cubicBezTo>
                  <a:cubicBezTo>
                    <a:pt x="1523" y="4725"/>
                    <a:pt x="1538" y="4630"/>
                    <a:pt x="1553" y="4564"/>
                  </a:cubicBezTo>
                  <a:cubicBezTo>
                    <a:pt x="1553" y="4535"/>
                    <a:pt x="1545" y="4513"/>
                    <a:pt x="1538" y="4491"/>
                  </a:cubicBezTo>
                  <a:cubicBezTo>
                    <a:pt x="1523" y="4469"/>
                    <a:pt x="1516" y="4440"/>
                    <a:pt x="1516" y="4410"/>
                  </a:cubicBezTo>
                  <a:cubicBezTo>
                    <a:pt x="1516" y="4359"/>
                    <a:pt x="1465" y="4344"/>
                    <a:pt x="1465" y="4344"/>
                  </a:cubicBezTo>
                  <a:cubicBezTo>
                    <a:pt x="1457" y="4344"/>
                    <a:pt x="1443" y="4344"/>
                    <a:pt x="1421" y="4344"/>
                  </a:cubicBezTo>
                  <a:cubicBezTo>
                    <a:pt x="1384" y="4344"/>
                    <a:pt x="1340" y="4337"/>
                    <a:pt x="1303" y="4315"/>
                  </a:cubicBezTo>
                  <a:cubicBezTo>
                    <a:pt x="1289" y="4301"/>
                    <a:pt x="1274" y="4286"/>
                    <a:pt x="1267" y="4264"/>
                  </a:cubicBezTo>
                  <a:cubicBezTo>
                    <a:pt x="1252" y="4242"/>
                    <a:pt x="1245" y="4227"/>
                    <a:pt x="1223" y="4227"/>
                  </a:cubicBezTo>
                  <a:cubicBezTo>
                    <a:pt x="1223" y="4227"/>
                    <a:pt x="1223" y="4227"/>
                    <a:pt x="1215" y="4227"/>
                  </a:cubicBezTo>
                  <a:cubicBezTo>
                    <a:pt x="1208" y="4235"/>
                    <a:pt x="1201" y="4235"/>
                    <a:pt x="1193" y="4235"/>
                  </a:cubicBezTo>
                  <a:cubicBezTo>
                    <a:pt x="1150" y="4235"/>
                    <a:pt x="1136" y="4198"/>
                    <a:pt x="1114" y="4161"/>
                  </a:cubicBezTo>
                  <a:cubicBezTo>
                    <a:pt x="1092" y="4125"/>
                    <a:pt x="1092" y="4125"/>
                    <a:pt x="1092" y="4125"/>
                  </a:cubicBezTo>
                  <a:cubicBezTo>
                    <a:pt x="1063" y="4081"/>
                    <a:pt x="1048" y="4059"/>
                    <a:pt x="997" y="4000"/>
                  </a:cubicBezTo>
                  <a:cubicBezTo>
                    <a:pt x="975" y="3971"/>
                    <a:pt x="967" y="3949"/>
                    <a:pt x="960" y="3927"/>
                  </a:cubicBezTo>
                  <a:cubicBezTo>
                    <a:pt x="953" y="3905"/>
                    <a:pt x="945" y="3897"/>
                    <a:pt x="909" y="3890"/>
                  </a:cubicBezTo>
                  <a:cubicBezTo>
                    <a:pt x="843" y="3883"/>
                    <a:pt x="806" y="3824"/>
                    <a:pt x="769" y="3773"/>
                  </a:cubicBezTo>
                  <a:cubicBezTo>
                    <a:pt x="755" y="3751"/>
                    <a:pt x="740" y="3736"/>
                    <a:pt x="725" y="3714"/>
                  </a:cubicBezTo>
                  <a:cubicBezTo>
                    <a:pt x="711" y="3700"/>
                    <a:pt x="704" y="3692"/>
                    <a:pt x="696" y="3692"/>
                  </a:cubicBezTo>
                  <a:cubicBezTo>
                    <a:pt x="689" y="3692"/>
                    <a:pt x="682" y="3692"/>
                    <a:pt x="667" y="3700"/>
                  </a:cubicBezTo>
                  <a:cubicBezTo>
                    <a:pt x="652" y="3707"/>
                    <a:pt x="630" y="3722"/>
                    <a:pt x="601" y="3722"/>
                  </a:cubicBezTo>
                  <a:cubicBezTo>
                    <a:pt x="564" y="3722"/>
                    <a:pt x="549" y="3707"/>
                    <a:pt x="535" y="3700"/>
                  </a:cubicBezTo>
                  <a:lnTo>
                    <a:pt x="535" y="3692"/>
                  </a:lnTo>
                  <a:lnTo>
                    <a:pt x="528" y="3700"/>
                  </a:lnTo>
                  <a:cubicBezTo>
                    <a:pt x="506" y="3700"/>
                    <a:pt x="476" y="3722"/>
                    <a:pt x="447" y="3744"/>
                  </a:cubicBezTo>
                  <a:cubicBezTo>
                    <a:pt x="432" y="3758"/>
                    <a:pt x="432" y="3758"/>
                    <a:pt x="432" y="3758"/>
                  </a:cubicBezTo>
                  <a:cubicBezTo>
                    <a:pt x="410" y="3729"/>
                    <a:pt x="410" y="3729"/>
                    <a:pt x="410" y="3729"/>
                  </a:cubicBezTo>
                  <a:cubicBezTo>
                    <a:pt x="410" y="3722"/>
                    <a:pt x="410" y="3722"/>
                    <a:pt x="410" y="3722"/>
                  </a:cubicBezTo>
                  <a:cubicBezTo>
                    <a:pt x="410" y="3722"/>
                    <a:pt x="388" y="3656"/>
                    <a:pt x="381" y="3597"/>
                  </a:cubicBezTo>
                  <a:cubicBezTo>
                    <a:pt x="381" y="3575"/>
                    <a:pt x="381" y="3568"/>
                    <a:pt x="374" y="3553"/>
                  </a:cubicBezTo>
                  <a:cubicBezTo>
                    <a:pt x="366" y="3524"/>
                    <a:pt x="366" y="3502"/>
                    <a:pt x="388" y="3458"/>
                  </a:cubicBezTo>
                  <a:cubicBezTo>
                    <a:pt x="388" y="3443"/>
                    <a:pt x="403" y="3428"/>
                    <a:pt x="418" y="3428"/>
                  </a:cubicBezTo>
                  <a:lnTo>
                    <a:pt x="425" y="3428"/>
                  </a:lnTo>
                  <a:cubicBezTo>
                    <a:pt x="432" y="3406"/>
                    <a:pt x="432" y="3377"/>
                    <a:pt x="410" y="3348"/>
                  </a:cubicBezTo>
                  <a:cubicBezTo>
                    <a:pt x="396" y="3326"/>
                    <a:pt x="388" y="3311"/>
                    <a:pt x="381" y="3297"/>
                  </a:cubicBezTo>
                  <a:cubicBezTo>
                    <a:pt x="374" y="3267"/>
                    <a:pt x="366" y="3260"/>
                    <a:pt x="352" y="3260"/>
                  </a:cubicBezTo>
                  <a:cubicBezTo>
                    <a:pt x="344" y="3260"/>
                    <a:pt x="344" y="3253"/>
                    <a:pt x="337" y="3253"/>
                  </a:cubicBezTo>
                  <a:cubicBezTo>
                    <a:pt x="315" y="3253"/>
                    <a:pt x="300" y="3260"/>
                    <a:pt x="278" y="3275"/>
                  </a:cubicBezTo>
                  <a:cubicBezTo>
                    <a:pt x="271" y="3282"/>
                    <a:pt x="264" y="3282"/>
                    <a:pt x="249" y="3289"/>
                  </a:cubicBezTo>
                  <a:cubicBezTo>
                    <a:pt x="227" y="3304"/>
                    <a:pt x="220" y="3311"/>
                    <a:pt x="213" y="3319"/>
                  </a:cubicBezTo>
                  <a:cubicBezTo>
                    <a:pt x="213" y="3326"/>
                    <a:pt x="213" y="3341"/>
                    <a:pt x="227" y="3363"/>
                  </a:cubicBezTo>
                  <a:cubicBezTo>
                    <a:pt x="235" y="3385"/>
                    <a:pt x="235" y="3399"/>
                    <a:pt x="227" y="3406"/>
                  </a:cubicBezTo>
                  <a:cubicBezTo>
                    <a:pt x="205" y="3436"/>
                    <a:pt x="154" y="3436"/>
                    <a:pt x="110" y="3436"/>
                  </a:cubicBezTo>
                  <a:cubicBezTo>
                    <a:pt x="44" y="3436"/>
                    <a:pt x="22" y="3385"/>
                    <a:pt x="15" y="3348"/>
                  </a:cubicBezTo>
                  <a:cubicBezTo>
                    <a:pt x="15" y="3326"/>
                    <a:pt x="15" y="3326"/>
                    <a:pt x="15" y="3326"/>
                  </a:cubicBezTo>
                  <a:cubicBezTo>
                    <a:pt x="7" y="3304"/>
                    <a:pt x="0" y="3275"/>
                    <a:pt x="15" y="3260"/>
                  </a:cubicBezTo>
                  <a:cubicBezTo>
                    <a:pt x="22" y="3253"/>
                    <a:pt x="37" y="3245"/>
                    <a:pt x="51" y="3245"/>
                  </a:cubicBezTo>
                  <a:cubicBezTo>
                    <a:pt x="66" y="3245"/>
                    <a:pt x="81" y="3209"/>
                    <a:pt x="95" y="3179"/>
                  </a:cubicBezTo>
                  <a:cubicBezTo>
                    <a:pt x="103" y="3157"/>
                    <a:pt x="110" y="3135"/>
                    <a:pt x="125" y="3121"/>
                  </a:cubicBezTo>
                  <a:cubicBezTo>
                    <a:pt x="139" y="3099"/>
                    <a:pt x="154" y="3062"/>
                    <a:pt x="117" y="3033"/>
                  </a:cubicBezTo>
                  <a:cubicBezTo>
                    <a:pt x="103" y="3025"/>
                    <a:pt x="88" y="3011"/>
                    <a:pt x="95" y="2996"/>
                  </a:cubicBezTo>
                  <a:cubicBezTo>
                    <a:pt x="95" y="2982"/>
                    <a:pt x="103" y="2974"/>
                    <a:pt x="117" y="2974"/>
                  </a:cubicBezTo>
                  <a:cubicBezTo>
                    <a:pt x="125" y="2967"/>
                    <a:pt x="139" y="2960"/>
                    <a:pt x="154" y="2952"/>
                  </a:cubicBezTo>
                  <a:cubicBezTo>
                    <a:pt x="168" y="2937"/>
                    <a:pt x="161" y="2923"/>
                    <a:pt x="154" y="2901"/>
                  </a:cubicBezTo>
                  <a:cubicBezTo>
                    <a:pt x="154" y="2879"/>
                    <a:pt x="147" y="2857"/>
                    <a:pt x="154" y="2828"/>
                  </a:cubicBezTo>
                  <a:cubicBezTo>
                    <a:pt x="168" y="2776"/>
                    <a:pt x="235" y="2740"/>
                    <a:pt x="308" y="2740"/>
                  </a:cubicBezTo>
                  <a:cubicBezTo>
                    <a:pt x="315" y="2740"/>
                    <a:pt x="323" y="2740"/>
                    <a:pt x="323" y="2740"/>
                  </a:cubicBezTo>
                  <a:cubicBezTo>
                    <a:pt x="330" y="2732"/>
                    <a:pt x="323" y="2718"/>
                    <a:pt x="308" y="2688"/>
                  </a:cubicBezTo>
                  <a:cubicBezTo>
                    <a:pt x="300" y="2681"/>
                    <a:pt x="286" y="2652"/>
                    <a:pt x="293" y="2630"/>
                  </a:cubicBezTo>
                  <a:cubicBezTo>
                    <a:pt x="308" y="2615"/>
                    <a:pt x="330" y="2601"/>
                    <a:pt x="374" y="2601"/>
                  </a:cubicBezTo>
                  <a:cubicBezTo>
                    <a:pt x="396" y="2593"/>
                    <a:pt x="403" y="2593"/>
                    <a:pt x="403" y="2593"/>
                  </a:cubicBezTo>
                  <a:cubicBezTo>
                    <a:pt x="403" y="2586"/>
                    <a:pt x="381" y="2564"/>
                    <a:pt x="366" y="2556"/>
                  </a:cubicBezTo>
                  <a:cubicBezTo>
                    <a:pt x="352" y="2542"/>
                    <a:pt x="352" y="2542"/>
                    <a:pt x="352" y="2542"/>
                  </a:cubicBezTo>
                  <a:cubicBezTo>
                    <a:pt x="323" y="2505"/>
                    <a:pt x="293" y="2491"/>
                    <a:pt x="264" y="2476"/>
                  </a:cubicBezTo>
                  <a:cubicBezTo>
                    <a:pt x="249" y="2469"/>
                    <a:pt x="242" y="2469"/>
                    <a:pt x="227" y="2461"/>
                  </a:cubicBezTo>
                  <a:cubicBezTo>
                    <a:pt x="213" y="2461"/>
                    <a:pt x="191" y="2454"/>
                    <a:pt x="168" y="2439"/>
                  </a:cubicBezTo>
                  <a:cubicBezTo>
                    <a:pt x="147" y="2425"/>
                    <a:pt x="147" y="2403"/>
                    <a:pt x="154" y="2395"/>
                  </a:cubicBezTo>
                  <a:cubicBezTo>
                    <a:pt x="161" y="2381"/>
                    <a:pt x="183" y="2366"/>
                    <a:pt x="198" y="2366"/>
                  </a:cubicBezTo>
                  <a:cubicBezTo>
                    <a:pt x="205" y="2366"/>
                    <a:pt x="213" y="2366"/>
                    <a:pt x="220" y="2373"/>
                  </a:cubicBezTo>
                  <a:cubicBezTo>
                    <a:pt x="242" y="2381"/>
                    <a:pt x="264" y="2388"/>
                    <a:pt x="359" y="2388"/>
                  </a:cubicBezTo>
                  <a:cubicBezTo>
                    <a:pt x="388" y="2388"/>
                    <a:pt x="396" y="2381"/>
                    <a:pt x="396" y="2381"/>
                  </a:cubicBezTo>
                  <a:cubicBezTo>
                    <a:pt x="396" y="2381"/>
                    <a:pt x="374" y="2359"/>
                    <a:pt x="366" y="2351"/>
                  </a:cubicBezTo>
                  <a:cubicBezTo>
                    <a:pt x="330" y="2329"/>
                    <a:pt x="308" y="2278"/>
                    <a:pt x="300" y="2190"/>
                  </a:cubicBezTo>
                  <a:cubicBezTo>
                    <a:pt x="293" y="2168"/>
                    <a:pt x="300" y="2154"/>
                    <a:pt x="308" y="2146"/>
                  </a:cubicBezTo>
                  <a:cubicBezTo>
                    <a:pt x="315" y="2139"/>
                    <a:pt x="330" y="2132"/>
                    <a:pt x="344" y="2132"/>
                  </a:cubicBezTo>
                  <a:cubicBezTo>
                    <a:pt x="374" y="2132"/>
                    <a:pt x="396" y="2146"/>
                    <a:pt x="410" y="2161"/>
                  </a:cubicBezTo>
                  <a:cubicBezTo>
                    <a:pt x="418" y="2168"/>
                    <a:pt x="425" y="2175"/>
                    <a:pt x="432" y="2175"/>
                  </a:cubicBezTo>
                  <a:cubicBezTo>
                    <a:pt x="447" y="2175"/>
                    <a:pt x="476" y="2154"/>
                    <a:pt x="491" y="2139"/>
                  </a:cubicBezTo>
                  <a:cubicBezTo>
                    <a:pt x="498" y="2139"/>
                    <a:pt x="506" y="2132"/>
                    <a:pt x="513" y="2132"/>
                  </a:cubicBezTo>
                  <a:cubicBezTo>
                    <a:pt x="535" y="2132"/>
                    <a:pt x="542" y="2146"/>
                    <a:pt x="557" y="2161"/>
                  </a:cubicBezTo>
                  <a:cubicBezTo>
                    <a:pt x="572" y="2175"/>
                    <a:pt x="586" y="2190"/>
                    <a:pt x="608" y="2197"/>
                  </a:cubicBezTo>
                  <a:cubicBezTo>
                    <a:pt x="616" y="2205"/>
                    <a:pt x="623" y="2205"/>
                    <a:pt x="623" y="2205"/>
                  </a:cubicBezTo>
                  <a:cubicBezTo>
                    <a:pt x="637" y="2205"/>
                    <a:pt x="645" y="2197"/>
                    <a:pt x="652" y="2168"/>
                  </a:cubicBezTo>
                  <a:cubicBezTo>
                    <a:pt x="659" y="2154"/>
                    <a:pt x="667" y="2139"/>
                    <a:pt x="674" y="2124"/>
                  </a:cubicBezTo>
                  <a:cubicBezTo>
                    <a:pt x="696" y="2080"/>
                    <a:pt x="689" y="2066"/>
                    <a:pt x="667" y="2051"/>
                  </a:cubicBezTo>
                  <a:cubicBezTo>
                    <a:pt x="667" y="2044"/>
                    <a:pt x="659" y="2044"/>
                    <a:pt x="659" y="2036"/>
                  </a:cubicBezTo>
                  <a:cubicBezTo>
                    <a:pt x="652" y="2029"/>
                    <a:pt x="645" y="2022"/>
                    <a:pt x="630" y="2014"/>
                  </a:cubicBezTo>
                  <a:cubicBezTo>
                    <a:pt x="616" y="2007"/>
                    <a:pt x="601" y="2000"/>
                    <a:pt x="586" y="1978"/>
                  </a:cubicBezTo>
                  <a:cubicBezTo>
                    <a:pt x="572" y="1970"/>
                    <a:pt x="557" y="1956"/>
                    <a:pt x="557" y="1934"/>
                  </a:cubicBezTo>
                  <a:cubicBezTo>
                    <a:pt x="557" y="1919"/>
                    <a:pt x="572" y="1904"/>
                    <a:pt x="594" y="1890"/>
                  </a:cubicBezTo>
                  <a:cubicBezTo>
                    <a:pt x="601" y="1882"/>
                    <a:pt x="601" y="1882"/>
                    <a:pt x="601" y="1882"/>
                  </a:cubicBezTo>
                  <a:cubicBezTo>
                    <a:pt x="616" y="1868"/>
                    <a:pt x="623" y="1853"/>
                    <a:pt x="630" y="1846"/>
                  </a:cubicBezTo>
                  <a:cubicBezTo>
                    <a:pt x="608" y="1838"/>
                    <a:pt x="579" y="1831"/>
                    <a:pt x="542" y="1809"/>
                  </a:cubicBezTo>
                  <a:cubicBezTo>
                    <a:pt x="520" y="1802"/>
                    <a:pt x="498" y="1780"/>
                    <a:pt x="491" y="1758"/>
                  </a:cubicBezTo>
                  <a:cubicBezTo>
                    <a:pt x="491" y="1736"/>
                    <a:pt x="498" y="1721"/>
                    <a:pt x="528" y="1699"/>
                  </a:cubicBezTo>
                  <a:cubicBezTo>
                    <a:pt x="542" y="1685"/>
                    <a:pt x="564" y="1677"/>
                    <a:pt x="579" y="1677"/>
                  </a:cubicBezTo>
                  <a:cubicBezTo>
                    <a:pt x="608" y="1677"/>
                    <a:pt x="630" y="1714"/>
                    <a:pt x="645" y="1743"/>
                  </a:cubicBezTo>
                  <a:cubicBezTo>
                    <a:pt x="652" y="1758"/>
                    <a:pt x="659" y="1773"/>
                    <a:pt x="659" y="1780"/>
                  </a:cubicBezTo>
                  <a:cubicBezTo>
                    <a:pt x="659" y="1773"/>
                    <a:pt x="659" y="1765"/>
                    <a:pt x="667" y="1758"/>
                  </a:cubicBezTo>
                  <a:cubicBezTo>
                    <a:pt x="667" y="1743"/>
                    <a:pt x="667" y="1728"/>
                    <a:pt x="659" y="1714"/>
                  </a:cubicBezTo>
                  <a:cubicBezTo>
                    <a:pt x="659" y="1685"/>
                    <a:pt x="652" y="1655"/>
                    <a:pt x="689" y="1633"/>
                  </a:cubicBezTo>
                  <a:cubicBezTo>
                    <a:pt x="704" y="1619"/>
                    <a:pt x="718" y="1605"/>
                    <a:pt x="718" y="1597"/>
                  </a:cubicBezTo>
                  <a:cubicBezTo>
                    <a:pt x="718" y="1583"/>
                    <a:pt x="711" y="1576"/>
                    <a:pt x="704" y="1576"/>
                  </a:cubicBezTo>
                  <a:cubicBezTo>
                    <a:pt x="674" y="1554"/>
                    <a:pt x="564" y="1488"/>
                    <a:pt x="506" y="1480"/>
                  </a:cubicBezTo>
                  <a:cubicBezTo>
                    <a:pt x="447" y="1473"/>
                    <a:pt x="352" y="1414"/>
                    <a:pt x="330" y="1356"/>
                  </a:cubicBezTo>
                  <a:cubicBezTo>
                    <a:pt x="330" y="1348"/>
                    <a:pt x="330" y="1341"/>
                    <a:pt x="330" y="1334"/>
                  </a:cubicBezTo>
                  <a:cubicBezTo>
                    <a:pt x="315" y="1290"/>
                    <a:pt x="308" y="1275"/>
                    <a:pt x="271" y="1275"/>
                  </a:cubicBezTo>
                  <a:cubicBezTo>
                    <a:pt x="205" y="1275"/>
                    <a:pt x="176" y="1246"/>
                    <a:pt x="147" y="1202"/>
                  </a:cubicBezTo>
                  <a:cubicBezTo>
                    <a:pt x="132" y="1180"/>
                    <a:pt x="132" y="1165"/>
                    <a:pt x="132" y="1143"/>
                  </a:cubicBezTo>
                  <a:cubicBezTo>
                    <a:pt x="125" y="1128"/>
                    <a:pt x="125" y="1114"/>
                    <a:pt x="110" y="1107"/>
                  </a:cubicBezTo>
                  <a:cubicBezTo>
                    <a:pt x="73" y="1077"/>
                    <a:pt x="81" y="1011"/>
                    <a:pt x="81" y="967"/>
                  </a:cubicBezTo>
                  <a:cubicBezTo>
                    <a:pt x="88" y="953"/>
                    <a:pt x="88" y="945"/>
                    <a:pt x="88" y="938"/>
                  </a:cubicBezTo>
                  <a:cubicBezTo>
                    <a:pt x="81" y="916"/>
                    <a:pt x="81" y="916"/>
                    <a:pt x="81" y="916"/>
                  </a:cubicBezTo>
                  <a:cubicBezTo>
                    <a:pt x="95" y="916"/>
                    <a:pt x="95" y="916"/>
                    <a:pt x="95" y="916"/>
                  </a:cubicBezTo>
                  <a:cubicBezTo>
                    <a:pt x="183" y="887"/>
                    <a:pt x="220" y="865"/>
                    <a:pt x="227" y="850"/>
                  </a:cubicBezTo>
                  <a:cubicBezTo>
                    <a:pt x="249" y="814"/>
                    <a:pt x="315" y="755"/>
                    <a:pt x="359" y="748"/>
                  </a:cubicBezTo>
                  <a:cubicBezTo>
                    <a:pt x="374" y="748"/>
                    <a:pt x="396" y="748"/>
                    <a:pt x="410" y="748"/>
                  </a:cubicBezTo>
                  <a:cubicBezTo>
                    <a:pt x="432" y="748"/>
                    <a:pt x="454" y="748"/>
                    <a:pt x="476" y="748"/>
                  </a:cubicBezTo>
                  <a:lnTo>
                    <a:pt x="484" y="748"/>
                  </a:lnTo>
                  <a:cubicBezTo>
                    <a:pt x="520" y="748"/>
                    <a:pt x="579" y="726"/>
                    <a:pt x="586" y="704"/>
                  </a:cubicBezTo>
                  <a:cubicBezTo>
                    <a:pt x="594" y="689"/>
                    <a:pt x="601" y="667"/>
                    <a:pt x="601" y="652"/>
                  </a:cubicBezTo>
                  <a:cubicBezTo>
                    <a:pt x="608" y="623"/>
                    <a:pt x="608" y="594"/>
                    <a:pt x="637" y="579"/>
                  </a:cubicBezTo>
                  <a:cubicBezTo>
                    <a:pt x="637" y="579"/>
                    <a:pt x="645" y="579"/>
                    <a:pt x="652" y="579"/>
                  </a:cubicBezTo>
                  <a:cubicBezTo>
                    <a:pt x="659" y="579"/>
                    <a:pt x="674" y="586"/>
                    <a:pt x="682" y="594"/>
                  </a:cubicBezTo>
                  <a:cubicBezTo>
                    <a:pt x="696" y="601"/>
                    <a:pt x="704" y="608"/>
                    <a:pt x="711" y="608"/>
                  </a:cubicBezTo>
                  <a:cubicBezTo>
                    <a:pt x="718" y="608"/>
                    <a:pt x="725" y="601"/>
                    <a:pt x="733" y="601"/>
                  </a:cubicBezTo>
                  <a:cubicBezTo>
                    <a:pt x="740" y="594"/>
                    <a:pt x="755" y="586"/>
                    <a:pt x="762" y="572"/>
                  </a:cubicBezTo>
                  <a:cubicBezTo>
                    <a:pt x="791" y="550"/>
                    <a:pt x="828" y="528"/>
                    <a:pt x="843" y="506"/>
                  </a:cubicBezTo>
                  <a:cubicBezTo>
                    <a:pt x="872" y="469"/>
                    <a:pt x="887" y="455"/>
                    <a:pt x="931" y="433"/>
                  </a:cubicBezTo>
                  <a:cubicBezTo>
                    <a:pt x="967" y="410"/>
                    <a:pt x="975" y="410"/>
                    <a:pt x="982" y="374"/>
                  </a:cubicBezTo>
                  <a:cubicBezTo>
                    <a:pt x="982" y="352"/>
                    <a:pt x="982" y="352"/>
                    <a:pt x="982" y="352"/>
                  </a:cubicBezTo>
                  <a:cubicBezTo>
                    <a:pt x="982" y="308"/>
                    <a:pt x="989" y="257"/>
                    <a:pt x="1026" y="242"/>
                  </a:cubicBezTo>
                  <a:cubicBezTo>
                    <a:pt x="1063" y="220"/>
                    <a:pt x="1121" y="220"/>
                    <a:pt x="1143" y="220"/>
                  </a:cubicBezTo>
                  <a:cubicBezTo>
                    <a:pt x="1179" y="220"/>
                    <a:pt x="1252" y="242"/>
                    <a:pt x="1274" y="271"/>
                  </a:cubicBezTo>
                  <a:cubicBezTo>
                    <a:pt x="1303" y="301"/>
                    <a:pt x="1340" y="337"/>
                    <a:pt x="1362" y="337"/>
                  </a:cubicBezTo>
                  <a:cubicBezTo>
                    <a:pt x="1369" y="337"/>
                    <a:pt x="1369" y="337"/>
                    <a:pt x="1377" y="330"/>
                  </a:cubicBezTo>
                  <a:cubicBezTo>
                    <a:pt x="1391" y="323"/>
                    <a:pt x="1398" y="308"/>
                    <a:pt x="1406" y="293"/>
                  </a:cubicBezTo>
                  <a:cubicBezTo>
                    <a:pt x="1413" y="279"/>
                    <a:pt x="1421" y="264"/>
                    <a:pt x="1443" y="249"/>
                  </a:cubicBezTo>
                  <a:cubicBezTo>
                    <a:pt x="1457" y="242"/>
                    <a:pt x="1472" y="242"/>
                    <a:pt x="1486" y="242"/>
                  </a:cubicBezTo>
                  <a:cubicBezTo>
                    <a:pt x="1508" y="242"/>
                    <a:pt x="1523" y="249"/>
                    <a:pt x="1545" y="264"/>
                  </a:cubicBezTo>
                  <a:cubicBezTo>
                    <a:pt x="1545" y="271"/>
                    <a:pt x="1560" y="271"/>
                    <a:pt x="1567" y="271"/>
                  </a:cubicBezTo>
                  <a:cubicBezTo>
                    <a:pt x="1582" y="271"/>
                    <a:pt x="1596" y="264"/>
                    <a:pt x="1596" y="264"/>
                  </a:cubicBezTo>
                  <a:cubicBezTo>
                    <a:pt x="1596" y="257"/>
                    <a:pt x="1596" y="257"/>
                    <a:pt x="1596" y="249"/>
                  </a:cubicBezTo>
                  <a:cubicBezTo>
                    <a:pt x="1582" y="242"/>
                    <a:pt x="1574" y="235"/>
                    <a:pt x="1560" y="227"/>
                  </a:cubicBezTo>
                  <a:cubicBezTo>
                    <a:pt x="1545" y="213"/>
                    <a:pt x="1530" y="198"/>
                    <a:pt x="1530" y="161"/>
                  </a:cubicBezTo>
                  <a:cubicBezTo>
                    <a:pt x="1538" y="117"/>
                    <a:pt x="1560" y="103"/>
                    <a:pt x="1604" y="74"/>
                  </a:cubicBezTo>
                  <a:cubicBezTo>
                    <a:pt x="1618" y="66"/>
                    <a:pt x="1618" y="59"/>
                    <a:pt x="1626" y="52"/>
                  </a:cubicBezTo>
                  <a:lnTo>
                    <a:pt x="1626" y="44"/>
                  </a:lnTo>
                  <a:lnTo>
                    <a:pt x="1626" y="44"/>
                  </a:lnTo>
                  <a:cubicBezTo>
                    <a:pt x="1648" y="15"/>
                    <a:pt x="1648" y="15"/>
                    <a:pt x="1648" y="15"/>
                  </a:cubicBezTo>
                  <a:cubicBezTo>
                    <a:pt x="1655" y="22"/>
                    <a:pt x="1655" y="22"/>
                    <a:pt x="1655" y="22"/>
                  </a:cubicBezTo>
                  <a:cubicBezTo>
                    <a:pt x="1662" y="22"/>
                    <a:pt x="1670" y="15"/>
                    <a:pt x="1677" y="15"/>
                  </a:cubicBezTo>
                  <a:lnTo>
                    <a:pt x="1684" y="15"/>
                  </a:lnTo>
                  <a:cubicBezTo>
                    <a:pt x="1692" y="15"/>
                    <a:pt x="1692" y="22"/>
                    <a:pt x="1699" y="22"/>
                  </a:cubicBezTo>
                  <a:cubicBezTo>
                    <a:pt x="1721" y="22"/>
                    <a:pt x="1743" y="15"/>
                    <a:pt x="1765" y="15"/>
                  </a:cubicBezTo>
                  <a:cubicBezTo>
                    <a:pt x="1794" y="7"/>
                    <a:pt x="1816" y="0"/>
                    <a:pt x="1838" y="0"/>
                  </a:cubicBezTo>
                  <a:cubicBezTo>
                    <a:pt x="1846" y="0"/>
                    <a:pt x="1853" y="7"/>
                    <a:pt x="1867" y="7"/>
                  </a:cubicBezTo>
                  <a:cubicBezTo>
                    <a:pt x="1875" y="7"/>
                    <a:pt x="1889" y="15"/>
                    <a:pt x="1904" y="15"/>
                  </a:cubicBezTo>
                  <a:cubicBezTo>
                    <a:pt x="1934" y="22"/>
                    <a:pt x="1963" y="29"/>
                    <a:pt x="1985" y="44"/>
                  </a:cubicBezTo>
                  <a:cubicBezTo>
                    <a:pt x="1992" y="52"/>
                    <a:pt x="1999" y="59"/>
                    <a:pt x="2007" y="74"/>
                  </a:cubicBezTo>
                  <a:cubicBezTo>
                    <a:pt x="2021" y="88"/>
                    <a:pt x="2036" y="103"/>
                    <a:pt x="2051" y="103"/>
                  </a:cubicBezTo>
                  <a:cubicBezTo>
                    <a:pt x="2065" y="103"/>
                    <a:pt x="2073" y="103"/>
                    <a:pt x="2073" y="103"/>
                  </a:cubicBezTo>
                  <a:cubicBezTo>
                    <a:pt x="2087" y="103"/>
                    <a:pt x="2095" y="103"/>
                    <a:pt x="2102" y="103"/>
                  </a:cubicBezTo>
                  <a:cubicBezTo>
                    <a:pt x="2109" y="110"/>
                    <a:pt x="2117" y="110"/>
                    <a:pt x="2124" y="110"/>
                  </a:cubicBezTo>
                  <a:cubicBezTo>
                    <a:pt x="2153" y="110"/>
                    <a:pt x="2175" y="139"/>
                    <a:pt x="2175" y="169"/>
                  </a:cubicBezTo>
                  <a:cubicBezTo>
                    <a:pt x="2175" y="198"/>
                    <a:pt x="2168" y="220"/>
                    <a:pt x="2131" y="227"/>
                  </a:cubicBezTo>
                  <a:cubicBezTo>
                    <a:pt x="2095" y="227"/>
                    <a:pt x="2095" y="235"/>
                    <a:pt x="2095" y="235"/>
                  </a:cubicBezTo>
                  <a:cubicBezTo>
                    <a:pt x="2095" y="235"/>
                    <a:pt x="2087" y="242"/>
                    <a:pt x="2102" y="264"/>
                  </a:cubicBezTo>
                  <a:cubicBezTo>
                    <a:pt x="2117" y="279"/>
                    <a:pt x="2131" y="293"/>
                    <a:pt x="2146" y="308"/>
                  </a:cubicBezTo>
                  <a:cubicBezTo>
                    <a:pt x="2175" y="330"/>
                    <a:pt x="2190" y="345"/>
                    <a:pt x="2190" y="367"/>
                  </a:cubicBezTo>
                  <a:cubicBezTo>
                    <a:pt x="2197" y="374"/>
                    <a:pt x="2190" y="388"/>
                    <a:pt x="2190" y="403"/>
                  </a:cubicBezTo>
                  <a:cubicBezTo>
                    <a:pt x="2183" y="425"/>
                    <a:pt x="2183" y="433"/>
                    <a:pt x="2190" y="440"/>
                  </a:cubicBezTo>
                  <a:cubicBezTo>
                    <a:pt x="2212" y="462"/>
                    <a:pt x="2248" y="520"/>
                    <a:pt x="2248" y="557"/>
                  </a:cubicBezTo>
                  <a:cubicBezTo>
                    <a:pt x="2248" y="667"/>
                    <a:pt x="2248" y="667"/>
                    <a:pt x="2248" y="667"/>
                  </a:cubicBezTo>
                  <a:cubicBezTo>
                    <a:pt x="2248" y="704"/>
                    <a:pt x="2263" y="733"/>
                    <a:pt x="2285" y="740"/>
                  </a:cubicBezTo>
                  <a:cubicBezTo>
                    <a:pt x="2300" y="740"/>
                    <a:pt x="2307" y="748"/>
                    <a:pt x="2322" y="748"/>
                  </a:cubicBezTo>
                  <a:cubicBezTo>
                    <a:pt x="2336" y="748"/>
                    <a:pt x="2351" y="740"/>
                    <a:pt x="2373" y="733"/>
                  </a:cubicBezTo>
                  <a:cubicBezTo>
                    <a:pt x="2388" y="726"/>
                    <a:pt x="2395" y="726"/>
                    <a:pt x="2403" y="718"/>
                  </a:cubicBezTo>
                  <a:cubicBezTo>
                    <a:pt x="2417" y="711"/>
                    <a:pt x="2432" y="711"/>
                    <a:pt x="2439" y="711"/>
                  </a:cubicBezTo>
                  <a:cubicBezTo>
                    <a:pt x="2454" y="711"/>
                    <a:pt x="2461" y="711"/>
                    <a:pt x="2476" y="718"/>
                  </a:cubicBezTo>
                  <a:cubicBezTo>
                    <a:pt x="2490" y="726"/>
                    <a:pt x="2505" y="733"/>
                    <a:pt x="2527" y="748"/>
                  </a:cubicBezTo>
                  <a:cubicBezTo>
                    <a:pt x="2556" y="762"/>
                    <a:pt x="2578" y="777"/>
                    <a:pt x="2600" y="784"/>
                  </a:cubicBezTo>
                  <a:cubicBezTo>
                    <a:pt x="2608" y="792"/>
                    <a:pt x="2622" y="792"/>
                    <a:pt x="2637" y="792"/>
                  </a:cubicBezTo>
                  <a:cubicBezTo>
                    <a:pt x="2644" y="792"/>
                    <a:pt x="2652" y="792"/>
                    <a:pt x="2659" y="784"/>
                  </a:cubicBezTo>
                  <a:cubicBezTo>
                    <a:pt x="2674" y="777"/>
                    <a:pt x="2681" y="777"/>
                    <a:pt x="2681" y="777"/>
                  </a:cubicBezTo>
                  <a:cubicBezTo>
                    <a:pt x="2696" y="777"/>
                    <a:pt x="2703" y="784"/>
                    <a:pt x="2710" y="792"/>
                  </a:cubicBezTo>
                  <a:cubicBezTo>
                    <a:pt x="2717" y="792"/>
                    <a:pt x="2717" y="792"/>
                    <a:pt x="2717" y="792"/>
                  </a:cubicBezTo>
                  <a:cubicBezTo>
                    <a:pt x="2732" y="792"/>
                    <a:pt x="2739" y="792"/>
                    <a:pt x="2739" y="784"/>
                  </a:cubicBezTo>
                  <a:cubicBezTo>
                    <a:pt x="2754" y="777"/>
                    <a:pt x="2761" y="762"/>
                    <a:pt x="2784" y="762"/>
                  </a:cubicBezTo>
                  <a:cubicBezTo>
                    <a:pt x="2791" y="762"/>
                    <a:pt x="2791" y="762"/>
                    <a:pt x="2798" y="769"/>
                  </a:cubicBezTo>
                  <a:cubicBezTo>
                    <a:pt x="2820" y="769"/>
                    <a:pt x="2827" y="777"/>
                    <a:pt x="2842" y="784"/>
                  </a:cubicBezTo>
                  <a:cubicBezTo>
                    <a:pt x="2849" y="792"/>
                    <a:pt x="2857" y="799"/>
                    <a:pt x="2871" y="799"/>
                  </a:cubicBezTo>
                  <a:cubicBezTo>
                    <a:pt x="2871" y="799"/>
                    <a:pt x="2879" y="799"/>
                    <a:pt x="2879" y="792"/>
                  </a:cubicBezTo>
                  <a:cubicBezTo>
                    <a:pt x="2901" y="792"/>
                    <a:pt x="2915" y="784"/>
                    <a:pt x="2923" y="777"/>
                  </a:cubicBezTo>
                  <a:cubicBezTo>
                    <a:pt x="2930" y="769"/>
                    <a:pt x="2937" y="762"/>
                    <a:pt x="2959" y="762"/>
                  </a:cubicBezTo>
                  <a:cubicBezTo>
                    <a:pt x="2981" y="762"/>
                    <a:pt x="2989" y="784"/>
                    <a:pt x="2989" y="799"/>
                  </a:cubicBezTo>
                  <a:cubicBezTo>
                    <a:pt x="2996" y="806"/>
                    <a:pt x="2996" y="814"/>
                    <a:pt x="3011" y="814"/>
                  </a:cubicBezTo>
                  <a:cubicBezTo>
                    <a:pt x="3025" y="814"/>
                    <a:pt x="3040" y="814"/>
                    <a:pt x="3055" y="821"/>
                  </a:cubicBezTo>
                  <a:cubicBezTo>
                    <a:pt x="3069" y="821"/>
                    <a:pt x="3084" y="828"/>
                    <a:pt x="3106" y="828"/>
                  </a:cubicBezTo>
                  <a:cubicBezTo>
                    <a:pt x="3135" y="828"/>
                    <a:pt x="3150" y="843"/>
                    <a:pt x="3157" y="857"/>
                  </a:cubicBezTo>
                  <a:cubicBezTo>
                    <a:pt x="3172" y="879"/>
                    <a:pt x="3165" y="902"/>
                    <a:pt x="3157" y="924"/>
                  </a:cubicBezTo>
                  <a:cubicBezTo>
                    <a:pt x="3150" y="938"/>
                    <a:pt x="3143" y="938"/>
                    <a:pt x="3150" y="945"/>
                  </a:cubicBezTo>
                  <a:cubicBezTo>
                    <a:pt x="3150" y="953"/>
                    <a:pt x="3157" y="960"/>
                    <a:pt x="3172" y="967"/>
                  </a:cubicBezTo>
                  <a:cubicBezTo>
                    <a:pt x="3216" y="982"/>
                    <a:pt x="3223" y="989"/>
                    <a:pt x="3245" y="1026"/>
                  </a:cubicBezTo>
                  <a:cubicBezTo>
                    <a:pt x="3260" y="1063"/>
                    <a:pt x="3267" y="1070"/>
                    <a:pt x="3304" y="1092"/>
                  </a:cubicBezTo>
                  <a:cubicBezTo>
                    <a:pt x="3311" y="1099"/>
                    <a:pt x="3311" y="1099"/>
                    <a:pt x="3311" y="1099"/>
                  </a:cubicBezTo>
                  <a:cubicBezTo>
                    <a:pt x="3326" y="1107"/>
                    <a:pt x="3333" y="1114"/>
                    <a:pt x="3340" y="1128"/>
                  </a:cubicBezTo>
                  <a:cubicBezTo>
                    <a:pt x="3340" y="1143"/>
                    <a:pt x="3333" y="1158"/>
                    <a:pt x="3304" y="1187"/>
                  </a:cubicBezTo>
                  <a:cubicBezTo>
                    <a:pt x="3289" y="1209"/>
                    <a:pt x="3274" y="1238"/>
                    <a:pt x="3260" y="1261"/>
                  </a:cubicBezTo>
                  <a:cubicBezTo>
                    <a:pt x="3245" y="1297"/>
                    <a:pt x="3230" y="1326"/>
                    <a:pt x="3208" y="1326"/>
                  </a:cubicBezTo>
                  <a:cubicBezTo>
                    <a:pt x="3201" y="1326"/>
                    <a:pt x="3194" y="1319"/>
                    <a:pt x="3186" y="1319"/>
                  </a:cubicBezTo>
                  <a:cubicBezTo>
                    <a:pt x="3179" y="1319"/>
                    <a:pt x="3179" y="1319"/>
                    <a:pt x="3172" y="1319"/>
                  </a:cubicBezTo>
                  <a:cubicBezTo>
                    <a:pt x="3165" y="1319"/>
                    <a:pt x="3150" y="1319"/>
                    <a:pt x="3135" y="1334"/>
                  </a:cubicBezTo>
                  <a:cubicBezTo>
                    <a:pt x="3135" y="1334"/>
                    <a:pt x="3113" y="1348"/>
                    <a:pt x="3113" y="1356"/>
                  </a:cubicBezTo>
                  <a:cubicBezTo>
                    <a:pt x="3113" y="1356"/>
                    <a:pt x="3113" y="1356"/>
                    <a:pt x="3128" y="1370"/>
                  </a:cubicBezTo>
                  <a:cubicBezTo>
                    <a:pt x="3157" y="1400"/>
                    <a:pt x="3201" y="1407"/>
                    <a:pt x="3230" y="1414"/>
                  </a:cubicBezTo>
                  <a:cubicBezTo>
                    <a:pt x="3274" y="1422"/>
                    <a:pt x="3326" y="1444"/>
                    <a:pt x="3333" y="1488"/>
                  </a:cubicBezTo>
                  <a:cubicBezTo>
                    <a:pt x="3340" y="1495"/>
                    <a:pt x="3340" y="1502"/>
                    <a:pt x="3348" y="1510"/>
                  </a:cubicBezTo>
                  <a:cubicBezTo>
                    <a:pt x="3362" y="1539"/>
                    <a:pt x="3377" y="1576"/>
                    <a:pt x="3348" y="1605"/>
                  </a:cubicBezTo>
                  <a:cubicBezTo>
                    <a:pt x="3340" y="1612"/>
                    <a:pt x="3333" y="1612"/>
                    <a:pt x="3326" y="1619"/>
                  </a:cubicBezTo>
                  <a:cubicBezTo>
                    <a:pt x="3304" y="1633"/>
                    <a:pt x="3296" y="1641"/>
                    <a:pt x="3296" y="1648"/>
                  </a:cubicBezTo>
                  <a:cubicBezTo>
                    <a:pt x="3304" y="1677"/>
                    <a:pt x="3318" y="1692"/>
                    <a:pt x="3340" y="1706"/>
                  </a:cubicBezTo>
                  <a:cubicBezTo>
                    <a:pt x="3370" y="1736"/>
                    <a:pt x="3399" y="1751"/>
                    <a:pt x="3421" y="1751"/>
                  </a:cubicBezTo>
                  <a:cubicBezTo>
                    <a:pt x="3421" y="1751"/>
                    <a:pt x="3428" y="1751"/>
                    <a:pt x="3428" y="1743"/>
                  </a:cubicBezTo>
                  <a:cubicBezTo>
                    <a:pt x="3465" y="1736"/>
                    <a:pt x="3538" y="1714"/>
                    <a:pt x="3575" y="1714"/>
                  </a:cubicBezTo>
                  <a:cubicBezTo>
                    <a:pt x="3597" y="1714"/>
                    <a:pt x="3611" y="1721"/>
                    <a:pt x="3626" y="1736"/>
                  </a:cubicBezTo>
                  <a:cubicBezTo>
                    <a:pt x="3634" y="1743"/>
                    <a:pt x="3648" y="1751"/>
                    <a:pt x="3655" y="1751"/>
                  </a:cubicBezTo>
                  <a:cubicBezTo>
                    <a:pt x="3692" y="1751"/>
                    <a:pt x="3729" y="1743"/>
                    <a:pt x="3751" y="1743"/>
                  </a:cubicBezTo>
                  <a:lnTo>
                    <a:pt x="3751" y="1743"/>
                  </a:lnTo>
                  <a:cubicBezTo>
                    <a:pt x="3758" y="1736"/>
                    <a:pt x="3758" y="1736"/>
                    <a:pt x="3758" y="1736"/>
                  </a:cubicBezTo>
                  <a:cubicBezTo>
                    <a:pt x="3780" y="1736"/>
                    <a:pt x="3787" y="1765"/>
                    <a:pt x="3802" y="1787"/>
                  </a:cubicBezTo>
                  <a:cubicBezTo>
                    <a:pt x="3809" y="1802"/>
                    <a:pt x="3809" y="1816"/>
                    <a:pt x="3817" y="1816"/>
                  </a:cubicBezTo>
                  <a:cubicBezTo>
                    <a:pt x="3839" y="1853"/>
                    <a:pt x="3868" y="1875"/>
                    <a:pt x="3890" y="1882"/>
                  </a:cubicBezTo>
                  <a:cubicBezTo>
                    <a:pt x="3905" y="1890"/>
                    <a:pt x="3919" y="1904"/>
                    <a:pt x="3927" y="1912"/>
                  </a:cubicBezTo>
                  <a:cubicBezTo>
                    <a:pt x="3934" y="1926"/>
                    <a:pt x="3934" y="1926"/>
                    <a:pt x="3948" y="1926"/>
                  </a:cubicBezTo>
                  <a:lnTo>
                    <a:pt x="3956" y="1926"/>
                  </a:lnTo>
                  <a:cubicBezTo>
                    <a:pt x="3970" y="1926"/>
                    <a:pt x="3993" y="1926"/>
                    <a:pt x="4015" y="1926"/>
                  </a:cubicBezTo>
                  <a:cubicBezTo>
                    <a:pt x="4051" y="1926"/>
                    <a:pt x="4095" y="1919"/>
                    <a:pt x="4110" y="1912"/>
                  </a:cubicBezTo>
                  <a:cubicBezTo>
                    <a:pt x="4117" y="1904"/>
                    <a:pt x="4117" y="1904"/>
                    <a:pt x="4117" y="1904"/>
                  </a:cubicBezTo>
                  <a:cubicBezTo>
                    <a:pt x="4139" y="1890"/>
                    <a:pt x="4161" y="1882"/>
                    <a:pt x="4183" y="1882"/>
                  </a:cubicBezTo>
                  <a:cubicBezTo>
                    <a:pt x="4198" y="1882"/>
                    <a:pt x="4205" y="1882"/>
                    <a:pt x="4212" y="1890"/>
                  </a:cubicBezTo>
                  <a:cubicBezTo>
                    <a:pt x="4227" y="1897"/>
                    <a:pt x="4234" y="1912"/>
                    <a:pt x="4249" y="1926"/>
                  </a:cubicBezTo>
                  <a:cubicBezTo>
                    <a:pt x="4264" y="1956"/>
                    <a:pt x="4286" y="1985"/>
                    <a:pt x="4315" y="1985"/>
                  </a:cubicBezTo>
                  <a:cubicBezTo>
                    <a:pt x="4366" y="1985"/>
                    <a:pt x="4396" y="2000"/>
                    <a:pt x="4417" y="2051"/>
                  </a:cubicBezTo>
                  <a:cubicBezTo>
                    <a:pt x="4432" y="2087"/>
                    <a:pt x="4454" y="2139"/>
                    <a:pt x="4491" y="2139"/>
                  </a:cubicBezTo>
                  <a:cubicBezTo>
                    <a:pt x="4505" y="2146"/>
                    <a:pt x="4513" y="2146"/>
                    <a:pt x="4527" y="2146"/>
                  </a:cubicBezTo>
                  <a:cubicBezTo>
                    <a:pt x="4535" y="2154"/>
                    <a:pt x="4549" y="2154"/>
                    <a:pt x="4557" y="2154"/>
                  </a:cubicBezTo>
                  <a:cubicBezTo>
                    <a:pt x="4571" y="2154"/>
                    <a:pt x="4579" y="2154"/>
                    <a:pt x="4593" y="2146"/>
                  </a:cubicBezTo>
                  <a:cubicBezTo>
                    <a:pt x="4615" y="2132"/>
                    <a:pt x="4637" y="2124"/>
                    <a:pt x="4659" y="2124"/>
                  </a:cubicBezTo>
                  <a:cubicBezTo>
                    <a:pt x="4681" y="2124"/>
                    <a:pt x="4696" y="2132"/>
                    <a:pt x="4703" y="2146"/>
                  </a:cubicBezTo>
                  <a:cubicBezTo>
                    <a:pt x="4725" y="2175"/>
                    <a:pt x="4733" y="2190"/>
                    <a:pt x="4740" y="2190"/>
                  </a:cubicBezTo>
                  <a:cubicBezTo>
                    <a:pt x="4755" y="2183"/>
                    <a:pt x="4762" y="2175"/>
                    <a:pt x="4769" y="2168"/>
                  </a:cubicBezTo>
                  <a:cubicBezTo>
                    <a:pt x="4784" y="2146"/>
                    <a:pt x="4798" y="2132"/>
                    <a:pt x="4820" y="2132"/>
                  </a:cubicBezTo>
                  <a:cubicBezTo>
                    <a:pt x="4850" y="2132"/>
                    <a:pt x="4872" y="2154"/>
                    <a:pt x="4879" y="2183"/>
                  </a:cubicBezTo>
                  <a:cubicBezTo>
                    <a:pt x="4879" y="2190"/>
                    <a:pt x="4894" y="2219"/>
                    <a:pt x="4908" y="2219"/>
                  </a:cubicBezTo>
                  <a:lnTo>
                    <a:pt x="4916" y="2219"/>
                  </a:lnTo>
                  <a:cubicBezTo>
                    <a:pt x="4938" y="2205"/>
                    <a:pt x="4938" y="2205"/>
                    <a:pt x="4938" y="2190"/>
                  </a:cubicBezTo>
                  <a:cubicBezTo>
                    <a:pt x="4938" y="2183"/>
                    <a:pt x="4938" y="2168"/>
                    <a:pt x="4945" y="2154"/>
                  </a:cubicBezTo>
                  <a:cubicBezTo>
                    <a:pt x="4952" y="2139"/>
                    <a:pt x="4952" y="2139"/>
                    <a:pt x="4952" y="2139"/>
                  </a:cubicBezTo>
                  <a:cubicBezTo>
                    <a:pt x="4967" y="2110"/>
                    <a:pt x="4967" y="2102"/>
                    <a:pt x="5004" y="2073"/>
                  </a:cubicBezTo>
                  <a:cubicBezTo>
                    <a:pt x="5018" y="2058"/>
                    <a:pt x="5055" y="2022"/>
                    <a:pt x="5048" y="1992"/>
                  </a:cubicBezTo>
                  <a:cubicBezTo>
                    <a:pt x="5048" y="1978"/>
                    <a:pt x="5040" y="1978"/>
                    <a:pt x="5026" y="1970"/>
                  </a:cubicBezTo>
                  <a:cubicBezTo>
                    <a:pt x="5004" y="1963"/>
                    <a:pt x="4989" y="1956"/>
                    <a:pt x="4982" y="1926"/>
                  </a:cubicBezTo>
                  <a:cubicBezTo>
                    <a:pt x="4974" y="1919"/>
                    <a:pt x="4974" y="1919"/>
                    <a:pt x="4974" y="1919"/>
                  </a:cubicBezTo>
                  <a:cubicBezTo>
                    <a:pt x="4967" y="1890"/>
                    <a:pt x="4952" y="1853"/>
                    <a:pt x="4982" y="1816"/>
                  </a:cubicBezTo>
                  <a:cubicBezTo>
                    <a:pt x="4996" y="1802"/>
                    <a:pt x="5011" y="1765"/>
                    <a:pt x="5033" y="1728"/>
                  </a:cubicBezTo>
                  <a:lnTo>
                    <a:pt x="5033" y="1728"/>
                  </a:lnTo>
                  <a:cubicBezTo>
                    <a:pt x="5040" y="1721"/>
                    <a:pt x="5040" y="1721"/>
                    <a:pt x="5040" y="1721"/>
                  </a:cubicBezTo>
                  <a:cubicBezTo>
                    <a:pt x="5062" y="1721"/>
                    <a:pt x="5077" y="1721"/>
                    <a:pt x="5084" y="1721"/>
                  </a:cubicBezTo>
                  <a:cubicBezTo>
                    <a:pt x="5121" y="1721"/>
                    <a:pt x="5150" y="1728"/>
                    <a:pt x="5172" y="1765"/>
                  </a:cubicBezTo>
                  <a:cubicBezTo>
                    <a:pt x="5187" y="1787"/>
                    <a:pt x="5216" y="1794"/>
                    <a:pt x="5260" y="1794"/>
                  </a:cubicBezTo>
                  <a:cubicBezTo>
                    <a:pt x="5275" y="1794"/>
                    <a:pt x="5289" y="1794"/>
                    <a:pt x="5304" y="1794"/>
                  </a:cubicBezTo>
                  <a:cubicBezTo>
                    <a:pt x="5341" y="1787"/>
                    <a:pt x="5348" y="1780"/>
                    <a:pt x="5363" y="1780"/>
                  </a:cubicBezTo>
                  <a:cubicBezTo>
                    <a:pt x="5370" y="1773"/>
                    <a:pt x="5377" y="1773"/>
                    <a:pt x="5385" y="1773"/>
                  </a:cubicBezTo>
                  <a:cubicBezTo>
                    <a:pt x="5407" y="1773"/>
                    <a:pt x="5414" y="1787"/>
                    <a:pt x="5421" y="1794"/>
                  </a:cubicBezTo>
                  <a:cubicBezTo>
                    <a:pt x="5429" y="1802"/>
                    <a:pt x="5436" y="1816"/>
                    <a:pt x="5451" y="1816"/>
                  </a:cubicBezTo>
                  <a:cubicBezTo>
                    <a:pt x="5495" y="1824"/>
                    <a:pt x="5524" y="1846"/>
                    <a:pt x="5553" y="1912"/>
                  </a:cubicBezTo>
                  <a:cubicBezTo>
                    <a:pt x="5560" y="1934"/>
                    <a:pt x="5568" y="1948"/>
                    <a:pt x="5568" y="1970"/>
                  </a:cubicBezTo>
                  <a:cubicBezTo>
                    <a:pt x="5575" y="2000"/>
                    <a:pt x="5575" y="2014"/>
                    <a:pt x="5612" y="2022"/>
                  </a:cubicBezTo>
                  <a:cubicBezTo>
                    <a:pt x="5641" y="2029"/>
                    <a:pt x="5648" y="2029"/>
                    <a:pt x="5656" y="2036"/>
                  </a:cubicBezTo>
                  <a:cubicBezTo>
                    <a:pt x="5663" y="2036"/>
                    <a:pt x="5663" y="2036"/>
                    <a:pt x="5663" y="2036"/>
                  </a:cubicBezTo>
                  <a:cubicBezTo>
                    <a:pt x="5670" y="2036"/>
                    <a:pt x="5678" y="2036"/>
                    <a:pt x="5685" y="2029"/>
                  </a:cubicBezTo>
                  <a:cubicBezTo>
                    <a:pt x="5700" y="2029"/>
                    <a:pt x="5707" y="2022"/>
                    <a:pt x="5715" y="2022"/>
                  </a:cubicBezTo>
                  <a:cubicBezTo>
                    <a:pt x="5744" y="2022"/>
                    <a:pt x="5751" y="2051"/>
                    <a:pt x="5758" y="2073"/>
                  </a:cubicBezTo>
                  <a:cubicBezTo>
                    <a:pt x="5758" y="2080"/>
                    <a:pt x="5766" y="2087"/>
                    <a:pt x="5766" y="2095"/>
                  </a:cubicBezTo>
                  <a:cubicBezTo>
                    <a:pt x="5780" y="2124"/>
                    <a:pt x="5780" y="2124"/>
                    <a:pt x="5780" y="2124"/>
                  </a:cubicBezTo>
                  <a:cubicBezTo>
                    <a:pt x="5795" y="2154"/>
                    <a:pt x="5802" y="2190"/>
                    <a:pt x="5817" y="2242"/>
                  </a:cubicBezTo>
                  <a:cubicBezTo>
                    <a:pt x="5824" y="2263"/>
                    <a:pt x="5824" y="2263"/>
                    <a:pt x="5824" y="2263"/>
                  </a:cubicBezTo>
                  <a:cubicBezTo>
                    <a:pt x="5839" y="2322"/>
                    <a:pt x="5839" y="2337"/>
                    <a:pt x="5795" y="2373"/>
                  </a:cubicBezTo>
                  <a:cubicBezTo>
                    <a:pt x="5780" y="2381"/>
                    <a:pt x="5758" y="2388"/>
                    <a:pt x="5707" y="2388"/>
                  </a:cubicBezTo>
                  <a:lnTo>
                    <a:pt x="5707" y="2388"/>
                  </a:lnTo>
                  <a:cubicBezTo>
                    <a:pt x="5685" y="2388"/>
                    <a:pt x="5663" y="2388"/>
                    <a:pt x="5634" y="2388"/>
                  </a:cubicBezTo>
                  <a:cubicBezTo>
                    <a:pt x="5605" y="2381"/>
                    <a:pt x="5583" y="2381"/>
                    <a:pt x="5560" y="2381"/>
                  </a:cubicBezTo>
                  <a:cubicBezTo>
                    <a:pt x="5531" y="2381"/>
                    <a:pt x="5509" y="2388"/>
                    <a:pt x="5495" y="2388"/>
                  </a:cubicBezTo>
                  <a:cubicBezTo>
                    <a:pt x="5458" y="2410"/>
                    <a:pt x="5443" y="2432"/>
                    <a:pt x="5429" y="2469"/>
                  </a:cubicBezTo>
                  <a:cubicBezTo>
                    <a:pt x="5421" y="2476"/>
                    <a:pt x="5414" y="2483"/>
                    <a:pt x="5407" y="2491"/>
                  </a:cubicBezTo>
                  <a:cubicBezTo>
                    <a:pt x="5399" y="2513"/>
                    <a:pt x="5392" y="2542"/>
                    <a:pt x="5392" y="2556"/>
                  </a:cubicBezTo>
                  <a:cubicBezTo>
                    <a:pt x="5385" y="2586"/>
                    <a:pt x="5385" y="2601"/>
                    <a:pt x="5370" y="2608"/>
                  </a:cubicBezTo>
                  <a:cubicBezTo>
                    <a:pt x="5363" y="2615"/>
                    <a:pt x="5363" y="2615"/>
                    <a:pt x="5363" y="2615"/>
                  </a:cubicBezTo>
                  <a:lnTo>
                    <a:pt x="5363" y="2615"/>
                  </a:lnTo>
                  <a:cubicBezTo>
                    <a:pt x="5355" y="2615"/>
                    <a:pt x="5341" y="2615"/>
                    <a:pt x="5326" y="2549"/>
                  </a:cubicBezTo>
                  <a:cubicBezTo>
                    <a:pt x="5319" y="2564"/>
                    <a:pt x="5304" y="2571"/>
                    <a:pt x="5289" y="2578"/>
                  </a:cubicBezTo>
                  <a:cubicBezTo>
                    <a:pt x="5275" y="2586"/>
                    <a:pt x="5260" y="2586"/>
                    <a:pt x="5253" y="2586"/>
                  </a:cubicBezTo>
                  <a:cubicBezTo>
                    <a:pt x="5224" y="2593"/>
                    <a:pt x="5216" y="2593"/>
                    <a:pt x="5216" y="2608"/>
                  </a:cubicBezTo>
                  <a:cubicBezTo>
                    <a:pt x="5216" y="2615"/>
                    <a:pt x="5216" y="2615"/>
                    <a:pt x="5216" y="2615"/>
                  </a:cubicBezTo>
                  <a:cubicBezTo>
                    <a:pt x="5209" y="2644"/>
                    <a:pt x="5201" y="2666"/>
                    <a:pt x="5172" y="2666"/>
                  </a:cubicBezTo>
                  <a:cubicBezTo>
                    <a:pt x="5165" y="2666"/>
                    <a:pt x="5165" y="2666"/>
                    <a:pt x="5158" y="2659"/>
                  </a:cubicBezTo>
                  <a:cubicBezTo>
                    <a:pt x="5143" y="2659"/>
                    <a:pt x="5143" y="2659"/>
                    <a:pt x="5143" y="2659"/>
                  </a:cubicBezTo>
                  <a:cubicBezTo>
                    <a:pt x="5128" y="2652"/>
                    <a:pt x="5114" y="2652"/>
                    <a:pt x="5106" y="2652"/>
                  </a:cubicBezTo>
                  <a:cubicBezTo>
                    <a:pt x="5092" y="2652"/>
                    <a:pt x="5084" y="2652"/>
                    <a:pt x="5077" y="2666"/>
                  </a:cubicBezTo>
                  <a:cubicBezTo>
                    <a:pt x="5070" y="2674"/>
                    <a:pt x="5070" y="2674"/>
                    <a:pt x="5070" y="2681"/>
                  </a:cubicBezTo>
                  <a:cubicBezTo>
                    <a:pt x="5048" y="2703"/>
                    <a:pt x="5048" y="2710"/>
                    <a:pt x="5004" y="2725"/>
                  </a:cubicBezTo>
                  <a:cubicBezTo>
                    <a:pt x="4989" y="2725"/>
                    <a:pt x="4989" y="2725"/>
                    <a:pt x="4989" y="2725"/>
                  </a:cubicBezTo>
                  <a:cubicBezTo>
                    <a:pt x="4989" y="2732"/>
                    <a:pt x="5018" y="2747"/>
                    <a:pt x="5040" y="2754"/>
                  </a:cubicBezTo>
                  <a:cubicBezTo>
                    <a:pt x="5055" y="2754"/>
                    <a:pt x="5055" y="2754"/>
                    <a:pt x="5055" y="2754"/>
                  </a:cubicBezTo>
                  <a:cubicBezTo>
                    <a:pt x="5077" y="2762"/>
                    <a:pt x="5099" y="2762"/>
                    <a:pt x="5106" y="2776"/>
                  </a:cubicBezTo>
                  <a:cubicBezTo>
                    <a:pt x="5114" y="2791"/>
                    <a:pt x="5106" y="2813"/>
                    <a:pt x="5092" y="2828"/>
                  </a:cubicBezTo>
                  <a:cubicBezTo>
                    <a:pt x="5070" y="2864"/>
                    <a:pt x="5040" y="2864"/>
                    <a:pt x="5018" y="2872"/>
                  </a:cubicBezTo>
                  <a:cubicBezTo>
                    <a:pt x="5011" y="2872"/>
                    <a:pt x="5011" y="2872"/>
                    <a:pt x="5004" y="2872"/>
                  </a:cubicBezTo>
                  <a:cubicBezTo>
                    <a:pt x="4982" y="2879"/>
                    <a:pt x="4974" y="2901"/>
                    <a:pt x="4974" y="2937"/>
                  </a:cubicBezTo>
                  <a:cubicBezTo>
                    <a:pt x="4982" y="2937"/>
                    <a:pt x="4982" y="2945"/>
                    <a:pt x="4982" y="2945"/>
                  </a:cubicBezTo>
                  <a:cubicBezTo>
                    <a:pt x="4989" y="2945"/>
                    <a:pt x="5004" y="2930"/>
                    <a:pt x="5011" y="2923"/>
                  </a:cubicBezTo>
                  <a:cubicBezTo>
                    <a:pt x="5011" y="2923"/>
                    <a:pt x="5018" y="2916"/>
                    <a:pt x="5026" y="2916"/>
                  </a:cubicBezTo>
                  <a:cubicBezTo>
                    <a:pt x="5033" y="2908"/>
                    <a:pt x="5040" y="2908"/>
                    <a:pt x="5048" y="2908"/>
                  </a:cubicBezTo>
                  <a:cubicBezTo>
                    <a:pt x="5055" y="2908"/>
                    <a:pt x="5062" y="2916"/>
                    <a:pt x="5070" y="2923"/>
                  </a:cubicBezTo>
                  <a:cubicBezTo>
                    <a:pt x="5084" y="2937"/>
                    <a:pt x="5084" y="2960"/>
                    <a:pt x="5077" y="2982"/>
                  </a:cubicBezTo>
                  <a:cubicBezTo>
                    <a:pt x="5077" y="3004"/>
                    <a:pt x="5070" y="3011"/>
                    <a:pt x="5062" y="3018"/>
                  </a:cubicBezTo>
                  <a:cubicBezTo>
                    <a:pt x="5055" y="3025"/>
                    <a:pt x="5048" y="3033"/>
                    <a:pt x="5055" y="3040"/>
                  </a:cubicBezTo>
                  <a:cubicBezTo>
                    <a:pt x="5062" y="3069"/>
                    <a:pt x="5077" y="3084"/>
                    <a:pt x="5136" y="3092"/>
                  </a:cubicBezTo>
                  <a:cubicBezTo>
                    <a:pt x="5165" y="3099"/>
                    <a:pt x="5179" y="3113"/>
                    <a:pt x="5179" y="3135"/>
                  </a:cubicBezTo>
                  <a:cubicBezTo>
                    <a:pt x="5187" y="3165"/>
                    <a:pt x="5165" y="3209"/>
                    <a:pt x="5143" y="3223"/>
                  </a:cubicBezTo>
                  <a:cubicBezTo>
                    <a:pt x="5121" y="3231"/>
                    <a:pt x="5121" y="3231"/>
                    <a:pt x="5121" y="3231"/>
                  </a:cubicBezTo>
                  <a:cubicBezTo>
                    <a:pt x="5099" y="3238"/>
                    <a:pt x="5099" y="3245"/>
                    <a:pt x="5084" y="3260"/>
                  </a:cubicBezTo>
                  <a:cubicBezTo>
                    <a:pt x="5077" y="3267"/>
                    <a:pt x="5077" y="3267"/>
                    <a:pt x="5077" y="3267"/>
                  </a:cubicBezTo>
                  <a:cubicBezTo>
                    <a:pt x="5070" y="3289"/>
                    <a:pt x="5062" y="3297"/>
                    <a:pt x="5026" y="3311"/>
                  </a:cubicBezTo>
                  <a:cubicBezTo>
                    <a:pt x="5018" y="3311"/>
                    <a:pt x="5004" y="3311"/>
                    <a:pt x="4989" y="3311"/>
                  </a:cubicBezTo>
                  <a:cubicBezTo>
                    <a:pt x="4974" y="3311"/>
                    <a:pt x="4960" y="3311"/>
                    <a:pt x="4952" y="3311"/>
                  </a:cubicBezTo>
                  <a:cubicBezTo>
                    <a:pt x="4938" y="3319"/>
                    <a:pt x="4901" y="3348"/>
                    <a:pt x="4842" y="3348"/>
                  </a:cubicBezTo>
                  <a:cubicBezTo>
                    <a:pt x="4842" y="3355"/>
                    <a:pt x="4842" y="3355"/>
                    <a:pt x="4842" y="3355"/>
                  </a:cubicBezTo>
                  <a:cubicBezTo>
                    <a:pt x="4842" y="3363"/>
                    <a:pt x="4835" y="3370"/>
                    <a:pt x="4828" y="3377"/>
                  </a:cubicBezTo>
                  <a:cubicBezTo>
                    <a:pt x="4813" y="3406"/>
                    <a:pt x="4813" y="3406"/>
                    <a:pt x="4820" y="3428"/>
                  </a:cubicBezTo>
                  <a:cubicBezTo>
                    <a:pt x="4835" y="3451"/>
                    <a:pt x="4842" y="3494"/>
                    <a:pt x="4777" y="3531"/>
                  </a:cubicBezTo>
                  <a:cubicBezTo>
                    <a:pt x="4769" y="3531"/>
                    <a:pt x="4762" y="3531"/>
                    <a:pt x="4755" y="3531"/>
                  </a:cubicBezTo>
                  <a:cubicBezTo>
                    <a:pt x="4733" y="3531"/>
                    <a:pt x="4725" y="3516"/>
                    <a:pt x="4725" y="3502"/>
                  </a:cubicBezTo>
                  <a:cubicBezTo>
                    <a:pt x="4718" y="3494"/>
                    <a:pt x="4718" y="3487"/>
                    <a:pt x="4718" y="3487"/>
                  </a:cubicBezTo>
                  <a:cubicBezTo>
                    <a:pt x="4718" y="3487"/>
                    <a:pt x="4710" y="3494"/>
                    <a:pt x="4710" y="3502"/>
                  </a:cubicBezTo>
                  <a:cubicBezTo>
                    <a:pt x="4710" y="3516"/>
                    <a:pt x="4703" y="3546"/>
                    <a:pt x="4674" y="3568"/>
                  </a:cubicBezTo>
                  <a:cubicBezTo>
                    <a:pt x="4667" y="3582"/>
                    <a:pt x="4652" y="3590"/>
                    <a:pt x="4630" y="3590"/>
                  </a:cubicBezTo>
                  <a:cubicBezTo>
                    <a:pt x="4593" y="3590"/>
                    <a:pt x="4557" y="3546"/>
                    <a:pt x="4549" y="3516"/>
                  </a:cubicBezTo>
                  <a:cubicBezTo>
                    <a:pt x="4542" y="3494"/>
                    <a:pt x="4557" y="3465"/>
                    <a:pt x="4564" y="3451"/>
                  </a:cubicBezTo>
                  <a:cubicBezTo>
                    <a:pt x="4549" y="3436"/>
                    <a:pt x="4527" y="3406"/>
                    <a:pt x="4527" y="3377"/>
                  </a:cubicBezTo>
                  <a:cubicBezTo>
                    <a:pt x="4527" y="3370"/>
                    <a:pt x="4527" y="3355"/>
                    <a:pt x="4535" y="3348"/>
                  </a:cubicBezTo>
                  <a:cubicBezTo>
                    <a:pt x="4535" y="3348"/>
                    <a:pt x="4527" y="3341"/>
                    <a:pt x="4520" y="3341"/>
                  </a:cubicBezTo>
                  <a:cubicBezTo>
                    <a:pt x="4513" y="3341"/>
                    <a:pt x="4513" y="3348"/>
                    <a:pt x="4505" y="3355"/>
                  </a:cubicBezTo>
                  <a:cubicBezTo>
                    <a:pt x="4498" y="3377"/>
                    <a:pt x="4491" y="3385"/>
                    <a:pt x="4469" y="3392"/>
                  </a:cubicBezTo>
                  <a:cubicBezTo>
                    <a:pt x="4461" y="3399"/>
                    <a:pt x="4454" y="3399"/>
                    <a:pt x="4447" y="3406"/>
                  </a:cubicBezTo>
                  <a:cubicBezTo>
                    <a:pt x="4403" y="3436"/>
                    <a:pt x="4388" y="3443"/>
                    <a:pt x="4374" y="3487"/>
                  </a:cubicBezTo>
                  <a:cubicBezTo>
                    <a:pt x="4374" y="3494"/>
                    <a:pt x="4374" y="3494"/>
                    <a:pt x="4374" y="3494"/>
                  </a:cubicBezTo>
                  <a:cubicBezTo>
                    <a:pt x="4351" y="3546"/>
                    <a:pt x="4344" y="3582"/>
                    <a:pt x="4293" y="3590"/>
                  </a:cubicBezTo>
                  <a:cubicBezTo>
                    <a:pt x="4278" y="3590"/>
                    <a:pt x="4278" y="3597"/>
                    <a:pt x="4278" y="3604"/>
                  </a:cubicBezTo>
                  <a:cubicBezTo>
                    <a:pt x="4271" y="3612"/>
                    <a:pt x="4264" y="3626"/>
                    <a:pt x="4278" y="3670"/>
                  </a:cubicBezTo>
                  <a:cubicBezTo>
                    <a:pt x="4286" y="3685"/>
                    <a:pt x="4293" y="3692"/>
                    <a:pt x="4293" y="3692"/>
                  </a:cubicBezTo>
                  <a:cubicBezTo>
                    <a:pt x="4300" y="3692"/>
                    <a:pt x="4308" y="3692"/>
                    <a:pt x="4322" y="3678"/>
                  </a:cubicBezTo>
                  <a:cubicBezTo>
                    <a:pt x="4329" y="3663"/>
                    <a:pt x="4344" y="3663"/>
                    <a:pt x="4351" y="3663"/>
                  </a:cubicBezTo>
                  <a:cubicBezTo>
                    <a:pt x="4388" y="3663"/>
                    <a:pt x="4417" y="3707"/>
                    <a:pt x="4432" y="3758"/>
                  </a:cubicBezTo>
                  <a:cubicBezTo>
                    <a:pt x="4454" y="3824"/>
                    <a:pt x="4439" y="3846"/>
                    <a:pt x="4374" y="3883"/>
                  </a:cubicBezTo>
                  <a:cubicBezTo>
                    <a:pt x="4315" y="3919"/>
                    <a:pt x="4315" y="3927"/>
                    <a:pt x="4286" y="3963"/>
                  </a:cubicBezTo>
                  <a:cubicBezTo>
                    <a:pt x="4293" y="3985"/>
                    <a:pt x="4329" y="4000"/>
                    <a:pt x="4374" y="4015"/>
                  </a:cubicBezTo>
                  <a:cubicBezTo>
                    <a:pt x="4374" y="4044"/>
                    <a:pt x="4374" y="4044"/>
                    <a:pt x="4374" y="4044"/>
                  </a:cubicBezTo>
                  <a:cubicBezTo>
                    <a:pt x="4351" y="4051"/>
                    <a:pt x="4329" y="4059"/>
                    <a:pt x="4308" y="4066"/>
                  </a:cubicBezTo>
                  <a:cubicBezTo>
                    <a:pt x="4242" y="4103"/>
                    <a:pt x="4227" y="4103"/>
                    <a:pt x="4139" y="4103"/>
                  </a:cubicBezTo>
                  <a:cubicBezTo>
                    <a:pt x="4095" y="4103"/>
                    <a:pt x="4073" y="4095"/>
                    <a:pt x="4066" y="4073"/>
                  </a:cubicBezTo>
                  <a:cubicBezTo>
                    <a:pt x="4066" y="4073"/>
                    <a:pt x="4066" y="4073"/>
                    <a:pt x="4051" y="4073"/>
                  </a:cubicBezTo>
                  <a:cubicBezTo>
                    <a:pt x="3985" y="4073"/>
                    <a:pt x="3883" y="4110"/>
                    <a:pt x="3802" y="4147"/>
                  </a:cubicBezTo>
                  <a:cubicBezTo>
                    <a:pt x="3787" y="4154"/>
                    <a:pt x="3773" y="4161"/>
                    <a:pt x="3758" y="4161"/>
                  </a:cubicBezTo>
                  <a:cubicBezTo>
                    <a:pt x="3729" y="4161"/>
                    <a:pt x="3714" y="4147"/>
                    <a:pt x="3699" y="4132"/>
                  </a:cubicBezTo>
                  <a:cubicBezTo>
                    <a:pt x="3692" y="4117"/>
                    <a:pt x="3677" y="4110"/>
                    <a:pt x="3670" y="4103"/>
                  </a:cubicBezTo>
                  <a:cubicBezTo>
                    <a:pt x="3663" y="4103"/>
                    <a:pt x="3663" y="4103"/>
                    <a:pt x="3655" y="4103"/>
                  </a:cubicBezTo>
                  <a:cubicBezTo>
                    <a:pt x="3648" y="4103"/>
                    <a:pt x="3634" y="4117"/>
                    <a:pt x="3619" y="4132"/>
                  </a:cubicBezTo>
                  <a:cubicBezTo>
                    <a:pt x="3611" y="4154"/>
                    <a:pt x="3589" y="4176"/>
                    <a:pt x="3567" y="4191"/>
                  </a:cubicBezTo>
                  <a:cubicBezTo>
                    <a:pt x="3560" y="4205"/>
                    <a:pt x="3546" y="4205"/>
                    <a:pt x="3531" y="4205"/>
                  </a:cubicBezTo>
                  <a:cubicBezTo>
                    <a:pt x="3472" y="4205"/>
                    <a:pt x="3443" y="4125"/>
                    <a:pt x="3436" y="4095"/>
                  </a:cubicBezTo>
                  <a:cubicBezTo>
                    <a:pt x="3421" y="4051"/>
                    <a:pt x="3414" y="4022"/>
                    <a:pt x="3362" y="4015"/>
                  </a:cubicBezTo>
                  <a:cubicBezTo>
                    <a:pt x="3340" y="4007"/>
                    <a:pt x="3318" y="3993"/>
                    <a:pt x="3304" y="3963"/>
                  </a:cubicBezTo>
                  <a:cubicBezTo>
                    <a:pt x="3282" y="3934"/>
                    <a:pt x="3274" y="3883"/>
                    <a:pt x="3282" y="3861"/>
                  </a:cubicBezTo>
                  <a:cubicBezTo>
                    <a:pt x="3289" y="3839"/>
                    <a:pt x="3296" y="3780"/>
                    <a:pt x="3274" y="3751"/>
                  </a:cubicBezTo>
                  <a:cubicBezTo>
                    <a:pt x="3267" y="3744"/>
                    <a:pt x="3260" y="3744"/>
                    <a:pt x="3252" y="3744"/>
                  </a:cubicBezTo>
                  <a:cubicBezTo>
                    <a:pt x="3245" y="3744"/>
                    <a:pt x="3230" y="3744"/>
                    <a:pt x="3216" y="3744"/>
                  </a:cubicBezTo>
                  <a:cubicBezTo>
                    <a:pt x="3208" y="3744"/>
                    <a:pt x="3201" y="3744"/>
                    <a:pt x="3186" y="3744"/>
                  </a:cubicBezTo>
                  <a:cubicBezTo>
                    <a:pt x="3150" y="3744"/>
                    <a:pt x="3150" y="3751"/>
                    <a:pt x="3143" y="3758"/>
                  </a:cubicBezTo>
                  <a:cubicBezTo>
                    <a:pt x="3128" y="3795"/>
                    <a:pt x="3091" y="3817"/>
                    <a:pt x="3033" y="3854"/>
                  </a:cubicBezTo>
                  <a:cubicBezTo>
                    <a:pt x="2996" y="3883"/>
                    <a:pt x="2959" y="3905"/>
                    <a:pt x="2945" y="3919"/>
                  </a:cubicBezTo>
                  <a:cubicBezTo>
                    <a:pt x="2945" y="3949"/>
                    <a:pt x="2959" y="4051"/>
                    <a:pt x="2996" y="4117"/>
                  </a:cubicBezTo>
                  <a:cubicBezTo>
                    <a:pt x="3025" y="4169"/>
                    <a:pt x="3025" y="4235"/>
                    <a:pt x="3018" y="4301"/>
                  </a:cubicBezTo>
                  <a:cubicBezTo>
                    <a:pt x="3018" y="4344"/>
                    <a:pt x="3018" y="4388"/>
                    <a:pt x="3018" y="4440"/>
                  </a:cubicBezTo>
                  <a:cubicBezTo>
                    <a:pt x="3025" y="4498"/>
                    <a:pt x="3018" y="4535"/>
                    <a:pt x="3003" y="4557"/>
                  </a:cubicBezTo>
                  <a:cubicBezTo>
                    <a:pt x="2989" y="4572"/>
                    <a:pt x="2967" y="4572"/>
                    <a:pt x="2952" y="4572"/>
                  </a:cubicBezTo>
                  <a:cubicBezTo>
                    <a:pt x="2945" y="4572"/>
                    <a:pt x="2945" y="4572"/>
                    <a:pt x="2937" y="4572"/>
                  </a:cubicBezTo>
                  <a:cubicBezTo>
                    <a:pt x="2930" y="4572"/>
                    <a:pt x="2930" y="4572"/>
                    <a:pt x="2923" y="4572"/>
                  </a:cubicBezTo>
                  <a:cubicBezTo>
                    <a:pt x="2908" y="4572"/>
                    <a:pt x="2893" y="4564"/>
                    <a:pt x="2886" y="4557"/>
                  </a:cubicBezTo>
                  <a:cubicBezTo>
                    <a:pt x="2879" y="4550"/>
                    <a:pt x="2871" y="4550"/>
                    <a:pt x="2871" y="4550"/>
                  </a:cubicBezTo>
                  <a:cubicBezTo>
                    <a:pt x="2864" y="4550"/>
                    <a:pt x="2864" y="4550"/>
                    <a:pt x="2857" y="4557"/>
                  </a:cubicBezTo>
                  <a:cubicBezTo>
                    <a:pt x="2842" y="4564"/>
                    <a:pt x="2827" y="4572"/>
                    <a:pt x="2813" y="4572"/>
                  </a:cubicBezTo>
                  <a:cubicBezTo>
                    <a:pt x="2784" y="4572"/>
                    <a:pt x="2754" y="4557"/>
                    <a:pt x="2725" y="4520"/>
                  </a:cubicBezTo>
                  <a:cubicBezTo>
                    <a:pt x="2681" y="4476"/>
                    <a:pt x="2703" y="4418"/>
                    <a:pt x="2710" y="4410"/>
                  </a:cubicBezTo>
                  <a:cubicBezTo>
                    <a:pt x="2710" y="4396"/>
                    <a:pt x="2725" y="4330"/>
                    <a:pt x="2703" y="4308"/>
                  </a:cubicBezTo>
                  <a:cubicBezTo>
                    <a:pt x="2681" y="4286"/>
                    <a:pt x="2659" y="4286"/>
                    <a:pt x="2644" y="4286"/>
                  </a:cubicBezTo>
                  <a:cubicBezTo>
                    <a:pt x="2629" y="4286"/>
                    <a:pt x="2622" y="4286"/>
                    <a:pt x="2622" y="4286"/>
                  </a:cubicBezTo>
                  <a:lnTo>
                    <a:pt x="2622" y="4286"/>
                  </a:lnTo>
                  <a:cubicBezTo>
                    <a:pt x="2622" y="4286"/>
                    <a:pt x="2564" y="4330"/>
                    <a:pt x="2512" y="4330"/>
                  </a:cubicBezTo>
                  <a:cubicBezTo>
                    <a:pt x="2505" y="4330"/>
                    <a:pt x="2498" y="4323"/>
                    <a:pt x="2483" y="4315"/>
                  </a:cubicBezTo>
                  <a:cubicBezTo>
                    <a:pt x="2439" y="4286"/>
                    <a:pt x="2424" y="4286"/>
                    <a:pt x="2417" y="4286"/>
                  </a:cubicBezTo>
                  <a:cubicBezTo>
                    <a:pt x="2417" y="4308"/>
                    <a:pt x="2403" y="4315"/>
                    <a:pt x="2388" y="4315"/>
                  </a:cubicBezTo>
                  <a:cubicBezTo>
                    <a:pt x="2366" y="4315"/>
                    <a:pt x="2336" y="4286"/>
                    <a:pt x="2322" y="4256"/>
                  </a:cubicBezTo>
                  <a:cubicBezTo>
                    <a:pt x="2300" y="4220"/>
                    <a:pt x="2227" y="4205"/>
                    <a:pt x="2190" y="4205"/>
                  </a:cubicBezTo>
                  <a:cubicBezTo>
                    <a:pt x="2175" y="4205"/>
                    <a:pt x="2161" y="4205"/>
                    <a:pt x="2146" y="4205"/>
                  </a:cubicBezTo>
                  <a:cubicBezTo>
                    <a:pt x="2131" y="4198"/>
                    <a:pt x="2117" y="4198"/>
                    <a:pt x="2102" y="4198"/>
                  </a:cubicBezTo>
                  <a:cubicBezTo>
                    <a:pt x="2080" y="4198"/>
                    <a:pt x="2065" y="4198"/>
                    <a:pt x="2043" y="4205"/>
                  </a:cubicBezTo>
                  <a:cubicBezTo>
                    <a:pt x="1985" y="4227"/>
                    <a:pt x="1970" y="4235"/>
                    <a:pt x="1912" y="4278"/>
                  </a:cubicBezTo>
                  <a:cubicBezTo>
                    <a:pt x="1889" y="4293"/>
                    <a:pt x="1889" y="4293"/>
                    <a:pt x="1889" y="4293"/>
                  </a:cubicBezTo>
                  <a:cubicBezTo>
                    <a:pt x="1831" y="4337"/>
                    <a:pt x="1838" y="4359"/>
                    <a:pt x="1853" y="4418"/>
                  </a:cubicBezTo>
                  <a:cubicBezTo>
                    <a:pt x="1860" y="4440"/>
                    <a:pt x="1860" y="4440"/>
                    <a:pt x="1860" y="4440"/>
                  </a:cubicBezTo>
                  <a:cubicBezTo>
                    <a:pt x="1875" y="4476"/>
                    <a:pt x="1919" y="4491"/>
                    <a:pt x="1977" y="4513"/>
                  </a:cubicBezTo>
                  <a:cubicBezTo>
                    <a:pt x="2007" y="4528"/>
                    <a:pt x="2036" y="4535"/>
                    <a:pt x="2058" y="4550"/>
                  </a:cubicBezTo>
                  <a:cubicBezTo>
                    <a:pt x="2102" y="4579"/>
                    <a:pt x="2117" y="4608"/>
                    <a:pt x="2109" y="4652"/>
                  </a:cubicBezTo>
                  <a:cubicBezTo>
                    <a:pt x="2102" y="4682"/>
                    <a:pt x="2073" y="4704"/>
                    <a:pt x="2043" y="4704"/>
                  </a:cubicBezTo>
                  <a:cubicBezTo>
                    <a:pt x="2021" y="4704"/>
                    <a:pt x="2007" y="4704"/>
                    <a:pt x="1999" y="4696"/>
                  </a:cubicBezTo>
                  <a:lnTo>
                    <a:pt x="1992" y="4696"/>
                  </a:lnTo>
                  <a:cubicBezTo>
                    <a:pt x="1992" y="4696"/>
                    <a:pt x="1985" y="4696"/>
                    <a:pt x="1977" y="4711"/>
                  </a:cubicBezTo>
                  <a:cubicBezTo>
                    <a:pt x="1963" y="4725"/>
                    <a:pt x="1941" y="4733"/>
                    <a:pt x="1919" y="4733"/>
                  </a:cubicBezTo>
                  <a:cubicBezTo>
                    <a:pt x="1897" y="4733"/>
                    <a:pt x="1875" y="4725"/>
                    <a:pt x="1853" y="4718"/>
                  </a:cubicBezTo>
                  <a:cubicBezTo>
                    <a:pt x="1853" y="4740"/>
                    <a:pt x="1853" y="4762"/>
                    <a:pt x="1838" y="4769"/>
                  </a:cubicBezTo>
                  <a:cubicBezTo>
                    <a:pt x="1831" y="4784"/>
                    <a:pt x="1809" y="4792"/>
                    <a:pt x="1787" y="47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5" name="Freeform 14"/>
            <p:cNvSpPr>
              <a:spLocks noChangeArrowheads="1"/>
            </p:cNvSpPr>
            <p:nvPr/>
          </p:nvSpPr>
          <p:spPr bwMode="auto">
            <a:xfrm>
              <a:off x="6589487" y="6880626"/>
              <a:ext cx="2257995" cy="1834849"/>
            </a:xfrm>
            <a:custGeom>
              <a:avLst/>
              <a:gdLst>
                <a:gd name="T0" fmla="*/ 2190 w 5877"/>
                <a:gd name="T1" fmla="*/ 477 h 4829"/>
                <a:gd name="T2" fmla="*/ 2732 w 5877"/>
                <a:gd name="T3" fmla="*/ 836 h 4829"/>
                <a:gd name="T4" fmla="*/ 3311 w 5877"/>
                <a:gd name="T5" fmla="*/ 1129 h 4829"/>
                <a:gd name="T6" fmla="*/ 3451 w 5877"/>
                <a:gd name="T7" fmla="*/ 1780 h 4829"/>
                <a:gd name="T8" fmla="*/ 4330 w 5877"/>
                <a:gd name="T9" fmla="*/ 2022 h 4829"/>
                <a:gd name="T10" fmla="*/ 4938 w 5877"/>
                <a:gd name="T11" fmla="*/ 2256 h 4829"/>
                <a:gd name="T12" fmla="*/ 5400 w 5877"/>
                <a:gd name="T13" fmla="*/ 1809 h 4829"/>
                <a:gd name="T14" fmla="*/ 5502 w 5877"/>
                <a:gd name="T15" fmla="*/ 2395 h 4829"/>
                <a:gd name="T16" fmla="*/ 5055 w 5877"/>
                <a:gd name="T17" fmla="*/ 2791 h 4829"/>
                <a:gd name="T18" fmla="*/ 5041 w 5877"/>
                <a:gd name="T19" fmla="*/ 3319 h 4829"/>
                <a:gd name="T20" fmla="*/ 4594 w 5877"/>
                <a:gd name="T21" fmla="*/ 3473 h 4829"/>
                <a:gd name="T22" fmla="*/ 4381 w 5877"/>
                <a:gd name="T23" fmla="*/ 3897 h 4829"/>
                <a:gd name="T24" fmla="*/ 3465 w 5877"/>
                <a:gd name="T25" fmla="*/ 4110 h 4829"/>
                <a:gd name="T26" fmla="*/ 2886 w 5877"/>
                <a:gd name="T27" fmla="*/ 4550 h 4829"/>
                <a:gd name="T28" fmla="*/ 2403 w 5877"/>
                <a:gd name="T29" fmla="*/ 4323 h 4829"/>
                <a:gd name="T30" fmla="*/ 1853 w 5877"/>
                <a:gd name="T31" fmla="*/ 4711 h 4829"/>
                <a:gd name="T32" fmla="*/ 1129 w 5877"/>
                <a:gd name="T33" fmla="*/ 4161 h 4829"/>
                <a:gd name="T34" fmla="*/ 433 w 5877"/>
                <a:gd name="T35" fmla="*/ 3465 h 4829"/>
                <a:gd name="T36" fmla="*/ 140 w 5877"/>
                <a:gd name="T37" fmla="*/ 3047 h 4829"/>
                <a:gd name="T38" fmla="*/ 389 w 5877"/>
                <a:gd name="T39" fmla="*/ 2366 h 4829"/>
                <a:gd name="T40" fmla="*/ 623 w 5877"/>
                <a:gd name="T41" fmla="*/ 1912 h 4829"/>
                <a:gd name="T42" fmla="*/ 286 w 5877"/>
                <a:gd name="T43" fmla="*/ 1283 h 4829"/>
                <a:gd name="T44" fmla="*/ 667 w 5877"/>
                <a:gd name="T45" fmla="*/ 616 h 4829"/>
                <a:gd name="T46" fmla="*/ 1501 w 5877"/>
                <a:gd name="T47" fmla="*/ 279 h 4829"/>
                <a:gd name="T48" fmla="*/ 1853 w 5877"/>
                <a:gd name="T49" fmla="*/ 44 h 4829"/>
                <a:gd name="T50" fmla="*/ 1501 w 5877"/>
                <a:gd name="T51" fmla="*/ 242 h 4829"/>
                <a:gd name="T52" fmla="*/ 770 w 5877"/>
                <a:gd name="T53" fmla="*/ 586 h 4829"/>
                <a:gd name="T54" fmla="*/ 228 w 5877"/>
                <a:gd name="T55" fmla="*/ 865 h 4829"/>
                <a:gd name="T56" fmla="*/ 521 w 5877"/>
                <a:gd name="T57" fmla="*/ 1517 h 4829"/>
                <a:gd name="T58" fmla="*/ 557 w 5877"/>
                <a:gd name="T59" fmla="*/ 1956 h 4829"/>
                <a:gd name="T60" fmla="*/ 447 w 5877"/>
                <a:gd name="T61" fmla="*/ 2183 h 4829"/>
                <a:gd name="T62" fmla="*/ 242 w 5877"/>
                <a:gd name="T63" fmla="*/ 2498 h 4829"/>
                <a:gd name="T64" fmla="*/ 154 w 5877"/>
                <a:gd name="T65" fmla="*/ 2959 h 4829"/>
                <a:gd name="T66" fmla="*/ 257 w 5877"/>
                <a:gd name="T67" fmla="*/ 3436 h 4829"/>
                <a:gd name="T68" fmla="*/ 381 w 5877"/>
                <a:gd name="T69" fmla="*/ 3619 h 4829"/>
                <a:gd name="T70" fmla="*/ 770 w 5877"/>
                <a:gd name="T71" fmla="*/ 3802 h 4829"/>
                <a:gd name="T72" fmla="*/ 1443 w 5877"/>
                <a:gd name="T73" fmla="*/ 4381 h 4829"/>
                <a:gd name="T74" fmla="*/ 2007 w 5877"/>
                <a:gd name="T75" fmla="*/ 4733 h 4829"/>
                <a:gd name="T76" fmla="*/ 2154 w 5877"/>
                <a:gd name="T77" fmla="*/ 4242 h 4829"/>
                <a:gd name="T78" fmla="*/ 2828 w 5877"/>
                <a:gd name="T79" fmla="*/ 4608 h 4829"/>
                <a:gd name="T80" fmla="*/ 3055 w 5877"/>
                <a:gd name="T81" fmla="*/ 3890 h 4829"/>
                <a:gd name="T82" fmla="*/ 3649 w 5877"/>
                <a:gd name="T83" fmla="*/ 4169 h 4829"/>
                <a:gd name="T84" fmla="*/ 4315 w 5877"/>
                <a:gd name="T85" fmla="*/ 3993 h 4829"/>
                <a:gd name="T86" fmla="*/ 4469 w 5877"/>
                <a:gd name="T87" fmla="*/ 3443 h 4829"/>
                <a:gd name="T88" fmla="*/ 4857 w 5877"/>
                <a:gd name="T89" fmla="*/ 3414 h 4829"/>
                <a:gd name="T90" fmla="*/ 5085 w 5877"/>
                <a:gd name="T91" fmla="*/ 3055 h 4829"/>
                <a:gd name="T92" fmla="*/ 5070 w 5877"/>
                <a:gd name="T93" fmla="*/ 2762 h 4829"/>
                <a:gd name="T94" fmla="*/ 5312 w 5877"/>
                <a:gd name="T95" fmla="*/ 2615 h 4829"/>
                <a:gd name="T96" fmla="*/ 5825 w 5877"/>
                <a:gd name="T97" fmla="*/ 2403 h 4829"/>
                <a:gd name="T98" fmla="*/ 5598 w 5877"/>
                <a:gd name="T99" fmla="*/ 1985 h 4829"/>
                <a:gd name="T100" fmla="*/ 5048 w 5877"/>
                <a:gd name="T101" fmla="*/ 1736 h 4829"/>
                <a:gd name="T102" fmla="*/ 4938 w 5877"/>
                <a:gd name="T103" fmla="*/ 2219 h 4829"/>
                <a:gd name="T104" fmla="*/ 4542 w 5877"/>
                <a:gd name="T105" fmla="*/ 2154 h 4829"/>
                <a:gd name="T106" fmla="*/ 3963 w 5877"/>
                <a:gd name="T107" fmla="*/ 1934 h 4829"/>
                <a:gd name="T108" fmla="*/ 3363 w 5877"/>
                <a:gd name="T109" fmla="*/ 1721 h 4829"/>
                <a:gd name="T110" fmla="*/ 3223 w 5877"/>
                <a:gd name="T111" fmla="*/ 1363 h 4829"/>
                <a:gd name="T112" fmla="*/ 3070 w 5877"/>
                <a:gd name="T113" fmla="*/ 828 h 4829"/>
                <a:gd name="T114" fmla="*/ 2747 w 5877"/>
                <a:gd name="T115" fmla="*/ 791 h 4829"/>
                <a:gd name="T116" fmla="*/ 2337 w 5877"/>
                <a:gd name="T117" fmla="*/ 755 h 4829"/>
                <a:gd name="T118" fmla="*/ 2139 w 5877"/>
                <a:gd name="T119" fmla="*/ 117 h 4829"/>
                <a:gd name="T120" fmla="*/ 1780 w 5877"/>
                <a:gd name="T121" fmla="*/ 15 h 48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77" h="4829">
                  <a:moveTo>
                    <a:pt x="1853" y="44"/>
                  </a:moveTo>
                  <a:lnTo>
                    <a:pt x="1853" y="44"/>
                  </a:lnTo>
                  <a:cubicBezTo>
                    <a:pt x="1861" y="44"/>
                    <a:pt x="1868" y="44"/>
                    <a:pt x="1875" y="44"/>
                  </a:cubicBezTo>
                  <a:cubicBezTo>
                    <a:pt x="1912" y="51"/>
                    <a:pt x="1963" y="51"/>
                    <a:pt x="1985" y="81"/>
                  </a:cubicBezTo>
                  <a:cubicBezTo>
                    <a:pt x="2014" y="96"/>
                    <a:pt x="2036" y="139"/>
                    <a:pt x="2066" y="139"/>
                  </a:cubicBezTo>
                  <a:lnTo>
                    <a:pt x="2073" y="139"/>
                  </a:lnTo>
                  <a:cubicBezTo>
                    <a:pt x="2080" y="139"/>
                    <a:pt x="2088" y="139"/>
                    <a:pt x="2088" y="139"/>
                  </a:cubicBezTo>
                  <a:cubicBezTo>
                    <a:pt x="2110" y="139"/>
                    <a:pt x="2117" y="147"/>
                    <a:pt x="2139" y="147"/>
                  </a:cubicBezTo>
                  <a:cubicBezTo>
                    <a:pt x="2168" y="147"/>
                    <a:pt x="2205" y="227"/>
                    <a:pt x="2139" y="227"/>
                  </a:cubicBezTo>
                  <a:cubicBezTo>
                    <a:pt x="2080" y="235"/>
                    <a:pt x="2088" y="257"/>
                    <a:pt x="2110" y="293"/>
                  </a:cubicBezTo>
                  <a:cubicBezTo>
                    <a:pt x="2132" y="330"/>
                    <a:pt x="2190" y="367"/>
                    <a:pt x="2190" y="389"/>
                  </a:cubicBezTo>
                  <a:cubicBezTo>
                    <a:pt x="2198" y="410"/>
                    <a:pt x="2168" y="455"/>
                    <a:pt x="2190" y="477"/>
                  </a:cubicBezTo>
                  <a:cubicBezTo>
                    <a:pt x="2212" y="498"/>
                    <a:pt x="2249" y="550"/>
                    <a:pt x="2249" y="579"/>
                  </a:cubicBezTo>
                  <a:cubicBezTo>
                    <a:pt x="2249" y="608"/>
                    <a:pt x="2249" y="652"/>
                    <a:pt x="2249" y="689"/>
                  </a:cubicBezTo>
                  <a:cubicBezTo>
                    <a:pt x="2249" y="733"/>
                    <a:pt x="2263" y="762"/>
                    <a:pt x="2293" y="777"/>
                  </a:cubicBezTo>
                  <a:cubicBezTo>
                    <a:pt x="2308" y="777"/>
                    <a:pt x="2322" y="784"/>
                    <a:pt x="2337" y="784"/>
                  </a:cubicBezTo>
                  <a:cubicBezTo>
                    <a:pt x="2351" y="784"/>
                    <a:pt x="2373" y="777"/>
                    <a:pt x="2395" y="770"/>
                  </a:cubicBezTo>
                  <a:cubicBezTo>
                    <a:pt x="2425" y="755"/>
                    <a:pt x="2439" y="748"/>
                    <a:pt x="2454" y="748"/>
                  </a:cubicBezTo>
                  <a:cubicBezTo>
                    <a:pt x="2461" y="748"/>
                    <a:pt x="2469" y="748"/>
                    <a:pt x="2483" y="755"/>
                  </a:cubicBezTo>
                  <a:cubicBezTo>
                    <a:pt x="2513" y="770"/>
                    <a:pt x="2579" y="806"/>
                    <a:pt x="2608" y="821"/>
                  </a:cubicBezTo>
                  <a:cubicBezTo>
                    <a:pt x="2623" y="828"/>
                    <a:pt x="2637" y="828"/>
                    <a:pt x="2652" y="828"/>
                  </a:cubicBezTo>
                  <a:cubicBezTo>
                    <a:pt x="2659" y="828"/>
                    <a:pt x="2674" y="828"/>
                    <a:pt x="2689" y="821"/>
                  </a:cubicBezTo>
                  <a:cubicBezTo>
                    <a:pt x="2689" y="814"/>
                    <a:pt x="2696" y="814"/>
                    <a:pt x="2696" y="814"/>
                  </a:cubicBezTo>
                  <a:cubicBezTo>
                    <a:pt x="2711" y="814"/>
                    <a:pt x="2718" y="836"/>
                    <a:pt x="2732" y="836"/>
                  </a:cubicBezTo>
                  <a:cubicBezTo>
                    <a:pt x="2740" y="836"/>
                    <a:pt x="2740" y="836"/>
                    <a:pt x="2740" y="828"/>
                  </a:cubicBezTo>
                  <a:cubicBezTo>
                    <a:pt x="2769" y="828"/>
                    <a:pt x="2769" y="799"/>
                    <a:pt x="2799" y="799"/>
                  </a:cubicBezTo>
                  <a:cubicBezTo>
                    <a:pt x="2806" y="799"/>
                    <a:pt x="2806" y="799"/>
                    <a:pt x="2813" y="806"/>
                  </a:cubicBezTo>
                  <a:cubicBezTo>
                    <a:pt x="2842" y="806"/>
                    <a:pt x="2850" y="836"/>
                    <a:pt x="2886" y="836"/>
                  </a:cubicBezTo>
                  <a:cubicBezTo>
                    <a:pt x="2886" y="836"/>
                    <a:pt x="2894" y="836"/>
                    <a:pt x="2901" y="828"/>
                  </a:cubicBezTo>
                  <a:cubicBezTo>
                    <a:pt x="2945" y="821"/>
                    <a:pt x="2945" y="806"/>
                    <a:pt x="2974" y="806"/>
                  </a:cubicBezTo>
                  <a:cubicBezTo>
                    <a:pt x="3004" y="806"/>
                    <a:pt x="2982" y="843"/>
                    <a:pt x="3018" y="850"/>
                  </a:cubicBezTo>
                  <a:cubicBezTo>
                    <a:pt x="3062" y="857"/>
                    <a:pt x="3077" y="857"/>
                    <a:pt x="3121" y="865"/>
                  </a:cubicBezTo>
                  <a:cubicBezTo>
                    <a:pt x="3165" y="872"/>
                    <a:pt x="3172" y="909"/>
                    <a:pt x="3158" y="938"/>
                  </a:cubicBezTo>
                  <a:cubicBezTo>
                    <a:pt x="3135" y="967"/>
                    <a:pt x="3143" y="982"/>
                    <a:pt x="3187" y="1004"/>
                  </a:cubicBezTo>
                  <a:cubicBezTo>
                    <a:pt x="3223" y="1019"/>
                    <a:pt x="3231" y="1026"/>
                    <a:pt x="3245" y="1055"/>
                  </a:cubicBezTo>
                  <a:cubicBezTo>
                    <a:pt x="3260" y="1092"/>
                    <a:pt x="3275" y="1107"/>
                    <a:pt x="3311" y="1129"/>
                  </a:cubicBezTo>
                  <a:cubicBezTo>
                    <a:pt x="3341" y="1150"/>
                    <a:pt x="3355" y="1150"/>
                    <a:pt x="3311" y="1202"/>
                  </a:cubicBezTo>
                  <a:cubicBezTo>
                    <a:pt x="3260" y="1253"/>
                    <a:pt x="3253" y="1334"/>
                    <a:pt x="3223" y="1334"/>
                  </a:cubicBezTo>
                  <a:cubicBezTo>
                    <a:pt x="3209" y="1334"/>
                    <a:pt x="3201" y="1326"/>
                    <a:pt x="3187" y="1326"/>
                  </a:cubicBezTo>
                  <a:cubicBezTo>
                    <a:pt x="3172" y="1326"/>
                    <a:pt x="3165" y="1334"/>
                    <a:pt x="3143" y="1341"/>
                  </a:cubicBezTo>
                  <a:cubicBezTo>
                    <a:pt x="3113" y="1363"/>
                    <a:pt x="3099" y="1378"/>
                    <a:pt x="3135" y="1407"/>
                  </a:cubicBezTo>
                  <a:cubicBezTo>
                    <a:pt x="3165" y="1429"/>
                    <a:pt x="3209" y="1444"/>
                    <a:pt x="3245" y="1451"/>
                  </a:cubicBezTo>
                  <a:cubicBezTo>
                    <a:pt x="3282" y="1458"/>
                    <a:pt x="3326" y="1480"/>
                    <a:pt x="3341" y="1510"/>
                  </a:cubicBezTo>
                  <a:cubicBezTo>
                    <a:pt x="3348" y="1546"/>
                    <a:pt x="3385" y="1590"/>
                    <a:pt x="3355" y="1612"/>
                  </a:cubicBezTo>
                  <a:cubicBezTo>
                    <a:pt x="3326" y="1634"/>
                    <a:pt x="3289" y="1641"/>
                    <a:pt x="3297" y="1677"/>
                  </a:cubicBezTo>
                  <a:cubicBezTo>
                    <a:pt x="3304" y="1707"/>
                    <a:pt x="3319" y="1728"/>
                    <a:pt x="3341" y="1743"/>
                  </a:cubicBezTo>
                  <a:cubicBezTo>
                    <a:pt x="3363" y="1758"/>
                    <a:pt x="3407" y="1787"/>
                    <a:pt x="3436" y="1787"/>
                  </a:cubicBezTo>
                  <a:cubicBezTo>
                    <a:pt x="3443" y="1787"/>
                    <a:pt x="3443" y="1787"/>
                    <a:pt x="3451" y="1780"/>
                  </a:cubicBezTo>
                  <a:cubicBezTo>
                    <a:pt x="3487" y="1773"/>
                    <a:pt x="3553" y="1750"/>
                    <a:pt x="3590" y="1750"/>
                  </a:cubicBezTo>
                  <a:cubicBezTo>
                    <a:pt x="3619" y="1750"/>
                    <a:pt x="3641" y="1787"/>
                    <a:pt x="3670" y="1787"/>
                  </a:cubicBezTo>
                  <a:cubicBezTo>
                    <a:pt x="3707" y="1787"/>
                    <a:pt x="3744" y="1780"/>
                    <a:pt x="3766" y="1780"/>
                  </a:cubicBezTo>
                  <a:lnTo>
                    <a:pt x="3773" y="1780"/>
                  </a:lnTo>
                  <a:cubicBezTo>
                    <a:pt x="3795" y="1780"/>
                    <a:pt x="3802" y="1831"/>
                    <a:pt x="3817" y="1853"/>
                  </a:cubicBezTo>
                  <a:cubicBezTo>
                    <a:pt x="3839" y="1875"/>
                    <a:pt x="3861" y="1904"/>
                    <a:pt x="3898" y="1919"/>
                  </a:cubicBezTo>
                  <a:cubicBezTo>
                    <a:pt x="3927" y="1926"/>
                    <a:pt x="3927" y="1963"/>
                    <a:pt x="3963" y="1963"/>
                  </a:cubicBezTo>
                  <a:lnTo>
                    <a:pt x="3971" y="1963"/>
                  </a:lnTo>
                  <a:cubicBezTo>
                    <a:pt x="4015" y="1956"/>
                    <a:pt x="4103" y="1963"/>
                    <a:pt x="4132" y="1948"/>
                  </a:cubicBezTo>
                  <a:cubicBezTo>
                    <a:pt x="4154" y="1934"/>
                    <a:pt x="4176" y="1919"/>
                    <a:pt x="4198" y="1919"/>
                  </a:cubicBezTo>
                  <a:cubicBezTo>
                    <a:pt x="4205" y="1919"/>
                    <a:pt x="4213" y="1919"/>
                    <a:pt x="4220" y="1926"/>
                  </a:cubicBezTo>
                  <a:cubicBezTo>
                    <a:pt x="4249" y="1948"/>
                    <a:pt x="4279" y="2022"/>
                    <a:pt x="4330" y="2022"/>
                  </a:cubicBezTo>
                  <a:cubicBezTo>
                    <a:pt x="4381" y="2022"/>
                    <a:pt x="4403" y="2036"/>
                    <a:pt x="4418" y="2080"/>
                  </a:cubicBezTo>
                  <a:cubicBezTo>
                    <a:pt x="4440" y="2117"/>
                    <a:pt x="4462" y="2176"/>
                    <a:pt x="4506" y="2183"/>
                  </a:cubicBezTo>
                  <a:cubicBezTo>
                    <a:pt x="4535" y="2183"/>
                    <a:pt x="4550" y="2190"/>
                    <a:pt x="4572" y="2190"/>
                  </a:cubicBezTo>
                  <a:cubicBezTo>
                    <a:pt x="4586" y="2190"/>
                    <a:pt x="4601" y="2190"/>
                    <a:pt x="4616" y="2183"/>
                  </a:cubicBezTo>
                  <a:cubicBezTo>
                    <a:pt x="4630" y="2168"/>
                    <a:pt x="4652" y="2161"/>
                    <a:pt x="4674" y="2161"/>
                  </a:cubicBezTo>
                  <a:cubicBezTo>
                    <a:pt x="4689" y="2161"/>
                    <a:pt x="4704" y="2168"/>
                    <a:pt x="4711" y="2183"/>
                  </a:cubicBezTo>
                  <a:cubicBezTo>
                    <a:pt x="4725" y="2205"/>
                    <a:pt x="4740" y="2227"/>
                    <a:pt x="4755" y="2227"/>
                  </a:cubicBezTo>
                  <a:cubicBezTo>
                    <a:pt x="4762" y="2227"/>
                    <a:pt x="4770" y="2227"/>
                    <a:pt x="4770" y="2227"/>
                  </a:cubicBezTo>
                  <a:cubicBezTo>
                    <a:pt x="4792" y="2205"/>
                    <a:pt x="4813" y="2168"/>
                    <a:pt x="4835" y="2168"/>
                  </a:cubicBezTo>
                  <a:cubicBezTo>
                    <a:pt x="4857" y="2168"/>
                    <a:pt x="4872" y="2190"/>
                    <a:pt x="4880" y="2205"/>
                  </a:cubicBezTo>
                  <a:cubicBezTo>
                    <a:pt x="4887" y="2219"/>
                    <a:pt x="4894" y="2256"/>
                    <a:pt x="4923" y="2256"/>
                  </a:cubicBezTo>
                  <a:cubicBezTo>
                    <a:pt x="4931" y="2256"/>
                    <a:pt x="4931" y="2256"/>
                    <a:pt x="4938" y="2256"/>
                  </a:cubicBezTo>
                  <a:cubicBezTo>
                    <a:pt x="4982" y="2227"/>
                    <a:pt x="4960" y="2219"/>
                    <a:pt x="4975" y="2183"/>
                  </a:cubicBezTo>
                  <a:cubicBezTo>
                    <a:pt x="4989" y="2139"/>
                    <a:pt x="4989" y="2132"/>
                    <a:pt x="5026" y="2102"/>
                  </a:cubicBezTo>
                  <a:cubicBezTo>
                    <a:pt x="5063" y="2080"/>
                    <a:pt x="5085" y="2044"/>
                    <a:pt x="5077" y="2007"/>
                  </a:cubicBezTo>
                  <a:cubicBezTo>
                    <a:pt x="5070" y="1978"/>
                    <a:pt x="5019" y="1978"/>
                    <a:pt x="5011" y="1948"/>
                  </a:cubicBezTo>
                  <a:cubicBezTo>
                    <a:pt x="4997" y="1912"/>
                    <a:pt x="4982" y="1882"/>
                    <a:pt x="5011" y="1846"/>
                  </a:cubicBezTo>
                  <a:cubicBezTo>
                    <a:pt x="5026" y="1824"/>
                    <a:pt x="5048" y="1787"/>
                    <a:pt x="5063" y="1758"/>
                  </a:cubicBezTo>
                  <a:lnTo>
                    <a:pt x="5063" y="1758"/>
                  </a:lnTo>
                  <a:cubicBezTo>
                    <a:pt x="5077" y="1758"/>
                    <a:pt x="5092" y="1758"/>
                    <a:pt x="5099" y="1758"/>
                  </a:cubicBezTo>
                  <a:cubicBezTo>
                    <a:pt x="5136" y="1758"/>
                    <a:pt x="5151" y="1765"/>
                    <a:pt x="5173" y="1795"/>
                  </a:cubicBezTo>
                  <a:cubicBezTo>
                    <a:pt x="5194" y="1816"/>
                    <a:pt x="5224" y="1831"/>
                    <a:pt x="5275" y="1831"/>
                  </a:cubicBezTo>
                  <a:cubicBezTo>
                    <a:pt x="5290" y="1831"/>
                    <a:pt x="5304" y="1831"/>
                    <a:pt x="5319" y="1831"/>
                  </a:cubicBezTo>
                  <a:cubicBezTo>
                    <a:pt x="5385" y="1816"/>
                    <a:pt x="5378" y="1809"/>
                    <a:pt x="5400" y="1809"/>
                  </a:cubicBezTo>
                  <a:cubicBezTo>
                    <a:pt x="5429" y="1809"/>
                    <a:pt x="5422" y="1846"/>
                    <a:pt x="5466" y="1853"/>
                  </a:cubicBezTo>
                  <a:cubicBezTo>
                    <a:pt x="5502" y="1860"/>
                    <a:pt x="5532" y="1882"/>
                    <a:pt x="5554" y="1941"/>
                  </a:cubicBezTo>
                  <a:cubicBezTo>
                    <a:pt x="5583" y="2000"/>
                    <a:pt x="5554" y="2044"/>
                    <a:pt x="5627" y="2058"/>
                  </a:cubicBezTo>
                  <a:cubicBezTo>
                    <a:pt x="5663" y="2066"/>
                    <a:pt x="5671" y="2073"/>
                    <a:pt x="5678" y="2073"/>
                  </a:cubicBezTo>
                  <a:cubicBezTo>
                    <a:pt x="5685" y="2073"/>
                    <a:pt x="5693" y="2073"/>
                    <a:pt x="5707" y="2066"/>
                  </a:cubicBezTo>
                  <a:cubicBezTo>
                    <a:pt x="5715" y="2066"/>
                    <a:pt x="5722" y="2058"/>
                    <a:pt x="5730" y="2058"/>
                  </a:cubicBezTo>
                  <a:cubicBezTo>
                    <a:pt x="5751" y="2058"/>
                    <a:pt x="5751" y="2088"/>
                    <a:pt x="5766" y="2124"/>
                  </a:cubicBezTo>
                  <a:cubicBezTo>
                    <a:pt x="5788" y="2168"/>
                    <a:pt x="5803" y="2205"/>
                    <a:pt x="5817" y="2271"/>
                  </a:cubicBezTo>
                  <a:cubicBezTo>
                    <a:pt x="5839" y="2337"/>
                    <a:pt x="5847" y="2344"/>
                    <a:pt x="5803" y="2381"/>
                  </a:cubicBezTo>
                  <a:cubicBezTo>
                    <a:pt x="5788" y="2388"/>
                    <a:pt x="5759" y="2395"/>
                    <a:pt x="5722" y="2395"/>
                  </a:cubicBezTo>
                  <a:cubicBezTo>
                    <a:pt x="5678" y="2395"/>
                    <a:pt x="5620" y="2388"/>
                    <a:pt x="5575" y="2388"/>
                  </a:cubicBezTo>
                  <a:cubicBezTo>
                    <a:pt x="5546" y="2388"/>
                    <a:pt x="5517" y="2388"/>
                    <a:pt x="5502" y="2395"/>
                  </a:cubicBezTo>
                  <a:cubicBezTo>
                    <a:pt x="5444" y="2425"/>
                    <a:pt x="5436" y="2469"/>
                    <a:pt x="5414" y="2505"/>
                  </a:cubicBezTo>
                  <a:cubicBezTo>
                    <a:pt x="5385" y="2549"/>
                    <a:pt x="5392" y="2608"/>
                    <a:pt x="5378" y="2615"/>
                  </a:cubicBezTo>
                  <a:cubicBezTo>
                    <a:pt x="5378" y="2623"/>
                    <a:pt x="5378" y="2623"/>
                    <a:pt x="5378" y="2623"/>
                  </a:cubicBezTo>
                  <a:cubicBezTo>
                    <a:pt x="5363" y="2623"/>
                    <a:pt x="5348" y="2527"/>
                    <a:pt x="5348" y="2527"/>
                  </a:cubicBezTo>
                  <a:cubicBezTo>
                    <a:pt x="5348" y="2527"/>
                    <a:pt x="5341" y="2571"/>
                    <a:pt x="5304" y="2586"/>
                  </a:cubicBezTo>
                  <a:cubicBezTo>
                    <a:pt x="5261" y="2600"/>
                    <a:pt x="5224" y="2593"/>
                    <a:pt x="5216" y="2630"/>
                  </a:cubicBezTo>
                  <a:cubicBezTo>
                    <a:pt x="5209" y="2652"/>
                    <a:pt x="5209" y="2674"/>
                    <a:pt x="5187" y="2674"/>
                  </a:cubicBezTo>
                  <a:cubicBezTo>
                    <a:pt x="5187" y="2674"/>
                    <a:pt x="5180" y="2674"/>
                    <a:pt x="5173" y="2666"/>
                  </a:cubicBezTo>
                  <a:cubicBezTo>
                    <a:pt x="5158" y="2666"/>
                    <a:pt x="5136" y="2659"/>
                    <a:pt x="5121" y="2659"/>
                  </a:cubicBezTo>
                  <a:cubicBezTo>
                    <a:pt x="5107" y="2659"/>
                    <a:pt x="5092" y="2659"/>
                    <a:pt x="5077" y="2681"/>
                  </a:cubicBezTo>
                  <a:cubicBezTo>
                    <a:pt x="5055" y="2710"/>
                    <a:pt x="5063" y="2710"/>
                    <a:pt x="5011" y="2732"/>
                  </a:cubicBezTo>
                  <a:cubicBezTo>
                    <a:pt x="4960" y="2747"/>
                    <a:pt x="5011" y="2784"/>
                    <a:pt x="5055" y="2791"/>
                  </a:cubicBezTo>
                  <a:cubicBezTo>
                    <a:pt x="5099" y="2798"/>
                    <a:pt x="5121" y="2798"/>
                    <a:pt x="5099" y="2842"/>
                  </a:cubicBezTo>
                  <a:cubicBezTo>
                    <a:pt x="5070" y="2879"/>
                    <a:pt x="5041" y="2872"/>
                    <a:pt x="5011" y="2879"/>
                  </a:cubicBezTo>
                  <a:cubicBezTo>
                    <a:pt x="4989" y="2894"/>
                    <a:pt x="4967" y="2916"/>
                    <a:pt x="4975" y="2959"/>
                  </a:cubicBezTo>
                  <a:cubicBezTo>
                    <a:pt x="4982" y="2974"/>
                    <a:pt x="4989" y="2982"/>
                    <a:pt x="4997" y="2982"/>
                  </a:cubicBezTo>
                  <a:cubicBezTo>
                    <a:pt x="5011" y="2982"/>
                    <a:pt x="5026" y="2959"/>
                    <a:pt x="5048" y="2952"/>
                  </a:cubicBezTo>
                  <a:cubicBezTo>
                    <a:pt x="5048" y="2945"/>
                    <a:pt x="5055" y="2945"/>
                    <a:pt x="5063" y="2945"/>
                  </a:cubicBezTo>
                  <a:cubicBezTo>
                    <a:pt x="5077" y="2945"/>
                    <a:pt x="5085" y="2974"/>
                    <a:pt x="5077" y="3004"/>
                  </a:cubicBezTo>
                  <a:cubicBezTo>
                    <a:pt x="5070" y="3033"/>
                    <a:pt x="5048" y="3033"/>
                    <a:pt x="5055" y="3069"/>
                  </a:cubicBezTo>
                  <a:cubicBezTo>
                    <a:pt x="5063" y="3106"/>
                    <a:pt x="5092" y="3121"/>
                    <a:pt x="5151" y="3128"/>
                  </a:cubicBezTo>
                  <a:cubicBezTo>
                    <a:pt x="5209" y="3135"/>
                    <a:pt x="5180" y="3216"/>
                    <a:pt x="5151" y="3231"/>
                  </a:cubicBezTo>
                  <a:cubicBezTo>
                    <a:pt x="5114" y="3245"/>
                    <a:pt x="5107" y="3245"/>
                    <a:pt x="5092" y="3275"/>
                  </a:cubicBezTo>
                  <a:cubicBezTo>
                    <a:pt x="5070" y="3297"/>
                    <a:pt x="5070" y="3304"/>
                    <a:pt x="5041" y="3319"/>
                  </a:cubicBezTo>
                  <a:cubicBezTo>
                    <a:pt x="5026" y="3319"/>
                    <a:pt x="5011" y="3319"/>
                    <a:pt x="5004" y="3319"/>
                  </a:cubicBezTo>
                  <a:cubicBezTo>
                    <a:pt x="4982" y="3319"/>
                    <a:pt x="4960" y="3319"/>
                    <a:pt x="4960" y="3319"/>
                  </a:cubicBezTo>
                  <a:cubicBezTo>
                    <a:pt x="4960" y="3319"/>
                    <a:pt x="4923" y="3348"/>
                    <a:pt x="4857" y="3355"/>
                  </a:cubicBezTo>
                  <a:cubicBezTo>
                    <a:pt x="4792" y="3370"/>
                    <a:pt x="4857" y="3355"/>
                    <a:pt x="4835" y="3392"/>
                  </a:cubicBezTo>
                  <a:cubicBezTo>
                    <a:pt x="4806" y="3428"/>
                    <a:pt x="4806" y="3428"/>
                    <a:pt x="4828" y="3458"/>
                  </a:cubicBezTo>
                  <a:cubicBezTo>
                    <a:pt x="4843" y="3495"/>
                    <a:pt x="4813" y="3516"/>
                    <a:pt x="4784" y="3538"/>
                  </a:cubicBezTo>
                  <a:cubicBezTo>
                    <a:pt x="4777" y="3538"/>
                    <a:pt x="4777" y="3538"/>
                    <a:pt x="4770" y="3538"/>
                  </a:cubicBezTo>
                  <a:cubicBezTo>
                    <a:pt x="4748" y="3538"/>
                    <a:pt x="4755" y="3495"/>
                    <a:pt x="4733" y="3495"/>
                  </a:cubicBezTo>
                  <a:cubicBezTo>
                    <a:pt x="4704" y="3495"/>
                    <a:pt x="4725" y="3538"/>
                    <a:pt x="4682" y="3582"/>
                  </a:cubicBezTo>
                  <a:cubicBezTo>
                    <a:pt x="4667" y="3590"/>
                    <a:pt x="4660" y="3597"/>
                    <a:pt x="4645" y="3597"/>
                  </a:cubicBezTo>
                  <a:cubicBezTo>
                    <a:pt x="4616" y="3597"/>
                    <a:pt x="4586" y="3553"/>
                    <a:pt x="4579" y="3538"/>
                  </a:cubicBezTo>
                  <a:cubicBezTo>
                    <a:pt x="4572" y="3509"/>
                    <a:pt x="4594" y="3473"/>
                    <a:pt x="4594" y="3473"/>
                  </a:cubicBezTo>
                  <a:cubicBezTo>
                    <a:pt x="4594" y="3473"/>
                    <a:pt x="4535" y="3407"/>
                    <a:pt x="4564" y="3385"/>
                  </a:cubicBezTo>
                  <a:cubicBezTo>
                    <a:pt x="4579" y="3370"/>
                    <a:pt x="4557" y="3348"/>
                    <a:pt x="4535" y="3348"/>
                  </a:cubicBezTo>
                  <a:cubicBezTo>
                    <a:pt x="4528" y="3348"/>
                    <a:pt x="4513" y="3355"/>
                    <a:pt x="4513" y="3370"/>
                  </a:cubicBezTo>
                  <a:cubicBezTo>
                    <a:pt x="4491" y="3399"/>
                    <a:pt x="4491" y="3392"/>
                    <a:pt x="4447" y="3421"/>
                  </a:cubicBezTo>
                  <a:cubicBezTo>
                    <a:pt x="4411" y="3443"/>
                    <a:pt x="4389" y="3450"/>
                    <a:pt x="4374" y="3502"/>
                  </a:cubicBezTo>
                  <a:cubicBezTo>
                    <a:pt x="4359" y="3553"/>
                    <a:pt x="4352" y="3590"/>
                    <a:pt x="4308" y="3597"/>
                  </a:cubicBezTo>
                  <a:cubicBezTo>
                    <a:pt x="4264" y="3604"/>
                    <a:pt x="4264" y="3648"/>
                    <a:pt x="4279" y="3700"/>
                  </a:cubicBezTo>
                  <a:cubicBezTo>
                    <a:pt x="4286" y="3722"/>
                    <a:pt x="4301" y="3729"/>
                    <a:pt x="4308" y="3729"/>
                  </a:cubicBezTo>
                  <a:cubicBezTo>
                    <a:pt x="4323" y="3729"/>
                    <a:pt x="4337" y="3722"/>
                    <a:pt x="4352" y="3707"/>
                  </a:cubicBezTo>
                  <a:cubicBezTo>
                    <a:pt x="4352" y="3700"/>
                    <a:pt x="4359" y="3700"/>
                    <a:pt x="4366" y="3700"/>
                  </a:cubicBezTo>
                  <a:cubicBezTo>
                    <a:pt x="4389" y="3700"/>
                    <a:pt x="4418" y="3736"/>
                    <a:pt x="4432" y="3780"/>
                  </a:cubicBezTo>
                  <a:cubicBezTo>
                    <a:pt x="4447" y="3846"/>
                    <a:pt x="4440" y="3861"/>
                    <a:pt x="4381" y="3897"/>
                  </a:cubicBezTo>
                  <a:cubicBezTo>
                    <a:pt x="4323" y="3927"/>
                    <a:pt x="4315" y="3934"/>
                    <a:pt x="4286" y="3978"/>
                  </a:cubicBezTo>
                  <a:cubicBezTo>
                    <a:pt x="4271" y="4015"/>
                    <a:pt x="4359" y="4044"/>
                    <a:pt x="4381" y="4051"/>
                  </a:cubicBezTo>
                  <a:cubicBezTo>
                    <a:pt x="4359" y="4059"/>
                    <a:pt x="4337" y="4066"/>
                    <a:pt x="4315" y="4081"/>
                  </a:cubicBezTo>
                  <a:cubicBezTo>
                    <a:pt x="4257" y="4110"/>
                    <a:pt x="4242" y="4110"/>
                    <a:pt x="4154" y="4110"/>
                  </a:cubicBezTo>
                  <a:cubicBezTo>
                    <a:pt x="4066" y="4110"/>
                    <a:pt x="4132" y="4081"/>
                    <a:pt x="4066" y="4081"/>
                  </a:cubicBezTo>
                  <a:cubicBezTo>
                    <a:pt x="3993" y="4081"/>
                    <a:pt x="3883" y="4125"/>
                    <a:pt x="3810" y="4161"/>
                  </a:cubicBezTo>
                  <a:cubicBezTo>
                    <a:pt x="3795" y="4169"/>
                    <a:pt x="3788" y="4169"/>
                    <a:pt x="3773" y="4169"/>
                  </a:cubicBezTo>
                  <a:cubicBezTo>
                    <a:pt x="3736" y="4169"/>
                    <a:pt x="3722" y="4132"/>
                    <a:pt x="3685" y="4110"/>
                  </a:cubicBezTo>
                  <a:cubicBezTo>
                    <a:pt x="3685" y="4110"/>
                    <a:pt x="3678" y="4110"/>
                    <a:pt x="3670" y="4110"/>
                  </a:cubicBezTo>
                  <a:cubicBezTo>
                    <a:pt x="3641" y="4110"/>
                    <a:pt x="3626" y="4161"/>
                    <a:pt x="3575" y="4205"/>
                  </a:cubicBezTo>
                  <a:cubicBezTo>
                    <a:pt x="3568" y="4213"/>
                    <a:pt x="3553" y="4213"/>
                    <a:pt x="3546" y="4213"/>
                  </a:cubicBezTo>
                  <a:cubicBezTo>
                    <a:pt x="3502" y="4213"/>
                    <a:pt x="3473" y="4147"/>
                    <a:pt x="3465" y="4110"/>
                  </a:cubicBezTo>
                  <a:cubicBezTo>
                    <a:pt x="3451" y="4066"/>
                    <a:pt x="3436" y="4029"/>
                    <a:pt x="3385" y="4022"/>
                  </a:cubicBezTo>
                  <a:cubicBezTo>
                    <a:pt x="3326" y="4007"/>
                    <a:pt x="3304" y="3919"/>
                    <a:pt x="3311" y="3883"/>
                  </a:cubicBezTo>
                  <a:cubicBezTo>
                    <a:pt x="3326" y="3854"/>
                    <a:pt x="3326" y="3751"/>
                    <a:pt x="3267" y="3751"/>
                  </a:cubicBezTo>
                  <a:cubicBezTo>
                    <a:pt x="3245" y="3751"/>
                    <a:pt x="3223" y="3751"/>
                    <a:pt x="3201" y="3751"/>
                  </a:cubicBezTo>
                  <a:cubicBezTo>
                    <a:pt x="3172" y="3751"/>
                    <a:pt x="3150" y="3751"/>
                    <a:pt x="3143" y="3773"/>
                  </a:cubicBezTo>
                  <a:cubicBezTo>
                    <a:pt x="3135" y="3809"/>
                    <a:pt x="3099" y="3832"/>
                    <a:pt x="3040" y="3861"/>
                  </a:cubicBezTo>
                  <a:cubicBezTo>
                    <a:pt x="2989" y="3897"/>
                    <a:pt x="2938" y="3934"/>
                    <a:pt x="2938" y="3934"/>
                  </a:cubicBezTo>
                  <a:cubicBezTo>
                    <a:pt x="2938" y="3934"/>
                    <a:pt x="2952" y="4066"/>
                    <a:pt x="2996" y="4147"/>
                  </a:cubicBezTo>
                  <a:cubicBezTo>
                    <a:pt x="3040" y="4227"/>
                    <a:pt x="3011" y="4330"/>
                    <a:pt x="3018" y="4462"/>
                  </a:cubicBezTo>
                  <a:cubicBezTo>
                    <a:pt x="3026" y="4564"/>
                    <a:pt x="2996" y="4579"/>
                    <a:pt x="2967" y="4579"/>
                  </a:cubicBezTo>
                  <a:cubicBezTo>
                    <a:pt x="2960" y="4579"/>
                    <a:pt x="2952" y="4579"/>
                    <a:pt x="2938" y="4579"/>
                  </a:cubicBezTo>
                  <a:cubicBezTo>
                    <a:pt x="2916" y="4579"/>
                    <a:pt x="2901" y="4550"/>
                    <a:pt x="2886" y="4550"/>
                  </a:cubicBezTo>
                  <a:cubicBezTo>
                    <a:pt x="2879" y="4550"/>
                    <a:pt x="2872" y="4557"/>
                    <a:pt x="2864" y="4564"/>
                  </a:cubicBezTo>
                  <a:cubicBezTo>
                    <a:pt x="2850" y="4579"/>
                    <a:pt x="2842" y="4579"/>
                    <a:pt x="2828" y="4579"/>
                  </a:cubicBezTo>
                  <a:cubicBezTo>
                    <a:pt x="2799" y="4579"/>
                    <a:pt x="2769" y="4557"/>
                    <a:pt x="2747" y="4535"/>
                  </a:cubicBezTo>
                  <a:cubicBezTo>
                    <a:pt x="2711" y="4498"/>
                    <a:pt x="2740" y="4440"/>
                    <a:pt x="2740" y="4440"/>
                  </a:cubicBezTo>
                  <a:cubicBezTo>
                    <a:pt x="2740" y="4440"/>
                    <a:pt x="2762" y="4352"/>
                    <a:pt x="2725" y="4315"/>
                  </a:cubicBezTo>
                  <a:cubicBezTo>
                    <a:pt x="2703" y="4293"/>
                    <a:pt x="2674" y="4293"/>
                    <a:pt x="2659" y="4293"/>
                  </a:cubicBezTo>
                  <a:cubicBezTo>
                    <a:pt x="2644" y="4293"/>
                    <a:pt x="2637" y="4293"/>
                    <a:pt x="2637" y="4293"/>
                  </a:cubicBezTo>
                  <a:cubicBezTo>
                    <a:pt x="2637" y="4293"/>
                    <a:pt x="2571" y="4330"/>
                    <a:pt x="2527" y="4330"/>
                  </a:cubicBezTo>
                  <a:cubicBezTo>
                    <a:pt x="2520" y="4330"/>
                    <a:pt x="2513" y="4330"/>
                    <a:pt x="2513" y="4330"/>
                  </a:cubicBezTo>
                  <a:cubicBezTo>
                    <a:pt x="2483" y="4315"/>
                    <a:pt x="2454" y="4293"/>
                    <a:pt x="2432" y="4293"/>
                  </a:cubicBezTo>
                  <a:cubicBezTo>
                    <a:pt x="2425" y="4293"/>
                    <a:pt x="2418" y="4293"/>
                    <a:pt x="2418" y="4308"/>
                  </a:cubicBezTo>
                  <a:cubicBezTo>
                    <a:pt x="2418" y="4315"/>
                    <a:pt x="2418" y="4323"/>
                    <a:pt x="2403" y="4323"/>
                  </a:cubicBezTo>
                  <a:cubicBezTo>
                    <a:pt x="2388" y="4323"/>
                    <a:pt x="2366" y="4300"/>
                    <a:pt x="2351" y="4271"/>
                  </a:cubicBezTo>
                  <a:cubicBezTo>
                    <a:pt x="2330" y="4227"/>
                    <a:pt x="2249" y="4213"/>
                    <a:pt x="2205" y="4213"/>
                  </a:cubicBezTo>
                  <a:cubicBezTo>
                    <a:pt x="2176" y="4213"/>
                    <a:pt x="2146" y="4205"/>
                    <a:pt x="2117" y="4205"/>
                  </a:cubicBezTo>
                  <a:cubicBezTo>
                    <a:pt x="2095" y="4205"/>
                    <a:pt x="2080" y="4205"/>
                    <a:pt x="2058" y="4213"/>
                  </a:cubicBezTo>
                  <a:cubicBezTo>
                    <a:pt x="1985" y="4235"/>
                    <a:pt x="1978" y="4249"/>
                    <a:pt x="1897" y="4308"/>
                  </a:cubicBezTo>
                  <a:cubicBezTo>
                    <a:pt x="1817" y="4359"/>
                    <a:pt x="1839" y="4396"/>
                    <a:pt x="1861" y="4462"/>
                  </a:cubicBezTo>
                  <a:cubicBezTo>
                    <a:pt x="1882" y="4535"/>
                    <a:pt x="1985" y="4542"/>
                    <a:pt x="2066" y="4586"/>
                  </a:cubicBezTo>
                  <a:cubicBezTo>
                    <a:pt x="2146" y="4630"/>
                    <a:pt x="2102" y="4711"/>
                    <a:pt x="2058" y="4711"/>
                  </a:cubicBezTo>
                  <a:cubicBezTo>
                    <a:pt x="2029" y="4711"/>
                    <a:pt x="2022" y="4704"/>
                    <a:pt x="2007" y="4704"/>
                  </a:cubicBezTo>
                  <a:cubicBezTo>
                    <a:pt x="2000" y="4704"/>
                    <a:pt x="1992" y="4704"/>
                    <a:pt x="1978" y="4726"/>
                  </a:cubicBezTo>
                  <a:cubicBezTo>
                    <a:pt x="1970" y="4740"/>
                    <a:pt x="1956" y="4740"/>
                    <a:pt x="1934" y="4740"/>
                  </a:cubicBezTo>
                  <a:cubicBezTo>
                    <a:pt x="1897" y="4740"/>
                    <a:pt x="1853" y="4711"/>
                    <a:pt x="1853" y="4711"/>
                  </a:cubicBezTo>
                  <a:cubicBezTo>
                    <a:pt x="1868" y="4784"/>
                    <a:pt x="1831" y="4799"/>
                    <a:pt x="1802" y="4799"/>
                  </a:cubicBezTo>
                  <a:cubicBezTo>
                    <a:pt x="1780" y="4799"/>
                    <a:pt x="1758" y="4791"/>
                    <a:pt x="1758" y="4791"/>
                  </a:cubicBezTo>
                  <a:cubicBezTo>
                    <a:pt x="1758" y="4791"/>
                    <a:pt x="1692" y="4784"/>
                    <a:pt x="1626" y="4755"/>
                  </a:cubicBezTo>
                  <a:cubicBezTo>
                    <a:pt x="1560" y="4733"/>
                    <a:pt x="1568" y="4659"/>
                    <a:pt x="1582" y="4586"/>
                  </a:cubicBezTo>
                  <a:cubicBezTo>
                    <a:pt x="1589" y="4520"/>
                    <a:pt x="1545" y="4498"/>
                    <a:pt x="1545" y="4432"/>
                  </a:cubicBezTo>
                  <a:cubicBezTo>
                    <a:pt x="1545" y="4359"/>
                    <a:pt x="1480" y="4352"/>
                    <a:pt x="1480" y="4352"/>
                  </a:cubicBezTo>
                  <a:cubicBezTo>
                    <a:pt x="1480" y="4352"/>
                    <a:pt x="1465" y="4352"/>
                    <a:pt x="1443" y="4352"/>
                  </a:cubicBezTo>
                  <a:cubicBezTo>
                    <a:pt x="1406" y="4352"/>
                    <a:pt x="1355" y="4345"/>
                    <a:pt x="1333" y="4330"/>
                  </a:cubicBezTo>
                  <a:cubicBezTo>
                    <a:pt x="1289" y="4293"/>
                    <a:pt x="1289" y="4235"/>
                    <a:pt x="1238" y="4235"/>
                  </a:cubicBezTo>
                  <a:lnTo>
                    <a:pt x="1230" y="4235"/>
                  </a:lnTo>
                  <a:cubicBezTo>
                    <a:pt x="1223" y="4242"/>
                    <a:pt x="1216" y="4242"/>
                    <a:pt x="1208" y="4242"/>
                  </a:cubicBezTo>
                  <a:cubicBezTo>
                    <a:pt x="1173" y="4242"/>
                    <a:pt x="1158" y="4205"/>
                    <a:pt x="1129" y="4161"/>
                  </a:cubicBezTo>
                  <a:cubicBezTo>
                    <a:pt x="1092" y="4103"/>
                    <a:pt x="1085" y="4081"/>
                    <a:pt x="1026" y="4007"/>
                  </a:cubicBezTo>
                  <a:cubicBezTo>
                    <a:pt x="968" y="3941"/>
                    <a:pt x="1004" y="3905"/>
                    <a:pt x="924" y="3897"/>
                  </a:cubicBezTo>
                  <a:cubicBezTo>
                    <a:pt x="843" y="3883"/>
                    <a:pt x="814" y="3795"/>
                    <a:pt x="755" y="3729"/>
                  </a:cubicBezTo>
                  <a:cubicBezTo>
                    <a:pt x="733" y="3707"/>
                    <a:pt x="719" y="3700"/>
                    <a:pt x="711" y="3700"/>
                  </a:cubicBezTo>
                  <a:cubicBezTo>
                    <a:pt x="682" y="3700"/>
                    <a:pt x="660" y="3729"/>
                    <a:pt x="616" y="3729"/>
                  </a:cubicBezTo>
                  <a:cubicBezTo>
                    <a:pt x="557" y="3729"/>
                    <a:pt x="564" y="3700"/>
                    <a:pt x="550" y="3700"/>
                  </a:cubicBezTo>
                  <a:cubicBezTo>
                    <a:pt x="550" y="3700"/>
                    <a:pt x="543" y="3700"/>
                    <a:pt x="535" y="3707"/>
                  </a:cubicBezTo>
                  <a:cubicBezTo>
                    <a:pt x="521" y="3714"/>
                    <a:pt x="484" y="3729"/>
                    <a:pt x="455" y="3758"/>
                  </a:cubicBezTo>
                  <a:cubicBezTo>
                    <a:pt x="440" y="3744"/>
                    <a:pt x="440" y="3744"/>
                    <a:pt x="440" y="3744"/>
                  </a:cubicBezTo>
                  <a:cubicBezTo>
                    <a:pt x="440" y="3744"/>
                    <a:pt x="425" y="3670"/>
                    <a:pt x="411" y="3612"/>
                  </a:cubicBezTo>
                  <a:cubicBezTo>
                    <a:pt x="403" y="3553"/>
                    <a:pt x="389" y="3538"/>
                    <a:pt x="411" y="3487"/>
                  </a:cubicBezTo>
                  <a:cubicBezTo>
                    <a:pt x="418" y="3473"/>
                    <a:pt x="425" y="3465"/>
                    <a:pt x="433" y="3465"/>
                  </a:cubicBezTo>
                  <a:cubicBezTo>
                    <a:pt x="440" y="3465"/>
                    <a:pt x="440" y="3480"/>
                    <a:pt x="447" y="3480"/>
                  </a:cubicBezTo>
                  <a:lnTo>
                    <a:pt x="447" y="3480"/>
                  </a:lnTo>
                  <a:cubicBezTo>
                    <a:pt x="455" y="3450"/>
                    <a:pt x="469" y="3399"/>
                    <a:pt x="440" y="3355"/>
                  </a:cubicBezTo>
                  <a:cubicBezTo>
                    <a:pt x="403" y="3319"/>
                    <a:pt x="411" y="3275"/>
                    <a:pt x="374" y="3267"/>
                  </a:cubicBezTo>
                  <a:cubicBezTo>
                    <a:pt x="367" y="3260"/>
                    <a:pt x="359" y="3260"/>
                    <a:pt x="352" y="3260"/>
                  </a:cubicBezTo>
                  <a:cubicBezTo>
                    <a:pt x="323" y="3260"/>
                    <a:pt x="301" y="3275"/>
                    <a:pt x="257" y="3297"/>
                  </a:cubicBezTo>
                  <a:cubicBezTo>
                    <a:pt x="213" y="3326"/>
                    <a:pt x="198" y="3341"/>
                    <a:pt x="228" y="3392"/>
                  </a:cubicBezTo>
                  <a:cubicBezTo>
                    <a:pt x="250" y="3443"/>
                    <a:pt x="176" y="3443"/>
                    <a:pt x="125" y="3443"/>
                  </a:cubicBezTo>
                  <a:cubicBezTo>
                    <a:pt x="74" y="3443"/>
                    <a:pt x="59" y="3407"/>
                    <a:pt x="44" y="3370"/>
                  </a:cubicBezTo>
                  <a:cubicBezTo>
                    <a:pt x="37" y="3326"/>
                    <a:pt x="22" y="3282"/>
                    <a:pt x="66" y="3282"/>
                  </a:cubicBezTo>
                  <a:cubicBezTo>
                    <a:pt x="110" y="3282"/>
                    <a:pt x="125" y="3187"/>
                    <a:pt x="147" y="3157"/>
                  </a:cubicBezTo>
                  <a:cubicBezTo>
                    <a:pt x="176" y="3121"/>
                    <a:pt x="183" y="3077"/>
                    <a:pt x="140" y="3047"/>
                  </a:cubicBezTo>
                  <a:cubicBezTo>
                    <a:pt x="96" y="3011"/>
                    <a:pt x="132" y="3018"/>
                    <a:pt x="176" y="2982"/>
                  </a:cubicBezTo>
                  <a:cubicBezTo>
                    <a:pt x="220" y="2952"/>
                    <a:pt x="169" y="2908"/>
                    <a:pt x="183" y="2857"/>
                  </a:cubicBezTo>
                  <a:cubicBezTo>
                    <a:pt x="198" y="2806"/>
                    <a:pt x="257" y="2784"/>
                    <a:pt x="323" y="2784"/>
                  </a:cubicBezTo>
                  <a:cubicBezTo>
                    <a:pt x="381" y="2784"/>
                    <a:pt x="352" y="2732"/>
                    <a:pt x="338" y="2703"/>
                  </a:cubicBezTo>
                  <a:cubicBezTo>
                    <a:pt x="323" y="2681"/>
                    <a:pt x="301" y="2645"/>
                    <a:pt x="389" y="2637"/>
                  </a:cubicBezTo>
                  <a:cubicBezTo>
                    <a:pt x="469" y="2630"/>
                    <a:pt x="411" y="2586"/>
                    <a:pt x="381" y="2549"/>
                  </a:cubicBezTo>
                  <a:cubicBezTo>
                    <a:pt x="345" y="2520"/>
                    <a:pt x="323" y="2498"/>
                    <a:pt x="286" y="2483"/>
                  </a:cubicBezTo>
                  <a:cubicBezTo>
                    <a:pt x="250" y="2469"/>
                    <a:pt x="228" y="2476"/>
                    <a:pt x="191" y="2447"/>
                  </a:cubicBezTo>
                  <a:cubicBezTo>
                    <a:pt x="162" y="2425"/>
                    <a:pt x="191" y="2403"/>
                    <a:pt x="213" y="2403"/>
                  </a:cubicBezTo>
                  <a:cubicBezTo>
                    <a:pt x="220" y="2403"/>
                    <a:pt x="220" y="2403"/>
                    <a:pt x="228" y="2403"/>
                  </a:cubicBezTo>
                  <a:cubicBezTo>
                    <a:pt x="250" y="2417"/>
                    <a:pt x="279" y="2425"/>
                    <a:pt x="374" y="2425"/>
                  </a:cubicBezTo>
                  <a:cubicBezTo>
                    <a:pt x="462" y="2425"/>
                    <a:pt x="425" y="2388"/>
                    <a:pt x="389" y="2366"/>
                  </a:cubicBezTo>
                  <a:cubicBezTo>
                    <a:pt x="352" y="2337"/>
                    <a:pt x="338" y="2271"/>
                    <a:pt x="330" y="2212"/>
                  </a:cubicBezTo>
                  <a:cubicBezTo>
                    <a:pt x="323" y="2183"/>
                    <a:pt x="338" y="2168"/>
                    <a:pt x="359" y="2168"/>
                  </a:cubicBezTo>
                  <a:cubicBezTo>
                    <a:pt x="381" y="2168"/>
                    <a:pt x="403" y="2176"/>
                    <a:pt x="411" y="2190"/>
                  </a:cubicBezTo>
                  <a:cubicBezTo>
                    <a:pt x="425" y="2205"/>
                    <a:pt x="433" y="2212"/>
                    <a:pt x="447" y="2212"/>
                  </a:cubicBezTo>
                  <a:cubicBezTo>
                    <a:pt x="469" y="2212"/>
                    <a:pt x="491" y="2190"/>
                    <a:pt x="513" y="2176"/>
                  </a:cubicBezTo>
                  <a:cubicBezTo>
                    <a:pt x="521" y="2176"/>
                    <a:pt x="528" y="2168"/>
                    <a:pt x="528" y="2168"/>
                  </a:cubicBezTo>
                  <a:cubicBezTo>
                    <a:pt x="550" y="2168"/>
                    <a:pt x="564" y="2219"/>
                    <a:pt x="616" y="2234"/>
                  </a:cubicBezTo>
                  <a:cubicBezTo>
                    <a:pt x="623" y="2241"/>
                    <a:pt x="631" y="2241"/>
                    <a:pt x="638" y="2241"/>
                  </a:cubicBezTo>
                  <a:cubicBezTo>
                    <a:pt x="674" y="2241"/>
                    <a:pt x="674" y="2205"/>
                    <a:pt x="704" y="2154"/>
                  </a:cubicBezTo>
                  <a:cubicBezTo>
                    <a:pt x="733" y="2095"/>
                    <a:pt x="704" y="2073"/>
                    <a:pt x="689" y="2051"/>
                  </a:cubicBezTo>
                  <a:cubicBezTo>
                    <a:pt x="667" y="2022"/>
                    <a:pt x="645" y="2022"/>
                    <a:pt x="609" y="1992"/>
                  </a:cubicBezTo>
                  <a:cubicBezTo>
                    <a:pt x="572" y="1956"/>
                    <a:pt x="594" y="1948"/>
                    <a:pt x="623" y="1912"/>
                  </a:cubicBezTo>
                  <a:cubicBezTo>
                    <a:pt x="660" y="1882"/>
                    <a:pt x="667" y="1860"/>
                    <a:pt x="667" y="1860"/>
                  </a:cubicBezTo>
                  <a:cubicBezTo>
                    <a:pt x="667" y="1860"/>
                    <a:pt x="616" y="1846"/>
                    <a:pt x="564" y="1816"/>
                  </a:cubicBezTo>
                  <a:cubicBezTo>
                    <a:pt x="513" y="1795"/>
                    <a:pt x="506" y="1765"/>
                    <a:pt x="550" y="1736"/>
                  </a:cubicBezTo>
                  <a:cubicBezTo>
                    <a:pt x="564" y="1721"/>
                    <a:pt x="579" y="1714"/>
                    <a:pt x="594" y="1714"/>
                  </a:cubicBezTo>
                  <a:cubicBezTo>
                    <a:pt x="609" y="1714"/>
                    <a:pt x="631" y="1728"/>
                    <a:pt x="645" y="1765"/>
                  </a:cubicBezTo>
                  <a:cubicBezTo>
                    <a:pt x="660" y="1802"/>
                    <a:pt x="667" y="1816"/>
                    <a:pt x="674" y="1816"/>
                  </a:cubicBezTo>
                  <a:cubicBezTo>
                    <a:pt x="682" y="1816"/>
                    <a:pt x="689" y="1809"/>
                    <a:pt x="697" y="1787"/>
                  </a:cubicBezTo>
                  <a:cubicBezTo>
                    <a:pt x="704" y="1736"/>
                    <a:pt x="667" y="1692"/>
                    <a:pt x="711" y="1670"/>
                  </a:cubicBezTo>
                  <a:cubicBezTo>
                    <a:pt x="755" y="1641"/>
                    <a:pt x="755" y="1598"/>
                    <a:pt x="726" y="1583"/>
                  </a:cubicBezTo>
                  <a:cubicBezTo>
                    <a:pt x="704" y="1568"/>
                    <a:pt x="587" y="1495"/>
                    <a:pt x="521" y="1488"/>
                  </a:cubicBezTo>
                  <a:cubicBezTo>
                    <a:pt x="462" y="1480"/>
                    <a:pt x="381" y="1422"/>
                    <a:pt x="359" y="1370"/>
                  </a:cubicBezTo>
                  <a:cubicBezTo>
                    <a:pt x="345" y="1319"/>
                    <a:pt x="345" y="1283"/>
                    <a:pt x="286" y="1283"/>
                  </a:cubicBezTo>
                  <a:cubicBezTo>
                    <a:pt x="228" y="1283"/>
                    <a:pt x="198" y="1260"/>
                    <a:pt x="176" y="1217"/>
                  </a:cubicBezTo>
                  <a:cubicBezTo>
                    <a:pt x="147" y="1173"/>
                    <a:pt x="169" y="1143"/>
                    <a:pt x="132" y="1114"/>
                  </a:cubicBezTo>
                  <a:cubicBezTo>
                    <a:pt x="96" y="1092"/>
                    <a:pt x="118" y="997"/>
                    <a:pt x="118" y="960"/>
                  </a:cubicBezTo>
                  <a:lnTo>
                    <a:pt x="118" y="953"/>
                  </a:lnTo>
                  <a:cubicBezTo>
                    <a:pt x="162" y="938"/>
                    <a:pt x="242" y="909"/>
                    <a:pt x="257" y="879"/>
                  </a:cubicBezTo>
                  <a:cubicBezTo>
                    <a:pt x="279" y="850"/>
                    <a:pt x="338" y="791"/>
                    <a:pt x="374" y="784"/>
                  </a:cubicBezTo>
                  <a:cubicBezTo>
                    <a:pt x="389" y="784"/>
                    <a:pt x="411" y="784"/>
                    <a:pt x="425" y="784"/>
                  </a:cubicBezTo>
                  <a:cubicBezTo>
                    <a:pt x="447" y="784"/>
                    <a:pt x="469" y="784"/>
                    <a:pt x="484" y="784"/>
                  </a:cubicBezTo>
                  <a:cubicBezTo>
                    <a:pt x="491" y="784"/>
                    <a:pt x="499" y="784"/>
                    <a:pt x="499" y="784"/>
                  </a:cubicBezTo>
                  <a:cubicBezTo>
                    <a:pt x="543" y="784"/>
                    <a:pt x="601" y="762"/>
                    <a:pt x="616" y="733"/>
                  </a:cubicBezTo>
                  <a:cubicBezTo>
                    <a:pt x="638" y="689"/>
                    <a:pt x="631" y="630"/>
                    <a:pt x="660" y="616"/>
                  </a:cubicBezTo>
                  <a:cubicBezTo>
                    <a:pt x="660" y="616"/>
                    <a:pt x="660" y="616"/>
                    <a:pt x="667" y="616"/>
                  </a:cubicBezTo>
                  <a:cubicBezTo>
                    <a:pt x="682" y="616"/>
                    <a:pt x="704" y="645"/>
                    <a:pt x="726" y="645"/>
                  </a:cubicBezTo>
                  <a:cubicBezTo>
                    <a:pt x="733" y="645"/>
                    <a:pt x="740" y="638"/>
                    <a:pt x="755" y="630"/>
                  </a:cubicBezTo>
                  <a:cubicBezTo>
                    <a:pt x="799" y="601"/>
                    <a:pt x="843" y="572"/>
                    <a:pt x="872" y="535"/>
                  </a:cubicBezTo>
                  <a:cubicBezTo>
                    <a:pt x="902" y="506"/>
                    <a:pt x="909" y="491"/>
                    <a:pt x="953" y="469"/>
                  </a:cubicBezTo>
                  <a:cubicBezTo>
                    <a:pt x="990" y="447"/>
                    <a:pt x="1004" y="440"/>
                    <a:pt x="1012" y="396"/>
                  </a:cubicBezTo>
                  <a:cubicBezTo>
                    <a:pt x="1012" y="352"/>
                    <a:pt x="1012" y="293"/>
                    <a:pt x="1048" y="279"/>
                  </a:cubicBezTo>
                  <a:cubicBezTo>
                    <a:pt x="1085" y="257"/>
                    <a:pt x="1136" y="257"/>
                    <a:pt x="1158" y="257"/>
                  </a:cubicBezTo>
                  <a:cubicBezTo>
                    <a:pt x="1187" y="257"/>
                    <a:pt x="1260" y="279"/>
                    <a:pt x="1282" y="308"/>
                  </a:cubicBezTo>
                  <a:cubicBezTo>
                    <a:pt x="1296" y="330"/>
                    <a:pt x="1340" y="374"/>
                    <a:pt x="1377" y="374"/>
                  </a:cubicBezTo>
                  <a:cubicBezTo>
                    <a:pt x="1384" y="374"/>
                    <a:pt x="1392" y="374"/>
                    <a:pt x="1399" y="367"/>
                  </a:cubicBezTo>
                  <a:cubicBezTo>
                    <a:pt x="1436" y="345"/>
                    <a:pt x="1436" y="308"/>
                    <a:pt x="1465" y="286"/>
                  </a:cubicBezTo>
                  <a:cubicBezTo>
                    <a:pt x="1480" y="279"/>
                    <a:pt x="1494" y="279"/>
                    <a:pt x="1501" y="279"/>
                  </a:cubicBezTo>
                  <a:cubicBezTo>
                    <a:pt x="1516" y="279"/>
                    <a:pt x="1531" y="286"/>
                    <a:pt x="1545" y="301"/>
                  </a:cubicBezTo>
                  <a:cubicBezTo>
                    <a:pt x="1553" y="308"/>
                    <a:pt x="1568" y="308"/>
                    <a:pt x="1582" y="308"/>
                  </a:cubicBezTo>
                  <a:cubicBezTo>
                    <a:pt x="1611" y="308"/>
                    <a:pt x="1641" y="293"/>
                    <a:pt x="1619" y="264"/>
                  </a:cubicBezTo>
                  <a:cubicBezTo>
                    <a:pt x="1589" y="227"/>
                    <a:pt x="1560" y="227"/>
                    <a:pt x="1560" y="183"/>
                  </a:cubicBezTo>
                  <a:cubicBezTo>
                    <a:pt x="1568" y="147"/>
                    <a:pt x="1589" y="132"/>
                    <a:pt x="1626" y="110"/>
                  </a:cubicBezTo>
                  <a:cubicBezTo>
                    <a:pt x="1648" y="103"/>
                    <a:pt x="1655" y="81"/>
                    <a:pt x="1663" y="66"/>
                  </a:cubicBezTo>
                  <a:cubicBezTo>
                    <a:pt x="1677" y="132"/>
                    <a:pt x="1677" y="132"/>
                    <a:pt x="1677" y="132"/>
                  </a:cubicBezTo>
                  <a:cubicBezTo>
                    <a:pt x="1663" y="66"/>
                    <a:pt x="1663" y="66"/>
                    <a:pt x="1663" y="66"/>
                  </a:cubicBezTo>
                  <a:cubicBezTo>
                    <a:pt x="1670" y="59"/>
                    <a:pt x="1677" y="51"/>
                    <a:pt x="1692" y="51"/>
                  </a:cubicBezTo>
                  <a:lnTo>
                    <a:pt x="1699" y="51"/>
                  </a:lnTo>
                  <a:cubicBezTo>
                    <a:pt x="1707" y="59"/>
                    <a:pt x="1707" y="59"/>
                    <a:pt x="1714" y="59"/>
                  </a:cubicBezTo>
                  <a:cubicBezTo>
                    <a:pt x="1758" y="59"/>
                    <a:pt x="1809" y="44"/>
                    <a:pt x="1853" y="44"/>
                  </a:cubicBezTo>
                  <a:lnTo>
                    <a:pt x="1670" y="0"/>
                  </a:lnTo>
                  <a:lnTo>
                    <a:pt x="1670" y="0"/>
                  </a:lnTo>
                  <a:cubicBezTo>
                    <a:pt x="1633" y="51"/>
                    <a:pt x="1633" y="51"/>
                    <a:pt x="1633" y="51"/>
                  </a:cubicBezTo>
                  <a:cubicBezTo>
                    <a:pt x="1626" y="66"/>
                    <a:pt x="1626" y="66"/>
                    <a:pt x="1626" y="66"/>
                  </a:cubicBezTo>
                  <a:lnTo>
                    <a:pt x="1626" y="66"/>
                  </a:lnTo>
                  <a:cubicBezTo>
                    <a:pt x="1626" y="74"/>
                    <a:pt x="1619" y="81"/>
                    <a:pt x="1611" y="88"/>
                  </a:cubicBezTo>
                  <a:cubicBezTo>
                    <a:pt x="1568" y="110"/>
                    <a:pt x="1538" y="125"/>
                    <a:pt x="1531" y="183"/>
                  </a:cubicBezTo>
                  <a:cubicBezTo>
                    <a:pt x="1523" y="227"/>
                    <a:pt x="1553" y="242"/>
                    <a:pt x="1568" y="257"/>
                  </a:cubicBezTo>
                  <a:cubicBezTo>
                    <a:pt x="1575" y="264"/>
                    <a:pt x="1582" y="271"/>
                    <a:pt x="1589" y="279"/>
                  </a:cubicBezTo>
                  <a:cubicBezTo>
                    <a:pt x="1589" y="279"/>
                    <a:pt x="1589" y="279"/>
                    <a:pt x="1582" y="279"/>
                  </a:cubicBezTo>
                  <a:cubicBezTo>
                    <a:pt x="1575" y="279"/>
                    <a:pt x="1568" y="279"/>
                    <a:pt x="1568" y="279"/>
                  </a:cubicBezTo>
                  <a:cubicBezTo>
                    <a:pt x="1553" y="264"/>
                    <a:pt x="1531" y="242"/>
                    <a:pt x="1501" y="242"/>
                  </a:cubicBezTo>
                  <a:cubicBezTo>
                    <a:pt x="1487" y="242"/>
                    <a:pt x="1465" y="249"/>
                    <a:pt x="1450" y="257"/>
                  </a:cubicBezTo>
                  <a:cubicBezTo>
                    <a:pt x="1428" y="271"/>
                    <a:pt x="1413" y="293"/>
                    <a:pt x="1406" y="308"/>
                  </a:cubicBezTo>
                  <a:cubicBezTo>
                    <a:pt x="1399" y="323"/>
                    <a:pt x="1399" y="330"/>
                    <a:pt x="1384" y="337"/>
                  </a:cubicBezTo>
                  <a:cubicBezTo>
                    <a:pt x="1384" y="337"/>
                    <a:pt x="1384" y="345"/>
                    <a:pt x="1377" y="345"/>
                  </a:cubicBezTo>
                  <a:cubicBezTo>
                    <a:pt x="1362" y="345"/>
                    <a:pt x="1326" y="315"/>
                    <a:pt x="1304" y="286"/>
                  </a:cubicBezTo>
                  <a:cubicBezTo>
                    <a:pt x="1274" y="242"/>
                    <a:pt x="1187" y="227"/>
                    <a:pt x="1158" y="227"/>
                  </a:cubicBezTo>
                  <a:cubicBezTo>
                    <a:pt x="1129" y="227"/>
                    <a:pt x="1078" y="227"/>
                    <a:pt x="1033" y="249"/>
                  </a:cubicBezTo>
                  <a:cubicBezTo>
                    <a:pt x="990" y="271"/>
                    <a:pt x="982" y="323"/>
                    <a:pt x="982" y="374"/>
                  </a:cubicBezTo>
                  <a:cubicBezTo>
                    <a:pt x="982" y="374"/>
                    <a:pt x="982" y="381"/>
                    <a:pt x="975" y="389"/>
                  </a:cubicBezTo>
                  <a:cubicBezTo>
                    <a:pt x="975" y="418"/>
                    <a:pt x="975" y="418"/>
                    <a:pt x="938" y="440"/>
                  </a:cubicBezTo>
                  <a:cubicBezTo>
                    <a:pt x="894" y="469"/>
                    <a:pt x="880" y="477"/>
                    <a:pt x="850" y="520"/>
                  </a:cubicBezTo>
                  <a:cubicBezTo>
                    <a:pt x="828" y="542"/>
                    <a:pt x="799" y="565"/>
                    <a:pt x="770" y="586"/>
                  </a:cubicBezTo>
                  <a:cubicBezTo>
                    <a:pt x="755" y="594"/>
                    <a:pt x="748" y="601"/>
                    <a:pt x="733" y="608"/>
                  </a:cubicBezTo>
                  <a:lnTo>
                    <a:pt x="726" y="616"/>
                  </a:lnTo>
                  <a:cubicBezTo>
                    <a:pt x="726" y="616"/>
                    <a:pt x="719" y="608"/>
                    <a:pt x="711" y="601"/>
                  </a:cubicBezTo>
                  <a:cubicBezTo>
                    <a:pt x="697" y="594"/>
                    <a:pt x="682" y="586"/>
                    <a:pt x="667" y="586"/>
                  </a:cubicBezTo>
                  <a:cubicBezTo>
                    <a:pt x="660" y="586"/>
                    <a:pt x="652" y="586"/>
                    <a:pt x="645" y="586"/>
                  </a:cubicBezTo>
                  <a:cubicBezTo>
                    <a:pt x="616" y="601"/>
                    <a:pt x="609" y="638"/>
                    <a:pt x="601" y="674"/>
                  </a:cubicBezTo>
                  <a:cubicBezTo>
                    <a:pt x="601" y="689"/>
                    <a:pt x="594" y="704"/>
                    <a:pt x="587" y="718"/>
                  </a:cubicBezTo>
                  <a:cubicBezTo>
                    <a:pt x="579" y="740"/>
                    <a:pt x="535" y="755"/>
                    <a:pt x="499" y="755"/>
                  </a:cubicBezTo>
                  <a:lnTo>
                    <a:pt x="491" y="755"/>
                  </a:lnTo>
                  <a:cubicBezTo>
                    <a:pt x="469" y="755"/>
                    <a:pt x="447" y="755"/>
                    <a:pt x="425" y="755"/>
                  </a:cubicBezTo>
                  <a:cubicBezTo>
                    <a:pt x="411" y="755"/>
                    <a:pt x="389" y="755"/>
                    <a:pt x="367" y="755"/>
                  </a:cubicBezTo>
                  <a:cubicBezTo>
                    <a:pt x="323" y="762"/>
                    <a:pt x="250" y="836"/>
                    <a:pt x="228" y="865"/>
                  </a:cubicBezTo>
                  <a:cubicBezTo>
                    <a:pt x="220" y="872"/>
                    <a:pt x="183" y="894"/>
                    <a:pt x="103" y="924"/>
                  </a:cubicBezTo>
                  <a:cubicBezTo>
                    <a:pt x="81" y="931"/>
                    <a:pt x="81" y="931"/>
                    <a:pt x="81" y="931"/>
                  </a:cubicBezTo>
                  <a:cubicBezTo>
                    <a:pt x="81" y="953"/>
                    <a:pt x="81" y="953"/>
                    <a:pt x="81" y="953"/>
                  </a:cubicBezTo>
                  <a:cubicBezTo>
                    <a:pt x="88" y="960"/>
                    <a:pt x="88" y="960"/>
                    <a:pt x="88" y="960"/>
                  </a:cubicBezTo>
                  <a:cubicBezTo>
                    <a:pt x="88" y="967"/>
                    <a:pt x="88" y="975"/>
                    <a:pt x="81" y="989"/>
                  </a:cubicBezTo>
                  <a:cubicBezTo>
                    <a:pt x="81" y="1041"/>
                    <a:pt x="74" y="1107"/>
                    <a:pt x="118" y="1136"/>
                  </a:cubicBezTo>
                  <a:cubicBezTo>
                    <a:pt x="125" y="1143"/>
                    <a:pt x="125" y="1150"/>
                    <a:pt x="132" y="1173"/>
                  </a:cubicBezTo>
                  <a:cubicBezTo>
                    <a:pt x="132" y="1187"/>
                    <a:pt x="132" y="1209"/>
                    <a:pt x="147" y="1231"/>
                  </a:cubicBezTo>
                  <a:cubicBezTo>
                    <a:pt x="176" y="1283"/>
                    <a:pt x="213" y="1312"/>
                    <a:pt x="286" y="1312"/>
                  </a:cubicBezTo>
                  <a:cubicBezTo>
                    <a:pt x="315" y="1312"/>
                    <a:pt x="315" y="1319"/>
                    <a:pt x="330" y="1356"/>
                  </a:cubicBezTo>
                  <a:cubicBezTo>
                    <a:pt x="330" y="1363"/>
                    <a:pt x="330" y="1370"/>
                    <a:pt x="330" y="1378"/>
                  </a:cubicBezTo>
                  <a:cubicBezTo>
                    <a:pt x="352" y="1444"/>
                    <a:pt x="455" y="1510"/>
                    <a:pt x="521" y="1517"/>
                  </a:cubicBezTo>
                  <a:cubicBezTo>
                    <a:pt x="572" y="1524"/>
                    <a:pt x="682" y="1590"/>
                    <a:pt x="711" y="1605"/>
                  </a:cubicBezTo>
                  <a:cubicBezTo>
                    <a:pt x="711" y="1612"/>
                    <a:pt x="719" y="1612"/>
                    <a:pt x="719" y="1619"/>
                  </a:cubicBezTo>
                  <a:cubicBezTo>
                    <a:pt x="719" y="1627"/>
                    <a:pt x="711" y="1634"/>
                    <a:pt x="697" y="1641"/>
                  </a:cubicBezTo>
                  <a:cubicBezTo>
                    <a:pt x="652" y="1670"/>
                    <a:pt x="660" y="1707"/>
                    <a:pt x="660" y="1736"/>
                  </a:cubicBezTo>
                  <a:cubicBezTo>
                    <a:pt x="652" y="1714"/>
                    <a:pt x="631" y="1685"/>
                    <a:pt x="594" y="1685"/>
                  </a:cubicBezTo>
                  <a:cubicBezTo>
                    <a:pt x="572" y="1685"/>
                    <a:pt x="550" y="1692"/>
                    <a:pt x="528" y="1714"/>
                  </a:cubicBezTo>
                  <a:cubicBezTo>
                    <a:pt x="521" y="1721"/>
                    <a:pt x="491" y="1743"/>
                    <a:pt x="491" y="1780"/>
                  </a:cubicBezTo>
                  <a:cubicBezTo>
                    <a:pt x="499" y="1816"/>
                    <a:pt x="528" y="1831"/>
                    <a:pt x="550" y="1846"/>
                  </a:cubicBezTo>
                  <a:cubicBezTo>
                    <a:pt x="579" y="1860"/>
                    <a:pt x="601" y="1868"/>
                    <a:pt x="616" y="1875"/>
                  </a:cubicBezTo>
                  <a:cubicBezTo>
                    <a:pt x="616" y="1882"/>
                    <a:pt x="609" y="1882"/>
                    <a:pt x="601" y="1890"/>
                  </a:cubicBezTo>
                  <a:cubicBezTo>
                    <a:pt x="594" y="1904"/>
                    <a:pt x="594" y="1904"/>
                    <a:pt x="594" y="1904"/>
                  </a:cubicBezTo>
                  <a:cubicBezTo>
                    <a:pt x="579" y="1919"/>
                    <a:pt x="557" y="1934"/>
                    <a:pt x="557" y="1956"/>
                  </a:cubicBezTo>
                  <a:cubicBezTo>
                    <a:pt x="557" y="1978"/>
                    <a:pt x="572" y="2000"/>
                    <a:pt x="587" y="2014"/>
                  </a:cubicBezTo>
                  <a:cubicBezTo>
                    <a:pt x="609" y="2029"/>
                    <a:pt x="623" y="2044"/>
                    <a:pt x="638" y="2051"/>
                  </a:cubicBezTo>
                  <a:cubicBezTo>
                    <a:pt x="652" y="2058"/>
                    <a:pt x="652" y="2058"/>
                    <a:pt x="660" y="2066"/>
                  </a:cubicBezTo>
                  <a:cubicBezTo>
                    <a:pt x="667" y="2073"/>
                    <a:pt x="667" y="2080"/>
                    <a:pt x="674" y="2080"/>
                  </a:cubicBezTo>
                  <a:cubicBezTo>
                    <a:pt x="689" y="2102"/>
                    <a:pt x="697" y="2109"/>
                    <a:pt x="674" y="2139"/>
                  </a:cubicBezTo>
                  <a:cubicBezTo>
                    <a:pt x="667" y="2154"/>
                    <a:pt x="660" y="2168"/>
                    <a:pt x="652" y="2183"/>
                  </a:cubicBezTo>
                  <a:cubicBezTo>
                    <a:pt x="652" y="2197"/>
                    <a:pt x="645" y="2205"/>
                    <a:pt x="638" y="2212"/>
                  </a:cubicBezTo>
                  <a:cubicBezTo>
                    <a:pt x="638" y="2212"/>
                    <a:pt x="631" y="2212"/>
                    <a:pt x="623" y="2205"/>
                  </a:cubicBezTo>
                  <a:cubicBezTo>
                    <a:pt x="609" y="2205"/>
                    <a:pt x="594" y="2190"/>
                    <a:pt x="579" y="2176"/>
                  </a:cubicBezTo>
                  <a:cubicBezTo>
                    <a:pt x="572" y="2161"/>
                    <a:pt x="557" y="2139"/>
                    <a:pt x="528" y="2139"/>
                  </a:cubicBezTo>
                  <a:cubicBezTo>
                    <a:pt x="521" y="2139"/>
                    <a:pt x="506" y="2146"/>
                    <a:pt x="499" y="2154"/>
                  </a:cubicBezTo>
                  <a:cubicBezTo>
                    <a:pt x="477" y="2168"/>
                    <a:pt x="455" y="2183"/>
                    <a:pt x="447" y="2183"/>
                  </a:cubicBezTo>
                  <a:cubicBezTo>
                    <a:pt x="440" y="2183"/>
                    <a:pt x="440" y="2183"/>
                    <a:pt x="440" y="2176"/>
                  </a:cubicBezTo>
                  <a:cubicBezTo>
                    <a:pt x="418" y="2154"/>
                    <a:pt x="389" y="2139"/>
                    <a:pt x="359" y="2139"/>
                  </a:cubicBezTo>
                  <a:cubicBezTo>
                    <a:pt x="345" y="2139"/>
                    <a:pt x="323" y="2146"/>
                    <a:pt x="315" y="2161"/>
                  </a:cubicBezTo>
                  <a:cubicBezTo>
                    <a:pt x="301" y="2168"/>
                    <a:pt x="293" y="2183"/>
                    <a:pt x="301" y="2212"/>
                  </a:cubicBezTo>
                  <a:cubicBezTo>
                    <a:pt x="308" y="2307"/>
                    <a:pt x="338" y="2359"/>
                    <a:pt x="367" y="2388"/>
                  </a:cubicBezTo>
                  <a:cubicBezTo>
                    <a:pt x="374" y="2388"/>
                    <a:pt x="374" y="2388"/>
                    <a:pt x="374" y="2395"/>
                  </a:cubicBezTo>
                  <a:lnTo>
                    <a:pt x="374" y="2395"/>
                  </a:lnTo>
                  <a:cubicBezTo>
                    <a:pt x="286" y="2395"/>
                    <a:pt x="257" y="2388"/>
                    <a:pt x="235" y="2381"/>
                  </a:cubicBezTo>
                  <a:cubicBezTo>
                    <a:pt x="228" y="2373"/>
                    <a:pt x="220" y="2373"/>
                    <a:pt x="213" y="2373"/>
                  </a:cubicBezTo>
                  <a:cubicBezTo>
                    <a:pt x="191" y="2373"/>
                    <a:pt x="162" y="2388"/>
                    <a:pt x="154" y="2417"/>
                  </a:cubicBezTo>
                  <a:cubicBezTo>
                    <a:pt x="147" y="2425"/>
                    <a:pt x="140" y="2447"/>
                    <a:pt x="176" y="2476"/>
                  </a:cubicBezTo>
                  <a:cubicBezTo>
                    <a:pt x="198" y="2491"/>
                    <a:pt x="220" y="2498"/>
                    <a:pt x="242" y="2498"/>
                  </a:cubicBezTo>
                  <a:cubicBezTo>
                    <a:pt x="250" y="2505"/>
                    <a:pt x="264" y="2505"/>
                    <a:pt x="271" y="2513"/>
                  </a:cubicBezTo>
                  <a:cubicBezTo>
                    <a:pt x="301" y="2527"/>
                    <a:pt x="323" y="2542"/>
                    <a:pt x="359" y="2571"/>
                  </a:cubicBezTo>
                  <a:cubicBezTo>
                    <a:pt x="359" y="2578"/>
                    <a:pt x="367" y="2578"/>
                    <a:pt x="374" y="2586"/>
                  </a:cubicBezTo>
                  <a:cubicBezTo>
                    <a:pt x="381" y="2593"/>
                    <a:pt x="389" y="2600"/>
                    <a:pt x="389" y="2608"/>
                  </a:cubicBezTo>
                  <a:lnTo>
                    <a:pt x="389" y="2608"/>
                  </a:lnTo>
                  <a:cubicBezTo>
                    <a:pt x="352" y="2608"/>
                    <a:pt x="315" y="2615"/>
                    <a:pt x="301" y="2645"/>
                  </a:cubicBezTo>
                  <a:cubicBezTo>
                    <a:pt x="286" y="2681"/>
                    <a:pt x="301" y="2710"/>
                    <a:pt x="308" y="2718"/>
                  </a:cubicBezTo>
                  <a:cubicBezTo>
                    <a:pt x="323" y="2732"/>
                    <a:pt x="323" y="2747"/>
                    <a:pt x="323" y="2747"/>
                  </a:cubicBezTo>
                  <a:lnTo>
                    <a:pt x="323" y="2747"/>
                  </a:lnTo>
                  <a:cubicBezTo>
                    <a:pt x="242" y="2747"/>
                    <a:pt x="176" y="2791"/>
                    <a:pt x="154" y="2850"/>
                  </a:cubicBezTo>
                  <a:cubicBezTo>
                    <a:pt x="147" y="2879"/>
                    <a:pt x="154" y="2908"/>
                    <a:pt x="154" y="2923"/>
                  </a:cubicBezTo>
                  <a:cubicBezTo>
                    <a:pt x="162" y="2952"/>
                    <a:pt x="162" y="2952"/>
                    <a:pt x="154" y="2959"/>
                  </a:cubicBezTo>
                  <a:cubicBezTo>
                    <a:pt x="147" y="2967"/>
                    <a:pt x="132" y="2974"/>
                    <a:pt x="125" y="2982"/>
                  </a:cubicBezTo>
                  <a:cubicBezTo>
                    <a:pt x="110" y="2989"/>
                    <a:pt x="96" y="2996"/>
                    <a:pt x="88" y="3018"/>
                  </a:cubicBezTo>
                  <a:cubicBezTo>
                    <a:pt x="88" y="3040"/>
                    <a:pt x="110" y="3055"/>
                    <a:pt x="125" y="3069"/>
                  </a:cubicBezTo>
                  <a:cubicBezTo>
                    <a:pt x="132" y="3077"/>
                    <a:pt x="154" y="3091"/>
                    <a:pt x="125" y="3135"/>
                  </a:cubicBezTo>
                  <a:cubicBezTo>
                    <a:pt x="118" y="3150"/>
                    <a:pt x="103" y="3172"/>
                    <a:pt x="96" y="3194"/>
                  </a:cubicBezTo>
                  <a:cubicBezTo>
                    <a:pt x="88" y="3209"/>
                    <a:pt x="74" y="3245"/>
                    <a:pt x="66" y="3253"/>
                  </a:cubicBezTo>
                  <a:lnTo>
                    <a:pt x="66" y="3253"/>
                  </a:lnTo>
                  <a:cubicBezTo>
                    <a:pt x="37" y="3253"/>
                    <a:pt x="22" y="3260"/>
                    <a:pt x="15" y="3267"/>
                  </a:cubicBezTo>
                  <a:cubicBezTo>
                    <a:pt x="0" y="3297"/>
                    <a:pt x="8" y="3326"/>
                    <a:pt x="15" y="3355"/>
                  </a:cubicBezTo>
                  <a:cubicBezTo>
                    <a:pt x="15" y="3363"/>
                    <a:pt x="15" y="3370"/>
                    <a:pt x="15" y="3370"/>
                  </a:cubicBezTo>
                  <a:cubicBezTo>
                    <a:pt x="22" y="3399"/>
                    <a:pt x="37" y="3473"/>
                    <a:pt x="125" y="3473"/>
                  </a:cubicBezTo>
                  <a:cubicBezTo>
                    <a:pt x="176" y="3473"/>
                    <a:pt x="235" y="3473"/>
                    <a:pt x="257" y="3436"/>
                  </a:cubicBezTo>
                  <a:cubicBezTo>
                    <a:pt x="264" y="3428"/>
                    <a:pt x="264" y="3407"/>
                    <a:pt x="257" y="3377"/>
                  </a:cubicBezTo>
                  <a:cubicBezTo>
                    <a:pt x="242" y="3355"/>
                    <a:pt x="242" y="3348"/>
                    <a:pt x="242" y="3348"/>
                  </a:cubicBezTo>
                  <a:cubicBezTo>
                    <a:pt x="242" y="3348"/>
                    <a:pt x="250" y="3341"/>
                    <a:pt x="271" y="3326"/>
                  </a:cubicBezTo>
                  <a:cubicBezTo>
                    <a:pt x="286" y="3319"/>
                    <a:pt x="293" y="3319"/>
                    <a:pt x="301" y="3311"/>
                  </a:cubicBezTo>
                  <a:cubicBezTo>
                    <a:pt x="323" y="3297"/>
                    <a:pt x="338" y="3297"/>
                    <a:pt x="352" y="3297"/>
                  </a:cubicBezTo>
                  <a:cubicBezTo>
                    <a:pt x="352" y="3297"/>
                    <a:pt x="359" y="3297"/>
                    <a:pt x="367" y="3297"/>
                  </a:cubicBezTo>
                  <a:cubicBezTo>
                    <a:pt x="374" y="3297"/>
                    <a:pt x="374" y="3297"/>
                    <a:pt x="381" y="3319"/>
                  </a:cubicBezTo>
                  <a:cubicBezTo>
                    <a:pt x="389" y="3341"/>
                    <a:pt x="396" y="3355"/>
                    <a:pt x="418" y="3377"/>
                  </a:cubicBezTo>
                  <a:cubicBezTo>
                    <a:pt x="433" y="3392"/>
                    <a:pt x="433" y="3414"/>
                    <a:pt x="425" y="3436"/>
                  </a:cubicBezTo>
                  <a:cubicBezTo>
                    <a:pt x="403" y="3436"/>
                    <a:pt x="389" y="3465"/>
                    <a:pt x="389" y="3473"/>
                  </a:cubicBezTo>
                  <a:cubicBezTo>
                    <a:pt x="359" y="3516"/>
                    <a:pt x="367" y="3546"/>
                    <a:pt x="374" y="3582"/>
                  </a:cubicBezTo>
                  <a:cubicBezTo>
                    <a:pt x="381" y="3590"/>
                    <a:pt x="381" y="3604"/>
                    <a:pt x="381" y="3619"/>
                  </a:cubicBezTo>
                  <a:cubicBezTo>
                    <a:pt x="389" y="3678"/>
                    <a:pt x="411" y="3744"/>
                    <a:pt x="411" y="3751"/>
                  </a:cubicBezTo>
                  <a:cubicBezTo>
                    <a:pt x="411" y="3758"/>
                    <a:pt x="411" y="3758"/>
                    <a:pt x="411" y="3758"/>
                  </a:cubicBezTo>
                  <a:cubicBezTo>
                    <a:pt x="418" y="3758"/>
                    <a:pt x="418" y="3758"/>
                    <a:pt x="418" y="3758"/>
                  </a:cubicBezTo>
                  <a:cubicBezTo>
                    <a:pt x="425" y="3773"/>
                    <a:pt x="425" y="3773"/>
                    <a:pt x="425" y="3773"/>
                  </a:cubicBezTo>
                  <a:cubicBezTo>
                    <a:pt x="447" y="3802"/>
                    <a:pt x="447" y="3802"/>
                    <a:pt x="447" y="3802"/>
                  </a:cubicBezTo>
                  <a:cubicBezTo>
                    <a:pt x="469" y="3780"/>
                    <a:pt x="469" y="3780"/>
                    <a:pt x="469" y="3780"/>
                  </a:cubicBezTo>
                  <a:cubicBezTo>
                    <a:pt x="499" y="3758"/>
                    <a:pt x="528" y="3736"/>
                    <a:pt x="543" y="3736"/>
                  </a:cubicBezTo>
                  <a:cubicBezTo>
                    <a:pt x="557" y="3744"/>
                    <a:pt x="579" y="3758"/>
                    <a:pt x="616" y="3758"/>
                  </a:cubicBezTo>
                  <a:cubicBezTo>
                    <a:pt x="652" y="3758"/>
                    <a:pt x="674" y="3744"/>
                    <a:pt x="689" y="3736"/>
                  </a:cubicBezTo>
                  <a:cubicBezTo>
                    <a:pt x="697" y="3729"/>
                    <a:pt x="704" y="3729"/>
                    <a:pt x="711" y="3729"/>
                  </a:cubicBezTo>
                  <a:cubicBezTo>
                    <a:pt x="711" y="3729"/>
                    <a:pt x="711" y="3729"/>
                    <a:pt x="733" y="3744"/>
                  </a:cubicBezTo>
                  <a:cubicBezTo>
                    <a:pt x="748" y="3766"/>
                    <a:pt x="755" y="3788"/>
                    <a:pt x="770" y="3802"/>
                  </a:cubicBezTo>
                  <a:cubicBezTo>
                    <a:pt x="806" y="3861"/>
                    <a:pt x="850" y="3919"/>
                    <a:pt x="916" y="3927"/>
                  </a:cubicBezTo>
                  <a:cubicBezTo>
                    <a:pt x="953" y="3934"/>
                    <a:pt x="953" y="3934"/>
                    <a:pt x="960" y="3956"/>
                  </a:cubicBezTo>
                  <a:cubicBezTo>
                    <a:pt x="968" y="3978"/>
                    <a:pt x="975" y="4000"/>
                    <a:pt x="1004" y="4029"/>
                  </a:cubicBezTo>
                  <a:cubicBezTo>
                    <a:pt x="1048" y="4088"/>
                    <a:pt x="1063" y="4110"/>
                    <a:pt x="1092" y="4154"/>
                  </a:cubicBezTo>
                  <a:cubicBezTo>
                    <a:pt x="1099" y="4176"/>
                    <a:pt x="1099" y="4176"/>
                    <a:pt x="1099" y="4176"/>
                  </a:cubicBezTo>
                  <a:cubicBezTo>
                    <a:pt x="1107" y="4183"/>
                    <a:pt x="1107" y="4183"/>
                    <a:pt x="1114" y="4191"/>
                  </a:cubicBezTo>
                  <a:cubicBezTo>
                    <a:pt x="1136" y="4235"/>
                    <a:pt x="1158" y="4271"/>
                    <a:pt x="1208" y="4271"/>
                  </a:cubicBezTo>
                  <a:cubicBezTo>
                    <a:pt x="1216" y="4271"/>
                    <a:pt x="1223" y="4271"/>
                    <a:pt x="1238" y="4264"/>
                  </a:cubicBezTo>
                  <a:lnTo>
                    <a:pt x="1238" y="4264"/>
                  </a:lnTo>
                  <a:cubicBezTo>
                    <a:pt x="1245" y="4264"/>
                    <a:pt x="1252" y="4271"/>
                    <a:pt x="1267" y="4293"/>
                  </a:cubicBezTo>
                  <a:cubicBezTo>
                    <a:pt x="1274" y="4315"/>
                    <a:pt x="1289" y="4337"/>
                    <a:pt x="1311" y="4352"/>
                  </a:cubicBezTo>
                  <a:cubicBezTo>
                    <a:pt x="1340" y="4374"/>
                    <a:pt x="1384" y="4381"/>
                    <a:pt x="1443" y="4381"/>
                  </a:cubicBezTo>
                  <a:cubicBezTo>
                    <a:pt x="1458" y="4381"/>
                    <a:pt x="1472" y="4381"/>
                    <a:pt x="1480" y="4381"/>
                  </a:cubicBezTo>
                  <a:cubicBezTo>
                    <a:pt x="1487" y="4381"/>
                    <a:pt x="1516" y="4396"/>
                    <a:pt x="1516" y="4432"/>
                  </a:cubicBezTo>
                  <a:cubicBezTo>
                    <a:pt x="1516" y="4469"/>
                    <a:pt x="1523" y="4491"/>
                    <a:pt x="1538" y="4513"/>
                  </a:cubicBezTo>
                  <a:cubicBezTo>
                    <a:pt x="1545" y="4542"/>
                    <a:pt x="1553" y="4557"/>
                    <a:pt x="1553" y="4586"/>
                  </a:cubicBezTo>
                  <a:cubicBezTo>
                    <a:pt x="1538" y="4645"/>
                    <a:pt x="1523" y="4755"/>
                    <a:pt x="1619" y="4784"/>
                  </a:cubicBezTo>
                  <a:cubicBezTo>
                    <a:pt x="1677" y="4806"/>
                    <a:pt x="1736" y="4821"/>
                    <a:pt x="1751" y="4821"/>
                  </a:cubicBezTo>
                  <a:cubicBezTo>
                    <a:pt x="1758" y="4828"/>
                    <a:pt x="1780" y="4828"/>
                    <a:pt x="1802" y="4828"/>
                  </a:cubicBezTo>
                  <a:cubicBezTo>
                    <a:pt x="1839" y="4828"/>
                    <a:pt x="1853" y="4814"/>
                    <a:pt x="1868" y="4806"/>
                  </a:cubicBezTo>
                  <a:cubicBezTo>
                    <a:pt x="1875" y="4791"/>
                    <a:pt x="1882" y="4777"/>
                    <a:pt x="1882" y="4762"/>
                  </a:cubicBezTo>
                  <a:cubicBezTo>
                    <a:pt x="1897" y="4769"/>
                    <a:pt x="1919" y="4769"/>
                    <a:pt x="1934" y="4769"/>
                  </a:cubicBezTo>
                  <a:cubicBezTo>
                    <a:pt x="1970" y="4769"/>
                    <a:pt x="1992" y="4755"/>
                    <a:pt x="2000" y="4740"/>
                  </a:cubicBezTo>
                  <a:cubicBezTo>
                    <a:pt x="2007" y="4740"/>
                    <a:pt x="2007" y="4733"/>
                    <a:pt x="2007" y="4733"/>
                  </a:cubicBezTo>
                  <a:lnTo>
                    <a:pt x="2007" y="4733"/>
                  </a:lnTo>
                  <a:cubicBezTo>
                    <a:pt x="2022" y="4740"/>
                    <a:pt x="2036" y="4740"/>
                    <a:pt x="2058" y="4740"/>
                  </a:cubicBezTo>
                  <a:cubicBezTo>
                    <a:pt x="2095" y="4740"/>
                    <a:pt x="2124" y="4711"/>
                    <a:pt x="2139" y="4674"/>
                  </a:cubicBezTo>
                  <a:cubicBezTo>
                    <a:pt x="2146" y="4630"/>
                    <a:pt x="2132" y="4586"/>
                    <a:pt x="2080" y="4564"/>
                  </a:cubicBezTo>
                  <a:cubicBezTo>
                    <a:pt x="2051" y="4542"/>
                    <a:pt x="2022" y="4535"/>
                    <a:pt x="2000" y="4520"/>
                  </a:cubicBezTo>
                  <a:cubicBezTo>
                    <a:pt x="1949" y="4506"/>
                    <a:pt x="1904" y="4484"/>
                    <a:pt x="1890" y="4454"/>
                  </a:cubicBezTo>
                  <a:cubicBezTo>
                    <a:pt x="1890" y="4447"/>
                    <a:pt x="1890" y="4440"/>
                    <a:pt x="1882" y="4432"/>
                  </a:cubicBezTo>
                  <a:cubicBezTo>
                    <a:pt x="1868" y="4381"/>
                    <a:pt x="1861" y="4366"/>
                    <a:pt x="1912" y="4330"/>
                  </a:cubicBezTo>
                  <a:cubicBezTo>
                    <a:pt x="1941" y="4315"/>
                    <a:pt x="1941" y="4315"/>
                    <a:pt x="1941" y="4315"/>
                  </a:cubicBezTo>
                  <a:cubicBezTo>
                    <a:pt x="2000" y="4271"/>
                    <a:pt x="2007" y="4264"/>
                    <a:pt x="2066" y="4242"/>
                  </a:cubicBezTo>
                  <a:cubicBezTo>
                    <a:pt x="2080" y="4235"/>
                    <a:pt x="2102" y="4235"/>
                    <a:pt x="2117" y="4235"/>
                  </a:cubicBezTo>
                  <a:cubicBezTo>
                    <a:pt x="2132" y="4235"/>
                    <a:pt x="2139" y="4235"/>
                    <a:pt x="2154" y="4242"/>
                  </a:cubicBezTo>
                  <a:cubicBezTo>
                    <a:pt x="2168" y="4242"/>
                    <a:pt x="2183" y="4242"/>
                    <a:pt x="2205" y="4242"/>
                  </a:cubicBezTo>
                  <a:cubicBezTo>
                    <a:pt x="2256" y="4242"/>
                    <a:pt x="2308" y="4257"/>
                    <a:pt x="2322" y="4286"/>
                  </a:cubicBezTo>
                  <a:cubicBezTo>
                    <a:pt x="2337" y="4315"/>
                    <a:pt x="2373" y="4352"/>
                    <a:pt x="2403" y="4352"/>
                  </a:cubicBezTo>
                  <a:cubicBezTo>
                    <a:pt x="2425" y="4352"/>
                    <a:pt x="2439" y="4345"/>
                    <a:pt x="2447" y="4323"/>
                  </a:cubicBezTo>
                  <a:cubicBezTo>
                    <a:pt x="2454" y="4330"/>
                    <a:pt x="2469" y="4337"/>
                    <a:pt x="2491" y="4352"/>
                  </a:cubicBezTo>
                  <a:cubicBezTo>
                    <a:pt x="2505" y="4359"/>
                    <a:pt x="2513" y="4366"/>
                    <a:pt x="2527" y="4366"/>
                  </a:cubicBezTo>
                  <a:cubicBezTo>
                    <a:pt x="2571" y="4366"/>
                    <a:pt x="2630" y="4337"/>
                    <a:pt x="2644" y="4323"/>
                  </a:cubicBezTo>
                  <a:cubicBezTo>
                    <a:pt x="2644" y="4323"/>
                    <a:pt x="2652" y="4323"/>
                    <a:pt x="2659" y="4323"/>
                  </a:cubicBezTo>
                  <a:cubicBezTo>
                    <a:pt x="2674" y="4323"/>
                    <a:pt x="2689" y="4323"/>
                    <a:pt x="2703" y="4337"/>
                  </a:cubicBezTo>
                  <a:cubicBezTo>
                    <a:pt x="2718" y="4352"/>
                    <a:pt x="2718" y="4403"/>
                    <a:pt x="2711" y="4432"/>
                  </a:cubicBezTo>
                  <a:cubicBezTo>
                    <a:pt x="2696" y="4462"/>
                    <a:pt x="2689" y="4513"/>
                    <a:pt x="2725" y="4550"/>
                  </a:cubicBezTo>
                  <a:cubicBezTo>
                    <a:pt x="2762" y="4594"/>
                    <a:pt x="2799" y="4608"/>
                    <a:pt x="2828" y="4608"/>
                  </a:cubicBezTo>
                  <a:cubicBezTo>
                    <a:pt x="2850" y="4608"/>
                    <a:pt x="2864" y="4601"/>
                    <a:pt x="2879" y="4586"/>
                  </a:cubicBezTo>
                  <a:cubicBezTo>
                    <a:pt x="2886" y="4586"/>
                    <a:pt x="2886" y="4586"/>
                    <a:pt x="2886" y="4586"/>
                  </a:cubicBezTo>
                  <a:cubicBezTo>
                    <a:pt x="2886" y="4586"/>
                    <a:pt x="2886" y="4586"/>
                    <a:pt x="2894" y="4586"/>
                  </a:cubicBezTo>
                  <a:cubicBezTo>
                    <a:pt x="2901" y="4594"/>
                    <a:pt x="2916" y="4608"/>
                    <a:pt x="2938" y="4608"/>
                  </a:cubicBezTo>
                  <a:cubicBezTo>
                    <a:pt x="2945" y="4608"/>
                    <a:pt x="2945" y="4608"/>
                    <a:pt x="2952" y="4608"/>
                  </a:cubicBezTo>
                  <a:cubicBezTo>
                    <a:pt x="2960" y="4608"/>
                    <a:pt x="2960" y="4608"/>
                    <a:pt x="2967" y="4608"/>
                  </a:cubicBezTo>
                  <a:cubicBezTo>
                    <a:pt x="2974" y="4608"/>
                    <a:pt x="3004" y="4608"/>
                    <a:pt x="3026" y="4586"/>
                  </a:cubicBezTo>
                  <a:cubicBezTo>
                    <a:pt x="3048" y="4564"/>
                    <a:pt x="3055" y="4520"/>
                    <a:pt x="3048" y="4462"/>
                  </a:cubicBezTo>
                  <a:cubicBezTo>
                    <a:pt x="3048" y="4410"/>
                    <a:pt x="3048" y="4366"/>
                    <a:pt x="3048" y="4323"/>
                  </a:cubicBezTo>
                  <a:cubicBezTo>
                    <a:pt x="3055" y="4249"/>
                    <a:pt x="3055" y="4191"/>
                    <a:pt x="3026" y="4132"/>
                  </a:cubicBezTo>
                  <a:cubicBezTo>
                    <a:pt x="2989" y="4073"/>
                    <a:pt x="2974" y="3985"/>
                    <a:pt x="2974" y="3941"/>
                  </a:cubicBezTo>
                  <a:cubicBezTo>
                    <a:pt x="2989" y="3934"/>
                    <a:pt x="3018" y="3912"/>
                    <a:pt x="3055" y="3890"/>
                  </a:cubicBezTo>
                  <a:cubicBezTo>
                    <a:pt x="3121" y="3854"/>
                    <a:pt x="3158" y="3824"/>
                    <a:pt x="3172" y="3780"/>
                  </a:cubicBezTo>
                  <a:cubicBezTo>
                    <a:pt x="3172" y="3780"/>
                    <a:pt x="3180" y="3780"/>
                    <a:pt x="3201" y="3780"/>
                  </a:cubicBezTo>
                  <a:cubicBezTo>
                    <a:pt x="3216" y="3780"/>
                    <a:pt x="3223" y="3780"/>
                    <a:pt x="3231" y="3780"/>
                  </a:cubicBezTo>
                  <a:cubicBezTo>
                    <a:pt x="3245" y="3780"/>
                    <a:pt x="3260" y="3780"/>
                    <a:pt x="3267" y="3780"/>
                  </a:cubicBezTo>
                  <a:cubicBezTo>
                    <a:pt x="3275" y="3780"/>
                    <a:pt x="3275" y="3780"/>
                    <a:pt x="3275" y="3788"/>
                  </a:cubicBezTo>
                  <a:cubicBezTo>
                    <a:pt x="3297" y="3802"/>
                    <a:pt x="3289" y="3854"/>
                    <a:pt x="3282" y="3876"/>
                  </a:cubicBezTo>
                  <a:cubicBezTo>
                    <a:pt x="3275" y="3905"/>
                    <a:pt x="3282" y="3956"/>
                    <a:pt x="3304" y="3993"/>
                  </a:cubicBezTo>
                  <a:cubicBezTo>
                    <a:pt x="3326" y="4029"/>
                    <a:pt x="3348" y="4044"/>
                    <a:pt x="3377" y="4051"/>
                  </a:cubicBezTo>
                  <a:cubicBezTo>
                    <a:pt x="3414" y="4059"/>
                    <a:pt x="3421" y="4073"/>
                    <a:pt x="3436" y="4117"/>
                  </a:cubicBezTo>
                  <a:cubicBezTo>
                    <a:pt x="3443" y="4161"/>
                    <a:pt x="3480" y="4249"/>
                    <a:pt x="3546" y="4249"/>
                  </a:cubicBezTo>
                  <a:cubicBezTo>
                    <a:pt x="3561" y="4249"/>
                    <a:pt x="3575" y="4242"/>
                    <a:pt x="3597" y="4227"/>
                  </a:cubicBezTo>
                  <a:cubicBezTo>
                    <a:pt x="3619" y="4205"/>
                    <a:pt x="3634" y="4183"/>
                    <a:pt x="3649" y="4169"/>
                  </a:cubicBezTo>
                  <a:cubicBezTo>
                    <a:pt x="3656" y="4154"/>
                    <a:pt x="3670" y="4139"/>
                    <a:pt x="3670" y="4139"/>
                  </a:cubicBezTo>
                  <a:cubicBezTo>
                    <a:pt x="3670" y="4139"/>
                    <a:pt x="3670" y="4139"/>
                    <a:pt x="3678" y="4139"/>
                  </a:cubicBezTo>
                  <a:cubicBezTo>
                    <a:pt x="3685" y="4147"/>
                    <a:pt x="3692" y="4154"/>
                    <a:pt x="3700" y="4161"/>
                  </a:cubicBezTo>
                  <a:cubicBezTo>
                    <a:pt x="3722" y="4176"/>
                    <a:pt x="3744" y="4198"/>
                    <a:pt x="3773" y="4198"/>
                  </a:cubicBezTo>
                  <a:cubicBezTo>
                    <a:pt x="3795" y="4198"/>
                    <a:pt x="3810" y="4191"/>
                    <a:pt x="3824" y="4183"/>
                  </a:cubicBezTo>
                  <a:cubicBezTo>
                    <a:pt x="3898" y="4147"/>
                    <a:pt x="4008" y="4110"/>
                    <a:pt x="4066" y="4110"/>
                  </a:cubicBezTo>
                  <a:lnTo>
                    <a:pt x="4073" y="4110"/>
                  </a:lnTo>
                  <a:cubicBezTo>
                    <a:pt x="4088" y="4139"/>
                    <a:pt x="4110" y="4139"/>
                    <a:pt x="4154" y="4139"/>
                  </a:cubicBezTo>
                  <a:cubicBezTo>
                    <a:pt x="4242" y="4139"/>
                    <a:pt x="4264" y="4139"/>
                    <a:pt x="4330" y="4103"/>
                  </a:cubicBezTo>
                  <a:cubicBezTo>
                    <a:pt x="4344" y="4095"/>
                    <a:pt x="4366" y="4088"/>
                    <a:pt x="4389" y="4081"/>
                  </a:cubicBezTo>
                  <a:cubicBezTo>
                    <a:pt x="4396" y="4022"/>
                    <a:pt x="4396" y="4022"/>
                    <a:pt x="4396" y="4022"/>
                  </a:cubicBezTo>
                  <a:cubicBezTo>
                    <a:pt x="4352" y="4015"/>
                    <a:pt x="4330" y="4000"/>
                    <a:pt x="4315" y="3993"/>
                  </a:cubicBezTo>
                  <a:cubicBezTo>
                    <a:pt x="4337" y="3956"/>
                    <a:pt x="4344" y="3949"/>
                    <a:pt x="4396" y="3919"/>
                  </a:cubicBezTo>
                  <a:cubicBezTo>
                    <a:pt x="4469" y="3883"/>
                    <a:pt x="4484" y="3846"/>
                    <a:pt x="4462" y="3773"/>
                  </a:cubicBezTo>
                  <a:cubicBezTo>
                    <a:pt x="4447" y="3722"/>
                    <a:pt x="4411" y="3670"/>
                    <a:pt x="4366" y="3670"/>
                  </a:cubicBezTo>
                  <a:cubicBezTo>
                    <a:pt x="4352" y="3670"/>
                    <a:pt x="4337" y="3678"/>
                    <a:pt x="4330" y="3685"/>
                  </a:cubicBezTo>
                  <a:cubicBezTo>
                    <a:pt x="4323" y="3692"/>
                    <a:pt x="4315" y="3692"/>
                    <a:pt x="4315" y="3700"/>
                  </a:cubicBezTo>
                  <a:cubicBezTo>
                    <a:pt x="4315" y="3692"/>
                    <a:pt x="4308" y="3692"/>
                    <a:pt x="4308" y="3692"/>
                  </a:cubicBezTo>
                  <a:cubicBezTo>
                    <a:pt x="4293" y="3648"/>
                    <a:pt x="4301" y="3634"/>
                    <a:pt x="4301" y="3634"/>
                  </a:cubicBezTo>
                  <a:cubicBezTo>
                    <a:pt x="4301" y="3634"/>
                    <a:pt x="4308" y="3626"/>
                    <a:pt x="4315" y="3626"/>
                  </a:cubicBezTo>
                  <a:cubicBezTo>
                    <a:pt x="4366" y="3612"/>
                    <a:pt x="4381" y="3568"/>
                    <a:pt x="4403" y="3524"/>
                  </a:cubicBezTo>
                  <a:cubicBezTo>
                    <a:pt x="4403" y="3509"/>
                    <a:pt x="4403" y="3509"/>
                    <a:pt x="4403" y="3509"/>
                  </a:cubicBezTo>
                  <a:cubicBezTo>
                    <a:pt x="4418" y="3473"/>
                    <a:pt x="4425" y="3473"/>
                    <a:pt x="4462" y="3450"/>
                  </a:cubicBezTo>
                  <a:cubicBezTo>
                    <a:pt x="4469" y="3443"/>
                    <a:pt x="4469" y="3443"/>
                    <a:pt x="4469" y="3443"/>
                  </a:cubicBezTo>
                  <a:cubicBezTo>
                    <a:pt x="4476" y="3436"/>
                    <a:pt x="4484" y="3436"/>
                    <a:pt x="4491" y="3428"/>
                  </a:cubicBezTo>
                  <a:cubicBezTo>
                    <a:pt x="4506" y="3421"/>
                    <a:pt x="4513" y="3414"/>
                    <a:pt x="4528" y="3407"/>
                  </a:cubicBezTo>
                  <a:cubicBezTo>
                    <a:pt x="4528" y="3428"/>
                    <a:pt x="4542" y="3458"/>
                    <a:pt x="4557" y="3473"/>
                  </a:cubicBezTo>
                  <a:cubicBezTo>
                    <a:pt x="4550" y="3495"/>
                    <a:pt x="4542" y="3524"/>
                    <a:pt x="4550" y="3546"/>
                  </a:cubicBezTo>
                  <a:cubicBezTo>
                    <a:pt x="4557" y="3575"/>
                    <a:pt x="4594" y="3626"/>
                    <a:pt x="4645" y="3626"/>
                  </a:cubicBezTo>
                  <a:cubicBezTo>
                    <a:pt x="4667" y="3626"/>
                    <a:pt x="4689" y="3619"/>
                    <a:pt x="4704" y="3604"/>
                  </a:cubicBezTo>
                  <a:cubicBezTo>
                    <a:pt x="4718" y="3582"/>
                    <a:pt x="4725" y="3568"/>
                    <a:pt x="4733" y="3553"/>
                  </a:cubicBezTo>
                  <a:cubicBezTo>
                    <a:pt x="4740" y="3560"/>
                    <a:pt x="4755" y="3568"/>
                    <a:pt x="4770" y="3568"/>
                  </a:cubicBezTo>
                  <a:cubicBezTo>
                    <a:pt x="4777" y="3568"/>
                    <a:pt x="4784" y="3568"/>
                    <a:pt x="4799" y="3568"/>
                  </a:cubicBezTo>
                  <a:cubicBezTo>
                    <a:pt x="4880" y="3524"/>
                    <a:pt x="4857" y="3465"/>
                    <a:pt x="4850" y="3443"/>
                  </a:cubicBezTo>
                  <a:cubicBezTo>
                    <a:pt x="4850" y="3443"/>
                    <a:pt x="4843" y="3436"/>
                    <a:pt x="4843" y="3428"/>
                  </a:cubicBezTo>
                  <a:cubicBezTo>
                    <a:pt x="4850" y="3428"/>
                    <a:pt x="4850" y="3421"/>
                    <a:pt x="4857" y="3414"/>
                  </a:cubicBezTo>
                  <a:cubicBezTo>
                    <a:pt x="4865" y="3407"/>
                    <a:pt x="4865" y="3392"/>
                    <a:pt x="4872" y="3385"/>
                  </a:cubicBezTo>
                  <a:cubicBezTo>
                    <a:pt x="4916" y="3377"/>
                    <a:pt x="4953" y="3363"/>
                    <a:pt x="4967" y="3348"/>
                  </a:cubicBezTo>
                  <a:cubicBezTo>
                    <a:pt x="4982" y="3348"/>
                    <a:pt x="4989" y="3348"/>
                    <a:pt x="5004" y="3348"/>
                  </a:cubicBezTo>
                  <a:cubicBezTo>
                    <a:pt x="5019" y="3348"/>
                    <a:pt x="5033" y="3348"/>
                    <a:pt x="5048" y="3348"/>
                  </a:cubicBezTo>
                  <a:cubicBezTo>
                    <a:pt x="5085" y="3333"/>
                    <a:pt x="5092" y="3319"/>
                    <a:pt x="5107" y="3304"/>
                  </a:cubicBezTo>
                  <a:cubicBezTo>
                    <a:pt x="5107" y="3297"/>
                    <a:pt x="5114" y="3297"/>
                    <a:pt x="5114" y="3289"/>
                  </a:cubicBezTo>
                  <a:cubicBezTo>
                    <a:pt x="5121" y="3275"/>
                    <a:pt x="5129" y="3275"/>
                    <a:pt x="5143" y="3267"/>
                  </a:cubicBezTo>
                  <a:cubicBezTo>
                    <a:pt x="5151" y="3267"/>
                    <a:pt x="5158" y="3260"/>
                    <a:pt x="5158" y="3260"/>
                  </a:cubicBezTo>
                  <a:cubicBezTo>
                    <a:pt x="5194" y="3238"/>
                    <a:pt x="5216" y="3194"/>
                    <a:pt x="5216" y="3157"/>
                  </a:cubicBezTo>
                  <a:cubicBezTo>
                    <a:pt x="5209" y="3128"/>
                    <a:pt x="5187" y="3106"/>
                    <a:pt x="5151" y="3099"/>
                  </a:cubicBezTo>
                  <a:cubicBezTo>
                    <a:pt x="5092" y="3091"/>
                    <a:pt x="5085" y="3077"/>
                    <a:pt x="5085" y="3062"/>
                  </a:cubicBezTo>
                  <a:cubicBezTo>
                    <a:pt x="5085" y="3055"/>
                    <a:pt x="5085" y="3055"/>
                    <a:pt x="5085" y="3055"/>
                  </a:cubicBezTo>
                  <a:cubicBezTo>
                    <a:pt x="5085" y="3055"/>
                    <a:pt x="5085" y="3055"/>
                    <a:pt x="5085" y="3047"/>
                  </a:cubicBezTo>
                  <a:cubicBezTo>
                    <a:pt x="5092" y="3040"/>
                    <a:pt x="5107" y="3033"/>
                    <a:pt x="5107" y="3011"/>
                  </a:cubicBezTo>
                  <a:cubicBezTo>
                    <a:pt x="5114" y="2982"/>
                    <a:pt x="5114" y="2952"/>
                    <a:pt x="5099" y="2938"/>
                  </a:cubicBezTo>
                  <a:cubicBezTo>
                    <a:pt x="5085" y="2923"/>
                    <a:pt x="5077" y="2916"/>
                    <a:pt x="5063" y="2916"/>
                  </a:cubicBezTo>
                  <a:cubicBezTo>
                    <a:pt x="5048" y="2916"/>
                    <a:pt x="5041" y="2916"/>
                    <a:pt x="5026" y="2923"/>
                  </a:cubicBezTo>
                  <a:cubicBezTo>
                    <a:pt x="5026" y="2930"/>
                    <a:pt x="5019" y="2930"/>
                    <a:pt x="5019" y="2938"/>
                  </a:cubicBezTo>
                  <a:cubicBezTo>
                    <a:pt x="5011" y="2938"/>
                    <a:pt x="5011" y="2938"/>
                    <a:pt x="5004" y="2945"/>
                  </a:cubicBezTo>
                  <a:cubicBezTo>
                    <a:pt x="5004" y="2930"/>
                    <a:pt x="5011" y="2916"/>
                    <a:pt x="5019" y="2908"/>
                  </a:cubicBezTo>
                  <a:cubicBezTo>
                    <a:pt x="5026" y="2908"/>
                    <a:pt x="5033" y="2908"/>
                    <a:pt x="5041" y="2908"/>
                  </a:cubicBezTo>
                  <a:cubicBezTo>
                    <a:pt x="5063" y="2901"/>
                    <a:pt x="5099" y="2901"/>
                    <a:pt x="5121" y="2857"/>
                  </a:cubicBezTo>
                  <a:cubicBezTo>
                    <a:pt x="5136" y="2842"/>
                    <a:pt x="5143" y="2813"/>
                    <a:pt x="5136" y="2798"/>
                  </a:cubicBezTo>
                  <a:cubicBezTo>
                    <a:pt x="5121" y="2769"/>
                    <a:pt x="5099" y="2769"/>
                    <a:pt x="5070" y="2762"/>
                  </a:cubicBezTo>
                  <a:cubicBezTo>
                    <a:pt x="5063" y="2762"/>
                    <a:pt x="5063" y="2762"/>
                    <a:pt x="5063" y="2762"/>
                  </a:cubicBezTo>
                  <a:cubicBezTo>
                    <a:pt x="5055" y="2754"/>
                    <a:pt x="5048" y="2754"/>
                    <a:pt x="5041" y="2754"/>
                  </a:cubicBezTo>
                  <a:cubicBezTo>
                    <a:pt x="5070" y="2740"/>
                    <a:pt x="5077" y="2732"/>
                    <a:pt x="5092" y="2710"/>
                  </a:cubicBezTo>
                  <a:cubicBezTo>
                    <a:pt x="5099" y="2710"/>
                    <a:pt x="5099" y="2703"/>
                    <a:pt x="5107" y="2696"/>
                  </a:cubicBezTo>
                  <a:cubicBezTo>
                    <a:pt x="5107" y="2688"/>
                    <a:pt x="5114" y="2688"/>
                    <a:pt x="5121" y="2688"/>
                  </a:cubicBezTo>
                  <a:cubicBezTo>
                    <a:pt x="5129" y="2688"/>
                    <a:pt x="5136" y="2688"/>
                    <a:pt x="5151" y="2696"/>
                  </a:cubicBezTo>
                  <a:cubicBezTo>
                    <a:pt x="5158" y="2696"/>
                    <a:pt x="5158" y="2696"/>
                    <a:pt x="5165" y="2696"/>
                  </a:cubicBezTo>
                  <a:cubicBezTo>
                    <a:pt x="5173" y="2703"/>
                    <a:pt x="5180" y="2703"/>
                    <a:pt x="5187" y="2703"/>
                  </a:cubicBezTo>
                  <a:cubicBezTo>
                    <a:pt x="5231" y="2703"/>
                    <a:pt x="5239" y="2666"/>
                    <a:pt x="5246" y="2645"/>
                  </a:cubicBezTo>
                  <a:cubicBezTo>
                    <a:pt x="5246" y="2637"/>
                    <a:pt x="5246" y="2637"/>
                    <a:pt x="5246" y="2637"/>
                  </a:cubicBezTo>
                  <a:cubicBezTo>
                    <a:pt x="5246" y="2630"/>
                    <a:pt x="5261" y="2630"/>
                    <a:pt x="5268" y="2623"/>
                  </a:cubicBezTo>
                  <a:cubicBezTo>
                    <a:pt x="5282" y="2623"/>
                    <a:pt x="5297" y="2623"/>
                    <a:pt x="5312" y="2615"/>
                  </a:cubicBezTo>
                  <a:cubicBezTo>
                    <a:pt x="5319" y="2608"/>
                    <a:pt x="5326" y="2608"/>
                    <a:pt x="5334" y="2600"/>
                  </a:cubicBezTo>
                  <a:cubicBezTo>
                    <a:pt x="5341" y="2637"/>
                    <a:pt x="5356" y="2652"/>
                    <a:pt x="5378" y="2652"/>
                  </a:cubicBezTo>
                  <a:cubicBezTo>
                    <a:pt x="5385" y="2652"/>
                    <a:pt x="5385" y="2652"/>
                    <a:pt x="5385" y="2652"/>
                  </a:cubicBezTo>
                  <a:cubicBezTo>
                    <a:pt x="5392" y="2645"/>
                    <a:pt x="5392" y="2645"/>
                    <a:pt x="5392" y="2645"/>
                  </a:cubicBezTo>
                  <a:cubicBezTo>
                    <a:pt x="5414" y="2637"/>
                    <a:pt x="5414" y="2608"/>
                    <a:pt x="5422" y="2586"/>
                  </a:cubicBezTo>
                  <a:cubicBezTo>
                    <a:pt x="5422" y="2564"/>
                    <a:pt x="5429" y="2542"/>
                    <a:pt x="5436" y="2527"/>
                  </a:cubicBezTo>
                  <a:cubicBezTo>
                    <a:pt x="5444" y="2513"/>
                    <a:pt x="5451" y="2505"/>
                    <a:pt x="5451" y="2491"/>
                  </a:cubicBezTo>
                  <a:cubicBezTo>
                    <a:pt x="5473" y="2461"/>
                    <a:pt x="5480" y="2439"/>
                    <a:pt x="5517" y="2425"/>
                  </a:cubicBezTo>
                  <a:cubicBezTo>
                    <a:pt x="5524" y="2425"/>
                    <a:pt x="5539" y="2417"/>
                    <a:pt x="5575" y="2417"/>
                  </a:cubicBezTo>
                  <a:cubicBezTo>
                    <a:pt x="5598" y="2417"/>
                    <a:pt x="5620" y="2417"/>
                    <a:pt x="5649" y="2425"/>
                  </a:cubicBezTo>
                  <a:cubicBezTo>
                    <a:pt x="5678" y="2425"/>
                    <a:pt x="5700" y="2425"/>
                    <a:pt x="5722" y="2425"/>
                  </a:cubicBezTo>
                  <a:cubicBezTo>
                    <a:pt x="5773" y="2425"/>
                    <a:pt x="5803" y="2417"/>
                    <a:pt x="5825" y="2403"/>
                  </a:cubicBezTo>
                  <a:cubicBezTo>
                    <a:pt x="5876" y="2366"/>
                    <a:pt x="5869" y="2337"/>
                    <a:pt x="5854" y="2285"/>
                  </a:cubicBezTo>
                  <a:cubicBezTo>
                    <a:pt x="5847" y="2264"/>
                    <a:pt x="5847" y="2264"/>
                    <a:pt x="5847" y="2264"/>
                  </a:cubicBezTo>
                  <a:cubicBezTo>
                    <a:pt x="5832" y="2205"/>
                    <a:pt x="5817" y="2176"/>
                    <a:pt x="5810" y="2139"/>
                  </a:cubicBezTo>
                  <a:cubicBezTo>
                    <a:pt x="5803" y="2132"/>
                    <a:pt x="5803" y="2124"/>
                    <a:pt x="5795" y="2117"/>
                  </a:cubicBezTo>
                  <a:cubicBezTo>
                    <a:pt x="5795" y="2109"/>
                    <a:pt x="5788" y="2102"/>
                    <a:pt x="5788" y="2095"/>
                  </a:cubicBezTo>
                  <a:cubicBezTo>
                    <a:pt x="5781" y="2066"/>
                    <a:pt x="5766" y="2029"/>
                    <a:pt x="5730" y="2029"/>
                  </a:cubicBezTo>
                  <a:cubicBezTo>
                    <a:pt x="5722" y="2029"/>
                    <a:pt x="5707" y="2036"/>
                    <a:pt x="5700" y="2036"/>
                  </a:cubicBezTo>
                  <a:cubicBezTo>
                    <a:pt x="5693" y="2036"/>
                    <a:pt x="5693" y="2036"/>
                    <a:pt x="5693" y="2036"/>
                  </a:cubicBezTo>
                  <a:cubicBezTo>
                    <a:pt x="5685" y="2044"/>
                    <a:pt x="5685" y="2044"/>
                    <a:pt x="5678" y="2044"/>
                  </a:cubicBezTo>
                  <a:lnTo>
                    <a:pt x="5678" y="2044"/>
                  </a:lnTo>
                  <a:cubicBezTo>
                    <a:pt x="5671" y="2044"/>
                    <a:pt x="5656" y="2036"/>
                    <a:pt x="5634" y="2029"/>
                  </a:cubicBezTo>
                  <a:cubicBezTo>
                    <a:pt x="5605" y="2022"/>
                    <a:pt x="5605" y="2014"/>
                    <a:pt x="5598" y="1985"/>
                  </a:cubicBezTo>
                  <a:cubicBezTo>
                    <a:pt x="5598" y="1970"/>
                    <a:pt x="5590" y="1948"/>
                    <a:pt x="5583" y="1926"/>
                  </a:cubicBezTo>
                  <a:cubicBezTo>
                    <a:pt x="5554" y="1860"/>
                    <a:pt x="5524" y="1838"/>
                    <a:pt x="5466" y="1824"/>
                  </a:cubicBezTo>
                  <a:cubicBezTo>
                    <a:pt x="5458" y="1824"/>
                    <a:pt x="5458" y="1816"/>
                    <a:pt x="5451" y="1809"/>
                  </a:cubicBezTo>
                  <a:cubicBezTo>
                    <a:pt x="5444" y="1802"/>
                    <a:pt x="5429" y="1780"/>
                    <a:pt x="5400" y="1780"/>
                  </a:cubicBezTo>
                  <a:cubicBezTo>
                    <a:pt x="5385" y="1780"/>
                    <a:pt x="5378" y="1787"/>
                    <a:pt x="5370" y="1787"/>
                  </a:cubicBezTo>
                  <a:cubicBezTo>
                    <a:pt x="5363" y="1787"/>
                    <a:pt x="5348" y="1795"/>
                    <a:pt x="5312" y="1795"/>
                  </a:cubicBezTo>
                  <a:cubicBezTo>
                    <a:pt x="5297" y="1802"/>
                    <a:pt x="5282" y="1802"/>
                    <a:pt x="5275" y="1802"/>
                  </a:cubicBezTo>
                  <a:cubicBezTo>
                    <a:pt x="5239" y="1802"/>
                    <a:pt x="5209" y="1795"/>
                    <a:pt x="5194" y="1773"/>
                  </a:cubicBezTo>
                  <a:cubicBezTo>
                    <a:pt x="5173" y="1743"/>
                    <a:pt x="5143" y="1728"/>
                    <a:pt x="5099" y="1728"/>
                  </a:cubicBezTo>
                  <a:cubicBezTo>
                    <a:pt x="5085" y="1728"/>
                    <a:pt x="5077" y="1728"/>
                    <a:pt x="5055" y="1728"/>
                  </a:cubicBezTo>
                  <a:lnTo>
                    <a:pt x="5055" y="1728"/>
                  </a:lnTo>
                  <a:cubicBezTo>
                    <a:pt x="5048" y="1736"/>
                    <a:pt x="5048" y="1736"/>
                    <a:pt x="5048" y="1736"/>
                  </a:cubicBezTo>
                  <a:cubicBezTo>
                    <a:pt x="5041" y="1736"/>
                    <a:pt x="5041" y="1736"/>
                    <a:pt x="5041" y="1736"/>
                  </a:cubicBezTo>
                  <a:cubicBezTo>
                    <a:pt x="5033" y="1743"/>
                    <a:pt x="5033" y="1743"/>
                    <a:pt x="5033" y="1743"/>
                  </a:cubicBezTo>
                  <a:cubicBezTo>
                    <a:pt x="5019" y="1780"/>
                    <a:pt x="4997" y="1809"/>
                    <a:pt x="4982" y="1824"/>
                  </a:cubicBezTo>
                  <a:cubicBezTo>
                    <a:pt x="4953" y="1868"/>
                    <a:pt x="4967" y="1912"/>
                    <a:pt x="4975" y="1948"/>
                  </a:cubicBezTo>
                  <a:cubicBezTo>
                    <a:pt x="4982" y="1956"/>
                    <a:pt x="4982" y="1956"/>
                    <a:pt x="4982" y="1956"/>
                  </a:cubicBezTo>
                  <a:cubicBezTo>
                    <a:pt x="4989" y="1985"/>
                    <a:pt x="5011" y="2000"/>
                    <a:pt x="5033" y="2007"/>
                  </a:cubicBezTo>
                  <a:lnTo>
                    <a:pt x="5048" y="2014"/>
                  </a:lnTo>
                  <a:cubicBezTo>
                    <a:pt x="5048" y="2036"/>
                    <a:pt x="5033" y="2058"/>
                    <a:pt x="5004" y="2080"/>
                  </a:cubicBezTo>
                  <a:cubicBezTo>
                    <a:pt x="4975" y="2109"/>
                    <a:pt x="4967" y="2124"/>
                    <a:pt x="4953" y="2154"/>
                  </a:cubicBezTo>
                  <a:cubicBezTo>
                    <a:pt x="4945" y="2168"/>
                    <a:pt x="4945" y="2168"/>
                    <a:pt x="4945" y="2168"/>
                  </a:cubicBezTo>
                  <a:cubicBezTo>
                    <a:pt x="4938" y="2190"/>
                    <a:pt x="4938" y="2205"/>
                    <a:pt x="4938" y="2212"/>
                  </a:cubicBezTo>
                  <a:lnTo>
                    <a:pt x="4938" y="2219"/>
                  </a:lnTo>
                  <a:lnTo>
                    <a:pt x="4938" y="2219"/>
                  </a:lnTo>
                  <a:cubicBezTo>
                    <a:pt x="4938" y="2219"/>
                    <a:pt x="4931" y="2219"/>
                    <a:pt x="4923" y="2227"/>
                  </a:cubicBezTo>
                  <a:lnTo>
                    <a:pt x="4923" y="2227"/>
                  </a:lnTo>
                  <a:cubicBezTo>
                    <a:pt x="4923" y="2227"/>
                    <a:pt x="4916" y="2219"/>
                    <a:pt x="4909" y="2197"/>
                  </a:cubicBezTo>
                  <a:cubicBezTo>
                    <a:pt x="4901" y="2168"/>
                    <a:pt x="4872" y="2139"/>
                    <a:pt x="4835" y="2139"/>
                  </a:cubicBezTo>
                  <a:cubicBezTo>
                    <a:pt x="4806" y="2139"/>
                    <a:pt x="4784" y="2161"/>
                    <a:pt x="4770" y="2183"/>
                  </a:cubicBezTo>
                  <a:cubicBezTo>
                    <a:pt x="4770" y="2183"/>
                    <a:pt x="4762" y="2190"/>
                    <a:pt x="4755" y="2197"/>
                  </a:cubicBezTo>
                  <a:cubicBezTo>
                    <a:pt x="4755" y="2190"/>
                    <a:pt x="4748" y="2183"/>
                    <a:pt x="4733" y="2161"/>
                  </a:cubicBezTo>
                  <a:cubicBezTo>
                    <a:pt x="4718" y="2139"/>
                    <a:pt x="4696" y="2132"/>
                    <a:pt x="4674" y="2132"/>
                  </a:cubicBezTo>
                  <a:cubicBezTo>
                    <a:pt x="4652" y="2132"/>
                    <a:pt x="4623" y="2139"/>
                    <a:pt x="4594" y="2154"/>
                  </a:cubicBezTo>
                  <a:cubicBezTo>
                    <a:pt x="4586" y="2161"/>
                    <a:pt x="4579" y="2161"/>
                    <a:pt x="4572" y="2161"/>
                  </a:cubicBezTo>
                  <a:cubicBezTo>
                    <a:pt x="4564" y="2161"/>
                    <a:pt x="4557" y="2161"/>
                    <a:pt x="4542" y="2154"/>
                  </a:cubicBezTo>
                  <a:cubicBezTo>
                    <a:pt x="4535" y="2154"/>
                    <a:pt x="4520" y="2154"/>
                    <a:pt x="4506" y="2146"/>
                  </a:cubicBezTo>
                  <a:cubicBezTo>
                    <a:pt x="4484" y="2146"/>
                    <a:pt x="4462" y="2102"/>
                    <a:pt x="4447" y="2073"/>
                  </a:cubicBezTo>
                  <a:cubicBezTo>
                    <a:pt x="4447" y="2066"/>
                    <a:pt x="4447" y="2066"/>
                    <a:pt x="4447" y="2066"/>
                  </a:cubicBezTo>
                  <a:cubicBezTo>
                    <a:pt x="4425" y="2014"/>
                    <a:pt x="4389" y="1992"/>
                    <a:pt x="4330" y="1992"/>
                  </a:cubicBezTo>
                  <a:cubicBezTo>
                    <a:pt x="4308" y="1992"/>
                    <a:pt x="4293" y="1963"/>
                    <a:pt x="4271" y="1941"/>
                  </a:cubicBezTo>
                  <a:cubicBezTo>
                    <a:pt x="4264" y="1926"/>
                    <a:pt x="4249" y="1912"/>
                    <a:pt x="4242" y="1897"/>
                  </a:cubicBezTo>
                  <a:cubicBezTo>
                    <a:pt x="4227" y="1890"/>
                    <a:pt x="4213" y="1882"/>
                    <a:pt x="4198" y="1882"/>
                  </a:cubicBezTo>
                  <a:cubicBezTo>
                    <a:pt x="4169" y="1882"/>
                    <a:pt x="4147" y="1904"/>
                    <a:pt x="4125" y="1912"/>
                  </a:cubicBezTo>
                  <a:cubicBezTo>
                    <a:pt x="4125" y="1919"/>
                    <a:pt x="4117" y="1919"/>
                    <a:pt x="4117" y="1919"/>
                  </a:cubicBezTo>
                  <a:cubicBezTo>
                    <a:pt x="4103" y="1926"/>
                    <a:pt x="4059" y="1926"/>
                    <a:pt x="4030" y="1934"/>
                  </a:cubicBezTo>
                  <a:cubicBezTo>
                    <a:pt x="4008" y="1934"/>
                    <a:pt x="3985" y="1934"/>
                    <a:pt x="3971" y="1934"/>
                  </a:cubicBezTo>
                  <a:cubicBezTo>
                    <a:pt x="3963" y="1934"/>
                    <a:pt x="3963" y="1934"/>
                    <a:pt x="3963" y="1934"/>
                  </a:cubicBezTo>
                  <a:cubicBezTo>
                    <a:pt x="3956" y="1934"/>
                    <a:pt x="3956" y="1934"/>
                    <a:pt x="3949" y="1926"/>
                  </a:cubicBezTo>
                  <a:cubicBezTo>
                    <a:pt x="3942" y="1912"/>
                    <a:pt x="3934" y="1897"/>
                    <a:pt x="3905" y="1890"/>
                  </a:cubicBezTo>
                  <a:cubicBezTo>
                    <a:pt x="3890" y="1882"/>
                    <a:pt x="3868" y="1860"/>
                    <a:pt x="3846" y="1831"/>
                  </a:cubicBezTo>
                  <a:cubicBezTo>
                    <a:pt x="3839" y="1824"/>
                    <a:pt x="3832" y="1816"/>
                    <a:pt x="3832" y="1809"/>
                  </a:cubicBezTo>
                  <a:cubicBezTo>
                    <a:pt x="3817" y="1780"/>
                    <a:pt x="3802" y="1743"/>
                    <a:pt x="3773" y="1743"/>
                  </a:cubicBezTo>
                  <a:cubicBezTo>
                    <a:pt x="3766" y="1743"/>
                    <a:pt x="3766" y="1743"/>
                    <a:pt x="3758" y="1750"/>
                  </a:cubicBezTo>
                  <a:cubicBezTo>
                    <a:pt x="3736" y="1750"/>
                    <a:pt x="3700" y="1758"/>
                    <a:pt x="3670" y="1758"/>
                  </a:cubicBezTo>
                  <a:cubicBezTo>
                    <a:pt x="3663" y="1758"/>
                    <a:pt x="3656" y="1750"/>
                    <a:pt x="3649" y="1743"/>
                  </a:cubicBezTo>
                  <a:cubicBezTo>
                    <a:pt x="3634" y="1736"/>
                    <a:pt x="3612" y="1721"/>
                    <a:pt x="3590" y="1721"/>
                  </a:cubicBezTo>
                  <a:cubicBezTo>
                    <a:pt x="3553" y="1721"/>
                    <a:pt x="3494" y="1736"/>
                    <a:pt x="3443" y="1750"/>
                  </a:cubicBezTo>
                  <a:cubicBezTo>
                    <a:pt x="3436" y="1758"/>
                    <a:pt x="3436" y="1758"/>
                    <a:pt x="3436" y="1758"/>
                  </a:cubicBezTo>
                  <a:cubicBezTo>
                    <a:pt x="3421" y="1758"/>
                    <a:pt x="3392" y="1743"/>
                    <a:pt x="3363" y="1721"/>
                  </a:cubicBezTo>
                  <a:cubicBezTo>
                    <a:pt x="3341" y="1707"/>
                    <a:pt x="3333" y="1692"/>
                    <a:pt x="3326" y="1670"/>
                  </a:cubicBezTo>
                  <a:cubicBezTo>
                    <a:pt x="3326" y="1663"/>
                    <a:pt x="3341" y="1655"/>
                    <a:pt x="3348" y="1655"/>
                  </a:cubicBezTo>
                  <a:cubicBezTo>
                    <a:pt x="3355" y="1648"/>
                    <a:pt x="3363" y="1641"/>
                    <a:pt x="3370" y="1634"/>
                  </a:cubicBezTo>
                  <a:cubicBezTo>
                    <a:pt x="3414" y="1605"/>
                    <a:pt x="3392" y="1554"/>
                    <a:pt x="3377" y="1524"/>
                  </a:cubicBezTo>
                  <a:cubicBezTo>
                    <a:pt x="3370" y="1517"/>
                    <a:pt x="3370" y="1510"/>
                    <a:pt x="3363" y="1502"/>
                  </a:cubicBezTo>
                  <a:cubicBezTo>
                    <a:pt x="3348" y="1458"/>
                    <a:pt x="3297" y="1429"/>
                    <a:pt x="3253" y="1422"/>
                  </a:cubicBezTo>
                  <a:cubicBezTo>
                    <a:pt x="3223" y="1415"/>
                    <a:pt x="3180" y="1407"/>
                    <a:pt x="3150" y="1378"/>
                  </a:cubicBezTo>
                  <a:lnTo>
                    <a:pt x="3150" y="1378"/>
                  </a:lnTo>
                  <a:cubicBezTo>
                    <a:pt x="3150" y="1370"/>
                    <a:pt x="3158" y="1370"/>
                    <a:pt x="3165" y="1363"/>
                  </a:cubicBezTo>
                  <a:cubicBezTo>
                    <a:pt x="3172" y="1356"/>
                    <a:pt x="3180" y="1356"/>
                    <a:pt x="3187" y="1356"/>
                  </a:cubicBezTo>
                  <a:cubicBezTo>
                    <a:pt x="3187" y="1356"/>
                    <a:pt x="3194" y="1356"/>
                    <a:pt x="3201" y="1356"/>
                  </a:cubicBezTo>
                  <a:cubicBezTo>
                    <a:pt x="3209" y="1363"/>
                    <a:pt x="3216" y="1363"/>
                    <a:pt x="3223" y="1363"/>
                  </a:cubicBezTo>
                  <a:cubicBezTo>
                    <a:pt x="3260" y="1363"/>
                    <a:pt x="3275" y="1326"/>
                    <a:pt x="3289" y="1290"/>
                  </a:cubicBezTo>
                  <a:cubicBezTo>
                    <a:pt x="3304" y="1268"/>
                    <a:pt x="3311" y="1239"/>
                    <a:pt x="3333" y="1217"/>
                  </a:cubicBezTo>
                  <a:cubicBezTo>
                    <a:pt x="3355" y="1195"/>
                    <a:pt x="3370" y="1173"/>
                    <a:pt x="3370" y="1150"/>
                  </a:cubicBezTo>
                  <a:cubicBezTo>
                    <a:pt x="3363" y="1129"/>
                    <a:pt x="3348" y="1114"/>
                    <a:pt x="3333" y="1107"/>
                  </a:cubicBezTo>
                  <a:cubicBezTo>
                    <a:pt x="3326" y="1099"/>
                    <a:pt x="3326" y="1099"/>
                    <a:pt x="3326" y="1099"/>
                  </a:cubicBezTo>
                  <a:cubicBezTo>
                    <a:pt x="3297" y="1077"/>
                    <a:pt x="3289" y="1070"/>
                    <a:pt x="3275" y="1048"/>
                  </a:cubicBezTo>
                  <a:cubicBezTo>
                    <a:pt x="3253" y="1004"/>
                    <a:pt x="3245" y="997"/>
                    <a:pt x="3194" y="975"/>
                  </a:cubicBezTo>
                  <a:cubicBezTo>
                    <a:pt x="3187" y="967"/>
                    <a:pt x="3180" y="967"/>
                    <a:pt x="3180" y="960"/>
                  </a:cubicBezTo>
                  <a:cubicBezTo>
                    <a:pt x="3180" y="960"/>
                    <a:pt x="3180" y="960"/>
                    <a:pt x="3180" y="953"/>
                  </a:cubicBezTo>
                  <a:cubicBezTo>
                    <a:pt x="3194" y="931"/>
                    <a:pt x="3201" y="901"/>
                    <a:pt x="3187" y="879"/>
                  </a:cubicBezTo>
                  <a:cubicBezTo>
                    <a:pt x="3180" y="850"/>
                    <a:pt x="3158" y="836"/>
                    <a:pt x="3128" y="836"/>
                  </a:cubicBezTo>
                  <a:cubicBezTo>
                    <a:pt x="3099" y="836"/>
                    <a:pt x="3084" y="828"/>
                    <a:pt x="3070" y="828"/>
                  </a:cubicBezTo>
                  <a:cubicBezTo>
                    <a:pt x="3055" y="821"/>
                    <a:pt x="3040" y="821"/>
                    <a:pt x="3026" y="821"/>
                  </a:cubicBezTo>
                  <a:lnTo>
                    <a:pt x="3026" y="821"/>
                  </a:lnTo>
                  <a:lnTo>
                    <a:pt x="3026" y="821"/>
                  </a:lnTo>
                  <a:cubicBezTo>
                    <a:pt x="3026" y="814"/>
                    <a:pt x="3026" y="814"/>
                    <a:pt x="3018" y="814"/>
                  </a:cubicBezTo>
                  <a:cubicBezTo>
                    <a:pt x="3018" y="806"/>
                    <a:pt x="3011" y="770"/>
                    <a:pt x="2974" y="770"/>
                  </a:cubicBezTo>
                  <a:cubicBezTo>
                    <a:pt x="2952" y="770"/>
                    <a:pt x="2938" y="784"/>
                    <a:pt x="2930" y="784"/>
                  </a:cubicBezTo>
                  <a:cubicBezTo>
                    <a:pt x="2923" y="791"/>
                    <a:pt x="2908" y="799"/>
                    <a:pt x="2894" y="799"/>
                  </a:cubicBezTo>
                  <a:cubicBezTo>
                    <a:pt x="2886" y="806"/>
                    <a:pt x="2886" y="806"/>
                    <a:pt x="2886" y="806"/>
                  </a:cubicBezTo>
                  <a:cubicBezTo>
                    <a:pt x="2879" y="806"/>
                    <a:pt x="2872" y="799"/>
                    <a:pt x="2864" y="791"/>
                  </a:cubicBezTo>
                  <a:cubicBezTo>
                    <a:pt x="2850" y="784"/>
                    <a:pt x="2835" y="777"/>
                    <a:pt x="2813" y="770"/>
                  </a:cubicBezTo>
                  <a:cubicBezTo>
                    <a:pt x="2806" y="770"/>
                    <a:pt x="2806" y="770"/>
                    <a:pt x="2799" y="770"/>
                  </a:cubicBezTo>
                  <a:cubicBezTo>
                    <a:pt x="2769" y="770"/>
                    <a:pt x="2754" y="784"/>
                    <a:pt x="2747" y="791"/>
                  </a:cubicBezTo>
                  <a:cubicBezTo>
                    <a:pt x="2740" y="799"/>
                    <a:pt x="2740" y="799"/>
                    <a:pt x="2732" y="799"/>
                  </a:cubicBezTo>
                  <a:cubicBezTo>
                    <a:pt x="2740" y="799"/>
                    <a:pt x="2732" y="799"/>
                    <a:pt x="2732" y="799"/>
                  </a:cubicBezTo>
                  <a:cubicBezTo>
                    <a:pt x="2725" y="791"/>
                    <a:pt x="2718" y="784"/>
                    <a:pt x="2696" y="784"/>
                  </a:cubicBezTo>
                  <a:cubicBezTo>
                    <a:pt x="2689" y="784"/>
                    <a:pt x="2681" y="784"/>
                    <a:pt x="2667" y="791"/>
                  </a:cubicBezTo>
                  <a:cubicBezTo>
                    <a:pt x="2659" y="799"/>
                    <a:pt x="2652" y="799"/>
                    <a:pt x="2652" y="799"/>
                  </a:cubicBezTo>
                  <a:cubicBezTo>
                    <a:pt x="2637" y="799"/>
                    <a:pt x="2630" y="799"/>
                    <a:pt x="2615" y="791"/>
                  </a:cubicBezTo>
                  <a:cubicBezTo>
                    <a:pt x="2601" y="784"/>
                    <a:pt x="2571" y="770"/>
                    <a:pt x="2549" y="755"/>
                  </a:cubicBezTo>
                  <a:cubicBezTo>
                    <a:pt x="2527" y="740"/>
                    <a:pt x="2513" y="733"/>
                    <a:pt x="2498" y="726"/>
                  </a:cubicBezTo>
                  <a:cubicBezTo>
                    <a:pt x="2483" y="718"/>
                    <a:pt x="2469" y="718"/>
                    <a:pt x="2454" y="718"/>
                  </a:cubicBezTo>
                  <a:cubicBezTo>
                    <a:pt x="2439" y="718"/>
                    <a:pt x="2425" y="718"/>
                    <a:pt x="2418" y="726"/>
                  </a:cubicBezTo>
                  <a:cubicBezTo>
                    <a:pt x="2410" y="733"/>
                    <a:pt x="2395" y="733"/>
                    <a:pt x="2388" y="740"/>
                  </a:cubicBezTo>
                  <a:cubicBezTo>
                    <a:pt x="2366" y="748"/>
                    <a:pt x="2351" y="755"/>
                    <a:pt x="2337" y="755"/>
                  </a:cubicBezTo>
                  <a:cubicBezTo>
                    <a:pt x="2322" y="755"/>
                    <a:pt x="2315" y="748"/>
                    <a:pt x="2308" y="748"/>
                  </a:cubicBezTo>
                  <a:cubicBezTo>
                    <a:pt x="2293" y="740"/>
                    <a:pt x="2278" y="718"/>
                    <a:pt x="2278" y="689"/>
                  </a:cubicBezTo>
                  <a:cubicBezTo>
                    <a:pt x="2278" y="579"/>
                    <a:pt x="2278" y="579"/>
                    <a:pt x="2278" y="579"/>
                  </a:cubicBezTo>
                  <a:cubicBezTo>
                    <a:pt x="2278" y="535"/>
                    <a:pt x="2234" y="477"/>
                    <a:pt x="2212" y="455"/>
                  </a:cubicBezTo>
                  <a:cubicBezTo>
                    <a:pt x="2212" y="447"/>
                    <a:pt x="2220" y="432"/>
                    <a:pt x="2220" y="432"/>
                  </a:cubicBezTo>
                  <a:cubicBezTo>
                    <a:pt x="2220" y="418"/>
                    <a:pt x="2227" y="396"/>
                    <a:pt x="2220" y="381"/>
                  </a:cubicBezTo>
                  <a:cubicBezTo>
                    <a:pt x="2220" y="359"/>
                    <a:pt x="2198" y="345"/>
                    <a:pt x="2176" y="323"/>
                  </a:cubicBezTo>
                  <a:cubicBezTo>
                    <a:pt x="2161" y="308"/>
                    <a:pt x="2139" y="286"/>
                    <a:pt x="2132" y="279"/>
                  </a:cubicBezTo>
                  <a:cubicBezTo>
                    <a:pt x="2132" y="271"/>
                    <a:pt x="2124" y="264"/>
                    <a:pt x="2124" y="264"/>
                  </a:cubicBezTo>
                  <a:cubicBezTo>
                    <a:pt x="2132" y="264"/>
                    <a:pt x="2132" y="264"/>
                    <a:pt x="2146" y="264"/>
                  </a:cubicBezTo>
                  <a:cubicBezTo>
                    <a:pt x="2183" y="257"/>
                    <a:pt x="2205" y="227"/>
                    <a:pt x="2205" y="191"/>
                  </a:cubicBezTo>
                  <a:cubicBezTo>
                    <a:pt x="2205" y="154"/>
                    <a:pt x="2176" y="117"/>
                    <a:pt x="2139" y="117"/>
                  </a:cubicBezTo>
                  <a:cubicBezTo>
                    <a:pt x="2132" y="117"/>
                    <a:pt x="2132" y="117"/>
                    <a:pt x="2124" y="110"/>
                  </a:cubicBezTo>
                  <a:cubicBezTo>
                    <a:pt x="2117" y="110"/>
                    <a:pt x="2102" y="110"/>
                    <a:pt x="2088" y="110"/>
                  </a:cubicBezTo>
                  <a:cubicBezTo>
                    <a:pt x="2088" y="110"/>
                    <a:pt x="2080" y="110"/>
                    <a:pt x="2066" y="110"/>
                  </a:cubicBezTo>
                  <a:lnTo>
                    <a:pt x="2066" y="110"/>
                  </a:lnTo>
                  <a:cubicBezTo>
                    <a:pt x="2058" y="110"/>
                    <a:pt x="2044" y="96"/>
                    <a:pt x="2036" y="81"/>
                  </a:cubicBezTo>
                  <a:cubicBezTo>
                    <a:pt x="2029" y="74"/>
                    <a:pt x="2014" y="66"/>
                    <a:pt x="2007" y="51"/>
                  </a:cubicBezTo>
                  <a:cubicBezTo>
                    <a:pt x="1985" y="37"/>
                    <a:pt x="1949" y="29"/>
                    <a:pt x="1919" y="22"/>
                  </a:cubicBezTo>
                  <a:cubicBezTo>
                    <a:pt x="1904" y="22"/>
                    <a:pt x="1897" y="15"/>
                    <a:pt x="1882" y="15"/>
                  </a:cubicBezTo>
                  <a:cubicBezTo>
                    <a:pt x="1875" y="15"/>
                    <a:pt x="1861" y="8"/>
                    <a:pt x="1853" y="8"/>
                  </a:cubicBezTo>
                  <a:lnTo>
                    <a:pt x="1853" y="8"/>
                  </a:lnTo>
                  <a:lnTo>
                    <a:pt x="1853" y="8"/>
                  </a:lnTo>
                  <a:cubicBezTo>
                    <a:pt x="1831" y="8"/>
                    <a:pt x="1802" y="15"/>
                    <a:pt x="1780" y="15"/>
                  </a:cubicBezTo>
                  <a:cubicBezTo>
                    <a:pt x="1758" y="22"/>
                    <a:pt x="1736" y="22"/>
                    <a:pt x="1714" y="22"/>
                  </a:cubicBezTo>
                  <a:cubicBezTo>
                    <a:pt x="1707" y="22"/>
                    <a:pt x="1707" y="22"/>
                    <a:pt x="1699" y="22"/>
                  </a:cubicBezTo>
                  <a:lnTo>
                    <a:pt x="1692" y="22"/>
                  </a:lnTo>
                  <a:cubicBezTo>
                    <a:pt x="1685" y="22"/>
                    <a:pt x="1685" y="22"/>
                    <a:pt x="1677" y="22"/>
                  </a:cubicBezTo>
                  <a:cubicBezTo>
                    <a:pt x="1670" y="0"/>
                    <a:pt x="1670" y="0"/>
                    <a:pt x="1670" y="0"/>
                  </a:cubicBezTo>
                  <a:lnTo>
                    <a:pt x="1853" y="4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" name="Freeform 15"/>
            <p:cNvSpPr>
              <a:spLocks noChangeArrowheads="1"/>
            </p:cNvSpPr>
            <p:nvPr/>
          </p:nvSpPr>
          <p:spPr bwMode="auto">
            <a:xfrm>
              <a:off x="7107476" y="5115086"/>
              <a:ext cx="2106610" cy="2630072"/>
            </a:xfrm>
            <a:custGeom>
              <a:avLst/>
              <a:gdLst>
                <a:gd name="T0" fmla="*/ 1824 w 5482"/>
                <a:gd name="T1" fmla="*/ 271 h 6924"/>
                <a:gd name="T2" fmla="*/ 1443 w 5482"/>
                <a:gd name="T3" fmla="*/ 571 h 6924"/>
                <a:gd name="T4" fmla="*/ 1040 w 5482"/>
                <a:gd name="T5" fmla="*/ 468 h 6924"/>
                <a:gd name="T6" fmla="*/ 461 w 5482"/>
                <a:gd name="T7" fmla="*/ 703 h 6924"/>
                <a:gd name="T8" fmla="*/ 644 w 5482"/>
                <a:gd name="T9" fmla="*/ 1341 h 6924"/>
                <a:gd name="T10" fmla="*/ 813 w 5482"/>
                <a:gd name="T11" fmla="*/ 1758 h 6924"/>
                <a:gd name="T12" fmla="*/ 886 w 5482"/>
                <a:gd name="T13" fmla="*/ 2124 h 6924"/>
                <a:gd name="T14" fmla="*/ 945 w 5482"/>
                <a:gd name="T15" fmla="*/ 2572 h 6924"/>
                <a:gd name="T16" fmla="*/ 1003 w 5482"/>
                <a:gd name="T17" fmla="*/ 2931 h 6924"/>
                <a:gd name="T18" fmla="*/ 813 w 5482"/>
                <a:gd name="T19" fmla="*/ 3326 h 6924"/>
                <a:gd name="T20" fmla="*/ 95 w 5482"/>
                <a:gd name="T21" fmla="*/ 3495 h 6924"/>
                <a:gd name="T22" fmla="*/ 212 w 5482"/>
                <a:gd name="T23" fmla="*/ 3810 h 6924"/>
                <a:gd name="T24" fmla="*/ 241 w 5482"/>
                <a:gd name="T25" fmla="*/ 4440 h 6924"/>
                <a:gd name="T26" fmla="*/ 527 w 5482"/>
                <a:gd name="T27" fmla="*/ 4689 h 6924"/>
                <a:gd name="T28" fmla="*/ 791 w 5482"/>
                <a:gd name="T29" fmla="*/ 4872 h 6924"/>
                <a:gd name="T30" fmla="*/ 901 w 5482"/>
                <a:gd name="T31" fmla="*/ 5224 h 6924"/>
                <a:gd name="T32" fmla="*/ 1135 w 5482"/>
                <a:gd name="T33" fmla="*/ 5400 h 6924"/>
                <a:gd name="T34" fmla="*/ 1465 w 5482"/>
                <a:gd name="T35" fmla="*/ 5451 h 6924"/>
                <a:gd name="T36" fmla="*/ 1773 w 5482"/>
                <a:gd name="T37" fmla="*/ 5510 h 6924"/>
                <a:gd name="T38" fmla="*/ 1963 w 5482"/>
                <a:gd name="T39" fmla="*/ 5774 h 6924"/>
                <a:gd name="T40" fmla="*/ 1787 w 5482"/>
                <a:gd name="T41" fmla="*/ 6052 h 6924"/>
                <a:gd name="T42" fmla="*/ 1949 w 5482"/>
                <a:gd name="T43" fmla="*/ 6322 h 6924"/>
                <a:gd name="T44" fmla="*/ 2322 w 5482"/>
                <a:gd name="T45" fmla="*/ 6432 h 6924"/>
                <a:gd name="T46" fmla="*/ 2623 w 5482"/>
                <a:gd name="T47" fmla="*/ 6608 h 6924"/>
                <a:gd name="T48" fmla="*/ 3070 w 5482"/>
                <a:gd name="T49" fmla="*/ 6725 h 6924"/>
                <a:gd name="T50" fmla="*/ 3422 w 5482"/>
                <a:gd name="T51" fmla="*/ 6872 h 6924"/>
                <a:gd name="T52" fmla="*/ 3627 w 5482"/>
                <a:gd name="T53" fmla="*/ 6828 h 6924"/>
                <a:gd name="T54" fmla="*/ 3663 w 5482"/>
                <a:gd name="T55" fmla="*/ 6491 h 6924"/>
                <a:gd name="T56" fmla="*/ 3517 w 5482"/>
                <a:gd name="T57" fmla="*/ 6133 h 6924"/>
                <a:gd name="T58" fmla="*/ 3407 w 5482"/>
                <a:gd name="T59" fmla="*/ 5686 h 6924"/>
                <a:gd name="T60" fmla="*/ 3392 w 5482"/>
                <a:gd name="T61" fmla="*/ 5224 h 6924"/>
                <a:gd name="T62" fmla="*/ 3561 w 5482"/>
                <a:gd name="T63" fmla="*/ 4843 h 6924"/>
                <a:gd name="T64" fmla="*/ 3927 w 5482"/>
                <a:gd name="T65" fmla="*/ 4741 h 6924"/>
                <a:gd name="T66" fmla="*/ 4227 w 5482"/>
                <a:gd name="T67" fmla="*/ 4660 h 6924"/>
                <a:gd name="T68" fmla="*/ 4594 w 5482"/>
                <a:gd name="T69" fmla="*/ 4521 h 6924"/>
                <a:gd name="T70" fmla="*/ 4997 w 5482"/>
                <a:gd name="T71" fmla="*/ 4491 h 6924"/>
                <a:gd name="T72" fmla="*/ 5283 w 5482"/>
                <a:gd name="T73" fmla="*/ 4447 h 6924"/>
                <a:gd name="T74" fmla="*/ 5400 w 5482"/>
                <a:gd name="T75" fmla="*/ 3949 h 6924"/>
                <a:gd name="T76" fmla="*/ 5034 w 5482"/>
                <a:gd name="T77" fmla="*/ 3641 h 6924"/>
                <a:gd name="T78" fmla="*/ 4653 w 5482"/>
                <a:gd name="T79" fmla="*/ 3473 h 6924"/>
                <a:gd name="T80" fmla="*/ 4242 w 5482"/>
                <a:gd name="T81" fmla="*/ 3422 h 6924"/>
                <a:gd name="T82" fmla="*/ 3876 w 5482"/>
                <a:gd name="T83" fmla="*/ 3348 h 6924"/>
                <a:gd name="T84" fmla="*/ 3429 w 5482"/>
                <a:gd name="T85" fmla="*/ 2901 h 6924"/>
                <a:gd name="T86" fmla="*/ 3465 w 5482"/>
                <a:gd name="T87" fmla="*/ 2462 h 6924"/>
                <a:gd name="T88" fmla="*/ 3590 w 5482"/>
                <a:gd name="T89" fmla="*/ 1817 h 6924"/>
                <a:gd name="T90" fmla="*/ 3268 w 5482"/>
                <a:gd name="T91" fmla="*/ 1736 h 6924"/>
                <a:gd name="T92" fmla="*/ 3268 w 5482"/>
                <a:gd name="T93" fmla="*/ 1384 h 6924"/>
                <a:gd name="T94" fmla="*/ 3290 w 5482"/>
                <a:gd name="T95" fmla="*/ 879 h 6924"/>
                <a:gd name="T96" fmla="*/ 3165 w 5482"/>
                <a:gd name="T97" fmla="*/ 586 h 6924"/>
                <a:gd name="T98" fmla="*/ 2689 w 5482"/>
                <a:gd name="T99" fmla="*/ 483 h 6924"/>
                <a:gd name="T100" fmla="*/ 2396 w 5482"/>
                <a:gd name="T101" fmla="*/ 205 h 6924"/>
                <a:gd name="T102" fmla="*/ 2125 w 5482"/>
                <a:gd name="T103" fmla="*/ 43 h 69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482" h="6924">
                  <a:moveTo>
                    <a:pt x="1956" y="146"/>
                  </a:moveTo>
                  <a:lnTo>
                    <a:pt x="1956" y="146"/>
                  </a:lnTo>
                  <a:cubicBezTo>
                    <a:pt x="1927" y="168"/>
                    <a:pt x="1890" y="124"/>
                    <a:pt x="1890" y="124"/>
                  </a:cubicBezTo>
                  <a:cubicBezTo>
                    <a:pt x="1890" y="124"/>
                    <a:pt x="1861" y="219"/>
                    <a:pt x="1824" y="271"/>
                  </a:cubicBezTo>
                  <a:cubicBezTo>
                    <a:pt x="1795" y="322"/>
                    <a:pt x="1861" y="351"/>
                    <a:pt x="1817" y="359"/>
                  </a:cubicBezTo>
                  <a:cubicBezTo>
                    <a:pt x="1780" y="373"/>
                    <a:pt x="1751" y="395"/>
                    <a:pt x="1707" y="432"/>
                  </a:cubicBezTo>
                  <a:cubicBezTo>
                    <a:pt x="1663" y="461"/>
                    <a:pt x="1612" y="491"/>
                    <a:pt x="1582" y="520"/>
                  </a:cubicBezTo>
                  <a:cubicBezTo>
                    <a:pt x="1546" y="556"/>
                    <a:pt x="1502" y="556"/>
                    <a:pt x="1443" y="571"/>
                  </a:cubicBezTo>
                  <a:cubicBezTo>
                    <a:pt x="1384" y="593"/>
                    <a:pt x="1392" y="586"/>
                    <a:pt x="1363" y="593"/>
                  </a:cubicBezTo>
                  <a:cubicBezTo>
                    <a:pt x="1326" y="600"/>
                    <a:pt x="1260" y="534"/>
                    <a:pt x="1209" y="505"/>
                  </a:cubicBezTo>
                  <a:cubicBezTo>
                    <a:pt x="1157" y="483"/>
                    <a:pt x="1150" y="505"/>
                    <a:pt x="1121" y="520"/>
                  </a:cubicBezTo>
                  <a:cubicBezTo>
                    <a:pt x="1099" y="542"/>
                    <a:pt x="1040" y="468"/>
                    <a:pt x="1040" y="468"/>
                  </a:cubicBezTo>
                  <a:cubicBezTo>
                    <a:pt x="1040" y="468"/>
                    <a:pt x="915" y="491"/>
                    <a:pt x="857" y="498"/>
                  </a:cubicBezTo>
                  <a:cubicBezTo>
                    <a:pt x="798" y="505"/>
                    <a:pt x="806" y="571"/>
                    <a:pt x="784" y="615"/>
                  </a:cubicBezTo>
                  <a:cubicBezTo>
                    <a:pt x="754" y="659"/>
                    <a:pt x="740" y="666"/>
                    <a:pt x="681" y="696"/>
                  </a:cubicBezTo>
                  <a:cubicBezTo>
                    <a:pt x="622" y="718"/>
                    <a:pt x="542" y="696"/>
                    <a:pt x="461" y="703"/>
                  </a:cubicBezTo>
                  <a:cubicBezTo>
                    <a:pt x="373" y="710"/>
                    <a:pt x="373" y="776"/>
                    <a:pt x="366" y="850"/>
                  </a:cubicBezTo>
                  <a:cubicBezTo>
                    <a:pt x="359" y="915"/>
                    <a:pt x="417" y="1040"/>
                    <a:pt x="425" y="1084"/>
                  </a:cubicBezTo>
                  <a:cubicBezTo>
                    <a:pt x="432" y="1128"/>
                    <a:pt x="527" y="1179"/>
                    <a:pt x="534" y="1209"/>
                  </a:cubicBezTo>
                  <a:cubicBezTo>
                    <a:pt x="534" y="1209"/>
                    <a:pt x="622" y="1289"/>
                    <a:pt x="644" y="1341"/>
                  </a:cubicBezTo>
                  <a:cubicBezTo>
                    <a:pt x="674" y="1392"/>
                    <a:pt x="688" y="1487"/>
                    <a:pt x="747" y="1450"/>
                  </a:cubicBezTo>
                  <a:cubicBezTo>
                    <a:pt x="806" y="1414"/>
                    <a:pt x="857" y="1443"/>
                    <a:pt x="842" y="1465"/>
                  </a:cubicBezTo>
                  <a:cubicBezTo>
                    <a:pt x="828" y="1494"/>
                    <a:pt x="791" y="1560"/>
                    <a:pt x="784" y="1604"/>
                  </a:cubicBezTo>
                  <a:cubicBezTo>
                    <a:pt x="776" y="1648"/>
                    <a:pt x="791" y="1700"/>
                    <a:pt x="813" y="1758"/>
                  </a:cubicBezTo>
                  <a:cubicBezTo>
                    <a:pt x="842" y="1817"/>
                    <a:pt x="915" y="1861"/>
                    <a:pt x="915" y="1861"/>
                  </a:cubicBezTo>
                  <a:cubicBezTo>
                    <a:pt x="915" y="1861"/>
                    <a:pt x="886" y="1861"/>
                    <a:pt x="828" y="1868"/>
                  </a:cubicBezTo>
                  <a:cubicBezTo>
                    <a:pt x="762" y="1875"/>
                    <a:pt x="776" y="1883"/>
                    <a:pt x="762" y="1949"/>
                  </a:cubicBezTo>
                  <a:cubicBezTo>
                    <a:pt x="754" y="2022"/>
                    <a:pt x="828" y="2088"/>
                    <a:pt x="886" y="2124"/>
                  </a:cubicBezTo>
                  <a:cubicBezTo>
                    <a:pt x="945" y="2154"/>
                    <a:pt x="974" y="2198"/>
                    <a:pt x="1040" y="2234"/>
                  </a:cubicBezTo>
                  <a:cubicBezTo>
                    <a:pt x="1099" y="2264"/>
                    <a:pt x="1040" y="2352"/>
                    <a:pt x="960" y="2366"/>
                  </a:cubicBezTo>
                  <a:cubicBezTo>
                    <a:pt x="886" y="2388"/>
                    <a:pt x="879" y="2403"/>
                    <a:pt x="923" y="2425"/>
                  </a:cubicBezTo>
                  <a:cubicBezTo>
                    <a:pt x="974" y="2454"/>
                    <a:pt x="952" y="2527"/>
                    <a:pt x="945" y="2572"/>
                  </a:cubicBezTo>
                  <a:cubicBezTo>
                    <a:pt x="938" y="2615"/>
                    <a:pt x="967" y="2645"/>
                    <a:pt x="1018" y="2689"/>
                  </a:cubicBezTo>
                  <a:cubicBezTo>
                    <a:pt x="1070" y="2733"/>
                    <a:pt x="1091" y="2747"/>
                    <a:pt x="1077" y="2777"/>
                  </a:cubicBezTo>
                  <a:cubicBezTo>
                    <a:pt x="1070" y="2799"/>
                    <a:pt x="996" y="2799"/>
                    <a:pt x="967" y="2828"/>
                  </a:cubicBezTo>
                  <a:cubicBezTo>
                    <a:pt x="945" y="2850"/>
                    <a:pt x="923" y="2909"/>
                    <a:pt x="1003" y="2931"/>
                  </a:cubicBezTo>
                  <a:cubicBezTo>
                    <a:pt x="1077" y="2945"/>
                    <a:pt x="1040" y="3011"/>
                    <a:pt x="1003" y="3062"/>
                  </a:cubicBezTo>
                  <a:cubicBezTo>
                    <a:pt x="967" y="3114"/>
                    <a:pt x="952" y="3136"/>
                    <a:pt x="886" y="3143"/>
                  </a:cubicBezTo>
                  <a:cubicBezTo>
                    <a:pt x="813" y="3150"/>
                    <a:pt x="798" y="3187"/>
                    <a:pt x="842" y="3224"/>
                  </a:cubicBezTo>
                  <a:cubicBezTo>
                    <a:pt x="886" y="3268"/>
                    <a:pt x="886" y="3297"/>
                    <a:pt x="813" y="3326"/>
                  </a:cubicBezTo>
                  <a:cubicBezTo>
                    <a:pt x="747" y="3363"/>
                    <a:pt x="703" y="3334"/>
                    <a:pt x="637" y="3355"/>
                  </a:cubicBezTo>
                  <a:cubicBezTo>
                    <a:pt x="571" y="3370"/>
                    <a:pt x="425" y="3363"/>
                    <a:pt x="351" y="3370"/>
                  </a:cubicBezTo>
                  <a:cubicBezTo>
                    <a:pt x="271" y="3377"/>
                    <a:pt x="249" y="3400"/>
                    <a:pt x="205" y="3458"/>
                  </a:cubicBezTo>
                  <a:cubicBezTo>
                    <a:pt x="161" y="3517"/>
                    <a:pt x="161" y="3495"/>
                    <a:pt x="95" y="3495"/>
                  </a:cubicBezTo>
                  <a:cubicBezTo>
                    <a:pt x="22" y="3495"/>
                    <a:pt x="36" y="3465"/>
                    <a:pt x="14" y="3524"/>
                  </a:cubicBezTo>
                  <a:cubicBezTo>
                    <a:pt x="0" y="3583"/>
                    <a:pt x="88" y="3612"/>
                    <a:pt x="146" y="3634"/>
                  </a:cubicBezTo>
                  <a:cubicBezTo>
                    <a:pt x="205" y="3663"/>
                    <a:pt x="197" y="3678"/>
                    <a:pt x="161" y="3722"/>
                  </a:cubicBezTo>
                  <a:cubicBezTo>
                    <a:pt x="124" y="3759"/>
                    <a:pt x="161" y="3773"/>
                    <a:pt x="212" y="3810"/>
                  </a:cubicBezTo>
                  <a:cubicBezTo>
                    <a:pt x="263" y="3854"/>
                    <a:pt x="220" y="3912"/>
                    <a:pt x="168" y="3964"/>
                  </a:cubicBezTo>
                  <a:cubicBezTo>
                    <a:pt x="117" y="4015"/>
                    <a:pt x="110" y="4015"/>
                    <a:pt x="88" y="4088"/>
                  </a:cubicBezTo>
                  <a:cubicBezTo>
                    <a:pt x="58" y="4154"/>
                    <a:pt x="102" y="4250"/>
                    <a:pt x="117" y="4301"/>
                  </a:cubicBezTo>
                  <a:cubicBezTo>
                    <a:pt x="139" y="4345"/>
                    <a:pt x="190" y="4396"/>
                    <a:pt x="241" y="4440"/>
                  </a:cubicBezTo>
                  <a:cubicBezTo>
                    <a:pt x="285" y="4484"/>
                    <a:pt x="278" y="4565"/>
                    <a:pt x="285" y="4638"/>
                  </a:cubicBezTo>
                  <a:cubicBezTo>
                    <a:pt x="315" y="4711"/>
                    <a:pt x="315" y="4711"/>
                    <a:pt x="315" y="4711"/>
                  </a:cubicBezTo>
                  <a:cubicBezTo>
                    <a:pt x="322" y="4704"/>
                    <a:pt x="329" y="4696"/>
                    <a:pt x="351" y="4696"/>
                  </a:cubicBezTo>
                  <a:cubicBezTo>
                    <a:pt x="403" y="4704"/>
                    <a:pt x="491" y="4674"/>
                    <a:pt x="527" y="4689"/>
                  </a:cubicBezTo>
                  <a:cubicBezTo>
                    <a:pt x="564" y="4696"/>
                    <a:pt x="615" y="4696"/>
                    <a:pt x="637" y="4726"/>
                  </a:cubicBezTo>
                  <a:cubicBezTo>
                    <a:pt x="666" y="4748"/>
                    <a:pt x="688" y="4792"/>
                    <a:pt x="725" y="4784"/>
                  </a:cubicBezTo>
                  <a:cubicBezTo>
                    <a:pt x="762" y="4777"/>
                    <a:pt x="762" y="4792"/>
                    <a:pt x="791" y="4792"/>
                  </a:cubicBezTo>
                  <a:cubicBezTo>
                    <a:pt x="820" y="4792"/>
                    <a:pt x="857" y="4872"/>
                    <a:pt x="791" y="4872"/>
                  </a:cubicBezTo>
                  <a:cubicBezTo>
                    <a:pt x="732" y="4880"/>
                    <a:pt x="740" y="4902"/>
                    <a:pt x="762" y="4938"/>
                  </a:cubicBezTo>
                  <a:cubicBezTo>
                    <a:pt x="784" y="4975"/>
                    <a:pt x="842" y="5012"/>
                    <a:pt x="842" y="5034"/>
                  </a:cubicBezTo>
                  <a:cubicBezTo>
                    <a:pt x="850" y="5055"/>
                    <a:pt x="820" y="5100"/>
                    <a:pt x="842" y="5122"/>
                  </a:cubicBezTo>
                  <a:cubicBezTo>
                    <a:pt x="864" y="5143"/>
                    <a:pt x="901" y="5195"/>
                    <a:pt x="901" y="5224"/>
                  </a:cubicBezTo>
                  <a:cubicBezTo>
                    <a:pt x="901" y="5253"/>
                    <a:pt x="901" y="5297"/>
                    <a:pt x="901" y="5334"/>
                  </a:cubicBezTo>
                  <a:cubicBezTo>
                    <a:pt x="901" y="5378"/>
                    <a:pt x="915" y="5407"/>
                    <a:pt x="945" y="5422"/>
                  </a:cubicBezTo>
                  <a:cubicBezTo>
                    <a:pt x="974" y="5429"/>
                    <a:pt x="1003" y="5429"/>
                    <a:pt x="1047" y="5415"/>
                  </a:cubicBezTo>
                  <a:cubicBezTo>
                    <a:pt x="1091" y="5400"/>
                    <a:pt x="1099" y="5378"/>
                    <a:pt x="1135" y="5400"/>
                  </a:cubicBezTo>
                  <a:cubicBezTo>
                    <a:pt x="1165" y="5415"/>
                    <a:pt x="1231" y="5451"/>
                    <a:pt x="1260" y="5466"/>
                  </a:cubicBezTo>
                  <a:cubicBezTo>
                    <a:pt x="1289" y="5473"/>
                    <a:pt x="1311" y="5481"/>
                    <a:pt x="1341" y="5466"/>
                  </a:cubicBezTo>
                  <a:cubicBezTo>
                    <a:pt x="1363" y="5451"/>
                    <a:pt x="1363" y="5481"/>
                    <a:pt x="1392" y="5473"/>
                  </a:cubicBezTo>
                  <a:cubicBezTo>
                    <a:pt x="1421" y="5473"/>
                    <a:pt x="1421" y="5444"/>
                    <a:pt x="1465" y="5451"/>
                  </a:cubicBezTo>
                  <a:cubicBezTo>
                    <a:pt x="1502" y="5451"/>
                    <a:pt x="1509" y="5488"/>
                    <a:pt x="1553" y="5473"/>
                  </a:cubicBezTo>
                  <a:cubicBezTo>
                    <a:pt x="1597" y="5466"/>
                    <a:pt x="1597" y="5451"/>
                    <a:pt x="1626" y="5451"/>
                  </a:cubicBezTo>
                  <a:cubicBezTo>
                    <a:pt x="1656" y="5451"/>
                    <a:pt x="1634" y="5488"/>
                    <a:pt x="1670" y="5495"/>
                  </a:cubicBezTo>
                  <a:cubicBezTo>
                    <a:pt x="1714" y="5502"/>
                    <a:pt x="1729" y="5502"/>
                    <a:pt x="1773" y="5510"/>
                  </a:cubicBezTo>
                  <a:cubicBezTo>
                    <a:pt x="1817" y="5517"/>
                    <a:pt x="1824" y="5554"/>
                    <a:pt x="1810" y="5583"/>
                  </a:cubicBezTo>
                  <a:cubicBezTo>
                    <a:pt x="1787" y="5612"/>
                    <a:pt x="1795" y="5627"/>
                    <a:pt x="1839" y="5649"/>
                  </a:cubicBezTo>
                  <a:cubicBezTo>
                    <a:pt x="1875" y="5664"/>
                    <a:pt x="1883" y="5671"/>
                    <a:pt x="1897" y="5700"/>
                  </a:cubicBezTo>
                  <a:cubicBezTo>
                    <a:pt x="1912" y="5737"/>
                    <a:pt x="1927" y="5752"/>
                    <a:pt x="1963" y="5774"/>
                  </a:cubicBezTo>
                  <a:cubicBezTo>
                    <a:pt x="1993" y="5795"/>
                    <a:pt x="2007" y="5795"/>
                    <a:pt x="1963" y="5847"/>
                  </a:cubicBezTo>
                  <a:cubicBezTo>
                    <a:pt x="1912" y="5898"/>
                    <a:pt x="1905" y="5979"/>
                    <a:pt x="1875" y="5979"/>
                  </a:cubicBezTo>
                  <a:cubicBezTo>
                    <a:pt x="1846" y="5979"/>
                    <a:pt x="1832" y="5964"/>
                    <a:pt x="1795" y="5986"/>
                  </a:cubicBezTo>
                  <a:cubicBezTo>
                    <a:pt x="1765" y="6008"/>
                    <a:pt x="1751" y="6023"/>
                    <a:pt x="1787" y="6052"/>
                  </a:cubicBezTo>
                  <a:cubicBezTo>
                    <a:pt x="1817" y="6074"/>
                    <a:pt x="1861" y="6089"/>
                    <a:pt x="1897" y="6096"/>
                  </a:cubicBezTo>
                  <a:cubicBezTo>
                    <a:pt x="1934" y="6103"/>
                    <a:pt x="1978" y="6125"/>
                    <a:pt x="1993" y="6155"/>
                  </a:cubicBezTo>
                  <a:cubicBezTo>
                    <a:pt x="2000" y="6191"/>
                    <a:pt x="2037" y="6235"/>
                    <a:pt x="2007" y="6257"/>
                  </a:cubicBezTo>
                  <a:cubicBezTo>
                    <a:pt x="1978" y="6279"/>
                    <a:pt x="1941" y="6286"/>
                    <a:pt x="1949" y="6322"/>
                  </a:cubicBezTo>
                  <a:cubicBezTo>
                    <a:pt x="1956" y="6352"/>
                    <a:pt x="1971" y="6373"/>
                    <a:pt x="1993" y="6388"/>
                  </a:cubicBezTo>
                  <a:cubicBezTo>
                    <a:pt x="2015" y="6403"/>
                    <a:pt x="2066" y="6440"/>
                    <a:pt x="2103" y="6425"/>
                  </a:cubicBezTo>
                  <a:cubicBezTo>
                    <a:pt x="2139" y="6418"/>
                    <a:pt x="2205" y="6395"/>
                    <a:pt x="2242" y="6395"/>
                  </a:cubicBezTo>
                  <a:cubicBezTo>
                    <a:pt x="2271" y="6395"/>
                    <a:pt x="2293" y="6432"/>
                    <a:pt x="2322" y="6432"/>
                  </a:cubicBezTo>
                  <a:cubicBezTo>
                    <a:pt x="2359" y="6432"/>
                    <a:pt x="2396" y="6425"/>
                    <a:pt x="2418" y="6425"/>
                  </a:cubicBezTo>
                  <a:cubicBezTo>
                    <a:pt x="2440" y="6418"/>
                    <a:pt x="2454" y="6476"/>
                    <a:pt x="2469" y="6498"/>
                  </a:cubicBezTo>
                  <a:cubicBezTo>
                    <a:pt x="2491" y="6520"/>
                    <a:pt x="2513" y="6549"/>
                    <a:pt x="2550" y="6564"/>
                  </a:cubicBezTo>
                  <a:cubicBezTo>
                    <a:pt x="2586" y="6571"/>
                    <a:pt x="2579" y="6615"/>
                    <a:pt x="2623" y="6608"/>
                  </a:cubicBezTo>
                  <a:cubicBezTo>
                    <a:pt x="2667" y="6601"/>
                    <a:pt x="2755" y="6608"/>
                    <a:pt x="2784" y="6593"/>
                  </a:cubicBezTo>
                  <a:cubicBezTo>
                    <a:pt x="2813" y="6571"/>
                    <a:pt x="2843" y="6549"/>
                    <a:pt x="2872" y="6571"/>
                  </a:cubicBezTo>
                  <a:cubicBezTo>
                    <a:pt x="2901" y="6593"/>
                    <a:pt x="2931" y="6667"/>
                    <a:pt x="2982" y="6667"/>
                  </a:cubicBezTo>
                  <a:cubicBezTo>
                    <a:pt x="3033" y="6667"/>
                    <a:pt x="3055" y="6681"/>
                    <a:pt x="3070" y="6725"/>
                  </a:cubicBezTo>
                  <a:cubicBezTo>
                    <a:pt x="3092" y="6762"/>
                    <a:pt x="3114" y="6821"/>
                    <a:pt x="3158" y="6828"/>
                  </a:cubicBezTo>
                  <a:cubicBezTo>
                    <a:pt x="3202" y="6828"/>
                    <a:pt x="3224" y="6850"/>
                    <a:pt x="3268" y="6828"/>
                  </a:cubicBezTo>
                  <a:cubicBezTo>
                    <a:pt x="3304" y="6799"/>
                    <a:pt x="3341" y="6799"/>
                    <a:pt x="3363" y="6828"/>
                  </a:cubicBezTo>
                  <a:cubicBezTo>
                    <a:pt x="3377" y="6850"/>
                    <a:pt x="3400" y="6886"/>
                    <a:pt x="3422" y="6872"/>
                  </a:cubicBezTo>
                  <a:cubicBezTo>
                    <a:pt x="3444" y="6850"/>
                    <a:pt x="3465" y="6813"/>
                    <a:pt x="3487" y="6813"/>
                  </a:cubicBezTo>
                  <a:cubicBezTo>
                    <a:pt x="3509" y="6813"/>
                    <a:pt x="3524" y="6835"/>
                    <a:pt x="3532" y="6850"/>
                  </a:cubicBezTo>
                  <a:cubicBezTo>
                    <a:pt x="3539" y="6872"/>
                    <a:pt x="3553" y="6923"/>
                    <a:pt x="3590" y="6901"/>
                  </a:cubicBezTo>
                  <a:cubicBezTo>
                    <a:pt x="3634" y="6872"/>
                    <a:pt x="3612" y="6864"/>
                    <a:pt x="3627" y="6828"/>
                  </a:cubicBezTo>
                  <a:cubicBezTo>
                    <a:pt x="3641" y="6784"/>
                    <a:pt x="3641" y="6777"/>
                    <a:pt x="3678" y="6747"/>
                  </a:cubicBezTo>
                  <a:cubicBezTo>
                    <a:pt x="3715" y="6725"/>
                    <a:pt x="3737" y="6689"/>
                    <a:pt x="3729" y="6652"/>
                  </a:cubicBezTo>
                  <a:cubicBezTo>
                    <a:pt x="3722" y="6623"/>
                    <a:pt x="3671" y="6623"/>
                    <a:pt x="3663" y="6593"/>
                  </a:cubicBezTo>
                  <a:cubicBezTo>
                    <a:pt x="3649" y="6557"/>
                    <a:pt x="3634" y="6527"/>
                    <a:pt x="3663" y="6491"/>
                  </a:cubicBezTo>
                  <a:cubicBezTo>
                    <a:pt x="3678" y="6469"/>
                    <a:pt x="3700" y="6432"/>
                    <a:pt x="3715" y="6403"/>
                  </a:cubicBezTo>
                  <a:cubicBezTo>
                    <a:pt x="3656" y="6410"/>
                    <a:pt x="3546" y="6388"/>
                    <a:pt x="3568" y="6352"/>
                  </a:cubicBezTo>
                  <a:cubicBezTo>
                    <a:pt x="3597" y="6322"/>
                    <a:pt x="3568" y="6279"/>
                    <a:pt x="3539" y="6279"/>
                  </a:cubicBezTo>
                  <a:cubicBezTo>
                    <a:pt x="3502" y="6279"/>
                    <a:pt x="3561" y="6184"/>
                    <a:pt x="3517" y="6133"/>
                  </a:cubicBezTo>
                  <a:cubicBezTo>
                    <a:pt x="3480" y="6081"/>
                    <a:pt x="3487" y="6052"/>
                    <a:pt x="3509" y="6023"/>
                  </a:cubicBezTo>
                  <a:cubicBezTo>
                    <a:pt x="3539" y="6001"/>
                    <a:pt x="3517" y="5964"/>
                    <a:pt x="3502" y="5928"/>
                  </a:cubicBezTo>
                  <a:cubicBezTo>
                    <a:pt x="3487" y="5898"/>
                    <a:pt x="3444" y="5928"/>
                    <a:pt x="3429" y="5847"/>
                  </a:cubicBezTo>
                  <a:cubicBezTo>
                    <a:pt x="3407" y="5759"/>
                    <a:pt x="3356" y="5708"/>
                    <a:pt x="3407" y="5686"/>
                  </a:cubicBezTo>
                  <a:cubicBezTo>
                    <a:pt x="3458" y="5656"/>
                    <a:pt x="3502" y="5649"/>
                    <a:pt x="3480" y="5576"/>
                  </a:cubicBezTo>
                  <a:cubicBezTo>
                    <a:pt x="3451" y="5495"/>
                    <a:pt x="3400" y="5429"/>
                    <a:pt x="3436" y="5393"/>
                  </a:cubicBezTo>
                  <a:cubicBezTo>
                    <a:pt x="3465" y="5363"/>
                    <a:pt x="3451" y="5312"/>
                    <a:pt x="3407" y="5312"/>
                  </a:cubicBezTo>
                  <a:cubicBezTo>
                    <a:pt x="3363" y="5312"/>
                    <a:pt x="3363" y="5283"/>
                    <a:pt x="3392" y="5224"/>
                  </a:cubicBezTo>
                  <a:cubicBezTo>
                    <a:pt x="3414" y="5165"/>
                    <a:pt x="3436" y="5165"/>
                    <a:pt x="3451" y="5136"/>
                  </a:cubicBezTo>
                  <a:cubicBezTo>
                    <a:pt x="3465" y="5114"/>
                    <a:pt x="3480" y="5048"/>
                    <a:pt x="3465" y="5012"/>
                  </a:cubicBezTo>
                  <a:cubicBezTo>
                    <a:pt x="3458" y="4975"/>
                    <a:pt x="3517" y="4953"/>
                    <a:pt x="3532" y="4924"/>
                  </a:cubicBezTo>
                  <a:cubicBezTo>
                    <a:pt x="3539" y="4902"/>
                    <a:pt x="3539" y="4858"/>
                    <a:pt x="3561" y="4843"/>
                  </a:cubicBezTo>
                  <a:cubicBezTo>
                    <a:pt x="3590" y="4828"/>
                    <a:pt x="3568" y="4887"/>
                    <a:pt x="3612" y="4872"/>
                  </a:cubicBezTo>
                  <a:cubicBezTo>
                    <a:pt x="3656" y="4865"/>
                    <a:pt x="3656" y="4850"/>
                    <a:pt x="3678" y="4828"/>
                  </a:cubicBezTo>
                  <a:cubicBezTo>
                    <a:pt x="3707" y="4799"/>
                    <a:pt x="3722" y="4755"/>
                    <a:pt x="3781" y="4755"/>
                  </a:cubicBezTo>
                  <a:cubicBezTo>
                    <a:pt x="3839" y="4755"/>
                    <a:pt x="3927" y="4741"/>
                    <a:pt x="3927" y="4741"/>
                  </a:cubicBezTo>
                  <a:cubicBezTo>
                    <a:pt x="3927" y="4741"/>
                    <a:pt x="3942" y="4704"/>
                    <a:pt x="3993" y="4704"/>
                  </a:cubicBezTo>
                  <a:cubicBezTo>
                    <a:pt x="4044" y="4704"/>
                    <a:pt x="4044" y="4741"/>
                    <a:pt x="4074" y="4741"/>
                  </a:cubicBezTo>
                  <a:cubicBezTo>
                    <a:pt x="4096" y="4741"/>
                    <a:pt x="4118" y="4726"/>
                    <a:pt x="4147" y="4696"/>
                  </a:cubicBezTo>
                  <a:cubicBezTo>
                    <a:pt x="4184" y="4674"/>
                    <a:pt x="4191" y="4674"/>
                    <a:pt x="4227" y="4660"/>
                  </a:cubicBezTo>
                  <a:cubicBezTo>
                    <a:pt x="4257" y="4653"/>
                    <a:pt x="4286" y="4653"/>
                    <a:pt x="4315" y="4653"/>
                  </a:cubicBezTo>
                  <a:cubicBezTo>
                    <a:pt x="4352" y="4653"/>
                    <a:pt x="4367" y="4653"/>
                    <a:pt x="4403" y="4601"/>
                  </a:cubicBezTo>
                  <a:cubicBezTo>
                    <a:pt x="4440" y="4550"/>
                    <a:pt x="4455" y="4499"/>
                    <a:pt x="4499" y="4491"/>
                  </a:cubicBezTo>
                  <a:cubicBezTo>
                    <a:pt x="4543" y="4484"/>
                    <a:pt x="4543" y="4528"/>
                    <a:pt x="4594" y="4521"/>
                  </a:cubicBezTo>
                  <a:cubicBezTo>
                    <a:pt x="4645" y="4513"/>
                    <a:pt x="4660" y="4499"/>
                    <a:pt x="4689" y="4462"/>
                  </a:cubicBezTo>
                  <a:cubicBezTo>
                    <a:pt x="4726" y="4418"/>
                    <a:pt x="4770" y="4396"/>
                    <a:pt x="4814" y="4418"/>
                  </a:cubicBezTo>
                  <a:cubicBezTo>
                    <a:pt x="4858" y="4433"/>
                    <a:pt x="4828" y="4499"/>
                    <a:pt x="4872" y="4499"/>
                  </a:cubicBezTo>
                  <a:cubicBezTo>
                    <a:pt x="4916" y="4499"/>
                    <a:pt x="4953" y="4535"/>
                    <a:pt x="4997" y="4491"/>
                  </a:cubicBezTo>
                  <a:cubicBezTo>
                    <a:pt x="5041" y="4447"/>
                    <a:pt x="5070" y="4411"/>
                    <a:pt x="5092" y="4418"/>
                  </a:cubicBezTo>
                  <a:cubicBezTo>
                    <a:pt x="5122" y="4425"/>
                    <a:pt x="5107" y="4499"/>
                    <a:pt x="5143" y="4499"/>
                  </a:cubicBezTo>
                  <a:cubicBezTo>
                    <a:pt x="5173" y="4499"/>
                    <a:pt x="5180" y="4491"/>
                    <a:pt x="5202" y="4513"/>
                  </a:cubicBezTo>
                  <a:cubicBezTo>
                    <a:pt x="5224" y="4491"/>
                    <a:pt x="5246" y="4469"/>
                    <a:pt x="5283" y="4447"/>
                  </a:cubicBezTo>
                  <a:cubicBezTo>
                    <a:pt x="5349" y="4411"/>
                    <a:pt x="5393" y="4396"/>
                    <a:pt x="5422" y="4345"/>
                  </a:cubicBezTo>
                  <a:cubicBezTo>
                    <a:pt x="5458" y="4301"/>
                    <a:pt x="5481" y="4227"/>
                    <a:pt x="5444" y="4205"/>
                  </a:cubicBezTo>
                  <a:cubicBezTo>
                    <a:pt x="5400" y="4176"/>
                    <a:pt x="5371" y="4125"/>
                    <a:pt x="5400" y="4074"/>
                  </a:cubicBezTo>
                  <a:cubicBezTo>
                    <a:pt x="5422" y="4022"/>
                    <a:pt x="5429" y="3971"/>
                    <a:pt x="5400" y="3949"/>
                  </a:cubicBezTo>
                  <a:cubicBezTo>
                    <a:pt x="5363" y="3920"/>
                    <a:pt x="5319" y="3898"/>
                    <a:pt x="5334" y="3854"/>
                  </a:cubicBezTo>
                  <a:cubicBezTo>
                    <a:pt x="5341" y="3810"/>
                    <a:pt x="5356" y="3700"/>
                    <a:pt x="5246" y="3736"/>
                  </a:cubicBezTo>
                  <a:cubicBezTo>
                    <a:pt x="5136" y="3773"/>
                    <a:pt x="5056" y="3722"/>
                    <a:pt x="5092" y="3685"/>
                  </a:cubicBezTo>
                  <a:cubicBezTo>
                    <a:pt x="5129" y="3649"/>
                    <a:pt x="5085" y="3641"/>
                    <a:pt x="5034" y="3641"/>
                  </a:cubicBezTo>
                  <a:cubicBezTo>
                    <a:pt x="4982" y="3641"/>
                    <a:pt x="4968" y="3634"/>
                    <a:pt x="4953" y="3590"/>
                  </a:cubicBezTo>
                  <a:cubicBezTo>
                    <a:pt x="4946" y="3546"/>
                    <a:pt x="4931" y="3510"/>
                    <a:pt x="4887" y="3539"/>
                  </a:cubicBezTo>
                  <a:cubicBezTo>
                    <a:pt x="4843" y="3575"/>
                    <a:pt x="4770" y="3612"/>
                    <a:pt x="4741" y="3531"/>
                  </a:cubicBezTo>
                  <a:cubicBezTo>
                    <a:pt x="4718" y="3458"/>
                    <a:pt x="4689" y="3465"/>
                    <a:pt x="4653" y="3473"/>
                  </a:cubicBezTo>
                  <a:cubicBezTo>
                    <a:pt x="4608" y="3480"/>
                    <a:pt x="4557" y="3451"/>
                    <a:pt x="4528" y="3414"/>
                  </a:cubicBezTo>
                  <a:cubicBezTo>
                    <a:pt x="4506" y="3377"/>
                    <a:pt x="4469" y="3422"/>
                    <a:pt x="4447" y="3385"/>
                  </a:cubicBezTo>
                  <a:cubicBezTo>
                    <a:pt x="4418" y="3355"/>
                    <a:pt x="4455" y="3312"/>
                    <a:pt x="4403" y="3326"/>
                  </a:cubicBezTo>
                  <a:cubicBezTo>
                    <a:pt x="4352" y="3348"/>
                    <a:pt x="4308" y="3385"/>
                    <a:pt x="4242" y="3422"/>
                  </a:cubicBezTo>
                  <a:cubicBezTo>
                    <a:pt x="4176" y="3458"/>
                    <a:pt x="4132" y="3487"/>
                    <a:pt x="4088" y="3429"/>
                  </a:cubicBezTo>
                  <a:cubicBezTo>
                    <a:pt x="4044" y="3370"/>
                    <a:pt x="4000" y="3334"/>
                    <a:pt x="3986" y="3304"/>
                  </a:cubicBezTo>
                  <a:cubicBezTo>
                    <a:pt x="3971" y="3268"/>
                    <a:pt x="3920" y="3282"/>
                    <a:pt x="3920" y="3282"/>
                  </a:cubicBezTo>
                  <a:cubicBezTo>
                    <a:pt x="3920" y="3282"/>
                    <a:pt x="3913" y="3363"/>
                    <a:pt x="3876" y="3348"/>
                  </a:cubicBezTo>
                  <a:cubicBezTo>
                    <a:pt x="3839" y="3326"/>
                    <a:pt x="3700" y="3238"/>
                    <a:pt x="3700" y="3238"/>
                  </a:cubicBezTo>
                  <a:cubicBezTo>
                    <a:pt x="3700" y="3238"/>
                    <a:pt x="3663" y="3224"/>
                    <a:pt x="3641" y="3158"/>
                  </a:cubicBezTo>
                  <a:cubicBezTo>
                    <a:pt x="3612" y="3092"/>
                    <a:pt x="3553" y="3084"/>
                    <a:pt x="3532" y="3048"/>
                  </a:cubicBezTo>
                  <a:cubicBezTo>
                    <a:pt x="3502" y="3011"/>
                    <a:pt x="3444" y="2960"/>
                    <a:pt x="3429" y="2901"/>
                  </a:cubicBezTo>
                  <a:cubicBezTo>
                    <a:pt x="3407" y="2843"/>
                    <a:pt x="3407" y="2799"/>
                    <a:pt x="3451" y="2747"/>
                  </a:cubicBezTo>
                  <a:cubicBezTo>
                    <a:pt x="3495" y="2696"/>
                    <a:pt x="3502" y="2725"/>
                    <a:pt x="3539" y="2696"/>
                  </a:cubicBezTo>
                  <a:cubicBezTo>
                    <a:pt x="3568" y="2674"/>
                    <a:pt x="3509" y="2645"/>
                    <a:pt x="3480" y="2615"/>
                  </a:cubicBezTo>
                  <a:cubicBezTo>
                    <a:pt x="3444" y="2579"/>
                    <a:pt x="3451" y="2550"/>
                    <a:pt x="3465" y="2462"/>
                  </a:cubicBezTo>
                  <a:cubicBezTo>
                    <a:pt x="3487" y="2374"/>
                    <a:pt x="3546" y="2352"/>
                    <a:pt x="3553" y="2308"/>
                  </a:cubicBezTo>
                  <a:cubicBezTo>
                    <a:pt x="3561" y="2264"/>
                    <a:pt x="3539" y="2234"/>
                    <a:pt x="3532" y="2183"/>
                  </a:cubicBezTo>
                  <a:cubicBezTo>
                    <a:pt x="3517" y="2132"/>
                    <a:pt x="3509" y="1985"/>
                    <a:pt x="3546" y="1941"/>
                  </a:cubicBezTo>
                  <a:cubicBezTo>
                    <a:pt x="3575" y="1897"/>
                    <a:pt x="3619" y="1846"/>
                    <a:pt x="3590" y="1817"/>
                  </a:cubicBezTo>
                  <a:cubicBezTo>
                    <a:pt x="3553" y="1780"/>
                    <a:pt x="3517" y="1824"/>
                    <a:pt x="3480" y="1795"/>
                  </a:cubicBezTo>
                  <a:cubicBezTo>
                    <a:pt x="3436" y="1773"/>
                    <a:pt x="3451" y="1685"/>
                    <a:pt x="3429" y="1677"/>
                  </a:cubicBezTo>
                  <a:cubicBezTo>
                    <a:pt x="3400" y="1670"/>
                    <a:pt x="3400" y="1670"/>
                    <a:pt x="3363" y="1707"/>
                  </a:cubicBezTo>
                  <a:cubicBezTo>
                    <a:pt x="3334" y="1736"/>
                    <a:pt x="3275" y="1787"/>
                    <a:pt x="3268" y="1736"/>
                  </a:cubicBezTo>
                  <a:cubicBezTo>
                    <a:pt x="3253" y="1685"/>
                    <a:pt x="3275" y="1685"/>
                    <a:pt x="3290" y="1663"/>
                  </a:cubicBezTo>
                  <a:cubicBezTo>
                    <a:pt x="3304" y="1634"/>
                    <a:pt x="3224" y="1626"/>
                    <a:pt x="3224" y="1626"/>
                  </a:cubicBezTo>
                  <a:cubicBezTo>
                    <a:pt x="3224" y="1626"/>
                    <a:pt x="3231" y="1597"/>
                    <a:pt x="3246" y="1546"/>
                  </a:cubicBezTo>
                  <a:cubicBezTo>
                    <a:pt x="3268" y="1494"/>
                    <a:pt x="3246" y="1406"/>
                    <a:pt x="3268" y="1384"/>
                  </a:cubicBezTo>
                  <a:cubicBezTo>
                    <a:pt x="3282" y="1355"/>
                    <a:pt x="3334" y="1348"/>
                    <a:pt x="3348" y="1318"/>
                  </a:cubicBezTo>
                  <a:cubicBezTo>
                    <a:pt x="3363" y="1296"/>
                    <a:pt x="3392" y="1231"/>
                    <a:pt x="3348" y="1143"/>
                  </a:cubicBezTo>
                  <a:cubicBezTo>
                    <a:pt x="3304" y="1055"/>
                    <a:pt x="3275" y="1025"/>
                    <a:pt x="3297" y="981"/>
                  </a:cubicBezTo>
                  <a:cubicBezTo>
                    <a:pt x="3326" y="937"/>
                    <a:pt x="3297" y="915"/>
                    <a:pt x="3290" y="879"/>
                  </a:cubicBezTo>
                  <a:cubicBezTo>
                    <a:pt x="3282" y="850"/>
                    <a:pt x="3312" y="813"/>
                    <a:pt x="3356" y="784"/>
                  </a:cubicBezTo>
                  <a:cubicBezTo>
                    <a:pt x="3400" y="762"/>
                    <a:pt x="3385" y="710"/>
                    <a:pt x="3363" y="666"/>
                  </a:cubicBezTo>
                  <a:cubicBezTo>
                    <a:pt x="3348" y="622"/>
                    <a:pt x="3275" y="534"/>
                    <a:pt x="3238" y="520"/>
                  </a:cubicBezTo>
                  <a:cubicBezTo>
                    <a:pt x="3202" y="512"/>
                    <a:pt x="3202" y="564"/>
                    <a:pt x="3165" y="586"/>
                  </a:cubicBezTo>
                  <a:cubicBezTo>
                    <a:pt x="3121" y="600"/>
                    <a:pt x="3128" y="542"/>
                    <a:pt x="3114" y="505"/>
                  </a:cubicBezTo>
                  <a:cubicBezTo>
                    <a:pt x="3092" y="468"/>
                    <a:pt x="3092" y="520"/>
                    <a:pt x="3041" y="512"/>
                  </a:cubicBezTo>
                  <a:cubicBezTo>
                    <a:pt x="2989" y="505"/>
                    <a:pt x="2916" y="491"/>
                    <a:pt x="2887" y="498"/>
                  </a:cubicBezTo>
                  <a:cubicBezTo>
                    <a:pt x="2865" y="505"/>
                    <a:pt x="2755" y="512"/>
                    <a:pt x="2689" y="483"/>
                  </a:cubicBezTo>
                  <a:cubicBezTo>
                    <a:pt x="2615" y="446"/>
                    <a:pt x="2542" y="432"/>
                    <a:pt x="2527" y="403"/>
                  </a:cubicBezTo>
                  <a:cubicBezTo>
                    <a:pt x="2506" y="381"/>
                    <a:pt x="2527" y="344"/>
                    <a:pt x="2542" y="307"/>
                  </a:cubicBezTo>
                  <a:cubicBezTo>
                    <a:pt x="2557" y="278"/>
                    <a:pt x="2506" y="249"/>
                    <a:pt x="2462" y="278"/>
                  </a:cubicBezTo>
                  <a:cubicBezTo>
                    <a:pt x="2425" y="300"/>
                    <a:pt x="2396" y="205"/>
                    <a:pt x="2396" y="205"/>
                  </a:cubicBezTo>
                  <a:cubicBezTo>
                    <a:pt x="2352" y="153"/>
                    <a:pt x="2337" y="146"/>
                    <a:pt x="2293" y="175"/>
                  </a:cubicBezTo>
                  <a:cubicBezTo>
                    <a:pt x="2249" y="197"/>
                    <a:pt x="2220" y="227"/>
                    <a:pt x="2213" y="175"/>
                  </a:cubicBezTo>
                  <a:cubicBezTo>
                    <a:pt x="2205" y="124"/>
                    <a:pt x="2191" y="124"/>
                    <a:pt x="2154" y="117"/>
                  </a:cubicBezTo>
                  <a:cubicBezTo>
                    <a:pt x="2110" y="109"/>
                    <a:pt x="2110" y="80"/>
                    <a:pt x="2125" y="43"/>
                  </a:cubicBezTo>
                  <a:cubicBezTo>
                    <a:pt x="2139" y="14"/>
                    <a:pt x="2117" y="0"/>
                    <a:pt x="2073" y="0"/>
                  </a:cubicBezTo>
                  <a:cubicBezTo>
                    <a:pt x="2051" y="22"/>
                    <a:pt x="2022" y="51"/>
                    <a:pt x="2022" y="73"/>
                  </a:cubicBezTo>
                  <a:cubicBezTo>
                    <a:pt x="2022" y="109"/>
                    <a:pt x="1978" y="131"/>
                    <a:pt x="1956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0" name="Freeform 16"/>
            <p:cNvSpPr>
              <a:spLocks noChangeArrowheads="1"/>
            </p:cNvSpPr>
            <p:nvPr/>
          </p:nvSpPr>
          <p:spPr bwMode="auto">
            <a:xfrm>
              <a:off x="4094384" y="4059044"/>
              <a:ext cx="3810138" cy="3310390"/>
            </a:xfrm>
            <a:custGeom>
              <a:avLst/>
              <a:gdLst>
                <a:gd name="T0" fmla="*/ 3153683 w 9914"/>
                <a:gd name="T1" fmla="*/ 905904 h 8714"/>
                <a:gd name="T2" fmla="*/ 2982120 w 9914"/>
                <a:gd name="T3" fmla="*/ 765721 h 8714"/>
                <a:gd name="T4" fmla="*/ 2759055 w 9914"/>
                <a:gd name="T5" fmla="*/ 647027 h 8714"/>
                <a:gd name="T6" fmla="*/ 2575118 w 9914"/>
                <a:gd name="T7" fmla="*/ 578919 h 8714"/>
                <a:gd name="T8" fmla="*/ 2345364 w 9914"/>
                <a:gd name="T9" fmla="*/ 557098 h 8714"/>
                <a:gd name="T10" fmla="*/ 2163768 w 9914"/>
                <a:gd name="T11" fmla="*/ 501554 h 8714"/>
                <a:gd name="T12" fmla="*/ 1980165 w 9914"/>
                <a:gd name="T13" fmla="*/ 361039 h 8714"/>
                <a:gd name="T14" fmla="*/ 1759441 w 9914"/>
                <a:gd name="T15" fmla="*/ 82325 h 8714"/>
                <a:gd name="T16" fmla="*/ 1313645 w 9914"/>
                <a:gd name="T17" fmla="*/ 31409 h 8714"/>
                <a:gd name="T18" fmla="*/ 1262142 w 9914"/>
                <a:gd name="T19" fmla="*/ 438405 h 8714"/>
                <a:gd name="T20" fmla="*/ 1058808 w 9914"/>
                <a:gd name="T21" fmla="*/ 356080 h 8714"/>
                <a:gd name="T22" fmla="*/ 1024362 w 9914"/>
                <a:gd name="T23" fmla="*/ 547510 h 8714"/>
                <a:gd name="T24" fmla="*/ 967843 w 9914"/>
                <a:gd name="T25" fmla="*/ 297890 h 8714"/>
                <a:gd name="T26" fmla="*/ 700967 w 9914"/>
                <a:gd name="T27" fmla="*/ 225154 h 8714"/>
                <a:gd name="T28" fmla="*/ 318713 w 9914"/>
                <a:gd name="T29" fmla="*/ 387489 h 8714"/>
                <a:gd name="T30" fmla="*/ 387271 w 9914"/>
                <a:gd name="T31" fmla="*/ 622561 h 8714"/>
                <a:gd name="T32" fmla="*/ 357841 w 9914"/>
                <a:gd name="T33" fmla="*/ 881769 h 8714"/>
                <a:gd name="T34" fmla="*/ 220724 w 9914"/>
                <a:gd name="T35" fmla="*/ 1388282 h 8714"/>
                <a:gd name="T36" fmla="*/ 27089 w 9914"/>
                <a:gd name="T37" fmla="*/ 1463333 h 8714"/>
                <a:gd name="T38" fmla="*/ 206009 w 9914"/>
                <a:gd name="T39" fmla="*/ 1574753 h 8714"/>
                <a:gd name="T40" fmla="*/ 240121 w 9914"/>
                <a:gd name="T41" fmla="*/ 1821727 h 8714"/>
                <a:gd name="T42" fmla="*/ 580906 w 9914"/>
                <a:gd name="T43" fmla="*/ 1678898 h 8714"/>
                <a:gd name="T44" fmla="*/ 671537 w 9914"/>
                <a:gd name="T45" fmla="*/ 1598888 h 8714"/>
                <a:gd name="T46" fmla="*/ 833402 w 9914"/>
                <a:gd name="T47" fmla="*/ 1688486 h 8714"/>
                <a:gd name="T48" fmla="*/ 823369 w 9914"/>
                <a:gd name="T49" fmla="*/ 1858096 h 8714"/>
                <a:gd name="T50" fmla="*/ 816011 w 9914"/>
                <a:gd name="T51" fmla="*/ 1996296 h 8714"/>
                <a:gd name="T52" fmla="*/ 994932 w 9914"/>
                <a:gd name="T53" fmla="*/ 2015802 h 8714"/>
                <a:gd name="T54" fmla="*/ 1181210 w 9914"/>
                <a:gd name="T55" fmla="*/ 1933147 h 8714"/>
                <a:gd name="T56" fmla="*/ 1183551 w 9914"/>
                <a:gd name="T57" fmla="*/ 1710308 h 8714"/>
                <a:gd name="T58" fmla="*/ 1195925 w 9914"/>
                <a:gd name="T59" fmla="*/ 1591614 h 8714"/>
                <a:gd name="T60" fmla="*/ 1345416 w 9914"/>
                <a:gd name="T61" fmla="*/ 1523837 h 8714"/>
                <a:gd name="T62" fmla="*/ 1539051 w 9914"/>
                <a:gd name="T63" fmla="*/ 1637571 h 8714"/>
                <a:gd name="T64" fmla="*/ 1639380 w 9914"/>
                <a:gd name="T65" fmla="*/ 1627983 h 8714"/>
                <a:gd name="T66" fmla="*/ 1580520 w 9914"/>
                <a:gd name="T67" fmla="*/ 1824372 h 8714"/>
                <a:gd name="T68" fmla="*/ 1609950 w 9914"/>
                <a:gd name="T69" fmla="*/ 1945380 h 8714"/>
                <a:gd name="T70" fmla="*/ 1688542 w 9914"/>
                <a:gd name="T71" fmla="*/ 2110030 h 8714"/>
                <a:gd name="T72" fmla="*/ 1847731 w 9914"/>
                <a:gd name="T73" fmla="*/ 2250544 h 8714"/>
                <a:gd name="T74" fmla="*/ 1838032 w 9914"/>
                <a:gd name="T75" fmla="*/ 2444619 h 8714"/>
                <a:gd name="T76" fmla="*/ 1958093 w 9914"/>
                <a:gd name="T77" fmla="*/ 2505123 h 8714"/>
                <a:gd name="T78" fmla="*/ 1994880 w 9914"/>
                <a:gd name="T79" fmla="*/ 2592076 h 8714"/>
                <a:gd name="T80" fmla="*/ 1980165 w 9914"/>
                <a:gd name="T81" fmla="*/ 2754412 h 8714"/>
                <a:gd name="T82" fmla="*/ 2085511 w 9914"/>
                <a:gd name="T83" fmla="*/ 2836737 h 8714"/>
                <a:gd name="T84" fmla="*/ 2154069 w 9914"/>
                <a:gd name="T85" fmla="*/ 2769290 h 8714"/>
                <a:gd name="T86" fmla="*/ 2296203 w 9914"/>
                <a:gd name="T87" fmla="*/ 2715729 h 8714"/>
                <a:gd name="T88" fmla="*/ 2462749 w 9914"/>
                <a:gd name="T89" fmla="*/ 2633404 h 8714"/>
                <a:gd name="T90" fmla="*/ 2599866 w 9914"/>
                <a:gd name="T91" fmla="*/ 2558353 h 8714"/>
                <a:gd name="T92" fmla="*/ 2692838 w 9914"/>
                <a:gd name="T93" fmla="*/ 2517025 h 8714"/>
                <a:gd name="T94" fmla="*/ 2661067 w 9914"/>
                <a:gd name="T95" fmla="*/ 2342787 h 8714"/>
                <a:gd name="T96" fmla="*/ 2670765 w 9914"/>
                <a:gd name="T97" fmla="*/ 2122263 h 8714"/>
                <a:gd name="T98" fmla="*/ 2834971 w 9914"/>
                <a:gd name="T99" fmla="*/ 2030019 h 8714"/>
                <a:gd name="T100" fmla="*/ 2957372 w 9914"/>
                <a:gd name="T101" fmla="*/ 1889835 h 8714"/>
                <a:gd name="T102" fmla="*/ 2930618 w 9914"/>
                <a:gd name="T103" fmla="*/ 1722541 h 8714"/>
                <a:gd name="T104" fmla="*/ 2898847 w 9914"/>
                <a:gd name="T105" fmla="*/ 1538384 h 8714"/>
                <a:gd name="T106" fmla="*/ 2871758 w 9914"/>
                <a:gd name="T107" fmla="*/ 1400184 h 8714"/>
                <a:gd name="T108" fmla="*/ 2776111 w 9914"/>
                <a:gd name="T109" fmla="*/ 1153209 h 8714"/>
                <a:gd name="T110" fmla="*/ 2996835 w 9914"/>
                <a:gd name="T111" fmla="*/ 1092706 h 8714"/>
                <a:gd name="T112" fmla="*/ 3192812 w 9914"/>
                <a:gd name="T113" fmla="*/ 1063611 h 8714"/>
                <a:gd name="T114" fmla="*/ 3298158 w 9914"/>
                <a:gd name="T115" fmla="*/ 944918 h 8714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</a:gdLst>
              <a:ahLst/>
              <a:cxnLst>
                <a:cxn ang="T116">
                  <a:pos x="T0" y="T1"/>
                </a:cxn>
                <a:cxn ang="T117">
                  <a:pos x="T2" y="T3"/>
                </a:cxn>
                <a:cxn ang="T118">
                  <a:pos x="T4" y="T5"/>
                </a:cxn>
                <a:cxn ang="T119">
                  <a:pos x="T6" y="T7"/>
                </a:cxn>
                <a:cxn ang="T120">
                  <a:pos x="T8" y="T9"/>
                </a:cxn>
                <a:cxn ang="T121">
                  <a:pos x="T10" y="T11"/>
                </a:cxn>
                <a:cxn ang="T122">
                  <a:pos x="T12" y="T13"/>
                </a:cxn>
                <a:cxn ang="T123">
                  <a:pos x="T14" y="T15"/>
                </a:cxn>
                <a:cxn ang="T124">
                  <a:pos x="T16" y="T17"/>
                </a:cxn>
                <a:cxn ang="T125">
                  <a:pos x="T18" y="T19"/>
                </a:cxn>
                <a:cxn ang="T126">
                  <a:pos x="T20" y="T21"/>
                </a:cxn>
                <a:cxn ang="T127">
                  <a:pos x="T22" y="T23"/>
                </a:cxn>
                <a:cxn ang="T128">
                  <a:pos x="T24" y="T25"/>
                </a:cxn>
                <a:cxn ang="T129">
                  <a:pos x="T26" y="T27"/>
                </a:cxn>
                <a:cxn ang="T130">
                  <a:pos x="T28" y="T29"/>
                </a:cxn>
                <a:cxn ang="T131">
                  <a:pos x="T30" y="T31"/>
                </a:cxn>
                <a:cxn ang="T132">
                  <a:pos x="T32" y="T33"/>
                </a:cxn>
                <a:cxn ang="T133">
                  <a:pos x="T34" y="T35"/>
                </a:cxn>
                <a:cxn ang="T134">
                  <a:pos x="T36" y="T37"/>
                </a:cxn>
                <a:cxn ang="T135">
                  <a:pos x="T38" y="T39"/>
                </a:cxn>
                <a:cxn ang="T136">
                  <a:pos x="T40" y="T41"/>
                </a:cxn>
                <a:cxn ang="T137">
                  <a:pos x="T42" y="T43"/>
                </a:cxn>
                <a:cxn ang="T138">
                  <a:pos x="T44" y="T45"/>
                </a:cxn>
                <a:cxn ang="T139">
                  <a:pos x="T46" y="T47"/>
                </a:cxn>
                <a:cxn ang="T140">
                  <a:pos x="T48" y="T49"/>
                </a:cxn>
                <a:cxn ang="T141">
                  <a:pos x="T50" y="T51"/>
                </a:cxn>
                <a:cxn ang="T142">
                  <a:pos x="T52" y="T53"/>
                </a:cxn>
                <a:cxn ang="T143">
                  <a:pos x="T54" y="T55"/>
                </a:cxn>
                <a:cxn ang="T144">
                  <a:pos x="T56" y="T57"/>
                </a:cxn>
                <a:cxn ang="T145">
                  <a:pos x="T58" y="T59"/>
                </a:cxn>
                <a:cxn ang="T146">
                  <a:pos x="T60" y="T61"/>
                </a:cxn>
                <a:cxn ang="T147">
                  <a:pos x="T62" y="T63"/>
                </a:cxn>
                <a:cxn ang="T148">
                  <a:pos x="T64" y="T65"/>
                </a:cxn>
                <a:cxn ang="T149">
                  <a:pos x="T66" y="T67"/>
                </a:cxn>
                <a:cxn ang="T150">
                  <a:pos x="T68" y="T69"/>
                </a:cxn>
                <a:cxn ang="T151">
                  <a:pos x="T70" y="T71"/>
                </a:cxn>
                <a:cxn ang="T152">
                  <a:pos x="T72" y="T73"/>
                </a:cxn>
                <a:cxn ang="T153">
                  <a:pos x="T74" y="T75"/>
                </a:cxn>
                <a:cxn ang="T154">
                  <a:pos x="T76" y="T77"/>
                </a:cxn>
                <a:cxn ang="T155">
                  <a:pos x="T78" y="T79"/>
                </a:cxn>
                <a:cxn ang="T156">
                  <a:pos x="T80" y="T81"/>
                </a:cxn>
                <a:cxn ang="T157">
                  <a:pos x="T82" y="T83"/>
                </a:cxn>
                <a:cxn ang="T158">
                  <a:pos x="T84" y="T85"/>
                </a:cxn>
                <a:cxn ang="T159">
                  <a:pos x="T86" y="T87"/>
                </a:cxn>
                <a:cxn ang="T160">
                  <a:pos x="T88" y="T89"/>
                </a:cxn>
                <a:cxn ang="T161">
                  <a:pos x="T90" y="T91"/>
                </a:cxn>
                <a:cxn ang="T162">
                  <a:pos x="T92" y="T93"/>
                </a:cxn>
                <a:cxn ang="T163">
                  <a:pos x="T94" y="T95"/>
                </a:cxn>
                <a:cxn ang="T164">
                  <a:pos x="T96" y="T97"/>
                </a:cxn>
                <a:cxn ang="T165">
                  <a:pos x="T98" y="T99"/>
                </a:cxn>
                <a:cxn ang="T166">
                  <a:pos x="T100" y="T101"/>
                </a:cxn>
                <a:cxn ang="T167">
                  <a:pos x="T102" y="T103"/>
                </a:cxn>
                <a:cxn ang="T168">
                  <a:pos x="T104" y="T105"/>
                </a:cxn>
                <a:cxn ang="T169">
                  <a:pos x="T106" y="T107"/>
                </a:cxn>
                <a:cxn ang="T170">
                  <a:pos x="T108" y="T109"/>
                </a:cxn>
                <a:cxn ang="T171">
                  <a:pos x="T110" y="T111"/>
                </a:cxn>
                <a:cxn ang="T172">
                  <a:pos x="T112" y="T113"/>
                </a:cxn>
                <a:cxn ang="T173">
                  <a:pos x="T114" y="T115"/>
                </a:cxn>
              </a:cxnLst>
              <a:rect l="0" t="0" r="r" b="b"/>
              <a:pathLst>
                <a:path w="9914" h="8714">
                  <a:moveTo>
                    <a:pt x="9906" y="2777"/>
                  </a:moveTo>
                  <a:lnTo>
                    <a:pt x="9906" y="2777"/>
                  </a:lnTo>
                  <a:cubicBezTo>
                    <a:pt x="9855" y="2777"/>
                    <a:pt x="9833" y="2799"/>
                    <a:pt x="9767" y="2792"/>
                  </a:cubicBezTo>
                  <a:cubicBezTo>
                    <a:pt x="9708" y="2777"/>
                    <a:pt x="9664" y="2733"/>
                    <a:pt x="9598" y="2704"/>
                  </a:cubicBezTo>
                  <a:cubicBezTo>
                    <a:pt x="9532" y="2682"/>
                    <a:pt x="9474" y="2719"/>
                    <a:pt x="9430" y="2740"/>
                  </a:cubicBezTo>
                  <a:cubicBezTo>
                    <a:pt x="9386" y="2755"/>
                    <a:pt x="9342" y="2755"/>
                    <a:pt x="9305" y="2704"/>
                  </a:cubicBezTo>
                  <a:cubicBezTo>
                    <a:pt x="9261" y="2653"/>
                    <a:pt x="9195" y="2565"/>
                    <a:pt x="9239" y="2557"/>
                  </a:cubicBezTo>
                  <a:cubicBezTo>
                    <a:pt x="9195" y="2521"/>
                    <a:pt x="9115" y="2491"/>
                    <a:pt x="9056" y="2506"/>
                  </a:cubicBezTo>
                  <a:cubicBezTo>
                    <a:pt x="8975" y="2528"/>
                    <a:pt x="8975" y="2447"/>
                    <a:pt x="9027" y="2418"/>
                  </a:cubicBezTo>
                  <a:cubicBezTo>
                    <a:pt x="9078" y="2381"/>
                    <a:pt x="8968" y="2330"/>
                    <a:pt x="8917" y="2316"/>
                  </a:cubicBezTo>
                  <a:cubicBezTo>
                    <a:pt x="8865" y="2294"/>
                    <a:pt x="8778" y="2176"/>
                    <a:pt x="8755" y="2132"/>
                  </a:cubicBezTo>
                  <a:cubicBezTo>
                    <a:pt x="8741" y="2088"/>
                    <a:pt x="8682" y="2015"/>
                    <a:pt x="8638" y="1942"/>
                  </a:cubicBezTo>
                  <a:cubicBezTo>
                    <a:pt x="8594" y="1861"/>
                    <a:pt x="8572" y="1847"/>
                    <a:pt x="8506" y="1839"/>
                  </a:cubicBezTo>
                  <a:cubicBezTo>
                    <a:pt x="8433" y="1832"/>
                    <a:pt x="8426" y="1869"/>
                    <a:pt x="8382" y="1920"/>
                  </a:cubicBezTo>
                  <a:cubicBezTo>
                    <a:pt x="8338" y="1971"/>
                    <a:pt x="8294" y="1971"/>
                    <a:pt x="8250" y="1957"/>
                  </a:cubicBezTo>
                  <a:cubicBezTo>
                    <a:pt x="8206" y="1942"/>
                    <a:pt x="8140" y="1854"/>
                    <a:pt x="8111" y="1810"/>
                  </a:cubicBezTo>
                  <a:cubicBezTo>
                    <a:pt x="8089" y="1766"/>
                    <a:pt x="8060" y="1759"/>
                    <a:pt x="8015" y="1781"/>
                  </a:cubicBezTo>
                  <a:cubicBezTo>
                    <a:pt x="7986" y="1788"/>
                    <a:pt x="7935" y="1766"/>
                    <a:pt x="7905" y="1744"/>
                  </a:cubicBezTo>
                  <a:cubicBezTo>
                    <a:pt x="7891" y="1751"/>
                    <a:pt x="7869" y="1759"/>
                    <a:pt x="7854" y="1766"/>
                  </a:cubicBezTo>
                  <a:cubicBezTo>
                    <a:pt x="7818" y="1795"/>
                    <a:pt x="7752" y="1759"/>
                    <a:pt x="7700" y="1751"/>
                  </a:cubicBezTo>
                  <a:cubicBezTo>
                    <a:pt x="7650" y="1744"/>
                    <a:pt x="7570" y="1693"/>
                    <a:pt x="7533" y="1678"/>
                  </a:cubicBezTo>
                  <a:cubicBezTo>
                    <a:pt x="7504" y="1656"/>
                    <a:pt x="7408" y="1597"/>
                    <a:pt x="7364" y="1576"/>
                  </a:cubicBezTo>
                  <a:cubicBezTo>
                    <a:pt x="7320" y="1546"/>
                    <a:pt x="7291" y="1583"/>
                    <a:pt x="7240" y="1590"/>
                  </a:cubicBezTo>
                  <a:cubicBezTo>
                    <a:pt x="7189" y="1597"/>
                    <a:pt x="7181" y="1619"/>
                    <a:pt x="7144" y="1649"/>
                  </a:cubicBezTo>
                  <a:cubicBezTo>
                    <a:pt x="7108" y="1685"/>
                    <a:pt x="7079" y="1678"/>
                    <a:pt x="7013" y="1685"/>
                  </a:cubicBezTo>
                  <a:cubicBezTo>
                    <a:pt x="6954" y="1693"/>
                    <a:pt x="6881" y="1597"/>
                    <a:pt x="6837" y="1546"/>
                  </a:cubicBezTo>
                  <a:cubicBezTo>
                    <a:pt x="6793" y="1495"/>
                    <a:pt x="6778" y="1517"/>
                    <a:pt x="6727" y="1539"/>
                  </a:cubicBezTo>
                  <a:cubicBezTo>
                    <a:pt x="6675" y="1568"/>
                    <a:pt x="6668" y="1597"/>
                    <a:pt x="6624" y="1634"/>
                  </a:cubicBezTo>
                  <a:cubicBezTo>
                    <a:pt x="6580" y="1663"/>
                    <a:pt x="6522" y="1634"/>
                    <a:pt x="6507" y="1597"/>
                  </a:cubicBezTo>
                  <a:cubicBezTo>
                    <a:pt x="6492" y="1568"/>
                    <a:pt x="6507" y="1524"/>
                    <a:pt x="6470" y="1517"/>
                  </a:cubicBezTo>
                  <a:cubicBezTo>
                    <a:pt x="6441" y="1502"/>
                    <a:pt x="6412" y="1539"/>
                    <a:pt x="6368" y="1576"/>
                  </a:cubicBezTo>
                  <a:cubicBezTo>
                    <a:pt x="6324" y="1605"/>
                    <a:pt x="6302" y="1502"/>
                    <a:pt x="6265" y="1473"/>
                  </a:cubicBezTo>
                  <a:cubicBezTo>
                    <a:pt x="6236" y="1436"/>
                    <a:pt x="6243" y="1363"/>
                    <a:pt x="6251" y="1312"/>
                  </a:cubicBezTo>
                  <a:cubicBezTo>
                    <a:pt x="6258" y="1260"/>
                    <a:pt x="6214" y="1216"/>
                    <a:pt x="6177" y="1180"/>
                  </a:cubicBezTo>
                  <a:cubicBezTo>
                    <a:pt x="6133" y="1150"/>
                    <a:pt x="5994" y="1121"/>
                    <a:pt x="5921" y="1092"/>
                  </a:cubicBezTo>
                  <a:cubicBezTo>
                    <a:pt x="5840" y="1055"/>
                    <a:pt x="5730" y="879"/>
                    <a:pt x="5708" y="784"/>
                  </a:cubicBezTo>
                  <a:cubicBezTo>
                    <a:pt x="5679" y="689"/>
                    <a:pt x="5576" y="645"/>
                    <a:pt x="5540" y="594"/>
                  </a:cubicBezTo>
                  <a:cubicBezTo>
                    <a:pt x="5518" y="571"/>
                    <a:pt x="5459" y="476"/>
                    <a:pt x="5408" y="396"/>
                  </a:cubicBezTo>
                  <a:cubicBezTo>
                    <a:pt x="5415" y="410"/>
                    <a:pt x="5423" y="425"/>
                    <a:pt x="5423" y="425"/>
                  </a:cubicBezTo>
                  <a:cubicBezTo>
                    <a:pt x="5423" y="425"/>
                    <a:pt x="5342" y="308"/>
                    <a:pt x="5261" y="249"/>
                  </a:cubicBezTo>
                  <a:cubicBezTo>
                    <a:pt x="5181" y="198"/>
                    <a:pt x="5100" y="154"/>
                    <a:pt x="5012" y="161"/>
                  </a:cubicBezTo>
                  <a:cubicBezTo>
                    <a:pt x="4924" y="176"/>
                    <a:pt x="4829" y="161"/>
                    <a:pt x="4749" y="220"/>
                  </a:cubicBezTo>
                  <a:cubicBezTo>
                    <a:pt x="4675" y="278"/>
                    <a:pt x="4573" y="300"/>
                    <a:pt x="4448" y="278"/>
                  </a:cubicBezTo>
                  <a:cubicBezTo>
                    <a:pt x="4323" y="249"/>
                    <a:pt x="4243" y="308"/>
                    <a:pt x="4177" y="227"/>
                  </a:cubicBezTo>
                  <a:cubicBezTo>
                    <a:pt x="4104" y="154"/>
                    <a:pt x="4001" y="0"/>
                    <a:pt x="3928" y="95"/>
                  </a:cubicBezTo>
                  <a:cubicBezTo>
                    <a:pt x="3847" y="183"/>
                    <a:pt x="3789" y="249"/>
                    <a:pt x="3774" y="322"/>
                  </a:cubicBezTo>
                  <a:cubicBezTo>
                    <a:pt x="3767" y="388"/>
                    <a:pt x="3722" y="579"/>
                    <a:pt x="3671" y="659"/>
                  </a:cubicBezTo>
                  <a:cubicBezTo>
                    <a:pt x="3627" y="740"/>
                    <a:pt x="3664" y="901"/>
                    <a:pt x="3708" y="967"/>
                  </a:cubicBezTo>
                  <a:cubicBezTo>
                    <a:pt x="3752" y="1033"/>
                    <a:pt x="3774" y="1055"/>
                    <a:pt x="3774" y="1150"/>
                  </a:cubicBezTo>
                  <a:cubicBezTo>
                    <a:pt x="3774" y="1238"/>
                    <a:pt x="3774" y="1326"/>
                    <a:pt x="3774" y="1326"/>
                  </a:cubicBezTo>
                  <a:cubicBezTo>
                    <a:pt x="3774" y="1326"/>
                    <a:pt x="3744" y="1238"/>
                    <a:pt x="3701" y="1194"/>
                  </a:cubicBezTo>
                  <a:cubicBezTo>
                    <a:pt x="3649" y="1150"/>
                    <a:pt x="3701" y="1194"/>
                    <a:pt x="3605" y="1172"/>
                  </a:cubicBezTo>
                  <a:cubicBezTo>
                    <a:pt x="3518" y="1150"/>
                    <a:pt x="3518" y="1172"/>
                    <a:pt x="3459" y="1092"/>
                  </a:cubicBezTo>
                  <a:cubicBezTo>
                    <a:pt x="3400" y="1011"/>
                    <a:pt x="3356" y="901"/>
                    <a:pt x="3276" y="952"/>
                  </a:cubicBezTo>
                  <a:cubicBezTo>
                    <a:pt x="3202" y="1011"/>
                    <a:pt x="3166" y="1004"/>
                    <a:pt x="3166" y="1077"/>
                  </a:cubicBezTo>
                  <a:cubicBezTo>
                    <a:pt x="3166" y="1158"/>
                    <a:pt x="3166" y="1216"/>
                    <a:pt x="3144" y="1275"/>
                  </a:cubicBezTo>
                  <a:cubicBezTo>
                    <a:pt x="3122" y="1326"/>
                    <a:pt x="3188" y="1385"/>
                    <a:pt x="3232" y="1319"/>
                  </a:cubicBezTo>
                  <a:cubicBezTo>
                    <a:pt x="3276" y="1253"/>
                    <a:pt x="3298" y="1304"/>
                    <a:pt x="3312" y="1407"/>
                  </a:cubicBezTo>
                  <a:cubicBezTo>
                    <a:pt x="3327" y="1509"/>
                    <a:pt x="3312" y="1553"/>
                    <a:pt x="3254" y="1627"/>
                  </a:cubicBezTo>
                  <a:cubicBezTo>
                    <a:pt x="3202" y="1693"/>
                    <a:pt x="3144" y="1737"/>
                    <a:pt x="3063" y="1656"/>
                  </a:cubicBezTo>
                  <a:cubicBezTo>
                    <a:pt x="2982" y="1576"/>
                    <a:pt x="3004" y="1502"/>
                    <a:pt x="2902" y="1502"/>
                  </a:cubicBezTo>
                  <a:cubicBezTo>
                    <a:pt x="2799" y="1502"/>
                    <a:pt x="2748" y="1363"/>
                    <a:pt x="2814" y="1341"/>
                  </a:cubicBezTo>
                  <a:cubicBezTo>
                    <a:pt x="2880" y="1319"/>
                    <a:pt x="2961" y="1385"/>
                    <a:pt x="2997" y="1319"/>
                  </a:cubicBezTo>
                  <a:cubicBezTo>
                    <a:pt x="3027" y="1253"/>
                    <a:pt x="3041" y="1202"/>
                    <a:pt x="2997" y="1128"/>
                  </a:cubicBezTo>
                  <a:cubicBezTo>
                    <a:pt x="2946" y="1048"/>
                    <a:pt x="2924" y="945"/>
                    <a:pt x="2894" y="901"/>
                  </a:cubicBezTo>
                  <a:cubicBezTo>
                    <a:pt x="2858" y="850"/>
                    <a:pt x="2770" y="901"/>
                    <a:pt x="2770" y="799"/>
                  </a:cubicBezTo>
                  <a:cubicBezTo>
                    <a:pt x="2770" y="696"/>
                    <a:pt x="2792" y="674"/>
                    <a:pt x="2711" y="652"/>
                  </a:cubicBezTo>
                  <a:cubicBezTo>
                    <a:pt x="2711" y="652"/>
                    <a:pt x="2623" y="616"/>
                    <a:pt x="2550" y="616"/>
                  </a:cubicBezTo>
                  <a:cubicBezTo>
                    <a:pt x="2484" y="616"/>
                    <a:pt x="2418" y="579"/>
                    <a:pt x="2374" y="630"/>
                  </a:cubicBezTo>
                  <a:cubicBezTo>
                    <a:pt x="2323" y="674"/>
                    <a:pt x="2169" y="652"/>
                    <a:pt x="2096" y="681"/>
                  </a:cubicBezTo>
                  <a:cubicBezTo>
                    <a:pt x="2030" y="718"/>
                    <a:pt x="1818" y="806"/>
                    <a:pt x="1744" y="777"/>
                  </a:cubicBezTo>
                  <a:cubicBezTo>
                    <a:pt x="1678" y="740"/>
                    <a:pt x="1554" y="703"/>
                    <a:pt x="1473" y="726"/>
                  </a:cubicBezTo>
                  <a:cubicBezTo>
                    <a:pt x="1400" y="755"/>
                    <a:pt x="1224" y="726"/>
                    <a:pt x="1158" y="799"/>
                  </a:cubicBezTo>
                  <a:cubicBezTo>
                    <a:pt x="1092" y="865"/>
                    <a:pt x="968" y="952"/>
                    <a:pt x="923" y="1026"/>
                  </a:cubicBezTo>
                  <a:cubicBezTo>
                    <a:pt x="872" y="1092"/>
                    <a:pt x="887" y="1128"/>
                    <a:pt x="953" y="1172"/>
                  </a:cubicBezTo>
                  <a:cubicBezTo>
                    <a:pt x="1019" y="1216"/>
                    <a:pt x="997" y="1260"/>
                    <a:pt x="894" y="1253"/>
                  </a:cubicBezTo>
                  <a:cubicBezTo>
                    <a:pt x="799" y="1238"/>
                    <a:pt x="799" y="1253"/>
                    <a:pt x="770" y="1341"/>
                  </a:cubicBezTo>
                  <a:cubicBezTo>
                    <a:pt x="748" y="1429"/>
                    <a:pt x="748" y="1524"/>
                    <a:pt x="718" y="1612"/>
                  </a:cubicBezTo>
                  <a:cubicBezTo>
                    <a:pt x="682" y="1707"/>
                    <a:pt x="660" y="1854"/>
                    <a:pt x="784" y="1876"/>
                  </a:cubicBezTo>
                  <a:cubicBezTo>
                    <a:pt x="909" y="1898"/>
                    <a:pt x="1099" y="1861"/>
                    <a:pt x="1158" y="1883"/>
                  </a:cubicBezTo>
                  <a:cubicBezTo>
                    <a:pt x="1217" y="1905"/>
                    <a:pt x="1173" y="1883"/>
                    <a:pt x="1158" y="1978"/>
                  </a:cubicBezTo>
                  <a:cubicBezTo>
                    <a:pt x="1151" y="2066"/>
                    <a:pt x="1158" y="2132"/>
                    <a:pt x="1114" y="2176"/>
                  </a:cubicBezTo>
                  <a:cubicBezTo>
                    <a:pt x="1070" y="2228"/>
                    <a:pt x="1136" y="2235"/>
                    <a:pt x="1121" y="2330"/>
                  </a:cubicBezTo>
                  <a:cubicBezTo>
                    <a:pt x="1114" y="2418"/>
                    <a:pt x="1077" y="2359"/>
                    <a:pt x="1055" y="2440"/>
                  </a:cubicBezTo>
                  <a:cubicBezTo>
                    <a:pt x="1033" y="2521"/>
                    <a:pt x="1048" y="2557"/>
                    <a:pt x="1070" y="2667"/>
                  </a:cubicBezTo>
                  <a:cubicBezTo>
                    <a:pt x="1092" y="2777"/>
                    <a:pt x="1121" y="2953"/>
                    <a:pt x="1070" y="3056"/>
                  </a:cubicBezTo>
                  <a:cubicBezTo>
                    <a:pt x="1011" y="3158"/>
                    <a:pt x="931" y="3349"/>
                    <a:pt x="865" y="3429"/>
                  </a:cubicBezTo>
                  <a:cubicBezTo>
                    <a:pt x="799" y="3510"/>
                    <a:pt x="762" y="3657"/>
                    <a:pt x="770" y="3759"/>
                  </a:cubicBezTo>
                  <a:cubicBezTo>
                    <a:pt x="784" y="3854"/>
                    <a:pt x="740" y="4016"/>
                    <a:pt x="740" y="4059"/>
                  </a:cubicBezTo>
                  <a:cubicBezTo>
                    <a:pt x="740" y="4103"/>
                    <a:pt x="740" y="4243"/>
                    <a:pt x="660" y="4199"/>
                  </a:cubicBezTo>
                  <a:cubicBezTo>
                    <a:pt x="579" y="4155"/>
                    <a:pt x="520" y="4177"/>
                    <a:pt x="447" y="4155"/>
                  </a:cubicBezTo>
                  <a:cubicBezTo>
                    <a:pt x="367" y="4133"/>
                    <a:pt x="308" y="4081"/>
                    <a:pt x="249" y="4103"/>
                  </a:cubicBezTo>
                  <a:cubicBezTo>
                    <a:pt x="198" y="4133"/>
                    <a:pt x="44" y="4096"/>
                    <a:pt x="44" y="4177"/>
                  </a:cubicBezTo>
                  <a:cubicBezTo>
                    <a:pt x="44" y="4257"/>
                    <a:pt x="37" y="4323"/>
                    <a:pt x="73" y="4345"/>
                  </a:cubicBezTo>
                  <a:cubicBezTo>
                    <a:pt x="103" y="4367"/>
                    <a:pt x="147" y="4389"/>
                    <a:pt x="81" y="4426"/>
                  </a:cubicBezTo>
                  <a:cubicBezTo>
                    <a:pt x="15" y="4455"/>
                    <a:pt x="0" y="4448"/>
                    <a:pt x="0" y="4514"/>
                  </a:cubicBezTo>
                  <a:cubicBezTo>
                    <a:pt x="0" y="4580"/>
                    <a:pt x="0" y="4682"/>
                    <a:pt x="59" y="4704"/>
                  </a:cubicBezTo>
                  <a:cubicBezTo>
                    <a:pt x="118" y="4734"/>
                    <a:pt x="264" y="4785"/>
                    <a:pt x="330" y="4807"/>
                  </a:cubicBezTo>
                  <a:cubicBezTo>
                    <a:pt x="396" y="4829"/>
                    <a:pt x="513" y="4866"/>
                    <a:pt x="520" y="4821"/>
                  </a:cubicBezTo>
                  <a:cubicBezTo>
                    <a:pt x="535" y="4778"/>
                    <a:pt x="601" y="4675"/>
                    <a:pt x="616" y="4763"/>
                  </a:cubicBezTo>
                  <a:cubicBezTo>
                    <a:pt x="623" y="4858"/>
                    <a:pt x="696" y="4968"/>
                    <a:pt x="726" y="4990"/>
                  </a:cubicBezTo>
                  <a:cubicBezTo>
                    <a:pt x="762" y="5012"/>
                    <a:pt x="770" y="5129"/>
                    <a:pt x="726" y="5181"/>
                  </a:cubicBezTo>
                  <a:cubicBezTo>
                    <a:pt x="682" y="5239"/>
                    <a:pt x="623" y="5400"/>
                    <a:pt x="645" y="5430"/>
                  </a:cubicBezTo>
                  <a:cubicBezTo>
                    <a:pt x="674" y="5466"/>
                    <a:pt x="726" y="5503"/>
                    <a:pt x="726" y="5503"/>
                  </a:cubicBezTo>
                  <a:cubicBezTo>
                    <a:pt x="726" y="5503"/>
                    <a:pt x="726" y="5503"/>
                    <a:pt x="718" y="5510"/>
                  </a:cubicBezTo>
                  <a:cubicBezTo>
                    <a:pt x="755" y="5510"/>
                    <a:pt x="799" y="5503"/>
                    <a:pt x="821" y="5474"/>
                  </a:cubicBezTo>
                  <a:cubicBezTo>
                    <a:pt x="850" y="5422"/>
                    <a:pt x="1004" y="5430"/>
                    <a:pt x="1055" y="5422"/>
                  </a:cubicBezTo>
                  <a:cubicBezTo>
                    <a:pt x="1107" y="5415"/>
                    <a:pt x="1275" y="5400"/>
                    <a:pt x="1334" y="5342"/>
                  </a:cubicBezTo>
                  <a:cubicBezTo>
                    <a:pt x="1400" y="5283"/>
                    <a:pt x="1532" y="5203"/>
                    <a:pt x="1583" y="5173"/>
                  </a:cubicBezTo>
                  <a:cubicBezTo>
                    <a:pt x="1634" y="5137"/>
                    <a:pt x="1678" y="5107"/>
                    <a:pt x="1737" y="5078"/>
                  </a:cubicBezTo>
                  <a:cubicBezTo>
                    <a:pt x="1795" y="5041"/>
                    <a:pt x="1788" y="5034"/>
                    <a:pt x="1803" y="4997"/>
                  </a:cubicBezTo>
                  <a:cubicBezTo>
                    <a:pt x="1825" y="4968"/>
                    <a:pt x="1847" y="4946"/>
                    <a:pt x="1788" y="4909"/>
                  </a:cubicBezTo>
                  <a:cubicBezTo>
                    <a:pt x="1730" y="4866"/>
                    <a:pt x="1788" y="4844"/>
                    <a:pt x="1803" y="4807"/>
                  </a:cubicBezTo>
                  <a:cubicBezTo>
                    <a:pt x="1825" y="4763"/>
                    <a:pt x="1847" y="4719"/>
                    <a:pt x="1898" y="4756"/>
                  </a:cubicBezTo>
                  <a:cubicBezTo>
                    <a:pt x="1949" y="4785"/>
                    <a:pt x="1964" y="4821"/>
                    <a:pt x="2008" y="4836"/>
                  </a:cubicBezTo>
                  <a:cubicBezTo>
                    <a:pt x="2052" y="4858"/>
                    <a:pt x="2023" y="4909"/>
                    <a:pt x="2045" y="4953"/>
                  </a:cubicBezTo>
                  <a:cubicBezTo>
                    <a:pt x="2059" y="5005"/>
                    <a:pt x="2103" y="5019"/>
                    <a:pt x="2147" y="5027"/>
                  </a:cubicBezTo>
                  <a:cubicBezTo>
                    <a:pt x="2184" y="5034"/>
                    <a:pt x="2206" y="5056"/>
                    <a:pt x="2235" y="5085"/>
                  </a:cubicBezTo>
                  <a:cubicBezTo>
                    <a:pt x="2272" y="5107"/>
                    <a:pt x="2323" y="5107"/>
                    <a:pt x="2360" y="5085"/>
                  </a:cubicBezTo>
                  <a:cubicBezTo>
                    <a:pt x="2389" y="5056"/>
                    <a:pt x="2470" y="5071"/>
                    <a:pt x="2492" y="5107"/>
                  </a:cubicBezTo>
                  <a:cubicBezTo>
                    <a:pt x="2521" y="5151"/>
                    <a:pt x="2513" y="5232"/>
                    <a:pt x="2558" y="5247"/>
                  </a:cubicBezTo>
                  <a:cubicBezTo>
                    <a:pt x="2609" y="5261"/>
                    <a:pt x="2623" y="5312"/>
                    <a:pt x="2543" y="5320"/>
                  </a:cubicBezTo>
                  <a:cubicBezTo>
                    <a:pt x="2470" y="5335"/>
                    <a:pt x="2484" y="5371"/>
                    <a:pt x="2499" y="5408"/>
                  </a:cubicBezTo>
                  <a:cubicBezTo>
                    <a:pt x="2521" y="5445"/>
                    <a:pt x="2528" y="5445"/>
                    <a:pt x="2499" y="5496"/>
                  </a:cubicBezTo>
                  <a:cubicBezTo>
                    <a:pt x="2477" y="5547"/>
                    <a:pt x="2513" y="5598"/>
                    <a:pt x="2462" y="5620"/>
                  </a:cubicBezTo>
                  <a:cubicBezTo>
                    <a:pt x="2411" y="5642"/>
                    <a:pt x="2389" y="5671"/>
                    <a:pt x="2462" y="5716"/>
                  </a:cubicBezTo>
                  <a:cubicBezTo>
                    <a:pt x="2528" y="5759"/>
                    <a:pt x="2572" y="5774"/>
                    <a:pt x="2623" y="5767"/>
                  </a:cubicBezTo>
                  <a:cubicBezTo>
                    <a:pt x="2675" y="5759"/>
                    <a:pt x="2660" y="5789"/>
                    <a:pt x="2645" y="5847"/>
                  </a:cubicBezTo>
                  <a:cubicBezTo>
                    <a:pt x="2631" y="5906"/>
                    <a:pt x="2653" y="5943"/>
                    <a:pt x="2580" y="5972"/>
                  </a:cubicBezTo>
                  <a:cubicBezTo>
                    <a:pt x="2499" y="5994"/>
                    <a:pt x="2492" y="5994"/>
                    <a:pt x="2440" y="6038"/>
                  </a:cubicBezTo>
                  <a:cubicBezTo>
                    <a:pt x="2389" y="6082"/>
                    <a:pt x="2382" y="6089"/>
                    <a:pt x="2440" y="6119"/>
                  </a:cubicBezTo>
                  <a:cubicBezTo>
                    <a:pt x="2499" y="6155"/>
                    <a:pt x="2492" y="6221"/>
                    <a:pt x="2550" y="6207"/>
                  </a:cubicBezTo>
                  <a:cubicBezTo>
                    <a:pt x="2609" y="6192"/>
                    <a:pt x="2645" y="6170"/>
                    <a:pt x="2675" y="6140"/>
                  </a:cubicBezTo>
                  <a:cubicBezTo>
                    <a:pt x="2697" y="6104"/>
                    <a:pt x="2741" y="6104"/>
                    <a:pt x="2807" y="6111"/>
                  </a:cubicBezTo>
                  <a:cubicBezTo>
                    <a:pt x="2873" y="6119"/>
                    <a:pt x="2924" y="6119"/>
                    <a:pt x="2975" y="6097"/>
                  </a:cubicBezTo>
                  <a:cubicBezTo>
                    <a:pt x="3027" y="6067"/>
                    <a:pt x="3019" y="6045"/>
                    <a:pt x="3063" y="5994"/>
                  </a:cubicBezTo>
                  <a:cubicBezTo>
                    <a:pt x="3107" y="5943"/>
                    <a:pt x="3114" y="5899"/>
                    <a:pt x="3173" y="5906"/>
                  </a:cubicBezTo>
                  <a:cubicBezTo>
                    <a:pt x="3232" y="5921"/>
                    <a:pt x="3290" y="5891"/>
                    <a:pt x="3320" y="5928"/>
                  </a:cubicBezTo>
                  <a:cubicBezTo>
                    <a:pt x="3342" y="5957"/>
                    <a:pt x="3422" y="6009"/>
                    <a:pt x="3437" y="5957"/>
                  </a:cubicBezTo>
                  <a:cubicBezTo>
                    <a:pt x="3451" y="5906"/>
                    <a:pt x="3473" y="5877"/>
                    <a:pt x="3532" y="5847"/>
                  </a:cubicBezTo>
                  <a:cubicBezTo>
                    <a:pt x="3591" y="5826"/>
                    <a:pt x="3686" y="5789"/>
                    <a:pt x="3664" y="5745"/>
                  </a:cubicBezTo>
                  <a:cubicBezTo>
                    <a:pt x="3649" y="5708"/>
                    <a:pt x="3605" y="5708"/>
                    <a:pt x="3576" y="5679"/>
                  </a:cubicBezTo>
                  <a:cubicBezTo>
                    <a:pt x="3539" y="5657"/>
                    <a:pt x="3554" y="5664"/>
                    <a:pt x="3576" y="5598"/>
                  </a:cubicBezTo>
                  <a:cubicBezTo>
                    <a:pt x="3591" y="5525"/>
                    <a:pt x="3627" y="5312"/>
                    <a:pt x="3591" y="5283"/>
                  </a:cubicBezTo>
                  <a:cubicBezTo>
                    <a:pt x="3554" y="5247"/>
                    <a:pt x="3547" y="5232"/>
                    <a:pt x="3539" y="5173"/>
                  </a:cubicBezTo>
                  <a:cubicBezTo>
                    <a:pt x="3532" y="5107"/>
                    <a:pt x="3473" y="5071"/>
                    <a:pt x="3415" y="5049"/>
                  </a:cubicBezTo>
                  <a:cubicBezTo>
                    <a:pt x="3349" y="5034"/>
                    <a:pt x="3298" y="4997"/>
                    <a:pt x="3283" y="4953"/>
                  </a:cubicBezTo>
                  <a:cubicBezTo>
                    <a:pt x="3268" y="4917"/>
                    <a:pt x="3217" y="4836"/>
                    <a:pt x="3283" y="4836"/>
                  </a:cubicBezTo>
                  <a:cubicBezTo>
                    <a:pt x="3349" y="4836"/>
                    <a:pt x="3371" y="4866"/>
                    <a:pt x="3437" y="4858"/>
                  </a:cubicBezTo>
                  <a:cubicBezTo>
                    <a:pt x="3503" y="4844"/>
                    <a:pt x="3554" y="4873"/>
                    <a:pt x="3576" y="4814"/>
                  </a:cubicBezTo>
                  <a:cubicBezTo>
                    <a:pt x="3591" y="4756"/>
                    <a:pt x="3532" y="4726"/>
                    <a:pt x="3583" y="4697"/>
                  </a:cubicBezTo>
                  <a:cubicBezTo>
                    <a:pt x="3635" y="4660"/>
                    <a:pt x="3635" y="4616"/>
                    <a:pt x="3671" y="4616"/>
                  </a:cubicBezTo>
                  <a:cubicBezTo>
                    <a:pt x="3715" y="4616"/>
                    <a:pt x="3686" y="4675"/>
                    <a:pt x="3759" y="4660"/>
                  </a:cubicBezTo>
                  <a:cubicBezTo>
                    <a:pt x="3840" y="4646"/>
                    <a:pt x="3854" y="4646"/>
                    <a:pt x="3906" y="4609"/>
                  </a:cubicBezTo>
                  <a:cubicBezTo>
                    <a:pt x="3957" y="4572"/>
                    <a:pt x="3979" y="4572"/>
                    <a:pt x="4023" y="4609"/>
                  </a:cubicBezTo>
                  <a:cubicBezTo>
                    <a:pt x="4067" y="4646"/>
                    <a:pt x="4030" y="4697"/>
                    <a:pt x="4067" y="4741"/>
                  </a:cubicBezTo>
                  <a:cubicBezTo>
                    <a:pt x="4096" y="4792"/>
                    <a:pt x="4111" y="4873"/>
                    <a:pt x="4089" y="4909"/>
                  </a:cubicBezTo>
                  <a:cubicBezTo>
                    <a:pt x="4074" y="4939"/>
                    <a:pt x="4052" y="4990"/>
                    <a:pt x="4126" y="5019"/>
                  </a:cubicBezTo>
                  <a:cubicBezTo>
                    <a:pt x="4199" y="5041"/>
                    <a:pt x="4331" y="5071"/>
                    <a:pt x="4397" y="5034"/>
                  </a:cubicBezTo>
                  <a:cubicBezTo>
                    <a:pt x="4463" y="4997"/>
                    <a:pt x="4594" y="5027"/>
                    <a:pt x="4602" y="4953"/>
                  </a:cubicBezTo>
                  <a:cubicBezTo>
                    <a:pt x="4609" y="4888"/>
                    <a:pt x="4661" y="4880"/>
                    <a:pt x="4690" y="4814"/>
                  </a:cubicBezTo>
                  <a:cubicBezTo>
                    <a:pt x="4712" y="4741"/>
                    <a:pt x="4726" y="4712"/>
                    <a:pt x="4778" y="4704"/>
                  </a:cubicBezTo>
                  <a:cubicBezTo>
                    <a:pt x="4829" y="4697"/>
                    <a:pt x="4880" y="4668"/>
                    <a:pt x="4924" y="4712"/>
                  </a:cubicBezTo>
                  <a:cubicBezTo>
                    <a:pt x="4968" y="4756"/>
                    <a:pt x="4932" y="4792"/>
                    <a:pt x="4888" y="4821"/>
                  </a:cubicBezTo>
                  <a:cubicBezTo>
                    <a:pt x="4851" y="4844"/>
                    <a:pt x="4858" y="4895"/>
                    <a:pt x="4902" y="4924"/>
                  </a:cubicBezTo>
                  <a:cubicBezTo>
                    <a:pt x="4939" y="4946"/>
                    <a:pt x="4939" y="4990"/>
                    <a:pt x="4910" y="5034"/>
                  </a:cubicBezTo>
                  <a:cubicBezTo>
                    <a:pt x="4873" y="5078"/>
                    <a:pt x="4858" y="5195"/>
                    <a:pt x="4792" y="5203"/>
                  </a:cubicBezTo>
                  <a:cubicBezTo>
                    <a:pt x="4719" y="5210"/>
                    <a:pt x="4690" y="5217"/>
                    <a:pt x="4661" y="5283"/>
                  </a:cubicBezTo>
                  <a:cubicBezTo>
                    <a:pt x="4639" y="5342"/>
                    <a:pt x="4602" y="5386"/>
                    <a:pt x="4639" y="5415"/>
                  </a:cubicBezTo>
                  <a:cubicBezTo>
                    <a:pt x="4668" y="5452"/>
                    <a:pt x="4668" y="5496"/>
                    <a:pt x="4726" y="5518"/>
                  </a:cubicBezTo>
                  <a:cubicBezTo>
                    <a:pt x="4792" y="5547"/>
                    <a:pt x="4858" y="5562"/>
                    <a:pt x="4822" y="5584"/>
                  </a:cubicBezTo>
                  <a:cubicBezTo>
                    <a:pt x="4792" y="5613"/>
                    <a:pt x="4749" y="5620"/>
                    <a:pt x="4756" y="5657"/>
                  </a:cubicBezTo>
                  <a:cubicBezTo>
                    <a:pt x="4763" y="5686"/>
                    <a:pt x="4756" y="5716"/>
                    <a:pt x="4719" y="5730"/>
                  </a:cubicBezTo>
                  <a:cubicBezTo>
                    <a:pt x="4690" y="5745"/>
                    <a:pt x="4690" y="5811"/>
                    <a:pt x="4697" y="5833"/>
                  </a:cubicBezTo>
                  <a:cubicBezTo>
                    <a:pt x="4704" y="5855"/>
                    <a:pt x="4726" y="5884"/>
                    <a:pt x="4814" y="5884"/>
                  </a:cubicBezTo>
                  <a:cubicBezTo>
                    <a:pt x="4902" y="5884"/>
                    <a:pt x="4961" y="5877"/>
                    <a:pt x="4975" y="5921"/>
                  </a:cubicBezTo>
                  <a:cubicBezTo>
                    <a:pt x="4990" y="5957"/>
                    <a:pt x="4968" y="5987"/>
                    <a:pt x="4975" y="6023"/>
                  </a:cubicBezTo>
                  <a:cubicBezTo>
                    <a:pt x="4983" y="6053"/>
                    <a:pt x="5042" y="6089"/>
                    <a:pt x="5042" y="6089"/>
                  </a:cubicBezTo>
                  <a:cubicBezTo>
                    <a:pt x="5042" y="6089"/>
                    <a:pt x="5049" y="6185"/>
                    <a:pt x="5063" y="6236"/>
                  </a:cubicBezTo>
                  <a:cubicBezTo>
                    <a:pt x="5071" y="6280"/>
                    <a:pt x="5078" y="6346"/>
                    <a:pt x="5049" y="6382"/>
                  </a:cubicBezTo>
                  <a:cubicBezTo>
                    <a:pt x="5027" y="6426"/>
                    <a:pt x="5071" y="6507"/>
                    <a:pt x="5137" y="6456"/>
                  </a:cubicBezTo>
                  <a:cubicBezTo>
                    <a:pt x="5203" y="6404"/>
                    <a:pt x="5254" y="6456"/>
                    <a:pt x="5254" y="6514"/>
                  </a:cubicBezTo>
                  <a:cubicBezTo>
                    <a:pt x="5254" y="6573"/>
                    <a:pt x="5283" y="6624"/>
                    <a:pt x="5327" y="6624"/>
                  </a:cubicBezTo>
                  <a:cubicBezTo>
                    <a:pt x="5364" y="6624"/>
                    <a:pt x="5386" y="6683"/>
                    <a:pt x="5386" y="6749"/>
                  </a:cubicBezTo>
                  <a:cubicBezTo>
                    <a:pt x="5386" y="6822"/>
                    <a:pt x="5444" y="6822"/>
                    <a:pt x="5525" y="6807"/>
                  </a:cubicBezTo>
                  <a:cubicBezTo>
                    <a:pt x="5613" y="6800"/>
                    <a:pt x="5599" y="6881"/>
                    <a:pt x="5562" y="6932"/>
                  </a:cubicBezTo>
                  <a:cubicBezTo>
                    <a:pt x="5525" y="6983"/>
                    <a:pt x="5576" y="6961"/>
                    <a:pt x="5576" y="7012"/>
                  </a:cubicBezTo>
                  <a:cubicBezTo>
                    <a:pt x="5576" y="7064"/>
                    <a:pt x="5540" y="7108"/>
                    <a:pt x="5503" y="7130"/>
                  </a:cubicBezTo>
                  <a:cubicBezTo>
                    <a:pt x="5466" y="7159"/>
                    <a:pt x="5466" y="7196"/>
                    <a:pt x="5474" y="7254"/>
                  </a:cubicBezTo>
                  <a:cubicBezTo>
                    <a:pt x="5489" y="7313"/>
                    <a:pt x="5540" y="7357"/>
                    <a:pt x="5496" y="7394"/>
                  </a:cubicBezTo>
                  <a:cubicBezTo>
                    <a:pt x="5452" y="7438"/>
                    <a:pt x="5401" y="7474"/>
                    <a:pt x="5452" y="7518"/>
                  </a:cubicBezTo>
                  <a:cubicBezTo>
                    <a:pt x="5489" y="7547"/>
                    <a:pt x="5532" y="7547"/>
                    <a:pt x="5554" y="7547"/>
                  </a:cubicBezTo>
                  <a:cubicBezTo>
                    <a:pt x="5584" y="7526"/>
                    <a:pt x="5620" y="7504"/>
                    <a:pt x="5642" y="7511"/>
                  </a:cubicBezTo>
                  <a:cubicBezTo>
                    <a:pt x="5686" y="7518"/>
                    <a:pt x="5679" y="7591"/>
                    <a:pt x="5723" y="7591"/>
                  </a:cubicBezTo>
                  <a:cubicBezTo>
                    <a:pt x="5767" y="7591"/>
                    <a:pt x="5804" y="7599"/>
                    <a:pt x="5855" y="7577"/>
                  </a:cubicBezTo>
                  <a:cubicBezTo>
                    <a:pt x="5899" y="7547"/>
                    <a:pt x="5972" y="7540"/>
                    <a:pt x="5980" y="7584"/>
                  </a:cubicBezTo>
                  <a:cubicBezTo>
                    <a:pt x="5987" y="7628"/>
                    <a:pt x="6053" y="7679"/>
                    <a:pt x="6082" y="7694"/>
                  </a:cubicBezTo>
                  <a:cubicBezTo>
                    <a:pt x="6104" y="7709"/>
                    <a:pt x="6097" y="7789"/>
                    <a:pt x="6038" y="7760"/>
                  </a:cubicBezTo>
                  <a:cubicBezTo>
                    <a:pt x="5980" y="7738"/>
                    <a:pt x="5935" y="7745"/>
                    <a:pt x="5965" y="7782"/>
                  </a:cubicBezTo>
                  <a:cubicBezTo>
                    <a:pt x="5987" y="7811"/>
                    <a:pt x="6016" y="7848"/>
                    <a:pt x="5965" y="7840"/>
                  </a:cubicBezTo>
                  <a:cubicBezTo>
                    <a:pt x="5913" y="7833"/>
                    <a:pt x="5980" y="7885"/>
                    <a:pt x="5935" y="7914"/>
                  </a:cubicBezTo>
                  <a:cubicBezTo>
                    <a:pt x="5892" y="7950"/>
                    <a:pt x="5899" y="7995"/>
                    <a:pt x="5928" y="8016"/>
                  </a:cubicBezTo>
                  <a:cubicBezTo>
                    <a:pt x="5950" y="8046"/>
                    <a:pt x="5987" y="8126"/>
                    <a:pt x="5980" y="8163"/>
                  </a:cubicBezTo>
                  <a:cubicBezTo>
                    <a:pt x="5972" y="8200"/>
                    <a:pt x="6023" y="8214"/>
                    <a:pt x="5994" y="8266"/>
                  </a:cubicBezTo>
                  <a:cubicBezTo>
                    <a:pt x="5972" y="8317"/>
                    <a:pt x="5980" y="8324"/>
                    <a:pt x="5921" y="8331"/>
                  </a:cubicBezTo>
                  <a:cubicBezTo>
                    <a:pt x="5862" y="8339"/>
                    <a:pt x="5855" y="8368"/>
                    <a:pt x="5840" y="8412"/>
                  </a:cubicBezTo>
                  <a:cubicBezTo>
                    <a:pt x="5833" y="8449"/>
                    <a:pt x="5818" y="8493"/>
                    <a:pt x="5877" y="8529"/>
                  </a:cubicBezTo>
                  <a:cubicBezTo>
                    <a:pt x="5935" y="8559"/>
                    <a:pt x="6082" y="8603"/>
                    <a:pt x="6104" y="8639"/>
                  </a:cubicBezTo>
                  <a:cubicBezTo>
                    <a:pt x="6133" y="8676"/>
                    <a:pt x="6177" y="8713"/>
                    <a:pt x="6214" y="8676"/>
                  </a:cubicBezTo>
                  <a:cubicBezTo>
                    <a:pt x="6258" y="8632"/>
                    <a:pt x="6294" y="8603"/>
                    <a:pt x="6236" y="8580"/>
                  </a:cubicBezTo>
                  <a:cubicBezTo>
                    <a:pt x="6177" y="8551"/>
                    <a:pt x="6148" y="8500"/>
                    <a:pt x="6148" y="8478"/>
                  </a:cubicBezTo>
                  <a:cubicBezTo>
                    <a:pt x="6148" y="8449"/>
                    <a:pt x="6155" y="8471"/>
                    <a:pt x="6207" y="8434"/>
                  </a:cubicBezTo>
                  <a:cubicBezTo>
                    <a:pt x="6258" y="8397"/>
                    <a:pt x="6309" y="8383"/>
                    <a:pt x="6324" y="8339"/>
                  </a:cubicBezTo>
                  <a:cubicBezTo>
                    <a:pt x="6346" y="8295"/>
                    <a:pt x="6404" y="8273"/>
                    <a:pt x="6412" y="8309"/>
                  </a:cubicBezTo>
                  <a:cubicBezTo>
                    <a:pt x="6419" y="8339"/>
                    <a:pt x="6441" y="8376"/>
                    <a:pt x="6441" y="8376"/>
                  </a:cubicBezTo>
                  <a:cubicBezTo>
                    <a:pt x="6441" y="8376"/>
                    <a:pt x="6419" y="8287"/>
                    <a:pt x="6463" y="8273"/>
                  </a:cubicBezTo>
                  <a:cubicBezTo>
                    <a:pt x="6507" y="8258"/>
                    <a:pt x="6522" y="8266"/>
                    <a:pt x="6558" y="8287"/>
                  </a:cubicBezTo>
                  <a:cubicBezTo>
                    <a:pt x="6588" y="8309"/>
                    <a:pt x="6602" y="8346"/>
                    <a:pt x="6610" y="8383"/>
                  </a:cubicBezTo>
                  <a:cubicBezTo>
                    <a:pt x="6654" y="8368"/>
                    <a:pt x="6734" y="8339"/>
                    <a:pt x="6749" y="8309"/>
                  </a:cubicBezTo>
                  <a:cubicBezTo>
                    <a:pt x="6771" y="8280"/>
                    <a:pt x="6830" y="8221"/>
                    <a:pt x="6866" y="8214"/>
                  </a:cubicBezTo>
                  <a:cubicBezTo>
                    <a:pt x="6903" y="8207"/>
                    <a:pt x="6939" y="8207"/>
                    <a:pt x="6976" y="8214"/>
                  </a:cubicBezTo>
                  <a:cubicBezTo>
                    <a:pt x="7020" y="8221"/>
                    <a:pt x="7093" y="8200"/>
                    <a:pt x="7108" y="8163"/>
                  </a:cubicBezTo>
                  <a:cubicBezTo>
                    <a:pt x="7130" y="8119"/>
                    <a:pt x="7123" y="8060"/>
                    <a:pt x="7152" y="8046"/>
                  </a:cubicBezTo>
                  <a:cubicBezTo>
                    <a:pt x="7181" y="8038"/>
                    <a:pt x="7203" y="8097"/>
                    <a:pt x="7247" y="8060"/>
                  </a:cubicBezTo>
                  <a:cubicBezTo>
                    <a:pt x="7291" y="8031"/>
                    <a:pt x="7335" y="8002"/>
                    <a:pt x="7364" y="7965"/>
                  </a:cubicBezTo>
                  <a:cubicBezTo>
                    <a:pt x="7394" y="7936"/>
                    <a:pt x="7401" y="7921"/>
                    <a:pt x="7445" y="7899"/>
                  </a:cubicBezTo>
                  <a:cubicBezTo>
                    <a:pt x="7482" y="7877"/>
                    <a:pt x="7496" y="7870"/>
                    <a:pt x="7504" y="7826"/>
                  </a:cubicBezTo>
                  <a:cubicBezTo>
                    <a:pt x="7504" y="7782"/>
                    <a:pt x="7504" y="7723"/>
                    <a:pt x="7540" y="7709"/>
                  </a:cubicBezTo>
                  <a:cubicBezTo>
                    <a:pt x="7577" y="7687"/>
                    <a:pt x="7628" y="7687"/>
                    <a:pt x="7650" y="7687"/>
                  </a:cubicBezTo>
                  <a:cubicBezTo>
                    <a:pt x="7679" y="7687"/>
                    <a:pt x="7752" y="7709"/>
                    <a:pt x="7774" y="7738"/>
                  </a:cubicBezTo>
                  <a:cubicBezTo>
                    <a:pt x="7796" y="7760"/>
                    <a:pt x="7854" y="7819"/>
                    <a:pt x="7891" y="7797"/>
                  </a:cubicBezTo>
                  <a:cubicBezTo>
                    <a:pt x="7928" y="7775"/>
                    <a:pt x="7928" y="7738"/>
                    <a:pt x="7957" y="7716"/>
                  </a:cubicBezTo>
                  <a:cubicBezTo>
                    <a:pt x="7993" y="7701"/>
                    <a:pt x="8008" y="7701"/>
                    <a:pt x="8037" y="7731"/>
                  </a:cubicBezTo>
                  <a:cubicBezTo>
                    <a:pt x="8067" y="7760"/>
                    <a:pt x="8147" y="7738"/>
                    <a:pt x="8111" y="7694"/>
                  </a:cubicBezTo>
                  <a:cubicBezTo>
                    <a:pt x="8081" y="7657"/>
                    <a:pt x="8052" y="7657"/>
                    <a:pt x="8052" y="7613"/>
                  </a:cubicBezTo>
                  <a:cubicBezTo>
                    <a:pt x="8060" y="7577"/>
                    <a:pt x="8081" y="7562"/>
                    <a:pt x="8118" y="7540"/>
                  </a:cubicBezTo>
                  <a:cubicBezTo>
                    <a:pt x="8140" y="7533"/>
                    <a:pt x="8147" y="7511"/>
                    <a:pt x="8155" y="7496"/>
                  </a:cubicBezTo>
                  <a:cubicBezTo>
                    <a:pt x="8125" y="7423"/>
                    <a:pt x="8125" y="7423"/>
                    <a:pt x="8125" y="7423"/>
                  </a:cubicBezTo>
                  <a:cubicBezTo>
                    <a:pt x="8118" y="7350"/>
                    <a:pt x="8125" y="7269"/>
                    <a:pt x="8081" y="7225"/>
                  </a:cubicBezTo>
                  <a:cubicBezTo>
                    <a:pt x="8030" y="7181"/>
                    <a:pt x="7979" y="7130"/>
                    <a:pt x="7957" y="7086"/>
                  </a:cubicBezTo>
                  <a:cubicBezTo>
                    <a:pt x="7942" y="7035"/>
                    <a:pt x="7898" y="6939"/>
                    <a:pt x="7928" y="6873"/>
                  </a:cubicBezTo>
                  <a:cubicBezTo>
                    <a:pt x="7950" y="6800"/>
                    <a:pt x="7957" y="6800"/>
                    <a:pt x="8008" y="6749"/>
                  </a:cubicBezTo>
                  <a:cubicBezTo>
                    <a:pt x="8060" y="6697"/>
                    <a:pt x="8103" y="6639"/>
                    <a:pt x="8052" y="6595"/>
                  </a:cubicBezTo>
                  <a:cubicBezTo>
                    <a:pt x="8001" y="6558"/>
                    <a:pt x="7964" y="6544"/>
                    <a:pt x="8001" y="6507"/>
                  </a:cubicBezTo>
                  <a:cubicBezTo>
                    <a:pt x="8037" y="6463"/>
                    <a:pt x="8045" y="6448"/>
                    <a:pt x="7986" y="6419"/>
                  </a:cubicBezTo>
                  <a:cubicBezTo>
                    <a:pt x="7928" y="6397"/>
                    <a:pt x="7840" y="6368"/>
                    <a:pt x="7854" y="6309"/>
                  </a:cubicBezTo>
                  <a:cubicBezTo>
                    <a:pt x="7876" y="6250"/>
                    <a:pt x="7862" y="6280"/>
                    <a:pt x="7935" y="6280"/>
                  </a:cubicBezTo>
                  <a:cubicBezTo>
                    <a:pt x="8001" y="6280"/>
                    <a:pt x="8001" y="6302"/>
                    <a:pt x="8045" y="6243"/>
                  </a:cubicBezTo>
                  <a:cubicBezTo>
                    <a:pt x="8089" y="6185"/>
                    <a:pt x="8111" y="6162"/>
                    <a:pt x="8191" y="6155"/>
                  </a:cubicBezTo>
                  <a:cubicBezTo>
                    <a:pt x="8265" y="6148"/>
                    <a:pt x="8411" y="6155"/>
                    <a:pt x="8477" y="6140"/>
                  </a:cubicBezTo>
                  <a:cubicBezTo>
                    <a:pt x="8543" y="6119"/>
                    <a:pt x="8587" y="6148"/>
                    <a:pt x="8653" y="6111"/>
                  </a:cubicBezTo>
                  <a:cubicBezTo>
                    <a:pt x="8726" y="6082"/>
                    <a:pt x="8726" y="6053"/>
                    <a:pt x="8682" y="6009"/>
                  </a:cubicBezTo>
                  <a:cubicBezTo>
                    <a:pt x="8638" y="5972"/>
                    <a:pt x="8653" y="5935"/>
                    <a:pt x="8726" y="5928"/>
                  </a:cubicBezTo>
                  <a:cubicBezTo>
                    <a:pt x="8792" y="5921"/>
                    <a:pt x="8807" y="5899"/>
                    <a:pt x="8843" y="5847"/>
                  </a:cubicBezTo>
                  <a:cubicBezTo>
                    <a:pt x="8880" y="5796"/>
                    <a:pt x="8917" y="5730"/>
                    <a:pt x="8843" y="5716"/>
                  </a:cubicBezTo>
                  <a:cubicBezTo>
                    <a:pt x="8763" y="5694"/>
                    <a:pt x="8785" y="5635"/>
                    <a:pt x="8807" y="5613"/>
                  </a:cubicBezTo>
                  <a:cubicBezTo>
                    <a:pt x="8836" y="5584"/>
                    <a:pt x="8910" y="5584"/>
                    <a:pt x="8917" y="5562"/>
                  </a:cubicBezTo>
                  <a:cubicBezTo>
                    <a:pt x="8931" y="5532"/>
                    <a:pt x="8910" y="5518"/>
                    <a:pt x="8858" y="5474"/>
                  </a:cubicBezTo>
                  <a:cubicBezTo>
                    <a:pt x="8807" y="5430"/>
                    <a:pt x="8778" y="5400"/>
                    <a:pt x="8785" y="5357"/>
                  </a:cubicBezTo>
                  <a:cubicBezTo>
                    <a:pt x="8792" y="5312"/>
                    <a:pt x="8814" y="5239"/>
                    <a:pt x="8763" y="5210"/>
                  </a:cubicBezTo>
                  <a:cubicBezTo>
                    <a:pt x="8719" y="5188"/>
                    <a:pt x="8726" y="5173"/>
                    <a:pt x="8800" y="5151"/>
                  </a:cubicBezTo>
                  <a:cubicBezTo>
                    <a:pt x="8880" y="5137"/>
                    <a:pt x="8939" y="5049"/>
                    <a:pt x="8880" y="5019"/>
                  </a:cubicBezTo>
                  <a:cubicBezTo>
                    <a:pt x="8814" y="4983"/>
                    <a:pt x="8785" y="4939"/>
                    <a:pt x="8726" y="4909"/>
                  </a:cubicBezTo>
                  <a:cubicBezTo>
                    <a:pt x="8668" y="4873"/>
                    <a:pt x="8594" y="4807"/>
                    <a:pt x="8602" y="4734"/>
                  </a:cubicBezTo>
                  <a:cubicBezTo>
                    <a:pt x="8616" y="4668"/>
                    <a:pt x="8602" y="4660"/>
                    <a:pt x="8668" y="4653"/>
                  </a:cubicBezTo>
                  <a:cubicBezTo>
                    <a:pt x="8726" y="4646"/>
                    <a:pt x="8755" y="4646"/>
                    <a:pt x="8755" y="4646"/>
                  </a:cubicBezTo>
                  <a:cubicBezTo>
                    <a:pt x="8755" y="4646"/>
                    <a:pt x="8682" y="4602"/>
                    <a:pt x="8653" y="4543"/>
                  </a:cubicBezTo>
                  <a:cubicBezTo>
                    <a:pt x="8631" y="4485"/>
                    <a:pt x="8616" y="4433"/>
                    <a:pt x="8624" y="4389"/>
                  </a:cubicBezTo>
                  <a:cubicBezTo>
                    <a:pt x="8631" y="4345"/>
                    <a:pt x="8668" y="4279"/>
                    <a:pt x="8682" y="4250"/>
                  </a:cubicBezTo>
                  <a:cubicBezTo>
                    <a:pt x="8697" y="4228"/>
                    <a:pt x="8646" y="4199"/>
                    <a:pt x="8587" y="4235"/>
                  </a:cubicBezTo>
                  <a:cubicBezTo>
                    <a:pt x="8528" y="4272"/>
                    <a:pt x="8514" y="4177"/>
                    <a:pt x="8484" y="4126"/>
                  </a:cubicBezTo>
                  <a:cubicBezTo>
                    <a:pt x="8462" y="4074"/>
                    <a:pt x="8374" y="3994"/>
                    <a:pt x="8374" y="3994"/>
                  </a:cubicBezTo>
                  <a:cubicBezTo>
                    <a:pt x="8367" y="3964"/>
                    <a:pt x="8272" y="3913"/>
                    <a:pt x="8265" y="3869"/>
                  </a:cubicBezTo>
                  <a:cubicBezTo>
                    <a:pt x="8257" y="3825"/>
                    <a:pt x="8199" y="3700"/>
                    <a:pt x="8206" y="3635"/>
                  </a:cubicBezTo>
                  <a:cubicBezTo>
                    <a:pt x="8213" y="3561"/>
                    <a:pt x="8213" y="3495"/>
                    <a:pt x="8301" y="3488"/>
                  </a:cubicBezTo>
                  <a:cubicBezTo>
                    <a:pt x="8382" y="3481"/>
                    <a:pt x="8462" y="3503"/>
                    <a:pt x="8521" y="3481"/>
                  </a:cubicBezTo>
                  <a:cubicBezTo>
                    <a:pt x="8580" y="3451"/>
                    <a:pt x="8594" y="3444"/>
                    <a:pt x="8624" y="3400"/>
                  </a:cubicBezTo>
                  <a:cubicBezTo>
                    <a:pt x="8646" y="3356"/>
                    <a:pt x="8638" y="3290"/>
                    <a:pt x="8697" y="3283"/>
                  </a:cubicBezTo>
                  <a:cubicBezTo>
                    <a:pt x="8755" y="3276"/>
                    <a:pt x="8880" y="3253"/>
                    <a:pt x="8880" y="3253"/>
                  </a:cubicBezTo>
                  <a:cubicBezTo>
                    <a:pt x="8880" y="3253"/>
                    <a:pt x="8939" y="3327"/>
                    <a:pt x="8961" y="3305"/>
                  </a:cubicBezTo>
                  <a:cubicBezTo>
                    <a:pt x="8990" y="3290"/>
                    <a:pt x="8997" y="3268"/>
                    <a:pt x="9049" y="3290"/>
                  </a:cubicBezTo>
                  <a:cubicBezTo>
                    <a:pt x="9100" y="3319"/>
                    <a:pt x="9166" y="3385"/>
                    <a:pt x="9203" y="3378"/>
                  </a:cubicBezTo>
                  <a:cubicBezTo>
                    <a:pt x="9232" y="3371"/>
                    <a:pt x="9224" y="3378"/>
                    <a:pt x="9283" y="3356"/>
                  </a:cubicBezTo>
                  <a:cubicBezTo>
                    <a:pt x="9342" y="3341"/>
                    <a:pt x="9386" y="3341"/>
                    <a:pt x="9422" y="3305"/>
                  </a:cubicBezTo>
                  <a:cubicBezTo>
                    <a:pt x="9452" y="3276"/>
                    <a:pt x="9503" y="3246"/>
                    <a:pt x="9547" y="3217"/>
                  </a:cubicBezTo>
                  <a:cubicBezTo>
                    <a:pt x="9591" y="3180"/>
                    <a:pt x="9620" y="3158"/>
                    <a:pt x="9657" y="3144"/>
                  </a:cubicBezTo>
                  <a:cubicBezTo>
                    <a:pt x="9701" y="3136"/>
                    <a:pt x="9635" y="3107"/>
                    <a:pt x="9664" y="3056"/>
                  </a:cubicBezTo>
                  <a:cubicBezTo>
                    <a:pt x="9701" y="3004"/>
                    <a:pt x="9730" y="2909"/>
                    <a:pt x="9730" y="2909"/>
                  </a:cubicBezTo>
                  <a:cubicBezTo>
                    <a:pt x="9730" y="2909"/>
                    <a:pt x="9767" y="2953"/>
                    <a:pt x="9796" y="2931"/>
                  </a:cubicBezTo>
                  <a:cubicBezTo>
                    <a:pt x="9818" y="2916"/>
                    <a:pt x="9862" y="2894"/>
                    <a:pt x="9862" y="2858"/>
                  </a:cubicBezTo>
                  <a:cubicBezTo>
                    <a:pt x="9862" y="2836"/>
                    <a:pt x="9891" y="2807"/>
                    <a:pt x="9913" y="2785"/>
                  </a:cubicBezTo>
                  <a:lnTo>
                    <a:pt x="9906" y="27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" name="Freeform 17"/>
            <p:cNvSpPr>
              <a:spLocks noChangeArrowheads="1"/>
            </p:cNvSpPr>
            <p:nvPr/>
          </p:nvSpPr>
          <p:spPr bwMode="auto">
            <a:xfrm>
              <a:off x="3373941" y="5791754"/>
              <a:ext cx="2878123" cy="2744979"/>
            </a:xfrm>
            <a:custGeom>
              <a:avLst/>
              <a:gdLst>
                <a:gd name="T0" fmla="*/ 974 w 7489"/>
                <a:gd name="T1" fmla="*/ 7143 h 7225"/>
                <a:gd name="T2" fmla="*/ 630 w 7489"/>
                <a:gd name="T3" fmla="*/ 6616 h 7225"/>
                <a:gd name="T4" fmla="*/ 717 w 7489"/>
                <a:gd name="T5" fmla="*/ 6213 h 7225"/>
                <a:gd name="T6" fmla="*/ 402 w 7489"/>
                <a:gd name="T7" fmla="*/ 5920 h 7225"/>
                <a:gd name="T8" fmla="*/ 256 w 7489"/>
                <a:gd name="T9" fmla="*/ 5502 h 7225"/>
                <a:gd name="T10" fmla="*/ 278 w 7489"/>
                <a:gd name="T11" fmla="*/ 5194 h 7225"/>
                <a:gd name="T12" fmla="*/ 36 w 7489"/>
                <a:gd name="T13" fmla="*/ 4974 h 7225"/>
                <a:gd name="T14" fmla="*/ 205 w 7489"/>
                <a:gd name="T15" fmla="*/ 4799 h 7225"/>
                <a:gd name="T16" fmla="*/ 571 w 7489"/>
                <a:gd name="T17" fmla="*/ 4426 h 7225"/>
                <a:gd name="T18" fmla="*/ 534 w 7489"/>
                <a:gd name="T19" fmla="*/ 4067 h 7225"/>
                <a:gd name="T20" fmla="*/ 674 w 7489"/>
                <a:gd name="T21" fmla="*/ 3158 h 7225"/>
                <a:gd name="T22" fmla="*/ 293 w 7489"/>
                <a:gd name="T23" fmla="*/ 2521 h 7225"/>
                <a:gd name="T24" fmla="*/ 446 w 7489"/>
                <a:gd name="T25" fmla="*/ 2140 h 7225"/>
                <a:gd name="T26" fmla="*/ 762 w 7489"/>
                <a:gd name="T27" fmla="*/ 2044 h 7225"/>
                <a:gd name="T28" fmla="*/ 1150 w 7489"/>
                <a:gd name="T29" fmla="*/ 2096 h 7225"/>
                <a:gd name="T30" fmla="*/ 1985 w 7489"/>
                <a:gd name="T31" fmla="*/ 1949 h 7225"/>
                <a:gd name="T32" fmla="*/ 1868 w 7489"/>
                <a:gd name="T33" fmla="*/ 1444 h 7225"/>
                <a:gd name="T34" fmla="*/ 2359 w 7489"/>
                <a:gd name="T35" fmla="*/ 1085 h 7225"/>
                <a:gd name="T36" fmla="*/ 2960 w 7489"/>
                <a:gd name="T37" fmla="*/ 843 h 7225"/>
                <a:gd name="T38" fmla="*/ 3619 w 7489"/>
                <a:gd name="T39" fmla="*/ 308 h 7225"/>
                <a:gd name="T40" fmla="*/ 4022 w 7489"/>
                <a:gd name="T41" fmla="*/ 447 h 7225"/>
                <a:gd name="T42" fmla="*/ 4491 w 7489"/>
                <a:gd name="T43" fmla="*/ 725 h 7225"/>
                <a:gd name="T44" fmla="*/ 4345 w 7489"/>
                <a:gd name="T45" fmla="*/ 1136 h 7225"/>
                <a:gd name="T46" fmla="*/ 4330 w 7489"/>
                <a:gd name="T47" fmla="*/ 1480 h 7225"/>
                <a:gd name="T48" fmla="*/ 4755 w 7489"/>
                <a:gd name="T49" fmla="*/ 1539 h 7225"/>
                <a:gd name="T50" fmla="*/ 5143 w 7489"/>
                <a:gd name="T51" fmla="*/ 1326 h 7225"/>
                <a:gd name="T52" fmla="*/ 5422 w 7489"/>
                <a:gd name="T53" fmla="*/ 1070 h 7225"/>
                <a:gd name="T54" fmla="*/ 5231 w 7489"/>
                <a:gd name="T55" fmla="*/ 271 h 7225"/>
                <a:gd name="T56" fmla="*/ 5546 w 7489"/>
                <a:gd name="T57" fmla="*/ 37 h 7225"/>
                <a:gd name="T58" fmla="*/ 5957 w 7489"/>
                <a:gd name="T59" fmla="*/ 169 h 7225"/>
                <a:gd name="T60" fmla="*/ 6550 w 7489"/>
                <a:gd name="T61" fmla="*/ 242 h 7225"/>
                <a:gd name="T62" fmla="*/ 6821 w 7489"/>
                <a:gd name="T63" fmla="*/ 396 h 7225"/>
                <a:gd name="T64" fmla="*/ 6645 w 7489"/>
                <a:gd name="T65" fmla="*/ 953 h 7225"/>
                <a:gd name="T66" fmla="*/ 6865 w 7489"/>
                <a:gd name="T67" fmla="*/ 1348 h 7225"/>
                <a:gd name="T68" fmla="*/ 6968 w 7489"/>
                <a:gd name="T69" fmla="*/ 1891 h 7225"/>
                <a:gd name="T70" fmla="*/ 7415 w 7489"/>
                <a:gd name="T71" fmla="*/ 2228 h 7225"/>
                <a:gd name="T72" fmla="*/ 7364 w 7489"/>
                <a:gd name="T73" fmla="*/ 2858 h 7225"/>
                <a:gd name="T74" fmla="*/ 7268 w 7489"/>
                <a:gd name="T75" fmla="*/ 3092 h 7225"/>
                <a:gd name="T76" fmla="*/ 6733 w 7489"/>
                <a:gd name="T77" fmla="*/ 3517 h 7225"/>
                <a:gd name="T78" fmla="*/ 6352 w 7489"/>
                <a:gd name="T79" fmla="*/ 3576 h 7225"/>
                <a:gd name="T80" fmla="*/ 6059 w 7489"/>
                <a:gd name="T81" fmla="*/ 3840 h 7225"/>
                <a:gd name="T82" fmla="*/ 5656 w 7489"/>
                <a:gd name="T83" fmla="*/ 4184 h 7225"/>
                <a:gd name="T84" fmla="*/ 6059 w 7489"/>
                <a:gd name="T85" fmla="*/ 4397 h 7225"/>
                <a:gd name="T86" fmla="*/ 5847 w 7489"/>
                <a:gd name="T87" fmla="*/ 4813 h 7225"/>
                <a:gd name="T88" fmla="*/ 5605 w 7489"/>
                <a:gd name="T89" fmla="*/ 4784 h 7225"/>
                <a:gd name="T90" fmla="*/ 5488 w 7489"/>
                <a:gd name="T91" fmla="*/ 5158 h 7225"/>
                <a:gd name="T92" fmla="*/ 5143 w 7489"/>
                <a:gd name="T93" fmla="*/ 5568 h 7225"/>
                <a:gd name="T94" fmla="*/ 4733 w 7489"/>
                <a:gd name="T95" fmla="*/ 5795 h 7225"/>
                <a:gd name="T96" fmla="*/ 4638 w 7489"/>
                <a:gd name="T97" fmla="*/ 6096 h 7225"/>
                <a:gd name="T98" fmla="*/ 4352 w 7489"/>
                <a:gd name="T99" fmla="*/ 5744 h 7225"/>
                <a:gd name="T100" fmla="*/ 4088 w 7489"/>
                <a:gd name="T101" fmla="*/ 5400 h 7225"/>
                <a:gd name="T102" fmla="*/ 3810 w 7489"/>
                <a:gd name="T103" fmla="*/ 5671 h 7225"/>
                <a:gd name="T104" fmla="*/ 3502 w 7489"/>
                <a:gd name="T105" fmla="*/ 5920 h 7225"/>
                <a:gd name="T106" fmla="*/ 2974 w 7489"/>
                <a:gd name="T107" fmla="*/ 6286 h 7225"/>
                <a:gd name="T108" fmla="*/ 2417 w 7489"/>
                <a:gd name="T109" fmla="*/ 6396 h 7225"/>
                <a:gd name="T110" fmla="*/ 2110 w 7489"/>
                <a:gd name="T111" fmla="*/ 6682 h 7225"/>
                <a:gd name="T112" fmla="*/ 1824 w 7489"/>
                <a:gd name="T113" fmla="*/ 6916 h 7225"/>
                <a:gd name="T114" fmla="*/ 1567 w 7489"/>
                <a:gd name="T115" fmla="*/ 7188 h 7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489" h="7225">
                  <a:moveTo>
                    <a:pt x="1186" y="7224"/>
                  </a:moveTo>
                  <a:lnTo>
                    <a:pt x="1186" y="7224"/>
                  </a:lnTo>
                  <a:cubicBezTo>
                    <a:pt x="1150" y="7224"/>
                    <a:pt x="1128" y="7180"/>
                    <a:pt x="1113" y="7136"/>
                  </a:cubicBezTo>
                  <a:cubicBezTo>
                    <a:pt x="1106" y="7129"/>
                    <a:pt x="1106" y="7114"/>
                    <a:pt x="1099" y="7107"/>
                  </a:cubicBezTo>
                  <a:cubicBezTo>
                    <a:pt x="1076" y="7070"/>
                    <a:pt x="1069" y="7063"/>
                    <a:pt x="1047" y="7063"/>
                  </a:cubicBezTo>
                  <a:cubicBezTo>
                    <a:pt x="1040" y="7063"/>
                    <a:pt x="1033" y="7063"/>
                    <a:pt x="1033" y="7063"/>
                  </a:cubicBezTo>
                  <a:cubicBezTo>
                    <a:pt x="1018" y="7063"/>
                    <a:pt x="1011" y="7085"/>
                    <a:pt x="1003" y="7122"/>
                  </a:cubicBezTo>
                  <a:cubicBezTo>
                    <a:pt x="996" y="7158"/>
                    <a:pt x="996" y="7158"/>
                    <a:pt x="996" y="7158"/>
                  </a:cubicBezTo>
                  <a:cubicBezTo>
                    <a:pt x="974" y="7143"/>
                    <a:pt x="974" y="7143"/>
                    <a:pt x="974" y="7143"/>
                  </a:cubicBezTo>
                  <a:cubicBezTo>
                    <a:pt x="959" y="7129"/>
                    <a:pt x="952" y="7122"/>
                    <a:pt x="945" y="7107"/>
                  </a:cubicBezTo>
                  <a:cubicBezTo>
                    <a:pt x="908" y="7048"/>
                    <a:pt x="923" y="7004"/>
                    <a:pt x="966" y="6916"/>
                  </a:cubicBezTo>
                  <a:cubicBezTo>
                    <a:pt x="996" y="6858"/>
                    <a:pt x="981" y="6850"/>
                    <a:pt x="959" y="6821"/>
                  </a:cubicBezTo>
                  <a:cubicBezTo>
                    <a:pt x="945" y="6806"/>
                    <a:pt x="937" y="6792"/>
                    <a:pt x="923" y="6770"/>
                  </a:cubicBezTo>
                  <a:cubicBezTo>
                    <a:pt x="893" y="6704"/>
                    <a:pt x="857" y="6660"/>
                    <a:pt x="791" y="6660"/>
                  </a:cubicBezTo>
                  <a:cubicBezTo>
                    <a:pt x="783" y="6660"/>
                    <a:pt x="769" y="6660"/>
                    <a:pt x="762" y="6660"/>
                  </a:cubicBezTo>
                  <a:cubicBezTo>
                    <a:pt x="732" y="6667"/>
                    <a:pt x="710" y="6674"/>
                    <a:pt x="695" y="6674"/>
                  </a:cubicBezTo>
                  <a:cubicBezTo>
                    <a:pt x="666" y="6674"/>
                    <a:pt x="652" y="6653"/>
                    <a:pt x="644" y="6638"/>
                  </a:cubicBezTo>
                  <a:cubicBezTo>
                    <a:pt x="644" y="6631"/>
                    <a:pt x="637" y="6623"/>
                    <a:pt x="630" y="6616"/>
                  </a:cubicBezTo>
                  <a:cubicBezTo>
                    <a:pt x="622" y="6601"/>
                    <a:pt x="615" y="6594"/>
                    <a:pt x="608" y="6587"/>
                  </a:cubicBezTo>
                  <a:cubicBezTo>
                    <a:pt x="586" y="6557"/>
                    <a:pt x="564" y="6535"/>
                    <a:pt x="578" y="6455"/>
                  </a:cubicBezTo>
                  <a:cubicBezTo>
                    <a:pt x="593" y="6396"/>
                    <a:pt x="608" y="6389"/>
                    <a:pt x="637" y="6374"/>
                  </a:cubicBezTo>
                  <a:cubicBezTo>
                    <a:pt x="652" y="6374"/>
                    <a:pt x="674" y="6360"/>
                    <a:pt x="710" y="6330"/>
                  </a:cubicBezTo>
                  <a:cubicBezTo>
                    <a:pt x="732" y="6315"/>
                    <a:pt x="754" y="6293"/>
                    <a:pt x="762" y="6286"/>
                  </a:cubicBezTo>
                  <a:lnTo>
                    <a:pt x="762" y="6286"/>
                  </a:lnTo>
                  <a:lnTo>
                    <a:pt x="754" y="6279"/>
                  </a:lnTo>
                  <a:cubicBezTo>
                    <a:pt x="747" y="6272"/>
                    <a:pt x="740" y="6257"/>
                    <a:pt x="732" y="6235"/>
                  </a:cubicBezTo>
                  <a:cubicBezTo>
                    <a:pt x="725" y="6213"/>
                    <a:pt x="717" y="6213"/>
                    <a:pt x="717" y="6213"/>
                  </a:cubicBezTo>
                  <a:cubicBezTo>
                    <a:pt x="710" y="6213"/>
                    <a:pt x="703" y="6213"/>
                    <a:pt x="703" y="6213"/>
                  </a:cubicBezTo>
                  <a:cubicBezTo>
                    <a:pt x="688" y="6220"/>
                    <a:pt x="674" y="6220"/>
                    <a:pt x="659" y="6220"/>
                  </a:cubicBezTo>
                  <a:cubicBezTo>
                    <a:pt x="644" y="6220"/>
                    <a:pt x="622" y="6220"/>
                    <a:pt x="600" y="6206"/>
                  </a:cubicBezTo>
                  <a:cubicBezTo>
                    <a:pt x="542" y="6184"/>
                    <a:pt x="534" y="6169"/>
                    <a:pt x="534" y="6132"/>
                  </a:cubicBezTo>
                  <a:cubicBezTo>
                    <a:pt x="534" y="6118"/>
                    <a:pt x="534" y="6096"/>
                    <a:pt x="527" y="6066"/>
                  </a:cubicBezTo>
                  <a:cubicBezTo>
                    <a:pt x="512" y="6030"/>
                    <a:pt x="505" y="6015"/>
                    <a:pt x="505" y="6000"/>
                  </a:cubicBezTo>
                  <a:cubicBezTo>
                    <a:pt x="490" y="5971"/>
                    <a:pt x="490" y="5964"/>
                    <a:pt x="468" y="5927"/>
                  </a:cubicBezTo>
                  <a:cubicBezTo>
                    <a:pt x="461" y="5912"/>
                    <a:pt x="454" y="5912"/>
                    <a:pt x="439" y="5912"/>
                  </a:cubicBezTo>
                  <a:cubicBezTo>
                    <a:pt x="432" y="5912"/>
                    <a:pt x="417" y="5912"/>
                    <a:pt x="402" y="5920"/>
                  </a:cubicBezTo>
                  <a:cubicBezTo>
                    <a:pt x="388" y="5927"/>
                    <a:pt x="373" y="5927"/>
                    <a:pt x="351" y="5927"/>
                  </a:cubicBezTo>
                  <a:cubicBezTo>
                    <a:pt x="344" y="5927"/>
                    <a:pt x="336" y="5927"/>
                    <a:pt x="329" y="5927"/>
                  </a:cubicBezTo>
                  <a:cubicBezTo>
                    <a:pt x="307" y="5920"/>
                    <a:pt x="285" y="5912"/>
                    <a:pt x="278" y="5891"/>
                  </a:cubicBezTo>
                  <a:cubicBezTo>
                    <a:pt x="263" y="5869"/>
                    <a:pt x="263" y="5832"/>
                    <a:pt x="278" y="5781"/>
                  </a:cubicBezTo>
                  <a:cubicBezTo>
                    <a:pt x="293" y="5737"/>
                    <a:pt x="285" y="5729"/>
                    <a:pt x="256" y="5722"/>
                  </a:cubicBezTo>
                  <a:cubicBezTo>
                    <a:pt x="249" y="5722"/>
                    <a:pt x="234" y="5715"/>
                    <a:pt x="226" y="5707"/>
                  </a:cubicBezTo>
                  <a:cubicBezTo>
                    <a:pt x="205" y="5700"/>
                    <a:pt x="161" y="5671"/>
                    <a:pt x="168" y="5641"/>
                  </a:cubicBezTo>
                  <a:cubicBezTo>
                    <a:pt x="168" y="5627"/>
                    <a:pt x="183" y="5619"/>
                    <a:pt x="205" y="5612"/>
                  </a:cubicBezTo>
                  <a:cubicBezTo>
                    <a:pt x="249" y="5605"/>
                    <a:pt x="256" y="5575"/>
                    <a:pt x="256" y="5502"/>
                  </a:cubicBezTo>
                  <a:cubicBezTo>
                    <a:pt x="256" y="5465"/>
                    <a:pt x="271" y="5451"/>
                    <a:pt x="300" y="5451"/>
                  </a:cubicBezTo>
                  <a:cubicBezTo>
                    <a:pt x="314" y="5451"/>
                    <a:pt x="322" y="5451"/>
                    <a:pt x="336" y="5451"/>
                  </a:cubicBezTo>
                  <a:cubicBezTo>
                    <a:pt x="351" y="5451"/>
                    <a:pt x="366" y="5458"/>
                    <a:pt x="381" y="5458"/>
                  </a:cubicBezTo>
                  <a:cubicBezTo>
                    <a:pt x="388" y="5458"/>
                    <a:pt x="395" y="5458"/>
                    <a:pt x="402" y="5451"/>
                  </a:cubicBezTo>
                  <a:cubicBezTo>
                    <a:pt x="410" y="5451"/>
                    <a:pt x="417" y="5451"/>
                    <a:pt x="424" y="5443"/>
                  </a:cubicBezTo>
                  <a:cubicBezTo>
                    <a:pt x="432" y="5429"/>
                    <a:pt x="424" y="5407"/>
                    <a:pt x="417" y="5378"/>
                  </a:cubicBezTo>
                  <a:cubicBezTo>
                    <a:pt x="417" y="5356"/>
                    <a:pt x="410" y="5334"/>
                    <a:pt x="410" y="5312"/>
                  </a:cubicBezTo>
                  <a:cubicBezTo>
                    <a:pt x="410" y="5238"/>
                    <a:pt x="410" y="5238"/>
                    <a:pt x="373" y="5238"/>
                  </a:cubicBezTo>
                  <a:cubicBezTo>
                    <a:pt x="336" y="5238"/>
                    <a:pt x="293" y="5224"/>
                    <a:pt x="278" y="5194"/>
                  </a:cubicBezTo>
                  <a:cubicBezTo>
                    <a:pt x="271" y="5172"/>
                    <a:pt x="263" y="5150"/>
                    <a:pt x="293" y="5106"/>
                  </a:cubicBezTo>
                  <a:cubicBezTo>
                    <a:pt x="300" y="5092"/>
                    <a:pt x="307" y="5070"/>
                    <a:pt x="307" y="5062"/>
                  </a:cubicBezTo>
                  <a:cubicBezTo>
                    <a:pt x="300" y="5055"/>
                    <a:pt x="285" y="5048"/>
                    <a:pt x="285" y="5048"/>
                  </a:cubicBezTo>
                  <a:cubicBezTo>
                    <a:pt x="278" y="5048"/>
                    <a:pt x="278" y="5055"/>
                    <a:pt x="271" y="5055"/>
                  </a:cubicBezTo>
                  <a:cubicBezTo>
                    <a:pt x="256" y="5055"/>
                    <a:pt x="241" y="5062"/>
                    <a:pt x="219" y="5062"/>
                  </a:cubicBezTo>
                  <a:cubicBezTo>
                    <a:pt x="197" y="5062"/>
                    <a:pt x="161" y="5062"/>
                    <a:pt x="109" y="5077"/>
                  </a:cubicBezTo>
                  <a:cubicBezTo>
                    <a:pt x="102" y="5077"/>
                    <a:pt x="87" y="5077"/>
                    <a:pt x="80" y="5077"/>
                  </a:cubicBezTo>
                  <a:cubicBezTo>
                    <a:pt x="65" y="5077"/>
                    <a:pt x="51" y="5077"/>
                    <a:pt x="43" y="5062"/>
                  </a:cubicBezTo>
                  <a:cubicBezTo>
                    <a:pt x="29" y="5048"/>
                    <a:pt x="29" y="5011"/>
                    <a:pt x="36" y="4974"/>
                  </a:cubicBezTo>
                  <a:cubicBezTo>
                    <a:pt x="36" y="4960"/>
                    <a:pt x="36" y="4945"/>
                    <a:pt x="36" y="4923"/>
                  </a:cubicBezTo>
                  <a:cubicBezTo>
                    <a:pt x="36" y="4894"/>
                    <a:pt x="29" y="4872"/>
                    <a:pt x="21" y="4850"/>
                  </a:cubicBezTo>
                  <a:cubicBezTo>
                    <a:pt x="7" y="4813"/>
                    <a:pt x="0" y="4784"/>
                    <a:pt x="29" y="4755"/>
                  </a:cubicBezTo>
                  <a:cubicBezTo>
                    <a:pt x="58" y="4733"/>
                    <a:pt x="73" y="4725"/>
                    <a:pt x="87" y="4725"/>
                  </a:cubicBezTo>
                  <a:cubicBezTo>
                    <a:pt x="102" y="4725"/>
                    <a:pt x="124" y="4733"/>
                    <a:pt x="124" y="4777"/>
                  </a:cubicBezTo>
                  <a:cubicBezTo>
                    <a:pt x="124" y="4791"/>
                    <a:pt x="131" y="4806"/>
                    <a:pt x="146" y="4821"/>
                  </a:cubicBezTo>
                  <a:cubicBezTo>
                    <a:pt x="161" y="4835"/>
                    <a:pt x="175" y="4843"/>
                    <a:pt x="183" y="4843"/>
                  </a:cubicBezTo>
                  <a:cubicBezTo>
                    <a:pt x="183" y="4843"/>
                    <a:pt x="183" y="4843"/>
                    <a:pt x="190" y="4835"/>
                  </a:cubicBezTo>
                  <a:cubicBezTo>
                    <a:pt x="190" y="4828"/>
                    <a:pt x="197" y="4813"/>
                    <a:pt x="205" y="4799"/>
                  </a:cubicBezTo>
                  <a:cubicBezTo>
                    <a:pt x="226" y="4762"/>
                    <a:pt x="249" y="4711"/>
                    <a:pt x="293" y="4674"/>
                  </a:cubicBezTo>
                  <a:cubicBezTo>
                    <a:pt x="314" y="4660"/>
                    <a:pt x="329" y="4652"/>
                    <a:pt x="344" y="4645"/>
                  </a:cubicBezTo>
                  <a:cubicBezTo>
                    <a:pt x="351" y="4638"/>
                    <a:pt x="358" y="4638"/>
                    <a:pt x="381" y="4601"/>
                  </a:cubicBezTo>
                  <a:cubicBezTo>
                    <a:pt x="410" y="4535"/>
                    <a:pt x="454" y="4520"/>
                    <a:pt x="505" y="4499"/>
                  </a:cubicBezTo>
                  <a:cubicBezTo>
                    <a:pt x="520" y="4492"/>
                    <a:pt x="520" y="4492"/>
                    <a:pt x="520" y="4492"/>
                  </a:cubicBezTo>
                  <a:cubicBezTo>
                    <a:pt x="549" y="4484"/>
                    <a:pt x="571" y="4477"/>
                    <a:pt x="578" y="4477"/>
                  </a:cubicBezTo>
                  <a:cubicBezTo>
                    <a:pt x="586" y="4477"/>
                    <a:pt x="593" y="4477"/>
                    <a:pt x="593" y="4477"/>
                  </a:cubicBezTo>
                  <a:cubicBezTo>
                    <a:pt x="593" y="4477"/>
                    <a:pt x="593" y="4477"/>
                    <a:pt x="593" y="4470"/>
                  </a:cubicBezTo>
                  <a:cubicBezTo>
                    <a:pt x="593" y="4448"/>
                    <a:pt x="571" y="4426"/>
                    <a:pt x="571" y="4426"/>
                  </a:cubicBezTo>
                  <a:cubicBezTo>
                    <a:pt x="564" y="4411"/>
                    <a:pt x="564" y="4411"/>
                    <a:pt x="564" y="4411"/>
                  </a:cubicBezTo>
                  <a:cubicBezTo>
                    <a:pt x="644" y="4353"/>
                    <a:pt x="644" y="4353"/>
                    <a:pt x="644" y="4353"/>
                  </a:cubicBezTo>
                  <a:cubicBezTo>
                    <a:pt x="644" y="4353"/>
                    <a:pt x="637" y="4353"/>
                    <a:pt x="630" y="4353"/>
                  </a:cubicBezTo>
                  <a:cubicBezTo>
                    <a:pt x="630" y="4353"/>
                    <a:pt x="615" y="4353"/>
                    <a:pt x="608" y="4360"/>
                  </a:cubicBezTo>
                  <a:cubicBezTo>
                    <a:pt x="571" y="4382"/>
                    <a:pt x="527" y="4404"/>
                    <a:pt x="483" y="4404"/>
                  </a:cubicBezTo>
                  <a:cubicBezTo>
                    <a:pt x="461" y="4404"/>
                    <a:pt x="439" y="4397"/>
                    <a:pt x="417" y="4382"/>
                  </a:cubicBezTo>
                  <a:cubicBezTo>
                    <a:pt x="402" y="4375"/>
                    <a:pt x="395" y="4360"/>
                    <a:pt x="388" y="4345"/>
                  </a:cubicBezTo>
                  <a:cubicBezTo>
                    <a:pt x="381" y="4272"/>
                    <a:pt x="461" y="4170"/>
                    <a:pt x="468" y="4155"/>
                  </a:cubicBezTo>
                  <a:cubicBezTo>
                    <a:pt x="490" y="4133"/>
                    <a:pt x="512" y="4104"/>
                    <a:pt x="534" y="4067"/>
                  </a:cubicBezTo>
                  <a:cubicBezTo>
                    <a:pt x="556" y="4023"/>
                    <a:pt x="578" y="3979"/>
                    <a:pt x="615" y="3928"/>
                  </a:cubicBezTo>
                  <a:cubicBezTo>
                    <a:pt x="652" y="3884"/>
                    <a:pt x="681" y="3869"/>
                    <a:pt x="695" y="3854"/>
                  </a:cubicBezTo>
                  <a:cubicBezTo>
                    <a:pt x="717" y="3840"/>
                    <a:pt x="732" y="3832"/>
                    <a:pt x="740" y="3803"/>
                  </a:cubicBezTo>
                  <a:cubicBezTo>
                    <a:pt x="747" y="3774"/>
                    <a:pt x="747" y="3744"/>
                    <a:pt x="747" y="3715"/>
                  </a:cubicBezTo>
                  <a:cubicBezTo>
                    <a:pt x="740" y="3679"/>
                    <a:pt x="740" y="3627"/>
                    <a:pt x="762" y="3569"/>
                  </a:cubicBezTo>
                  <a:cubicBezTo>
                    <a:pt x="798" y="3503"/>
                    <a:pt x="776" y="3444"/>
                    <a:pt x="754" y="3378"/>
                  </a:cubicBezTo>
                  <a:cubicBezTo>
                    <a:pt x="754" y="3363"/>
                    <a:pt x="747" y="3342"/>
                    <a:pt x="740" y="3320"/>
                  </a:cubicBezTo>
                  <a:cubicBezTo>
                    <a:pt x="725" y="3275"/>
                    <a:pt x="710" y="3246"/>
                    <a:pt x="703" y="3224"/>
                  </a:cubicBezTo>
                  <a:cubicBezTo>
                    <a:pt x="688" y="3210"/>
                    <a:pt x="681" y="3188"/>
                    <a:pt x="674" y="3158"/>
                  </a:cubicBezTo>
                  <a:cubicBezTo>
                    <a:pt x="659" y="3114"/>
                    <a:pt x="637" y="3070"/>
                    <a:pt x="564" y="2997"/>
                  </a:cubicBezTo>
                  <a:cubicBezTo>
                    <a:pt x="527" y="2968"/>
                    <a:pt x="512" y="2939"/>
                    <a:pt x="512" y="2916"/>
                  </a:cubicBezTo>
                  <a:cubicBezTo>
                    <a:pt x="512" y="2894"/>
                    <a:pt x="534" y="2873"/>
                    <a:pt x="564" y="2851"/>
                  </a:cubicBezTo>
                  <a:cubicBezTo>
                    <a:pt x="578" y="2843"/>
                    <a:pt x="578" y="2836"/>
                    <a:pt x="578" y="2836"/>
                  </a:cubicBezTo>
                  <a:cubicBezTo>
                    <a:pt x="578" y="2821"/>
                    <a:pt x="534" y="2806"/>
                    <a:pt x="505" y="2792"/>
                  </a:cubicBezTo>
                  <a:cubicBezTo>
                    <a:pt x="490" y="2785"/>
                    <a:pt x="490" y="2785"/>
                    <a:pt x="490" y="2785"/>
                  </a:cubicBezTo>
                  <a:cubicBezTo>
                    <a:pt x="424" y="2763"/>
                    <a:pt x="410" y="2726"/>
                    <a:pt x="410" y="2660"/>
                  </a:cubicBezTo>
                  <a:cubicBezTo>
                    <a:pt x="410" y="2587"/>
                    <a:pt x="410" y="2557"/>
                    <a:pt x="366" y="2535"/>
                  </a:cubicBezTo>
                  <a:cubicBezTo>
                    <a:pt x="336" y="2528"/>
                    <a:pt x="307" y="2521"/>
                    <a:pt x="293" y="2521"/>
                  </a:cubicBezTo>
                  <a:cubicBezTo>
                    <a:pt x="271" y="2521"/>
                    <a:pt x="263" y="2528"/>
                    <a:pt x="256" y="2528"/>
                  </a:cubicBezTo>
                  <a:cubicBezTo>
                    <a:pt x="226" y="2535"/>
                    <a:pt x="226" y="2535"/>
                    <a:pt x="226" y="2535"/>
                  </a:cubicBezTo>
                  <a:cubicBezTo>
                    <a:pt x="241" y="2506"/>
                    <a:pt x="241" y="2506"/>
                    <a:pt x="241" y="2506"/>
                  </a:cubicBezTo>
                  <a:cubicBezTo>
                    <a:pt x="241" y="2499"/>
                    <a:pt x="271" y="2462"/>
                    <a:pt x="329" y="2440"/>
                  </a:cubicBezTo>
                  <a:cubicBezTo>
                    <a:pt x="351" y="2433"/>
                    <a:pt x="351" y="2418"/>
                    <a:pt x="351" y="2418"/>
                  </a:cubicBezTo>
                  <a:cubicBezTo>
                    <a:pt x="358" y="2396"/>
                    <a:pt x="336" y="2367"/>
                    <a:pt x="300" y="2345"/>
                  </a:cubicBezTo>
                  <a:cubicBezTo>
                    <a:pt x="271" y="2316"/>
                    <a:pt x="249" y="2279"/>
                    <a:pt x="256" y="2250"/>
                  </a:cubicBezTo>
                  <a:cubicBezTo>
                    <a:pt x="263" y="2235"/>
                    <a:pt x="278" y="2213"/>
                    <a:pt x="322" y="2206"/>
                  </a:cubicBezTo>
                  <a:cubicBezTo>
                    <a:pt x="395" y="2191"/>
                    <a:pt x="432" y="2176"/>
                    <a:pt x="446" y="2140"/>
                  </a:cubicBezTo>
                  <a:cubicBezTo>
                    <a:pt x="461" y="2111"/>
                    <a:pt x="490" y="2089"/>
                    <a:pt x="520" y="2089"/>
                  </a:cubicBezTo>
                  <a:cubicBezTo>
                    <a:pt x="527" y="2089"/>
                    <a:pt x="549" y="2089"/>
                    <a:pt x="564" y="2118"/>
                  </a:cubicBezTo>
                  <a:cubicBezTo>
                    <a:pt x="586" y="2154"/>
                    <a:pt x="608" y="2169"/>
                    <a:pt x="688" y="2169"/>
                  </a:cubicBezTo>
                  <a:cubicBezTo>
                    <a:pt x="695" y="2169"/>
                    <a:pt x="703" y="2169"/>
                    <a:pt x="703" y="2169"/>
                  </a:cubicBezTo>
                  <a:cubicBezTo>
                    <a:pt x="710" y="2154"/>
                    <a:pt x="659" y="2096"/>
                    <a:pt x="644" y="2074"/>
                  </a:cubicBezTo>
                  <a:cubicBezTo>
                    <a:pt x="630" y="2066"/>
                    <a:pt x="622" y="2052"/>
                    <a:pt x="615" y="2044"/>
                  </a:cubicBezTo>
                  <a:cubicBezTo>
                    <a:pt x="600" y="2023"/>
                    <a:pt x="608" y="2008"/>
                    <a:pt x="608" y="2001"/>
                  </a:cubicBezTo>
                  <a:cubicBezTo>
                    <a:pt x="622" y="1964"/>
                    <a:pt x="688" y="1964"/>
                    <a:pt x="695" y="1964"/>
                  </a:cubicBezTo>
                  <a:cubicBezTo>
                    <a:pt x="732" y="1964"/>
                    <a:pt x="747" y="2008"/>
                    <a:pt x="762" y="2044"/>
                  </a:cubicBezTo>
                  <a:cubicBezTo>
                    <a:pt x="769" y="2059"/>
                    <a:pt x="776" y="2074"/>
                    <a:pt x="783" y="2089"/>
                  </a:cubicBezTo>
                  <a:cubicBezTo>
                    <a:pt x="791" y="2111"/>
                    <a:pt x="813" y="2118"/>
                    <a:pt x="857" y="2118"/>
                  </a:cubicBezTo>
                  <a:cubicBezTo>
                    <a:pt x="879" y="2118"/>
                    <a:pt x="901" y="2118"/>
                    <a:pt x="923" y="2111"/>
                  </a:cubicBezTo>
                  <a:cubicBezTo>
                    <a:pt x="930" y="2111"/>
                    <a:pt x="937" y="2111"/>
                    <a:pt x="945" y="2111"/>
                  </a:cubicBezTo>
                  <a:cubicBezTo>
                    <a:pt x="1011" y="2111"/>
                    <a:pt x="1076" y="2154"/>
                    <a:pt x="1128" y="2191"/>
                  </a:cubicBezTo>
                  <a:cubicBezTo>
                    <a:pt x="1157" y="2220"/>
                    <a:pt x="1179" y="2228"/>
                    <a:pt x="1194" y="2228"/>
                  </a:cubicBezTo>
                  <a:cubicBezTo>
                    <a:pt x="1194" y="2228"/>
                    <a:pt x="1201" y="2228"/>
                    <a:pt x="1208" y="2213"/>
                  </a:cubicBezTo>
                  <a:cubicBezTo>
                    <a:pt x="1208" y="2198"/>
                    <a:pt x="1194" y="2184"/>
                    <a:pt x="1179" y="2162"/>
                  </a:cubicBezTo>
                  <a:cubicBezTo>
                    <a:pt x="1157" y="2147"/>
                    <a:pt x="1142" y="2125"/>
                    <a:pt x="1150" y="2096"/>
                  </a:cubicBezTo>
                  <a:cubicBezTo>
                    <a:pt x="1157" y="2081"/>
                    <a:pt x="1172" y="2074"/>
                    <a:pt x="1186" y="2074"/>
                  </a:cubicBezTo>
                  <a:cubicBezTo>
                    <a:pt x="1223" y="2074"/>
                    <a:pt x="1267" y="2103"/>
                    <a:pt x="1296" y="2140"/>
                  </a:cubicBezTo>
                  <a:cubicBezTo>
                    <a:pt x="1311" y="2154"/>
                    <a:pt x="1326" y="2154"/>
                    <a:pt x="1340" y="2154"/>
                  </a:cubicBezTo>
                  <a:cubicBezTo>
                    <a:pt x="1377" y="2154"/>
                    <a:pt x="1428" y="2125"/>
                    <a:pt x="1450" y="2103"/>
                  </a:cubicBezTo>
                  <a:cubicBezTo>
                    <a:pt x="1487" y="2066"/>
                    <a:pt x="1663" y="2001"/>
                    <a:pt x="1729" y="1979"/>
                  </a:cubicBezTo>
                  <a:cubicBezTo>
                    <a:pt x="1743" y="1971"/>
                    <a:pt x="1758" y="1964"/>
                    <a:pt x="1773" y="1964"/>
                  </a:cubicBezTo>
                  <a:cubicBezTo>
                    <a:pt x="1809" y="1964"/>
                    <a:pt x="1846" y="1979"/>
                    <a:pt x="1861" y="2044"/>
                  </a:cubicBezTo>
                  <a:cubicBezTo>
                    <a:pt x="1861" y="2052"/>
                    <a:pt x="1861" y="2052"/>
                    <a:pt x="1868" y="2052"/>
                  </a:cubicBezTo>
                  <a:cubicBezTo>
                    <a:pt x="1897" y="2052"/>
                    <a:pt x="1963" y="2001"/>
                    <a:pt x="1985" y="1949"/>
                  </a:cubicBezTo>
                  <a:cubicBezTo>
                    <a:pt x="2014" y="1905"/>
                    <a:pt x="2022" y="1883"/>
                    <a:pt x="2044" y="1854"/>
                  </a:cubicBezTo>
                  <a:cubicBezTo>
                    <a:pt x="2051" y="1847"/>
                    <a:pt x="2058" y="1832"/>
                    <a:pt x="2066" y="1810"/>
                  </a:cubicBezTo>
                  <a:cubicBezTo>
                    <a:pt x="2088" y="1781"/>
                    <a:pt x="2088" y="1773"/>
                    <a:pt x="2066" y="1751"/>
                  </a:cubicBezTo>
                  <a:cubicBezTo>
                    <a:pt x="2058" y="1744"/>
                    <a:pt x="2051" y="1737"/>
                    <a:pt x="2044" y="1730"/>
                  </a:cubicBezTo>
                  <a:cubicBezTo>
                    <a:pt x="2014" y="1693"/>
                    <a:pt x="1971" y="1656"/>
                    <a:pt x="1912" y="1620"/>
                  </a:cubicBezTo>
                  <a:cubicBezTo>
                    <a:pt x="1890" y="1605"/>
                    <a:pt x="1890" y="1605"/>
                    <a:pt x="1890" y="1605"/>
                  </a:cubicBezTo>
                  <a:cubicBezTo>
                    <a:pt x="1846" y="1575"/>
                    <a:pt x="1817" y="1554"/>
                    <a:pt x="1817" y="1524"/>
                  </a:cubicBezTo>
                  <a:cubicBezTo>
                    <a:pt x="1809" y="1510"/>
                    <a:pt x="1817" y="1495"/>
                    <a:pt x="1831" y="1473"/>
                  </a:cubicBezTo>
                  <a:cubicBezTo>
                    <a:pt x="1846" y="1451"/>
                    <a:pt x="1853" y="1444"/>
                    <a:pt x="1868" y="1444"/>
                  </a:cubicBezTo>
                  <a:cubicBezTo>
                    <a:pt x="1875" y="1444"/>
                    <a:pt x="1883" y="1451"/>
                    <a:pt x="1883" y="1451"/>
                  </a:cubicBezTo>
                  <a:cubicBezTo>
                    <a:pt x="1890" y="1451"/>
                    <a:pt x="1890" y="1451"/>
                    <a:pt x="1890" y="1451"/>
                  </a:cubicBezTo>
                  <a:cubicBezTo>
                    <a:pt x="1890" y="1451"/>
                    <a:pt x="1897" y="1444"/>
                    <a:pt x="1897" y="1436"/>
                  </a:cubicBezTo>
                  <a:cubicBezTo>
                    <a:pt x="1912" y="1407"/>
                    <a:pt x="1956" y="1326"/>
                    <a:pt x="2036" y="1326"/>
                  </a:cubicBezTo>
                  <a:cubicBezTo>
                    <a:pt x="2102" y="1326"/>
                    <a:pt x="2132" y="1326"/>
                    <a:pt x="2161" y="1297"/>
                  </a:cubicBezTo>
                  <a:cubicBezTo>
                    <a:pt x="2176" y="1290"/>
                    <a:pt x="2183" y="1261"/>
                    <a:pt x="2198" y="1231"/>
                  </a:cubicBezTo>
                  <a:cubicBezTo>
                    <a:pt x="2212" y="1194"/>
                    <a:pt x="2227" y="1151"/>
                    <a:pt x="2256" y="1129"/>
                  </a:cubicBezTo>
                  <a:cubicBezTo>
                    <a:pt x="2278" y="1106"/>
                    <a:pt x="2300" y="1106"/>
                    <a:pt x="2322" y="1106"/>
                  </a:cubicBezTo>
                  <a:cubicBezTo>
                    <a:pt x="2344" y="1106"/>
                    <a:pt x="2352" y="1106"/>
                    <a:pt x="2359" y="1085"/>
                  </a:cubicBezTo>
                  <a:cubicBezTo>
                    <a:pt x="2366" y="1077"/>
                    <a:pt x="2374" y="1070"/>
                    <a:pt x="2374" y="1063"/>
                  </a:cubicBezTo>
                  <a:cubicBezTo>
                    <a:pt x="2388" y="1026"/>
                    <a:pt x="2403" y="989"/>
                    <a:pt x="2476" y="975"/>
                  </a:cubicBezTo>
                  <a:cubicBezTo>
                    <a:pt x="2527" y="967"/>
                    <a:pt x="2564" y="945"/>
                    <a:pt x="2586" y="931"/>
                  </a:cubicBezTo>
                  <a:cubicBezTo>
                    <a:pt x="2593" y="931"/>
                    <a:pt x="2593" y="931"/>
                    <a:pt x="2593" y="931"/>
                  </a:cubicBezTo>
                  <a:lnTo>
                    <a:pt x="2593" y="931"/>
                  </a:lnTo>
                  <a:cubicBezTo>
                    <a:pt x="2645" y="931"/>
                    <a:pt x="2667" y="916"/>
                    <a:pt x="2681" y="901"/>
                  </a:cubicBezTo>
                  <a:cubicBezTo>
                    <a:pt x="2711" y="857"/>
                    <a:pt x="2798" y="850"/>
                    <a:pt x="2879" y="850"/>
                  </a:cubicBezTo>
                  <a:cubicBezTo>
                    <a:pt x="2901" y="850"/>
                    <a:pt x="2916" y="850"/>
                    <a:pt x="2930" y="843"/>
                  </a:cubicBezTo>
                  <a:cubicBezTo>
                    <a:pt x="2938" y="843"/>
                    <a:pt x="2945" y="843"/>
                    <a:pt x="2960" y="843"/>
                  </a:cubicBezTo>
                  <a:cubicBezTo>
                    <a:pt x="3018" y="828"/>
                    <a:pt x="3150" y="813"/>
                    <a:pt x="3202" y="762"/>
                  </a:cubicBezTo>
                  <a:cubicBezTo>
                    <a:pt x="3245" y="718"/>
                    <a:pt x="3333" y="660"/>
                    <a:pt x="3399" y="623"/>
                  </a:cubicBezTo>
                  <a:cubicBezTo>
                    <a:pt x="3421" y="608"/>
                    <a:pt x="3436" y="601"/>
                    <a:pt x="3451" y="594"/>
                  </a:cubicBezTo>
                  <a:cubicBezTo>
                    <a:pt x="3502" y="557"/>
                    <a:pt x="3546" y="528"/>
                    <a:pt x="3605" y="498"/>
                  </a:cubicBezTo>
                  <a:cubicBezTo>
                    <a:pt x="3648" y="476"/>
                    <a:pt x="3648" y="462"/>
                    <a:pt x="3656" y="447"/>
                  </a:cubicBezTo>
                  <a:cubicBezTo>
                    <a:pt x="3663" y="440"/>
                    <a:pt x="3663" y="432"/>
                    <a:pt x="3663" y="425"/>
                  </a:cubicBezTo>
                  <a:cubicBezTo>
                    <a:pt x="3670" y="425"/>
                    <a:pt x="3670" y="418"/>
                    <a:pt x="3678" y="411"/>
                  </a:cubicBezTo>
                  <a:cubicBezTo>
                    <a:pt x="3685" y="388"/>
                    <a:pt x="3693" y="381"/>
                    <a:pt x="3656" y="352"/>
                  </a:cubicBezTo>
                  <a:cubicBezTo>
                    <a:pt x="3634" y="337"/>
                    <a:pt x="3626" y="323"/>
                    <a:pt x="3619" y="308"/>
                  </a:cubicBezTo>
                  <a:cubicBezTo>
                    <a:pt x="3619" y="293"/>
                    <a:pt x="3634" y="279"/>
                    <a:pt x="3641" y="264"/>
                  </a:cubicBezTo>
                  <a:cubicBezTo>
                    <a:pt x="3656" y="256"/>
                    <a:pt x="3663" y="242"/>
                    <a:pt x="3663" y="235"/>
                  </a:cubicBezTo>
                  <a:cubicBezTo>
                    <a:pt x="3678" y="198"/>
                    <a:pt x="3700" y="161"/>
                    <a:pt x="3736" y="161"/>
                  </a:cubicBezTo>
                  <a:cubicBezTo>
                    <a:pt x="3751" y="161"/>
                    <a:pt x="3766" y="169"/>
                    <a:pt x="3780" y="176"/>
                  </a:cubicBezTo>
                  <a:cubicBezTo>
                    <a:pt x="3802" y="191"/>
                    <a:pt x="3824" y="205"/>
                    <a:pt x="3839" y="220"/>
                  </a:cubicBezTo>
                  <a:cubicBezTo>
                    <a:pt x="3854" y="235"/>
                    <a:pt x="3868" y="249"/>
                    <a:pt x="3890" y="256"/>
                  </a:cubicBezTo>
                  <a:cubicBezTo>
                    <a:pt x="3927" y="271"/>
                    <a:pt x="3927" y="308"/>
                    <a:pt x="3927" y="337"/>
                  </a:cubicBezTo>
                  <a:cubicBezTo>
                    <a:pt x="3927" y="352"/>
                    <a:pt x="3927" y="366"/>
                    <a:pt x="3934" y="388"/>
                  </a:cubicBezTo>
                  <a:cubicBezTo>
                    <a:pt x="3949" y="432"/>
                    <a:pt x="3978" y="440"/>
                    <a:pt x="4022" y="447"/>
                  </a:cubicBezTo>
                  <a:cubicBezTo>
                    <a:pt x="4059" y="454"/>
                    <a:pt x="4074" y="469"/>
                    <a:pt x="4095" y="491"/>
                  </a:cubicBezTo>
                  <a:cubicBezTo>
                    <a:pt x="4103" y="491"/>
                    <a:pt x="4110" y="498"/>
                    <a:pt x="4125" y="506"/>
                  </a:cubicBezTo>
                  <a:cubicBezTo>
                    <a:pt x="4139" y="520"/>
                    <a:pt x="4154" y="520"/>
                    <a:pt x="4176" y="520"/>
                  </a:cubicBezTo>
                  <a:cubicBezTo>
                    <a:pt x="4191" y="520"/>
                    <a:pt x="4213" y="520"/>
                    <a:pt x="4220" y="506"/>
                  </a:cubicBezTo>
                  <a:cubicBezTo>
                    <a:pt x="4235" y="498"/>
                    <a:pt x="4257" y="491"/>
                    <a:pt x="4286" y="491"/>
                  </a:cubicBezTo>
                  <a:cubicBezTo>
                    <a:pt x="4323" y="491"/>
                    <a:pt x="4367" y="506"/>
                    <a:pt x="4381" y="535"/>
                  </a:cubicBezTo>
                  <a:cubicBezTo>
                    <a:pt x="4388" y="557"/>
                    <a:pt x="4396" y="579"/>
                    <a:pt x="4403" y="594"/>
                  </a:cubicBezTo>
                  <a:cubicBezTo>
                    <a:pt x="4411" y="638"/>
                    <a:pt x="4418" y="660"/>
                    <a:pt x="4440" y="667"/>
                  </a:cubicBezTo>
                  <a:cubicBezTo>
                    <a:pt x="4476" y="674"/>
                    <a:pt x="4491" y="704"/>
                    <a:pt x="4491" y="725"/>
                  </a:cubicBezTo>
                  <a:cubicBezTo>
                    <a:pt x="4491" y="740"/>
                    <a:pt x="4476" y="770"/>
                    <a:pt x="4418" y="770"/>
                  </a:cubicBezTo>
                  <a:cubicBezTo>
                    <a:pt x="4396" y="777"/>
                    <a:pt x="4381" y="784"/>
                    <a:pt x="4381" y="792"/>
                  </a:cubicBezTo>
                  <a:cubicBezTo>
                    <a:pt x="4374" y="799"/>
                    <a:pt x="4381" y="821"/>
                    <a:pt x="4388" y="835"/>
                  </a:cubicBezTo>
                  <a:cubicBezTo>
                    <a:pt x="4396" y="850"/>
                    <a:pt x="4396" y="850"/>
                    <a:pt x="4396" y="850"/>
                  </a:cubicBezTo>
                  <a:cubicBezTo>
                    <a:pt x="4411" y="880"/>
                    <a:pt x="4411" y="887"/>
                    <a:pt x="4388" y="938"/>
                  </a:cubicBezTo>
                  <a:cubicBezTo>
                    <a:pt x="4381" y="953"/>
                    <a:pt x="4381" y="975"/>
                    <a:pt x="4381" y="989"/>
                  </a:cubicBezTo>
                  <a:cubicBezTo>
                    <a:pt x="4381" y="1019"/>
                    <a:pt x="4381" y="1048"/>
                    <a:pt x="4337" y="1070"/>
                  </a:cubicBezTo>
                  <a:cubicBezTo>
                    <a:pt x="4308" y="1085"/>
                    <a:pt x="4308" y="1092"/>
                    <a:pt x="4308" y="1099"/>
                  </a:cubicBezTo>
                  <a:cubicBezTo>
                    <a:pt x="4308" y="1099"/>
                    <a:pt x="4308" y="1114"/>
                    <a:pt x="4345" y="1136"/>
                  </a:cubicBezTo>
                  <a:cubicBezTo>
                    <a:pt x="4403" y="1173"/>
                    <a:pt x="4433" y="1187"/>
                    <a:pt x="4469" y="1187"/>
                  </a:cubicBezTo>
                  <a:cubicBezTo>
                    <a:pt x="4476" y="1187"/>
                    <a:pt x="4484" y="1187"/>
                    <a:pt x="4491" y="1187"/>
                  </a:cubicBezTo>
                  <a:cubicBezTo>
                    <a:pt x="4498" y="1187"/>
                    <a:pt x="4506" y="1180"/>
                    <a:pt x="4506" y="1180"/>
                  </a:cubicBezTo>
                  <a:cubicBezTo>
                    <a:pt x="4528" y="1180"/>
                    <a:pt x="4535" y="1187"/>
                    <a:pt x="4543" y="1194"/>
                  </a:cubicBezTo>
                  <a:cubicBezTo>
                    <a:pt x="4557" y="1216"/>
                    <a:pt x="4550" y="1246"/>
                    <a:pt x="4535" y="1290"/>
                  </a:cubicBezTo>
                  <a:cubicBezTo>
                    <a:pt x="4528" y="1304"/>
                    <a:pt x="4528" y="1319"/>
                    <a:pt x="4528" y="1334"/>
                  </a:cubicBezTo>
                  <a:cubicBezTo>
                    <a:pt x="4528" y="1363"/>
                    <a:pt x="4520" y="1400"/>
                    <a:pt x="4455" y="1422"/>
                  </a:cubicBezTo>
                  <a:cubicBezTo>
                    <a:pt x="4440" y="1429"/>
                    <a:pt x="4440" y="1429"/>
                    <a:pt x="4440" y="1429"/>
                  </a:cubicBezTo>
                  <a:cubicBezTo>
                    <a:pt x="4381" y="1444"/>
                    <a:pt x="4374" y="1444"/>
                    <a:pt x="4330" y="1480"/>
                  </a:cubicBezTo>
                  <a:cubicBezTo>
                    <a:pt x="4315" y="1495"/>
                    <a:pt x="4293" y="1510"/>
                    <a:pt x="4293" y="1517"/>
                  </a:cubicBezTo>
                  <a:cubicBezTo>
                    <a:pt x="4293" y="1524"/>
                    <a:pt x="4293" y="1524"/>
                    <a:pt x="4323" y="1546"/>
                  </a:cubicBezTo>
                  <a:cubicBezTo>
                    <a:pt x="4352" y="1561"/>
                    <a:pt x="4367" y="1583"/>
                    <a:pt x="4381" y="1605"/>
                  </a:cubicBezTo>
                  <a:cubicBezTo>
                    <a:pt x="4396" y="1620"/>
                    <a:pt x="4396" y="1627"/>
                    <a:pt x="4411" y="1627"/>
                  </a:cubicBezTo>
                  <a:cubicBezTo>
                    <a:pt x="4418" y="1627"/>
                    <a:pt x="4418" y="1627"/>
                    <a:pt x="4425" y="1627"/>
                  </a:cubicBezTo>
                  <a:cubicBezTo>
                    <a:pt x="4484" y="1612"/>
                    <a:pt x="4513" y="1590"/>
                    <a:pt x="4535" y="1568"/>
                  </a:cubicBezTo>
                  <a:cubicBezTo>
                    <a:pt x="4557" y="1532"/>
                    <a:pt x="4594" y="1532"/>
                    <a:pt x="4623" y="1532"/>
                  </a:cubicBezTo>
                  <a:cubicBezTo>
                    <a:pt x="4638" y="1532"/>
                    <a:pt x="4660" y="1532"/>
                    <a:pt x="4682" y="1532"/>
                  </a:cubicBezTo>
                  <a:cubicBezTo>
                    <a:pt x="4711" y="1539"/>
                    <a:pt x="4733" y="1539"/>
                    <a:pt x="4755" y="1539"/>
                  </a:cubicBezTo>
                  <a:cubicBezTo>
                    <a:pt x="4792" y="1539"/>
                    <a:pt x="4821" y="1532"/>
                    <a:pt x="4843" y="1517"/>
                  </a:cubicBezTo>
                  <a:cubicBezTo>
                    <a:pt x="4872" y="1502"/>
                    <a:pt x="4879" y="1495"/>
                    <a:pt x="4894" y="1473"/>
                  </a:cubicBezTo>
                  <a:cubicBezTo>
                    <a:pt x="4902" y="1458"/>
                    <a:pt x="4909" y="1444"/>
                    <a:pt x="4924" y="1422"/>
                  </a:cubicBezTo>
                  <a:cubicBezTo>
                    <a:pt x="4938" y="1407"/>
                    <a:pt x="4945" y="1400"/>
                    <a:pt x="4953" y="1385"/>
                  </a:cubicBezTo>
                  <a:cubicBezTo>
                    <a:pt x="4975" y="1356"/>
                    <a:pt x="4989" y="1326"/>
                    <a:pt x="5033" y="1326"/>
                  </a:cubicBezTo>
                  <a:cubicBezTo>
                    <a:pt x="5041" y="1326"/>
                    <a:pt x="5048" y="1326"/>
                    <a:pt x="5048" y="1326"/>
                  </a:cubicBezTo>
                  <a:cubicBezTo>
                    <a:pt x="5063" y="1334"/>
                    <a:pt x="5070" y="1334"/>
                    <a:pt x="5077" y="1334"/>
                  </a:cubicBezTo>
                  <a:cubicBezTo>
                    <a:pt x="5092" y="1334"/>
                    <a:pt x="5099" y="1326"/>
                    <a:pt x="5114" y="1326"/>
                  </a:cubicBezTo>
                  <a:cubicBezTo>
                    <a:pt x="5121" y="1326"/>
                    <a:pt x="5136" y="1326"/>
                    <a:pt x="5143" y="1326"/>
                  </a:cubicBezTo>
                  <a:cubicBezTo>
                    <a:pt x="5165" y="1326"/>
                    <a:pt x="5187" y="1334"/>
                    <a:pt x="5202" y="1356"/>
                  </a:cubicBezTo>
                  <a:cubicBezTo>
                    <a:pt x="5224" y="1378"/>
                    <a:pt x="5260" y="1400"/>
                    <a:pt x="5283" y="1400"/>
                  </a:cubicBezTo>
                  <a:cubicBezTo>
                    <a:pt x="5290" y="1400"/>
                    <a:pt x="5297" y="1400"/>
                    <a:pt x="5297" y="1392"/>
                  </a:cubicBezTo>
                  <a:cubicBezTo>
                    <a:pt x="5312" y="1341"/>
                    <a:pt x="5334" y="1297"/>
                    <a:pt x="5400" y="1268"/>
                  </a:cubicBezTo>
                  <a:cubicBezTo>
                    <a:pt x="5414" y="1261"/>
                    <a:pt x="5414" y="1261"/>
                    <a:pt x="5414" y="1261"/>
                  </a:cubicBezTo>
                  <a:cubicBezTo>
                    <a:pt x="5458" y="1246"/>
                    <a:pt x="5539" y="1216"/>
                    <a:pt x="5524" y="1187"/>
                  </a:cubicBezTo>
                  <a:cubicBezTo>
                    <a:pt x="5517" y="1165"/>
                    <a:pt x="5502" y="1158"/>
                    <a:pt x="5480" y="1151"/>
                  </a:cubicBezTo>
                  <a:cubicBezTo>
                    <a:pt x="5466" y="1143"/>
                    <a:pt x="5451" y="1136"/>
                    <a:pt x="5436" y="1129"/>
                  </a:cubicBezTo>
                  <a:cubicBezTo>
                    <a:pt x="5414" y="1106"/>
                    <a:pt x="5407" y="1099"/>
                    <a:pt x="5422" y="1070"/>
                  </a:cubicBezTo>
                  <a:cubicBezTo>
                    <a:pt x="5422" y="1063"/>
                    <a:pt x="5429" y="1048"/>
                    <a:pt x="5436" y="1026"/>
                  </a:cubicBezTo>
                  <a:cubicBezTo>
                    <a:pt x="5458" y="931"/>
                    <a:pt x="5480" y="747"/>
                    <a:pt x="5451" y="725"/>
                  </a:cubicBezTo>
                  <a:cubicBezTo>
                    <a:pt x="5414" y="689"/>
                    <a:pt x="5407" y="667"/>
                    <a:pt x="5400" y="608"/>
                  </a:cubicBezTo>
                  <a:cubicBezTo>
                    <a:pt x="5393" y="550"/>
                    <a:pt x="5334" y="513"/>
                    <a:pt x="5283" y="498"/>
                  </a:cubicBezTo>
                  <a:cubicBezTo>
                    <a:pt x="5217" y="484"/>
                    <a:pt x="5165" y="440"/>
                    <a:pt x="5143" y="396"/>
                  </a:cubicBezTo>
                  <a:cubicBezTo>
                    <a:pt x="5143" y="388"/>
                    <a:pt x="5136" y="381"/>
                    <a:pt x="5136" y="374"/>
                  </a:cubicBezTo>
                  <a:cubicBezTo>
                    <a:pt x="5121" y="337"/>
                    <a:pt x="5099" y="301"/>
                    <a:pt x="5114" y="279"/>
                  </a:cubicBezTo>
                  <a:cubicBezTo>
                    <a:pt x="5121" y="264"/>
                    <a:pt x="5136" y="256"/>
                    <a:pt x="5158" y="256"/>
                  </a:cubicBezTo>
                  <a:cubicBezTo>
                    <a:pt x="5195" y="256"/>
                    <a:pt x="5217" y="264"/>
                    <a:pt x="5231" y="271"/>
                  </a:cubicBezTo>
                  <a:cubicBezTo>
                    <a:pt x="5253" y="271"/>
                    <a:pt x="5268" y="279"/>
                    <a:pt x="5283" y="279"/>
                  </a:cubicBezTo>
                  <a:cubicBezTo>
                    <a:pt x="5290" y="279"/>
                    <a:pt x="5297" y="279"/>
                    <a:pt x="5312" y="279"/>
                  </a:cubicBezTo>
                  <a:cubicBezTo>
                    <a:pt x="5326" y="271"/>
                    <a:pt x="5334" y="271"/>
                    <a:pt x="5348" y="271"/>
                  </a:cubicBezTo>
                  <a:cubicBezTo>
                    <a:pt x="5385" y="271"/>
                    <a:pt x="5385" y="271"/>
                    <a:pt x="5385" y="271"/>
                  </a:cubicBezTo>
                  <a:cubicBezTo>
                    <a:pt x="5414" y="271"/>
                    <a:pt x="5429" y="271"/>
                    <a:pt x="5436" y="242"/>
                  </a:cubicBezTo>
                  <a:cubicBezTo>
                    <a:pt x="5436" y="220"/>
                    <a:pt x="5436" y="205"/>
                    <a:pt x="5429" y="191"/>
                  </a:cubicBezTo>
                  <a:cubicBezTo>
                    <a:pt x="5422" y="169"/>
                    <a:pt x="5407" y="139"/>
                    <a:pt x="5451" y="117"/>
                  </a:cubicBezTo>
                  <a:cubicBezTo>
                    <a:pt x="5466" y="103"/>
                    <a:pt x="5480" y="88"/>
                    <a:pt x="5488" y="73"/>
                  </a:cubicBezTo>
                  <a:cubicBezTo>
                    <a:pt x="5502" y="59"/>
                    <a:pt x="5517" y="37"/>
                    <a:pt x="5546" y="37"/>
                  </a:cubicBezTo>
                  <a:cubicBezTo>
                    <a:pt x="5576" y="37"/>
                    <a:pt x="5583" y="59"/>
                    <a:pt x="5590" y="66"/>
                  </a:cubicBezTo>
                  <a:cubicBezTo>
                    <a:pt x="5597" y="81"/>
                    <a:pt x="5597" y="81"/>
                    <a:pt x="5612" y="81"/>
                  </a:cubicBezTo>
                  <a:cubicBezTo>
                    <a:pt x="5619" y="81"/>
                    <a:pt x="5627" y="81"/>
                    <a:pt x="5634" y="81"/>
                  </a:cubicBezTo>
                  <a:cubicBezTo>
                    <a:pt x="5656" y="73"/>
                    <a:pt x="5656" y="73"/>
                    <a:pt x="5656" y="73"/>
                  </a:cubicBezTo>
                  <a:cubicBezTo>
                    <a:pt x="5715" y="59"/>
                    <a:pt x="5729" y="59"/>
                    <a:pt x="5774" y="29"/>
                  </a:cubicBezTo>
                  <a:cubicBezTo>
                    <a:pt x="5803" y="15"/>
                    <a:pt x="5825" y="0"/>
                    <a:pt x="5839" y="0"/>
                  </a:cubicBezTo>
                  <a:cubicBezTo>
                    <a:pt x="5861" y="0"/>
                    <a:pt x="5883" y="15"/>
                    <a:pt x="5905" y="29"/>
                  </a:cubicBezTo>
                  <a:cubicBezTo>
                    <a:pt x="5935" y="51"/>
                    <a:pt x="5935" y="81"/>
                    <a:pt x="5935" y="110"/>
                  </a:cubicBezTo>
                  <a:cubicBezTo>
                    <a:pt x="5942" y="132"/>
                    <a:pt x="5942" y="154"/>
                    <a:pt x="5957" y="169"/>
                  </a:cubicBezTo>
                  <a:cubicBezTo>
                    <a:pt x="5986" y="220"/>
                    <a:pt x="6001" y="308"/>
                    <a:pt x="5979" y="344"/>
                  </a:cubicBezTo>
                  <a:cubicBezTo>
                    <a:pt x="5971" y="366"/>
                    <a:pt x="5957" y="388"/>
                    <a:pt x="5964" y="411"/>
                  </a:cubicBezTo>
                  <a:cubicBezTo>
                    <a:pt x="5971" y="418"/>
                    <a:pt x="5986" y="432"/>
                    <a:pt x="6008" y="440"/>
                  </a:cubicBezTo>
                  <a:cubicBezTo>
                    <a:pt x="6030" y="447"/>
                    <a:pt x="6110" y="469"/>
                    <a:pt x="6184" y="469"/>
                  </a:cubicBezTo>
                  <a:cubicBezTo>
                    <a:pt x="6220" y="469"/>
                    <a:pt x="6250" y="462"/>
                    <a:pt x="6264" y="454"/>
                  </a:cubicBezTo>
                  <a:cubicBezTo>
                    <a:pt x="6294" y="440"/>
                    <a:pt x="6330" y="440"/>
                    <a:pt x="6367" y="432"/>
                  </a:cubicBezTo>
                  <a:cubicBezTo>
                    <a:pt x="6426" y="425"/>
                    <a:pt x="6455" y="418"/>
                    <a:pt x="6462" y="388"/>
                  </a:cubicBezTo>
                  <a:cubicBezTo>
                    <a:pt x="6469" y="344"/>
                    <a:pt x="6484" y="323"/>
                    <a:pt x="6506" y="301"/>
                  </a:cubicBezTo>
                  <a:cubicBezTo>
                    <a:pt x="6521" y="286"/>
                    <a:pt x="6536" y="271"/>
                    <a:pt x="6550" y="242"/>
                  </a:cubicBezTo>
                  <a:cubicBezTo>
                    <a:pt x="6572" y="176"/>
                    <a:pt x="6594" y="132"/>
                    <a:pt x="6653" y="125"/>
                  </a:cubicBezTo>
                  <a:cubicBezTo>
                    <a:pt x="6660" y="117"/>
                    <a:pt x="6675" y="117"/>
                    <a:pt x="6682" y="117"/>
                  </a:cubicBezTo>
                  <a:cubicBezTo>
                    <a:pt x="6704" y="110"/>
                    <a:pt x="6719" y="110"/>
                    <a:pt x="6741" y="110"/>
                  </a:cubicBezTo>
                  <a:cubicBezTo>
                    <a:pt x="6770" y="110"/>
                    <a:pt x="6792" y="117"/>
                    <a:pt x="6814" y="132"/>
                  </a:cubicBezTo>
                  <a:cubicBezTo>
                    <a:pt x="6836" y="154"/>
                    <a:pt x="6836" y="176"/>
                    <a:pt x="6836" y="191"/>
                  </a:cubicBezTo>
                  <a:cubicBezTo>
                    <a:pt x="6829" y="227"/>
                    <a:pt x="6792" y="256"/>
                    <a:pt x="6770" y="271"/>
                  </a:cubicBezTo>
                  <a:cubicBezTo>
                    <a:pt x="6763" y="279"/>
                    <a:pt x="6755" y="286"/>
                    <a:pt x="6755" y="301"/>
                  </a:cubicBezTo>
                  <a:cubicBezTo>
                    <a:pt x="6755" y="315"/>
                    <a:pt x="6763" y="337"/>
                    <a:pt x="6785" y="344"/>
                  </a:cubicBezTo>
                  <a:cubicBezTo>
                    <a:pt x="6807" y="359"/>
                    <a:pt x="6814" y="374"/>
                    <a:pt x="6821" y="396"/>
                  </a:cubicBezTo>
                  <a:cubicBezTo>
                    <a:pt x="6829" y="425"/>
                    <a:pt x="6814" y="447"/>
                    <a:pt x="6792" y="476"/>
                  </a:cubicBezTo>
                  <a:cubicBezTo>
                    <a:pt x="6785" y="491"/>
                    <a:pt x="6777" y="513"/>
                    <a:pt x="6763" y="535"/>
                  </a:cubicBezTo>
                  <a:cubicBezTo>
                    <a:pt x="6741" y="586"/>
                    <a:pt x="6719" y="645"/>
                    <a:pt x="6667" y="652"/>
                  </a:cubicBezTo>
                  <a:cubicBezTo>
                    <a:pt x="6601" y="660"/>
                    <a:pt x="6572" y="667"/>
                    <a:pt x="6550" y="718"/>
                  </a:cubicBezTo>
                  <a:cubicBezTo>
                    <a:pt x="6543" y="733"/>
                    <a:pt x="6536" y="747"/>
                    <a:pt x="6536" y="755"/>
                  </a:cubicBezTo>
                  <a:cubicBezTo>
                    <a:pt x="6514" y="799"/>
                    <a:pt x="6506" y="821"/>
                    <a:pt x="6521" y="843"/>
                  </a:cubicBezTo>
                  <a:cubicBezTo>
                    <a:pt x="6536" y="857"/>
                    <a:pt x="6543" y="865"/>
                    <a:pt x="6550" y="880"/>
                  </a:cubicBezTo>
                  <a:cubicBezTo>
                    <a:pt x="6565" y="909"/>
                    <a:pt x="6579" y="923"/>
                    <a:pt x="6609" y="938"/>
                  </a:cubicBezTo>
                  <a:cubicBezTo>
                    <a:pt x="6624" y="945"/>
                    <a:pt x="6631" y="945"/>
                    <a:pt x="6645" y="953"/>
                  </a:cubicBezTo>
                  <a:cubicBezTo>
                    <a:pt x="6689" y="967"/>
                    <a:pt x="6719" y="982"/>
                    <a:pt x="6719" y="1004"/>
                  </a:cubicBezTo>
                  <a:cubicBezTo>
                    <a:pt x="6726" y="1011"/>
                    <a:pt x="6719" y="1026"/>
                    <a:pt x="6704" y="1033"/>
                  </a:cubicBezTo>
                  <a:cubicBezTo>
                    <a:pt x="6697" y="1041"/>
                    <a:pt x="6682" y="1048"/>
                    <a:pt x="6675" y="1055"/>
                  </a:cubicBezTo>
                  <a:cubicBezTo>
                    <a:pt x="6645" y="1070"/>
                    <a:pt x="6638" y="1077"/>
                    <a:pt x="6645" y="1085"/>
                  </a:cubicBezTo>
                  <a:cubicBezTo>
                    <a:pt x="6653" y="1129"/>
                    <a:pt x="6638" y="1158"/>
                    <a:pt x="6601" y="1180"/>
                  </a:cubicBezTo>
                  <a:cubicBezTo>
                    <a:pt x="6579" y="1194"/>
                    <a:pt x="6579" y="1238"/>
                    <a:pt x="6587" y="1261"/>
                  </a:cubicBezTo>
                  <a:cubicBezTo>
                    <a:pt x="6587" y="1275"/>
                    <a:pt x="6601" y="1304"/>
                    <a:pt x="6689" y="1304"/>
                  </a:cubicBezTo>
                  <a:cubicBezTo>
                    <a:pt x="6755" y="1304"/>
                    <a:pt x="6755" y="1304"/>
                    <a:pt x="6755" y="1304"/>
                  </a:cubicBezTo>
                  <a:cubicBezTo>
                    <a:pt x="6807" y="1304"/>
                    <a:pt x="6850" y="1304"/>
                    <a:pt x="6865" y="1348"/>
                  </a:cubicBezTo>
                  <a:cubicBezTo>
                    <a:pt x="6873" y="1378"/>
                    <a:pt x="6873" y="1400"/>
                    <a:pt x="6865" y="1414"/>
                  </a:cubicBezTo>
                  <a:cubicBezTo>
                    <a:pt x="6865" y="1429"/>
                    <a:pt x="6865" y="1444"/>
                    <a:pt x="6865" y="1451"/>
                  </a:cubicBezTo>
                  <a:cubicBezTo>
                    <a:pt x="6873" y="1473"/>
                    <a:pt x="6902" y="1495"/>
                    <a:pt x="6924" y="1510"/>
                  </a:cubicBezTo>
                  <a:cubicBezTo>
                    <a:pt x="6931" y="1517"/>
                    <a:pt x="6931" y="1517"/>
                    <a:pt x="6931" y="1517"/>
                  </a:cubicBezTo>
                  <a:cubicBezTo>
                    <a:pt x="6931" y="1524"/>
                    <a:pt x="6931" y="1524"/>
                    <a:pt x="6931" y="1524"/>
                  </a:cubicBezTo>
                  <a:cubicBezTo>
                    <a:pt x="6931" y="1524"/>
                    <a:pt x="6946" y="1612"/>
                    <a:pt x="6953" y="1663"/>
                  </a:cubicBezTo>
                  <a:cubicBezTo>
                    <a:pt x="6960" y="1707"/>
                    <a:pt x="6968" y="1781"/>
                    <a:pt x="6938" y="1825"/>
                  </a:cubicBezTo>
                  <a:cubicBezTo>
                    <a:pt x="6931" y="1839"/>
                    <a:pt x="6931" y="1861"/>
                    <a:pt x="6938" y="1876"/>
                  </a:cubicBezTo>
                  <a:cubicBezTo>
                    <a:pt x="6946" y="1876"/>
                    <a:pt x="6953" y="1891"/>
                    <a:pt x="6968" y="1891"/>
                  </a:cubicBezTo>
                  <a:cubicBezTo>
                    <a:pt x="6983" y="1891"/>
                    <a:pt x="6990" y="1883"/>
                    <a:pt x="7004" y="1876"/>
                  </a:cubicBezTo>
                  <a:cubicBezTo>
                    <a:pt x="7026" y="1861"/>
                    <a:pt x="7048" y="1854"/>
                    <a:pt x="7063" y="1854"/>
                  </a:cubicBezTo>
                  <a:cubicBezTo>
                    <a:pt x="7114" y="1854"/>
                    <a:pt x="7144" y="1898"/>
                    <a:pt x="7144" y="1949"/>
                  </a:cubicBezTo>
                  <a:cubicBezTo>
                    <a:pt x="7144" y="1993"/>
                    <a:pt x="7166" y="2044"/>
                    <a:pt x="7202" y="2044"/>
                  </a:cubicBezTo>
                  <a:cubicBezTo>
                    <a:pt x="7246" y="2044"/>
                    <a:pt x="7276" y="2096"/>
                    <a:pt x="7276" y="2184"/>
                  </a:cubicBezTo>
                  <a:cubicBezTo>
                    <a:pt x="7276" y="2213"/>
                    <a:pt x="7283" y="2220"/>
                    <a:pt x="7290" y="2220"/>
                  </a:cubicBezTo>
                  <a:cubicBezTo>
                    <a:pt x="7298" y="2228"/>
                    <a:pt x="7319" y="2235"/>
                    <a:pt x="7341" y="2235"/>
                  </a:cubicBezTo>
                  <a:cubicBezTo>
                    <a:pt x="7364" y="2235"/>
                    <a:pt x="7378" y="2235"/>
                    <a:pt x="7400" y="2228"/>
                  </a:cubicBezTo>
                  <a:cubicBezTo>
                    <a:pt x="7407" y="2228"/>
                    <a:pt x="7415" y="2228"/>
                    <a:pt x="7415" y="2228"/>
                  </a:cubicBezTo>
                  <a:cubicBezTo>
                    <a:pt x="7451" y="2228"/>
                    <a:pt x="7466" y="2242"/>
                    <a:pt x="7474" y="2257"/>
                  </a:cubicBezTo>
                  <a:cubicBezTo>
                    <a:pt x="7488" y="2294"/>
                    <a:pt x="7474" y="2338"/>
                    <a:pt x="7451" y="2374"/>
                  </a:cubicBezTo>
                  <a:cubicBezTo>
                    <a:pt x="7437" y="2389"/>
                    <a:pt x="7437" y="2389"/>
                    <a:pt x="7444" y="2396"/>
                  </a:cubicBezTo>
                  <a:cubicBezTo>
                    <a:pt x="7459" y="2411"/>
                    <a:pt x="7466" y="2418"/>
                    <a:pt x="7466" y="2447"/>
                  </a:cubicBezTo>
                  <a:cubicBezTo>
                    <a:pt x="7466" y="2506"/>
                    <a:pt x="7422" y="2550"/>
                    <a:pt x="7386" y="2580"/>
                  </a:cubicBezTo>
                  <a:cubicBezTo>
                    <a:pt x="7364" y="2601"/>
                    <a:pt x="7356" y="2623"/>
                    <a:pt x="7371" y="2682"/>
                  </a:cubicBezTo>
                  <a:cubicBezTo>
                    <a:pt x="7371" y="2704"/>
                    <a:pt x="7378" y="2719"/>
                    <a:pt x="7386" y="2741"/>
                  </a:cubicBezTo>
                  <a:cubicBezTo>
                    <a:pt x="7400" y="2770"/>
                    <a:pt x="7415" y="2806"/>
                    <a:pt x="7378" y="2843"/>
                  </a:cubicBezTo>
                  <a:cubicBezTo>
                    <a:pt x="7371" y="2851"/>
                    <a:pt x="7371" y="2851"/>
                    <a:pt x="7364" y="2858"/>
                  </a:cubicBezTo>
                  <a:cubicBezTo>
                    <a:pt x="7341" y="2880"/>
                    <a:pt x="7319" y="2902"/>
                    <a:pt x="7319" y="2916"/>
                  </a:cubicBezTo>
                  <a:cubicBezTo>
                    <a:pt x="7319" y="2924"/>
                    <a:pt x="7327" y="2931"/>
                    <a:pt x="7334" y="2939"/>
                  </a:cubicBezTo>
                  <a:cubicBezTo>
                    <a:pt x="7364" y="2961"/>
                    <a:pt x="7393" y="2968"/>
                    <a:pt x="7415" y="2968"/>
                  </a:cubicBezTo>
                  <a:cubicBezTo>
                    <a:pt x="7422" y="2968"/>
                    <a:pt x="7429" y="2968"/>
                    <a:pt x="7429" y="2968"/>
                  </a:cubicBezTo>
                  <a:cubicBezTo>
                    <a:pt x="7444" y="2961"/>
                    <a:pt x="7451" y="2961"/>
                    <a:pt x="7451" y="2961"/>
                  </a:cubicBezTo>
                  <a:cubicBezTo>
                    <a:pt x="7481" y="2953"/>
                    <a:pt x="7481" y="2953"/>
                    <a:pt x="7481" y="2953"/>
                  </a:cubicBezTo>
                  <a:cubicBezTo>
                    <a:pt x="7466" y="2982"/>
                    <a:pt x="7466" y="2982"/>
                    <a:pt x="7466" y="2982"/>
                  </a:cubicBezTo>
                  <a:cubicBezTo>
                    <a:pt x="7466" y="2990"/>
                    <a:pt x="7429" y="3048"/>
                    <a:pt x="7364" y="3048"/>
                  </a:cubicBezTo>
                  <a:cubicBezTo>
                    <a:pt x="7312" y="3048"/>
                    <a:pt x="7268" y="3063"/>
                    <a:pt x="7268" y="3092"/>
                  </a:cubicBezTo>
                  <a:cubicBezTo>
                    <a:pt x="7268" y="3107"/>
                    <a:pt x="7268" y="3107"/>
                    <a:pt x="7283" y="3114"/>
                  </a:cubicBezTo>
                  <a:cubicBezTo>
                    <a:pt x="7298" y="3122"/>
                    <a:pt x="7327" y="3136"/>
                    <a:pt x="7305" y="3180"/>
                  </a:cubicBezTo>
                  <a:cubicBezTo>
                    <a:pt x="7283" y="3224"/>
                    <a:pt x="7239" y="3320"/>
                    <a:pt x="7195" y="3363"/>
                  </a:cubicBezTo>
                  <a:cubicBezTo>
                    <a:pt x="7085" y="3466"/>
                    <a:pt x="7019" y="3532"/>
                    <a:pt x="6990" y="3561"/>
                  </a:cubicBezTo>
                  <a:cubicBezTo>
                    <a:pt x="6975" y="3569"/>
                    <a:pt x="6968" y="3576"/>
                    <a:pt x="6953" y="3591"/>
                  </a:cubicBezTo>
                  <a:cubicBezTo>
                    <a:pt x="6931" y="3620"/>
                    <a:pt x="6902" y="3656"/>
                    <a:pt x="6843" y="3656"/>
                  </a:cubicBezTo>
                  <a:cubicBezTo>
                    <a:pt x="6843" y="3656"/>
                    <a:pt x="6836" y="3656"/>
                    <a:pt x="6829" y="3656"/>
                  </a:cubicBezTo>
                  <a:cubicBezTo>
                    <a:pt x="6785" y="3649"/>
                    <a:pt x="6755" y="3627"/>
                    <a:pt x="6733" y="3598"/>
                  </a:cubicBezTo>
                  <a:cubicBezTo>
                    <a:pt x="6719" y="3569"/>
                    <a:pt x="6719" y="3539"/>
                    <a:pt x="6733" y="3517"/>
                  </a:cubicBezTo>
                  <a:cubicBezTo>
                    <a:pt x="6741" y="3503"/>
                    <a:pt x="6748" y="3488"/>
                    <a:pt x="6741" y="3481"/>
                  </a:cubicBezTo>
                  <a:cubicBezTo>
                    <a:pt x="6741" y="3473"/>
                    <a:pt x="6719" y="3466"/>
                    <a:pt x="6689" y="3459"/>
                  </a:cubicBezTo>
                  <a:cubicBezTo>
                    <a:pt x="6675" y="3451"/>
                    <a:pt x="6653" y="3437"/>
                    <a:pt x="6638" y="3422"/>
                  </a:cubicBezTo>
                  <a:cubicBezTo>
                    <a:pt x="6616" y="3407"/>
                    <a:pt x="6601" y="3393"/>
                    <a:pt x="6579" y="3393"/>
                  </a:cubicBezTo>
                  <a:cubicBezTo>
                    <a:pt x="6572" y="3393"/>
                    <a:pt x="6565" y="3393"/>
                    <a:pt x="6557" y="3400"/>
                  </a:cubicBezTo>
                  <a:cubicBezTo>
                    <a:pt x="6543" y="3407"/>
                    <a:pt x="6521" y="3415"/>
                    <a:pt x="6499" y="3422"/>
                  </a:cubicBezTo>
                  <a:cubicBezTo>
                    <a:pt x="6448" y="3444"/>
                    <a:pt x="6389" y="3459"/>
                    <a:pt x="6352" y="3488"/>
                  </a:cubicBezTo>
                  <a:cubicBezTo>
                    <a:pt x="6330" y="3503"/>
                    <a:pt x="6316" y="3517"/>
                    <a:pt x="6316" y="3525"/>
                  </a:cubicBezTo>
                  <a:cubicBezTo>
                    <a:pt x="6316" y="3539"/>
                    <a:pt x="6330" y="3554"/>
                    <a:pt x="6352" y="3576"/>
                  </a:cubicBezTo>
                  <a:cubicBezTo>
                    <a:pt x="6374" y="3605"/>
                    <a:pt x="6396" y="3620"/>
                    <a:pt x="6411" y="3635"/>
                  </a:cubicBezTo>
                  <a:cubicBezTo>
                    <a:pt x="6433" y="3649"/>
                    <a:pt x="6455" y="3664"/>
                    <a:pt x="6462" y="3686"/>
                  </a:cubicBezTo>
                  <a:cubicBezTo>
                    <a:pt x="6477" y="3708"/>
                    <a:pt x="6492" y="3737"/>
                    <a:pt x="6477" y="3766"/>
                  </a:cubicBezTo>
                  <a:cubicBezTo>
                    <a:pt x="6462" y="3789"/>
                    <a:pt x="6448" y="3803"/>
                    <a:pt x="6411" y="3811"/>
                  </a:cubicBezTo>
                  <a:cubicBezTo>
                    <a:pt x="6396" y="3811"/>
                    <a:pt x="6374" y="3818"/>
                    <a:pt x="6352" y="3825"/>
                  </a:cubicBezTo>
                  <a:cubicBezTo>
                    <a:pt x="6316" y="3832"/>
                    <a:pt x="6272" y="3847"/>
                    <a:pt x="6235" y="3847"/>
                  </a:cubicBezTo>
                  <a:cubicBezTo>
                    <a:pt x="6213" y="3847"/>
                    <a:pt x="6191" y="3840"/>
                    <a:pt x="6176" y="3832"/>
                  </a:cubicBezTo>
                  <a:cubicBezTo>
                    <a:pt x="6155" y="3818"/>
                    <a:pt x="6140" y="3811"/>
                    <a:pt x="6118" y="3811"/>
                  </a:cubicBezTo>
                  <a:cubicBezTo>
                    <a:pt x="6103" y="3811"/>
                    <a:pt x="6081" y="3818"/>
                    <a:pt x="6059" y="3840"/>
                  </a:cubicBezTo>
                  <a:cubicBezTo>
                    <a:pt x="6030" y="3869"/>
                    <a:pt x="6001" y="3869"/>
                    <a:pt x="5971" y="3869"/>
                  </a:cubicBezTo>
                  <a:cubicBezTo>
                    <a:pt x="5964" y="3869"/>
                    <a:pt x="5949" y="3869"/>
                    <a:pt x="5942" y="3869"/>
                  </a:cubicBezTo>
                  <a:cubicBezTo>
                    <a:pt x="5927" y="3869"/>
                    <a:pt x="5920" y="3869"/>
                    <a:pt x="5905" y="3869"/>
                  </a:cubicBezTo>
                  <a:cubicBezTo>
                    <a:pt x="5891" y="3869"/>
                    <a:pt x="5883" y="3869"/>
                    <a:pt x="5876" y="3884"/>
                  </a:cubicBezTo>
                  <a:cubicBezTo>
                    <a:pt x="5869" y="3898"/>
                    <a:pt x="5854" y="3913"/>
                    <a:pt x="5825" y="3942"/>
                  </a:cubicBezTo>
                  <a:cubicBezTo>
                    <a:pt x="5810" y="3950"/>
                    <a:pt x="5795" y="3964"/>
                    <a:pt x="5781" y="3972"/>
                  </a:cubicBezTo>
                  <a:cubicBezTo>
                    <a:pt x="5751" y="3994"/>
                    <a:pt x="5737" y="4001"/>
                    <a:pt x="5707" y="4052"/>
                  </a:cubicBezTo>
                  <a:cubicBezTo>
                    <a:pt x="5693" y="4074"/>
                    <a:pt x="5686" y="4096"/>
                    <a:pt x="5671" y="4111"/>
                  </a:cubicBezTo>
                  <a:cubicBezTo>
                    <a:pt x="5649" y="4148"/>
                    <a:pt x="5642" y="4162"/>
                    <a:pt x="5656" y="4184"/>
                  </a:cubicBezTo>
                  <a:cubicBezTo>
                    <a:pt x="5671" y="4206"/>
                    <a:pt x="5678" y="4221"/>
                    <a:pt x="5686" y="4235"/>
                  </a:cubicBezTo>
                  <a:cubicBezTo>
                    <a:pt x="5686" y="4250"/>
                    <a:pt x="5693" y="4257"/>
                    <a:pt x="5700" y="4265"/>
                  </a:cubicBezTo>
                  <a:cubicBezTo>
                    <a:pt x="5715" y="4272"/>
                    <a:pt x="5722" y="4272"/>
                    <a:pt x="5729" y="4272"/>
                  </a:cubicBezTo>
                  <a:cubicBezTo>
                    <a:pt x="5744" y="4272"/>
                    <a:pt x="5766" y="4265"/>
                    <a:pt x="5795" y="4243"/>
                  </a:cubicBezTo>
                  <a:cubicBezTo>
                    <a:pt x="5839" y="4199"/>
                    <a:pt x="5883" y="4184"/>
                    <a:pt x="5942" y="4177"/>
                  </a:cubicBezTo>
                  <a:cubicBezTo>
                    <a:pt x="5949" y="4177"/>
                    <a:pt x="5957" y="4177"/>
                    <a:pt x="5957" y="4177"/>
                  </a:cubicBezTo>
                  <a:cubicBezTo>
                    <a:pt x="6001" y="4177"/>
                    <a:pt x="6001" y="4206"/>
                    <a:pt x="6008" y="4228"/>
                  </a:cubicBezTo>
                  <a:cubicBezTo>
                    <a:pt x="6008" y="4243"/>
                    <a:pt x="6008" y="4257"/>
                    <a:pt x="6015" y="4272"/>
                  </a:cubicBezTo>
                  <a:cubicBezTo>
                    <a:pt x="6030" y="4338"/>
                    <a:pt x="6037" y="4367"/>
                    <a:pt x="6059" y="4397"/>
                  </a:cubicBezTo>
                  <a:cubicBezTo>
                    <a:pt x="6074" y="4441"/>
                    <a:pt x="6074" y="4448"/>
                    <a:pt x="6045" y="4506"/>
                  </a:cubicBezTo>
                  <a:cubicBezTo>
                    <a:pt x="6030" y="4535"/>
                    <a:pt x="6015" y="4550"/>
                    <a:pt x="6001" y="4564"/>
                  </a:cubicBezTo>
                  <a:cubicBezTo>
                    <a:pt x="5986" y="4572"/>
                    <a:pt x="5971" y="4586"/>
                    <a:pt x="5964" y="4601"/>
                  </a:cubicBezTo>
                  <a:cubicBezTo>
                    <a:pt x="5957" y="4608"/>
                    <a:pt x="5949" y="4615"/>
                    <a:pt x="5942" y="4623"/>
                  </a:cubicBezTo>
                  <a:cubicBezTo>
                    <a:pt x="5920" y="4652"/>
                    <a:pt x="5913" y="4660"/>
                    <a:pt x="5935" y="4681"/>
                  </a:cubicBezTo>
                  <a:cubicBezTo>
                    <a:pt x="5964" y="4711"/>
                    <a:pt x="5971" y="4718"/>
                    <a:pt x="5964" y="4733"/>
                  </a:cubicBezTo>
                  <a:cubicBezTo>
                    <a:pt x="5964" y="4740"/>
                    <a:pt x="5949" y="4747"/>
                    <a:pt x="5935" y="4747"/>
                  </a:cubicBezTo>
                  <a:cubicBezTo>
                    <a:pt x="5927" y="4747"/>
                    <a:pt x="5927" y="4747"/>
                    <a:pt x="5920" y="4747"/>
                  </a:cubicBezTo>
                  <a:cubicBezTo>
                    <a:pt x="5883" y="4755"/>
                    <a:pt x="5861" y="4784"/>
                    <a:pt x="5847" y="4813"/>
                  </a:cubicBezTo>
                  <a:cubicBezTo>
                    <a:pt x="5839" y="4821"/>
                    <a:pt x="5832" y="4828"/>
                    <a:pt x="5825" y="4828"/>
                  </a:cubicBezTo>
                  <a:cubicBezTo>
                    <a:pt x="5817" y="4828"/>
                    <a:pt x="5817" y="4828"/>
                    <a:pt x="5817" y="4828"/>
                  </a:cubicBezTo>
                  <a:cubicBezTo>
                    <a:pt x="5810" y="4813"/>
                    <a:pt x="5810" y="4813"/>
                    <a:pt x="5810" y="4813"/>
                  </a:cubicBezTo>
                  <a:cubicBezTo>
                    <a:pt x="5810" y="4806"/>
                    <a:pt x="5810" y="4806"/>
                    <a:pt x="5810" y="4806"/>
                  </a:cubicBezTo>
                  <a:cubicBezTo>
                    <a:pt x="5817" y="4791"/>
                    <a:pt x="5817" y="4791"/>
                    <a:pt x="5810" y="4791"/>
                  </a:cubicBezTo>
                  <a:cubicBezTo>
                    <a:pt x="5810" y="4784"/>
                    <a:pt x="5810" y="4784"/>
                    <a:pt x="5795" y="4784"/>
                  </a:cubicBezTo>
                  <a:cubicBezTo>
                    <a:pt x="5774" y="4784"/>
                    <a:pt x="5751" y="4777"/>
                    <a:pt x="5729" y="4777"/>
                  </a:cubicBezTo>
                  <a:cubicBezTo>
                    <a:pt x="5707" y="4769"/>
                    <a:pt x="5678" y="4762"/>
                    <a:pt x="5656" y="4762"/>
                  </a:cubicBezTo>
                  <a:cubicBezTo>
                    <a:pt x="5634" y="4762"/>
                    <a:pt x="5619" y="4769"/>
                    <a:pt x="5605" y="4784"/>
                  </a:cubicBezTo>
                  <a:cubicBezTo>
                    <a:pt x="5583" y="4799"/>
                    <a:pt x="5561" y="4806"/>
                    <a:pt x="5546" y="4813"/>
                  </a:cubicBezTo>
                  <a:cubicBezTo>
                    <a:pt x="5524" y="4828"/>
                    <a:pt x="5524" y="4828"/>
                    <a:pt x="5532" y="4865"/>
                  </a:cubicBezTo>
                  <a:cubicBezTo>
                    <a:pt x="5546" y="4945"/>
                    <a:pt x="5568" y="4974"/>
                    <a:pt x="5583" y="4997"/>
                  </a:cubicBezTo>
                  <a:cubicBezTo>
                    <a:pt x="5590" y="5004"/>
                    <a:pt x="5597" y="5004"/>
                    <a:pt x="5597" y="5011"/>
                  </a:cubicBezTo>
                  <a:cubicBezTo>
                    <a:pt x="5605" y="5011"/>
                    <a:pt x="5612" y="5019"/>
                    <a:pt x="5612" y="5026"/>
                  </a:cubicBezTo>
                  <a:cubicBezTo>
                    <a:pt x="5612" y="5033"/>
                    <a:pt x="5605" y="5041"/>
                    <a:pt x="5590" y="5055"/>
                  </a:cubicBezTo>
                  <a:cubicBezTo>
                    <a:pt x="5576" y="5070"/>
                    <a:pt x="5576" y="5070"/>
                    <a:pt x="5576" y="5070"/>
                  </a:cubicBezTo>
                  <a:cubicBezTo>
                    <a:pt x="5561" y="5084"/>
                    <a:pt x="5546" y="5092"/>
                    <a:pt x="5539" y="5106"/>
                  </a:cubicBezTo>
                  <a:cubicBezTo>
                    <a:pt x="5517" y="5114"/>
                    <a:pt x="5510" y="5129"/>
                    <a:pt x="5488" y="5158"/>
                  </a:cubicBezTo>
                  <a:cubicBezTo>
                    <a:pt x="5473" y="5187"/>
                    <a:pt x="5458" y="5202"/>
                    <a:pt x="5444" y="5209"/>
                  </a:cubicBezTo>
                  <a:cubicBezTo>
                    <a:pt x="5429" y="5224"/>
                    <a:pt x="5422" y="5238"/>
                    <a:pt x="5422" y="5268"/>
                  </a:cubicBezTo>
                  <a:cubicBezTo>
                    <a:pt x="5422" y="5297"/>
                    <a:pt x="5422" y="5304"/>
                    <a:pt x="5429" y="5319"/>
                  </a:cubicBezTo>
                  <a:cubicBezTo>
                    <a:pt x="5436" y="5341"/>
                    <a:pt x="5429" y="5356"/>
                    <a:pt x="5400" y="5378"/>
                  </a:cubicBezTo>
                  <a:cubicBezTo>
                    <a:pt x="5385" y="5385"/>
                    <a:pt x="5378" y="5385"/>
                    <a:pt x="5370" y="5392"/>
                  </a:cubicBezTo>
                  <a:cubicBezTo>
                    <a:pt x="5348" y="5407"/>
                    <a:pt x="5341" y="5414"/>
                    <a:pt x="5319" y="5458"/>
                  </a:cubicBezTo>
                  <a:cubicBezTo>
                    <a:pt x="5312" y="5473"/>
                    <a:pt x="5305" y="5480"/>
                    <a:pt x="5297" y="5495"/>
                  </a:cubicBezTo>
                  <a:cubicBezTo>
                    <a:pt x="5290" y="5524"/>
                    <a:pt x="5275" y="5539"/>
                    <a:pt x="5202" y="5561"/>
                  </a:cubicBezTo>
                  <a:cubicBezTo>
                    <a:pt x="5180" y="5568"/>
                    <a:pt x="5158" y="5568"/>
                    <a:pt x="5143" y="5568"/>
                  </a:cubicBezTo>
                  <a:cubicBezTo>
                    <a:pt x="5085" y="5568"/>
                    <a:pt x="5070" y="5539"/>
                    <a:pt x="5055" y="5510"/>
                  </a:cubicBezTo>
                  <a:cubicBezTo>
                    <a:pt x="5048" y="5495"/>
                    <a:pt x="5033" y="5473"/>
                    <a:pt x="5026" y="5473"/>
                  </a:cubicBezTo>
                  <a:cubicBezTo>
                    <a:pt x="5026" y="5473"/>
                    <a:pt x="5019" y="5480"/>
                    <a:pt x="5011" y="5495"/>
                  </a:cubicBezTo>
                  <a:cubicBezTo>
                    <a:pt x="5004" y="5510"/>
                    <a:pt x="5004" y="5524"/>
                    <a:pt x="4997" y="5531"/>
                  </a:cubicBezTo>
                  <a:cubicBezTo>
                    <a:pt x="4989" y="5568"/>
                    <a:pt x="4975" y="5597"/>
                    <a:pt x="4916" y="5627"/>
                  </a:cubicBezTo>
                  <a:cubicBezTo>
                    <a:pt x="4902" y="5634"/>
                    <a:pt x="4902" y="5634"/>
                    <a:pt x="4902" y="5634"/>
                  </a:cubicBezTo>
                  <a:cubicBezTo>
                    <a:pt x="4850" y="5663"/>
                    <a:pt x="4828" y="5671"/>
                    <a:pt x="4806" y="5715"/>
                  </a:cubicBezTo>
                  <a:cubicBezTo>
                    <a:pt x="4792" y="5737"/>
                    <a:pt x="4769" y="5751"/>
                    <a:pt x="4755" y="5759"/>
                  </a:cubicBezTo>
                  <a:cubicBezTo>
                    <a:pt x="4740" y="5766"/>
                    <a:pt x="4726" y="5773"/>
                    <a:pt x="4733" y="5795"/>
                  </a:cubicBezTo>
                  <a:cubicBezTo>
                    <a:pt x="4733" y="5817"/>
                    <a:pt x="4740" y="5824"/>
                    <a:pt x="4748" y="5832"/>
                  </a:cubicBezTo>
                  <a:cubicBezTo>
                    <a:pt x="4762" y="5839"/>
                    <a:pt x="4769" y="5854"/>
                    <a:pt x="4777" y="5898"/>
                  </a:cubicBezTo>
                  <a:cubicBezTo>
                    <a:pt x="4777" y="5920"/>
                    <a:pt x="4777" y="5934"/>
                    <a:pt x="4784" y="5942"/>
                  </a:cubicBezTo>
                  <a:cubicBezTo>
                    <a:pt x="4792" y="5993"/>
                    <a:pt x="4799" y="6022"/>
                    <a:pt x="4755" y="6081"/>
                  </a:cubicBezTo>
                  <a:cubicBezTo>
                    <a:pt x="4740" y="6103"/>
                    <a:pt x="4718" y="6132"/>
                    <a:pt x="4704" y="6154"/>
                  </a:cubicBezTo>
                  <a:cubicBezTo>
                    <a:pt x="4674" y="6198"/>
                    <a:pt x="4674" y="6198"/>
                    <a:pt x="4674" y="6198"/>
                  </a:cubicBezTo>
                  <a:cubicBezTo>
                    <a:pt x="4674" y="6103"/>
                    <a:pt x="4674" y="6103"/>
                    <a:pt x="4674" y="6103"/>
                  </a:cubicBezTo>
                  <a:cubicBezTo>
                    <a:pt x="4674" y="6096"/>
                    <a:pt x="4674" y="6096"/>
                    <a:pt x="4667" y="6096"/>
                  </a:cubicBezTo>
                  <a:cubicBezTo>
                    <a:pt x="4660" y="6096"/>
                    <a:pt x="4652" y="6096"/>
                    <a:pt x="4638" y="6096"/>
                  </a:cubicBezTo>
                  <a:cubicBezTo>
                    <a:pt x="4630" y="6096"/>
                    <a:pt x="4623" y="6103"/>
                    <a:pt x="4616" y="6103"/>
                  </a:cubicBezTo>
                  <a:cubicBezTo>
                    <a:pt x="4608" y="6103"/>
                    <a:pt x="4594" y="6103"/>
                    <a:pt x="4586" y="6103"/>
                  </a:cubicBezTo>
                  <a:cubicBezTo>
                    <a:pt x="4564" y="6103"/>
                    <a:pt x="4550" y="6103"/>
                    <a:pt x="4543" y="6088"/>
                  </a:cubicBezTo>
                  <a:cubicBezTo>
                    <a:pt x="4528" y="6074"/>
                    <a:pt x="4528" y="6059"/>
                    <a:pt x="4535" y="6044"/>
                  </a:cubicBezTo>
                  <a:cubicBezTo>
                    <a:pt x="4535" y="6022"/>
                    <a:pt x="4520" y="6015"/>
                    <a:pt x="4498" y="5993"/>
                  </a:cubicBezTo>
                  <a:cubicBezTo>
                    <a:pt x="4491" y="5986"/>
                    <a:pt x="4476" y="5971"/>
                    <a:pt x="4469" y="5964"/>
                  </a:cubicBezTo>
                  <a:cubicBezTo>
                    <a:pt x="4455" y="5942"/>
                    <a:pt x="4433" y="5927"/>
                    <a:pt x="4411" y="5905"/>
                  </a:cubicBezTo>
                  <a:cubicBezTo>
                    <a:pt x="4396" y="5898"/>
                    <a:pt x="4381" y="5891"/>
                    <a:pt x="4374" y="5876"/>
                  </a:cubicBezTo>
                  <a:cubicBezTo>
                    <a:pt x="4345" y="5847"/>
                    <a:pt x="4345" y="5773"/>
                    <a:pt x="4352" y="5744"/>
                  </a:cubicBezTo>
                  <a:cubicBezTo>
                    <a:pt x="4352" y="5737"/>
                    <a:pt x="4359" y="5729"/>
                    <a:pt x="4359" y="5722"/>
                  </a:cubicBezTo>
                  <a:cubicBezTo>
                    <a:pt x="4367" y="5700"/>
                    <a:pt x="4381" y="5663"/>
                    <a:pt x="4381" y="5641"/>
                  </a:cubicBezTo>
                  <a:cubicBezTo>
                    <a:pt x="4374" y="5619"/>
                    <a:pt x="4345" y="5612"/>
                    <a:pt x="4323" y="5612"/>
                  </a:cubicBezTo>
                  <a:cubicBezTo>
                    <a:pt x="4323" y="5612"/>
                    <a:pt x="4315" y="5612"/>
                    <a:pt x="4308" y="5612"/>
                  </a:cubicBezTo>
                  <a:cubicBezTo>
                    <a:pt x="4271" y="5612"/>
                    <a:pt x="4249" y="5597"/>
                    <a:pt x="4235" y="5575"/>
                  </a:cubicBezTo>
                  <a:cubicBezTo>
                    <a:pt x="4220" y="5546"/>
                    <a:pt x="4198" y="5524"/>
                    <a:pt x="4169" y="5510"/>
                  </a:cubicBezTo>
                  <a:cubicBezTo>
                    <a:pt x="4161" y="5502"/>
                    <a:pt x="4161" y="5502"/>
                    <a:pt x="4161" y="5502"/>
                  </a:cubicBezTo>
                  <a:cubicBezTo>
                    <a:pt x="4132" y="5488"/>
                    <a:pt x="4095" y="5473"/>
                    <a:pt x="4088" y="5443"/>
                  </a:cubicBezTo>
                  <a:cubicBezTo>
                    <a:pt x="4081" y="5429"/>
                    <a:pt x="4081" y="5414"/>
                    <a:pt x="4088" y="5400"/>
                  </a:cubicBezTo>
                  <a:cubicBezTo>
                    <a:pt x="4117" y="5363"/>
                    <a:pt x="4117" y="5319"/>
                    <a:pt x="4095" y="5290"/>
                  </a:cubicBezTo>
                  <a:cubicBezTo>
                    <a:pt x="4088" y="5282"/>
                    <a:pt x="4081" y="5275"/>
                    <a:pt x="4066" y="5275"/>
                  </a:cubicBezTo>
                  <a:cubicBezTo>
                    <a:pt x="4044" y="5275"/>
                    <a:pt x="4007" y="5297"/>
                    <a:pt x="3986" y="5319"/>
                  </a:cubicBezTo>
                  <a:cubicBezTo>
                    <a:pt x="3949" y="5341"/>
                    <a:pt x="3949" y="5378"/>
                    <a:pt x="3949" y="5407"/>
                  </a:cubicBezTo>
                  <a:cubicBezTo>
                    <a:pt x="3949" y="5422"/>
                    <a:pt x="3949" y="5436"/>
                    <a:pt x="3949" y="5451"/>
                  </a:cubicBezTo>
                  <a:cubicBezTo>
                    <a:pt x="3949" y="5465"/>
                    <a:pt x="3949" y="5473"/>
                    <a:pt x="3942" y="5488"/>
                  </a:cubicBezTo>
                  <a:cubicBezTo>
                    <a:pt x="3942" y="5524"/>
                    <a:pt x="3934" y="5568"/>
                    <a:pt x="3912" y="5590"/>
                  </a:cubicBezTo>
                  <a:cubicBezTo>
                    <a:pt x="3898" y="5597"/>
                    <a:pt x="3890" y="5612"/>
                    <a:pt x="3876" y="5619"/>
                  </a:cubicBezTo>
                  <a:cubicBezTo>
                    <a:pt x="3854" y="5634"/>
                    <a:pt x="3832" y="5649"/>
                    <a:pt x="3810" y="5671"/>
                  </a:cubicBezTo>
                  <a:cubicBezTo>
                    <a:pt x="3788" y="5700"/>
                    <a:pt x="3780" y="5722"/>
                    <a:pt x="3773" y="5759"/>
                  </a:cubicBezTo>
                  <a:cubicBezTo>
                    <a:pt x="3766" y="5766"/>
                    <a:pt x="3766" y="5781"/>
                    <a:pt x="3766" y="5795"/>
                  </a:cubicBezTo>
                  <a:cubicBezTo>
                    <a:pt x="3758" y="5810"/>
                    <a:pt x="3758" y="5817"/>
                    <a:pt x="3758" y="5824"/>
                  </a:cubicBezTo>
                  <a:cubicBezTo>
                    <a:pt x="3751" y="5839"/>
                    <a:pt x="3744" y="5847"/>
                    <a:pt x="3729" y="5847"/>
                  </a:cubicBezTo>
                  <a:cubicBezTo>
                    <a:pt x="3722" y="5847"/>
                    <a:pt x="3707" y="5854"/>
                    <a:pt x="3693" y="5854"/>
                  </a:cubicBezTo>
                  <a:cubicBezTo>
                    <a:pt x="3670" y="5861"/>
                    <a:pt x="3648" y="5861"/>
                    <a:pt x="3634" y="5869"/>
                  </a:cubicBezTo>
                  <a:cubicBezTo>
                    <a:pt x="3597" y="5869"/>
                    <a:pt x="3597" y="5869"/>
                    <a:pt x="3590" y="5883"/>
                  </a:cubicBezTo>
                  <a:cubicBezTo>
                    <a:pt x="3583" y="5920"/>
                    <a:pt x="3561" y="5949"/>
                    <a:pt x="3531" y="5949"/>
                  </a:cubicBezTo>
                  <a:cubicBezTo>
                    <a:pt x="3531" y="5949"/>
                    <a:pt x="3509" y="5949"/>
                    <a:pt x="3502" y="5920"/>
                  </a:cubicBezTo>
                  <a:cubicBezTo>
                    <a:pt x="3502" y="5912"/>
                    <a:pt x="3502" y="5912"/>
                    <a:pt x="3502" y="5912"/>
                  </a:cubicBezTo>
                  <a:cubicBezTo>
                    <a:pt x="3495" y="5912"/>
                    <a:pt x="3465" y="5934"/>
                    <a:pt x="3443" y="5949"/>
                  </a:cubicBezTo>
                  <a:cubicBezTo>
                    <a:pt x="3436" y="5956"/>
                    <a:pt x="3429" y="5964"/>
                    <a:pt x="3414" y="5971"/>
                  </a:cubicBezTo>
                  <a:cubicBezTo>
                    <a:pt x="3370" y="6008"/>
                    <a:pt x="3319" y="6015"/>
                    <a:pt x="3282" y="6022"/>
                  </a:cubicBezTo>
                  <a:cubicBezTo>
                    <a:pt x="3275" y="6022"/>
                    <a:pt x="3267" y="6022"/>
                    <a:pt x="3260" y="6022"/>
                  </a:cubicBezTo>
                  <a:cubicBezTo>
                    <a:pt x="3224" y="6037"/>
                    <a:pt x="3165" y="6066"/>
                    <a:pt x="3128" y="6118"/>
                  </a:cubicBezTo>
                  <a:cubicBezTo>
                    <a:pt x="3121" y="6140"/>
                    <a:pt x="3114" y="6154"/>
                    <a:pt x="3106" y="6169"/>
                  </a:cubicBezTo>
                  <a:cubicBezTo>
                    <a:pt x="3092" y="6191"/>
                    <a:pt x="3084" y="6198"/>
                    <a:pt x="3070" y="6228"/>
                  </a:cubicBezTo>
                  <a:cubicBezTo>
                    <a:pt x="3055" y="6250"/>
                    <a:pt x="3011" y="6272"/>
                    <a:pt x="2974" y="6286"/>
                  </a:cubicBezTo>
                  <a:cubicBezTo>
                    <a:pt x="2952" y="6293"/>
                    <a:pt x="2938" y="6308"/>
                    <a:pt x="2923" y="6315"/>
                  </a:cubicBezTo>
                  <a:cubicBezTo>
                    <a:pt x="2916" y="6315"/>
                    <a:pt x="2901" y="6323"/>
                    <a:pt x="2894" y="6323"/>
                  </a:cubicBezTo>
                  <a:cubicBezTo>
                    <a:pt x="2864" y="6323"/>
                    <a:pt x="2843" y="6308"/>
                    <a:pt x="2813" y="6293"/>
                  </a:cubicBezTo>
                  <a:cubicBezTo>
                    <a:pt x="2798" y="6286"/>
                    <a:pt x="2776" y="6272"/>
                    <a:pt x="2762" y="6272"/>
                  </a:cubicBezTo>
                  <a:cubicBezTo>
                    <a:pt x="2733" y="6272"/>
                    <a:pt x="2703" y="6301"/>
                    <a:pt x="2667" y="6330"/>
                  </a:cubicBezTo>
                  <a:cubicBezTo>
                    <a:pt x="2659" y="6345"/>
                    <a:pt x="2645" y="6352"/>
                    <a:pt x="2637" y="6360"/>
                  </a:cubicBezTo>
                  <a:cubicBezTo>
                    <a:pt x="2593" y="6396"/>
                    <a:pt x="2557" y="6418"/>
                    <a:pt x="2505" y="6418"/>
                  </a:cubicBezTo>
                  <a:cubicBezTo>
                    <a:pt x="2491" y="6418"/>
                    <a:pt x="2476" y="6411"/>
                    <a:pt x="2454" y="6403"/>
                  </a:cubicBezTo>
                  <a:cubicBezTo>
                    <a:pt x="2439" y="6403"/>
                    <a:pt x="2432" y="6396"/>
                    <a:pt x="2417" y="6396"/>
                  </a:cubicBezTo>
                  <a:cubicBezTo>
                    <a:pt x="2403" y="6396"/>
                    <a:pt x="2395" y="6403"/>
                    <a:pt x="2388" y="6411"/>
                  </a:cubicBezTo>
                  <a:cubicBezTo>
                    <a:pt x="2381" y="6425"/>
                    <a:pt x="2366" y="6440"/>
                    <a:pt x="2359" y="6455"/>
                  </a:cubicBezTo>
                  <a:cubicBezTo>
                    <a:pt x="2344" y="6477"/>
                    <a:pt x="2337" y="6491"/>
                    <a:pt x="2315" y="6499"/>
                  </a:cubicBezTo>
                  <a:cubicBezTo>
                    <a:pt x="2307" y="6506"/>
                    <a:pt x="2293" y="6506"/>
                    <a:pt x="2271" y="6506"/>
                  </a:cubicBezTo>
                  <a:cubicBezTo>
                    <a:pt x="2249" y="6506"/>
                    <a:pt x="2198" y="6513"/>
                    <a:pt x="2198" y="6528"/>
                  </a:cubicBezTo>
                  <a:cubicBezTo>
                    <a:pt x="2198" y="6528"/>
                    <a:pt x="2198" y="6535"/>
                    <a:pt x="2198" y="6543"/>
                  </a:cubicBezTo>
                  <a:cubicBezTo>
                    <a:pt x="2190" y="6565"/>
                    <a:pt x="2183" y="6594"/>
                    <a:pt x="2132" y="6601"/>
                  </a:cubicBezTo>
                  <a:cubicBezTo>
                    <a:pt x="2124" y="6609"/>
                    <a:pt x="2117" y="6609"/>
                    <a:pt x="2110" y="6623"/>
                  </a:cubicBezTo>
                  <a:cubicBezTo>
                    <a:pt x="2102" y="6638"/>
                    <a:pt x="2102" y="6667"/>
                    <a:pt x="2110" y="6682"/>
                  </a:cubicBezTo>
                  <a:cubicBezTo>
                    <a:pt x="2132" y="6719"/>
                    <a:pt x="2110" y="6770"/>
                    <a:pt x="2058" y="6836"/>
                  </a:cubicBezTo>
                  <a:cubicBezTo>
                    <a:pt x="2044" y="6850"/>
                    <a:pt x="2029" y="6865"/>
                    <a:pt x="2007" y="6865"/>
                  </a:cubicBezTo>
                  <a:cubicBezTo>
                    <a:pt x="1971" y="6865"/>
                    <a:pt x="1926" y="6821"/>
                    <a:pt x="1912" y="6806"/>
                  </a:cubicBezTo>
                  <a:cubicBezTo>
                    <a:pt x="1905" y="6799"/>
                    <a:pt x="1897" y="6792"/>
                    <a:pt x="1897" y="6784"/>
                  </a:cubicBezTo>
                  <a:cubicBezTo>
                    <a:pt x="1883" y="6770"/>
                    <a:pt x="1861" y="6748"/>
                    <a:pt x="1846" y="6748"/>
                  </a:cubicBezTo>
                  <a:cubicBezTo>
                    <a:pt x="1839" y="6748"/>
                    <a:pt x="1839" y="6755"/>
                    <a:pt x="1831" y="6762"/>
                  </a:cubicBezTo>
                  <a:cubicBezTo>
                    <a:pt x="1795" y="6792"/>
                    <a:pt x="1795" y="6806"/>
                    <a:pt x="1802" y="6843"/>
                  </a:cubicBezTo>
                  <a:cubicBezTo>
                    <a:pt x="1802" y="6850"/>
                    <a:pt x="1802" y="6858"/>
                    <a:pt x="1802" y="6872"/>
                  </a:cubicBezTo>
                  <a:cubicBezTo>
                    <a:pt x="1802" y="6902"/>
                    <a:pt x="1809" y="6909"/>
                    <a:pt x="1824" y="6916"/>
                  </a:cubicBezTo>
                  <a:cubicBezTo>
                    <a:pt x="1839" y="6924"/>
                    <a:pt x="1853" y="6931"/>
                    <a:pt x="1861" y="6946"/>
                  </a:cubicBezTo>
                  <a:cubicBezTo>
                    <a:pt x="1890" y="6968"/>
                    <a:pt x="1868" y="7004"/>
                    <a:pt x="1861" y="7026"/>
                  </a:cubicBezTo>
                  <a:cubicBezTo>
                    <a:pt x="1846" y="7041"/>
                    <a:pt x="1839" y="7056"/>
                    <a:pt x="1839" y="7070"/>
                  </a:cubicBezTo>
                  <a:cubicBezTo>
                    <a:pt x="1853" y="7122"/>
                    <a:pt x="1839" y="7165"/>
                    <a:pt x="1795" y="7188"/>
                  </a:cubicBezTo>
                  <a:cubicBezTo>
                    <a:pt x="1765" y="7202"/>
                    <a:pt x="1729" y="7217"/>
                    <a:pt x="1699" y="7217"/>
                  </a:cubicBezTo>
                  <a:cubicBezTo>
                    <a:pt x="1677" y="7217"/>
                    <a:pt x="1655" y="7210"/>
                    <a:pt x="1648" y="7195"/>
                  </a:cubicBezTo>
                  <a:cubicBezTo>
                    <a:pt x="1641" y="7188"/>
                    <a:pt x="1633" y="7180"/>
                    <a:pt x="1626" y="7173"/>
                  </a:cubicBezTo>
                  <a:cubicBezTo>
                    <a:pt x="1619" y="7165"/>
                    <a:pt x="1619" y="7158"/>
                    <a:pt x="1612" y="7151"/>
                  </a:cubicBezTo>
                  <a:cubicBezTo>
                    <a:pt x="1604" y="7180"/>
                    <a:pt x="1590" y="7188"/>
                    <a:pt x="1567" y="7188"/>
                  </a:cubicBezTo>
                  <a:cubicBezTo>
                    <a:pt x="1545" y="7188"/>
                    <a:pt x="1516" y="7173"/>
                    <a:pt x="1502" y="7151"/>
                  </a:cubicBezTo>
                  <a:cubicBezTo>
                    <a:pt x="1472" y="7122"/>
                    <a:pt x="1443" y="7085"/>
                    <a:pt x="1406" y="7085"/>
                  </a:cubicBezTo>
                  <a:cubicBezTo>
                    <a:pt x="1399" y="7085"/>
                    <a:pt x="1392" y="7085"/>
                    <a:pt x="1392" y="7085"/>
                  </a:cubicBezTo>
                  <a:cubicBezTo>
                    <a:pt x="1333" y="7107"/>
                    <a:pt x="1311" y="7122"/>
                    <a:pt x="1245" y="7195"/>
                  </a:cubicBezTo>
                  <a:cubicBezTo>
                    <a:pt x="1223" y="7217"/>
                    <a:pt x="1208" y="7224"/>
                    <a:pt x="1186" y="7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" name="Freeform 18"/>
            <p:cNvSpPr>
              <a:spLocks noChangeArrowheads="1"/>
            </p:cNvSpPr>
            <p:nvPr/>
          </p:nvSpPr>
          <p:spPr bwMode="auto">
            <a:xfrm>
              <a:off x="3366645" y="5788106"/>
              <a:ext cx="2900010" cy="2754098"/>
            </a:xfrm>
            <a:custGeom>
              <a:avLst/>
              <a:gdLst>
                <a:gd name="T0" fmla="*/ 6786 w 7549"/>
                <a:gd name="T1" fmla="*/ 271 h 7255"/>
                <a:gd name="T2" fmla="*/ 6873 w 7549"/>
                <a:gd name="T3" fmla="*/ 1473 h 7255"/>
                <a:gd name="T4" fmla="*/ 7474 w 7549"/>
                <a:gd name="T5" fmla="*/ 2462 h 7255"/>
                <a:gd name="T6" fmla="*/ 6998 w 7549"/>
                <a:gd name="T7" fmla="*/ 3562 h 7255"/>
                <a:gd name="T8" fmla="*/ 6075 w 7549"/>
                <a:gd name="T9" fmla="*/ 3840 h 7255"/>
                <a:gd name="T10" fmla="*/ 5972 w 7549"/>
                <a:gd name="T11" fmla="*/ 4608 h 7255"/>
                <a:gd name="T12" fmla="*/ 5328 w 7549"/>
                <a:gd name="T13" fmla="*/ 5466 h 7255"/>
                <a:gd name="T14" fmla="*/ 4639 w 7549"/>
                <a:gd name="T15" fmla="*/ 6103 h 7255"/>
                <a:gd name="T16" fmla="*/ 4001 w 7549"/>
                <a:gd name="T17" fmla="*/ 5319 h 7255"/>
                <a:gd name="T18" fmla="*/ 2939 w 7549"/>
                <a:gd name="T19" fmla="*/ 6316 h 7255"/>
                <a:gd name="T20" fmla="*/ 1869 w 7549"/>
                <a:gd name="T21" fmla="*/ 6748 h 7255"/>
                <a:gd name="T22" fmla="*/ 1254 w 7549"/>
                <a:gd name="T23" fmla="*/ 7203 h 7255"/>
                <a:gd name="T24" fmla="*/ 740 w 7549"/>
                <a:gd name="T25" fmla="*/ 6360 h 7255"/>
                <a:gd name="T26" fmla="*/ 323 w 7549"/>
                <a:gd name="T27" fmla="*/ 5480 h 7255"/>
                <a:gd name="T28" fmla="*/ 206 w 7549"/>
                <a:gd name="T29" fmla="*/ 4872 h 7255"/>
                <a:gd name="T30" fmla="*/ 777 w 7549"/>
                <a:gd name="T31" fmla="*/ 3818 h 7255"/>
                <a:gd name="T32" fmla="*/ 484 w 7549"/>
                <a:gd name="T33" fmla="*/ 2162 h 7255"/>
                <a:gd name="T34" fmla="*/ 1209 w 7549"/>
                <a:gd name="T35" fmla="*/ 2104 h 7255"/>
                <a:gd name="T36" fmla="*/ 1913 w 7549"/>
                <a:gd name="T37" fmla="*/ 1481 h 7255"/>
                <a:gd name="T38" fmla="*/ 3701 w 7549"/>
                <a:gd name="T39" fmla="*/ 447 h 7255"/>
                <a:gd name="T40" fmla="*/ 4441 w 7549"/>
                <a:gd name="T41" fmla="*/ 770 h 7255"/>
                <a:gd name="T42" fmla="*/ 4573 w 7549"/>
                <a:gd name="T43" fmla="*/ 1590 h 7255"/>
                <a:gd name="T44" fmla="*/ 5562 w 7549"/>
                <a:gd name="T45" fmla="*/ 1195 h 7255"/>
                <a:gd name="T46" fmla="*/ 5569 w 7549"/>
                <a:gd name="T47" fmla="*/ 66 h 7255"/>
                <a:gd name="T48" fmla="*/ 5569 w 7549"/>
                <a:gd name="T49" fmla="*/ 37 h 7255"/>
                <a:gd name="T50" fmla="*/ 5152 w 7549"/>
                <a:gd name="T51" fmla="*/ 418 h 7255"/>
                <a:gd name="T52" fmla="*/ 5166 w 7549"/>
                <a:gd name="T53" fmla="*/ 1327 h 7255"/>
                <a:gd name="T54" fmla="*/ 4434 w 7549"/>
                <a:gd name="T55" fmla="*/ 1627 h 7255"/>
                <a:gd name="T56" fmla="*/ 4346 w 7549"/>
                <a:gd name="T57" fmla="*/ 1114 h 7255"/>
                <a:gd name="T58" fmla="*/ 4236 w 7549"/>
                <a:gd name="T59" fmla="*/ 513 h 7255"/>
                <a:gd name="T60" fmla="*/ 3664 w 7549"/>
                <a:gd name="T61" fmla="*/ 381 h 7255"/>
                <a:gd name="T62" fmla="*/ 2616 w 7549"/>
                <a:gd name="T63" fmla="*/ 924 h 7255"/>
                <a:gd name="T64" fmla="*/ 1818 w 7549"/>
                <a:gd name="T65" fmla="*/ 1547 h 7255"/>
                <a:gd name="T66" fmla="*/ 1334 w 7549"/>
                <a:gd name="T67" fmla="*/ 2147 h 7255"/>
                <a:gd name="T68" fmla="*/ 631 w 7549"/>
                <a:gd name="T69" fmla="*/ 2067 h 7255"/>
                <a:gd name="T70" fmla="*/ 316 w 7549"/>
                <a:gd name="T71" fmla="*/ 2558 h 7255"/>
                <a:gd name="T72" fmla="*/ 755 w 7549"/>
                <a:gd name="T73" fmla="*/ 3730 h 7255"/>
                <a:gd name="T74" fmla="*/ 543 w 7549"/>
                <a:gd name="T75" fmla="*/ 4492 h 7255"/>
                <a:gd name="T76" fmla="*/ 103 w 7549"/>
                <a:gd name="T77" fmla="*/ 5114 h 7255"/>
                <a:gd name="T78" fmla="*/ 404 w 7549"/>
                <a:gd name="T79" fmla="*/ 5458 h 7255"/>
                <a:gd name="T80" fmla="*/ 374 w 7549"/>
                <a:gd name="T81" fmla="*/ 5957 h 7255"/>
                <a:gd name="T82" fmla="*/ 653 w 7549"/>
                <a:gd name="T83" fmla="*/ 6382 h 7255"/>
                <a:gd name="T84" fmla="*/ 1034 w 7549"/>
                <a:gd name="T85" fmla="*/ 7151 h 7255"/>
                <a:gd name="T86" fmla="*/ 1722 w 7549"/>
                <a:gd name="T87" fmla="*/ 7246 h 7255"/>
                <a:gd name="T88" fmla="*/ 2147 w 7549"/>
                <a:gd name="T89" fmla="*/ 6689 h 7255"/>
                <a:gd name="T90" fmla="*/ 2785 w 7549"/>
                <a:gd name="T91" fmla="*/ 6301 h 7255"/>
                <a:gd name="T92" fmla="*/ 3628 w 7549"/>
                <a:gd name="T93" fmla="*/ 5906 h 7255"/>
                <a:gd name="T94" fmla="*/ 4016 w 7549"/>
                <a:gd name="T95" fmla="*/ 5341 h 7255"/>
                <a:gd name="T96" fmla="*/ 4426 w 7549"/>
                <a:gd name="T97" fmla="*/ 5935 h 7255"/>
                <a:gd name="T98" fmla="*/ 4822 w 7549"/>
                <a:gd name="T99" fmla="*/ 5957 h 7255"/>
                <a:gd name="T100" fmla="*/ 5335 w 7549"/>
                <a:gd name="T101" fmla="*/ 5510 h 7255"/>
                <a:gd name="T102" fmla="*/ 5569 w 7549"/>
                <a:gd name="T103" fmla="*/ 4880 h 7255"/>
                <a:gd name="T104" fmla="*/ 5877 w 7549"/>
                <a:gd name="T105" fmla="*/ 4836 h 7255"/>
                <a:gd name="T106" fmla="*/ 5958 w 7549"/>
                <a:gd name="T107" fmla="*/ 4177 h 7255"/>
                <a:gd name="T108" fmla="*/ 5965 w 7549"/>
                <a:gd name="T109" fmla="*/ 3899 h 7255"/>
                <a:gd name="T110" fmla="*/ 6383 w 7549"/>
                <a:gd name="T111" fmla="*/ 3518 h 7255"/>
                <a:gd name="T112" fmla="*/ 7342 w 7549"/>
                <a:gd name="T113" fmla="*/ 3203 h 7255"/>
                <a:gd name="T114" fmla="*/ 7394 w 7549"/>
                <a:gd name="T115" fmla="*/ 2888 h 7255"/>
                <a:gd name="T116" fmla="*/ 7181 w 7549"/>
                <a:gd name="T117" fmla="*/ 1964 h 7255"/>
                <a:gd name="T118" fmla="*/ 6749 w 7549"/>
                <a:gd name="T119" fmla="*/ 1305 h 7255"/>
                <a:gd name="T120" fmla="*/ 6690 w 7549"/>
                <a:gd name="T121" fmla="*/ 682 h 7255"/>
                <a:gd name="T122" fmla="*/ 6471 w 7549"/>
                <a:gd name="T123" fmla="*/ 403 h 7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549" h="7255">
                  <a:moveTo>
                    <a:pt x="5862" y="30"/>
                  </a:moveTo>
                  <a:lnTo>
                    <a:pt x="5862" y="30"/>
                  </a:lnTo>
                  <a:cubicBezTo>
                    <a:pt x="5884" y="30"/>
                    <a:pt x="5899" y="44"/>
                    <a:pt x="5921" y="59"/>
                  </a:cubicBezTo>
                  <a:cubicBezTo>
                    <a:pt x="5965" y="96"/>
                    <a:pt x="5928" y="147"/>
                    <a:pt x="5965" y="191"/>
                  </a:cubicBezTo>
                  <a:cubicBezTo>
                    <a:pt x="5994" y="242"/>
                    <a:pt x="6009" y="323"/>
                    <a:pt x="5987" y="359"/>
                  </a:cubicBezTo>
                  <a:cubicBezTo>
                    <a:pt x="5972" y="389"/>
                    <a:pt x="5950" y="440"/>
                    <a:pt x="6024" y="469"/>
                  </a:cubicBezTo>
                  <a:cubicBezTo>
                    <a:pt x="6075" y="484"/>
                    <a:pt x="6148" y="499"/>
                    <a:pt x="6207" y="499"/>
                  </a:cubicBezTo>
                  <a:cubicBezTo>
                    <a:pt x="6243" y="499"/>
                    <a:pt x="6273" y="499"/>
                    <a:pt x="6295" y="484"/>
                  </a:cubicBezTo>
                  <a:cubicBezTo>
                    <a:pt x="6361" y="447"/>
                    <a:pt x="6492" y="477"/>
                    <a:pt x="6500" y="403"/>
                  </a:cubicBezTo>
                  <a:cubicBezTo>
                    <a:pt x="6507" y="338"/>
                    <a:pt x="6559" y="330"/>
                    <a:pt x="6588" y="264"/>
                  </a:cubicBezTo>
                  <a:cubicBezTo>
                    <a:pt x="6610" y="191"/>
                    <a:pt x="6624" y="162"/>
                    <a:pt x="6676" y="154"/>
                  </a:cubicBezTo>
                  <a:cubicBezTo>
                    <a:pt x="6705" y="147"/>
                    <a:pt x="6734" y="140"/>
                    <a:pt x="6764" y="140"/>
                  </a:cubicBezTo>
                  <a:cubicBezTo>
                    <a:pt x="6786" y="140"/>
                    <a:pt x="6808" y="140"/>
                    <a:pt x="6822" y="162"/>
                  </a:cubicBezTo>
                  <a:cubicBezTo>
                    <a:pt x="6866" y="206"/>
                    <a:pt x="6830" y="242"/>
                    <a:pt x="6786" y="271"/>
                  </a:cubicBezTo>
                  <a:cubicBezTo>
                    <a:pt x="6749" y="294"/>
                    <a:pt x="6756" y="345"/>
                    <a:pt x="6800" y="374"/>
                  </a:cubicBezTo>
                  <a:cubicBezTo>
                    <a:pt x="6837" y="396"/>
                    <a:pt x="6837" y="440"/>
                    <a:pt x="6808" y="484"/>
                  </a:cubicBezTo>
                  <a:cubicBezTo>
                    <a:pt x="6771" y="528"/>
                    <a:pt x="6756" y="645"/>
                    <a:pt x="6690" y="653"/>
                  </a:cubicBezTo>
                  <a:cubicBezTo>
                    <a:pt x="6617" y="660"/>
                    <a:pt x="6588" y="667"/>
                    <a:pt x="6559" y="733"/>
                  </a:cubicBezTo>
                  <a:cubicBezTo>
                    <a:pt x="6537" y="792"/>
                    <a:pt x="6500" y="836"/>
                    <a:pt x="6537" y="865"/>
                  </a:cubicBezTo>
                  <a:cubicBezTo>
                    <a:pt x="6566" y="902"/>
                    <a:pt x="6566" y="946"/>
                    <a:pt x="6624" y="968"/>
                  </a:cubicBezTo>
                  <a:cubicBezTo>
                    <a:pt x="6690" y="997"/>
                    <a:pt x="6756" y="1012"/>
                    <a:pt x="6720" y="1034"/>
                  </a:cubicBezTo>
                  <a:cubicBezTo>
                    <a:pt x="6690" y="1063"/>
                    <a:pt x="6647" y="1070"/>
                    <a:pt x="6654" y="1107"/>
                  </a:cubicBezTo>
                  <a:cubicBezTo>
                    <a:pt x="6661" y="1136"/>
                    <a:pt x="6654" y="1166"/>
                    <a:pt x="6617" y="1180"/>
                  </a:cubicBezTo>
                  <a:cubicBezTo>
                    <a:pt x="6588" y="1195"/>
                    <a:pt x="6588" y="1261"/>
                    <a:pt x="6595" y="1283"/>
                  </a:cubicBezTo>
                  <a:cubicBezTo>
                    <a:pt x="6602" y="1305"/>
                    <a:pt x="6624" y="1334"/>
                    <a:pt x="6712" y="1334"/>
                  </a:cubicBezTo>
                  <a:cubicBezTo>
                    <a:pt x="6734" y="1334"/>
                    <a:pt x="6756" y="1334"/>
                    <a:pt x="6778" y="1334"/>
                  </a:cubicBezTo>
                  <a:cubicBezTo>
                    <a:pt x="6830" y="1334"/>
                    <a:pt x="6859" y="1334"/>
                    <a:pt x="6873" y="1371"/>
                  </a:cubicBezTo>
                  <a:cubicBezTo>
                    <a:pt x="6888" y="1407"/>
                    <a:pt x="6866" y="1437"/>
                    <a:pt x="6873" y="1473"/>
                  </a:cubicBezTo>
                  <a:cubicBezTo>
                    <a:pt x="6881" y="1503"/>
                    <a:pt x="6940" y="1539"/>
                    <a:pt x="6940" y="1539"/>
                  </a:cubicBezTo>
                  <a:cubicBezTo>
                    <a:pt x="6940" y="1539"/>
                    <a:pt x="6947" y="1635"/>
                    <a:pt x="6961" y="1686"/>
                  </a:cubicBezTo>
                  <a:cubicBezTo>
                    <a:pt x="6969" y="1730"/>
                    <a:pt x="6976" y="1796"/>
                    <a:pt x="6947" y="1832"/>
                  </a:cubicBezTo>
                  <a:cubicBezTo>
                    <a:pt x="6932" y="1869"/>
                    <a:pt x="6954" y="1920"/>
                    <a:pt x="6991" y="1920"/>
                  </a:cubicBezTo>
                  <a:cubicBezTo>
                    <a:pt x="7006" y="1920"/>
                    <a:pt x="7020" y="1913"/>
                    <a:pt x="7035" y="1906"/>
                  </a:cubicBezTo>
                  <a:cubicBezTo>
                    <a:pt x="7057" y="1891"/>
                    <a:pt x="7071" y="1884"/>
                    <a:pt x="7086" y="1884"/>
                  </a:cubicBezTo>
                  <a:cubicBezTo>
                    <a:pt x="7130" y="1884"/>
                    <a:pt x="7152" y="1920"/>
                    <a:pt x="7152" y="1964"/>
                  </a:cubicBezTo>
                  <a:cubicBezTo>
                    <a:pt x="7152" y="2023"/>
                    <a:pt x="7181" y="2074"/>
                    <a:pt x="7225" y="2074"/>
                  </a:cubicBezTo>
                  <a:cubicBezTo>
                    <a:pt x="7262" y="2074"/>
                    <a:pt x="7284" y="2133"/>
                    <a:pt x="7284" y="2199"/>
                  </a:cubicBezTo>
                  <a:cubicBezTo>
                    <a:pt x="7284" y="2250"/>
                    <a:pt x="7313" y="2265"/>
                    <a:pt x="7364" y="2265"/>
                  </a:cubicBezTo>
                  <a:cubicBezTo>
                    <a:pt x="7387" y="2265"/>
                    <a:pt x="7401" y="2265"/>
                    <a:pt x="7423" y="2257"/>
                  </a:cubicBezTo>
                  <a:cubicBezTo>
                    <a:pt x="7430" y="2257"/>
                    <a:pt x="7438" y="2257"/>
                    <a:pt x="7438" y="2257"/>
                  </a:cubicBezTo>
                  <a:cubicBezTo>
                    <a:pt x="7511" y="2257"/>
                    <a:pt x="7489" y="2331"/>
                    <a:pt x="7460" y="2382"/>
                  </a:cubicBezTo>
                  <a:cubicBezTo>
                    <a:pt x="7423" y="2433"/>
                    <a:pt x="7474" y="2411"/>
                    <a:pt x="7474" y="2462"/>
                  </a:cubicBezTo>
                  <a:cubicBezTo>
                    <a:pt x="7474" y="2514"/>
                    <a:pt x="7438" y="2558"/>
                    <a:pt x="7401" y="2580"/>
                  </a:cubicBezTo>
                  <a:cubicBezTo>
                    <a:pt x="7364" y="2609"/>
                    <a:pt x="7364" y="2646"/>
                    <a:pt x="7372" y="2704"/>
                  </a:cubicBezTo>
                  <a:cubicBezTo>
                    <a:pt x="7387" y="2763"/>
                    <a:pt x="7438" y="2807"/>
                    <a:pt x="7394" y="2844"/>
                  </a:cubicBezTo>
                  <a:cubicBezTo>
                    <a:pt x="7350" y="2888"/>
                    <a:pt x="7299" y="2924"/>
                    <a:pt x="7350" y="2968"/>
                  </a:cubicBezTo>
                  <a:cubicBezTo>
                    <a:pt x="7379" y="2990"/>
                    <a:pt x="7416" y="2997"/>
                    <a:pt x="7438" y="2997"/>
                  </a:cubicBezTo>
                  <a:cubicBezTo>
                    <a:pt x="7445" y="2997"/>
                    <a:pt x="7452" y="2997"/>
                    <a:pt x="7452" y="2997"/>
                  </a:cubicBezTo>
                  <a:cubicBezTo>
                    <a:pt x="7438" y="3005"/>
                    <a:pt x="7423" y="3019"/>
                    <a:pt x="7423" y="3019"/>
                  </a:cubicBezTo>
                  <a:cubicBezTo>
                    <a:pt x="7423" y="3019"/>
                    <a:pt x="7438" y="3005"/>
                    <a:pt x="7452" y="2997"/>
                  </a:cubicBezTo>
                  <a:cubicBezTo>
                    <a:pt x="7467" y="2990"/>
                    <a:pt x="7474" y="2990"/>
                    <a:pt x="7474" y="2990"/>
                  </a:cubicBezTo>
                  <a:cubicBezTo>
                    <a:pt x="7474" y="2990"/>
                    <a:pt x="7445" y="3049"/>
                    <a:pt x="7387" y="3049"/>
                  </a:cubicBezTo>
                  <a:cubicBezTo>
                    <a:pt x="7328" y="3049"/>
                    <a:pt x="7277" y="3071"/>
                    <a:pt x="7277" y="3107"/>
                  </a:cubicBezTo>
                  <a:cubicBezTo>
                    <a:pt x="7277" y="3151"/>
                    <a:pt x="7342" y="3137"/>
                    <a:pt x="7313" y="3188"/>
                  </a:cubicBezTo>
                  <a:cubicBezTo>
                    <a:pt x="7291" y="3239"/>
                    <a:pt x="7247" y="3320"/>
                    <a:pt x="7203" y="3364"/>
                  </a:cubicBezTo>
                  <a:cubicBezTo>
                    <a:pt x="7159" y="3408"/>
                    <a:pt x="7042" y="3525"/>
                    <a:pt x="6998" y="3562"/>
                  </a:cubicBezTo>
                  <a:cubicBezTo>
                    <a:pt x="6961" y="3591"/>
                    <a:pt x="6940" y="3657"/>
                    <a:pt x="6866" y="3657"/>
                  </a:cubicBezTo>
                  <a:lnTo>
                    <a:pt x="6859" y="3657"/>
                  </a:lnTo>
                  <a:cubicBezTo>
                    <a:pt x="6778" y="3650"/>
                    <a:pt x="6749" y="3584"/>
                    <a:pt x="6771" y="3532"/>
                  </a:cubicBezTo>
                  <a:cubicBezTo>
                    <a:pt x="6800" y="3488"/>
                    <a:pt x="6771" y="3474"/>
                    <a:pt x="6720" y="3459"/>
                  </a:cubicBezTo>
                  <a:cubicBezTo>
                    <a:pt x="6676" y="3445"/>
                    <a:pt x="6647" y="3393"/>
                    <a:pt x="6602" y="3393"/>
                  </a:cubicBezTo>
                  <a:cubicBezTo>
                    <a:pt x="6595" y="3393"/>
                    <a:pt x="6588" y="3393"/>
                    <a:pt x="6573" y="3400"/>
                  </a:cubicBezTo>
                  <a:cubicBezTo>
                    <a:pt x="6515" y="3422"/>
                    <a:pt x="6427" y="3452"/>
                    <a:pt x="6361" y="3496"/>
                  </a:cubicBezTo>
                  <a:cubicBezTo>
                    <a:pt x="6302" y="3532"/>
                    <a:pt x="6324" y="3554"/>
                    <a:pt x="6361" y="3606"/>
                  </a:cubicBezTo>
                  <a:cubicBezTo>
                    <a:pt x="6405" y="3657"/>
                    <a:pt x="6456" y="3671"/>
                    <a:pt x="6471" y="3708"/>
                  </a:cubicBezTo>
                  <a:cubicBezTo>
                    <a:pt x="6492" y="3737"/>
                    <a:pt x="6507" y="3789"/>
                    <a:pt x="6434" y="3811"/>
                  </a:cubicBezTo>
                  <a:cubicBezTo>
                    <a:pt x="6375" y="3818"/>
                    <a:pt x="6309" y="3847"/>
                    <a:pt x="6258" y="3847"/>
                  </a:cubicBezTo>
                  <a:cubicBezTo>
                    <a:pt x="6243" y="3847"/>
                    <a:pt x="6221" y="3840"/>
                    <a:pt x="6214" y="3833"/>
                  </a:cubicBezTo>
                  <a:cubicBezTo>
                    <a:pt x="6185" y="3818"/>
                    <a:pt x="6163" y="3811"/>
                    <a:pt x="6141" y="3811"/>
                  </a:cubicBezTo>
                  <a:cubicBezTo>
                    <a:pt x="6119" y="3811"/>
                    <a:pt x="6097" y="3818"/>
                    <a:pt x="6075" y="3840"/>
                  </a:cubicBezTo>
                  <a:cubicBezTo>
                    <a:pt x="6053" y="3862"/>
                    <a:pt x="6024" y="3869"/>
                    <a:pt x="5994" y="3869"/>
                  </a:cubicBezTo>
                  <a:cubicBezTo>
                    <a:pt x="5972" y="3869"/>
                    <a:pt x="5950" y="3869"/>
                    <a:pt x="5928" y="3869"/>
                  </a:cubicBezTo>
                  <a:cubicBezTo>
                    <a:pt x="5877" y="3869"/>
                    <a:pt x="5906" y="3891"/>
                    <a:pt x="5833" y="3943"/>
                  </a:cubicBezTo>
                  <a:cubicBezTo>
                    <a:pt x="5767" y="3994"/>
                    <a:pt x="5760" y="3987"/>
                    <a:pt x="5716" y="4060"/>
                  </a:cubicBezTo>
                  <a:cubicBezTo>
                    <a:pt x="5672" y="4140"/>
                    <a:pt x="5635" y="4163"/>
                    <a:pt x="5665" y="4206"/>
                  </a:cubicBezTo>
                  <a:cubicBezTo>
                    <a:pt x="5701" y="4250"/>
                    <a:pt x="5687" y="4265"/>
                    <a:pt x="5716" y="4295"/>
                  </a:cubicBezTo>
                  <a:cubicBezTo>
                    <a:pt x="5730" y="4302"/>
                    <a:pt x="5738" y="4302"/>
                    <a:pt x="5752" y="4302"/>
                  </a:cubicBezTo>
                  <a:cubicBezTo>
                    <a:pt x="5774" y="4302"/>
                    <a:pt x="5797" y="4287"/>
                    <a:pt x="5826" y="4265"/>
                  </a:cubicBezTo>
                  <a:cubicBezTo>
                    <a:pt x="5870" y="4236"/>
                    <a:pt x="5906" y="4214"/>
                    <a:pt x="5965" y="4206"/>
                  </a:cubicBezTo>
                  <a:cubicBezTo>
                    <a:pt x="5972" y="4206"/>
                    <a:pt x="5980" y="4206"/>
                    <a:pt x="5980" y="4206"/>
                  </a:cubicBezTo>
                  <a:cubicBezTo>
                    <a:pt x="6016" y="4206"/>
                    <a:pt x="6009" y="4236"/>
                    <a:pt x="6024" y="4295"/>
                  </a:cubicBezTo>
                  <a:cubicBezTo>
                    <a:pt x="6038" y="4360"/>
                    <a:pt x="6046" y="4390"/>
                    <a:pt x="6068" y="4419"/>
                  </a:cubicBezTo>
                  <a:cubicBezTo>
                    <a:pt x="6082" y="4456"/>
                    <a:pt x="6082" y="4463"/>
                    <a:pt x="6060" y="4514"/>
                  </a:cubicBezTo>
                  <a:cubicBezTo>
                    <a:pt x="6031" y="4565"/>
                    <a:pt x="6009" y="4565"/>
                    <a:pt x="5972" y="4608"/>
                  </a:cubicBezTo>
                  <a:cubicBezTo>
                    <a:pt x="5936" y="4645"/>
                    <a:pt x="5906" y="4667"/>
                    <a:pt x="5950" y="4711"/>
                  </a:cubicBezTo>
                  <a:cubicBezTo>
                    <a:pt x="5987" y="4748"/>
                    <a:pt x="5980" y="4740"/>
                    <a:pt x="5936" y="4748"/>
                  </a:cubicBezTo>
                  <a:cubicBezTo>
                    <a:pt x="5899" y="4762"/>
                    <a:pt x="5870" y="4792"/>
                    <a:pt x="5855" y="4821"/>
                  </a:cubicBezTo>
                  <a:cubicBezTo>
                    <a:pt x="5848" y="4821"/>
                    <a:pt x="5848" y="4828"/>
                    <a:pt x="5848" y="4828"/>
                  </a:cubicBezTo>
                  <a:cubicBezTo>
                    <a:pt x="5848" y="4828"/>
                    <a:pt x="5870" y="4784"/>
                    <a:pt x="5818" y="4784"/>
                  </a:cubicBezTo>
                  <a:cubicBezTo>
                    <a:pt x="5782" y="4784"/>
                    <a:pt x="5730" y="4762"/>
                    <a:pt x="5679" y="4762"/>
                  </a:cubicBezTo>
                  <a:cubicBezTo>
                    <a:pt x="5657" y="4762"/>
                    <a:pt x="5635" y="4770"/>
                    <a:pt x="5613" y="4784"/>
                  </a:cubicBezTo>
                  <a:cubicBezTo>
                    <a:pt x="5555" y="4836"/>
                    <a:pt x="5525" y="4806"/>
                    <a:pt x="5540" y="4887"/>
                  </a:cubicBezTo>
                  <a:cubicBezTo>
                    <a:pt x="5555" y="4960"/>
                    <a:pt x="5569" y="4997"/>
                    <a:pt x="5599" y="5026"/>
                  </a:cubicBezTo>
                  <a:cubicBezTo>
                    <a:pt x="5620" y="5048"/>
                    <a:pt x="5635" y="5034"/>
                    <a:pt x="5591" y="5070"/>
                  </a:cubicBezTo>
                  <a:cubicBezTo>
                    <a:pt x="5547" y="5114"/>
                    <a:pt x="5533" y="5107"/>
                    <a:pt x="5496" y="5165"/>
                  </a:cubicBezTo>
                  <a:cubicBezTo>
                    <a:pt x="5459" y="5224"/>
                    <a:pt x="5430" y="5217"/>
                    <a:pt x="5430" y="5283"/>
                  </a:cubicBezTo>
                  <a:cubicBezTo>
                    <a:pt x="5430" y="5356"/>
                    <a:pt x="5459" y="5349"/>
                    <a:pt x="5408" y="5378"/>
                  </a:cubicBezTo>
                  <a:cubicBezTo>
                    <a:pt x="5357" y="5415"/>
                    <a:pt x="5357" y="5407"/>
                    <a:pt x="5328" y="5466"/>
                  </a:cubicBezTo>
                  <a:cubicBezTo>
                    <a:pt x="5291" y="5525"/>
                    <a:pt x="5320" y="5532"/>
                    <a:pt x="5225" y="5561"/>
                  </a:cubicBezTo>
                  <a:cubicBezTo>
                    <a:pt x="5196" y="5568"/>
                    <a:pt x="5181" y="5568"/>
                    <a:pt x="5166" y="5568"/>
                  </a:cubicBezTo>
                  <a:cubicBezTo>
                    <a:pt x="5122" y="5568"/>
                    <a:pt x="5108" y="5546"/>
                    <a:pt x="5086" y="5517"/>
                  </a:cubicBezTo>
                  <a:cubicBezTo>
                    <a:pt x="5071" y="5488"/>
                    <a:pt x="5064" y="5473"/>
                    <a:pt x="5049" y="5473"/>
                  </a:cubicBezTo>
                  <a:cubicBezTo>
                    <a:pt x="5042" y="5473"/>
                    <a:pt x="5034" y="5480"/>
                    <a:pt x="5020" y="5510"/>
                  </a:cubicBezTo>
                  <a:cubicBezTo>
                    <a:pt x="4998" y="5568"/>
                    <a:pt x="5005" y="5590"/>
                    <a:pt x="4932" y="5627"/>
                  </a:cubicBezTo>
                  <a:cubicBezTo>
                    <a:pt x="4866" y="5664"/>
                    <a:pt x="4844" y="5671"/>
                    <a:pt x="4815" y="5722"/>
                  </a:cubicBezTo>
                  <a:cubicBezTo>
                    <a:pt x="4792" y="5774"/>
                    <a:pt x="4734" y="5752"/>
                    <a:pt x="4741" y="5810"/>
                  </a:cubicBezTo>
                  <a:cubicBezTo>
                    <a:pt x="4749" y="5876"/>
                    <a:pt x="4771" y="5839"/>
                    <a:pt x="4785" y="5913"/>
                  </a:cubicBezTo>
                  <a:cubicBezTo>
                    <a:pt x="4792" y="5994"/>
                    <a:pt x="4815" y="6015"/>
                    <a:pt x="4763" y="6089"/>
                  </a:cubicBezTo>
                  <a:cubicBezTo>
                    <a:pt x="4749" y="6111"/>
                    <a:pt x="4727" y="6140"/>
                    <a:pt x="4712" y="6162"/>
                  </a:cubicBezTo>
                  <a:cubicBezTo>
                    <a:pt x="4712" y="6147"/>
                    <a:pt x="4712" y="6133"/>
                    <a:pt x="4712" y="6118"/>
                  </a:cubicBezTo>
                  <a:cubicBezTo>
                    <a:pt x="4712" y="6096"/>
                    <a:pt x="4705" y="6089"/>
                    <a:pt x="4690" y="6089"/>
                  </a:cubicBezTo>
                  <a:cubicBezTo>
                    <a:pt x="4675" y="6089"/>
                    <a:pt x="4661" y="6096"/>
                    <a:pt x="4639" y="6103"/>
                  </a:cubicBezTo>
                  <a:cubicBezTo>
                    <a:pt x="4631" y="6103"/>
                    <a:pt x="4617" y="6103"/>
                    <a:pt x="4609" y="6103"/>
                  </a:cubicBezTo>
                  <a:cubicBezTo>
                    <a:pt x="4580" y="6103"/>
                    <a:pt x="4566" y="6096"/>
                    <a:pt x="4573" y="6059"/>
                  </a:cubicBezTo>
                  <a:cubicBezTo>
                    <a:pt x="4580" y="6015"/>
                    <a:pt x="4529" y="6001"/>
                    <a:pt x="4499" y="5964"/>
                  </a:cubicBezTo>
                  <a:cubicBezTo>
                    <a:pt x="4478" y="5935"/>
                    <a:pt x="4434" y="5906"/>
                    <a:pt x="4411" y="5884"/>
                  </a:cubicBezTo>
                  <a:cubicBezTo>
                    <a:pt x="4382" y="5854"/>
                    <a:pt x="4382" y="5788"/>
                    <a:pt x="4390" y="5759"/>
                  </a:cubicBezTo>
                  <a:cubicBezTo>
                    <a:pt x="4397" y="5737"/>
                    <a:pt x="4426" y="5686"/>
                    <a:pt x="4419" y="5649"/>
                  </a:cubicBezTo>
                  <a:cubicBezTo>
                    <a:pt x="4411" y="5620"/>
                    <a:pt x="4346" y="5612"/>
                    <a:pt x="4346" y="5612"/>
                  </a:cubicBezTo>
                  <a:cubicBezTo>
                    <a:pt x="4346" y="5612"/>
                    <a:pt x="4346" y="5612"/>
                    <a:pt x="4331" y="5612"/>
                  </a:cubicBezTo>
                  <a:cubicBezTo>
                    <a:pt x="4316" y="5612"/>
                    <a:pt x="4287" y="5605"/>
                    <a:pt x="4272" y="5583"/>
                  </a:cubicBezTo>
                  <a:cubicBezTo>
                    <a:pt x="4258" y="5546"/>
                    <a:pt x="4228" y="5525"/>
                    <a:pt x="4199" y="5510"/>
                  </a:cubicBezTo>
                  <a:cubicBezTo>
                    <a:pt x="4162" y="5488"/>
                    <a:pt x="4104" y="5466"/>
                    <a:pt x="4126" y="5422"/>
                  </a:cubicBezTo>
                  <a:cubicBezTo>
                    <a:pt x="4155" y="5378"/>
                    <a:pt x="4155" y="5327"/>
                    <a:pt x="4126" y="5297"/>
                  </a:cubicBezTo>
                  <a:cubicBezTo>
                    <a:pt x="4118" y="5283"/>
                    <a:pt x="4104" y="5275"/>
                    <a:pt x="4089" y="5275"/>
                  </a:cubicBezTo>
                  <a:cubicBezTo>
                    <a:pt x="4067" y="5275"/>
                    <a:pt x="4038" y="5290"/>
                    <a:pt x="4001" y="5319"/>
                  </a:cubicBezTo>
                  <a:cubicBezTo>
                    <a:pt x="3943" y="5363"/>
                    <a:pt x="3965" y="5422"/>
                    <a:pt x="3957" y="5466"/>
                  </a:cubicBezTo>
                  <a:cubicBezTo>
                    <a:pt x="3950" y="5510"/>
                    <a:pt x="3950" y="5568"/>
                    <a:pt x="3921" y="5590"/>
                  </a:cubicBezTo>
                  <a:cubicBezTo>
                    <a:pt x="3899" y="5620"/>
                    <a:pt x="3855" y="5634"/>
                    <a:pt x="3818" y="5678"/>
                  </a:cubicBezTo>
                  <a:cubicBezTo>
                    <a:pt x="3789" y="5722"/>
                    <a:pt x="3789" y="5744"/>
                    <a:pt x="3774" y="5803"/>
                  </a:cubicBezTo>
                  <a:cubicBezTo>
                    <a:pt x="3752" y="5862"/>
                    <a:pt x="3781" y="5839"/>
                    <a:pt x="3708" y="5854"/>
                  </a:cubicBezTo>
                  <a:cubicBezTo>
                    <a:pt x="3642" y="5876"/>
                    <a:pt x="3606" y="5854"/>
                    <a:pt x="3598" y="5898"/>
                  </a:cubicBezTo>
                  <a:cubicBezTo>
                    <a:pt x="3598" y="5927"/>
                    <a:pt x="3576" y="5949"/>
                    <a:pt x="3554" y="5949"/>
                  </a:cubicBezTo>
                  <a:cubicBezTo>
                    <a:pt x="3547" y="5949"/>
                    <a:pt x="3547" y="5949"/>
                    <a:pt x="3540" y="5935"/>
                  </a:cubicBezTo>
                  <a:cubicBezTo>
                    <a:pt x="3540" y="5920"/>
                    <a:pt x="3532" y="5913"/>
                    <a:pt x="3525" y="5913"/>
                  </a:cubicBezTo>
                  <a:cubicBezTo>
                    <a:pt x="3503" y="5913"/>
                    <a:pt x="3474" y="5942"/>
                    <a:pt x="3430" y="5971"/>
                  </a:cubicBezTo>
                  <a:cubicBezTo>
                    <a:pt x="3371" y="6015"/>
                    <a:pt x="3312" y="6015"/>
                    <a:pt x="3276" y="6023"/>
                  </a:cubicBezTo>
                  <a:cubicBezTo>
                    <a:pt x="3247" y="6037"/>
                    <a:pt x="3173" y="6067"/>
                    <a:pt x="3144" y="6125"/>
                  </a:cubicBezTo>
                  <a:cubicBezTo>
                    <a:pt x="3107" y="6184"/>
                    <a:pt x="3107" y="6199"/>
                    <a:pt x="3085" y="6228"/>
                  </a:cubicBezTo>
                  <a:cubicBezTo>
                    <a:pt x="3056" y="6265"/>
                    <a:pt x="2983" y="6287"/>
                    <a:pt x="2939" y="6316"/>
                  </a:cubicBezTo>
                  <a:cubicBezTo>
                    <a:pt x="2931" y="6316"/>
                    <a:pt x="2924" y="6323"/>
                    <a:pt x="2917" y="6323"/>
                  </a:cubicBezTo>
                  <a:cubicBezTo>
                    <a:pt x="2873" y="6323"/>
                    <a:pt x="2821" y="6272"/>
                    <a:pt x="2785" y="6272"/>
                  </a:cubicBezTo>
                  <a:cubicBezTo>
                    <a:pt x="2741" y="6272"/>
                    <a:pt x="2690" y="6330"/>
                    <a:pt x="2646" y="6367"/>
                  </a:cubicBezTo>
                  <a:cubicBezTo>
                    <a:pt x="2609" y="6396"/>
                    <a:pt x="2572" y="6418"/>
                    <a:pt x="2528" y="6418"/>
                  </a:cubicBezTo>
                  <a:cubicBezTo>
                    <a:pt x="2499" y="6418"/>
                    <a:pt x="2470" y="6396"/>
                    <a:pt x="2440" y="6396"/>
                  </a:cubicBezTo>
                  <a:cubicBezTo>
                    <a:pt x="2426" y="6396"/>
                    <a:pt x="2411" y="6404"/>
                    <a:pt x="2404" y="6418"/>
                  </a:cubicBezTo>
                  <a:cubicBezTo>
                    <a:pt x="2367" y="6462"/>
                    <a:pt x="2360" y="6492"/>
                    <a:pt x="2330" y="6499"/>
                  </a:cubicBezTo>
                  <a:cubicBezTo>
                    <a:pt x="2309" y="6514"/>
                    <a:pt x="2213" y="6499"/>
                    <a:pt x="2206" y="6536"/>
                  </a:cubicBezTo>
                  <a:cubicBezTo>
                    <a:pt x="2199" y="6572"/>
                    <a:pt x="2206" y="6594"/>
                    <a:pt x="2155" y="6602"/>
                  </a:cubicBezTo>
                  <a:cubicBezTo>
                    <a:pt x="2103" y="6609"/>
                    <a:pt x="2103" y="6675"/>
                    <a:pt x="2118" y="6704"/>
                  </a:cubicBezTo>
                  <a:cubicBezTo>
                    <a:pt x="2140" y="6741"/>
                    <a:pt x="2111" y="6792"/>
                    <a:pt x="2067" y="6844"/>
                  </a:cubicBezTo>
                  <a:cubicBezTo>
                    <a:pt x="2059" y="6858"/>
                    <a:pt x="2045" y="6865"/>
                    <a:pt x="2030" y="6865"/>
                  </a:cubicBezTo>
                  <a:cubicBezTo>
                    <a:pt x="1994" y="6865"/>
                    <a:pt x="1964" y="6829"/>
                    <a:pt x="1942" y="6807"/>
                  </a:cubicBezTo>
                  <a:cubicBezTo>
                    <a:pt x="1920" y="6792"/>
                    <a:pt x="1898" y="6748"/>
                    <a:pt x="1869" y="6748"/>
                  </a:cubicBezTo>
                  <a:cubicBezTo>
                    <a:pt x="1862" y="6748"/>
                    <a:pt x="1854" y="6756"/>
                    <a:pt x="1840" y="6763"/>
                  </a:cubicBezTo>
                  <a:cubicBezTo>
                    <a:pt x="1796" y="6807"/>
                    <a:pt x="1803" y="6821"/>
                    <a:pt x="1803" y="6887"/>
                  </a:cubicBezTo>
                  <a:cubicBezTo>
                    <a:pt x="1803" y="6946"/>
                    <a:pt x="1840" y="6939"/>
                    <a:pt x="1876" y="6968"/>
                  </a:cubicBezTo>
                  <a:cubicBezTo>
                    <a:pt x="1906" y="7005"/>
                    <a:pt x="1840" y="7049"/>
                    <a:pt x="1847" y="7085"/>
                  </a:cubicBezTo>
                  <a:cubicBezTo>
                    <a:pt x="1854" y="7129"/>
                    <a:pt x="1847" y="7166"/>
                    <a:pt x="1803" y="7188"/>
                  </a:cubicBezTo>
                  <a:cubicBezTo>
                    <a:pt x="1781" y="7203"/>
                    <a:pt x="1752" y="7217"/>
                    <a:pt x="1722" y="7217"/>
                  </a:cubicBezTo>
                  <a:cubicBezTo>
                    <a:pt x="1708" y="7217"/>
                    <a:pt x="1693" y="7210"/>
                    <a:pt x="1678" y="7203"/>
                  </a:cubicBezTo>
                  <a:cubicBezTo>
                    <a:pt x="1664" y="7180"/>
                    <a:pt x="1642" y="7151"/>
                    <a:pt x="1627" y="7151"/>
                  </a:cubicBezTo>
                  <a:cubicBezTo>
                    <a:pt x="1627" y="7151"/>
                    <a:pt x="1620" y="7151"/>
                    <a:pt x="1620" y="7166"/>
                  </a:cubicBezTo>
                  <a:cubicBezTo>
                    <a:pt x="1613" y="7180"/>
                    <a:pt x="1605" y="7188"/>
                    <a:pt x="1590" y="7188"/>
                  </a:cubicBezTo>
                  <a:cubicBezTo>
                    <a:pt x="1576" y="7188"/>
                    <a:pt x="1547" y="7173"/>
                    <a:pt x="1532" y="7158"/>
                  </a:cubicBezTo>
                  <a:cubicBezTo>
                    <a:pt x="1510" y="7129"/>
                    <a:pt x="1480" y="7085"/>
                    <a:pt x="1429" y="7085"/>
                  </a:cubicBezTo>
                  <a:cubicBezTo>
                    <a:pt x="1422" y="7085"/>
                    <a:pt x="1415" y="7085"/>
                    <a:pt x="1407" y="7085"/>
                  </a:cubicBezTo>
                  <a:cubicBezTo>
                    <a:pt x="1349" y="7107"/>
                    <a:pt x="1319" y="7122"/>
                    <a:pt x="1254" y="7203"/>
                  </a:cubicBezTo>
                  <a:cubicBezTo>
                    <a:pt x="1239" y="7217"/>
                    <a:pt x="1224" y="7225"/>
                    <a:pt x="1209" y="7225"/>
                  </a:cubicBezTo>
                  <a:cubicBezTo>
                    <a:pt x="1173" y="7225"/>
                    <a:pt x="1158" y="7144"/>
                    <a:pt x="1136" y="7115"/>
                  </a:cubicBezTo>
                  <a:cubicBezTo>
                    <a:pt x="1114" y="7078"/>
                    <a:pt x="1099" y="7063"/>
                    <a:pt x="1070" y="7063"/>
                  </a:cubicBezTo>
                  <a:cubicBezTo>
                    <a:pt x="1063" y="7063"/>
                    <a:pt x="1056" y="7063"/>
                    <a:pt x="1048" y="7063"/>
                  </a:cubicBezTo>
                  <a:cubicBezTo>
                    <a:pt x="1019" y="7071"/>
                    <a:pt x="1019" y="7107"/>
                    <a:pt x="1004" y="7144"/>
                  </a:cubicBezTo>
                  <a:cubicBezTo>
                    <a:pt x="997" y="7137"/>
                    <a:pt x="989" y="7129"/>
                    <a:pt x="982" y="7115"/>
                  </a:cubicBezTo>
                  <a:cubicBezTo>
                    <a:pt x="946" y="7063"/>
                    <a:pt x="960" y="7027"/>
                    <a:pt x="1004" y="6939"/>
                  </a:cubicBezTo>
                  <a:cubicBezTo>
                    <a:pt x="1048" y="6844"/>
                    <a:pt x="989" y="6844"/>
                    <a:pt x="960" y="6777"/>
                  </a:cubicBezTo>
                  <a:cubicBezTo>
                    <a:pt x="931" y="6719"/>
                    <a:pt x="894" y="6660"/>
                    <a:pt x="814" y="6660"/>
                  </a:cubicBezTo>
                  <a:cubicBezTo>
                    <a:pt x="806" y="6660"/>
                    <a:pt x="792" y="6660"/>
                    <a:pt x="777" y="6660"/>
                  </a:cubicBezTo>
                  <a:cubicBezTo>
                    <a:pt x="748" y="6668"/>
                    <a:pt x="733" y="6675"/>
                    <a:pt x="718" y="6675"/>
                  </a:cubicBezTo>
                  <a:cubicBezTo>
                    <a:pt x="682" y="6675"/>
                    <a:pt x="689" y="6653"/>
                    <a:pt x="667" y="6616"/>
                  </a:cubicBezTo>
                  <a:cubicBezTo>
                    <a:pt x="631" y="6572"/>
                    <a:pt x="594" y="6565"/>
                    <a:pt x="616" y="6470"/>
                  </a:cubicBezTo>
                  <a:cubicBezTo>
                    <a:pt x="645" y="6382"/>
                    <a:pt x="653" y="6433"/>
                    <a:pt x="740" y="6360"/>
                  </a:cubicBezTo>
                  <a:cubicBezTo>
                    <a:pt x="836" y="6279"/>
                    <a:pt x="792" y="6308"/>
                    <a:pt x="770" y="6243"/>
                  </a:cubicBezTo>
                  <a:cubicBezTo>
                    <a:pt x="755" y="6221"/>
                    <a:pt x="748" y="6213"/>
                    <a:pt x="740" y="6213"/>
                  </a:cubicBezTo>
                  <a:cubicBezTo>
                    <a:pt x="726" y="6213"/>
                    <a:pt x="711" y="6221"/>
                    <a:pt x="682" y="6221"/>
                  </a:cubicBezTo>
                  <a:cubicBezTo>
                    <a:pt x="667" y="6221"/>
                    <a:pt x="653" y="6221"/>
                    <a:pt x="631" y="6213"/>
                  </a:cubicBezTo>
                  <a:cubicBezTo>
                    <a:pt x="543" y="6177"/>
                    <a:pt x="594" y="6162"/>
                    <a:pt x="565" y="6074"/>
                  </a:cubicBezTo>
                  <a:cubicBezTo>
                    <a:pt x="528" y="5986"/>
                    <a:pt x="543" y="5994"/>
                    <a:pt x="506" y="5935"/>
                  </a:cubicBezTo>
                  <a:cubicBezTo>
                    <a:pt x="491" y="5920"/>
                    <a:pt x="477" y="5913"/>
                    <a:pt x="462" y="5913"/>
                  </a:cubicBezTo>
                  <a:cubicBezTo>
                    <a:pt x="440" y="5913"/>
                    <a:pt x="404" y="5927"/>
                    <a:pt x="374" y="5927"/>
                  </a:cubicBezTo>
                  <a:cubicBezTo>
                    <a:pt x="367" y="5927"/>
                    <a:pt x="367" y="5927"/>
                    <a:pt x="359" y="5927"/>
                  </a:cubicBezTo>
                  <a:cubicBezTo>
                    <a:pt x="301" y="5913"/>
                    <a:pt x="294" y="5884"/>
                    <a:pt x="316" y="5803"/>
                  </a:cubicBezTo>
                  <a:cubicBezTo>
                    <a:pt x="337" y="5722"/>
                    <a:pt x="301" y="5737"/>
                    <a:pt x="257" y="5708"/>
                  </a:cubicBezTo>
                  <a:cubicBezTo>
                    <a:pt x="213" y="5686"/>
                    <a:pt x="176" y="5656"/>
                    <a:pt x="235" y="5642"/>
                  </a:cubicBezTo>
                  <a:cubicBezTo>
                    <a:pt x="294" y="5634"/>
                    <a:pt x="294" y="5583"/>
                    <a:pt x="294" y="5517"/>
                  </a:cubicBezTo>
                  <a:cubicBezTo>
                    <a:pt x="294" y="5488"/>
                    <a:pt x="308" y="5480"/>
                    <a:pt x="323" y="5480"/>
                  </a:cubicBezTo>
                  <a:cubicBezTo>
                    <a:pt x="345" y="5480"/>
                    <a:pt x="374" y="5488"/>
                    <a:pt x="404" y="5488"/>
                  </a:cubicBezTo>
                  <a:cubicBezTo>
                    <a:pt x="411" y="5488"/>
                    <a:pt x="418" y="5488"/>
                    <a:pt x="425" y="5488"/>
                  </a:cubicBezTo>
                  <a:cubicBezTo>
                    <a:pt x="491" y="5473"/>
                    <a:pt x="447" y="5393"/>
                    <a:pt x="447" y="5327"/>
                  </a:cubicBezTo>
                  <a:cubicBezTo>
                    <a:pt x="447" y="5261"/>
                    <a:pt x="447" y="5239"/>
                    <a:pt x="396" y="5239"/>
                  </a:cubicBezTo>
                  <a:cubicBezTo>
                    <a:pt x="337" y="5239"/>
                    <a:pt x="279" y="5202"/>
                    <a:pt x="323" y="5136"/>
                  </a:cubicBezTo>
                  <a:cubicBezTo>
                    <a:pt x="359" y="5077"/>
                    <a:pt x="337" y="5048"/>
                    <a:pt x="308" y="5048"/>
                  </a:cubicBezTo>
                  <a:cubicBezTo>
                    <a:pt x="301" y="5048"/>
                    <a:pt x="294" y="5056"/>
                    <a:pt x="294" y="5056"/>
                  </a:cubicBezTo>
                  <a:cubicBezTo>
                    <a:pt x="257" y="5063"/>
                    <a:pt x="220" y="5056"/>
                    <a:pt x="132" y="5077"/>
                  </a:cubicBezTo>
                  <a:cubicBezTo>
                    <a:pt x="118" y="5077"/>
                    <a:pt x="110" y="5077"/>
                    <a:pt x="103" y="5077"/>
                  </a:cubicBezTo>
                  <a:cubicBezTo>
                    <a:pt x="52" y="5077"/>
                    <a:pt x="74" y="5012"/>
                    <a:pt x="74" y="4938"/>
                  </a:cubicBezTo>
                  <a:cubicBezTo>
                    <a:pt x="74" y="4858"/>
                    <a:pt x="15" y="4814"/>
                    <a:pt x="66" y="4784"/>
                  </a:cubicBezTo>
                  <a:cubicBezTo>
                    <a:pt x="88" y="4762"/>
                    <a:pt x="103" y="4755"/>
                    <a:pt x="110" y="4755"/>
                  </a:cubicBezTo>
                  <a:cubicBezTo>
                    <a:pt x="125" y="4755"/>
                    <a:pt x="132" y="4770"/>
                    <a:pt x="132" y="4792"/>
                  </a:cubicBezTo>
                  <a:cubicBezTo>
                    <a:pt x="132" y="4828"/>
                    <a:pt x="176" y="4872"/>
                    <a:pt x="206" y="4872"/>
                  </a:cubicBezTo>
                  <a:cubicBezTo>
                    <a:pt x="213" y="4872"/>
                    <a:pt x="220" y="4865"/>
                    <a:pt x="220" y="4858"/>
                  </a:cubicBezTo>
                  <a:cubicBezTo>
                    <a:pt x="242" y="4828"/>
                    <a:pt x="264" y="4748"/>
                    <a:pt x="323" y="4704"/>
                  </a:cubicBezTo>
                  <a:cubicBezTo>
                    <a:pt x="381" y="4660"/>
                    <a:pt x="381" y="4689"/>
                    <a:pt x="418" y="4623"/>
                  </a:cubicBezTo>
                  <a:cubicBezTo>
                    <a:pt x="447" y="4557"/>
                    <a:pt x="491" y="4543"/>
                    <a:pt x="550" y="4521"/>
                  </a:cubicBezTo>
                  <a:cubicBezTo>
                    <a:pt x="609" y="4499"/>
                    <a:pt x="631" y="4521"/>
                    <a:pt x="631" y="4485"/>
                  </a:cubicBezTo>
                  <a:cubicBezTo>
                    <a:pt x="631" y="4456"/>
                    <a:pt x="609" y="4434"/>
                    <a:pt x="609" y="4434"/>
                  </a:cubicBezTo>
                  <a:cubicBezTo>
                    <a:pt x="689" y="4375"/>
                    <a:pt x="689" y="4375"/>
                    <a:pt x="689" y="4375"/>
                  </a:cubicBezTo>
                  <a:cubicBezTo>
                    <a:pt x="689" y="4375"/>
                    <a:pt x="682" y="4353"/>
                    <a:pt x="653" y="4353"/>
                  </a:cubicBezTo>
                  <a:cubicBezTo>
                    <a:pt x="645" y="4353"/>
                    <a:pt x="638" y="4353"/>
                    <a:pt x="616" y="4360"/>
                  </a:cubicBezTo>
                  <a:cubicBezTo>
                    <a:pt x="579" y="4382"/>
                    <a:pt x="543" y="4404"/>
                    <a:pt x="506" y="4404"/>
                  </a:cubicBezTo>
                  <a:cubicBezTo>
                    <a:pt x="491" y="4404"/>
                    <a:pt x="469" y="4397"/>
                    <a:pt x="447" y="4390"/>
                  </a:cubicBezTo>
                  <a:cubicBezTo>
                    <a:pt x="396" y="4353"/>
                    <a:pt x="462" y="4236"/>
                    <a:pt x="506" y="4185"/>
                  </a:cubicBezTo>
                  <a:cubicBezTo>
                    <a:pt x="550" y="4126"/>
                    <a:pt x="587" y="4045"/>
                    <a:pt x="653" y="3957"/>
                  </a:cubicBezTo>
                  <a:cubicBezTo>
                    <a:pt x="718" y="3862"/>
                    <a:pt x="755" y="3884"/>
                    <a:pt x="777" y="3818"/>
                  </a:cubicBezTo>
                  <a:cubicBezTo>
                    <a:pt x="799" y="3752"/>
                    <a:pt x="755" y="3686"/>
                    <a:pt x="799" y="3591"/>
                  </a:cubicBezTo>
                  <a:cubicBezTo>
                    <a:pt x="843" y="3503"/>
                    <a:pt x="799" y="3422"/>
                    <a:pt x="777" y="3335"/>
                  </a:cubicBezTo>
                  <a:cubicBezTo>
                    <a:pt x="755" y="3239"/>
                    <a:pt x="718" y="3232"/>
                    <a:pt x="711" y="3173"/>
                  </a:cubicBezTo>
                  <a:cubicBezTo>
                    <a:pt x="697" y="3115"/>
                    <a:pt x="667" y="3071"/>
                    <a:pt x="594" y="3005"/>
                  </a:cubicBezTo>
                  <a:cubicBezTo>
                    <a:pt x="528" y="2931"/>
                    <a:pt x="543" y="2924"/>
                    <a:pt x="594" y="2880"/>
                  </a:cubicBezTo>
                  <a:cubicBezTo>
                    <a:pt x="653" y="2836"/>
                    <a:pt x="572" y="2807"/>
                    <a:pt x="521" y="2785"/>
                  </a:cubicBezTo>
                  <a:cubicBezTo>
                    <a:pt x="462" y="2763"/>
                    <a:pt x="447" y="2741"/>
                    <a:pt x="447" y="2675"/>
                  </a:cubicBezTo>
                  <a:cubicBezTo>
                    <a:pt x="447" y="2609"/>
                    <a:pt x="447" y="2558"/>
                    <a:pt x="396" y="2536"/>
                  </a:cubicBezTo>
                  <a:cubicBezTo>
                    <a:pt x="367" y="2528"/>
                    <a:pt x="337" y="2521"/>
                    <a:pt x="316" y="2521"/>
                  </a:cubicBezTo>
                  <a:cubicBezTo>
                    <a:pt x="294" y="2521"/>
                    <a:pt x="279" y="2528"/>
                    <a:pt x="279" y="2528"/>
                  </a:cubicBezTo>
                  <a:cubicBezTo>
                    <a:pt x="279" y="2528"/>
                    <a:pt x="301" y="2492"/>
                    <a:pt x="359" y="2470"/>
                  </a:cubicBezTo>
                  <a:cubicBezTo>
                    <a:pt x="418" y="2448"/>
                    <a:pt x="396" y="2389"/>
                    <a:pt x="337" y="2345"/>
                  </a:cubicBezTo>
                  <a:cubicBezTo>
                    <a:pt x="279" y="2301"/>
                    <a:pt x="279" y="2243"/>
                    <a:pt x="345" y="2235"/>
                  </a:cubicBezTo>
                  <a:cubicBezTo>
                    <a:pt x="418" y="2221"/>
                    <a:pt x="462" y="2206"/>
                    <a:pt x="484" y="2162"/>
                  </a:cubicBezTo>
                  <a:cubicBezTo>
                    <a:pt x="499" y="2133"/>
                    <a:pt x="521" y="2118"/>
                    <a:pt x="543" y="2118"/>
                  </a:cubicBezTo>
                  <a:cubicBezTo>
                    <a:pt x="550" y="2118"/>
                    <a:pt x="565" y="2126"/>
                    <a:pt x="572" y="2140"/>
                  </a:cubicBezTo>
                  <a:cubicBezTo>
                    <a:pt x="594" y="2184"/>
                    <a:pt x="631" y="2199"/>
                    <a:pt x="711" y="2199"/>
                  </a:cubicBezTo>
                  <a:cubicBezTo>
                    <a:pt x="792" y="2199"/>
                    <a:pt x="689" y="2096"/>
                    <a:pt x="653" y="2052"/>
                  </a:cubicBezTo>
                  <a:cubicBezTo>
                    <a:pt x="616" y="2008"/>
                    <a:pt x="689" y="1994"/>
                    <a:pt x="718" y="1994"/>
                  </a:cubicBezTo>
                  <a:cubicBezTo>
                    <a:pt x="755" y="1994"/>
                    <a:pt x="770" y="2059"/>
                    <a:pt x="792" y="2111"/>
                  </a:cubicBezTo>
                  <a:cubicBezTo>
                    <a:pt x="806" y="2140"/>
                    <a:pt x="843" y="2147"/>
                    <a:pt x="880" y="2147"/>
                  </a:cubicBezTo>
                  <a:cubicBezTo>
                    <a:pt x="902" y="2147"/>
                    <a:pt x="924" y="2147"/>
                    <a:pt x="946" y="2140"/>
                  </a:cubicBezTo>
                  <a:cubicBezTo>
                    <a:pt x="953" y="2140"/>
                    <a:pt x="960" y="2140"/>
                    <a:pt x="968" y="2140"/>
                  </a:cubicBezTo>
                  <a:cubicBezTo>
                    <a:pt x="1034" y="2140"/>
                    <a:pt x="1092" y="2177"/>
                    <a:pt x="1144" y="2221"/>
                  </a:cubicBezTo>
                  <a:cubicBezTo>
                    <a:pt x="1173" y="2243"/>
                    <a:pt x="1195" y="2257"/>
                    <a:pt x="1217" y="2257"/>
                  </a:cubicBezTo>
                  <a:cubicBezTo>
                    <a:pt x="1231" y="2257"/>
                    <a:pt x="1239" y="2250"/>
                    <a:pt x="1246" y="2235"/>
                  </a:cubicBezTo>
                  <a:cubicBezTo>
                    <a:pt x="1254" y="2184"/>
                    <a:pt x="1173" y="2155"/>
                    <a:pt x="1187" y="2118"/>
                  </a:cubicBezTo>
                  <a:cubicBezTo>
                    <a:pt x="1187" y="2111"/>
                    <a:pt x="1202" y="2104"/>
                    <a:pt x="1209" y="2104"/>
                  </a:cubicBezTo>
                  <a:cubicBezTo>
                    <a:pt x="1239" y="2104"/>
                    <a:pt x="1283" y="2126"/>
                    <a:pt x="1312" y="2162"/>
                  </a:cubicBezTo>
                  <a:cubicBezTo>
                    <a:pt x="1327" y="2184"/>
                    <a:pt x="1341" y="2191"/>
                    <a:pt x="1363" y="2191"/>
                  </a:cubicBezTo>
                  <a:cubicBezTo>
                    <a:pt x="1407" y="2191"/>
                    <a:pt x="1459" y="2155"/>
                    <a:pt x="1480" y="2133"/>
                  </a:cubicBezTo>
                  <a:cubicBezTo>
                    <a:pt x="1517" y="2096"/>
                    <a:pt x="1686" y="2030"/>
                    <a:pt x="1752" y="2008"/>
                  </a:cubicBezTo>
                  <a:cubicBezTo>
                    <a:pt x="1774" y="2001"/>
                    <a:pt x="1788" y="1994"/>
                    <a:pt x="1796" y="1994"/>
                  </a:cubicBezTo>
                  <a:cubicBezTo>
                    <a:pt x="1840" y="1994"/>
                    <a:pt x="1854" y="2023"/>
                    <a:pt x="1869" y="2059"/>
                  </a:cubicBezTo>
                  <a:cubicBezTo>
                    <a:pt x="1869" y="2074"/>
                    <a:pt x="1876" y="2081"/>
                    <a:pt x="1891" y="2081"/>
                  </a:cubicBezTo>
                  <a:cubicBezTo>
                    <a:pt x="1928" y="2081"/>
                    <a:pt x="2001" y="2023"/>
                    <a:pt x="2023" y="1971"/>
                  </a:cubicBezTo>
                  <a:cubicBezTo>
                    <a:pt x="2059" y="1906"/>
                    <a:pt x="2067" y="1891"/>
                    <a:pt x="2103" y="1832"/>
                  </a:cubicBezTo>
                  <a:cubicBezTo>
                    <a:pt x="2140" y="1781"/>
                    <a:pt x="2118" y="1781"/>
                    <a:pt x="2081" y="1730"/>
                  </a:cubicBezTo>
                  <a:cubicBezTo>
                    <a:pt x="2045" y="1686"/>
                    <a:pt x="1994" y="1657"/>
                    <a:pt x="1920" y="1605"/>
                  </a:cubicBezTo>
                  <a:cubicBezTo>
                    <a:pt x="1854" y="1561"/>
                    <a:pt x="1832" y="1539"/>
                    <a:pt x="1869" y="1495"/>
                  </a:cubicBezTo>
                  <a:cubicBezTo>
                    <a:pt x="1876" y="1481"/>
                    <a:pt x="1884" y="1473"/>
                    <a:pt x="1891" y="1473"/>
                  </a:cubicBezTo>
                  <a:cubicBezTo>
                    <a:pt x="1898" y="1473"/>
                    <a:pt x="1906" y="1481"/>
                    <a:pt x="1913" y="1481"/>
                  </a:cubicBezTo>
                  <a:cubicBezTo>
                    <a:pt x="1920" y="1481"/>
                    <a:pt x="1928" y="1473"/>
                    <a:pt x="1935" y="1459"/>
                  </a:cubicBezTo>
                  <a:cubicBezTo>
                    <a:pt x="1957" y="1415"/>
                    <a:pt x="1994" y="1356"/>
                    <a:pt x="2059" y="1356"/>
                  </a:cubicBezTo>
                  <a:cubicBezTo>
                    <a:pt x="2125" y="1356"/>
                    <a:pt x="2162" y="1356"/>
                    <a:pt x="2191" y="1327"/>
                  </a:cubicBezTo>
                  <a:cubicBezTo>
                    <a:pt x="2228" y="1290"/>
                    <a:pt x="2243" y="1188"/>
                    <a:pt x="2287" y="1158"/>
                  </a:cubicBezTo>
                  <a:cubicBezTo>
                    <a:pt x="2330" y="1121"/>
                    <a:pt x="2375" y="1158"/>
                    <a:pt x="2397" y="1107"/>
                  </a:cubicBezTo>
                  <a:cubicBezTo>
                    <a:pt x="2418" y="1063"/>
                    <a:pt x="2418" y="1019"/>
                    <a:pt x="2499" y="1004"/>
                  </a:cubicBezTo>
                  <a:cubicBezTo>
                    <a:pt x="2565" y="997"/>
                    <a:pt x="2602" y="968"/>
                    <a:pt x="2616" y="960"/>
                  </a:cubicBezTo>
                  <a:lnTo>
                    <a:pt x="2624" y="960"/>
                  </a:lnTo>
                  <a:cubicBezTo>
                    <a:pt x="2660" y="960"/>
                    <a:pt x="2697" y="953"/>
                    <a:pt x="2719" y="924"/>
                  </a:cubicBezTo>
                  <a:cubicBezTo>
                    <a:pt x="2748" y="872"/>
                    <a:pt x="2902" y="880"/>
                    <a:pt x="2953" y="872"/>
                  </a:cubicBezTo>
                  <a:cubicBezTo>
                    <a:pt x="3005" y="865"/>
                    <a:pt x="3173" y="850"/>
                    <a:pt x="3232" y="792"/>
                  </a:cubicBezTo>
                  <a:cubicBezTo>
                    <a:pt x="3298" y="733"/>
                    <a:pt x="3430" y="653"/>
                    <a:pt x="3481" y="623"/>
                  </a:cubicBezTo>
                  <a:cubicBezTo>
                    <a:pt x="3532" y="587"/>
                    <a:pt x="3576" y="557"/>
                    <a:pt x="3635" y="528"/>
                  </a:cubicBezTo>
                  <a:cubicBezTo>
                    <a:pt x="3693" y="491"/>
                    <a:pt x="3686" y="484"/>
                    <a:pt x="3701" y="447"/>
                  </a:cubicBezTo>
                  <a:cubicBezTo>
                    <a:pt x="3723" y="418"/>
                    <a:pt x="3745" y="396"/>
                    <a:pt x="3686" y="359"/>
                  </a:cubicBezTo>
                  <a:cubicBezTo>
                    <a:pt x="3628" y="316"/>
                    <a:pt x="3686" y="294"/>
                    <a:pt x="3701" y="257"/>
                  </a:cubicBezTo>
                  <a:cubicBezTo>
                    <a:pt x="3716" y="220"/>
                    <a:pt x="3730" y="191"/>
                    <a:pt x="3759" y="191"/>
                  </a:cubicBezTo>
                  <a:cubicBezTo>
                    <a:pt x="3774" y="191"/>
                    <a:pt x="3781" y="191"/>
                    <a:pt x="3796" y="206"/>
                  </a:cubicBezTo>
                  <a:cubicBezTo>
                    <a:pt x="3847" y="235"/>
                    <a:pt x="3862" y="271"/>
                    <a:pt x="3906" y="286"/>
                  </a:cubicBezTo>
                  <a:cubicBezTo>
                    <a:pt x="3950" y="308"/>
                    <a:pt x="3921" y="359"/>
                    <a:pt x="3943" y="403"/>
                  </a:cubicBezTo>
                  <a:cubicBezTo>
                    <a:pt x="3957" y="455"/>
                    <a:pt x="4001" y="469"/>
                    <a:pt x="4045" y="477"/>
                  </a:cubicBezTo>
                  <a:cubicBezTo>
                    <a:pt x="4082" y="484"/>
                    <a:pt x="4104" y="506"/>
                    <a:pt x="4133" y="535"/>
                  </a:cubicBezTo>
                  <a:cubicBezTo>
                    <a:pt x="4155" y="550"/>
                    <a:pt x="4177" y="557"/>
                    <a:pt x="4199" y="557"/>
                  </a:cubicBezTo>
                  <a:cubicBezTo>
                    <a:pt x="4214" y="557"/>
                    <a:pt x="4236" y="550"/>
                    <a:pt x="4258" y="535"/>
                  </a:cubicBezTo>
                  <a:cubicBezTo>
                    <a:pt x="4265" y="528"/>
                    <a:pt x="4287" y="521"/>
                    <a:pt x="4309" y="521"/>
                  </a:cubicBezTo>
                  <a:cubicBezTo>
                    <a:pt x="4338" y="521"/>
                    <a:pt x="4375" y="535"/>
                    <a:pt x="4390" y="557"/>
                  </a:cubicBezTo>
                  <a:cubicBezTo>
                    <a:pt x="4419" y="601"/>
                    <a:pt x="4411" y="682"/>
                    <a:pt x="4456" y="697"/>
                  </a:cubicBezTo>
                  <a:cubicBezTo>
                    <a:pt x="4507" y="711"/>
                    <a:pt x="4521" y="762"/>
                    <a:pt x="4441" y="770"/>
                  </a:cubicBezTo>
                  <a:cubicBezTo>
                    <a:pt x="4368" y="785"/>
                    <a:pt x="4382" y="821"/>
                    <a:pt x="4397" y="858"/>
                  </a:cubicBezTo>
                  <a:cubicBezTo>
                    <a:pt x="4419" y="895"/>
                    <a:pt x="4426" y="895"/>
                    <a:pt x="4397" y="946"/>
                  </a:cubicBezTo>
                  <a:cubicBezTo>
                    <a:pt x="4375" y="997"/>
                    <a:pt x="4411" y="1048"/>
                    <a:pt x="4360" y="1070"/>
                  </a:cubicBezTo>
                  <a:cubicBezTo>
                    <a:pt x="4309" y="1092"/>
                    <a:pt x="4287" y="1121"/>
                    <a:pt x="4360" y="1166"/>
                  </a:cubicBezTo>
                  <a:cubicBezTo>
                    <a:pt x="4411" y="1202"/>
                    <a:pt x="4456" y="1217"/>
                    <a:pt x="4492" y="1217"/>
                  </a:cubicBezTo>
                  <a:cubicBezTo>
                    <a:pt x="4499" y="1217"/>
                    <a:pt x="4507" y="1217"/>
                    <a:pt x="4521" y="1217"/>
                  </a:cubicBezTo>
                  <a:lnTo>
                    <a:pt x="4529" y="1217"/>
                  </a:lnTo>
                  <a:cubicBezTo>
                    <a:pt x="4566" y="1217"/>
                    <a:pt x="4558" y="1246"/>
                    <a:pt x="4543" y="1297"/>
                  </a:cubicBezTo>
                  <a:cubicBezTo>
                    <a:pt x="4529" y="1356"/>
                    <a:pt x="4551" y="1393"/>
                    <a:pt x="4478" y="1422"/>
                  </a:cubicBezTo>
                  <a:cubicBezTo>
                    <a:pt x="4397" y="1444"/>
                    <a:pt x="4390" y="1444"/>
                    <a:pt x="4338" y="1488"/>
                  </a:cubicBezTo>
                  <a:cubicBezTo>
                    <a:pt x="4287" y="1532"/>
                    <a:pt x="4280" y="1539"/>
                    <a:pt x="4338" y="1569"/>
                  </a:cubicBezTo>
                  <a:cubicBezTo>
                    <a:pt x="4397" y="1605"/>
                    <a:pt x="4390" y="1657"/>
                    <a:pt x="4434" y="1657"/>
                  </a:cubicBezTo>
                  <a:cubicBezTo>
                    <a:pt x="4441" y="1657"/>
                    <a:pt x="4441" y="1657"/>
                    <a:pt x="4448" y="1657"/>
                  </a:cubicBezTo>
                  <a:cubicBezTo>
                    <a:pt x="4507" y="1642"/>
                    <a:pt x="4543" y="1620"/>
                    <a:pt x="4573" y="1590"/>
                  </a:cubicBezTo>
                  <a:cubicBezTo>
                    <a:pt x="4587" y="1569"/>
                    <a:pt x="4609" y="1561"/>
                    <a:pt x="4646" y="1561"/>
                  </a:cubicBezTo>
                  <a:cubicBezTo>
                    <a:pt x="4661" y="1561"/>
                    <a:pt x="4683" y="1561"/>
                    <a:pt x="4705" y="1561"/>
                  </a:cubicBezTo>
                  <a:cubicBezTo>
                    <a:pt x="4734" y="1569"/>
                    <a:pt x="4756" y="1569"/>
                    <a:pt x="4778" y="1569"/>
                  </a:cubicBezTo>
                  <a:cubicBezTo>
                    <a:pt x="4815" y="1569"/>
                    <a:pt x="4844" y="1561"/>
                    <a:pt x="4873" y="1547"/>
                  </a:cubicBezTo>
                  <a:cubicBezTo>
                    <a:pt x="4925" y="1517"/>
                    <a:pt x="4917" y="1495"/>
                    <a:pt x="4961" y="1444"/>
                  </a:cubicBezTo>
                  <a:cubicBezTo>
                    <a:pt x="4998" y="1400"/>
                    <a:pt x="5012" y="1356"/>
                    <a:pt x="5056" y="1356"/>
                  </a:cubicBezTo>
                  <a:cubicBezTo>
                    <a:pt x="5064" y="1356"/>
                    <a:pt x="5064" y="1356"/>
                    <a:pt x="5071" y="1356"/>
                  </a:cubicBezTo>
                  <a:cubicBezTo>
                    <a:pt x="5078" y="1363"/>
                    <a:pt x="5093" y="1363"/>
                    <a:pt x="5100" y="1363"/>
                  </a:cubicBezTo>
                  <a:cubicBezTo>
                    <a:pt x="5122" y="1363"/>
                    <a:pt x="5144" y="1356"/>
                    <a:pt x="5166" y="1356"/>
                  </a:cubicBezTo>
                  <a:cubicBezTo>
                    <a:pt x="5188" y="1356"/>
                    <a:pt x="5203" y="1363"/>
                    <a:pt x="5218" y="1378"/>
                  </a:cubicBezTo>
                  <a:cubicBezTo>
                    <a:pt x="5232" y="1400"/>
                    <a:pt x="5276" y="1429"/>
                    <a:pt x="5306" y="1429"/>
                  </a:cubicBezTo>
                  <a:cubicBezTo>
                    <a:pt x="5320" y="1429"/>
                    <a:pt x="5328" y="1429"/>
                    <a:pt x="5335" y="1407"/>
                  </a:cubicBezTo>
                  <a:cubicBezTo>
                    <a:pt x="5349" y="1356"/>
                    <a:pt x="5371" y="1327"/>
                    <a:pt x="5430" y="1297"/>
                  </a:cubicBezTo>
                  <a:cubicBezTo>
                    <a:pt x="5489" y="1276"/>
                    <a:pt x="5584" y="1239"/>
                    <a:pt x="5562" y="1195"/>
                  </a:cubicBezTo>
                  <a:cubicBezTo>
                    <a:pt x="5547" y="1158"/>
                    <a:pt x="5503" y="1158"/>
                    <a:pt x="5474" y="1129"/>
                  </a:cubicBezTo>
                  <a:cubicBezTo>
                    <a:pt x="5437" y="1107"/>
                    <a:pt x="5452" y="1114"/>
                    <a:pt x="5474" y="1048"/>
                  </a:cubicBezTo>
                  <a:cubicBezTo>
                    <a:pt x="5489" y="975"/>
                    <a:pt x="5525" y="762"/>
                    <a:pt x="5489" y="733"/>
                  </a:cubicBezTo>
                  <a:cubicBezTo>
                    <a:pt x="5452" y="697"/>
                    <a:pt x="5445" y="682"/>
                    <a:pt x="5437" y="623"/>
                  </a:cubicBezTo>
                  <a:cubicBezTo>
                    <a:pt x="5430" y="557"/>
                    <a:pt x="5371" y="521"/>
                    <a:pt x="5313" y="499"/>
                  </a:cubicBezTo>
                  <a:cubicBezTo>
                    <a:pt x="5247" y="484"/>
                    <a:pt x="5196" y="447"/>
                    <a:pt x="5181" y="403"/>
                  </a:cubicBezTo>
                  <a:cubicBezTo>
                    <a:pt x="5166" y="367"/>
                    <a:pt x="5115" y="286"/>
                    <a:pt x="5181" y="286"/>
                  </a:cubicBezTo>
                  <a:cubicBezTo>
                    <a:pt x="5240" y="286"/>
                    <a:pt x="5261" y="308"/>
                    <a:pt x="5306" y="308"/>
                  </a:cubicBezTo>
                  <a:cubicBezTo>
                    <a:pt x="5313" y="308"/>
                    <a:pt x="5328" y="308"/>
                    <a:pt x="5335" y="308"/>
                  </a:cubicBezTo>
                  <a:cubicBezTo>
                    <a:pt x="5349" y="301"/>
                    <a:pt x="5357" y="301"/>
                    <a:pt x="5371" y="301"/>
                  </a:cubicBezTo>
                  <a:cubicBezTo>
                    <a:pt x="5386" y="301"/>
                    <a:pt x="5393" y="301"/>
                    <a:pt x="5408" y="301"/>
                  </a:cubicBezTo>
                  <a:cubicBezTo>
                    <a:pt x="5437" y="301"/>
                    <a:pt x="5459" y="301"/>
                    <a:pt x="5474" y="264"/>
                  </a:cubicBezTo>
                  <a:cubicBezTo>
                    <a:pt x="5489" y="206"/>
                    <a:pt x="5430" y="176"/>
                    <a:pt x="5481" y="147"/>
                  </a:cubicBezTo>
                  <a:cubicBezTo>
                    <a:pt x="5533" y="110"/>
                    <a:pt x="5533" y="66"/>
                    <a:pt x="5569" y="66"/>
                  </a:cubicBezTo>
                  <a:cubicBezTo>
                    <a:pt x="5613" y="66"/>
                    <a:pt x="5591" y="110"/>
                    <a:pt x="5635" y="110"/>
                  </a:cubicBezTo>
                  <a:cubicBezTo>
                    <a:pt x="5642" y="110"/>
                    <a:pt x="5650" y="110"/>
                    <a:pt x="5657" y="110"/>
                  </a:cubicBezTo>
                  <a:cubicBezTo>
                    <a:pt x="5738" y="96"/>
                    <a:pt x="5752" y="96"/>
                    <a:pt x="5804" y="59"/>
                  </a:cubicBezTo>
                  <a:cubicBezTo>
                    <a:pt x="5826" y="44"/>
                    <a:pt x="5848" y="30"/>
                    <a:pt x="5862" y="30"/>
                  </a:cubicBezTo>
                  <a:lnTo>
                    <a:pt x="5862" y="0"/>
                  </a:lnTo>
                  <a:lnTo>
                    <a:pt x="5862" y="0"/>
                  </a:lnTo>
                  <a:cubicBezTo>
                    <a:pt x="5840" y="0"/>
                    <a:pt x="5818" y="15"/>
                    <a:pt x="5789" y="30"/>
                  </a:cubicBezTo>
                  <a:cubicBezTo>
                    <a:pt x="5745" y="59"/>
                    <a:pt x="5730" y="59"/>
                    <a:pt x="5679" y="74"/>
                  </a:cubicBezTo>
                  <a:cubicBezTo>
                    <a:pt x="5650" y="81"/>
                    <a:pt x="5650" y="81"/>
                    <a:pt x="5650" y="81"/>
                  </a:cubicBezTo>
                  <a:cubicBezTo>
                    <a:pt x="5642" y="81"/>
                    <a:pt x="5635" y="81"/>
                    <a:pt x="5635" y="81"/>
                  </a:cubicBezTo>
                  <a:cubicBezTo>
                    <a:pt x="5628" y="81"/>
                    <a:pt x="5628" y="81"/>
                    <a:pt x="5628" y="81"/>
                  </a:cubicBezTo>
                  <a:lnTo>
                    <a:pt x="5628" y="81"/>
                  </a:lnTo>
                  <a:cubicBezTo>
                    <a:pt x="5628" y="81"/>
                    <a:pt x="5628" y="81"/>
                    <a:pt x="5628" y="74"/>
                  </a:cubicBezTo>
                  <a:cubicBezTo>
                    <a:pt x="5620" y="66"/>
                    <a:pt x="5613" y="37"/>
                    <a:pt x="5569" y="37"/>
                  </a:cubicBezTo>
                  <a:cubicBezTo>
                    <a:pt x="5533" y="37"/>
                    <a:pt x="5518" y="59"/>
                    <a:pt x="5503" y="81"/>
                  </a:cubicBezTo>
                  <a:cubicBezTo>
                    <a:pt x="5489" y="96"/>
                    <a:pt x="5481" y="103"/>
                    <a:pt x="5459" y="118"/>
                  </a:cubicBezTo>
                  <a:cubicBezTo>
                    <a:pt x="5416" y="147"/>
                    <a:pt x="5430" y="191"/>
                    <a:pt x="5437" y="213"/>
                  </a:cubicBezTo>
                  <a:cubicBezTo>
                    <a:pt x="5445" y="228"/>
                    <a:pt x="5445" y="235"/>
                    <a:pt x="5445" y="257"/>
                  </a:cubicBezTo>
                  <a:cubicBezTo>
                    <a:pt x="5437" y="271"/>
                    <a:pt x="5437" y="271"/>
                    <a:pt x="5408" y="271"/>
                  </a:cubicBezTo>
                  <a:cubicBezTo>
                    <a:pt x="5401" y="271"/>
                    <a:pt x="5393" y="271"/>
                    <a:pt x="5393" y="271"/>
                  </a:cubicBezTo>
                  <a:cubicBezTo>
                    <a:pt x="5386" y="271"/>
                    <a:pt x="5379" y="271"/>
                    <a:pt x="5371" y="271"/>
                  </a:cubicBezTo>
                  <a:cubicBezTo>
                    <a:pt x="5357" y="271"/>
                    <a:pt x="5342" y="271"/>
                    <a:pt x="5328" y="271"/>
                  </a:cubicBezTo>
                  <a:cubicBezTo>
                    <a:pt x="5320" y="279"/>
                    <a:pt x="5313" y="279"/>
                    <a:pt x="5306" y="279"/>
                  </a:cubicBezTo>
                  <a:cubicBezTo>
                    <a:pt x="5291" y="279"/>
                    <a:pt x="5276" y="271"/>
                    <a:pt x="5261" y="271"/>
                  </a:cubicBezTo>
                  <a:cubicBezTo>
                    <a:pt x="5240" y="264"/>
                    <a:pt x="5218" y="257"/>
                    <a:pt x="5181" y="257"/>
                  </a:cubicBezTo>
                  <a:cubicBezTo>
                    <a:pt x="5152" y="257"/>
                    <a:pt x="5130" y="271"/>
                    <a:pt x="5122" y="286"/>
                  </a:cubicBezTo>
                  <a:cubicBezTo>
                    <a:pt x="5108" y="316"/>
                    <a:pt x="5122" y="359"/>
                    <a:pt x="5144" y="396"/>
                  </a:cubicBezTo>
                  <a:cubicBezTo>
                    <a:pt x="5144" y="403"/>
                    <a:pt x="5152" y="411"/>
                    <a:pt x="5152" y="418"/>
                  </a:cubicBezTo>
                  <a:cubicBezTo>
                    <a:pt x="5174" y="469"/>
                    <a:pt x="5225" y="506"/>
                    <a:pt x="5298" y="528"/>
                  </a:cubicBezTo>
                  <a:cubicBezTo>
                    <a:pt x="5349" y="543"/>
                    <a:pt x="5401" y="579"/>
                    <a:pt x="5408" y="623"/>
                  </a:cubicBezTo>
                  <a:cubicBezTo>
                    <a:pt x="5416" y="689"/>
                    <a:pt x="5430" y="711"/>
                    <a:pt x="5467" y="755"/>
                  </a:cubicBezTo>
                  <a:cubicBezTo>
                    <a:pt x="5481" y="777"/>
                    <a:pt x="5467" y="953"/>
                    <a:pt x="5445" y="1041"/>
                  </a:cubicBezTo>
                  <a:cubicBezTo>
                    <a:pt x="5437" y="1056"/>
                    <a:pt x="5430" y="1070"/>
                    <a:pt x="5430" y="1078"/>
                  </a:cubicBezTo>
                  <a:cubicBezTo>
                    <a:pt x="5416" y="1114"/>
                    <a:pt x="5423" y="1129"/>
                    <a:pt x="5452" y="1151"/>
                  </a:cubicBezTo>
                  <a:cubicBezTo>
                    <a:pt x="5467" y="1166"/>
                    <a:pt x="5481" y="1173"/>
                    <a:pt x="5496" y="1180"/>
                  </a:cubicBezTo>
                  <a:cubicBezTo>
                    <a:pt x="5518" y="1188"/>
                    <a:pt x="5533" y="1195"/>
                    <a:pt x="5533" y="1209"/>
                  </a:cubicBezTo>
                  <a:cubicBezTo>
                    <a:pt x="5533" y="1224"/>
                    <a:pt x="5467" y="1253"/>
                    <a:pt x="5437" y="1261"/>
                  </a:cubicBezTo>
                  <a:cubicBezTo>
                    <a:pt x="5416" y="1276"/>
                    <a:pt x="5416" y="1276"/>
                    <a:pt x="5416" y="1276"/>
                  </a:cubicBezTo>
                  <a:cubicBezTo>
                    <a:pt x="5342" y="1305"/>
                    <a:pt x="5320" y="1349"/>
                    <a:pt x="5306" y="1400"/>
                  </a:cubicBezTo>
                  <a:lnTo>
                    <a:pt x="5306" y="1400"/>
                  </a:lnTo>
                  <a:cubicBezTo>
                    <a:pt x="5291" y="1400"/>
                    <a:pt x="5254" y="1378"/>
                    <a:pt x="5240" y="1356"/>
                  </a:cubicBezTo>
                  <a:cubicBezTo>
                    <a:pt x="5218" y="1334"/>
                    <a:pt x="5188" y="1327"/>
                    <a:pt x="5166" y="1327"/>
                  </a:cubicBezTo>
                  <a:cubicBezTo>
                    <a:pt x="5159" y="1327"/>
                    <a:pt x="5144" y="1327"/>
                    <a:pt x="5137" y="1327"/>
                  </a:cubicBezTo>
                  <a:cubicBezTo>
                    <a:pt x="5122" y="1327"/>
                    <a:pt x="5115" y="1334"/>
                    <a:pt x="5100" y="1334"/>
                  </a:cubicBezTo>
                  <a:cubicBezTo>
                    <a:pt x="5093" y="1334"/>
                    <a:pt x="5086" y="1327"/>
                    <a:pt x="5078" y="1327"/>
                  </a:cubicBezTo>
                  <a:cubicBezTo>
                    <a:pt x="5071" y="1327"/>
                    <a:pt x="5064" y="1327"/>
                    <a:pt x="5056" y="1327"/>
                  </a:cubicBezTo>
                  <a:cubicBezTo>
                    <a:pt x="5005" y="1327"/>
                    <a:pt x="4983" y="1363"/>
                    <a:pt x="4961" y="1393"/>
                  </a:cubicBezTo>
                  <a:cubicBezTo>
                    <a:pt x="4954" y="1400"/>
                    <a:pt x="4947" y="1415"/>
                    <a:pt x="4939" y="1422"/>
                  </a:cubicBezTo>
                  <a:cubicBezTo>
                    <a:pt x="4917" y="1444"/>
                    <a:pt x="4910" y="1466"/>
                    <a:pt x="4902" y="1481"/>
                  </a:cubicBezTo>
                  <a:cubicBezTo>
                    <a:pt x="4888" y="1495"/>
                    <a:pt x="4888" y="1510"/>
                    <a:pt x="4866" y="1517"/>
                  </a:cubicBezTo>
                  <a:cubicBezTo>
                    <a:pt x="4837" y="1532"/>
                    <a:pt x="4807" y="1539"/>
                    <a:pt x="4778" y="1539"/>
                  </a:cubicBezTo>
                  <a:cubicBezTo>
                    <a:pt x="4756" y="1539"/>
                    <a:pt x="4734" y="1539"/>
                    <a:pt x="4712" y="1532"/>
                  </a:cubicBezTo>
                  <a:cubicBezTo>
                    <a:pt x="4683" y="1532"/>
                    <a:pt x="4661" y="1525"/>
                    <a:pt x="4646" y="1525"/>
                  </a:cubicBezTo>
                  <a:cubicBezTo>
                    <a:pt x="4617" y="1525"/>
                    <a:pt x="4573" y="1532"/>
                    <a:pt x="4543" y="1569"/>
                  </a:cubicBezTo>
                  <a:cubicBezTo>
                    <a:pt x="4529" y="1598"/>
                    <a:pt x="4499" y="1612"/>
                    <a:pt x="4441" y="1627"/>
                  </a:cubicBezTo>
                  <a:lnTo>
                    <a:pt x="4434" y="1627"/>
                  </a:lnTo>
                  <a:cubicBezTo>
                    <a:pt x="4426" y="1627"/>
                    <a:pt x="4426" y="1627"/>
                    <a:pt x="4411" y="1605"/>
                  </a:cubicBezTo>
                  <a:cubicBezTo>
                    <a:pt x="4404" y="1590"/>
                    <a:pt x="4390" y="1561"/>
                    <a:pt x="4353" y="1547"/>
                  </a:cubicBezTo>
                  <a:cubicBezTo>
                    <a:pt x="4346" y="1539"/>
                    <a:pt x="4338" y="1532"/>
                    <a:pt x="4331" y="1532"/>
                  </a:cubicBezTo>
                  <a:cubicBezTo>
                    <a:pt x="4338" y="1525"/>
                    <a:pt x="4353" y="1517"/>
                    <a:pt x="4360" y="1510"/>
                  </a:cubicBezTo>
                  <a:cubicBezTo>
                    <a:pt x="4404" y="1473"/>
                    <a:pt x="4411" y="1473"/>
                    <a:pt x="4463" y="1451"/>
                  </a:cubicBezTo>
                  <a:cubicBezTo>
                    <a:pt x="4485" y="1451"/>
                    <a:pt x="4485" y="1451"/>
                    <a:pt x="4485" y="1451"/>
                  </a:cubicBezTo>
                  <a:cubicBezTo>
                    <a:pt x="4551" y="1422"/>
                    <a:pt x="4566" y="1393"/>
                    <a:pt x="4566" y="1349"/>
                  </a:cubicBezTo>
                  <a:cubicBezTo>
                    <a:pt x="4566" y="1334"/>
                    <a:pt x="4573" y="1319"/>
                    <a:pt x="4573" y="1305"/>
                  </a:cubicBezTo>
                  <a:cubicBezTo>
                    <a:pt x="4587" y="1261"/>
                    <a:pt x="4595" y="1231"/>
                    <a:pt x="4580" y="1202"/>
                  </a:cubicBezTo>
                  <a:cubicBezTo>
                    <a:pt x="4573" y="1195"/>
                    <a:pt x="4558" y="1180"/>
                    <a:pt x="4529" y="1180"/>
                  </a:cubicBezTo>
                  <a:cubicBezTo>
                    <a:pt x="4529" y="1180"/>
                    <a:pt x="4521" y="1180"/>
                    <a:pt x="4514" y="1188"/>
                  </a:cubicBezTo>
                  <a:cubicBezTo>
                    <a:pt x="4507" y="1188"/>
                    <a:pt x="4499" y="1188"/>
                    <a:pt x="4492" y="1188"/>
                  </a:cubicBezTo>
                  <a:cubicBezTo>
                    <a:pt x="4463" y="1188"/>
                    <a:pt x="4426" y="1173"/>
                    <a:pt x="4375" y="1136"/>
                  </a:cubicBezTo>
                  <a:cubicBezTo>
                    <a:pt x="4353" y="1129"/>
                    <a:pt x="4346" y="1121"/>
                    <a:pt x="4346" y="1114"/>
                  </a:cubicBezTo>
                  <a:cubicBezTo>
                    <a:pt x="4346" y="1114"/>
                    <a:pt x="4353" y="1107"/>
                    <a:pt x="4368" y="1100"/>
                  </a:cubicBezTo>
                  <a:cubicBezTo>
                    <a:pt x="4419" y="1078"/>
                    <a:pt x="4419" y="1034"/>
                    <a:pt x="4419" y="1004"/>
                  </a:cubicBezTo>
                  <a:cubicBezTo>
                    <a:pt x="4419" y="990"/>
                    <a:pt x="4419" y="968"/>
                    <a:pt x="4426" y="953"/>
                  </a:cubicBezTo>
                  <a:cubicBezTo>
                    <a:pt x="4456" y="902"/>
                    <a:pt x="4448" y="887"/>
                    <a:pt x="4434" y="858"/>
                  </a:cubicBezTo>
                  <a:cubicBezTo>
                    <a:pt x="4434" y="850"/>
                    <a:pt x="4426" y="850"/>
                    <a:pt x="4426" y="843"/>
                  </a:cubicBezTo>
                  <a:cubicBezTo>
                    <a:pt x="4419" y="821"/>
                    <a:pt x="4411" y="814"/>
                    <a:pt x="4419" y="814"/>
                  </a:cubicBezTo>
                  <a:lnTo>
                    <a:pt x="4419" y="814"/>
                  </a:lnTo>
                  <a:cubicBezTo>
                    <a:pt x="4419" y="814"/>
                    <a:pt x="4419" y="807"/>
                    <a:pt x="4448" y="807"/>
                  </a:cubicBezTo>
                  <a:cubicBezTo>
                    <a:pt x="4514" y="792"/>
                    <a:pt x="4529" y="755"/>
                    <a:pt x="4529" y="740"/>
                  </a:cubicBezTo>
                  <a:cubicBezTo>
                    <a:pt x="4529" y="711"/>
                    <a:pt x="4507" y="682"/>
                    <a:pt x="4470" y="667"/>
                  </a:cubicBezTo>
                  <a:cubicBezTo>
                    <a:pt x="4456" y="660"/>
                    <a:pt x="4448" y="645"/>
                    <a:pt x="4441" y="609"/>
                  </a:cubicBezTo>
                  <a:cubicBezTo>
                    <a:pt x="4434" y="587"/>
                    <a:pt x="4426" y="565"/>
                    <a:pt x="4419" y="543"/>
                  </a:cubicBezTo>
                  <a:cubicBezTo>
                    <a:pt x="4390" y="506"/>
                    <a:pt x="4346" y="491"/>
                    <a:pt x="4309" y="491"/>
                  </a:cubicBezTo>
                  <a:cubicBezTo>
                    <a:pt x="4280" y="491"/>
                    <a:pt x="4258" y="499"/>
                    <a:pt x="4236" y="513"/>
                  </a:cubicBezTo>
                  <a:cubicBezTo>
                    <a:pt x="4228" y="521"/>
                    <a:pt x="4214" y="521"/>
                    <a:pt x="4199" y="521"/>
                  </a:cubicBezTo>
                  <a:cubicBezTo>
                    <a:pt x="4177" y="521"/>
                    <a:pt x="4162" y="521"/>
                    <a:pt x="4155" y="513"/>
                  </a:cubicBezTo>
                  <a:cubicBezTo>
                    <a:pt x="4148" y="506"/>
                    <a:pt x="4140" y="499"/>
                    <a:pt x="4133" y="491"/>
                  </a:cubicBezTo>
                  <a:cubicBezTo>
                    <a:pt x="4111" y="469"/>
                    <a:pt x="4089" y="455"/>
                    <a:pt x="4045" y="447"/>
                  </a:cubicBezTo>
                  <a:cubicBezTo>
                    <a:pt x="4009" y="440"/>
                    <a:pt x="3979" y="433"/>
                    <a:pt x="3972" y="396"/>
                  </a:cubicBezTo>
                  <a:cubicBezTo>
                    <a:pt x="3965" y="381"/>
                    <a:pt x="3965" y="367"/>
                    <a:pt x="3965" y="352"/>
                  </a:cubicBezTo>
                  <a:cubicBezTo>
                    <a:pt x="3965" y="323"/>
                    <a:pt x="3965" y="279"/>
                    <a:pt x="3921" y="257"/>
                  </a:cubicBezTo>
                  <a:cubicBezTo>
                    <a:pt x="3899" y="250"/>
                    <a:pt x="3884" y="242"/>
                    <a:pt x="3869" y="228"/>
                  </a:cubicBezTo>
                  <a:cubicBezTo>
                    <a:pt x="3855" y="213"/>
                    <a:pt x="3840" y="191"/>
                    <a:pt x="3811" y="176"/>
                  </a:cubicBezTo>
                  <a:cubicBezTo>
                    <a:pt x="3796" y="169"/>
                    <a:pt x="3781" y="162"/>
                    <a:pt x="3759" y="162"/>
                  </a:cubicBezTo>
                  <a:cubicBezTo>
                    <a:pt x="3708" y="162"/>
                    <a:pt x="3686" y="220"/>
                    <a:pt x="3671" y="242"/>
                  </a:cubicBezTo>
                  <a:cubicBezTo>
                    <a:pt x="3671" y="250"/>
                    <a:pt x="3664" y="257"/>
                    <a:pt x="3657" y="271"/>
                  </a:cubicBezTo>
                  <a:cubicBezTo>
                    <a:pt x="3642" y="286"/>
                    <a:pt x="3628" y="301"/>
                    <a:pt x="3628" y="330"/>
                  </a:cubicBezTo>
                  <a:cubicBezTo>
                    <a:pt x="3635" y="352"/>
                    <a:pt x="3649" y="367"/>
                    <a:pt x="3664" y="381"/>
                  </a:cubicBezTo>
                  <a:cubicBezTo>
                    <a:pt x="3693" y="396"/>
                    <a:pt x="3693" y="403"/>
                    <a:pt x="3693" y="403"/>
                  </a:cubicBezTo>
                  <a:cubicBezTo>
                    <a:pt x="3693" y="403"/>
                    <a:pt x="3686" y="411"/>
                    <a:pt x="3686" y="418"/>
                  </a:cubicBezTo>
                  <a:cubicBezTo>
                    <a:pt x="3679" y="426"/>
                    <a:pt x="3679" y="433"/>
                    <a:pt x="3679" y="433"/>
                  </a:cubicBezTo>
                  <a:cubicBezTo>
                    <a:pt x="3671" y="447"/>
                    <a:pt x="3671" y="447"/>
                    <a:pt x="3664" y="455"/>
                  </a:cubicBezTo>
                  <a:cubicBezTo>
                    <a:pt x="3657" y="469"/>
                    <a:pt x="3657" y="477"/>
                    <a:pt x="3620" y="499"/>
                  </a:cubicBezTo>
                  <a:cubicBezTo>
                    <a:pt x="3561" y="535"/>
                    <a:pt x="3518" y="557"/>
                    <a:pt x="3466" y="594"/>
                  </a:cubicBezTo>
                  <a:cubicBezTo>
                    <a:pt x="3452" y="601"/>
                    <a:pt x="3437" y="616"/>
                    <a:pt x="3415" y="623"/>
                  </a:cubicBezTo>
                  <a:cubicBezTo>
                    <a:pt x="3349" y="667"/>
                    <a:pt x="3261" y="719"/>
                    <a:pt x="3210" y="770"/>
                  </a:cubicBezTo>
                  <a:cubicBezTo>
                    <a:pt x="3166" y="814"/>
                    <a:pt x="3034" y="828"/>
                    <a:pt x="2975" y="843"/>
                  </a:cubicBezTo>
                  <a:cubicBezTo>
                    <a:pt x="2968" y="843"/>
                    <a:pt x="2953" y="843"/>
                    <a:pt x="2946" y="843"/>
                  </a:cubicBezTo>
                  <a:cubicBezTo>
                    <a:pt x="2939" y="843"/>
                    <a:pt x="2917" y="850"/>
                    <a:pt x="2895" y="850"/>
                  </a:cubicBezTo>
                  <a:cubicBezTo>
                    <a:pt x="2821" y="850"/>
                    <a:pt x="2726" y="858"/>
                    <a:pt x="2690" y="909"/>
                  </a:cubicBezTo>
                  <a:cubicBezTo>
                    <a:pt x="2682" y="924"/>
                    <a:pt x="2660" y="924"/>
                    <a:pt x="2624" y="924"/>
                  </a:cubicBezTo>
                  <a:cubicBezTo>
                    <a:pt x="2616" y="924"/>
                    <a:pt x="2616" y="924"/>
                    <a:pt x="2616" y="924"/>
                  </a:cubicBezTo>
                  <a:cubicBezTo>
                    <a:pt x="2609" y="924"/>
                    <a:pt x="2609" y="924"/>
                    <a:pt x="2609" y="924"/>
                  </a:cubicBezTo>
                  <a:cubicBezTo>
                    <a:pt x="2602" y="931"/>
                    <a:pt x="2602" y="931"/>
                    <a:pt x="2602" y="931"/>
                  </a:cubicBezTo>
                  <a:cubicBezTo>
                    <a:pt x="2580" y="953"/>
                    <a:pt x="2543" y="968"/>
                    <a:pt x="2499" y="975"/>
                  </a:cubicBezTo>
                  <a:cubicBezTo>
                    <a:pt x="2418" y="990"/>
                    <a:pt x="2397" y="1034"/>
                    <a:pt x="2382" y="1070"/>
                  </a:cubicBezTo>
                  <a:cubicBezTo>
                    <a:pt x="2382" y="1078"/>
                    <a:pt x="2375" y="1085"/>
                    <a:pt x="2375" y="1100"/>
                  </a:cubicBezTo>
                  <a:cubicBezTo>
                    <a:pt x="2367" y="1107"/>
                    <a:pt x="2367" y="1107"/>
                    <a:pt x="2345" y="1107"/>
                  </a:cubicBezTo>
                  <a:cubicBezTo>
                    <a:pt x="2323" y="1107"/>
                    <a:pt x="2294" y="1107"/>
                    <a:pt x="2265" y="1129"/>
                  </a:cubicBezTo>
                  <a:cubicBezTo>
                    <a:pt x="2235" y="1158"/>
                    <a:pt x="2221" y="1202"/>
                    <a:pt x="2206" y="1239"/>
                  </a:cubicBezTo>
                  <a:cubicBezTo>
                    <a:pt x="2191" y="1268"/>
                    <a:pt x="2184" y="1290"/>
                    <a:pt x="2177" y="1305"/>
                  </a:cubicBezTo>
                  <a:cubicBezTo>
                    <a:pt x="2147" y="1327"/>
                    <a:pt x="2125" y="1327"/>
                    <a:pt x="2059" y="1327"/>
                  </a:cubicBezTo>
                  <a:cubicBezTo>
                    <a:pt x="1964" y="1327"/>
                    <a:pt x="1928" y="1415"/>
                    <a:pt x="1906" y="1451"/>
                  </a:cubicBezTo>
                  <a:cubicBezTo>
                    <a:pt x="1906" y="1444"/>
                    <a:pt x="1898" y="1444"/>
                    <a:pt x="1891" y="1444"/>
                  </a:cubicBezTo>
                  <a:cubicBezTo>
                    <a:pt x="1862" y="1444"/>
                    <a:pt x="1847" y="1466"/>
                    <a:pt x="1840" y="1481"/>
                  </a:cubicBezTo>
                  <a:cubicBezTo>
                    <a:pt x="1825" y="1503"/>
                    <a:pt x="1818" y="1525"/>
                    <a:pt x="1818" y="1547"/>
                  </a:cubicBezTo>
                  <a:cubicBezTo>
                    <a:pt x="1825" y="1576"/>
                    <a:pt x="1862" y="1605"/>
                    <a:pt x="1906" y="1635"/>
                  </a:cubicBezTo>
                  <a:cubicBezTo>
                    <a:pt x="1928" y="1649"/>
                    <a:pt x="1928" y="1649"/>
                    <a:pt x="1928" y="1649"/>
                  </a:cubicBezTo>
                  <a:cubicBezTo>
                    <a:pt x="1986" y="1686"/>
                    <a:pt x="2030" y="1715"/>
                    <a:pt x="2059" y="1752"/>
                  </a:cubicBezTo>
                  <a:cubicBezTo>
                    <a:pt x="2067" y="1759"/>
                    <a:pt x="2074" y="1774"/>
                    <a:pt x="2081" y="1774"/>
                  </a:cubicBezTo>
                  <a:cubicBezTo>
                    <a:pt x="2081" y="1781"/>
                    <a:pt x="2089" y="1788"/>
                    <a:pt x="2089" y="1796"/>
                  </a:cubicBezTo>
                  <a:cubicBezTo>
                    <a:pt x="2089" y="1796"/>
                    <a:pt x="2089" y="1796"/>
                    <a:pt x="2081" y="1818"/>
                  </a:cubicBezTo>
                  <a:cubicBezTo>
                    <a:pt x="2067" y="1840"/>
                    <a:pt x="2059" y="1854"/>
                    <a:pt x="2052" y="1862"/>
                  </a:cubicBezTo>
                  <a:cubicBezTo>
                    <a:pt x="2037" y="1891"/>
                    <a:pt x="2023" y="1913"/>
                    <a:pt x="2001" y="1957"/>
                  </a:cubicBezTo>
                  <a:cubicBezTo>
                    <a:pt x="1979" y="2001"/>
                    <a:pt x="1920" y="2045"/>
                    <a:pt x="1898" y="2052"/>
                  </a:cubicBezTo>
                  <a:cubicBezTo>
                    <a:pt x="1876" y="1979"/>
                    <a:pt x="1825" y="1964"/>
                    <a:pt x="1796" y="1964"/>
                  </a:cubicBezTo>
                  <a:cubicBezTo>
                    <a:pt x="1781" y="1964"/>
                    <a:pt x="1766" y="1971"/>
                    <a:pt x="1744" y="1979"/>
                  </a:cubicBezTo>
                  <a:cubicBezTo>
                    <a:pt x="1693" y="1994"/>
                    <a:pt x="1503" y="2067"/>
                    <a:pt x="1459" y="2111"/>
                  </a:cubicBezTo>
                  <a:cubicBezTo>
                    <a:pt x="1437" y="2126"/>
                    <a:pt x="1393" y="2155"/>
                    <a:pt x="1363" y="2155"/>
                  </a:cubicBezTo>
                  <a:cubicBezTo>
                    <a:pt x="1349" y="2155"/>
                    <a:pt x="1341" y="2155"/>
                    <a:pt x="1334" y="2147"/>
                  </a:cubicBezTo>
                  <a:cubicBezTo>
                    <a:pt x="1297" y="2104"/>
                    <a:pt x="1254" y="2074"/>
                    <a:pt x="1209" y="2074"/>
                  </a:cubicBezTo>
                  <a:cubicBezTo>
                    <a:pt x="1187" y="2074"/>
                    <a:pt x="1165" y="2089"/>
                    <a:pt x="1158" y="2111"/>
                  </a:cubicBezTo>
                  <a:cubicBezTo>
                    <a:pt x="1144" y="2140"/>
                    <a:pt x="1173" y="2169"/>
                    <a:pt x="1187" y="2191"/>
                  </a:cubicBezTo>
                  <a:cubicBezTo>
                    <a:pt x="1202" y="2199"/>
                    <a:pt x="1217" y="2213"/>
                    <a:pt x="1209" y="2228"/>
                  </a:cubicBezTo>
                  <a:lnTo>
                    <a:pt x="1209" y="2228"/>
                  </a:lnTo>
                  <a:cubicBezTo>
                    <a:pt x="1202" y="2228"/>
                    <a:pt x="1187" y="2221"/>
                    <a:pt x="1158" y="2199"/>
                  </a:cubicBezTo>
                  <a:cubicBezTo>
                    <a:pt x="1107" y="2155"/>
                    <a:pt x="1041" y="2111"/>
                    <a:pt x="968" y="2111"/>
                  </a:cubicBezTo>
                  <a:cubicBezTo>
                    <a:pt x="960" y="2111"/>
                    <a:pt x="953" y="2111"/>
                    <a:pt x="946" y="2111"/>
                  </a:cubicBezTo>
                  <a:cubicBezTo>
                    <a:pt x="916" y="2118"/>
                    <a:pt x="902" y="2118"/>
                    <a:pt x="880" y="2118"/>
                  </a:cubicBezTo>
                  <a:cubicBezTo>
                    <a:pt x="843" y="2118"/>
                    <a:pt x="821" y="2111"/>
                    <a:pt x="814" y="2096"/>
                  </a:cubicBezTo>
                  <a:cubicBezTo>
                    <a:pt x="814" y="2081"/>
                    <a:pt x="806" y="2067"/>
                    <a:pt x="799" y="2052"/>
                  </a:cubicBezTo>
                  <a:cubicBezTo>
                    <a:pt x="785" y="2008"/>
                    <a:pt x="770" y="1964"/>
                    <a:pt x="718" y="1964"/>
                  </a:cubicBezTo>
                  <a:cubicBezTo>
                    <a:pt x="704" y="1964"/>
                    <a:pt x="638" y="1964"/>
                    <a:pt x="616" y="2008"/>
                  </a:cubicBezTo>
                  <a:cubicBezTo>
                    <a:pt x="616" y="2016"/>
                    <a:pt x="609" y="2038"/>
                    <a:pt x="631" y="2067"/>
                  </a:cubicBezTo>
                  <a:cubicBezTo>
                    <a:pt x="638" y="2074"/>
                    <a:pt x="645" y="2089"/>
                    <a:pt x="653" y="2096"/>
                  </a:cubicBezTo>
                  <a:cubicBezTo>
                    <a:pt x="667" y="2118"/>
                    <a:pt x="697" y="2147"/>
                    <a:pt x="704" y="2169"/>
                  </a:cubicBezTo>
                  <a:cubicBezTo>
                    <a:pt x="631" y="2169"/>
                    <a:pt x="616" y="2155"/>
                    <a:pt x="601" y="2126"/>
                  </a:cubicBezTo>
                  <a:cubicBezTo>
                    <a:pt x="587" y="2104"/>
                    <a:pt x="565" y="2089"/>
                    <a:pt x="543" y="2089"/>
                  </a:cubicBezTo>
                  <a:cubicBezTo>
                    <a:pt x="506" y="2089"/>
                    <a:pt x="477" y="2111"/>
                    <a:pt x="455" y="2147"/>
                  </a:cubicBezTo>
                  <a:cubicBezTo>
                    <a:pt x="440" y="2184"/>
                    <a:pt x="411" y="2191"/>
                    <a:pt x="345" y="2199"/>
                  </a:cubicBezTo>
                  <a:cubicBezTo>
                    <a:pt x="301" y="2206"/>
                    <a:pt x="272" y="2228"/>
                    <a:pt x="264" y="2257"/>
                  </a:cubicBezTo>
                  <a:cubicBezTo>
                    <a:pt x="257" y="2294"/>
                    <a:pt x="279" y="2338"/>
                    <a:pt x="316" y="2367"/>
                  </a:cubicBezTo>
                  <a:cubicBezTo>
                    <a:pt x="352" y="2397"/>
                    <a:pt x="359" y="2419"/>
                    <a:pt x="359" y="2433"/>
                  </a:cubicBezTo>
                  <a:cubicBezTo>
                    <a:pt x="359" y="2433"/>
                    <a:pt x="352" y="2440"/>
                    <a:pt x="345" y="2440"/>
                  </a:cubicBezTo>
                  <a:cubicBezTo>
                    <a:pt x="286" y="2470"/>
                    <a:pt x="257" y="2507"/>
                    <a:pt x="257" y="2507"/>
                  </a:cubicBezTo>
                  <a:cubicBezTo>
                    <a:pt x="213" y="2572"/>
                    <a:pt x="213" y="2572"/>
                    <a:pt x="213" y="2572"/>
                  </a:cubicBezTo>
                  <a:cubicBezTo>
                    <a:pt x="286" y="2558"/>
                    <a:pt x="286" y="2558"/>
                    <a:pt x="286" y="2558"/>
                  </a:cubicBezTo>
                  <a:cubicBezTo>
                    <a:pt x="286" y="2558"/>
                    <a:pt x="294" y="2558"/>
                    <a:pt x="316" y="2558"/>
                  </a:cubicBezTo>
                  <a:cubicBezTo>
                    <a:pt x="330" y="2558"/>
                    <a:pt x="359" y="2558"/>
                    <a:pt x="381" y="2565"/>
                  </a:cubicBezTo>
                  <a:cubicBezTo>
                    <a:pt x="418" y="2580"/>
                    <a:pt x="418" y="2602"/>
                    <a:pt x="418" y="2675"/>
                  </a:cubicBezTo>
                  <a:cubicBezTo>
                    <a:pt x="418" y="2748"/>
                    <a:pt x="433" y="2785"/>
                    <a:pt x="506" y="2814"/>
                  </a:cubicBezTo>
                  <a:cubicBezTo>
                    <a:pt x="528" y="2821"/>
                    <a:pt x="528" y="2821"/>
                    <a:pt x="528" y="2821"/>
                  </a:cubicBezTo>
                  <a:cubicBezTo>
                    <a:pt x="543" y="2829"/>
                    <a:pt x="572" y="2844"/>
                    <a:pt x="579" y="2851"/>
                  </a:cubicBezTo>
                  <a:lnTo>
                    <a:pt x="579" y="2851"/>
                  </a:lnTo>
                  <a:cubicBezTo>
                    <a:pt x="543" y="2880"/>
                    <a:pt x="521" y="2902"/>
                    <a:pt x="521" y="2931"/>
                  </a:cubicBezTo>
                  <a:cubicBezTo>
                    <a:pt x="521" y="2961"/>
                    <a:pt x="535" y="2990"/>
                    <a:pt x="572" y="3027"/>
                  </a:cubicBezTo>
                  <a:cubicBezTo>
                    <a:pt x="645" y="3093"/>
                    <a:pt x="675" y="3129"/>
                    <a:pt x="682" y="3181"/>
                  </a:cubicBezTo>
                  <a:cubicBezTo>
                    <a:pt x="689" y="3210"/>
                    <a:pt x="697" y="3232"/>
                    <a:pt x="711" y="3247"/>
                  </a:cubicBezTo>
                  <a:cubicBezTo>
                    <a:pt x="726" y="3269"/>
                    <a:pt x="740" y="3298"/>
                    <a:pt x="748" y="3342"/>
                  </a:cubicBezTo>
                  <a:cubicBezTo>
                    <a:pt x="755" y="3357"/>
                    <a:pt x="763" y="3378"/>
                    <a:pt x="763" y="3400"/>
                  </a:cubicBezTo>
                  <a:cubicBezTo>
                    <a:pt x="785" y="3466"/>
                    <a:pt x="806" y="3518"/>
                    <a:pt x="770" y="3576"/>
                  </a:cubicBezTo>
                  <a:cubicBezTo>
                    <a:pt x="740" y="3642"/>
                    <a:pt x="748" y="3694"/>
                    <a:pt x="755" y="3730"/>
                  </a:cubicBezTo>
                  <a:cubicBezTo>
                    <a:pt x="755" y="3759"/>
                    <a:pt x="755" y="3789"/>
                    <a:pt x="748" y="3811"/>
                  </a:cubicBezTo>
                  <a:cubicBezTo>
                    <a:pt x="740" y="3833"/>
                    <a:pt x="733" y="3840"/>
                    <a:pt x="711" y="3855"/>
                  </a:cubicBezTo>
                  <a:cubicBezTo>
                    <a:pt x="689" y="3869"/>
                    <a:pt x="667" y="3891"/>
                    <a:pt x="631" y="3935"/>
                  </a:cubicBezTo>
                  <a:cubicBezTo>
                    <a:pt x="594" y="3987"/>
                    <a:pt x="565" y="4030"/>
                    <a:pt x="543" y="4075"/>
                  </a:cubicBezTo>
                  <a:cubicBezTo>
                    <a:pt x="521" y="4104"/>
                    <a:pt x="499" y="4140"/>
                    <a:pt x="484" y="4163"/>
                  </a:cubicBezTo>
                  <a:cubicBezTo>
                    <a:pt x="469" y="4185"/>
                    <a:pt x="389" y="4287"/>
                    <a:pt x="396" y="4360"/>
                  </a:cubicBezTo>
                  <a:cubicBezTo>
                    <a:pt x="404" y="4382"/>
                    <a:pt x="418" y="4404"/>
                    <a:pt x="433" y="4412"/>
                  </a:cubicBezTo>
                  <a:cubicBezTo>
                    <a:pt x="455" y="4426"/>
                    <a:pt x="484" y="4434"/>
                    <a:pt x="506" y="4434"/>
                  </a:cubicBezTo>
                  <a:cubicBezTo>
                    <a:pt x="528" y="4434"/>
                    <a:pt x="550" y="4426"/>
                    <a:pt x="572" y="4419"/>
                  </a:cubicBezTo>
                  <a:cubicBezTo>
                    <a:pt x="565" y="4426"/>
                    <a:pt x="565" y="4426"/>
                    <a:pt x="565" y="4426"/>
                  </a:cubicBezTo>
                  <a:cubicBezTo>
                    <a:pt x="587" y="4456"/>
                    <a:pt x="587" y="4456"/>
                    <a:pt x="587" y="4456"/>
                  </a:cubicBezTo>
                  <a:lnTo>
                    <a:pt x="587" y="4456"/>
                  </a:lnTo>
                  <a:cubicBezTo>
                    <a:pt x="587" y="4456"/>
                    <a:pt x="594" y="4463"/>
                    <a:pt x="601" y="4478"/>
                  </a:cubicBezTo>
                  <a:cubicBezTo>
                    <a:pt x="587" y="4478"/>
                    <a:pt x="565" y="4485"/>
                    <a:pt x="543" y="4492"/>
                  </a:cubicBezTo>
                  <a:cubicBezTo>
                    <a:pt x="521" y="4499"/>
                    <a:pt x="521" y="4499"/>
                    <a:pt x="521" y="4499"/>
                  </a:cubicBezTo>
                  <a:cubicBezTo>
                    <a:pt x="469" y="4521"/>
                    <a:pt x="425" y="4535"/>
                    <a:pt x="389" y="4608"/>
                  </a:cubicBezTo>
                  <a:cubicBezTo>
                    <a:pt x="374" y="4638"/>
                    <a:pt x="367" y="4645"/>
                    <a:pt x="359" y="4645"/>
                  </a:cubicBezTo>
                  <a:cubicBezTo>
                    <a:pt x="345" y="4653"/>
                    <a:pt x="330" y="4660"/>
                    <a:pt x="308" y="4682"/>
                  </a:cubicBezTo>
                  <a:cubicBezTo>
                    <a:pt x="257" y="4711"/>
                    <a:pt x="235" y="4770"/>
                    <a:pt x="213" y="4806"/>
                  </a:cubicBezTo>
                  <a:cubicBezTo>
                    <a:pt x="213" y="4821"/>
                    <a:pt x="206" y="4828"/>
                    <a:pt x="198" y="4843"/>
                  </a:cubicBezTo>
                  <a:cubicBezTo>
                    <a:pt x="184" y="4836"/>
                    <a:pt x="162" y="4814"/>
                    <a:pt x="162" y="4792"/>
                  </a:cubicBezTo>
                  <a:cubicBezTo>
                    <a:pt x="162" y="4733"/>
                    <a:pt x="125" y="4726"/>
                    <a:pt x="110" y="4726"/>
                  </a:cubicBezTo>
                  <a:cubicBezTo>
                    <a:pt x="96" y="4726"/>
                    <a:pt x="74" y="4733"/>
                    <a:pt x="44" y="4755"/>
                  </a:cubicBezTo>
                  <a:cubicBezTo>
                    <a:pt x="0" y="4792"/>
                    <a:pt x="15" y="4836"/>
                    <a:pt x="30" y="4865"/>
                  </a:cubicBezTo>
                  <a:cubicBezTo>
                    <a:pt x="37" y="4887"/>
                    <a:pt x="44" y="4916"/>
                    <a:pt x="44" y="4938"/>
                  </a:cubicBezTo>
                  <a:cubicBezTo>
                    <a:pt x="44" y="4960"/>
                    <a:pt x="44" y="4975"/>
                    <a:pt x="44" y="4989"/>
                  </a:cubicBezTo>
                  <a:cubicBezTo>
                    <a:pt x="37" y="5034"/>
                    <a:pt x="37" y="5070"/>
                    <a:pt x="59" y="5092"/>
                  </a:cubicBezTo>
                  <a:cubicBezTo>
                    <a:pt x="66" y="5107"/>
                    <a:pt x="81" y="5114"/>
                    <a:pt x="103" y="5114"/>
                  </a:cubicBezTo>
                  <a:cubicBezTo>
                    <a:pt x="118" y="5114"/>
                    <a:pt x="125" y="5107"/>
                    <a:pt x="140" y="5107"/>
                  </a:cubicBezTo>
                  <a:cubicBezTo>
                    <a:pt x="191" y="5092"/>
                    <a:pt x="220" y="5092"/>
                    <a:pt x="242" y="5092"/>
                  </a:cubicBezTo>
                  <a:cubicBezTo>
                    <a:pt x="264" y="5092"/>
                    <a:pt x="279" y="5092"/>
                    <a:pt x="301" y="5085"/>
                  </a:cubicBezTo>
                  <a:lnTo>
                    <a:pt x="308" y="5085"/>
                  </a:lnTo>
                  <a:lnTo>
                    <a:pt x="316" y="5085"/>
                  </a:lnTo>
                  <a:cubicBezTo>
                    <a:pt x="316" y="5085"/>
                    <a:pt x="316" y="5092"/>
                    <a:pt x="301" y="5114"/>
                  </a:cubicBezTo>
                  <a:cubicBezTo>
                    <a:pt x="272" y="5158"/>
                    <a:pt x="279" y="5195"/>
                    <a:pt x="286" y="5217"/>
                  </a:cubicBezTo>
                  <a:cubicBezTo>
                    <a:pt x="301" y="5246"/>
                    <a:pt x="345" y="5268"/>
                    <a:pt x="396" y="5268"/>
                  </a:cubicBezTo>
                  <a:cubicBezTo>
                    <a:pt x="411" y="5268"/>
                    <a:pt x="418" y="5268"/>
                    <a:pt x="418" y="5268"/>
                  </a:cubicBezTo>
                  <a:cubicBezTo>
                    <a:pt x="418" y="5275"/>
                    <a:pt x="418" y="5305"/>
                    <a:pt x="418" y="5327"/>
                  </a:cubicBezTo>
                  <a:cubicBezTo>
                    <a:pt x="418" y="5349"/>
                    <a:pt x="425" y="5371"/>
                    <a:pt x="425" y="5393"/>
                  </a:cubicBezTo>
                  <a:cubicBezTo>
                    <a:pt x="433" y="5415"/>
                    <a:pt x="440" y="5444"/>
                    <a:pt x="433" y="5451"/>
                  </a:cubicBezTo>
                  <a:cubicBezTo>
                    <a:pt x="433" y="5451"/>
                    <a:pt x="425" y="5451"/>
                    <a:pt x="418" y="5451"/>
                  </a:cubicBezTo>
                  <a:cubicBezTo>
                    <a:pt x="418" y="5458"/>
                    <a:pt x="411" y="5458"/>
                    <a:pt x="404" y="5458"/>
                  </a:cubicBezTo>
                  <a:cubicBezTo>
                    <a:pt x="389" y="5458"/>
                    <a:pt x="374" y="5451"/>
                    <a:pt x="359" y="5451"/>
                  </a:cubicBezTo>
                  <a:cubicBezTo>
                    <a:pt x="352" y="5451"/>
                    <a:pt x="337" y="5451"/>
                    <a:pt x="323" y="5451"/>
                  </a:cubicBezTo>
                  <a:cubicBezTo>
                    <a:pt x="316" y="5451"/>
                    <a:pt x="294" y="5451"/>
                    <a:pt x="279" y="5466"/>
                  </a:cubicBezTo>
                  <a:cubicBezTo>
                    <a:pt x="264" y="5480"/>
                    <a:pt x="257" y="5495"/>
                    <a:pt x="257" y="5517"/>
                  </a:cubicBezTo>
                  <a:cubicBezTo>
                    <a:pt x="257" y="5598"/>
                    <a:pt x="257" y="5605"/>
                    <a:pt x="228" y="5612"/>
                  </a:cubicBezTo>
                  <a:cubicBezTo>
                    <a:pt x="184" y="5620"/>
                    <a:pt x="176" y="5642"/>
                    <a:pt x="176" y="5656"/>
                  </a:cubicBezTo>
                  <a:cubicBezTo>
                    <a:pt x="169" y="5693"/>
                    <a:pt x="206" y="5722"/>
                    <a:pt x="242" y="5737"/>
                  </a:cubicBezTo>
                  <a:cubicBezTo>
                    <a:pt x="257" y="5744"/>
                    <a:pt x="264" y="5744"/>
                    <a:pt x="272" y="5752"/>
                  </a:cubicBezTo>
                  <a:cubicBezTo>
                    <a:pt x="279" y="5752"/>
                    <a:pt x="286" y="5759"/>
                    <a:pt x="294" y="5759"/>
                  </a:cubicBezTo>
                  <a:lnTo>
                    <a:pt x="294" y="5759"/>
                  </a:lnTo>
                  <a:cubicBezTo>
                    <a:pt x="294" y="5759"/>
                    <a:pt x="294" y="5766"/>
                    <a:pt x="286" y="5796"/>
                  </a:cubicBezTo>
                  <a:cubicBezTo>
                    <a:pt x="264" y="5854"/>
                    <a:pt x="264" y="5891"/>
                    <a:pt x="286" y="5913"/>
                  </a:cubicBezTo>
                  <a:cubicBezTo>
                    <a:pt x="301" y="5935"/>
                    <a:pt x="323" y="5949"/>
                    <a:pt x="352" y="5957"/>
                  </a:cubicBezTo>
                  <a:cubicBezTo>
                    <a:pt x="359" y="5957"/>
                    <a:pt x="367" y="5957"/>
                    <a:pt x="374" y="5957"/>
                  </a:cubicBezTo>
                  <a:cubicBezTo>
                    <a:pt x="396" y="5957"/>
                    <a:pt x="411" y="5957"/>
                    <a:pt x="433" y="5949"/>
                  </a:cubicBezTo>
                  <a:cubicBezTo>
                    <a:pt x="440" y="5949"/>
                    <a:pt x="455" y="5942"/>
                    <a:pt x="462" y="5942"/>
                  </a:cubicBezTo>
                  <a:cubicBezTo>
                    <a:pt x="469" y="5942"/>
                    <a:pt x="477" y="5942"/>
                    <a:pt x="477" y="5957"/>
                  </a:cubicBezTo>
                  <a:cubicBezTo>
                    <a:pt x="499" y="5986"/>
                    <a:pt x="506" y="5994"/>
                    <a:pt x="513" y="6023"/>
                  </a:cubicBezTo>
                  <a:cubicBezTo>
                    <a:pt x="513" y="6037"/>
                    <a:pt x="521" y="6052"/>
                    <a:pt x="535" y="6081"/>
                  </a:cubicBezTo>
                  <a:cubicBezTo>
                    <a:pt x="543" y="6111"/>
                    <a:pt x="543" y="6133"/>
                    <a:pt x="543" y="6147"/>
                  </a:cubicBezTo>
                  <a:cubicBezTo>
                    <a:pt x="543" y="6191"/>
                    <a:pt x="557" y="6213"/>
                    <a:pt x="623" y="6235"/>
                  </a:cubicBezTo>
                  <a:cubicBezTo>
                    <a:pt x="645" y="6250"/>
                    <a:pt x="660" y="6250"/>
                    <a:pt x="682" y="6250"/>
                  </a:cubicBezTo>
                  <a:cubicBezTo>
                    <a:pt x="704" y="6250"/>
                    <a:pt x="718" y="6250"/>
                    <a:pt x="726" y="6243"/>
                  </a:cubicBezTo>
                  <a:lnTo>
                    <a:pt x="733" y="6243"/>
                  </a:lnTo>
                  <a:cubicBezTo>
                    <a:pt x="733" y="6243"/>
                    <a:pt x="733" y="6250"/>
                    <a:pt x="740" y="6257"/>
                  </a:cubicBezTo>
                  <a:cubicBezTo>
                    <a:pt x="748" y="6279"/>
                    <a:pt x="755" y="6294"/>
                    <a:pt x="763" y="6301"/>
                  </a:cubicBezTo>
                  <a:cubicBezTo>
                    <a:pt x="755" y="6308"/>
                    <a:pt x="733" y="6323"/>
                    <a:pt x="726" y="6338"/>
                  </a:cubicBezTo>
                  <a:cubicBezTo>
                    <a:pt x="689" y="6367"/>
                    <a:pt x="667" y="6375"/>
                    <a:pt x="653" y="6382"/>
                  </a:cubicBezTo>
                  <a:cubicBezTo>
                    <a:pt x="616" y="6389"/>
                    <a:pt x="601" y="6404"/>
                    <a:pt x="587" y="6462"/>
                  </a:cubicBezTo>
                  <a:cubicBezTo>
                    <a:pt x="572" y="6543"/>
                    <a:pt x="587" y="6580"/>
                    <a:pt x="623" y="6616"/>
                  </a:cubicBezTo>
                  <a:cubicBezTo>
                    <a:pt x="631" y="6624"/>
                    <a:pt x="631" y="6631"/>
                    <a:pt x="638" y="6638"/>
                  </a:cubicBezTo>
                  <a:cubicBezTo>
                    <a:pt x="645" y="6646"/>
                    <a:pt x="653" y="6653"/>
                    <a:pt x="653" y="6660"/>
                  </a:cubicBezTo>
                  <a:cubicBezTo>
                    <a:pt x="667" y="6675"/>
                    <a:pt x="675" y="6704"/>
                    <a:pt x="718" y="6704"/>
                  </a:cubicBezTo>
                  <a:cubicBezTo>
                    <a:pt x="733" y="6704"/>
                    <a:pt x="755" y="6697"/>
                    <a:pt x="785" y="6697"/>
                  </a:cubicBezTo>
                  <a:cubicBezTo>
                    <a:pt x="799" y="6689"/>
                    <a:pt x="806" y="6689"/>
                    <a:pt x="814" y="6689"/>
                  </a:cubicBezTo>
                  <a:cubicBezTo>
                    <a:pt x="872" y="6689"/>
                    <a:pt x="902" y="6726"/>
                    <a:pt x="931" y="6792"/>
                  </a:cubicBezTo>
                  <a:cubicBezTo>
                    <a:pt x="946" y="6814"/>
                    <a:pt x="960" y="6829"/>
                    <a:pt x="968" y="6844"/>
                  </a:cubicBezTo>
                  <a:cubicBezTo>
                    <a:pt x="997" y="6873"/>
                    <a:pt x="997" y="6880"/>
                    <a:pt x="975" y="6924"/>
                  </a:cubicBezTo>
                  <a:cubicBezTo>
                    <a:pt x="931" y="7012"/>
                    <a:pt x="909" y="7056"/>
                    <a:pt x="953" y="7129"/>
                  </a:cubicBezTo>
                  <a:cubicBezTo>
                    <a:pt x="960" y="7144"/>
                    <a:pt x="975" y="7158"/>
                    <a:pt x="989" y="7166"/>
                  </a:cubicBezTo>
                  <a:cubicBezTo>
                    <a:pt x="1026" y="7203"/>
                    <a:pt x="1026" y="7203"/>
                    <a:pt x="1026" y="7203"/>
                  </a:cubicBezTo>
                  <a:cubicBezTo>
                    <a:pt x="1034" y="7151"/>
                    <a:pt x="1034" y="7151"/>
                    <a:pt x="1034" y="7151"/>
                  </a:cubicBezTo>
                  <a:cubicBezTo>
                    <a:pt x="1041" y="7144"/>
                    <a:pt x="1041" y="7144"/>
                    <a:pt x="1041" y="7144"/>
                  </a:cubicBezTo>
                  <a:cubicBezTo>
                    <a:pt x="1041" y="7129"/>
                    <a:pt x="1048" y="7093"/>
                    <a:pt x="1056" y="7093"/>
                  </a:cubicBezTo>
                  <a:cubicBezTo>
                    <a:pt x="1063" y="7093"/>
                    <a:pt x="1063" y="7093"/>
                    <a:pt x="1070" y="7093"/>
                  </a:cubicBezTo>
                  <a:cubicBezTo>
                    <a:pt x="1078" y="7093"/>
                    <a:pt x="1085" y="7093"/>
                    <a:pt x="1107" y="7129"/>
                  </a:cubicBezTo>
                  <a:cubicBezTo>
                    <a:pt x="1114" y="7137"/>
                    <a:pt x="1122" y="7151"/>
                    <a:pt x="1122" y="7158"/>
                  </a:cubicBezTo>
                  <a:cubicBezTo>
                    <a:pt x="1144" y="7203"/>
                    <a:pt x="1165" y="7254"/>
                    <a:pt x="1209" y="7254"/>
                  </a:cubicBezTo>
                  <a:cubicBezTo>
                    <a:pt x="1231" y="7254"/>
                    <a:pt x="1254" y="7246"/>
                    <a:pt x="1275" y="7217"/>
                  </a:cubicBezTo>
                  <a:cubicBezTo>
                    <a:pt x="1341" y="7144"/>
                    <a:pt x="1363" y="7129"/>
                    <a:pt x="1415" y="7115"/>
                  </a:cubicBezTo>
                  <a:cubicBezTo>
                    <a:pt x="1422" y="7115"/>
                    <a:pt x="1422" y="7115"/>
                    <a:pt x="1429" y="7115"/>
                  </a:cubicBezTo>
                  <a:cubicBezTo>
                    <a:pt x="1459" y="7115"/>
                    <a:pt x="1488" y="7144"/>
                    <a:pt x="1510" y="7173"/>
                  </a:cubicBezTo>
                  <a:cubicBezTo>
                    <a:pt x="1532" y="7203"/>
                    <a:pt x="1561" y="7217"/>
                    <a:pt x="1590" y="7217"/>
                  </a:cubicBezTo>
                  <a:cubicBezTo>
                    <a:pt x="1613" y="7217"/>
                    <a:pt x="1627" y="7210"/>
                    <a:pt x="1635" y="7195"/>
                  </a:cubicBezTo>
                  <a:cubicBezTo>
                    <a:pt x="1642" y="7203"/>
                    <a:pt x="1649" y="7217"/>
                    <a:pt x="1656" y="7217"/>
                  </a:cubicBezTo>
                  <a:cubicBezTo>
                    <a:pt x="1671" y="7239"/>
                    <a:pt x="1700" y="7246"/>
                    <a:pt x="1722" y="7246"/>
                  </a:cubicBezTo>
                  <a:cubicBezTo>
                    <a:pt x="1759" y="7246"/>
                    <a:pt x="1796" y="7232"/>
                    <a:pt x="1825" y="7217"/>
                  </a:cubicBezTo>
                  <a:cubicBezTo>
                    <a:pt x="1869" y="7188"/>
                    <a:pt x="1891" y="7144"/>
                    <a:pt x="1876" y="7085"/>
                  </a:cubicBezTo>
                  <a:cubicBezTo>
                    <a:pt x="1876" y="7078"/>
                    <a:pt x="1884" y="7063"/>
                    <a:pt x="1891" y="7049"/>
                  </a:cubicBezTo>
                  <a:cubicBezTo>
                    <a:pt x="1906" y="7027"/>
                    <a:pt x="1935" y="6983"/>
                    <a:pt x="1898" y="6946"/>
                  </a:cubicBezTo>
                  <a:cubicBezTo>
                    <a:pt x="1884" y="6931"/>
                    <a:pt x="1869" y="6924"/>
                    <a:pt x="1862" y="6917"/>
                  </a:cubicBezTo>
                  <a:cubicBezTo>
                    <a:pt x="1840" y="6909"/>
                    <a:pt x="1840" y="6909"/>
                    <a:pt x="1840" y="6887"/>
                  </a:cubicBezTo>
                  <a:cubicBezTo>
                    <a:pt x="1840" y="6873"/>
                    <a:pt x="1840" y="6865"/>
                    <a:pt x="1840" y="6858"/>
                  </a:cubicBezTo>
                  <a:cubicBezTo>
                    <a:pt x="1832" y="6821"/>
                    <a:pt x="1832" y="6814"/>
                    <a:pt x="1862" y="6785"/>
                  </a:cubicBezTo>
                  <a:cubicBezTo>
                    <a:pt x="1869" y="6785"/>
                    <a:pt x="1869" y="6777"/>
                    <a:pt x="1869" y="6777"/>
                  </a:cubicBezTo>
                  <a:cubicBezTo>
                    <a:pt x="1876" y="6777"/>
                    <a:pt x="1898" y="6799"/>
                    <a:pt x="1906" y="6814"/>
                  </a:cubicBezTo>
                  <a:cubicBezTo>
                    <a:pt x="1913" y="6821"/>
                    <a:pt x="1913" y="6821"/>
                    <a:pt x="1920" y="6829"/>
                  </a:cubicBezTo>
                  <a:cubicBezTo>
                    <a:pt x="1942" y="6851"/>
                    <a:pt x="1986" y="6895"/>
                    <a:pt x="2030" y="6895"/>
                  </a:cubicBezTo>
                  <a:cubicBezTo>
                    <a:pt x="2045" y="6895"/>
                    <a:pt x="2074" y="6887"/>
                    <a:pt x="2096" y="6858"/>
                  </a:cubicBezTo>
                  <a:cubicBezTo>
                    <a:pt x="2155" y="6792"/>
                    <a:pt x="2169" y="6734"/>
                    <a:pt x="2147" y="6689"/>
                  </a:cubicBezTo>
                  <a:cubicBezTo>
                    <a:pt x="2140" y="6675"/>
                    <a:pt x="2140" y="6653"/>
                    <a:pt x="2147" y="6646"/>
                  </a:cubicBezTo>
                  <a:cubicBezTo>
                    <a:pt x="2147" y="6638"/>
                    <a:pt x="2147" y="6638"/>
                    <a:pt x="2162" y="6631"/>
                  </a:cubicBezTo>
                  <a:cubicBezTo>
                    <a:pt x="2221" y="6624"/>
                    <a:pt x="2228" y="6587"/>
                    <a:pt x="2235" y="6558"/>
                  </a:cubicBezTo>
                  <a:lnTo>
                    <a:pt x="2235" y="6550"/>
                  </a:lnTo>
                  <a:cubicBezTo>
                    <a:pt x="2243" y="6543"/>
                    <a:pt x="2279" y="6536"/>
                    <a:pt x="2294" y="6536"/>
                  </a:cubicBezTo>
                  <a:cubicBezTo>
                    <a:pt x="2316" y="6536"/>
                    <a:pt x="2330" y="6536"/>
                    <a:pt x="2345" y="6528"/>
                  </a:cubicBezTo>
                  <a:cubicBezTo>
                    <a:pt x="2367" y="6521"/>
                    <a:pt x="2382" y="6499"/>
                    <a:pt x="2397" y="6477"/>
                  </a:cubicBezTo>
                  <a:cubicBezTo>
                    <a:pt x="2404" y="6462"/>
                    <a:pt x="2411" y="6448"/>
                    <a:pt x="2426" y="6433"/>
                  </a:cubicBezTo>
                  <a:cubicBezTo>
                    <a:pt x="2433" y="6433"/>
                    <a:pt x="2433" y="6426"/>
                    <a:pt x="2440" y="6426"/>
                  </a:cubicBezTo>
                  <a:cubicBezTo>
                    <a:pt x="2448" y="6426"/>
                    <a:pt x="2462" y="6433"/>
                    <a:pt x="2477" y="6433"/>
                  </a:cubicBezTo>
                  <a:cubicBezTo>
                    <a:pt x="2492" y="6440"/>
                    <a:pt x="2514" y="6448"/>
                    <a:pt x="2528" y="6448"/>
                  </a:cubicBezTo>
                  <a:cubicBezTo>
                    <a:pt x="2587" y="6448"/>
                    <a:pt x="2631" y="6418"/>
                    <a:pt x="2668" y="6389"/>
                  </a:cubicBezTo>
                  <a:cubicBezTo>
                    <a:pt x="2682" y="6382"/>
                    <a:pt x="2690" y="6367"/>
                    <a:pt x="2704" y="6360"/>
                  </a:cubicBezTo>
                  <a:cubicBezTo>
                    <a:pt x="2726" y="6338"/>
                    <a:pt x="2763" y="6301"/>
                    <a:pt x="2785" y="6301"/>
                  </a:cubicBezTo>
                  <a:cubicBezTo>
                    <a:pt x="2792" y="6301"/>
                    <a:pt x="2814" y="6316"/>
                    <a:pt x="2829" y="6323"/>
                  </a:cubicBezTo>
                  <a:cubicBezTo>
                    <a:pt x="2858" y="6338"/>
                    <a:pt x="2887" y="6353"/>
                    <a:pt x="2917" y="6353"/>
                  </a:cubicBezTo>
                  <a:cubicBezTo>
                    <a:pt x="2931" y="6353"/>
                    <a:pt x="2939" y="6345"/>
                    <a:pt x="2953" y="6338"/>
                  </a:cubicBezTo>
                  <a:cubicBezTo>
                    <a:pt x="2968" y="6330"/>
                    <a:pt x="2983" y="6323"/>
                    <a:pt x="2997" y="6316"/>
                  </a:cubicBezTo>
                  <a:cubicBezTo>
                    <a:pt x="3041" y="6294"/>
                    <a:pt x="3085" y="6279"/>
                    <a:pt x="3107" y="6250"/>
                  </a:cubicBezTo>
                  <a:cubicBezTo>
                    <a:pt x="3122" y="6228"/>
                    <a:pt x="3129" y="6213"/>
                    <a:pt x="3144" y="6191"/>
                  </a:cubicBezTo>
                  <a:cubicBezTo>
                    <a:pt x="3144" y="6177"/>
                    <a:pt x="3159" y="6162"/>
                    <a:pt x="3166" y="6140"/>
                  </a:cubicBezTo>
                  <a:cubicBezTo>
                    <a:pt x="3195" y="6096"/>
                    <a:pt x="3254" y="6059"/>
                    <a:pt x="3283" y="6052"/>
                  </a:cubicBezTo>
                  <a:cubicBezTo>
                    <a:pt x="3290" y="6052"/>
                    <a:pt x="3298" y="6052"/>
                    <a:pt x="3312" y="6052"/>
                  </a:cubicBezTo>
                  <a:cubicBezTo>
                    <a:pt x="3349" y="6045"/>
                    <a:pt x="3393" y="6037"/>
                    <a:pt x="3452" y="6001"/>
                  </a:cubicBezTo>
                  <a:cubicBezTo>
                    <a:pt x="3459" y="5994"/>
                    <a:pt x="3466" y="5986"/>
                    <a:pt x="3481" y="5979"/>
                  </a:cubicBezTo>
                  <a:cubicBezTo>
                    <a:pt x="3488" y="5971"/>
                    <a:pt x="3503" y="5957"/>
                    <a:pt x="3518" y="5949"/>
                  </a:cubicBezTo>
                  <a:cubicBezTo>
                    <a:pt x="3525" y="5971"/>
                    <a:pt x="3540" y="5979"/>
                    <a:pt x="3554" y="5979"/>
                  </a:cubicBezTo>
                  <a:cubicBezTo>
                    <a:pt x="3591" y="5979"/>
                    <a:pt x="3620" y="5942"/>
                    <a:pt x="3628" y="5906"/>
                  </a:cubicBezTo>
                  <a:cubicBezTo>
                    <a:pt x="3628" y="5898"/>
                    <a:pt x="3635" y="5898"/>
                    <a:pt x="3635" y="5898"/>
                  </a:cubicBezTo>
                  <a:cubicBezTo>
                    <a:pt x="3635" y="5898"/>
                    <a:pt x="3649" y="5898"/>
                    <a:pt x="3657" y="5898"/>
                  </a:cubicBezTo>
                  <a:cubicBezTo>
                    <a:pt x="3671" y="5891"/>
                    <a:pt x="3693" y="5891"/>
                    <a:pt x="3716" y="5884"/>
                  </a:cubicBezTo>
                  <a:cubicBezTo>
                    <a:pt x="3737" y="5884"/>
                    <a:pt x="3745" y="5876"/>
                    <a:pt x="3752" y="5876"/>
                  </a:cubicBezTo>
                  <a:cubicBezTo>
                    <a:pt x="3781" y="5876"/>
                    <a:pt x="3789" y="5869"/>
                    <a:pt x="3796" y="5839"/>
                  </a:cubicBezTo>
                  <a:cubicBezTo>
                    <a:pt x="3796" y="5832"/>
                    <a:pt x="3796" y="5825"/>
                    <a:pt x="3803" y="5810"/>
                  </a:cubicBezTo>
                  <a:cubicBezTo>
                    <a:pt x="3803" y="5803"/>
                    <a:pt x="3803" y="5788"/>
                    <a:pt x="3811" y="5781"/>
                  </a:cubicBezTo>
                  <a:cubicBezTo>
                    <a:pt x="3818" y="5744"/>
                    <a:pt x="3825" y="5722"/>
                    <a:pt x="3847" y="5693"/>
                  </a:cubicBezTo>
                  <a:cubicBezTo>
                    <a:pt x="3862" y="5671"/>
                    <a:pt x="3884" y="5656"/>
                    <a:pt x="3906" y="5649"/>
                  </a:cubicBezTo>
                  <a:cubicBezTo>
                    <a:pt x="3921" y="5634"/>
                    <a:pt x="3935" y="5627"/>
                    <a:pt x="3943" y="5612"/>
                  </a:cubicBezTo>
                  <a:cubicBezTo>
                    <a:pt x="3972" y="5590"/>
                    <a:pt x="3979" y="5546"/>
                    <a:pt x="3979" y="5503"/>
                  </a:cubicBezTo>
                  <a:cubicBezTo>
                    <a:pt x="3987" y="5495"/>
                    <a:pt x="3987" y="5480"/>
                    <a:pt x="3987" y="5473"/>
                  </a:cubicBezTo>
                  <a:cubicBezTo>
                    <a:pt x="3994" y="5458"/>
                    <a:pt x="3987" y="5437"/>
                    <a:pt x="3987" y="5422"/>
                  </a:cubicBezTo>
                  <a:cubicBezTo>
                    <a:pt x="3987" y="5385"/>
                    <a:pt x="3987" y="5363"/>
                    <a:pt x="4016" y="5341"/>
                  </a:cubicBezTo>
                  <a:cubicBezTo>
                    <a:pt x="4052" y="5319"/>
                    <a:pt x="4082" y="5305"/>
                    <a:pt x="4089" y="5305"/>
                  </a:cubicBezTo>
                  <a:cubicBezTo>
                    <a:pt x="4097" y="5305"/>
                    <a:pt x="4097" y="5305"/>
                    <a:pt x="4104" y="5312"/>
                  </a:cubicBezTo>
                  <a:cubicBezTo>
                    <a:pt x="4118" y="5334"/>
                    <a:pt x="4118" y="5378"/>
                    <a:pt x="4104" y="5407"/>
                  </a:cubicBezTo>
                  <a:cubicBezTo>
                    <a:pt x="4089" y="5429"/>
                    <a:pt x="4089" y="5444"/>
                    <a:pt x="4097" y="5458"/>
                  </a:cubicBezTo>
                  <a:cubicBezTo>
                    <a:pt x="4104" y="5495"/>
                    <a:pt x="4148" y="5517"/>
                    <a:pt x="4177" y="5532"/>
                  </a:cubicBezTo>
                  <a:cubicBezTo>
                    <a:pt x="4184" y="5532"/>
                    <a:pt x="4184" y="5532"/>
                    <a:pt x="4184" y="5532"/>
                  </a:cubicBezTo>
                  <a:cubicBezTo>
                    <a:pt x="4206" y="5546"/>
                    <a:pt x="4228" y="5568"/>
                    <a:pt x="4243" y="5598"/>
                  </a:cubicBezTo>
                  <a:cubicBezTo>
                    <a:pt x="4258" y="5627"/>
                    <a:pt x="4287" y="5642"/>
                    <a:pt x="4331" y="5642"/>
                  </a:cubicBezTo>
                  <a:cubicBezTo>
                    <a:pt x="4338" y="5642"/>
                    <a:pt x="4346" y="5642"/>
                    <a:pt x="4346" y="5642"/>
                  </a:cubicBezTo>
                  <a:cubicBezTo>
                    <a:pt x="4368" y="5642"/>
                    <a:pt x="4382" y="5656"/>
                    <a:pt x="4390" y="5656"/>
                  </a:cubicBezTo>
                  <a:cubicBezTo>
                    <a:pt x="4390" y="5678"/>
                    <a:pt x="4375" y="5715"/>
                    <a:pt x="4368" y="5730"/>
                  </a:cubicBezTo>
                  <a:cubicBezTo>
                    <a:pt x="4368" y="5737"/>
                    <a:pt x="4368" y="5744"/>
                    <a:pt x="4360" y="5752"/>
                  </a:cubicBezTo>
                  <a:cubicBezTo>
                    <a:pt x="4353" y="5788"/>
                    <a:pt x="4353" y="5869"/>
                    <a:pt x="4390" y="5906"/>
                  </a:cubicBezTo>
                  <a:cubicBezTo>
                    <a:pt x="4397" y="5913"/>
                    <a:pt x="4411" y="5927"/>
                    <a:pt x="4426" y="5935"/>
                  </a:cubicBezTo>
                  <a:cubicBezTo>
                    <a:pt x="4441" y="5949"/>
                    <a:pt x="4463" y="5964"/>
                    <a:pt x="4478" y="5986"/>
                  </a:cubicBezTo>
                  <a:cubicBezTo>
                    <a:pt x="4485" y="6001"/>
                    <a:pt x="4499" y="6008"/>
                    <a:pt x="4514" y="6023"/>
                  </a:cubicBezTo>
                  <a:cubicBezTo>
                    <a:pt x="4536" y="6037"/>
                    <a:pt x="4543" y="6045"/>
                    <a:pt x="4543" y="6052"/>
                  </a:cubicBezTo>
                  <a:cubicBezTo>
                    <a:pt x="4536" y="6081"/>
                    <a:pt x="4543" y="6103"/>
                    <a:pt x="4551" y="6111"/>
                  </a:cubicBezTo>
                  <a:cubicBezTo>
                    <a:pt x="4558" y="6125"/>
                    <a:pt x="4580" y="6133"/>
                    <a:pt x="4609" y="6133"/>
                  </a:cubicBezTo>
                  <a:cubicBezTo>
                    <a:pt x="4624" y="6133"/>
                    <a:pt x="4631" y="6133"/>
                    <a:pt x="4646" y="6133"/>
                  </a:cubicBezTo>
                  <a:cubicBezTo>
                    <a:pt x="4653" y="6133"/>
                    <a:pt x="4661" y="6125"/>
                    <a:pt x="4668" y="6125"/>
                  </a:cubicBezTo>
                  <a:cubicBezTo>
                    <a:pt x="4675" y="6125"/>
                    <a:pt x="4675" y="6125"/>
                    <a:pt x="4683" y="6125"/>
                  </a:cubicBezTo>
                  <a:cubicBezTo>
                    <a:pt x="4683" y="6125"/>
                    <a:pt x="4683" y="6133"/>
                    <a:pt x="4683" y="6140"/>
                  </a:cubicBezTo>
                  <a:cubicBezTo>
                    <a:pt x="4683" y="6147"/>
                    <a:pt x="4683" y="6155"/>
                    <a:pt x="4683" y="6162"/>
                  </a:cubicBezTo>
                  <a:cubicBezTo>
                    <a:pt x="4683" y="6272"/>
                    <a:pt x="4683" y="6272"/>
                    <a:pt x="4683" y="6272"/>
                  </a:cubicBezTo>
                  <a:cubicBezTo>
                    <a:pt x="4741" y="6177"/>
                    <a:pt x="4741" y="6177"/>
                    <a:pt x="4741" y="6177"/>
                  </a:cubicBezTo>
                  <a:cubicBezTo>
                    <a:pt x="4756" y="6147"/>
                    <a:pt x="4771" y="6125"/>
                    <a:pt x="4792" y="6103"/>
                  </a:cubicBezTo>
                  <a:cubicBezTo>
                    <a:pt x="4837" y="6045"/>
                    <a:pt x="4829" y="6001"/>
                    <a:pt x="4822" y="5957"/>
                  </a:cubicBezTo>
                  <a:cubicBezTo>
                    <a:pt x="4815" y="5942"/>
                    <a:pt x="4815" y="5927"/>
                    <a:pt x="4815" y="5913"/>
                  </a:cubicBezTo>
                  <a:cubicBezTo>
                    <a:pt x="4807" y="5862"/>
                    <a:pt x="4792" y="5847"/>
                    <a:pt x="4778" y="5832"/>
                  </a:cubicBezTo>
                  <a:cubicBezTo>
                    <a:pt x="4778" y="5832"/>
                    <a:pt x="4771" y="5825"/>
                    <a:pt x="4771" y="5810"/>
                  </a:cubicBezTo>
                  <a:cubicBezTo>
                    <a:pt x="4771" y="5796"/>
                    <a:pt x="4771" y="5796"/>
                    <a:pt x="4785" y="5788"/>
                  </a:cubicBezTo>
                  <a:cubicBezTo>
                    <a:pt x="4807" y="5774"/>
                    <a:pt x="4829" y="5766"/>
                    <a:pt x="4844" y="5737"/>
                  </a:cubicBezTo>
                  <a:cubicBezTo>
                    <a:pt x="4859" y="5693"/>
                    <a:pt x="4880" y="5686"/>
                    <a:pt x="4932" y="5664"/>
                  </a:cubicBezTo>
                  <a:cubicBezTo>
                    <a:pt x="4947" y="5656"/>
                    <a:pt x="4947" y="5656"/>
                    <a:pt x="4947" y="5656"/>
                  </a:cubicBezTo>
                  <a:cubicBezTo>
                    <a:pt x="5012" y="5620"/>
                    <a:pt x="5020" y="5598"/>
                    <a:pt x="5034" y="5554"/>
                  </a:cubicBezTo>
                  <a:cubicBezTo>
                    <a:pt x="5042" y="5546"/>
                    <a:pt x="5042" y="5532"/>
                    <a:pt x="5049" y="5517"/>
                  </a:cubicBezTo>
                  <a:cubicBezTo>
                    <a:pt x="5049" y="5517"/>
                    <a:pt x="5049" y="5517"/>
                    <a:pt x="5049" y="5510"/>
                  </a:cubicBezTo>
                  <a:cubicBezTo>
                    <a:pt x="5056" y="5517"/>
                    <a:pt x="5056" y="5525"/>
                    <a:pt x="5064" y="5532"/>
                  </a:cubicBezTo>
                  <a:cubicBezTo>
                    <a:pt x="5078" y="5561"/>
                    <a:pt x="5100" y="5598"/>
                    <a:pt x="5166" y="5598"/>
                  </a:cubicBezTo>
                  <a:cubicBezTo>
                    <a:pt x="5181" y="5598"/>
                    <a:pt x="5203" y="5598"/>
                    <a:pt x="5232" y="5590"/>
                  </a:cubicBezTo>
                  <a:cubicBezTo>
                    <a:pt x="5306" y="5568"/>
                    <a:pt x="5320" y="5554"/>
                    <a:pt x="5335" y="5510"/>
                  </a:cubicBezTo>
                  <a:cubicBezTo>
                    <a:pt x="5342" y="5503"/>
                    <a:pt x="5342" y="5495"/>
                    <a:pt x="5349" y="5480"/>
                  </a:cubicBezTo>
                  <a:cubicBezTo>
                    <a:pt x="5379" y="5437"/>
                    <a:pt x="5379" y="5437"/>
                    <a:pt x="5401" y="5422"/>
                  </a:cubicBezTo>
                  <a:cubicBezTo>
                    <a:pt x="5408" y="5415"/>
                    <a:pt x="5416" y="5415"/>
                    <a:pt x="5430" y="5407"/>
                  </a:cubicBezTo>
                  <a:cubicBezTo>
                    <a:pt x="5467" y="5378"/>
                    <a:pt x="5474" y="5363"/>
                    <a:pt x="5467" y="5327"/>
                  </a:cubicBezTo>
                  <a:cubicBezTo>
                    <a:pt x="5459" y="5319"/>
                    <a:pt x="5459" y="5305"/>
                    <a:pt x="5459" y="5283"/>
                  </a:cubicBezTo>
                  <a:cubicBezTo>
                    <a:pt x="5459" y="5253"/>
                    <a:pt x="5467" y="5253"/>
                    <a:pt x="5481" y="5239"/>
                  </a:cubicBezTo>
                  <a:cubicBezTo>
                    <a:pt x="5496" y="5224"/>
                    <a:pt x="5511" y="5209"/>
                    <a:pt x="5525" y="5180"/>
                  </a:cubicBezTo>
                  <a:cubicBezTo>
                    <a:pt x="5540" y="5151"/>
                    <a:pt x="5555" y="5144"/>
                    <a:pt x="5569" y="5129"/>
                  </a:cubicBezTo>
                  <a:cubicBezTo>
                    <a:pt x="5577" y="5121"/>
                    <a:pt x="5591" y="5114"/>
                    <a:pt x="5613" y="5092"/>
                  </a:cubicBezTo>
                  <a:cubicBezTo>
                    <a:pt x="5620" y="5092"/>
                    <a:pt x="5620" y="5085"/>
                    <a:pt x="5628" y="5077"/>
                  </a:cubicBezTo>
                  <a:cubicBezTo>
                    <a:pt x="5642" y="5063"/>
                    <a:pt x="5650" y="5056"/>
                    <a:pt x="5650" y="5041"/>
                  </a:cubicBezTo>
                  <a:cubicBezTo>
                    <a:pt x="5650" y="5026"/>
                    <a:pt x="5635" y="5012"/>
                    <a:pt x="5628" y="5012"/>
                  </a:cubicBezTo>
                  <a:cubicBezTo>
                    <a:pt x="5628" y="5012"/>
                    <a:pt x="5628" y="5004"/>
                    <a:pt x="5620" y="5004"/>
                  </a:cubicBezTo>
                  <a:cubicBezTo>
                    <a:pt x="5599" y="4982"/>
                    <a:pt x="5584" y="4953"/>
                    <a:pt x="5569" y="4880"/>
                  </a:cubicBezTo>
                  <a:cubicBezTo>
                    <a:pt x="5562" y="4858"/>
                    <a:pt x="5562" y="4850"/>
                    <a:pt x="5562" y="4850"/>
                  </a:cubicBezTo>
                  <a:cubicBezTo>
                    <a:pt x="5569" y="4850"/>
                    <a:pt x="5577" y="4850"/>
                    <a:pt x="5577" y="4843"/>
                  </a:cubicBezTo>
                  <a:cubicBezTo>
                    <a:pt x="5591" y="4836"/>
                    <a:pt x="5613" y="4828"/>
                    <a:pt x="5635" y="4806"/>
                  </a:cubicBezTo>
                  <a:cubicBezTo>
                    <a:pt x="5650" y="4799"/>
                    <a:pt x="5665" y="4792"/>
                    <a:pt x="5679" y="4792"/>
                  </a:cubicBezTo>
                  <a:cubicBezTo>
                    <a:pt x="5701" y="4792"/>
                    <a:pt x="5723" y="4799"/>
                    <a:pt x="5752" y="4806"/>
                  </a:cubicBezTo>
                  <a:cubicBezTo>
                    <a:pt x="5774" y="4806"/>
                    <a:pt x="5797" y="4814"/>
                    <a:pt x="5818" y="4814"/>
                  </a:cubicBezTo>
                  <a:lnTo>
                    <a:pt x="5818" y="4814"/>
                  </a:lnTo>
                  <a:cubicBezTo>
                    <a:pt x="5818" y="4828"/>
                    <a:pt x="5818" y="4828"/>
                    <a:pt x="5818" y="4828"/>
                  </a:cubicBezTo>
                  <a:cubicBezTo>
                    <a:pt x="5826" y="4843"/>
                    <a:pt x="5826" y="4843"/>
                    <a:pt x="5826" y="4843"/>
                  </a:cubicBezTo>
                  <a:cubicBezTo>
                    <a:pt x="5833" y="4858"/>
                    <a:pt x="5833" y="4858"/>
                    <a:pt x="5833" y="4858"/>
                  </a:cubicBezTo>
                  <a:cubicBezTo>
                    <a:pt x="5848" y="4858"/>
                    <a:pt x="5848" y="4858"/>
                    <a:pt x="5848" y="4858"/>
                  </a:cubicBezTo>
                  <a:cubicBezTo>
                    <a:pt x="5862" y="4858"/>
                    <a:pt x="5862" y="4858"/>
                    <a:pt x="5862" y="4858"/>
                  </a:cubicBezTo>
                  <a:cubicBezTo>
                    <a:pt x="5877" y="4836"/>
                    <a:pt x="5877" y="4836"/>
                    <a:pt x="5877" y="4836"/>
                  </a:cubicBezTo>
                  <a:lnTo>
                    <a:pt x="5877" y="4836"/>
                  </a:lnTo>
                  <a:cubicBezTo>
                    <a:pt x="5892" y="4814"/>
                    <a:pt x="5914" y="4784"/>
                    <a:pt x="5943" y="4777"/>
                  </a:cubicBezTo>
                  <a:cubicBezTo>
                    <a:pt x="5950" y="4777"/>
                    <a:pt x="5958" y="4777"/>
                    <a:pt x="5958" y="4777"/>
                  </a:cubicBezTo>
                  <a:cubicBezTo>
                    <a:pt x="5980" y="4777"/>
                    <a:pt x="5994" y="4770"/>
                    <a:pt x="6002" y="4748"/>
                  </a:cubicBezTo>
                  <a:cubicBezTo>
                    <a:pt x="6009" y="4726"/>
                    <a:pt x="5994" y="4718"/>
                    <a:pt x="5972" y="4689"/>
                  </a:cubicBezTo>
                  <a:cubicBezTo>
                    <a:pt x="5958" y="4675"/>
                    <a:pt x="5958" y="4675"/>
                    <a:pt x="5958" y="4675"/>
                  </a:cubicBezTo>
                  <a:cubicBezTo>
                    <a:pt x="5958" y="4667"/>
                    <a:pt x="5972" y="4660"/>
                    <a:pt x="5980" y="4645"/>
                  </a:cubicBezTo>
                  <a:cubicBezTo>
                    <a:pt x="5980" y="4638"/>
                    <a:pt x="5987" y="4630"/>
                    <a:pt x="5994" y="4623"/>
                  </a:cubicBezTo>
                  <a:cubicBezTo>
                    <a:pt x="6009" y="4608"/>
                    <a:pt x="6016" y="4601"/>
                    <a:pt x="6031" y="4594"/>
                  </a:cubicBezTo>
                  <a:cubicBezTo>
                    <a:pt x="6046" y="4579"/>
                    <a:pt x="6068" y="4565"/>
                    <a:pt x="6082" y="4529"/>
                  </a:cubicBezTo>
                  <a:cubicBezTo>
                    <a:pt x="6111" y="4470"/>
                    <a:pt x="6119" y="4456"/>
                    <a:pt x="6090" y="4404"/>
                  </a:cubicBezTo>
                  <a:cubicBezTo>
                    <a:pt x="6075" y="4375"/>
                    <a:pt x="6068" y="4353"/>
                    <a:pt x="6053" y="4287"/>
                  </a:cubicBezTo>
                  <a:cubicBezTo>
                    <a:pt x="6046" y="4272"/>
                    <a:pt x="6046" y="4258"/>
                    <a:pt x="6046" y="4243"/>
                  </a:cubicBezTo>
                  <a:cubicBezTo>
                    <a:pt x="6038" y="4214"/>
                    <a:pt x="6038" y="4177"/>
                    <a:pt x="5980" y="4177"/>
                  </a:cubicBezTo>
                  <a:cubicBezTo>
                    <a:pt x="5980" y="4177"/>
                    <a:pt x="5972" y="4177"/>
                    <a:pt x="5958" y="4177"/>
                  </a:cubicBezTo>
                  <a:cubicBezTo>
                    <a:pt x="5899" y="4185"/>
                    <a:pt x="5855" y="4206"/>
                    <a:pt x="5811" y="4243"/>
                  </a:cubicBezTo>
                  <a:cubicBezTo>
                    <a:pt x="5789" y="4258"/>
                    <a:pt x="5767" y="4272"/>
                    <a:pt x="5752" y="4272"/>
                  </a:cubicBezTo>
                  <a:cubicBezTo>
                    <a:pt x="5745" y="4272"/>
                    <a:pt x="5745" y="4272"/>
                    <a:pt x="5738" y="4265"/>
                  </a:cubicBezTo>
                  <a:cubicBezTo>
                    <a:pt x="5723" y="4258"/>
                    <a:pt x="5723" y="4258"/>
                    <a:pt x="5723" y="4243"/>
                  </a:cubicBezTo>
                  <a:cubicBezTo>
                    <a:pt x="5716" y="4228"/>
                    <a:pt x="5709" y="4214"/>
                    <a:pt x="5694" y="4192"/>
                  </a:cubicBezTo>
                  <a:cubicBezTo>
                    <a:pt x="5679" y="4177"/>
                    <a:pt x="5679" y="4177"/>
                    <a:pt x="5709" y="4133"/>
                  </a:cubicBezTo>
                  <a:cubicBezTo>
                    <a:pt x="5716" y="4119"/>
                    <a:pt x="5730" y="4104"/>
                    <a:pt x="5745" y="4075"/>
                  </a:cubicBezTo>
                  <a:cubicBezTo>
                    <a:pt x="5774" y="4023"/>
                    <a:pt x="5782" y="4016"/>
                    <a:pt x="5818" y="3994"/>
                  </a:cubicBezTo>
                  <a:cubicBezTo>
                    <a:pt x="5826" y="3987"/>
                    <a:pt x="5840" y="3979"/>
                    <a:pt x="5855" y="3965"/>
                  </a:cubicBezTo>
                  <a:cubicBezTo>
                    <a:pt x="5892" y="3943"/>
                    <a:pt x="5906" y="3921"/>
                    <a:pt x="5914" y="3906"/>
                  </a:cubicBezTo>
                  <a:cubicBezTo>
                    <a:pt x="5914" y="3906"/>
                    <a:pt x="5914" y="3899"/>
                    <a:pt x="5921" y="3899"/>
                  </a:cubicBezTo>
                  <a:lnTo>
                    <a:pt x="5921" y="3899"/>
                  </a:lnTo>
                  <a:cubicBezTo>
                    <a:pt x="5921" y="3899"/>
                    <a:pt x="5921" y="3899"/>
                    <a:pt x="5928" y="3899"/>
                  </a:cubicBezTo>
                  <a:cubicBezTo>
                    <a:pt x="5943" y="3899"/>
                    <a:pt x="5950" y="3899"/>
                    <a:pt x="5965" y="3899"/>
                  </a:cubicBezTo>
                  <a:cubicBezTo>
                    <a:pt x="5972" y="3899"/>
                    <a:pt x="5987" y="3899"/>
                    <a:pt x="5994" y="3899"/>
                  </a:cubicBezTo>
                  <a:cubicBezTo>
                    <a:pt x="6024" y="3899"/>
                    <a:pt x="6060" y="3899"/>
                    <a:pt x="6097" y="3862"/>
                  </a:cubicBezTo>
                  <a:cubicBezTo>
                    <a:pt x="6119" y="3840"/>
                    <a:pt x="6133" y="3840"/>
                    <a:pt x="6141" y="3840"/>
                  </a:cubicBezTo>
                  <a:cubicBezTo>
                    <a:pt x="6156" y="3840"/>
                    <a:pt x="6178" y="3847"/>
                    <a:pt x="6192" y="3862"/>
                  </a:cubicBezTo>
                  <a:cubicBezTo>
                    <a:pt x="6214" y="3869"/>
                    <a:pt x="6236" y="3877"/>
                    <a:pt x="6258" y="3877"/>
                  </a:cubicBezTo>
                  <a:cubicBezTo>
                    <a:pt x="6302" y="3877"/>
                    <a:pt x="6339" y="3862"/>
                    <a:pt x="6383" y="3855"/>
                  </a:cubicBezTo>
                  <a:cubicBezTo>
                    <a:pt x="6405" y="3847"/>
                    <a:pt x="6419" y="3840"/>
                    <a:pt x="6441" y="3840"/>
                  </a:cubicBezTo>
                  <a:cubicBezTo>
                    <a:pt x="6478" y="3833"/>
                    <a:pt x="6500" y="3811"/>
                    <a:pt x="6515" y="3789"/>
                  </a:cubicBezTo>
                  <a:cubicBezTo>
                    <a:pt x="6529" y="3752"/>
                    <a:pt x="6515" y="3716"/>
                    <a:pt x="6500" y="3694"/>
                  </a:cubicBezTo>
                  <a:cubicBezTo>
                    <a:pt x="6492" y="3671"/>
                    <a:pt x="6471" y="3650"/>
                    <a:pt x="6449" y="3635"/>
                  </a:cubicBezTo>
                  <a:cubicBezTo>
                    <a:pt x="6427" y="3620"/>
                    <a:pt x="6405" y="3606"/>
                    <a:pt x="6390" y="3584"/>
                  </a:cubicBezTo>
                  <a:cubicBezTo>
                    <a:pt x="6383" y="3584"/>
                    <a:pt x="6383" y="3584"/>
                    <a:pt x="6383" y="3584"/>
                  </a:cubicBezTo>
                  <a:cubicBezTo>
                    <a:pt x="6368" y="3569"/>
                    <a:pt x="6353" y="3547"/>
                    <a:pt x="6353" y="3540"/>
                  </a:cubicBezTo>
                  <a:cubicBezTo>
                    <a:pt x="6353" y="3540"/>
                    <a:pt x="6361" y="3532"/>
                    <a:pt x="6383" y="3518"/>
                  </a:cubicBezTo>
                  <a:cubicBezTo>
                    <a:pt x="6419" y="3488"/>
                    <a:pt x="6478" y="3466"/>
                    <a:pt x="6529" y="3452"/>
                  </a:cubicBezTo>
                  <a:cubicBezTo>
                    <a:pt x="6551" y="3445"/>
                    <a:pt x="6573" y="3437"/>
                    <a:pt x="6588" y="3430"/>
                  </a:cubicBezTo>
                  <a:cubicBezTo>
                    <a:pt x="6595" y="3422"/>
                    <a:pt x="6595" y="3422"/>
                    <a:pt x="6602" y="3422"/>
                  </a:cubicBezTo>
                  <a:cubicBezTo>
                    <a:pt x="6617" y="3422"/>
                    <a:pt x="6632" y="3437"/>
                    <a:pt x="6654" y="3452"/>
                  </a:cubicBezTo>
                  <a:cubicBezTo>
                    <a:pt x="6668" y="3466"/>
                    <a:pt x="6690" y="3481"/>
                    <a:pt x="6712" y="3488"/>
                  </a:cubicBezTo>
                  <a:cubicBezTo>
                    <a:pt x="6727" y="3496"/>
                    <a:pt x="6749" y="3503"/>
                    <a:pt x="6749" y="3503"/>
                  </a:cubicBezTo>
                  <a:cubicBezTo>
                    <a:pt x="6749" y="3503"/>
                    <a:pt x="6749" y="3510"/>
                    <a:pt x="6742" y="3525"/>
                  </a:cubicBezTo>
                  <a:cubicBezTo>
                    <a:pt x="6727" y="3554"/>
                    <a:pt x="6727" y="3591"/>
                    <a:pt x="6749" y="3620"/>
                  </a:cubicBezTo>
                  <a:cubicBezTo>
                    <a:pt x="6764" y="3657"/>
                    <a:pt x="6808" y="3679"/>
                    <a:pt x="6852" y="3686"/>
                  </a:cubicBezTo>
                  <a:cubicBezTo>
                    <a:pt x="6859" y="3686"/>
                    <a:pt x="6866" y="3686"/>
                    <a:pt x="6866" y="3686"/>
                  </a:cubicBezTo>
                  <a:cubicBezTo>
                    <a:pt x="6932" y="3686"/>
                    <a:pt x="6961" y="3650"/>
                    <a:pt x="6991" y="3613"/>
                  </a:cubicBezTo>
                  <a:cubicBezTo>
                    <a:pt x="6998" y="3606"/>
                    <a:pt x="7013" y="3591"/>
                    <a:pt x="7020" y="3584"/>
                  </a:cubicBezTo>
                  <a:cubicBezTo>
                    <a:pt x="7049" y="3562"/>
                    <a:pt x="7115" y="3496"/>
                    <a:pt x="7225" y="3386"/>
                  </a:cubicBezTo>
                  <a:cubicBezTo>
                    <a:pt x="7277" y="3342"/>
                    <a:pt x="7321" y="3247"/>
                    <a:pt x="7342" y="3203"/>
                  </a:cubicBezTo>
                  <a:cubicBezTo>
                    <a:pt x="7372" y="3144"/>
                    <a:pt x="7328" y="3122"/>
                    <a:pt x="7313" y="3115"/>
                  </a:cubicBezTo>
                  <a:cubicBezTo>
                    <a:pt x="7313" y="3115"/>
                    <a:pt x="7306" y="3115"/>
                    <a:pt x="7306" y="3107"/>
                  </a:cubicBezTo>
                  <a:cubicBezTo>
                    <a:pt x="7306" y="3093"/>
                    <a:pt x="7342" y="3078"/>
                    <a:pt x="7387" y="3078"/>
                  </a:cubicBezTo>
                  <a:cubicBezTo>
                    <a:pt x="7460" y="3078"/>
                    <a:pt x="7504" y="3012"/>
                    <a:pt x="7504" y="3005"/>
                  </a:cubicBezTo>
                  <a:cubicBezTo>
                    <a:pt x="7518" y="2983"/>
                    <a:pt x="7518" y="2983"/>
                    <a:pt x="7518" y="2983"/>
                  </a:cubicBezTo>
                  <a:cubicBezTo>
                    <a:pt x="7548" y="2954"/>
                    <a:pt x="7548" y="2954"/>
                    <a:pt x="7548" y="2954"/>
                  </a:cubicBezTo>
                  <a:cubicBezTo>
                    <a:pt x="7533" y="2961"/>
                    <a:pt x="7533" y="2961"/>
                    <a:pt x="7533" y="2961"/>
                  </a:cubicBezTo>
                  <a:cubicBezTo>
                    <a:pt x="7533" y="2954"/>
                    <a:pt x="7533" y="2954"/>
                    <a:pt x="7533" y="2954"/>
                  </a:cubicBezTo>
                  <a:cubicBezTo>
                    <a:pt x="7474" y="2961"/>
                    <a:pt x="7474" y="2961"/>
                    <a:pt x="7474" y="2961"/>
                  </a:cubicBezTo>
                  <a:cubicBezTo>
                    <a:pt x="7474" y="2961"/>
                    <a:pt x="7467" y="2961"/>
                    <a:pt x="7452" y="2961"/>
                  </a:cubicBezTo>
                  <a:cubicBezTo>
                    <a:pt x="7452" y="2961"/>
                    <a:pt x="7445" y="2968"/>
                    <a:pt x="7438" y="2968"/>
                  </a:cubicBezTo>
                  <a:cubicBezTo>
                    <a:pt x="7423" y="2968"/>
                    <a:pt x="7394" y="2961"/>
                    <a:pt x="7372" y="2946"/>
                  </a:cubicBezTo>
                  <a:cubicBezTo>
                    <a:pt x="7364" y="2939"/>
                    <a:pt x="7357" y="2931"/>
                    <a:pt x="7357" y="2931"/>
                  </a:cubicBezTo>
                  <a:cubicBezTo>
                    <a:pt x="7357" y="2924"/>
                    <a:pt x="7379" y="2902"/>
                    <a:pt x="7394" y="2888"/>
                  </a:cubicBezTo>
                  <a:cubicBezTo>
                    <a:pt x="7401" y="2880"/>
                    <a:pt x="7409" y="2873"/>
                    <a:pt x="7416" y="2866"/>
                  </a:cubicBezTo>
                  <a:cubicBezTo>
                    <a:pt x="7452" y="2829"/>
                    <a:pt x="7438" y="2778"/>
                    <a:pt x="7423" y="2748"/>
                  </a:cubicBezTo>
                  <a:cubicBezTo>
                    <a:pt x="7416" y="2734"/>
                    <a:pt x="7409" y="2712"/>
                    <a:pt x="7409" y="2697"/>
                  </a:cubicBezTo>
                  <a:cubicBezTo>
                    <a:pt x="7394" y="2638"/>
                    <a:pt x="7401" y="2624"/>
                    <a:pt x="7416" y="2609"/>
                  </a:cubicBezTo>
                  <a:cubicBezTo>
                    <a:pt x="7460" y="2580"/>
                    <a:pt x="7511" y="2528"/>
                    <a:pt x="7511" y="2462"/>
                  </a:cubicBezTo>
                  <a:cubicBezTo>
                    <a:pt x="7511" y="2433"/>
                    <a:pt x="7489" y="2411"/>
                    <a:pt x="7482" y="2404"/>
                  </a:cubicBezTo>
                  <a:cubicBezTo>
                    <a:pt x="7482" y="2404"/>
                    <a:pt x="7482" y="2397"/>
                    <a:pt x="7489" y="2397"/>
                  </a:cubicBezTo>
                  <a:cubicBezTo>
                    <a:pt x="7511" y="2360"/>
                    <a:pt x="7533" y="2301"/>
                    <a:pt x="7511" y="2265"/>
                  </a:cubicBezTo>
                  <a:cubicBezTo>
                    <a:pt x="7504" y="2250"/>
                    <a:pt x="7482" y="2228"/>
                    <a:pt x="7438" y="2228"/>
                  </a:cubicBezTo>
                  <a:cubicBezTo>
                    <a:pt x="7430" y="2228"/>
                    <a:pt x="7430" y="2228"/>
                    <a:pt x="7423" y="2228"/>
                  </a:cubicBezTo>
                  <a:cubicBezTo>
                    <a:pt x="7401" y="2235"/>
                    <a:pt x="7387" y="2235"/>
                    <a:pt x="7364" y="2235"/>
                  </a:cubicBezTo>
                  <a:cubicBezTo>
                    <a:pt x="7313" y="2235"/>
                    <a:pt x="7313" y="2221"/>
                    <a:pt x="7313" y="2199"/>
                  </a:cubicBezTo>
                  <a:cubicBezTo>
                    <a:pt x="7313" y="2059"/>
                    <a:pt x="7247" y="2045"/>
                    <a:pt x="7225" y="2045"/>
                  </a:cubicBezTo>
                  <a:cubicBezTo>
                    <a:pt x="7203" y="2045"/>
                    <a:pt x="7181" y="2008"/>
                    <a:pt x="7181" y="1964"/>
                  </a:cubicBezTo>
                  <a:cubicBezTo>
                    <a:pt x="7181" y="1898"/>
                    <a:pt x="7145" y="1854"/>
                    <a:pt x="7086" y="1854"/>
                  </a:cubicBezTo>
                  <a:cubicBezTo>
                    <a:pt x="7064" y="1854"/>
                    <a:pt x="7042" y="1862"/>
                    <a:pt x="7020" y="1876"/>
                  </a:cubicBezTo>
                  <a:cubicBezTo>
                    <a:pt x="7006" y="1884"/>
                    <a:pt x="6998" y="1891"/>
                    <a:pt x="6991" y="1891"/>
                  </a:cubicBezTo>
                  <a:cubicBezTo>
                    <a:pt x="6983" y="1891"/>
                    <a:pt x="6983" y="1884"/>
                    <a:pt x="6976" y="1884"/>
                  </a:cubicBezTo>
                  <a:cubicBezTo>
                    <a:pt x="6969" y="1869"/>
                    <a:pt x="6969" y="1862"/>
                    <a:pt x="6976" y="1854"/>
                  </a:cubicBezTo>
                  <a:cubicBezTo>
                    <a:pt x="7006" y="1796"/>
                    <a:pt x="6998" y="1722"/>
                    <a:pt x="6991" y="1678"/>
                  </a:cubicBezTo>
                  <a:cubicBezTo>
                    <a:pt x="6983" y="1627"/>
                    <a:pt x="6969" y="1539"/>
                    <a:pt x="6969" y="1532"/>
                  </a:cubicBezTo>
                  <a:cubicBezTo>
                    <a:pt x="6969" y="1517"/>
                    <a:pt x="6969" y="1517"/>
                    <a:pt x="6969" y="1517"/>
                  </a:cubicBezTo>
                  <a:cubicBezTo>
                    <a:pt x="6954" y="1510"/>
                    <a:pt x="6954" y="1510"/>
                    <a:pt x="6954" y="1510"/>
                  </a:cubicBezTo>
                  <a:cubicBezTo>
                    <a:pt x="6932" y="1495"/>
                    <a:pt x="6903" y="1473"/>
                    <a:pt x="6903" y="1459"/>
                  </a:cubicBezTo>
                  <a:cubicBezTo>
                    <a:pt x="6903" y="1459"/>
                    <a:pt x="6903" y="1444"/>
                    <a:pt x="6903" y="1437"/>
                  </a:cubicBezTo>
                  <a:cubicBezTo>
                    <a:pt x="6910" y="1415"/>
                    <a:pt x="6918" y="1393"/>
                    <a:pt x="6903" y="1356"/>
                  </a:cubicBezTo>
                  <a:cubicBezTo>
                    <a:pt x="6881" y="1305"/>
                    <a:pt x="6815" y="1305"/>
                    <a:pt x="6778" y="1305"/>
                  </a:cubicBezTo>
                  <a:cubicBezTo>
                    <a:pt x="6771" y="1305"/>
                    <a:pt x="6756" y="1305"/>
                    <a:pt x="6749" y="1305"/>
                  </a:cubicBezTo>
                  <a:cubicBezTo>
                    <a:pt x="6734" y="1305"/>
                    <a:pt x="6727" y="1305"/>
                    <a:pt x="6712" y="1305"/>
                  </a:cubicBezTo>
                  <a:cubicBezTo>
                    <a:pt x="6661" y="1305"/>
                    <a:pt x="6632" y="1290"/>
                    <a:pt x="6624" y="1276"/>
                  </a:cubicBezTo>
                  <a:cubicBezTo>
                    <a:pt x="6617" y="1253"/>
                    <a:pt x="6617" y="1217"/>
                    <a:pt x="6632" y="1209"/>
                  </a:cubicBezTo>
                  <a:cubicBezTo>
                    <a:pt x="6661" y="1195"/>
                    <a:pt x="6698" y="1158"/>
                    <a:pt x="6683" y="1100"/>
                  </a:cubicBezTo>
                  <a:cubicBezTo>
                    <a:pt x="6683" y="1092"/>
                    <a:pt x="6698" y="1085"/>
                    <a:pt x="6705" y="1085"/>
                  </a:cubicBezTo>
                  <a:cubicBezTo>
                    <a:pt x="6712" y="1078"/>
                    <a:pt x="6727" y="1070"/>
                    <a:pt x="6742" y="1063"/>
                  </a:cubicBezTo>
                  <a:cubicBezTo>
                    <a:pt x="6764" y="1048"/>
                    <a:pt x="6764" y="1026"/>
                    <a:pt x="6756" y="1019"/>
                  </a:cubicBezTo>
                  <a:cubicBezTo>
                    <a:pt x="6756" y="990"/>
                    <a:pt x="6720" y="975"/>
                    <a:pt x="6676" y="953"/>
                  </a:cubicBezTo>
                  <a:cubicBezTo>
                    <a:pt x="6661" y="953"/>
                    <a:pt x="6654" y="946"/>
                    <a:pt x="6639" y="938"/>
                  </a:cubicBezTo>
                  <a:cubicBezTo>
                    <a:pt x="6610" y="931"/>
                    <a:pt x="6602" y="909"/>
                    <a:pt x="6588" y="887"/>
                  </a:cubicBezTo>
                  <a:cubicBezTo>
                    <a:pt x="6580" y="872"/>
                    <a:pt x="6573" y="858"/>
                    <a:pt x="6559" y="843"/>
                  </a:cubicBezTo>
                  <a:cubicBezTo>
                    <a:pt x="6544" y="836"/>
                    <a:pt x="6551" y="821"/>
                    <a:pt x="6573" y="777"/>
                  </a:cubicBezTo>
                  <a:cubicBezTo>
                    <a:pt x="6573" y="770"/>
                    <a:pt x="6580" y="755"/>
                    <a:pt x="6588" y="740"/>
                  </a:cubicBezTo>
                  <a:cubicBezTo>
                    <a:pt x="6602" y="697"/>
                    <a:pt x="6624" y="689"/>
                    <a:pt x="6690" y="682"/>
                  </a:cubicBezTo>
                  <a:cubicBezTo>
                    <a:pt x="6756" y="675"/>
                    <a:pt x="6778" y="609"/>
                    <a:pt x="6800" y="557"/>
                  </a:cubicBezTo>
                  <a:cubicBezTo>
                    <a:pt x="6815" y="535"/>
                    <a:pt x="6822" y="513"/>
                    <a:pt x="6830" y="506"/>
                  </a:cubicBezTo>
                  <a:cubicBezTo>
                    <a:pt x="6852" y="469"/>
                    <a:pt x="6866" y="440"/>
                    <a:pt x="6859" y="411"/>
                  </a:cubicBezTo>
                  <a:cubicBezTo>
                    <a:pt x="6859" y="389"/>
                    <a:pt x="6844" y="367"/>
                    <a:pt x="6815" y="345"/>
                  </a:cubicBezTo>
                  <a:cubicBezTo>
                    <a:pt x="6800" y="338"/>
                    <a:pt x="6793" y="330"/>
                    <a:pt x="6793" y="316"/>
                  </a:cubicBezTo>
                  <a:cubicBezTo>
                    <a:pt x="6793" y="308"/>
                    <a:pt x="6793" y="301"/>
                    <a:pt x="6808" y="294"/>
                  </a:cubicBezTo>
                  <a:cubicBezTo>
                    <a:pt x="6844" y="271"/>
                    <a:pt x="6866" y="242"/>
                    <a:pt x="6873" y="213"/>
                  </a:cubicBezTo>
                  <a:cubicBezTo>
                    <a:pt x="6873" y="191"/>
                    <a:pt x="6873" y="169"/>
                    <a:pt x="6844" y="140"/>
                  </a:cubicBezTo>
                  <a:cubicBezTo>
                    <a:pt x="6822" y="118"/>
                    <a:pt x="6793" y="103"/>
                    <a:pt x="6764" y="103"/>
                  </a:cubicBezTo>
                  <a:cubicBezTo>
                    <a:pt x="6742" y="103"/>
                    <a:pt x="6720" y="110"/>
                    <a:pt x="6705" y="118"/>
                  </a:cubicBezTo>
                  <a:cubicBezTo>
                    <a:pt x="6690" y="118"/>
                    <a:pt x="6683" y="118"/>
                    <a:pt x="6676" y="125"/>
                  </a:cubicBezTo>
                  <a:cubicBezTo>
                    <a:pt x="6602" y="132"/>
                    <a:pt x="6580" y="191"/>
                    <a:pt x="6559" y="250"/>
                  </a:cubicBezTo>
                  <a:cubicBezTo>
                    <a:pt x="6544" y="279"/>
                    <a:pt x="6529" y="294"/>
                    <a:pt x="6515" y="308"/>
                  </a:cubicBezTo>
                  <a:cubicBezTo>
                    <a:pt x="6500" y="330"/>
                    <a:pt x="6478" y="359"/>
                    <a:pt x="6471" y="403"/>
                  </a:cubicBezTo>
                  <a:cubicBezTo>
                    <a:pt x="6471" y="418"/>
                    <a:pt x="6434" y="426"/>
                    <a:pt x="6383" y="433"/>
                  </a:cubicBezTo>
                  <a:cubicBezTo>
                    <a:pt x="6353" y="440"/>
                    <a:pt x="6309" y="440"/>
                    <a:pt x="6280" y="455"/>
                  </a:cubicBezTo>
                  <a:cubicBezTo>
                    <a:pt x="6265" y="462"/>
                    <a:pt x="6236" y="469"/>
                    <a:pt x="6207" y="469"/>
                  </a:cubicBezTo>
                  <a:cubicBezTo>
                    <a:pt x="6133" y="469"/>
                    <a:pt x="6053" y="447"/>
                    <a:pt x="6031" y="440"/>
                  </a:cubicBezTo>
                  <a:cubicBezTo>
                    <a:pt x="6016" y="433"/>
                    <a:pt x="6009" y="426"/>
                    <a:pt x="6002" y="418"/>
                  </a:cubicBezTo>
                  <a:cubicBezTo>
                    <a:pt x="6002" y="403"/>
                    <a:pt x="6009" y="381"/>
                    <a:pt x="6016" y="367"/>
                  </a:cubicBezTo>
                  <a:cubicBezTo>
                    <a:pt x="6038" y="323"/>
                    <a:pt x="6031" y="235"/>
                    <a:pt x="5987" y="176"/>
                  </a:cubicBezTo>
                  <a:cubicBezTo>
                    <a:pt x="5980" y="162"/>
                    <a:pt x="5980" y="147"/>
                    <a:pt x="5980" y="125"/>
                  </a:cubicBezTo>
                  <a:cubicBezTo>
                    <a:pt x="5972" y="96"/>
                    <a:pt x="5972" y="59"/>
                    <a:pt x="5943" y="37"/>
                  </a:cubicBezTo>
                  <a:cubicBezTo>
                    <a:pt x="5921" y="22"/>
                    <a:pt x="5899" y="0"/>
                    <a:pt x="5862" y="0"/>
                  </a:cubicBezTo>
                  <a:lnTo>
                    <a:pt x="5862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3" name="Freeform 19"/>
            <p:cNvSpPr>
              <a:spLocks noChangeArrowheads="1"/>
            </p:cNvSpPr>
            <p:nvPr/>
          </p:nvSpPr>
          <p:spPr bwMode="auto">
            <a:xfrm>
              <a:off x="7630936" y="4383699"/>
              <a:ext cx="2852588" cy="2772337"/>
            </a:xfrm>
            <a:custGeom>
              <a:avLst/>
              <a:gdLst>
                <a:gd name="T0" fmla="*/ 1619489 w 7423"/>
                <a:gd name="T1" fmla="*/ 2383597 h 7300"/>
                <a:gd name="T2" fmla="*/ 1533549 w 7423"/>
                <a:gd name="T3" fmla="*/ 2339964 h 7300"/>
                <a:gd name="T4" fmla="*/ 1433230 w 7423"/>
                <a:gd name="T5" fmla="*/ 2407727 h 7300"/>
                <a:gd name="T6" fmla="*/ 1381732 w 7423"/>
                <a:gd name="T7" fmla="*/ 2291374 h 7300"/>
                <a:gd name="T8" fmla="*/ 1374376 w 7423"/>
                <a:gd name="T9" fmla="*/ 2221297 h 7300"/>
                <a:gd name="T10" fmla="*/ 1313181 w 7423"/>
                <a:gd name="T11" fmla="*/ 2165434 h 7300"/>
                <a:gd name="T12" fmla="*/ 1354981 w 7423"/>
                <a:gd name="T13" fmla="*/ 2070897 h 7300"/>
                <a:gd name="T14" fmla="*/ 1320538 w 7423"/>
                <a:gd name="T15" fmla="*/ 1879839 h 7300"/>
                <a:gd name="T16" fmla="*/ 1246970 w 7423"/>
                <a:gd name="T17" fmla="*/ 1848106 h 7300"/>
                <a:gd name="T18" fmla="*/ 1112208 w 7423"/>
                <a:gd name="T19" fmla="*/ 1787615 h 7300"/>
                <a:gd name="T20" fmla="*/ 1026602 w 7423"/>
                <a:gd name="T21" fmla="*/ 1761171 h 7300"/>
                <a:gd name="T22" fmla="*/ 928623 w 7423"/>
                <a:gd name="T23" fmla="*/ 1787615 h 7300"/>
                <a:gd name="T24" fmla="*/ 837667 w 7423"/>
                <a:gd name="T25" fmla="*/ 1746296 h 7300"/>
                <a:gd name="T26" fmla="*/ 685850 w 7423"/>
                <a:gd name="T27" fmla="*/ 1598871 h 7300"/>
                <a:gd name="T28" fmla="*/ 698223 w 7423"/>
                <a:gd name="T29" fmla="*/ 1451115 h 7300"/>
                <a:gd name="T30" fmla="*/ 732332 w 7423"/>
                <a:gd name="T31" fmla="*/ 1237910 h 7300"/>
                <a:gd name="T32" fmla="*/ 673477 w 7423"/>
                <a:gd name="T33" fmla="*/ 1203864 h 7300"/>
                <a:gd name="T34" fmla="*/ 617299 w 7423"/>
                <a:gd name="T35" fmla="*/ 1174775 h 7300"/>
                <a:gd name="T36" fmla="*/ 651742 w 7423"/>
                <a:gd name="T37" fmla="*/ 1000575 h 7300"/>
                <a:gd name="T38" fmla="*/ 624655 w 7423"/>
                <a:gd name="T39" fmla="*/ 813814 h 7300"/>
                <a:gd name="T40" fmla="*/ 565801 w 7423"/>
                <a:gd name="T41" fmla="*/ 811501 h 7300"/>
                <a:gd name="T42" fmla="*/ 413985 w 7423"/>
                <a:gd name="T43" fmla="*/ 789684 h 7300"/>
                <a:gd name="T44" fmla="*/ 340417 w 7423"/>
                <a:gd name="T45" fmla="*/ 707377 h 7300"/>
                <a:gd name="T46" fmla="*/ 247454 w 7423"/>
                <a:gd name="T47" fmla="*/ 671017 h 7300"/>
                <a:gd name="T48" fmla="*/ 188600 w 7423"/>
                <a:gd name="T49" fmla="*/ 644573 h 7300"/>
                <a:gd name="T50" fmla="*/ 29427 w 7423"/>
                <a:gd name="T51" fmla="*/ 612840 h 7300"/>
                <a:gd name="T52" fmla="*/ 85606 w 7423"/>
                <a:gd name="T53" fmla="*/ 547391 h 7300"/>
                <a:gd name="T54" fmla="*/ 183584 w 7423"/>
                <a:gd name="T55" fmla="*/ 499131 h 7300"/>
                <a:gd name="T56" fmla="*/ 325704 w 7423"/>
                <a:gd name="T57" fmla="*/ 431368 h 7300"/>
                <a:gd name="T58" fmla="*/ 431039 w 7423"/>
                <a:gd name="T59" fmla="*/ 360961 h 7300"/>
                <a:gd name="T60" fmla="*/ 492234 w 7423"/>
                <a:gd name="T61" fmla="*/ 300470 h 7300"/>
                <a:gd name="T62" fmla="*/ 573158 w 7423"/>
                <a:gd name="T63" fmla="*/ 285926 h 7300"/>
                <a:gd name="T64" fmla="*/ 757077 w 7423"/>
                <a:gd name="T65" fmla="*/ 346417 h 7300"/>
                <a:gd name="T66" fmla="*/ 864753 w 7423"/>
                <a:gd name="T67" fmla="*/ 370547 h 7300"/>
                <a:gd name="T68" fmla="*/ 945677 w 7423"/>
                <a:gd name="T69" fmla="*/ 404593 h 7300"/>
                <a:gd name="T70" fmla="*/ 1019245 w 7423"/>
                <a:gd name="T71" fmla="*/ 440954 h 7300"/>
                <a:gd name="T72" fmla="*/ 1131937 w 7423"/>
                <a:gd name="T73" fmla="*/ 419138 h 7300"/>
                <a:gd name="T74" fmla="*/ 1188116 w 7423"/>
                <a:gd name="T75" fmla="*/ 419138 h 7300"/>
                <a:gd name="T76" fmla="*/ 1288770 w 7423"/>
                <a:gd name="T77" fmla="*/ 382777 h 7300"/>
                <a:gd name="T78" fmla="*/ 1394105 w 7423"/>
                <a:gd name="T79" fmla="*/ 339144 h 7300"/>
                <a:gd name="T80" fmla="*/ 1460316 w 7423"/>
                <a:gd name="T81" fmla="*/ 295512 h 7300"/>
                <a:gd name="T82" fmla="*/ 1536224 w 7423"/>
                <a:gd name="T83" fmla="*/ 155028 h 7300"/>
                <a:gd name="T84" fmla="*/ 1651257 w 7423"/>
                <a:gd name="T85" fmla="*/ 65449 h 7300"/>
                <a:gd name="T86" fmla="*/ 1722484 w 7423"/>
                <a:gd name="T87" fmla="*/ 65449 h 7300"/>
                <a:gd name="T88" fmla="*/ 1805749 w 7423"/>
                <a:gd name="T89" fmla="*/ 116354 h 7300"/>
                <a:gd name="T90" fmla="*/ 1889014 w 7423"/>
                <a:gd name="T91" fmla="*/ 109082 h 7300"/>
                <a:gd name="T92" fmla="*/ 1967263 w 7423"/>
                <a:gd name="T93" fmla="*/ 164945 h 7300"/>
                <a:gd name="T94" fmla="*/ 1972279 w 7423"/>
                <a:gd name="T95" fmla="*/ 307742 h 7300"/>
                <a:gd name="T96" fmla="*/ 2082630 w 7423"/>
                <a:gd name="T97" fmla="*/ 220477 h 7300"/>
                <a:gd name="T98" fmla="*/ 2033474 w 7423"/>
                <a:gd name="T99" fmla="*/ 571852 h 7300"/>
                <a:gd name="T100" fmla="*/ 1989668 w 7423"/>
                <a:gd name="T101" fmla="*/ 780098 h 7300"/>
                <a:gd name="T102" fmla="*/ 2153523 w 7423"/>
                <a:gd name="T103" fmla="*/ 930168 h 7300"/>
                <a:gd name="T104" fmla="*/ 2285944 w 7423"/>
                <a:gd name="T105" fmla="*/ 1167503 h 7300"/>
                <a:gd name="T106" fmla="*/ 2344798 w 7423"/>
                <a:gd name="T107" fmla="*/ 1375750 h 7300"/>
                <a:gd name="T108" fmla="*/ 2386264 w 7423"/>
                <a:gd name="T109" fmla="*/ 1463015 h 7300"/>
                <a:gd name="T110" fmla="*/ 2408334 w 7423"/>
                <a:gd name="T111" fmla="*/ 1722166 h 7300"/>
                <a:gd name="T112" fmla="*/ 2462507 w 7423"/>
                <a:gd name="T113" fmla="*/ 2024950 h 7300"/>
                <a:gd name="T114" fmla="*/ 2396296 w 7423"/>
                <a:gd name="T115" fmla="*/ 2165434 h 7300"/>
                <a:gd name="T116" fmla="*/ 2310355 w 7423"/>
                <a:gd name="T117" fmla="*/ 2155848 h 7300"/>
                <a:gd name="T118" fmla="*/ 2180609 w 7423"/>
                <a:gd name="T119" fmla="*/ 2225925 h 7300"/>
                <a:gd name="T120" fmla="*/ 2087646 w 7423"/>
                <a:gd name="T121" fmla="*/ 2189564 h 7300"/>
                <a:gd name="T122" fmla="*/ 1996690 w 7423"/>
                <a:gd name="T123" fmla="*/ 2315504 h 7300"/>
                <a:gd name="T124" fmla="*/ 1886673 w 7423"/>
                <a:gd name="T125" fmla="*/ 2383597 h 7300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60000 65536"/>
                <a:gd name="T169" fmla="*/ 0 60000 65536"/>
                <a:gd name="T170" fmla="*/ 0 60000 65536"/>
                <a:gd name="T171" fmla="*/ 0 60000 65536"/>
                <a:gd name="T172" fmla="*/ 0 60000 65536"/>
                <a:gd name="T173" fmla="*/ 0 60000 65536"/>
                <a:gd name="T174" fmla="*/ 0 60000 65536"/>
                <a:gd name="T175" fmla="*/ 0 60000 65536"/>
                <a:gd name="T176" fmla="*/ 0 60000 65536"/>
                <a:gd name="T177" fmla="*/ 0 60000 65536"/>
                <a:gd name="T178" fmla="*/ 0 60000 65536"/>
                <a:gd name="T179" fmla="*/ 0 60000 65536"/>
                <a:gd name="T180" fmla="*/ 0 60000 65536"/>
                <a:gd name="T181" fmla="*/ 0 60000 65536"/>
                <a:gd name="T182" fmla="*/ 0 60000 65536"/>
                <a:gd name="T183" fmla="*/ 0 60000 65536"/>
                <a:gd name="T184" fmla="*/ 0 60000 65536"/>
                <a:gd name="T185" fmla="*/ 0 60000 65536"/>
                <a:gd name="T186" fmla="*/ 0 60000 65536"/>
                <a:gd name="T187" fmla="*/ 0 60000 65536"/>
                <a:gd name="T188" fmla="*/ 0 60000 65536"/>
              </a:gdLst>
              <a:ahLst/>
              <a:cxnLst>
                <a:cxn ang="T126">
                  <a:pos x="T0" y="T1"/>
                </a:cxn>
                <a:cxn ang="T127">
                  <a:pos x="T2" y="T3"/>
                </a:cxn>
                <a:cxn ang="T128">
                  <a:pos x="T4" y="T5"/>
                </a:cxn>
                <a:cxn ang="T129">
                  <a:pos x="T6" y="T7"/>
                </a:cxn>
                <a:cxn ang="T130">
                  <a:pos x="T8" y="T9"/>
                </a:cxn>
                <a:cxn ang="T131">
                  <a:pos x="T10" y="T11"/>
                </a:cxn>
                <a:cxn ang="T132">
                  <a:pos x="T12" y="T13"/>
                </a:cxn>
                <a:cxn ang="T133">
                  <a:pos x="T14" y="T15"/>
                </a:cxn>
                <a:cxn ang="T134">
                  <a:pos x="T16" y="T17"/>
                </a:cxn>
                <a:cxn ang="T135">
                  <a:pos x="T18" y="T19"/>
                </a:cxn>
                <a:cxn ang="T136">
                  <a:pos x="T20" y="T21"/>
                </a:cxn>
                <a:cxn ang="T137">
                  <a:pos x="T22" y="T23"/>
                </a:cxn>
                <a:cxn ang="T138">
                  <a:pos x="T24" y="T25"/>
                </a:cxn>
                <a:cxn ang="T139">
                  <a:pos x="T26" y="T27"/>
                </a:cxn>
                <a:cxn ang="T140">
                  <a:pos x="T28" y="T29"/>
                </a:cxn>
                <a:cxn ang="T141">
                  <a:pos x="T30" y="T31"/>
                </a:cxn>
                <a:cxn ang="T142">
                  <a:pos x="T32" y="T33"/>
                </a:cxn>
                <a:cxn ang="T143">
                  <a:pos x="T34" y="T35"/>
                </a:cxn>
                <a:cxn ang="T144">
                  <a:pos x="T36" y="T37"/>
                </a:cxn>
                <a:cxn ang="T145">
                  <a:pos x="T38" y="T39"/>
                </a:cxn>
                <a:cxn ang="T146">
                  <a:pos x="T40" y="T41"/>
                </a:cxn>
                <a:cxn ang="T147">
                  <a:pos x="T42" y="T43"/>
                </a:cxn>
                <a:cxn ang="T148">
                  <a:pos x="T44" y="T45"/>
                </a:cxn>
                <a:cxn ang="T149">
                  <a:pos x="T46" y="T47"/>
                </a:cxn>
                <a:cxn ang="T150">
                  <a:pos x="T48" y="T49"/>
                </a:cxn>
                <a:cxn ang="T151">
                  <a:pos x="T50" y="T51"/>
                </a:cxn>
                <a:cxn ang="T152">
                  <a:pos x="T52" y="T53"/>
                </a:cxn>
                <a:cxn ang="T153">
                  <a:pos x="T54" y="T55"/>
                </a:cxn>
                <a:cxn ang="T154">
                  <a:pos x="T56" y="T57"/>
                </a:cxn>
                <a:cxn ang="T155">
                  <a:pos x="T58" y="T59"/>
                </a:cxn>
                <a:cxn ang="T156">
                  <a:pos x="T60" y="T61"/>
                </a:cxn>
                <a:cxn ang="T157">
                  <a:pos x="T62" y="T63"/>
                </a:cxn>
                <a:cxn ang="T158">
                  <a:pos x="T64" y="T65"/>
                </a:cxn>
                <a:cxn ang="T159">
                  <a:pos x="T66" y="T67"/>
                </a:cxn>
                <a:cxn ang="T160">
                  <a:pos x="T68" y="T69"/>
                </a:cxn>
                <a:cxn ang="T161">
                  <a:pos x="T70" y="T71"/>
                </a:cxn>
                <a:cxn ang="T162">
                  <a:pos x="T72" y="T73"/>
                </a:cxn>
                <a:cxn ang="T163">
                  <a:pos x="T74" y="T75"/>
                </a:cxn>
                <a:cxn ang="T164">
                  <a:pos x="T76" y="T77"/>
                </a:cxn>
                <a:cxn ang="T165">
                  <a:pos x="T78" y="T79"/>
                </a:cxn>
                <a:cxn ang="T166">
                  <a:pos x="T80" y="T81"/>
                </a:cxn>
                <a:cxn ang="T167">
                  <a:pos x="T82" y="T83"/>
                </a:cxn>
                <a:cxn ang="T168">
                  <a:pos x="T84" y="T85"/>
                </a:cxn>
                <a:cxn ang="T169">
                  <a:pos x="T86" y="T87"/>
                </a:cxn>
                <a:cxn ang="T170">
                  <a:pos x="T88" y="T89"/>
                </a:cxn>
                <a:cxn ang="T171">
                  <a:pos x="T90" y="T91"/>
                </a:cxn>
                <a:cxn ang="T172">
                  <a:pos x="T92" y="T93"/>
                </a:cxn>
                <a:cxn ang="T173">
                  <a:pos x="T94" y="T95"/>
                </a:cxn>
                <a:cxn ang="T174">
                  <a:pos x="T96" y="T97"/>
                </a:cxn>
                <a:cxn ang="T175">
                  <a:pos x="T98" y="T99"/>
                </a:cxn>
                <a:cxn ang="T176">
                  <a:pos x="T100" y="T101"/>
                </a:cxn>
                <a:cxn ang="T177">
                  <a:pos x="T102" y="T103"/>
                </a:cxn>
                <a:cxn ang="T178">
                  <a:pos x="T104" y="T105"/>
                </a:cxn>
                <a:cxn ang="T179">
                  <a:pos x="T106" y="T107"/>
                </a:cxn>
                <a:cxn ang="T180">
                  <a:pos x="T108" y="T109"/>
                </a:cxn>
                <a:cxn ang="T181">
                  <a:pos x="T110" y="T111"/>
                </a:cxn>
                <a:cxn ang="T182">
                  <a:pos x="T112" y="T113"/>
                </a:cxn>
                <a:cxn ang="T183">
                  <a:pos x="T114" y="T115"/>
                </a:cxn>
                <a:cxn ang="T184">
                  <a:pos x="T116" y="T117"/>
                </a:cxn>
                <a:cxn ang="T185">
                  <a:pos x="T118" y="T119"/>
                </a:cxn>
                <a:cxn ang="T186">
                  <a:pos x="T120" y="T121"/>
                </a:cxn>
                <a:cxn ang="T187">
                  <a:pos x="T122" y="T123"/>
                </a:cxn>
                <a:cxn ang="T188">
                  <a:pos x="T124" y="T125"/>
                </a:cxn>
              </a:cxnLst>
              <a:rect l="0" t="0" r="r" b="b"/>
              <a:pathLst>
                <a:path w="7423" h="7300">
                  <a:moveTo>
                    <a:pt x="5275" y="7299"/>
                  </a:moveTo>
                  <a:lnTo>
                    <a:pt x="5275" y="7299"/>
                  </a:lnTo>
                  <a:cubicBezTo>
                    <a:pt x="5217" y="7299"/>
                    <a:pt x="5158" y="7284"/>
                    <a:pt x="5107" y="7277"/>
                  </a:cubicBezTo>
                  <a:cubicBezTo>
                    <a:pt x="5077" y="7269"/>
                    <a:pt x="5048" y="7262"/>
                    <a:pt x="5026" y="7262"/>
                  </a:cubicBezTo>
                  <a:cubicBezTo>
                    <a:pt x="4990" y="7255"/>
                    <a:pt x="4960" y="7255"/>
                    <a:pt x="4931" y="7255"/>
                  </a:cubicBezTo>
                  <a:cubicBezTo>
                    <a:pt x="4909" y="7255"/>
                    <a:pt x="4887" y="7255"/>
                    <a:pt x="4865" y="7255"/>
                  </a:cubicBezTo>
                  <a:cubicBezTo>
                    <a:pt x="4836" y="7247"/>
                    <a:pt x="4843" y="7218"/>
                    <a:pt x="4843" y="7211"/>
                  </a:cubicBezTo>
                  <a:cubicBezTo>
                    <a:pt x="4843" y="7203"/>
                    <a:pt x="4843" y="7196"/>
                    <a:pt x="4843" y="7189"/>
                  </a:cubicBezTo>
                  <a:cubicBezTo>
                    <a:pt x="4843" y="7189"/>
                    <a:pt x="4843" y="7189"/>
                    <a:pt x="4821" y="7181"/>
                  </a:cubicBezTo>
                  <a:cubicBezTo>
                    <a:pt x="4777" y="7181"/>
                    <a:pt x="4740" y="7152"/>
                    <a:pt x="4704" y="7130"/>
                  </a:cubicBezTo>
                  <a:cubicBezTo>
                    <a:pt x="4689" y="7115"/>
                    <a:pt x="4674" y="7108"/>
                    <a:pt x="4660" y="7101"/>
                  </a:cubicBezTo>
                  <a:cubicBezTo>
                    <a:pt x="4631" y="7086"/>
                    <a:pt x="4623" y="7057"/>
                    <a:pt x="4623" y="7042"/>
                  </a:cubicBezTo>
                  <a:cubicBezTo>
                    <a:pt x="4609" y="7057"/>
                    <a:pt x="4594" y="7064"/>
                    <a:pt x="4586" y="7079"/>
                  </a:cubicBezTo>
                  <a:cubicBezTo>
                    <a:pt x="4564" y="7093"/>
                    <a:pt x="4550" y="7108"/>
                    <a:pt x="4506" y="7115"/>
                  </a:cubicBezTo>
                  <a:cubicBezTo>
                    <a:pt x="4499" y="7115"/>
                    <a:pt x="4491" y="7115"/>
                    <a:pt x="4484" y="7115"/>
                  </a:cubicBezTo>
                  <a:cubicBezTo>
                    <a:pt x="4477" y="7115"/>
                    <a:pt x="4469" y="7115"/>
                    <a:pt x="4462" y="7115"/>
                  </a:cubicBezTo>
                  <a:lnTo>
                    <a:pt x="4447" y="7138"/>
                  </a:lnTo>
                  <a:cubicBezTo>
                    <a:pt x="4425" y="7167"/>
                    <a:pt x="4411" y="7181"/>
                    <a:pt x="4389" y="7203"/>
                  </a:cubicBezTo>
                  <a:cubicBezTo>
                    <a:pt x="4374" y="7211"/>
                    <a:pt x="4359" y="7233"/>
                    <a:pt x="4337" y="7255"/>
                  </a:cubicBezTo>
                  <a:cubicBezTo>
                    <a:pt x="4323" y="7277"/>
                    <a:pt x="4308" y="7284"/>
                    <a:pt x="4286" y="7284"/>
                  </a:cubicBezTo>
                  <a:cubicBezTo>
                    <a:pt x="4257" y="7284"/>
                    <a:pt x="4235" y="7262"/>
                    <a:pt x="4220" y="7240"/>
                  </a:cubicBezTo>
                  <a:cubicBezTo>
                    <a:pt x="4205" y="7233"/>
                    <a:pt x="4198" y="7218"/>
                    <a:pt x="4191" y="7218"/>
                  </a:cubicBezTo>
                  <a:cubicBezTo>
                    <a:pt x="4154" y="7196"/>
                    <a:pt x="4140" y="7152"/>
                    <a:pt x="4169" y="7093"/>
                  </a:cubicBezTo>
                  <a:cubicBezTo>
                    <a:pt x="4176" y="7064"/>
                    <a:pt x="4176" y="7057"/>
                    <a:pt x="4169" y="7035"/>
                  </a:cubicBezTo>
                  <a:cubicBezTo>
                    <a:pt x="4161" y="7020"/>
                    <a:pt x="4161" y="7020"/>
                    <a:pt x="4161" y="7020"/>
                  </a:cubicBezTo>
                  <a:cubicBezTo>
                    <a:pt x="4161" y="7005"/>
                    <a:pt x="4154" y="6998"/>
                    <a:pt x="4147" y="6983"/>
                  </a:cubicBezTo>
                  <a:cubicBezTo>
                    <a:pt x="4140" y="6969"/>
                    <a:pt x="4132" y="6954"/>
                    <a:pt x="4132" y="6932"/>
                  </a:cubicBezTo>
                  <a:cubicBezTo>
                    <a:pt x="4132" y="6903"/>
                    <a:pt x="4154" y="6888"/>
                    <a:pt x="4169" y="6881"/>
                  </a:cubicBezTo>
                  <a:cubicBezTo>
                    <a:pt x="4176" y="6874"/>
                    <a:pt x="4183" y="6866"/>
                    <a:pt x="4198" y="6859"/>
                  </a:cubicBezTo>
                  <a:cubicBezTo>
                    <a:pt x="4198" y="6859"/>
                    <a:pt x="4198" y="6859"/>
                    <a:pt x="4198" y="6844"/>
                  </a:cubicBezTo>
                  <a:cubicBezTo>
                    <a:pt x="4191" y="6822"/>
                    <a:pt x="4169" y="6793"/>
                    <a:pt x="4147" y="6786"/>
                  </a:cubicBezTo>
                  <a:cubicBezTo>
                    <a:pt x="4125" y="6771"/>
                    <a:pt x="4125" y="6742"/>
                    <a:pt x="4125" y="6727"/>
                  </a:cubicBezTo>
                  <a:cubicBezTo>
                    <a:pt x="4125" y="6720"/>
                    <a:pt x="4125" y="6712"/>
                    <a:pt x="4125" y="6712"/>
                  </a:cubicBezTo>
                  <a:cubicBezTo>
                    <a:pt x="4118" y="6720"/>
                    <a:pt x="4110" y="6720"/>
                    <a:pt x="4110" y="6720"/>
                  </a:cubicBezTo>
                  <a:cubicBezTo>
                    <a:pt x="4066" y="6720"/>
                    <a:pt x="4044" y="6683"/>
                    <a:pt x="4037" y="6683"/>
                  </a:cubicBezTo>
                  <a:cubicBezTo>
                    <a:pt x="4037" y="6676"/>
                    <a:pt x="4037" y="6676"/>
                    <a:pt x="4037" y="6676"/>
                  </a:cubicBezTo>
                  <a:cubicBezTo>
                    <a:pt x="4044" y="6654"/>
                    <a:pt x="4044" y="6588"/>
                    <a:pt x="4022" y="6566"/>
                  </a:cubicBezTo>
                  <a:cubicBezTo>
                    <a:pt x="4000" y="6544"/>
                    <a:pt x="3993" y="6544"/>
                    <a:pt x="3978" y="6544"/>
                  </a:cubicBezTo>
                  <a:cubicBezTo>
                    <a:pt x="3971" y="6544"/>
                    <a:pt x="3956" y="6544"/>
                    <a:pt x="3934" y="6544"/>
                  </a:cubicBezTo>
                  <a:lnTo>
                    <a:pt x="3927" y="6551"/>
                  </a:lnTo>
                  <a:cubicBezTo>
                    <a:pt x="3883" y="6551"/>
                    <a:pt x="3869" y="6514"/>
                    <a:pt x="3854" y="6485"/>
                  </a:cubicBezTo>
                  <a:cubicBezTo>
                    <a:pt x="3846" y="6478"/>
                    <a:pt x="3846" y="6463"/>
                    <a:pt x="3839" y="6456"/>
                  </a:cubicBezTo>
                  <a:cubicBezTo>
                    <a:pt x="3824" y="6449"/>
                    <a:pt x="3824" y="6449"/>
                    <a:pt x="3824" y="6449"/>
                  </a:cubicBezTo>
                  <a:cubicBezTo>
                    <a:pt x="3832" y="6427"/>
                    <a:pt x="3832" y="6427"/>
                    <a:pt x="3832" y="6427"/>
                  </a:cubicBezTo>
                  <a:cubicBezTo>
                    <a:pt x="3854" y="6405"/>
                    <a:pt x="3883" y="6383"/>
                    <a:pt x="3905" y="6368"/>
                  </a:cubicBezTo>
                  <a:cubicBezTo>
                    <a:pt x="3927" y="6353"/>
                    <a:pt x="3949" y="6346"/>
                    <a:pt x="3964" y="6331"/>
                  </a:cubicBezTo>
                  <a:cubicBezTo>
                    <a:pt x="4000" y="6317"/>
                    <a:pt x="4030" y="6302"/>
                    <a:pt x="4052" y="6265"/>
                  </a:cubicBezTo>
                  <a:cubicBezTo>
                    <a:pt x="4074" y="6229"/>
                    <a:pt x="4088" y="6185"/>
                    <a:pt x="4081" y="6163"/>
                  </a:cubicBezTo>
                  <a:cubicBezTo>
                    <a:pt x="4081" y="6155"/>
                    <a:pt x="4081" y="6148"/>
                    <a:pt x="4066" y="6148"/>
                  </a:cubicBezTo>
                  <a:cubicBezTo>
                    <a:pt x="4022" y="6119"/>
                    <a:pt x="3993" y="6060"/>
                    <a:pt x="4022" y="5994"/>
                  </a:cubicBezTo>
                  <a:cubicBezTo>
                    <a:pt x="4037" y="5965"/>
                    <a:pt x="4059" y="5914"/>
                    <a:pt x="4030" y="5892"/>
                  </a:cubicBezTo>
                  <a:cubicBezTo>
                    <a:pt x="4015" y="5884"/>
                    <a:pt x="4015" y="5884"/>
                    <a:pt x="4015" y="5884"/>
                  </a:cubicBezTo>
                  <a:cubicBezTo>
                    <a:pt x="3986" y="5855"/>
                    <a:pt x="3942" y="5826"/>
                    <a:pt x="3949" y="5782"/>
                  </a:cubicBezTo>
                  <a:cubicBezTo>
                    <a:pt x="3964" y="5731"/>
                    <a:pt x="3964" y="5701"/>
                    <a:pt x="3949" y="5687"/>
                  </a:cubicBezTo>
                  <a:cubicBezTo>
                    <a:pt x="3942" y="5679"/>
                    <a:pt x="3934" y="5672"/>
                    <a:pt x="3920" y="5672"/>
                  </a:cubicBezTo>
                  <a:cubicBezTo>
                    <a:pt x="3912" y="5672"/>
                    <a:pt x="3898" y="5672"/>
                    <a:pt x="3890" y="5679"/>
                  </a:cubicBezTo>
                  <a:cubicBezTo>
                    <a:pt x="3861" y="5687"/>
                    <a:pt x="3839" y="5694"/>
                    <a:pt x="3810" y="5694"/>
                  </a:cubicBezTo>
                  <a:cubicBezTo>
                    <a:pt x="3759" y="5694"/>
                    <a:pt x="3722" y="5672"/>
                    <a:pt x="3707" y="5643"/>
                  </a:cubicBezTo>
                  <a:cubicBezTo>
                    <a:pt x="3700" y="5628"/>
                    <a:pt x="3707" y="5613"/>
                    <a:pt x="3722" y="5606"/>
                  </a:cubicBezTo>
                  <a:cubicBezTo>
                    <a:pt x="3722" y="5599"/>
                    <a:pt x="3729" y="5591"/>
                    <a:pt x="3729" y="5591"/>
                  </a:cubicBezTo>
                  <a:cubicBezTo>
                    <a:pt x="3722" y="5591"/>
                    <a:pt x="3714" y="5584"/>
                    <a:pt x="3671" y="5584"/>
                  </a:cubicBezTo>
                  <a:cubicBezTo>
                    <a:pt x="3619" y="5584"/>
                    <a:pt x="3590" y="5577"/>
                    <a:pt x="3575" y="5525"/>
                  </a:cubicBezTo>
                  <a:cubicBezTo>
                    <a:pt x="3568" y="5474"/>
                    <a:pt x="3553" y="5474"/>
                    <a:pt x="3553" y="5474"/>
                  </a:cubicBezTo>
                  <a:cubicBezTo>
                    <a:pt x="3553" y="5474"/>
                    <a:pt x="3546" y="5474"/>
                    <a:pt x="3531" y="5481"/>
                  </a:cubicBezTo>
                  <a:cubicBezTo>
                    <a:pt x="3517" y="5496"/>
                    <a:pt x="3480" y="5525"/>
                    <a:pt x="3436" y="5525"/>
                  </a:cubicBezTo>
                  <a:cubicBezTo>
                    <a:pt x="3407" y="5525"/>
                    <a:pt x="3378" y="5503"/>
                    <a:pt x="3363" y="5467"/>
                  </a:cubicBezTo>
                  <a:cubicBezTo>
                    <a:pt x="3348" y="5408"/>
                    <a:pt x="3333" y="5408"/>
                    <a:pt x="3326" y="5408"/>
                  </a:cubicBezTo>
                  <a:cubicBezTo>
                    <a:pt x="3319" y="5408"/>
                    <a:pt x="3304" y="5415"/>
                    <a:pt x="3297" y="5415"/>
                  </a:cubicBezTo>
                  <a:cubicBezTo>
                    <a:pt x="3282" y="5415"/>
                    <a:pt x="3282" y="5415"/>
                    <a:pt x="3275" y="5415"/>
                  </a:cubicBezTo>
                  <a:cubicBezTo>
                    <a:pt x="3224" y="5415"/>
                    <a:pt x="3180" y="5386"/>
                    <a:pt x="3158" y="5350"/>
                  </a:cubicBezTo>
                  <a:cubicBezTo>
                    <a:pt x="3150" y="5342"/>
                    <a:pt x="3143" y="5342"/>
                    <a:pt x="3143" y="5342"/>
                  </a:cubicBezTo>
                  <a:cubicBezTo>
                    <a:pt x="3136" y="5342"/>
                    <a:pt x="3136" y="5342"/>
                    <a:pt x="3128" y="5342"/>
                  </a:cubicBezTo>
                  <a:cubicBezTo>
                    <a:pt x="3121" y="5342"/>
                    <a:pt x="3114" y="5342"/>
                    <a:pt x="3114" y="5342"/>
                  </a:cubicBezTo>
                  <a:cubicBezTo>
                    <a:pt x="3092" y="5342"/>
                    <a:pt x="3084" y="5342"/>
                    <a:pt x="3070" y="5328"/>
                  </a:cubicBezTo>
                  <a:cubicBezTo>
                    <a:pt x="3055" y="5305"/>
                    <a:pt x="3055" y="5291"/>
                    <a:pt x="3055" y="5276"/>
                  </a:cubicBezTo>
                  <a:cubicBezTo>
                    <a:pt x="3055" y="5269"/>
                    <a:pt x="3055" y="5269"/>
                    <a:pt x="3055" y="5269"/>
                  </a:cubicBezTo>
                  <a:cubicBezTo>
                    <a:pt x="3055" y="5269"/>
                    <a:pt x="3055" y="5269"/>
                    <a:pt x="3048" y="5269"/>
                  </a:cubicBezTo>
                  <a:cubicBezTo>
                    <a:pt x="3019" y="5276"/>
                    <a:pt x="2996" y="5298"/>
                    <a:pt x="2967" y="5313"/>
                  </a:cubicBezTo>
                  <a:cubicBezTo>
                    <a:pt x="2945" y="5328"/>
                    <a:pt x="2916" y="5350"/>
                    <a:pt x="2887" y="5364"/>
                  </a:cubicBezTo>
                  <a:cubicBezTo>
                    <a:pt x="2864" y="5379"/>
                    <a:pt x="2864" y="5379"/>
                    <a:pt x="2864" y="5379"/>
                  </a:cubicBezTo>
                  <a:cubicBezTo>
                    <a:pt x="2828" y="5393"/>
                    <a:pt x="2806" y="5408"/>
                    <a:pt x="2777" y="5408"/>
                  </a:cubicBezTo>
                  <a:cubicBezTo>
                    <a:pt x="2755" y="5408"/>
                    <a:pt x="2733" y="5393"/>
                    <a:pt x="2711" y="5364"/>
                  </a:cubicBezTo>
                  <a:cubicBezTo>
                    <a:pt x="2696" y="5342"/>
                    <a:pt x="2674" y="5320"/>
                    <a:pt x="2659" y="5298"/>
                  </a:cubicBezTo>
                  <a:cubicBezTo>
                    <a:pt x="2637" y="5276"/>
                    <a:pt x="2623" y="5254"/>
                    <a:pt x="2608" y="5240"/>
                  </a:cubicBezTo>
                  <a:cubicBezTo>
                    <a:pt x="2608" y="5232"/>
                    <a:pt x="2601" y="5225"/>
                    <a:pt x="2586" y="5225"/>
                  </a:cubicBezTo>
                  <a:cubicBezTo>
                    <a:pt x="2579" y="5225"/>
                    <a:pt x="2571" y="5225"/>
                    <a:pt x="2571" y="5225"/>
                  </a:cubicBezTo>
                  <a:cubicBezTo>
                    <a:pt x="2564" y="5247"/>
                    <a:pt x="2557" y="5291"/>
                    <a:pt x="2520" y="5291"/>
                  </a:cubicBezTo>
                  <a:cubicBezTo>
                    <a:pt x="2520" y="5291"/>
                    <a:pt x="2513" y="5291"/>
                    <a:pt x="2505" y="5283"/>
                  </a:cubicBezTo>
                  <a:cubicBezTo>
                    <a:pt x="2469" y="5269"/>
                    <a:pt x="2330" y="5181"/>
                    <a:pt x="2330" y="5174"/>
                  </a:cubicBezTo>
                  <a:cubicBezTo>
                    <a:pt x="2322" y="5174"/>
                    <a:pt x="2286" y="5159"/>
                    <a:pt x="2264" y="5093"/>
                  </a:cubicBezTo>
                  <a:cubicBezTo>
                    <a:pt x="2249" y="5056"/>
                    <a:pt x="2220" y="5034"/>
                    <a:pt x="2198" y="5020"/>
                  </a:cubicBezTo>
                  <a:cubicBezTo>
                    <a:pt x="2176" y="5012"/>
                    <a:pt x="2161" y="4998"/>
                    <a:pt x="2154" y="4983"/>
                  </a:cubicBezTo>
                  <a:cubicBezTo>
                    <a:pt x="2146" y="4976"/>
                    <a:pt x="2139" y="4969"/>
                    <a:pt x="2124" y="4954"/>
                  </a:cubicBezTo>
                  <a:cubicBezTo>
                    <a:pt x="2095" y="4924"/>
                    <a:pt x="2059" y="4881"/>
                    <a:pt x="2051" y="4837"/>
                  </a:cubicBezTo>
                  <a:cubicBezTo>
                    <a:pt x="2029" y="4778"/>
                    <a:pt x="2029" y="4727"/>
                    <a:pt x="2073" y="4668"/>
                  </a:cubicBezTo>
                  <a:cubicBezTo>
                    <a:pt x="2102" y="4639"/>
                    <a:pt x="2117" y="4631"/>
                    <a:pt x="2139" y="4624"/>
                  </a:cubicBezTo>
                  <a:cubicBezTo>
                    <a:pt x="2146" y="4624"/>
                    <a:pt x="2154" y="4624"/>
                    <a:pt x="2161" y="4617"/>
                  </a:cubicBezTo>
                  <a:cubicBezTo>
                    <a:pt x="2169" y="4602"/>
                    <a:pt x="2146" y="4588"/>
                    <a:pt x="2139" y="4580"/>
                  </a:cubicBezTo>
                  <a:cubicBezTo>
                    <a:pt x="2124" y="4573"/>
                    <a:pt x="2110" y="4565"/>
                    <a:pt x="2102" y="4551"/>
                  </a:cubicBezTo>
                  <a:cubicBezTo>
                    <a:pt x="2066" y="4514"/>
                    <a:pt x="2073" y="4478"/>
                    <a:pt x="2088" y="4397"/>
                  </a:cubicBezTo>
                  <a:cubicBezTo>
                    <a:pt x="2088" y="4390"/>
                    <a:pt x="2088" y="4390"/>
                    <a:pt x="2088" y="4390"/>
                  </a:cubicBezTo>
                  <a:cubicBezTo>
                    <a:pt x="2102" y="4331"/>
                    <a:pt x="2124" y="4302"/>
                    <a:pt x="2146" y="4272"/>
                  </a:cubicBezTo>
                  <a:cubicBezTo>
                    <a:pt x="2161" y="4258"/>
                    <a:pt x="2176" y="4250"/>
                    <a:pt x="2176" y="4236"/>
                  </a:cubicBezTo>
                  <a:cubicBezTo>
                    <a:pt x="2183" y="4214"/>
                    <a:pt x="2176" y="4192"/>
                    <a:pt x="2169" y="4162"/>
                  </a:cubicBezTo>
                  <a:cubicBezTo>
                    <a:pt x="2161" y="4148"/>
                    <a:pt x="2154" y="4133"/>
                    <a:pt x="2146" y="4111"/>
                  </a:cubicBezTo>
                  <a:cubicBezTo>
                    <a:pt x="2139" y="4060"/>
                    <a:pt x="2132" y="3913"/>
                    <a:pt x="2169" y="3862"/>
                  </a:cubicBezTo>
                  <a:cubicBezTo>
                    <a:pt x="2212" y="3811"/>
                    <a:pt x="2234" y="3774"/>
                    <a:pt x="2212" y="3752"/>
                  </a:cubicBezTo>
                  <a:cubicBezTo>
                    <a:pt x="2205" y="3745"/>
                    <a:pt x="2198" y="3745"/>
                    <a:pt x="2190" y="3745"/>
                  </a:cubicBezTo>
                  <a:cubicBezTo>
                    <a:pt x="2183" y="3745"/>
                    <a:pt x="2176" y="3745"/>
                    <a:pt x="2176" y="3745"/>
                  </a:cubicBezTo>
                  <a:cubicBezTo>
                    <a:pt x="2161" y="3745"/>
                    <a:pt x="2154" y="3752"/>
                    <a:pt x="2146" y="3752"/>
                  </a:cubicBezTo>
                  <a:cubicBezTo>
                    <a:pt x="2132" y="3752"/>
                    <a:pt x="2117" y="3745"/>
                    <a:pt x="2110" y="3737"/>
                  </a:cubicBezTo>
                  <a:cubicBezTo>
                    <a:pt x="2073" y="3723"/>
                    <a:pt x="2073" y="3686"/>
                    <a:pt x="2066" y="3657"/>
                  </a:cubicBezTo>
                  <a:cubicBezTo>
                    <a:pt x="2066" y="3642"/>
                    <a:pt x="2059" y="3628"/>
                    <a:pt x="2059" y="3620"/>
                  </a:cubicBezTo>
                  <a:cubicBezTo>
                    <a:pt x="2051" y="3620"/>
                    <a:pt x="2044" y="3620"/>
                    <a:pt x="2044" y="3620"/>
                  </a:cubicBezTo>
                  <a:cubicBezTo>
                    <a:pt x="2037" y="3620"/>
                    <a:pt x="2029" y="3628"/>
                    <a:pt x="2014" y="3642"/>
                  </a:cubicBezTo>
                  <a:cubicBezTo>
                    <a:pt x="1956" y="3701"/>
                    <a:pt x="1927" y="3701"/>
                    <a:pt x="1919" y="3701"/>
                  </a:cubicBezTo>
                  <a:cubicBezTo>
                    <a:pt x="1912" y="3701"/>
                    <a:pt x="1890" y="3701"/>
                    <a:pt x="1883" y="3671"/>
                  </a:cubicBezTo>
                  <a:cubicBezTo>
                    <a:pt x="1883" y="3628"/>
                    <a:pt x="1890" y="3613"/>
                    <a:pt x="1905" y="3598"/>
                  </a:cubicBezTo>
                  <a:cubicBezTo>
                    <a:pt x="1905" y="3591"/>
                    <a:pt x="1912" y="3583"/>
                    <a:pt x="1912" y="3583"/>
                  </a:cubicBezTo>
                  <a:cubicBezTo>
                    <a:pt x="1912" y="3583"/>
                    <a:pt x="1883" y="3576"/>
                    <a:pt x="1861" y="3569"/>
                  </a:cubicBezTo>
                  <a:cubicBezTo>
                    <a:pt x="1839" y="3569"/>
                    <a:pt x="1839" y="3569"/>
                    <a:pt x="1839" y="3569"/>
                  </a:cubicBezTo>
                  <a:cubicBezTo>
                    <a:pt x="1846" y="3554"/>
                    <a:pt x="1846" y="3554"/>
                    <a:pt x="1846" y="3554"/>
                  </a:cubicBezTo>
                  <a:cubicBezTo>
                    <a:pt x="1846" y="3554"/>
                    <a:pt x="1853" y="3518"/>
                    <a:pt x="1868" y="3466"/>
                  </a:cubicBezTo>
                  <a:cubicBezTo>
                    <a:pt x="1875" y="3444"/>
                    <a:pt x="1875" y="3408"/>
                    <a:pt x="1875" y="3378"/>
                  </a:cubicBezTo>
                  <a:cubicBezTo>
                    <a:pt x="1875" y="3349"/>
                    <a:pt x="1875" y="3320"/>
                    <a:pt x="1890" y="3298"/>
                  </a:cubicBezTo>
                  <a:cubicBezTo>
                    <a:pt x="1897" y="3283"/>
                    <a:pt x="1919" y="3276"/>
                    <a:pt x="1934" y="3269"/>
                  </a:cubicBezTo>
                  <a:cubicBezTo>
                    <a:pt x="1949" y="3261"/>
                    <a:pt x="1971" y="3254"/>
                    <a:pt x="1971" y="3239"/>
                  </a:cubicBezTo>
                  <a:cubicBezTo>
                    <a:pt x="1978" y="3232"/>
                    <a:pt x="2022" y="3173"/>
                    <a:pt x="1971" y="3078"/>
                  </a:cubicBezTo>
                  <a:cubicBezTo>
                    <a:pt x="1963" y="3056"/>
                    <a:pt x="1956" y="3041"/>
                    <a:pt x="1949" y="3027"/>
                  </a:cubicBezTo>
                  <a:cubicBezTo>
                    <a:pt x="1919" y="2975"/>
                    <a:pt x="1897" y="2939"/>
                    <a:pt x="1919" y="2902"/>
                  </a:cubicBezTo>
                  <a:cubicBezTo>
                    <a:pt x="1934" y="2880"/>
                    <a:pt x="1934" y="2858"/>
                    <a:pt x="1919" y="2836"/>
                  </a:cubicBezTo>
                  <a:cubicBezTo>
                    <a:pt x="1919" y="2829"/>
                    <a:pt x="1912" y="2821"/>
                    <a:pt x="1912" y="2814"/>
                  </a:cubicBezTo>
                  <a:cubicBezTo>
                    <a:pt x="1905" y="2778"/>
                    <a:pt x="1927" y="2733"/>
                    <a:pt x="1985" y="2704"/>
                  </a:cubicBezTo>
                  <a:cubicBezTo>
                    <a:pt x="2014" y="2682"/>
                    <a:pt x="2007" y="2653"/>
                    <a:pt x="1993" y="2602"/>
                  </a:cubicBezTo>
                  <a:cubicBezTo>
                    <a:pt x="1971" y="2558"/>
                    <a:pt x="1897" y="2470"/>
                    <a:pt x="1875" y="2462"/>
                  </a:cubicBezTo>
                  <a:lnTo>
                    <a:pt x="1868" y="2462"/>
                  </a:lnTo>
                  <a:cubicBezTo>
                    <a:pt x="1861" y="2462"/>
                    <a:pt x="1861" y="2470"/>
                    <a:pt x="1853" y="2484"/>
                  </a:cubicBezTo>
                  <a:cubicBezTo>
                    <a:pt x="1839" y="2499"/>
                    <a:pt x="1831" y="2514"/>
                    <a:pt x="1802" y="2521"/>
                  </a:cubicBezTo>
                  <a:cubicBezTo>
                    <a:pt x="1795" y="2528"/>
                    <a:pt x="1795" y="2528"/>
                    <a:pt x="1788" y="2528"/>
                  </a:cubicBezTo>
                  <a:cubicBezTo>
                    <a:pt x="1758" y="2528"/>
                    <a:pt x="1751" y="2499"/>
                    <a:pt x="1743" y="2470"/>
                  </a:cubicBezTo>
                  <a:cubicBezTo>
                    <a:pt x="1743" y="2462"/>
                    <a:pt x="1736" y="2448"/>
                    <a:pt x="1736" y="2440"/>
                  </a:cubicBezTo>
                  <a:cubicBezTo>
                    <a:pt x="1729" y="2448"/>
                    <a:pt x="1714" y="2455"/>
                    <a:pt x="1692" y="2455"/>
                  </a:cubicBezTo>
                  <a:cubicBezTo>
                    <a:pt x="1685" y="2455"/>
                    <a:pt x="1685" y="2455"/>
                    <a:pt x="1678" y="2455"/>
                  </a:cubicBezTo>
                  <a:cubicBezTo>
                    <a:pt x="1648" y="2455"/>
                    <a:pt x="1648" y="2455"/>
                    <a:pt x="1648" y="2455"/>
                  </a:cubicBezTo>
                  <a:cubicBezTo>
                    <a:pt x="1612" y="2448"/>
                    <a:pt x="1575" y="2440"/>
                    <a:pt x="1546" y="2440"/>
                  </a:cubicBezTo>
                  <a:cubicBezTo>
                    <a:pt x="1538" y="2440"/>
                    <a:pt x="1531" y="2440"/>
                    <a:pt x="1531" y="2440"/>
                  </a:cubicBezTo>
                  <a:cubicBezTo>
                    <a:pt x="1516" y="2448"/>
                    <a:pt x="1487" y="2448"/>
                    <a:pt x="1450" y="2448"/>
                  </a:cubicBezTo>
                  <a:cubicBezTo>
                    <a:pt x="1421" y="2448"/>
                    <a:pt x="1362" y="2448"/>
                    <a:pt x="1319" y="2419"/>
                  </a:cubicBezTo>
                  <a:cubicBezTo>
                    <a:pt x="1289" y="2411"/>
                    <a:pt x="1260" y="2396"/>
                    <a:pt x="1238" y="2389"/>
                  </a:cubicBezTo>
                  <a:cubicBezTo>
                    <a:pt x="1194" y="2374"/>
                    <a:pt x="1164" y="2360"/>
                    <a:pt x="1150" y="2338"/>
                  </a:cubicBezTo>
                  <a:cubicBezTo>
                    <a:pt x="1128" y="2309"/>
                    <a:pt x="1150" y="2264"/>
                    <a:pt x="1164" y="2228"/>
                  </a:cubicBezTo>
                  <a:lnTo>
                    <a:pt x="1164" y="2221"/>
                  </a:lnTo>
                  <a:cubicBezTo>
                    <a:pt x="1164" y="2213"/>
                    <a:pt x="1150" y="2206"/>
                    <a:pt x="1135" y="2206"/>
                  </a:cubicBezTo>
                  <a:cubicBezTo>
                    <a:pt x="1128" y="2206"/>
                    <a:pt x="1121" y="2213"/>
                    <a:pt x="1113" y="2221"/>
                  </a:cubicBezTo>
                  <a:cubicBezTo>
                    <a:pt x="1106" y="2221"/>
                    <a:pt x="1099" y="2221"/>
                    <a:pt x="1084" y="2221"/>
                  </a:cubicBezTo>
                  <a:cubicBezTo>
                    <a:pt x="1047" y="2221"/>
                    <a:pt x="1025" y="2162"/>
                    <a:pt x="1018" y="2140"/>
                  </a:cubicBezTo>
                  <a:cubicBezTo>
                    <a:pt x="996" y="2111"/>
                    <a:pt x="981" y="2103"/>
                    <a:pt x="974" y="2103"/>
                  </a:cubicBezTo>
                  <a:cubicBezTo>
                    <a:pt x="959" y="2103"/>
                    <a:pt x="952" y="2111"/>
                    <a:pt x="938" y="2118"/>
                  </a:cubicBezTo>
                  <a:cubicBezTo>
                    <a:pt x="930" y="2118"/>
                    <a:pt x="930" y="2118"/>
                    <a:pt x="930" y="2118"/>
                  </a:cubicBezTo>
                  <a:cubicBezTo>
                    <a:pt x="908" y="2133"/>
                    <a:pt x="886" y="2147"/>
                    <a:pt x="871" y="2147"/>
                  </a:cubicBezTo>
                  <a:cubicBezTo>
                    <a:pt x="857" y="2147"/>
                    <a:pt x="835" y="2140"/>
                    <a:pt x="835" y="2103"/>
                  </a:cubicBezTo>
                  <a:cubicBezTo>
                    <a:pt x="828" y="2067"/>
                    <a:pt x="828" y="2067"/>
                    <a:pt x="791" y="2059"/>
                  </a:cubicBezTo>
                  <a:cubicBezTo>
                    <a:pt x="762" y="2052"/>
                    <a:pt x="747" y="2045"/>
                    <a:pt x="740" y="2030"/>
                  </a:cubicBezTo>
                  <a:cubicBezTo>
                    <a:pt x="732" y="2008"/>
                    <a:pt x="740" y="1986"/>
                    <a:pt x="747" y="1971"/>
                  </a:cubicBezTo>
                  <a:cubicBezTo>
                    <a:pt x="754" y="1964"/>
                    <a:pt x="754" y="1957"/>
                    <a:pt x="754" y="1950"/>
                  </a:cubicBezTo>
                  <a:cubicBezTo>
                    <a:pt x="747" y="1950"/>
                    <a:pt x="732" y="1942"/>
                    <a:pt x="710" y="1942"/>
                  </a:cubicBezTo>
                  <a:cubicBezTo>
                    <a:pt x="696" y="1942"/>
                    <a:pt x="696" y="1942"/>
                    <a:pt x="696" y="1942"/>
                  </a:cubicBezTo>
                  <a:cubicBezTo>
                    <a:pt x="681" y="1942"/>
                    <a:pt x="666" y="1942"/>
                    <a:pt x="652" y="1942"/>
                  </a:cubicBezTo>
                  <a:cubicBezTo>
                    <a:pt x="637" y="1950"/>
                    <a:pt x="622" y="1950"/>
                    <a:pt x="600" y="1950"/>
                  </a:cubicBezTo>
                  <a:cubicBezTo>
                    <a:pt x="586" y="1950"/>
                    <a:pt x="578" y="1950"/>
                    <a:pt x="564" y="1950"/>
                  </a:cubicBezTo>
                  <a:cubicBezTo>
                    <a:pt x="527" y="1942"/>
                    <a:pt x="498" y="1920"/>
                    <a:pt x="469" y="1905"/>
                  </a:cubicBezTo>
                  <a:cubicBezTo>
                    <a:pt x="447" y="1891"/>
                    <a:pt x="417" y="1869"/>
                    <a:pt x="388" y="1862"/>
                  </a:cubicBezTo>
                  <a:cubicBezTo>
                    <a:pt x="381" y="1854"/>
                    <a:pt x="366" y="1854"/>
                    <a:pt x="351" y="1854"/>
                  </a:cubicBezTo>
                  <a:cubicBezTo>
                    <a:pt x="322" y="1854"/>
                    <a:pt x="285" y="1869"/>
                    <a:pt x="263" y="1883"/>
                  </a:cubicBezTo>
                  <a:cubicBezTo>
                    <a:pt x="249" y="1891"/>
                    <a:pt x="241" y="1891"/>
                    <a:pt x="234" y="1898"/>
                  </a:cubicBezTo>
                  <a:cubicBezTo>
                    <a:pt x="212" y="1905"/>
                    <a:pt x="197" y="1905"/>
                    <a:pt x="183" y="1905"/>
                  </a:cubicBezTo>
                  <a:cubicBezTo>
                    <a:pt x="146" y="1905"/>
                    <a:pt x="117" y="1891"/>
                    <a:pt x="88" y="1854"/>
                  </a:cubicBezTo>
                  <a:cubicBezTo>
                    <a:pt x="21" y="1781"/>
                    <a:pt x="0" y="1730"/>
                    <a:pt x="7" y="1708"/>
                  </a:cubicBezTo>
                  <a:cubicBezTo>
                    <a:pt x="7" y="1708"/>
                    <a:pt x="7" y="1700"/>
                    <a:pt x="14" y="1700"/>
                  </a:cubicBezTo>
                  <a:cubicBezTo>
                    <a:pt x="0" y="1693"/>
                    <a:pt x="0" y="1693"/>
                    <a:pt x="0" y="1693"/>
                  </a:cubicBezTo>
                  <a:cubicBezTo>
                    <a:pt x="43" y="1686"/>
                    <a:pt x="43" y="1686"/>
                    <a:pt x="43" y="1686"/>
                  </a:cubicBezTo>
                  <a:cubicBezTo>
                    <a:pt x="212" y="1686"/>
                    <a:pt x="212" y="1686"/>
                    <a:pt x="212" y="1686"/>
                  </a:cubicBezTo>
                  <a:cubicBezTo>
                    <a:pt x="241" y="1686"/>
                    <a:pt x="249" y="1678"/>
                    <a:pt x="256" y="1656"/>
                  </a:cubicBezTo>
                  <a:cubicBezTo>
                    <a:pt x="263" y="1620"/>
                    <a:pt x="300" y="1598"/>
                    <a:pt x="351" y="1598"/>
                  </a:cubicBezTo>
                  <a:cubicBezTo>
                    <a:pt x="366" y="1598"/>
                    <a:pt x="373" y="1598"/>
                    <a:pt x="388" y="1605"/>
                  </a:cubicBezTo>
                  <a:cubicBezTo>
                    <a:pt x="432" y="1605"/>
                    <a:pt x="461" y="1627"/>
                    <a:pt x="490" y="1642"/>
                  </a:cubicBezTo>
                  <a:cubicBezTo>
                    <a:pt x="512" y="1649"/>
                    <a:pt x="527" y="1664"/>
                    <a:pt x="534" y="1664"/>
                  </a:cubicBezTo>
                  <a:cubicBezTo>
                    <a:pt x="549" y="1634"/>
                    <a:pt x="549" y="1627"/>
                    <a:pt x="556" y="1576"/>
                  </a:cubicBezTo>
                  <a:cubicBezTo>
                    <a:pt x="556" y="1561"/>
                    <a:pt x="556" y="1561"/>
                    <a:pt x="556" y="1561"/>
                  </a:cubicBezTo>
                  <a:cubicBezTo>
                    <a:pt x="564" y="1546"/>
                    <a:pt x="556" y="1524"/>
                    <a:pt x="549" y="1510"/>
                  </a:cubicBezTo>
                  <a:cubicBezTo>
                    <a:pt x="534" y="1488"/>
                    <a:pt x="527" y="1451"/>
                    <a:pt x="556" y="1414"/>
                  </a:cubicBezTo>
                  <a:cubicBezTo>
                    <a:pt x="600" y="1356"/>
                    <a:pt x="630" y="1327"/>
                    <a:pt x="681" y="1297"/>
                  </a:cubicBezTo>
                  <a:cubicBezTo>
                    <a:pt x="688" y="1290"/>
                    <a:pt x="703" y="1283"/>
                    <a:pt x="710" y="1275"/>
                  </a:cubicBezTo>
                  <a:cubicBezTo>
                    <a:pt x="732" y="1253"/>
                    <a:pt x="762" y="1231"/>
                    <a:pt x="791" y="1231"/>
                  </a:cubicBezTo>
                  <a:cubicBezTo>
                    <a:pt x="806" y="1231"/>
                    <a:pt x="813" y="1231"/>
                    <a:pt x="828" y="1239"/>
                  </a:cubicBezTo>
                  <a:cubicBezTo>
                    <a:pt x="842" y="1246"/>
                    <a:pt x="864" y="1253"/>
                    <a:pt x="879" y="1268"/>
                  </a:cubicBezTo>
                  <a:cubicBezTo>
                    <a:pt x="915" y="1283"/>
                    <a:pt x="952" y="1305"/>
                    <a:pt x="974" y="1305"/>
                  </a:cubicBezTo>
                  <a:cubicBezTo>
                    <a:pt x="981" y="1305"/>
                    <a:pt x="989" y="1305"/>
                    <a:pt x="989" y="1297"/>
                  </a:cubicBezTo>
                  <a:cubicBezTo>
                    <a:pt x="1011" y="1290"/>
                    <a:pt x="1025" y="1283"/>
                    <a:pt x="1047" y="1275"/>
                  </a:cubicBezTo>
                  <a:cubicBezTo>
                    <a:pt x="1069" y="1268"/>
                    <a:pt x="1091" y="1261"/>
                    <a:pt x="1099" y="1246"/>
                  </a:cubicBezTo>
                  <a:cubicBezTo>
                    <a:pt x="1113" y="1217"/>
                    <a:pt x="1128" y="1202"/>
                    <a:pt x="1150" y="1187"/>
                  </a:cubicBezTo>
                  <a:cubicBezTo>
                    <a:pt x="1164" y="1180"/>
                    <a:pt x="1179" y="1165"/>
                    <a:pt x="1194" y="1158"/>
                  </a:cubicBezTo>
                  <a:cubicBezTo>
                    <a:pt x="1201" y="1151"/>
                    <a:pt x="1209" y="1143"/>
                    <a:pt x="1216" y="1136"/>
                  </a:cubicBezTo>
                  <a:cubicBezTo>
                    <a:pt x="1245" y="1114"/>
                    <a:pt x="1267" y="1092"/>
                    <a:pt x="1289" y="1092"/>
                  </a:cubicBezTo>
                  <a:cubicBezTo>
                    <a:pt x="1304" y="1092"/>
                    <a:pt x="1311" y="1100"/>
                    <a:pt x="1326" y="1107"/>
                  </a:cubicBezTo>
                  <a:cubicBezTo>
                    <a:pt x="1333" y="1107"/>
                    <a:pt x="1333" y="1114"/>
                    <a:pt x="1340" y="1114"/>
                  </a:cubicBezTo>
                  <a:cubicBezTo>
                    <a:pt x="1355" y="1114"/>
                    <a:pt x="1362" y="1100"/>
                    <a:pt x="1370" y="1085"/>
                  </a:cubicBezTo>
                  <a:cubicBezTo>
                    <a:pt x="1370" y="1078"/>
                    <a:pt x="1370" y="1078"/>
                    <a:pt x="1370" y="1070"/>
                  </a:cubicBezTo>
                  <a:cubicBezTo>
                    <a:pt x="1377" y="1048"/>
                    <a:pt x="1384" y="1041"/>
                    <a:pt x="1428" y="1033"/>
                  </a:cubicBezTo>
                  <a:cubicBezTo>
                    <a:pt x="1472" y="1026"/>
                    <a:pt x="1472" y="946"/>
                    <a:pt x="1472" y="924"/>
                  </a:cubicBezTo>
                  <a:cubicBezTo>
                    <a:pt x="1472" y="909"/>
                    <a:pt x="1472" y="909"/>
                    <a:pt x="1472" y="909"/>
                  </a:cubicBezTo>
                  <a:cubicBezTo>
                    <a:pt x="1480" y="909"/>
                    <a:pt x="1480" y="909"/>
                    <a:pt x="1480" y="909"/>
                  </a:cubicBezTo>
                  <a:cubicBezTo>
                    <a:pt x="1487" y="902"/>
                    <a:pt x="1531" y="894"/>
                    <a:pt x="1538" y="858"/>
                  </a:cubicBezTo>
                  <a:cubicBezTo>
                    <a:pt x="1538" y="843"/>
                    <a:pt x="1546" y="814"/>
                    <a:pt x="1568" y="814"/>
                  </a:cubicBezTo>
                  <a:cubicBezTo>
                    <a:pt x="1575" y="814"/>
                    <a:pt x="1582" y="828"/>
                    <a:pt x="1604" y="843"/>
                  </a:cubicBezTo>
                  <a:cubicBezTo>
                    <a:pt x="1604" y="850"/>
                    <a:pt x="1612" y="858"/>
                    <a:pt x="1626" y="865"/>
                  </a:cubicBezTo>
                  <a:cubicBezTo>
                    <a:pt x="1641" y="880"/>
                    <a:pt x="1648" y="887"/>
                    <a:pt x="1663" y="887"/>
                  </a:cubicBezTo>
                  <a:cubicBezTo>
                    <a:pt x="1678" y="887"/>
                    <a:pt x="1700" y="880"/>
                    <a:pt x="1714" y="865"/>
                  </a:cubicBezTo>
                  <a:cubicBezTo>
                    <a:pt x="1736" y="850"/>
                    <a:pt x="1780" y="821"/>
                    <a:pt x="1831" y="821"/>
                  </a:cubicBezTo>
                  <a:cubicBezTo>
                    <a:pt x="1839" y="821"/>
                    <a:pt x="1846" y="821"/>
                    <a:pt x="1853" y="821"/>
                  </a:cubicBezTo>
                  <a:cubicBezTo>
                    <a:pt x="1883" y="828"/>
                    <a:pt x="1897" y="843"/>
                    <a:pt x="1905" y="865"/>
                  </a:cubicBezTo>
                  <a:cubicBezTo>
                    <a:pt x="1912" y="872"/>
                    <a:pt x="1919" y="887"/>
                    <a:pt x="1934" y="887"/>
                  </a:cubicBezTo>
                  <a:cubicBezTo>
                    <a:pt x="1949" y="902"/>
                    <a:pt x="1971" y="902"/>
                    <a:pt x="1993" y="902"/>
                  </a:cubicBezTo>
                  <a:cubicBezTo>
                    <a:pt x="2014" y="902"/>
                    <a:pt x="2029" y="902"/>
                    <a:pt x="2059" y="909"/>
                  </a:cubicBezTo>
                  <a:cubicBezTo>
                    <a:pt x="2132" y="916"/>
                    <a:pt x="2249" y="1033"/>
                    <a:pt x="2264" y="1048"/>
                  </a:cubicBezTo>
                  <a:cubicBezTo>
                    <a:pt x="2271" y="1055"/>
                    <a:pt x="2278" y="1070"/>
                    <a:pt x="2286" y="1092"/>
                  </a:cubicBezTo>
                  <a:cubicBezTo>
                    <a:pt x="2308" y="1121"/>
                    <a:pt x="2322" y="1151"/>
                    <a:pt x="2352" y="1151"/>
                  </a:cubicBezTo>
                  <a:cubicBezTo>
                    <a:pt x="2359" y="1151"/>
                    <a:pt x="2366" y="1143"/>
                    <a:pt x="2374" y="1143"/>
                  </a:cubicBezTo>
                  <a:cubicBezTo>
                    <a:pt x="2396" y="1136"/>
                    <a:pt x="2418" y="1129"/>
                    <a:pt x="2432" y="1121"/>
                  </a:cubicBezTo>
                  <a:cubicBezTo>
                    <a:pt x="2462" y="1114"/>
                    <a:pt x="2483" y="1107"/>
                    <a:pt x="2513" y="1107"/>
                  </a:cubicBezTo>
                  <a:cubicBezTo>
                    <a:pt x="2528" y="1107"/>
                    <a:pt x="2535" y="1107"/>
                    <a:pt x="2550" y="1107"/>
                  </a:cubicBezTo>
                  <a:cubicBezTo>
                    <a:pt x="2564" y="1114"/>
                    <a:pt x="2571" y="1114"/>
                    <a:pt x="2586" y="1121"/>
                  </a:cubicBezTo>
                  <a:cubicBezTo>
                    <a:pt x="2601" y="1129"/>
                    <a:pt x="2615" y="1129"/>
                    <a:pt x="2630" y="1129"/>
                  </a:cubicBezTo>
                  <a:cubicBezTo>
                    <a:pt x="2645" y="1129"/>
                    <a:pt x="2659" y="1129"/>
                    <a:pt x="2674" y="1121"/>
                  </a:cubicBezTo>
                  <a:cubicBezTo>
                    <a:pt x="2696" y="1114"/>
                    <a:pt x="2711" y="1107"/>
                    <a:pt x="2725" y="1107"/>
                  </a:cubicBezTo>
                  <a:cubicBezTo>
                    <a:pt x="2747" y="1107"/>
                    <a:pt x="2769" y="1121"/>
                    <a:pt x="2777" y="1136"/>
                  </a:cubicBezTo>
                  <a:cubicBezTo>
                    <a:pt x="2791" y="1151"/>
                    <a:pt x="2799" y="1165"/>
                    <a:pt x="2791" y="1187"/>
                  </a:cubicBezTo>
                  <a:cubicBezTo>
                    <a:pt x="2791" y="1195"/>
                    <a:pt x="2791" y="1209"/>
                    <a:pt x="2799" y="1217"/>
                  </a:cubicBezTo>
                  <a:cubicBezTo>
                    <a:pt x="2806" y="1224"/>
                    <a:pt x="2813" y="1224"/>
                    <a:pt x="2828" y="1224"/>
                  </a:cubicBezTo>
                  <a:cubicBezTo>
                    <a:pt x="2835" y="1224"/>
                    <a:pt x="2850" y="1224"/>
                    <a:pt x="2857" y="1217"/>
                  </a:cubicBezTo>
                  <a:cubicBezTo>
                    <a:pt x="2864" y="1217"/>
                    <a:pt x="2872" y="1217"/>
                    <a:pt x="2879" y="1217"/>
                  </a:cubicBezTo>
                  <a:cubicBezTo>
                    <a:pt x="2909" y="1217"/>
                    <a:pt x="2931" y="1246"/>
                    <a:pt x="2938" y="1268"/>
                  </a:cubicBezTo>
                  <a:cubicBezTo>
                    <a:pt x="2952" y="1283"/>
                    <a:pt x="2960" y="1297"/>
                    <a:pt x="2974" y="1305"/>
                  </a:cubicBezTo>
                  <a:cubicBezTo>
                    <a:pt x="2989" y="1319"/>
                    <a:pt x="2989" y="1319"/>
                    <a:pt x="2989" y="1319"/>
                  </a:cubicBezTo>
                  <a:cubicBezTo>
                    <a:pt x="3011" y="1327"/>
                    <a:pt x="3019" y="1334"/>
                    <a:pt x="3033" y="1334"/>
                  </a:cubicBezTo>
                  <a:cubicBezTo>
                    <a:pt x="3040" y="1334"/>
                    <a:pt x="3040" y="1334"/>
                    <a:pt x="3048" y="1334"/>
                  </a:cubicBezTo>
                  <a:cubicBezTo>
                    <a:pt x="3084" y="1312"/>
                    <a:pt x="3180" y="1305"/>
                    <a:pt x="3187" y="1305"/>
                  </a:cubicBezTo>
                  <a:cubicBezTo>
                    <a:pt x="3194" y="1305"/>
                    <a:pt x="3194" y="1305"/>
                    <a:pt x="3194" y="1305"/>
                  </a:cubicBezTo>
                  <a:cubicBezTo>
                    <a:pt x="3209" y="1319"/>
                    <a:pt x="3224" y="1327"/>
                    <a:pt x="3245" y="1327"/>
                  </a:cubicBezTo>
                  <a:cubicBezTo>
                    <a:pt x="3260" y="1327"/>
                    <a:pt x="3268" y="1327"/>
                    <a:pt x="3282" y="1319"/>
                  </a:cubicBezTo>
                  <a:cubicBezTo>
                    <a:pt x="3304" y="1319"/>
                    <a:pt x="3326" y="1297"/>
                    <a:pt x="3341" y="1290"/>
                  </a:cubicBezTo>
                  <a:cubicBezTo>
                    <a:pt x="3355" y="1275"/>
                    <a:pt x="3370" y="1268"/>
                    <a:pt x="3385" y="1268"/>
                  </a:cubicBezTo>
                  <a:cubicBezTo>
                    <a:pt x="3392" y="1268"/>
                    <a:pt x="3400" y="1268"/>
                    <a:pt x="3407" y="1283"/>
                  </a:cubicBezTo>
                  <a:cubicBezTo>
                    <a:pt x="3407" y="1297"/>
                    <a:pt x="3407" y="1312"/>
                    <a:pt x="3400" y="1327"/>
                  </a:cubicBezTo>
                  <a:cubicBezTo>
                    <a:pt x="3392" y="1349"/>
                    <a:pt x="3392" y="1371"/>
                    <a:pt x="3392" y="1378"/>
                  </a:cubicBezTo>
                  <a:cubicBezTo>
                    <a:pt x="3400" y="1378"/>
                    <a:pt x="3400" y="1378"/>
                    <a:pt x="3407" y="1378"/>
                  </a:cubicBezTo>
                  <a:cubicBezTo>
                    <a:pt x="3451" y="1378"/>
                    <a:pt x="3451" y="1378"/>
                    <a:pt x="3473" y="1349"/>
                  </a:cubicBezTo>
                  <a:cubicBezTo>
                    <a:pt x="3487" y="1327"/>
                    <a:pt x="3487" y="1327"/>
                    <a:pt x="3487" y="1327"/>
                  </a:cubicBezTo>
                  <a:cubicBezTo>
                    <a:pt x="3517" y="1290"/>
                    <a:pt x="3531" y="1283"/>
                    <a:pt x="3553" y="1268"/>
                  </a:cubicBezTo>
                  <a:cubicBezTo>
                    <a:pt x="3568" y="1261"/>
                    <a:pt x="3575" y="1261"/>
                    <a:pt x="3590" y="1246"/>
                  </a:cubicBezTo>
                  <a:cubicBezTo>
                    <a:pt x="3627" y="1224"/>
                    <a:pt x="3627" y="1209"/>
                    <a:pt x="3641" y="1187"/>
                  </a:cubicBezTo>
                  <a:cubicBezTo>
                    <a:pt x="3641" y="1180"/>
                    <a:pt x="3649" y="1165"/>
                    <a:pt x="3656" y="1151"/>
                  </a:cubicBezTo>
                  <a:cubicBezTo>
                    <a:pt x="3663" y="1136"/>
                    <a:pt x="3714" y="1063"/>
                    <a:pt x="3759" y="1063"/>
                  </a:cubicBezTo>
                  <a:cubicBezTo>
                    <a:pt x="3773" y="1063"/>
                    <a:pt x="3780" y="1063"/>
                    <a:pt x="3788" y="1070"/>
                  </a:cubicBezTo>
                  <a:cubicBezTo>
                    <a:pt x="3810" y="1085"/>
                    <a:pt x="3817" y="1107"/>
                    <a:pt x="3824" y="1121"/>
                  </a:cubicBezTo>
                  <a:cubicBezTo>
                    <a:pt x="3839" y="1151"/>
                    <a:pt x="3846" y="1158"/>
                    <a:pt x="3854" y="1158"/>
                  </a:cubicBezTo>
                  <a:cubicBezTo>
                    <a:pt x="3876" y="1158"/>
                    <a:pt x="3876" y="1158"/>
                    <a:pt x="3876" y="1158"/>
                  </a:cubicBezTo>
                  <a:cubicBezTo>
                    <a:pt x="3898" y="1158"/>
                    <a:pt x="3905" y="1158"/>
                    <a:pt x="3912" y="1114"/>
                  </a:cubicBezTo>
                  <a:cubicBezTo>
                    <a:pt x="3920" y="1041"/>
                    <a:pt x="3927" y="1019"/>
                    <a:pt x="3993" y="990"/>
                  </a:cubicBezTo>
                  <a:cubicBezTo>
                    <a:pt x="4008" y="982"/>
                    <a:pt x="4022" y="975"/>
                    <a:pt x="4037" y="968"/>
                  </a:cubicBezTo>
                  <a:cubicBezTo>
                    <a:pt x="4059" y="960"/>
                    <a:pt x="4081" y="946"/>
                    <a:pt x="4095" y="946"/>
                  </a:cubicBezTo>
                  <a:cubicBezTo>
                    <a:pt x="4110" y="946"/>
                    <a:pt x="4125" y="953"/>
                    <a:pt x="4140" y="968"/>
                  </a:cubicBezTo>
                  <a:cubicBezTo>
                    <a:pt x="4154" y="990"/>
                    <a:pt x="4161" y="1004"/>
                    <a:pt x="4169" y="1026"/>
                  </a:cubicBezTo>
                  <a:cubicBezTo>
                    <a:pt x="4183" y="1048"/>
                    <a:pt x="4191" y="1070"/>
                    <a:pt x="4205" y="1070"/>
                  </a:cubicBezTo>
                  <a:cubicBezTo>
                    <a:pt x="4235" y="1063"/>
                    <a:pt x="4235" y="1063"/>
                    <a:pt x="4242" y="1048"/>
                  </a:cubicBezTo>
                  <a:cubicBezTo>
                    <a:pt x="4242" y="1033"/>
                    <a:pt x="4250" y="1019"/>
                    <a:pt x="4257" y="997"/>
                  </a:cubicBezTo>
                  <a:cubicBezTo>
                    <a:pt x="4271" y="975"/>
                    <a:pt x="4279" y="953"/>
                    <a:pt x="4279" y="938"/>
                  </a:cubicBezTo>
                  <a:cubicBezTo>
                    <a:pt x="4286" y="916"/>
                    <a:pt x="4286" y="887"/>
                    <a:pt x="4323" y="887"/>
                  </a:cubicBezTo>
                  <a:cubicBezTo>
                    <a:pt x="4323" y="887"/>
                    <a:pt x="4330" y="887"/>
                    <a:pt x="4337" y="887"/>
                  </a:cubicBezTo>
                  <a:cubicBezTo>
                    <a:pt x="4352" y="894"/>
                    <a:pt x="4359" y="894"/>
                    <a:pt x="4367" y="894"/>
                  </a:cubicBezTo>
                  <a:cubicBezTo>
                    <a:pt x="4374" y="902"/>
                    <a:pt x="4381" y="902"/>
                    <a:pt x="4381" y="902"/>
                  </a:cubicBezTo>
                  <a:cubicBezTo>
                    <a:pt x="4389" y="902"/>
                    <a:pt x="4396" y="894"/>
                    <a:pt x="4403" y="872"/>
                  </a:cubicBezTo>
                  <a:cubicBezTo>
                    <a:pt x="4411" y="858"/>
                    <a:pt x="4418" y="836"/>
                    <a:pt x="4425" y="821"/>
                  </a:cubicBezTo>
                  <a:cubicBezTo>
                    <a:pt x="4447" y="784"/>
                    <a:pt x="4469" y="740"/>
                    <a:pt x="4462" y="711"/>
                  </a:cubicBezTo>
                  <a:cubicBezTo>
                    <a:pt x="4455" y="667"/>
                    <a:pt x="4440" y="587"/>
                    <a:pt x="4491" y="543"/>
                  </a:cubicBezTo>
                  <a:cubicBezTo>
                    <a:pt x="4506" y="535"/>
                    <a:pt x="4513" y="521"/>
                    <a:pt x="4528" y="513"/>
                  </a:cubicBezTo>
                  <a:cubicBezTo>
                    <a:pt x="4543" y="499"/>
                    <a:pt x="4557" y="484"/>
                    <a:pt x="4594" y="469"/>
                  </a:cubicBezTo>
                  <a:cubicBezTo>
                    <a:pt x="4616" y="462"/>
                    <a:pt x="4616" y="455"/>
                    <a:pt x="4631" y="433"/>
                  </a:cubicBezTo>
                  <a:cubicBezTo>
                    <a:pt x="4645" y="418"/>
                    <a:pt x="4660" y="389"/>
                    <a:pt x="4689" y="359"/>
                  </a:cubicBezTo>
                  <a:cubicBezTo>
                    <a:pt x="4748" y="279"/>
                    <a:pt x="4755" y="279"/>
                    <a:pt x="4806" y="271"/>
                  </a:cubicBezTo>
                  <a:cubicBezTo>
                    <a:pt x="4850" y="264"/>
                    <a:pt x="4850" y="264"/>
                    <a:pt x="4850" y="264"/>
                  </a:cubicBezTo>
                  <a:cubicBezTo>
                    <a:pt x="4894" y="257"/>
                    <a:pt x="4924" y="257"/>
                    <a:pt x="4953" y="228"/>
                  </a:cubicBezTo>
                  <a:cubicBezTo>
                    <a:pt x="4960" y="220"/>
                    <a:pt x="4960" y="220"/>
                    <a:pt x="4960" y="220"/>
                  </a:cubicBezTo>
                  <a:cubicBezTo>
                    <a:pt x="4960" y="213"/>
                    <a:pt x="4945" y="205"/>
                    <a:pt x="4938" y="198"/>
                  </a:cubicBezTo>
                  <a:cubicBezTo>
                    <a:pt x="4931" y="191"/>
                    <a:pt x="4916" y="183"/>
                    <a:pt x="4909" y="176"/>
                  </a:cubicBezTo>
                  <a:cubicBezTo>
                    <a:pt x="4865" y="132"/>
                    <a:pt x="4865" y="103"/>
                    <a:pt x="4887" y="37"/>
                  </a:cubicBezTo>
                  <a:cubicBezTo>
                    <a:pt x="4902" y="15"/>
                    <a:pt x="4916" y="0"/>
                    <a:pt x="4931" y="0"/>
                  </a:cubicBezTo>
                  <a:cubicBezTo>
                    <a:pt x="4960" y="0"/>
                    <a:pt x="4990" y="30"/>
                    <a:pt x="5012" y="59"/>
                  </a:cubicBezTo>
                  <a:cubicBezTo>
                    <a:pt x="5012" y="66"/>
                    <a:pt x="5012" y="66"/>
                    <a:pt x="5012" y="66"/>
                  </a:cubicBezTo>
                  <a:cubicBezTo>
                    <a:pt x="5041" y="118"/>
                    <a:pt x="5048" y="125"/>
                    <a:pt x="5092" y="132"/>
                  </a:cubicBezTo>
                  <a:cubicBezTo>
                    <a:pt x="5136" y="140"/>
                    <a:pt x="5143" y="169"/>
                    <a:pt x="5151" y="198"/>
                  </a:cubicBezTo>
                  <a:cubicBezTo>
                    <a:pt x="5158" y="205"/>
                    <a:pt x="5165" y="220"/>
                    <a:pt x="5173" y="235"/>
                  </a:cubicBezTo>
                  <a:cubicBezTo>
                    <a:pt x="5187" y="257"/>
                    <a:pt x="5202" y="293"/>
                    <a:pt x="5209" y="323"/>
                  </a:cubicBezTo>
                  <a:cubicBezTo>
                    <a:pt x="5217" y="337"/>
                    <a:pt x="5224" y="359"/>
                    <a:pt x="5231" y="367"/>
                  </a:cubicBezTo>
                  <a:cubicBezTo>
                    <a:pt x="5246" y="396"/>
                    <a:pt x="5261" y="411"/>
                    <a:pt x="5275" y="411"/>
                  </a:cubicBezTo>
                  <a:cubicBezTo>
                    <a:pt x="5283" y="411"/>
                    <a:pt x="5297" y="411"/>
                    <a:pt x="5305" y="403"/>
                  </a:cubicBezTo>
                  <a:cubicBezTo>
                    <a:pt x="5319" y="396"/>
                    <a:pt x="5334" y="389"/>
                    <a:pt x="5341" y="381"/>
                  </a:cubicBezTo>
                  <a:cubicBezTo>
                    <a:pt x="5363" y="367"/>
                    <a:pt x="5378" y="352"/>
                    <a:pt x="5400" y="352"/>
                  </a:cubicBezTo>
                  <a:cubicBezTo>
                    <a:pt x="5407" y="352"/>
                    <a:pt x="5422" y="359"/>
                    <a:pt x="5429" y="367"/>
                  </a:cubicBezTo>
                  <a:cubicBezTo>
                    <a:pt x="5444" y="374"/>
                    <a:pt x="5451" y="389"/>
                    <a:pt x="5459" y="396"/>
                  </a:cubicBezTo>
                  <a:cubicBezTo>
                    <a:pt x="5473" y="411"/>
                    <a:pt x="5473" y="418"/>
                    <a:pt x="5488" y="418"/>
                  </a:cubicBezTo>
                  <a:cubicBezTo>
                    <a:pt x="5488" y="418"/>
                    <a:pt x="5495" y="418"/>
                    <a:pt x="5502" y="411"/>
                  </a:cubicBezTo>
                  <a:cubicBezTo>
                    <a:pt x="5546" y="396"/>
                    <a:pt x="5546" y="396"/>
                    <a:pt x="5590" y="367"/>
                  </a:cubicBezTo>
                  <a:cubicBezTo>
                    <a:pt x="5605" y="352"/>
                    <a:pt x="5605" y="352"/>
                    <a:pt x="5605" y="352"/>
                  </a:cubicBezTo>
                  <a:cubicBezTo>
                    <a:pt x="5620" y="337"/>
                    <a:pt x="5634" y="330"/>
                    <a:pt x="5649" y="330"/>
                  </a:cubicBezTo>
                  <a:cubicBezTo>
                    <a:pt x="5664" y="330"/>
                    <a:pt x="5671" y="337"/>
                    <a:pt x="5693" y="345"/>
                  </a:cubicBezTo>
                  <a:cubicBezTo>
                    <a:pt x="5708" y="359"/>
                    <a:pt x="5737" y="359"/>
                    <a:pt x="5766" y="359"/>
                  </a:cubicBezTo>
                  <a:cubicBezTo>
                    <a:pt x="5788" y="359"/>
                    <a:pt x="5810" y="359"/>
                    <a:pt x="5825" y="352"/>
                  </a:cubicBezTo>
                  <a:cubicBezTo>
                    <a:pt x="5832" y="352"/>
                    <a:pt x="5832" y="352"/>
                    <a:pt x="5840" y="352"/>
                  </a:cubicBezTo>
                  <a:cubicBezTo>
                    <a:pt x="5847" y="352"/>
                    <a:pt x="5862" y="352"/>
                    <a:pt x="5869" y="367"/>
                  </a:cubicBezTo>
                  <a:cubicBezTo>
                    <a:pt x="5876" y="381"/>
                    <a:pt x="5883" y="411"/>
                    <a:pt x="5876" y="447"/>
                  </a:cubicBezTo>
                  <a:cubicBezTo>
                    <a:pt x="5876" y="462"/>
                    <a:pt x="5883" y="484"/>
                    <a:pt x="5883" y="499"/>
                  </a:cubicBezTo>
                  <a:cubicBezTo>
                    <a:pt x="5898" y="543"/>
                    <a:pt x="5913" y="601"/>
                    <a:pt x="5847" y="645"/>
                  </a:cubicBezTo>
                  <a:cubicBezTo>
                    <a:pt x="5766" y="704"/>
                    <a:pt x="5700" y="784"/>
                    <a:pt x="5671" y="828"/>
                  </a:cubicBezTo>
                  <a:cubicBezTo>
                    <a:pt x="5664" y="843"/>
                    <a:pt x="5642" y="872"/>
                    <a:pt x="5649" y="887"/>
                  </a:cubicBezTo>
                  <a:cubicBezTo>
                    <a:pt x="5656" y="894"/>
                    <a:pt x="5671" y="902"/>
                    <a:pt x="5693" y="909"/>
                  </a:cubicBezTo>
                  <a:cubicBezTo>
                    <a:pt x="5730" y="909"/>
                    <a:pt x="5752" y="909"/>
                    <a:pt x="5766" y="909"/>
                  </a:cubicBezTo>
                  <a:cubicBezTo>
                    <a:pt x="5803" y="909"/>
                    <a:pt x="5832" y="909"/>
                    <a:pt x="5869" y="924"/>
                  </a:cubicBezTo>
                  <a:cubicBezTo>
                    <a:pt x="5883" y="924"/>
                    <a:pt x="5891" y="931"/>
                    <a:pt x="5898" y="931"/>
                  </a:cubicBezTo>
                  <a:cubicBezTo>
                    <a:pt x="5905" y="931"/>
                    <a:pt x="5905" y="931"/>
                    <a:pt x="5920" y="909"/>
                  </a:cubicBezTo>
                  <a:cubicBezTo>
                    <a:pt x="5920" y="902"/>
                    <a:pt x="5935" y="894"/>
                    <a:pt x="5942" y="880"/>
                  </a:cubicBezTo>
                  <a:cubicBezTo>
                    <a:pt x="5993" y="814"/>
                    <a:pt x="6001" y="814"/>
                    <a:pt x="6074" y="755"/>
                  </a:cubicBezTo>
                  <a:cubicBezTo>
                    <a:pt x="6103" y="733"/>
                    <a:pt x="6118" y="711"/>
                    <a:pt x="6125" y="696"/>
                  </a:cubicBezTo>
                  <a:cubicBezTo>
                    <a:pt x="6140" y="667"/>
                    <a:pt x="6155" y="652"/>
                    <a:pt x="6213" y="652"/>
                  </a:cubicBezTo>
                  <a:cubicBezTo>
                    <a:pt x="6228" y="652"/>
                    <a:pt x="6228" y="652"/>
                    <a:pt x="6228" y="652"/>
                  </a:cubicBezTo>
                  <a:cubicBezTo>
                    <a:pt x="6228" y="667"/>
                    <a:pt x="6228" y="667"/>
                    <a:pt x="6228" y="667"/>
                  </a:cubicBezTo>
                  <a:cubicBezTo>
                    <a:pt x="6228" y="711"/>
                    <a:pt x="6243" y="770"/>
                    <a:pt x="6294" y="814"/>
                  </a:cubicBezTo>
                  <a:cubicBezTo>
                    <a:pt x="6316" y="828"/>
                    <a:pt x="6323" y="850"/>
                    <a:pt x="6323" y="872"/>
                  </a:cubicBezTo>
                  <a:cubicBezTo>
                    <a:pt x="6331" y="931"/>
                    <a:pt x="6294" y="990"/>
                    <a:pt x="6257" y="1026"/>
                  </a:cubicBezTo>
                  <a:cubicBezTo>
                    <a:pt x="6206" y="1092"/>
                    <a:pt x="6199" y="1121"/>
                    <a:pt x="6206" y="1187"/>
                  </a:cubicBezTo>
                  <a:cubicBezTo>
                    <a:pt x="6221" y="1253"/>
                    <a:pt x="6228" y="1414"/>
                    <a:pt x="6228" y="1480"/>
                  </a:cubicBezTo>
                  <a:cubicBezTo>
                    <a:pt x="6228" y="1546"/>
                    <a:pt x="6155" y="1642"/>
                    <a:pt x="6103" y="1700"/>
                  </a:cubicBezTo>
                  <a:cubicBezTo>
                    <a:pt x="6081" y="1730"/>
                    <a:pt x="6081" y="1730"/>
                    <a:pt x="6081" y="1730"/>
                  </a:cubicBezTo>
                  <a:cubicBezTo>
                    <a:pt x="6045" y="1773"/>
                    <a:pt x="5964" y="1832"/>
                    <a:pt x="5847" y="1913"/>
                  </a:cubicBezTo>
                  <a:cubicBezTo>
                    <a:pt x="5803" y="1942"/>
                    <a:pt x="5803" y="2001"/>
                    <a:pt x="5840" y="2089"/>
                  </a:cubicBezTo>
                  <a:cubicBezTo>
                    <a:pt x="5869" y="2140"/>
                    <a:pt x="5854" y="2169"/>
                    <a:pt x="5840" y="2206"/>
                  </a:cubicBezTo>
                  <a:cubicBezTo>
                    <a:pt x="5832" y="2228"/>
                    <a:pt x="5817" y="2257"/>
                    <a:pt x="5810" y="2287"/>
                  </a:cubicBezTo>
                  <a:cubicBezTo>
                    <a:pt x="5803" y="2309"/>
                    <a:pt x="5810" y="2316"/>
                    <a:pt x="5817" y="2331"/>
                  </a:cubicBezTo>
                  <a:cubicBezTo>
                    <a:pt x="5832" y="2352"/>
                    <a:pt x="5876" y="2360"/>
                    <a:pt x="5935" y="2360"/>
                  </a:cubicBezTo>
                  <a:cubicBezTo>
                    <a:pt x="5950" y="2360"/>
                    <a:pt x="5950" y="2360"/>
                    <a:pt x="5950" y="2360"/>
                  </a:cubicBezTo>
                  <a:cubicBezTo>
                    <a:pt x="5964" y="2360"/>
                    <a:pt x="5964" y="2360"/>
                    <a:pt x="5964" y="2360"/>
                  </a:cubicBezTo>
                  <a:cubicBezTo>
                    <a:pt x="5964" y="2367"/>
                    <a:pt x="5964" y="2367"/>
                    <a:pt x="5964" y="2367"/>
                  </a:cubicBezTo>
                  <a:cubicBezTo>
                    <a:pt x="5964" y="2367"/>
                    <a:pt x="6030" y="2455"/>
                    <a:pt x="6118" y="2499"/>
                  </a:cubicBezTo>
                  <a:cubicBezTo>
                    <a:pt x="6162" y="2521"/>
                    <a:pt x="6191" y="2543"/>
                    <a:pt x="6213" y="2558"/>
                  </a:cubicBezTo>
                  <a:cubicBezTo>
                    <a:pt x="6243" y="2580"/>
                    <a:pt x="6264" y="2602"/>
                    <a:pt x="6308" y="2609"/>
                  </a:cubicBezTo>
                  <a:cubicBezTo>
                    <a:pt x="6367" y="2631"/>
                    <a:pt x="6382" y="2668"/>
                    <a:pt x="6404" y="2719"/>
                  </a:cubicBezTo>
                  <a:cubicBezTo>
                    <a:pt x="6411" y="2748"/>
                    <a:pt x="6426" y="2778"/>
                    <a:pt x="6440" y="2814"/>
                  </a:cubicBezTo>
                  <a:cubicBezTo>
                    <a:pt x="6477" y="2873"/>
                    <a:pt x="6572" y="2909"/>
                    <a:pt x="6653" y="2939"/>
                  </a:cubicBezTo>
                  <a:cubicBezTo>
                    <a:pt x="6697" y="2953"/>
                    <a:pt x="6733" y="2968"/>
                    <a:pt x="6755" y="2990"/>
                  </a:cubicBezTo>
                  <a:cubicBezTo>
                    <a:pt x="6799" y="3019"/>
                    <a:pt x="6902" y="3107"/>
                    <a:pt x="6895" y="3159"/>
                  </a:cubicBezTo>
                  <a:cubicBezTo>
                    <a:pt x="6895" y="3173"/>
                    <a:pt x="6895" y="3188"/>
                    <a:pt x="6880" y="3195"/>
                  </a:cubicBezTo>
                  <a:cubicBezTo>
                    <a:pt x="6843" y="3224"/>
                    <a:pt x="6829" y="3290"/>
                    <a:pt x="6851" y="3356"/>
                  </a:cubicBezTo>
                  <a:cubicBezTo>
                    <a:pt x="6858" y="3371"/>
                    <a:pt x="6858" y="3378"/>
                    <a:pt x="6865" y="3386"/>
                  </a:cubicBezTo>
                  <a:cubicBezTo>
                    <a:pt x="6880" y="3437"/>
                    <a:pt x="6895" y="3466"/>
                    <a:pt x="6836" y="3532"/>
                  </a:cubicBezTo>
                  <a:cubicBezTo>
                    <a:pt x="6821" y="3547"/>
                    <a:pt x="6814" y="3562"/>
                    <a:pt x="6799" y="3576"/>
                  </a:cubicBezTo>
                  <a:cubicBezTo>
                    <a:pt x="6770" y="3613"/>
                    <a:pt x="6748" y="3635"/>
                    <a:pt x="6719" y="3701"/>
                  </a:cubicBezTo>
                  <a:cubicBezTo>
                    <a:pt x="6697" y="3745"/>
                    <a:pt x="6712" y="3759"/>
                    <a:pt x="6733" y="3789"/>
                  </a:cubicBezTo>
                  <a:cubicBezTo>
                    <a:pt x="6748" y="3811"/>
                    <a:pt x="6770" y="3840"/>
                    <a:pt x="6770" y="3884"/>
                  </a:cubicBezTo>
                  <a:cubicBezTo>
                    <a:pt x="6777" y="3935"/>
                    <a:pt x="6799" y="3979"/>
                    <a:pt x="6814" y="4016"/>
                  </a:cubicBezTo>
                  <a:cubicBezTo>
                    <a:pt x="6829" y="4045"/>
                    <a:pt x="6836" y="4074"/>
                    <a:pt x="6843" y="4096"/>
                  </a:cubicBezTo>
                  <a:cubicBezTo>
                    <a:pt x="6851" y="4133"/>
                    <a:pt x="6953" y="4148"/>
                    <a:pt x="7012" y="4162"/>
                  </a:cubicBezTo>
                  <a:cubicBezTo>
                    <a:pt x="7026" y="4162"/>
                    <a:pt x="7034" y="4162"/>
                    <a:pt x="7041" y="4162"/>
                  </a:cubicBezTo>
                  <a:cubicBezTo>
                    <a:pt x="7078" y="4170"/>
                    <a:pt x="7114" y="4199"/>
                    <a:pt x="7129" y="4243"/>
                  </a:cubicBezTo>
                  <a:cubicBezTo>
                    <a:pt x="7144" y="4280"/>
                    <a:pt x="7151" y="4316"/>
                    <a:pt x="7136" y="4338"/>
                  </a:cubicBezTo>
                  <a:cubicBezTo>
                    <a:pt x="7122" y="4353"/>
                    <a:pt x="7114" y="4360"/>
                    <a:pt x="7100" y="4368"/>
                  </a:cubicBezTo>
                  <a:cubicBezTo>
                    <a:pt x="7093" y="4375"/>
                    <a:pt x="7085" y="4382"/>
                    <a:pt x="7093" y="4390"/>
                  </a:cubicBezTo>
                  <a:cubicBezTo>
                    <a:pt x="7100" y="4412"/>
                    <a:pt x="7122" y="4419"/>
                    <a:pt x="7136" y="4426"/>
                  </a:cubicBezTo>
                  <a:cubicBezTo>
                    <a:pt x="7144" y="4426"/>
                    <a:pt x="7151" y="4426"/>
                    <a:pt x="7158" y="4433"/>
                  </a:cubicBezTo>
                  <a:cubicBezTo>
                    <a:pt x="7158" y="4448"/>
                    <a:pt x="7158" y="4463"/>
                    <a:pt x="7122" y="4514"/>
                  </a:cubicBezTo>
                  <a:cubicBezTo>
                    <a:pt x="7085" y="4573"/>
                    <a:pt x="7122" y="4646"/>
                    <a:pt x="7246" y="4734"/>
                  </a:cubicBezTo>
                  <a:cubicBezTo>
                    <a:pt x="7334" y="4800"/>
                    <a:pt x="7261" y="4924"/>
                    <a:pt x="7217" y="5005"/>
                  </a:cubicBezTo>
                  <a:cubicBezTo>
                    <a:pt x="7217" y="5012"/>
                    <a:pt x="7210" y="5027"/>
                    <a:pt x="7202" y="5034"/>
                  </a:cubicBezTo>
                  <a:cubicBezTo>
                    <a:pt x="7181" y="5086"/>
                    <a:pt x="7188" y="5108"/>
                    <a:pt x="7195" y="5159"/>
                  </a:cubicBezTo>
                  <a:cubicBezTo>
                    <a:pt x="7195" y="5174"/>
                    <a:pt x="7202" y="5188"/>
                    <a:pt x="7202" y="5210"/>
                  </a:cubicBezTo>
                  <a:cubicBezTo>
                    <a:pt x="7217" y="5298"/>
                    <a:pt x="7122" y="5430"/>
                    <a:pt x="7063" y="5496"/>
                  </a:cubicBezTo>
                  <a:cubicBezTo>
                    <a:pt x="6997" y="5562"/>
                    <a:pt x="6983" y="5577"/>
                    <a:pt x="7019" y="5643"/>
                  </a:cubicBezTo>
                  <a:cubicBezTo>
                    <a:pt x="7041" y="5679"/>
                    <a:pt x="7063" y="5701"/>
                    <a:pt x="7085" y="5723"/>
                  </a:cubicBezTo>
                  <a:cubicBezTo>
                    <a:pt x="7114" y="5752"/>
                    <a:pt x="7144" y="5782"/>
                    <a:pt x="7158" y="5840"/>
                  </a:cubicBezTo>
                  <a:cubicBezTo>
                    <a:pt x="7158" y="5848"/>
                    <a:pt x="7158" y="5848"/>
                    <a:pt x="7158" y="5848"/>
                  </a:cubicBezTo>
                  <a:cubicBezTo>
                    <a:pt x="7181" y="5936"/>
                    <a:pt x="7195" y="5980"/>
                    <a:pt x="7276" y="6002"/>
                  </a:cubicBezTo>
                  <a:cubicBezTo>
                    <a:pt x="7349" y="6016"/>
                    <a:pt x="7356" y="6068"/>
                    <a:pt x="7364" y="6126"/>
                  </a:cubicBezTo>
                  <a:cubicBezTo>
                    <a:pt x="7371" y="6148"/>
                    <a:pt x="7378" y="6178"/>
                    <a:pt x="7386" y="6207"/>
                  </a:cubicBezTo>
                  <a:cubicBezTo>
                    <a:pt x="7422" y="6309"/>
                    <a:pt x="7422" y="6324"/>
                    <a:pt x="7386" y="6375"/>
                  </a:cubicBezTo>
                  <a:cubicBezTo>
                    <a:pt x="7356" y="6412"/>
                    <a:pt x="7312" y="6449"/>
                    <a:pt x="7290" y="6471"/>
                  </a:cubicBezTo>
                  <a:cubicBezTo>
                    <a:pt x="7320" y="6493"/>
                    <a:pt x="7320" y="6493"/>
                    <a:pt x="7320" y="6493"/>
                  </a:cubicBezTo>
                  <a:cubicBezTo>
                    <a:pt x="7298" y="6500"/>
                    <a:pt x="7298" y="6500"/>
                    <a:pt x="7298" y="6500"/>
                  </a:cubicBezTo>
                  <a:cubicBezTo>
                    <a:pt x="7239" y="6522"/>
                    <a:pt x="7202" y="6537"/>
                    <a:pt x="7188" y="6544"/>
                  </a:cubicBezTo>
                  <a:cubicBezTo>
                    <a:pt x="7181" y="6551"/>
                    <a:pt x="7181" y="6551"/>
                    <a:pt x="7166" y="6551"/>
                  </a:cubicBezTo>
                  <a:cubicBezTo>
                    <a:pt x="7129" y="6551"/>
                    <a:pt x="7049" y="6493"/>
                    <a:pt x="7034" y="6449"/>
                  </a:cubicBezTo>
                  <a:cubicBezTo>
                    <a:pt x="7026" y="6434"/>
                    <a:pt x="7012" y="6427"/>
                    <a:pt x="7005" y="6427"/>
                  </a:cubicBezTo>
                  <a:cubicBezTo>
                    <a:pt x="6990" y="6427"/>
                    <a:pt x="6975" y="6434"/>
                    <a:pt x="6961" y="6456"/>
                  </a:cubicBezTo>
                  <a:cubicBezTo>
                    <a:pt x="6953" y="6478"/>
                    <a:pt x="6946" y="6485"/>
                    <a:pt x="6946" y="6500"/>
                  </a:cubicBezTo>
                  <a:cubicBezTo>
                    <a:pt x="6946" y="6507"/>
                    <a:pt x="6946" y="6522"/>
                    <a:pt x="6924" y="6522"/>
                  </a:cubicBezTo>
                  <a:cubicBezTo>
                    <a:pt x="6917" y="6522"/>
                    <a:pt x="6917" y="6522"/>
                    <a:pt x="6909" y="6522"/>
                  </a:cubicBezTo>
                  <a:cubicBezTo>
                    <a:pt x="6895" y="6522"/>
                    <a:pt x="6880" y="6514"/>
                    <a:pt x="6873" y="6514"/>
                  </a:cubicBezTo>
                  <a:cubicBezTo>
                    <a:pt x="6851" y="6514"/>
                    <a:pt x="6821" y="6522"/>
                    <a:pt x="6770" y="6544"/>
                  </a:cubicBezTo>
                  <a:cubicBezTo>
                    <a:pt x="6741" y="6559"/>
                    <a:pt x="6726" y="6566"/>
                    <a:pt x="6719" y="6566"/>
                  </a:cubicBezTo>
                  <a:cubicBezTo>
                    <a:pt x="6697" y="6581"/>
                    <a:pt x="6697" y="6581"/>
                    <a:pt x="6645" y="6588"/>
                  </a:cubicBezTo>
                  <a:cubicBezTo>
                    <a:pt x="6616" y="6595"/>
                    <a:pt x="6609" y="6602"/>
                    <a:pt x="6602" y="6624"/>
                  </a:cubicBezTo>
                  <a:cubicBezTo>
                    <a:pt x="6602" y="6639"/>
                    <a:pt x="6594" y="6661"/>
                    <a:pt x="6565" y="6690"/>
                  </a:cubicBezTo>
                  <a:cubicBezTo>
                    <a:pt x="6536" y="6712"/>
                    <a:pt x="6528" y="6727"/>
                    <a:pt x="6521" y="6734"/>
                  </a:cubicBezTo>
                  <a:cubicBezTo>
                    <a:pt x="6521" y="6734"/>
                    <a:pt x="6514" y="6749"/>
                    <a:pt x="6506" y="6749"/>
                  </a:cubicBezTo>
                  <a:cubicBezTo>
                    <a:pt x="6499" y="6749"/>
                    <a:pt x="6492" y="6742"/>
                    <a:pt x="6484" y="6734"/>
                  </a:cubicBezTo>
                  <a:cubicBezTo>
                    <a:pt x="6484" y="6727"/>
                    <a:pt x="6484" y="6727"/>
                    <a:pt x="6484" y="6727"/>
                  </a:cubicBezTo>
                  <a:cubicBezTo>
                    <a:pt x="6470" y="6720"/>
                    <a:pt x="6462" y="6705"/>
                    <a:pt x="6462" y="6698"/>
                  </a:cubicBezTo>
                  <a:cubicBezTo>
                    <a:pt x="6455" y="6676"/>
                    <a:pt x="6455" y="6676"/>
                    <a:pt x="6433" y="6676"/>
                  </a:cubicBezTo>
                  <a:cubicBezTo>
                    <a:pt x="6382" y="6676"/>
                    <a:pt x="6316" y="6676"/>
                    <a:pt x="6279" y="6639"/>
                  </a:cubicBezTo>
                  <a:cubicBezTo>
                    <a:pt x="6272" y="6632"/>
                    <a:pt x="6257" y="6624"/>
                    <a:pt x="6243" y="6624"/>
                  </a:cubicBezTo>
                  <a:cubicBezTo>
                    <a:pt x="6199" y="6624"/>
                    <a:pt x="6140" y="6647"/>
                    <a:pt x="6103" y="6654"/>
                  </a:cubicBezTo>
                  <a:cubicBezTo>
                    <a:pt x="6081" y="6669"/>
                    <a:pt x="6074" y="6683"/>
                    <a:pt x="6067" y="6720"/>
                  </a:cubicBezTo>
                  <a:cubicBezTo>
                    <a:pt x="6059" y="6742"/>
                    <a:pt x="6052" y="6764"/>
                    <a:pt x="6037" y="6786"/>
                  </a:cubicBezTo>
                  <a:cubicBezTo>
                    <a:pt x="6030" y="6808"/>
                    <a:pt x="6023" y="6822"/>
                    <a:pt x="6015" y="6830"/>
                  </a:cubicBezTo>
                  <a:cubicBezTo>
                    <a:pt x="6008" y="6859"/>
                    <a:pt x="6001" y="6874"/>
                    <a:pt x="5964" y="6888"/>
                  </a:cubicBezTo>
                  <a:cubicBezTo>
                    <a:pt x="5942" y="6896"/>
                    <a:pt x="5942" y="6903"/>
                    <a:pt x="5957" y="6947"/>
                  </a:cubicBezTo>
                  <a:cubicBezTo>
                    <a:pt x="5964" y="6962"/>
                    <a:pt x="5971" y="6983"/>
                    <a:pt x="5971" y="7005"/>
                  </a:cubicBezTo>
                  <a:cubicBezTo>
                    <a:pt x="5979" y="7064"/>
                    <a:pt x="5957" y="7093"/>
                    <a:pt x="5935" y="7130"/>
                  </a:cubicBezTo>
                  <a:cubicBezTo>
                    <a:pt x="5927" y="7145"/>
                    <a:pt x="5920" y="7159"/>
                    <a:pt x="5913" y="7174"/>
                  </a:cubicBezTo>
                  <a:cubicBezTo>
                    <a:pt x="5891" y="7218"/>
                    <a:pt x="5862" y="7225"/>
                    <a:pt x="5854" y="7225"/>
                  </a:cubicBezTo>
                  <a:cubicBezTo>
                    <a:pt x="5825" y="7225"/>
                    <a:pt x="5803" y="7203"/>
                    <a:pt x="5803" y="7167"/>
                  </a:cubicBezTo>
                  <a:cubicBezTo>
                    <a:pt x="5803" y="7152"/>
                    <a:pt x="5803" y="7152"/>
                    <a:pt x="5795" y="7152"/>
                  </a:cubicBezTo>
                  <a:cubicBezTo>
                    <a:pt x="5788" y="7152"/>
                    <a:pt x="5774" y="7152"/>
                    <a:pt x="5744" y="7174"/>
                  </a:cubicBezTo>
                  <a:cubicBezTo>
                    <a:pt x="5708" y="7196"/>
                    <a:pt x="5686" y="7203"/>
                    <a:pt x="5642" y="7211"/>
                  </a:cubicBezTo>
                  <a:cubicBezTo>
                    <a:pt x="5620" y="7211"/>
                    <a:pt x="5598" y="7218"/>
                    <a:pt x="5561" y="7225"/>
                  </a:cubicBezTo>
                  <a:cubicBezTo>
                    <a:pt x="5532" y="7233"/>
                    <a:pt x="5510" y="7240"/>
                    <a:pt x="5488" y="7240"/>
                  </a:cubicBezTo>
                  <a:cubicBezTo>
                    <a:pt x="5444" y="7255"/>
                    <a:pt x="5407" y="7262"/>
                    <a:pt x="5349" y="7284"/>
                  </a:cubicBezTo>
                  <a:cubicBezTo>
                    <a:pt x="5326" y="7291"/>
                    <a:pt x="5305" y="7299"/>
                    <a:pt x="5275" y="7299"/>
                  </a:cubicBezTo>
                </a:path>
              </a:pathLst>
            </a:custGeom>
            <a:grpFill/>
            <a:ln w="12700" cmpd="sng">
              <a:solidFill>
                <a:schemeClr val="bg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" name="Freeform 20"/>
            <p:cNvSpPr>
              <a:spLocks noChangeArrowheads="1"/>
            </p:cNvSpPr>
            <p:nvPr/>
          </p:nvSpPr>
          <p:spPr bwMode="auto">
            <a:xfrm>
              <a:off x="7619993" y="4378228"/>
              <a:ext cx="2870828" cy="2785104"/>
            </a:xfrm>
            <a:custGeom>
              <a:avLst/>
              <a:gdLst>
                <a:gd name="T0" fmla="*/ 5532 w 7468"/>
                <a:gd name="T1" fmla="*/ 439 h 7328"/>
                <a:gd name="T2" fmla="*/ 5928 w 7468"/>
                <a:gd name="T3" fmla="*/ 960 h 7328"/>
                <a:gd name="T4" fmla="*/ 5965 w 7468"/>
                <a:gd name="T5" fmla="*/ 2388 h 7328"/>
                <a:gd name="T6" fmla="*/ 7071 w 7468"/>
                <a:gd name="T7" fmla="*/ 4191 h 7328"/>
                <a:gd name="T8" fmla="*/ 7298 w 7468"/>
                <a:gd name="T9" fmla="*/ 6030 h 7328"/>
                <a:gd name="T10" fmla="*/ 6903 w 7468"/>
                <a:gd name="T11" fmla="*/ 6514 h 7328"/>
                <a:gd name="T12" fmla="*/ 5987 w 7468"/>
                <a:gd name="T13" fmla="*/ 7019 h 7328"/>
                <a:gd name="T14" fmla="*/ 4697 w 7468"/>
                <a:gd name="T15" fmla="*/ 7100 h 7328"/>
                <a:gd name="T16" fmla="*/ 4177 w 7468"/>
                <a:gd name="T17" fmla="*/ 6946 h 7328"/>
                <a:gd name="T18" fmla="*/ 3869 w 7468"/>
                <a:gd name="T19" fmla="*/ 6455 h 7328"/>
                <a:gd name="T20" fmla="*/ 3620 w 7468"/>
                <a:gd name="T21" fmla="*/ 5532 h 7328"/>
                <a:gd name="T22" fmla="*/ 3092 w 7468"/>
                <a:gd name="T23" fmla="*/ 5268 h 7328"/>
                <a:gd name="T24" fmla="*/ 2199 w 7468"/>
                <a:gd name="T25" fmla="*/ 4990 h 7328"/>
                <a:gd name="T26" fmla="*/ 2147 w 7468"/>
                <a:gd name="T27" fmla="*/ 3737 h 7328"/>
                <a:gd name="T28" fmla="*/ 1964 w 7468"/>
                <a:gd name="T29" fmla="*/ 2923 h 7328"/>
                <a:gd name="T30" fmla="*/ 1576 w 7468"/>
                <a:gd name="T31" fmla="*/ 2440 h 7328"/>
                <a:gd name="T32" fmla="*/ 901 w 7468"/>
                <a:gd name="T33" fmla="*/ 2147 h 7328"/>
                <a:gd name="T34" fmla="*/ 257 w 7468"/>
                <a:gd name="T35" fmla="*/ 1897 h 7328"/>
                <a:gd name="T36" fmla="*/ 579 w 7468"/>
                <a:gd name="T37" fmla="*/ 1685 h 7328"/>
                <a:gd name="T38" fmla="*/ 1370 w 7468"/>
                <a:gd name="T39" fmla="*/ 1143 h 7328"/>
                <a:gd name="T40" fmla="*/ 2081 w 7468"/>
                <a:gd name="T41" fmla="*/ 938 h 7328"/>
                <a:gd name="T42" fmla="*/ 2909 w 7468"/>
                <a:gd name="T43" fmla="*/ 1245 h 7328"/>
                <a:gd name="T44" fmla="*/ 3701 w 7468"/>
                <a:gd name="T45" fmla="*/ 1172 h 7328"/>
                <a:gd name="T46" fmla="*/ 4353 w 7468"/>
                <a:gd name="T47" fmla="*/ 916 h 7328"/>
                <a:gd name="T48" fmla="*/ 4961 w 7468"/>
                <a:gd name="T49" fmla="*/ 29 h 7328"/>
                <a:gd name="T50" fmla="*/ 4704 w 7468"/>
                <a:gd name="T51" fmla="*/ 366 h 7328"/>
                <a:gd name="T52" fmla="*/ 4294 w 7468"/>
                <a:gd name="T53" fmla="*/ 945 h 7328"/>
                <a:gd name="T54" fmla="*/ 3913 w 7468"/>
                <a:gd name="T55" fmla="*/ 1157 h 7328"/>
                <a:gd name="T56" fmla="*/ 3488 w 7468"/>
                <a:gd name="T57" fmla="*/ 1355 h 7328"/>
                <a:gd name="T58" fmla="*/ 3063 w 7468"/>
                <a:gd name="T59" fmla="*/ 1333 h 7328"/>
                <a:gd name="T60" fmla="*/ 2660 w 7468"/>
                <a:gd name="T61" fmla="*/ 1128 h 7328"/>
                <a:gd name="T62" fmla="*/ 1949 w 7468"/>
                <a:gd name="T63" fmla="*/ 872 h 7328"/>
                <a:gd name="T64" fmla="*/ 1458 w 7468"/>
                <a:gd name="T65" fmla="*/ 1033 h 7328"/>
                <a:gd name="T66" fmla="*/ 1004 w 7468"/>
                <a:gd name="T67" fmla="*/ 1304 h 7328"/>
                <a:gd name="T68" fmla="*/ 418 w 7468"/>
                <a:gd name="T69" fmla="*/ 1604 h 7328"/>
                <a:gd name="T70" fmla="*/ 271 w 7468"/>
                <a:gd name="T71" fmla="*/ 1927 h 7328"/>
                <a:gd name="T72" fmla="*/ 762 w 7468"/>
                <a:gd name="T73" fmla="*/ 1978 h 7328"/>
                <a:gd name="T74" fmla="*/ 1151 w 7468"/>
                <a:gd name="T75" fmla="*/ 2242 h 7328"/>
                <a:gd name="T76" fmla="*/ 1759 w 7468"/>
                <a:gd name="T77" fmla="*/ 2476 h 7328"/>
                <a:gd name="T78" fmla="*/ 1986 w 7468"/>
                <a:gd name="T79" fmla="*/ 3099 h 7328"/>
                <a:gd name="T80" fmla="*/ 2052 w 7468"/>
                <a:gd name="T81" fmla="*/ 3671 h 7328"/>
                <a:gd name="T82" fmla="*/ 2184 w 7468"/>
                <a:gd name="T83" fmla="*/ 4184 h 7328"/>
                <a:gd name="T84" fmla="*/ 2169 w 7468"/>
                <a:gd name="T85" fmla="*/ 5012 h 7328"/>
                <a:gd name="T86" fmla="*/ 2902 w 7468"/>
                <a:gd name="T87" fmla="*/ 5400 h 7328"/>
                <a:gd name="T88" fmla="*/ 3327 w 7468"/>
                <a:gd name="T89" fmla="*/ 5444 h 7328"/>
                <a:gd name="T90" fmla="*/ 3950 w 7468"/>
                <a:gd name="T91" fmla="*/ 5701 h 7328"/>
                <a:gd name="T92" fmla="*/ 3825 w 7468"/>
                <a:gd name="T93" fmla="*/ 6455 h 7328"/>
                <a:gd name="T94" fmla="*/ 4140 w 7468"/>
                <a:gd name="T95" fmla="*/ 6748 h 7328"/>
                <a:gd name="T96" fmla="*/ 4316 w 7468"/>
                <a:gd name="T97" fmla="*/ 7313 h 7328"/>
                <a:gd name="T98" fmla="*/ 4851 w 7468"/>
                <a:gd name="T99" fmla="*/ 7210 h 7328"/>
                <a:gd name="T100" fmla="*/ 5782 w 7468"/>
                <a:gd name="T101" fmla="*/ 7203 h 7328"/>
                <a:gd name="T102" fmla="*/ 6111 w 7468"/>
                <a:gd name="T103" fmla="*/ 6734 h 7328"/>
                <a:gd name="T104" fmla="*/ 6646 w 7468"/>
                <a:gd name="T105" fmla="*/ 6646 h 7328"/>
                <a:gd name="T106" fmla="*/ 7225 w 7468"/>
                <a:gd name="T107" fmla="*/ 6573 h 7328"/>
                <a:gd name="T108" fmla="*/ 7108 w 7468"/>
                <a:gd name="T109" fmla="*/ 5517 h 7328"/>
                <a:gd name="T110" fmla="*/ 7144 w 7468"/>
                <a:gd name="T111" fmla="*/ 4389 h 7328"/>
                <a:gd name="T112" fmla="*/ 6910 w 7468"/>
                <a:gd name="T113" fmla="*/ 3392 h 7328"/>
                <a:gd name="T114" fmla="*/ 6001 w 7468"/>
                <a:gd name="T115" fmla="*/ 2359 h 7328"/>
                <a:gd name="T116" fmla="*/ 6302 w 7468"/>
                <a:gd name="T117" fmla="*/ 1047 h 7328"/>
                <a:gd name="T118" fmla="*/ 5804 w 7468"/>
                <a:gd name="T119" fmla="*/ 908 h 7328"/>
                <a:gd name="T120" fmla="*/ 5679 w 7468"/>
                <a:gd name="T121" fmla="*/ 329 h 7328"/>
                <a:gd name="T122" fmla="*/ 5254 w 7468"/>
                <a:gd name="T123" fmla="*/ 329 h 7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468" h="7328">
                  <a:moveTo>
                    <a:pt x="4961" y="29"/>
                  </a:moveTo>
                  <a:lnTo>
                    <a:pt x="4961" y="29"/>
                  </a:lnTo>
                  <a:cubicBezTo>
                    <a:pt x="4983" y="29"/>
                    <a:pt x="5005" y="51"/>
                    <a:pt x="5027" y="88"/>
                  </a:cubicBezTo>
                  <a:cubicBezTo>
                    <a:pt x="5063" y="139"/>
                    <a:pt x="5071" y="154"/>
                    <a:pt x="5122" y="161"/>
                  </a:cubicBezTo>
                  <a:cubicBezTo>
                    <a:pt x="5173" y="168"/>
                    <a:pt x="5159" y="219"/>
                    <a:pt x="5188" y="256"/>
                  </a:cubicBezTo>
                  <a:cubicBezTo>
                    <a:pt x="5210" y="285"/>
                    <a:pt x="5232" y="359"/>
                    <a:pt x="5247" y="388"/>
                  </a:cubicBezTo>
                  <a:cubicBezTo>
                    <a:pt x="5261" y="417"/>
                    <a:pt x="5276" y="439"/>
                    <a:pt x="5305" y="439"/>
                  </a:cubicBezTo>
                  <a:cubicBezTo>
                    <a:pt x="5320" y="439"/>
                    <a:pt x="5327" y="439"/>
                    <a:pt x="5342" y="432"/>
                  </a:cubicBezTo>
                  <a:cubicBezTo>
                    <a:pt x="5379" y="410"/>
                    <a:pt x="5408" y="381"/>
                    <a:pt x="5430" y="381"/>
                  </a:cubicBezTo>
                  <a:cubicBezTo>
                    <a:pt x="5437" y="381"/>
                    <a:pt x="5444" y="388"/>
                    <a:pt x="5452" y="388"/>
                  </a:cubicBezTo>
                  <a:cubicBezTo>
                    <a:pt x="5481" y="410"/>
                    <a:pt x="5481" y="447"/>
                    <a:pt x="5518" y="447"/>
                  </a:cubicBezTo>
                  <a:cubicBezTo>
                    <a:pt x="5518" y="447"/>
                    <a:pt x="5525" y="447"/>
                    <a:pt x="5532" y="439"/>
                  </a:cubicBezTo>
                  <a:cubicBezTo>
                    <a:pt x="5584" y="425"/>
                    <a:pt x="5584" y="425"/>
                    <a:pt x="5628" y="388"/>
                  </a:cubicBezTo>
                  <a:cubicBezTo>
                    <a:pt x="5657" y="366"/>
                    <a:pt x="5664" y="359"/>
                    <a:pt x="5679" y="359"/>
                  </a:cubicBezTo>
                  <a:cubicBezTo>
                    <a:pt x="5686" y="359"/>
                    <a:pt x="5701" y="366"/>
                    <a:pt x="5716" y="373"/>
                  </a:cubicBezTo>
                  <a:cubicBezTo>
                    <a:pt x="5738" y="388"/>
                    <a:pt x="5767" y="388"/>
                    <a:pt x="5796" y="388"/>
                  </a:cubicBezTo>
                  <a:cubicBezTo>
                    <a:pt x="5818" y="388"/>
                    <a:pt x="5847" y="388"/>
                    <a:pt x="5862" y="381"/>
                  </a:cubicBezTo>
                  <a:cubicBezTo>
                    <a:pt x="5862" y="381"/>
                    <a:pt x="5862" y="381"/>
                    <a:pt x="5870" y="381"/>
                  </a:cubicBezTo>
                  <a:cubicBezTo>
                    <a:pt x="5892" y="381"/>
                    <a:pt x="5899" y="403"/>
                    <a:pt x="5892" y="461"/>
                  </a:cubicBezTo>
                  <a:cubicBezTo>
                    <a:pt x="5884" y="520"/>
                    <a:pt x="5950" y="586"/>
                    <a:pt x="5870" y="645"/>
                  </a:cubicBezTo>
                  <a:cubicBezTo>
                    <a:pt x="5782" y="703"/>
                    <a:pt x="5716" y="791"/>
                    <a:pt x="5686" y="835"/>
                  </a:cubicBezTo>
                  <a:cubicBezTo>
                    <a:pt x="5664" y="872"/>
                    <a:pt x="5635" y="923"/>
                    <a:pt x="5723" y="938"/>
                  </a:cubicBezTo>
                  <a:cubicBezTo>
                    <a:pt x="5811" y="945"/>
                    <a:pt x="5833" y="938"/>
                    <a:pt x="5892" y="952"/>
                  </a:cubicBezTo>
                  <a:cubicBezTo>
                    <a:pt x="5913" y="960"/>
                    <a:pt x="5921" y="960"/>
                    <a:pt x="5928" y="960"/>
                  </a:cubicBezTo>
                  <a:cubicBezTo>
                    <a:pt x="5950" y="960"/>
                    <a:pt x="5950" y="945"/>
                    <a:pt x="5987" y="901"/>
                  </a:cubicBezTo>
                  <a:cubicBezTo>
                    <a:pt x="6038" y="842"/>
                    <a:pt x="6038" y="842"/>
                    <a:pt x="6111" y="784"/>
                  </a:cubicBezTo>
                  <a:cubicBezTo>
                    <a:pt x="6192" y="725"/>
                    <a:pt x="6155" y="681"/>
                    <a:pt x="6243" y="681"/>
                  </a:cubicBezTo>
                  <a:cubicBezTo>
                    <a:pt x="6243" y="725"/>
                    <a:pt x="6258" y="791"/>
                    <a:pt x="6309" y="835"/>
                  </a:cubicBezTo>
                  <a:cubicBezTo>
                    <a:pt x="6368" y="886"/>
                    <a:pt x="6338" y="960"/>
                    <a:pt x="6280" y="1033"/>
                  </a:cubicBezTo>
                  <a:cubicBezTo>
                    <a:pt x="6221" y="1099"/>
                    <a:pt x="6214" y="1135"/>
                    <a:pt x="6221" y="1201"/>
                  </a:cubicBezTo>
                  <a:cubicBezTo>
                    <a:pt x="6236" y="1267"/>
                    <a:pt x="6243" y="1428"/>
                    <a:pt x="6243" y="1494"/>
                  </a:cubicBezTo>
                  <a:cubicBezTo>
                    <a:pt x="6243" y="1560"/>
                    <a:pt x="6141" y="1678"/>
                    <a:pt x="6097" y="1736"/>
                  </a:cubicBezTo>
                  <a:cubicBezTo>
                    <a:pt x="6053" y="1787"/>
                    <a:pt x="5935" y="1868"/>
                    <a:pt x="5870" y="1912"/>
                  </a:cubicBezTo>
                  <a:cubicBezTo>
                    <a:pt x="5804" y="1964"/>
                    <a:pt x="5825" y="2037"/>
                    <a:pt x="5862" y="2110"/>
                  </a:cubicBezTo>
                  <a:cubicBezTo>
                    <a:pt x="5892" y="2176"/>
                    <a:pt x="5847" y="2198"/>
                    <a:pt x="5825" y="2301"/>
                  </a:cubicBezTo>
                  <a:cubicBezTo>
                    <a:pt x="5804" y="2381"/>
                    <a:pt x="5921" y="2388"/>
                    <a:pt x="5965" y="2388"/>
                  </a:cubicBezTo>
                  <a:cubicBezTo>
                    <a:pt x="5980" y="2388"/>
                    <a:pt x="5987" y="2388"/>
                    <a:pt x="5987" y="2388"/>
                  </a:cubicBezTo>
                  <a:cubicBezTo>
                    <a:pt x="5987" y="2388"/>
                    <a:pt x="6053" y="2484"/>
                    <a:pt x="6141" y="2528"/>
                  </a:cubicBezTo>
                  <a:cubicBezTo>
                    <a:pt x="6236" y="2572"/>
                    <a:pt x="6258" y="2616"/>
                    <a:pt x="6338" y="2638"/>
                  </a:cubicBezTo>
                  <a:cubicBezTo>
                    <a:pt x="6412" y="2660"/>
                    <a:pt x="6404" y="2733"/>
                    <a:pt x="6463" y="2835"/>
                  </a:cubicBezTo>
                  <a:cubicBezTo>
                    <a:pt x="6514" y="2938"/>
                    <a:pt x="6720" y="2967"/>
                    <a:pt x="6778" y="3011"/>
                  </a:cubicBezTo>
                  <a:cubicBezTo>
                    <a:pt x="6837" y="3063"/>
                    <a:pt x="6947" y="3165"/>
                    <a:pt x="6903" y="3195"/>
                  </a:cubicBezTo>
                  <a:cubicBezTo>
                    <a:pt x="6859" y="3231"/>
                    <a:pt x="6844" y="3312"/>
                    <a:pt x="6866" y="3378"/>
                  </a:cubicBezTo>
                  <a:cubicBezTo>
                    <a:pt x="6888" y="3444"/>
                    <a:pt x="6910" y="3466"/>
                    <a:pt x="6859" y="3539"/>
                  </a:cubicBezTo>
                  <a:cubicBezTo>
                    <a:pt x="6800" y="3605"/>
                    <a:pt x="6778" y="3612"/>
                    <a:pt x="6734" y="3707"/>
                  </a:cubicBezTo>
                  <a:cubicBezTo>
                    <a:pt x="6683" y="3795"/>
                    <a:pt x="6778" y="3810"/>
                    <a:pt x="6785" y="3898"/>
                  </a:cubicBezTo>
                  <a:cubicBezTo>
                    <a:pt x="6800" y="3986"/>
                    <a:pt x="6844" y="4059"/>
                    <a:pt x="6859" y="4110"/>
                  </a:cubicBezTo>
                  <a:cubicBezTo>
                    <a:pt x="6866" y="4169"/>
                    <a:pt x="7005" y="4184"/>
                    <a:pt x="7071" y="4191"/>
                  </a:cubicBezTo>
                  <a:cubicBezTo>
                    <a:pt x="7137" y="4206"/>
                    <a:pt x="7174" y="4308"/>
                    <a:pt x="7152" y="4338"/>
                  </a:cubicBezTo>
                  <a:cubicBezTo>
                    <a:pt x="7130" y="4374"/>
                    <a:pt x="7093" y="4374"/>
                    <a:pt x="7108" y="4411"/>
                  </a:cubicBezTo>
                  <a:cubicBezTo>
                    <a:pt x="7115" y="4440"/>
                    <a:pt x="7166" y="4455"/>
                    <a:pt x="7166" y="4455"/>
                  </a:cubicBezTo>
                  <a:lnTo>
                    <a:pt x="7166" y="4455"/>
                  </a:lnTo>
                  <a:cubicBezTo>
                    <a:pt x="7174" y="4455"/>
                    <a:pt x="7181" y="4462"/>
                    <a:pt x="7137" y="4521"/>
                  </a:cubicBezTo>
                  <a:cubicBezTo>
                    <a:pt x="7086" y="4602"/>
                    <a:pt x="7174" y="4689"/>
                    <a:pt x="7262" y="4763"/>
                  </a:cubicBezTo>
                  <a:cubicBezTo>
                    <a:pt x="7357" y="4828"/>
                    <a:pt x="7254" y="4975"/>
                    <a:pt x="7218" y="5041"/>
                  </a:cubicBezTo>
                  <a:cubicBezTo>
                    <a:pt x="7188" y="5114"/>
                    <a:pt x="7211" y="5144"/>
                    <a:pt x="7218" y="5224"/>
                  </a:cubicBezTo>
                  <a:cubicBezTo>
                    <a:pt x="7232" y="5305"/>
                    <a:pt x="7152" y="5429"/>
                    <a:pt x="7086" y="5495"/>
                  </a:cubicBezTo>
                  <a:cubicBezTo>
                    <a:pt x="7013" y="5561"/>
                    <a:pt x="6991" y="5591"/>
                    <a:pt x="7042" y="5664"/>
                  </a:cubicBezTo>
                  <a:cubicBezTo>
                    <a:pt x="7086" y="5745"/>
                    <a:pt x="7152" y="5766"/>
                    <a:pt x="7174" y="5862"/>
                  </a:cubicBezTo>
                  <a:cubicBezTo>
                    <a:pt x="7196" y="5950"/>
                    <a:pt x="7211" y="6008"/>
                    <a:pt x="7298" y="6030"/>
                  </a:cubicBezTo>
                  <a:cubicBezTo>
                    <a:pt x="7386" y="6052"/>
                    <a:pt x="7364" y="6118"/>
                    <a:pt x="7401" y="6221"/>
                  </a:cubicBezTo>
                  <a:cubicBezTo>
                    <a:pt x="7437" y="6323"/>
                    <a:pt x="7437" y="6338"/>
                    <a:pt x="7401" y="6382"/>
                  </a:cubicBezTo>
                  <a:cubicBezTo>
                    <a:pt x="7364" y="6426"/>
                    <a:pt x="7298" y="6485"/>
                    <a:pt x="7298" y="6485"/>
                  </a:cubicBezTo>
                  <a:cubicBezTo>
                    <a:pt x="7298" y="6485"/>
                    <a:pt x="7306" y="6492"/>
                    <a:pt x="7320" y="6507"/>
                  </a:cubicBezTo>
                  <a:cubicBezTo>
                    <a:pt x="7276" y="6521"/>
                    <a:pt x="7225" y="6536"/>
                    <a:pt x="7211" y="6543"/>
                  </a:cubicBezTo>
                  <a:cubicBezTo>
                    <a:pt x="7211" y="6551"/>
                    <a:pt x="7203" y="6551"/>
                    <a:pt x="7196" y="6551"/>
                  </a:cubicBezTo>
                  <a:cubicBezTo>
                    <a:pt x="7166" y="6551"/>
                    <a:pt x="7093" y="6499"/>
                    <a:pt x="7071" y="6463"/>
                  </a:cubicBezTo>
                  <a:cubicBezTo>
                    <a:pt x="7064" y="6441"/>
                    <a:pt x="7049" y="6426"/>
                    <a:pt x="7035" y="6426"/>
                  </a:cubicBezTo>
                  <a:cubicBezTo>
                    <a:pt x="7013" y="6426"/>
                    <a:pt x="6998" y="6433"/>
                    <a:pt x="6983" y="6463"/>
                  </a:cubicBezTo>
                  <a:cubicBezTo>
                    <a:pt x="6954" y="6507"/>
                    <a:pt x="6969" y="6521"/>
                    <a:pt x="6954" y="6521"/>
                  </a:cubicBezTo>
                  <a:cubicBezTo>
                    <a:pt x="6954" y="6521"/>
                    <a:pt x="6947" y="6521"/>
                    <a:pt x="6939" y="6521"/>
                  </a:cubicBezTo>
                  <a:cubicBezTo>
                    <a:pt x="6925" y="6514"/>
                    <a:pt x="6910" y="6514"/>
                    <a:pt x="6903" y="6514"/>
                  </a:cubicBezTo>
                  <a:cubicBezTo>
                    <a:pt x="6881" y="6514"/>
                    <a:pt x="6851" y="6521"/>
                    <a:pt x="6793" y="6543"/>
                  </a:cubicBezTo>
                  <a:cubicBezTo>
                    <a:pt x="6712" y="6580"/>
                    <a:pt x="6749" y="6573"/>
                    <a:pt x="6675" y="6587"/>
                  </a:cubicBezTo>
                  <a:cubicBezTo>
                    <a:pt x="6602" y="6602"/>
                    <a:pt x="6639" y="6638"/>
                    <a:pt x="6580" y="6690"/>
                  </a:cubicBezTo>
                  <a:cubicBezTo>
                    <a:pt x="6544" y="6726"/>
                    <a:pt x="6544" y="6741"/>
                    <a:pt x="6536" y="6741"/>
                  </a:cubicBezTo>
                  <a:cubicBezTo>
                    <a:pt x="6536" y="6741"/>
                    <a:pt x="6529" y="6741"/>
                    <a:pt x="6522" y="6734"/>
                  </a:cubicBezTo>
                  <a:cubicBezTo>
                    <a:pt x="6500" y="6704"/>
                    <a:pt x="6514" y="6675"/>
                    <a:pt x="6463" y="6675"/>
                  </a:cubicBezTo>
                  <a:cubicBezTo>
                    <a:pt x="6412" y="6675"/>
                    <a:pt x="6353" y="6675"/>
                    <a:pt x="6316" y="6638"/>
                  </a:cubicBezTo>
                  <a:cubicBezTo>
                    <a:pt x="6309" y="6631"/>
                    <a:pt x="6287" y="6624"/>
                    <a:pt x="6273" y="6624"/>
                  </a:cubicBezTo>
                  <a:cubicBezTo>
                    <a:pt x="6229" y="6624"/>
                    <a:pt x="6170" y="6646"/>
                    <a:pt x="6133" y="6653"/>
                  </a:cubicBezTo>
                  <a:cubicBezTo>
                    <a:pt x="6082" y="6675"/>
                    <a:pt x="6089" y="6726"/>
                    <a:pt x="6053" y="6792"/>
                  </a:cubicBezTo>
                  <a:cubicBezTo>
                    <a:pt x="6023" y="6858"/>
                    <a:pt x="6038" y="6866"/>
                    <a:pt x="5987" y="6888"/>
                  </a:cubicBezTo>
                  <a:cubicBezTo>
                    <a:pt x="5935" y="6902"/>
                    <a:pt x="5980" y="6954"/>
                    <a:pt x="5987" y="7019"/>
                  </a:cubicBezTo>
                  <a:cubicBezTo>
                    <a:pt x="5994" y="7093"/>
                    <a:pt x="5965" y="7115"/>
                    <a:pt x="5928" y="7181"/>
                  </a:cubicBezTo>
                  <a:cubicBezTo>
                    <a:pt x="5913" y="7210"/>
                    <a:pt x="5899" y="7225"/>
                    <a:pt x="5884" y="7225"/>
                  </a:cubicBezTo>
                  <a:cubicBezTo>
                    <a:pt x="5862" y="7225"/>
                    <a:pt x="5847" y="7210"/>
                    <a:pt x="5847" y="7181"/>
                  </a:cubicBezTo>
                  <a:cubicBezTo>
                    <a:pt x="5847" y="7159"/>
                    <a:pt x="5840" y="7152"/>
                    <a:pt x="5825" y="7152"/>
                  </a:cubicBezTo>
                  <a:cubicBezTo>
                    <a:pt x="5811" y="7152"/>
                    <a:pt x="5789" y="7159"/>
                    <a:pt x="5767" y="7173"/>
                  </a:cubicBezTo>
                  <a:cubicBezTo>
                    <a:pt x="5716" y="7210"/>
                    <a:pt x="5686" y="7203"/>
                    <a:pt x="5584" y="7225"/>
                  </a:cubicBezTo>
                  <a:cubicBezTo>
                    <a:pt x="5489" y="7254"/>
                    <a:pt x="5459" y="7254"/>
                    <a:pt x="5371" y="7283"/>
                  </a:cubicBezTo>
                  <a:cubicBezTo>
                    <a:pt x="5356" y="7291"/>
                    <a:pt x="5327" y="7298"/>
                    <a:pt x="5305" y="7298"/>
                  </a:cubicBezTo>
                  <a:cubicBezTo>
                    <a:pt x="5217" y="7298"/>
                    <a:pt x="5115" y="7269"/>
                    <a:pt x="5063" y="7261"/>
                  </a:cubicBezTo>
                  <a:cubicBezTo>
                    <a:pt x="4983" y="7254"/>
                    <a:pt x="4932" y="7261"/>
                    <a:pt x="4895" y="7254"/>
                  </a:cubicBezTo>
                  <a:cubicBezTo>
                    <a:pt x="4866" y="7239"/>
                    <a:pt x="4924" y="7195"/>
                    <a:pt x="4858" y="7181"/>
                  </a:cubicBezTo>
                  <a:cubicBezTo>
                    <a:pt x="4785" y="7173"/>
                    <a:pt x="4748" y="7122"/>
                    <a:pt x="4697" y="7100"/>
                  </a:cubicBezTo>
                  <a:cubicBezTo>
                    <a:pt x="4653" y="7078"/>
                    <a:pt x="4675" y="7034"/>
                    <a:pt x="4661" y="7034"/>
                  </a:cubicBezTo>
                  <a:cubicBezTo>
                    <a:pt x="4661" y="7034"/>
                    <a:pt x="4653" y="7042"/>
                    <a:pt x="4646" y="7049"/>
                  </a:cubicBezTo>
                  <a:cubicBezTo>
                    <a:pt x="4594" y="7078"/>
                    <a:pt x="4594" y="7107"/>
                    <a:pt x="4536" y="7115"/>
                  </a:cubicBezTo>
                  <a:cubicBezTo>
                    <a:pt x="4529" y="7115"/>
                    <a:pt x="4521" y="7115"/>
                    <a:pt x="4514" y="7115"/>
                  </a:cubicBezTo>
                  <a:cubicBezTo>
                    <a:pt x="4499" y="7115"/>
                    <a:pt x="4492" y="7115"/>
                    <a:pt x="4485" y="7115"/>
                  </a:cubicBezTo>
                  <a:cubicBezTo>
                    <a:pt x="4485" y="7115"/>
                    <a:pt x="4477" y="7115"/>
                    <a:pt x="4463" y="7144"/>
                  </a:cubicBezTo>
                  <a:cubicBezTo>
                    <a:pt x="4433" y="7195"/>
                    <a:pt x="4404" y="7203"/>
                    <a:pt x="4353" y="7261"/>
                  </a:cubicBezTo>
                  <a:cubicBezTo>
                    <a:pt x="4338" y="7276"/>
                    <a:pt x="4331" y="7283"/>
                    <a:pt x="4316" y="7283"/>
                  </a:cubicBezTo>
                  <a:cubicBezTo>
                    <a:pt x="4280" y="7283"/>
                    <a:pt x="4250" y="7232"/>
                    <a:pt x="4228" y="7217"/>
                  </a:cubicBezTo>
                  <a:cubicBezTo>
                    <a:pt x="4191" y="7203"/>
                    <a:pt x="4191" y="7159"/>
                    <a:pt x="4213" y="7115"/>
                  </a:cubicBezTo>
                  <a:cubicBezTo>
                    <a:pt x="4228" y="7071"/>
                    <a:pt x="4221" y="7064"/>
                    <a:pt x="4213" y="7027"/>
                  </a:cubicBezTo>
                  <a:cubicBezTo>
                    <a:pt x="4199" y="6997"/>
                    <a:pt x="4177" y="6983"/>
                    <a:pt x="4177" y="6946"/>
                  </a:cubicBezTo>
                  <a:cubicBezTo>
                    <a:pt x="4177" y="6910"/>
                    <a:pt x="4213" y="6910"/>
                    <a:pt x="4235" y="6888"/>
                  </a:cubicBezTo>
                  <a:cubicBezTo>
                    <a:pt x="4257" y="6858"/>
                    <a:pt x="4221" y="6800"/>
                    <a:pt x="4184" y="6785"/>
                  </a:cubicBezTo>
                  <a:cubicBezTo>
                    <a:pt x="4155" y="6770"/>
                    <a:pt x="4184" y="6712"/>
                    <a:pt x="4155" y="6712"/>
                  </a:cubicBezTo>
                  <a:cubicBezTo>
                    <a:pt x="4155" y="6712"/>
                    <a:pt x="4155" y="6712"/>
                    <a:pt x="4148" y="6719"/>
                  </a:cubicBezTo>
                  <a:lnTo>
                    <a:pt x="4140" y="6719"/>
                  </a:lnTo>
                  <a:cubicBezTo>
                    <a:pt x="4104" y="6719"/>
                    <a:pt x="4082" y="6690"/>
                    <a:pt x="4082" y="6690"/>
                  </a:cubicBezTo>
                  <a:cubicBezTo>
                    <a:pt x="4082" y="6690"/>
                    <a:pt x="4096" y="6602"/>
                    <a:pt x="4067" y="6573"/>
                  </a:cubicBezTo>
                  <a:cubicBezTo>
                    <a:pt x="4045" y="6551"/>
                    <a:pt x="4030" y="6543"/>
                    <a:pt x="4008" y="6543"/>
                  </a:cubicBezTo>
                  <a:cubicBezTo>
                    <a:pt x="3994" y="6543"/>
                    <a:pt x="3986" y="6543"/>
                    <a:pt x="3964" y="6543"/>
                  </a:cubicBezTo>
                  <a:cubicBezTo>
                    <a:pt x="3957" y="6543"/>
                    <a:pt x="3957" y="6543"/>
                    <a:pt x="3957" y="6543"/>
                  </a:cubicBezTo>
                  <a:cubicBezTo>
                    <a:pt x="3906" y="6543"/>
                    <a:pt x="3906" y="6485"/>
                    <a:pt x="3876" y="6463"/>
                  </a:cubicBezTo>
                  <a:cubicBezTo>
                    <a:pt x="3876" y="6455"/>
                    <a:pt x="3876" y="6455"/>
                    <a:pt x="3869" y="6455"/>
                  </a:cubicBezTo>
                  <a:cubicBezTo>
                    <a:pt x="3891" y="6433"/>
                    <a:pt x="3913" y="6411"/>
                    <a:pt x="3950" y="6389"/>
                  </a:cubicBezTo>
                  <a:cubicBezTo>
                    <a:pt x="4016" y="6353"/>
                    <a:pt x="4060" y="6338"/>
                    <a:pt x="4089" y="6287"/>
                  </a:cubicBezTo>
                  <a:cubicBezTo>
                    <a:pt x="4125" y="6243"/>
                    <a:pt x="4148" y="6169"/>
                    <a:pt x="4111" y="6147"/>
                  </a:cubicBezTo>
                  <a:cubicBezTo>
                    <a:pt x="4067" y="6118"/>
                    <a:pt x="4038" y="6067"/>
                    <a:pt x="4067" y="6016"/>
                  </a:cubicBezTo>
                  <a:cubicBezTo>
                    <a:pt x="4089" y="5964"/>
                    <a:pt x="4096" y="5913"/>
                    <a:pt x="4067" y="5891"/>
                  </a:cubicBezTo>
                  <a:cubicBezTo>
                    <a:pt x="4030" y="5862"/>
                    <a:pt x="3986" y="5840"/>
                    <a:pt x="4001" y="5796"/>
                  </a:cubicBezTo>
                  <a:cubicBezTo>
                    <a:pt x="4001" y="5759"/>
                    <a:pt x="4016" y="5671"/>
                    <a:pt x="3950" y="5671"/>
                  </a:cubicBezTo>
                  <a:cubicBezTo>
                    <a:pt x="3942" y="5671"/>
                    <a:pt x="3928" y="5671"/>
                    <a:pt x="3913" y="5678"/>
                  </a:cubicBezTo>
                  <a:cubicBezTo>
                    <a:pt x="3884" y="5686"/>
                    <a:pt x="3862" y="5693"/>
                    <a:pt x="3840" y="5693"/>
                  </a:cubicBezTo>
                  <a:cubicBezTo>
                    <a:pt x="3774" y="5693"/>
                    <a:pt x="3730" y="5657"/>
                    <a:pt x="3759" y="5627"/>
                  </a:cubicBezTo>
                  <a:cubicBezTo>
                    <a:pt x="3796" y="5591"/>
                    <a:pt x="3752" y="5583"/>
                    <a:pt x="3701" y="5583"/>
                  </a:cubicBezTo>
                  <a:cubicBezTo>
                    <a:pt x="3649" y="5583"/>
                    <a:pt x="3635" y="5576"/>
                    <a:pt x="3620" y="5532"/>
                  </a:cubicBezTo>
                  <a:cubicBezTo>
                    <a:pt x="3620" y="5503"/>
                    <a:pt x="3605" y="5473"/>
                    <a:pt x="3583" y="5473"/>
                  </a:cubicBezTo>
                  <a:cubicBezTo>
                    <a:pt x="3576" y="5473"/>
                    <a:pt x="3569" y="5473"/>
                    <a:pt x="3554" y="5481"/>
                  </a:cubicBezTo>
                  <a:cubicBezTo>
                    <a:pt x="3532" y="5503"/>
                    <a:pt x="3495" y="5517"/>
                    <a:pt x="3466" y="5517"/>
                  </a:cubicBezTo>
                  <a:cubicBezTo>
                    <a:pt x="3444" y="5517"/>
                    <a:pt x="3422" y="5510"/>
                    <a:pt x="3408" y="5473"/>
                  </a:cubicBezTo>
                  <a:cubicBezTo>
                    <a:pt x="3393" y="5422"/>
                    <a:pt x="3378" y="5407"/>
                    <a:pt x="3356" y="5407"/>
                  </a:cubicBezTo>
                  <a:cubicBezTo>
                    <a:pt x="3342" y="5407"/>
                    <a:pt x="3334" y="5415"/>
                    <a:pt x="3320" y="5415"/>
                  </a:cubicBezTo>
                  <a:cubicBezTo>
                    <a:pt x="3312" y="5415"/>
                    <a:pt x="3305" y="5415"/>
                    <a:pt x="3305" y="5415"/>
                  </a:cubicBezTo>
                  <a:cubicBezTo>
                    <a:pt x="3261" y="5415"/>
                    <a:pt x="3224" y="5385"/>
                    <a:pt x="3195" y="5356"/>
                  </a:cubicBezTo>
                  <a:cubicBezTo>
                    <a:pt x="3188" y="5342"/>
                    <a:pt x="3180" y="5342"/>
                    <a:pt x="3173" y="5342"/>
                  </a:cubicBezTo>
                  <a:cubicBezTo>
                    <a:pt x="3158" y="5342"/>
                    <a:pt x="3151" y="5342"/>
                    <a:pt x="3144" y="5342"/>
                  </a:cubicBezTo>
                  <a:cubicBezTo>
                    <a:pt x="3129" y="5342"/>
                    <a:pt x="3122" y="5342"/>
                    <a:pt x="3114" y="5327"/>
                  </a:cubicBezTo>
                  <a:cubicBezTo>
                    <a:pt x="3092" y="5297"/>
                    <a:pt x="3114" y="5268"/>
                    <a:pt x="3092" y="5268"/>
                  </a:cubicBezTo>
                  <a:cubicBezTo>
                    <a:pt x="3085" y="5268"/>
                    <a:pt x="3078" y="5268"/>
                    <a:pt x="3070" y="5268"/>
                  </a:cubicBezTo>
                  <a:cubicBezTo>
                    <a:pt x="3019" y="5290"/>
                    <a:pt x="2975" y="5327"/>
                    <a:pt x="2909" y="5364"/>
                  </a:cubicBezTo>
                  <a:cubicBezTo>
                    <a:pt x="2865" y="5385"/>
                    <a:pt x="2836" y="5407"/>
                    <a:pt x="2807" y="5407"/>
                  </a:cubicBezTo>
                  <a:cubicBezTo>
                    <a:pt x="2792" y="5407"/>
                    <a:pt x="2770" y="5393"/>
                    <a:pt x="2755" y="5371"/>
                  </a:cubicBezTo>
                  <a:cubicBezTo>
                    <a:pt x="2711" y="5312"/>
                    <a:pt x="2667" y="5276"/>
                    <a:pt x="2653" y="5246"/>
                  </a:cubicBezTo>
                  <a:cubicBezTo>
                    <a:pt x="2645" y="5224"/>
                    <a:pt x="2631" y="5224"/>
                    <a:pt x="2616" y="5224"/>
                  </a:cubicBezTo>
                  <a:cubicBezTo>
                    <a:pt x="2601" y="5224"/>
                    <a:pt x="2587" y="5224"/>
                    <a:pt x="2587" y="5224"/>
                  </a:cubicBezTo>
                  <a:cubicBezTo>
                    <a:pt x="2587" y="5224"/>
                    <a:pt x="2580" y="5290"/>
                    <a:pt x="2550" y="5290"/>
                  </a:cubicBezTo>
                  <a:cubicBezTo>
                    <a:pt x="2550" y="5290"/>
                    <a:pt x="2550" y="5290"/>
                    <a:pt x="2543" y="5290"/>
                  </a:cubicBezTo>
                  <a:cubicBezTo>
                    <a:pt x="2506" y="5268"/>
                    <a:pt x="2367" y="5180"/>
                    <a:pt x="2367" y="5180"/>
                  </a:cubicBezTo>
                  <a:cubicBezTo>
                    <a:pt x="2367" y="5180"/>
                    <a:pt x="2330" y="5166"/>
                    <a:pt x="2308" y="5100"/>
                  </a:cubicBezTo>
                  <a:cubicBezTo>
                    <a:pt x="2279" y="5034"/>
                    <a:pt x="2220" y="5026"/>
                    <a:pt x="2199" y="4990"/>
                  </a:cubicBezTo>
                  <a:cubicBezTo>
                    <a:pt x="2169" y="4953"/>
                    <a:pt x="2111" y="4902"/>
                    <a:pt x="2096" y="4843"/>
                  </a:cubicBezTo>
                  <a:cubicBezTo>
                    <a:pt x="2074" y="4785"/>
                    <a:pt x="2074" y="4741"/>
                    <a:pt x="2118" y="4689"/>
                  </a:cubicBezTo>
                  <a:cubicBezTo>
                    <a:pt x="2162" y="4638"/>
                    <a:pt x="2169" y="4667"/>
                    <a:pt x="2206" y="4638"/>
                  </a:cubicBezTo>
                  <a:cubicBezTo>
                    <a:pt x="2235" y="4616"/>
                    <a:pt x="2176" y="4587"/>
                    <a:pt x="2147" y="4557"/>
                  </a:cubicBezTo>
                  <a:cubicBezTo>
                    <a:pt x="2111" y="4521"/>
                    <a:pt x="2118" y="4492"/>
                    <a:pt x="2132" y="4404"/>
                  </a:cubicBezTo>
                  <a:cubicBezTo>
                    <a:pt x="2154" y="4316"/>
                    <a:pt x="2213" y="4294"/>
                    <a:pt x="2220" y="4250"/>
                  </a:cubicBezTo>
                  <a:cubicBezTo>
                    <a:pt x="2228" y="4206"/>
                    <a:pt x="2206" y="4176"/>
                    <a:pt x="2199" y="4125"/>
                  </a:cubicBezTo>
                  <a:cubicBezTo>
                    <a:pt x="2184" y="4074"/>
                    <a:pt x="2176" y="3927"/>
                    <a:pt x="2213" y="3883"/>
                  </a:cubicBezTo>
                  <a:cubicBezTo>
                    <a:pt x="2242" y="3839"/>
                    <a:pt x="2286" y="3788"/>
                    <a:pt x="2257" y="3759"/>
                  </a:cubicBezTo>
                  <a:cubicBezTo>
                    <a:pt x="2242" y="3744"/>
                    <a:pt x="2235" y="3744"/>
                    <a:pt x="2220" y="3744"/>
                  </a:cubicBezTo>
                  <a:cubicBezTo>
                    <a:pt x="2206" y="3744"/>
                    <a:pt x="2191" y="3751"/>
                    <a:pt x="2176" y="3751"/>
                  </a:cubicBezTo>
                  <a:cubicBezTo>
                    <a:pt x="2162" y="3751"/>
                    <a:pt x="2154" y="3744"/>
                    <a:pt x="2147" y="3737"/>
                  </a:cubicBezTo>
                  <a:cubicBezTo>
                    <a:pt x="2103" y="3715"/>
                    <a:pt x="2118" y="3627"/>
                    <a:pt x="2096" y="3619"/>
                  </a:cubicBezTo>
                  <a:cubicBezTo>
                    <a:pt x="2081" y="3619"/>
                    <a:pt x="2081" y="3619"/>
                    <a:pt x="2074" y="3619"/>
                  </a:cubicBezTo>
                  <a:cubicBezTo>
                    <a:pt x="2067" y="3619"/>
                    <a:pt x="2059" y="3627"/>
                    <a:pt x="2030" y="3649"/>
                  </a:cubicBezTo>
                  <a:cubicBezTo>
                    <a:pt x="2008" y="3671"/>
                    <a:pt x="1971" y="3700"/>
                    <a:pt x="1949" y="3700"/>
                  </a:cubicBezTo>
                  <a:cubicBezTo>
                    <a:pt x="1942" y="3700"/>
                    <a:pt x="1935" y="3693"/>
                    <a:pt x="1935" y="3678"/>
                  </a:cubicBezTo>
                  <a:cubicBezTo>
                    <a:pt x="1920" y="3627"/>
                    <a:pt x="1942" y="3627"/>
                    <a:pt x="1957" y="3605"/>
                  </a:cubicBezTo>
                  <a:cubicBezTo>
                    <a:pt x="1971" y="3576"/>
                    <a:pt x="1891" y="3568"/>
                    <a:pt x="1891" y="3568"/>
                  </a:cubicBezTo>
                  <a:cubicBezTo>
                    <a:pt x="1891" y="3568"/>
                    <a:pt x="1898" y="3539"/>
                    <a:pt x="1913" y="3488"/>
                  </a:cubicBezTo>
                  <a:cubicBezTo>
                    <a:pt x="1935" y="3436"/>
                    <a:pt x="1913" y="3348"/>
                    <a:pt x="1935" y="3326"/>
                  </a:cubicBezTo>
                  <a:cubicBezTo>
                    <a:pt x="1949" y="3297"/>
                    <a:pt x="2001" y="3290"/>
                    <a:pt x="2015" y="3260"/>
                  </a:cubicBezTo>
                  <a:cubicBezTo>
                    <a:pt x="2030" y="3238"/>
                    <a:pt x="2059" y="3173"/>
                    <a:pt x="2015" y="3085"/>
                  </a:cubicBezTo>
                  <a:cubicBezTo>
                    <a:pt x="1971" y="2997"/>
                    <a:pt x="1942" y="2967"/>
                    <a:pt x="1964" y="2923"/>
                  </a:cubicBezTo>
                  <a:cubicBezTo>
                    <a:pt x="1993" y="2879"/>
                    <a:pt x="1964" y="2857"/>
                    <a:pt x="1957" y="2821"/>
                  </a:cubicBezTo>
                  <a:cubicBezTo>
                    <a:pt x="1949" y="2792"/>
                    <a:pt x="1979" y="2755"/>
                    <a:pt x="2023" y="2726"/>
                  </a:cubicBezTo>
                  <a:cubicBezTo>
                    <a:pt x="2067" y="2704"/>
                    <a:pt x="2052" y="2652"/>
                    <a:pt x="2030" y="2608"/>
                  </a:cubicBezTo>
                  <a:cubicBezTo>
                    <a:pt x="2015" y="2564"/>
                    <a:pt x="1942" y="2476"/>
                    <a:pt x="1905" y="2462"/>
                  </a:cubicBezTo>
                  <a:lnTo>
                    <a:pt x="1898" y="2462"/>
                  </a:lnTo>
                  <a:cubicBezTo>
                    <a:pt x="1869" y="2462"/>
                    <a:pt x="1869" y="2506"/>
                    <a:pt x="1832" y="2528"/>
                  </a:cubicBezTo>
                  <a:cubicBezTo>
                    <a:pt x="1825" y="2528"/>
                    <a:pt x="1818" y="2528"/>
                    <a:pt x="1818" y="2528"/>
                  </a:cubicBezTo>
                  <a:cubicBezTo>
                    <a:pt x="1788" y="2528"/>
                    <a:pt x="1795" y="2476"/>
                    <a:pt x="1781" y="2447"/>
                  </a:cubicBezTo>
                  <a:cubicBezTo>
                    <a:pt x="1773" y="2440"/>
                    <a:pt x="1773" y="2433"/>
                    <a:pt x="1766" y="2433"/>
                  </a:cubicBezTo>
                  <a:cubicBezTo>
                    <a:pt x="1759" y="2433"/>
                    <a:pt x="1751" y="2454"/>
                    <a:pt x="1722" y="2454"/>
                  </a:cubicBezTo>
                  <a:cubicBezTo>
                    <a:pt x="1715" y="2454"/>
                    <a:pt x="1715" y="2454"/>
                    <a:pt x="1708" y="2454"/>
                  </a:cubicBezTo>
                  <a:cubicBezTo>
                    <a:pt x="1671" y="2447"/>
                    <a:pt x="1612" y="2440"/>
                    <a:pt x="1576" y="2440"/>
                  </a:cubicBezTo>
                  <a:cubicBezTo>
                    <a:pt x="1568" y="2440"/>
                    <a:pt x="1561" y="2440"/>
                    <a:pt x="1554" y="2440"/>
                  </a:cubicBezTo>
                  <a:cubicBezTo>
                    <a:pt x="1546" y="2440"/>
                    <a:pt x="1517" y="2447"/>
                    <a:pt x="1480" y="2447"/>
                  </a:cubicBezTo>
                  <a:cubicBezTo>
                    <a:pt x="1444" y="2447"/>
                    <a:pt x="1392" y="2440"/>
                    <a:pt x="1356" y="2425"/>
                  </a:cubicBezTo>
                  <a:cubicBezTo>
                    <a:pt x="1282" y="2388"/>
                    <a:pt x="1209" y="2374"/>
                    <a:pt x="1194" y="2345"/>
                  </a:cubicBezTo>
                  <a:cubicBezTo>
                    <a:pt x="1173" y="2323"/>
                    <a:pt x="1194" y="2286"/>
                    <a:pt x="1209" y="2249"/>
                  </a:cubicBezTo>
                  <a:cubicBezTo>
                    <a:pt x="1224" y="2227"/>
                    <a:pt x="1194" y="2205"/>
                    <a:pt x="1165" y="2205"/>
                  </a:cubicBezTo>
                  <a:cubicBezTo>
                    <a:pt x="1158" y="2205"/>
                    <a:pt x="1143" y="2213"/>
                    <a:pt x="1129" y="2220"/>
                  </a:cubicBezTo>
                  <a:cubicBezTo>
                    <a:pt x="1129" y="2220"/>
                    <a:pt x="1121" y="2220"/>
                    <a:pt x="1114" y="2220"/>
                  </a:cubicBezTo>
                  <a:cubicBezTo>
                    <a:pt x="1085" y="2220"/>
                    <a:pt x="1063" y="2147"/>
                    <a:pt x="1063" y="2147"/>
                  </a:cubicBezTo>
                  <a:cubicBezTo>
                    <a:pt x="1033" y="2117"/>
                    <a:pt x="1019" y="2103"/>
                    <a:pt x="1004" y="2103"/>
                  </a:cubicBezTo>
                  <a:cubicBezTo>
                    <a:pt x="989" y="2103"/>
                    <a:pt x="975" y="2110"/>
                    <a:pt x="960" y="2117"/>
                  </a:cubicBezTo>
                  <a:cubicBezTo>
                    <a:pt x="938" y="2132"/>
                    <a:pt x="916" y="2147"/>
                    <a:pt x="901" y="2147"/>
                  </a:cubicBezTo>
                  <a:cubicBezTo>
                    <a:pt x="887" y="2147"/>
                    <a:pt x="880" y="2139"/>
                    <a:pt x="880" y="2117"/>
                  </a:cubicBezTo>
                  <a:cubicBezTo>
                    <a:pt x="872" y="2066"/>
                    <a:pt x="858" y="2066"/>
                    <a:pt x="821" y="2059"/>
                  </a:cubicBezTo>
                  <a:cubicBezTo>
                    <a:pt x="777" y="2051"/>
                    <a:pt x="777" y="2022"/>
                    <a:pt x="792" y="1985"/>
                  </a:cubicBezTo>
                  <a:cubicBezTo>
                    <a:pt x="806" y="1956"/>
                    <a:pt x="784" y="1942"/>
                    <a:pt x="740" y="1942"/>
                  </a:cubicBezTo>
                  <a:cubicBezTo>
                    <a:pt x="762" y="1919"/>
                    <a:pt x="777" y="1905"/>
                    <a:pt x="777" y="1905"/>
                  </a:cubicBezTo>
                  <a:cubicBezTo>
                    <a:pt x="777" y="1905"/>
                    <a:pt x="762" y="1919"/>
                    <a:pt x="740" y="1942"/>
                  </a:cubicBezTo>
                  <a:lnTo>
                    <a:pt x="733" y="1934"/>
                  </a:lnTo>
                  <a:cubicBezTo>
                    <a:pt x="689" y="1934"/>
                    <a:pt x="667" y="1949"/>
                    <a:pt x="630" y="1949"/>
                  </a:cubicBezTo>
                  <a:cubicBezTo>
                    <a:pt x="616" y="1949"/>
                    <a:pt x="608" y="1949"/>
                    <a:pt x="594" y="1949"/>
                  </a:cubicBezTo>
                  <a:cubicBezTo>
                    <a:pt x="535" y="1934"/>
                    <a:pt x="491" y="1890"/>
                    <a:pt x="425" y="1861"/>
                  </a:cubicBezTo>
                  <a:cubicBezTo>
                    <a:pt x="411" y="1854"/>
                    <a:pt x="396" y="1854"/>
                    <a:pt x="381" y="1854"/>
                  </a:cubicBezTo>
                  <a:cubicBezTo>
                    <a:pt x="330" y="1854"/>
                    <a:pt x="293" y="1883"/>
                    <a:pt x="257" y="1897"/>
                  </a:cubicBezTo>
                  <a:cubicBezTo>
                    <a:pt x="242" y="1905"/>
                    <a:pt x="227" y="1905"/>
                    <a:pt x="213" y="1905"/>
                  </a:cubicBezTo>
                  <a:cubicBezTo>
                    <a:pt x="183" y="1905"/>
                    <a:pt x="154" y="1890"/>
                    <a:pt x="132" y="1861"/>
                  </a:cubicBezTo>
                  <a:cubicBezTo>
                    <a:pt x="88" y="1810"/>
                    <a:pt x="22" y="1722"/>
                    <a:pt x="66" y="1714"/>
                  </a:cubicBezTo>
                  <a:cubicBezTo>
                    <a:pt x="81" y="1729"/>
                    <a:pt x="88" y="1736"/>
                    <a:pt x="95" y="1751"/>
                  </a:cubicBezTo>
                  <a:cubicBezTo>
                    <a:pt x="88" y="1736"/>
                    <a:pt x="81" y="1729"/>
                    <a:pt x="66" y="1714"/>
                  </a:cubicBezTo>
                  <a:lnTo>
                    <a:pt x="66" y="1714"/>
                  </a:lnTo>
                  <a:cubicBezTo>
                    <a:pt x="118" y="1714"/>
                    <a:pt x="205" y="1714"/>
                    <a:pt x="242" y="1714"/>
                  </a:cubicBezTo>
                  <a:cubicBezTo>
                    <a:pt x="271" y="1714"/>
                    <a:pt x="293" y="1707"/>
                    <a:pt x="301" y="1670"/>
                  </a:cubicBezTo>
                  <a:cubicBezTo>
                    <a:pt x="308" y="1648"/>
                    <a:pt x="330" y="1626"/>
                    <a:pt x="381" y="1626"/>
                  </a:cubicBezTo>
                  <a:cubicBezTo>
                    <a:pt x="396" y="1626"/>
                    <a:pt x="403" y="1634"/>
                    <a:pt x="418" y="1634"/>
                  </a:cubicBezTo>
                  <a:cubicBezTo>
                    <a:pt x="484" y="1641"/>
                    <a:pt x="535" y="1692"/>
                    <a:pt x="564" y="1692"/>
                  </a:cubicBezTo>
                  <a:cubicBezTo>
                    <a:pt x="572" y="1692"/>
                    <a:pt x="579" y="1692"/>
                    <a:pt x="579" y="1685"/>
                  </a:cubicBezTo>
                  <a:cubicBezTo>
                    <a:pt x="594" y="1648"/>
                    <a:pt x="594" y="1641"/>
                    <a:pt x="608" y="1582"/>
                  </a:cubicBezTo>
                  <a:cubicBezTo>
                    <a:pt x="616" y="1524"/>
                    <a:pt x="557" y="1494"/>
                    <a:pt x="594" y="1436"/>
                  </a:cubicBezTo>
                  <a:cubicBezTo>
                    <a:pt x="638" y="1377"/>
                    <a:pt x="674" y="1348"/>
                    <a:pt x="718" y="1326"/>
                  </a:cubicBezTo>
                  <a:cubicBezTo>
                    <a:pt x="748" y="1304"/>
                    <a:pt x="777" y="1260"/>
                    <a:pt x="821" y="1260"/>
                  </a:cubicBezTo>
                  <a:cubicBezTo>
                    <a:pt x="836" y="1260"/>
                    <a:pt x="843" y="1260"/>
                    <a:pt x="850" y="1267"/>
                  </a:cubicBezTo>
                  <a:cubicBezTo>
                    <a:pt x="901" y="1289"/>
                    <a:pt x="960" y="1333"/>
                    <a:pt x="1004" y="1333"/>
                  </a:cubicBezTo>
                  <a:cubicBezTo>
                    <a:pt x="1011" y="1333"/>
                    <a:pt x="1026" y="1333"/>
                    <a:pt x="1033" y="1326"/>
                  </a:cubicBezTo>
                  <a:cubicBezTo>
                    <a:pt x="1070" y="1297"/>
                    <a:pt x="1121" y="1297"/>
                    <a:pt x="1143" y="1267"/>
                  </a:cubicBezTo>
                  <a:cubicBezTo>
                    <a:pt x="1158" y="1231"/>
                    <a:pt x="1180" y="1223"/>
                    <a:pt x="1231" y="1179"/>
                  </a:cubicBezTo>
                  <a:cubicBezTo>
                    <a:pt x="1275" y="1150"/>
                    <a:pt x="1297" y="1121"/>
                    <a:pt x="1319" y="1121"/>
                  </a:cubicBezTo>
                  <a:cubicBezTo>
                    <a:pt x="1327" y="1121"/>
                    <a:pt x="1334" y="1121"/>
                    <a:pt x="1341" y="1128"/>
                  </a:cubicBezTo>
                  <a:cubicBezTo>
                    <a:pt x="1356" y="1135"/>
                    <a:pt x="1363" y="1143"/>
                    <a:pt x="1370" y="1143"/>
                  </a:cubicBezTo>
                  <a:cubicBezTo>
                    <a:pt x="1392" y="1143"/>
                    <a:pt x="1407" y="1121"/>
                    <a:pt x="1414" y="1106"/>
                  </a:cubicBezTo>
                  <a:cubicBezTo>
                    <a:pt x="1422" y="1077"/>
                    <a:pt x="1407" y="1069"/>
                    <a:pt x="1466" y="1062"/>
                  </a:cubicBezTo>
                  <a:cubicBezTo>
                    <a:pt x="1524" y="1055"/>
                    <a:pt x="1517" y="938"/>
                    <a:pt x="1517" y="938"/>
                  </a:cubicBezTo>
                  <a:cubicBezTo>
                    <a:pt x="1517" y="938"/>
                    <a:pt x="1576" y="923"/>
                    <a:pt x="1583" y="872"/>
                  </a:cubicBezTo>
                  <a:cubicBezTo>
                    <a:pt x="1583" y="857"/>
                    <a:pt x="1590" y="850"/>
                    <a:pt x="1598" y="850"/>
                  </a:cubicBezTo>
                  <a:cubicBezTo>
                    <a:pt x="1605" y="850"/>
                    <a:pt x="1620" y="864"/>
                    <a:pt x="1642" y="894"/>
                  </a:cubicBezTo>
                  <a:cubicBezTo>
                    <a:pt x="1663" y="908"/>
                    <a:pt x="1678" y="916"/>
                    <a:pt x="1693" y="916"/>
                  </a:cubicBezTo>
                  <a:cubicBezTo>
                    <a:pt x="1715" y="916"/>
                    <a:pt x="1737" y="908"/>
                    <a:pt x="1751" y="894"/>
                  </a:cubicBezTo>
                  <a:cubicBezTo>
                    <a:pt x="1781" y="872"/>
                    <a:pt x="1825" y="850"/>
                    <a:pt x="1861" y="850"/>
                  </a:cubicBezTo>
                  <a:cubicBezTo>
                    <a:pt x="1869" y="850"/>
                    <a:pt x="1876" y="850"/>
                    <a:pt x="1883" y="850"/>
                  </a:cubicBezTo>
                  <a:cubicBezTo>
                    <a:pt x="1920" y="857"/>
                    <a:pt x="1920" y="901"/>
                    <a:pt x="1957" y="916"/>
                  </a:cubicBezTo>
                  <a:cubicBezTo>
                    <a:pt x="1993" y="938"/>
                    <a:pt x="2023" y="923"/>
                    <a:pt x="2081" y="938"/>
                  </a:cubicBezTo>
                  <a:cubicBezTo>
                    <a:pt x="2147" y="945"/>
                    <a:pt x="2242" y="1033"/>
                    <a:pt x="2279" y="1069"/>
                  </a:cubicBezTo>
                  <a:cubicBezTo>
                    <a:pt x="2308" y="1099"/>
                    <a:pt x="2323" y="1179"/>
                    <a:pt x="2382" y="1179"/>
                  </a:cubicBezTo>
                  <a:cubicBezTo>
                    <a:pt x="2389" y="1179"/>
                    <a:pt x="2396" y="1172"/>
                    <a:pt x="2411" y="1172"/>
                  </a:cubicBezTo>
                  <a:cubicBezTo>
                    <a:pt x="2477" y="1150"/>
                    <a:pt x="2506" y="1135"/>
                    <a:pt x="2543" y="1135"/>
                  </a:cubicBezTo>
                  <a:cubicBezTo>
                    <a:pt x="2550" y="1135"/>
                    <a:pt x="2565" y="1135"/>
                    <a:pt x="2580" y="1135"/>
                  </a:cubicBezTo>
                  <a:cubicBezTo>
                    <a:pt x="2616" y="1150"/>
                    <a:pt x="2638" y="1157"/>
                    <a:pt x="2660" y="1157"/>
                  </a:cubicBezTo>
                  <a:cubicBezTo>
                    <a:pt x="2675" y="1157"/>
                    <a:pt x="2689" y="1157"/>
                    <a:pt x="2711" y="1150"/>
                  </a:cubicBezTo>
                  <a:cubicBezTo>
                    <a:pt x="2726" y="1143"/>
                    <a:pt x="2741" y="1135"/>
                    <a:pt x="2755" y="1135"/>
                  </a:cubicBezTo>
                  <a:cubicBezTo>
                    <a:pt x="2792" y="1135"/>
                    <a:pt x="2814" y="1165"/>
                    <a:pt x="2807" y="1201"/>
                  </a:cubicBezTo>
                  <a:cubicBezTo>
                    <a:pt x="2799" y="1231"/>
                    <a:pt x="2821" y="1253"/>
                    <a:pt x="2858" y="1253"/>
                  </a:cubicBezTo>
                  <a:cubicBezTo>
                    <a:pt x="2865" y="1253"/>
                    <a:pt x="2880" y="1253"/>
                    <a:pt x="2894" y="1245"/>
                  </a:cubicBezTo>
                  <a:cubicBezTo>
                    <a:pt x="2894" y="1245"/>
                    <a:pt x="2902" y="1245"/>
                    <a:pt x="2909" y="1245"/>
                  </a:cubicBezTo>
                  <a:cubicBezTo>
                    <a:pt x="2953" y="1245"/>
                    <a:pt x="2953" y="1311"/>
                    <a:pt x="2997" y="1333"/>
                  </a:cubicBezTo>
                  <a:cubicBezTo>
                    <a:pt x="3026" y="1355"/>
                    <a:pt x="3041" y="1370"/>
                    <a:pt x="3063" y="1370"/>
                  </a:cubicBezTo>
                  <a:cubicBezTo>
                    <a:pt x="3070" y="1370"/>
                    <a:pt x="3078" y="1363"/>
                    <a:pt x="3085" y="1363"/>
                  </a:cubicBezTo>
                  <a:cubicBezTo>
                    <a:pt x="3122" y="1341"/>
                    <a:pt x="3217" y="1333"/>
                    <a:pt x="3217" y="1333"/>
                  </a:cubicBezTo>
                  <a:cubicBezTo>
                    <a:pt x="3232" y="1348"/>
                    <a:pt x="3254" y="1355"/>
                    <a:pt x="3275" y="1355"/>
                  </a:cubicBezTo>
                  <a:cubicBezTo>
                    <a:pt x="3290" y="1355"/>
                    <a:pt x="3305" y="1355"/>
                    <a:pt x="3320" y="1348"/>
                  </a:cubicBezTo>
                  <a:cubicBezTo>
                    <a:pt x="3356" y="1341"/>
                    <a:pt x="3393" y="1297"/>
                    <a:pt x="3415" y="1297"/>
                  </a:cubicBezTo>
                  <a:cubicBezTo>
                    <a:pt x="3415" y="1297"/>
                    <a:pt x="3415" y="1297"/>
                    <a:pt x="3422" y="1297"/>
                  </a:cubicBezTo>
                  <a:cubicBezTo>
                    <a:pt x="3430" y="1326"/>
                    <a:pt x="3378" y="1414"/>
                    <a:pt x="3437" y="1414"/>
                  </a:cubicBezTo>
                  <a:cubicBezTo>
                    <a:pt x="3495" y="1414"/>
                    <a:pt x="3488" y="1414"/>
                    <a:pt x="3532" y="1348"/>
                  </a:cubicBezTo>
                  <a:cubicBezTo>
                    <a:pt x="3569" y="1289"/>
                    <a:pt x="3583" y="1311"/>
                    <a:pt x="3635" y="1275"/>
                  </a:cubicBezTo>
                  <a:cubicBezTo>
                    <a:pt x="3686" y="1238"/>
                    <a:pt x="3671" y="1216"/>
                    <a:pt x="3701" y="1172"/>
                  </a:cubicBezTo>
                  <a:cubicBezTo>
                    <a:pt x="3723" y="1135"/>
                    <a:pt x="3759" y="1092"/>
                    <a:pt x="3789" y="1092"/>
                  </a:cubicBezTo>
                  <a:cubicBezTo>
                    <a:pt x="3796" y="1092"/>
                    <a:pt x="3803" y="1092"/>
                    <a:pt x="3810" y="1099"/>
                  </a:cubicBezTo>
                  <a:cubicBezTo>
                    <a:pt x="3847" y="1121"/>
                    <a:pt x="3847" y="1187"/>
                    <a:pt x="3884" y="1187"/>
                  </a:cubicBezTo>
                  <a:cubicBezTo>
                    <a:pt x="3899" y="1187"/>
                    <a:pt x="3906" y="1187"/>
                    <a:pt x="3906" y="1187"/>
                  </a:cubicBezTo>
                  <a:cubicBezTo>
                    <a:pt x="3935" y="1187"/>
                    <a:pt x="3950" y="1187"/>
                    <a:pt x="3957" y="1128"/>
                  </a:cubicBezTo>
                  <a:cubicBezTo>
                    <a:pt x="3964" y="1062"/>
                    <a:pt x="3972" y="1047"/>
                    <a:pt x="4030" y="1018"/>
                  </a:cubicBezTo>
                  <a:cubicBezTo>
                    <a:pt x="4074" y="1004"/>
                    <a:pt x="4104" y="974"/>
                    <a:pt x="4125" y="974"/>
                  </a:cubicBezTo>
                  <a:cubicBezTo>
                    <a:pt x="4140" y="974"/>
                    <a:pt x="4148" y="982"/>
                    <a:pt x="4162" y="996"/>
                  </a:cubicBezTo>
                  <a:cubicBezTo>
                    <a:pt x="4191" y="1033"/>
                    <a:pt x="4199" y="1099"/>
                    <a:pt x="4235" y="1099"/>
                  </a:cubicBezTo>
                  <a:lnTo>
                    <a:pt x="4243" y="1099"/>
                  </a:lnTo>
                  <a:cubicBezTo>
                    <a:pt x="4287" y="1084"/>
                    <a:pt x="4272" y="1084"/>
                    <a:pt x="4301" y="1018"/>
                  </a:cubicBezTo>
                  <a:cubicBezTo>
                    <a:pt x="4331" y="960"/>
                    <a:pt x="4316" y="916"/>
                    <a:pt x="4353" y="916"/>
                  </a:cubicBezTo>
                  <a:lnTo>
                    <a:pt x="4360" y="916"/>
                  </a:lnTo>
                  <a:cubicBezTo>
                    <a:pt x="4389" y="923"/>
                    <a:pt x="4404" y="930"/>
                    <a:pt x="4411" y="930"/>
                  </a:cubicBezTo>
                  <a:cubicBezTo>
                    <a:pt x="4426" y="930"/>
                    <a:pt x="4433" y="923"/>
                    <a:pt x="4448" y="894"/>
                  </a:cubicBezTo>
                  <a:cubicBezTo>
                    <a:pt x="4470" y="835"/>
                    <a:pt x="4514" y="776"/>
                    <a:pt x="4507" y="725"/>
                  </a:cubicBezTo>
                  <a:cubicBezTo>
                    <a:pt x="4499" y="674"/>
                    <a:pt x="4492" y="601"/>
                    <a:pt x="4536" y="571"/>
                  </a:cubicBezTo>
                  <a:cubicBezTo>
                    <a:pt x="4573" y="535"/>
                    <a:pt x="4587" y="520"/>
                    <a:pt x="4624" y="498"/>
                  </a:cubicBezTo>
                  <a:cubicBezTo>
                    <a:pt x="4668" y="483"/>
                    <a:pt x="4661" y="469"/>
                    <a:pt x="4726" y="381"/>
                  </a:cubicBezTo>
                  <a:cubicBezTo>
                    <a:pt x="4800" y="300"/>
                    <a:pt x="4800" y="307"/>
                    <a:pt x="4858" y="300"/>
                  </a:cubicBezTo>
                  <a:cubicBezTo>
                    <a:pt x="4917" y="285"/>
                    <a:pt x="4961" y="285"/>
                    <a:pt x="4990" y="256"/>
                  </a:cubicBezTo>
                  <a:cubicBezTo>
                    <a:pt x="5027" y="219"/>
                    <a:pt x="4983" y="212"/>
                    <a:pt x="4946" y="176"/>
                  </a:cubicBezTo>
                  <a:cubicBezTo>
                    <a:pt x="4917" y="146"/>
                    <a:pt x="4910" y="117"/>
                    <a:pt x="4932" y="58"/>
                  </a:cubicBezTo>
                  <a:cubicBezTo>
                    <a:pt x="4939" y="36"/>
                    <a:pt x="4954" y="29"/>
                    <a:pt x="4961" y="29"/>
                  </a:cubicBez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lnTo>
                    <a:pt x="4961" y="0"/>
                  </a:lnTo>
                  <a:cubicBezTo>
                    <a:pt x="4946" y="0"/>
                    <a:pt x="4924" y="7"/>
                    <a:pt x="4902" y="44"/>
                  </a:cubicBezTo>
                  <a:cubicBezTo>
                    <a:pt x="4873" y="117"/>
                    <a:pt x="4880" y="154"/>
                    <a:pt x="4932" y="197"/>
                  </a:cubicBezTo>
                  <a:cubicBezTo>
                    <a:pt x="4939" y="212"/>
                    <a:pt x="4954" y="219"/>
                    <a:pt x="4961" y="227"/>
                  </a:cubicBezTo>
                  <a:lnTo>
                    <a:pt x="4968" y="234"/>
                  </a:lnTo>
                  <a:cubicBezTo>
                    <a:pt x="4946" y="256"/>
                    <a:pt x="4924" y="256"/>
                    <a:pt x="4880" y="264"/>
                  </a:cubicBezTo>
                  <a:cubicBezTo>
                    <a:pt x="4873" y="264"/>
                    <a:pt x="4858" y="264"/>
                    <a:pt x="4851" y="264"/>
                  </a:cubicBezTo>
                  <a:cubicBezTo>
                    <a:pt x="4836" y="271"/>
                    <a:pt x="4836" y="271"/>
                    <a:pt x="4836" y="271"/>
                  </a:cubicBezTo>
                  <a:cubicBezTo>
                    <a:pt x="4778" y="278"/>
                    <a:pt x="4770" y="285"/>
                    <a:pt x="4704" y="366"/>
                  </a:cubicBezTo>
                  <a:cubicBezTo>
                    <a:pt x="4675" y="395"/>
                    <a:pt x="4661" y="417"/>
                    <a:pt x="4653" y="439"/>
                  </a:cubicBezTo>
                  <a:cubicBezTo>
                    <a:pt x="4639" y="461"/>
                    <a:pt x="4631" y="469"/>
                    <a:pt x="4616" y="476"/>
                  </a:cubicBezTo>
                  <a:cubicBezTo>
                    <a:pt x="4580" y="483"/>
                    <a:pt x="4565" y="498"/>
                    <a:pt x="4543" y="520"/>
                  </a:cubicBezTo>
                  <a:cubicBezTo>
                    <a:pt x="4536" y="527"/>
                    <a:pt x="4529" y="535"/>
                    <a:pt x="4514" y="542"/>
                  </a:cubicBezTo>
                  <a:cubicBezTo>
                    <a:pt x="4455" y="593"/>
                    <a:pt x="4470" y="681"/>
                    <a:pt x="4477" y="725"/>
                  </a:cubicBezTo>
                  <a:cubicBezTo>
                    <a:pt x="4485" y="754"/>
                    <a:pt x="4463" y="791"/>
                    <a:pt x="4441" y="828"/>
                  </a:cubicBezTo>
                  <a:cubicBezTo>
                    <a:pt x="4433" y="850"/>
                    <a:pt x="4426" y="864"/>
                    <a:pt x="4419" y="879"/>
                  </a:cubicBezTo>
                  <a:cubicBezTo>
                    <a:pt x="4419" y="894"/>
                    <a:pt x="4411" y="894"/>
                    <a:pt x="4411" y="901"/>
                  </a:cubicBezTo>
                  <a:lnTo>
                    <a:pt x="4404" y="894"/>
                  </a:lnTo>
                  <a:cubicBezTo>
                    <a:pt x="4397" y="894"/>
                    <a:pt x="4382" y="886"/>
                    <a:pt x="4367" y="886"/>
                  </a:cubicBezTo>
                  <a:cubicBezTo>
                    <a:pt x="4360" y="886"/>
                    <a:pt x="4353" y="886"/>
                    <a:pt x="4353" y="886"/>
                  </a:cubicBezTo>
                  <a:cubicBezTo>
                    <a:pt x="4309" y="886"/>
                    <a:pt x="4301" y="923"/>
                    <a:pt x="4294" y="945"/>
                  </a:cubicBezTo>
                  <a:cubicBezTo>
                    <a:pt x="4294" y="967"/>
                    <a:pt x="4287" y="982"/>
                    <a:pt x="4280" y="1004"/>
                  </a:cubicBezTo>
                  <a:cubicBezTo>
                    <a:pt x="4265" y="1026"/>
                    <a:pt x="4257" y="1040"/>
                    <a:pt x="4257" y="1055"/>
                  </a:cubicBezTo>
                  <a:cubicBezTo>
                    <a:pt x="4250" y="1055"/>
                    <a:pt x="4250" y="1062"/>
                    <a:pt x="4250" y="1062"/>
                  </a:cubicBezTo>
                  <a:cubicBezTo>
                    <a:pt x="4250" y="1062"/>
                    <a:pt x="4243" y="1062"/>
                    <a:pt x="4235" y="1069"/>
                  </a:cubicBezTo>
                  <a:cubicBezTo>
                    <a:pt x="4228" y="1062"/>
                    <a:pt x="4221" y="1040"/>
                    <a:pt x="4213" y="1033"/>
                  </a:cubicBezTo>
                  <a:cubicBezTo>
                    <a:pt x="4206" y="1011"/>
                    <a:pt x="4199" y="989"/>
                    <a:pt x="4184" y="974"/>
                  </a:cubicBezTo>
                  <a:cubicBezTo>
                    <a:pt x="4170" y="952"/>
                    <a:pt x="4148" y="945"/>
                    <a:pt x="4125" y="945"/>
                  </a:cubicBezTo>
                  <a:cubicBezTo>
                    <a:pt x="4104" y="945"/>
                    <a:pt x="4082" y="960"/>
                    <a:pt x="4060" y="974"/>
                  </a:cubicBezTo>
                  <a:cubicBezTo>
                    <a:pt x="4045" y="974"/>
                    <a:pt x="4030" y="989"/>
                    <a:pt x="4023" y="989"/>
                  </a:cubicBezTo>
                  <a:cubicBezTo>
                    <a:pt x="3950" y="1026"/>
                    <a:pt x="3935" y="1047"/>
                    <a:pt x="3928" y="1128"/>
                  </a:cubicBezTo>
                  <a:cubicBezTo>
                    <a:pt x="3920" y="1150"/>
                    <a:pt x="3920" y="1157"/>
                    <a:pt x="3920" y="1157"/>
                  </a:cubicBezTo>
                  <a:lnTo>
                    <a:pt x="3913" y="1157"/>
                  </a:lnTo>
                  <a:cubicBezTo>
                    <a:pt x="3913" y="1157"/>
                    <a:pt x="3913" y="1157"/>
                    <a:pt x="3906" y="1157"/>
                  </a:cubicBezTo>
                  <a:cubicBezTo>
                    <a:pt x="3899" y="1157"/>
                    <a:pt x="3899" y="1157"/>
                    <a:pt x="3899" y="1157"/>
                  </a:cubicBezTo>
                  <a:cubicBezTo>
                    <a:pt x="3884" y="1157"/>
                    <a:pt x="3884" y="1157"/>
                    <a:pt x="3884" y="1157"/>
                  </a:cubicBezTo>
                  <a:cubicBezTo>
                    <a:pt x="3884" y="1157"/>
                    <a:pt x="3876" y="1143"/>
                    <a:pt x="3869" y="1128"/>
                  </a:cubicBezTo>
                  <a:cubicBezTo>
                    <a:pt x="3862" y="1106"/>
                    <a:pt x="3847" y="1084"/>
                    <a:pt x="3825" y="1069"/>
                  </a:cubicBezTo>
                  <a:cubicBezTo>
                    <a:pt x="3818" y="1062"/>
                    <a:pt x="3803" y="1062"/>
                    <a:pt x="3789" y="1062"/>
                  </a:cubicBezTo>
                  <a:cubicBezTo>
                    <a:pt x="3737" y="1062"/>
                    <a:pt x="3686" y="1135"/>
                    <a:pt x="3671" y="1157"/>
                  </a:cubicBezTo>
                  <a:cubicBezTo>
                    <a:pt x="3664" y="1172"/>
                    <a:pt x="3657" y="1187"/>
                    <a:pt x="3657" y="1201"/>
                  </a:cubicBezTo>
                  <a:cubicBezTo>
                    <a:pt x="3649" y="1223"/>
                    <a:pt x="3642" y="1231"/>
                    <a:pt x="3613" y="1253"/>
                  </a:cubicBezTo>
                  <a:cubicBezTo>
                    <a:pt x="3598" y="1260"/>
                    <a:pt x="3591" y="1267"/>
                    <a:pt x="3576" y="1267"/>
                  </a:cubicBezTo>
                  <a:cubicBezTo>
                    <a:pt x="3554" y="1282"/>
                    <a:pt x="3539" y="1289"/>
                    <a:pt x="3503" y="1333"/>
                  </a:cubicBezTo>
                  <a:cubicBezTo>
                    <a:pt x="3503" y="1341"/>
                    <a:pt x="3495" y="1348"/>
                    <a:pt x="3488" y="1355"/>
                  </a:cubicBezTo>
                  <a:cubicBezTo>
                    <a:pt x="3473" y="1377"/>
                    <a:pt x="3473" y="1377"/>
                    <a:pt x="3437" y="1377"/>
                  </a:cubicBezTo>
                  <a:cubicBezTo>
                    <a:pt x="3437" y="1370"/>
                    <a:pt x="3444" y="1355"/>
                    <a:pt x="3444" y="1348"/>
                  </a:cubicBezTo>
                  <a:cubicBezTo>
                    <a:pt x="3451" y="1326"/>
                    <a:pt x="3451" y="1304"/>
                    <a:pt x="3451" y="1289"/>
                  </a:cubicBezTo>
                  <a:cubicBezTo>
                    <a:pt x="3444" y="1275"/>
                    <a:pt x="3430" y="1260"/>
                    <a:pt x="3415" y="1260"/>
                  </a:cubicBezTo>
                  <a:cubicBezTo>
                    <a:pt x="3393" y="1260"/>
                    <a:pt x="3378" y="1275"/>
                    <a:pt x="3363" y="1289"/>
                  </a:cubicBezTo>
                  <a:cubicBezTo>
                    <a:pt x="3342" y="1304"/>
                    <a:pt x="3327" y="1319"/>
                    <a:pt x="3305" y="1319"/>
                  </a:cubicBezTo>
                  <a:cubicBezTo>
                    <a:pt x="3298" y="1326"/>
                    <a:pt x="3290" y="1326"/>
                    <a:pt x="3275" y="1326"/>
                  </a:cubicBezTo>
                  <a:cubicBezTo>
                    <a:pt x="3261" y="1326"/>
                    <a:pt x="3246" y="1319"/>
                    <a:pt x="3232" y="1311"/>
                  </a:cubicBezTo>
                  <a:cubicBezTo>
                    <a:pt x="3224" y="1304"/>
                    <a:pt x="3224" y="1304"/>
                    <a:pt x="3224" y="1304"/>
                  </a:cubicBezTo>
                  <a:cubicBezTo>
                    <a:pt x="3210" y="1304"/>
                    <a:pt x="3210" y="1304"/>
                    <a:pt x="3210" y="1304"/>
                  </a:cubicBezTo>
                  <a:cubicBezTo>
                    <a:pt x="3202" y="1304"/>
                    <a:pt x="3114" y="1311"/>
                    <a:pt x="3070" y="1333"/>
                  </a:cubicBezTo>
                  <a:lnTo>
                    <a:pt x="3063" y="1333"/>
                  </a:lnTo>
                  <a:cubicBezTo>
                    <a:pt x="3056" y="1333"/>
                    <a:pt x="3041" y="1326"/>
                    <a:pt x="3026" y="1319"/>
                  </a:cubicBezTo>
                  <a:cubicBezTo>
                    <a:pt x="3019" y="1319"/>
                    <a:pt x="3019" y="1311"/>
                    <a:pt x="3012" y="1311"/>
                  </a:cubicBezTo>
                  <a:cubicBezTo>
                    <a:pt x="2997" y="1304"/>
                    <a:pt x="2990" y="1289"/>
                    <a:pt x="2982" y="1275"/>
                  </a:cubicBezTo>
                  <a:cubicBezTo>
                    <a:pt x="2968" y="1253"/>
                    <a:pt x="2953" y="1216"/>
                    <a:pt x="2909" y="1216"/>
                  </a:cubicBezTo>
                  <a:cubicBezTo>
                    <a:pt x="2902" y="1216"/>
                    <a:pt x="2894" y="1216"/>
                    <a:pt x="2887" y="1223"/>
                  </a:cubicBezTo>
                  <a:cubicBezTo>
                    <a:pt x="2873" y="1223"/>
                    <a:pt x="2865" y="1223"/>
                    <a:pt x="2858" y="1223"/>
                  </a:cubicBezTo>
                  <a:cubicBezTo>
                    <a:pt x="2851" y="1223"/>
                    <a:pt x="2843" y="1223"/>
                    <a:pt x="2836" y="1216"/>
                  </a:cubicBezTo>
                  <a:cubicBezTo>
                    <a:pt x="2836" y="1216"/>
                    <a:pt x="2836" y="1209"/>
                    <a:pt x="2836" y="1201"/>
                  </a:cubicBezTo>
                  <a:cubicBezTo>
                    <a:pt x="2843" y="1179"/>
                    <a:pt x="2836" y="1157"/>
                    <a:pt x="2821" y="1135"/>
                  </a:cubicBezTo>
                  <a:cubicBezTo>
                    <a:pt x="2807" y="1121"/>
                    <a:pt x="2777" y="1106"/>
                    <a:pt x="2755" y="1106"/>
                  </a:cubicBezTo>
                  <a:cubicBezTo>
                    <a:pt x="2733" y="1106"/>
                    <a:pt x="2719" y="1114"/>
                    <a:pt x="2704" y="1121"/>
                  </a:cubicBezTo>
                  <a:cubicBezTo>
                    <a:pt x="2682" y="1128"/>
                    <a:pt x="2675" y="1128"/>
                    <a:pt x="2660" y="1128"/>
                  </a:cubicBezTo>
                  <a:cubicBezTo>
                    <a:pt x="2645" y="1128"/>
                    <a:pt x="2638" y="1128"/>
                    <a:pt x="2616" y="1121"/>
                  </a:cubicBezTo>
                  <a:cubicBezTo>
                    <a:pt x="2609" y="1114"/>
                    <a:pt x="2601" y="1114"/>
                    <a:pt x="2587" y="1106"/>
                  </a:cubicBezTo>
                  <a:cubicBezTo>
                    <a:pt x="2572" y="1106"/>
                    <a:pt x="2558" y="1106"/>
                    <a:pt x="2543" y="1106"/>
                  </a:cubicBezTo>
                  <a:cubicBezTo>
                    <a:pt x="2513" y="1106"/>
                    <a:pt x="2492" y="1114"/>
                    <a:pt x="2455" y="1121"/>
                  </a:cubicBezTo>
                  <a:cubicBezTo>
                    <a:pt x="2440" y="1128"/>
                    <a:pt x="2426" y="1135"/>
                    <a:pt x="2396" y="1143"/>
                  </a:cubicBezTo>
                  <a:cubicBezTo>
                    <a:pt x="2389" y="1143"/>
                    <a:pt x="2389" y="1143"/>
                    <a:pt x="2382" y="1143"/>
                  </a:cubicBezTo>
                  <a:cubicBezTo>
                    <a:pt x="2360" y="1143"/>
                    <a:pt x="2352" y="1128"/>
                    <a:pt x="2330" y="1099"/>
                  </a:cubicBezTo>
                  <a:cubicBezTo>
                    <a:pt x="2323" y="1077"/>
                    <a:pt x="2316" y="1062"/>
                    <a:pt x="2301" y="1047"/>
                  </a:cubicBezTo>
                  <a:cubicBezTo>
                    <a:pt x="2279" y="1026"/>
                    <a:pt x="2162" y="916"/>
                    <a:pt x="2089" y="901"/>
                  </a:cubicBezTo>
                  <a:cubicBezTo>
                    <a:pt x="2067" y="901"/>
                    <a:pt x="2044" y="901"/>
                    <a:pt x="2030" y="901"/>
                  </a:cubicBezTo>
                  <a:cubicBezTo>
                    <a:pt x="2001" y="901"/>
                    <a:pt x="1986" y="901"/>
                    <a:pt x="1971" y="894"/>
                  </a:cubicBezTo>
                  <a:cubicBezTo>
                    <a:pt x="1964" y="886"/>
                    <a:pt x="1957" y="879"/>
                    <a:pt x="1949" y="872"/>
                  </a:cubicBezTo>
                  <a:cubicBezTo>
                    <a:pt x="1942" y="850"/>
                    <a:pt x="1920" y="828"/>
                    <a:pt x="1883" y="820"/>
                  </a:cubicBezTo>
                  <a:cubicBezTo>
                    <a:pt x="1876" y="820"/>
                    <a:pt x="1869" y="820"/>
                    <a:pt x="1861" y="820"/>
                  </a:cubicBezTo>
                  <a:cubicBezTo>
                    <a:pt x="1810" y="820"/>
                    <a:pt x="1751" y="850"/>
                    <a:pt x="1737" y="864"/>
                  </a:cubicBezTo>
                  <a:cubicBezTo>
                    <a:pt x="1722" y="879"/>
                    <a:pt x="1708" y="886"/>
                    <a:pt x="1693" y="886"/>
                  </a:cubicBezTo>
                  <a:cubicBezTo>
                    <a:pt x="1693" y="886"/>
                    <a:pt x="1678" y="886"/>
                    <a:pt x="1663" y="872"/>
                  </a:cubicBezTo>
                  <a:cubicBezTo>
                    <a:pt x="1656" y="864"/>
                    <a:pt x="1649" y="857"/>
                    <a:pt x="1642" y="850"/>
                  </a:cubicBezTo>
                  <a:cubicBezTo>
                    <a:pt x="1627" y="828"/>
                    <a:pt x="1612" y="813"/>
                    <a:pt x="1598" y="813"/>
                  </a:cubicBezTo>
                  <a:cubicBezTo>
                    <a:pt x="1561" y="813"/>
                    <a:pt x="1554" y="850"/>
                    <a:pt x="1554" y="872"/>
                  </a:cubicBezTo>
                  <a:cubicBezTo>
                    <a:pt x="1546" y="901"/>
                    <a:pt x="1510" y="901"/>
                    <a:pt x="1510" y="901"/>
                  </a:cubicBezTo>
                  <a:cubicBezTo>
                    <a:pt x="1480" y="908"/>
                    <a:pt x="1480" y="908"/>
                    <a:pt x="1480" y="908"/>
                  </a:cubicBezTo>
                  <a:cubicBezTo>
                    <a:pt x="1488" y="938"/>
                    <a:pt x="1488" y="938"/>
                    <a:pt x="1488" y="938"/>
                  </a:cubicBezTo>
                  <a:cubicBezTo>
                    <a:pt x="1488" y="974"/>
                    <a:pt x="1480" y="1026"/>
                    <a:pt x="1458" y="1033"/>
                  </a:cubicBezTo>
                  <a:cubicBezTo>
                    <a:pt x="1414" y="1040"/>
                    <a:pt x="1392" y="1047"/>
                    <a:pt x="1385" y="1084"/>
                  </a:cubicBezTo>
                  <a:cubicBezTo>
                    <a:pt x="1385" y="1092"/>
                    <a:pt x="1385" y="1092"/>
                    <a:pt x="1385" y="1092"/>
                  </a:cubicBezTo>
                  <a:cubicBezTo>
                    <a:pt x="1378" y="1106"/>
                    <a:pt x="1378" y="1114"/>
                    <a:pt x="1370" y="1114"/>
                  </a:cubicBezTo>
                  <a:cubicBezTo>
                    <a:pt x="1370" y="1114"/>
                    <a:pt x="1370" y="1114"/>
                    <a:pt x="1363" y="1106"/>
                  </a:cubicBezTo>
                  <a:cubicBezTo>
                    <a:pt x="1349" y="1099"/>
                    <a:pt x="1334" y="1092"/>
                    <a:pt x="1319" y="1092"/>
                  </a:cubicBezTo>
                  <a:cubicBezTo>
                    <a:pt x="1290" y="1092"/>
                    <a:pt x="1268" y="1114"/>
                    <a:pt x="1239" y="1135"/>
                  </a:cubicBezTo>
                  <a:cubicBezTo>
                    <a:pt x="1231" y="1143"/>
                    <a:pt x="1224" y="1150"/>
                    <a:pt x="1217" y="1157"/>
                  </a:cubicBezTo>
                  <a:cubicBezTo>
                    <a:pt x="1202" y="1172"/>
                    <a:pt x="1187" y="1179"/>
                    <a:pt x="1173" y="1187"/>
                  </a:cubicBezTo>
                  <a:cubicBezTo>
                    <a:pt x="1151" y="1209"/>
                    <a:pt x="1129" y="1223"/>
                    <a:pt x="1114" y="1253"/>
                  </a:cubicBezTo>
                  <a:cubicBezTo>
                    <a:pt x="1107" y="1260"/>
                    <a:pt x="1092" y="1267"/>
                    <a:pt x="1070" y="1275"/>
                  </a:cubicBezTo>
                  <a:cubicBezTo>
                    <a:pt x="1055" y="1282"/>
                    <a:pt x="1033" y="1289"/>
                    <a:pt x="1011" y="1297"/>
                  </a:cubicBezTo>
                  <a:cubicBezTo>
                    <a:pt x="1011" y="1297"/>
                    <a:pt x="1011" y="1304"/>
                    <a:pt x="1004" y="1304"/>
                  </a:cubicBezTo>
                  <a:cubicBezTo>
                    <a:pt x="982" y="1304"/>
                    <a:pt x="945" y="1282"/>
                    <a:pt x="916" y="1267"/>
                  </a:cubicBezTo>
                  <a:cubicBezTo>
                    <a:pt x="901" y="1253"/>
                    <a:pt x="880" y="1245"/>
                    <a:pt x="865" y="1238"/>
                  </a:cubicBezTo>
                  <a:cubicBezTo>
                    <a:pt x="850" y="1231"/>
                    <a:pt x="836" y="1231"/>
                    <a:pt x="821" y="1231"/>
                  </a:cubicBezTo>
                  <a:cubicBezTo>
                    <a:pt x="784" y="1231"/>
                    <a:pt x="755" y="1253"/>
                    <a:pt x="733" y="1275"/>
                  </a:cubicBezTo>
                  <a:cubicBezTo>
                    <a:pt x="718" y="1282"/>
                    <a:pt x="711" y="1297"/>
                    <a:pt x="696" y="1297"/>
                  </a:cubicBezTo>
                  <a:cubicBezTo>
                    <a:pt x="652" y="1326"/>
                    <a:pt x="616" y="1355"/>
                    <a:pt x="572" y="1421"/>
                  </a:cubicBezTo>
                  <a:cubicBezTo>
                    <a:pt x="535" y="1465"/>
                    <a:pt x="550" y="1502"/>
                    <a:pt x="564" y="1531"/>
                  </a:cubicBezTo>
                  <a:cubicBezTo>
                    <a:pt x="572" y="1546"/>
                    <a:pt x="579" y="1560"/>
                    <a:pt x="572" y="1575"/>
                  </a:cubicBezTo>
                  <a:cubicBezTo>
                    <a:pt x="572" y="1590"/>
                    <a:pt x="572" y="1590"/>
                    <a:pt x="572" y="1590"/>
                  </a:cubicBezTo>
                  <a:cubicBezTo>
                    <a:pt x="564" y="1626"/>
                    <a:pt x="564" y="1641"/>
                    <a:pt x="557" y="1656"/>
                  </a:cubicBezTo>
                  <a:cubicBezTo>
                    <a:pt x="550" y="1656"/>
                    <a:pt x="542" y="1648"/>
                    <a:pt x="528" y="1641"/>
                  </a:cubicBezTo>
                  <a:cubicBezTo>
                    <a:pt x="499" y="1626"/>
                    <a:pt x="462" y="1604"/>
                    <a:pt x="418" y="1604"/>
                  </a:cubicBezTo>
                  <a:cubicBezTo>
                    <a:pt x="411" y="1597"/>
                    <a:pt x="396" y="1597"/>
                    <a:pt x="381" y="1597"/>
                  </a:cubicBezTo>
                  <a:cubicBezTo>
                    <a:pt x="301" y="1597"/>
                    <a:pt x="279" y="1634"/>
                    <a:pt x="271" y="1670"/>
                  </a:cubicBezTo>
                  <a:cubicBezTo>
                    <a:pt x="264" y="1685"/>
                    <a:pt x="264" y="1685"/>
                    <a:pt x="242" y="1685"/>
                  </a:cubicBezTo>
                  <a:cubicBezTo>
                    <a:pt x="81" y="1685"/>
                    <a:pt x="81" y="1685"/>
                    <a:pt x="81" y="1685"/>
                  </a:cubicBezTo>
                  <a:cubicBezTo>
                    <a:pt x="73" y="1685"/>
                    <a:pt x="73" y="1685"/>
                    <a:pt x="73" y="1685"/>
                  </a:cubicBezTo>
                  <a:cubicBezTo>
                    <a:pt x="66" y="1685"/>
                    <a:pt x="66" y="1685"/>
                    <a:pt x="66" y="1685"/>
                  </a:cubicBezTo>
                  <a:cubicBezTo>
                    <a:pt x="59" y="1685"/>
                    <a:pt x="59" y="1685"/>
                    <a:pt x="59" y="1685"/>
                  </a:cubicBezTo>
                  <a:cubicBezTo>
                    <a:pt x="0" y="1692"/>
                    <a:pt x="0" y="1692"/>
                    <a:pt x="0" y="1692"/>
                  </a:cubicBezTo>
                  <a:cubicBezTo>
                    <a:pt x="22" y="1722"/>
                    <a:pt x="22" y="1722"/>
                    <a:pt x="22" y="1722"/>
                  </a:cubicBezTo>
                  <a:cubicBezTo>
                    <a:pt x="15" y="1736"/>
                    <a:pt x="15" y="1773"/>
                    <a:pt x="103" y="1883"/>
                  </a:cubicBezTo>
                  <a:cubicBezTo>
                    <a:pt x="139" y="1919"/>
                    <a:pt x="169" y="1934"/>
                    <a:pt x="213" y="1934"/>
                  </a:cubicBezTo>
                  <a:cubicBezTo>
                    <a:pt x="227" y="1934"/>
                    <a:pt x="249" y="1934"/>
                    <a:pt x="271" y="1927"/>
                  </a:cubicBezTo>
                  <a:cubicBezTo>
                    <a:pt x="279" y="1919"/>
                    <a:pt x="286" y="1912"/>
                    <a:pt x="293" y="1912"/>
                  </a:cubicBezTo>
                  <a:cubicBezTo>
                    <a:pt x="323" y="1897"/>
                    <a:pt x="352" y="1883"/>
                    <a:pt x="381" y="1883"/>
                  </a:cubicBezTo>
                  <a:cubicBezTo>
                    <a:pt x="396" y="1883"/>
                    <a:pt x="403" y="1883"/>
                    <a:pt x="418" y="1890"/>
                  </a:cubicBezTo>
                  <a:cubicBezTo>
                    <a:pt x="440" y="1897"/>
                    <a:pt x="469" y="1912"/>
                    <a:pt x="491" y="1927"/>
                  </a:cubicBezTo>
                  <a:cubicBezTo>
                    <a:pt x="520" y="1949"/>
                    <a:pt x="550" y="1971"/>
                    <a:pt x="594" y="1978"/>
                  </a:cubicBezTo>
                  <a:cubicBezTo>
                    <a:pt x="608" y="1978"/>
                    <a:pt x="616" y="1978"/>
                    <a:pt x="630" y="1978"/>
                  </a:cubicBezTo>
                  <a:cubicBezTo>
                    <a:pt x="652" y="1978"/>
                    <a:pt x="667" y="1978"/>
                    <a:pt x="682" y="1971"/>
                  </a:cubicBezTo>
                  <a:cubicBezTo>
                    <a:pt x="696" y="1971"/>
                    <a:pt x="711" y="1971"/>
                    <a:pt x="726" y="1971"/>
                  </a:cubicBezTo>
                  <a:cubicBezTo>
                    <a:pt x="740" y="1971"/>
                    <a:pt x="740" y="1971"/>
                    <a:pt x="740" y="1971"/>
                  </a:cubicBezTo>
                  <a:lnTo>
                    <a:pt x="740" y="1971"/>
                  </a:lnTo>
                  <a:cubicBezTo>
                    <a:pt x="755" y="1971"/>
                    <a:pt x="762" y="1971"/>
                    <a:pt x="770" y="1971"/>
                  </a:cubicBezTo>
                  <a:cubicBezTo>
                    <a:pt x="762" y="1971"/>
                    <a:pt x="762" y="1971"/>
                    <a:pt x="762" y="1978"/>
                  </a:cubicBezTo>
                  <a:cubicBezTo>
                    <a:pt x="755" y="1993"/>
                    <a:pt x="740" y="2022"/>
                    <a:pt x="755" y="2051"/>
                  </a:cubicBezTo>
                  <a:cubicBezTo>
                    <a:pt x="770" y="2066"/>
                    <a:pt x="784" y="2081"/>
                    <a:pt x="813" y="2088"/>
                  </a:cubicBezTo>
                  <a:lnTo>
                    <a:pt x="813" y="2088"/>
                  </a:lnTo>
                  <a:cubicBezTo>
                    <a:pt x="828" y="2088"/>
                    <a:pt x="836" y="2088"/>
                    <a:pt x="843" y="2095"/>
                  </a:cubicBezTo>
                  <a:cubicBezTo>
                    <a:pt x="843" y="2095"/>
                    <a:pt x="843" y="2103"/>
                    <a:pt x="850" y="2125"/>
                  </a:cubicBezTo>
                  <a:cubicBezTo>
                    <a:pt x="858" y="2169"/>
                    <a:pt x="887" y="2176"/>
                    <a:pt x="901" y="2176"/>
                  </a:cubicBezTo>
                  <a:cubicBezTo>
                    <a:pt x="923" y="2176"/>
                    <a:pt x="945" y="2161"/>
                    <a:pt x="968" y="2147"/>
                  </a:cubicBezTo>
                  <a:cubicBezTo>
                    <a:pt x="975" y="2139"/>
                    <a:pt x="975" y="2139"/>
                    <a:pt x="975" y="2139"/>
                  </a:cubicBezTo>
                  <a:cubicBezTo>
                    <a:pt x="989" y="2132"/>
                    <a:pt x="997" y="2132"/>
                    <a:pt x="1004" y="2132"/>
                  </a:cubicBezTo>
                  <a:cubicBezTo>
                    <a:pt x="1011" y="2132"/>
                    <a:pt x="1026" y="2154"/>
                    <a:pt x="1033" y="2161"/>
                  </a:cubicBezTo>
                  <a:cubicBezTo>
                    <a:pt x="1048" y="2191"/>
                    <a:pt x="1070" y="2257"/>
                    <a:pt x="1114" y="2257"/>
                  </a:cubicBezTo>
                  <a:cubicBezTo>
                    <a:pt x="1129" y="2257"/>
                    <a:pt x="1136" y="2249"/>
                    <a:pt x="1151" y="2242"/>
                  </a:cubicBezTo>
                  <a:cubicBezTo>
                    <a:pt x="1158" y="2242"/>
                    <a:pt x="1165" y="2235"/>
                    <a:pt x="1165" y="2235"/>
                  </a:cubicBezTo>
                  <a:cubicBezTo>
                    <a:pt x="1173" y="2235"/>
                    <a:pt x="1180" y="2242"/>
                    <a:pt x="1180" y="2242"/>
                  </a:cubicBezTo>
                  <a:cubicBezTo>
                    <a:pt x="1165" y="2278"/>
                    <a:pt x="1143" y="2323"/>
                    <a:pt x="1165" y="2359"/>
                  </a:cubicBezTo>
                  <a:cubicBezTo>
                    <a:pt x="1180" y="2388"/>
                    <a:pt x="1217" y="2396"/>
                    <a:pt x="1261" y="2418"/>
                  </a:cubicBezTo>
                  <a:cubicBezTo>
                    <a:pt x="1290" y="2425"/>
                    <a:pt x="1312" y="2440"/>
                    <a:pt x="1341" y="2447"/>
                  </a:cubicBezTo>
                  <a:cubicBezTo>
                    <a:pt x="1385" y="2469"/>
                    <a:pt x="1444" y="2476"/>
                    <a:pt x="1480" y="2476"/>
                  </a:cubicBezTo>
                  <a:cubicBezTo>
                    <a:pt x="1517" y="2476"/>
                    <a:pt x="1554" y="2476"/>
                    <a:pt x="1568" y="2469"/>
                  </a:cubicBezTo>
                  <a:cubicBezTo>
                    <a:pt x="1568" y="2469"/>
                    <a:pt x="1568" y="2469"/>
                    <a:pt x="1576" y="2469"/>
                  </a:cubicBezTo>
                  <a:cubicBezTo>
                    <a:pt x="1598" y="2469"/>
                    <a:pt x="1642" y="2476"/>
                    <a:pt x="1671" y="2484"/>
                  </a:cubicBezTo>
                  <a:cubicBezTo>
                    <a:pt x="1685" y="2484"/>
                    <a:pt x="1693" y="2484"/>
                    <a:pt x="1708" y="2484"/>
                  </a:cubicBezTo>
                  <a:cubicBezTo>
                    <a:pt x="1708" y="2484"/>
                    <a:pt x="1715" y="2491"/>
                    <a:pt x="1722" y="2491"/>
                  </a:cubicBezTo>
                  <a:cubicBezTo>
                    <a:pt x="1737" y="2491"/>
                    <a:pt x="1751" y="2484"/>
                    <a:pt x="1759" y="2476"/>
                  </a:cubicBezTo>
                  <a:cubicBezTo>
                    <a:pt x="1759" y="2484"/>
                    <a:pt x="1759" y="2484"/>
                    <a:pt x="1759" y="2491"/>
                  </a:cubicBezTo>
                  <a:cubicBezTo>
                    <a:pt x="1766" y="2513"/>
                    <a:pt x="1773" y="2557"/>
                    <a:pt x="1818" y="2557"/>
                  </a:cubicBezTo>
                  <a:cubicBezTo>
                    <a:pt x="1825" y="2557"/>
                    <a:pt x="1832" y="2557"/>
                    <a:pt x="1839" y="2550"/>
                  </a:cubicBezTo>
                  <a:cubicBezTo>
                    <a:pt x="1869" y="2542"/>
                    <a:pt x="1883" y="2520"/>
                    <a:pt x="1891" y="2506"/>
                  </a:cubicBezTo>
                  <a:cubicBezTo>
                    <a:pt x="1898" y="2498"/>
                    <a:pt x="1898" y="2498"/>
                    <a:pt x="1898" y="2498"/>
                  </a:cubicBezTo>
                  <a:cubicBezTo>
                    <a:pt x="1927" y="2506"/>
                    <a:pt x="1986" y="2579"/>
                    <a:pt x="2008" y="2623"/>
                  </a:cubicBezTo>
                  <a:cubicBezTo>
                    <a:pt x="2030" y="2674"/>
                    <a:pt x="2023" y="2696"/>
                    <a:pt x="2008" y="2704"/>
                  </a:cubicBezTo>
                  <a:cubicBezTo>
                    <a:pt x="1942" y="2740"/>
                    <a:pt x="1920" y="2784"/>
                    <a:pt x="1927" y="2828"/>
                  </a:cubicBezTo>
                  <a:cubicBezTo>
                    <a:pt x="1927" y="2843"/>
                    <a:pt x="1935" y="2850"/>
                    <a:pt x="1935" y="2857"/>
                  </a:cubicBezTo>
                  <a:cubicBezTo>
                    <a:pt x="1949" y="2879"/>
                    <a:pt x="1949" y="2887"/>
                    <a:pt x="1942" y="2909"/>
                  </a:cubicBezTo>
                  <a:cubicBezTo>
                    <a:pt x="1913" y="2953"/>
                    <a:pt x="1935" y="2997"/>
                    <a:pt x="1964" y="3048"/>
                  </a:cubicBezTo>
                  <a:cubicBezTo>
                    <a:pt x="1971" y="3063"/>
                    <a:pt x="1979" y="3077"/>
                    <a:pt x="1986" y="3099"/>
                  </a:cubicBezTo>
                  <a:cubicBezTo>
                    <a:pt x="2023" y="3165"/>
                    <a:pt x="2008" y="3224"/>
                    <a:pt x="1993" y="3246"/>
                  </a:cubicBezTo>
                  <a:cubicBezTo>
                    <a:pt x="1986" y="3253"/>
                    <a:pt x="1971" y="3260"/>
                    <a:pt x="1957" y="3268"/>
                  </a:cubicBezTo>
                  <a:cubicBezTo>
                    <a:pt x="1942" y="3275"/>
                    <a:pt x="1920" y="3290"/>
                    <a:pt x="1905" y="3304"/>
                  </a:cubicBezTo>
                  <a:cubicBezTo>
                    <a:pt x="1891" y="3326"/>
                    <a:pt x="1891" y="3356"/>
                    <a:pt x="1891" y="3392"/>
                  </a:cubicBezTo>
                  <a:cubicBezTo>
                    <a:pt x="1891" y="3422"/>
                    <a:pt x="1891" y="3451"/>
                    <a:pt x="1883" y="3473"/>
                  </a:cubicBezTo>
                  <a:cubicBezTo>
                    <a:pt x="1869" y="3524"/>
                    <a:pt x="1861" y="3561"/>
                    <a:pt x="1861" y="3561"/>
                  </a:cubicBezTo>
                  <a:cubicBezTo>
                    <a:pt x="1854" y="3597"/>
                    <a:pt x="1854" y="3597"/>
                    <a:pt x="1854" y="3597"/>
                  </a:cubicBezTo>
                  <a:cubicBezTo>
                    <a:pt x="1883" y="3597"/>
                    <a:pt x="1883" y="3597"/>
                    <a:pt x="1883" y="3597"/>
                  </a:cubicBezTo>
                  <a:cubicBezTo>
                    <a:pt x="1898" y="3605"/>
                    <a:pt x="1905" y="3605"/>
                    <a:pt x="1920" y="3605"/>
                  </a:cubicBezTo>
                  <a:cubicBezTo>
                    <a:pt x="1905" y="3619"/>
                    <a:pt x="1891" y="3642"/>
                    <a:pt x="1898" y="3685"/>
                  </a:cubicBezTo>
                  <a:cubicBezTo>
                    <a:pt x="1905" y="3722"/>
                    <a:pt x="1927" y="3729"/>
                    <a:pt x="1949" y="3729"/>
                  </a:cubicBezTo>
                  <a:cubicBezTo>
                    <a:pt x="1971" y="3729"/>
                    <a:pt x="1993" y="3729"/>
                    <a:pt x="2052" y="3671"/>
                  </a:cubicBezTo>
                  <a:cubicBezTo>
                    <a:pt x="2067" y="3656"/>
                    <a:pt x="2074" y="3649"/>
                    <a:pt x="2074" y="3649"/>
                  </a:cubicBezTo>
                  <a:lnTo>
                    <a:pt x="2074" y="3649"/>
                  </a:lnTo>
                  <a:cubicBezTo>
                    <a:pt x="2081" y="3656"/>
                    <a:pt x="2081" y="3664"/>
                    <a:pt x="2081" y="3671"/>
                  </a:cubicBezTo>
                  <a:cubicBezTo>
                    <a:pt x="2089" y="3700"/>
                    <a:pt x="2096" y="3744"/>
                    <a:pt x="2125" y="3766"/>
                  </a:cubicBezTo>
                  <a:cubicBezTo>
                    <a:pt x="2140" y="3773"/>
                    <a:pt x="2162" y="3781"/>
                    <a:pt x="2176" y="3781"/>
                  </a:cubicBezTo>
                  <a:cubicBezTo>
                    <a:pt x="2184" y="3781"/>
                    <a:pt x="2199" y="3781"/>
                    <a:pt x="2206" y="3773"/>
                  </a:cubicBezTo>
                  <a:cubicBezTo>
                    <a:pt x="2213" y="3773"/>
                    <a:pt x="2213" y="3773"/>
                    <a:pt x="2220" y="3773"/>
                  </a:cubicBezTo>
                  <a:cubicBezTo>
                    <a:pt x="2228" y="3773"/>
                    <a:pt x="2228" y="3773"/>
                    <a:pt x="2235" y="3781"/>
                  </a:cubicBezTo>
                  <a:cubicBezTo>
                    <a:pt x="2250" y="3795"/>
                    <a:pt x="2213" y="3832"/>
                    <a:pt x="2191" y="3861"/>
                  </a:cubicBezTo>
                  <a:cubicBezTo>
                    <a:pt x="2191" y="3869"/>
                    <a:pt x="2191" y="3869"/>
                    <a:pt x="2191" y="3869"/>
                  </a:cubicBezTo>
                  <a:cubicBezTo>
                    <a:pt x="2140" y="3927"/>
                    <a:pt x="2162" y="4125"/>
                    <a:pt x="2162" y="4125"/>
                  </a:cubicBezTo>
                  <a:cubicBezTo>
                    <a:pt x="2169" y="4147"/>
                    <a:pt x="2176" y="4169"/>
                    <a:pt x="2184" y="4184"/>
                  </a:cubicBezTo>
                  <a:cubicBezTo>
                    <a:pt x="2191" y="4206"/>
                    <a:pt x="2191" y="4228"/>
                    <a:pt x="2191" y="4242"/>
                  </a:cubicBezTo>
                  <a:cubicBezTo>
                    <a:pt x="2191" y="4257"/>
                    <a:pt x="2176" y="4264"/>
                    <a:pt x="2169" y="4279"/>
                  </a:cubicBezTo>
                  <a:cubicBezTo>
                    <a:pt x="2147" y="4308"/>
                    <a:pt x="2118" y="4338"/>
                    <a:pt x="2103" y="4396"/>
                  </a:cubicBezTo>
                  <a:cubicBezTo>
                    <a:pt x="2103" y="4404"/>
                    <a:pt x="2103" y="4404"/>
                    <a:pt x="2103" y="4404"/>
                  </a:cubicBezTo>
                  <a:cubicBezTo>
                    <a:pt x="2089" y="4492"/>
                    <a:pt x="2081" y="4535"/>
                    <a:pt x="2125" y="4579"/>
                  </a:cubicBezTo>
                  <a:cubicBezTo>
                    <a:pt x="2132" y="4587"/>
                    <a:pt x="2147" y="4602"/>
                    <a:pt x="2154" y="4609"/>
                  </a:cubicBezTo>
                  <a:cubicBezTo>
                    <a:pt x="2162" y="4609"/>
                    <a:pt x="2169" y="4616"/>
                    <a:pt x="2176" y="4623"/>
                  </a:cubicBezTo>
                  <a:cubicBezTo>
                    <a:pt x="2169" y="4623"/>
                    <a:pt x="2169" y="4623"/>
                    <a:pt x="2162" y="4623"/>
                  </a:cubicBezTo>
                  <a:cubicBezTo>
                    <a:pt x="2147" y="4631"/>
                    <a:pt x="2125" y="4638"/>
                    <a:pt x="2096" y="4675"/>
                  </a:cubicBezTo>
                  <a:cubicBezTo>
                    <a:pt x="2044" y="4733"/>
                    <a:pt x="2044" y="4792"/>
                    <a:pt x="2067" y="4851"/>
                  </a:cubicBezTo>
                  <a:cubicBezTo>
                    <a:pt x="2081" y="4902"/>
                    <a:pt x="2118" y="4946"/>
                    <a:pt x="2147" y="4983"/>
                  </a:cubicBezTo>
                  <a:cubicBezTo>
                    <a:pt x="2154" y="4990"/>
                    <a:pt x="2162" y="4997"/>
                    <a:pt x="2169" y="5012"/>
                  </a:cubicBezTo>
                  <a:cubicBezTo>
                    <a:pt x="2184" y="5026"/>
                    <a:pt x="2199" y="5034"/>
                    <a:pt x="2220" y="5048"/>
                  </a:cubicBezTo>
                  <a:cubicBezTo>
                    <a:pt x="2242" y="5063"/>
                    <a:pt x="2264" y="5078"/>
                    <a:pt x="2279" y="5114"/>
                  </a:cubicBezTo>
                  <a:cubicBezTo>
                    <a:pt x="2301" y="5180"/>
                    <a:pt x="2338" y="5195"/>
                    <a:pt x="2352" y="5202"/>
                  </a:cubicBezTo>
                  <a:cubicBezTo>
                    <a:pt x="2374" y="5217"/>
                    <a:pt x="2499" y="5297"/>
                    <a:pt x="2528" y="5312"/>
                  </a:cubicBezTo>
                  <a:cubicBezTo>
                    <a:pt x="2535" y="5319"/>
                    <a:pt x="2543" y="5319"/>
                    <a:pt x="2550" y="5319"/>
                  </a:cubicBezTo>
                  <a:cubicBezTo>
                    <a:pt x="2587" y="5319"/>
                    <a:pt x="2609" y="5283"/>
                    <a:pt x="2609" y="5254"/>
                  </a:cubicBezTo>
                  <a:cubicBezTo>
                    <a:pt x="2616" y="5254"/>
                    <a:pt x="2616" y="5254"/>
                    <a:pt x="2616" y="5254"/>
                  </a:cubicBezTo>
                  <a:cubicBezTo>
                    <a:pt x="2623" y="5254"/>
                    <a:pt x="2623" y="5261"/>
                    <a:pt x="2623" y="5261"/>
                  </a:cubicBezTo>
                  <a:cubicBezTo>
                    <a:pt x="2638" y="5283"/>
                    <a:pt x="2653" y="5297"/>
                    <a:pt x="2675" y="5319"/>
                  </a:cubicBezTo>
                  <a:cubicBezTo>
                    <a:pt x="2689" y="5342"/>
                    <a:pt x="2711" y="5364"/>
                    <a:pt x="2733" y="5393"/>
                  </a:cubicBezTo>
                  <a:cubicBezTo>
                    <a:pt x="2755" y="5422"/>
                    <a:pt x="2777" y="5437"/>
                    <a:pt x="2807" y="5437"/>
                  </a:cubicBezTo>
                  <a:cubicBezTo>
                    <a:pt x="2836" y="5437"/>
                    <a:pt x="2865" y="5422"/>
                    <a:pt x="2902" y="5400"/>
                  </a:cubicBezTo>
                  <a:cubicBezTo>
                    <a:pt x="2909" y="5400"/>
                    <a:pt x="2917" y="5393"/>
                    <a:pt x="2924" y="5393"/>
                  </a:cubicBezTo>
                  <a:cubicBezTo>
                    <a:pt x="2953" y="5378"/>
                    <a:pt x="2982" y="5356"/>
                    <a:pt x="3004" y="5342"/>
                  </a:cubicBezTo>
                  <a:cubicBezTo>
                    <a:pt x="3026" y="5327"/>
                    <a:pt x="3049" y="5312"/>
                    <a:pt x="3070" y="5305"/>
                  </a:cubicBezTo>
                  <a:cubicBezTo>
                    <a:pt x="3070" y="5312"/>
                    <a:pt x="3078" y="5334"/>
                    <a:pt x="3092" y="5349"/>
                  </a:cubicBezTo>
                  <a:cubicBezTo>
                    <a:pt x="3100" y="5364"/>
                    <a:pt x="3122" y="5378"/>
                    <a:pt x="3144" y="5378"/>
                  </a:cubicBezTo>
                  <a:cubicBezTo>
                    <a:pt x="3144" y="5378"/>
                    <a:pt x="3151" y="5371"/>
                    <a:pt x="3158" y="5371"/>
                  </a:cubicBezTo>
                  <a:cubicBezTo>
                    <a:pt x="3166" y="5371"/>
                    <a:pt x="3166" y="5371"/>
                    <a:pt x="3173" y="5371"/>
                  </a:cubicBezTo>
                  <a:lnTo>
                    <a:pt x="3173" y="5371"/>
                  </a:lnTo>
                  <a:lnTo>
                    <a:pt x="3173" y="5371"/>
                  </a:lnTo>
                  <a:cubicBezTo>
                    <a:pt x="3202" y="5407"/>
                    <a:pt x="3254" y="5444"/>
                    <a:pt x="3305" y="5444"/>
                  </a:cubicBezTo>
                  <a:cubicBezTo>
                    <a:pt x="3312" y="5444"/>
                    <a:pt x="3320" y="5444"/>
                    <a:pt x="3320" y="5444"/>
                  </a:cubicBezTo>
                  <a:cubicBezTo>
                    <a:pt x="3327" y="5444"/>
                    <a:pt x="3327" y="5444"/>
                    <a:pt x="3327" y="5444"/>
                  </a:cubicBezTo>
                  <a:cubicBezTo>
                    <a:pt x="3342" y="5444"/>
                    <a:pt x="3349" y="5437"/>
                    <a:pt x="3356" y="5437"/>
                  </a:cubicBezTo>
                  <a:cubicBezTo>
                    <a:pt x="3356" y="5437"/>
                    <a:pt x="3371" y="5437"/>
                    <a:pt x="3385" y="5481"/>
                  </a:cubicBezTo>
                  <a:cubicBezTo>
                    <a:pt x="3400" y="5539"/>
                    <a:pt x="3444" y="5554"/>
                    <a:pt x="3466" y="5554"/>
                  </a:cubicBezTo>
                  <a:cubicBezTo>
                    <a:pt x="3510" y="5554"/>
                    <a:pt x="3554" y="5517"/>
                    <a:pt x="3576" y="5510"/>
                  </a:cubicBezTo>
                  <a:cubicBezTo>
                    <a:pt x="3576" y="5503"/>
                    <a:pt x="3576" y="5503"/>
                    <a:pt x="3583" y="5503"/>
                  </a:cubicBezTo>
                  <a:cubicBezTo>
                    <a:pt x="3583" y="5503"/>
                    <a:pt x="3591" y="5517"/>
                    <a:pt x="3591" y="5539"/>
                  </a:cubicBezTo>
                  <a:cubicBezTo>
                    <a:pt x="3605" y="5605"/>
                    <a:pt x="3642" y="5613"/>
                    <a:pt x="3701" y="5613"/>
                  </a:cubicBezTo>
                  <a:cubicBezTo>
                    <a:pt x="3715" y="5613"/>
                    <a:pt x="3723" y="5613"/>
                    <a:pt x="3730" y="5620"/>
                  </a:cubicBezTo>
                  <a:cubicBezTo>
                    <a:pt x="3723" y="5635"/>
                    <a:pt x="3715" y="5649"/>
                    <a:pt x="3723" y="5664"/>
                  </a:cubicBezTo>
                  <a:cubicBezTo>
                    <a:pt x="3737" y="5701"/>
                    <a:pt x="3781" y="5723"/>
                    <a:pt x="3840" y="5723"/>
                  </a:cubicBezTo>
                  <a:cubicBezTo>
                    <a:pt x="3869" y="5723"/>
                    <a:pt x="3891" y="5715"/>
                    <a:pt x="3920" y="5708"/>
                  </a:cubicBezTo>
                  <a:cubicBezTo>
                    <a:pt x="3935" y="5701"/>
                    <a:pt x="3942" y="5701"/>
                    <a:pt x="3950" y="5701"/>
                  </a:cubicBezTo>
                  <a:cubicBezTo>
                    <a:pt x="3964" y="5701"/>
                    <a:pt x="3964" y="5708"/>
                    <a:pt x="3964" y="5708"/>
                  </a:cubicBezTo>
                  <a:cubicBezTo>
                    <a:pt x="3972" y="5715"/>
                    <a:pt x="3979" y="5730"/>
                    <a:pt x="3964" y="5788"/>
                  </a:cubicBezTo>
                  <a:cubicBezTo>
                    <a:pt x="3957" y="5847"/>
                    <a:pt x="4001" y="5884"/>
                    <a:pt x="4038" y="5906"/>
                  </a:cubicBezTo>
                  <a:cubicBezTo>
                    <a:pt x="4045" y="5913"/>
                    <a:pt x="4045" y="5913"/>
                    <a:pt x="4045" y="5913"/>
                  </a:cubicBezTo>
                  <a:cubicBezTo>
                    <a:pt x="4074" y="5935"/>
                    <a:pt x="4045" y="5986"/>
                    <a:pt x="4038" y="6008"/>
                  </a:cubicBezTo>
                  <a:cubicBezTo>
                    <a:pt x="4001" y="6074"/>
                    <a:pt x="4038" y="6140"/>
                    <a:pt x="4089" y="6169"/>
                  </a:cubicBezTo>
                  <a:cubicBezTo>
                    <a:pt x="4096" y="6177"/>
                    <a:pt x="4096" y="6177"/>
                    <a:pt x="4096" y="6184"/>
                  </a:cubicBezTo>
                  <a:cubicBezTo>
                    <a:pt x="4104" y="6199"/>
                    <a:pt x="4089" y="6235"/>
                    <a:pt x="4067" y="6272"/>
                  </a:cubicBezTo>
                  <a:cubicBezTo>
                    <a:pt x="4045" y="6302"/>
                    <a:pt x="4023" y="6316"/>
                    <a:pt x="3986" y="6331"/>
                  </a:cubicBezTo>
                  <a:cubicBezTo>
                    <a:pt x="3972" y="6345"/>
                    <a:pt x="3950" y="6353"/>
                    <a:pt x="3928" y="6367"/>
                  </a:cubicBezTo>
                  <a:cubicBezTo>
                    <a:pt x="3899" y="6382"/>
                    <a:pt x="3876" y="6404"/>
                    <a:pt x="3847" y="6433"/>
                  </a:cubicBezTo>
                  <a:cubicBezTo>
                    <a:pt x="3825" y="6455"/>
                    <a:pt x="3825" y="6455"/>
                    <a:pt x="3825" y="6455"/>
                  </a:cubicBezTo>
                  <a:cubicBezTo>
                    <a:pt x="3847" y="6477"/>
                    <a:pt x="3847" y="6477"/>
                    <a:pt x="3847" y="6477"/>
                  </a:cubicBezTo>
                  <a:cubicBezTo>
                    <a:pt x="3854" y="6477"/>
                    <a:pt x="3854" y="6477"/>
                    <a:pt x="3854" y="6477"/>
                  </a:cubicBezTo>
                  <a:cubicBezTo>
                    <a:pt x="3854" y="6485"/>
                    <a:pt x="3854" y="6485"/>
                    <a:pt x="3854" y="6485"/>
                  </a:cubicBezTo>
                  <a:cubicBezTo>
                    <a:pt x="3862" y="6485"/>
                    <a:pt x="3869" y="6499"/>
                    <a:pt x="3869" y="6507"/>
                  </a:cubicBezTo>
                  <a:cubicBezTo>
                    <a:pt x="3884" y="6536"/>
                    <a:pt x="3899" y="6580"/>
                    <a:pt x="3957" y="6580"/>
                  </a:cubicBezTo>
                  <a:cubicBezTo>
                    <a:pt x="3957" y="6580"/>
                    <a:pt x="3964" y="6580"/>
                    <a:pt x="3964" y="6573"/>
                  </a:cubicBezTo>
                  <a:cubicBezTo>
                    <a:pt x="3986" y="6573"/>
                    <a:pt x="4001" y="6573"/>
                    <a:pt x="4008" y="6573"/>
                  </a:cubicBezTo>
                  <a:cubicBezTo>
                    <a:pt x="4016" y="6573"/>
                    <a:pt x="4023" y="6573"/>
                    <a:pt x="4045" y="6595"/>
                  </a:cubicBezTo>
                  <a:cubicBezTo>
                    <a:pt x="4060" y="6609"/>
                    <a:pt x="4060" y="6661"/>
                    <a:pt x="4052" y="6683"/>
                  </a:cubicBezTo>
                  <a:cubicBezTo>
                    <a:pt x="4052" y="6697"/>
                    <a:pt x="4052" y="6697"/>
                    <a:pt x="4052" y="6697"/>
                  </a:cubicBezTo>
                  <a:cubicBezTo>
                    <a:pt x="4060" y="6712"/>
                    <a:pt x="4060" y="6712"/>
                    <a:pt x="4060" y="6712"/>
                  </a:cubicBezTo>
                  <a:cubicBezTo>
                    <a:pt x="4060" y="6712"/>
                    <a:pt x="4089" y="6748"/>
                    <a:pt x="4140" y="6748"/>
                  </a:cubicBezTo>
                  <a:lnTo>
                    <a:pt x="4140" y="6748"/>
                  </a:lnTo>
                  <a:cubicBezTo>
                    <a:pt x="4140" y="6763"/>
                    <a:pt x="4140" y="6792"/>
                    <a:pt x="4170" y="6814"/>
                  </a:cubicBezTo>
                  <a:cubicBezTo>
                    <a:pt x="4191" y="6822"/>
                    <a:pt x="4213" y="6858"/>
                    <a:pt x="4213" y="6866"/>
                  </a:cubicBezTo>
                  <a:cubicBezTo>
                    <a:pt x="4206" y="6873"/>
                    <a:pt x="4199" y="6873"/>
                    <a:pt x="4191" y="6880"/>
                  </a:cubicBezTo>
                  <a:cubicBezTo>
                    <a:pt x="4170" y="6888"/>
                    <a:pt x="4148" y="6902"/>
                    <a:pt x="4148" y="6946"/>
                  </a:cubicBezTo>
                  <a:cubicBezTo>
                    <a:pt x="4148" y="6976"/>
                    <a:pt x="4155" y="6990"/>
                    <a:pt x="4170" y="7012"/>
                  </a:cubicBezTo>
                  <a:cubicBezTo>
                    <a:pt x="4170" y="7019"/>
                    <a:pt x="4177" y="7027"/>
                    <a:pt x="4177" y="7034"/>
                  </a:cubicBezTo>
                  <a:cubicBezTo>
                    <a:pt x="4184" y="7042"/>
                    <a:pt x="4184" y="7049"/>
                    <a:pt x="4184" y="7056"/>
                  </a:cubicBezTo>
                  <a:cubicBezTo>
                    <a:pt x="4191" y="7071"/>
                    <a:pt x="4191" y="7078"/>
                    <a:pt x="4184" y="7107"/>
                  </a:cubicBezTo>
                  <a:cubicBezTo>
                    <a:pt x="4155" y="7166"/>
                    <a:pt x="4170" y="7225"/>
                    <a:pt x="4213" y="7247"/>
                  </a:cubicBezTo>
                  <a:cubicBezTo>
                    <a:pt x="4221" y="7247"/>
                    <a:pt x="4228" y="7254"/>
                    <a:pt x="4235" y="7261"/>
                  </a:cubicBezTo>
                  <a:cubicBezTo>
                    <a:pt x="4257" y="7283"/>
                    <a:pt x="4280" y="7313"/>
                    <a:pt x="4316" y="7313"/>
                  </a:cubicBezTo>
                  <a:cubicBezTo>
                    <a:pt x="4338" y="7313"/>
                    <a:pt x="4360" y="7298"/>
                    <a:pt x="4375" y="7283"/>
                  </a:cubicBezTo>
                  <a:cubicBezTo>
                    <a:pt x="4397" y="7254"/>
                    <a:pt x="4419" y="7239"/>
                    <a:pt x="4433" y="7225"/>
                  </a:cubicBezTo>
                  <a:cubicBezTo>
                    <a:pt x="4448" y="7210"/>
                    <a:pt x="4470" y="7188"/>
                    <a:pt x="4492" y="7159"/>
                  </a:cubicBezTo>
                  <a:cubicBezTo>
                    <a:pt x="4492" y="7152"/>
                    <a:pt x="4492" y="7152"/>
                    <a:pt x="4492" y="7152"/>
                  </a:cubicBezTo>
                  <a:cubicBezTo>
                    <a:pt x="4499" y="7152"/>
                    <a:pt x="4499" y="7144"/>
                    <a:pt x="4499" y="7144"/>
                  </a:cubicBezTo>
                  <a:cubicBezTo>
                    <a:pt x="4499" y="7144"/>
                    <a:pt x="4507" y="7144"/>
                    <a:pt x="4514" y="7144"/>
                  </a:cubicBezTo>
                  <a:cubicBezTo>
                    <a:pt x="4521" y="7144"/>
                    <a:pt x="4529" y="7144"/>
                    <a:pt x="4536" y="7144"/>
                  </a:cubicBezTo>
                  <a:cubicBezTo>
                    <a:pt x="4587" y="7137"/>
                    <a:pt x="4602" y="7122"/>
                    <a:pt x="4624" y="7100"/>
                  </a:cubicBezTo>
                  <a:cubicBezTo>
                    <a:pt x="4631" y="7093"/>
                    <a:pt x="4639" y="7093"/>
                    <a:pt x="4646" y="7085"/>
                  </a:cubicBezTo>
                  <a:cubicBezTo>
                    <a:pt x="4646" y="7100"/>
                    <a:pt x="4661" y="7115"/>
                    <a:pt x="4682" y="7122"/>
                  </a:cubicBezTo>
                  <a:cubicBezTo>
                    <a:pt x="4697" y="7137"/>
                    <a:pt x="4712" y="7144"/>
                    <a:pt x="4726" y="7159"/>
                  </a:cubicBezTo>
                  <a:cubicBezTo>
                    <a:pt x="4763" y="7181"/>
                    <a:pt x="4800" y="7210"/>
                    <a:pt x="4851" y="7210"/>
                  </a:cubicBezTo>
                  <a:cubicBezTo>
                    <a:pt x="4858" y="7217"/>
                    <a:pt x="4858" y="7217"/>
                    <a:pt x="4858" y="7217"/>
                  </a:cubicBezTo>
                  <a:lnTo>
                    <a:pt x="4858" y="7217"/>
                  </a:lnTo>
                  <a:cubicBezTo>
                    <a:pt x="4851" y="7261"/>
                    <a:pt x="4873" y="7276"/>
                    <a:pt x="4888" y="7283"/>
                  </a:cubicBezTo>
                  <a:cubicBezTo>
                    <a:pt x="4910" y="7283"/>
                    <a:pt x="4932" y="7283"/>
                    <a:pt x="4961" y="7283"/>
                  </a:cubicBezTo>
                  <a:cubicBezTo>
                    <a:pt x="4990" y="7283"/>
                    <a:pt x="5020" y="7283"/>
                    <a:pt x="5056" y="7291"/>
                  </a:cubicBezTo>
                  <a:cubicBezTo>
                    <a:pt x="5078" y="7291"/>
                    <a:pt x="5100" y="7298"/>
                    <a:pt x="5130" y="7305"/>
                  </a:cubicBezTo>
                  <a:cubicBezTo>
                    <a:pt x="5188" y="7313"/>
                    <a:pt x="5247" y="7327"/>
                    <a:pt x="5305" y="7327"/>
                  </a:cubicBezTo>
                  <a:cubicBezTo>
                    <a:pt x="5335" y="7327"/>
                    <a:pt x="5364" y="7320"/>
                    <a:pt x="5386" y="7313"/>
                  </a:cubicBezTo>
                  <a:cubicBezTo>
                    <a:pt x="5444" y="7291"/>
                    <a:pt x="5474" y="7283"/>
                    <a:pt x="5525" y="7269"/>
                  </a:cubicBezTo>
                  <a:cubicBezTo>
                    <a:pt x="5540" y="7269"/>
                    <a:pt x="5569" y="7261"/>
                    <a:pt x="5591" y="7254"/>
                  </a:cubicBezTo>
                  <a:cubicBezTo>
                    <a:pt x="5628" y="7247"/>
                    <a:pt x="5657" y="7239"/>
                    <a:pt x="5672" y="7239"/>
                  </a:cubicBezTo>
                  <a:cubicBezTo>
                    <a:pt x="5716" y="7232"/>
                    <a:pt x="5745" y="7225"/>
                    <a:pt x="5782" y="7203"/>
                  </a:cubicBezTo>
                  <a:cubicBezTo>
                    <a:pt x="5804" y="7188"/>
                    <a:pt x="5811" y="7181"/>
                    <a:pt x="5818" y="7181"/>
                  </a:cubicBezTo>
                  <a:lnTo>
                    <a:pt x="5818" y="7181"/>
                  </a:lnTo>
                  <a:cubicBezTo>
                    <a:pt x="5818" y="7225"/>
                    <a:pt x="5847" y="7254"/>
                    <a:pt x="5884" y="7254"/>
                  </a:cubicBezTo>
                  <a:cubicBezTo>
                    <a:pt x="5899" y="7254"/>
                    <a:pt x="5928" y="7247"/>
                    <a:pt x="5957" y="7195"/>
                  </a:cubicBezTo>
                  <a:cubicBezTo>
                    <a:pt x="5965" y="7181"/>
                    <a:pt x="5972" y="7166"/>
                    <a:pt x="5980" y="7152"/>
                  </a:cubicBezTo>
                  <a:cubicBezTo>
                    <a:pt x="6001" y="7115"/>
                    <a:pt x="6023" y="7078"/>
                    <a:pt x="6016" y="7019"/>
                  </a:cubicBezTo>
                  <a:cubicBezTo>
                    <a:pt x="6016" y="6990"/>
                    <a:pt x="6009" y="6976"/>
                    <a:pt x="6001" y="6954"/>
                  </a:cubicBezTo>
                  <a:cubicBezTo>
                    <a:pt x="5994" y="6939"/>
                    <a:pt x="5994" y="6924"/>
                    <a:pt x="5994" y="6917"/>
                  </a:cubicBezTo>
                  <a:lnTo>
                    <a:pt x="5994" y="6917"/>
                  </a:lnTo>
                  <a:cubicBezTo>
                    <a:pt x="6038" y="6902"/>
                    <a:pt x="6053" y="6888"/>
                    <a:pt x="6060" y="6851"/>
                  </a:cubicBezTo>
                  <a:cubicBezTo>
                    <a:pt x="6067" y="6836"/>
                    <a:pt x="6075" y="6829"/>
                    <a:pt x="6082" y="6807"/>
                  </a:cubicBezTo>
                  <a:cubicBezTo>
                    <a:pt x="6097" y="6778"/>
                    <a:pt x="6104" y="6756"/>
                    <a:pt x="6111" y="6734"/>
                  </a:cubicBezTo>
                  <a:cubicBezTo>
                    <a:pt x="6119" y="6697"/>
                    <a:pt x="6126" y="6690"/>
                    <a:pt x="6141" y="6683"/>
                  </a:cubicBezTo>
                  <a:cubicBezTo>
                    <a:pt x="6177" y="6675"/>
                    <a:pt x="6229" y="6653"/>
                    <a:pt x="6273" y="6653"/>
                  </a:cubicBezTo>
                  <a:cubicBezTo>
                    <a:pt x="6287" y="6653"/>
                    <a:pt x="6294" y="6661"/>
                    <a:pt x="6294" y="6661"/>
                  </a:cubicBezTo>
                  <a:cubicBezTo>
                    <a:pt x="6338" y="6704"/>
                    <a:pt x="6404" y="6704"/>
                    <a:pt x="6463" y="6704"/>
                  </a:cubicBezTo>
                  <a:cubicBezTo>
                    <a:pt x="6470" y="6704"/>
                    <a:pt x="6478" y="6704"/>
                    <a:pt x="6478" y="6704"/>
                  </a:cubicBezTo>
                  <a:lnTo>
                    <a:pt x="6478" y="6712"/>
                  </a:lnTo>
                  <a:cubicBezTo>
                    <a:pt x="6478" y="6726"/>
                    <a:pt x="6485" y="6741"/>
                    <a:pt x="6500" y="6756"/>
                  </a:cubicBezTo>
                  <a:cubicBezTo>
                    <a:pt x="6507" y="6756"/>
                    <a:pt x="6507" y="6756"/>
                    <a:pt x="6507" y="6756"/>
                  </a:cubicBezTo>
                  <a:cubicBezTo>
                    <a:pt x="6514" y="6763"/>
                    <a:pt x="6522" y="6778"/>
                    <a:pt x="6536" y="6778"/>
                  </a:cubicBezTo>
                  <a:cubicBezTo>
                    <a:pt x="6551" y="6778"/>
                    <a:pt x="6566" y="6756"/>
                    <a:pt x="6566" y="6756"/>
                  </a:cubicBezTo>
                  <a:cubicBezTo>
                    <a:pt x="6573" y="6748"/>
                    <a:pt x="6580" y="6734"/>
                    <a:pt x="6602" y="6712"/>
                  </a:cubicBezTo>
                  <a:cubicBezTo>
                    <a:pt x="6632" y="6683"/>
                    <a:pt x="6646" y="6661"/>
                    <a:pt x="6646" y="6646"/>
                  </a:cubicBezTo>
                  <a:cubicBezTo>
                    <a:pt x="6654" y="6624"/>
                    <a:pt x="6654" y="6624"/>
                    <a:pt x="6683" y="6616"/>
                  </a:cubicBezTo>
                  <a:cubicBezTo>
                    <a:pt x="6727" y="6609"/>
                    <a:pt x="6734" y="6609"/>
                    <a:pt x="6756" y="6595"/>
                  </a:cubicBezTo>
                  <a:cubicBezTo>
                    <a:pt x="6763" y="6595"/>
                    <a:pt x="6778" y="6587"/>
                    <a:pt x="6807" y="6573"/>
                  </a:cubicBezTo>
                  <a:cubicBezTo>
                    <a:pt x="6859" y="6551"/>
                    <a:pt x="6881" y="6543"/>
                    <a:pt x="6903" y="6543"/>
                  </a:cubicBezTo>
                  <a:cubicBezTo>
                    <a:pt x="6910" y="6543"/>
                    <a:pt x="6917" y="6551"/>
                    <a:pt x="6932" y="6551"/>
                  </a:cubicBezTo>
                  <a:cubicBezTo>
                    <a:pt x="6939" y="6551"/>
                    <a:pt x="6947" y="6551"/>
                    <a:pt x="6954" y="6551"/>
                  </a:cubicBezTo>
                  <a:cubicBezTo>
                    <a:pt x="6969" y="6551"/>
                    <a:pt x="6991" y="6551"/>
                    <a:pt x="6991" y="6514"/>
                  </a:cubicBezTo>
                  <a:cubicBezTo>
                    <a:pt x="6998" y="6507"/>
                    <a:pt x="6998" y="6492"/>
                    <a:pt x="7005" y="6477"/>
                  </a:cubicBezTo>
                  <a:cubicBezTo>
                    <a:pt x="7020" y="6463"/>
                    <a:pt x="7027" y="6455"/>
                    <a:pt x="7035" y="6455"/>
                  </a:cubicBezTo>
                  <a:cubicBezTo>
                    <a:pt x="7035" y="6455"/>
                    <a:pt x="7042" y="6463"/>
                    <a:pt x="7049" y="6470"/>
                  </a:cubicBezTo>
                  <a:cubicBezTo>
                    <a:pt x="7064" y="6521"/>
                    <a:pt x="7152" y="6580"/>
                    <a:pt x="7196" y="6580"/>
                  </a:cubicBezTo>
                  <a:cubicBezTo>
                    <a:pt x="7211" y="6580"/>
                    <a:pt x="7218" y="6580"/>
                    <a:pt x="7225" y="6573"/>
                  </a:cubicBezTo>
                  <a:cubicBezTo>
                    <a:pt x="7232" y="6573"/>
                    <a:pt x="7247" y="6558"/>
                    <a:pt x="7328" y="6528"/>
                  </a:cubicBezTo>
                  <a:cubicBezTo>
                    <a:pt x="7379" y="6514"/>
                    <a:pt x="7379" y="6514"/>
                    <a:pt x="7379" y="6514"/>
                  </a:cubicBezTo>
                  <a:cubicBezTo>
                    <a:pt x="7342" y="6485"/>
                    <a:pt x="7342" y="6485"/>
                    <a:pt x="7342" y="6485"/>
                  </a:cubicBezTo>
                  <a:cubicBezTo>
                    <a:pt x="7372" y="6463"/>
                    <a:pt x="7401" y="6426"/>
                    <a:pt x="7423" y="6397"/>
                  </a:cubicBezTo>
                  <a:cubicBezTo>
                    <a:pt x="7467" y="6345"/>
                    <a:pt x="7467" y="6316"/>
                    <a:pt x="7430" y="6214"/>
                  </a:cubicBezTo>
                  <a:cubicBezTo>
                    <a:pt x="7423" y="6184"/>
                    <a:pt x="7416" y="6162"/>
                    <a:pt x="7408" y="6140"/>
                  </a:cubicBezTo>
                  <a:cubicBezTo>
                    <a:pt x="7401" y="6074"/>
                    <a:pt x="7386" y="6023"/>
                    <a:pt x="7306" y="6001"/>
                  </a:cubicBezTo>
                  <a:cubicBezTo>
                    <a:pt x="7232" y="5986"/>
                    <a:pt x="7225" y="5942"/>
                    <a:pt x="7203" y="5862"/>
                  </a:cubicBezTo>
                  <a:cubicBezTo>
                    <a:pt x="7203" y="5854"/>
                    <a:pt x="7203" y="5854"/>
                    <a:pt x="7203" y="5854"/>
                  </a:cubicBezTo>
                  <a:cubicBezTo>
                    <a:pt x="7188" y="5788"/>
                    <a:pt x="7152" y="5759"/>
                    <a:pt x="7123" y="5723"/>
                  </a:cubicBezTo>
                  <a:cubicBezTo>
                    <a:pt x="7101" y="5701"/>
                    <a:pt x="7079" y="5678"/>
                    <a:pt x="7064" y="5649"/>
                  </a:cubicBezTo>
                  <a:cubicBezTo>
                    <a:pt x="7027" y="5591"/>
                    <a:pt x="7035" y="5583"/>
                    <a:pt x="7108" y="5517"/>
                  </a:cubicBezTo>
                  <a:cubicBezTo>
                    <a:pt x="7166" y="5459"/>
                    <a:pt x="7262" y="5319"/>
                    <a:pt x="7247" y="5224"/>
                  </a:cubicBezTo>
                  <a:cubicBezTo>
                    <a:pt x="7247" y="5202"/>
                    <a:pt x="7240" y="5180"/>
                    <a:pt x="7240" y="5166"/>
                  </a:cubicBezTo>
                  <a:cubicBezTo>
                    <a:pt x="7232" y="5122"/>
                    <a:pt x="7225" y="5100"/>
                    <a:pt x="7247" y="5056"/>
                  </a:cubicBezTo>
                  <a:cubicBezTo>
                    <a:pt x="7254" y="5048"/>
                    <a:pt x="7254" y="5034"/>
                    <a:pt x="7262" y="5026"/>
                  </a:cubicBezTo>
                  <a:cubicBezTo>
                    <a:pt x="7306" y="4946"/>
                    <a:pt x="7379" y="4807"/>
                    <a:pt x="7284" y="4733"/>
                  </a:cubicBezTo>
                  <a:cubicBezTo>
                    <a:pt x="7174" y="4653"/>
                    <a:pt x="7130" y="4587"/>
                    <a:pt x="7166" y="4543"/>
                  </a:cubicBezTo>
                  <a:cubicBezTo>
                    <a:pt x="7203" y="4492"/>
                    <a:pt x="7211" y="4462"/>
                    <a:pt x="7196" y="4440"/>
                  </a:cubicBezTo>
                  <a:cubicBezTo>
                    <a:pt x="7196" y="4433"/>
                    <a:pt x="7181" y="4426"/>
                    <a:pt x="7166" y="4426"/>
                  </a:cubicBezTo>
                  <a:lnTo>
                    <a:pt x="7166" y="4426"/>
                  </a:lnTo>
                  <a:cubicBezTo>
                    <a:pt x="7152" y="4418"/>
                    <a:pt x="7137" y="4411"/>
                    <a:pt x="7137" y="4396"/>
                  </a:cubicBezTo>
                  <a:lnTo>
                    <a:pt x="7137" y="4396"/>
                  </a:lnTo>
                  <a:cubicBezTo>
                    <a:pt x="7137" y="4396"/>
                    <a:pt x="7137" y="4396"/>
                    <a:pt x="7144" y="4389"/>
                  </a:cubicBezTo>
                  <a:cubicBezTo>
                    <a:pt x="7152" y="4382"/>
                    <a:pt x="7166" y="4374"/>
                    <a:pt x="7174" y="4360"/>
                  </a:cubicBezTo>
                  <a:cubicBezTo>
                    <a:pt x="7196" y="4330"/>
                    <a:pt x="7188" y="4279"/>
                    <a:pt x="7174" y="4250"/>
                  </a:cubicBezTo>
                  <a:cubicBezTo>
                    <a:pt x="7152" y="4206"/>
                    <a:pt x="7115" y="4169"/>
                    <a:pt x="7079" y="4162"/>
                  </a:cubicBezTo>
                  <a:cubicBezTo>
                    <a:pt x="7071" y="4162"/>
                    <a:pt x="7056" y="4162"/>
                    <a:pt x="7042" y="4162"/>
                  </a:cubicBezTo>
                  <a:cubicBezTo>
                    <a:pt x="7005" y="4154"/>
                    <a:pt x="6895" y="4133"/>
                    <a:pt x="6888" y="4110"/>
                  </a:cubicBezTo>
                  <a:cubicBezTo>
                    <a:pt x="6881" y="4081"/>
                    <a:pt x="6873" y="4059"/>
                    <a:pt x="6859" y="4030"/>
                  </a:cubicBezTo>
                  <a:cubicBezTo>
                    <a:pt x="6844" y="3986"/>
                    <a:pt x="6822" y="3942"/>
                    <a:pt x="6822" y="3898"/>
                  </a:cubicBezTo>
                  <a:cubicBezTo>
                    <a:pt x="6815" y="3847"/>
                    <a:pt x="6793" y="3817"/>
                    <a:pt x="6771" y="3795"/>
                  </a:cubicBezTo>
                  <a:cubicBezTo>
                    <a:pt x="6749" y="3766"/>
                    <a:pt x="6742" y="3759"/>
                    <a:pt x="6756" y="3722"/>
                  </a:cubicBezTo>
                  <a:cubicBezTo>
                    <a:pt x="6793" y="3656"/>
                    <a:pt x="6807" y="3634"/>
                    <a:pt x="6844" y="3597"/>
                  </a:cubicBezTo>
                  <a:cubicBezTo>
                    <a:pt x="6851" y="3590"/>
                    <a:pt x="6866" y="3576"/>
                    <a:pt x="6881" y="3554"/>
                  </a:cubicBezTo>
                  <a:cubicBezTo>
                    <a:pt x="6939" y="3488"/>
                    <a:pt x="6925" y="3451"/>
                    <a:pt x="6910" y="3392"/>
                  </a:cubicBezTo>
                  <a:cubicBezTo>
                    <a:pt x="6903" y="3385"/>
                    <a:pt x="6903" y="3378"/>
                    <a:pt x="6895" y="3370"/>
                  </a:cubicBezTo>
                  <a:cubicBezTo>
                    <a:pt x="6881" y="3312"/>
                    <a:pt x="6888" y="3246"/>
                    <a:pt x="6917" y="3224"/>
                  </a:cubicBezTo>
                  <a:cubicBezTo>
                    <a:pt x="6932" y="3209"/>
                    <a:pt x="6939" y="3195"/>
                    <a:pt x="6939" y="3173"/>
                  </a:cubicBezTo>
                  <a:cubicBezTo>
                    <a:pt x="6947" y="3121"/>
                    <a:pt x="6866" y="3048"/>
                    <a:pt x="6793" y="2989"/>
                  </a:cubicBezTo>
                  <a:cubicBezTo>
                    <a:pt x="6771" y="2975"/>
                    <a:pt x="6734" y="2960"/>
                    <a:pt x="6683" y="2938"/>
                  </a:cubicBezTo>
                  <a:cubicBezTo>
                    <a:pt x="6610" y="2909"/>
                    <a:pt x="6514" y="2872"/>
                    <a:pt x="6485" y="2821"/>
                  </a:cubicBezTo>
                  <a:cubicBezTo>
                    <a:pt x="6470" y="2784"/>
                    <a:pt x="6456" y="2755"/>
                    <a:pt x="6448" y="2733"/>
                  </a:cubicBezTo>
                  <a:cubicBezTo>
                    <a:pt x="6426" y="2674"/>
                    <a:pt x="6412" y="2630"/>
                    <a:pt x="6346" y="2608"/>
                  </a:cubicBezTo>
                  <a:cubicBezTo>
                    <a:pt x="6302" y="2601"/>
                    <a:pt x="6280" y="2579"/>
                    <a:pt x="6251" y="2557"/>
                  </a:cubicBezTo>
                  <a:cubicBezTo>
                    <a:pt x="6229" y="2542"/>
                    <a:pt x="6199" y="2520"/>
                    <a:pt x="6155" y="2498"/>
                  </a:cubicBezTo>
                  <a:cubicBezTo>
                    <a:pt x="6075" y="2462"/>
                    <a:pt x="6009" y="2374"/>
                    <a:pt x="6009" y="2374"/>
                  </a:cubicBezTo>
                  <a:cubicBezTo>
                    <a:pt x="6001" y="2359"/>
                    <a:pt x="6001" y="2359"/>
                    <a:pt x="6001" y="2359"/>
                  </a:cubicBezTo>
                  <a:cubicBezTo>
                    <a:pt x="5980" y="2359"/>
                    <a:pt x="5980" y="2359"/>
                    <a:pt x="5980" y="2359"/>
                  </a:cubicBezTo>
                  <a:cubicBezTo>
                    <a:pt x="5980" y="2359"/>
                    <a:pt x="5980" y="2359"/>
                    <a:pt x="5965" y="2359"/>
                  </a:cubicBezTo>
                  <a:cubicBezTo>
                    <a:pt x="5913" y="2359"/>
                    <a:pt x="5870" y="2352"/>
                    <a:pt x="5862" y="2330"/>
                  </a:cubicBezTo>
                  <a:cubicBezTo>
                    <a:pt x="5855" y="2330"/>
                    <a:pt x="5855" y="2323"/>
                    <a:pt x="5855" y="2308"/>
                  </a:cubicBezTo>
                  <a:cubicBezTo>
                    <a:pt x="5862" y="2271"/>
                    <a:pt x="5870" y="2249"/>
                    <a:pt x="5884" y="2227"/>
                  </a:cubicBezTo>
                  <a:cubicBezTo>
                    <a:pt x="5899" y="2183"/>
                    <a:pt x="5913" y="2147"/>
                    <a:pt x="5884" y="2095"/>
                  </a:cubicBezTo>
                  <a:cubicBezTo>
                    <a:pt x="5833" y="1993"/>
                    <a:pt x="5862" y="1956"/>
                    <a:pt x="5884" y="1942"/>
                  </a:cubicBezTo>
                  <a:cubicBezTo>
                    <a:pt x="6009" y="1861"/>
                    <a:pt x="6082" y="1795"/>
                    <a:pt x="6119" y="1751"/>
                  </a:cubicBezTo>
                  <a:cubicBezTo>
                    <a:pt x="6126" y="1744"/>
                    <a:pt x="6133" y="1736"/>
                    <a:pt x="6141" y="1729"/>
                  </a:cubicBezTo>
                  <a:cubicBezTo>
                    <a:pt x="6214" y="1641"/>
                    <a:pt x="6273" y="1560"/>
                    <a:pt x="6273" y="1494"/>
                  </a:cubicBezTo>
                  <a:cubicBezTo>
                    <a:pt x="6273" y="1428"/>
                    <a:pt x="6265" y="1267"/>
                    <a:pt x="6251" y="1194"/>
                  </a:cubicBezTo>
                  <a:cubicBezTo>
                    <a:pt x="6243" y="1143"/>
                    <a:pt x="6251" y="1114"/>
                    <a:pt x="6302" y="1047"/>
                  </a:cubicBezTo>
                  <a:cubicBezTo>
                    <a:pt x="6338" y="1011"/>
                    <a:pt x="6375" y="945"/>
                    <a:pt x="6375" y="886"/>
                  </a:cubicBezTo>
                  <a:cubicBezTo>
                    <a:pt x="6368" y="857"/>
                    <a:pt x="6353" y="835"/>
                    <a:pt x="6331" y="813"/>
                  </a:cubicBezTo>
                  <a:cubicBezTo>
                    <a:pt x="6287" y="776"/>
                    <a:pt x="6273" y="718"/>
                    <a:pt x="6273" y="681"/>
                  </a:cubicBezTo>
                  <a:cubicBezTo>
                    <a:pt x="6273" y="652"/>
                    <a:pt x="6273" y="652"/>
                    <a:pt x="6273" y="652"/>
                  </a:cubicBezTo>
                  <a:cubicBezTo>
                    <a:pt x="6243" y="652"/>
                    <a:pt x="6243" y="652"/>
                    <a:pt x="6243" y="652"/>
                  </a:cubicBezTo>
                  <a:cubicBezTo>
                    <a:pt x="6177" y="652"/>
                    <a:pt x="6163" y="674"/>
                    <a:pt x="6141" y="703"/>
                  </a:cubicBezTo>
                  <a:cubicBezTo>
                    <a:pt x="6133" y="718"/>
                    <a:pt x="6119" y="740"/>
                    <a:pt x="6097" y="754"/>
                  </a:cubicBezTo>
                  <a:cubicBezTo>
                    <a:pt x="6016" y="820"/>
                    <a:pt x="6016" y="820"/>
                    <a:pt x="5965" y="879"/>
                  </a:cubicBezTo>
                  <a:cubicBezTo>
                    <a:pt x="5950" y="894"/>
                    <a:pt x="5943" y="908"/>
                    <a:pt x="5935" y="916"/>
                  </a:cubicBezTo>
                  <a:cubicBezTo>
                    <a:pt x="5935" y="923"/>
                    <a:pt x="5928" y="923"/>
                    <a:pt x="5928" y="930"/>
                  </a:cubicBezTo>
                  <a:cubicBezTo>
                    <a:pt x="5921" y="930"/>
                    <a:pt x="5906" y="923"/>
                    <a:pt x="5899" y="923"/>
                  </a:cubicBezTo>
                  <a:cubicBezTo>
                    <a:pt x="5862" y="908"/>
                    <a:pt x="5833" y="908"/>
                    <a:pt x="5804" y="908"/>
                  </a:cubicBezTo>
                  <a:cubicBezTo>
                    <a:pt x="5782" y="908"/>
                    <a:pt x="5760" y="908"/>
                    <a:pt x="5723" y="901"/>
                  </a:cubicBezTo>
                  <a:cubicBezTo>
                    <a:pt x="5701" y="901"/>
                    <a:pt x="5694" y="894"/>
                    <a:pt x="5694" y="894"/>
                  </a:cubicBezTo>
                  <a:cubicBezTo>
                    <a:pt x="5694" y="894"/>
                    <a:pt x="5694" y="886"/>
                    <a:pt x="5716" y="850"/>
                  </a:cubicBezTo>
                  <a:cubicBezTo>
                    <a:pt x="5738" y="806"/>
                    <a:pt x="5804" y="725"/>
                    <a:pt x="5884" y="674"/>
                  </a:cubicBezTo>
                  <a:cubicBezTo>
                    <a:pt x="5957" y="615"/>
                    <a:pt x="5943" y="557"/>
                    <a:pt x="5928" y="513"/>
                  </a:cubicBezTo>
                  <a:cubicBezTo>
                    <a:pt x="5928" y="491"/>
                    <a:pt x="5921" y="476"/>
                    <a:pt x="5921" y="461"/>
                  </a:cubicBezTo>
                  <a:cubicBezTo>
                    <a:pt x="5928" y="417"/>
                    <a:pt x="5921" y="388"/>
                    <a:pt x="5906" y="366"/>
                  </a:cubicBezTo>
                  <a:cubicBezTo>
                    <a:pt x="5899" y="359"/>
                    <a:pt x="5884" y="351"/>
                    <a:pt x="5870" y="351"/>
                  </a:cubicBezTo>
                  <a:cubicBezTo>
                    <a:pt x="5862" y="351"/>
                    <a:pt x="5855" y="351"/>
                    <a:pt x="5847" y="351"/>
                  </a:cubicBezTo>
                  <a:cubicBezTo>
                    <a:pt x="5840" y="359"/>
                    <a:pt x="5818" y="359"/>
                    <a:pt x="5796" y="359"/>
                  </a:cubicBezTo>
                  <a:cubicBezTo>
                    <a:pt x="5767" y="359"/>
                    <a:pt x="5745" y="359"/>
                    <a:pt x="5730" y="344"/>
                  </a:cubicBezTo>
                  <a:cubicBezTo>
                    <a:pt x="5708" y="337"/>
                    <a:pt x="5694" y="329"/>
                    <a:pt x="5679" y="329"/>
                  </a:cubicBezTo>
                  <a:cubicBezTo>
                    <a:pt x="5657" y="329"/>
                    <a:pt x="5642" y="337"/>
                    <a:pt x="5628" y="359"/>
                  </a:cubicBezTo>
                  <a:cubicBezTo>
                    <a:pt x="5613" y="366"/>
                    <a:pt x="5613" y="366"/>
                    <a:pt x="5613" y="366"/>
                  </a:cubicBezTo>
                  <a:cubicBezTo>
                    <a:pt x="5569" y="395"/>
                    <a:pt x="5569" y="395"/>
                    <a:pt x="5525" y="410"/>
                  </a:cubicBezTo>
                  <a:cubicBezTo>
                    <a:pt x="5518" y="417"/>
                    <a:pt x="5518" y="417"/>
                    <a:pt x="5518" y="417"/>
                  </a:cubicBezTo>
                  <a:cubicBezTo>
                    <a:pt x="5511" y="417"/>
                    <a:pt x="5511" y="410"/>
                    <a:pt x="5503" y="403"/>
                  </a:cubicBezTo>
                  <a:cubicBezTo>
                    <a:pt x="5496" y="388"/>
                    <a:pt x="5481" y="373"/>
                    <a:pt x="5466" y="366"/>
                  </a:cubicBezTo>
                  <a:cubicBezTo>
                    <a:pt x="5459" y="359"/>
                    <a:pt x="5444" y="351"/>
                    <a:pt x="5430" y="351"/>
                  </a:cubicBezTo>
                  <a:cubicBezTo>
                    <a:pt x="5408" y="351"/>
                    <a:pt x="5386" y="366"/>
                    <a:pt x="5364" y="381"/>
                  </a:cubicBezTo>
                  <a:cubicBezTo>
                    <a:pt x="5356" y="388"/>
                    <a:pt x="5342" y="395"/>
                    <a:pt x="5327" y="403"/>
                  </a:cubicBezTo>
                  <a:cubicBezTo>
                    <a:pt x="5320" y="410"/>
                    <a:pt x="5313" y="410"/>
                    <a:pt x="5305" y="410"/>
                  </a:cubicBezTo>
                  <a:cubicBezTo>
                    <a:pt x="5298" y="410"/>
                    <a:pt x="5291" y="410"/>
                    <a:pt x="5276" y="373"/>
                  </a:cubicBezTo>
                  <a:cubicBezTo>
                    <a:pt x="5269" y="366"/>
                    <a:pt x="5261" y="351"/>
                    <a:pt x="5254" y="329"/>
                  </a:cubicBezTo>
                  <a:cubicBezTo>
                    <a:pt x="5247" y="300"/>
                    <a:pt x="5232" y="264"/>
                    <a:pt x="5210" y="234"/>
                  </a:cubicBezTo>
                  <a:cubicBezTo>
                    <a:pt x="5203" y="227"/>
                    <a:pt x="5203" y="219"/>
                    <a:pt x="5195" y="205"/>
                  </a:cubicBezTo>
                  <a:cubicBezTo>
                    <a:pt x="5188" y="176"/>
                    <a:pt x="5173" y="139"/>
                    <a:pt x="5122" y="132"/>
                  </a:cubicBezTo>
                  <a:cubicBezTo>
                    <a:pt x="5093" y="124"/>
                    <a:pt x="5085" y="117"/>
                    <a:pt x="5056" y="73"/>
                  </a:cubicBezTo>
                  <a:cubicBezTo>
                    <a:pt x="5049" y="66"/>
                    <a:pt x="5049" y="66"/>
                    <a:pt x="5049" y="66"/>
                  </a:cubicBezTo>
                  <a:cubicBezTo>
                    <a:pt x="5027" y="29"/>
                    <a:pt x="4998" y="0"/>
                    <a:pt x="4961" y="0"/>
                  </a:cubicBezTo>
                  <a:lnTo>
                    <a:pt x="4961" y="0"/>
                  </a:lnTo>
                  <a:lnTo>
                    <a:pt x="4961" y="2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" name="Freeform 21"/>
            <p:cNvSpPr>
              <a:spLocks noChangeArrowheads="1"/>
            </p:cNvSpPr>
            <p:nvPr/>
          </p:nvSpPr>
          <p:spPr bwMode="auto">
            <a:xfrm>
              <a:off x="8227354" y="6785783"/>
              <a:ext cx="2498751" cy="1951579"/>
            </a:xfrm>
            <a:custGeom>
              <a:avLst/>
              <a:gdLst>
                <a:gd name="T0" fmla="*/ 6177 w 6500"/>
                <a:gd name="T1" fmla="*/ 374 h 5137"/>
                <a:gd name="T2" fmla="*/ 5488 w 6500"/>
                <a:gd name="T3" fmla="*/ 125 h 5137"/>
                <a:gd name="T4" fmla="*/ 5092 w 6500"/>
                <a:gd name="T5" fmla="*/ 249 h 5137"/>
                <a:gd name="T6" fmla="*/ 4733 w 6500"/>
                <a:gd name="T7" fmla="*/ 300 h 5137"/>
                <a:gd name="T8" fmla="*/ 4404 w 6500"/>
                <a:gd name="T9" fmla="*/ 681 h 5137"/>
                <a:gd name="T10" fmla="*/ 4001 w 6500"/>
                <a:gd name="T11" fmla="*/ 887 h 5137"/>
                <a:gd name="T12" fmla="*/ 3275 w 6500"/>
                <a:gd name="T13" fmla="*/ 843 h 5137"/>
                <a:gd name="T14" fmla="*/ 2880 w 6500"/>
                <a:gd name="T15" fmla="*/ 806 h 5137"/>
                <a:gd name="T16" fmla="*/ 2630 w 6500"/>
                <a:gd name="T17" fmla="*/ 689 h 5137"/>
                <a:gd name="T18" fmla="*/ 2565 w 6500"/>
                <a:gd name="T19" fmla="*/ 381 h 5137"/>
                <a:gd name="T20" fmla="*/ 2293 w 6500"/>
                <a:gd name="T21" fmla="*/ 125 h 5137"/>
                <a:gd name="T22" fmla="*/ 2227 w 6500"/>
                <a:gd name="T23" fmla="*/ 103 h 5137"/>
                <a:gd name="T24" fmla="*/ 1898 w 6500"/>
                <a:gd name="T25" fmla="*/ 22 h 5137"/>
                <a:gd name="T26" fmla="*/ 1487 w 6500"/>
                <a:gd name="T27" fmla="*/ 205 h 5137"/>
                <a:gd name="T28" fmla="*/ 1158 w 6500"/>
                <a:gd name="T29" fmla="*/ 345 h 5137"/>
                <a:gd name="T30" fmla="*/ 762 w 6500"/>
                <a:gd name="T31" fmla="*/ 432 h 5137"/>
                <a:gd name="T32" fmla="*/ 549 w 6500"/>
                <a:gd name="T33" fmla="*/ 616 h 5137"/>
                <a:gd name="T34" fmla="*/ 520 w 6500"/>
                <a:gd name="T35" fmla="*/ 997 h 5137"/>
                <a:gd name="T36" fmla="*/ 586 w 6500"/>
                <a:gd name="T37" fmla="*/ 1532 h 5137"/>
                <a:gd name="T38" fmla="*/ 652 w 6500"/>
                <a:gd name="T39" fmla="*/ 1956 h 5137"/>
                <a:gd name="T40" fmla="*/ 799 w 6500"/>
                <a:gd name="T41" fmla="*/ 2007 h 5137"/>
                <a:gd name="T42" fmla="*/ 1202 w 6500"/>
                <a:gd name="T43" fmla="*/ 2102 h 5137"/>
                <a:gd name="T44" fmla="*/ 1502 w 6500"/>
                <a:gd name="T45" fmla="*/ 2373 h 5137"/>
                <a:gd name="T46" fmla="*/ 1150 w 6500"/>
                <a:gd name="T47" fmla="*/ 2754 h 5137"/>
                <a:gd name="T48" fmla="*/ 952 w 6500"/>
                <a:gd name="T49" fmla="*/ 2879 h 5137"/>
                <a:gd name="T50" fmla="*/ 791 w 6500"/>
                <a:gd name="T51" fmla="*/ 3040 h 5137"/>
                <a:gd name="T52" fmla="*/ 784 w 6500"/>
                <a:gd name="T53" fmla="*/ 3201 h 5137"/>
                <a:gd name="T54" fmla="*/ 887 w 6500"/>
                <a:gd name="T55" fmla="*/ 3480 h 5137"/>
                <a:gd name="T56" fmla="*/ 593 w 6500"/>
                <a:gd name="T57" fmla="*/ 3604 h 5137"/>
                <a:gd name="T58" fmla="*/ 469 w 6500"/>
                <a:gd name="T59" fmla="*/ 3744 h 5137"/>
                <a:gd name="T60" fmla="*/ 300 w 6500"/>
                <a:gd name="T61" fmla="*/ 3634 h 5137"/>
                <a:gd name="T62" fmla="*/ 44 w 6500"/>
                <a:gd name="T63" fmla="*/ 3846 h 5137"/>
                <a:gd name="T64" fmla="*/ 117 w 6500"/>
                <a:gd name="T65" fmla="*/ 4146 h 5137"/>
                <a:gd name="T66" fmla="*/ 249 w 6500"/>
                <a:gd name="T67" fmla="*/ 4520 h 5137"/>
                <a:gd name="T68" fmla="*/ 659 w 6500"/>
                <a:gd name="T69" fmla="*/ 4579 h 5137"/>
                <a:gd name="T70" fmla="*/ 909 w 6500"/>
                <a:gd name="T71" fmla="*/ 4916 h 5137"/>
                <a:gd name="T72" fmla="*/ 1304 w 6500"/>
                <a:gd name="T73" fmla="*/ 4454 h 5137"/>
                <a:gd name="T74" fmla="*/ 2176 w 6500"/>
                <a:gd name="T75" fmla="*/ 4154 h 5137"/>
                <a:gd name="T76" fmla="*/ 2565 w 6500"/>
                <a:gd name="T77" fmla="*/ 3897 h 5137"/>
                <a:gd name="T78" fmla="*/ 3063 w 6500"/>
                <a:gd name="T79" fmla="*/ 3612 h 5137"/>
                <a:gd name="T80" fmla="*/ 3349 w 6500"/>
                <a:gd name="T81" fmla="*/ 3502 h 5137"/>
                <a:gd name="T82" fmla="*/ 3678 w 6500"/>
                <a:gd name="T83" fmla="*/ 3113 h 5137"/>
                <a:gd name="T84" fmla="*/ 4242 w 6500"/>
                <a:gd name="T85" fmla="*/ 2967 h 5137"/>
                <a:gd name="T86" fmla="*/ 4946 w 6500"/>
                <a:gd name="T87" fmla="*/ 2476 h 5137"/>
                <a:gd name="T88" fmla="*/ 4953 w 6500"/>
                <a:gd name="T89" fmla="*/ 2102 h 5137"/>
                <a:gd name="T90" fmla="*/ 5305 w 6500"/>
                <a:gd name="T91" fmla="*/ 1970 h 5137"/>
                <a:gd name="T92" fmla="*/ 5693 w 6500"/>
                <a:gd name="T93" fmla="*/ 2300 h 5137"/>
                <a:gd name="T94" fmla="*/ 6155 w 6500"/>
                <a:gd name="T95" fmla="*/ 2513 h 5137"/>
                <a:gd name="T96" fmla="*/ 6477 w 6500"/>
                <a:gd name="T97" fmla="*/ 1209 h 5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500" h="5137">
                  <a:moveTo>
                    <a:pt x="6382" y="916"/>
                  </a:moveTo>
                  <a:lnTo>
                    <a:pt x="6382" y="916"/>
                  </a:lnTo>
                  <a:cubicBezTo>
                    <a:pt x="6338" y="828"/>
                    <a:pt x="6250" y="667"/>
                    <a:pt x="6294" y="579"/>
                  </a:cubicBezTo>
                  <a:cubicBezTo>
                    <a:pt x="6338" y="484"/>
                    <a:pt x="6294" y="337"/>
                    <a:pt x="6177" y="374"/>
                  </a:cubicBezTo>
                  <a:cubicBezTo>
                    <a:pt x="6067" y="403"/>
                    <a:pt x="5979" y="330"/>
                    <a:pt x="5906" y="293"/>
                  </a:cubicBezTo>
                  <a:cubicBezTo>
                    <a:pt x="5854" y="264"/>
                    <a:pt x="5774" y="198"/>
                    <a:pt x="5737" y="169"/>
                  </a:cubicBezTo>
                  <a:cubicBezTo>
                    <a:pt x="5693" y="183"/>
                    <a:pt x="5642" y="198"/>
                    <a:pt x="5628" y="205"/>
                  </a:cubicBezTo>
                  <a:cubicBezTo>
                    <a:pt x="5605" y="227"/>
                    <a:pt x="5510" y="169"/>
                    <a:pt x="5488" y="125"/>
                  </a:cubicBezTo>
                  <a:cubicBezTo>
                    <a:pt x="5473" y="81"/>
                    <a:pt x="5430" y="73"/>
                    <a:pt x="5400" y="125"/>
                  </a:cubicBezTo>
                  <a:cubicBezTo>
                    <a:pt x="5364" y="176"/>
                    <a:pt x="5400" y="190"/>
                    <a:pt x="5356" y="183"/>
                  </a:cubicBezTo>
                  <a:cubicBezTo>
                    <a:pt x="5312" y="176"/>
                    <a:pt x="5298" y="176"/>
                    <a:pt x="5210" y="205"/>
                  </a:cubicBezTo>
                  <a:cubicBezTo>
                    <a:pt x="5129" y="242"/>
                    <a:pt x="5166" y="235"/>
                    <a:pt x="5092" y="249"/>
                  </a:cubicBezTo>
                  <a:cubicBezTo>
                    <a:pt x="5019" y="264"/>
                    <a:pt x="5056" y="300"/>
                    <a:pt x="4997" y="352"/>
                  </a:cubicBezTo>
                  <a:cubicBezTo>
                    <a:pt x="4939" y="403"/>
                    <a:pt x="4968" y="418"/>
                    <a:pt x="4939" y="396"/>
                  </a:cubicBezTo>
                  <a:cubicBezTo>
                    <a:pt x="4917" y="366"/>
                    <a:pt x="4931" y="337"/>
                    <a:pt x="4880" y="337"/>
                  </a:cubicBezTo>
                  <a:cubicBezTo>
                    <a:pt x="4829" y="337"/>
                    <a:pt x="4770" y="337"/>
                    <a:pt x="4733" y="300"/>
                  </a:cubicBezTo>
                  <a:cubicBezTo>
                    <a:pt x="4704" y="264"/>
                    <a:pt x="4602" y="300"/>
                    <a:pt x="4550" y="315"/>
                  </a:cubicBezTo>
                  <a:cubicBezTo>
                    <a:pt x="4499" y="337"/>
                    <a:pt x="4506" y="388"/>
                    <a:pt x="4470" y="454"/>
                  </a:cubicBezTo>
                  <a:cubicBezTo>
                    <a:pt x="4440" y="520"/>
                    <a:pt x="4455" y="528"/>
                    <a:pt x="4404" y="550"/>
                  </a:cubicBezTo>
                  <a:cubicBezTo>
                    <a:pt x="4352" y="564"/>
                    <a:pt x="4397" y="616"/>
                    <a:pt x="4404" y="681"/>
                  </a:cubicBezTo>
                  <a:cubicBezTo>
                    <a:pt x="4411" y="755"/>
                    <a:pt x="4382" y="777"/>
                    <a:pt x="4345" y="843"/>
                  </a:cubicBezTo>
                  <a:cubicBezTo>
                    <a:pt x="4309" y="916"/>
                    <a:pt x="4264" y="887"/>
                    <a:pt x="4264" y="843"/>
                  </a:cubicBezTo>
                  <a:cubicBezTo>
                    <a:pt x="4264" y="806"/>
                    <a:pt x="4235" y="806"/>
                    <a:pt x="4184" y="835"/>
                  </a:cubicBezTo>
                  <a:cubicBezTo>
                    <a:pt x="4133" y="872"/>
                    <a:pt x="4103" y="865"/>
                    <a:pt x="4001" y="887"/>
                  </a:cubicBezTo>
                  <a:cubicBezTo>
                    <a:pt x="3906" y="916"/>
                    <a:pt x="3876" y="916"/>
                    <a:pt x="3788" y="945"/>
                  </a:cubicBezTo>
                  <a:cubicBezTo>
                    <a:pt x="3708" y="982"/>
                    <a:pt x="3554" y="931"/>
                    <a:pt x="3480" y="923"/>
                  </a:cubicBezTo>
                  <a:cubicBezTo>
                    <a:pt x="3400" y="916"/>
                    <a:pt x="3349" y="923"/>
                    <a:pt x="3312" y="916"/>
                  </a:cubicBezTo>
                  <a:cubicBezTo>
                    <a:pt x="3283" y="901"/>
                    <a:pt x="3341" y="857"/>
                    <a:pt x="3275" y="843"/>
                  </a:cubicBezTo>
                  <a:cubicBezTo>
                    <a:pt x="3202" y="835"/>
                    <a:pt x="3165" y="784"/>
                    <a:pt x="3114" y="762"/>
                  </a:cubicBezTo>
                  <a:cubicBezTo>
                    <a:pt x="3063" y="733"/>
                    <a:pt x="3114" y="674"/>
                    <a:pt x="3063" y="711"/>
                  </a:cubicBezTo>
                  <a:cubicBezTo>
                    <a:pt x="3011" y="740"/>
                    <a:pt x="3011" y="769"/>
                    <a:pt x="2953" y="777"/>
                  </a:cubicBezTo>
                  <a:cubicBezTo>
                    <a:pt x="2887" y="784"/>
                    <a:pt x="2916" y="755"/>
                    <a:pt x="2880" y="806"/>
                  </a:cubicBezTo>
                  <a:cubicBezTo>
                    <a:pt x="2850" y="857"/>
                    <a:pt x="2821" y="865"/>
                    <a:pt x="2770" y="923"/>
                  </a:cubicBezTo>
                  <a:cubicBezTo>
                    <a:pt x="2718" y="982"/>
                    <a:pt x="2674" y="894"/>
                    <a:pt x="2645" y="879"/>
                  </a:cubicBezTo>
                  <a:cubicBezTo>
                    <a:pt x="2608" y="865"/>
                    <a:pt x="2608" y="821"/>
                    <a:pt x="2630" y="777"/>
                  </a:cubicBezTo>
                  <a:cubicBezTo>
                    <a:pt x="2645" y="733"/>
                    <a:pt x="2638" y="726"/>
                    <a:pt x="2630" y="689"/>
                  </a:cubicBezTo>
                  <a:cubicBezTo>
                    <a:pt x="2616" y="659"/>
                    <a:pt x="2594" y="645"/>
                    <a:pt x="2594" y="608"/>
                  </a:cubicBezTo>
                  <a:cubicBezTo>
                    <a:pt x="2594" y="572"/>
                    <a:pt x="2630" y="572"/>
                    <a:pt x="2652" y="550"/>
                  </a:cubicBezTo>
                  <a:cubicBezTo>
                    <a:pt x="2674" y="520"/>
                    <a:pt x="2638" y="462"/>
                    <a:pt x="2601" y="447"/>
                  </a:cubicBezTo>
                  <a:cubicBezTo>
                    <a:pt x="2565" y="432"/>
                    <a:pt x="2608" y="366"/>
                    <a:pt x="2565" y="381"/>
                  </a:cubicBezTo>
                  <a:cubicBezTo>
                    <a:pt x="2528" y="388"/>
                    <a:pt x="2499" y="352"/>
                    <a:pt x="2499" y="352"/>
                  </a:cubicBezTo>
                  <a:cubicBezTo>
                    <a:pt x="2499" y="352"/>
                    <a:pt x="2513" y="264"/>
                    <a:pt x="2484" y="235"/>
                  </a:cubicBezTo>
                  <a:cubicBezTo>
                    <a:pt x="2447" y="198"/>
                    <a:pt x="2440" y="198"/>
                    <a:pt x="2381" y="205"/>
                  </a:cubicBezTo>
                  <a:cubicBezTo>
                    <a:pt x="2323" y="213"/>
                    <a:pt x="2323" y="147"/>
                    <a:pt x="2293" y="125"/>
                  </a:cubicBezTo>
                  <a:cubicBezTo>
                    <a:pt x="2293" y="117"/>
                    <a:pt x="2293" y="117"/>
                    <a:pt x="2286" y="117"/>
                  </a:cubicBezTo>
                  <a:cubicBezTo>
                    <a:pt x="2271" y="132"/>
                    <a:pt x="2264" y="147"/>
                    <a:pt x="2264" y="147"/>
                  </a:cubicBezTo>
                  <a:cubicBezTo>
                    <a:pt x="2264" y="147"/>
                    <a:pt x="2271" y="132"/>
                    <a:pt x="2286" y="117"/>
                  </a:cubicBezTo>
                  <a:cubicBezTo>
                    <a:pt x="2264" y="95"/>
                    <a:pt x="2257" y="103"/>
                    <a:pt x="2227" y="103"/>
                  </a:cubicBezTo>
                  <a:cubicBezTo>
                    <a:pt x="2191" y="103"/>
                    <a:pt x="2206" y="29"/>
                    <a:pt x="2176" y="22"/>
                  </a:cubicBezTo>
                  <a:cubicBezTo>
                    <a:pt x="2154" y="15"/>
                    <a:pt x="2125" y="51"/>
                    <a:pt x="2081" y="95"/>
                  </a:cubicBezTo>
                  <a:cubicBezTo>
                    <a:pt x="2037" y="139"/>
                    <a:pt x="2000" y="103"/>
                    <a:pt x="1956" y="103"/>
                  </a:cubicBezTo>
                  <a:cubicBezTo>
                    <a:pt x="1912" y="103"/>
                    <a:pt x="1942" y="37"/>
                    <a:pt x="1898" y="22"/>
                  </a:cubicBezTo>
                  <a:cubicBezTo>
                    <a:pt x="1854" y="0"/>
                    <a:pt x="1810" y="22"/>
                    <a:pt x="1773" y="66"/>
                  </a:cubicBezTo>
                  <a:cubicBezTo>
                    <a:pt x="1744" y="103"/>
                    <a:pt x="1729" y="117"/>
                    <a:pt x="1678" y="125"/>
                  </a:cubicBezTo>
                  <a:cubicBezTo>
                    <a:pt x="1627" y="132"/>
                    <a:pt x="1627" y="88"/>
                    <a:pt x="1583" y="95"/>
                  </a:cubicBezTo>
                  <a:cubicBezTo>
                    <a:pt x="1539" y="103"/>
                    <a:pt x="1524" y="154"/>
                    <a:pt x="1487" y="205"/>
                  </a:cubicBezTo>
                  <a:cubicBezTo>
                    <a:pt x="1451" y="257"/>
                    <a:pt x="1436" y="257"/>
                    <a:pt x="1399" y="257"/>
                  </a:cubicBezTo>
                  <a:cubicBezTo>
                    <a:pt x="1370" y="257"/>
                    <a:pt x="1341" y="257"/>
                    <a:pt x="1311" y="264"/>
                  </a:cubicBezTo>
                  <a:cubicBezTo>
                    <a:pt x="1275" y="278"/>
                    <a:pt x="1268" y="278"/>
                    <a:pt x="1231" y="300"/>
                  </a:cubicBezTo>
                  <a:cubicBezTo>
                    <a:pt x="1202" y="330"/>
                    <a:pt x="1180" y="345"/>
                    <a:pt x="1158" y="345"/>
                  </a:cubicBezTo>
                  <a:cubicBezTo>
                    <a:pt x="1128" y="345"/>
                    <a:pt x="1128" y="308"/>
                    <a:pt x="1077" y="308"/>
                  </a:cubicBezTo>
                  <a:cubicBezTo>
                    <a:pt x="1026" y="308"/>
                    <a:pt x="1011" y="345"/>
                    <a:pt x="1011" y="345"/>
                  </a:cubicBezTo>
                  <a:cubicBezTo>
                    <a:pt x="1011" y="345"/>
                    <a:pt x="923" y="359"/>
                    <a:pt x="865" y="359"/>
                  </a:cubicBezTo>
                  <a:cubicBezTo>
                    <a:pt x="806" y="359"/>
                    <a:pt x="791" y="403"/>
                    <a:pt x="762" y="432"/>
                  </a:cubicBezTo>
                  <a:cubicBezTo>
                    <a:pt x="740" y="454"/>
                    <a:pt x="740" y="469"/>
                    <a:pt x="696" y="476"/>
                  </a:cubicBezTo>
                  <a:cubicBezTo>
                    <a:pt x="652" y="491"/>
                    <a:pt x="674" y="432"/>
                    <a:pt x="645" y="447"/>
                  </a:cubicBezTo>
                  <a:cubicBezTo>
                    <a:pt x="623" y="462"/>
                    <a:pt x="623" y="506"/>
                    <a:pt x="616" y="528"/>
                  </a:cubicBezTo>
                  <a:cubicBezTo>
                    <a:pt x="601" y="557"/>
                    <a:pt x="542" y="579"/>
                    <a:pt x="549" y="616"/>
                  </a:cubicBezTo>
                  <a:cubicBezTo>
                    <a:pt x="564" y="652"/>
                    <a:pt x="549" y="718"/>
                    <a:pt x="535" y="740"/>
                  </a:cubicBezTo>
                  <a:cubicBezTo>
                    <a:pt x="520" y="769"/>
                    <a:pt x="498" y="769"/>
                    <a:pt x="476" y="828"/>
                  </a:cubicBezTo>
                  <a:cubicBezTo>
                    <a:pt x="447" y="887"/>
                    <a:pt x="447" y="916"/>
                    <a:pt x="491" y="916"/>
                  </a:cubicBezTo>
                  <a:cubicBezTo>
                    <a:pt x="535" y="916"/>
                    <a:pt x="549" y="967"/>
                    <a:pt x="520" y="997"/>
                  </a:cubicBezTo>
                  <a:cubicBezTo>
                    <a:pt x="484" y="1033"/>
                    <a:pt x="535" y="1099"/>
                    <a:pt x="564" y="1180"/>
                  </a:cubicBezTo>
                  <a:cubicBezTo>
                    <a:pt x="586" y="1253"/>
                    <a:pt x="542" y="1260"/>
                    <a:pt x="491" y="1290"/>
                  </a:cubicBezTo>
                  <a:cubicBezTo>
                    <a:pt x="440" y="1312"/>
                    <a:pt x="491" y="1363"/>
                    <a:pt x="513" y="1451"/>
                  </a:cubicBezTo>
                  <a:cubicBezTo>
                    <a:pt x="528" y="1532"/>
                    <a:pt x="571" y="1502"/>
                    <a:pt x="586" y="1532"/>
                  </a:cubicBezTo>
                  <a:cubicBezTo>
                    <a:pt x="601" y="1568"/>
                    <a:pt x="623" y="1605"/>
                    <a:pt x="593" y="1627"/>
                  </a:cubicBezTo>
                  <a:cubicBezTo>
                    <a:pt x="571" y="1656"/>
                    <a:pt x="564" y="1685"/>
                    <a:pt x="601" y="1737"/>
                  </a:cubicBezTo>
                  <a:cubicBezTo>
                    <a:pt x="645" y="1788"/>
                    <a:pt x="586" y="1883"/>
                    <a:pt x="623" y="1883"/>
                  </a:cubicBezTo>
                  <a:cubicBezTo>
                    <a:pt x="652" y="1883"/>
                    <a:pt x="681" y="1926"/>
                    <a:pt x="652" y="1956"/>
                  </a:cubicBezTo>
                  <a:cubicBezTo>
                    <a:pt x="630" y="1992"/>
                    <a:pt x="740" y="2014"/>
                    <a:pt x="799" y="2007"/>
                  </a:cubicBezTo>
                  <a:cubicBezTo>
                    <a:pt x="813" y="1985"/>
                    <a:pt x="821" y="1970"/>
                    <a:pt x="821" y="1970"/>
                  </a:cubicBezTo>
                  <a:cubicBezTo>
                    <a:pt x="821" y="1970"/>
                    <a:pt x="813" y="1985"/>
                    <a:pt x="799" y="2007"/>
                  </a:cubicBezTo>
                  <a:lnTo>
                    <a:pt x="799" y="2007"/>
                  </a:lnTo>
                  <a:cubicBezTo>
                    <a:pt x="857" y="1999"/>
                    <a:pt x="887" y="2007"/>
                    <a:pt x="909" y="2044"/>
                  </a:cubicBezTo>
                  <a:cubicBezTo>
                    <a:pt x="938" y="2080"/>
                    <a:pt x="989" y="2087"/>
                    <a:pt x="1055" y="2080"/>
                  </a:cubicBezTo>
                  <a:cubicBezTo>
                    <a:pt x="1121" y="2065"/>
                    <a:pt x="1114" y="2058"/>
                    <a:pt x="1136" y="2058"/>
                  </a:cubicBezTo>
                  <a:cubicBezTo>
                    <a:pt x="1165" y="2058"/>
                    <a:pt x="1158" y="2095"/>
                    <a:pt x="1202" y="2102"/>
                  </a:cubicBezTo>
                  <a:cubicBezTo>
                    <a:pt x="1238" y="2109"/>
                    <a:pt x="1268" y="2131"/>
                    <a:pt x="1290" y="2190"/>
                  </a:cubicBezTo>
                  <a:cubicBezTo>
                    <a:pt x="1319" y="2249"/>
                    <a:pt x="1290" y="2293"/>
                    <a:pt x="1363" y="2307"/>
                  </a:cubicBezTo>
                  <a:cubicBezTo>
                    <a:pt x="1429" y="2322"/>
                    <a:pt x="1399" y="2329"/>
                    <a:pt x="1443" y="2315"/>
                  </a:cubicBezTo>
                  <a:cubicBezTo>
                    <a:pt x="1487" y="2300"/>
                    <a:pt x="1487" y="2329"/>
                    <a:pt x="1502" y="2373"/>
                  </a:cubicBezTo>
                  <a:cubicBezTo>
                    <a:pt x="1524" y="2417"/>
                    <a:pt x="1539" y="2454"/>
                    <a:pt x="1553" y="2520"/>
                  </a:cubicBezTo>
                  <a:cubicBezTo>
                    <a:pt x="1575" y="2586"/>
                    <a:pt x="1583" y="2593"/>
                    <a:pt x="1539" y="2630"/>
                  </a:cubicBezTo>
                  <a:cubicBezTo>
                    <a:pt x="1495" y="2666"/>
                    <a:pt x="1297" y="2622"/>
                    <a:pt x="1238" y="2644"/>
                  </a:cubicBezTo>
                  <a:cubicBezTo>
                    <a:pt x="1180" y="2674"/>
                    <a:pt x="1172" y="2718"/>
                    <a:pt x="1150" y="2754"/>
                  </a:cubicBezTo>
                  <a:cubicBezTo>
                    <a:pt x="1121" y="2798"/>
                    <a:pt x="1128" y="2857"/>
                    <a:pt x="1114" y="2864"/>
                  </a:cubicBezTo>
                  <a:cubicBezTo>
                    <a:pt x="1099" y="2879"/>
                    <a:pt x="1084" y="2776"/>
                    <a:pt x="1084" y="2776"/>
                  </a:cubicBezTo>
                  <a:cubicBezTo>
                    <a:pt x="1084" y="2776"/>
                    <a:pt x="1077" y="2820"/>
                    <a:pt x="1040" y="2835"/>
                  </a:cubicBezTo>
                  <a:cubicBezTo>
                    <a:pt x="997" y="2849"/>
                    <a:pt x="960" y="2842"/>
                    <a:pt x="952" y="2879"/>
                  </a:cubicBezTo>
                  <a:cubicBezTo>
                    <a:pt x="945" y="2908"/>
                    <a:pt x="945" y="2930"/>
                    <a:pt x="909" y="2915"/>
                  </a:cubicBezTo>
                  <a:cubicBezTo>
                    <a:pt x="872" y="2908"/>
                    <a:pt x="843" y="2894"/>
                    <a:pt x="813" y="2930"/>
                  </a:cubicBezTo>
                  <a:cubicBezTo>
                    <a:pt x="791" y="2959"/>
                    <a:pt x="799" y="2959"/>
                    <a:pt x="747" y="2981"/>
                  </a:cubicBezTo>
                  <a:cubicBezTo>
                    <a:pt x="696" y="2996"/>
                    <a:pt x="747" y="3033"/>
                    <a:pt x="791" y="3040"/>
                  </a:cubicBezTo>
                  <a:cubicBezTo>
                    <a:pt x="835" y="3047"/>
                    <a:pt x="857" y="3047"/>
                    <a:pt x="835" y="3091"/>
                  </a:cubicBezTo>
                  <a:cubicBezTo>
                    <a:pt x="806" y="3128"/>
                    <a:pt x="777" y="3121"/>
                    <a:pt x="747" y="3128"/>
                  </a:cubicBezTo>
                  <a:cubicBezTo>
                    <a:pt x="725" y="3143"/>
                    <a:pt x="703" y="3165"/>
                    <a:pt x="711" y="3208"/>
                  </a:cubicBezTo>
                  <a:cubicBezTo>
                    <a:pt x="725" y="3253"/>
                    <a:pt x="755" y="3216"/>
                    <a:pt x="784" y="3201"/>
                  </a:cubicBezTo>
                  <a:cubicBezTo>
                    <a:pt x="806" y="3179"/>
                    <a:pt x="828" y="3216"/>
                    <a:pt x="813" y="3253"/>
                  </a:cubicBezTo>
                  <a:cubicBezTo>
                    <a:pt x="806" y="3282"/>
                    <a:pt x="784" y="3282"/>
                    <a:pt x="791" y="3318"/>
                  </a:cubicBezTo>
                  <a:cubicBezTo>
                    <a:pt x="799" y="3355"/>
                    <a:pt x="828" y="3370"/>
                    <a:pt x="887" y="3377"/>
                  </a:cubicBezTo>
                  <a:cubicBezTo>
                    <a:pt x="945" y="3384"/>
                    <a:pt x="916" y="3465"/>
                    <a:pt x="887" y="3480"/>
                  </a:cubicBezTo>
                  <a:cubicBezTo>
                    <a:pt x="850" y="3494"/>
                    <a:pt x="843" y="3494"/>
                    <a:pt x="828" y="3524"/>
                  </a:cubicBezTo>
                  <a:cubicBezTo>
                    <a:pt x="806" y="3546"/>
                    <a:pt x="806" y="3553"/>
                    <a:pt x="777" y="3568"/>
                  </a:cubicBezTo>
                  <a:cubicBezTo>
                    <a:pt x="740" y="3575"/>
                    <a:pt x="696" y="3568"/>
                    <a:pt x="696" y="3568"/>
                  </a:cubicBezTo>
                  <a:cubicBezTo>
                    <a:pt x="696" y="3568"/>
                    <a:pt x="659" y="3597"/>
                    <a:pt x="593" y="3604"/>
                  </a:cubicBezTo>
                  <a:cubicBezTo>
                    <a:pt x="528" y="3619"/>
                    <a:pt x="593" y="3604"/>
                    <a:pt x="571" y="3641"/>
                  </a:cubicBezTo>
                  <a:cubicBezTo>
                    <a:pt x="542" y="3677"/>
                    <a:pt x="542" y="3677"/>
                    <a:pt x="564" y="3707"/>
                  </a:cubicBezTo>
                  <a:cubicBezTo>
                    <a:pt x="579" y="3744"/>
                    <a:pt x="549" y="3765"/>
                    <a:pt x="520" y="3787"/>
                  </a:cubicBezTo>
                  <a:cubicBezTo>
                    <a:pt x="484" y="3802"/>
                    <a:pt x="491" y="3744"/>
                    <a:pt x="469" y="3744"/>
                  </a:cubicBezTo>
                  <a:cubicBezTo>
                    <a:pt x="440" y="3744"/>
                    <a:pt x="461" y="3787"/>
                    <a:pt x="418" y="3831"/>
                  </a:cubicBezTo>
                  <a:cubicBezTo>
                    <a:pt x="374" y="3868"/>
                    <a:pt x="322" y="3809"/>
                    <a:pt x="315" y="3787"/>
                  </a:cubicBezTo>
                  <a:cubicBezTo>
                    <a:pt x="308" y="3758"/>
                    <a:pt x="330" y="3722"/>
                    <a:pt x="330" y="3722"/>
                  </a:cubicBezTo>
                  <a:cubicBezTo>
                    <a:pt x="330" y="3722"/>
                    <a:pt x="271" y="3656"/>
                    <a:pt x="300" y="3634"/>
                  </a:cubicBezTo>
                  <a:cubicBezTo>
                    <a:pt x="322" y="3604"/>
                    <a:pt x="264" y="3582"/>
                    <a:pt x="249" y="3619"/>
                  </a:cubicBezTo>
                  <a:cubicBezTo>
                    <a:pt x="227" y="3648"/>
                    <a:pt x="227" y="3641"/>
                    <a:pt x="183" y="3670"/>
                  </a:cubicBezTo>
                  <a:cubicBezTo>
                    <a:pt x="147" y="3692"/>
                    <a:pt x="125" y="3699"/>
                    <a:pt x="110" y="3751"/>
                  </a:cubicBezTo>
                  <a:cubicBezTo>
                    <a:pt x="95" y="3802"/>
                    <a:pt x="88" y="3839"/>
                    <a:pt x="44" y="3846"/>
                  </a:cubicBezTo>
                  <a:cubicBezTo>
                    <a:pt x="0" y="3853"/>
                    <a:pt x="0" y="3897"/>
                    <a:pt x="15" y="3949"/>
                  </a:cubicBezTo>
                  <a:cubicBezTo>
                    <a:pt x="37" y="4000"/>
                    <a:pt x="59" y="3978"/>
                    <a:pt x="88" y="3956"/>
                  </a:cubicBezTo>
                  <a:cubicBezTo>
                    <a:pt x="110" y="3934"/>
                    <a:pt x="154" y="3971"/>
                    <a:pt x="168" y="4029"/>
                  </a:cubicBezTo>
                  <a:cubicBezTo>
                    <a:pt x="183" y="4095"/>
                    <a:pt x="176" y="4110"/>
                    <a:pt x="117" y="4146"/>
                  </a:cubicBezTo>
                  <a:cubicBezTo>
                    <a:pt x="59" y="4176"/>
                    <a:pt x="51" y="4183"/>
                    <a:pt x="22" y="4227"/>
                  </a:cubicBezTo>
                  <a:cubicBezTo>
                    <a:pt x="7" y="4264"/>
                    <a:pt x="95" y="4293"/>
                    <a:pt x="117" y="4300"/>
                  </a:cubicBezTo>
                  <a:cubicBezTo>
                    <a:pt x="147" y="4300"/>
                    <a:pt x="168" y="4308"/>
                    <a:pt x="183" y="4330"/>
                  </a:cubicBezTo>
                  <a:cubicBezTo>
                    <a:pt x="205" y="4359"/>
                    <a:pt x="198" y="4498"/>
                    <a:pt x="249" y="4520"/>
                  </a:cubicBezTo>
                  <a:cubicBezTo>
                    <a:pt x="308" y="4542"/>
                    <a:pt x="366" y="4564"/>
                    <a:pt x="410" y="4564"/>
                  </a:cubicBezTo>
                  <a:cubicBezTo>
                    <a:pt x="440" y="4564"/>
                    <a:pt x="513" y="4601"/>
                    <a:pt x="564" y="4630"/>
                  </a:cubicBezTo>
                  <a:cubicBezTo>
                    <a:pt x="557" y="4623"/>
                    <a:pt x="557" y="4623"/>
                    <a:pt x="557" y="4623"/>
                  </a:cubicBezTo>
                  <a:cubicBezTo>
                    <a:pt x="557" y="4623"/>
                    <a:pt x="616" y="4579"/>
                    <a:pt x="659" y="4579"/>
                  </a:cubicBezTo>
                  <a:cubicBezTo>
                    <a:pt x="703" y="4579"/>
                    <a:pt x="696" y="4667"/>
                    <a:pt x="725" y="4711"/>
                  </a:cubicBezTo>
                  <a:cubicBezTo>
                    <a:pt x="762" y="4755"/>
                    <a:pt x="828" y="4733"/>
                    <a:pt x="865" y="4769"/>
                  </a:cubicBezTo>
                  <a:cubicBezTo>
                    <a:pt x="901" y="4806"/>
                    <a:pt x="872" y="4828"/>
                    <a:pt x="865" y="4857"/>
                  </a:cubicBezTo>
                  <a:cubicBezTo>
                    <a:pt x="850" y="4894"/>
                    <a:pt x="901" y="4872"/>
                    <a:pt x="909" y="4916"/>
                  </a:cubicBezTo>
                  <a:cubicBezTo>
                    <a:pt x="923" y="4960"/>
                    <a:pt x="967" y="5136"/>
                    <a:pt x="1026" y="4960"/>
                  </a:cubicBezTo>
                  <a:cubicBezTo>
                    <a:pt x="1077" y="4791"/>
                    <a:pt x="1092" y="4703"/>
                    <a:pt x="1128" y="4681"/>
                  </a:cubicBezTo>
                  <a:cubicBezTo>
                    <a:pt x="1158" y="4659"/>
                    <a:pt x="1180" y="4586"/>
                    <a:pt x="1180" y="4542"/>
                  </a:cubicBezTo>
                  <a:cubicBezTo>
                    <a:pt x="1180" y="4498"/>
                    <a:pt x="1275" y="4462"/>
                    <a:pt x="1304" y="4454"/>
                  </a:cubicBezTo>
                  <a:cubicBezTo>
                    <a:pt x="1341" y="4440"/>
                    <a:pt x="1363" y="4374"/>
                    <a:pt x="1385" y="4330"/>
                  </a:cubicBezTo>
                  <a:cubicBezTo>
                    <a:pt x="1407" y="4278"/>
                    <a:pt x="1692" y="4227"/>
                    <a:pt x="1737" y="4234"/>
                  </a:cubicBezTo>
                  <a:cubicBezTo>
                    <a:pt x="1780" y="4249"/>
                    <a:pt x="1780" y="4234"/>
                    <a:pt x="1876" y="4168"/>
                  </a:cubicBezTo>
                  <a:cubicBezTo>
                    <a:pt x="1964" y="4103"/>
                    <a:pt x="2052" y="4088"/>
                    <a:pt x="2176" y="4154"/>
                  </a:cubicBezTo>
                  <a:cubicBezTo>
                    <a:pt x="2301" y="4227"/>
                    <a:pt x="2271" y="4234"/>
                    <a:pt x="2271" y="4234"/>
                  </a:cubicBezTo>
                  <a:cubicBezTo>
                    <a:pt x="2271" y="4234"/>
                    <a:pt x="2396" y="4213"/>
                    <a:pt x="2425" y="4110"/>
                  </a:cubicBezTo>
                  <a:cubicBezTo>
                    <a:pt x="2462" y="4007"/>
                    <a:pt x="2418" y="3985"/>
                    <a:pt x="2440" y="3919"/>
                  </a:cubicBezTo>
                  <a:cubicBezTo>
                    <a:pt x="2462" y="3853"/>
                    <a:pt x="2506" y="3919"/>
                    <a:pt x="2565" y="3897"/>
                  </a:cubicBezTo>
                  <a:cubicBezTo>
                    <a:pt x="2623" y="3875"/>
                    <a:pt x="2652" y="3853"/>
                    <a:pt x="2726" y="3875"/>
                  </a:cubicBezTo>
                  <a:cubicBezTo>
                    <a:pt x="2792" y="3897"/>
                    <a:pt x="2850" y="3861"/>
                    <a:pt x="2850" y="3758"/>
                  </a:cubicBezTo>
                  <a:cubicBezTo>
                    <a:pt x="2850" y="3656"/>
                    <a:pt x="2894" y="3553"/>
                    <a:pt x="2938" y="3582"/>
                  </a:cubicBezTo>
                  <a:cubicBezTo>
                    <a:pt x="2982" y="3604"/>
                    <a:pt x="3056" y="3670"/>
                    <a:pt x="3063" y="3612"/>
                  </a:cubicBezTo>
                  <a:cubicBezTo>
                    <a:pt x="3078" y="3553"/>
                    <a:pt x="3078" y="3524"/>
                    <a:pt x="3121" y="3465"/>
                  </a:cubicBezTo>
                  <a:cubicBezTo>
                    <a:pt x="3165" y="3406"/>
                    <a:pt x="3180" y="3340"/>
                    <a:pt x="3180" y="3340"/>
                  </a:cubicBezTo>
                  <a:cubicBezTo>
                    <a:pt x="3180" y="3340"/>
                    <a:pt x="3165" y="3406"/>
                    <a:pt x="3224" y="3458"/>
                  </a:cubicBezTo>
                  <a:cubicBezTo>
                    <a:pt x="3275" y="3502"/>
                    <a:pt x="3312" y="3531"/>
                    <a:pt x="3349" y="3502"/>
                  </a:cubicBezTo>
                  <a:cubicBezTo>
                    <a:pt x="3378" y="3465"/>
                    <a:pt x="3392" y="3480"/>
                    <a:pt x="3437" y="3406"/>
                  </a:cubicBezTo>
                  <a:cubicBezTo>
                    <a:pt x="3480" y="3340"/>
                    <a:pt x="3480" y="3318"/>
                    <a:pt x="3480" y="3260"/>
                  </a:cubicBezTo>
                  <a:cubicBezTo>
                    <a:pt x="3480" y="3201"/>
                    <a:pt x="3451" y="3128"/>
                    <a:pt x="3502" y="3135"/>
                  </a:cubicBezTo>
                  <a:cubicBezTo>
                    <a:pt x="3561" y="3150"/>
                    <a:pt x="3598" y="3157"/>
                    <a:pt x="3678" y="3113"/>
                  </a:cubicBezTo>
                  <a:cubicBezTo>
                    <a:pt x="3752" y="3069"/>
                    <a:pt x="3788" y="3106"/>
                    <a:pt x="3847" y="3106"/>
                  </a:cubicBezTo>
                  <a:cubicBezTo>
                    <a:pt x="3906" y="3106"/>
                    <a:pt x="3913" y="3069"/>
                    <a:pt x="3993" y="3047"/>
                  </a:cubicBezTo>
                  <a:cubicBezTo>
                    <a:pt x="4074" y="3025"/>
                    <a:pt x="4081" y="3069"/>
                    <a:pt x="4155" y="3047"/>
                  </a:cubicBezTo>
                  <a:cubicBezTo>
                    <a:pt x="4221" y="3025"/>
                    <a:pt x="4264" y="3025"/>
                    <a:pt x="4242" y="2967"/>
                  </a:cubicBezTo>
                  <a:cubicBezTo>
                    <a:pt x="4221" y="2908"/>
                    <a:pt x="4242" y="2806"/>
                    <a:pt x="4382" y="2776"/>
                  </a:cubicBezTo>
                  <a:cubicBezTo>
                    <a:pt x="4514" y="2740"/>
                    <a:pt x="4528" y="2798"/>
                    <a:pt x="4631" y="2732"/>
                  </a:cubicBezTo>
                  <a:cubicBezTo>
                    <a:pt x="4726" y="2659"/>
                    <a:pt x="4821" y="2608"/>
                    <a:pt x="4887" y="2571"/>
                  </a:cubicBezTo>
                  <a:cubicBezTo>
                    <a:pt x="4953" y="2534"/>
                    <a:pt x="4865" y="2549"/>
                    <a:pt x="4946" y="2476"/>
                  </a:cubicBezTo>
                  <a:cubicBezTo>
                    <a:pt x="5027" y="2410"/>
                    <a:pt x="5049" y="2432"/>
                    <a:pt x="5137" y="2410"/>
                  </a:cubicBezTo>
                  <a:cubicBezTo>
                    <a:pt x="5232" y="2388"/>
                    <a:pt x="5320" y="2322"/>
                    <a:pt x="5195" y="2278"/>
                  </a:cubicBezTo>
                  <a:cubicBezTo>
                    <a:pt x="5071" y="2227"/>
                    <a:pt x="5049" y="2219"/>
                    <a:pt x="5049" y="2175"/>
                  </a:cubicBezTo>
                  <a:cubicBezTo>
                    <a:pt x="5049" y="2131"/>
                    <a:pt x="4975" y="2139"/>
                    <a:pt x="4953" y="2102"/>
                  </a:cubicBezTo>
                  <a:cubicBezTo>
                    <a:pt x="4931" y="2073"/>
                    <a:pt x="4931" y="2073"/>
                    <a:pt x="4953" y="1992"/>
                  </a:cubicBezTo>
                  <a:cubicBezTo>
                    <a:pt x="4975" y="1912"/>
                    <a:pt x="4968" y="1912"/>
                    <a:pt x="5056" y="1926"/>
                  </a:cubicBezTo>
                  <a:cubicBezTo>
                    <a:pt x="5151" y="1934"/>
                    <a:pt x="5151" y="1934"/>
                    <a:pt x="5195" y="1977"/>
                  </a:cubicBezTo>
                  <a:cubicBezTo>
                    <a:pt x="5239" y="2029"/>
                    <a:pt x="5261" y="2036"/>
                    <a:pt x="5305" y="1970"/>
                  </a:cubicBezTo>
                  <a:cubicBezTo>
                    <a:pt x="5356" y="1904"/>
                    <a:pt x="5400" y="1904"/>
                    <a:pt x="5444" y="1948"/>
                  </a:cubicBezTo>
                  <a:cubicBezTo>
                    <a:pt x="5488" y="1992"/>
                    <a:pt x="5605" y="2029"/>
                    <a:pt x="5628" y="2073"/>
                  </a:cubicBezTo>
                  <a:cubicBezTo>
                    <a:pt x="5649" y="2117"/>
                    <a:pt x="5649" y="2183"/>
                    <a:pt x="5613" y="2227"/>
                  </a:cubicBezTo>
                  <a:cubicBezTo>
                    <a:pt x="5583" y="2278"/>
                    <a:pt x="5613" y="2344"/>
                    <a:pt x="5693" y="2300"/>
                  </a:cubicBezTo>
                  <a:cubicBezTo>
                    <a:pt x="5774" y="2256"/>
                    <a:pt x="5796" y="2351"/>
                    <a:pt x="5752" y="2410"/>
                  </a:cubicBezTo>
                  <a:cubicBezTo>
                    <a:pt x="5708" y="2468"/>
                    <a:pt x="5730" y="2513"/>
                    <a:pt x="5803" y="2527"/>
                  </a:cubicBezTo>
                  <a:cubicBezTo>
                    <a:pt x="5884" y="2534"/>
                    <a:pt x="5986" y="2571"/>
                    <a:pt x="6009" y="2608"/>
                  </a:cubicBezTo>
                  <a:cubicBezTo>
                    <a:pt x="6030" y="2637"/>
                    <a:pt x="6148" y="2615"/>
                    <a:pt x="6155" y="2513"/>
                  </a:cubicBezTo>
                  <a:cubicBezTo>
                    <a:pt x="6170" y="2410"/>
                    <a:pt x="6170" y="2344"/>
                    <a:pt x="6236" y="2263"/>
                  </a:cubicBezTo>
                  <a:cubicBezTo>
                    <a:pt x="6309" y="2183"/>
                    <a:pt x="6294" y="2051"/>
                    <a:pt x="6331" y="1970"/>
                  </a:cubicBezTo>
                  <a:cubicBezTo>
                    <a:pt x="6360" y="1890"/>
                    <a:pt x="6485" y="1517"/>
                    <a:pt x="6455" y="1451"/>
                  </a:cubicBezTo>
                  <a:cubicBezTo>
                    <a:pt x="6419" y="1378"/>
                    <a:pt x="6455" y="1290"/>
                    <a:pt x="6477" y="1209"/>
                  </a:cubicBezTo>
                  <a:cubicBezTo>
                    <a:pt x="6499" y="1128"/>
                    <a:pt x="6433" y="1004"/>
                    <a:pt x="6382" y="9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" name="Freeform 22"/>
            <p:cNvSpPr>
              <a:spLocks noChangeArrowheads="1"/>
            </p:cNvSpPr>
            <p:nvPr/>
          </p:nvSpPr>
          <p:spPr bwMode="auto">
            <a:xfrm>
              <a:off x="5495144" y="4899865"/>
              <a:ext cx="393964" cy="302768"/>
            </a:xfrm>
            <a:custGeom>
              <a:avLst/>
              <a:gdLst>
                <a:gd name="T0" fmla="*/ 7 w 1027"/>
                <a:gd name="T1" fmla="*/ 66 h 800"/>
                <a:gd name="T2" fmla="*/ 7 w 1027"/>
                <a:gd name="T3" fmla="*/ 66 h 800"/>
                <a:gd name="T4" fmla="*/ 95 w 1027"/>
                <a:gd name="T5" fmla="*/ 183 h 800"/>
                <a:gd name="T6" fmla="*/ 257 w 1027"/>
                <a:gd name="T7" fmla="*/ 278 h 800"/>
                <a:gd name="T8" fmla="*/ 322 w 1027"/>
                <a:gd name="T9" fmla="*/ 417 h 800"/>
                <a:gd name="T10" fmla="*/ 396 w 1027"/>
                <a:gd name="T11" fmla="*/ 498 h 800"/>
                <a:gd name="T12" fmla="*/ 447 w 1027"/>
                <a:gd name="T13" fmla="*/ 637 h 800"/>
                <a:gd name="T14" fmla="*/ 586 w 1027"/>
                <a:gd name="T15" fmla="*/ 696 h 800"/>
                <a:gd name="T16" fmla="*/ 674 w 1027"/>
                <a:gd name="T17" fmla="*/ 740 h 800"/>
                <a:gd name="T18" fmla="*/ 747 w 1027"/>
                <a:gd name="T19" fmla="*/ 747 h 800"/>
                <a:gd name="T20" fmla="*/ 835 w 1027"/>
                <a:gd name="T21" fmla="*/ 762 h 800"/>
                <a:gd name="T22" fmla="*/ 916 w 1027"/>
                <a:gd name="T23" fmla="*/ 740 h 800"/>
                <a:gd name="T24" fmla="*/ 975 w 1027"/>
                <a:gd name="T25" fmla="*/ 630 h 800"/>
                <a:gd name="T26" fmla="*/ 982 w 1027"/>
                <a:gd name="T27" fmla="*/ 527 h 800"/>
                <a:gd name="T28" fmla="*/ 982 w 1027"/>
                <a:gd name="T29" fmla="*/ 454 h 800"/>
                <a:gd name="T30" fmla="*/ 1004 w 1027"/>
                <a:gd name="T31" fmla="*/ 396 h 800"/>
                <a:gd name="T32" fmla="*/ 931 w 1027"/>
                <a:gd name="T33" fmla="*/ 300 h 800"/>
                <a:gd name="T34" fmla="*/ 850 w 1027"/>
                <a:gd name="T35" fmla="*/ 352 h 800"/>
                <a:gd name="T36" fmla="*/ 755 w 1027"/>
                <a:gd name="T37" fmla="*/ 337 h 800"/>
                <a:gd name="T38" fmla="*/ 608 w 1027"/>
                <a:gd name="T39" fmla="*/ 264 h 800"/>
                <a:gd name="T40" fmla="*/ 491 w 1027"/>
                <a:gd name="T41" fmla="*/ 220 h 800"/>
                <a:gd name="T42" fmla="*/ 396 w 1027"/>
                <a:gd name="T43" fmla="*/ 190 h 800"/>
                <a:gd name="T44" fmla="*/ 293 w 1027"/>
                <a:gd name="T45" fmla="*/ 154 h 800"/>
                <a:gd name="T46" fmla="*/ 220 w 1027"/>
                <a:gd name="T47" fmla="*/ 110 h 800"/>
                <a:gd name="T48" fmla="*/ 110 w 1027"/>
                <a:gd name="T49" fmla="*/ 95 h 800"/>
                <a:gd name="T50" fmla="*/ 7 w 1027"/>
                <a:gd name="T51" fmla="*/ 66 h 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1027" h="800">
                  <a:moveTo>
                    <a:pt x="7" y="66"/>
                  </a:moveTo>
                  <a:lnTo>
                    <a:pt x="7" y="66"/>
                  </a:lnTo>
                  <a:cubicBezTo>
                    <a:pt x="0" y="110"/>
                    <a:pt x="44" y="168"/>
                    <a:pt x="95" y="183"/>
                  </a:cubicBezTo>
                  <a:cubicBezTo>
                    <a:pt x="147" y="205"/>
                    <a:pt x="234" y="234"/>
                    <a:pt x="257" y="278"/>
                  </a:cubicBezTo>
                  <a:cubicBezTo>
                    <a:pt x="271" y="322"/>
                    <a:pt x="278" y="381"/>
                    <a:pt x="322" y="417"/>
                  </a:cubicBezTo>
                  <a:cubicBezTo>
                    <a:pt x="366" y="447"/>
                    <a:pt x="374" y="454"/>
                    <a:pt x="396" y="498"/>
                  </a:cubicBezTo>
                  <a:cubicBezTo>
                    <a:pt x="425" y="542"/>
                    <a:pt x="425" y="594"/>
                    <a:pt x="447" y="637"/>
                  </a:cubicBezTo>
                  <a:cubicBezTo>
                    <a:pt x="476" y="681"/>
                    <a:pt x="528" y="703"/>
                    <a:pt x="586" y="696"/>
                  </a:cubicBezTo>
                  <a:cubicBezTo>
                    <a:pt x="645" y="689"/>
                    <a:pt x="652" y="711"/>
                    <a:pt x="674" y="740"/>
                  </a:cubicBezTo>
                  <a:cubicBezTo>
                    <a:pt x="689" y="762"/>
                    <a:pt x="718" y="791"/>
                    <a:pt x="747" y="747"/>
                  </a:cubicBezTo>
                  <a:cubicBezTo>
                    <a:pt x="769" y="703"/>
                    <a:pt x="806" y="725"/>
                    <a:pt x="835" y="762"/>
                  </a:cubicBezTo>
                  <a:cubicBezTo>
                    <a:pt x="857" y="799"/>
                    <a:pt x="887" y="799"/>
                    <a:pt x="916" y="740"/>
                  </a:cubicBezTo>
                  <a:cubicBezTo>
                    <a:pt x="952" y="681"/>
                    <a:pt x="997" y="689"/>
                    <a:pt x="975" y="630"/>
                  </a:cubicBezTo>
                  <a:cubicBezTo>
                    <a:pt x="960" y="564"/>
                    <a:pt x="960" y="564"/>
                    <a:pt x="982" y="527"/>
                  </a:cubicBezTo>
                  <a:cubicBezTo>
                    <a:pt x="1011" y="484"/>
                    <a:pt x="1004" y="484"/>
                    <a:pt x="982" y="454"/>
                  </a:cubicBezTo>
                  <a:cubicBezTo>
                    <a:pt x="967" y="432"/>
                    <a:pt x="975" y="447"/>
                    <a:pt x="1004" y="396"/>
                  </a:cubicBezTo>
                  <a:cubicBezTo>
                    <a:pt x="1026" y="344"/>
                    <a:pt x="982" y="315"/>
                    <a:pt x="931" y="300"/>
                  </a:cubicBezTo>
                  <a:cubicBezTo>
                    <a:pt x="887" y="293"/>
                    <a:pt x="887" y="344"/>
                    <a:pt x="850" y="352"/>
                  </a:cubicBezTo>
                  <a:cubicBezTo>
                    <a:pt x="813" y="366"/>
                    <a:pt x="784" y="396"/>
                    <a:pt x="755" y="337"/>
                  </a:cubicBezTo>
                  <a:cubicBezTo>
                    <a:pt x="733" y="278"/>
                    <a:pt x="652" y="256"/>
                    <a:pt x="608" y="264"/>
                  </a:cubicBezTo>
                  <a:cubicBezTo>
                    <a:pt x="571" y="271"/>
                    <a:pt x="506" y="256"/>
                    <a:pt x="491" y="220"/>
                  </a:cubicBezTo>
                  <a:cubicBezTo>
                    <a:pt x="476" y="183"/>
                    <a:pt x="447" y="183"/>
                    <a:pt x="396" y="190"/>
                  </a:cubicBezTo>
                  <a:cubicBezTo>
                    <a:pt x="344" y="205"/>
                    <a:pt x="322" y="183"/>
                    <a:pt x="293" y="154"/>
                  </a:cubicBezTo>
                  <a:cubicBezTo>
                    <a:pt x="271" y="117"/>
                    <a:pt x="264" y="110"/>
                    <a:pt x="220" y="110"/>
                  </a:cubicBezTo>
                  <a:cubicBezTo>
                    <a:pt x="176" y="110"/>
                    <a:pt x="132" y="132"/>
                    <a:pt x="110" y="95"/>
                  </a:cubicBezTo>
                  <a:cubicBezTo>
                    <a:pt x="80" y="51"/>
                    <a:pt x="15" y="0"/>
                    <a:pt x="7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" name="Freeform 23"/>
            <p:cNvSpPr>
              <a:spLocks noChangeArrowheads="1"/>
            </p:cNvSpPr>
            <p:nvPr/>
          </p:nvSpPr>
          <p:spPr bwMode="auto">
            <a:xfrm>
              <a:off x="5349231" y="2581680"/>
              <a:ext cx="2272586" cy="2152209"/>
            </a:xfrm>
            <a:custGeom>
              <a:avLst/>
              <a:gdLst>
                <a:gd name="T0" fmla="*/ 4140 w 5913"/>
                <a:gd name="T1" fmla="*/ 5488 h 5665"/>
                <a:gd name="T2" fmla="*/ 3788 w 5913"/>
                <a:gd name="T3" fmla="*/ 5569 h 5665"/>
                <a:gd name="T4" fmla="*/ 3466 w 5913"/>
                <a:gd name="T5" fmla="*/ 5422 h 5665"/>
                <a:gd name="T6" fmla="*/ 3187 w 5913"/>
                <a:gd name="T7" fmla="*/ 5400 h 5665"/>
                <a:gd name="T8" fmla="*/ 2894 w 5913"/>
                <a:gd name="T9" fmla="*/ 5063 h 5665"/>
                <a:gd name="T10" fmla="*/ 2081 w 5913"/>
                <a:gd name="T11" fmla="*/ 4118 h 5665"/>
                <a:gd name="T12" fmla="*/ 1443 w 5913"/>
                <a:gd name="T13" fmla="*/ 3935 h 5665"/>
                <a:gd name="T14" fmla="*/ 1092 w 5913"/>
                <a:gd name="T15" fmla="*/ 3429 h 5665"/>
                <a:gd name="T16" fmla="*/ 1341 w 5913"/>
                <a:gd name="T17" fmla="*/ 3334 h 5665"/>
                <a:gd name="T18" fmla="*/ 1062 w 5913"/>
                <a:gd name="T19" fmla="*/ 3136 h 5665"/>
                <a:gd name="T20" fmla="*/ 945 w 5913"/>
                <a:gd name="T21" fmla="*/ 2616 h 5665"/>
                <a:gd name="T22" fmla="*/ 571 w 5913"/>
                <a:gd name="T23" fmla="*/ 2462 h 5665"/>
                <a:gd name="T24" fmla="*/ 703 w 5913"/>
                <a:gd name="T25" fmla="*/ 2242 h 5665"/>
                <a:gd name="T26" fmla="*/ 1209 w 5913"/>
                <a:gd name="T27" fmla="*/ 2191 h 5665"/>
                <a:gd name="T28" fmla="*/ 1290 w 5913"/>
                <a:gd name="T29" fmla="*/ 2022 h 5665"/>
                <a:gd name="T30" fmla="*/ 1026 w 5913"/>
                <a:gd name="T31" fmla="*/ 1920 h 5665"/>
                <a:gd name="T32" fmla="*/ 1143 w 5913"/>
                <a:gd name="T33" fmla="*/ 1634 h 5665"/>
                <a:gd name="T34" fmla="*/ 923 w 5913"/>
                <a:gd name="T35" fmla="*/ 1312 h 5665"/>
                <a:gd name="T36" fmla="*/ 608 w 5913"/>
                <a:gd name="T37" fmla="*/ 674 h 5665"/>
                <a:gd name="T38" fmla="*/ 183 w 5913"/>
                <a:gd name="T39" fmla="*/ 689 h 5665"/>
                <a:gd name="T40" fmla="*/ 110 w 5913"/>
                <a:gd name="T41" fmla="*/ 1055 h 5665"/>
                <a:gd name="T42" fmla="*/ 139 w 5913"/>
                <a:gd name="T43" fmla="*/ 249 h 5665"/>
                <a:gd name="T44" fmla="*/ 418 w 5913"/>
                <a:gd name="T45" fmla="*/ 95 h 5665"/>
                <a:gd name="T46" fmla="*/ 205 w 5913"/>
                <a:gd name="T47" fmla="*/ 403 h 5665"/>
                <a:gd name="T48" fmla="*/ 821 w 5913"/>
                <a:gd name="T49" fmla="*/ 564 h 5665"/>
                <a:gd name="T50" fmla="*/ 1700 w 5913"/>
                <a:gd name="T51" fmla="*/ 660 h 5665"/>
                <a:gd name="T52" fmla="*/ 2220 w 5913"/>
                <a:gd name="T53" fmla="*/ 777 h 5665"/>
                <a:gd name="T54" fmla="*/ 2550 w 5913"/>
                <a:gd name="T55" fmla="*/ 769 h 5665"/>
                <a:gd name="T56" fmla="*/ 3165 w 5913"/>
                <a:gd name="T57" fmla="*/ 901 h 5665"/>
                <a:gd name="T58" fmla="*/ 3414 w 5913"/>
                <a:gd name="T59" fmla="*/ 1414 h 5665"/>
                <a:gd name="T60" fmla="*/ 3078 w 5913"/>
                <a:gd name="T61" fmla="*/ 2059 h 5665"/>
                <a:gd name="T62" fmla="*/ 3744 w 5913"/>
                <a:gd name="T63" fmla="*/ 2044 h 5665"/>
                <a:gd name="T64" fmla="*/ 3942 w 5913"/>
                <a:gd name="T65" fmla="*/ 2088 h 5665"/>
                <a:gd name="T66" fmla="*/ 4813 w 5913"/>
                <a:gd name="T67" fmla="*/ 2499 h 5665"/>
                <a:gd name="T68" fmla="*/ 5414 w 5913"/>
                <a:gd name="T69" fmla="*/ 2242 h 5665"/>
                <a:gd name="T70" fmla="*/ 5297 w 5913"/>
                <a:gd name="T71" fmla="*/ 2081 h 5665"/>
                <a:gd name="T72" fmla="*/ 5326 w 5913"/>
                <a:gd name="T73" fmla="*/ 1788 h 5665"/>
                <a:gd name="T74" fmla="*/ 5868 w 5913"/>
                <a:gd name="T75" fmla="*/ 2096 h 5665"/>
                <a:gd name="T76" fmla="*/ 5670 w 5913"/>
                <a:gd name="T77" fmla="*/ 2140 h 5665"/>
                <a:gd name="T78" fmla="*/ 5458 w 5913"/>
                <a:gd name="T79" fmla="*/ 2308 h 5665"/>
                <a:gd name="T80" fmla="*/ 5282 w 5913"/>
                <a:gd name="T81" fmla="*/ 3041 h 5665"/>
                <a:gd name="T82" fmla="*/ 5106 w 5913"/>
                <a:gd name="T83" fmla="*/ 3605 h 5665"/>
                <a:gd name="T84" fmla="*/ 4864 w 5913"/>
                <a:gd name="T85" fmla="*/ 4052 h 5665"/>
                <a:gd name="T86" fmla="*/ 5209 w 5913"/>
                <a:gd name="T87" fmla="*/ 4543 h 5665"/>
                <a:gd name="T88" fmla="*/ 5099 w 5913"/>
                <a:gd name="T89" fmla="*/ 4976 h 5665"/>
                <a:gd name="T90" fmla="*/ 4857 w 5913"/>
                <a:gd name="T91" fmla="*/ 5276 h 5665"/>
                <a:gd name="T92" fmla="*/ 4593 w 5913"/>
                <a:gd name="T93" fmla="*/ 5657 h 5665"/>
                <a:gd name="T94" fmla="*/ 3656 w 5913"/>
                <a:gd name="T95" fmla="*/ 2403 h 5665"/>
                <a:gd name="T96" fmla="*/ 322 w 5913"/>
                <a:gd name="T97" fmla="*/ 2030 h 5665"/>
                <a:gd name="T98" fmla="*/ 667 w 5913"/>
                <a:gd name="T99" fmla="*/ 1979 h 5665"/>
                <a:gd name="T100" fmla="*/ 850 w 5913"/>
                <a:gd name="T101" fmla="*/ 1707 h 5665"/>
                <a:gd name="T102" fmla="*/ 667 w 5913"/>
                <a:gd name="T103" fmla="*/ 1979 h 5665"/>
                <a:gd name="T104" fmla="*/ 564 w 5913"/>
                <a:gd name="T105" fmla="*/ 1649 h 5665"/>
                <a:gd name="T106" fmla="*/ 51 w 5913"/>
                <a:gd name="T107" fmla="*/ 1392 h 5665"/>
                <a:gd name="T108" fmla="*/ 227 w 5913"/>
                <a:gd name="T109" fmla="*/ 1400 h 5665"/>
                <a:gd name="T110" fmla="*/ 557 w 5913"/>
                <a:gd name="T111" fmla="*/ 1531 h 5665"/>
                <a:gd name="T112" fmla="*/ 791 w 5913"/>
                <a:gd name="T113" fmla="*/ 1282 h 5665"/>
                <a:gd name="T114" fmla="*/ 528 w 5913"/>
                <a:gd name="T115" fmla="*/ 1356 h 5665"/>
                <a:gd name="T116" fmla="*/ 330 w 5913"/>
                <a:gd name="T117" fmla="*/ 1077 h 5665"/>
                <a:gd name="T118" fmla="*/ 593 w 5913"/>
                <a:gd name="T119" fmla="*/ 1282 h 56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913" h="5665">
                  <a:moveTo>
                    <a:pt x="4549" y="5664"/>
                  </a:moveTo>
                  <a:lnTo>
                    <a:pt x="4549" y="5664"/>
                  </a:lnTo>
                  <a:cubicBezTo>
                    <a:pt x="4527" y="5664"/>
                    <a:pt x="4498" y="5657"/>
                    <a:pt x="4476" y="5650"/>
                  </a:cubicBezTo>
                  <a:cubicBezTo>
                    <a:pt x="4461" y="5642"/>
                    <a:pt x="4447" y="5642"/>
                    <a:pt x="4432" y="5635"/>
                  </a:cubicBezTo>
                  <a:cubicBezTo>
                    <a:pt x="4389" y="5628"/>
                    <a:pt x="4323" y="5598"/>
                    <a:pt x="4286" y="5576"/>
                  </a:cubicBezTo>
                  <a:cubicBezTo>
                    <a:pt x="4272" y="5569"/>
                    <a:pt x="4264" y="5562"/>
                    <a:pt x="4257" y="5562"/>
                  </a:cubicBezTo>
                  <a:cubicBezTo>
                    <a:pt x="4235" y="5547"/>
                    <a:pt x="4184" y="5518"/>
                    <a:pt x="4140" y="5488"/>
                  </a:cubicBezTo>
                  <a:cubicBezTo>
                    <a:pt x="4118" y="5474"/>
                    <a:pt x="4096" y="5467"/>
                    <a:pt x="4089" y="5459"/>
                  </a:cubicBezTo>
                  <a:cubicBezTo>
                    <a:pt x="4081" y="5452"/>
                    <a:pt x="4067" y="5452"/>
                    <a:pt x="4059" y="5452"/>
                  </a:cubicBezTo>
                  <a:cubicBezTo>
                    <a:pt x="4052" y="5452"/>
                    <a:pt x="4037" y="5459"/>
                    <a:pt x="4015" y="5459"/>
                  </a:cubicBezTo>
                  <a:cubicBezTo>
                    <a:pt x="4001" y="5467"/>
                    <a:pt x="3986" y="5474"/>
                    <a:pt x="3971" y="5474"/>
                  </a:cubicBezTo>
                  <a:cubicBezTo>
                    <a:pt x="3928" y="5481"/>
                    <a:pt x="3920" y="5496"/>
                    <a:pt x="3898" y="5518"/>
                  </a:cubicBezTo>
                  <a:cubicBezTo>
                    <a:pt x="3883" y="5532"/>
                    <a:pt x="3883" y="5532"/>
                    <a:pt x="3883" y="5532"/>
                  </a:cubicBezTo>
                  <a:cubicBezTo>
                    <a:pt x="3854" y="5562"/>
                    <a:pt x="3825" y="5562"/>
                    <a:pt x="3788" y="5569"/>
                  </a:cubicBezTo>
                  <a:cubicBezTo>
                    <a:pt x="3774" y="5569"/>
                    <a:pt x="3759" y="5569"/>
                    <a:pt x="3744" y="5569"/>
                  </a:cubicBezTo>
                  <a:lnTo>
                    <a:pt x="3737" y="5569"/>
                  </a:lnTo>
                  <a:cubicBezTo>
                    <a:pt x="3671" y="5569"/>
                    <a:pt x="3605" y="5488"/>
                    <a:pt x="3561" y="5437"/>
                  </a:cubicBezTo>
                  <a:cubicBezTo>
                    <a:pt x="3554" y="5430"/>
                    <a:pt x="3554" y="5430"/>
                    <a:pt x="3554" y="5430"/>
                  </a:cubicBezTo>
                  <a:cubicBezTo>
                    <a:pt x="3532" y="5408"/>
                    <a:pt x="3524" y="5400"/>
                    <a:pt x="3517" y="5400"/>
                  </a:cubicBezTo>
                  <a:cubicBezTo>
                    <a:pt x="3510" y="5400"/>
                    <a:pt x="3495" y="5408"/>
                    <a:pt x="3481" y="5415"/>
                  </a:cubicBezTo>
                  <a:cubicBezTo>
                    <a:pt x="3466" y="5422"/>
                    <a:pt x="3466" y="5422"/>
                    <a:pt x="3466" y="5422"/>
                  </a:cubicBezTo>
                  <a:cubicBezTo>
                    <a:pt x="3437" y="5437"/>
                    <a:pt x="3422" y="5452"/>
                    <a:pt x="3407" y="5474"/>
                  </a:cubicBezTo>
                  <a:cubicBezTo>
                    <a:pt x="3393" y="5488"/>
                    <a:pt x="3385" y="5503"/>
                    <a:pt x="3363" y="5518"/>
                  </a:cubicBezTo>
                  <a:cubicBezTo>
                    <a:pt x="3349" y="5525"/>
                    <a:pt x="3334" y="5532"/>
                    <a:pt x="3312" y="5532"/>
                  </a:cubicBezTo>
                  <a:cubicBezTo>
                    <a:pt x="3275" y="5532"/>
                    <a:pt x="3239" y="5503"/>
                    <a:pt x="3224" y="5474"/>
                  </a:cubicBezTo>
                  <a:cubicBezTo>
                    <a:pt x="3217" y="5459"/>
                    <a:pt x="3209" y="5444"/>
                    <a:pt x="3209" y="5430"/>
                  </a:cubicBezTo>
                  <a:cubicBezTo>
                    <a:pt x="3209" y="5408"/>
                    <a:pt x="3209" y="5400"/>
                    <a:pt x="3195" y="5400"/>
                  </a:cubicBezTo>
                  <a:cubicBezTo>
                    <a:pt x="3195" y="5400"/>
                    <a:pt x="3195" y="5400"/>
                    <a:pt x="3187" y="5400"/>
                  </a:cubicBezTo>
                  <a:cubicBezTo>
                    <a:pt x="3173" y="5400"/>
                    <a:pt x="3158" y="5415"/>
                    <a:pt x="3136" y="5437"/>
                  </a:cubicBezTo>
                  <a:cubicBezTo>
                    <a:pt x="3129" y="5444"/>
                    <a:pt x="3121" y="5452"/>
                    <a:pt x="3107" y="5459"/>
                  </a:cubicBezTo>
                  <a:cubicBezTo>
                    <a:pt x="3100" y="5467"/>
                    <a:pt x="3092" y="5467"/>
                    <a:pt x="3085" y="5467"/>
                  </a:cubicBezTo>
                  <a:cubicBezTo>
                    <a:pt x="3055" y="5467"/>
                    <a:pt x="3033" y="5437"/>
                    <a:pt x="3019" y="5400"/>
                  </a:cubicBezTo>
                  <a:cubicBezTo>
                    <a:pt x="3004" y="5379"/>
                    <a:pt x="2997" y="5364"/>
                    <a:pt x="2990" y="5357"/>
                  </a:cubicBezTo>
                  <a:cubicBezTo>
                    <a:pt x="2946" y="5312"/>
                    <a:pt x="2953" y="5232"/>
                    <a:pt x="2968" y="5181"/>
                  </a:cubicBezTo>
                  <a:cubicBezTo>
                    <a:pt x="2975" y="5137"/>
                    <a:pt x="2931" y="5093"/>
                    <a:pt x="2894" y="5063"/>
                  </a:cubicBezTo>
                  <a:cubicBezTo>
                    <a:pt x="2872" y="5049"/>
                    <a:pt x="2814" y="5034"/>
                    <a:pt x="2762" y="5012"/>
                  </a:cubicBezTo>
                  <a:cubicBezTo>
                    <a:pt x="2719" y="5005"/>
                    <a:pt x="2674" y="4990"/>
                    <a:pt x="2645" y="4976"/>
                  </a:cubicBezTo>
                  <a:cubicBezTo>
                    <a:pt x="2557" y="4939"/>
                    <a:pt x="2447" y="4756"/>
                    <a:pt x="2418" y="4660"/>
                  </a:cubicBezTo>
                  <a:cubicBezTo>
                    <a:pt x="2403" y="4602"/>
                    <a:pt x="2359" y="4565"/>
                    <a:pt x="2315" y="4529"/>
                  </a:cubicBezTo>
                  <a:cubicBezTo>
                    <a:pt x="2293" y="4514"/>
                    <a:pt x="2271" y="4492"/>
                    <a:pt x="2257" y="4477"/>
                  </a:cubicBezTo>
                  <a:cubicBezTo>
                    <a:pt x="2235" y="4455"/>
                    <a:pt x="2198" y="4389"/>
                    <a:pt x="2125" y="4272"/>
                  </a:cubicBezTo>
                  <a:cubicBezTo>
                    <a:pt x="2118" y="4235"/>
                    <a:pt x="2103" y="4184"/>
                    <a:pt x="2081" y="4118"/>
                  </a:cubicBezTo>
                  <a:cubicBezTo>
                    <a:pt x="2052" y="4038"/>
                    <a:pt x="2008" y="4023"/>
                    <a:pt x="1964" y="4001"/>
                  </a:cubicBezTo>
                  <a:cubicBezTo>
                    <a:pt x="1949" y="3993"/>
                    <a:pt x="1927" y="3986"/>
                    <a:pt x="1912" y="3979"/>
                  </a:cubicBezTo>
                  <a:cubicBezTo>
                    <a:pt x="1868" y="3950"/>
                    <a:pt x="1737" y="3950"/>
                    <a:pt x="1685" y="3950"/>
                  </a:cubicBezTo>
                  <a:cubicBezTo>
                    <a:pt x="1678" y="3950"/>
                    <a:pt x="1671" y="3950"/>
                    <a:pt x="1656" y="3950"/>
                  </a:cubicBezTo>
                  <a:cubicBezTo>
                    <a:pt x="1627" y="3950"/>
                    <a:pt x="1597" y="3942"/>
                    <a:pt x="1568" y="3935"/>
                  </a:cubicBezTo>
                  <a:cubicBezTo>
                    <a:pt x="1531" y="3935"/>
                    <a:pt x="1509" y="3928"/>
                    <a:pt x="1480" y="3928"/>
                  </a:cubicBezTo>
                  <a:cubicBezTo>
                    <a:pt x="1465" y="3928"/>
                    <a:pt x="1451" y="3928"/>
                    <a:pt x="1443" y="3935"/>
                  </a:cubicBezTo>
                  <a:cubicBezTo>
                    <a:pt x="1421" y="3942"/>
                    <a:pt x="1407" y="3942"/>
                    <a:pt x="1392" y="3942"/>
                  </a:cubicBezTo>
                  <a:cubicBezTo>
                    <a:pt x="1341" y="3942"/>
                    <a:pt x="1297" y="3906"/>
                    <a:pt x="1268" y="3876"/>
                  </a:cubicBezTo>
                  <a:cubicBezTo>
                    <a:pt x="1231" y="3840"/>
                    <a:pt x="1216" y="3796"/>
                    <a:pt x="1194" y="3744"/>
                  </a:cubicBezTo>
                  <a:cubicBezTo>
                    <a:pt x="1187" y="3730"/>
                    <a:pt x="1180" y="3715"/>
                    <a:pt x="1172" y="3700"/>
                  </a:cubicBezTo>
                  <a:cubicBezTo>
                    <a:pt x="1136" y="3620"/>
                    <a:pt x="1106" y="3576"/>
                    <a:pt x="1062" y="3525"/>
                  </a:cubicBezTo>
                  <a:cubicBezTo>
                    <a:pt x="1048" y="3510"/>
                    <a:pt x="1040" y="3488"/>
                    <a:pt x="1040" y="3466"/>
                  </a:cubicBezTo>
                  <a:cubicBezTo>
                    <a:pt x="1048" y="3451"/>
                    <a:pt x="1070" y="3437"/>
                    <a:pt x="1092" y="3429"/>
                  </a:cubicBezTo>
                  <a:cubicBezTo>
                    <a:pt x="1106" y="3429"/>
                    <a:pt x="1114" y="3422"/>
                    <a:pt x="1121" y="3422"/>
                  </a:cubicBezTo>
                  <a:cubicBezTo>
                    <a:pt x="1136" y="3415"/>
                    <a:pt x="1150" y="3407"/>
                    <a:pt x="1165" y="3407"/>
                  </a:cubicBezTo>
                  <a:cubicBezTo>
                    <a:pt x="1194" y="3407"/>
                    <a:pt x="1216" y="3422"/>
                    <a:pt x="1260" y="3437"/>
                  </a:cubicBezTo>
                  <a:cubicBezTo>
                    <a:pt x="1275" y="3437"/>
                    <a:pt x="1290" y="3444"/>
                    <a:pt x="1304" y="3451"/>
                  </a:cubicBezTo>
                  <a:cubicBezTo>
                    <a:pt x="1312" y="3459"/>
                    <a:pt x="1319" y="3459"/>
                    <a:pt x="1326" y="3459"/>
                  </a:cubicBezTo>
                  <a:cubicBezTo>
                    <a:pt x="1333" y="3459"/>
                    <a:pt x="1341" y="3459"/>
                    <a:pt x="1341" y="3451"/>
                  </a:cubicBezTo>
                  <a:cubicBezTo>
                    <a:pt x="1356" y="3437"/>
                    <a:pt x="1356" y="3385"/>
                    <a:pt x="1341" y="3334"/>
                  </a:cubicBezTo>
                  <a:cubicBezTo>
                    <a:pt x="1333" y="3305"/>
                    <a:pt x="1319" y="3276"/>
                    <a:pt x="1297" y="3246"/>
                  </a:cubicBezTo>
                  <a:cubicBezTo>
                    <a:pt x="1290" y="3231"/>
                    <a:pt x="1282" y="3217"/>
                    <a:pt x="1275" y="3202"/>
                  </a:cubicBezTo>
                  <a:cubicBezTo>
                    <a:pt x="1268" y="3195"/>
                    <a:pt x="1268" y="3188"/>
                    <a:pt x="1268" y="3180"/>
                  </a:cubicBezTo>
                  <a:cubicBezTo>
                    <a:pt x="1253" y="3158"/>
                    <a:pt x="1246" y="3136"/>
                    <a:pt x="1231" y="3136"/>
                  </a:cubicBezTo>
                  <a:cubicBezTo>
                    <a:pt x="1231" y="3136"/>
                    <a:pt x="1224" y="3136"/>
                    <a:pt x="1209" y="3151"/>
                  </a:cubicBezTo>
                  <a:cubicBezTo>
                    <a:pt x="1180" y="3173"/>
                    <a:pt x="1158" y="3180"/>
                    <a:pt x="1128" y="3180"/>
                  </a:cubicBezTo>
                  <a:cubicBezTo>
                    <a:pt x="1099" y="3180"/>
                    <a:pt x="1077" y="3166"/>
                    <a:pt x="1062" y="3136"/>
                  </a:cubicBezTo>
                  <a:cubicBezTo>
                    <a:pt x="1048" y="3114"/>
                    <a:pt x="1048" y="3100"/>
                    <a:pt x="1048" y="3085"/>
                  </a:cubicBezTo>
                  <a:cubicBezTo>
                    <a:pt x="1048" y="3078"/>
                    <a:pt x="1040" y="3070"/>
                    <a:pt x="1026" y="3048"/>
                  </a:cubicBezTo>
                  <a:cubicBezTo>
                    <a:pt x="989" y="2997"/>
                    <a:pt x="989" y="2968"/>
                    <a:pt x="1026" y="2894"/>
                  </a:cubicBezTo>
                  <a:cubicBezTo>
                    <a:pt x="1033" y="2872"/>
                    <a:pt x="1048" y="2858"/>
                    <a:pt x="1055" y="2850"/>
                  </a:cubicBezTo>
                  <a:cubicBezTo>
                    <a:pt x="1070" y="2829"/>
                    <a:pt x="1070" y="2814"/>
                    <a:pt x="1077" y="2748"/>
                  </a:cubicBezTo>
                  <a:cubicBezTo>
                    <a:pt x="1092" y="2675"/>
                    <a:pt x="1070" y="2638"/>
                    <a:pt x="1062" y="2631"/>
                  </a:cubicBezTo>
                  <a:cubicBezTo>
                    <a:pt x="1048" y="2623"/>
                    <a:pt x="997" y="2616"/>
                    <a:pt x="945" y="2616"/>
                  </a:cubicBezTo>
                  <a:cubicBezTo>
                    <a:pt x="916" y="2616"/>
                    <a:pt x="887" y="2623"/>
                    <a:pt x="865" y="2631"/>
                  </a:cubicBezTo>
                  <a:cubicBezTo>
                    <a:pt x="828" y="2645"/>
                    <a:pt x="799" y="2667"/>
                    <a:pt x="784" y="2689"/>
                  </a:cubicBezTo>
                  <a:cubicBezTo>
                    <a:pt x="769" y="2697"/>
                    <a:pt x="762" y="2711"/>
                    <a:pt x="755" y="2711"/>
                  </a:cubicBezTo>
                  <a:cubicBezTo>
                    <a:pt x="747" y="2711"/>
                    <a:pt x="733" y="2704"/>
                    <a:pt x="733" y="2689"/>
                  </a:cubicBezTo>
                  <a:cubicBezTo>
                    <a:pt x="718" y="2667"/>
                    <a:pt x="711" y="2653"/>
                    <a:pt x="659" y="2623"/>
                  </a:cubicBezTo>
                  <a:cubicBezTo>
                    <a:pt x="645" y="2616"/>
                    <a:pt x="645" y="2616"/>
                    <a:pt x="645" y="2616"/>
                  </a:cubicBezTo>
                  <a:cubicBezTo>
                    <a:pt x="630" y="2609"/>
                    <a:pt x="535" y="2513"/>
                    <a:pt x="571" y="2462"/>
                  </a:cubicBezTo>
                  <a:cubicBezTo>
                    <a:pt x="593" y="2433"/>
                    <a:pt x="615" y="2433"/>
                    <a:pt x="630" y="2433"/>
                  </a:cubicBezTo>
                  <a:cubicBezTo>
                    <a:pt x="652" y="2425"/>
                    <a:pt x="674" y="2425"/>
                    <a:pt x="711" y="2403"/>
                  </a:cubicBezTo>
                  <a:cubicBezTo>
                    <a:pt x="740" y="2381"/>
                    <a:pt x="755" y="2367"/>
                    <a:pt x="762" y="2360"/>
                  </a:cubicBezTo>
                  <a:cubicBezTo>
                    <a:pt x="762" y="2360"/>
                    <a:pt x="762" y="2360"/>
                    <a:pt x="755" y="2360"/>
                  </a:cubicBezTo>
                  <a:cubicBezTo>
                    <a:pt x="711" y="2360"/>
                    <a:pt x="630" y="2323"/>
                    <a:pt x="623" y="2323"/>
                  </a:cubicBezTo>
                  <a:cubicBezTo>
                    <a:pt x="601" y="2316"/>
                    <a:pt x="601" y="2316"/>
                    <a:pt x="601" y="2316"/>
                  </a:cubicBezTo>
                  <a:cubicBezTo>
                    <a:pt x="703" y="2242"/>
                    <a:pt x="703" y="2242"/>
                    <a:pt x="703" y="2242"/>
                  </a:cubicBezTo>
                  <a:cubicBezTo>
                    <a:pt x="762" y="2198"/>
                    <a:pt x="835" y="2198"/>
                    <a:pt x="901" y="2198"/>
                  </a:cubicBezTo>
                  <a:cubicBezTo>
                    <a:pt x="923" y="2198"/>
                    <a:pt x="952" y="2198"/>
                    <a:pt x="967" y="2191"/>
                  </a:cubicBezTo>
                  <a:cubicBezTo>
                    <a:pt x="989" y="2191"/>
                    <a:pt x="1019" y="2191"/>
                    <a:pt x="1048" y="2191"/>
                  </a:cubicBezTo>
                  <a:cubicBezTo>
                    <a:pt x="1084" y="2191"/>
                    <a:pt x="1121" y="2191"/>
                    <a:pt x="1150" y="2191"/>
                  </a:cubicBezTo>
                  <a:cubicBezTo>
                    <a:pt x="1165" y="2191"/>
                    <a:pt x="1180" y="2191"/>
                    <a:pt x="1187" y="2191"/>
                  </a:cubicBezTo>
                  <a:cubicBezTo>
                    <a:pt x="1194" y="2191"/>
                    <a:pt x="1194" y="2191"/>
                    <a:pt x="1202" y="2191"/>
                  </a:cubicBezTo>
                  <a:cubicBezTo>
                    <a:pt x="1209" y="2191"/>
                    <a:pt x="1209" y="2191"/>
                    <a:pt x="1209" y="2191"/>
                  </a:cubicBezTo>
                  <a:cubicBezTo>
                    <a:pt x="1216" y="2191"/>
                    <a:pt x="1216" y="2191"/>
                    <a:pt x="1238" y="2154"/>
                  </a:cubicBezTo>
                  <a:cubicBezTo>
                    <a:pt x="1246" y="2147"/>
                    <a:pt x="1246" y="2147"/>
                    <a:pt x="1246" y="2147"/>
                  </a:cubicBezTo>
                  <a:cubicBezTo>
                    <a:pt x="1275" y="2096"/>
                    <a:pt x="1290" y="2074"/>
                    <a:pt x="1348" y="2037"/>
                  </a:cubicBezTo>
                  <a:cubicBezTo>
                    <a:pt x="1400" y="2008"/>
                    <a:pt x="1421" y="1964"/>
                    <a:pt x="1400" y="1920"/>
                  </a:cubicBezTo>
                  <a:cubicBezTo>
                    <a:pt x="1378" y="1861"/>
                    <a:pt x="1363" y="1854"/>
                    <a:pt x="1363" y="1847"/>
                  </a:cubicBezTo>
                  <a:cubicBezTo>
                    <a:pt x="1363" y="1847"/>
                    <a:pt x="1363" y="1854"/>
                    <a:pt x="1356" y="1854"/>
                  </a:cubicBezTo>
                  <a:cubicBezTo>
                    <a:pt x="1333" y="1883"/>
                    <a:pt x="1312" y="1942"/>
                    <a:pt x="1290" y="2022"/>
                  </a:cubicBezTo>
                  <a:cubicBezTo>
                    <a:pt x="1282" y="2059"/>
                    <a:pt x="1260" y="2074"/>
                    <a:pt x="1224" y="2074"/>
                  </a:cubicBezTo>
                  <a:cubicBezTo>
                    <a:pt x="1209" y="2074"/>
                    <a:pt x="1187" y="2074"/>
                    <a:pt x="1172" y="2067"/>
                  </a:cubicBezTo>
                  <a:cubicBezTo>
                    <a:pt x="1158" y="2067"/>
                    <a:pt x="1136" y="2067"/>
                    <a:pt x="1121" y="2067"/>
                  </a:cubicBezTo>
                  <a:cubicBezTo>
                    <a:pt x="1114" y="2067"/>
                    <a:pt x="1106" y="2067"/>
                    <a:pt x="1099" y="2067"/>
                  </a:cubicBezTo>
                  <a:cubicBezTo>
                    <a:pt x="1092" y="2067"/>
                    <a:pt x="1084" y="2067"/>
                    <a:pt x="1077" y="2067"/>
                  </a:cubicBezTo>
                  <a:cubicBezTo>
                    <a:pt x="1048" y="2067"/>
                    <a:pt x="1033" y="2052"/>
                    <a:pt x="1026" y="2044"/>
                  </a:cubicBezTo>
                  <a:cubicBezTo>
                    <a:pt x="1004" y="2008"/>
                    <a:pt x="1011" y="1957"/>
                    <a:pt x="1026" y="1920"/>
                  </a:cubicBezTo>
                  <a:cubicBezTo>
                    <a:pt x="1040" y="1876"/>
                    <a:pt x="1062" y="1861"/>
                    <a:pt x="1084" y="1854"/>
                  </a:cubicBezTo>
                  <a:cubicBezTo>
                    <a:pt x="1099" y="1847"/>
                    <a:pt x="1114" y="1832"/>
                    <a:pt x="1128" y="1817"/>
                  </a:cubicBezTo>
                  <a:cubicBezTo>
                    <a:pt x="1150" y="1788"/>
                    <a:pt x="1143" y="1766"/>
                    <a:pt x="1143" y="1744"/>
                  </a:cubicBezTo>
                  <a:cubicBezTo>
                    <a:pt x="1136" y="1722"/>
                    <a:pt x="1128" y="1693"/>
                    <a:pt x="1150" y="1663"/>
                  </a:cubicBezTo>
                  <a:cubicBezTo>
                    <a:pt x="1165" y="1641"/>
                    <a:pt x="1172" y="1634"/>
                    <a:pt x="1172" y="1634"/>
                  </a:cubicBezTo>
                  <a:lnTo>
                    <a:pt x="1165" y="1634"/>
                  </a:lnTo>
                  <a:cubicBezTo>
                    <a:pt x="1158" y="1634"/>
                    <a:pt x="1150" y="1634"/>
                    <a:pt x="1143" y="1634"/>
                  </a:cubicBezTo>
                  <a:cubicBezTo>
                    <a:pt x="1136" y="1634"/>
                    <a:pt x="1128" y="1634"/>
                    <a:pt x="1121" y="1634"/>
                  </a:cubicBezTo>
                  <a:cubicBezTo>
                    <a:pt x="1084" y="1634"/>
                    <a:pt x="1055" y="1619"/>
                    <a:pt x="1048" y="1598"/>
                  </a:cubicBezTo>
                  <a:cubicBezTo>
                    <a:pt x="1040" y="1590"/>
                    <a:pt x="1033" y="1561"/>
                    <a:pt x="1062" y="1531"/>
                  </a:cubicBezTo>
                  <a:cubicBezTo>
                    <a:pt x="1092" y="1495"/>
                    <a:pt x="1084" y="1488"/>
                    <a:pt x="1062" y="1466"/>
                  </a:cubicBezTo>
                  <a:cubicBezTo>
                    <a:pt x="1062" y="1458"/>
                    <a:pt x="1055" y="1451"/>
                    <a:pt x="1048" y="1443"/>
                  </a:cubicBezTo>
                  <a:cubicBezTo>
                    <a:pt x="1040" y="1436"/>
                    <a:pt x="1019" y="1414"/>
                    <a:pt x="997" y="1400"/>
                  </a:cubicBezTo>
                  <a:cubicBezTo>
                    <a:pt x="960" y="1370"/>
                    <a:pt x="923" y="1341"/>
                    <a:pt x="923" y="1312"/>
                  </a:cubicBezTo>
                  <a:cubicBezTo>
                    <a:pt x="923" y="1275"/>
                    <a:pt x="909" y="1224"/>
                    <a:pt x="879" y="1217"/>
                  </a:cubicBezTo>
                  <a:cubicBezTo>
                    <a:pt x="821" y="1202"/>
                    <a:pt x="799" y="1129"/>
                    <a:pt x="806" y="1041"/>
                  </a:cubicBezTo>
                  <a:cubicBezTo>
                    <a:pt x="813" y="989"/>
                    <a:pt x="813" y="982"/>
                    <a:pt x="784" y="967"/>
                  </a:cubicBezTo>
                  <a:cubicBezTo>
                    <a:pt x="769" y="960"/>
                    <a:pt x="762" y="953"/>
                    <a:pt x="747" y="938"/>
                  </a:cubicBezTo>
                  <a:cubicBezTo>
                    <a:pt x="681" y="887"/>
                    <a:pt x="645" y="799"/>
                    <a:pt x="630" y="740"/>
                  </a:cubicBezTo>
                  <a:cubicBezTo>
                    <a:pt x="623" y="718"/>
                    <a:pt x="623" y="696"/>
                    <a:pt x="630" y="674"/>
                  </a:cubicBezTo>
                  <a:cubicBezTo>
                    <a:pt x="623" y="674"/>
                    <a:pt x="615" y="674"/>
                    <a:pt x="608" y="674"/>
                  </a:cubicBezTo>
                  <a:cubicBezTo>
                    <a:pt x="593" y="674"/>
                    <a:pt x="579" y="667"/>
                    <a:pt x="564" y="667"/>
                  </a:cubicBezTo>
                  <a:cubicBezTo>
                    <a:pt x="550" y="667"/>
                    <a:pt x="535" y="667"/>
                    <a:pt x="513" y="667"/>
                  </a:cubicBezTo>
                  <a:cubicBezTo>
                    <a:pt x="483" y="667"/>
                    <a:pt x="461" y="667"/>
                    <a:pt x="447" y="681"/>
                  </a:cubicBezTo>
                  <a:cubicBezTo>
                    <a:pt x="432" y="689"/>
                    <a:pt x="425" y="696"/>
                    <a:pt x="418" y="696"/>
                  </a:cubicBezTo>
                  <a:cubicBezTo>
                    <a:pt x="388" y="718"/>
                    <a:pt x="381" y="725"/>
                    <a:pt x="308" y="748"/>
                  </a:cubicBezTo>
                  <a:cubicBezTo>
                    <a:pt x="286" y="755"/>
                    <a:pt x="271" y="762"/>
                    <a:pt x="257" y="762"/>
                  </a:cubicBezTo>
                  <a:cubicBezTo>
                    <a:pt x="205" y="762"/>
                    <a:pt x="198" y="718"/>
                    <a:pt x="183" y="689"/>
                  </a:cubicBezTo>
                  <a:cubicBezTo>
                    <a:pt x="183" y="681"/>
                    <a:pt x="176" y="667"/>
                    <a:pt x="176" y="660"/>
                  </a:cubicBezTo>
                  <a:cubicBezTo>
                    <a:pt x="169" y="652"/>
                    <a:pt x="169" y="645"/>
                    <a:pt x="169" y="645"/>
                  </a:cubicBezTo>
                  <a:cubicBezTo>
                    <a:pt x="161" y="652"/>
                    <a:pt x="139" y="696"/>
                    <a:pt x="124" y="733"/>
                  </a:cubicBezTo>
                  <a:cubicBezTo>
                    <a:pt x="117" y="755"/>
                    <a:pt x="117" y="755"/>
                    <a:pt x="117" y="755"/>
                  </a:cubicBezTo>
                  <a:cubicBezTo>
                    <a:pt x="95" y="813"/>
                    <a:pt x="95" y="813"/>
                    <a:pt x="110" y="909"/>
                  </a:cubicBezTo>
                  <a:cubicBezTo>
                    <a:pt x="110" y="923"/>
                    <a:pt x="110" y="923"/>
                    <a:pt x="110" y="923"/>
                  </a:cubicBezTo>
                  <a:cubicBezTo>
                    <a:pt x="124" y="997"/>
                    <a:pt x="124" y="1033"/>
                    <a:pt x="110" y="1055"/>
                  </a:cubicBezTo>
                  <a:cubicBezTo>
                    <a:pt x="102" y="1062"/>
                    <a:pt x="88" y="1070"/>
                    <a:pt x="73" y="1070"/>
                  </a:cubicBezTo>
                  <a:cubicBezTo>
                    <a:pt x="66" y="1070"/>
                    <a:pt x="59" y="1070"/>
                    <a:pt x="51" y="1070"/>
                  </a:cubicBezTo>
                  <a:cubicBezTo>
                    <a:pt x="0" y="1055"/>
                    <a:pt x="7" y="997"/>
                    <a:pt x="15" y="931"/>
                  </a:cubicBezTo>
                  <a:cubicBezTo>
                    <a:pt x="15" y="909"/>
                    <a:pt x="15" y="894"/>
                    <a:pt x="15" y="872"/>
                  </a:cubicBezTo>
                  <a:cubicBezTo>
                    <a:pt x="15" y="850"/>
                    <a:pt x="15" y="835"/>
                    <a:pt x="15" y="813"/>
                  </a:cubicBezTo>
                  <a:cubicBezTo>
                    <a:pt x="15" y="748"/>
                    <a:pt x="7" y="660"/>
                    <a:pt x="29" y="564"/>
                  </a:cubicBezTo>
                  <a:cubicBezTo>
                    <a:pt x="51" y="432"/>
                    <a:pt x="88" y="352"/>
                    <a:pt x="139" y="249"/>
                  </a:cubicBezTo>
                  <a:cubicBezTo>
                    <a:pt x="161" y="176"/>
                    <a:pt x="161" y="176"/>
                    <a:pt x="161" y="176"/>
                  </a:cubicBezTo>
                  <a:lnTo>
                    <a:pt x="161" y="176"/>
                  </a:lnTo>
                  <a:cubicBezTo>
                    <a:pt x="161" y="176"/>
                    <a:pt x="161" y="103"/>
                    <a:pt x="212" y="37"/>
                  </a:cubicBezTo>
                  <a:cubicBezTo>
                    <a:pt x="227" y="7"/>
                    <a:pt x="242" y="0"/>
                    <a:pt x="264" y="0"/>
                  </a:cubicBezTo>
                  <a:cubicBezTo>
                    <a:pt x="293" y="0"/>
                    <a:pt x="315" y="15"/>
                    <a:pt x="337" y="37"/>
                  </a:cubicBezTo>
                  <a:cubicBezTo>
                    <a:pt x="352" y="44"/>
                    <a:pt x="374" y="51"/>
                    <a:pt x="388" y="66"/>
                  </a:cubicBezTo>
                  <a:cubicBezTo>
                    <a:pt x="396" y="66"/>
                    <a:pt x="418" y="81"/>
                    <a:pt x="418" y="95"/>
                  </a:cubicBezTo>
                  <a:cubicBezTo>
                    <a:pt x="425" y="125"/>
                    <a:pt x="403" y="139"/>
                    <a:pt x="374" y="161"/>
                  </a:cubicBezTo>
                  <a:cubicBezTo>
                    <a:pt x="359" y="176"/>
                    <a:pt x="337" y="191"/>
                    <a:pt x="330" y="212"/>
                  </a:cubicBezTo>
                  <a:cubicBezTo>
                    <a:pt x="308" y="249"/>
                    <a:pt x="278" y="249"/>
                    <a:pt x="257" y="249"/>
                  </a:cubicBezTo>
                  <a:cubicBezTo>
                    <a:pt x="249" y="249"/>
                    <a:pt x="242" y="249"/>
                    <a:pt x="234" y="249"/>
                  </a:cubicBezTo>
                  <a:cubicBezTo>
                    <a:pt x="227" y="249"/>
                    <a:pt x="227" y="249"/>
                    <a:pt x="220" y="249"/>
                  </a:cubicBezTo>
                  <a:cubicBezTo>
                    <a:pt x="212" y="249"/>
                    <a:pt x="205" y="249"/>
                    <a:pt x="205" y="249"/>
                  </a:cubicBezTo>
                  <a:cubicBezTo>
                    <a:pt x="183" y="257"/>
                    <a:pt x="183" y="308"/>
                    <a:pt x="205" y="403"/>
                  </a:cubicBezTo>
                  <a:cubicBezTo>
                    <a:pt x="212" y="454"/>
                    <a:pt x="212" y="491"/>
                    <a:pt x="212" y="513"/>
                  </a:cubicBezTo>
                  <a:cubicBezTo>
                    <a:pt x="212" y="535"/>
                    <a:pt x="212" y="550"/>
                    <a:pt x="227" y="572"/>
                  </a:cubicBezTo>
                  <a:cubicBezTo>
                    <a:pt x="242" y="601"/>
                    <a:pt x="293" y="608"/>
                    <a:pt x="315" y="608"/>
                  </a:cubicBezTo>
                  <a:cubicBezTo>
                    <a:pt x="652" y="616"/>
                    <a:pt x="652" y="616"/>
                    <a:pt x="652" y="616"/>
                  </a:cubicBezTo>
                  <a:cubicBezTo>
                    <a:pt x="667" y="579"/>
                    <a:pt x="689" y="557"/>
                    <a:pt x="689" y="557"/>
                  </a:cubicBezTo>
                  <a:cubicBezTo>
                    <a:pt x="689" y="550"/>
                    <a:pt x="718" y="535"/>
                    <a:pt x="755" y="535"/>
                  </a:cubicBezTo>
                  <a:cubicBezTo>
                    <a:pt x="784" y="535"/>
                    <a:pt x="806" y="542"/>
                    <a:pt x="821" y="564"/>
                  </a:cubicBezTo>
                  <a:cubicBezTo>
                    <a:pt x="835" y="579"/>
                    <a:pt x="857" y="586"/>
                    <a:pt x="894" y="586"/>
                  </a:cubicBezTo>
                  <a:cubicBezTo>
                    <a:pt x="916" y="586"/>
                    <a:pt x="952" y="586"/>
                    <a:pt x="974" y="579"/>
                  </a:cubicBezTo>
                  <a:cubicBezTo>
                    <a:pt x="997" y="579"/>
                    <a:pt x="1011" y="572"/>
                    <a:pt x="1026" y="572"/>
                  </a:cubicBezTo>
                  <a:cubicBezTo>
                    <a:pt x="1312" y="572"/>
                    <a:pt x="1312" y="572"/>
                    <a:pt x="1312" y="572"/>
                  </a:cubicBezTo>
                  <a:cubicBezTo>
                    <a:pt x="1370" y="572"/>
                    <a:pt x="1400" y="593"/>
                    <a:pt x="1443" y="616"/>
                  </a:cubicBezTo>
                  <a:cubicBezTo>
                    <a:pt x="1465" y="630"/>
                    <a:pt x="1465" y="630"/>
                    <a:pt x="1465" y="630"/>
                  </a:cubicBezTo>
                  <a:cubicBezTo>
                    <a:pt x="1517" y="660"/>
                    <a:pt x="1627" y="660"/>
                    <a:pt x="1700" y="660"/>
                  </a:cubicBezTo>
                  <a:cubicBezTo>
                    <a:pt x="1773" y="660"/>
                    <a:pt x="1839" y="703"/>
                    <a:pt x="1876" y="733"/>
                  </a:cubicBezTo>
                  <a:cubicBezTo>
                    <a:pt x="1898" y="755"/>
                    <a:pt x="1898" y="777"/>
                    <a:pt x="1898" y="799"/>
                  </a:cubicBezTo>
                  <a:cubicBezTo>
                    <a:pt x="1890" y="828"/>
                    <a:pt x="1890" y="850"/>
                    <a:pt x="1912" y="887"/>
                  </a:cubicBezTo>
                  <a:cubicBezTo>
                    <a:pt x="1927" y="909"/>
                    <a:pt x="1942" y="916"/>
                    <a:pt x="1964" y="916"/>
                  </a:cubicBezTo>
                  <a:cubicBezTo>
                    <a:pt x="1993" y="916"/>
                    <a:pt x="2037" y="894"/>
                    <a:pt x="2074" y="850"/>
                  </a:cubicBezTo>
                  <a:cubicBezTo>
                    <a:pt x="2132" y="777"/>
                    <a:pt x="2205" y="777"/>
                    <a:pt x="2205" y="777"/>
                  </a:cubicBezTo>
                  <a:cubicBezTo>
                    <a:pt x="2220" y="777"/>
                    <a:pt x="2220" y="777"/>
                    <a:pt x="2220" y="777"/>
                  </a:cubicBezTo>
                  <a:cubicBezTo>
                    <a:pt x="2220" y="791"/>
                    <a:pt x="2220" y="791"/>
                    <a:pt x="2220" y="791"/>
                  </a:cubicBezTo>
                  <a:cubicBezTo>
                    <a:pt x="2228" y="813"/>
                    <a:pt x="2235" y="879"/>
                    <a:pt x="2257" y="909"/>
                  </a:cubicBezTo>
                  <a:cubicBezTo>
                    <a:pt x="2257" y="909"/>
                    <a:pt x="2264" y="894"/>
                    <a:pt x="2271" y="879"/>
                  </a:cubicBezTo>
                  <a:cubicBezTo>
                    <a:pt x="2286" y="857"/>
                    <a:pt x="2308" y="835"/>
                    <a:pt x="2330" y="813"/>
                  </a:cubicBezTo>
                  <a:cubicBezTo>
                    <a:pt x="2389" y="769"/>
                    <a:pt x="2521" y="689"/>
                    <a:pt x="2528" y="689"/>
                  </a:cubicBezTo>
                  <a:cubicBezTo>
                    <a:pt x="2550" y="674"/>
                    <a:pt x="2550" y="674"/>
                    <a:pt x="2550" y="674"/>
                  </a:cubicBezTo>
                  <a:cubicBezTo>
                    <a:pt x="2550" y="769"/>
                    <a:pt x="2550" y="769"/>
                    <a:pt x="2550" y="769"/>
                  </a:cubicBezTo>
                  <a:cubicBezTo>
                    <a:pt x="2579" y="791"/>
                    <a:pt x="2689" y="850"/>
                    <a:pt x="2755" y="865"/>
                  </a:cubicBezTo>
                  <a:cubicBezTo>
                    <a:pt x="2762" y="872"/>
                    <a:pt x="2762" y="872"/>
                    <a:pt x="2762" y="872"/>
                  </a:cubicBezTo>
                  <a:cubicBezTo>
                    <a:pt x="2843" y="894"/>
                    <a:pt x="2887" y="901"/>
                    <a:pt x="2931" y="953"/>
                  </a:cubicBezTo>
                  <a:cubicBezTo>
                    <a:pt x="2975" y="997"/>
                    <a:pt x="3026" y="1011"/>
                    <a:pt x="3092" y="1011"/>
                  </a:cubicBezTo>
                  <a:cubicBezTo>
                    <a:pt x="3143" y="1011"/>
                    <a:pt x="3143" y="916"/>
                    <a:pt x="3143" y="916"/>
                  </a:cubicBezTo>
                  <a:cubicBezTo>
                    <a:pt x="3143" y="887"/>
                    <a:pt x="3143" y="887"/>
                    <a:pt x="3143" y="887"/>
                  </a:cubicBezTo>
                  <a:cubicBezTo>
                    <a:pt x="3165" y="901"/>
                    <a:pt x="3165" y="901"/>
                    <a:pt x="3165" y="901"/>
                  </a:cubicBezTo>
                  <a:cubicBezTo>
                    <a:pt x="3173" y="909"/>
                    <a:pt x="3239" y="953"/>
                    <a:pt x="3275" y="1011"/>
                  </a:cubicBezTo>
                  <a:cubicBezTo>
                    <a:pt x="3312" y="1070"/>
                    <a:pt x="3319" y="1136"/>
                    <a:pt x="3312" y="1217"/>
                  </a:cubicBezTo>
                  <a:cubicBezTo>
                    <a:pt x="3305" y="1260"/>
                    <a:pt x="3283" y="1297"/>
                    <a:pt x="3261" y="1312"/>
                  </a:cubicBezTo>
                  <a:cubicBezTo>
                    <a:pt x="3283" y="1319"/>
                    <a:pt x="3312" y="1326"/>
                    <a:pt x="3334" y="1334"/>
                  </a:cubicBezTo>
                  <a:cubicBezTo>
                    <a:pt x="3341" y="1334"/>
                    <a:pt x="3349" y="1334"/>
                    <a:pt x="3356" y="1334"/>
                  </a:cubicBezTo>
                  <a:cubicBezTo>
                    <a:pt x="3371" y="1334"/>
                    <a:pt x="3393" y="1341"/>
                    <a:pt x="3400" y="1356"/>
                  </a:cubicBezTo>
                  <a:cubicBezTo>
                    <a:pt x="3414" y="1370"/>
                    <a:pt x="3414" y="1385"/>
                    <a:pt x="3414" y="1414"/>
                  </a:cubicBezTo>
                  <a:cubicBezTo>
                    <a:pt x="3407" y="1436"/>
                    <a:pt x="3407" y="1458"/>
                    <a:pt x="3400" y="1473"/>
                  </a:cubicBezTo>
                  <a:cubicBezTo>
                    <a:pt x="3393" y="1517"/>
                    <a:pt x="3393" y="1553"/>
                    <a:pt x="3393" y="1605"/>
                  </a:cubicBezTo>
                  <a:cubicBezTo>
                    <a:pt x="3393" y="1715"/>
                    <a:pt x="3371" y="1795"/>
                    <a:pt x="3334" y="1861"/>
                  </a:cubicBezTo>
                  <a:cubicBezTo>
                    <a:pt x="3283" y="1942"/>
                    <a:pt x="3202" y="1964"/>
                    <a:pt x="3143" y="1971"/>
                  </a:cubicBezTo>
                  <a:cubicBezTo>
                    <a:pt x="3129" y="1971"/>
                    <a:pt x="3129" y="1971"/>
                    <a:pt x="3129" y="1971"/>
                  </a:cubicBezTo>
                  <a:cubicBezTo>
                    <a:pt x="3092" y="1979"/>
                    <a:pt x="3055" y="2008"/>
                    <a:pt x="3055" y="2030"/>
                  </a:cubicBezTo>
                  <a:cubicBezTo>
                    <a:pt x="3055" y="2037"/>
                    <a:pt x="3055" y="2044"/>
                    <a:pt x="3078" y="2059"/>
                  </a:cubicBezTo>
                  <a:cubicBezTo>
                    <a:pt x="3085" y="2067"/>
                    <a:pt x="3100" y="2067"/>
                    <a:pt x="3114" y="2067"/>
                  </a:cubicBezTo>
                  <a:cubicBezTo>
                    <a:pt x="3173" y="2067"/>
                    <a:pt x="3261" y="2015"/>
                    <a:pt x="3297" y="1986"/>
                  </a:cubicBezTo>
                  <a:cubicBezTo>
                    <a:pt x="3341" y="1934"/>
                    <a:pt x="3459" y="1934"/>
                    <a:pt x="3481" y="1934"/>
                  </a:cubicBezTo>
                  <a:cubicBezTo>
                    <a:pt x="3502" y="1920"/>
                    <a:pt x="3517" y="1920"/>
                    <a:pt x="3539" y="1920"/>
                  </a:cubicBezTo>
                  <a:cubicBezTo>
                    <a:pt x="3569" y="1920"/>
                    <a:pt x="3590" y="1927"/>
                    <a:pt x="3620" y="1942"/>
                  </a:cubicBezTo>
                  <a:cubicBezTo>
                    <a:pt x="3634" y="1949"/>
                    <a:pt x="3642" y="1949"/>
                    <a:pt x="3649" y="1957"/>
                  </a:cubicBezTo>
                  <a:cubicBezTo>
                    <a:pt x="3693" y="1971"/>
                    <a:pt x="3744" y="2015"/>
                    <a:pt x="3744" y="2044"/>
                  </a:cubicBezTo>
                  <a:cubicBezTo>
                    <a:pt x="3744" y="2059"/>
                    <a:pt x="3730" y="2074"/>
                    <a:pt x="3722" y="2074"/>
                  </a:cubicBezTo>
                  <a:cubicBezTo>
                    <a:pt x="3708" y="2081"/>
                    <a:pt x="3700" y="2081"/>
                    <a:pt x="3700" y="2088"/>
                  </a:cubicBezTo>
                  <a:cubicBezTo>
                    <a:pt x="3700" y="2103"/>
                    <a:pt x="3700" y="2125"/>
                    <a:pt x="3730" y="2169"/>
                  </a:cubicBezTo>
                  <a:cubicBezTo>
                    <a:pt x="3730" y="2176"/>
                    <a:pt x="3737" y="2184"/>
                    <a:pt x="3737" y="2191"/>
                  </a:cubicBezTo>
                  <a:cubicBezTo>
                    <a:pt x="3759" y="2176"/>
                    <a:pt x="3781" y="2162"/>
                    <a:pt x="3810" y="2154"/>
                  </a:cubicBezTo>
                  <a:cubicBezTo>
                    <a:pt x="3840" y="2140"/>
                    <a:pt x="3869" y="2125"/>
                    <a:pt x="3883" y="2110"/>
                  </a:cubicBezTo>
                  <a:cubicBezTo>
                    <a:pt x="3898" y="2096"/>
                    <a:pt x="3913" y="2088"/>
                    <a:pt x="3942" y="2088"/>
                  </a:cubicBezTo>
                  <a:cubicBezTo>
                    <a:pt x="3993" y="2088"/>
                    <a:pt x="4081" y="2125"/>
                    <a:pt x="4118" y="2147"/>
                  </a:cubicBezTo>
                  <a:cubicBezTo>
                    <a:pt x="4133" y="2162"/>
                    <a:pt x="4147" y="2169"/>
                    <a:pt x="4169" y="2184"/>
                  </a:cubicBezTo>
                  <a:cubicBezTo>
                    <a:pt x="4206" y="2213"/>
                    <a:pt x="4250" y="2242"/>
                    <a:pt x="4309" y="2250"/>
                  </a:cubicBezTo>
                  <a:cubicBezTo>
                    <a:pt x="4382" y="2264"/>
                    <a:pt x="4557" y="2330"/>
                    <a:pt x="4593" y="2367"/>
                  </a:cubicBezTo>
                  <a:cubicBezTo>
                    <a:pt x="4601" y="2374"/>
                    <a:pt x="4608" y="2381"/>
                    <a:pt x="4615" y="2389"/>
                  </a:cubicBezTo>
                  <a:cubicBezTo>
                    <a:pt x="4652" y="2433"/>
                    <a:pt x="4703" y="2491"/>
                    <a:pt x="4806" y="2499"/>
                  </a:cubicBezTo>
                  <a:lnTo>
                    <a:pt x="4813" y="2499"/>
                  </a:lnTo>
                  <a:cubicBezTo>
                    <a:pt x="4886" y="2499"/>
                    <a:pt x="4938" y="2440"/>
                    <a:pt x="4974" y="2381"/>
                  </a:cubicBezTo>
                  <a:cubicBezTo>
                    <a:pt x="4996" y="2360"/>
                    <a:pt x="5011" y="2338"/>
                    <a:pt x="5033" y="2323"/>
                  </a:cubicBezTo>
                  <a:cubicBezTo>
                    <a:pt x="5077" y="2279"/>
                    <a:pt x="5150" y="2257"/>
                    <a:pt x="5238" y="2242"/>
                  </a:cubicBezTo>
                  <a:cubicBezTo>
                    <a:pt x="5260" y="2235"/>
                    <a:pt x="5282" y="2235"/>
                    <a:pt x="5304" y="2235"/>
                  </a:cubicBezTo>
                  <a:cubicBezTo>
                    <a:pt x="5319" y="2235"/>
                    <a:pt x="5333" y="2235"/>
                    <a:pt x="5348" y="2235"/>
                  </a:cubicBezTo>
                  <a:cubicBezTo>
                    <a:pt x="5370" y="2235"/>
                    <a:pt x="5385" y="2235"/>
                    <a:pt x="5399" y="2235"/>
                  </a:cubicBezTo>
                  <a:cubicBezTo>
                    <a:pt x="5407" y="2235"/>
                    <a:pt x="5407" y="2242"/>
                    <a:pt x="5414" y="2242"/>
                  </a:cubicBezTo>
                  <a:cubicBezTo>
                    <a:pt x="5414" y="2228"/>
                    <a:pt x="5414" y="2213"/>
                    <a:pt x="5421" y="2198"/>
                  </a:cubicBezTo>
                  <a:cubicBezTo>
                    <a:pt x="5436" y="2184"/>
                    <a:pt x="5436" y="2184"/>
                    <a:pt x="5436" y="2184"/>
                  </a:cubicBezTo>
                  <a:cubicBezTo>
                    <a:pt x="5458" y="2154"/>
                    <a:pt x="5494" y="2103"/>
                    <a:pt x="5473" y="2074"/>
                  </a:cubicBezTo>
                  <a:cubicBezTo>
                    <a:pt x="5458" y="2059"/>
                    <a:pt x="5451" y="2044"/>
                    <a:pt x="5451" y="2037"/>
                  </a:cubicBezTo>
                  <a:cubicBezTo>
                    <a:pt x="5443" y="2030"/>
                    <a:pt x="5443" y="2022"/>
                    <a:pt x="5436" y="2022"/>
                  </a:cubicBezTo>
                  <a:cubicBezTo>
                    <a:pt x="5436" y="2022"/>
                    <a:pt x="5436" y="2022"/>
                    <a:pt x="5414" y="2037"/>
                  </a:cubicBezTo>
                  <a:cubicBezTo>
                    <a:pt x="5370" y="2074"/>
                    <a:pt x="5319" y="2081"/>
                    <a:pt x="5297" y="2081"/>
                  </a:cubicBezTo>
                  <a:cubicBezTo>
                    <a:pt x="5282" y="2081"/>
                    <a:pt x="5275" y="2074"/>
                    <a:pt x="5275" y="2074"/>
                  </a:cubicBezTo>
                  <a:cubicBezTo>
                    <a:pt x="5260" y="2074"/>
                    <a:pt x="5260" y="2074"/>
                    <a:pt x="5260" y="2074"/>
                  </a:cubicBezTo>
                  <a:cubicBezTo>
                    <a:pt x="5260" y="2059"/>
                    <a:pt x="5260" y="2059"/>
                    <a:pt x="5260" y="2059"/>
                  </a:cubicBezTo>
                  <a:cubicBezTo>
                    <a:pt x="5260" y="2044"/>
                    <a:pt x="5260" y="2030"/>
                    <a:pt x="5253" y="2022"/>
                  </a:cubicBezTo>
                  <a:cubicBezTo>
                    <a:pt x="5245" y="1993"/>
                    <a:pt x="5238" y="1979"/>
                    <a:pt x="5267" y="1927"/>
                  </a:cubicBezTo>
                  <a:cubicBezTo>
                    <a:pt x="5275" y="1905"/>
                    <a:pt x="5275" y="1891"/>
                    <a:pt x="5275" y="1883"/>
                  </a:cubicBezTo>
                  <a:cubicBezTo>
                    <a:pt x="5282" y="1854"/>
                    <a:pt x="5282" y="1839"/>
                    <a:pt x="5326" y="1788"/>
                  </a:cubicBezTo>
                  <a:cubicBezTo>
                    <a:pt x="5370" y="1737"/>
                    <a:pt x="5392" y="1707"/>
                    <a:pt x="5421" y="1707"/>
                  </a:cubicBezTo>
                  <a:cubicBezTo>
                    <a:pt x="5443" y="1707"/>
                    <a:pt x="5458" y="1722"/>
                    <a:pt x="5480" y="1729"/>
                  </a:cubicBezTo>
                  <a:cubicBezTo>
                    <a:pt x="5531" y="1766"/>
                    <a:pt x="5568" y="1773"/>
                    <a:pt x="5656" y="1795"/>
                  </a:cubicBezTo>
                  <a:cubicBezTo>
                    <a:pt x="5722" y="1817"/>
                    <a:pt x="5744" y="1861"/>
                    <a:pt x="5758" y="1898"/>
                  </a:cubicBezTo>
                  <a:cubicBezTo>
                    <a:pt x="5766" y="1912"/>
                    <a:pt x="5766" y="1927"/>
                    <a:pt x="5780" y="1942"/>
                  </a:cubicBezTo>
                  <a:cubicBezTo>
                    <a:pt x="5795" y="1957"/>
                    <a:pt x="5802" y="1979"/>
                    <a:pt x="5810" y="2000"/>
                  </a:cubicBezTo>
                  <a:cubicBezTo>
                    <a:pt x="5824" y="2037"/>
                    <a:pt x="5832" y="2067"/>
                    <a:pt x="5868" y="2096"/>
                  </a:cubicBezTo>
                  <a:cubicBezTo>
                    <a:pt x="5905" y="2125"/>
                    <a:pt x="5912" y="2169"/>
                    <a:pt x="5898" y="2198"/>
                  </a:cubicBezTo>
                  <a:cubicBezTo>
                    <a:pt x="5898" y="2213"/>
                    <a:pt x="5883" y="2228"/>
                    <a:pt x="5868" y="2228"/>
                  </a:cubicBezTo>
                  <a:lnTo>
                    <a:pt x="5868" y="2228"/>
                  </a:lnTo>
                  <a:cubicBezTo>
                    <a:pt x="5854" y="2228"/>
                    <a:pt x="5846" y="2220"/>
                    <a:pt x="5832" y="2206"/>
                  </a:cubicBezTo>
                  <a:cubicBezTo>
                    <a:pt x="5802" y="2176"/>
                    <a:pt x="5780" y="2176"/>
                    <a:pt x="5751" y="2176"/>
                  </a:cubicBezTo>
                  <a:cubicBezTo>
                    <a:pt x="5744" y="2169"/>
                    <a:pt x="5729" y="2169"/>
                    <a:pt x="5714" y="2169"/>
                  </a:cubicBezTo>
                  <a:cubicBezTo>
                    <a:pt x="5700" y="2162"/>
                    <a:pt x="5685" y="2147"/>
                    <a:pt x="5670" y="2140"/>
                  </a:cubicBezTo>
                  <a:cubicBezTo>
                    <a:pt x="5663" y="2132"/>
                    <a:pt x="5656" y="2125"/>
                    <a:pt x="5649" y="2125"/>
                  </a:cubicBezTo>
                  <a:cubicBezTo>
                    <a:pt x="5641" y="2125"/>
                    <a:pt x="5626" y="2132"/>
                    <a:pt x="5612" y="2140"/>
                  </a:cubicBezTo>
                  <a:cubicBezTo>
                    <a:pt x="5553" y="2184"/>
                    <a:pt x="5553" y="2191"/>
                    <a:pt x="5568" y="2242"/>
                  </a:cubicBezTo>
                  <a:cubicBezTo>
                    <a:pt x="5568" y="2264"/>
                    <a:pt x="5561" y="2293"/>
                    <a:pt x="5546" y="2316"/>
                  </a:cubicBezTo>
                  <a:cubicBezTo>
                    <a:pt x="5539" y="2330"/>
                    <a:pt x="5524" y="2338"/>
                    <a:pt x="5509" y="2338"/>
                  </a:cubicBezTo>
                  <a:cubicBezTo>
                    <a:pt x="5494" y="2338"/>
                    <a:pt x="5480" y="2330"/>
                    <a:pt x="5473" y="2323"/>
                  </a:cubicBezTo>
                  <a:cubicBezTo>
                    <a:pt x="5465" y="2316"/>
                    <a:pt x="5458" y="2308"/>
                    <a:pt x="5458" y="2308"/>
                  </a:cubicBezTo>
                  <a:cubicBezTo>
                    <a:pt x="5458" y="2323"/>
                    <a:pt x="5458" y="2345"/>
                    <a:pt x="5451" y="2360"/>
                  </a:cubicBezTo>
                  <a:cubicBezTo>
                    <a:pt x="5451" y="2374"/>
                    <a:pt x="5451" y="2389"/>
                    <a:pt x="5451" y="2403"/>
                  </a:cubicBezTo>
                  <a:cubicBezTo>
                    <a:pt x="5451" y="2455"/>
                    <a:pt x="5451" y="2601"/>
                    <a:pt x="5465" y="2645"/>
                  </a:cubicBezTo>
                  <a:cubicBezTo>
                    <a:pt x="5465" y="2653"/>
                    <a:pt x="5465" y="2667"/>
                    <a:pt x="5473" y="2675"/>
                  </a:cubicBezTo>
                  <a:cubicBezTo>
                    <a:pt x="5487" y="2726"/>
                    <a:pt x="5509" y="2807"/>
                    <a:pt x="5494" y="2865"/>
                  </a:cubicBezTo>
                  <a:cubicBezTo>
                    <a:pt x="5487" y="2931"/>
                    <a:pt x="5392" y="2990"/>
                    <a:pt x="5297" y="3034"/>
                  </a:cubicBezTo>
                  <a:cubicBezTo>
                    <a:pt x="5282" y="3041"/>
                    <a:pt x="5282" y="3041"/>
                    <a:pt x="5282" y="3041"/>
                  </a:cubicBezTo>
                  <a:cubicBezTo>
                    <a:pt x="5238" y="3063"/>
                    <a:pt x="5201" y="3078"/>
                    <a:pt x="5187" y="3129"/>
                  </a:cubicBezTo>
                  <a:cubicBezTo>
                    <a:pt x="5180" y="3195"/>
                    <a:pt x="5077" y="3246"/>
                    <a:pt x="5004" y="3246"/>
                  </a:cubicBezTo>
                  <a:cubicBezTo>
                    <a:pt x="4945" y="3246"/>
                    <a:pt x="4901" y="3268"/>
                    <a:pt x="4857" y="3341"/>
                  </a:cubicBezTo>
                  <a:cubicBezTo>
                    <a:pt x="4842" y="3363"/>
                    <a:pt x="4850" y="3400"/>
                    <a:pt x="4850" y="3422"/>
                  </a:cubicBezTo>
                  <a:cubicBezTo>
                    <a:pt x="4864" y="3466"/>
                    <a:pt x="4901" y="3510"/>
                    <a:pt x="4930" y="3517"/>
                  </a:cubicBezTo>
                  <a:cubicBezTo>
                    <a:pt x="4945" y="3525"/>
                    <a:pt x="4967" y="3532"/>
                    <a:pt x="4982" y="3539"/>
                  </a:cubicBezTo>
                  <a:cubicBezTo>
                    <a:pt x="5033" y="3547"/>
                    <a:pt x="5084" y="3561"/>
                    <a:pt x="5106" y="3605"/>
                  </a:cubicBezTo>
                  <a:cubicBezTo>
                    <a:pt x="5121" y="3627"/>
                    <a:pt x="5128" y="3642"/>
                    <a:pt x="5135" y="3642"/>
                  </a:cubicBezTo>
                  <a:cubicBezTo>
                    <a:pt x="5143" y="3649"/>
                    <a:pt x="5143" y="3649"/>
                    <a:pt x="5143" y="3649"/>
                  </a:cubicBezTo>
                  <a:cubicBezTo>
                    <a:pt x="5135" y="3657"/>
                    <a:pt x="5135" y="3657"/>
                    <a:pt x="5135" y="3657"/>
                  </a:cubicBezTo>
                  <a:cubicBezTo>
                    <a:pt x="5128" y="3715"/>
                    <a:pt x="5113" y="3767"/>
                    <a:pt x="5077" y="3796"/>
                  </a:cubicBezTo>
                  <a:cubicBezTo>
                    <a:pt x="5062" y="3818"/>
                    <a:pt x="5048" y="3825"/>
                    <a:pt x="5040" y="3840"/>
                  </a:cubicBezTo>
                  <a:cubicBezTo>
                    <a:pt x="5026" y="3862"/>
                    <a:pt x="5004" y="3884"/>
                    <a:pt x="4952" y="3920"/>
                  </a:cubicBezTo>
                  <a:cubicBezTo>
                    <a:pt x="4872" y="3979"/>
                    <a:pt x="4857" y="3986"/>
                    <a:pt x="4864" y="4052"/>
                  </a:cubicBezTo>
                  <a:cubicBezTo>
                    <a:pt x="4864" y="4074"/>
                    <a:pt x="4879" y="4096"/>
                    <a:pt x="4886" y="4118"/>
                  </a:cubicBezTo>
                  <a:cubicBezTo>
                    <a:pt x="4908" y="4155"/>
                    <a:pt x="4923" y="4191"/>
                    <a:pt x="4908" y="4235"/>
                  </a:cubicBezTo>
                  <a:cubicBezTo>
                    <a:pt x="4872" y="4316"/>
                    <a:pt x="4886" y="4338"/>
                    <a:pt x="4908" y="4353"/>
                  </a:cubicBezTo>
                  <a:cubicBezTo>
                    <a:pt x="4930" y="4367"/>
                    <a:pt x="4938" y="4389"/>
                    <a:pt x="4945" y="4419"/>
                  </a:cubicBezTo>
                  <a:cubicBezTo>
                    <a:pt x="4960" y="4448"/>
                    <a:pt x="4967" y="4477"/>
                    <a:pt x="4996" y="4485"/>
                  </a:cubicBezTo>
                  <a:cubicBezTo>
                    <a:pt x="5062" y="4507"/>
                    <a:pt x="5128" y="4529"/>
                    <a:pt x="5187" y="4536"/>
                  </a:cubicBezTo>
                  <a:cubicBezTo>
                    <a:pt x="5194" y="4536"/>
                    <a:pt x="5201" y="4536"/>
                    <a:pt x="5209" y="4543"/>
                  </a:cubicBezTo>
                  <a:cubicBezTo>
                    <a:pt x="5238" y="4543"/>
                    <a:pt x="5267" y="4550"/>
                    <a:pt x="5282" y="4572"/>
                  </a:cubicBezTo>
                  <a:cubicBezTo>
                    <a:pt x="5289" y="4587"/>
                    <a:pt x="5289" y="4609"/>
                    <a:pt x="5267" y="4646"/>
                  </a:cubicBezTo>
                  <a:cubicBezTo>
                    <a:pt x="5245" y="4697"/>
                    <a:pt x="5245" y="4734"/>
                    <a:pt x="5238" y="4770"/>
                  </a:cubicBezTo>
                  <a:cubicBezTo>
                    <a:pt x="5238" y="4792"/>
                    <a:pt x="5238" y="4822"/>
                    <a:pt x="5231" y="4843"/>
                  </a:cubicBezTo>
                  <a:cubicBezTo>
                    <a:pt x="5216" y="4888"/>
                    <a:pt x="5194" y="4976"/>
                    <a:pt x="5128" y="4976"/>
                  </a:cubicBezTo>
                  <a:lnTo>
                    <a:pt x="5128" y="4976"/>
                  </a:lnTo>
                  <a:cubicBezTo>
                    <a:pt x="5113" y="4976"/>
                    <a:pt x="5106" y="4976"/>
                    <a:pt x="5099" y="4976"/>
                  </a:cubicBezTo>
                  <a:cubicBezTo>
                    <a:pt x="5077" y="4968"/>
                    <a:pt x="5062" y="4961"/>
                    <a:pt x="5048" y="4953"/>
                  </a:cubicBezTo>
                  <a:cubicBezTo>
                    <a:pt x="5033" y="4946"/>
                    <a:pt x="5026" y="4946"/>
                    <a:pt x="5018" y="4946"/>
                  </a:cubicBezTo>
                  <a:cubicBezTo>
                    <a:pt x="5018" y="4946"/>
                    <a:pt x="5018" y="4946"/>
                    <a:pt x="5018" y="4968"/>
                  </a:cubicBezTo>
                  <a:cubicBezTo>
                    <a:pt x="5018" y="4990"/>
                    <a:pt x="5026" y="5012"/>
                    <a:pt x="5026" y="5034"/>
                  </a:cubicBezTo>
                  <a:cubicBezTo>
                    <a:pt x="5033" y="5071"/>
                    <a:pt x="5048" y="5107"/>
                    <a:pt x="5004" y="5151"/>
                  </a:cubicBezTo>
                  <a:cubicBezTo>
                    <a:pt x="4989" y="5166"/>
                    <a:pt x="4974" y="5181"/>
                    <a:pt x="4967" y="5195"/>
                  </a:cubicBezTo>
                  <a:cubicBezTo>
                    <a:pt x="4938" y="5232"/>
                    <a:pt x="4916" y="5269"/>
                    <a:pt x="4857" y="5276"/>
                  </a:cubicBezTo>
                  <a:cubicBezTo>
                    <a:pt x="4799" y="5283"/>
                    <a:pt x="4769" y="5291"/>
                    <a:pt x="4711" y="5327"/>
                  </a:cubicBezTo>
                  <a:cubicBezTo>
                    <a:pt x="4696" y="5342"/>
                    <a:pt x="4681" y="5349"/>
                    <a:pt x="4674" y="5357"/>
                  </a:cubicBezTo>
                  <a:cubicBezTo>
                    <a:pt x="4637" y="5371"/>
                    <a:pt x="4630" y="5379"/>
                    <a:pt x="4637" y="5422"/>
                  </a:cubicBezTo>
                  <a:cubicBezTo>
                    <a:pt x="4644" y="5488"/>
                    <a:pt x="4637" y="5569"/>
                    <a:pt x="4637" y="5598"/>
                  </a:cubicBezTo>
                  <a:lnTo>
                    <a:pt x="4674" y="5620"/>
                  </a:lnTo>
                  <a:cubicBezTo>
                    <a:pt x="4644" y="5635"/>
                    <a:pt x="4644" y="5635"/>
                    <a:pt x="4644" y="5635"/>
                  </a:cubicBezTo>
                  <a:cubicBezTo>
                    <a:pt x="4623" y="5642"/>
                    <a:pt x="4601" y="5650"/>
                    <a:pt x="4593" y="5657"/>
                  </a:cubicBezTo>
                  <a:cubicBezTo>
                    <a:pt x="4579" y="5664"/>
                    <a:pt x="4564" y="5664"/>
                    <a:pt x="4549" y="5664"/>
                  </a:cubicBezTo>
                  <a:close/>
                  <a:moveTo>
                    <a:pt x="3708" y="2257"/>
                  </a:moveTo>
                  <a:lnTo>
                    <a:pt x="3708" y="2257"/>
                  </a:lnTo>
                  <a:cubicBezTo>
                    <a:pt x="3700" y="2264"/>
                    <a:pt x="3686" y="2264"/>
                    <a:pt x="3678" y="2272"/>
                  </a:cubicBezTo>
                  <a:cubicBezTo>
                    <a:pt x="3671" y="2279"/>
                    <a:pt x="3649" y="2286"/>
                    <a:pt x="3649" y="2293"/>
                  </a:cubicBezTo>
                  <a:cubicBezTo>
                    <a:pt x="3642" y="2308"/>
                    <a:pt x="3634" y="2381"/>
                    <a:pt x="3634" y="2448"/>
                  </a:cubicBezTo>
                  <a:cubicBezTo>
                    <a:pt x="3656" y="2403"/>
                    <a:pt x="3656" y="2403"/>
                    <a:pt x="3656" y="2403"/>
                  </a:cubicBezTo>
                  <a:cubicBezTo>
                    <a:pt x="3656" y="2403"/>
                    <a:pt x="3686" y="2316"/>
                    <a:pt x="3708" y="2257"/>
                  </a:cubicBezTo>
                  <a:close/>
                  <a:moveTo>
                    <a:pt x="432" y="2206"/>
                  </a:moveTo>
                  <a:lnTo>
                    <a:pt x="432" y="2206"/>
                  </a:lnTo>
                  <a:cubicBezTo>
                    <a:pt x="418" y="2206"/>
                    <a:pt x="403" y="2206"/>
                    <a:pt x="374" y="2198"/>
                  </a:cubicBezTo>
                  <a:cubicBezTo>
                    <a:pt x="352" y="2191"/>
                    <a:pt x="352" y="2191"/>
                    <a:pt x="352" y="2191"/>
                  </a:cubicBezTo>
                  <a:cubicBezTo>
                    <a:pt x="286" y="2169"/>
                    <a:pt x="300" y="2125"/>
                    <a:pt x="308" y="2096"/>
                  </a:cubicBezTo>
                  <a:cubicBezTo>
                    <a:pt x="315" y="2074"/>
                    <a:pt x="322" y="2052"/>
                    <a:pt x="322" y="2030"/>
                  </a:cubicBezTo>
                  <a:cubicBezTo>
                    <a:pt x="322" y="2008"/>
                    <a:pt x="322" y="1971"/>
                    <a:pt x="344" y="1971"/>
                  </a:cubicBezTo>
                  <a:cubicBezTo>
                    <a:pt x="359" y="1971"/>
                    <a:pt x="374" y="1986"/>
                    <a:pt x="403" y="2022"/>
                  </a:cubicBezTo>
                  <a:cubicBezTo>
                    <a:pt x="418" y="2037"/>
                    <a:pt x="425" y="2044"/>
                    <a:pt x="432" y="2059"/>
                  </a:cubicBezTo>
                  <a:cubicBezTo>
                    <a:pt x="447" y="2059"/>
                    <a:pt x="469" y="2067"/>
                    <a:pt x="483" y="2081"/>
                  </a:cubicBezTo>
                  <a:cubicBezTo>
                    <a:pt x="491" y="2096"/>
                    <a:pt x="498" y="2118"/>
                    <a:pt x="483" y="2147"/>
                  </a:cubicBezTo>
                  <a:cubicBezTo>
                    <a:pt x="476" y="2176"/>
                    <a:pt x="461" y="2206"/>
                    <a:pt x="432" y="2206"/>
                  </a:cubicBezTo>
                  <a:close/>
                  <a:moveTo>
                    <a:pt x="667" y="1979"/>
                  </a:moveTo>
                  <a:lnTo>
                    <a:pt x="667" y="1979"/>
                  </a:lnTo>
                  <a:cubicBezTo>
                    <a:pt x="630" y="1979"/>
                    <a:pt x="615" y="1949"/>
                    <a:pt x="601" y="1912"/>
                  </a:cubicBezTo>
                  <a:cubicBezTo>
                    <a:pt x="593" y="1898"/>
                    <a:pt x="593" y="1891"/>
                    <a:pt x="586" y="1876"/>
                  </a:cubicBezTo>
                  <a:cubicBezTo>
                    <a:pt x="571" y="1847"/>
                    <a:pt x="564" y="1825"/>
                    <a:pt x="579" y="1810"/>
                  </a:cubicBezTo>
                  <a:cubicBezTo>
                    <a:pt x="593" y="1788"/>
                    <a:pt x="630" y="1788"/>
                    <a:pt x="667" y="1788"/>
                  </a:cubicBezTo>
                  <a:cubicBezTo>
                    <a:pt x="689" y="1766"/>
                    <a:pt x="755" y="1693"/>
                    <a:pt x="813" y="1693"/>
                  </a:cubicBezTo>
                  <a:cubicBezTo>
                    <a:pt x="828" y="1693"/>
                    <a:pt x="843" y="1700"/>
                    <a:pt x="850" y="1707"/>
                  </a:cubicBezTo>
                  <a:cubicBezTo>
                    <a:pt x="865" y="1729"/>
                    <a:pt x="857" y="1759"/>
                    <a:pt x="850" y="1810"/>
                  </a:cubicBezTo>
                  <a:cubicBezTo>
                    <a:pt x="850" y="1832"/>
                    <a:pt x="843" y="1861"/>
                    <a:pt x="835" y="1891"/>
                  </a:cubicBezTo>
                  <a:cubicBezTo>
                    <a:pt x="835" y="1934"/>
                    <a:pt x="828" y="1971"/>
                    <a:pt x="784" y="1971"/>
                  </a:cubicBezTo>
                  <a:cubicBezTo>
                    <a:pt x="777" y="1971"/>
                    <a:pt x="769" y="1971"/>
                    <a:pt x="762" y="1971"/>
                  </a:cubicBezTo>
                  <a:cubicBezTo>
                    <a:pt x="747" y="1971"/>
                    <a:pt x="740" y="1971"/>
                    <a:pt x="733" y="1971"/>
                  </a:cubicBezTo>
                  <a:cubicBezTo>
                    <a:pt x="718" y="1971"/>
                    <a:pt x="711" y="1971"/>
                    <a:pt x="703" y="1971"/>
                  </a:cubicBezTo>
                  <a:cubicBezTo>
                    <a:pt x="689" y="1979"/>
                    <a:pt x="681" y="1979"/>
                    <a:pt x="667" y="1979"/>
                  </a:cubicBezTo>
                  <a:close/>
                  <a:moveTo>
                    <a:pt x="506" y="1759"/>
                  </a:moveTo>
                  <a:lnTo>
                    <a:pt x="506" y="1759"/>
                  </a:lnTo>
                  <a:cubicBezTo>
                    <a:pt x="476" y="1759"/>
                    <a:pt x="469" y="1737"/>
                    <a:pt x="469" y="1715"/>
                  </a:cubicBezTo>
                  <a:cubicBezTo>
                    <a:pt x="461" y="1693"/>
                    <a:pt x="461" y="1678"/>
                    <a:pt x="447" y="1663"/>
                  </a:cubicBezTo>
                  <a:cubicBezTo>
                    <a:pt x="447" y="1656"/>
                    <a:pt x="432" y="1641"/>
                    <a:pt x="440" y="1627"/>
                  </a:cubicBezTo>
                  <a:cubicBezTo>
                    <a:pt x="440" y="1619"/>
                    <a:pt x="447" y="1612"/>
                    <a:pt x="461" y="1612"/>
                  </a:cubicBezTo>
                  <a:cubicBezTo>
                    <a:pt x="491" y="1612"/>
                    <a:pt x="528" y="1627"/>
                    <a:pt x="564" y="1649"/>
                  </a:cubicBezTo>
                  <a:cubicBezTo>
                    <a:pt x="564" y="1656"/>
                    <a:pt x="579" y="1663"/>
                    <a:pt x="579" y="1685"/>
                  </a:cubicBezTo>
                  <a:cubicBezTo>
                    <a:pt x="579" y="1700"/>
                    <a:pt x="564" y="1722"/>
                    <a:pt x="535" y="1744"/>
                  </a:cubicBezTo>
                  <a:cubicBezTo>
                    <a:pt x="520" y="1759"/>
                    <a:pt x="513" y="1759"/>
                    <a:pt x="506" y="1759"/>
                  </a:cubicBezTo>
                  <a:close/>
                  <a:moveTo>
                    <a:pt x="220" y="1575"/>
                  </a:moveTo>
                  <a:lnTo>
                    <a:pt x="220" y="1575"/>
                  </a:lnTo>
                  <a:cubicBezTo>
                    <a:pt x="190" y="1575"/>
                    <a:pt x="161" y="1561"/>
                    <a:pt x="124" y="1539"/>
                  </a:cubicBezTo>
                  <a:cubicBezTo>
                    <a:pt x="59" y="1510"/>
                    <a:pt x="59" y="1466"/>
                    <a:pt x="51" y="1392"/>
                  </a:cubicBezTo>
                  <a:cubicBezTo>
                    <a:pt x="51" y="1378"/>
                    <a:pt x="51" y="1356"/>
                    <a:pt x="51" y="1334"/>
                  </a:cubicBezTo>
                  <a:cubicBezTo>
                    <a:pt x="44" y="1253"/>
                    <a:pt x="66" y="1238"/>
                    <a:pt x="102" y="1217"/>
                  </a:cubicBezTo>
                  <a:cubicBezTo>
                    <a:pt x="117" y="1209"/>
                    <a:pt x="139" y="1202"/>
                    <a:pt x="154" y="1187"/>
                  </a:cubicBezTo>
                  <a:cubicBezTo>
                    <a:pt x="190" y="1158"/>
                    <a:pt x="190" y="1158"/>
                    <a:pt x="190" y="1158"/>
                  </a:cubicBezTo>
                  <a:cubicBezTo>
                    <a:pt x="183" y="1202"/>
                    <a:pt x="183" y="1202"/>
                    <a:pt x="183" y="1202"/>
                  </a:cubicBezTo>
                  <a:cubicBezTo>
                    <a:pt x="183" y="1202"/>
                    <a:pt x="161" y="1312"/>
                    <a:pt x="212" y="1385"/>
                  </a:cubicBezTo>
                  <a:cubicBezTo>
                    <a:pt x="227" y="1400"/>
                    <a:pt x="227" y="1400"/>
                    <a:pt x="227" y="1400"/>
                  </a:cubicBezTo>
                  <a:cubicBezTo>
                    <a:pt x="257" y="1451"/>
                    <a:pt x="264" y="1451"/>
                    <a:pt x="264" y="1488"/>
                  </a:cubicBezTo>
                  <a:cubicBezTo>
                    <a:pt x="264" y="1495"/>
                    <a:pt x="264" y="1502"/>
                    <a:pt x="264" y="1517"/>
                  </a:cubicBezTo>
                  <a:cubicBezTo>
                    <a:pt x="264" y="1539"/>
                    <a:pt x="257" y="1546"/>
                    <a:pt x="249" y="1561"/>
                  </a:cubicBezTo>
                  <a:cubicBezTo>
                    <a:pt x="249" y="1568"/>
                    <a:pt x="234" y="1575"/>
                    <a:pt x="220" y="1575"/>
                  </a:cubicBezTo>
                  <a:close/>
                  <a:moveTo>
                    <a:pt x="601" y="1539"/>
                  </a:moveTo>
                  <a:lnTo>
                    <a:pt x="601" y="1539"/>
                  </a:lnTo>
                  <a:cubicBezTo>
                    <a:pt x="579" y="1539"/>
                    <a:pt x="571" y="1539"/>
                    <a:pt x="557" y="1531"/>
                  </a:cubicBezTo>
                  <a:cubicBezTo>
                    <a:pt x="506" y="1510"/>
                    <a:pt x="491" y="1480"/>
                    <a:pt x="491" y="1480"/>
                  </a:cubicBezTo>
                  <a:cubicBezTo>
                    <a:pt x="483" y="1466"/>
                    <a:pt x="483" y="1466"/>
                    <a:pt x="483" y="1466"/>
                  </a:cubicBezTo>
                  <a:cubicBezTo>
                    <a:pt x="498" y="1458"/>
                    <a:pt x="498" y="1458"/>
                    <a:pt x="498" y="1458"/>
                  </a:cubicBezTo>
                  <a:cubicBezTo>
                    <a:pt x="528" y="1443"/>
                    <a:pt x="557" y="1443"/>
                    <a:pt x="586" y="1436"/>
                  </a:cubicBezTo>
                  <a:cubicBezTo>
                    <a:pt x="630" y="1436"/>
                    <a:pt x="667" y="1429"/>
                    <a:pt x="696" y="1392"/>
                  </a:cubicBezTo>
                  <a:cubicBezTo>
                    <a:pt x="718" y="1370"/>
                    <a:pt x="733" y="1356"/>
                    <a:pt x="740" y="1348"/>
                  </a:cubicBezTo>
                  <a:cubicBezTo>
                    <a:pt x="755" y="1334"/>
                    <a:pt x="762" y="1326"/>
                    <a:pt x="791" y="1282"/>
                  </a:cubicBezTo>
                  <a:cubicBezTo>
                    <a:pt x="813" y="1246"/>
                    <a:pt x="813" y="1246"/>
                    <a:pt x="813" y="1246"/>
                  </a:cubicBezTo>
                  <a:cubicBezTo>
                    <a:pt x="813" y="1290"/>
                    <a:pt x="813" y="1290"/>
                    <a:pt x="813" y="1290"/>
                  </a:cubicBezTo>
                  <a:cubicBezTo>
                    <a:pt x="821" y="1304"/>
                    <a:pt x="828" y="1473"/>
                    <a:pt x="747" y="1495"/>
                  </a:cubicBezTo>
                  <a:cubicBezTo>
                    <a:pt x="733" y="1502"/>
                    <a:pt x="725" y="1510"/>
                    <a:pt x="711" y="1510"/>
                  </a:cubicBezTo>
                  <a:cubicBezTo>
                    <a:pt x="674" y="1524"/>
                    <a:pt x="630" y="1539"/>
                    <a:pt x="601" y="1539"/>
                  </a:cubicBezTo>
                  <a:close/>
                  <a:moveTo>
                    <a:pt x="528" y="1356"/>
                  </a:moveTo>
                  <a:lnTo>
                    <a:pt x="528" y="1356"/>
                  </a:lnTo>
                  <a:cubicBezTo>
                    <a:pt x="520" y="1356"/>
                    <a:pt x="506" y="1356"/>
                    <a:pt x="491" y="1348"/>
                  </a:cubicBezTo>
                  <a:cubicBezTo>
                    <a:pt x="469" y="1341"/>
                    <a:pt x="440" y="1341"/>
                    <a:pt x="418" y="1334"/>
                  </a:cubicBezTo>
                  <a:cubicBezTo>
                    <a:pt x="344" y="1326"/>
                    <a:pt x="286" y="1319"/>
                    <a:pt x="257" y="1260"/>
                  </a:cubicBezTo>
                  <a:cubicBezTo>
                    <a:pt x="220" y="1187"/>
                    <a:pt x="242" y="1129"/>
                    <a:pt x="242" y="1129"/>
                  </a:cubicBezTo>
                  <a:cubicBezTo>
                    <a:pt x="264" y="1092"/>
                    <a:pt x="286" y="1077"/>
                    <a:pt x="308" y="1077"/>
                  </a:cubicBezTo>
                  <a:lnTo>
                    <a:pt x="315" y="1077"/>
                  </a:lnTo>
                  <a:cubicBezTo>
                    <a:pt x="322" y="1077"/>
                    <a:pt x="322" y="1077"/>
                    <a:pt x="330" y="1077"/>
                  </a:cubicBezTo>
                  <a:cubicBezTo>
                    <a:pt x="344" y="1077"/>
                    <a:pt x="352" y="1077"/>
                    <a:pt x="366" y="1070"/>
                  </a:cubicBezTo>
                  <a:cubicBezTo>
                    <a:pt x="432" y="1048"/>
                    <a:pt x="432" y="1048"/>
                    <a:pt x="491" y="1041"/>
                  </a:cubicBezTo>
                  <a:cubicBezTo>
                    <a:pt x="513" y="1033"/>
                    <a:pt x="520" y="1033"/>
                    <a:pt x="535" y="1033"/>
                  </a:cubicBezTo>
                  <a:cubicBezTo>
                    <a:pt x="564" y="1033"/>
                    <a:pt x="571" y="1048"/>
                    <a:pt x="601" y="1092"/>
                  </a:cubicBezTo>
                  <a:cubicBezTo>
                    <a:pt x="601" y="1099"/>
                    <a:pt x="608" y="1107"/>
                    <a:pt x="615" y="1114"/>
                  </a:cubicBezTo>
                  <a:cubicBezTo>
                    <a:pt x="638" y="1150"/>
                    <a:pt x="638" y="1158"/>
                    <a:pt x="608" y="1231"/>
                  </a:cubicBezTo>
                  <a:cubicBezTo>
                    <a:pt x="601" y="1246"/>
                    <a:pt x="593" y="1268"/>
                    <a:pt x="593" y="1282"/>
                  </a:cubicBezTo>
                  <a:cubicBezTo>
                    <a:pt x="586" y="1319"/>
                    <a:pt x="571" y="1356"/>
                    <a:pt x="528" y="13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" name="Freeform 24"/>
            <p:cNvSpPr>
              <a:spLocks noChangeArrowheads="1"/>
            </p:cNvSpPr>
            <p:nvPr/>
          </p:nvSpPr>
          <p:spPr bwMode="auto">
            <a:xfrm>
              <a:off x="7120243" y="2973820"/>
              <a:ext cx="2905482" cy="2062837"/>
            </a:xfrm>
            <a:custGeom>
              <a:avLst/>
              <a:gdLst>
                <a:gd name="T0" fmla="*/ 821 w 7563"/>
                <a:gd name="T1" fmla="*/ 4910 h 5431"/>
                <a:gd name="T2" fmla="*/ 132 w 7563"/>
                <a:gd name="T3" fmla="*/ 4653 h 5431"/>
                <a:gd name="T4" fmla="*/ 396 w 7563"/>
                <a:gd name="T5" fmla="*/ 4030 h 5431"/>
                <a:gd name="T6" fmla="*/ 579 w 7563"/>
                <a:gd name="T7" fmla="*/ 3554 h 5431"/>
                <a:gd name="T8" fmla="*/ 513 w 7563"/>
                <a:gd name="T9" fmla="*/ 2609 h 5431"/>
                <a:gd name="T10" fmla="*/ 1246 w 7563"/>
                <a:gd name="T11" fmla="*/ 2711 h 5431"/>
                <a:gd name="T12" fmla="*/ 1641 w 7563"/>
                <a:gd name="T13" fmla="*/ 2550 h 5431"/>
                <a:gd name="T14" fmla="*/ 1803 w 7563"/>
                <a:gd name="T15" fmla="*/ 2345 h 5431"/>
                <a:gd name="T16" fmla="*/ 2286 w 7563"/>
                <a:gd name="T17" fmla="*/ 1949 h 5431"/>
                <a:gd name="T18" fmla="*/ 3253 w 7563"/>
                <a:gd name="T19" fmla="*/ 1407 h 5431"/>
                <a:gd name="T20" fmla="*/ 4037 w 7563"/>
                <a:gd name="T21" fmla="*/ 887 h 5431"/>
                <a:gd name="T22" fmla="*/ 4037 w 7563"/>
                <a:gd name="T23" fmla="*/ 989 h 5431"/>
                <a:gd name="T24" fmla="*/ 3480 w 7563"/>
                <a:gd name="T25" fmla="*/ 1180 h 5431"/>
                <a:gd name="T26" fmla="*/ 3422 w 7563"/>
                <a:gd name="T27" fmla="*/ 1473 h 5431"/>
                <a:gd name="T28" fmla="*/ 4125 w 7563"/>
                <a:gd name="T29" fmla="*/ 1114 h 5431"/>
                <a:gd name="T30" fmla="*/ 4499 w 7563"/>
                <a:gd name="T31" fmla="*/ 887 h 5431"/>
                <a:gd name="T32" fmla="*/ 4961 w 7563"/>
                <a:gd name="T33" fmla="*/ 1473 h 5431"/>
                <a:gd name="T34" fmla="*/ 5591 w 7563"/>
                <a:gd name="T35" fmla="*/ 1979 h 5431"/>
                <a:gd name="T36" fmla="*/ 6140 w 7563"/>
                <a:gd name="T37" fmla="*/ 1642 h 5431"/>
                <a:gd name="T38" fmla="*/ 7042 w 7563"/>
                <a:gd name="T39" fmla="*/ 2411 h 5431"/>
                <a:gd name="T40" fmla="*/ 6485 w 7563"/>
                <a:gd name="T41" fmla="*/ 2763 h 5431"/>
                <a:gd name="T42" fmla="*/ 7034 w 7563"/>
                <a:gd name="T43" fmla="*/ 2990 h 5431"/>
                <a:gd name="T44" fmla="*/ 7430 w 7563"/>
                <a:gd name="T45" fmla="*/ 3950 h 5431"/>
                <a:gd name="T46" fmla="*/ 7196 w 7563"/>
                <a:gd name="T47" fmla="*/ 4668 h 5431"/>
                <a:gd name="T48" fmla="*/ 7100 w 7563"/>
                <a:gd name="T49" fmla="*/ 4104 h 5431"/>
                <a:gd name="T50" fmla="*/ 6653 w 7563"/>
                <a:gd name="T51" fmla="*/ 4148 h 5431"/>
                <a:gd name="T52" fmla="*/ 6265 w 7563"/>
                <a:gd name="T53" fmla="*/ 3869 h 5431"/>
                <a:gd name="T54" fmla="*/ 5825 w 7563"/>
                <a:gd name="T55" fmla="*/ 4419 h 5431"/>
                <a:gd name="T56" fmla="*/ 5539 w 7563"/>
                <a:gd name="T57" fmla="*/ 4815 h 5431"/>
                <a:gd name="T58" fmla="*/ 5093 w 7563"/>
                <a:gd name="T59" fmla="*/ 4807 h 5431"/>
                <a:gd name="T60" fmla="*/ 4689 w 7563"/>
                <a:gd name="T61" fmla="*/ 5027 h 5431"/>
                <a:gd name="T62" fmla="*/ 4162 w 7563"/>
                <a:gd name="T63" fmla="*/ 4968 h 5431"/>
                <a:gd name="T64" fmla="*/ 3715 w 7563"/>
                <a:gd name="T65" fmla="*/ 4888 h 5431"/>
                <a:gd name="T66" fmla="*/ 2997 w 7563"/>
                <a:gd name="T67" fmla="*/ 4631 h 5431"/>
                <a:gd name="T68" fmla="*/ 2623 w 7563"/>
                <a:gd name="T69" fmla="*/ 4836 h 5431"/>
                <a:gd name="T70" fmla="*/ 2066 w 7563"/>
                <a:gd name="T71" fmla="*/ 5012 h 5431"/>
                <a:gd name="T72" fmla="*/ 1619 w 7563"/>
                <a:gd name="T73" fmla="*/ 5379 h 5431"/>
                <a:gd name="T74" fmla="*/ 6434 w 7563"/>
                <a:gd name="T75" fmla="*/ 2477 h 5431"/>
                <a:gd name="T76" fmla="*/ 6441 w 7563"/>
                <a:gd name="T77" fmla="*/ 2411 h 5431"/>
                <a:gd name="T78" fmla="*/ 6580 w 7563"/>
                <a:gd name="T79" fmla="*/ 2330 h 5431"/>
                <a:gd name="T80" fmla="*/ 6448 w 7563"/>
                <a:gd name="T81" fmla="*/ 2037 h 5431"/>
                <a:gd name="T82" fmla="*/ 6309 w 7563"/>
                <a:gd name="T83" fmla="*/ 2133 h 5431"/>
                <a:gd name="T84" fmla="*/ 6104 w 7563"/>
                <a:gd name="T85" fmla="*/ 2169 h 5431"/>
                <a:gd name="T86" fmla="*/ 1890 w 7563"/>
                <a:gd name="T87" fmla="*/ 2191 h 5431"/>
                <a:gd name="T88" fmla="*/ 5364 w 7563"/>
                <a:gd name="T89" fmla="*/ 1392 h 5431"/>
                <a:gd name="T90" fmla="*/ 4975 w 7563"/>
                <a:gd name="T91" fmla="*/ 1348 h 5431"/>
                <a:gd name="T92" fmla="*/ 4851 w 7563"/>
                <a:gd name="T93" fmla="*/ 894 h 5431"/>
                <a:gd name="T94" fmla="*/ 4953 w 7563"/>
                <a:gd name="T95" fmla="*/ 462 h 5431"/>
                <a:gd name="T96" fmla="*/ 5144 w 7563"/>
                <a:gd name="T97" fmla="*/ 542 h 5431"/>
                <a:gd name="T98" fmla="*/ 5356 w 7563"/>
                <a:gd name="T99" fmla="*/ 586 h 5431"/>
                <a:gd name="T100" fmla="*/ 5723 w 7563"/>
                <a:gd name="T101" fmla="*/ 858 h 5431"/>
                <a:gd name="T102" fmla="*/ 5972 w 7563"/>
                <a:gd name="T103" fmla="*/ 1004 h 5431"/>
                <a:gd name="T104" fmla="*/ 5767 w 7563"/>
                <a:gd name="T105" fmla="*/ 1180 h 5431"/>
                <a:gd name="T106" fmla="*/ 5584 w 7563"/>
                <a:gd name="T107" fmla="*/ 1180 h 5431"/>
                <a:gd name="T108" fmla="*/ 5239 w 7563"/>
                <a:gd name="T109" fmla="*/ 1356 h 5431"/>
                <a:gd name="T110" fmla="*/ 4843 w 7563"/>
                <a:gd name="T111" fmla="*/ 865 h 5431"/>
                <a:gd name="T112" fmla="*/ 4990 w 7563"/>
                <a:gd name="T113" fmla="*/ 616 h 5431"/>
                <a:gd name="T114" fmla="*/ 5503 w 7563"/>
                <a:gd name="T115" fmla="*/ 469 h 5431"/>
                <a:gd name="T116" fmla="*/ 5642 w 7563"/>
                <a:gd name="T117" fmla="*/ 674 h 5431"/>
                <a:gd name="T118" fmla="*/ 5093 w 7563"/>
                <a:gd name="T119" fmla="*/ 59 h 5431"/>
                <a:gd name="T120" fmla="*/ 5144 w 7563"/>
                <a:gd name="T121" fmla="*/ 359 h 54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7563" h="5431">
                  <a:moveTo>
                    <a:pt x="1363" y="5430"/>
                  </a:moveTo>
                  <a:lnTo>
                    <a:pt x="1363" y="5430"/>
                  </a:lnTo>
                  <a:cubicBezTo>
                    <a:pt x="1326" y="5401"/>
                    <a:pt x="1267" y="5379"/>
                    <a:pt x="1224" y="5379"/>
                  </a:cubicBezTo>
                  <a:cubicBezTo>
                    <a:pt x="1209" y="5379"/>
                    <a:pt x="1202" y="5379"/>
                    <a:pt x="1187" y="5379"/>
                  </a:cubicBezTo>
                  <a:cubicBezTo>
                    <a:pt x="1180" y="5386"/>
                    <a:pt x="1172" y="5386"/>
                    <a:pt x="1165" y="5386"/>
                  </a:cubicBezTo>
                  <a:cubicBezTo>
                    <a:pt x="1136" y="5386"/>
                    <a:pt x="1121" y="5371"/>
                    <a:pt x="1114" y="5349"/>
                  </a:cubicBezTo>
                  <a:cubicBezTo>
                    <a:pt x="1106" y="5320"/>
                    <a:pt x="1121" y="5283"/>
                    <a:pt x="1150" y="5261"/>
                  </a:cubicBezTo>
                  <a:cubicBezTo>
                    <a:pt x="1158" y="5261"/>
                    <a:pt x="1158" y="5254"/>
                    <a:pt x="1158" y="5254"/>
                  </a:cubicBezTo>
                  <a:cubicBezTo>
                    <a:pt x="1158" y="5239"/>
                    <a:pt x="1099" y="5203"/>
                    <a:pt x="1048" y="5188"/>
                  </a:cubicBezTo>
                  <a:cubicBezTo>
                    <a:pt x="989" y="5166"/>
                    <a:pt x="894" y="5042"/>
                    <a:pt x="872" y="4998"/>
                  </a:cubicBezTo>
                  <a:cubicBezTo>
                    <a:pt x="865" y="4976"/>
                    <a:pt x="843" y="4946"/>
                    <a:pt x="821" y="4910"/>
                  </a:cubicBezTo>
                  <a:cubicBezTo>
                    <a:pt x="799" y="4873"/>
                    <a:pt x="777" y="4836"/>
                    <a:pt x="755" y="4807"/>
                  </a:cubicBezTo>
                  <a:cubicBezTo>
                    <a:pt x="718" y="4734"/>
                    <a:pt x="696" y="4719"/>
                    <a:pt x="630" y="4712"/>
                  </a:cubicBezTo>
                  <a:cubicBezTo>
                    <a:pt x="630" y="4712"/>
                    <a:pt x="623" y="4712"/>
                    <a:pt x="615" y="4712"/>
                  </a:cubicBezTo>
                  <a:cubicBezTo>
                    <a:pt x="586" y="4712"/>
                    <a:pt x="572" y="4727"/>
                    <a:pt x="550" y="4756"/>
                  </a:cubicBezTo>
                  <a:cubicBezTo>
                    <a:pt x="542" y="4763"/>
                    <a:pt x="535" y="4778"/>
                    <a:pt x="527" y="4793"/>
                  </a:cubicBezTo>
                  <a:cubicBezTo>
                    <a:pt x="498" y="4822"/>
                    <a:pt x="469" y="4836"/>
                    <a:pt x="425" y="4836"/>
                  </a:cubicBezTo>
                  <a:cubicBezTo>
                    <a:pt x="410" y="4836"/>
                    <a:pt x="388" y="4836"/>
                    <a:pt x="374" y="4829"/>
                  </a:cubicBezTo>
                  <a:cubicBezTo>
                    <a:pt x="322" y="4807"/>
                    <a:pt x="256" y="4719"/>
                    <a:pt x="227" y="4675"/>
                  </a:cubicBezTo>
                  <a:cubicBezTo>
                    <a:pt x="212" y="4646"/>
                    <a:pt x="198" y="4646"/>
                    <a:pt x="183" y="4646"/>
                  </a:cubicBezTo>
                  <a:cubicBezTo>
                    <a:pt x="176" y="4646"/>
                    <a:pt x="168" y="4646"/>
                    <a:pt x="154" y="4653"/>
                  </a:cubicBezTo>
                  <a:cubicBezTo>
                    <a:pt x="146" y="4653"/>
                    <a:pt x="139" y="4653"/>
                    <a:pt x="132" y="4653"/>
                  </a:cubicBezTo>
                  <a:cubicBezTo>
                    <a:pt x="103" y="4653"/>
                    <a:pt x="59" y="4631"/>
                    <a:pt x="29" y="4617"/>
                  </a:cubicBezTo>
                  <a:cubicBezTo>
                    <a:pt x="22" y="4609"/>
                    <a:pt x="15" y="4602"/>
                    <a:pt x="15" y="4602"/>
                  </a:cubicBezTo>
                  <a:cubicBezTo>
                    <a:pt x="7" y="4602"/>
                    <a:pt x="7" y="4602"/>
                    <a:pt x="7" y="4602"/>
                  </a:cubicBezTo>
                  <a:cubicBezTo>
                    <a:pt x="7" y="4595"/>
                    <a:pt x="7" y="4595"/>
                    <a:pt x="7" y="4595"/>
                  </a:cubicBezTo>
                  <a:cubicBezTo>
                    <a:pt x="7" y="4587"/>
                    <a:pt x="15" y="4492"/>
                    <a:pt x="7" y="4419"/>
                  </a:cubicBezTo>
                  <a:cubicBezTo>
                    <a:pt x="0" y="4353"/>
                    <a:pt x="22" y="4338"/>
                    <a:pt x="59" y="4316"/>
                  </a:cubicBezTo>
                  <a:cubicBezTo>
                    <a:pt x="73" y="4309"/>
                    <a:pt x="81" y="4302"/>
                    <a:pt x="95" y="4294"/>
                  </a:cubicBezTo>
                  <a:cubicBezTo>
                    <a:pt x="161" y="4250"/>
                    <a:pt x="191" y="4236"/>
                    <a:pt x="256" y="4228"/>
                  </a:cubicBezTo>
                  <a:cubicBezTo>
                    <a:pt x="300" y="4221"/>
                    <a:pt x="315" y="4199"/>
                    <a:pt x="344" y="4162"/>
                  </a:cubicBezTo>
                  <a:cubicBezTo>
                    <a:pt x="352" y="4148"/>
                    <a:pt x="366" y="4133"/>
                    <a:pt x="388" y="4111"/>
                  </a:cubicBezTo>
                  <a:cubicBezTo>
                    <a:pt x="410" y="4089"/>
                    <a:pt x="410" y="4067"/>
                    <a:pt x="396" y="4030"/>
                  </a:cubicBezTo>
                  <a:cubicBezTo>
                    <a:pt x="396" y="4008"/>
                    <a:pt x="388" y="3986"/>
                    <a:pt x="388" y="3957"/>
                  </a:cubicBezTo>
                  <a:cubicBezTo>
                    <a:pt x="388" y="3935"/>
                    <a:pt x="388" y="3898"/>
                    <a:pt x="418" y="3898"/>
                  </a:cubicBezTo>
                  <a:cubicBezTo>
                    <a:pt x="432" y="3898"/>
                    <a:pt x="447" y="3906"/>
                    <a:pt x="462" y="3913"/>
                  </a:cubicBezTo>
                  <a:cubicBezTo>
                    <a:pt x="476" y="3920"/>
                    <a:pt x="491" y="3928"/>
                    <a:pt x="513" y="3935"/>
                  </a:cubicBezTo>
                  <a:cubicBezTo>
                    <a:pt x="513" y="3935"/>
                    <a:pt x="520" y="3935"/>
                    <a:pt x="527" y="3935"/>
                  </a:cubicBezTo>
                  <a:cubicBezTo>
                    <a:pt x="557" y="3935"/>
                    <a:pt x="579" y="3906"/>
                    <a:pt x="601" y="3825"/>
                  </a:cubicBezTo>
                  <a:cubicBezTo>
                    <a:pt x="608" y="3803"/>
                    <a:pt x="608" y="3781"/>
                    <a:pt x="608" y="3759"/>
                  </a:cubicBezTo>
                  <a:cubicBezTo>
                    <a:pt x="615" y="3715"/>
                    <a:pt x="615" y="3671"/>
                    <a:pt x="645" y="3620"/>
                  </a:cubicBezTo>
                  <a:cubicBezTo>
                    <a:pt x="659" y="3591"/>
                    <a:pt x="659" y="3576"/>
                    <a:pt x="659" y="3569"/>
                  </a:cubicBezTo>
                  <a:cubicBezTo>
                    <a:pt x="652" y="3561"/>
                    <a:pt x="630" y="3561"/>
                    <a:pt x="608" y="3554"/>
                  </a:cubicBezTo>
                  <a:cubicBezTo>
                    <a:pt x="593" y="3554"/>
                    <a:pt x="586" y="3554"/>
                    <a:pt x="579" y="3554"/>
                  </a:cubicBezTo>
                  <a:cubicBezTo>
                    <a:pt x="520" y="3547"/>
                    <a:pt x="454" y="3525"/>
                    <a:pt x="388" y="3503"/>
                  </a:cubicBezTo>
                  <a:cubicBezTo>
                    <a:pt x="344" y="3488"/>
                    <a:pt x="330" y="3444"/>
                    <a:pt x="322" y="3415"/>
                  </a:cubicBezTo>
                  <a:cubicBezTo>
                    <a:pt x="315" y="3393"/>
                    <a:pt x="308" y="3371"/>
                    <a:pt x="293" y="3364"/>
                  </a:cubicBezTo>
                  <a:cubicBezTo>
                    <a:pt x="227" y="3327"/>
                    <a:pt x="264" y="3239"/>
                    <a:pt x="278" y="3210"/>
                  </a:cubicBezTo>
                  <a:cubicBezTo>
                    <a:pt x="293" y="3180"/>
                    <a:pt x="278" y="3151"/>
                    <a:pt x="264" y="3122"/>
                  </a:cubicBezTo>
                  <a:cubicBezTo>
                    <a:pt x="249" y="3093"/>
                    <a:pt x="242" y="3070"/>
                    <a:pt x="234" y="3041"/>
                  </a:cubicBezTo>
                  <a:cubicBezTo>
                    <a:pt x="227" y="2960"/>
                    <a:pt x="249" y="2939"/>
                    <a:pt x="337" y="2880"/>
                  </a:cubicBezTo>
                  <a:cubicBezTo>
                    <a:pt x="388" y="2843"/>
                    <a:pt x="403" y="2829"/>
                    <a:pt x="418" y="2807"/>
                  </a:cubicBezTo>
                  <a:cubicBezTo>
                    <a:pt x="432" y="2792"/>
                    <a:pt x="440" y="2777"/>
                    <a:pt x="462" y="2763"/>
                  </a:cubicBezTo>
                  <a:cubicBezTo>
                    <a:pt x="491" y="2734"/>
                    <a:pt x="505" y="2675"/>
                    <a:pt x="513" y="2638"/>
                  </a:cubicBezTo>
                  <a:cubicBezTo>
                    <a:pt x="513" y="2609"/>
                    <a:pt x="513" y="2609"/>
                    <a:pt x="513" y="2609"/>
                  </a:cubicBezTo>
                  <a:cubicBezTo>
                    <a:pt x="535" y="2631"/>
                    <a:pt x="535" y="2631"/>
                    <a:pt x="535" y="2631"/>
                  </a:cubicBezTo>
                  <a:cubicBezTo>
                    <a:pt x="542" y="2631"/>
                    <a:pt x="542" y="2631"/>
                    <a:pt x="542" y="2631"/>
                  </a:cubicBezTo>
                  <a:cubicBezTo>
                    <a:pt x="550" y="2631"/>
                    <a:pt x="564" y="2631"/>
                    <a:pt x="586" y="2624"/>
                  </a:cubicBezTo>
                  <a:cubicBezTo>
                    <a:pt x="637" y="2601"/>
                    <a:pt x="791" y="2484"/>
                    <a:pt x="835" y="2440"/>
                  </a:cubicBezTo>
                  <a:cubicBezTo>
                    <a:pt x="865" y="2418"/>
                    <a:pt x="916" y="2411"/>
                    <a:pt x="938" y="2411"/>
                  </a:cubicBezTo>
                  <a:cubicBezTo>
                    <a:pt x="989" y="2411"/>
                    <a:pt x="1077" y="2426"/>
                    <a:pt x="1092" y="2470"/>
                  </a:cubicBezTo>
                  <a:cubicBezTo>
                    <a:pt x="1099" y="2499"/>
                    <a:pt x="1165" y="2521"/>
                    <a:pt x="1216" y="2528"/>
                  </a:cubicBezTo>
                  <a:cubicBezTo>
                    <a:pt x="1246" y="2536"/>
                    <a:pt x="1246" y="2536"/>
                    <a:pt x="1246" y="2536"/>
                  </a:cubicBezTo>
                  <a:cubicBezTo>
                    <a:pt x="1224" y="2558"/>
                    <a:pt x="1224" y="2558"/>
                    <a:pt x="1224" y="2558"/>
                  </a:cubicBezTo>
                  <a:cubicBezTo>
                    <a:pt x="1224" y="2558"/>
                    <a:pt x="1172" y="2601"/>
                    <a:pt x="1216" y="2682"/>
                  </a:cubicBezTo>
                  <a:cubicBezTo>
                    <a:pt x="1224" y="2711"/>
                    <a:pt x="1238" y="2711"/>
                    <a:pt x="1246" y="2711"/>
                  </a:cubicBezTo>
                  <a:cubicBezTo>
                    <a:pt x="1275" y="2711"/>
                    <a:pt x="1312" y="2667"/>
                    <a:pt x="1326" y="2646"/>
                  </a:cubicBezTo>
                  <a:cubicBezTo>
                    <a:pt x="1334" y="2638"/>
                    <a:pt x="1334" y="2638"/>
                    <a:pt x="1334" y="2638"/>
                  </a:cubicBezTo>
                  <a:cubicBezTo>
                    <a:pt x="1399" y="2667"/>
                    <a:pt x="1399" y="2667"/>
                    <a:pt x="1399" y="2667"/>
                  </a:cubicBezTo>
                  <a:cubicBezTo>
                    <a:pt x="1429" y="2675"/>
                    <a:pt x="1451" y="2689"/>
                    <a:pt x="1480" y="2711"/>
                  </a:cubicBezTo>
                  <a:cubicBezTo>
                    <a:pt x="1509" y="2726"/>
                    <a:pt x="1539" y="2748"/>
                    <a:pt x="1583" y="2770"/>
                  </a:cubicBezTo>
                  <a:cubicBezTo>
                    <a:pt x="1597" y="2777"/>
                    <a:pt x="1605" y="2777"/>
                    <a:pt x="1612" y="2777"/>
                  </a:cubicBezTo>
                  <a:cubicBezTo>
                    <a:pt x="1619" y="2777"/>
                    <a:pt x="1627" y="2777"/>
                    <a:pt x="1627" y="2777"/>
                  </a:cubicBezTo>
                  <a:cubicBezTo>
                    <a:pt x="1641" y="2763"/>
                    <a:pt x="1641" y="2719"/>
                    <a:pt x="1641" y="2675"/>
                  </a:cubicBezTo>
                  <a:cubicBezTo>
                    <a:pt x="1641" y="2646"/>
                    <a:pt x="1641" y="2646"/>
                    <a:pt x="1641" y="2646"/>
                  </a:cubicBezTo>
                  <a:cubicBezTo>
                    <a:pt x="1641" y="2616"/>
                    <a:pt x="1641" y="2594"/>
                    <a:pt x="1641" y="2579"/>
                  </a:cubicBezTo>
                  <a:cubicBezTo>
                    <a:pt x="1641" y="2565"/>
                    <a:pt x="1649" y="2558"/>
                    <a:pt x="1641" y="2550"/>
                  </a:cubicBezTo>
                  <a:cubicBezTo>
                    <a:pt x="1649" y="2558"/>
                    <a:pt x="1641" y="2558"/>
                    <a:pt x="1634" y="2558"/>
                  </a:cubicBezTo>
                  <a:cubicBezTo>
                    <a:pt x="1612" y="2565"/>
                    <a:pt x="1612" y="2565"/>
                    <a:pt x="1612" y="2565"/>
                  </a:cubicBezTo>
                  <a:cubicBezTo>
                    <a:pt x="1605" y="2572"/>
                    <a:pt x="1590" y="2572"/>
                    <a:pt x="1546" y="2594"/>
                  </a:cubicBezTo>
                  <a:cubicBezTo>
                    <a:pt x="1531" y="2601"/>
                    <a:pt x="1517" y="2601"/>
                    <a:pt x="1502" y="2601"/>
                  </a:cubicBezTo>
                  <a:cubicBezTo>
                    <a:pt x="1480" y="2601"/>
                    <a:pt x="1465" y="2587"/>
                    <a:pt x="1465" y="2579"/>
                  </a:cubicBezTo>
                  <a:cubicBezTo>
                    <a:pt x="1451" y="2543"/>
                    <a:pt x="1480" y="2492"/>
                    <a:pt x="1509" y="2455"/>
                  </a:cubicBezTo>
                  <a:cubicBezTo>
                    <a:pt x="1568" y="2382"/>
                    <a:pt x="1634" y="2382"/>
                    <a:pt x="1707" y="2382"/>
                  </a:cubicBezTo>
                  <a:cubicBezTo>
                    <a:pt x="1722" y="2382"/>
                    <a:pt x="1736" y="2382"/>
                    <a:pt x="1744" y="2382"/>
                  </a:cubicBezTo>
                  <a:cubicBezTo>
                    <a:pt x="1758" y="2382"/>
                    <a:pt x="1758" y="2382"/>
                    <a:pt x="1758" y="2382"/>
                  </a:cubicBezTo>
                  <a:cubicBezTo>
                    <a:pt x="1773" y="2382"/>
                    <a:pt x="1773" y="2382"/>
                    <a:pt x="1795" y="2352"/>
                  </a:cubicBezTo>
                  <a:cubicBezTo>
                    <a:pt x="1803" y="2345"/>
                    <a:pt x="1803" y="2345"/>
                    <a:pt x="1803" y="2345"/>
                  </a:cubicBezTo>
                  <a:cubicBezTo>
                    <a:pt x="1817" y="2316"/>
                    <a:pt x="1832" y="2301"/>
                    <a:pt x="1854" y="2286"/>
                  </a:cubicBezTo>
                  <a:cubicBezTo>
                    <a:pt x="1876" y="2265"/>
                    <a:pt x="1898" y="2243"/>
                    <a:pt x="1912" y="2198"/>
                  </a:cubicBezTo>
                  <a:cubicBezTo>
                    <a:pt x="1927" y="2155"/>
                    <a:pt x="1912" y="2110"/>
                    <a:pt x="1905" y="2089"/>
                  </a:cubicBezTo>
                  <a:cubicBezTo>
                    <a:pt x="1898" y="2081"/>
                    <a:pt x="1898" y="2081"/>
                    <a:pt x="1898" y="2081"/>
                  </a:cubicBezTo>
                  <a:cubicBezTo>
                    <a:pt x="1898" y="2074"/>
                    <a:pt x="1898" y="2074"/>
                    <a:pt x="1898" y="2074"/>
                  </a:cubicBezTo>
                  <a:cubicBezTo>
                    <a:pt x="1905" y="2052"/>
                    <a:pt x="1927" y="2037"/>
                    <a:pt x="1942" y="2023"/>
                  </a:cubicBezTo>
                  <a:cubicBezTo>
                    <a:pt x="1964" y="2008"/>
                    <a:pt x="1978" y="1993"/>
                    <a:pt x="1993" y="1971"/>
                  </a:cubicBezTo>
                  <a:cubicBezTo>
                    <a:pt x="2015" y="1927"/>
                    <a:pt x="2037" y="1927"/>
                    <a:pt x="2066" y="1927"/>
                  </a:cubicBezTo>
                  <a:cubicBezTo>
                    <a:pt x="2088" y="1927"/>
                    <a:pt x="2110" y="1927"/>
                    <a:pt x="2147" y="1920"/>
                  </a:cubicBezTo>
                  <a:cubicBezTo>
                    <a:pt x="2162" y="1913"/>
                    <a:pt x="2176" y="1913"/>
                    <a:pt x="2191" y="1913"/>
                  </a:cubicBezTo>
                  <a:cubicBezTo>
                    <a:pt x="2235" y="1913"/>
                    <a:pt x="2264" y="1935"/>
                    <a:pt x="2286" y="1949"/>
                  </a:cubicBezTo>
                  <a:cubicBezTo>
                    <a:pt x="2301" y="1964"/>
                    <a:pt x="2315" y="1979"/>
                    <a:pt x="2337" y="1986"/>
                  </a:cubicBezTo>
                  <a:cubicBezTo>
                    <a:pt x="2345" y="1986"/>
                    <a:pt x="2352" y="1986"/>
                    <a:pt x="2367" y="1986"/>
                  </a:cubicBezTo>
                  <a:cubicBezTo>
                    <a:pt x="2396" y="1986"/>
                    <a:pt x="2418" y="1964"/>
                    <a:pt x="2462" y="1927"/>
                  </a:cubicBezTo>
                  <a:cubicBezTo>
                    <a:pt x="2469" y="1913"/>
                    <a:pt x="2491" y="1898"/>
                    <a:pt x="2506" y="1884"/>
                  </a:cubicBezTo>
                  <a:cubicBezTo>
                    <a:pt x="2565" y="1832"/>
                    <a:pt x="2645" y="1832"/>
                    <a:pt x="2718" y="1832"/>
                  </a:cubicBezTo>
                  <a:cubicBezTo>
                    <a:pt x="2748" y="1832"/>
                    <a:pt x="2770" y="1832"/>
                    <a:pt x="2799" y="1825"/>
                  </a:cubicBezTo>
                  <a:cubicBezTo>
                    <a:pt x="2872" y="1817"/>
                    <a:pt x="2880" y="1810"/>
                    <a:pt x="2887" y="1781"/>
                  </a:cubicBezTo>
                  <a:cubicBezTo>
                    <a:pt x="2902" y="1737"/>
                    <a:pt x="2946" y="1649"/>
                    <a:pt x="3004" y="1605"/>
                  </a:cubicBezTo>
                  <a:cubicBezTo>
                    <a:pt x="3063" y="1554"/>
                    <a:pt x="3063" y="1554"/>
                    <a:pt x="3063" y="1554"/>
                  </a:cubicBezTo>
                  <a:cubicBezTo>
                    <a:pt x="3122" y="1510"/>
                    <a:pt x="3202" y="1444"/>
                    <a:pt x="3231" y="1422"/>
                  </a:cubicBezTo>
                  <a:cubicBezTo>
                    <a:pt x="3253" y="1407"/>
                    <a:pt x="3253" y="1407"/>
                    <a:pt x="3253" y="1407"/>
                  </a:cubicBezTo>
                  <a:cubicBezTo>
                    <a:pt x="3290" y="1378"/>
                    <a:pt x="3319" y="1363"/>
                    <a:pt x="3319" y="1319"/>
                  </a:cubicBezTo>
                  <a:cubicBezTo>
                    <a:pt x="3319" y="1260"/>
                    <a:pt x="3363" y="1195"/>
                    <a:pt x="3407" y="1121"/>
                  </a:cubicBezTo>
                  <a:cubicBezTo>
                    <a:pt x="3429" y="1085"/>
                    <a:pt x="3429" y="1085"/>
                    <a:pt x="3429" y="1085"/>
                  </a:cubicBezTo>
                  <a:cubicBezTo>
                    <a:pt x="3466" y="1041"/>
                    <a:pt x="3480" y="1019"/>
                    <a:pt x="3495" y="953"/>
                  </a:cubicBezTo>
                  <a:cubicBezTo>
                    <a:pt x="3524" y="865"/>
                    <a:pt x="3561" y="806"/>
                    <a:pt x="3605" y="784"/>
                  </a:cubicBezTo>
                  <a:cubicBezTo>
                    <a:pt x="3612" y="784"/>
                    <a:pt x="3620" y="777"/>
                    <a:pt x="3627" y="777"/>
                  </a:cubicBezTo>
                  <a:cubicBezTo>
                    <a:pt x="3656" y="777"/>
                    <a:pt x="3678" y="806"/>
                    <a:pt x="3693" y="836"/>
                  </a:cubicBezTo>
                  <a:cubicBezTo>
                    <a:pt x="3708" y="858"/>
                    <a:pt x="3722" y="879"/>
                    <a:pt x="3737" y="887"/>
                  </a:cubicBezTo>
                  <a:cubicBezTo>
                    <a:pt x="3744" y="887"/>
                    <a:pt x="3766" y="894"/>
                    <a:pt x="3810" y="894"/>
                  </a:cubicBezTo>
                  <a:cubicBezTo>
                    <a:pt x="3854" y="894"/>
                    <a:pt x="3905" y="894"/>
                    <a:pt x="3949" y="887"/>
                  </a:cubicBezTo>
                  <a:cubicBezTo>
                    <a:pt x="3986" y="887"/>
                    <a:pt x="4015" y="887"/>
                    <a:pt x="4037" y="887"/>
                  </a:cubicBezTo>
                  <a:cubicBezTo>
                    <a:pt x="4103" y="887"/>
                    <a:pt x="4272" y="872"/>
                    <a:pt x="4353" y="865"/>
                  </a:cubicBezTo>
                  <a:cubicBezTo>
                    <a:pt x="4360" y="858"/>
                    <a:pt x="4374" y="858"/>
                    <a:pt x="4382" y="858"/>
                  </a:cubicBezTo>
                  <a:cubicBezTo>
                    <a:pt x="4411" y="858"/>
                    <a:pt x="4433" y="865"/>
                    <a:pt x="4462" y="872"/>
                  </a:cubicBezTo>
                  <a:cubicBezTo>
                    <a:pt x="4477" y="879"/>
                    <a:pt x="4477" y="879"/>
                    <a:pt x="4477" y="879"/>
                  </a:cubicBezTo>
                  <a:cubicBezTo>
                    <a:pt x="4462" y="901"/>
                    <a:pt x="4462" y="901"/>
                    <a:pt x="4462" y="901"/>
                  </a:cubicBezTo>
                  <a:cubicBezTo>
                    <a:pt x="4455" y="916"/>
                    <a:pt x="4440" y="931"/>
                    <a:pt x="4426" y="938"/>
                  </a:cubicBezTo>
                  <a:cubicBezTo>
                    <a:pt x="4396" y="960"/>
                    <a:pt x="4367" y="967"/>
                    <a:pt x="4323" y="967"/>
                  </a:cubicBezTo>
                  <a:cubicBezTo>
                    <a:pt x="4308" y="975"/>
                    <a:pt x="4286" y="975"/>
                    <a:pt x="4257" y="982"/>
                  </a:cubicBezTo>
                  <a:cubicBezTo>
                    <a:pt x="4221" y="989"/>
                    <a:pt x="4184" y="997"/>
                    <a:pt x="4147" y="997"/>
                  </a:cubicBezTo>
                  <a:cubicBezTo>
                    <a:pt x="4118" y="997"/>
                    <a:pt x="4089" y="989"/>
                    <a:pt x="4059" y="989"/>
                  </a:cubicBezTo>
                  <a:cubicBezTo>
                    <a:pt x="4037" y="989"/>
                    <a:pt x="4037" y="989"/>
                    <a:pt x="4037" y="989"/>
                  </a:cubicBezTo>
                  <a:cubicBezTo>
                    <a:pt x="4015" y="989"/>
                    <a:pt x="4001" y="982"/>
                    <a:pt x="3986" y="982"/>
                  </a:cubicBezTo>
                  <a:cubicBezTo>
                    <a:pt x="3964" y="982"/>
                    <a:pt x="3957" y="982"/>
                    <a:pt x="3942" y="982"/>
                  </a:cubicBezTo>
                  <a:cubicBezTo>
                    <a:pt x="3920" y="982"/>
                    <a:pt x="3905" y="982"/>
                    <a:pt x="3884" y="989"/>
                  </a:cubicBezTo>
                  <a:cubicBezTo>
                    <a:pt x="3832" y="1004"/>
                    <a:pt x="3810" y="1026"/>
                    <a:pt x="3759" y="1077"/>
                  </a:cubicBezTo>
                  <a:cubicBezTo>
                    <a:pt x="3737" y="1099"/>
                    <a:pt x="3737" y="1099"/>
                    <a:pt x="3737" y="1099"/>
                  </a:cubicBezTo>
                  <a:cubicBezTo>
                    <a:pt x="3708" y="1129"/>
                    <a:pt x="3686" y="1143"/>
                    <a:pt x="3664" y="1143"/>
                  </a:cubicBezTo>
                  <a:cubicBezTo>
                    <a:pt x="3656" y="1143"/>
                    <a:pt x="3642" y="1143"/>
                    <a:pt x="3627" y="1136"/>
                  </a:cubicBezTo>
                  <a:cubicBezTo>
                    <a:pt x="3620" y="1136"/>
                    <a:pt x="3605" y="1129"/>
                    <a:pt x="3590" y="1121"/>
                  </a:cubicBezTo>
                  <a:cubicBezTo>
                    <a:pt x="3576" y="1121"/>
                    <a:pt x="3568" y="1121"/>
                    <a:pt x="3554" y="1121"/>
                  </a:cubicBezTo>
                  <a:cubicBezTo>
                    <a:pt x="3532" y="1121"/>
                    <a:pt x="3524" y="1129"/>
                    <a:pt x="3510" y="1151"/>
                  </a:cubicBezTo>
                  <a:cubicBezTo>
                    <a:pt x="3503" y="1158"/>
                    <a:pt x="3488" y="1173"/>
                    <a:pt x="3480" y="1180"/>
                  </a:cubicBezTo>
                  <a:cubicBezTo>
                    <a:pt x="3451" y="1217"/>
                    <a:pt x="3444" y="1239"/>
                    <a:pt x="3444" y="1268"/>
                  </a:cubicBezTo>
                  <a:cubicBezTo>
                    <a:pt x="3436" y="1283"/>
                    <a:pt x="3436" y="1297"/>
                    <a:pt x="3429" y="1319"/>
                  </a:cubicBezTo>
                  <a:cubicBezTo>
                    <a:pt x="3422" y="1348"/>
                    <a:pt x="3400" y="1370"/>
                    <a:pt x="3385" y="1392"/>
                  </a:cubicBezTo>
                  <a:cubicBezTo>
                    <a:pt x="3371" y="1400"/>
                    <a:pt x="3363" y="1407"/>
                    <a:pt x="3356" y="1422"/>
                  </a:cubicBezTo>
                  <a:cubicBezTo>
                    <a:pt x="3356" y="1429"/>
                    <a:pt x="3356" y="1451"/>
                    <a:pt x="3348" y="1495"/>
                  </a:cubicBezTo>
                  <a:cubicBezTo>
                    <a:pt x="3341" y="1510"/>
                    <a:pt x="3341" y="1510"/>
                    <a:pt x="3363" y="1517"/>
                  </a:cubicBezTo>
                  <a:cubicBezTo>
                    <a:pt x="3378" y="1517"/>
                    <a:pt x="3393" y="1524"/>
                    <a:pt x="3407" y="1539"/>
                  </a:cubicBezTo>
                  <a:cubicBezTo>
                    <a:pt x="3415" y="1546"/>
                    <a:pt x="3436" y="1561"/>
                    <a:pt x="3488" y="1561"/>
                  </a:cubicBezTo>
                  <a:cubicBezTo>
                    <a:pt x="3495" y="1561"/>
                    <a:pt x="3503" y="1561"/>
                    <a:pt x="3510" y="1554"/>
                  </a:cubicBezTo>
                  <a:cubicBezTo>
                    <a:pt x="3495" y="1546"/>
                    <a:pt x="3473" y="1524"/>
                    <a:pt x="3444" y="1510"/>
                  </a:cubicBezTo>
                  <a:cubicBezTo>
                    <a:pt x="3436" y="1502"/>
                    <a:pt x="3422" y="1488"/>
                    <a:pt x="3422" y="1473"/>
                  </a:cubicBezTo>
                  <a:cubicBezTo>
                    <a:pt x="3422" y="1458"/>
                    <a:pt x="3436" y="1451"/>
                    <a:pt x="3444" y="1444"/>
                  </a:cubicBezTo>
                  <a:cubicBezTo>
                    <a:pt x="3458" y="1429"/>
                    <a:pt x="3473" y="1415"/>
                    <a:pt x="3488" y="1385"/>
                  </a:cubicBezTo>
                  <a:cubicBezTo>
                    <a:pt x="3510" y="1341"/>
                    <a:pt x="3532" y="1327"/>
                    <a:pt x="3554" y="1312"/>
                  </a:cubicBezTo>
                  <a:cubicBezTo>
                    <a:pt x="3576" y="1305"/>
                    <a:pt x="3598" y="1297"/>
                    <a:pt x="3627" y="1268"/>
                  </a:cubicBezTo>
                  <a:cubicBezTo>
                    <a:pt x="3708" y="1202"/>
                    <a:pt x="3766" y="1165"/>
                    <a:pt x="3862" y="1107"/>
                  </a:cubicBezTo>
                  <a:cubicBezTo>
                    <a:pt x="3884" y="1099"/>
                    <a:pt x="3891" y="1092"/>
                    <a:pt x="3905" y="1085"/>
                  </a:cubicBezTo>
                  <a:cubicBezTo>
                    <a:pt x="3920" y="1070"/>
                    <a:pt x="3927" y="1070"/>
                    <a:pt x="3935" y="1070"/>
                  </a:cubicBezTo>
                  <a:cubicBezTo>
                    <a:pt x="3949" y="1070"/>
                    <a:pt x="3949" y="1077"/>
                    <a:pt x="3957" y="1077"/>
                  </a:cubicBezTo>
                  <a:cubicBezTo>
                    <a:pt x="3957" y="1085"/>
                    <a:pt x="3957" y="1085"/>
                    <a:pt x="3971" y="1092"/>
                  </a:cubicBezTo>
                  <a:cubicBezTo>
                    <a:pt x="4008" y="1114"/>
                    <a:pt x="4030" y="1121"/>
                    <a:pt x="4089" y="1121"/>
                  </a:cubicBezTo>
                  <a:cubicBezTo>
                    <a:pt x="4103" y="1121"/>
                    <a:pt x="4118" y="1121"/>
                    <a:pt x="4125" y="1114"/>
                  </a:cubicBezTo>
                  <a:cubicBezTo>
                    <a:pt x="4133" y="1114"/>
                    <a:pt x="4140" y="1114"/>
                    <a:pt x="4147" y="1114"/>
                  </a:cubicBezTo>
                  <a:cubicBezTo>
                    <a:pt x="4162" y="1114"/>
                    <a:pt x="4177" y="1121"/>
                    <a:pt x="4198" y="1143"/>
                  </a:cubicBezTo>
                  <a:cubicBezTo>
                    <a:pt x="4228" y="1173"/>
                    <a:pt x="4235" y="1173"/>
                    <a:pt x="4243" y="1173"/>
                  </a:cubicBezTo>
                  <a:cubicBezTo>
                    <a:pt x="4243" y="1173"/>
                    <a:pt x="4250" y="1173"/>
                    <a:pt x="4257" y="1173"/>
                  </a:cubicBezTo>
                  <a:cubicBezTo>
                    <a:pt x="4265" y="1173"/>
                    <a:pt x="4279" y="1173"/>
                    <a:pt x="4286" y="1165"/>
                  </a:cubicBezTo>
                  <a:cubicBezTo>
                    <a:pt x="4323" y="1165"/>
                    <a:pt x="4323" y="1158"/>
                    <a:pt x="4338" y="1114"/>
                  </a:cubicBezTo>
                  <a:cubicBezTo>
                    <a:pt x="4338" y="1092"/>
                    <a:pt x="4345" y="1070"/>
                    <a:pt x="4353" y="1041"/>
                  </a:cubicBezTo>
                  <a:cubicBezTo>
                    <a:pt x="4360" y="1034"/>
                    <a:pt x="4360" y="1034"/>
                    <a:pt x="4360" y="1034"/>
                  </a:cubicBezTo>
                  <a:cubicBezTo>
                    <a:pt x="4374" y="975"/>
                    <a:pt x="4382" y="967"/>
                    <a:pt x="4396" y="967"/>
                  </a:cubicBezTo>
                  <a:cubicBezTo>
                    <a:pt x="4404" y="967"/>
                    <a:pt x="4411" y="967"/>
                    <a:pt x="4426" y="953"/>
                  </a:cubicBezTo>
                  <a:cubicBezTo>
                    <a:pt x="4470" y="924"/>
                    <a:pt x="4484" y="916"/>
                    <a:pt x="4499" y="887"/>
                  </a:cubicBezTo>
                  <a:cubicBezTo>
                    <a:pt x="4506" y="879"/>
                    <a:pt x="4506" y="879"/>
                    <a:pt x="4506" y="879"/>
                  </a:cubicBezTo>
                  <a:cubicBezTo>
                    <a:pt x="4514" y="879"/>
                    <a:pt x="4514" y="879"/>
                    <a:pt x="4514" y="879"/>
                  </a:cubicBezTo>
                  <a:cubicBezTo>
                    <a:pt x="4550" y="879"/>
                    <a:pt x="4572" y="894"/>
                    <a:pt x="4587" y="909"/>
                  </a:cubicBezTo>
                  <a:cubicBezTo>
                    <a:pt x="4594" y="924"/>
                    <a:pt x="4602" y="938"/>
                    <a:pt x="4594" y="960"/>
                  </a:cubicBezTo>
                  <a:cubicBezTo>
                    <a:pt x="4587" y="997"/>
                    <a:pt x="4624" y="1011"/>
                    <a:pt x="4675" y="1026"/>
                  </a:cubicBezTo>
                  <a:cubicBezTo>
                    <a:pt x="4704" y="1034"/>
                    <a:pt x="4734" y="1048"/>
                    <a:pt x="4741" y="1063"/>
                  </a:cubicBezTo>
                  <a:cubicBezTo>
                    <a:pt x="4748" y="1070"/>
                    <a:pt x="4748" y="1070"/>
                    <a:pt x="4748" y="1070"/>
                  </a:cubicBezTo>
                  <a:cubicBezTo>
                    <a:pt x="4748" y="1085"/>
                    <a:pt x="4748" y="1085"/>
                    <a:pt x="4748" y="1085"/>
                  </a:cubicBezTo>
                  <a:cubicBezTo>
                    <a:pt x="4719" y="1165"/>
                    <a:pt x="4719" y="1217"/>
                    <a:pt x="4726" y="1224"/>
                  </a:cubicBezTo>
                  <a:cubicBezTo>
                    <a:pt x="4763" y="1268"/>
                    <a:pt x="4799" y="1356"/>
                    <a:pt x="4814" y="1378"/>
                  </a:cubicBezTo>
                  <a:cubicBezTo>
                    <a:pt x="4829" y="1415"/>
                    <a:pt x="4880" y="1451"/>
                    <a:pt x="4961" y="1473"/>
                  </a:cubicBezTo>
                  <a:cubicBezTo>
                    <a:pt x="4983" y="1480"/>
                    <a:pt x="5012" y="1488"/>
                    <a:pt x="5056" y="1488"/>
                  </a:cubicBezTo>
                  <a:cubicBezTo>
                    <a:pt x="5056" y="1495"/>
                    <a:pt x="5056" y="1495"/>
                    <a:pt x="5056" y="1495"/>
                  </a:cubicBezTo>
                  <a:cubicBezTo>
                    <a:pt x="5107" y="1495"/>
                    <a:pt x="5158" y="1502"/>
                    <a:pt x="5180" y="1554"/>
                  </a:cubicBezTo>
                  <a:cubicBezTo>
                    <a:pt x="5188" y="1561"/>
                    <a:pt x="5195" y="1576"/>
                    <a:pt x="5195" y="1583"/>
                  </a:cubicBezTo>
                  <a:cubicBezTo>
                    <a:pt x="5217" y="1620"/>
                    <a:pt x="5246" y="1686"/>
                    <a:pt x="5261" y="1693"/>
                  </a:cubicBezTo>
                  <a:cubicBezTo>
                    <a:pt x="5268" y="1693"/>
                    <a:pt x="5268" y="1693"/>
                    <a:pt x="5276" y="1693"/>
                  </a:cubicBezTo>
                  <a:cubicBezTo>
                    <a:pt x="5290" y="1693"/>
                    <a:pt x="5298" y="1693"/>
                    <a:pt x="5305" y="1693"/>
                  </a:cubicBezTo>
                  <a:cubicBezTo>
                    <a:pt x="5320" y="1693"/>
                    <a:pt x="5327" y="1686"/>
                    <a:pt x="5334" y="1686"/>
                  </a:cubicBezTo>
                  <a:cubicBezTo>
                    <a:pt x="5378" y="1686"/>
                    <a:pt x="5386" y="1715"/>
                    <a:pt x="5386" y="1729"/>
                  </a:cubicBezTo>
                  <a:cubicBezTo>
                    <a:pt x="5386" y="1774"/>
                    <a:pt x="5400" y="1825"/>
                    <a:pt x="5488" y="1913"/>
                  </a:cubicBezTo>
                  <a:cubicBezTo>
                    <a:pt x="5539" y="1964"/>
                    <a:pt x="5576" y="1979"/>
                    <a:pt x="5591" y="1979"/>
                  </a:cubicBezTo>
                  <a:cubicBezTo>
                    <a:pt x="5591" y="1979"/>
                    <a:pt x="5591" y="1979"/>
                    <a:pt x="5584" y="1971"/>
                  </a:cubicBezTo>
                  <a:cubicBezTo>
                    <a:pt x="5576" y="1957"/>
                    <a:pt x="5576" y="1957"/>
                    <a:pt x="5576" y="1957"/>
                  </a:cubicBezTo>
                  <a:cubicBezTo>
                    <a:pt x="5561" y="1920"/>
                    <a:pt x="5539" y="1884"/>
                    <a:pt x="5554" y="1861"/>
                  </a:cubicBezTo>
                  <a:cubicBezTo>
                    <a:pt x="5561" y="1854"/>
                    <a:pt x="5569" y="1847"/>
                    <a:pt x="5591" y="1847"/>
                  </a:cubicBezTo>
                  <a:cubicBezTo>
                    <a:pt x="5642" y="1847"/>
                    <a:pt x="5745" y="1832"/>
                    <a:pt x="5803" y="1781"/>
                  </a:cubicBezTo>
                  <a:cubicBezTo>
                    <a:pt x="5847" y="1744"/>
                    <a:pt x="5884" y="1729"/>
                    <a:pt x="5920" y="1729"/>
                  </a:cubicBezTo>
                  <a:cubicBezTo>
                    <a:pt x="5943" y="1729"/>
                    <a:pt x="5972" y="1737"/>
                    <a:pt x="6001" y="1759"/>
                  </a:cubicBezTo>
                  <a:cubicBezTo>
                    <a:pt x="6038" y="1781"/>
                    <a:pt x="6052" y="1788"/>
                    <a:pt x="6067" y="1788"/>
                  </a:cubicBezTo>
                  <a:lnTo>
                    <a:pt x="6074" y="1788"/>
                  </a:lnTo>
                  <a:cubicBezTo>
                    <a:pt x="6082" y="1744"/>
                    <a:pt x="6104" y="1656"/>
                    <a:pt x="6140" y="1649"/>
                  </a:cubicBezTo>
                  <a:cubicBezTo>
                    <a:pt x="6140" y="1642"/>
                    <a:pt x="6140" y="1642"/>
                    <a:pt x="6140" y="1642"/>
                  </a:cubicBezTo>
                  <a:cubicBezTo>
                    <a:pt x="6148" y="1642"/>
                    <a:pt x="6148" y="1642"/>
                    <a:pt x="6148" y="1642"/>
                  </a:cubicBezTo>
                  <a:cubicBezTo>
                    <a:pt x="6177" y="1642"/>
                    <a:pt x="6192" y="1678"/>
                    <a:pt x="6214" y="1729"/>
                  </a:cubicBezTo>
                  <a:cubicBezTo>
                    <a:pt x="6236" y="1759"/>
                    <a:pt x="6250" y="1803"/>
                    <a:pt x="6279" y="1847"/>
                  </a:cubicBezTo>
                  <a:cubicBezTo>
                    <a:pt x="6331" y="1920"/>
                    <a:pt x="6338" y="1920"/>
                    <a:pt x="6397" y="1927"/>
                  </a:cubicBezTo>
                  <a:cubicBezTo>
                    <a:pt x="6411" y="1935"/>
                    <a:pt x="6426" y="1935"/>
                    <a:pt x="6455" y="1942"/>
                  </a:cubicBezTo>
                  <a:cubicBezTo>
                    <a:pt x="6543" y="1957"/>
                    <a:pt x="6587" y="1993"/>
                    <a:pt x="6631" y="2023"/>
                  </a:cubicBezTo>
                  <a:cubicBezTo>
                    <a:pt x="6646" y="2037"/>
                    <a:pt x="6660" y="2045"/>
                    <a:pt x="6675" y="2052"/>
                  </a:cubicBezTo>
                  <a:cubicBezTo>
                    <a:pt x="6712" y="2081"/>
                    <a:pt x="6756" y="2125"/>
                    <a:pt x="6793" y="2162"/>
                  </a:cubicBezTo>
                  <a:cubicBezTo>
                    <a:pt x="6815" y="2191"/>
                    <a:pt x="6836" y="2213"/>
                    <a:pt x="6858" y="2228"/>
                  </a:cubicBezTo>
                  <a:cubicBezTo>
                    <a:pt x="6902" y="2257"/>
                    <a:pt x="7034" y="2404"/>
                    <a:pt x="7042" y="2411"/>
                  </a:cubicBezTo>
                  <a:lnTo>
                    <a:pt x="7042" y="2411"/>
                  </a:lnTo>
                  <a:cubicBezTo>
                    <a:pt x="7056" y="2638"/>
                    <a:pt x="7056" y="2638"/>
                    <a:pt x="7056" y="2638"/>
                  </a:cubicBezTo>
                  <a:cubicBezTo>
                    <a:pt x="7042" y="2638"/>
                    <a:pt x="7042" y="2638"/>
                    <a:pt x="7042" y="2638"/>
                  </a:cubicBezTo>
                  <a:cubicBezTo>
                    <a:pt x="7020" y="2638"/>
                    <a:pt x="6998" y="2638"/>
                    <a:pt x="6976" y="2638"/>
                  </a:cubicBezTo>
                  <a:cubicBezTo>
                    <a:pt x="6946" y="2638"/>
                    <a:pt x="6910" y="2638"/>
                    <a:pt x="6888" y="2638"/>
                  </a:cubicBezTo>
                  <a:cubicBezTo>
                    <a:pt x="6844" y="2638"/>
                    <a:pt x="6815" y="2638"/>
                    <a:pt x="6785" y="2638"/>
                  </a:cubicBezTo>
                  <a:lnTo>
                    <a:pt x="6785" y="2638"/>
                  </a:lnTo>
                  <a:cubicBezTo>
                    <a:pt x="6756" y="2638"/>
                    <a:pt x="6727" y="2638"/>
                    <a:pt x="6697" y="2646"/>
                  </a:cubicBezTo>
                  <a:cubicBezTo>
                    <a:pt x="6668" y="2646"/>
                    <a:pt x="6660" y="2660"/>
                    <a:pt x="6653" y="2682"/>
                  </a:cubicBezTo>
                  <a:cubicBezTo>
                    <a:pt x="6646" y="2689"/>
                    <a:pt x="6631" y="2711"/>
                    <a:pt x="6617" y="2726"/>
                  </a:cubicBezTo>
                  <a:cubicBezTo>
                    <a:pt x="6580" y="2763"/>
                    <a:pt x="6565" y="2763"/>
                    <a:pt x="6521" y="2763"/>
                  </a:cubicBezTo>
                  <a:cubicBezTo>
                    <a:pt x="6485" y="2763"/>
                    <a:pt x="6485" y="2763"/>
                    <a:pt x="6485" y="2763"/>
                  </a:cubicBezTo>
                  <a:cubicBezTo>
                    <a:pt x="6434" y="2763"/>
                    <a:pt x="6426" y="2763"/>
                    <a:pt x="6411" y="2785"/>
                  </a:cubicBezTo>
                  <a:cubicBezTo>
                    <a:pt x="6404" y="2792"/>
                    <a:pt x="6404" y="2792"/>
                    <a:pt x="6404" y="2792"/>
                  </a:cubicBezTo>
                  <a:cubicBezTo>
                    <a:pt x="6397" y="2799"/>
                    <a:pt x="6404" y="2836"/>
                    <a:pt x="6441" y="2865"/>
                  </a:cubicBezTo>
                  <a:cubicBezTo>
                    <a:pt x="6470" y="2887"/>
                    <a:pt x="6492" y="2902"/>
                    <a:pt x="6521" y="2909"/>
                  </a:cubicBezTo>
                  <a:cubicBezTo>
                    <a:pt x="6543" y="2924"/>
                    <a:pt x="6573" y="2939"/>
                    <a:pt x="6595" y="2960"/>
                  </a:cubicBezTo>
                  <a:cubicBezTo>
                    <a:pt x="6624" y="2983"/>
                    <a:pt x="6675" y="2997"/>
                    <a:pt x="6727" y="3012"/>
                  </a:cubicBezTo>
                  <a:cubicBezTo>
                    <a:pt x="6741" y="3019"/>
                    <a:pt x="6756" y="3019"/>
                    <a:pt x="6778" y="3027"/>
                  </a:cubicBezTo>
                  <a:cubicBezTo>
                    <a:pt x="6822" y="3041"/>
                    <a:pt x="6866" y="3048"/>
                    <a:pt x="6902" y="3048"/>
                  </a:cubicBezTo>
                  <a:cubicBezTo>
                    <a:pt x="6917" y="3048"/>
                    <a:pt x="6939" y="3048"/>
                    <a:pt x="6954" y="3041"/>
                  </a:cubicBezTo>
                  <a:cubicBezTo>
                    <a:pt x="6998" y="3034"/>
                    <a:pt x="7005" y="3027"/>
                    <a:pt x="7027" y="2997"/>
                  </a:cubicBezTo>
                  <a:cubicBezTo>
                    <a:pt x="7034" y="2990"/>
                    <a:pt x="7034" y="2990"/>
                    <a:pt x="7034" y="2990"/>
                  </a:cubicBezTo>
                  <a:cubicBezTo>
                    <a:pt x="7049" y="2960"/>
                    <a:pt x="7071" y="2953"/>
                    <a:pt x="7100" y="2953"/>
                  </a:cubicBezTo>
                  <a:cubicBezTo>
                    <a:pt x="7115" y="2953"/>
                    <a:pt x="7122" y="2953"/>
                    <a:pt x="7129" y="2953"/>
                  </a:cubicBezTo>
                  <a:cubicBezTo>
                    <a:pt x="7144" y="2953"/>
                    <a:pt x="7144" y="2953"/>
                    <a:pt x="7144" y="2953"/>
                  </a:cubicBezTo>
                  <a:cubicBezTo>
                    <a:pt x="7144" y="2960"/>
                    <a:pt x="7144" y="2960"/>
                    <a:pt x="7144" y="2960"/>
                  </a:cubicBezTo>
                  <a:cubicBezTo>
                    <a:pt x="7159" y="2983"/>
                    <a:pt x="7181" y="3019"/>
                    <a:pt x="7181" y="3063"/>
                  </a:cubicBezTo>
                  <a:cubicBezTo>
                    <a:pt x="7188" y="3144"/>
                    <a:pt x="7232" y="3239"/>
                    <a:pt x="7232" y="3239"/>
                  </a:cubicBezTo>
                  <a:cubicBezTo>
                    <a:pt x="7239" y="3254"/>
                    <a:pt x="7247" y="3268"/>
                    <a:pt x="7254" y="3290"/>
                  </a:cubicBezTo>
                  <a:cubicBezTo>
                    <a:pt x="7276" y="3364"/>
                    <a:pt x="7320" y="3481"/>
                    <a:pt x="7305" y="3554"/>
                  </a:cubicBezTo>
                  <a:cubicBezTo>
                    <a:pt x="7284" y="3620"/>
                    <a:pt x="7320" y="3701"/>
                    <a:pt x="7357" y="3767"/>
                  </a:cubicBezTo>
                  <a:cubicBezTo>
                    <a:pt x="7364" y="3781"/>
                    <a:pt x="7371" y="3803"/>
                    <a:pt x="7379" y="3818"/>
                  </a:cubicBezTo>
                  <a:cubicBezTo>
                    <a:pt x="7401" y="3855"/>
                    <a:pt x="7415" y="3906"/>
                    <a:pt x="7430" y="3950"/>
                  </a:cubicBezTo>
                  <a:cubicBezTo>
                    <a:pt x="7445" y="4001"/>
                    <a:pt x="7459" y="4052"/>
                    <a:pt x="7474" y="4067"/>
                  </a:cubicBezTo>
                  <a:cubicBezTo>
                    <a:pt x="7496" y="4104"/>
                    <a:pt x="7562" y="4331"/>
                    <a:pt x="7562" y="4382"/>
                  </a:cubicBezTo>
                  <a:cubicBezTo>
                    <a:pt x="7562" y="4397"/>
                    <a:pt x="7562" y="4397"/>
                    <a:pt x="7562" y="4397"/>
                  </a:cubicBezTo>
                  <a:cubicBezTo>
                    <a:pt x="7547" y="4397"/>
                    <a:pt x="7547" y="4397"/>
                    <a:pt x="7547" y="4397"/>
                  </a:cubicBezTo>
                  <a:cubicBezTo>
                    <a:pt x="7503" y="4397"/>
                    <a:pt x="7496" y="4404"/>
                    <a:pt x="7481" y="4426"/>
                  </a:cubicBezTo>
                  <a:cubicBezTo>
                    <a:pt x="7474" y="4448"/>
                    <a:pt x="7459" y="4470"/>
                    <a:pt x="7430" y="4492"/>
                  </a:cubicBezTo>
                  <a:cubicBezTo>
                    <a:pt x="7349" y="4551"/>
                    <a:pt x="7349" y="4551"/>
                    <a:pt x="7305" y="4609"/>
                  </a:cubicBezTo>
                  <a:cubicBezTo>
                    <a:pt x="7291" y="4624"/>
                    <a:pt x="7284" y="4639"/>
                    <a:pt x="7276" y="4646"/>
                  </a:cubicBezTo>
                  <a:cubicBezTo>
                    <a:pt x="7261" y="4661"/>
                    <a:pt x="7254" y="4675"/>
                    <a:pt x="7232" y="4675"/>
                  </a:cubicBezTo>
                  <a:lnTo>
                    <a:pt x="7232" y="4675"/>
                  </a:lnTo>
                  <a:cubicBezTo>
                    <a:pt x="7225" y="4675"/>
                    <a:pt x="7210" y="4675"/>
                    <a:pt x="7196" y="4668"/>
                  </a:cubicBezTo>
                  <a:cubicBezTo>
                    <a:pt x="7159" y="4661"/>
                    <a:pt x="7137" y="4653"/>
                    <a:pt x="7100" y="4653"/>
                  </a:cubicBezTo>
                  <a:cubicBezTo>
                    <a:pt x="7086" y="4653"/>
                    <a:pt x="7056" y="4653"/>
                    <a:pt x="7027" y="4653"/>
                  </a:cubicBezTo>
                  <a:cubicBezTo>
                    <a:pt x="6990" y="4646"/>
                    <a:pt x="6968" y="4639"/>
                    <a:pt x="6961" y="4617"/>
                  </a:cubicBezTo>
                  <a:cubicBezTo>
                    <a:pt x="6946" y="4587"/>
                    <a:pt x="6961" y="4558"/>
                    <a:pt x="6983" y="4529"/>
                  </a:cubicBezTo>
                  <a:cubicBezTo>
                    <a:pt x="7005" y="4485"/>
                    <a:pt x="7071" y="4397"/>
                    <a:pt x="7166" y="4331"/>
                  </a:cubicBezTo>
                  <a:cubicBezTo>
                    <a:pt x="7210" y="4302"/>
                    <a:pt x="7203" y="4265"/>
                    <a:pt x="7188" y="4221"/>
                  </a:cubicBezTo>
                  <a:cubicBezTo>
                    <a:pt x="7188" y="4199"/>
                    <a:pt x="7181" y="4177"/>
                    <a:pt x="7181" y="4155"/>
                  </a:cubicBezTo>
                  <a:cubicBezTo>
                    <a:pt x="7188" y="4126"/>
                    <a:pt x="7181" y="4104"/>
                    <a:pt x="7174" y="4096"/>
                  </a:cubicBezTo>
                  <a:cubicBezTo>
                    <a:pt x="7166" y="4082"/>
                    <a:pt x="7166" y="4082"/>
                    <a:pt x="7166" y="4082"/>
                  </a:cubicBezTo>
                  <a:cubicBezTo>
                    <a:pt x="7166" y="4096"/>
                    <a:pt x="7166" y="4096"/>
                    <a:pt x="7166" y="4096"/>
                  </a:cubicBezTo>
                  <a:cubicBezTo>
                    <a:pt x="7151" y="4104"/>
                    <a:pt x="7129" y="4104"/>
                    <a:pt x="7100" y="4104"/>
                  </a:cubicBezTo>
                  <a:cubicBezTo>
                    <a:pt x="7071" y="4104"/>
                    <a:pt x="7034" y="4104"/>
                    <a:pt x="7012" y="4089"/>
                  </a:cubicBezTo>
                  <a:cubicBezTo>
                    <a:pt x="6998" y="4082"/>
                    <a:pt x="6990" y="4074"/>
                    <a:pt x="6983" y="4074"/>
                  </a:cubicBezTo>
                  <a:cubicBezTo>
                    <a:pt x="6976" y="4074"/>
                    <a:pt x="6968" y="4082"/>
                    <a:pt x="6961" y="4089"/>
                  </a:cubicBezTo>
                  <a:cubicBezTo>
                    <a:pt x="6946" y="4104"/>
                    <a:pt x="6946" y="4104"/>
                    <a:pt x="6946" y="4104"/>
                  </a:cubicBezTo>
                  <a:cubicBezTo>
                    <a:pt x="6902" y="4140"/>
                    <a:pt x="6895" y="4140"/>
                    <a:pt x="6844" y="4155"/>
                  </a:cubicBezTo>
                  <a:cubicBezTo>
                    <a:pt x="6836" y="4162"/>
                    <a:pt x="6829" y="4162"/>
                    <a:pt x="6822" y="4162"/>
                  </a:cubicBezTo>
                  <a:cubicBezTo>
                    <a:pt x="6793" y="4162"/>
                    <a:pt x="6778" y="4140"/>
                    <a:pt x="6770" y="4126"/>
                  </a:cubicBezTo>
                  <a:cubicBezTo>
                    <a:pt x="6763" y="4118"/>
                    <a:pt x="6756" y="4111"/>
                    <a:pt x="6748" y="4104"/>
                  </a:cubicBezTo>
                  <a:cubicBezTo>
                    <a:pt x="6741" y="4096"/>
                    <a:pt x="6734" y="4096"/>
                    <a:pt x="6734" y="4096"/>
                  </a:cubicBezTo>
                  <a:cubicBezTo>
                    <a:pt x="6727" y="4096"/>
                    <a:pt x="6712" y="4111"/>
                    <a:pt x="6697" y="4118"/>
                  </a:cubicBezTo>
                  <a:cubicBezTo>
                    <a:pt x="6683" y="4126"/>
                    <a:pt x="6668" y="4140"/>
                    <a:pt x="6653" y="4148"/>
                  </a:cubicBezTo>
                  <a:cubicBezTo>
                    <a:pt x="6639" y="4155"/>
                    <a:pt x="6624" y="4155"/>
                    <a:pt x="6609" y="4155"/>
                  </a:cubicBezTo>
                  <a:cubicBezTo>
                    <a:pt x="6573" y="4155"/>
                    <a:pt x="6551" y="4126"/>
                    <a:pt x="6536" y="4096"/>
                  </a:cubicBezTo>
                  <a:cubicBezTo>
                    <a:pt x="6529" y="4082"/>
                    <a:pt x="6521" y="4067"/>
                    <a:pt x="6514" y="4045"/>
                  </a:cubicBezTo>
                  <a:cubicBezTo>
                    <a:pt x="6507" y="4016"/>
                    <a:pt x="6492" y="3986"/>
                    <a:pt x="6477" y="3965"/>
                  </a:cubicBezTo>
                  <a:cubicBezTo>
                    <a:pt x="6470" y="3950"/>
                    <a:pt x="6463" y="3935"/>
                    <a:pt x="6455" y="3920"/>
                  </a:cubicBezTo>
                  <a:cubicBezTo>
                    <a:pt x="6448" y="3891"/>
                    <a:pt x="6441" y="3884"/>
                    <a:pt x="6419" y="3877"/>
                  </a:cubicBezTo>
                  <a:cubicBezTo>
                    <a:pt x="6367" y="3869"/>
                    <a:pt x="6353" y="3847"/>
                    <a:pt x="6324" y="3803"/>
                  </a:cubicBezTo>
                  <a:cubicBezTo>
                    <a:pt x="6316" y="3796"/>
                    <a:pt x="6316" y="3796"/>
                    <a:pt x="6316" y="3796"/>
                  </a:cubicBezTo>
                  <a:cubicBezTo>
                    <a:pt x="6287" y="3752"/>
                    <a:pt x="6272" y="3745"/>
                    <a:pt x="6265" y="3745"/>
                  </a:cubicBezTo>
                  <a:cubicBezTo>
                    <a:pt x="6265" y="3745"/>
                    <a:pt x="6258" y="3752"/>
                    <a:pt x="6250" y="3767"/>
                  </a:cubicBezTo>
                  <a:cubicBezTo>
                    <a:pt x="6228" y="3818"/>
                    <a:pt x="6236" y="3840"/>
                    <a:pt x="6265" y="3869"/>
                  </a:cubicBezTo>
                  <a:cubicBezTo>
                    <a:pt x="6272" y="3877"/>
                    <a:pt x="6279" y="3884"/>
                    <a:pt x="6294" y="3891"/>
                  </a:cubicBezTo>
                  <a:cubicBezTo>
                    <a:pt x="6309" y="3906"/>
                    <a:pt x="6324" y="3913"/>
                    <a:pt x="6324" y="3928"/>
                  </a:cubicBezTo>
                  <a:cubicBezTo>
                    <a:pt x="6324" y="3943"/>
                    <a:pt x="6316" y="3957"/>
                    <a:pt x="6309" y="3965"/>
                  </a:cubicBezTo>
                  <a:cubicBezTo>
                    <a:pt x="6272" y="4001"/>
                    <a:pt x="6236" y="4001"/>
                    <a:pt x="6192" y="4008"/>
                  </a:cubicBezTo>
                  <a:cubicBezTo>
                    <a:pt x="6148" y="4016"/>
                    <a:pt x="6148" y="4016"/>
                    <a:pt x="6148" y="4016"/>
                  </a:cubicBezTo>
                  <a:cubicBezTo>
                    <a:pt x="6104" y="4023"/>
                    <a:pt x="6104" y="4023"/>
                    <a:pt x="6045" y="4089"/>
                  </a:cubicBezTo>
                  <a:cubicBezTo>
                    <a:pt x="6016" y="4126"/>
                    <a:pt x="6001" y="4148"/>
                    <a:pt x="5994" y="4162"/>
                  </a:cubicBezTo>
                  <a:cubicBezTo>
                    <a:pt x="5972" y="4192"/>
                    <a:pt x="5965" y="4206"/>
                    <a:pt x="5935" y="4214"/>
                  </a:cubicBezTo>
                  <a:cubicBezTo>
                    <a:pt x="5906" y="4228"/>
                    <a:pt x="5898" y="4236"/>
                    <a:pt x="5877" y="4250"/>
                  </a:cubicBezTo>
                  <a:cubicBezTo>
                    <a:pt x="5869" y="4265"/>
                    <a:pt x="5862" y="4272"/>
                    <a:pt x="5847" y="4279"/>
                  </a:cubicBezTo>
                  <a:cubicBezTo>
                    <a:pt x="5811" y="4309"/>
                    <a:pt x="5818" y="4367"/>
                    <a:pt x="5825" y="4419"/>
                  </a:cubicBezTo>
                  <a:cubicBezTo>
                    <a:pt x="5833" y="4463"/>
                    <a:pt x="5811" y="4507"/>
                    <a:pt x="5789" y="4551"/>
                  </a:cubicBezTo>
                  <a:cubicBezTo>
                    <a:pt x="5781" y="4565"/>
                    <a:pt x="5774" y="4580"/>
                    <a:pt x="5767" y="4602"/>
                  </a:cubicBezTo>
                  <a:cubicBezTo>
                    <a:pt x="5752" y="4631"/>
                    <a:pt x="5745" y="4646"/>
                    <a:pt x="5715" y="4646"/>
                  </a:cubicBezTo>
                  <a:cubicBezTo>
                    <a:pt x="5708" y="4646"/>
                    <a:pt x="5701" y="4646"/>
                    <a:pt x="5693" y="4639"/>
                  </a:cubicBezTo>
                  <a:cubicBezTo>
                    <a:pt x="5686" y="4639"/>
                    <a:pt x="5679" y="4639"/>
                    <a:pt x="5664" y="4631"/>
                  </a:cubicBezTo>
                  <a:lnTo>
                    <a:pt x="5657" y="4631"/>
                  </a:lnTo>
                  <a:cubicBezTo>
                    <a:pt x="5649" y="4631"/>
                    <a:pt x="5649" y="4631"/>
                    <a:pt x="5642" y="4661"/>
                  </a:cubicBezTo>
                  <a:cubicBezTo>
                    <a:pt x="5642" y="4675"/>
                    <a:pt x="5635" y="4697"/>
                    <a:pt x="5620" y="4727"/>
                  </a:cubicBezTo>
                  <a:cubicBezTo>
                    <a:pt x="5613" y="4748"/>
                    <a:pt x="5605" y="4763"/>
                    <a:pt x="5598" y="4770"/>
                  </a:cubicBezTo>
                  <a:cubicBezTo>
                    <a:pt x="5591" y="4800"/>
                    <a:pt x="5584" y="4807"/>
                    <a:pt x="5554" y="4815"/>
                  </a:cubicBezTo>
                  <a:cubicBezTo>
                    <a:pt x="5547" y="4815"/>
                    <a:pt x="5547" y="4815"/>
                    <a:pt x="5539" y="4815"/>
                  </a:cubicBezTo>
                  <a:cubicBezTo>
                    <a:pt x="5510" y="4815"/>
                    <a:pt x="5495" y="4778"/>
                    <a:pt x="5481" y="4748"/>
                  </a:cubicBezTo>
                  <a:cubicBezTo>
                    <a:pt x="5474" y="4734"/>
                    <a:pt x="5459" y="4719"/>
                    <a:pt x="5452" y="4705"/>
                  </a:cubicBezTo>
                  <a:cubicBezTo>
                    <a:pt x="5444" y="4690"/>
                    <a:pt x="5437" y="4690"/>
                    <a:pt x="5429" y="4690"/>
                  </a:cubicBezTo>
                  <a:cubicBezTo>
                    <a:pt x="5422" y="4690"/>
                    <a:pt x="5400" y="4705"/>
                    <a:pt x="5386" y="4712"/>
                  </a:cubicBezTo>
                  <a:cubicBezTo>
                    <a:pt x="5371" y="4719"/>
                    <a:pt x="5356" y="4727"/>
                    <a:pt x="5342" y="4734"/>
                  </a:cubicBezTo>
                  <a:cubicBezTo>
                    <a:pt x="5290" y="4756"/>
                    <a:pt x="5283" y="4770"/>
                    <a:pt x="5276" y="4836"/>
                  </a:cubicBezTo>
                  <a:cubicBezTo>
                    <a:pt x="5268" y="4888"/>
                    <a:pt x="5254" y="4910"/>
                    <a:pt x="5210" y="4910"/>
                  </a:cubicBezTo>
                  <a:cubicBezTo>
                    <a:pt x="5188" y="4902"/>
                    <a:pt x="5188" y="4902"/>
                    <a:pt x="5188" y="4902"/>
                  </a:cubicBezTo>
                  <a:cubicBezTo>
                    <a:pt x="5158" y="4902"/>
                    <a:pt x="5144" y="4873"/>
                    <a:pt x="5129" y="4851"/>
                  </a:cubicBezTo>
                  <a:cubicBezTo>
                    <a:pt x="5122" y="4836"/>
                    <a:pt x="5114" y="4815"/>
                    <a:pt x="5107" y="4807"/>
                  </a:cubicBezTo>
                  <a:cubicBezTo>
                    <a:pt x="5100" y="4807"/>
                    <a:pt x="5100" y="4807"/>
                    <a:pt x="5093" y="4807"/>
                  </a:cubicBezTo>
                  <a:cubicBezTo>
                    <a:pt x="5078" y="4807"/>
                    <a:pt x="5041" y="4836"/>
                    <a:pt x="5019" y="4880"/>
                  </a:cubicBezTo>
                  <a:cubicBezTo>
                    <a:pt x="5012" y="4895"/>
                    <a:pt x="5005" y="4902"/>
                    <a:pt x="4997" y="4917"/>
                  </a:cubicBezTo>
                  <a:cubicBezTo>
                    <a:pt x="4990" y="4939"/>
                    <a:pt x="4983" y="4961"/>
                    <a:pt x="4946" y="4990"/>
                  </a:cubicBezTo>
                  <a:cubicBezTo>
                    <a:pt x="4924" y="4998"/>
                    <a:pt x="4909" y="5005"/>
                    <a:pt x="4902" y="5012"/>
                  </a:cubicBezTo>
                  <a:cubicBezTo>
                    <a:pt x="4880" y="5020"/>
                    <a:pt x="4873" y="5027"/>
                    <a:pt x="4843" y="5064"/>
                  </a:cubicBezTo>
                  <a:cubicBezTo>
                    <a:pt x="4836" y="5078"/>
                    <a:pt x="4836" y="5078"/>
                    <a:pt x="4836" y="5078"/>
                  </a:cubicBezTo>
                  <a:cubicBezTo>
                    <a:pt x="4799" y="5122"/>
                    <a:pt x="4799" y="5129"/>
                    <a:pt x="4741" y="5129"/>
                  </a:cubicBezTo>
                  <a:cubicBezTo>
                    <a:pt x="4726" y="5129"/>
                    <a:pt x="4712" y="5122"/>
                    <a:pt x="4704" y="5115"/>
                  </a:cubicBezTo>
                  <a:cubicBezTo>
                    <a:pt x="4689" y="5093"/>
                    <a:pt x="4697" y="5064"/>
                    <a:pt x="4704" y="5034"/>
                  </a:cubicBezTo>
                  <a:cubicBezTo>
                    <a:pt x="4704" y="5027"/>
                    <a:pt x="4704" y="5020"/>
                    <a:pt x="4712" y="5012"/>
                  </a:cubicBezTo>
                  <a:cubicBezTo>
                    <a:pt x="4704" y="5020"/>
                    <a:pt x="4697" y="5020"/>
                    <a:pt x="4689" y="5027"/>
                  </a:cubicBezTo>
                  <a:cubicBezTo>
                    <a:pt x="4675" y="5042"/>
                    <a:pt x="4653" y="5056"/>
                    <a:pt x="4624" y="5064"/>
                  </a:cubicBezTo>
                  <a:cubicBezTo>
                    <a:pt x="4609" y="5071"/>
                    <a:pt x="4594" y="5071"/>
                    <a:pt x="4579" y="5071"/>
                  </a:cubicBezTo>
                  <a:cubicBezTo>
                    <a:pt x="4550" y="5071"/>
                    <a:pt x="4536" y="5064"/>
                    <a:pt x="4514" y="5049"/>
                  </a:cubicBezTo>
                  <a:cubicBezTo>
                    <a:pt x="4484" y="5056"/>
                    <a:pt x="4426" y="5064"/>
                    <a:pt x="4396" y="5071"/>
                  </a:cubicBezTo>
                  <a:cubicBezTo>
                    <a:pt x="4389" y="5078"/>
                    <a:pt x="4374" y="5086"/>
                    <a:pt x="4367" y="5086"/>
                  </a:cubicBezTo>
                  <a:cubicBezTo>
                    <a:pt x="4345" y="5086"/>
                    <a:pt x="4330" y="5071"/>
                    <a:pt x="4308" y="5056"/>
                  </a:cubicBezTo>
                  <a:cubicBezTo>
                    <a:pt x="4294" y="5049"/>
                    <a:pt x="4294" y="5049"/>
                    <a:pt x="4294" y="5049"/>
                  </a:cubicBezTo>
                  <a:cubicBezTo>
                    <a:pt x="4272" y="5034"/>
                    <a:pt x="4257" y="5020"/>
                    <a:pt x="4250" y="4998"/>
                  </a:cubicBezTo>
                  <a:cubicBezTo>
                    <a:pt x="4235" y="4976"/>
                    <a:pt x="4228" y="4961"/>
                    <a:pt x="4213" y="4961"/>
                  </a:cubicBezTo>
                  <a:cubicBezTo>
                    <a:pt x="4206" y="4961"/>
                    <a:pt x="4206" y="4961"/>
                    <a:pt x="4198" y="4961"/>
                  </a:cubicBezTo>
                  <a:cubicBezTo>
                    <a:pt x="4184" y="4968"/>
                    <a:pt x="4177" y="4968"/>
                    <a:pt x="4162" y="4968"/>
                  </a:cubicBezTo>
                  <a:cubicBezTo>
                    <a:pt x="4133" y="4968"/>
                    <a:pt x="4118" y="4961"/>
                    <a:pt x="4111" y="4946"/>
                  </a:cubicBezTo>
                  <a:cubicBezTo>
                    <a:pt x="4096" y="4932"/>
                    <a:pt x="4089" y="4917"/>
                    <a:pt x="4096" y="4895"/>
                  </a:cubicBezTo>
                  <a:cubicBezTo>
                    <a:pt x="4096" y="4888"/>
                    <a:pt x="4096" y="4873"/>
                    <a:pt x="4089" y="4866"/>
                  </a:cubicBezTo>
                  <a:cubicBezTo>
                    <a:pt x="4081" y="4858"/>
                    <a:pt x="4074" y="4851"/>
                    <a:pt x="4059" y="4851"/>
                  </a:cubicBezTo>
                  <a:cubicBezTo>
                    <a:pt x="4045" y="4851"/>
                    <a:pt x="4037" y="4858"/>
                    <a:pt x="4023" y="4858"/>
                  </a:cubicBezTo>
                  <a:cubicBezTo>
                    <a:pt x="4001" y="4873"/>
                    <a:pt x="3986" y="4873"/>
                    <a:pt x="3964" y="4873"/>
                  </a:cubicBezTo>
                  <a:cubicBezTo>
                    <a:pt x="3942" y="4873"/>
                    <a:pt x="3927" y="4873"/>
                    <a:pt x="3905" y="4866"/>
                  </a:cubicBezTo>
                  <a:cubicBezTo>
                    <a:pt x="3898" y="4858"/>
                    <a:pt x="3891" y="4858"/>
                    <a:pt x="3876" y="4851"/>
                  </a:cubicBezTo>
                  <a:cubicBezTo>
                    <a:pt x="3869" y="4851"/>
                    <a:pt x="3854" y="4851"/>
                    <a:pt x="3847" y="4851"/>
                  </a:cubicBezTo>
                  <a:cubicBezTo>
                    <a:pt x="3825" y="4851"/>
                    <a:pt x="3803" y="4858"/>
                    <a:pt x="3781" y="4866"/>
                  </a:cubicBezTo>
                  <a:cubicBezTo>
                    <a:pt x="3759" y="4873"/>
                    <a:pt x="3744" y="4880"/>
                    <a:pt x="3715" y="4888"/>
                  </a:cubicBezTo>
                  <a:cubicBezTo>
                    <a:pt x="3708" y="4888"/>
                    <a:pt x="3693" y="4895"/>
                    <a:pt x="3686" y="4895"/>
                  </a:cubicBezTo>
                  <a:cubicBezTo>
                    <a:pt x="3634" y="4895"/>
                    <a:pt x="3612" y="4851"/>
                    <a:pt x="3598" y="4822"/>
                  </a:cubicBezTo>
                  <a:cubicBezTo>
                    <a:pt x="3590" y="4807"/>
                    <a:pt x="3583" y="4793"/>
                    <a:pt x="3576" y="4785"/>
                  </a:cubicBezTo>
                  <a:cubicBezTo>
                    <a:pt x="3532" y="4741"/>
                    <a:pt x="3436" y="4661"/>
                    <a:pt x="3385" y="4653"/>
                  </a:cubicBezTo>
                  <a:cubicBezTo>
                    <a:pt x="3363" y="4646"/>
                    <a:pt x="3348" y="4646"/>
                    <a:pt x="3327" y="4646"/>
                  </a:cubicBezTo>
                  <a:cubicBezTo>
                    <a:pt x="3305" y="4646"/>
                    <a:pt x="3275" y="4646"/>
                    <a:pt x="3253" y="4631"/>
                  </a:cubicBezTo>
                  <a:cubicBezTo>
                    <a:pt x="3239" y="4624"/>
                    <a:pt x="3224" y="4609"/>
                    <a:pt x="3217" y="4595"/>
                  </a:cubicBezTo>
                  <a:cubicBezTo>
                    <a:pt x="3209" y="4580"/>
                    <a:pt x="3202" y="4565"/>
                    <a:pt x="3180" y="4565"/>
                  </a:cubicBezTo>
                  <a:cubicBezTo>
                    <a:pt x="3180" y="4565"/>
                    <a:pt x="3173" y="4565"/>
                    <a:pt x="3165" y="4565"/>
                  </a:cubicBezTo>
                  <a:cubicBezTo>
                    <a:pt x="3136" y="4565"/>
                    <a:pt x="3099" y="4580"/>
                    <a:pt x="3063" y="4602"/>
                  </a:cubicBezTo>
                  <a:cubicBezTo>
                    <a:pt x="3048" y="4617"/>
                    <a:pt x="3026" y="4631"/>
                    <a:pt x="2997" y="4631"/>
                  </a:cubicBezTo>
                  <a:cubicBezTo>
                    <a:pt x="2975" y="4631"/>
                    <a:pt x="2953" y="4624"/>
                    <a:pt x="2938" y="4602"/>
                  </a:cubicBezTo>
                  <a:cubicBezTo>
                    <a:pt x="2924" y="4595"/>
                    <a:pt x="2916" y="4587"/>
                    <a:pt x="2909" y="4580"/>
                  </a:cubicBezTo>
                  <a:cubicBezTo>
                    <a:pt x="2909" y="4573"/>
                    <a:pt x="2909" y="4573"/>
                    <a:pt x="2902" y="4573"/>
                  </a:cubicBezTo>
                  <a:cubicBezTo>
                    <a:pt x="2902" y="4573"/>
                    <a:pt x="2902" y="4573"/>
                    <a:pt x="2902" y="4580"/>
                  </a:cubicBezTo>
                  <a:cubicBezTo>
                    <a:pt x="2894" y="4624"/>
                    <a:pt x="2858" y="4639"/>
                    <a:pt x="2836" y="4646"/>
                  </a:cubicBezTo>
                  <a:cubicBezTo>
                    <a:pt x="2836" y="4683"/>
                    <a:pt x="2828" y="4770"/>
                    <a:pt x="2770" y="4778"/>
                  </a:cubicBezTo>
                  <a:cubicBezTo>
                    <a:pt x="2740" y="4785"/>
                    <a:pt x="2733" y="4785"/>
                    <a:pt x="2733" y="4785"/>
                  </a:cubicBezTo>
                  <a:cubicBezTo>
                    <a:pt x="2733" y="4800"/>
                    <a:pt x="2733" y="4800"/>
                    <a:pt x="2733" y="4807"/>
                  </a:cubicBezTo>
                  <a:cubicBezTo>
                    <a:pt x="2726" y="4829"/>
                    <a:pt x="2704" y="4858"/>
                    <a:pt x="2674" y="4858"/>
                  </a:cubicBezTo>
                  <a:cubicBezTo>
                    <a:pt x="2667" y="4858"/>
                    <a:pt x="2653" y="4851"/>
                    <a:pt x="2638" y="4844"/>
                  </a:cubicBezTo>
                  <a:cubicBezTo>
                    <a:pt x="2631" y="4836"/>
                    <a:pt x="2631" y="4836"/>
                    <a:pt x="2623" y="4836"/>
                  </a:cubicBezTo>
                  <a:cubicBezTo>
                    <a:pt x="2616" y="4836"/>
                    <a:pt x="2594" y="4851"/>
                    <a:pt x="2572" y="4873"/>
                  </a:cubicBezTo>
                  <a:cubicBezTo>
                    <a:pt x="2565" y="4880"/>
                    <a:pt x="2557" y="4888"/>
                    <a:pt x="2550" y="4895"/>
                  </a:cubicBezTo>
                  <a:cubicBezTo>
                    <a:pt x="2528" y="4910"/>
                    <a:pt x="2521" y="4917"/>
                    <a:pt x="2506" y="4924"/>
                  </a:cubicBezTo>
                  <a:cubicBezTo>
                    <a:pt x="2484" y="4946"/>
                    <a:pt x="2469" y="4954"/>
                    <a:pt x="2462" y="4976"/>
                  </a:cubicBezTo>
                  <a:cubicBezTo>
                    <a:pt x="2447" y="4998"/>
                    <a:pt x="2418" y="5012"/>
                    <a:pt x="2389" y="5020"/>
                  </a:cubicBezTo>
                  <a:cubicBezTo>
                    <a:pt x="2374" y="5027"/>
                    <a:pt x="2359" y="5027"/>
                    <a:pt x="2345" y="5042"/>
                  </a:cubicBezTo>
                  <a:cubicBezTo>
                    <a:pt x="2330" y="5042"/>
                    <a:pt x="2323" y="5049"/>
                    <a:pt x="2308" y="5049"/>
                  </a:cubicBezTo>
                  <a:cubicBezTo>
                    <a:pt x="2279" y="5049"/>
                    <a:pt x="2235" y="5027"/>
                    <a:pt x="2198" y="5005"/>
                  </a:cubicBezTo>
                  <a:cubicBezTo>
                    <a:pt x="2184" y="4998"/>
                    <a:pt x="2169" y="4990"/>
                    <a:pt x="2147" y="4983"/>
                  </a:cubicBezTo>
                  <a:cubicBezTo>
                    <a:pt x="2140" y="4976"/>
                    <a:pt x="2132" y="4976"/>
                    <a:pt x="2125" y="4976"/>
                  </a:cubicBezTo>
                  <a:cubicBezTo>
                    <a:pt x="2103" y="4976"/>
                    <a:pt x="2088" y="4990"/>
                    <a:pt x="2066" y="5012"/>
                  </a:cubicBezTo>
                  <a:cubicBezTo>
                    <a:pt x="2052" y="5020"/>
                    <a:pt x="2037" y="5034"/>
                    <a:pt x="2030" y="5042"/>
                  </a:cubicBezTo>
                  <a:cubicBezTo>
                    <a:pt x="1986" y="5064"/>
                    <a:pt x="1949" y="5093"/>
                    <a:pt x="1912" y="5144"/>
                  </a:cubicBezTo>
                  <a:cubicBezTo>
                    <a:pt x="1890" y="5174"/>
                    <a:pt x="1898" y="5188"/>
                    <a:pt x="1912" y="5217"/>
                  </a:cubicBezTo>
                  <a:cubicBezTo>
                    <a:pt x="1920" y="5232"/>
                    <a:pt x="1927" y="5254"/>
                    <a:pt x="1927" y="5283"/>
                  </a:cubicBezTo>
                  <a:cubicBezTo>
                    <a:pt x="1920" y="5298"/>
                    <a:pt x="1920" y="5298"/>
                    <a:pt x="1920" y="5298"/>
                  </a:cubicBezTo>
                  <a:cubicBezTo>
                    <a:pt x="1912" y="5349"/>
                    <a:pt x="1912" y="5357"/>
                    <a:pt x="1898" y="5393"/>
                  </a:cubicBezTo>
                  <a:cubicBezTo>
                    <a:pt x="1890" y="5401"/>
                    <a:pt x="1883" y="5408"/>
                    <a:pt x="1868" y="5408"/>
                  </a:cubicBezTo>
                  <a:cubicBezTo>
                    <a:pt x="1854" y="5408"/>
                    <a:pt x="1839" y="5401"/>
                    <a:pt x="1810" y="5386"/>
                  </a:cubicBezTo>
                  <a:cubicBezTo>
                    <a:pt x="1788" y="5371"/>
                    <a:pt x="1751" y="5349"/>
                    <a:pt x="1722" y="5349"/>
                  </a:cubicBezTo>
                  <a:cubicBezTo>
                    <a:pt x="1707" y="5349"/>
                    <a:pt x="1700" y="5342"/>
                    <a:pt x="1685" y="5342"/>
                  </a:cubicBezTo>
                  <a:cubicBezTo>
                    <a:pt x="1627" y="5342"/>
                    <a:pt x="1619" y="5371"/>
                    <a:pt x="1619" y="5379"/>
                  </a:cubicBezTo>
                  <a:cubicBezTo>
                    <a:pt x="1605" y="5423"/>
                    <a:pt x="1583" y="5430"/>
                    <a:pt x="1546" y="5430"/>
                  </a:cubicBezTo>
                  <a:cubicBezTo>
                    <a:pt x="1370" y="5430"/>
                    <a:pt x="1370" y="5430"/>
                    <a:pt x="1370" y="5430"/>
                  </a:cubicBezTo>
                  <a:lnTo>
                    <a:pt x="1370" y="5430"/>
                  </a:lnTo>
                  <a:lnTo>
                    <a:pt x="1363" y="5430"/>
                  </a:lnTo>
                  <a:close/>
                  <a:moveTo>
                    <a:pt x="6133" y="2191"/>
                  </a:moveTo>
                  <a:lnTo>
                    <a:pt x="6133" y="2191"/>
                  </a:lnTo>
                  <a:cubicBezTo>
                    <a:pt x="6148" y="2198"/>
                    <a:pt x="6162" y="2206"/>
                    <a:pt x="6184" y="2213"/>
                  </a:cubicBezTo>
                  <a:cubicBezTo>
                    <a:pt x="6221" y="2228"/>
                    <a:pt x="6243" y="2250"/>
                    <a:pt x="6272" y="2279"/>
                  </a:cubicBezTo>
                  <a:cubicBezTo>
                    <a:pt x="6279" y="2286"/>
                    <a:pt x="6287" y="2301"/>
                    <a:pt x="6302" y="2316"/>
                  </a:cubicBezTo>
                  <a:cubicBezTo>
                    <a:pt x="6346" y="2360"/>
                    <a:pt x="6367" y="2382"/>
                    <a:pt x="6411" y="2404"/>
                  </a:cubicBezTo>
                  <a:cubicBezTo>
                    <a:pt x="6455" y="2433"/>
                    <a:pt x="6448" y="2448"/>
                    <a:pt x="6434" y="2477"/>
                  </a:cubicBezTo>
                  <a:cubicBezTo>
                    <a:pt x="6434" y="2484"/>
                    <a:pt x="6426" y="2492"/>
                    <a:pt x="6426" y="2499"/>
                  </a:cubicBezTo>
                  <a:cubicBezTo>
                    <a:pt x="6411" y="2528"/>
                    <a:pt x="6404" y="2536"/>
                    <a:pt x="6382" y="2543"/>
                  </a:cubicBezTo>
                  <a:cubicBezTo>
                    <a:pt x="6375" y="2558"/>
                    <a:pt x="6360" y="2565"/>
                    <a:pt x="6338" y="2587"/>
                  </a:cubicBezTo>
                  <a:cubicBezTo>
                    <a:pt x="6309" y="2616"/>
                    <a:pt x="6294" y="2638"/>
                    <a:pt x="6294" y="2646"/>
                  </a:cubicBezTo>
                  <a:cubicBezTo>
                    <a:pt x="6316" y="2646"/>
                    <a:pt x="6353" y="2631"/>
                    <a:pt x="6404" y="2609"/>
                  </a:cubicBezTo>
                  <a:cubicBezTo>
                    <a:pt x="6411" y="2609"/>
                    <a:pt x="6411" y="2609"/>
                    <a:pt x="6411" y="2609"/>
                  </a:cubicBezTo>
                  <a:cubicBezTo>
                    <a:pt x="6463" y="2587"/>
                    <a:pt x="6463" y="2572"/>
                    <a:pt x="6470" y="2536"/>
                  </a:cubicBezTo>
                  <a:cubicBezTo>
                    <a:pt x="6470" y="2528"/>
                    <a:pt x="6470" y="2521"/>
                    <a:pt x="6477" y="2514"/>
                  </a:cubicBezTo>
                  <a:cubicBezTo>
                    <a:pt x="6477" y="2484"/>
                    <a:pt x="6477" y="2484"/>
                    <a:pt x="6470" y="2470"/>
                  </a:cubicBezTo>
                  <a:cubicBezTo>
                    <a:pt x="6463" y="2462"/>
                    <a:pt x="6463" y="2455"/>
                    <a:pt x="6455" y="2440"/>
                  </a:cubicBezTo>
                  <a:cubicBezTo>
                    <a:pt x="6448" y="2426"/>
                    <a:pt x="6441" y="2418"/>
                    <a:pt x="6441" y="2411"/>
                  </a:cubicBezTo>
                  <a:cubicBezTo>
                    <a:pt x="6434" y="2389"/>
                    <a:pt x="6434" y="2389"/>
                    <a:pt x="6404" y="2374"/>
                  </a:cubicBezTo>
                  <a:cubicBezTo>
                    <a:pt x="6360" y="2352"/>
                    <a:pt x="6360" y="2338"/>
                    <a:pt x="6360" y="2301"/>
                  </a:cubicBezTo>
                  <a:cubicBezTo>
                    <a:pt x="6360" y="2301"/>
                    <a:pt x="6360" y="2294"/>
                    <a:pt x="6360" y="2286"/>
                  </a:cubicBezTo>
                  <a:cubicBezTo>
                    <a:pt x="6360" y="2228"/>
                    <a:pt x="6411" y="2228"/>
                    <a:pt x="6441" y="2228"/>
                  </a:cubicBezTo>
                  <a:cubicBezTo>
                    <a:pt x="6477" y="2228"/>
                    <a:pt x="6477" y="2228"/>
                    <a:pt x="6477" y="2228"/>
                  </a:cubicBezTo>
                  <a:cubicBezTo>
                    <a:pt x="6499" y="2228"/>
                    <a:pt x="6514" y="2235"/>
                    <a:pt x="6529" y="2243"/>
                  </a:cubicBezTo>
                  <a:cubicBezTo>
                    <a:pt x="6543" y="2265"/>
                    <a:pt x="6529" y="2294"/>
                    <a:pt x="6521" y="2330"/>
                  </a:cubicBezTo>
                  <a:cubicBezTo>
                    <a:pt x="6521" y="2345"/>
                    <a:pt x="6514" y="2352"/>
                    <a:pt x="6514" y="2360"/>
                  </a:cubicBezTo>
                  <a:cubicBezTo>
                    <a:pt x="6514" y="2374"/>
                    <a:pt x="6514" y="2382"/>
                    <a:pt x="6514" y="2382"/>
                  </a:cubicBezTo>
                  <a:cubicBezTo>
                    <a:pt x="6514" y="2382"/>
                    <a:pt x="6529" y="2374"/>
                    <a:pt x="6536" y="2360"/>
                  </a:cubicBezTo>
                  <a:cubicBezTo>
                    <a:pt x="6558" y="2338"/>
                    <a:pt x="6565" y="2330"/>
                    <a:pt x="6580" y="2330"/>
                  </a:cubicBezTo>
                  <a:cubicBezTo>
                    <a:pt x="6595" y="2330"/>
                    <a:pt x="6609" y="2338"/>
                    <a:pt x="6624" y="2352"/>
                  </a:cubicBezTo>
                  <a:cubicBezTo>
                    <a:pt x="6639" y="2360"/>
                    <a:pt x="6639" y="2360"/>
                    <a:pt x="6639" y="2360"/>
                  </a:cubicBezTo>
                  <a:cubicBezTo>
                    <a:pt x="6646" y="2367"/>
                    <a:pt x="6653" y="2367"/>
                    <a:pt x="6653" y="2374"/>
                  </a:cubicBezTo>
                  <a:cubicBezTo>
                    <a:pt x="6653" y="2367"/>
                    <a:pt x="6653" y="2367"/>
                    <a:pt x="6653" y="2360"/>
                  </a:cubicBezTo>
                  <a:cubicBezTo>
                    <a:pt x="6660" y="2352"/>
                    <a:pt x="6668" y="2330"/>
                    <a:pt x="6675" y="2308"/>
                  </a:cubicBezTo>
                  <a:cubicBezTo>
                    <a:pt x="6690" y="2272"/>
                    <a:pt x="6675" y="2250"/>
                    <a:pt x="6653" y="2220"/>
                  </a:cubicBezTo>
                  <a:cubicBezTo>
                    <a:pt x="6639" y="2206"/>
                    <a:pt x="6624" y="2191"/>
                    <a:pt x="6617" y="2169"/>
                  </a:cubicBezTo>
                  <a:cubicBezTo>
                    <a:pt x="6602" y="2140"/>
                    <a:pt x="6587" y="2133"/>
                    <a:pt x="6573" y="2125"/>
                  </a:cubicBezTo>
                  <a:cubicBezTo>
                    <a:pt x="6565" y="2118"/>
                    <a:pt x="6551" y="2110"/>
                    <a:pt x="6536" y="2096"/>
                  </a:cubicBezTo>
                  <a:cubicBezTo>
                    <a:pt x="6507" y="2052"/>
                    <a:pt x="6492" y="2037"/>
                    <a:pt x="6463" y="2037"/>
                  </a:cubicBezTo>
                  <a:cubicBezTo>
                    <a:pt x="6455" y="2037"/>
                    <a:pt x="6448" y="2037"/>
                    <a:pt x="6448" y="2037"/>
                  </a:cubicBezTo>
                  <a:cubicBezTo>
                    <a:pt x="6448" y="2037"/>
                    <a:pt x="6448" y="2045"/>
                    <a:pt x="6448" y="2067"/>
                  </a:cubicBezTo>
                  <a:cubicBezTo>
                    <a:pt x="6448" y="2081"/>
                    <a:pt x="6455" y="2089"/>
                    <a:pt x="6463" y="2096"/>
                  </a:cubicBezTo>
                  <a:cubicBezTo>
                    <a:pt x="6470" y="2103"/>
                    <a:pt x="6477" y="2110"/>
                    <a:pt x="6477" y="2133"/>
                  </a:cubicBezTo>
                  <a:cubicBezTo>
                    <a:pt x="6477" y="2162"/>
                    <a:pt x="6448" y="2177"/>
                    <a:pt x="6419" y="2184"/>
                  </a:cubicBezTo>
                  <a:cubicBezTo>
                    <a:pt x="6397" y="2191"/>
                    <a:pt x="6367" y="2198"/>
                    <a:pt x="6346" y="2213"/>
                  </a:cubicBezTo>
                  <a:cubicBezTo>
                    <a:pt x="6316" y="2243"/>
                    <a:pt x="6302" y="2250"/>
                    <a:pt x="6294" y="2250"/>
                  </a:cubicBezTo>
                  <a:cubicBezTo>
                    <a:pt x="6279" y="2250"/>
                    <a:pt x="6272" y="2243"/>
                    <a:pt x="6272" y="2235"/>
                  </a:cubicBezTo>
                  <a:lnTo>
                    <a:pt x="6265" y="2228"/>
                  </a:lnTo>
                  <a:cubicBezTo>
                    <a:pt x="6258" y="2220"/>
                    <a:pt x="6250" y="2213"/>
                    <a:pt x="6250" y="2206"/>
                  </a:cubicBezTo>
                  <a:cubicBezTo>
                    <a:pt x="6250" y="2191"/>
                    <a:pt x="6265" y="2177"/>
                    <a:pt x="6279" y="2155"/>
                  </a:cubicBezTo>
                  <a:cubicBezTo>
                    <a:pt x="6294" y="2147"/>
                    <a:pt x="6302" y="2140"/>
                    <a:pt x="6309" y="2133"/>
                  </a:cubicBezTo>
                  <a:cubicBezTo>
                    <a:pt x="6316" y="2118"/>
                    <a:pt x="6324" y="2103"/>
                    <a:pt x="6316" y="2096"/>
                  </a:cubicBezTo>
                  <a:cubicBezTo>
                    <a:pt x="6316" y="2096"/>
                    <a:pt x="6309" y="2096"/>
                    <a:pt x="6302" y="2096"/>
                  </a:cubicBezTo>
                  <a:cubicBezTo>
                    <a:pt x="6302" y="2096"/>
                    <a:pt x="6302" y="2096"/>
                    <a:pt x="6294" y="2096"/>
                  </a:cubicBezTo>
                  <a:cubicBezTo>
                    <a:pt x="6250" y="2103"/>
                    <a:pt x="6250" y="2110"/>
                    <a:pt x="6236" y="2140"/>
                  </a:cubicBezTo>
                  <a:cubicBezTo>
                    <a:pt x="6214" y="2191"/>
                    <a:pt x="6177" y="2191"/>
                    <a:pt x="6140" y="2191"/>
                  </a:cubicBezTo>
                  <a:cubicBezTo>
                    <a:pt x="6133" y="2191"/>
                    <a:pt x="6133" y="2191"/>
                    <a:pt x="6133" y="2191"/>
                  </a:cubicBezTo>
                  <a:close/>
                  <a:moveTo>
                    <a:pt x="6104" y="2133"/>
                  </a:moveTo>
                  <a:lnTo>
                    <a:pt x="6104" y="2133"/>
                  </a:lnTo>
                  <a:cubicBezTo>
                    <a:pt x="6096" y="2140"/>
                    <a:pt x="6096" y="2140"/>
                    <a:pt x="6096" y="2140"/>
                  </a:cubicBezTo>
                  <a:cubicBezTo>
                    <a:pt x="6089" y="2147"/>
                    <a:pt x="6089" y="2155"/>
                    <a:pt x="6089" y="2155"/>
                  </a:cubicBezTo>
                  <a:cubicBezTo>
                    <a:pt x="6096" y="2162"/>
                    <a:pt x="6096" y="2169"/>
                    <a:pt x="6104" y="2169"/>
                  </a:cubicBezTo>
                  <a:lnTo>
                    <a:pt x="6104" y="2169"/>
                  </a:lnTo>
                  <a:cubicBezTo>
                    <a:pt x="6096" y="2162"/>
                    <a:pt x="6096" y="2147"/>
                    <a:pt x="6104" y="2133"/>
                  </a:cubicBezTo>
                  <a:close/>
                  <a:moveTo>
                    <a:pt x="1729" y="2286"/>
                  </a:moveTo>
                  <a:lnTo>
                    <a:pt x="1729" y="2286"/>
                  </a:lnTo>
                  <a:lnTo>
                    <a:pt x="1729" y="2286"/>
                  </a:lnTo>
                  <a:cubicBezTo>
                    <a:pt x="1729" y="2272"/>
                    <a:pt x="1729" y="2265"/>
                    <a:pt x="1729" y="2257"/>
                  </a:cubicBezTo>
                  <a:cubicBezTo>
                    <a:pt x="1729" y="2235"/>
                    <a:pt x="1722" y="2206"/>
                    <a:pt x="1758" y="2177"/>
                  </a:cubicBezTo>
                  <a:cubicBezTo>
                    <a:pt x="1766" y="2169"/>
                    <a:pt x="1773" y="2162"/>
                    <a:pt x="1781" y="2155"/>
                  </a:cubicBezTo>
                  <a:cubicBezTo>
                    <a:pt x="1788" y="2147"/>
                    <a:pt x="1795" y="2140"/>
                    <a:pt x="1817" y="2140"/>
                  </a:cubicBezTo>
                  <a:cubicBezTo>
                    <a:pt x="1824" y="2140"/>
                    <a:pt x="1832" y="2140"/>
                    <a:pt x="1839" y="2147"/>
                  </a:cubicBezTo>
                  <a:cubicBezTo>
                    <a:pt x="1861" y="2155"/>
                    <a:pt x="1883" y="2169"/>
                    <a:pt x="1890" y="2191"/>
                  </a:cubicBezTo>
                  <a:cubicBezTo>
                    <a:pt x="1890" y="2206"/>
                    <a:pt x="1883" y="2220"/>
                    <a:pt x="1868" y="2235"/>
                  </a:cubicBezTo>
                  <a:cubicBezTo>
                    <a:pt x="1839" y="2272"/>
                    <a:pt x="1773" y="2308"/>
                    <a:pt x="1766" y="2316"/>
                  </a:cubicBezTo>
                  <a:cubicBezTo>
                    <a:pt x="1758" y="2316"/>
                    <a:pt x="1758" y="2316"/>
                    <a:pt x="1758" y="2316"/>
                  </a:cubicBezTo>
                  <a:lnTo>
                    <a:pt x="1729" y="2286"/>
                  </a:lnTo>
                  <a:close/>
                  <a:moveTo>
                    <a:pt x="5312" y="1576"/>
                  </a:moveTo>
                  <a:lnTo>
                    <a:pt x="5312" y="1576"/>
                  </a:lnTo>
                  <a:cubicBezTo>
                    <a:pt x="5283" y="1576"/>
                    <a:pt x="5254" y="1561"/>
                    <a:pt x="5224" y="1546"/>
                  </a:cubicBezTo>
                  <a:cubicBezTo>
                    <a:pt x="5217" y="1539"/>
                    <a:pt x="5210" y="1532"/>
                    <a:pt x="5195" y="1524"/>
                  </a:cubicBezTo>
                  <a:cubicBezTo>
                    <a:pt x="5158" y="1510"/>
                    <a:pt x="5158" y="1510"/>
                    <a:pt x="5158" y="1510"/>
                  </a:cubicBezTo>
                  <a:cubicBezTo>
                    <a:pt x="5195" y="1495"/>
                    <a:pt x="5195" y="1495"/>
                    <a:pt x="5195" y="1495"/>
                  </a:cubicBezTo>
                  <a:cubicBezTo>
                    <a:pt x="5217" y="1495"/>
                    <a:pt x="5298" y="1458"/>
                    <a:pt x="5364" y="1392"/>
                  </a:cubicBezTo>
                  <a:cubicBezTo>
                    <a:pt x="5386" y="1370"/>
                    <a:pt x="5386" y="1370"/>
                    <a:pt x="5386" y="1370"/>
                  </a:cubicBezTo>
                  <a:cubicBezTo>
                    <a:pt x="5393" y="1385"/>
                    <a:pt x="5393" y="1385"/>
                    <a:pt x="5393" y="1385"/>
                  </a:cubicBezTo>
                  <a:cubicBezTo>
                    <a:pt x="5400" y="1392"/>
                    <a:pt x="5408" y="1400"/>
                    <a:pt x="5415" y="1415"/>
                  </a:cubicBezTo>
                  <a:cubicBezTo>
                    <a:pt x="5429" y="1422"/>
                    <a:pt x="5437" y="1444"/>
                    <a:pt x="5429" y="1458"/>
                  </a:cubicBezTo>
                  <a:cubicBezTo>
                    <a:pt x="5422" y="1502"/>
                    <a:pt x="5378" y="1554"/>
                    <a:pt x="5342" y="1568"/>
                  </a:cubicBezTo>
                  <a:cubicBezTo>
                    <a:pt x="5334" y="1576"/>
                    <a:pt x="5327" y="1576"/>
                    <a:pt x="5312" y="1576"/>
                  </a:cubicBezTo>
                  <a:close/>
                  <a:moveTo>
                    <a:pt x="5129" y="1458"/>
                  </a:moveTo>
                  <a:lnTo>
                    <a:pt x="5129" y="1458"/>
                  </a:lnTo>
                  <a:cubicBezTo>
                    <a:pt x="5114" y="1458"/>
                    <a:pt x="5100" y="1458"/>
                    <a:pt x="5085" y="1444"/>
                  </a:cubicBezTo>
                  <a:cubicBezTo>
                    <a:pt x="5070" y="1436"/>
                    <a:pt x="5056" y="1422"/>
                    <a:pt x="5048" y="1415"/>
                  </a:cubicBezTo>
                  <a:cubicBezTo>
                    <a:pt x="5019" y="1400"/>
                    <a:pt x="4997" y="1378"/>
                    <a:pt x="4975" y="1348"/>
                  </a:cubicBezTo>
                  <a:cubicBezTo>
                    <a:pt x="4953" y="1319"/>
                    <a:pt x="4924" y="1305"/>
                    <a:pt x="4895" y="1290"/>
                  </a:cubicBezTo>
                  <a:cubicBezTo>
                    <a:pt x="4865" y="1268"/>
                    <a:pt x="4865" y="1268"/>
                    <a:pt x="4865" y="1268"/>
                  </a:cubicBezTo>
                  <a:cubicBezTo>
                    <a:pt x="4829" y="1253"/>
                    <a:pt x="4785" y="1224"/>
                    <a:pt x="4785" y="1165"/>
                  </a:cubicBezTo>
                  <a:cubicBezTo>
                    <a:pt x="4785" y="1143"/>
                    <a:pt x="4785" y="1121"/>
                    <a:pt x="4785" y="1099"/>
                  </a:cubicBezTo>
                  <a:cubicBezTo>
                    <a:pt x="4792" y="1092"/>
                    <a:pt x="4792" y="1092"/>
                    <a:pt x="4792" y="1092"/>
                  </a:cubicBezTo>
                  <a:cubicBezTo>
                    <a:pt x="4799" y="1092"/>
                    <a:pt x="4799" y="1092"/>
                    <a:pt x="4799" y="1092"/>
                  </a:cubicBezTo>
                  <a:cubicBezTo>
                    <a:pt x="4807" y="1092"/>
                    <a:pt x="4865" y="1077"/>
                    <a:pt x="4990" y="1077"/>
                  </a:cubicBezTo>
                  <a:cubicBezTo>
                    <a:pt x="5019" y="1077"/>
                    <a:pt x="5034" y="1063"/>
                    <a:pt x="5034" y="1041"/>
                  </a:cubicBezTo>
                  <a:cubicBezTo>
                    <a:pt x="5034" y="997"/>
                    <a:pt x="4990" y="938"/>
                    <a:pt x="4953" y="938"/>
                  </a:cubicBezTo>
                  <a:cubicBezTo>
                    <a:pt x="4902" y="938"/>
                    <a:pt x="4880" y="916"/>
                    <a:pt x="4865" y="901"/>
                  </a:cubicBezTo>
                  <a:cubicBezTo>
                    <a:pt x="4858" y="894"/>
                    <a:pt x="4851" y="894"/>
                    <a:pt x="4851" y="894"/>
                  </a:cubicBezTo>
                  <a:cubicBezTo>
                    <a:pt x="4829" y="887"/>
                    <a:pt x="4829" y="887"/>
                    <a:pt x="4829" y="887"/>
                  </a:cubicBezTo>
                  <a:cubicBezTo>
                    <a:pt x="4829" y="894"/>
                    <a:pt x="4829" y="894"/>
                    <a:pt x="4829" y="894"/>
                  </a:cubicBezTo>
                  <a:cubicBezTo>
                    <a:pt x="4814" y="894"/>
                    <a:pt x="4814" y="894"/>
                    <a:pt x="4814" y="894"/>
                  </a:cubicBezTo>
                  <a:cubicBezTo>
                    <a:pt x="4777" y="887"/>
                    <a:pt x="4755" y="858"/>
                    <a:pt x="4755" y="821"/>
                  </a:cubicBezTo>
                  <a:cubicBezTo>
                    <a:pt x="4755" y="762"/>
                    <a:pt x="4785" y="726"/>
                    <a:pt x="4814" y="696"/>
                  </a:cubicBezTo>
                  <a:cubicBezTo>
                    <a:pt x="4829" y="682"/>
                    <a:pt x="4829" y="660"/>
                    <a:pt x="4836" y="630"/>
                  </a:cubicBezTo>
                  <a:cubicBezTo>
                    <a:pt x="4836" y="608"/>
                    <a:pt x="4836" y="608"/>
                    <a:pt x="4836" y="608"/>
                  </a:cubicBezTo>
                  <a:cubicBezTo>
                    <a:pt x="4836" y="579"/>
                    <a:pt x="4836" y="535"/>
                    <a:pt x="4851" y="498"/>
                  </a:cubicBezTo>
                  <a:cubicBezTo>
                    <a:pt x="4858" y="477"/>
                    <a:pt x="4865" y="447"/>
                    <a:pt x="4895" y="447"/>
                  </a:cubicBezTo>
                  <a:cubicBezTo>
                    <a:pt x="4902" y="447"/>
                    <a:pt x="4909" y="447"/>
                    <a:pt x="4924" y="455"/>
                  </a:cubicBezTo>
                  <a:cubicBezTo>
                    <a:pt x="4931" y="462"/>
                    <a:pt x="4939" y="462"/>
                    <a:pt x="4953" y="462"/>
                  </a:cubicBezTo>
                  <a:cubicBezTo>
                    <a:pt x="4961" y="462"/>
                    <a:pt x="4968" y="462"/>
                    <a:pt x="4968" y="455"/>
                  </a:cubicBezTo>
                  <a:cubicBezTo>
                    <a:pt x="4983" y="447"/>
                    <a:pt x="4983" y="447"/>
                    <a:pt x="4983" y="447"/>
                  </a:cubicBezTo>
                  <a:cubicBezTo>
                    <a:pt x="5005" y="469"/>
                    <a:pt x="5005" y="469"/>
                    <a:pt x="5005" y="469"/>
                  </a:cubicBezTo>
                  <a:cubicBezTo>
                    <a:pt x="5012" y="469"/>
                    <a:pt x="5019" y="469"/>
                    <a:pt x="5027" y="469"/>
                  </a:cubicBezTo>
                  <a:cubicBezTo>
                    <a:pt x="5056" y="469"/>
                    <a:pt x="5070" y="484"/>
                    <a:pt x="5078" y="506"/>
                  </a:cubicBezTo>
                  <a:cubicBezTo>
                    <a:pt x="5085" y="528"/>
                    <a:pt x="5085" y="528"/>
                    <a:pt x="5085" y="528"/>
                  </a:cubicBezTo>
                  <a:cubicBezTo>
                    <a:pt x="5093" y="550"/>
                    <a:pt x="5093" y="557"/>
                    <a:pt x="5107" y="565"/>
                  </a:cubicBezTo>
                  <a:cubicBezTo>
                    <a:pt x="5114" y="565"/>
                    <a:pt x="5114" y="572"/>
                    <a:pt x="5122" y="572"/>
                  </a:cubicBezTo>
                  <a:cubicBezTo>
                    <a:pt x="5129" y="572"/>
                    <a:pt x="5136" y="579"/>
                    <a:pt x="5144" y="579"/>
                  </a:cubicBezTo>
                  <a:lnTo>
                    <a:pt x="5144" y="579"/>
                  </a:lnTo>
                  <a:cubicBezTo>
                    <a:pt x="5144" y="565"/>
                    <a:pt x="5144" y="557"/>
                    <a:pt x="5144" y="542"/>
                  </a:cubicBezTo>
                  <a:cubicBezTo>
                    <a:pt x="5144" y="528"/>
                    <a:pt x="5144" y="520"/>
                    <a:pt x="5136" y="491"/>
                  </a:cubicBezTo>
                  <a:cubicBezTo>
                    <a:pt x="5136" y="484"/>
                    <a:pt x="5129" y="477"/>
                    <a:pt x="5129" y="469"/>
                  </a:cubicBezTo>
                  <a:cubicBezTo>
                    <a:pt x="5122" y="455"/>
                    <a:pt x="5114" y="440"/>
                    <a:pt x="5122" y="425"/>
                  </a:cubicBezTo>
                  <a:cubicBezTo>
                    <a:pt x="5122" y="410"/>
                    <a:pt x="5136" y="410"/>
                    <a:pt x="5158" y="403"/>
                  </a:cubicBezTo>
                  <a:cubicBezTo>
                    <a:pt x="5180" y="396"/>
                    <a:pt x="5180" y="396"/>
                    <a:pt x="5180" y="396"/>
                  </a:cubicBezTo>
                  <a:cubicBezTo>
                    <a:pt x="5188" y="396"/>
                    <a:pt x="5195" y="396"/>
                    <a:pt x="5203" y="396"/>
                  </a:cubicBezTo>
                  <a:cubicBezTo>
                    <a:pt x="5232" y="396"/>
                    <a:pt x="5239" y="425"/>
                    <a:pt x="5239" y="455"/>
                  </a:cubicBezTo>
                  <a:cubicBezTo>
                    <a:pt x="5246" y="498"/>
                    <a:pt x="5261" y="535"/>
                    <a:pt x="5290" y="535"/>
                  </a:cubicBezTo>
                  <a:cubicBezTo>
                    <a:pt x="5298" y="535"/>
                    <a:pt x="5298" y="535"/>
                    <a:pt x="5305" y="528"/>
                  </a:cubicBezTo>
                  <a:cubicBezTo>
                    <a:pt x="5312" y="528"/>
                    <a:pt x="5312" y="528"/>
                    <a:pt x="5320" y="528"/>
                  </a:cubicBezTo>
                  <a:cubicBezTo>
                    <a:pt x="5342" y="528"/>
                    <a:pt x="5349" y="550"/>
                    <a:pt x="5356" y="586"/>
                  </a:cubicBezTo>
                  <a:cubicBezTo>
                    <a:pt x="5371" y="645"/>
                    <a:pt x="5393" y="652"/>
                    <a:pt x="5422" y="667"/>
                  </a:cubicBezTo>
                  <a:cubicBezTo>
                    <a:pt x="5429" y="667"/>
                    <a:pt x="5437" y="667"/>
                    <a:pt x="5444" y="667"/>
                  </a:cubicBezTo>
                  <a:cubicBezTo>
                    <a:pt x="5466" y="674"/>
                    <a:pt x="5488" y="682"/>
                    <a:pt x="5481" y="740"/>
                  </a:cubicBezTo>
                  <a:cubicBezTo>
                    <a:pt x="5481" y="799"/>
                    <a:pt x="5474" y="828"/>
                    <a:pt x="5503" y="850"/>
                  </a:cubicBezTo>
                  <a:cubicBezTo>
                    <a:pt x="5517" y="858"/>
                    <a:pt x="5525" y="865"/>
                    <a:pt x="5532" y="872"/>
                  </a:cubicBezTo>
                  <a:cubicBezTo>
                    <a:pt x="5554" y="879"/>
                    <a:pt x="5561" y="887"/>
                    <a:pt x="5576" y="887"/>
                  </a:cubicBezTo>
                  <a:cubicBezTo>
                    <a:pt x="5584" y="887"/>
                    <a:pt x="5584" y="887"/>
                    <a:pt x="5591" y="887"/>
                  </a:cubicBezTo>
                  <a:cubicBezTo>
                    <a:pt x="5605" y="879"/>
                    <a:pt x="5620" y="872"/>
                    <a:pt x="5627" y="865"/>
                  </a:cubicBezTo>
                  <a:cubicBezTo>
                    <a:pt x="5649" y="858"/>
                    <a:pt x="5664" y="843"/>
                    <a:pt x="5686" y="843"/>
                  </a:cubicBezTo>
                  <a:cubicBezTo>
                    <a:pt x="5693" y="843"/>
                    <a:pt x="5701" y="850"/>
                    <a:pt x="5715" y="850"/>
                  </a:cubicBezTo>
                  <a:cubicBezTo>
                    <a:pt x="5715" y="858"/>
                    <a:pt x="5723" y="858"/>
                    <a:pt x="5723" y="858"/>
                  </a:cubicBezTo>
                  <a:cubicBezTo>
                    <a:pt x="5730" y="858"/>
                    <a:pt x="5730" y="858"/>
                    <a:pt x="5730" y="858"/>
                  </a:cubicBezTo>
                  <a:cubicBezTo>
                    <a:pt x="5730" y="865"/>
                    <a:pt x="5730" y="865"/>
                    <a:pt x="5730" y="865"/>
                  </a:cubicBezTo>
                  <a:cubicBezTo>
                    <a:pt x="5745" y="879"/>
                    <a:pt x="5759" y="894"/>
                    <a:pt x="5774" y="894"/>
                  </a:cubicBezTo>
                  <a:cubicBezTo>
                    <a:pt x="5781" y="901"/>
                    <a:pt x="5781" y="901"/>
                    <a:pt x="5781" y="901"/>
                  </a:cubicBezTo>
                  <a:lnTo>
                    <a:pt x="5781" y="901"/>
                  </a:lnTo>
                  <a:cubicBezTo>
                    <a:pt x="5796" y="924"/>
                    <a:pt x="5803" y="931"/>
                    <a:pt x="5811" y="931"/>
                  </a:cubicBezTo>
                  <a:cubicBezTo>
                    <a:pt x="5818" y="931"/>
                    <a:pt x="5833" y="931"/>
                    <a:pt x="5840" y="924"/>
                  </a:cubicBezTo>
                  <a:cubicBezTo>
                    <a:pt x="5847" y="924"/>
                    <a:pt x="5847" y="924"/>
                    <a:pt x="5847" y="924"/>
                  </a:cubicBezTo>
                  <a:cubicBezTo>
                    <a:pt x="5855" y="924"/>
                    <a:pt x="5855" y="924"/>
                    <a:pt x="5855" y="924"/>
                  </a:cubicBezTo>
                  <a:cubicBezTo>
                    <a:pt x="5884" y="938"/>
                    <a:pt x="5913" y="960"/>
                    <a:pt x="5935" y="982"/>
                  </a:cubicBezTo>
                  <a:cubicBezTo>
                    <a:pt x="5950" y="989"/>
                    <a:pt x="5957" y="997"/>
                    <a:pt x="5972" y="1004"/>
                  </a:cubicBezTo>
                  <a:cubicBezTo>
                    <a:pt x="6023" y="1041"/>
                    <a:pt x="6082" y="1085"/>
                    <a:pt x="6052" y="1136"/>
                  </a:cubicBezTo>
                  <a:cubicBezTo>
                    <a:pt x="6045" y="1158"/>
                    <a:pt x="6030" y="1165"/>
                    <a:pt x="6016" y="1173"/>
                  </a:cubicBezTo>
                  <a:cubicBezTo>
                    <a:pt x="6008" y="1180"/>
                    <a:pt x="6008" y="1180"/>
                    <a:pt x="6008" y="1187"/>
                  </a:cubicBezTo>
                  <a:cubicBezTo>
                    <a:pt x="6023" y="1224"/>
                    <a:pt x="6023" y="1290"/>
                    <a:pt x="6008" y="1334"/>
                  </a:cubicBezTo>
                  <a:cubicBezTo>
                    <a:pt x="6008" y="1341"/>
                    <a:pt x="6001" y="1363"/>
                    <a:pt x="5972" y="1363"/>
                  </a:cubicBezTo>
                  <a:cubicBezTo>
                    <a:pt x="5928" y="1363"/>
                    <a:pt x="5884" y="1334"/>
                    <a:pt x="5877" y="1334"/>
                  </a:cubicBezTo>
                  <a:cubicBezTo>
                    <a:pt x="5869" y="1327"/>
                    <a:pt x="5869" y="1327"/>
                    <a:pt x="5869" y="1327"/>
                  </a:cubicBezTo>
                  <a:lnTo>
                    <a:pt x="5869" y="1327"/>
                  </a:lnTo>
                  <a:cubicBezTo>
                    <a:pt x="5862" y="1312"/>
                    <a:pt x="5840" y="1231"/>
                    <a:pt x="5884" y="1202"/>
                  </a:cubicBezTo>
                  <a:cubicBezTo>
                    <a:pt x="5891" y="1187"/>
                    <a:pt x="5877" y="1151"/>
                    <a:pt x="5855" y="1129"/>
                  </a:cubicBezTo>
                  <a:cubicBezTo>
                    <a:pt x="5840" y="1143"/>
                    <a:pt x="5796" y="1180"/>
                    <a:pt x="5767" y="1180"/>
                  </a:cubicBezTo>
                  <a:cubicBezTo>
                    <a:pt x="5759" y="1180"/>
                    <a:pt x="5759" y="1180"/>
                    <a:pt x="5752" y="1173"/>
                  </a:cubicBezTo>
                  <a:cubicBezTo>
                    <a:pt x="5737" y="1173"/>
                    <a:pt x="5723" y="1158"/>
                    <a:pt x="5715" y="1143"/>
                  </a:cubicBezTo>
                  <a:cubicBezTo>
                    <a:pt x="5708" y="1136"/>
                    <a:pt x="5708" y="1129"/>
                    <a:pt x="5701" y="1129"/>
                  </a:cubicBezTo>
                  <a:cubicBezTo>
                    <a:pt x="5701" y="1129"/>
                    <a:pt x="5693" y="1129"/>
                    <a:pt x="5686" y="1136"/>
                  </a:cubicBezTo>
                  <a:cubicBezTo>
                    <a:pt x="5664" y="1151"/>
                    <a:pt x="5642" y="1187"/>
                    <a:pt x="5627" y="1209"/>
                  </a:cubicBezTo>
                  <a:cubicBezTo>
                    <a:pt x="5605" y="1239"/>
                    <a:pt x="5598" y="1246"/>
                    <a:pt x="5591" y="1246"/>
                  </a:cubicBezTo>
                  <a:cubicBezTo>
                    <a:pt x="5584" y="1246"/>
                    <a:pt x="5584" y="1246"/>
                    <a:pt x="5584" y="1246"/>
                  </a:cubicBezTo>
                  <a:cubicBezTo>
                    <a:pt x="5576" y="1239"/>
                    <a:pt x="5576" y="1239"/>
                    <a:pt x="5576" y="1239"/>
                  </a:cubicBezTo>
                  <a:cubicBezTo>
                    <a:pt x="5569" y="1231"/>
                    <a:pt x="5569" y="1224"/>
                    <a:pt x="5576" y="1217"/>
                  </a:cubicBezTo>
                  <a:cubicBezTo>
                    <a:pt x="5576" y="1202"/>
                    <a:pt x="5584" y="1187"/>
                    <a:pt x="5584" y="1180"/>
                  </a:cubicBezTo>
                  <a:lnTo>
                    <a:pt x="5584" y="1180"/>
                  </a:lnTo>
                  <a:cubicBezTo>
                    <a:pt x="5584" y="1173"/>
                    <a:pt x="5584" y="1173"/>
                    <a:pt x="5576" y="1173"/>
                  </a:cubicBezTo>
                  <a:cubicBezTo>
                    <a:pt x="5547" y="1173"/>
                    <a:pt x="5539" y="1180"/>
                    <a:pt x="5517" y="1195"/>
                  </a:cubicBezTo>
                  <a:cubicBezTo>
                    <a:pt x="5503" y="1202"/>
                    <a:pt x="5488" y="1209"/>
                    <a:pt x="5466" y="1217"/>
                  </a:cubicBezTo>
                  <a:cubicBezTo>
                    <a:pt x="5422" y="1246"/>
                    <a:pt x="5415" y="1253"/>
                    <a:pt x="5408" y="1283"/>
                  </a:cubicBezTo>
                  <a:cubicBezTo>
                    <a:pt x="5408" y="1290"/>
                    <a:pt x="5400" y="1305"/>
                    <a:pt x="5400" y="1312"/>
                  </a:cubicBezTo>
                  <a:cubicBezTo>
                    <a:pt x="5393" y="1319"/>
                    <a:pt x="5393" y="1319"/>
                    <a:pt x="5393" y="1319"/>
                  </a:cubicBezTo>
                  <a:cubicBezTo>
                    <a:pt x="5386" y="1334"/>
                    <a:pt x="5386" y="1334"/>
                    <a:pt x="5386" y="1334"/>
                  </a:cubicBezTo>
                  <a:cubicBezTo>
                    <a:pt x="5342" y="1348"/>
                    <a:pt x="5312" y="1363"/>
                    <a:pt x="5290" y="1363"/>
                  </a:cubicBezTo>
                  <a:cubicBezTo>
                    <a:pt x="5283" y="1363"/>
                    <a:pt x="5283" y="1363"/>
                    <a:pt x="5276" y="1363"/>
                  </a:cubicBezTo>
                  <a:cubicBezTo>
                    <a:pt x="5261" y="1363"/>
                    <a:pt x="5254" y="1356"/>
                    <a:pt x="5246" y="1356"/>
                  </a:cubicBezTo>
                  <a:lnTo>
                    <a:pt x="5239" y="1356"/>
                  </a:lnTo>
                  <a:cubicBezTo>
                    <a:pt x="5239" y="1356"/>
                    <a:pt x="5232" y="1356"/>
                    <a:pt x="5217" y="1378"/>
                  </a:cubicBezTo>
                  <a:cubicBezTo>
                    <a:pt x="5210" y="1385"/>
                    <a:pt x="5210" y="1392"/>
                    <a:pt x="5203" y="1400"/>
                  </a:cubicBezTo>
                  <a:cubicBezTo>
                    <a:pt x="5180" y="1429"/>
                    <a:pt x="5158" y="1458"/>
                    <a:pt x="5129" y="1458"/>
                  </a:cubicBezTo>
                  <a:close/>
                  <a:moveTo>
                    <a:pt x="4902" y="652"/>
                  </a:moveTo>
                  <a:lnTo>
                    <a:pt x="4902" y="652"/>
                  </a:lnTo>
                  <a:cubicBezTo>
                    <a:pt x="4946" y="674"/>
                    <a:pt x="4953" y="682"/>
                    <a:pt x="4946" y="696"/>
                  </a:cubicBezTo>
                  <a:cubicBezTo>
                    <a:pt x="4946" y="704"/>
                    <a:pt x="4946" y="704"/>
                    <a:pt x="4946" y="711"/>
                  </a:cubicBezTo>
                  <a:cubicBezTo>
                    <a:pt x="4953" y="748"/>
                    <a:pt x="4924" y="770"/>
                    <a:pt x="4887" y="799"/>
                  </a:cubicBezTo>
                  <a:cubicBezTo>
                    <a:pt x="4880" y="806"/>
                    <a:pt x="4873" y="806"/>
                    <a:pt x="4865" y="814"/>
                  </a:cubicBezTo>
                  <a:cubicBezTo>
                    <a:pt x="4851" y="828"/>
                    <a:pt x="4836" y="858"/>
                    <a:pt x="4836" y="872"/>
                  </a:cubicBezTo>
                  <a:cubicBezTo>
                    <a:pt x="4843" y="865"/>
                    <a:pt x="4843" y="865"/>
                    <a:pt x="4843" y="865"/>
                  </a:cubicBezTo>
                  <a:cubicBezTo>
                    <a:pt x="4865" y="850"/>
                    <a:pt x="4880" y="836"/>
                    <a:pt x="4895" y="821"/>
                  </a:cubicBezTo>
                  <a:cubicBezTo>
                    <a:pt x="4924" y="792"/>
                    <a:pt x="4968" y="777"/>
                    <a:pt x="5012" y="755"/>
                  </a:cubicBezTo>
                  <a:cubicBezTo>
                    <a:pt x="5027" y="748"/>
                    <a:pt x="5034" y="748"/>
                    <a:pt x="5048" y="740"/>
                  </a:cubicBezTo>
                  <a:cubicBezTo>
                    <a:pt x="5078" y="726"/>
                    <a:pt x="5078" y="718"/>
                    <a:pt x="5078" y="718"/>
                  </a:cubicBezTo>
                  <a:lnTo>
                    <a:pt x="5078" y="718"/>
                  </a:lnTo>
                  <a:cubicBezTo>
                    <a:pt x="5078" y="718"/>
                    <a:pt x="5070" y="718"/>
                    <a:pt x="5070" y="711"/>
                  </a:cubicBezTo>
                  <a:cubicBezTo>
                    <a:pt x="5063" y="711"/>
                    <a:pt x="5063" y="711"/>
                    <a:pt x="5063" y="704"/>
                  </a:cubicBezTo>
                  <a:cubicBezTo>
                    <a:pt x="5056" y="704"/>
                    <a:pt x="5048" y="696"/>
                    <a:pt x="5048" y="696"/>
                  </a:cubicBezTo>
                  <a:cubicBezTo>
                    <a:pt x="5034" y="682"/>
                    <a:pt x="5027" y="674"/>
                    <a:pt x="5012" y="652"/>
                  </a:cubicBezTo>
                  <a:cubicBezTo>
                    <a:pt x="4997" y="645"/>
                    <a:pt x="4997" y="630"/>
                    <a:pt x="4990" y="623"/>
                  </a:cubicBezTo>
                  <a:lnTo>
                    <a:pt x="4990" y="616"/>
                  </a:lnTo>
                  <a:lnTo>
                    <a:pt x="4983" y="616"/>
                  </a:lnTo>
                  <a:cubicBezTo>
                    <a:pt x="4983" y="616"/>
                    <a:pt x="4983" y="616"/>
                    <a:pt x="4975" y="616"/>
                  </a:cubicBezTo>
                  <a:cubicBezTo>
                    <a:pt x="4946" y="623"/>
                    <a:pt x="4939" y="623"/>
                    <a:pt x="4902" y="645"/>
                  </a:cubicBezTo>
                  <a:cubicBezTo>
                    <a:pt x="4902" y="645"/>
                    <a:pt x="4902" y="645"/>
                    <a:pt x="4895" y="645"/>
                  </a:cubicBezTo>
                  <a:cubicBezTo>
                    <a:pt x="4902" y="645"/>
                    <a:pt x="4902" y="645"/>
                    <a:pt x="4902" y="652"/>
                  </a:cubicBezTo>
                  <a:close/>
                  <a:moveTo>
                    <a:pt x="5561" y="696"/>
                  </a:moveTo>
                  <a:lnTo>
                    <a:pt x="5561" y="696"/>
                  </a:lnTo>
                  <a:cubicBezTo>
                    <a:pt x="5539" y="696"/>
                    <a:pt x="5525" y="689"/>
                    <a:pt x="5510" y="674"/>
                  </a:cubicBezTo>
                  <a:cubicBezTo>
                    <a:pt x="5510" y="674"/>
                    <a:pt x="5503" y="667"/>
                    <a:pt x="5495" y="667"/>
                  </a:cubicBezTo>
                  <a:cubicBezTo>
                    <a:pt x="5481" y="645"/>
                    <a:pt x="5474" y="638"/>
                    <a:pt x="5488" y="594"/>
                  </a:cubicBezTo>
                  <a:cubicBezTo>
                    <a:pt x="5503" y="528"/>
                    <a:pt x="5510" y="506"/>
                    <a:pt x="5503" y="469"/>
                  </a:cubicBezTo>
                  <a:cubicBezTo>
                    <a:pt x="5488" y="425"/>
                    <a:pt x="5488" y="389"/>
                    <a:pt x="5503" y="367"/>
                  </a:cubicBezTo>
                  <a:cubicBezTo>
                    <a:pt x="5525" y="330"/>
                    <a:pt x="5576" y="315"/>
                    <a:pt x="5627" y="301"/>
                  </a:cubicBezTo>
                  <a:cubicBezTo>
                    <a:pt x="5657" y="293"/>
                    <a:pt x="5693" y="286"/>
                    <a:pt x="5715" y="271"/>
                  </a:cubicBezTo>
                  <a:cubicBezTo>
                    <a:pt x="5723" y="271"/>
                    <a:pt x="5737" y="264"/>
                    <a:pt x="5745" y="264"/>
                  </a:cubicBezTo>
                  <a:cubicBezTo>
                    <a:pt x="5796" y="264"/>
                    <a:pt x="5825" y="345"/>
                    <a:pt x="5847" y="396"/>
                  </a:cubicBezTo>
                  <a:cubicBezTo>
                    <a:pt x="5855" y="410"/>
                    <a:pt x="5855" y="418"/>
                    <a:pt x="5862" y="425"/>
                  </a:cubicBezTo>
                  <a:cubicBezTo>
                    <a:pt x="5898" y="498"/>
                    <a:pt x="5796" y="557"/>
                    <a:pt x="5767" y="572"/>
                  </a:cubicBezTo>
                  <a:cubicBezTo>
                    <a:pt x="5723" y="601"/>
                    <a:pt x="5708" y="616"/>
                    <a:pt x="5671" y="660"/>
                  </a:cubicBezTo>
                  <a:cubicBezTo>
                    <a:pt x="5657" y="682"/>
                    <a:pt x="5657" y="682"/>
                    <a:pt x="5657" y="682"/>
                  </a:cubicBezTo>
                  <a:cubicBezTo>
                    <a:pt x="5649" y="682"/>
                    <a:pt x="5649" y="682"/>
                    <a:pt x="5649" y="682"/>
                  </a:cubicBezTo>
                  <a:cubicBezTo>
                    <a:pt x="5642" y="674"/>
                    <a:pt x="5642" y="674"/>
                    <a:pt x="5642" y="674"/>
                  </a:cubicBezTo>
                  <a:cubicBezTo>
                    <a:pt x="5635" y="682"/>
                    <a:pt x="5598" y="696"/>
                    <a:pt x="5561" y="696"/>
                  </a:cubicBezTo>
                  <a:close/>
                  <a:moveTo>
                    <a:pt x="4997" y="410"/>
                  </a:moveTo>
                  <a:lnTo>
                    <a:pt x="4997" y="410"/>
                  </a:lnTo>
                  <a:cubicBezTo>
                    <a:pt x="5012" y="418"/>
                    <a:pt x="5012" y="418"/>
                    <a:pt x="5012" y="418"/>
                  </a:cubicBezTo>
                  <a:cubicBezTo>
                    <a:pt x="4997" y="410"/>
                    <a:pt x="4997" y="410"/>
                    <a:pt x="4997" y="410"/>
                  </a:cubicBezTo>
                  <a:cubicBezTo>
                    <a:pt x="5005" y="389"/>
                    <a:pt x="5012" y="359"/>
                    <a:pt x="5027" y="330"/>
                  </a:cubicBezTo>
                  <a:cubicBezTo>
                    <a:pt x="5063" y="264"/>
                    <a:pt x="5056" y="227"/>
                    <a:pt x="5048" y="205"/>
                  </a:cubicBezTo>
                  <a:cubicBezTo>
                    <a:pt x="4909" y="257"/>
                    <a:pt x="4909" y="257"/>
                    <a:pt x="4909" y="257"/>
                  </a:cubicBezTo>
                  <a:cubicBezTo>
                    <a:pt x="4917" y="227"/>
                    <a:pt x="4917" y="227"/>
                    <a:pt x="4917" y="227"/>
                  </a:cubicBezTo>
                  <a:cubicBezTo>
                    <a:pt x="4917" y="227"/>
                    <a:pt x="4939" y="139"/>
                    <a:pt x="4990" y="103"/>
                  </a:cubicBezTo>
                  <a:cubicBezTo>
                    <a:pt x="5019" y="88"/>
                    <a:pt x="5048" y="74"/>
                    <a:pt x="5093" y="59"/>
                  </a:cubicBezTo>
                  <a:cubicBezTo>
                    <a:pt x="5114" y="51"/>
                    <a:pt x="5144" y="37"/>
                    <a:pt x="5173" y="22"/>
                  </a:cubicBezTo>
                  <a:cubicBezTo>
                    <a:pt x="5217" y="0"/>
                    <a:pt x="5268" y="0"/>
                    <a:pt x="5305" y="0"/>
                  </a:cubicBezTo>
                  <a:cubicBezTo>
                    <a:pt x="5327" y="0"/>
                    <a:pt x="5342" y="0"/>
                    <a:pt x="5342" y="0"/>
                  </a:cubicBezTo>
                  <a:cubicBezTo>
                    <a:pt x="5349" y="0"/>
                    <a:pt x="5349" y="0"/>
                    <a:pt x="5349" y="0"/>
                  </a:cubicBezTo>
                  <a:cubicBezTo>
                    <a:pt x="5356" y="15"/>
                    <a:pt x="5356" y="15"/>
                    <a:pt x="5356" y="15"/>
                  </a:cubicBezTo>
                  <a:cubicBezTo>
                    <a:pt x="5356" y="15"/>
                    <a:pt x="5364" y="81"/>
                    <a:pt x="5312" y="132"/>
                  </a:cubicBezTo>
                  <a:cubicBezTo>
                    <a:pt x="5283" y="161"/>
                    <a:pt x="5268" y="191"/>
                    <a:pt x="5268" y="227"/>
                  </a:cubicBezTo>
                  <a:cubicBezTo>
                    <a:pt x="5268" y="235"/>
                    <a:pt x="5268" y="235"/>
                    <a:pt x="5268" y="235"/>
                  </a:cubicBezTo>
                  <a:cubicBezTo>
                    <a:pt x="5268" y="242"/>
                    <a:pt x="5268" y="242"/>
                    <a:pt x="5268" y="242"/>
                  </a:cubicBezTo>
                  <a:cubicBezTo>
                    <a:pt x="5203" y="323"/>
                    <a:pt x="5188" y="330"/>
                    <a:pt x="5180" y="330"/>
                  </a:cubicBezTo>
                  <a:cubicBezTo>
                    <a:pt x="5166" y="337"/>
                    <a:pt x="5158" y="345"/>
                    <a:pt x="5144" y="359"/>
                  </a:cubicBezTo>
                  <a:cubicBezTo>
                    <a:pt x="5122" y="381"/>
                    <a:pt x="5107" y="396"/>
                    <a:pt x="5093" y="403"/>
                  </a:cubicBezTo>
                  <a:cubicBezTo>
                    <a:pt x="5063" y="418"/>
                    <a:pt x="5048" y="418"/>
                    <a:pt x="5027" y="425"/>
                  </a:cubicBezTo>
                  <a:cubicBezTo>
                    <a:pt x="4983" y="440"/>
                    <a:pt x="4983" y="440"/>
                    <a:pt x="4983" y="440"/>
                  </a:cubicBezTo>
                  <a:lnTo>
                    <a:pt x="4997" y="410"/>
                  </a:ln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" name="Freeform 25"/>
            <p:cNvSpPr>
              <a:spLocks noChangeArrowheads="1"/>
            </p:cNvSpPr>
            <p:nvPr/>
          </p:nvSpPr>
          <p:spPr bwMode="auto">
            <a:xfrm>
              <a:off x="6438102" y="4261498"/>
              <a:ext cx="463272" cy="441385"/>
            </a:xfrm>
            <a:custGeom>
              <a:avLst/>
              <a:gdLst>
                <a:gd name="T0" fmla="*/ 908 w 1202"/>
                <a:gd name="T1" fmla="*/ 1165 h 1166"/>
                <a:gd name="T2" fmla="*/ 733 w 1202"/>
                <a:gd name="T3" fmla="*/ 1026 h 1166"/>
                <a:gd name="T4" fmla="*/ 652 w 1202"/>
                <a:gd name="T5" fmla="*/ 1011 h 1166"/>
                <a:gd name="T6" fmla="*/ 578 w 1202"/>
                <a:gd name="T7" fmla="*/ 1070 h 1166"/>
                <a:gd name="T8" fmla="*/ 491 w 1202"/>
                <a:gd name="T9" fmla="*/ 1128 h 1166"/>
                <a:gd name="T10" fmla="*/ 388 w 1202"/>
                <a:gd name="T11" fmla="*/ 1026 h 1166"/>
                <a:gd name="T12" fmla="*/ 366 w 1202"/>
                <a:gd name="T13" fmla="*/ 989 h 1166"/>
                <a:gd name="T14" fmla="*/ 285 w 1202"/>
                <a:gd name="T15" fmla="*/ 1048 h 1166"/>
                <a:gd name="T16" fmla="*/ 190 w 1202"/>
                <a:gd name="T17" fmla="*/ 989 h 1166"/>
                <a:gd name="T18" fmla="*/ 139 w 1202"/>
                <a:gd name="T19" fmla="*/ 769 h 1166"/>
                <a:gd name="T20" fmla="*/ 51 w 1202"/>
                <a:gd name="T21" fmla="*/ 652 h 1166"/>
                <a:gd name="T22" fmla="*/ 29 w 1202"/>
                <a:gd name="T23" fmla="*/ 645 h 1166"/>
                <a:gd name="T24" fmla="*/ 29 w 1202"/>
                <a:gd name="T25" fmla="*/ 505 h 1166"/>
                <a:gd name="T26" fmla="*/ 80 w 1202"/>
                <a:gd name="T27" fmla="*/ 396 h 1166"/>
                <a:gd name="T28" fmla="*/ 161 w 1202"/>
                <a:gd name="T29" fmla="*/ 469 h 1166"/>
                <a:gd name="T30" fmla="*/ 183 w 1202"/>
                <a:gd name="T31" fmla="*/ 527 h 1166"/>
                <a:gd name="T32" fmla="*/ 249 w 1202"/>
                <a:gd name="T33" fmla="*/ 484 h 1166"/>
                <a:gd name="T34" fmla="*/ 307 w 1202"/>
                <a:gd name="T35" fmla="*/ 410 h 1166"/>
                <a:gd name="T36" fmla="*/ 505 w 1202"/>
                <a:gd name="T37" fmla="*/ 293 h 1166"/>
                <a:gd name="T38" fmla="*/ 549 w 1202"/>
                <a:gd name="T39" fmla="*/ 227 h 1166"/>
                <a:gd name="T40" fmla="*/ 623 w 1202"/>
                <a:gd name="T41" fmla="*/ 212 h 1166"/>
                <a:gd name="T42" fmla="*/ 681 w 1202"/>
                <a:gd name="T43" fmla="*/ 154 h 1166"/>
                <a:gd name="T44" fmla="*/ 769 w 1202"/>
                <a:gd name="T45" fmla="*/ 73 h 1166"/>
                <a:gd name="T46" fmla="*/ 908 w 1202"/>
                <a:gd name="T47" fmla="*/ 0 h 1166"/>
                <a:gd name="T48" fmla="*/ 923 w 1202"/>
                <a:gd name="T49" fmla="*/ 7 h 1166"/>
                <a:gd name="T50" fmla="*/ 850 w 1202"/>
                <a:gd name="T51" fmla="*/ 212 h 1166"/>
                <a:gd name="T52" fmla="*/ 938 w 1202"/>
                <a:gd name="T53" fmla="*/ 300 h 1166"/>
                <a:gd name="T54" fmla="*/ 1004 w 1202"/>
                <a:gd name="T55" fmla="*/ 403 h 1166"/>
                <a:gd name="T56" fmla="*/ 952 w 1202"/>
                <a:gd name="T57" fmla="*/ 505 h 1166"/>
                <a:gd name="T58" fmla="*/ 967 w 1202"/>
                <a:gd name="T59" fmla="*/ 550 h 1166"/>
                <a:gd name="T60" fmla="*/ 872 w 1202"/>
                <a:gd name="T61" fmla="*/ 586 h 1166"/>
                <a:gd name="T62" fmla="*/ 872 w 1202"/>
                <a:gd name="T63" fmla="*/ 645 h 1166"/>
                <a:gd name="T64" fmla="*/ 1033 w 1202"/>
                <a:gd name="T65" fmla="*/ 828 h 1166"/>
                <a:gd name="T66" fmla="*/ 1187 w 1202"/>
                <a:gd name="T67" fmla="*/ 989 h 1166"/>
                <a:gd name="T68" fmla="*/ 1201 w 1202"/>
                <a:gd name="T69" fmla="*/ 1062 h 1166"/>
                <a:gd name="T70" fmla="*/ 1143 w 1202"/>
                <a:gd name="T71" fmla="*/ 1070 h 1166"/>
                <a:gd name="T72" fmla="*/ 1055 w 1202"/>
                <a:gd name="T73" fmla="*/ 1128 h 1166"/>
                <a:gd name="T74" fmla="*/ 923 w 1202"/>
                <a:gd name="T75" fmla="*/ 1165 h 1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2" h="1166">
                  <a:moveTo>
                    <a:pt x="908" y="1165"/>
                  </a:moveTo>
                  <a:lnTo>
                    <a:pt x="908" y="1165"/>
                  </a:lnTo>
                  <a:cubicBezTo>
                    <a:pt x="850" y="1165"/>
                    <a:pt x="776" y="1084"/>
                    <a:pt x="733" y="1026"/>
                  </a:cubicBezTo>
                  <a:lnTo>
                    <a:pt x="733" y="1026"/>
                  </a:lnTo>
                  <a:cubicBezTo>
                    <a:pt x="710" y="996"/>
                    <a:pt x="696" y="996"/>
                    <a:pt x="688" y="996"/>
                  </a:cubicBezTo>
                  <a:cubicBezTo>
                    <a:pt x="681" y="996"/>
                    <a:pt x="666" y="1004"/>
                    <a:pt x="652" y="1011"/>
                  </a:cubicBezTo>
                  <a:cubicBezTo>
                    <a:pt x="637" y="1018"/>
                    <a:pt x="637" y="1018"/>
                    <a:pt x="637" y="1018"/>
                  </a:cubicBezTo>
                  <a:cubicBezTo>
                    <a:pt x="608" y="1033"/>
                    <a:pt x="593" y="1048"/>
                    <a:pt x="578" y="1070"/>
                  </a:cubicBezTo>
                  <a:cubicBezTo>
                    <a:pt x="571" y="1077"/>
                    <a:pt x="557" y="1092"/>
                    <a:pt x="535" y="1106"/>
                  </a:cubicBezTo>
                  <a:cubicBezTo>
                    <a:pt x="520" y="1121"/>
                    <a:pt x="505" y="1128"/>
                    <a:pt x="491" y="1128"/>
                  </a:cubicBezTo>
                  <a:cubicBezTo>
                    <a:pt x="447" y="1128"/>
                    <a:pt x="410" y="1099"/>
                    <a:pt x="395" y="1070"/>
                  </a:cubicBezTo>
                  <a:cubicBezTo>
                    <a:pt x="388" y="1055"/>
                    <a:pt x="388" y="1041"/>
                    <a:pt x="388" y="1026"/>
                  </a:cubicBezTo>
                  <a:cubicBezTo>
                    <a:pt x="381" y="1004"/>
                    <a:pt x="381" y="996"/>
                    <a:pt x="373" y="996"/>
                  </a:cubicBezTo>
                  <a:cubicBezTo>
                    <a:pt x="366" y="996"/>
                    <a:pt x="366" y="989"/>
                    <a:pt x="366" y="989"/>
                  </a:cubicBezTo>
                  <a:cubicBezTo>
                    <a:pt x="351" y="989"/>
                    <a:pt x="329" y="1011"/>
                    <a:pt x="307" y="1026"/>
                  </a:cubicBezTo>
                  <a:cubicBezTo>
                    <a:pt x="300" y="1033"/>
                    <a:pt x="293" y="1041"/>
                    <a:pt x="285" y="1048"/>
                  </a:cubicBezTo>
                  <a:cubicBezTo>
                    <a:pt x="271" y="1055"/>
                    <a:pt x="264" y="1062"/>
                    <a:pt x="256" y="1062"/>
                  </a:cubicBezTo>
                  <a:cubicBezTo>
                    <a:pt x="227" y="1062"/>
                    <a:pt x="212" y="1026"/>
                    <a:pt x="190" y="989"/>
                  </a:cubicBezTo>
                  <a:cubicBezTo>
                    <a:pt x="183" y="974"/>
                    <a:pt x="168" y="960"/>
                    <a:pt x="161" y="945"/>
                  </a:cubicBezTo>
                  <a:cubicBezTo>
                    <a:pt x="124" y="909"/>
                    <a:pt x="132" y="828"/>
                    <a:pt x="139" y="769"/>
                  </a:cubicBezTo>
                  <a:cubicBezTo>
                    <a:pt x="146" y="725"/>
                    <a:pt x="102" y="689"/>
                    <a:pt x="66" y="659"/>
                  </a:cubicBezTo>
                  <a:cubicBezTo>
                    <a:pt x="58" y="652"/>
                    <a:pt x="58" y="652"/>
                    <a:pt x="51" y="652"/>
                  </a:cubicBezTo>
                  <a:cubicBezTo>
                    <a:pt x="51" y="652"/>
                    <a:pt x="44" y="645"/>
                    <a:pt x="36" y="645"/>
                  </a:cubicBezTo>
                  <a:cubicBezTo>
                    <a:pt x="29" y="645"/>
                    <a:pt x="29" y="645"/>
                    <a:pt x="29" y="645"/>
                  </a:cubicBezTo>
                  <a:cubicBezTo>
                    <a:pt x="22" y="630"/>
                    <a:pt x="22" y="630"/>
                    <a:pt x="22" y="630"/>
                  </a:cubicBezTo>
                  <a:cubicBezTo>
                    <a:pt x="22" y="623"/>
                    <a:pt x="0" y="550"/>
                    <a:pt x="29" y="505"/>
                  </a:cubicBezTo>
                  <a:cubicBezTo>
                    <a:pt x="44" y="484"/>
                    <a:pt x="51" y="462"/>
                    <a:pt x="58" y="440"/>
                  </a:cubicBezTo>
                  <a:cubicBezTo>
                    <a:pt x="66" y="425"/>
                    <a:pt x="73" y="403"/>
                    <a:pt x="80" y="396"/>
                  </a:cubicBezTo>
                  <a:cubicBezTo>
                    <a:pt x="87" y="381"/>
                    <a:pt x="102" y="381"/>
                    <a:pt x="102" y="381"/>
                  </a:cubicBezTo>
                  <a:cubicBezTo>
                    <a:pt x="139" y="381"/>
                    <a:pt x="161" y="462"/>
                    <a:pt x="161" y="469"/>
                  </a:cubicBezTo>
                  <a:cubicBezTo>
                    <a:pt x="161" y="476"/>
                    <a:pt x="161" y="476"/>
                    <a:pt x="161" y="476"/>
                  </a:cubicBezTo>
                  <a:cubicBezTo>
                    <a:pt x="168" y="491"/>
                    <a:pt x="176" y="527"/>
                    <a:pt x="183" y="527"/>
                  </a:cubicBezTo>
                  <a:cubicBezTo>
                    <a:pt x="183" y="527"/>
                    <a:pt x="190" y="527"/>
                    <a:pt x="205" y="513"/>
                  </a:cubicBezTo>
                  <a:cubicBezTo>
                    <a:pt x="219" y="498"/>
                    <a:pt x="242" y="491"/>
                    <a:pt x="249" y="484"/>
                  </a:cubicBezTo>
                  <a:cubicBezTo>
                    <a:pt x="278" y="476"/>
                    <a:pt x="285" y="469"/>
                    <a:pt x="300" y="432"/>
                  </a:cubicBezTo>
                  <a:cubicBezTo>
                    <a:pt x="307" y="410"/>
                    <a:pt x="307" y="410"/>
                    <a:pt x="307" y="410"/>
                  </a:cubicBezTo>
                  <a:cubicBezTo>
                    <a:pt x="329" y="359"/>
                    <a:pt x="344" y="315"/>
                    <a:pt x="395" y="315"/>
                  </a:cubicBezTo>
                  <a:cubicBezTo>
                    <a:pt x="432" y="315"/>
                    <a:pt x="469" y="315"/>
                    <a:pt x="505" y="293"/>
                  </a:cubicBezTo>
                  <a:cubicBezTo>
                    <a:pt x="520" y="286"/>
                    <a:pt x="520" y="271"/>
                    <a:pt x="527" y="264"/>
                  </a:cubicBezTo>
                  <a:cubicBezTo>
                    <a:pt x="535" y="249"/>
                    <a:pt x="542" y="242"/>
                    <a:pt x="549" y="227"/>
                  </a:cubicBezTo>
                  <a:cubicBezTo>
                    <a:pt x="571" y="212"/>
                    <a:pt x="586" y="212"/>
                    <a:pt x="601" y="212"/>
                  </a:cubicBezTo>
                  <a:cubicBezTo>
                    <a:pt x="623" y="212"/>
                    <a:pt x="623" y="212"/>
                    <a:pt x="623" y="212"/>
                  </a:cubicBezTo>
                  <a:cubicBezTo>
                    <a:pt x="630" y="212"/>
                    <a:pt x="637" y="212"/>
                    <a:pt x="645" y="205"/>
                  </a:cubicBezTo>
                  <a:cubicBezTo>
                    <a:pt x="666" y="198"/>
                    <a:pt x="674" y="183"/>
                    <a:pt x="681" y="154"/>
                  </a:cubicBezTo>
                  <a:cubicBezTo>
                    <a:pt x="688" y="117"/>
                    <a:pt x="703" y="88"/>
                    <a:pt x="747" y="81"/>
                  </a:cubicBezTo>
                  <a:cubicBezTo>
                    <a:pt x="754" y="81"/>
                    <a:pt x="762" y="73"/>
                    <a:pt x="769" y="73"/>
                  </a:cubicBezTo>
                  <a:cubicBezTo>
                    <a:pt x="791" y="73"/>
                    <a:pt x="798" y="73"/>
                    <a:pt x="820" y="51"/>
                  </a:cubicBezTo>
                  <a:cubicBezTo>
                    <a:pt x="857" y="15"/>
                    <a:pt x="908" y="0"/>
                    <a:pt x="908" y="0"/>
                  </a:cubicBezTo>
                  <a:cubicBezTo>
                    <a:pt x="916" y="0"/>
                    <a:pt x="916" y="0"/>
                    <a:pt x="916" y="0"/>
                  </a:cubicBezTo>
                  <a:cubicBezTo>
                    <a:pt x="923" y="7"/>
                    <a:pt x="923" y="7"/>
                    <a:pt x="923" y="7"/>
                  </a:cubicBezTo>
                  <a:cubicBezTo>
                    <a:pt x="930" y="15"/>
                    <a:pt x="974" y="88"/>
                    <a:pt x="930" y="124"/>
                  </a:cubicBezTo>
                  <a:cubicBezTo>
                    <a:pt x="886" y="154"/>
                    <a:pt x="850" y="198"/>
                    <a:pt x="850" y="212"/>
                  </a:cubicBezTo>
                  <a:cubicBezTo>
                    <a:pt x="850" y="234"/>
                    <a:pt x="886" y="278"/>
                    <a:pt x="916" y="293"/>
                  </a:cubicBezTo>
                  <a:cubicBezTo>
                    <a:pt x="923" y="293"/>
                    <a:pt x="930" y="300"/>
                    <a:pt x="938" y="300"/>
                  </a:cubicBezTo>
                  <a:cubicBezTo>
                    <a:pt x="974" y="315"/>
                    <a:pt x="1018" y="337"/>
                    <a:pt x="1018" y="366"/>
                  </a:cubicBezTo>
                  <a:cubicBezTo>
                    <a:pt x="1026" y="374"/>
                    <a:pt x="1018" y="388"/>
                    <a:pt x="1004" y="403"/>
                  </a:cubicBezTo>
                  <a:cubicBezTo>
                    <a:pt x="982" y="432"/>
                    <a:pt x="974" y="454"/>
                    <a:pt x="967" y="469"/>
                  </a:cubicBezTo>
                  <a:cubicBezTo>
                    <a:pt x="959" y="484"/>
                    <a:pt x="952" y="491"/>
                    <a:pt x="952" y="505"/>
                  </a:cubicBezTo>
                  <a:cubicBezTo>
                    <a:pt x="938" y="520"/>
                    <a:pt x="952" y="535"/>
                    <a:pt x="952" y="535"/>
                  </a:cubicBezTo>
                  <a:cubicBezTo>
                    <a:pt x="967" y="550"/>
                    <a:pt x="967" y="550"/>
                    <a:pt x="967" y="550"/>
                  </a:cubicBezTo>
                  <a:cubicBezTo>
                    <a:pt x="952" y="557"/>
                    <a:pt x="952" y="557"/>
                    <a:pt x="952" y="557"/>
                  </a:cubicBezTo>
                  <a:cubicBezTo>
                    <a:pt x="945" y="564"/>
                    <a:pt x="901" y="586"/>
                    <a:pt x="872" y="586"/>
                  </a:cubicBezTo>
                  <a:cubicBezTo>
                    <a:pt x="864" y="586"/>
                    <a:pt x="864" y="586"/>
                    <a:pt x="864" y="586"/>
                  </a:cubicBezTo>
                  <a:cubicBezTo>
                    <a:pt x="864" y="601"/>
                    <a:pt x="864" y="623"/>
                    <a:pt x="872" y="645"/>
                  </a:cubicBezTo>
                  <a:cubicBezTo>
                    <a:pt x="879" y="689"/>
                    <a:pt x="894" y="755"/>
                    <a:pt x="916" y="755"/>
                  </a:cubicBezTo>
                  <a:cubicBezTo>
                    <a:pt x="982" y="755"/>
                    <a:pt x="1026" y="791"/>
                    <a:pt x="1033" y="828"/>
                  </a:cubicBezTo>
                  <a:cubicBezTo>
                    <a:pt x="1040" y="857"/>
                    <a:pt x="1062" y="886"/>
                    <a:pt x="1092" y="894"/>
                  </a:cubicBezTo>
                  <a:cubicBezTo>
                    <a:pt x="1128" y="909"/>
                    <a:pt x="1179" y="974"/>
                    <a:pt x="1187" y="989"/>
                  </a:cubicBezTo>
                  <a:lnTo>
                    <a:pt x="1187" y="989"/>
                  </a:lnTo>
                  <a:cubicBezTo>
                    <a:pt x="1201" y="1062"/>
                    <a:pt x="1201" y="1062"/>
                    <a:pt x="1201" y="1062"/>
                  </a:cubicBezTo>
                  <a:cubicBezTo>
                    <a:pt x="1172" y="1062"/>
                    <a:pt x="1172" y="1062"/>
                    <a:pt x="1172" y="1062"/>
                  </a:cubicBezTo>
                  <a:cubicBezTo>
                    <a:pt x="1165" y="1062"/>
                    <a:pt x="1150" y="1070"/>
                    <a:pt x="1143" y="1070"/>
                  </a:cubicBezTo>
                  <a:cubicBezTo>
                    <a:pt x="1106" y="1077"/>
                    <a:pt x="1092" y="1084"/>
                    <a:pt x="1069" y="1114"/>
                  </a:cubicBezTo>
                  <a:cubicBezTo>
                    <a:pt x="1055" y="1128"/>
                    <a:pt x="1055" y="1128"/>
                    <a:pt x="1055" y="1128"/>
                  </a:cubicBezTo>
                  <a:cubicBezTo>
                    <a:pt x="1026" y="1158"/>
                    <a:pt x="996" y="1158"/>
                    <a:pt x="959" y="1158"/>
                  </a:cubicBezTo>
                  <a:cubicBezTo>
                    <a:pt x="952" y="1158"/>
                    <a:pt x="938" y="1165"/>
                    <a:pt x="923" y="1165"/>
                  </a:cubicBezTo>
                  <a:cubicBezTo>
                    <a:pt x="916" y="1165"/>
                    <a:pt x="916" y="1165"/>
                    <a:pt x="908" y="11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/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" name="Freeform 26"/>
            <p:cNvSpPr>
              <a:spLocks noChangeArrowheads="1"/>
            </p:cNvSpPr>
            <p:nvPr/>
          </p:nvSpPr>
          <p:spPr bwMode="auto">
            <a:xfrm>
              <a:off x="6432631" y="4256026"/>
              <a:ext cx="472391" cy="454153"/>
            </a:xfrm>
            <a:custGeom>
              <a:avLst/>
              <a:gdLst>
                <a:gd name="T0" fmla="*/ 931 w 1232"/>
                <a:gd name="T1" fmla="*/ 125 h 1196"/>
                <a:gd name="T2" fmla="*/ 1011 w 1232"/>
                <a:gd name="T3" fmla="*/ 411 h 1196"/>
                <a:gd name="T4" fmla="*/ 887 w 1232"/>
                <a:gd name="T5" fmla="*/ 587 h 1196"/>
                <a:gd name="T6" fmla="*/ 872 w 1232"/>
                <a:gd name="T7" fmla="*/ 660 h 1196"/>
                <a:gd name="T8" fmla="*/ 1107 w 1232"/>
                <a:gd name="T9" fmla="*/ 924 h 1196"/>
                <a:gd name="T10" fmla="*/ 1187 w 1232"/>
                <a:gd name="T11" fmla="*/ 1063 h 1196"/>
                <a:gd name="T12" fmla="*/ 931 w 1232"/>
                <a:gd name="T13" fmla="*/ 1165 h 1196"/>
                <a:gd name="T14" fmla="*/ 703 w 1232"/>
                <a:gd name="T15" fmla="*/ 997 h 1196"/>
                <a:gd name="T16" fmla="*/ 506 w 1232"/>
                <a:gd name="T17" fmla="*/ 1129 h 1196"/>
                <a:gd name="T18" fmla="*/ 381 w 1232"/>
                <a:gd name="T19" fmla="*/ 989 h 1196"/>
                <a:gd name="T20" fmla="*/ 183 w 1232"/>
                <a:gd name="T21" fmla="*/ 953 h 1196"/>
                <a:gd name="T22" fmla="*/ 51 w 1232"/>
                <a:gd name="T23" fmla="*/ 645 h 1196"/>
                <a:gd name="T24" fmla="*/ 110 w 1232"/>
                <a:gd name="T25" fmla="*/ 418 h 1196"/>
                <a:gd name="T26" fmla="*/ 198 w 1232"/>
                <a:gd name="T27" fmla="*/ 557 h 1196"/>
                <a:gd name="T28" fmla="*/ 410 w 1232"/>
                <a:gd name="T29" fmla="*/ 345 h 1196"/>
                <a:gd name="T30" fmla="*/ 616 w 1232"/>
                <a:gd name="T31" fmla="*/ 242 h 1196"/>
                <a:gd name="T32" fmla="*/ 711 w 1232"/>
                <a:gd name="T33" fmla="*/ 169 h 1196"/>
                <a:gd name="T34" fmla="*/ 923 w 1232"/>
                <a:gd name="T35" fmla="*/ 30 h 1196"/>
                <a:gd name="T36" fmla="*/ 923 w 1232"/>
                <a:gd name="T37" fmla="*/ 0 h 1196"/>
                <a:gd name="T38" fmla="*/ 755 w 1232"/>
                <a:gd name="T39" fmla="*/ 81 h 1196"/>
                <a:gd name="T40" fmla="*/ 638 w 1232"/>
                <a:gd name="T41" fmla="*/ 213 h 1196"/>
                <a:gd name="T42" fmla="*/ 557 w 1232"/>
                <a:gd name="T43" fmla="*/ 235 h 1196"/>
                <a:gd name="T44" fmla="*/ 410 w 1232"/>
                <a:gd name="T45" fmla="*/ 315 h 1196"/>
                <a:gd name="T46" fmla="*/ 264 w 1232"/>
                <a:gd name="T47" fmla="*/ 484 h 1196"/>
                <a:gd name="T48" fmla="*/ 191 w 1232"/>
                <a:gd name="T49" fmla="*/ 484 h 1196"/>
                <a:gd name="T50" fmla="*/ 117 w 1232"/>
                <a:gd name="T51" fmla="*/ 381 h 1196"/>
                <a:gd name="T52" fmla="*/ 29 w 1232"/>
                <a:gd name="T53" fmla="*/ 513 h 1196"/>
                <a:gd name="T54" fmla="*/ 29 w 1232"/>
                <a:gd name="T55" fmla="*/ 667 h 1196"/>
                <a:gd name="T56" fmla="*/ 73 w 1232"/>
                <a:gd name="T57" fmla="*/ 689 h 1196"/>
                <a:gd name="T58" fmla="*/ 191 w 1232"/>
                <a:gd name="T59" fmla="*/ 1011 h 1196"/>
                <a:gd name="T60" fmla="*/ 337 w 1232"/>
                <a:gd name="T61" fmla="*/ 1056 h 1196"/>
                <a:gd name="T62" fmla="*/ 381 w 1232"/>
                <a:gd name="T63" fmla="*/ 1041 h 1196"/>
                <a:gd name="T64" fmla="*/ 564 w 1232"/>
                <a:gd name="T65" fmla="*/ 1136 h 1196"/>
                <a:gd name="T66" fmla="*/ 674 w 1232"/>
                <a:gd name="T67" fmla="*/ 1041 h 1196"/>
                <a:gd name="T68" fmla="*/ 733 w 1232"/>
                <a:gd name="T69" fmla="*/ 1056 h 1196"/>
                <a:gd name="T70" fmla="*/ 982 w 1232"/>
                <a:gd name="T71" fmla="*/ 1187 h 1196"/>
                <a:gd name="T72" fmla="*/ 1158 w 1232"/>
                <a:gd name="T73" fmla="*/ 1099 h 1196"/>
                <a:gd name="T74" fmla="*/ 1231 w 1232"/>
                <a:gd name="T75" fmla="*/ 1092 h 1196"/>
                <a:gd name="T76" fmla="*/ 1216 w 1232"/>
                <a:gd name="T77" fmla="*/ 997 h 1196"/>
                <a:gd name="T78" fmla="*/ 1062 w 1232"/>
                <a:gd name="T79" fmla="*/ 843 h 1196"/>
                <a:gd name="T80" fmla="*/ 901 w 1232"/>
                <a:gd name="T81" fmla="*/ 660 h 1196"/>
                <a:gd name="T82" fmla="*/ 974 w 1232"/>
                <a:gd name="T83" fmla="*/ 587 h 1196"/>
                <a:gd name="T84" fmla="*/ 982 w 1232"/>
                <a:gd name="T85" fmla="*/ 535 h 1196"/>
                <a:gd name="T86" fmla="*/ 1033 w 1232"/>
                <a:gd name="T87" fmla="*/ 425 h 1196"/>
                <a:gd name="T88" fmla="*/ 938 w 1232"/>
                <a:gd name="T89" fmla="*/ 293 h 1196"/>
                <a:gd name="T90" fmla="*/ 953 w 1232"/>
                <a:gd name="T91" fmla="*/ 15 h 1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232" h="1196">
                  <a:moveTo>
                    <a:pt x="923" y="30"/>
                  </a:moveTo>
                  <a:lnTo>
                    <a:pt x="923" y="30"/>
                  </a:lnTo>
                  <a:cubicBezTo>
                    <a:pt x="923" y="30"/>
                    <a:pt x="967" y="103"/>
                    <a:pt x="931" y="125"/>
                  </a:cubicBezTo>
                  <a:cubicBezTo>
                    <a:pt x="901" y="154"/>
                    <a:pt x="850" y="206"/>
                    <a:pt x="850" y="227"/>
                  </a:cubicBezTo>
                  <a:cubicBezTo>
                    <a:pt x="850" y="257"/>
                    <a:pt x="894" y="308"/>
                    <a:pt x="923" y="323"/>
                  </a:cubicBezTo>
                  <a:cubicBezTo>
                    <a:pt x="960" y="337"/>
                    <a:pt x="1055" y="367"/>
                    <a:pt x="1011" y="411"/>
                  </a:cubicBezTo>
                  <a:cubicBezTo>
                    <a:pt x="967" y="447"/>
                    <a:pt x="967" y="484"/>
                    <a:pt x="953" y="506"/>
                  </a:cubicBezTo>
                  <a:cubicBezTo>
                    <a:pt x="931" y="535"/>
                    <a:pt x="960" y="557"/>
                    <a:pt x="960" y="557"/>
                  </a:cubicBezTo>
                  <a:cubicBezTo>
                    <a:pt x="960" y="557"/>
                    <a:pt x="916" y="587"/>
                    <a:pt x="887" y="587"/>
                  </a:cubicBezTo>
                  <a:cubicBezTo>
                    <a:pt x="879" y="587"/>
                    <a:pt x="879" y="587"/>
                    <a:pt x="872" y="587"/>
                  </a:cubicBezTo>
                  <a:lnTo>
                    <a:pt x="872" y="587"/>
                  </a:lnTo>
                  <a:cubicBezTo>
                    <a:pt x="850" y="587"/>
                    <a:pt x="872" y="660"/>
                    <a:pt x="872" y="660"/>
                  </a:cubicBezTo>
                  <a:cubicBezTo>
                    <a:pt x="872" y="660"/>
                    <a:pt x="879" y="784"/>
                    <a:pt x="931" y="784"/>
                  </a:cubicBezTo>
                  <a:cubicBezTo>
                    <a:pt x="982" y="784"/>
                    <a:pt x="1026" y="814"/>
                    <a:pt x="1033" y="850"/>
                  </a:cubicBezTo>
                  <a:cubicBezTo>
                    <a:pt x="1048" y="887"/>
                    <a:pt x="1070" y="916"/>
                    <a:pt x="1107" y="924"/>
                  </a:cubicBezTo>
                  <a:cubicBezTo>
                    <a:pt x="1136" y="931"/>
                    <a:pt x="1187" y="1011"/>
                    <a:pt x="1187" y="1011"/>
                  </a:cubicBezTo>
                  <a:cubicBezTo>
                    <a:pt x="1194" y="1063"/>
                    <a:pt x="1194" y="1063"/>
                    <a:pt x="1194" y="1063"/>
                  </a:cubicBezTo>
                  <a:cubicBezTo>
                    <a:pt x="1187" y="1063"/>
                    <a:pt x="1187" y="1063"/>
                    <a:pt x="1187" y="1063"/>
                  </a:cubicBezTo>
                  <a:cubicBezTo>
                    <a:pt x="1172" y="1063"/>
                    <a:pt x="1165" y="1070"/>
                    <a:pt x="1158" y="1070"/>
                  </a:cubicBezTo>
                  <a:cubicBezTo>
                    <a:pt x="1107" y="1077"/>
                    <a:pt x="1099" y="1099"/>
                    <a:pt x="1062" y="1129"/>
                  </a:cubicBezTo>
                  <a:cubicBezTo>
                    <a:pt x="1026" y="1165"/>
                    <a:pt x="997" y="1158"/>
                    <a:pt x="931" y="1165"/>
                  </a:cubicBezTo>
                  <a:cubicBezTo>
                    <a:pt x="931" y="1165"/>
                    <a:pt x="931" y="1165"/>
                    <a:pt x="923" y="1165"/>
                  </a:cubicBezTo>
                  <a:cubicBezTo>
                    <a:pt x="865" y="1165"/>
                    <a:pt x="799" y="1077"/>
                    <a:pt x="755" y="1026"/>
                  </a:cubicBezTo>
                  <a:cubicBezTo>
                    <a:pt x="733" y="1004"/>
                    <a:pt x="718" y="997"/>
                    <a:pt x="703" y="997"/>
                  </a:cubicBezTo>
                  <a:cubicBezTo>
                    <a:pt x="689" y="997"/>
                    <a:pt x="674" y="1004"/>
                    <a:pt x="645" y="1019"/>
                  </a:cubicBezTo>
                  <a:cubicBezTo>
                    <a:pt x="593" y="1048"/>
                    <a:pt x="586" y="1077"/>
                    <a:pt x="542" y="1114"/>
                  </a:cubicBezTo>
                  <a:cubicBezTo>
                    <a:pt x="528" y="1121"/>
                    <a:pt x="520" y="1129"/>
                    <a:pt x="506" y="1129"/>
                  </a:cubicBezTo>
                  <a:cubicBezTo>
                    <a:pt x="469" y="1129"/>
                    <a:pt x="432" y="1099"/>
                    <a:pt x="425" y="1077"/>
                  </a:cubicBezTo>
                  <a:cubicBezTo>
                    <a:pt x="410" y="1048"/>
                    <a:pt x="425" y="1004"/>
                    <a:pt x="388" y="997"/>
                  </a:cubicBezTo>
                  <a:cubicBezTo>
                    <a:pt x="388" y="989"/>
                    <a:pt x="381" y="989"/>
                    <a:pt x="381" y="989"/>
                  </a:cubicBezTo>
                  <a:cubicBezTo>
                    <a:pt x="352" y="989"/>
                    <a:pt x="322" y="1026"/>
                    <a:pt x="286" y="1056"/>
                  </a:cubicBezTo>
                  <a:cubicBezTo>
                    <a:pt x="279" y="1056"/>
                    <a:pt x="279" y="1063"/>
                    <a:pt x="271" y="1063"/>
                  </a:cubicBezTo>
                  <a:cubicBezTo>
                    <a:pt x="242" y="1063"/>
                    <a:pt x="212" y="982"/>
                    <a:pt x="183" y="953"/>
                  </a:cubicBezTo>
                  <a:cubicBezTo>
                    <a:pt x="154" y="916"/>
                    <a:pt x="161" y="843"/>
                    <a:pt x="169" y="792"/>
                  </a:cubicBezTo>
                  <a:cubicBezTo>
                    <a:pt x="176" y="740"/>
                    <a:pt x="132" y="696"/>
                    <a:pt x="95" y="660"/>
                  </a:cubicBezTo>
                  <a:cubicBezTo>
                    <a:pt x="81" y="652"/>
                    <a:pt x="81" y="652"/>
                    <a:pt x="51" y="645"/>
                  </a:cubicBezTo>
                  <a:cubicBezTo>
                    <a:pt x="51" y="638"/>
                    <a:pt x="51" y="638"/>
                    <a:pt x="51" y="638"/>
                  </a:cubicBezTo>
                  <a:cubicBezTo>
                    <a:pt x="51" y="638"/>
                    <a:pt x="29" y="572"/>
                    <a:pt x="59" y="528"/>
                  </a:cubicBezTo>
                  <a:cubicBezTo>
                    <a:pt x="81" y="484"/>
                    <a:pt x="95" y="440"/>
                    <a:pt x="110" y="418"/>
                  </a:cubicBezTo>
                  <a:cubicBezTo>
                    <a:pt x="110" y="411"/>
                    <a:pt x="117" y="411"/>
                    <a:pt x="117" y="411"/>
                  </a:cubicBezTo>
                  <a:cubicBezTo>
                    <a:pt x="132" y="411"/>
                    <a:pt x="154" y="447"/>
                    <a:pt x="161" y="484"/>
                  </a:cubicBezTo>
                  <a:cubicBezTo>
                    <a:pt x="169" y="513"/>
                    <a:pt x="176" y="557"/>
                    <a:pt x="198" y="557"/>
                  </a:cubicBezTo>
                  <a:cubicBezTo>
                    <a:pt x="205" y="557"/>
                    <a:pt x="212" y="550"/>
                    <a:pt x="227" y="542"/>
                  </a:cubicBezTo>
                  <a:cubicBezTo>
                    <a:pt x="279" y="499"/>
                    <a:pt x="308" y="520"/>
                    <a:pt x="330" y="447"/>
                  </a:cubicBezTo>
                  <a:cubicBezTo>
                    <a:pt x="359" y="381"/>
                    <a:pt x="366" y="345"/>
                    <a:pt x="410" y="345"/>
                  </a:cubicBezTo>
                  <a:cubicBezTo>
                    <a:pt x="447" y="345"/>
                    <a:pt x="491" y="345"/>
                    <a:pt x="528" y="323"/>
                  </a:cubicBezTo>
                  <a:cubicBezTo>
                    <a:pt x="557" y="293"/>
                    <a:pt x="550" y="279"/>
                    <a:pt x="579" y="257"/>
                  </a:cubicBezTo>
                  <a:cubicBezTo>
                    <a:pt x="586" y="242"/>
                    <a:pt x="601" y="242"/>
                    <a:pt x="616" y="242"/>
                  </a:cubicBezTo>
                  <a:cubicBezTo>
                    <a:pt x="623" y="242"/>
                    <a:pt x="630" y="242"/>
                    <a:pt x="638" y="242"/>
                  </a:cubicBezTo>
                  <a:cubicBezTo>
                    <a:pt x="645" y="242"/>
                    <a:pt x="652" y="242"/>
                    <a:pt x="660" y="235"/>
                  </a:cubicBezTo>
                  <a:cubicBezTo>
                    <a:pt x="696" y="227"/>
                    <a:pt x="703" y="206"/>
                    <a:pt x="711" y="169"/>
                  </a:cubicBezTo>
                  <a:cubicBezTo>
                    <a:pt x="718" y="132"/>
                    <a:pt x="733" y="118"/>
                    <a:pt x="762" y="110"/>
                  </a:cubicBezTo>
                  <a:cubicBezTo>
                    <a:pt x="799" y="103"/>
                    <a:pt x="813" y="110"/>
                    <a:pt x="850" y="74"/>
                  </a:cubicBezTo>
                  <a:cubicBezTo>
                    <a:pt x="879" y="44"/>
                    <a:pt x="923" y="30"/>
                    <a:pt x="923" y="30"/>
                  </a:cubicBezTo>
                  <a:lnTo>
                    <a:pt x="938" y="0"/>
                  </a:lnTo>
                  <a:lnTo>
                    <a:pt x="938" y="0"/>
                  </a:lnTo>
                  <a:cubicBezTo>
                    <a:pt x="923" y="0"/>
                    <a:pt x="923" y="0"/>
                    <a:pt x="923" y="0"/>
                  </a:cubicBezTo>
                  <a:cubicBezTo>
                    <a:pt x="916" y="0"/>
                    <a:pt x="865" y="15"/>
                    <a:pt x="828" y="51"/>
                  </a:cubicBezTo>
                  <a:cubicBezTo>
                    <a:pt x="813" y="74"/>
                    <a:pt x="806" y="74"/>
                    <a:pt x="784" y="74"/>
                  </a:cubicBezTo>
                  <a:cubicBezTo>
                    <a:pt x="777" y="74"/>
                    <a:pt x="769" y="81"/>
                    <a:pt x="755" y="81"/>
                  </a:cubicBezTo>
                  <a:cubicBezTo>
                    <a:pt x="703" y="96"/>
                    <a:pt x="689" y="125"/>
                    <a:pt x="681" y="161"/>
                  </a:cubicBezTo>
                  <a:cubicBezTo>
                    <a:pt x="674" y="198"/>
                    <a:pt x="667" y="206"/>
                    <a:pt x="652" y="206"/>
                  </a:cubicBezTo>
                  <a:cubicBezTo>
                    <a:pt x="652" y="206"/>
                    <a:pt x="645" y="213"/>
                    <a:pt x="638" y="213"/>
                  </a:cubicBezTo>
                  <a:lnTo>
                    <a:pt x="630" y="213"/>
                  </a:lnTo>
                  <a:cubicBezTo>
                    <a:pt x="623" y="206"/>
                    <a:pt x="623" y="206"/>
                    <a:pt x="616" y="206"/>
                  </a:cubicBezTo>
                  <a:cubicBezTo>
                    <a:pt x="601" y="206"/>
                    <a:pt x="579" y="213"/>
                    <a:pt x="557" y="235"/>
                  </a:cubicBezTo>
                  <a:cubicBezTo>
                    <a:pt x="542" y="249"/>
                    <a:pt x="535" y="257"/>
                    <a:pt x="528" y="271"/>
                  </a:cubicBezTo>
                  <a:cubicBezTo>
                    <a:pt x="528" y="279"/>
                    <a:pt x="520" y="286"/>
                    <a:pt x="506" y="301"/>
                  </a:cubicBezTo>
                  <a:cubicBezTo>
                    <a:pt x="484" y="315"/>
                    <a:pt x="447" y="315"/>
                    <a:pt x="410" y="315"/>
                  </a:cubicBezTo>
                  <a:cubicBezTo>
                    <a:pt x="344" y="315"/>
                    <a:pt x="330" y="367"/>
                    <a:pt x="308" y="425"/>
                  </a:cubicBezTo>
                  <a:cubicBezTo>
                    <a:pt x="300" y="440"/>
                    <a:pt x="300" y="440"/>
                    <a:pt x="300" y="440"/>
                  </a:cubicBezTo>
                  <a:cubicBezTo>
                    <a:pt x="293" y="469"/>
                    <a:pt x="279" y="477"/>
                    <a:pt x="264" y="484"/>
                  </a:cubicBezTo>
                  <a:cubicBezTo>
                    <a:pt x="249" y="491"/>
                    <a:pt x="227" y="506"/>
                    <a:pt x="212" y="520"/>
                  </a:cubicBezTo>
                  <a:cubicBezTo>
                    <a:pt x="205" y="520"/>
                    <a:pt x="205" y="520"/>
                    <a:pt x="205" y="528"/>
                  </a:cubicBezTo>
                  <a:cubicBezTo>
                    <a:pt x="198" y="513"/>
                    <a:pt x="191" y="499"/>
                    <a:pt x="191" y="484"/>
                  </a:cubicBezTo>
                  <a:cubicBezTo>
                    <a:pt x="191" y="477"/>
                    <a:pt x="191" y="477"/>
                    <a:pt x="191" y="477"/>
                  </a:cubicBezTo>
                  <a:cubicBezTo>
                    <a:pt x="191" y="462"/>
                    <a:pt x="169" y="381"/>
                    <a:pt x="117" y="381"/>
                  </a:cubicBezTo>
                  <a:lnTo>
                    <a:pt x="117" y="381"/>
                  </a:lnTo>
                  <a:cubicBezTo>
                    <a:pt x="110" y="381"/>
                    <a:pt x="95" y="381"/>
                    <a:pt x="81" y="396"/>
                  </a:cubicBezTo>
                  <a:cubicBezTo>
                    <a:pt x="73" y="411"/>
                    <a:pt x="66" y="432"/>
                    <a:pt x="59" y="447"/>
                  </a:cubicBezTo>
                  <a:cubicBezTo>
                    <a:pt x="51" y="469"/>
                    <a:pt x="44" y="491"/>
                    <a:pt x="29" y="513"/>
                  </a:cubicBezTo>
                  <a:cubicBezTo>
                    <a:pt x="0" y="565"/>
                    <a:pt x="15" y="638"/>
                    <a:pt x="22" y="645"/>
                  </a:cubicBezTo>
                  <a:cubicBezTo>
                    <a:pt x="22" y="652"/>
                    <a:pt x="22" y="652"/>
                    <a:pt x="22" y="652"/>
                  </a:cubicBezTo>
                  <a:cubicBezTo>
                    <a:pt x="29" y="667"/>
                    <a:pt x="29" y="667"/>
                    <a:pt x="29" y="667"/>
                  </a:cubicBezTo>
                  <a:cubicBezTo>
                    <a:pt x="44" y="674"/>
                    <a:pt x="44" y="674"/>
                    <a:pt x="44" y="674"/>
                  </a:cubicBezTo>
                  <a:cubicBezTo>
                    <a:pt x="51" y="674"/>
                    <a:pt x="59" y="682"/>
                    <a:pt x="66" y="682"/>
                  </a:cubicBezTo>
                  <a:cubicBezTo>
                    <a:pt x="66" y="682"/>
                    <a:pt x="66" y="682"/>
                    <a:pt x="73" y="689"/>
                  </a:cubicBezTo>
                  <a:cubicBezTo>
                    <a:pt x="125" y="726"/>
                    <a:pt x="147" y="755"/>
                    <a:pt x="139" y="784"/>
                  </a:cubicBezTo>
                  <a:cubicBezTo>
                    <a:pt x="132" y="843"/>
                    <a:pt x="117" y="931"/>
                    <a:pt x="161" y="975"/>
                  </a:cubicBezTo>
                  <a:cubicBezTo>
                    <a:pt x="176" y="982"/>
                    <a:pt x="183" y="997"/>
                    <a:pt x="191" y="1011"/>
                  </a:cubicBezTo>
                  <a:cubicBezTo>
                    <a:pt x="212" y="1056"/>
                    <a:pt x="234" y="1092"/>
                    <a:pt x="271" y="1092"/>
                  </a:cubicBezTo>
                  <a:cubicBezTo>
                    <a:pt x="286" y="1092"/>
                    <a:pt x="293" y="1085"/>
                    <a:pt x="308" y="1077"/>
                  </a:cubicBezTo>
                  <a:cubicBezTo>
                    <a:pt x="315" y="1070"/>
                    <a:pt x="330" y="1063"/>
                    <a:pt x="337" y="1056"/>
                  </a:cubicBezTo>
                  <a:cubicBezTo>
                    <a:pt x="352" y="1041"/>
                    <a:pt x="366" y="1026"/>
                    <a:pt x="381" y="1026"/>
                  </a:cubicBezTo>
                  <a:lnTo>
                    <a:pt x="381" y="1026"/>
                  </a:lnTo>
                  <a:cubicBezTo>
                    <a:pt x="381" y="1026"/>
                    <a:pt x="381" y="1033"/>
                    <a:pt x="381" y="1041"/>
                  </a:cubicBezTo>
                  <a:cubicBezTo>
                    <a:pt x="388" y="1056"/>
                    <a:pt x="388" y="1077"/>
                    <a:pt x="396" y="1092"/>
                  </a:cubicBezTo>
                  <a:cubicBezTo>
                    <a:pt x="410" y="1121"/>
                    <a:pt x="454" y="1158"/>
                    <a:pt x="506" y="1158"/>
                  </a:cubicBezTo>
                  <a:cubicBezTo>
                    <a:pt x="528" y="1158"/>
                    <a:pt x="542" y="1151"/>
                    <a:pt x="564" y="1136"/>
                  </a:cubicBezTo>
                  <a:cubicBezTo>
                    <a:pt x="579" y="1121"/>
                    <a:pt x="593" y="1107"/>
                    <a:pt x="608" y="1092"/>
                  </a:cubicBezTo>
                  <a:cubicBezTo>
                    <a:pt x="623" y="1070"/>
                    <a:pt x="638" y="1056"/>
                    <a:pt x="660" y="1048"/>
                  </a:cubicBezTo>
                  <a:cubicBezTo>
                    <a:pt x="674" y="1041"/>
                    <a:pt x="674" y="1041"/>
                    <a:pt x="674" y="1041"/>
                  </a:cubicBezTo>
                  <a:cubicBezTo>
                    <a:pt x="689" y="1033"/>
                    <a:pt x="703" y="1026"/>
                    <a:pt x="703" y="1026"/>
                  </a:cubicBezTo>
                  <a:cubicBezTo>
                    <a:pt x="711" y="1026"/>
                    <a:pt x="718" y="1026"/>
                    <a:pt x="733" y="1048"/>
                  </a:cubicBezTo>
                  <a:cubicBezTo>
                    <a:pt x="733" y="1056"/>
                    <a:pt x="733" y="1056"/>
                    <a:pt x="733" y="1056"/>
                  </a:cubicBezTo>
                  <a:cubicBezTo>
                    <a:pt x="784" y="1107"/>
                    <a:pt x="857" y="1195"/>
                    <a:pt x="923" y="1195"/>
                  </a:cubicBezTo>
                  <a:cubicBezTo>
                    <a:pt x="931" y="1195"/>
                    <a:pt x="931" y="1195"/>
                    <a:pt x="938" y="1195"/>
                  </a:cubicBezTo>
                  <a:cubicBezTo>
                    <a:pt x="953" y="1195"/>
                    <a:pt x="967" y="1187"/>
                    <a:pt x="982" y="1187"/>
                  </a:cubicBezTo>
                  <a:cubicBezTo>
                    <a:pt x="1019" y="1187"/>
                    <a:pt x="1048" y="1187"/>
                    <a:pt x="1084" y="1151"/>
                  </a:cubicBezTo>
                  <a:cubicBezTo>
                    <a:pt x="1092" y="1143"/>
                    <a:pt x="1092" y="1143"/>
                    <a:pt x="1099" y="1136"/>
                  </a:cubicBezTo>
                  <a:cubicBezTo>
                    <a:pt x="1121" y="1114"/>
                    <a:pt x="1129" y="1107"/>
                    <a:pt x="1158" y="1099"/>
                  </a:cubicBezTo>
                  <a:cubicBezTo>
                    <a:pt x="1172" y="1099"/>
                    <a:pt x="1180" y="1099"/>
                    <a:pt x="1187" y="1092"/>
                  </a:cubicBezTo>
                  <a:cubicBezTo>
                    <a:pt x="1202" y="1092"/>
                    <a:pt x="1202" y="1092"/>
                    <a:pt x="1202" y="1092"/>
                  </a:cubicBezTo>
                  <a:cubicBezTo>
                    <a:pt x="1231" y="1092"/>
                    <a:pt x="1231" y="1092"/>
                    <a:pt x="1231" y="1092"/>
                  </a:cubicBezTo>
                  <a:cubicBezTo>
                    <a:pt x="1231" y="1056"/>
                    <a:pt x="1231" y="1056"/>
                    <a:pt x="1231" y="1056"/>
                  </a:cubicBezTo>
                  <a:cubicBezTo>
                    <a:pt x="1216" y="1004"/>
                    <a:pt x="1216" y="1004"/>
                    <a:pt x="1216" y="1004"/>
                  </a:cubicBezTo>
                  <a:cubicBezTo>
                    <a:pt x="1216" y="997"/>
                    <a:pt x="1216" y="997"/>
                    <a:pt x="1216" y="997"/>
                  </a:cubicBezTo>
                  <a:lnTo>
                    <a:pt x="1216" y="997"/>
                  </a:lnTo>
                  <a:cubicBezTo>
                    <a:pt x="1202" y="975"/>
                    <a:pt x="1150" y="909"/>
                    <a:pt x="1114" y="894"/>
                  </a:cubicBezTo>
                  <a:cubicBezTo>
                    <a:pt x="1092" y="894"/>
                    <a:pt x="1070" y="865"/>
                    <a:pt x="1062" y="843"/>
                  </a:cubicBezTo>
                  <a:cubicBezTo>
                    <a:pt x="1055" y="792"/>
                    <a:pt x="997" y="748"/>
                    <a:pt x="931" y="748"/>
                  </a:cubicBezTo>
                  <a:cubicBezTo>
                    <a:pt x="923" y="748"/>
                    <a:pt x="909" y="704"/>
                    <a:pt x="901" y="660"/>
                  </a:cubicBezTo>
                  <a:lnTo>
                    <a:pt x="901" y="660"/>
                  </a:lnTo>
                  <a:cubicBezTo>
                    <a:pt x="901" y="652"/>
                    <a:pt x="901" y="652"/>
                    <a:pt x="901" y="652"/>
                  </a:cubicBezTo>
                  <a:cubicBezTo>
                    <a:pt x="901" y="645"/>
                    <a:pt x="894" y="630"/>
                    <a:pt x="894" y="616"/>
                  </a:cubicBezTo>
                  <a:cubicBezTo>
                    <a:pt x="931" y="616"/>
                    <a:pt x="967" y="594"/>
                    <a:pt x="974" y="587"/>
                  </a:cubicBezTo>
                  <a:cubicBezTo>
                    <a:pt x="1011" y="565"/>
                    <a:pt x="1011" y="565"/>
                    <a:pt x="1011" y="565"/>
                  </a:cubicBezTo>
                  <a:cubicBezTo>
                    <a:pt x="982" y="535"/>
                    <a:pt x="982" y="535"/>
                    <a:pt x="982" y="535"/>
                  </a:cubicBezTo>
                  <a:lnTo>
                    <a:pt x="982" y="535"/>
                  </a:lnTo>
                  <a:lnTo>
                    <a:pt x="974" y="528"/>
                  </a:lnTo>
                  <a:cubicBezTo>
                    <a:pt x="982" y="513"/>
                    <a:pt x="989" y="506"/>
                    <a:pt x="997" y="491"/>
                  </a:cubicBezTo>
                  <a:cubicBezTo>
                    <a:pt x="1004" y="469"/>
                    <a:pt x="1011" y="455"/>
                    <a:pt x="1033" y="425"/>
                  </a:cubicBezTo>
                  <a:cubicBezTo>
                    <a:pt x="1055" y="411"/>
                    <a:pt x="1055" y="389"/>
                    <a:pt x="1048" y="374"/>
                  </a:cubicBezTo>
                  <a:cubicBezTo>
                    <a:pt x="1041" y="337"/>
                    <a:pt x="997" y="323"/>
                    <a:pt x="960" y="301"/>
                  </a:cubicBezTo>
                  <a:cubicBezTo>
                    <a:pt x="953" y="301"/>
                    <a:pt x="945" y="301"/>
                    <a:pt x="938" y="293"/>
                  </a:cubicBezTo>
                  <a:cubicBezTo>
                    <a:pt x="909" y="279"/>
                    <a:pt x="879" y="242"/>
                    <a:pt x="879" y="227"/>
                  </a:cubicBezTo>
                  <a:cubicBezTo>
                    <a:pt x="879" y="220"/>
                    <a:pt x="916" y="176"/>
                    <a:pt x="953" y="154"/>
                  </a:cubicBezTo>
                  <a:cubicBezTo>
                    <a:pt x="997" y="118"/>
                    <a:pt x="974" y="59"/>
                    <a:pt x="953" y="15"/>
                  </a:cubicBezTo>
                  <a:cubicBezTo>
                    <a:pt x="938" y="0"/>
                    <a:pt x="938" y="0"/>
                    <a:pt x="938" y="0"/>
                  </a:cubicBezTo>
                  <a:lnTo>
                    <a:pt x="923" y="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1462747">
                <a:defRPr/>
              </a:pPr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06265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GERMANY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4" name="Rectangle 4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5" name="Rectangle 4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166816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40" grpId="0" animBg="1"/>
      <p:bldP spid="41" grpId="0"/>
      <p:bldP spid="42" grpId="0"/>
      <p:bldP spid="43" grpId="0" animBg="1"/>
      <p:bldP spid="44" grpId="0" animBg="1"/>
      <p:bldP spid="45" grpId="0" animBg="1"/>
      <p:bldP spid="46" grpId="0"/>
    </p:bldLst>
  </p:timing>
</p:sld>
</file>

<file path=ppt/slides/slide2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87" name="Group 286"/>
          <p:cNvGrpSpPr/>
          <p:nvPr/>
        </p:nvGrpSpPr>
        <p:grpSpPr>
          <a:xfrm>
            <a:off x="1244010" y="2700696"/>
            <a:ext cx="9243686" cy="6043120"/>
            <a:chOff x="5157992" y="1665629"/>
            <a:chExt cx="2936367" cy="191917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5"/>
            <p:cNvSpPr>
              <a:spLocks/>
            </p:cNvSpPr>
            <p:nvPr/>
          </p:nvSpPr>
          <p:spPr bwMode="auto">
            <a:xfrm>
              <a:off x="5379188" y="1665629"/>
              <a:ext cx="365958" cy="271518"/>
            </a:xfrm>
            <a:custGeom>
              <a:avLst/>
              <a:gdLst>
                <a:gd name="T0" fmla="*/ 228 w 257"/>
                <a:gd name="T1" fmla="*/ 167 h 190"/>
                <a:gd name="T2" fmla="*/ 227 w 257"/>
                <a:gd name="T3" fmla="*/ 190 h 190"/>
                <a:gd name="T4" fmla="*/ 150 w 257"/>
                <a:gd name="T5" fmla="*/ 172 h 190"/>
                <a:gd name="T6" fmla="*/ 141 w 257"/>
                <a:gd name="T7" fmla="*/ 172 h 190"/>
                <a:gd name="T8" fmla="*/ 108 w 257"/>
                <a:gd name="T9" fmla="*/ 174 h 190"/>
                <a:gd name="T10" fmla="*/ 102 w 257"/>
                <a:gd name="T11" fmla="*/ 173 h 190"/>
                <a:gd name="T12" fmla="*/ 97 w 257"/>
                <a:gd name="T13" fmla="*/ 174 h 190"/>
                <a:gd name="T14" fmla="*/ 94 w 257"/>
                <a:gd name="T15" fmla="*/ 172 h 190"/>
                <a:gd name="T16" fmla="*/ 86 w 257"/>
                <a:gd name="T17" fmla="*/ 171 h 190"/>
                <a:gd name="T18" fmla="*/ 85 w 257"/>
                <a:gd name="T19" fmla="*/ 168 h 190"/>
                <a:gd name="T20" fmla="*/ 73 w 257"/>
                <a:gd name="T21" fmla="*/ 165 h 190"/>
                <a:gd name="T22" fmla="*/ 66 w 257"/>
                <a:gd name="T23" fmla="*/ 162 h 190"/>
                <a:gd name="T24" fmla="*/ 51 w 257"/>
                <a:gd name="T25" fmla="*/ 165 h 190"/>
                <a:gd name="T26" fmla="*/ 33 w 257"/>
                <a:gd name="T27" fmla="*/ 156 h 190"/>
                <a:gd name="T28" fmla="*/ 29 w 257"/>
                <a:gd name="T29" fmla="*/ 128 h 190"/>
                <a:gd name="T30" fmla="*/ 20 w 257"/>
                <a:gd name="T31" fmla="*/ 126 h 190"/>
                <a:gd name="T32" fmla="*/ 10 w 257"/>
                <a:gd name="T33" fmla="*/ 120 h 190"/>
                <a:gd name="T34" fmla="*/ 0 w 257"/>
                <a:gd name="T35" fmla="*/ 116 h 190"/>
                <a:gd name="T36" fmla="*/ 3 w 257"/>
                <a:gd name="T37" fmla="*/ 103 h 190"/>
                <a:gd name="T38" fmla="*/ 5 w 257"/>
                <a:gd name="T39" fmla="*/ 105 h 190"/>
                <a:gd name="T40" fmla="*/ 7 w 257"/>
                <a:gd name="T41" fmla="*/ 105 h 190"/>
                <a:gd name="T42" fmla="*/ 11 w 257"/>
                <a:gd name="T43" fmla="*/ 99 h 190"/>
                <a:gd name="T44" fmla="*/ 9 w 257"/>
                <a:gd name="T45" fmla="*/ 96 h 190"/>
                <a:gd name="T46" fmla="*/ 7 w 257"/>
                <a:gd name="T47" fmla="*/ 88 h 190"/>
                <a:gd name="T48" fmla="*/ 16 w 257"/>
                <a:gd name="T49" fmla="*/ 85 h 190"/>
                <a:gd name="T50" fmla="*/ 8 w 257"/>
                <a:gd name="T51" fmla="*/ 78 h 190"/>
                <a:gd name="T52" fmla="*/ 6 w 257"/>
                <a:gd name="T53" fmla="*/ 60 h 190"/>
                <a:gd name="T54" fmla="*/ 8 w 257"/>
                <a:gd name="T55" fmla="*/ 41 h 190"/>
                <a:gd name="T56" fmla="*/ 3 w 257"/>
                <a:gd name="T57" fmla="*/ 23 h 190"/>
                <a:gd name="T58" fmla="*/ 10 w 257"/>
                <a:gd name="T59" fmla="*/ 10 h 190"/>
                <a:gd name="T60" fmla="*/ 33 w 257"/>
                <a:gd name="T61" fmla="*/ 30 h 190"/>
                <a:gd name="T62" fmla="*/ 49 w 257"/>
                <a:gd name="T63" fmla="*/ 36 h 190"/>
                <a:gd name="T64" fmla="*/ 55 w 257"/>
                <a:gd name="T65" fmla="*/ 36 h 190"/>
                <a:gd name="T66" fmla="*/ 65 w 257"/>
                <a:gd name="T67" fmla="*/ 42 h 190"/>
                <a:gd name="T68" fmla="*/ 63 w 257"/>
                <a:gd name="T69" fmla="*/ 56 h 190"/>
                <a:gd name="T70" fmla="*/ 48 w 257"/>
                <a:gd name="T71" fmla="*/ 69 h 190"/>
                <a:gd name="T72" fmla="*/ 48 w 257"/>
                <a:gd name="T73" fmla="*/ 74 h 190"/>
                <a:gd name="T74" fmla="*/ 55 w 257"/>
                <a:gd name="T75" fmla="*/ 66 h 190"/>
                <a:gd name="T76" fmla="*/ 70 w 257"/>
                <a:gd name="T77" fmla="*/ 57 h 190"/>
                <a:gd name="T78" fmla="*/ 66 w 257"/>
                <a:gd name="T79" fmla="*/ 64 h 190"/>
                <a:gd name="T80" fmla="*/ 52 w 257"/>
                <a:gd name="T81" fmla="*/ 80 h 190"/>
                <a:gd name="T82" fmla="*/ 46 w 257"/>
                <a:gd name="T83" fmla="*/ 91 h 190"/>
                <a:gd name="T84" fmla="*/ 55 w 257"/>
                <a:gd name="T85" fmla="*/ 87 h 190"/>
                <a:gd name="T86" fmla="*/ 65 w 257"/>
                <a:gd name="T87" fmla="*/ 82 h 190"/>
                <a:gd name="T88" fmla="*/ 71 w 257"/>
                <a:gd name="T89" fmla="*/ 68 h 190"/>
                <a:gd name="T90" fmla="*/ 80 w 257"/>
                <a:gd name="T91" fmla="*/ 54 h 190"/>
                <a:gd name="T92" fmla="*/ 78 w 257"/>
                <a:gd name="T93" fmla="*/ 42 h 190"/>
                <a:gd name="T94" fmla="*/ 75 w 257"/>
                <a:gd name="T95" fmla="*/ 35 h 190"/>
                <a:gd name="T96" fmla="*/ 74 w 257"/>
                <a:gd name="T97" fmla="*/ 46 h 190"/>
                <a:gd name="T98" fmla="*/ 76 w 257"/>
                <a:gd name="T99" fmla="*/ 54 h 190"/>
                <a:gd name="T100" fmla="*/ 72 w 257"/>
                <a:gd name="T101" fmla="*/ 51 h 190"/>
                <a:gd name="T102" fmla="*/ 68 w 257"/>
                <a:gd name="T103" fmla="*/ 41 h 190"/>
                <a:gd name="T104" fmla="*/ 73 w 257"/>
                <a:gd name="T105" fmla="*/ 32 h 190"/>
                <a:gd name="T106" fmla="*/ 74 w 257"/>
                <a:gd name="T107" fmla="*/ 24 h 190"/>
                <a:gd name="T108" fmla="*/ 80 w 257"/>
                <a:gd name="T109" fmla="*/ 30 h 190"/>
                <a:gd name="T110" fmla="*/ 79 w 257"/>
                <a:gd name="T111" fmla="*/ 15 h 190"/>
                <a:gd name="T112" fmla="*/ 77 w 257"/>
                <a:gd name="T113" fmla="*/ 11 h 190"/>
                <a:gd name="T114" fmla="*/ 145 w 257"/>
                <a:gd name="T115" fmla="*/ 19 h 190"/>
                <a:gd name="T116" fmla="*/ 246 w 257"/>
                <a:gd name="T117" fmla="*/ 45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57" h="190">
                  <a:moveTo>
                    <a:pt x="257" y="47"/>
                  </a:moveTo>
                  <a:cubicBezTo>
                    <a:pt x="257" y="47"/>
                    <a:pt x="233" y="161"/>
                    <a:pt x="228" y="167"/>
                  </a:cubicBezTo>
                  <a:cubicBezTo>
                    <a:pt x="224" y="174"/>
                    <a:pt x="229" y="172"/>
                    <a:pt x="229" y="179"/>
                  </a:cubicBezTo>
                  <a:cubicBezTo>
                    <a:pt x="229" y="185"/>
                    <a:pt x="227" y="190"/>
                    <a:pt x="227" y="190"/>
                  </a:cubicBezTo>
                  <a:cubicBezTo>
                    <a:pt x="161" y="173"/>
                    <a:pt x="161" y="173"/>
                    <a:pt x="161" y="173"/>
                  </a:cubicBezTo>
                  <a:cubicBezTo>
                    <a:pt x="150" y="172"/>
                    <a:pt x="150" y="172"/>
                    <a:pt x="150" y="172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1" y="172"/>
                    <a:pt x="141" y="172"/>
                    <a:pt x="141" y="172"/>
                  </a:cubicBezTo>
                  <a:cubicBezTo>
                    <a:pt x="137" y="173"/>
                    <a:pt x="137" y="173"/>
                    <a:pt x="137" y="173"/>
                  </a:cubicBezTo>
                  <a:cubicBezTo>
                    <a:pt x="108" y="174"/>
                    <a:pt x="108" y="174"/>
                    <a:pt x="108" y="174"/>
                  </a:cubicBezTo>
                  <a:cubicBezTo>
                    <a:pt x="105" y="172"/>
                    <a:pt x="105" y="172"/>
                    <a:pt x="105" y="172"/>
                  </a:cubicBezTo>
                  <a:cubicBezTo>
                    <a:pt x="102" y="173"/>
                    <a:pt x="102" y="173"/>
                    <a:pt x="102" y="173"/>
                  </a:cubicBezTo>
                  <a:cubicBezTo>
                    <a:pt x="99" y="174"/>
                    <a:pt x="99" y="174"/>
                    <a:pt x="99" y="174"/>
                  </a:cubicBezTo>
                  <a:cubicBezTo>
                    <a:pt x="97" y="174"/>
                    <a:pt x="97" y="174"/>
                    <a:pt x="97" y="174"/>
                  </a:cubicBezTo>
                  <a:cubicBezTo>
                    <a:pt x="94" y="173"/>
                    <a:pt x="94" y="173"/>
                    <a:pt x="94" y="173"/>
                  </a:cubicBezTo>
                  <a:cubicBezTo>
                    <a:pt x="94" y="172"/>
                    <a:pt x="94" y="172"/>
                    <a:pt x="94" y="172"/>
                  </a:cubicBezTo>
                  <a:cubicBezTo>
                    <a:pt x="89" y="172"/>
                    <a:pt x="89" y="172"/>
                    <a:pt x="89" y="172"/>
                  </a:cubicBezTo>
                  <a:cubicBezTo>
                    <a:pt x="86" y="171"/>
                    <a:pt x="86" y="171"/>
                    <a:pt x="86" y="171"/>
                  </a:cubicBezTo>
                  <a:cubicBezTo>
                    <a:pt x="85" y="169"/>
                    <a:pt x="85" y="169"/>
                    <a:pt x="85" y="169"/>
                  </a:cubicBezTo>
                  <a:cubicBezTo>
                    <a:pt x="85" y="168"/>
                    <a:pt x="85" y="168"/>
                    <a:pt x="85" y="168"/>
                  </a:cubicBezTo>
                  <a:cubicBezTo>
                    <a:pt x="81" y="167"/>
                    <a:pt x="81" y="167"/>
                    <a:pt x="81" y="167"/>
                  </a:cubicBezTo>
                  <a:cubicBezTo>
                    <a:pt x="73" y="165"/>
                    <a:pt x="73" y="165"/>
                    <a:pt x="73" y="165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6" y="162"/>
                    <a:pt x="66" y="162"/>
                    <a:pt x="66" y="162"/>
                  </a:cubicBezTo>
                  <a:cubicBezTo>
                    <a:pt x="60" y="163"/>
                    <a:pt x="60" y="163"/>
                    <a:pt x="60" y="163"/>
                  </a:cubicBezTo>
                  <a:cubicBezTo>
                    <a:pt x="51" y="165"/>
                    <a:pt x="51" y="165"/>
                    <a:pt x="51" y="165"/>
                  </a:cubicBezTo>
                  <a:cubicBezTo>
                    <a:pt x="40" y="162"/>
                    <a:pt x="40" y="162"/>
                    <a:pt x="40" y="162"/>
                  </a:cubicBezTo>
                  <a:cubicBezTo>
                    <a:pt x="33" y="156"/>
                    <a:pt x="33" y="156"/>
                    <a:pt x="33" y="156"/>
                  </a:cubicBezTo>
                  <a:cubicBezTo>
                    <a:pt x="33" y="156"/>
                    <a:pt x="36" y="149"/>
                    <a:pt x="35" y="140"/>
                  </a:cubicBezTo>
                  <a:cubicBezTo>
                    <a:pt x="34" y="130"/>
                    <a:pt x="29" y="128"/>
                    <a:pt x="29" y="128"/>
                  </a:cubicBezTo>
                  <a:cubicBezTo>
                    <a:pt x="24" y="128"/>
                    <a:pt x="24" y="128"/>
                    <a:pt x="24" y="128"/>
                  </a:cubicBezTo>
                  <a:cubicBezTo>
                    <a:pt x="20" y="126"/>
                    <a:pt x="20" y="126"/>
                    <a:pt x="20" y="126"/>
                  </a:cubicBezTo>
                  <a:cubicBezTo>
                    <a:pt x="20" y="126"/>
                    <a:pt x="20" y="120"/>
                    <a:pt x="15" y="120"/>
                  </a:cubicBezTo>
                  <a:cubicBezTo>
                    <a:pt x="10" y="120"/>
                    <a:pt x="10" y="120"/>
                    <a:pt x="10" y="120"/>
                  </a:cubicBezTo>
                  <a:cubicBezTo>
                    <a:pt x="4" y="119"/>
                    <a:pt x="4" y="119"/>
                    <a:pt x="4" y="119"/>
                  </a:cubicBezTo>
                  <a:cubicBezTo>
                    <a:pt x="0" y="116"/>
                    <a:pt x="0" y="116"/>
                    <a:pt x="0" y="116"/>
                  </a:cubicBezTo>
                  <a:cubicBezTo>
                    <a:pt x="1" y="109"/>
                    <a:pt x="1" y="109"/>
                    <a:pt x="1" y="109"/>
                  </a:cubicBezTo>
                  <a:cubicBezTo>
                    <a:pt x="3" y="103"/>
                    <a:pt x="3" y="103"/>
                    <a:pt x="3" y="103"/>
                  </a:cubicBezTo>
                  <a:cubicBezTo>
                    <a:pt x="4" y="102"/>
                    <a:pt x="4" y="102"/>
                    <a:pt x="4" y="10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6" y="106"/>
                    <a:pt x="6" y="106"/>
                    <a:pt x="6" y="106"/>
                  </a:cubicBezTo>
                  <a:cubicBezTo>
                    <a:pt x="7" y="105"/>
                    <a:pt x="7" y="105"/>
                    <a:pt x="7" y="105"/>
                  </a:cubicBezTo>
                  <a:cubicBezTo>
                    <a:pt x="7" y="101"/>
                    <a:pt x="7" y="101"/>
                    <a:pt x="7" y="101"/>
                  </a:cubicBezTo>
                  <a:cubicBezTo>
                    <a:pt x="11" y="99"/>
                    <a:pt x="11" y="99"/>
                    <a:pt x="11" y="99"/>
                  </a:cubicBezTo>
                  <a:cubicBezTo>
                    <a:pt x="11" y="98"/>
                    <a:pt x="11" y="98"/>
                    <a:pt x="11" y="98"/>
                  </a:cubicBezTo>
                  <a:cubicBezTo>
                    <a:pt x="9" y="96"/>
                    <a:pt x="9" y="96"/>
                    <a:pt x="9" y="96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7" y="88"/>
                    <a:pt x="7" y="88"/>
                    <a:pt x="7" y="88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6" y="85"/>
                    <a:pt x="16" y="85"/>
                    <a:pt x="16" y="85"/>
                  </a:cubicBezTo>
                  <a:cubicBezTo>
                    <a:pt x="10" y="80"/>
                    <a:pt x="10" y="80"/>
                    <a:pt x="10" y="80"/>
                  </a:cubicBezTo>
                  <a:cubicBezTo>
                    <a:pt x="8" y="78"/>
                    <a:pt x="8" y="78"/>
                    <a:pt x="8" y="78"/>
                  </a:cubicBezTo>
                  <a:cubicBezTo>
                    <a:pt x="6" y="64"/>
                    <a:pt x="6" y="64"/>
                    <a:pt x="6" y="64"/>
                  </a:cubicBezTo>
                  <a:cubicBezTo>
                    <a:pt x="6" y="60"/>
                    <a:pt x="6" y="60"/>
                    <a:pt x="6" y="60"/>
                  </a:cubicBezTo>
                  <a:cubicBezTo>
                    <a:pt x="8" y="59"/>
                    <a:pt x="8" y="59"/>
                    <a:pt x="8" y="59"/>
                  </a:cubicBezTo>
                  <a:cubicBezTo>
                    <a:pt x="8" y="41"/>
                    <a:pt x="8" y="41"/>
                    <a:pt x="8" y="41"/>
                  </a:cubicBezTo>
                  <a:cubicBezTo>
                    <a:pt x="3" y="37"/>
                    <a:pt x="3" y="37"/>
                    <a:pt x="3" y="37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0"/>
                    <a:pt x="10" y="10"/>
                    <a:pt x="10" y="10"/>
                  </a:cubicBezTo>
                  <a:cubicBezTo>
                    <a:pt x="21" y="21"/>
                    <a:pt x="21" y="21"/>
                    <a:pt x="21" y="21"/>
                  </a:cubicBezTo>
                  <a:cubicBezTo>
                    <a:pt x="33" y="30"/>
                    <a:pt x="33" y="30"/>
                    <a:pt x="33" y="30"/>
                  </a:cubicBezTo>
                  <a:cubicBezTo>
                    <a:pt x="42" y="34"/>
                    <a:pt x="42" y="34"/>
                    <a:pt x="42" y="34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36"/>
                    <a:pt x="52" y="36"/>
                    <a:pt x="52" y="36"/>
                  </a:cubicBezTo>
                  <a:cubicBezTo>
                    <a:pt x="55" y="36"/>
                    <a:pt x="55" y="36"/>
                    <a:pt x="55" y="36"/>
                  </a:cubicBezTo>
                  <a:cubicBezTo>
                    <a:pt x="57" y="43"/>
                    <a:pt x="57" y="43"/>
                    <a:pt x="57" y="43"/>
                  </a:cubicBezTo>
                  <a:cubicBezTo>
                    <a:pt x="65" y="42"/>
                    <a:pt x="65" y="42"/>
                    <a:pt x="65" y="42"/>
                  </a:cubicBezTo>
                  <a:cubicBezTo>
                    <a:pt x="66" y="52"/>
                    <a:pt x="66" y="52"/>
                    <a:pt x="66" y="52"/>
                  </a:cubicBezTo>
                  <a:cubicBezTo>
                    <a:pt x="63" y="56"/>
                    <a:pt x="63" y="56"/>
                    <a:pt x="63" y="56"/>
                  </a:cubicBezTo>
                  <a:cubicBezTo>
                    <a:pt x="54" y="61"/>
                    <a:pt x="54" y="61"/>
                    <a:pt x="54" y="61"/>
                  </a:cubicBezTo>
                  <a:cubicBezTo>
                    <a:pt x="48" y="69"/>
                    <a:pt x="48" y="69"/>
                    <a:pt x="48" y="69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48" y="74"/>
                    <a:pt x="48" y="74"/>
                    <a:pt x="48" y="74"/>
                  </a:cubicBezTo>
                  <a:cubicBezTo>
                    <a:pt x="52" y="70"/>
                    <a:pt x="52" y="70"/>
                    <a:pt x="52" y="70"/>
                  </a:cubicBezTo>
                  <a:cubicBezTo>
                    <a:pt x="55" y="66"/>
                    <a:pt x="55" y="66"/>
                    <a:pt x="55" y="66"/>
                  </a:cubicBezTo>
                  <a:cubicBezTo>
                    <a:pt x="64" y="60"/>
                    <a:pt x="64" y="60"/>
                    <a:pt x="64" y="60"/>
                  </a:cubicBezTo>
                  <a:cubicBezTo>
                    <a:pt x="70" y="57"/>
                    <a:pt x="70" y="57"/>
                    <a:pt x="70" y="57"/>
                  </a:cubicBezTo>
                  <a:cubicBezTo>
                    <a:pt x="69" y="61"/>
                    <a:pt x="69" y="61"/>
                    <a:pt x="69" y="61"/>
                  </a:cubicBezTo>
                  <a:cubicBezTo>
                    <a:pt x="66" y="64"/>
                    <a:pt x="66" y="64"/>
                    <a:pt x="66" y="64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52" y="80"/>
                    <a:pt x="52" y="80"/>
                    <a:pt x="52" y="80"/>
                  </a:cubicBezTo>
                  <a:cubicBezTo>
                    <a:pt x="46" y="86"/>
                    <a:pt x="46" y="86"/>
                    <a:pt x="46" y="86"/>
                  </a:cubicBezTo>
                  <a:cubicBezTo>
                    <a:pt x="46" y="91"/>
                    <a:pt x="46" y="91"/>
                    <a:pt x="46" y="91"/>
                  </a:cubicBezTo>
                  <a:cubicBezTo>
                    <a:pt x="50" y="92"/>
                    <a:pt x="50" y="92"/>
                    <a:pt x="50" y="92"/>
                  </a:cubicBezTo>
                  <a:cubicBezTo>
                    <a:pt x="55" y="87"/>
                    <a:pt x="55" y="87"/>
                    <a:pt x="55" y="87"/>
                  </a:cubicBezTo>
                  <a:cubicBezTo>
                    <a:pt x="60" y="83"/>
                    <a:pt x="60" y="83"/>
                    <a:pt x="60" y="83"/>
                  </a:cubicBezTo>
                  <a:cubicBezTo>
                    <a:pt x="65" y="82"/>
                    <a:pt x="65" y="82"/>
                    <a:pt x="65" y="82"/>
                  </a:cubicBezTo>
                  <a:cubicBezTo>
                    <a:pt x="69" y="78"/>
                    <a:pt x="69" y="78"/>
                    <a:pt x="69" y="78"/>
                  </a:cubicBezTo>
                  <a:cubicBezTo>
                    <a:pt x="71" y="68"/>
                    <a:pt x="71" y="68"/>
                    <a:pt x="71" y="68"/>
                  </a:cubicBezTo>
                  <a:cubicBezTo>
                    <a:pt x="75" y="60"/>
                    <a:pt x="75" y="60"/>
                    <a:pt x="75" y="60"/>
                  </a:cubicBezTo>
                  <a:cubicBezTo>
                    <a:pt x="80" y="54"/>
                    <a:pt x="80" y="54"/>
                    <a:pt x="80" y="54"/>
                  </a:cubicBezTo>
                  <a:cubicBezTo>
                    <a:pt x="81" y="50"/>
                    <a:pt x="81" y="50"/>
                    <a:pt x="81" y="50"/>
                  </a:cubicBezTo>
                  <a:cubicBezTo>
                    <a:pt x="78" y="42"/>
                    <a:pt x="78" y="42"/>
                    <a:pt x="78" y="42"/>
                  </a:cubicBezTo>
                  <a:cubicBezTo>
                    <a:pt x="78" y="34"/>
                    <a:pt x="78" y="34"/>
                    <a:pt x="78" y="34"/>
                  </a:cubicBezTo>
                  <a:cubicBezTo>
                    <a:pt x="75" y="35"/>
                    <a:pt x="75" y="35"/>
                    <a:pt x="75" y="35"/>
                  </a:cubicBezTo>
                  <a:cubicBezTo>
                    <a:pt x="73" y="38"/>
                    <a:pt x="73" y="38"/>
                    <a:pt x="73" y="38"/>
                  </a:cubicBezTo>
                  <a:cubicBezTo>
                    <a:pt x="74" y="46"/>
                    <a:pt x="74" y="46"/>
                    <a:pt x="74" y="46"/>
                  </a:cubicBezTo>
                  <a:cubicBezTo>
                    <a:pt x="76" y="52"/>
                    <a:pt x="76" y="52"/>
                    <a:pt x="76" y="52"/>
                  </a:cubicBezTo>
                  <a:cubicBezTo>
                    <a:pt x="76" y="54"/>
                    <a:pt x="76" y="54"/>
                    <a:pt x="76" y="54"/>
                  </a:cubicBezTo>
                  <a:cubicBezTo>
                    <a:pt x="74" y="53"/>
                    <a:pt x="74" y="53"/>
                    <a:pt x="74" y="53"/>
                  </a:cubicBezTo>
                  <a:cubicBezTo>
                    <a:pt x="72" y="51"/>
                    <a:pt x="72" y="51"/>
                    <a:pt x="72" y="51"/>
                  </a:cubicBezTo>
                  <a:cubicBezTo>
                    <a:pt x="70" y="46"/>
                    <a:pt x="70" y="46"/>
                    <a:pt x="70" y="46"/>
                  </a:cubicBezTo>
                  <a:cubicBezTo>
                    <a:pt x="68" y="41"/>
                    <a:pt x="68" y="41"/>
                    <a:pt x="68" y="41"/>
                  </a:cubicBezTo>
                  <a:cubicBezTo>
                    <a:pt x="68" y="37"/>
                    <a:pt x="68" y="37"/>
                    <a:pt x="68" y="37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4"/>
                    <a:pt x="74" y="24"/>
                    <a:pt x="74" y="24"/>
                  </a:cubicBezTo>
                  <a:cubicBezTo>
                    <a:pt x="79" y="29"/>
                    <a:pt x="79" y="29"/>
                    <a:pt x="79" y="29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81" y="24"/>
                    <a:pt x="81" y="24"/>
                    <a:pt x="81" y="24"/>
                  </a:cubicBezTo>
                  <a:cubicBezTo>
                    <a:pt x="79" y="15"/>
                    <a:pt x="79" y="15"/>
                    <a:pt x="79" y="15"/>
                  </a:cubicBezTo>
                  <a:cubicBezTo>
                    <a:pt x="80" y="12"/>
                    <a:pt x="80" y="12"/>
                    <a:pt x="80" y="12"/>
                  </a:cubicBezTo>
                  <a:cubicBezTo>
                    <a:pt x="77" y="11"/>
                    <a:pt x="77" y="11"/>
                    <a:pt x="77" y="11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133" y="16"/>
                    <a:pt x="145" y="19"/>
                  </a:cubicBezTo>
                  <a:cubicBezTo>
                    <a:pt x="156" y="22"/>
                    <a:pt x="230" y="42"/>
                    <a:pt x="235" y="43"/>
                  </a:cubicBezTo>
                  <a:cubicBezTo>
                    <a:pt x="240" y="45"/>
                    <a:pt x="246" y="45"/>
                    <a:pt x="246" y="45"/>
                  </a:cubicBezTo>
                  <a:lnTo>
                    <a:pt x="257" y="4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89" name="Freeform 6"/>
            <p:cNvSpPr>
              <a:spLocks/>
            </p:cNvSpPr>
            <p:nvPr/>
          </p:nvSpPr>
          <p:spPr bwMode="auto">
            <a:xfrm>
              <a:off x="5925595" y="2621841"/>
              <a:ext cx="384509" cy="394627"/>
            </a:xfrm>
            <a:custGeom>
              <a:avLst/>
              <a:gdLst>
                <a:gd name="T0" fmla="*/ 34 w 228"/>
                <a:gd name="T1" fmla="*/ 0 h 234"/>
                <a:gd name="T2" fmla="*/ 228 w 228"/>
                <a:gd name="T3" fmla="*/ 23 h 234"/>
                <a:gd name="T4" fmla="*/ 227 w 228"/>
                <a:gd name="T5" fmla="*/ 44 h 234"/>
                <a:gd name="T6" fmla="*/ 224 w 228"/>
                <a:gd name="T7" fmla="*/ 44 h 234"/>
                <a:gd name="T8" fmla="*/ 210 w 228"/>
                <a:gd name="T9" fmla="*/ 226 h 234"/>
                <a:gd name="T10" fmla="*/ 91 w 228"/>
                <a:gd name="T11" fmla="*/ 215 h 234"/>
                <a:gd name="T12" fmla="*/ 90 w 228"/>
                <a:gd name="T13" fmla="*/ 224 h 234"/>
                <a:gd name="T14" fmla="*/ 32 w 228"/>
                <a:gd name="T15" fmla="*/ 218 h 234"/>
                <a:gd name="T16" fmla="*/ 29 w 228"/>
                <a:gd name="T17" fmla="*/ 234 h 234"/>
                <a:gd name="T18" fmla="*/ 0 w 228"/>
                <a:gd name="T19" fmla="*/ 230 h 234"/>
                <a:gd name="T20" fmla="*/ 34 w 228"/>
                <a:gd name="T21" fmla="*/ 0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8" h="234">
                  <a:moveTo>
                    <a:pt x="34" y="0"/>
                  </a:moveTo>
                  <a:lnTo>
                    <a:pt x="228" y="23"/>
                  </a:lnTo>
                  <a:lnTo>
                    <a:pt x="227" y="44"/>
                  </a:lnTo>
                  <a:lnTo>
                    <a:pt x="224" y="44"/>
                  </a:lnTo>
                  <a:lnTo>
                    <a:pt x="210" y="226"/>
                  </a:lnTo>
                  <a:lnTo>
                    <a:pt x="91" y="215"/>
                  </a:lnTo>
                  <a:lnTo>
                    <a:pt x="90" y="224"/>
                  </a:lnTo>
                  <a:lnTo>
                    <a:pt x="32" y="218"/>
                  </a:lnTo>
                  <a:lnTo>
                    <a:pt x="29" y="234"/>
                  </a:lnTo>
                  <a:lnTo>
                    <a:pt x="0" y="230"/>
                  </a:lnTo>
                  <a:lnTo>
                    <a:pt x="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0" name="Freeform 7"/>
            <p:cNvSpPr>
              <a:spLocks/>
            </p:cNvSpPr>
            <p:nvPr/>
          </p:nvSpPr>
          <p:spPr bwMode="auto">
            <a:xfrm>
              <a:off x="6068941" y="2696045"/>
              <a:ext cx="762272" cy="752153"/>
            </a:xfrm>
            <a:custGeom>
              <a:avLst/>
              <a:gdLst>
                <a:gd name="T0" fmla="*/ 450 w 452"/>
                <a:gd name="T1" fmla="*/ 234 h 446"/>
                <a:gd name="T2" fmla="*/ 446 w 452"/>
                <a:gd name="T3" fmla="*/ 215 h 446"/>
                <a:gd name="T4" fmla="*/ 435 w 452"/>
                <a:gd name="T5" fmla="*/ 131 h 446"/>
                <a:gd name="T6" fmla="*/ 417 w 452"/>
                <a:gd name="T7" fmla="*/ 128 h 446"/>
                <a:gd name="T8" fmla="*/ 398 w 452"/>
                <a:gd name="T9" fmla="*/ 117 h 446"/>
                <a:gd name="T10" fmla="*/ 378 w 452"/>
                <a:gd name="T11" fmla="*/ 116 h 446"/>
                <a:gd name="T12" fmla="*/ 365 w 452"/>
                <a:gd name="T13" fmla="*/ 118 h 446"/>
                <a:gd name="T14" fmla="*/ 352 w 452"/>
                <a:gd name="T15" fmla="*/ 122 h 446"/>
                <a:gd name="T16" fmla="*/ 332 w 452"/>
                <a:gd name="T17" fmla="*/ 118 h 446"/>
                <a:gd name="T18" fmla="*/ 325 w 452"/>
                <a:gd name="T19" fmla="*/ 116 h 446"/>
                <a:gd name="T20" fmla="*/ 310 w 452"/>
                <a:gd name="T21" fmla="*/ 112 h 446"/>
                <a:gd name="T22" fmla="*/ 301 w 452"/>
                <a:gd name="T23" fmla="*/ 111 h 446"/>
                <a:gd name="T24" fmla="*/ 284 w 452"/>
                <a:gd name="T25" fmla="*/ 107 h 446"/>
                <a:gd name="T26" fmla="*/ 269 w 452"/>
                <a:gd name="T27" fmla="*/ 101 h 446"/>
                <a:gd name="T28" fmla="*/ 253 w 452"/>
                <a:gd name="T29" fmla="*/ 93 h 446"/>
                <a:gd name="T30" fmla="*/ 242 w 452"/>
                <a:gd name="T31" fmla="*/ 90 h 446"/>
                <a:gd name="T32" fmla="*/ 125 w 452"/>
                <a:gd name="T33" fmla="*/ 182 h 446"/>
                <a:gd name="T34" fmla="*/ 2 w 452"/>
                <a:gd name="T35" fmla="*/ 183 h 446"/>
                <a:gd name="T36" fmla="*/ 13 w 452"/>
                <a:gd name="T37" fmla="*/ 197 h 446"/>
                <a:gd name="T38" fmla="*/ 22 w 452"/>
                <a:gd name="T39" fmla="*/ 205 h 446"/>
                <a:gd name="T40" fmla="*/ 41 w 452"/>
                <a:gd name="T41" fmla="*/ 224 h 446"/>
                <a:gd name="T42" fmla="*/ 55 w 452"/>
                <a:gd name="T43" fmla="*/ 238 h 446"/>
                <a:gd name="T44" fmla="*/ 59 w 452"/>
                <a:gd name="T45" fmla="*/ 259 h 446"/>
                <a:gd name="T46" fmla="*/ 66 w 452"/>
                <a:gd name="T47" fmla="*/ 278 h 446"/>
                <a:gd name="T48" fmla="*/ 74 w 452"/>
                <a:gd name="T49" fmla="*/ 286 h 446"/>
                <a:gd name="T50" fmla="*/ 88 w 452"/>
                <a:gd name="T51" fmla="*/ 296 h 446"/>
                <a:gd name="T52" fmla="*/ 109 w 452"/>
                <a:gd name="T53" fmla="*/ 307 h 446"/>
                <a:gd name="T54" fmla="*/ 120 w 452"/>
                <a:gd name="T55" fmla="*/ 298 h 446"/>
                <a:gd name="T56" fmla="*/ 127 w 452"/>
                <a:gd name="T57" fmla="*/ 283 h 446"/>
                <a:gd name="T58" fmla="*/ 148 w 452"/>
                <a:gd name="T59" fmla="*/ 275 h 446"/>
                <a:gd name="T60" fmla="*/ 170 w 452"/>
                <a:gd name="T61" fmla="*/ 279 h 446"/>
                <a:gd name="T62" fmla="*/ 183 w 452"/>
                <a:gd name="T63" fmla="*/ 292 h 446"/>
                <a:gd name="T64" fmla="*/ 200 w 452"/>
                <a:gd name="T65" fmla="*/ 320 h 446"/>
                <a:gd name="T66" fmla="*/ 210 w 452"/>
                <a:gd name="T67" fmla="*/ 343 h 446"/>
                <a:gd name="T68" fmla="*/ 235 w 452"/>
                <a:gd name="T69" fmla="*/ 372 h 446"/>
                <a:gd name="T70" fmla="*/ 237 w 452"/>
                <a:gd name="T71" fmla="*/ 388 h 446"/>
                <a:gd name="T72" fmla="*/ 249 w 452"/>
                <a:gd name="T73" fmla="*/ 416 h 446"/>
                <a:gd name="T74" fmla="*/ 273 w 452"/>
                <a:gd name="T75" fmla="*/ 427 h 446"/>
                <a:gd name="T76" fmla="*/ 291 w 452"/>
                <a:gd name="T77" fmla="*/ 438 h 446"/>
                <a:gd name="T78" fmla="*/ 305 w 452"/>
                <a:gd name="T79" fmla="*/ 442 h 446"/>
                <a:gd name="T80" fmla="*/ 321 w 452"/>
                <a:gd name="T81" fmla="*/ 441 h 446"/>
                <a:gd name="T82" fmla="*/ 317 w 452"/>
                <a:gd name="T83" fmla="*/ 425 h 446"/>
                <a:gd name="T84" fmla="*/ 308 w 452"/>
                <a:gd name="T85" fmla="*/ 404 h 446"/>
                <a:gd name="T86" fmla="*/ 318 w 452"/>
                <a:gd name="T87" fmla="*/ 370 h 446"/>
                <a:gd name="T88" fmla="*/ 311 w 452"/>
                <a:gd name="T89" fmla="*/ 361 h 446"/>
                <a:gd name="T90" fmla="*/ 326 w 452"/>
                <a:gd name="T91" fmla="*/ 355 h 446"/>
                <a:gd name="T92" fmla="*/ 324 w 452"/>
                <a:gd name="T93" fmla="*/ 350 h 446"/>
                <a:gd name="T94" fmla="*/ 338 w 452"/>
                <a:gd name="T95" fmla="*/ 350 h 446"/>
                <a:gd name="T96" fmla="*/ 336 w 452"/>
                <a:gd name="T97" fmla="*/ 345 h 446"/>
                <a:gd name="T98" fmla="*/ 347 w 452"/>
                <a:gd name="T99" fmla="*/ 342 h 446"/>
                <a:gd name="T100" fmla="*/ 346 w 452"/>
                <a:gd name="T101" fmla="*/ 331 h 446"/>
                <a:gd name="T102" fmla="*/ 357 w 452"/>
                <a:gd name="T103" fmla="*/ 329 h 446"/>
                <a:gd name="T104" fmla="*/ 367 w 452"/>
                <a:gd name="T105" fmla="*/ 329 h 446"/>
                <a:gd name="T106" fmla="*/ 395 w 452"/>
                <a:gd name="T107" fmla="*/ 314 h 446"/>
                <a:gd name="T108" fmla="*/ 403 w 452"/>
                <a:gd name="T109" fmla="*/ 305 h 446"/>
                <a:gd name="T110" fmla="*/ 403 w 452"/>
                <a:gd name="T111" fmla="*/ 296 h 446"/>
                <a:gd name="T112" fmla="*/ 410 w 452"/>
                <a:gd name="T113" fmla="*/ 286 h 446"/>
                <a:gd name="T114" fmla="*/ 412 w 452"/>
                <a:gd name="T115" fmla="*/ 299 h 446"/>
                <a:gd name="T116" fmla="*/ 439 w 452"/>
                <a:gd name="T117" fmla="*/ 288 h 446"/>
                <a:gd name="T118" fmla="*/ 447 w 452"/>
                <a:gd name="T119" fmla="*/ 268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452" h="446">
                  <a:moveTo>
                    <a:pt x="446" y="253"/>
                  </a:moveTo>
                  <a:lnTo>
                    <a:pt x="448" y="245"/>
                  </a:lnTo>
                  <a:lnTo>
                    <a:pt x="452" y="240"/>
                  </a:lnTo>
                  <a:lnTo>
                    <a:pt x="450" y="234"/>
                  </a:lnTo>
                  <a:lnTo>
                    <a:pt x="448" y="226"/>
                  </a:lnTo>
                  <a:lnTo>
                    <a:pt x="447" y="223"/>
                  </a:lnTo>
                  <a:lnTo>
                    <a:pt x="447" y="217"/>
                  </a:lnTo>
                  <a:lnTo>
                    <a:pt x="446" y="215"/>
                  </a:lnTo>
                  <a:lnTo>
                    <a:pt x="442" y="206"/>
                  </a:lnTo>
                  <a:lnTo>
                    <a:pt x="442" y="204"/>
                  </a:lnTo>
                  <a:lnTo>
                    <a:pt x="435" y="198"/>
                  </a:lnTo>
                  <a:lnTo>
                    <a:pt x="435" y="131"/>
                  </a:lnTo>
                  <a:lnTo>
                    <a:pt x="425" y="130"/>
                  </a:lnTo>
                  <a:lnTo>
                    <a:pt x="423" y="132"/>
                  </a:lnTo>
                  <a:lnTo>
                    <a:pt x="420" y="131"/>
                  </a:lnTo>
                  <a:lnTo>
                    <a:pt x="417" y="128"/>
                  </a:lnTo>
                  <a:lnTo>
                    <a:pt x="413" y="126"/>
                  </a:lnTo>
                  <a:lnTo>
                    <a:pt x="408" y="126"/>
                  </a:lnTo>
                  <a:lnTo>
                    <a:pt x="402" y="122"/>
                  </a:lnTo>
                  <a:lnTo>
                    <a:pt x="398" y="117"/>
                  </a:lnTo>
                  <a:lnTo>
                    <a:pt x="393" y="116"/>
                  </a:lnTo>
                  <a:lnTo>
                    <a:pt x="385" y="118"/>
                  </a:lnTo>
                  <a:lnTo>
                    <a:pt x="383" y="117"/>
                  </a:lnTo>
                  <a:lnTo>
                    <a:pt x="378" y="116"/>
                  </a:lnTo>
                  <a:lnTo>
                    <a:pt x="374" y="119"/>
                  </a:lnTo>
                  <a:lnTo>
                    <a:pt x="372" y="120"/>
                  </a:lnTo>
                  <a:lnTo>
                    <a:pt x="369" y="118"/>
                  </a:lnTo>
                  <a:lnTo>
                    <a:pt x="365" y="118"/>
                  </a:lnTo>
                  <a:lnTo>
                    <a:pt x="363" y="121"/>
                  </a:lnTo>
                  <a:lnTo>
                    <a:pt x="358" y="124"/>
                  </a:lnTo>
                  <a:lnTo>
                    <a:pt x="354" y="125"/>
                  </a:lnTo>
                  <a:lnTo>
                    <a:pt x="352" y="122"/>
                  </a:lnTo>
                  <a:lnTo>
                    <a:pt x="349" y="119"/>
                  </a:lnTo>
                  <a:lnTo>
                    <a:pt x="341" y="120"/>
                  </a:lnTo>
                  <a:lnTo>
                    <a:pt x="336" y="117"/>
                  </a:lnTo>
                  <a:lnTo>
                    <a:pt x="332" y="118"/>
                  </a:lnTo>
                  <a:lnTo>
                    <a:pt x="330" y="122"/>
                  </a:lnTo>
                  <a:lnTo>
                    <a:pt x="328" y="123"/>
                  </a:lnTo>
                  <a:lnTo>
                    <a:pt x="327" y="118"/>
                  </a:lnTo>
                  <a:lnTo>
                    <a:pt x="325" y="116"/>
                  </a:lnTo>
                  <a:lnTo>
                    <a:pt x="319" y="120"/>
                  </a:lnTo>
                  <a:lnTo>
                    <a:pt x="318" y="116"/>
                  </a:lnTo>
                  <a:lnTo>
                    <a:pt x="312" y="112"/>
                  </a:lnTo>
                  <a:lnTo>
                    <a:pt x="310" y="112"/>
                  </a:lnTo>
                  <a:lnTo>
                    <a:pt x="308" y="115"/>
                  </a:lnTo>
                  <a:lnTo>
                    <a:pt x="305" y="117"/>
                  </a:lnTo>
                  <a:lnTo>
                    <a:pt x="302" y="116"/>
                  </a:lnTo>
                  <a:lnTo>
                    <a:pt x="301" y="111"/>
                  </a:lnTo>
                  <a:lnTo>
                    <a:pt x="298" y="111"/>
                  </a:lnTo>
                  <a:lnTo>
                    <a:pt x="295" y="105"/>
                  </a:lnTo>
                  <a:lnTo>
                    <a:pt x="287" y="105"/>
                  </a:lnTo>
                  <a:lnTo>
                    <a:pt x="284" y="107"/>
                  </a:lnTo>
                  <a:lnTo>
                    <a:pt x="281" y="104"/>
                  </a:lnTo>
                  <a:lnTo>
                    <a:pt x="280" y="104"/>
                  </a:lnTo>
                  <a:lnTo>
                    <a:pt x="275" y="105"/>
                  </a:lnTo>
                  <a:lnTo>
                    <a:pt x="269" y="101"/>
                  </a:lnTo>
                  <a:lnTo>
                    <a:pt x="261" y="101"/>
                  </a:lnTo>
                  <a:lnTo>
                    <a:pt x="259" y="94"/>
                  </a:lnTo>
                  <a:lnTo>
                    <a:pt x="255" y="92"/>
                  </a:lnTo>
                  <a:lnTo>
                    <a:pt x="253" y="93"/>
                  </a:lnTo>
                  <a:lnTo>
                    <a:pt x="250" y="92"/>
                  </a:lnTo>
                  <a:lnTo>
                    <a:pt x="247" y="93"/>
                  </a:lnTo>
                  <a:lnTo>
                    <a:pt x="244" y="93"/>
                  </a:lnTo>
                  <a:lnTo>
                    <a:pt x="242" y="90"/>
                  </a:lnTo>
                  <a:lnTo>
                    <a:pt x="235" y="83"/>
                  </a:lnTo>
                  <a:lnTo>
                    <a:pt x="239" y="6"/>
                  </a:lnTo>
                  <a:lnTo>
                    <a:pt x="139" y="0"/>
                  </a:lnTo>
                  <a:lnTo>
                    <a:pt x="125" y="182"/>
                  </a:lnTo>
                  <a:lnTo>
                    <a:pt x="6" y="171"/>
                  </a:lnTo>
                  <a:lnTo>
                    <a:pt x="5" y="180"/>
                  </a:lnTo>
                  <a:lnTo>
                    <a:pt x="0" y="180"/>
                  </a:lnTo>
                  <a:lnTo>
                    <a:pt x="2" y="183"/>
                  </a:lnTo>
                  <a:lnTo>
                    <a:pt x="7" y="186"/>
                  </a:lnTo>
                  <a:lnTo>
                    <a:pt x="10" y="190"/>
                  </a:lnTo>
                  <a:lnTo>
                    <a:pt x="11" y="193"/>
                  </a:lnTo>
                  <a:lnTo>
                    <a:pt x="13" y="197"/>
                  </a:lnTo>
                  <a:lnTo>
                    <a:pt x="15" y="198"/>
                  </a:lnTo>
                  <a:lnTo>
                    <a:pt x="18" y="200"/>
                  </a:lnTo>
                  <a:lnTo>
                    <a:pt x="21" y="202"/>
                  </a:lnTo>
                  <a:lnTo>
                    <a:pt x="22" y="205"/>
                  </a:lnTo>
                  <a:lnTo>
                    <a:pt x="26" y="210"/>
                  </a:lnTo>
                  <a:lnTo>
                    <a:pt x="30" y="213"/>
                  </a:lnTo>
                  <a:lnTo>
                    <a:pt x="38" y="224"/>
                  </a:lnTo>
                  <a:lnTo>
                    <a:pt x="41" y="224"/>
                  </a:lnTo>
                  <a:lnTo>
                    <a:pt x="44" y="227"/>
                  </a:lnTo>
                  <a:lnTo>
                    <a:pt x="48" y="230"/>
                  </a:lnTo>
                  <a:lnTo>
                    <a:pt x="53" y="234"/>
                  </a:lnTo>
                  <a:lnTo>
                    <a:pt x="55" y="238"/>
                  </a:lnTo>
                  <a:lnTo>
                    <a:pt x="55" y="245"/>
                  </a:lnTo>
                  <a:lnTo>
                    <a:pt x="59" y="251"/>
                  </a:lnTo>
                  <a:lnTo>
                    <a:pt x="60" y="255"/>
                  </a:lnTo>
                  <a:lnTo>
                    <a:pt x="59" y="259"/>
                  </a:lnTo>
                  <a:lnTo>
                    <a:pt x="59" y="264"/>
                  </a:lnTo>
                  <a:lnTo>
                    <a:pt x="60" y="270"/>
                  </a:lnTo>
                  <a:lnTo>
                    <a:pt x="65" y="275"/>
                  </a:lnTo>
                  <a:lnTo>
                    <a:pt x="66" y="278"/>
                  </a:lnTo>
                  <a:lnTo>
                    <a:pt x="67" y="279"/>
                  </a:lnTo>
                  <a:lnTo>
                    <a:pt x="69" y="281"/>
                  </a:lnTo>
                  <a:lnTo>
                    <a:pt x="71" y="283"/>
                  </a:lnTo>
                  <a:lnTo>
                    <a:pt x="74" y="286"/>
                  </a:lnTo>
                  <a:lnTo>
                    <a:pt x="78" y="289"/>
                  </a:lnTo>
                  <a:lnTo>
                    <a:pt x="81" y="292"/>
                  </a:lnTo>
                  <a:lnTo>
                    <a:pt x="84" y="293"/>
                  </a:lnTo>
                  <a:lnTo>
                    <a:pt x="88" y="296"/>
                  </a:lnTo>
                  <a:lnTo>
                    <a:pt x="94" y="299"/>
                  </a:lnTo>
                  <a:lnTo>
                    <a:pt x="101" y="304"/>
                  </a:lnTo>
                  <a:lnTo>
                    <a:pt x="104" y="305"/>
                  </a:lnTo>
                  <a:lnTo>
                    <a:pt x="109" y="307"/>
                  </a:lnTo>
                  <a:lnTo>
                    <a:pt x="113" y="307"/>
                  </a:lnTo>
                  <a:lnTo>
                    <a:pt x="115" y="303"/>
                  </a:lnTo>
                  <a:lnTo>
                    <a:pt x="118" y="300"/>
                  </a:lnTo>
                  <a:lnTo>
                    <a:pt x="120" y="298"/>
                  </a:lnTo>
                  <a:lnTo>
                    <a:pt x="123" y="297"/>
                  </a:lnTo>
                  <a:lnTo>
                    <a:pt x="123" y="292"/>
                  </a:lnTo>
                  <a:lnTo>
                    <a:pt x="125" y="288"/>
                  </a:lnTo>
                  <a:lnTo>
                    <a:pt x="127" y="283"/>
                  </a:lnTo>
                  <a:lnTo>
                    <a:pt x="132" y="277"/>
                  </a:lnTo>
                  <a:lnTo>
                    <a:pt x="139" y="276"/>
                  </a:lnTo>
                  <a:lnTo>
                    <a:pt x="143" y="275"/>
                  </a:lnTo>
                  <a:lnTo>
                    <a:pt x="148" y="275"/>
                  </a:lnTo>
                  <a:lnTo>
                    <a:pt x="153" y="277"/>
                  </a:lnTo>
                  <a:lnTo>
                    <a:pt x="159" y="278"/>
                  </a:lnTo>
                  <a:lnTo>
                    <a:pt x="162" y="278"/>
                  </a:lnTo>
                  <a:lnTo>
                    <a:pt x="170" y="279"/>
                  </a:lnTo>
                  <a:lnTo>
                    <a:pt x="173" y="281"/>
                  </a:lnTo>
                  <a:lnTo>
                    <a:pt x="176" y="287"/>
                  </a:lnTo>
                  <a:lnTo>
                    <a:pt x="178" y="287"/>
                  </a:lnTo>
                  <a:lnTo>
                    <a:pt x="183" y="292"/>
                  </a:lnTo>
                  <a:lnTo>
                    <a:pt x="187" y="294"/>
                  </a:lnTo>
                  <a:lnTo>
                    <a:pt x="190" y="300"/>
                  </a:lnTo>
                  <a:lnTo>
                    <a:pt x="196" y="308"/>
                  </a:lnTo>
                  <a:lnTo>
                    <a:pt x="200" y="320"/>
                  </a:lnTo>
                  <a:lnTo>
                    <a:pt x="203" y="324"/>
                  </a:lnTo>
                  <a:lnTo>
                    <a:pt x="207" y="332"/>
                  </a:lnTo>
                  <a:lnTo>
                    <a:pt x="207" y="335"/>
                  </a:lnTo>
                  <a:lnTo>
                    <a:pt x="210" y="343"/>
                  </a:lnTo>
                  <a:lnTo>
                    <a:pt x="218" y="350"/>
                  </a:lnTo>
                  <a:lnTo>
                    <a:pt x="220" y="358"/>
                  </a:lnTo>
                  <a:lnTo>
                    <a:pt x="230" y="370"/>
                  </a:lnTo>
                  <a:lnTo>
                    <a:pt x="235" y="372"/>
                  </a:lnTo>
                  <a:lnTo>
                    <a:pt x="234" y="381"/>
                  </a:lnTo>
                  <a:lnTo>
                    <a:pt x="232" y="383"/>
                  </a:lnTo>
                  <a:lnTo>
                    <a:pt x="234" y="385"/>
                  </a:lnTo>
                  <a:lnTo>
                    <a:pt x="237" y="388"/>
                  </a:lnTo>
                  <a:lnTo>
                    <a:pt x="237" y="394"/>
                  </a:lnTo>
                  <a:lnTo>
                    <a:pt x="243" y="405"/>
                  </a:lnTo>
                  <a:lnTo>
                    <a:pt x="246" y="411"/>
                  </a:lnTo>
                  <a:lnTo>
                    <a:pt x="249" y="416"/>
                  </a:lnTo>
                  <a:lnTo>
                    <a:pt x="251" y="421"/>
                  </a:lnTo>
                  <a:lnTo>
                    <a:pt x="259" y="422"/>
                  </a:lnTo>
                  <a:lnTo>
                    <a:pt x="264" y="427"/>
                  </a:lnTo>
                  <a:lnTo>
                    <a:pt x="273" y="427"/>
                  </a:lnTo>
                  <a:lnTo>
                    <a:pt x="280" y="434"/>
                  </a:lnTo>
                  <a:lnTo>
                    <a:pt x="284" y="434"/>
                  </a:lnTo>
                  <a:lnTo>
                    <a:pt x="286" y="437"/>
                  </a:lnTo>
                  <a:lnTo>
                    <a:pt x="291" y="438"/>
                  </a:lnTo>
                  <a:lnTo>
                    <a:pt x="292" y="436"/>
                  </a:lnTo>
                  <a:lnTo>
                    <a:pt x="302" y="438"/>
                  </a:lnTo>
                  <a:lnTo>
                    <a:pt x="302" y="439"/>
                  </a:lnTo>
                  <a:lnTo>
                    <a:pt x="305" y="442"/>
                  </a:lnTo>
                  <a:lnTo>
                    <a:pt x="310" y="446"/>
                  </a:lnTo>
                  <a:lnTo>
                    <a:pt x="313" y="444"/>
                  </a:lnTo>
                  <a:lnTo>
                    <a:pt x="314" y="442"/>
                  </a:lnTo>
                  <a:lnTo>
                    <a:pt x="321" y="441"/>
                  </a:lnTo>
                  <a:lnTo>
                    <a:pt x="319" y="436"/>
                  </a:lnTo>
                  <a:lnTo>
                    <a:pt x="319" y="433"/>
                  </a:lnTo>
                  <a:lnTo>
                    <a:pt x="318" y="429"/>
                  </a:lnTo>
                  <a:lnTo>
                    <a:pt x="317" y="425"/>
                  </a:lnTo>
                  <a:lnTo>
                    <a:pt x="314" y="423"/>
                  </a:lnTo>
                  <a:lnTo>
                    <a:pt x="312" y="417"/>
                  </a:lnTo>
                  <a:lnTo>
                    <a:pt x="311" y="411"/>
                  </a:lnTo>
                  <a:lnTo>
                    <a:pt x="308" y="404"/>
                  </a:lnTo>
                  <a:lnTo>
                    <a:pt x="308" y="398"/>
                  </a:lnTo>
                  <a:lnTo>
                    <a:pt x="311" y="389"/>
                  </a:lnTo>
                  <a:lnTo>
                    <a:pt x="314" y="380"/>
                  </a:lnTo>
                  <a:lnTo>
                    <a:pt x="318" y="370"/>
                  </a:lnTo>
                  <a:lnTo>
                    <a:pt x="317" y="368"/>
                  </a:lnTo>
                  <a:lnTo>
                    <a:pt x="314" y="366"/>
                  </a:lnTo>
                  <a:lnTo>
                    <a:pt x="311" y="363"/>
                  </a:lnTo>
                  <a:lnTo>
                    <a:pt x="311" y="361"/>
                  </a:lnTo>
                  <a:lnTo>
                    <a:pt x="313" y="362"/>
                  </a:lnTo>
                  <a:lnTo>
                    <a:pt x="322" y="361"/>
                  </a:lnTo>
                  <a:lnTo>
                    <a:pt x="323" y="361"/>
                  </a:lnTo>
                  <a:lnTo>
                    <a:pt x="326" y="355"/>
                  </a:lnTo>
                  <a:lnTo>
                    <a:pt x="323" y="355"/>
                  </a:lnTo>
                  <a:lnTo>
                    <a:pt x="322" y="353"/>
                  </a:lnTo>
                  <a:lnTo>
                    <a:pt x="322" y="351"/>
                  </a:lnTo>
                  <a:lnTo>
                    <a:pt x="324" y="350"/>
                  </a:lnTo>
                  <a:lnTo>
                    <a:pt x="328" y="350"/>
                  </a:lnTo>
                  <a:lnTo>
                    <a:pt x="333" y="350"/>
                  </a:lnTo>
                  <a:lnTo>
                    <a:pt x="335" y="351"/>
                  </a:lnTo>
                  <a:lnTo>
                    <a:pt x="338" y="350"/>
                  </a:lnTo>
                  <a:lnTo>
                    <a:pt x="343" y="346"/>
                  </a:lnTo>
                  <a:lnTo>
                    <a:pt x="341" y="346"/>
                  </a:lnTo>
                  <a:lnTo>
                    <a:pt x="337" y="349"/>
                  </a:lnTo>
                  <a:lnTo>
                    <a:pt x="336" y="345"/>
                  </a:lnTo>
                  <a:lnTo>
                    <a:pt x="338" y="339"/>
                  </a:lnTo>
                  <a:lnTo>
                    <a:pt x="340" y="341"/>
                  </a:lnTo>
                  <a:lnTo>
                    <a:pt x="342" y="342"/>
                  </a:lnTo>
                  <a:lnTo>
                    <a:pt x="347" y="342"/>
                  </a:lnTo>
                  <a:lnTo>
                    <a:pt x="349" y="340"/>
                  </a:lnTo>
                  <a:lnTo>
                    <a:pt x="348" y="336"/>
                  </a:lnTo>
                  <a:lnTo>
                    <a:pt x="345" y="332"/>
                  </a:lnTo>
                  <a:lnTo>
                    <a:pt x="346" y="331"/>
                  </a:lnTo>
                  <a:lnTo>
                    <a:pt x="349" y="331"/>
                  </a:lnTo>
                  <a:lnTo>
                    <a:pt x="352" y="329"/>
                  </a:lnTo>
                  <a:lnTo>
                    <a:pt x="354" y="331"/>
                  </a:lnTo>
                  <a:lnTo>
                    <a:pt x="357" y="329"/>
                  </a:lnTo>
                  <a:lnTo>
                    <a:pt x="358" y="331"/>
                  </a:lnTo>
                  <a:lnTo>
                    <a:pt x="361" y="333"/>
                  </a:lnTo>
                  <a:lnTo>
                    <a:pt x="364" y="331"/>
                  </a:lnTo>
                  <a:lnTo>
                    <a:pt x="367" y="329"/>
                  </a:lnTo>
                  <a:lnTo>
                    <a:pt x="374" y="327"/>
                  </a:lnTo>
                  <a:lnTo>
                    <a:pt x="381" y="326"/>
                  </a:lnTo>
                  <a:lnTo>
                    <a:pt x="392" y="320"/>
                  </a:lnTo>
                  <a:lnTo>
                    <a:pt x="395" y="314"/>
                  </a:lnTo>
                  <a:lnTo>
                    <a:pt x="396" y="309"/>
                  </a:lnTo>
                  <a:lnTo>
                    <a:pt x="399" y="307"/>
                  </a:lnTo>
                  <a:lnTo>
                    <a:pt x="402" y="306"/>
                  </a:lnTo>
                  <a:lnTo>
                    <a:pt x="403" y="305"/>
                  </a:lnTo>
                  <a:lnTo>
                    <a:pt x="406" y="303"/>
                  </a:lnTo>
                  <a:lnTo>
                    <a:pt x="405" y="300"/>
                  </a:lnTo>
                  <a:lnTo>
                    <a:pt x="404" y="297"/>
                  </a:lnTo>
                  <a:lnTo>
                    <a:pt x="403" y="296"/>
                  </a:lnTo>
                  <a:lnTo>
                    <a:pt x="402" y="294"/>
                  </a:lnTo>
                  <a:lnTo>
                    <a:pt x="403" y="291"/>
                  </a:lnTo>
                  <a:lnTo>
                    <a:pt x="407" y="288"/>
                  </a:lnTo>
                  <a:lnTo>
                    <a:pt x="410" y="286"/>
                  </a:lnTo>
                  <a:lnTo>
                    <a:pt x="412" y="286"/>
                  </a:lnTo>
                  <a:lnTo>
                    <a:pt x="412" y="289"/>
                  </a:lnTo>
                  <a:lnTo>
                    <a:pt x="412" y="293"/>
                  </a:lnTo>
                  <a:lnTo>
                    <a:pt x="412" y="299"/>
                  </a:lnTo>
                  <a:lnTo>
                    <a:pt x="413" y="300"/>
                  </a:lnTo>
                  <a:lnTo>
                    <a:pt x="419" y="295"/>
                  </a:lnTo>
                  <a:lnTo>
                    <a:pt x="424" y="294"/>
                  </a:lnTo>
                  <a:lnTo>
                    <a:pt x="439" y="288"/>
                  </a:lnTo>
                  <a:lnTo>
                    <a:pt x="441" y="287"/>
                  </a:lnTo>
                  <a:lnTo>
                    <a:pt x="444" y="282"/>
                  </a:lnTo>
                  <a:lnTo>
                    <a:pt x="447" y="272"/>
                  </a:lnTo>
                  <a:lnTo>
                    <a:pt x="447" y="268"/>
                  </a:lnTo>
                  <a:lnTo>
                    <a:pt x="444" y="261"/>
                  </a:lnTo>
                  <a:lnTo>
                    <a:pt x="446" y="256"/>
                  </a:lnTo>
                  <a:lnTo>
                    <a:pt x="446" y="253"/>
                  </a:lnTo>
                  <a:close/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1" name="Freeform 8"/>
            <p:cNvSpPr>
              <a:spLocks/>
            </p:cNvSpPr>
            <p:nvPr/>
          </p:nvSpPr>
          <p:spPr bwMode="auto">
            <a:xfrm>
              <a:off x="5613602" y="2574620"/>
              <a:ext cx="369330" cy="435102"/>
            </a:xfrm>
            <a:custGeom>
              <a:avLst/>
              <a:gdLst>
                <a:gd name="T0" fmla="*/ 73 w 259"/>
                <a:gd name="T1" fmla="*/ 0 h 304"/>
                <a:gd name="T2" fmla="*/ 68 w 259"/>
                <a:gd name="T3" fmla="*/ 25 h 304"/>
                <a:gd name="T4" fmla="*/ 62 w 259"/>
                <a:gd name="T5" fmla="*/ 43 h 304"/>
                <a:gd name="T6" fmla="*/ 59 w 259"/>
                <a:gd name="T7" fmla="*/ 45 h 304"/>
                <a:gd name="T8" fmla="*/ 56 w 259"/>
                <a:gd name="T9" fmla="*/ 43 h 304"/>
                <a:gd name="T10" fmla="*/ 51 w 259"/>
                <a:gd name="T11" fmla="*/ 39 h 304"/>
                <a:gd name="T12" fmla="*/ 47 w 259"/>
                <a:gd name="T13" fmla="*/ 41 h 304"/>
                <a:gd name="T14" fmla="*/ 45 w 259"/>
                <a:gd name="T15" fmla="*/ 37 h 304"/>
                <a:gd name="T16" fmla="*/ 38 w 259"/>
                <a:gd name="T17" fmla="*/ 39 h 304"/>
                <a:gd name="T18" fmla="*/ 35 w 259"/>
                <a:gd name="T19" fmla="*/ 42 h 304"/>
                <a:gd name="T20" fmla="*/ 35 w 259"/>
                <a:gd name="T21" fmla="*/ 53 h 304"/>
                <a:gd name="T22" fmla="*/ 35 w 259"/>
                <a:gd name="T23" fmla="*/ 67 h 304"/>
                <a:gd name="T24" fmla="*/ 35 w 259"/>
                <a:gd name="T25" fmla="*/ 80 h 304"/>
                <a:gd name="T26" fmla="*/ 34 w 259"/>
                <a:gd name="T27" fmla="*/ 84 h 304"/>
                <a:gd name="T28" fmla="*/ 31 w 259"/>
                <a:gd name="T29" fmla="*/ 89 h 304"/>
                <a:gd name="T30" fmla="*/ 30 w 259"/>
                <a:gd name="T31" fmla="*/ 94 h 304"/>
                <a:gd name="T32" fmla="*/ 30 w 259"/>
                <a:gd name="T33" fmla="*/ 101 h 304"/>
                <a:gd name="T34" fmla="*/ 34 w 259"/>
                <a:gd name="T35" fmla="*/ 110 h 304"/>
                <a:gd name="T36" fmla="*/ 35 w 259"/>
                <a:gd name="T37" fmla="*/ 119 h 304"/>
                <a:gd name="T38" fmla="*/ 37 w 259"/>
                <a:gd name="T39" fmla="*/ 122 h 304"/>
                <a:gd name="T40" fmla="*/ 42 w 259"/>
                <a:gd name="T41" fmla="*/ 128 h 304"/>
                <a:gd name="T42" fmla="*/ 39 w 259"/>
                <a:gd name="T43" fmla="*/ 130 h 304"/>
                <a:gd name="T44" fmla="*/ 34 w 259"/>
                <a:gd name="T45" fmla="*/ 134 h 304"/>
                <a:gd name="T46" fmla="*/ 24 w 259"/>
                <a:gd name="T47" fmla="*/ 141 h 304"/>
                <a:gd name="T48" fmla="*/ 21 w 259"/>
                <a:gd name="T49" fmla="*/ 154 h 304"/>
                <a:gd name="T50" fmla="*/ 17 w 259"/>
                <a:gd name="T51" fmla="*/ 162 h 304"/>
                <a:gd name="T52" fmla="*/ 13 w 259"/>
                <a:gd name="T53" fmla="*/ 166 h 304"/>
                <a:gd name="T54" fmla="*/ 11 w 259"/>
                <a:gd name="T55" fmla="*/ 167 h 304"/>
                <a:gd name="T56" fmla="*/ 9 w 259"/>
                <a:gd name="T57" fmla="*/ 171 h 304"/>
                <a:gd name="T58" fmla="*/ 10 w 259"/>
                <a:gd name="T59" fmla="*/ 178 h 304"/>
                <a:gd name="T60" fmla="*/ 9 w 259"/>
                <a:gd name="T61" fmla="*/ 183 h 304"/>
                <a:gd name="T62" fmla="*/ 15 w 259"/>
                <a:gd name="T63" fmla="*/ 188 h 304"/>
                <a:gd name="T64" fmla="*/ 13 w 259"/>
                <a:gd name="T65" fmla="*/ 192 h 304"/>
                <a:gd name="T66" fmla="*/ 5 w 259"/>
                <a:gd name="T67" fmla="*/ 196 h 304"/>
                <a:gd name="T68" fmla="*/ 3 w 259"/>
                <a:gd name="T69" fmla="*/ 200 h 304"/>
                <a:gd name="T70" fmla="*/ 0 w 259"/>
                <a:gd name="T71" fmla="*/ 206 h 304"/>
                <a:gd name="T72" fmla="*/ 139 w 259"/>
                <a:gd name="T73" fmla="*/ 291 h 304"/>
                <a:gd name="T74" fmla="*/ 182 w 259"/>
                <a:gd name="T75" fmla="*/ 299 h 304"/>
                <a:gd name="T76" fmla="*/ 218 w 259"/>
                <a:gd name="T77" fmla="*/ 304 h 304"/>
                <a:gd name="T78" fmla="*/ 219 w 259"/>
                <a:gd name="T79" fmla="*/ 304 h 304"/>
                <a:gd name="T80" fmla="*/ 259 w 259"/>
                <a:gd name="T81" fmla="*/ 33 h 304"/>
                <a:gd name="T82" fmla="*/ 73 w 259"/>
                <a:gd name="T83" fmla="*/ 0 h 3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59" h="304">
                  <a:moveTo>
                    <a:pt x="73" y="0"/>
                  </a:moveTo>
                  <a:cubicBezTo>
                    <a:pt x="73" y="0"/>
                    <a:pt x="69" y="19"/>
                    <a:pt x="68" y="25"/>
                  </a:cubicBezTo>
                  <a:cubicBezTo>
                    <a:pt x="66" y="29"/>
                    <a:pt x="62" y="43"/>
                    <a:pt x="62" y="43"/>
                  </a:cubicBezTo>
                  <a:cubicBezTo>
                    <a:pt x="59" y="45"/>
                    <a:pt x="59" y="45"/>
                    <a:pt x="59" y="45"/>
                  </a:cubicBezTo>
                  <a:cubicBezTo>
                    <a:pt x="56" y="43"/>
                    <a:pt x="56" y="43"/>
                    <a:pt x="56" y="43"/>
                  </a:cubicBezTo>
                  <a:cubicBezTo>
                    <a:pt x="51" y="39"/>
                    <a:pt x="51" y="39"/>
                    <a:pt x="51" y="39"/>
                  </a:cubicBezTo>
                  <a:cubicBezTo>
                    <a:pt x="47" y="41"/>
                    <a:pt x="47" y="41"/>
                    <a:pt x="47" y="41"/>
                  </a:cubicBezTo>
                  <a:cubicBezTo>
                    <a:pt x="45" y="37"/>
                    <a:pt x="45" y="37"/>
                    <a:pt x="45" y="37"/>
                  </a:cubicBezTo>
                  <a:cubicBezTo>
                    <a:pt x="38" y="39"/>
                    <a:pt x="38" y="39"/>
                    <a:pt x="38" y="39"/>
                  </a:cubicBezTo>
                  <a:cubicBezTo>
                    <a:pt x="35" y="42"/>
                    <a:pt x="35" y="42"/>
                    <a:pt x="35" y="42"/>
                  </a:cubicBezTo>
                  <a:cubicBezTo>
                    <a:pt x="35" y="53"/>
                    <a:pt x="35" y="53"/>
                    <a:pt x="35" y="5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35" y="80"/>
                    <a:pt x="35" y="80"/>
                    <a:pt x="35" y="80"/>
                  </a:cubicBezTo>
                  <a:cubicBezTo>
                    <a:pt x="34" y="84"/>
                    <a:pt x="34" y="84"/>
                    <a:pt x="34" y="84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30" y="94"/>
                    <a:pt x="30" y="94"/>
                    <a:pt x="30" y="94"/>
                  </a:cubicBezTo>
                  <a:cubicBezTo>
                    <a:pt x="30" y="101"/>
                    <a:pt x="30" y="101"/>
                    <a:pt x="30" y="101"/>
                  </a:cubicBezTo>
                  <a:cubicBezTo>
                    <a:pt x="34" y="110"/>
                    <a:pt x="34" y="110"/>
                    <a:pt x="34" y="110"/>
                  </a:cubicBezTo>
                  <a:cubicBezTo>
                    <a:pt x="35" y="119"/>
                    <a:pt x="35" y="119"/>
                    <a:pt x="35" y="119"/>
                  </a:cubicBezTo>
                  <a:cubicBezTo>
                    <a:pt x="37" y="122"/>
                    <a:pt x="37" y="122"/>
                    <a:pt x="37" y="122"/>
                  </a:cubicBezTo>
                  <a:cubicBezTo>
                    <a:pt x="42" y="128"/>
                    <a:pt x="42" y="128"/>
                    <a:pt x="42" y="128"/>
                  </a:cubicBezTo>
                  <a:cubicBezTo>
                    <a:pt x="39" y="130"/>
                    <a:pt x="39" y="130"/>
                    <a:pt x="39" y="130"/>
                  </a:cubicBezTo>
                  <a:cubicBezTo>
                    <a:pt x="34" y="134"/>
                    <a:pt x="34" y="134"/>
                    <a:pt x="34" y="134"/>
                  </a:cubicBezTo>
                  <a:cubicBezTo>
                    <a:pt x="24" y="141"/>
                    <a:pt x="24" y="141"/>
                    <a:pt x="24" y="141"/>
                  </a:cubicBezTo>
                  <a:cubicBezTo>
                    <a:pt x="21" y="154"/>
                    <a:pt x="21" y="154"/>
                    <a:pt x="21" y="154"/>
                  </a:cubicBezTo>
                  <a:cubicBezTo>
                    <a:pt x="17" y="162"/>
                    <a:pt x="17" y="162"/>
                    <a:pt x="17" y="162"/>
                  </a:cubicBezTo>
                  <a:cubicBezTo>
                    <a:pt x="13" y="166"/>
                    <a:pt x="13" y="166"/>
                    <a:pt x="13" y="166"/>
                  </a:cubicBezTo>
                  <a:cubicBezTo>
                    <a:pt x="11" y="167"/>
                    <a:pt x="11" y="167"/>
                    <a:pt x="11" y="167"/>
                  </a:cubicBezTo>
                  <a:cubicBezTo>
                    <a:pt x="9" y="171"/>
                    <a:pt x="9" y="171"/>
                    <a:pt x="9" y="171"/>
                  </a:cubicBezTo>
                  <a:cubicBezTo>
                    <a:pt x="10" y="178"/>
                    <a:pt x="10" y="178"/>
                    <a:pt x="10" y="178"/>
                  </a:cubicBezTo>
                  <a:cubicBezTo>
                    <a:pt x="9" y="183"/>
                    <a:pt x="9" y="183"/>
                    <a:pt x="9" y="183"/>
                  </a:cubicBezTo>
                  <a:cubicBezTo>
                    <a:pt x="15" y="188"/>
                    <a:pt x="15" y="188"/>
                    <a:pt x="15" y="188"/>
                  </a:cubicBezTo>
                  <a:cubicBezTo>
                    <a:pt x="13" y="192"/>
                    <a:pt x="13" y="192"/>
                    <a:pt x="13" y="192"/>
                  </a:cubicBezTo>
                  <a:cubicBezTo>
                    <a:pt x="5" y="196"/>
                    <a:pt x="5" y="196"/>
                    <a:pt x="5" y="196"/>
                  </a:cubicBezTo>
                  <a:cubicBezTo>
                    <a:pt x="3" y="200"/>
                    <a:pt x="3" y="200"/>
                    <a:pt x="3" y="200"/>
                  </a:cubicBezTo>
                  <a:cubicBezTo>
                    <a:pt x="0" y="206"/>
                    <a:pt x="0" y="206"/>
                    <a:pt x="0" y="206"/>
                  </a:cubicBezTo>
                  <a:cubicBezTo>
                    <a:pt x="139" y="291"/>
                    <a:pt x="139" y="291"/>
                    <a:pt x="139" y="291"/>
                  </a:cubicBezTo>
                  <a:cubicBezTo>
                    <a:pt x="182" y="299"/>
                    <a:pt x="182" y="299"/>
                    <a:pt x="182" y="299"/>
                  </a:cubicBezTo>
                  <a:cubicBezTo>
                    <a:pt x="218" y="304"/>
                    <a:pt x="218" y="304"/>
                    <a:pt x="218" y="304"/>
                  </a:cubicBezTo>
                  <a:cubicBezTo>
                    <a:pt x="219" y="304"/>
                    <a:pt x="219" y="304"/>
                    <a:pt x="219" y="304"/>
                  </a:cubicBezTo>
                  <a:cubicBezTo>
                    <a:pt x="259" y="33"/>
                    <a:pt x="259" y="33"/>
                    <a:pt x="259" y="33"/>
                  </a:cubicBezTo>
                  <a:lnTo>
                    <a:pt x="73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2" name="Freeform 9"/>
            <p:cNvSpPr>
              <a:spLocks/>
            </p:cNvSpPr>
            <p:nvPr/>
          </p:nvSpPr>
          <p:spPr bwMode="auto">
            <a:xfrm>
              <a:off x="5239212" y="2105790"/>
              <a:ext cx="433415" cy="750467"/>
            </a:xfrm>
            <a:custGeom>
              <a:avLst/>
              <a:gdLst>
                <a:gd name="T0" fmla="*/ 229 w 257"/>
                <a:gd name="T1" fmla="*/ 433 h 445"/>
                <a:gd name="T2" fmla="*/ 231 w 257"/>
                <a:gd name="T3" fmla="*/ 420 h 445"/>
                <a:gd name="T4" fmla="*/ 239 w 257"/>
                <a:gd name="T5" fmla="*/ 409 h 445"/>
                <a:gd name="T6" fmla="*/ 255 w 257"/>
                <a:gd name="T7" fmla="*/ 388 h 445"/>
                <a:gd name="T8" fmla="*/ 251 w 257"/>
                <a:gd name="T9" fmla="*/ 379 h 445"/>
                <a:gd name="T10" fmla="*/ 247 w 257"/>
                <a:gd name="T11" fmla="*/ 358 h 445"/>
                <a:gd name="T12" fmla="*/ 118 w 257"/>
                <a:gd name="T13" fmla="*/ 158 h 445"/>
                <a:gd name="T14" fmla="*/ 113 w 257"/>
                <a:gd name="T15" fmla="*/ 153 h 445"/>
                <a:gd name="T16" fmla="*/ 117 w 257"/>
                <a:gd name="T17" fmla="*/ 146 h 445"/>
                <a:gd name="T18" fmla="*/ 26 w 257"/>
                <a:gd name="T19" fmla="*/ 0 h 445"/>
                <a:gd name="T20" fmla="*/ 23 w 257"/>
                <a:gd name="T21" fmla="*/ 9 h 445"/>
                <a:gd name="T22" fmla="*/ 22 w 257"/>
                <a:gd name="T23" fmla="*/ 25 h 445"/>
                <a:gd name="T24" fmla="*/ 17 w 257"/>
                <a:gd name="T25" fmla="*/ 34 h 445"/>
                <a:gd name="T26" fmla="*/ 7 w 257"/>
                <a:gd name="T27" fmla="*/ 50 h 445"/>
                <a:gd name="T28" fmla="*/ 0 w 257"/>
                <a:gd name="T29" fmla="*/ 62 h 445"/>
                <a:gd name="T30" fmla="*/ 3 w 257"/>
                <a:gd name="T31" fmla="*/ 75 h 445"/>
                <a:gd name="T32" fmla="*/ 9 w 257"/>
                <a:gd name="T33" fmla="*/ 90 h 445"/>
                <a:gd name="T34" fmla="*/ 5 w 257"/>
                <a:gd name="T35" fmla="*/ 110 h 445"/>
                <a:gd name="T36" fmla="*/ 2 w 257"/>
                <a:gd name="T37" fmla="*/ 122 h 445"/>
                <a:gd name="T38" fmla="*/ 11 w 257"/>
                <a:gd name="T39" fmla="*/ 145 h 445"/>
                <a:gd name="T40" fmla="*/ 17 w 257"/>
                <a:gd name="T41" fmla="*/ 161 h 445"/>
                <a:gd name="T42" fmla="*/ 14 w 257"/>
                <a:gd name="T43" fmla="*/ 169 h 445"/>
                <a:gd name="T44" fmla="*/ 23 w 257"/>
                <a:gd name="T45" fmla="*/ 176 h 445"/>
                <a:gd name="T46" fmla="*/ 29 w 257"/>
                <a:gd name="T47" fmla="*/ 175 h 445"/>
                <a:gd name="T48" fmla="*/ 37 w 257"/>
                <a:gd name="T49" fmla="*/ 172 h 445"/>
                <a:gd name="T50" fmla="*/ 51 w 257"/>
                <a:gd name="T51" fmla="*/ 177 h 445"/>
                <a:gd name="T52" fmla="*/ 49 w 257"/>
                <a:gd name="T53" fmla="*/ 179 h 445"/>
                <a:gd name="T54" fmla="*/ 40 w 257"/>
                <a:gd name="T55" fmla="*/ 176 h 445"/>
                <a:gd name="T56" fmla="*/ 33 w 257"/>
                <a:gd name="T57" fmla="*/ 175 h 445"/>
                <a:gd name="T58" fmla="*/ 35 w 257"/>
                <a:gd name="T59" fmla="*/ 187 h 445"/>
                <a:gd name="T60" fmla="*/ 30 w 257"/>
                <a:gd name="T61" fmla="*/ 192 h 445"/>
                <a:gd name="T62" fmla="*/ 29 w 257"/>
                <a:gd name="T63" fmla="*/ 185 h 445"/>
                <a:gd name="T64" fmla="*/ 24 w 257"/>
                <a:gd name="T65" fmla="*/ 187 h 445"/>
                <a:gd name="T66" fmla="*/ 23 w 257"/>
                <a:gd name="T67" fmla="*/ 204 h 445"/>
                <a:gd name="T68" fmla="*/ 30 w 257"/>
                <a:gd name="T69" fmla="*/ 217 h 445"/>
                <a:gd name="T70" fmla="*/ 35 w 257"/>
                <a:gd name="T71" fmla="*/ 229 h 445"/>
                <a:gd name="T72" fmla="*/ 28 w 257"/>
                <a:gd name="T73" fmla="*/ 234 h 445"/>
                <a:gd name="T74" fmla="*/ 34 w 257"/>
                <a:gd name="T75" fmla="*/ 255 h 445"/>
                <a:gd name="T76" fmla="*/ 42 w 257"/>
                <a:gd name="T77" fmla="*/ 275 h 445"/>
                <a:gd name="T78" fmla="*/ 50 w 257"/>
                <a:gd name="T79" fmla="*/ 288 h 445"/>
                <a:gd name="T80" fmla="*/ 50 w 257"/>
                <a:gd name="T81" fmla="*/ 298 h 445"/>
                <a:gd name="T82" fmla="*/ 53 w 257"/>
                <a:gd name="T83" fmla="*/ 307 h 445"/>
                <a:gd name="T84" fmla="*/ 50 w 257"/>
                <a:gd name="T85" fmla="*/ 327 h 445"/>
                <a:gd name="T86" fmla="*/ 73 w 257"/>
                <a:gd name="T87" fmla="*/ 339 h 445"/>
                <a:gd name="T88" fmla="*/ 91 w 257"/>
                <a:gd name="T89" fmla="*/ 355 h 445"/>
                <a:gd name="T90" fmla="*/ 112 w 257"/>
                <a:gd name="T91" fmla="*/ 374 h 445"/>
                <a:gd name="T92" fmla="*/ 128 w 257"/>
                <a:gd name="T93" fmla="*/ 388 h 445"/>
                <a:gd name="T94" fmla="*/ 143 w 257"/>
                <a:gd name="T95" fmla="*/ 414 h 445"/>
                <a:gd name="T96" fmla="*/ 143 w 257"/>
                <a:gd name="T97" fmla="*/ 434 h 445"/>
                <a:gd name="T98" fmla="*/ 226 w 257"/>
                <a:gd name="T99" fmla="*/ 444 h 4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7" h="445">
                  <a:moveTo>
                    <a:pt x="233" y="441"/>
                  </a:moveTo>
                  <a:lnTo>
                    <a:pt x="234" y="438"/>
                  </a:lnTo>
                  <a:lnTo>
                    <a:pt x="229" y="433"/>
                  </a:lnTo>
                  <a:lnTo>
                    <a:pt x="230" y="429"/>
                  </a:lnTo>
                  <a:lnTo>
                    <a:pt x="229" y="423"/>
                  </a:lnTo>
                  <a:lnTo>
                    <a:pt x="231" y="420"/>
                  </a:lnTo>
                  <a:lnTo>
                    <a:pt x="233" y="419"/>
                  </a:lnTo>
                  <a:lnTo>
                    <a:pt x="236" y="416"/>
                  </a:lnTo>
                  <a:lnTo>
                    <a:pt x="239" y="409"/>
                  </a:lnTo>
                  <a:lnTo>
                    <a:pt x="242" y="398"/>
                  </a:lnTo>
                  <a:lnTo>
                    <a:pt x="250" y="392"/>
                  </a:lnTo>
                  <a:lnTo>
                    <a:pt x="255" y="388"/>
                  </a:lnTo>
                  <a:lnTo>
                    <a:pt x="257" y="387"/>
                  </a:lnTo>
                  <a:lnTo>
                    <a:pt x="253" y="382"/>
                  </a:lnTo>
                  <a:lnTo>
                    <a:pt x="251" y="379"/>
                  </a:lnTo>
                  <a:lnTo>
                    <a:pt x="250" y="372"/>
                  </a:lnTo>
                  <a:lnTo>
                    <a:pt x="247" y="364"/>
                  </a:lnTo>
                  <a:lnTo>
                    <a:pt x="247" y="358"/>
                  </a:lnTo>
                  <a:lnTo>
                    <a:pt x="248" y="354"/>
                  </a:lnTo>
                  <a:lnTo>
                    <a:pt x="248" y="353"/>
                  </a:lnTo>
                  <a:lnTo>
                    <a:pt x="118" y="158"/>
                  </a:lnTo>
                  <a:lnTo>
                    <a:pt x="115" y="156"/>
                  </a:lnTo>
                  <a:lnTo>
                    <a:pt x="114" y="155"/>
                  </a:lnTo>
                  <a:lnTo>
                    <a:pt x="113" y="153"/>
                  </a:lnTo>
                  <a:lnTo>
                    <a:pt x="112" y="150"/>
                  </a:lnTo>
                  <a:lnTo>
                    <a:pt x="113" y="147"/>
                  </a:lnTo>
                  <a:lnTo>
                    <a:pt x="117" y="146"/>
                  </a:lnTo>
                  <a:lnTo>
                    <a:pt x="119" y="145"/>
                  </a:lnTo>
                  <a:lnTo>
                    <a:pt x="148" y="35"/>
                  </a:lnTo>
                  <a:lnTo>
                    <a:pt x="26" y="0"/>
                  </a:lnTo>
                  <a:lnTo>
                    <a:pt x="25" y="4"/>
                  </a:lnTo>
                  <a:lnTo>
                    <a:pt x="23" y="5"/>
                  </a:lnTo>
                  <a:lnTo>
                    <a:pt x="23" y="9"/>
                  </a:lnTo>
                  <a:lnTo>
                    <a:pt x="23" y="12"/>
                  </a:lnTo>
                  <a:lnTo>
                    <a:pt x="23" y="21"/>
                  </a:lnTo>
                  <a:lnTo>
                    <a:pt x="22" y="25"/>
                  </a:lnTo>
                  <a:lnTo>
                    <a:pt x="19" y="30"/>
                  </a:lnTo>
                  <a:lnTo>
                    <a:pt x="17" y="33"/>
                  </a:lnTo>
                  <a:lnTo>
                    <a:pt x="17" y="34"/>
                  </a:lnTo>
                  <a:lnTo>
                    <a:pt x="17" y="40"/>
                  </a:lnTo>
                  <a:lnTo>
                    <a:pt x="13" y="45"/>
                  </a:lnTo>
                  <a:lnTo>
                    <a:pt x="7" y="50"/>
                  </a:lnTo>
                  <a:lnTo>
                    <a:pt x="2" y="55"/>
                  </a:lnTo>
                  <a:lnTo>
                    <a:pt x="1" y="57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1" y="71"/>
                  </a:lnTo>
                  <a:lnTo>
                    <a:pt x="3" y="75"/>
                  </a:lnTo>
                  <a:lnTo>
                    <a:pt x="7" y="81"/>
                  </a:lnTo>
                  <a:lnTo>
                    <a:pt x="8" y="85"/>
                  </a:lnTo>
                  <a:lnTo>
                    <a:pt x="9" y="90"/>
                  </a:lnTo>
                  <a:lnTo>
                    <a:pt x="9" y="98"/>
                  </a:lnTo>
                  <a:lnTo>
                    <a:pt x="6" y="104"/>
                  </a:lnTo>
                  <a:lnTo>
                    <a:pt x="5" y="110"/>
                  </a:lnTo>
                  <a:lnTo>
                    <a:pt x="5" y="117"/>
                  </a:lnTo>
                  <a:lnTo>
                    <a:pt x="4" y="120"/>
                  </a:lnTo>
                  <a:lnTo>
                    <a:pt x="2" y="122"/>
                  </a:lnTo>
                  <a:lnTo>
                    <a:pt x="3" y="126"/>
                  </a:lnTo>
                  <a:lnTo>
                    <a:pt x="7" y="133"/>
                  </a:lnTo>
                  <a:lnTo>
                    <a:pt x="11" y="145"/>
                  </a:lnTo>
                  <a:lnTo>
                    <a:pt x="15" y="153"/>
                  </a:lnTo>
                  <a:lnTo>
                    <a:pt x="17" y="156"/>
                  </a:lnTo>
                  <a:lnTo>
                    <a:pt x="17" y="161"/>
                  </a:lnTo>
                  <a:lnTo>
                    <a:pt x="16" y="164"/>
                  </a:lnTo>
                  <a:lnTo>
                    <a:pt x="14" y="166"/>
                  </a:lnTo>
                  <a:lnTo>
                    <a:pt x="14" y="169"/>
                  </a:lnTo>
                  <a:lnTo>
                    <a:pt x="18" y="169"/>
                  </a:lnTo>
                  <a:lnTo>
                    <a:pt x="20" y="172"/>
                  </a:lnTo>
                  <a:lnTo>
                    <a:pt x="23" y="176"/>
                  </a:lnTo>
                  <a:lnTo>
                    <a:pt x="24" y="178"/>
                  </a:lnTo>
                  <a:lnTo>
                    <a:pt x="27" y="179"/>
                  </a:lnTo>
                  <a:lnTo>
                    <a:pt x="29" y="175"/>
                  </a:lnTo>
                  <a:lnTo>
                    <a:pt x="29" y="170"/>
                  </a:lnTo>
                  <a:lnTo>
                    <a:pt x="34" y="169"/>
                  </a:lnTo>
                  <a:lnTo>
                    <a:pt x="37" y="172"/>
                  </a:lnTo>
                  <a:lnTo>
                    <a:pt x="44" y="172"/>
                  </a:lnTo>
                  <a:lnTo>
                    <a:pt x="48" y="176"/>
                  </a:lnTo>
                  <a:lnTo>
                    <a:pt x="51" y="177"/>
                  </a:lnTo>
                  <a:lnTo>
                    <a:pt x="53" y="178"/>
                  </a:lnTo>
                  <a:lnTo>
                    <a:pt x="51" y="180"/>
                  </a:lnTo>
                  <a:lnTo>
                    <a:pt x="49" y="179"/>
                  </a:lnTo>
                  <a:lnTo>
                    <a:pt x="45" y="177"/>
                  </a:lnTo>
                  <a:lnTo>
                    <a:pt x="44" y="177"/>
                  </a:lnTo>
                  <a:lnTo>
                    <a:pt x="40" y="176"/>
                  </a:lnTo>
                  <a:lnTo>
                    <a:pt x="38" y="175"/>
                  </a:lnTo>
                  <a:lnTo>
                    <a:pt x="35" y="174"/>
                  </a:lnTo>
                  <a:lnTo>
                    <a:pt x="33" y="175"/>
                  </a:lnTo>
                  <a:lnTo>
                    <a:pt x="33" y="177"/>
                  </a:lnTo>
                  <a:lnTo>
                    <a:pt x="33" y="184"/>
                  </a:lnTo>
                  <a:lnTo>
                    <a:pt x="35" y="187"/>
                  </a:lnTo>
                  <a:lnTo>
                    <a:pt x="34" y="194"/>
                  </a:lnTo>
                  <a:lnTo>
                    <a:pt x="33" y="194"/>
                  </a:lnTo>
                  <a:lnTo>
                    <a:pt x="30" y="192"/>
                  </a:lnTo>
                  <a:lnTo>
                    <a:pt x="29" y="190"/>
                  </a:lnTo>
                  <a:lnTo>
                    <a:pt x="29" y="186"/>
                  </a:lnTo>
                  <a:lnTo>
                    <a:pt x="29" y="185"/>
                  </a:lnTo>
                  <a:lnTo>
                    <a:pt x="28" y="184"/>
                  </a:lnTo>
                  <a:lnTo>
                    <a:pt x="25" y="183"/>
                  </a:lnTo>
                  <a:lnTo>
                    <a:pt x="24" y="187"/>
                  </a:lnTo>
                  <a:lnTo>
                    <a:pt x="23" y="189"/>
                  </a:lnTo>
                  <a:lnTo>
                    <a:pt x="23" y="195"/>
                  </a:lnTo>
                  <a:lnTo>
                    <a:pt x="23" y="204"/>
                  </a:lnTo>
                  <a:lnTo>
                    <a:pt x="23" y="209"/>
                  </a:lnTo>
                  <a:lnTo>
                    <a:pt x="26" y="214"/>
                  </a:lnTo>
                  <a:lnTo>
                    <a:pt x="30" y="217"/>
                  </a:lnTo>
                  <a:lnTo>
                    <a:pt x="34" y="220"/>
                  </a:lnTo>
                  <a:lnTo>
                    <a:pt x="35" y="225"/>
                  </a:lnTo>
                  <a:lnTo>
                    <a:pt x="35" y="229"/>
                  </a:lnTo>
                  <a:lnTo>
                    <a:pt x="34" y="233"/>
                  </a:lnTo>
                  <a:lnTo>
                    <a:pt x="31" y="234"/>
                  </a:lnTo>
                  <a:lnTo>
                    <a:pt x="28" y="234"/>
                  </a:lnTo>
                  <a:lnTo>
                    <a:pt x="28" y="244"/>
                  </a:lnTo>
                  <a:lnTo>
                    <a:pt x="29" y="247"/>
                  </a:lnTo>
                  <a:lnTo>
                    <a:pt x="34" y="255"/>
                  </a:lnTo>
                  <a:lnTo>
                    <a:pt x="35" y="261"/>
                  </a:lnTo>
                  <a:lnTo>
                    <a:pt x="40" y="268"/>
                  </a:lnTo>
                  <a:lnTo>
                    <a:pt x="42" y="275"/>
                  </a:lnTo>
                  <a:lnTo>
                    <a:pt x="45" y="280"/>
                  </a:lnTo>
                  <a:lnTo>
                    <a:pt x="48" y="287"/>
                  </a:lnTo>
                  <a:lnTo>
                    <a:pt x="50" y="288"/>
                  </a:lnTo>
                  <a:lnTo>
                    <a:pt x="50" y="293"/>
                  </a:lnTo>
                  <a:lnTo>
                    <a:pt x="50" y="296"/>
                  </a:lnTo>
                  <a:lnTo>
                    <a:pt x="50" y="298"/>
                  </a:lnTo>
                  <a:lnTo>
                    <a:pt x="52" y="300"/>
                  </a:lnTo>
                  <a:lnTo>
                    <a:pt x="53" y="303"/>
                  </a:lnTo>
                  <a:lnTo>
                    <a:pt x="53" y="307"/>
                  </a:lnTo>
                  <a:lnTo>
                    <a:pt x="52" y="316"/>
                  </a:lnTo>
                  <a:lnTo>
                    <a:pt x="51" y="322"/>
                  </a:lnTo>
                  <a:lnTo>
                    <a:pt x="50" y="327"/>
                  </a:lnTo>
                  <a:lnTo>
                    <a:pt x="59" y="332"/>
                  </a:lnTo>
                  <a:lnTo>
                    <a:pt x="67" y="335"/>
                  </a:lnTo>
                  <a:lnTo>
                    <a:pt x="73" y="339"/>
                  </a:lnTo>
                  <a:lnTo>
                    <a:pt x="82" y="342"/>
                  </a:lnTo>
                  <a:lnTo>
                    <a:pt x="85" y="345"/>
                  </a:lnTo>
                  <a:lnTo>
                    <a:pt x="91" y="355"/>
                  </a:lnTo>
                  <a:lnTo>
                    <a:pt x="99" y="362"/>
                  </a:lnTo>
                  <a:lnTo>
                    <a:pt x="111" y="365"/>
                  </a:lnTo>
                  <a:lnTo>
                    <a:pt x="112" y="374"/>
                  </a:lnTo>
                  <a:lnTo>
                    <a:pt x="114" y="378"/>
                  </a:lnTo>
                  <a:lnTo>
                    <a:pt x="121" y="380"/>
                  </a:lnTo>
                  <a:lnTo>
                    <a:pt x="128" y="388"/>
                  </a:lnTo>
                  <a:lnTo>
                    <a:pt x="136" y="400"/>
                  </a:lnTo>
                  <a:lnTo>
                    <a:pt x="140" y="405"/>
                  </a:lnTo>
                  <a:lnTo>
                    <a:pt x="143" y="414"/>
                  </a:lnTo>
                  <a:lnTo>
                    <a:pt x="140" y="422"/>
                  </a:lnTo>
                  <a:lnTo>
                    <a:pt x="140" y="427"/>
                  </a:lnTo>
                  <a:lnTo>
                    <a:pt x="143" y="434"/>
                  </a:lnTo>
                  <a:lnTo>
                    <a:pt x="147" y="435"/>
                  </a:lnTo>
                  <a:lnTo>
                    <a:pt x="225" y="445"/>
                  </a:lnTo>
                  <a:lnTo>
                    <a:pt x="226" y="444"/>
                  </a:lnTo>
                  <a:lnTo>
                    <a:pt x="233" y="4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3" name="Freeform 10"/>
            <p:cNvSpPr>
              <a:spLocks/>
            </p:cNvSpPr>
            <p:nvPr/>
          </p:nvSpPr>
          <p:spPr bwMode="auto">
            <a:xfrm>
              <a:off x="6303358" y="2660630"/>
              <a:ext cx="473890" cy="254654"/>
            </a:xfrm>
            <a:custGeom>
              <a:avLst/>
              <a:gdLst>
                <a:gd name="T0" fmla="*/ 0 w 332"/>
                <a:gd name="T1" fmla="*/ 25 h 178"/>
                <a:gd name="T2" fmla="*/ 0 w 332"/>
                <a:gd name="T3" fmla="*/ 28 h 178"/>
                <a:gd name="T4" fmla="*/ 0 w 332"/>
                <a:gd name="T5" fmla="*/ 25 h 178"/>
                <a:gd name="T6" fmla="*/ 118 w 332"/>
                <a:gd name="T7" fmla="*/ 32 h 178"/>
                <a:gd name="T8" fmla="*/ 113 w 332"/>
                <a:gd name="T9" fmla="*/ 123 h 178"/>
                <a:gd name="T10" fmla="*/ 121 w 332"/>
                <a:gd name="T11" fmla="*/ 131 h 178"/>
                <a:gd name="T12" fmla="*/ 124 w 332"/>
                <a:gd name="T13" fmla="*/ 134 h 178"/>
                <a:gd name="T14" fmla="*/ 127 w 332"/>
                <a:gd name="T15" fmla="*/ 134 h 178"/>
                <a:gd name="T16" fmla="*/ 131 w 332"/>
                <a:gd name="T17" fmla="*/ 133 h 178"/>
                <a:gd name="T18" fmla="*/ 134 w 332"/>
                <a:gd name="T19" fmla="*/ 134 h 178"/>
                <a:gd name="T20" fmla="*/ 137 w 332"/>
                <a:gd name="T21" fmla="*/ 133 h 178"/>
                <a:gd name="T22" fmla="*/ 141 w 332"/>
                <a:gd name="T23" fmla="*/ 135 h 178"/>
                <a:gd name="T24" fmla="*/ 144 w 332"/>
                <a:gd name="T25" fmla="*/ 144 h 178"/>
                <a:gd name="T26" fmla="*/ 153 w 332"/>
                <a:gd name="T27" fmla="*/ 144 h 178"/>
                <a:gd name="T28" fmla="*/ 160 w 332"/>
                <a:gd name="T29" fmla="*/ 148 h 178"/>
                <a:gd name="T30" fmla="*/ 166 w 332"/>
                <a:gd name="T31" fmla="*/ 147 h 178"/>
                <a:gd name="T32" fmla="*/ 167 w 332"/>
                <a:gd name="T33" fmla="*/ 147 h 178"/>
                <a:gd name="T34" fmla="*/ 171 w 332"/>
                <a:gd name="T35" fmla="*/ 151 h 178"/>
                <a:gd name="T36" fmla="*/ 175 w 332"/>
                <a:gd name="T37" fmla="*/ 148 h 178"/>
                <a:gd name="T38" fmla="*/ 184 w 332"/>
                <a:gd name="T39" fmla="*/ 149 h 178"/>
                <a:gd name="T40" fmla="*/ 188 w 332"/>
                <a:gd name="T41" fmla="*/ 156 h 178"/>
                <a:gd name="T42" fmla="*/ 191 w 332"/>
                <a:gd name="T43" fmla="*/ 156 h 178"/>
                <a:gd name="T44" fmla="*/ 192 w 332"/>
                <a:gd name="T45" fmla="*/ 162 h 178"/>
                <a:gd name="T46" fmla="*/ 196 w 332"/>
                <a:gd name="T47" fmla="*/ 163 h 178"/>
                <a:gd name="T48" fmla="*/ 200 w 332"/>
                <a:gd name="T49" fmla="*/ 160 h 178"/>
                <a:gd name="T50" fmla="*/ 202 w 332"/>
                <a:gd name="T51" fmla="*/ 157 h 178"/>
                <a:gd name="T52" fmla="*/ 204 w 332"/>
                <a:gd name="T53" fmla="*/ 157 h 178"/>
                <a:gd name="T54" fmla="*/ 211 w 332"/>
                <a:gd name="T55" fmla="*/ 162 h 178"/>
                <a:gd name="T56" fmla="*/ 213 w 332"/>
                <a:gd name="T57" fmla="*/ 166 h 178"/>
                <a:gd name="T58" fmla="*/ 220 w 332"/>
                <a:gd name="T59" fmla="*/ 162 h 178"/>
                <a:gd name="T60" fmla="*/ 222 w 332"/>
                <a:gd name="T61" fmla="*/ 164 h 178"/>
                <a:gd name="T62" fmla="*/ 223 w 332"/>
                <a:gd name="T63" fmla="*/ 170 h 178"/>
                <a:gd name="T64" fmla="*/ 225 w 332"/>
                <a:gd name="T65" fmla="*/ 169 h 178"/>
                <a:gd name="T66" fmla="*/ 228 w 332"/>
                <a:gd name="T67" fmla="*/ 164 h 178"/>
                <a:gd name="T68" fmla="*/ 233 w 332"/>
                <a:gd name="T69" fmla="*/ 163 h 178"/>
                <a:gd name="T70" fmla="*/ 239 w 332"/>
                <a:gd name="T71" fmla="*/ 166 h 178"/>
                <a:gd name="T72" fmla="*/ 248 w 332"/>
                <a:gd name="T73" fmla="*/ 165 h 178"/>
                <a:gd name="T74" fmla="*/ 252 w 332"/>
                <a:gd name="T75" fmla="*/ 169 h 178"/>
                <a:gd name="T76" fmla="*/ 254 w 332"/>
                <a:gd name="T77" fmla="*/ 172 h 178"/>
                <a:gd name="T78" fmla="*/ 259 w 332"/>
                <a:gd name="T79" fmla="*/ 171 h 178"/>
                <a:gd name="T80" fmla="*/ 264 w 332"/>
                <a:gd name="T81" fmla="*/ 167 h 178"/>
                <a:gd name="T82" fmla="*/ 267 w 332"/>
                <a:gd name="T83" fmla="*/ 164 h 178"/>
                <a:gd name="T84" fmla="*/ 271 w 332"/>
                <a:gd name="T85" fmla="*/ 164 h 178"/>
                <a:gd name="T86" fmla="*/ 275 w 332"/>
                <a:gd name="T87" fmla="*/ 166 h 178"/>
                <a:gd name="T88" fmla="*/ 278 w 332"/>
                <a:gd name="T89" fmla="*/ 165 h 178"/>
                <a:gd name="T90" fmla="*/ 282 w 332"/>
                <a:gd name="T91" fmla="*/ 162 h 178"/>
                <a:gd name="T92" fmla="*/ 288 w 332"/>
                <a:gd name="T93" fmla="*/ 163 h 178"/>
                <a:gd name="T94" fmla="*/ 291 w 332"/>
                <a:gd name="T95" fmla="*/ 164 h 178"/>
                <a:gd name="T96" fmla="*/ 300 w 332"/>
                <a:gd name="T97" fmla="*/ 161 h 178"/>
                <a:gd name="T98" fmla="*/ 306 w 332"/>
                <a:gd name="T99" fmla="*/ 163 h 178"/>
                <a:gd name="T100" fmla="*/ 311 w 332"/>
                <a:gd name="T101" fmla="*/ 168 h 178"/>
                <a:gd name="T102" fmla="*/ 318 w 332"/>
                <a:gd name="T103" fmla="*/ 173 h 178"/>
                <a:gd name="T104" fmla="*/ 324 w 332"/>
                <a:gd name="T105" fmla="*/ 173 h 178"/>
                <a:gd name="T106" fmla="*/ 328 w 332"/>
                <a:gd name="T107" fmla="*/ 176 h 178"/>
                <a:gd name="T108" fmla="*/ 331 w 332"/>
                <a:gd name="T109" fmla="*/ 178 h 178"/>
                <a:gd name="T110" fmla="*/ 332 w 332"/>
                <a:gd name="T111" fmla="*/ 88 h 178"/>
                <a:gd name="T112" fmla="*/ 324 w 332"/>
                <a:gd name="T113" fmla="*/ 37 h 178"/>
                <a:gd name="T114" fmla="*/ 324 w 332"/>
                <a:gd name="T115" fmla="*/ 12 h 178"/>
                <a:gd name="T116" fmla="*/ 175 w 332"/>
                <a:gd name="T117" fmla="*/ 9 h 178"/>
                <a:gd name="T118" fmla="*/ 4 w 332"/>
                <a:gd name="T119" fmla="*/ 0 h 178"/>
                <a:gd name="T120" fmla="*/ 3 w 332"/>
                <a:gd name="T121" fmla="*/ 25 h 178"/>
                <a:gd name="T122" fmla="*/ 0 w 332"/>
                <a:gd name="T123" fmla="*/ 25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2" h="178">
                  <a:moveTo>
                    <a:pt x="0" y="25"/>
                  </a:moveTo>
                  <a:cubicBezTo>
                    <a:pt x="0" y="28"/>
                    <a:pt x="0" y="28"/>
                    <a:pt x="0" y="28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118" y="32"/>
                    <a:pt x="118" y="32"/>
                    <a:pt x="118" y="32"/>
                  </a:cubicBezTo>
                  <a:cubicBezTo>
                    <a:pt x="113" y="123"/>
                    <a:pt x="113" y="123"/>
                    <a:pt x="113" y="123"/>
                  </a:cubicBezTo>
                  <a:cubicBezTo>
                    <a:pt x="121" y="131"/>
                    <a:pt x="121" y="131"/>
                    <a:pt x="121" y="131"/>
                  </a:cubicBezTo>
                  <a:cubicBezTo>
                    <a:pt x="124" y="134"/>
                    <a:pt x="124" y="134"/>
                    <a:pt x="124" y="134"/>
                  </a:cubicBezTo>
                  <a:cubicBezTo>
                    <a:pt x="127" y="134"/>
                    <a:pt x="127" y="134"/>
                    <a:pt x="127" y="134"/>
                  </a:cubicBezTo>
                  <a:cubicBezTo>
                    <a:pt x="131" y="133"/>
                    <a:pt x="131" y="133"/>
                    <a:pt x="131" y="133"/>
                  </a:cubicBezTo>
                  <a:cubicBezTo>
                    <a:pt x="134" y="134"/>
                    <a:pt x="134" y="134"/>
                    <a:pt x="134" y="134"/>
                  </a:cubicBezTo>
                  <a:cubicBezTo>
                    <a:pt x="137" y="133"/>
                    <a:pt x="137" y="133"/>
                    <a:pt x="137" y="133"/>
                  </a:cubicBezTo>
                  <a:cubicBezTo>
                    <a:pt x="141" y="135"/>
                    <a:pt x="141" y="135"/>
                    <a:pt x="141" y="135"/>
                  </a:cubicBezTo>
                  <a:cubicBezTo>
                    <a:pt x="144" y="144"/>
                    <a:pt x="144" y="144"/>
                    <a:pt x="144" y="144"/>
                  </a:cubicBezTo>
                  <a:cubicBezTo>
                    <a:pt x="153" y="144"/>
                    <a:pt x="153" y="144"/>
                    <a:pt x="153" y="144"/>
                  </a:cubicBezTo>
                  <a:cubicBezTo>
                    <a:pt x="160" y="148"/>
                    <a:pt x="160" y="148"/>
                    <a:pt x="160" y="148"/>
                  </a:cubicBezTo>
                  <a:cubicBezTo>
                    <a:pt x="166" y="147"/>
                    <a:pt x="166" y="147"/>
                    <a:pt x="166" y="147"/>
                  </a:cubicBezTo>
                  <a:cubicBezTo>
                    <a:pt x="167" y="147"/>
                    <a:pt x="167" y="147"/>
                    <a:pt x="167" y="147"/>
                  </a:cubicBezTo>
                  <a:cubicBezTo>
                    <a:pt x="171" y="151"/>
                    <a:pt x="171" y="151"/>
                    <a:pt x="171" y="151"/>
                  </a:cubicBezTo>
                  <a:cubicBezTo>
                    <a:pt x="175" y="148"/>
                    <a:pt x="175" y="148"/>
                    <a:pt x="175" y="148"/>
                  </a:cubicBezTo>
                  <a:cubicBezTo>
                    <a:pt x="184" y="149"/>
                    <a:pt x="184" y="149"/>
                    <a:pt x="184" y="149"/>
                  </a:cubicBezTo>
                  <a:cubicBezTo>
                    <a:pt x="188" y="156"/>
                    <a:pt x="188" y="156"/>
                    <a:pt x="188" y="156"/>
                  </a:cubicBezTo>
                  <a:cubicBezTo>
                    <a:pt x="191" y="156"/>
                    <a:pt x="191" y="156"/>
                    <a:pt x="191" y="156"/>
                  </a:cubicBezTo>
                  <a:cubicBezTo>
                    <a:pt x="192" y="162"/>
                    <a:pt x="192" y="162"/>
                    <a:pt x="192" y="162"/>
                  </a:cubicBezTo>
                  <a:cubicBezTo>
                    <a:pt x="196" y="163"/>
                    <a:pt x="196" y="163"/>
                    <a:pt x="196" y="163"/>
                  </a:cubicBezTo>
                  <a:cubicBezTo>
                    <a:pt x="200" y="160"/>
                    <a:pt x="200" y="160"/>
                    <a:pt x="200" y="160"/>
                  </a:cubicBezTo>
                  <a:cubicBezTo>
                    <a:pt x="202" y="157"/>
                    <a:pt x="202" y="157"/>
                    <a:pt x="202" y="157"/>
                  </a:cubicBezTo>
                  <a:cubicBezTo>
                    <a:pt x="204" y="157"/>
                    <a:pt x="204" y="157"/>
                    <a:pt x="204" y="157"/>
                  </a:cubicBezTo>
                  <a:cubicBezTo>
                    <a:pt x="211" y="162"/>
                    <a:pt x="211" y="162"/>
                    <a:pt x="211" y="162"/>
                  </a:cubicBezTo>
                  <a:cubicBezTo>
                    <a:pt x="213" y="166"/>
                    <a:pt x="213" y="166"/>
                    <a:pt x="213" y="166"/>
                  </a:cubicBezTo>
                  <a:cubicBezTo>
                    <a:pt x="220" y="162"/>
                    <a:pt x="220" y="162"/>
                    <a:pt x="220" y="162"/>
                  </a:cubicBezTo>
                  <a:cubicBezTo>
                    <a:pt x="222" y="164"/>
                    <a:pt x="222" y="164"/>
                    <a:pt x="222" y="164"/>
                  </a:cubicBezTo>
                  <a:cubicBezTo>
                    <a:pt x="223" y="170"/>
                    <a:pt x="223" y="170"/>
                    <a:pt x="223" y="170"/>
                  </a:cubicBezTo>
                  <a:cubicBezTo>
                    <a:pt x="225" y="169"/>
                    <a:pt x="225" y="169"/>
                    <a:pt x="225" y="169"/>
                  </a:cubicBezTo>
                  <a:cubicBezTo>
                    <a:pt x="228" y="164"/>
                    <a:pt x="228" y="164"/>
                    <a:pt x="228" y="164"/>
                  </a:cubicBezTo>
                  <a:cubicBezTo>
                    <a:pt x="233" y="163"/>
                    <a:pt x="233" y="163"/>
                    <a:pt x="233" y="163"/>
                  </a:cubicBezTo>
                  <a:cubicBezTo>
                    <a:pt x="239" y="166"/>
                    <a:pt x="239" y="166"/>
                    <a:pt x="239" y="166"/>
                  </a:cubicBezTo>
                  <a:cubicBezTo>
                    <a:pt x="248" y="165"/>
                    <a:pt x="248" y="165"/>
                    <a:pt x="248" y="165"/>
                  </a:cubicBezTo>
                  <a:cubicBezTo>
                    <a:pt x="252" y="169"/>
                    <a:pt x="252" y="169"/>
                    <a:pt x="252" y="169"/>
                  </a:cubicBezTo>
                  <a:cubicBezTo>
                    <a:pt x="254" y="172"/>
                    <a:pt x="254" y="172"/>
                    <a:pt x="254" y="172"/>
                  </a:cubicBezTo>
                  <a:cubicBezTo>
                    <a:pt x="259" y="171"/>
                    <a:pt x="259" y="171"/>
                    <a:pt x="259" y="171"/>
                  </a:cubicBezTo>
                  <a:cubicBezTo>
                    <a:pt x="264" y="167"/>
                    <a:pt x="264" y="167"/>
                    <a:pt x="264" y="167"/>
                  </a:cubicBezTo>
                  <a:cubicBezTo>
                    <a:pt x="267" y="164"/>
                    <a:pt x="267" y="164"/>
                    <a:pt x="267" y="164"/>
                  </a:cubicBezTo>
                  <a:cubicBezTo>
                    <a:pt x="271" y="164"/>
                    <a:pt x="271" y="164"/>
                    <a:pt x="271" y="164"/>
                  </a:cubicBezTo>
                  <a:cubicBezTo>
                    <a:pt x="275" y="166"/>
                    <a:pt x="275" y="166"/>
                    <a:pt x="275" y="166"/>
                  </a:cubicBezTo>
                  <a:cubicBezTo>
                    <a:pt x="278" y="165"/>
                    <a:pt x="278" y="165"/>
                    <a:pt x="278" y="165"/>
                  </a:cubicBezTo>
                  <a:cubicBezTo>
                    <a:pt x="282" y="162"/>
                    <a:pt x="282" y="162"/>
                    <a:pt x="282" y="162"/>
                  </a:cubicBezTo>
                  <a:cubicBezTo>
                    <a:pt x="288" y="163"/>
                    <a:pt x="288" y="163"/>
                    <a:pt x="288" y="163"/>
                  </a:cubicBezTo>
                  <a:cubicBezTo>
                    <a:pt x="291" y="164"/>
                    <a:pt x="291" y="164"/>
                    <a:pt x="291" y="164"/>
                  </a:cubicBezTo>
                  <a:cubicBezTo>
                    <a:pt x="300" y="161"/>
                    <a:pt x="300" y="161"/>
                    <a:pt x="300" y="161"/>
                  </a:cubicBezTo>
                  <a:cubicBezTo>
                    <a:pt x="306" y="163"/>
                    <a:pt x="306" y="163"/>
                    <a:pt x="306" y="163"/>
                  </a:cubicBezTo>
                  <a:cubicBezTo>
                    <a:pt x="311" y="168"/>
                    <a:pt x="311" y="168"/>
                    <a:pt x="311" y="168"/>
                  </a:cubicBezTo>
                  <a:cubicBezTo>
                    <a:pt x="318" y="173"/>
                    <a:pt x="318" y="173"/>
                    <a:pt x="318" y="173"/>
                  </a:cubicBezTo>
                  <a:cubicBezTo>
                    <a:pt x="324" y="173"/>
                    <a:pt x="324" y="173"/>
                    <a:pt x="324" y="173"/>
                  </a:cubicBezTo>
                  <a:cubicBezTo>
                    <a:pt x="328" y="176"/>
                    <a:pt x="328" y="176"/>
                    <a:pt x="328" y="176"/>
                  </a:cubicBezTo>
                  <a:cubicBezTo>
                    <a:pt x="331" y="178"/>
                    <a:pt x="331" y="178"/>
                    <a:pt x="331" y="178"/>
                  </a:cubicBezTo>
                  <a:cubicBezTo>
                    <a:pt x="332" y="88"/>
                    <a:pt x="332" y="88"/>
                    <a:pt x="332" y="88"/>
                  </a:cubicBezTo>
                  <a:cubicBezTo>
                    <a:pt x="324" y="37"/>
                    <a:pt x="324" y="37"/>
                    <a:pt x="324" y="37"/>
                  </a:cubicBezTo>
                  <a:cubicBezTo>
                    <a:pt x="324" y="12"/>
                    <a:pt x="324" y="12"/>
                    <a:pt x="324" y="12"/>
                  </a:cubicBezTo>
                  <a:cubicBezTo>
                    <a:pt x="324" y="12"/>
                    <a:pt x="211" y="10"/>
                    <a:pt x="175" y="9"/>
                  </a:cubicBezTo>
                  <a:cubicBezTo>
                    <a:pt x="131" y="7"/>
                    <a:pt x="4" y="0"/>
                    <a:pt x="4" y="0"/>
                  </a:cubicBezTo>
                  <a:cubicBezTo>
                    <a:pt x="3" y="25"/>
                    <a:pt x="3" y="25"/>
                    <a:pt x="3" y="25"/>
                  </a:cubicBezTo>
                  <a:lnTo>
                    <a:pt x="0" y="2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4" name="Freeform 11"/>
            <p:cNvSpPr>
              <a:spLocks/>
            </p:cNvSpPr>
            <p:nvPr/>
          </p:nvSpPr>
          <p:spPr bwMode="auto">
            <a:xfrm>
              <a:off x="6364070" y="2454884"/>
              <a:ext cx="401373" cy="222611"/>
            </a:xfrm>
            <a:custGeom>
              <a:avLst/>
              <a:gdLst>
                <a:gd name="T0" fmla="*/ 282 w 282"/>
                <a:gd name="T1" fmla="*/ 156 h 156"/>
                <a:gd name="T2" fmla="*/ 282 w 282"/>
                <a:gd name="T3" fmla="*/ 52 h 156"/>
                <a:gd name="T4" fmla="*/ 276 w 282"/>
                <a:gd name="T5" fmla="*/ 49 h 156"/>
                <a:gd name="T6" fmla="*/ 273 w 282"/>
                <a:gd name="T7" fmla="*/ 47 h 156"/>
                <a:gd name="T8" fmla="*/ 271 w 282"/>
                <a:gd name="T9" fmla="*/ 41 h 156"/>
                <a:gd name="T10" fmla="*/ 265 w 282"/>
                <a:gd name="T11" fmla="*/ 35 h 156"/>
                <a:gd name="T12" fmla="*/ 268 w 282"/>
                <a:gd name="T13" fmla="*/ 30 h 156"/>
                <a:gd name="T14" fmla="*/ 271 w 282"/>
                <a:gd name="T15" fmla="*/ 24 h 156"/>
                <a:gd name="T16" fmla="*/ 271 w 282"/>
                <a:gd name="T17" fmla="*/ 19 h 156"/>
                <a:gd name="T18" fmla="*/ 269 w 282"/>
                <a:gd name="T19" fmla="*/ 19 h 156"/>
                <a:gd name="T20" fmla="*/ 260 w 282"/>
                <a:gd name="T21" fmla="*/ 19 h 156"/>
                <a:gd name="T22" fmla="*/ 258 w 282"/>
                <a:gd name="T23" fmla="*/ 15 h 156"/>
                <a:gd name="T24" fmla="*/ 254 w 282"/>
                <a:gd name="T25" fmla="*/ 9 h 156"/>
                <a:gd name="T26" fmla="*/ 165 w 282"/>
                <a:gd name="T27" fmla="*/ 6 h 156"/>
                <a:gd name="T28" fmla="*/ 10 w 282"/>
                <a:gd name="T29" fmla="*/ 0 h 156"/>
                <a:gd name="T30" fmla="*/ 0 w 282"/>
                <a:gd name="T31" fmla="*/ 146 h 156"/>
                <a:gd name="T32" fmla="*/ 133 w 282"/>
                <a:gd name="T33" fmla="*/ 153 h 156"/>
                <a:gd name="T34" fmla="*/ 282 w 282"/>
                <a:gd name="T35" fmla="*/ 156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82" h="156">
                  <a:moveTo>
                    <a:pt x="282" y="156"/>
                  </a:moveTo>
                  <a:cubicBezTo>
                    <a:pt x="282" y="52"/>
                    <a:pt x="282" y="52"/>
                    <a:pt x="282" y="52"/>
                  </a:cubicBezTo>
                  <a:cubicBezTo>
                    <a:pt x="276" y="49"/>
                    <a:pt x="276" y="49"/>
                    <a:pt x="276" y="49"/>
                  </a:cubicBezTo>
                  <a:cubicBezTo>
                    <a:pt x="273" y="47"/>
                    <a:pt x="273" y="47"/>
                    <a:pt x="273" y="47"/>
                  </a:cubicBezTo>
                  <a:cubicBezTo>
                    <a:pt x="271" y="41"/>
                    <a:pt x="271" y="41"/>
                    <a:pt x="271" y="41"/>
                  </a:cubicBezTo>
                  <a:cubicBezTo>
                    <a:pt x="265" y="35"/>
                    <a:pt x="265" y="35"/>
                    <a:pt x="265" y="35"/>
                  </a:cubicBezTo>
                  <a:cubicBezTo>
                    <a:pt x="268" y="30"/>
                    <a:pt x="268" y="30"/>
                    <a:pt x="268" y="30"/>
                  </a:cubicBezTo>
                  <a:cubicBezTo>
                    <a:pt x="271" y="24"/>
                    <a:pt x="271" y="24"/>
                    <a:pt x="271" y="24"/>
                  </a:cubicBezTo>
                  <a:cubicBezTo>
                    <a:pt x="271" y="19"/>
                    <a:pt x="271" y="19"/>
                    <a:pt x="271" y="19"/>
                  </a:cubicBezTo>
                  <a:cubicBezTo>
                    <a:pt x="269" y="19"/>
                    <a:pt x="269" y="19"/>
                    <a:pt x="269" y="19"/>
                  </a:cubicBezTo>
                  <a:cubicBezTo>
                    <a:pt x="260" y="19"/>
                    <a:pt x="260" y="19"/>
                    <a:pt x="260" y="19"/>
                  </a:cubicBezTo>
                  <a:cubicBezTo>
                    <a:pt x="258" y="15"/>
                    <a:pt x="258" y="15"/>
                    <a:pt x="258" y="15"/>
                  </a:cubicBezTo>
                  <a:cubicBezTo>
                    <a:pt x="254" y="9"/>
                    <a:pt x="254" y="9"/>
                    <a:pt x="254" y="9"/>
                  </a:cubicBezTo>
                  <a:cubicBezTo>
                    <a:pt x="254" y="9"/>
                    <a:pt x="187" y="7"/>
                    <a:pt x="165" y="6"/>
                  </a:cubicBezTo>
                  <a:cubicBezTo>
                    <a:pt x="126" y="5"/>
                    <a:pt x="10" y="0"/>
                    <a:pt x="10" y="0"/>
                  </a:cubicBezTo>
                  <a:cubicBezTo>
                    <a:pt x="0" y="146"/>
                    <a:pt x="0" y="146"/>
                    <a:pt x="0" y="146"/>
                  </a:cubicBezTo>
                  <a:cubicBezTo>
                    <a:pt x="41" y="148"/>
                    <a:pt x="104" y="151"/>
                    <a:pt x="133" y="153"/>
                  </a:cubicBezTo>
                  <a:cubicBezTo>
                    <a:pt x="169" y="154"/>
                    <a:pt x="282" y="156"/>
                    <a:pt x="282" y="156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5" name="Freeform 12"/>
            <p:cNvSpPr>
              <a:spLocks/>
            </p:cNvSpPr>
            <p:nvPr/>
          </p:nvSpPr>
          <p:spPr bwMode="auto">
            <a:xfrm>
              <a:off x="6279748" y="2242392"/>
              <a:ext cx="446907" cy="225984"/>
            </a:xfrm>
            <a:custGeom>
              <a:avLst/>
              <a:gdLst>
                <a:gd name="T0" fmla="*/ 313 w 313"/>
                <a:gd name="T1" fmla="*/ 158 h 158"/>
                <a:gd name="T2" fmla="*/ 313 w 313"/>
                <a:gd name="T3" fmla="*/ 158 h 158"/>
                <a:gd name="T4" fmla="*/ 313 w 313"/>
                <a:gd name="T5" fmla="*/ 158 h 158"/>
                <a:gd name="T6" fmla="*/ 311 w 313"/>
                <a:gd name="T7" fmla="*/ 154 h 158"/>
                <a:gd name="T8" fmla="*/ 310 w 313"/>
                <a:gd name="T9" fmla="*/ 148 h 158"/>
                <a:gd name="T10" fmla="*/ 304 w 313"/>
                <a:gd name="T11" fmla="*/ 146 h 158"/>
                <a:gd name="T12" fmla="*/ 304 w 313"/>
                <a:gd name="T13" fmla="*/ 145 h 158"/>
                <a:gd name="T14" fmla="*/ 302 w 313"/>
                <a:gd name="T15" fmla="*/ 142 h 158"/>
                <a:gd name="T16" fmla="*/ 304 w 313"/>
                <a:gd name="T17" fmla="*/ 140 h 158"/>
                <a:gd name="T18" fmla="*/ 303 w 313"/>
                <a:gd name="T19" fmla="*/ 135 h 158"/>
                <a:gd name="T20" fmla="*/ 300 w 313"/>
                <a:gd name="T21" fmla="*/ 133 h 158"/>
                <a:gd name="T22" fmla="*/ 299 w 313"/>
                <a:gd name="T23" fmla="*/ 130 h 158"/>
                <a:gd name="T24" fmla="*/ 297 w 313"/>
                <a:gd name="T25" fmla="*/ 123 h 158"/>
                <a:gd name="T26" fmla="*/ 297 w 313"/>
                <a:gd name="T27" fmla="*/ 113 h 158"/>
                <a:gd name="T28" fmla="*/ 296 w 313"/>
                <a:gd name="T29" fmla="*/ 111 h 158"/>
                <a:gd name="T30" fmla="*/ 294 w 313"/>
                <a:gd name="T31" fmla="*/ 108 h 158"/>
                <a:gd name="T32" fmla="*/ 295 w 313"/>
                <a:gd name="T33" fmla="*/ 104 h 158"/>
                <a:gd name="T34" fmla="*/ 295 w 313"/>
                <a:gd name="T35" fmla="*/ 94 h 158"/>
                <a:gd name="T36" fmla="*/ 293 w 313"/>
                <a:gd name="T37" fmla="*/ 87 h 158"/>
                <a:gd name="T38" fmla="*/ 291 w 313"/>
                <a:gd name="T39" fmla="*/ 85 h 158"/>
                <a:gd name="T40" fmla="*/ 289 w 313"/>
                <a:gd name="T41" fmla="*/ 85 h 158"/>
                <a:gd name="T42" fmla="*/ 288 w 313"/>
                <a:gd name="T43" fmla="*/ 83 h 158"/>
                <a:gd name="T44" fmla="*/ 287 w 313"/>
                <a:gd name="T45" fmla="*/ 78 h 158"/>
                <a:gd name="T46" fmla="*/ 286 w 313"/>
                <a:gd name="T47" fmla="*/ 74 h 158"/>
                <a:gd name="T48" fmla="*/ 289 w 313"/>
                <a:gd name="T49" fmla="*/ 73 h 158"/>
                <a:gd name="T50" fmla="*/ 289 w 313"/>
                <a:gd name="T51" fmla="*/ 72 h 158"/>
                <a:gd name="T52" fmla="*/ 288 w 313"/>
                <a:gd name="T53" fmla="*/ 71 h 158"/>
                <a:gd name="T54" fmla="*/ 287 w 313"/>
                <a:gd name="T55" fmla="*/ 68 h 158"/>
                <a:gd name="T56" fmla="*/ 285 w 313"/>
                <a:gd name="T57" fmla="*/ 65 h 158"/>
                <a:gd name="T58" fmla="*/ 283 w 313"/>
                <a:gd name="T59" fmla="*/ 60 h 158"/>
                <a:gd name="T60" fmla="*/ 281 w 313"/>
                <a:gd name="T61" fmla="*/ 54 h 158"/>
                <a:gd name="T62" fmla="*/ 278 w 313"/>
                <a:gd name="T63" fmla="*/ 49 h 158"/>
                <a:gd name="T64" fmla="*/ 275 w 313"/>
                <a:gd name="T65" fmla="*/ 40 h 158"/>
                <a:gd name="T66" fmla="*/ 272 w 313"/>
                <a:gd name="T67" fmla="*/ 36 h 158"/>
                <a:gd name="T68" fmla="*/ 271 w 313"/>
                <a:gd name="T69" fmla="*/ 35 h 158"/>
                <a:gd name="T70" fmla="*/ 267 w 313"/>
                <a:gd name="T71" fmla="*/ 32 h 158"/>
                <a:gd name="T72" fmla="*/ 260 w 313"/>
                <a:gd name="T73" fmla="*/ 27 h 158"/>
                <a:gd name="T74" fmla="*/ 255 w 313"/>
                <a:gd name="T75" fmla="*/ 25 h 158"/>
                <a:gd name="T76" fmla="*/ 250 w 313"/>
                <a:gd name="T77" fmla="*/ 23 h 158"/>
                <a:gd name="T78" fmla="*/ 246 w 313"/>
                <a:gd name="T79" fmla="*/ 19 h 158"/>
                <a:gd name="T80" fmla="*/ 239 w 313"/>
                <a:gd name="T81" fmla="*/ 18 h 158"/>
                <a:gd name="T82" fmla="*/ 230 w 313"/>
                <a:gd name="T83" fmla="*/ 19 h 158"/>
                <a:gd name="T84" fmla="*/ 227 w 313"/>
                <a:gd name="T85" fmla="*/ 19 h 158"/>
                <a:gd name="T86" fmla="*/ 224 w 313"/>
                <a:gd name="T87" fmla="*/ 20 h 158"/>
                <a:gd name="T88" fmla="*/ 222 w 313"/>
                <a:gd name="T89" fmla="*/ 22 h 158"/>
                <a:gd name="T90" fmla="*/ 219 w 313"/>
                <a:gd name="T91" fmla="*/ 21 h 158"/>
                <a:gd name="T92" fmla="*/ 216 w 313"/>
                <a:gd name="T93" fmla="*/ 19 h 158"/>
                <a:gd name="T94" fmla="*/ 210 w 313"/>
                <a:gd name="T95" fmla="*/ 16 h 158"/>
                <a:gd name="T96" fmla="*/ 202 w 313"/>
                <a:gd name="T97" fmla="*/ 12 h 158"/>
                <a:gd name="T98" fmla="*/ 10 w 313"/>
                <a:gd name="T99" fmla="*/ 0 h 158"/>
                <a:gd name="T100" fmla="*/ 0 w 313"/>
                <a:gd name="T101" fmla="*/ 95 h 158"/>
                <a:gd name="T102" fmla="*/ 73 w 313"/>
                <a:gd name="T103" fmla="*/ 102 h 158"/>
                <a:gd name="T104" fmla="*/ 69 w 313"/>
                <a:gd name="T105" fmla="*/ 149 h 158"/>
                <a:gd name="T106" fmla="*/ 69 w 313"/>
                <a:gd name="T107" fmla="*/ 149 h 158"/>
                <a:gd name="T108" fmla="*/ 224 w 313"/>
                <a:gd name="T109" fmla="*/ 155 h 158"/>
                <a:gd name="T110" fmla="*/ 313 w 313"/>
                <a:gd name="T111" fmla="*/ 158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13" h="158">
                  <a:moveTo>
                    <a:pt x="313" y="158"/>
                  </a:moveTo>
                  <a:cubicBezTo>
                    <a:pt x="313" y="158"/>
                    <a:pt x="313" y="158"/>
                    <a:pt x="313" y="158"/>
                  </a:cubicBezTo>
                  <a:cubicBezTo>
                    <a:pt x="313" y="158"/>
                    <a:pt x="313" y="158"/>
                    <a:pt x="313" y="158"/>
                  </a:cubicBezTo>
                  <a:cubicBezTo>
                    <a:pt x="311" y="154"/>
                    <a:pt x="311" y="154"/>
                    <a:pt x="311" y="154"/>
                  </a:cubicBezTo>
                  <a:cubicBezTo>
                    <a:pt x="310" y="148"/>
                    <a:pt x="310" y="148"/>
                    <a:pt x="310" y="148"/>
                  </a:cubicBezTo>
                  <a:cubicBezTo>
                    <a:pt x="310" y="148"/>
                    <a:pt x="305" y="147"/>
                    <a:pt x="304" y="146"/>
                  </a:cubicBezTo>
                  <a:cubicBezTo>
                    <a:pt x="303" y="145"/>
                    <a:pt x="304" y="145"/>
                    <a:pt x="304" y="145"/>
                  </a:cubicBezTo>
                  <a:cubicBezTo>
                    <a:pt x="302" y="142"/>
                    <a:pt x="302" y="142"/>
                    <a:pt x="302" y="142"/>
                  </a:cubicBezTo>
                  <a:cubicBezTo>
                    <a:pt x="304" y="140"/>
                    <a:pt x="304" y="140"/>
                    <a:pt x="304" y="140"/>
                  </a:cubicBezTo>
                  <a:cubicBezTo>
                    <a:pt x="303" y="135"/>
                    <a:pt x="303" y="135"/>
                    <a:pt x="303" y="135"/>
                  </a:cubicBezTo>
                  <a:cubicBezTo>
                    <a:pt x="300" y="133"/>
                    <a:pt x="300" y="133"/>
                    <a:pt x="300" y="133"/>
                  </a:cubicBezTo>
                  <a:cubicBezTo>
                    <a:pt x="299" y="130"/>
                    <a:pt x="299" y="130"/>
                    <a:pt x="299" y="130"/>
                  </a:cubicBezTo>
                  <a:cubicBezTo>
                    <a:pt x="297" y="123"/>
                    <a:pt x="297" y="123"/>
                    <a:pt x="297" y="123"/>
                  </a:cubicBezTo>
                  <a:cubicBezTo>
                    <a:pt x="297" y="113"/>
                    <a:pt x="297" y="113"/>
                    <a:pt x="297" y="113"/>
                  </a:cubicBezTo>
                  <a:cubicBezTo>
                    <a:pt x="296" y="111"/>
                    <a:pt x="296" y="111"/>
                    <a:pt x="296" y="111"/>
                  </a:cubicBezTo>
                  <a:cubicBezTo>
                    <a:pt x="294" y="108"/>
                    <a:pt x="294" y="108"/>
                    <a:pt x="294" y="108"/>
                  </a:cubicBezTo>
                  <a:cubicBezTo>
                    <a:pt x="295" y="104"/>
                    <a:pt x="295" y="104"/>
                    <a:pt x="295" y="104"/>
                  </a:cubicBezTo>
                  <a:cubicBezTo>
                    <a:pt x="295" y="94"/>
                    <a:pt x="295" y="94"/>
                    <a:pt x="295" y="94"/>
                  </a:cubicBezTo>
                  <a:cubicBezTo>
                    <a:pt x="293" y="87"/>
                    <a:pt x="293" y="87"/>
                    <a:pt x="293" y="87"/>
                  </a:cubicBezTo>
                  <a:cubicBezTo>
                    <a:pt x="291" y="85"/>
                    <a:pt x="291" y="85"/>
                    <a:pt x="291" y="85"/>
                  </a:cubicBezTo>
                  <a:cubicBezTo>
                    <a:pt x="289" y="85"/>
                    <a:pt x="289" y="85"/>
                    <a:pt x="289" y="85"/>
                  </a:cubicBezTo>
                  <a:cubicBezTo>
                    <a:pt x="288" y="83"/>
                    <a:pt x="288" y="83"/>
                    <a:pt x="288" y="83"/>
                  </a:cubicBezTo>
                  <a:cubicBezTo>
                    <a:pt x="287" y="78"/>
                    <a:pt x="287" y="78"/>
                    <a:pt x="287" y="78"/>
                  </a:cubicBezTo>
                  <a:cubicBezTo>
                    <a:pt x="286" y="74"/>
                    <a:pt x="286" y="74"/>
                    <a:pt x="286" y="74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2"/>
                    <a:pt x="289" y="72"/>
                    <a:pt x="289" y="72"/>
                  </a:cubicBezTo>
                  <a:cubicBezTo>
                    <a:pt x="288" y="71"/>
                    <a:pt x="288" y="71"/>
                    <a:pt x="288" y="71"/>
                  </a:cubicBezTo>
                  <a:cubicBezTo>
                    <a:pt x="287" y="68"/>
                    <a:pt x="287" y="68"/>
                    <a:pt x="287" y="68"/>
                  </a:cubicBezTo>
                  <a:cubicBezTo>
                    <a:pt x="285" y="65"/>
                    <a:pt x="285" y="65"/>
                    <a:pt x="285" y="65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1" y="54"/>
                    <a:pt x="281" y="54"/>
                    <a:pt x="281" y="54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75" y="40"/>
                    <a:pt x="275" y="40"/>
                    <a:pt x="275" y="40"/>
                  </a:cubicBezTo>
                  <a:cubicBezTo>
                    <a:pt x="272" y="36"/>
                    <a:pt x="272" y="36"/>
                    <a:pt x="272" y="36"/>
                  </a:cubicBezTo>
                  <a:cubicBezTo>
                    <a:pt x="271" y="35"/>
                    <a:pt x="271" y="35"/>
                    <a:pt x="271" y="35"/>
                  </a:cubicBezTo>
                  <a:cubicBezTo>
                    <a:pt x="267" y="32"/>
                    <a:pt x="267" y="32"/>
                    <a:pt x="267" y="32"/>
                  </a:cubicBezTo>
                  <a:cubicBezTo>
                    <a:pt x="260" y="27"/>
                    <a:pt x="260" y="27"/>
                    <a:pt x="260" y="27"/>
                  </a:cubicBezTo>
                  <a:cubicBezTo>
                    <a:pt x="255" y="25"/>
                    <a:pt x="255" y="25"/>
                    <a:pt x="255" y="25"/>
                  </a:cubicBezTo>
                  <a:cubicBezTo>
                    <a:pt x="250" y="23"/>
                    <a:pt x="250" y="23"/>
                    <a:pt x="250" y="23"/>
                  </a:cubicBezTo>
                  <a:cubicBezTo>
                    <a:pt x="246" y="19"/>
                    <a:pt x="246" y="19"/>
                    <a:pt x="246" y="19"/>
                  </a:cubicBezTo>
                  <a:cubicBezTo>
                    <a:pt x="239" y="18"/>
                    <a:pt x="239" y="18"/>
                    <a:pt x="239" y="18"/>
                  </a:cubicBezTo>
                  <a:cubicBezTo>
                    <a:pt x="230" y="19"/>
                    <a:pt x="230" y="19"/>
                    <a:pt x="230" y="19"/>
                  </a:cubicBezTo>
                  <a:cubicBezTo>
                    <a:pt x="227" y="19"/>
                    <a:pt x="227" y="19"/>
                    <a:pt x="227" y="19"/>
                  </a:cubicBezTo>
                  <a:cubicBezTo>
                    <a:pt x="224" y="20"/>
                    <a:pt x="224" y="20"/>
                    <a:pt x="224" y="20"/>
                  </a:cubicBezTo>
                  <a:cubicBezTo>
                    <a:pt x="222" y="22"/>
                    <a:pt x="222" y="22"/>
                    <a:pt x="222" y="22"/>
                  </a:cubicBezTo>
                  <a:cubicBezTo>
                    <a:pt x="219" y="21"/>
                    <a:pt x="219" y="21"/>
                    <a:pt x="219" y="21"/>
                  </a:cubicBezTo>
                  <a:cubicBezTo>
                    <a:pt x="216" y="19"/>
                    <a:pt x="216" y="19"/>
                    <a:pt x="216" y="19"/>
                  </a:cubicBezTo>
                  <a:cubicBezTo>
                    <a:pt x="210" y="16"/>
                    <a:pt x="210" y="16"/>
                    <a:pt x="210" y="16"/>
                  </a:cubicBezTo>
                  <a:cubicBezTo>
                    <a:pt x="202" y="12"/>
                    <a:pt x="202" y="12"/>
                    <a:pt x="202" y="12"/>
                  </a:cubicBezTo>
                  <a:cubicBezTo>
                    <a:pt x="10" y="0"/>
                    <a:pt x="10" y="0"/>
                    <a:pt x="10" y="0"/>
                  </a:cubicBezTo>
                  <a:cubicBezTo>
                    <a:pt x="0" y="95"/>
                    <a:pt x="0" y="95"/>
                    <a:pt x="0" y="95"/>
                  </a:cubicBezTo>
                  <a:cubicBezTo>
                    <a:pt x="73" y="102"/>
                    <a:pt x="73" y="102"/>
                    <a:pt x="73" y="102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69" y="149"/>
                    <a:pt x="69" y="149"/>
                    <a:pt x="69" y="149"/>
                  </a:cubicBezTo>
                  <a:cubicBezTo>
                    <a:pt x="75" y="149"/>
                    <a:pt x="186" y="154"/>
                    <a:pt x="224" y="155"/>
                  </a:cubicBezTo>
                  <a:cubicBezTo>
                    <a:pt x="246" y="156"/>
                    <a:pt x="313" y="158"/>
                    <a:pt x="313" y="15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6" name="Freeform 13"/>
            <p:cNvSpPr>
              <a:spLocks/>
            </p:cNvSpPr>
            <p:nvPr/>
          </p:nvSpPr>
          <p:spPr bwMode="auto">
            <a:xfrm>
              <a:off x="6293239" y="2040019"/>
              <a:ext cx="384509" cy="256340"/>
            </a:xfrm>
            <a:custGeom>
              <a:avLst/>
              <a:gdLst>
                <a:gd name="T0" fmla="*/ 200 w 269"/>
                <a:gd name="T1" fmla="*/ 158 h 180"/>
                <a:gd name="T2" fmla="*/ 206 w 269"/>
                <a:gd name="T3" fmla="*/ 161 h 180"/>
                <a:gd name="T4" fmla="*/ 209 w 269"/>
                <a:gd name="T5" fmla="*/ 163 h 180"/>
                <a:gd name="T6" fmla="*/ 212 w 269"/>
                <a:gd name="T7" fmla="*/ 164 h 180"/>
                <a:gd name="T8" fmla="*/ 214 w 269"/>
                <a:gd name="T9" fmla="*/ 162 h 180"/>
                <a:gd name="T10" fmla="*/ 217 w 269"/>
                <a:gd name="T11" fmla="*/ 161 h 180"/>
                <a:gd name="T12" fmla="*/ 220 w 269"/>
                <a:gd name="T13" fmla="*/ 161 h 180"/>
                <a:gd name="T14" fmla="*/ 229 w 269"/>
                <a:gd name="T15" fmla="*/ 160 h 180"/>
                <a:gd name="T16" fmla="*/ 236 w 269"/>
                <a:gd name="T17" fmla="*/ 161 h 180"/>
                <a:gd name="T18" fmla="*/ 240 w 269"/>
                <a:gd name="T19" fmla="*/ 165 h 180"/>
                <a:gd name="T20" fmla="*/ 245 w 269"/>
                <a:gd name="T21" fmla="*/ 167 h 180"/>
                <a:gd name="T22" fmla="*/ 250 w 269"/>
                <a:gd name="T23" fmla="*/ 169 h 180"/>
                <a:gd name="T24" fmla="*/ 257 w 269"/>
                <a:gd name="T25" fmla="*/ 174 h 180"/>
                <a:gd name="T26" fmla="*/ 261 w 269"/>
                <a:gd name="T27" fmla="*/ 177 h 180"/>
                <a:gd name="T28" fmla="*/ 262 w 269"/>
                <a:gd name="T29" fmla="*/ 178 h 180"/>
                <a:gd name="T30" fmla="*/ 263 w 269"/>
                <a:gd name="T31" fmla="*/ 180 h 180"/>
                <a:gd name="T32" fmla="*/ 263 w 269"/>
                <a:gd name="T33" fmla="*/ 180 h 180"/>
                <a:gd name="T34" fmla="*/ 263 w 269"/>
                <a:gd name="T35" fmla="*/ 177 h 180"/>
                <a:gd name="T36" fmla="*/ 263 w 269"/>
                <a:gd name="T37" fmla="*/ 173 h 180"/>
                <a:gd name="T38" fmla="*/ 259 w 269"/>
                <a:gd name="T39" fmla="*/ 170 h 180"/>
                <a:gd name="T40" fmla="*/ 259 w 269"/>
                <a:gd name="T41" fmla="*/ 167 h 180"/>
                <a:gd name="T42" fmla="*/ 260 w 269"/>
                <a:gd name="T43" fmla="*/ 164 h 180"/>
                <a:gd name="T44" fmla="*/ 263 w 269"/>
                <a:gd name="T45" fmla="*/ 163 h 180"/>
                <a:gd name="T46" fmla="*/ 263 w 269"/>
                <a:gd name="T47" fmla="*/ 156 h 180"/>
                <a:gd name="T48" fmla="*/ 264 w 269"/>
                <a:gd name="T49" fmla="*/ 153 h 180"/>
                <a:gd name="T50" fmla="*/ 266 w 269"/>
                <a:gd name="T51" fmla="*/ 152 h 180"/>
                <a:gd name="T52" fmla="*/ 266 w 269"/>
                <a:gd name="T53" fmla="*/ 148 h 180"/>
                <a:gd name="T54" fmla="*/ 264 w 269"/>
                <a:gd name="T55" fmla="*/ 143 h 180"/>
                <a:gd name="T56" fmla="*/ 262 w 269"/>
                <a:gd name="T57" fmla="*/ 142 h 180"/>
                <a:gd name="T58" fmla="*/ 263 w 269"/>
                <a:gd name="T59" fmla="*/ 137 h 180"/>
                <a:gd name="T60" fmla="*/ 263 w 269"/>
                <a:gd name="T61" fmla="*/ 134 h 180"/>
                <a:gd name="T62" fmla="*/ 266 w 269"/>
                <a:gd name="T63" fmla="*/ 134 h 180"/>
                <a:gd name="T64" fmla="*/ 269 w 269"/>
                <a:gd name="T65" fmla="*/ 47 h 180"/>
                <a:gd name="T66" fmla="*/ 266 w 269"/>
                <a:gd name="T67" fmla="*/ 44 h 180"/>
                <a:gd name="T68" fmla="*/ 264 w 269"/>
                <a:gd name="T69" fmla="*/ 41 h 180"/>
                <a:gd name="T70" fmla="*/ 259 w 269"/>
                <a:gd name="T71" fmla="*/ 39 h 180"/>
                <a:gd name="T72" fmla="*/ 258 w 269"/>
                <a:gd name="T73" fmla="*/ 36 h 180"/>
                <a:gd name="T74" fmla="*/ 255 w 269"/>
                <a:gd name="T75" fmla="*/ 33 h 180"/>
                <a:gd name="T76" fmla="*/ 254 w 269"/>
                <a:gd name="T77" fmla="*/ 31 h 180"/>
                <a:gd name="T78" fmla="*/ 254 w 269"/>
                <a:gd name="T79" fmla="*/ 29 h 180"/>
                <a:gd name="T80" fmla="*/ 254 w 269"/>
                <a:gd name="T81" fmla="*/ 27 h 180"/>
                <a:gd name="T82" fmla="*/ 257 w 269"/>
                <a:gd name="T83" fmla="*/ 24 h 180"/>
                <a:gd name="T84" fmla="*/ 260 w 269"/>
                <a:gd name="T85" fmla="*/ 21 h 180"/>
                <a:gd name="T86" fmla="*/ 264 w 269"/>
                <a:gd name="T87" fmla="*/ 17 h 180"/>
                <a:gd name="T88" fmla="*/ 263 w 269"/>
                <a:gd name="T89" fmla="*/ 15 h 180"/>
                <a:gd name="T90" fmla="*/ 263 w 269"/>
                <a:gd name="T91" fmla="*/ 14 h 180"/>
                <a:gd name="T92" fmla="*/ 136 w 269"/>
                <a:gd name="T93" fmla="*/ 8 h 180"/>
                <a:gd name="T94" fmla="*/ 14 w 269"/>
                <a:gd name="T95" fmla="*/ 0 h 180"/>
                <a:gd name="T96" fmla="*/ 0 w 269"/>
                <a:gd name="T97" fmla="*/ 142 h 180"/>
                <a:gd name="T98" fmla="*/ 192 w 269"/>
                <a:gd name="T99" fmla="*/ 154 h 180"/>
                <a:gd name="T100" fmla="*/ 200 w 269"/>
                <a:gd name="T101" fmla="*/ 158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" h="180">
                  <a:moveTo>
                    <a:pt x="200" y="158"/>
                  </a:moveTo>
                  <a:cubicBezTo>
                    <a:pt x="206" y="161"/>
                    <a:pt x="206" y="161"/>
                    <a:pt x="206" y="161"/>
                  </a:cubicBezTo>
                  <a:cubicBezTo>
                    <a:pt x="209" y="163"/>
                    <a:pt x="209" y="163"/>
                    <a:pt x="209" y="163"/>
                  </a:cubicBezTo>
                  <a:cubicBezTo>
                    <a:pt x="212" y="164"/>
                    <a:pt x="212" y="164"/>
                    <a:pt x="212" y="164"/>
                  </a:cubicBezTo>
                  <a:cubicBezTo>
                    <a:pt x="214" y="162"/>
                    <a:pt x="214" y="162"/>
                    <a:pt x="214" y="162"/>
                  </a:cubicBezTo>
                  <a:cubicBezTo>
                    <a:pt x="217" y="161"/>
                    <a:pt x="217" y="161"/>
                    <a:pt x="217" y="161"/>
                  </a:cubicBezTo>
                  <a:cubicBezTo>
                    <a:pt x="220" y="161"/>
                    <a:pt x="220" y="161"/>
                    <a:pt x="220" y="161"/>
                  </a:cubicBezTo>
                  <a:cubicBezTo>
                    <a:pt x="229" y="160"/>
                    <a:pt x="229" y="160"/>
                    <a:pt x="229" y="160"/>
                  </a:cubicBezTo>
                  <a:cubicBezTo>
                    <a:pt x="236" y="161"/>
                    <a:pt x="236" y="161"/>
                    <a:pt x="236" y="161"/>
                  </a:cubicBezTo>
                  <a:cubicBezTo>
                    <a:pt x="240" y="165"/>
                    <a:pt x="240" y="165"/>
                    <a:pt x="240" y="165"/>
                  </a:cubicBezTo>
                  <a:cubicBezTo>
                    <a:pt x="245" y="167"/>
                    <a:pt x="245" y="167"/>
                    <a:pt x="245" y="167"/>
                  </a:cubicBezTo>
                  <a:cubicBezTo>
                    <a:pt x="250" y="169"/>
                    <a:pt x="250" y="169"/>
                    <a:pt x="250" y="169"/>
                  </a:cubicBezTo>
                  <a:cubicBezTo>
                    <a:pt x="257" y="174"/>
                    <a:pt x="257" y="174"/>
                    <a:pt x="257" y="174"/>
                  </a:cubicBezTo>
                  <a:cubicBezTo>
                    <a:pt x="261" y="177"/>
                    <a:pt x="261" y="177"/>
                    <a:pt x="261" y="177"/>
                  </a:cubicBezTo>
                  <a:cubicBezTo>
                    <a:pt x="262" y="178"/>
                    <a:pt x="262" y="178"/>
                    <a:pt x="262" y="178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80"/>
                    <a:pt x="263" y="180"/>
                    <a:pt x="263" y="180"/>
                  </a:cubicBezTo>
                  <a:cubicBezTo>
                    <a:pt x="263" y="177"/>
                    <a:pt x="263" y="177"/>
                    <a:pt x="263" y="177"/>
                  </a:cubicBezTo>
                  <a:cubicBezTo>
                    <a:pt x="263" y="173"/>
                    <a:pt x="263" y="173"/>
                    <a:pt x="263" y="173"/>
                  </a:cubicBezTo>
                  <a:cubicBezTo>
                    <a:pt x="259" y="170"/>
                    <a:pt x="259" y="170"/>
                    <a:pt x="259" y="170"/>
                  </a:cubicBezTo>
                  <a:cubicBezTo>
                    <a:pt x="259" y="167"/>
                    <a:pt x="259" y="167"/>
                    <a:pt x="259" y="167"/>
                  </a:cubicBezTo>
                  <a:cubicBezTo>
                    <a:pt x="260" y="164"/>
                    <a:pt x="260" y="164"/>
                    <a:pt x="260" y="164"/>
                  </a:cubicBezTo>
                  <a:cubicBezTo>
                    <a:pt x="263" y="163"/>
                    <a:pt x="263" y="163"/>
                    <a:pt x="263" y="163"/>
                  </a:cubicBezTo>
                  <a:cubicBezTo>
                    <a:pt x="263" y="156"/>
                    <a:pt x="263" y="156"/>
                    <a:pt x="263" y="156"/>
                  </a:cubicBezTo>
                  <a:cubicBezTo>
                    <a:pt x="264" y="153"/>
                    <a:pt x="264" y="153"/>
                    <a:pt x="264" y="153"/>
                  </a:cubicBezTo>
                  <a:cubicBezTo>
                    <a:pt x="266" y="152"/>
                    <a:pt x="266" y="152"/>
                    <a:pt x="266" y="152"/>
                  </a:cubicBezTo>
                  <a:cubicBezTo>
                    <a:pt x="266" y="148"/>
                    <a:pt x="266" y="148"/>
                    <a:pt x="266" y="148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2" y="142"/>
                    <a:pt x="262" y="142"/>
                    <a:pt x="262" y="142"/>
                  </a:cubicBezTo>
                  <a:cubicBezTo>
                    <a:pt x="263" y="137"/>
                    <a:pt x="263" y="137"/>
                    <a:pt x="263" y="137"/>
                  </a:cubicBezTo>
                  <a:cubicBezTo>
                    <a:pt x="263" y="134"/>
                    <a:pt x="263" y="134"/>
                    <a:pt x="263" y="134"/>
                  </a:cubicBezTo>
                  <a:cubicBezTo>
                    <a:pt x="266" y="134"/>
                    <a:pt x="266" y="134"/>
                    <a:pt x="266" y="134"/>
                  </a:cubicBezTo>
                  <a:cubicBezTo>
                    <a:pt x="269" y="47"/>
                    <a:pt x="269" y="47"/>
                    <a:pt x="269" y="47"/>
                  </a:cubicBezTo>
                  <a:cubicBezTo>
                    <a:pt x="266" y="44"/>
                    <a:pt x="266" y="44"/>
                    <a:pt x="266" y="44"/>
                  </a:cubicBezTo>
                  <a:cubicBezTo>
                    <a:pt x="264" y="41"/>
                    <a:pt x="264" y="41"/>
                    <a:pt x="264" y="41"/>
                  </a:cubicBezTo>
                  <a:cubicBezTo>
                    <a:pt x="259" y="39"/>
                    <a:pt x="259" y="39"/>
                    <a:pt x="259" y="39"/>
                  </a:cubicBezTo>
                  <a:cubicBezTo>
                    <a:pt x="258" y="36"/>
                    <a:pt x="258" y="36"/>
                    <a:pt x="258" y="36"/>
                  </a:cubicBezTo>
                  <a:cubicBezTo>
                    <a:pt x="255" y="33"/>
                    <a:pt x="255" y="33"/>
                    <a:pt x="255" y="33"/>
                  </a:cubicBezTo>
                  <a:cubicBezTo>
                    <a:pt x="254" y="31"/>
                    <a:pt x="254" y="31"/>
                    <a:pt x="254" y="31"/>
                  </a:cubicBezTo>
                  <a:cubicBezTo>
                    <a:pt x="254" y="29"/>
                    <a:pt x="254" y="29"/>
                    <a:pt x="254" y="29"/>
                  </a:cubicBezTo>
                  <a:cubicBezTo>
                    <a:pt x="254" y="27"/>
                    <a:pt x="254" y="27"/>
                    <a:pt x="254" y="27"/>
                  </a:cubicBezTo>
                  <a:cubicBezTo>
                    <a:pt x="257" y="24"/>
                    <a:pt x="257" y="24"/>
                    <a:pt x="257" y="24"/>
                  </a:cubicBezTo>
                  <a:cubicBezTo>
                    <a:pt x="260" y="21"/>
                    <a:pt x="260" y="21"/>
                    <a:pt x="260" y="21"/>
                  </a:cubicBezTo>
                  <a:cubicBezTo>
                    <a:pt x="264" y="17"/>
                    <a:pt x="264" y="17"/>
                    <a:pt x="264" y="17"/>
                  </a:cubicBezTo>
                  <a:cubicBezTo>
                    <a:pt x="263" y="15"/>
                    <a:pt x="263" y="15"/>
                    <a:pt x="263" y="15"/>
                  </a:cubicBezTo>
                  <a:cubicBezTo>
                    <a:pt x="263" y="14"/>
                    <a:pt x="263" y="14"/>
                    <a:pt x="263" y="14"/>
                  </a:cubicBezTo>
                  <a:cubicBezTo>
                    <a:pt x="263" y="14"/>
                    <a:pt x="167" y="10"/>
                    <a:pt x="136" y="8"/>
                  </a:cubicBezTo>
                  <a:cubicBezTo>
                    <a:pt x="105" y="6"/>
                    <a:pt x="14" y="0"/>
                    <a:pt x="14" y="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192" y="154"/>
                    <a:pt x="192" y="154"/>
                    <a:pt x="192" y="154"/>
                  </a:cubicBezTo>
                  <a:lnTo>
                    <a:pt x="200" y="15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7" name="Freeform 14"/>
            <p:cNvSpPr>
              <a:spLocks/>
            </p:cNvSpPr>
            <p:nvPr/>
          </p:nvSpPr>
          <p:spPr bwMode="auto">
            <a:xfrm>
              <a:off x="5922222" y="2058569"/>
              <a:ext cx="386195" cy="318738"/>
            </a:xfrm>
            <a:custGeom>
              <a:avLst/>
              <a:gdLst>
                <a:gd name="T0" fmla="*/ 229 w 229"/>
                <a:gd name="T1" fmla="*/ 27 h 189"/>
                <a:gd name="T2" fmla="*/ 228 w 229"/>
                <a:gd name="T3" fmla="*/ 27 h 189"/>
                <a:gd name="T4" fmla="*/ 28 w 229"/>
                <a:gd name="T5" fmla="*/ 0 h 189"/>
                <a:gd name="T6" fmla="*/ 24 w 229"/>
                <a:gd name="T7" fmla="*/ 23 h 189"/>
                <a:gd name="T8" fmla="*/ 7 w 229"/>
                <a:gd name="T9" fmla="*/ 122 h 189"/>
                <a:gd name="T10" fmla="*/ 0 w 229"/>
                <a:gd name="T11" fmla="*/ 162 h 189"/>
                <a:gd name="T12" fmla="*/ 61 w 229"/>
                <a:gd name="T13" fmla="*/ 172 h 189"/>
                <a:gd name="T14" fmla="*/ 212 w 229"/>
                <a:gd name="T15" fmla="*/ 189 h 189"/>
                <a:gd name="T16" fmla="*/ 220 w 229"/>
                <a:gd name="T17" fmla="*/ 109 h 189"/>
                <a:gd name="T18" fmla="*/ 229 w 229"/>
                <a:gd name="T19" fmla="*/ 27 h 1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29" h="189">
                  <a:moveTo>
                    <a:pt x="229" y="27"/>
                  </a:moveTo>
                  <a:lnTo>
                    <a:pt x="228" y="27"/>
                  </a:lnTo>
                  <a:lnTo>
                    <a:pt x="28" y="0"/>
                  </a:lnTo>
                  <a:lnTo>
                    <a:pt x="24" y="23"/>
                  </a:lnTo>
                  <a:lnTo>
                    <a:pt x="7" y="122"/>
                  </a:lnTo>
                  <a:lnTo>
                    <a:pt x="0" y="162"/>
                  </a:lnTo>
                  <a:lnTo>
                    <a:pt x="61" y="172"/>
                  </a:lnTo>
                  <a:lnTo>
                    <a:pt x="212" y="189"/>
                  </a:lnTo>
                  <a:lnTo>
                    <a:pt x="220" y="109"/>
                  </a:lnTo>
                  <a:lnTo>
                    <a:pt x="229" y="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8" name="Freeform 15"/>
            <p:cNvSpPr>
              <a:spLocks/>
            </p:cNvSpPr>
            <p:nvPr/>
          </p:nvSpPr>
          <p:spPr bwMode="auto">
            <a:xfrm>
              <a:off x="6313477" y="1829213"/>
              <a:ext cx="359212" cy="231044"/>
            </a:xfrm>
            <a:custGeom>
              <a:avLst/>
              <a:gdLst>
                <a:gd name="T0" fmla="*/ 249 w 251"/>
                <a:gd name="T1" fmla="*/ 161 h 162"/>
                <a:gd name="T2" fmla="*/ 249 w 251"/>
                <a:gd name="T3" fmla="*/ 162 h 162"/>
                <a:gd name="T4" fmla="*/ 249 w 251"/>
                <a:gd name="T5" fmla="*/ 162 h 162"/>
                <a:gd name="T6" fmla="*/ 251 w 251"/>
                <a:gd name="T7" fmla="*/ 160 h 162"/>
                <a:gd name="T8" fmla="*/ 251 w 251"/>
                <a:gd name="T9" fmla="*/ 155 h 162"/>
                <a:gd name="T10" fmla="*/ 251 w 251"/>
                <a:gd name="T11" fmla="*/ 150 h 162"/>
                <a:gd name="T12" fmla="*/ 250 w 251"/>
                <a:gd name="T13" fmla="*/ 144 h 162"/>
                <a:gd name="T14" fmla="*/ 248 w 251"/>
                <a:gd name="T15" fmla="*/ 141 h 162"/>
                <a:gd name="T16" fmla="*/ 245 w 251"/>
                <a:gd name="T17" fmla="*/ 138 h 162"/>
                <a:gd name="T18" fmla="*/ 245 w 251"/>
                <a:gd name="T19" fmla="*/ 131 h 162"/>
                <a:gd name="T20" fmla="*/ 244 w 251"/>
                <a:gd name="T21" fmla="*/ 129 h 162"/>
                <a:gd name="T22" fmla="*/ 242 w 251"/>
                <a:gd name="T23" fmla="*/ 126 h 162"/>
                <a:gd name="T24" fmla="*/ 242 w 251"/>
                <a:gd name="T25" fmla="*/ 117 h 162"/>
                <a:gd name="T26" fmla="*/ 242 w 251"/>
                <a:gd name="T27" fmla="*/ 103 h 162"/>
                <a:gd name="T28" fmla="*/ 241 w 251"/>
                <a:gd name="T29" fmla="*/ 86 h 162"/>
                <a:gd name="T30" fmla="*/ 241 w 251"/>
                <a:gd name="T31" fmla="*/ 77 h 162"/>
                <a:gd name="T32" fmla="*/ 237 w 251"/>
                <a:gd name="T33" fmla="*/ 70 h 162"/>
                <a:gd name="T34" fmla="*/ 234 w 251"/>
                <a:gd name="T35" fmla="*/ 60 h 162"/>
                <a:gd name="T36" fmla="*/ 232 w 251"/>
                <a:gd name="T37" fmla="*/ 54 h 162"/>
                <a:gd name="T38" fmla="*/ 234 w 251"/>
                <a:gd name="T39" fmla="*/ 47 h 162"/>
                <a:gd name="T40" fmla="*/ 233 w 251"/>
                <a:gd name="T41" fmla="*/ 41 h 162"/>
                <a:gd name="T42" fmla="*/ 232 w 251"/>
                <a:gd name="T43" fmla="*/ 39 h 162"/>
                <a:gd name="T44" fmla="*/ 232 w 251"/>
                <a:gd name="T45" fmla="*/ 34 h 162"/>
                <a:gd name="T46" fmla="*/ 232 w 251"/>
                <a:gd name="T47" fmla="*/ 33 h 162"/>
                <a:gd name="T48" fmla="*/ 234 w 251"/>
                <a:gd name="T49" fmla="*/ 31 h 162"/>
                <a:gd name="T50" fmla="*/ 235 w 251"/>
                <a:gd name="T51" fmla="*/ 29 h 162"/>
                <a:gd name="T52" fmla="*/ 235 w 251"/>
                <a:gd name="T53" fmla="*/ 25 h 162"/>
                <a:gd name="T54" fmla="*/ 232 w 251"/>
                <a:gd name="T55" fmla="*/ 22 h 162"/>
                <a:gd name="T56" fmla="*/ 232 w 251"/>
                <a:gd name="T57" fmla="*/ 21 h 162"/>
                <a:gd name="T58" fmla="*/ 231 w 251"/>
                <a:gd name="T59" fmla="*/ 18 h 162"/>
                <a:gd name="T60" fmla="*/ 230 w 251"/>
                <a:gd name="T61" fmla="*/ 13 h 162"/>
                <a:gd name="T62" fmla="*/ 97 w 251"/>
                <a:gd name="T63" fmla="*/ 7 h 162"/>
                <a:gd name="T64" fmla="*/ 14 w 251"/>
                <a:gd name="T65" fmla="*/ 0 h 162"/>
                <a:gd name="T66" fmla="*/ 0 w 251"/>
                <a:gd name="T67" fmla="*/ 147 h 162"/>
                <a:gd name="T68" fmla="*/ 122 w 251"/>
                <a:gd name="T69" fmla="*/ 155 h 162"/>
                <a:gd name="T70" fmla="*/ 249 w 251"/>
                <a:gd name="T71" fmla="*/ 161 h 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1" h="162">
                  <a:moveTo>
                    <a:pt x="249" y="161"/>
                  </a:moveTo>
                  <a:cubicBezTo>
                    <a:pt x="249" y="162"/>
                    <a:pt x="249" y="162"/>
                    <a:pt x="249" y="162"/>
                  </a:cubicBezTo>
                  <a:cubicBezTo>
                    <a:pt x="249" y="162"/>
                    <a:pt x="249" y="162"/>
                    <a:pt x="249" y="162"/>
                  </a:cubicBezTo>
                  <a:cubicBezTo>
                    <a:pt x="251" y="160"/>
                    <a:pt x="251" y="160"/>
                    <a:pt x="251" y="160"/>
                  </a:cubicBezTo>
                  <a:cubicBezTo>
                    <a:pt x="251" y="155"/>
                    <a:pt x="251" y="155"/>
                    <a:pt x="251" y="155"/>
                  </a:cubicBezTo>
                  <a:cubicBezTo>
                    <a:pt x="251" y="150"/>
                    <a:pt x="251" y="150"/>
                    <a:pt x="251" y="150"/>
                  </a:cubicBezTo>
                  <a:cubicBezTo>
                    <a:pt x="250" y="144"/>
                    <a:pt x="250" y="144"/>
                    <a:pt x="250" y="144"/>
                  </a:cubicBezTo>
                  <a:cubicBezTo>
                    <a:pt x="248" y="141"/>
                    <a:pt x="248" y="141"/>
                    <a:pt x="248" y="141"/>
                  </a:cubicBezTo>
                  <a:cubicBezTo>
                    <a:pt x="245" y="138"/>
                    <a:pt x="245" y="138"/>
                    <a:pt x="245" y="138"/>
                  </a:cubicBezTo>
                  <a:cubicBezTo>
                    <a:pt x="245" y="131"/>
                    <a:pt x="245" y="131"/>
                    <a:pt x="245" y="131"/>
                  </a:cubicBezTo>
                  <a:cubicBezTo>
                    <a:pt x="244" y="129"/>
                    <a:pt x="244" y="129"/>
                    <a:pt x="244" y="129"/>
                  </a:cubicBezTo>
                  <a:cubicBezTo>
                    <a:pt x="242" y="126"/>
                    <a:pt x="242" y="126"/>
                    <a:pt x="242" y="126"/>
                  </a:cubicBezTo>
                  <a:cubicBezTo>
                    <a:pt x="242" y="117"/>
                    <a:pt x="242" y="117"/>
                    <a:pt x="242" y="117"/>
                  </a:cubicBezTo>
                  <a:cubicBezTo>
                    <a:pt x="242" y="103"/>
                    <a:pt x="242" y="103"/>
                    <a:pt x="242" y="103"/>
                  </a:cubicBezTo>
                  <a:cubicBezTo>
                    <a:pt x="241" y="86"/>
                    <a:pt x="241" y="86"/>
                    <a:pt x="241" y="86"/>
                  </a:cubicBezTo>
                  <a:cubicBezTo>
                    <a:pt x="241" y="77"/>
                    <a:pt x="241" y="77"/>
                    <a:pt x="241" y="77"/>
                  </a:cubicBezTo>
                  <a:cubicBezTo>
                    <a:pt x="237" y="70"/>
                    <a:pt x="237" y="70"/>
                    <a:pt x="237" y="70"/>
                  </a:cubicBezTo>
                  <a:cubicBezTo>
                    <a:pt x="234" y="60"/>
                    <a:pt x="234" y="60"/>
                    <a:pt x="234" y="60"/>
                  </a:cubicBezTo>
                  <a:cubicBezTo>
                    <a:pt x="232" y="54"/>
                    <a:pt x="232" y="54"/>
                    <a:pt x="232" y="54"/>
                  </a:cubicBezTo>
                  <a:cubicBezTo>
                    <a:pt x="234" y="47"/>
                    <a:pt x="234" y="47"/>
                    <a:pt x="234" y="47"/>
                  </a:cubicBezTo>
                  <a:cubicBezTo>
                    <a:pt x="233" y="41"/>
                    <a:pt x="233" y="41"/>
                    <a:pt x="233" y="41"/>
                  </a:cubicBezTo>
                  <a:cubicBezTo>
                    <a:pt x="232" y="39"/>
                    <a:pt x="232" y="39"/>
                    <a:pt x="232" y="39"/>
                  </a:cubicBezTo>
                  <a:cubicBezTo>
                    <a:pt x="232" y="34"/>
                    <a:pt x="232" y="34"/>
                    <a:pt x="232" y="34"/>
                  </a:cubicBezTo>
                  <a:cubicBezTo>
                    <a:pt x="232" y="33"/>
                    <a:pt x="232" y="33"/>
                    <a:pt x="232" y="33"/>
                  </a:cubicBezTo>
                  <a:cubicBezTo>
                    <a:pt x="234" y="31"/>
                    <a:pt x="234" y="31"/>
                    <a:pt x="234" y="31"/>
                  </a:cubicBezTo>
                  <a:cubicBezTo>
                    <a:pt x="235" y="29"/>
                    <a:pt x="235" y="29"/>
                    <a:pt x="235" y="29"/>
                  </a:cubicBezTo>
                  <a:cubicBezTo>
                    <a:pt x="235" y="25"/>
                    <a:pt x="235" y="25"/>
                    <a:pt x="235" y="25"/>
                  </a:cubicBezTo>
                  <a:cubicBezTo>
                    <a:pt x="232" y="22"/>
                    <a:pt x="232" y="22"/>
                    <a:pt x="232" y="22"/>
                  </a:cubicBezTo>
                  <a:cubicBezTo>
                    <a:pt x="232" y="21"/>
                    <a:pt x="232" y="21"/>
                    <a:pt x="232" y="21"/>
                  </a:cubicBezTo>
                  <a:cubicBezTo>
                    <a:pt x="231" y="18"/>
                    <a:pt x="231" y="18"/>
                    <a:pt x="231" y="18"/>
                  </a:cubicBezTo>
                  <a:cubicBezTo>
                    <a:pt x="230" y="13"/>
                    <a:pt x="230" y="13"/>
                    <a:pt x="230" y="13"/>
                  </a:cubicBezTo>
                  <a:cubicBezTo>
                    <a:pt x="230" y="13"/>
                    <a:pt x="130" y="9"/>
                    <a:pt x="97" y="7"/>
                  </a:cubicBezTo>
                  <a:cubicBezTo>
                    <a:pt x="76" y="6"/>
                    <a:pt x="14" y="0"/>
                    <a:pt x="14" y="0"/>
                  </a:cubicBezTo>
                  <a:cubicBezTo>
                    <a:pt x="0" y="147"/>
                    <a:pt x="0" y="147"/>
                    <a:pt x="0" y="147"/>
                  </a:cubicBezTo>
                  <a:cubicBezTo>
                    <a:pt x="0" y="147"/>
                    <a:pt x="91" y="153"/>
                    <a:pt x="122" y="155"/>
                  </a:cubicBezTo>
                  <a:cubicBezTo>
                    <a:pt x="153" y="157"/>
                    <a:pt x="249" y="161"/>
                    <a:pt x="249" y="1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299" name="Freeform 16"/>
            <p:cNvSpPr>
              <a:spLocks/>
            </p:cNvSpPr>
            <p:nvPr/>
          </p:nvSpPr>
          <p:spPr bwMode="auto">
            <a:xfrm>
              <a:off x="5982934" y="2348638"/>
              <a:ext cx="401373" cy="315365"/>
            </a:xfrm>
            <a:custGeom>
              <a:avLst/>
              <a:gdLst>
                <a:gd name="T0" fmla="*/ 267 w 281"/>
                <a:gd name="T1" fmla="*/ 221 h 221"/>
                <a:gd name="T2" fmla="*/ 277 w 281"/>
                <a:gd name="T3" fmla="*/ 75 h 221"/>
                <a:gd name="T4" fmla="*/ 277 w 281"/>
                <a:gd name="T5" fmla="*/ 75 h 221"/>
                <a:gd name="T6" fmla="*/ 277 w 281"/>
                <a:gd name="T7" fmla="*/ 75 h 221"/>
                <a:gd name="T8" fmla="*/ 281 w 281"/>
                <a:gd name="T9" fmla="*/ 28 h 221"/>
                <a:gd name="T10" fmla="*/ 208 w 281"/>
                <a:gd name="T11" fmla="*/ 21 h 221"/>
                <a:gd name="T12" fmla="*/ 30 w 281"/>
                <a:gd name="T13" fmla="*/ 0 h 221"/>
                <a:gd name="T14" fmla="*/ 0 w 281"/>
                <a:gd name="T15" fmla="*/ 192 h 221"/>
                <a:gd name="T16" fmla="*/ 229 w 281"/>
                <a:gd name="T17" fmla="*/ 219 h 221"/>
                <a:gd name="T18" fmla="*/ 267 w 281"/>
                <a:gd name="T19" fmla="*/ 221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81" h="221">
                  <a:moveTo>
                    <a:pt x="267" y="221"/>
                  </a:move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77" y="75"/>
                    <a:pt x="277" y="75"/>
                    <a:pt x="277" y="75"/>
                  </a:cubicBezTo>
                  <a:cubicBezTo>
                    <a:pt x="281" y="28"/>
                    <a:pt x="281" y="28"/>
                    <a:pt x="281" y="28"/>
                  </a:cubicBezTo>
                  <a:cubicBezTo>
                    <a:pt x="208" y="21"/>
                    <a:pt x="208" y="21"/>
                    <a:pt x="208" y="2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0" y="192"/>
                    <a:pt x="0" y="192"/>
                    <a:pt x="0" y="192"/>
                  </a:cubicBezTo>
                  <a:cubicBezTo>
                    <a:pt x="229" y="219"/>
                    <a:pt x="229" y="219"/>
                    <a:pt x="229" y="219"/>
                  </a:cubicBezTo>
                  <a:cubicBezTo>
                    <a:pt x="229" y="219"/>
                    <a:pt x="245" y="220"/>
                    <a:pt x="267" y="22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0" name="Freeform 17"/>
            <p:cNvSpPr>
              <a:spLocks/>
            </p:cNvSpPr>
            <p:nvPr/>
          </p:nvSpPr>
          <p:spPr bwMode="auto">
            <a:xfrm>
              <a:off x="5716476" y="2235646"/>
              <a:ext cx="308619" cy="386196"/>
            </a:xfrm>
            <a:custGeom>
              <a:avLst/>
              <a:gdLst>
                <a:gd name="T0" fmla="*/ 183 w 183"/>
                <a:gd name="T1" fmla="*/ 67 h 229"/>
                <a:gd name="T2" fmla="*/ 122 w 183"/>
                <a:gd name="T3" fmla="*/ 57 h 229"/>
                <a:gd name="T4" fmla="*/ 129 w 183"/>
                <a:gd name="T5" fmla="*/ 17 h 229"/>
                <a:gd name="T6" fmla="*/ 39 w 183"/>
                <a:gd name="T7" fmla="*/ 0 h 229"/>
                <a:gd name="T8" fmla="*/ 0 w 183"/>
                <a:gd name="T9" fmla="*/ 201 h 229"/>
                <a:gd name="T10" fmla="*/ 158 w 183"/>
                <a:gd name="T11" fmla="*/ 229 h 229"/>
                <a:gd name="T12" fmla="*/ 183 w 183"/>
                <a:gd name="T13" fmla="*/ 67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3" h="229">
                  <a:moveTo>
                    <a:pt x="183" y="67"/>
                  </a:moveTo>
                  <a:lnTo>
                    <a:pt x="122" y="57"/>
                  </a:lnTo>
                  <a:lnTo>
                    <a:pt x="129" y="17"/>
                  </a:lnTo>
                  <a:lnTo>
                    <a:pt x="39" y="0"/>
                  </a:lnTo>
                  <a:lnTo>
                    <a:pt x="0" y="201"/>
                  </a:lnTo>
                  <a:lnTo>
                    <a:pt x="158" y="229"/>
                  </a:lnTo>
                  <a:lnTo>
                    <a:pt x="183" y="6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1" name="Freeform 18"/>
            <p:cNvSpPr>
              <a:spLocks/>
            </p:cNvSpPr>
            <p:nvPr/>
          </p:nvSpPr>
          <p:spPr bwMode="auto">
            <a:xfrm>
              <a:off x="5428094" y="2164816"/>
              <a:ext cx="354153" cy="536288"/>
            </a:xfrm>
            <a:custGeom>
              <a:avLst/>
              <a:gdLst>
                <a:gd name="T0" fmla="*/ 5 w 248"/>
                <a:gd name="T1" fmla="*/ 131 h 375"/>
                <a:gd name="T2" fmla="*/ 1 w 248"/>
                <a:gd name="T3" fmla="*/ 132 h 375"/>
                <a:gd name="T4" fmla="*/ 0 w 248"/>
                <a:gd name="T5" fmla="*/ 135 h 375"/>
                <a:gd name="T6" fmla="*/ 1 w 248"/>
                <a:gd name="T7" fmla="*/ 139 h 375"/>
                <a:gd name="T8" fmla="*/ 2 w 248"/>
                <a:gd name="T9" fmla="*/ 142 h 375"/>
                <a:gd name="T10" fmla="*/ 3 w 248"/>
                <a:gd name="T11" fmla="*/ 143 h 375"/>
                <a:gd name="T12" fmla="*/ 7 w 248"/>
                <a:gd name="T13" fmla="*/ 145 h 375"/>
                <a:gd name="T14" fmla="*/ 160 w 248"/>
                <a:gd name="T15" fmla="*/ 375 h 375"/>
                <a:gd name="T16" fmla="*/ 163 w 248"/>
                <a:gd name="T17" fmla="*/ 371 h 375"/>
                <a:gd name="T18" fmla="*/ 164 w 248"/>
                <a:gd name="T19" fmla="*/ 367 h 375"/>
                <a:gd name="T20" fmla="*/ 164 w 248"/>
                <a:gd name="T21" fmla="*/ 354 h 375"/>
                <a:gd name="T22" fmla="*/ 164 w 248"/>
                <a:gd name="T23" fmla="*/ 340 h 375"/>
                <a:gd name="T24" fmla="*/ 164 w 248"/>
                <a:gd name="T25" fmla="*/ 329 h 375"/>
                <a:gd name="T26" fmla="*/ 167 w 248"/>
                <a:gd name="T27" fmla="*/ 326 h 375"/>
                <a:gd name="T28" fmla="*/ 174 w 248"/>
                <a:gd name="T29" fmla="*/ 324 h 375"/>
                <a:gd name="T30" fmla="*/ 176 w 248"/>
                <a:gd name="T31" fmla="*/ 328 h 375"/>
                <a:gd name="T32" fmla="*/ 180 w 248"/>
                <a:gd name="T33" fmla="*/ 326 h 375"/>
                <a:gd name="T34" fmla="*/ 185 w 248"/>
                <a:gd name="T35" fmla="*/ 330 h 375"/>
                <a:gd name="T36" fmla="*/ 188 w 248"/>
                <a:gd name="T37" fmla="*/ 332 h 375"/>
                <a:gd name="T38" fmla="*/ 191 w 248"/>
                <a:gd name="T39" fmla="*/ 330 h 375"/>
                <a:gd name="T40" fmla="*/ 197 w 248"/>
                <a:gd name="T41" fmla="*/ 312 h 375"/>
                <a:gd name="T42" fmla="*/ 202 w 248"/>
                <a:gd name="T43" fmla="*/ 287 h 375"/>
                <a:gd name="T44" fmla="*/ 248 w 248"/>
                <a:gd name="T45" fmla="*/ 49 h 375"/>
                <a:gd name="T46" fmla="*/ 134 w 248"/>
                <a:gd name="T47" fmla="*/ 24 h 375"/>
                <a:gd name="T48" fmla="*/ 42 w 248"/>
                <a:gd name="T49" fmla="*/ 0 h 375"/>
                <a:gd name="T50" fmla="*/ 8 w 248"/>
                <a:gd name="T51" fmla="*/ 130 h 375"/>
                <a:gd name="T52" fmla="*/ 5 w 248"/>
                <a:gd name="T53" fmla="*/ 131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48" h="375">
                  <a:moveTo>
                    <a:pt x="5" y="131"/>
                  </a:moveTo>
                  <a:cubicBezTo>
                    <a:pt x="1" y="132"/>
                    <a:pt x="1" y="132"/>
                    <a:pt x="1" y="132"/>
                  </a:cubicBezTo>
                  <a:cubicBezTo>
                    <a:pt x="0" y="135"/>
                    <a:pt x="0" y="135"/>
                    <a:pt x="0" y="135"/>
                  </a:cubicBezTo>
                  <a:cubicBezTo>
                    <a:pt x="1" y="139"/>
                    <a:pt x="1" y="139"/>
                    <a:pt x="1" y="139"/>
                  </a:cubicBezTo>
                  <a:cubicBezTo>
                    <a:pt x="2" y="142"/>
                    <a:pt x="2" y="142"/>
                    <a:pt x="2" y="142"/>
                  </a:cubicBezTo>
                  <a:cubicBezTo>
                    <a:pt x="3" y="143"/>
                    <a:pt x="3" y="143"/>
                    <a:pt x="3" y="143"/>
                  </a:cubicBezTo>
                  <a:cubicBezTo>
                    <a:pt x="7" y="145"/>
                    <a:pt x="7" y="145"/>
                    <a:pt x="7" y="145"/>
                  </a:cubicBezTo>
                  <a:cubicBezTo>
                    <a:pt x="160" y="375"/>
                    <a:pt x="160" y="375"/>
                    <a:pt x="160" y="375"/>
                  </a:cubicBezTo>
                  <a:cubicBezTo>
                    <a:pt x="163" y="371"/>
                    <a:pt x="163" y="371"/>
                    <a:pt x="163" y="371"/>
                  </a:cubicBezTo>
                  <a:cubicBezTo>
                    <a:pt x="164" y="367"/>
                    <a:pt x="164" y="367"/>
                    <a:pt x="164" y="367"/>
                  </a:cubicBezTo>
                  <a:cubicBezTo>
                    <a:pt x="164" y="354"/>
                    <a:pt x="164" y="354"/>
                    <a:pt x="164" y="354"/>
                  </a:cubicBezTo>
                  <a:cubicBezTo>
                    <a:pt x="164" y="340"/>
                    <a:pt x="164" y="340"/>
                    <a:pt x="164" y="340"/>
                  </a:cubicBezTo>
                  <a:cubicBezTo>
                    <a:pt x="164" y="329"/>
                    <a:pt x="164" y="329"/>
                    <a:pt x="164" y="329"/>
                  </a:cubicBezTo>
                  <a:cubicBezTo>
                    <a:pt x="167" y="326"/>
                    <a:pt x="167" y="326"/>
                    <a:pt x="167" y="326"/>
                  </a:cubicBezTo>
                  <a:cubicBezTo>
                    <a:pt x="174" y="324"/>
                    <a:pt x="174" y="324"/>
                    <a:pt x="174" y="324"/>
                  </a:cubicBezTo>
                  <a:cubicBezTo>
                    <a:pt x="176" y="328"/>
                    <a:pt x="176" y="328"/>
                    <a:pt x="176" y="328"/>
                  </a:cubicBezTo>
                  <a:cubicBezTo>
                    <a:pt x="180" y="326"/>
                    <a:pt x="180" y="326"/>
                    <a:pt x="180" y="326"/>
                  </a:cubicBezTo>
                  <a:cubicBezTo>
                    <a:pt x="185" y="330"/>
                    <a:pt x="185" y="330"/>
                    <a:pt x="185" y="330"/>
                  </a:cubicBezTo>
                  <a:cubicBezTo>
                    <a:pt x="188" y="332"/>
                    <a:pt x="188" y="332"/>
                    <a:pt x="188" y="332"/>
                  </a:cubicBezTo>
                  <a:cubicBezTo>
                    <a:pt x="191" y="330"/>
                    <a:pt x="191" y="330"/>
                    <a:pt x="191" y="330"/>
                  </a:cubicBezTo>
                  <a:cubicBezTo>
                    <a:pt x="191" y="330"/>
                    <a:pt x="195" y="316"/>
                    <a:pt x="197" y="312"/>
                  </a:cubicBezTo>
                  <a:cubicBezTo>
                    <a:pt x="198" y="306"/>
                    <a:pt x="202" y="287"/>
                    <a:pt x="202" y="287"/>
                  </a:cubicBezTo>
                  <a:cubicBezTo>
                    <a:pt x="248" y="49"/>
                    <a:pt x="248" y="49"/>
                    <a:pt x="248" y="49"/>
                  </a:cubicBezTo>
                  <a:cubicBezTo>
                    <a:pt x="248" y="49"/>
                    <a:pt x="163" y="31"/>
                    <a:pt x="134" y="24"/>
                  </a:cubicBezTo>
                  <a:cubicBezTo>
                    <a:pt x="111" y="19"/>
                    <a:pt x="42" y="0"/>
                    <a:pt x="42" y="0"/>
                  </a:cubicBezTo>
                  <a:cubicBezTo>
                    <a:pt x="8" y="130"/>
                    <a:pt x="8" y="130"/>
                    <a:pt x="8" y="130"/>
                  </a:cubicBezTo>
                  <a:lnTo>
                    <a:pt x="5" y="13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2" name="Freeform 19"/>
            <p:cNvSpPr>
              <a:spLocks/>
            </p:cNvSpPr>
            <p:nvPr/>
          </p:nvSpPr>
          <p:spPr bwMode="auto">
            <a:xfrm>
              <a:off x="5278001" y="1830900"/>
              <a:ext cx="440161" cy="372704"/>
            </a:xfrm>
            <a:custGeom>
              <a:avLst/>
              <a:gdLst>
                <a:gd name="T0" fmla="*/ 269 w 308"/>
                <a:gd name="T1" fmla="*/ 182 h 261"/>
                <a:gd name="T2" fmla="*/ 270 w 308"/>
                <a:gd name="T3" fmla="*/ 175 h 261"/>
                <a:gd name="T4" fmla="*/ 275 w 308"/>
                <a:gd name="T5" fmla="*/ 171 h 261"/>
                <a:gd name="T6" fmla="*/ 276 w 308"/>
                <a:gd name="T7" fmla="*/ 159 h 261"/>
                <a:gd name="T8" fmla="*/ 274 w 308"/>
                <a:gd name="T9" fmla="*/ 154 h 261"/>
                <a:gd name="T10" fmla="*/ 271 w 308"/>
                <a:gd name="T11" fmla="*/ 153 h 261"/>
                <a:gd name="T12" fmla="*/ 270 w 308"/>
                <a:gd name="T13" fmla="*/ 145 h 261"/>
                <a:gd name="T14" fmla="*/ 277 w 308"/>
                <a:gd name="T15" fmla="*/ 137 h 261"/>
                <a:gd name="T16" fmla="*/ 288 w 308"/>
                <a:gd name="T17" fmla="*/ 125 h 261"/>
                <a:gd name="T18" fmla="*/ 291 w 308"/>
                <a:gd name="T19" fmla="*/ 120 h 261"/>
                <a:gd name="T20" fmla="*/ 297 w 308"/>
                <a:gd name="T21" fmla="*/ 111 h 261"/>
                <a:gd name="T22" fmla="*/ 304 w 308"/>
                <a:gd name="T23" fmla="*/ 104 h 261"/>
                <a:gd name="T24" fmla="*/ 308 w 308"/>
                <a:gd name="T25" fmla="*/ 98 h 261"/>
                <a:gd name="T26" fmla="*/ 307 w 308"/>
                <a:gd name="T27" fmla="*/ 90 h 261"/>
                <a:gd name="T28" fmla="*/ 300 w 308"/>
                <a:gd name="T29" fmla="*/ 83 h 261"/>
                <a:gd name="T30" fmla="*/ 297 w 308"/>
                <a:gd name="T31" fmla="*/ 74 h 261"/>
                <a:gd name="T32" fmla="*/ 220 w 308"/>
                <a:gd name="T33" fmla="*/ 56 h 261"/>
                <a:gd name="T34" fmla="*/ 211 w 308"/>
                <a:gd name="T35" fmla="*/ 56 h 261"/>
                <a:gd name="T36" fmla="*/ 178 w 308"/>
                <a:gd name="T37" fmla="*/ 58 h 261"/>
                <a:gd name="T38" fmla="*/ 172 w 308"/>
                <a:gd name="T39" fmla="*/ 57 h 261"/>
                <a:gd name="T40" fmla="*/ 167 w 308"/>
                <a:gd name="T41" fmla="*/ 58 h 261"/>
                <a:gd name="T42" fmla="*/ 164 w 308"/>
                <a:gd name="T43" fmla="*/ 56 h 261"/>
                <a:gd name="T44" fmla="*/ 156 w 308"/>
                <a:gd name="T45" fmla="*/ 55 h 261"/>
                <a:gd name="T46" fmla="*/ 155 w 308"/>
                <a:gd name="T47" fmla="*/ 52 h 261"/>
                <a:gd name="T48" fmla="*/ 143 w 308"/>
                <a:gd name="T49" fmla="*/ 49 h 261"/>
                <a:gd name="T50" fmla="*/ 136 w 308"/>
                <a:gd name="T51" fmla="*/ 46 h 261"/>
                <a:gd name="T52" fmla="*/ 121 w 308"/>
                <a:gd name="T53" fmla="*/ 49 h 261"/>
                <a:gd name="T54" fmla="*/ 103 w 308"/>
                <a:gd name="T55" fmla="*/ 40 h 261"/>
                <a:gd name="T56" fmla="*/ 99 w 308"/>
                <a:gd name="T57" fmla="*/ 12 h 261"/>
                <a:gd name="T58" fmla="*/ 90 w 308"/>
                <a:gd name="T59" fmla="*/ 10 h 261"/>
                <a:gd name="T60" fmla="*/ 80 w 308"/>
                <a:gd name="T61" fmla="*/ 4 h 261"/>
                <a:gd name="T62" fmla="*/ 70 w 308"/>
                <a:gd name="T63" fmla="*/ 0 h 261"/>
                <a:gd name="T64" fmla="*/ 68 w 308"/>
                <a:gd name="T65" fmla="*/ 13 h 261"/>
                <a:gd name="T66" fmla="*/ 64 w 308"/>
                <a:gd name="T67" fmla="*/ 28 h 261"/>
                <a:gd name="T68" fmla="*/ 60 w 308"/>
                <a:gd name="T69" fmla="*/ 38 h 261"/>
                <a:gd name="T70" fmla="*/ 55 w 308"/>
                <a:gd name="T71" fmla="*/ 50 h 261"/>
                <a:gd name="T72" fmla="*/ 47 w 308"/>
                <a:gd name="T73" fmla="*/ 67 h 261"/>
                <a:gd name="T74" fmla="*/ 35 w 308"/>
                <a:gd name="T75" fmla="*/ 98 h 261"/>
                <a:gd name="T76" fmla="*/ 24 w 308"/>
                <a:gd name="T77" fmla="*/ 120 h 261"/>
                <a:gd name="T78" fmla="*/ 18 w 308"/>
                <a:gd name="T79" fmla="*/ 130 h 261"/>
                <a:gd name="T80" fmla="*/ 14 w 308"/>
                <a:gd name="T81" fmla="*/ 136 h 261"/>
                <a:gd name="T82" fmla="*/ 5 w 308"/>
                <a:gd name="T83" fmla="*/ 148 h 261"/>
                <a:gd name="T84" fmla="*/ 5 w 308"/>
                <a:gd name="T85" fmla="*/ 160 h 261"/>
                <a:gd name="T86" fmla="*/ 5 w 308"/>
                <a:gd name="T87" fmla="*/ 164 h 261"/>
                <a:gd name="T88" fmla="*/ 3 w 308"/>
                <a:gd name="T89" fmla="*/ 169 h 261"/>
                <a:gd name="T90" fmla="*/ 1 w 308"/>
                <a:gd name="T91" fmla="*/ 174 h 261"/>
                <a:gd name="T92" fmla="*/ 0 w 308"/>
                <a:gd name="T93" fmla="*/ 187 h 261"/>
                <a:gd name="T94" fmla="*/ 3 w 308"/>
                <a:gd name="T95" fmla="*/ 193 h 261"/>
                <a:gd name="T96" fmla="*/ 239 w 308"/>
                <a:gd name="T97" fmla="*/ 258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08" h="261">
                  <a:moveTo>
                    <a:pt x="251" y="261"/>
                  </a:moveTo>
                  <a:cubicBezTo>
                    <a:pt x="269" y="182"/>
                    <a:pt x="269" y="182"/>
                    <a:pt x="269" y="182"/>
                  </a:cubicBezTo>
                  <a:cubicBezTo>
                    <a:pt x="269" y="177"/>
                    <a:pt x="269" y="177"/>
                    <a:pt x="269" y="177"/>
                  </a:cubicBezTo>
                  <a:cubicBezTo>
                    <a:pt x="270" y="175"/>
                    <a:pt x="270" y="175"/>
                    <a:pt x="270" y="175"/>
                  </a:cubicBezTo>
                  <a:cubicBezTo>
                    <a:pt x="275" y="173"/>
                    <a:pt x="275" y="173"/>
                    <a:pt x="275" y="173"/>
                  </a:cubicBezTo>
                  <a:cubicBezTo>
                    <a:pt x="275" y="171"/>
                    <a:pt x="275" y="171"/>
                    <a:pt x="275" y="171"/>
                  </a:cubicBezTo>
                  <a:cubicBezTo>
                    <a:pt x="276" y="167"/>
                    <a:pt x="276" y="167"/>
                    <a:pt x="276" y="167"/>
                  </a:cubicBezTo>
                  <a:cubicBezTo>
                    <a:pt x="276" y="159"/>
                    <a:pt x="276" y="159"/>
                    <a:pt x="276" y="159"/>
                  </a:cubicBezTo>
                  <a:cubicBezTo>
                    <a:pt x="277" y="157"/>
                    <a:pt x="277" y="157"/>
                    <a:pt x="277" y="157"/>
                  </a:cubicBezTo>
                  <a:cubicBezTo>
                    <a:pt x="274" y="154"/>
                    <a:pt x="274" y="154"/>
                    <a:pt x="274" y="154"/>
                  </a:cubicBezTo>
                  <a:cubicBezTo>
                    <a:pt x="273" y="154"/>
                    <a:pt x="273" y="154"/>
                    <a:pt x="273" y="154"/>
                  </a:cubicBezTo>
                  <a:cubicBezTo>
                    <a:pt x="271" y="153"/>
                    <a:pt x="271" y="153"/>
                    <a:pt x="271" y="153"/>
                  </a:cubicBezTo>
                  <a:cubicBezTo>
                    <a:pt x="269" y="150"/>
                    <a:pt x="269" y="150"/>
                    <a:pt x="269" y="150"/>
                  </a:cubicBezTo>
                  <a:cubicBezTo>
                    <a:pt x="270" y="145"/>
                    <a:pt x="270" y="145"/>
                    <a:pt x="270" y="145"/>
                  </a:cubicBezTo>
                  <a:cubicBezTo>
                    <a:pt x="271" y="142"/>
                    <a:pt x="271" y="142"/>
                    <a:pt x="271" y="142"/>
                  </a:cubicBezTo>
                  <a:cubicBezTo>
                    <a:pt x="277" y="137"/>
                    <a:pt x="277" y="137"/>
                    <a:pt x="277" y="137"/>
                  </a:cubicBezTo>
                  <a:cubicBezTo>
                    <a:pt x="285" y="129"/>
                    <a:pt x="285" y="129"/>
                    <a:pt x="285" y="129"/>
                  </a:cubicBezTo>
                  <a:cubicBezTo>
                    <a:pt x="288" y="125"/>
                    <a:pt x="288" y="125"/>
                    <a:pt x="288" y="125"/>
                  </a:cubicBezTo>
                  <a:cubicBezTo>
                    <a:pt x="289" y="121"/>
                    <a:pt x="289" y="121"/>
                    <a:pt x="289" y="121"/>
                  </a:cubicBezTo>
                  <a:cubicBezTo>
                    <a:pt x="291" y="120"/>
                    <a:pt x="291" y="120"/>
                    <a:pt x="291" y="120"/>
                  </a:cubicBezTo>
                  <a:cubicBezTo>
                    <a:pt x="293" y="115"/>
                    <a:pt x="293" y="115"/>
                    <a:pt x="293" y="115"/>
                  </a:cubicBezTo>
                  <a:cubicBezTo>
                    <a:pt x="297" y="111"/>
                    <a:pt x="297" y="111"/>
                    <a:pt x="297" y="111"/>
                  </a:cubicBezTo>
                  <a:cubicBezTo>
                    <a:pt x="300" y="107"/>
                    <a:pt x="300" y="107"/>
                    <a:pt x="300" y="107"/>
                  </a:cubicBezTo>
                  <a:cubicBezTo>
                    <a:pt x="304" y="104"/>
                    <a:pt x="304" y="104"/>
                    <a:pt x="304" y="104"/>
                  </a:cubicBezTo>
                  <a:cubicBezTo>
                    <a:pt x="305" y="99"/>
                    <a:pt x="305" y="99"/>
                    <a:pt x="305" y="99"/>
                  </a:cubicBezTo>
                  <a:cubicBezTo>
                    <a:pt x="308" y="98"/>
                    <a:pt x="308" y="98"/>
                    <a:pt x="308" y="98"/>
                  </a:cubicBezTo>
                  <a:cubicBezTo>
                    <a:pt x="308" y="94"/>
                    <a:pt x="308" y="94"/>
                    <a:pt x="308" y="94"/>
                  </a:cubicBezTo>
                  <a:cubicBezTo>
                    <a:pt x="307" y="90"/>
                    <a:pt x="307" y="90"/>
                    <a:pt x="307" y="90"/>
                  </a:cubicBezTo>
                  <a:cubicBezTo>
                    <a:pt x="305" y="87"/>
                    <a:pt x="305" y="87"/>
                    <a:pt x="305" y="87"/>
                  </a:cubicBezTo>
                  <a:cubicBezTo>
                    <a:pt x="300" y="83"/>
                    <a:pt x="300" y="83"/>
                    <a:pt x="300" y="83"/>
                  </a:cubicBezTo>
                  <a:cubicBezTo>
                    <a:pt x="297" y="78"/>
                    <a:pt x="297" y="78"/>
                    <a:pt x="297" y="78"/>
                  </a:cubicBezTo>
                  <a:cubicBezTo>
                    <a:pt x="297" y="74"/>
                    <a:pt x="297" y="74"/>
                    <a:pt x="297" y="74"/>
                  </a:cubicBezTo>
                  <a:cubicBezTo>
                    <a:pt x="231" y="57"/>
                    <a:pt x="231" y="57"/>
                    <a:pt x="231" y="57"/>
                  </a:cubicBezTo>
                  <a:cubicBezTo>
                    <a:pt x="220" y="56"/>
                    <a:pt x="220" y="56"/>
                    <a:pt x="220" y="56"/>
                  </a:cubicBezTo>
                  <a:cubicBezTo>
                    <a:pt x="216" y="57"/>
                    <a:pt x="216" y="57"/>
                    <a:pt x="216" y="57"/>
                  </a:cubicBezTo>
                  <a:cubicBezTo>
                    <a:pt x="211" y="56"/>
                    <a:pt x="211" y="56"/>
                    <a:pt x="211" y="56"/>
                  </a:cubicBezTo>
                  <a:cubicBezTo>
                    <a:pt x="207" y="57"/>
                    <a:pt x="207" y="57"/>
                    <a:pt x="207" y="57"/>
                  </a:cubicBezTo>
                  <a:cubicBezTo>
                    <a:pt x="178" y="58"/>
                    <a:pt x="178" y="58"/>
                    <a:pt x="178" y="58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7"/>
                    <a:pt x="172" y="57"/>
                    <a:pt x="172" y="57"/>
                  </a:cubicBezTo>
                  <a:cubicBezTo>
                    <a:pt x="169" y="58"/>
                    <a:pt x="169" y="58"/>
                    <a:pt x="169" y="58"/>
                  </a:cubicBezTo>
                  <a:cubicBezTo>
                    <a:pt x="167" y="58"/>
                    <a:pt x="167" y="58"/>
                    <a:pt x="167" y="58"/>
                  </a:cubicBezTo>
                  <a:cubicBezTo>
                    <a:pt x="164" y="57"/>
                    <a:pt x="164" y="57"/>
                    <a:pt x="164" y="57"/>
                  </a:cubicBezTo>
                  <a:cubicBezTo>
                    <a:pt x="164" y="56"/>
                    <a:pt x="164" y="56"/>
                    <a:pt x="164" y="56"/>
                  </a:cubicBezTo>
                  <a:cubicBezTo>
                    <a:pt x="159" y="56"/>
                    <a:pt x="159" y="56"/>
                    <a:pt x="159" y="56"/>
                  </a:cubicBezTo>
                  <a:cubicBezTo>
                    <a:pt x="156" y="55"/>
                    <a:pt x="156" y="55"/>
                    <a:pt x="156" y="55"/>
                  </a:cubicBezTo>
                  <a:cubicBezTo>
                    <a:pt x="155" y="53"/>
                    <a:pt x="155" y="53"/>
                    <a:pt x="155" y="53"/>
                  </a:cubicBezTo>
                  <a:cubicBezTo>
                    <a:pt x="155" y="52"/>
                    <a:pt x="155" y="52"/>
                    <a:pt x="155" y="52"/>
                  </a:cubicBezTo>
                  <a:cubicBezTo>
                    <a:pt x="151" y="51"/>
                    <a:pt x="151" y="51"/>
                    <a:pt x="151" y="51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38" y="47"/>
                    <a:pt x="138" y="47"/>
                    <a:pt x="138" y="47"/>
                  </a:cubicBezTo>
                  <a:cubicBezTo>
                    <a:pt x="136" y="46"/>
                    <a:pt x="136" y="46"/>
                    <a:pt x="136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21" y="49"/>
                    <a:pt x="121" y="49"/>
                    <a:pt x="121" y="49"/>
                  </a:cubicBezTo>
                  <a:cubicBezTo>
                    <a:pt x="110" y="46"/>
                    <a:pt x="110" y="46"/>
                    <a:pt x="110" y="46"/>
                  </a:cubicBezTo>
                  <a:cubicBezTo>
                    <a:pt x="103" y="40"/>
                    <a:pt x="103" y="40"/>
                    <a:pt x="103" y="40"/>
                  </a:cubicBezTo>
                  <a:cubicBezTo>
                    <a:pt x="103" y="40"/>
                    <a:pt x="106" y="33"/>
                    <a:pt x="105" y="24"/>
                  </a:cubicBezTo>
                  <a:cubicBezTo>
                    <a:pt x="104" y="14"/>
                    <a:pt x="99" y="12"/>
                    <a:pt x="99" y="12"/>
                  </a:cubicBezTo>
                  <a:cubicBezTo>
                    <a:pt x="94" y="12"/>
                    <a:pt x="94" y="12"/>
                    <a:pt x="94" y="12"/>
                  </a:cubicBezTo>
                  <a:cubicBezTo>
                    <a:pt x="90" y="10"/>
                    <a:pt x="90" y="10"/>
                    <a:pt x="90" y="10"/>
                  </a:cubicBezTo>
                  <a:cubicBezTo>
                    <a:pt x="90" y="10"/>
                    <a:pt x="90" y="4"/>
                    <a:pt x="85" y="4"/>
                  </a:cubicBezTo>
                  <a:cubicBezTo>
                    <a:pt x="80" y="4"/>
                    <a:pt x="80" y="4"/>
                    <a:pt x="80" y="4"/>
                  </a:cubicBezTo>
                  <a:cubicBezTo>
                    <a:pt x="74" y="3"/>
                    <a:pt x="74" y="3"/>
                    <a:pt x="74" y="3"/>
                  </a:cubicBezTo>
                  <a:cubicBezTo>
                    <a:pt x="70" y="0"/>
                    <a:pt x="70" y="0"/>
                    <a:pt x="70" y="0"/>
                  </a:cubicBezTo>
                  <a:cubicBezTo>
                    <a:pt x="70" y="7"/>
                    <a:pt x="70" y="7"/>
                    <a:pt x="70" y="7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4" y="28"/>
                    <a:pt x="64" y="28"/>
                    <a:pt x="64" y="28"/>
                  </a:cubicBezTo>
                  <a:cubicBezTo>
                    <a:pt x="63" y="33"/>
                    <a:pt x="63" y="33"/>
                    <a:pt x="63" y="33"/>
                  </a:cubicBezTo>
                  <a:cubicBezTo>
                    <a:pt x="60" y="38"/>
                    <a:pt x="60" y="38"/>
                    <a:pt x="60" y="38"/>
                  </a:cubicBezTo>
                  <a:cubicBezTo>
                    <a:pt x="58" y="43"/>
                    <a:pt x="58" y="43"/>
                    <a:pt x="58" y="43"/>
                  </a:cubicBezTo>
                  <a:cubicBezTo>
                    <a:pt x="55" y="50"/>
                    <a:pt x="55" y="50"/>
                    <a:pt x="55" y="50"/>
                  </a:cubicBezTo>
                  <a:cubicBezTo>
                    <a:pt x="53" y="55"/>
                    <a:pt x="53" y="55"/>
                    <a:pt x="53" y="55"/>
                  </a:cubicBezTo>
                  <a:cubicBezTo>
                    <a:pt x="47" y="67"/>
                    <a:pt x="47" y="67"/>
                    <a:pt x="47" y="67"/>
                  </a:cubicBezTo>
                  <a:cubicBezTo>
                    <a:pt x="40" y="85"/>
                    <a:pt x="40" y="85"/>
                    <a:pt x="40" y="85"/>
                  </a:cubicBezTo>
                  <a:cubicBezTo>
                    <a:pt x="35" y="98"/>
                    <a:pt x="35" y="98"/>
                    <a:pt x="35" y="98"/>
                  </a:cubicBezTo>
                  <a:cubicBezTo>
                    <a:pt x="30" y="111"/>
                    <a:pt x="30" y="111"/>
                    <a:pt x="30" y="111"/>
                  </a:cubicBezTo>
                  <a:cubicBezTo>
                    <a:pt x="24" y="120"/>
                    <a:pt x="24" y="120"/>
                    <a:pt x="24" y="120"/>
                  </a:cubicBezTo>
                  <a:cubicBezTo>
                    <a:pt x="22" y="124"/>
                    <a:pt x="22" y="124"/>
                    <a:pt x="22" y="124"/>
                  </a:cubicBezTo>
                  <a:cubicBezTo>
                    <a:pt x="18" y="130"/>
                    <a:pt x="18" y="130"/>
                    <a:pt x="18" y="130"/>
                  </a:cubicBezTo>
                  <a:cubicBezTo>
                    <a:pt x="15" y="133"/>
                    <a:pt x="15" y="133"/>
                    <a:pt x="15" y="133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1" y="141"/>
                    <a:pt x="11" y="141"/>
                    <a:pt x="11" y="141"/>
                  </a:cubicBezTo>
                  <a:cubicBezTo>
                    <a:pt x="5" y="148"/>
                    <a:pt x="5" y="148"/>
                    <a:pt x="5" y="148"/>
                  </a:cubicBezTo>
                  <a:cubicBezTo>
                    <a:pt x="3" y="152"/>
                    <a:pt x="3" y="152"/>
                    <a:pt x="3" y="152"/>
                  </a:cubicBezTo>
                  <a:cubicBezTo>
                    <a:pt x="5" y="160"/>
                    <a:pt x="5" y="160"/>
                    <a:pt x="5" y="160"/>
                  </a:cubicBezTo>
                  <a:cubicBezTo>
                    <a:pt x="5" y="162"/>
                    <a:pt x="5" y="162"/>
                    <a:pt x="5" y="162"/>
                  </a:cubicBezTo>
                  <a:cubicBezTo>
                    <a:pt x="5" y="164"/>
                    <a:pt x="5" y="164"/>
                    <a:pt x="5" y="164"/>
                  </a:cubicBezTo>
                  <a:cubicBezTo>
                    <a:pt x="4" y="165"/>
                    <a:pt x="4" y="165"/>
                    <a:pt x="4" y="165"/>
                  </a:cubicBezTo>
                  <a:cubicBezTo>
                    <a:pt x="3" y="169"/>
                    <a:pt x="3" y="169"/>
                    <a:pt x="3" y="169"/>
                  </a:cubicBezTo>
                  <a:cubicBezTo>
                    <a:pt x="1" y="170"/>
                    <a:pt x="1" y="170"/>
                    <a:pt x="1" y="170"/>
                  </a:cubicBezTo>
                  <a:cubicBezTo>
                    <a:pt x="1" y="174"/>
                    <a:pt x="1" y="174"/>
                    <a:pt x="1" y="174"/>
                  </a:cubicBezTo>
                  <a:cubicBezTo>
                    <a:pt x="0" y="182"/>
                    <a:pt x="0" y="182"/>
                    <a:pt x="0" y="182"/>
                  </a:cubicBezTo>
                  <a:cubicBezTo>
                    <a:pt x="0" y="187"/>
                    <a:pt x="0" y="187"/>
                    <a:pt x="0" y="187"/>
                  </a:cubicBezTo>
                  <a:cubicBezTo>
                    <a:pt x="2" y="190"/>
                    <a:pt x="2" y="190"/>
                    <a:pt x="2" y="190"/>
                  </a:cubicBezTo>
                  <a:cubicBezTo>
                    <a:pt x="3" y="193"/>
                    <a:pt x="3" y="193"/>
                    <a:pt x="3" y="193"/>
                  </a:cubicBezTo>
                  <a:cubicBezTo>
                    <a:pt x="147" y="234"/>
                    <a:pt x="147" y="234"/>
                    <a:pt x="147" y="234"/>
                  </a:cubicBezTo>
                  <a:cubicBezTo>
                    <a:pt x="147" y="234"/>
                    <a:pt x="216" y="253"/>
                    <a:pt x="239" y="258"/>
                  </a:cubicBezTo>
                  <a:cubicBezTo>
                    <a:pt x="242" y="259"/>
                    <a:pt x="246" y="260"/>
                    <a:pt x="251" y="26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3" name="Freeform 20"/>
            <p:cNvSpPr>
              <a:spLocks/>
            </p:cNvSpPr>
            <p:nvPr/>
          </p:nvSpPr>
          <p:spPr bwMode="auto">
            <a:xfrm>
              <a:off x="5637212" y="1731400"/>
              <a:ext cx="325483" cy="532915"/>
            </a:xfrm>
            <a:custGeom>
              <a:avLst/>
              <a:gdLst>
                <a:gd name="T0" fmla="*/ 46 w 228"/>
                <a:gd name="T1" fmla="*/ 143 h 373"/>
                <a:gd name="T2" fmla="*/ 49 w 228"/>
                <a:gd name="T3" fmla="*/ 152 h 373"/>
                <a:gd name="T4" fmla="*/ 56 w 228"/>
                <a:gd name="T5" fmla="*/ 159 h 373"/>
                <a:gd name="T6" fmla="*/ 57 w 228"/>
                <a:gd name="T7" fmla="*/ 167 h 373"/>
                <a:gd name="T8" fmla="*/ 53 w 228"/>
                <a:gd name="T9" fmla="*/ 173 h 373"/>
                <a:gd name="T10" fmla="*/ 46 w 228"/>
                <a:gd name="T11" fmla="*/ 180 h 373"/>
                <a:gd name="T12" fmla="*/ 40 w 228"/>
                <a:gd name="T13" fmla="*/ 189 h 373"/>
                <a:gd name="T14" fmla="*/ 37 w 228"/>
                <a:gd name="T15" fmla="*/ 194 h 373"/>
                <a:gd name="T16" fmla="*/ 26 w 228"/>
                <a:gd name="T17" fmla="*/ 206 h 373"/>
                <a:gd name="T18" fmla="*/ 19 w 228"/>
                <a:gd name="T19" fmla="*/ 214 h 373"/>
                <a:gd name="T20" fmla="*/ 20 w 228"/>
                <a:gd name="T21" fmla="*/ 222 h 373"/>
                <a:gd name="T22" fmla="*/ 23 w 228"/>
                <a:gd name="T23" fmla="*/ 223 h 373"/>
                <a:gd name="T24" fmla="*/ 25 w 228"/>
                <a:gd name="T25" fmla="*/ 228 h 373"/>
                <a:gd name="T26" fmla="*/ 24 w 228"/>
                <a:gd name="T27" fmla="*/ 240 h 373"/>
                <a:gd name="T28" fmla="*/ 19 w 228"/>
                <a:gd name="T29" fmla="*/ 244 h 373"/>
                <a:gd name="T30" fmla="*/ 18 w 228"/>
                <a:gd name="T31" fmla="*/ 251 h 373"/>
                <a:gd name="T32" fmla="*/ 102 w 228"/>
                <a:gd name="T33" fmla="*/ 352 h 373"/>
                <a:gd name="T34" fmla="*/ 228 w 228"/>
                <a:gd name="T35" fmla="*/ 256 h 373"/>
                <a:gd name="T36" fmla="*/ 224 w 228"/>
                <a:gd name="T37" fmla="*/ 252 h 373"/>
                <a:gd name="T38" fmla="*/ 223 w 228"/>
                <a:gd name="T39" fmla="*/ 247 h 373"/>
                <a:gd name="T40" fmla="*/ 218 w 228"/>
                <a:gd name="T41" fmla="*/ 241 h 373"/>
                <a:gd name="T42" fmla="*/ 213 w 228"/>
                <a:gd name="T43" fmla="*/ 246 h 373"/>
                <a:gd name="T44" fmla="*/ 202 w 228"/>
                <a:gd name="T45" fmla="*/ 248 h 373"/>
                <a:gd name="T46" fmla="*/ 189 w 228"/>
                <a:gd name="T47" fmla="*/ 245 h 373"/>
                <a:gd name="T48" fmla="*/ 184 w 228"/>
                <a:gd name="T49" fmla="*/ 247 h 373"/>
                <a:gd name="T50" fmla="*/ 179 w 228"/>
                <a:gd name="T51" fmla="*/ 247 h 373"/>
                <a:gd name="T52" fmla="*/ 171 w 228"/>
                <a:gd name="T53" fmla="*/ 244 h 373"/>
                <a:gd name="T54" fmla="*/ 168 w 228"/>
                <a:gd name="T55" fmla="*/ 247 h 373"/>
                <a:gd name="T56" fmla="*/ 164 w 228"/>
                <a:gd name="T57" fmla="*/ 249 h 373"/>
                <a:gd name="T58" fmla="*/ 162 w 228"/>
                <a:gd name="T59" fmla="*/ 242 h 373"/>
                <a:gd name="T60" fmla="*/ 160 w 228"/>
                <a:gd name="T61" fmla="*/ 232 h 373"/>
                <a:gd name="T62" fmla="*/ 156 w 228"/>
                <a:gd name="T63" fmla="*/ 226 h 373"/>
                <a:gd name="T64" fmla="*/ 149 w 228"/>
                <a:gd name="T65" fmla="*/ 220 h 373"/>
                <a:gd name="T66" fmla="*/ 149 w 228"/>
                <a:gd name="T67" fmla="*/ 213 h 373"/>
                <a:gd name="T68" fmla="*/ 145 w 228"/>
                <a:gd name="T69" fmla="*/ 204 h 373"/>
                <a:gd name="T70" fmla="*/ 145 w 228"/>
                <a:gd name="T71" fmla="*/ 195 h 373"/>
                <a:gd name="T72" fmla="*/ 142 w 228"/>
                <a:gd name="T73" fmla="*/ 183 h 373"/>
                <a:gd name="T74" fmla="*/ 139 w 228"/>
                <a:gd name="T75" fmla="*/ 179 h 373"/>
                <a:gd name="T76" fmla="*/ 133 w 228"/>
                <a:gd name="T77" fmla="*/ 182 h 373"/>
                <a:gd name="T78" fmla="*/ 127 w 228"/>
                <a:gd name="T79" fmla="*/ 186 h 373"/>
                <a:gd name="T80" fmla="*/ 125 w 228"/>
                <a:gd name="T81" fmla="*/ 183 h 373"/>
                <a:gd name="T82" fmla="*/ 119 w 228"/>
                <a:gd name="T83" fmla="*/ 179 h 373"/>
                <a:gd name="T84" fmla="*/ 125 w 228"/>
                <a:gd name="T85" fmla="*/ 168 h 373"/>
                <a:gd name="T86" fmla="*/ 129 w 228"/>
                <a:gd name="T87" fmla="*/ 166 h 373"/>
                <a:gd name="T88" fmla="*/ 128 w 228"/>
                <a:gd name="T89" fmla="*/ 154 h 373"/>
                <a:gd name="T90" fmla="*/ 134 w 228"/>
                <a:gd name="T91" fmla="*/ 141 h 373"/>
                <a:gd name="T92" fmla="*/ 137 w 228"/>
                <a:gd name="T93" fmla="*/ 131 h 373"/>
                <a:gd name="T94" fmla="*/ 128 w 228"/>
                <a:gd name="T95" fmla="*/ 128 h 373"/>
                <a:gd name="T96" fmla="*/ 123 w 228"/>
                <a:gd name="T97" fmla="*/ 118 h 373"/>
                <a:gd name="T98" fmla="*/ 119 w 228"/>
                <a:gd name="T99" fmla="*/ 106 h 373"/>
                <a:gd name="T100" fmla="*/ 109 w 228"/>
                <a:gd name="T101" fmla="*/ 93 h 373"/>
                <a:gd name="T102" fmla="*/ 104 w 228"/>
                <a:gd name="T103" fmla="*/ 82 h 373"/>
                <a:gd name="T104" fmla="*/ 101 w 228"/>
                <a:gd name="T105" fmla="*/ 76 h 373"/>
                <a:gd name="T106" fmla="*/ 101 w 228"/>
                <a:gd name="T107" fmla="*/ 69 h 373"/>
                <a:gd name="T108" fmla="*/ 97 w 228"/>
                <a:gd name="T109" fmla="*/ 62 h 373"/>
                <a:gd name="T110" fmla="*/ 98 w 228"/>
                <a:gd name="T111" fmla="*/ 48 h 373"/>
                <a:gd name="T112" fmla="*/ 104 w 228"/>
                <a:gd name="T113" fmla="*/ 25 h 373"/>
                <a:gd name="T114" fmla="*/ 108 w 228"/>
                <a:gd name="T115" fmla="*/ 8 h 373"/>
                <a:gd name="T116" fmla="*/ 47 w 228"/>
                <a:gd name="T117" fmla="*/ 120 h 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8" h="373">
                  <a:moveTo>
                    <a:pt x="48" y="132"/>
                  </a:moveTo>
                  <a:cubicBezTo>
                    <a:pt x="48" y="138"/>
                    <a:pt x="46" y="143"/>
                    <a:pt x="46" y="143"/>
                  </a:cubicBezTo>
                  <a:cubicBezTo>
                    <a:pt x="46" y="147"/>
                    <a:pt x="46" y="147"/>
                    <a:pt x="46" y="147"/>
                  </a:cubicBezTo>
                  <a:cubicBezTo>
                    <a:pt x="49" y="152"/>
                    <a:pt x="49" y="152"/>
                    <a:pt x="49" y="152"/>
                  </a:cubicBezTo>
                  <a:cubicBezTo>
                    <a:pt x="54" y="156"/>
                    <a:pt x="54" y="156"/>
                    <a:pt x="54" y="156"/>
                  </a:cubicBezTo>
                  <a:cubicBezTo>
                    <a:pt x="56" y="159"/>
                    <a:pt x="56" y="159"/>
                    <a:pt x="56" y="159"/>
                  </a:cubicBezTo>
                  <a:cubicBezTo>
                    <a:pt x="57" y="163"/>
                    <a:pt x="57" y="163"/>
                    <a:pt x="57" y="163"/>
                  </a:cubicBezTo>
                  <a:cubicBezTo>
                    <a:pt x="57" y="167"/>
                    <a:pt x="57" y="167"/>
                    <a:pt x="57" y="167"/>
                  </a:cubicBezTo>
                  <a:cubicBezTo>
                    <a:pt x="54" y="168"/>
                    <a:pt x="54" y="168"/>
                    <a:pt x="54" y="168"/>
                  </a:cubicBezTo>
                  <a:cubicBezTo>
                    <a:pt x="53" y="173"/>
                    <a:pt x="53" y="173"/>
                    <a:pt x="53" y="173"/>
                  </a:cubicBezTo>
                  <a:cubicBezTo>
                    <a:pt x="49" y="176"/>
                    <a:pt x="49" y="176"/>
                    <a:pt x="49" y="176"/>
                  </a:cubicBezTo>
                  <a:cubicBezTo>
                    <a:pt x="46" y="180"/>
                    <a:pt x="46" y="180"/>
                    <a:pt x="46" y="180"/>
                  </a:cubicBezTo>
                  <a:cubicBezTo>
                    <a:pt x="42" y="184"/>
                    <a:pt x="42" y="184"/>
                    <a:pt x="42" y="184"/>
                  </a:cubicBezTo>
                  <a:cubicBezTo>
                    <a:pt x="40" y="189"/>
                    <a:pt x="40" y="189"/>
                    <a:pt x="40" y="189"/>
                  </a:cubicBezTo>
                  <a:cubicBezTo>
                    <a:pt x="38" y="190"/>
                    <a:pt x="38" y="190"/>
                    <a:pt x="38" y="190"/>
                  </a:cubicBezTo>
                  <a:cubicBezTo>
                    <a:pt x="37" y="194"/>
                    <a:pt x="37" y="194"/>
                    <a:pt x="37" y="194"/>
                  </a:cubicBezTo>
                  <a:cubicBezTo>
                    <a:pt x="34" y="198"/>
                    <a:pt x="34" y="198"/>
                    <a:pt x="34" y="198"/>
                  </a:cubicBezTo>
                  <a:cubicBezTo>
                    <a:pt x="26" y="206"/>
                    <a:pt x="26" y="206"/>
                    <a:pt x="26" y="206"/>
                  </a:cubicBezTo>
                  <a:cubicBezTo>
                    <a:pt x="20" y="211"/>
                    <a:pt x="20" y="211"/>
                    <a:pt x="20" y="211"/>
                  </a:cubicBezTo>
                  <a:cubicBezTo>
                    <a:pt x="19" y="214"/>
                    <a:pt x="19" y="214"/>
                    <a:pt x="19" y="214"/>
                  </a:cubicBezTo>
                  <a:cubicBezTo>
                    <a:pt x="18" y="219"/>
                    <a:pt x="18" y="219"/>
                    <a:pt x="18" y="219"/>
                  </a:cubicBezTo>
                  <a:cubicBezTo>
                    <a:pt x="20" y="222"/>
                    <a:pt x="20" y="222"/>
                    <a:pt x="20" y="222"/>
                  </a:cubicBezTo>
                  <a:cubicBezTo>
                    <a:pt x="22" y="223"/>
                    <a:pt x="22" y="223"/>
                    <a:pt x="22" y="223"/>
                  </a:cubicBezTo>
                  <a:cubicBezTo>
                    <a:pt x="23" y="223"/>
                    <a:pt x="23" y="223"/>
                    <a:pt x="23" y="223"/>
                  </a:cubicBezTo>
                  <a:cubicBezTo>
                    <a:pt x="26" y="226"/>
                    <a:pt x="26" y="226"/>
                    <a:pt x="26" y="226"/>
                  </a:cubicBezTo>
                  <a:cubicBezTo>
                    <a:pt x="25" y="228"/>
                    <a:pt x="25" y="228"/>
                    <a:pt x="25" y="228"/>
                  </a:cubicBezTo>
                  <a:cubicBezTo>
                    <a:pt x="25" y="236"/>
                    <a:pt x="25" y="236"/>
                    <a:pt x="25" y="236"/>
                  </a:cubicBezTo>
                  <a:cubicBezTo>
                    <a:pt x="24" y="240"/>
                    <a:pt x="24" y="240"/>
                    <a:pt x="24" y="240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19" y="244"/>
                    <a:pt x="19" y="244"/>
                    <a:pt x="19" y="244"/>
                  </a:cubicBezTo>
                  <a:cubicBezTo>
                    <a:pt x="18" y="246"/>
                    <a:pt x="18" y="246"/>
                    <a:pt x="18" y="246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0" y="330"/>
                    <a:pt x="0" y="330"/>
                    <a:pt x="0" y="330"/>
                  </a:cubicBezTo>
                  <a:cubicBezTo>
                    <a:pt x="35" y="338"/>
                    <a:pt x="102" y="352"/>
                    <a:pt x="102" y="352"/>
                  </a:cubicBezTo>
                  <a:cubicBezTo>
                    <a:pt x="208" y="373"/>
                    <a:pt x="208" y="373"/>
                    <a:pt x="208" y="373"/>
                  </a:cubicBezTo>
                  <a:cubicBezTo>
                    <a:pt x="228" y="256"/>
                    <a:pt x="228" y="256"/>
                    <a:pt x="228" y="256"/>
                  </a:cubicBezTo>
                  <a:cubicBezTo>
                    <a:pt x="226" y="254"/>
                    <a:pt x="226" y="254"/>
                    <a:pt x="226" y="254"/>
                  </a:cubicBezTo>
                  <a:cubicBezTo>
                    <a:pt x="224" y="252"/>
                    <a:pt x="224" y="252"/>
                    <a:pt x="224" y="252"/>
                  </a:cubicBezTo>
                  <a:cubicBezTo>
                    <a:pt x="224" y="251"/>
                    <a:pt x="224" y="251"/>
                    <a:pt x="224" y="251"/>
                  </a:cubicBezTo>
                  <a:cubicBezTo>
                    <a:pt x="223" y="247"/>
                    <a:pt x="223" y="247"/>
                    <a:pt x="223" y="247"/>
                  </a:cubicBezTo>
                  <a:cubicBezTo>
                    <a:pt x="221" y="244"/>
                    <a:pt x="221" y="244"/>
                    <a:pt x="221" y="244"/>
                  </a:cubicBezTo>
                  <a:cubicBezTo>
                    <a:pt x="218" y="241"/>
                    <a:pt x="218" y="241"/>
                    <a:pt x="218" y="241"/>
                  </a:cubicBezTo>
                  <a:cubicBezTo>
                    <a:pt x="214" y="241"/>
                    <a:pt x="214" y="241"/>
                    <a:pt x="214" y="241"/>
                  </a:cubicBezTo>
                  <a:cubicBezTo>
                    <a:pt x="213" y="246"/>
                    <a:pt x="213" y="246"/>
                    <a:pt x="213" y="246"/>
                  </a:cubicBezTo>
                  <a:cubicBezTo>
                    <a:pt x="212" y="249"/>
                    <a:pt x="212" y="249"/>
                    <a:pt x="212" y="249"/>
                  </a:cubicBezTo>
                  <a:cubicBezTo>
                    <a:pt x="202" y="248"/>
                    <a:pt x="202" y="248"/>
                    <a:pt x="202" y="248"/>
                  </a:cubicBezTo>
                  <a:cubicBezTo>
                    <a:pt x="197" y="246"/>
                    <a:pt x="197" y="246"/>
                    <a:pt x="197" y="246"/>
                  </a:cubicBezTo>
                  <a:cubicBezTo>
                    <a:pt x="189" y="245"/>
                    <a:pt x="189" y="245"/>
                    <a:pt x="189" y="245"/>
                  </a:cubicBezTo>
                  <a:cubicBezTo>
                    <a:pt x="185" y="245"/>
                    <a:pt x="185" y="245"/>
                    <a:pt x="185" y="245"/>
                  </a:cubicBezTo>
                  <a:cubicBezTo>
                    <a:pt x="184" y="247"/>
                    <a:pt x="184" y="247"/>
                    <a:pt x="184" y="247"/>
                  </a:cubicBezTo>
                  <a:cubicBezTo>
                    <a:pt x="184" y="249"/>
                    <a:pt x="184" y="249"/>
                    <a:pt x="184" y="249"/>
                  </a:cubicBezTo>
                  <a:cubicBezTo>
                    <a:pt x="179" y="247"/>
                    <a:pt x="179" y="247"/>
                    <a:pt x="179" y="247"/>
                  </a:cubicBezTo>
                  <a:cubicBezTo>
                    <a:pt x="174" y="244"/>
                    <a:pt x="174" y="244"/>
                    <a:pt x="174" y="244"/>
                  </a:cubicBezTo>
                  <a:cubicBezTo>
                    <a:pt x="171" y="244"/>
                    <a:pt x="171" y="244"/>
                    <a:pt x="171" y="244"/>
                  </a:cubicBezTo>
                  <a:cubicBezTo>
                    <a:pt x="169" y="244"/>
                    <a:pt x="169" y="244"/>
                    <a:pt x="169" y="244"/>
                  </a:cubicBezTo>
                  <a:cubicBezTo>
                    <a:pt x="168" y="247"/>
                    <a:pt x="168" y="247"/>
                    <a:pt x="168" y="247"/>
                  </a:cubicBezTo>
                  <a:cubicBezTo>
                    <a:pt x="168" y="249"/>
                    <a:pt x="168" y="249"/>
                    <a:pt x="168" y="249"/>
                  </a:cubicBezTo>
                  <a:cubicBezTo>
                    <a:pt x="164" y="249"/>
                    <a:pt x="164" y="249"/>
                    <a:pt x="164" y="249"/>
                  </a:cubicBezTo>
                  <a:cubicBezTo>
                    <a:pt x="162" y="245"/>
                    <a:pt x="162" y="245"/>
                    <a:pt x="162" y="245"/>
                  </a:cubicBezTo>
                  <a:cubicBezTo>
                    <a:pt x="162" y="242"/>
                    <a:pt x="162" y="242"/>
                    <a:pt x="162" y="242"/>
                  </a:cubicBezTo>
                  <a:cubicBezTo>
                    <a:pt x="162" y="238"/>
                    <a:pt x="162" y="238"/>
                    <a:pt x="162" y="238"/>
                  </a:cubicBezTo>
                  <a:cubicBezTo>
                    <a:pt x="160" y="232"/>
                    <a:pt x="160" y="232"/>
                    <a:pt x="160" y="232"/>
                  </a:cubicBezTo>
                  <a:cubicBezTo>
                    <a:pt x="160" y="226"/>
                    <a:pt x="160" y="226"/>
                    <a:pt x="160" y="226"/>
                  </a:cubicBezTo>
                  <a:cubicBezTo>
                    <a:pt x="156" y="226"/>
                    <a:pt x="156" y="226"/>
                    <a:pt x="156" y="226"/>
                  </a:cubicBezTo>
                  <a:cubicBezTo>
                    <a:pt x="151" y="223"/>
                    <a:pt x="151" y="223"/>
                    <a:pt x="151" y="223"/>
                  </a:cubicBezTo>
                  <a:cubicBezTo>
                    <a:pt x="149" y="220"/>
                    <a:pt x="149" y="220"/>
                    <a:pt x="149" y="220"/>
                  </a:cubicBezTo>
                  <a:cubicBezTo>
                    <a:pt x="149" y="218"/>
                    <a:pt x="149" y="218"/>
                    <a:pt x="149" y="218"/>
                  </a:cubicBezTo>
                  <a:cubicBezTo>
                    <a:pt x="149" y="213"/>
                    <a:pt x="149" y="213"/>
                    <a:pt x="149" y="213"/>
                  </a:cubicBezTo>
                  <a:cubicBezTo>
                    <a:pt x="149" y="208"/>
                    <a:pt x="149" y="208"/>
                    <a:pt x="149" y="208"/>
                  </a:cubicBezTo>
                  <a:cubicBezTo>
                    <a:pt x="145" y="204"/>
                    <a:pt x="145" y="204"/>
                    <a:pt x="145" y="204"/>
                  </a:cubicBezTo>
                  <a:cubicBezTo>
                    <a:pt x="145" y="201"/>
                    <a:pt x="145" y="201"/>
                    <a:pt x="145" y="201"/>
                  </a:cubicBezTo>
                  <a:cubicBezTo>
                    <a:pt x="145" y="195"/>
                    <a:pt x="145" y="195"/>
                    <a:pt x="145" y="195"/>
                  </a:cubicBezTo>
                  <a:cubicBezTo>
                    <a:pt x="144" y="187"/>
                    <a:pt x="144" y="187"/>
                    <a:pt x="144" y="187"/>
                  </a:cubicBezTo>
                  <a:cubicBezTo>
                    <a:pt x="142" y="183"/>
                    <a:pt x="142" y="183"/>
                    <a:pt x="142" y="183"/>
                  </a:cubicBezTo>
                  <a:cubicBezTo>
                    <a:pt x="141" y="179"/>
                    <a:pt x="141" y="179"/>
                    <a:pt x="141" y="179"/>
                  </a:cubicBezTo>
                  <a:cubicBezTo>
                    <a:pt x="139" y="179"/>
                    <a:pt x="139" y="179"/>
                    <a:pt x="139" y="179"/>
                  </a:cubicBezTo>
                  <a:cubicBezTo>
                    <a:pt x="135" y="182"/>
                    <a:pt x="135" y="182"/>
                    <a:pt x="135" y="182"/>
                  </a:cubicBezTo>
                  <a:cubicBezTo>
                    <a:pt x="133" y="182"/>
                    <a:pt x="133" y="182"/>
                    <a:pt x="133" y="182"/>
                  </a:cubicBezTo>
                  <a:cubicBezTo>
                    <a:pt x="130" y="183"/>
                    <a:pt x="130" y="183"/>
                    <a:pt x="130" y="183"/>
                  </a:cubicBezTo>
                  <a:cubicBezTo>
                    <a:pt x="127" y="186"/>
                    <a:pt x="127" y="186"/>
                    <a:pt x="127" y="186"/>
                  </a:cubicBezTo>
                  <a:cubicBezTo>
                    <a:pt x="125" y="186"/>
                    <a:pt x="125" y="186"/>
                    <a:pt x="125" y="186"/>
                  </a:cubicBezTo>
                  <a:cubicBezTo>
                    <a:pt x="125" y="183"/>
                    <a:pt x="125" y="183"/>
                    <a:pt x="125" y="183"/>
                  </a:cubicBezTo>
                  <a:cubicBezTo>
                    <a:pt x="121" y="181"/>
                    <a:pt x="121" y="181"/>
                    <a:pt x="121" y="181"/>
                  </a:cubicBezTo>
                  <a:cubicBezTo>
                    <a:pt x="119" y="179"/>
                    <a:pt x="119" y="179"/>
                    <a:pt x="119" y="179"/>
                  </a:cubicBezTo>
                  <a:cubicBezTo>
                    <a:pt x="122" y="172"/>
                    <a:pt x="122" y="172"/>
                    <a:pt x="122" y="172"/>
                  </a:cubicBezTo>
                  <a:cubicBezTo>
                    <a:pt x="125" y="168"/>
                    <a:pt x="125" y="168"/>
                    <a:pt x="125" y="168"/>
                  </a:cubicBezTo>
                  <a:cubicBezTo>
                    <a:pt x="128" y="168"/>
                    <a:pt x="128" y="168"/>
                    <a:pt x="128" y="168"/>
                  </a:cubicBezTo>
                  <a:cubicBezTo>
                    <a:pt x="129" y="166"/>
                    <a:pt x="129" y="166"/>
                    <a:pt x="129" y="166"/>
                  </a:cubicBezTo>
                  <a:cubicBezTo>
                    <a:pt x="127" y="160"/>
                    <a:pt x="127" y="160"/>
                    <a:pt x="127" y="160"/>
                  </a:cubicBezTo>
                  <a:cubicBezTo>
                    <a:pt x="128" y="154"/>
                    <a:pt x="128" y="154"/>
                    <a:pt x="128" y="154"/>
                  </a:cubicBezTo>
                  <a:cubicBezTo>
                    <a:pt x="131" y="147"/>
                    <a:pt x="131" y="147"/>
                    <a:pt x="131" y="147"/>
                  </a:cubicBezTo>
                  <a:cubicBezTo>
                    <a:pt x="134" y="141"/>
                    <a:pt x="134" y="141"/>
                    <a:pt x="134" y="141"/>
                  </a:cubicBezTo>
                  <a:cubicBezTo>
                    <a:pt x="137" y="135"/>
                    <a:pt x="137" y="135"/>
                    <a:pt x="137" y="135"/>
                  </a:cubicBezTo>
                  <a:cubicBezTo>
                    <a:pt x="137" y="131"/>
                    <a:pt x="137" y="131"/>
                    <a:pt x="137" y="131"/>
                  </a:cubicBezTo>
                  <a:cubicBezTo>
                    <a:pt x="128" y="129"/>
                    <a:pt x="128" y="129"/>
                    <a:pt x="128" y="129"/>
                  </a:cubicBezTo>
                  <a:cubicBezTo>
                    <a:pt x="128" y="128"/>
                    <a:pt x="128" y="128"/>
                    <a:pt x="128" y="128"/>
                  </a:cubicBezTo>
                  <a:cubicBezTo>
                    <a:pt x="125" y="124"/>
                    <a:pt x="125" y="124"/>
                    <a:pt x="125" y="124"/>
                  </a:cubicBezTo>
                  <a:cubicBezTo>
                    <a:pt x="123" y="118"/>
                    <a:pt x="123" y="118"/>
                    <a:pt x="123" y="118"/>
                  </a:cubicBezTo>
                  <a:cubicBezTo>
                    <a:pt x="122" y="111"/>
                    <a:pt x="122" y="111"/>
                    <a:pt x="122" y="111"/>
                  </a:cubicBezTo>
                  <a:cubicBezTo>
                    <a:pt x="119" y="106"/>
                    <a:pt x="119" y="106"/>
                    <a:pt x="119" y="106"/>
                  </a:cubicBezTo>
                  <a:cubicBezTo>
                    <a:pt x="114" y="101"/>
                    <a:pt x="114" y="101"/>
                    <a:pt x="114" y="101"/>
                  </a:cubicBezTo>
                  <a:cubicBezTo>
                    <a:pt x="109" y="93"/>
                    <a:pt x="109" y="93"/>
                    <a:pt x="109" y="93"/>
                  </a:cubicBezTo>
                  <a:cubicBezTo>
                    <a:pt x="108" y="88"/>
                    <a:pt x="108" y="88"/>
                    <a:pt x="108" y="88"/>
                  </a:cubicBezTo>
                  <a:cubicBezTo>
                    <a:pt x="104" y="82"/>
                    <a:pt x="104" y="82"/>
                    <a:pt x="104" y="82"/>
                  </a:cubicBezTo>
                  <a:cubicBezTo>
                    <a:pt x="104" y="79"/>
                    <a:pt x="104" y="79"/>
                    <a:pt x="104" y="79"/>
                  </a:cubicBezTo>
                  <a:cubicBezTo>
                    <a:pt x="101" y="76"/>
                    <a:pt x="101" y="76"/>
                    <a:pt x="101" y="76"/>
                  </a:cubicBezTo>
                  <a:cubicBezTo>
                    <a:pt x="101" y="72"/>
                    <a:pt x="101" y="72"/>
                    <a:pt x="101" y="72"/>
                  </a:cubicBezTo>
                  <a:cubicBezTo>
                    <a:pt x="101" y="69"/>
                    <a:pt x="101" y="69"/>
                    <a:pt x="101" y="69"/>
                  </a:cubicBezTo>
                  <a:cubicBezTo>
                    <a:pt x="99" y="64"/>
                    <a:pt x="99" y="64"/>
                    <a:pt x="99" y="64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59"/>
                    <a:pt x="97" y="59"/>
                    <a:pt x="97" y="59"/>
                  </a:cubicBezTo>
                  <a:cubicBezTo>
                    <a:pt x="98" y="48"/>
                    <a:pt x="98" y="48"/>
                    <a:pt x="98" y="48"/>
                  </a:cubicBezTo>
                  <a:cubicBezTo>
                    <a:pt x="101" y="36"/>
                    <a:pt x="101" y="36"/>
                    <a:pt x="101" y="36"/>
                  </a:cubicBezTo>
                  <a:cubicBezTo>
                    <a:pt x="104" y="25"/>
                    <a:pt x="104" y="25"/>
                    <a:pt x="104" y="25"/>
                  </a:cubicBezTo>
                  <a:cubicBezTo>
                    <a:pt x="106" y="18"/>
                    <a:pt x="106" y="18"/>
                    <a:pt x="106" y="18"/>
                  </a:cubicBezTo>
                  <a:cubicBezTo>
                    <a:pt x="108" y="8"/>
                    <a:pt x="108" y="8"/>
                    <a:pt x="108" y="8"/>
                  </a:cubicBezTo>
                  <a:cubicBezTo>
                    <a:pt x="76" y="0"/>
                    <a:pt x="76" y="0"/>
                    <a:pt x="76" y="0"/>
                  </a:cubicBezTo>
                  <a:cubicBezTo>
                    <a:pt x="76" y="0"/>
                    <a:pt x="52" y="114"/>
                    <a:pt x="47" y="120"/>
                  </a:cubicBezTo>
                  <a:cubicBezTo>
                    <a:pt x="43" y="127"/>
                    <a:pt x="48" y="125"/>
                    <a:pt x="48" y="132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4" name="Freeform 21"/>
            <p:cNvSpPr>
              <a:spLocks/>
            </p:cNvSpPr>
            <p:nvPr/>
          </p:nvSpPr>
          <p:spPr bwMode="auto">
            <a:xfrm>
              <a:off x="5775501" y="1743205"/>
              <a:ext cx="558212" cy="360899"/>
            </a:xfrm>
            <a:custGeom>
              <a:avLst/>
              <a:gdLst>
                <a:gd name="T0" fmla="*/ 184 w 391"/>
                <a:gd name="T1" fmla="*/ 33 h 252"/>
                <a:gd name="T2" fmla="*/ 9 w 391"/>
                <a:gd name="T3" fmla="*/ 10 h 252"/>
                <a:gd name="T4" fmla="*/ 4 w 391"/>
                <a:gd name="T5" fmla="*/ 28 h 252"/>
                <a:gd name="T6" fmla="*/ 0 w 391"/>
                <a:gd name="T7" fmla="*/ 51 h 252"/>
                <a:gd name="T8" fmla="*/ 2 w 391"/>
                <a:gd name="T9" fmla="*/ 56 h 252"/>
                <a:gd name="T10" fmla="*/ 4 w 391"/>
                <a:gd name="T11" fmla="*/ 64 h 252"/>
                <a:gd name="T12" fmla="*/ 7 w 391"/>
                <a:gd name="T13" fmla="*/ 71 h 252"/>
                <a:gd name="T14" fmla="*/ 11 w 391"/>
                <a:gd name="T15" fmla="*/ 80 h 252"/>
                <a:gd name="T16" fmla="*/ 17 w 391"/>
                <a:gd name="T17" fmla="*/ 93 h 252"/>
                <a:gd name="T18" fmla="*/ 25 w 391"/>
                <a:gd name="T19" fmla="*/ 103 h 252"/>
                <a:gd name="T20" fmla="*/ 28 w 391"/>
                <a:gd name="T21" fmla="*/ 116 h 252"/>
                <a:gd name="T22" fmla="*/ 31 w 391"/>
                <a:gd name="T23" fmla="*/ 121 h 252"/>
                <a:gd name="T24" fmla="*/ 40 w 391"/>
                <a:gd name="T25" fmla="*/ 127 h 252"/>
                <a:gd name="T26" fmla="*/ 34 w 391"/>
                <a:gd name="T27" fmla="*/ 139 h 252"/>
                <a:gd name="T28" fmla="*/ 30 w 391"/>
                <a:gd name="T29" fmla="*/ 152 h 252"/>
                <a:gd name="T30" fmla="*/ 31 w 391"/>
                <a:gd name="T31" fmla="*/ 160 h 252"/>
                <a:gd name="T32" fmla="*/ 25 w 391"/>
                <a:gd name="T33" fmla="*/ 164 h 252"/>
                <a:gd name="T34" fmla="*/ 24 w 391"/>
                <a:gd name="T35" fmla="*/ 173 h 252"/>
                <a:gd name="T36" fmla="*/ 28 w 391"/>
                <a:gd name="T37" fmla="*/ 178 h 252"/>
                <a:gd name="T38" fmla="*/ 33 w 391"/>
                <a:gd name="T39" fmla="*/ 175 h 252"/>
                <a:gd name="T40" fmla="*/ 38 w 391"/>
                <a:gd name="T41" fmla="*/ 174 h 252"/>
                <a:gd name="T42" fmla="*/ 44 w 391"/>
                <a:gd name="T43" fmla="*/ 171 h 252"/>
                <a:gd name="T44" fmla="*/ 47 w 391"/>
                <a:gd name="T45" fmla="*/ 179 h 252"/>
                <a:gd name="T46" fmla="*/ 48 w 391"/>
                <a:gd name="T47" fmla="*/ 193 h 252"/>
                <a:gd name="T48" fmla="*/ 52 w 391"/>
                <a:gd name="T49" fmla="*/ 200 h 252"/>
                <a:gd name="T50" fmla="*/ 52 w 391"/>
                <a:gd name="T51" fmla="*/ 210 h 252"/>
                <a:gd name="T52" fmla="*/ 54 w 391"/>
                <a:gd name="T53" fmla="*/ 215 h 252"/>
                <a:gd name="T54" fmla="*/ 63 w 391"/>
                <a:gd name="T55" fmla="*/ 218 h 252"/>
                <a:gd name="T56" fmla="*/ 65 w 391"/>
                <a:gd name="T57" fmla="*/ 230 h 252"/>
                <a:gd name="T58" fmla="*/ 65 w 391"/>
                <a:gd name="T59" fmla="*/ 237 h 252"/>
                <a:gd name="T60" fmla="*/ 71 w 391"/>
                <a:gd name="T61" fmla="*/ 241 h 252"/>
                <a:gd name="T62" fmla="*/ 72 w 391"/>
                <a:gd name="T63" fmla="*/ 236 h 252"/>
                <a:gd name="T64" fmla="*/ 77 w 391"/>
                <a:gd name="T65" fmla="*/ 236 h 252"/>
                <a:gd name="T66" fmla="*/ 87 w 391"/>
                <a:gd name="T67" fmla="*/ 241 h 252"/>
                <a:gd name="T68" fmla="*/ 88 w 391"/>
                <a:gd name="T69" fmla="*/ 237 h 252"/>
                <a:gd name="T70" fmla="*/ 100 w 391"/>
                <a:gd name="T71" fmla="*/ 238 h 252"/>
                <a:gd name="T72" fmla="*/ 115 w 391"/>
                <a:gd name="T73" fmla="*/ 241 h 252"/>
                <a:gd name="T74" fmla="*/ 117 w 391"/>
                <a:gd name="T75" fmla="*/ 233 h 252"/>
                <a:gd name="T76" fmla="*/ 124 w 391"/>
                <a:gd name="T77" fmla="*/ 236 h 252"/>
                <a:gd name="T78" fmla="*/ 127 w 391"/>
                <a:gd name="T79" fmla="*/ 243 h 252"/>
                <a:gd name="T80" fmla="*/ 129 w 391"/>
                <a:gd name="T81" fmla="*/ 246 h 252"/>
                <a:gd name="T82" fmla="*/ 136 w 391"/>
                <a:gd name="T83" fmla="*/ 221 h 252"/>
                <a:gd name="T84" fmla="*/ 373 w 391"/>
                <a:gd name="T85" fmla="*/ 252 h 252"/>
                <a:gd name="T86" fmla="*/ 391 w 391"/>
                <a:gd name="T87" fmla="*/ 60 h 2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91" h="252">
                  <a:moveTo>
                    <a:pt x="391" y="60"/>
                  </a:moveTo>
                  <a:cubicBezTo>
                    <a:pt x="391" y="60"/>
                    <a:pt x="243" y="42"/>
                    <a:pt x="184" y="33"/>
                  </a:cubicBezTo>
                  <a:cubicBezTo>
                    <a:pt x="112" y="22"/>
                    <a:pt x="11" y="0"/>
                    <a:pt x="11" y="0"/>
                  </a:cubicBezTo>
                  <a:cubicBezTo>
                    <a:pt x="9" y="10"/>
                    <a:pt x="9" y="10"/>
                    <a:pt x="9" y="10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4" y="28"/>
                    <a:pt x="4" y="28"/>
                    <a:pt x="4" y="28"/>
                  </a:cubicBezTo>
                  <a:cubicBezTo>
                    <a:pt x="1" y="40"/>
                    <a:pt x="1" y="40"/>
                    <a:pt x="1" y="40"/>
                  </a:cubicBezTo>
                  <a:cubicBezTo>
                    <a:pt x="0" y="51"/>
                    <a:pt x="0" y="51"/>
                    <a:pt x="0" y="51"/>
                  </a:cubicBezTo>
                  <a:cubicBezTo>
                    <a:pt x="0" y="54"/>
                    <a:pt x="0" y="54"/>
                    <a:pt x="0" y="54"/>
                  </a:cubicBezTo>
                  <a:cubicBezTo>
                    <a:pt x="2" y="56"/>
                    <a:pt x="2" y="56"/>
                    <a:pt x="2" y="56"/>
                  </a:cubicBezTo>
                  <a:cubicBezTo>
                    <a:pt x="4" y="61"/>
                    <a:pt x="4" y="61"/>
                    <a:pt x="4" y="61"/>
                  </a:cubicBezTo>
                  <a:cubicBezTo>
                    <a:pt x="4" y="64"/>
                    <a:pt x="4" y="64"/>
                    <a:pt x="4" y="64"/>
                  </a:cubicBezTo>
                  <a:cubicBezTo>
                    <a:pt x="4" y="68"/>
                    <a:pt x="4" y="68"/>
                    <a:pt x="4" y="68"/>
                  </a:cubicBezTo>
                  <a:cubicBezTo>
                    <a:pt x="7" y="71"/>
                    <a:pt x="7" y="71"/>
                    <a:pt x="7" y="71"/>
                  </a:cubicBezTo>
                  <a:cubicBezTo>
                    <a:pt x="7" y="74"/>
                    <a:pt x="7" y="74"/>
                    <a:pt x="7" y="74"/>
                  </a:cubicBezTo>
                  <a:cubicBezTo>
                    <a:pt x="11" y="80"/>
                    <a:pt x="11" y="80"/>
                    <a:pt x="11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7" y="93"/>
                    <a:pt x="17" y="93"/>
                    <a:pt x="17" y="93"/>
                  </a:cubicBezTo>
                  <a:cubicBezTo>
                    <a:pt x="22" y="98"/>
                    <a:pt x="22" y="98"/>
                    <a:pt x="22" y="98"/>
                  </a:cubicBezTo>
                  <a:cubicBezTo>
                    <a:pt x="25" y="103"/>
                    <a:pt x="25" y="103"/>
                    <a:pt x="25" y="103"/>
                  </a:cubicBezTo>
                  <a:cubicBezTo>
                    <a:pt x="26" y="110"/>
                    <a:pt x="26" y="110"/>
                    <a:pt x="26" y="110"/>
                  </a:cubicBezTo>
                  <a:cubicBezTo>
                    <a:pt x="28" y="116"/>
                    <a:pt x="28" y="116"/>
                    <a:pt x="28" y="116"/>
                  </a:cubicBezTo>
                  <a:cubicBezTo>
                    <a:pt x="31" y="120"/>
                    <a:pt x="31" y="120"/>
                    <a:pt x="31" y="120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0" y="123"/>
                    <a:pt x="40" y="123"/>
                    <a:pt x="40" y="123"/>
                  </a:cubicBezTo>
                  <a:cubicBezTo>
                    <a:pt x="40" y="127"/>
                    <a:pt x="40" y="127"/>
                    <a:pt x="40" y="127"/>
                  </a:cubicBezTo>
                  <a:cubicBezTo>
                    <a:pt x="37" y="133"/>
                    <a:pt x="37" y="133"/>
                    <a:pt x="37" y="133"/>
                  </a:cubicBezTo>
                  <a:cubicBezTo>
                    <a:pt x="34" y="139"/>
                    <a:pt x="34" y="139"/>
                    <a:pt x="34" y="139"/>
                  </a:cubicBezTo>
                  <a:cubicBezTo>
                    <a:pt x="31" y="146"/>
                    <a:pt x="31" y="146"/>
                    <a:pt x="31" y="146"/>
                  </a:cubicBezTo>
                  <a:cubicBezTo>
                    <a:pt x="30" y="152"/>
                    <a:pt x="30" y="152"/>
                    <a:pt x="30" y="152"/>
                  </a:cubicBezTo>
                  <a:cubicBezTo>
                    <a:pt x="32" y="158"/>
                    <a:pt x="32" y="158"/>
                    <a:pt x="32" y="158"/>
                  </a:cubicBezTo>
                  <a:cubicBezTo>
                    <a:pt x="31" y="160"/>
                    <a:pt x="31" y="160"/>
                    <a:pt x="31" y="160"/>
                  </a:cubicBezTo>
                  <a:cubicBezTo>
                    <a:pt x="28" y="160"/>
                    <a:pt x="28" y="160"/>
                    <a:pt x="28" y="160"/>
                  </a:cubicBezTo>
                  <a:cubicBezTo>
                    <a:pt x="25" y="164"/>
                    <a:pt x="25" y="164"/>
                    <a:pt x="25" y="164"/>
                  </a:cubicBezTo>
                  <a:cubicBezTo>
                    <a:pt x="22" y="171"/>
                    <a:pt x="22" y="171"/>
                    <a:pt x="22" y="171"/>
                  </a:cubicBezTo>
                  <a:cubicBezTo>
                    <a:pt x="24" y="173"/>
                    <a:pt x="24" y="173"/>
                    <a:pt x="24" y="173"/>
                  </a:cubicBezTo>
                  <a:cubicBezTo>
                    <a:pt x="28" y="175"/>
                    <a:pt x="28" y="175"/>
                    <a:pt x="28" y="175"/>
                  </a:cubicBezTo>
                  <a:cubicBezTo>
                    <a:pt x="28" y="178"/>
                    <a:pt x="28" y="178"/>
                    <a:pt x="28" y="178"/>
                  </a:cubicBezTo>
                  <a:cubicBezTo>
                    <a:pt x="30" y="178"/>
                    <a:pt x="30" y="178"/>
                    <a:pt x="30" y="178"/>
                  </a:cubicBezTo>
                  <a:cubicBezTo>
                    <a:pt x="33" y="175"/>
                    <a:pt x="33" y="175"/>
                    <a:pt x="33" y="175"/>
                  </a:cubicBezTo>
                  <a:cubicBezTo>
                    <a:pt x="36" y="174"/>
                    <a:pt x="36" y="174"/>
                    <a:pt x="36" y="174"/>
                  </a:cubicBezTo>
                  <a:cubicBezTo>
                    <a:pt x="38" y="174"/>
                    <a:pt x="38" y="174"/>
                    <a:pt x="38" y="174"/>
                  </a:cubicBezTo>
                  <a:cubicBezTo>
                    <a:pt x="42" y="171"/>
                    <a:pt x="42" y="171"/>
                    <a:pt x="42" y="171"/>
                  </a:cubicBezTo>
                  <a:cubicBezTo>
                    <a:pt x="44" y="171"/>
                    <a:pt x="44" y="171"/>
                    <a:pt x="44" y="171"/>
                  </a:cubicBezTo>
                  <a:cubicBezTo>
                    <a:pt x="45" y="175"/>
                    <a:pt x="45" y="175"/>
                    <a:pt x="45" y="175"/>
                  </a:cubicBezTo>
                  <a:cubicBezTo>
                    <a:pt x="47" y="179"/>
                    <a:pt x="47" y="179"/>
                    <a:pt x="47" y="179"/>
                  </a:cubicBezTo>
                  <a:cubicBezTo>
                    <a:pt x="48" y="187"/>
                    <a:pt x="48" y="187"/>
                    <a:pt x="48" y="187"/>
                  </a:cubicBezTo>
                  <a:cubicBezTo>
                    <a:pt x="48" y="193"/>
                    <a:pt x="48" y="193"/>
                    <a:pt x="48" y="193"/>
                  </a:cubicBezTo>
                  <a:cubicBezTo>
                    <a:pt x="48" y="196"/>
                    <a:pt x="48" y="196"/>
                    <a:pt x="48" y="196"/>
                  </a:cubicBezTo>
                  <a:cubicBezTo>
                    <a:pt x="52" y="200"/>
                    <a:pt x="52" y="200"/>
                    <a:pt x="52" y="200"/>
                  </a:cubicBezTo>
                  <a:cubicBezTo>
                    <a:pt x="52" y="205"/>
                    <a:pt x="52" y="205"/>
                    <a:pt x="52" y="205"/>
                  </a:cubicBezTo>
                  <a:cubicBezTo>
                    <a:pt x="52" y="210"/>
                    <a:pt x="52" y="210"/>
                    <a:pt x="52" y="210"/>
                  </a:cubicBezTo>
                  <a:cubicBezTo>
                    <a:pt x="52" y="212"/>
                    <a:pt x="52" y="212"/>
                    <a:pt x="52" y="212"/>
                  </a:cubicBezTo>
                  <a:cubicBezTo>
                    <a:pt x="54" y="215"/>
                    <a:pt x="54" y="215"/>
                    <a:pt x="54" y="215"/>
                  </a:cubicBezTo>
                  <a:cubicBezTo>
                    <a:pt x="59" y="218"/>
                    <a:pt x="59" y="218"/>
                    <a:pt x="59" y="218"/>
                  </a:cubicBezTo>
                  <a:cubicBezTo>
                    <a:pt x="63" y="218"/>
                    <a:pt x="63" y="218"/>
                    <a:pt x="63" y="218"/>
                  </a:cubicBezTo>
                  <a:cubicBezTo>
                    <a:pt x="63" y="224"/>
                    <a:pt x="63" y="224"/>
                    <a:pt x="63" y="224"/>
                  </a:cubicBezTo>
                  <a:cubicBezTo>
                    <a:pt x="65" y="230"/>
                    <a:pt x="65" y="230"/>
                    <a:pt x="65" y="230"/>
                  </a:cubicBezTo>
                  <a:cubicBezTo>
                    <a:pt x="65" y="234"/>
                    <a:pt x="65" y="234"/>
                    <a:pt x="65" y="234"/>
                  </a:cubicBezTo>
                  <a:cubicBezTo>
                    <a:pt x="65" y="237"/>
                    <a:pt x="65" y="237"/>
                    <a:pt x="65" y="237"/>
                  </a:cubicBezTo>
                  <a:cubicBezTo>
                    <a:pt x="67" y="241"/>
                    <a:pt x="67" y="241"/>
                    <a:pt x="67" y="241"/>
                  </a:cubicBezTo>
                  <a:cubicBezTo>
                    <a:pt x="71" y="241"/>
                    <a:pt x="71" y="241"/>
                    <a:pt x="71" y="241"/>
                  </a:cubicBezTo>
                  <a:cubicBezTo>
                    <a:pt x="71" y="239"/>
                    <a:pt x="71" y="239"/>
                    <a:pt x="71" y="239"/>
                  </a:cubicBezTo>
                  <a:cubicBezTo>
                    <a:pt x="72" y="236"/>
                    <a:pt x="72" y="236"/>
                    <a:pt x="72" y="236"/>
                  </a:cubicBezTo>
                  <a:cubicBezTo>
                    <a:pt x="74" y="236"/>
                    <a:pt x="74" y="236"/>
                    <a:pt x="74" y="236"/>
                  </a:cubicBezTo>
                  <a:cubicBezTo>
                    <a:pt x="77" y="236"/>
                    <a:pt x="77" y="236"/>
                    <a:pt x="77" y="236"/>
                  </a:cubicBezTo>
                  <a:cubicBezTo>
                    <a:pt x="82" y="239"/>
                    <a:pt x="82" y="239"/>
                    <a:pt x="82" y="239"/>
                  </a:cubicBezTo>
                  <a:cubicBezTo>
                    <a:pt x="87" y="241"/>
                    <a:pt x="87" y="241"/>
                    <a:pt x="87" y="241"/>
                  </a:cubicBezTo>
                  <a:cubicBezTo>
                    <a:pt x="87" y="239"/>
                    <a:pt x="87" y="239"/>
                    <a:pt x="87" y="239"/>
                  </a:cubicBezTo>
                  <a:cubicBezTo>
                    <a:pt x="88" y="237"/>
                    <a:pt x="88" y="237"/>
                    <a:pt x="88" y="237"/>
                  </a:cubicBezTo>
                  <a:cubicBezTo>
                    <a:pt x="92" y="237"/>
                    <a:pt x="92" y="237"/>
                    <a:pt x="92" y="237"/>
                  </a:cubicBezTo>
                  <a:cubicBezTo>
                    <a:pt x="100" y="238"/>
                    <a:pt x="100" y="238"/>
                    <a:pt x="100" y="238"/>
                  </a:cubicBezTo>
                  <a:cubicBezTo>
                    <a:pt x="105" y="240"/>
                    <a:pt x="105" y="240"/>
                    <a:pt x="105" y="240"/>
                  </a:cubicBezTo>
                  <a:cubicBezTo>
                    <a:pt x="115" y="241"/>
                    <a:pt x="115" y="241"/>
                    <a:pt x="115" y="241"/>
                  </a:cubicBezTo>
                  <a:cubicBezTo>
                    <a:pt x="116" y="238"/>
                    <a:pt x="116" y="238"/>
                    <a:pt x="116" y="238"/>
                  </a:cubicBezTo>
                  <a:cubicBezTo>
                    <a:pt x="117" y="233"/>
                    <a:pt x="117" y="233"/>
                    <a:pt x="117" y="233"/>
                  </a:cubicBezTo>
                  <a:cubicBezTo>
                    <a:pt x="121" y="233"/>
                    <a:pt x="121" y="233"/>
                    <a:pt x="121" y="233"/>
                  </a:cubicBezTo>
                  <a:cubicBezTo>
                    <a:pt x="124" y="236"/>
                    <a:pt x="124" y="236"/>
                    <a:pt x="124" y="236"/>
                  </a:cubicBezTo>
                  <a:cubicBezTo>
                    <a:pt x="126" y="239"/>
                    <a:pt x="126" y="239"/>
                    <a:pt x="126" y="239"/>
                  </a:cubicBezTo>
                  <a:cubicBezTo>
                    <a:pt x="127" y="243"/>
                    <a:pt x="127" y="243"/>
                    <a:pt x="127" y="243"/>
                  </a:cubicBezTo>
                  <a:cubicBezTo>
                    <a:pt x="127" y="244"/>
                    <a:pt x="127" y="244"/>
                    <a:pt x="127" y="244"/>
                  </a:cubicBezTo>
                  <a:cubicBezTo>
                    <a:pt x="129" y="246"/>
                    <a:pt x="129" y="246"/>
                    <a:pt x="129" y="246"/>
                  </a:cubicBezTo>
                  <a:cubicBezTo>
                    <a:pt x="131" y="248"/>
                    <a:pt x="131" y="248"/>
                    <a:pt x="131" y="248"/>
                  </a:cubicBezTo>
                  <a:cubicBezTo>
                    <a:pt x="136" y="221"/>
                    <a:pt x="136" y="221"/>
                    <a:pt x="136" y="221"/>
                  </a:cubicBezTo>
                  <a:cubicBezTo>
                    <a:pt x="372" y="252"/>
                    <a:pt x="372" y="252"/>
                    <a:pt x="372" y="252"/>
                  </a:cubicBezTo>
                  <a:cubicBezTo>
                    <a:pt x="373" y="252"/>
                    <a:pt x="373" y="252"/>
                    <a:pt x="373" y="252"/>
                  </a:cubicBezTo>
                  <a:cubicBezTo>
                    <a:pt x="377" y="207"/>
                    <a:pt x="377" y="207"/>
                    <a:pt x="377" y="207"/>
                  </a:cubicBezTo>
                  <a:lnTo>
                    <a:pt x="391" y="60"/>
                  </a:lnTo>
                  <a:close/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5" name="Freeform 22"/>
            <p:cNvSpPr>
              <a:spLocks/>
            </p:cNvSpPr>
            <p:nvPr/>
          </p:nvSpPr>
          <p:spPr bwMode="auto">
            <a:xfrm>
              <a:off x="7897045" y="1787053"/>
              <a:ext cx="197314" cy="315365"/>
            </a:xfrm>
            <a:custGeom>
              <a:avLst/>
              <a:gdLst>
                <a:gd name="T0" fmla="*/ 34 w 117"/>
                <a:gd name="T1" fmla="*/ 182 h 187"/>
                <a:gd name="T2" fmla="*/ 34 w 117"/>
                <a:gd name="T3" fmla="*/ 176 h 187"/>
                <a:gd name="T4" fmla="*/ 37 w 117"/>
                <a:gd name="T5" fmla="*/ 171 h 187"/>
                <a:gd name="T6" fmla="*/ 40 w 117"/>
                <a:gd name="T7" fmla="*/ 166 h 187"/>
                <a:gd name="T8" fmla="*/ 44 w 117"/>
                <a:gd name="T9" fmla="*/ 161 h 187"/>
                <a:gd name="T10" fmla="*/ 40 w 117"/>
                <a:gd name="T11" fmla="*/ 159 h 187"/>
                <a:gd name="T12" fmla="*/ 42 w 117"/>
                <a:gd name="T13" fmla="*/ 155 h 187"/>
                <a:gd name="T14" fmla="*/ 45 w 117"/>
                <a:gd name="T15" fmla="*/ 155 h 187"/>
                <a:gd name="T16" fmla="*/ 48 w 117"/>
                <a:gd name="T17" fmla="*/ 150 h 187"/>
                <a:gd name="T18" fmla="*/ 52 w 117"/>
                <a:gd name="T19" fmla="*/ 153 h 187"/>
                <a:gd name="T20" fmla="*/ 51 w 117"/>
                <a:gd name="T21" fmla="*/ 149 h 187"/>
                <a:gd name="T22" fmla="*/ 56 w 117"/>
                <a:gd name="T23" fmla="*/ 148 h 187"/>
                <a:gd name="T24" fmla="*/ 59 w 117"/>
                <a:gd name="T25" fmla="*/ 139 h 187"/>
                <a:gd name="T26" fmla="*/ 67 w 117"/>
                <a:gd name="T27" fmla="*/ 141 h 187"/>
                <a:gd name="T28" fmla="*/ 68 w 117"/>
                <a:gd name="T29" fmla="*/ 132 h 187"/>
                <a:gd name="T30" fmla="*/ 68 w 117"/>
                <a:gd name="T31" fmla="*/ 123 h 187"/>
                <a:gd name="T32" fmla="*/ 69 w 117"/>
                <a:gd name="T33" fmla="*/ 116 h 187"/>
                <a:gd name="T34" fmla="*/ 79 w 117"/>
                <a:gd name="T35" fmla="*/ 122 h 187"/>
                <a:gd name="T36" fmla="*/ 81 w 117"/>
                <a:gd name="T37" fmla="*/ 115 h 187"/>
                <a:gd name="T38" fmla="*/ 84 w 117"/>
                <a:gd name="T39" fmla="*/ 122 h 187"/>
                <a:gd name="T40" fmla="*/ 88 w 117"/>
                <a:gd name="T41" fmla="*/ 116 h 187"/>
                <a:gd name="T42" fmla="*/ 87 w 117"/>
                <a:gd name="T43" fmla="*/ 111 h 187"/>
                <a:gd name="T44" fmla="*/ 95 w 117"/>
                <a:gd name="T45" fmla="*/ 115 h 187"/>
                <a:gd name="T46" fmla="*/ 97 w 117"/>
                <a:gd name="T47" fmla="*/ 111 h 187"/>
                <a:gd name="T48" fmla="*/ 103 w 117"/>
                <a:gd name="T49" fmla="*/ 105 h 187"/>
                <a:gd name="T50" fmla="*/ 106 w 117"/>
                <a:gd name="T51" fmla="*/ 101 h 187"/>
                <a:gd name="T52" fmla="*/ 114 w 117"/>
                <a:gd name="T53" fmla="*/ 97 h 187"/>
                <a:gd name="T54" fmla="*/ 116 w 117"/>
                <a:gd name="T55" fmla="*/ 88 h 187"/>
                <a:gd name="T56" fmla="*/ 112 w 117"/>
                <a:gd name="T57" fmla="*/ 86 h 187"/>
                <a:gd name="T58" fmla="*/ 112 w 117"/>
                <a:gd name="T59" fmla="*/ 82 h 187"/>
                <a:gd name="T60" fmla="*/ 104 w 117"/>
                <a:gd name="T61" fmla="*/ 77 h 187"/>
                <a:gd name="T62" fmla="*/ 101 w 117"/>
                <a:gd name="T63" fmla="*/ 64 h 187"/>
                <a:gd name="T64" fmla="*/ 95 w 117"/>
                <a:gd name="T65" fmla="*/ 63 h 187"/>
                <a:gd name="T66" fmla="*/ 84 w 117"/>
                <a:gd name="T67" fmla="*/ 56 h 187"/>
                <a:gd name="T68" fmla="*/ 77 w 117"/>
                <a:gd name="T69" fmla="*/ 31 h 187"/>
                <a:gd name="T70" fmla="*/ 71 w 117"/>
                <a:gd name="T71" fmla="*/ 11 h 187"/>
                <a:gd name="T72" fmla="*/ 53 w 117"/>
                <a:gd name="T73" fmla="*/ 3 h 187"/>
                <a:gd name="T74" fmla="*/ 42 w 117"/>
                <a:gd name="T75" fmla="*/ 11 h 187"/>
                <a:gd name="T76" fmla="*/ 30 w 117"/>
                <a:gd name="T77" fmla="*/ 5 h 187"/>
                <a:gd name="T78" fmla="*/ 22 w 117"/>
                <a:gd name="T79" fmla="*/ 22 h 187"/>
                <a:gd name="T80" fmla="*/ 13 w 117"/>
                <a:gd name="T81" fmla="*/ 54 h 187"/>
                <a:gd name="T82" fmla="*/ 15 w 117"/>
                <a:gd name="T83" fmla="*/ 71 h 187"/>
                <a:gd name="T84" fmla="*/ 12 w 117"/>
                <a:gd name="T85" fmla="*/ 82 h 187"/>
                <a:gd name="T86" fmla="*/ 7 w 117"/>
                <a:gd name="T87" fmla="*/ 95 h 187"/>
                <a:gd name="T88" fmla="*/ 0 w 117"/>
                <a:gd name="T89" fmla="*/ 103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7" h="187">
                  <a:moveTo>
                    <a:pt x="33" y="187"/>
                  </a:moveTo>
                  <a:lnTo>
                    <a:pt x="33" y="185"/>
                  </a:lnTo>
                  <a:lnTo>
                    <a:pt x="34" y="182"/>
                  </a:lnTo>
                  <a:lnTo>
                    <a:pt x="34" y="181"/>
                  </a:lnTo>
                  <a:lnTo>
                    <a:pt x="34" y="178"/>
                  </a:lnTo>
                  <a:lnTo>
                    <a:pt x="34" y="176"/>
                  </a:lnTo>
                  <a:lnTo>
                    <a:pt x="35" y="174"/>
                  </a:lnTo>
                  <a:lnTo>
                    <a:pt x="37" y="174"/>
                  </a:lnTo>
                  <a:lnTo>
                    <a:pt x="37" y="171"/>
                  </a:lnTo>
                  <a:lnTo>
                    <a:pt x="38" y="169"/>
                  </a:lnTo>
                  <a:lnTo>
                    <a:pt x="38" y="166"/>
                  </a:lnTo>
                  <a:lnTo>
                    <a:pt x="40" y="166"/>
                  </a:lnTo>
                  <a:lnTo>
                    <a:pt x="41" y="166"/>
                  </a:lnTo>
                  <a:lnTo>
                    <a:pt x="44" y="166"/>
                  </a:lnTo>
                  <a:lnTo>
                    <a:pt x="44" y="161"/>
                  </a:lnTo>
                  <a:lnTo>
                    <a:pt x="41" y="161"/>
                  </a:lnTo>
                  <a:lnTo>
                    <a:pt x="40" y="161"/>
                  </a:lnTo>
                  <a:lnTo>
                    <a:pt x="40" y="159"/>
                  </a:lnTo>
                  <a:lnTo>
                    <a:pt x="40" y="158"/>
                  </a:lnTo>
                  <a:lnTo>
                    <a:pt x="42" y="156"/>
                  </a:lnTo>
                  <a:lnTo>
                    <a:pt x="42" y="155"/>
                  </a:lnTo>
                  <a:lnTo>
                    <a:pt x="44" y="153"/>
                  </a:lnTo>
                  <a:lnTo>
                    <a:pt x="45" y="154"/>
                  </a:lnTo>
                  <a:lnTo>
                    <a:pt x="45" y="155"/>
                  </a:lnTo>
                  <a:lnTo>
                    <a:pt x="47" y="154"/>
                  </a:lnTo>
                  <a:lnTo>
                    <a:pt x="48" y="153"/>
                  </a:lnTo>
                  <a:lnTo>
                    <a:pt x="48" y="150"/>
                  </a:lnTo>
                  <a:lnTo>
                    <a:pt x="50" y="152"/>
                  </a:lnTo>
                  <a:lnTo>
                    <a:pt x="51" y="153"/>
                  </a:lnTo>
                  <a:lnTo>
                    <a:pt x="52" y="153"/>
                  </a:lnTo>
                  <a:lnTo>
                    <a:pt x="52" y="150"/>
                  </a:lnTo>
                  <a:lnTo>
                    <a:pt x="52" y="149"/>
                  </a:lnTo>
                  <a:lnTo>
                    <a:pt x="51" y="149"/>
                  </a:lnTo>
                  <a:lnTo>
                    <a:pt x="50" y="147"/>
                  </a:lnTo>
                  <a:lnTo>
                    <a:pt x="54" y="147"/>
                  </a:lnTo>
                  <a:lnTo>
                    <a:pt x="56" y="148"/>
                  </a:lnTo>
                  <a:lnTo>
                    <a:pt x="59" y="147"/>
                  </a:lnTo>
                  <a:lnTo>
                    <a:pt x="60" y="144"/>
                  </a:lnTo>
                  <a:lnTo>
                    <a:pt x="59" y="139"/>
                  </a:lnTo>
                  <a:lnTo>
                    <a:pt x="61" y="139"/>
                  </a:lnTo>
                  <a:lnTo>
                    <a:pt x="64" y="142"/>
                  </a:lnTo>
                  <a:lnTo>
                    <a:pt x="67" y="141"/>
                  </a:lnTo>
                  <a:lnTo>
                    <a:pt x="68" y="139"/>
                  </a:lnTo>
                  <a:lnTo>
                    <a:pt x="69" y="135"/>
                  </a:lnTo>
                  <a:lnTo>
                    <a:pt x="68" y="132"/>
                  </a:lnTo>
                  <a:lnTo>
                    <a:pt x="69" y="128"/>
                  </a:lnTo>
                  <a:lnTo>
                    <a:pt x="69" y="126"/>
                  </a:lnTo>
                  <a:lnTo>
                    <a:pt x="68" y="123"/>
                  </a:lnTo>
                  <a:lnTo>
                    <a:pt x="68" y="121"/>
                  </a:lnTo>
                  <a:lnTo>
                    <a:pt x="69" y="118"/>
                  </a:lnTo>
                  <a:lnTo>
                    <a:pt x="69" y="116"/>
                  </a:lnTo>
                  <a:lnTo>
                    <a:pt x="73" y="120"/>
                  </a:lnTo>
                  <a:lnTo>
                    <a:pt x="74" y="122"/>
                  </a:lnTo>
                  <a:lnTo>
                    <a:pt x="79" y="122"/>
                  </a:lnTo>
                  <a:lnTo>
                    <a:pt x="79" y="120"/>
                  </a:lnTo>
                  <a:lnTo>
                    <a:pt x="79" y="116"/>
                  </a:lnTo>
                  <a:lnTo>
                    <a:pt x="81" y="115"/>
                  </a:lnTo>
                  <a:lnTo>
                    <a:pt x="84" y="116"/>
                  </a:lnTo>
                  <a:lnTo>
                    <a:pt x="84" y="118"/>
                  </a:lnTo>
                  <a:lnTo>
                    <a:pt x="84" y="122"/>
                  </a:lnTo>
                  <a:lnTo>
                    <a:pt x="87" y="121"/>
                  </a:lnTo>
                  <a:lnTo>
                    <a:pt x="90" y="118"/>
                  </a:lnTo>
                  <a:lnTo>
                    <a:pt x="88" y="116"/>
                  </a:lnTo>
                  <a:lnTo>
                    <a:pt x="86" y="114"/>
                  </a:lnTo>
                  <a:lnTo>
                    <a:pt x="86" y="112"/>
                  </a:lnTo>
                  <a:lnTo>
                    <a:pt x="87" y="111"/>
                  </a:lnTo>
                  <a:lnTo>
                    <a:pt x="90" y="114"/>
                  </a:lnTo>
                  <a:lnTo>
                    <a:pt x="93" y="116"/>
                  </a:lnTo>
                  <a:lnTo>
                    <a:pt x="95" y="115"/>
                  </a:lnTo>
                  <a:lnTo>
                    <a:pt x="94" y="111"/>
                  </a:lnTo>
                  <a:lnTo>
                    <a:pt x="95" y="111"/>
                  </a:lnTo>
                  <a:lnTo>
                    <a:pt x="97" y="111"/>
                  </a:lnTo>
                  <a:lnTo>
                    <a:pt x="97" y="105"/>
                  </a:lnTo>
                  <a:lnTo>
                    <a:pt x="101" y="105"/>
                  </a:lnTo>
                  <a:lnTo>
                    <a:pt x="103" y="105"/>
                  </a:lnTo>
                  <a:lnTo>
                    <a:pt x="104" y="104"/>
                  </a:lnTo>
                  <a:lnTo>
                    <a:pt x="104" y="101"/>
                  </a:lnTo>
                  <a:lnTo>
                    <a:pt x="106" y="101"/>
                  </a:lnTo>
                  <a:lnTo>
                    <a:pt x="107" y="100"/>
                  </a:lnTo>
                  <a:lnTo>
                    <a:pt x="110" y="97"/>
                  </a:lnTo>
                  <a:lnTo>
                    <a:pt x="114" y="97"/>
                  </a:lnTo>
                  <a:lnTo>
                    <a:pt x="116" y="95"/>
                  </a:lnTo>
                  <a:lnTo>
                    <a:pt x="117" y="89"/>
                  </a:lnTo>
                  <a:lnTo>
                    <a:pt x="116" y="88"/>
                  </a:lnTo>
                  <a:lnTo>
                    <a:pt x="115" y="88"/>
                  </a:lnTo>
                  <a:lnTo>
                    <a:pt x="113" y="88"/>
                  </a:lnTo>
                  <a:lnTo>
                    <a:pt x="112" y="86"/>
                  </a:lnTo>
                  <a:lnTo>
                    <a:pt x="114" y="84"/>
                  </a:lnTo>
                  <a:lnTo>
                    <a:pt x="114" y="83"/>
                  </a:lnTo>
                  <a:lnTo>
                    <a:pt x="112" y="82"/>
                  </a:lnTo>
                  <a:lnTo>
                    <a:pt x="110" y="77"/>
                  </a:lnTo>
                  <a:lnTo>
                    <a:pt x="106" y="77"/>
                  </a:lnTo>
                  <a:lnTo>
                    <a:pt x="104" y="77"/>
                  </a:lnTo>
                  <a:lnTo>
                    <a:pt x="102" y="73"/>
                  </a:lnTo>
                  <a:lnTo>
                    <a:pt x="101" y="68"/>
                  </a:lnTo>
                  <a:lnTo>
                    <a:pt x="101" y="64"/>
                  </a:lnTo>
                  <a:lnTo>
                    <a:pt x="100" y="61"/>
                  </a:lnTo>
                  <a:lnTo>
                    <a:pt x="97" y="62"/>
                  </a:lnTo>
                  <a:lnTo>
                    <a:pt x="95" y="63"/>
                  </a:lnTo>
                  <a:lnTo>
                    <a:pt x="91" y="63"/>
                  </a:lnTo>
                  <a:lnTo>
                    <a:pt x="87" y="61"/>
                  </a:lnTo>
                  <a:lnTo>
                    <a:pt x="84" y="56"/>
                  </a:lnTo>
                  <a:lnTo>
                    <a:pt x="83" y="49"/>
                  </a:lnTo>
                  <a:lnTo>
                    <a:pt x="79" y="40"/>
                  </a:lnTo>
                  <a:lnTo>
                    <a:pt x="77" y="31"/>
                  </a:lnTo>
                  <a:lnTo>
                    <a:pt x="75" y="26"/>
                  </a:lnTo>
                  <a:lnTo>
                    <a:pt x="73" y="18"/>
                  </a:lnTo>
                  <a:lnTo>
                    <a:pt x="71" y="11"/>
                  </a:lnTo>
                  <a:lnTo>
                    <a:pt x="69" y="8"/>
                  </a:lnTo>
                  <a:lnTo>
                    <a:pt x="56" y="0"/>
                  </a:lnTo>
                  <a:lnTo>
                    <a:pt x="53" y="3"/>
                  </a:lnTo>
                  <a:lnTo>
                    <a:pt x="50" y="7"/>
                  </a:lnTo>
                  <a:lnTo>
                    <a:pt x="45" y="11"/>
                  </a:lnTo>
                  <a:lnTo>
                    <a:pt x="42" y="11"/>
                  </a:lnTo>
                  <a:lnTo>
                    <a:pt x="39" y="9"/>
                  </a:lnTo>
                  <a:lnTo>
                    <a:pt x="34" y="6"/>
                  </a:lnTo>
                  <a:lnTo>
                    <a:pt x="30" y="5"/>
                  </a:lnTo>
                  <a:lnTo>
                    <a:pt x="29" y="5"/>
                  </a:lnTo>
                  <a:lnTo>
                    <a:pt x="27" y="7"/>
                  </a:lnTo>
                  <a:lnTo>
                    <a:pt x="22" y="22"/>
                  </a:lnTo>
                  <a:lnTo>
                    <a:pt x="20" y="33"/>
                  </a:lnTo>
                  <a:lnTo>
                    <a:pt x="15" y="45"/>
                  </a:lnTo>
                  <a:lnTo>
                    <a:pt x="13" y="54"/>
                  </a:lnTo>
                  <a:lnTo>
                    <a:pt x="12" y="64"/>
                  </a:lnTo>
                  <a:lnTo>
                    <a:pt x="13" y="69"/>
                  </a:lnTo>
                  <a:lnTo>
                    <a:pt x="15" y="71"/>
                  </a:lnTo>
                  <a:lnTo>
                    <a:pt x="14" y="73"/>
                  </a:lnTo>
                  <a:lnTo>
                    <a:pt x="12" y="76"/>
                  </a:lnTo>
                  <a:lnTo>
                    <a:pt x="12" y="82"/>
                  </a:lnTo>
                  <a:lnTo>
                    <a:pt x="10" y="87"/>
                  </a:lnTo>
                  <a:lnTo>
                    <a:pt x="10" y="94"/>
                  </a:lnTo>
                  <a:lnTo>
                    <a:pt x="7" y="95"/>
                  </a:lnTo>
                  <a:lnTo>
                    <a:pt x="7" y="100"/>
                  </a:lnTo>
                  <a:lnTo>
                    <a:pt x="1" y="100"/>
                  </a:lnTo>
                  <a:lnTo>
                    <a:pt x="0" y="103"/>
                  </a:lnTo>
                  <a:lnTo>
                    <a:pt x="23" y="178"/>
                  </a:lnTo>
                  <a:lnTo>
                    <a:pt x="33" y="18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6" name="Freeform 23"/>
            <p:cNvSpPr>
              <a:spLocks/>
            </p:cNvSpPr>
            <p:nvPr/>
          </p:nvSpPr>
          <p:spPr bwMode="auto">
            <a:xfrm>
              <a:off x="7517596" y="2002918"/>
              <a:ext cx="408119" cy="300187"/>
            </a:xfrm>
            <a:custGeom>
              <a:avLst/>
              <a:gdLst>
                <a:gd name="T0" fmla="*/ 10 w 242"/>
                <a:gd name="T1" fmla="*/ 136 h 178"/>
                <a:gd name="T2" fmla="*/ 16 w 242"/>
                <a:gd name="T3" fmla="*/ 129 h 178"/>
                <a:gd name="T4" fmla="*/ 22 w 242"/>
                <a:gd name="T5" fmla="*/ 124 h 178"/>
                <a:gd name="T6" fmla="*/ 22 w 242"/>
                <a:gd name="T7" fmla="*/ 119 h 178"/>
                <a:gd name="T8" fmla="*/ 14 w 242"/>
                <a:gd name="T9" fmla="*/ 102 h 178"/>
                <a:gd name="T10" fmla="*/ 31 w 242"/>
                <a:gd name="T11" fmla="*/ 96 h 178"/>
                <a:gd name="T12" fmla="*/ 47 w 242"/>
                <a:gd name="T13" fmla="*/ 96 h 178"/>
                <a:gd name="T14" fmla="*/ 56 w 242"/>
                <a:gd name="T15" fmla="*/ 96 h 178"/>
                <a:gd name="T16" fmla="*/ 67 w 242"/>
                <a:gd name="T17" fmla="*/ 93 h 178"/>
                <a:gd name="T18" fmla="*/ 83 w 242"/>
                <a:gd name="T19" fmla="*/ 83 h 178"/>
                <a:gd name="T20" fmla="*/ 93 w 242"/>
                <a:gd name="T21" fmla="*/ 77 h 178"/>
                <a:gd name="T22" fmla="*/ 93 w 242"/>
                <a:gd name="T23" fmla="*/ 71 h 178"/>
                <a:gd name="T24" fmla="*/ 93 w 242"/>
                <a:gd name="T25" fmla="*/ 63 h 178"/>
                <a:gd name="T26" fmla="*/ 89 w 242"/>
                <a:gd name="T27" fmla="*/ 61 h 178"/>
                <a:gd name="T28" fmla="*/ 85 w 242"/>
                <a:gd name="T29" fmla="*/ 55 h 178"/>
                <a:gd name="T30" fmla="*/ 98 w 242"/>
                <a:gd name="T31" fmla="*/ 44 h 178"/>
                <a:gd name="T32" fmla="*/ 102 w 242"/>
                <a:gd name="T33" fmla="*/ 33 h 178"/>
                <a:gd name="T34" fmla="*/ 116 w 242"/>
                <a:gd name="T35" fmla="*/ 15 h 178"/>
                <a:gd name="T36" fmla="*/ 130 w 242"/>
                <a:gd name="T37" fmla="*/ 8 h 178"/>
                <a:gd name="T38" fmla="*/ 147 w 242"/>
                <a:gd name="T39" fmla="*/ 2 h 178"/>
                <a:gd name="T40" fmla="*/ 163 w 242"/>
                <a:gd name="T41" fmla="*/ 5 h 178"/>
                <a:gd name="T42" fmla="*/ 165 w 242"/>
                <a:gd name="T43" fmla="*/ 16 h 178"/>
                <a:gd name="T44" fmla="*/ 171 w 242"/>
                <a:gd name="T45" fmla="*/ 24 h 178"/>
                <a:gd name="T46" fmla="*/ 171 w 242"/>
                <a:gd name="T47" fmla="*/ 34 h 178"/>
                <a:gd name="T48" fmla="*/ 174 w 242"/>
                <a:gd name="T49" fmla="*/ 48 h 178"/>
                <a:gd name="T50" fmla="*/ 181 w 242"/>
                <a:gd name="T51" fmla="*/ 59 h 178"/>
                <a:gd name="T52" fmla="*/ 184 w 242"/>
                <a:gd name="T53" fmla="*/ 79 h 178"/>
                <a:gd name="T54" fmla="*/ 188 w 242"/>
                <a:gd name="T55" fmla="*/ 89 h 178"/>
                <a:gd name="T56" fmla="*/ 188 w 242"/>
                <a:gd name="T57" fmla="*/ 120 h 178"/>
                <a:gd name="T58" fmla="*/ 192 w 242"/>
                <a:gd name="T59" fmla="*/ 146 h 178"/>
                <a:gd name="T60" fmla="*/ 192 w 242"/>
                <a:gd name="T61" fmla="*/ 158 h 178"/>
                <a:gd name="T62" fmla="*/ 186 w 242"/>
                <a:gd name="T63" fmla="*/ 171 h 178"/>
                <a:gd name="T64" fmla="*/ 198 w 242"/>
                <a:gd name="T65" fmla="*/ 166 h 178"/>
                <a:gd name="T66" fmla="*/ 206 w 242"/>
                <a:gd name="T67" fmla="*/ 160 h 178"/>
                <a:gd name="T68" fmla="*/ 217 w 242"/>
                <a:gd name="T69" fmla="*/ 158 h 178"/>
                <a:gd name="T70" fmla="*/ 225 w 242"/>
                <a:gd name="T71" fmla="*/ 153 h 178"/>
                <a:gd name="T72" fmla="*/ 225 w 242"/>
                <a:gd name="T73" fmla="*/ 157 h 178"/>
                <a:gd name="T74" fmla="*/ 233 w 242"/>
                <a:gd name="T75" fmla="*/ 151 h 178"/>
                <a:gd name="T76" fmla="*/ 240 w 242"/>
                <a:gd name="T77" fmla="*/ 149 h 178"/>
                <a:gd name="T78" fmla="*/ 233 w 242"/>
                <a:gd name="T79" fmla="*/ 157 h 178"/>
                <a:gd name="T80" fmla="*/ 219 w 242"/>
                <a:gd name="T81" fmla="*/ 166 h 178"/>
                <a:gd name="T82" fmla="*/ 206 w 242"/>
                <a:gd name="T83" fmla="*/ 173 h 178"/>
                <a:gd name="T84" fmla="*/ 189 w 242"/>
                <a:gd name="T85" fmla="*/ 178 h 178"/>
                <a:gd name="T86" fmla="*/ 182 w 242"/>
                <a:gd name="T87" fmla="*/ 171 h 178"/>
                <a:gd name="T88" fmla="*/ 180 w 242"/>
                <a:gd name="T89" fmla="*/ 165 h 178"/>
                <a:gd name="T90" fmla="*/ 155 w 242"/>
                <a:gd name="T91" fmla="*/ 158 h 178"/>
                <a:gd name="T92" fmla="*/ 154 w 242"/>
                <a:gd name="T93" fmla="*/ 151 h 178"/>
                <a:gd name="T94" fmla="*/ 148 w 242"/>
                <a:gd name="T95" fmla="*/ 150 h 178"/>
                <a:gd name="T96" fmla="*/ 140 w 242"/>
                <a:gd name="T97" fmla="*/ 138 h 178"/>
                <a:gd name="T98" fmla="*/ 2 w 242"/>
                <a:gd name="T99" fmla="*/ 156 h 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" h="178">
                  <a:moveTo>
                    <a:pt x="0" y="146"/>
                  </a:moveTo>
                  <a:lnTo>
                    <a:pt x="10" y="136"/>
                  </a:lnTo>
                  <a:lnTo>
                    <a:pt x="12" y="133"/>
                  </a:lnTo>
                  <a:lnTo>
                    <a:pt x="16" y="129"/>
                  </a:lnTo>
                  <a:lnTo>
                    <a:pt x="18" y="127"/>
                  </a:lnTo>
                  <a:lnTo>
                    <a:pt x="22" y="124"/>
                  </a:lnTo>
                  <a:lnTo>
                    <a:pt x="22" y="121"/>
                  </a:lnTo>
                  <a:lnTo>
                    <a:pt x="22" y="119"/>
                  </a:lnTo>
                  <a:lnTo>
                    <a:pt x="17" y="109"/>
                  </a:lnTo>
                  <a:lnTo>
                    <a:pt x="14" y="102"/>
                  </a:lnTo>
                  <a:lnTo>
                    <a:pt x="18" y="99"/>
                  </a:lnTo>
                  <a:lnTo>
                    <a:pt x="31" y="96"/>
                  </a:lnTo>
                  <a:lnTo>
                    <a:pt x="38" y="96"/>
                  </a:lnTo>
                  <a:lnTo>
                    <a:pt x="47" y="96"/>
                  </a:lnTo>
                  <a:lnTo>
                    <a:pt x="53" y="96"/>
                  </a:lnTo>
                  <a:lnTo>
                    <a:pt x="56" y="96"/>
                  </a:lnTo>
                  <a:lnTo>
                    <a:pt x="63" y="93"/>
                  </a:lnTo>
                  <a:lnTo>
                    <a:pt x="67" y="93"/>
                  </a:lnTo>
                  <a:lnTo>
                    <a:pt x="77" y="90"/>
                  </a:lnTo>
                  <a:lnTo>
                    <a:pt x="83" y="83"/>
                  </a:lnTo>
                  <a:lnTo>
                    <a:pt x="89" y="80"/>
                  </a:lnTo>
                  <a:lnTo>
                    <a:pt x="93" y="77"/>
                  </a:lnTo>
                  <a:lnTo>
                    <a:pt x="93" y="75"/>
                  </a:lnTo>
                  <a:lnTo>
                    <a:pt x="93" y="71"/>
                  </a:lnTo>
                  <a:lnTo>
                    <a:pt x="89" y="66"/>
                  </a:lnTo>
                  <a:lnTo>
                    <a:pt x="93" y="63"/>
                  </a:lnTo>
                  <a:lnTo>
                    <a:pt x="94" y="59"/>
                  </a:lnTo>
                  <a:lnTo>
                    <a:pt x="89" y="61"/>
                  </a:lnTo>
                  <a:lnTo>
                    <a:pt x="87" y="59"/>
                  </a:lnTo>
                  <a:lnTo>
                    <a:pt x="85" y="55"/>
                  </a:lnTo>
                  <a:lnTo>
                    <a:pt x="90" y="51"/>
                  </a:lnTo>
                  <a:lnTo>
                    <a:pt x="98" y="44"/>
                  </a:lnTo>
                  <a:lnTo>
                    <a:pt x="101" y="38"/>
                  </a:lnTo>
                  <a:lnTo>
                    <a:pt x="102" y="33"/>
                  </a:lnTo>
                  <a:lnTo>
                    <a:pt x="110" y="23"/>
                  </a:lnTo>
                  <a:lnTo>
                    <a:pt x="116" y="15"/>
                  </a:lnTo>
                  <a:lnTo>
                    <a:pt x="123" y="10"/>
                  </a:lnTo>
                  <a:lnTo>
                    <a:pt x="130" y="8"/>
                  </a:lnTo>
                  <a:lnTo>
                    <a:pt x="141" y="5"/>
                  </a:lnTo>
                  <a:lnTo>
                    <a:pt x="147" y="2"/>
                  </a:lnTo>
                  <a:lnTo>
                    <a:pt x="163" y="0"/>
                  </a:lnTo>
                  <a:lnTo>
                    <a:pt x="163" y="5"/>
                  </a:lnTo>
                  <a:lnTo>
                    <a:pt x="163" y="11"/>
                  </a:lnTo>
                  <a:lnTo>
                    <a:pt x="165" y="16"/>
                  </a:lnTo>
                  <a:lnTo>
                    <a:pt x="168" y="23"/>
                  </a:lnTo>
                  <a:lnTo>
                    <a:pt x="171" y="24"/>
                  </a:lnTo>
                  <a:lnTo>
                    <a:pt x="174" y="32"/>
                  </a:lnTo>
                  <a:lnTo>
                    <a:pt x="171" y="34"/>
                  </a:lnTo>
                  <a:lnTo>
                    <a:pt x="170" y="41"/>
                  </a:lnTo>
                  <a:lnTo>
                    <a:pt x="174" y="48"/>
                  </a:lnTo>
                  <a:lnTo>
                    <a:pt x="177" y="56"/>
                  </a:lnTo>
                  <a:lnTo>
                    <a:pt x="181" y="59"/>
                  </a:lnTo>
                  <a:lnTo>
                    <a:pt x="182" y="70"/>
                  </a:lnTo>
                  <a:lnTo>
                    <a:pt x="184" y="79"/>
                  </a:lnTo>
                  <a:lnTo>
                    <a:pt x="188" y="88"/>
                  </a:lnTo>
                  <a:lnTo>
                    <a:pt x="188" y="89"/>
                  </a:lnTo>
                  <a:lnTo>
                    <a:pt x="188" y="102"/>
                  </a:lnTo>
                  <a:lnTo>
                    <a:pt x="188" y="120"/>
                  </a:lnTo>
                  <a:lnTo>
                    <a:pt x="192" y="139"/>
                  </a:lnTo>
                  <a:lnTo>
                    <a:pt x="192" y="146"/>
                  </a:lnTo>
                  <a:lnTo>
                    <a:pt x="196" y="152"/>
                  </a:lnTo>
                  <a:lnTo>
                    <a:pt x="192" y="158"/>
                  </a:lnTo>
                  <a:lnTo>
                    <a:pt x="193" y="161"/>
                  </a:lnTo>
                  <a:lnTo>
                    <a:pt x="186" y="171"/>
                  </a:lnTo>
                  <a:lnTo>
                    <a:pt x="193" y="168"/>
                  </a:lnTo>
                  <a:lnTo>
                    <a:pt x="198" y="166"/>
                  </a:lnTo>
                  <a:lnTo>
                    <a:pt x="204" y="162"/>
                  </a:lnTo>
                  <a:lnTo>
                    <a:pt x="206" y="160"/>
                  </a:lnTo>
                  <a:lnTo>
                    <a:pt x="212" y="159"/>
                  </a:lnTo>
                  <a:lnTo>
                    <a:pt x="217" y="158"/>
                  </a:lnTo>
                  <a:lnTo>
                    <a:pt x="219" y="156"/>
                  </a:lnTo>
                  <a:lnTo>
                    <a:pt x="225" y="153"/>
                  </a:lnTo>
                  <a:lnTo>
                    <a:pt x="230" y="147"/>
                  </a:lnTo>
                  <a:lnTo>
                    <a:pt x="225" y="157"/>
                  </a:lnTo>
                  <a:lnTo>
                    <a:pt x="230" y="155"/>
                  </a:lnTo>
                  <a:lnTo>
                    <a:pt x="233" y="151"/>
                  </a:lnTo>
                  <a:lnTo>
                    <a:pt x="236" y="150"/>
                  </a:lnTo>
                  <a:lnTo>
                    <a:pt x="240" y="149"/>
                  </a:lnTo>
                  <a:lnTo>
                    <a:pt x="242" y="149"/>
                  </a:lnTo>
                  <a:lnTo>
                    <a:pt x="233" y="157"/>
                  </a:lnTo>
                  <a:lnTo>
                    <a:pt x="225" y="163"/>
                  </a:lnTo>
                  <a:lnTo>
                    <a:pt x="219" y="166"/>
                  </a:lnTo>
                  <a:lnTo>
                    <a:pt x="214" y="171"/>
                  </a:lnTo>
                  <a:lnTo>
                    <a:pt x="206" y="173"/>
                  </a:lnTo>
                  <a:lnTo>
                    <a:pt x="197" y="176"/>
                  </a:lnTo>
                  <a:lnTo>
                    <a:pt x="189" y="178"/>
                  </a:lnTo>
                  <a:lnTo>
                    <a:pt x="184" y="175"/>
                  </a:lnTo>
                  <a:lnTo>
                    <a:pt x="182" y="171"/>
                  </a:lnTo>
                  <a:lnTo>
                    <a:pt x="182" y="167"/>
                  </a:lnTo>
                  <a:lnTo>
                    <a:pt x="180" y="165"/>
                  </a:lnTo>
                  <a:lnTo>
                    <a:pt x="167" y="161"/>
                  </a:lnTo>
                  <a:lnTo>
                    <a:pt x="155" y="158"/>
                  </a:lnTo>
                  <a:lnTo>
                    <a:pt x="157" y="153"/>
                  </a:lnTo>
                  <a:lnTo>
                    <a:pt x="154" y="151"/>
                  </a:lnTo>
                  <a:lnTo>
                    <a:pt x="151" y="151"/>
                  </a:lnTo>
                  <a:lnTo>
                    <a:pt x="148" y="150"/>
                  </a:lnTo>
                  <a:lnTo>
                    <a:pt x="144" y="143"/>
                  </a:lnTo>
                  <a:lnTo>
                    <a:pt x="140" y="138"/>
                  </a:lnTo>
                  <a:lnTo>
                    <a:pt x="132" y="133"/>
                  </a:lnTo>
                  <a:lnTo>
                    <a:pt x="2" y="156"/>
                  </a:lnTo>
                  <a:lnTo>
                    <a:pt x="0" y="14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7" name="Freeform 24"/>
            <p:cNvSpPr>
              <a:spLocks/>
            </p:cNvSpPr>
            <p:nvPr/>
          </p:nvSpPr>
          <p:spPr bwMode="auto">
            <a:xfrm>
              <a:off x="7792486" y="1982680"/>
              <a:ext cx="94441" cy="170331"/>
            </a:xfrm>
            <a:custGeom>
              <a:avLst/>
              <a:gdLst>
                <a:gd name="T0" fmla="*/ 0 w 56"/>
                <a:gd name="T1" fmla="*/ 23 h 101"/>
                <a:gd name="T2" fmla="*/ 2 w 56"/>
                <a:gd name="T3" fmla="*/ 28 h 101"/>
                <a:gd name="T4" fmla="*/ 5 w 56"/>
                <a:gd name="T5" fmla="*/ 35 h 101"/>
                <a:gd name="T6" fmla="*/ 8 w 56"/>
                <a:gd name="T7" fmla="*/ 36 h 101"/>
                <a:gd name="T8" fmla="*/ 11 w 56"/>
                <a:gd name="T9" fmla="*/ 44 h 101"/>
                <a:gd name="T10" fmla="*/ 8 w 56"/>
                <a:gd name="T11" fmla="*/ 46 h 101"/>
                <a:gd name="T12" fmla="*/ 7 w 56"/>
                <a:gd name="T13" fmla="*/ 53 h 101"/>
                <a:gd name="T14" fmla="*/ 11 w 56"/>
                <a:gd name="T15" fmla="*/ 60 h 101"/>
                <a:gd name="T16" fmla="*/ 14 w 56"/>
                <a:gd name="T17" fmla="*/ 68 h 101"/>
                <a:gd name="T18" fmla="*/ 18 w 56"/>
                <a:gd name="T19" fmla="*/ 71 h 101"/>
                <a:gd name="T20" fmla="*/ 19 w 56"/>
                <a:gd name="T21" fmla="*/ 82 h 101"/>
                <a:gd name="T22" fmla="*/ 21 w 56"/>
                <a:gd name="T23" fmla="*/ 91 h 101"/>
                <a:gd name="T24" fmla="*/ 25 w 56"/>
                <a:gd name="T25" fmla="*/ 100 h 101"/>
                <a:gd name="T26" fmla="*/ 25 w 56"/>
                <a:gd name="T27" fmla="*/ 101 h 101"/>
                <a:gd name="T28" fmla="*/ 47 w 56"/>
                <a:gd name="T29" fmla="*/ 98 h 101"/>
                <a:gd name="T30" fmla="*/ 45 w 56"/>
                <a:gd name="T31" fmla="*/ 91 h 101"/>
                <a:gd name="T32" fmla="*/ 46 w 56"/>
                <a:gd name="T33" fmla="*/ 82 h 101"/>
                <a:gd name="T34" fmla="*/ 45 w 56"/>
                <a:gd name="T35" fmla="*/ 71 h 101"/>
                <a:gd name="T36" fmla="*/ 44 w 56"/>
                <a:gd name="T37" fmla="*/ 60 h 101"/>
                <a:gd name="T38" fmla="*/ 47 w 56"/>
                <a:gd name="T39" fmla="*/ 45 h 101"/>
                <a:gd name="T40" fmla="*/ 47 w 56"/>
                <a:gd name="T41" fmla="*/ 32 h 101"/>
                <a:gd name="T42" fmla="*/ 56 w 56"/>
                <a:gd name="T43" fmla="*/ 25 h 101"/>
                <a:gd name="T44" fmla="*/ 56 w 56"/>
                <a:gd name="T45" fmla="*/ 21 h 101"/>
                <a:gd name="T46" fmla="*/ 53 w 56"/>
                <a:gd name="T47" fmla="*/ 17 h 101"/>
                <a:gd name="T48" fmla="*/ 53 w 56"/>
                <a:gd name="T49" fmla="*/ 12 h 101"/>
                <a:gd name="T50" fmla="*/ 53 w 56"/>
                <a:gd name="T51" fmla="*/ 4 h 101"/>
                <a:gd name="T52" fmla="*/ 50 w 56"/>
                <a:gd name="T53" fmla="*/ 0 h 101"/>
                <a:gd name="T54" fmla="*/ 43 w 56"/>
                <a:gd name="T55" fmla="*/ 2 h 101"/>
                <a:gd name="T56" fmla="*/ 36 w 56"/>
                <a:gd name="T57" fmla="*/ 4 h 101"/>
                <a:gd name="T58" fmla="*/ 22 w 56"/>
                <a:gd name="T59" fmla="*/ 6 h 101"/>
                <a:gd name="T60" fmla="*/ 15 w 56"/>
                <a:gd name="T61" fmla="*/ 8 h 101"/>
                <a:gd name="T62" fmla="*/ 5 w 56"/>
                <a:gd name="T63" fmla="*/ 12 h 101"/>
                <a:gd name="T64" fmla="*/ 0 w 56"/>
                <a:gd name="T65" fmla="*/ 12 h 101"/>
                <a:gd name="T66" fmla="*/ 0 w 56"/>
                <a:gd name="T67" fmla="*/ 17 h 101"/>
                <a:gd name="T68" fmla="*/ 0 w 56"/>
                <a:gd name="T69" fmla="*/ 23 h 1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6" h="101">
                  <a:moveTo>
                    <a:pt x="0" y="23"/>
                  </a:moveTo>
                  <a:lnTo>
                    <a:pt x="2" y="28"/>
                  </a:lnTo>
                  <a:lnTo>
                    <a:pt x="5" y="35"/>
                  </a:lnTo>
                  <a:lnTo>
                    <a:pt x="8" y="36"/>
                  </a:lnTo>
                  <a:lnTo>
                    <a:pt x="11" y="44"/>
                  </a:lnTo>
                  <a:lnTo>
                    <a:pt x="8" y="46"/>
                  </a:lnTo>
                  <a:lnTo>
                    <a:pt x="7" y="53"/>
                  </a:lnTo>
                  <a:lnTo>
                    <a:pt x="11" y="60"/>
                  </a:lnTo>
                  <a:lnTo>
                    <a:pt x="14" y="68"/>
                  </a:lnTo>
                  <a:lnTo>
                    <a:pt x="18" y="71"/>
                  </a:lnTo>
                  <a:lnTo>
                    <a:pt x="19" y="82"/>
                  </a:lnTo>
                  <a:lnTo>
                    <a:pt x="21" y="91"/>
                  </a:lnTo>
                  <a:lnTo>
                    <a:pt x="25" y="100"/>
                  </a:lnTo>
                  <a:lnTo>
                    <a:pt x="25" y="101"/>
                  </a:lnTo>
                  <a:lnTo>
                    <a:pt x="47" y="98"/>
                  </a:lnTo>
                  <a:lnTo>
                    <a:pt x="45" y="91"/>
                  </a:lnTo>
                  <a:lnTo>
                    <a:pt x="46" y="82"/>
                  </a:lnTo>
                  <a:lnTo>
                    <a:pt x="45" y="71"/>
                  </a:lnTo>
                  <a:lnTo>
                    <a:pt x="44" y="60"/>
                  </a:lnTo>
                  <a:lnTo>
                    <a:pt x="47" y="45"/>
                  </a:lnTo>
                  <a:lnTo>
                    <a:pt x="47" y="32"/>
                  </a:lnTo>
                  <a:lnTo>
                    <a:pt x="56" y="25"/>
                  </a:lnTo>
                  <a:lnTo>
                    <a:pt x="56" y="21"/>
                  </a:lnTo>
                  <a:lnTo>
                    <a:pt x="53" y="17"/>
                  </a:lnTo>
                  <a:lnTo>
                    <a:pt x="53" y="12"/>
                  </a:lnTo>
                  <a:lnTo>
                    <a:pt x="53" y="4"/>
                  </a:lnTo>
                  <a:lnTo>
                    <a:pt x="50" y="0"/>
                  </a:lnTo>
                  <a:lnTo>
                    <a:pt x="43" y="2"/>
                  </a:lnTo>
                  <a:lnTo>
                    <a:pt x="36" y="4"/>
                  </a:lnTo>
                  <a:lnTo>
                    <a:pt x="22" y="6"/>
                  </a:lnTo>
                  <a:lnTo>
                    <a:pt x="15" y="8"/>
                  </a:lnTo>
                  <a:lnTo>
                    <a:pt x="5" y="12"/>
                  </a:lnTo>
                  <a:lnTo>
                    <a:pt x="0" y="12"/>
                  </a:lnTo>
                  <a:lnTo>
                    <a:pt x="0" y="17"/>
                  </a:lnTo>
                  <a:lnTo>
                    <a:pt x="0" y="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8" name="Freeform 25"/>
            <p:cNvSpPr>
              <a:spLocks/>
            </p:cNvSpPr>
            <p:nvPr/>
          </p:nvSpPr>
          <p:spPr bwMode="auto">
            <a:xfrm>
              <a:off x="7866689" y="1960756"/>
              <a:ext cx="84322" cy="187195"/>
            </a:xfrm>
            <a:custGeom>
              <a:avLst/>
              <a:gdLst>
                <a:gd name="T0" fmla="*/ 18 w 50"/>
                <a:gd name="T1" fmla="*/ 0 h 111"/>
                <a:gd name="T2" fmla="*/ 14 w 50"/>
                <a:gd name="T3" fmla="*/ 1 h 111"/>
                <a:gd name="T4" fmla="*/ 9 w 50"/>
                <a:gd name="T5" fmla="*/ 1 h 111"/>
                <a:gd name="T6" fmla="*/ 9 w 50"/>
                <a:gd name="T7" fmla="*/ 6 h 111"/>
                <a:gd name="T8" fmla="*/ 8 w 50"/>
                <a:gd name="T9" fmla="*/ 9 h 111"/>
                <a:gd name="T10" fmla="*/ 6 w 50"/>
                <a:gd name="T11" fmla="*/ 13 h 111"/>
                <a:gd name="T12" fmla="*/ 9 w 50"/>
                <a:gd name="T13" fmla="*/ 17 h 111"/>
                <a:gd name="T14" fmla="*/ 9 w 50"/>
                <a:gd name="T15" fmla="*/ 25 h 111"/>
                <a:gd name="T16" fmla="*/ 9 w 50"/>
                <a:gd name="T17" fmla="*/ 30 h 111"/>
                <a:gd name="T18" fmla="*/ 12 w 50"/>
                <a:gd name="T19" fmla="*/ 34 h 111"/>
                <a:gd name="T20" fmla="*/ 12 w 50"/>
                <a:gd name="T21" fmla="*/ 38 h 111"/>
                <a:gd name="T22" fmla="*/ 3 w 50"/>
                <a:gd name="T23" fmla="*/ 45 h 111"/>
                <a:gd name="T24" fmla="*/ 3 w 50"/>
                <a:gd name="T25" fmla="*/ 58 h 111"/>
                <a:gd name="T26" fmla="*/ 0 w 50"/>
                <a:gd name="T27" fmla="*/ 73 h 111"/>
                <a:gd name="T28" fmla="*/ 1 w 50"/>
                <a:gd name="T29" fmla="*/ 84 h 111"/>
                <a:gd name="T30" fmla="*/ 2 w 50"/>
                <a:gd name="T31" fmla="*/ 95 h 111"/>
                <a:gd name="T32" fmla="*/ 1 w 50"/>
                <a:gd name="T33" fmla="*/ 104 h 111"/>
                <a:gd name="T34" fmla="*/ 3 w 50"/>
                <a:gd name="T35" fmla="*/ 111 h 111"/>
                <a:gd name="T36" fmla="*/ 40 w 50"/>
                <a:gd name="T37" fmla="*/ 102 h 111"/>
                <a:gd name="T38" fmla="*/ 41 w 50"/>
                <a:gd name="T39" fmla="*/ 97 h 111"/>
                <a:gd name="T40" fmla="*/ 49 w 50"/>
                <a:gd name="T41" fmla="*/ 94 h 111"/>
                <a:gd name="T42" fmla="*/ 48 w 50"/>
                <a:gd name="T43" fmla="*/ 91 h 111"/>
                <a:gd name="T44" fmla="*/ 50 w 50"/>
                <a:gd name="T45" fmla="*/ 83 h 111"/>
                <a:gd name="T46" fmla="*/ 50 w 50"/>
                <a:gd name="T47" fmla="*/ 83 h 111"/>
                <a:gd name="T48" fmla="*/ 41 w 50"/>
                <a:gd name="T49" fmla="*/ 75 h 111"/>
                <a:gd name="T50" fmla="*/ 18 w 50"/>
                <a:gd name="T51" fmla="*/ 0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0" h="111">
                  <a:moveTo>
                    <a:pt x="18" y="0"/>
                  </a:moveTo>
                  <a:lnTo>
                    <a:pt x="14" y="1"/>
                  </a:lnTo>
                  <a:lnTo>
                    <a:pt x="9" y="1"/>
                  </a:lnTo>
                  <a:lnTo>
                    <a:pt x="9" y="6"/>
                  </a:lnTo>
                  <a:lnTo>
                    <a:pt x="8" y="9"/>
                  </a:lnTo>
                  <a:lnTo>
                    <a:pt x="6" y="13"/>
                  </a:lnTo>
                  <a:lnTo>
                    <a:pt x="9" y="17"/>
                  </a:lnTo>
                  <a:lnTo>
                    <a:pt x="9" y="25"/>
                  </a:lnTo>
                  <a:lnTo>
                    <a:pt x="9" y="30"/>
                  </a:lnTo>
                  <a:lnTo>
                    <a:pt x="12" y="34"/>
                  </a:lnTo>
                  <a:lnTo>
                    <a:pt x="12" y="38"/>
                  </a:lnTo>
                  <a:lnTo>
                    <a:pt x="3" y="45"/>
                  </a:lnTo>
                  <a:lnTo>
                    <a:pt x="3" y="58"/>
                  </a:lnTo>
                  <a:lnTo>
                    <a:pt x="0" y="73"/>
                  </a:lnTo>
                  <a:lnTo>
                    <a:pt x="1" y="84"/>
                  </a:lnTo>
                  <a:lnTo>
                    <a:pt x="2" y="95"/>
                  </a:lnTo>
                  <a:lnTo>
                    <a:pt x="1" y="104"/>
                  </a:lnTo>
                  <a:lnTo>
                    <a:pt x="3" y="111"/>
                  </a:lnTo>
                  <a:lnTo>
                    <a:pt x="40" y="102"/>
                  </a:lnTo>
                  <a:lnTo>
                    <a:pt x="41" y="97"/>
                  </a:lnTo>
                  <a:lnTo>
                    <a:pt x="49" y="94"/>
                  </a:lnTo>
                  <a:lnTo>
                    <a:pt x="48" y="91"/>
                  </a:lnTo>
                  <a:lnTo>
                    <a:pt x="50" y="83"/>
                  </a:lnTo>
                  <a:lnTo>
                    <a:pt x="50" y="83"/>
                  </a:lnTo>
                  <a:lnTo>
                    <a:pt x="41" y="75"/>
                  </a:lnTo>
                  <a:lnTo>
                    <a:pt x="18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09" name="Freeform 26"/>
            <p:cNvSpPr>
              <a:spLocks/>
            </p:cNvSpPr>
            <p:nvPr/>
          </p:nvSpPr>
          <p:spPr bwMode="auto">
            <a:xfrm>
              <a:off x="7834648" y="2188426"/>
              <a:ext cx="94441" cy="86009"/>
            </a:xfrm>
            <a:custGeom>
              <a:avLst/>
              <a:gdLst>
                <a:gd name="T0" fmla="*/ 4 w 56"/>
                <a:gd name="T1" fmla="*/ 29 h 51"/>
                <a:gd name="T2" fmla="*/ 4 w 56"/>
                <a:gd name="T3" fmla="*/ 36 h 51"/>
                <a:gd name="T4" fmla="*/ 8 w 56"/>
                <a:gd name="T5" fmla="*/ 42 h 51"/>
                <a:gd name="T6" fmla="*/ 4 w 56"/>
                <a:gd name="T7" fmla="*/ 48 h 51"/>
                <a:gd name="T8" fmla="*/ 5 w 56"/>
                <a:gd name="T9" fmla="*/ 51 h 51"/>
                <a:gd name="T10" fmla="*/ 9 w 56"/>
                <a:gd name="T11" fmla="*/ 50 h 51"/>
                <a:gd name="T12" fmla="*/ 13 w 56"/>
                <a:gd name="T13" fmla="*/ 45 h 51"/>
                <a:gd name="T14" fmla="*/ 15 w 56"/>
                <a:gd name="T15" fmla="*/ 44 h 51"/>
                <a:gd name="T16" fmla="*/ 20 w 56"/>
                <a:gd name="T17" fmla="*/ 39 h 51"/>
                <a:gd name="T18" fmla="*/ 25 w 56"/>
                <a:gd name="T19" fmla="*/ 36 h 51"/>
                <a:gd name="T20" fmla="*/ 33 w 56"/>
                <a:gd name="T21" fmla="*/ 36 h 51"/>
                <a:gd name="T22" fmla="*/ 37 w 56"/>
                <a:gd name="T23" fmla="*/ 34 h 51"/>
                <a:gd name="T24" fmla="*/ 39 w 56"/>
                <a:gd name="T25" fmla="*/ 32 h 51"/>
                <a:gd name="T26" fmla="*/ 44 w 56"/>
                <a:gd name="T27" fmla="*/ 30 h 51"/>
                <a:gd name="T28" fmla="*/ 49 w 56"/>
                <a:gd name="T29" fmla="*/ 28 h 51"/>
                <a:gd name="T30" fmla="*/ 55 w 56"/>
                <a:gd name="T31" fmla="*/ 28 h 51"/>
                <a:gd name="T32" fmla="*/ 56 w 56"/>
                <a:gd name="T33" fmla="*/ 26 h 51"/>
                <a:gd name="T34" fmla="*/ 50 w 56"/>
                <a:gd name="T35" fmla="*/ 0 h 51"/>
                <a:gd name="T36" fmla="*/ 24 w 56"/>
                <a:gd name="T37" fmla="*/ 5 h 51"/>
                <a:gd name="T38" fmla="*/ 0 w 56"/>
                <a:gd name="T39" fmla="*/ 9 h 51"/>
                <a:gd name="T40" fmla="*/ 0 w 56"/>
                <a:gd name="T41" fmla="*/ 10 h 51"/>
                <a:gd name="T42" fmla="*/ 4 w 56"/>
                <a:gd name="T43" fmla="*/ 29 h 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56" h="51">
                  <a:moveTo>
                    <a:pt x="4" y="29"/>
                  </a:moveTo>
                  <a:lnTo>
                    <a:pt x="4" y="36"/>
                  </a:lnTo>
                  <a:lnTo>
                    <a:pt x="8" y="42"/>
                  </a:lnTo>
                  <a:lnTo>
                    <a:pt x="4" y="48"/>
                  </a:lnTo>
                  <a:lnTo>
                    <a:pt x="5" y="51"/>
                  </a:lnTo>
                  <a:lnTo>
                    <a:pt x="9" y="50"/>
                  </a:lnTo>
                  <a:lnTo>
                    <a:pt x="13" y="45"/>
                  </a:lnTo>
                  <a:lnTo>
                    <a:pt x="15" y="44"/>
                  </a:lnTo>
                  <a:lnTo>
                    <a:pt x="20" y="39"/>
                  </a:lnTo>
                  <a:lnTo>
                    <a:pt x="25" y="36"/>
                  </a:lnTo>
                  <a:lnTo>
                    <a:pt x="33" y="36"/>
                  </a:lnTo>
                  <a:lnTo>
                    <a:pt x="37" y="34"/>
                  </a:lnTo>
                  <a:lnTo>
                    <a:pt x="39" y="32"/>
                  </a:lnTo>
                  <a:lnTo>
                    <a:pt x="44" y="30"/>
                  </a:lnTo>
                  <a:lnTo>
                    <a:pt x="49" y="28"/>
                  </a:lnTo>
                  <a:lnTo>
                    <a:pt x="55" y="28"/>
                  </a:lnTo>
                  <a:lnTo>
                    <a:pt x="56" y="26"/>
                  </a:lnTo>
                  <a:lnTo>
                    <a:pt x="50" y="0"/>
                  </a:lnTo>
                  <a:lnTo>
                    <a:pt x="24" y="5"/>
                  </a:lnTo>
                  <a:lnTo>
                    <a:pt x="0" y="9"/>
                  </a:lnTo>
                  <a:lnTo>
                    <a:pt x="0" y="10"/>
                  </a:lnTo>
                  <a:lnTo>
                    <a:pt x="4" y="2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0" name="Freeform 27"/>
            <p:cNvSpPr>
              <a:spLocks/>
            </p:cNvSpPr>
            <p:nvPr/>
          </p:nvSpPr>
          <p:spPr bwMode="auto">
            <a:xfrm>
              <a:off x="7918970" y="2179993"/>
              <a:ext cx="40475" cy="52280"/>
            </a:xfrm>
            <a:custGeom>
              <a:avLst/>
              <a:gdLst>
                <a:gd name="T0" fmla="*/ 23 w 24"/>
                <a:gd name="T1" fmla="*/ 15 h 31"/>
                <a:gd name="T2" fmla="*/ 21 w 24"/>
                <a:gd name="T3" fmla="*/ 13 h 31"/>
                <a:gd name="T4" fmla="*/ 21 w 24"/>
                <a:gd name="T5" fmla="*/ 12 h 31"/>
                <a:gd name="T6" fmla="*/ 18 w 24"/>
                <a:gd name="T7" fmla="*/ 11 h 31"/>
                <a:gd name="T8" fmla="*/ 16 w 24"/>
                <a:gd name="T9" fmla="*/ 10 h 31"/>
                <a:gd name="T10" fmla="*/ 16 w 24"/>
                <a:gd name="T11" fmla="*/ 7 h 31"/>
                <a:gd name="T12" fmla="*/ 13 w 24"/>
                <a:gd name="T13" fmla="*/ 5 h 31"/>
                <a:gd name="T14" fmla="*/ 10 w 24"/>
                <a:gd name="T15" fmla="*/ 0 h 31"/>
                <a:gd name="T16" fmla="*/ 0 w 24"/>
                <a:gd name="T17" fmla="*/ 5 h 31"/>
                <a:gd name="T18" fmla="*/ 6 w 24"/>
                <a:gd name="T19" fmla="*/ 31 h 31"/>
                <a:gd name="T20" fmla="*/ 8 w 24"/>
                <a:gd name="T21" fmla="*/ 29 h 31"/>
                <a:gd name="T22" fmla="*/ 10 w 24"/>
                <a:gd name="T23" fmla="*/ 28 h 31"/>
                <a:gd name="T24" fmla="*/ 14 w 24"/>
                <a:gd name="T25" fmla="*/ 26 h 31"/>
                <a:gd name="T26" fmla="*/ 14 w 24"/>
                <a:gd name="T27" fmla="*/ 23 h 31"/>
                <a:gd name="T28" fmla="*/ 14 w 24"/>
                <a:gd name="T29" fmla="*/ 22 h 31"/>
                <a:gd name="T30" fmla="*/ 14 w 24"/>
                <a:gd name="T31" fmla="*/ 20 h 31"/>
                <a:gd name="T32" fmla="*/ 14 w 24"/>
                <a:gd name="T33" fmla="*/ 17 h 31"/>
                <a:gd name="T34" fmla="*/ 14 w 24"/>
                <a:gd name="T35" fmla="*/ 15 h 31"/>
                <a:gd name="T36" fmla="*/ 14 w 24"/>
                <a:gd name="T37" fmla="*/ 14 h 31"/>
                <a:gd name="T38" fmla="*/ 15 w 24"/>
                <a:gd name="T39" fmla="*/ 13 h 31"/>
                <a:gd name="T40" fmla="*/ 16 w 24"/>
                <a:gd name="T41" fmla="*/ 13 h 31"/>
                <a:gd name="T42" fmla="*/ 19 w 24"/>
                <a:gd name="T43" fmla="*/ 14 h 31"/>
                <a:gd name="T44" fmla="*/ 19 w 24"/>
                <a:gd name="T45" fmla="*/ 16 h 31"/>
                <a:gd name="T46" fmla="*/ 21 w 24"/>
                <a:gd name="T47" fmla="*/ 20 h 31"/>
                <a:gd name="T48" fmla="*/ 21 w 24"/>
                <a:gd name="T49" fmla="*/ 21 h 31"/>
                <a:gd name="T50" fmla="*/ 22 w 24"/>
                <a:gd name="T51" fmla="*/ 22 h 31"/>
                <a:gd name="T52" fmla="*/ 24 w 24"/>
                <a:gd name="T53" fmla="*/ 21 h 31"/>
                <a:gd name="T54" fmla="*/ 24 w 24"/>
                <a:gd name="T55" fmla="*/ 20 h 31"/>
                <a:gd name="T56" fmla="*/ 24 w 24"/>
                <a:gd name="T57" fmla="*/ 19 h 31"/>
                <a:gd name="T58" fmla="*/ 23 w 24"/>
                <a:gd name="T59" fmla="*/ 15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24" h="31">
                  <a:moveTo>
                    <a:pt x="23" y="15"/>
                  </a:moveTo>
                  <a:lnTo>
                    <a:pt x="21" y="13"/>
                  </a:lnTo>
                  <a:lnTo>
                    <a:pt x="21" y="12"/>
                  </a:lnTo>
                  <a:lnTo>
                    <a:pt x="18" y="11"/>
                  </a:lnTo>
                  <a:lnTo>
                    <a:pt x="16" y="10"/>
                  </a:lnTo>
                  <a:lnTo>
                    <a:pt x="16" y="7"/>
                  </a:lnTo>
                  <a:lnTo>
                    <a:pt x="13" y="5"/>
                  </a:lnTo>
                  <a:lnTo>
                    <a:pt x="10" y="0"/>
                  </a:lnTo>
                  <a:lnTo>
                    <a:pt x="0" y="5"/>
                  </a:lnTo>
                  <a:lnTo>
                    <a:pt x="6" y="31"/>
                  </a:lnTo>
                  <a:lnTo>
                    <a:pt x="8" y="29"/>
                  </a:lnTo>
                  <a:lnTo>
                    <a:pt x="10" y="28"/>
                  </a:lnTo>
                  <a:lnTo>
                    <a:pt x="14" y="26"/>
                  </a:lnTo>
                  <a:lnTo>
                    <a:pt x="14" y="23"/>
                  </a:lnTo>
                  <a:lnTo>
                    <a:pt x="14" y="22"/>
                  </a:lnTo>
                  <a:lnTo>
                    <a:pt x="14" y="20"/>
                  </a:lnTo>
                  <a:lnTo>
                    <a:pt x="14" y="17"/>
                  </a:lnTo>
                  <a:lnTo>
                    <a:pt x="14" y="15"/>
                  </a:lnTo>
                  <a:lnTo>
                    <a:pt x="14" y="14"/>
                  </a:lnTo>
                  <a:lnTo>
                    <a:pt x="15" y="13"/>
                  </a:lnTo>
                  <a:lnTo>
                    <a:pt x="16" y="13"/>
                  </a:lnTo>
                  <a:lnTo>
                    <a:pt x="19" y="14"/>
                  </a:lnTo>
                  <a:lnTo>
                    <a:pt x="19" y="16"/>
                  </a:lnTo>
                  <a:lnTo>
                    <a:pt x="21" y="20"/>
                  </a:lnTo>
                  <a:lnTo>
                    <a:pt x="21" y="21"/>
                  </a:lnTo>
                  <a:lnTo>
                    <a:pt x="22" y="22"/>
                  </a:lnTo>
                  <a:lnTo>
                    <a:pt x="24" y="21"/>
                  </a:lnTo>
                  <a:lnTo>
                    <a:pt x="24" y="20"/>
                  </a:lnTo>
                  <a:lnTo>
                    <a:pt x="24" y="19"/>
                  </a:lnTo>
                  <a:lnTo>
                    <a:pt x="23" y="1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1" name="Freeform 28"/>
            <p:cNvSpPr>
              <a:spLocks/>
            </p:cNvSpPr>
            <p:nvPr/>
          </p:nvSpPr>
          <p:spPr bwMode="auto">
            <a:xfrm>
              <a:off x="7834648" y="2119281"/>
              <a:ext cx="183822" cy="92755"/>
            </a:xfrm>
            <a:custGeom>
              <a:avLst/>
              <a:gdLst>
                <a:gd name="T0" fmla="*/ 105 w 109"/>
                <a:gd name="T1" fmla="*/ 32 h 55"/>
                <a:gd name="T2" fmla="*/ 101 w 109"/>
                <a:gd name="T3" fmla="*/ 29 h 55"/>
                <a:gd name="T4" fmla="*/ 97 w 109"/>
                <a:gd name="T5" fmla="*/ 25 h 55"/>
                <a:gd name="T6" fmla="*/ 97 w 109"/>
                <a:gd name="T7" fmla="*/ 29 h 55"/>
                <a:gd name="T8" fmla="*/ 102 w 109"/>
                <a:gd name="T9" fmla="*/ 35 h 55"/>
                <a:gd name="T10" fmla="*/ 95 w 109"/>
                <a:gd name="T11" fmla="*/ 36 h 55"/>
                <a:gd name="T12" fmla="*/ 88 w 109"/>
                <a:gd name="T13" fmla="*/ 37 h 55"/>
                <a:gd name="T14" fmla="*/ 85 w 109"/>
                <a:gd name="T15" fmla="*/ 35 h 55"/>
                <a:gd name="T16" fmla="*/ 81 w 109"/>
                <a:gd name="T17" fmla="*/ 32 h 55"/>
                <a:gd name="T18" fmla="*/ 81 w 109"/>
                <a:gd name="T19" fmla="*/ 27 h 55"/>
                <a:gd name="T20" fmla="*/ 73 w 109"/>
                <a:gd name="T21" fmla="*/ 22 h 55"/>
                <a:gd name="T22" fmla="*/ 69 w 109"/>
                <a:gd name="T23" fmla="*/ 22 h 55"/>
                <a:gd name="T24" fmla="*/ 68 w 109"/>
                <a:gd name="T25" fmla="*/ 16 h 55"/>
                <a:gd name="T26" fmla="*/ 71 w 109"/>
                <a:gd name="T27" fmla="*/ 13 h 55"/>
                <a:gd name="T28" fmla="*/ 77 w 109"/>
                <a:gd name="T29" fmla="*/ 9 h 55"/>
                <a:gd name="T30" fmla="*/ 76 w 109"/>
                <a:gd name="T31" fmla="*/ 6 h 55"/>
                <a:gd name="T32" fmla="*/ 71 w 109"/>
                <a:gd name="T33" fmla="*/ 6 h 55"/>
                <a:gd name="T34" fmla="*/ 68 w 109"/>
                <a:gd name="T35" fmla="*/ 0 h 55"/>
                <a:gd name="T36" fmla="*/ 59 w 109"/>
                <a:gd name="T37" fmla="*/ 8 h 55"/>
                <a:gd name="T38" fmla="*/ 0 w 109"/>
                <a:gd name="T39" fmla="*/ 20 h 55"/>
                <a:gd name="T40" fmla="*/ 0 w 109"/>
                <a:gd name="T41" fmla="*/ 50 h 55"/>
                <a:gd name="T42" fmla="*/ 50 w 109"/>
                <a:gd name="T43" fmla="*/ 41 h 55"/>
                <a:gd name="T44" fmla="*/ 63 w 109"/>
                <a:gd name="T45" fmla="*/ 41 h 55"/>
                <a:gd name="T46" fmla="*/ 66 w 109"/>
                <a:gd name="T47" fmla="*/ 46 h 55"/>
                <a:gd name="T48" fmla="*/ 71 w 109"/>
                <a:gd name="T49" fmla="*/ 48 h 55"/>
                <a:gd name="T50" fmla="*/ 73 w 109"/>
                <a:gd name="T51" fmla="*/ 51 h 55"/>
                <a:gd name="T52" fmla="*/ 74 w 109"/>
                <a:gd name="T53" fmla="*/ 55 h 55"/>
                <a:gd name="T54" fmla="*/ 77 w 109"/>
                <a:gd name="T55" fmla="*/ 55 h 55"/>
                <a:gd name="T56" fmla="*/ 79 w 109"/>
                <a:gd name="T57" fmla="*/ 49 h 55"/>
                <a:gd name="T58" fmla="*/ 82 w 109"/>
                <a:gd name="T59" fmla="*/ 45 h 55"/>
                <a:gd name="T60" fmla="*/ 86 w 109"/>
                <a:gd name="T61" fmla="*/ 46 h 55"/>
                <a:gd name="T62" fmla="*/ 87 w 109"/>
                <a:gd name="T63" fmla="*/ 51 h 55"/>
                <a:gd name="T64" fmla="*/ 92 w 109"/>
                <a:gd name="T65" fmla="*/ 47 h 55"/>
                <a:gd name="T66" fmla="*/ 94 w 109"/>
                <a:gd name="T67" fmla="*/ 45 h 55"/>
                <a:gd name="T68" fmla="*/ 101 w 109"/>
                <a:gd name="T69" fmla="*/ 43 h 55"/>
                <a:gd name="T70" fmla="*/ 106 w 109"/>
                <a:gd name="T71" fmla="*/ 40 h 55"/>
                <a:gd name="T72" fmla="*/ 109 w 109"/>
                <a:gd name="T73" fmla="*/ 36 h 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" h="55">
                  <a:moveTo>
                    <a:pt x="107" y="35"/>
                  </a:moveTo>
                  <a:lnTo>
                    <a:pt x="105" y="32"/>
                  </a:lnTo>
                  <a:lnTo>
                    <a:pt x="104" y="31"/>
                  </a:lnTo>
                  <a:lnTo>
                    <a:pt x="101" y="29"/>
                  </a:lnTo>
                  <a:lnTo>
                    <a:pt x="98" y="27"/>
                  </a:lnTo>
                  <a:lnTo>
                    <a:pt x="97" y="25"/>
                  </a:lnTo>
                  <a:lnTo>
                    <a:pt x="96" y="27"/>
                  </a:lnTo>
                  <a:lnTo>
                    <a:pt x="97" y="29"/>
                  </a:lnTo>
                  <a:lnTo>
                    <a:pt x="100" y="32"/>
                  </a:lnTo>
                  <a:lnTo>
                    <a:pt x="102" y="35"/>
                  </a:lnTo>
                  <a:lnTo>
                    <a:pt x="99" y="36"/>
                  </a:lnTo>
                  <a:lnTo>
                    <a:pt x="95" y="36"/>
                  </a:lnTo>
                  <a:lnTo>
                    <a:pt x="89" y="39"/>
                  </a:lnTo>
                  <a:lnTo>
                    <a:pt x="88" y="37"/>
                  </a:lnTo>
                  <a:lnTo>
                    <a:pt x="87" y="36"/>
                  </a:lnTo>
                  <a:lnTo>
                    <a:pt x="85" y="35"/>
                  </a:lnTo>
                  <a:lnTo>
                    <a:pt x="82" y="33"/>
                  </a:lnTo>
                  <a:lnTo>
                    <a:pt x="81" y="32"/>
                  </a:lnTo>
                  <a:lnTo>
                    <a:pt x="82" y="30"/>
                  </a:lnTo>
                  <a:lnTo>
                    <a:pt x="81" y="27"/>
                  </a:lnTo>
                  <a:lnTo>
                    <a:pt x="77" y="24"/>
                  </a:lnTo>
                  <a:lnTo>
                    <a:pt x="73" y="22"/>
                  </a:lnTo>
                  <a:lnTo>
                    <a:pt x="71" y="22"/>
                  </a:lnTo>
                  <a:lnTo>
                    <a:pt x="69" y="22"/>
                  </a:lnTo>
                  <a:lnTo>
                    <a:pt x="68" y="20"/>
                  </a:lnTo>
                  <a:lnTo>
                    <a:pt x="68" y="16"/>
                  </a:lnTo>
                  <a:lnTo>
                    <a:pt x="70" y="14"/>
                  </a:lnTo>
                  <a:lnTo>
                    <a:pt x="71" y="13"/>
                  </a:lnTo>
                  <a:lnTo>
                    <a:pt x="73" y="11"/>
                  </a:lnTo>
                  <a:lnTo>
                    <a:pt x="77" y="9"/>
                  </a:lnTo>
                  <a:lnTo>
                    <a:pt x="77" y="8"/>
                  </a:lnTo>
                  <a:lnTo>
                    <a:pt x="76" y="6"/>
                  </a:lnTo>
                  <a:lnTo>
                    <a:pt x="73" y="6"/>
                  </a:lnTo>
                  <a:lnTo>
                    <a:pt x="71" y="6"/>
                  </a:lnTo>
                  <a:lnTo>
                    <a:pt x="70" y="3"/>
                  </a:lnTo>
                  <a:lnTo>
                    <a:pt x="68" y="0"/>
                  </a:lnTo>
                  <a:lnTo>
                    <a:pt x="60" y="3"/>
                  </a:lnTo>
                  <a:lnTo>
                    <a:pt x="59" y="8"/>
                  </a:lnTo>
                  <a:lnTo>
                    <a:pt x="22" y="17"/>
                  </a:lnTo>
                  <a:lnTo>
                    <a:pt x="0" y="20"/>
                  </a:lnTo>
                  <a:lnTo>
                    <a:pt x="0" y="33"/>
                  </a:lnTo>
                  <a:lnTo>
                    <a:pt x="0" y="50"/>
                  </a:lnTo>
                  <a:lnTo>
                    <a:pt x="24" y="46"/>
                  </a:lnTo>
                  <a:lnTo>
                    <a:pt x="50" y="41"/>
                  </a:lnTo>
                  <a:lnTo>
                    <a:pt x="60" y="36"/>
                  </a:lnTo>
                  <a:lnTo>
                    <a:pt x="63" y="41"/>
                  </a:lnTo>
                  <a:lnTo>
                    <a:pt x="66" y="43"/>
                  </a:lnTo>
                  <a:lnTo>
                    <a:pt x="66" y="46"/>
                  </a:lnTo>
                  <a:lnTo>
                    <a:pt x="68" y="47"/>
                  </a:lnTo>
                  <a:lnTo>
                    <a:pt x="71" y="48"/>
                  </a:lnTo>
                  <a:lnTo>
                    <a:pt x="71" y="49"/>
                  </a:lnTo>
                  <a:lnTo>
                    <a:pt x="73" y="51"/>
                  </a:lnTo>
                  <a:lnTo>
                    <a:pt x="74" y="55"/>
                  </a:lnTo>
                  <a:lnTo>
                    <a:pt x="74" y="55"/>
                  </a:lnTo>
                  <a:lnTo>
                    <a:pt x="76" y="55"/>
                  </a:lnTo>
                  <a:lnTo>
                    <a:pt x="77" y="55"/>
                  </a:lnTo>
                  <a:lnTo>
                    <a:pt x="79" y="53"/>
                  </a:lnTo>
                  <a:lnTo>
                    <a:pt x="79" y="49"/>
                  </a:lnTo>
                  <a:lnTo>
                    <a:pt x="82" y="47"/>
                  </a:lnTo>
                  <a:lnTo>
                    <a:pt x="82" y="45"/>
                  </a:lnTo>
                  <a:lnTo>
                    <a:pt x="85" y="43"/>
                  </a:lnTo>
                  <a:lnTo>
                    <a:pt x="86" y="46"/>
                  </a:lnTo>
                  <a:lnTo>
                    <a:pt x="87" y="49"/>
                  </a:lnTo>
                  <a:lnTo>
                    <a:pt x="87" y="51"/>
                  </a:lnTo>
                  <a:lnTo>
                    <a:pt x="90" y="49"/>
                  </a:lnTo>
                  <a:lnTo>
                    <a:pt x="92" y="47"/>
                  </a:lnTo>
                  <a:lnTo>
                    <a:pt x="92" y="45"/>
                  </a:lnTo>
                  <a:lnTo>
                    <a:pt x="94" y="45"/>
                  </a:lnTo>
                  <a:lnTo>
                    <a:pt x="97" y="43"/>
                  </a:lnTo>
                  <a:lnTo>
                    <a:pt x="101" y="43"/>
                  </a:lnTo>
                  <a:lnTo>
                    <a:pt x="103" y="41"/>
                  </a:lnTo>
                  <a:lnTo>
                    <a:pt x="106" y="40"/>
                  </a:lnTo>
                  <a:lnTo>
                    <a:pt x="108" y="38"/>
                  </a:lnTo>
                  <a:lnTo>
                    <a:pt x="109" y="36"/>
                  </a:lnTo>
                  <a:lnTo>
                    <a:pt x="107" y="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2" name="Freeform 29"/>
            <p:cNvSpPr>
              <a:spLocks/>
            </p:cNvSpPr>
            <p:nvPr/>
          </p:nvSpPr>
          <p:spPr bwMode="auto">
            <a:xfrm>
              <a:off x="7976309" y="2205290"/>
              <a:ext cx="16864" cy="11806"/>
            </a:xfrm>
            <a:custGeom>
              <a:avLst/>
              <a:gdLst>
                <a:gd name="T0" fmla="*/ 3 w 12"/>
                <a:gd name="T1" fmla="*/ 9 h 9"/>
                <a:gd name="T2" fmla="*/ 7 w 12"/>
                <a:gd name="T3" fmla="*/ 9 h 9"/>
                <a:gd name="T4" fmla="*/ 10 w 12"/>
                <a:gd name="T5" fmla="*/ 6 h 9"/>
                <a:gd name="T6" fmla="*/ 12 w 12"/>
                <a:gd name="T7" fmla="*/ 4 h 9"/>
                <a:gd name="T8" fmla="*/ 8 w 12"/>
                <a:gd name="T9" fmla="*/ 2 h 9"/>
                <a:gd name="T10" fmla="*/ 4 w 12"/>
                <a:gd name="T11" fmla="*/ 1 h 9"/>
                <a:gd name="T12" fmla="*/ 0 w 12"/>
                <a:gd name="T13" fmla="*/ 7 h 9"/>
                <a:gd name="T14" fmla="*/ 3 w 12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9">
                  <a:moveTo>
                    <a:pt x="3" y="9"/>
                  </a:moveTo>
                  <a:cubicBezTo>
                    <a:pt x="7" y="9"/>
                    <a:pt x="7" y="9"/>
                    <a:pt x="7" y="9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12" y="4"/>
                    <a:pt x="12" y="4"/>
                    <a:pt x="12" y="4"/>
                  </a:cubicBezTo>
                  <a:cubicBezTo>
                    <a:pt x="8" y="2"/>
                    <a:pt x="8" y="2"/>
                    <a:pt x="8" y="2"/>
                  </a:cubicBezTo>
                  <a:cubicBezTo>
                    <a:pt x="8" y="2"/>
                    <a:pt x="5" y="0"/>
                    <a:pt x="4" y="1"/>
                  </a:cubicBezTo>
                  <a:cubicBezTo>
                    <a:pt x="4" y="2"/>
                    <a:pt x="0" y="7"/>
                    <a:pt x="0" y="7"/>
                  </a:cubicBezTo>
                  <a:lnTo>
                    <a:pt x="3" y="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3" name="Freeform 30"/>
            <p:cNvSpPr>
              <a:spLocks/>
            </p:cNvSpPr>
            <p:nvPr/>
          </p:nvSpPr>
          <p:spPr bwMode="auto">
            <a:xfrm>
              <a:off x="7763817" y="2269376"/>
              <a:ext cx="70830" cy="158525"/>
            </a:xfrm>
            <a:custGeom>
              <a:avLst/>
              <a:gdLst>
                <a:gd name="T0" fmla="*/ 36 w 42"/>
                <a:gd name="T1" fmla="*/ 13 h 94"/>
                <a:gd name="T2" fmla="*/ 36 w 42"/>
                <a:gd name="T3" fmla="*/ 9 h 94"/>
                <a:gd name="T4" fmla="*/ 34 w 42"/>
                <a:gd name="T5" fmla="*/ 7 h 94"/>
                <a:gd name="T6" fmla="*/ 21 w 42"/>
                <a:gd name="T7" fmla="*/ 3 h 94"/>
                <a:gd name="T8" fmla="*/ 9 w 42"/>
                <a:gd name="T9" fmla="*/ 0 h 94"/>
                <a:gd name="T10" fmla="*/ 8 w 42"/>
                <a:gd name="T11" fmla="*/ 3 h 94"/>
                <a:gd name="T12" fmla="*/ 6 w 42"/>
                <a:gd name="T13" fmla="*/ 7 h 94"/>
                <a:gd name="T14" fmla="*/ 3 w 42"/>
                <a:gd name="T15" fmla="*/ 9 h 94"/>
                <a:gd name="T16" fmla="*/ 2 w 42"/>
                <a:gd name="T17" fmla="*/ 14 h 94"/>
                <a:gd name="T18" fmla="*/ 3 w 42"/>
                <a:gd name="T19" fmla="*/ 20 h 94"/>
                <a:gd name="T20" fmla="*/ 3 w 42"/>
                <a:gd name="T21" fmla="*/ 25 h 94"/>
                <a:gd name="T22" fmla="*/ 2 w 42"/>
                <a:gd name="T23" fmla="*/ 30 h 94"/>
                <a:gd name="T24" fmla="*/ 5 w 42"/>
                <a:gd name="T25" fmla="*/ 32 h 94"/>
                <a:gd name="T26" fmla="*/ 9 w 42"/>
                <a:gd name="T27" fmla="*/ 34 h 94"/>
                <a:gd name="T28" fmla="*/ 11 w 42"/>
                <a:gd name="T29" fmla="*/ 38 h 94"/>
                <a:gd name="T30" fmla="*/ 15 w 42"/>
                <a:gd name="T31" fmla="*/ 42 h 94"/>
                <a:gd name="T32" fmla="*/ 20 w 42"/>
                <a:gd name="T33" fmla="*/ 46 h 94"/>
                <a:gd name="T34" fmla="*/ 20 w 42"/>
                <a:gd name="T35" fmla="*/ 47 h 94"/>
                <a:gd name="T36" fmla="*/ 18 w 42"/>
                <a:gd name="T37" fmla="*/ 53 h 94"/>
                <a:gd name="T38" fmla="*/ 10 w 42"/>
                <a:gd name="T39" fmla="*/ 58 h 94"/>
                <a:gd name="T40" fmla="*/ 3 w 42"/>
                <a:gd name="T41" fmla="*/ 64 h 94"/>
                <a:gd name="T42" fmla="*/ 2 w 42"/>
                <a:gd name="T43" fmla="*/ 67 h 94"/>
                <a:gd name="T44" fmla="*/ 0 w 42"/>
                <a:gd name="T45" fmla="*/ 72 h 94"/>
                <a:gd name="T46" fmla="*/ 1 w 42"/>
                <a:gd name="T47" fmla="*/ 75 h 94"/>
                <a:gd name="T48" fmla="*/ 3 w 42"/>
                <a:gd name="T49" fmla="*/ 79 h 94"/>
                <a:gd name="T50" fmla="*/ 8 w 42"/>
                <a:gd name="T51" fmla="*/ 83 h 94"/>
                <a:gd name="T52" fmla="*/ 12 w 42"/>
                <a:gd name="T53" fmla="*/ 85 h 94"/>
                <a:gd name="T54" fmla="*/ 15 w 42"/>
                <a:gd name="T55" fmla="*/ 86 h 94"/>
                <a:gd name="T56" fmla="*/ 20 w 42"/>
                <a:gd name="T57" fmla="*/ 86 h 94"/>
                <a:gd name="T58" fmla="*/ 24 w 42"/>
                <a:gd name="T59" fmla="*/ 86 h 94"/>
                <a:gd name="T60" fmla="*/ 25 w 42"/>
                <a:gd name="T61" fmla="*/ 86 h 94"/>
                <a:gd name="T62" fmla="*/ 24 w 42"/>
                <a:gd name="T63" fmla="*/ 90 h 94"/>
                <a:gd name="T64" fmla="*/ 24 w 42"/>
                <a:gd name="T65" fmla="*/ 93 h 94"/>
                <a:gd name="T66" fmla="*/ 25 w 42"/>
                <a:gd name="T67" fmla="*/ 94 h 94"/>
                <a:gd name="T68" fmla="*/ 26 w 42"/>
                <a:gd name="T69" fmla="*/ 94 h 94"/>
                <a:gd name="T70" fmla="*/ 27 w 42"/>
                <a:gd name="T71" fmla="*/ 87 h 94"/>
                <a:gd name="T72" fmla="*/ 28 w 42"/>
                <a:gd name="T73" fmla="*/ 86 h 94"/>
                <a:gd name="T74" fmla="*/ 31 w 42"/>
                <a:gd name="T75" fmla="*/ 82 h 94"/>
                <a:gd name="T76" fmla="*/ 36 w 42"/>
                <a:gd name="T77" fmla="*/ 78 h 94"/>
                <a:gd name="T78" fmla="*/ 36 w 42"/>
                <a:gd name="T79" fmla="*/ 69 h 94"/>
                <a:gd name="T80" fmla="*/ 36 w 42"/>
                <a:gd name="T81" fmla="*/ 65 h 94"/>
                <a:gd name="T82" fmla="*/ 40 w 42"/>
                <a:gd name="T83" fmla="*/ 61 h 94"/>
                <a:gd name="T84" fmla="*/ 41 w 42"/>
                <a:gd name="T85" fmla="*/ 53 h 94"/>
                <a:gd name="T86" fmla="*/ 42 w 42"/>
                <a:gd name="T87" fmla="*/ 48 h 94"/>
                <a:gd name="T88" fmla="*/ 42 w 42"/>
                <a:gd name="T89" fmla="*/ 40 h 94"/>
                <a:gd name="T90" fmla="*/ 42 w 42"/>
                <a:gd name="T91" fmla="*/ 36 h 94"/>
                <a:gd name="T92" fmla="*/ 40 w 42"/>
                <a:gd name="T93" fmla="*/ 30 h 94"/>
                <a:gd name="T94" fmla="*/ 36 w 42"/>
                <a:gd name="T95" fmla="*/ 30 h 94"/>
                <a:gd name="T96" fmla="*/ 34 w 42"/>
                <a:gd name="T97" fmla="*/ 30 h 94"/>
                <a:gd name="T98" fmla="*/ 35 w 42"/>
                <a:gd name="T99" fmla="*/ 25 h 94"/>
                <a:gd name="T100" fmla="*/ 37 w 42"/>
                <a:gd name="T101" fmla="*/ 20 h 94"/>
                <a:gd name="T102" fmla="*/ 39 w 42"/>
                <a:gd name="T103" fmla="*/ 18 h 94"/>
                <a:gd name="T104" fmla="*/ 38 w 42"/>
                <a:gd name="T105" fmla="*/ 17 h 94"/>
                <a:gd name="T106" fmla="*/ 36 w 42"/>
                <a:gd name="T107" fmla="*/ 1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2" h="94">
                  <a:moveTo>
                    <a:pt x="36" y="13"/>
                  </a:moveTo>
                  <a:lnTo>
                    <a:pt x="36" y="9"/>
                  </a:lnTo>
                  <a:lnTo>
                    <a:pt x="34" y="7"/>
                  </a:lnTo>
                  <a:lnTo>
                    <a:pt x="21" y="3"/>
                  </a:lnTo>
                  <a:lnTo>
                    <a:pt x="9" y="0"/>
                  </a:lnTo>
                  <a:lnTo>
                    <a:pt x="8" y="3"/>
                  </a:lnTo>
                  <a:lnTo>
                    <a:pt x="6" y="7"/>
                  </a:lnTo>
                  <a:lnTo>
                    <a:pt x="3" y="9"/>
                  </a:lnTo>
                  <a:lnTo>
                    <a:pt x="2" y="14"/>
                  </a:lnTo>
                  <a:lnTo>
                    <a:pt x="3" y="20"/>
                  </a:lnTo>
                  <a:lnTo>
                    <a:pt x="3" y="25"/>
                  </a:lnTo>
                  <a:lnTo>
                    <a:pt x="2" y="30"/>
                  </a:lnTo>
                  <a:lnTo>
                    <a:pt x="5" y="32"/>
                  </a:lnTo>
                  <a:lnTo>
                    <a:pt x="9" y="34"/>
                  </a:lnTo>
                  <a:lnTo>
                    <a:pt x="11" y="38"/>
                  </a:lnTo>
                  <a:lnTo>
                    <a:pt x="15" y="42"/>
                  </a:lnTo>
                  <a:lnTo>
                    <a:pt x="20" y="46"/>
                  </a:lnTo>
                  <a:lnTo>
                    <a:pt x="20" y="47"/>
                  </a:lnTo>
                  <a:lnTo>
                    <a:pt x="18" y="53"/>
                  </a:lnTo>
                  <a:lnTo>
                    <a:pt x="10" y="58"/>
                  </a:lnTo>
                  <a:lnTo>
                    <a:pt x="3" y="64"/>
                  </a:lnTo>
                  <a:lnTo>
                    <a:pt x="2" y="67"/>
                  </a:lnTo>
                  <a:lnTo>
                    <a:pt x="0" y="72"/>
                  </a:lnTo>
                  <a:lnTo>
                    <a:pt x="1" y="75"/>
                  </a:lnTo>
                  <a:lnTo>
                    <a:pt x="3" y="79"/>
                  </a:lnTo>
                  <a:lnTo>
                    <a:pt x="8" y="83"/>
                  </a:lnTo>
                  <a:lnTo>
                    <a:pt x="12" y="85"/>
                  </a:lnTo>
                  <a:lnTo>
                    <a:pt x="15" y="86"/>
                  </a:lnTo>
                  <a:lnTo>
                    <a:pt x="20" y="86"/>
                  </a:lnTo>
                  <a:lnTo>
                    <a:pt x="24" y="86"/>
                  </a:lnTo>
                  <a:lnTo>
                    <a:pt x="25" y="86"/>
                  </a:lnTo>
                  <a:lnTo>
                    <a:pt x="24" y="90"/>
                  </a:lnTo>
                  <a:lnTo>
                    <a:pt x="24" y="93"/>
                  </a:lnTo>
                  <a:lnTo>
                    <a:pt x="25" y="94"/>
                  </a:lnTo>
                  <a:lnTo>
                    <a:pt x="26" y="94"/>
                  </a:lnTo>
                  <a:lnTo>
                    <a:pt x="27" y="87"/>
                  </a:lnTo>
                  <a:lnTo>
                    <a:pt x="28" y="86"/>
                  </a:lnTo>
                  <a:lnTo>
                    <a:pt x="31" y="82"/>
                  </a:lnTo>
                  <a:lnTo>
                    <a:pt x="36" y="78"/>
                  </a:lnTo>
                  <a:lnTo>
                    <a:pt x="36" y="69"/>
                  </a:lnTo>
                  <a:lnTo>
                    <a:pt x="36" y="65"/>
                  </a:lnTo>
                  <a:lnTo>
                    <a:pt x="40" y="61"/>
                  </a:lnTo>
                  <a:lnTo>
                    <a:pt x="41" y="53"/>
                  </a:lnTo>
                  <a:lnTo>
                    <a:pt x="42" y="48"/>
                  </a:lnTo>
                  <a:lnTo>
                    <a:pt x="42" y="40"/>
                  </a:lnTo>
                  <a:lnTo>
                    <a:pt x="42" y="36"/>
                  </a:lnTo>
                  <a:lnTo>
                    <a:pt x="40" y="30"/>
                  </a:lnTo>
                  <a:lnTo>
                    <a:pt x="36" y="30"/>
                  </a:lnTo>
                  <a:lnTo>
                    <a:pt x="34" y="30"/>
                  </a:lnTo>
                  <a:lnTo>
                    <a:pt x="35" y="25"/>
                  </a:lnTo>
                  <a:lnTo>
                    <a:pt x="37" y="20"/>
                  </a:lnTo>
                  <a:lnTo>
                    <a:pt x="39" y="18"/>
                  </a:lnTo>
                  <a:lnTo>
                    <a:pt x="38" y="17"/>
                  </a:lnTo>
                  <a:lnTo>
                    <a:pt x="36" y="1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4" name="Freeform 31"/>
            <p:cNvSpPr>
              <a:spLocks/>
            </p:cNvSpPr>
            <p:nvPr/>
          </p:nvSpPr>
          <p:spPr bwMode="auto">
            <a:xfrm>
              <a:off x="7750326" y="2378994"/>
              <a:ext cx="55652" cy="91068"/>
            </a:xfrm>
            <a:custGeom>
              <a:avLst/>
              <a:gdLst>
                <a:gd name="T0" fmla="*/ 9 w 33"/>
                <a:gd name="T1" fmla="*/ 10 h 54"/>
                <a:gd name="T2" fmla="*/ 8 w 33"/>
                <a:gd name="T3" fmla="*/ 7 h 54"/>
                <a:gd name="T4" fmla="*/ 10 w 33"/>
                <a:gd name="T5" fmla="*/ 2 h 54"/>
                <a:gd name="T6" fmla="*/ 11 w 33"/>
                <a:gd name="T7" fmla="*/ 1 h 54"/>
                <a:gd name="T8" fmla="*/ 9 w 33"/>
                <a:gd name="T9" fmla="*/ 0 h 54"/>
                <a:gd name="T10" fmla="*/ 6 w 33"/>
                <a:gd name="T11" fmla="*/ 0 h 54"/>
                <a:gd name="T12" fmla="*/ 5 w 33"/>
                <a:gd name="T13" fmla="*/ 0 h 54"/>
                <a:gd name="T14" fmla="*/ 2 w 33"/>
                <a:gd name="T15" fmla="*/ 2 h 54"/>
                <a:gd name="T16" fmla="*/ 0 w 33"/>
                <a:gd name="T17" fmla="*/ 5 h 54"/>
                <a:gd name="T18" fmla="*/ 12 w 33"/>
                <a:gd name="T19" fmla="*/ 54 h 54"/>
                <a:gd name="T20" fmla="*/ 33 w 33"/>
                <a:gd name="T21" fmla="*/ 51 h 54"/>
                <a:gd name="T22" fmla="*/ 32 w 33"/>
                <a:gd name="T23" fmla="*/ 43 h 54"/>
                <a:gd name="T24" fmla="*/ 29 w 33"/>
                <a:gd name="T25" fmla="*/ 40 h 54"/>
                <a:gd name="T26" fmla="*/ 28 w 33"/>
                <a:gd name="T27" fmla="*/ 38 h 54"/>
                <a:gd name="T28" fmla="*/ 26 w 33"/>
                <a:gd name="T29" fmla="*/ 37 h 54"/>
                <a:gd name="T30" fmla="*/ 23 w 33"/>
                <a:gd name="T31" fmla="*/ 34 h 54"/>
                <a:gd name="T32" fmla="*/ 20 w 33"/>
                <a:gd name="T33" fmla="*/ 32 h 54"/>
                <a:gd name="T34" fmla="*/ 18 w 33"/>
                <a:gd name="T35" fmla="*/ 28 h 54"/>
                <a:gd name="T36" fmla="*/ 16 w 33"/>
                <a:gd name="T37" fmla="*/ 24 h 54"/>
                <a:gd name="T38" fmla="*/ 14 w 33"/>
                <a:gd name="T39" fmla="*/ 20 h 54"/>
                <a:gd name="T40" fmla="*/ 16 w 33"/>
                <a:gd name="T41" fmla="*/ 17 h 54"/>
                <a:gd name="T42" fmla="*/ 11 w 33"/>
                <a:gd name="T43" fmla="*/ 14 h 54"/>
                <a:gd name="T44" fmla="*/ 9 w 33"/>
                <a:gd name="T45" fmla="*/ 10 h 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33" h="54">
                  <a:moveTo>
                    <a:pt x="9" y="10"/>
                  </a:moveTo>
                  <a:lnTo>
                    <a:pt x="8" y="7"/>
                  </a:lnTo>
                  <a:lnTo>
                    <a:pt x="10" y="2"/>
                  </a:lnTo>
                  <a:lnTo>
                    <a:pt x="11" y="1"/>
                  </a:lnTo>
                  <a:lnTo>
                    <a:pt x="9" y="0"/>
                  </a:lnTo>
                  <a:lnTo>
                    <a:pt x="6" y="0"/>
                  </a:lnTo>
                  <a:lnTo>
                    <a:pt x="5" y="0"/>
                  </a:lnTo>
                  <a:lnTo>
                    <a:pt x="2" y="2"/>
                  </a:lnTo>
                  <a:lnTo>
                    <a:pt x="0" y="5"/>
                  </a:lnTo>
                  <a:lnTo>
                    <a:pt x="12" y="54"/>
                  </a:lnTo>
                  <a:lnTo>
                    <a:pt x="33" y="51"/>
                  </a:lnTo>
                  <a:lnTo>
                    <a:pt x="32" y="43"/>
                  </a:lnTo>
                  <a:lnTo>
                    <a:pt x="29" y="40"/>
                  </a:lnTo>
                  <a:lnTo>
                    <a:pt x="28" y="38"/>
                  </a:lnTo>
                  <a:lnTo>
                    <a:pt x="26" y="37"/>
                  </a:lnTo>
                  <a:lnTo>
                    <a:pt x="23" y="34"/>
                  </a:lnTo>
                  <a:lnTo>
                    <a:pt x="20" y="32"/>
                  </a:lnTo>
                  <a:lnTo>
                    <a:pt x="18" y="28"/>
                  </a:lnTo>
                  <a:lnTo>
                    <a:pt x="16" y="24"/>
                  </a:lnTo>
                  <a:lnTo>
                    <a:pt x="14" y="20"/>
                  </a:lnTo>
                  <a:lnTo>
                    <a:pt x="16" y="17"/>
                  </a:lnTo>
                  <a:lnTo>
                    <a:pt x="11" y="14"/>
                  </a:lnTo>
                  <a:lnTo>
                    <a:pt x="9" y="1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5" name="Freeform 32"/>
            <p:cNvSpPr>
              <a:spLocks/>
            </p:cNvSpPr>
            <p:nvPr/>
          </p:nvSpPr>
          <p:spPr bwMode="auto">
            <a:xfrm>
              <a:off x="7480495" y="2227213"/>
              <a:ext cx="317051" cy="205746"/>
            </a:xfrm>
            <a:custGeom>
              <a:avLst/>
              <a:gdLst>
                <a:gd name="T0" fmla="*/ 165 w 188"/>
                <a:gd name="T1" fmla="*/ 90 h 122"/>
                <a:gd name="T2" fmla="*/ 166 w 188"/>
                <a:gd name="T3" fmla="*/ 90 h 122"/>
                <a:gd name="T4" fmla="*/ 169 w 188"/>
                <a:gd name="T5" fmla="*/ 90 h 122"/>
                <a:gd name="T6" fmla="*/ 171 w 188"/>
                <a:gd name="T7" fmla="*/ 91 h 122"/>
                <a:gd name="T8" fmla="*/ 171 w 188"/>
                <a:gd name="T9" fmla="*/ 89 h 122"/>
                <a:gd name="T10" fmla="*/ 178 w 188"/>
                <a:gd name="T11" fmla="*/ 83 h 122"/>
                <a:gd name="T12" fmla="*/ 186 w 188"/>
                <a:gd name="T13" fmla="*/ 78 h 122"/>
                <a:gd name="T14" fmla="*/ 188 w 188"/>
                <a:gd name="T15" fmla="*/ 72 h 122"/>
                <a:gd name="T16" fmla="*/ 188 w 188"/>
                <a:gd name="T17" fmla="*/ 71 h 122"/>
                <a:gd name="T18" fmla="*/ 183 w 188"/>
                <a:gd name="T19" fmla="*/ 67 h 122"/>
                <a:gd name="T20" fmla="*/ 179 w 188"/>
                <a:gd name="T21" fmla="*/ 63 h 122"/>
                <a:gd name="T22" fmla="*/ 177 w 188"/>
                <a:gd name="T23" fmla="*/ 59 h 122"/>
                <a:gd name="T24" fmla="*/ 173 w 188"/>
                <a:gd name="T25" fmla="*/ 57 h 122"/>
                <a:gd name="T26" fmla="*/ 170 w 188"/>
                <a:gd name="T27" fmla="*/ 55 h 122"/>
                <a:gd name="T28" fmla="*/ 171 w 188"/>
                <a:gd name="T29" fmla="*/ 50 h 122"/>
                <a:gd name="T30" fmla="*/ 171 w 188"/>
                <a:gd name="T31" fmla="*/ 45 h 122"/>
                <a:gd name="T32" fmla="*/ 170 w 188"/>
                <a:gd name="T33" fmla="*/ 39 h 122"/>
                <a:gd name="T34" fmla="*/ 171 w 188"/>
                <a:gd name="T35" fmla="*/ 34 h 122"/>
                <a:gd name="T36" fmla="*/ 174 w 188"/>
                <a:gd name="T37" fmla="*/ 32 h 122"/>
                <a:gd name="T38" fmla="*/ 176 w 188"/>
                <a:gd name="T39" fmla="*/ 28 h 122"/>
                <a:gd name="T40" fmla="*/ 177 w 188"/>
                <a:gd name="T41" fmla="*/ 25 h 122"/>
                <a:gd name="T42" fmla="*/ 179 w 188"/>
                <a:gd name="T43" fmla="*/ 20 h 122"/>
                <a:gd name="T44" fmla="*/ 176 w 188"/>
                <a:gd name="T45" fmla="*/ 18 h 122"/>
                <a:gd name="T46" fmla="*/ 173 w 188"/>
                <a:gd name="T47" fmla="*/ 18 h 122"/>
                <a:gd name="T48" fmla="*/ 170 w 188"/>
                <a:gd name="T49" fmla="*/ 17 h 122"/>
                <a:gd name="T50" fmla="*/ 166 w 188"/>
                <a:gd name="T51" fmla="*/ 10 h 122"/>
                <a:gd name="T52" fmla="*/ 162 w 188"/>
                <a:gd name="T53" fmla="*/ 5 h 122"/>
                <a:gd name="T54" fmla="*/ 154 w 188"/>
                <a:gd name="T55" fmla="*/ 0 h 122"/>
                <a:gd name="T56" fmla="*/ 24 w 188"/>
                <a:gd name="T57" fmla="*/ 23 h 122"/>
                <a:gd name="T58" fmla="*/ 22 w 188"/>
                <a:gd name="T59" fmla="*/ 13 h 122"/>
                <a:gd name="T60" fmla="*/ 16 w 188"/>
                <a:gd name="T61" fmla="*/ 17 h 122"/>
                <a:gd name="T62" fmla="*/ 11 w 188"/>
                <a:gd name="T63" fmla="*/ 21 h 122"/>
                <a:gd name="T64" fmla="*/ 6 w 188"/>
                <a:gd name="T65" fmla="*/ 24 h 122"/>
                <a:gd name="T66" fmla="*/ 0 w 188"/>
                <a:gd name="T67" fmla="*/ 28 h 122"/>
                <a:gd name="T68" fmla="*/ 16 w 188"/>
                <a:gd name="T69" fmla="*/ 122 h 122"/>
                <a:gd name="T70" fmla="*/ 160 w 188"/>
                <a:gd name="T71" fmla="*/ 95 h 122"/>
                <a:gd name="T72" fmla="*/ 162 w 188"/>
                <a:gd name="T73" fmla="*/ 92 h 122"/>
                <a:gd name="T74" fmla="*/ 165 w 188"/>
                <a:gd name="T75" fmla="*/ 90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88" h="122">
                  <a:moveTo>
                    <a:pt x="165" y="90"/>
                  </a:moveTo>
                  <a:lnTo>
                    <a:pt x="166" y="90"/>
                  </a:lnTo>
                  <a:lnTo>
                    <a:pt x="169" y="90"/>
                  </a:lnTo>
                  <a:lnTo>
                    <a:pt x="171" y="91"/>
                  </a:lnTo>
                  <a:lnTo>
                    <a:pt x="171" y="89"/>
                  </a:lnTo>
                  <a:lnTo>
                    <a:pt x="178" y="83"/>
                  </a:lnTo>
                  <a:lnTo>
                    <a:pt x="186" y="78"/>
                  </a:lnTo>
                  <a:lnTo>
                    <a:pt x="188" y="72"/>
                  </a:lnTo>
                  <a:lnTo>
                    <a:pt x="188" y="71"/>
                  </a:lnTo>
                  <a:lnTo>
                    <a:pt x="183" y="67"/>
                  </a:lnTo>
                  <a:lnTo>
                    <a:pt x="179" y="63"/>
                  </a:lnTo>
                  <a:lnTo>
                    <a:pt x="177" y="59"/>
                  </a:lnTo>
                  <a:lnTo>
                    <a:pt x="173" y="57"/>
                  </a:lnTo>
                  <a:lnTo>
                    <a:pt x="170" y="55"/>
                  </a:lnTo>
                  <a:lnTo>
                    <a:pt x="171" y="50"/>
                  </a:lnTo>
                  <a:lnTo>
                    <a:pt x="171" y="45"/>
                  </a:lnTo>
                  <a:lnTo>
                    <a:pt x="170" y="39"/>
                  </a:lnTo>
                  <a:lnTo>
                    <a:pt x="171" y="34"/>
                  </a:lnTo>
                  <a:lnTo>
                    <a:pt x="174" y="32"/>
                  </a:lnTo>
                  <a:lnTo>
                    <a:pt x="176" y="28"/>
                  </a:lnTo>
                  <a:lnTo>
                    <a:pt x="177" y="25"/>
                  </a:lnTo>
                  <a:lnTo>
                    <a:pt x="179" y="20"/>
                  </a:lnTo>
                  <a:lnTo>
                    <a:pt x="176" y="18"/>
                  </a:lnTo>
                  <a:lnTo>
                    <a:pt x="173" y="18"/>
                  </a:lnTo>
                  <a:lnTo>
                    <a:pt x="170" y="17"/>
                  </a:lnTo>
                  <a:lnTo>
                    <a:pt x="166" y="10"/>
                  </a:lnTo>
                  <a:lnTo>
                    <a:pt x="162" y="5"/>
                  </a:lnTo>
                  <a:lnTo>
                    <a:pt x="154" y="0"/>
                  </a:lnTo>
                  <a:lnTo>
                    <a:pt x="24" y="23"/>
                  </a:lnTo>
                  <a:lnTo>
                    <a:pt x="22" y="13"/>
                  </a:lnTo>
                  <a:lnTo>
                    <a:pt x="16" y="17"/>
                  </a:lnTo>
                  <a:lnTo>
                    <a:pt x="11" y="21"/>
                  </a:lnTo>
                  <a:lnTo>
                    <a:pt x="6" y="24"/>
                  </a:lnTo>
                  <a:lnTo>
                    <a:pt x="0" y="28"/>
                  </a:lnTo>
                  <a:lnTo>
                    <a:pt x="16" y="122"/>
                  </a:lnTo>
                  <a:lnTo>
                    <a:pt x="160" y="95"/>
                  </a:lnTo>
                  <a:lnTo>
                    <a:pt x="162" y="92"/>
                  </a:lnTo>
                  <a:lnTo>
                    <a:pt x="165" y="9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6" name="Freeform 33"/>
            <p:cNvSpPr>
              <a:spLocks/>
            </p:cNvSpPr>
            <p:nvPr/>
          </p:nvSpPr>
          <p:spPr bwMode="auto">
            <a:xfrm>
              <a:off x="7183681" y="3051885"/>
              <a:ext cx="490754" cy="384509"/>
            </a:xfrm>
            <a:custGeom>
              <a:avLst/>
              <a:gdLst>
                <a:gd name="T0" fmla="*/ 200 w 291"/>
                <a:gd name="T1" fmla="*/ 0 h 228"/>
                <a:gd name="T2" fmla="*/ 211 w 291"/>
                <a:gd name="T3" fmla="*/ 10 h 228"/>
                <a:gd name="T4" fmla="*/ 223 w 291"/>
                <a:gd name="T5" fmla="*/ 30 h 228"/>
                <a:gd name="T6" fmla="*/ 241 w 291"/>
                <a:gd name="T7" fmla="*/ 62 h 228"/>
                <a:gd name="T8" fmla="*/ 259 w 291"/>
                <a:gd name="T9" fmla="*/ 84 h 228"/>
                <a:gd name="T10" fmla="*/ 256 w 291"/>
                <a:gd name="T11" fmla="*/ 86 h 228"/>
                <a:gd name="T12" fmla="*/ 268 w 291"/>
                <a:gd name="T13" fmla="*/ 116 h 228"/>
                <a:gd name="T14" fmla="*/ 286 w 291"/>
                <a:gd name="T15" fmla="*/ 144 h 228"/>
                <a:gd name="T16" fmla="*/ 291 w 291"/>
                <a:gd name="T17" fmla="*/ 176 h 228"/>
                <a:gd name="T18" fmla="*/ 288 w 291"/>
                <a:gd name="T19" fmla="*/ 196 h 228"/>
                <a:gd name="T20" fmla="*/ 287 w 291"/>
                <a:gd name="T21" fmla="*/ 211 h 228"/>
                <a:gd name="T22" fmla="*/ 280 w 291"/>
                <a:gd name="T23" fmla="*/ 227 h 228"/>
                <a:gd name="T24" fmla="*/ 281 w 291"/>
                <a:gd name="T25" fmla="*/ 222 h 228"/>
                <a:gd name="T26" fmla="*/ 274 w 291"/>
                <a:gd name="T27" fmla="*/ 221 h 228"/>
                <a:gd name="T28" fmla="*/ 264 w 291"/>
                <a:gd name="T29" fmla="*/ 222 h 228"/>
                <a:gd name="T30" fmla="*/ 255 w 291"/>
                <a:gd name="T31" fmla="*/ 222 h 228"/>
                <a:gd name="T32" fmla="*/ 255 w 291"/>
                <a:gd name="T33" fmla="*/ 217 h 228"/>
                <a:gd name="T34" fmla="*/ 263 w 291"/>
                <a:gd name="T35" fmla="*/ 216 h 228"/>
                <a:gd name="T36" fmla="*/ 253 w 291"/>
                <a:gd name="T37" fmla="*/ 212 h 228"/>
                <a:gd name="T38" fmla="*/ 245 w 291"/>
                <a:gd name="T39" fmla="*/ 200 h 228"/>
                <a:gd name="T40" fmla="*/ 233 w 291"/>
                <a:gd name="T41" fmla="*/ 193 h 228"/>
                <a:gd name="T42" fmla="*/ 223 w 291"/>
                <a:gd name="T43" fmla="*/ 177 h 228"/>
                <a:gd name="T44" fmla="*/ 216 w 291"/>
                <a:gd name="T45" fmla="*/ 169 h 228"/>
                <a:gd name="T46" fmla="*/ 215 w 291"/>
                <a:gd name="T47" fmla="*/ 161 h 228"/>
                <a:gd name="T48" fmla="*/ 209 w 291"/>
                <a:gd name="T49" fmla="*/ 158 h 228"/>
                <a:gd name="T50" fmla="*/ 205 w 291"/>
                <a:gd name="T51" fmla="*/ 161 h 228"/>
                <a:gd name="T52" fmla="*/ 194 w 291"/>
                <a:gd name="T53" fmla="*/ 147 h 228"/>
                <a:gd name="T54" fmla="*/ 192 w 291"/>
                <a:gd name="T55" fmla="*/ 140 h 228"/>
                <a:gd name="T56" fmla="*/ 194 w 291"/>
                <a:gd name="T57" fmla="*/ 130 h 228"/>
                <a:gd name="T58" fmla="*/ 194 w 291"/>
                <a:gd name="T59" fmla="*/ 121 h 228"/>
                <a:gd name="T60" fmla="*/ 191 w 291"/>
                <a:gd name="T61" fmla="*/ 122 h 228"/>
                <a:gd name="T62" fmla="*/ 187 w 291"/>
                <a:gd name="T63" fmla="*/ 119 h 228"/>
                <a:gd name="T64" fmla="*/ 189 w 291"/>
                <a:gd name="T65" fmla="*/ 127 h 228"/>
                <a:gd name="T66" fmla="*/ 186 w 291"/>
                <a:gd name="T67" fmla="*/ 129 h 228"/>
                <a:gd name="T68" fmla="*/ 180 w 291"/>
                <a:gd name="T69" fmla="*/ 120 h 228"/>
                <a:gd name="T70" fmla="*/ 182 w 291"/>
                <a:gd name="T71" fmla="*/ 106 h 228"/>
                <a:gd name="T72" fmla="*/ 182 w 291"/>
                <a:gd name="T73" fmla="*/ 86 h 228"/>
                <a:gd name="T74" fmla="*/ 174 w 291"/>
                <a:gd name="T75" fmla="*/ 72 h 228"/>
                <a:gd name="T76" fmla="*/ 163 w 291"/>
                <a:gd name="T77" fmla="*/ 67 h 228"/>
                <a:gd name="T78" fmla="*/ 152 w 291"/>
                <a:gd name="T79" fmla="*/ 60 h 228"/>
                <a:gd name="T80" fmla="*/ 143 w 291"/>
                <a:gd name="T81" fmla="*/ 48 h 228"/>
                <a:gd name="T82" fmla="*/ 130 w 291"/>
                <a:gd name="T83" fmla="*/ 39 h 228"/>
                <a:gd name="T84" fmla="*/ 117 w 291"/>
                <a:gd name="T85" fmla="*/ 39 h 228"/>
                <a:gd name="T86" fmla="*/ 116 w 291"/>
                <a:gd name="T87" fmla="*/ 47 h 228"/>
                <a:gd name="T88" fmla="*/ 107 w 291"/>
                <a:gd name="T89" fmla="*/ 49 h 228"/>
                <a:gd name="T90" fmla="*/ 83 w 291"/>
                <a:gd name="T91" fmla="*/ 59 h 228"/>
                <a:gd name="T92" fmla="*/ 77 w 291"/>
                <a:gd name="T93" fmla="*/ 49 h 228"/>
                <a:gd name="T94" fmla="*/ 77 w 291"/>
                <a:gd name="T95" fmla="*/ 43 h 228"/>
                <a:gd name="T96" fmla="*/ 72 w 291"/>
                <a:gd name="T97" fmla="*/ 39 h 228"/>
                <a:gd name="T98" fmla="*/ 72 w 291"/>
                <a:gd name="T99" fmla="*/ 35 h 228"/>
                <a:gd name="T100" fmla="*/ 69 w 291"/>
                <a:gd name="T101" fmla="*/ 38 h 228"/>
                <a:gd name="T102" fmla="*/ 64 w 291"/>
                <a:gd name="T103" fmla="*/ 39 h 228"/>
                <a:gd name="T104" fmla="*/ 65 w 291"/>
                <a:gd name="T105" fmla="*/ 43 h 228"/>
                <a:gd name="T106" fmla="*/ 53 w 291"/>
                <a:gd name="T107" fmla="*/ 37 h 228"/>
                <a:gd name="T108" fmla="*/ 39 w 291"/>
                <a:gd name="T109" fmla="*/ 33 h 228"/>
                <a:gd name="T110" fmla="*/ 19 w 291"/>
                <a:gd name="T111" fmla="*/ 35 h 228"/>
                <a:gd name="T112" fmla="*/ 7 w 291"/>
                <a:gd name="T113" fmla="*/ 32 h 228"/>
                <a:gd name="T114" fmla="*/ 0 w 291"/>
                <a:gd name="T115" fmla="*/ 20 h 228"/>
                <a:gd name="T116" fmla="*/ 10 w 291"/>
                <a:gd name="T117" fmla="*/ 14 h 228"/>
                <a:gd name="T118" fmla="*/ 98 w 291"/>
                <a:gd name="T119" fmla="*/ 16 h 228"/>
                <a:gd name="T120" fmla="*/ 197 w 291"/>
                <a:gd name="T121" fmla="*/ 19 h 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91" h="228">
                  <a:moveTo>
                    <a:pt x="194" y="0"/>
                  </a:moveTo>
                  <a:lnTo>
                    <a:pt x="194" y="0"/>
                  </a:lnTo>
                  <a:lnTo>
                    <a:pt x="200" y="0"/>
                  </a:lnTo>
                  <a:lnTo>
                    <a:pt x="209" y="2"/>
                  </a:lnTo>
                  <a:lnTo>
                    <a:pt x="210" y="7"/>
                  </a:lnTo>
                  <a:lnTo>
                    <a:pt x="211" y="10"/>
                  </a:lnTo>
                  <a:lnTo>
                    <a:pt x="215" y="12"/>
                  </a:lnTo>
                  <a:lnTo>
                    <a:pt x="218" y="17"/>
                  </a:lnTo>
                  <a:lnTo>
                    <a:pt x="223" y="30"/>
                  </a:lnTo>
                  <a:lnTo>
                    <a:pt x="229" y="40"/>
                  </a:lnTo>
                  <a:lnTo>
                    <a:pt x="237" y="55"/>
                  </a:lnTo>
                  <a:lnTo>
                    <a:pt x="241" y="62"/>
                  </a:lnTo>
                  <a:lnTo>
                    <a:pt x="251" y="77"/>
                  </a:lnTo>
                  <a:lnTo>
                    <a:pt x="256" y="81"/>
                  </a:lnTo>
                  <a:lnTo>
                    <a:pt x="259" y="84"/>
                  </a:lnTo>
                  <a:lnTo>
                    <a:pt x="259" y="87"/>
                  </a:lnTo>
                  <a:lnTo>
                    <a:pt x="259" y="96"/>
                  </a:lnTo>
                  <a:lnTo>
                    <a:pt x="256" y="86"/>
                  </a:lnTo>
                  <a:lnTo>
                    <a:pt x="255" y="96"/>
                  </a:lnTo>
                  <a:lnTo>
                    <a:pt x="261" y="106"/>
                  </a:lnTo>
                  <a:lnTo>
                    <a:pt x="268" y="116"/>
                  </a:lnTo>
                  <a:lnTo>
                    <a:pt x="275" y="129"/>
                  </a:lnTo>
                  <a:lnTo>
                    <a:pt x="280" y="137"/>
                  </a:lnTo>
                  <a:lnTo>
                    <a:pt x="286" y="144"/>
                  </a:lnTo>
                  <a:lnTo>
                    <a:pt x="289" y="153"/>
                  </a:lnTo>
                  <a:lnTo>
                    <a:pt x="291" y="168"/>
                  </a:lnTo>
                  <a:lnTo>
                    <a:pt x="291" y="176"/>
                  </a:lnTo>
                  <a:lnTo>
                    <a:pt x="291" y="185"/>
                  </a:lnTo>
                  <a:lnTo>
                    <a:pt x="291" y="193"/>
                  </a:lnTo>
                  <a:lnTo>
                    <a:pt x="288" y="196"/>
                  </a:lnTo>
                  <a:lnTo>
                    <a:pt x="286" y="200"/>
                  </a:lnTo>
                  <a:lnTo>
                    <a:pt x="286" y="205"/>
                  </a:lnTo>
                  <a:lnTo>
                    <a:pt x="287" y="211"/>
                  </a:lnTo>
                  <a:lnTo>
                    <a:pt x="286" y="218"/>
                  </a:lnTo>
                  <a:lnTo>
                    <a:pt x="283" y="225"/>
                  </a:lnTo>
                  <a:lnTo>
                    <a:pt x="280" y="227"/>
                  </a:lnTo>
                  <a:lnTo>
                    <a:pt x="277" y="228"/>
                  </a:lnTo>
                  <a:lnTo>
                    <a:pt x="279" y="224"/>
                  </a:lnTo>
                  <a:lnTo>
                    <a:pt x="281" y="222"/>
                  </a:lnTo>
                  <a:lnTo>
                    <a:pt x="281" y="217"/>
                  </a:lnTo>
                  <a:lnTo>
                    <a:pt x="280" y="217"/>
                  </a:lnTo>
                  <a:lnTo>
                    <a:pt x="274" y="221"/>
                  </a:lnTo>
                  <a:lnTo>
                    <a:pt x="270" y="222"/>
                  </a:lnTo>
                  <a:lnTo>
                    <a:pt x="267" y="221"/>
                  </a:lnTo>
                  <a:lnTo>
                    <a:pt x="264" y="222"/>
                  </a:lnTo>
                  <a:lnTo>
                    <a:pt x="261" y="224"/>
                  </a:lnTo>
                  <a:lnTo>
                    <a:pt x="259" y="223"/>
                  </a:lnTo>
                  <a:lnTo>
                    <a:pt x="255" y="222"/>
                  </a:lnTo>
                  <a:lnTo>
                    <a:pt x="253" y="219"/>
                  </a:lnTo>
                  <a:lnTo>
                    <a:pt x="254" y="217"/>
                  </a:lnTo>
                  <a:lnTo>
                    <a:pt x="255" y="217"/>
                  </a:lnTo>
                  <a:lnTo>
                    <a:pt x="262" y="218"/>
                  </a:lnTo>
                  <a:lnTo>
                    <a:pt x="264" y="217"/>
                  </a:lnTo>
                  <a:lnTo>
                    <a:pt x="263" y="216"/>
                  </a:lnTo>
                  <a:lnTo>
                    <a:pt x="260" y="214"/>
                  </a:lnTo>
                  <a:lnTo>
                    <a:pt x="256" y="215"/>
                  </a:lnTo>
                  <a:lnTo>
                    <a:pt x="253" y="212"/>
                  </a:lnTo>
                  <a:lnTo>
                    <a:pt x="250" y="207"/>
                  </a:lnTo>
                  <a:lnTo>
                    <a:pt x="246" y="203"/>
                  </a:lnTo>
                  <a:lnTo>
                    <a:pt x="245" y="200"/>
                  </a:lnTo>
                  <a:lnTo>
                    <a:pt x="242" y="196"/>
                  </a:lnTo>
                  <a:lnTo>
                    <a:pt x="237" y="195"/>
                  </a:lnTo>
                  <a:lnTo>
                    <a:pt x="233" y="193"/>
                  </a:lnTo>
                  <a:lnTo>
                    <a:pt x="229" y="192"/>
                  </a:lnTo>
                  <a:lnTo>
                    <a:pt x="225" y="181"/>
                  </a:lnTo>
                  <a:lnTo>
                    <a:pt x="223" y="177"/>
                  </a:lnTo>
                  <a:lnTo>
                    <a:pt x="220" y="174"/>
                  </a:lnTo>
                  <a:lnTo>
                    <a:pt x="219" y="172"/>
                  </a:lnTo>
                  <a:lnTo>
                    <a:pt x="216" y="169"/>
                  </a:lnTo>
                  <a:lnTo>
                    <a:pt x="213" y="167"/>
                  </a:lnTo>
                  <a:lnTo>
                    <a:pt x="214" y="163"/>
                  </a:lnTo>
                  <a:lnTo>
                    <a:pt x="215" y="161"/>
                  </a:lnTo>
                  <a:lnTo>
                    <a:pt x="212" y="155"/>
                  </a:lnTo>
                  <a:lnTo>
                    <a:pt x="209" y="156"/>
                  </a:lnTo>
                  <a:lnTo>
                    <a:pt x="209" y="158"/>
                  </a:lnTo>
                  <a:lnTo>
                    <a:pt x="209" y="163"/>
                  </a:lnTo>
                  <a:lnTo>
                    <a:pt x="207" y="163"/>
                  </a:lnTo>
                  <a:lnTo>
                    <a:pt x="205" y="161"/>
                  </a:lnTo>
                  <a:lnTo>
                    <a:pt x="202" y="158"/>
                  </a:lnTo>
                  <a:lnTo>
                    <a:pt x="197" y="150"/>
                  </a:lnTo>
                  <a:lnTo>
                    <a:pt x="194" y="147"/>
                  </a:lnTo>
                  <a:lnTo>
                    <a:pt x="193" y="146"/>
                  </a:lnTo>
                  <a:lnTo>
                    <a:pt x="194" y="144"/>
                  </a:lnTo>
                  <a:lnTo>
                    <a:pt x="192" y="140"/>
                  </a:lnTo>
                  <a:lnTo>
                    <a:pt x="189" y="139"/>
                  </a:lnTo>
                  <a:lnTo>
                    <a:pt x="192" y="133"/>
                  </a:lnTo>
                  <a:lnTo>
                    <a:pt x="194" y="130"/>
                  </a:lnTo>
                  <a:lnTo>
                    <a:pt x="195" y="127"/>
                  </a:lnTo>
                  <a:lnTo>
                    <a:pt x="196" y="124"/>
                  </a:lnTo>
                  <a:lnTo>
                    <a:pt x="194" y="121"/>
                  </a:lnTo>
                  <a:lnTo>
                    <a:pt x="193" y="125"/>
                  </a:lnTo>
                  <a:lnTo>
                    <a:pt x="191" y="124"/>
                  </a:lnTo>
                  <a:lnTo>
                    <a:pt x="191" y="122"/>
                  </a:lnTo>
                  <a:lnTo>
                    <a:pt x="188" y="118"/>
                  </a:lnTo>
                  <a:lnTo>
                    <a:pt x="187" y="118"/>
                  </a:lnTo>
                  <a:lnTo>
                    <a:pt x="187" y="119"/>
                  </a:lnTo>
                  <a:lnTo>
                    <a:pt x="188" y="121"/>
                  </a:lnTo>
                  <a:lnTo>
                    <a:pt x="189" y="124"/>
                  </a:lnTo>
                  <a:lnTo>
                    <a:pt x="189" y="127"/>
                  </a:lnTo>
                  <a:lnTo>
                    <a:pt x="189" y="128"/>
                  </a:lnTo>
                  <a:lnTo>
                    <a:pt x="187" y="130"/>
                  </a:lnTo>
                  <a:lnTo>
                    <a:pt x="186" y="129"/>
                  </a:lnTo>
                  <a:lnTo>
                    <a:pt x="184" y="127"/>
                  </a:lnTo>
                  <a:lnTo>
                    <a:pt x="181" y="122"/>
                  </a:lnTo>
                  <a:lnTo>
                    <a:pt x="180" y="120"/>
                  </a:lnTo>
                  <a:lnTo>
                    <a:pt x="180" y="116"/>
                  </a:lnTo>
                  <a:lnTo>
                    <a:pt x="180" y="110"/>
                  </a:lnTo>
                  <a:lnTo>
                    <a:pt x="182" y="106"/>
                  </a:lnTo>
                  <a:lnTo>
                    <a:pt x="183" y="98"/>
                  </a:lnTo>
                  <a:lnTo>
                    <a:pt x="183" y="93"/>
                  </a:lnTo>
                  <a:lnTo>
                    <a:pt x="182" y="86"/>
                  </a:lnTo>
                  <a:lnTo>
                    <a:pt x="180" y="79"/>
                  </a:lnTo>
                  <a:lnTo>
                    <a:pt x="177" y="77"/>
                  </a:lnTo>
                  <a:lnTo>
                    <a:pt x="174" y="72"/>
                  </a:lnTo>
                  <a:lnTo>
                    <a:pt x="168" y="71"/>
                  </a:lnTo>
                  <a:lnTo>
                    <a:pt x="165" y="71"/>
                  </a:lnTo>
                  <a:lnTo>
                    <a:pt x="163" y="67"/>
                  </a:lnTo>
                  <a:lnTo>
                    <a:pt x="160" y="66"/>
                  </a:lnTo>
                  <a:lnTo>
                    <a:pt x="156" y="61"/>
                  </a:lnTo>
                  <a:lnTo>
                    <a:pt x="152" y="60"/>
                  </a:lnTo>
                  <a:lnTo>
                    <a:pt x="151" y="55"/>
                  </a:lnTo>
                  <a:lnTo>
                    <a:pt x="149" y="53"/>
                  </a:lnTo>
                  <a:lnTo>
                    <a:pt x="143" y="48"/>
                  </a:lnTo>
                  <a:lnTo>
                    <a:pt x="138" y="44"/>
                  </a:lnTo>
                  <a:lnTo>
                    <a:pt x="134" y="42"/>
                  </a:lnTo>
                  <a:lnTo>
                    <a:pt x="130" y="39"/>
                  </a:lnTo>
                  <a:lnTo>
                    <a:pt x="127" y="38"/>
                  </a:lnTo>
                  <a:lnTo>
                    <a:pt x="122" y="38"/>
                  </a:lnTo>
                  <a:lnTo>
                    <a:pt x="117" y="39"/>
                  </a:lnTo>
                  <a:lnTo>
                    <a:pt x="116" y="42"/>
                  </a:lnTo>
                  <a:lnTo>
                    <a:pt x="117" y="45"/>
                  </a:lnTo>
                  <a:lnTo>
                    <a:pt x="116" y="47"/>
                  </a:lnTo>
                  <a:lnTo>
                    <a:pt x="114" y="47"/>
                  </a:lnTo>
                  <a:lnTo>
                    <a:pt x="112" y="45"/>
                  </a:lnTo>
                  <a:lnTo>
                    <a:pt x="107" y="49"/>
                  </a:lnTo>
                  <a:lnTo>
                    <a:pt x="101" y="54"/>
                  </a:lnTo>
                  <a:lnTo>
                    <a:pt x="94" y="56"/>
                  </a:lnTo>
                  <a:lnTo>
                    <a:pt x="83" y="59"/>
                  </a:lnTo>
                  <a:lnTo>
                    <a:pt x="83" y="53"/>
                  </a:lnTo>
                  <a:lnTo>
                    <a:pt x="80" y="50"/>
                  </a:lnTo>
                  <a:lnTo>
                    <a:pt x="77" y="49"/>
                  </a:lnTo>
                  <a:lnTo>
                    <a:pt x="72" y="46"/>
                  </a:lnTo>
                  <a:lnTo>
                    <a:pt x="76" y="44"/>
                  </a:lnTo>
                  <a:lnTo>
                    <a:pt x="77" y="43"/>
                  </a:lnTo>
                  <a:lnTo>
                    <a:pt x="70" y="42"/>
                  </a:lnTo>
                  <a:lnTo>
                    <a:pt x="70" y="39"/>
                  </a:lnTo>
                  <a:lnTo>
                    <a:pt x="72" y="39"/>
                  </a:lnTo>
                  <a:lnTo>
                    <a:pt x="73" y="37"/>
                  </a:lnTo>
                  <a:lnTo>
                    <a:pt x="73" y="35"/>
                  </a:lnTo>
                  <a:lnTo>
                    <a:pt x="72" y="35"/>
                  </a:lnTo>
                  <a:lnTo>
                    <a:pt x="70" y="36"/>
                  </a:lnTo>
                  <a:lnTo>
                    <a:pt x="70" y="37"/>
                  </a:lnTo>
                  <a:lnTo>
                    <a:pt x="69" y="38"/>
                  </a:lnTo>
                  <a:lnTo>
                    <a:pt x="67" y="36"/>
                  </a:lnTo>
                  <a:lnTo>
                    <a:pt x="62" y="36"/>
                  </a:lnTo>
                  <a:lnTo>
                    <a:pt x="64" y="39"/>
                  </a:lnTo>
                  <a:lnTo>
                    <a:pt x="65" y="39"/>
                  </a:lnTo>
                  <a:lnTo>
                    <a:pt x="66" y="43"/>
                  </a:lnTo>
                  <a:lnTo>
                    <a:pt x="65" y="43"/>
                  </a:lnTo>
                  <a:lnTo>
                    <a:pt x="61" y="41"/>
                  </a:lnTo>
                  <a:lnTo>
                    <a:pt x="57" y="38"/>
                  </a:lnTo>
                  <a:lnTo>
                    <a:pt x="53" y="37"/>
                  </a:lnTo>
                  <a:lnTo>
                    <a:pt x="44" y="37"/>
                  </a:lnTo>
                  <a:lnTo>
                    <a:pt x="41" y="35"/>
                  </a:lnTo>
                  <a:lnTo>
                    <a:pt x="39" y="33"/>
                  </a:lnTo>
                  <a:lnTo>
                    <a:pt x="36" y="33"/>
                  </a:lnTo>
                  <a:lnTo>
                    <a:pt x="26" y="35"/>
                  </a:lnTo>
                  <a:lnTo>
                    <a:pt x="19" y="35"/>
                  </a:lnTo>
                  <a:lnTo>
                    <a:pt x="14" y="38"/>
                  </a:lnTo>
                  <a:lnTo>
                    <a:pt x="11" y="39"/>
                  </a:lnTo>
                  <a:lnTo>
                    <a:pt x="7" y="32"/>
                  </a:lnTo>
                  <a:lnTo>
                    <a:pt x="6" y="27"/>
                  </a:lnTo>
                  <a:lnTo>
                    <a:pt x="2" y="22"/>
                  </a:lnTo>
                  <a:lnTo>
                    <a:pt x="0" y="20"/>
                  </a:lnTo>
                  <a:lnTo>
                    <a:pt x="0" y="17"/>
                  </a:lnTo>
                  <a:lnTo>
                    <a:pt x="3" y="16"/>
                  </a:lnTo>
                  <a:lnTo>
                    <a:pt x="10" y="14"/>
                  </a:lnTo>
                  <a:lnTo>
                    <a:pt x="18" y="12"/>
                  </a:lnTo>
                  <a:lnTo>
                    <a:pt x="93" y="6"/>
                  </a:lnTo>
                  <a:lnTo>
                    <a:pt x="98" y="16"/>
                  </a:lnTo>
                  <a:lnTo>
                    <a:pt x="189" y="11"/>
                  </a:lnTo>
                  <a:lnTo>
                    <a:pt x="190" y="19"/>
                  </a:lnTo>
                  <a:lnTo>
                    <a:pt x="197" y="19"/>
                  </a:lnTo>
                  <a:lnTo>
                    <a:pt x="19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7" name="Freeform 34"/>
            <p:cNvSpPr>
              <a:spLocks/>
            </p:cNvSpPr>
            <p:nvPr/>
          </p:nvSpPr>
          <p:spPr bwMode="auto">
            <a:xfrm>
              <a:off x="6802545" y="2950697"/>
              <a:ext cx="306933" cy="271518"/>
            </a:xfrm>
            <a:custGeom>
              <a:avLst/>
              <a:gdLst>
                <a:gd name="T0" fmla="*/ 176 w 182"/>
                <a:gd name="T1" fmla="*/ 147 h 161"/>
                <a:gd name="T2" fmla="*/ 171 w 182"/>
                <a:gd name="T3" fmla="*/ 146 h 161"/>
                <a:gd name="T4" fmla="*/ 160 w 182"/>
                <a:gd name="T5" fmla="*/ 139 h 161"/>
                <a:gd name="T6" fmla="*/ 152 w 182"/>
                <a:gd name="T7" fmla="*/ 134 h 161"/>
                <a:gd name="T8" fmla="*/ 155 w 182"/>
                <a:gd name="T9" fmla="*/ 130 h 161"/>
                <a:gd name="T10" fmla="*/ 166 w 182"/>
                <a:gd name="T11" fmla="*/ 128 h 161"/>
                <a:gd name="T12" fmla="*/ 162 w 182"/>
                <a:gd name="T13" fmla="*/ 118 h 161"/>
                <a:gd name="T14" fmla="*/ 148 w 182"/>
                <a:gd name="T15" fmla="*/ 122 h 161"/>
                <a:gd name="T16" fmla="*/ 148 w 182"/>
                <a:gd name="T17" fmla="*/ 119 h 161"/>
                <a:gd name="T18" fmla="*/ 154 w 182"/>
                <a:gd name="T19" fmla="*/ 114 h 161"/>
                <a:gd name="T20" fmla="*/ 150 w 182"/>
                <a:gd name="T21" fmla="*/ 99 h 161"/>
                <a:gd name="T22" fmla="*/ 84 w 182"/>
                <a:gd name="T23" fmla="*/ 82 h 161"/>
                <a:gd name="T24" fmla="*/ 84 w 182"/>
                <a:gd name="T25" fmla="*/ 73 h 161"/>
                <a:gd name="T26" fmla="*/ 87 w 182"/>
                <a:gd name="T27" fmla="*/ 64 h 161"/>
                <a:gd name="T28" fmla="*/ 90 w 182"/>
                <a:gd name="T29" fmla="*/ 58 h 161"/>
                <a:gd name="T30" fmla="*/ 97 w 182"/>
                <a:gd name="T31" fmla="*/ 43 h 161"/>
                <a:gd name="T32" fmla="*/ 99 w 182"/>
                <a:gd name="T33" fmla="*/ 37 h 161"/>
                <a:gd name="T34" fmla="*/ 102 w 182"/>
                <a:gd name="T35" fmla="*/ 23 h 161"/>
                <a:gd name="T36" fmla="*/ 98 w 182"/>
                <a:gd name="T37" fmla="*/ 14 h 161"/>
                <a:gd name="T38" fmla="*/ 94 w 182"/>
                <a:gd name="T39" fmla="*/ 9 h 161"/>
                <a:gd name="T40" fmla="*/ 97 w 182"/>
                <a:gd name="T41" fmla="*/ 2 h 161"/>
                <a:gd name="T42" fmla="*/ 0 w 182"/>
                <a:gd name="T43" fmla="*/ 47 h 161"/>
                <a:gd name="T44" fmla="*/ 11 w 182"/>
                <a:gd name="T45" fmla="*/ 64 h 161"/>
                <a:gd name="T46" fmla="*/ 13 w 182"/>
                <a:gd name="T47" fmla="*/ 75 h 161"/>
                <a:gd name="T48" fmla="*/ 13 w 182"/>
                <a:gd name="T49" fmla="*/ 94 h 161"/>
                <a:gd name="T50" fmla="*/ 9 w 182"/>
                <a:gd name="T51" fmla="*/ 110 h 161"/>
                <a:gd name="T52" fmla="*/ 9 w 182"/>
                <a:gd name="T53" fmla="*/ 131 h 161"/>
                <a:gd name="T54" fmla="*/ 15 w 182"/>
                <a:gd name="T55" fmla="*/ 136 h 161"/>
                <a:gd name="T56" fmla="*/ 25 w 182"/>
                <a:gd name="T57" fmla="*/ 134 h 161"/>
                <a:gd name="T58" fmla="*/ 44 w 182"/>
                <a:gd name="T59" fmla="*/ 139 h 161"/>
                <a:gd name="T60" fmla="*/ 72 w 182"/>
                <a:gd name="T61" fmla="*/ 142 h 161"/>
                <a:gd name="T62" fmla="*/ 78 w 182"/>
                <a:gd name="T63" fmla="*/ 138 h 161"/>
                <a:gd name="T64" fmla="*/ 70 w 182"/>
                <a:gd name="T65" fmla="*/ 137 h 161"/>
                <a:gd name="T66" fmla="*/ 77 w 182"/>
                <a:gd name="T67" fmla="*/ 132 h 161"/>
                <a:gd name="T68" fmla="*/ 97 w 182"/>
                <a:gd name="T69" fmla="*/ 142 h 161"/>
                <a:gd name="T70" fmla="*/ 98 w 182"/>
                <a:gd name="T71" fmla="*/ 150 h 161"/>
                <a:gd name="T72" fmla="*/ 111 w 182"/>
                <a:gd name="T73" fmla="*/ 155 h 161"/>
                <a:gd name="T74" fmla="*/ 121 w 182"/>
                <a:gd name="T75" fmla="*/ 154 h 161"/>
                <a:gd name="T76" fmla="*/ 132 w 182"/>
                <a:gd name="T77" fmla="*/ 150 h 161"/>
                <a:gd name="T78" fmla="*/ 142 w 182"/>
                <a:gd name="T79" fmla="*/ 153 h 161"/>
                <a:gd name="T80" fmla="*/ 142 w 182"/>
                <a:gd name="T81" fmla="*/ 141 h 161"/>
                <a:gd name="T82" fmla="*/ 150 w 182"/>
                <a:gd name="T83" fmla="*/ 147 h 161"/>
                <a:gd name="T84" fmla="*/ 168 w 182"/>
                <a:gd name="T85" fmla="*/ 154 h 161"/>
                <a:gd name="T86" fmla="*/ 169 w 182"/>
                <a:gd name="T87" fmla="*/ 161 h 161"/>
                <a:gd name="T88" fmla="*/ 176 w 182"/>
                <a:gd name="T89" fmla="*/ 158 h 161"/>
                <a:gd name="T90" fmla="*/ 181 w 182"/>
                <a:gd name="T91" fmla="*/ 154 h 1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2" h="161">
                  <a:moveTo>
                    <a:pt x="181" y="149"/>
                  </a:moveTo>
                  <a:lnTo>
                    <a:pt x="179" y="149"/>
                  </a:lnTo>
                  <a:lnTo>
                    <a:pt x="176" y="147"/>
                  </a:lnTo>
                  <a:lnTo>
                    <a:pt x="175" y="147"/>
                  </a:lnTo>
                  <a:lnTo>
                    <a:pt x="173" y="147"/>
                  </a:lnTo>
                  <a:lnTo>
                    <a:pt x="171" y="146"/>
                  </a:lnTo>
                  <a:lnTo>
                    <a:pt x="166" y="143"/>
                  </a:lnTo>
                  <a:lnTo>
                    <a:pt x="165" y="143"/>
                  </a:lnTo>
                  <a:lnTo>
                    <a:pt x="160" y="139"/>
                  </a:lnTo>
                  <a:lnTo>
                    <a:pt x="158" y="137"/>
                  </a:lnTo>
                  <a:lnTo>
                    <a:pt x="155" y="136"/>
                  </a:lnTo>
                  <a:lnTo>
                    <a:pt x="152" y="134"/>
                  </a:lnTo>
                  <a:lnTo>
                    <a:pt x="150" y="132"/>
                  </a:lnTo>
                  <a:lnTo>
                    <a:pt x="153" y="132"/>
                  </a:lnTo>
                  <a:lnTo>
                    <a:pt x="155" y="130"/>
                  </a:lnTo>
                  <a:lnTo>
                    <a:pt x="160" y="130"/>
                  </a:lnTo>
                  <a:lnTo>
                    <a:pt x="161" y="128"/>
                  </a:lnTo>
                  <a:lnTo>
                    <a:pt x="166" y="128"/>
                  </a:lnTo>
                  <a:lnTo>
                    <a:pt x="168" y="126"/>
                  </a:lnTo>
                  <a:lnTo>
                    <a:pt x="165" y="121"/>
                  </a:lnTo>
                  <a:lnTo>
                    <a:pt x="162" y="118"/>
                  </a:lnTo>
                  <a:lnTo>
                    <a:pt x="161" y="118"/>
                  </a:lnTo>
                  <a:lnTo>
                    <a:pt x="151" y="121"/>
                  </a:lnTo>
                  <a:lnTo>
                    <a:pt x="148" y="122"/>
                  </a:lnTo>
                  <a:lnTo>
                    <a:pt x="145" y="122"/>
                  </a:lnTo>
                  <a:lnTo>
                    <a:pt x="145" y="121"/>
                  </a:lnTo>
                  <a:lnTo>
                    <a:pt x="148" y="119"/>
                  </a:lnTo>
                  <a:lnTo>
                    <a:pt x="151" y="118"/>
                  </a:lnTo>
                  <a:lnTo>
                    <a:pt x="154" y="116"/>
                  </a:lnTo>
                  <a:lnTo>
                    <a:pt x="154" y="114"/>
                  </a:lnTo>
                  <a:lnTo>
                    <a:pt x="154" y="110"/>
                  </a:lnTo>
                  <a:lnTo>
                    <a:pt x="153" y="103"/>
                  </a:lnTo>
                  <a:lnTo>
                    <a:pt x="150" y="99"/>
                  </a:lnTo>
                  <a:lnTo>
                    <a:pt x="148" y="95"/>
                  </a:lnTo>
                  <a:lnTo>
                    <a:pt x="149" y="79"/>
                  </a:lnTo>
                  <a:lnTo>
                    <a:pt x="84" y="82"/>
                  </a:lnTo>
                  <a:lnTo>
                    <a:pt x="83" y="78"/>
                  </a:lnTo>
                  <a:lnTo>
                    <a:pt x="83" y="75"/>
                  </a:lnTo>
                  <a:lnTo>
                    <a:pt x="84" y="73"/>
                  </a:lnTo>
                  <a:lnTo>
                    <a:pt x="87" y="71"/>
                  </a:lnTo>
                  <a:lnTo>
                    <a:pt x="87" y="66"/>
                  </a:lnTo>
                  <a:lnTo>
                    <a:pt x="87" y="64"/>
                  </a:lnTo>
                  <a:lnTo>
                    <a:pt x="88" y="61"/>
                  </a:lnTo>
                  <a:lnTo>
                    <a:pt x="89" y="60"/>
                  </a:lnTo>
                  <a:lnTo>
                    <a:pt x="90" y="58"/>
                  </a:lnTo>
                  <a:lnTo>
                    <a:pt x="91" y="51"/>
                  </a:lnTo>
                  <a:lnTo>
                    <a:pt x="93" y="49"/>
                  </a:lnTo>
                  <a:lnTo>
                    <a:pt x="97" y="43"/>
                  </a:lnTo>
                  <a:lnTo>
                    <a:pt x="98" y="41"/>
                  </a:lnTo>
                  <a:lnTo>
                    <a:pt x="98" y="37"/>
                  </a:lnTo>
                  <a:lnTo>
                    <a:pt x="99" y="37"/>
                  </a:lnTo>
                  <a:lnTo>
                    <a:pt x="102" y="34"/>
                  </a:lnTo>
                  <a:lnTo>
                    <a:pt x="103" y="26"/>
                  </a:lnTo>
                  <a:lnTo>
                    <a:pt x="102" y="23"/>
                  </a:lnTo>
                  <a:lnTo>
                    <a:pt x="99" y="21"/>
                  </a:lnTo>
                  <a:lnTo>
                    <a:pt x="99" y="19"/>
                  </a:lnTo>
                  <a:lnTo>
                    <a:pt x="98" y="14"/>
                  </a:lnTo>
                  <a:lnTo>
                    <a:pt x="98" y="13"/>
                  </a:lnTo>
                  <a:lnTo>
                    <a:pt x="97" y="11"/>
                  </a:lnTo>
                  <a:lnTo>
                    <a:pt x="94" y="9"/>
                  </a:lnTo>
                  <a:lnTo>
                    <a:pt x="98" y="7"/>
                  </a:lnTo>
                  <a:lnTo>
                    <a:pt x="98" y="5"/>
                  </a:lnTo>
                  <a:lnTo>
                    <a:pt x="97" y="2"/>
                  </a:lnTo>
                  <a:lnTo>
                    <a:pt x="94" y="0"/>
                  </a:lnTo>
                  <a:lnTo>
                    <a:pt x="0" y="3"/>
                  </a:lnTo>
                  <a:lnTo>
                    <a:pt x="0" y="47"/>
                  </a:lnTo>
                  <a:lnTo>
                    <a:pt x="7" y="53"/>
                  </a:lnTo>
                  <a:lnTo>
                    <a:pt x="7" y="55"/>
                  </a:lnTo>
                  <a:lnTo>
                    <a:pt x="11" y="64"/>
                  </a:lnTo>
                  <a:lnTo>
                    <a:pt x="12" y="66"/>
                  </a:lnTo>
                  <a:lnTo>
                    <a:pt x="12" y="72"/>
                  </a:lnTo>
                  <a:lnTo>
                    <a:pt x="13" y="75"/>
                  </a:lnTo>
                  <a:lnTo>
                    <a:pt x="15" y="83"/>
                  </a:lnTo>
                  <a:lnTo>
                    <a:pt x="17" y="89"/>
                  </a:lnTo>
                  <a:lnTo>
                    <a:pt x="13" y="94"/>
                  </a:lnTo>
                  <a:lnTo>
                    <a:pt x="11" y="102"/>
                  </a:lnTo>
                  <a:lnTo>
                    <a:pt x="11" y="105"/>
                  </a:lnTo>
                  <a:lnTo>
                    <a:pt x="9" y="110"/>
                  </a:lnTo>
                  <a:lnTo>
                    <a:pt x="12" y="117"/>
                  </a:lnTo>
                  <a:lnTo>
                    <a:pt x="12" y="121"/>
                  </a:lnTo>
                  <a:lnTo>
                    <a:pt x="9" y="131"/>
                  </a:lnTo>
                  <a:lnTo>
                    <a:pt x="6" y="136"/>
                  </a:lnTo>
                  <a:lnTo>
                    <a:pt x="10" y="136"/>
                  </a:lnTo>
                  <a:lnTo>
                    <a:pt x="15" y="136"/>
                  </a:lnTo>
                  <a:lnTo>
                    <a:pt x="18" y="134"/>
                  </a:lnTo>
                  <a:lnTo>
                    <a:pt x="22" y="134"/>
                  </a:lnTo>
                  <a:lnTo>
                    <a:pt x="25" y="134"/>
                  </a:lnTo>
                  <a:lnTo>
                    <a:pt x="34" y="136"/>
                  </a:lnTo>
                  <a:lnTo>
                    <a:pt x="39" y="137"/>
                  </a:lnTo>
                  <a:lnTo>
                    <a:pt x="44" y="139"/>
                  </a:lnTo>
                  <a:lnTo>
                    <a:pt x="51" y="142"/>
                  </a:lnTo>
                  <a:lnTo>
                    <a:pt x="64" y="142"/>
                  </a:lnTo>
                  <a:lnTo>
                    <a:pt x="72" y="142"/>
                  </a:lnTo>
                  <a:lnTo>
                    <a:pt x="79" y="142"/>
                  </a:lnTo>
                  <a:lnTo>
                    <a:pt x="80" y="141"/>
                  </a:lnTo>
                  <a:lnTo>
                    <a:pt x="78" y="138"/>
                  </a:lnTo>
                  <a:lnTo>
                    <a:pt x="73" y="138"/>
                  </a:lnTo>
                  <a:lnTo>
                    <a:pt x="72" y="138"/>
                  </a:lnTo>
                  <a:lnTo>
                    <a:pt x="70" y="137"/>
                  </a:lnTo>
                  <a:lnTo>
                    <a:pt x="71" y="134"/>
                  </a:lnTo>
                  <a:lnTo>
                    <a:pt x="72" y="132"/>
                  </a:lnTo>
                  <a:lnTo>
                    <a:pt x="77" y="132"/>
                  </a:lnTo>
                  <a:lnTo>
                    <a:pt x="84" y="135"/>
                  </a:lnTo>
                  <a:lnTo>
                    <a:pt x="91" y="141"/>
                  </a:lnTo>
                  <a:lnTo>
                    <a:pt x="97" y="142"/>
                  </a:lnTo>
                  <a:lnTo>
                    <a:pt x="101" y="140"/>
                  </a:lnTo>
                  <a:lnTo>
                    <a:pt x="100" y="144"/>
                  </a:lnTo>
                  <a:lnTo>
                    <a:pt x="98" y="150"/>
                  </a:lnTo>
                  <a:lnTo>
                    <a:pt x="100" y="153"/>
                  </a:lnTo>
                  <a:lnTo>
                    <a:pt x="106" y="155"/>
                  </a:lnTo>
                  <a:lnTo>
                    <a:pt x="111" y="155"/>
                  </a:lnTo>
                  <a:lnTo>
                    <a:pt x="115" y="158"/>
                  </a:lnTo>
                  <a:lnTo>
                    <a:pt x="119" y="158"/>
                  </a:lnTo>
                  <a:lnTo>
                    <a:pt x="121" y="154"/>
                  </a:lnTo>
                  <a:lnTo>
                    <a:pt x="125" y="150"/>
                  </a:lnTo>
                  <a:lnTo>
                    <a:pt x="128" y="149"/>
                  </a:lnTo>
                  <a:lnTo>
                    <a:pt x="132" y="150"/>
                  </a:lnTo>
                  <a:lnTo>
                    <a:pt x="136" y="155"/>
                  </a:lnTo>
                  <a:lnTo>
                    <a:pt x="140" y="155"/>
                  </a:lnTo>
                  <a:lnTo>
                    <a:pt x="142" y="153"/>
                  </a:lnTo>
                  <a:lnTo>
                    <a:pt x="140" y="145"/>
                  </a:lnTo>
                  <a:lnTo>
                    <a:pt x="140" y="143"/>
                  </a:lnTo>
                  <a:lnTo>
                    <a:pt x="142" y="141"/>
                  </a:lnTo>
                  <a:lnTo>
                    <a:pt x="146" y="141"/>
                  </a:lnTo>
                  <a:lnTo>
                    <a:pt x="150" y="143"/>
                  </a:lnTo>
                  <a:lnTo>
                    <a:pt x="150" y="147"/>
                  </a:lnTo>
                  <a:lnTo>
                    <a:pt x="158" y="148"/>
                  </a:lnTo>
                  <a:lnTo>
                    <a:pt x="165" y="151"/>
                  </a:lnTo>
                  <a:lnTo>
                    <a:pt x="168" y="154"/>
                  </a:lnTo>
                  <a:lnTo>
                    <a:pt x="166" y="157"/>
                  </a:lnTo>
                  <a:lnTo>
                    <a:pt x="165" y="161"/>
                  </a:lnTo>
                  <a:lnTo>
                    <a:pt x="169" y="161"/>
                  </a:lnTo>
                  <a:lnTo>
                    <a:pt x="171" y="158"/>
                  </a:lnTo>
                  <a:lnTo>
                    <a:pt x="173" y="156"/>
                  </a:lnTo>
                  <a:lnTo>
                    <a:pt x="176" y="158"/>
                  </a:lnTo>
                  <a:lnTo>
                    <a:pt x="176" y="160"/>
                  </a:lnTo>
                  <a:lnTo>
                    <a:pt x="178" y="157"/>
                  </a:lnTo>
                  <a:lnTo>
                    <a:pt x="181" y="154"/>
                  </a:lnTo>
                  <a:lnTo>
                    <a:pt x="182" y="153"/>
                  </a:lnTo>
                  <a:lnTo>
                    <a:pt x="181" y="14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8" name="Freeform 35"/>
            <p:cNvSpPr>
              <a:spLocks/>
            </p:cNvSpPr>
            <p:nvPr/>
          </p:nvSpPr>
          <p:spPr bwMode="auto">
            <a:xfrm>
              <a:off x="6765443" y="2707850"/>
              <a:ext cx="274890" cy="247908"/>
            </a:xfrm>
            <a:custGeom>
              <a:avLst/>
              <a:gdLst>
                <a:gd name="T0" fmla="*/ 6 w 163"/>
                <a:gd name="T1" fmla="*/ 123 h 147"/>
                <a:gd name="T2" fmla="*/ 4 w 163"/>
                <a:gd name="T3" fmla="*/ 121 h 147"/>
                <a:gd name="T4" fmla="*/ 7 w 163"/>
                <a:gd name="T5" fmla="*/ 124 h 147"/>
                <a:gd name="T6" fmla="*/ 10 w 163"/>
                <a:gd name="T7" fmla="*/ 125 h 147"/>
                <a:gd name="T8" fmla="*/ 12 w 163"/>
                <a:gd name="T9" fmla="*/ 123 h 147"/>
                <a:gd name="T10" fmla="*/ 22 w 163"/>
                <a:gd name="T11" fmla="*/ 124 h 147"/>
                <a:gd name="T12" fmla="*/ 22 w 163"/>
                <a:gd name="T13" fmla="*/ 147 h 147"/>
                <a:gd name="T14" fmla="*/ 116 w 163"/>
                <a:gd name="T15" fmla="*/ 144 h 147"/>
                <a:gd name="T16" fmla="*/ 117 w 163"/>
                <a:gd name="T17" fmla="*/ 144 h 147"/>
                <a:gd name="T18" fmla="*/ 119 w 163"/>
                <a:gd name="T19" fmla="*/ 139 h 147"/>
                <a:gd name="T20" fmla="*/ 120 w 163"/>
                <a:gd name="T21" fmla="*/ 136 h 147"/>
                <a:gd name="T22" fmla="*/ 119 w 163"/>
                <a:gd name="T23" fmla="*/ 133 h 147"/>
                <a:gd name="T24" fmla="*/ 119 w 163"/>
                <a:gd name="T25" fmla="*/ 127 h 147"/>
                <a:gd name="T26" fmla="*/ 119 w 163"/>
                <a:gd name="T27" fmla="*/ 125 h 147"/>
                <a:gd name="T28" fmla="*/ 117 w 163"/>
                <a:gd name="T29" fmla="*/ 122 h 147"/>
                <a:gd name="T30" fmla="*/ 116 w 163"/>
                <a:gd name="T31" fmla="*/ 121 h 147"/>
                <a:gd name="T32" fmla="*/ 116 w 163"/>
                <a:gd name="T33" fmla="*/ 119 h 147"/>
                <a:gd name="T34" fmla="*/ 117 w 163"/>
                <a:gd name="T35" fmla="*/ 117 h 147"/>
                <a:gd name="T36" fmla="*/ 116 w 163"/>
                <a:gd name="T37" fmla="*/ 116 h 147"/>
                <a:gd name="T38" fmla="*/ 118 w 163"/>
                <a:gd name="T39" fmla="*/ 113 h 147"/>
                <a:gd name="T40" fmla="*/ 121 w 163"/>
                <a:gd name="T41" fmla="*/ 109 h 147"/>
                <a:gd name="T42" fmla="*/ 122 w 163"/>
                <a:gd name="T43" fmla="*/ 109 h 147"/>
                <a:gd name="T44" fmla="*/ 121 w 163"/>
                <a:gd name="T45" fmla="*/ 107 h 147"/>
                <a:gd name="T46" fmla="*/ 123 w 163"/>
                <a:gd name="T47" fmla="*/ 103 h 147"/>
                <a:gd name="T48" fmla="*/ 125 w 163"/>
                <a:gd name="T49" fmla="*/ 100 h 147"/>
                <a:gd name="T50" fmla="*/ 123 w 163"/>
                <a:gd name="T51" fmla="*/ 99 h 147"/>
                <a:gd name="T52" fmla="*/ 124 w 163"/>
                <a:gd name="T53" fmla="*/ 95 h 147"/>
                <a:gd name="T54" fmla="*/ 127 w 163"/>
                <a:gd name="T55" fmla="*/ 92 h 147"/>
                <a:gd name="T56" fmla="*/ 132 w 163"/>
                <a:gd name="T57" fmla="*/ 86 h 147"/>
                <a:gd name="T58" fmla="*/ 135 w 163"/>
                <a:gd name="T59" fmla="*/ 81 h 147"/>
                <a:gd name="T60" fmla="*/ 135 w 163"/>
                <a:gd name="T61" fmla="*/ 77 h 147"/>
                <a:gd name="T62" fmla="*/ 137 w 163"/>
                <a:gd name="T63" fmla="*/ 72 h 147"/>
                <a:gd name="T64" fmla="*/ 138 w 163"/>
                <a:gd name="T65" fmla="*/ 72 h 147"/>
                <a:gd name="T66" fmla="*/ 140 w 163"/>
                <a:gd name="T67" fmla="*/ 70 h 147"/>
                <a:gd name="T68" fmla="*/ 141 w 163"/>
                <a:gd name="T69" fmla="*/ 67 h 147"/>
                <a:gd name="T70" fmla="*/ 143 w 163"/>
                <a:gd name="T71" fmla="*/ 65 h 147"/>
                <a:gd name="T72" fmla="*/ 147 w 163"/>
                <a:gd name="T73" fmla="*/ 63 h 147"/>
                <a:gd name="T74" fmla="*/ 146 w 163"/>
                <a:gd name="T75" fmla="*/ 60 h 147"/>
                <a:gd name="T76" fmla="*/ 148 w 163"/>
                <a:gd name="T77" fmla="*/ 58 h 147"/>
                <a:gd name="T78" fmla="*/ 150 w 163"/>
                <a:gd name="T79" fmla="*/ 54 h 147"/>
                <a:gd name="T80" fmla="*/ 150 w 163"/>
                <a:gd name="T81" fmla="*/ 48 h 147"/>
                <a:gd name="T82" fmla="*/ 150 w 163"/>
                <a:gd name="T83" fmla="*/ 43 h 147"/>
                <a:gd name="T84" fmla="*/ 153 w 163"/>
                <a:gd name="T85" fmla="*/ 39 h 147"/>
                <a:gd name="T86" fmla="*/ 156 w 163"/>
                <a:gd name="T87" fmla="*/ 37 h 147"/>
                <a:gd name="T88" fmla="*/ 156 w 163"/>
                <a:gd name="T89" fmla="*/ 35 h 147"/>
                <a:gd name="T90" fmla="*/ 157 w 163"/>
                <a:gd name="T91" fmla="*/ 33 h 147"/>
                <a:gd name="T92" fmla="*/ 157 w 163"/>
                <a:gd name="T93" fmla="*/ 29 h 147"/>
                <a:gd name="T94" fmla="*/ 160 w 163"/>
                <a:gd name="T95" fmla="*/ 28 h 147"/>
                <a:gd name="T96" fmla="*/ 161 w 163"/>
                <a:gd name="T97" fmla="*/ 26 h 147"/>
                <a:gd name="T98" fmla="*/ 162 w 163"/>
                <a:gd name="T99" fmla="*/ 24 h 147"/>
                <a:gd name="T100" fmla="*/ 163 w 163"/>
                <a:gd name="T101" fmla="*/ 22 h 147"/>
                <a:gd name="T102" fmla="*/ 163 w 163"/>
                <a:gd name="T103" fmla="*/ 19 h 147"/>
                <a:gd name="T104" fmla="*/ 138 w 163"/>
                <a:gd name="T105" fmla="*/ 20 h 147"/>
                <a:gd name="T106" fmla="*/ 148 w 163"/>
                <a:gd name="T107" fmla="*/ 5 h 147"/>
                <a:gd name="T108" fmla="*/ 147 w 163"/>
                <a:gd name="T109" fmla="*/ 0 h 147"/>
                <a:gd name="T110" fmla="*/ 0 w 163"/>
                <a:gd name="T111" fmla="*/ 4 h 147"/>
                <a:gd name="T112" fmla="*/ 7 w 163"/>
                <a:gd name="T113" fmla="*/ 47 h 147"/>
                <a:gd name="T114" fmla="*/ 6 w 163"/>
                <a:gd name="T115" fmla="*/ 123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63" h="147">
                  <a:moveTo>
                    <a:pt x="6" y="123"/>
                  </a:moveTo>
                  <a:lnTo>
                    <a:pt x="4" y="121"/>
                  </a:lnTo>
                  <a:lnTo>
                    <a:pt x="7" y="124"/>
                  </a:lnTo>
                  <a:lnTo>
                    <a:pt x="10" y="125"/>
                  </a:lnTo>
                  <a:lnTo>
                    <a:pt x="12" y="123"/>
                  </a:lnTo>
                  <a:lnTo>
                    <a:pt x="22" y="124"/>
                  </a:lnTo>
                  <a:lnTo>
                    <a:pt x="22" y="147"/>
                  </a:lnTo>
                  <a:lnTo>
                    <a:pt x="116" y="144"/>
                  </a:lnTo>
                  <a:lnTo>
                    <a:pt x="117" y="144"/>
                  </a:lnTo>
                  <a:lnTo>
                    <a:pt x="119" y="139"/>
                  </a:lnTo>
                  <a:lnTo>
                    <a:pt x="120" y="136"/>
                  </a:lnTo>
                  <a:lnTo>
                    <a:pt x="119" y="133"/>
                  </a:lnTo>
                  <a:lnTo>
                    <a:pt x="119" y="127"/>
                  </a:lnTo>
                  <a:lnTo>
                    <a:pt x="119" y="125"/>
                  </a:lnTo>
                  <a:lnTo>
                    <a:pt x="117" y="122"/>
                  </a:lnTo>
                  <a:lnTo>
                    <a:pt x="116" y="121"/>
                  </a:lnTo>
                  <a:lnTo>
                    <a:pt x="116" y="119"/>
                  </a:lnTo>
                  <a:lnTo>
                    <a:pt x="117" y="117"/>
                  </a:lnTo>
                  <a:lnTo>
                    <a:pt x="116" y="116"/>
                  </a:lnTo>
                  <a:lnTo>
                    <a:pt x="118" y="113"/>
                  </a:lnTo>
                  <a:lnTo>
                    <a:pt x="121" y="109"/>
                  </a:lnTo>
                  <a:lnTo>
                    <a:pt x="122" y="109"/>
                  </a:lnTo>
                  <a:lnTo>
                    <a:pt x="121" y="107"/>
                  </a:lnTo>
                  <a:lnTo>
                    <a:pt x="123" y="103"/>
                  </a:lnTo>
                  <a:lnTo>
                    <a:pt x="125" y="100"/>
                  </a:lnTo>
                  <a:lnTo>
                    <a:pt x="123" y="99"/>
                  </a:lnTo>
                  <a:lnTo>
                    <a:pt x="124" y="95"/>
                  </a:lnTo>
                  <a:lnTo>
                    <a:pt x="127" y="92"/>
                  </a:lnTo>
                  <a:lnTo>
                    <a:pt x="132" y="86"/>
                  </a:lnTo>
                  <a:lnTo>
                    <a:pt x="135" y="81"/>
                  </a:lnTo>
                  <a:lnTo>
                    <a:pt x="135" y="77"/>
                  </a:lnTo>
                  <a:lnTo>
                    <a:pt x="137" y="72"/>
                  </a:lnTo>
                  <a:lnTo>
                    <a:pt x="138" y="72"/>
                  </a:lnTo>
                  <a:lnTo>
                    <a:pt x="140" y="70"/>
                  </a:lnTo>
                  <a:lnTo>
                    <a:pt x="141" y="67"/>
                  </a:lnTo>
                  <a:lnTo>
                    <a:pt x="143" y="65"/>
                  </a:lnTo>
                  <a:lnTo>
                    <a:pt x="147" y="63"/>
                  </a:lnTo>
                  <a:lnTo>
                    <a:pt x="146" y="60"/>
                  </a:lnTo>
                  <a:lnTo>
                    <a:pt x="148" y="58"/>
                  </a:lnTo>
                  <a:lnTo>
                    <a:pt x="150" y="54"/>
                  </a:lnTo>
                  <a:lnTo>
                    <a:pt x="150" y="48"/>
                  </a:lnTo>
                  <a:lnTo>
                    <a:pt x="150" y="43"/>
                  </a:lnTo>
                  <a:lnTo>
                    <a:pt x="153" y="39"/>
                  </a:lnTo>
                  <a:lnTo>
                    <a:pt x="156" y="37"/>
                  </a:lnTo>
                  <a:lnTo>
                    <a:pt x="156" y="35"/>
                  </a:lnTo>
                  <a:lnTo>
                    <a:pt x="157" y="33"/>
                  </a:lnTo>
                  <a:lnTo>
                    <a:pt x="157" y="29"/>
                  </a:lnTo>
                  <a:lnTo>
                    <a:pt x="160" y="28"/>
                  </a:lnTo>
                  <a:lnTo>
                    <a:pt x="161" y="26"/>
                  </a:lnTo>
                  <a:lnTo>
                    <a:pt x="162" y="24"/>
                  </a:lnTo>
                  <a:lnTo>
                    <a:pt x="163" y="22"/>
                  </a:lnTo>
                  <a:lnTo>
                    <a:pt x="163" y="19"/>
                  </a:lnTo>
                  <a:lnTo>
                    <a:pt x="138" y="20"/>
                  </a:lnTo>
                  <a:lnTo>
                    <a:pt x="148" y="5"/>
                  </a:lnTo>
                  <a:lnTo>
                    <a:pt x="147" y="0"/>
                  </a:lnTo>
                  <a:lnTo>
                    <a:pt x="0" y="4"/>
                  </a:lnTo>
                  <a:lnTo>
                    <a:pt x="7" y="47"/>
                  </a:lnTo>
                  <a:lnTo>
                    <a:pt x="6" y="12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19" name="Freeform 36"/>
            <p:cNvSpPr>
              <a:spLocks/>
            </p:cNvSpPr>
            <p:nvPr/>
          </p:nvSpPr>
          <p:spPr bwMode="auto">
            <a:xfrm>
              <a:off x="7011664" y="2657257"/>
              <a:ext cx="465458" cy="151779"/>
            </a:xfrm>
            <a:custGeom>
              <a:avLst/>
              <a:gdLst>
                <a:gd name="T0" fmla="*/ 193 w 326"/>
                <a:gd name="T1" fmla="*/ 14 h 107"/>
                <a:gd name="T2" fmla="*/ 83 w 326"/>
                <a:gd name="T3" fmla="*/ 21 h 107"/>
                <a:gd name="T4" fmla="*/ 85 w 326"/>
                <a:gd name="T5" fmla="*/ 31 h 107"/>
                <a:gd name="T6" fmla="*/ 26 w 326"/>
                <a:gd name="T7" fmla="*/ 32 h 107"/>
                <a:gd name="T8" fmla="*/ 24 w 326"/>
                <a:gd name="T9" fmla="*/ 33 h 107"/>
                <a:gd name="T10" fmla="*/ 24 w 326"/>
                <a:gd name="T11" fmla="*/ 36 h 107"/>
                <a:gd name="T12" fmla="*/ 24 w 326"/>
                <a:gd name="T13" fmla="*/ 39 h 107"/>
                <a:gd name="T14" fmla="*/ 23 w 326"/>
                <a:gd name="T15" fmla="*/ 42 h 107"/>
                <a:gd name="T16" fmla="*/ 21 w 326"/>
                <a:gd name="T17" fmla="*/ 43 h 107"/>
                <a:gd name="T18" fmla="*/ 20 w 326"/>
                <a:gd name="T19" fmla="*/ 45 h 107"/>
                <a:gd name="T20" fmla="*/ 21 w 326"/>
                <a:gd name="T21" fmla="*/ 46 h 107"/>
                <a:gd name="T22" fmla="*/ 23 w 326"/>
                <a:gd name="T23" fmla="*/ 50 h 107"/>
                <a:gd name="T24" fmla="*/ 22 w 326"/>
                <a:gd name="T25" fmla="*/ 52 h 107"/>
                <a:gd name="T26" fmla="*/ 20 w 326"/>
                <a:gd name="T27" fmla="*/ 55 h 107"/>
                <a:gd name="T28" fmla="*/ 19 w 326"/>
                <a:gd name="T29" fmla="*/ 58 h 107"/>
                <a:gd name="T30" fmla="*/ 20 w 326"/>
                <a:gd name="T31" fmla="*/ 58 h 107"/>
                <a:gd name="T32" fmla="*/ 20 w 326"/>
                <a:gd name="T33" fmla="*/ 62 h 107"/>
                <a:gd name="T34" fmla="*/ 19 w 326"/>
                <a:gd name="T35" fmla="*/ 64 h 107"/>
                <a:gd name="T36" fmla="*/ 18 w 326"/>
                <a:gd name="T37" fmla="*/ 66 h 107"/>
                <a:gd name="T38" fmla="*/ 16 w 326"/>
                <a:gd name="T39" fmla="*/ 69 h 107"/>
                <a:gd name="T40" fmla="*/ 13 w 326"/>
                <a:gd name="T41" fmla="*/ 70 h 107"/>
                <a:gd name="T42" fmla="*/ 13 w 326"/>
                <a:gd name="T43" fmla="*/ 75 h 107"/>
                <a:gd name="T44" fmla="*/ 12 w 326"/>
                <a:gd name="T45" fmla="*/ 77 h 107"/>
                <a:gd name="T46" fmla="*/ 12 w 326"/>
                <a:gd name="T47" fmla="*/ 79 h 107"/>
                <a:gd name="T48" fmla="*/ 8 w 326"/>
                <a:gd name="T49" fmla="*/ 82 h 107"/>
                <a:gd name="T50" fmla="*/ 5 w 326"/>
                <a:gd name="T51" fmla="*/ 87 h 107"/>
                <a:gd name="T52" fmla="*/ 5 w 326"/>
                <a:gd name="T53" fmla="*/ 92 h 107"/>
                <a:gd name="T54" fmla="*/ 5 w 326"/>
                <a:gd name="T55" fmla="*/ 99 h 107"/>
                <a:gd name="T56" fmla="*/ 2 w 326"/>
                <a:gd name="T57" fmla="*/ 104 h 107"/>
                <a:gd name="T58" fmla="*/ 0 w 326"/>
                <a:gd name="T59" fmla="*/ 107 h 107"/>
                <a:gd name="T60" fmla="*/ 0 w 326"/>
                <a:gd name="T61" fmla="*/ 107 h 107"/>
                <a:gd name="T62" fmla="*/ 232 w 326"/>
                <a:gd name="T63" fmla="*/ 89 h 107"/>
                <a:gd name="T64" fmla="*/ 232 w 326"/>
                <a:gd name="T65" fmla="*/ 89 h 107"/>
                <a:gd name="T66" fmla="*/ 232 w 326"/>
                <a:gd name="T67" fmla="*/ 88 h 107"/>
                <a:gd name="T68" fmla="*/ 233 w 326"/>
                <a:gd name="T69" fmla="*/ 82 h 107"/>
                <a:gd name="T70" fmla="*/ 233 w 326"/>
                <a:gd name="T71" fmla="*/ 79 h 107"/>
                <a:gd name="T72" fmla="*/ 237 w 326"/>
                <a:gd name="T73" fmla="*/ 75 h 107"/>
                <a:gd name="T74" fmla="*/ 240 w 326"/>
                <a:gd name="T75" fmla="*/ 75 h 107"/>
                <a:gd name="T76" fmla="*/ 244 w 326"/>
                <a:gd name="T77" fmla="*/ 72 h 107"/>
                <a:gd name="T78" fmla="*/ 243 w 326"/>
                <a:gd name="T79" fmla="*/ 68 h 107"/>
                <a:gd name="T80" fmla="*/ 246 w 326"/>
                <a:gd name="T81" fmla="*/ 64 h 107"/>
                <a:gd name="T82" fmla="*/ 280 w 326"/>
                <a:gd name="T83" fmla="*/ 44 h 107"/>
                <a:gd name="T84" fmla="*/ 285 w 326"/>
                <a:gd name="T85" fmla="*/ 41 h 107"/>
                <a:gd name="T86" fmla="*/ 287 w 326"/>
                <a:gd name="T87" fmla="*/ 37 h 107"/>
                <a:gd name="T88" fmla="*/ 291 w 326"/>
                <a:gd name="T89" fmla="*/ 31 h 107"/>
                <a:gd name="T90" fmla="*/ 294 w 326"/>
                <a:gd name="T91" fmla="*/ 31 h 107"/>
                <a:gd name="T92" fmla="*/ 297 w 326"/>
                <a:gd name="T93" fmla="*/ 35 h 107"/>
                <a:gd name="T94" fmla="*/ 301 w 326"/>
                <a:gd name="T95" fmla="*/ 31 h 107"/>
                <a:gd name="T96" fmla="*/ 306 w 326"/>
                <a:gd name="T97" fmla="*/ 25 h 107"/>
                <a:gd name="T98" fmla="*/ 317 w 326"/>
                <a:gd name="T99" fmla="*/ 23 h 107"/>
                <a:gd name="T100" fmla="*/ 318 w 326"/>
                <a:gd name="T101" fmla="*/ 19 h 107"/>
                <a:gd name="T102" fmla="*/ 321 w 326"/>
                <a:gd name="T103" fmla="*/ 14 h 107"/>
                <a:gd name="T104" fmla="*/ 325 w 326"/>
                <a:gd name="T105" fmla="*/ 12 h 107"/>
                <a:gd name="T106" fmla="*/ 326 w 326"/>
                <a:gd name="T107" fmla="*/ 12 h 107"/>
                <a:gd name="T108" fmla="*/ 326 w 326"/>
                <a:gd name="T109" fmla="*/ 0 h 107"/>
                <a:gd name="T110" fmla="*/ 193 w 326"/>
                <a:gd name="T111" fmla="*/ 14 h 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26" h="107">
                  <a:moveTo>
                    <a:pt x="193" y="14"/>
                  </a:moveTo>
                  <a:cubicBezTo>
                    <a:pt x="83" y="21"/>
                    <a:pt x="83" y="21"/>
                    <a:pt x="83" y="21"/>
                  </a:cubicBezTo>
                  <a:cubicBezTo>
                    <a:pt x="85" y="31"/>
                    <a:pt x="85" y="31"/>
                    <a:pt x="85" y="31"/>
                  </a:cubicBezTo>
                  <a:cubicBezTo>
                    <a:pt x="26" y="32"/>
                    <a:pt x="26" y="32"/>
                    <a:pt x="26" y="32"/>
                  </a:cubicBezTo>
                  <a:cubicBezTo>
                    <a:pt x="24" y="33"/>
                    <a:pt x="24" y="33"/>
                    <a:pt x="24" y="33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24" y="39"/>
                    <a:pt x="24" y="39"/>
                    <a:pt x="24" y="39"/>
                  </a:cubicBezTo>
                  <a:cubicBezTo>
                    <a:pt x="23" y="42"/>
                    <a:pt x="23" y="42"/>
                    <a:pt x="23" y="42"/>
                  </a:cubicBezTo>
                  <a:cubicBezTo>
                    <a:pt x="21" y="43"/>
                    <a:pt x="21" y="43"/>
                    <a:pt x="21" y="43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21" y="46"/>
                    <a:pt x="21" y="46"/>
                    <a:pt x="21" y="46"/>
                  </a:cubicBezTo>
                  <a:cubicBezTo>
                    <a:pt x="21" y="46"/>
                    <a:pt x="23" y="49"/>
                    <a:pt x="23" y="50"/>
                  </a:cubicBezTo>
                  <a:cubicBezTo>
                    <a:pt x="24" y="51"/>
                    <a:pt x="22" y="52"/>
                    <a:pt x="22" y="52"/>
                  </a:cubicBezTo>
                  <a:cubicBezTo>
                    <a:pt x="20" y="55"/>
                    <a:pt x="20" y="55"/>
                    <a:pt x="20" y="55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0" y="58"/>
                    <a:pt x="20" y="58"/>
                    <a:pt x="20" y="58"/>
                  </a:cubicBezTo>
                  <a:cubicBezTo>
                    <a:pt x="20" y="62"/>
                    <a:pt x="20" y="62"/>
                    <a:pt x="20" y="62"/>
                  </a:cubicBezTo>
                  <a:cubicBezTo>
                    <a:pt x="19" y="64"/>
                    <a:pt x="19" y="64"/>
                    <a:pt x="19" y="64"/>
                  </a:cubicBezTo>
                  <a:cubicBezTo>
                    <a:pt x="18" y="66"/>
                    <a:pt x="18" y="66"/>
                    <a:pt x="18" y="66"/>
                  </a:cubicBezTo>
                  <a:cubicBezTo>
                    <a:pt x="16" y="69"/>
                    <a:pt x="16" y="69"/>
                    <a:pt x="16" y="69"/>
                  </a:cubicBezTo>
                  <a:cubicBezTo>
                    <a:pt x="13" y="70"/>
                    <a:pt x="13" y="70"/>
                    <a:pt x="13" y="70"/>
                  </a:cubicBezTo>
                  <a:cubicBezTo>
                    <a:pt x="13" y="75"/>
                    <a:pt x="13" y="75"/>
                    <a:pt x="13" y="75"/>
                  </a:cubicBezTo>
                  <a:cubicBezTo>
                    <a:pt x="12" y="77"/>
                    <a:pt x="12" y="77"/>
                    <a:pt x="12" y="77"/>
                  </a:cubicBezTo>
                  <a:cubicBezTo>
                    <a:pt x="12" y="79"/>
                    <a:pt x="12" y="79"/>
                    <a:pt x="12" y="79"/>
                  </a:cubicBezTo>
                  <a:cubicBezTo>
                    <a:pt x="8" y="82"/>
                    <a:pt x="8" y="82"/>
                    <a:pt x="8" y="82"/>
                  </a:cubicBezTo>
                  <a:cubicBezTo>
                    <a:pt x="5" y="87"/>
                    <a:pt x="5" y="87"/>
                    <a:pt x="5" y="87"/>
                  </a:cubicBezTo>
                  <a:cubicBezTo>
                    <a:pt x="5" y="92"/>
                    <a:pt x="5" y="92"/>
                    <a:pt x="5" y="92"/>
                  </a:cubicBezTo>
                  <a:cubicBezTo>
                    <a:pt x="5" y="99"/>
                    <a:pt x="5" y="99"/>
                    <a:pt x="5" y="99"/>
                  </a:cubicBezTo>
                  <a:cubicBezTo>
                    <a:pt x="2" y="104"/>
                    <a:pt x="2" y="104"/>
                    <a:pt x="2" y="104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9"/>
                    <a:pt x="232" y="89"/>
                    <a:pt x="232" y="89"/>
                  </a:cubicBezTo>
                  <a:cubicBezTo>
                    <a:pt x="232" y="88"/>
                    <a:pt x="232" y="88"/>
                    <a:pt x="232" y="88"/>
                  </a:cubicBezTo>
                  <a:cubicBezTo>
                    <a:pt x="233" y="82"/>
                    <a:pt x="233" y="82"/>
                    <a:pt x="233" y="82"/>
                  </a:cubicBezTo>
                  <a:cubicBezTo>
                    <a:pt x="233" y="79"/>
                    <a:pt x="233" y="79"/>
                    <a:pt x="233" y="79"/>
                  </a:cubicBezTo>
                  <a:cubicBezTo>
                    <a:pt x="237" y="75"/>
                    <a:pt x="237" y="75"/>
                    <a:pt x="237" y="75"/>
                  </a:cubicBezTo>
                  <a:cubicBezTo>
                    <a:pt x="240" y="75"/>
                    <a:pt x="240" y="75"/>
                    <a:pt x="240" y="75"/>
                  </a:cubicBezTo>
                  <a:cubicBezTo>
                    <a:pt x="244" y="72"/>
                    <a:pt x="244" y="72"/>
                    <a:pt x="244" y="72"/>
                  </a:cubicBezTo>
                  <a:cubicBezTo>
                    <a:pt x="243" y="68"/>
                    <a:pt x="243" y="68"/>
                    <a:pt x="243" y="68"/>
                  </a:cubicBezTo>
                  <a:cubicBezTo>
                    <a:pt x="246" y="64"/>
                    <a:pt x="246" y="64"/>
                    <a:pt x="246" y="64"/>
                  </a:cubicBezTo>
                  <a:cubicBezTo>
                    <a:pt x="280" y="44"/>
                    <a:pt x="280" y="44"/>
                    <a:pt x="280" y="44"/>
                  </a:cubicBezTo>
                  <a:cubicBezTo>
                    <a:pt x="285" y="41"/>
                    <a:pt x="285" y="41"/>
                    <a:pt x="285" y="41"/>
                  </a:cubicBezTo>
                  <a:cubicBezTo>
                    <a:pt x="287" y="37"/>
                    <a:pt x="287" y="37"/>
                    <a:pt x="287" y="37"/>
                  </a:cubicBezTo>
                  <a:cubicBezTo>
                    <a:pt x="291" y="31"/>
                    <a:pt x="291" y="31"/>
                    <a:pt x="291" y="31"/>
                  </a:cubicBezTo>
                  <a:cubicBezTo>
                    <a:pt x="294" y="31"/>
                    <a:pt x="294" y="31"/>
                    <a:pt x="294" y="31"/>
                  </a:cubicBezTo>
                  <a:cubicBezTo>
                    <a:pt x="297" y="35"/>
                    <a:pt x="297" y="35"/>
                    <a:pt x="297" y="35"/>
                  </a:cubicBezTo>
                  <a:cubicBezTo>
                    <a:pt x="301" y="31"/>
                    <a:pt x="301" y="31"/>
                    <a:pt x="301" y="31"/>
                  </a:cubicBezTo>
                  <a:cubicBezTo>
                    <a:pt x="306" y="25"/>
                    <a:pt x="306" y="25"/>
                    <a:pt x="306" y="25"/>
                  </a:cubicBezTo>
                  <a:cubicBezTo>
                    <a:pt x="317" y="23"/>
                    <a:pt x="317" y="23"/>
                    <a:pt x="317" y="23"/>
                  </a:cubicBezTo>
                  <a:cubicBezTo>
                    <a:pt x="318" y="19"/>
                    <a:pt x="318" y="19"/>
                    <a:pt x="318" y="19"/>
                  </a:cubicBezTo>
                  <a:cubicBezTo>
                    <a:pt x="321" y="14"/>
                    <a:pt x="321" y="14"/>
                    <a:pt x="321" y="14"/>
                  </a:cubicBezTo>
                  <a:cubicBezTo>
                    <a:pt x="325" y="12"/>
                    <a:pt x="325" y="12"/>
                    <a:pt x="325" y="12"/>
                  </a:cubicBezTo>
                  <a:cubicBezTo>
                    <a:pt x="326" y="12"/>
                    <a:pt x="326" y="12"/>
                    <a:pt x="326" y="12"/>
                  </a:cubicBezTo>
                  <a:cubicBezTo>
                    <a:pt x="326" y="0"/>
                    <a:pt x="326" y="0"/>
                    <a:pt x="326" y="0"/>
                  </a:cubicBezTo>
                  <a:lnTo>
                    <a:pt x="193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0" name="Freeform 37"/>
            <p:cNvSpPr>
              <a:spLocks/>
            </p:cNvSpPr>
            <p:nvPr/>
          </p:nvSpPr>
          <p:spPr bwMode="auto">
            <a:xfrm>
              <a:off x="7342207" y="2606663"/>
              <a:ext cx="465458" cy="205746"/>
            </a:xfrm>
            <a:custGeom>
              <a:avLst/>
              <a:gdLst>
                <a:gd name="T0" fmla="*/ 320 w 326"/>
                <a:gd name="T1" fmla="*/ 28 h 144"/>
                <a:gd name="T2" fmla="*/ 315 w 326"/>
                <a:gd name="T3" fmla="*/ 38 h 144"/>
                <a:gd name="T4" fmla="*/ 311 w 326"/>
                <a:gd name="T5" fmla="*/ 32 h 144"/>
                <a:gd name="T6" fmla="*/ 300 w 326"/>
                <a:gd name="T7" fmla="*/ 30 h 144"/>
                <a:gd name="T8" fmla="*/ 289 w 326"/>
                <a:gd name="T9" fmla="*/ 35 h 144"/>
                <a:gd name="T10" fmla="*/ 285 w 326"/>
                <a:gd name="T11" fmla="*/ 32 h 144"/>
                <a:gd name="T12" fmla="*/ 282 w 326"/>
                <a:gd name="T13" fmla="*/ 25 h 144"/>
                <a:gd name="T14" fmla="*/ 281 w 326"/>
                <a:gd name="T15" fmla="*/ 18 h 144"/>
                <a:gd name="T16" fmla="*/ 284 w 326"/>
                <a:gd name="T17" fmla="*/ 20 h 144"/>
                <a:gd name="T18" fmla="*/ 290 w 326"/>
                <a:gd name="T19" fmla="*/ 29 h 144"/>
                <a:gd name="T20" fmla="*/ 295 w 326"/>
                <a:gd name="T21" fmla="*/ 26 h 144"/>
                <a:gd name="T22" fmla="*/ 305 w 326"/>
                <a:gd name="T23" fmla="*/ 22 h 144"/>
                <a:gd name="T24" fmla="*/ 306 w 326"/>
                <a:gd name="T25" fmla="*/ 16 h 144"/>
                <a:gd name="T26" fmla="*/ 303 w 326"/>
                <a:gd name="T27" fmla="*/ 12 h 144"/>
                <a:gd name="T28" fmla="*/ 312 w 326"/>
                <a:gd name="T29" fmla="*/ 14 h 144"/>
                <a:gd name="T30" fmla="*/ 308 w 326"/>
                <a:gd name="T31" fmla="*/ 4 h 144"/>
                <a:gd name="T32" fmla="*/ 155 w 326"/>
                <a:gd name="T33" fmla="*/ 28 h 144"/>
                <a:gd name="T34" fmla="*/ 93 w 326"/>
                <a:gd name="T35" fmla="*/ 47 h 144"/>
                <a:gd name="T36" fmla="*/ 85 w 326"/>
                <a:gd name="T37" fmla="*/ 58 h 144"/>
                <a:gd name="T38" fmla="*/ 65 w 326"/>
                <a:gd name="T39" fmla="*/ 70 h 144"/>
                <a:gd name="T40" fmla="*/ 55 w 326"/>
                <a:gd name="T41" fmla="*/ 72 h 144"/>
                <a:gd name="T42" fmla="*/ 14 w 326"/>
                <a:gd name="T43" fmla="*/ 99 h 144"/>
                <a:gd name="T44" fmla="*/ 8 w 326"/>
                <a:gd name="T45" fmla="*/ 110 h 144"/>
                <a:gd name="T46" fmla="*/ 1 w 326"/>
                <a:gd name="T47" fmla="*/ 117 h 144"/>
                <a:gd name="T48" fmla="*/ 0 w 326"/>
                <a:gd name="T49" fmla="*/ 124 h 144"/>
                <a:gd name="T50" fmla="*/ 83 w 326"/>
                <a:gd name="T51" fmla="*/ 104 h 144"/>
                <a:gd name="T52" fmla="*/ 108 w 326"/>
                <a:gd name="T53" fmla="*/ 105 h 144"/>
                <a:gd name="T54" fmla="*/ 123 w 326"/>
                <a:gd name="T55" fmla="*/ 100 h 144"/>
                <a:gd name="T56" fmla="*/ 142 w 326"/>
                <a:gd name="T57" fmla="*/ 114 h 144"/>
                <a:gd name="T58" fmla="*/ 243 w 326"/>
                <a:gd name="T59" fmla="*/ 140 h 144"/>
                <a:gd name="T60" fmla="*/ 256 w 326"/>
                <a:gd name="T61" fmla="*/ 136 h 144"/>
                <a:gd name="T62" fmla="*/ 263 w 326"/>
                <a:gd name="T63" fmla="*/ 117 h 144"/>
                <a:gd name="T64" fmla="*/ 271 w 326"/>
                <a:gd name="T65" fmla="*/ 106 h 144"/>
                <a:gd name="T66" fmla="*/ 270 w 326"/>
                <a:gd name="T67" fmla="*/ 100 h 144"/>
                <a:gd name="T68" fmla="*/ 272 w 326"/>
                <a:gd name="T69" fmla="*/ 97 h 144"/>
                <a:gd name="T70" fmla="*/ 278 w 326"/>
                <a:gd name="T71" fmla="*/ 100 h 144"/>
                <a:gd name="T72" fmla="*/ 281 w 326"/>
                <a:gd name="T73" fmla="*/ 95 h 144"/>
                <a:gd name="T74" fmla="*/ 285 w 326"/>
                <a:gd name="T75" fmla="*/ 95 h 144"/>
                <a:gd name="T76" fmla="*/ 296 w 326"/>
                <a:gd name="T77" fmla="*/ 91 h 144"/>
                <a:gd name="T78" fmla="*/ 301 w 326"/>
                <a:gd name="T79" fmla="*/ 87 h 144"/>
                <a:gd name="T80" fmla="*/ 308 w 326"/>
                <a:gd name="T81" fmla="*/ 81 h 144"/>
                <a:gd name="T82" fmla="*/ 308 w 326"/>
                <a:gd name="T83" fmla="*/ 75 h 144"/>
                <a:gd name="T84" fmla="*/ 301 w 326"/>
                <a:gd name="T85" fmla="*/ 78 h 144"/>
                <a:gd name="T86" fmla="*/ 291 w 326"/>
                <a:gd name="T87" fmla="*/ 83 h 144"/>
                <a:gd name="T88" fmla="*/ 283 w 326"/>
                <a:gd name="T89" fmla="*/ 77 h 144"/>
                <a:gd name="T90" fmla="*/ 288 w 326"/>
                <a:gd name="T91" fmla="*/ 77 h 144"/>
                <a:gd name="T92" fmla="*/ 296 w 326"/>
                <a:gd name="T93" fmla="*/ 73 h 144"/>
                <a:gd name="T94" fmla="*/ 297 w 326"/>
                <a:gd name="T95" fmla="*/ 68 h 144"/>
                <a:gd name="T96" fmla="*/ 296 w 326"/>
                <a:gd name="T97" fmla="*/ 64 h 144"/>
                <a:gd name="T98" fmla="*/ 280 w 326"/>
                <a:gd name="T99" fmla="*/ 58 h 144"/>
                <a:gd name="T100" fmla="*/ 290 w 326"/>
                <a:gd name="T101" fmla="*/ 57 h 144"/>
                <a:gd name="T102" fmla="*/ 294 w 326"/>
                <a:gd name="T103" fmla="*/ 55 h 144"/>
                <a:gd name="T104" fmla="*/ 294 w 326"/>
                <a:gd name="T105" fmla="*/ 51 h 144"/>
                <a:gd name="T106" fmla="*/ 300 w 326"/>
                <a:gd name="T107" fmla="*/ 58 h 144"/>
                <a:gd name="T108" fmla="*/ 306 w 326"/>
                <a:gd name="T109" fmla="*/ 58 h 144"/>
                <a:gd name="T110" fmla="*/ 317 w 326"/>
                <a:gd name="T111" fmla="*/ 57 h 144"/>
                <a:gd name="T112" fmla="*/ 319 w 326"/>
                <a:gd name="T113" fmla="*/ 48 h 144"/>
                <a:gd name="T114" fmla="*/ 322 w 326"/>
                <a:gd name="T115" fmla="*/ 42 h 144"/>
                <a:gd name="T116" fmla="*/ 325 w 326"/>
                <a:gd name="T117" fmla="*/ 39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26" h="144">
                  <a:moveTo>
                    <a:pt x="324" y="34"/>
                  </a:moveTo>
                  <a:cubicBezTo>
                    <a:pt x="322" y="31"/>
                    <a:pt x="322" y="31"/>
                    <a:pt x="322" y="31"/>
                  </a:cubicBezTo>
                  <a:cubicBezTo>
                    <a:pt x="320" y="28"/>
                    <a:pt x="320" y="28"/>
                    <a:pt x="320" y="28"/>
                  </a:cubicBezTo>
                  <a:cubicBezTo>
                    <a:pt x="317" y="28"/>
                    <a:pt x="317" y="28"/>
                    <a:pt x="317" y="28"/>
                  </a:cubicBezTo>
                  <a:cubicBezTo>
                    <a:pt x="316" y="29"/>
                    <a:pt x="316" y="29"/>
                    <a:pt x="316" y="29"/>
                  </a:cubicBezTo>
                  <a:cubicBezTo>
                    <a:pt x="315" y="38"/>
                    <a:pt x="315" y="38"/>
                    <a:pt x="315" y="38"/>
                  </a:cubicBezTo>
                  <a:cubicBezTo>
                    <a:pt x="315" y="40"/>
                    <a:pt x="315" y="40"/>
                    <a:pt x="315" y="40"/>
                  </a:cubicBezTo>
                  <a:cubicBezTo>
                    <a:pt x="312" y="38"/>
                    <a:pt x="312" y="38"/>
                    <a:pt x="312" y="38"/>
                  </a:cubicBezTo>
                  <a:cubicBezTo>
                    <a:pt x="311" y="32"/>
                    <a:pt x="311" y="32"/>
                    <a:pt x="311" y="32"/>
                  </a:cubicBezTo>
                  <a:cubicBezTo>
                    <a:pt x="309" y="28"/>
                    <a:pt x="309" y="28"/>
                    <a:pt x="309" y="28"/>
                  </a:cubicBezTo>
                  <a:cubicBezTo>
                    <a:pt x="306" y="27"/>
                    <a:pt x="306" y="27"/>
                    <a:pt x="306" y="27"/>
                  </a:cubicBezTo>
                  <a:cubicBezTo>
                    <a:pt x="300" y="30"/>
                    <a:pt x="300" y="30"/>
                    <a:pt x="300" y="30"/>
                  </a:cubicBezTo>
                  <a:cubicBezTo>
                    <a:pt x="298" y="30"/>
                    <a:pt x="298" y="30"/>
                    <a:pt x="298" y="30"/>
                  </a:cubicBezTo>
                  <a:cubicBezTo>
                    <a:pt x="292" y="32"/>
                    <a:pt x="292" y="32"/>
                    <a:pt x="292" y="32"/>
                  </a:cubicBezTo>
                  <a:cubicBezTo>
                    <a:pt x="289" y="35"/>
                    <a:pt x="289" y="35"/>
                    <a:pt x="289" y="35"/>
                  </a:cubicBezTo>
                  <a:cubicBezTo>
                    <a:pt x="286" y="39"/>
                    <a:pt x="286" y="39"/>
                    <a:pt x="286" y="39"/>
                  </a:cubicBezTo>
                  <a:cubicBezTo>
                    <a:pt x="285" y="37"/>
                    <a:pt x="285" y="37"/>
                    <a:pt x="285" y="37"/>
                  </a:cubicBezTo>
                  <a:cubicBezTo>
                    <a:pt x="285" y="32"/>
                    <a:pt x="285" y="32"/>
                    <a:pt x="285" y="32"/>
                  </a:cubicBezTo>
                  <a:cubicBezTo>
                    <a:pt x="285" y="30"/>
                    <a:pt x="285" y="30"/>
                    <a:pt x="285" y="30"/>
                  </a:cubicBezTo>
                  <a:cubicBezTo>
                    <a:pt x="283" y="27"/>
                    <a:pt x="283" y="27"/>
                    <a:pt x="283" y="27"/>
                  </a:cubicBezTo>
                  <a:cubicBezTo>
                    <a:pt x="282" y="25"/>
                    <a:pt x="282" y="25"/>
                    <a:pt x="282" y="25"/>
                  </a:cubicBezTo>
                  <a:cubicBezTo>
                    <a:pt x="281" y="23"/>
                    <a:pt x="281" y="23"/>
                    <a:pt x="281" y="23"/>
                  </a:cubicBezTo>
                  <a:cubicBezTo>
                    <a:pt x="281" y="20"/>
                    <a:pt x="281" y="20"/>
                    <a:pt x="281" y="20"/>
                  </a:cubicBezTo>
                  <a:cubicBezTo>
                    <a:pt x="281" y="18"/>
                    <a:pt x="281" y="18"/>
                    <a:pt x="281" y="18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3" y="16"/>
                    <a:pt x="283" y="16"/>
                    <a:pt x="283" y="16"/>
                  </a:cubicBezTo>
                  <a:cubicBezTo>
                    <a:pt x="284" y="20"/>
                    <a:pt x="284" y="20"/>
                    <a:pt x="284" y="20"/>
                  </a:cubicBezTo>
                  <a:cubicBezTo>
                    <a:pt x="285" y="26"/>
                    <a:pt x="285" y="26"/>
                    <a:pt x="285" y="26"/>
                  </a:cubicBezTo>
                  <a:cubicBezTo>
                    <a:pt x="287" y="31"/>
                    <a:pt x="287" y="31"/>
                    <a:pt x="287" y="31"/>
                  </a:cubicBezTo>
                  <a:cubicBezTo>
                    <a:pt x="290" y="29"/>
                    <a:pt x="290" y="29"/>
                    <a:pt x="290" y="29"/>
                  </a:cubicBezTo>
                  <a:cubicBezTo>
                    <a:pt x="291" y="28"/>
                    <a:pt x="291" y="28"/>
                    <a:pt x="291" y="28"/>
                  </a:cubicBezTo>
                  <a:cubicBezTo>
                    <a:pt x="294" y="26"/>
                    <a:pt x="294" y="26"/>
                    <a:pt x="294" y="26"/>
                  </a:cubicBezTo>
                  <a:cubicBezTo>
                    <a:pt x="295" y="26"/>
                    <a:pt x="295" y="26"/>
                    <a:pt x="295" y="26"/>
                  </a:cubicBezTo>
                  <a:cubicBezTo>
                    <a:pt x="299" y="24"/>
                    <a:pt x="299" y="24"/>
                    <a:pt x="299" y="24"/>
                  </a:cubicBezTo>
                  <a:cubicBezTo>
                    <a:pt x="300" y="22"/>
                    <a:pt x="300" y="22"/>
                    <a:pt x="300" y="22"/>
                  </a:cubicBezTo>
                  <a:cubicBezTo>
                    <a:pt x="305" y="22"/>
                    <a:pt x="305" y="22"/>
                    <a:pt x="305" y="22"/>
                  </a:cubicBezTo>
                  <a:cubicBezTo>
                    <a:pt x="306" y="19"/>
                    <a:pt x="306" y="19"/>
                    <a:pt x="306" y="19"/>
                  </a:cubicBezTo>
                  <a:cubicBezTo>
                    <a:pt x="307" y="18"/>
                    <a:pt x="307" y="18"/>
                    <a:pt x="307" y="18"/>
                  </a:cubicBezTo>
                  <a:cubicBezTo>
                    <a:pt x="307" y="18"/>
                    <a:pt x="306" y="17"/>
                    <a:pt x="306" y="16"/>
                  </a:cubicBezTo>
                  <a:cubicBezTo>
                    <a:pt x="305" y="16"/>
                    <a:pt x="305" y="16"/>
                    <a:pt x="305" y="16"/>
                  </a:cubicBezTo>
                  <a:cubicBezTo>
                    <a:pt x="303" y="13"/>
                    <a:pt x="303" y="13"/>
                    <a:pt x="303" y="13"/>
                  </a:cubicBezTo>
                  <a:cubicBezTo>
                    <a:pt x="303" y="12"/>
                    <a:pt x="303" y="12"/>
                    <a:pt x="303" y="12"/>
                  </a:cubicBezTo>
                  <a:cubicBezTo>
                    <a:pt x="304" y="12"/>
                    <a:pt x="304" y="12"/>
                    <a:pt x="304" y="12"/>
                  </a:cubicBezTo>
                  <a:cubicBezTo>
                    <a:pt x="309" y="14"/>
                    <a:pt x="309" y="14"/>
                    <a:pt x="309" y="14"/>
                  </a:cubicBezTo>
                  <a:cubicBezTo>
                    <a:pt x="312" y="14"/>
                    <a:pt x="312" y="14"/>
                    <a:pt x="312" y="14"/>
                  </a:cubicBezTo>
                  <a:cubicBezTo>
                    <a:pt x="312" y="11"/>
                    <a:pt x="312" y="11"/>
                    <a:pt x="312" y="11"/>
                  </a:cubicBezTo>
                  <a:cubicBezTo>
                    <a:pt x="309" y="7"/>
                    <a:pt x="309" y="7"/>
                    <a:pt x="309" y="7"/>
                  </a:cubicBezTo>
                  <a:cubicBezTo>
                    <a:pt x="308" y="4"/>
                    <a:pt x="308" y="4"/>
                    <a:pt x="308" y="4"/>
                  </a:cubicBezTo>
                  <a:cubicBezTo>
                    <a:pt x="305" y="0"/>
                    <a:pt x="305" y="0"/>
                    <a:pt x="305" y="0"/>
                  </a:cubicBezTo>
                  <a:cubicBezTo>
                    <a:pt x="218" y="18"/>
                    <a:pt x="218" y="18"/>
                    <a:pt x="218" y="18"/>
                  </a:cubicBezTo>
                  <a:cubicBezTo>
                    <a:pt x="155" y="28"/>
                    <a:pt x="155" y="28"/>
                    <a:pt x="155" y="28"/>
                  </a:cubicBezTo>
                  <a:cubicBezTo>
                    <a:pt x="94" y="35"/>
                    <a:pt x="94" y="35"/>
                    <a:pt x="94" y="35"/>
                  </a:cubicBezTo>
                  <a:cubicBezTo>
                    <a:pt x="94" y="47"/>
                    <a:pt x="94" y="47"/>
                    <a:pt x="94" y="47"/>
                  </a:cubicBezTo>
                  <a:cubicBezTo>
                    <a:pt x="93" y="47"/>
                    <a:pt x="93" y="47"/>
                    <a:pt x="93" y="47"/>
                  </a:cubicBezTo>
                  <a:cubicBezTo>
                    <a:pt x="89" y="49"/>
                    <a:pt x="89" y="49"/>
                    <a:pt x="89" y="49"/>
                  </a:cubicBezTo>
                  <a:cubicBezTo>
                    <a:pt x="86" y="54"/>
                    <a:pt x="86" y="54"/>
                    <a:pt x="86" y="54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74" y="60"/>
                    <a:pt x="74" y="60"/>
                    <a:pt x="74" y="60"/>
                  </a:cubicBezTo>
                  <a:cubicBezTo>
                    <a:pt x="69" y="66"/>
                    <a:pt x="69" y="66"/>
                    <a:pt x="69" y="66"/>
                  </a:cubicBezTo>
                  <a:cubicBezTo>
                    <a:pt x="65" y="70"/>
                    <a:pt x="65" y="70"/>
                    <a:pt x="65" y="70"/>
                  </a:cubicBezTo>
                  <a:cubicBezTo>
                    <a:pt x="62" y="66"/>
                    <a:pt x="62" y="66"/>
                    <a:pt x="62" y="66"/>
                  </a:cubicBezTo>
                  <a:cubicBezTo>
                    <a:pt x="59" y="66"/>
                    <a:pt x="59" y="66"/>
                    <a:pt x="59" y="66"/>
                  </a:cubicBezTo>
                  <a:cubicBezTo>
                    <a:pt x="55" y="72"/>
                    <a:pt x="55" y="72"/>
                    <a:pt x="55" y="72"/>
                  </a:cubicBezTo>
                  <a:cubicBezTo>
                    <a:pt x="53" y="76"/>
                    <a:pt x="53" y="76"/>
                    <a:pt x="53" y="76"/>
                  </a:cubicBezTo>
                  <a:cubicBezTo>
                    <a:pt x="48" y="79"/>
                    <a:pt x="48" y="79"/>
                    <a:pt x="48" y="79"/>
                  </a:cubicBezTo>
                  <a:cubicBezTo>
                    <a:pt x="14" y="99"/>
                    <a:pt x="14" y="99"/>
                    <a:pt x="14" y="99"/>
                  </a:cubicBezTo>
                  <a:cubicBezTo>
                    <a:pt x="11" y="103"/>
                    <a:pt x="11" y="103"/>
                    <a:pt x="11" y="103"/>
                  </a:cubicBezTo>
                  <a:cubicBezTo>
                    <a:pt x="12" y="107"/>
                    <a:pt x="12" y="107"/>
                    <a:pt x="12" y="107"/>
                  </a:cubicBezTo>
                  <a:cubicBezTo>
                    <a:pt x="8" y="110"/>
                    <a:pt x="8" y="110"/>
                    <a:pt x="8" y="110"/>
                  </a:cubicBezTo>
                  <a:cubicBezTo>
                    <a:pt x="5" y="110"/>
                    <a:pt x="5" y="110"/>
                    <a:pt x="5" y="110"/>
                  </a:cubicBezTo>
                  <a:cubicBezTo>
                    <a:pt x="1" y="114"/>
                    <a:pt x="1" y="114"/>
                    <a:pt x="1" y="114"/>
                  </a:cubicBezTo>
                  <a:cubicBezTo>
                    <a:pt x="1" y="117"/>
                    <a:pt x="1" y="117"/>
                    <a:pt x="1" y="117"/>
                  </a:cubicBezTo>
                  <a:cubicBezTo>
                    <a:pt x="0" y="123"/>
                    <a:pt x="0" y="123"/>
                    <a:pt x="0" y="123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0" y="124"/>
                    <a:pt x="0" y="124"/>
                    <a:pt x="0" y="124"/>
                  </a:cubicBezTo>
                  <a:cubicBezTo>
                    <a:pt x="56" y="118"/>
                    <a:pt x="56" y="118"/>
                    <a:pt x="56" y="118"/>
                  </a:cubicBezTo>
                  <a:cubicBezTo>
                    <a:pt x="73" y="105"/>
                    <a:pt x="73" y="105"/>
                    <a:pt x="73" y="105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90" y="104"/>
                    <a:pt x="90" y="104"/>
                    <a:pt x="90" y="104"/>
                  </a:cubicBezTo>
                  <a:cubicBezTo>
                    <a:pt x="102" y="106"/>
                    <a:pt x="102" y="106"/>
                    <a:pt x="102" y="106"/>
                  </a:cubicBezTo>
                  <a:cubicBezTo>
                    <a:pt x="108" y="105"/>
                    <a:pt x="108" y="105"/>
                    <a:pt x="108" y="105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6" y="101"/>
                    <a:pt x="116" y="101"/>
                    <a:pt x="116" y="101"/>
                  </a:cubicBezTo>
                  <a:cubicBezTo>
                    <a:pt x="123" y="100"/>
                    <a:pt x="123" y="100"/>
                    <a:pt x="123" y="100"/>
                  </a:cubicBezTo>
                  <a:cubicBezTo>
                    <a:pt x="132" y="101"/>
                    <a:pt x="132" y="101"/>
                    <a:pt x="132" y="101"/>
                  </a:cubicBezTo>
                  <a:cubicBezTo>
                    <a:pt x="138" y="104"/>
                    <a:pt x="138" y="104"/>
                    <a:pt x="138" y="104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82" y="106"/>
                    <a:pt x="182" y="106"/>
                    <a:pt x="182" y="106"/>
                  </a:cubicBezTo>
                  <a:cubicBezTo>
                    <a:pt x="234" y="144"/>
                    <a:pt x="234" y="144"/>
                    <a:pt x="234" y="144"/>
                  </a:cubicBezTo>
                  <a:cubicBezTo>
                    <a:pt x="243" y="140"/>
                    <a:pt x="243" y="140"/>
                    <a:pt x="243" y="140"/>
                  </a:cubicBezTo>
                  <a:cubicBezTo>
                    <a:pt x="245" y="140"/>
                    <a:pt x="245" y="140"/>
                    <a:pt x="245" y="140"/>
                  </a:cubicBezTo>
                  <a:cubicBezTo>
                    <a:pt x="254" y="139"/>
                    <a:pt x="254" y="139"/>
                    <a:pt x="254" y="139"/>
                  </a:cubicBezTo>
                  <a:cubicBezTo>
                    <a:pt x="256" y="136"/>
                    <a:pt x="256" y="136"/>
                    <a:pt x="256" y="136"/>
                  </a:cubicBezTo>
                  <a:cubicBezTo>
                    <a:pt x="259" y="133"/>
                    <a:pt x="259" y="133"/>
                    <a:pt x="259" y="133"/>
                  </a:cubicBezTo>
                  <a:cubicBezTo>
                    <a:pt x="260" y="124"/>
                    <a:pt x="260" y="124"/>
                    <a:pt x="260" y="124"/>
                  </a:cubicBezTo>
                  <a:cubicBezTo>
                    <a:pt x="263" y="117"/>
                    <a:pt x="263" y="117"/>
                    <a:pt x="263" y="117"/>
                  </a:cubicBezTo>
                  <a:cubicBezTo>
                    <a:pt x="267" y="111"/>
                    <a:pt x="267" y="111"/>
                    <a:pt x="267" y="111"/>
                  </a:cubicBezTo>
                  <a:cubicBezTo>
                    <a:pt x="271" y="108"/>
                    <a:pt x="271" y="108"/>
                    <a:pt x="271" y="108"/>
                  </a:cubicBezTo>
                  <a:cubicBezTo>
                    <a:pt x="271" y="106"/>
                    <a:pt x="271" y="106"/>
                    <a:pt x="271" y="106"/>
                  </a:cubicBezTo>
                  <a:cubicBezTo>
                    <a:pt x="270" y="103"/>
                    <a:pt x="270" y="103"/>
                    <a:pt x="270" y="103"/>
                  </a:cubicBezTo>
                  <a:cubicBezTo>
                    <a:pt x="269" y="101"/>
                    <a:pt x="269" y="101"/>
                    <a:pt x="269" y="101"/>
                  </a:cubicBezTo>
                  <a:cubicBezTo>
                    <a:pt x="270" y="100"/>
                    <a:pt x="270" y="100"/>
                    <a:pt x="270" y="100"/>
                  </a:cubicBezTo>
                  <a:cubicBezTo>
                    <a:pt x="270" y="98"/>
                    <a:pt x="270" y="98"/>
                    <a:pt x="270" y="98"/>
                  </a:cubicBezTo>
                  <a:cubicBezTo>
                    <a:pt x="271" y="97"/>
                    <a:pt x="271" y="97"/>
                    <a:pt x="271" y="97"/>
                  </a:cubicBezTo>
                  <a:cubicBezTo>
                    <a:pt x="272" y="97"/>
                    <a:pt x="272" y="97"/>
                    <a:pt x="272" y="97"/>
                  </a:cubicBezTo>
                  <a:cubicBezTo>
                    <a:pt x="273" y="98"/>
                    <a:pt x="273" y="98"/>
                    <a:pt x="273" y="98"/>
                  </a:cubicBezTo>
                  <a:cubicBezTo>
                    <a:pt x="274" y="102"/>
                    <a:pt x="274" y="102"/>
                    <a:pt x="274" y="102"/>
                  </a:cubicBezTo>
                  <a:cubicBezTo>
                    <a:pt x="278" y="100"/>
                    <a:pt x="278" y="100"/>
                    <a:pt x="278" y="100"/>
                  </a:cubicBezTo>
                  <a:cubicBezTo>
                    <a:pt x="281" y="99"/>
                    <a:pt x="281" y="99"/>
                    <a:pt x="281" y="99"/>
                  </a:cubicBezTo>
                  <a:cubicBezTo>
                    <a:pt x="281" y="97"/>
                    <a:pt x="281" y="97"/>
                    <a:pt x="281" y="97"/>
                  </a:cubicBezTo>
                  <a:cubicBezTo>
                    <a:pt x="281" y="95"/>
                    <a:pt x="281" y="95"/>
                    <a:pt x="281" y="95"/>
                  </a:cubicBezTo>
                  <a:cubicBezTo>
                    <a:pt x="283" y="94"/>
                    <a:pt x="283" y="94"/>
                    <a:pt x="283" y="94"/>
                  </a:cubicBezTo>
                  <a:cubicBezTo>
                    <a:pt x="283" y="93"/>
                    <a:pt x="283" y="93"/>
                    <a:pt x="283" y="93"/>
                  </a:cubicBezTo>
                  <a:cubicBezTo>
                    <a:pt x="285" y="95"/>
                    <a:pt x="285" y="95"/>
                    <a:pt x="285" y="95"/>
                  </a:cubicBezTo>
                  <a:cubicBezTo>
                    <a:pt x="290" y="93"/>
                    <a:pt x="290" y="93"/>
                    <a:pt x="290" y="93"/>
                  </a:cubicBezTo>
                  <a:cubicBezTo>
                    <a:pt x="294" y="91"/>
                    <a:pt x="294" y="91"/>
                    <a:pt x="294" y="91"/>
                  </a:cubicBezTo>
                  <a:cubicBezTo>
                    <a:pt x="296" y="91"/>
                    <a:pt x="296" y="91"/>
                    <a:pt x="296" y="91"/>
                  </a:cubicBezTo>
                  <a:cubicBezTo>
                    <a:pt x="299" y="89"/>
                    <a:pt x="299" y="89"/>
                    <a:pt x="299" y="89"/>
                  </a:cubicBezTo>
                  <a:cubicBezTo>
                    <a:pt x="301" y="88"/>
                    <a:pt x="301" y="88"/>
                    <a:pt x="301" y="88"/>
                  </a:cubicBezTo>
                  <a:cubicBezTo>
                    <a:pt x="301" y="87"/>
                    <a:pt x="301" y="87"/>
                    <a:pt x="301" y="87"/>
                  </a:cubicBezTo>
                  <a:cubicBezTo>
                    <a:pt x="305" y="90"/>
                    <a:pt x="305" y="90"/>
                    <a:pt x="305" y="90"/>
                  </a:cubicBezTo>
                  <a:cubicBezTo>
                    <a:pt x="307" y="86"/>
                    <a:pt x="307" y="86"/>
                    <a:pt x="307" y="86"/>
                  </a:cubicBezTo>
                  <a:cubicBezTo>
                    <a:pt x="308" y="81"/>
                    <a:pt x="308" y="81"/>
                    <a:pt x="308" y="81"/>
                  </a:cubicBezTo>
                  <a:cubicBezTo>
                    <a:pt x="309" y="79"/>
                    <a:pt x="309" y="79"/>
                    <a:pt x="309" y="79"/>
                  </a:cubicBezTo>
                  <a:cubicBezTo>
                    <a:pt x="310" y="77"/>
                    <a:pt x="310" y="77"/>
                    <a:pt x="310" y="77"/>
                  </a:cubicBezTo>
                  <a:cubicBezTo>
                    <a:pt x="310" y="77"/>
                    <a:pt x="309" y="74"/>
                    <a:pt x="308" y="75"/>
                  </a:cubicBezTo>
                  <a:cubicBezTo>
                    <a:pt x="307" y="75"/>
                    <a:pt x="304" y="76"/>
                    <a:pt x="304" y="76"/>
                  </a:cubicBezTo>
                  <a:cubicBezTo>
                    <a:pt x="303" y="78"/>
                    <a:pt x="303" y="78"/>
                    <a:pt x="303" y="78"/>
                  </a:cubicBezTo>
                  <a:cubicBezTo>
                    <a:pt x="301" y="78"/>
                    <a:pt x="301" y="78"/>
                    <a:pt x="301" y="78"/>
                  </a:cubicBezTo>
                  <a:cubicBezTo>
                    <a:pt x="299" y="80"/>
                    <a:pt x="299" y="80"/>
                    <a:pt x="299" y="80"/>
                  </a:cubicBezTo>
                  <a:cubicBezTo>
                    <a:pt x="294" y="83"/>
                    <a:pt x="294" y="83"/>
                    <a:pt x="294" y="83"/>
                  </a:cubicBezTo>
                  <a:cubicBezTo>
                    <a:pt x="291" y="83"/>
                    <a:pt x="291" y="83"/>
                    <a:pt x="291" y="83"/>
                  </a:cubicBezTo>
                  <a:cubicBezTo>
                    <a:pt x="283" y="81"/>
                    <a:pt x="283" y="81"/>
                    <a:pt x="283" y="81"/>
                  </a:cubicBezTo>
                  <a:cubicBezTo>
                    <a:pt x="283" y="79"/>
                    <a:pt x="283" y="79"/>
                    <a:pt x="283" y="79"/>
                  </a:cubicBezTo>
                  <a:cubicBezTo>
                    <a:pt x="283" y="77"/>
                    <a:pt x="283" y="77"/>
                    <a:pt x="283" y="77"/>
                  </a:cubicBezTo>
                  <a:cubicBezTo>
                    <a:pt x="284" y="76"/>
                    <a:pt x="284" y="76"/>
                    <a:pt x="284" y="76"/>
                  </a:cubicBezTo>
                  <a:cubicBezTo>
                    <a:pt x="286" y="76"/>
                    <a:pt x="286" y="76"/>
                    <a:pt x="286" y="76"/>
                  </a:cubicBezTo>
                  <a:cubicBezTo>
                    <a:pt x="288" y="77"/>
                    <a:pt x="288" y="77"/>
                    <a:pt x="288" y="77"/>
                  </a:cubicBezTo>
                  <a:cubicBezTo>
                    <a:pt x="293" y="77"/>
                    <a:pt x="293" y="77"/>
                    <a:pt x="293" y="77"/>
                  </a:cubicBezTo>
                  <a:cubicBezTo>
                    <a:pt x="296" y="75"/>
                    <a:pt x="296" y="75"/>
                    <a:pt x="296" y="75"/>
                  </a:cubicBezTo>
                  <a:cubicBezTo>
                    <a:pt x="296" y="73"/>
                    <a:pt x="296" y="73"/>
                    <a:pt x="296" y="73"/>
                  </a:cubicBezTo>
                  <a:cubicBezTo>
                    <a:pt x="295" y="71"/>
                    <a:pt x="295" y="71"/>
                    <a:pt x="295" y="71"/>
                  </a:cubicBezTo>
                  <a:cubicBezTo>
                    <a:pt x="296" y="68"/>
                    <a:pt x="296" y="68"/>
                    <a:pt x="296" y="68"/>
                  </a:cubicBezTo>
                  <a:cubicBezTo>
                    <a:pt x="297" y="68"/>
                    <a:pt x="297" y="68"/>
                    <a:pt x="297" y="68"/>
                  </a:cubicBezTo>
                  <a:cubicBezTo>
                    <a:pt x="299" y="66"/>
                    <a:pt x="299" y="66"/>
                    <a:pt x="299" y="66"/>
                  </a:cubicBezTo>
                  <a:cubicBezTo>
                    <a:pt x="299" y="64"/>
                    <a:pt x="299" y="64"/>
                    <a:pt x="299" y="64"/>
                  </a:cubicBezTo>
                  <a:cubicBezTo>
                    <a:pt x="296" y="64"/>
                    <a:pt x="296" y="64"/>
                    <a:pt x="296" y="64"/>
                  </a:cubicBezTo>
                  <a:cubicBezTo>
                    <a:pt x="290" y="61"/>
                    <a:pt x="290" y="61"/>
                    <a:pt x="290" y="61"/>
                  </a:cubicBezTo>
                  <a:cubicBezTo>
                    <a:pt x="283" y="60"/>
                    <a:pt x="283" y="60"/>
                    <a:pt x="283" y="60"/>
                  </a:cubicBezTo>
                  <a:cubicBezTo>
                    <a:pt x="280" y="58"/>
                    <a:pt x="280" y="58"/>
                    <a:pt x="280" y="58"/>
                  </a:cubicBezTo>
                  <a:cubicBezTo>
                    <a:pt x="280" y="57"/>
                    <a:pt x="280" y="57"/>
                    <a:pt x="280" y="57"/>
                  </a:cubicBezTo>
                  <a:cubicBezTo>
                    <a:pt x="284" y="57"/>
                    <a:pt x="284" y="57"/>
                    <a:pt x="284" y="57"/>
                  </a:cubicBezTo>
                  <a:cubicBezTo>
                    <a:pt x="290" y="57"/>
                    <a:pt x="290" y="57"/>
                    <a:pt x="290" y="57"/>
                  </a:cubicBezTo>
                  <a:cubicBezTo>
                    <a:pt x="294" y="59"/>
                    <a:pt x="294" y="59"/>
                    <a:pt x="294" y="59"/>
                  </a:cubicBezTo>
                  <a:cubicBezTo>
                    <a:pt x="295" y="57"/>
                    <a:pt x="295" y="57"/>
                    <a:pt x="295" y="57"/>
                  </a:cubicBezTo>
                  <a:cubicBezTo>
                    <a:pt x="294" y="55"/>
                    <a:pt x="294" y="55"/>
                    <a:pt x="294" y="55"/>
                  </a:cubicBezTo>
                  <a:cubicBezTo>
                    <a:pt x="293" y="54"/>
                    <a:pt x="293" y="54"/>
                    <a:pt x="293" y="54"/>
                  </a:cubicBezTo>
                  <a:cubicBezTo>
                    <a:pt x="292" y="52"/>
                    <a:pt x="292" y="52"/>
                    <a:pt x="292" y="52"/>
                  </a:cubicBezTo>
                  <a:cubicBezTo>
                    <a:pt x="294" y="51"/>
                    <a:pt x="294" y="51"/>
                    <a:pt x="294" y="51"/>
                  </a:cubicBezTo>
                  <a:cubicBezTo>
                    <a:pt x="297" y="51"/>
                    <a:pt x="297" y="51"/>
                    <a:pt x="297" y="51"/>
                  </a:cubicBezTo>
                  <a:cubicBezTo>
                    <a:pt x="298" y="56"/>
                    <a:pt x="298" y="56"/>
                    <a:pt x="298" y="56"/>
                  </a:cubicBezTo>
                  <a:cubicBezTo>
                    <a:pt x="300" y="58"/>
                    <a:pt x="300" y="58"/>
                    <a:pt x="300" y="58"/>
                  </a:cubicBezTo>
                  <a:cubicBezTo>
                    <a:pt x="303" y="58"/>
                    <a:pt x="303" y="58"/>
                    <a:pt x="303" y="58"/>
                  </a:cubicBezTo>
                  <a:cubicBezTo>
                    <a:pt x="304" y="57"/>
                    <a:pt x="304" y="57"/>
                    <a:pt x="304" y="57"/>
                  </a:cubicBezTo>
                  <a:cubicBezTo>
                    <a:pt x="306" y="58"/>
                    <a:pt x="306" y="58"/>
                    <a:pt x="306" y="58"/>
                  </a:cubicBezTo>
                  <a:cubicBezTo>
                    <a:pt x="310" y="58"/>
                    <a:pt x="310" y="58"/>
                    <a:pt x="310" y="58"/>
                  </a:cubicBezTo>
                  <a:cubicBezTo>
                    <a:pt x="316" y="58"/>
                    <a:pt x="316" y="58"/>
                    <a:pt x="316" y="58"/>
                  </a:cubicBezTo>
                  <a:cubicBezTo>
                    <a:pt x="317" y="57"/>
                    <a:pt x="317" y="57"/>
                    <a:pt x="317" y="57"/>
                  </a:cubicBezTo>
                  <a:cubicBezTo>
                    <a:pt x="317" y="53"/>
                    <a:pt x="317" y="53"/>
                    <a:pt x="317" y="53"/>
                  </a:cubicBezTo>
                  <a:cubicBezTo>
                    <a:pt x="318" y="51"/>
                    <a:pt x="318" y="51"/>
                    <a:pt x="318" y="51"/>
                  </a:cubicBezTo>
                  <a:cubicBezTo>
                    <a:pt x="319" y="48"/>
                    <a:pt x="319" y="48"/>
                    <a:pt x="319" y="48"/>
                  </a:cubicBezTo>
                  <a:cubicBezTo>
                    <a:pt x="319" y="46"/>
                    <a:pt x="319" y="46"/>
                    <a:pt x="319" y="46"/>
                  </a:cubicBezTo>
                  <a:cubicBezTo>
                    <a:pt x="320" y="42"/>
                    <a:pt x="320" y="42"/>
                    <a:pt x="320" y="42"/>
                  </a:cubicBezTo>
                  <a:cubicBezTo>
                    <a:pt x="322" y="42"/>
                    <a:pt x="322" y="42"/>
                    <a:pt x="322" y="42"/>
                  </a:cubicBezTo>
                  <a:cubicBezTo>
                    <a:pt x="323" y="44"/>
                    <a:pt x="323" y="44"/>
                    <a:pt x="323" y="44"/>
                  </a:cubicBezTo>
                  <a:cubicBezTo>
                    <a:pt x="325" y="42"/>
                    <a:pt x="325" y="42"/>
                    <a:pt x="325" y="42"/>
                  </a:cubicBezTo>
                  <a:cubicBezTo>
                    <a:pt x="325" y="39"/>
                    <a:pt x="325" y="39"/>
                    <a:pt x="325" y="39"/>
                  </a:cubicBezTo>
                  <a:cubicBezTo>
                    <a:pt x="326" y="37"/>
                    <a:pt x="326" y="37"/>
                    <a:pt x="326" y="37"/>
                  </a:cubicBezTo>
                  <a:lnTo>
                    <a:pt x="324" y="3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1" name="Freeform 38"/>
            <p:cNvSpPr>
              <a:spLocks/>
            </p:cNvSpPr>
            <p:nvPr/>
          </p:nvSpPr>
          <p:spPr bwMode="auto">
            <a:xfrm>
              <a:off x="7274749" y="2775308"/>
              <a:ext cx="286695" cy="308620"/>
            </a:xfrm>
            <a:custGeom>
              <a:avLst/>
              <a:gdLst>
                <a:gd name="T0" fmla="*/ 196 w 201"/>
                <a:gd name="T1" fmla="*/ 127 h 216"/>
                <a:gd name="T2" fmla="*/ 195 w 201"/>
                <a:gd name="T3" fmla="*/ 120 h 216"/>
                <a:gd name="T4" fmla="*/ 191 w 201"/>
                <a:gd name="T5" fmla="*/ 115 h 216"/>
                <a:gd name="T6" fmla="*/ 190 w 201"/>
                <a:gd name="T7" fmla="*/ 110 h 216"/>
                <a:gd name="T8" fmla="*/ 187 w 201"/>
                <a:gd name="T9" fmla="*/ 107 h 216"/>
                <a:gd name="T10" fmla="*/ 183 w 201"/>
                <a:gd name="T11" fmla="*/ 106 h 216"/>
                <a:gd name="T12" fmla="*/ 181 w 201"/>
                <a:gd name="T13" fmla="*/ 101 h 216"/>
                <a:gd name="T14" fmla="*/ 179 w 201"/>
                <a:gd name="T15" fmla="*/ 96 h 216"/>
                <a:gd name="T16" fmla="*/ 174 w 201"/>
                <a:gd name="T17" fmla="*/ 89 h 216"/>
                <a:gd name="T18" fmla="*/ 168 w 201"/>
                <a:gd name="T19" fmla="*/ 84 h 216"/>
                <a:gd name="T20" fmla="*/ 158 w 201"/>
                <a:gd name="T21" fmla="*/ 78 h 216"/>
                <a:gd name="T22" fmla="*/ 147 w 201"/>
                <a:gd name="T23" fmla="*/ 63 h 216"/>
                <a:gd name="T24" fmla="*/ 126 w 201"/>
                <a:gd name="T25" fmla="*/ 46 h 216"/>
                <a:gd name="T26" fmla="*/ 116 w 201"/>
                <a:gd name="T27" fmla="*/ 35 h 216"/>
                <a:gd name="T28" fmla="*/ 111 w 201"/>
                <a:gd name="T29" fmla="*/ 27 h 216"/>
                <a:gd name="T30" fmla="*/ 96 w 201"/>
                <a:gd name="T31" fmla="*/ 19 h 216"/>
                <a:gd name="T32" fmla="*/ 92 w 201"/>
                <a:gd name="T33" fmla="*/ 14 h 216"/>
                <a:gd name="T34" fmla="*/ 97 w 201"/>
                <a:gd name="T35" fmla="*/ 8 h 216"/>
                <a:gd name="T36" fmla="*/ 103 w 201"/>
                <a:gd name="T37" fmla="*/ 4 h 216"/>
                <a:gd name="T38" fmla="*/ 104 w 201"/>
                <a:gd name="T39" fmla="*/ 0 h 216"/>
                <a:gd name="T40" fmla="*/ 48 w 201"/>
                <a:gd name="T41" fmla="*/ 6 h 216"/>
                <a:gd name="T42" fmla="*/ 0 w 201"/>
                <a:gd name="T43" fmla="*/ 10 h 216"/>
                <a:gd name="T44" fmla="*/ 11 w 201"/>
                <a:gd name="T45" fmla="*/ 58 h 216"/>
                <a:gd name="T46" fmla="*/ 25 w 201"/>
                <a:gd name="T47" fmla="*/ 107 h 216"/>
                <a:gd name="T48" fmla="*/ 38 w 201"/>
                <a:gd name="T49" fmla="*/ 128 h 216"/>
                <a:gd name="T50" fmla="*/ 39 w 201"/>
                <a:gd name="T51" fmla="*/ 137 h 216"/>
                <a:gd name="T52" fmla="*/ 40 w 201"/>
                <a:gd name="T53" fmla="*/ 144 h 216"/>
                <a:gd name="T54" fmla="*/ 39 w 201"/>
                <a:gd name="T55" fmla="*/ 150 h 216"/>
                <a:gd name="T56" fmla="*/ 35 w 201"/>
                <a:gd name="T57" fmla="*/ 157 h 216"/>
                <a:gd name="T58" fmla="*/ 37 w 201"/>
                <a:gd name="T59" fmla="*/ 172 h 216"/>
                <a:gd name="T60" fmla="*/ 40 w 201"/>
                <a:gd name="T61" fmla="*/ 182 h 216"/>
                <a:gd name="T62" fmla="*/ 37 w 201"/>
                <a:gd name="T63" fmla="*/ 186 h 216"/>
                <a:gd name="T64" fmla="*/ 41 w 201"/>
                <a:gd name="T65" fmla="*/ 193 h 216"/>
                <a:gd name="T66" fmla="*/ 46 w 201"/>
                <a:gd name="T67" fmla="*/ 201 h 216"/>
                <a:gd name="T68" fmla="*/ 160 w 201"/>
                <a:gd name="T69" fmla="*/ 207 h 216"/>
                <a:gd name="T70" fmla="*/ 169 w 201"/>
                <a:gd name="T71" fmla="*/ 216 h 216"/>
                <a:gd name="T72" fmla="*/ 166 w 201"/>
                <a:gd name="T73" fmla="*/ 193 h 216"/>
                <a:gd name="T74" fmla="*/ 183 w 201"/>
                <a:gd name="T75" fmla="*/ 196 h 216"/>
                <a:gd name="T76" fmla="*/ 185 w 201"/>
                <a:gd name="T77" fmla="*/ 189 h 216"/>
                <a:gd name="T78" fmla="*/ 182 w 201"/>
                <a:gd name="T79" fmla="*/ 187 h 216"/>
                <a:gd name="T80" fmla="*/ 180 w 201"/>
                <a:gd name="T81" fmla="*/ 183 h 216"/>
                <a:gd name="T82" fmla="*/ 185 w 201"/>
                <a:gd name="T83" fmla="*/ 183 h 216"/>
                <a:gd name="T84" fmla="*/ 183 w 201"/>
                <a:gd name="T85" fmla="*/ 177 h 216"/>
                <a:gd name="T86" fmla="*/ 188 w 201"/>
                <a:gd name="T87" fmla="*/ 174 h 216"/>
                <a:gd name="T88" fmla="*/ 187 w 201"/>
                <a:gd name="T89" fmla="*/ 168 h 216"/>
                <a:gd name="T90" fmla="*/ 188 w 201"/>
                <a:gd name="T91" fmla="*/ 165 h 216"/>
                <a:gd name="T92" fmla="*/ 189 w 201"/>
                <a:gd name="T93" fmla="*/ 161 h 216"/>
                <a:gd name="T94" fmla="*/ 189 w 201"/>
                <a:gd name="T95" fmla="*/ 151 h 216"/>
                <a:gd name="T96" fmla="*/ 194 w 201"/>
                <a:gd name="T97" fmla="*/ 152 h 216"/>
                <a:gd name="T98" fmla="*/ 193 w 201"/>
                <a:gd name="T99" fmla="*/ 149 h 216"/>
                <a:gd name="T100" fmla="*/ 189 w 201"/>
                <a:gd name="T101" fmla="*/ 144 h 216"/>
                <a:gd name="T102" fmla="*/ 196 w 201"/>
                <a:gd name="T103" fmla="*/ 144 h 216"/>
                <a:gd name="T104" fmla="*/ 193 w 201"/>
                <a:gd name="T105" fmla="*/ 141 h 216"/>
                <a:gd name="T106" fmla="*/ 192 w 201"/>
                <a:gd name="T107" fmla="*/ 137 h 216"/>
                <a:gd name="T108" fmla="*/ 197 w 201"/>
                <a:gd name="T109" fmla="*/ 138 h 216"/>
                <a:gd name="T110" fmla="*/ 199 w 201"/>
                <a:gd name="T111" fmla="*/ 134 h 216"/>
                <a:gd name="T112" fmla="*/ 201 w 201"/>
                <a:gd name="T113" fmla="*/ 130 h 216"/>
                <a:gd name="T114" fmla="*/ 198 w 201"/>
                <a:gd name="T115" fmla="*/ 128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01" h="216">
                  <a:moveTo>
                    <a:pt x="198" y="128"/>
                  </a:moveTo>
                  <a:cubicBezTo>
                    <a:pt x="196" y="127"/>
                    <a:pt x="196" y="127"/>
                    <a:pt x="196" y="127"/>
                  </a:cubicBezTo>
                  <a:cubicBezTo>
                    <a:pt x="195" y="124"/>
                    <a:pt x="195" y="124"/>
                    <a:pt x="195" y="124"/>
                  </a:cubicBezTo>
                  <a:cubicBezTo>
                    <a:pt x="195" y="120"/>
                    <a:pt x="195" y="120"/>
                    <a:pt x="195" y="120"/>
                  </a:cubicBezTo>
                  <a:cubicBezTo>
                    <a:pt x="195" y="119"/>
                    <a:pt x="195" y="119"/>
                    <a:pt x="195" y="119"/>
                  </a:cubicBezTo>
                  <a:cubicBezTo>
                    <a:pt x="191" y="115"/>
                    <a:pt x="191" y="115"/>
                    <a:pt x="191" y="115"/>
                  </a:cubicBezTo>
                  <a:cubicBezTo>
                    <a:pt x="190" y="112"/>
                    <a:pt x="190" y="112"/>
                    <a:pt x="190" y="112"/>
                  </a:cubicBezTo>
                  <a:cubicBezTo>
                    <a:pt x="190" y="110"/>
                    <a:pt x="190" y="110"/>
                    <a:pt x="190" y="110"/>
                  </a:cubicBezTo>
                  <a:cubicBezTo>
                    <a:pt x="190" y="109"/>
                    <a:pt x="190" y="109"/>
                    <a:pt x="190" y="109"/>
                  </a:cubicBezTo>
                  <a:cubicBezTo>
                    <a:pt x="187" y="107"/>
                    <a:pt x="187" y="107"/>
                    <a:pt x="187" y="107"/>
                  </a:cubicBezTo>
                  <a:cubicBezTo>
                    <a:pt x="184" y="106"/>
                    <a:pt x="184" y="106"/>
                    <a:pt x="184" y="106"/>
                  </a:cubicBezTo>
                  <a:cubicBezTo>
                    <a:pt x="183" y="106"/>
                    <a:pt x="183" y="106"/>
                    <a:pt x="183" y="106"/>
                  </a:cubicBezTo>
                  <a:cubicBezTo>
                    <a:pt x="182" y="104"/>
                    <a:pt x="182" y="104"/>
                    <a:pt x="182" y="104"/>
                  </a:cubicBezTo>
                  <a:cubicBezTo>
                    <a:pt x="181" y="101"/>
                    <a:pt x="181" y="101"/>
                    <a:pt x="181" y="101"/>
                  </a:cubicBezTo>
                  <a:cubicBezTo>
                    <a:pt x="181" y="99"/>
                    <a:pt x="181" y="99"/>
                    <a:pt x="181" y="99"/>
                  </a:cubicBezTo>
                  <a:cubicBezTo>
                    <a:pt x="179" y="96"/>
                    <a:pt x="179" y="96"/>
                    <a:pt x="179" y="96"/>
                  </a:cubicBezTo>
                  <a:cubicBezTo>
                    <a:pt x="176" y="91"/>
                    <a:pt x="176" y="91"/>
                    <a:pt x="176" y="91"/>
                  </a:cubicBezTo>
                  <a:cubicBezTo>
                    <a:pt x="174" y="89"/>
                    <a:pt x="174" y="89"/>
                    <a:pt x="174" y="89"/>
                  </a:cubicBezTo>
                  <a:cubicBezTo>
                    <a:pt x="171" y="87"/>
                    <a:pt x="171" y="87"/>
                    <a:pt x="171" y="87"/>
                  </a:cubicBezTo>
                  <a:cubicBezTo>
                    <a:pt x="168" y="84"/>
                    <a:pt x="168" y="84"/>
                    <a:pt x="168" y="84"/>
                  </a:cubicBezTo>
                  <a:cubicBezTo>
                    <a:pt x="165" y="81"/>
                    <a:pt x="165" y="81"/>
                    <a:pt x="165" y="81"/>
                  </a:cubicBezTo>
                  <a:cubicBezTo>
                    <a:pt x="158" y="78"/>
                    <a:pt x="158" y="78"/>
                    <a:pt x="158" y="78"/>
                  </a:cubicBezTo>
                  <a:cubicBezTo>
                    <a:pt x="153" y="71"/>
                    <a:pt x="153" y="71"/>
                    <a:pt x="153" y="71"/>
                  </a:cubicBezTo>
                  <a:cubicBezTo>
                    <a:pt x="147" y="63"/>
                    <a:pt x="147" y="63"/>
                    <a:pt x="147" y="63"/>
                  </a:cubicBezTo>
                  <a:cubicBezTo>
                    <a:pt x="142" y="59"/>
                    <a:pt x="142" y="59"/>
                    <a:pt x="142" y="59"/>
                  </a:cubicBezTo>
                  <a:cubicBezTo>
                    <a:pt x="126" y="46"/>
                    <a:pt x="126" y="46"/>
                    <a:pt x="126" y="46"/>
                  </a:cubicBezTo>
                  <a:cubicBezTo>
                    <a:pt x="121" y="40"/>
                    <a:pt x="121" y="40"/>
                    <a:pt x="121" y="40"/>
                  </a:cubicBezTo>
                  <a:cubicBezTo>
                    <a:pt x="116" y="35"/>
                    <a:pt x="116" y="35"/>
                    <a:pt x="116" y="35"/>
                  </a:cubicBezTo>
                  <a:cubicBezTo>
                    <a:pt x="114" y="31"/>
                    <a:pt x="114" y="31"/>
                    <a:pt x="114" y="31"/>
                  </a:cubicBezTo>
                  <a:cubicBezTo>
                    <a:pt x="111" y="27"/>
                    <a:pt x="111" y="27"/>
                    <a:pt x="111" y="27"/>
                  </a:cubicBezTo>
                  <a:cubicBezTo>
                    <a:pt x="108" y="24"/>
                    <a:pt x="108" y="24"/>
                    <a:pt x="108" y="24"/>
                  </a:cubicBezTo>
                  <a:cubicBezTo>
                    <a:pt x="96" y="19"/>
                    <a:pt x="96" y="19"/>
                    <a:pt x="96" y="19"/>
                  </a:cubicBezTo>
                  <a:cubicBezTo>
                    <a:pt x="94" y="16"/>
                    <a:pt x="94" y="16"/>
                    <a:pt x="94" y="16"/>
                  </a:cubicBezTo>
                  <a:cubicBezTo>
                    <a:pt x="92" y="14"/>
                    <a:pt x="92" y="14"/>
                    <a:pt x="92" y="14"/>
                  </a:cubicBezTo>
                  <a:cubicBezTo>
                    <a:pt x="92" y="11"/>
                    <a:pt x="92" y="11"/>
                    <a:pt x="92" y="11"/>
                  </a:cubicBezTo>
                  <a:cubicBezTo>
                    <a:pt x="97" y="8"/>
                    <a:pt x="97" y="8"/>
                    <a:pt x="97" y="8"/>
                  </a:cubicBezTo>
                  <a:cubicBezTo>
                    <a:pt x="101" y="5"/>
                    <a:pt x="101" y="5"/>
                    <a:pt x="101" y="5"/>
                  </a:cubicBezTo>
                  <a:cubicBezTo>
                    <a:pt x="103" y="4"/>
                    <a:pt x="103" y="4"/>
                    <a:pt x="103" y="4"/>
                  </a:cubicBezTo>
                  <a:cubicBezTo>
                    <a:pt x="103" y="2"/>
                    <a:pt x="103" y="2"/>
                    <a:pt x="103" y="2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104" y="0"/>
                    <a:pt x="104" y="0"/>
                    <a:pt x="104" y="0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48" y="6"/>
                    <a:pt x="48" y="6"/>
                    <a:pt x="48" y="6"/>
                  </a:cubicBezTo>
                  <a:cubicBezTo>
                    <a:pt x="0" y="10"/>
                    <a:pt x="0" y="10"/>
                    <a:pt x="0" y="10"/>
                  </a:cubicBezTo>
                  <a:cubicBezTo>
                    <a:pt x="3" y="24"/>
                    <a:pt x="3" y="24"/>
                    <a:pt x="3" y="24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23" y="98"/>
                    <a:pt x="23" y="98"/>
                    <a:pt x="23" y="98"/>
                  </a:cubicBezTo>
                  <a:cubicBezTo>
                    <a:pt x="25" y="107"/>
                    <a:pt x="25" y="107"/>
                    <a:pt x="25" y="107"/>
                  </a:cubicBezTo>
                  <a:cubicBezTo>
                    <a:pt x="33" y="122"/>
                    <a:pt x="33" y="122"/>
                    <a:pt x="33" y="122"/>
                  </a:cubicBezTo>
                  <a:cubicBezTo>
                    <a:pt x="38" y="128"/>
                    <a:pt x="38" y="128"/>
                    <a:pt x="38" y="128"/>
                  </a:cubicBezTo>
                  <a:cubicBezTo>
                    <a:pt x="38" y="132"/>
                    <a:pt x="38" y="132"/>
                    <a:pt x="38" y="132"/>
                  </a:cubicBezTo>
                  <a:cubicBezTo>
                    <a:pt x="39" y="137"/>
                    <a:pt x="39" y="137"/>
                    <a:pt x="39" y="137"/>
                  </a:cubicBezTo>
                  <a:cubicBezTo>
                    <a:pt x="42" y="139"/>
                    <a:pt x="42" y="139"/>
                    <a:pt x="42" y="139"/>
                  </a:cubicBezTo>
                  <a:cubicBezTo>
                    <a:pt x="40" y="144"/>
                    <a:pt x="40" y="144"/>
                    <a:pt x="40" y="144"/>
                  </a:cubicBezTo>
                  <a:cubicBezTo>
                    <a:pt x="35" y="147"/>
                    <a:pt x="35" y="147"/>
                    <a:pt x="35" y="147"/>
                  </a:cubicBezTo>
                  <a:cubicBezTo>
                    <a:pt x="39" y="150"/>
                    <a:pt x="39" y="150"/>
                    <a:pt x="39" y="150"/>
                  </a:cubicBezTo>
                  <a:cubicBezTo>
                    <a:pt x="38" y="155"/>
                    <a:pt x="38" y="155"/>
                    <a:pt x="38" y="155"/>
                  </a:cubicBezTo>
                  <a:cubicBezTo>
                    <a:pt x="35" y="157"/>
                    <a:pt x="35" y="157"/>
                    <a:pt x="35" y="157"/>
                  </a:cubicBezTo>
                  <a:cubicBezTo>
                    <a:pt x="35" y="163"/>
                    <a:pt x="35" y="163"/>
                    <a:pt x="35" y="163"/>
                  </a:cubicBezTo>
                  <a:cubicBezTo>
                    <a:pt x="37" y="172"/>
                    <a:pt x="37" y="172"/>
                    <a:pt x="37" y="172"/>
                  </a:cubicBezTo>
                  <a:cubicBezTo>
                    <a:pt x="39" y="176"/>
                    <a:pt x="39" y="176"/>
                    <a:pt x="39" y="176"/>
                  </a:cubicBezTo>
                  <a:cubicBezTo>
                    <a:pt x="40" y="182"/>
                    <a:pt x="40" y="182"/>
                    <a:pt x="40" y="182"/>
                  </a:cubicBezTo>
                  <a:cubicBezTo>
                    <a:pt x="38" y="184"/>
                    <a:pt x="38" y="184"/>
                    <a:pt x="38" y="184"/>
                  </a:cubicBezTo>
                  <a:cubicBezTo>
                    <a:pt x="37" y="186"/>
                    <a:pt x="37" y="186"/>
                    <a:pt x="37" y="186"/>
                  </a:cubicBezTo>
                  <a:cubicBezTo>
                    <a:pt x="39" y="190"/>
                    <a:pt x="39" y="190"/>
                    <a:pt x="39" y="190"/>
                  </a:cubicBezTo>
                  <a:cubicBezTo>
                    <a:pt x="41" y="193"/>
                    <a:pt x="41" y="193"/>
                    <a:pt x="41" y="193"/>
                  </a:cubicBezTo>
                  <a:cubicBezTo>
                    <a:pt x="45" y="199"/>
                    <a:pt x="45" y="199"/>
                    <a:pt x="45" y="199"/>
                  </a:cubicBezTo>
                  <a:cubicBezTo>
                    <a:pt x="46" y="201"/>
                    <a:pt x="46" y="201"/>
                    <a:pt x="46" y="201"/>
                  </a:cubicBezTo>
                  <a:cubicBezTo>
                    <a:pt x="52" y="213"/>
                    <a:pt x="52" y="213"/>
                    <a:pt x="52" y="213"/>
                  </a:cubicBezTo>
                  <a:cubicBezTo>
                    <a:pt x="160" y="207"/>
                    <a:pt x="160" y="207"/>
                    <a:pt x="160" y="207"/>
                  </a:cubicBezTo>
                  <a:cubicBezTo>
                    <a:pt x="161" y="216"/>
                    <a:pt x="161" y="216"/>
                    <a:pt x="161" y="216"/>
                  </a:cubicBezTo>
                  <a:cubicBezTo>
                    <a:pt x="169" y="216"/>
                    <a:pt x="169" y="216"/>
                    <a:pt x="169" y="216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66" y="193"/>
                    <a:pt x="166" y="193"/>
                    <a:pt x="166" y="193"/>
                  </a:cubicBezTo>
                  <a:cubicBezTo>
                    <a:pt x="173" y="194"/>
                    <a:pt x="173" y="194"/>
                    <a:pt x="173" y="194"/>
                  </a:cubicBezTo>
                  <a:cubicBezTo>
                    <a:pt x="183" y="196"/>
                    <a:pt x="183" y="196"/>
                    <a:pt x="183" y="196"/>
                  </a:cubicBezTo>
                  <a:cubicBezTo>
                    <a:pt x="184" y="193"/>
                    <a:pt x="184" y="193"/>
                    <a:pt x="184" y="193"/>
                  </a:cubicBezTo>
                  <a:cubicBezTo>
                    <a:pt x="184" y="193"/>
                    <a:pt x="185" y="189"/>
                    <a:pt x="185" y="189"/>
                  </a:cubicBezTo>
                  <a:cubicBezTo>
                    <a:pt x="185" y="188"/>
                    <a:pt x="184" y="188"/>
                    <a:pt x="184" y="188"/>
                  </a:cubicBezTo>
                  <a:cubicBezTo>
                    <a:pt x="184" y="188"/>
                    <a:pt x="183" y="187"/>
                    <a:pt x="182" y="187"/>
                  </a:cubicBezTo>
                  <a:cubicBezTo>
                    <a:pt x="181" y="186"/>
                    <a:pt x="181" y="185"/>
                    <a:pt x="180" y="184"/>
                  </a:cubicBezTo>
                  <a:cubicBezTo>
                    <a:pt x="179" y="183"/>
                    <a:pt x="180" y="183"/>
                    <a:pt x="180" y="183"/>
                  </a:cubicBezTo>
                  <a:cubicBezTo>
                    <a:pt x="182" y="183"/>
                    <a:pt x="182" y="183"/>
                    <a:pt x="182" y="183"/>
                  </a:cubicBezTo>
                  <a:cubicBezTo>
                    <a:pt x="185" y="183"/>
                    <a:pt x="185" y="183"/>
                    <a:pt x="185" y="183"/>
                  </a:cubicBezTo>
                  <a:cubicBezTo>
                    <a:pt x="185" y="183"/>
                    <a:pt x="184" y="181"/>
                    <a:pt x="184" y="179"/>
                  </a:cubicBezTo>
                  <a:cubicBezTo>
                    <a:pt x="183" y="177"/>
                    <a:pt x="183" y="177"/>
                    <a:pt x="183" y="177"/>
                  </a:cubicBezTo>
                  <a:cubicBezTo>
                    <a:pt x="186" y="176"/>
                    <a:pt x="186" y="176"/>
                    <a:pt x="186" y="176"/>
                  </a:cubicBezTo>
                  <a:cubicBezTo>
                    <a:pt x="188" y="174"/>
                    <a:pt x="188" y="174"/>
                    <a:pt x="188" y="174"/>
                  </a:cubicBezTo>
                  <a:cubicBezTo>
                    <a:pt x="190" y="169"/>
                    <a:pt x="190" y="169"/>
                    <a:pt x="190" y="169"/>
                  </a:cubicBezTo>
                  <a:cubicBezTo>
                    <a:pt x="187" y="168"/>
                    <a:pt x="187" y="168"/>
                    <a:pt x="187" y="168"/>
                  </a:cubicBezTo>
                  <a:cubicBezTo>
                    <a:pt x="187" y="168"/>
                    <a:pt x="187" y="167"/>
                    <a:pt x="187" y="167"/>
                  </a:cubicBezTo>
                  <a:cubicBezTo>
                    <a:pt x="187" y="166"/>
                    <a:pt x="188" y="166"/>
                    <a:pt x="188" y="165"/>
                  </a:cubicBezTo>
                  <a:cubicBezTo>
                    <a:pt x="188" y="165"/>
                    <a:pt x="189" y="164"/>
                    <a:pt x="189" y="164"/>
                  </a:cubicBezTo>
                  <a:cubicBezTo>
                    <a:pt x="189" y="161"/>
                    <a:pt x="189" y="161"/>
                    <a:pt x="189" y="161"/>
                  </a:cubicBezTo>
                  <a:cubicBezTo>
                    <a:pt x="189" y="154"/>
                    <a:pt x="189" y="154"/>
                    <a:pt x="189" y="154"/>
                  </a:cubicBezTo>
                  <a:cubicBezTo>
                    <a:pt x="189" y="151"/>
                    <a:pt x="189" y="151"/>
                    <a:pt x="189" y="151"/>
                  </a:cubicBezTo>
                  <a:cubicBezTo>
                    <a:pt x="189" y="151"/>
                    <a:pt x="191" y="151"/>
                    <a:pt x="192" y="151"/>
                  </a:cubicBezTo>
                  <a:cubicBezTo>
                    <a:pt x="192" y="151"/>
                    <a:pt x="194" y="152"/>
                    <a:pt x="194" y="152"/>
                  </a:cubicBezTo>
                  <a:cubicBezTo>
                    <a:pt x="194" y="152"/>
                    <a:pt x="195" y="151"/>
                    <a:pt x="195" y="150"/>
                  </a:cubicBezTo>
                  <a:cubicBezTo>
                    <a:pt x="195" y="150"/>
                    <a:pt x="195" y="150"/>
                    <a:pt x="193" y="149"/>
                  </a:cubicBezTo>
                  <a:cubicBezTo>
                    <a:pt x="192" y="148"/>
                    <a:pt x="190" y="147"/>
                    <a:pt x="190" y="147"/>
                  </a:cubicBezTo>
                  <a:cubicBezTo>
                    <a:pt x="190" y="146"/>
                    <a:pt x="189" y="144"/>
                    <a:pt x="189" y="144"/>
                  </a:cubicBezTo>
                  <a:cubicBezTo>
                    <a:pt x="191" y="144"/>
                    <a:pt x="191" y="144"/>
                    <a:pt x="191" y="144"/>
                  </a:cubicBezTo>
                  <a:cubicBezTo>
                    <a:pt x="196" y="144"/>
                    <a:pt x="196" y="144"/>
                    <a:pt x="196" y="144"/>
                  </a:cubicBezTo>
                  <a:cubicBezTo>
                    <a:pt x="197" y="141"/>
                    <a:pt x="197" y="141"/>
                    <a:pt x="197" y="141"/>
                  </a:cubicBezTo>
                  <a:cubicBezTo>
                    <a:pt x="197" y="141"/>
                    <a:pt x="193" y="141"/>
                    <a:pt x="193" y="141"/>
                  </a:cubicBezTo>
                  <a:cubicBezTo>
                    <a:pt x="193" y="141"/>
                    <a:pt x="191" y="139"/>
                    <a:pt x="191" y="139"/>
                  </a:cubicBezTo>
                  <a:cubicBezTo>
                    <a:pt x="192" y="137"/>
                    <a:pt x="192" y="137"/>
                    <a:pt x="192" y="137"/>
                  </a:cubicBezTo>
                  <a:cubicBezTo>
                    <a:pt x="193" y="138"/>
                    <a:pt x="193" y="138"/>
                    <a:pt x="193" y="138"/>
                  </a:cubicBezTo>
                  <a:cubicBezTo>
                    <a:pt x="197" y="138"/>
                    <a:pt x="197" y="138"/>
                    <a:pt x="197" y="138"/>
                  </a:cubicBezTo>
                  <a:cubicBezTo>
                    <a:pt x="199" y="137"/>
                    <a:pt x="199" y="137"/>
                    <a:pt x="199" y="137"/>
                  </a:cubicBezTo>
                  <a:cubicBezTo>
                    <a:pt x="199" y="134"/>
                    <a:pt x="199" y="134"/>
                    <a:pt x="199" y="134"/>
                  </a:cubicBezTo>
                  <a:cubicBezTo>
                    <a:pt x="199" y="132"/>
                    <a:pt x="199" y="132"/>
                    <a:pt x="199" y="132"/>
                  </a:cubicBezTo>
                  <a:cubicBezTo>
                    <a:pt x="201" y="130"/>
                    <a:pt x="201" y="130"/>
                    <a:pt x="201" y="130"/>
                  </a:cubicBezTo>
                  <a:cubicBezTo>
                    <a:pt x="200" y="129"/>
                    <a:pt x="200" y="129"/>
                    <a:pt x="200" y="129"/>
                  </a:cubicBezTo>
                  <a:lnTo>
                    <a:pt x="198" y="12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solidFill>
                  <a:schemeClr val="accent6"/>
                </a:solidFill>
                <a:latin typeface="Lato Bold" charset="0"/>
              </a:endParaRPr>
            </a:p>
          </p:txBody>
        </p:sp>
        <p:sp>
          <p:nvSpPr>
            <p:cNvPr id="322" name="Freeform 39"/>
            <p:cNvSpPr>
              <a:spLocks/>
            </p:cNvSpPr>
            <p:nvPr/>
          </p:nvSpPr>
          <p:spPr bwMode="auto">
            <a:xfrm>
              <a:off x="7369190" y="2432960"/>
              <a:ext cx="418238" cy="234416"/>
            </a:xfrm>
            <a:custGeom>
              <a:avLst/>
              <a:gdLst>
                <a:gd name="T0" fmla="*/ 169 w 248"/>
                <a:gd name="T1" fmla="*/ 118 h 139"/>
                <a:gd name="T2" fmla="*/ 248 w 248"/>
                <a:gd name="T3" fmla="*/ 101 h 139"/>
                <a:gd name="T4" fmla="*/ 246 w 248"/>
                <a:gd name="T5" fmla="*/ 93 h 139"/>
                <a:gd name="T6" fmla="*/ 239 w 248"/>
                <a:gd name="T7" fmla="*/ 86 h 139"/>
                <a:gd name="T8" fmla="*/ 232 w 248"/>
                <a:gd name="T9" fmla="*/ 83 h 139"/>
                <a:gd name="T10" fmla="*/ 228 w 248"/>
                <a:gd name="T11" fmla="*/ 78 h 139"/>
                <a:gd name="T12" fmla="*/ 224 w 248"/>
                <a:gd name="T13" fmla="*/ 72 h 139"/>
                <a:gd name="T14" fmla="*/ 226 w 248"/>
                <a:gd name="T15" fmla="*/ 68 h 139"/>
                <a:gd name="T16" fmla="*/ 228 w 248"/>
                <a:gd name="T17" fmla="*/ 67 h 139"/>
                <a:gd name="T18" fmla="*/ 224 w 248"/>
                <a:gd name="T19" fmla="*/ 63 h 139"/>
                <a:gd name="T20" fmla="*/ 211 w 248"/>
                <a:gd name="T21" fmla="*/ 54 h 139"/>
                <a:gd name="T22" fmla="*/ 215 w 248"/>
                <a:gd name="T23" fmla="*/ 55 h 139"/>
                <a:gd name="T24" fmla="*/ 221 w 248"/>
                <a:gd name="T25" fmla="*/ 59 h 139"/>
                <a:gd name="T26" fmla="*/ 225 w 248"/>
                <a:gd name="T27" fmla="*/ 56 h 139"/>
                <a:gd name="T28" fmla="*/ 225 w 248"/>
                <a:gd name="T29" fmla="*/ 48 h 139"/>
                <a:gd name="T30" fmla="*/ 215 w 248"/>
                <a:gd name="T31" fmla="*/ 45 h 139"/>
                <a:gd name="T32" fmla="*/ 211 w 248"/>
                <a:gd name="T33" fmla="*/ 41 h 139"/>
                <a:gd name="T34" fmla="*/ 207 w 248"/>
                <a:gd name="T35" fmla="*/ 43 h 139"/>
                <a:gd name="T36" fmla="*/ 199 w 248"/>
                <a:gd name="T37" fmla="*/ 37 h 139"/>
                <a:gd name="T38" fmla="*/ 193 w 248"/>
                <a:gd name="T39" fmla="*/ 37 h 139"/>
                <a:gd name="T40" fmla="*/ 188 w 248"/>
                <a:gd name="T41" fmla="*/ 36 h 139"/>
                <a:gd name="T42" fmla="*/ 191 w 248"/>
                <a:gd name="T43" fmla="*/ 24 h 139"/>
                <a:gd name="T44" fmla="*/ 192 w 248"/>
                <a:gd name="T45" fmla="*/ 17 h 139"/>
                <a:gd name="T46" fmla="*/ 183 w 248"/>
                <a:gd name="T47" fmla="*/ 10 h 139"/>
                <a:gd name="T48" fmla="*/ 171 w 248"/>
                <a:gd name="T49" fmla="*/ 5 h 139"/>
                <a:gd name="T50" fmla="*/ 166 w 248"/>
                <a:gd name="T51" fmla="*/ 8 h 139"/>
                <a:gd name="T52" fmla="*/ 151 w 248"/>
                <a:gd name="T53" fmla="*/ 0 h 139"/>
                <a:gd name="T54" fmla="*/ 149 w 248"/>
                <a:gd name="T55" fmla="*/ 15 h 139"/>
                <a:gd name="T56" fmla="*/ 144 w 248"/>
                <a:gd name="T57" fmla="*/ 21 h 139"/>
                <a:gd name="T58" fmla="*/ 138 w 248"/>
                <a:gd name="T59" fmla="*/ 28 h 139"/>
                <a:gd name="T60" fmla="*/ 134 w 248"/>
                <a:gd name="T61" fmla="*/ 28 h 139"/>
                <a:gd name="T62" fmla="*/ 131 w 248"/>
                <a:gd name="T63" fmla="*/ 36 h 139"/>
                <a:gd name="T64" fmla="*/ 127 w 248"/>
                <a:gd name="T65" fmla="*/ 46 h 139"/>
                <a:gd name="T66" fmla="*/ 120 w 248"/>
                <a:gd name="T67" fmla="*/ 43 h 139"/>
                <a:gd name="T68" fmla="*/ 115 w 248"/>
                <a:gd name="T69" fmla="*/ 48 h 139"/>
                <a:gd name="T70" fmla="*/ 109 w 248"/>
                <a:gd name="T71" fmla="*/ 68 h 139"/>
                <a:gd name="T72" fmla="*/ 103 w 248"/>
                <a:gd name="T73" fmla="*/ 78 h 139"/>
                <a:gd name="T74" fmla="*/ 100 w 248"/>
                <a:gd name="T75" fmla="*/ 89 h 139"/>
                <a:gd name="T76" fmla="*/ 82 w 248"/>
                <a:gd name="T77" fmla="*/ 101 h 139"/>
                <a:gd name="T78" fmla="*/ 69 w 248"/>
                <a:gd name="T79" fmla="*/ 100 h 139"/>
                <a:gd name="T80" fmla="*/ 61 w 248"/>
                <a:gd name="T81" fmla="*/ 107 h 139"/>
                <a:gd name="T82" fmla="*/ 50 w 248"/>
                <a:gd name="T83" fmla="*/ 100 h 139"/>
                <a:gd name="T84" fmla="*/ 46 w 248"/>
                <a:gd name="T85" fmla="*/ 97 h 139"/>
                <a:gd name="T86" fmla="*/ 43 w 248"/>
                <a:gd name="T87" fmla="*/ 103 h 139"/>
                <a:gd name="T88" fmla="*/ 28 w 248"/>
                <a:gd name="T89" fmla="*/ 113 h 139"/>
                <a:gd name="T90" fmla="*/ 22 w 248"/>
                <a:gd name="T91" fmla="*/ 127 h 139"/>
                <a:gd name="T92" fmla="*/ 15 w 248"/>
                <a:gd name="T93" fmla="*/ 130 h 139"/>
                <a:gd name="T94" fmla="*/ 6 w 248"/>
                <a:gd name="T95" fmla="*/ 136 h 139"/>
                <a:gd name="T96" fmla="*/ 64 w 248"/>
                <a:gd name="T97" fmla="*/ 133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8" h="139">
                  <a:moveTo>
                    <a:pt x="116" y="127"/>
                  </a:moveTo>
                  <a:lnTo>
                    <a:pt x="169" y="118"/>
                  </a:lnTo>
                  <a:lnTo>
                    <a:pt x="243" y="103"/>
                  </a:lnTo>
                  <a:lnTo>
                    <a:pt x="248" y="101"/>
                  </a:lnTo>
                  <a:lnTo>
                    <a:pt x="248" y="98"/>
                  </a:lnTo>
                  <a:lnTo>
                    <a:pt x="246" y="93"/>
                  </a:lnTo>
                  <a:lnTo>
                    <a:pt x="243" y="89"/>
                  </a:lnTo>
                  <a:lnTo>
                    <a:pt x="239" y="86"/>
                  </a:lnTo>
                  <a:lnTo>
                    <a:pt x="237" y="86"/>
                  </a:lnTo>
                  <a:lnTo>
                    <a:pt x="232" y="83"/>
                  </a:lnTo>
                  <a:lnTo>
                    <a:pt x="231" y="80"/>
                  </a:lnTo>
                  <a:lnTo>
                    <a:pt x="228" y="78"/>
                  </a:lnTo>
                  <a:lnTo>
                    <a:pt x="226" y="74"/>
                  </a:lnTo>
                  <a:lnTo>
                    <a:pt x="224" y="72"/>
                  </a:lnTo>
                  <a:lnTo>
                    <a:pt x="224" y="70"/>
                  </a:lnTo>
                  <a:lnTo>
                    <a:pt x="226" y="68"/>
                  </a:lnTo>
                  <a:lnTo>
                    <a:pt x="230" y="70"/>
                  </a:lnTo>
                  <a:lnTo>
                    <a:pt x="228" y="67"/>
                  </a:lnTo>
                  <a:lnTo>
                    <a:pt x="226" y="64"/>
                  </a:lnTo>
                  <a:lnTo>
                    <a:pt x="224" y="63"/>
                  </a:lnTo>
                  <a:lnTo>
                    <a:pt x="215" y="60"/>
                  </a:lnTo>
                  <a:lnTo>
                    <a:pt x="211" y="54"/>
                  </a:lnTo>
                  <a:lnTo>
                    <a:pt x="211" y="53"/>
                  </a:lnTo>
                  <a:lnTo>
                    <a:pt x="215" y="55"/>
                  </a:lnTo>
                  <a:lnTo>
                    <a:pt x="220" y="56"/>
                  </a:lnTo>
                  <a:lnTo>
                    <a:pt x="221" y="59"/>
                  </a:lnTo>
                  <a:lnTo>
                    <a:pt x="227" y="60"/>
                  </a:lnTo>
                  <a:lnTo>
                    <a:pt x="225" y="56"/>
                  </a:lnTo>
                  <a:lnTo>
                    <a:pt x="225" y="51"/>
                  </a:lnTo>
                  <a:lnTo>
                    <a:pt x="225" y="48"/>
                  </a:lnTo>
                  <a:lnTo>
                    <a:pt x="221" y="49"/>
                  </a:lnTo>
                  <a:lnTo>
                    <a:pt x="215" y="45"/>
                  </a:lnTo>
                  <a:lnTo>
                    <a:pt x="212" y="41"/>
                  </a:lnTo>
                  <a:lnTo>
                    <a:pt x="211" y="41"/>
                  </a:lnTo>
                  <a:lnTo>
                    <a:pt x="210" y="43"/>
                  </a:lnTo>
                  <a:lnTo>
                    <a:pt x="207" y="43"/>
                  </a:lnTo>
                  <a:lnTo>
                    <a:pt x="203" y="39"/>
                  </a:lnTo>
                  <a:lnTo>
                    <a:pt x="199" y="37"/>
                  </a:lnTo>
                  <a:lnTo>
                    <a:pt x="195" y="36"/>
                  </a:lnTo>
                  <a:lnTo>
                    <a:pt x="193" y="37"/>
                  </a:lnTo>
                  <a:lnTo>
                    <a:pt x="190" y="38"/>
                  </a:lnTo>
                  <a:lnTo>
                    <a:pt x="188" y="36"/>
                  </a:lnTo>
                  <a:lnTo>
                    <a:pt x="188" y="25"/>
                  </a:lnTo>
                  <a:lnTo>
                    <a:pt x="191" y="24"/>
                  </a:lnTo>
                  <a:lnTo>
                    <a:pt x="193" y="21"/>
                  </a:lnTo>
                  <a:lnTo>
                    <a:pt x="192" y="17"/>
                  </a:lnTo>
                  <a:lnTo>
                    <a:pt x="188" y="14"/>
                  </a:lnTo>
                  <a:lnTo>
                    <a:pt x="183" y="10"/>
                  </a:lnTo>
                  <a:lnTo>
                    <a:pt x="173" y="4"/>
                  </a:lnTo>
                  <a:lnTo>
                    <a:pt x="171" y="5"/>
                  </a:lnTo>
                  <a:lnTo>
                    <a:pt x="168" y="8"/>
                  </a:lnTo>
                  <a:lnTo>
                    <a:pt x="166" y="8"/>
                  </a:lnTo>
                  <a:lnTo>
                    <a:pt x="160" y="5"/>
                  </a:lnTo>
                  <a:lnTo>
                    <a:pt x="151" y="0"/>
                  </a:lnTo>
                  <a:lnTo>
                    <a:pt x="151" y="8"/>
                  </a:lnTo>
                  <a:lnTo>
                    <a:pt x="149" y="15"/>
                  </a:lnTo>
                  <a:lnTo>
                    <a:pt x="147" y="18"/>
                  </a:lnTo>
                  <a:lnTo>
                    <a:pt x="144" y="21"/>
                  </a:lnTo>
                  <a:lnTo>
                    <a:pt x="139" y="30"/>
                  </a:lnTo>
                  <a:lnTo>
                    <a:pt x="138" y="28"/>
                  </a:lnTo>
                  <a:lnTo>
                    <a:pt x="135" y="28"/>
                  </a:lnTo>
                  <a:lnTo>
                    <a:pt x="134" y="28"/>
                  </a:lnTo>
                  <a:lnTo>
                    <a:pt x="133" y="32"/>
                  </a:lnTo>
                  <a:lnTo>
                    <a:pt x="131" y="36"/>
                  </a:lnTo>
                  <a:lnTo>
                    <a:pt x="128" y="44"/>
                  </a:lnTo>
                  <a:lnTo>
                    <a:pt x="127" y="46"/>
                  </a:lnTo>
                  <a:lnTo>
                    <a:pt x="125" y="45"/>
                  </a:lnTo>
                  <a:lnTo>
                    <a:pt x="120" y="43"/>
                  </a:lnTo>
                  <a:lnTo>
                    <a:pt x="116" y="41"/>
                  </a:lnTo>
                  <a:lnTo>
                    <a:pt x="115" y="48"/>
                  </a:lnTo>
                  <a:lnTo>
                    <a:pt x="112" y="60"/>
                  </a:lnTo>
                  <a:lnTo>
                    <a:pt x="109" y="68"/>
                  </a:lnTo>
                  <a:lnTo>
                    <a:pt x="104" y="73"/>
                  </a:lnTo>
                  <a:lnTo>
                    <a:pt x="103" y="78"/>
                  </a:lnTo>
                  <a:lnTo>
                    <a:pt x="104" y="86"/>
                  </a:lnTo>
                  <a:lnTo>
                    <a:pt x="100" y="89"/>
                  </a:lnTo>
                  <a:lnTo>
                    <a:pt x="89" y="95"/>
                  </a:lnTo>
                  <a:lnTo>
                    <a:pt x="82" y="101"/>
                  </a:lnTo>
                  <a:lnTo>
                    <a:pt x="73" y="103"/>
                  </a:lnTo>
                  <a:lnTo>
                    <a:pt x="69" y="100"/>
                  </a:lnTo>
                  <a:lnTo>
                    <a:pt x="63" y="107"/>
                  </a:lnTo>
                  <a:lnTo>
                    <a:pt x="61" y="107"/>
                  </a:lnTo>
                  <a:lnTo>
                    <a:pt x="56" y="105"/>
                  </a:lnTo>
                  <a:lnTo>
                    <a:pt x="50" y="100"/>
                  </a:lnTo>
                  <a:lnTo>
                    <a:pt x="49" y="97"/>
                  </a:lnTo>
                  <a:lnTo>
                    <a:pt x="46" y="97"/>
                  </a:lnTo>
                  <a:lnTo>
                    <a:pt x="45" y="99"/>
                  </a:lnTo>
                  <a:lnTo>
                    <a:pt x="43" y="103"/>
                  </a:lnTo>
                  <a:lnTo>
                    <a:pt x="39" y="109"/>
                  </a:lnTo>
                  <a:lnTo>
                    <a:pt x="28" y="113"/>
                  </a:lnTo>
                  <a:lnTo>
                    <a:pt x="25" y="118"/>
                  </a:lnTo>
                  <a:lnTo>
                    <a:pt x="22" y="127"/>
                  </a:lnTo>
                  <a:lnTo>
                    <a:pt x="18" y="128"/>
                  </a:lnTo>
                  <a:lnTo>
                    <a:pt x="15" y="130"/>
                  </a:lnTo>
                  <a:lnTo>
                    <a:pt x="10" y="133"/>
                  </a:lnTo>
                  <a:lnTo>
                    <a:pt x="6" y="136"/>
                  </a:lnTo>
                  <a:lnTo>
                    <a:pt x="0" y="139"/>
                  </a:lnTo>
                  <a:lnTo>
                    <a:pt x="64" y="133"/>
                  </a:lnTo>
                  <a:lnTo>
                    <a:pt x="116" y="127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3" name="Freeform 40"/>
            <p:cNvSpPr>
              <a:spLocks/>
            </p:cNvSpPr>
            <p:nvPr/>
          </p:nvSpPr>
          <p:spPr bwMode="auto">
            <a:xfrm>
              <a:off x="7406291" y="2750011"/>
              <a:ext cx="269831" cy="209119"/>
            </a:xfrm>
            <a:custGeom>
              <a:avLst/>
              <a:gdLst>
                <a:gd name="T0" fmla="*/ 94 w 189"/>
                <a:gd name="T1" fmla="*/ 4 h 147"/>
                <a:gd name="T2" fmla="*/ 79 w 189"/>
                <a:gd name="T3" fmla="*/ 0 h 147"/>
                <a:gd name="T4" fmla="*/ 67 w 189"/>
                <a:gd name="T5" fmla="*/ 4 h 147"/>
                <a:gd name="T6" fmla="*/ 58 w 189"/>
                <a:gd name="T7" fmla="*/ 6 h 147"/>
                <a:gd name="T8" fmla="*/ 39 w 189"/>
                <a:gd name="T9" fmla="*/ 4 h 147"/>
                <a:gd name="T10" fmla="*/ 26 w 189"/>
                <a:gd name="T11" fmla="*/ 7 h 147"/>
                <a:gd name="T12" fmla="*/ 12 w 189"/>
                <a:gd name="T13" fmla="*/ 18 h 147"/>
                <a:gd name="T14" fmla="*/ 11 w 189"/>
                <a:gd name="T15" fmla="*/ 22 h 147"/>
                <a:gd name="T16" fmla="*/ 5 w 189"/>
                <a:gd name="T17" fmla="*/ 26 h 147"/>
                <a:gd name="T18" fmla="*/ 0 w 189"/>
                <a:gd name="T19" fmla="*/ 32 h 147"/>
                <a:gd name="T20" fmla="*/ 4 w 189"/>
                <a:gd name="T21" fmla="*/ 37 h 147"/>
                <a:gd name="T22" fmla="*/ 19 w 189"/>
                <a:gd name="T23" fmla="*/ 45 h 147"/>
                <a:gd name="T24" fmla="*/ 24 w 189"/>
                <a:gd name="T25" fmla="*/ 53 h 147"/>
                <a:gd name="T26" fmla="*/ 34 w 189"/>
                <a:gd name="T27" fmla="*/ 64 h 147"/>
                <a:gd name="T28" fmla="*/ 55 w 189"/>
                <a:gd name="T29" fmla="*/ 81 h 147"/>
                <a:gd name="T30" fmla="*/ 66 w 189"/>
                <a:gd name="T31" fmla="*/ 96 h 147"/>
                <a:gd name="T32" fmla="*/ 76 w 189"/>
                <a:gd name="T33" fmla="*/ 102 h 147"/>
                <a:gd name="T34" fmla="*/ 82 w 189"/>
                <a:gd name="T35" fmla="*/ 107 h 147"/>
                <a:gd name="T36" fmla="*/ 87 w 189"/>
                <a:gd name="T37" fmla="*/ 114 h 147"/>
                <a:gd name="T38" fmla="*/ 89 w 189"/>
                <a:gd name="T39" fmla="*/ 119 h 147"/>
                <a:gd name="T40" fmla="*/ 91 w 189"/>
                <a:gd name="T41" fmla="*/ 124 h 147"/>
                <a:gd name="T42" fmla="*/ 95 w 189"/>
                <a:gd name="T43" fmla="*/ 125 h 147"/>
                <a:gd name="T44" fmla="*/ 98 w 189"/>
                <a:gd name="T45" fmla="*/ 128 h 147"/>
                <a:gd name="T46" fmla="*/ 99 w 189"/>
                <a:gd name="T47" fmla="*/ 133 h 147"/>
                <a:gd name="T48" fmla="*/ 103 w 189"/>
                <a:gd name="T49" fmla="*/ 138 h 147"/>
                <a:gd name="T50" fmla="*/ 104 w 189"/>
                <a:gd name="T51" fmla="*/ 145 h 147"/>
                <a:gd name="T52" fmla="*/ 108 w 189"/>
                <a:gd name="T53" fmla="*/ 147 h 147"/>
                <a:gd name="T54" fmla="*/ 110 w 189"/>
                <a:gd name="T55" fmla="*/ 140 h 147"/>
                <a:gd name="T56" fmla="*/ 116 w 189"/>
                <a:gd name="T57" fmla="*/ 140 h 147"/>
                <a:gd name="T58" fmla="*/ 117 w 189"/>
                <a:gd name="T59" fmla="*/ 137 h 147"/>
                <a:gd name="T60" fmla="*/ 112 w 189"/>
                <a:gd name="T61" fmla="*/ 136 h 147"/>
                <a:gd name="T62" fmla="*/ 110 w 189"/>
                <a:gd name="T63" fmla="*/ 133 h 147"/>
                <a:gd name="T64" fmla="*/ 115 w 189"/>
                <a:gd name="T65" fmla="*/ 132 h 147"/>
                <a:gd name="T66" fmla="*/ 119 w 189"/>
                <a:gd name="T67" fmla="*/ 135 h 147"/>
                <a:gd name="T68" fmla="*/ 124 w 189"/>
                <a:gd name="T69" fmla="*/ 128 h 147"/>
                <a:gd name="T70" fmla="*/ 123 w 189"/>
                <a:gd name="T71" fmla="*/ 123 h 147"/>
                <a:gd name="T72" fmla="*/ 130 w 189"/>
                <a:gd name="T73" fmla="*/ 123 h 147"/>
                <a:gd name="T74" fmla="*/ 135 w 189"/>
                <a:gd name="T75" fmla="*/ 119 h 147"/>
                <a:gd name="T76" fmla="*/ 131 w 189"/>
                <a:gd name="T77" fmla="*/ 118 h 147"/>
                <a:gd name="T78" fmla="*/ 129 w 189"/>
                <a:gd name="T79" fmla="*/ 115 h 147"/>
                <a:gd name="T80" fmla="*/ 133 w 189"/>
                <a:gd name="T81" fmla="*/ 115 h 147"/>
                <a:gd name="T82" fmla="*/ 138 w 189"/>
                <a:gd name="T83" fmla="*/ 117 h 147"/>
                <a:gd name="T84" fmla="*/ 145 w 189"/>
                <a:gd name="T85" fmla="*/ 110 h 147"/>
                <a:gd name="T86" fmla="*/ 141 w 189"/>
                <a:gd name="T87" fmla="*/ 105 h 147"/>
                <a:gd name="T88" fmla="*/ 143 w 189"/>
                <a:gd name="T89" fmla="*/ 103 h 147"/>
                <a:gd name="T90" fmla="*/ 149 w 189"/>
                <a:gd name="T91" fmla="*/ 103 h 147"/>
                <a:gd name="T92" fmla="*/ 155 w 189"/>
                <a:gd name="T93" fmla="*/ 93 h 147"/>
                <a:gd name="T94" fmla="*/ 164 w 189"/>
                <a:gd name="T95" fmla="*/ 89 h 147"/>
                <a:gd name="T96" fmla="*/ 169 w 189"/>
                <a:gd name="T97" fmla="*/ 81 h 147"/>
                <a:gd name="T98" fmla="*/ 165 w 189"/>
                <a:gd name="T99" fmla="*/ 75 h 147"/>
                <a:gd name="T100" fmla="*/ 169 w 189"/>
                <a:gd name="T101" fmla="*/ 75 h 147"/>
                <a:gd name="T102" fmla="*/ 170 w 189"/>
                <a:gd name="T103" fmla="*/ 70 h 147"/>
                <a:gd name="T104" fmla="*/ 175 w 189"/>
                <a:gd name="T105" fmla="*/ 60 h 147"/>
                <a:gd name="T106" fmla="*/ 178 w 189"/>
                <a:gd name="T107" fmla="*/ 54 h 147"/>
                <a:gd name="T108" fmla="*/ 187 w 189"/>
                <a:gd name="T109" fmla="*/ 46 h 147"/>
                <a:gd name="T110" fmla="*/ 138 w 189"/>
                <a:gd name="T111" fmla="*/ 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9" h="147">
                  <a:moveTo>
                    <a:pt x="98" y="14"/>
                  </a:moveTo>
                  <a:cubicBezTo>
                    <a:pt x="94" y="4"/>
                    <a:pt x="94" y="4"/>
                    <a:pt x="94" y="4"/>
                  </a:cubicBezTo>
                  <a:cubicBezTo>
                    <a:pt x="88" y="1"/>
                    <a:pt x="88" y="1"/>
                    <a:pt x="88" y="1"/>
                  </a:cubicBezTo>
                  <a:cubicBezTo>
                    <a:pt x="79" y="0"/>
                    <a:pt x="79" y="0"/>
                    <a:pt x="79" y="0"/>
                  </a:cubicBezTo>
                  <a:cubicBezTo>
                    <a:pt x="72" y="1"/>
                    <a:pt x="72" y="1"/>
                    <a:pt x="72" y="1"/>
                  </a:cubicBezTo>
                  <a:cubicBezTo>
                    <a:pt x="67" y="4"/>
                    <a:pt x="67" y="4"/>
                    <a:pt x="67" y="4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46" y="4"/>
                    <a:pt x="46" y="4"/>
                    <a:pt x="46" y="4"/>
                  </a:cubicBezTo>
                  <a:cubicBezTo>
                    <a:pt x="39" y="4"/>
                    <a:pt x="39" y="4"/>
                    <a:pt x="39" y="4"/>
                  </a:cubicBezTo>
                  <a:cubicBezTo>
                    <a:pt x="31" y="5"/>
                    <a:pt x="31" y="5"/>
                    <a:pt x="31" y="5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2" y="18"/>
                    <a:pt x="12" y="18"/>
                    <a:pt x="12" y="18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1" y="22"/>
                    <a:pt x="11" y="22"/>
                    <a:pt x="11" y="22"/>
                  </a:cubicBezTo>
                  <a:cubicBezTo>
                    <a:pt x="9" y="23"/>
                    <a:pt x="9" y="23"/>
                    <a:pt x="9" y="23"/>
                  </a:cubicBezTo>
                  <a:cubicBezTo>
                    <a:pt x="5" y="26"/>
                    <a:pt x="5" y="26"/>
                    <a:pt x="5" y="26"/>
                  </a:cubicBezTo>
                  <a:cubicBezTo>
                    <a:pt x="0" y="29"/>
                    <a:pt x="0" y="29"/>
                    <a:pt x="0" y="29"/>
                  </a:cubicBezTo>
                  <a:cubicBezTo>
                    <a:pt x="0" y="32"/>
                    <a:pt x="0" y="32"/>
                    <a:pt x="0" y="32"/>
                  </a:cubicBezTo>
                  <a:cubicBezTo>
                    <a:pt x="2" y="34"/>
                    <a:pt x="2" y="34"/>
                    <a:pt x="2" y="34"/>
                  </a:cubicBezTo>
                  <a:cubicBezTo>
                    <a:pt x="4" y="37"/>
                    <a:pt x="4" y="37"/>
                    <a:pt x="4" y="37"/>
                  </a:cubicBezTo>
                  <a:cubicBezTo>
                    <a:pt x="16" y="42"/>
                    <a:pt x="16" y="42"/>
                    <a:pt x="16" y="42"/>
                  </a:cubicBezTo>
                  <a:cubicBezTo>
                    <a:pt x="19" y="45"/>
                    <a:pt x="19" y="45"/>
                    <a:pt x="19" y="45"/>
                  </a:cubicBezTo>
                  <a:cubicBezTo>
                    <a:pt x="22" y="49"/>
                    <a:pt x="22" y="49"/>
                    <a:pt x="22" y="49"/>
                  </a:cubicBezTo>
                  <a:cubicBezTo>
                    <a:pt x="24" y="53"/>
                    <a:pt x="24" y="53"/>
                    <a:pt x="24" y="53"/>
                  </a:cubicBezTo>
                  <a:cubicBezTo>
                    <a:pt x="29" y="58"/>
                    <a:pt x="29" y="58"/>
                    <a:pt x="29" y="58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50" y="77"/>
                    <a:pt x="50" y="77"/>
                    <a:pt x="50" y="77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61" y="89"/>
                    <a:pt x="61" y="89"/>
                    <a:pt x="61" y="89"/>
                  </a:cubicBezTo>
                  <a:cubicBezTo>
                    <a:pt x="66" y="96"/>
                    <a:pt x="66" y="96"/>
                    <a:pt x="66" y="96"/>
                  </a:cubicBezTo>
                  <a:cubicBezTo>
                    <a:pt x="73" y="99"/>
                    <a:pt x="73" y="99"/>
                    <a:pt x="73" y="99"/>
                  </a:cubicBezTo>
                  <a:cubicBezTo>
                    <a:pt x="76" y="102"/>
                    <a:pt x="76" y="102"/>
                    <a:pt x="76" y="102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82" y="107"/>
                    <a:pt x="82" y="107"/>
                    <a:pt x="82" y="107"/>
                  </a:cubicBezTo>
                  <a:cubicBezTo>
                    <a:pt x="84" y="109"/>
                    <a:pt x="84" y="109"/>
                    <a:pt x="84" y="109"/>
                  </a:cubicBezTo>
                  <a:cubicBezTo>
                    <a:pt x="87" y="114"/>
                    <a:pt x="87" y="114"/>
                    <a:pt x="87" y="114"/>
                  </a:cubicBezTo>
                  <a:cubicBezTo>
                    <a:pt x="89" y="117"/>
                    <a:pt x="89" y="117"/>
                    <a:pt x="89" y="117"/>
                  </a:cubicBezTo>
                  <a:cubicBezTo>
                    <a:pt x="89" y="119"/>
                    <a:pt x="89" y="119"/>
                    <a:pt x="89" y="119"/>
                  </a:cubicBezTo>
                  <a:cubicBezTo>
                    <a:pt x="90" y="122"/>
                    <a:pt x="90" y="122"/>
                    <a:pt x="90" y="122"/>
                  </a:cubicBezTo>
                  <a:cubicBezTo>
                    <a:pt x="91" y="124"/>
                    <a:pt x="91" y="124"/>
                    <a:pt x="91" y="124"/>
                  </a:cubicBezTo>
                  <a:cubicBezTo>
                    <a:pt x="92" y="124"/>
                    <a:pt x="92" y="124"/>
                    <a:pt x="92" y="124"/>
                  </a:cubicBezTo>
                  <a:cubicBezTo>
                    <a:pt x="95" y="125"/>
                    <a:pt x="95" y="125"/>
                    <a:pt x="95" y="125"/>
                  </a:cubicBezTo>
                  <a:cubicBezTo>
                    <a:pt x="98" y="127"/>
                    <a:pt x="98" y="127"/>
                    <a:pt x="98" y="127"/>
                  </a:cubicBezTo>
                  <a:cubicBezTo>
                    <a:pt x="98" y="128"/>
                    <a:pt x="98" y="128"/>
                    <a:pt x="98" y="128"/>
                  </a:cubicBezTo>
                  <a:cubicBezTo>
                    <a:pt x="98" y="130"/>
                    <a:pt x="98" y="130"/>
                    <a:pt x="98" y="130"/>
                  </a:cubicBezTo>
                  <a:cubicBezTo>
                    <a:pt x="99" y="133"/>
                    <a:pt x="99" y="133"/>
                    <a:pt x="99" y="133"/>
                  </a:cubicBezTo>
                  <a:cubicBezTo>
                    <a:pt x="103" y="137"/>
                    <a:pt x="103" y="137"/>
                    <a:pt x="103" y="137"/>
                  </a:cubicBezTo>
                  <a:cubicBezTo>
                    <a:pt x="103" y="138"/>
                    <a:pt x="103" y="138"/>
                    <a:pt x="103" y="138"/>
                  </a:cubicBezTo>
                  <a:cubicBezTo>
                    <a:pt x="103" y="142"/>
                    <a:pt x="103" y="142"/>
                    <a:pt x="103" y="142"/>
                  </a:cubicBezTo>
                  <a:cubicBezTo>
                    <a:pt x="104" y="145"/>
                    <a:pt x="104" y="145"/>
                    <a:pt x="104" y="145"/>
                  </a:cubicBezTo>
                  <a:cubicBezTo>
                    <a:pt x="106" y="146"/>
                    <a:pt x="106" y="146"/>
                    <a:pt x="106" y="146"/>
                  </a:cubicBezTo>
                  <a:cubicBezTo>
                    <a:pt x="108" y="147"/>
                    <a:pt x="108" y="147"/>
                    <a:pt x="108" y="147"/>
                  </a:cubicBezTo>
                  <a:cubicBezTo>
                    <a:pt x="108" y="141"/>
                    <a:pt x="108" y="141"/>
                    <a:pt x="108" y="141"/>
                  </a:cubicBezTo>
                  <a:cubicBezTo>
                    <a:pt x="110" y="140"/>
                    <a:pt x="110" y="140"/>
                    <a:pt x="110" y="140"/>
                  </a:cubicBezTo>
                  <a:cubicBezTo>
                    <a:pt x="115" y="140"/>
                    <a:pt x="115" y="140"/>
                    <a:pt x="115" y="140"/>
                  </a:cubicBezTo>
                  <a:cubicBezTo>
                    <a:pt x="116" y="140"/>
                    <a:pt x="116" y="140"/>
                    <a:pt x="116" y="140"/>
                  </a:cubicBezTo>
                  <a:cubicBezTo>
                    <a:pt x="116" y="140"/>
                    <a:pt x="118" y="139"/>
                    <a:pt x="118" y="139"/>
                  </a:cubicBezTo>
                  <a:cubicBezTo>
                    <a:pt x="118" y="138"/>
                    <a:pt x="117" y="137"/>
                    <a:pt x="117" y="137"/>
                  </a:cubicBezTo>
                  <a:cubicBezTo>
                    <a:pt x="116" y="137"/>
                    <a:pt x="116" y="137"/>
                    <a:pt x="116" y="137"/>
                  </a:cubicBezTo>
                  <a:cubicBezTo>
                    <a:pt x="116" y="137"/>
                    <a:pt x="112" y="136"/>
                    <a:pt x="112" y="136"/>
                  </a:cubicBezTo>
                  <a:cubicBezTo>
                    <a:pt x="111" y="136"/>
                    <a:pt x="110" y="134"/>
                    <a:pt x="110" y="134"/>
                  </a:cubicBezTo>
                  <a:cubicBezTo>
                    <a:pt x="110" y="133"/>
                    <a:pt x="110" y="133"/>
                    <a:pt x="110" y="133"/>
                  </a:cubicBezTo>
                  <a:cubicBezTo>
                    <a:pt x="111" y="129"/>
                    <a:pt x="111" y="129"/>
                    <a:pt x="111" y="129"/>
                  </a:cubicBezTo>
                  <a:cubicBezTo>
                    <a:pt x="115" y="132"/>
                    <a:pt x="115" y="132"/>
                    <a:pt x="115" y="132"/>
                  </a:cubicBezTo>
                  <a:cubicBezTo>
                    <a:pt x="116" y="133"/>
                    <a:pt x="116" y="133"/>
                    <a:pt x="116" y="133"/>
                  </a:cubicBezTo>
                  <a:cubicBezTo>
                    <a:pt x="119" y="135"/>
                    <a:pt x="119" y="135"/>
                    <a:pt x="119" y="135"/>
                  </a:cubicBezTo>
                  <a:cubicBezTo>
                    <a:pt x="123" y="134"/>
                    <a:pt x="123" y="134"/>
                    <a:pt x="123" y="134"/>
                  </a:cubicBezTo>
                  <a:cubicBezTo>
                    <a:pt x="124" y="128"/>
                    <a:pt x="124" y="128"/>
                    <a:pt x="124" y="128"/>
                  </a:cubicBezTo>
                  <a:cubicBezTo>
                    <a:pt x="124" y="127"/>
                    <a:pt x="124" y="127"/>
                    <a:pt x="124" y="127"/>
                  </a:cubicBezTo>
                  <a:cubicBezTo>
                    <a:pt x="123" y="123"/>
                    <a:pt x="123" y="123"/>
                    <a:pt x="123" y="123"/>
                  </a:cubicBezTo>
                  <a:cubicBezTo>
                    <a:pt x="126" y="123"/>
                    <a:pt x="126" y="123"/>
                    <a:pt x="126" y="123"/>
                  </a:cubicBezTo>
                  <a:cubicBezTo>
                    <a:pt x="130" y="123"/>
                    <a:pt x="130" y="123"/>
                    <a:pt x="130" y="123"/>
                  </a:cubicBezTo>
                  <a:cubicBezTo>
                    <a:pt x="135" y="120"/>
                    <a:pt x="135" y="120"/>
                    <a:pt x="135" y="120"/>
                  </a:cubicBezTo>
                  <a:cubicBezTo>
                    <a:pt x="135" y="119"/>
                    <a:pt x="135" y="119"/>
                    <a:pt x="135" y="119"/>
                  </a:cubicBezTo>
                  <a:cubicBezTo>
                    <a:pt x="133" y="118"/>
                    <a:pt x="133" y="118"/>
                    <a:pt x="133" y="118"/>
                  </a:cubicBezTo>
                  <a:cubicBezTo>
                    <a:pt x="131" y="118"/>
                    <a:pt x="131" y="118"/>
                    <a:pt x="131" y="118"/>
                  </a:cubicBezTo>
                  <a:cubicBezTo>
                    <a:pt x="129" y="117"/>
                    <a:pt x="129" y="117"/>
                    <a:pt x="129" y="117"/>
                  </a:cubicBezTo>
                  <a:cubicBezTo>
                    <a:pt x="129" y="115"/>
                    <a:pt x="129" y="115"/>
                    <a:pt x="129" y="115"/>
                  </a:cubicBezTo>
                  <a:cubicBezTo>
                    <a:pt x="132" y="114"/>
                    <a:pt x="132" y="114"/>
                    <a:pt x="132" y="114"/>
                  </a:cubicBezTo>
                  <a:cubicBezTo>
                    <a:pt x="133" y="115"/>
                    <a:pt x="133" y="115"/>
                    <a:pt x="133" y="115"/>
                  </a:cubicBezTo>
                  <a:cubicBezTo>
                    <a:pt x="136" y="117"/>
                    <a:pt x="136" y="117"/>
                    <a:pt x="136" y="117"/>
                  </a:cubicBezTo>
                  <a:cubicBezTo>
                    <a:pt x="138" y="117"/>
                    <a:pt x="138" y="117"/>
                    <a:pt x="138" y="117"/>
                  </a:cubicBezTo>
                  <a:cubicBezTo>
                    <a:pt x="142" y="114"/>
                    <a:pt x="142" y="114"/>
                    <a:pt x="142" y="114"/>
                  </a:cubicBezTo>
                  <a:cubicBezTo>
                    <a:pt x="145" y="110"/>
                    <a:pt x="145" y="110"/>
                    <a:pt x="145" y="110"/>
                  </a:cubicBezTo>
                  <a:cubicBezTo>
                    <a:pt x="144" y="107"/>
                    <a:pt x="144" y="107"/>
                    <a:pt x="144" y="107"/>
                  </a:cubicBezTo>
                  <a:cubicBezTo>
                    <a:pt x="141" y="105"/>
                    <a:pt x="141" y="105"/>
                    <a:pt x="141" y="105"/>
                  </a:cubicBezTo>
                  <a:cubicBezTo>
                    <a:pt x="141" y="104"/>
                    <a:pt x="141" y="104"/>
                    <a:pt x="141" y="104"/>
                  </a:cubicBezTo>
                  <a:cubicBezTo>
                    <a:pt x="143" y="103"/>
                    <a:pt x="143" y="103"/>
                    <a:pt x="143" y="103"/>
                  </a:cubicBezTo>
                  <a:cubicBezTo>
                    <a:pt x="147" y="105"/>
                    <a:pt x="147" y="105"/>
                    <a:pt x="147" y="105"/>
                  </a:cubicBezTo>
                  <a:cubicBezTo>
                    <a:pt x="149" y="103"/>
                    <a:pt x="149" y="103"/>
                    <a:pt x="149" y="103"/>
                  </a:cubicBezTo>
                  <a:cubicBezTo>
                    <a:pt x="151" y="100"/>
                    <a:pt x="151" y="100"/>
                    <a:pt x="151" y="100"/>
                  </a:cubicBezTo>
                  <a:cubicBezTo>
                    <a:pt x="155" y="93"/>
                    <a:pt x="155" y="93"/>
                    <a:pt x="155" y="93"/>
                  </a:cubicBezTo>
                  <a:cubicBezTo>
                    <a:pt x="159" y="90"/>
                    <a:pt x="159" y="90"/>
                    <a:pt x="159" y="90"/>
                  </a:cubicBezTo>
                  <a:cubicBezTo>
                    <a:pt x="164" y="89"/>
                    <a:pt x="164" y="89"/>
                    <a:pt x="164" y="89"/>
                  </a:cubicBezTo>
                  <a:cubicBezTo>
                    <a:pt x="167" y="84"/>
                    <a:pt x="167" y="84"/>
                    <a:pt x="167" y="84"/>
                  </a:cubicBezTo>
                  <a:cubicBezTo>
                    <a:pt x="169" y="81"/>
                    <a:pt x="169" y="81"/>
                    <a:pt x="169" y="81"/>
                  </a:cubicBezTo>
                  <a:cubicBezTo>
                    <a:pt x="167" y="79"/>
                    <a:pt x="167" y="79"/>
                    <a:pt x="167" y="79"/>
                  </a:cubicBezTo>
                  <a:cubicBezTo>
                    <a:pt x="165" y="75"/>
                    <a:pt x="165" y="75"/>
                    <a:pt x="165" y="75"/>
                  </a:cubicBezTo>
                  <a:cubicBezTo>
                    <a:pt x="167" y="75"/>
                    <a:pt x="167" y="75"/>
                    <a:pt x="167" y="75"/>
                  </a:cubicBezTo>
                  <a:cubicBezTo>
                    <a:pt x="169" y="75"/>
                    <a:pt x="169" y="75"/>
                    <a:pt x="169" y="75"/>
                  </a:cubicBezTo>
                  <a:cubicBezTo>
                    <a:pt x="169" y="72"/>
                    <a:pt x="169" y="72"/>
                    <a:pt x="169" y="72"/>
                  </a:cubicBezTo>
                  <a:cubicBezTo>
                    <a:pt x="170" y="70"/>
                    <a:pt x="170" y="70"/>
                    <a:pt x="170" y="70"/>
                  </a:cubicBezTo>
                  <a:cubicBezTo>
                    <a:pt x="173" y="66"/>
                    <a:pt x="173" y="66"/>
                    <a:pt x="173" y="66"/>
                  </a:cubicBezTo>
                  <a:cubicBezTo>
                    <a:pt x="175" y="60"/>
                    <a:pt x="175" y="60"/>
                    <a:pt x="175" y="60"/>
                  </a:cubicBezTo>
                  <a:cubicBezTo>
                    <a:pt x="177" y="56"/>
                    <a:pt x="177" y="56"/>
                    <a:pt x="177" y="56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80" y="52"/>
                    <a:pt x="180" y="52"/>
                    <a:pt x="180" y="52"/>
                  </a:cubicBezTo>
                  <a:cubicBezTo>
                    <a:pt x="187" y="46"/>
                    <a:pt x="187" y="46"/>
                    <a:pt x="187" y="46"/>
                  </a:cubicBezTo>
                  <a:cubicBezTo>
                    <a:pt x="189" y="44"/>
                    <a:pt x="189" y="44"/>
                    <a:pt x="189" y="44"/>
                  </a:cubicBezTo>
                  <a:cubicBezTo>
                    <a:pt x="138" y="6"/>
                    <a:pt x="138" y="6"/>
                    <a:pt x="138" y="6"/>
                  </a:cubicBezTo>
                  <a:lnTo>
                    <a:pt x="98" y="1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4" name="Freeform 41"/>
            <p:cNvSpPr>
              <a:spLocks/>
            </p:cNvSpPr>
            <p:nvPr/>
          </p:nvSpPr>
          <p:spPr bwMode="auto">
            <a:xfrm>
              <a:off x="7128028" y="2788799"/>
              <a:ext cx="212492" cy="340661"/>
            </a:xfrm>
            <a:custGeom>
              <a:avLst/>
              <a:gdLst>
                <a:gd name="T0" fmla="*/ 39 w 126"/>
                <a:gd name="T1" fmla="*/ 183 h 202"/>
                <a:gd name="T2" fmla="*/ 33 w 126"/>
                <a:gd name="T3" fmla="*/ 176 h 202"/>
                <a:gd name="T4" fmla="*/ 36 w 126"/>
                <a:gd name="T5" fmla="*/ 172 h 202"/>
                <a:gd name="T6" fmla="*/ 51 w 126"/>
                <a:gd name="T7" fmla="*/ 168 h 202"/>
                <a:gd name="T8" fmla="*/ 125 w 126"/>
                <a:gd name="T9" fmla="*/ 161 h 202"/>
                <a:gd name="T10" fmla="*/ 120 w 126"/>
                <a:gd name="T11" fmla="*/ 153 h 202"/>
                <a:gd name="T12" fmla="*/ 119 w 126"/>
                <a:gd name="T13" fmla="*/ 148 h 202"/>
                <a:gd name="T14" fmla="*/ 120 w 126"/>
                <a:gd name="T15" fmla="*/ 141 h 202"/>
                <a:gd name="T16" fmla="*/ 116 w 126"/>
                <a:gd name="T17" fmla="*/ 130 h 202"/>
                <a:gd name="T18" fmla="*/ 119 w 126"/>
                <a:gd name="T19" fmla="*/ 123 h 202"/>
                <a:gd name="T20" fmla="*/ 116 w 126"/>
                <a:gd name="T21" fmla="*/ 117 h 202"/>
                <a:gd name="T22" fmla="*/ 122 w 126"/>
                <a:gd name="T23" fmla="*/ 110 h 202"/>
                <a:gd name="T24" fmla="*/ 119 w 126"/>
                <a:gd name="T25" fmla="*/ 104 h 202"/>
                <a:gd name="T26" fmla="*/ 115 w 126"/>
                <a:gd name="T27" fmla="*/ 95 h 202"/>
                <a:gd name="T28" fmla="*/ 106 w 126"/>
                <a:gd name="T29" fmla="*/ 75 h 202"/>
                <a:gd name="T30" fmla="*/ 89 w 126"/>
                <a:gd name="T31" fmla="*/ 12 h 202"/>
                <a:gd name="T32" fmla="*/ 94 w 126"/>
                <a:gd name="T33" fmla="*/ 0 h 202"/>
                <a:gd name="T34" fmla="*/ 1 w 126"/>
                <a:gd name="T35" fmla="*/ 7 h 202"/>
                <a:gd name="T36" fmla="*/ 0 w 126"/>
                <a:gd name="T37" fmla="*/ 106 h 202"/>
                <a:gd name="T38" fmla="*/ 6 w 126"/>
                <a:gd name="T39" fmla="*/ 196 h 202"/>
                <a:gd name="T40" fmla="*/ 11 w 126"/>
                <a:gd name="T41" fmla="*/ 197 h 202"/>
                <a:gd name="T42" fmla="*/ 16 w 126"/>
                <a:gd name="T43" fmla="*/ 195 h 202"/>
                <a:gd name="T44" fmla="*/ 16 w 126"/>
                <a:gd name="T45" fmla="*/ 187 h 202"/>
                <a:gd name="T46" fmla="*/ 21 w 126"/>
                <a:gd name="T47" fmla="*/ 184 h 202"/>
                <a:gd name="T48" fmla="*/ 22 w 126"/>
                <a:gd name="T49" fmla="*/ 189 h 202"/>
                <a:gd name="T50" fmla="*/ 22 w 126"/>
                <a:gd name="T51" fmla="*/ 193 h 202"/>
                <a:gd name="T52" fmla="*/ 25 w 126"/>
                <a:gd name="T53" fmla="*/ 195 h 202"/>
                <a:gd name="T54" fmla="*/ 27 w 126"/>
                <a:gd name="T55" fmla="*/ 199 h 202"/>
                <a:gd name="T56" fmla="*/ 25 w 126"/>
                <a:gd name="T57" fmla="*/ 202 h 202"/>
                <a:gd name="T58" fmla="*/ 31 w 126"/>
                <a:gd name="T59" fmla="*/ 200 h 202"/>
                <a:gd name="T60" fmla="*/ 38 w 126"/>
                <a:gd name="T61" fmla="*/ 197 h 202"/>
                <a:gd name="T62" fmla="*/ 43 w 126"/>
                <a:gd name="T63" fmla="*/ 196 h 202"/>
                <a:gd name="T64" fmla="*/ 44 w 126"/>
                <a:gd name="T65" fmla="*/ 195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6" h="202">
                  <a:moveTo>
                    <a:pt x="40" y="188"/>
                  </a:moveTo>
                  <a:lnTo>
                    <a:pt x="39" y="183"/>
                  </a:lnTo>
                  <a:lnTo>
                    <a:pt x="35" y="178"/>
                  </a:lnTo>
                  <a:lnTo>
                    <a:pt x="33" y="176"/>
                  </a:lnTo>
                  <a:lnTo>
                    <a:pt x="33" y="173"/>
                  </a:lnTo>
                  <a:lnTo>
                    <a:pt x="36" y="172"/>
                  </a:lnTo>
                  <a:lnTo>
                    <a:pt x="43" y="170"/>
                  </a:lnTo>
                  <a:lnTo>
                    <a:pt x="51" y="168"/>
                  </a:lnTo>
                  <a:lnTo>
                    <a:pt x="126" y="162"/>
                  </a:lnTo>
                  <a:lnTo>
                    <a:pt x="125" y="161"/>
                  </a:lnTo>
                  <a:lnTo>
                    <a:pt x="121" y="156"/>
                  </a:lnTo>
                  <a:lnTo>
                    <a:pt x="120" y="153"/>
                  </a:lnTo>
                  <a:lnTo>
                    <a:pt x="118" y="150"/>
                  </a:lnTo>
                  <a:lnTo>
                    <a:pt x="119" y="148"/>
                  </a:lnTo>
                  <a:lnTo>
                    <a:pt x="121" y="146"/>
                  </a:lnTo>
                  <a:lnTo>
                    <a:pt x="120" y="141"/>
                  </a:lnTo>
                  <a:lnTo>
                    <a:pt x="118" y="138"/>
                  </a:lnTo>
                  <a:lnTo>
                    <a:pt x="116" y="130"/>
                  </a:lnTo>
                  <a:lnTo>
                    <a:pt x="116" y="125"/>
                  </a:lnTo>
                  <a:lnTo>
                    <a:pt x="119" y="123"/>
                  </a:lnTo>
                  <a:lnTo>
                    <a:pt x="120" y="119"/>
                  </a:lnTo>
                  <a:lnTo>
                    <a:pt x="116" y="117"/>
                  </a:lnTo>
                  <a:lnTo>
                    <a:pt x="121" y="114"/>
                  </a:lnTo>
                  <a:lnTo>
                    <a:pt x="122" y="110"/>
                  </a:lnTo>
                  <a:lnTo>
                    <a:pt x="120" y="108"/>
                  </a:lnTo>
                  <a:lnTo>
                    <a:pt x="119" y="104"/>
                  </a:lnTo>
                  <a:lnTo>
                    <a:pt x="119" y="100"/>
                  </a:lnTo>
                  <a:lnTo>
                    <a:pt x="115" y="95"/>
                  </a:lnTo>
                  <a:lnTo>
                    <a:pt x="108" y="83"/>
                  </a:lnTo>
                  <a:lnTo>
                    <a:pt x="106" y="75"/>
                  </a:lnTo>
                  <a:lnTo>
                    <a:pt x="96" y="41"/>
                  </a:lnTo>
                  <a:lnTo>
                    <a:pt x="89" y="12"/>
                  </a:lnTo>
                  <a:lnTo>
                    <a:pt x="87" y="0"/>
                  </a:lnTo>
                  <a:lnTo>
                    <a:pt x="94" y="0"/>
                  </a:lnTo>
                  <a:lnTo>
                    <a:pt x="94" y="0"/>
                  </a:lnTo>
                  <a:lnTo>
                    <a:pt x="1" y="7"/>
                  </a:lnTo>
                  <a:lnTo>
                    <a:pt x="1" y="14"/>
                  </a:lnTo>
                  <a:lnTo>
                    <a:pt x="0" y="106"/>
                  </a:lnTo>
                  <a:lnTo>
                    <a:pt x="0" y="155"/>
                  </a:lnTo>
                  <a:lnTo>
                    <a:pt x="6" y="196"/>
                  </a:lnTo>
                  <a:lnTo>
                    <a:pt x="8" y="196"/>
                  </a:lnTo>
                  <a:lnTo>
                    <a:pt x="11" y="197"/>
                  </a:lnTo>
                  <a:lnTo>
                    <a:pt x="15" y="198"/>
                  </a:lnTo>
                  <a:lnTo>
                    <a:pt x="16" y="195"/>
                  </a:lnTo>
                  <a:lnTo>
                    <a:pt x="15" y="191"/>
                  </a:lnTo>
                  <a:lnTo>
                    <a:pt x="16" y="187"/>
                  </a:lnTo>
                  <a:lnTo>
                    <a:pt x="18" y="185"/>
                  </a:lnTo>
                  <a:lnTo>
                    <a:pt x="21" y="184"/>
                  </a:lnTo>
                  <a:lnTo>
                    <a:pt x="22" y="186"/>
                  </a:lnTo>
                  <a:lnTo>
                    <a:pt x="22" y="189"/>
                  </a:lnTo>
                  <a:lnTo>
                    <a:pt x="21" y="191"/>
                  </a:lnTo>
                  <a:lnTo>
                    <a:pt x="22" y="193"/>
                  </a:lnTo>
                  <a:lnTo>
                    <a:pt x="23" y="194"/>
                  </a:lnTo>
                  <a:lnTo>
                    <a:pt x="25" y="195"/>
                  </a:lnTo>
                  <a:lnTo>
                    <a:pt x="27" y="197"/>
                  </a:lnTo>
                  <a:lnTo>
                    <a:pt x="27" y="199"/>
                  </a:lnTo>
                  <a:lnTo>
                    <a:pt x="27" y="200"/>
                  </a:lnTo>
                  <a:lnTo>
                    <a:pt x="25" y="202"/>
                  </a:lnTo>
                  <a:lnTo>
                    <a:pt x="27" y="201"/>
                  </a:lnTo>
                  <a:lnTo>
                    <a:pt x="31" y="200"/>
                  </a:lnTo>
                  <a:lnTo>
                    <a:pt x="36" y="199"/>
                  </a:lnTo>
                  <a:lnTo>
                    <a:pt x="38" y="197"/>
                  </a:lnTo>
                  <a:lnTo>
                    <a:pt x="39" y="197"/>
                  </a:lnTo>
                  <a:lnTo>
                    <a:pt x="43" y="196"/>
                  </a:lnTo>
                  <a:lnTo>
                    <a:pt x="44" y="195"/>
                  </a:lnTo>
                  <a:lnTo>
                    <a:pt x="44" y="195"/>
                  </a:lnTo>
                  <a:lnTo>
                    <a:pt x="40" y="18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5" name="Freeform 42"/>
            <p:cNvSpPr>
              <a:spLocks/>
            </p:cNvSpPr>
            <p:nvPr/>
          </p:nvSpPr>
          <p:spPr bwMode="auto">
            <a:xfrm>
              <a:off x="6942519" y="2800604"/>
              <a:ext cx="195628" cy="342348"/>
            </a:xfrm>
            <a:custGeom>
              <a:avLst/>
              <a:gdLst>
                <a:gd name="T0" fmla="*/ 110 w 116"/>
                <a:gd name="T1" fmla="*/ 99 h 203"/>
                <a:gd name="T2" fmla="*/ 111 w 116"/>
                <a:gd name="T3" fmla="*/ 0 h 203"/>
                <a:gd name="T4" fmla="*/ 41 w 116"/>
                <a:gd name="T5" fmla="*/ 5 h 203"/>
                <a:gd name="T6" fmla="*/ 38 w 116"/>
                <a:gd name="T7" fmla="*/ 10 h 203"/>
                <a:gd name="T8" fmla="*/ 35 w 116"/>
                <a:gd name="T9" fmla="*/ 15 h 203"/>
                <a:gd name="T10" fmla="*/ 32 w 116"/>
                <a:gd name="T11" fmla="*/ 17 h 203"/>
                <a:gd name="T12" fmla="*/ 30 w 116"/>
                <a:gd name="T13" fmla="*/ 26 h 203"/>
                <a:gd name="T14" fmla="*/ 22 w 116"/>
                <a:gd name="T15" fmla="*/ 37 h 203"/>
                <a:gd name="T16" fmla="*/ 18 w 116"/>
                <a:gd name="T17" fmla="*/ 44 h 203"/>
                <a:gd name="T18" fmla="*/ 18 w 116"/>
                <a:gd name="T19" fmla="*/ 48 h 203"/>
                <a:gd name="T20" fmla="*/ 17 w 116"/>
                <a:gd name="T21" fmla="*/ 54 h 203"/>
                <a:gd name="T22" fmla="*/ 13 w 116"/>
                <a:gd name="T23" fmla="*/ 58 h 203"/>
                <a:gd name="T24" fmla="*/ 12 w 116"/>
                <a:gd name="T25" fmla="*/ 62 h 203"/>
                <a:gd name="T26" fmla="*/ 11 w 116"/>
                <a:gd name="T27" fmla="*/ 66 h 203"/>
                <a:gd name="T28" fmla="*/ 14 w 116"/>
                <a:gd name="T29" fmla="*/ 70 h 203"/>
                <a:gd name="T30" fmla="*/ 14 w 116"/>
                <a:gd name="T31" fmla="*/ 78 h 203"/>
                <a:gd name="T32" fmla="*/ 14 w 116"/>
                <a:gd name="T33" fmla="*/ 84 h 203"/>
                <a:gd name="T34" fmla="*/ 11 w 116"/>
                <a:gd name="T35" fmla="*/ 89 h 203"/>
                <a:gd name="T36" fmla="*/ 15 w 116"/>
                <a:gd name="T37" fmla="*/ 94 h 203"/>
                <a:gd name="T38" fmla="*/ 11 w 116"/>
                <a:gd name="T39" fmla="*/ 98 h 203"/>
                <a:gd name="T40" fmla="*/ 15 w 116"/>
                <a:gd name="T41" fmla="*/ 102 h 203"/>
                <a:gd name="T42" fmla="*/ 16 w 116"/>
                <a:gd name="T43" fmla="*/ 108 h 203"/>
                <a:gd name="T44" fmla="*/ 19 w 116"/>
                <a:gd name="T45" fmla="*/ 112 h 203"/>
                <a:gd name="T46" fmla="*/ 19 w 116"/>
                <a:gd name="T47" fmla="*/ 123 h 203"/>
                <a:gd name="T48" fmla="*/ 15 w 116"/>
                <a:gd name="T49" fmla="*/ 126 h 203"/>
                <a:gd name="T50" fmla="*/ 14 w 116"/>
                <a:gd name="T51" fmla="*/ 132 h 203"/>
                <a:gd name="T52" fmla="*/ 8 w 116"/>
                <a:gd name="T53" fmla="*/ 140 h 203"/>
                <a:gd name="T54" fmla="*/ 6 w 116"/>
                <a:gd name="T55" fmla="*/ 149 h 203"/>
                <a:gd name="T56" fmla="*/ 4 w 116"/>
                <a:gd name="T57" fmla="*/ 153 h 203"/>
                <a:gd name="T58" fmla="*/ 4 w 116"/>
                <a:gd name="T59" fmla="*/ 160 h 203"/>
                <a:gd name="T60" fmla="*/ 0 w 116"/>
                <a:gd name="T61" fmla="*/ 164 h 203"/>
                <a:gd name="T62" fmla="*/ 1 w 116"/>
                <a:gd name="T63" fmla="*/ 171 h 203"/>
                <a:gd name="T64" fmla="*/ 65 w 116"/>
                <a:gd name="T65" fmla="*/ 184 h 203"/>
                <a:gd name="T66" fmla="*/ 70 w 116"/>
                <a:gd name="T67" fmla="*/ 192 h 203"/>
                <a:gd name="T68" fmla="*/ 71 w 116"/>
                <a:gd name="T69" fmla="*/ 203 h 203"/>
                <a:gd name="T70" fmla="*/ 72 w 116"/>
                <a:gd name="T71" fmla="*/ 203 h 203"/>
                <a:gd name="T72" fmla="*/ 79 w 116"/>
                <a:gd name="T73" fmla="*/ 199 h 203"/>
                <a:gd name="T74" fmla="*/ 82 w 116"/>
                <a:gd name="T75" fmla="*/ 193 h 203"/>
                <a:gd name="T76" fmla="*/ 89 w 116"/>
                <a:gd name="T77" fmla="*/ 193 h 203"/>
                <a:gd name="T78" fmla="*/ 98 w 116"/>
                <a:gd name="T79" fmla="*/ 190 h 203"/>
                <a:gd name="T80" fmla="*/ 104 w 116"/>
                <a:gd name="T81" fmla="*/ 190 h 203"/>
                <a:gd name="T82" fmla="*/ 109 w 116"/>
                <a:gd name="T83" fmla="*/ 190 h 203"/>
                <a:gd name="T84" fmla="*/ 115 w 116"/>
                <a:gd name="T85" fmla="*/ 190 h 203"/>
                <a:gd name="T86" fmla="*/ 116 w 116"/>
                <a:gd name="T87" fmla="*/ 189 h 203"/>
                <a:gd name="T88" fmla="*/ 110 w 116"/>
                <a:gd name="T89" fmla="*/ 14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16" h="203">
                  <a:moveTo>
                    <a:pt x="110" y="148"/>
                  </a:moveTo>
                  <a:lnTo>
                    <a:pt x="110" y="99"/>
                  </a:lnTo>
                  <a:lnTo>
                    <a:pt x="111" y="7"/>
                  </a:lnTo>
                  <a:lnTo>
                    <a:pt x="111" y="0"/>
                  </a:lnTo>
                  <a:lnTo>
                    <a:pt x="41" y="5"/>
                  </a:lnTo>
                  <a:lnTo>
                    <a:pt x="41" y="5"/>
                  </a:lnTo>
                  <a:lnTo>
                    <a:pt x="42" y="8"/>
                  </a:lnTo>
                  <a:lnTo>
                    <a:pt x="38" y="10"/>
                  </a:lnTo>
                  <a:lnTo>
                    <a:pt x="36" y="12"/>
                  </a:lnTo>
                  <a:lnTo>
                    <a:pt x="35" y="15"/>
                  </a:lnTo>
                  <a:lnTo>
                    <a:pt x="33" y="17"/>
                  </a:lnTo>
                  <a:lnTo>
                    <a:pt x="32" y="17"/>
                  </a:lnTo>
                  <a:lnTo>
                    <a:pt x="30" y="22"/>
                  </a:lnTo>
                  <a:lnTo>
                    <a:pt x="30" y="26"/>
                  </a:lnTo>
                  <a:lnTo>
                    <a:pt x="27" y="31"/>
                  </a:lnTo>
                  <a:lnTo>
                    <a:pt x="22" y="37"/>
                  </a:lnTo>
                  <a:lnTo>
                    <a:pt x="19" y="40"/>
                  </a:lnTo>
                  <a:lnTo>
                    <a:pt x="18" y="44"/>
                  </a:lnTo>
                  <a:lnTo>
                    <a:pt x="20" y="45"/>
                  </a:lnTo>
                  <a:lnTo>
                    <a:pt x="18" y="48"/>
                  </a:lnTo>
                  <a:lnTo>
                    <a:pt x="16" y="52"/>
                  </a:lnTo>
                  <a:lnTo>
                    <a:pt x="17" y="54"/>
                  </a:lnTo>
                  <a:lnTo>
                    <a:pt x="16" y="54"/>
                  </a:lnTo>
                  <a:lnTo>
                    <a:pt x="13" y="58"/>
                  </a:lnTo>
                  <a:lnTo>
                    <a:pt x="11" y="61"/>
                  </a:lnTo>
                  <a:lnTo>
                    <a:pt x="12" y="62"/>
                  </a:lnTo>
                  <a:lnTo>
                    <a:pt x="11" y="64"/>
                  </a:lnTo>
                  <a:lnTo>
                    <a:pt x="11" y="66"/>
                  </a:lnTo>
                  <a:lnTo>
                    <a:pt x="12" y="67"/>
                  </a:lnTo>
                  <a:lnTo>
                    <a:pt x="14" y="70"/>
                  </a:lnTo>
                  <a:lnTo>
                    <a:pt x="14" y="72"/>
                  </a:lnTo>
                  <a:lnTo>
                    <a:pt x="14" y="78"/>
                  </a:lnTo>
                  <a:lnTo>
                    <a:pt x="15" y="81"/>
                  </a:lnTo>
                  <a:lnTo>
                    <a:pt x="14" y="84"/>
                  </a:lnTo>
                  <a:lnTo>
                    <a:pt x="12" y="89"/>
                  </a:lnTo>
                  <a:lnTo>
                    <a:pt x="11" y="89"/>
                  </a:lnTo>
                  <a:lnTo>
                    <a:pt x="14" y="91"/>
                  </a:lnTo>
                  <a:lnTo>
                    <a:pt x="15" y="94"/>
                  </a:lnTo>
                  <a:lnTo>
                    <a:pt x="15" y="96"/>
                  </a:lnTo>
                  <a:lnTo>
                    <a:pt x="11" y="98"/>
                  </a:lnTo>
                  <a:lnTo>
                    <a:pt x="14" y="100"/>
                  </a:lnTo>
                  <a:lnTo>
                    <a:pt x="15" y="102"/>
                  </a:lnTo>
                  <a:lnTo>
                    <a:pt x="15" y="103"/>
                  </a:lnTo>
                  <a:lnTo>
                    <a:pt x="16" y="108"/>
                  </a:lnTo>
                  <a:lnTo>
                    <a:pt x="16" y="110"/>
                  </a:lnTo>
                  <a:lnTo>
                    <a:pt x="19" y="112"/>
                  </a:lnTo>
                  <a:lnTo>
                    <a:pt x="20" y="115"/>
                  </a:lnTo>
                  <a:lnTo>
                    <a:pt x="19" y="123"/>
                  </a:lnTo>
                  <a:lnTo>
                    <a:pt x="16" y="126"/>
                  </a:lnTo>
                  <a:lnTo>
                    <a:pt x="15" y="126"/>
                  </a:lnTo>
                  <a:lnTo>
                    <a:pt x="15" y="130"/>
                  </a:lnTo>
                  <a:lnTo>
                    <a:pt x="14" y="132"/>
                  </a:lnTo>
                  <a:lnTo>
                    <a:pt x="10" y="138"/>
                  </a:lnTo>
                  <a:lnTo>
                    <a:pt x="8" y="140"/>
                  </a:lnTo>
                  <a:lnTo>
                    <a:pt x="7" y="147"/>
                  </a:lnTo>
                  <a:lnTo>
                    <a:pt x="6" y="149"/>
                  </a:lnTo>
                  <a:lnTo>
                    <a:pt x="5" y="150"/>
                  </a:lnTo>
                  <a:lnTo>
                    <a:pt x="4" y="153"/>
                  </a:lnTo>
                  <a:lnTo>
                    <a:pt x="4" y="155"/>
                  </a:lnTo>
                  <a:lnTo>
                    <a:pt x="4" y="160"/>
                  </a:lnTo>
                  <a:lnTo>
                    <a:pt x="1" y="162"/>
                  </a:lnTo>
                  <a:lnTo>
                    <a:pt x="0" y="164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66" y="168"/>
                  </a:lnTo>
                  <a:lnTo>
                    <a:pt x="65" y="184"/>
                  </a:lnTo>
                  <a:lnTo>
                    <a:pt x="67" y="188"/>
                  </a:lnTo>
                  <a:lnTo>
                    <a:pt x="70" y="192"/>
                  </a:lnTo>
                  <a:lnTo>
                    <a:pt x="71" y="199"/>
                  </a:lnTo>
                  <a:lnTo>
                    <a:pt x="71" y="203"/>
                  </a:lnTo>
                  <a:lnTo>
                    <a:pt x="71" y="203"/>
                  </a:lnTo>
                  <a:lnTo>
                    <a:pt x="72" y="203"/>
                  </a:lnTo>
                  <a:lnTo>
                    <a:pt x="77" y="200"/>
                  </a:lnTo>
                  <a:lnTo>
                    <a:pt x="79" y="199"/>
                  </a:lnTo>
                  <a:lnTo>
                    <a:pt x="82" y="197"/>
                  </a:lnTo>
                  <a:lnTo>
                    <a:pt x="82" y="193"/>
                  </a:lnTo>
                  <a:lnTo>
                    <a:pt x="86" y="193"/>
                  </a:lnTo>
                  <a:lnTo>
                    <a:pt x="89" y="193"/>
                  </a:lnTo>
                  <a:lnTo>
                    <a:pt x="93" y="192"/>
                  </a:lnTo>
                  <a:lnTo>
                    <a:pt x="98" y="190"/>
                  </a:lnTo>
                  <a:lnTo>
                    <a:pt x="102" y="190"/>
                  </a:lnTo>
                  <a:lnTo>
                    <a:pt x="104" y="190"/>
                  </a:lnTo>
                  <a:lnTo>
                    <a:pt x="107" y="190"/>
                  </a:lnTo>
                  <a:lnTo>
                    <a:pt x="109" y="190"/>
                  </a:lnTo>
                  <a:lnTo>
                    <a:pt x="113" y="192"/>
                  </a:lnTo>
                  <a:lnTo>
                    <a:pt x="115" y="190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6" y="189"/>
                  </a:lnTo>
                  <a:lnTo>
                    <a:pt x="110" y="14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6" name="Freeform 43"/>
            <p:cNvSpPr>
              <a:spLocks/>
            </p:cNvSpPr>
            <p:nvPr/>
          </p:nvSpPr>
          <p:spPr bwMode="auto">
            <a:xfrm>
              <a:off x="7559758" y="2387426"/>
              <a:ext cx="242848" cy="177077"/>
            </a:xfrm>
            <a:custGeom>
              <a:avLst/>
              <a:gdLst>
                <a:gd name="T0" fmla="*/ 0 w 170"/>
                <a:gd name="T1" fmla="*/ 24 h 123"/>
                <a:gd name="T2" fmla="*/ 3 w 170"/>
                <a:gd name="T3" fmla="*/ 44 h 123"/>
                <a:gd name="T4" fmla="*/ 16 w 170"/>
                <a:gd name="T5" fmla="*/ 33 h 123"/>
                <a:gd name="T6" fmla="*/ 28 w 170"/>
                <a:gd name="T7" fmla="*/ 25 h 123"/>
                <a:gd name="T8" fmla="*/ 31 w 170"/>
                <a:gd name="T9" fmla="*/ 27 h 123"/>
                <a:gd name="T10" fmla="*/ 41 w 170"/>
                <a:gd name="T11" fmla="*/ 22 h 123"/>
                <a:gd name="T12" fmla="*/ 63 w 170"/>
                <a:gd name="T13" fmla="*/ 22 h 123"/>
                <a:gd name="T14" fmla="*/ 70 w 170"/>
                <a:gd name="T15" fmla="*/ 36 h 123"/>
                <a:gd name="T16" fmla="*/ 83 w 170"/>
                <a:gd name="T17" fmla="*/ 43 h 123"/>
                <a:gd name="T18" fmla="*/ 93 w 170"/>
                <a:gd name="T19" fmla="*/ 51 h 123"/>
                <a:gd name="T20" fmla="*/ 92 w 170"/>
                <a:gd name="T21" fmla="*/ 60 h 123"/>
                <a:gd name="T22" fmla="*/ 89 w 170"/>
                <a:gd name="T23" fmla="*/ 74 h 123"/>
                <a:gd name="T24" fmla="*/ 94 w 170"/>
                <a:gd name="T25" fmla="*/ 75 h 123"/>
                <a:gd name="T26" fmla="*/ 101 w 170"/>
                <a:gd name="T27" fmla="*/ 75 h 123"/>
                <a:gd name="T28" fmla="*/ 106 w 170"/>
                <a:gd name="T29" fmla="*/ 75 h 123"/>
                <a:gd name="T30" fmla="*/ 122 w 170"/>
                <a:gd name="T31" fmla="*/ 78 h 123"/>
                <a:gd name="T32" fmla="*/ 129 w 170"/>
                <a:gd name="T33" fmla="*/ 79 h 123"/>
                <a:gd name="T34" fmla="*/ 124 w 170"/>
                <a:gd name="T35" fmla="*/ 72 h 123"/>
                <a:gd name="T36" fmla="*/ 124 w 170"/>
                <a:gd name="T37" fmla="*/ 68 h 123"/>
                <a:gd name="T38" fmla="*/ 116 w 170"/>
                <a:gd name="T39" fmla="*/ 57 h 123"/>
                <a:gd name="T40" fmla="*/ 115 w 170"/>
                <a:gd name="T41" fmla="*/ 43 h 123"/>
                <a:gd name="T42" fmla="*/ 113 w 170"/>
                <a:gd name="T43" fmla="*/ 31 h 123"/>
                <a:gd name="T44" fmla="*/ 115 w 170"/>
                <a:gd name="T45" fmla="*/ 28 h 123"/>
                <a:gd name="T46" fmla="*/ 124 w 170"/>
                <a:gd name="T47" fmla="*/ 18 h 123"/>
                <a:gd name="T48" fmla="*/ 129 w 170"/>
                <a:gd name="T49" fmla="*/ 13 h 123"/>
                <a:gd name="T50" fmla="*/ 125 w 170"/>
                <a:gd name="T51" fmla="*/ 21 h 123"/>
                <a:gd name="T52" fmla="*/ 123 w 170"/>
                <a:gd name="T53" fmla="*/ 31 h 123"/>
                <a:gd name="T54" fmla="*/ 122 w 170"/>
                <a:gd name="T55" fmla="*/ 36 h 123"/>
                <a:gd name="T56" fmla="*/ 126 w 170"/>
                <a:gd name="T57" fmla="*/ 41 h 123"/>
                <a:gd name="T58" fmla="*/ 131 w 170"/>
                <a:gd name="T59" fmla="*/ 46 h 123"/>
                <a:gd name="T60" fmla="*/ 134 w 170"/>
                <a:gd name="T61" fmla="*/ 51 h 123"/>
                <a:gd name="T62" fmla="*/ 130 w 170"/>
                <a:gd name="T63" fmla="*/ 57 h 123"/>
                <a:gd name="T64" fmla="*/ 128 w 170"/>
                <a:gd name="T65" fmla="*/ 61 h 123"/>
                <a:gd name="T66" fmla="*/ 129 w 170"/>
                <a:gd name="T67" fmla="*/ 65 h 123"/>
                <a:gd name="T68" fmla="*/ 139 w 170"/>
                <a:gd name="T69" fmla="*/ 66 h 123"/>
                <a:gd name="T70" fmla="*/ 146 w 170"/>
                <a:gd name="T71" fmla="*/ 75 h 123"/>
                <a:gd name="T72" fmla="*/ 147 w 170"/>
                <a:gd name="T73" fmla="*/ 81 h 123"/>
                <a:gd name="T74" fmla="*/ 152 w 170"/>
                <a:gd name="T75" fmla="*/ 89 h 123"/>
                <a:gd name="T76" fmla="*/ 148 w 170"/>
                <a:gd name="T77" fmla="*/ 104 h 123"/>
                <a:gd name="T78" fmla="*/ 149 w 170"/>
                <a:gd name="T79" fmla="*/ 120 h 123"/>
                <a:gd name="T80" fmla="*/ 153 w 170"/>
                <a:gd name="T81" fmla="*/ 116 h 123"/>
                <a:gd name="T82" fmla="*/ 157 w 170"/>
                <a:gd name="T83" fmla="*/ 102 h 123"/>
                <a:gd name="T84" fmla="*/ 157 w 170"/>
                <a:gd name="T85" fmla="*/ 97 h 123"/>
                <a:gd name="T86" fmla="*/ 163 w 170"/>
                <a:gd name="T87" fmla="*/ 91 h 123"/>
                <a:gd name="T88" fmla="*/ 163 w 170"/>
                <a:gd name="T89" fmla="*/ 79 h 123"/>
                <a:gd name="T90" fmla="*/ 167 w 170"/>
                <a:gd name="T91" fmla="*/ 71 h 123"/>
                <a:gd name="T92" fmla="*/ 167 w 170"/>
                <a:gd name="T93" fmla="*/ 77 h 123"/>
                <a:gd name="T94" fmla="*/ 168 w 170"/>
                <a:gd name="T95" fmla="*/ 82 h 123"/>
                <a:gd name="T96" fmla="*/ 170 w 170"/>
                <a:gd name="T97" fmla="*/ 68 h 123"/>
                <a:gd name="T98" fmla="*/ 169 w 170"/>
                <a:gd name="T99" fmla="*/ 54 h 123"/>
                <a:gd name="T100" fmla="*/ 134 w 170"/>
                <a:gd name="T101" fmla="*/ 0 h 1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0" h="123">
                  <a:moveTo>
                    <a:pt x="134" y="0"/>
                  </a:moveTo>
                  <a:cubicBezTo>
                    <a:pt x="0" y="24"/>
                    <a:pt x="0" y="24"/>
                    <a:pt x="0" y="24"/>
                  </a:cubicBezTo>
                  <a:cubicBezTo>
                    <a:pt x="0" y="24"/>
                    <a:pt x="0" y="24"/>
                    <a:pt x="0" y="24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7" y="44"/>
                    <a:pt x="7" y="44"/>
                    <a:pt x="7" y="44"/>
                  </a:cubicBezTo>
                  <a:cubicBezTo>
                    <a:pt x="16" y="33"/>
                    <a:pt x="16" y="33"/>
                    <a:pt x="16" y="33"/>
                  </a:cubicBezTo>
                  <a:cubicBezTo>
                    <a:pt x="22" y="33"/>
                    <a:pt x="22" y="33"/>
                    <a:pt x="22" y="33"/>
                  </a:cubicBezTo>
                  <a:cubicBezTo>
                    <a:pt x="28" y="25"/>
                    <a:pt x="28" y="25"/>
                    <a:pt x="28" y="25"/>
                  </a:cubicBezTo>
                  <a:cubicBezTo>
                    <a:pt x="30" y="25"/>
                    <a:pt x="30" y="25"/>
                    <a:pt x="30" y="25"/>
                  </a:cubicBezTo>
                  <a:cubicBezTo>
                    <a:pt x="31" y="27"/>
                    <a:pt x="31" y="27"/>
                    <a:pt x="31" y="27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41" y="22"/>
                    <a:pt x="41" y="22"/>
                    <a:pt x="41" y="22"/>
                  </a:cubicBezTo>
                  <a:cubicBezTo>
                    <a:pt x="49" y="18"/>
                    <a:pt x="49" y="18"/>
                    <a:pt x="49" y="18"/>
                  </a:cubicBezTo>
                  <a:cubicBezTo>
                    <a:pt x="63" y="22"/>
                    <a:pt x="63" y="22"/>
                    <a:pt x="63" y="22"/>
                  </a:cubicBezTo>
                  <a:cubicBezTo>
                    <a:pt x="67" y="28"/>
                    <a:pt x="67" y="28"/>
                    <a:pt x="67" y="28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1" y="36"/>
                    <a:pt x="71" y="36"/>
                    <a:pt x="71" y="36"/>
                  </a:cubicBezTo>
                  <a:cubicBezTo>
                    <a:pt x="83" y="43"/>
                    <a:pt x="83" y="43"/>
                    <a:pt x="83" y="43"/>
                  </a:cubicBezTo>
                  <a:cubicBezTo>
                    <a:pt x="88" y="48"/>
                    <a:pt x="88" y="48"/>
                    <a:pt x="88" y="48"/>
                  </a:cubicBezTo>
                  <a:cubicBezTo>
                    <a:pt x="93" y="51"/>
                    <a:pt x="93" y="51"/>
                    <a:pt x="93" y="51"/>
                  </a:cubicBezTo>
                  <a:cubicBezTo>
                    <a:pt x="94" y="56"/>
                    <a:pt x="94" y="56"/>
                    <a:pt x="94" y="56"/>
                  </a:cubicBezTo>
                  <a:cubicBezTo>
                    <a:pt x="92" y="60"/>
                    <a:pt x="92" y="60"/>
                    <a:pt x="92" y="60"/>
                  </a:cubicBezTo>
                  <a:cubicBezTo>
                    <a:pt x="88" y="61"/>
                    <a:pt x="88" y="61"/>
                    <a:pt x="88" y="61"/>
                  </a:cubicBezTo>
                  <a:cubicBezTo>
                    <a:pt x="89" y="74"/>
                    <a:pt x="89" y="74"/>
                    <a:pt x="89" y="74"/>
                  </a:cubicBezTo>
                  <a:cubicBezTo>
                    <a:pt x="91" y="76"/>
                    <a:pt x="91" y="76"/>
                    <a:pt x="91" y="76"/>
                  </a:cubicBezTo>
                  <a:cubicBezTo>
                    <a:pt x="94" y="75"/>
                    <a:pt x="94" y="75"/>
                    <a:pt x="94" y="75"/>
                  </a:cubicBezTo>
                  <a:cubicBezTo>
                    <a:pt x="97" y="74"/>
                    <a:pt x="97" y="74"/>
                    <a:pt x="97" y="74"/>
                  </a:cubicBezTo>
                  <a:cubicBezTo>
                    <a:pt x="101" y="75"/>
                    <a:pt x="101" y="75"/>
                    <a:pt x="101" y="75"/>
                  </a:cubicBezTo>
                  <a:cubicBezTo>
                    <a:pt x="102" y="76"/>
                    <a:pt x="102" y="76"/>
                    <a:pt x="102" y="76"/>
                  </a:cubicBezTo>
                  <a:cubicBezTo>
                    <a:pt x="106" y="75"/>
                    <a:pt x="106" y="75"/>
                    <a:pt x="106" y="75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2" y="78"/>
                    <a:pt x="122" y="78"/>
                    <a:pt x="122" y="78"/>
                  </a:cubicBezTo>
                  <a:cubicBezTo>
                    <a:pt x="126" y="80"/>
                    <a:pt x="126" y="80"/>
                    <a:pt x="126" y="80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7" y="75"/>
                    <a:pt x="127" y="75"/>
                    <a:pt x="127" y="75"/>
                  </a:cubicBezTo>
                  <a:cubicBezTo>
                    <a:pt x="124" y="72"/>
                    <a:pt x="124" y="72"/>
                    <a:pt x="124" y="72"/>
                  </a:cubicBezTo>
                  <a:cubicBezTo>
                    <a:pt x="124" y="69"/>
                    <a:pt x="124" y="69"/>
                    <a:pt x="124" y="69"/>
                  </a:cubicBezTo>
                  <a:cubicBezTo>
                    <a:pt x="124" y="68"/>
                    <a:pt x="124" y="68"/>
                    <a:pt x="124" y="68"/>
                  </a:cubicBezTo>
                  <a:cubicBezTo>
                    <a:pt x="118" y="60"/>
                    <a:pt x="118" y="60"/>
                    <a:pt x="118" y="60"/>
                  </a:cubicBezTo>
                  <a:cubicBezTo>
                    <a:pt x="116" y="57"/>
                    <a:pt x="116" y="57"/>
                    <a:pt x="116" y="57"/>
                  </a:cubicBezTo>
                  <a:cubicBezTo>
                    <a:pt x="116" y="50"/>
                    <a:pt x="116" y="50"/>
                    <a:pt x="116" y="50"/>
                  </a:cubicBezTo>
                  <a:cubicBezTo>
                    <a:pt x="115" y="43"/>
                    <a:pt x="115" y="43"/>
                    <a:pt x="115" y="43"/>
                  </a:cubicBezTo>
                  <a:cubicBezTo>
                    <a:pt x="116" y="36"/>
                    <a:pt x="116" y="36"/>
                    <a:pt x="116" y="36"/>
                  </a:cubicBezTo>
                  <a:cubicBezTo>
                    <a:pt x="113" y="31"/>
                    <a:pt x="113" y="31"/>
                    <a:pt x="113" y="31"/>
                  </a:cubicBezTo>
                  <a:cubicBezTo>
                    <a:pt x="111" y="28"/>
                    <a:pt x="111" y="28"/>
                    <a:pt x="111" y="28"/>
                  </a:cubicBezTo>
                  <a:cubicBezTo>
                    <a:pt x="115" y="28"/>
                    <a:pt x="115" y="28"/>
                    <a:pt x="115" y="28"/>
                  </a:cubicBezTo>
                  <a:cubicBezTo>
                    <a:pt x="118" y="22"/>
                    <a:pt x="118" y="22"/>
                    <a:pt x="118" y="22"/>
                  </a:cubicBezTo>
                  <a:cubicBezTo>
                    <a:pt x="124" y="18"/>
                    <a:pt x="124" y="18"/>
                    <a:pt x="124" y="18"/>
                  </a:cubicBezTo>
                  <a:cubicBezTo>
                    <a:pt x="127" y="12"/>
                    <a:pt x="127" y="12"/>
                    <a:pt x="127" y="12"/>
                  </a:cubicBezTo>
                  <a:cubicBezTo>
                    <a:pt x="129" y="13"/>
                    <a:pt x="129" y="13"/>
                    <a:pt x="129" y="13"/>
                  </a:cubicBezTo>
                  <a:cubicBezTo>
                    <a:pt x="128" y="20"/>
                    <a:pt x="128" y="20"/>
                    <a:pt x="128" y="20"/>
                  </a:cubicBezTo>
                  <a:cubicBezTo>
                    <a:pt x="125" y="21"/>
                    <a:pt x="125" y="21"/>
                    <a:pt x="125" y="21"/>
                  </a:cubicBezTo>
                  <a:cubicBezTo>
                    <a:pt x="123" y="27"/>
                    <a:pt x="123" y="27"/>
                    <a:pt x="123" y="27"/>
                  </a:cubicBezTo>
                  <a:cubicBezTo>
                    <a:pt x="123" y="31"/>
                    <a:pt x="123" y="31"/>
                    <a:pt x="123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122" y="36"/>
                    <a:pt x="122" y="36"/>
                    <a:pt x="122" y="36"/>
                  </a:cubicBezTo>
                  <a:cubicBezTo>
                    <a:pt x="120" y="39"/>
                    <a:pt x="120" y="39"/>
                    <a:pt x="120" y="39"/>
                  </a:cubicBezTo>
                  <a:cubicBezTo>
                    <a:pt x="126" y="41"/>
                    <a:pt x="126" y="41"/>
                    <a:pt x="126" y="41"/>
                  </a:cubicBezTo>
                  <a:cubicBezTo>
                    <a:pt x="128" y="42"/>
                    <a:pt x="128" y="42"/>
                    <a:pt x="128" y="42"/>
                  </a:cubicBezTo>
                  <a:cubicBezTo>
                    <a:pt x="131" y="46"/>
                    <a:pt x="131" y="46"/>
                    <a:pt x="131" y="46"/>
                  </a:cubicBezTo>
                  <a:cubicBezTo>
                    <a:pt x="130" y="47"/>
                    <a:pt x="130" y="47"/>
                    <a:pt x="130" y="47"/>
                  </a:cubicBezTo>
                  <a:cubicBezTo>
                    <a:pt x="134" y="51"/>
                    <a:pt x="134" y="51"/>
                    <a:pt x="134" y="51"/>
                  </a:cubicBezTo>
                  <a:cubicBezTo>
                    <a:pt x="134" y="53"/>
                    <a:pt x="134" y="53"/>
                    <a:pt x="134" y="53"/>
                  </a:cubicBezTo>
                  <a:cubicBezTo>
                    <a:pt x="130" y="57"/>
                    <a:pt x="130" y="57"/>
                    <a:pt x="130" y="57"/>
                  </a:cubicBezTo>
                  <a:cubicBezTo>
                    <a:pt x="127" y="57"/>
                    <a:pt x="127" y="57"/>
                    <a:pt x="127" y="57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7" y="63"/>
                    <a:pt x="127" y="63"/>
                    <a:pt x="127" y="63"/>
                  </a:cubicBezTo>
                  <a:cubicBezTo>
                    <a:pt x="129" y="65"/>
                    <a:pt x="129" y="65"/>
                    <a:pt x="129" y="65"/>
                  </a:cubicBezTo>
                  <a:cubicBezTo>
                    <a:pt x="133" y="66"/>
                    <a:pt x="133" y="66"/>
                    <a:pt x="133" y="66"/>
                  </a:cubicBezTo>
                  <a:cubicBezTo>
                    <a:pt x="139" y="66"/>
                    <a:pt x="139" y="66"/>
                    <a:pt x="139" y="66"/>
                  </a:cubicBezTo>
                  <a:cubicBezTo>
                    <a:pt x="143" y="69"/>
                    <a:pt x="143" y="69"/>
                    <a:pt x="143" y="69"/>
                  </a:cubicBezTo>
                  <a:cubicBezTo>
                    <a:pt x="146" y="75"/>
                    <a:pt x="146" y="75"/>
                    <a:pt x="146" y="75"/>
                  </a:cubicBezTo>
                  <a:cubicBezTo>
                    <a:pt x="148" y="80"/>
                    <a:pt x="148" y="80"/>
                    <a:pt x="148" y="80"/>
                  </a:cubicBezTo>
                  <a:cubicBezTo>
                    <a:pt x="147" y="81"/>
                    <a:pt x="147" y="81"/>
                    <a:pt x="147" y="81"/>
                  </a:cubicBezTo>
                  <a:cubicBezTo>
                    <a:pt x="150" y="84"/>
                    <a:pt x="150" y="84"/>
                    <a:pt x="150" y="84"/>
                  </a:cubicBezTo>
                  <a:cubicBezTo>
                    <a:pt x="152" y="89"/>
                    <a:pt x="152" y="89"/>
                    <a:pt x="152" y="89"/>
                  </a:cubicBezTo>
                  <a:cubicBezTo>
                    <a:pt x="149" y="98"/>
                    <a:pt x="149" y="98"/>
                    <a:pt x="149" y="98"/>
                  </a:cubicBezTo>
                  <a:cubicBezTo>
                    <a:pt x="148" y="104"/>
                    <a:pt x="148" y="104"/>
                    <a:pt x="148" y="104"/>
                  </a:cubicBezTo>
                  <a:cubicBezTo>
                    <a:pt x="148" y="114"/>
                    <a:pt x="148" y="114"/>
                    <a:pt x="148" y="114"/>
                  </a:cubicBezTo>
                  <a:cubicBezTo>
                    <a:pt x="149" y="120"/>
                    <a:pt x="149" y="120"/>
                    <a:pt x="149" y="120"/>
                  </a:cubicBezTo>
                  <a:cubicBezTo>
                    <a:pt x="151" y="123"/>
                    <a:pt x="151" y="123"/>
                    <a:pt x="151" y="123"/>
                  </a:cubicBezTo>
                  <a:cubicBezTo>
                    <a:pt x="153" y="116"/>
                    <a:pt x="153" y="116"/>
                    <a:pt x="153" y="116"/>
                  </a:cubicBezTo>
                  <a:cubicBezTo>
                    <a:pt x="154" y="105"/>
                    <a:pt x="154" y="105"/>
                    <a:pt x="154" y="105"/>
                  </a:cubicBezTo>
                  <a:cubicBezTo>
                    <a:pt x="157" y="102"/>
                    <a:pt x="157" y="102"/>
                    <a:pt x="157" y="102"/>
                  </a:cubicBezTo>
                  <a:cubicBezTo>
                    <a:pt x="157" y="99"/>
                    <a:pt x="157" y="99"/>
                    <a:pt x="157" y="99"/>
                  </a:cubicBezTo>
                  <a:cubicBezTo>
                    <a:pt x="157" y="97"/>
                    <a:pt x="157" y="97"/>
                    <a:pt x="157" y="97"/>
                  </a:cubicBezTo>
                  <a:cubicBezTo>
                    <a:pt x="160" y="95"/>
                    <a:pt x="160" y="95"/>
                    <a:pt x="160" y="95"/>
                  </a:cubicBezTo>
                  <a:cubicBezTo>
                    <a:pt x="163" y="91"/>
                    <a:pt x="163" y="91"/>
                    <a:pt x="163" y="91"/>
                  </a:cubicBezTo>
                  <a:cubicBezTo>
                    <a:pt x="163" y="82"/>
                    <a:pt x="163" y="82"/>
                    <a:pt x="163" y="82"/>
                  </a:cubicBezTo>
                  <a:cubicBezTo>
                    <a:pt x="163" y="79"/>
                    <a:pt x="163" y="79"/>
                    <a:pt x="163" y="79"/>
                  </a:cubicBezTo>
                  <a:cubicBezTo>
                    <a:pt x="163" y="75"/>
                    <a:pt x="163" y="75"/>
                    <a:pt x="163" y="75"/>
                  </a:cubicBezTo>
                  <a:cubicBezTo>
                    <a:pt x="167" y="71"/>
                    <a:pt x="167" y="71"/>
                    <a:pt x="167" y="71"/>
                  </a:cubicBezTo>
                  <a:cubicBezTo>
                    <a:pt x="168" y="74"/>
                    <a:pt x="168" y="74"/>
                    <a:pt x="168" y="74"/>
                  </a:cubicBezTo>
                  <a:cubicBezTo>
                    <a:pt x="167" y="77"/>
                    <a:pt x="167" y="77"/>
                    <a:pt x="167" y="77"/>
                  </a:cubicBezTo>
                  <a:cubicBezTo>
                    <a:pt x="167" y="77"/>
                    <a:pt x="165" y="80"/>
                    <a:pt x="165" y="80"/>
                  </a:cubicBezTo>
                  <a:cubicBezTo>
                    <a:pt x="166" y="81"/>
                    <a:pt x="168" y="82"/>
                    <a:pt x="168" y="82"/>
                  </a:cubicBezTo>
                  <a:cubicBezTo>
                    <a:pt x="170" y="77"/>
                    <a:pt x="170" y="77"/>
                    <a:pt x="170" y="77"/>
                  </a:cubicBezTo>
                  <a:cubicBezTo>
                    <a:pt x="170" y="68"/>
                    <a:pt x="170" y="68"/>
                    <a:pt x="170" y="68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69" y="54"/>
                    <a:pt x="169" y="54"/>
                    <a:pt x="169" y="54"/>
                  </a:cubicBezTo>
                  <a:cubicBezTo>
                    <a:pt x="148" y="57"/>
                    <a:pt x="148" y="57"/>
                    <a:pt x="148" y="57"/>
                  </a:cubicBezTo>
                  <a:lnTo>
                    <a:pt x="134" y="0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7" name="Freeform 44"/>
            <p:cNvSpPr>
              <a:spLocks/>
            </p:cNvSpPr>
            <p:nvPr/>
          </p:nvSpPr>
          <p:spPr bwMode="auto">
            <a:xfrm>
              <a:off x="7411350" y="2367189"/>
              <a:ext cx="249594" cy="246221"/>
            </a:xfrm>
            <a:custGeom>
              <a:avLst/>
              <a:gdLst>
                <a:gd name="T0" fmla="*/ 24 w 148"/>
                <a:gd name="T1" fmla="*/ 136 h 146"/>
                <a:gd name="T2" fmla="*/ 31 w 148"/>
                <a:gd name="T3" fmla="*/ 144 h 146"/>
                <a:gd name="T4" fmla="*/ 38 w 148"/>
                <a:gd name="T5" fmla="*/ 146 h 146"/>
                <a:gd name="T6" fmla="*/ 48 w 148"/>
                <a:gd name="T7" fmla="*/ 142 h 146"/>
                <a:gd name="T8" fmla="*/ 64 w 148"/>
                <a:gd name="T9" fmla="*/ 134 h 146"/>
                <a:gd name="T10" fmla="*/ 79 w 148"/>
                <a:gd name="T11" fmla="*/ 125 h 146"/>
                <a:gd name="T12" fmla="*/ 79 w 148"/>
                <a:gd name="T13" fmla="*/ 112 h 146"/>
                <a:gd name="T14" fmla="*/ 87 w 148"/>
                <a:gd name="T15" fmla="*/ 99 h 146"/>
                <a:gd name="T16" fmla="*/ 91 w 148"/>
                <a:gd name="T17" fmla="*/ 80 h 146"/>
                <a:gd name="T18" fmla="*/ 100 w 148"/>
                <a:gd name="T19" fmla="*/ 84 h 146"/>
                <a:gd name="T20" fmla="*/ 103 w 148"/>
                <a:gd name="T21" fmla="*/ 83 h 146"/>
                <a:gd name="T22" fmla="*/ 108 w 148"/>
                <a:gd name="T23" fmla="*/ 71 h 146"/>
                <a:gd name="T24" fmla="*/ 110 w 148"/>
                <a:gd name="T25" fmla="*/ 67 h 146"/>
                <a:gd name="T26" fmla="*/ 114 w 148"/>
                <a:gd name="T27" fmla="*/ 69 h 146"/>
                <a:gd name="T28" fmla="*/ 122 w 148"/>
                <a:gd name="T29" fmla="*/ 57 h 146"/>
                <a:gd name="T30" fmla="*/ 126 w 148"/>
                <a:gd name="T31" fmla="*/ 47 h 146"/>
                <a:gd name="T32" fmla="*/ 135 w 148"/>
                <a:gd name="T33" fmla="*/ 44 h 146"/>
                <a:gd name="T34" fmla="*/ 143 w 148"/>
                <a:gd name="T35" fmla="*/ 47 h 146"/>
                <a:gd name="T36" fmla="*/ 148 w 148"/>
                <a:gd name="T37" fmla="*/ 43 h 146"/>
                <a:gd name="T38" fmla="*/ 145 w 148"/>
                <a:gd name="T39" fmla="*/ 36 h 146"/>
                <a:gd name="T40" fmla="*/ 130 w 148"/>
                <a:gd name="T41" fmla="*/ 28 h 146"/>
                <a:gd name="T42" fmla="*/ 120 w 148"/>
                <a:gd name="T43" fmla="*/ 31 h 146"/>
                <a:gd name="T44" fmla="*/ 113 w 148"/>
                <a:gd name="T45" fmla="*/ 34 h 146"/>
                <a:gd name="T46" fmla="*/ 107 w 148"/>
                <a:gd name="T47" fmla="*/ 40 h 146"/>
                <a:gd name="T48" fmla="*/ 94 w 148"/>
                <a:gd name="T49" fmla="*/ 50 h 146"/>
                <a:gd name="T50" fmla="*/ 88 w 148"/>
                <a:gd name="T51" fmla="*/ 33 h 146"/>
                <a:gd name="T52" fmla="*/ 51 w 148"/>
                <a:gd name="T53" fmla="*/ 0 h 146"/>
                <a:gd name="T54" fmla="*/ 47 w 148"/>
                <a:gd name="T55" fmla="*/ 3 h 146"/>
                <a:gd name="T56" fmla="*/ 48 w 148"/>
                <a:gd name="T57" fmla="*/ 7 h 146"/>
                <a:gd name="T58" fmla="*/ 48 w 148"/>
                <a:gd name="T59" fmla="*/ 19 h 146"/>
                <a:gd name="T60" fmla="*/ 47 w 148"/>
                <a:gd name="T61" fmla="*/ 28 h 146"/>
                <a:gd name="T62" fmla="*/ 46 w 148"/>
                <a:gd name="T63" fmla="*/ 39 h 146"/>
                <a:gd name="T64" fmla="*/ 36 w 148"/>
                <a:gd name="T65" fmla="*/ 51 h 146"/>
                <a:gd name="T66" fmla="*/ 28 w 148"/>
                <a:gd name="T67" fmla="*/ 55 h 146"/>
                <a:gd name="T68" fmla="*/ 21 w 148"/>
                <a:gd name="T69" fmla="*/ 65 h 146"/>
                <a:gd name="T70" fmla="*/ 19 w 148"/>
                <a:gd name="T71" fmla="*/ 76 h 146"/>
                <a:gd name="T72" fmla="*/ 12 w 148"/>
                <a:gd name="T73" fmla="*/ 76 h 146"/>
                <a:gd name="T74" fmla="*/ 9 w 148"/>
                <a:gd name="T75" fmla="*/ 91 h 146"/>
                <a:gd name="T76" fmla="*/ 3 w 148"/>
                <a:gd name="T77" fmla="*/ 98 h 146"/>
                <a:gd name="T78" fmla="*/ 3 w 148"/>
                <a:gd name="T79" fmla="*/ 114 h 146"/>
                <a:gd name="T80" fmla="*/ 10 w 148"/>
                <a:gd name="T81" fmla="*/ 127 h 146"/>
                <a:gd name="T82" fmla="*/ 19 w 148"/>
                <a:gd name="T83" fmla="*/ 138 h 146"/>
                <a:gd name="T84" fmla="*/ 21 w 148"/>
                <a:gd name="T85" fmla="*/ 136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" h="146">
                  <a:moveTo>
                    <a:pt x="21" y="136"/>
                  </a:moveTo>
                  <a:lnTo>
                    <a:pt x="24" y="136"/>
                  </a:lnTo>
                  <a:lnTo>
                    <a:pt x="25" y="139"/>
                  </a:lnTo>
                  <a:lnTo>
                    <a:pt x="31" y="144"/>
                  </a:lnTo>
                  <a:lnTo>
                    <a:pt x="36" y="146"/>
                  </a:lnTo>
                  <a:lnTo>
                    <a:pt x="38" y="146"/>
                  </a:lnTo>
                  <a:lnTo>
                    <a:pt x="44" y="139"/>
                  </a:lnTo>
                  <a:lnTo>
                    <a:pt x="48" y="142"/>
                  </a:lnTo>
                  <a:lnTo>
                    <a:pt x="57" y="140"/>
                  </a:lnTo>
                  <a:lnTo>
                    <a:pt x="64" y="134"/>
                  </a:lnTo>
                  <a:lnTo>
                    <a:pt x="75" y="128"/>
                  </a:lnTo>
                  <a:lnTo>
                    <a:pt x="79" y="125"/>
                  </a:lnTo>
                  <a:lnTo>
                    <a:pt x="78" y="117"/>
                  </a:lnTo>
                  <a:lnTo>
                    <a:pt x="79" y="112"/>
                  </a:lnTo>
                  <a:lnTo>
                    <a:pt x="84" y="107"/>
                  </a:lnTo>
                  <a:lnTo>
                    <a:pt x="87" y="99"/>
                  </a:lnTo>
                  <a:lnTo>
                    <a:pt x="90" y="87"/>
                  </a:lnTo>
                  <a:lnTo>
                    <a:pt x="91" y="80"/>
                  </a:lnTo>
                  <a:lnTo>
                    <a:pt x="95" y="82"/>
                  </a:lnTo>
                  <a:lnTo>
                    <a:pt x="100" y="84"/>
                  </a:lnTo>
                  <a:lnTo>
                    <a:pt x="102" y="85"/>
                  </a:lnTo>
                  <a:lnTo>
                    <a:pt x="103" y="83"/>
                  </a:lnTo>
                  <a:lnTo>
                    <a:pt x="106" y="75"/>
                  </a:lnTo>
                  <a:lnTo>
                    <a:pt x="108" y="71"/>
                  </a:lnTo>
                  <a:lnTo>
                    <a:pt x="109" y="67"/>
                  </a:lnTo>
                  <a:lnTo>
                    <a:pt x="110" y="67"/>
                  </a:lnTo>
                  <a:lnTo>
                    <a:pt x="113" y="67"/>
                  </a:lnTo>
                  <a:lnTo>
                    <a:pt x="114" y="69"/>
                  </a:lnTo>
                  <a:lnTo>
                    <a:pt x="119" y="60"/>
                  </a:lnTo>
                  <a:lnTo>
                    <a:pt x="122" y="57"/>
                  </a:lnTo>
                  <a:lnTo>
                    <a:pt x="124" y="54"/>
                  </a:lnTo>
                  <a:lnTo>
                    <a:pt x="126" y="47"/>
                  </a:lnTo>
                  <a:lnTo>
                    <a:pt x="126" y="39"/>
                  </a:lnTo>
                  <a:lnTo>
                    <a:pt x="135" y="44"/>
                  </a:lnTo>
                  <a:lnTo>
                    <a:pt x="141" y="47"/>
                  </a:lnTo>
                  <a:lnTo>
                    <a:pt x="143" y="47"/>
                  </a:lnTo>
                  <a:lnTo>
                    <a:pt x="146" y="44"/>
                  </a:lnTo>
                  <a:lnTo>
                    <a:pt x="148" y="43"/>
                  </a:lnTo>
                  <a:lnTo>
                    <a:pt x="147" y="43"/>
                  </a:lnTo>
                  <a:lnTo>
                    <a:pt x="145" y="36"/>
                  </a:lnTo>
                  <a:lnTo>
                    <a:pt x="141" y="31"/>
                  </a:lnTo>
                  <a:lnTo>
                    <a:pt x="130" y="28"/>
                  </a:lnTo>
                  <a:lnTo>
                    <a:pt x="123" y="31"/>
                  </a:lnTo>
                  <a:lnTo>
                    <a:pt x="120" y="31"/>
                  </a:lnTo>
                  <a:lnTo>
                    <a:pt x="114" y="35"/>
                  </a:lnTo>
                  <a:lnTo>
                    <a:pt x="113" y="34"/>
                  </a:lnTo>
                  <a:lnTo>
                    <a:pt x="112" y="34"/>
                  </a:lnTo>
                  <a:lnTo>
                    <a:pt x="107" y="40"/>
                  </a:lnTo>
                  <a:lnTo>
                    <a:pt x="102" y="40"/>
                  </a:lnTo>
                  <a:lnTo>
                    <a:pt x="94" y="50"/>
                  </a:lnTo>
                  <a:lnTo>
                    <a:pt x="91" y="50"/>
                  </a:lnTo>
                  <a:lnTo>
                    <a:pt x="88" y="33"/>
                  </a:lnTo>
                  <a:lnTo>
                    <a:pt x="57" y="39"/>
                  </a:lnTo>
                  <a:lnTo>
                    <a:pt x="51" y="0"/>
                  </a:lnTo>
                  <a:lnTo>
                    <a:pt x="48" y="0"/>
                  </a:lnTo>
                  <a:lnTo>
                    <a:pt x="47" y="3"/>
                  </a:lnTo>
                  <a:lnTo>
                    <a:pt x="48" y="6"/>
                  </a:lnTo>
                  <a:lnTo>
                    <a:pt x="48" y="7"/>
                  </a:lnTo>
                  <a:lnTo>
                    <a:pt x="48" y="15"/>
                  </a:lnTo>
                  <a:lnTo>
                    <a:pt x="48" y="19"/>
                  </a:lnTo>
                  <a:lnTo>
                    <a:pt x="47" y="22"/>
                  </a:lnTo>
                  <a:lnTo>
                    <a:pt x="47" y="28"/>
                  </a:lnTo>
                  <a:lnTo>
                    <a:pt x="46" y="36"/>
                  </a:lnTo>
                  <a:lnTo>
                    <a:pt x="46" y="39"/>
                  </a:lnTo>
                  <a:lnTo>
                    <a:pt x="44" y="44"/>
                  </a:lnTo>
                  <a:lnTo>
                    <a:pt x="36" y="51"/>
                  </a:lnTo>
                  <a:lnTo>
                    <a:pt x="33" y="55"/>
                  </a:lnTo>
                  <a:lnTo>
                    <a:pt x="28" y="55"/>
                  </a:lnTo>
                  <a:lnTo>
                    <a:pt x="24" y="61"/>
                  </a:lnTo>
                  <a:lnTo>
                    <a:pt x="21" y="65"/>
                  </a:lnTo>
                  <a:lnTo>
                    <a:pt x="20" y="75"/>
                  </a:lnTo>
                  <a:lnTo>
                    <a:pt x="19" y="76"/>
                  </a:lnTo>
                  <a:lnTo>
                    <a:pt x="15" y="73"/>
                  </a:lnTo>
                  <a:lnTo>
                    <a:pt x="12" y="76"/>
                  </a:lnTo>
                  <a:lnTo>
                    <a:pt x="9" y="87"/>
                  </a:lnTo>
                  <a:lnTo>
                    <a:pt x="9" y="91"/>
                  </a:lnTo>
                  <a:lnTo>
                    <a:pt x="7" y="94"/>
                  </a:lnTo>
                  <a:lnTo>
                    <a:pt x="3" y="98"/>
                  </a:lnTo>
                  <a:lnTo>
                    <a:pt x="0" y="101"/>
                  </a:lnTo>
                  <a:lnTo>
                    <a:pt x="3" y="114"/>
                  </a:lnTo>
                  <a:lnTo>
                    <a:pt x="5" y="120"/>
                  </a:lnTo>
                  <a:lnTo>
                    <a:pt x="10" y="127"/>
                  </a:lnTo>
                  <a:lnTo>
                    <a:pt x="15" y="132"/>
                  </a:lnTo>
                  <a:lnTo>
                    <a:pt x="19" y="138"/>
                  </a:lnTo>
                  <a:lnTo>
                    <a:pt x="20" y="138"/>
                  </a:lnTo>
                  <a:lnTo>
                    <a:pt x="21" y="136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8" name="Freeform 45"/>
            <p:cNvSpPr>
              <a:spLocks/>
            </p:cNvSpPr>
            <p:nvPr/>
          </p:nvSpPr>
          <p:spPr bwMode="auto">
            <a:xfrm>
              <a:off x="7045393" y="2498731"/>
              <a:ext cx="398000" cy="205746"/>
            </a:xfrm>
            <a:custGeom>
              <a:avLst/>
              <a:gdLst>
                <a:gd name="T0" fmla="*/ 207 w 236"/>
                <a:gd name="T1" fmla="*/ 91 h 122"/>
                <a:gd name="T2" fmla="*/ 214 w 236"/>
                <a:gd name="T3" fmla="*/ 88 h 122"/>
                <a:gd name="T4" fmla="*/ 220 w 236"/>
                <a:gd name="T5" fmla="*/ 74 h 122"/>
                <a:gd name="T6" fmla="*/ 235 w 236"/>
                <a:gd name="T7" fmla="*/ 64 h 122"/>
                <a:gd name="T8" fmla="*/ 232 w 236"/>
                <a:gd name="T9" fmla="*/ 54 h 122"/>
                <a:gd name="T10" fmla="*/ 222 w 236"/>
                <a:gd name="T11" fmla="*/ 42 h 122"/>
                <a:gd name="T12" fmla="*/ 217 w 236"/>
                <a:gd name="T13" fmla="*/ 23 h 122"/>
                <a:gd name="T14" fmla="*/ 215 w 236"/>
                <a:gd name="T15" fmla="*/ 22 h 122"/>
                <a:gd name="T16" fmla="*/ 207 w 236"/>
                <a:gd name="T17" fmla="*/ 13 h 122"/>
                <a:gd name="T18" fmla="*/ 203 w 236"/>
                <a:gd name="T19" fmla="*/ 11 h 122"/>
                <a:gd name="T20" fmla="*/ 199 w 236"/>
                <a:gd name="T21" fmla="*/ 15 h 122"/>
                <a:gd name="T22" fmla="*/ 192 w 236"/>
                <a:gd name="T23" fmla="*/ 17 h 122"/>
                <a:gd name="T24" fmla="*/ 184 w 236"/>
                <a:gd name="T25" fmla="*/ 13 h 122"/>
                <a:gd name="T26" fmla="*/ 181 w 236"/>
                <a:gd name="T27" fmla="*/ 16 h 122"/>
                <a:gd name="T28" fmla="*/ 178 w 236"/>
                <a:gd name="T29" fmla="*/ 18 h 122"/>
                <a:gd name="T30" fmla="*/ 174 w 236"/>
                <a:gd name="T31" fmla="*/ 15 h 122"/>
                <a:gd name="T32" fmla="*/ 166 w 236"/>
                <a:gd name="T33" fmla="*/ 13 h 122"/>
                <a:gd name="T34" fmla="*/ 163 w 236"/>
                <a:gd name="T35" fmla="*/ 7 h 122"/>
                <a:gd name="T36" fmla="*/ 154 w 236"/>
                <a:gd name="T37" fmla="*/ 0 h 122"/>
                <a:gd name="T38" fmla="*/ 148 w 236"/>
                <a:gd name="T39" fmla="*/ 3 h 122"/>
                <a:gd name="T40" fmla="*/ 141 w 236"/>
                <a:gd name="T41" fmla="*/ 2 h 122"/>
                <a:gd name="T42" fmla="*/ 144 w 236"/>
                <a:gd name="T43" fmla="*/ 7 h 122"/>
                <a:gd name="T44" fmla="*/ 144 w 236"/>
                <a:gd name="T45" fmla="*/ 15 h 122"/>
                <a:gd name="T46" fmla="*/ 138 w 236"/>
                <a:gd name="T47" fmla="*/ 17 h 122"/>
                <a:gd name="T48" fmla="*/ 126 w 236"/>
                <a:gd name="T49" fmla="*/ 20 h 122"/>
                <a:gd name="T50" fmla="*/ 125 w 236"/>
                <a:gd name="T51" fmla="*/ 23 h 122"/>
                <a:gd name="T52" fmla="*/ 124 w 236"/>
                <a:gd name="T53" fmla="*/ 29 h 122"/>
                <a:gd name="T54" fmla="*/ 120 w 236"/>
                <a:gd name="T55" fmla="*/ 37 h 122"/>
                <a:gd name="T56" fmla="*/ 115 w 236"/>
                <a:gd name="T57" fmla="*/ 39 h 122"/>
                <a:gd name="T58" fmla="*/ 112 w 236"/>
                <a:gd name="T59" fmla="*/ 47 h 122"/>
                <a:gd name="T60" fmla="*/ 104 w 236"/>
                <a:gd name="T61" fmla="*/ 52 h 122"/>
                <a:gd name="T62" fmla="*/ 100 w 236"/>
                <a:gd name="T63" fmla="*/ 48 h 122"/>
                <a:gd name="T64" fmla="*/ 97 w 236"/>
                <a:gd name="T65" fmla="*/ 44 h 122"/>
                <a:gd name="T66" fmla="*/ 93 w 236"/>
                <a:gd name="T67" fmla="*/ 51 h 122"/>
                <a:gd name="T68" fmla="*/ 92 w 236"/>
                <a:gd name="T69" fmla="*/ 58 h 122"/>
                <a:gd name="T70" fmla="*/ 86 w 236"/>
                <a:gd name="T71" fmla="*/ 55 h 122"/>
                <a:gd name="T72" fmla="*/ 80 w 236"/>
                <a:gd name="T73" fmla="*/ 56 h 122"/>
                <a:gd name="T74" fmla="*/ 76 w 236"/>
                <a:gd name="T75" fmla="*/ 61 h 122"/>
                <a:gd name="T76" fmla="*/ 71 w 236"/>
                <a:gd name="T77" fmla="*/ 60 h 122"/>
                <a:gd name="T78" fmla="*/ 63 w 236"/>
                <a:gd name="T79" fmla="*/ 57 h 122"/>
                <a:gd name="T80" fmla="*/ 57 w 236"/>
                <a:gd name="T81" fmla="*/ 61 h 122"/>
                <a:gd name="T82" fmla="*/ 49 w 236"/>
                <a:gd name="T83" fmla="*/ 66 h 122"/>
                <a:gd name="T84" fmla="*/ 43 w 236"/>
                <a:gd name="T85" fmla="*/ 67 h 122"/>
                <a:gd name="T86" fmla="*/ 43 w 236"/>
                <a:gd name="T87" fmla="*/ 72 h 122"/>
                <a:gd name="T88" fmla="*/ 44 w 236"/>
                <a:gd name="T89" fmla="*/ 78 h 122"/>
                <a:gd name="T90" fmla="*/ 36 w 236"/>
                <a:gd name="T91" fmla="*/ 81 h 122"/>
                <a:gd name="T92" fmla="*/ 33 w 236"/>
                <a:gd name="T93" fmla="*/ 88 h 122"/>
                <a:gd name="T94" fmla="*/ 33 w 236"/>
                <a:gd name="T95" fmla="*/ 94 h 122"/>
                <a:gd name="T96" fmla="*/ 27 w 236"/>
                <a:gd name="T97" fmla="*/ 94 h 122"/>
                <a:gd name="T98" fmla="*/ 19 w 236"/>
                <a:gd name="T99" fmla="*/ 89 h 122"/>
                <a:gd name="T100" fmla="*/ 14 w 236"/>
                <a:gd name="T101" fmla="*/ 93 h 122"/>
                <a:gd name="T102" fmla="*/ 10 w 236"/>
                <a:gd name="T103" fmla="*/ 97 h 122"/>
                <a:gd name="T104" fmla="*/ 14 w 236"/>
                <a:gd name="T105" fmla="*/ 102 h 122"/>
                <a:gd name="T106" fmla="*/ 14 w 236"/>
                <a:gd name="T107" fmla="*/ 107 h 122"/>
                <a:gd name="T108" fmla="*/ 12 w 236"/>
                <a:gd name="T109" fmla="*/ 115 h 122"/>
                <a:gd name="T110" fmla="*/ 7 w 236"/>
                <a:gd name="T111" fmla="*/ 116 h 122"/>
                <a:gd name="T112" fmla="*/ 5 w 236"/>
                <a:gd name="T113" fmla="*/ 117 h 122"/>
                <a:gd name="T114" fmla="*/ 0 w 236"/>
                <a:gd name="T115" fmla="*/ 117 h 122"/>
                <a:gd name="T116" fmla="*/ 0 w 236"/>
                <a:gd name="T117" fmla="*/ 121 h 122"/>
                <a:gd name="T118" fmla="*/ 2 w 236"/>
                <a:gd name="T119" fmla="*/ 121 h 122"/>
                <a:gd name="T120" fmla="*/ 50 w 236"/>
                <a:gd name="T121" fmla="*/ 111 h 122"/>
                <a:gd name="T122" fmla="*/ 192 w 236"/>
                <a:gd name="T123" fmla="*/ 100 h 122"/>
                <a:gd name="T124" fmla="*/ 202 w 236"/>
                <a:gd name="T125" fmla="*/ 94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6" h="122">
                  <a:moveTo>
                    <a:pt x="202" y="94"/>
                  </a:moveTo>
                  <a:lnTo>
                    <a:pt x="207" y="91"/>
                  </a:lnTo>
                  <a:lnTo>
                    <a:pt x="210" y="89"/>
                  </a:lnTo>
                  <a:lnTo>
                    <a:pt x="214" y="88"/>
                  </a:lnTo>
                  <a:lnTo>
                    <a:pt x="217" y="79"/>
                  </a:lnTo>
                  <a:lnTo>
                    <a:pt x="220" y="74"/>
                  </a:lnTo>
                  <a:lnTo>
                    <a:pt x="231" y="70"/>
                  </a:lnTo>
                  <a:lnTo>
                    <a:pt x="235" y="64"/>
                  </a:lnTo>
                  <a:lnTo>
                    <a:pt x="236" y="60"/>
                  </a:lnTo>
                  <a:lnTo>
                    <a:pt x="232" y="54"/>
                  </a:lnTo>
                  <a:lnTo>
                    <a:pt x="227" y="49"/>
                  </a:lnTo>
                  <a:lnTo>
                    <a:pt x="222" y="42"/>
                  </a:lnTo>
                  <a:lnTo>
                    <a:pt x="220" y="36"/>
                  </a:lnTo>
                  <a:lnTo>
                    <a:pt x="217" y="23"/>
                  </a:lnTo>
                  <a:lnTo>
                    <a:pt x="218" y="22"/>
                  </a:lnTo>
                  <a:lnTo>
                    <a:pt x="215" y="22"/>
                  </a:lnTo>
                  <a:lnTo>
                    <a:pt x="211" y="18"/>
                  </a:lnTo>
                  <a:lnTo>
                    <a:pt x="207" y="13"/>
                  </a:lnTo>
                  <a:lnTo>
                    <a:pt x="204" y="10"/>
                  </a:lnTo>
                  <a:lnTo>
                    <a:pt x="203" y="11"/>
                  </a:lnTo>
                  <a:lnTo>
                    <a:pt x="201" y="12"/>
                  </a:lnTo>
                  <a:lnTo>
                    <a:pt x="199" y="15"/>
                  </a:lnTo>
                  <a:lnTo>
                    <a:pt x="198" y="16"/>
                  </a:lnTo>
                  <a:lnTo>
                    <a:pt x="192" y="17"/>
                  </a:lnTo>
                  <a:lnTo>
                    <a:pt x="187" y="15"/>
                  </a:lnTo>
                  <a:lnTo>
                    <a:pt x="184" y="13"/>
                  </a:lnTo>
                  <a:lnTo>
                    <a:pt x="183" y="14"/>
                  </a:lnTo>
                  <a:lnTo>
                    <a:pt x="181" y="16"/>
                  </a:lnTo>
                  <a:lnTo>
                    <a:pt x="181" y="17"/>
                  </a:lnTo>
                  <a:lnTo>
                    <a:pt x="178" y="18"/>
                  </a:lnTo>
                  <a:lnTo>
                    <a:pt x="176" y="16"/>
                  </a:lnTo>
                  <a:lnTo>
                    <a:pt x="174" y="15"/>
                  </a:lnTo>
                  <a:lnTo>
                    <a:pt x="171" y="14"/>
                  </a:lnTo>
                  <a:lnTo>
                    <a:pt x="166" y="13"/>
                  </a:lnTo>
                  <a:lnTo>
                    <a:pt x="165" y="11"/>
                  </a:lnTo>
                  <a:lnTo>
                    <a:pt x="163" y="7"/>
                  </a:lnTo>
                  <a:lnTo>
                    <a:pt x="159" y="4"/>
                  </a:lnTo>
                  <a:lnTo>
                    <a:pt x="154" y="0"/>
                  </a:lnTo>
                  <a:lnTo>
                    <a:pt x="153" y="1"/>
                  </a:lnTo>
                  <a:lnTo>
                    <a:pt x="148" y="3"/>
                  </a:lnTo>
                  <a:lnTo>
                    <a:pt x="143" y="1"/>
                  </a:lnTo>
                  <a:lnTo>
                    <a:pt x="141" y="2"/>
                  </a:lnTo>
                  <a:lnTo>
                    <a:pt x="142" y="6"/>
                  </a:lnTo>
                  <a:lnTo>
                    <a:pt x="144" y="7"/>
                  </a:lnTo>
                  <a:lnTo>
                    <a:pt x="143" y="9"/>
                  </a:lnTo>
                  <a:lnTo>
                    <a:pt x="144" y="15"/>
                  </a:lnTo>
                  <a:lnTo>
                    <a:pt x="142" y="17"/>
                  </a:lnTo>
                  <a:lnTo>
                    <a:pt x="138" y="17"/>
                  </a:lnTo>
                  <a:lnTo>
                    <a:pt x="134" y="19"/>
                  </a:lnTo>
                  <a:lnTo>
                    <a:pt x="126" y="20"/>
                  </a:lnTo>
                  <a:lnTo>
                    <a:pt x="125" y="21"/>
                  </a:lnTo>
                  <a:lnTo>
                    <a:pt x="125" y="23"/>
                  </a:lnTo>
                  <a:lnTo>
                    <a:pt x="124" y="25"/>
                  </a:lnTo>
                  <a:lnTo>
                    <a:pt x="124" y="29"/>
                  </a:lnTo>
                  <a:lnTo>
                    <a:pt x="122" y="33"/>
                  </a:lnTo>
                  <a:lnTo>
                    <a:pt x="120" y="37"/>
                  </a:lnTo>
                  <a:lnTo>
                    <a:pt x="118" y="39"/>
                  </a:lnTo>
                  <a:lnTo>
                    <a:pt x="115" y="39"/>
                  </a:lnTo>
                  <a:lnTo>
                    <a:pt x="112" y="44"/>
                  </a:lnTo>
                  <a:lnTo>
                    <a:pt x="112" y="47"/>
                  </a:lnTo>
                  <a:lnTo>
                    <a:pt x="110" y="51"/>
                  </a:lnTo>
                  <a:lnTo>
                    <a:pt x="104" y="52"/>
                  </a:lnTo>
                  <a:lnTo>
                    <a:pt x="103" y="51"/>
                  </a:lnTo>
                  <a:lnTo>
                    <a:pt x="100" y="48"/>
                  </a:lnTo>
                  <a:lnTo>
                    <a:pt x="99" y="44"/>
                  </a:lnTo>
                  <a:lnTo>
                    <a:pt x="97" y="44"/>
                  </a:lnTo>
                  <a:lnTo>
                    <a:pt x="96" y="48"/>
                  </a:lnTo>
                  <a:lnTo>
                    <a:pt x="93" y="51"/>
                  </a:lnTo>
                  <a:lnTo>
                    <a:pt x="93" y="55"/>
                  </a:lnTo>
                  <a:lnTo>
                    <a:pt x="92" y="58"/>
                  </a:lnTo>
                  <a:lnTo>
                    <a:pt x="88" y="57"/>
                  </a:lnTo>
                  <a:lnTo>
                    <a:pt x="86" y="55"/>
                  </a:lnTo>
                  <a:lnTo>
                    <a:pt x="82" y="55"/>
                  </a:lnTo>
                  <a:lnTo>
                    <a:pt x="80" y="56"/>
                  </a:lnTo>
                  <a:lnTo>
                    <a:pt x="76" y="57"/>
                  </a:lnTo>
                  <a:lnTo>
                    <a:pt x="76" y="61"/>
                  </a:lnTo>
                  <a:lnTo>
                    <a:pt x="75" y="62"/>
                  </a:lnTo>
                  <a:lnTo>
                    <a:pt x="71" y="60"/>
                  </a:lnTo>
                  <a:lnTo>
                    <a:pt x="68" y="57"/>
                  </a:lnTo>
                  <a:lnTo>
                    <a:pt x="63" y="57"/>
                  </a:lnTo>
                  <a:lnTo>
                    <a:pt x="60" y="57"/>
                  </a:lnTo>
                  <a:lnTo>
                    <a:pt x="57" y="61"/>
                  </a:lnTo>
                  <a:lnTo>
                    <a:pt x="49" y="61"/>
                  </a:lnTo>
                  <a:lnTo>
                    <a:pt x="49" y="66"/>
                  </a:lnTo>
                  <a:lnTo>
                    <a:pt x="46" y="66"/>
                  </a:lnTo>
                  <a:lnTo>
                    <a:pt x="43" y="67"/>
                  </a:lnTo>
                  <a:lnTo>
                    <a:pt x="43" y="71"/>
                  </a:lnTo>
                  <a:lnTo>
                    <a:pt x="43" y="72"/>
                  </a:lnTo>
                  <a:lnTo>
                    <a:pt x="43" y="75"/>
                  </a:lnTo>
                  <a:lnTo>
                    <a:pt x="44" y="78"/>
                  </a:lnTo>
                  <a:lnTo>
                    <a:pt x="42" y="79"/>
                  </a:lnTo>
                  <a:lnTo>
                    <a:pt x="36" y="81"/>
                  </a:lnTo>
                  <a:lnTo>
                    <a:pt x="33" y="83"/>
                  </a:lnTo>
                  <a:lnTo>
                    <a:pt x="33" y="88"/>
                  </a:lnTo>
                  <a:lnTo>
                    <a:pt x="35" y="93"/>
                  </a:lnTo>
                  <a:lnTo>
                    <a:pt x="33" y="94"/>
                  </a:lnTo>
                  <a:lnTo>
                    <a:pt x="30" y="94"/>
                  </a:lnTo>
                  <a:lnTo>
                    <a:pt x="27" y="94"/>
                  </a:lnTo>
                  <a:lnTo>
                    <a:pt x="23" y="91"/>
                  </a:lnTo>
                  <a:lnTo>
                    <a:pt x="19" y="89"/>
                  </a:lnTo>
                  <a:lnTo>
                    <a:pt x="17" y="90"/>
                  </a:lnTo>
                  <a:lnTo>
                    <a:pt x="14" y="93"/>
                  </a:lnTo>
                  <a:lnTo>
                    <a:pt x="11" y="94"/>
                  </a:lnTo>
                  <a:lnTo>
                    <a:pt x="10" y="97"/>
                  </a:lnTo>
                  <a:lnTo>
                    <a:pt x="10" y="100"/>
                  </a:lnTo>
                  <a:lnTo>
                    <a:pt x="14" y="102"/>
                  </a:lnTo>
                  <a:lnTo>
                    <a:pt x="14" y="104"/>
                  </a:lnTo>
                  <a:lnTo>
                    <a:pt x="14" y="107"/>
                  </a:lnTo>
                  <a:lnTo>
                    <a:pt x="14" y="112"/>
                  </a:lnTo>
                  <a:lnTo>
                    <a:pt x="12" y="115"/>
                  </a:lnTo>
                  <a:lnTo>
                    <a:pt x="10" y="116"/>
                  </a:lnTo>
                  <a:lnTo>
                    <a:pt x="7" y="116"/>
                  </a:lnTo>
                  <a:lnTo>
                    <a:pt x="5" y="117"/>
                  </a:lnTo>
                  <a:lnTo>
                    <a:pt x="5" y="117"/>
                  </a:lnTo>
                  <a:lnTo>
                    <a:pt x="4" y="117"/>
                  </a:lnTo>
                  <a:lnTo>
                    <a:pt x="0" y="117"/>
                  </a:lnTo>
                  <a:lnTo>
                    <a:pt x="0" y="118"/>
                  </a:lnTo>
                  <a:lnTo>
                    <a:pt x="0" y="121"/>
                  </a:lnTo>
                  <a:lnTo>
                    <a:pt x="0" y="122"/>
                  </a:lnTo>
                  <a:lnTo>
                    <a:pt x="2" y="121"/>
                  </a:lnTo>
                  <a:lnTo>
                    <a:pt x="52" y="120"/>
                  </a:lnTo>
                  <a:lnTo>
                    <a:pt x="50" y="111"/>
                  </a:lnTo>
                  <a:lnTo>
                    <a:pt x="143" y="105"/>
                  </a:lnTo>
                  <a:lnTo>
                    <a:pt x="192" y="100"/>
                  </a:lnTo>
                  <a:lnTo>
                    <a:pt x="198" y="97"/>
                  </a:lnTo>
                  <a:lnTo>
                    <a:pt x="202" y="94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29" name="Freeform 46"/>
            <p:cNvSpPr>
              <a:spLocks/>
            </p:cNvSpPr>
            <p:nvPr/>
          </p:nvSpPr>
          <p:spPr bwMode="auto">
            <a:xfrm>
              <a:off x="6706417" y="2426214"/>
              <a:ext cx="362585" cy="315365"/>
            </a:xfrm>
            <a:custGeom>
              <a:avLst/>
              <a:gdLst>
                <a:gd name="T0" fmla="*/ 238 w 254"/>
                <a:gd name="T1" fmla="*/ 190 h 221"/>
                <a:gd name="T2" fmla="*/ 242 w 254"/>
                <a:gd name="T3" fmla="*/ 189 h 221"/>
                <a:gd name="T4" fmla="*/ 244 w 254"/>
                <a:gd name="T5" fmla="*/ 188 h 221"/>
                <a:gd name="T6" fmla="*/ 249 w 254"/>
                <a:gd name="T7" fmla="*/ 187 h 221"/>
                <a:gd name="T8" fmla="*/ 254 w 254"/>
                <a:gd name="T9" fmla="*/ 183 h 221"/>
                <a:gd name="T10" fmla="*/ 254 w 254"/>
                <a:gd name="T11" fmla="*/ 173 h 221"/>
                <a:gd name="T12" fmla="*/ 250 w 254"/>
                <a:gd name="T13" fmla="*/ 168 h 221"/>
                <a:gd name="T14" fmla="*/ 251 w 254"/>
                <a:gd name="T15" fmla="*/ 161 h 221"/>
                <a:gd name="T16" fmla="*/ 243 w 254"/>
                <a:gd name="T17" fmla="*/ 166 h 221"/>
                <a:gd name="T18" fmla="*/ 238 w 254"/>
                <a:gd name="T19" fmla="*/ 156 h 221"/>
                <a:gd name="T20" fmla="*/ 240 w 254"/>
                <a:gd name="T21" fmla="*/ 146 h 221"/>
                <a:gd name="T22" fmla="*/ 232 w 254"/>
                <a:gd name="T23" fmla="*/ 131 h 221"/>
                <a:gd name="T24" fmla="*/ 216 w 254"/>
                <a:gd name="T25" fmla="*/ 124 h 221"/>
                <a:gd name="T26" fmla="*/ 202 w 254"/>
                <a:gd name="T27" fmla="*/ 112 h 221"/>
                <a:gd name="T28" fmla="*/ 204 w 254"/>
                <a:gd name="T29" fmla="*/ 100 h 221"/>
                <a:gd name="T30" fmla="*/ 206 w 254"/>
                <a:gd name="T31" fmla="*/ 91 h 221"/>
                <a:gd name="T32" fmla="*/ 206 w 254"/>
                <a:gd name="T33" fmla="*/ 80 h 221"/>
                <a:gd name="T34" fmla="*/ 196 w 254"/>
                <a:gd name="T35" fmla="*/ 76 h 221"/>
                <a:gd name="T36" fmla="*/ 191 w 254"/>
                <a:gd name="T37" fmla="*/ 81 h 221"/>
                <a:gd name="T38" fmla="*/ 186 w 254"/>
                <a:gd name="T39" fmla="*/ 67 h 221"/>
                <a:gd name="T40" fmla="*/ 163 w 254"/>
                <a:gd name="T41" fmla="*/ 45 h 221"/>
                <a:gd name="T42" fmla="*/ 156 w 254"/>
                <a:gd name="T43" fmla="*/ 22 h 221"/>
                <a:gd name="T44" fmla="*/ 158 w 254"/>
                <a:gd name="T45" fmla="*/ 10 h 221"/>
                <a:gd name="T46" fmla="*/ 0 w 254"/>
                <a:gd name="T47" fmla="*/ 2 h 221"/>
                <a:gd name="T48" fmla="*/ 4 w 254"/>
                <a:gd name="T49" fmla="*/ 6 h 221"/>
                <a:gd name="T50" fmla="*/ 3 w 254"/>
                <a:gd name="T51" fmla="*/ 13 h 221"/>
                <a:gd name="T52" fmla="*/ 5 w 254"/>
                <a:gd name="T53" fmla="*/ 17 h 221"/>
                <a:gd name="T54" fmla="*/ 12 w 254"/>
                <a:gd name="T55" fmla="*/ 25 h 221"/>
                <a:gd name="T56" fmla="*/ 14 w 254"/>
                <a:gd name="T57" fmla="*/ 29 h 221"/>
                <a:gd name="T58" fmla="*/ 20 w 254"/>
                <a:gd name="T59" fmla="*/ 39 h 221"/>
                <a:gd name="T60" fmla="*/ 31 w 254"/>
                <a:gd name="T61" fmla="*/ 39 h 221"/>
                <a:gd name="T62" fmla="*/ 28 w 254"/>
                <a:gd name="T63" fmla="*/ 50 h 221"/>
                <a:gd name="T64" fmla="*/ 31 w 254"/>
                <a:gd name="T65" fmla="*/ 61 h 221"/>
                <a:gd name="T66" fmla="*/ 36 w 254"/>
                <a:gd name="T67" fmla="*/ 69 h 221"/>
                <a:gd name="T68" fmla="*/ 42 w 254"/>
                <a:gd name="T69" fmla="*/ 176 h 221"/>
                <a:gd name="T70" fmla="*/ 215 w 254"/>
                <a:gd name="T71" fmla="*/ 197 h 221"/>
                <a:gd name="T72" fmla="*/ 205 w 254"/>
                <a:gd name="T73" fmla="*/ 221 h 221"/>
                <a:gd name="T74" fmla="*/ 234 w 254"/>
                <a:gd name="T75" fmla="*/ 216 h 221"/>
                <a:gd name="T76" fmla="*/ 237 w 254"/>
                <a:gd name="T77" fmla="*/ 211 h 221"/>
                <a:gd name="T78" fmla="*/ 234 w 254"/>
                <a:gd name="T79" fmla="*/ 206 h 221"/>
                <a:gd name="T80" fmla="*/ 237 w 254"/>
                <a:gd name="T81" fmla="*/ 203 h 221"/>
                <a:gd name="T82" fmla="*/ 238 w 254"/>
                <a:gd name="T83" fmla="*/ 197 h 221"/>
                <a:gd name="T84" fmla="*/ 238 w 254"/>
                <a:gd name="T85" fmla="*/ 193 h 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54" h="221">
                  <a:moveTo>
                    <a:pt x="238" y="193"/>
                  </a:moveTo>
                  <a:cubicBezTo>
                    <a:pt x="238" y="190"/>
                    <a:pt x="238" y="190"/>
                    <a:pt x="238" y="190"/>
                  </a:cubicBezTo>
                  <a:cubicBezTo>
                    <a:pt x="238" y="189"/>
                    <a:pt x="238" y="189"/>
                    <a:pt x="238" y="189"/>
                  </a:cubicBezTo>
                  <a:cubicBezTo>
                    <a:pt x="242" y="189"/>
                    <a:pt x="242" y="189"/>
                    <a:pt x="242" y="189"/>
                  </a:cubicBezTo>
                  <a:cubicBezTo>
                    <a:pt x="243" y="189"/>
                    <a:pt x="243" y="189"/>
                    <a:pt x="243" y="189"/>
                  </a:cubicBezTo>
                  <a:cubicBezTo>
                    <a:pt x="244" y="188"/>
                    <a:pt x="244" y="188"/>
                    <a:pt x="244" y="188"/>
                  </a:cubicBezTo>
                  <a:cubicBezTo>
                    <a:pt x="246" y="187"/>
                    <a:pt x="246" y="187"/>
                    <a:pt x="246" y="187"/>
                  </a:cubicBezTo>
                  <a:cubicBezTo>
                    <a:pt x="249" y="187"/>
                    <a:pt x="249" y="187"/>
                    <a:pt x="249" y="187"/>
                  </a:cubicBezTo>
                  <a:cubicBezTo>
                    <a:pt x="252" y="186"/>
                    <a:pt x="252" y="186"/>
                    <a:pt x="252" y="186"/>
                  </a:cubicBezTo>
                  <a:cubicBezTo>
                    <a:pt x="254" y="183"/>
                    <a:pt x="254" y="183"/>
                    <a:pt x="254" y="183"/>
                  </a:cubicBezTo>
                  <a:cubicBezTo>
                    <a:pt x="254" y="177"/>
                    <a:pt x="254" y="177"/>
                    <a:pt x="254" y="177"/>
                  </a:cubicBezTo>
                  <a:cubicBezTo>
                    <a:pt x="254" y="173"/>
                    <a:pt x="254" y="173"/>
                    <a:pt x="254" y="173"/>
                  </a:cubicBezTo>
                  <a:cubicBezTo>
                    <a:pt x="254" y="171"/>
                    <a:pt x="254" y="171"/>
                    <a:pt x="254" y="171"/>
                  </a:cubicBezTo>
                  <a:cubicBezTo>
                    <a:pt x="250" y="168"/>
                    <a:pt x="250" y="168"/>
                    <a:pt x="250" y="168"/>
                  </a:cubicBezTo>
                  <a:cubicBezTo>
                    <a:pt x="250" y="165"/>
                    <a:pt x="250" y="165"/>
                    <a:pt x="250" y="165"/>
                  </a:cubicBezTo>
                  <a:cubicBezTo>
                    <a:pt x="251" y="161"/>
                    <a:pt x="251" y="161"/>
                    <a:pt x="251" y="161"/>
                  </a:cubicBezTo>
                  <a:cubicBezTo>
                    <a:pt x="246" y="161"/>
                    <a:pt x="246" y="161"/>
                    <a:pt x="246" y="161"/>
                  </a:cubicBezTo>
                  <a:cubicBezTo>
                    <a:pt x="243" y="166"/>
                    <a:pt x="243" y="166"/>
                    <a:pt x="243" y="166"/>
                  </a:cubicBezTo>
                  <a:cubicBezTo>
                    <a:pt x="243" y="161"/>
                    <a:pt x="243" y="161"/>
                    <a:pt x="243" y="161"/>
                  </a:cubicBezTo>
                  <a:cubicBezTo>
                    <a:pt x="238" y="156"/>
                    <a:pt x="238" y="156"/>
                    <a:pt x="238" y="156"/>
                  </a:cubicBezTo>
                  <a:cubicBezTo>
                    <a:pt x="239" y="152"/>
                    <a:pt x="239" y="152"/>
                    <a:pt x="239" y="152"/>
                  </a:cubicBezTo>
                  <a:cubicBezTo>
                    <a:pt x="240" y="146"/>
                    <a:pt x="240" y="146"/>
                    <a:pt x="240" y="146"/>
                  </a:cubicBezTo>
                  <a:cubicBezTo>
                    <a:pt x="236" y="135"/>
                    <a:pt x="236" y="135"/>
                    <a:pt x="236" y="135"/>
                  </a:cubicBezTo>
                  <a:cubicBezTo>
                    <a:pt x="232" y="131"/>
                    <a:pt x="232" y="131"/>
                    <a:pt x="232" y="131"/>
                  </a:cubicBezTo>
                  <a:cubicBezTo>
                    <a:pt x="219" y="122"/>
                    <a:pt x="219" y="122"/>
                    <a:pt x="219" y="122"/>
                  </a:cubicBezTo>
                  <a:cubicBezTo>
                    <a:pt x="216" y="124"/>
                    <a:pt x="216" y="124"/>
                    <a:pt x="216" y="124"/>
                  </a:cubicBezTo>
                  <a:cubicBezTo>
                    <a:pt x="208" y="118"/>
                    <a:pt x="208" y="118"/>
                    <a:pt x="208" y="118"/>
                  </a:cubicBezTo>
                  <a:cubicBezTo>
                    <a:pt x="202" y="112"/>
                    <a:pt x="202" y="112"/>
                    <a:pt x="202" y="112"/>
                  </a:cubicBezTo>
                  <a:cubicBezTo>
                    <a:pt x="202" y="106"/>
                    <a:pt x="202" y="106"/>
                    <a:pt x="202" y="106"/>
                  </a:cubicBezTo>
                  <a:cubicBezTo>
                    <a:pt x="204" y="100"/>
                    <a:pt x="204" y="100"/>
                    <a:pt x="204" y="100"/>
                  </a:cubicBezTo>
                  <a:cubicBezTo>
                    <a:pt x="205" y="96"/>
                    <a:pt x="205" y="96"/>
                    <a:pt x="205" y="96"/>
                  </a:cubicBezTo>
                  <a:cubicBezTo>
                    <a:pt x="206" y="91"/>
                    <a:pt x="206" y="91"/>
                    <a:pt x="206" y="91"/>
                  </a:cubicBezTo>
                  <a:cubicBezTo>
                    <a:pt x="209" y="84"/>
                    <a:pt x="209" y="84"/>
                    <a:pt x="209" y="84"/>
                  </a:cubicBezTo>
                  <a:cubicBezTo>
                    <a:pt x="206" y="80"/>
                    <a:pt x="206" y="80"/>
                    <a:pt x="206" y="80"/>
                  </a:cubicBezTo>
                  <a:cubicBezTo>
                    <a:pt x="202" y="76"/>
                    <a:pt x="202" y="76"/>
                    <a:pt x="202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3" y="78"/>
                    <a:pt x="193" y="78"/>
                    <a:pt x="193" y="78"/>
                  </a:cubicBezTo>
                  <a:cubicBezTo>
                    <a:pt x="191" y="81"/>
                    <a:pt x="191" y="81"/>
                    <a:pt x="191" y="81"/>
                  </a:cubicBezTo>
                  <a:cubicBezTo>
                    <a:pt x="186" y="76"/>
                    <a:pt x="186" y="76"/>
                    <a:pt x="186" y="76"/>
                  </a:cubicBezTo>
                  <a:cubicBezTo>
                    <a:pt x="186" y="67"/>
                    <a:pt x="186" y="67"/>
                    <a:pt x="186" y="67"/>
                  </a:cubicBezTo>
                  <a:cubicBezTo>
                    <a:pt x="181" y="60"/>
                    <a:pt x="181" y="60"/>
                    <a:pt x="181" y="60"/>
                  </a:cubicBezTo>
                  <a:cubicBezTo>
                    <a:pt x="163" y="45"/>
                    <a:pt x="163" y="45"/>
                    <a:pt x="163" y="45"/>
                  </a:cubicBezTo>
                  <a:cubicBezTo>
                    <a:pt x="156" y="33"/>
                    <a:pt x="156" y="33"/>
                    <a:pt x="156" y="33"/>
                  </a:cubicBezTo>
                  <a:cubicBezTo>
                    <a:pt x="156" y="22"/>
                    <a:pt x="156" y="22"/>
                    <a:pt x="156" y="22"/>
                  </a:cubicBezTo>
                  <a:cubicBezTo>
                    <a:pt x="156" y="11"/>
                    <a:pt x="156" y="11"/>
                    <a:pt x="156" y="11"/>
                  </a:cubicBezTo>
                  <a:cubicBezTo>
                    <a:pt x="158" y="10"/>
                    <a:pt x="158" y="10"/>
                    <a:pt x="158" y="10"/>
                  </a:cubicBezTo>
                  <a:cubicBezTo>
                    <a:pt x="146" y="0"/>
                    <a:pt x="146" y="0"/>
                    <a:pt x="146" y="0"/>
                  </a:cubicBezTo>
                  <a:cubicBezTo>
                    <a:pt x="0" y="2"/>
                    <a:pt x="0" y="2"/>
                    <a:pt x="0" y="2"/>
                  </a:cubicBezTo>
                  <a:cubicBezTo>
                    <a:pt x="1" y="4"/>
                    <a:pt x="1" y="4"/>
                    <a:pt x="1" y="4"/>
                  </a:cubicBezTo>
                  <a:cubicBezTo>
                    <a:pt x="4" y="6"/>
                    <a:pt x="4" y="6"/>
                    <a:pt x="4" y="6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3" y="13"/>
                    <a:pt x="3" y="13"/>
                    <a:pt x="3" y="13"/>
                  </a:cubicBezTo>
                  <a:cubicBezTo>
                    <a:pt x="5" y="16"/>
                    <a:pt x="5" y="16"/>
                    <a:pt x="5" y="16"/>
                  </a:cubicBezTo>
                  <a:cubicBezTo>
                    <a:pt x="5" y="16"/>
                    <a:pt x="4" y="16"/>
                    <a:pt x="5" y="17"/>
                  </a:cubicBezTo>
                  <a:cubicBezTo>
                    <a:pt x="6" y="18"/>
                    <a:pt x="11" y="19"/>
                    <a:pt x="11" y="19"/>
                  </a:cubicBezTo>
                  <a:cubicBezTo>
                    <a:pt x="12" y="25"/>
                    <a:pt x="12" y="25"/>
                    <a:pt x="12" y="25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8" y="35"/>
                    <a:pt x="18" y="35"/>
                    <a:pt x="18" y="35"/>
                  </a:cubicBezTo>
                  <a:cubicBezTo>
                    <a:pt x="20" y="39"/>
                    <a:pt x="20" y="39"/>
                    <a:pt x="20" y="39"/>
                  </a:cubicBezTo>
                  <a:cubicBezTo>
                    <a:pt x="29" y="39"/>
                    <a:pt x="29" y="39"/>
                    <a:pt x="29" y="39"/>
                  </a:cubicBezTo>
                  <a:cubicBezTo>
                    <a:pt x="31" y="39"/>
                    <a:pt x="31" y="39"/>
                    <a:pt x="31" y="39"/>
                  </a:cubicBezTo>
                  <a:cubicBezTo>
                    <a:pt x="31" y="44"/>
                    <a:pt x="31" y="44"/>
                    <a:pt x="31" y="44"/>
                  </a:cubicBezTo>
                  <a:cubicBezTo>
                    <a:pt x="28" y="50"/>
                    <a:pt x="28" y="50"/>
                    <a:pt x="28" y="50"/>
                  </a:cubicBezTo>
                  <a:cubicBezTo>
                    <a:pt x="25" y="55"/>
                    <a:pt x="25" y="55"/>
                    <a:pt x="25" y="55"/>
                  </a:cubicBezTo>
                  <a:cubicBezTo>
                    <a:pt x="31" y="61"/>
                    <a:pt x="31" y="61"/>
                    <a:pt x="31" y="61"/>
                  </a:cubicBezTo>
                  <a:cubicBezTo>
                    <a:pt x="33" y="67"/>
                    <a:pt x="33" y="67"/>
                    <a:pt x="33" y="67"/>
                  </a:cubicBezTo>
                  <a:cubicBezTo>
                    <a:pt x="36" y="69"/>
                    <a:pt x="36" y="69"/>
                    <a:pt x="36" y="69"/>
                  </a:cubicBezTo>
                  <a:cubicBezTo>
                    <a:pt x="42" y="72"/>
                    <a:pt x="42" y="72"/>
                    <a:pt x="42" y="72"/>
                  </a:cubicBezTo>
                  <a:cubicBezTo>
                    <a:pt x="42" y="176"/>
                    <a:pt x="42" y="176"/>
                    <a:pt x="42" y="176"/>
                  </a:cubicBezTo>
                  <a:cubicBezTo>
                    <a:pt x="42" y="201"/>
                    <a:pt x="42" y="201"/>
                    <a:pt x="42" y="201"/>
                  </a:cubicBezTo>
                  <a:cubicBezTo>
                    <a:pt x="215" y="197"/>
                    <a:pt x="215" y="197"/>
                    <a:pt x="215" y="197"/>
                  </a:cubicBezTo>
                  <a:cubicBezTo>
                    <a:pt x="216" y="203"/>
                    <a:pt x="216" y="203"/>
                    <a:pt x="216" y="203"/>
                  </a:cubicBezTo>
                  <a:cubicBezTo>
                    <a:pt x="205" y="221"/>
                    <a:pt x="205" y="221"/>
                    <a:pt x="205" y="221"/>
                  </a:cubicBezTo>
                  <a:cubicBezTo>
                    <a:pt x="233" y="219"/>
                    <a:pt x="233" y="219"/>
                    <a:pt x="233" y="219"/>
                  </a:cubicBezTo>
                  <a:cubicBezTo>
                    <a:pt x="234" y="216"/>
                    <a:pt x="234" y="216"/>
                    <a:pt x="234" y="216"/>
                  </a:cubicBezTo>
                  <a:cubicBezTo>
                    <a:pt x="236" y="213"/>
                    <a:pt x="236" y="213"/>
                    <a:pt x="236" y="213"/>
                  </a:cubicBezTo>
                  <a:cubicBezTo>
                    <a:pt x="236" y="213"/>
                    <a:pt x="238" y="212"/>
                    <a:pt x="237" y="211"/>
                  </a:cubicBezTo>
                  <a:cubicBezTo>
                    <a:pt x="237" y="210"/>
                    <a:pt x="235" y="207"/>
                    <a:pt x="235" y="207"/>
                  </a:cubicBezTo>
                  <a:cubicBezTo>
                    <a:pt x="234" y="206"/>
                    <a:pt x="234" y="206"/>
                    <a:pt x="234" y="206"/>
                  </a:cubicBezTo>
                  <a:cubicBezTo>
                    <a:pt x="235" y="204"/>
                    <a:pt x="235" y="204"/>
                    <a:pt x="235" y="204"/>
                  </a:cubicBezTo>
                  <a:cubicBezTo>
                    <a:pt x="237" y="203"/>
                    <a:pt x="237" y="203"/>
                    <a:pt x="237" y="203"/>
                  </a:cubicBezTo>
                  <a:cubicBezTo>
                    <a:pt x="238" y="200"/>
                    <a:pt x="238" y="200"/>
                    <a:pt x="238" y="200"/>
                  </a:cubicBezTo>
                  <a:cubicBezTo>
                    <a:pt x="238" y="197"/>
                    <a:pt x="238" y="197"/>
                    <a:pt x="238" y="197"/>
                  </a:cubicBezTo>
                  <a:cubicBezTo>
                    <a:pt x="238" y="194"/>
                    <a:pt x="238" y="194"/>
                    <a:pt x="238" y="194"/>
                  </a:cubicBezTo>
                  <a:lnTo>
                    <a:pt x="238" y="193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0" name="Freeform 47"/>
            <p:cNvSpPr>
              <a:spLocks/>
            </p:cNvSpPr>
            <p:nvPr/>
          </p:nvSpPr>
          <p:spPr bwMode="auto">
            <a:xfrm>
              <a:off x="6642332" y="1820781"/>
              <a:ext cx="350780" cy="408119"/>
            </a:xfrm>
            <a:custGeom>
              <a:avLst/>
              <a:gdLst>
                <a:gd name="T0" fmla="*/ 139 w 208"/>
                <a:gd name="T1" fmla="*/ 135 h 242"/>
                <a:gd name="T2" fmla="*/ 144 w 208"/>
                <a:gd name="T3" fmla="*/ 107 h 242"/>
                <a:gd name="T4" fmla="*/ 169 w 208"/>
                <a:gd name="T5" fmla="*/ 80 h 242"/>
                <a:gd name="T6" fmla="*/ 208 w 208"/>
                <a:gd name="T7" fmla="*/ 55 h 242"/>
                <a:gd name="T8" fmla="*/ 183 w 208"/>
                <a:gd name="T9" fmla="*/ 52 h 242"/>
                <a:gd name="T10" fmla="*/ 166 w 208"/>
                <a:gd name="T11" fmla="*/ 52 h 242"/>
                <a:gd name="T12" fmla="*/ 154 w 208"/>
                <a:gd name="T13" fmla="*/ 55 h 242"/>
                <a:gd name="T14" fmla="*/ 147 w 208"/>
                <a:gd name="T15" fmla="*/ 48 h 242"/>
                <a:gd name="T16" fmla="*/ 133 w 208"/>
                <a:gd name="T17" fmla="*/ 45 h 242"/>
                <a:gd name="T18" fmla="*/ 128 w 208"/>
                <a:gd name="T19" fmla="*/ 42 h 242"/>
                <a:gd name="T20" fmla="*/ 114 w 208"/>
                <a:gd name="T21" fmla="*/ 36 h 242"/>
                <a:gd name="T22" fmla="*/ 123 w 208"/>
                <a:gd name="T23" fmla="*/ 36 h 242"/>
                <a:gd name="T24" fmla="*/ 114 w 208"/>
                <a:gd name="T25" fmla="*/ 35 h 242"/>
                <a:gd name="T26" fmla="*/ 105 w 208"/>
                <a:gd name="T27" fmla="*/ 35 h 242"/>
                <a:gd name="T28" fmla="*/ 97 w 208"/>
                <a:gd name="T29" fmla="*/ 39 h 242"/>
                <a:gd name="T30" fmla="*/ 87 w 208"/>
                <a:gd name="T31" fmla="*/ 34 h 242"/>
                <a:gd name="T32" fmla="*/ 80 w 208"/>
                <a:gd name="T33" fmla="*/ 34 h 242"/>
                <a:gd name="T34" fmla="*/ 68 w 208"/>
                <a:gd name="T35" fmla="*/ 24 h 242"/>
                <a:gd name="T36" fmla="*/ 66 w 208"/>
                <a:gd name="T37" fmla="*/ 20 h 242"/>
                <a:gd name="T38" fmla="*/ 58 w 208"/>
                <a:gd name="T39" fmla="*/ 20 h 242"/>
                <a:gd name="T40" fmla="*/ 54 w 208"/>
                <a:gd name="T41" fmla="*/ 16 h 242"/>
                <a:gd name="T42" fmla="*/ 58 w 208"/>
                <a:gd name="T43" fmla="*/ 8 h 242"/>
                <a:gd name="T44" fmla="*/ 60 w 208"/>
                <a:gd name="T45" fmla="*/ 2 h 242"/>
                <a:gd name="T46" fmla="*/ 56 w 208"/>
                <a:gd name="T47" fmla="*/ 0 h 242"/>
                <a:gd name="T48" fmla="*/ 54 w 208"/>
                <a:gd name="T49" fmla="*/ 12 h 242"/>
                <a:gd name="T50" fmla="*/ 0 w 208"/>
                <a:gd name="T51" fmla="*/ 16 h 242"/>
                <a:gd name="T52" fmla="*/ 1 w 208"/>
                <a:gd name="T53" fmla="*/ 23 h 242"/>
                <a:gd name="T54" fmla="*/ 4 w 208"/>
                <a:gd name="T55" fmla="*/ 26 h 242"/>
                <a:gd name="T56" fmla="*/ 3 w 208"/>
                <a:gd name="T57" fmla="*/ 31 h 242"/>
                <a:gd name="T58" fmla="*/ 1 w 208"/>
                <a:gd name="T59" fmla="*/ 34 h 242"/>
                <a:gd name="T60" fmla="*/ 2 w 208"/>
                <a:gd name="T61" fmla="*/ 40 h 242"/>
                <a:gd name="T62" fmla="*/ 1 w 208"/>
                <a:gd name="T63" fmla="*/ 51 h 242"/>
                <a:gd name="T64" fmla="*/ 6 w 208"/>
                <a:gd name="T65" fmla="*/ 64 h 242"/>
                <a:gd name="T66" fmla="*/ 9 w 208"/>
                <a:gd name="T67" fmla="*/ 78 h 242"/>
                <a:gd name="T68" fmla="*/ 10 w 208"/>
                <a:gd name="T69" fmla="*/ 104 h 242"/>
                <a:gd name="T70" fmla="*/ 12 w 208"/>
                <a:gd name="T71" fmla="*/ 114 h 242"/>
                <a:gd name="T72" fmla="*/ 12 w 208"/>
                <a:gd name="T73" fmla="*/ 122 h 242"/>
                <a:gd name="T74" fmla="*/ 17 w 208"/>
                <a:gd name="T75" fmla="*/ 127 h 242"/>
                <a:gd name="T76" fmla="*/ 18 w 208"/>
                <a:gd name="T77" fmla="*/ 136 h 242"/>
                <a:gd name="T78" fmla="*/ 16 w 208"/>
                <a:gd name="T79" fmla="*/ 142 h 242"/>
                <a:gd name="T80" fmla="*/ 17 w 208"/>
                <a:gd name="T81" fmla="*/ 144 h 242"/>
                <a:gd name="T82" fmla="*/ 11 w 208"/>
                <a:gd name="T83" fmla="*/ 150 h 242"/>
                <a:gd name="T84" fmla="*/ 8 w 208"/>
                <a:gd name="T85" fmla="*/ 154 h 242"/>
                <a:gd name="T86" fmla="*/ 9 w 208"/>
                <a:gd name="T87" fmla="*/ 158 h 242"/>
                <a:gd name="T88" fmla="*/ 12 w 208"/>
                <a:gd name="T89" fmla="*/ 163 h 242"/>
                <a:gd name="T90" fmla="*/ 18 w 208"/>
                <a:gd name="T91" fmla="*/ 167 h 242"/>
                <a:gd name="T92" fmla="*/ 18 w 208"/>
                <a:gd name="T93" fmla="*/ 242 h 242"/>
                <a:gd name="T94" fmla="*/ 173 w 208"/>
                <a:gd name="T95" fmla="*/ 233 h 242"/>
                <a:gd name="T96" fmla="*/ 166 w 208"/>
                <a:gd name="T97" fmla="*/ 220 h 242"/>
                <a:gd name="T98" fmla="*/ 157 w 208"/>
                <a:gd name="T99" fmla="*/ 213 h 242"/>
                <a:gd name="T100" fmla="*/ 138 w 208"/>
                <a:gd name="T101" fmla="*/ 197 h 242"/>
                <a:gd name="T102" fmla="*/ 125 w 208"/>
                <a:gd name="T103" fmla="*/ 189 h 242"/>
                <a:gd name="T104" fmla="*/ 128 w 208"/>
                <a:gd name="T105" fmla="*/ 159 h 242"/>
                <a:gd name="T106" fmla="*/ 122 w 208"/>
                <a:gd name="T107" fmla="*/ 154 h 242"/>
                <a:gd name="T108" fmla="*/ 128 w 208"/>
                <a:gd name="T109" fmla="*/ 141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08" h="242">
                  <a:moveTo>
                    <a:pt x="128" y="141"/>
                  </a:moveTo>
                  <a:lnTo>
                    <a:pt x="139" y="135"/>
                  </a:lnTo>
                  <a:lnTo>
                    <a:pt x="139" y="111"/>
                  </a:lnTo>
                  <a:lnTo>
                    <a:pt x="144" y="107"/>
                  </a:lnTo>
                  <a:lnTo>
                    <a:pt x="161" y="91"/>
                  </a:lnTo>
                  <a:lnTo>
                    <a:pt x="169" y="80"/>
                  </a:lnTo>
                  <a:lnTo>
                    <a:pt x="185" y="69"/>
                  </a:lnTo>
                  <a:lnTo>
                    <a:pt x="208" y="55"/>
                  </a:lnTo>
                  <a:lnTo>
                    <a:pt x="200" y="53"/>
                  </a:lnTo>
                  <a:lnTo>
                    <a:pt x="183" y="52"/>
                  </a:lnTo>
                  <a:lnTo>
                    <a:pt x="169" y="49"/>
                  </a:lnTo>
                  <a:lnTo>
                    <a:pt x="166" y="52"/>
                  </a:lnTo>
                  <a:lnTo>
                    <a:pt x="162" y="55"/>
                  </a:lnTo>
                  <a:lnTo>
                    <a:pt x="154" y="55"/>
                  </a:lnTo>
                  <a:lnTo>
                    <a:pt x="151" y="51"/>
                  </a:lnTo>
                  <a:lnTo>
                    <a:pt x="147" y="48"/>
                  </a:lnTo>
                  <a:lnTo>
                    <a:pt x="136" y="45"/>
                  </a:lnTo>
                  <a:lnTo>
                    <a:pt x="133" y="45"/>
                  </a:lnTo>
                  <a:lnTo>
                    <a:pt x="129" y="43"/>
                  </a:lnTo>
                  <a:lnTo>
                    <a:pt x="128" y="42"/>
                  </a:lnTo>
                  <a:lnTo>
                    <a:pt x="119" y="41"/>
                  </a:lnTo>
                  <a:lnTo>
                    <a:pt x="114" y="36"/>
                  </a:lnTo>
                  <a:lnTo>
                    <a:pt x="120" y="39"/>
                  </a:lnTo>
                  <a:lnTo>
                    <a:pt x="123" y="36"/>
                  </a:lnTo>
                  <a:lnTo>
                    <a:pt x="119" y="35"/>
                  </a:lnTo>
                  <a:lnTo>
                    <a:pt x="114" y="35"/>
                  </a:lnTo>
                  <a:lnTo>
                    <a:pt x="109" y="35"/>
                  </a:lnTo>
                  <a:lnTo>
                    <a:pt x="105" y="35"/>
                  </a:lnTo>
                  <a:lnTo>
                    <a:pt x="100" y="35"/>
                  </a:lnTo>
                  <a:lnTo>
                    <a:pt x="97" y="39"/>
                  </a:lnTo>
                  <a:lnTo>
                    <a:pt x="93" y="39"/>
                  </a:lnTo>
                  <a:lnTo>
                    <a:pt x="87" y="34"/>
                  </a:lnTo>
                  <a:lnTo>
                    <a:pt x="84" y="34"/>
                  </a:lnTo>
                  <a:lnTo>
                    <a:pt x="80" y="34"/>
                  </a:lnTo>
                  <a:lnTo>
                    <a:pt x="73" y="32"/>
                  </a:lnTo>
                  <a:lnTo>
                    <a:pt x="68" y="24"/>
                  </a:lnTo>
                  <a:lnTo>
                    <a:pt x="68" y="24"/>
                  </a:lnTo>
                  <a:lnTo>
                    <a:pt x="66" y="20"/>
                  </a:lnTo>
                  <a:lnTo>
                    <a:pt x="62" y="20"/>
                  </a:lnTo>
                  <a:lnTo>
                    <a:pt x="58" y="20"/>
                  </a:lnTo>
                  <a:lnTo>
                    <a:pt x="55" y="20"/>
                  </a:lnTo>
                  <a:lnTo>
                    <a:pt x="54" y="16"/>
                  </a:lnTo>
                  <a:lnTo>
                    <a:pt x="57" y="12"/>
                  </a:lnTo>
                  <a:lnTo>
                    <a:pt x="58" y="8"/>
                  </a:lnTo>
                  <a:lnTo>
                    <a:pt x="62" y="5"/>
                  </a:lnTo>
                  <a:lnTo>
                    <a:pt x="60" y="2"/>
                  </a:lnTo>
                  <a:lnTo>
                    <a:pt x="60" y="2"/>
                  </a:lnTo>
                  <a:lnTo>
                    <a:pt x="56" y="0"/>
                  </a:lnTo>
                  <a:lnTo>
                    <a:pt x="56" y="10"/>
                  </a:lnTo>
                  <a:lnTo>
                    <a:pt x="54" y="12"/>
                  </a:lnTo>
                  <a:lnTo>
                    <a:pt x="52" y="16"/>
                  </a:lnTo>
                  <a:lnTo>
                    <a:pt x="0" y="16"/>
                  </a:lnTo>
                  <a:lnTo>
                    <a:pt x="1" y="20"/>
                  </a:lnTo>
                  <a:lnTo>
                    <a:pt x="1" y="23"/>
                  </a:lnTo>
                  <a:lnTo>
                    <a:pt x="1" y="24"/>
                  </a:lnTo>
                  <a:lnTo>
                    <a:pt x="4" y="26"/>
                  </a:lnTo>
                  <a:lnTo>
                    <a:pt x="4" y="30"/>
                  </a:lnTo>
                  <a:lnTo>
                    <a:pt x="3" y="31"/>
                  </a:lnTo>
                  <a:lnTo>
                    <a:pt x="1" y="33"/>
                  </a:lnTo>
                  <a:lnTo>
                    <a:pt x="1" y="34"/>
                  </a:lnTo>
                  <a:lnTo>
                    <a:pt x="1" y="38"/>
                  </a:lnTo>
                  <a:lnTo>
                    <a:pt x="2" y="40"/>
                  </a:lnTo>
                  <a:lnTo>
                    <a:pt x="3" y="45"/>
                  </a:lnTo>
                  <a:lnTo>
                    <a:pt x="1" y="51"/>
                  </a:lnTo>
                  <a:lnTo>
                    <a:pt x="3" y="56"/>
                  </a:lnTo>
                  <a:lnTo>
                    <a:pt x="6" y="64"/>
                  </a:lnTo>
                  <a:lnTo>
                    <a:pt x="9" y="70"/>
                  </a:lnTo>
                  <a:lnTo>
                    <a:pt x="9" y="78"/>
                  </a:lnTo>
                  <a:lnTo>
                    <a:pt x="10" y="92"/>
                  </a:lnTo>
                  <a:lnTo>
                    <a:pt x="10" y="104"/>
                  </a:lnTo>
                  <a:lnTo>
                    <a:pt x="10" y="112"/>
                  </a:lnTo>
                  <a:lnTo>
                    <a:pt x="12" y="114"/>
                  </a:lnTo>
                  <a:lnTo>
                    <a:pt x="12" y="116"/>
                  </a:lnTo>
                  <a:lnTo>
                    <a:pt x="12" y="122"/>
                  </a:lnTo>
                  <a:lnTo>
                    <a:pt x="15" y="124"/>
                  </a:lnTo>
                  <a:lnTo>
                    <a:pt x="17" y="127"/>
                  </a:lnTo>
                  <a:lnTo>
                    <a:pt x="18" y="132"/>
                  </a:lnTo>
                  <a:lnTo>
                    <a:pt x="18" y="136"/>
                  </a:lnTo>
                  <a:lnTo>
                    <a:pt x="18" y="141"/>
                  </a:lnTo>
                  <a:lnTo>
                    <a:pt x="16" y="142"/>
                  </a:lnTo>
                  <a:lnTo>
                    <a:pt x="16" y="142"/>
                  </a:lnTo>
                  <a:lnTo>
                    <a:pt x="17" y="144"/>
                  </a:lnTo>
                  <a:lnTo>
                    <a:pt x="13" y="147"/>
                  </a:lnTo>
                  <a:lnTo>
                    <a:pt x="11" y="150"/>
                  </a:lnTo>
                  <a:lnTo>
                    <a:pt x="8" y="152"/>
                  </a:lnTo>
                  <a:lnTo>
                    <a:pt x="8" y="154"/>
                  </a:lnTo>
                  <a:lnTo>
                    <a:pt x="8" y="156"/>
                  </a:lnTo>
                  <a:lnTo>
                    <a:pt x="9" y="158"/>
                  </a:lnTo>
                  <a:lnTo>
                    <a:pt x="12" y="160"/>
                  </a:lnTo>
                  <a:lnTo>
                    <a:pt x="12" y="163"/>
                  </a:lnTo>
                  <a:lnTo>
                    <a:pt x="17" y="164"/>
                  </a:lnTo>
                  <a:lnTo>
                    <a:pt x="18" y="167"/>
                  </a:lnTo>
                  <a:lnTo>
                    <a:pt x="21" y="169"/>
                  </a:lnTo>
                  <a:lnTo>
                    <a:pt x="18" y="242"/>
                  </a:lnTo>
                  <a:lnTo>
                    <a:pt x="172" y="239"/>
                  </a:lnTo>
                  <a:lnTo>
                    <a:pt x="173" y="233"/>
                  </a:lnTo>
                  <a:lnTo>
                    <a:pt x="172" y="227"/>
                  </a:lnTo>
                  <a:lnTo>
                    <a:pt x="166" y="220"/>
                  </a:lnTo>
                  <a:lnTo>
                    <a:pt x="160" y="216"/>
                  </a:lnTo>
                  <a:lnTo>
                    <a:pt x="157" y="213"/>
                  </a:lnTo>
                  <a:lnTo>
                    <a:pt x="150" y="204"/>
                  </a:lnTo>
                  <a:lnTo>
                    <a:pt x="138" y="197"/>
                  </a:lnTo>
                  <a:lnTo>
                    <a:pt x="130" y="193"/>
                  </a:lnTo>
                  <a:lnTo>
                    <a:pt x="125" y="189"/>
                  </a:lnTo>
                  <a:lnTo>
                    <a:pt x="126" y="174"/>
                  </a:lnTo>
                  <a:lnTo>
                    <a:pt x="128" y="159"/>
                  </a:lnTo>
                  <a:lnTo>
                    <a:pt x="126" y="159"/>
                  </a:lnTo>
                  <a:lnTo>
                    <a:pt x="122" y="154"/>
                  </a:lnTo>
                  <a:lnTo>
                    <a:pt x="126" y="145"/>
                  </a:lnTo>
                  <a:lnTo>
                    <a:pt x="128" y="14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1" name="Line 48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2" name="Line 49"/>
            <p:cNvSpPr>
              <a:spLocks noChangeShapeType="1"/>
            </p:cNvSpPr>
            <p:nvPr/>
          </p:nvSpPr>
          <p:spPr bwMode="auto">
            <a:xfrm>
              <a:off x="6881808" y="2014722"/>
              <a:ext cx="0" cy="0"/>
            </a:xfrm>
            <a:prstGeom prst="line">
              <a:avLst/>
            </a:pr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  <a:extLst/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3" name="Freeform 50"/>
            <p:cNvSpPr>
              <a:spLocks/>
            </p:cNvSpPr>
            <p:nvPr/>
          </p:nvSpPr>
          <p:spPr bwMode="auto">
            <a:xfrm>
              <a:off x="6964444" y="1940519"/>
              <a:ext cx="409805" cy="386196"/>
            </a:xfrm>
            <a:custGeom>
              <a:avLst/>
              <a:gdLst>
                <a:gd name="T0" fmla="*/ 12 w 287"/>
                <a:gd name="T1" fmla="*/ 44 h 270"/>
                <a:gd name="T2" fmla="*/ 29 w 287"/>
                <a:gd name="T3" fmla="*/ 36 h 270"/>
                <a:gd name="T4" fmla="*/ 52 w 287"/>
                <a:gd name="T5" fmla="*/ 17 h 270"/>
                <a:gd name="T6" fmla="*/ 77 w 287"/>
                <a:gd name="T7" fmla="*/ 0 h 270"/>
                <a:gd name="T8" fmla="*/ 75 w 287"/>
                <a:gd name="T9" fmla="*/ 6 h 270"/>
                <a:gd name="T10" fmla="*/ 65 w 287"/>
                <a:gd name="T11" fmla="*/ 19 h 270"/>
                <a:gd name="T12" fmla="*/ 67 w 287"/>
                <a:gd name="T13" fmla="*/ 29 h 270"/>
                <a:gd name="T14" fmla="*/ 77 w 287"/>
                <a:gd name="T15" fmla="*/ 28 h 270"/>
                <a:gd name="T16" fmla="*/ 111 w 287"/>
                <a:gd name="T17" fmla="*/ 45 h 270"/>
                <a:gd name="T18" fmla="*/ 135 w 287"/>
                <a:gd name="T19" fmla="*/ 39 h 270"/>
                <a:gd name="T20" fmla="*/ 169 w 287"/>
                <a:gd name="T21" fmla="*/ 28 h 270"/>
                <a:gd name="T22" fmla="*/ 198 w 287"/>
                <a:gd name="T23" fmla="*/ 38 h 270"/>
                <a:gd name="T24" fmla="*/ 217 w 287"/>
                <a:gd name="T25" fmla="*/ 55 h 270"/>
                <a:gd name="T26" fmla="*/ 232 w 287"/>
                <a:gd name="T27" fmla="*/ 56 h 270"/>
                <a:gd name="T28" fmla="*/ 219 w 287"/>
                <a:gd name="T29" fmla="*/ 62 h 270"/>
                <a:gd name="T30" fmla="*/ 193 w 287"/>
                <a:gd name="T31" fmla="*/ 64 h 270"/>
                <a:gd name="T32" fmla="*/ 201 w 287"/>
                <a:gd name="T33" fmla="*/ 74 h 270"/>
                <a:gd name="T34" fmla="*/ 204 w 287"/>
                <a:gd name="T35" fmla="*/ 75 h 270"/>
                <a:gd name="T36" fmla="*/ 234 w 287"/>
                <a:gd name="T37" fmla="*/ 88 h 270"/>
                <a:gd name="T38" fmla="*/ 246 w 287"/>
                <a:gd name="T39" fmla="*/ 109 h 270"/>
                <a:gd name="T40" fmla="*/ 245 w 287"/>
                <a:gd name="T41" fmla="*/ 141 h 270"/>
                <a:gd name="T42" fmla="*/ 233 w 287"/>
                <a:gd name="T43" fmla="*/ 168 h 270"/>
                <a:gd name="T44" fmla="*/ 246 w 287"/>
                <a:gd name="T45" fmla="*/ 166 h 270"/>
                <a:gd name="T46" fmla="*/ 255 w 287"/>
                <a:gd name="T47" fmla="*/ 153 h 270"/>
                <a:gd name="T48" fmla="*/ 275 w 287"/>
                <a:gd name="T49" fmla="*/ 154 h 270"/>
                <a:gd name="T50" fmla="*/ 287 w 287"/>
                <a:gd name="T51" fmla="*/ 197 h 270"/>
                <a:gd name="T52" fmla="*/ 275 w 287"/>
                <a:gd name="T53" fmla="*/ 220 h 270"/>
                <a:gd name="T54" fmla="*/ 266 w 287"/>
                <a:gd name="T55" fmla="*/ 249 h 270"/>
                <a:gd name="T56" fmla="*/ 141 w 287"/>
                <a:gd name="T57" fmla="*/ 270 h 270"/>
                <a:gd name="T58" fmla="*/ 158 w 287"/>
                <a:gd name="T59" fmla="*/ 235 h 270"/>
                <a:gd name="T60" fmla="*/ 145 w 287"/>
                <a:gd name="T61" fmla="*/ 191 h 270"/>
                <a:gd name="T62" fmla="*/ 144 w 287"/>
                <a:gd name="T63" fmla="*/ 165 h 270"/>
                <a:gd name="T64" fmla="*/ 148 w 287"/>
                <a:gd name="T65" fmla="*/ 147 h 270"/>
                <a:gd name="T66" fmla="*/ 153 w 287"/>
                <a:gd name="T67" fmla="*/ 122 h 270"/>
                <a:gd name="T68" fmla="*/ 166 w 287"/>
                <a:gd name="T69" fmla="*/ 106 h 270"/>
                <a:gd name="T70" fmla="*/ 169 w 287"/>
                <a:gd name="T71" fmla="*/ 122 h 270"/>
                <a:gd name="T72" fmla="*/ 175 w 287"/>
                <a:gd name="T73" fmla="*/ 111 h 270"/>
                <a:gd name="T74" fmla="*/ 180 w 287"/>
                <a:gd name="T75" fmla="*/ 94 h 270"/>
                <a:gd name="T76" fmla="*/ 184 w 287"/>
                <a:gd name="T77" fmla="*/ 81 h 270"/>
                <a:gd name="T78" fmla="*/ 189 w 287"/>
                <a:gd name="T79" fmla="*/ 74 h 270"/>
                <a:gd name="T80" fmla="*/ 187 w 287"/>
                <a:gd name="T81" fmla="*/ 65 h 270"/>
                <a:gd name="T82" fmla="*/ 159 w 287"/>
                <a:gd name="T83" fmla="*/ 68 h 270"/>
                <a:gd name="T84" fmla="*/ 129 w 287"/>
                <a:gd name="T85" fmla="*/ 85 h 270"/>
                <a:gd name="T86" fmla="*/ 127 w 287"/>
                <a:gd name="T87" fmla="*/ 76 h 270"/>
                <a:gd name="T88" fmla="*/ 118 w 287"/>
                <a:gd name="T89" fmla="*/ 75 h 270"/>
                <a:gd name="T90" fmla="*/ 107 w 287"/>
                <a:gd name="T91" fmla="*/ 101 h 270"/>
                <a:gd name="T92" fmla="*/ 95 w 287"/>
                <a:gd name="T93" fmla="*/ 100 h 270"/>
                <a:gd name="T94" fmla="*/ 84 w 287"/>
                <a:gd name="T95" fmla="*/ 81 h 270"/>
                <a:gd name="T96" fmla="*/ 58 w 287"/>
                <a:gd name="T97" fmla="*/ 74 h 270"/>
                <a:gd name="T98" fmla="*/ 29 w 287"/>
                <a:gd name="T99" fmla="*/ 65 h 270"/>
                <a:gd name="T100" fmla="*/ 9 w 287"/>
                <a:gd name="T101" fmla="*/ 57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87" h="270">
                  <a:moveTo>
                    <a:pt x="0" y="51"/>
                  </a:moveTo>
                  <a:cubicBezTo>
                    <a:pt x="2" y="49"/>
                    <a:pt x="2" y="49"/>
                    <a:pt x="2" y="49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11" y="46"/>
                    <a:pt x="11" y="46"/>
                    <a:pt x="11" y="46"/>
                  </a:cubicBezTo>
                  <a:cubicBezTo>
                    <a:pt x="12" y="44"/>
                    <a:pt x="12" y="44"/>
                    <a:pt x="12" y="44"/>
                  </a:cubicBezTo>
                  <a:cubicBezTo>
                    <a:pt x="14" y="40"/>
                    <a:pt x="14" y="40"/>
                    <a:pt x="14" y="40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6"/>
                    <a:pt x="20" y="36"/>
                    <a:pt x="20" y="36"/>
                  </a:cubicBezTo>
                  <a:cubicBezTo>
                    <a:pt x="23" y="36"/>
                    <a:pt x="23" y="36"/>
                    <a:pt x="23" y="36"/>
                  </a:cubicBezTo>
                  <a:cubicBezTo>
                    <a:pt x="29" y="36"/>
                    <a:pt x="29" y="36"/>
                    <a:pt x="29" y="36"/>
                  </a:cubicBezTo>
                  <a:cubicBezTo>
                    <a:pt x="32" y="34"/>
                    <a:pt x="32" y="34"/>
                    <a:pt x="32" y="34"/>
                  </a:cubicBezTo>
                  <a:cubicBezTo>
                    <a:pt x="42" y="27"/>
                    <a:pt x="42" y="27"/>
                    <a:pt x="42" y="27"/>
                  </a:cubicBezTo>
                  <a:cubicBezTo>
                    <a:pt x="45" y="26"/>
                    <a:pt x="45" y="26"/>
                    <a:pt x="45" y="26"/>
                  </a:cubicBezTo>
                  <a:cubicBezTo>
                    <a:pt x="49" y="22"/>
                    <a:pt x="49" y="22"/>
                    <a:pt x="49" y="22"/>
                  </a:cubicBezTo>
                  <a:cubicBezTo>
                    <a:pt x="52" y="17"/>
                    <a:pt x="52" y="17"/>
                    <a:pt x="52" y="17"/>
                  </a:cubicBezTo>
                  <a:cubicBezTo>
                    <a:pt x="56" y="14"/>
                    <a:pt x="56" y="14"/>
                    <a:pt x="56" y="14"/>
                  </a:cubicBezTo>
                  <a:cubicBezTo>
                    <a:pt x="61" y="9"/>
                    <a:pt x="61" y="9"/>
                    <a:pt x="61" y="9"/>
                  </a:cubicBezTo>
                  <a:cubicBezTo>
                    <a:pt x="65" y="4"/>
                    <a:pt x="65" y="4"/>
                    <a:pt x="65" y="4"/>
                  </a:cubicBezTo>
                  <a:cubicBezTo>
                    <a:pt x="70" y="1"/>
                    <a:pt x="70" y="1"/>
                    <a:pt x="70" y="1"/>
                  </a:cubicBezTo>
                  <a:cubicBezTo>
                    <a:pt x="77" y="0"/>
                    <a:pt x="77" y="0"/>
                    <a:pt x="77" y="0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5" y="2"/>
                    <a:pt x="85" y="2"/>
                    <a:pt x="85" y="2"/>
                  </a:cubicBezTo>
                  <a:cubicBezTo>
                    <a:pt x="83" y="3"/>
                    <a:pt x="83" y="3"/>
                    <a:pt x="83" y="3"/>
                  </a:cubicBezTo>
                  <a:cubicBezTo>
                    <a:pt x="79" y="5"/>
                    <a:pt x="79" y="5"/>
                    <a:pt x="79" y="5"/>
                  </a:cubicBezTo>
                  <a:cubicBezTo>
                    <a:pt x="75" y="6"/>
                    <a:pt x="75" y="6"/>
                    <a:pt x="75" y="6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70" y="14"/>
                    <a:pt x="70" y="14"/>
                    <a:pt x="70" y="14"/>
                  </a:cubicBezTo>
                  <a:cubicBezTo>
                    <a:pt x="70" y="14"/>
                    <a:pt x="68" y="14"/>
                    <a:pt x="68" y="15"/>
                  </a:cubicBezTo>
                  <a:cubicBezTo>
                    <a:pt x="68" y="16"/>
                    <a:pt x="65" y="23"/>
                    <a:pt x="65" y="23"/>
                  </a:cubicBezTo>
                  <a:cubicBezTo>
                    <a:pt x="65" y="19"/>
                    <a:pt x="65" y="19"/>
                    <a:pt x="65" y="19"/>
                  </a:cubicBezTo>
                  <a:cubicBezTo>
                    <a:pt x="63" y="17"/>
                    <a:pt x="63" y="17"/>
                    <a:pt x="63" y="17"/>
                  </a:cubicBezTo>
                  <a:cubicBezTo>
                    <a:pt x="62" y="27"/>
                    <a:pt x="62" y="27"/>
                    <a:pt x="62" y="27"/>
                  </a:cubicBezTo>
                  <a:cubicBezTo>
                    <a:pt x="62" y="33"/>
                    <a:pt x="62" y="33"/>
                    <a:pt x="62" y="33"/>
                  </a:cubicBezTo>
                  <a:cubicBezTo>
                    <a:pt x="65" y="31"/>
                    <a:pt x="65" y="31"/>
                    <a:pt x="65" y="31"/>
                  </a:cubicBezTo>
                  <a:cubicBezTo>
                    <a:pt x="67" y="29"/>
                    <a:pt x="67" y="29"/>
                    <a:pt x="67" y="29"/>
                  </a:cubicBezTo>
                  <a:cubicBezTo>
                    <a:pt x="68" y="29"/>
                    <a:pt x="68" y="29"/>
                    <a:pt x="68" y="29"/>
                  </a:cubicBezTo>
                  <a:cubicBezTo>
                    <a:pt x="69" y="31"/>
                    <a:pt x="69" y="31"/>
                    <a:pt x="69" y="31"/>
                  </a:cubicBezTo>
                  <a:cubicBezTo>
                    <a:pt x="72" y="31"/>
                    <a:pt x="72" y="31"/>
                    <a:pt x="72" y="31"/>
                  </a:cubicBezTo>
                  <a:cubicBezTo>
                    <a:pt x="74" y="30"/>
                    <a:pt x="74" y="30"/>
                    <a:pt x="74" y="30"/>
                  </a:cubicBezTo>
                  <a:cubicBezTo>
                    <a:pt x="77" y="28"/>
                    <a:pt x="77" y="28"/>
                    <a:pt x="77" y="28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92" y="34"/>
                    <a:pt x="92" y="34"/>
                    <a:pt x="92" y="34"/>
                  </a:cubicBezTo>
                  <a:cubicBezTo>
                    <a:pt x="98" y="41"/>
                    <a:pt x="98" y="41"/>
                    <a:pt x="98" y="41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111" y="45"/>
                    <a:pt x="111" y="45"/>
                    <a:pt x="111" y="45"/>
                  </a:cubicBezTo>
                  <a:cubicBezTo>
                    <a:pt x="114" y="44"/>
                    <a:pt x="114" y="44"/>
                    <a:pt x="114" y="44"/>
                  </a:cubicBezTo>
                  <a:cubicBezTo>
                    <a:pt x="121" y="46"/>
                    <a:pt x="121" y="46"/>
                    <a:pt x="121" y="46"/>
                  </a:cubicBezTo>
                  <a:cubicBezTo>
                    <a:pt x="127" y="48"/>
                    <a:pt x="127" y="48"/>
                    <a:pt x="127" y="48"/>
                  </a:cubicBezTo>
                  <a:cubicBezTo>
                    <a:pt x="130" y="44"/>
                    <a:pt x="130" y="44"/>
                    <a:pt x="130" y="44"/>
                  </a:cubicBezTo>
                  <a:cubicBezTo>
                    <a:pt x="135" y="39"/>
                    <a:pt x="135" y="39"/>
                    <a:pt x="135" y="39"/>
                  </a:cubicBezTo>
                  <a:cubicBezTo>
                    <a:pt x="139" y="35"/>
                    <a:pt x="139" y="35"/>
                    <a:pt x="139" y="35"/>
                  </a:cubicBezTo>
                  <a:cubicBezTo>
                    <a:pt x="148" y="33"/>
                    <a:pt x="148" y="33"/>
                    <a:pt x="148" y="33"/>
                  </a:cubicBezTo>
                  <a:cubicBezTo>
                    <a:pt x="154" y="31"/>
                    <a:pt x="154" y="31"/>
                    <a:pt x="154" y="31"/>
                  </a:cubicBezTo>
                  <a:cubicBezTo>
                    <a:pt x="160" y="31"/>
                    <a:pt x="160" y="31"/>
                    <a:pt x="160" y="31"/>
                  </a:cubicBezTo>
                  <a:cubicBezTo>
                    <a:pt x="169" y="28"/>
                    <a:pt x="169" y="28"/>
                    <a:pt x="169" y="28"/>
                  </a:cubicBezTo>
                  <a:cubicBezTo>
                    <a:pt x="175" y="26"/>
                    <a:pt x="175" y="26"/>
                    <a:pt x="175" y="26"/>
                  </a:cubicBezTo>
                  <a:cubicBezTo>
                    <a:pt x="178" y="28"/>
                    <a:pt x="178" y="28"/>
                    <a:pt x="178" y="28"/>
                  </a:cubicBezTo>
                  <a:cubicBezTo>
                    <a:pt x="180" y="36"/>
                    <a:pt x="180" y="36"/>
                    <a:pt x="180" y="36"/>
                  </a:cubicBezTo>
                  <a:cubicBezTo>
                    <a:pt x="191" y="38"/>
                    <a:pt x="191" y="38"/>
                    <a:pt x="191" y="38"/>
                  </a:cubicBezTo>
                  <a:cubicBezTo>
                    <a:pt x="198" y="38"/>
                    <a:pt x="198" y="38"/>
                    <a:pt x="198" y="38"/>
                  </a:cubicBezTo>
                  <a:cubicBezTo>
                    <a:pt x="203" y="39"/>
                    <a:pt x="203" y="39"/>
                    <a:pt x="203" y="39"/>
                  </a:cubicBezTo>
                  <a:cubicBezTo>
                    <a:pt x="207" y="44"/>
                    <a:pt x="207" y="44"/>
                    <a:pt x="207" y="44"/>
                  </a:cubicBezTo>
                  <a:cubicBezTo>
                    <a:pt x="213" y="51"/>
                    <a:pt x="213" y="51"/>
                    <a:pt x="213" y="51"/>
                  </a:cubicBezTo>
                  <a:cubicBezTo>
                    <a:pt x="215" y="53"/>
                    <a:pt x="215" y="53"/>
                    <a:pt x="215" y="53"/>
                  </a:cubicBezTo>
                  <a:cubicBezTo>
                    <a:pt x="215" y="53"/>
                    <a:pt x="216" y="54"/>
                    <a:pt x="217" y="55"/>
                  </a:cubicBezTo>
                  <a:cubicBezTo>
                    <a:pt x="218" y="56"/>
                    <a:pt x="219" y="58"/>
                    <a:pt x="219" y="58"/>
                  </a:cubicBezTo>
                  <a:cubicBezTo>
                    <a:pt x="224" y="59"/>
                    <a:pt x="224" y="59"/>
                    <a:pt x="224" y="59"/>
                  </a:cubicBezTo>
                  <a:cubicBezTo>
                    <a:pt x="224" y="59"/>
                    <a:pt x="226" y="57"/>
                    <a:pt x="226" y="57"/>
                  </a:cubicBezTo>
                  <a:cubicBezTo>
                    <a:pt x="226" y="56"/>
                    <a:pt x="230" y="54"/>
                    <a:pt x="230" y="54"/>
                  </a:cubicBezTo>
                  <a:cubicBezTo>
                    <a:pt x="232" y="56"/>
                    <a:pt x="232" y="56"/>
                    <a:pt x="232" y="56"/>
                  </a:cubicBezTo>
                  <a:cubicBezTo>
                    <a:pt x="232" y="56"/>
                    <a:pt x="234" y="57"/>
                    <a:pt x="232" y="58"/>
                  </a:cubicBezTo>
                  <a:cubicBezTo>
                    <a:pt x="231" y="58"/>
                    <a:pt x="230" y="60"/>
                    <a:pt x="229" y="60"/>
                  </a:cubicBezTo>
                  <a:cubicBezTo>
                    <a:pt x="227" y="60"/>
                    <a:pt x="225" y="60"/>
                    <a:pt x="225" y="60"/>
                  </a:cubicBezTo>
                  <a:cubicBezTo>
                    <a:pt x="221" y="60"/>
                    <a:pt x="221" y="60"/>
                    <a:pt x="221" y="60"/>
                  </a:cubicBezTo>
                  <a:cubicBezTo>
                    <a:pt x="219" y="62"/>
                    <a:pt x="219" y="62"/>
                    <a:pt x="219" y="62"/>
                  </a:cubicBezTo>
                  <a:cubicBezTo>
                    <a:pt x="208" y="62"/>
                    <a:pt x="208" y="62"/>
                    <a:pt x="208" y="62"/>
                  </a:cubicBezTo>
                  <a:cubicBezTo>
                    <a:pt x="205" y="63"/>
                    <a:pt x="205" y="63"/>
                    <a:pt x="205" y="63"/>
                  </a:cubicBezTo>
                  <a:cubicBezTo>
                    <a:pt x="201" y="61"/>
                    <a:pt x="201" y="61"/>
                    <a:pt x="201" y="61"/>
                  </a:cubicBezTo>
                  <a:cubicBezTo>
                    <a:pt x="197" y="59"/>
                    <a:pt x="197" y="59"/>
                    <a:pt x="197" y="59"/>
                  </a:cubicBezTo>
                  <a:cubicBezTo>
                    <a:pt x="193" y="64"/>
                    <a:pt x="193" y="64"/>
                    <a:pt x="193" y="64"/>
                  </a:cubicBezTo>
                  <a:cubicBezTo>
                    <a:pt x="194" y="67"/>
                    <a:pt x="194" y="67"/>
                    <a:pt x="194" y="67"/>
                  </a:cubicBezTo>
                  <a:cubicBezTo>
                    <a:pt x="194" y="69"/>
                    <a:pt x="194" y="69"/>
                    <a:pt x="194" y="69"/>
                  </a:cubicBezTo>
                  <a:cubicBezTo>
                    <a:pt x="194" y="69"/>
                    <a:pt x="194" y="71"/>
                    <a:pt x="195" y="71"/>
                  </a:cubicBezTo>
                  <a:cubicBezTo>
                    <a:pt x="195" y="71"/>
                    <a:pt x="196" y="72"/>
                    <a:pt x="196" y="72"/>
                  </a:cubicBezTo>
                  <a:cubicBezTo>
                    <a:pt x="201" y="74"/>
                    <a:pt x="201" y="74"/>
                    <a:pt x="201" y="74"/>
                  </a:cubicBezTo>
                  <a:cubicBezTo>
                    <a:pt x="203" y="72"/>
                    <a:pt x="203" y="72"/>
                    <a:pt x="203" y="72"/>
                  </a:cubicBezTo>
                  <a:cubicBezTo>
                    <a:pt x="203" y="72"/>
                    <a:pt x="200" y="70"/>
                    <a:pt x="201" y="70"/>
                  </a:cubicBezTo>
                  <a:cubicBezTo>
                    <a:pt x="202" y="70"/>
                    <a:pt x="206" y="72"/>
                    <a:pt x="206" y="72"/>
                  </a:cubicBezTo>
                  <a:cubicBezTo>
                    <a:pt x="206" y="72"/>
                    <a:pt x="205" y="74"/>
                    <a:pt x="205" y="74"/>
                  </a:cubicBezTo>
                  <a:cubicBezTo>
                    <a:pt x="204" y="75"/>
                    <a:pt x="204" y="75"/>
                    <a:pt x="204" y="75"/>
                  </a:cubicBezTo>
                  <a:cubicBezTo>
                    <a:pt x="205" y="76"/>
                    <a:pt x="210" y="77"/>
                    <a:pt x="210" y="77"/>
                  </a:cubicBezTo>
                  <a:cubicBezTo>
                    <a:pt x="211" y="77"/>
                    <a:pt x="214" y="79"/>
                    <a:pt x="214" y="79"/>
                  </a:cubicBezTo>
                  <a:cubicBezTo>
                    <a:pt x="219" y="82"/>
                    <a:pt x="219" y="82"/>
                    <a:pt x="219" y="82"/>
                  </a:cubicBezTo>
                  <a:cubicBezTo>
                    <a:pt x="226" y="85"/>
                    <a:pt x="226" y="85"/>
                    <a:pt x="226" y="85"/>
                  </a:cubicBezTo>
                  <a:cubicBezTo>
                    <a:pt x="234" y="88"/>
                    <a:pt x="234" y="88"/>
                    <a:pt x="234" y="88"/>
                  </a:cubicBezTo>
                  <a:cubicBezTo>
                    <a:pt x="242" y="96"/>
                    <a:pt x="242" y="96"/>
                    <a:pt x="242" y="96"/>
                  </a:cubicBezTo>
                  <a:cubicBezTo>
                    <a:pt x="246" y="101"/>
                    <a:pt x="246" y="101"/>
                    <a:pt x="246" y="101"/>
                  </a:cubicBezTo>
                  <a:cubicBezTo>
                    <a:pt x="244" y="103"/>
                    <a:pt x="244" y="103"/>
                    <a:pt x="244" y="103"/>
                  </a:cubicBezTo>
                  <a:cubicBezTo>
                    <a:pt x="244" y="103"/>
                    <a:pt x="243" y="103"/>
                    <a:pt x="243" y="104"/>
                  </a:cubicBezTo>
                  <a:cubicBezTo>
                    <a:pt x="244" y="105"/>
                    <a:pt x="246" y="109"/>
                    <a:pt x="246" y="109"/>
                  </a:cubicBezTo>
                  <a:cubicBezTo>
                    <a:pt x="245" y="110"/>
                    <a:pt x="247" y="113"/>
                    <a:pt x="247" y="113"/>
                  </a:cubicBezTo>
                  <a:cubicBezTo>
                    <a:pt x="249" y="124"/>
                    <a:pt x="249" y="124"/>
                    <a:pt x="249" y="124"/>
                  </a:cubicBezTo>
                  <a:cubicBezTo>
                    <a:pt x="250" y="130"/>
                    <a:pt x="250" y="130"/>
                    <a:pt x="250" y="130"/>
                  </a:cubicBezTo>
                  <a:cubicBezTo>
                    <a:pt x="249" y="136"/>
                    <a:pt x="249" y="136"/>
                    <a:pt x="249" y="136"/>
                  </a:cubicBezTo>
                  <a:cubicBezTo>
                    <a:pt x="245" y="141"/>
                    <a:pt x="245" y="141"/>
                    <a:pt x="245" y="141"/>
                  </a:cubicBezTo>
                  <a:cubicBezTo>
                    <a:pt x="242" y="147"/>
                    <a:pt x="242" y="147"/>
                    <a:pt x="242" y="147"/>
                  </a:cubicBezTo>
                  <a:cubicBezTo>
                    <a:pt x="242" y="147"/>
                    <a:pt x="240" y="151"/>
                    <a:pt x="239" y="152"/>
                  </a:cubicBezTo>
                  <a:cubicBezTo>
                    <a:pt x="239" y="152"/>
                    <a:pt x="235" y="155"/>
                    <a:pt x="235" y="156"/>
                  </a:cubicBezTo>
                  <a:cubicBezTo>
                    <a:pt x="235" y="156"/>
                    <a:pt x="233" y="160"/>
                    <a:pt x="233" y="160"/>
                  </a:cubicBezTo>
                  <a:cubicBezTo>
                    <a:pt x="233" y="168"/>
                    <a:pt x="233" y="168"/>
                    <a:pt x="233" y="168"/>
                  </a:cubicBezTo>
                  <a:cubicBezTo>
                    <a:pt x="235" y="170"/>
                    <a:pt x="235" y="170"/>
                    <a:pt x="235" y="170"/>
                  </a:cubicBezTo>
                  <a:cubicBezTo>
                    <a:pt x="240" y="172"/>
                    <a:pt x="240" y="172"/>
                    <a:pt x="240" y="172"/>
                  </a:cubicBezTo>
                  <a:cubicBezTo>
                    <a:pt x="242" y="170"/>
                    <a:pt x="242" y="170"/>
                    <a:pt x="242" y="170"/>
                  </a:cubicBezTo>
                  <a:cubicBezTo>
                    <a:pt x="242" y="170"/>
                    <a:pt x="244" y="169"/>
                    <a:pt x="244" y="168"/>
                  </a:cubicBezTo>
                  <a:cubicBezTo>
                    <a:pt x="245" y="168"/>
                    <a:pt x="246" y="166"/>
                    <a:pt x="246" y="166"/>
                  </a:cubicBezTo>
                  <a:cubicBezTo>
                    <a:pt x="246" y="166"/>
                    <a:pt x="249" y="164"/>
                    <a:pt x="249" y="164"/>
                  </a:cubicBezTo>
                  <a:cubicBezTo>
                    <a:pt x="249" y="164"/>
                    <a:pt x="249" y="161"/>
                    <a:pt x="249" y="161"/>
                  </a:cubicBezTo>
                  <a:cubicBezTo>
                    <a:pt x="249" y="161"/>
                    <a:pt x="250" y="157"/>
                    <a:pt x="250" y="157"/>
                  </a:cubicBezTo>
                  <a:cubicBezTo>
                    <a:pt x="250" y="157"/>
                    <a:pt x="252" y="156"/>
                    <a:pt x="252" y="156"/>
                  </a:cubicBezTo>
                  <a:cubicBezTo>
                    <a:pt x="252" y="155"/>
                    <a:pt x="255" y="153"/>
                    <a:pt x="255" y="153"/>
                  </a:cubicBezTo>
                  <a:cubicBezTo>
                    <a:pt x="255" y="153"/>
                    <a:pt x="259" y="150"/>
                    <a:pt x="259" y="150"/>
                  </a:cubicBezTo>
                  <a:cubicBezTo>
                    <a:pt x="260" y="150"/>
                    <a:pt x="262" y="147"/>
                    <a:pt x="262" y="147"/>
                  </a:cubicBezTo>
                  <a:cubicBezTo>
                    <a:pt x="265" y="147"/>
                    <a:pt x="265" y="147"/>
                    <a:pt x="265" y="147"/>
                  </a:cubicBezTo>
                  <a:cubicBezTo>
                    <a:pt x="269" y="148"/>
                    <a:pt x="269" y="148"/>
                    <a:pt x="269" y="148"/>
                  </a:cubicBezTo>
                  <a:cubicBezTo>
                    <a:pt x="275" y="154"/>
                    <a:pt x="275" y="154"/>
                    <a:pt x="275" y="154"/>
                  </a:cubicBezTo>
                  <a:cubicBezTo>
                    <a:pt x="279" y="162"/>
                    <a:pt x="279" y="162"/>
                    <a:pt x="279" y="162"/>
                  </a:cubicBezTo>
                  <a:cubicBezTo>
                    <a:pt x="283" y="184"/>
                    <a:pt x="283" y="184"/>
                    <a:pt x="283" y="184"/>
                  </a:cubicBezTo>
                  <a:cubicBezTo>
                    <a:pt x="286" y="189"/>
                    <a:pt x="286" y="189"/>
                    <a:pt x="286" y="189"/>
                  </a:cubicBezTo>
                  <a:cubicBezTo>
                    <a:pt x="286" y="193"/>
                    <a:pt x="286" y="193"/>
                    <a:pt x="286" y="193"/>
                  </a:cubicBezTo>
                  <a:cubicBezTo>
                    <a:pt x="286" y="193"/>
                    <a:pt x="287" y="196"/>
                    <a:pt x="287" y="197"/>
                  </a:cubicBezTo>
                  <a:cubicBezTo>
                    <a:pt x="287" y="198"/>
                    <a:pt x="287" y="213"/>
                    <a:pt x="287" y="213"/>
                  </a:cubicBezTo>
                  <a:cubicBezTo>
                    <a:pt x="280" y="213"/>
                    <a:pt x="280" y="213"/>
                    <a:pt x="280" y="213"/>
                  </a:cubicBezTo>
                  <a:cubicBezTo>
                    <a:pt x="278" y="213"/>
                    <a:pt x="278" y="213"/>
                    <a:pt x="278" y="213"/>
                  </a:cubicBezTo>
                  <a:cubicBezTo>
                    <a:pt x="278" y="216"/>
                    <a:pt x="278" y="216"/>
                    <a:pt x="278" y="216"/>
                  </a:cubicBezTo>
                  <a:cubicBezTo>
                    <a:pt x="275" y="220"/>
                    <a:pt x="275" y="220"/>
                    <a:pt x="275" y="220"/>
                  </a:cubicBezTo>
                  <a:cubicBezTo>
                    <a:pt x="274" y="225"/>
                    <a:pt x="274" y="225"/>
                    <a:pt x="274" y="225"/>
                  </a:cubicBezTo>
                  <a:cubicBezTo>
                    <a:pt x="272" y="229"/>
                    <a:pt x="272" y="229"/>
                    <a:pt x="272" y="229"/>
                  </a:cubicBezTo>
                  <a:cubicBezTo>
                    <a:pt x="269" y="233"/>
                    <a:pt x="269" y="233"/>
                    <a:pt x="269" y="233"/>
                  </a:cubicBezTo>
                  <a:cubicBezTo>
                    <a:pt x="266" y="243"/>
                    <a:pt x="266" y="243"/>
                    <a:pt x="266" y="243"/>
                  </a:cubicBezTo>
                  <a:cubicBezTo>
                    <a:pt x="266" y="249"/>
                    <a:pt x="266" y="249"/>
                    <a:pt x="266" y="249"/>
                  </a:cubicBezTo>
                  <a:cubicBezTo>
                    <a:pt x="262" y="254"/>
                    <a:pt x="262" y="254"/>
                    <a:pt x="262" y="254"/>
                  </a:cubicBezTo>
                  <a:cubicBezTo>
                    <a:pt x="259" y="259"/>
                    <a:pt x="259" y="259"/>
                    <a:pt x="259" y="259"/>
                  </a:cubicBezTo>
                  <a:cubicBezTo>
                    <a:pt x="213" y="267"/>
                    <a:pt x="213" y="267"/>
                    <a:pt x="213" y="267"/>
                  </a:cubicBezTo>
                  <a:cubicBezTo>
                    <a:pt x="212" y="265"/>
                    <a:pt x="212" y="265"/>
                    <a:pt x="212" y="265"/>
                  </a:cubicBezTo>
                  <a:cubicBezTo>
                    <a:pt x="141" y="270"/>
                    <a:pt x="141" y="270"/>
                    <a:pt x="141" y="270"/>
                  </a:cubicBezTo>
                  <a:cubicBezTo>
                    <a:pt x="146" y="265"/>
                    <a:pt x="146" y="265"/>
                    <a:pt x="146" y="265"/>
                  </a:cubicBezTo>
                  <a:cubicBezTo>
                    <a:pt x="148" y="261"/>
                    <a:pt x="148" y="261"/>
                    <a:pt x="148" y="261"/>
                  </a:cubicBezTo>
                  <a:cubicBezTo>
                    <a:pt x="152" y="254"/>
                    <a:pt x="152" y="254"/>
                    <a:pt x="152" y="254"/>
                  </a:cubicBezTo>
                  <a:cubicBezTo>
                    <a:pt x="156" y="245"/>
                    <a:pt x="156" y="245"/>
                    <a:pt x="156" y="245"/>
                  </a:cubicBezTo>
                  <a:cubicBezTo>
                    <a:pt x="158" y="235"/>
                    <a:pt x="158" y="235"/>
                    <a:pt x="158" y="235"/>
                  </a:cubicBezTo>
                  <a:cubicBezTo>
                    <a:pt x="157" y="217"/>
                    <a:pt x="157" y="217"/>
                    <a:pt x="157" y="217"/>
                  </a:cubicBezTo>
                  <a:cubicBezTo>
                    <a:pt x="157" y="209"/>
                    <a:pt x="157" y="209"/>
                    <a:pt x="157" y="209"/>
                  </a:cubicBezTo>
                  <a:cubicBezTo>
                    <a:pt x="153" y="203"/>
                    <a:pt x="153" y="203"/>
                    <a:pt x="153" y="203"/>
                  </a:cubicBezTo>
                  <a:cubicBezTo>
                    <a:pt x="149" y="195"/>
                    <a:pt x="149" y="195"/>
                    <a:pt x="149" y="195"/>
                  </a:cubicBezTo>
                  <a:cubicBezTo>
                    <a:pt x="145" y="191"/>
                    <a:pt x="145" y="191"/>
                    <a:pt x="145" y="191"/>
                  </a:cubicBezTo>
                  <a:cubicBezTo>
                    <a:pt x="142" y="184"/>
                    <a:pt x="142" y="184"/>
                    <a:pt x="142" y="184"/>
                  </a:cubicBezTo>
                  <a:cubicBezTo>
                    <a:pt x="144" y="179"/>
                    <a:pt x="144" y="179"/>
                    <a:pt x="144" y="179"/>
                  </a:cubicBezTo>
                  <a:cubicBezTo>
                    <a:pt x="146" y="177"/>
                    <a:pt x="146" y="177"/>
                    <a:pt x="146" y="177"/>
                  </a:cubicBezTo>
                  <a:cubicBezTo>
                    <a:pt x="146" y="173"/>
                    <a:pt x="146" y="173"/>
                    <a:pt x="146" y="173"/>
                  </a:cubicBezTo>
                  <a:cubicBezTo>
                    <a:pt x="144" y="165"/>
                    <a:pt x="144" y="165"/>
                    <a:pt x="144" y="165"/>
                  </a:cubicBezTo>
                  <a:cubicBezTo>
                    <a:pt x="141" y="162"/>
                    <a:pt x="141" y="162"/>
                    <a:pt x="141" y="162"/>
                  </a:cubicBezTo>
                  <a:cubicBezTo>
                    <a:pt x="144" y="160"/>
                    <a:pt x="144" y="160"/>
                    <a:pt x="144" y="160"/>
                  </a:cubicBezTo>
                  <a:cubicBezTo>
                    <a:pt x="145" y="155"/>
                    <a:pt x="145" y="155"/>
                    <a:pt x="145" y="155"/>
                  </a:cubicBezTo>
                  <a:cubicBezTo>
                    <a:pt x="146" y="150"/>
                    <a:pt x="146" y="150"/>
                    <a:pt x="146" y="150"/>
                  </a:cubicBezTo>
                  <a:cubicBezTo>
                    <a:pt x="148" y="147"/>
                    <a:pt x="148" y="147"/>
                    <a:pt x="148" y="147"/>
                  </a:cubicBezTo>
                  <a:cubicBezTo>
                    <a:pt x="148" y="139"/>
                    <a:pt x="148" y="139"/>
                    <a:pt x="148" y="139"/>
                  </a:cubicBezTo>
                  <a:cubicBezTo>
                    <a:pt x="147" y="135"/>
                    <a:pt x="147" y="135"/>
                    <a:pt x="147" y="135"/>
                  </a:cubicBezTo>
                  <a:cubicBezTo>
                    <a:pt x="148" y="130"/>
                    <a:pt x="148" y="130"/>
                    <a:pt x="148" y="130"/>
                  </a:cubicBezTo>
                  <a:cubicBezTo>
                    <a:pt x="151" y="126"/>
                    <a:pt x="151" y="126"/>
                    <a:pt x="151" y="126"/>
                  </a:cubicBezTo>
                  <a:cubicBezTo>
                    <a:pt x="153" y="122"/>
                    <a:pt x="153" y="122"/>
                    <a:pt x="153" y="122"/>
                  </a:cubicBezTo>
                  <a:cubicBezTo>
                    <a:pt x="153" y="117"/>
                    <a:pt x="153" y="117"/>
                    <a:pt x="153" y="117"/>
                  </a:cubicBezTo>
                  <a:cubicBezTo>
                    <a:pt x="157" y="116"/>
                    <a:pt x="157" y="116"/>
                    <a:pt x="157" y="116"/>
                  </a:cubicBezTo>
                  <a:cubicBezTo>
                    <a:pt x="163" y="116"/>
                    <a:pt x="163" y="116"/>
                    <a:pt x="163" y="116"/>
                  </a:cubicBezTo>
                  <a:cubicBezTo>
                    <a:pt x="165" y="108"/>
                    <a:pt x="165" y="108"/>
                    <a:pt x="165" y="108"/>
                  </a:cubicBezTo>
                  <a:cubicBezTo>
                    <a:pt x="166" y="106"/>
                    <a:pt x="166" y="106"/>
                    <a:pt x="166" y="106"/>
                  </a:cubicBezTo>
                  <a:cubicBezTo>
                    <a:pt x="168" y="105"/>
                    <a:pt x="168" y="105"/>
                    <a:pt x="168" y="105"/>
                  </a:cubicBezTo>
                  <a:cubicBezTo>
                    <a:pt x="171" y="114"/>
                    <a:pt x="171" y="114"/>
                    <a:pt x="171" y="114"/>
                  </a:cubicBezTo>
                  <a:cubicBezTo>
                    <a:pt x="167" y="119"/>
                    <a:pt x="167" y="119"/>
                    <a:pt x="167" y="119"/>
                  </a:cubicBezTo>
                  <a:cubicBezTo>
                    <a:pt x="167" y="121"/>
                    <a:pt x="167" y="121"/>
                    <a:pt x="167" y="121"/>
                  </a:cubicBezTo>
                  <a:cubicBezTo>
                    <a:pt x="167" y="121"/>
                    <a:pt x="168" y="122"/>
                    <a:pt x="169" y="122"/>
                  </a:cubicBezTo>
                  <a:cubicBezTo>
                    <a:pt x="170" y="122"/>
                    <a:pt x="170" y="122"/>
                    <a:pt x="170" y="122"/>
                  </a:cubicBezTo>
                  <a:cubicBezTo>
                    <a:pt x="170" y="122"/>
                    <a:pt x="172" y="121"/>
                    <a:pt x="172" y="121"/>
                  </a:cubicBezTo>
                  <a:cubicBezTo>
                    <a:pt x="172" y="120"/>
                    <a:pt x="173" y="117"/>
                    <a:pt x="173" y="117"/>
                  </a:cubicBezTo>
                  <a:cubicBezTo>
                    <a:pt x="174" y="116"/>
                    <a:pt x="174" y="116"/>
                    <a:pt x="174" y="116"/>
                  </a:cubicBezTo>
                  <a:cubicBezTo>
                    <a:pt x="175" y="111"/>
                    <a:pt x="175" y="111"/>
                    <a:pt x="175" y="111"/>
                  </a:cubicBezTo>
                  <a:cubicBezTo>
                    <a:pt x="175" y="108"/>
                    <a:pt x="175" y="108"/>
                    <a:pt x="175" y="108"/>
                  </a:cubicBezTo>
                  <a:cubicBezTo>
                    <a:pt x="175" y="104"/>
                    <a:pt x="175" y="104"/>
                    <a:pt x="175" y="104"/>
                  </a:cubicBezTo>
                  <a:cubicBezTo>
                    <a:pt x="175" y="100"/>
                    <a:pt x="175" y="100"/>
                    <a:pt x="175" y="100"/>
                  </a:cubicBezTo>
                  <a:cubicBezTo>
                    <a:pt x="178" y="96"/>
                    <a:pt x="178" y="96"/>
                    <a:pt x="178" y="96"/>
                  </a:cubicBezTo>
                  <a:cubicBezTo>
                    <a:pt x="180" y="94"/>
                    <a:pt x="180" y="94"/>
                    <a:pt x="180" y="94"/>
                  </a:cubicBezTo>
                  <a:cubicBezTo>
                    <a:pt x="185" y="93"/>
                    <a:pt x="185" y="93"/>
                    <a:pt x="185" y="93"/>
                  </a:cubicBezTo>
                  <a:cubicBezTo>
                    <a:pt x="187" y="91"/>
                    <a:pt x="187" y="91"/>
                    <a:pt x="187" y="91"/>
                  </a:cubicBezTo>
                  <a:cubicBezTo>
                    <a:pt x="183" y="87"/>
                    <a:pt x="183" y="87"/>
                    <a:pt x="183" y="87"/>
                  </a:cubicBezTo>
                  <a:cubicBezTo>
                    <a:pt x="182" y="84"/>
                    <a:pt x="182" y="84"/>
                    <a:pt x="182" y="84"/>
                  </a:cubicBezTo>
                  <a:cubicBezTo>
                    <a:pt x="184" y="81"/>
                    <a:pt x="184" y="81"/>
                    <a:pt x="184" y="81"/>
                  </a:cubicBezTo>
                  <a:cubicBezTo>
                    <a:pt x="186" y="78"/>
                    <a:pt x="186" y="78"/>
                    <a:pt x="186" y="78"/>
                  </a:cubicBezTo>
                  <a:cubicBezTo>
                    <a:pt x="187" y="77"/>
                    <a:pt x="187" y="77"/>
                    <a:pt x="187" y="77"/>
                  </a:cubicBezTo>
                  <a:cubicBezTo>
                    <a:pt x="187" y="75"/>
                    <a:pt x="187" y="75"/>
                    <a:pt x="187" y="75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8" y="74"/>
                    <a:pt x="188" y="74"/>
                    <a:pt x="189" y="74"/>
                  </a:cubicBezTo>
                  <a:cubicBezTo>
                    <a:pt x="189" y="74"/>
                    <a:pt x="193" y="73"/>
                    <a:pt x="193" y="73"/>
                  </a:cubicBezTo>
                  <a:cubicBezTo>
                    <a:pt x="195" y="73"/>
                    <a:pt x="195" y="73"/>
                    <a:pt x="195" y="73"/>
                  </a:cubicBezTo>
                  <a:cubicBezTo>
                    <a:pt x="193" y="70"/>
                    <a:pt x="193" y="70"/>
                    <a:pt x="193" y="70"/>
                  </a:cubicBezTo>
                  <a:cubicBezTo>
                    <a:pt x="189" y="67"/>
                    <a:pt x="189" y="67"/>
                    <a:pt x="189" y="67"/>
                  </a:cubicBezTo>
                  <a:cubicBezTo>
                    <a:pt x="187" y="65"/>
                    <a:pt x="187" y="65"/>
                    <a:pt x="187" y="65"/>
                  </a:cubicBezTo>
                  <a:cubicBezTo>
                    <a:pt x="184" y="63"/>
                    <a:pt x="184" y="63"/>
                    <a:pt x="184" y="63"/>
                  </a:cubicBezTo>
                  <a:cubicBezTo>
                    <a:pt x="179" y="61"/>
                    <a:pt x="179" y="61"/>
                    <a:pt x="179" y="61"/>
                  </a:cubicBezTo>
                  <a:cubicBezTo>
                    <a:pt x="170" y="60"/>
                    <a:pt x="170" y="60"/>
                    <a:pt x="170" y="60"/>
                  </a:cubicBezTo>
                  <a:cubicBezTo>
                    <a:pt x="163" y="64"/>
                    <a:pt x="163" y="64"/>
                    <a:pt x="163" y="64"/>
                  </a:cubicBezTo>
                  <a:cubicBezTo>
                    <a:pt x="159" y="68"/>
                    <a:pt x="159" y="68"/>
                    <a:pt x="159" y="68"/>
                  </a:cubicBezTo>
                  <a:cubicBezTo>
                    <a:pt x="152" y="69"/>
                    <a:pt x="152" y="69"/>
                    <a:pt x="152" y="69"/>
                  </a:cubicBezTo>
                  <a:cubicBezTo>
                    <a:pt x="144" y="69"/>
                    <a:pt x="144" y="69"/>
                    <a:pt x="144" y="69"/>
                  </a:cubicBezTo>
                  <a:cubicBezTo>
                    <a:pt x="140" y="72"/>
                    <a:pt x="140" y="72"/>
                    <a:pt x="140" y="72"/>
                  </a:cubicBezTo>
                  <a:cubicBezTo>
                    <a:pt x="135" y="81"/>
                    <a:pt x="135" y="81"/>
                    <a:pt x="135" y="81"/>
                  </a:cubicBezTo>
                  <a:cubicBezTo>
                    <a:pt x="129" y="85"/>
                    <a:pt x="129" y="85"/>
                    <a:pt x="129" y="85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30" y="80"/>
                    <a:pt x="130" y="80"/>
                    <a:pt x="130" y="80"/>
                  </a:cubicBezTo>
                  <a:cubicBezTo>
                    <a:pt x="133" y="77"/>
                    <a:pt x="133" y="77"/>
                    <a:pt x="133" y="77"/>
                  </a:cubicBezTo>
                  <a:cubicBezTo>
                    <a:pt x="131" y="74"/>
                    <a:pt x="131" y="74"/>
                    <a:pt x="131" y="74"/>
                  </a:cubicBezTo>
                  <a:cubicBezTo>
                    <a:pt x="127" y="76"/>
                    <a:pt x="127" y="76"/>
                    <a:pt x="127" y="76"/>
                  </a:cubicBezTo>
                  <a:cubicBezTo>
                    <a:pt x="125" y="77"/>
                    <a:pt x="125" y="77"/>
                    <a:pt x="125" y="77"/>
                  </a:cubicBezTo>
                  <a:cubicBezTo>
                    <a:pt x="123" y="81"/>
                    <a:pt x="123" y="81"/>
                    <a:pt x="123" y="81"/>
                  </a:cubicBezTo>
                  <a:cubicBezTo>
                    <a:pt x="121" y="82"/>
                    <a:pt x="121" y="82"/>
                    <a:pt x="121" y="82"/>
                  </a:cubicBezTo>
                  <a:cubicBezTo>
                    <a:pt x="120" y="82"/>
                    <a:pt x="120" y="82"/>
                    <a:pt x="120" y="82"/>
                  </a:cubicBezTo>
                  <a:cubicBezTo>
                    <a:pt x="118" y="75"/>
                    <a:pt x="118" y="75"/>
                    <a:pt x="118" y="75"/>
                  </a:cubicBezTo>
                  <a:cubicBezTo>
                    <a:pt x="117" y="75"/>
                    <a:pt x="117" y="75"/>
                    <a:pt x="117" y="75"/>
                  </a:cubicBezTo>
                  <a:cubicBezTo>
                    <a:pt x="115" y="81"/>
                    <a:pt x="115" y="81"/>
                    <a:pt x="115" y="81"/>
                  </a:cubicBezTo>
                  <a:cubicBezTo>
                    <a:pt x="114" y="85"/>
                    <a:pt x="114" y="85"/>
                    <a:pt x="114" y="85"/>
                  </a:cubicBezTo>
                  <a:cubicBezTo>
                    <a:pt x="110" y="90"/>
                    <a:pt x="110" y="90"/>
                    <a:pt x="110" y="90"/>
                  </a:cubicBezTo>
                  <a:cubicBezTo>
                    <a:pt x="107" y="101"/>
                    <a:pt x="107" y="101"/>
                    <a:pt x="107" y="101"/>
                  </a:cubicBezTo>
                  <a:cubicBezTo>
                    <a:pt x="105" y="107"/>
                    <a:pt x="105" y="107"/>
                    <a:pt x="105" y="107"/>
                  </a:cubicBezTo>
                  <a:cubicBezTo>
                    <a:pt x="99" y="112"/>
                    <a:pt x="99" y="112"/>
                    <a:pt x="99" y="112"/>
                  </a:cubicBezTo>
                  <a:cubicBezTo>
                    <a:pt x="97" y="108"/>
                    <a:pt x="97" y="108"/>
                    <a:pt x="97" y="108"/>
                  </a:cubicBezTo>
                  <a:cubicBezTo>
                    <a:pt x="96" y="101"/>
                    <a:pt x="96" y="101"/>
                    <a:pt x="96" y="101"/>
                  </a:cubicBezTo>
                  <a:cubicBezTo>
                    <a:pt x="95" y="100"/>
                    <a:pt x="95" y="100"/>
                    <a:pt x="95" y="100"/>
                  </a:cubicBezTo>
                  <a:cubicBezTo>
                    <a:pt x="93" y="97"/>
                    <a:pt x="93" y="97"/>
                    <a:pt x="93" y="97"/>
                  </a:cubicBezTo>
                  <a:cubicBezTo>
                    <a:pt x="94" y="94"/>
                    <a:pt x="94" y="94"/>
                    <a:pt x="94" y="94"/>
                  </a:cubicBezTo>
                  <a:cubicBezTo>
                    <a:pt x="93" y="88"/>
                    <a:pt x="93" y="88"/>
                    <a:pt x="93" y="88"/>
                  </a:cubicBezTo>
                  <a:cubicBezTo>
                    <a:pt x="90" y="85"/>
                    <a:pt x="90" y="85"/>
                    <a:pt x="90" y="85"/>
                  </a:cubicBezTo>
                  <a:cubicBezTo>
                    <a:pt x="84" y="81"/>
                    <a:pt x="84" y="81"/>
                    <a:pt x="84" y="81"/>
                  </a:cubicBezTo>
                  <a:cubicBezTo>
                    <a:pt x="82" y="77"/>
                    <a:pt x="82" y="77"/>
                    <a:pt x="82" y="77"/>
                  </a:cubicBezTo>
                  <a:cubicBezTo>
                    <a:pt x="75" y="76"/>
                    <a:pt x="75" y="76"/>
                    <a:pt x="75" y="76"/>
                  </a:cubicBezTo>
                  <a:cubicBezTo>
                    <a:pt x="66" y="76"/>
                    <a:pt x="66" y="76"/>
                    <a:pt x="66" y="76"/>
                  </a:cubicBezTo>
                  <a:cubicBezTo>
                    <a:pt x="64" y="74"/>
                    <a:pt x="64" y="74"/>
                    <a:pt x="64" y="74"/>
                  </a:cubicBezTo>
                  <a:cubicBezTo>
                    <a:pt x="58" y="74"/>
                    <a:pt x="58" y="74"/>
                    <a:pt x="58" y="74"/>
                  </a:cubicBezTo>
                  <a:cubicBezTo>
                    <a:pt x="50" y="73"/>
                    <a:pt x="50" y="73"/>
                    <a:pt x="50" y="73"/>
                  </a:cubicBezTo>
                  <a:cubicBezTo>
                    <a:pt x="49" y="71"/>
                    <a:pt x="49" y="71"/>
                    <a:pt x="49" y="71"/>
                  </a:cubicBezTo>
                  <a:cubicBezTo>
                    <a:pt x="43" y="68"/>
                    <a:pt x="43" y="68"/>
                    <a:pt x="43" y="68"/>
                  </a:cubicBezTo>
                  <a:cubicBezTo>
                    <a:pt x="36" y="67"/>
                    <a:pt x="36" y="67"/>
                    <a:pt x="36" y="67"/>
                  </a:cubicBezTo>
                  <a:cubicBezTo>
                    <a:pt x="29" y="65"/>
                    <a:pt x="29" y="65"/>
                    <a:pt x="29" y="65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16" y="59"/>
                    <a:pt x="16" y="59"/>
                    <a:pt x="16" y="59"/>
                  </a:cubicBezTo>
                  <a:cubicBezTo>
                    <a:pt x="12" y="59"/>
                    <a:pt x="12" y="59"/>
                    <a:pt x="12" y="59"/>
                  </a:cubicBezTo>
                  <a:cubicBezTo>
                    <a:pt x="11" y="59"/>
                    <a:pt x="11" y="59"/>
                    <a:pt x="11" y="59"/>
                  </a:cubicBezTo>
                  <a:cubicBezTo>
                    <a:pt x="9" y="57"/>
                    <a:pt x="9" y="57"/>
                    <a:pt x="9" y="57"/>
                  </a:cubicBezTo>
                  <a:cubicBezTo>
                    <a:pt x="7" y="54"/>
                    <a:pt x="7" y="54"/>
                    <a:pt x="7" y="54"/>
                  </a:cubicBezTo>
                  <a:cubicBezTo>
                    <a:pt x="0" y="52"/>
                    <a:pt x="0" y="52"/>
                    <a:pt x="0" y="52"/>
                  </a:cubicBezTo>
                  <a:lnTo>
                    <a:pt x="0" y="5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4" name="Freeform 51"/>
            <p:cNvSpPr>
              <a:spLocks/>
            </p:cNvSpPr>
            <p:nvPr/>
          </p:nvSpPr>
          <p:spPr bwMode="auto">
            <a:xfrm>
              <a:off x="6848079" y="1986053"/>
              <a:ext cx="286695" cy="305247"/>
            </a:xfrm>
            <a:custGeom>
              <a:avLst/>
              <a:gdLst>
                <a:gd name="T0" fmla="*/ 175 w 201"/>
                <a:gd name="T1" fmla="*/ 65 h 213"/>
                <a:gd name="T2" fmla="*/ 172 w 201"/>
                <a:gd name="T3" fmla="*/ 53 h 213"/>
                <a:gd name="T4" fmla="*/ 157 w 201"/>
                <a:gd name="T5" fmla="*/ 44 h 213"/>
                <a:gd name="T6" fmla="*/ 140 w 201"/>
                <a:gd name="T7" fmla="*/ 42 h 213"/>
                <a:gd name="T8" fmla="*/ 125 w 201"/>
                <a:gd name="T9" fmla="*/ 36 h 213"/>
                <a:gd name="T10" fmla="*/ 103 w 201"/>
                <a:gd name="T11" fmla="*/ 30 h 213"/>
                <a:gd name="T12" fmla="*/ 93 w 201"/>
                <a:gd name="T13" fmla="*/ 27 h 213"/>
                <a:gd name="T14" fmla="*/ 82 w 201"/>
                <a:gd name="T15" fmla="*/ 20 h 213"/>
                <a:gd name="T16" fmla="*/ 78 w 201"/>
                <a:gd name="T17" fmla="*/ 18 h 213"/>
                <a:gd name="T18" fmla="*/ 70 w 201"/>
                <a:gd name="T19" fmla="*/ 17 h 213"/>
                <a:gd name="T20" fmla="*/ 67 w 201"/>
                <a:gd name="T21" fmla="*/ 15 h 213"/>
                <a:gd name="T22" fmla="*/ 70 w 201"/>
                <a:gd name="T23" fmla="*/ 2 h 213"/>
                <a:gd name="T24" fmla="*/ 61 w 201"/>
                <a:gd name="T25" fmla="*/ 3 h 213"/>
                <a:gd name="T26" fmla="*/ 47 w 201"/>
                <a:gd name="T27" fmla="*/ 9 h 213"/>
                <a:gd name="T28" fmla="*/ 33 w 201"/>
                <a:gd name="T29" fmla="*/ 16 h 213"/>
                <a:gd name="T30" fmla="*/ 21 w 201"/>
                <a:gd name="T31" fmla="*/ 15 h 213"/>
                <a:gd name="T32" fmla="*/ 5 w 201"/>
                <a:gd name="T33" fmla="*/ 55 h 213"/>
                <a:gd name="T34" fmla="*/ 7 w 201"/>
                <a:gd name="T35" fmla="*/ 72 h 213"/>
                <a:gd name="T36" fmla="*/ 10 w 201"/>
                <a:gd name="T37" fmla="*/ 112 h 213"/>
                <a:gd name="T38" fmla="*/ 42 w 201"/>
                <a:gd name="T39" fmla="*/ 135 h 213"/>
                <a:gd name="T40" fmla="*/ 60 w 201"/>
                <a:gd name="T41" fmla="*/ 152 h 213"/>
                <a:gd name="T42" fmla="*/ 63 w 201"/>
                <a:gd name="T43" fmla="*/ 173 h 213"/>
                <a:gd name="T44" fmla="*/ 65 w 201"/>
                <a:gd name="T45" fmla="*/ 187 h 213"/>
                <a:gd name="T46" fmla="*/ 67 w 201"/>
                <a:gd name="T47" fmla="*/ 203 h 213"/>
                <a:gd name="T48" fmla="*/ 82 w 201"/>
                <a:gd name="T49" fmla="*/ 209 h 213"/>
                <a:gd name="T50" fmla="*/ 184 w 201"/>
                <a:gd name="T51" fmla="*/ 195 h 213"/>
                <a:gd name="T52" fmla="*/ 178 w 201"/>
                <a:gd name="T53" fmla="*/ 172 h 213"/>
                <a:gd name="T54" fmla="*/ 182 w 201"/>
                <a:gd name="T55" fmla="*/ 155 h 213"/>
                <a:gd name="T56" fmla="*/ 182 w 201"/>
                <a:gd name="T57" fmla="*/ 140 h 213"/>
                <a:gd name="T58" fmla="*/ 184 w 201"/>
                <a:gd name="T59" fmla="*/ 131 h 213"/>
                <a:gd name="T60" fmla="*/ 186 w 201"/>
                <a:gd name="T61" fmla="*/ 121 h 213"/>
                <a:gd name="T62" fmla="*/ 188 w 201"/>
                <a:gd name="T63" fmla="*/ 105 h 213"/>
                <a:gd name="T64" fmla="*/ 197 w 201"/>
                <a:gd name="T65" fmla="*/ 85 h 213"/>
                <a:gd name="T66" fmla="*/ 201 w 201"/>
                <a:gd name="T67" fmla="*/ 79 h 213"/>
                <a:gd name="T68" fmla="*/ 201 w 201"/>
                <a:gd name="T69" fmla="*/ 73 h 213"/>
                <a:gd name="T70" fmla="*/ 194 w 201"/>
                <a:gd name="T71" fmla="*/ 79 h 213"/>
                <a:gd name="T72" fmla="*/ 187 w 201"/>
                <a:gd name="T73" fmla="*/ 92 h 213"/>
                <a:gd name="T74" fmla="*/ 177 w 201"/>
                <a:gd name="T75" fmla="*/ 101 h 213"/>
                <a:gd name="T76" fmla="*/ 168 w 201"/>
                <a:gd name="T77" fmla="*/ 107 h 213"/>
                <a:gd name="T78" fmla="*/ 174 w 201"/>
                <a:gd name="T79" fmla="*/ 93 h 213"/>
                <a:gd name="T80" fmla="*/ 179 w 201"/>
                <a:gd name="T81" fmla="*/ 87 h 213"/>
                <a:gd name="T82" fmla="*/ 180 w 201"/>
                <a:gd name="T83" fmla="*/ 78 h 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01" h="213">
                  <a:moveTo>
                    <a:pt x="178" y="69"/>
                  </a:moveTo>
                  <a:cubicBezTo>
                    <a:pt x="177" y="68"/>
                    <a:pt x="177" y="68"/>
                    <a:pt x="177" y="68"/>
                  </a:cubicBezTo>
                  <a:cubicBezTo>
                    <a:pt x="175" y="65"/>
                    <a:pt x="175" y="65"/>
                    <a:pt x="175" y="65"/>
                  </a:cubicBezTo>
                  <a:cubicBezTo>
                    <a:pt x="176" y="62"/>
                    <a:pt x="176" y="62"/>
                    <a:pt x="176" y="62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2" y="53"/>
                    <a:pt x="172" y="53"/>
                    <a:pt x="172" y="53"/>
                  </a:cubicBezTo>
                  <a:cubicBezTo>
                    <a:pt x="166" y="49"/>
                    <a:pt x="166" y="49"/>
                    <a:pt x="166" y="49"/>
                  </a:cubicBezTo>
                  <a:cubicBezTo>
                    <a:pt x="164" y="45"/>
                    <a:pt x="164" y="45"/>
                    <a:pt x="164" y="45"/>
                  </a:cubicBezTo>
                  <a:cubicBezTo>
                    <a:pt x="157" y="44"/>
                    <a:pt x="157" y="44"/>
                    <a:pt x="157" y="44"/>
                  </a:cubicBezTo>
                  <a:cubicBezTo>
                    <a:pt x="148" y="44"/>
                    <a:pt x="148" y="44"/>
                    <a:pt x="148" y="44"/>
                  </a:cubicBezTo>
                  <a:cubicBezTo>
                    <a:pt x="146" y="42"/>
                    <a:pt x="146" y="42"/>
                    <a:pt x="146" y="42"/>
                  </a:cubicBezTo>
                  <a:cubicBezTo>
                    <a:pt x="140" y="42"/>
                    <a:pt x="140" y="42"/>
                    <a:pt x="140" y="42"/>
                  </a:cubicBezTo>
                  <a:cubicBezTo>
                    <a:pt x="132" y="41"/>
                    <a:pt x="132" y="41"/>
                    <a:pt x="132" y="41"/>
                  </a:cubicBezTo>
                  <a:cubicBezTo>
                    <a:pt x="131" y="39"/>
                    <a:pt x="131" y="39"/>
                    <a:pt x="131" y="39"/>
                  </a:cubicBezTo>
                  <a:cubicBezTo>
                    <a:pt x="125" y="36"/>
                    <a:pt x="125" y="36"/>
                    <a:pt x="125" y="36"/>
                  </a:cubicBezTo>
                  <a:cubicBezTo>
                    <a:pt x="118" y="35"/>
                    <a:pt x="118" y="35"/>
                    <a:pt x="118" y="35"/>
                  </a:cubicBezTo>
                  <a:cubicBezTo>
                    <a:pt x="111" y="33"/>
                    <a:pt x="111" y="33"/>
                    <a:pt x="111" y="33"/>
                  </a:cubicBezTo>
                  <a:cubicBezTo>
                    <a:pt x="103" y="30"/>
                    <a:pt x="103" y="30"/>
                    <a:pt x="103" y="30"/>
                  </a:cubicBezTo>
                  <a:cubicBezTo>
                    <a:pt x="98" y="27"/>
                    <a:pt x="98" y="27"/>
                    <a:pt x="98" y="27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3" y="27"/>
                    <a:pt x="93" y="27"/>
                    <a:pt x="93" y="27"/>
                  </a:cubicBezTo>
                  <a:cubicBezTo>
                    <a:pt x="91" y="25"/>
                    <a:pt x="91" y="25"/>
                    <a:pt x="91" y="25"/>
                  </a:cubicBezTo>
                  <a:cubicBezTo>
                    <a:pt x="89" y="22"/>
                    <a:pt x="89" y="22"/>
                    <a:pt x="89" y="22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2" y="20"/>
                    <a:pt x="82" y="20"/>
                    <a:pt x="82" y="20"/>
                  </a:cubicBezTo>
                  <a:cubicBezTo>
                    <a:pt x="81" y="20"/>
                    <a:pt x="81" y="20"/>
                    <a:pt x="81" y="20"/>
                  </a:cubicBezTo>
                  <a:cubicBezTo>
                    <a:pt x="78" y="18"/>
                    <a:pt x="78" y="18"/>
                    <a:pt x="78" y="18"/>
                  </a:cubicBezTo>
                  <a:cubicBezTo>
                    <a:pt x="75" y="16"/>
                    <a:pt x="75" y="16"/>
                    <a:pt x="75" y="16"/>
                  </a:cubicBezTo>
                  <a:cubicBezTo>
                    <a:pt x="72" y="15"/>
                    <a:pt x="72" y="15"/>
                    <a:pt x="72" y="15"/>
                  </a:cubicBezTo>
                  <a:cubicBezTo>
                    <a:pt x="70" y="17"/>
                    <a:pt x="70" y="17"/>
                    <a:pt x="70" y="17"/>
                  </a:cubicBezTo>
                  <a:cubicBezTo>
                    <a:pt x="67" y="18"/>
                    <a:pt x="67" y="18"/>
                    <a:pt x="67" y="18"/>
                  </a:cubicBezTo>
                  <a:cubicBezTo>
                    <a:pt x="66" y="17"/>
                    <a:pt x="66" y="17"/>
                    <a:pt x="66" y="17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9"/>
                    <a:pt x="68" y="9"/>
                    <a:pt x="68" y="9"/>
                  </a:cubicBezTo>
                  <a:cubicBezTo>
                    <a:pt x="69" y="7"/>
                    <a:pt x="69" y="7"/>
                    <a:pt x="69" y="7"/>
                  </a:cubicBezTo>
                  <a:cubicBezTo>
                    <a:pt x="70" y="2"/>
                    <a:pt x="70" y="2"/>
                    <a:pt x="70" y="2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5" y="1"/>
                    <a:pt x="65" y="1"/>
                    <a:pt x="65" y="1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57" y="4"/>
                    <a:pt x="57" y="4"/>
                    <a:pt x="57" y="4"/>
                  </a:cubicBezTo>
                  <a:cubicBezTo>
                    <a:pt x="52" y="6"/>
                    <a:pt x="52" y="6"/>
                    <a:pt x="52" y="6"/>
                  </a:cubicBezTo>
                  <a:cubicBezTo>
                    <a:pt x="47" y="9"/>
                    <a:pt x="47" y="9"/>
                    <a:pt x="47" y="9"/>
                  </a:cubicBezTo>
                  <a:cubicBezTo>
                    <a:pt x="39" y="13"/>
                    <a:pt x="39" y="13"/>
                    <a:pt x="39" y="13"/>
                  </a:cubicBezTo>
                  <a:cubicBezTo>
                    <a:pt x="37" y="16"/>
                    <a:pt x="37" y="16"/>
                    <a:pt x="37" y="16"/>
                  </a:cubicBezTo>
                  <a:cubicBezTo>
                    <a:pt x="33" y="16"/>
                    <a:pt x="33" y="16"/>
                    <a:pt x="33" y="16"/>
                  </a:cubicBezTo>
                  <a:cubicBezTo>
                    <a:pt x="28" y="14"/>
                    <a:pt x="28" y="14"/>
                    <a:pt x="28" y="14"/>
                  </a:cubicBezTo>
                  <a:cubicBezTo>
                    <a:pt x="25" y="11"/>
                    <a:pt x="25" y="11"/>
                    <a:pt x="25" y="11"/>
                  </a:cubicBezTo>
                  <a:cubicBezTo>
                    <a:pt x="21" y="15"/>
                    <a:pt x="21" y="15"/>
                    <a:pt x="21" y="15"/>
                  </a:cubicBezTo>
                  <a:cubicBezTo>
                    <a:pt x="20" y="43"/>
                    <a:pt x="20" y="43"/>
                    <a:pt x="20" y="4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5" y="55"/>
                    <a:pt x="5" y="55"/>
                    <a:pt x="5" y="55"/>
                  </a:cubicBezTo>
                  <a:cubicBezTo>
                    <a:pt x="0" y="66"/>
                    <a:pt x="0" y="66"/>
                    <a:pt x="0" y="66"/>
                  </a:cubicBezTo>
                  <a:cubicBezTo>
                    <a:pt x="5" y="72"/>
                    <a:pt x="5" y="72"/>
                    <a:pt x="5" y="72"/>
                  </a:cubicBezTo>
                  <a:cubicBezTo>
                    <a:pt x="7" y="72"/>
                    <a:pt x="7" y="72"/>
                    <a:pt x="7" y="72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4" y="107"/>
                    <a:pt x="4" y="107"/>
                    <a:pt x="4" y="107"/>
                  </a:cubicBezTo>
                  <a:cubicBezTo>
                    <a:pt x="10" y="112"/>
                    <a:pt x="10" y="112"/>
                    <a:pt x="10" y="112"/>
                  </a:cubicBezTo>
                  <a:cubicBezTo>
                    <a:pt x="19" y="117"/>
                    <a:pt x="19" y="117"/>
                    <a:pt x="19" y="117"/>
                  </a:cubicBezTo>
                  <a:cubicBezTo>
                    <a:pt x="33" y="125"/>
                    <a:pt x="33" y="125"/>
                    <a:pt x="33" y="125"/>
                  </a:cubicBezTo>
                  <a:cubicBezTo>
                    <a:pt x="42" y="135"/>
                    <a:pt x="42" y="135"/>
                    <a:pt x="42" y="135"/>
                  </a:cubicBezTo>
                  <a:cubicBezTo>
                    <a:pt x="45" y="139"/>
                    <a:pt x="45" y="139"/>
                    <a:pt x="45" y="139"/>
                  </a:cubicBezTo>
                  <a:cubicBezTo>
                    <a:pt x="52" y="144"/>
                    <a:pt x="52" y="144"/>
                    <a:pt x="52" y="144"/>
                  </a:cubicBezTo>
                  <a:cubicBezTo>
                    <a:pt x="60" y="152"/>
                    <a:pt x="60" y="152"/>
                    <a:pt x="60" y="152"/>
                  </a:cubicBezTo>
                  <a:cubicBezTo>
                    <a:pt x="61" y="159"/>
                    <a:pt x="61" y="159"/>
                    <a:pt x="61" y="159"/>
                  </a:cubicBezTo>
                  <a:cubicBezTo>
                    <a:pt x="60" y="166"/>
                    <a:pt x="60" y="166"/>
                    <a:pt x="60" y="166"/>
                  </a:cubicBezTo>
                  <a:cubicBezTo>
                    <a:pt x="63" y="173"/>
                    <a:pt x="63" y="173"/>
                    <a:pt x="63" y="173"/>
                  </a:cubicBezTo>
                  <a:cubicBezTo>
                    <a:pt x="65" y="176"/>
                    <a:pt x="65" y="176"/>
                    <a:pt x="65" y="176"/>
                  </a:cubicBezTo>
                  <a:cubicBezTo>
                    <a:pt x="65" y="183"/>
                    <a:pt x="65" y="183"/>
                    <a:pt x="65" y="183"/>
                  </a:cubicBezTo>
                  <a:cubicBezTo>
                    <a:pt x="65" y="187"/>
                    <a:pt x="65" y="187"/>
                    <a:pt x="65" y="187"/>
                  </a:cubicBezTo>
                  <a:cubicBezTo>
                    <a:pt x="65" y="193"/>
                    <a:pt x="65" y="193"/>
                    <a:pt x="65" y="193"/>
                  </a:cubicBezTo>
                  <a:cubicBezTo>
                    <a:pt x="67" y="198"/>
                    <a:pt x="67" y="198"/>
                    <a:pt x="67" y="198"/>
                  </a:cubicBezTo>
                  <a:cubicBezTo>
                    <a:pt x="67" y="203"/>
                    <a:pt x="67" y="203"/>
                    <a:pt x="67" y="203"/>
                  </a:cubicBezTo>
                  <a:cubicBezTo>
                    <a:pt x="72" y="203"/>
                    <a:pt x="72" y="203"/>
                    <a:pt x="72" y="203"/>
                  </a:cubicBezTo>
                  <a:cubicBezTo>
                    <a:pt x="72" y="203"/>
                    <a:pt x="76" y="207"/>
                    <a:pt x="77" y="207"/>
                  </a:cubicBezTo>
                  <a:cubicBezTo>
                    <a:pt x="78" y="207"/>
                    <a:pt x="82" y="209"/>
                    <a:pt x="82" y="209"/>
                  </a:cubicBezTo>
                  <a:cubicBezTo>
                    <a:pt x="85" y="213"/>
                    <a:pt x="85" y="213"/>
                    <a:pt x="85" y="213"/>
                  </a:cubicBezTo>
                  <a:cubicBezTo>
                    <a:pt x="184" y="207"/>
                    <a:pt x="184" y="207"/>
                    <a:pt x="184" y="207"/>
                  </a:cubicBezTo>
                  <a:cubicBezTo>
                    <a:pt x="184" y="195"/>
                    <a:pt x="184" y="195"/>
                    <a:pt x="184" y="195"/>
                  </a:cubicBezTo>
                  <a:cubicBezTo>
                    <a:pt x="184" y="191"/>
                    <a:pt x="184" y="191"/>
                    <a:pt x="184" y="191"/>
                  </a:cubicBezTo>
                  <a:cubicBezTo>
                    <a:pt x="179" y="179"/>
                    <a:pt x="179" y="179"/>
                    <a:pt x="179" y="179"/>
                  </a:cubicBezTo>
                  <a:cubicBezTo>
                    <a:pt x="178" y="172"/>
                    <a:pt x="178" y="172"/>
                    <a:pt x="178" y="172"/>
                  </a:cubicBezTo>
                  <a:cubicBezTo>
                    <a:pt x="179" y="164"/>
                    <a:pt x="179" y="164"/>
                    <a:pt x="179" y="164"/>
                  </a:cubicBezTo>
                  <a:cubicBezTo>
                    <a:pt x="181" y="158"/>
                    <a:pt x="181" y="158"/>
                    <a:pt x="181" y="158"/>
                  </a:cubicBezTo>
                  <a:cubicBezTo>
                    <a:pt x="182" y="155"/>
                    <a:pt x="182" y="155"/>
                    <a:pt x="182" y="155"/>
                  </a:cubicBezTo>
                  <a:cubicBezTo>
                    <a:pt x="184" y="152"/>
                    <a:pt x="184" y="152"/>
                    <a:pt x="184" y="152"/>
                  </a:cubicBezTo>
                  <a:cubicBezTo>
                    <a:pt x="182" y="147"/>
                    <a:pt x="182" y="147"/>
                    <a:pt x="182" y="147"/>
                  </a:cubicBezTo>
                  <a:cubicBezTo>
                    <a:pt x="182" y="140"/>
                    <a:pt x="182" y="140"/>
                    <a:pt x="182" y="140"/>
                  </a:cubicBezTo>
                  <a:cubicBezTo>
                    <a:pt x="182" y="136"/>
                    <a:pt x="182" y="136"/>
                    <a:pt x="182" y="136"/>
                  </a:cubicBezTo>
                  <a:cubicBezTo>
                    <a:pt x="184" y="133"/>
                    <a:pt x="184" y="133"/>
                    <a:pt x="184" y="133"/>
                  </a:cubicBezTo>
                  <a:cubicBezTo>
                    <a:pt x="184" y="131"/>
                    <a:pt x="184" y="131"/>
                    <a:pt x="184" y="131"/>
                  </a:cubicBezTo>
                  <a:cubicBezTo>
                    <a:pt x="188" y="127"/>
                    <a:pt x="188" y="127"/>
                    <a:pt x="188" y="127"/>
                  </a:cubicBezTo>
                  <a:cubicBezTo>
                    <a:pt x="188" y="125"/>
                    <a:pt x="188" y="125"/>
                    <a:pt x="188" y="125"/>
                  </a:cubicBezTo>
                  <a:cubicBezTo>
                    <a:pt x="186" y="121"/>
                    <a:pt x="186" y="121"/>
                    <a:pt x="186" y="121"/>
                  </a:cubicBezTo>
                  <a:cubicBezTo>
                    <a:pt x="186" y="118"/>
                    <a:pt x="186" y="118"/>
                    <a:pt x="186" y="118"/>
                  </a:cubicBezTo>
                  <a:cubicBezTo>
                    <a:pt x="187" y="110"/>
                    <a:pt x="187" y="110"/>
                    <a:pt x="187" y="110"/>
                  </a:cubicBezTo>
                  <a:cubicBezTo>
                    <a:pt x="188" y="105"/>
                    <a:pt x="188" y="105"/>
                    <a:pt x="188" y="105"/>
                  </a:cubicBezTo>
                  <a:cubicBezTo>
                    <a:pt x="191" y="99"/>
                    <a:pt x="191" y="99"/>
                    <a:pt x="191" y="99"/>
                  </a:cubicBezTo>
                  <a:cubicBezTo>
                    <a:pt x="196" y="89"/>
                    <a:pt x="196" y="89"/>
                    <a:pt x="196" y="89"/>
                  </a:cubicBezTo>
                  <a:cubicBezTo>
                    <a:pt x="197" y="85"/>
                    <a:pt x="197" y="85"/>
                    <a:pt x="197" y="85"/>
                  </a:cubicBezTo>
                  <a:cubicBezTo>
                    <a:pt x="197" y="82"/>
                    <a:pt x="197" y="82"/>
                    <a:pt x="197" y="82"/>
                  </a:cubicBezTo>
                  <a:cubicBezTo>
                    <a:pt x="201" y="81"/>
                    <a:pt x="201" y="81"/>
                    <a:pt x="201" y="81"/>
                  </a:cubicBezTo>
                  <a:cubicBezTo>
                    <a:pt x="201" y="79"/>
                    <a:pt x="201" y="79"/>
                    <a:pt x="201" y="79"/>
                  </a:cubicBezTo>
                  <a:cubicBezTo>
                    <a:pt x="201" y="77"/>
                    <a:pt x="201" y="77"/>
                    <a:pt x="201" y="77"/>
                  </a:cubicBezTo>
                  <a:cubicBezTo>
                    <a:pt x="201" y="75"/>
                    <a:pt x="201" y="75"/>
                    <a:pt x="201" y="75"/>
                  </a:cubicBezTo>
                  <a:cubicBezTo>
                    <a:pt x="201" y="73"/>
                    <a:pt x="201" y="73"/>
                    <a:pt x="201" y="73"/>
                  </a:cubicBezTo>
                  <a:cubicBezTo>
                    <a:pt x="201" y="71"/>
                    <a:pt x="201" y="71"/>
                    <a:pt x="201" y="71"/>
                  </a:cubicBezTo>
                  <a:cubicBezTo>
                    <a:pt x="197" y="75"/>
                    <a:pt x="197" y="75"/>
                    <a:pt x="197" y="75"/>
                  </a:cubicBezTo>
                  <a:cubicBezTo>
                    <a:pt x="194" y="79"/>
                    <a:pt x="194" y="79"/>
                    <a:pt x="194" y="79"/>
                  </a:cubicBezTo>
                  <a:cubicBezTo>
                    <a:pt x="193" y="84"/>
                    <a:pt x="193" y="84"/>
                    <a:pt x="193" y="84"/>
                  </a:cubicBezTo>
                  <a:cubicBezTo>
                    <a:pt x="190" y="90"/>
                    <a:pt x="190" y="90"/>
                    <a:pt x="190" y="90"/>
                  </a:cubicBezTo>
                  <a:cubicBezTo>
                    <a:pt x="187" y="92"/>
                    <a:pt x="187" y="92"/>
                    <a:pt x="187" y="92"/>
                  </a:cubicBezTo>
                  <a:cubicBezTo>
                    <a:pt x="181" y="95"/>
                    <a:pt x="181" y="95"/>
                    <a:pt x="181" y="95"/>
                  </a:cubicBezTo>
                  <a:cubicBezTo>
                    <a:pt x="178" y="99"/>
                    <a:pt x="178" y="99"/>
                    <a:pt x="178" y="99"/>
                  </a:cubicBezTo>
                  <a:cubicBezTo>
                    <a:pt x="177" y="101"/>
                    <a:pt x="177" y="101"/>
                    <a:pt x="177" y="101"/>
                  </a:cubicBezTo>
                  <a:cubicBezTo>
                    <a:pt x="175" y="105"/>
                    <a:pt x="175" y="105"/>
                    <a:pt x="175" y="105"/>
                  </a:cubicBezTo>
                  <a:cubicBezTo>
                    <a:pt x="171" y="110"/>
                    <a:pt x="171" y="110"/>
                    <a:pt x="171" y="110"/>
                  </a:cubicBezTo>
                  <a:cubicBezTo>
                    <a:pt x="168" y="107"/>
                    <a:pt x="168" y="107"/>
                    <a:pt x="168" y="107"/>
                  </a:cubicBezTo>
                  <a:cubicBezTo>
                    <a:pt x="171" y="103"/>
                    <a:pt x="171" y="103"/>
                    <a:pt x="171" y="103"/>
                  </a:cubicBezTo>
                  <a:cubicBezTo>
                    <a:pt x="173" y="96"/>
                    <a:pt x="173" y="96"/>
                    <a:pt x="173" y="96"/>
                  </a:cubicBezTo>
                  <a:cubicBezTo>
                    <a:pt x="174" y="93"/>
                    <a:pt x="174" y="93"/>
                    <a:pt x="174" y="93"/>
                  </a:cubicBezTo>
                  <a:cubicBezTo>
                    <a:pt x="175" y="91"/>
                    <a:pt x="175" y="91"/>
                    <a:pt x="175" y="91"/>
                  </a:cubicBezTo>
                  <a:cubicBezTo>
                    <a:pt x="177" y="89"/>
                    <a:pt x="177" y="89"/>
                    <a:pt x="177" y="89"/>
                  </a:cubicBezTo>
                  <a:cubicBezTo>
                    <a:pt x="179" y="87"/>
                    <a:pt x="179" y="87"/>
                    <a:pt x="179" y="87"/>
                  </a:cubicBezTo>
                  <a:cubicBezTo>
                    <a:pt x="180" y="85"/>
                    <a:pt x="180" y="85"/>
                    <a:pt x="180" y="85"/>
                  </a:cubicBezTo>
                  <a:cubicBezTo>
                    <a:pt x="179" y="80"/>
                    <a:pt x="179" y="80"/>
                    <a:pt x="179" y="80"/>
                  </a:cubicBezTo>
                  <a:cubicBezTo>
                    <a:pt x="180" y="78"/>
                    <a:pt x="180" y="78"/>
                    <a:pt x="180" y="78"/>
                  </a:cubicBezTo>
                  <a:cubicBezTo>
                    <a:pt x="179" y="76"/>
                    <a:pt x="179" y="76"/>
                    <a:pt x="179" y="76"/>
                  </a:cubicBezTo>
                  <a:lnTo>
                    <a:pt x="178" y="69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5" name="Freeform 52"/>
            <p:cNvSpPr>
              <a:spLocks/>
            </p:cNvSpPr>
            <p:nvPr/>
          </p:nvSpPr>
          <p:spPr bwMode="auto">
            <a:xfrm>
              <a:off x="7268003" y="2274434"/>
              <a:ext cx="229357" cy="263085"/>
            </a:xfrm>
            <a:custGeom>
              <a:avLst/>
              <a:gdLst>
                <a:gd name="T0" fmla="*/ 114 w 136"/>
                <a:gd name="T1" fmla="*/ 8 h 156"/>
                <a:gd name="T2" fmla="*/ 101 w 136"/>
                <a:gd name="T3" fmla="*/ 17 h 156"/>
                <a:gd name="T4" fmla="*/ 93 w 136"/>
                <a:gd name="T5" fmla="*/ 22 h 156"/>
                <a:gd name="T6" fmla="*/ 88 w 136"/>
                <a:gd name="T7" fmla="*/ 27 h 156"/>
                <a:gd name="T8" fmla="*/ 82 w 136"/>
                <a:gd name="T9" fmla="*/ 27 h 156"/>
                <a:gd name="T10" fmla="*/ 74 w 136"/>
                <a:gd name="T11" fmla="*/ 33 h 156"/>
                <a:gd name="T12" fmla="*/ 69 w 136"/>
                <a:gd name="T13" fmla="*/ 33 h 156"/>
                <a:gd name="T14" fmla="*/ 65 w 136"/>
                <a:gd name="T15" fmla="*/ 31 h 156"/>
                <a:gd name="T16" fmla="*/ 60 w 136"/>
                <a:gd name="T17" fmla="*/ 29 h 156"/>
                <a:gd name="T18" fmla="*/ 55 w 136"/>
                <a:gd name="T19" fmla="*/ 27 h 156"/>
                <a:gd name="T20" fmla="*/ 47 w 136"/>
                <a:gd name="T21" fmla="*/ 23 h 156"/>
                <a:gd name="T22" fmla="*/ 0 w 136"/>
                <a:gd name="T23" fmla="*/ 28 h 156"/>
                <a:gd name="T24" fmla="*/ 16 w 136"/>
                <a:gd name="T25" fmla="*/ 136 h 156"/>
                <a:gd name="T26" fmla="*/ 22 w 136"/>
                <a:gd name="T27" fmla="*/ 133 h 156"/>
                <a:gd name="T28" fmla="*/ 31 w 136"/>
                <a:gd name="T29" fmla="*/ 140 h 156"/>
                <a:gd name="T30" fmla="*/ 34 w 136"/>
                <a:gd name="T31" fmla="*/ 146 h 156"/>
                <a:gd name="T32" fmla="*/ 42 w 136"/>
                <a:gd name="T33" fmla="*/ 148 h 156"/>
                <a:gd name="T34" fmla="*/ 46 w 136"/>
                <a:gd name="T35" fmla="*/ 151 h 156"/>
                <a:gd name="T36" fmla="*/ 49 w 136"/>
                <a:gd name="T37" fmla="*/ 149 h 156"/>
                <a:gd name="T38" fmla="*/ 52 w 136"/>
                <a:gd name="T39" fmla="*/ 146 h 156"/>
                <a:gd name="T40" fmla="*/ 60 w 136"/>
                <a:gd name="T41" fmla="*/ 150 h 156"/>
                <a:gd name="T42" fmla="*/ 67 w 136"/>
                <a:gd name="T43" fmla="*/ 148 h 156"/>
                <a:gd name="T44" fmla="*/ 71 w 136"/>
                <a:gd name="T45" fmla="*/ 144 h 156"/>
                <a:gd name="T46" fmla="*/ 75 w 136"/>
                <a:gd name="T47" fmla="*/ 146 h 156"/>
                <a:gd name="T48" fmla="*/ 83 w 136"/>
                <a:gd name="T49" fmla="*/ 155 h 156"/>
                <a:gd name="T50" fmla="*/ 85 w 136"/>
                <a:gd name="T51" fmla="*/ 156 h 156"/>
                <a:gd name="T52" fmla="*/ 92 w 136"/>
                <a:gd name="T53" fmla="*/ 149 h 156"/>
                <a:gd name="T54" fmla="*/ 94 w 136"/>
                <a:gd name="T55" fmla="*/ 142 h 156"/>
                <a:gd name="T56" fmla="*/ 100 w 136"/>
                <a:gd name="T57" fmla="*/ 128 h 156"/>
                <a:gd name="T58" fmla="*/ 105 w 136"/>
                <a:gd name="T59" fmla="*/ 130 h 156"/>
                <a:gd name="T60" fmla="*/ 109 w 136"/>
                <a:gd name="T61" fmla="*/ 116 h 156"/>
                <a:gd name="T62" fmla="*/ 118 w 136"/>
                <a:gd name="T63" fmla="*/ 110 h 156"/>
                <a:gd name="T64" fmla="*/ 129 w 136"/>
                <a:gd name="T65" fmla="*/ 99 h 156"/>
                <a:gd name="T66" fmla="*/ 131 w 136"/>
                <a:gd name="T67" fmla="*/ 91 h 156"/>
                <a:gd name="T68" fmla="*/ 132 w 136"/>
                <a:gd name="T69" fmla="*/ 77 h 156"/>
                <a:gd name="T70" fmla="*/ 133 w 136"/>
                <a:gd name="T71" fmla="*/ 70 h 156"/>
                <a:gd name="T72" fmla="*/ 133 w 136"/>
                <a:gd name="T73" fmla="*/ 61 h 156"/>
                <a:gd name="T74" fmla="*/ 133 w 136"/>
                <a:gd name="T75" fmla="*/ 55 h 156"/>
                <a:gd name="T76" fmla="*/ 126 w 136"/>
                <a:gd name="T77" fmla="*/ 0 h 1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36" h="156">
                  <a:moveTo>
                    <a:pt x="121" y="5"/>
                  </a:moveTo>
                  <a:lnTo>
                    <a:pt x="114" y="8"/>
                  </a:lnTo>
                  <a:lnTo>
                    <a:pt x="108" y="13"/>
                  </a:lnTo>
                  <a:lnTo>
                    <a:pt x="101" y="17"/>
                  </a:lnTo>
                  <a:lnTo>
                    <a:pt x="96" y="21"/>
                  </a:lnTo>
                  <a:lnTo>
                    <a:pt x="93" y="22"/>
                  </a:lnTo>
                  <a:lnTo>
                    <a:pt x="91" y="24"/>
                  </a:lnTo>
                  <a:lnTo>
                    <a:pt x="88" y="27"/>
                  </a:lnTo>
                  <a:lnTo>
                    <a:pt x="85" y="27"/>
                  </a:lnTo>
                  <a:lnTo>
                    <a:pt x="82" y="27"/>
                  </a:lnTo>
                  <a:lnTo>
                    <a:pt x="78" y="29"/>
                  </a:lnTo>
                  <a:lnTo>
                    <a:pt x="74" y="33"/>
                  </a:lnTo>
                  <a:lnTo>
                    <a:pt x="71" y="33"/>
                  </a:lnTo>
                  <a:lnTo>
                    <a:pt x="69" y="33"/>
                  </a:lnTo>
                  <a:lnTo>
                    <a:pt x="68" y="33"/>
                  </a:lnTo>
                  <a:lnTo>
                    <a:pt x="65" y="31"/>
                  </a:lnTo>
                  <a:lnTo>
                    <a:pt x="62" y="28"/>
                  </a:lnTo>
                  <a:lnTo>
                    <a:pt x="60" y="29"/>
                  </a:lnTo>
                  <a:lnTo>
                    <a:pt x="56" y="28"/>
                  </a:lnTo>
                  <a:lnTo>
                    <a:pt x="55" y="27"/>
                  </a:lnTo>
                  <a:lnTo>
                    <a:pt x="51" y="24"/>
                  </a:lnTo>
                  <a:lnTo>
                    <a:pt x="47" y="23"/>
                  </a:lnTo>
                  <a:lnTo>
                    <a:pt x="39" y="22"/>
                  </a:lnTo>
                  <a:lnTo>
                    <a:pt x="0" y="28"/>
                  </a:lnTo>
                  <a:lnTo>
                    <a:pt x="11" y="134"/>
                  </a:lnTo>
                  <a:lnTo>
                    <a:pt x="16" y="136"/>
                  </a:lnTo>
                  <a:lnTo>
                    <a:pt x="21" y="134"/>
                  </a:lnTo>
                  <a:lnTo>
                    <a:pt x="22" y="133"/>
                  </a:lnTo>
                  <a:lnTo>
                    <a:pt x="27" y="137"/>
                  </a:lnTo>
                  <a:lnTo>
                    <a:pt x="31" y="140"/>
                  </a:lnTo>
                  <a:lnTo>
                    <a:pt x="33" y="144"/>
                  </a:lnTo>
                  <a:lnTo>
                    <a:pt x="34" y="146"/>
                  </a:lnTo>
                  <a:lnTo>
                    <a:pt x="39" y="147"/>
                  </a:lnTo>
                  <a:lnTo>
                    <a:pt x="42" y="148"/>
                  </a:lnTo>
                  <a:lnTo>
                    <a:pt x="44" y="149"/>
                  </a:lnTo>
                  <a:lnTo>
                    <a:pt x="46" y="151"/>
                  </a:lnTo>
                  <a:lnTo>
                    <a:pt x="49" y="150"/>
                  </a:lnTo>
                  <a:lnTo>
                    <a:pt x="49" y="149"/>
                  </a:lnTo>
                  <a:lnTo>
                    <a:pt x="51" y="147"/>
                  </a:lnTo>
                  <a:lnTo>
                    <a:pt x="52" y="146"/>
                  </a:lnTo>
                  <a:lnTo>
                    <a:pt x="55" y="148"/>
                  </a:lnTo>
                  <a:lnTo>
                    <a:pt x="60" y="150"/>
                  </a:lnTo>
                  <a:lnTo>
                    <a:pt x="66" y="149"/>
                  </a:lnTo>
                  <a:lnTo>
                    <a:pt x="67" y="148"/>
                  </a:lnTo>
                  <a:lnTo>
                    <a:pt x="69" y="145"/>
                  </a:lnTo>
                  <a:lnTo>
                    <a:pt x="71" y="144"/>
                  </a:lnTo>
                  <a:lnTo>
                    <a:pt x="72" y="143"/>
                  </a:lnTo>
                  <a:lnTo>
                    <a:pt x="75" y="146"/>
                  </a:lnTo>
                  <a:lnTo>
                    <a:pt x="79" y="151"/>
                  </a:lnTo>
                  <a:lnTo>
                    <a:pt x="83" y="155"/>
                  </a:lnTo>
                  <a:lnTo>
                    <a:pt x="86" y="155"/>
                  </a:lnTo>
                  <a:lnTo>
                    <a:pt x="85" y="156"/>
                  </a:lnTo>
                  <a:lnTo>
                    <a:pt x="88" y="153"/>
                  </a:lnTo>
                  <a:lnTo>
                    <a:pt x="92" y="149"/>
                  </a:lnTo>
                  <a:lnTo>
                    <a:pt x="94" y="146"/>
                  </a:lnTo>
                  <a:lnTo>
                    <a:pt x="94" y="142"/>
                  </a:lnTo>
                  <a:lnTo>
                    <a:pt x="97" y="131"/>
                  </a:lnTo>
                  <a:lnTo>
                    <a:pt x="100" y="128"/>
                  </a:lnTo>
                  <a:lnTo>
                    <a:pt x="104" y="131"/>
                  </a:lnTo>
                  <a:lnTo>
                    <a:pt x="105" y="130"/>
                  </a:lnTo>
                  <a:lnTo>
                    <a:pt x="106" y="120"/>
                  </a:lnTo>
                  <a:lnTo>
                    <a:pt x="109" y="116"/>
                  </a:lnTo>
                  <a:lnTo>
                    <a:pt x="113" y="110"/>
                  </a:lnTo>
                  <a:lnTo>
                    <a:pt x="118" y="110"/>
                  </a:lnTo>
                  <a:lnTo>
                    <a:pt x="121" y="106"/>
                  </a:lnTo>
                  <a:lnTo>
                    <a:pt x="129" y="99"/>
                  </a:lnTo>
                  <a:lnTo>
                    <a:pt x="131" y="94"/>
                  </a:lnTo>
                  <a:lnTo>
                    <a:pt x="131" y="91"/>
                  </a:lnTo>
                  <a:lnTo>
                    <a:pt x="132" y="83"/>
                  </a:lnTo>
                  <a:lnTo>
                    <a:pt x="132" y="77"/>
                  </a:lnTo>
                  <a:lnTo>
                    <a:pt x="133" y="74"/>
                  </a:lnTo>
                  <a:lnTo>
                    <a:pt x="133" y="70"/>
                  </a:lnTo>
                  <a:lnTo>
                    <a:pt x="133" y="62"/>
                  </a:lnTo>
                  <a:lnTo>
                    <a:pt x="133" y="61"/>
                  </a:lnTo>
                  <a:lnTo>
                    <a:pt x="132" y="58"/>
                  </a:lnTo>
                  <a:lnTo>
                    <a:pt x="133" y="55"/>
                  </a:lnTo>
                  <a:lnTo>
                    <a:pt x="136" y="55"/>
                  </a:lnTo>
                  <a:lnTo>
                    <a:pt x="126" y="0"/>
                  </a:lnTo>
                  <a:lnTo>
                    <a:pt x="121" y="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6" name="Freeform 53"/>
            <p:cNvSpPr>
              <a:spLocks/>
            </p:cNvSpPr>
            <p:nvPr/>
          </p:nvSpPr>
          <p:spPr bwMode="auto">
            <a:xfrm>
              <a:off x="7119596" y="2319969"/>
              <a:ext cx="168644" cy="290068"/>
            </a:xfrm>
            <a:custGeom>
              <a:avLst/>
              <a:gdLst>
                <a:gd name="T0" fmla="*/ 5 w 100"/>
                <a:gd name="T1" fmla="*/ 167 h 172"/>
                <a:gd name="T2" fmla="*/ 16 w 100"/>
                <a:gd name="T3" fmla="*/ 163 h 172"/>
                <a:gd name="T4" fmla="*/ 24 w 100"/>
                <a:gd name="T5" fmla="*/ 163 h 172"/>
                <a:gd name="T6" fmla="*/ 31 w 100"/>
                <a:gd name="T7" fmla="*/ 168 h 172"/>
                <a:gd name="T8" fmla="*/ 32 w 100"/>
                <a:gd name="T9" fmla="*/ 163 h 172"/>
                <a:gd name="T10" fmla="*/ 38 w 100"/>
                <a:gd name="T11" fmla="*/ 161 h 172"/>
                <a:gd name="T12" fmla="*/ 44 w 100"/>
                <a:gd name="T13" fmla="*/ 163 h 172"/>
                <a:gd name="T14" fmla="*/ 49 w 100"/>
                <a:gd name="T15" fmla="*/ 161 h 172"/>
                <a:gd name="T16" fmla="*/ 52 w 100"/>
                <a:gd name="T17" fmla="*/ 154 h 172"/>
                <a:gd name="T18" fmla="*/ 55 w 100"/>
                <a:gd name="T19" fmla="*/ 150 h 172"/>
                <a:gd name="T20" fmla="*/ 59 w 100"/>
                <a:gd name="T21" fmla="*/ 157 h 172"/>
                <a:gd name="T22" fmla="*/ 66 w 100"/>
                <a:gd name="T23" fmla="*/ 157 h 172"/>
                <a:gd name="T24" fmla="*/ 68 w 100"/>
                <a:gd name="T25" fmla="*/ 150 h 172"/>
                <a:gd name="T26" fmla="*/ 74 w 100"/>
                <a:gd name="T27" fmla="*/ 145 h 172"/>
                <a:gd name="T28" fmla="*/ 78 w 100"/>
                <a:gd name="T29" fmla="*/ 139 h 172"/>
                <a:gd name="T30" fmla="*/ 80 w 100"/>
                <a:gd name="T31" fmla="*/ 131 h 172"/>
                <a:gd name="T32" fmla="*/ 81 w 100"/>
                <a:gd name="T33" fmla="*/ 127 h 172"/>
                <a:gd name="T34" fmla="*/ 90 w 100"/>
                <a:gd name="T35" fmla="*/ 125 h 172"/>
                <a:gd name="T36" fmla="*/ 98 w 100"/>
                <a:gd name="T37" fmla="*/ 123 h 172"/>
                <a:gd name="T38" fmla="*/ 99 w 100"/>
                <a:gd name="T39" fmla="*/ 115 h 172"/>
                <a:gd name="T40" fmla="*/ 98 w 100"/>
                <a:gd name="T41" fmla="*/ 112 h 172"/>
                <a:gd name="T42" fmla="*/ 99 w 100"/>
                <a:gd name="T43" fmla="*/ 107 h 172"/>
                <a:gd name="T44" fmla="*/ 88 w 100"/>
                <a:gd name="T45" fmla="*/ 0 h 172"/>
                <a:gd name="T46" fmla="*/ 27 w 100"/>
                <a:gd name="T47" fmla="*/ 5 h 172"/>
                <a:gd name="T48" fmla="*/ 16 w 100"/>
                <a:gd name="T49" fmla="*/ 12 h 172"/>
                <a:gd name="T50" fmla="*/ 8 w 100"/>
                <a:gd name="T51" fmla="*/ 12 h 172"/>
                <a:gd name="T52" fmla="*/ 10 w 100"/>
                <a:gd name="T53" fmla="*/ 106 h 172"/>
                <a:gd name="T54" fmla="*/ 10 w 100"/>
                <a:gd name="T55" fmla="*/ 113 h 172"/>
                <a:gd name="T56" fmla="*/ 15 w 100"/>
                <a:gd name="T57" fmla="*/ 124 h 172"/>
                <a:gd name="T58" fmla="*/ 16 w 100"/>
                <a:gd name="T59" fmla="*/ 134 h 172"/>
                <a:gd name="T60" fmla="*/ 11 w 100"/>
                <a:gd name="T61" fmla="*/ 140 h 172"/>
                <a:gd name="T62" fmla="*/ 8 w 100"/>
                <a:gd name="T63" fmla="*/ 147 h 172"/>
                <a:gd name="T64" fmla="*/ 4 w 100"/>
                <a:gd name="T65" fmla="*/ 156 h 172"/>
                <a:gd name="T66" fmla="*/ 0 w 100"/>
                <a:gd name="T67" fmla="*/ 161 h 172"/>
                <a:gd name="T68" fmla="*/ 1 w 100"/>
                <a:gd name="T69" fmla="*/ 171 h 172"/>
                <a:gd name="T70" fmla="*/ 2 w 100"/>
                <a:gd name="T71" fmla="*/ 172 h 1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0" h="172">
                  <a:moveTo>
                    <a:pt x="5" y="172"/>
                  </a:moveTo>
                  <a:lnTo>
                    <a:pt x="5" y="167"/>
                  </a:lnTo>
                  <a:lnTo>
                    <a:pt x="13" y="167"/>
                  </a:lnTo>
                  <a:lnTo>
                    <a:pt x="16" y="163"/>
                  </a:lnTo>
                  <a:lnTo>
                    <a:pt x="19" y="163"/>
                  </a:lnTo>
                  <a:lnTo>
                    <a:pt x="24" y="163"/>
                  </a:lnTo>
                  <a:lnTo>
                    <a:pt x="27" y="166"/>
                  </a:lnTo>
                  <a:lnTo>
                    <a:pt x="31" y="168"/>
                  </a:lnTo>
                  <a:lnTo>
                    <a:pt x="32" y="167"/>
                  </a:lnTo>
                  <a:lnTo>
                    <a:pt x="32" y="163"/>
                  </a:lnTo>
                  <a:lnTo>
                    <a:pt x="36" y="162"/>
                  </a:lnTo>
                  <a:lnTo>
                    <a:pt x="38" y="161"/>
                  </a:lnTo>
                  <a:lnTo>
                    <a:pt x="42" y="161"/>
                  </a:lnTo>
                  <a:lnTo>
                    <a:pt x="44" y="163"/>
                  </a:lnTo>
                  <a:lnTo>
                    <a:pt x="48" y="164"/>
                  </a:lnTo>
                  <a:lnTo>
                    <a:pt x="49" y="161"/>
                  </a:lnTo>
                  <a:lnTo>
                    <a:pt x="49" y="157"/>
                  </a:lnTo>
                  <a:lnTo>
                    <a:pt x="52" y="154"/>
                  </a:lnTo>
                  <a:lnTo>
                    <a:pt x="53" y="150"/>
                  </a:lnTo>
                  <a:lnTo>
                    <a:pt x="55" y="150"/>
                  </a:lnTo>
                  <a:lnTo>
                    <a:pt x="56" y="154"/>
                  </a:lnTo>
                  <a:lnTo>
                    <a:pt x="59" y="157"/>
                  </a:lnTo>
                  <a:lnTo>
                    <a:pt x="60" y="158"/>
                  </a:lnTo>
                  <a:lnTo>
                    <a:pt x="66" y="157"/>
                  </a:lnTo>
                  <a:lnTo>
                    <a:pt x="68" y="153"/>
                  </a:lnTo>
                  <a:lnTo>
                    <a:pt x="68" y="150"/>
                  </a:lnTo>
                  <a:lnTo>
                    <a:pt x="71" y="145"/>
                  </a:lnTo>
                  <a:lnTo>
                    <a:pt x="74" y="145"/>
                  </a:lnTo>
                  <a:lnTo>
                    <a:pt x="76" y="143"/>
                  </a:lnTo>
                  <a:lnTo>
                    <a:pt x="78" y="139"/>
                  </a:lnTo>
                  <a:lnTo>
                    <a:pt x="80" y="135"/>
                  </a:lnTo>
                  <a:lnTo>
                    <a:pt x="80" y="131"/>
                  </a:lnTo>
                  <a:lnTo>
                    <a:pt x="81" y="129"/>
                  </a:lnTo>
                  <a:lnTo>
                    <a:pt x="81" y="127"/>
                  </a:lnTo>
                  <a:lnTo>
                    <a:pt x="82" y="126"/>
                  </a:lnTo>
                  <a:lnTo>
                    <a:pt x="90" y="125"/>
                  </a:lnTo>
                  <a:lnTo>
                    <a:pt x="94" y="123"/>
                  </a:lnTo>
                  <a:lnTo>
                    <a:pt x="98" y="123"/>
                  </a:lnTo>
                  <a:lnTo>
                    <a:pt x="100" y="121"/>
                  </a:lnTo>
                  <a:lnTo>
                    <a:pt x="99" y="115"/>
                  </a:lnTo>
                  <a:lnTo>
                    <a:pt x="100" y="113"/>
                  </a:lnTo>
                  <a:lnTo>
                    <a:pt x="98" y="112"/>
                  </a:lnTo>
                  <a:lnTo>
                    <a:pt x="97" y="108"/>
                  </a:lnTo>
                  <a:lnTo>
                    <a:pt x="99" y="107"/>
                  </a:lnTo>
                  <a:lnTo>
                    <a:pt x="88" y="1"/>
                  </a:lnTo>
                  <a:lnTo>
                    <a:pt x="88" y="0"/>
                  </a:lnTo>
                  <a:lnTo>
                    <a:pt x="27" y="4"/>
                  </a:lnTo>
                  <a:lnTo>
                    <a:pt x="27" y="5"/>
                  </a:lnTo>
                  <a:lnTo>
                    <a:pt x="20" y="9"/>
                  </a:lnTo>
                  <a:lnTo>
                    <a:pt x="16" y="12"/>
                  </a:lnTo>
                  <a:lnTo>
                    <a:pt x="13" y="13"/>
                  </a:lnTo>
                  <a:lnTo>
                    <a:pt x="8" y="12"/>
                  </a:lnTo>
                  <a:lnTo>
                    <a:pt x="11" y="103"/>
                  </a:lnTo>
                  <a:lnTo>
                    <a:pt x="10" y="106"/>
                  </a:lnTo>
                  <a:lnTo>
                    <a:pt x="10" y="109"/>
                  </a:lnTo>
                  <a:lnTo>
                    <a:pt x="10" y="113"/>
                  </a:lnTo>
                  <a:lnTo>
                    <a:pt x="11" y="117"/>
                  </a:lnTo>
                  <a:lnTo>
                    <a:pt x="15" y="124"/>
                  </a:lnTo>
                  <a:lnTo>
                    <a:pt x="16" y="130"/>
                  </a:lnTo>
                  <a:lnTo>
                    <a:pt x="16" y="134"/>
                  </a:lnTo>
                  <a:lnTo>
                    <a:pt x="13" y="136"/>
                  </a:lnTo>
                  <a:lnTo>
                    <a:pt x="11" y="140"/>
                  </a:lnTo>
                  <a:lnTo>
                    <a:pt x="10" y="145"/>
                  </a:lnTo>
                  <a:lnTo>
                    <a:pt x="8" y="147"/>
                  </a:lnTo>
                  <a:lnTo>
                    <a:pt x="5" y="150"/>
                  </a:lnTo>
                  <a:lnTo>
                    <a:pt x="4" y="156"/>
                  </a:lnTo>
                  <a:lnTo>
                    <a:pt x="2" y="157"/>
                  </a:lnTo>
                  <a:lnTo>
                    <a:pt x="0" y="161"/>
                  </a:lnTo>
                  <a:lnTo>
                    <a:pt x="0" y="167"/>
                  </a:lnTo>
                  <a:lnTo>
                    <a:pt x="1" y="171"/>
                  </a:lnTo>
                  <a:lnTo>
                    <a:pt x="2" y="172"/>
                  </a:lnTo>
                  <a:lnTo>
                    <a:pt x="2" y="172"/>
                  </a:lnTo>
                  <a:lnTo>
                    <a:pt x="5" y="172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7" name="Freeform 54"/>
            <p:cNvSpPr>
              <a:spLocks/>
            </p:cNvSpPr>
            <p:nvPr/>
          </p:nvSpPr>
          <p:spPr bwMode="auto">
            <a:xfrm>
              <a:off x="6929028" y="2282867"/>
              <a:ext cx="217551" cy="381136"/>
            </a:xfrm>
            <a:custGeom>
              <a:avLst/>
              <a:gdLst>
                <a:gd name="T0" fmla="*/ 88 w 129"/>
                <a:gd name="T1" fmla="*/ 217 h 226"/>
                <a:gd name="T2" fmla="*/ 96 w 129"/>
                <a:gd name="T3" fmla="*/ 222 h 226"/>
                <a:gd name="T4" fmla="*/ 102 w 129"/>
                <a:gd name="T5" fmla="*/ 222 h 226"/>
                <a:gd name="T6" fmla="*/ 102 w 129"/>
                <a:gd name="T7" fmla="*/ 216 h 226"/>
                <a:gd name="T8" fmla="*/ 105 w 129"/>
                <a:gd name="T9" fmla="*/ 209 h 226"/>
                <a:gd name="T10" fmla="*/ 113 w 129"/>
                <a:gd name="T11" fmla="*/ 206 h 226"/>
                <a:gd name="T12" fmla="*/ 112 w 129"/>
                <a:gd name="T13" fmla="*/ 200 h 226"/>
                <a:gd name="T14" fmla="*/ 112 w 129"/>
                <a:gd name="T15" fmla="*/ 195 h 226"/>
                <a:gd name="T16" fmla="*/ 115 w 129"/>
                <a:gd name="T17" fmla="*/ 194 h 226"/>
                <a:gd name="T18" fmla="*/ 113 w 129"/>
                <a:gd name="T19" fmla="*/ 189 h 226"/>
                <a:gd name="T20" fmla="*/ 115 w 129"/>
                <a:gd name="T21" fmla="*/ 179 h 226"/>
                <a:gd name="T22" fmla="*/ 118 w 129"/>
                <a:gd name="T23" fmla="*/ 172 h 226"/>
                <a:gd name="T24" fmla="*/ 123 w 129"/>
                <a:gd name="T25" fmla="*/ 167 h 226"/>
                <a:gd name="T26" fmla="*/ 126 w 129"/>
                <a:gd name="T27" fmla="*/ 158 h 226"/>
                <a:gd name="T28" fmla="*/ 129 w 129"/>
                <a:gd name="T29" fmla="*/ 152 h 226"/>
                <a:gd name="T30" fmla="*/ 124 w 129"/>
                <a:gd name="T31" fmla="*/ 139 h 226"/>
                <a:gd name="T32" fmla="*/ 123 w 129"/>
                <a:gd name="T33" fmla="*/ 131 h 226"/>
                <a:gd name="T34" fmla="*/ 124 w 129"/>
                <a:gd name="T35" fmla="*/ 125 h 226"/>
                <a:gd name="T36" fmla="*/ 122 w 129"/>
                <a:gd name="T37" fmla="*/ 34 h 226"/>
                <a:gd name="T38" fmla="*/ 116 w 129"/>
                <a:gd name="T39" fmla="*/ 26 h 226"/>
                <a:gd name="T40" fmla="*/ 113 w 129"/>
                <a:gd name="T41" fmla="*/ 17 h 226"/>
                <a:gd name="T42" fmla="*/ 107 w 129"/>
                <a:gd name="T43" fmla="*/ 3 h 226"/>
                <a:gd name="T44" fmla="*/ 24 w 129"/>
                <a:gd name="T45" fmla="*/ 5 h 226"/>
                <a:gd name="T46" fmla="*/ 22 w 129"/>
                <a:gd name="T47" fmla="*/ 3 h 226"/>
                <a:gd name="T48" fmla="*/ 21 w 129"/>
                <a:gd name="T49" fmla="*/ 8 h 226"/>
                <a:gd name="T50" fmla="*/ 28 w 129"/>
                <a:gd name="T51" fmla="*/ 14 h 226"/>
                <a:gd name="T52" fmla="*/ 38 w 129"/>
                <a:gd name="T53" fmla="*/ 23 h 226"/>
                <a:gd name="T54" fmla="*/ 36 w 129"/>
                <a:gd name="T55" fmla="*/ 32 h 226"/>
                <a:gd name="T56" fmla="*/ 31 w 129"/>
                <a:gd name="T57" fmla="*/ 43 h 226"/>
                <a:gd name="T58" fmla="*/ 27 w 129"/>
                <a:gd name="T59" fmla="*/ 47 h 226"/>
                <a:gd name="T60" fmla="*/ 15 w 129"/>
                <a:gd name="T61" fmla="*/ 50 h 226"/>
                <a:gd name="T62" fmla="*/ 12 w 129"/>
                <a:gd name="T63" fmla="*/ 55 h 226"/>
                <a:gd name="T64" fmla="*/ 15 w 129"/>
                <a:gd name="T65" fmla="*/ 65 h 226"/>
                <a:gd name="T66" fmla="*/ 13 w 129"/>
                <a:gd name="T67" fmla="*/ 70 h 226"/>
                <a:gd name="T68" fmla="*/ 11 w 129"/>
                <a:gd name="T69" fmla="*/ 77 h 226"/>
                <a:gd name="T70" fmla="*/ 2 w 129"/>
                <a:gd name="T71" fmla="*/ 86 h 226"/>
                <a:gd name="T72" fmla="*/ 0 w 129"/>
                <a:gd name="T73" fmla="*/ 95 h 226"/>
                <a:gd name="T74" fmla="*/ 0 w 129"/>
                <a:gd name="T75" fmla="*/ 113 h 226"/>
                <a:gd name="T76" fmla="*/ 21 w 129"/>
                <a:gd name="T77" fmla="*/ 136 h 226"/>
                <a:gd name="T78" fmla="*/ 25 w 129"/>
                <a:gd name="T79" fmla="*/ 150 h 226"/>
                <a:gd name="T80" fmla="*/ 31 w 129"/>
                <a:gd name="T81" fmla="*/ 151 h 226"/>
                <a:gd name="T82" fmla="*/ 39 w 129"/>
                <a:gd name="T83" fmla="*/ 150 h 226"/>
                <a:gd name="T84" fmla="*/ 45 w 129"/>
                <a:gd name="T85" fmla="*/ 156 h 226"/>
                <a:gd name="T86" fmla="*/ 41 w 129"/>
                <a:gd name="T87" fmla="*/ 167 h 226"/>
                <a:gd name="T88" fmla="*/ 39 w 129"/>
                <a:gd name="T89" fmla="*/ 175 h 226"/>
                <a:gd name="T90" fmla="*/ 44 w 129"/>
                <a:gd name="T91" fmla="*/ 185 h 226"/>
                <a:gd name="T92" fmla="*/ 53 w 129"/>
                <a:gd name="T93" fmla="*/ 189 h 226"/>
                <a:gd name="T94" fmla="*/ 68 w 129"/>
                <a:gd name="T95" fmla="*/ 200 h 226"/>
                <a:gd name="T96" fmla="*/ 70 w 129"/>
                <a:gd name="T97" fmla="*/ 214 h 226"/>
                <a:gd name="T98" fmla="*/ 74 w 129"/>
                <a:gd name="T99" fmla="*/ 222 h 226"/>
                <a:gd name="T100" fmla="*/ 76 w 129"/>
                <a:gd name="T101" fmla="*/ 222 h 226"/>
                <a:gd name="T102" fmla="*/ 83 w 129"/>
                <a:gd name="T103" fmla="*/ 221 h 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226">
                  <a:moveTo>
                    <a:pt x="86" y="218"/>
                  </a:moveTo>
                  <a:lnTo>
                    <a:pt x="88" y="217"/>
                  </a:lnTo>
                  <a:lnTo>
                    <a:pt x="92" y="219"/>
                  </a:lnTo>
                  <a:lnTo>
                    <a:pt x="96" y="222"/>
                  </a:lnTo>
                  <a:lnTo>
                    <a:pt x="99" y="222"/>
                  </a:lnTo>
                  <a:lnTo>
                    <a:pt x="102" y="222"/>
                  </a:lnTo>
                  <a:lnTo>
                    <a:pt x="104" y="221"/>
                  </a:lnTo>
                  <a:lnTo>
                    <a:pt x="102" y="216"/>
                  </a:lnTo>
                  <a:lnTo>
                    <a:pt x="102" y="211"/>
                  </a:lnTo>
                  <a:lnTo>
                    <a:pt x="105" y="209"/>
                  </a:lnTo>
                  <a:lnTo>
                    <a:pt x="111" y="207"/>
                  </a:lnTo>
                  <a:lnTo>
                    <a:pt x="113" y="206"/>
                  </a:lnTo>
                  <a:lnTo>
                    <a:pt x="112" y="203"/>
                  </a:lnTo>
                  <a:lnTo>
                    <a:pt x="112" y="200"/>
                  </a:lnTo>
                  <a:lnTo>
                    <a:pt x="112" y="199"/>
                  </a:lnTo>
                  <a:lnTo>
                    <a:pt x="112" y="195"/>
                  </a:lnTo>
                  <a:lnTo>
                    <a:pt x="115" y="194"/>
                  </a:lnTo>
                  <a:lnTo>
                    <a:pt x="115" y="194"/>
                  </a:lnTo>
                  <a:lnTo>
                    <a:pt x="114" y="193"/>
                  </a:lnTo>
                  <a:lnTo>
                    <a:pt x="113" y="189"/>
                  </a:lnTo>
                  <a:lnTo>
                    <a:pt x="113" y="183"/>
                  </a:lnTo>
                  <a:lnTo>
                    <a:pt x="115" y="179"/>
                  </a:lnTo>
                  <a:lnTo>
                    <a:pt x="117" y="178"/>
                  </a:lnTo>
                  <a:lnTo>
                    <a:pt x="118" y="172"/>
                  </a:lnTo>
                  <a:lnTo>
                    <a:pt x="121" y="169"/>
                  </a:lnTo>
                  <a:lnTo>
                    <a:pt x="123" y="167"/>
                  </a:lnTo>
                  <a:lnTo>
                    <a:pt x="124" y="162"/>
                  </a:lnTo>
                  <a:lnTo>
                    <a:pt x="126" y="158"/>
                  </a:lnTo>
                  <a:lnTo>
                    <a:pt x="129" y="156"/>
                  </a:lnTo>
                  <a:lnTo>
                    <a:pt x="129" y="152"/>
                  </a:lnTo>
                  <a:lnTo>
                    <a:pt x="128" y="146"/>
                  </a:lnTo>
                  <a:lnTo>
                    <a:pt x="124" y="139"/>
                  </a:lnTo>
                  <a:lnTo>
                    <a:pt x="123" y="135"/>
                  </a:lnTo>
                  <a:lnTo>
                    <a:pt x="123" y="131"/>
                  </a:lnTo>
                  <a:lnTo>
                    <a:pt x="123" y="128"/>
                  </a:lnTo>
                  <a:lnTo>
                    <a:pt x="124" y="125"/>
                  </a:lnTo>
                  <a:lnTo>
                    <a:pt x="121" y="34"/>
                  </a:lnTo>
                  <a:lnTo>
                    <a:pt x="122" y="34"/>
                  </a:lnTo>
                  <a:lnTo>
                    <a:pt x="118" y="31"/>
                  </a:lnTo>
                  <a:lnTo>
                    <a:pt x="116" y="26"/>
                  </a:lnTo>
                  <a:lnTo>
                    <a:pt x="114" y="23"/>
                  </a:lnTo>
                  <a:lnTo>
                    <a:pt x="113" y="17"/>
                  </a:lnTo>
                  <a:lnTo>
                    <a:pt x="109" y="13"/>
                  </a:lnTo>
                  <a:lnTo>
                    <a:pt x="107" y="3"/>
                  </a:lnTo>
                  <a:lnTo>
                    <a:pt x="107" y="0"/>
                  </a:lnTo>
                  <a:lnTo>
                    <a:pt x="24" y="5"/>
                  </a:lnTo>
                  <a:lnTo>
                    <a:pt x="22" y="3"/>
                  </a:lnTo>
                  <a:lnTo>
                    <a:pt x="22" y="3"/>
                  </a:lnTo>
                  <a:lnTo>
                    <a:pt x="21" y="6"/>
                  </a:lnTo>
                  <a:lnTo>
                    <a:pt x="21" y="8"/>
                  </a:lnTo>
                  <a:lnTo>
                    <a:pt x="24" y="11"/>
                  </a:lnTo>
                  <a:lnTo>
                    <a:pt x="28" y="14"/>
                  </a:lnTo>
                  <a:lnTo>
                    <a:pt x="33" y="18"/>
                  </a:lnTo>
                  <a:lnTo>
                    <a:pt x="38" y="23"/>
                  </a:lnTo>
                  <a:lnTo>
                    <a:pt x="38" y="26"/>
                  </a:lnTo>
                  <a:lnTo>
                    <a:pt x="36" y="32"/>
                  </a:lnTo>
                  <a:lnTo>
                    <a:pt x="34" y="35"/>
                  </a:lnTo>
                  <a:lnTo>
                    <a:pt x="31" y="43"/>
                  </a:lnTo>
                  <a:lnTo>
                    <a:pt x="29" y="45"/>
                  </a:lnTo>
                  <a:lnTo>
                    <a:pt x="27" y="47"/>
                  </a:lnTo>
                  <a:lnTo>
                    <a:pt x="21" y="50"/>
                  </a:lnTo>
                  <a:lnTo>
                    <a:pt x="15" y="50"/>
                  </a:lnTo>
                  <a:lnTo>
                    <a:pt x="12" y="51"/>
                  </a:lnTo>
                  <a:lnTo>
                    <a:pt x="12" y="55"/>
                  </a:lnTo>
                  <a:lnTo>
                    <a:pt x="12" y="58"/>
                  </a:lnTo>
                  <a:lnTo>
                    <a:pt x="15" y="65"/>
                  </a:lnTo>
                  <a:lnTo>
                    <a:pt x="17" y="67"/>
                  </a:lnTo>
                  <a:lnTo>
                    <a:pt x="13" y="70"/>
                  </a:lnTo>
                  <a:lnTo>
                    <a:pt x="13" y="77"/>
                  </a:lnTo>
                  <a:lnTo>
                    <a:pt x="11" y="77"/>
                  </a:lnTo>
                  <a:lnTo>
                    <a:pt x="8" y="80"/>
                  </a:lnTo>
                  <a:lnTo>
                    <a:pt x="2" y="86"/>
                  </a:lnTo>
                  <a:lnTo>
                    <a:pt x="3" y="92"/>
                  </a:lnTo>
                  <a:lnTo>
                    <a:pt x="0" y="95"/>
                  </a:lnTo>
                  <a:lnTo>
                    <a:pt x="0" y="104"/>
                  </a:lnTo>
                  <a:lnTo>
                    <a:pt x="0" y="113"/>
                  </a:lnTo>
                  <a:lnTo>
                    <a:pt x="6" y="123"/>
                  </a:lnTo>
                  <a:lnTo>
                    <a:pt x="21" y="136"/>
                  </a:lnTo>
                  <a:lnTo>
                    <a:pt x="25" y="142"/>
                  </a:lnTo>
                  <a:lnTo>
                    <a:pt x="25" y="150"/>
                  </a:lnTo>
                  <a:lnTo>
                    <a:pt x="30" y="154"/>
                  </a:lnTo>
                  <a:lnTo>
                    <a:pt x="31" y="151"/>
                  </a:lnTo>
                  <a:lnTo>
                    <a:pt x="34" y="150"/>
                  </a:lnTo>
                  <a:lnTo>
                    <a:pt x="39" y="150"/>
                  </a:lnTo>
                  <a:lnTo>
                    <a:pt x="42" y="153"/>
                  </a:lnTo>
                  <a:lnTo>
                    <a:pt x="45" y="156"/>
                  </a:lnTo>
                  <a:lnTo>
                    <a:pt x="42" y="162"/>
                  </a:lnTo>
                  <a:lnTo>
                    <a:pt x="41" y="167"/>
                  </a:lnTo>
                  <a:lnTo>
                    <a:pt x="41" y="170"/>
                  </a:lnTo>
                  <a:lnTo>
                    <a:pt x="39" y="175"/>
                  </a:lnTo>
                  <a:lnTo>
                    <a:pt x="39" y="180"/>
                  </a:lnTo>
                  <a:lnTo>
                    <a:pt x="44" y="185"/>
                  </a:lnTo>
                  <a:lnTo>
                    <a:pt x="51" y="190"/>
                  </a:lnTo>
                  <a:lnTo>
                    <a:pt x="53" y="189"/>
                  </a:lnTo>
                  <a:lnTo>
                    <a:pt x="64" y="196"/>
                  </a:lnTo>
                  <a:lnTo>
                    <a:pt x="68" y="200"/>
                  </a:lnTo>
                  <a:lnTo>
                    <a:pt x="71" y="209"/>
                  </a:lnTo>
                  <a:lnTo>
                    <a:pt x="70" y="214"/>
                  </a:lnTo>
                  <a:lnTo>
                    <a:pt x="69" y="217"/>
                  </a:lnTo>
                  <a:lnTo>
                    <a:pt x="74" y="222"/>
                  </a:lnTo>
                  <a:lnTo>
                    <a:pt x="74" y="226"/>
                  </a:lnTo>
                  <a:lnTo>
                    <a:pt x="76" y="222"/>
                  </a:lnTo>
                  <a:lnTo>
                    <a:pt x="80" y="222"/>
                  </a:lnTo>
                  <a:lnTo>
                    <a:pt x="83" y="221"/>
                  </a:lnTo>
                  <a:lnTo>
                    <a:pt x="86" y="218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8" name="Freeform 55"/>
            <p:cNvSpPr>
              <a:spLocks/>
            </p:cNvSpPr>
            <p:nvPr/>
          </p:nvSpPr>
          <p:spPr bwMode="auto">
            <a:xfrm>
              <a:off x="6662570" y="2198544"/>
              <a:ext cx="330543" cy="242848"/>
            </a:xfrm>
            <a:custGeom>
              <a:avLst/>
              <a:gdLst>
                <a:gd name="T0" fmla="*/ 196 w 231"/>
                <a:gd name="T1" fmla="*/ 154 h 170"/>
                <a:gd name="T2" fmla="*/ 201 w 231"/>
                <a:gd name="T3" fmla="*/ 150 h 170"/>
                <a:gd name="T4" fmla="*/ 206 w 231"/>
                <a:gd name="T5" fmla="*/ 139 h 170"/>
                <a:gd name="T6" fmla="*/ 200 w 231"/>
                <a:gd name="T7" fmla="*/ 128 h 170"/>
                <a:gd name="T8" fmla="*/ 200 w 231"/>
                <a:gd name="T9" fmla="*/ 120 h 170"/>
                <a:gd name="T10" fmla="*/ 211 w 231"/>
                <a:gd name="T11" fmla="*/ 118 h 170"/>
                <a:gd name="T12" fmla="*/ 220 w 231"/>
                <a:gd name="T13" fmla="*/ 113 h 170"/>
                <a:gd name="T14" fmla="*/ 226 w 231"/>
                <a:gd name="T15" fmla="*/ 101 h 170"/>
                <a:gd name="T16" fmla="*/ 231 w 231"/>
                <a:gd name="T17" fmla="*/ 90 h 170"/>
                <a:gd name="T18" fmla="*/ 225 w 231"/>
                <a:gd name="T19" fmla="*/ 81 h 170"/>
                <a:gd name="T20" fmla="*/ 215 w 231"/>
                <a:gd name="T21" fmla="*/ 72 h 170"/>
                <a:gd name="T22" fmla="*/ 211 w 231"/>
                <a:gd name="T23" fmla="*/ 66 h 170"/>
                <a:gd name="T24" fmla="*/ 214 w 231"/>
                <a:gd name="T25" fmla="*/ 65 h 170"/>
                <a:gd name="T26" fmla="*/ 206 w 231"/>
                <a:gd name="T27" fmla="*/ 59 h 170"/>
                <a:gd name="T28" fmla="*/ 196 w 231"/>
                <a:gd name="T29" fmla="*/ 55 h 170"/>
                <a:gd name="T30" fmla="*/ 194 w 231"/>
                <a:gd name="T31" fmla="*/ 45 h 170"/>
                <a:gd name="T32" fmla="*/ 194 w 231"/>
                <a:gd name="T33" fmla="*/ 35 h 170"/>
                <a:gd name="T34" fmla="*/ 192 w 231"/>
                <a:gd name="T35" fmla="*/ 25 h 170"/>
                <a:gd name="T36" fmla="*/ 7 w 231"/>
                <a:gd name="T37" fmla="*/ 22 h 170"/>
                <a:gd name="T38" fmla="*/ 8 w 231"/>
                <a:gd name="T39" fmla="*/ 0 h 170"/>
                <a:gd name="T40" fmla="*/ 4 w 231"/>
                <a:gd name="T41" fmla="*/ 23 h 170"/>
                <a:gd name="T42" fmla="*/ 3 w 231"/>
                <a:gd name="T43" fmla="*/ 31 h 170"/>
                <a:gd name="T44" fmla="*/ 7 w 231"/>
                <a:gd name="T45" fmla="*/ 37 h 170"/>
                <a:gd name="T46" fmla="*/ 5 w 231"/>
                <a:gd name="T47" fmla="*/ 42 h 170"/>
                <a:gd name="T48" fmla="*/ 4 w 231"/>
                <a:gd name="T49" fmla="*/ 52 h 170"/>
                <a:gd name="T50" fmla="*/ 0 w 231"/>
                <a:gd name="T51" fmla="*/ 56 h 170"/>
                <a:gd name="T52" fmla="*/ 4 w 231"/>
                <a:gd name="T53" fmla="*/ 62 h 170"/>
                <a:gd name="T54" fmla="*/ 4 w 231"/>
                <a:gd name="T55" fmla="*/ 69 h 170"/>
                <a:gd name="T56" fmla="*/ 6 w 231"/>
                <a:gd name="T57" fmla="*/ 71 h 170"/>
                <a:gd name="T58" fmla="*/ 12 w 231"/>
                <a:gd name="T59" fmla="*/ 85 h 170"/>
                <a:gd name="T60" fmla="*/ 16 w 231"/>
                <a:gd name="T61" fmla="*/ 96 h 170"/>
                <a:gd name="T62" fmla="*/ 19 w 231"/>
                <a:gd name="T63" fmla="*/ 102 h 170"/>
                <a:gd name="T64" fmla="*/ 20 w 231"/>
                <a:gd name="T65" fmla="*/ 104 h 170"/>
                <a:gd name="T66" fmla="*/ 18 w 231"/>
                <a:gd name="T67" fmla="*/ 109 h 170"/>
                <a:gd name="T68" fmla="*/ 20 w 231"/>
                <a:gd name="T69" fmla="*/ 116 h 170"/>
                <a:gd name="T70" fmla="*/ 24 w 231"/>
                <a:gd name="T71" fmla="*/ 118 h 170"/>
                <a:gd name="T72" fmla="*/ 26 w 231"/>
                <a:gd name="T73" fmla="*/ 135 h 170"/>
                <a:gd name="T74" fmla="*/ 27 w 231"/>
                <a:gd name="T75" fmla="*/ 142 h 170"/>
                <a:gd name="T76" fmla="*/ 28 w 231"/>
                <a:gd name="T77" fmla="*/ 154 h 170"/>
                <a:gd name="T78" fmla="*/ 30 w 231"/>
                <a:gd name="T79" fmla="*/ 162 h 170"/>
                <a:gd name="T80" fmla="*/ 188 w 231"/>
                <a:gd name="T81" fmla="*/ 170 h 170"/>
                <a:gd name="T82" fmla="*/ 189 w 231"/>
                <a:gd name="T83" fmla="*/ 161 h 1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31" h="170">
                  <a:moveTo>
                    <a:pt x="189" y="161"/>
                  </a:moveTo>
                  <a:cubicBezTo>
                    <a:pt x="196" y="154"/>
                    <a:pt x="196" y="154"/>
                    <a:pt x="196" y="154"/>
                  </a:cubicBezTo>
                  <a:cubicBezTo>
                    <a:pt x="199" y="150"/>
                    <a:pt x="199" y="150"/>
                    <a:pt x="199" y="150"/>
                  </a:cubicBezTo>
                  <a:cubicBezTo>
                    <a:pt x="201" y="150"/>
                    <a:pt x="201" y="150"/>
                    <a:pt x="201" y="150"/>
                  </a:cubicBezTo>
                  <a:cubicBezTo>
                    <a:pt x="202" y="142"/>
                    <a:pt x="202" y="142"/>
                    <a:pt x="202" y="142"/>
                  </a:cubicBezTo>
                  <a:cubicBezTo>
                    <a:pt x="206" y="139"/>
                    <a:pt x="206" y="139"/>
                    <a:pt x="206" y="139"/>
                  </a:cubicBezTo>
                  <a:cubicBezTo>
                    <a:pt x="204" y="136"/>
                    <a:pt x="204" y="136"/>
                    <a:pt x="204" y="136"/>
                  </a:cubicBezTo>
                  <a:cubicBezTo>
                    <a:pt x="200" y="128"/>
                    <a:pt x="200" y="128"/>
                    <a:pt x="200" y="128"/>
                  </a:cubicBezTo>
                  <a:cubicBezTo>
                    <a:pt x="200" y="124"/>
                    <a:pt x="200" y="124"/>
                    <a:pt x="200" y="124"/>
                  </a:cubicBezTo>
                  <a:cubicBezTo>
                    <a:pt x="200" y="120"/>
                    <a:pt x="200" y="120"/>
                    <a:pt x="200" y="120"/>
                  </a:cubicBezTo>
                  <a:cubicBezTo>
                    <a:pt x="204" y="118"/>
                    <a:pt x="204" y="118"/>
                    <a:pt x="204" y="118"/>
                  </a:cubicBezTo>
                  <a:cubicBezTo>
                    <a:pt x="211" y="118"/>
                    <a:pt x="211" y="118"/>
                    <a:pt x="211" y="118"/>
                  </a:cubicBezTo>
                  <a:cubicBezTo>
                    <a:pt x="218" y="115"/>
                    <a:pt x="218" y="115"/>
                    <a:pt x="218" y="115"/>
                  </a:cubicBezTo>
                  <a:cubicBezTo>
                    <a:pt x="220" y="113"/>
                    <a:pt x="220" y="113"/>
                    <a:pt x="220" y="113"/>
                  </a:cubicBezTo>
                  <a:cubicBezTo>
                    <a:pt x="223" y="110"/>
                    <a:pt x="223" y="110"/>
                    <a:pt x="223" y="110"/>
                  </a:cubicBezTo>
                  <a:cubicBezTo>
                    <a:pt x="226" y="101"/>
                    <a:pt x="226" y="101"/>
                    <a:pt x="226" y="101"/>
                  </a:cubicBezTo>
                  <a:cubicBezTo>
                    <a:pt x="229" y="97"/>
                    <a:pt x="229" y="97"/>
                    <a:pt x="229" y="97"/>
                  </a:cubicBezTo>
                  <a:cubicBezTo>
                    <a:pt x="231" y="90"/>
                    <a:pt x="231" y="90"/>
                    <a:pt x="231" y="90"/>
                  </a:cubicBezTo>
                  <a:cubicBezTo>
                    <a:pt x="231" y="87"/>
                    <a:pt x="231" y="87"/>
                    <a:pt x="231" y="87"/>
                  </a:cubicBezTo>
                  <a:cubicBezTo>
                    <a:pt x="225" y="81"/>
                    <a:pt x="225" y="81"/>
                    <a:pt x="225" y="81"/>
                  </a:cubicBezTo>
                  <a:cubicBezTo>
                    <a:pt x="219" y="76"/>
                    <a:pt x="219" y="76"/>
                    <a:pt x="219" y="76"/>
                  </a:cubicBezTo>
                  <a:cubicBezTo>
                    <a:pt x="215" y="72"/>
                    <a:pt x="215" y="72"/>
                    <a:pt x="215" y="72"/>
                  </a:cubicBezTo>
                  <a:cubicBezTo>
                    <a:pt x="211" y="69"/>
                    <a:pt x="211" y="69"/>
                    <a:pt x="211" y="69"/>
                  </a:cubicBezTo>
                  <a:cubicBezTo>
                    <a:pt x="211" y="66"/>
                    <a:pt x="211" y="66"/>
                    <a:pt x="211" y="66"/>
                  </a:cubicBezTo>
                  <a:cubicBezTo>
                    <a:pt x="212" y="63"/>
                    <a:pt x="212" y="63"/>
                    <a:pt x="212" y="63"/>
                  </a:cubicBezTo>
                  <a:cubicBezTo>
                    <a:pt x="214" y="65"/>
                    <a:pt x="214" y="65"/>
                    <a:pt x="214" y="65"/>
                  </a:cubicBezTo>
                  <a:cubicBezTo>
                    <a:pt x="211" y="61"/>
                    <a:pt x="211" y="61"/>
                    <a:pt x="211" y="61"/>
                  </a:cubicBezTo>
                  <a:cubicBezTo>
                    <a:pt x="211" y="61"/>
                    <a:pt x="207" y="59"/>
                    <a:pt x="206" y="59"/>
                  </a:cubicBezTo>
                  <a:cubicBezTo>
                    <a:pt x="205" y="59"/>
                    <a:pt x="201" y="55"/>
                    <a:pt x="201" y="55"/>
                  </a:cubicBezTo>
                  <a:cubicBezTo>
                    <a:pt x="196" y="55"/>
                    <a:pt x="196" y="55"/>
                    <a:pt x="196" y="55"/>
                  </a:cubicBezTo>
                  <a:cubicBezTo>
                    <a:pt x="196" y="50"/>
                    <a:pt x="196" y="50"/>
                    <a:pt x="196" y="50"/>
                  </a:cubicBezTo>
                  <a:cubicBezTo>
                    <a:pt x="194" y="45"/>
                    <a:pt x="194" y="45"/>
                    <a:pt x="194" y="45"/>
                  </a:cubicBezTo>
                  <a:cubicBezTo>
                    <a:pt x="194" y="39"/>
                    <a:pt x="194" y="39"/>
                    <a:pt x="194" y="39"/>
                  </a:cubicBezTo>
                  <a:cubicBezTo>
                    <a:pt x="194" y="35"/>
                    <a:pt x="194" y="35"/>
                    <a:pt x="194" y="35"/>
                  </a:cubicBezTo>
                  <a:cubicBezTo>
                    <a:pt x="194" y="28"/>
                    <a:pt x="194" y="28"/>
                    <a:pt x="194" y="28"/>
                  </a:cubicBezTo>
                  <a:cubicBezTo>
                    <a:pt x="192" y="25"/>
                    <a:pt x="192" y="25"/>
                    <a:pt x="192" y="25"/>
                  </a:cubicBezTo>
                  <a:cubicBezTo>
                    <a:pt x="189" y="18"/>
                    <a:pt x="189" y="18"/>
                    <a:pt x="189" y="18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8" y="0"/>
                    <a:pt x="8" y="0"/>
                    <a:pt x="8" y="0"/>
                  </a:cubicBezTo>
                  <a:cubicBezTo>
                    <a:pt x="7" y="23"/>
                    <a:pt x="7" y="23"/>
                    <a:pt x="7" y="23"/>
                  </a:cubicBezTo>
                  <a:cubicBezTo>
                    <a:pt x="4" y="23"/>
                    <a:pt x="4" y="23"/>
                    <a:pt x="4" y="23"/>
                  </a:cubicBezTo>
                  <a:cubicBezTo>
                    <a:pt x="4" y="26"/>
                    <a:pt x="4" y="26"/>
                    <a:pt x="4" y="26"/>
                  </a:cubicBezTo>
                  <a:cubicBezTo>
                    <a:pt x="3" y="31"/>
                    <a:pt x="3" y="31"/>
                    <a:pt x="3" y="31"/>
                  </a:cubicBezTo>
                  <a:cubicBezTo>
                    <a:pt x="5" y="32"/>
                    <a:pt x="5" y="32"/>
                    <a:pt x="5" y="32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7" y="41"/>
                    <a:pt x="7" y="41"/>
                    <a:pt x="7" y="41"/>
                  </a:cubicBezTo>
                  <a:cubicBezTo>
                    <a:pt x="5" y="42"/>
                    <a:pt x="5" y="42"/>
                    <a:pt x="5" y="42"/>
                  </a:cubicBezTo>
                  <a:cubicBezTo>
                    <a:pt x="4" y="45"/>
                    <a:pt x="4" y="45"/>
                    <a:pt x="4" y="4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1" y="53"/>
                    <a:pt x="1" y="53"/>
                    <a:pt x="1" y="53"/>
                  </a:cubicBezTo>
                  <a:cubicBezTo>
                    <a:pt x="0" y="56"/>
                    <a:pt x="0" y="56"/>
                    <a:pt x="0" y="56"/>
                  </a:cubicBezTo>
                  <a:cubicBezTo>
                    <a:pt x="0" y="59"/>
                    <a:pt x="0" y="59"/>
                    <a:pt x="0" y="59"/>
                  </a:cubicBezTo>
                  <a:cubicBezTo>
                    <a:pt x="4" y="62"/>
                    <a:pt x="4" y="62"/>
                    <a:pt x="4" y="62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4" y="69"/>
                    <a:pt x="4" y="69"/>
                    <a:pt x="4" y="69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71"/>
                    <a:pt x="6" y="71"/>
                    <a:pt x="6" y="71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4" y="91"/>
                    <a:pt x="14" y="91"/>
                    <a:pt x="14" y="91"/>
                  </a:cubicBezTo>
                  <a:cubicBezTo>
                    <a:pt x="16" y="96"/>
                    <a:pt x="16" y="96"/>
                    <a:pt x="16" y="96"/>
                  </a:cubicBezTo>
                  <a:cubicBezTo>
                    <a:pt x="18" y="99"/>
                    <a:pt x="18" y="99"/>
                    <a:pt x="18" y="99"/>
                  </a:cubicBezTo>
                  <a:cubicBezTo>
                    <a:pt x="19" y="102"/>
                    <a:pt x="19" y="102"/>
                    <a:pt x="19" y="102"/>
                  </a:cubicBezTo>
                  <a:cubicBezTo>
                    <a:pt x="20" y="103"/>
                    <a:pt x="20" y="103"/>
                    <a:pt x="20" y="103"/>
                  </a:cubicBezTo>
                  <a:cubicBezTo>
                    <a:pt x="20" y="104"/>
                    <a:pt x="20" y="104"/>
                    <a:pt x="20" y="104"/>
                  </a:cubicBezTo>
                  <a:cubicBezTo>
                    <a:pt x="17" y="105"/>
                    <a:pt x="17" y="105"/>
                    <a:pt x="17" y="105"/>
                  </a:cubicBezTo>
                  <a:cubicBezTo>
                    <a:pt x="18" y="109"/>
                    <a:pt x="18" y="109"/>
                    <a:pt x="18" y="109"/>
                  </a:cubicBezTo>
                  <a:cubicBezTo>
                    <a:pt x="19" y="114"/>
                    <a:pt x="19" y="114"/>
                    <a:pt x="19" y="114"/>
                  </a:cubicBezTo>
                  <a:cubicBezTo>
                    <a:pt x="20" y="116"/>
                    <a:pt x="20" y="116"/>
                    <a:pt x="20" y="116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4" y="118"/>
                    <a:pt x="24" y="118"/>
                    <a:pt x="24" y="118"/>
                  </a:cubicBezTo>
                  <a:cubicBezTo>
                    <a:pt x="26" y="125"/>
                    <a:pt x="26" y="125"/>
                    <a:pt x="26" y="125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5" y="139"/>
                    <a:pt x="25" y="139"/>
                    <a:pt x="25" y="139"/>
                  </a:cubicBezTo>
                  <a:cubicBezTo>
                    <a:pt x="27" y="142"/>
                    <a:pt x="27" y="142"/>
                    <a:pt x="27" y="142"/>
                  </a:cubicBezTo>
                  <a:cubicBezTo>
                    <a:pt x="28" y="144"/>
                    <a:pt x="28" y="144"/>
                    <a:pt x="28" y="144"/>
                  </a:cubicBezTo>
                  <a:cubicBezTo>
                    <a:pt x="28" y="154"/>
                    <a:pt x="28" y="154"/>
                    <a:pt x="28" y="154"/>
                  </a:cubicBezTo>
                  <a:cubicBezTo>
                    <a:pt x="30" y="161"/>
                    <a:pt x="30" y="161"/>
                    <a:pt x="30" y="161"/>
                  </a:cubicBezTo>
                  <a:cubicBezTo>
                    <a:pt x="30" y="162"/>
                    <a:pt x="30" y="162"/>
                    <a:pt x="30" y="162"/>
                  </a:cubicBezTo>
                  <a:cubicBezTo>
                    <a:pt x="176" y="160"/>
                    <a:pt x="176" y="160"/>
                    <a:pt x="176" y="160"/>
                  </a:cubicBezTo>
                  <a:cubicBezTo>
                    <a:pt x="188" y="170"/>
                    <a:pt x="188" y="170"/>
                    <a:pt x="188" y="170"/>
                  </a:cubicBezTo>
                  <a:cubicBezTo>
                    <a:pt x="190" y="168"/>
                    <a:pt x="190" y="168"/>
                    <a:pt x="190" y="168"/>
                  </a:cubicBezTo>
                  <a:lnTo>
                    <a:pt x="189" y="161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39" name="Freeform 338"/>
            <p:cNvSpPr>
              <a:spLocks/>
            </p:cNvSpPr>
            <p:nvPr/>
          </p:nvSpPr>
          <p:spPr bwMode="auto">
            <a:xfrm>
              <a:off x="5157992" y="3013096"/>
              <a:ext cx="735560" cy="571704"/>
            </a:xfrm>
            <a:custGeom>
              <a:avLst/>
              <a:gdLst>
                <a:gd name="connsiteX0" fmla="*/ 302516 w 770887"/>
                <a:gd name="connsiteY0" fmla="*/ 482511 h 599162"/>
                <a:gd name="connsiteX1" fmla="*/ 307819 w 770887"/>
                <a:gd name="connsiteY1" fmla="*/ 487813 h 599162"/>
                <a:gd name="connsiteX2" fmla="*/ 318423 w 770887"/>
                <a:gd name="connsiteY2" fmla="*/ 494883 h 599162"/>
                <a:gd name="connsiteX3" fmla="*/ 311354 w 770887"/>
                <a:gd name="connsiteY3" fmla="*/ 496651 h 599162"/>
                <a:gd name="connsiteX4" fmla="*/ 307819 w 770887"/>
                <a:gd name="connsiteY4" fmla="*/ 496651 h 599162"/>
                <a:gd name="connsiteX5" fmla="*/ 300749 w 770887"/>
                <a:gd name="connsiteY5" fmla="*/ 501953 h 599162"/>
                <a:gd name="connsiteX6" fmla="*/ 300749 w 770887"/>
                <a:gd name="connsiteY6" fmla="*/ 503720 h 599162"/>
                <a:gd name="connsiteX7" fmla="*/ 300749 w 770887"/>
                <a:gd name="connsiteY7" fmla="*/ 509023 h 599162"/>
                <a:gd name="connsiteX8" fmla="*/ 304284 w 770887"/>
                <a:gd name="connsiteY8" fmla="*/ 509023 h 599162"/>
                <a:gd name="connsiteX9" fmla="*/ 311354 w 770887"/>
                <a:gd name="connsiteY9" fmla="*/ 517860 h 599162"/>
                <a:gd name="connsiteX10" fmla="*/ 311354 w 770887"/>
                <a:gd name="connsiteY10" fmla="*/ 521395 h 599162"/>
                <a:gd name="connsiteX11" fmla="*/ 306051 w 770887"/>
                <a:gd name="connsiteY11" fmla="*/ 523162 h 599162"/>
                <a:gd name="connsiteX12" fmla="*/ 302516 w 770887"/>
                <a:gd name="connsiteY12" fmla="*/ 523162 h 599162"/>
                <a:gd name="connsiteX13" fmla="*/ 298982 w 770887"/>
                <a:gd name="connsiteY13" fmla="*/ 524930 h 599162"/>
                <a:gd name="connsiteX14" fmla="*/ 297214 w 770887"/>
                <a:gd name="connsiteY14" fmla="*/ 524930 h 599162"/>
                <a:gd name="connsiteX15" fmla="*/ 291912 w 770887"/>
                <a:gd name="connsiteY15" fmla="*/ 528465 h 599162"/>
                <a:gd name="connsiteX16" fmla="*/ 291912 w 770887"/>
                <a:gd name="connsiteY16" fmla="*/ 533767 h 599162"/>
                <a:gd name="connsiteX17" fmla="*/ 291912 w 770887"/>
                <a:gd name="connsiteY17" fmla="*/ 535534 h 599162"/>
                <a:gd name="connsiteX18" fmla="*/ 288377 w 770887"/>
                <a:gd name="connsiteY18" fmla="*/ 540837 h 599162"/>
                <a:gd name="connsiteX19" fmla="*/ 283075 w 770887"/>
                <a:gd name="connsiteY19" fmla="*/ 531999 h 599162"/>
                <a:gd name="connsiteX20" fmla="*/ 283075 w 770887"/>
                <a:gd name="connsiteY20" fmla="*/ 533767 h 599162"/>
                <a:gd name="connsiteX21" fmla="*/ 281307 w 770887"/>
                <a:gd name="connsiteY21" fmla="*/ 537302 h 599162"/>
                <a:gd name="connsiteX22" fmla="*/ 276005 w 770887"/>
                <a:gd name="connsiteY22" fmla="*/ 542604 h 599162"/>
                <a:gd name="connsiteX23" fmla="*/ 272470 w 770887"/>
                <a:gd name="connsiteY23" fmla="*/ 549674 h 599162"/>
                <a:gd name="connsiteX24" fmla="*/ 272470 w 770887"/>
                <a:gd name="connsiteY24" fmla="*/ 551441 h 599162"/>
                <a:gd name="connsiteX25" fmla="*/ 272470 w 770887"/>
                <a:gd name="connsiteY25" fmla="*/ 558511 h 599162"/>
                <a:gd name="connsiteX26" fmla="*/ 256563 w 770887"/>
                <a:gd name="connsiteY26" fmla="*/ 558511 h 599162"/>
                <a:gd name="connsiteX27" fmla="*/ 268935 w 770887"/>
                <a:gd name="connsiteY27" fmla="*/ 554976 h 599162"/>
                <a:gd name="connsiteX28" fmla="*/ 270703 w 770887"/>
                <a:gd name="connsiteY28" fmla="*/ 551441 h 599162"/>
                <a:gd name="connsiteX29" fmla="*/ 272470 w 770887"/>
                <a:gd name="connsiteY29" fmla="*/ 547906 h 599162"/>
                <a:gd name="connsiteX30" fmla="*/ 270703 w 770887"/>
                <a:gd name="connsiteY30" fmla="*/ 542604 h 599162"/>
                <a:gd name="connsiteX31" fmla="*/ 267168 w 770887"/>
                <a:gd name="connsiteY31" fmla="*/ 540837 h 599162"/>
                <a:gd name="connsiteX32" fmla="*/ 265400 w 770887"/>
                <a:gd name="connsiteY32" fmla="*/ 540837 h 599162"/>
                <a:gd name="connsiteX33" fmla="*/ 261866 w 770887"/>
                <a:gd name="connsiteY33" fmla="*/ 537302 h 599162"/>
                <a:gd name="connsiteX34" fmla="*/ 261866 w 770887"/>
                <a:gd name="connsiteY34" fmla="*/ 535534 h 599162"/>
                <a:gd name="connsiteX35" fmla="*/ 260098 w 770887"/>
                <a:gd name="connsiteY35" fmla="*/ 524930 h 599162"/>
                <a:gd name="connsiteX36" fmla="*/ 263633 w 770887"/>
                <a:gd name="connsiteY36" fmla="*/ 521395 h 599162"/>
                <a:gd name="connsiteX37" fmla="*/ 265400 w 770887"/>
                <a:gd name="connsiteY37" fmla="*/ 517860 h 599162"/>
                <a:gd name="connsiteX38" fmla="*/ 270703 w 770887"/>
                <a:gd name="connsiteY38" fmla="*/ 514325 h 599162"/>
                <a:gd name="connsiteX39" fmla="*/ 272470 w 770887"/>
                <a:gd name="connsiteY39" fmla="*/ 516093 h 599162"/>
                <a:gd name="connsiteX40" fmla="*/ 277772 w 770887"/>
                <a:gd name="connsiteY40" fmla="*/ 521395 h 599162"/>
                <a:gd name="connsiteX41" fmla="*/ 281307 w 770887"/>
                <a:gd name="connsiteY41" fmla="*/ 528465 h 599162"/>
                <a:gd name="connsiteX42" fmla="*/ 281307 w 770887"/>
                <a:gd name="connsiteY42" fmla="*/ 521395 h 599162"/>
                <a:gd name="connsiteX43" fmla="*/ 279540 w 770887"/>
                <a:gd name="connsiteY43" fmla="*/ 514325 h 599162"/>
                <a:gd name="connsiteX44" fmla="*/ 276005 w 770887"/>
                <a:gd name="connsiteY44" fmla="*/ 509023 h 599162"/>
                <a:gd name="connsiteX45" fmla="*/ 281307 w 770887"/>
                <a:gd name="connsiteY45" fmla="*/ 507255 h 599162"/>
                <a:gd name="connsiteX46" fmla="*/ 288377 w 770887"/>
                <a:gd name="connsiteY46" fmla="*/ 510790 h 599162"/>
                <a:gd name="connsiteX47" fmla="*/ 291912 w 770887"/>
                <a:gd name="connsiteY47" fmla="*/ 510790 h 599162"/>
                <a:gd name="connsiteX48" fmla="*/ 291912 w 770887"/>
                <a:gd name="connsiteY48" fmla="*/ 507255 h 599162"/>
                <a:gd name="connsiteX49" fmla="*/ 291912 w 770887"/>
                <a:gd name="connsiteY49" fmla="*/ 505488 h 599162"/>
                <a:gd name="connsiteX50" fmla="*/ 291912 w 770887"/>
                <a:gd name="connsiteY50" fmla="*/ 501953 h 599162"/>
                <a:gd name="connsiteX51" fmla="*/ 291912 w 770887"/>
                <a:gd name="connsiteY51" fmla="*/ 496651 h 599162"/>
                <a:gd name="connsiteX52" fmla="*/ 290144 w 770887"/>
                <a:gd name="connsiteY52" fmla="*/ 493116 h 599162"/>
                <a:gd name="connsiteX53" fmla="*/ 297214 w 770887"/>
                <a:gd name="connsiteY53" fmla="*/ 487813 h 599162"/>
                <a:gd name="connsiteX54" fmla="*/ 55075 w 770887"/>
                <a:gd name="connsiteY54" fmla="*/ 374697 h 599162"/>
                <a:gd name="connsiteX55" fmla="*/ 58610 w 770887"/>
                <a:gd name="connsiteY55" fmla="*/ 374697 h 599162"/>
                <a:gd name="connsiteX56" fmla="*/ 63912 w 770887"/>
                <a:gd name="connsiteY56" fmla="*/ 385302 h 599162"/>
                <a:gd name="connsiteX57" fmla="*/ 63912 w 770887"/>
                <a:gd name="connsiteY57" fmla="*/ 390604 h 599162"/>
                <a:gd name="connsiteX58" fmla="*/ 60377 w 770887"/>
                <a:gd name="connsiteY58" fmla="*/ 395906 h 599162"/>
                <a:gd name="connsiteX59" fmla="*/ 56842 w 770887"/>
                <a:gd name="connsiteY59" fmla="*/ 395906 h 599162"/>
                <a:gd name="connsiteX60" fmla="*/ 51540 w 770887"/>
                <a:gd name="connsiteY60" fmla="*/ 395906 h 599162"/>
                <a:gd name="connsiteX61" fmla="*/ 44470 w 770887"/>
                <a:gd name="connsiteY61" fmla="*/ 390604 h 599162"/>
                <a:gd name="connsiteX62" fmla="*/ 35633 w 770887"/>
                <a:gd name="connsiteY62" fmla="*/ 383534 h 599162"/>
                <a:gd name="connsiteX63" fmla="*/ 44470 w 770887"/>
                <a:gd name="connsiteY63" fmla="*/ 378232 h 599162"/>
                <a:gd name="connsiteX64" fmla="*/ 49773 w 770887"/>
                <a:gd name="connsiteY64" fmla="*/ 378232 h 599162"/>
                <a:gd name="connsiteX65" fmla="*/ 4447 w 770887"/>
                <a:gd name="connsiteY65" fmla="*/ 224465 h 599162"/>
                <a:gd name="connsiteX66" fmla="*/ 5929 w 770887"/>
                <a:gd name="connsiteY66" fmla="*/ 230488 h 599162"/>
                <a:gd name="connsiteX67" fmla="*/ 8894 w 770887"/>
                <a:gd name="connsiteY67" fmla="*/ 233499 h 599162"/>
                <a:gd name="connsiteX68" fmla="*/ 16306 w 770887"/>
                <a:gd name="connsiteY68" fmla="*/ 235005 h 599162"/>
                <a:gd name="connsiteX69" fmla="*/ 23717 w 770887"/>
                <a:gd name="connsiteY69" fmla="*/ 235005 h 599162"/>
                <a:gd name="connsiteX70" fmla="*/ 28164 w 770887"/>
                <a:gd name="connsiteY70" fmla="*/ 238016 h 599162"/>
                <a:gd name="connsiteX71" fmla="*/ 28164 w 770887"/>
                <a:gd name="connsiteY71" fmla="*/ 242533 h 599162"/>
                <a:gd name="connsiteX72" fmla="*/ 31129 w 770887"/>
                <a:gd name="connsiteY72" fmla="*/ 245544 h 599162"/>
                <a:gd name="connsiteX73" fmla="*/ 37058 w 770887"/>
                <a:gd name="connsiteY73" fmla="*/ 251566 h 599162"/>
                <a:gd name="connsiteX74" fmla="*/ 44470 w 770887"/>
                <a:gd name="connsiteY74" fmla="*/ 262106 h 599162"/>
                <a:gd name="connsiteX75" fmla="*/ 40023 w 770887"/>
                <a:gd name="connsiteY75" fmla="*/ 262106 h 599162"/>
                <a:gd name="connsiteX76" fmla="*/ 31129 w 770887"/>
                <a:gd name="connsiteY76" fmla="*/ 262106 h 599162"/>
                <a:gd name="connsiteX77" fmla="*/ 29647 w 770887"/>
                <a:gd name="connsiteY77" fmla="*/ 265117 h 599162"/>
                <a:gd name="connsiteX78" fmla="*/ 23717 w 770887"/>
                <a:gd name="connsiteY78" fmla="*/ 259095 h 599162"/>
                <a:gd name="connsiteX79" fmla="*/ 20753 w 770887"/>
                <a:gd name="connsiteY79" fmla="*/ 250061 h 599162"/>
                <a:gd name="connsiteX80" fmla="*/ 19270 w 770887"/>
                <a:gd name="connsiteY80" fmla="*/ 247050 h 599162"/>
                <a:gd name="connsiteX81" fmla="*/ 16306 w 770887"/>
                <a:gd name="connsiteY81" fmla="*/ 244038 h 599162"/>
                <a:gd name="connsiteX82" fmla="*/ 14823 w 770887"/>
                <a:gd name="connsiteY82" fmla="*/ 244038 h 599162"/>
                <a:gd name="connsiteX83" fmla="*/ 13341 w 770887"/>
                <a:gd name="connsiteY83" fmla="*/ 244038 h 599162"/>
                <a:gd name="connsiteX84" fmla="*/ 10376 w 770887"/>
                <a:gd name="connsiteY84" fmla="*/ 244038 h 599162"/>
                <a:gd name="connsiteX85" fmla="*/ 8894 w 770887"/>
                <a:gd name="connsiteY85" fmla="*/ 244038 h 599162"/>
                <a:gd name="connsiteX86" fmla="*/ 4447 w 770887"/>
                <a:gd name="connsiteY86" fmla="*/ 244038 h 599162"/>
                <a:gd name="connsiteX87" fmla="*/ 2964 w 770887"/>
                <a:gd name="connsiteY87" fmla="*/ 242533 h 599162"/>
                <a:gd name="connsiteX88" fmla="*/ 1482 w 770887"/>
                <a:gd name="connsiteY88" fmla="*/ 239521 h 599162"/>
                <a:gd name="connsiteX89" fmla="*/ 0 w 770887"/>
                <a:gd name="connsiteY89" fmla="*/ 235005 h 599162"/>
                <a:gd name="connsiteX90" fmla="*/ 0 w 770887"/>
                <a:gd name="connsiteY90" fmla="*/ 230488 h 599162"/>
                <a:gd name="connsiteX91" fmla="*/ 4447 w 770887"/>
                <a:gd name="connsiteY91" fmla="*/ 224465 h 599162"/>
                <a:gd name="connsiteX92" fmla="*/ 277183 w 770887"/>
                <a:gd name="connsiteY92" fmla="*/ 0 h 599162"/>
                <a:gd name="connsiteX93" fmla="*/ 283168 w 770887"/>
                <a:gd name="connsiteY93" fmla="*/ 5977 h 599162"/>
                <a:gd name="connsiteX94" fmla="*/ 286160 w 770887"/>
                <a:gd name="connsiteY94" fmla="*/ 10459 h 599162"/>
                <a:gd name="connsiteX95" fmla="*/ 283168 w 770887"/>
                <a:gd name="connsiteY95" fmla="*/ 10459 h 599162"/>
                <a:gd name="connsiteX96" fmla="*/ 283168 w 770887"/>
                <a:gd name="connsiteY96" fmla="*/ 14942 h 599162"/>
                <a:gd name="connsiteX97" fmla="*/ 287656 w 770887"/>
                <a:gd name="connsiteY97" fmla="*/ 17930 h 599162"/>
                <a:gd name="connsiteX98" fmla="*/ 293640 w 770887"/>
                <a:gd name="connsiteY98" fmla="*/ 17930 h 599162"/>
                <a:gd name="connsiteX99" fmla="*/ 293640 w 770887"/>
                <a:gd name="connsiteY99" fmla="*/ 13447 h 599162"/>
                <a:gd name="connsiteX100" fmla="*/ 296632 w 770887"/>
                <a:gd name="connsiteY100" fmla="*/ 10459 h 599162"/>
                <a:gd name="connsiteX101" fmla="*/ 299624 w 770887"/>
                <a:gd name="connsiteY101" fmla="*/ 13447 h 599162"/>
                <a:gd name="connsiteX102" fmla="*/ 304113 w 770887"/>
                <a:gd name="connsiteY102" fmla="*/ 19424 h 599162"/>
                <a:gd name="connsiteX103" fmla="*/ 313089 w 770887"/>
                <a:gd name="connsiteY103" fmla="*/ 17930 h 599162"/>
                <a:gd name="connsiteX104" fmla="*/ 325058 w 770887"/>
                <a:gd name="connsiteY104" fmla="*/ 20918 h 599162"/>
                <a:gd name="connsiteX105" fmla="*/ 325058 w 770887"/>
                <a:gd name="connsiteY105" fmla="*/ 25401 h 599162"/>
                <a:gd name="connsiteX106" fmla="*/ 328050 w 770887"/>
                <a:gd name="connsiteY106" fmla="*/ 31377 h 599162"/>
                <a:gd name="connsiteX107" fmla="*/ 335530 w 770887"/>
                <a:gd name="connsiteY107" fmla="*/ 37354 h 599162"/>
                <a:gd name="connsiteX108" fmla="*/ 351987 w 770887"/>
                <a:gd name="connsiteY108" fmla="*/ 37354 h 599162"/>
                <a:gd name="connsiteX109" fmla="*/ 356475 w 770887"/>
                <a:gd name="connsiteY109" fmla="*/ 37354 h 599162"/>
                <a:gd name="connsiteX110" fmla="*/ 360963 w 770887"/>
                <a:gd name="connsiteY110" fmla="*/ 34366 h 599162"/>
                <a:gd name="connsiteX111" fmla="*/ 366948 w 770887"/>
                <a:gd name="connsiteY111" fmla="*/ 34366 h 599162"/>
                <a:gd name="connsiteX112" fmla="*/ 374428 w 770887"/>
                <a:gd name="connsiteY112" fmla="*/ 38848 h 599162"/>
                <a:gd name="connsiteX113" fmla="*/ 375924 w 770887"/>
                <a:gd name="connsiteY113" fmla="*/ 43331 h 599162"/>
                <a:gd name="connsiteX114" fmla="*/ 375924 w 770887"/>
                <a:gd name="connsiteY114" fmla="*/ 47813 h 599162"/>
                <a:gd name="connsiteX115" fmla="*/ 375924 w 770887"/>
                <a:gd name="connsiteY115" fmla="*/ 48560 h 599162"/>
                <a:gd name="connsiteX116" fmla="*/ 375924 w 770887"/>
                <a:gd name="connsiteY116" fmla="*/ 50802 h 599162"/>
                <a:gd name="connsiteX117" fmla="*/ 383404 w 770887"/>
                <a:gd name="connsiteY117" fmla="*/ 46319 h 599162"/>
                <a:gd name="connsiteX118" fmla="*/ 392381 w 770887"/>
                <a:gd name="connsiteY118" fmla="*/ 43331 h 599162"/>
                <a:gd name="connsiteX119" fmla="*/ 398365 w 770887"/>
                <a:gd name="connsiteY119" fmla="*/ 43331 h 599162"/>
                <a:gd name="connsiteX120" fmla="*/ 410334 w 770887"/>
                <a:gd name="connsiteY120" fmla="*/ 47813 h 599162"/>
                <a:gd name="connsiteX121" fmla="*/ 420806 w 770887"/>
                <a:gd name="connsiteY121" fmla="*/ 50802 h 599162"/>
                <a:gd name="connsiteX122" fmla="*/ 432775 w 770887"/>
                <a:gd name="connsiteY122" fmla="*/ 47813 h 599162"/>
                <a:gd name="connsiteX123" fmla="*/ 438759 w 770887"/>
                <a:gd name="connsiteY123" fmla="*/ 43331 h 599162"/>
                <a:gd name="connsiteX124" fmla="*/ 444743 w 770887"/>
                <a:gd name="connsiteY124" fmla="*/ 43331 h 599162"/>
                <a:gd name="connsiteX125" fmla="*/ 447736 w 770887"/>
                <a:gd name="connsiteY125" fmla="*/ 43331 h 599162"/>
                <a:gd name="connsiteX126" fmla="*/ 455216 w 770887"/>
                <a:gd name="connsiteY126" fmla="*/ 50802 h 599162"/>
                <a:gd name="connsiteX127" fmla="*/ 462696 w 770887"/>
                <a:gd name="connsiteY127" fmla="*/ 56778 h 599162"/>
                <a:gd name="connsiteX128" fmla="*/ 476161 w 770887"/>
                <a:gd name="connsiteY128" fmla="*/ 58272 h 599162"/>
                <a:gd name="connsiteX129" fmla="*/ 482145 w 770887"/>
                <a:gd name="connsiteY129" fmla="*/ 110568 h 599162"/>
                <a:gd name="connsiteX130" fmla="*/ 500098 w 770887"/>
                <a:gd name="connsiteY130" fmla="*/ 242056 h 599162"/>
                <a:gd name="connsiteX131" fmla="*/ 521043 w 770887"/>
                <a:gd name="connsiteY131" fmla="*/ 400438 h 599162"/>
                <a:gd name="connsiteX132" fmla="*/ 525531 w 770887"/>
                <a:gd name="connsiteY132" fmla="*/ 409403 h 599162"/>
                <a:gd name="connsiteX133" fmla="*/ 540492 w 770887"/>
                <a:gd name="connsiteY133" fmla="*/ 409403 h 599162"/>
                <a:gd name="connsiteX134" fmla="*/ 543484 w 770887"/>
                <a:gd name="connsiteY134" fmla="*/ 400438 h 599162"/>
                <a:gd name="connsiteX135" fmla="*/ 555453 w 770887"/>
                <a:gd name="connsiteY135" fmla="*/ 400438 h 599162"/>
                <a:gd name="connsiteX136" fmla="*/ 555453 w 770887"/>
                <a:gd name="connsiteY136" fmla="*/ 404920 h 599162"/>
                <a:gd name="connsiteX137" fmla="*/ 559941 w 770887"/>
                <a:gd name="connsiteY137" fmla="*/ 410897 h 599162"/>
                <a:gd name="connsiteX138" fmla="*/ 579390 w 770887"/>
                <a:gd name="connsiteY138" fmla="*/ 424344 h 599162"/>
                <a:gd name="connsiteX139" fmla="*/ 595847 w 770887"/>
                <a:gd name="connsiteY139" fmla="*/ 442274 h 599162"/>
                <a:gd name="connsiteX140" fmla="*/ 604823 w 770887"/>
                <a:gd name="connsiteY140" fmla="*/ 434803 h 599162"/>
                <a:gd name="connsiteX141" fmla="*/ 610807 w 770887"/>
                <a:gd name="connsiteY141" fmla="*/ 419862 h 599162"/>
                <a:gd name="connsiteX142" fmla="*/ 618288 w 770887"/>
                <a:gd name="connsiteY142" fmla="*/ 412391 h 599162"/>
                <a:gd name="connsiteX143" fmla="*/ 625768 w 770887"/>
                <a:gd name="connsiteY143" fmla="*/ 407908 h 599162"/>
                <a:gd name="connsiteX144" fmla="*/ 639233 w 770887"/>
                <a:gd name="connsiteY144" fmla="*/ 413885 h 599162"/>
                <a:gd name="connsiteX145" fmla="*/ 655690 w 770887"/>
                <a:gd name="connsiteY145" fmla="*/ 425838 h 599162"/>
                <a:gd name="connsiteX146" fmla="*/ 672146 w 770887"/>
                <a:gd name="connsiteY146" fmla="*/ 442274 h 599162"/>
                <a:gd name="connsiteX147" fmla="*/ 684115 w 770887"/>
                <a:gd name="connsiteY147" fmla="*/ 455722 h 599162"/>
                <a:gd name="connsiteX148" fmla="*/ 708052 w 770887"/>
                <a:gd name="connsiteY148" fmla="*/ 479629 h 599162"/>
                <a:gd name="connsiteX149" fmla="*/ 723013 w 770887"/>
                <a:gd name="connsiteY149" fmla="*/ 500547 h 599162"/>
                <a:gd name="connsiteX150" fmla="*/ 731989 w 770887"/>
                <a:gd name="connsiteY150" fmla="*/ 502041 h 599162"/>
                <a:gd name="connsiteX151" fmla="*/ 742462 w 770887"/>
                <a:gd name="connsiteY151" fmla="*/ 503535 h 599162"/>
                <a:gd name="connsiteX152" fmla="*/ 760415 w 770887"/>
                <a:gd name="connsiteY152" fmla="*/ 509512 h 599162"/>
                <a:gd name="connsiteX153" fmla="*/ 767895 w 770887"/>
                <a:gd name="connsiteY153" fmla="*/ 513994 h 599162"/>
                <a:gd name="connsiteX154" fmla="*/ 767895 w 770887"/>
                <a:gd name="connsiteY154" fmla="*/ 519971 h 599162"/>
                <a:gd name="connsiteX155" fmla="*/ 770887 w 770887"/>
                <a:gd name="connsiteY155" fmla="*/ 533419 h 599162"/>
                <a:gd name="connsiteX156" fmla="*/ 770887 w 770887"/>
                <a:gd name="connsiteY156" fmla="*/ 539395 h 599162"/>
                <a:gd name="connsiteX157" fmla="*/ 770887 w 770887"/>
                <a:gd name="connsiteY157" fmla="*/ 545372 h 599162"/>
                <a:gd name="connsiteX158" fmla="*/ 770887 w 770887"/>
                <a:gd name="connsiteY158" fmla="*/ 558820 h 599162"/>
                <a:gd name="connsiteX159" fmla="*/ 764903 w 770887"/>
                <a:gd name="connsiteY159" fmla="*/ 563302 h 599162"/>
                <a:gd name="connsiteX160" fmla="*/ 760415 w 770887"/>
                <a:gd name="connsiteY160" fmla="*/ 557325 h 599162"/>
                <a:gd name="connsiteX161" fmla="*/ 755926 w 770887"/>
                <a:gd name="connsiteY161" fmla="*/ 549855 h 599162"/>
                <a:gd name="connsiteX162" fmla="*/ 751438 w 770887"/>
                <a:gd name="connsiteY162" fmla="*/ 552843 h 599162"/>
                <a:gd name="connsiteX163" fmla="*/ 755926 w 770887"/>
                <a:gd name="connsiteY163" fmla="*/ 560314 h 599162"/>
                <a:gd name="connsiteX164" fmla="*/ 752934 w 770887"/>
                <a:gd name="connsiteY164" fmla="*/ 561808 h 599162"/>
                <a:gd name="connsiteX165" fmla="*/ 748446 w 770887"/>
                <a:gd name="connsiteY165" fmla="*/ 558820 h 599162"/>
                <a:gd name="connsiteX166" fmla="*/ 739470 w 770887"/>
                <a:gd name="connsiteY166" fmla="*/ 555831 h 599162"/>
                <a:gd name="connsiteX167" fmla="*/ 739470 w 770887"/>
                <a:gd name="connsiteY167" fmla="*/ 549855 h 599162"/>
                <a:gd name="connsiteX168" fmla="*/ 736478 w 770887"/>
                <a:gd name="connsiteY168" fmla="*/ 542384 h 599162"/>
                <a:gd name="connsiteX169" fmla="*/ 731989 w 770887"/>
                <a:gd name="connsiteY169" fmla="*/ 539395 h 599162"/>
                <a:gd name="connsiteX170" fmla="*/ 728997 w 770887"/>
                <a:gd name="connsiteY170" fmla="*/ 533419 h 599162"/>
                <a:gd name="connsiteX171" fmla="*/ 717029 w 770887"/>
                <a:gd name="connsiteY171" fmla="*/ 524454 h 599162"/>
                <a:gd name="connsiteX172" fmla="*/ 706556 w 770887"/>
                <a:gd name="connsiteY172" fmla="*/ 525948 h 599162"/>
                <a:gd name="connsiteX173" fmla="*/ 709548 w 770887"/>
                <a:gd name="connsiteY173" fmla="*/ 530430 h 599162"/>
                <a:gd name="connsiteX174" fmla="*/ 712540 w 770887"/>
                <a:gd name="connsiteY174" fmla="*/ 533419 h 599162"/>
                <a:gd name="connsiteX175" fmla="*/ 723013 w 770887"/>
                <a:gd name="connsiteY175" fmla="*/ 539395 h 599162"/>
                <a:gd name="connsiteX176" fmla="*/ 728997 w 770887"/>
                <a:gd name="connsiteY176" fmla="*/ 545372 h 599162"/>
                <a:gd name="connsiteX177" fmla="*/ 728997 w 770887"/>
                <a:gd name="connsiteY177" fmla="*/ 549855 h 599162"/>
                <a:gd name="connsiteX178" fmla="*/ 733485 w 770887"/>
                <a:gd name="connsiteY178" fmla="*/ 554337 h 599162"/>
                <a:gd name="connsiteX179" fmla="*/ 736478 w 770887"/>
                <a:gd name="connsiteY179" fmla="*/ 558820 h 599162"/>
                <a:gd name="connsiteX180" fmla="*/ 739470 w 770887"/>
                <a:gd name="connsiteY180" fmla="*/ 569279 h 599162"/>
                <a:gd name="connsiteX181" fmla="*/ 739470 w 770887"/>
                <a:gd name="connsiteY181" fmla="*/ 572267 h 599162"/>
                <a:gd name="connsiteX182" fmla="*/ 734981 w 770887"/>
                <a:gd name="connsiteY182" fmla="*/ 573761 h 599162"/>
                <a:gd name="connsiteX183" fmla="*/ 731989 w 770887"/>
                <a:gd name="connsiteY183" fmla="*/ 566290 h 599162"/>
                <a:gd name="connsiteX184" fmla="*/ 731989 w 770887"/>
                <a:gd name="connsiteY184" fmla="*/ 573761 h 599162"/>
                <a:gd name="connsiteX185" fmla="*/ 728997 w 770887"/>
                <a:gd name="connsiteY185" fmla="*/ 579738 h 599162"/>
                <a:gd name="connsiteX186" fmla="*/ 724509 w 770887"/>
                <a:gd name="connsiteY186" fmla="*/ 578244 h 599162"/>
                <a:gd name="connsiteX187" fmla="*/ 717029 w 770887"/>
                <a:gd name="connsiteY187" fmla="*/ 570773 h 599162"/>
                <a:gd name="connsiteX188" fmla="*/ 709548 w 770887"/>
                <a:gd name="connsiteY188" fmla="*/ 561808 h 599162"/>
                <a:gd name="connsiteX189" fmla="*/ 703564 w 770887"/>
                <a:gd name="connsiteY189" fmla="*/ 564796 h 599162"/>
                <a:gd name="connsiteX190" fmla="*/ 699076 w 770887"/>
                <a:gd name="connsiteY190" fmla="*/ 564796 h 599162"/>
                <a:gd name="connsiteX191" fmla="*/ 702068 w 770887"/>
                <a:gd name="connsiteY191" fmla="*/ 555831 h 599162"/>
                <a:gd name="connsiteX192" fmla="*/ 709548 w 770887"/>
                <a:gd name="connsiteY192" fmla="*/ 554337 h 599162"/>
                <a:gd name="connsiteX193" fmla="*/ 706556 w 770887"/>
                <a:gd name="connsiteY193" fmla="*/ 545372 h 599162"/>
                <a:gd name="connsiteX194" fmla="*/ 697580 w 770887"/>
                <a:gd name="connsiteY194" fmla="*/ 549855 h 599162"/>
                <a:gd name="connsiteX195" fmla="*/ 700572 w 770887"/>
                <a:gd name="connsiteY195" fmla="*/ 540890 h 599162"/>
                <a:gd name="connsiteX196" fmla="*/ 696084 w 770887"/>
                <a:gd name="connsiteY196" fmla="*/ 534913 h 599162"/>
                <a:gd name="connsiteX197" fmla="*/ 694588 w 770887"/>
                <a:gd name="connsiteY197" fmla="*/ 530430 h 599162"/>
                <a:gd name="connsiteX198" fmla="*/ 694588 w 770887"/>
                <a:gd name="connsiteY198" fmla="*/ 525948 h 599162"/>
                <a:gd name="connsiteX199" fmla="*/ 700572 w 770887"/>
                <a:gd name="connsiteY199" fmla="*/ 516983 h 599162"/>
                <a:gd name="connsiteX200" fmla="*/ 693091 w 770887"/>
                <a:gd name="connsiteY200" fmla="*/ 516983 h 599162"/>
                <a:gd name="connsiteX201" fmla="*/ 690099 w 770887"/>
                <a:gd name="connsiteY201" fmla="*/ 519971 h 599162"/>
                <a:gd name="connsiteX202" fmla="*/ 690099 w 770887"/>
                <a:gd name="connsiteY202" fmla="*/ 522959 h 599162"/>
                <a:gd name="connsiteX203" fmla="*/ 690099 w 770887"/>
                <a:gd name="connsiteY203" fmla="*/ 531925 h 599162"/>
                <a:gd name="connsiteX204" fmla="*/ 685611 w 770887"/>
                <a:gd name="connsiteY204" fmla="*/ 534913 h 599162"/>
                <a:gd name="connsiteX205" fmla="*/ 682619 w 770887"/>
                <a:gd name="connsiteY205" fmla="*/ 537901 h 599162"/>
                <a:gd name="connsiteX206" fmla="*/ 682619 w 770887"/>
                <a:gd name="connsiteY206" fmla="*/ 533419 h 599162"/>
                <a:gd name="connsiteX207" fmla="*/ 681123 w 770887"/>
                <a:gd name="connsiteY207" fmla="*/ 527442 h 599162"/>
                <a:gd name="connsiteX208" fmla="*/ 679627 w 770887"/>
                <a:gd name="connsiteY208" fmla="*/ 519971 h 599162"/>
                <a:gd name="connsiteX209" fmla="*/ 678131 w 770887"/>
                <a:gd name="connsiteY209" fmla="*/ 515489 h 599162"/>
                <a:gd name="connsiteX210" fmla="*/ 676635 w 770887"/>
                <a:gd name="connsiteY210" fmla="*/ 511006 h 599162"/>
                <a:gd name="connsiteX211" fmla="*/ 676635 w 770887"/>
                <a:gd name="connsiteY211" fmla="*/ 506524 h 599162"/>
                <a:gd name="connsiteX212" fmla="*/ 681123 w 770887"/>
                <a:gd name="connsiteY212" fmla="*/ 503535 h 599162"/>
                <a:gd name="connsiteX213" fmla="*/ 684115 w 770887"/>
                <a:gd name="connsiteY213" fmla="*/ 499053 h 599162"/>
                <a:gd name="connsiteX214" fmla="*/ 690099 w 770887"/>
                <a:gd name="connsiteY214" fmla="*/ 493076 h 599162"/>
                <a:gd name="connsiteX215" fmla="*/ 684115 w 770887"/>
                <a:gd name="connsiteY215" fmla="*/ 482617 h 599162"/>
                <a:gd name="connsiteX216" fmla="*/ 681123 w 770887"/>
                <a:gd name="connsiteY216" fmla="*/ 484111 h 599162"/>
                <a:gd name="connsiteX217" fmla="*/ 678131 w 770887"/>
                <a:gd name="connsiteY217" fmla="*/ 491582 h 599162"/>
                <a:gd name="connsiteX218" fmla="*/ 672146 w 770887"/>
                <a:gd name="connsiteY218" fmla="*/ 499053 h 599162"/>
                <a:gd name="connsiteX219" fmla="*/ 667658 w 770887"/>
                <a:gd name="connsiteY219" fmla="*/ 502041 h 599162"/>
                <a:gd name="connsiteX220" fmla="*/ 666162 w 770887"/>
                <a:gd name="connsiteY220" fmla="*/ 505029 h 599162"/>
                <a:gd name="connsiteX221" fmla="*/ 669154 w 770887"/>
                <a:gd name="connsiteY221" fmla="*/ 516983 h 599162"/>
                <a:gd name="connsiteX222" fmla="*/ 675139 w 770887"/>
                <a:gd name="connsiteY222" fmla="*/ 533419 h 599162"/>
                <a:gd name="connsiteX223" fmla="*/ 669154 w 770887"/>
                <a:gd name="connsiteY223" fmla="*/ 531925 h 599162"/>
                <a:gd name="connsiteX224" fmla="*/ 660178 w 770887"/>
                <a:gd name="connsiteY224" fmla="*/ 513994 h 599162"/>
                <a:gd name="connsiteX225" fmla="*/ 649705 w 770887"/>
                <a:gd name="connsiteY225" fmla="*/ 499053 h 599162"/>
                <a:gd name="connsiteX226" fmla="*/ 646713 w 770887"/>
                <a:gd name="connsiteY226" fmla="*/ 508018 h 599162"/>
                <a:gd name="connsiteX227" fmla="*/ 643721 w 770887"/>
                <a:gd name="connsiteY227" fmla="*/ 506524 h 599162"/>
                <a:gd name="connsiteX228" fmla="*/ 639233 w 770887"/>
                <a:gd name="connsiteY228" fmla="*/ 496064 h 599162"/>
                <a:gd name="connsiteX229" fmla="*/ 633249 w 770887"/>
                <a:gd name="connsiteY229" fmla="*/ 491582 h 599162"/>
                <a:gd name="connsiteX230" fmla="*/ 618288 w 770887"/>
                <a:gd name="connsiteY230" fmla="*/ 475146 h 599162"/>
                <a:gd name="connsiteX231" fmla="*/ 618288 w 770887"/>
                <a:gd name="connsiteY231" fmla="*/ 464687 h 599162"/>
                <a:gd name="connsiteX232" fmla="*/ 615296 w 770887"/>
                <a:gd name="connsiteY232" fmla="*/ 470664 h 599162"/>
                <a:gd name="connsiteX233" fmla="*/ 607815 w 770887"/>
                <a:gd name="connsiteY233" fmla="*/ 467675 h 599162"/>
                <a:gd name="connsiteX234" fmla="*/ 591358 w 770887"/>
                <a:gd name="connsiteY234" fmla="*/ 452734 h 599162"/>
                <a:gd name="connsiteX235" fmla="*/ 580886 w 770887"/>
                <a:gd name="connsiteY235" fmla="*/ 440780 h 599162"/>
                <a:gd name="connsiteX236" fmla="*/ 574902 w 770887"/>
                <a:gd name="connsiteY236" fmla="*/ 442274 h 599162"/>
                <a:gd name="connsiteX237" fmla="*/ 561437 w 770887"/>
                <a:gd name="connsiteY237" fmla="*/ 439286 h 599162"/>
                <a:gd name="connsiteX238" fmla="*/ 552461 w 770887"/>
                <a:gd name="connsiteY238" fmla="*/ 430321 h 599162"/>
                <a:gd name="connsiteX239" fmla="*/ 552461 w 770887"/>
                <a:gd name="connsiteY239" fmla="*/ 419862 h 599162"/>
                <a:gd name="connsiteX240" fmla="*/ 547972 w 770887"/>
                <a:gd name="connsiteY240" fmla="*/ 422850 h 599162"/>
                <a:gd name="connsiteX241" fmla="*/ 530020 w 770887"/>
                <a:gd name="connsiteY241" fmla="*/ 422850 h 599162"/>
                <a:gd name="connsiteX242" fmla="*/ 521043 w 770887"/>
                <a:gd name="connsiteY242" fmla="*/ 421356 h 599162"/>
                <a:gd name="connsiteX243" fmla="*/ 510571 w 770887"/>
                <a:gd name="connsiteY243" fmla="*/ 418368 h 599162"/>
                <a:gd name="connsiteX244" fmla="*/ 491122 w 770887"/>
                <a:gd name="connsiteY244" fmla="*/ 416873 h 599162"/>
                <a:gd name="connsiteX245" fmla="*/ 471673 w 770887"/>
                <a:gd name="connsiteY245" fmla="*/ 421356 h 599162"/>
                <a:gd name="connsiteX246" fmla="*/ 458208 w 770887"/>
                <a:gd name="connsiteY246" fmla="*/ 424344 h 599162"/>
                <a:gd name="connsiteX247" fmla="*/ 461200 w 770887"/>
                <a:gd name="connsiteY247" fmla="*/ 412391 h 599162"/>
                <a:gd name="connsiteX248" fmla="*/ 456712 w 770887"/>
                <a:gd name="connsiteY248" fmla="*/ 415379 h 599162"/>
                <a:gd name="connsiteX249" fmla="*/ 449232 w 770887"/>
                <a:gd name="connsiteY249" fmla="*/ 410897 h 599162"/>
                <a:gd name="connsiteX250" fmla="*/ 443247 w 770887"/>
                <a:gd name="connsiteY250" fmla="*/ 407908 h 599162"/>
                <a:gd name="connsiteX251" fmla="*/ 437263 w 770887"/>
                <a:gd name="connsiteY251" fmla="*/ 407908 h 599162"/>
                <a:gd name="connsiteX252" fmla="*/ 432775 w 770887"/>
                <a:gd name="connsiteY252" fmla="*/ 407908 h 599162"/>
                <a:gd name="connsiteX253" fmla="*/ 425294 w 770887"/>
                <a:gd name="connsiteY253" fmla="*/ 412391 h 599162"/>
                <a:gd name="connsiteX254" fmla="*/ 419310 w 770887"/>
                <a:gd name="connsiteY254" fmla="*/ 415379 h 599162"/>
                <a:gd name="connsiteX255" fmla="*/ 413326 w 770887"/>
                <a:gd name="connsiteY255" fmla="*/ 422850 h 599162"/>
                <a:gd name="connsiteX256" fmla="*/ 410334 w 770887"/>
                <a:gd name="connsiteY256" fmla="*/ 425838 h 599162"/>
                <a:gd name="connsiteX257" fmla="*/ 402853 w 770887"/>
                <a:gd name="connsiteY257" fmla="*/ 424344 h 599162"/>
                <a:gd name="connsiteX258" fmla="*/ 410334 w 770887"/>
                <a:gd name="connsiteY258" fmla="*/ 418368 h 599162"/>
                <a:gd name="connsiteX259" fmla="*/ 419310 w 770887"/>
                <a:gd name="connsiteY259" fmla="*/ 409403 h 599162"/>
                <a:gd name="connsiteX260" fmla="*/ 425294 w 770887"/>
                <a:gd name="connsiteY260" fmla="*/ 403426 h 599162"/>
                <a:gd name="connsiteX261" fmla="*/ 429783 w 770887"/>
                <a:gd name="connsiteY261" fmla="*/ 397449 h 599162"/>
                <a:gd name="connsiteX262" fmla="*/ 426791 w 770887"/>
                <a:gd name="connsiteY262" fmla="*/ 397449 h 599162"/>
                <a:gd name="connsiteX263" fmla="*/ 420806 w 770887"/>
                <a:gd name="connsiteY263" fmla="*/ 394461 h 599162"/>
                <a:gd name="connsiteX264" fmla="*/ 420806 w 770887"/>
                <a:gd name="connsiteY264" fmla="*/ 384002 h 599162"/>
                <a:gd name="connsiteX265" fmla="*/ 414822 w 770887"/>
                <a:gd name="connsiteY265" fmla="*/ 388484 h 599162"/>
                <a:gd name="connsiteX266" fmla="*/ 413326 w 770887"/>
                <a:gd name="connsiteY266" fmla="*/ 389978 h 599162"/>
                <a:gd name="connsiteX267" fmla="*/ 402853 w 770887"/>
                <a:gd name="connsiteY267" fmla="*/ 389978 h 599162"/>
                <a:gd name="connsiteX268" fmla="*/ 393877 w 770887"/>
                <a:gd name="connsiteY268" fmla="*/ 388484 h 599162"/>
                <a:gd name="connsiteX269" fmla="*/ 389389 w 770887"/>
                <a:gd name="connsiteY269" fmla="*/ 392967 h 599162"/>
                <a:gd name="connsiteX270" fmla="*/ 386397 w 770887"/>
                <a:gd name="connsiteY270" fmla="*/ 401932 h 599162"/>
                <a:gd name="connsiteX271" fmla="*/ 392381 w 770887"/>
                <a:gd name="connsiteY271" fmla="*/ 409403 h 599162"/>
                <a:gd name="connsiteX272" fmla="*/ 389389 w 770887"/>
                <a:gd name="connsiteY272" fmla="*/ 421356 h 599162"/>
                <a:gd name="connsiteX273" fmla="*/ 381908 w 770887"/>
                <a:gd name="connsiteY273" fmla="*/ 428827 h 599162"/>
                <a:gd name="connsiteX274" fmla="*/ 374428 w 770887"/>
                <a:gd name="connsiteY274" fmla="*/ 428827 h 599162"/>
                <a:gd name="connsiteX275" fmla="*/ 365452 w 770887"/>
                <a:gd name="connsiteY275" fmla="*/ 428827 h 599162"/>
                <a:gd name="connsiteX276" fmla="*/ 362459 w 770887"/>
                <a:gd name="connsiteY276" fmla="*/ 439286 h 599162"/>
                <a:gd name="connsiteX277" fmla="*/ 350491 w 770887"/>
                <a:gd name="connsiteY277" fmla="*/ 443769 h 599162"/>
                <a:gd name="connsiteX278" fmla="*/ 348995 w 770887"/>
                <a:gd name="connsiteY278" fmla="*/ 446757 h 599162"/>
                <a:gd name="connsiteX279" fmla="*/ 338522 w 770887"/>
                <a:gd name="connsiteY279" fmla="*/ 454228 h 599162"/>
                <a:gd name="connsiteX280" fmla="*/ 328050 w 770887"/>
                <a:gd name="connsiteY280" fmla="*/ 457216 h 599162"/>
                <a:gd name="connsiteX281" fmla="*/ 322065 w 770887"/>
                <a:gd name="connsiteY281" fmla="*/ 458710 h 599162"/>
                <a:gd name="connsiteX282" fmla="*/ 319073 w 770887"/>
                <a:gd name="connsiteY282" fmla="*/ 454228 h 599162"/>
                <a:gd name="connsiteX283" fmla="*/ 317577 w 770887"/>
                <a:gd name="connsiteY283" fmla="*/ 451239 h 599162"/>
                <a:gd name="connsiteX284" fmla="*/ 325058 w 770887"/>
                <a:gd name="connsiteY284" fmla="*/ 448251 h 599162"/>
                <a:gd name="connsiteX285" fmla="*/ 331042 w 770887"/>
                <a:gd name="connsiteY285" fmla="*/ 440780 h 599162"/>
                <a:gd name="connsiteX286" fmla="*/ 323561 w 770887"/>
                <a:gd name="connsiteY286" fmla="*/ 440780 h 599162"/>
                <a:gd name="connsiteX287" fmla="*/ 320569 w 770887"/>
                <a:gd name="connsiteY287" fmla="*/ 436298 h 599162"/>
                <a:gd name="connsiteX288" fmla="*/ 328050 w 770887"/>
                <a:gd name="connsiteY288" fmla="*/ 425838 h 599162"/>
                <a:gd name="connsiteX289" fmla="*/ 331042 w 770887"/>
                <a:gd name="connsiteY289" fmla="*/ 415379 h 599162"/>
                <a:gd name="connsiteX290" fmla="*/ 335530 w 770887"/>
                <a:gd name="connsiteY290" fmla="*/ 400438 h 599162"/>
                <a:gd name="connsiteX291" fmla="*/ 343010 w 770887"/>
                <a:gd name="connsiteY291" fmla="*/ 391473 h 599162"/>
                <a:gd name="connsiteX292" fmla="*/ 369940 w 770887"/>
                <a:gd name="connsiteY292" fmla="*/ 394461 h 599162"/>
                <a:gd name="connsiteX293" fmla="*/ 365452 w 770887"/>
                <a:gd name="connsiteY293" fmla="*/ 388484 h 599162"/>
                <a:gd name="connsiteX294" fmla="*/ 357971 w 770887"/>
                <a:gd name="connsiteY294" fmla="*/ 386990 h 599162"/>
                <a:gd name="connsiteX295" fmla="*/ 344507 w 770887"/>
                <a:gd name="connsiteY295" fmla="*/ 381013 h 599162"/>
                <a:gd name="connsiteX296" fmla="*/ 334034 w 770887"/>
                <a:gd name="connsiteY296" fmla="*/ 385496 h 599162"/>
                <a:gd name="connsiteX297" fmla="*/ 325058 w 770887"/>
                <a:gd name="connsiteY297" fmla="*/ 392967 h 599162"/>
                <a:gd name="connsiteX298" fmla="*/ 316081 w 770887"/>
                <a:gd name="connsiteY298" fmla="*/ 400438 h 599162"/>
                <a:gd name="connsiteX299" fmla="*/ 311593 w 770887"/>
                <a:gd name="connsiteY299" fmla="*/ 409403 h 599162"/>
                <a:gd name="connsiteX300" fmla="*/ 310097 w 770887"/>
                <a:gd name="connsiteY300" fmla="*/ 416873 h 599162"/>
                <a:gd name="connsiteX301" fmla="*/ 304113 w 770887"/>
                <a:gd name="connsiteY301" fmla="*/ 416873 h 599162"/>
                <a:gd name="connsiteX302" fmla="*/ 304113 w 770887"/>
                <a:gd name="connsiteY302" fmla="*/ 419862 h 599162"/>
                <a:gd name="connsiteX303" fmla="*/ 307105 w 770887"/>
                <a:gd name="connsiteY303" fmla="*/ 425838 h 599162"/>
                <a:gd name="connsiteX304" fmla="*/ 305609 w 770887"/>
                <a:gd name="connsiteY304" fmla="*/ 430321 h 599162"/>
                <a:gd name="connsiteX305" fmla="*/ 301120 w 770887"/>
                <a:gd name="connsiteY305" fmla="*/ 434803 h 599162"/>
                <a:gd name="connsiteX306" fmla="*/ 290648 w 770887"/>
                <a:gd name="connsiteY306" fmla="*/ 440780 h 599162"/>
                <a:gd name="connsiteX307" fmla="*/ 284664 w 770887"/>
                <a:gd name="connsiteY307" fmla="*/ 445263 h 599162"/>
                <a:gd name="connsiteX308" fmla="*/ 277183 w 770887"/>
                <a:gd name="connsiteY308" fmla="*/ 452734 h 599162"/>
                <a:gd name="connsiteX309" fmla="*/ 275687 w 770887"/>
                <a:gd name="connsiteY309" fmla="*/ 460204 h 599162"/>
                <a:gd name="connsiteX310" fmla="*/ 286160 w 770887"/>
                <a:gd name="connsiteY310" fmla="*/ 463193 h 599162"/>
                <a:gd name="connsiteX311" fmla="*/ 287656 w 770887"/>
                <a:gd name="connsiteY311" fmla="*/ 473652 h 599162"/>
                <a:gd name="connsiteX312" fmla="*/ 283168 w 770887"/>
                <a:gd name="connsiteY312" fmla="*/ 479629 h 599162"/>
                <a:gd name="connsiteX313" fmla="*/ 275687 w 770887"/>
                <a:gd name="connsiteY313" fmla="*/ 484111 h 599162"/>
                <a:gd name="connsiteX314" fmla="*/ 266711 w 770887"/>
                <a:gd name="connsiteY314" fmla="*/ 496064 h 599162"/>
                <a:gd name="connsiteX315" fmla="*/ 253246 w 770887"/>
                <a:gd name="connsiteY315" fmla="*/ 505029 h 599162"/>
                <a:gd name="connsiteX316" fmla="*/ 226317 w 770887"/>
                <a:gd name="connsiteY316" fmla="*/ 518477 h 599162"/>
                <a:gd name="connsiteX317" fmla="*/ 224821 w 770887"/>
                <a:gd name="connsiteY317" fmla="*/ 530430 h 599162"/>
                <a:gd name="connsiteX318" fmla="*/ 214348 w 770887"/>
                <a:gd name="connsiteY318" fmla="*/ 534913 h 599162"/>
                <a:gd name="connsiteX319" fmla="*/ 203876 w 770887"/>
                <a:gd name="connsiteY319" fmla="*/ 540890 h 599162"/>
                <a:gd name="connsiteX320" fmla="*/ 190411 w 770887"/>
                <a:gd name="connsiteY320" fmla="*/ 545372 h 599162"/>
                <a:gd name="connsiteX321" fmla="*/ 185923 w 770887"/>
                <a:gd name="connsiteY321" fmla="*/ 548360 h 599162"/>
                <a:gd name="connsiteX322" fmla="*/ 179939 w 770887"/>
                <a:gd name="connsiteY322" fmla="*/ 552843 h 599162"/>
                <a:gd name="connsiteX323" fmla="*/ 175450 w 770887"/>
                <a:gd name="connsiteY323" fmla="*/ 557325 h 599162"/>
                <a:gd name="connsiteX324" fmla="*/ 172458 w 770887"/>
                <a:gd name="connsiteY324" fmla="*/ 566290 h 599162"/>
                <a:gd name="connsiteX325" fmla="*/ 164978 w 770887"/>
                <a:gd name="connsiteY325" fmla="*/ 567785 h 599162"/>
                <a:gd name="connsiteX326" fmla="*/ 154505 w 770887"/>
                <a:gd name="connsiteY326" fmla="*/ 570773 h 599162"/>
                <a:gd name="connsiteX327" fmla="*/ 147025 w 770887"/>
                <a:gd name="connsiteY327" fmla="*/ 570773 h 599162"/>
                <a:gd name="connsiteX328" fmla="*/ 139545 w 770887"/>
                <a:gd name="connsiteY328" fmla="*/ 573761 h 599162"/>
                <a:gd name="connsiteX329" fmla="*/ 129072 w 770887"/>
                <a:gd name="connsiteY329" fmla="*/ 579738 h 599162"/>
                <a:gd name="connsiteX330" fmla="*/ 132064 w 770887"/>
                <a:gd name="connsiteY330" fmla="*/ 587209 h 599162"/>
                <a:gd name="connsiteX331" fmla="*/ 129072 w 770887"/>
                <a:gd name="connsiteY331" fmla="*/ 588703 h 599162"/>
                <a:gd name="connsiteX332" fmla="*/ 121592 w 770887"/>
                <a:gd name="connsiteY332" fmla="*/ 584220 h 599162"/>
                <a:gd name="connsiteX333" fmla="*/ 114111 w 770887"/>
                <a:gd name="connsiteY333" fmla="*/ 581232 h 599162"/>
                <a:gd name="connsiteX334" fmla="*/ 108127 w 770887"/>
                <a:gd name="connsiteY334" fmla="*/ 572267 h 599162"/>
                <a:gd name="connsiteX335" fmla="*/ 106631 w 770887"/>
                <a:gd name="connsiteY335" fmla="*/ 575255 h 599162"/>
                <a:gd name="connsiteX336" fmla="*/ 106631 w 770887"/>
                <a:gd name="connsiteY336" fmla="*/ 587209 h 599162"/>
                <a:gd name="connsiteX337" fmla="*/ 97655 w 770887"/>
                <a:gd name="connsiteY337" fmla="*/ 587209 h 599162"/>
                <a:gd name="connsiteX338" fmla="*/ 97655 w 770887"/>
                <a:gd name="connsiteY338" fmla="*/ 591691 h 599162"/>
                <a:gd name="connsiteX339" fmla="*/ 88678 w 770887"/>
                <a:gd name="connsiteY339" fmla="*/ 591691 h 599162"/>
                <a:gd name="connsiteX340" fmla="*/ 88678 w 770887"/>
                <a:gd name="connsiteY340" fmla="*/ 590197 h 599162"/>
                <a:gd name="connsiteX341" fmla="*/ 84190 w 770887"/>
                <a:gd name="connsiteY341" fmla="*/ 588703 h 599162"/>
                <a:gd name="connsiteX342" fmla="*/ 78206 w 770887"/>
                <a:gd name="connsiteY342" fmla="*/ 588703 h 599162"/>
                <a:gd name="connsiteX343" fmla="*/ 70725 w 770887"/>
                <a:gd name="connsiteY343" fmla="*/ 590197 h 599162"/>
                <a:gd name="connsiteX344" fmla="*/ 61749 w 770887"/>
                <a:gd name="connsiteY344" fmla="*/ 599162 h 599162"/>
                <a:gd name="connsiteX345" fmla="*/ 45292 w 770887"/>
                <a:gd name="connsiteY345" fmla="*/ 599162 h 599162"/>
                <a:gd name="connsiteX346" fmla="*/ 30331 w 770887"/>
                <a:gd name="connsiteY346" fmla="*/ 599162 h 599162"/>
                <a:gd name="connsiteX347" fmla="*/ 30331 w 770887"/>
                <a:gd name="connsiteY347" fmla="*/ 593185 h 599162"/>
                <a:gd name="connsiteX348" fmla="*/ 40804 w 770887"/>
                <a:gd name="connsiteY348" fmla="*/ 581232 h 599162"/>
                <a:gd name="connsiteX349" fmla="*/ 58757 w 770887"/>
                <a:gd name="connsiteY349" fmla="*/ 581232 h 599162"/>
                <a:gd name="connsiteX350" fmla="*/ 66237 w 770887"/>
                <a:gd name="connsiteY350" fmla="*/ 581232 h 599162"/>
                <a:gd name="connsiteX351" fmla="*/ 73717 w 770887"/>
                <a:gd name="connsiteY351" fmla="*/ 576750 h 599162"/>
                <a:gd name="connsiteX352" fmla="*/ 84190 w 770887"/>
                <a:gd name="connsiteY352" fmla="*/ 573761 h 599162"/>
                <a:gd name="connsiteX353" fmla="*/ 88678 w 770887"/>
                <a:gd name="connsiteY353" fmla="*/ 570773 h 599162"/>
                <a:gd name="connsiteX354" fmla="*/ 93166 w 770887"/>
                <a:gd name="connsiteY354" fmla="*/ 563302 h 599162"/>
                <a:gd name="connsiteX355" fmla="*/ 102143 w 770887"/>
                <a:gd name="connsiteY355" fmla="*/ 558820 h 599162"/>
                <a:gd name="connsiteX356" fmla="*/ 115607 w 770887"/>
                <a:gd name="connsiteY356" fmla="*/ 557325 h 599162"/>
                <a:gd name="connsiteX357" fmla="*/ 123088 w 770887"/>
                <a:gd name="connsiteY357" fmla="*/ 557325 h 599162"/>
                <a:gd name="connsiteX358" fmla="*/ 129072 w 770887"/>
                <a:gd name="connsiteY358" fmla="*/ 563302 h 599162"/>
                <a:gd name="connsiteX359" fmla="*/ 135056 w 770887"/>
                <a:gd name="connsiteY359" fmla="*/ 558820 h 599162"/>
                <a:gd name="connsiteX360" fmla="*/ 141041 w 770887"/>
                <a:gd name="connsiteY360" fmla="*/ 549855 h 599162"/>
                <a:gd name="connsiteX361" fmla="*/ 148521 w 770887"/>
                <a:gd name="connsiteY361" fmla="*/ 542384 h 599162"/>
                <a:gd name="connsiteX362" fmla="*/ 156001 w 770887"/>
                <a:gd name="connsiteY362" fmla="*/ 537901 h 599162"/>
                <a:gd name="connsiteX363" fmla="*/ 170962 w 770887"/>
                <a:gd name="connsiteY363" fmla="*/ 534913 h 599162"/>
                <a:gd name="connsiteX364" fmla="*/ 176946 w 770887"/>
                <a:gd name="connsiteY364" fmla="*/ 528936 h 599162"/>
                <a:gd name="connsiteX365" fmla="*/ 184427 w 770887"/>
                <a:gd name="connsiteY365" fmla="*/ 521465 h 599162"/>
                <a:gd name="connsiteX366" fmla="*/ 193403 w 770887"/>
                <a:gd name="connsiteY366" fmla="*/ 513994 h 599162"/>
                <a:gd name="connsiteX367" fmla="*/ 200884 w 770887"/>
                <a:gd name="connsiteY367" fmla="*/ 509512 h 599162"/>
                <a:gd name="connsiteX368" fmla="*/ 203876 w 770887"/>
                <a:gd name="connsiteY368" fmla="*/ 500547 h 599162"/>
                <a:gd name="connsiteX369" fmla="*/ 205372 w 770887"/>
                <a:gd name="connsiteY369" fmla="*/ 487099 h 599162"/>
                <a:gd name="connsiteX370" fmla="*/ 208364 w 770887"/>
                <a:gd name="connsiteY370" fmla="*/ 478134 h 599162"/>
                <a:gd name="connsiteX371" fmla="*/ 209860 w 770887"/>
                <a:gd name="connsiteY371" fmla="*/ 475146 h 599162"/>
                <a:gd name="connsiteX372" fmla="*/ 217340 w 770887"/>
                <a:gd name="connsiteY372" fmla="*/ 464687 h 599162"/>
                <a:gd name="connsiteX373" fmla="*/ 212852 w 770887"/>
                <a:gd name="connsiteY373" fmla="*/ 464687 h 599162"/>
                <a:gd name="connsiteX374" fmla="*/ 205372 w 770887"/>
                <a:gd name="connsiteY374" fmla="*/ 466181 h 599162"/>
                <a:gd name="connsiteX375" fmla="*/ 200884 w 770887"/>
                <a:gd name="connsiteY375" fmla="*/ 466181 h 599162"/>
                <a:gd name="connsiteX376" fmla="*/ 193403 w 770887"/>
                <a:gd name="connsiteY376" fmla="*/ 464687 h 599162"/>
                <a:gd name="connsiteX377" fmla="*/ 190411 w 770887"/>
                <a:gd name="connsiteY377" fmla="*/ 461699 h 599162"/>
                <a:gd name="connsiteX378" fmla="*/ 197891 w 770887"/>
                <a:gd name="connsiteY378" fmla="*/ 454228 h 599162"/>
                <a:gd name="connsiteX379" fmla="*/ 190411 w 770887"/>
                <a:gd name="connsiteY379" fmla="*/ 455722 h 599162"/>
                <a:gd name="connsiteX380" fmla="*/ 185923 w 770887"/>
                <a:gd name="connsiteY380" fmla="*/ 460204 h 599162"/>
                <a:gd name="connsiteX381" fmla="*/ 182931 w 770887"/>
                <a:gd name="connsiteY381" fmla="*/ 470664 h 599162"/>
                <a:gd name="connsiteX382" fmla="*/ 178442 w 770887"/>
                <a:gd name="connsiteY382" fmla="*/ 475146 h 599162"/>
                <a:gd name="connsiteX383" fmla="*/ 176946 w 770887"/>
                <a:gd name="connsiteY383" fmla="*/ 470664 h 599162"/>
                <a:gd name="connsiteX384" fmla="*/ 172458 w 770887"/>
                <a:gd name="connsiteY384" fmla="*/ 464687 h 599162"/>
                <a:gd name="connsiteX385" fmla="*/ 164978 w 770887"/>
                <a:gd name="connsiteY385" fmla="*/ 457216 h 599162"/>
                <a:gd name="connsiteX386" fmla="*/ 153009 w 770887"/>
                <a:gd name="connsiteY386" fmla="*/ 449745 h 599162"/>
                <a:gd name="connsiteX387" fmla="*/ 150017 w 770887"/>
                <a:gd name="connsiteY387" fmla="*/ 449745 h 599162"/>
                <a:gd name="connsiteX388" fmla="*/ 139545 w 770887"/>
                <a:gd name="connsiteY388" fmla="*/ 457216 h 599162"/>
                <a:gd name="connsiteX389" fmla="*/ 133560 w 770887"/>
                <a:gd name="connsiteY389" fmla="*/ 457216 h 599162"/>
                <a:gd name="connsiteX390" fmla="*/ 124584 w 770887"/>
                <a:gd name="connsiteY390" fmla="*/ 457216 h 599162"/>
                <a:gd name="connsiteX391" fmla="*/ 126080 w 770887"/>
                <a:gd name="connsiteY391" fmla="*/ 437792 h 599162"/>
                <a:gd name="connsiteX392" fmla="*/ 127576 w 770887"/>
                <a:gd name="connsiteY392" fmla="*/ 431815 h 599162"/>
                <a:gd name="connsiteX393" fmla="*/ 132064 w 770887"/>
                <a:gd name="connsiteY393" fmla="*/ 425838 h 599162"/>
                <a:gd name="connsiteX394" fmla="*/ 132064 w 770887"/>
                <a:gd name="connsiteY394" fmla="*/ 418368 h 599162"/>
                <a:gd name="connsiteX395" fmla="*/ 130568 w 770887"/>
                <a:gd name="connsiteY395" fmla="*/ 406414 h 599162"/>
                <a:gd name="connsiteX396" fmla="*/ 127576 w 770887"/>
                <a:gd name="connsiteY396" fmla="*/ 394461 h 599162"/>
                <a:gd name="connsiteX397" fmla="*/ 124584 w 770887"/>
                <a:gd name="connsiteY397" fmla="*/ 397449 h 599162"/>
                <a:gd name="connsiteX398" fmla="*/ 118600 w 770887"/>
                <a:gd name="connsiteY398" fmla="*/ 403426 h 599162"/>
                <a:gd name="connsiteX399" fmla="*/ 114111 w 770887"/>
                <a:gd name="connsiteY399" fmla="*/ 406414 h 599162"/>
                <a:gd name="connsiteX400" fmla="*/ 109623 w 770887"/>
                <a:gd name="connsiteY400" fmla="*/ 406414 h 599162"/>
                <a:gd name="connsiteX401" fmla="*/ 105135 w 770887"/>
                <a:gd name="connsiteY401" fmla="*/ 401932 h 599162"/>
                <a:gd name="connsiteX402" fmla="*/ 102143 w 770887"/>
                <a:gd name="connsiteY402" fmla="*/ 401932 h 599162"/>
                <a:gd name="connsiteX403" fmla="*/ 96158 w 770887"/>
                <a:gd name="connsiteY403" fmla="*/ 398943 h 599162"/>
                <a:gd name="connsiteX404" fmla="*/ 91670 w 770887"/>
                <a:gd name="connsiteY404" fmla="*/ 394461 h 599162"/>
                <a:gd name="connsiteX405" fmla="*/ 87182 w 770887"/>
                <a:gd name="connsiteY405" fmla="*/ 391473 h 599162"/>
                <a:gd name="connsiteX406" fmla="*/ 82694 w 770887"/>
                <a:gd name="connsiteY406" fmla="*/ 386990 h 599162"/>
                <a:gd name="connsiteX407" fmla="*/ 81198 w 770887"/>
                <a:gd name="connsiteY407" fmla="*/ 382508 h 599162"/>
                <a:gd name="connsiteX408" fmla="*/ 79702 w 770887"/>
                <a:gd name="connsiteY408" fmla="*/ 372048 h 599162"/>
                <a:gd name="connsiteX409" fmla="*/ 85686 w 770887"/>
                <a:gd name="connsiteY409" fmla="*/ 367566 h 599162"/>
                <a:gd name="connsiteX410" fmla="*/ 91670 w 770887"/>
                <a:gd name="connsiteY410" fmla="*/ 367566 h 599162"/>
                <a:gd name="connsiteX411" fmla="*/ 99151 w 770887"/>
                <a:gd name="connsiteY411" fmla="*/ 367566 h 599162"/>
                <a:gd name="connsiteX412" fmla="*/ 106631 w 770887"/>
                <a:gd name="connsiteY412" fmla="*/ 372048 h 599162"/>
                <a:gd name="connsiteX413" fmla="*/ 109623 w 770887"/>
                <a:gd name="connsiteY413" fmla="*/ 364578 h 599162"/>
                <a:gd name="connsiteX414" fmla="*/ 105135 w 770887"/>
                <a:gd name="connsiteY414" fmla="*/ 360095 h 599162"/>
                <a:gd name="connsiteX415" fmla="*/ 103639 w 770887"/>
                <a:gd name="connsiteY415" fmla="*/ 360095 h 599162"/>
                <a:gd name="connsiteX416" fmla="*/ 96158 w 770887"/>
                <a:gd name="connsiteY416" fmla="*/ 360095 h 599162"/>
                <a:gd name="connsiteX417" fmla="*/ 91670 w 770887"/>
                <a:gd name="connsiteY417" fmla="*/ 360095 h 599162"/>
                <a:gd name="connsiteX418" fmla="*/ 82694 w 770887"/>
                <a:gd name="connsiteY418" fmla="*/ 354118 h 599162"/>
                <a:gd name="connsiteX419" fmla="*/ 79702 w 770887"/>
                <a:gd name="connsiteY419" fmla="*/ 348142 h 599162"/>
                <a:gd name="connsiteX420" fmla="*/ 76710 w 770887"/>
                <a:gd name="connsiteY420" fmla="*/ 340671 h 599162"/>
                <a:gd name="connsiteX421" fmla="*/ 73717 w 770887"/>
                <a:gd name="connsiteY421" fmla="*/ 333200 h 599162"/>
                <a:gd name="connsiteX422" fmla="*/ 73717 w 770887"/>
                <a:gd name="connsiteY422" fmla="*/ 330212 h 599162"/>
                <a:gd name="connsiteX423" fmla="*/ 76710 w 770887"/>
                <a:gd name="connsiteY423" fmla="*/ 327223 h 599162"/>
                <a:gd name="connsiteX424" fmla="*/ 81198 w 770887"/>
                <a:gd name="connsiteY424" fmla="*/ 319752 h 599162"/>
                <a:gd name="connsiteX425" fmla="*/ 88678 w 770887"/>
                <a:gd name="connsiteY425" fmla="*/ 310787 h 599162"/>
                <a:gd name="connsiteX426" fmla="*/ 97655 w 770887"/>
                <a:gd name="connsiteY426" fmla="*/ 304811 h 599162"/>
                <a:gd name="connsiteX427" fmla="*/ 103639 w 770887"/>
                <a:gd name="connsiteY427" fmla="*/ 297340 h 599162"/>
                <a:gd name="connsiteX428" fmla="*/ 105135 w 770887"/>
                <a:gd name="connsiteY428" fmla="*/ 289869 h 599162"/>
                <a:gd name="connsiteX429" fmla="*/ 112615 w 770887"/>
                <a:gd name="connsiteY429" fmla="*/ 282398 h 599162"/>
                <a:gd name="connsiteX430" fmla="*/ 118600 w 770887"/>
                <a:gd name="connsiteY430" fmla="*/ 280904 h 599162"/>
                <a:gd name="connsiteX431" fmla="*/ 123088 w 770887"/>
                <a:gd name="connsiteY431" fmla="*/ 283892 h 599162"/>
                <a:gd name="connsiteX432" fmla="*/ 127576 w 770887"/>
                <a:gd name="connsiteY432" fmla="*/ 289869 h 599162"/>
                <a:gd name="connsiteX433" fmla="*/ 130568 w 770887"/>
                <a:gd name="connsiteY433" fmla="*/ 289869 h 599162"/>
                <a:gd name="connsiteX434" fmla="*/ 136552 w 770887"/>
                <a:gd name="connsiteY434" fmla="*/ 289869 h 599162"/>
                <a:gd name="connsiteX435" fmla="*/ 139545 w 770887"/>
                <a:gd name="connsiteY435" fmla="*/ 289869 h 599162"/>
                <a:gd name="connsiteX436" fmla="*/ 144033 w 770887"/>
                <a:gd name="connsiteY436" fmla="*/ 283892 h 599162"/>
                <a:gd name="connsiteX437" fmla="*/ 148521 w 770887"/>
                <a:gd name="connsiteY437" fmla="*/ 283892 h 599162"/>
                <a:gd name="connsiteX438" fmla="*/ 150017 w 770887"/>
                <a:gd name="connsiteY438" fmla="*/ 280904 h 599162"/>
                <a:gd name="connsiteX439" fmla="*/ 153009 w 770887"/>
                <a:gd name="connsiteY439" fmla="*/ 276422 h 599162"/>
                <a:gd name="connsiteX440" fmla="*/ 154505 w 770887"/>
                <a:gd name="connsiteY440" fmla="*/ 280904 h 599162"/>
                <a:gd name="connsiteX441" fmla="*/ 158994 w 770887"/>
                <a:gd name="connsiteY441" fmla="*/ 280904 h 599162"/>
                <a:gd name="connsiteX442" fmla="*/ 161986 w 770887"/>
                <a:gd name="connsiteY442" fmla="*/ 280904 h 599162"/>
                <a:gd name="connsiteX443" fmla="*/ 167970 w 770887"/>
                <a:gd name="connsiteY443" fmla="*/ 280904 h 599162"/>
                <a:gd name="connsiteX444" fmla="*/ 172458 w 770887"/>
                <a:gd name="connsiteY444" fmla="*/ 276422 h 599162"/>
                <a:gd name="connsiteX445" fmla="*/ 176946 w 770887"/>
                <a:gd name="connsiteY445" fmla="*/ 276422 h 599162"/>
                <a:gd name="connsiteX446" fmla="*/ 178442 w 770887"/>
                <a:gd name="connsiteY446" fmla="*/ 265962 h 599162"/>
                <a:gd name="connsiteX447" fmla="*/ 175450 w 770887"/>
                <a:gd name="connsiteY447" fmla="*/ 258491 h 599162"/>
                <a:gd name="connsiteX448" fmla="*/ 172458 w 770887"/>
                <a:gd name="connsiteY448" fmla="*/ 246538 h 599162"/>
                <a:gd name="connsiteX449" fmla="*/ 178442 w 770887"/>
                <a:gd name="connsiteY449" fmla="*/ 246538 h 599162"/>
                <a:gd name="connsiteX450" fmla="*/ 184427 w 770887"/>
                <a:gd name="connsiteY450" fmla="*/ 240561 h 599162"/>
                <a:gd name="connsiteX451" fmla="*/ 182931 w 770887"/>
                <a:gd name="connsiteY451" fmla="*/ 231596 h 599162"/>
                <a:gd name="connsiteX452" fmla="*/ 173954 w 770887"/>
                <a:gd name="connsiteY452" fmla="*/ 230102 h 599162"/>
                <a:gd name="connsiteX453" fmla="*/ 169466 w 770887"/>
                <a:gd name="connsiteY453" fmla="*/ 230102 h 599162"/>
                <a:gd name="connsiteX454" fmla="*/ 164978 w 770887"/>
                <a:gd name="connsiteY454" fmla="*/ 231596 h 599162"/>
                <a:gd name="connsiteX455" fmla="*/ 160490 w 770887"/>
                <a:gd name="connsiteY455" fmla="*/ 234585 h 599162"/>
                <a:gd name="connsiteX456" fmla="*/ 157497 w 770887"/>
                <a:gd name="connsiteY456" fmla="*/ 240561 h 599162"/>
                <a:gd name="connsiteX457" fmla="*/ 153009 w 770887"/>
                <a:gd name="connsiteY457" fmla="*/ 240561 h 599162"/>
                <a:gd name="connsiteX458" fmla="*/ 148521 w 770887"/>
                <a:gd name="connsiteY458" fmla="*/ 231596 h 599162"/>
                <a:gd name="connsiteX459" fmla="*/ 136552 w 770887"/>
                <a:gd name="connsiteY459" fmla="*/ 231596 h 599162"/>
                <a:gd name="connsiteX460" fmla="*/ 123088 w 770887"/>
                <a:gd name="connsiteY460" fmla="*/ 231596 h 599162"/>
                <a:gd name="connsiteX461" fmla="*/ 112615 w 770887"/>
                <a:gd name="connsiteY461" fmla="*/ 228608 h 599162"/>
                <a:gd name="connsiteX462" fmla="*/ 102143 w 770887"/>
                <a:gd name="connsiteY462" fmla="*/ 224125 h 599162"/>
                <a:gd name="connsiteX463" fmla="*/ 96158 w 770887"/>
                <a:gd name="connsiteY463" fmla="*/ 216654 h 599162"/>
                <a:gd name="connsiteX464" fmla="*/ 94662 w 770887"/>
                <a:gd name="connsiteY464" fmla="*/ 201713 h 599162"/>
                <a:gd name="connsiteX465" fmla="*/ 102143 w 770887"/>
                <a:gd name="connsiteY465" fmla="*/ 198724 h 599162"/>
                <a:gd name="connsiteX466" fmla="*/ 106631 w 770887"/>
                <a:gd name="connsiteY466" fmla="*/ 195736 h 599162"/>
                <a:gd name="connsiteX467" fmla="*/ 96158 w 770887"/>
                <a:gd name="connsiteY467" fmla="*/ 191254 h 599162"/>
                <a:gd name="connsiteX468" fmla="*/ 90174 w 770887"/>
                <a:gd name="connsiteY468" fmla="*/ 186771 h 599162"/>
                <a:gd name="connsiteX469" fmla="*/ 82694 w 770887"/>
                <a:gd name="connsiteY469" fmla="*/ 180794 h 599162"/>
                <a:gd name="connsiteX470" fmla="*/ 81198 w 770887"/>
                <a:gd name="connsiteY470" fmla="*/ 177806 h 599162"/>
                <a:gd name="connsiteX471" fmla="*/ 87182 w 770887"/>
                <a:gd name="connsiteY471" fmla="*/ 173324 h 599162"/>
                <a:gd name="connsiteX472" fmla="*/ 91670 w 770887"/>
                <a:gd name="connsiteY472" fmla="*/ 173324 h 599162"/>
                <a:gd name="connsiteX473" fmla="*/ 100647 w 770887"/>
                <a:gd name="connsiteY473" fmla="*/ 171829 h 599162"/>
                <a:gd name="connsiteX474" fmla="*/ 112615 w 770887"/>
                <a:gd name="connsiteY474" fmla="*/ 164359 h 599162"/>
                <a:gd name="connsiteX475" fmla="*/ 114111 w 770887"/>
                <a:gd name="connsiteY475" fmla="*/ 167347 h 599162"/>
                <a:gd name="connsiteX476" fmla="*/ 121592 w 770887"/>
                <a:gd name="connsiteY476" fmla="*/ 164359 h 599162"/>
                <a:gd name="connsiteX477" fmla="*/ 121592 w 770887"/>
                <a:gd name="connsiteY477" fmla="*/ 162864 h 599162"/>
                <a:gd name="connsiteX478" fmla="*/ 126080 w 770887"/>
                <a:gd name="connsiteY478" fmla="*/ 161370 h 599162"/>
                <a:gd name="connsiteX479" fmla="*/ 135056 w 770887"/>
                <a:gd name="connsiteY479" fmla="*/ 159876 h 599162"/>
                <a:gd name="connsiteX480" fmla="*/ 145529 w 770887"/>
                <a:gd name="connsiteY480" fmla="*/ 159876 h 599162"/>
                <a:gd name="connsiteX481" fmla="*/ 150017 w 770887"/>
                <a:gd name="connsiteY481" fmla="*/ 162864 h 599162"/>
                <a:gd name="connsiteX482" fmla="*/ 147025 w 770887"/>
                <a:gd name="connsiteY482" fmla="*/ 170335 h 599162"/>
                <a:gd name="connsiteX483" fmla="*/ 147025 w 770887"/>
                <a:gd name="connsiteY483" fmla="*/ 173324 h 599162"/>
                <a:gd name="connsiteX484" fmla="*/ 151513 w 770887"/>
                <a:gd name="connsiteY484" fmla="*/ 176312 h 599162"/>
                <a:gd name="connsiteX485" fmla="*/ 156001 w 770887"/>
                <a:gd name="connsiteY485" fmla="*/ 180794 h 599162"/>
                <a:gd name="connsiteX486" fmla="*/ 164978 w 770887"/>
                <a:gd name="connsiteY486" fmla="*/ 180794 h 599162"/>
                <a:gd name="connsiteX487" fmla="*/ 176946 w 770887"/>
                <a:gd name="connsiteY487" fmla="*/ 183783 h 599162"/>
                <a:gd name="connsiteX488" fmla="*/ 185923 w 770887"/>
                <a:gd name="connsiteY488" fmla="*/ 179300 h 599162"/>
                <a:gd name="connsiteX489" fmla="*/ 191907 w 770887"/>
                <a:gd name="connsiteY489" fmla="*/ 173324 h 599162"/>
                <a:gd name="connsiteX490" fmla="*/ 199387 w 770887"/>
                <a:gd name="connsiteY490" fmla="*/ 168841 h 599162"/>
                <a:gd name="connsiteX491" fmla="*/ 191907 w 770887"/>
                <a:gd name="connsiteY491" fmla="*/ 165853 h 599162"/>
                <a:gd name="connsiteX492" fmla="*/ 185923 w 770887"/>
                <a:gd name="connsiteY492" fmla="*/ 162864 h 599162"/>
                <a:gd name="connsiteX493" fmla="*/ 181435 w 770887"/>
                <a:gd name="connsiteY493" fmla="*/ 159876 h 599162"/>
                <a:gd name="connsiteX494" fmla="*/ 181435 w 770887"/>
                <a:gd name="connsiteY494" fmla="*/ 153899 h 599162"/>
                <a:gd name="connsiteX495" fmla="*/ 179939 w 770887"/>
                <a:gd name="connsiteY495" fmla="*/ 146428 h 599162"/>
                <a:gd name="connsiteX496" fmla="*/ 157497 w 770887"/>
                <a:gd name="connsiteY496" fmla="*/ 140452 h 599162"/>
                <a:gd name="connsiteX497" fmla="*/ 157497 w 770887"/>
                <a:gd name="connsiteY497" fmla="*/ 118039 h 599162"/>
                <a:gd name="connsiteX498" fmla="*/ 147025 w 770887"/>
                <a:gd name="connsiteY498" fmla="*/ 107580 h 599162"/>
                <a:gd name="connsiteX499" fmla="*/ 126080 w 770887"/>
                <a:gd name="connsiteY499" fmla="*/ 85168 h 599162"/>
                <a:gd name="connsiteX500" fmla="*/ 129072 w 770887"/>
                <a:gd name="connsiteY500" fmla="*/ 85168 h 599162"/>
                <a:gd name="connsiteX501" fmla="*/ 129072 w 770887"/>
                <a:gd name="connsiteY501" fmla="*/ 80685 h 599162"/>
                <a:gd name="connsiteX502" fmla="*/ 136552 w 770887"/>
                <a:gd name="connsiteY502" fmla="*/ 80685 h 599162"/>
                <a:gd name="connsiteX503" fmla="*/ 136552 w 770887"/>
                <a:gd name="connsiteY503" fmla="*/ 74708 h 599162"/>
                <a:gd name="connsiteX504" fmla="*/ 138048 w 770887"/>
                <a:gd name="connsiteY504" fmla="*/ 67238 h 599162"/>
                <a:gd name="connsiteX505" fmla="*/ 142537 w 770887"/>
                <a:gd name="connsiteY505" fmla="*/ 67238 h 599162"/>
                <a:gd name="connsiteX506" fmla="*/ 147025 w 770887"/>
                <a:gd name="connsiteY506" fmla="*/ 70226 h 599162"/>
                <a:gd name="connsiteX507" fmla="*/ 154505 w 770887"/>
                <a:gd name="connsiteY507" fmla="*/ 70226 h 599162"/>
                <a:gd name="connsiteX508" fmla="*/ 157497 w 770887"/>
                <a:gd name="connsiteY508" fmla="*/ 70226 h 599162"/>
                <a:gd name="connsiteX509" fmla="*/ 164978 w 770887"/>
                <a:gd name="connsiteY509" fmla="*/ 70226 h 599162"/>
                <a:gd name="connsiteX510" fmla="*/ 178442 w 770887"/>
                <a:gd name="connsiteY510" fmla="*/ 65743 h 599162"/>
                <a:gd name="connsiteX511" fmla="*/ 182931 w 770887"/>
                <a:gd name="connsiteY511" fmla="*/ 61261 h 599162"/>
                <a:gd name="connsiteX512" fmla="*/ 187419 w 770887"/>
                <a:gd name="connsiteY512" fmla="*/ 53790 h 599162"/>
                <a:gd name="connsiteX513" fmla="*/ 187419 w 770887"/>
                <a:gd name="connsiteY513" fmla="*/ 41837 h 599162"/>
                <a:gd name="connsiteX514" fmla="*/ 191907 w 770887"/>
                <a:gd name="connsiteY514" fmla="*/ 41837 h 599162"/>
                <a:gd name="connsiteX515" fmla="*/ 196395 w 770887"/>
                <a:gd name="connsiteY515" fmla="*/ 37354 h 599162"/>
                <a:gd name="connsiteX516" fmla="*/ 205372 w 770887"/>
                <a:gd name="connsiteY516" fmla="*/ 29883 h 599162"/>
                <a:gd name="connsiteX517" fmla="*/ 221829 w 770887"/>
                <a:gd name="connsiteY517" fmla="*/ 26895 h 599162"/>
                <a:gd name="connsiteX518" fmla="*/ 227813 w 770887"/>
                <a:gd name="connsiteY518" fmla="*/ 19424 h 599162"/>
                <a:gd name="connsiteX519" fmla="*/ 233797 w 770887"/>
                <a:gd name="connsiteY519" fmla="*/ 16436 h 599162"/>
                <a:gd name="connsiteX520" fmla="*/ 238285 w 770887"/>
                <a:gd name="connsiteY520" fmla="*/ 11953 h 599162"/>
                <a:gd name="connsiteX521" fmla="*/ 262223 w 770887"/>
                <a:gd name="connsiteY521" fmla="*/ 13447 h 599162"/>
                <a:gd name="connsiteX522" fmla="*/ 265215 w 770887"/>
                <a:gd name="connsiteY522" fmla="*/ 5977 h 599162"/>
                <a:gd name="connsiteX523" fmla="*/ 277183 w 770887"/>
                <a:gd name="connsiteY523" fmla="*/ 0 h 59916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</a:cxnLst>
              <a:rect l="l" t="t" r="r" b="b"/>
              <a:pathLst>
                <a:path w="770887" h="599162">
                  <a:moveTo>
                    <a:pt x="302516" y="482511"/>
                  </a:moveTo>
                  <a:lnTo>
                    <a:pt x="307819" y="487813"/>
                  </a:lnTo>
                  <a:lnTo>
                    <a:pt x="318423" y="494883"/>
                  </a:lnTo>
                  <a:lnTo>
                    <a:pt x="311354" y="496651"/>
                  </a:lnTo>
                  <a:lnTo>
                    <a:pt x="307819" y="496651"/>
                  </a:lnTo>
                  <a:lnTo>
                    <a:pt x="300749" y="501953"/>
                  </a:lnTo>
                  <a:lnTo>
                    <a:pt x="300749" y="503720"/>
                  </a:lnTo>
                  <a:lnTo>
                    <a:pt x="300749" y="509023"/>
                  </a:lnTo>
                  <a:lnTo>
                    <a:pt x="304284" y="509023"/>
                  </a:lnTo>
                  <a:lnTo>
                    <a:pt x="311354" y="517860"/>
                  </a:lnTo>
                  <a:lnTo>
                    <a:pt x="311354" y="521395"/>
                  </a:lnTo>
                  <a:lnTo>
                    <a:pt x="306051" y="523162"/>
                  </a:lnTo>
                  <a:lnTo>
                    <a:pt x="302516" y="523162"/>
                  </a:lnTo>
                  <a:lnTo>
                    <a:pt x="298982" y="524930"/>
                  </a:lnTo>
                  <a:lnTo>
                    <a:pt x="297214" y="524930"/>
                  </a:lnTo>
                  <a:lnTo>
                    <a:pt x="291912" y="528465"/>
                  </a:lnTo>
                  <a:lnTo>
                    <a:pt x="291912" y="533767"/>
                  </a:lnTo>
                  <a:lnTo>
                    <a:pt x="291912" y="535534"/>
                  </a:lnTo>
                  <a:lnTo>
                    <a:pt x="288377" y="540837"/>
                  </a:lnTo>
                  <a:lnTo>
                    <a:pt x="283075" y="531999"/>
                  </a:lnTo>
                  <a:lnTo>
                    <a:pt x="283075" y="533767"/>
                  </a:lnTo>
                  <a:lnTo>
                    <a:pt x="281307" y="537302"/>
                  </a:lnTo>
                  <a:lnTo>
                    <a:pt x="276005" y="542604"/>
                  </a:lnTo>
                  <a:lnTo>
                    <a:pt x="272470" y="549674"/>
                  </a:lnTo>
                  <a:lnTo>
                    <a:pt x="272470" y="551441"/>
                  </a:lnTo>
                  <a:lnTo>
                    <a:pt x="272470" y="558511"/>
                  </a:lnTo>
                  <a:lnTo>
                    <a:pt x="256563" y="558511"/>
                  </a:lnTo>
                  <a:lnTo>
                    <a:pt x="268935" y="554976"/>
                  </a:lnTo>
                  <a:lnTo>
                    <a:pt x="270703" y="551441"/>
                  </a:lnTo>
                  <a:lnTo>
                    <a:pt x="272470" y="547906"/>
                  </a:lnTo>
                  <a:lnTo>
                    <a:pt x="270703" y="542604"/>
                  </a:lnTo>
                  <a:lnTo>
                    <a:pt x="267168" y="540837"/>
                  </a:lnTo>
                  <a:lnTo>
                    <a:pt x="265400" y="540837"/>
                  </a:lnTo>
                  <a:lnTo>
                    <a:pt x="261866" y="537302"/>
                  </a:lnTo>
                  <a:lnTo>
                    <a:pt x="261866" y="535534"/>
                  </a:lnTo>
                  <a:lnTo>
                    <a:pt x="260098" y="524930"/>
                  </a:lnTo>
                  <a:lnTo>
                    <a:pt x="263633" y="521395"/>
                  </a:lnTo>
                  <a:lnTo>
                    <a:pt x="265400" y="517860"/>
                  </a:lnTo>
                  <a:lnTo>
                    <a:pt x="270703" y="514325"/>
                  </a:lnTo>
                  <a:lnTo>
                    <a:pt x="272470" y="516093"/>
                  </a:lnTo>
                  <a:lnTo>
                    <a:pt x="277772" y="521395"/>
                  </a:lnTo>
                  <a:lnTo>
                    <a:pt x="281307" y="528465"/>
                  </a:lnTo>
                  <a:lnTo>
                    <a:pt x="281307" y="521395"/>
                  </a:lnTo>
                  <a:lnTo>
                    <a:pt x="279540" y="514325"/>
                  </a:lnTo>
                  <a:lnTo>
                    <a:pt x="276005" y="509023"/>
                  </a:lnTo>
                  <a:lnTo>
                    <a:pt x="281307" y="507255"/>
                  </a:lnTo>
                  <a:lnTo>
                    <a:pt x="288377" y="510790"/>
                  </a:lnTo>
                  <a:lnTo>
                    <a:pt x="291912" y="510790"/>
                  </a:lnTo>
                  <a:lnTo>
                    <a:pt x="291912" y="507255"/>
                  </a:lnTo>
                  <a:lnTo>
                    <a:pt x="291912" y="505488"/>
                  </a:lnTo>
                  <a:lnTo>
                    <a:pt x="291912" y="501953"/>
                  </a:lnTo>
                  <a:lnTo>
                    <a:pt x="291912" y="496651"/>
                  </a:lnTo>
                  <a:lnTo>
                    <a:pt x="290144" y="493116"/>
                  </a:lnTo>
                  <a:lnTo>
                    <a:pt x="297214" y="487813"/>
                  </a:lnTo>
                  <a:close/>
                  <a:moveTo>
                    <a:pt x="55075" y="374697"/>
                  </a:moveTo>
                  <a:lnTo>
                    <a:pt x="58610" y="374697"/>
                  </a:lnTo>
                  <a:lnTo>
                    <a:pt x="63912" y="385302"/>
                  </a:lnTo>
                  <a:lnTo>
                    <a:pt x="63912" y="390604"/>
                  </a:lnTo>
                  <a:lnTo>
                    <a:pt x="60377" y="395906"/>
                  </a:lnTo>
                  <a:lnTo>
                    <a:pt x="56842" y="395906"/>
                  </a:lnTo>
                  <a:lnTo>
                    <a:pt x="51540" y="395906"/>
                  </a:lnTo>
                  <a:lnTo>
                    <a:pt x="44470" y="390604"/>
                  </a:lnTo>
                  <a:lnTo>
                    <a:pt x="35633" y="383534"/>
                  </a:lnTo>
                  <a:lnTo>
                    <a:pt x="44470" y="378232"/>
                  </a:lnTo>
                  <a:lnTo>
                    <a:pt x="49773" y="378232"/>
                  </a:lnTo>
                  <a:close/>
                  <a:moveTo>
                    <a:pt x="4447" y="224465"/>
                  </a:moveTo>
                  <a:cubicBezTo>
                    <a:pt x="4447" y="224465"/>
                    <a:pt x="4447" y="224465"/>
                    <a:pt x="5929" y="230488"/>
                  </a:cubicBezTo>
                  <a:cubicBezTo>
                    <a:pt x="5929" y="230488"/>
                    <a:pt x="5929" y="230488"/>
                    <a:pt x="8894" y="233499"/>
                  </a:cubicBezTo>
                  <a:cubicBezTo>
                    <a:pt x="8894" y="233499"/>
                    <a:pt x="8894" y="233499"/>
                    <a:pt x="16306" y="235005"/>
                  </a:cubicBezTo>
                  <a:cubicBezTo>
                    <a:pt x="16306" y="235005"/>
                    <a:pt x="16306" y="235005"/>
                    <a:pt x="23717" y="235005"/>
                  </a:cubicBezTo>
                  <a:cubicBezTo>
                    <a:pt x="23717" y="235005"/>
                    <a:pt x="23717" y="235005"/>
                    <a:pt x="28164" y="238016"/>
                  </a:cubicBezTo>
                  <a:cubicBezTo>
                    <a:pt x="28164" y="238016"/>
                    <a:pt x="28164" y="238016"/>
                    <a:pt x="28164" y="242533"/>
                  </a:cubicBezTo>
                  <a:cubicBezTo>
                    <a:pt x="28164" y="242533"/>
                    <a:pt x="28164" y="242533"/>
                    <a:pt x="31129" y="245544"/>
                  </a:cubicBezTo>
                  <a:cubicBezTo>
                    <a:pt x="31129" y="245544"/>
                    <a:pt x="31129" y="245544"/>
                    <a:pt x="37058" y="251566"/>
                  </a:cubicBezTo>
                  <a:cubicBezTo>
                    <a:pt x="37058" y="251566"/>
                    <a:pt x="37058" y="251566"/>
                    <a:pt x="44470" y="262106"/>
                  </a:cubicBezTo>
                  <a:cubicBezTo>
                    <a:pt x="44470" y="262106"/>
                    <a:pt x="44470" y="262106"/>
                    <a:pt x="40023" y="262106"/>
                  </a:cubicBezTo>
                  <a:cubicBezTo>
                    <a:pt x="40023" y="262106"/>
                    <a:pt x="40023" y="262106"/>
                    <a:pt x="31129" y="262106"/>
                  </a:cubicBezTo>
                  <a:lnTo>
                    <a:pt x="29647" y="265117"/>
                  </a:lnTo>
                  <a:cubicBezTo>
                    <a:pt x="29647" y="265117"/>
                    <a:pt x="29647" y="265117"/>
                    <a:pt x="23717" y="259095"/>
                  </a:cubicBezTo>
                  <a:cubicBezTo>
                    <a:pt x="23717" y="259095"/>
                    <a:pt x="23717" y="259095"/>
                    <a:pt x="20753" y="250061"/>
                  </a:cubicBezTo>
                  <a:cubicBezTo>
                    <a:pt x="20753" y="250061"/>
                    <a:pt x="20753" y="250061"/>
                    <a:pt x="19270" y="247050"/>
                  </a:cubicBezTo>
                  <a:cubicBezTo>
                    <a:pt x="19270" y="247050"/>
                    <a:pt x="19270" y="247050"/>
                    <a:pt x="16306" y="244038"/>
                  </a:cubicBezTo>
                  <a:cubicBezTo>
                    <a:pt x="16306" y="244038"/>
                    <a:pt x="16306" y="244038"/>
                    <a:pt x="14823" y="244038"/>
                  </a:cubicBezTo>
                  <a:cubicBezTo>
                    <a:pt x="14823" y="244038"/>
                    <a:pt x="14823" y="244038"/>
                    <a:pt x="13341" y="244038"/>
                  </a:cubicBezTo>
                  <a:cubicBezTo>
                    <a:pt x="13341" y="244038"/>
                    <a:pt x="10376" y="244038"/>
                    <a:pt x="10376" y="244038"/>
                  </a:cubicBezTo>
                  <a:cubicBezTo>
                    <a:pt x="8894" y="242533"/>
                    <a:pt x="8894" y="244038"/>
                    <a:pt x="8894" y="244038"/>
                  </a:cubicBezTo>
                  <a:cubicBezTo>
                    <a:pt x="8894" y="244038"/>
                    <a:pt x="8894" y="244038"/>
                    <a:pt x="4447" y="244038"/>
                  </a:cubicBezTo>
                  <a:cubicBezTo>
                    <a:pt x="-1483" y="242533"/>
                    <a:pt x="2964" y="242533"/>
                    <a:pt x="2964" y="242533"/>
                  </a:cubicBezTo>
                  <a:cubicBezTo>
                    <a:pt x="1482" y="241027"/>
                    <a:pt x="1482" y="241027"/>
                    <a:pt x="1482" y="239521"/>
                  </a:cubicBezTo>
                  <a:cubicBezTo>
                    <a:pt x="1482" y="239521"/>
                    <a:pt x="0" y="236510"/>
                    <a:pt x="0" y="235005"/>
                  </a:cubicBezTo>
                  <a:cubicBezTo>
                    <a:pt x="0" y="235005"/>
                    <a:pt x="0" y="230488"/>
                    <a:pt x="0" y="230488"/>
                  </a:cubicBezTo>
                  <a:cubicBezTo>
                    <a:pt x="0" y="230488"/>
                    <a:pt x="0" y="230488"/>
                    <a:pt x="4447" y="224465"/>
                  </a:cubicBezTo>
                  <a:close/>
                  <a:moveTo>
                    <a:pt x="277183" y="0"/>
                  </a:moveTo>
                  <a:cubicBezTo>
                    <a:pt x="277183" y="0"/>
                    <a:pt x="277183" y="0"/>
                    <a:pt x="283168" y="5977"/>
                  </a:cubicBezTo>
                  <a:cubicBezTo>
                    <a:pt x="283168" y="5977"/>
                    <a:pt x="283168" y="5977"/>
                    <a:pt x="286160" y="10459"/>
                  </a:cubicBezTo>
                  <a:cubicBezTo>
                    <a:pt x="286160" y="10459"/>
                    <a:pt x="286160" y="10459"/>
                    <a:pt x="283168" y="10459"/>
                  </a:cubicBezTo>
                  <a:cubicBezTo>
                    <a:pt x="283168" y="10459"/>
                    <a:pt x="283168" y="10459"/>
                    <a:pt x="283168" y="14942"/>
                  </a:cubicBezTo>
                  <a:cubicBezTo>
                    <a:pt x="283168" y="14942"/>
                    <a:pt x="283168" y="14942"/>
                    <a:pt x="287656" y="17930"/>
                  </a:cubicBezTo>
                  <a:cubicBezTo>
                    <a:pt x="287656" y="17930"/>
                    <a:pt x="287656" y="17930"/>
                    <a:pt x="293640" y="17930"/>
                  </a:cubicBezTo>
                  <a:cubicBezTo>
                    <a:pt x="293640" y="17930"/>
                    <a:pt x="293640" y="17930"/>
                    <a:pt x="293640" y="13447"/>
                  </a:cubicBezTo>
                  <a:cubicBezTo>
                    <a:pt x="293640" y="13447"/>
                    <a:pt x="293640" y="13447"/>
                    <a:pt x="296632" y="10459"/>
                  </a:cubicBezTo>
                  <a:cubicBezTo>
                    <a:pt x="296632" y="10459"/>
                    <a:pt x="296632" y="10459"/>
                    <a:pt x="299624" y="13447"/>
                  </a:cubicBezTo>
                  <a:cubicBezTo>
                    <a:pt x="299624" y="13447"/>
                    <a:pt x="299624" y="13447"/>
                    <a:pt x="304113" y="19424"/>
                  </a:cubicBezTo>
                  <a:cubicBezTo>
                    <a:pt x="304113" y="19424"/>
                    <a:pt x="304113" y="19424"/>
                    <a:pt x="313089" y="17930"/>
                  </a:cubicBezTo>
                  <a:cubicBezTo>
                    <a:pt x="313089" y="17930"/>
                    <a:pt x="313089" y="17930"/>
                    <a:pt x="325058" y="20918"/>
                  </a:cubicBezTo>
                  <a:cubicBezTo>
                    <a:pt x="325058" y="20918"/>
                    <a:pt x="325058" y="20918"/>
                    <a:pt x="325058" y="25401"/>
                  </a:cubicBezTo>
                  <a:cubicBezTo>
                    <a:pt x="325058" y="25401"/>
                    <a:pt x="325058" y="25401"/>
                    <a:pt x="328050" y="31377"/>
                  </a:cubicBezTo>
                  <a:cubicBezTo>
                    <a:pt x="328050" y="31377"/>
                    <a:pt x="328050" y="31377"/>
                    <a:pt x="335530" y="37354"/>
                  </a:cubicBezTo>
                  <a:cubicBezTo>
                    <a:pt x="335530" y="37354"/>
                    <a:pt x="335530" y="37354"/>
                    <a:pt x="351987" y="37354"/>
                  </a:cubicBezTo>
                  <a:cubicBezTo>
                    <a:pt x="351987" y="37354"/>
                    <a:pt x="351987" y="37354"/>
                    <a:pt x="356475" y="37354"/>
                  </a:cubicBezTo>
                  <a:cubicBezTo>
                    <a:pt x="356475" y="37354"/>
                    <a:pt x="356475" y="37354"/>
                    <a:pt x="360963" y="34366"/>
                  </a:cubicBezTo>
                  <a:cubicBezTo>
                    <a:pt x="360963" y="34366"/>
                    <a:pt x="360963" y="34366"/>
                    <a:pt x="366948" y="34366"/>
                  </a:cubicBezTo>
                  <a:cubicBezTo>
                    <a:pt x="366948" y="34366"/>
                    <a:pt x="366948" y="34366"/>
                    <a:pt x="374428" y="38848"/>
                  </a:cubicBezTo>
                  <a:cubicBezTo>
                    <a:pt x="374428" y="38848"/>
                    <a:pt x="374428" y="38848"/>
                    <a:pt x="375924" y="43331"/>
                  </a:cubicBezTo>
                  <a:cubicBezTo>
                    <a:pt x="375924" y="43331"/>
                    <a:pt x="375924" y="43331"/>
                    <a:pt x="375924" y="47813"/>
                  </a:cubicBezTo>
                  <a:cubicBezTo>
                    <a:pt x="375924" y="47813"/>
                    <a:pt x="375924" y="47813"/>
                    <a:pt x="375924" y="48560"/>
                  </a:cubicBezTo>
                  <a:lnTo>
                    <a:pt x="375924" y="50802"/>
                  </a:lnTo>
                  <a:cubicBezTo>
                    <a:pt x="375924" y="50802"/>
                    <a:pt x="375924" y="50802"/>
                    <a:pt x="383404" y="46319"/>
                  </a:cubicBezTo>
                  <a:cubicBezTo>
                    <a:pt x="383404" y="46319"/>
                    <a:pt x="383404" y="46319"/>
                    <a:pt x="392381" y="43331"/>
                  </a:cubicBezTo>
                  <a:cubicBezTo>
                    <a:pt x="392381" y="43331"/>
                    <a:pt x="392381" y="43331"/>
                    <a:pt x="398365" y="43331"/>
                  </a:cubicBezTo>
                  <a:cubicBezTo>
                    <a:pt x="398365" y="43331"/>
                    <a:pt x="398365" y="43331"/>
                    <a:pt x="410334" y="47813"/>
                  </a:cubicBezTo>
                  <a:cubicBezTo>
                    <a:pt x="410334" y="47813"/>
                    <a:pt x="410334" y="47813"/>
                    <a:pt x="420806" y="50802"/>
                  </a:cubicBezTo>
                  <a:cubicBezTo>
                    <a:pt x="420806" y="50802"/>
                    <a:pt x="420806" y="50802"/>
                    <a:pt x="432775" y="47813"/>
                  </a:cubicBezTo>
                  <a:cubicBezTo>
                    <a:pt x="432775" y="47813"/>
                    <a:pt x="432775" y="47813"/>
                    <a:pt x="438759" y="43331"/>
                  </a:cubicBezTo>
                  <a:cubicBezTo>
                    <a:pt x="438759" y="43331"/>
                    <a:pt x="438759" y="43331"/>
                    <a:pt x="444743" y="43331"/>
                  </a:cubicBezTo>
                  <a:cubicBezTo>
                    <a:pt x="444743" y="43331"/>
                    <a:pt x="444743" y="43331"/>
                    <a:pt x="447736" y="43331"/>
                  </a:cubicBezTo>
                  <a:cubicBezTo>
                    <a:pt x="447736" y="43331"/>
                    <a:pt x="447736" y="43331"/>
                    <a:pt x="455216" y="50802"/>
                  </a:cubicBezTo>
                  <a:cubicBezTo>
                    <a:pt x="455216" y="50802"/>
                    <a:pt x="455216" y="50802"/>
                    <a:pt x="462696" y="56778"/>
                  </a:cubicBezTo>
                  <a:cubicBezTo>
                    <a:pt x="462696" y="56778"/>
                    <a:pt x="462696" y="56778"/>
                    <a:pt x="476161" y="58272"/>
                  </a:cubicBezTo>
                  <a:lnTo>
                    <a:pt x="482145" y="110568"/>
                  </a:lnTo>
                  <a:cubicBezTo>
                    <a:pt x="482145" y="110568"/>
                    <a:pt x="482145" y="110568"/>
                    <a:pt x="500098" y="242056"/>
                  </a:cubicBezTo>
                  <a:cubicBezTo>
                    <a:pt x="500098" y="242056"/>
                    <a:pt x="500098" y="242056"/>
                    <a:pt x="521043" y="400438"/>
                  </a:cubicBezTo>
                  <a:cubicBezTo>
                    <a:pt x="521043" y="400438"/>
                    <a:pt x="521043" y="400438"/>
                    <a:pt x="525531" y="409403"/>
                  </a:cubicBezTo>
                  <a:cubicBezTo>
                    <a:pt x="525531" y="409403"/>
                    <a:pt x="525531" y="409403"/>
                    <a:pt x="540492" y="409403"/>
                  </a:cubicBezTo>
                  <a:cubicBezTo>
                    <a:pt x="540492" y="409403"/>
                    <a:pt x="540492" y="409403"/>
                    <a:pt x="543484" y="400438"/>
                  </a:cubicBezTo>
                  <a:cubicBezTo>
                    <a:pt x="543484" y="400438"/>
                    <a:pt x="543484" y="400438"/>
                    <a:pt x="555453" y="400438"/>
                  </a:cubicBezTo>
                  <a:cubicBezTo>
                    <a:pt x="555453" y="400438"/>
                    <a:pt x="555453" y="400438"/>
                    <a:pt x="555453" y="404920"/>
                  </a:cubicBezTo>
                  <a:cubicBezTo>
                    <a:pt x="555453" y="404920"/>
                    <a:pt x="555453" y="404920"/>
                    <a:pt x="559941" y="410897"/>
                  </a:cubicBezTo>
                  <a:cubicBezTo>
                    <a:pt x="559941" y="410897"/>
                    <a:pt x="559941" y="410897"/>
                    <a:pt x="579390" y="424344"/>
                  </a:cubicBezTo>
                  <a:cubicBezTo>
                    <a:pt x="579390" y="424344"/>
                    <a:pt x="579390" y="424344"/>
                    <a:pt x="595847" y="442274"/>
                  </a:cubicBezTo>
                  <a:cubicBezTo>
                    <a:pt x="595847" y="442274"/>
                    <a:pt x="595847" y="442274"/>
                    <a:pt x="604823" y="434803"/>
                  </a:cubicBezTo>
                  <a:cubicBezTo>
                    <a:pt x="604823" y="434803"/>
                    <a:pt x="604823" y="434803"/>
                    <a:pt x="610807" y="419862"/>
                  </a:cubicBezTo>
                  <a:cubicBezTo>
                    <a:pt x="610807" y="419862"/>
                    <a:pt x="610807" y="419862"/>
                    <a:pt x="618288" y="412391"/>
                  </a:cubicBezTo>
                  <a:cubicBezTo>
                    <a:pt x="618288" y="412391"/>
                    <a:pt x="618288" y="412391"/>
                    <a:pt x="625768" y="407908"/>
                  </a:cubicBezTo>
                  <a:cubicBezTo>
                    <a:pt x="625768" y="407908"/>
                    <a:pt x="625768" y="407908"/>
                    <a:pt x="639233" y="413885"/>
                  </a:cubicBezTo>
                  <a:cubicBezTo>
                    <a:pt x="639233" y="413885"/>
                    <a:pt x="639233" y="413885"/>
                    <a:pt x="655690" y="425838"/>
                  </a:cubicBezTo>
                  <a:cubicBezTo>
                    <a:pt x="655690" y="425838"/>
                    <a:pt x="655690" y="425838"/>
                    <a:pt x="672146" y="442274"/>
                  </a:cubicBezTo>
                  <a:cubicBezTo>
                    <a:pt x="672146" y="442274"/>
                    <a:pt x="672146" y="442274"/>
                    <a:pt x="684115" y="455722"/>
                  </a:cubicBezTo>
                  <a:cubicBezTo>
                    <a:pt x="684115" y="455722"/>
                    <a:pt x="684115" y="455722"/>
                    <a:pt x="708052" y="479629"/>
                  </a:cubicBezTo>
                  <a:cubicBezTo>
                    <a:pt x="708052" y="479629"/>
                    <a:pt x="708052" y="479629"/>
                    <a:pt x="723013" y="500547"/>
                  </a:cubicBezTo>
                  <a:cubicBezTo>
                    <a:pt x="723013" y="500547"/>
                    <a:pt x="723013" y="500547"/>
                    <a:pt x="731989" y="502041"/>
                  </a:cubicBezTo>
                  <a:cubicBezTo>
                    <a:pt x="731989" y="502041"/>
                    <a:pt x="731989" y="502041"/>
                    <a:pt x="742462" y="503535"/>
                  </a:cubicBezTo>
                  <a:cubicBezTo>
                    <a:pt x="742462" y="503535"/>
                    <a:pt x="742462" y="503535"/>
                    <a:pt x="760415" y="509512"/>
                  </a:cubicBezTo>
                  <a:cubicBezTo>
                    <a:pt x="760415" y="509512"/>
                    <a:pt x="760415" y="509512"/>
                    <a:pt x="767895" y="513994"/>
                  </a:cubicBezTo>
                  <a:cubicBezTo>
                    <a:pt x="767895" y="513994"/>
                    <a:pt x="767895" y="513994"/>
                    <a:pt x="767895" y="519971"/>
                  </a:cubicBezTo>
                  <a:cubicBezTo>
                    <a:pt x="767895" y="519971"/>
                    <a:pt x="767895" y="519971"/>
                    <a:pt x="770887" y="533419"/>
                  </a:cubicBezTo>
                  <a:cubicBezTo>
                    <a:pt x="770887" y="533419"/>
                    <a:pt x="770887" y="533419"/>
                    <a:pt x="770887" y="539395"/>
                  </a:cubicBezTo>
                  <a:cubicBezTo>
                    <a:pt x="770887" y="539395"/>
                    <a:pt x="770887" y="539395"/>
                    <a:pt x="770887" y="545372"/>
                  </a:cubicBezTo>
                  <a:cubicBezTo>
                    <a:pt x="770887" y="545372"/>
                    <a:pt x="770887" y="545372"/>
                    <a:pt x="770887" y="558820"/>
                  </a:cubicBezTo>
                  <a:cubicBezTo>
                    <a:pt x="770887" y="558820"/>
                    <a:pt x="770887" y="558820"/>
                    <a:pt x="764903" y="563302"/>
                  </a:cubicBezTo>
                  <a:cubicBezTo>
                    <a:pt x="764903" y="563302"/>
                    <a:pt x="764903" y="563302"/>
                    <a:pt x="760415" y="557325"/>
                  </a:cubicBezTo>
                  <a:cubicBezTo>
                    <a:pt x="760415" y="557325"/>
                    <a:pt x="760415" y="557325"/>
                    <a:pt x="755926" y="549855"/>
                  </a:cubicBezTo>
                  <a:cubicBezTo>
                    <a:pt x="755926" y="549855"/>
                    <a:pt x="755926" y="549855"/>
                    <a:pt x="751438" y="552843"/>
                  </a:cubicBezTo>
                  <a:cubicBezTo>
                    <a:pt x="751438" y="552843"/>
                    <a:pt x="751438" y="552843"/>
                    <a:pt x="755926" y="560314"/>
                  </a:cubicBezTo>
                  <a:cubicBezTo>
                    <a:pt x="755926" y="560314"/>
                    <a:pt x="755926" y="560314"/>
                    <a:pt x="752934" y="561808"/>
                  </a:cubicBezTo>
                  <a:cubicBezTo>
                    <a:pt x="752934" y="561808"/>
                    <a:pt x="752934" y="561808"/>
                    <a:pt x="748446" y="558820"/>
                  </a:cubicBezTo>
                  <a:cubicBezTo>
                    <a:pt x="748446" y="558820"/>
                    <a:pt x="748446" y="558820"/>
                    <a:pt x="739470" y="555831"/>
                  </a:cubicBezTo>
                  <a:cubicBezTo>
                    <a:pt x="739470" y="555831"/>
                    <a:pt x="739470" y="555831"/>
                    <a:pt x="739470" y="549855"/>
                  </a:cubicBezTo>
                  <a:cubicBezTo>
                    <a:pt x="739470" y="549855"/>
                    <a:pt x="739470" y="549855"/>
                    <a:pt x="736478" y="542384"/>
                  </a:cubicBezTo>
                  <a:cubicBezTo>
                    <a:pt x="736478" y="542384"/>
                    <a:pt x="736478" y="542384"/>
                    <a:pt x="731989" y="539395"/>
                  </a:cubicBezTo>
                  <a:cubicBezTo>
                    <a:pt x="731989" y="539395"/>
                    <a:pt x="731989" y="539395"/>
                    <a:pt x="728997" y="533419"/>
                  </a:cubicBezTo>
                  <a:cubicBezTo>
                    <a:pt x="728997" y="533419"/>
                    <a:pt x="728997" y="533419"/>
                    <a:pt x="717029" y="524454"/>
                  </a:cubicBezTo>
                  <a:cubicBezTo>
                    <a:pt x="717029" y="524454"/>
                    <a:pt x="717029" y="524454"/>
                    <a:pt x="706556" y="525948"/>
                  </a:cubicBezTo>
                  <a:cubicBezTo>
                    <a:pt x="706556" y="525948"/>
                    <a:pt x="706556" y="525948"/>
                    <a:pt x="709548" y="530430"/>
                  </a:cubicBezTo>
                  <a:cubicBezTo>
                    <a:pt x="709548" y="530430"/>
                    <a:pt x="709548" y="530430"/>
                    <a:pt x="712540" y="533419"/>
                  </a:cubicBezTo>
                  <a:cubicBezTo>
                    <a:pt x="712540" y="533419"/>
                    <a:pt x="712540" y="533419"/>
                    <a:pt x="723013" y="539395"/>
                  </a:cubicBezTo>
                  <a:cubicBezTo>
                    <a:pt x="723013" y="539395"/>
                    <a:pt x="723013" y="539395"/>
                    <a:pt x="728997" y="545372"/>
                  </a:cubicBezTo>
                  <a:cubicBezTo>
                    <a:pt x="728997" y="545372"/>
                    <a:pt x="728997" y="545372"/>
                    <a:pt x="728997" y="549855"/>
                  </a:cubicBezTo>
                  <a:cubicBezTo>
                    <a:pt x="728997" y="549855"/>
                    <a:pt x="728997" y="549855"/>
                    <a:pt x="733485" y="554337"/>
                  </a:cubicBezTo>
                  <a:cubicBezTo>
                    <a:pt x="733485" y="554337"/>
                    <a:pt x="733485" y="554337"/>
                    <a:pt x="736478" y="558820"/>
                  </a:cubicBezTo>
                  <a:cubicBezTo>
                    <a:pt x="736478" y="558820"/>
                    <a:pt x="736478" y="558820"/>
                    <a:pt x="739470" y="569279"/>
                  </a:cubicBezTo>
                  <a:cubicBezTo>
                    <a:pt x="739470" y="569279"/>
                    <a:pt x="739470" y="569279"/>
                    <a:pt x="739470" y="572267"/>
                  </a:cubicBezTo>
                  <a:cubicBezTo>
                    <a:pt x="739470" y="572267"/>
                    <a:pt x="739470" y="572267"/>
                    <a:pt x="734981" y="573761"/>
                  </a:cubicBezTo>
                  <a:cubicBezTo>
                    <a:pt x="734981" y="573761"/>
                    <a:pt x="734981" y="573761"/>
                    <a:pt x="731989" y="566290"/>
                  </a:cubicBezTo>
                  <a:cubicBezTo>
                    <a:pt x="731989" y="566290"/>
                    <a:pt x="731989" y="566290"/>
                    <a:pt x="731989" y="573761"/>
                  </a:cubicBezTo>
                  <a:cubicBezTo>
                    <a:pt x="731989" y="573761"/>
                    <a:pt x="731989" y="573761"/>
                    <a:pt x="728997" y="579738"/>
                  </a:cubicBezTo>
                  <a:cubicBezTo>
                    <a:pt x="728997" y="579738"/>
                    <a:pt x="728997" y="579738"/>
                    <a:pt x="724509" y="578244"/>
                  </a:cubicBezTo>
                  <a:cubicBezTo>
                    <a:pt x="724509" y="578244"/>
                    <a:pt x="724509" y="578244"/>
                    <a:pt x="717029" y="570773"/>
                  </a:cubicBezTo>
                  <a:cubicBezTo>
                    <a:pt x="717029" y="570773"/>
                    <a:pt x="717029" y="570773"/>
                    <a:pt x="709548" y="561808"/>
                  </a:cubicBezTo>
                  <a:cubicBezTo>
                    <a:pt x="709548" y="561808"/>
                    <a:pt x="709548" y="561808"/>
                    <a:pt x="703564" y="564796"/>
                  </a:cubicBezTo>
                  <a:cubicBezTo>
                    <a:pt x="703564" y="564796"/>
                    <a:pt x="703564" y="564796"/>
                    <a:pt x="699076" y="564796"/>
                  </a:cubicBezTo>
                  <a:cubicBezTo>
                    <a:pt x="699076" y="564796"/>
                    <a:pt x="699076" y="564796"/>
                    <a:pt x="702068" y="555831"/>
                  </a:cubicBezTo>
                  <a:cubicBezTo>
                    <a:pt x="702068" y="555831"/>
                    <a:pt x="702068" y="555831"/>
                    <a:pt x="709548" y="554337"/>
                  </a:cubicBezTo>
                  <a:cubicBezTo>
                    <a:pt x="709548" y="554337"/>
                    <a:pt x="709548" y="554337"/>
                    <a:pt x="706556" y="545372"/>
                  </a:cubicBezTo>
                  <a:cubicBezTo>
                    <a:pt x="706556" y="545372"/>
                    <a:pt x="706556" y="545372"/>
                    <a:pt x="697580" y="549855"/>
                  </a:cubicBezTo>
                  <a:cubicBezTo>
                    <a:pt x="697580" y="549855"/>
                    <a:pt x="697580" y="549855"/>
                    <a:pt x="700572" y="540890"/>
                  </a:cubicBezTo>
                  <a:cubicBezTo>
                    <a:pt x="700572" y="540890"/>
                    <a:pt x="700572" y="540890"/>
                    <a:pt x="696084" y="534913"/>
                  </a:cubicBezTo>
                  <a:cubicBezTo>
                    <a:pt x="696084" y="534913"/>
                    <a:pt x="696084" y="534913"/>
                    <a:pt x="694588" y="530430"/>
                  </a:cubicBezTo>
                  <a:cubicBezTo>
                    <a:pt x="694588" y="530430"/>
                    <a:pt x="694588" y="530430"/>
                    <a:pt x="694588" y="525948"/>
                  </a:cubicBezTo>
                  <a:cubicBezTo>
                    <a:pt x="694588" y="525948"/>
                    <a:pt x="694588" y="525948"/>
                    <a:pt x="700572" y="516983"/>
                  </a:cubicBezTo>
                  <a:cubicBezTo>
                    <a:pt x="700572" y="516983"/>
                    <a:pt x="700572" y="516983"/>
                    <a:pt x="693091" y="516983"/>
                  </a:cubicBezTo>
                  <a:cubicBezTo>
                    <a:pt x="693091" y="516983"/>
                    <a:pt x="693091" y="516983"/>
                    <a:pt x="690099" y="519971"/>
                  </a:cubicBezTo>
                  <a:cubicBezTo>
                    <a:pt x="690099" y="519971"/>
                    <a:pt x="690099" y="519971"/>
                    <a:pt x="690099" y="522959"/>
                  </a:cubicBezTo>
                  <a:cubicBezTo>
                    <a:pt x="690099" y="522959"/>
                    <a:pt x="690099" y="522959"/>
                    <a:pt x="690099" y="531925"/>
                  </a:cubicBezTo>
                  <a:cubicBezTo>
                    <a:pt x="690099" y="531925"/>
                    <a:pt x="690099" y="531925"/>
                    <a:pt x="685611" y="534913"/>
                  </a:cubicBezTo>
                  <a:cubicBezTo>
                    <a:pt x="685611" y="534913"/>
                    <a:pt x="685611" y="534913"/>
                    <a:pt x="682619" y="537901"/>
                  </a:cubicBezTo>
                  <a:cubicBezTo>
                    <a:pt x="682619" y="537901"/>
                    <a:pt x="682619" y="534913"/>
                    <a:pt x="682619" y="533419"/>
                  </a:cubicBezTo>
                  <a:cubicBezTo>
                    <a:pt x="682619" y="531925"/>
                    <a:pt x="681123" y="527442"/>
                    <a:pt x="681123" y="527442"/>
                  </a:cubicBezTo>
                  <a:cubicBezTo>
                    <a:pt x="681123" y="527442"/>
                    <a:pt x="679627" y="522959"/>
                    <a:pt x="679627" y="519971"/>
                  </a:cubicBezTo>
                  <a:cubicBezTo>
                    <a:pt x="679627" y="518477"/>
                    <a:pt x="678131" y="515489"/>
                    <a:pt x="678131" y="515489"/>
                  </a:cubicBezTo>
                  <a:cubicBezTo>
                    <a:pt x="678131" y="515489"/>
                    <a:pt x="676635" y="512500"/>
                    <a:pt x="676635" y="511006"/>
                  </a:cubicBezTo>
                  <a:cubicBezTo>
                    <a:pt x="676635" y="508018"/>
                    <a:pt x="676635" y="506524"/>
                    <a:pt x="676635" y="506524"/>
                  </a:cubicBezTo>
                  <a:cubicBezTo>
                    <a:pt x="676635" y="506524"/>
                    <a:pt x="678131" y="503535"/>
                    <a:pt x="681123" y="503535"/>
                  </a:cubicBezTo>
                  <a:cubicBezTo>
                    <a:pt x="682619" y="502041"/>
                    <a:pt x="684115" y="499053"/>
                    <a:pt x="684115" y="499053"/>
                  </a:cubicBezTo>
                  <a:cubicBezTo>
                    <a:pt x="684115" y="499053"/>
                    <a:pt x="684115" y="499053"/>
                    <a:pt x="690099" y="493076"/>
                  </a:cubicBezTo>
                  <a:cubicBezTo>
                    <a:pt x="690099" y="493076"/>
                    <a:pt x="690099" y="493076"/>
                    <a:pt x="684115" y="482617"/>
                  </a:cubicBezTo>
                  <a:cubicBezTo>
                    <a:pt x="684115" y="482617"/>
                    <a:pt x="684115" y="482617"/>
                    <a:pt x="681123" y="484111"/>
                  </a:cubicBezTo>
                  <a:cubicBezTo>
                    <a:pt x="681123" y="484111"/>
                    <a:pt x="681123" y="484111"/>
                    <a:pt x="678131" y="491582"/>
                  </a:cubicBezTo>
                  <a:cubicBezTo>
                    <a:pt x="678131" y="491582"/>
                    <a:pt x="678131" y="491582"/>
                    <a:pt x="672146" y="499053"/>
                  </a:cubicBezTo>
                  <a:cubicBezTo>
                    <a:pt x="672146" y="499053"/>
                    <a:pt x="672146" y="499053"/>
                    <a:pt x="667658" y="502041"/>
                  </a:cubicBezTo>
                  <a:cubicBezTo>
                    <a:pt x="667658" y="502041"/>
                    <a:pt x="667658" y="502041"/>
                    <a:pt x="666162" y="505029"/>
                  </a:cubicBezTo>
                  <a:cubicBezTo>
                    <a:pt x="666162" y="505029"/>
                    <a:pt x="666162" y="505029"/>
                    <a:pt x="669154" y="516983"/>
                  </a:cubicBezTo>
                  <a:cubicBezTo>
                    <a:pt x="669154" y="516983"/>
                    <a:pt x="669154" y="516983"/>
                    <a:pt x="675139" y="533419"/>
                  </a:cubicBezTo>
                  <a:cubicBezTo>
                    <a:pt x="675139" y="533419"/>
                    <a:pt x="675139" y="533419"/>
                    <a:pt x="669154" y="531925"/>
                  </a:cubicBezTo>
                  <a:cubicBezTo>
                    <a:pt x="669154" y="531925"/>
                    <a:pt x="669154" y="531925"/>
                    <a:pt x="660178" y="513994"/>
                  </a:cubicBezTo>
                  <a:cubicBezTo>
                    <a:pt x="660178" y="513994"/>
                    <a:pt x="660178" y="513994"/>
                    <a:pt x="649705" y="499053"/>
                  </a:cubicBezTo>
                  <a:cubicBezTo>
                    <a:pt x="649705" y="499053"/>
                    <a:pt x="649705" y="499053"/>
                    <a:pt x="646713" y="508018"/>
                  </a:cubicBezTo>
                  <a:cubicBezTo>
                    <a:pt x="646713" y="508018"/>
                    <a:pt x="646713" y="508018"/>
                    <a:pt x="643721" y="506524"/>
                  </a:cubicBezTo>
                  <a:cubicBezTo>
                    <a:pt x="643721" y="506524"/>
                    <a:pt x="643721" y="506524"/>
                    <a:pt x="639233" y="496064"/>
                  </a:cubicBezTo>
                  <a:cubicBezTo>
                    <a:pt x="639233" y="496064"/>
                    <a:pt x="639233" y="496064"/>
                    <a:pt x="633249" y="491582"/>
                  </a:cubicBezTo>
                  <a:cubicBezTo>
                    <a:pt x="633249" y="491582"/>
                    <a:pt x="633249" y="491582"/>
                    <a:pt x="618288" y="475146"/>
                  </a:cubicBezTo>
                  <a:cubicBezTo>
                    <a:pt x="618288" y="475146"/>
                    <a:pt x="618288" y="475146"/>
                    <a:pt x="618288" y="464687"/>
                  </a:cubicBezTo>
                  <a:cubicBezTo>
                    <a:pt x="618288" y="464687"/>
                    <a:pt x="618288" y="464687"/>
                    <a:pt x="615296" y="470664"/>
                  </a:cubicBezTo>
                  <a:cubicBezTo>
                    <a:pt x="615296" y="470664"/>
                    <a:pt x="615296" y="470664"/>
                    <a:pt x="607815" y="467675"/>
                  </a:cubicBezTo>
                  <a:cubicBezTo>
                    <a:pt x="607815" y="467675"/>
                    <a:pt x="607815" y="467675"/>
                    <a:pt x="591358" y="452734"/>
                  </a:cubicBezTo>
                  <a:cubicBezTo>
                    <a:pt x="591358" y="452734"/>
                    <a:pt x="591358" y="452734"/>
                    <a:pt x="580886" y="440780"/>
                  </a:cubicBezTo>
                  <a:cubicBezTo>
                    <a:pt x="580886" y="440780"/>
                    <a:pt x="580886" y="440780"/>
                    <a:pt x="574902" y="442274"/>
                  </a:cubicBezTo>
                  <a:cubicBezTo>
                    <a:pt x="574902" y="442274"/>
                    <a:pt x="574902" y="442274"/>
                    <a:pt x="561437" y="439286"/>
                  </a:cubicBezTo>
                  <a:cubicBezTo>
                    <a:pt x="561437" y="439286"/>
                    <a:pt x="561437" y="439286"/>
                    <a:pt x="552461" y="430321"/>
                  </a:cubicBezTo>
                  <a:cubicBezTo>
                    <a:pt x="552461" y="430321"/>
                    <a:pt x="552461" y="430321"/>
                    <a:pt x="552461" y="419862"/>
                  </a:cubicBezTo>
                  <a:cubicBezTo>
                    <a:pt x="552461" y="419862"/>
                    <a:pt x="552461" y="419862"/>
                    <a:pt x="547972" y="422850"/>
                  </a:cubicBezTo>
                  <a:cubicBezTo>
                    <a:pt x="547972" y="422850"/>
                    <a:pt x="547972" y="422850"/>
                    <a:pt x="530020" y="422850"/>
                  </a:cubicBezTo>
                  <a:cubicBezTo>
                    <a:pt x="530020" y="422850"/>
                    <a:pt x="530020" y="422850"/>
                    <a:pt x="521043" y="421356"/>
                  </a:cubicBezTo>
                  <a:cubicBezTo>
                    <a:pt x="521043" y="421356"/>
                    <a:pt x="521043" y="421356"/>
                    <a:pt x="510571" y="418368"/>
                  </a:cubicBezTo>
                  <a:cubicBezTo>
                    <a:pt x="510571" y="418368"/>
                    <a:pt x="510571" y="418368"/>
                    <a:pt x="491122" y="416873"/>
                  </a:cubicBezTo>
                  <a:cubicBezTo>
                    <a:pt x="491122" y="416873"/>
                    <a:pt x="491122" y="416873"/>
                    <a:pt x="471673" y="421356"/>
                  </a:cubicBezTo>
                  <a:cubicBezTo>
                    <a:pt x="471673" y="421356"/>
                    <a:pt x="471673" y="421356"/>
                    <a:pt x="458208" y="424344"/>
                  </a:cubicBezTo>
                  <a:cubicBezTo>
                    <a:pt x="458208" y="424344"/>
                    <a:pt x="458208" y="424344"/>
                    <a:pt x="461200" y="412391"/>
                  </a:cubicBezTo>
                  <a:cubicBezTo>
                    <a:pt x="461200" y="412391"/>
                    <a:pt x="461200" y="412391"/>
                    <a:pt x="456712" y="415379"/>
                  </a:cubicBezTo>
                  <a:cubicBezTo>
                    <a:pt x="456712" y="415379"/>
                    <a:pt x="456712" y="415379"/>
                    <a:pt x="449232" y="410897"/>
                  </a:cubicBezTo>
                  <a:cubicBezTo>
                    <a:pt x="449232" y="410897"/>
                    <a:pt x="449232" y="410897"/>
                    <a:pt x="443247" y="407908"/>
                  </a:cubicBezTo>
                  <a:cubicBezTo>
                    <a:pt x="443247" y="407908"/>
                    <a:pt x="443247" y="407908"/>
                    <a:pt x="437263" y="407908"/>
                  </a:cubicBezTo>
                  <a:cubicBezTo>
                    <a:pt x="437263" y="407908"/>
                    <a:pt x="437263" y="407908"/>
                    <a:pt x="432775" y="407908"/>
                  </a:cubicBezTo>
                  <a:cubicBezTo>
                    <a:pt x="432775" y="407908"/>
                    <a:pt x="432775" y="407908"/>
                    <a:pt x="425294" y="412391"/>
                  </a:cubicBezTo>
                  <a:cubicBezTo>
                    <a:pt x="425294" y="412391"/>
                    <a:pt x="425294" y="412391"/>
                    <a:pt x="419310" y="415379"/>
                  </a:cubicBezTo>
                  <a:cubicBezTo>
                    <a:pt x="419310" y="415379"/>
                    <a:pt x="419310" y="415379"/>
                    <a:pt x="413326" y="422850"/>
                  </a:cubicBezTo>
                  <a:cubicBezTo>
                    <a:pt x="413326" y="422850"/>
                    <a:pt x="413326" y="422850"/>
                    <a:pt x="410334" y="425838"/>
                  </a:cubicBezTo>
                  <a:cubicBezTo>
                    <a:pt x="410334" y="425838"/>
                    <a:pt x="410334" y="425838"/>
                    <a:pt x="402853" y="424344"/>
                  </a:cubicBezTo>
                  <a:cubicBezTo>
                    <a:pt x="402853" y="424344"/>
                    <a:pt x="402853" y="424344"/>
                    <a:pt x="410334" y="418368"/>
                  </a:cubicBezTo>
                  <a:cubicBezTo>
                    <a:pt x="410334" y="418368"/>
                    <a:pt x="410334" y="418368"/>
                    <a:pt x="419310" y="409403"/>
                  </a:cubicBezTo>
                  <a:cubicBezTo>
                    <a:pt x="419310" y="409403"/>
                    <a:pt x="419310" y="409403"/>
                    <a:pt x="425294" y="403426"/>
                  </a:cubicBezTo>
                  <a:cubicBezTo>
                    <a:pt x="425294" y="403426"/>
                    <a:pt x="425294" y="403426"/>
                    <a:pt x="429783" y="397449"/>
                  </a:cubicBezTo>
                  <a:cubicBezTo>
                    <a:pt x="429783" y="397449"/>
                    <a:pt x="429783" y="397449"/>
                    <a:pt x="426791" y="397449"/>
                  </a:cubicBezTo>
                  <a:cubicBezTo>
                    <a:pt x="426791" y="397449"/>
                    <a:pt x="426791" y="397449"/>
                    <a:pt x="420806" y="394461"/>
                  </a:cubicBezTo>
                  <a:cubicBezTo>
                    <a:pt x="420806" y="394461"/>
                    <a:pt x="420806" y="394461"/>
                    <a:pt x="420806" y="384002"/>
                  </a:cubicBezTo>
                  <a:cubicBezTo>
                    <a:pt x="420806" y="384002"/>
                    <a:pt x="420806" y="384002"/>
                    <a:pt x="414822" y="388484"/>
                  </a:cubicBezTo>
                  <a:cubicBezTo>
                    <a:pt x="414822" y="388484"/>
                    <a:pt x="414822" y="388484"/>
                    <a:pt x="413326" y="389978"/>
                  </a:cubicBezTo>
                  <a:cubicBezTo>
                    <a:pt x="413326" y="389978"/>
                    <a:pt x="413326" y="389978"/>
                    <a:pt x="402853" y="389978"/>
                  </a:cubicBezTo>
                  <a:cubicBezTo>
                    <a:pt x="402853" y="389978"/>
                    <a:pt x="402853" y="389978"/>
                    <a:pt x="393877" y="388484"/>
                  </a:cubicBezTo>
                  <a:cubicBezTo>
                    <a:pt x="393877" y="388484"/>
                    <a:pt x="393877" y="388484"/>
                    <a:pt x="389389" y="392967"/>
                  </a:cubicBezTo>
                  <a:cubicBezTo>
                    <a:pt x="389389" y="392967"/>
                    <a:pt x="389389" y="392967"/>
                    <a:pt x="386397" y="401932"/>
                  </a:cubicBezTo>
                  <a:cubicBezTo>
                    <a:pt x="386397" y="401932"/>
                    <a:pt x="386397" y="401932"/>
                    <a:pt x="392381" y="409403"/>
                  </a:cubicBezTo>
                  <a:cubicBezTo>
                    <a:pt x="392381" y="409403"/>
                    <a:pt x="392381" y="409403"/>
                    <a:pt x="389389" y="421356"/>
                  </a:cubicBezTo>
                  <a:cubicBezTo>
                    <a:pt x="389389" y="421356"/>
                    <a:pt x="389389" y="421356"/>
                    <a:pt x="381908" y="428827"/>
                  </a:cubicBezTo>
                  <a:cubicBezTo>
                    <a:pt x="381908" y="428827"/>
                    <a:pt x="381908" y="428827"/>
                    <a:pt x="374428" y="428827"/>
                  </a:cubicBezTo>
                  <a:cubicBezTo>
                    <a:pt x="374428" y="428827"/>
                    <a:pt x="374428" y="428827"/>
                    <a:pt x="365452" y="428827"/>
                  </a:cubicBezTo>
                  <a:cubicBezTo>
                    <a:pt x="365452" y="428827"/>
                    <a:pt x="365452" y="428827"/>
                    <a:pt x="362459" y="439286"/>
                  </a:cubicBezTo>
                  <a:cubicBezTo>
                    <a:pt x="362459" y="439286"/>
                    <a:pt x="362459" y="439286"/>
                    <a:pt x="350491" y="443769"/>
                  </a:cubicBezTo>
                  <a:cubicBezTo>
                    <a:pt x="350491" y="443769"/>
                    <a:pt x="350491" y="443769"/>
                    <a:pt x="348995" y="446757"/>
                  </a:cubicBezTo>
                  <a:cubicBezTo>
                    <a:pt x="348995" y="446757"/>
                    <a:pt x="348995" y="446757"/>
                    <a:pt x="338522" y="454228"/>
                  </a:cubicBezTo>
                  <a:cubicBezTo>
                    <a:pt x="338522" y="454228"/>
                    <a:pt x="338522" y="454228"/>
                    <a:pt x="328050" y="457216"/>
                  </a:cubicBezTo>
                  <a:cubicBezTo>
                    <a:pt x="328050" y="457216"/>
                    <a:pt x="328050" y="457216"/>
                    <a:pt x="322065" y="458710"/>
                  </a:cubicBezTo>
                  <a:cubicBezTo>
                    <a:pt x="322065" y="458710"/>
                    <a:pt x="322065" y="458710"/>
                    <a:pt x="319073" y="454228"/>
                  </a:cubicBezTo>
                  <a:cubicBezTo>
                    <a:pt x="319073" y="454228"/>
                    <a:pt x="319073" y="454228"/>
                    <a:pt x="317577" y="451239"/>
                  </a:cubicBezTo>
                  <a:cubicBezTo>
                    <a:pt x="317577" y="451239"/>
                    <a:pt x="317577" y="451239"/>
                    <a:pt x="325058" y="448251"/>
                  </a:cubicBezTo>
                  <a:cubicBezTo>
                    <a:pt x="325058" y="448251"/>
                    <a:pt x="325058" y="448251"/>
                    <a:pt x="331042" y="440780"/>
                  </a:cubicBezTo>
                  <a:cubicBezTo>
                    <a:pt x="331042" y="440780"/>
                    <a:pt x="331042" y="440780"/>
                    <a:pt x="323561" y="440780"/>
                  </a:cubicBezTo>
                  <a:cubicBezTo>
                    <a:pt x="323561" y="440780"/>
                    <a:pt x="323561" y="440780"/>
                    <a:pt x="320569" y="436298"/>
                  </a:cubicBezTo>
                  <a:cubicBezTo>
                    <a:pt x="320569" y="436298"/>
                    <a:pt x="320569" y="436298"/>
                    <a:pt x="328050" y="425838"/>
                  </a:cubicBezTo>
                  <a:cubicBezTo>
                    <a:pt x="328050" y="425838"/>
                    <a:pt x="328050" y="425838"/>
                    <a:pt x="331042" y="415379"/>
                  </a:cubicBezTo>
                  <a:cubicBezTo>
                    <a:pt x="331042" y="415379"/>
                    <a:pt x="331042" y="415379"/>
                    <a:pt x="335530" y="400438"/>
                  </a:cubicBezTo>
                  <a:cubicBezTo>
                    <a:pt x="335530" y="400438"/>
                    <a:pt x="335530" y="400438"/>
                    <a:pt x="343010" y="391473"/>
                  </a:cubicBezTo>
                  <a:cubicBezTo>
                    <a:pt x="343010" y="391473"/>
                    <a:pt x="343010" y="391473"/>
                    <a:pt x="369940" y="394461"/>
                  </a:cubicBezTo>
                  <a:cubicBezTo>
                    <a:pt x="369940" y="394461"/>
                    <a:pt x="369940" y="394461"/>
                    <a:pt x="365452" y="388484"/>
                  </a:cubicBezTo>
                  <a:cubicBezTo>
                    <a:pt x="365452" y="388484"/>
                    <a:pt x="365452" y="388484"/>
                    <a:pt x="357971" y="386990"/>
                  </a:cubicBezTo>
                  <a:cubicBezTo>
                    <a:pt x="357971" y="386990"/>
                    <a:pt x="357971" y="386990"/>
                    <a:pt x="344507" y="381013"/>
                  </a:cubicBezTo>
                  <a:cubicBezTo>
                    <a:pt x="344507" y="381013"/>
                    <a:pt x="344507" y="381013"/>
                    <a:pt x="334034" y="385496"/>
                  </a:cubicBezTo>
                  <a:cubicBezTo>
                    <a:pt x="334034" y="385496"/>
                    <a:pt x="334034" y="385496"/>
                    <a:pt x="325058" y="392967"/>
                  </a:cubicBezTo>
                  <a:cubicBezTo>
                    <a:pt x="325058" y="392967"/>
                    <a:pt x="325058" y="392967"/>
                    <a:pt x="316081" y="400438"/>
                  </a:cubicBezTo>
                  <a:cubicBezTo>
                    <a:pt x="316081" y="400438"/>
                    <a:pt x="316081" y="400438"/>
                    <a:pt x="311593" y="409403"/>
                  </a:cubicBezTo>
                  <a:cubicBezTo>
                    <a:pt x="311593" y="409403"/>
                    <a:pt x="311593" y="409403"/>
                    <a:pt x="310097" y="416873"/>
                  </a:cubicBezTo>
                  <a:cubicBezTo>
                    <a:pt x="310097" y="416873"/>
                    <a:pt x="310097" y="416873"/>
                    <a:pt x="304113" y="416873"/>
                  </a:cubicBezTo>
                  <a:cubicBezTo>
                    <a:pt x="304113" y="416873"/>
                    <a:pt x="304113" y="416873"/>
                    <a:pt x="304113" y="419862"/>
                  </a:cubicBezTo>
                  <a:cubicBezTo>
                    <a:pt x="304113" y="419862"/>
                    <a:pt x="304113" y="419862"/>
                    <a:pt x="307105" y="425838"/>
                  </a:cubicBezTo>
                  <a:cubicBezTo>
                    <a:pt x="307105" y="425838"/>
                    <a:pt x="307105" y="425838"/>
                    <a:pt x="305609" y="430321"/>
                  </a:cubicBezTo>
                  <a:cubicBezTo>
                    <a:pt x="305609" y="430321"/>
                    <a:pt x="305609" y="430321"/>
                    <a:pt x="301120" y="434803"/>
                  </a:cubicBezTo>
                  <a:cubicBezTo>
                    <a:pt x="301120" y="434803"/>
                    <a:pt x="301120" y="434803"/>
                    <a:pt x="290648" y="440780"/>
                  </a:cubicBezTo>
                  <a:cubicBezTo>
                    <a:pt x="290648" y="440780"/>
                    <a:pt x="290648" y="440780"/>
                    <a:pt x="284664" y="445263"/>
                  </a:cubicBezTo>
                  <a:cubicBezTo>
                    <a:pt x="284664" y="445263"/>
                    <a:pt x="284664" y="445263"/>
                    <a:pt x="277183" y="452734"/>
                  </a:cubicBezTo>
                  <a:cubicBezTo>
                    <a:pt x="277183" y="452734"/>
                    <a:pt x="277183" y="452734"/>
                    <a:pt x="275687" y="460204"/>
                  </a:cubicBezTo>
                  <a:cubicBezTo>
                    <a:pt x="275687" y="460204"/>
                    <a:pt x="275687" y="460204"/>
                    <a:pt x="286160" y="463193"/>
                  </a:cubicBezTo>
                  <a:cubicBezTo>
                    <a:pt x="286160" y="463193"/>
                    <a:pt x="286160" y="463193"/>
                    <a:pt x="287656" y="473652"/>
                  </a:cubicBezTo>
                  <a:cubicBezTo>
                    <a:pt x="287656" y="473652"/>
                    <a:pt x="287656" y="473652"/>
                    <a:pt x="283168" y="479629"/>
                  </a:cubicBezTo>
                  <a:cubicBezTo>
                    <a:pt x="283168" y="479629"/>
                    <a:pt x="283168" y="479629"/>
                    <a:pt x="275687" y="484111"/>
                  </a:cubicBezTo>
                  <a:cubicBezTo>
                    <a:pt x="275687" y="484111"/>
                    <a:pt x="275687" y="484111"/>
                    <a:pt x="266711" y="496064"/>
                  </a:cubicBezTo>
                  <a:cubicBezTo>
                    <a:pt x="266711" y="496064"/>
                    <a:pt x="266711" y="496064"/>
                    <a:pt x="253246" y="505029"/>
                  </a:cubicBezTo>
                  <a:cubicBezTo>
                    <a:pt x="253246" y="505029"/>
                    <a:pt x="253246" y="505029"/>
                    <a:pt x="226317" y="518477"/>
                  </a:cubicBezTo>
                  <a:cubicBezTo>
                    <a:pt x="226317" y="518477"/>
                    <a:pt x="226317" y="518477"/>
                    <a:pt x="224821" y="530430"/>
                  </a:cubicBezTo>
                  <a:cubicBezTo>
                    <a:pt x="224821" y="530430"/>
                    <a:pt x="224821" y="530430"/>
                    <a:pt x="214348" y="534913"/>
                  </a:cubicBezTo>
                  <a:cubicBezTo>
                    <a:pt x="214348" y="534913"/>
                    <a:pt x="214348" y="534913"/>
                    <a:pt x="203876" y="540890"/>
                  </a:cubicBezTo>
                  <a:cubicBezTo>
                    <a:pt x="203876" y="540890"/>
                    <a:pt x="203876" y="540890"/>
                    <a:pt x="190411" y="545372"/>
                  </a:cubicBezTo>
                  <a:cubicBezTo>
                    <a:pt x="190411" y="545372"/>
                    <a:pt x="190411" y="545372"/>
                    <a:pt x="185923" y="548360"/>
                  </a:cubicBezTo>
                  <a:cubicBezTo>
                    <a:pt x="185923" y="548360"/>
                    <a:pt x="185923" y="548360"/>
                    <a:pt x="179939" y="552843"/>
                  </a:cubicBezTo>
                  <a:cubicBezTo>
                    <a:pt x="179939" y="552843"/>
                    <a:pt x="179939" y="552843"/>
                    <a:pt x="175450" y="557325"/>
                  </a:cubicBezTo>
                  <a:cubicBezTo>
                    <a:pt x="175450" y="557325"/>
                    <a:pt x="175450" y="557325"/>
                    <a:pt x="172458" y="566290"/>
                  </a:cubicBezTo>
                  <a:cubicBezTo>
                    <a:pt x="172458" y="566290"/>
                    <a:pt x="172458" y="566290"/>
                    <a:pt x="164978" y="567785"/>
                  </a:cubicBezTo>
                  <a:cubicBezTo>
                    <a:pt x="164978" y="567785"/>
                    <a:pt x="164978" y="567785"/>
                    <a:pt x="154505" y="570773"/>
                  </a:cubicBezTo>
                  <a:cubicBezTo>
                    <a:pt x="154505" y="570773"/>
                    <a:pt x="154505" y="570773"/>
                    <a:pt x="147025" y="570773"/>
                  </a:cubicBezTo>
                  <a:cubicBezTo>
                    <a:pt x="147025" y="570773"/>
                    <a:pt x="147025" y="570773"/>
                    <a:pt x="139545" y="573761"/>
                  </a:cubicBezTo>
                  <a:cubicBezTo>
                    <a:pt x="139545" y="573761"/>
                    <a:pt x="139545" y="573761"/>
                    <a:pt x="129072" y="579738"/>
                  </a:cubicBezTo>
                  <a:cubicBezTo>
                    <a:pt x="129072" y="579738"/>
                    <a:pt x="129072" y="579738"/>
                    <a:pt x="132064" y="587209"/>
                  </a:cubicBezTo>
                  <a:cubicBezTo>
                    <a:pt x="132064" y="587209"/>
                    <a:pt x="132064" y="587209"/>
                    <a:pt x="129072" y="588703"/>
                  </a:cubicBezTo>
                  <a:cubicBezTo>
                    <a:pt x="129072" y="588703"/>
                    <a:pt x="129072" y="588703"/>
                    <a:pt x="121592" y="584220"/>
                  </a:cubicBezTo>
                  <a:cubicBezTo>
                    <a:pt x="121592" y="584220"/>
                    <a:pt x="121592" y="584220"/>
                    <a:pt x="114111" y="581232"/>
                  </a:cubicBezTo>
                  <a:cubicBezTo>
                    <a:pt x="114111" y="581232"/>
                    <a:pt x="114111" y="581232"/>
                    <a:pt x="108127" y="572267"/>
                  </a:cubicBezTo>
                  <a:cubicBezTo>
                    <a:pt x="108127" y="572267"/>
                    <a:pt x="108127" y="572267"/>
                    <a:pt x="106631" y="575255"/>
                  </a:cubicBezTo>
                  <a:cubicBezTo>
                    <a:pt x="106631" y="575255"/>
                    <a:pt x="106631" y="575255"/>
                    <a:pt x="106631" y="587209"/>
                  </a:cubicBezTo>
                  <a:cubicBezTo>
                    <a:pt x="106631" y="587209"/>
                    <a:pt x="106631" y="587209"/>
                    <a:pt x="97655" y="587209"/>
                  </a:cubicBezTo>
                  <a:cubicBezTo>
                    <a:pt x="97655" y="587209"/>
                    <a:pt x="97655" y="587209"/>
                    <a:pt x="97655" y="591691"/>
                  </a:cubicBezTo>
                  <a:cubicBezTo>
                    <a:pt x="97655" y="591691"/>
                    <a:pt x="97655" y="591691"/>
                    <a:pt x="88678" y="591691"/>
                  </a:cubicBezTo>
                  <a:cubicBezTo>
                    <a:pt x="88678" y="591691"/>
                    <a:pt x="88678" y="591691"/>
                    <a:pt x="88678" y="590197"/>
                  </a:cubicBezTo>
                  <a:cubicBezTo>
                    <a:pt x="88678" y="588703"/>
                    <a:pt x="84190" y="588703"/>
                    <a:pt x="84190" y="588703"/>
                  </a:cubicBezTo>
                  <a:cubicBezTo>
                    <a:pt x="84190" y="588703"/>
                    <a:pt x="84190" y="588703"/>
                    <a:pt x="78206" y="588703"/>
                  </a:cubicBezTo>
                  <a:cubicBezTo>
                    <a:pt x="78206" y="588703"/>
                    <a:pt x="78206" y="588703"/>
                    <a:pt x="70725" y="590197"/>
                  </a:cubicBezTo>
                  <a:cubicBezTo>
                    <a:pt x="70725" y="590197"/>
                    <a:pt x="70725" y="590197"/>
                    <a:pt x="61749" y="599162"/>
                  </a:cubicBezTo>
                  <a:cubicBezTo>
                    <a:pt x="61749" y="599162"/>
                    <a:pt x="61749" y="599162"/>
                    <a:pt x="45292" y="599162"/>
                  </a:cubicBezTo>
                  <a:cubicBezTo>
                    <a:pt x="45292" y="599162"/>
                    <a:pt x="45292" y="599162"/>
                    <a:pt x="30331" y="599162"/>
                  </a:cubicBezTo>
                  <a:cubicBezTo>
                    <a:pt x="30331" y="599162"/>
                    <a:pt x="30331" y="599162"/>
                    <a:pt x="30331" y="593185"/>
                  </a:cubicBezTo>
                  <a:cubicBezTo>
                    <a:pt x="30331" y="593185"/>
                    <a:pt x="30331" y="593185"/>
                    <a:pt x="40804" y="581232"/>
                  </a:cubicBezTo>
                  <a:cubicBezTo>
                    <a:pt x="40804" y="581232"/>
                    <a:pt x="40804" y="581232"/>
                    <a:pt x="58757" y="581232"/>
                  </a:cubicBezTo>
                  <a:cubicBezTo>
                    <a:pt x="58757" y="581232"/>
                    <a:pt x="58757" y="581232"/>
                    <a:pt x="66237" y="581232"/>
                  </a:cubicBezTo>
                  <a:cubicBezTo>
                    <a:pt x="66237" y="581232"/>
                    <a:pt x="66237" y="581232"/>
                    <a:pt x="73717" y="576750"/>
                  </a:cubicBezTo>
                  <a:cubicBezTo>
                    <a:pt x="73717" y="576750"/>
                    <a:pt x="73717" y="576750"/>
                    <a:pt x="84190" y="573761"/>
                  </a:cubicBezTo>
                  <a:cubicBezTo>
                    <a:pt x="84190" y="573761"/>
                    <a:pt x="84190" y="573761"/>
                    <a:pt x="88678" y="570773"/>
                  </a:cubicBezTo>
                  <a:cubicBezTo>
                    <a:pt x="88678" y="570773"/>
                    <a:pt x="88678" y="570773"/>
                    <a:pt x="93166" y="563302"/>
                  </a:cubicBezTo>
                  <a:cubicBezTo>
                    <a:pt x="93166" y="563302"/>
                    <a:pt x="93166" y="563302"/>
                    <a:pt x="102143" y="558820"/>
                  </a:cubicBezTo>
                  <a:cubicBezTo>
                    <a:pt x="102143" y="558820"/>
                    <a:pt x="102143" y="558820"/>
                    <a:pt x="115607" y="557325"/>
                  </a:cubicBezTo>
                  <a:cubicBezTo>
                    <a:pt x="115607" y="557325"/>
                    <a:pt x="115607" y="557325"/>
                    <a:pt x="123088" y="557325"/>
                  </a:cubicBezTo>
                  <a:cubicBezTo>
                    <a:pt x="123088" y="557325"/>
                    <a:pt x="123088" y="557325"/>
                    <a:pt x="129072" y="563302"/>
                  </a:cubicBezTo>
                  <a:cubicBezTo>
                    <a:pt x="129072" y="563302"/>
                    <a:pt x="129072" y="563302"/>
                    <a:pt x="135056" y="558820"/>
                  </a:cubicBezTo>
                  <a:cubicBezTo>
                    <a:pt x="135056" y="558820"/>
                    <a:pt x="135056" y="558820"/>
                    <a:pt x="141041" y="549855"/>
                  </a:cubicBezTo>
                  <a:cubicBezTo>
                    <a:pt x="141041" y="549855"/>
                    <a:pt x="141041" y="549855"/>
                    <a:pt x="148521" y="542384"/>
                  </a:cubicBezTo>
                  <a:cubicBezTo>
                    <a:pt x="148521" y="542384"/>
                    <a:pt x="148521" y="542384"/>
                    <a:pt x="156001" y="537901"/>
                  </a:cubicBezTo>
                  <a:cubicBezTo>
                    <a:pt x="156001" y="537901"/>
                    <a:pt x="156001" y="537901"/>
                    <a:pt x="170962" y="534913"/>
                  </a:cubicBezTo>
                  <a:cubicBezTo>
                    <a:pt x="170962" y="534913"/>
                    <a:pt x="170962" y="534913"/>
                    <a:pt x="176946" y="528936"/>
                  </a:cubicBezTo>
                  <a:cubicBezTo>
                    <a:pt x="176946" y="528936"/>
                    <a:pt x="176946" y="528936"/>
                    <a:pt x="184427" y="521465"/>
                  </a:cubicBezTo>
                  <a:cubicBezTo>
                    <a:pt x="184427" y="521465"/>
                    <a:pt x="184427" y="521465"/>
                    <a:pt x="193403" y="513994"/>
                  </a:cubicBezTo>
                  <a:cubicBezTo>
                    <a:pt x="193403" y="513994"/>
                    <a:pt x="193403" y="513994"/>
                    <a:pt x="200884" y="509512"/>
                  </a:cubicBezTo>
                  <a:cubicBezTo>
                    <a:pt x="200884" y="509512"/>
                    <a:pt x="200884" y="509512"/>
                    <a:pt x="203876" y="500547"/>
                  </a:cubicBezTo>
                  <a:cubicBezTo>
                    <a:pt x="203876" y="500547"/>
                    <a:pt x="203876" y="500547"/>
                    <a:pt x="205372" y="487099"/>
                  </a:cubicBezTo>
                  <a:cubicBezTo>
                    <a:pt x="205372" y="487099"/>
                    <a:pt x="205372" y="487099"/>
                    <a:pt x="208364" y="478134"/>
                  </a:cubicBezTo>
                  <a:cubicBezTo>
                    <a:pt x="208364" y="478134"/>
                    <a:pt x="208364" y="478134"/>
                    <a:pt x="209860" y="475146"/>
                  </a:cubicBezTo>
                  <a:cubicBezTo>
                    <a:pt x="209860" y="475146"/>
                    <a:pt x="209860" y="475146"/>
                    <a:pt x="217340" y="464687"/>
                  </a:cubicBezTo>
                  <a:cubicBezTo>
                    <a:pt x="217340" y="464687"/>
                    <a:pt x="217340" y="464687"/>
                    <a:pt x="212852" y="464687"/>
                  </a:cubicBezTo>
                  <a:cubicBezTo>
                    <a:pt x="212852" y="464687"/>
                    <a:pt x="212852" y="464687"/>
                    <a:pt x="205372" y="466181"/>
                  </a:cubicBezTo>
                  <a:cubicBezTo>
                    <a:pt x="205372" y="466181"/>
                    <a:pt x="205372" y="466181"/>
                    <a:pt x="200884" y="466181"/>
                  </a:cubicBezTo>
                  <a:cubicBezTo>
                    <a:pt x="200884" y="466181"/>
                    <a:pt x="200884" y="466181"/>
                    <a:pt x="193403" y="464687"/>
                  </a:cubicBezTo>
                  <a:cubicBezTo>
                    <a:pt x="193403" y="464687"/>
                    <a:pt x="193403" y="464687"/>
                    <a:pt x="190411" y="461699"/>
                  </a:cubicBezTo>
                  <a:cubicBezTo>
                    <a:pt x="190411" y="461699"/>
                    <a:pt x="190411" y="461699"/>
                    <a:pt x="197891" y="454228"/>
                  </a:cubicBezTo>
                  <a:cubicBezTo>
                    <a:pt x="197891" y="454228"/>
                    <a:pt x="197891" y="454228"/>
                    <a:pt x="190411" y="455722"/>
                  </a:cubicBezTo>
                  <a:cubicBezTo>
                    <a:pt x="190411" y="455722"/>
                    <a:pt x="190411" y="455722"/>
                    <a:pt x="185923" y="460204"/>
                  </a:cubicBezTo>
                  <a:cubicBezTo>
                    <a:pt x="185923" y="460204"/>
                    <a:pt x="185923" y="460204"/>
                    <a:pt x="182931" y="470664"/>
                  </a:cubicBezTo>
                  <a:cubicBezTo>
                    <a:pt x="182931" y="470664"/>
                    <a:pt x="182931" y="470664"/>
                    <a:pt x="178442" y="475146"/>
                  </a:cubicBezTo>
                  <a:cubicBezTo>
                    <a:pt x="178442" y="475146"/>
                    <a:pt x="178442" y="475146"/>
                    <a:pt x="176946" y="470664"/>
                  </a:cubicBezTo>
                  <a:cubicBezTo>
                    <a:pt x="176946" y="470664"/>
                    <a:pt x="176946" y="470664"/>
                    <a:pt x="172458" y="464687"/>
                  </a:cubicBezTo>
                  <a:cubicBezTo>
                    <a:pt x="172458" y="464687"/>
                    <a:pt x="172458" y="464687"/>
                    <a:pt x="164978" y="457216"/>
                  </a:cubicBezTo>
                  <a:cubicBezTo>
                    <a:pt x="164978" y="457216"/>
                    <a:pt x="164978" y="457216"/>
                    <a:pt x="153009" y="449745"/>
                  </a:cubicBezTo>
                  <a:cubicBezTo>
                    <a:pt x="153009" y="449745"/>
                    <a:pt x="153009" y="449745"/>
                    <a:pt x="150017" y="449745"/>
                  </a:cubicBezTo>
                  <a:cubicBezTo>
                    <a:pt x="150017" y="449745"/>
                    <a:pt x="150017" y="449745"/>
                    <a:pt x="139545" y="457216"/>
                  </a:cubicBezTo>
                  <a:cubicBezTo>
                    <a:pt x="139545" y="457216"/>
                    <a:pt x="139545" y="457216"/>
                    <a:pt x="133560" y="457216"/>
                  </a:cubicBezTo>
                  <a:cubicBezTo>
                    <a:pt x="133560" y="457216"/>
                    <a:pt x="133560" y="457216"/>
                    <a:pt x="124584" y="457216"/>
                  </a:cubicBezTo>
                  <a:cubicBezTo>
                    <a:pt x="124584" y="457216"/>
                    <a:pt x="124584" y="457216"/>
                    <a:pt x="126080" y="437792"/>
                  </a:cubicBezTo>
                  <a:cubicBezTo>
                    <a:pt x="126080" y="437792"/>
                    <a:pt x="126080" y="437792"/>
                    <a:pt x="127576" y="431815"/>
                  </a:cubicBezTo>
                  <a:cubicBezTo>
                    <a:pt x="127576" y="431815"/>
                    <a:pt x="127576" y="431815"/>
                    <a:pt x="132064" y="425838"/>
                  </a:cubicBezTo>
                  <a:cubicBezTo>
                    <a:pt x="132064" y="425838"/>
                    <a:pt x="132064" y="425838"/>
                    <a:pt x="132064" y="418368"/>
                  </a:cubicBezTo>
                  <a:cubicBezTo>
                    <a:pt x="132064" y="418368"/>
                    <a:pt x="132064" y="418368"/>
                    <a:pt x="130568" y="406414"/>
                  </a:cubicBezTo>
                  <a:cubicBezTo>
                    <a:pt x="130568" y="406414"/>
                    <a:pt x="130568" y="406414"/>
                    <a:pt x="127576" y="394461"/>
                  </a:cubicBezTo>
                  <a:cubicBezTo>
                    <a:pt x="127576" y="394461"/>
                    <a:pt x="127576" y="394461"/>
                    <a:pt x="124584" y="397449"/>
                  </a:cubicBezTo>
                  <a:cubicBezTo>
                    <a:pt x="124584" y="397449"/>
                    <a:pt x="124584" y="397449"/>
                    <a:pt x="118600" y="403426"/>
                  </a:cubicBezTo>
                  <a:cubicBezTo>
                    <a:pt x="118600" y="403426"/>
                    <a:pt x="118600" y="403426"/>
                    <a:pt x="114111" y="406414"/>
                  </a:cubicBezTo>
                  <a:cubicBezTo>
                    <a:pt x="114111" y="406414"/>
                    <a:pt x="114111" y="406414"/>
                    <a:pt x="109623" y="406414"/>
                  </a:cubicBezTo>
                  <a:cubicBezTo>
                    <a:pt x="109623" y="406414"/>
                    <a:pt x="109623" y="406414"/>
                    <a:pt x="105135" y="401932"/>
                  </a:cubicBezTo>
                  <a:cubicBezTo>
                    <a:pt x="105135" y="401932"/>
                    <a:pt x="105135" y="401932"/>
                    <a:pt x="102143" y="401932"/>
                  </a:cubicBezTo>
                  <a:cubicBezTo>
                    <a:pt x="102143" y="401932"/>
                    <a:pt x="102143" y="401932"/>
                    <a:pt x="96158" y="398943"/>
                  </a:cubicBezTo>
                  <a:cubicBezTo>
                    <a:pt x="96158" y="398943"/>
                    <a:pt x="96158" y="398943"/>
                    <a:pt x="91670" y="394461"/>
                  </a:cubicBezTo>
                  <a:cubicBezTo>
                    <a:pt x="91670" y="394461"/>
                    <a:pt x="91670" y="394461"/>
                    <a:pt x="87182" y="391473"/>
                  </a:cubicBezTo>
                  <a:cubicBezTo>
                    <a:pt x="87182" y="391473"/>
                    <a:pt x="87182" y="391473"/>
                    <a:pt x="82694" y="386990"/>
                  </a:cubicBezTo>
                  <a:cubicBezTo>
                    <a:pt x="82694" y="386990"/>
                    <a:pt x="82694" y="386990"/>
                    <a:pt x="81198" y="382508"/>
                  </a:cubicBezTo>
                  <a:cubicBezTo>
                    <a:pt x="81198" y="382508"/>
                    <a:pt x="81198" y="382508"/>
                    <a:pt x="79702" y="372048"/>
                  </a:cubicBezTo>
                  <a:cubicBezTo>
                    <a:pt x="79702" y="372048"/>
                    <a:pt x="79702" y="372048"/>
                    <a:pt x="85686" y="367566"/>
                  </a:cubicBezTo>
                  <a:cubicBezTo>
                    <a:pt x="85686" y="367566"/>
                    <a:pt x="85686" y="367566"/>
                    <a:pt x="91670" y="367566"/>
                  </a:cubicBezTo>
                  <a:cubicBezTo>
                    <a:pt x="91670" y="367566"/>
                    <a:pt x="91670" y="367566"/>
                    <a:pt x="99151" y="367566"/>
                  </a:cubicBezTo>
                  <a:cubicBezTo>
                    <a:pt x="99151" y="367566"/>
                    <a:pt x="99151" y="367566"/>
                    <a:pt x="106631" y="372048"/>
                  </a:cubicBezTo>
                  <a:cubicBezTo>
                    <a:pt x="106631" y="372048"/>
                    <a:pt x="106631" y="372048"/>
                    <a:pt x="109623" y="364578"/>
                  </a:cubicBezTo>
                  <a:cubicBezTo>
                    <a:pt x="109623" y="364578"/>
                    <a:pt x="109623" y="364578"/>
                    <a:pt x="105135" y="360095"/>
                  </a:cubicBezTo>
                  <a:cubicBezTo>
                    <a:pt x="105135" y="360095"/>
                    <a:pt x="105135" y="360095"/>
                    <a:pt x="103639" y="360095"/>
                  </a:cubicBezTo>
                  <a:cubicBezTo>
                    <a:pt x="103639" y="360095"/>
                    <a:pt x="103639" y="360095"/>
                    <a:pt x="96158" y="360095"/>
                  </a:cubicBezTo>
                  <a:cubicBezTo>
                    <a:pt x="96158" y="360095"/>
                    <a:pt x="96158" y="360095"/>
                    <a:pt x="91670" y="360095"/>
                  </a:cubicBezTo>
                  <a:cubicBezTo>
                    <a:pt x="91670" y="360095"/>
                    <a:pt x="91670" y="360095"/>
                    <a:pt x="82694" y="354118"/>
                  </a:cubicBezTo>
                  <a:cubicBezTo>
                    <a:pt x="82694" y="354118"/>
                    <a:pt x="82694" y="354118"/>
                    <a:pt x="79702" y="348142"/>
                  </a:cubicBezTo>
                  <a:cubicBezTo>
                    <a:pt x="79702" y="348142"/>
                    <a:pt x="79702" y="348142"/>
                    <a:pt x="76710" y="340671"/>
                  </a:cubicBezTo>
                  <a:cubicBezTo>
                    <a:pt x="76710" y="340671"/>
                    <a:pt x="76710" y="340671"/>
                    <a:pt x="73717" y="333200"/>
                  </a:cubicBezTo>
                  <a:cubicBezTo>
                    <a:pt x="73717" y="333200"/>
                    <a:pt x="73717" y="333200"/>
                    <a:pt x="73717" y="330212"/>
                  </a:cubicBezTo>
                  <a:cubicBezTo>
                    <a:pt x="73717" y="330212"/>
                    <a:pt x="73717" y="330212"/>
                    <a:pt x="76710" y="327223"/>
                  </a:cubicBezTo>
                  <a:cubicBezTo>
                    <a:pt x="76710" y="327223"/>
                    <a:pt x="76710" y="327223"/>
                    <a:pt x="81198" y="319752"/>
                  </a:cubicBezTo>
                  <a:cubicBezTo>
                    <a:pt x="81198" y="319752"/>
                    <a:pt x="81198" y="319752"/>
                    <a:pt x="88678" y="310787"/>
                  </a:cubicBezTo>
                  <a:cubicBezTo>
                    <a:pt x="88678" y="310787"/>
                    <a:pt x="88678" y="310787"/>
                    <a:pt x="97655" y="304811"/>
                  </a:cubicBezTo>
                  <a:cubicBezTo>
                    <a:pt x="97655" y="304811"/>
                    <a:pt x="97655" y="304811"/>
                    <a:pt x="103639" y="297340"/>
                  </a:cubicBezTo>
                  <a:cubicBezTo>
                    <a:pt x="103639" y="297340"/>
                    <a:pt x="103639" y="297340"/>
                    <a:pt x="105135" y="289869"/>
                  </a:cubicBezTo>
                  <a:cubicBezTo>
                    <a:pt x="105135" y="289869"/>
                    <a:pt x="105135" y="289869"/>
                    <a:pt x="112615" y="282398"/>
                  </a:cubicBezTo>
                  <a:cubicBezTo>
                    <a:pt x="112615" y="282398"/>
                    <a:pt x="112615" y="282398"/>
                    <a:pt x="118600" y="280904"/>
                  </a:cubicBezTo>
                  <a:cubicBezTo>
                    <a:pt x="118600" y="280904"/>
                    <a:pt x="118600" y="280904"/>
                    <a:pt x="123088" y="283892"/>
                  </a:cubicBezTo>
                  <a:cubicBezTo>
                    <a:pt x="123088" y="283892"/>
                    <a:pt x="123088" y="283892"/>
                    <a:pt x="127576" y="289869"/>
                  </a:cubicBezTo>
                  <a:cubicBezTo>
                    <a:pt x="127576" y="289869"/>
                    <a:pt x="127576" y="289869"/>
                    <a:pt x="130568" y="289869"/>
                  </a:cubicBezTo>
                  <a:cubicBezTo>
                    <a:pt x="130568" y="289869"/>
                    <a:pt x="130568" y="289869"/>
                    <a:pt x="136552" y="289869"/>
                  </a:cubicBezTo>
                  <a:cubicBezTo>
                    <a:pt x="136552" y="289869"/>
                    <a:pt x="136552" y="289869"/>
                    <a:pt x="139545" y="289869"/>
                  </a:cubicBezTo>
                  <a:cubicBezTo>
                    <a:pt x="139545" y="289869"/>
                    <a:pt x="139545" y="289869"/>
                    <a:pt x="144033" y="283892"/>
                  </a:cubicBezTo>
                  <a:cubicBezTo>
                    <a:pt x="144033" y="283892"/>
                    <a:pt x="144033" y="283892"/>
                    <a:pt x="148521" y="283892"/>
                  </a:cubicBezTo>
                  <a:cubicBezTo>
                    <a:pt x="148521" y="283892"/>
                    <a:pt x="148521" y="283892"/>
                    <a:pt x="150017" y="280904"/>
                  </a:cubicBezTo>
                  <a:cubicBezTo>
                    <a:pt x="150017" y="280904"/>
                    <a:pt x="150017" y="280904"/>
                    <a:pt x="153009" y="276422"/>
                  </a:cubicBezTo>
                  <a:cubicBezTo>
                    <a:pt x="153009" y="276422"/>
                    <a:pt x="153009" y="276422"/>
                    <a:pt x="154505" y="280904"/>
                  </a:cubicBezTo>
                  <a:cubicBezTo>
                    <a:pt x="154505" y="280904"/>
                    <a:pt x="154505" y="280904"/>
                    <a:pt x="158994" y="280904"/>
                  </a:cubicBezTo>
                  <a:cubicBezTo>
                    <a:pt x="158994" y="280904"/>
                    <a:pt x="158994" y="280904"/>
                    <a:pt x="161986" y="280904"/>
                  </a:cubicBezTo>
                  <a:cubicBezTo>
                    <a:pt x="161986" y="280904"/>
                    <a:pt x="161986" y="280904"/>
                    <a:pt x="167970" y="280904"/>
                  </a:cubicBezTo>
                  <a:cubicBezTo>
                    <a:pt x="167970" y="280904"/>
                    <a:pt x="167970" y="280904"/>
                    <a:pt x="172458" y="276422"/>
                  </a:cubicBezTo>
                  <a:cubicBezTo>
                    <a:pt x="172458" y="276422"/>
                    <a:pt x="172458" y="276422"/>
                    <a:pt x="176946" y="276422"/>
                  </a:cubicBezTo>
                  <a:cubicBezTo>
                    <a:pt x="176946" y="276422"/>
                    <a:pt x="176946" y="276422"/>
                    <a:pt x="178442" y="265962"/>
                  </a:cubicBezTo>
                  <a:cubicBezTo>
                    <a:pt x="178442" y="265962"/>
                    <a:pt x="178442" y="265962"/>
                    <a:pt x="175450" y="258491"/>
                  </a:cubicBezTo>
                  <a:cubicBezTo>
                    <a:pt x="175450" y="258491"/>
                    <a:pt x="175450" y="258491"/>
                    <a:pt x="172458" y="246538"/>
                  </a:cubicBezTo>
                  <a:cubicBezTo>
                    <a:pt x="172458" y="246538"/>
                    <a:pt x="172458" y="246538"/>
                    <a:pt x="178442" y="246538"/>
                  </a:cubicBezTo>
                  <a:cubicBezTo>
                    <a:pt x="178442" y="246538"/>
                    <a:pt x="178442" y="246538"/>
                    <a:pt x="184427" y="240561"/>
                  </a:cubicBezTo>
                  <a:cubicBezTo>
                    <a:pt x="184427" y="240561"/>
                    <a:pt x="184427" y="240561"/>
                    <a:pt x="182931" y="231596"/>
                  </a:cubicBezTo>
                  <a:cubicBezTo>
                    <a:pt x="182931" y="231596"/>
                    <a:pt x="182931" y="231596"/>
                    <a:pt x="173954" y="230102"/>
                  </a:cubicBezTo>
                  <a:cubicBezTo>
                    <a:pt x="173954" y="230102"/>
                    <a:pt x="173954" y="230102"/>
                    <a:pt x="169466" y="230102"/>
                  </a:cubicBezTo>
                  <a:cubicBezTo>
                    <a:pt x="169466" y="230102"/>
                    <a:pt x="169466" y="230102"/>
                    <a:pt x="164978" y="231596"/>
                  </a:cubicBezTo>
                  <a:cubicBezTo>
                    <a:pt x="164978" y="231596"/>
                    <a:pt x="164978" y="231596"/>
                    <a:pt x="160490" y="234585"/>
                  </a:cubicBezTo>
                  <a:cubicBezTo>
                    <a:pt x="160490" y="234585"/>
                    <a:pt x="160490" y="234585"/>
                    <a:pt x="157497" y="240561"/>
                  </a:cubicBezTo>
                  <a:cubicBezTo>
                    <a:pt x="157497" y="240561"/>
                    <a:pt x="157497" y="240561"/>
                    <a:pt x="153009" y="240561"/>
                  </a:cubicBezTo>
                  <a:cubicBezTo>
                    <a:pt x="153009" y="240561"/>
                    <a:pt x="153009" y="240561"/>
                    <a:pt x="148521" y="231596"/>
                  </a:cubicBezTo>
                  <a:cubicBezTo>
                    <a:pt x="148521" y="231596"/>
                    <a:pt x="148521" y="231596"/>
                    <a:pt x="136552" y="231596"/>
                  </a:cubicBezTo>
                  <a:cubicBezTo>
                    <a:pt x="136552" y="231596"/>
                    <a:pt x="136552" y="231596"/>
                    <a:pt x="123088" y="231596"/>
                  </a:cubicBezTo>
                  <a:cubicBezTo>
                    <a:pt x="123088" y="231596"/>
                    <a:pt x="123088" y="231596"/>
                    <a:pt x="112615" y="228608"/>
                  </a:cubicBezTo>
                  <a:cubicBezTo>
                    <a:pt x="112615" y="228608"/>
                    <a:pt x="112615" y="228608"/>
                    <a:pt x="102143" y="224125"/>
                  </a:cubicBezTo>
                  <a:cubicBezTo>
                    <a:pt x="102143" y="224125"/>
                    <a:pt x="102143" y="224125"/>
                    <a:pt x="96158" y="216654"/>
                  </a:cubicBezTo>
                  <a:cubicBezTo>
                    <a:pt x="96158" y="216654"/>
                    <a:pt x="96158" y="216654"/>
                    <a:pt x="94662" y="201713"/>
                  </a:cubicBezTo>
                  <a:cubicBezTo>
                    <a:pt x="94662" y="201713"/>
                    <a:pt x="94662" y="201713"/>
                    <a:pt x="102143" y="198724"/>
                  </a:cubicBezTo>
                  <a:cubicBezTo>
                    <a:pt x="102143" y="198724"/>
                    <a:pt x="102143" y="198724"/>
                    <a:pt x="106631" y="195736"/>
                  </a:cubicBezTo>
                  <a:cubicBezTo>
                    <a:pt x="106631" y="195736"/>
                    <a:pt x="106631" y="195736"/>
                    <a:pt x="96158" y="191254"/>
                  </a:cubicBezTo>
                  <a:cubicBezTo>
                    <a:pt x="96158" y="191254"/>
                    <a:pt x="96158" y="191254"/>
                    <a:pt x="90174" y="186771"/>
                  </a:cubicBezTo>
                  <a:cubicBezTo>
                    <a:pt x="90174" y="186771"/>
                    <a:pt x="90174" y="186771"/>
                    <a:pt x="82694" y="180794"/>
                  </a:cubicBezTo>
                  <a:cubicBezTo>
                    <a:pt x="82694" y="180794"/>
                    <a:pt x="82694" y="180794"/>
                    <a:pt x="81198" y="177806"/>
                  </a:cubicBezTo>
                  <a:cubicBezTo>
                    <a:pt x="81198" y="177806"/>
                    <a:pt x="81198" y="177806"/>
                    <a:pt x="87182" y="173324"/>
                  </a:cubicBezTo>
                  <a:cubicBezTo>
                    <a:pt x="87182" y="173324"/>
                    <a:pt x="87182" y="173324"/>
                    <a:pt x="91670" y="173324"/>
                  </a:cubicBezTo>
                  <a:cubicBezTo>
                    <a:pt x="91670" y="173324"/>
                    <a:pt x="91670" y="173324"/>
                    <a:pt x="100647" y="171829"/>
                  </a:cubicBezTo>
                  <a:cubicBezTo>
                    <a:pt x="100647" y="171829"/>
                    <a:pt x="100647" y="171829"/>
                    <a:pt x="112615" y="164359"/>
                  </a:cubicBezTo>
                  <a:cubicBezTo>
                    <a:pt x="112615" y="164359"/>
                    <a:pt x="112615" y="164359"/>
                    <a:pt x="114111" y="167347"/>
                  </a:cubicBezTo>
                  <a:cubicBezTo>
                    <a:pt x="114111" y="167347"/>
                    <a:pt x="114111" y="167347"/>
                    <a:pt x="121592" y="164359"/>
                  </a:cubicBezTo>
                  <a:cubicBezTo>
                    <a:pt x="121592" y="164359"/>
                    <a:pt x="121592" y="164359"/>
                    <a:pt x="121592" y="162864"/>
                  </a:cubicBezTo>
                  <a:cubicBezTo>
                    <a:pt x="121592" y="162864"/>
                    <a:pt x="121592" y="162864"/>
                    <a:pt x="126080" y="161370"/>
                  </a:cubicBezTo>
                  <a:cubicBezTo>
                    <a:pt x="126080" y="161370"/>
                    <a:pt x="126080" y="161370"/>
                    <a:pt x="135056" y="159876"/>
                  </a:cubicBezTo>
                  <a:cubicBezTo>
                    <a:pt x="135056" y="159876"/>
                    <a:pt x="135056" y="159876"/>
                    <a:pt x="145529" y="159876"/>
                  </a:cubicBezTo>
                  <a:cubicBezTo>
                    <a:pt x="145529" y="159876"/>
                    <a:pt x="145529" y="159876"/>
                    <a:pt x="150017" y="162864"/>
                  </a:cubicBezTo>
                  <a:cubicBezTo>
                    <a:pt x="150017" y="162864"/>
                    <a:pt x="150017" y="162864"/>
                    <a:pt x="147025" y="170335"/>
                  </a:cubicBezTo>
                  <a:cubicBezTo>
                    <a:pt x="147025" y="170335"/>
                    <a:pt x="147025" y="170335"/>
                    <a:pt x="147025" y="173324"/>
                  </a:cubicBezTo>
                  <a:cubicBezTo>
                    <a:pt x="147025" y="173324"/>
                    <a:pt x="147025" y="173324"/>
                    <a:pt x="151513" y="176312"/>
                  </a:cubicBezTo>
                  <a:cubicBezTo>
                    <a:pt x="151513" y="176312"/>
                    <a:pt x="151513" y="176312"/>
                    <a:pt x="156001" y="180794"/>
                  </a:cubicBezTo>
                  <a:cubicBezTo>
                    <a:pt x="156001" y="180794"/>
                    <a:pt x="156001" y="180794"/>
                    <a:pt x="164978" y="180794"/>
                  </a:cubicBezTo>
                  <a:cubicBezTo>
                    <a:pt x="164978" y="180794"/>
                    <a:pt x="164978" y="180794"/>
                    <a:pt x="176946" y="183783"/>
                  </a:cubicBezTo>
                  <a:cubicBezTo>
                    <a:pt x="176946" y="183783"/>
                    <a:pt x="176946" y="183783"/>
                    <a:pt x="185923" y="179300"/>
                  </a:cubicBezTo>
                  <a:cubicBezTo>
                    <a:pt x="185923" y="179300"/>
                    <a:pt x="185923" y="179300"/>
                    <a:pt x="191907" y="173324"/>
                  </a:cubicBezTo>
                  <a:cubicBezTo>
                    <a:pt x="191907" y="173324"/>
                    <a:pt x="191907" y="173324"/>
                    <a:pt x="199387" y="168841"/>
                  </a:cubicBezTo>
                  <a:cubicBezTo>
                    <a:pt x="199387" y="168841"/>
                    <a:pt x="193403" y="165853"/>
                    <a:pt x="191907" y="165853"/>
                  </a:cubicBezTo>
                  <a:cubicBezTo>
                    <a:pt x="188915" y="165853"/>
                    <a:pt x="185923" y="162864"/>
                    <a:pt x="185923" y="162864"/>
                  </a:cubicBezTo>
                  <a:cubicBezTo>
                    <a:pt x="185923" y="162864"/>
                    <a:pt x="185923" y="162864"/>
                    <a:pt x="181435" y="159876"/>
                  </a:cubicBezTo>
                  <a:cubicBezTo>
                    <a:pt x="181435" y="159876"/>
                    <a:pt x="181435" y="159876"/>
                    <a:pt x="181435" y="153899"/>
                  </a:cubicBezTo>
                  <a:cubicBezTo>
                    <a:pt x="181435" y="153899"/>
                    <a:pt x="181435" y="153899"/>
                    <a:pt x="179939" y="146428"/>
                  </a:cubicBezTo>
                  <a:cubicBezTo>
                    <a:pt x="179939" y="146428"/>
                    <a:pt x="179939" y="146428"/>
                    <a:pt x="157497" y="140452"/>
                  </a:cubicBezTo>
                  <a:cubicBezTo>
                    <a:pt x="157497" y="140452"/>
                    <a:pt x="157497" y="140452"/>
                    <a:pt x="157497" y="118039"/>
                  </a:cubicBezTo>
                  <a:cubicBezTo>
                    <a:pt x="157497" y="118039"/>
                    <a:pt x="157497" y="118039"/>
                    <a:pt x="147025" y="107580"/>
                  </a:cubicBezTo>
                  <a:cubicBezTo>
                    <a:pt x="147025" y="107580"/>
                    <a:pt x="147025" y="107580"/>
                    <a:pt x="126080" y="85168"/>
                  </a:cubicBezTo>
                  <a:cubicBezTo>
                    <a:pt x="126080" y="85168"/>
                    <a:pt x="126080" y="85168"/>
                    <a:pt x="129072" y="85168"/>
                  </a:cubicBezTo>
                  <a:cubicBezTo>
                    <a:pt x="129072" y="85168"/>
                    <a:pt x="129072" y="85168"/>
                    <a:pt x="129072" y="80685"/>
                  </a:cubicBezTo>
                  <a:cubicBezTo>
                    <a:pt x="129072" y="80685"/>
                    <a:pt x="129072" y="80685"/>
                    <a:pt x="136552" y="80685"/>
                  </a:cubicBezTo>
                  <a:cubicBezTo>
                    <a:pt x="136552" y="80685"/>
                    <a:pt x="136552" y="80685"/>
                    <a:pt x="136552" y="74708"/>
                  </a:cubicBezTo>
                  <a:cubicBezTo>
                    <a:pt x="136552" y="74708"/>
                    <a:pt x="136552" y="74708"/>
                    <a:pt x="138048" y="67238"/>
                  </a:cubicBezTo>
                  <a:cubicBezTo>
                    <a:pt x="138048" y="67238"/>
                    <a:pt x="138048" y="67238"/>
                    <a:pt x="142537" y="67238"/>
                  </a:cubicBezTo>
                  <a:cubicBezTo>
                    <a:pt x="142537" y="67238"/>
                    <a:pt x="142537" y="67238"/>
                    <a:pt x="147025" y="70226"/>
                  </a:cubicBezTo>
                  <a:cubicBezTo>
                    <a:pt x="147025" y="70226"/>
                    <a:pt x="147025" y="70226"/>
                    <a:pt x="154505" y="70226"/>
                  </a:cubicBezTo>
                  <a:cubicBezTo>
                    <a:pt x="154505" y="70226"/>
                    <a:pt x="154505" y="70226"/>
                    <a:pt x="157497" y="70226"/>
                  </a:cubicBezTo>
                  <a:cubicBezTo>
                    <a:pt x="157497" y="70226"/>
                    <a:pt x="157497" y="70226"/>
                    <a:pt x="164978" y="70226"/>
                  </a:cubicBezTo>
                  <a:cubicBezTo>
                    <a:pt x="164978" y="70226"/>
                    <a:pt x="164978" y="70226"/>
                    <a:pt x="178442" y="65743"/>
                  </a:cubicBezTo>
                  <a:cubicBezTo>
                    <a:pt x="178442" y="65743"/>
                    <a:pt x="178442" y="65743"/>
                    <a:pt x="182931" y="61261"/>
                  </a:cubicBezTo>
                  <a:cubicBezTo>
                    <a:pt x="182931" y="61261"/>
                    <a:pt x="182931" y="61261"/>
                    <a:pt x="187419" y="53790"/>
                  </a:cubicBezTo>
                  <a:cubicBezTo>
                    <a:pt x="187419" y="53790"/>
                    <a:pt x="187419" y="53790"/>
                    <a:pt x="187419" y="41837"/>
                  </a:cubicBezTo>
                  <a:cubicBezTo>
                    <a:pt x="187419" y="41837"/>
                    <a:pt x="187419" y="41837"/>
                    <a:pt x="191907" y="41837"/>
                  </a:cubicBezTo>
                  <a:cubicBezTo>
                    <a:pt x="191907" y="41837"/>
                    <a:pt x="191907" y="41837"/>
                    <a:pt x="196395" y="37354"/>
                  </a:cubicBezTo>
                  <a:cubicBezTo>
                    <a:pt x="196395" y="37354"/>
                    <a:pt x="196395" y="37354"/>
                    <a:pt x="205372" y="29883"/>
                  </a:cubicBezTo>
                  <a:cubicBezTo>
                    <a:pt x="205372" y="29883"/>
                    <a:pt x="205372" y="29883"/>
                    <a:pt x="221829" y="26895"/>
                  </a:cubicBezTo>
                  <a:cubicBezTo>
                    <a:pt x="221829" y="26895"/>
                    <a:pt x="221829" y="26895"/>
                    <a:pt x="227813" y="19424"/>
                  </a:cubicBezTo>
                  <a:cubicBezTo>
                    <a:pt x="227813" y="19424"/>
                    <a:pt x="227813" y="19424"/>
                    <a:pt x="233797" y="16436"/>
                  </a:cubicBezTo>
                  <a:cubicBezTo>
                    <a:pt x="233797" y="16436"/>
                    <a:pt x="233797" y="16436"/>
                    <a:pt x="238285" y="11953"/>
                  </a:cubicBezTo>
                  <a:cubicBezTo>
                    <a:pt x="238285" y="11953"/>
                    <a:pt x="238285" y="11953"/>
                    <a:pt x="262223" y="13447"/>
                  </a:cubicBezTo>
                  <a:cubicBezTo>
                    <a:pt x="262223" y="13447"/>
                    <a:pt x="262223" y="13447"/>
                    <a:pt x="265215" y="5977"/>
                  </a:cubicBezTo>
                  <a:cubicBezTo>
                    <a:pt x="265215" y="5977"/>
                    <a:pt x="265215" y="5977"/>
                    <a:pt x="277183" y="0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  <p:sp>
          <p:nvSpPr>
            <p:cNvPr id="340" name="Freeform 339"/>
            <p:cNvSpPr>
              <a:spLocks/>
            </p:cNvSpPr>
            <p:nvPr/>
          </p:nvSpPr>
          <p:spPr bwMode="auto">
            <a:xfrm>
              <a:off x="5957637" y="3282926"/>
              <a:ext cx="448593" cy="285010"/>
            </a:xfrm>
            <a:custGeom>
              <a:avLst/>
              <a:gdLst>
                <a:gd name="connsiteX0" fmla="*/ 373837 w 470138"/>
                <a:gd name="connsiteY0" fmla="*/ 178512 h 298698"/>
                <a:gd name="connsiteX1" fmla="*/ 376847 w 470138"/>
                <a:gd name="connsiteY1" fmla="*/ 178512 h 298698"/>
                <a:gd name="connsiteX2" fmla="*/ 382865 w 470138"/>
                <a:gd name="connsiteY2" fmla="*/ 178512 h 298698"/>
                <a:gd name="connsiteX3" fmla="*/ 391894 w 470138"/>
                <a:gd name="connsiteY3" fmla="*/ 184447 h 298698"/>
                <a:gd name="connsiteX4" fmla="*/ 399417 w 470138"/>
                <a:gd name="connsiteY4" fmla="*/ 191866 h 298698"/>
                <a:gd name="connsiteX5" fmla="*/ 405436 w 470138"/>
                <a:gd name="connsiteY5" fmla="*/ 193350 h 298698"/>
                <a:gd name="connsiteX6" fmla="*/ 409950 w 470138"/>
                <a:gd name="connsiteY6" fmla="*/ 193350 h 298698"/>
                <a:gd name="connsiteX7" fmla="*/ 417474 w 470138"/>
                <a:gd name="connsiteY7" fmla="*/ 193350 h 298698"/>
                <a:gd name="connsiteX8" fmla="*/ 432521 w 470138"/>
                <a:gd name="connsiteY8" fmla="*/ 199285 h 298698"/>
                <a:gd name="connsiteX9" fmla="*/ 441549 w 470138"/>
                <a:gd name="connsiteY9" fmla="*/ 206704 h 298698"/>
                <a:gd name="connsiteX10" fmla="*/ 441549 w 470138"/>
                <a:gd name="connsiteY10" fmla="*/ 212639 h 298698"/>
                <a:gd name="connsiteX11" fmla="*/ 444558 w 470138"/>
                <a:gd name="connsiteY11" fmla="*/ 225993 h 298698"/>
                <a:gd name="connsiteX12" fmla="*/ 449072 w 470138"/>
                <a:gd name="connsiteY12" fmla="*/ 225993 h 298698"/>
                <a:gd name="connsiteX13" fmla="*/ 452082 w 470138"/>
                <a:gd name="connsiteY13" fmla="*/ 225993 h 298698"/>
                <a:gd name="connsiteX14" fmla="*/ 452082 w 470138"/>
                <a:gd name="connsiteY14" fmla="*/ 234896 h 298698"/>
                <a:gd name="connsiteX15" fmla="*/ 456596 w 470138"/>
                <a:gd name="connsiteY15" fmla="*/ 234896 h 298698"/>
                <a:gd name="connsiteX16" fmla="*/ 462615 w 470138"/>
                <a:gd name="connsiteY16" fmla="*/ 240831 h 298698"/>
                <a:gd name="connsiteX17" fmla="*/ 470138 w 470138"/>
                <a:gd name="connsiteY17" fmla="*/ 240831 h 298698"/>
                <a:gd name="connsiteX18" fmla="*/ 462615 w 470138"/>
                <a:gd name="connsiteY18" fmla="*/ 251217 h 298698"/>
                <a:gd name="connsiteX19" fmla="*/ 456596 w 470138"/>
                <a:gd name="connsiteY19" fmla="*/ 254185 h 298698"/>
                <a:gd name="connsiteX20" fmla="*/ 449072 w 470138"/>
                <a:gd name="connsiteY20" fmla="*/ 267539 h 298698"/>
                <a:gd name="connsiteX21" fmla="*/ 440044 w 470138"/>
                <a:gd name="connsiteY21" fmla="*/ 270506 h 298698"/>
                <a:gd name="connsiteX22" fmla="*/ 421988 w 470138"/>
                <a:gd name="connsiteY22" fmla="*/ 270506 h 298698"/>
                <a:gd name="connsiteX23" fmla="*/ 418978 w 470138"/>
                <a:gd name="connsiteY23" fmla="*/ 274958 h 298698"/>
                <a:gd name="connsiteX24" fmla="*/ 406941 w 470138"/>
                <a:gd name="connsiteY24" fmla="*/ 274958 h 298698"/>
                <a:gd name="connsiteX25" fmla="*/ 403931 w 470138"/>
                <a:gd name="connsiteY25" fmla="*/ 285344 h 298698"/>
                <a:gd name="connsiteX26" fmla="*/ 402427 w 470138"/>
                <a:gd name="connsiteY26" fmla="*/ 292763 h 298698"/>
                <a:gd name="connsiteX27" fmla="*/ 399417 w 470138"/>
                <a:gd name="connsiteY27" fmla="*/ 295731 h 298698"/>
                <a:gd name="connsiteX28" fmla="*/ 396408 w 470138"/>
                <a:gd name="connsiteY28" fmla="*/ 298698 h 298698"/>
                <a:gd name="connsiteX29" fmla="*/ 391894 w 470138"/>
                <a:gd name="connsiteY29" fmla="*/ 298698 h 298698"/>
                <a:gd name="connsiteX30" fmla="*/ 387380 w 470138"/>
                <a:gd name="connsiteY30" fmla="*/ 291279 h 298698"/>
                <a:gd name="connsiteX31" fmla="*/ 376847 w 470138"/>
                <a:gd name="connsiteY31" fmla="*/ 286828 h 298698"/>
                <a:gd name="connsiteX32" fmla="*/ 370828 w 470138"/>
                <a:gd name="connsiteY32" fmla="*/ 280893 h 298698"/>
                <a:gd name="connsiteX33" fmla="*/ 370828 w 470138"/>
                <a:gd name="connsiteY33" fmla="*/ 277925 h 298698"/>
                <a:gd name="connsiteX34" fmla="*/ 370828 w 470138"/>
                <a:gd name="connsiteY34" fmla="*/ 273474 h 298698"/>
                <a:gd name="connsiteX35" fmla="*/ 370828 w 470138"/>
                <a:gd name="connsiteY35" fmla="*/ 267539 h 298698"/>
                <a:gd name="connsiteX36" fmla="*/ 370828 w 470138"/>
                <a:gd name="connsiteY36" fmla="*/ 264571 h 298698"/>
                <a:gd name="connsiteX37" fmla="*/ 370828 w 470138"/>
                <a:gd name="connsiteY37" fmla="*/ 252701 h 298698"/>
                <a:gd name="connsiteX38" fmla="*/ 370828 w 470138"/>
                <a:gd name="connsiteY38" fmla="*/ 249733 h 298698"/>
                <a:gd name="connsiteX39" fmla="*/ 370828 w 470138"/>
                <a:gd name="connsiteY39" fmla="*/ 242315 h 298698"/>
                <a:gd name="connsiteX40" fmla="*/ 363304 w 470138"/>
                <a:gd name="connsiteY40" fmla="*/ 231928 h 298698"/>
                <a:gd name="connsiteX41" fmla="*/ 358790 w 470138"/>
                <a:gd name="connsiteY41" fmla="*/ 227477 h 298698"/>
                <a:gd name="connsiteX42" fmla="*/ 358790 w 470138"/>
                <a:gd name="connsiteY42" fmla="*/ 223025 h 298698"/>
                <a:gd name="connsiteX43" fmla="*/ 358790 w 470138"/>
                <a:gd name="connsiteY43" fmla="*/ 220058 h 298698"/>
                <a:gd name="connsiteX44" fmla="*/ 363304 w 470138"/>
                <a:gd name="connsiteY44" fmla="*/ 214123 h 298698"/>
                <a:gd name="connsiteX45" fmla="*/ 370828 w 470138"/>
                <a:gd name="connsiteY45" fmla="*/ 212639 h 298698"/>
                <a:gd name="connsiteX46" fmla="*/ 376847 w 470138"/>
                <a:gd name="connsiteY46" fmla="*/ 206704 h 298698"/>
                <a:gd name="connsiteX47" fmla="*/ 376847 w 470138"/>
                <a:gd name="connsiteY47" fmla="*/ 199285 h 298698"/>
                <a:gd name="connsiteX48" fmla="*/ 373837 w 470138"/>
                <a:gd name="connsiteY48" fmla="*/ 185931 h 298698"/>
                <a:gd name="connsiteX49" fmla="*/ 373837 w 470138"/>
                <a:gd name="connsiteY49" fmla="*/ 182963 h 298698"/>
                <a:gd name="connsiteX50" fmla="*/ 373837 w 470138"/>
                <a:gd name="connsiteY50" fmla="*/ 178512 h 298698"/>
                <a:gd name="connsiteX51" fmla="*/ 275720 w 470138"/>
                <a:gd name="connsiteY51" fmla="*/ 116651 h 298698"/>
                <a:gd name="connsiteX52" fmla="*/ 281022 w 470138"/>
                <a:gd name="connsiteY52" fmla="*/ 116651 h 298698"/>
                <a:gd name="connsiteX53" fmla="*/ 284556 w 470138"/>
                <a:gd name="connsiteY53" fmla="*/ 116651 h 298698"/>
                <a:gd name="connsiteX54" fmla="*/ 288091 w 470138"/>
                <a:gd name="connsiteY54" fmla="*/ 120186 h 298698"/>
                <a:gd name="connsiteX55" fmla="*/ 291626 w 470138"/>
                <a:gd name="connsiteY55" fmla="*/ 125488 h 298698"/>
                <a:gd name="connsiteX56" fmla="*/ 291626 w 470138"/>
                <a:gd name="connsiteY56" fmla="*/ 130790 h 298698"/>
                <a:gd name="connsiteX57" fmla="*/ 284556 w 470138"/>
                <a:gd name="connsiteY57" fmla="*/ 134325 h 298698"/>
                <a:gd name="connsiteX58" fmla="*/ 281022 w 470138"/>
                <a:gd name="connsiteY58" fmla="*/ 130790 h 298698"/>
                <a:gd name="connsiteX59" fmla="*/ 281022 w 470138"/>
                <a:gd name="connsiteY59" fmla="*/ 125488 h 298698"/>
                <a:gd name="connsiteX60" fmla="*/ 275720 w 470138"/>
                <a:gd name="connsiteY60" fmla="*/ 121953 h 298698"/>
                <a:gd name="connsiteX61" fmla="*/ 275720 w 470138"/>
                <a:gd name="connsiteY61" fmla="*/ 120186 h 298698"/>
                <a:gd name="connsiteX62" fmla="*/ 309302 w 470138"/>
                <a:gd name="connsiteY62" fmla="*/ 107814 h 298698"/>
                <a:gd name="connsiteX63" fmla="*/ 314604 w 470138"/>
                <a:gd name="connsiteY63" fmla="*/ 107814 h 298698"/>
                <a:gd name="connsiteX64" fmla="*/ 319906 w 470138"/>
                <a:gd name="connsiteY64" fmla="*/ 113116 h 298698"/>
                <a:gd name="connsiteX65" fmla="*/ 323441 w 470138"/>
                <a:gd name="connsiteY65" fmla="*/ 116651 h 298698"/>
                <a:gd name="connsiteX66" fmla="*/ 330511 w 470138"/>
                <a:gd name="connsiteY66" fmla="*/ 120186 h 298698"/>
                <a:gd name="connsiteX67" fmla="*/ 330511 w 470138"/>
                <a:gd name="connsiteY67" fmla="*/ 116651 h 298698"/>
                <a:gd name="connsiteX68" fmla="*/ 339348 w 470138"/>
                <a:gd name="connsiteY68" fmla="*/ 116651 h 298698"/>
                <a:gd name="connsiteX69" fmla="*/ 344650 w 470138"/>
                <a:gd name="connsiteY69" fmla="*/ 116651 h 298698"/>
                <a:gd name="connsiteX70" fmla="*/ 351720 w 470138"/>
                <a:gd name="connsiteY70" fmla="*/ 121954 h 298698"/>
                <a:gd name="connsiteX71" fmla="*/ 364092 w 470138"/>
                <a:gd name="connsiteY71" fmla="*/ 130791 h 298698"/>
                <a:gd name="connsiteX72" fmla="*/ 364092 w 470138"/>
                <a:gd name="connsiteY72" fmla="*/ 139628 h 298698"/>
                <a:gd name="connsiteX73" fmla="*/ 358789 w 470138"/>
                <a:gd name="connsiteY73" fmla="*/ 144930 h 298698"/>
                <a:gd name="connsiteX74" fmla="*/ 353487 w 470138"/>
                <a:gd name="connsiteY74" fmla="*/ 144930 h 298698"/>
                <a:gd name="connsiteX75" fmla="*/ 348185 w 470138"/>
                <a:gd name="connsiteY75" fmla="*/ 144930 h 298698"/>
                <a:gd name="connsiteX76" fmla="*/ 348185 w 470138"/>
                <a:gd name="connsiteY76" fmla="*/ 146698 h 298698"/>
                <a:gd name="connsiteX77" fmla="*/ 335813 w 470138"/>
                <a:gd name="connsiteY77" fmla="*/ 146698 h 298698"/>
                <a:gd name="connsiteX78" fmla="*/ 330511 w 470138"/>
                <a:gd name="connsiteY78" fmla="*/ 146698 h 298698"/>
                <a:gd name="connsiteX79" fmla="*/ 328743 w 470138"/>
                <a:gd name="connsiteY79" fmla="*/ 146698 h 298698"/>
                <a:gd name="connsiteX80" fmla="*/ 325209 w 470138"/>
                <a:gd name="connsiteY80" fmla="*/ 141396 h 298698"/>
                <a:gd name="connsiteX81" fmla="*/ 323441 w 470138"/>
                <a:gd name="connsiteY81" fmla="*/ 134326 h 298698"/>
                <a:gd name="connsiteX82" fmla="*/ 325209 w 470138"/>
                <a:gd name="connsiteY82" fmla="*/ 127256 h 298698"/>
                <a:gd name="connsiteX83" fmla="*/ 316371 w 470138"/>
                <a:gd name="connsiteY83" fmla="*/ 127256 h 298698"/>
                <a:gd name="connsiteX84" fmla="*/ 309302 w 470138"/>
                <a:gd name="connsiteY84" fmla="*/ 125488 h 298698"/>
                <a:gd name="connsiteX85" fmla="*/ 309302 w 470138"/>
                <a:gd name="connsiteY85" fmla="*/ 120186 h 298698"/>
                <a:gd name="connsiteX86" fmla="*/ 309302 w 470138"/>
                <a:gd name="connsiteY86" fmla="*/ 116651 h 298698"/>
                <a:gd name="connsiteX87" fmla="*/ 309302 w 470138"/>
                <a:gd name="connsiteY87" fmla="*/ 111349 h 298698"/>
                <a:gd name="connsiteX88" fmla="*/ 258045 w 470138"/>
                <a:gd name="connsiteY88" fmla="*/ 93675 h 298698"/>
                <a:gd name="connsiteX89" fmla="*/ 261580 w 470138"/>
                <a:gd name="connsiteY89" fmla="*/ 93675 h 298698"/>
                <a:gd name="connsiteX90" fmla="*/ 272184 w 470138"/>
                <a:gd name="connsiteY90" fmla="*/ 93675 h 298698"/>
                <a:gd name="connsiteX91" fmla="*/ 281021 w 470138"/>
                <a:gd name="connsiteY91" fmla="*/ 93675 h 298698"/>
                <a:gd name="connsiteX92" fmla="*/ 282788 w 470138"/>
                <a:gd name="connsiteY92" fmla="*/ 100745 h 298698"/>
                <a:gd name="connsiteX93" fmla="*/ 302230 w 470138"/>
                <a:gd name="connsiteY93" fmla="*/ 100745 h 298698"/>
                <a:gd name="connsiteX94" fmla="*/ 293393 w 470138"/>
                <a:gd name="connsiteY94" fmla="*/ 106047 h 298698"/>
                <a:gd name="connsiteX95" fmla="*/ 291625 w 470138"/>
                <a:gd name="connsiteY95" fmla="*/ 107815 h 298698"/>
                <a:gd name="connsiteX96" fmla="*/ 291625 w 470138"/>
                <a:gd name="connsiteY96" fmla="*/ 104280 h 298698"/>
                <a:gd name="connsiteX97" fmla="*/ 286323 w 470138"/>
                <a:gd name="connsiteY97" fmla="*/ 104280 h 298698"/>
                <a:gd name="connsiteX98" fmla="*/ 282788 w 470138"/>
                <a:gd name="connsiteY98" fmla="*/ 104280 h 298698"/>
                <a:gd name="connsiteX99" fmla="*/ 277486 w 470138"/>
                <a:gd name="connsiteY99" fmla="*/ 104280 h 298698"/>
                <a:gd name="connsiteX100" fmla="*/ 273951 w 470138"/>
                <a:gd name="connsiteY100" fmla="*/ 104280 h 298698"/>
                <a:gd name="connsiteX101" fmla="*/ 270417 w 470138"/>
                <a:gd name="connsiteY101" fmla="*/ 104280 h 298698"/>
                <a:gd name="connsiteX102" fmla="*/ 265114 w 470138"/>
                <a:gd name="connsiteY102" fmla="*/ 104280 h 298698"/>
                <a:gd name="connsiteX103" fmla="*/ 258045 w 470138"/>
                <a:gd name="connsiteY103" fmla="*/ 102512 h 298698"/>
                <a:gd name="connsiteX104" fmla="*/ 258045 w 470138"/>
                <a:gd name="connsiteY104" fmla="*/ 100745 h 298698"/>
                <a:gd name="connsiteX105" fmla="*/ 258045 w 470138"/>
                <a:gd name="connsiteY105" fmla="*/ 97210 h 298698"/>
                <a:gd name="connsiteX106" fmla="*/ 187348 w 470138"/>
                <a:gd name="connsiteY106" fmla="*/ 51256 h 298698"/>
                <a:gd name="connsiteX107" fmla="*/ 194417 w 470138"/>
                <a:gd name="connsiteY107" fmla="*/ 51256 h 298698"/>
                <a:gd name="connsiteX108" fmla="*/ 197952 w 470138"/>
                <a:gd name="connsiteY108" fmla="*/ 51256 h 298698"/>
                <a:gd name="connsiteX109" fmla="*/ 201487 w 470138"/>
                <a:gd name="connsiteY109" fmla="*/ 53023 h 298698"/>
                <a:gd name="connsiteX110" fmla="*/ 203254 w 470138"/>
                <a:gd name="connsiteY110" fmla="*/ 56558 h 298698"/>
                <a:gd name="connsiteX111" fmla="*/ 208557 w 470138"/>
                <a:gd name="connsiteY111" fmla="*/ 65395 h 298698"/>
                <a:gd name="connsiteX112" fmla="*/ 213859 w 470138"/>
                <a:gd name="connsiteY112" fmla="*/ 65395 h 298698"/>
                <a:gd name="connsiteX113" fmla="*/ 217394 w 470138"/>
                <a:gd name="connsiteY113" fmla="*/ 74233 h 298698"/>
                <a:gd name="connsiteX114" fmla="*/ 217394 w 470138"/>
                <a:gd name="connsiteY114" fmla="*/ 81303 h 298698"/>
                <a:gd name="connsiteX115" fmla="*/ 217394 w 470138"/>
                <a:gd name="connsiteY115" fmla="*/ 86605 h 298698"/>
                <a:gd name="connsiteX116" fmla="*/ 212092 w 470138"/>
                <a:gd name="connsiteY116" fmla="*/ 86605 h 298698"/>
                <a:gd name="connsiteX117" fmla="*/ 206789 w 470138"/>
                <a:gd name="connsiteY117" fmla="*/ 81303 h 298698"/>
                <a:gd name="connsiteX118" fmla="*/ 203254 w 470138"/>
                <a:gd name="connsiteY118" fmla="*/ 77768 h 298698"/>
                <a:gd name="connsiteX119" fmla="*/ 194417 w 470138"/>
                <a:gd name="connsiteY119" fmla="*/ 81303 h 298698"/>
                <a:gd name="connsiteX120" fmla="*/ 187348 w 470138"/>
                <a:gd name="connsiteY120" fmla="*/ 83070 h 298698"/>
                <a:gd name="connsiteX121" fmla="*/ 182046 w 470138"/>
                <a:gd name="connsiteY121" fmla="*/ 79535 h 298698"/>
                <a:gd name="connsiteX122" fmla="*/ 178511 w 470138"/>
                <a:gd name="connsiteY122" fmla="*/ 74233 h 298698"/>
                <a:gd name="connsiteX123" fmla="*/ 169674 w 470138"/>
                <a:gd name="connsiteY123" fmla="*/ 68930 h 298698"/>
                <a:gd name="connsiteX124" fmla="*/ 169674 w 470138"/>
                <a:gd name="connsiteY124" fmla="*/ 63628 h 298698"/>
                <a:gd name="connsiteX125" fmla="*/ 169674 w 470138"/>
                <a:gd name="connsiteY125" fmla="*/ 56558 h 298698"/>
                <a:gd name="connsiteX126" fmla="*/ 174976 w 470138"/>
                <a:gd name="connsiteY126" fmla="*/ 56558 h 298698"/>
                <a:gd name="connsiteX127" fmla="*/ 180278 w 470138"/>
                <a:gd name="connsiteY127" fmla="*/ 56558 h 298698"/>
                <a:gd name="connsiteX128" fmla="*/ 180278 w 470138"/>
                <a:gd name="connsiteY128" fmla="*/ 53023 h 298698"/>
                <a:gd name="connsiteX129" fmla="*/ 12372 w 470138"/>
                <a:gd name="connsiteY129" fmla="*/ 15908 h 298698"/>
                <a:gd name="connsiteX130" fmla="*/ 12372 w 470138"/>
                <a:gd name="connsiteY130" fmla="*/ 21210 h 298698"/>
                <a:gd name="connsiteX131" fmla="*/ 12372 w 470138"/>
                <a:gd name="connsiteY131" fmla="*/ 24745 h 298698"/>
                <a:gd name="connsiteX132" fmla="*/ 8837 w 470138"/>
                <a:gd name="connsiteY132" fmla="*/ 28280 h 298698"/>
                <a:gd name="connsiteX133" fmla="*/ 7069 w 470138"/>
                <a:gd name="connsiteY133" fmla="*/ 31815 h 298698"/>
                <a:gd name="connsiteX134" fmla="*/ 7069 w 470138"/>
                <a:gd name="connsiteY134" fmla="*/ 38885 h 298698"/>
                <a:gd name="connsiteX135" fmla="*/ 0 w 470138"/>
                <a:gd name="connsiteY135" fmla="*/ 35350 h 298698"/>
                <a:gd name="connsiteX136" fmla="*/ 0 w 470138"/>
                <a:gd name="connsiteY136" fmla="*/ 31815 h 298698"/>
                <a:gd name="connsiteX137" fmla="*/ 0 w 470138"/>
                <a:gd name="connsiteY137" fmla="*/ 28280 h 298698"/>
                <a:gd name="connsiteX138" fmla="*/ 7069 w 470138"/>
                <a:gd name="connsiteY138" fmla="*/ 21210 h 298698"/>
                <a:gd name="connsiteX139" fmla="*/ 58325 w 470138"/>
                <a:gd name="connsiteY139" fmla="*/ 0 h 298698"/>
                <a:gd name="connsiteX140" fmla="*/ 63627 w 470138"/>
                <a:gd name="connsiteY140" fmla="*/ 0 h 298698"/>
                <a:gd name="connsiteX141" fmla="*/ 77767 w 470138"/>
                <a:gd name="connsiteY141" fmla="*/ 0 h 298698"/>
                <a:gd name="connsiteX142" fmla="*/ 83069 w 470138"/>
                <a:gd name="connsiteY142" fmla="*/ 0 h 298698"/>
                <a:gd name="connsiteX143" fmla="*/ 88372 w 470138"/>
                <a:gd name="connsiteY143" fmla="*/ 8837 h 298698"/>
                <a:gd name="connsiteX144" fmla="*/ 88372 w 470138"/>
                <a:gd name="connsiteY144" fmla="*/ 10604 h 298698"/>
                <a:gd name="connsiteX145" fmla="*/ 88372 w 470138"/>
                <a:gd name="connsiteY145" fmla="*/ 15907 h 298698"/>
                <a:gd name="connsiteX146" fmla="*/ 86604 w 470138"/>
                <a:gd name="connsiteY146" fmla="*/ 21209 h 298698"/>
                <a:gd name="connsiteX147" fmla="*/ 86604 w 470138"/>
                <a:gd name="connsiteY147" fmla="*/ 22977 h 298698"/>
                <a:gd name="connsiteX148" fmla="*/ 81302 w 470138"/>
                <a:gd name="connsiteY148" fmla="*/ 28279 h 298698"/>
                <a:gd name="connsiteX149" fmla="*/ 77767 w 470138"/>
                <a:gd name="connsiteY149" fmla="*/ 28279 h 298698"/>
                <a:gd name="connsiteX150" fmla="*/ 72465 w 470138"/>
                <a:gd name="connsiteY150" fmla="*/ 28279 h 298698"/>
                <a:gd name="connsiteX151" fmla="*/ 68930 w 470138"/>
                <a:gd name="connsiteY151" fmla="*/ 28279 h 298698"/>
                <a:gd name="connsiteX152" fmla="*/ 60092 w 470138"/>
                <a:gd name="connsiteY152" fmla="*/ 22977 h 298698"/>
                <a:gd name="connsiteX153" fmla="*/ 58325 w 470138"/>
                <a:gd name="connsiteY153" fmla="*/ 22977 h 298698"/>
                <a:gd name="connsiteX154" fmla="*/ 49488 w 470138"/>
                <a:gd name="connsiteY154" fmla="*/ 15907 h 298698"/>
                <a:gd name="connsiteX155" fmla="*/ 49488 w 470138"/>
                <a:gd name="connsiteY155" fmla="*/ 7070 h 298698"/>
                <a:gd name="connsiteX156" fmla="*/ 49488 w 470138"/>
                <a:gd name="connsiteY156" fmla="*/ 3535 h 29869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</a:cxnLst>
              <a:rect l="l" t="t" r="r" b="b"/>
              <a:pathLst>
                <a:path w="470138" h="298698">
                  <a:moveTo>
                    <a:pt x="373837" y="178512"/>
                  </a:moveTo>
                  <a:cubicBezTo>
                    <a:pt x="376847" y="178512"/>
                    <a:pt x="376847" y="178512"/>
                    <a:pt x="376847" y="178512"/>
                  </a:cubicBezTo>
                  <a:cubicBezTo>
                    <a:pt x="382865" y="178512"/>
                    <a:pt x="382865" y="178512"/>
                    <a:pt x="382865" y="178512"/>
                  </a:cubicBezTo>
                  <a:cubicBezTo>
                    <a:pt x="391894" y="184447"/>
                    <a:pt x="391894" y="184447"/>
                    <a:pt x="391894" y="184447"/>
                  </a:cubicBezTo>
                  <a:cubicBezTo>
                    <a:pt x="399417" y="191866"/>
                    <a:pt x="399417" y="191866"/>
                    <a:pt x="399417" y="191866"/>
                  </a:cubicBezTo>
                  <a:cubicBezTo>
                    <a:pt x="399417" y="191866"/>
                    <a:pt x="403931" y="193350"/>
                    <a:pt x="405436" y="193350"/>
                  </a:cubicBezTo>
                  <a:cubicBezTo>
                    <a:pt x="406941" y="193350"/>
                    <a:pt x="408445" y="193350"/>
                    <a:pt x="409950" y="193350"/>
                  </a:cubicBezTo>
                  <a:cubicBezTo>
                    <a:pt x="411455" y="193350"/>
                    <a:pt x="417474" y="193350"/>
                    <a:pt x="417474" y="193350"/>
                  </a:cubicBezTo>
                  <a:cubicBezTo>
                    <a:pt x="432521" y="199285"/>
                    <a:pt x="432521" y="199285"/>
                    <a:pt x="432521" y="199285"/>
                  </a:cubicBezTo>
                  <a:cubicBezTo>
                    <a:pt x="441549" y="206704"/>
                    <a:pt x="441549" y="206704"/>
                    <a:pt x="441549" y="206704"/>
                  </a:cubicBezTo>
                  <a:cubicBezTo>
                    <a:pt x="441549" y="212639"/>
                    <a:pt x="441549" y="212639"/>
                    <a:pt x="441549" y="212639"/>
                  </a:cubicBezTo>
                  <a:cubicBezTo>
                    <a:pt x="444558" y="225993"/>
                    <a:pt x="444558" y="225993"/>
                    <a:pt x="444558" y="225993"/>
                  </a:cubicBezTo>
                  <a:cubicBezTo>
                    <a:pt x="449072" y="225993"/>
                    <a:pt x="449072" y="225993"/>
                    <a:pt x="449072" y="225993"/>
                  </a:cubicBezTo>
                  <a:cubicBezTo>
                    <a:pt x="452082" y="225993"/>
                    <a:pt x="452082" y="225993"/>
                    <a:pt x="452082" y="225993"/>
                  </a:cubicBezTo>
                  <a:cubicBezTo>
                    <a:pt x="452082" y="234896"/>
                    <a:pt x="452082" y="234896"/>
                    <a:pt x="452082" y="234896"/>
                  </a:cubicBezTo>
                  <a:cubicBezTo>
                    <a:pt x="456596" y="234896"/>
                    <a:pt x="456596" y="234896"/>
                    <a:pt x="456596" y="234896"/>
                  </a:cubicBezTo>
                  <a:cubicBezTo>
                    <a:pt x="462615" y="240831"/>
                    <a:pt x="462615" y="240831"/>
                    <a:pt x="462615" y="240831"/>
                  </a:cubicBezTo>
                  <a:cubicBezTo>
                    <a:pt x="470138" y="240831"/>
                    <a:pt x="470138" y="240831"/>
                    <a:pt x="470138" y="240831"/>
                  </a:cubicBezTo>
                  <a:cubicBezTo>
                    <a:pt x="462615" y="251217"/>
                    <a:pt x="462615" y="251217"/>
                    <a:pt x="462615" y="251217"/>
                  </a:cubicBezTo>
                  <a:cubicBezTo>
                    <a:pt x="456596" y="254185"/>
                    <a:pt x="456596" y="254185"/>
                    <a:pt x="456596" y="254185"/>
                  </a:cubicBezTo>
                  <a:cubicBezTo>
                    <a:pt x="449072" y="267539"/>
                    <a:pt x="449072" y="267539"/>
                    <a:pt x="449072" y="267539"/>
                  </a:cubicBezTo>
                  <a:cubicBezTo>
                    <a:pt x="440044" y="270506"/>
                    <a:pt x="440044" y="270506"/>
                    <a:pt x="440044" y="270506"/>
                  </a:cubicBezTo>
                  <a:cubicBezTo>
                    <a:pt x="421988" y="270506"/>
                    <a:pt x="421988" y="270506"/>
                    <a:pt x="421988" y="270506"/>
                  </a:cubicBezTo>
                  <a:cubicBezTo>
                    <a:pt x="418978" y="274958"/>
                    <a:pt x="418978" y="274958"/>
                    <a:pt x="418978" y="274958"/>
                  </a:cubicBezTo>
                  <a:cubicBezTo>
                    <a:pt x="406941" y="274958"/>
                    <a:pt x="406941" y="274958"/>
                    <a:pt x="406941" y="274958"/>
                  </a:cubicBezTo>
                  <a:cubicBezTo>
                    <a:pt x="403931" y="285344"/>
                    <a:pt x="403931" y="285344"/>
                    <a:pt x="403931" y="285344"/>
                  </a:cubicBezTo>
                  <a:cubicBezTo>
                    <a:pt x="402427" y="292763"/>
                    <a:pt x="402427" y="292763"/>
                    <a:pt x="402427" y="292763"/>
                  </a:cubicBezTo>
                  <a:cubicBezTo>
                    <a:pt x="399417" y="295731"/>
                    <a:pt x="399417" y="295731"/>
                    <a:pt x="399417" y="295731"/>
                  </a:cubicBezTo>
                  <a:cubicBezTo>
                    <a:pt x="396408" y="298698"/>
                    <a:pt x="396408" y="298698"/>
                    <a:pt x="396408" y="298698"/>
                  </a:cubicBezTo>
                  <a:cubicBezTo>
                    <a:pt x="391894" y="298698"/>
                    <a:pt x="391894" y="298698"/>
                    <a:pt x="391894" y="298698"/>
                  </a:cubicBezTo>
                  <a:cubicBezTo>
                    <a:pt x="387380" y="291279"/>
                    <a:pt x="387380" y="291279"/>
                    <a:pt x="387380" y="291279"/>
                  </a:cubicBezTo>
                  <a:cubicBezTo>
                    <a:pt x="376847" y="286828"/>
                    <a:pt x="376847" y="286828"/>
                    <a:pt x="376847" y="286828"/>
                  </a:cubicBezTo>
                  <a:cubicBezTo>
                    <a:pt x="370828" y="280893"/>
                    <a:pt x="370828" y="280893"/>
                    <a:pt x="370828" y="280893"/>
                  </a:cubicBezTo>
                  <a:cubicBezTo>
                    <a:pt x="370828" y="277925"/>
                    <a:pt x="370828" y="277925"/>
                    <a:pt x="370828" y="277925"/>
                  </a:cubicBezTo>
                  <a:cubicBezTo>
                    <a:pt x="370828" y="273474"/>
                    <a:pt x="370828" y="273474"/>
                    <a:pt x="370828" y="273474"/>
                  </a:cubicBezTo>
                  <a:cubicBezTo>
                    <a:pt x="370828" y="267539"/>
                    <a:pt x="370828" y="267539"/>
                    <a:pt x="370828" y="267539"/>
                  </a:cubicBezTo>
                  <a:cubicBezTo>
                    <a:pt x="370828" y="264571"/>
                    <a:pt x="370828" y="264571"/>
                    <a:pt x="370828" y="264571"/>
                  </a:cubicBezTo>
                  <a:cubicBezTo>
                    <a:pt x="370828" y="252701"/>
                    <a:pt x="370828" y="252701"/>
                    <a:pt x="370828" y="252701"/>
                  </a:cubicBezTo>
                  <a:cubicBezTo>
                    <a:pt x="370828" y="249733"/>
                    <a:pt x="370828" y="249733"/>
                    <a:pt x="370828" y="249733"/>
                  </a:cubicBezTo>
                  <a:cubicBezTo>
                    <a:pt x="370828" y="242315"/>
                    <a:pt x="370828" y="242315"/>
                    <a:pt x="370828" y="242315"/>
                  </a:cubicBezTo>
                  <a:cubicBezTo>
                    <a:pt x="363304" y="231928"/>
                    <a:pt x="363304" y="231928"/>
                    <a:pt x="363304" y="231928"/>
                  </a:cubicBezTo>
                  <a:cubicBezTo>
                    <a:pt x="358790" y="227477"/>
                    <a:pt x="358790" y="227477"/>
                    <a:pt x="358790" y="227477"/>
                  </a:cubicBezTo>
                  <a:cubicBezTo>
                    <a:pt x="358790" y="223025"/>
                    <a:pt x="358790" y="223025"/>
                    <a:pt x="358790" y="223025"/>
                  </a:cubicBezTo>
                  <a:cubicBezTo>
                    <a:pt x="358790" y="220058"/>
                    <a:pt x="358790" y="220058"/>
                    <a:pt x="358790" y="220058"/>
                  </a:cubicBezTo>
                  <a:cubicBezTo>
                    <a:pt x="363304" y="214123"/>
                    <a:pt x="363304" y="214123"/>
                    <a:pt x="363304" y="214123"/>
                  </a:cubicBezTo>
                  <a:cubicBezTo>
                    <a:pt x="370828" y="212639"/>
                    <a:pt x="370828" y="212639"/>
                    <a:pt x="370828" y="212639"/>
                  </a:cubicBezTo>
                  <a:cubicBezTo>
                    <a:pt x="376847" y="206704"/>
                    <a:pt x="376847" y="206704"/>
                    <a:pt x="376847" y="206704"/>
                  </a:cubicBezTo>
                  <a:lnTo>
                    <a:pt x="376847" y="199285"/>
                  </a:lnTo>
                  <a:cubicBezTo>
                    <a:pt x="373837" y="185931"/>
                    <a:pt x="373837" y="185931"/>
                    <a:pt x="373837" y="185931"/>
                  </a:cubicBezTo>
                  <a:cubicBezTo>
                    <a:pt x="373837" y="182963"/>
                    <a:pt x="373837" y="182963"/>
                    <a:pt x="373837" y="182963"/>
                  </a:cubicBezTo>
                  <a:cubicBezTo>
                    <a:pt x="373837" y="178512"/>
                    <a:pt x="373837" y="178512"/>
                    <a:pt x="373837" y="178512"/>
                  </a:cubicBezTo>
                  <a:close/>
                  <a:moveTo>
                    <a:pt x="275720" y="116651"/>
                  </a:moveTo>
                  <a:lnTo>
                    <a:pt x="281022" y="116651"/>
                  </a:lnTo>
                  <a:lnTo>
                    <a:pt x="284556" y="116651"/>
                  </a:lnTo>
                  <a:lnTo>
                    <a:pt x="288091" y="120186"/>
                  </a:lnTo>
                  <a:lnTo>
                    <a:pt x="291626" y="125488"/>
                  </a:lnTo>
                  <a:lnTo>
                    <a:pt x="291626" y="130790"/>
                  </a:lnTo>
                  <a:lnTo>
                    <a:pt x="284556" y="134325"/>
                  </a:lnTo>
                  <a:lnTo>
                    <a:pt x="281022" y="130790"/>
                  </a:lnTo>
                  <a:lnTo>
                    <a:pt x="281022" y="125488"/>
                  </a:lnTo>
                  <a:lnTo>
                    <a:pt x="275720" y="121953"/>
                  </a:lnTo>
                  <a:lnTo>
                    <a:pt x="275720" y="120186"/>
                  </a:lnTo>
                  <a:close/>
                  <a:moveTo>
                    <a:pt x="309302" y="107814"/>
                  </a:moveTo>
                  <a:lnTo>
                    <a:pt x="314604" y="107814"/>
                  </a:lnTo>
                  <a:lnTo>
                    <a:pt x="319906" y="113116"/>
                  </a:lnTo>
                  <a:lnTo>
                    <a:pt x="323441" y="116651"/>
                  </a:lnTo>
                  <a:lnTo>
                    <a:pt x="330511" y="120186"/>
                  </a:lnTo>
                  <a:lnTo>
                    <a:pt x="330511" y="116651"/>
                  </a:lnTo>
                  <a:lnTo>
                    <a:pt x="339348" y="116651"/>
                  </a:lnTo>
                  <a:lnTo>
                    <a:pt x="344650" y="116651"/>
                  </a:lnTo>
                  <a:lnTo>
                    <a:pt x="351720" y="121954"/>
                  </a:lnTo>
                  <a:lnTo>
                    <a:pt x="364092" y="130791"/>
                  </a:lnTo>
                  <a:lnTo>
                    <a:pt x="364092" y="139628"/>
                  </a:lnTo>
                  <a:lnTo>
                    <a:pt x="358789" y="144930"/>
                  </a:lnTo>
                  <a:lnTo>
                    <a:pt x="353487" y="144930"/>
                  </a:lnTo>
                  <a:lnTo>
                    <a:pt x="348185" y="144930"/>
                  </a:lnTo>
                  <a:lnTo>
                    <a:pt x="348185" y="146698"/>
                  </a:lnTo>
                  <a:lnTo>
                    <a:pt x="335813" y="146698"/>
                  </a:lnTo>
                  <a:lnTo>
                    <a:pt x="330511" y="146698"/>
                  </a:lnTo>
                  <a:lnTo>
                    <a:pt x="328743" y="146698"/>
                  </a:lnTo>
                  <a:lnTo>
                    <a:pt x="325209" y="141396"/>
                  </a:lnTo>
                  <a:lnTo>
                    <a:pt x="323441" y="134326"/>
                  </a:lnTo>
                  <a:lnTo>
                    <a:pt x="325209" y="127256"/>
                  </a:lnTo>
                  <a:lnTo>
                    <a:pt x="316371" y="127256"/>
                  </a:lnTo>
                  <a:lnTo>
                    <a:pt x="309302" y="125488"/>
                  </a:lnTo>
                  <a:lnTo>
                    <a:pt x="309302" y="120186"/>
                  </a:lnTo>
                  <a:lnTo>
                    <a:pt x="309302" y="116651"/>
                  </a:lnTo>
                  <a:lnTo>
                    <a:pt x="309302" y="111349"/>
                  </a:lnTo>
                  <a:close/>
                  <a:moveTo>
                    <a:pt x="258045" y="93675"/>
                  </a:moveTo>
                  <a:lnTo>
                    <a:pt x="261580" y="93675"/>
                  </a:lnTo>
                  <a:lnTo>
                    <a:pt x="272184" y="93675"/>
                  </a:lnTo>
                  <a:lnTo>
                    <a:pt x="281021" y="93675"/>
                  </a:lnTo>
                  <a:lnTo>
                    <a:pt x="282788" y="100745"/>
                  </a:lnTo>
                  <a:lnTo>
                    <a:pt x="302230" y="100745"/>
                  </a:lnTo>
                  <a:lnTo>
                    <a:pt x="293393" y="106047"/>
                  </a:lnTo>
                  <a:lnTo>
                    <a:pt x="291625" y="107815"/>
                  </a:lnTo>
                  <a:lnTo>
                    <a:pt x="291625" y="104280"/>
                  </a:lnTo>
                  <a:lnTo>
                    <a:pt x="286323" y="104280"/>
                  </a:lnTo>
                  <a:lnTo>
                    <a:pt x="282788" y="104280"/>
                  </a:lnTo>
                  <a:lnTo>
                    <a:pt x="277486" y="104280"/>
                  </a:lnTo>
                  <a:lnTo>
                    <a:pt x="273951" y="104280"/>
                  </a:lnTo>
                  <a:lnTo>
                    <a:pt x="270417" y="104280"/>
                  </a:lnTo>
                  <a:lnTo>
                    <a:pt x="265114" y="104280"/>
                  </a:lnTo>
                  <a:lnTo>
                    <a:pt x="258045" y="102512"/>
                  </a:lnTo>
                  <a:lnTo>
                    <a:pt x="258045" y="100745"/>
                  </a:lnTo>
                  <a:lnTo>
                    <a:pt x="258045" y="97210"/>
                  </a:lnTo>
                  <a:close/>
                  <a:moveTo>
                    <a:pt x="187348" y="51256"/>
                  </a:moveTo>
                  <a:lnTo>
                    <a:pt x="194417" y="51256"/>
                  </a:lnTo>
                  <a:lnTo>
                    <a:pt x="197952" y="51256"/>
                  </a:lnTo>
                  <a:lnTo>
                    <a:pt x="201487" y="53023"/>
                  </a:lnTo>
                  <a:lnTo>
                    <a:pt x="203254" y="56558"/>
                  </a:lnTo>
                  <a:lnTo>
                    <a:pt x="208557" y="65395"/>
                  </a:lnTo>
                  <a:lnTo>
                    <a:pt x="213859" y="65395"/>
                  </a:lnTo>
                  <a:lnTo>
                    <a:pt x="217394" y="74233"/>
                  </a:lnTo>
                  <a:lnTo>
                    <a:pt x="217394" y="81303"/>
                  </a:lnTo>
                  <a:lnTo>
                    <a:pt x="217394" y="86605"/>
                  </a:lnTo>
                  <a:lnTo>
                    <a:pt x="212092" y="86605"/>
                  </a:lnTo>
                  <a:lnTo>
                    <a:pt x="206789" y="81303"/>
                  </a:lnTo>
                  <a:lnTo>
                    <a:pt x="203254" y="77768"/>
                  </a:lnTo>
                  <a:lnTo>
                    <a:pt x="194417" y="81303"/>
                  </a:lnTo>
                  <a:lnTo>
                    <a:pt x="187348" y="83070"/>
                  </a:lnTo>
                  <a:lnTo>
                    <a:pt x="182046" y="79535"/>
                  </a:lnTo>
                  <a:lnTo>
                    <a:pt x="178511" y="74233"/>
                  </a:lnTo>
                  <a:lnTo>
                    <a:pt x="169674" y="68930"/>
                  </a:lnTo>
                  <a:lnTo>
                    <a:pt x="169674" y="63628"/>
                  </a:lnTo>
                  <a:lnTo>
                    <a:pt x="169674" y="56558"/>
                  </a:lnTo>
                  <a:lnTo>
                    <a:pt x="174976" y="56558"/>
                  </a:lnTo>
                  <a:lnTo>
                    <a:pt x="180278" y="56558"/>
                  </a:lnTo>
                  <a:lnTo>
                    <a:pt x="180278" y="53023"/>
                  </a:lnTo>
                  <a:close/>
                  <a:moveTo>
                    <a:pt x="12372" y="15908"/>
                  </a:moveTo>
                  <a:lnTo>
                    <a:pt x="12372" y="21210"/>
                  </a:lnTo>
                  <a:lnTo>
                    <a:pt x="12372" y="24745"/>
                  </a:lnTo>
                  <a:lnTo>
                    <a:pt x="8837" y="28280"/>
                  </a:lnTo>
                  <a:lnTo>
                    <a:pt x="7069" y="31815"/>
                  </a:lnTo>
                  <a:lnTo>
                    <a:pt x="7069" y="38885"/>
                  </a:lnTo>
                  <a:lnTo>
                    <a:pt x="0" y="35350"/>
                  </a:lnTo>
                  <a:lnTo>
                    <a:pt x="0" y="31815"/>
                  </a:lnTo>
                  <a:lnTo>
                    <a:pt x="0" y="28280"/>
                  </a:lnTo>
                  <a:lnTo>
                    <a:pt x="7069" y="21210"/>
                  </a:lnTo>
                  <a:close/>
                  <a:moveTo>
                    <a:pt x="58325" y="0"/>
                  </a:moveTo>
                  <a:lnTo>
                    <a:pt x="63627" y="0"/>
                  </a:lnTo>
                  <a:lnTo>
                    <a:pt x="77767" y="0"/>
                  </a:lnTo>
                  <a:lnTo>
                    <a:pt x="83069" y="0"/>
                  </a:lnTo>
                  <a:lnTo>
                    <a:pt x="88372" y="8837"/>
                  </a:lnTo>
                  <a:lnTo>
                    <a:pt x="88372" y="10604"/>
                  </a:lnTo>
                  <a:lnTo>
                    <a:pt x="88372" y="15907"/>
                  </a:lnTo>
                  <a:lnTo>
                    <a:pt x="86604" y="21209"/>
                  </a:lnTo>
                  <a:lnTo>
                    <a:pt x="86604" y="22977"/>
                  </a:lnTo>
                  <a:lnTo>
                    <a:pt x="81302" y="28279"/>
                  </a:lnTo>
                  <a:lnTo>
                    <a:pt x="77767" y="28279"/>
                  </a:lnTo>
                  <a:lnTo>
                    <a:pt x="72465" y="28279"/>
                  </a:lnTo>
                  <a:lnTo>
                    <a:pt x="68930" y="28279"/>
                  </a:lnTo>
                  <a:lnTo>
                    <a:pt x="60092" y="22977"/>
                  </a:lnTo>
                  <a:lnTo>
                    <a:pt x="58325" y="22977"/>
                  </a:lnTo>
                  <a:lnTo>
                    <a:pt x="49488" y="15907"/>
                  </a:lnTo>
                  <a:lnTo>
                    <a:pt x="49488" y="7070"/>
                  </a:lnTo>
                  <a:lnTo>
                    <a:pt x="49488" y="3535"/>
                  </a:ln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prstDash val="solid"/>
              <a:miter lim="800000"/>
              <a:headEnd/>
              <a:tailEnd/>
            </a:ln>
          </p:spPr>
          <p:txBody>
            <a:bodyPr/>
            <a:lstStyle/>
            <a:p>
              <a:pPr defTabSz="1462747">
                <a:defRPr/>
              </a:pPr>
              <a:endParaRPr lang="en-US" sz="1440" b="1" dirty="0">
                <a:latin typeface="Lato Bold" charset="0"/>
              </a:endParaRPr>
            </a:p>
          </p:txBody>
        </p:sp>
      </p:grpSp>
      <p:sp>
        <p:nvSpPr>
          <p:cNvPr id="7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46319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</a:t>
            </a:r>
          </a:p>
        </p:txBody>
      </p:sp>
      <p:sp>
        <p:nvSpPr>
          <p:cNvPr id="68" name="Rectangle 6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70" name="TextBox 6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71" name="Rectangle 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72" name="Rectangle 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73" name="Rectangle 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74" name="TextBox 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9801651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9" grpId="0"/>
      <p:bldP spid="68" grpId="0" animBg="1"/>
      <p:bldP spid="69" grpId="0"/>
      <p:bldP spid="70" grpId="0"/>
      <p:bldP spid="71" grpId="0" animBg="1"/>
      <p:bldP spid="72" grpId="0" animBg="1"/>
      <p:bldP spid="73" grpId="0" animBg="1"/>
      <p:bldP spid="74" grpId="0"/>
    </p:bldLst>
  </p:timing>
</p:sld>
</file>

<file path=ppt/slides/slide2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9690" y="2699242"/>
            <a:ext cx="9341512" cy="6311062"/>
            <a:chOff x="13017546" y="3273350"/>
            <a:chExt cx="10283367" cy="694737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71" name="Freeform 6"/>
            <p:cNvSpPr>
              <a:spLocks/>
            </p:cNvSpPr>
            <p:nvPr/>
          </p:nvSpPr>
          <p:spPr bwMode="auto">
            <a:xfrm>
              <a:off x="17272874" y="3991979"/>
              <a:ext cx="426764" cy="559971"/>
            </a:xfrm>
            <a:custGeom>
              <a:avLst/>
              <a:gdLst>
                <a:gd name="T0" fmla="*/ 72 w 78"/>
                <a:gd name="T1" fmla="*/ 39 h 113"/>
                <a:gd name="T2" fmla="*/ 66 w 78"/>
                <a:gd name="T3" fmla="*/ 44 h 113"/>
                <a:gd name="T4" fmla="*/ 61 w 78"/>
                <a:gd name="T5" fmla="*/ 44 h 113"/>
                <a:gd name="T6" fmla="*/ 65 w 78"/>
                <a:gd name="T7" fmla="*/ 38 h 113"/>
                <a:gd name="T8" fmla="*/ 72 w 78"/>
                <a:gd name="T9" fmla="*/ 14 h 113"/>
                <a:gd name="T10" fmla="*/ 66 w 78"/>
                <a:gd name="T11" fmla="*/ 12 h 113"/>
                <a:gd name="T12" fmla="*/ 65 w 78"/>
                <a:gd name="T13" fmla="*/ 1 h 113"/>
                <a:gd name="T14" fmla="*/ 51 w 78"/>
                <a:gd name="T15" fmla="*/ 4 h 113"/>
                <a:gd name="T16" fmla="*/ 46 w 78"/>
                <a:gd name="T17" fmla="*/ 9 h 113"/>
                <a:gd name="T18" fmla="*/ 40 w 78"/>
                <a:gd name="T19" fmla="*/ 6 h 113"/>
                <a:gd name="T20" fmla="*/ 36 w 78"/>
                <a:gd name="T21" fmla="*/ 7 h 113"/>
                <a:gd name="T22" fmla="*/ 25 w 78"/>
                <a:gd name="T23" fmla="*/ 16 h 113"/>
                <a:gd name="T24" fmla="*/ 24 w 78"/>
                <a:gd name="T25" fmla="*/ 17 h 113"/>
                <a:gd name="T26" fmla="*/ 19 w 78"/>
                <a:gd name="T27" fmla="*/ 26 h 113"/>
                <a:gd name="T28" fmla="*/ 31 w 78"/>
                <a:gd name="T29" fmla="*/ 33 h 113"/>
                <a:gd name="T30" fmla="*/ 30 w 78"/>
                <a:gd name="T31" fmla="*/ 35 h 113"/>
                <a:gd name="T32" fmla="*/ 30 w 78"/>
                <a:gd name="T33" fmla="*/ 49 h 113"/>
                <a:gd name="T34" fmla="*/ 27 w 78"/>
                <a:gd name="T35" fmla="*/ 51 h 113"/>
                <a:gd name="T36" fmla="*/ 20 w 78"/>
                <a:gd name="T37" fmla="*/ 44 h 113"/>
                <a:gd name="T38" fmla="*/ 11 w 78"/>
                <a:gd name="T39" fmla="*/ 33 h 113"/>
                <a:gd name="T40" fmla="*/ 0 w 78"/>
                <a:gd name="T41" fmla="*/ 47 h 113"/>
                <a:gd name="T42" fmla="*/ 6 w 78"/>
                <a:gd name="T43" fmla="*/ 63 h 113"/>
                <a:gd name="T44" fmla="*/ 15 w 78"/>
                <a:gd name="T45" fmla="*/ 71 h 113"/>
                <a:gd name="T46" fmla="*/ 22 w 78"/>
                <a:gd name="T47" fmla="*/ 82 h 113"/>
                <a:gd name="T48" fmla="*/ 33 w 78"/>
                <a:gd name="T49" fmla="*/ 107 h 113"/>
                <a:gd name="T50" fmla="*/ 48 w 78"/>
                <a:gd name="T51" fmla="*/ 111 h 113"/>
                <a:gd name="T52" fmla="*/ 56 w 78"/>
                <a:gd name="T53" fmla="*/ 103 h 113"/>
                <a:gd name="T54" fmla="*/ 70 w 78"/>
                <a:gd name="T55" fmla="*/ 89 h 113"/>
                <a:gd name="T56" fmla="*/ 72 w 78"/>
                <a:gd name="T57" fmla="*/ 79 h 113"/>
                <a:gd name="T58" fmla="*/ 71 w 78"/>
                <a:gd name="T59" fmla="*/ 58 h 113"/>
                <a:gd name="T60" fmla="*/ 69 w 78"/>
                <a:gd name="T61" fmla="*/ 54 h 113"/>
                <a:gd name="T62" fmla="*/ 77 w 78"/>
                <a:gd name="T63" fmla="*/ 5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8" h="113">
                  <a:moveTo>
                    <a:pt x="77" y="42"/>
                  </a:moveTo>
                  <a:cubicBezTo>
                    <a:pt x="76" y="40"/>
                    <a:pt x="74" y="39"/>
                    <a:pt x="72" y="39"/>
                  </a:cubicBezTo>
                  <a:cubicBezTo>
                    <a:pt x="71" y="39"/>
                    <a:pt x="71" y="39"/>
                    <a:pt x="71" y="39"/>
                  </a:cubicBezTo>
                  <a:cubicBezTo>
                    <a:pt x="69" y="39"/>
                    <a:pt x="67" y="41"/>
                    <a:pt x="66" y="44"/>
                  </a:cubicBezTo>
                  <a:cubicBezTo>
                    <a:pt x="65" y="44"/>
                    <a:pt x="65" y="45"/>
                    <a:pt x="65" y="45"/>
                  </a:cubicBezTo>
                  <a:cubicBezTo>
                    <a:pt x="64" y="44"/>
                    <a:pt x="62" y="44"/>
                    <a:pt x="61" y="44"/>
                  </a:cubicBezTo>
                  <a:cubicBezTo>
                    <a:pt x="60" y="44"/>
                    <a:pt x="59" y="44"/>
                    <a:pt x="59" y="43"/>
                  </a:cubicBezTo>
                  <a:cubicBezTo>
                    <a:pt x="60" y="42"/>
                    <a:pt x="63" y="39"/>
                    <a:pt x="65" y="38"/>
                  </a:cubicBezTo>
                  <a:cubicBezTo>
                    <a:pt x="69" y="36"/>
                    <a:pt x="71" y="34"/>
                    <a:pt x="72" y="33"/>
                  </a:cubicBezTo>
                  <a:cubicBezTo>
                    <a:pt x="74" y="28"/>
                    <a:pt x="78" y="18"/>
                    <a:pt x="72" y="14"/>
                  </a:cubicBezTo>
                  <a:cubicBezTo>
                    <a:pt x="71" y="13"/>
                    <a:pt x="69" y="13"/>
                    <a:pt x="68" y="12"/>
                  </a:cubicBezTo>
                  <a:cubicBezTo>
                    <a:pt x="67" y="12"/>
                    <a:pt x="67" y="12"/>
                    <a:pt x="66" y="12"/>
                  </a:cubicBezTo>
                  <a:cubicBezTo>
                    <a:pt x="66" y="11"/>
                    <a:pt x="67" y="10"/>
                    <a:pt x="67" y="9"/>
                  </a:cubicBezTo>
                  <a:cubicBezTo>
                    <a:pt x="68" y="8"/>
                    <a:pt x="69" y="4"/>
                    <a:pt x="65" y="1"/>
                  </a:cubicBezTo>
                  <a:cubicBezTo>
                    <a:pt x="65" y="0"/>
                    <a:pt x="63" y="0"/>
                    <a:pt x="62" y="0"/>
                  </a:cubicBezTo>
                  <a:cubicBezTo>
                    <a:pt x="58" y="0"/>
                    <a:pt x="53" y="3"/>
                    <a:pt x="51" y="4"/>
                  </a:cubicBezTo>
                  <a:cubicBezTo>
                    <a:pt x="51" y="5"/>
                    <a:pt x="50" y="6"/>
                    <a:pt x="49" y="6"/>
                  </a:cubicBezTo>
                  <a:cubicBezTo>
                    <a:pt x="48" y="7"/>
                    <a:pt x="47" y="9"/>
                    <a:pt x="46" y="9"/>
                  </a:cubicBezTo>
                  <a:cubicBezTo>
                    <a:pt x="45" y="9"/>
                    <a:pt x="45" y="8"/>
                    <a:pt x="44" y="8"/>
                  </a:cubicBezTo>
                  <a:cubicBezTo>
                    <a:pt x="43" y="7"/>
                    <a:pt x="42" y="6"/>
                    <a:pt x="40" y="6"/>
                  </a:cubicBezTo>
                  <a:cubicBezTo>
                    <a:pt x="39" y="6"/>
                    <a:pt x="39" y="7"/>
                    <a:pt x="38" y="7"/>
                  </a:cubicBezTo>
                  <a:cubicBezTo>
                    <a:pt x="37" y="7"/>
                    <a:pt x="36" y="7"/>
                    <a:pt x="36" y="7"/>
                  </a:cubicBezTo>
                  <a:cubicBezTo>
                    <a:pt x="29" y="9"/>
                    <a:pt x="27" y="9"/>
                    <a:pt x="26" y="11"/>
                  </a:cubicBezTo>
                  <a:cubicBezTo>
                    <a:pt x="24" y="13"/>
                    <a:pt x="25" y="15"/>
                    <a:pt x="25" y="16"/>
                  </a:cubicBezTo>
                  <a:cubicBezTo>
                    <a:pt x="25" y="16"/>
                    <a:pt x="25" y="16"/>
                    <a:pt x="25" y="16"/>
                  </a:cubicBezTo>
                  <a:cubicBezTo>
                    <a:pt x="25" y="16"/>
                    <a:pt x="25" y="16"/>
                    <a:pt x="24" y="17"/>
                  </a:cubicBezTo>
                  <a:cubicBezTo>
                    <a:pt x="23" y="17"/>
                    <a:pt x="22" y="18"/>
                    <a:pt x="21" y="19"/>
                  </a:cubicBezTo>
                  <a:cubicBezTo>
                    <a:pt x="20" y="20"/>
                    <a:pt x="17" y="23"/>
                    <a:pt x="19" y="26"/>
                  </a:cubicBezTo>
                  <a:cubicBezTo>
                    <a:pt x="20" y="30"/>
                    <a:pt x="24" y="31"/>
                    <a:pt x="28" y="32"/>
                  </a:cubicBezTo>
                  <a:cubicBezTo>
                    <a:pt x="29" y="32"/>
                    <a:pt x="30" y="32"/>
                    <a:pt x="31" y="33"/>
                  </a:cubicBezTo>
                  <a:cubicBezTo>
                    <a:pt x="31" y="33"/>
                    <a:pt x="31" y="33"/>
                    <a:pt x="31" y="33"/>
                  </a:cubicBezTo>
                  <a:cubicBezTo>
                    <a:pt x="31" y="33"/>
                    <a:pt x="30" y="34"/>
                    <a:pt x="30" y="35"/>
                  </a:cubicBezTo>
                  <a:cubicBezTo>
                    <a:pt x="29" y="37"/>
                    <a:pt x="27" y="40"/>
                    <a:pt x="29" y="43"/>
                  </a:cubicBezTo>
                  <a:cubicBezTo>
                    <a:pt x="30" y="45"/>
                    <a:pt x="30" y="47"/>
                    <a:pt x="30" y="49"/>
                  </a:cubicBezTo>
                  <a:cubicBezTo>
                    <a:pt x="30" y="49"/>
                    <a:pt x="30" y="50"/>
                    <a:pt x="29" y="50"/>
                  </a:cubicBezTo>
                  <a:cubicBezTo>
                    <a:pt x="28" y="51"/>
                    <a:pt x="28" y="51"/>
                    <a:pt x="27" y="51"/>
                  </a:cubicBezTo>
                  <a:cubicBezTo>
                    <a:pt x="25" y="51"/>
                    <a:pt x="22" y="49"/>
                    <a:pt x="21" y="47"/>
                  </a:cubicBezTo>
                  <a:cubicBezTo>
                    <a:pt x="21" y="46"/>
                    <a:pt x="20" y="45"/>
                    <a:pt x="20" y="44"/>
                  </a:cubicBezTo>
                  <a:cubicBezTo>
                    <a:pt x="19" y="40"/>
                    <a:pt x="17" y="35"/>
                    <a:pt x="13" y="33"/>
                  </a:cubicBezTo>
                  <a:cubicBezTo>
                    <a:pt x="12" y="33"/>
                    <a:pt x="11" y="33"/>
                    <a:pt x="11" y="33"/>
                  </a:cubicBezTo>
                  <a:cubicBezTo>
                    <a:pt x="9" y="33"/>
                    <a:pt x="7" y="34"/>
                    <a:pt x="5" y="36"/>
                  </a:cubicBezTo>
                  <a:cubicBezTo>
                    <a:pt x="2" y="39"/>
                    <a:pt x="0" y="44"/>
                    <a:pt x="0" y="47"/>
                  </a:cubicBezTo>
                  <a:cubicBezTo>
                    <a:pt x="1" y="51"/>
                    <a:pt x="2" y="54"/>
                    <a:pt x="4" y="57"/>
                  </a:cubicBezTo>
                  <a:cubicBezTo>
                    <a:pt x="5" y="59"/>
                    <a:pt x="6" y="61"/>
                    <a:pt x="6" y="63"/>
                  </a:cubicBezTo>
                  <a:cubicBezTo>
                    <a:pt x="8" y="67"/>
                    <a:pt x="10" y="69"/>
                    <a:pt x="12" y="70"/>
                  </a:cubicBezTo>
                  <a:cubicBezTo>
                    <a:pt x="13" y="70"/>
                    <a:pt x="14" y="71"/>
                    <a:pt x="15" y="71"/>
                  </a:cubicBezTo>
                  <a:cubicBezTo>
                    <a:pt x="16" y="73"/>
                    <a:pt x="17" y="75"/>
                    <a:pt x="19" y="77"/>
                  </a:cubicBezTo>
                  <a:cubicBezTo>
                    <a:pt x="20" y="79"/>
                    <a:pt x="21" y="80"/>
                    <a:pt x="22" y="82"/>
                  </a:cubicBezTo>
                  <a:cubicBezTo>
                    <a:pt x="25" y="86"/>
                    <a:pt x="26" y="90"/>
                    <a:pt x="28" y="94"/>
                  </a:cubicBezTo>
                  <a:cubicBezTo>
                    <a:pt x="29" y="99"/>
                    <a:pt x="30" y="103"/>
                    <a:pt x="33" y="107"/>
                  </a:cubicBezTo>
                  <a:cubicBezTo>
                    <a:pt x="35" y="109"/>
                    <a:pt x="38" y="113"/>
                    <a:pt x="42" y="113"/>
                  </a:cubicBezTo>
                  <a:cubicBezTo>
                    <a:pt x="45" y="113"/>
                    <a:pt x="47" y="112"/>
                    <a:pt x="48" y="111"/>
                  </a:cubicBezTo>
                  <a:cubicBezTo>
                    <a:pt x="51" y="108"/>
                    <a:pt x="51" y="105"/>
                    <a:pt x="51" y="102"/>
                  </a:cubicBezTo>
                  <a:cubicBezTo>
                    <a:pt x="53" y="102"/>
                    <a:pt x="54" y="103"/>
                    <a:pt x="56" y="103"/>
                  </a:cubicBezTo>
                  <a:cubicBezTo>
                    <a:pt x="59" y="103"/>
                    <a:pt x="61" y="102"/>
                    <a:pt x="63" y="101"/>
                  </a:cubicBezTo>
                  <a:cubicBezTo>
                    <a:pt x="68" y="97"/>
                    <a:pt x="69" y="93"/>
                    <a:pt x="70" y="89"/>
                  </a:cubicBezTo>
                  <a:cubicBezTo>
                    <a:pt x="70" y="87"/>
                    <a:pt x="70" y="86"/>
                    <a:pt x="70" y="85"/>
                  </a:cubicBezTo>
                  <a:cubicBezTo>
                    <a:pt x="71" y="83"/>
                    <a:pt x="72" y="81"/>
                    <a:pt x="72" y="79"/>
                  </a:cubicBezTo>
                  <a:cubicBezTo>
                    <a:pt x="74" y="76"/>
                    <a:pt x="75" y="73"/>
                    <a:pt x="75" y="69"/>
                  </a:cubicBezTo>
                  <a:cubicBezTo>
                    <a:pt x="76" y="64"/>
                    <a:pt x="74" y="61"/>
                    <a:pt x="71" y="58"/>
                  </a:cubicBezTo>
                  <a:cubicBezTo>
                    <a:pt x="71" y="58"/>
                    <a:pt x="70" y="57"/>
                    <a:pt x="69" y="56"/>
                  </a:cubicBezTo>
                  <a:cubicBezTo>
                    <a:pt x="69" y="55"/>
                    <a:pt x="69" y="55"/>
                    <a:pt x="69" y="54"/>
                  </a:cubicBezTo>
                  <a:cubicBezTo>
                    <a:pt x="69" y="54"/>
                    <a:pt x="70" y="54"/>
                    <a:pt x="70" y="54"/>
                  </a:cubicBezTo>
                  <a:cubicBezTo>
                    <a:pt x="73" y="54"/>
                    <a:pt x="76" y="52"/>
                    <a:pt x="77" y="50"/>
                  </a:cubicBezTo>
                  <a:cubicBezTo>
                    <a:pt x="78" y="48"/>
                    <a:pt x="78" y="45"/>
                    <a:pt x="77" y="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2" name="Freeform 7"/>
            <p:cNvSpPr>
              <a:spLocks/>
            </p:cNvSpPr>
            <p:nvPr/>
          </p:nvSpPr>
          <p:spPr bwMode="auto">
            <a:xfrm>
              <a:off x="17344685" y="4809537"/>
              <a:ext cx="342642" cy="304251"/>
            </a:xfrm>
            <a:custGeom>
              <a:avLst/>
              <a:gdLst>
                <a:gd name="T0" fmla="*/ 63 w 63"/>
                <a:gd name="T1" fmla="*/ 46 h 61"/>
                <a:gd name="T2" fmla="*/ 58 w 63"/>
                <a:gd name="T3" fmla="*/ 40 h 61"/>
                <a:gd name="T4" fmla="*/ 55 w 63"/>
                <a:gd name="T5" fmla="*/ 37 h 61"/>
                <a:gd name="T6" fmla="*/ 53 w 63"/>
                <a:gd name="T7" fmla="*/ 30 h 61"/>
                <a:gd name="T8" fmla="*/ 50 w 63"/>
                <a:gd name="T9" fmla="*/ 19 h 61"/>
                <a:gd name="T10" fmla="*/ 44 w 63"/>
                <a:gd name="T11" fmla="*/ 13 h 61"/>
                <a:gd name="T12" fmla="*/ 37 w 63"/>
                <a:gd name="T13" fmla="*/ 6 h 61"/>
                <a:gd name="T14" fmla="*/ 29 w 63"/>
                <a:gd name="T15" fmla="*/ 0 h 61"/>
                <a:gd name="T16" fmla="*/ 20 w 63"/>
                <a:gd name="T17" fmla="*/ 6 h 61"/>
                <a:gd name="T18" fmla="*/ 17 w 63"/>
                <a:gd name="T19" fmla="*/ 16 h 61"/>
                <a:gd name="T20" fmla="*/ 14 w 63"/>
                <a:gd name="T21" fmla="*/ 24 h 61"/>
                <a:gd name="T22" fmla="*/ 10 w 63"/>
                <a:gd name="T23" fmla="*/ 25 h 61"/>
                <a:gd name="T24" fmla="*/ 1 w 63"/>
                <a:gd name="T25" fmla="*/ 31 h 61"/>
                <a:gd name="T26" fmla="*/ 1 w 63"/>
                <a:gd name="T27" fmla="*/ 37 h 61"/>
                <a:gd name="T28" fmla="*/ 12 w 63"/>
                <a:gd name="T29" fmla="*/ 42 h 61"/>
                <a:gd name="T30" fmla="*/ 15 w 63"/>
                <a:gd name="T31" fmla="*/ 43 h 61"/>
                <a:gd name="T32" fmla="*/ 21 w 63"/>
                <a:gd name="T33" fmla="*/ 48 h 61"/>
                <a:gd name="T34" fmla="*/ 26 w 63"/>
                <a:gd name="T35" fmla="*/ 54 h 61"/>
                <a:gd name="T36" fmla="*/ 43 w 63"/>
                <a:gd name="T37" fmla="*/ 61 h 61"/>
                <a:gd name="T38" fmla="*/ 43 w 63"/>
                <a:gd name="T39" fmla="*/ 61 h 61"/>
                <a:gd name="T40" fmla="*/ 61 w 63"/>
                <a:gd name="T41" fmla="*/ 51 h 61"/>
                <a:gd name="T42" fmla="*/ 63 w 63"/>
                <a:gd name="T43" fmla="*/ 46 h 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63" h="61">
                  <a:moveTo>
                    <a:pt x="63" y="46"/>
                  </a:moveTo>
                  <a:cubicBezTo>
                    <a:pt x="63" y="43"/>
                    <a:pt x="60" y="41"/>
                    <a:pt x="58" y="40"/>
                  </a:cubicBezTo>
                  <a:cubicBezTo>
                    <a:pt x="57" y="39"/>
                    <a:pt x="56" y="38"/>
                    <a:pt x="55" y="37"/>
                  </a:cubicBezTo>
                  <a:cubicBezTo>
                    <a:pt x="54" y="35"/>
                    <a:pt x="53" y="33"/>
                    <a:pt x="53" y="30"/>
                  </a:cubicBezTo>
                  <a:cubicBezTo>
                    <a:pt x="53" y="26"/>
                    <a:pt x="53" y="22"/>
                    <a:pt x="50" y="19"/>
                  </a:cubicBezTo>
                  <a:cubicBezTo>
                    <a:pt x="48" y="16"/>
                    <a:pt x="46" y="14"/>
                    <a:pt x="44" y="13"/>
                  </a:cubicBezTo>
                  <a:cubicBezTo>
                    <a:pt x="41" y="11"/>
                    <a:pt x="39" y="9"/>
                    <a:pt x="37" y="6"/>
                  </a:cubicBezTo>
                  <a:cubicBezTo>
                    <a:pt x="35" y="2"/>
                    <a:pt x="32" y="0"/>
                    <a:pt x="29" y="0"/>
                  </a:cubicBezTo>
                  <a:cubicBezTo>
                    <a:pt x="26" y="0"/>
                    <a:pt x="23" y="2"/>
                    <a:pt x="20" y="6"/>
                  </a:cubicBezTo>
                  <a:cubicBezTo>
                    <a:pt x="18" y="9"/>
                    <a:pt x="18" y="13"/>
                    <a:pt x="17" y="16"/>
                  </a:cubicBezTo>
                  <a:cubicBezTo>
                    <a:pt x="17" y="19"/>
                    <a:pt x="16" y="23"/>
                    <a:pt x="14" y="24"/>
                  </a:cubicBezTo>
                  <a:cubicBezTo>
                    <a:pt x="13" y="25"/>
                    <a:pt x="12" y="25"/>
                    <a:pt x="10" y="25"/>
                  </a:cubicBezTo>
                  <a:cubicBezTo>
                    <a:pt x="7" y="26"/>
                    <a:pt x="3" y="27"/>
                    <a:pt x="1" y="31"/>
                  </a:cubicBezTo>
                  <a:cubicBezTo>
                    <a:pt x="0" y="34"/>
                    <a:pt x="1" y="36"/>
                    <a:pt x="1" y="37"/>
                  </a:cubicBezTo>
                  <a:cubicBezTo>
                    <a:pt x="3" y="41"/>
                    <a:pt x="8" y="41"/>
                    <a:pt x="12" y="42"/>
                  </a:cubicBezTo>
                  <a:cubicBezTo>
                    <a:pt x="13" y="42"/>
                    <a:pt x="14" y="42"/>
                    <a:pt x="15" y="43"/>
                  </a:cubicBezTo>
                  <a:cubicBezTo>
                    <a:pt x="18" y="43"/>
                    <a:pt x="19" y="46"/>
                    <a:pt x="21" y="48"/>
                  </a:cubicBezTo>
                  <a:cubicBezTo>
                    <a:pt x="22" y="50"/>
                    <a:pt x="24" y="52"/>
                    <a:pt x="26" y="54"/>
                  </a:cubicBezTo>
                  <a:cubicBezTo>
                    <a:pt x="27" y="54"/>
                    <a:pt x="37" y="61"/>
                    <a:pt x="43" y="61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48" y="61"/>
                    <a:pt x="59" y="53"/>
                    <a:pt x="61" y="51"/>
                  </a:cubicBezTo>
                  <a:cubicBezTo>
                    <a:pt x="63" y="49"/>
                    <a:pt x="63" y="47"/>
                    <a:pt x="63" y="4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3" name="Freeform 9"/>
            <p:cNvSpPr>
              <a:spLocks/>
            </p:cNvSpPr>
            <p:nvPr/>
          </p:nvSpPr>
          <p:spPr bwMode="auto">
            <a:xfrm>
              <a:off x="16162878" y="3907984"/>
              <a:ext cx="681181" cy="713030"/>
            </a:xfrm>
            <a:custGeom>
              <a:avLst/>
              <a:gdLst>
                <a:gd name="T0" fmla="*/ 110 w 125"/>
                <a:gd name="T1" fmla="*/ 51 h 144"/>
                <a:gd name="T2" fmla="*/ 108 w 125"/>
                <a:gd name="T3" fmla="*/ 50 h 144"/>
                <a:gd name="T4" fmla="*/ 111 w 125"/>
                <a:gd name="T5" fmla="*/ 35 h 144"/>
                <a:gd name="T6" fmla="*/ 96 w 125"/>
                <a:gd name="T7" fmla="*/ 19 h 144"/>
                <a:gd name="T8" fmla="*/ 85 w 125"/>
                <a:gd name="T9" fmla="*/ 26 h 144"/>
                <a:gd name="T10" fmla="*/ 80 w 125"/>
                <a:gd name="T11" fmla="*/ 30 h 144"/>
                <a:gd name="T12" fmla="*/ 81 w 125"/>
                <a:gd name="T13" fmla="*/ 27 h 144"/>
                <a:gd name="T14" fmla="*/ 89 w 125"/>
                <a:gd name="T15" fmla="*/ 18 h 144"/>
                <a:gd name="T16" fmla="*/ 92 w 125"/>
                <a:gd name="T17" fmla="*/ 4 h 144"/>
                <a:gd name="T18" fmla="*/ 85 w 125"/>
                <a:gd name="T19" fmla="*/ 0 h 144"/>
                <a:gd name="T20" fmla="*/ 75 w 125"/>
                <a:gd name="T21" fmla="*/ 1 h 144"/>
                <a:gd name="T22" fmla="*/ 61 w 125"/>
                <a:gd name="T23" fmla="*/ 2 h 144"/>
                <a:gd name="T24" fmla="*/ 54 w 125"/>
                <a:gd name="T25" fmla="*/ 3 h 144"/>
                <a:gd name="T26" fmla="*/ 36 w 125"/>
                <a:gd name="T27" fmla="*/ 9 h 144"/>
                <a:gd name="T28" fmla="*/ 26 w 125"/>
                <a:gd name="T29" fmla="*/ 18 h 144"/>
                <a:gd name="T30" fmla="*/ 27 w 125"/>
                <a:gd name="T31" fmla="*/ 23 h 144"/>
                <a:gd name="T32" fmla="*/ 14 w 125"/>
                <a:gd name="T33" fmla="*/ 29 h 144"/>
                <a:gd name="T34" fmla="*/ 8 w 125"/>
                <a:gd name="T35" fmla="*/ 38 h 144"/>
                <a:gd name="T36" fmla="*/ 19 w 125"/>
                <a:gd name="T37" fmla="*/ 47 h 144"/>
                <a:gd name="T38" fmla="*/ 21 w 125"/>
                <a:gd name="T39" fmla="*/ 48 h 144"/>
                <a:gd name="T40" fmla="*/ 12 w 125"/>
                <a:gd name="T41" fmla="*/ 52 h 144"/>
                <a:gd name="T42" fmla="*/ 17 w 125"/>
                <a:gd name="T43" fmla="*/ 61 h 144"/>
                <a:gd name="T44" fmla="*/ 24 w 125"/>
                <a:gd name="T45" fmla="*/ 61 h 144"/>
                <a:gd name="T46" fmla="*/ 28 w 125"/>
                <a:gd name="T47" fmla="*/ 61 h 144"/>
                <a:gd name="T48" fmla="*/ 37 w 125"/>
                <a:gd name="T49" fmla="*/ 63 h 144"/>
                <a:gd name="T50" fmla="*/ 39 w 125"/>
                <a:gd name="T51" fmla="*/ 63 h 144"/>
                <a:gd name="T52" fmla="*/ 43 w 125"/>
                <a:gd name="T53" fmla="*/ 63 h 144"/>
                <a:gd name="T54" fmla="*/ 34 w 125"/>
                <a:gd name="T55" fmla="*/ 64 h 144"/>
                <a:gd name="T56" fmla="*/ 17 w 125"/>
                <a:gd name="T57" fmla="*/ 63 h 144"/>
                <a:gd name="T58" fmla="*/ 3 w 125"/>
                <a:gd name="T59" fmla="*/ 72 h 144"/>
                <a:gd name="T60" fmla="*/ 18 w 125"/>
                <a:gd name="T61" fmla="*/ 93 h 144"/>
                <a:gd name="T62" fmla="*/ 38 w 125"/>
                <a:gd name="T63" fmla="*/ 102 h 144"/>
                <a:gd name="T64" fmla="*/ 50 w 125"/>
                <a:gd name="T65" fmla="*/ 105 h 144"/>
                <a:gd name="T66" fmla="*/ 60 w 125"/>
                <a:gd name="T67" fmla="*/ 110 h 144"/>
                <a:gd name="T68" fmla="*/ 66 w 125"/>
                <a:gd name="T69" fmla="*/ 115 h 144"/>
                <a:gd name="T70" fmla="*/ 67 w 125"/>
                <a:gd name="T71" fmla="*/ 123 h 144"/>
                <a:gd name="T72" fmla="*/ 54 w 125"/>
                <a:gd name="T73" fmla="*/ 116 h 144"/>
                <a:gd name="T74" fmla="*/ 19 w 125"/>
                <a:gd name="T75" fmla="*/ 105 h 144"/>
                <a:gd name="T76" fmla="*/ 14 w 125"/>
                <a:gd name="T77" fmla="*/ 104 h 144"/>
                <a:gd name="T78" fmla="*/ 0 w 125"/>
                <a:gd name="T79" fmla="*/ 107 h 144"/>
                <a:gd name="T80" fmla="*/ 125 w 125"/>
                <a:gd name="T81" fmla="*/ 42 h 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5" h="144">
                  <a:moveTo>
                    <a:pt x="117" y="48"/>
                  </a:moveTo>
                  <a:cubicBezTo>
                    <a:pt x="115" y="50"/>
                    <a:pt x="112" y="51"/>
                    <a:pt x="110" y="51"/>
                  </a:cubicBezTo>
                  <a:cubicBezTo>
                    <a:pt x="109" y="51"/>
                    <a:pt x="109" y="51"/>
                    <a:pt x="108" y="51"/>
                  </a:cubicBezTo>
                  <a:cubicBezTo>
                    <a:pt x="108" y="50"/>
                    <a:pt x="108" y="50"/>
                    <a:pt x="108" y="50"/>
                  </a:cubicBezTo>
                  <a:cubicBezTo>
                    <a:pt x="108" y="50"/>
                    <a:pt x="109" y="48"/>
                    <a:pt x="109" y="47"/>
                  </a:cubicBezTo>
                  <a:cubicBezTo>
                    <a:pt x="111" y="44"/>
                    <a:pt x="114" y="40"/>
                    <a:pt x="111" y="35"/>
                  </a:cubicBezTo>
                  <a:cubicBezTo>
                    <a:pt x="110" y="34"/>
                    <a:pt x="110" y="33"/>
                    <a:pt x="109" y="31"/>
                  </a:cubicBezTo>
                  <a:cubicBezTo>
                    <a:pt x="106" y="26"/>
                    <a:pt x="103" y="19"/>
                    <a:pt x="96" y="19"/>
                  </a:cubicBezTo>
                  <a:cubicBezTo>
                    <a:pt x="95" y="19"/>
                    <a:pt x="95" y="19"/>
                    <a:pt x="95" y="19"/>
                  </a:cubicBezTo>
                  <a:cubicBezTo>
                    <a:pt x="90" y="20"/>
                    <a:pt x="87" y="23"/>
                    <a:pt x="85" y="26"/>
                  </a:cubicBezTo>
                  <a:cubicBezTo>
                    <a:pt x="83" y="30"/>
                    <a:pt x="83" y="30"/>
                    <a:pt x="80" y="30"/>
                  </a:cubicBezTo>
                  <a:cubicBezTo>
                    <a:pt x="80" y="30"/>
                    <a:pt x="80" y="30"/>
                    <a:pt x="80" y="30"/>
                  </a:cubicBezTo>
                  <a:cubicBezTo>
                    <a:pt x="79" y="30"/>
                    <a:pt x="79" y="30"/>
                    <a:pt x="78" y="30"/>
                  </a:cubicBezTo>
                  <a:cubicBezTo>
                    <a:pt x="79" y="29"/>
                    <a:pt x="80" y="28"/>
                    <a:pt x="81" y="27"/>
                  </a:cubicBezTo>
                  <a:cubicBezTo>
                    <a:pt x="82" y="27"/>
                    <a:pt x="82" y="27"/>
                    <a:pt x="83" y="26"/>
                  </a:cubicBezTo>
                  <a:cubicBezTo>
                    <a:pt x="86" y="24"/>
                    <a:pt x="88" y="21"/>
                    <a:pt x="89" y="18"/>
                  </a:cubicBezTo>
                  <a:cubicBezTo>
                    <a:pt x="90" y="17"/>
                    <a:pt x="91" y="16"/>
                    <a:pt x="92" y="14"/>
                  </a:cubicBezTo>
                  <a:cubicBezTo>
                    <a:pt x="94" y="12"/>
                    <a:pt x="94" y="8"/>
                    <a:pt x="92" y="4"/>
                  </a:cubicBezTo>
                  <a:cubicBezTo>
                    <a:pt x="91" y="2"/>
                    <a:pt x="89" y="0"/>
                    <a:pt x="87" y="0"/>
                  </a:cubicBezTo>
                  <a:cubicBezTo>
                    <a:pt x="86" y="0"/>
                    <a:pt x="85" y="0"/>
                    <a:pt x="85" y="0"/>
                  </a:cubicBezTo>
                  <a:cubicBezTo>
                    <a:pt x="83" y="0"/>
                    <a:pt x="81" y="0"/>
                    <a:pt x="79" y="0"/>
                  </a:cubicBezTo>
                  <a:cubicBezTo>
                    <a:pt x="77" y="1"/>
                    <a:pt x="76" y="1"/>
                    <a:pt x="75" y="1"/>
                  </a:cubicBezTo>
                  <a:cubicBezTo>
                    <a:pt x="71" y="1"/>
                    <a:pt x="67" y="2"/>
                    <a:pt x="63" y="2"/>
                  </a:cubicBezTo>
                  <a:cubicBezTo>
                    <a:pt x="61" y="2"/>
                    <a:pt x="61" y="2"/>
                    <a:pt x="61" y="2"/>
                  </a:cubicBezTo>
                  <a:cubicBezTo>
                    <a:pt x="60" y="2"/>
                    <a:pt x="60" y="2"/>
                    <a:pt x="59" y="2"/>
                  </a:cubicBezTo>
                  <a:cubicBezTo>
                    <a:pt x="57" y="3"/>
                    <a:pt x="56" y="3"/>
                    <a:pt x="54" y="3"/>
                  </a:cubicBezTo>
                  <a:cubicBezTo>
                    <a:pt x="49" y="4"/>
                    <a:pt x="44" y="6"/>
                    <a:pt x="40" y="8"/>
                  </a:cubicBezTo>
                  <a:cubicBezTo>
                    <a:pt x="39" y="8"/>
                    <a:pt x="37" y="9"/>
                    <a:pt x="36" y="9"/>
                  </a:cubicBezTo>
                  <a:cubicBezTo>
                    <a:pt x="35" y="9"/>
                    <a:pt x="35" y="9"/>
                    <a:pt x="35" y="9"/>
                  </a:cubicBezTo>
                  <a:cubicBezTo>
                    <a:pt x="32" y="11"/>
                    <a:pt x="26" y="13"/>
                    <a:pt x="26" y="18"/>
                  </a:cubicBezTo>
                  <a:cubicBezTo>
                    <a:pt x="26" y="20"/>
                    <a:pt x="26" y="21"/>
                    <a:pt x="27" y="22"/>
                  </a:cubicBezTo>
                  <a:cubicBezTo>
                    <a:pt x="27" y="22"/>
                    <a:pt x="27" y="22"/>
                    <a:pt x="27" y="23"/>
                  </a:cubicBezTo>
                  <a:cubicBezTo>
                    <a:pt x="26" y="24"/>
                    <a:pt x="26" y="24"/>
                    <a:pt x="24" y="24"/>
                  </a:cubicBezTo>
                  <a:cubicBezTo>
                    <a:pt x="19" y="25"/>
                    <a:pt x="17" y="27"/>
                    <a:pt x="14" y="29"/>
                  </a:cubicBezTo>
                  <a:cubicBezTo>
                    <a:pt x="14" y="29"/>
                    <a:pt x="14" y="29"/>
                    <a:pt x="14" y="29"/>
                  </a:cubicBezTo>
                  <a:cubicBezTo>
                    <a:pt x="11" y="31"/>
                    <a:pt x="9" y="34"/>
                    <a:pt x="8" y="38"/>
                  </a:cubicBezTo>
                  <a:cubicBezTo>
                    <a:pt x="7" y="45"/>
                    <a:pt x="14" y="46"/>
                    <a:pt x="17" y="47"/>
                  </a:cubicBezTo>
                  <a:cubicBezTo>
                    <a:pt x="18" y="47"/>
                    <a:pt x="18" y="47"/>
                    <a:pt x="19" y="47"/>
                  </a:cubicBezTo>
                  <a:cubicBezTo>
                    <a:pt x="20" y="47"/>
                    <a:pt x="21" y="48"/>
                    <a:pt x="21" y="48"/>
                  </a:cubicBezTo>
                  <a:cubicBezTo>
                    <a:pt x="21" y="48"/>
                    <a:pt x="21" y="48"/>
                    <a:pt x="21" y="48"/>
                  </a:cubicBezTo>
                  <a:cubicBezTo>
                    <a:pt x="20" y="48"/>
                    <a:pt x="19" y="48"/>
                    <a:pt x="18" y="48"/>
                  </a:cubicBezTo>
                  <a:cubicBezTo>
                    <a:pt x="17" y="48"/>
                    <a:pt x="13" y="48"/>
                    <a:pt x="12" y="52"/>
                  </a:cubicBezTo>
                  <a:cubicBezTo>
                    <a:pt x="11" y="53"/>
                    <a:pt x="11" y="55"/>
                    <a:pt x="12" y="57"/>
                  </a:cubicBezTo>
                  <a:cubicBezTo>
                    <a:pt x="13" y="59"/>
                    <a:pt x="15" y="61"/>
                    <a:pt x="17" y="61"/>
                  </a:cubicBezTo>
                  <a:cubicBezTo>
                    <a:pt x="18" y="61"/>
                    <a:pt x="19" y="62"/>
                    <a:pt x="21" y="62"/>
                  </a:cubicBezTo>
                  <a:cubicBezTo>
                    <a:pt x="22" y="62"/>
                    <a:pt x="23" y="61"/>
                    <a:pt x="24" y="61"/>
                  </a:cubicBezTo>
                  <a:cubicBezTo>
                    <a:pt x="26" y="61"/>
                    <a:pt x="27" y="61"/>
                    <a:pt x="28" y="61"/>
                  </a:cubicBezTo>
                  <a:cubicBezTo>
                    <a:pt x="28" y="61"/>
                    <a:pt x="28" y="61"/>
                    <a:pt x="28" y="61"/>
                  </a:cubicBezTo>
                  <a:cubicBezTo>
                    <a:pt x="29" y="61"/>
                    <a:pt x="30" y="61"/>
                    <a:pt x="31" y="62"/>
                  </a:cubicBezTo>
                  <a:cubicBezTo>
                    <a:pt x="33" y="62"/>
                    <a:pt x="35" y="63"/>
                    <a:pt x="37" y="63"/>
                  </a:cubicBezTo>
                  <a:cubicBezTo>
                    <a:pt x="37" y="63"/>
                    <a:pt x="37" y="63"/>
                    <a:pt x="37" y="63"/>
                  </a:cubicBezTo>
                  <a:cubicBezTo>
                    <a:pt x="38" y="63"/>
                    <a:pt x="38" y="63"/>
                    <a:pt x="39" y="63"/>
                  </a:cubicBezTo>
                  <a:cubicBezTo>
                    <a:pt x="40" y="63"/>
                    <a:pt x="40" y="63"/>
                    <a:pt x="41" y="63"/>
                  </a:cubicBezTo>
                  <a:cubicBezTo>
                    <a:pt x="42" y="63"/>
                    <a:pt x="42" y="63"/>
                    <a:pt x="43" y="63"/>
                  </a:cubicBezTo>
                  <a:cubicBezTo>
                    <a:pt x="41" y="63"/>
                    <a:pt x="38" y="64"/>
                    <a:pt x="35" y="64"/>
                  </a:cubicBezTo>
                  <a:cubicBezTo>
                    <a:pt x="34" y="64"/>
                    <a:pt x="34" y="64"/>
                    <a:pt x="34" y="64"/>
                  </a:cubicBezTo>
                  <a:cubicBezTo>
                    <a:pt x="32" y="64"/>
                    <a:pt x="29" y="64"/>
                    <a:pt x="26" y="63"/>
                  </a:cubicBezTo>
                  <a:cubicBezTo>
                    <a:pt x="23" y="63"/>
                    <a:pt x="20" y="63"/>
                    <a:pt x="17" y="63"/>
                  </a:cubicBezTo>
                  <a:cubicBezTo>
                    <a:pt x="15" y="63"/>
                    <a:pt x="13" y="63"/>
                    <a:pt x="11" y="63"/>
                  </a:cubicBezTo>
                  <a:cubicBezTo>
                    <a:pt x="7" y="64"/>
                    <a:pt x="4" y="68"/>
                    <a:pt x="3" y="72"/>
                  </a:cubicBezTo>
                  <a:cubicBezTo>
                    <a:pt x="1" y="77"/>
                    <a:pt x="4" y="81"/>
                    <a:pt x="6" y="84"/>
                  </a:cubicBezTo>
                  <a:cubicBezTo>
                    <a:pt x="10" y="89"/>
                    <a:pt x="12" y="91"/>
                    <a:pt x="18" y="93"/>
                  </a:cubicBezTo>
                  <a:cubicBezTo>
                    <a:pt x="22" y="94"/>
                    <a:pt x="25" y="96"/>
                    <a:pt x="30" y="99"/>
                  </a:cubicBezTo>
                  <a:cubicBezTo>
                    <a:pt x="32" y="101"/>
                    <a:pt x="35" y="101"/>
                    <a:pt x="38" y="102"/>
                  </a:cubicBezTo>
                  <a:cubicBezTo>
                    <a:pt x="40" y="102"/>
                    <a:pt x="41" y="103"/>
                    <a:pt x="43" y="103"/>
                  </a:cubicBezTo>
                  <a:cubicBezTo>
                    <a:pt x="45" y="104"/>
                    <a:pt x="48" y="104"/>
                    <a:pt x="50" y="105"/>
                  </a:cubicBezTo>
                  <a:cubicBezTo>
                    <a:pt x="52" y="105"/>
                    <a:pt x="54" y="105"/>
                    <a:pt x="56" y="106"/>
                  </a:cubicBezTo>
                  <a:cubicBezTo>
                    <a:pt x="57" y="106"/>
                    <a:pt x="59" y="108"/>
                    <a:pt x="60" y="110"/>
                  </a:cubicBezTo>
                  <a:cubicBezTo>
                    <a:pt x="61" y="111"/>
                    <a:pt x="62" y="112"/>
                    <a:pt x="63" y="112"/>
                  </a:cubicBezTo>
                  <a:cubicBezTo>
                    <a:pt x="64" y="113"/>
                    <a:pt x="65" y="114"/>
                    <a:pt x="66" y="115"/>
                  </a:cubicBezTo>
                  <a:cubicBezTo>
                    <a:pt x="69" y="117"/>
                    <a:pt x="71" y="119"/>
                    <a:pt x="71" y="120"/>
                  </a:cubicBezTo>
                  <a:cubicBezTo>
                    <a:pt x="70" y="122"/>
                    <a:pt x="70" y="123"/>
                    <a:pt x="67" y="123"/>
                  </a:cubicBezTo>
                  <a:cubicBezTo>
                    <a:pt x="66" y="123"/>
                    <a:pt x="66" y="123"/>
                    <a:pt x="65" y="123"/>
                  </a:cubicBezTo>
                  <a:cubicBezTo>
                    <a:pt x="61" y="122"/>
                    <a:pt x="57" y="119"/>
                    <a:pt x="54" y="116"/>
                  </a:cubicBezTo>
                  <a:cubicBezTo>
                    <a:pt x="51" y="115"/>
                    <a:pt x="49" y="113"/>
                    <a:pt x="46" y="111"/>
                  </a:cubicBezTo>
                  <a:cubicBezTo>
                    <a:pt x="38" y="107"/>
                    <a:pt x="28" y="106"/>
                    <a:pt x="19" y="105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5" y="104"/>
                    <a:pt x="15" y="104"/>
                    <a:pt x="14" y="104"/>
                  </a:cubicBezTo>
                  <a:cubicBezTo>
                    <a:pt x="12" y="104"/>
                    <a:pt x="11" y="104"/>
                    <a:pt x="9" y="105"/>
                  </a:cubicBezTo>
                  <a:cubicBezTo>
                    <a:pt x="0" y="107"/>
                    <a:pt x="0" y="107"/>
                    <a:pt x="0" y="107"/>
                  </a:cubicBezTo>
                  <a:cubicBezTo>
                    <a:pt x="91" y="144"/>
                    <a:pt x="91" y="144"/>
                    <a:pt x="91" y="144"/>
                  </a:cubicBezTo>
                  <a:cubicBezTo>
                    <a:pt x="125" y="42"/>
                    <a:pt x="125" y="42"/>
                    <a:pt x="125" y="42"/>
                  </a:cubicBezTo>
                  <a:lnTo>
                    <a:pt x="117" y="48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4" name="Freeform 10"/>
            <p:cNvSpPr>
              <a:spLocks/>
            </p:cNvSpPr>
            <p:nvPr/>
          </p:nvSpPr>
          <p:spPr bwMode="auto">
            <a:xfrm>
              <a:off x="16979474" y="3372278"/>
              <a:ext cx="322125" cy="395713"/>
            </a:xfrm>
            <a:custGeom>
              <a:avLst/>
              <a:gdLst>
                <a:gd name="T0" fmla="*/ 57 w 59"/>
                <a:gd name="T1" fmla="*/ 41 h 80"/>
                <a:gd name="T2" fmla="*/ 46 w 59"/>
                <a:gd name="T3" fmla="*/ 34 h 80"/>
                <a:gd name="T4" fmla="*/ 40 w 59"/>
                <a:gd name="T5" fmla="*/ 38 h 80"/>
                <a:gd name="T6" fmla="*/ 40 w 59"/>
                <a:gd name="T7" fmla="*/ 39 h 80"/>
                <a:gd name="T8" fmla="*/ 40 w 59"/>
                <a:gd name="T9" fmla="*/ 38 h 80"/>
                <a:gd name="T10" fmla="*/ 39 w 59"/>
                <a:gd name="T11" fmla="*/ 37 h 80"/>
                <a:gd name="T12" fmla="*/ 39 w 59"/>
                <a:gd name="T13" fmla="*/ 34 h 80"/>
                <a:gd name="T14" fmla="*/ 38 w 59"/>
                <a:gd name="T15" fmla="*/ 32 h 80"/>
                <a:gd name="T16" fmla="*/ 36 w 59"/>
                <a:gd name="T17" fmla="*/ 32 h 80"/>
                <a:gd name="T18" fmla="*/ 35 w 59"/>
                <a:gd name="T19" fmla="*/ 32 h 80"/>
                <a:gd name="T20" fmla="*/ 36 w 59"/>
                <a:gd name="T21" fmla="*/ 31 h 80"/>
                <a:gd name="T22" fmla="*/ 38 w 59"/>
                <a:gd name="T23" fmla="*/ 26 h 80"/>
                <a:gd name="T24" fmla="*/ 36 w 59"/>
                <a:gd name="T25" fmla="*/ 20 h 80"/>
                <a:gd name="T26" fmla="*/ 36 w 59"/>
                <a:gd name="T27" fmla="*/ 19 h 80"/>
                <a:gd name="T28" fmla="*/ 35 w 59"/>
                <a:gd name="T29" fmla="*/ 13 h 80"/>
                <a:gd name="T30" fmla="*/ 37 w 59"/>
                <a:gd name="T31" fmla="*/ 12 h 80"/>
                <a:gd name="T32" fmla="*/ 40 w 59"/>
                <a:gd name="T33" fmla="*/ 8 h 80"/>
                <a:gd name="T34" fmla="*/ 39 w 59"/>
                <a:gd name="T35" fmla="*/ 2 h 80"/>
                <a:gd name="T36" fmla="*/ 34 w 59"/>
                <a:gd name="T37" fmla="*/ 0 h 80"/>
                <a:gd name="T38" fmla="*/ 27 w 59"/>
                <a:gd name="T39" fmla="*/ 2 h 80"/>
                <a:gd name="T40" fmla="*/ 22 w 59"/>
                <a:gd name="T41" fmla="*/ 6 h 80"/>
                <a:gd name="T42" fmla="*/ 18 w 59"/>
                <a:gd name="T43" fmla="*/ 10 h 80"/>
                <a:gd name="T44" fmla="*/ 13 w 59"/>
                <a:gd name="T45" fmla="*/ 17 h 80"/>
                <a:gd name="T46" fmla="*/ 17 w 59"/>
                <a:gd name="T47" fmla="*/ 26 h 80"/>
                <a:gd name="T48" fmla="*/ 18 w 59"/>
                <a:gd name="T49" fmla="*/ 27 h 80"/>
                <a:gd name="T50" fmla="*/ 17 w 59"/>
                <a:gd name="T51" fmla="*/ 28 h 80"/>
                <a:gd name="T52" fmla="*/ 15 w 59"/>
                <a:gd name="T53" fmla="*/ 33 h 80"/>
                <a:gd name="T54" fmla="*/ 18 w 59"/>
                <a:gd name="T55" fmla="*/ 42 h 80"/>
                <a:gd name="T56" fmla="*/ 20 w 59"/>
                <a:gd name="T57" fmla="*/ 46 h 80"/>
                <a:gd name="T58" fmla="*/ 16 w 59"/>
                <a:gd name="T59" fmla="*/ 48 h 80"/>
                <a:gd name="T60" fmla="*/ 12 w 59"/>
                <a:gd name="T61" fmla="*/ 47 h 80"/>
                <a:gd name="T62" fmla="*/ 9 w 59"/>
                <a:gd name="T63" fmla="*/ 46 h 80"/>
                <a:gd name="T64" fmla="*/ 0 w 59"/>
                <a:gd name="T65" fmla="*/ 76 h 80"/>
                <a:gd name="T66" fmla="*/ 5 w 59"/>
                <a:gd name="T67" fmla="*/ 75 h 80"/>
                <a:gd name="T68" fmla="*/ 10 w 59"/>
                <a:gd name="T69" fmla="*/ 74 h 80"/>
                <a:gd name="T70" fmla="*/ 14 w 59"/>
                <a:gd name="T71" fmla="*/ 74 h 80"/>
                <a:gd name="T72" fmla="*/ 15 w 59"/>
                <a:gd name="T73" fmla="*/ 74 h 80"/>
                <a:gd name="T74" fmla="*/ 17 w 59"/>
                <a:gd name="T75" fmla="*/ 75 h 80"/>
                <a:gd name="T76" fmla="*/ 20 w 59"/>
                <a:gd name="T77" fmla="*/ 77 h 80"/>
                <a:gd name="T78" fmla="*/ 26 w 59"/>
                <a:gd name="T79" fmla="*/ 78 h 80"/>
                <a:gd name="T80" fmla="*/ 28 w 59"/>
                <a:gd name="T81" fmla="*/ 78 h 80"/>
                <a:gd name="T82" fmla="*/ 36 w 59"/>
                <a:gd name="T83" fmla="*/ 80 h 80"/>
                <a:gd name="T84" fmla="*/ 36 w 59"/>
                <a:gd name="T85" fmla="*/ 80 h 80"/>
                <a:gd name="T86" fmla="*/ 48 w 59"/>
                <a:gd name="T87" fmla="*/ 74 h 80"/>
                <a:gd name="T88" fmla="*/ 56 w 59"/>
                <a:gd name="T89" fmla="*/ 57 h 80"/>
                <a:gd name="T90" fmla="*/ 57 w 59"/>
                <a:gd name="T91" fmla="*/ 41 h 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" h="80">
                  <a:moveTo>
                    <a:pt x="57" y="41"/>
                  </a:moveTo>
                  <a:cubicBezTo>
                    <a:pt x="55" y="37"/>
                    <a:pt x="50" y="34"/>
                    <a:pt x="46" y="34"/>
                  </a:cubicBezTo>
                  <a:cubicBezTo>
                    <a:pt x="43" y="34"/>
                    <a:pt x="41" y="36"/>
                    <a:pt x="40" y="38"/>
                  </a:cubicBezTo>
                  <a:cubicBezTo>
                    <a:pt x="40" y="38"/>
                    <a:pt x="40" y="39"/>
                    <a:pt x="40" y="39"/>
                  </a:cubicBezTo>
                  <a:cubicBezTo>
                    <a:pt x="40" y="38"/>
                    <a:pt x="40" y="38"/>
                    <a:pt x="40" y="38"/>
                  </a:cubicBezTo>
                  <a:cubicBezTo>
                    <a:pt x="39" y="37"/>
                    <a:pt x="39" y="37"/>
                    <a:pt x="39" y="37"/>
                  </a:cubicBezTo>
                  <a:cubicBezTo>
                    <a:pt x="39" y="36"/>
                    <a:pt x="39" y="35"/>
                    <a:pt x="39" y="34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6" y="32"/>
                    <a:pt x="36" y="32"/>
                    <a:pt x="36" y="32"/>
                  </a:cubicBezTo>
                  <a:cubicBezTo>
                    <a:pt x="36" y="32"/>
                    <a:pt x="35" y="32"/>
                    <a:pt x="35" y="32"/>
                  </a:cubicBezTo>
                  <a:cubicBezTo>
                    <a:pt x="35" y="31"/>
                    <a:pt x="35" y="31"/>
                    <a:pt x="36" y="31"/>
                  </a:cubicBezTo>
                  <a:cubicBezTo>
                    <a:pt x="36" y="30"/>
                    <a:pt x="37" y="28"/>
                    <a:pt x="38" y="26"/>
                  </a:cubicBezTo>
                  <a:cubicBezTo>
                    <a:pt x="38" y="24"/>
                    <a:pt x="37" y="22"/>
                    <a:pt x="36" y="20"/>
                  </a:cubicBezTo>
                  <a:cubicBezTo>
                    <a:pt x="36" y="20"/>
                    <a:pt x="36" y="19"/>
                    <a:pt x="36" y="19"/>
                  </a:cubicBezTo>
                  <a:cubicBezTo>
                    <a:pt x="35" y="15"/>
                    <a:pt x="35" y="14"/>
                    <a:pt x="35" y="13"/>
                  </a:cubicBezTo>
                  <a:cubicBezTo>
                    <a:pt x="36" y="13"/>
                    <a:pt x="36" y="12"/>
                    <a:pt x="37" y="12"/>
                  </a:cubicBezTo>
                  <a:cubicBezTo>
                    <a:pt x="38" y="11"/>
                    <a:pt x="39" y="10"/>
                    <a:pt x="40" y="8"/>
                  </a:cubicBezTo>
                  <a:cubicBezTo>
                    <a:pt x="40" y="5"/>
                    <a:pt x="40" y="3"/>
                    <a:pt x="39" y="2"/>
                  </a:cubicBezTo>
                  <a:cubicBezTo>
                    <a:pt x="38" y="0"/>
                    <a:pt x="36" y="0"/>
                    <a:pt x="34" y="0"/>
                  </a:cubicBezTo>
                  <a:cubicBezTo>
                    <a:pt x="32" y="0"/>
                    <a:pt x="29" y="0"/>
                    <a:pt x="27" y="2"/>
                  </a:cubicBezTo>
                  <a:cubicBezTo>
                    <a:pt x="25" y="3"/>
                    <a:pt x="24" y="5"/>
                    <a:pt x="22" y="6"/>
                  </a:cubicBezTo>
                  <a:cubicBezTo>
                    <a:pt x="21" y="7"/>
                    <a:pt x="20" y="9"/>
                    <a:pt x="18" y="10"/>
                  </a:cubicBezTo>
                  <a:cubicBezTo>
                    <a:pt x="15" y="12"/>
                    <a:pt x="14" y="14"/>
                    <a:pt x="13" y="17"/>
                  </a:cubicBezTo>
                  <a:cubicBezTo>
                    <a:pt x="13" y="20"/>
                    <a:pt x="14" y="23"/>
                    <a:pt x="17" y="26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18" y="27"/>
                    <a:pt x="18" y="28"/>
                    <a:pt x="17" y="28"/>
                  </a:cubicBezTo>
                  <a:cubicBezTo>
                    <a:pt x="17" y="29"/>
                    <a:pt x="15" y="30"/>
                    <a:pt x="15" y="33"/>
                  </a:cubicBezTo>
                  <a:cubicBezTo>
                    <a:pt x="14" y="37"/>
                    <a:pt x="16" y="40"/>
                    <a:pt x="18" y="42"/>
                  </a:cubicBezTo>
                  <a:cubicBezTo>
                    <a:pt x="19" y="44"/>
                    <a:pt x="20" y="45"/>
                    <a:pt x="20" y="46"/>
                  </a:cubicBezTo>
                  <a:cubicBezTo>
                    <a:pt x="20" y="48"/>
                    <a:pt x="17" y="48"/>
                    <a:pt x="16" y="48"/>
                  </a:cubicBezTo>
                  <a:cubicBezTo>
                    <a:pt x="15" y="48"/>
                    <a:pt x="13" y="48"/>
                    <a:pt x="12" y="47"/>
                  </a:cubicBezTo>
                  <a:cubicBezTo>
                    <a:pt x="9" y="46"/>
                    <a:pt x="9" y="46"/>
                    <a:pt x="9" y="46"/>
                  </a:cubicBezTo>
                  <a:cubicBezTo>
                    <a:pt x="0" y="76"/>
                    <a:pt x="0" y="76"/>
                    <a:pt x="0" y="76"/>
                  </a:cubicBezTo>
                  <a:cubicBezTo>
                    <a:pt x="5" y="75"/>
                    <a:pt x="5" y="75"/>
                    <a:pt x="5" y="75"/>
                  </a:cubicBezTo>
                  <a:cubicBezTo>
                    <a:pt x="6" y="75"/>
                    <a:pt x="8" y="75"/>
                    <a:pt x="10" y="74"/>
                  </a:cubicBezTo>
                  <a:cubicBezTo>
                    <a:pt x="11" y="74"/>
                    <a:pt x="13" y="74"/>
                    <a:pt x="14" y="74"/>
                  </a:cubicBezTo>
                  <a:cubicBezTo>
                    <a:pt x="15" y="74"/>
                    <a:pt x="15" y="74"/>
                    <a:pt x="15" y="74"/>
                  </a:cubicBezTo>
                  <a:cubicBezTo>
                    <a:pt x="16" y="74"/>
                    <a:pt x="16" y="74"/>
                    <a:pt x="17" y="75"/>
                  </a:cubicBezTo>
                  <a:cubicBezTo>
                    <a:pt x="18" y="76"/>
                    <a:pt x="19" y="76"/>
                    <a:pt x="20" y="77"/>
                  </a:cubicBezTo>
                  <a:cubicBezTo>
                    <a:pt x="22" y="78"/>
                    <a:pt x="24" y="78"/>
                    <a:pt x="26" y="78"/>
                  </a:cubicBezTo>
                  <a:cubicBezTo>
                    <a:pt x="27" y="78"/>
                    <a:pt x="28" y="78"/>
                    <a:pt x="28" y="78"/>
                  </a:cubicBezTo>
                  <a:cubicBezTo>
                    <a:pt x="31" y="79"/>
                    <a:pt x="34" y="80"/>
                    <a:pt x="36" y="80"/>
                  </a:cubicBezTo>
                  <a:cubicBezTo>
                    <a:pt x="36" y="80"/>
                    <a:pt x="36" y="80"/>
                    <a:pt x="36" y="80"/>
                  </a:cubicBezTo>
                  <a:cubicBezTo>
                    <a:pt x="40" y="80"/>
                    <a:pt x="44" y="78"/>
                    <a:pt x="48" y="74"/>
                  </a:cubicBezTo>
                  <a:cubicBezTo>
                    <a:pt x="52" y="69"/>
                    <a:pt x="55" y="63"/>
                    <a:pt x="56" y="57"/>
                  </a:cubicBezTo>
                  <a:cubicBezTo>
                    <a:pt x="57" y="52"/>
                    <a:pt x="59" y="47"/>
                    <a:pt x="57" y="4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5" name="Freeform 11"/>
            <p:cNvSpPr>
              <a:spLocks/>
            </p:cNvSpPr>
            <p:nvPr/>
          </p:nvSpPr>
          <p:spPr bwMode="auto">
            <a:xfrm>
              <a:off x="16558865" y="3351746"/>
              <a:ext cx="170295" cy="119460"/>
            </a:xfrm>
            <a:custGeom>
              <a:avLst/>
              <a:gdLst>
                <a:gd name="T0" fmla="*/ 26 w 31"/>
                <a:gd name="T1" fmla="*/ 0 h 24"/>
                <a:gd name="T2" fmla="*/ 9 w 31"/>
                <a:gd name="T3" fmla="*/ 6 h 24"/>
                <a:gd name="T4" fmla="*/ 9 w 31"/>
                <a:gd name="T5" fmla="*/ 6 h 24"/>
                <a:gd name="T6" fmla="*/ 1 w 31"/>
                <a:gd name="T7" fmla="*/ 12 h 24"/>
                <a:gd name="T8" fmla="*/ 2 w 31"/>
                <a:gd name="T9" fmla="*/ 18 h 24"/>
                <a:gd name="T10" fmla="*/ 7 w 31"/>
                <a:gd name="T11" fmla="*/ 24 h 24"/>
                <a:gd name="T12" fmla="*/ 9 w 31"/>
                <a:gd name="T13" fmla="*/ 24 h 24"/>
                <a:gd name="T14" fmla="*/ 9 w 31"/>
                <a:gd name="T15" fmla="*/ 24 h 24"/>
                <a:gd name="T16" fmla="*/ 17 w 31"/>
                <a:gd name="T17" fmla="*/ 20 h 24"/>
                <a:gd name="T18" fmla="*/ 18 w 31"/>
                <a:gd name="T19" fmla="*/ 19 h 24"/>
                <a:gd name="T20" fmla="*/ 29 w 31"/>
                <a:gd name="T21" fmla="*/ 4 h 24"/>
                <a:gd name="T22" fmla="*/ 31 w 31"/>
                <a:gd name="T23" fmla="*/ 0 h 24"/>
                <a:gd name="T24" fmla="*/ 26 w 31"/>
                <a:gd name="T25" fmla="*/ 0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31" h="24">
                  <a:moveTo>
                    <a:pt x="26" y="0"/>
                  </a:moveTo>
                  <a:cubicBezTo>
                    <a:pt x="20" y="1"/>
                    <a:pt x="13" y="4"/>
                    <a:pt x="9" y="6"/>
                  </a:cubicBezTo>
                  <a:cubicBezTo>
                    <a:pt x="9" y="6"/>
                    <a:pt x="9" y="6"/>
                    <a:pt x="9" y="6"/>
                  </a:cubicBezTo>
                  <a:cubicBezTo>
                    <a:pt x="6" y="7"/>
                    <a:pt x="3" y="9"/>
                    <a:pt x="1" y="12"/>
                  </a:cubicBezTo>
                  <a:cubicBezTo>
                    <a:pt x="0" y="13"/>
                    <a:pt x="0" y="16"/>
                    <a:pt x="2" y="18"/>
                  </a:cubicBezTo>
                  <a:cubicBezTo>
                    <a:pt x="3" y="20"/>
                    <a:pt x="5" y="23"/>
                    <a:pt x="7" y="24"/>
                  </a:cubicBezTo>
                  <a:cubicBezTo>
                    <a:pt x="8" y="24"/>
                    <a:pt x="8" y="24"/>
                    <a:pt x="9" y="24"/>
                  </a:cubicBezTo>
                  <a:cubicBezTo>
                    <a:pt x="9" y="24"/>
                    <a:pt x="9" y="24"/>
                    <a:pt x="9" y="24"/>
                  </a:cubicBezTo>
                  <a:cubicBezTo>
                    <a:pt x="12" y="24"/>
                    <a:pt x="15" y="21"/>
                    <a:pt x="17" y="20"/>
                  </a:cubicBezTo>
                  <a:cubicBezTo>
                    <a:pt x="18" y="19"/>
                    <a:pt x="18" y="19"/>
                    <a:pt x="18" y="19"/>
                  </a:cubicBezTo>
                  <a:cubicBezTo>
                    <a:pt x="24" y="14"/>
                    <a:pt x="28" y="9"/>
                    <a:pt x="29" y="4"/>
                  </a:cubicBezTo>
                  <a:cubicBezTo>
                    <a:pt x="31" y="0"/>
                    <a:pt x="31" y="0"/>
                    <a:pt x="31" y="0"/>
                  </a:cubicBezTo>
                  <a:lnTo>
                    <a:pt x="26" y="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6" name="Freeform 12"/>
            <p:cNvSpPr>
              <a:spLocks/>
            </p:cNvSpPr>
            <p:nvPr/>
          </p:nvSpPr>
          <p:spPr bwMode="auto">
            <a:xfrm>
              <a:off x="17769397" y="3282683"/>
              <a:ext cx="190813" cy="110128"/>
            </a:xfrm>
            <a:custGeom>
              <a:avLst/>
              <a:gdLst>
                <a:gd name="T0" fmla="*/ 33 w 35"/>
                <a:gd name="T1" fmla="*/ 7 h 22"/>
                <a:gd name="T2" fmla="*/ 26 w 35"/>
                <a:gd name="T3" fmla="*/ 3 h 22"/>
                <a:gd name="T4" fmla="*/ 25 w 35"/>
                <a:gd name="T5" fmla="*/ 3 h 22"/>
                <a:gd name="T6" fmla="*/ 21 w 35"/>
                <a:gd name="T7" fmla="*/ 2 h 22"/>
                <a:gd name="T8" fmla="*/ 14 w 35"/>
                <a:gd name="T9" fmla="*/ 0 h 22"/>
                <a:gd name="T10" fmla="*/ 10 w 35"/>
                <a:gd name="T11" fmla="*/ 1 h 22"/>
                <a:gd name="T12" fmla="*/ 2 w 35"/>
                <a:gd name="T13" fmla="*/ 14 h 22"/>
                <a:gd name="T14" fmla="*/ 14 w 35"/>
                <a:gd name="T15" fmla="*/ 19 h 22"/>
                <a:gd name="T16" fmla="*/ 17 w 35"/>
                <a:gd name="T17" fmla="*/ 20 h 22"/>
                <a:gd name="T18" fmla="*/ 20 w 35"/>
                <a:gd name="T19" fmla="*/ 21 h 22"/>
                <a:gd name="T20" fmla="*/ 25 w 35"/>
                <a:gd name="T21" fmla="*/ 22 h 22"/>
                <a:gd name="T22" fmla="*/ 32 w 35"/>
                <a:gd name="T23" fmla="*/ 17 h 22"/>
                <a:gd name="T24" fmla="*/ 32 w 35"/>
                <a:gd name="T25" fmla="*/ 16 h 22"/>
                <a:gd name="T26" fmla="*/ 33 w 35"/>
                <a:gd name="T27" fmla="*/ 7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5" h="22">
                  <a:moveTo>
                    <a:pt x="33" y="7"/>
                  </a:moveTo>
                  <a:cubicBezTo>
                    <a:pt x="32" y="4"/>
                    <a:pt x="28" y="3"/>
                    <a:pt x="26" y="3"/>
                  </a:cubicBezTo>
                  <a:cubicBezTo>
                    <a:pt x="26" y="3"/>
                    <a:pt x="25" y="3"/>
                    <a:pt x="25" y="3"/>
                  </a:cubicBezTo>
                  <a:cubicBezTo>
                    <a:pt x="24" y="3"/>
                    <a:pt x="22" y="2"/>
                    <a:pt x="21" y="2"/>
                  </a:cubicBezTo>
                  <a:cubicBezTo>
                    <a:pt x="19" y="1"/>
                    <a:pt x="17" y="0"/>
                    <a:pt x="14" y="0"/>
                  </a:cubicBezTo>
                  <a:cubicBezTo>
                    <a:pt x="13" y="0"/>
                    <a:pt x="11" y="1"/>
                    <a:pt x="10" y="1"/>
                  </a:cubicBezTo>
                  <a:cubicBezTo>
                    <a:pt x="6" y="3"/>
                    <a:pt x="0" y="8"/>
                    <a:pt x="2" y="14"/>
                  </a:cubicBezTo>
                  <a:cubicBezTo>
                    <a:pt x="3" y="19"/>
                    <a:pt x="10" y="19"/>
                    <a:pt x="14" y="19"/>
                  </a:cubicBezTo>
                  <a:cubicBezTo>
                    <a:pt x="15" y="20"/>
                    <a:pt x="17" y="20"/>
                    <a:pt x="17" y="20"/>
                  </a:cubicBezTo>
                  <a:cubicBezTo>
                    <a:pt x="18" y="20"/>
                    <a:pt x="19" y="20"/>
                    <a:pt x="20" y="21"/>
                  </a:cubicBezTo>
                  <a:cubicBezTo>
                    <a:pt x="22" y="21"/>
                    <a:pt x="24" y="22"/>
                    <a:pt x="25" y="22"/>
                  </a:cubicBezTo>
                  <a:cubicBezTo>
                    <a:pt x="28" y="22"/>
                    <a:pt x="30" y="20"/>
                    <a:pt x="32" y="17"/>
                  </a:cubicBezTo>
                  <a:cubicBezTo>
                    <a:pt x="32" y="16"/>
                    <a:pt x="32" y="16"/>
                    <a:pt x="32" y="16"/>
                  </a:cubicBezTo>
                  <a:cubicBezTo>
                    <a:pt x="33" y="13"/>
                    <a:pt x="35" y="10"/>
                    <a:pt x="33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7" name="Freeform 13"/>
            <p:cNvSpPr>
              <a:spLocks/>
            </p:cNvSpPr>
            <p:nvPr/>
          </p:nvSpPr>
          <p:spPr bwMode="auto">
            <a:xfrm>
              <a:off x="18608563" y="4051710"/>
              <a:ext cx="354953" cy="212789"/>
            </a:xfrm>
            <a:custGeom>
              <a:avLst/>
              <a:gdLst>
                <a:gd name="T0" fmla="*/ 25 w 65"/>
                <a:gd name="T1" fmla="*/ 43 h 43"/>
                <a:gd name="T2" fmla="*/ 22 w 65"/>
                <a:gd name="T3" fmla="*/ 43 h 43"/>
                <a:gd name="T4" fmla="*/ 15 w 65"/>
                <a:gd name="T5" fmla="*/ 36 h 43"/>
                <a:gd name="T6" fmla="*/ 14 w 65"/>
                <a:gd name="T7" fmla="*/ 30 h 43"/>
                <a:gd name="T8" fmla="*/ 13 w 65"/>
                <a:gd name="T9" fmla="*/ 27 h 43"/>
                <a:gd name="T10" fmla="*/ 10 w 65"/>
                <a:gd name="T11" fmla="*/ 26 h 43"/>
                <a:gd name="T12" fmla="*/ 2 w 65"/>
                <a:gd name="T13" fmla="*/ 17 h 43"/>
                <a:gd name="T14" fmla="*/ 3 w 65"/>
                <a:gd name="T15" fmla="*/ 2 h 43"/>
                <a:gd name="T16" fmla="*/ 8 w 65"/>
                <a:gd name="T17" fmla="*/ 0 h 43"/>
                <a:gd name="T18" fmla="*/ 16 w 65"/>
                <a:gd name="T19" fmla="*/ 2 h 43"/>
                <a:gd name="T20" fmla="*/ 20 w 65"/>
                <a:gd name="T21" fmla="*/ 3 h 43"/>
                <a:gd name="T22" fmla="*/ 21 w 65"/>
                <a:gd name="T23" fmla="*/ 3 h 43"/>
                <a:gd name="T24" fmla="*/ 27 w 65"/>
                <a:gd name="T25" fmla="*/ 2 h 43"/>
                <a:gd name="T26" fmla="*/ 36 w 65"/>
                <a:gd name="T27" fmla="*/ 0 h 43"/>
                <a:gd name="T28" fmla="*/ 51 w 65"/>
                <a:gd name="T29" fmla="*/ 10 h 43"/>
                <a:gd name="T30" fmla="*/ 51 w 65"/>
                <a:gd name="T31" fmla="*/ 11 h 43"/>
                <a:gd name="T32" fmla="*/ 56 w 65"/>
                <a:gd name="T33" fmla="*/ 15 h 43"/>
                <a:gd name="T34" fmla="*/ 63 w 65"/>
                <a:gd name="T35" fmla="*/ 24 h 43"/>
                <a:gd name="T36" fmla="*/ 64 w 65"/>
                <a:gd name="T37" fmla="*/ 31 h 43"/>
                <a:gd name="T38" fmla="*/ 54 w 65"/>
                <a:gd name="T39" fmla="*/ 35 h 43"/>
                <a:gd name="T40" fmla="*/ 49 w 65"/>
                <a:gd name="T41" fmla="*/ 35 h 43"/>
                <a:gd name="T42" fmla="*/ 45 w 65"/>
                <a:gd name="T43" fmla="*/ 35 h 43"/>
                <a:gd name="T44" fmla="*/ 39 w 65"/>
                <a:gd name="T45" fmla="*/ 36 h 43"/>
                <a:gd name="T46" fmla="*/ 36 w 65"/>
                <a:gd name="T47" fmla="*/ 38 h 43"/>
                <a:gd name="T48" fmla="*/ 25 w 65"/>
                <a:gd name="T49" fmla="*/ 43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65" h="43">
                  <a:moveTo>
                    <a:pt x="25" y="43"/>
                  </a:moveTo>
                  <a:cubicBezTo>
                    <a:pt x="24" y="43"/>
                    <a:pt x="23" y="43"/>
                    <a:pt x="22" y="43"/>
                  </a:cubicBezTo>
                  <a:cubicBezTo>
                    <a:pt x="18" y="42"/>
                    <a:pt x="16" y="39"/>
                    <a:pt x="15" y="36"/>
                  </a:cubicBezTo>
                  <a:cubicBezTo>
                    <a:pt x="14" y="34"/>
                    <a:pt x="14" y="32"/>
                    <a:pt x="14" y="30"/>
                  </a:cubicBezTo>
                  <a:cubicBezTo>
                    <a:pt x="14" y="29"/>
                    <a:pt x="14" y="28"/>
                    <a:pt x="13" y="27"/>
                  </a:cubicBezTo>
                  <a:cubicBezTo>
                    <a:pt x="13" y="26"/>
                    <a:pt x="12" y="26"/>
                    <a:pt x="10" y="26"/>
                  </a:cubicBezTo>
                  <a:cubicBezTo>
                    <a:pt x="4" y="25"/>
                    <a:pt x="3" y="20"/>
                    <a:pt x="2" y="17"/>
                  </a:cubicBezTo>
                  <a:cubicBezTo>
                    <a:pt x="1" y="12"/>
                    <a:pt x="0" y="6"/>
                    <a:pt x="3" y="2"/>
                  </a:cubicBezTo>
                  <a:cubicBezTo>
                    <a:pt x="4" y="1"/>
                    <a:pt x="6" y="0"/>
                    <a:pt x="8" y="0"/>
                  </a:cubicBezTo>
                  <a:cubicBezTo>
                    <a:pt x="11" y="0"/>
                    <a:pt x="14" y="1"/>
                    <a:pt x="16" y="2"/>
                  </a:cubicBezTo>
                  <a:cubicBezTo>
                    <a:pt x="18" y="2"/>
                    <a:pt x="19" y="3"/>
                    <a:pt x="20" y="3"/>
                  </a:cubicBezTo>
                  <a:cubicBezTo>
                    <a:pt x="20" y="3"/>
                    <a:pt x="21" y="3"/>
                    <a:pt x="21" y="3"/>
                  </a:cubicBezTo>
                  <a:cubicBezTo>
                    <a:pt x="23" y="3"/>
                    <a:pt x="25" y="2"/>
                    <a:pt x="27" y="2"/>
                  </a:cubicBezTo>
                  <a:cubicBezTo>
                    <a:pt x="30" y="1"/>
                    <a:pt x="33" y="0"/>
                    <a:pt x="36" y="0"/>
                  </a:cubicBezTo>
                  <a:cubicBezTo>
                    <a:pt x="43" y="1"/>
                    <a:pt x="47" y="5"/>
                    <a:pt x="51" y="10"/>
                  </a:cubicBezTo>
                  <a:cubicBezTo>
                    <a:pt x="51" y="11"/>
                    <a:pt x="51" y="11"/>
                    <a:pt x="51" y="11"/>
                  </a:cubicBezTo>
                  <a:cubicBezTo>
                    <a:pt x="52" y="12"/>
                    <a:pt x="54" y="14"/>
                    <a:pt x="56" y="15"/>
                  </a:cubicBezTo>
                  <a:cubicBezTo>
                    <a:pt x="58" y="18"/>
                    <a:pt x="61" y="21"/>
                    <a:pt x="63" y="24"/>
                  </a:cubicBezTo>
                  <a:cubicBezTo>
                    <a:pt x="65" y="27"/>
                    <a:pt x="65" y="30"/>
                    <a:pt x="64" y="31"/>
                  </a:cubicBezTo>
                  <a:cubicBezTo>
                    <a:pt x="62" y="34"/>
                    <a:pt x="59" y="35"/>
                    <a:pt x="54" y="35"/>
                  </a:cubicBezTo>
                  <a:cubicBezTo>
                    <a:pt x="52" y="35"/>
                    <a:pt x="51" y="35"/>
                    <a:pt x="49" y="35"/>
                  </a:cubicBezTo>
                  <a:cubicBezTo>
                    <a:pt x="48" y="35"/>
                    <a:pt x="46" y="35"/>
                    <a:pt x="45" y="35"/>
                  </a:cubicBezTo>
                  <a:cubicBezTo>
                    <a:pt x="42" y="35"/>
                    <a:pt x="40" y="35"/>
                    <a:pt x="39" y="36"/>
                  </a:cubicBezTo>
                  <a:cubicBezTo>
                    <a:pt x="38" y="37"/>
                    <a:pt x="37" y="37"/>
                    <a:pt x="36" y="38"/>
                  </a:cubicBezTo>
                  <a:cubicBezTo>
                    <a:pt x="33" y="41"/>
                    <a:pt x="29" y="43"/>
                    <a:pt x="25" y="4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8" name="Freeform 15"/>
            <p:cNvSpPr>
              <a:spLocks/>
            </p:cNvSpPr>
            <p:nvPr/>
          </p:nvSpPr>
          <p:spPr bwMode="auto">
            <a:xfrm>
              <a:off x="18009452" y="3336813"/>
              <a:ext cx="114898" cy="113861"/>
            </a:xfrm>
            <a:custGeom>
              <a:avLst/>
              <a:gdLst>
                <a:gd name="T0" fmla="*/ 16 w 21"/>
                <a:gd name="T1" fmla="*/ 2 h 23"/>
                <a:gd name="T2" fmla="*/ 10 w 21"/>
                <a:gd name="T3" fmla="*/ 0 h 23"/>
                <a:gd name="T4" fmla="*/ 2 w 21"/>
                <a:gd name="T5" fmla="*/ 4 h 23"/>
                <a:gd name="T6" fmla="*/ 1 w 21"/>
                <a:gd name="T7" fmla="*/ 14 h 23"/>
                <a:gd name="T8" fmla="*/ 12 w 21"/>
                <a:gd name="T9" fmla="*/ 23 h 23"/>
                <a:gd name="T10" fmla="*/ 13 w 21"/>
                <a:gd name="T11" fmla="*/ 23 h 23"/>
                <a:gd name="T12" fmla="*/ 20 w 21"/>
                <a:gd name="T13" fmla="*/ 18 h 23"/>
                <a:gd name="T14" fmla="*/ 16 w 21"/>
                <a:gd name="T15" fmla="*/ 2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1" h="23">
                  <a:moveTo>
                    <a:pt x="16" y="2"/>
                  </a:moveTo>
                  <a:cubicBezTo>
                    <a:pt x="14" y="1"/>
                    <a:pt x="12" y="0"/>
                    <a:pt x="10" y="0"/>
                  </a:cubicBezTo>
                  <a:cubicBezTo>
                    <a:pt x="7" y="0"/>
                    <a:pt x="4" y="1"/>
                    <a:pt x="2" y="4"/>
                  </a:cubicBezTo>
                  <a:cubicBezTo>
                    <a:pt x="0" y="7"/>
                    <a:pt x="0" y="10"/>
                    <a:pt x="1" y="14"/>
                  </a:cubicBezTo>
                  <a:cubicBezTo>
                    <a:pt x="3" y="17"/>
                    <a:pt x="7" y="23"/>
                    <a:pt x="12" y="23"/>
                  </a:cubicBezTo>
                  <a:cubicBezTo>
                    <a:pt x="13" y="23"/>
                    <a:pt x="13" y="23"/>
                    <a:pt x="13" y="23"/>
                  </a:cubicBezTo>
                  <a:cubicBezTo>
                    <a:pt x="16" y="23"/>
                    <a:pt x="18" y="21"/>
                    <a:pt x="20" y="18"/>
                  </a:cubicBezTo>
                  <a:cubicBezTo>
                    <a:pt x="21" y="12"/>
                    <a:pt x="19" y="5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9" name="Freeform 16"/>
            <p:cNvSpPr>
              <a:spLocks/>
            </p:cNvSpPr>
            <p:nvPr/>
          </p:nvSpPr>
          <p:spPr bwMode="auto">
            <a:xfrm>
              <a:off x="17732466" y="3432008"/>
              <a:ext cx="974581" cy="550638"/>
            </a:xfrm>
            <a:custGeom>
              <a:avLst/>
              <a:gdLst>
                <a:gd name="T0" fmla="*/ 173 w 179"/>
                <a:gd name="T1" fmla="*/ 74 h 111"/>
                <a:gd name="T2" fmla="*/ 171 w 179"/>
                <a:gd name="T3" fmla="*/ 67 h 111"/>
                <a:gd name="T4" fmla="*/ 163 w 179"/>
                <a:gd name="T5" fmla="*/ 54 h 111"/>
                <a:gd name="T6" fmla="*/ 150 w 179"/>
                <a:gd name="T7" fmla="*/ 50 h 111"/>
                <a:gd name="T8" fmla="*/ 134 w 179"/>
                <a:gd name="T9" fmla="*/ 50 h 111"/>
                <a:gd name="T10" fmla="*/ 130 w 179"/>
                <a:gd name="T11" fmla="*/ 51 h 111"/>
                <a:gd name="T12" fmla="*/ 124 w 179"/>
                <a:gd name="T13" fmla="*/ 50 h 111"/>
                <a:gd name="T14" fmla="*/ 104 w 179"/>
                <a:gd name="T15" fmla="*/ 64 h 111"/>
                <a:gd name="T16" fmla="*/ 99 w 179"/>
                <a:gd name="T17" fmla="*/ 67 h 111"/>
                <a:gd name="T18" fmla="*/ 94 w 179"/>
                <a:gd name="T19" fmla="*/ 63 h 111"/>
                <a:gd name="T20" fmla="*/ 87 w 179"/>
                <a:gd name="T21" fmla="*/ 65 h 111"/>
                <a:gd name="T22" fmla="*/ 83 w 179"/>
                <a:gd name="T23" fmla="*/ 64 h 111"/>
                <a:gd name="T24" fmla="*/ 77 w 179"/>
                <a:gd name="T25" fmla="*/ 62 h 111"/>
                <a:gd name="T26" fmla="*/ 75 w 179"/>
                <a:gd name="T27" fmla="*/ 56 h 111"/>
                <a:gd name="T28" fmla="*/ 65 w 179"/>
                <a:gd name="T29" fmla="*/ 31 h 111"/>
                <a:gd name="T30" fmla="*/ 62 w 179"/>
                <a:gd name="T31" fmla="*/ 31 h 111"/>
                <a:gd name="T32" fmla="*/ 60 w 179"/>
                <a:gd name="T33" fmla="*/ 27 h 111"/>
                <a:gd name="T34" fmla="*/ 51 w 179"/>
                <a:gd name="T35" fmla="*/ 17 h 111"/>
                <a:gd name="T36" fmla="*/ 44 w 179"/>
                <a:gd name="T37" fmla="*/ 20 h 111"/>
                <a:gd name="T38" fmla="*/ 41 w 179"/>
                <a:gd name="T39" fmla="*/ 22 h 111"/>
                <a:gd name="T40" fmla="*/ 38 w 179"/>
                <a:gd name="T41" fmla="*/ 21 h 111"/>
                <a:gd name="T42" fmla="*/ 38 w 179"/>
                <a:gd name="T43" fmla="*/ 17 h 111"/>
                <a:gd name="T44" fmla="*/ 27 w 179"/>
                <a:gd name="T45" fmla="*/ 9 h 111"/>
                <a:gd name="T46" fmla="*/ 22 w 179"/>
                <a:gd name="T47" fmla="*/ 5 h 111"/>
                <a:gd name="T48" fmla="*/ 13 w 179"/>
                <a:gd name="T49" fmla="*/ 0 h 111"/>
                <a:gd name="T50" fmla="*/ 3 w 179"/>
                <a:gd name="T51" fmla="*/ 16 h 111"/>
                <a:gd name="T52" fmla="*/ 7 w 179"/>
                <a:gd name="T53" fmla="*/ 24 h 111"/>
                <a:gd name="T54" fmla="*/ 11 w 179"/>
                <a:gd name="T55" fmla="*/ 33 h 111"/>
                <a:gd name="T56" fmla="*/ 22 w 179"/>
                <a:gd name="T57" fmla="*/ 39 h 111"/>
                <a:gd name="T58" fmla="*/ 32 w 179"/>
                <a:gd name="T59" fmla="*/ 37 h 111"/>
                <a:gd name="T60" fmla="*/ 36 w 179"/>
                <a:gd name="T61" fmla="*/ 43 h 111"/>
                <a:gd name="T62" fmla="*/ 39 w 179"/>
                <a:gd name="T63" fmla="*/ 50 h 111"/>
                <a:gd name="T64" fmla="*/ 41 w 179"/>
                <a:gd name="T65" fmla="*/ 65 h 111"/>
                <a:gd name="T66" fmla="*/ 40 w 179"/>
                <a:gd name="T67" fmla="*/ 76 h 111"/>
                <a:gd name="T68" fmla="*/ 41 w 179"/>
                <a:gd name="T69" fmla="*/ 87 h 111"/>
                <a:gd name="T70" fmla="*/ 49 w 179"/>
                <a:gd name="T71" fmla="*/ 104 h 111"/>
                <a:gd name="T72" fmla="*/ 53 w 179"/>
                <a:gd name="T73" fmla="*/ 103 h 111"/>
                <a:gd name="T74" fmla="*/ 55 w 179"/>
                <a:gd name="T75" fmla="*/ 102 h 111"/>
                <a:gd name="T76" fmla="*/ 57 w 179"/>
                <a:gd name="T77" fmla="*/ 103 h 111"/>
                <a:gd name="T78" fmla="*/ 61 w 179"/>
                <a:gd name="T79" fmla="*/ 105 h 111"/>
                <a:gd name="T80" fmla="*/ 67 w 179"/>
                <a:gd name="T81" fmla="*/ 109 h 111"/>
                <a:gd name="T82" fmla="*/ 76 w 179"/>
                <a:gd name="T83" fmla="*/ 103 h 111"/>
                <a:gd name="T84" fmla="*/ 84 w 179"/>
                <a:gd name="T85" fmla="*/ 111 h 111"/>
                <a:gd name="T86" fmla="*/ 87 w 179"/>
                <a:gd name="T87" fmla="*/ 110 h 111"/>
                <a:gd name="T88" fmla="*/ 103 w 179"/>
                <a:gd name="T89" fmla="*/ 107 h 111"/>
                <a:gd name="T90" fmla="*/ 107 w 179"/>
                <a:gd name="T91" fmla="*/ 107 h 111"/>
                <a:gd name="T92" fmla="*/ 114 w 179"/>
                <a:gd name="T93" fmla="*/ 105 h 111"/>
                <a:gd name="T94" fmla="*/ 119 w 179"/>
                <a:gd name="T95" fmla="*/ 106 h 111"/>
                <a:gd name="T96" fmla="*/ 129 w 179"/>
                <a:gd name="T97" fmla="*/ 106 h 111"/>
                <a:gd name="T98" fmla="*/ 135 w 179"/>
                <a:gd name="T99" fmla="*/ 99 h 111"/>
                <a:gd name="T100" fmla="*/ 139 w 179"/>
                <a:gd name="T101" fmla="*/ 102 h 111"/>
                <a:gd name="T102" fmla="*/ 155 w 179"/>
                <a:gd name="T103" fmla="*/ 104 h 111"/>
                <a:gd name="T104" fmla="*/ 161 w 179"/>
                <a:gd name="T105" fmla="*/ 102 h 111"/>
                <a:gd name="T106" fmla="*/ 168 w 179"/>
                <a:gd name="T107" fmla="*/ 98 h 111"/>
                <a:gd name="T108" fmla="*/ 170 w 179"/>
                <a:gd name="T109" fmla="*/ 90 h 111"/>
                <a:gd name="T110" fmla="*/ 176 w 179"/>
                <a:gd name="T111" fmla="*/ 86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9" h="111">
                  <a:moveTo>
                    <a:pt x="178" y="80"/>
                  </a:moveTo>
                  <a:cubicBezTo>
                    <a:pt x="178" y="78"/>
                    <a:pt x="176" y="75"/>
                    <a:pt x="173" y="74"/>
                  </a:cubicBezTo>
                  <a:cubicBezTo>
                    <a:pt x="172" y="73"/>
                    <a:pt x="171" y="72"/>
                    <a:pt x="171" y="70"/>
                  </a:cubicBezTo>
                  <a:cubicBezTo>
                    <a:pt x="171" y="69"/>
                    <a:pt x="171" y="68"/>
                    <a:pt x="171" y="67"/>
                  </a:cubicBezTo>
                  <a:cubicBezTo>
                    <a:pt x="171" y="66"/>
                    <a:pt x="171" y="65"/>
                    <a:pt x="170" y="64"/>
                  </a:cubicBezTo>
                  <a:cubicBezTo>
                    <a:pt x="170" y="61"/>
                    <a:pt x="169" y="56"/>
                    <a:pt x="163" y="54"/>
                  </a:cubicBezTo>
                  <a:cubicBezTo>
                    <a:pt x="162" y="54"/>
                    <a:pt x="161" y="54"/>
                    <a:pt x="160" y="53"/>
                  </a:cubicBezTo>
                  <a:cubicBezTo>
                    <a:pt x="156" y="52"/>
                    <a:pt x="153" y="52"/>
                    <a:pt x="150" y="50"/>
                  </a:cubicBezTo>
                  <a:cubicBezTo>
                    <a:pt x="147" y="49"/>
                    <a:pt x="145" y="48"/>
                    <a:pt x="143" y="48"/>
                  </a:cubicBezTo>
                  <a:cubicBezTo>
                    <a:pt x="140" y="48"/>
                    <a:pt x="137" y="49"/>
                    <a:pt x="134" y="50"/>
                  </a:cubicBezTo>
                  <a:cubicBezTo>
                    <a:pt x="134" y="51"/>
                    <a:pt x="133" y="51"/>
                    <a:pt x="133" y="51"/>
                  </a:cubicBezTo>
                  <a:cubicBezTo>
                    <a:pt x="132" y="51"/>
                    <a:pt x="131" y="51"/>
                    <a:pt x="130" y="51"/>
                  </a:cubicBezTo>
                  <a:cubicBezTo>
                    <a:pt x="129" y="50"/>
                    <a:pt x="127" y="50"/>
                    <a:pt x="126" y="50"/>
                  </a:cubicBezTo>
                  <a:cubicBezTo>
                    <a:pt x="125" y="50"/>
                    <a:pt x="125" y="50"/>
                    <a:pt x="124" y="50"/>
                  </a:cubicBezTo>
                  <a:cubicBezTo>
                    <a:pt x="118" y="51"/>
                    <a:pt x="112" y="56"/>
                    <a:pt x="107" y="60"/>
                  </a:cubicBezTo>
                  <a:cubicBezTo>
                    <a:pt x="106" y="62"/>
                    <a:pt x="105" y="63"/>
                    <a:pt x="104" y="64"/>
                  </a:cubicBezTo>
                  <a:cubicBezTo>
                    <a:pt x="103" y="64"/>
                    <a:pt x="103" y="64"/>
                    <a:pt x="103" y="64"/>
                  </a:cubicBezTo>
                  <a:cubicBezTo>
                    <a:pt x="102" y="65"/>
                    <a:pt x="100" y="67"/>
                    <a:pt x="99" y="67"/>
                  </a:cubicBezTo>
                  <a:cubicBezTo>
                    <a:pt x="98" y="67"/>
                    <a:pt x="98" y="67"/>
                    <a:pt x="98" y="66"/>
                  </a:cubicBezTo>
                  <a:cubicBezTo>
                    <a:pt x="97" y="65"/>
                    <a:pt x="96" y="63"/>
                    <a:pt x="94" y="63"/>
                  </a:cubicBezTo>
                  <a:cubicBezTo>
                    <a:pt x="93" y="63"/>
                    <a:pt x="93" y="63"/>
                    <a:pt x="92" y="63"/>
                  </a:cubicBezTo>
                  <a:cubicBezTo>
                    <a:pt x="90" y="63"/>
                    <a:pt x="89" y="64"/>
                    <a:pt x="87" y="65"/>
                  </a:cubicBezTo>
                  <a:cubicBezTo>
                    <a:pt x="87" y="65"/>
                    <a:pt x="86" y="65"/>
                    <a:pt x="85" y="65"/>
                  </a:cubicBezTo>
                  <a:cubicBezTo>
                    <a:pt x="85" y="65"/>
                    <a:pt x="84" y="65"/>
                    <a:pt x="83" y="64"/>
                  </a:cubicBezTo>
                  <a:cubicBezTo>
                    <a:pt x="82" y="63"/>
                    <a:pt x="81" y="62"/>
                    <a:pt x="78" y="62"/>
                  </a:cubicBezTo>
                  <a:cubicBezTo>
                    <a:pt x="78" y="62"/>
                    <a:pt x="78" y="62"/>
                    <a:pt x="77" y="62"/>
                  </a:cubicBezTo>
                  <a:cubicBezTo>
                    <a:pt x="76" y="62"/>
                    <a:pt x="75" y="62"/>
                    <a:pt x="74" y="62"/>
                  </a:cubicBezTo>
                  <a:cubicBezTo>
                    <a:pt x="74" y="60"/>
                    <a:pt x="75" y="58"/>
                    <a:pt x="75" y="56"/>
                  </a:cubicBezTo>
                  <a:cubicBezTo>
                    <a:pt x="77" y="49"/>
                    <a:pt x="79" y="42"/>
                    <a:pt x="72" y="34"/>
                  </a:cubicBezTo>
                  <a:cubicBezTo>
                    <a:pt x="70" y="31"/>
                    <a:pt x="67" y="31"/>
                    <a:pt x="65" y="31"/>
                  </a:cubicBezTo>
                  <a:cubicBezTo>
                    <a:pt x="64" y="31"/>
                    <a:pt x="64" y="31"/>
                    <a:pt x="63" y="31"/>
                  </a:cubicBezTo>
                  <a:cubicBezTo>
                    <a:pt x="63" y="31"/>
                    <a:pt x="62" y="31"/>
                    <a:pt x="62" y="31"/>
                  </a:cubicBezTo>
                  <a:cubicBezTo>
                    <a:pt x="61" y="31"/>
                    <a:pt x="61" y="31"/>
                    <a:pt x="60" y="31"/>
                  </a:cubicBezTo>
                  <a:cubicBezTo>
                    <a:pt x="60" y="30"/>
                    <a:pt x="60" y="30"/>
                    <a:pt x="60" y="27"/>
                  </a:cubicBezTo>
                  <a:cubicBezTo>
                    <a:pt x="60" y="26"/>
                    <a:pt x="60" y="24"/>
                    <a:pt x="59" y="23"/>
                  </a:cubicBezTo>
                  <a:cubicBezTo>
                    <a:pt x="58" y="19"/>
                    <a:pt x="55" y="17"/>
                    <a:pt x="51" y="17"/>
                  </a:cubicBezTo>
                  <a:cubicBezTo>
                    <a:pt x="51" y="17"/>
                    <a:pt x="50" y="17"/>
                    <a:pt x="50" y="17"/>
                  </a:cubicBezTo>
                  <a:cubicBezTo>
                    <a:pt x="47" y="18"/>
                    <a:pt x="46" y="19"/>
                    <a:pt x="44" y="20"/>
                  </a:cubicBezTo>
                  <a:cubicBezTo>
                    <a:pt x="44" y="21"/>
                    <a:pt x="43" y="21"/>
                    <a:pt x="43" y="22"/>
                  </a:cubicBezTo>
                  <a:cubicBezTo>
                    <a:pt x="42" y="22"/>
                    <a:pt x="42" y="22"/>
                    <a:pt x="41" y="22"/>
                  </a:cubicBezTo>
                  <a:cubicBezTo>
                    <a:pt x="40" y="22"/>
                    <a:pt x="39" y="22"/>
                    <a:pt x="39" y="22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1"/>
                    <a:pt x="38" y="21"/>
                    <a:pt x="38" y="20"/>
                  </a:cubicBezTo>
                  <a:cubicBezTo>
                    <a:pt x="38" y="19"/>
                    <a:pt x="38" y="18"/>
                    <a:pt x="38" y="17"/>
                  </a:cubicBezTo>
                  <a:cubicBezTo>
                    <a:pt x="37" y="14"/>
                    <a:pt x="35" y="12"/>
                    <a:pt x="31" y="10"/>
                  </a:cubicBezTo>
                  <a:cubicBezTo>
                    <a:pt x="30" y="9"/>
                    <a:pt x="29" y="9"/>
                    <a:pt x="27" y="9"/>
                  </a:cubicBezTo>
                  <a:cubicBezTo>
                    <a:pt x="26" y="8"/>
                    <a:pt x="25" y="8"/>
                    <a:pt x="25" y="8"/>
                  </a:cubicBezTo>
                  <a:cubicBezTo>
                    <a:pt x="23" y="7"/>
                    <a:pt x="23" y="6"/>
                    <a:pt x="22" y="5"/>
                  </a:cubicBezTo>
                  <a:cubicBezTo>
                    <a:pt x="22" y="5"/>
                    <a:pt x="21" y="4"/>
                    <a:pt x="21" y="3"/>
                  </a:cubicBezTo>
                  <a:cubicBezTo>
                    <a:pt x="19" y="1"/>
                    <a:pt x="16" y="0"/>
                    <a:pt x="13" y="0"/>
                  </a:cubicBezTo>
                  <a:cubicBezTo>
                    <a:pt x="9" y="0"/>
                    <a:pt x="4" y="3"/>
                    <a:pt x="2" y="7"/>
                  </a:cubicBezTo>
                  <a:cubicBezTo>
                    <a:pt x="0" y="10"/>
                    <a:pt x="1" y="13"/>
                    <a:pt x="3" y="16"/>
                  </a:cubicBezTo>
                  <a:cubicBezTo>
                    <a:pt x="4" y="18"/>
                    <a:pt x="5" y="20"/>
                    <a:pt x="6" y="22"/>
                  </a:cubicBezTo>
                  <a:cubicBezTo>
                    <a:pt x="7" y="24"/>
                    <a:pt x="7" y="24"/>
                    <a:pt x="7" y="24"/>
                  </a:cubicBezTo>
                  <a:cubicBezTo>
                    <a:pt x="8" y="25"/>
                    <a:pt x="8" y="26"/>
                    <a:pt x="8" y="27"/>
                  </a:cubicBezTo>
                  <a:cubicBezTo>
                    <a:pt x="8" y="29"/>
                    <a:pt x="9" y="31"/>
                    <a:pt x="11" y="33"/>
                  </a:cubicBezTo>
                  <a:cubicBezTo>
                    <a:pt x="13" y="35"/>
                    <a:pt x="16" y="39"/>
                    <a:pt x="21" y="39"/>
                  </a:cubicBezTo>
                  <a:cubicBezTo>
                    <a:pt x="22" y="39"/>
                    <a:pt x="22" y="39"/>
                    <a:pt x="22" y="39"/>
                  </a:cubicBezTo>
                  <a:cubicBezTo>
                    <a:pt x="23" y="39"/>
                    <a:pt x="25" y="38"/>
                    <a:pt x="27" y="38"/>
                  </a:cubicBezTo>
                  <a:cubicBezTo>
                    <a:pt x="28" y="37"/>
                    <a:pt x="31" y="37"/>
                    <a:pt x="32" y="37"/>
                  </a:cubicBezTo>
                  <a:cubicBezTo>
                    <a:pt x="33" y="37"/>
                    <a:pt x="34" y="37"/>
                    <a:pt x="35" y="38"/>
                  </a:cubicBezTo>
                  <a:cubicBezTo>
                    <a:pt x="35" y="38"/>
                    <a:pt x="36" y="41"/>
                    <a:pt x="36" y="43"/>
                  </a:cubicBezTo>
                  <a:cubicBezTo>
                    <a:pt x="37" y="44"/>
                    <a:pt x="37" y="46"/>
                    <a:pt x="37" y="47"/>
                  </a:cubicBezTo>
                  <a:cubicBezTo>
                    <a:pt x="38" y="48"/>
                    <a:pt x="38" y="49"/>
                    <a:pt x="39" y="50"/>
                  </a:cubicBezTo>
                  <a:cubicBezTo>
                    <a:pt x="41" y="54"/>
                    <a:pt x="43" y="58"/>
                    <a:pt x="42" y="62"/>
                  </a:cubicBezTo>
                  <a:cubicBezTo>
                    <a:pt x="42" y="63"/>
                    <a:pt x="42" y="64"/>
                    <a:pt x="41" y="65"/>
                  </a:cubicBezTo>
                  <a:cubicBezTo>
                    <a:pt x="41" y="67"/>
                    <a:pt x="40" y="68"/>
                    <a:pt x="40" y="69"/>
                  </a:cubicBezTo>
                  <a:cubicBezTo>
                    <a:pt x="40" y="72"/>
                    <a:pt x="40" y="74"/>
                    <a:pt x="40" y="76"/>
                  </a:cubicBezTo>
                  <a:cubicBezTo>
                    <a:pt x="40" y="77"/>
                    <a:pt x="40" y="78"/>
                    <a:pt x="40" y="78"/>
                  </a:cubicBezTo>
                  <a:cubicBezTo>
                    <a:pt x="40" y="81"/>
                    <a:pt x="41" y="84"/>
                    <a:pt x="41" y="87"/>
                  </a:cubicBezTo>
                  <a:cubicBezTo>
                    <a:pt x="42" y="89"/>
                    <a:pt x="42" y="92"/>
                    <a:pt x="42" y="94"/>
                  </a:cubicBezTo>
                  <a:cubicBezTo>
                    <a:pt x="42" y="97"/>
                    <a:pt x="42" y="103"/>
                    <a:pt x="49" y="104"/>
                  </a:cubicBezTo>
                  <a:cubicBezTo>
                    <a:pt x="49" y="104"/>
                    <a:pt x="49" y="104"/>
                    <a:pt x="49" y="104"/>
                  </a:cubicBezTo>
                  <a:cubicBezTo>
                    <a:pt x="51" y="104"/>
                    <a:pt x="53" y="103"/>
                    <a:pt x="53" y="103"/>
                  </a:cubicBezTo>
                  <a:cubicBezTo>
                    <a:pt x="54" y="103"/>
                    <a:pt x="54" y="102"/>
                    <a:pt x="54" y="102"/>
                  </a:cubicBezTo>
                  <a:cubicBezTo>
                    <a:pt x="54" y="102"/>
                    <a:pt x="54" y="102"/>
                    <a:pt x="55" y="102"/>
                  </a:cubicBezTo>
                  <a:cubicBezTo>
                    <a:pt x="55" y="102"/>
                    <a:pt x="55" y="102"/>
                    <a:pt x="56" y="103"/>
                  </a:cubicBezTo>
                  <a:cubicBezTo>
                    <a:pt x="57" y="103"/>
                    <a:pt x="57" y="103"/>
                    <a:pt x="57" y="103"/>
                  </a:cubicBezTo>
                  <a:cubicBezTo>
                    <a:pt x="58" y="103"/>
                    <a:pt x="59" y="104"/>
                    <a:pt x="60" y="104"/>
                  </a:cubicBezTo>
                  <a:cubicBezTo>
                    <a:pt x="60" y="104"/>
                    <a:pt x="60" y="105"/>
                    <a:pt x="61" y="105"/>
                  </a:cubicBezTo>
                  <a:cubicBezTo>
                    <a:pt x="61" y="106"/>
                    <a:pt x="62" y="107"/>
                    <a:pt x="63" y="107"/>
                  </a:cubicBezTo>
                  <a:cubicBezTo>
                    <a:pt x="64" y="108"/>
                    <a:pt x="66" y="109"/>
                    <a:pt x="67" y="109"/>
                  </a:cubicBezTo>
                  <a:cubicBezTo>
                    <a:pt x="70" y="109"/>
                    <a:pt x="73" y="107"/>
                    <a:pt x="75" y="105"/>
                  </a:cubicBezTo>
                  <a:cubicBezTo>
                    <a:pt x="76" y="104"/>
                    <a:pt x="76" y="104"/>
                    <a:pt x="76" y="103"/>
                  </a:cubicBezTo>
                  <a:cubicBezTo>
                    <a:pt x="76" y="104"/>
                    <a:pt x="76" y="105"/>
                    <a:pt x="77" y="106"/>
                  </a:cubicBezTo>
                  <a:cubicBezTo>
                    <a:pt x="77" y="108"/>
                    <a:pt x="79" y="111"/>
                    <a:pt x="84" y="111"/>
                  </a:cubicBezTo>
                  <a:cubicBezTo>
                    <a:pt x="85" y="111"/>
                    <a:pt x="86" y="110"/>
                    <a:pt x="87" y="110"/>
                  </a:cubicBezTo>
                  <a:cubicBezTo>
                    <a:pt x="87" y="110"/>
                    <a:pt x="87" y="110"/>
                    <a:pt x="87" y="110"/>
                  </a:cubicBezTo>
                  <a:cubicBezTo>
                    <a:pt x="90" y="110"/>
                    <a:pt x="92" y="109"/>
                    <a:pt x="95" y="108"/>
                  </a:cubicBezTo>
                  <a:cubicBezTo>
                    <a:pt x="98" y="108"/>
                    <a:pt x="100" y="107"/>
                    <a:pt x="103" y="107"/>
                  </a:cubicBezTo>
                  <a:cubicBezTo>
                    <a:pt x="103" y="107"/>
                    <a:pt x="103" y="107"/>
                    <a:pt x="104" y="107"/>
                  </a:cubicBezTo>
                  <a:cubicBezTo>
                    <a:pt x="105" y="107"/>
                    <a:pt x="106" y="107"/>
                    <a:pt x="107" y="107"/>
                  </a:cubicBezTo>
                  <a:cubicBezTo>
                    <a:pt x="109" y="107"/>
                    <a:pt x="111" y="107"/>
                    <a:pt x="113" y="106"/>
                  </a:cubicBezTo>
                  <a:cubicBezTo>
                    <a:pt x="114" y="105"/>
                    <a:pt x="114" y="105"/>
                    <a:pt x="114" y="105"/>
                  </a:cubicBezTo>
                  <a:cubicBezTo>
                    <a:pt x="115" y="105"/>
                    <a:pt x="115" y="105"/>
                    <a:pt x="115" y="106"/>
                  </a:cubicBezTo>
                  <a:cubicBezTo>
                    <a:pt x="116" y="106"/>
                    <a:pt x="117" y="106"/>
                    <a:pt x="119" y="106"/>
                  </a:cubicBezTo>
                  <a:cubicBezTo>
                    <a:pt x="119" y="107"/>
                    <a:pt x="120" y="107"/>
                    <a:pt x="121" y="107"/>
                  </a:cubicBezTo>
                  <a:cubicBezTo>
                    <a:pt x="124" y="107"/>
                    <a:pt x="127" y="106"/>
                    <a:pt x="129" y="106"/>
                  </a:cubicBezTo>
                  <a:cubicBezTo>
                    <a:pt x="132" y="105"/>
                    <a:pt x="133" y="103"/>
                    <a:pt x="134" y="101"/>
                  </a:cubicBezTo>
                  <a:cubicBezTo>
                    <a:pt x="134" y="100"/>
                    <a:pt x="135" y="100"/>
                    <a:pt x="135" y="99"/>
                  </a:cubicBezTo>
                  <a:cubicBezTo>
                    <a:pt x="135" y="100"/>
                    <a:pt x="136" y="100"/>
                    <a:pt x="136" y="100"/>
                  </a:cubicBezTo>
                  <a:cubicBezTo>
                    <a:pt x="137" y="101"/>
                    <a:pt x="138" y="102"/>
                    <a:pt x="139" y="102"/>
                  </a:cubicBezTo>
                  <a:cubicBezTo>
                    <a:pt x="143" y="104"/>
                    <a:pt x="147" y="105"/>
                    <a:pt x="151" y="105"/>
                  </a:cubicBezTo>
                  <a:cubicBezTo>
                    <a:pt x="152" y="105"/>
                    <a:pt x="154" y="104"/>
                    <a:pt x="155" y="104"/>
                  </a:cubicBezTo>
                  <a:cubicBezTo>
                    <a:pt x="157" y="104"/>
                    <a:pt x="159" y="103"/>
                    <a:pt x="160" y="102"/>
                  </a:cubicBezTo>
                  <a:cubicBezTo>
                    <a:pt x="160" y="102"/>
                    <a:pt x="161" y="102"/>
                    <a:pt x="161" y="102"/>
                  </a:cubicBezTo>
                  <a:cubicBezTo>
                    <a:pt x="161" y="101"/>
                    <a:pt x="162" y="101"/>
                    <a:pt x="163" y="101"/>
                  </a:cubicBezTo>
                  <a:cubicBezTo>
                    <a:pt x="164" y="101"/>
                    <a:pt x="166" y="100"/>
                    <a:pt x="168" y="98"/>
                  </a:cubicBezTo>
                  <a:cubicBezTo>
                    <a:pt x="169" y="96"/>
                    <a:pt x="170" y="94"/>
                    <a:pt x="170" y="93"/>
                  </a:cubicBezTo>
                  <a:cubicBezTo>
                    <a:pt x="170" y="92"/>
                    <a:pt x="170" y="91"/>
                    <a:pt x="170" y="90"/>
                  </a:cubicBezTo>
                  <a:cubicBezTo>
                    <a:pt x="170" y="90"/>
                    <a:pt x="171" y="89"/>
                    <a:pt x="172" y="89"/>
                  </a:cubicBezTo>
                  <a:cubicBezTo>
                    <a:pt x="174" y="88"/>
                    <a:pt x="175" y="87"/>
                    <a:pt x="176" y="86"/>
                  </a:cubicBezTo>
                  <a:cubicBezTo>
                    <a:pt x="178" y="84"/>
                    <a:pt x="179" y="82"/>
                    <a:pt x="178" y="8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0" name="Freeform 17"/>
            <p:cNvSpPr>
              <a:spLocks/>
            </p:cNvSpPr>
            <p:nvPr/>
          </p:nvSpPr>
          <p:spPr bwMode="auto">
            <a:xfrm>
              <a:off x="17703741" y="3725060"/>
              <a:ext cx="213382" cy="216522"/>
            </a:xfrm>
            <a:custGeom>
              <a:avLst/>
              <a:gdLst>
                <a:gd name="T0" fmla="*/ 38 w 39"/>
                <a:gd name="T1" fmla="*/ 22 h 44"/>
                <a:gd name="T2" fmla="*/ 37 w 39"/>
                <a:gd name="T3" fmla="*/ 19 h 44"/>
                <a:gd name="T4" fmla="*/ 37 w 39"/>
                <a:gd name="T5" fmla="*/ 18 h 44"/>
                <a:gd name="T6" fmla="*/ 34 w 39"/>
                <a:gd name="T7" fmla="*/ 8 h 44"/>
                <a:gd name="T8" fmla="*/ 27 w 39"/>
                <a:gd name="T9" fmla="*/ 1 h 44"/>
                <a:gd name="T10" fmla="*/ 22 w 39"/>
                <a:gd name="T11" fmla="*/ 0 h 44"/>
                <a:gd name="T12" fmla="*/ 12 w 39"/>
                <a:gd name="T13" fmla="*/ 3 h 44"/>
                <a:gd name="T14" fmla="*/ 8 w 39"/>
                <a:gd name="T15" fmla="*/ 10 h 44"/>
                <a:gd name="T16" fmla="*/ 6 w 39"/>
                <a:gd name="T17" fmla="*/ 14 h 44"/>
                <a:gd name="T18" fmla="*/ 5 w 39"/>
                <a:gd name="T19" fmla="*/ 15 h 44"/>
                <a:gd name="T20" fmla="*/ 2 w 39"/>
                <a:gd name="T21" fmla="*/ 26 h 44"/>
                <a:gd name="T22" fmla="*/ 6 w 39"/>
                <a:gd name="T23" fmla="*/ 31 h 44"/>
                <a:gd name="T24" fmla="*/ 8 w 39"/>
                <a:gd name="T25" fmla="*/ 33 h 44"/>
                <a:gd name="T26" fmla="*/ 14 w 39"/>
                <a:gd name="T27" fmla="*/ 38 h 44"/>
                <a:gd name="T28" fmla="*/ 19 w 39"/>
                <a:gd name="T29" fmla="*/ 41 h 44"/>
                <a:gd name="T30" fmla="*/ 22 w 39"/>
                <a:gd name="T31" fmla="*/ 43 h 44"/>
                <a:gd name="T32" fmla="*/ 27 w 39"/>
                <a:gd name="T33" fmla="*/ 44 h 44"/>
                <a:gd name="T34" fmla="*/ 33 w 39"/>
                <a:gd name="T35" fmla="*/ 43 h 44"/>
                <a:gd name="T36" fmla="*/ 38 w 39"/>
                <a:gd name="T37" fmla="*/ 36 h 44"/>
                <a:gd name="T38" fmla="*/ 38 w 39"/>
                <a:gd name="T39" fmla="*/ 22 h 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9" h="44">
                  <a:moveTo>
                    <a:pt x="38" y="22"/>
                  </a:moveTo>
                  <a:cubicBezTo>
                    <a:pt x="38" y="21"/>
                    <a:pt x="37" y="20"/>
                    <a:pt x="37" y="19"/>
                  </a:cubicBezTo>
                  <a:cubicBezTo>
                    <a:pt x="37" y="18"/>
                    <a:pt x="37" y="18"/>
                    <a:pt x="37" y="18"/>
                  </a:cubicBezTo>
                  <a:cubicBezTo>
                    <a:pt x="36" y="15"/>
                    <a:pt x="36" y="11"/>
                    <a:pt x="34" y="8"/>
                  </a:cubicBezTo>
                  <a:cubicBezTo>
                    <a:pt x="33" y="5"/>
                    <a:pt x="30" y="2"/>
                    <a:pt x="27" y="1"/>
                  </a:cubicBezTo>
                  <a:cubicBezTo>
                    <a:pt x="26" y="0"/>
                    <a:pt x="24" y="0"/>
                    <a:pt x="22" y="0"/>
                  </a:cubicBezTo>
                  <a:cubicBezTo>
                    <a:pt x="19" y="0"/>
                    <a:pt x="14" y="1"/>
                    <a:pt x="12" y="3"/>
                  </a:cubicBezTo>
                  <a:cubicBezTo>
                    <a:pt x="10" y="5"/>
                    <a:pt x="9" y="8"/>
                    <a:pt x="8" y="10"/>
                  </a:cubicBezTo>
                  <a:cubicBezTo>
                    <a:pt x="8" y="11"/>
                    <a:pt x="7" y="13"/>
                    <a:pt x="6" y="14"/>
                  </a:cubicBezTo>
                  <a:cubicBezTo>
                    <a:pt x="5" y="15"/>
                    <a:pt x="5" y="15"/>
                    <a:pt x="5" y="15"/>
                  </a:cubicBezTo>
                  <a:cubicBezTo>
                    <a:pt x="3" y="17"/>
                    <a:pt x="0" y="21"/>
                    <a:pt x="2" y="26"/>
                  </a:cubicBezTo>
                  <a:cubicBezTo>
                    <a:pt x="3" y="29"/>
                    <a:pt x="5" y="30"/>
                    <a:pt x="6" y="31"/>
                  </a:cubicBezTo>
                  <a:cubicBezTo>
                    <a:pt x="7" y="32"/>
                    <a:pt x="8" y="32"/>
                    <a:pt x="8" y="33"/>
                  </a:cubicBezTo>
                  <a:cubicBezTo>
                    <a:pt x="10" y="35"/>
                    <a:pt x="12" y="37"/>
                    <a:pt x="14" y="38"/>
                  </a:cubicBezTo>
                  <a:cubicBezTo>
                    <a:pt x="16" y="40"/>
                    <a:pt x="18" y="41"/>
                    <a:pt x="19" y="41"/>
                  </a:cubicBezTo>
                  <a:cubicBezTo>
                    <a:pt x="20" y="42"/>
                    <a:pt x="21" y="42"/>
                    <a:pt x="22" y="43"/>
                  </a:cubicBezTo>
                  <a:cubicBezTo>
                    <a:pt x="24" y="44"/>
                    <a:pt x="26" y="44"/>
                    <a:pt x="27" y="44"/>
                  </a:cubicBezTo>
                  <a:cubicBezTo>
                    <a:pt x="29" y="44"/>
                    <a:pt x="31" y="44"/>
                    <a:pt x="33" y="43"/>
                  </a:cubicBezTo>
                  <a:cubicBezTo>
                    <a:pt x="35" y="41"/>
                    <a:pt x="37" y="39"/>
                    <a:pt x="38" y="36"/>
                  </a:cubicBezTo>
                  <a:cubicBezTo>
                    <a:pt x="39" y="31"/>
                    <a:pt x="38" y="26"/>
                    <a:pt x="38" y="2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1" name="Freeform 18"/>
            <p:cNvSpPr>
              <a:spLocks/>
            </p:cNvSpPr>
            <p:nvPr/>
          </p:nvSpPr>
          <p:spPr bwMode="auto">
            <a:xfrm>
              <a:off x="17621671" y="4874867"/>
              <a:ext cx="82070" cy="78396"/>
            </a:xfrm>
            <a:custGeom>
              <a:avLst/>
              <a:gdLst>
                <a:gd name="T0" fmla="*/ 10 w 15"/>
                <a:gd name="T1" fmla="*/ 1 h 16"/>
                <a:gd name="T2" fmla="*/ 6 w 15"/>
                <a:gd name="T3" fmla="*/ 0 h 16"/>
                <a:gd name="T4" fmla="*/ 1 w 15"/>
                <a:gd name="T5" fmla="*/ 2 h 16"/>
                <a:gd name="T6" fmla="*/ 0 w 15"/>
                <a:gd name="T7" fmla="*/ 7 h 16"/>
                <a:gd name="T8" fmla="*/ 10 w 15"/>
                <a:gd name="T9" fmla="*/ 16 h 16"/>
                <a:gd name="T10" fmla="*/ 10 w 15"/>
                <a:gd name="T11" fmla="*/ 16 h 16"/>
                <a:gd name="T12" fmla="*/ 12 w 15"/>
                <a:gd name="T13" fmla="*/ 16 h 16"/>
                <a:gd name="T14" fmla="*/ 15 w 15"/>
                <a:gd name="T15" fmla="*/ 10 h 16"/>
                <a:gd name="T16" fmla="*/ 10 w 15"/>
                <a:gd name="T17" fmla="*/ 1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6">
                  <a:moveTo>
                    <a:pt x="10" y="1"/>
                  </a:moveTo>
                  <a:cubicBezTo>
                    <a:pt x="9" y="1"/>
                    <a:pt x="7" y="0"/>
                    <a:pt x="6" y="0"/>
                  </a:cubicBezTo>
                  <a:cubicBezTo>
                    <a:pt x="4" y="0"/>
                    <a:pt x="3" y="1"/>
                    <a:pt x="1" y="2"/>
                  </a:cubicBezTo>
                  <a:cubicBezTo>
                    <a:pt x="0" y="4"/>
                    <a:pt x="0" y="5"/>
                    <a:pt x="0" y="7"/>
                  </a:cubicBezTo>
                  <a:cubicBezTo>
                    <a:pt x="1" y="11"/>
                    <a:pt x="6" y="16"/>
                    <a:pt x="10" y="16"/>
                  </a:cubicBezTo>
                  <a:cubicBezTo>
                    <a:pt x="10" y="16"/>
                    <a:pt x="10" y="16"/>
                    <a:pt x="10" y="16"/>
                  </a:cubicBezTo>
                  <a:cubicBezTo>
                    <a:pt x="11" y="16"/>
                    <a:pt x="11" y="16"/>
                    <a:pt x="12" y="16"/>
                  </a:cubicBezTo>
                  <a:cubicBezTo>
                    <a:pt x="14" y="15"/>
                    <a:pt x="15" y="13"/>
                    <a:pt x="15" y="10"/>
                  </a:cubicBezTo>
                  <a:cubicBezTo>
                    <a:pt x="15" y="7"/>
                    <a:pt x="12" y="3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2" name="Freeform 19"/>
            <p:cNvSpPr>
              <a:spLocks/>
            </p:cNvSpPr>
            <p:nvPr/>
          </p:nvSpPr>
          <p:spPr bwMode="auto">
            <a:xfrm>
              <a:off x="17933537" y="4835669"/>
              <a:ext cx="65656" cy="54131"/>
            </a:xfrm>
            <a:custGeom>
              <a:avLst/>
              <a:gdLst>
                <a:gd name="T0" fmla="*/ 11 w 12"/>
                <a:gd name="T1" fmla="*/ 4 h 11"/>
                <a:gd name="T2" fmla="*/ 7 w 12"/>
                <a:gd name="T3" fmla="*/ 0 h 11"/>
                <a:gd name="T4" fmla="*/ 1 w 12"/>
                <a:gd name="T5" fmla="*/ 6 h 11"/>
                <a:gd name="T6" fmla="*/ 3 w 12"/>
                <a:gd name="T7" fmla="*/ 10 h 11"/>
                <a:gd name="T8" fmla="*/ 5 w 12"/>
                <a:gd name="T9" fmla="*/ 11 h 11"/>
                <a:gd name="T10" fmla="*/ 5 w 12"/>
                <a:gd name="T11" fmla="*/ 11 h 11"/>
                <a:gd name="T12" fmla="*/ 10 w 12"/>
                <a:gd name="T13" fmla="*/ 8 h 11"/>
                <a:gd name="T14" fmla="*/ 11 w 12"/>
                <a:gd name="T15" fmla="*/ 4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" h="11">
                  <a:moveTo>
                    <a:pt x="11" y="4"/>
                  </a:moveTo>
                  <a:cubicBezTo>
                    <a:pt x="11" y="0"/>
                    <a:pt x="8" y="0"/>
                    <a:pt x="7" y="0"/>
                  </a:cubicBezTo>
                  <a:cubicBezTo>
                    <a:pt x="3" y="0"/>
                    <a:pt x="1" y="4"/>
                    <a:pt x="1" y="6"/>
                  </a:cubicBezTo>
                  <a:cubicBezTo>
                    <a:pt x="0" y="8"/>
                    <a:pt x="2" y="10"/>
                    <a:pt x="3" y="10"/>
                  </a:cubicBezTo>
                  <a:cubicBezTo>
                    <a:pt x="4" y="10"/>
                    <a:pt x="4" y="11"/>
                    <a:pt x="5" y="11"/>
                  </a:cubicBezTo>
                  <a:cubicBezTo>
                    <a:pt x="5" y="11"/>
                    <a:pt x="5" y="11"/>
                    <a:pt x="5" y="11"/>
                  </a:cubicBezTo>
                  <a:cubicBezTo>
                    <a:pt x="7" y="11"/>
                    <a:pt x="9" y="10"/>
                    <a:pt x="10" y="8"/>
                  </a:cubicBezTo>
                  <a:cubicBezTo>
                    <a:pt x="11" y="7"/>
                    <a:pt x="12" y="6"/>
                    <a:pt x="1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3" name="Freeform 20"/>
            <p:cNvSpPr>
              <a:spLocks/>
            </p:cNvSpPr>
            <p:nvPr/>
          </p:nvSpPr>
          <p:spPr bwMode="auto">
            <a:xfrm>
              <a:off x="16146464" y="4036777"/>
              <a:ext cx="1171549" cy="946351"/>
            </a:xfrm>
            <a:custGeom>
              <a:avLst/>
              <a:gdLst>
                <a:gd name="T0" fmla="*/ 209 w 215"/>
                <a:gd name="T1" fmla="*/ 139 h 191"/>
                <a:gd name="T2" fmla="*/ 205 w 215"/>
                <a:gd name="T3" fmla="*/ 135 h 191"/>
                <a:gd name="T4" fmla="*/ 197 w 215"/>
                <a:gd name="T5" fmla="*/ 125 h 191"/>
                <a:gd name="T6" fmla="*/ 189 w 215"/>
                <a:gd name="T7" fmla="*/ 119 h 191"/>
                <a:gd name="T8" fmla="*/ 181 w 215"/>
                <a:gd name="T9" fmla="*/ 110 h 191"/>
                <a:gd name="T10" fmla="*/ 178 w 215"/>
                <a:gd name="T11" fmla="*/ 104 h 191"/>
                <a:gd name="T12" fmla="*/ 179 w 215"/>
                <a:gd name="T13" fmla="*/ 90 h 191"/>
                <a:gd name="T14" fmla="*/ 181 w 215"/>
                <a:gd name="T15" fmla="*/ 69 h 191"/>
                <a:gd name="T16" fmla="*/ 180 w 215"/>
                <a:gd name="T17" fmla="*/ 57 h 191"/>
                <a:gd name="T18" fmla="*/ 182 w 215"/>
                <a:gd name="T19" fmla="*/ 50 h 191"/>
                <a:gd name="T20" fmla="*/ 184 w 215"/>
                <a:gd name="T21" fmla="*/ 44 h 191"/>
                <a:gd name="T22" fmla="*/ 185 w 215"/>
                <a:gd name="T23" fmla="*/ 35 h 191"/>
                <a:gd name="T24" fmla="*/ 181 w 215"/>
                <a:gd name="T25" fmla="*/ 21 h 191"/>
                <a:gd name="T26" fmla="*/ 177 w 215"/>
                <a:gd name="T27" fmla="*/ 16 h 191"/>
                <a:gd name="T28" fmla="*/ 165 w 215"/>
                <a:gd name="T29" fmla="*/ 3 h 191"/>
                <a:gd name="T30" fmla="*/ 149 w 215"/>
                <a:gd name="T31" fmla="*/ 9 h 191"/>
                <a:gd name="T32" fmla="*/ 148 w 215"/>
                <a:gd name="T33" fmla="*/ 15 h 191"/>
                <a:gd name="T34" fmla="*/ 146 w 215"/>
                <a:gd name="T35" fmla="*/ 30 h 191"/>
                <a:gd name="T36" fmla="*/ 145 w 215"/>
                <a:gd name="T37" fmla="*/ 38 h 191"/>
                <a:gd name="T38" fmla="*/ 146 w 215"/>
                <a:gd name="T39" fmla="*/ 50 h 191"/>
                <a:gd name="T40" fmla="*/ 143 w 215"/>
                <a:gd name="T41" fmla="*/ 62 h 191"/>
                <a:gd name="T42" fmla="*/ 141 w 215"/>
                <a:gd name="T43" fmla="*/ 44 h 191"/>
                <a:gd name="T44" fmla="*/ 138 w 215"/>
                <a:gd name="T45" fmla="*/ 16 h 191"/>
                <a:gd name="T46" fmla="*/ 131 w 215"/>
                <a:gd name="T47" fmla="*/ 10 h 191"/>
                <a:gd name="T48" fmla="*/ 5 w 215"/>
                <a:gd name="T49" fmla="*/ 82 h 191"/>
                <a:gd name="T50" fmla="*/ 2 w 215"/>
                <a:gd name="T51" fmla="*/ 98 h 191"/>
                <a:gd name="T52" fmla="*/ 3 w 215"/>
                <a:gd name="T53" fmla="*/ 104 h 191"/>
                <a:gd name="T54" fmla="*/ 15 w 215"/>
                <a:gd name="T55" fmla="*/ 121 h 191"/>
                <a:gd name="T56" fmla="*/ 30 w 215"/>
                <a:gd name="T57" fmla="*/ 128 h 191"/>
                <a:gd name="T58" fmla="*/ 32 w 215"/>
                <a:gd name="T59" fmla="*/ 127 h 191"/>
                <a:gd name="T60" fmla="*/ 35 w 215"/>
                <a:gd name="T61" fmla="*/ 128 h 191"/>
                <a:gd name="T62" fmla="*/ 34 w 215"/>
                <a:gd name="T63" fmla="*/ 140 h 191"/>
                <a:gd name="T64" fmla="*/ 36 w 215"/>
                <a:gd name="T65" fmla="*/ 163 h 191"/>
                <a:gd name="T66" fmla="*/ 49 w 215"/>
                <a:gd name="T67" fmla="*/ 165 h 191"/>
                <a:gd name="T68" fmla="*/ 59 w 215"/>
                <a:gd name="T69" fmla="*/ 167 h 191"/>
                <a:gd name="T70" fmla="*/ 74 w 215"/>
                <a:gd name="T71" fmla="*/ 170 h 191"/>
                <a:gd name="T72" fmla="*/ 82 w 215"/>
                <a:gd name="T73" fmla="*/ 172 h 191"/>
                <a:gd name="T74" fmla="*/ 101 w 215"/>
                <a:gd name="T75" fmla="*/ 167 h 191"/>
                <a:gd name="T76" fmla="*/ 108 w 215"/>
                <a:gd name="T77" fmla="*/ 168 h 191"/>
                <a:gd name="T78" fmla="*/ 120 w 215"/>
                <a:gd name="T79" fmla="*/ 169 h 191"/>
                <a:gd name="T80" fmla="*/ 131 w 215"/>
                <a:gd name="T81" fmla="*/ 158 h 191"/>
                <a:gd name="T82" fmla="*/ 134 w 215"/>
                <a:gd name="T83" fmla="*/ 153 h 191"/>
                <a:gd name="T84" fmla="*/ 134 w 215"/>
                <a:gd name="T85" fmla="*/ 158 h 191"/>
                <a:gd name="T86" fmla="*/ 133 w 215"/>
                <a:gd name="T87" fmla="*/ 167 h 191"/>
                <a:gd name="T88" fmla="*/ 144 w 215"/>
                <a:gd name="T89" fmla="*/ 169 h 191"/>
                <a:gd name="T90" fmla="*/ 145 w 215"/>
                <a:gd name="T91" fmla="*/ 174 h 191"/>
                <a:gd name="T92" fmla="*/ 157 w 215"/>
                <a:gd name="T93" fmla="*/ 184 h 191"/>
                <a:gd name="T94" fmla="*/ 167 w 215"/>
                <a:gd name="T95" fmla="*/ 188 h 191"/>
                <a:gd name="T96" fmla="*/ 184 w 215"/>
                <a:gd name="T97" fmla="*/ 189 h 191"/>
                <a:gd name="T98" fmla="*/ 195 w 215"/>
                <a:gd name="T99" fmla="*/ 179 h 191"/>
                <a:gd name="T100" fmla="*/ 195 w 215"/>
                <a:gd name="T101" fmla="*/ 173 h 191"/>
                <a:gd name="T102" fmla="*/ 195 w 215"/>
                <a:gd name="T103" fmla="*/ 165 h 191"/>
                <a:gd name="T104" fmla="*/ 191 w 215"/>
                <a:gd name="T105" fmla="*/ 156 h 191"/>
                <a:gd name="T106" fmla="*/ 192 w 215"/>
                <a:gd name="T107" fmla="*/ 155 h 191"/>
                <a:gd name="T108" fmla="*/ 198 w 215"/>
                <a:gd name="T109" fmla="*/ 158 h 191"/>
                <a:gd name="T110" fmla="*/ 202 w 215"/>
                <a:gd name="T111" fmla="*/ 157 h 191"/>
                <a:gd name="T112" fmla="*/ 207 w 215"/>
                <a:gd name="T113" fmla="*/ 161 h 191"/>
                <a:gd name="T114" fmla="*/ 214 w 215"/>
                <a:gd name="T115" fmla="*/ 154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15" h="191">
                  <a:moveTo>
                    <a:pt x="212" y="142"/>
                  </a:moveTo>
                  <a:cubicBezTo>
                    <a:pt x="211" y="141"/>
                    <a:pt x="210" y="140"/>
                    <a:pt x="209" y="139"/>
                  </a:cubicBezTo>
                  <a:cubicBezTo>
                    <a:pt x="209" y="139"/>
                    <a:pt x="208" y="138"/>
                    <a:pt x="207" y="138"/>
                  </a:cubicBezTo>
                  <a:cubicBezTo>
                    <a:pt x="207" y="137"/>
                    <a:pt x="206" y="136"/>
                    <a:pt x="205" y="135"/>
                  </a:cubicBezTo>
                  <a:cubicBezTo>
                    <a:pt x="205" y="134"/>
                    <a:pt x="205" y="134"/>
                    <a:pt x="204" y="133"/>
                  </a:cubicBezTo>
                  <a:cubicBezTo>
                    <a:pt x="202" y="130"/>
                    <a:pt x="199" y="127"/>
                    <a:pt x="197" y="125"/>
                  </a:cubicBezTo>
                  <a:cubicBezTo>
                    <a:pt x="196" y="124"/>
                    <a:pt x="195" y="124"/>
                    <a:pt x="194" y="123"/>
                  </a:cubicBezTo>
                  <a:cubicBezTo>
                    <a:pt x="193" y="121"/>
                    <a:pt x="191" y="120"/>
                    <a:pt x="189" y="119"/>
                  </a:cubicBezTo>
                  <a:cubicBezTo>
                    <a:pt x="187" y="118"/>
                    <a:pt x="185" y="117"/>
                    <a:pt x="184" y="115"/>
                  </a:cubicBezTo>
                  <a:cubicBezTo>
                    <a:pt x="183" y="114"/>
                    <a:pt x="182" y="112"/>
                    <a:pt x="181" y="110"/>
                  </a:cubicBezTo>
                  <a:cubicBezTo>
                    <a:pt x="181" y="109"/>
                    <a:pt x="181" y="109"/>
                    <a:pt x="181" y="108"/>
                  </a:cubicBezTo>
                  <a:cubicBezTo>
                    <a:pt x="180" y="107"/>
                    <a:pt x="179" y="105"/>
                    <a:pt x="178" y="104"/>
                  </a:cubicBezTo>
                  <a:cubicBezTo>
                    <a:pt x="178" y="103"/>
                    <a:pt x="177" y="102"/>
                    <a:pt x="177" y="101"/>
                  </a:cubicBezTo>
                  <a:cubicBezTo>
                    <a:pt x="175" y="98"/>
                    <a:pt x="177" y="95"/>
                    <a:pt x="179" y="90"/>
                  </a:cubicBezTo>
                  <a:cubicBezTo>
                    <a:pt x="182" y="86"/>
                    <a:pt x="184" y="80"/>
                    <a:pt x="183" y="75"/>
                  </a:cubicBezTo>
                  <a:cubicBezTo>
                    <a:pt x="183" y="73"/>
                    <a:pt x="182" y="71"/>
                    <a:pt x="181" y="69"/>
                  </a:cubicBezTo>
                  <a:cubicBezTo>
                    <a:pt x="180" y="66"/>
                    <a:pt x="179" y="64"/>
                    <a:pt x="179" y="61"/>
                  </a:cubicBezTo>
                  <a:cubicBezTo>
                    <a:pt x="179" y="60"/>
                    <a:pt x="179" y="59"/>
                    <a:pt x="180" y="57"/>
                  </a:cubicBezTo>
                  <a:cubicBezTo>
                    <a:pt x="181" y="56"/>
                    <a:pt x="181" y="56"/>
                    <a:pt x="181" y="56"/>
                  </a:cubicBezTo>
                  <a:cubicBezTo>
                    <a:pt x="181" y="54"/>
                    <a:pt x="182" y="52"/>
                    <a:pt x="182" y="50"/>
                  </a:cubicBezTo>
                  <a:cubicBezTo>
                    <a:pt x="182" y="49"/>
                    <a:pt x="182" y="49"/>
                    <a:pt x="182" y="49"/>
                  </a:cubicBezTo>
                  <a:cubicBezTo>
                    <a:pt x="183" y="47"/>
                    <a:pt x="183" y="46"/>
                    <a:pt x="184" y="44"/>
                  </a:cubicBezTo>
                  <a:cubicBezTo>
                    <a:pt x="185" y="42"/>
                    <a:pt x="185" y="39"/>
                    <a:pt x="185" y="35"/>
                  </a:cubicBezTo>
                  <a:cubicBezTo>
                    <a:pt x="185" y="35"/>
                    <a:pt x="185" y="35"/>
                    <a:pt x="185" y="35"/>
                  </a:cubicBezTo>
                  <a:cubicBezTo>
                    <a:pt x="185" y="32"/>
                    <a:pt x="185" y="29"/>
                    <a:pt x="184" y="25"/>
                  </a:cubicBezTo>
                  <a:cubicBezTo>
                    <a:pt x="183" y="23"/>
                    <a:pt x="182" y="22"/>
                    <a:pt x="181" y="21"/>
                  </a:cubicBezTo>
                  <a:cubicBezTo>
                    <a:pt x="180" y="20"/>
                    <a:pt x="180" y="19"/>
                    <a:pt x="179" y="19"/>
                  </a:cubicBezTo>
                  <a:cubicBezTo>
                    <a:pt x="179" y="18"/>
                    <a:pt x="178" y="17"/>
                    <a:pt x="177" y="16"/>
                  </a:cubicBezTo>
                  <a:cubicBezTo>
                    <a:pt x="175" y="12"/>
                    <a:pt x="173" y="7"/>
                    <a:pt x="168" y="5"/>
                  </a:cubicBezTo>
                  <a:cubicBezTo>
                    <a:pt x="167" y="4"/>
                    <a:pt x="166" y="4"/>
                    <a:pt x="165" y="3"/>
                  </a:cubicBezTo>
                  <a:cubicBezTo>
                    <a:pt x="163" y="2"/>
                    <a:pt x="160" y="0"/>
                    <a:pt x="157" y="0"/>
                  </a:cubicBezTo>
                  <a:cubicBezTo>
                    <a:pt x="151" y="0"/>
                    <a:pt x="149" y="6"/>
                    <a:pt x="149" y="9"/>
                  </a:cubicBezTo>
                  <a:cubicBezTo>
                    <a:pt x="149" y="10"/>
                    <a:pt x="149" y="10"/>
                    <a:pt x="149" y="10"/>
                  </a:cubicBezTo>
                  <a:cubicBezTo>
                    <a:pt x="148" y="12"/>
                    <a:pt x="148" y="14"/>
                    <a:pt x="148" y="15"/>
                  </a:cubicBezTo>
                  <a:cubicBezTo>
                    <a:pt x="147" y="17"/>
                    <a:pt x="147" y="20"/>
                    <a:pt x="146" y="22"/>
                  </a:cubicBezTo>
                  <a:cubicBezTo>
                    <a:pt x="146" y="24"/>
                    <a:pt x="146" y="27"/>
                    <a:pt x="146" y="30"/>
                  </a:cubicBezTo>
                  <a:cubicBezTo>
                    <a:pt x="146" y="31"/>
                    <a:pt x="146" y="33"/>
                    <a:pt x="146" y="34"/>
                  </a:cubicBezTo>
                  <a:cubicBezTo>
                    <a:pt x="146" y="36"/>
                    <a:pt x="145" y="37"/>
                    <a:pt x="145" y="38"/>
                  </a:cubicBezTo>
                  <a:cubicBezTo>
                    <a:pt x="145" y="40"/>
                    <a:pt x="145" y="43"/>
                    <a:pt x="145" y="46"/>
                  </a:cubicBezTo>
                  <a:cubicBezTo>
                    <a:pt x="145" y="47"/>
                    <a:pt x="146" y="49"/>
                    <a:pt x="146" y="50"/>
                  </a:cubicBezTo>
                  <a:cubicBezTo>
                    <a:pt x="146" y="52"/>
                    <a:pt x="147" y="54"/>
                    <a:pt x="147" y="55"/>
                  </a:cubicBezTo>
                  <a:cubicBezTo>
                    <a:pt x="146" y="58"/>
                    <a:pt x="144" y="62"/>
                    <a:pt x="143" y="62"/>
                  </a:cubicBezTo>
                  <a:cubicBezTo>
                    <a:pt x="143" y="62"/>
                    <a:pt x="142" y="62"/>
                    <a:pt x="141" y="59"/>
                  </a:cubicBezTo>
                  <a:cubicBezTo>
                    <a:pt x="140" y="54"/>
                    <a:pt x="140" y="49"/>
                    <a:pt x="141" y="44"/>
                  </a:cubicBezTo>
                  <a:cubicBezTo>
                    <a:pt x="142" y="41"/>
                    <a:pt x="142" y="39"/>
                    <a:pt x="142" y="37"/>
                  </a:cubicBezTo>
                  <a:cubicBezTo>
                    <a:pt x="143" y="29"/>
                    <a:pt x="140" y="22"/>
                    <a:pt x="138" y="16"/>
                  </a:cubicBezTo>
                  <a:cubicBezTo>
                    <a:pt x="136" y="14"/>
                    <a:pt x="135" y="13"/>
                    <a:pt x="134" y="12"/>
                  </a:cubicBezTo>
                  <a:cubicBezTo>
                    <a:pt x="131" y="10"/>
                    <a:pt x="131" y="10"/>
                    <a:pt x="131" y="10"/>
                  </a:cubicBezTo>
                  <a:cubicBezTo>
                    <a:pt x="94" y="118"/>
                    <a:pt x="94" y="118"/>
                    <a:pt x="94" y="118"/>
                  </a:cubicBezTo>
                  <a:cubicBezTo>
                    <a:pt x="5" y="82"/>
                    <a:pt x="5" y="82"/>
                    <a:pt x="5" y="82"/>
                  </a:cubicBezTo>
                  <a:cubicBezTo>
                    <a:pt x="4" y="84"/>
                    <a:pt x="4" y="84"/>
                    <a:pt x="4" y="84"/>
                  </a:cubicBezTo>
                  <a:cubicBezTo>
                    <a:pt x="0" y="88"/>
                    <a:pt x="1" y="93"/>
                    <a:pt x="2" y="98"/>
                  </a:cubicBezTo>
                  <a:cubicBezTo>
                    <a:pt x="2" y="98"/>
                    <a:pt x="2" y="99"/>
                    <a:pt x="2" y="100"/>
                  </a:cubicBezTo>
                  <a:cubicBezTo>
                    <a:pt x="3" y="101"/>
                    <a:pt x="3" y="102"/>
                    <a:pt x="3" y="104"/>
                  </a:cubicBezTo>
                  <a:cubicBezTo>
                    <a:pt x="3" y="105"/>
                    <a:pt x="3" y="107"/>
                    <a:pt x="4" y="109"/>
                  </a:cubicBezTo>
                  <a:cubicBezTo>
                    <a:pt x="5" y="116"/>
                    <a:pt x="11" y="118"/>
                    <a:pt x="15" y="121"/>
                  </a:cubicBezTo>
                  <a:cubicBezTo>
                    <a:pt x="18" y="122"/>
                    <a:pt x="20" y="123"/>
                    <a:pt x="21" y="124"/>
                  </a:cubicBezTo>
                  <a:cubicBezTo>
                    <a:pt x="24" y="126"/>
                    <a:pt x="26" y="127"/>
                    <a:pt x="30" y="128"/>
                  </a:cubicBezTo>
                  <a:cubicBezTo>
                    <a:pt x="30" y="128"/>
                    <a:pt x="30" y="128"/>
                    <a:pt x="30" y="128"/>
                  </a:cubicBezTo>
                  <a:cubicBezTo>
                    <a:pt x="31" y="128"/>
                    <a:pt x="32" y="127"/>
                    <a:pt x="32" y="127"/>
                  </a:cubicBezTo>
                  <a:cubicBezTo>
                    <a:pt x="33" y="127"/>
                    <a:pt x="33" y="127"/>
                    <a:pt x="34" y="127"/>
                  </a:cubicBezTo>
                  <a:cubicBezTo>
                    <a:pt x="35" y="127"/>
                    <a:pt x="35" y="128"/>
                    <a:pt x="35" y="128"/>
                  </a:cubicBezTo>
                  <a:cubicBezTo>
                    <a:pt x="36" y="130"/>
                    <a:pt x="37" y="134"/>
                    <a:pt x="35" y="137"/>
                  </a:cubicBezTo>
                  <a:cubicBezTo>
                    <a:pt x="35" y="138"/>
                    <a:pt x="34" y="139"/>
                    <a:pt x="34" y="140"/>
                  </a:cubicBezTo>
                  <a:cubicBezTo>
                    <a:pt x="33" y="141"/>
                    <a:pt x="31" y="143"/>
                    <a:pt x="31" y="146"/>
                  </a:cubicBezTo>
                  <a:cubicBezTo>
                    <a:pt x="29" y="152"/>
                    <a:pt x="32" y="159"/>
                    <a:pt x="36" y="163"/>
                  </a:cubicBezTo>
                  <a:cubicBezTo>
                    <a:pt x="39" y="165"/>
                    <a:pt x="43" y="165"/>
                    <a:pt x="46" y="165"/>
                  </a:cubicBezTo>
                  <a:cubicBezTo>
                    <a:pt x="46" y="165"/>
                    <a:pt x="49" y="165"/>
                    <a:pt x="49" y="165"/>
                  </a:cubicBezTo>
                  <a:cubicBezTo>
                    <a:pt x="51" y="165"/>
                    <a:pt x="52" y="166"/>
                    <a:pt x="54" y="166"/>
                  </a:cubicBezTo>
                  <a:cubicBezTo>
                    <a:pt x="55" y="166"/>
                    <a:pt x="57" y="167"/>
                    <a:pt x="59" y="167"/>
                  </a:cubicBezTo>
                  <a:cubicBezTo>
                    <a:pt x="63" y="167"/>
                    <a:pt x="68" y="168"/>
                    <a:pt x="72" y="169"/>
                  </a:cubicBezTo>
                  <a:cubicBezTo>
                    <a:pt x="73" y="169"/>
                    <a:pt x="74" y="170"/>
                    <a:pt x="74" y="170"/>
                  </a:cubicBezTo>
                  <a:cubicBezTo>
                    <a:pt x="76" y="171"/>
                    <a:pt x="78" y="172"/>
                    <a:pt x="81" y="172"/>
                  </a:cubicBezTo>
                  <a:cubicBezTo>
                    <a:pt x="81" y="172"/>
                    <a:pt x="82" y="172"/>
                    <a:pt x="82" y="172"/>
                  </a:cubicBezTo>
                  <a:cubicBezTo>
                    <a:pt x="86" y="172"/>
                    <a:pt x="90" y="171"/>
                    <a:pt x="93" y="170"/>
                  </a:cubicBezTo>
                  <a:cubicBezTo>
                    <a:pt x="96" y="169"/>
                    <a:pt x="98" y="168"/>
                    <a:pt x="101" y="167"/>
                  </a:cubicBezTo>
                  <a:cubicBezTo>
                    <a:pt x="101" y="167"/>
                    <a:pt x="102" y="167"/>
                    <a:pt x="102" y="167"/>
                  </a:cubicBezTo>
                  <a:cubicBezTo>
                    <a:pt x="104" y="167"/>
                    <a:pt x="106" y="168"/>
                    <a:pt x="108" y="168"/>
                  </a:cubicBezTo>
                  <a:cubicBezTo>
                    <a:pt x="110" y="169"/>
                    <a:pt x="113" y="169"/>
                    <a:pt x="115" y="169"/>
                  </a:cubicBezTo>
                  <a:cubicBezTo>
                    <a:pt x="117" y="169"/>
                    <a:pt x="118" y="169"/>
                    <a:pt x="120" y="169"/>
                  </a:cubicBezTo>
                  <a:cubicBezTo>
                    <a:pt x="123" y="168"/>
                    <a:pt x="126" y="165"/>
                    <a:pt x="129" y="161"/>
                  </a:cubicBezTo>
                  <a:cubicBezTo>
                    <a:pt x="130" y="160"/>
                    <a:pt x="131" y="159"/>
                    <a:pt x="131" y="158"/>
                  </a:cubicBezTo>
                  <a:cubicBezTo>
                    <a:pt x="132" y="156"/>
                    <a:pt x="133" y="154"/>
                    <a:pt x="134" y="154"/>
                  </a:cubicBezTo>
                  <a:cubicBezTo>
                    <a:pt x="134" y="153"/>
                    <a:pt x="134" y="153"/>
                    <a:pt x="134" y="153"/>
                  </a:cubicBezTo>
                  <a:cubicBezTo>
                    <a:pt x="134" y="153"/>
                    <a:pt x="135" y="154"/>
                    <a:pt x="135" y="154"/>
                  </a:cubicBezTo>
                  <a:cubicBezTo>
                    <a:pt x="135" y="155"/>
                    <a:pt x="135" y="156"/>
                    <a:pt x="134" y="158"/>
                  </a:cubicBezTo>
                  <a:cubicBezTo>
                    <a:pt x="133" y="159"/>
                    <a:pt x="133" y="160"/>
                    <a:pt x="132" y="162"/>
                  </a:cubicBezTo>
                  <a:cubicBezTo>
                    <a:pt x="132" y="164"/>
                    <a:pt x="132" y="165"/>
                    <a:pt x="133" y="167"/>
                  </a:cubicBezTo>
                  <a:cubicBezTo>
                    <a:pt x="135" y="169"/>
                    <a:pt x="138" y="169"/>
                    <a:pt x="140" y="169"/>
                  </a:cubicBezTo>
                  <a:cubicBezTo>
                    <a:pt x="141" y="169"/>
                    <a:pt x="143" y="169"/>
                    <a:pt x="144" y="169"/>
                  </a:cubicBezTo>
                  <a:cubicBezTo>
                    <a:pt x="144" y="170"/>
                    <a:pt x="145" y="171"/>
                    <a:pt x="145" y="173"/>
                  </a:cubicBezTo>
                  <a:cubicBezTo>
                    <a:pt x="145" y="173"/>
                    <a:pt x="145" y="174"/>
                    <a:pt x="145" y="174"/>
                  </a:cubicBezTo>
                  <a:cubicBezTo>
                    <a:pt x="146" y="177"/>
                    <a:pt x="146" y="180"/>
                    <a:pt x="148" y="182"/>
                  </a:cubicBezTo>
                  <a:cubicBezTo>
                    <a:pt x="151" y="184"/>
                    <a:pt x="154" y="184"/>
                    <a:pt x="157" y="184"/>
                  </a:cubicBezTo>
                  <a:cubicBezTo>
                    <a:pt x="157" y="184"/>
                    <a:pt x="158" y="184"/>
                    <a:pt x="159" y="184"/>
                  </a:cubicBezTo>
                  <a:cubicBezTo>
                    <a:pt x="162" y="185"/>
                    <a:pt x="164" y="186"/>
                    <a:pt x="167" y="188"/>
                  </a:cubicBezTo>
                  <a:cubicBezTo>
                    <a:pt x="171" y="190"/>
                    <a:pt x="174" y="191"/>
                    <a:pt x="177" y="191"/>
                  </a:cubicBezTo>
                  <a:cubicBezTo>
                    <a:pt x="179" y="191"/>
                    <a:pt x="182" y="191"/>
                    <a:pt x="184" y="189"/>
                  </a:cubicBezTo>
                  <a:cubicBezTo>
                    <a:pt x="185" y="189"/>
                    <a:pt x="185" y="189"/>
                    <a:pt x="185" y="189"/>
                  </a:cubicBezTo>
                  <a:cubicBezTo>
                    <a:pt x="189" y="187"/>
                    <a:pt x="194" y="185"/>
                    <a:pt x="195" y="179"/>
                  </a:cubicBezTo>
                  <a:cubicBezTo>
                    <a:pt x="195" y="178"/>
                    <a:pt x="195" y="177"/>
                    <a:pt x="195" y="176"/>
                  </a:cubicBezTo>
                  <a:cubicBezTo>
                    <a:pt x="195" y="175"/>
                    <a:pt x="195" y="174"/>
                    <a:pt x="195" y="173"/>
                  </a:cubicBezTo>
                  <a:cubicBezTo>
                    <a:pt x="195" y="173"/>
                    <a:pt x="195" y="172"/>
                    <a:pt x="195" y="172"/>
                  </a:cubicBezTo>
                  <a:cubicBezTo>
                    <a:pt x="196" y="170"/>
                    <a:pt x="196" y="167"/>
                    <a:pt x="195" y="165"/>
                  </a:cubicBezTo>
                  <a:cubicBezTo>
                    <a:pt x="194" y="163"/>
                    <a:pt x="192" y="162"/>
                    <a:pt x="189" y="161"/>
                  </a:cubicBezTo>
                  <a:cubicBezTo>
                    <a:pt x="190" y="160"/>
                    <a:pt x="191" y="158"/>
                    <a:pt x="191" y="156"/>
                  </a:cubicBezTo>
                  <a:cubicBezTo>
                    <a:pt x="191" y="156"/>
                    <a:pt x="191" y="155"/>
                    <a:pt x="191" y="154"/>
                  </a:cubicBezTo>
                  <a:cubicBezTo>
                    <a:pt x="192" y="154"/>
                    <a:pt x="192" y="155"/>
                    <a:pt x="192" y="155"/>
                  </a:cubicBezTo>
                  <a:cubicBezTo>
                    <a:pt x="193" y="156"/>
                    <a:pt x="194" y="157"/>
                    <a:pt x="196" y="158"/>
                  </a:cubicBezTo>
                  <a:cubicBezTo>
                    <a:pt x="197" y="158"/>
                    <a:pt x="197" y="158"/>
                    <a:pt x="198" y="158"/>
                  </a:cubicBezTo>
                  <a:cubicBezTo>
                    <a:pt x="200" y="158"/>
                    <a:pt x="201" y="158"/>
                    <a:pt x="201" y="157"/>
                  </a:cubicBezTo>
                  <a:cubicBezTo>
                    <a:pt x="201" y="157"/>
                    <a:pt x="202" y="157"/>
                    <a:pt x="202" y="157"/>
                  </a:cubicBezTo>
                  <a:cubicBezTo>
                    <a:pt x="202" y="157"/>
                    <a:pt x="202" y="158"/>
                    <a:pt x="202" y="158"/>
                  </a:cubicBezTo>
                  <a:cubicBezTo>
                    <a:pt x="203" y="159"/>
                    <a:pt x="204" y="161"/>
                    <a:pt x="207" y="161"/>
                  </a:cubicBezTo>
                  <a:cubicBezTo>
                    <a:pt x="207" y="161"/>
                    <a:pt x="208" y="161"/>
                    <a:pt x="208" y="161"/>
                  </a:cubicBezTo>
                  <a:cubicBezTo>
                    <a:pt x="211" y="160"/>
                    <a:pt x="213" y="158"/>
                    <a:pt x="214" y="154"/>
                  </a:cubicBezTo>
                  <a:cubicBezTo>
                    <a:pt x="215" y="150"/>
                    <a:pt x="215" y="145"/>
                    <a:pt x="212" y="14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4" name="Freeform 21"/>
            <p:cNvSpPr>
              <a:spLocks/>
            </p:cNvSpPr>
            <p:nvPr/>
          </p:nvSpPr>
          <p:spPr bwMode="auto">
            <a:xfrm>
              <a:off x="17055388" y="3977047"/>
              <a:ext cx="180554" cy="188524"/>
            </a:xfrm>
            <a:custGeom>
              <a:avLst/>
              <a:gdLst>
                <a:gd name="T0" fmla="*/ 18 w 33"/>
                <a:gd name="T1" fmla="*/ 1 h 38"/>
                <a:gd name="T2" fmla="*/ 11 w 33"/>
                <a:gd name="T3" fmla="*/ 0 h 38"/>
                <a:gd name="T4" fmla="*/ 5 w 33"/>
                <a:gd name="T5" fmla="*/ 1 h 38"/>
                <a:gd name="T6" fmla="*/ 1 w 33"/>
                <a:gd name="T7" fmla="*/ 12 h 38"/>
                <a:gd name="T8" fmla="*/ 3 w 33"/>
                <a:gd name="T9" fmla="*/ 16 h 38"/>
                <a:gd name="T10" fmla="*/ 4 w 33"/>
                <a:gd name="T11" fmla="*/ 17 h 38"/>
                <a:gd name="T12" fmla="*/ 5 w 33"/>
                <a:gd name="T13" fmla="*/ 18 h 38"/>
                <a:gd name="T14" fmla="*/ 9 w 33"/>
                <a:gd name="T15" fmla="*/ 26 h 38"/>
                <a:gd name="T16" fmla="*/ 18 w 33"/>
                <a:gd name="T17" fmla="*/ 38 h 38"/>
                <a:gd name="T18" fmla="*/ 24 w 33"/>
                <a:gd name="T19" fmla="*/ 35 h 38"/>
                <a:gd name="T20" fmla="*/ 32 w 33"/>
                <a:gd name="T21" fmla="*/ 15 h 38"/>
                <a:gd name="T22" fmla="*/ 18 w 33"/>
                <a:gd name="T23" fmla="*/ 1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3" h="38">
                  <a:moveTo>
                    <a:pt x="18" y="1"/>
                  </a:moveTo>
                  <a:cubicBezTo>
                    <a:pt x="15" y="1"/>
                    <a:pt x="13" y="0"/>
                    <a:pt x="11" y="0"/>
                  </a:cubicBezTo>
                  <a:cubicBezTo>
                    <a:pt x="9" y="0"/>
                    <a:pt x="7" y="1"/>
                    <a:pt x="5" y="1"/>
                  </a:cubicBezTo>
                  <a:cubicBezTo>
                    <a:pt x="2" y="3"/>
                    <a:pt x="0" y="7"/>
                    <a:pt x="1" y="12"/>
                  </a:cubicBezTo>
                  <a:cubicBezTo>
                    <a:pt x="2" y="13"/>
                    <a:pt x="3" y="15"/>
                    <a:pt x="3" y="16"/>
                  </a:cubicBezTo>
                  <a:cubicBezTo>
                    <a:pt x="3" y="16"/>
                    <a:pt x="4" y="16"/>
                    <a:pt x="4" y="17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6" y="21"/>
                    <a:pt x="8" y="23"/>
                    <a:pt x="9" y="26"/>
                  </a:cubicBezTo>
                  <a:cubicBezTo>
                    <a:pt x="10" y="30"/>
                    <a:pt x="12" y="38"/>
                    <a:pt x="18" y="38"/>
                  </a:cubicBezTo>
                  <a:cubicBezTo>
                    <a:pt x="20" y="38"/>
                    <a:pt x="22" y="37"/>
                    <a:pt x="24" y="35"/>
                  </a:cubicBezTo>
                  <a:cubicBezTo>
                    <a:pt x="27" y="31"/>
                    <a:pt x="33" y="22"/>
                    <a:pt x="32" y="15"/>
                  </a:cubicBezTo>
                  <a:cubicBezTo>
                    <a:pt x="31" y="8"/>
                    <a:pt x="24" y="3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5" name="Freeform 22"/>
            <p:cNvSpPr>
              <a:spLocks/>
            </p:cNvSpPr>
            <p:nvPr/>
          </p:nvSpPr>
          <p:spPr bwMode="auto">
            <a:xfrm>
              <a:off x="16995888" y="3967714"/>
              <a:ext cx="43087" cy="59730"/>
            </a:xfrm>
            <a:custGeom>
              <a:avLst/>
              <a:gdLst>
                <a:gd name="T0" fmla="*/ 5 w 8"/>
                <a:gd name="T1" fmla="*/ 3 h 12"/>
                <a:gd name="T2" fmla="*/ 5 w 8"/>
                <a:gd name="T3" fmla="*/ 3 h 12"/>
                <a:gd name="T4" fmla="*/ 5 w 8"/>
                <a:gd name="T5" fmla="*/ 0 h 12"/>
                <a:gd name="T6" fmla="*/ 0 w 8"/>
                <a:gd name="T7" fmla="*/ 6 h 12"/>
                <a:gd name="T8" fmla="*/ 3 w 8"/>
                <a:gd name="T9" fmla="*/ 6 h 12"/>
                <a:gd name="T10" fmla="*/ 3 w 8"/>
                <a:gd name="T11" fmla="*/ 6 h 12"/>
                <a:gd name="T12" fmla="*/ 0 w 8"/>
                <a:gd name="T13" fmla="*/ 6 h 12"/>
                <a:gd name="T14" fmla="*/ 1 w 8"/>
                <a:gd name="T15" fmla="*/ 10 h 12"/>
                <a:gd name="T16" fmla="*/ 5 w 8"/>
                <a:gd name="T17" fmla="*/ 12 h 12"/>
                <a:gd name="T18" fmla="*/ 5 w 8"/>
                <a:gd name="T19" fmla="*/ 9 h 12"/>
                <a:gd name="T20" fmla="*/ 7 w 8"/>
                <a:gd name="T21" fmla="*/ 8 h 12"/>
                <a:gd name="T22" fmla="*/ 5 w 8"/>
                <a:gd name="T23" fmla="*/ 3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8" h="12">
                  <a:moveTo>
                    <a:pt x="5" y="3"/>
                  </a:moveTo>
                  <a:cubicBezTo>
                    <a:pt x="5" y="3"/>
                    <a:pt x="5" y="3"/>
                    <a:pt x="5" y="3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2" y="0"/>
                    <a:pt x="0" y="3"/>
                    <a:pt x="0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3" y="6"/>
                    <a:pt x="3" y="6"/>
                    <a:pt x="3" y="6"/>
                  </a:cubicBezTo>
                  <a:cubicBezTo>
                    <a:pt x="0" y="6"/>
                    <a:pt x="0" y="6"/>
                    <a:pt x="0" y="6"/>
                  </a:cubicBezTo>
                  <a:cubicBezTo>
                    <a:pt x="0" y="7"/>
                    <a:pt x="0" y="8"/>
                    <a:pt x="1" y="10"/>
                  </a:cubicBezTo>
                  <a:cubicBezTo>
                    <a:pt x="2" y="11"/>
                    <a:pt x="3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6" y="9"/>
                    <a:pt x="6" y="9"/>
                    <a:pt x="7" y="8"/>
                  </a:cubicBezTo>
                  <a:cubicBezTo>
                    <a:pt x="8" y="6"/>
                    <a:pt x="8" y="4"/>
                    <a:pt x="5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6" name="Freeform 23"/>
            <p:cNvSpPr>
              <a:spLocks/>
            </p:cNvSpPr>
            <p:nvPr/>
          </p:nvSpPr>
          <p:spPr bwMode="auto">
            <a:xfrm>
              <a:off x="17256460" y="4940197"/>
              <a:ext cx="82070" cy="87729"/>
            </a:xfrm>
            <a:custGeom>
              <a:avLst/>
              <a:gdLst>
                <a:gd name="T0" fmla="*/ 9 w 15"/>
                <a:gd name="T1" fmla="*/ 0 h 18"/>
                <a:gd name="T2" fmla="*/ 5 w 15"/>
                <a:gd name="T3" fmla="*/ 1 h 18"/>
                <a:gd name="T4" fmla="*/ 0 w 15"/>
                <a:gd name="T5" fmla="*/ 11 h 18"/>
                <a:gd name="T6" fmla="*/ 3 w 15"/>
                <a:gd name="T7" fmla="*/ 17 h 18"/>
                <a:gd name="T8" fmla="*/ 6 w 15"/>
                <a:gd name="T9" fmla="*/ 18 h 18"/>
                <a:gd name="T10" fmla="*/ 12 w 15"/>
                <a:gd name="T11" fmla="*/ 13 h 18"/>
                <a:gd name="T12" fmla="*/ 12 w 15"/>
                <a:gd name="T13" fmla="*/ 12 h 18"/>
                <a:gd name="T14" fmla="*/ 13 w 15"/>
                <a:gd name="T15" fmla="*/ 3 h 18"/>
                <a:gd name="T16" fmla="*/ 9 w 15"/>
                <a:gd name="T17" fmla="*/ 0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5" h="18">
                  <a:moveTo>
                    <a:pt x="9" y="0"/>
                  </a:moveTo>
                  <a:cubicBezTo>
                    <a:pt x="8" y="0"/>
                    <a:pt x="7" y="1"/>
                    <a:pt x="5" y="1"/>
                  </a:cubicBezTo>
                  <a:cubicBezTo>
                    <a:pt x="2" y="3"/>
                    <a:pt x="0" y="8"/>
                    <a:pt x="0" y="11"/>
                  </a:cubicBezTo>
                  <a:cubicBezTo>
                    <a:pt x="0" y="15"/>
                    <a:pt x="2" y="16"/>
                    <a:pt x="3" y="17"/>
                  </a:cubicBezTo>
                  <a:cubicBezTo>
                    <a:pt x="4" y="17"/>
                    <a:pt x="5" y="18"/>
                    <a:pt x="6" y="18"/>
                  </a:cubicBezTo>
                  <a:cubicBezTo>
                    <a:pt x="9" y="18"/>
                    <a:pt x="11" y="14"/>
                    <a:pt x="12" y="13"/>
                  </a:cubicBezTo>
                  <a:cubicBezTo>
                    <a:pt x="12" y="12"/>
                    <a:pt x="12" y="12"/>
                    <a:pt x="12" y="12"/>
                  </a:cubicBezTo>
                  <a:cubicBezTo>
                    <a:pt x="14" y="9"/>
                    <a:pt x="15" y="6"/>
                    <a:pt x="13" y="3"/>
                  </a:cubicBezTo>
                  <a:cubicBezTo>
                    <a:pt x="12" y="1"/>
                    <a:pt x="11" y="0"/>
                    <a:pt x="9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7" name="Freeform 24"/>
            <p:cNvSpPr>
              <a:spLocks/>
            </p:cNvSpPr>
            <p:nvPr/>
          </p:nvSpPr>
          <p:spPr bwMode="auto">
            <a:xfrm>
              <a:off x="17301598" y="4617280"/>
              <a:ext cx="98484" cy="83996"/>
            </a:xfrm>
            <a:custGeom>
              <a:avLst/>
              <a:gdLst>
                <a:gd name="T0" fmla="*/ 10 w 18"/>
                <a:gd name="T1" fmla="*/ 1 h 17"/>
                <a:gd name="T2" fmla="*/ 7 w 18"/>
                <a:gd name="T3" fmla="*/ 0 h 17"/>
                <a:gd name="T4" fmla="*/ 3 w 18"/>
                <a:gd name="T5" fmla="*/ 2 h 17"/>
                <a:gd name="T6" fmla="*/ 5 w 18"/>
                <a:gd name="T7" fmla="*/ 12 h 17"/>
                <a:gd name="T8" fmla="*/ 5 w 18"/>
                <a:gd name="T9" fmla="*/ 13 h 17"/>
                <a:gd name="T10" fmla="*/ 11 w 18"/>
                <a:gd name="T11" fmla="*/ 17 h 17"/>
                <a:gd name="T12" fmla="*/ 11 w 18"/>
                <a:gd name="T13" fmla="*/ 17 h 17"/>
                <a:gd name="T14" fmla="*/ 16 w 18"/>
                <a:gd name="T15" fmla="*/ 13 h 17"/>
                <a:gd name="T16" fmla="*/ 10 w 18"/>
                <a:gd name="T17" fmla="*/ 1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7">
                  <a:moveTo>
                    <a:pt x="10" y="1"/>
                  </a:move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4" y="1"/>
                    <a:pt x="3" y="2"/>
                  </a:cubicBezTo>
                  <a:cubicBezTo>
                    <a:pt x="0" y="6"/>
                    <a:pt x="3" y="10"/>
                    <a:pt x="5" y="12"/>
                  </a:cubicBezTo>
                  <a:cubicBezTo>
                    <a:pt x="5" y="13"/>
                    <a:pt x="5" y="13"/>
                    <a:pt x="5" y="13"/>
                  </a:cubicBezTo>
                  <a:cubicBezTo>
                    <a:pt x="6" y="14"/>
                    <a:pt x="8" y="17"/>
                    <a:pt x="11" y="17"/>
                  </a:cubicBezTo>
                  <a:cubicBezTo>
                    <a:pt x="11" y="17"/>
                    <a:pt x="11" y="17"/>
                    <a:pt x="11" y="17"/>
                  </a:cubicBezTo>
                  <a:cubicBezTo>
                    <a:pt x="12" y="17"/>
                    <a:pt x="15" y="16"/>
                    <a:pt x="16" y="13"/>
                  </a:cubicBezTo>
                  <a:cubicBezTo>
                    <a:pt x="18" y="8"/>
                    <a:pt x="15" y="2"/>
                    <a:pt x="10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8" name="Freeform 25"/>
            <p:cNvSpPr>
              <a:spLocks/>
            </p:cNvSpPr>
            <p:nvPr/>
          </p:nvSpPr>
          <p:spPr bwMode="auto">
            <a:xfrm>
              <a:off x="16919973" y="4958863"/>
              <a:ext cx="75915" cy="74663"/>
            </a:xfrm>
            <a:custGeom>
              <a:avLst/>
              <a:gdLst>
                <a:gd name="T0" fmla="*/ 6 w 14"/>
                <a:gd name="T1" fmla="*/ 0 h 15"/>
                <a:gd name="T2" fmla="*/ 0 w 14"/>
                <a:gd name="T3" fmla="*/ 5 h 15"/>
                <a:gd name="T4" fmla="*/ 3 w 14"/>
                <a:gd name="T5" fmla="*/ 11 h 15"/>
                <a:gd name="T6" fmla="*/ 3 w 14"/>
                <a:gd name="T7" fmla="*/ 11 h 15"/>
                <a:gd name="T8" fmla="*/ 8 w 14"/>
                <a:gd name="T9" fmla="*/ 15 h 15"/>
                <a:gd name="T10" fmla="*/ 8 w 14"/>
                <a:gd name="T11" fmla="*/ 15 h 15"/>
                <a:gd name="T12" fmla="*/ 13 w 14"/>
                <a:gd name="T13" fmla="*/ 13 h 15"/>
                <a:gd name="T14" fmla="*/ 13 w 14"/>
                <a:gd name="T15" fmla="*/ 5 h 15"/>
                <a:gd name="T16" fmla="*/ 6 w 14"/>
                <a:gd name="T1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5">
                  <a:moveTo>
                    <a:pt x="6" y="0"/>
                  </a:moveTo>
                  <a:cubicBezTo>
                    <a:pt x="3" y="0"/>
                    <a:pt x="1" y="2"/>
                    <a:pt x="0" y="5"/>
                  </a:cubicBezTo>
                  <a:cubicBezTo>
                    <a:pt x="0" y="7"/>
                    <a:pt x="0" y="9"/>
                    <a:pt x="3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5"/>
                    <a:pt x="7" y="15"/>
                    <a:pt x="8" y="15"/>
                  </a:cubicBezTo>
                  <a:cubicBezTo>
                    <a:pt x="8" y="15"/>
                    <a:pt x="8" y="15"/>
                    <a:pt x="8" y="15"/>
                  </a:cubicBezTo>
                  <a:cubicBezTo>
                    <a:pt x="10" y="15"/>
                    <a:pt x="11" y="14"/>
                    <a:pt x="13" y="13"/>
                  </a:cubicBezTo>
                  <a:cubicBezTo>
                    <a:pt x="14" y="10"/>
                    <a:pt x="14" y="7"/>
                    <a:pt x="13" y="5"/>
                  </a:cubicBezTo>
                  <a:cubicBezTo>
                    <a:pt x="12" y="2"/>
                    <a:pt x="9" y="0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89" name="Freeform 26"/>
            <p:cNvSpPr>
              <a:spLocks/>
            </p:cNvSpPr>
            <p:nvPr/>
          </p:nvSpPr>
          <p:spPr bwMode="auto">
            <a:xfrm>
              <a:off x="17131303" y="4973795"/>
              <a:ext cx="77966" cy="65330"/>
            </a:xfrm>
            <a:custGeom>
              <a:avLst/>
              <a:gdLst>
                <a:gd name="T0" fmla="*/ 8 w 14"/>
                <a:gd name="T1" fmla="*/ 0 h 13"/>
                <a:gd name="T2" fmla="*/ 1 w 14"/>
                <a:gd name="T3" fmla="*/ 4 h 13"/>
                <a:gd name="T4" fmla="*/ 0 w 14"/>
                <a:gd name="T5" fmla="*/ 9 h 13"/>
                <a:gd name="T6" fmla="*/ 3 w 14"/>
                <a:gd name="T7" fmla="*/ 13 h 13"/>
                <a:gd name="T8" fmla="*/ 6 w 14"/>
                <a:gd name="T9" fmla="*/ 13 h 13"/>
                <a:gd name="T10" fmla="*/ 13 w 14"/>
                <a:gd name="T11" fmla="*/ 10 h 13"/>
                <a:gd name="T12" fmla="*/ 13 w 14"/>
                <a:gd name="T13" fmla="*/ 3 h 13"/>
                <a:gd name="T14" fmla="*/ 8 w 14"/>
                <a:gd name="T15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4" h="13">
                  <a:moveTo>
                    <a:pt x="8" y="0"/>
                  </a:moveTo>
                  <a:cubicBezTo>
                    <a:pt x="5" y="0"/>
                    <a:pt x="2" y="1"/>
                    <a:pt x="1" y="4"/>
                  </a:cubicBezTo>
                  <a:cubicBezTo>
                    <a:pt x="0" y="6"/>
                    <a:pt x="0" y="8"/>
                    <a:pt x="0" y="9"/>
                  </a:cubicBezTo>
                  <a:cubicBezTo>
                    <a:pt x="1" y="10"/>
                    <a:pt x="1" y="12"/>
                    <a:pt x="3" y="13"/>
                  </a:cubicBezTo>
                  <a:cubicBezTo>
                    <a:pt x="4" y="13"/>
                    <a:pt x="5" y="13"/>
                    <a:pt x="6" y="13"/>
                  </a:cubicBezTo>
                  <a:cubicBezTo>
                    <a:pt x="8" y="13"/>
                    <a:pt x="11" y="12"/>
                    <a:pt x="13" y="10"/>
                  </a:cubicBezTo>
                  <a:cubicBezTo>
                    <a:pt x="14" y="8"/>
                    <a:pt x="14" y="5"/>
                    <a:pt x="13" y="3"/>
                  </a:cubicBezTo>
                  <a:cubicBezTo>
                    <a:pt x="13" y="1"/>
                    <a:pt x="10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0" name="Freeform 27"/>
            <p:cNvSpPr>
              <a:spLocks noEditPoints="1"/>
            </p:cNvSpPr>
            <p:nvPr/>
          </p:nvSpPr>
          <p:spPr bwMode="auto">
            <a:xfrm>
              <a:off x="15736114" y="4001312"/>
              <a:ext cx="4704661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1" name="Freeform 28"/>
            <p:cNvSpPr>
              <a:spLocks/>
            </p:cNvSpPr>
            <p:nvPr/>
          </p:nvSpPr>
          <p:spPr bwMode="auto">
            <a:xfrm>
              <a:off x="17687327" y="3713860"/>
              <a:ext cx="92329" cy="69063"/>
            </a:xfrm>
            <a:custGeom>
              <a:avLst/>
              <a:gdLst>
                <a:gd name="T0" fmla="*/ 16 w 17"/>
                <a:gd name="T1" fmla="*/ 2 h 14"/>
                <a:gd name="T2" fmla="*/ 12 w 17"/>
                <a:gd name="T3" fmla="*/ 0 h 14"/>
                <a:gd name="T4" fmla="*/ 10 w 17"/>
                <a:gd name="T5" fmla="*/ 0 h 14"/>
                <a:gd name="T6" fmla="*/ 7 w 17"/>
                <a:gd name="T7" fmla="*/ 2 h 14"/>
                <a:gd name="T8" fmla="*/ 6 w 17"/>
                <a:gd name="T9" fmla="*/ 3 h 14"/>
                <a:gd name="T10" fmla="*/ 1 w 17"/>
                <a:gd name="T11" fmla="*/ 7 h 14"/>
                <a:gd name="T12" fmla="*/ 1 w 17"/>
                <a:gd name="T13" fmla="*/ 11 h 14"/>
                <a:gd name="T14" fmla="*/ 5 w 17"/>
                <a:gd name="T15" fmla="*/ 14 h 14"/>
                <a:gd name="T16" fmla="*/ 10 w 17"/>
                <a:gd name="T17" fmla="*/ 11 h 14"/>
                <a:gd name="T18" fmla="*/ 10 w 17"/>
                <a:gd name="T19" fmla="*/ 11 h 14"/>
                <a:gd name="T20" fmla="*/ 12 w 17"/>
                <a:gd name="T21" fmla="*/ 11 h 14"/>
                <a:gd name="T22" fmla="*/ 16 w 17"/>
                <a:gd name="T23" fmla="*/ 7 h 14"/>
                <a:gd name="T24" fmla="*/ 16 w 17"/>
                <a:gd name="T25" fmla="*/ 2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7" h="14">
                  <a:moveTo>
                    <a:pt x="16" y="2"/>
                  </a:moveTo>
                  <a:cubicBezTo>
                    <a:pt x="15" y="0"/>
                    <a:pt x="14" y="0"/>
                    <a:pt x="12" y="0"/>
                  </a:cubicBezTo>
                  <a:cubicBezTo>
                    <a:pt x="12" y="0"/>
                    <a:pt x="11" y="0"/>
                    <a:pt x="10" y="0"/>
                  </a:cubicBezTo>
                  <a:cubicBezTo>
                    <a:pt x="9" y="0"/>
                    <a:pt x="8" y="1"/>
                    <a:pt x="7" y="2"/>
                  </a:cubicBezTo>
                  <a:cubicBezTo>
                    <a:pt x="7" y="2"/>
                    <a:pt x="6" y="3"/>
                    <a:pt x="6" y="3"/>
                  </a:cubicBezTo>
                  <a:cubicBezTo>
                    <a:pt x="4" y="3"/>
                    <a:pt x="2" y="4"/>
                    <a:pt x="1" y="7"/>
                  </a:cubicBezTo>
                  <a:cubicBezTo>
                    <a:pt x="0" y="7"/>
                    <a:pt x="0" y="9"/>
                    <a:pt x="1" y="11"/>
                  </a:cubicBezTo>
                  <a:cubicBezTo>
                    <a:pt x="2" y="14"/>
                    <a:pt x="4" y="14"/>
                    <a:pt x="5" y="14"/>
                  </a:cubicBezTo>
                  <a:cubicBezTo>
                    <a:pt x="7" y="14"/>
                    <a:pt x="9" y="12"/>
                    <a:pt x="10" y="11"/>
                  </a:cubicBezTo>
                  <a:cubicBezTo>
                    <a:pt x="10" y="11"/>
                    <a:pt x="10" y="11"/>
                    <a:pt x="10" y="11"/>
                  </a:cubicBezTo>
                  <a:cubicBezTo>
                    <a:pt x="11" y="11"/>
                    <a:pt x="11" y="11"/>
                    <a:pt x="12" y="11"/>
                  </a:cubicBezTo>
                  <a:cubicBezTo>
                    <a:pt x="13" y="10"/>
                    <a:pt x="15" y="9"/>
                    <a:pt x="16" y="7"/>
                  </a:cubicBezTo>
                  <a:cubicBezTo>
                    <a:pt x="17" y="6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2" name="Freeform 29"/>
            <p:cNvSpPr>
              <a:spLocks/>
            </p:cNvSpPr>
            <p:nvPr/>
          </p:nvSpPr>
          <p:spPr bwMode="auto">
            <a:xfrm>
              <a:off x="20249962" y="6269195"/>
              <a:ext cx="108743" cy="102661"/>
            </a:xfrm>
            <a:custGeom>
              <a:avLst/>
              <a:gdLst>
                <a:gd name="T0" fmla="*/ 19 w 20"/>
                <a:gd name="T1" fmla="*/ 8 h 21"/>
                <a:gd name="T2" fmla="*/ 14 w 20"/>
                <a:gd name="T3" fmla="*/ 3 h 21"/>
                <a:gd name="T4" fmla="*/ 10 w 20"/>
                <a:gd name="T5" fmla="*/ 0 h 21"/>
                <a:gd name="T6" fmla="*/ 7 w 20"/>
                <a:gd name="T7" fmla="*/ 0 h 21"/>
                <a:gd name="T8" fmla="*/ 2 w 20"/>
                <a:gd name="T9" fmla="*/ 3 h 21"/>
                <a:gd name="T10" fmla="*/ 3 w 20"/>
                <a:gd name="T11" fmla="*/ 7 h 21"/>
                <a:gd name="T12" fmla="*/ 0 w 20"/>
                <a:gd name="T13" fmla="*/ 8 h 21"/>
                <a:gd name="T14" fmla="*/ 0 w 20"/>
                <a:gd name="T15" fmla="*/ 11 h 21"/>
                <a:gd name="T16" fmla="*/ 1 w 20"/>
                <a:gd name="T17" fmla="*/ 13 h 21"/>
                <a:gd name="T18" fmla="*/ 3 w 20"/>
                <a:gd name="T19" fmla="*/ 19 h 21"/>
                <a:gd name="T20" fmla="*/ 7 w 20"/>
                <a:gd name="T21" fmla="*/ 21 h 21"/>
                <a:gd name="T22" fmla="*/ 12 w 20"/>
                <a:gd name="T23" fmla="*/ 18 h 21"/>
                <a:gd name="T24" fmla="*/ 13 w 20"/>
                <a:gd name="T25" fmla="*/ 17 h 21"/>
                <a:gd name="T26" fmla="*/ 14 w 20"/>
                <a:gd name="T27" fmla="*/ 16 h 21"/>
                <a:gd name="T28" fmla="*/ 16 w 20"/>
                <a:gd name="T29" fmla="*/ 15 h 21"/>
                <a:gd name="T30" fmla="*/ 19 w 20"/>
                <a:gd name="T31" fmla="*/ 8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0" h="21">
                  <a:moveTo>
                    <a:pt x="19" y="8"/>
                  </a:moveTo>
                  <a:cubicBezTo>
                    <a:pt x="18" y="5"/>
                    <a:pt x="16" y="3"/>
                    <a:pt x="14" y="3"/>
                  </a:cubicBezTo>
                  <a:cubicBezTo>
                    <a:pt x="13" y="2"/>
                    <a:pt x="12" y="1"/>
                    <a:pt x="10" y="0"/>
                  </a:cubicBezTo>
                  <a:cubicBezTo>
                    <a:pt x="9" y="0"/>
                    <a:pt x="8" y="0"/>
                    <a:pt x="7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2" y="5"/>
                    <a:pt x="2" y="6"/>
                    <a:pt x="3" y="7"/>
                  </a:cubicBezTo>
                  <a:cubicBezTo>
                    <a:pt x="3" y="7"/>
                    <a:pt x="0" y="8"/>
                    <a:pt x="0" y="8"/>
                  </a:cubicBezTo>
                  <a:cubicBezTo>
                    <a:pt x="0" y="11"/>
                    <a:pt x="0" y="11"/>
                    <a:pt x="0" y="11"/>
                  </a:cubicBezTo>
                  <a:cubicBezTo>
                    <a:pt x="1" y="11"/>
                    <a:pt x="1" y="12"/>
                    <a:pt x="1" y="13"/>
                  </a:cubicBezTo>
                  <a:cubicBezTo>
                    <a:pt x="1" y="15"/>
                    <a:pt x="1" y="17"/>
                    <a:pt x="3" y="19"/>
                  </a:cubicBezTo>
                  <a:cubicBezTo>
                    <a:pt x="4" y="20"/>
                    <a:pt x="6" y="21"/>
                    <a:pt x="7" y="21"/>
                  </a:cubicBezTo>
                  <a:cubicBezTo>
                    <a:pt x="10" y="21"/>
                    <a:pt x="11" y="19"/>
                    <a:pt x="12" y="18"/>
                  </a:cubicBezTo>
                  <a:cubicBezTo>
                    <a:pt x="12" y="17"/>
                    <a:pt x="12" y="17"/>
                    <a:pt x="13" y="17"/>
                  </a:cubicBezTo>
                  <a:cubicBezTo>
                    <a:pt x="13" y="16"/>
                    <a:pt x="13" y="16"/>
                    <a:pt x="14" y="16"/>
                  </a:cubicBezTo>
                  <a:cubicBezTo>
                    <a:pt x="14" y="16"/>
                    <a:pt x="15" y="16"/>
                    <a:pt x="16" y="15"/>
                  </a:cubicBezTo>
                  <a:cubicBezTo>
                    <a:pt x="19" y="14"/>
                    <a:pt x="20" y="11"/>
                    <a:pt x="19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3" name="Freeform 30"/>
            <p:cNvSpPr>
              <a:spLocks noEditPoints="1"/>
            </p:cNvSpPr>
            <p:nvPr/>
          </p:nvSpPr>
          <p:spPr bwMode="auto">
            <a:xfrm>
              <a:off x="20619277" y="6168400"/>
              <a:ext cx="1743987" cy="1597784"/>
            </a:xfrm>
            <a:custGeom>
              <a:avLst/>
              <a:gdLst>
                <a:gd name="T0" fmla="*/ 307 w 320"/>
                <a:gd name="T1" fmla="*/ 198 h 322"/>
                <a:gd name="T2" fmla="*/ 303 w 320"/>
                <a:gd name="T3" fmla="*/ 188 h 322"/>
                <a:gd name="T4" fmla="*/ 296 w 320"/>
                <a:gd name="T5" fmla="*/ 170 h 322"/>
                <a:gd name="T6" fmla="*/ 274 w 320"/>
                <a:gd name="T7" fmla="*/ 161 h 322"/>
                <a:gd name="T8" fmla="*/ 258 w 320"/>
                <a:gd name="T9" fmla="*/ 166 h 322"/>
                <a:gd name="T10" fmla="*/ 247 w 320"/>
                <a:gd name="T11" fmla="*/ 156 h 322"/>
                <a:gd name="T12" fmla="*/ 229 w 320"/>
                <a:gd name="T13" fmla="*/ 166 h 322"/>
                <a:gd name="T14" fmla="*/ 221 w 320"/>
                <a:gd name="T15" fmla="*/ 175 h 322"/>
                <a:gd name="T16" fmla="*/ 218 w 320"/>
                <a:gd name="T17" fmla="*/ 175 h 322"/>
                <a:gd name="T18" fmla="*/ 227 w 320"/>
                <a:gd name="T19" fmla="*/ 162 h 322"/>
                <a:gd name="T20" fmla="*/ 240 w 320"/>
                <a:gd name="T21" fmla="*/ 144 h 322"/>
                <a:gd name="T22" fmla="*/ 225 w 320"/>
                <a:gd name="T23" fmla="*/ 140 h 322"/>
                <a:gd name="T24" fmla="*/ 208 w 320"/>
                <a:gd name="T25" fmla="*/ 147 h 322"/>
                <a:gd name="T26" fmla="*/ 195 w 320"/>
                <a:gd name="T27" fmla="*/ 140 h 322"/>
                <a:gd name="T28" fmla="*/ 174 w 320"/>
                <a:gd name="T29" fmla="*/ 143 h 322"/>
                <a:gd name="T30" fmla="*/ 165 w 320"/>
                <a:gd name="T31" fmla="*/ 148 h 322"/>
                <a:gd name="T32" fmla="*/ 155 w 320"/>
                <a:gd name="T33" fmla="*/ 132 h 322"/>
                <a:gd name="T34" fmla="*/ 142 w 320"/>
                <a:gd name="T35" fmla="*/ 132 h 322"/>
                <a:gd name="T36" fmla="*/ 132 w 320"/>
                <a:gd name="T37" fmla="*/ 132 h 322"/>
                <a:gd name="T38" fmla="*/ 112 w 320"/>
                <a:gd name="T39" fmla="*/ 119 h 322"/>
                <a:gd name="T40" fmla="*/ 117 w 320"/>
                <a:gd name="T41" fmla="*/ 107 h 322"/>
                <a:gd name="T42" fmla="*/ 110 w 320"/>
                <a:gd name="T43" fmla="*/ 93 h 322"/>
                <a:gd name="T44" fmla="*/ 104 w 320"/>
                <a:gd name="T45" fmla="*/ 92 h 322"/>
                <a:gd name="T46" fmla="*/ 95 w 320"/>
                <a:gd name="T47" fmla="*/ 76 h 322"/>
                <a:gd name="T48" fmla="*/ 73 w 320"/>
                <a:gd name="T49" fmla="*/ 68 h 322"/>
                <a:gd name="T50" fmla="*/ 62 w 320"/>
                <a:gd name="T51" fmla="*/ 60 h 322"/>
                <a:gd name="T52" fmla="*/ 38 w 320"/>
                <a:gd name="T53" fmla="*/ 36 h 322"/>
                <a:gd name="T54" fmla="*/ 13 w 320"/>
                <a:gd name="T55" fmla="*/ 14 h 322"/>
                <a:gd name="T56" fmla="*/ 3 w 320"/>
                <a:gd name="T57" fmla="*/ 11 h 322"/>
                <a:gd name="T58" fmla="*/ 11 w 320"/>
                <a:gd name="T59" fmla="*/ 42 h 322"/>
                <a:gd name="T60" fmla="*/ 21 w 320"/>
                <a:gd name="T61" fmla="*/ 50 h 322"/>
                <a:gd name="T62" fmla="*/ 38 w 320"/>
                <a:gd name="T63" fmla="*/ 58 h 322"/>
                <a:gd name="T64" fmla="*/ 65 w 320"/>
                <a:gd name="T65" fmla="*/ 114 h 322"/>
                <a:gd name="T66" fmla="*/ 83 w 320"/>
                <a:gd name="T67" fmla="*/ 156 h 322"/>
                <a:gd name="T68" fmla="*/ 104 w 320"/>
                <a:gd name="T69" fmla="*/ 181 h 322"/>
                <a:gd name="T70" fmla="*/ 94 w 320"/>
                <a:gd name="T71" fmla="*/ 207 h 322"/>
                <a:gd name="T72" fmla="*/ 43 w 320"/>
                <a:gd name="T73" fmla="*/ 210 h 322"/>
                <a:gd name="T74" fmla="*/ 34 w 320"/>
                <a:gd name="T75" fmla="*/ 223 h 322"/>
                <a:gd name="T76" fmla="*/ 24 w 320"/>
                <a:gd name="T77" fmla="*/ 242 h 322"/>
                <a:gd name="T78" fmla="*/ 38 w 320"/>
                <a:gd name="T79" fmla="*/ 272 h 322"/>
                <a:gd name="T80" fmla="*/ 59 w 320"/>
                <a:gd name="T81" fmla="*/ 290 h 322"/>
                <a:gd name="T82" fmla="*/ 72 w 320"/>
                <a:gd name="T83" fmla="*/ 292 h 322"/>
                <a:gd name="T84" fmla="*/ 81 w 320"/>
                <a:gd name="T85" fmla="*/ 311 h 322"/>
                <a:gd name="T86" fmla="*/ 107 w 320"/>
                <a:gd name="T87" fmla="*/ 312 h 322"/>
                <a:gd name="T88" fmla="*/ 135 w 320"/>
                <a:gd name="T89" fmla="*/ 322 h 322"/>
                <a:gd name="T90" fmla="*/ 129 w 320"/>
                <a:gd name="T91" fmla="*/ 263 h 322"/>
                <a:gd name="T92" fmla="*/ 154 w 320"/>
                <a:gd name="T93" fmla="*/ 297 h 322"/>
                <a:gd name="T94" fmla="*/ 302 w 320"/>
                <a:gd name="T95" fmla="*/ 249 h 322"/>
                <a:gd name="T96" fmla="*/ 201 w 320"/>
                <a:gd name="T97" fmla="*/ 212 h 322"/>
                <a:gd name="T98" fmla="*/ 214 w 320"/>
                <a:gd name="T99" fmla="*/ 189 h 322"/>
                <a:gd name="T100" fmla="*/ 201 w 320"/>
                <a:gd name="T101" fmla="*/ 216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20" h="322">
                  <a:moveTo>
                    <a:pt x="320" y="207"/>
                  </a:moveTo>
                  <a:cubicBezTo>
                    <a:pt x="319" y="206"/>
                    <a:pt x="319" y="206"/>
                    <a:pt x="319" y="206"/>
                  </a:cubicBezTo>
                  <a:cubicBezTo>
                    <a:pt x="319" y="204"/>
                    <a:pt x="319" y="202"/>
                    <a:pt x="316" y="200"/>
                  </a:cubicBezTo>
                  <a:cubicBezTo>
                    <a:pt x="314" y="198"/>
                    <a:pt x="311" y="198"/>
                    <a:pt x="310" y="198"/>
                  </a:cubicBezTo>
                  <a:cubicBezTo>
                    <a:pt x="309" y="198"/>
                    <a:pt x="308" y="198"/>
                    <a:pt x="307" y="198"/>
                  </a:cubicBezTo>
                  <a:cubicBezTo>
                    <a:pt x="306" y="198"/>
                    <a:pt x="306" y="198"/>
                    <a:pt x="305" y="198"/>
                  </a:cubicBezTo>
                  <a:cubicBezTo>
                    <a:pt x="304" y="198"/>
                    <a:pt x="304" y="198"/>
                    <a:pt x="303" y="198"/>
                  </a:cubicBezTo>
                  <a:cubicBezTo>
                    <a:pt x="303" y="197"/>
                    <a:pt x="303" y="197"/>
                    <a:pt x="302" y="195"/>
                  </a:cubicBezTo>
                  <a:cubicBezTo>
                    <a:pt x="302" y="193"/>
                    <a:pt x="302" y="192"/>
                    <a:pt x="303" y="190"/>
                  </a:cubicBezTo>
                  <a:cubicBezTo>
                    <a:pt x="303" y="189"/>
                    <a:pt x="303" y="189"/>
                    <a:pt x="303" y="188"/>
                  </a:cubicBezTo>
                  <a:cubicBezTo>
                    <a:pt x="303" y="186"/>
                    <a:pt x="303" y="183"/>
                    <a:pt x="301" y="181"/>
                  </a:cubicBezTo>
                  <a:cubicBezTo>
                    <a:pt x="300" y="180"/>
                    <a:pt x="299" y="180"/>
                    <a:pt x="298" y="180"/>
                  </a:cubicBezTo>
                  <a:cubicBezTo>
                    <a:pt x="298" y="180"/>
                    <a:pt x="298" y="180"/>
                    <a:pt x="298" y="180"/>
                  </a:cubicBezTo>
                  <a:cubicBezTo>
                    <a:pt x="298" y="179"/>
                    <a:pt x="298" y="179"/>
                    <a:pt x="298" y="179"/>
                  </a:cubicBezTo>
                  <a:cubicBezTo>
                    <a:pt x="299" y="177"/>
                    <a:pt x="300" y="174"/>
                    <a:pt x="296" y="170"/>
                  </a:cubicBezTo>
                  <a:cubicBezTo>
                    <a:pt x="293" y="167"/>
                    <a:pt x="290" y="166"/>
                    <a:pt x="286" y="164"/>
                  </a:cubicBezTo>
                  <a:cubicBezTo>
                    <a:pt x="284" y="164"/>
                    <a:pt x="283" y="163"/>
                    <a:pt x="281" y="163"/>
                  </a:cubicBezTo>
                  <a:cubicBezTo>
                    <a:pt x="281" y="163"/>
                    <a:pt x="281" y="163"/>
                    <a:pt x="280" y="163"/>
                  </a:cubicBezTo>
                  <a:cubicBezTo>
                    <a:pt x="279" y="163"/>
                    <a:pt x="279" y="163"/>
                    <a:pt x="278" y="162"/>
                  </a:cubicBezTo>
                  <a:cubicBezTo>
                    <a:pt x="277" y="162"/>
                    <a:pt x="275" y="162"/>
                    <a:pt x="274" y="161"/>
                  </a:cubicBezTo>
                  <a:cubicBezTo>
                    <a:pt x="273" y="161"/>
                    <a:pt x="272" y="161"/>
                    <a:pt x="272" y="161"/>
                  </a:cubicBezTo>
                  <a:cubicBezTo>
                    <a:pt x="271" y="161"/>
                    <a:pt x="269" y="161"/>
                    <a:pt x="268" y="161"/>
                  </a:cubicBezTo>
                  <a:cubicBezTo>
                    <a:pt x="268" y="161"/>
                    <a:pt x="267" y="161"/>
                    <a:pt x="267" y="161"/>
                  </a:cubicBezTo>
                  <a:cubicBezTo>
                    <a:pt x="264" y="161"/>
                    <a:pt x="261" y="163"/>
                    <a:pt x="261" y="163"/>
                  </a:cubicBezTo>
                  <a:cubicBezTo>
                    <a:pt x="260" y="164"/>
                    <a:pt x="259" y="165"/>
                    <a:pt x="258" y="166"/>
                  </a:cubicBezTo>
                  <a:cubicBezTo>
                    <a:pt x="258" y="165"/>
                    <a:pt x="257" y="164"/>
                    <a:pt x="257" y="163"/>
                  </a:cubicBezTo>
                  <a:cubicBezTo>
                    <a:pt x="256" y="161"/>
                    <a:pt x="254" y="161"/>
                    <a:pt x="253" y="160"/>
                  </a:cubicBezTo>
                  <a:cubicBezTo>
                    <a:pt x="253" y="160"/>
                    <a:pt x="252" y="160"/>
                    <a:pt x="252" y="159"/>
                  </a:cubicBezTo>
                  <a:cubicBezTo>
                    <a:pt x="252" y="159"/>
                    <a:pt x="251" y="159"/>
                    <a:pt x="251" y="158"/>
                  </a:cubicBezTo>
                  <a:cubicBezTo>
                    <a:pt x="250" y="158"/>
                    <a:pt x="249" y="157"/>
                    <a:pt x="247" y="156"/>
                  </a:cubicBezTo>
                  <a:cubicBezTo>
                    <a:pt x="246" y="156"/>
                    <a:pt x="244" y="155"/>
                    <a:pt x="242" y="155"/>
                  </a:cubicBezTo>
                  <a:cubicBezTo>
                    <a:pt x="241" y="155"/>
                    <a:pt x="240" y="155"/>
                    <a:pt x="239" y="155"/>
                  </a:cubicBezTo>
                  <a:cubicBezTo>
                    <a:pt x="234" y="156"/>
                    <a:pt x="233" y="158"/>
                    <a:pt x="231" y="162"/>
                  </a:cubicBezTo>
                  <a:cubicBezTo>
                    <a:pt x="231" y="163"/>
                    <a:pt x="231" y="163"/>
                    <a:pt x="231" y="163"/>
                  </a:cubicBezTo>
                  <a:cubicBezTo>
                    <a:pt x="230" y="164"/>
                    <a:pt x="230" y="165"/>
                    <a:pt x="229" y="166"/>
                  </a:cubicBezTo>
                  <a:cubicBezTo>
                    <a:pt x="229" y="166"/>
                    <a:pt x="229" y="166"/>
                    <a:pt x="229" y="167"/>
                  </a:cubicBezTo>
                  <a:cubicBezTo>
                    <a:pt x="228" y="167"/>
                    <a:pt x="228" y="167"/>
                    <a:pt x="227" y="167"/>
                  </a:cubicBezTo>
                  <a:cubicBezTo>
                    <a:pt x="226" y="168"/>
                    <a:pt x="225" y="170"/>
                    <a:pt x="224" y="171"/>
                  </a:cubicBezTo>
                  <a:cubicBezTo>
                    <a:pt x="224" y="172"/>
                    <a:pt x="223" y="173"/>
                    <a:pt x="223" y="173"/>
                  </a:cubicBezTo>
                  <a:cubicBezTo>
                    <a:pt x="222" y="174"/>
                    <a:pt x="222" y="175"/>
                    <a:pt x="221" y="175"/>
                  </a:cubicBezTo>
                  <a:cubicBezTo>
                    <a:pt x="220" y="176"/>
                    <a:pt x="219" y="177"/>
                    <a:pt x="218" y="178"/>
                  </a:cubicBezTo>
                  <a:cubicBezTo>
                    <a:pt x="218" y="178"/>
                    <a:pt x="218" y="178"/>
                    <a:pt x="218" y="178"/>
                  </a:cubicBezTo>
                  <a:cubicBezTo>
                    <a:pt x="218" y="178"/>
                    <a:pt x="218" y="177"/>
                    <a:pt x="218" y="177"/>
                  </a:cubicBezTo>
                  <a:cubicBezTo>
                    <a:pt x="218" y="176"/>
                    <a:pt x="218" y="176"/>
                    <a:pt x="218" y="175"/>
                  </a:cubicBezTo>
                  <a:cubicBezTo>
                    <a:pt x="218" y="175"/>
                    <a:pt x="218" y="175"/>
                    <a:pt x="218" y="175"/>
                  </a:cubicBezTo>
                  <a:cubicBezTo>
                    <a:pt x="219" y="174"/>
                    <a:pt x="219" y="172"/>
                    <a:pt x="219" y="172"/>
                  </a:cubicBezTo>
                  <a:cubicBezTo>
                    <a:pt x="220" y="172"/>
                    <a:pt x="220" y="171"/>
                    <a:pt x="221" y="171"/>
                  </a:cubicBezTo>
                  <a:cubicBezTo>
                    <a:pt x="222" y="171"/>
                    <a:pt x="223" y="170"/>
                    <a:pt x="224" y="169"/>
                  </a:cubicBezTo>
                  <a:cubicBezTo>
                    <a:pt x="226" y="168"/>
                    <a:pt x="226" y="166"/>
                    <a:pt x="227" y="164"/>
                  </a:cubicBezTo>
                  <a:cubicBezTo>
                    <a:pt x="227" y="163"/>
                    <a:pt x="227" y="163"/>
                    <a:pt x="227" y="162"/>
                  </a:cubicBezTo>
                  <a:cubicBezTo>
                    <a:pt x="228" y="161"/>
                    <a:pt x="230" y="160"/>
                    <a:pt x="231" y="159"/>
                  </a:cubicBezTo>
                  <a:cubicBezTo>
                    <a:pt x="232" y="158"/>
                    <a:pt x="232" y="158"/>
                    <a:pt x="232" y="158"/>
                  </a:cubicBezTo>
                  <a:cubicBezTo>
                    <a:pt x="232" y="157"/>
                    <a:pt x="233" y="157"/>
                    <a:pt x="234" y="156"/>
                  </a:cubicBezTo>
                  <a:cubicBezTo>
                    <a:pt x="235" y="155"/>
                    <a:pt x="237" y="154"/>
                    <a:pt x="239" y="152"/>
                  </a:cubicBezTo>
                  <a:cubicBezTo>
                    <a:pt x="241" y="149"/>
                    <a:pt x="241" y="146"/>
                    <a:pt x="240" y="144"/>
                  </a:cubicBezTo>
                  <a:cubicBezTo>
                    <a:pt x="240" y="142"/>
                    <a:pt x="238" y="141"/>
                    <a:pt x="236" y="140"/>
                  </a:cubicBezTo>
                  <a:cubicBezTo>
                    <a:pt x="235" y="140"/>
                    <a:pt x="234" y="139"/>
                    <a:pt x="233" y="139"/>
                  </a:cubicBezTo>
                  <a:cubicBezTo>
                    <a:pt x="231" y="139"/>
                    <a:pt x="229" y="140"/>
                    <a:pt x="228" y="141"/>
                  </a:cubicBezTo>
                  <a:cubicBezTo>
                    <a:pt x="227" y="141"/>
                    <a:pt x="227" y="141"/>
                    <a:pt x="227" y="141"/>
                  </a:cubicBezTo>
                  <a:cubicBezTo>
                    <a:pt x="227" y="141"/>
                    <a:pt x="226" y="140"/>
                    <a:pt x="225" y="140"/>
                  </a:cubicBezTo>
                  <a:cubicBezTo>
                    <a:pt x="225" y="140"/>
                    <a:pt x="223" y="139"/>
                    <a:pt x="222" y="139"/>
                  </a:cubicBezTo>
                  <a:cubicBezTo>
                    <a:pt x="221" y="138"/>
                    <a:pt x="221" y="138"/>
                    <a:pt x="220" y="138"/>
                  </a:cubicBezTo>
                  <a:cubicBezTo>
                    <a:pt x="217" y="138"/>
                    <a:pt x="213" y="140"/>
                    <a:pt x="211" y="143"/>
                  </a:cubicBezTo>
                  <a:cubicBezTo>
                    <a:pt x="211" y="144"/>
                    <a:pt x="211" y="144"/>
                    <a:pt x="211" y="144"/>
                  </a:cubicBezTo>
                  <a:cubicBezTo>
                    <a:pt x="210" y="146"/>
                    <a:pt x="209" y="147"/>
                    <a:pt x="208" y="147"/>
                  </a:cubicBezTo>
                  <a:cubicBezTo>
                    <a:pt x="207" y="147"/>
                    <a:pt x="207" y="147"/>
                    <a:pt x="207" y="147"/>
                  </a:cubicBezTo>
                  <a:cubicBezTo>
                    <a:pt x="206" y="147"/>
                    <a:pt x="204" y="147"/>
                    <a:pt x="204" y="146"/>
                  </a:cubicBezTo>
                  <a:cubicBezTo>
                    <a:pt x="203" y="146"/>
                    <a:pt x="203" y="145"/>
                    <a:pt x="203" y="145"/>
                  </a:cubicBezTo>
                  <a:cubicBezTo>
                    <a:pt x="202" y="144"/>
                    <a:pt x="201" y="142"/>
                    <a:pt x="199" y="141"/>
                  </a:cubicBezTo>
                  <a:cubicBezTo>
                    <a:pt x="198" y="140"/>
                    <a:pt x="196" y="140"/>
                    <a:pt x="195" y="140"/>
                  </a:cubicBezTo>
                  <a:cubicBezTo>
                    <a:pt x="192" y="140"/>
                    <a:pt x="189" y="141"/>
                    <a:pt x="187" y="143"/>
                  </a:cubicBezTo>
                  <a:cubicBezTo>
                    <a:pt x="186" y="143"/>
                    <a:pt x="185" y="144"/>
                    <a:pt x="184" y="144"/>
                  </a:cubicBezTo>
                  <a:cubicBezTo>
                    <a:pt x="183" y="144"/>
                    <a:pt x="182" y="144"/>
                    <a:pt x="182" y="143"/>
                  </a:cubicBezTo>
                  <a:cubicBezTo>
                    <a:pt x="181" y="143"/>
                    <a:pt x="179" y="142"/>
                    <a:pt x="177" y="142"/>
                  </a:cubicBezTo>
                  <a:cubicBezTo>
                    <a:pt x="176" y="142"/>
                    <a:pt x="175" y="142"/>
                    <a:pt x="174" y="143"/>
                  </a:cubicBezTo>
                  <a:cubicBezTo>
                    <a:pt x="172" y="144"/>
                    <a:pt x="171" y="145"/>
                    <a:pt x="170" y="147"/>
                  </a:cubicBezTo>
                  <a:cubicBezTo>
                    <a:pt x="169" y="148"/>
                    <a:pt x="169" y="149"/>
                    <a:pt x="168" y="149"/>
                  </a:cubicBezTo>
                  <a:cubicBezTo>
                    <a:pt x="168" y="149"/>
                    <a:pt x="167" y="149"/>
                    <a:pt x="166" y="149"/>
                  </a:cubicBezTo>
                  <a:cubicBezTo>
                    <a:pt x="165" y="149"/>
                    <a:pt x="165" y="149"/>
                    <a:pt x="165" y="149"/>
                  </a:cubicBezTo>
                  <a:cubicBezTo>
                    <a:pt x="165" y="148"/>
                    <a:pt x="165" y="148"/>
                    <a:pt x="165" y="148"/>
                  </a:cubicBezTo>
                  <a:cubicBezTo>
                    <a:pt x="165" y="146"/>
                    <a:pt x="166" y="141"/>
                    <a:pt x="162" y="139"/>
                  </a:cubicBezTo>
                  <a:cubicBezTo>
                    <a:pt x="162" y="138"/>
                    <a:pt x="161" y="138"/>
                    <a:pt x="160" y="138"/>
                  </a:cubicBezTo>
                  <a:cubicBezTo>
                    <a:pt x="160" y="138"/>
                    <a:pt x="160" y="137"/>
                    <a:pt x="160" y="137"/>
                  </a:cubicBezTo>
                  <a:cubicBezTo>
                    <a:pt x="160" y="136"/>
                    <a:pt x="160" y="134"/>
                    <a:pt x="158" y="133"/>
                  </a:cubicBezTo>
                  <a:cubicBezTo>
                    <a:pt x="157" y="132"/>
                    <a:pt x="156" y="132"/>
                    <a:pt x="155" y="132"/>
                  </a:cubicBezTo>
                  <a:cubicBezTo>
                    <a:pt x="153" y="132"/>
                    <a:pt x="152" y="132"/>
                    <a:pt x="151" y="133"/>
                  </a:cubicBezTo>
                  <a:cubicBezTo>
                    <a:pt x="151" y="133"/>
                    <a:pt x="151" y="133"/>
                    <a:pt x="151" y="133"/>
                  </a:cubicBezTo>
                  <a:cubicBezTo>
                    <a:pt x="151" y="133"/>
                    <a:pt x="150" y="133"/>
                    <a:pt x="150" y="133"/>
                  </a:cubicBezTo>
                  <a:cubicBezTo>
                    <a:pt x="149" y="133"/>
                    <a:pt x="148" y="133"/>
                    <a:pt x="148" y="132"/>
                  </a:cubicBezTo>
                  <a:cubicBezTo>
                    <a:pt x="146" y="132"/>
                    <a:pt x="144" y="132"/>
                    <a:pt x="142" y="132"/>
                  </a:cubicBezTo>
                  <a:cubicBezTo>
                    <a:pt x="141" y="132"/>
                    <a:pt x="140" y="132"/>
                    <a:pt x="139" y="132"/>
                  </a:cubicBezTo>
                  <a:cubicBezTo>
                    <a:pt x="138" y="132"/>
                    <a:pt x="138" y="132"/>
                    <a:pt x="138" y="132"/>
                  </a:cubicBezTo>
                  <a:cubicBezTo>
                    <a:pt x="137" y="132"/>
                    <a:pt x="137" y="131"/>
                    <a:pt x="136" y="131"/>
                  </a:cubicBezTo>
                  <a:cubicBezTo>
                    <a:pt x="134" y="131"/>
                    <a:pt x="134" y="132"/>
                    <a:pt x="133" y="132"/>
                  </a:cubicBezTo>
                  <a:cubicBezTo>
                    <a:pt x="132" y="132"/>
                    <a:pt x="132" y="132"/>
                    <a:pt x="132" y="132"/>
                  </a:cubicBezTo>
                  <a:cubicBezTo>
                    <a:pt x="131" y="132"/>
                    <a:pt x="129" y="131"/>
                    <a:pt x="128" y="129"/>
                  </a:cubicBezTo>
                  <a:cubicBezTo>
                    <a:pt x="126" y="127"/>
                    <a:pt x="124" y="126"/>
                    <a:pt x="121" y="124"/>
                  </a:cubicBezTo>
                  <a:cubicBezTo>
                    <a:pt x="120" y="124"/>
                    <a:pt x="119" y="123"/>
                    <a:pt x="118" y="123"/>
                  </a:cubicBezTo>
                  <a:cubicBezTo>
                    <a:pt x="117" y="123"/>
                    <a:pt x="116" y="123"/>
                    <a:pt x="116" y="122"/>
                  </a:cubicBezTo>
                  <a:cubicBezTo>
                    <a:pt x="115" y="121"/>
                    <a:pt x="114" y="120"/>
                    <a:pt x="112" y="119"/>
                  </a:cubicBezTo>
                  <a:cubicBezTo>
                    <a:pt x="111" y="119"/>
                    <a:pt x="111" y="118"/>
                    <a:pt x="111" y="118"/>
                  </a:cubicBezTo>
                  <a:cubicBezTo>
                    <a:pt x="110" y="118"/>
                    <a:pt x="110" y="118"/>
                    <a:pt x="110" y="118"/>
                  </a:cubicBezTo>
                  <a:cubicBezTo>
                    <a:pt x="111" y="117"/>
                    <a:pt x="111" y="117"/>
                    <a:pt x="111" y="117"/>
                  </a:cubicBezTo>
                  <a:cubicBezTo>
                    <a:pt x="112" y="117"/>
                    <a:pt x="112" y="117"/>
                    <a:pt x="112" y="117"/>
                  </a:cubicBezTo>
                  <a:cubicBezTo>
                    <a:pt x="115" y="115"/>
                    <a:pt x="117" y="109"/>
                    <a:pt x="117" y="107"/>
                  </a:cubicBezTo>
                  <a:cubicBezTo>
                    <a:pt x="117" y="107"/>
                    <a:pt x="118" y="106"/>
                    <a:pt x="118" y="105"/>
                  </a:cubicBezTo>
                  <a:cubicBezTo>
                    <a:pt x="118" y="105"/>
                    <a:pt x="118" y="105"/>
                    <a:pt x="118" y="105"/>
                  </a:cubicBezTo>
                  <a:cubicBezTo>
                    <a:pt x="119" y="105"/>
                    <a:pt x="119" y="104"/>
                    <a:pt x="119" y="102"/>
                  </a:cubicBezTo>
                  <a:cubicBezTo>
                    <a:pt x="120" y="99"/>
                    <a:pt x="118" y="97"/>
                    <a:pt x="116" y="95"/>
                  </a:cubicBezTo>
                  <a:cubicBezTo>
                    <a:pt x="114" y="94"/>
                    <a:pt x="112" y="93"/>
                    <a:pt x="110" y="93"/>
                  </a:cubicBezTo>
                  <a:cubicBezTo>
                    <a:pt x="109" y="93"/>
                    <a:pt x="108" y="93"/>
                    <a:pt x="107" y="94"/>
                  </a:cubicBezTo>
                  <a:cubicBezTo>
                    <a:pt x="107" y="94"/>
                    <a:pt x="106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5" y="94"/>
                    <a:pt x="105" y="94"/>
                    <a:pt x="105" y="94"/>
                  </a:cubicBezTo>
                  <a:cubicBezTo>
                    <a:pt x="104" y="94"/>
                    <a:pt x="104" y="93"/>
                    <a:pt x="104" y="92"/>
                  </a:cubicBezTo>
                  <a:cubicBezTo>
                    <a:pt x="104" y="92"/>
                    <a:pt x="104" y="92"/>
                    <a:pt x="104" y="92"/>
                  </a:cubicBezTo>
                  <a:cubicBezTo>
                    <a:pt x="102" y="89"/>
                    <a:pt x="100" y="88"/>
                    <a:pt x="98" y="88"/>
                  </a:cubicBezTo>
                  <a:cubicBezTo>
                    <a:pt x="98" y="88"/>
                    <a:pt x="97" y="88"/>
                    <a:pt x="97" y="88"/>
                  </a:cubicBezTo>
                  <a:cubicBezTo>
                    <a:pt x="97" y="87"/>
                    <a:pt x="97" y="86"/>
                    <a:pt x="97" y="84"/>
                  </a:cubicBezTo>
                  <a:cubicBezTo>
                    <a:pt x="97" y="82"/>
                    <a:pt x="97" y="79"/>
                    <a:pt x="95" y="76"/>
                  </a:cubicBezTo>
                  <a:cubicBezTo>
                    <a:pt x="91" y="73"/>
                    <a:pt x="87" y="73"/>
                    <a:pt x="84" y="73"/>
                  </a:cubicBezTo>
                  <a:cubicBezTo>
                    <a:pt x="84" y="73"/>
                    <a:pt x="82" y="73"/>
                    <a:pt x="82" y="73"/>
                  </a:cubicBezTo>
                  <a:cubicBezTo>
                    <a:pt x="82" y="71"/>
                    <a:pt x="82" y="71"/>
                    <a:pt x="81" y="70"/>
                  </a:cubicBezTo>
                  <a:cubicBezTo>
                    <a:pt x="80" y="69"/>
                    <a:pt x="78" y="68"/>
                    <a:pt x="75" y="68"/>
                  </a:cubicBezTo>
                  <a:cubicBezTo>
                    <a:pt x="74" y="68"/>
                    <a:pt x="74" y="68"/>
                    <a:pt x="73" y="68"/>
                  </a:cubicBezTo>
                  <a:cubicBezTo>
                    <a:pt x="73" y="67"/>
                    <a:pt x="73" y="66"/>
                    <a:pt x="73" y="65"/>
                  </a:cubicBezTo>
                  <a:cubicBezTo>
                    <a:pt x="74" y="64"/>
                    <a:pt x="73" y="63"/>
                    <a:pt x="73" y="62"/>
                  </a:cubicBezTo>
                  <a:cubicBezTo>
                    <a:pt x="71" y="60"/>
                    <a:pt x="67" y="59"/>
                    <a:pt x="64" y="59"/>
                  </a:cubicBezTo>
                  <a:cubicBezTo>
                    <a:pt x="63" y="59"/>
                    <a:pt x="63" y="59"/>
                    <a:pt x="62" y="60"/>
                  </a:cubicBezTo>
                  <a:cubicBezTo>
                    <a:pt x="62" y="60"/>
                    <a:pt x="62" y="60"/>
                    <a:pt x="62" y="60"/>
                  </a:cubicBezTo>
                  <a:cubicBezTo>
                    <a:pt x="63" y="58"/>
                    <a:pt x="64" y="55"/>
                    <a:pt x="63" y="52"/>
                  </a:cubicBezTo>
                  <a:cubicBezTo>
                    <a:pt x="61" y="48"/>
                    <a:pt x="56" y="46"/>
                    <a:pt x="52" y="45"/>
                  </a:cubicBezTo>
                  <a:cubicBezTo>
                    <a:pt x="51" y="44"/>
                    <a:pt x="51" y="43"/>
                    <a:pt x="51" y="43"/>
                  </a:cubicBezTo>
                  <a:cubicBezTo>
                    <a:pt x="50" y="40"/>
                    <a:pt x="46" y="39"/>
                    <a:pt x="44" y="38"/>
                  </a:cubicBezTo>
                  <a:cubicBezTo>
                    <a:pt x="42" y="38"/>
                    <a:pt x="40" y="37"/>
                    <a:pt x="38" y="36"/>
                  </a:cubicBezTo>
                  <a:cubicBezTo>
                    <a:pt x="35" y="35"/>
                    <a:pt x="31" y="32"/>
                    <a:pt x="28" y="30"/>
                  </a:cubicBezTo>
                  <a:cubicBezTo>
                    <a:pt x="26" y="29"/>
                    <a:pt x="25" y="27"/>
                    <a:pt x="23" y="25"/>
                  </a:cubicBezTo>
                  <a:cubicBezTo>
                    <a:pt x="22" y="25"/>
                    <a:pt x="22" y="24"/>
                    <a:pt x="21" y="23"/>
                  </a:cubicBezTo>
                  <a:cubicBezTo>
                    <a:pt x="20" y="22"/>
                    <a:pt x="19" y="20"/>
                    <a:pt x="18" y="19"/>
                  </a:cubicBezTo>
                  <a:cubicBezTo>
                    <a:pt x="16" y="18"/>
                    <a:pt x="14" y="16"/>
                    <a:pt x="13" y="14"/>
                  </a:cubicBezTo>
                  <a:cubicBezTo>
                    <a:pt x="12" y="13"/>
                    <a:pt x="12" y="12"/>
                    <a:pt x="12" y="12"/>
                  </a:cubicBezTo>
                  <a:cubicBezTo>
                    <a:pt x="11" y="9"/>
                    <a:pt x="9" y="6"/>
                    <a:pt x="6" y="4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2" y="7"/>
                    <a:pt x="2" y="7"/>
                    <a:pt x="2" y="7"/>
                  </a:cubicBezTo>
                  <a:cubicBezTo>
                    <a:pt x="2" y="8"/>
                    <a:pt x="3" y="11"/>
                    <a:pt x="3" y="11"/>
                  </a:cubicBezTo>
                  <a:cubicBezTo>
                    <a:pt x="3" y="14"/>
                    <a:pt x="4" y="17"/>
                    <a:pt x="5" y="20"/>
                  </a:cubicBezTo>
                  <a:cubicBezTo>
                    <a:pt x="6" y="22"/>
                    <a:pt x="6" y="24"/>
                    <a:pt x="7" y="28"/>
                  </a:cubicBezTo>
                  <a:cubicBezTo>
                    <a:pt x="10" y="27"/>
                    <a:pt x="10" y="27"/>
                    <a:pt x="10" y="27"/>
                  </a:cubicBezTo>
                  <a:cubicBezTo>
                    <a:pt x="7" y="28"/>
                    <a:pt x="7" y="28"/>
                    <a:pt x="7" y="28"/>
                  </a:cubicBezTo>
                  <a:cubicBezTo>
                    <a:pt x="9" y="37"/>
                    <a:pt x="10" y="40"/>
                    <a:pt x="11" y="42"/>
                  </a:cubicBezTo>
                  <a:cubicBezTo>
                    <a:pt x="13" y="43"/>
                    <a:pt x="14" y="43"/>
                    <a:pt x="14" y="43"/>
                  </a:cubicBezTo>
                  <a:cubicBezTo>
                    <a:pt x="15" y="43"/>
                    <a:pt x="15" y="43"/>
                    <a:pt x="16" y="43"/>
                  </a:cubicBezTo>
                  <a:cubicBezTo>
                    <a:pt x="16" y="43"/>
                    <a:pt x="17" y="43"/>
                    <a:pt x="17" y="43"/>
                  </a:cubicBezTo>
                  <a:cubicBezTo>
                    <a:pt x="19" y="43"/>
                    <a:pt x="20" y="43"/>
                    <a:pt x="21" y="45"/>
                  </a:cubicBezTo>
                  <a:cubicBezTo>
                    <a:pt x="22" y="46"/>
                    <a:pt x="22" y="48"/>
                    <a:pt x="21" y="50"/>
                  </a:cubicBezTo>
                  <a:cubicBezTo>
                    <a:pt x="21" y="52"/>
                    <a:pt x="20" y="54"/>
                    <a:pt x="21" y="55"/>
                  </a:cubicBezTo>
                  <a:cubicBezTo>
                    <a:pt x="21" y="57"/>
                    <a:pt x="22" y="60"/>
                    <a:pt x="25" y="60"/>
                  </a:cubicBezTo>
                  <a:cubicBezTo>
                    <a:pt x="26" y="60"/>
                    <a:pt x="28" y="59"/>
                    <a:pt x="29" y="59"/>
                  </a:cubicBezTo>
                  <a:cubicBezTo>
                    <a:pt x="31" y="58"/>
                    <a:pt x="33" y="58"/>
                    <a:pt x="35" y="58"/>
                  </a:cubicBezTo>
                  <a:cubicBezTo>
                    <a:pt x="36" y="58"/>
                    <a:pt x="37" y="58"/>
                    <a:pt x="38" y="58"/>
                  </a:cubicBezTo>
                  <a:cubicBezTo>
                    <a:pt x="45" y="61"/>
                    <a:pt x="45" y="67"/>
                    <a:pt x="44" y="76"/>
                  </a:cubicBezTo>
                  <a:cubicBezTo>
                    <a:pt x="43" y="83"/>
                    <a:pt x="42" y="90"/>
                    <a:pt x="49" y="93"/>
                  </a:cubicBezTo>
                  <a:cubicBezTo>
                    <a:pt x="52" y="95"/>
                    <a:pt x="54" y="95"/>
                    <a:pt x="56" y="96"/>
                  </a:cubicBezTo>
                  <a:cubicBezTo>
                    <a:pt x="61" y="96"/>
                    <a:pt x="63" y="97"/>
                    <a:pt x="65" y="105"/>
                  </a:cubicBezTo>
                  <a:cubicBezTo>
                    <a:pt x="65" y="108"/>
                    <a:pt x="65" y="111"/>
                    <a:pt x="65" y="114"/>
                  </a:cubicBezTo>
                  <a:cubicBezTo>
                    <a:pt x="65" y="118"/>
                    <a:pt x="65" y="122"/>
                    <a:pt x="66" y="127"/>
                  </a:cubicBezTo>
                  <a:cubicBezTo>
                    <a:pt x="67" y="129"/>
                    <a:pt x="67" y="132"/>
                    <a:pt x="67" y="136"/>
                  </a:cubicBezTo>
                  <a:cubicBezTo>
                    <a:pt x="68" y="141"/>
                    <a:pt x="68" y="146"/>
                    <a:pt x="70" y="150"/>
                  </a:cubicBezTo>
                  <a:cubicBezTo>
                    <a:pt x="72" y="154"/>
                    <a:pt x="75" y="154"/>
                    <a:pt x="78" y="154"/>
                  </a:cubicBezTo>
                  <a:cubicBezTo>
                    <a:pt x="79" y="155"/>
                    <a:pt x="81" y="155"/>
                    <a:pt x="83" y="156"/>
                  </a:cubicBezTo>
                  <a:cubicBezTo>
                    <a:pt x="85" y="157"/>
                    <a:pt x="86" y="158"/>
                    <a:pt x="87" y="160"/>
                  </a:cubicBezTo>
                  <a:cubicBezTo>
                    <a:pt x="88" y="161"/>
                    <a:pt x="89" y="162"/>
                    <a:pt x="90" y="163"/>
                  </a:cubicBezTo>
                  <a:cubicBezTo>
                    <a:pt x="92" y="165"/>
                    <a:pt x="94" y="166"/>
                    <a:pt x="96" y="167"/>
                  </a:cubicBezTo>
                  <a:cubicBezTo>
                    <a:pt x="100" y="169"/>
                    <a:pt x="104" y="170"/>
                    <a:pt x="104" y="176"/>
                  </a:cubicBezTo>
                  <a:cubicBezTo>
                    <a:pt x="104" y="178"/>
                    <a:pt x="104" y="179"/>
                    <a:pt x="104" y="181"/>
                  </a:cubicBezTo>
                  <a:cubicBezTo>
                    <a:pt x="103" y="183"/>
                    <a:pt x="103" y="185"/>
                    <a:pt x="104" y="188"/>
                  </a:cubicBezTo>
                  <a:cubicBezTo>
                    <a:pt x="105" y="190"/>
                    <a:pt x="106" y="191"/>
                    <a:pt x="107" y="192"/>
                  </a:cubicBezTo>
                  <a:cubicBezTo>
                    <a:pt x="108" y="194"/>
                    <a:pt x="110" y="196"/>
                    <a:pt x="110" y="199"/>
                  </a:cubicBezTo>
                  <a:cubicBezTo>
                    <a:pt x="110" y="205"/>
                    <a:pt x="106" y="207"/>
                    <a:pt x="98" y="207"/>
                  </a:cubicBezTo>
                  <a:cubicBezTo>
                    <a:pt x="94" y="207"/>
                    <a:pt x="94" y="207"/>
                    <a:pt x="94" y="207"/>
                  </a:cubicBezTo>
                  <a:cubicBezTo>
                    <a:pt x="92" y="207"/>
                    <a:pt x="90" y="207"/>
                    <a:pt x="88" y="208"/>
                  </a:cubicBezTo>
                  <a:cubicBezTo>
                    <a:pt x="85" y="209"/>
                    <a:pt x="82" y="210"/>
                    <a:pt x="78" y="211"/>
                  </a:cubicBezTo>
                  <a:cubicBezTo>
                    <a:pt x="73" y="213"/>
                    <a:pt x="68" y="216"/>
                    <a:pt x="62" y="216"/>
                  </a:cubicBezTo>
                  <a:cubicBezTo>
                    <a:pt x="56" y="216"/>
                    <a:pt x="52" y="214"/>
                    <a:pt x="47" y="211"/>
                  </a:cubicBezTo>
                  <a:cubicBezTo>
                    <a:pt x="46" y="211"/>
                    <a:pt x="44" y="210"/>
                    <a:pt x="43" y="210"/>
                  </a:cubicBezTo>
                  <a:cubicBezTo>
                    <a:pt x="38" y="208"/>
                    <a:pt x="38" y="208"/>
                    <a:pt x="38" y="208"/>
                  </a:cubicBezTo>
                  <a:cubicBezTo>
                    <a:pt x="39" y="213"/>
                    <a:pt x="39" y="213"/>
                    <a:pt x="39" y="213"/>
                  </a:cubicBezTo>
                  <a:cubicBezTo>
                    <a:pt x="39" y="215"/>
                    <a:pt x="40" y="221"/>
                    <a:pt x="39" y="222"/>
                  </a:cubicBezTo>
                  <a:cubicBezTo>
                    <a:pt x="38" y="223"/>
                    <a:pt x="37" y="223"/>
                    <a:pt x="36" y="223"/>
                  </a:cubicBezTo>
                  <a:cubicBezTo>
                    <a:pt x="36" y="223"/>
                    <a:pt x="35" y="223"/>
                    <a:pt x="34" y="223"/>
                  </a:cubicBezTo>
                  <a:cubicBezTo>
                    <a:pt x="31" y="228"/>
                    <a:pt x="31" y="228"/>
                    <a:pt x="31" y="228"/>
                  </a:cubicBezTo>
                  <a:cubicBezTo>
                    <a:pt x="33" y="230"/>
                    <a:pt x="34" y="231"/>
                    <a:pt x="34" y="234"/>
                  </a:cubicBezTo>
                  <a:cubicBezTo>
                    <a:pt x="30" y="235"/>
                    <a:pt x="27" y="237"/>
                    <a:pt x="25" y="240"/>
                  </a:cubicBezTo>
                  <a:cubicBezTo>
                    <a:pt x="24" y="241"/>
                    <a:pt x="24" y="241"/>
                    <a:pt x="24" y="241"/>
                  </a:cubicBezTo>
                  <a:cubicBezTo>
                    <a:pt x="24" y="242"/>
                    <a:pt x="24" y="242"/>
                    <a:pt x="24" y="242"/>
                  </a:cubicBezTo>
                  <a:cubicBezTo>
                    <a:pt x="26" y="255"/>
                    <a:pt x="27" y="258"/>
                    <a:pt x="28" y="259"/>
                  </a:cubicBezTo>
                  <a:cubicBezTo>
                    <a:pt x="29" y="260"/>
                    <a:pt x="31" y="261"/>
                    <a:pt x="32" y="261"/>
                  </a:cubicBezTo>
                  <a:cubicBezTo>
                    <a:pt x="34" y="262"/>
                    <a:pt x="35" y="262"/>
                    <a:pt x="36" y="263"/>
                  </a:cubicBezTo>
                  <a:cubicBezTo>
                    <a:pt x="37" y="265"/>
                    <a:pt x="37" y="266"/>
                    <a:pt x="37" y="268"/>
                  </a:cubicBezTo>
                  <a:cubicBezTo>
                    <a:pt x="37" y="269"/>
                    <a:pt x="38" y="271"/>
                    <a:pt x="38" y="272"/>
                  </a:cubicBezTo>
                  <a:cubicBezTo>
                    <a:pt x="41" y="275"/>
                    <a:pt x="44" y="275"/>
                    <a:pt x="47" y="275"/>
                  </a:cubicBezTo>
                  <a:cubicBezTo>
                    <a:pt x="49" y="275"/>
                    <a:pt x="51" y="276"/>
                    <a:pt x="53" y="277"/>
                  </a:cubicBezTo>
                  <a:cubicBezTo>
                    <a:pt x="57" y="279"/>
                    <a:pt x="58" y="282"/>
                    <a:pt x="58" y="286"/>
                  </a:cubicBezTo>
                  <a:cubicBezTo>
                    <a:pt x="59" y="287"/>
                    <a:pt x="59" y="289"/>
                    <a:pt x="59" y="290"/>
                  </a:cubicBezTo>
                  <a:cubicBezTo>
                    <a:pt x="59" y="290"/>
                    <a:pt x="59" y="290"/>
                    <a:pt x="59" y="290"/>
                  </a:cubicBezTo>
                  <a:cubicBezTo>
                    <a:pt x="61" y="298"/>
                    <a:pt x="63" y="300"/>
                    <a:pt x="64" y="301"/>
                  </a:cubicBezTo>
                  <a:cubicBezTo>
                    <a:pt x="67" y="303"/>
                    <a:pt x="67" y="303"/>
                    <a:pt x="67" y="303"/>
                  </a:cubicBezTo>
                  <a:cubicBezTo>
                    <a:pt x="68" y="299"/>
                    <a:pt x="68" y="299"/>
                    <a:pt x="68" y="299"/>
                  </a:cubicBezTo>
                  <a:cubicBezTo>
                    <a:pt x="69" y="299"/>
                    <a:pt x="69" y="298"/>
                    <a:pt x="69" y="297"/>
                  </a:cubicBezTo>
                  <a:cubicBezTo>
                    <a:pt x="70" y="294"/>
                    <a:pt x="71" y="293"/>
                    <a:pt x="72" y="292"/>
                  </a:cubicBezTo>
                  <a:cubicBezTo>
                    <a:pt x="72" y="292"/>
                    <a:pt x="72" y="292"/>
                    <a:pt x="72" y="292"/>
                  </a:cubicBezTo>
                  <a:cubicBezTo>
                    <a:pt x="74" y="292"/>
                    <a:pt x="75" y="294"/>
                    <a:pt x="76" y="294"/>
                  </a:cubicBezTo>
                  <a:cubicBezTo>
                    <a:pt x="77" y="295"/>
                    <a:pt x="78" y="299"/>
                    <a:pt x="79" y="303"/>
                  </a:cubicBezTo>
                  <a:cubicBezTo>
                    <a:pt x="79" y="306"/>
                    <a:pt x="80" y="309"/>
                    <a:pt x="81" y="310"/>
                  </a:cubicBezTo>
                  <a:cubicBezTo>
                    <a:pt x="81" y="311"/>
                    <a:pt x="81" y="311"/>
                    <a:pt x="81" y="311"/>
                  </a:cubicBezTo>
                  <a:cubicBezTo>
                    <a:pt x="84" y="316"/>
                    <a:pt x="85" y="316"/>
                    <a:pt x="90" y="316"/>
                  </a:cubicBezTo>
                  <a:cubicBezTo>
                    <a:pt x="92" y="316"/>
                    <a:pt x="92" y="316"/>
                    <a:pt x="92" y="316"/>
                  </a:cubicBezTo>
                  <a:cubicBezTo>
                    <a:pt x="93" y="316"/>
                    <a:pt x="94" y="316"/>
                    <a:pt x="95" y="316"/>
                  </a:cubicBezTo>
                  <a:cubicBezTo>
                    <a:pt x="99" y="316"/>
                    <a:pt x="101" y="315"/>
                    <a:pt x="105" y="313"/>
                  </a:cubicBezTo>
                  <a:cubicBezTo>
                    <a:pt x="107" y="312"/>
                    <a:pt x="107" y="312"/>
                    <a:pt x="107" y="312"/>
                  </a:cubicBezTo>
                  <a:cubicBezTo>
                    <a:pt x="109" y="310"/>
                    <a:pt x="111" y="309"/>
                    <a:pt x="113" y="309"/>
                  </a:cubicBezTo>
                  <a:cubicBezTo>
                    <a:pt x="114" y="309"/>
                    <a:pt x="116" y="310"/>
                    <a:pt x="119" y="311"/>
                  </a:cubicBezTo>
                  <a:cubicBezTo>
                    <a:pt x="119" y="312"/>
                    <a:pt x="119" y="312"/>
                    <a:pt x="119" y="312"/>
                  </a:cubicBezTo>
                  <a:cubicBezTo>
                    <a:pt x="124" y="316"/>
                    <a:pt x="128" y="319"/>
                    <a:pt x="130" y="320"/>
                  </a:cubicBezTo>
                  <a:cubicBezTo>
                    <a:pt x="135" y="322"/>
                    <a:pt x="135" y="322"/>
                    <a:pt x="135" y="322"/>
                  </a:cubicBezTo>
                  <a:cubicBezTo>
                    <a:pt x="135" y="315"/>
                    <a:pt x="135" y="315"/>
                    <a:pt x="135" y="315"/>
                  </a:cubicBezTo>
                  <a:cubicBezTo>
                    <a:pt x="136" y="308"/>
                    <a:pt x="136" y="300"/>
                    <a:pt x="134" y="294"/>
                  </a:cubicBezTo>
                  <a:cubicBezTo>
                    <a:pt x="132" y="291"/>
                    <a:pt x="130" y="289"/>
                    <a:pt x="128" y="286"/>
                  </a:cubicBezTo>
                  <a:cubicBezTo>
                    <a:pt x="126" y="283"/>
                    <a:pt x="123" y="280"/>
                    <a:pt x="123" y="275"/>
                  </a:cubicBezTo>
                  <a:cubicBezTo>
                    <a:pt x="123" y="270"/>
                    <a:pt x="125" y="264"/>
                    <a:pt x="129" y="263"/>
                  </a:cubicBezTo>
                  <a:cubicBezTo>
                    <a:pt x="130" y="263"/>
                    <a:pt x="130" y="263"/>
                    <a:pt x="131" y="263"/>
                  </a:cubicBezTo>
                  <a:cubicBezTo>
                    <a:pt x="133" y="263"/>
                    <a:pt x="135" y="264"/>
                    <a:pt x="137" y="267"/>
                  </a:cubicBezTo>
                  <a:cubicBezTo>
                    <a:pt x="140" y="271"/>
                    <a:pt x="139" y="274"/>
                    <a:pt x="139" y="278"/>
                  </a:cubicBezTo>
                  <a:cubicBezTo>
                    <a:pt x="138" y="282"/>
                    <a:pt x="138" y="286"/>
                    <a:pt x="142" y="291"/>
                  </a:cubicBezTo>
                  <a:cubicBezTo>
                    <a:pt x="146" y="295"/>
                    <a:pt x="149" y="297"/>
                    <a:pt x="154" y="297"/>
                  </a:cubicBezTo>
                  <a:cubicBezTo>
                    <a:pt x="156" y="297"/>
                    <a:pt x="158" y="297"/>
                    <a:pt x="161" y="296"/>
                  </a:cubicBezTo>
                  <a:cubicBezTo>
                    <a:pt x="165" y="293"/>
                    <a:pt x="170" y="291"/>
                    <a:pt x="174" y="289"/>
                  </a:cubicBezTo>
                  <a:cubicBezTo>
                    <a:pt x="201" y="275"/>
                    <a:pt x="228" y="262"/>
                    <a:pt x="253" y="249"/>
                  </a:cubicBezTo>
                  <a:cubicBezTo>
                    <a:pt x="266" y="242"/>
                    <a:pt x="279" y="236"/>
                    <a:pt x="292" y="229"/>
                  </a:cubicBezTo>
                  <a:cubicBezTo>
                    <a:pt x="302" y="249"/>
                    <a:pt x="302" y="249"/>
                    <a:pt x="302" y="249"/>
                  </a:cubicBezTo>
                  <a:cubicBezTo>
                    <a:pt x="305" y="246"/>
                    <a:pt x="305" y="246"/>
                    <a:pt x="305" y="246"/>
                  </a:cubicBezTo>
                  <a:cubicBezTo>
                    <a:pt x="307" y="244"/>
                    <a:pt x="309" y="242"/>
                    <a:pt x="310" y="240"/>
                  </a:cubicBezTo>
                  <a:cubicBezTo>
                    <a:pt x="313" y="232"/>
                    <a:pt x="316" y="225"/>
                    <a:pt x="318" y="219"/>
                  </a:cubicBezTo>
                  <a:cubicBezTo>
                    <a:pt x="319" y="215"/>
                    <a:pt x="320" y="211"/>
                    <a:pt x="320" y="207"/>
                  </a:cubicBezTo>
                  <a:close/>
                  <a:moveTo>
                    <a:pt x="201" y="212"/>
                  </a:moveTo>
                  <a:cubicBezTo>
                    <a:pt x="201" y="206"/>
                    <a:pt x="201" y="202"/>
                    <a:pt x="204" y="198"/>
                  </a:cubicBezTo>
                  <a:cubicBezTo>
                    <a:pt x="205" y="197"/>
                    <a:pt x="207" y="196"/>
                    <a:pt x="208" y="195"/>
                  </a:cubicBezTo>
                  <a:cubicBezTo>
                    <a:pt x="208" y="194"/>
                    <a:pt x="209" y="193"/>
                    <a:pt x="210" y="192"/>
                  </a:cubicBezTo>
                  <a:cubicBezTo>
                    <a:pt x="211" y="191"/>
                    <a:pt x="213" y="189"/>
                    <a:pt x="214" y="187"/>
                  </a:cubicBezTo>
                  <a:cubicBezTo>
                    <a:pt x="214" y="188"/>
                    <a:pt x="214" y="188"/>
                    <a:pt x="214" y="189"/>
                  </a:cubicBezTo>
                  <a:cubicBezTo>
                    <a:pt x="214" y="190"/>
                    <a:pt x="214" y="191"/>
                    <a:pt x="214" y="192"/>
                  </a:cubicBezTo>
                  <a:cubicBezTo>
                    <a:pt x="213" y="195"/>
                    <a:pt x="212" y="197"/>
                    <a:pt x="209" y="199"/>
                  </a:cubicBezTo>
                  <a:cubicBezTo>
                    <a:pt x="208" y="200"/>
                    <a:pt x="207" y="200"/>
                    <a:pt x="206" y="202"/>
                  </a:cubicBezTo>
                  <a:cubicBezTo>
                    <a:pt x="203" y="205"/>
                    <a:pt x="203" y="209"/>
                    <a:pt x="202" y="212"/>
                  </a:cubicBezTo>
                  <a:cubicBezTo>
                    <a:pt x="202" y="214"/>
                    <a:pt x="202" y="215"/>
                    <a:pt x="201" y="216"/>
                  </a:cubicBezTo>
                  <a:cubicBezTo>
                    <a:pt x="201" y="216"/>
                    <a:pt x="201" y="215"/>
                    <a:pt x="201" y="214"/>
                  </a:cubicBezTo>
                  <a:cubicBezTo>
                    <a:pt x="201" y="213"/>
                    <a:pt x="201" y="213"/>
                    <a:pt x="201" y="21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4" name="Freeform 31"/>
            <p:cNvSpPr>
              <a:spLocks/>
            </p:cNvSpPr>
            <p:nvPr/>
          </p:nvSpPr>
          <p:spPr bwMode="auto">
            <a:xfrm>
              <a:off x="20434619" y="5811885"/>
              <a:ext cx="55397" cy="59730"/>
            </a:xfrm>
            <a:custGeom>
              <a:avLst/>
              <a:gdLst>
                <a:gd name="T0" fmla="*/ 9 w 10"/>
                <a:gd name="T1" fmla="*/ 4 h 12"/>
                <a:gd name="T2" fmla="*/ 7 w 10"/>
                <a:gd name="T3" fmla="*/ 3 h 12"/>
                <a:gd name="T4" fmla="*/ 7 w 10"/>
                <a:gd name="T5" fmla="*/ 0 h 12"/>
                <a:gd name="T6" fmla="*/ 0 w 10"/>
                <a:gd name="T7" fmla="*/ 7 h 12"/>
                <a:gd name="T8" fmla="*/ 1 w 10"/>
                <a:gd name="T9" fmla="*/ 11 h 12"/>
                <a:gd name="T10" fmla="*/ 5 w 10"/>
                <a:gd name="T11" fmla="*/ 12 h 12"/>
                <a:gd name="T12" fmla="*/ 5 w 10"/>
                <a:gd name="T13" fmla="*/ 9 h 12"/>
                <a:gd name="T14" fmla="*/ 5 w 10"/>
                <a:gd name="T15" fmla="*/ 9 h 12"/>
                <a:gd name="T16" fmla="*/ 9 w 10"/>
                <a:gd name="T17" fmla="*/ 4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9" y="4"/>
                  </a:moveTo>
                  <a:cubicBezTo>
                    <a:pt x="9" y="3"/>
                    <a:pt x="8" y="3"/>
                    <a:pt x="7" y="3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4" y="0"/>
                    <a:pt x="0" y="4"/>
                    <a:pt x="0" y="7"/>
                  </a:cubicBezTo>
                  <a:cubicBezTo>
                    <a:pt x="0" y="9"/>
                    <a:pt x="0" y="10"/>
                    <a:pt x="1" y="11"/>
                  </a:cubicBezTo>
                  <a:cubicBezTo>
                    <a:pt x="2" y="11"/>
                    <a:pt x="4" y="12"/>
                    <a:pt x="5" y="12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5" y="9"/>
                    <a:pt x="5" y="9"/>
                    <a:pt x="5" y="9"/>
                  </a:cubicBezTo>
                  <a:cubicBezTo>
                    <a:pt x="8" y="9"/>
                    <a:pt x="10" y="7"/>
                    <a:pt x="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5" name="Freeform 32"/>
            <p:cNvSpPr>
              <a:spLocks/>
            </p:cNvSpPr>
            <p:nvPr/>
          </p:nvSpPr>
          <p:spPr bwMode="auto">
            <a:xfrm>
              <a:off x="22685388" y="7532862"/>
              <a:ext cx="92329" cy="83996"/>
            </a:xfrm>
            <a:custGeom>
              <a:avLst/>
              <a:gdLst>
                <a:gd name="T0" fmla="*/ 13 w 17"/>
                <a:gd name="T1" fmla="*/ 0 h 17"/>
                <a:gd name="T2" fmla="*/ 10 w 17"/>
                <a:gd name="T3" fmla="*/ 1 h 17"/>
                <a:gd name="T4" fmla="*/ 2 w 17"/>
                <a:gd name="T5" fmla="*/ 10 h 17"/>
                <a:gd name="T6" fmla="*/ 1 w 17"/>
                <a:gd name="T7" fmla="*/ 16 h 17"/>
                <a:gd name="T8" fmla="*/ 4 w 17"/>
                <a:gd name="T9" fmla="*/ 17 h 17"/>
                <a:gd name="T10" fmla="*/ 8 w 17"/>
                <a:gd name="T11" fmla="*/ 16 h 17"/>
                <a:gd name="T12" fmla="*/ 11 w 17"/>
                <a:gd name="T13" fmla="*/ 11 h 17"/>
                <a:gd name="T14" fmla="*/ 12 w 17"/>
                <a:gd name="T15" fmla="*/ 10 h 17"/>
                <a:gd name="T16" fmla="*/ 12 w 17"/>
                <a:gd name="T17" fmla="*/ 10 h 17"/>
                <a:gd name="T18" fmla="*/ 17 w 17"/>
                <a:gd name="T19" fmla="*/ 4 h 17"/>
                <a:gd name="T20" fmla="*/ 13 w 17"/>
                <a:gd name="T21" fmla="*/ 0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7" h="17">
                  <a:moveTo>
                    <a:pt x="13" y="0"/>
                  </a:moveTo>
                  <a:cubicBezTo>
                    <a:pt x="12" y="0"/>
                    <a:pt x="11" y="1"/>
                    <a:pt x="10" y="1"/>
                  </a:cubicBezTo>
                  <a:cubicBezTo>
                    <a:pt x="7" y="3"/>
                    <a:pt x="3" y="7"/>
                    <a:pt x="2" y="10"/>
                  </a:cubicBezTo>
                  <a:cubicBezTo>
                    <a:pt x="0" y="12"/>
                    <a:pt x="0" y="14"/>
                    <a:pt x="1" y="16"/>
                  </a:cubicBezTo>
                  <a:cubicBezTo>
                    <a:pt x="2" y="17"/>
                    <a:pt x="3" y="17"/>
                    <a:pt x="4" y="17"/>
                  </a:cubicBezTo>
                  <a:cubicBezTo>
                    <a:pt x="6" y="17"/>
                    <a:pt x="7" y="17"/>
                    <a:pt x="8" y="16"/>
                  </a:cubicBezTo>
                  <a:cubicBezTo>
                    <a:pt x="10" y="15"/>
                    <a:pt x="11" y="13"/>
                    <a:pt x="11" y="11"/>
                  </a:cubicBezTo>
                  <a:cubicBezTo>
                    <a:pt x="12" y="11"/>
                    <a:pt x="12" y="10"/>
                    <a:pt x="12" y="10"/>
                  </a:cubicBezTo>
                  <a:cubicBezTo>
                    <a:pt x="12" y="10"/>
                    <a:pt x="12" y="10"/>
                    <a:pt x="12" y="10"/>
                  </a:cubicBezTo>
                  <a:cubicBezTo>
                    <a:pt x="16" y="9"/>
                    <a:pt x="17" y="7"/>
                    <a:pt x="17" y="4"/>
                  </a:cubicBezTo>
                  <a:cubicBezTo>
                    <a:pt x="17" y="0"/>
                    <a:pt x="14" y="0"/>
                    <a:pt x="1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6" name="Freeform 33"/>
            <p:cNvSpPr>
              <a:spLocks/>
            </p:cNvSpPr>
            <p:nvPr/>
          </p:nvSpPr>
          <p:spPr bwMode="auto">
            <a:xfrm>
              <a:off x="22767458" y="7493664"/>
              <a:ext cx="69759" cy="54131"/>
            </a:xfrm>
            <a:custGeom>
              <a:avLst/>
              <a:gdLst>
                <a:gd name="T0" fmla="*/ 12 w 13"/>
                <a:gd name="T1" fmla="*/ 2 h 11"/>
                <a:gd name="T2" fmla="*/ 7 w 13"/>
                <a:gd name="T3" fmla="*/ 0 h 11"/>
                <a:gd name="T4" fmla="*/ 0 w 13"/>
                <a:gd name="T5" fmla="*/ 4 h 11"/>
                <a:gd name="T6" fmla="*/ 1 w 13"/>
                <a:gd name="T7" fmla="*/ 9 h 11"/>
                <a:gd name="T8" fmla="*/ 6 w 13"/>
                <a:gd name="T9" fmla="*/ 11 h 11"/>
                <a:gd name="T10" fmla="*/ 6 w 13"/>
                <a:gd name="T11" fmla="*/ 11 h 11"/>
                <a:gd name="T12" fmla="*/ 13 w 13"/>
                <a:gd name="T13" fmla="*/ 5 h 11"/>
                <a:gd name="T14" fmla="*/ 12 w 13"/>
                <a:gd name="T15" fmla="*/ 2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" h="11">
                  <a:moveTo>
                    <a:pt x="12" y="2"/>
                  </a:moveTo>
                  <a:cubicBezTo>
                    <a:pt x="11" y="1"/>
                    <a:pt x="10" y="0"/>
                    <a:pt x="7" y="0"/>
                  </a:cubicBezTo>
                  <a:cubicBezTo>
                    <a:pt x="5" y="0"/>
                    <a:pt x="1" y="1"/>
                    <a:pt x="0" y="4"/>
                  </a:cubicBezTo>
                  <a:cubicBezTo>
                    <a:pt x="0" y="5"/>
                    <a:pt x="0" y="7"/>
                    <a:pt x="1" y="9"/>
                  </a:cubicBezTo>
                  <a:cubicBezTo>
                    <a:pt x="2" y="10"/>
                    <a:pt x="4" y="11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9" y="10"/>
                    <a:pt x="12" y="8"/>
                    <a:pt x="13" y="5"/>
                  </a:cubicBezTo>
                  <a:cubicBezTo>
                    <a:pt x="13" y="4"/>
                    <a:pt x="13" y="3"/>
                    <a:pt x="12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7" name="Freeform 34"/>
            <p:cNvSpPr>
              <a:spLocks/>
            </p:cNvSpPr>
            <p:nvPr/>
          </p:nvSpPr>
          <p:spPr bwMode="auto">
            <a:xfrm>
              <a:off x="20440775" y="5936945"/>
              <a:ext cx="125157" cy="117594"/>
            </a:xfrm>
            <a:custGeom>
              <a:avLst/>
              <a:gdLst>
                <a:gd name="T0" fmla="*/ 22 w 23"/>
                <a:gd name="T1" fmla="*/ 15 h 24"/>
                <a:gd name="T2" fmla="*/ 18 w 23"/>
                <a:gd name="T3" fmla="*/ 9 h 24"/>
                <a:gd name="T4" fmla="*/ 14 w 23"/>
                <a:gd name="T5" fmla="*/ 8 h 24"/>
                <a:gd name="T6" fmla="*/ 14 w 23"/>
                <a:gd name="T7" fmla="*/ 8 h 24"/>
                <a:gd name="T8" fmla="*/ 13 w 23"/>
                <a:gd name="T9" fmla="*/ 8 h 24"/>
                <a:gd name="T10" fmla="*/ 13 w 23"/>
                <a:gd name="T11" fmla="*/ 6 h 24"/>
                <a:gd name="T12" fmla="*/ 11 w 23"/>
                <a:gd name="T13" fmla="*/ 3 h 24"/>
                <a:gd name="T14" fmla="*/ 6 w 23"/>
                <a:gd name="T15" fmla="*/ 0 h 24"/>
                <a:gd name="T16" fmla="*/ 2 w 23"/>
                <a:gd name="T17" fmla="*/ 2 h 24"/>
                <a:gd name="T18" fmla="*/ 0 w 23"/>
                <a:gd name="T19" fmla="*/ 6 h 24"/>
                <a:gd name="T20" fmla="*/ 4 w 23"/>
                <a:gd name="T21" fmla="*/ 11 h 24"/>
                <a:gd name="T22" fmla="*/ 4 w 23"/>
                <a:gd name="T23" fmla="*/ 11 h 24"/>
                <a:gd name="T24" fmla="*/ 1 w 23"/>
                <a:gd name="T25" fmla="*/ 17 h 24"/>
                <a:gd name="T26" fmla="*/ 2 w 23"/>
                <a:gd name="T27" fmla="*/ 21 h 24"/>
                <a:gd name="T28" fmla="*/ 7 w 23"/>
                <a:gd name="T29" fmla="*/ 23 h 24"/>
                <a:gd name="T30" fmla="*/ 9 w 23"/>
                <a:gd name="T31" fmla="*/ 23 h 24"/>
                <a:gd name="T32" fmla="*/ 12 w 23"/>
                <a:gd name="T33" fmla="*/ 23 h 24"/>
                <a:gd name="T34" fmla="*/ 15 w 23"/>
                <a:gd name="T35" fmla="*/ 24 h 24"/>
                <a:gd name="T36" fmla="*/ 15 w 23"/>
                <a:gd name="T37" fmla="*/ 24 h 24"/>
                <a:gd name="T38" fmla="*/ 21 w 23"/>
                <a:gd name="T39" fmla="*/ 21 h 24"/>
                <a:gd name="T40" fmla="*/ 22 w 23"/>
                <a:gd name="T41" fmla="*/ 15 h 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3" h="24">
                  <a:moveTo>
                    <a:pt x="22" y="15"/>
                  </a:moveTo>
                  <a:cubicBezTo>
                    <a:pt x="22" y="12"/>
                    <a:pt x="20" y="10"/>
                    <a:pt x="18" y="9"/>
                  </a:cubicBezTo>
                  <a:cubicBezTo>
                    <a:pt x="17" y="8"/>
                    <a:pt x="15" y="8"/>
                    <a:pt x="14" y="8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4" y="8"/>
                    <a:pt x="13" y="8"/>
                    <a:pt x="13" y="8"/>
                  </a:cubicBezTo>
                  <a:cubicBezTo>
                    <a:pt x="13" y="7"/>
                    <a:pt x="13" y="7"/>
                    <a:pt x="13" y="6"/>
                  </a:cubicBezTo>
                  <a:cubicBezTo>
                    <a:pt x="13" y="5"/>
                    <a:pt x="12" y="4"/>
                    <a:pt x="11" y="3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5" y="0"/>
                    <a:pt x="3" y="0"/>
                    <a:pt x="2" y="2"/>
                  </a:cubicBezTo>
                  <a:cubicBezTo>
                    <a:pt x="0" y="3"/>
                    <a:pt x="0" y="5"/>
                    <a:pt x="0" y="6"/>
                  </a:cubicBezTo>
                  <a:cubicBezTo>
                    <a:pt x="0" y="8"/>
                    <a:pt x="2" y="10"/>
                    <a:pt x="4" y="11"/>
                  </a:cubicBezTo>
                  <a:cubicBezTo>
                    <a:pt x="4" y="11"/>
                    <a:pt x="4" y="11"/>
                    <a:pt x="4" y="11"/>
                  </a:cubicBezTo>
                  <a:cubicBezTo>
                    <a:pt x="2" y="12"/>
                    <a:pt x="1" y="14"/>
                    <a:pt x="1" y="17"/>
                  </a:cubicBezTo>
                  <a:cubicBezTo>
                    <a:pt x="1" y="19"/>
                    <a:pt x="1" y="20"/>
                    <a:pt x="2" y="21"/>
                  </a:cubicBezTo>
                  <a:cubicBezTo>
                    <a:pt x="4" y="23"/>
                    <a:pt x="6" y="23"/>
                    <a:pt x="7" y="23"/>
                  </a:cubicBezTo>
                  <a:cubicBezTo>
                    <a:pt x="7" y="23"/>
                    <a:pt x="9" y="23"/>
                    <a:pt x="9" y="23"/>
                  </a:cubicBezTo>
                  <a:cubicBezTo>
                    <a:pt x="10" y="23"/>
                    <a:pt x="11" y="23"/>
                    <a:pt x="12" y="23"/>
                  </a:cubicBezTo>
                  <a:cubicBezTo>
                    <a:pt x="13" y="24"/>
                    <a:pt x="14" y="24"/>
                    <a:pt x="15" y="24"/>
                  </a:cubicBezTo>
                  <a:cubicBezTo>
                    <a:pt x="15" y="24"/>
                    <a:pt x="15" y="24"/>
                    <a:pt x="15" y="24"/>
                  </a:cubicBezTo>
                  <a:cubicBezTo>
                    <a:pt x="18" y="24"/>
                    <a:pt x="20" y="23"/>
                    <a:pt x="21" y="21"/>
                  </a:cubicBezTo>
                  <a:cubicBezTo>
                    <a:pt x="22" y="19"/>
                    <a:pt x="23" y="17"/>
                    <a:pt x="22" y="1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8" name="Freeform 35"/>
            <p:cNvSpPr>
              <a:spLocks/>
            </p:cNvSpPr>
            <p:nvPr/>
          </p:nvSpPr>
          <p:spPr bwMode="auto">
            <a:xfrm>
              <a:off x="22277090" y="7964040"/>
              <a:ext cx="86173" cy="89595"/>
            </a:xfrm>
            <a:custGeom>
              <a:avLst/>
              <a:gdLst>
                <a:gd name="T0" fmla="*/ 14 w 16"/>
                <a:gd name="T1" fmla="*/ 3 h 18"/>
                <a:gd name="T2" fmla="*/ 10 w 16"/>
                <a:gd name="T3" fmla="*/ 0 h 18"/>
                <a:gd name="T4" fmla="*/ 7 w 16"/>
                <a:gd name="T5" fmla="*/ 1 h 18"/>
                <a:gd name="T6" fmla="*/ 1 w 16"/>
                <a:gd name="T7" fmla="*/ 10 h 18"/>
                <a:gd name="T8" fmla="*/ 2 w 16"/>
                <a:gd name="T9" fmla="*/ 16 h 18"/>
                <a:gd name="T10" fmla="*/ 6 w 16"/>
                <a:gd name="T11" fmla="*/ 18 h 18"/>
                <a:gd name="T12" fmla="*/ 9 w 16"/>
                <a:gd name="T13" fmla="*/ 16 h 18"/>
                <a:gd name="T14" fmla="*/ 15 w 16"/>
                <a:gd name="T15" fmla="*/ 9 h 18"/>
                <a:gd name="T16" fmla="*/ 14 w 16"/>
                <a:gd name="T17" fmla="*/ 3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8">
                  <a:moveTo>
                    <a:pt x="14" y="3"/>
                  </a:moveTo>
                  <a:cubicBezTo>
                    <a:pt x="13" y="1"/>
                    <a:pt x="11" y="0"/>
                    <a:pt x="10" y="0"/>
                  </a:cubicBezTo>
                  <a:cubicBezTo>
                    <a:pt x="9" y="0"/>
                    <a:pt x="8" y="1"/>
                    <a:pt x="7" y="1"/>
                  </a:cubicBezTo>
                  <a:cubicBezTo>
                    <a:pt x="4" y="2"/>
                    <a:pt x="1" y="8"/>
                    <a:pt x="1" y="10"/>
                  </a:cubicBezTo>
                  <a:cubicBezTo>
                    <a:pt x="0" y="12"/>
                    <a:pt x="1" y="15"/>
                    <a:pt x="2" y="16"/>
                  </a:cubicBezTo>
                  <a:cubicBezTo>
                    <a:pt x="3" y="17"/>
                    <a:pt x="4" y="18"/>
                    <a:pt x="6" y="18"/>
                  </a:cubicBezTo>
                  <a:cubicBezTo>
                    <a:pt x="7" y="18"/>
                    <a:pt x="8" y="17"/>
                    <a:pt x="9" y="16"/>
                  </a:cubicBezTo>
                  <a:cubicBezTo>
                    <a:pt x="12" y="15"/>
                    <a:pt x="14" y="12"/>
                    <a:pt x="15" y="9"/>
                  </a:cubicBezTo>
                  <a:cubicBezTo>
                    <a:pt x="16" y="7"/>
                    <a:pt x="16" y="5"/>
                    <a:pt x="14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99" name="Freeform 36"/>
            <p:cNvSpPr>
              <a:spLocks/>
            </p:cNvSpPr>
            <p:nvPr/>
          </p:nvSpPr>
          <p:spPr bwMode="auto">
            <a:xfrm>
              <a:off x="19519539" y="6039607"/>
              <a:ext cx="92329" cy="50397"/>
            </a:xfrm>
            <a:custGeom>
              <a:avLst/>
              <a:gdLst>
                <a:gd name="T0" fmla="*/ 16 w 17"/>
                <a:gd name="T1" fmla="*/ 2 h 10"/>
                <a:gd name="T2" fmla="*/ 13 w 17"/>
                <a:gd name="T3" fmla="*/ 1 h 10"/>
                <a:gd name="T4" fmla="*/ 10 w 17"/>
                <a:gd name="T5" fmla="*/ 1 h 10"/>
                <a:gd name="T6" fmla="*/ 10 w 17"/>
                <a:gd name="T7" fmla="*/ 2 h 10"/>
                <a:gd name="T8" fmla="*/ 9 w 17"/>
                <a:gd name="T9" fmla="*/ 1 h 10"/>
                <a:gd name="T10" fmla="*/ 5 w 17"/>
                <a:gd name="T11" fmla="*/ 0 h 10"/>
                <a:gd name="T12" fmla="*/ 4 w 17"/>
                <a:gd name="T13" fmla="*/ 0 h 10"/>
                <a:gd name="T14" fmla="*/ 0 w 17"/>
                <a:gd name="T15" fmla="*/ 3 h 10"/>
                <a:gd name="T16" fmla="*/ 1 w 17"/>
                <a:gd name="T17" fmla="*/ 8 h 10"/>
                <a:gd name="T18" fmla="*/ 6 w 17"/>
                <a:gd name="T19" fmla="*/ 10 h 10"/>
                <a:gd name="T20" fmla="*/ 6 w 17"/>
                <a:gd name="T21" fmla="*/ 10 h 10"/>
                <a:gd name="T22" fmla="*/ 7 w 17"/>
                <a:gd name="T23" fmla="*/ 10 h 10"/>
                <a:gd name="T24" fmla="*/ 10 w 17"/>
                <a:gd name="T25" fmla="*/ 10 h 10"/>
                <a:gd name="T26" fmla="*/ 17 w 17"/>
                <a:gd name="T27" fmla="*/ 6 h 10"/>
                <a:gd name="T28" fmla="*/ 16 w 17"/>
                <a:gd name="T29" fmla="*/ 2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7" h="10">
                  <a:moveTo>
                    <a:pt x="16" y="2"/>
                  </a:moveTo>
                  <a:cubicBezTo>
                    <a:pt x="16" y="2"/>
                    <a:pt x="15" y="1"/>
                    <a:pt x="13" y="1"/>
                  </a:cubicBezTo>
                  <a:cubicBezTo>
                    <a:pt x="12" y="1"/>
                    <a:pt x="11" y="1"/>
                    <a:pt x="10" y="1"/>
                  </a:cubicBezTo>
                  <a:cubicBezTo>
                    <a:pt x="10" y="2"/>
                    <a:pt x="10" y="2"/>
                    <a:pt x="10" y="2"/>
                  </a:cubicBezTo>
                  <a:cubicBezTo>
                    <a:pt x="9" y="2"/>
                    <a:pt x="9" y="1"/>
                    <a:pt x="9" y="1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4" y="0"/>
                    <a:pt x="4" y="0"/>
                  </a:cubicBezTo>
                  <a:cubicBezTo>
                    <a:pt x="2" y="1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cubicBezTo>
                    <a:pt x="2" y="10"/>
                    <a:pt x="5" y="10"/>
                    <a:pt x="6" y="10"/>
                  </a:cubicBezTo>
                  <a:cubicBezTo>
                    <a:pt x="6" y="10"/>
                    <a:pt x="6" y="10"/>
                    <a:pt x="6" y="10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8" y="10"/>
                    <a:pt x="9" y="10"/>
                    <a:pt x="10" y="10"/>
                  </a:cubicBezTo>
                  <a:cubicBezTo>
                    <a:pt x="15" y="10"/>
                    <a:pt x="17" y="8"/>
                    <a:pt x="17" y="6"/>
                  </a:cubicBezTo>
                  <a:cubicBezTo>
                    <a:pt x="17" y="4"/>
                    <a:pt x="17" y="3"/>
                    <a:pt x="16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0" name="Freeform 37"/>
            <p:cNvSpPr>
              <a:spLocks/>
            </p:cNvSpPr>
            <p:nvPr/>
          </p:nvSpPr>
          <p:spPr bwMode="auto">
            <a:xfrm>
              <a:off x="19131759" y="5964944"/>
              <a:ext cx="131312" cy="100795"/>
            </a:xfrm>
            <a:custGeom>
              <a:avLst/>
              <a:gdLst>
                <a:gd name="T0" fmla="*/ 23 w 24"/>
                <a:gd name="T1" fmla="*/ 8 h 20"/>
                <a:gd name="T2" fmla="*/ 12 w 24"/>
                <a:gd name="T3" fmla="*/ 0 h 20"/>
                <a:gd name="T4" fmla="*/ 11 w 24"/>
                <a:gd name="T5" fmla="*/ 0 h 20"/>
                <a:gd name="T6" fmla="*/ 3 w 24"/>
                <a:gd name="T7" fmla="*/ 3 h 20"/>
                <a:gd name="T8" fmla="*/ 0 w 24"/>
                <a:gd name="T9" fmla="*/ 8 h 20"/>
                <a:gd name="T10" fmla="*/ 2 w 24"/>
                <a:gd name="T11" fmla="*/ 12 h 20"/>
                <a:gd name="T12" fmla="*/ 4 w 24"/>
                <a:gd name="T13" fmla="*/ 13 h 20"/>
                <a:gd name="T14" fmla="*/ 5 w 24"/>
                <a:gd name="T15" fmla="*/ 14 h 20"/>
                <a:gd name="T16" fmla="*/ 7 w 24"/>
                <a:gd name="T17" fmla="*/ 16 h 20"/>
                <a:gd name="T18" fmla="*/ 8 w 24"/>
                <a:gd name="T19" fmla="*/ 17 h 20"/>
                <a:gd name="T20" fmla="*/ 15 w 24"/>
                <a:gd name="T21" fmla="*/ 20 h 20"/>
                <a:gd name="T22" fmla="*/ 15 w 24"/>
                <a:gd name="T23" fmla="*/ 20 h 20"/>
                <a:gd name="T24" fmla="*/ 20 w 24"/>
                <a:gd name="T25" fmla="*/ 18 h 20"/>
                <a:gd name="T26" fmla="*/ 23 w 24"/>
                <a:gd name="T27" fmla="*/ 8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" h="20">
                  <a:moveTo>
                    <a:pt x="23" y="8"/>
                  </a:moveTo>
                  <a:cubicBezTo>
                    <a:pt x="22" y="4"/>
                    <a:pt x="17" y="0"/>
                    <a:pt x="12" y="0"/>
                  </a:cubicBezTo>
                  <a:cubicBezTo>
                    <a:pt x="12" y="0"/>
                    <a:pt x="11" y="0"/>
                    <a:pt x="11" y="0"/>
                  </a:cubicBezTo>
                  <a:cubicBezTo>
                    <a:pt x="8" y="0"/>
                    <a:pt x="6" y="1"/>
                    <a:pt x="3" y="3"/>
                  </a:cubicBezTo>
                  <a:cubicBezTo>
                    <a:pt x="2" y="4"/>
                    <a:pt x="0" y="6"/>
                    <a:pt x="0" y="8"/>
                  </a:cubicBezTo>
                  <a:cubicBezTo>
                    <a:pt x="0" y="9"/>
                    <a:pt x="0" y="11"/>
                    <a:pt x="2" y="12"/>
                  </a:cubicBezTo>
                  <a:cubicBezTo>
                    <a:pt x="2" y="12"/>
                    <a:pt x="3" y="13"/>
                    <a:pt x="4" y="13"/>
                  </a:cubicBezTo>
                  <a:cubicBezTo>
                    <a:pt x="4" y="13"/>
                    <a:pt x="5" y="14"/>
                    <a:pt x="5" y="14"/>
                  </a:cubicBezTo>
                  <a:cubicBezTo>
                    <a:pt x="5" y="14"/>
                    <a:pt x="6" y="15"/>
                    <a:pt x="7" y="16"/>
                  </a:cubicBezTo>
                  <a:cubicBezTo>
                    <a:pt x="8" y="17"/>
                    <a:pt x="8" y="17"/>
                    <a:pt x="8" y="17"/>
                  </a:cubicBezTo>
                  <a:cubicBezTo>
                    <a:pt x="10" y="18"/>
                    <a:pt x="12" y="20"/>
                    <a:pt x="15" y="20"/>
                  </a:cubicBezTo>
                  <a:cubicBezTo>
                    <a:pt x="15" y="20"/>
                    <a:pt x="15" y="20"/>
                    <a:pt x="15" y="20"/>
                  </a:cubicBezTo>
                  <a:cubicBezTo>
                    <a:pt x="17" y="20"/>
                    <a:pt x="19" y="19"/>
                    <a:pt x="20" y="18"/>
                  </a:cubicBezTo>
                  <a:cubicBezTo>
                    <a:pt x="23" y="15"/>
                    <a:pt x="24" y="11"/>
                    <a:pt x="23" y="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1" name="Freeform 38"/>
            <p:cNvSpPr>
              <a:spLocks/>
            </p:cNvSpPr>
            <p:nvPr/>
          </p:nvSpPr>
          <p:spPr bwMode="auto">
            <a:xfrm>
              <a:off x="19164587" y="5862282"/>
              <a:ext cx="59501" cy="54131"/>
            </a:xfrm>
            <a:custGeom>
              <a:avLst/>
              <a:gdLst>
                <a:gd name="T0" fmla="*/ 10 w 11"/>
                <a:gd name="T1" fmla="*/ 3 h 11"/>
                <a:gd name="T2" fmla="*/ 7 w 11"/>
                <a:gd name="T3" fmla="*/ 0 h 11"/>
                <a:gd name="T4" fmla="*/ 3 w 11"/>
                <a:gd name="T5" fmla="*/ 2 h 11"/>
                <a:gd name="T6" fmla="*/ 1 w 11"/>
                <a:gd name="T7" fmla="*/ 9 h 11"/>
                <a:gd name="T8" fmla="*/ 4 w 11"/>
                <a:gd name="T9" fmla="*/ 11 h 11"/>
                <a:gd name="T10" fmla="*/ 8 w 11"/>
                <a:gd name="T11" fmla="*/ 9 h 11"/>
                <a:gd name="T12" fmla="*/ 8 w 11"/>
                <a:gd name="T13" fmla="*/ 9 h 11"/>
                <a:gd name="T14" fmla="*/ 10 w 11"/>
                <a:gd name="T15" fmla="*/ 7 h 11"/>
                <a:gd name="T16" fmla="*/ 10 w 11"/>
                <a:gd name="T17" fmla="*/ 3 h 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" h="11">
                  <a:moveTo>
                    <a:pt x="10" y="3"/>
                  </a:moveTo>
                  <a:cubicBezTo>
                    <a:pt x="10" y="1"/>
                    <a:pt x="8" y="0"/>
                    <a:pt x="7" y="0"/>
                  </a:cubicBezTo>
                  <a:cubicBezTo>
                    <a:pt x="5" y="0"/>
                    <a:pt x="3" y="1"/>
                    <a:pt x="3" y="2"/>
                  </a:cubicBezTo>
                  <a:cubicBezTo>
                    <a:pt x="1" y="4"/>
                    <a:pt x="0" y="6"/>
                    <a:pt x="1" y="9"/>
                  </a:cubicBezTo>
                  <a:cubicBezTo>
                    <a:pt x="1" y="10"/>
                    <a:pt x="3" y="11"/>
                    <a:pt x="4" y="11"/>
                  </a:cubicBezTo>
                  <a:cubicBezTo>
                    <a:pt x="5" y="11"/>
                    <a:pt x="7" y="10"/>
                    <a:pt x="8" y="9"/>
                  </a:cubicBezTo>
                  <a:cubicBezTo>
                    <a:pt x="8" y="9"/>
                    <a:pt x="8" y="9"/>
                    <a:pt x="8" y="9"/>
                  </a:cubicBezTo>
                  <a:cubicBezTo>
                    <a:pt x="9" y="9"/>
                    <a:pt x="10" y="8"/>
                    <a:pt x="10" y="7"/>
                  </a:cubicBezTo>
                  <a:cubicBezTo>
                    <a:pt x="11" y="6"/>
                    <a:pt x="11" y="4"/>
                    <a:pt x="10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2" name="Freeform 39"/>
            <p:cNvSpPr>
              <a:spLocks/>
            </p:cNvSpPr>
            <p:nvPr/>
          </p:nvSpPr>
          <p:spPr bwMode="auto">
            <a:xfrm>
              <a:off x="19224087" y="5916413"/>
              <a:ext cx="114898" cy="78396"/>
            </a:xfrm>
            <a:custGeom>
              <a:avLst/>
              <a:gdLst>
                <a:gd name="T0" fmla="*/ 18 w 21"/>
                <a:gd name="T1" fmla="*/ 3 h 16"/>
                <a:gd name="T2" fmla="*/ 9 w 21"/>
                <a:gd name="T3" fmla="*/ 0 h 16"/>
                <a:gd name="T4" fmla="*/ 1 w 21"/>
                <a:gd name="T5" fmla="*/ 5 h 16"/>
                <a:gd name="T6" fmla="*/ 3 w 21"/>
                <a:gd name="T7" fmla="*/ 10 h 16"/>
                <a:gd name="T8" fmla="*/ 7 w 21"/>
                <a:gd name="T9" fmla="*/ 11 h 16"/>
                <a:gd name="T10" fmla="*/ 9 w 21"/>
                <a:gd name="T11" fmla="*/ 12 h 16"/>
                <a:gd name="T12" fmla="*/ 10 w 21"/>
                <a:gd name="T13" fmla="*/ 13 h 16"/>
                <a:gd name="T14" fmla="*/ 15 w 21"/>
                <a:gd name="T15" fmla="*/ 16 h 16"/>
                <a:gd name="T16" fmla="*/ 18 w 21"/>
                <a:gd name="T17" fmla="*/ 15 h 16"/>
                <a:gd name="T18" fmla="*/ 21 w 21"/>
                <a:gd name="T19" fmla="*/ 10 h 16"/>
                <a:gd name="T20" fmla="*/ 18 w 21"/>
                <a:gd name="T21" fmla="*/ 3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1" h="16">
                  <a:moveTo>
                    <a:pt x="18" y="3"/>
                  </a:moveTo>
                  <a:cubicBezTo>
                    <a:pt x="15" y="0"/>
                    <a:pt x="10" y="0"/>
                    <a:pt x="9" y="0"/>
                  </a:cubicBezTo>
                  <a:cubicBezTo>
                    <a:pt x="7" y="0"/>
                    <a:pt x="2" y="1"/>
                    <a:pt x="1" y="5"/>
                  </a:cubicBezTo>
                  <a:cubicBezTo>
                    <a:pt x="1" y="5"/>
                    <a:pt x="0" y="8"/>
                    <a:pt x="3" y="10"/>
                  </a:cubicBezTo>
                  <a:cubicBezTo>
                    <a:pt x="4" y="10"/>
                    <a:pt x="5" y="11"/>
                    <a:pt x="7" y="11"/>
                  </a:cubicBezTo>
                  <a:cubicBezTo>
                    <a:pt x="7" y="11"/>
                    <a:pt x="8" y="12"/>
                    <a:pt x="9" y="12"/>
                  </a:cubicBezTo>
                  <a:cubicBezTo>
                    <a:pt x="9" y="12"/>
                    <a:pt x="9" y="13"/>
                    <a:pt x="10" y="13"/>
                  </a:cubicBezTo>
                  <a:cubicBezTo>
                    <a:pt x="11" y="14"/>
                    <a:pt x="13" y="16"/>
                    <a:pt x="15" y="16"/>
                  </a:cubicBezTo>
                  <a:cubicBezTo>
                    <a:pt x="16" y="16"/>
                    <a:pt x="17" y="16"/>
                    <a:pt x="18" y="15"/>
                  </a:cubicBezTo>
                  <a:cubicBezTo>
                    <a:pt x="20" y="14"/>
                    <a:pt x="21" y="12"/>
                    <a:pt x="21" y="10"/>
                  </a:cubicBezTo>
                  <a:cubicBezTo>
                    <a:pt x="21" y="7"/>
                    <a:pt x="20" y="4"/>
                    <a:pt x="18" y="3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3" name="Freeform 40"/>
            <p:cNvSpPr>
              <a:spLocks/>
            </p:cNvSpPr>
            <p:nvPr/>
          </p:nvSpPr>
          <p:spPr bwMode="auto">
            <a:xfrm>
              <a:off x="19061999" y="5027926"/>
              <a:ext cx="342642" cy="248254"/>
            </a:xfrm>
            <a:custGeom>
              <a:avLst/>
              <a:gdLst>
                <a:gd name="T0" fmla="*/ 59 w 63"/>
                <a:gd name="T1" fmla="*/ 7 h 50"/>
                <a:gd name="T2" fmla="*/ 50 w 63"/>
                <a:gd name="T3" fmla="*/ 4 h 50"/>
                <a:gd name="T4" fmla="*/ 47 w 63"/>
                <a:gd name="T5" fmla="*/ 4 h 50"/>
                <a:gd name="T6" fmla="*/ 44 w 63"/>
                <a:gd name="T7" fmla="*/ 4 h 50"/>
                <a:gd name="T8" fmla="*/ 36 w 63"/>
                <a:gd name="T9" fmla="*/ 7 h 50"/>
                <a:gd name="T10" fmla="*/ 35 w 63"/>
                <a:gd name="T11" fmla="*/ 9 h 50"/>
                <a:gd name="T12" fmla="*/ 25 w 63"/>
                <a:gd name="T13" fmla="*/ 1 h 50"/>
                <a:gd name="T14" fmla="*/ 21 w 63"/>
                <a:gd name="T15" fmla="*/ 0 h 50"/>
                <a:gd name="T16" fmla="*/ 10 w 63"/>
                <a:gd name="T17" fmla="*/ 6 h 50"/>
                <a:gd name="T18" fmla="*/ 10 w 63"/>
                <a:gd name="T19" fmla="*/ 6 h 50"/>
                <a:gd name="T20" fmla="*/ 2 w 63"/>
                <a:gd name="T21" fmla="*/ 19 h 50"/>
                <a:gd name="T22" fmla="*/ 8 w 63"/>
                <a:gd name="T23" fmla="*/ 47 h 50"/>
                <a:gd name="T24" fmla="*/ 18 w 63"/>
                <a:gd name="T25" fmla="*/ 50 h 50"/>
                <a:gd name="T26" fmla="*/ 35 w 63"/>
                <a:gd name="T27" fmla="*/ 42 h 50"/>
                <a:gd name="T28" fmla="*/ 38 w 63"/>
                <a:gd name="T29" fmla="*/ 17 h 50"/>
                <a:gd name="T30" fmla="*/ 43 w 63"/>
                <a:gd name="T31" fmla="*/ 21 h 50"/>
                <a:gd name="T32" fmla="*/ 45 w 63"/>
                <a:gd name="T33" fmla="*/ 21 h 50"/>
                <a:gd name="T34" fmla="*/ 48 w 63"/>
                <a:gd name="T35" fmla="*/ 21 h 50"/>
                <a:gd name="T36" fmla="*/ 49 w 63"/>
                <a:gd name="T37" fmla="*/ 21 h 50"/>
                <a:gd name="T38" fmla="*/ 51 w 63"/>
                <a:gd name="T39" fmla="*/ 21 h 50"/>
                <a:gd name="T40" fmla="*/ 54 w 63"/>
                <a:gd name="T41" fmla="*/ 21 h 50"/>
                <a:gd name="T42" fmla="*/ 55 w 63"/>
                <a:gd name="T43" fmla="*/ 21 h 50"/>
                <a:gd name="T44" fmla="*/ 62 w 63"/>
                <a:gd name="T45" fmla="*/ 16 h 50"/>
                <a:gd name="T46" fmla="*/ 59 w 63"/>
                <a:gd name="T47" fmla="*/ 7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63" h="50">
                  <a:moveTo>
                    <a:pt x="59" y="7"/>
                  </a:moveTo>
                  <a:cubicBezTo>
                    <a:pt x="57" y="4"/>
                    <a:pt x="53" y="4"/>
                    <a:pt x="50" y="4"/>
                  </a:cubicBezTo>
                  <a:cubicBezTo>
                    <a:pt x="49" y="4"/>
                    <a:pt x="48" y="4"/>
                    <a:pt x="47" y="4"/>
                  </a:cubicBezTo>
                  <a:cubicBezTo>
                    <a:pt x="46" y="4"/>
                    <a:pt x="45" y="4"/>
                    <a:pt x="44" y="4"/>
                  </a:cubicBezTo>
                  <a:cubicBezTo>
                    <a:pt x="42" y="4"/>
                    <a:pt x="38" y="4"/>
                    <a:pt x="36" y="7"/>
                  </a:cubicBezTo>
                  <a:cubicBezTo>
                    <a:pt x="35" y="7"/>
                    <a:pt x="35" y="8"/>
                    <a:pt x="35" y="9"/>
                  </a:cubicBezTo>
                  <a:cubicBezTo>
                    <a:pt x="33" y="6"/>
                    <a:pt x="30" y="3"/>
                    <a:pt x="25" y="1"/>
                  </a:cubicBezTo>
                  <a:cubicBezTo>
                    <a:pt x="24" y="0"/>
                    <a:pt x="23" y="0"/>
                    <a:pt x="21" y="0"/>
                  </a:cubicBezTo>
                  <a:cubicBezTo>
                    <a:pt x="17" y="0"/>
                    <a:pt x="13" y="3"/>
                    <a:pt x="10" y="6"/>
                  </a:cubicBezTo>
                  <a:cubicBezTo>
                    <a:pt x="10" y="6"/>
                    <a:pt x="10" y="6"/>
                    <a:pt x="10" y="6"/>
                  </a:cubicBezTo>
                  <a:cubicBezTo>
                    <a:pt x="6" y="10"/>
                    <a:pt x="3" y="14"/>
                    <a:pt x="2" y="19"/>
                  </a:cubicBezTo>
                  <a:cubicBezTo>
                    <a:pt x="0" y="28"/>
                    <a:pt x="1" y="40"/>
                    <a:pt x="8" y="47"/>
                  </a:cubicBezTo>
                  <a:cubicBezTo>
                    <a:pt x="10" y="49"/>
                    <a:pt x="14" y="50"/>
                    <a:pt x="18" y="50"/>
                  </a:cubicBezTo>
                  <a:cubicBezTo>
                    <a:pt x="25" y="50"/>
                    <a:pt x="31" y="46"/>
                    <a:pt x="35" y="42"/>
                  </a:cubicBezTo>
                  <a:cubicBezTo>
                    <a:pt x="42" y="35"/>
                    <a:pt x="40" y="24"/>
                    <a:pt x="38" y="17"/>
                  </a:cubicBezTo>
                  <a:cubicBezTo>
                    <a:pt x="39" y="19"/>
                    <a:pt x="40" y="20"/>
                    <a:pt x="43" y="21"/>
                  </a:cubicBezTo>
                  <a:cubicBezTo>
                    <a:pt x="43" y="21"/>
                    <a:pt x="44" y="21"/>
                    <a:pt x="45" y="21"/>
                  </a:cubicBezTo>
                  <a:cubicBezTo>
                    <a:pt x="46" y="21"/>
                    <a:pt x="47" y="21"/>
                    <a:pt x="48" y="21"/>
                  </a:cubicBezTo>
                  <a:cubicBezTo>
                    <a:pt x="48" y="21"/>
                    <a:pt x="49" y="21"/>
                    <a:pt x="49" y="21"/>
                  </a:cubicBezTo>
                  <a:cubicBezTo>
                    <a:pt x="50" y="21"/>
                    <a:pt x="50" y="21"/>
                    <a:pt x="51" y="21"/>
                  </a:cubicBezTo>
                  <a:cubicBezTo>
                    <a:pt x="51" y="21"/>
                    <a:pt x="53" y="21"/>
                    <a:pt x="54" y="21"/>
                  </a:cubicBezTo>
                  <a:cubicBezTo>
                    <a:pt x="54" y="21"/>
                    <a:pt x="55" y="21"/>
                    <a:pt x="55" y="21"/>
                  </a:cubicBezTo>
                  <a:cubicBezTo>
                    <a:pt x="58" y="20"/>
                    <a:pt x="61" y="19"/>
                    <a:pt x="62" y="16"/>
                  </a:cubicBezTo>
                  <a:cubicBezTo>
                    <a:pt x="63" y="13"/>
                    <a:pt x="62" y="10"/>
                    <a:pt x="59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4" name="Freeform 41"/>
            <p:cNvSpPr>
              <a:spLocks/>
            </p:cNvSpPr>
            <p:nvPr/>
          </p:nvSpPr>
          <p:spPr bwMode="auto">
            <a:xfrm>
              <a:off x="19170742" y="4953263"/>
              <a:ext cx="86173" cy="85862"/>
            </a:xfrm>
            <a:custGeom>
              <a:avLst/>
              <a:gdLst>
                <a:gd name="T0" fmla="*/ 7 w 16"/>
                <a:gd name="T1" fmla="*/ 16 h 17"/>
                <a:gd name="T2" fmla="*/ 10 w 16"/>
                <a:gd name="T3" fmla="*/ 17 h 17"/>
                <a:gd name="T4" fmla="*/ 14 w 16"/>
                <a:gd name="T5" fmla="*/ 15 h 17"/>
                <a:gd name="T6" fmla="*/ 15 w 16"/>
                <a:gd name="T7" fmla="*/ 10 h 17"/>
                <a:gd name="T8" fmla="*/ 13 w 16"/>
                <a:gd name="T9" fmla="*/ 5 h 17"/>
                <a:gd name="T10" fmla="*/ 11 w 16"/>
                <a:gd name="T11" fmla="*/ 4 h 17"/>
                <a:gd name="T12" fmla="*/ 6 w 16"/>
                <a:gd name="T13" fmla="*/ 0 h 17"/>
                <a:gd name="T14" fmla="*/ 1 w 16"/>
                <a:gd name="T15" fmla="*/ 6 h 17"/>
                <a:gd name="T16" fmla="*/ 7 w 16"/>
                <a:gd name="T17" fmla="*/ 16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6" h="17">
                  <a:moveTo>
                    <a:pt x="7" y="16"/>
                  </a:moveTo>
                  <a:cubicBezTo>
                    <a:pt x="8" y="17"/>
                    <a:pt x="9" y="17"/>
                    <a:pt x="10" y="17"/>
                  </a:cubicBezTo>
                  <a:cubicBezTo>
                    <a:pt x="12" y="17"/>
                    <a:pt x="13" y="16"/>
                    <a:pt x="14" y="15"/>
                  </a:cubicBezTo>
                  <a:cubicBezTo>
                    <a:pt x="15" y="14"/>
                    <a:pt x="16" y="12"/>
                    <a:pt x="15" y="10"/>
                  </a:cubicBezTo>
                  <a:cubicBezTo>
                    <a:pt x="15" y="8"/>
                    <a:pt x="14" y="6"/>
                    <a:pt x="13" y="5"/>
                  </a:cubicBezTo>
                  <a:cubicBezTo>
                    <a:pt x="12" y="5"/>
                    <a:pt x="11" y="4"/>
                    <a:pt x="11" y="4"/>
                  </a:cubicBezTo>
                  <a:cubicBezTo>
                    <a:pt x="10" y="1"/>
                    <a:pt x="8" y="0"/>
                    <a:pt x="6" y="0"/>
                  </a:cubicBezTo>
                  <a:cubicBezTo>
                    <a:pt x="3" y="0"/>
                    <a:pt x="1" y="2"/>
                    <a:pt x="1" y="6"/>
                  </a:cubicBezTo>
                  <a:cubicBezTo>
                    <a:pt x="0" y="10"/>
                    <a:pt x="4" y="14"/>
                    <a:pt x="7" y="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5" name="Freeform 42"/>
            <p:cNvSpPr>
              <a:spLocks/>
            </p:cNvSpPr>
            <p:nvPr/>
          </p:nvSpPr>
          <p:spPr bwMode="auto">
            <a:xfrm>
              <a:off x="19049689" y="6760102"/>
              <a:ext cx="55397" cy="57864"/>
            </a:xfrm>
            <a:custGeom>
              <a:avLst/>
              <a:gdLst>
                <a:gd name="T0" fmla="*/ 6 w 10"/>
                <a:gd name="T1" fmla="*/ 0 h 12"/>
                <a:gd name="T2" fmla="*/ 5 w 10"/>
                <a:gd name="T3" fmla="*/ 0 h 12"/>
                <a:gd name="T4" fmla="*/ 2 w 10"/>
                <a:gd name="T5" fmla="*/ 2 h 12"/>
                <a:gd name="T6" fmla="*/ 1 w 10"/>
                <a:gd name="T7" fmla="*/ 9 h 12"/>
                <a:gd name="T8" fmla="*/ 1 w 10"/>
                <a:gd name="T9" fmla="*/ 11 h 12"/>
                <a:gd name="T10" fmla="*/ 3 w 10"/>
                <a:gd name="T11" fmla="*/ 11 h 12"/>
                <a:gd name="T12" fmla="*/ 5 w 10"/>
                <a:gd name="T13" fmla="*/ 12 h 12"/>
                <a:gd name="T14" fmla="*/ 10 w 10"/>
                <a:gd name="T15" fmla="*/ 6 h 12"/>
                <a:gd name="T16" fmla="*/ 6 w 10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0" h="12">
                  <a:moveTo>
                    <a:pt x="6" y="0"/>
                  </a:move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3" y="1"/>
                    <a:pt x="2" y="2"/>
                  </a:cubicBezTo>
                  <a:cubicBezTo>
                    <a:pt x="0" y="4"/>
                    <a:pt x="1" y="8"/>
                    <a:pt x="1" y="9"/>
                  </a:cubicBezTo>
                  <a:cubicBezTo>
                    <a:pt x="1" y="11"/>
                    <a:pt x="1" y="11"/>
                    <a:pt x="1" y="11"/>
                  </a:cubicBezTo>
                  <a:cubicBezTo>
                    <a:pt x="3" y="11"/>
                    <a:pt x="3" y="11"/>
                    <a:pt x="3" y="11"/>
                  </a:cubicBezTo>
                  <a:cubicBezTo>
                    <a:pt x="4" y="12"/>
                    <a:pt x="4" y="12"/>
                    <a:pt x="5" y="12"/>
                  </a:cubicBezTo>
                  <a:cubicBezTo>
                    <a:pt x="8" y="12"/>
                    <a:pt x="10" y="9"/>
                    <a:pt x="10" y="6"/>
                  </a:cubicBezTo>
                  <a:cubicBezTo>
                    <a:pt x="10" y="3"/>
                    <a:pt x="9" y="1"/>
                    <a:pt x="6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6" name="Freeform 43"/>
            <p:cNvSpPr>
              <a:spLocks/>
            </p:cNvSpPr>
            <p:nvPr/>
          </p:nvSpPr>
          <p:spPr bwMode="auto">
            <a:xfrm>
              <a:off x="19203570" y="7295808"/>
              <a:ext cx="207227" cy="182924"/>
            </a:xfrm>
            <a:custGeom>
              <a:avLst/>
              <a:gdLst>
                <a:gd name="T0" fmla="*/ 37 w 38"/>
                <a:gd name="T1" fmla="*/ 11 h 37"/>
                <a:gd name="T2" fmla="*/ 37 w 38"/>
                <a:gd name="T3" fmla="*/ 10 h 37"/>
                <a:gd name="T4" fmla="*/ 37 w 38"/>
                <a:gd name="T5" fmla="*/ 9 h 37"/>
                <a:gd name="T6" fmla="*/ 36 w 38"/>
                <a:gd name="T7" fmla="*/ 5 h 37"/>
                <a:gd name="T8" fmla="*/ 33 w 38"/>
                <a:gd name="T9" fmla="*/ 3 h 37"/>
                <a:gd name="T10" fmla="*/ 30 w 38"/>
                <a:gd name="T11" fmla="*/ 5 h 37"/>
                <a:gd name="T12" fmla="*/ 29 w 38"/>
                <a:gd name="T13" fmla="*/ 5 h 37"/>
                <a:gd name="T14" fmla="*/ 28 w 38"/>
                <a:gd name="T15" fmla="*/ 5 h 37"/>
                <a:gd name="T16" fmla="*/ 26 w 38"/>
                <a:gd name="T17" fmla="*/ 2 h 37"/>
                <a:gd name="T18" fmla="*/ 23 w 38"/>
                <a:gd name="T19" fmla="*/ 0 h 37"/>
                <a:gd name="T20" fmla="*/ 18 w 38"/>
                <a:gd name="T21" fmla="*/ 6 h 37"/>
                <a:gd name="T22" fmla="*/ 17 w 38"/>
                <a:gd name="T23" fmla="*/ 7 h 37"/>
                <a:gd name="T24" fmla="*/ 16 w 38"/>
                <a:gd name="T25" fmla="*/ 9 h 37"/>
                <a:gd name="T26" fmla="*/ 15 w 38"/>
                <a:gd name="T27" fmla="*/ 8 h 37"/>
                <a:gd name="T28" fmla="*/ 11 w 38"/>
                <a:gd name="T29" fmla="*/ 7 h 37"/>
                <a:gd name="T30" fmla="*/ 9 w 38"/>
                <a:gd name="T31" fmla="*/ 7 h 37"/>
                <a:gd name="T32" fmla="*/ 6 w 38"/>
                <a:gd name="T33" fmla="*/ 11 h 37"/>
                <a:gd name="T34" fmla="*/ 6 w 38"/>
                <a:gd name="T35" fmla="*/ 11 h 37"/>
                <a:gd name="T36" fmla="*/ 1 w 38"/>
                <a:gd name="T37" fmla="*/ 16 h 37"/>
                <a:gd name="T38" fmla="*/ 1 w 38"/>
                <a:gd name="T39" fmla="*/ 21 h 37"/>
                <a:gd name="T40" fmla="*/ 5 w 38"/>
                <a:gd name="T41" fmla="*/ 24 h 37"/>
                <a:gd name="T42" fmla="*/ 6 w 38"/>
                <a:gd name="T43" fmla="*/ 23 h 37"/>
                <a:gd name="T44" fmla="*/ 5 w 38"/>
                <a:gd name="T45" fmla="*/ 25 h 37"/>
                <a:gd name="T46" fmla="*/ 4 w 38"/>
                <a:gd name="T47" fmla="*/ 26 h 37"/>
                <a:gd name="T48" fmla="*/ 3 w 38"/>
                <a:gd name="T49" fmla="*/ 29 h 37"/>
                <a:gd name="T50" fmla="*/ 4 w 38"/>
                <a:gd name="T51" fmla="*/ 32 h 37"/>
                <a:gd name="T52" fmla="*/ 4 w 38"/>
                <a:gd name="T53" fmla="*/ 36 h 37"/>
                <a:gd name="T54" fmla="*/ 8 w 38"/>
                <a:gd name="T55" fmla="*/ 35 h 37"/>
                <a:gd name="T56" fmla="*/ 8 w 38"/>
                <a:gd name="T57" fmla="*/ 35 h 37"/>
                <a:gd name="T58" fmla="*/ 10 w 38"/>
                <a:gd name="T59" fmla="*/ 36 h 37"/>
                <a:gd name="T60" fmla="*/ 12 w 38"/>
                <a:gd name="T61" fmla="*/ 36 h 37"/>
                <a:gd name="T62" fmla="*/ 16 w 38"/>
                <a:gd name="T63" fmla="*/ 35 h 37"/>
                <a:gd name="T64" fmla="*/ 17 w 38"/>
                <a:gd name="T65" fmla="*/ 37 h 37"/>
                <a:gd name="T66" fmla="*/ 20 w 38"/>
                <a:gd name="T67" fmla="*/ 33 h 37"/>
                <a:gd name="T68" fmla="*/ 21 w 38"/>
                <a:gd name="T69" fmla="*/ 32 h 37"/>
                <a:gd name="T70" fmla="*/ 22 w 38"/>
                <a:gd name="T71" fmla="*/ 32 h 37"/>
                <a:gd name="T72" fmla="*/ 24 w 38"/>
                <a:gd name="T73" fmla="*/ 32 h 37"/>
                <a:gd name="T74" fmla="*/ 24 w 38"/>
                <a:gd name="T75" fmla="*/ 31 h 37"/>
                <a:gd name="T76" fmla="*/ 25 w 38"/>
                <a:gd name="T77" fmla="*/ 30 h 37"/>
                <a:gd name="T78" fmla="*/ 27 w 38"/>
                <a:gd name="T79" fmla="*/ 30 h 37"/>
                <a:gd name="T80" fmla="*/ 30 w 38"/>
                <a:gd name="T81" fmla="*/ 28 h 37"/>
                <a:gd name="T82" fmla="*/ 30 w 38"/>
                <a:gd name="T83" fmla="*/ 24 h 37"/>
                <a:gd name="T84" fmla="*/ 30 w 38"/>
                <a:gd name="T85" fmla="*/ 23 h 37"/>
                <a:gd name="T86" fmla="*/ 30 w 38"/>
                <a:gd name="T87" fmla="*/ 22 h 37"/>
                <a:gd name="T88" fmla="*/ 30 w 38"/>
                <a:gd name="T89" fmla="*/ 20 h 37"/>
                <a:gd name="T90" fmla="*/ 32 w 38"/>
                <a:gd name="T91" fmla="*/ 21 h 37"/>
                <a:gd name="T92" fmla="*/ 33 w 38"/>
                <a:gd name="T93" fmla="*/ 21 h 37"/>
                <a:gd name="T94" fmla="*/ 33 w 38"/>
                <a:gd name="T95" fmla="*/ 21 h 37"/>
                <a:gd name="T96" fmla="*/ 36 w 38"/>
                <a:gd name="T97" fmla="*/ 17 h 37"/>
                <a:gd name="T98" fmla="*/ 36 w 38"/>
                <a:gd name="T99" fmla="*/ 17 h 37"/>
                <a:gd name="T100" fmla="*/ 38 w 38"/>
                <a:gd name="T101" fmla="*/ 14 h 37"/>
                <a:gd name="T102" fmla="*/ 37 w 38"/>
                <a:gd name="T103" fmla="*/ 11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8" h="37">
                  <a:moveTo>
                    <a:pt x="37" y="11"/>
                  </a:moveTo>
                  <a:cubicBezTo>
                    <a:pt x="37" y="10"/>
                    <a:pt x="37" y="10"/>
                    <a:pt x="37" y="10"/>
                  </a:cubicBezTo>
                  <a:cubicBezTo>
                    <a:pt x="37" y="9"/>
                    <a:pt x="37" y="9"/>
                    <a:pt x="37" y="9"/>
                  </a:cubicBezTo>
                  <a:cubicBezTo>
                    <a:pt x="37" y="8"/>
                    <a:pt x="37" y="7"/>
                    <a:pt x="36" y="5"/>
                  </a:cubicBezTo>
                  <a:cubicBezTo>
                    <a:pt x="35" y="3"/>
                    <a:pt x="34" y="3"/>
                    <a:pt x="33" y="3"/>
                  </a:cubicBezTo>
                  <a:cubicBezTo>
                    <a:pt x="32" y="3"/>
                    <a:pt x="31" y="3"/>
                    <a:pt x="30" y="5"/>
                  </a:cubicBezTo>
                  <a:cubicBezTo>
                    <a:pt x="29" y="5"/>
                    <a:pt x="29" y="5"/>
                    <a:pt x="29" y="5"/>
                  </a:cubicBezTo>
                  <a:cubicBezTo>
                    <a:pt x="28" y="5"/>
                    <a:pt x="28" y="5"/>
                    <a:pt x="28" y="5"/>
                  </a:cubicBezTo>
                  <a:cubicBezTo>
                    <a:pt x="28" y="4"/>
                    <a:pt x="27" y="3"/>
                    <a:pt x="26" y="2"/>
                  </a:cubicBezTo>
                  <a:cubicBezTo>
                    <a:pt x="25" y="1"/>
                    <a:pt x="24" y="0"/>
                    <a:pt x="23" y="0"/>
                  </a:cubicBezTo>
                  <a:cubicBezTo>
                    <a:pt x="20" y="0"/>
                    <a:pt x="19" y="4"/>
                    <a:pt x="18" y="6"/>
                  </a:cubicBezTo>
                  <a:cubicBezTo>
                    <a:pt x="18" y="6"/>
                    <a:pt x="18" y="6"/>
                    <a:pt x="17" y="7"/>
                  </a:cubicBezTo>
                  <a:cubicBezTo>
                    <a:pt x="17" y="7"/>
                    <a:pt x="16" y="8"/>
                    <a:pt x="16" y="9"/>
                  </a:cubicBezTo>
                  <a:cubicBezTo>
                    <a:pt x="16" y="9"/>
                    <a:pt x="16" y="9"/>
                    <a:pt x="15" y="8"/>
                  </a:cubicBezTo>
                  <a:cubicBezTo>
                    <a:pt x="14" y="7"/>
                    <a:pt x="13" y="7"/>
                    <a:pt x="11" y="7"/>
                  </a:cubicBezTo>
                  <a:cubicBezTo>
                    <a:pt x="11" y="7"/>
                    <a:pt x="10" y="7"/>
                    <a:pt x="9" y="7"/>
                  </a:cubicBezTo>
                  <a:cubicBezTo>
                    <a:pt x="7" y="8"/>
                    <a:pt x="6" y="10"/>
                    <a:pt x="6" y="11"/>
                  </a:cubicBezTo>
                  <a:cubicBezTo>
                    <a:pt x="6" y="11"/>
                    <a:pt x="6" y="11"/>
                    <a:pt x="6" y="11"/>
                  </a:cubicBezTo>
                  <a:cubicBezTo>
                    <a:pt x="4" y="12"/>
                    <a:pt x="1" y="13"/>
                    <a:pt x="1" y="16"/>
                  </a:cubicBezTo>
                  <a:cubicBezTo>
                    <a:pt x="0" y="18"/>
                    <a:pt x="0" y="20"/>
                    <a:pt x="1" y="21"/>
                  </a:cubicBezTo>
                  <a:cubicBezTo>
                    <a:pt x="2" y="23"/>
                    <a:pt x="3" y="24"/>
                    <a:pt x="5" y="24"/>
                  </a:cubicBezTo>
                  <a:cubicBezTo>
                    <a:pt x="5" y="24"/>
                    <a:pt x="5" y="23"/>
                    <a:pt x="6" y="23"/>
                  </a:cubicBezTo>
                  <a:cubicBezTo>
                    <a:pt x="5" y="24"/>
                    <a:pt x="5" y="25"/>
                    <a:pt x="5" y="25"/>
                  </a:cubicBezTo>
                  <a:cubicBezTo>
                    <a:pt x="5" y="25"/>
                    <a:pt x="5" y="25"/>
                    <a:pt x="4" y="26"/>
                  </a:cubicBezTo>
                  <a:cubicBezTo>
                    <a:pt x="4" y="27"/>
                    <a:pt x="3" y="28"/>
                    <a:pt x="3" y="29"/>
                  </a:cubicBezTo>
                  <a:cubicBezTo>
                    <a:pt x="3" y="31"/>
                    <a:pt x="4" y="31"/>
                    <a:pt x="4" y="32"/>
                  </a:cubicBezTo>
                  <a:cubicBezTo>
                    <a:pt x="4" y="36"/>
                    <a:pt x="4" y="36"/>
                    <a:pt x="4" y="36"/>
                  </a:cubicBezTo>
                  <a:cubicBezTo>
                    <a:pt x="4" y="36"/>
                    <a:pt x="8" y="35"/>
                    <a:pt x="8" y="35"/>
                  </a:cubicBezTo>
                  <a:cubicBezTo>
                    <a:pt x="8" y="35"/>
                    <a:pt x="8" y="35"/>
                    <a:pt x="8" y="35"/>
                  </a:cubicBezTo>
                  <a:cubicBezTo>
                    <a:pt x="10" y="36"/>
                    <a:pt x="10" y="36"/>
                    <a:pt x="10" y="36"/>
                  </a:cubicBezTo>
                  <a:cubicBezTo>
                    <a:pt x="11" y="36"/>
                    <a:pt x="12" y="36"/>
                    <a:pt x="12" y="36"/>
                  </a:cubicBezTo>
                  <a:cubicBezTo>
                    <a:pt x="14" y="36"/>
                    <a:pt x="15" y="36"/>
                    <a:pt x="16" y="35"/>
                  </a:cubicBezTo>
                  <a:cubicBezTo>
                    <a:pt x="17" y="37"/>
                    <a:pt x="17" y="37"/>
                    <a:pt x="17" y="37"/>
                  </a:cubicBezTo>
                  <a:cubicBezTo>
                    <a:pt x="20" y="33"/>
                    <a:pt x="20" y="33"/>
                    <a:pt x="20" y="33"/>
                  </a:cubicBezTo>
                  <a:cubicBezTo>
                    <a:pt x="20" y="33"/>
                    <a:pt x="21" y="33"/>
                    <a:pt x="21" y="32"/>
                  </a:cubicBezTo>
                  <a:cubicBezTo>
                    <a:pt x="21" y="32"/>
                    <a:pt x="22" y="32"/>
                    <a:pt x="22" y="32"/>
                  </a:cubicBezTo>
                  <a:cubicBezTo>
                    <a:pt x="24" y="32"/>
                    <a:pt x="24" y="32"/>
                    <a:pt x="24" y="32"/>
                  </a:cubicBezTo>
                  <a:cubicBezTo>
                    <a:pt x="24" y="31"/>
                    <a:pt x="24" y="31"/>
                    <a:pt x="24" y="31"/>
                  </a:cubicBezTo>
                  <a:cubicBezTo>
                    <a:pt x="25" y="31"/>
                    <a:pt x="25" y="30"/>
                    <a:pt x="25" y="30"/>
                  </a:cubicBezTo>
                  <a:cubicBezTo>
                    <a:pt x="26" y="30"/>
                    <a:pt x="26" y="30"/>
                    <a:pt x="27" y="30"/>
                  </a:cubicBezTo>
                  <a:cubicBezTo>
                    <a:pt x="28" y="30"/>
                    <a:pt x="29" y="29"/>
                    <a:pt x="30" y="28"/>
                  </a:cubicBezTo>
                  <a:cubicBezTo>
                    <a:pt x="31" y="26"/>
                    <a:pt x="30" y="25"/>
                    <a:pt x="30" y="24"/>
                  </a:cubicBezTo>
                  <a:cubicBezTo>
                    <a:pt x="30" y="24"/>
                    <a:pt x="30" y="23"/>
                    <a:pt x="30" y="23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0" y="21"/>
                    <a:pt x="30" y="21"/>
                    <a:pt x="30" y="20"/>
                  </a:cubicBezTo>
                  <a:cubicBezTo>
                    <a:pt x="30" y="21"/>
                    <a:pt x="31" y="21"/>
                    <a:pt x="32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3" y="21"/>
                    <a:pt x="33" y="21"/>
                    <a:pt x="33" y="21"/>
                  </a:cubicBezTo>
                  <a:cubicBezTo>
                    <a:pt x="34" y="21"/>
                    <a:pt x="36" y="20"/>
                    <a:pt x="36" y="17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7" y="16"/>
                    <a:pt x="37" y="15"/>
                    <a:pt x="38" y="14"/>
                  </a:cubicBezTo>
                  <a:cubicBezTo>
                    <a:pt x="38" y="13"/>
                    <a:pt x="38" y="12"/>
                    <a:pt x="37" y="1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7" name="Freeform 44"/>
            <p:cNvSpPr>
              <a:spLocks/>
            </p:cNvSpPr>
            <p:nvPr/>
          </p:nvSpPr>
          <p:spPr bwMode="auto">
            <a:xfrm>
              <a:off x="19197415" y="7116617"/>
              <a:ext cx="49242" cy="44798"/>
            </a:xfrm>
            <a:custGeom>
              <a:avLst/>
              <a:gdLst>
                <a:gd name="T0" fmla="*/ 5 w 9"/>
                <a:gd name="T1" fmla="*/ 9 h 9"/>
                <a:gd name="T2" fmla="*/ 7 w 9"/>
                <a:gd name="T3" fmla="*/ 8 h 9"/>
                <a:gd name="T4" fmla="*/ 9 w 9"/>
                <a:gd name="T5" fmla="*/ 3 h 9"/>
                <a:gd name="T6" fmla="*/ 5 w 9"/>
                <a:gd name="T7" fmla="*/ 0 h 9"/>
                <a:gd name="T8" fmla="*/ 5 w 9"/>
                <a:gd name="T9" fmla="*/ 0 h 9"/>
                <a:gd name="T10" fmla="*/ 2 w 9"/>
                <a:gd name="T11" fmla="*/ 1 h 9"/>
                <a:gd name="T12" fmla="*/ 1 w 9"/>
                <a:gd name="T13" fmla="*/ 6 h 9"/>
                <a:gd name="T14" fmla="*/ 5 w 9"/>
                <a:gd name="T15" fmla="*/ 9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" h="9">
                  <a:moveTo>
                    <a:pt x="5" y="9"/>
                  </a:moveTo>
                  <a:cubicBezTo>
                    <a:pt x="5" y="9"/>
                    <a:pt x="6" y="9"/>
                    <a:pt x="7" y="8"/>
                  </a:cubicBezTo>
                  <a:cubicBezTo>
                    <a:pt x="9" y="7"/>
                    <a:pt x="9" y="4"/>
                    <a:pt x="9" y="3"/>
                  </a:cubicBezTo>
                  <a:cubicBezTo>
                    <a:pt x="8" y="1"/>
                    <a:pt x="7" y="0"/>
                    <a:pt x="5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4" y="0"/>
                    <a:pt x="2" y="0"/>
                    <a:pt x="2" y="1"/>
                  </a:cubicBezTo>
                  <a:cubicBezTo>
                    <a:pt x="1" y="3"/>
                    <a:pt x="0" y="4"/>
                    <a:pt x="1" y="6"/>
                  </a:cubicBezTo>
                  <a:cubicBezTo>
                    <a:pt x="1" y="8"/>
                    <a:pt x="3" y="9"/>
                    <a:pt x="5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8" name="Freeform 45"/>
            <p:cNvSpPr>
              <a:spLocks/>
            </p:cNvSpPr>
            <p:nvPr/>
          </p:nvSpPr>
          <p:spPr bwMode="auto">
            <a:xfrm>
              <a:off x="19252812" y="7260343"/>
              <a:ext cx="47190" cy="50397"/>
            </a:xfrm>
            <a:custGeom>
              <a:avLst/>
              <a:gdLst>
                <a:gd name="T0" fmla="*/ 2 w 9"/>
                <a:gd name="T1" fmla="*/ 10 h 10"/>
                <a:gd name="T2" fmla="*/ 3 w 9"/>
                <a:gd name="T3" fmla="*/ 10 h 10"/>
                <a:gd name="T4" fmla="*/ 4 w 9"/>
                <a:gd name="T5" fmla="*/ 10 h 10"/>
                <a:gd name="T6" fmla="*/ 8 w 9"/>
                <a:gd name="T7" fmla="*/ 8 h 10"/>
                <a:gd name="T8" fmla="*/ 9 w 9"/>
                <a:gd name="T9" fmla="*/ 4 h 10"/>
                <a:gd name="T10" fmla="*/ 5 w 9"/>
                <a:gd name="T11" fmla="*/ 0 h 10"/>
                <a:gd name="T12" fmla="*/ 0 w 9"/>
                <a:gd name="T13" fmla="*/ 3 h 10"/>
                <a:gd name="T14" fmla="*/ 1 w 9"/>
                <a:gd name="T15" fmla="*/ 8 h 10"/>
                <a:gd name="T16" fmla="*/ 2 w 9"/>
                <a:gd name="T17" fmla="*/ 10 h 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" h="10">
                  <a:moveTo>
                    <a:pt x="2" y="10"/>
                  </a:moveTo>
                  <a:cubicBezTo>
                    <a:pt x="3" y="10"/>
                    <a:pt x="3" y="10"/>
                    <a:pt x="3" y="10"/>
                  </a:cubicBezTo>
                  <a:cubicBezTo>
                    <a:pt x="4" y="10"/>
                    <a:pt x="4" y="10"/>
                    <a:pt x="4" y="10"/>
                  </a:cubicBezTo>
                  <a:cubicBezTo>
                    <a:pt x="5" y="10"/>
                    <a:pt x="7" y="9"/>
                    <a:pt x="8" y="8"/>
                  </a:cubicBezTo>
                  <a:cubicBezTo>
                    <a:pt x="9" y="7"/>
                    <a:pt x="9" y="6"/>
                    <a:pt x="9" y="4"/>
                  </a:cubicBezTo>
                  <a:cubicBezTo>
                    <a:pt x="9" y="2"/>
                    <a:pt x="7" y="0"/>
                    <a:pt x="5" y="0"/>
                  </a:cubicBezTo>
                  <a:cubicBezTo>
                    <a:pt x="3" y="0"/>
                    <a:pt x="1" y="2"/>
                    <a:pt x="0" y="3"/>
                  </a:cubicBezTo>
                  <a:cubicBezTo>
                    <a:pt x="0" y="5"/>
                    <a:pt x="0" y="7"/>
                    <a:pt x="1" y="8"/>
                  </a:cubicBezTo>
                  <a:lnTo>
                    <a:pt x="2" y="10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09" name="Freeform 46"/>
            <p:cNvSpPr>
              <a:spLocks/>
            </p:cNvSpPr>
            <p:nvPr/>
          </p:nvSpPr>
          <p:spPr bwMode="auto">
            <a:xfrm>
              <a:off x="19072258" y="7964040"/>
              <a:ext cx="207227" cy="113861"/>
            </a:xfrm>
            <a:custGeom>
              <a:avLst/>
              <a:gdLst>
                <a:gd name="T0" fmla="*/ 18 w 38"/>
                <a:gd name="T1" fmla="*/ 1 h 23"/>
                <a:gd name="T2" fmla="*/ 17 w 38"/>
                <a:gd name="T3" fmla="*/ 0 h 23"/>
                <a:gd name="T4" fmla="*/ 1 w 38"/>
                <a:gd name="T5" fmla="*/ 9 h 23"/>
                <a:gd name="T6" fmla="*/ 2 w 38"/>
                <a:gd name="T7" fmla="*/ 16 h 23"/>
                <a:gd name="T8" fmla="*/ 13 w 38"/>
                <a:gd name="T9" fmla="*/ 19 h 23"/>
                <a:gd name="T10" fmla="*/ 17 w 38"/>
                <a:gd name="T11" fmla="*/ 20 h 23"/>
                <a:gd name="T12" fmla="*/ 18 w 38"/>
                <a:gd name="T13" fmla="*/ 21 h 23"/>
                <a:gd name="T14" fmla="*/ 31 w 38"/>
                <a:gd name="T15" fmla="*/ 23 h 23"/>
                <a:gd name="T16" fmla="*/ 36 w 38"/>
                <a:gd name="T17" fmla="*/ 22 h 23"/>
                <a:gd name="T18" fmla="*/ 38 w 38"/>
                <a:gd name="T19" fmla="*/ 22 h 23"/>
                <a:gd name="T20" fmla="*/ 38 w 38"/>
                <a:gd name="T21" fmla="*/ 19 h 23"/>
                <a:gd name="T22" fmla="*/ 18 w 38"/>
                <a:gd name="T23" fmla="*/ 1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38" h="23">
                  <a:moveTo>
                    <a:pt x="18" y="1"/>
                  </a:moveTo>
                  <a:cubicBezTo>
                    <a:pt x="18" y="1"/>
                    <a:pt x="18" y="0"/>
                    <a:pt x="17" y="0"/>
                  </a:cubicBezTo>
                  <a:cubicBezTo>
                    <a:pt x="13" y="0"/>
                    <a:pt x="3" y="4"/>
                    <a:pt x="1" y="9"/>
                  </a:cubicBezTo>
                  <a:cubicBezTo>
                    <a:pt x="0" y="11"/>
                    <a:pt x="0" y="14"/>
                    <a:pt x="2" y="16"/>
                  </a:cubicBezTo>
                  <a:cubicBezTo>
                    <a:pt x="4" y="18"/>
                    <a:pt x="8" y="18"/>
                    <a:pt x="13" y="19"/>
                  </a:cubicBezTo>
                  <a:cubicBezTo>
                    <a:pt x="15" y="20"/>
                    <a:pt x="16" y="20"/>
                    <a:pt x="17" y="20"/>
                  </a:cubicBezTo>
                  <a:cubicBezTo>
                    <a:pt x="18" y="21"/>
                    <a:pt x="18" y="21"/>
                    <a:pt x="18" y="21"/>
                  </a:cubicBezTo>
                  <a:cubicBezTo>
                    <a:pt x="22" y="22"/>
                    <a:pt x="26" y="23"/>
                    <a:pt x="31" y="23"/>
                  </a:cubicBezTo>
                  <a:cubicBezTo>
                    <a:pt x="33" y="23"/>
                    <a:pt x="34" y="23"/>
                    <a:pt x="36" y="22"/>
                  </a:cubicBezTo>
                  <a:cubicBezTo>
                    <a:pt x="38" y="22"/>
                    <a:pt x="38" y="22"/>
                    <a:pt x="38" y="22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10"/>
                    <a:pt x="26" y="2"/>
                    <a:pt x="18" y="1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0" name="Freeform 47"/>
            <p:cNvSpPr>
              <a:spLocks/>
            </p:cNvSpPr>
            <p:nvPr/>
          </p:nvSpPr>
          <p:spPr bwMode="auto">
            <a:xfrm>
              <a:off x="18641391" y="6125469"/>
              <a:ext cx="223641" cy="197856"/>
            </a:xfrm>
            <a:custGeom>
              <a:avLst/>
              <a:gdLst>
                <a:gd name="T0" fmla="*/ 33 w 41"/>
                <a:gd name="T1" fmla="*/ 0 h 40"/>
                <a:gd name="T2" fmla="*/ 24 w 41"/>
                <a:gd name="T3" fmla="*/ 3 h 40"/>
                <a:gd name="T4" fmla="*/ 19 w 41"/>
                <a:gd name="T5" fmla="*/ 5 h 40"/>
                <a:gd name="T6" fmla="*/ 18 w 41"/>
                <a:gd name="T7" fmla="*/ 5 h 40"/>
                <a:gd name="T8" fmla="*/ 17 w 41"/>
                <a:gd name="T9" fmla="*/ 5 h 40"/>
                <a:gd name="T10" fmla="*/ 15 w 41"/>
                <a:gd name="T11" fmla="*/ 5 h 40"/>
                <a:gd name="T12" fmla="*/ 10 w 41"/>
                <a:gd name="T13" fmla="*/ 7 h 40"/>
                <a:gd name="T14" fmla="*/ 4 w 41"/>
                <a:gd name="T15" fmla="*/ 15 h 40"/>
                <a:gd name="T16" fmla="*/ 4 w 41"/>
                <a:gd name="T17" fmla="*/ 17 h 40"/>
                <a:gd name="T18" fmla="*/ 2 w 41"/>
                <a:gd name="T19" fmla="*/ 29 h 40"/>
                <a:gd name="T20" fmla="*/ 3 w 41"/>
                <a:gd name="T21" fmla="*/ 31 h 40"/>
                <a:gd name="T22" fmla="*/ 10 w 41"/>
                <a:gd name="T23" fmla="*/ 40 h 40"/>
                <a:gd name="T24" fmla="*/ 10 w 41"/>
                <a:gd name="T25" fmla="*/ 40 h 40"/>
                <a:gd name="T26" fmla="*/ 14 w 41"/>
                <a:gd name="T27" fmla="*/ 37 h 40"/>
                <a:gd name="T28" fmla="*/ 15 w 41"/>
                <a:gd name="T29" fmla="*/ 37 h 40"/>
                <a:gd name="T30" fmla="*/ 19 w 41"/>
                <a:gd name="T31" fmla="*/ 35 h 40"/>
                <a:gd name="T32" fmla="*/ 29 w 41"/>
                <a:gd name="T33" fmla="*/ 28 h 40"/>
                <a:gd name="T34" fmla="*/ 31 w 41"/>
                <a:gd name="T35" fmla="*/ 25 h 40"/>
                <a:gd name="T36" fmla="*/ 35 w 41"/>
                <a:gd name="T37" fmla="*/ 19 h 40"/>
                <a:gd name="T38" fmla="*/ 40 w 41"/>
                <a:gd name="T39" fmla="*/ 6 h 40"/>
                <a:gd name="T40" fmla="*/ 33 w 41"/>
                <a:gd name="T41" fmla="*/ 0 h 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1" h="40">
                  <a:moveTo>
                    <a:pt x="33" y="0"/>
                  </a:moveTo>
                  <a:cubicBezTo>
                    <a:pt x="30" y="0"/>
                    <a:pt x="27" y="1"/>
                    <a:pt x="24" y="3"/>
                  </a:cubicBezTo>
                  <a:cubicBezTo>
                    <a:pt x="22" y="4"/>
                    <a:pt x="20" y="5"/>
                    <a:pt x="19" y="5"/>
                  </a:cubicBezTo>
                  <a:cubicBezTo>
                    <a:pt x="19" y="5"/>
                    <a:pt x="19" y="5"/>
                    <a:pt x="18" y="5"/>
                  </a:cubicBezTo>
                  <a:cubicBezTo>
                    <a:pt x="18" y="5"/>
                    <a:pt x="17" y="5"/>
                    <a:pt x="17" y="5"/>
                  </a:cubicBezTo>
                  <a:cubicBezTo>
                    <a:pt x="16" y="5"/>
                    <a:pt x="15" y="5"/>
                    <a:pt x="15" y="5"/>
                  </a:cubicBezTo>
                  <a:cubicBezTo>
                    <a:pt x="13" y="5"/>
                    <a:pt x="11" y="5"/>
                    <a:pt x="10" y="7"/>
                  </a:cubicBezTo>
                  <a:cubicBezTo>
                    <a:pt x="7" y="9"/>
                    <a:pt x="5" y="12"/>
                    <a:pt x="4" y="15"/>
                  </a:cubicBezTo>
                  <a:cubicBezTo>
                    <a:pt x="4" y="16"/>
                    <a:pt x="4" y="17"/>
                    <a:pt x="4" y="17"/>
                  </a:cubicBezTo>
                  <a:cubicBezTo>
                    <a:pt x="2" y="21"/>
                    <a:pt x="0" y="25"/>
                    <a:pt x="2" y="29"/>
                  </a:cubicBezTo>
                  <a:cubicBezTo>
                    <a:pt x="2" y="30"/>
                    <a:pt x="2" y="30"/>
                    <a:pt x="3" y="31"/>
                  </a:cubicBezTo>
                  <a:cubicBezTo>
                    <a:pt x="3" y="34"/>
                    <a:pt x="5" y="40"/>
                    <a:pt x="10" y="40"/>
                  </a:cubicBezTo>
                  <a:cubicBezTo>
                    <a:pt x="10" y="40"/>
                    <a:pt x="10" y="40"/>
                    <a:pt x="10" y="40"/>
                  </a:cubicBezTo>
                  <a:cubicBezTo>
                    <a:pt x="12" y="39"/>
                    <a:pt x="14" y="38"/>
                    <a:pt x="14" y="37"/>
                  </a:cubicBezTo>
                  <a:cubicBezTo>
                    <a:pt x="14" y="37"/>
                    <a:pt x="14" y="37"/>
                    <a:pt x="15" y="37"/>
                  </a:cubicBezTo>
                  <a:cubicBezTo>
                    <a:pt x="16" y="36"/>
                    <a:pt x="17" y="36"/>
                    <a:pt x="19" y="35"/>
                  </a:cubicBezTo>
                  <a:cubicBezTo>
                    <a:pt x="23" y="34"/>
                    <a:pt x="26" y="32"/>
                    <a:pt x="29" y="28"/>
                  </a:cubicBezTo>
                  <a:cubicBezTo>
                    <a:pt x="29" y="27"/>
                    <a:pt x="30" y="26"/>
                    <a:pt x="31" y="25"/>
                  </a:cubicBezTo>
                  <a:cubicBezTo>
                    <a:pt x="32" y="23"/>
                    <a:pt x="34" y="21"/>
                    <a:pt x="35" y="19"/>
                  </a:cubicBezTo>
                  <a:cubicBezTo>
                    <a:pt x="37" y="16"/>
                    <a:pt x="41" y="12"/>
                    <a:pt x="40" y="6"/>
                  </a:cubicBezTo>
                  <a:cubicBezTo>
                    <a:pt x="39" y="0"/>
                    <a:pt x="35" y="0"/>
                    <a:pt x="33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1" name="Freeform 48"/>
            <p:cNvSpPr>
              <a:spLocks/>
            </p:cNvSpPr>
            <p:nvPr/>
          </p:nvSpPr>
          <p:spPr bwMode="auto">
            <a:xfrm>
              <a:off x="19000447" y="6194532"/>
              <a:ext cx="141571" cy="182924"/>
            </a:xfrm>
            <a:custGeom>
              <a:avLst/>
              <a:gdLst>
                <a:gd name="T0" fmla="*/ 15 w 26"/>
                <a:gd name="T1" fmla="*/ 37 h 37"/>
                <a:gd name="T2" fmla="*/ 18 w 26"/>
                <a:gd name="T3" fmla="*/ 36 h 37"/>
                <a:gd name="T4" fmla="*/ 21 w 26"/>
                <a:gd name="T5" fmla="*/ 29 h 37"/>
                <a:gd name="T6" fmla="*/ 21 w 26"/>
                <a:gd name="T7" fmla="*/ 28 h 37"/>
                <a:gd name="T8" fmla="*/ 24 w 26"/>
                <a:gd name="T9" fmla="*/ 20 h 37"/>
                <a:gd name="T10" fmla="*/ 19 w 26"/>
                <a:gd name="T11" fmla="*/ 2 h 37"/>
                <a:gd name="T12" fmla="*/ 14 w 26"/>
                <a:gd name="T13" fmla="*/ 0 h 37"/>
                <a:gd name="T14" fmla="*/ 3 w 26"/>
                <a:gd name="T15" fmla="*/ 9 h 37"/>
                <a:gd name="T16" fmla="*/ 2 w 26"/>
                <a:gd name="T17" fmla="*/ 27 h 37"/>
                <a:gd name="T18" fmla="*/ 15 w 26"/>
                <a:gd name="T19" fmla="*/ 37 h 37"/>
                <a:gd name="T20" fmla="*/ 15 w 26"/>
                <a:gd name="T21" fmla="*/ 37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6" h="37">
                  <a:moveTo>
                    <a:pt x="15" y="37"/>
                  </a:moveTo>
                  <a:cubicBezTo>
                    <a:pt x="16" y="37"/>
                    <a:pt x="17" y="36"/>
                    <a:pt x="18" y="36"/>
                  </a:cubicBezTo>
                  <a:cubicBezTo>
                    <a:pt x="21" y="35"/>
                    <a:pt x="21" y="31"/>
                    <a:pt x="21" y="29"/>
                  </a:cubicBezTo>
                  <a:cubicBezTo>
                    <a:pt x="21" y="29"/>
                    <a:pt x="21" y="28"/>
                    <a:pt x="21" y="28"/>
                  </a:cubicBezTo>
                  <a:cubicBezTo>
                    <a:pt x="22" y="25"/>
                    <a:pt x="23" y="23"/>
                    <a:pt x="24" y="20"/>
                  </a:cubicBezTo>
                  <a:cubicBezTo>
                    <a:pt x="26" y="14"/>
                    <a:pt x="25" y="6"/>
                    <a:pt x="19" y="2"/>
                  </a:cubicBezTo>
                  <a:cubicBezTo>
                    <a:pt x="17" y="1"/>
                    <a:pt x="16" y="0"/>
                    <a:pt x="14" y="0"/>
                  </a:cubicBezTo>
                  <a:cubicBezTo>
                    <a:pt x="10" y="0"/>
                    <a:pt x="6" y="4"/>
                    <a:pt x="3" y="9"/>
                  </a:cubicBezTo>
                  <a:cubicBezTo>
                    <a:pt x="0" y="15"/>
                    <a:pt x="0" y="21"/>
                    <a:pt x="2" y="27"/>
                  </a:cubicBezTo>
                  <a:cubicBezTo>
                    <a:pt x="4" y="30"/>
                    <a:pt x="9" y="37"/>
                    <a:pt x="15" y="37"/>
                  </a:cubicBezTo>
                  <a:cubicBezTo>
                    <a:pt x="15" y="37"/>
                    <a:pt x="15" y="37"/>
                    <a:pt x="15" y="3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2" name="Freeform 49"/>
            <p:cNvSpPr>
              <a:spLocks/>
            </p:cNvSpPr>
            <p:nvPr/>
          </p:nvSpPr>
          <p:spPr bwMode="auto">
            <a:xfrm>
              <a:off x="19066103" y="6685440"/>
              <a:ext cx="75915" cy="89595"/>
            </a:xfrm>
            <a:custGeom>
              <a:avLst/>
              <a:gdLst>
                <a:gd name="T0" fmla="*/ 13 w 14"/>
                <a:gd name="T1" fmla="*/ 2 h 18"/>
                <a:gd name="T2" fmla="*/ 9 w 14"/>
                <a:gd name="T3" fmla="*/ 0 h 18"/>
                <a:gd name="T4" fmla="*/ 7 w 14"/>
                <a:gd name="T5" fmla="*/ 1 h 18"/>
                <a:gd name="T6" fmla="*/ 3 w 14"/>
                <a:gd name="T7" fmla="*/ 8 h 18"/>
                <a:gd name="T8" fmla="*/ 3 w 14"/>
                <a:gd name="T9" fmla="*/ 8 h 18"/>
                <a:gd name="T10" fmla="*/ 3 w 14"/>
                <a:gd name="T11" fmla="*/ 9 h 18"/>
                <a:gd name="T12" fmla="*/ 0 w 14"/>
                <a:gd name="T13" fmla="*/ 13 h 18"/>
                <a:gd name="T14" fmla="*/ 1 w 14"/>
                <a:gd name="T15" fmla="*/ 16 h 18"/>
                <a:gd name="T16" fmla="*/ 4 w 14"/>
                <a:gd name="T17" fmla="*/ 18 h 18"/>
                <a:gd name="T18" fmla="*/ 5 w 14"/>
                <a:gd name="T19" fmla="*/ 18 h 18"/>
                <a:gd name="T20" fmla="*/ 9 w 14"/>
                <a:gd name="T21" fmla="*/ 14 h 18"/>
                <a:gd name="T22" fmla="*/ 10 w 14"/>
                <a:gd name="T23" fmla="*/ 13 h 18"/>
                <a:gd name="T24" fmla="*/ 12 w 14"/>
                <a:gd name="T25" fmla="*/ 10 h 18"/>
                <a:gd name="T26" fmla="*/ 13 w 14"/>
                <a:gd name="T27" fmla="*/ 2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14" h="18">
                  <a:moveTo>
                    <a:pt x="13" y="2"/>
                  </a:moveTo>
                  <a:cubicBezTo>
                    <a:pt x="12" y="1"/>
                    <a:pt x="11" y="0"/>
                    <a:pt x="9" y="0"/>
                  </a:cubicBezTo>
                  <a:cubicBezTo>
                    <a:pt x="8" y="0"/>
                    <a:pt x="8" y="0"/>
                    <a:pt x="7" y="1"/>
                  </a:cubicBezTo>
                  <a:cubicBezTo>
                    <a:pt x="4" y="2"/>
                    <a:pt x="4" y="5"/>
                    <a:pt x="3" y="8"/>
                  </a:cubicBezTo>
                  <a:cubicBezTo>
                    <a:pt x="3" y="8"/>
                    <a:pt x="3" y="8"/>
                    <a:pt x="3" y="8"/>
                  </a:cubicBezTo>
                  <a:cubicBezTo>
                    <a:pt x="3" y="8"/>
                    <a:pt x="3" y="9"/>
                    <a:pt x="3" y="9"/>
                  </a:cubicBezTo>
                  <a:cubicBezTo>
                    <a:pt x="2" y="9"/>
                    <a:pt x="0" y="11"/>
                    <a:pt x="0" y="13"/>
                  </a:cubicBezTo>
                  <a:cubicBezTo>
                    <a:pt x="0" y="14"/>
                    <a:pt x="0" y="15"/>
                    <a:pt x="1" y="16"/>
                  </a:cubicBezTo>
                  <a:cubicBezTo>
                    <a:pt x="2" y="17"/>
                    <a:pt x="3" y="18"/>
                    <a:pt x="4" y="18"/>
                  </a:cubicBezTo>
                  <a:cubicBezTo>
                    <a:pt x="5" y="18"/>
                    <a:pt x="5" y="18"/>
                    <a:pt x="5" y="18"/>
                  </a:cubicBezTo>
                  <a:cubicBezTo>
                    <a:pt x="8" y="17"/>
                    <a:pt x="8" y="15"/>
                    <a:pt x="9" y="14"/>
                  </a:cubicBezTo>
                  <a:cubicBezTo>
                    <a:pt x="9" y="13"/>
                    <a:pt x="9" y="13"/>
                    <a:pt x="10" y="13"/>
                  </a:cubicBezTo>
                  <a:cubicBezTo>
                    <a:pt x="11" y="12"/>
                    <a:pt x="12" y="11"/>
                    <a:pt x="12" y="10"/>
                  </a:cubicBezTo>
                  <a:cubicBezTo>
                    <a:pt x="13" y="8"/>
                    <a:pt x="14" y="5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3" name="Freeform 50"/>
            <p:cNvSpPr>
              <a:spLocks/>
            </p:cNvSpPr>
            <p:nvPr/>
          </p:nvSpPr>
          <p:spPr bwMode="auto">
            <a:xfrm>
              <a:off x="13497655" y="7577660"/>
              <a:ext cx="32828" cy="59730"/>
            </a:xfrm>
            <a:custGeom>
              <a:avLst/>
              <a:gdLst>
                <a:gd name="T0" fmla="*/ 4 w 6"/>
                <a:gd name="T1" fmla="*/ 5 h 12"/>
                <a:gd name="T2" fmla="*/ 3 w 6"/>
                <a:gd name="T3" fmla="*/ 2 h 12"/>
                <a:gd name="T4" fmla="*/ 1 w 6"/>
                <a:gd name="T5" fmla="*/ 5 h 12"/>
                <a:gd name="T6" fmla="*/ 2 w 6"/>
                <a:gd name="T7" fmla="*/ 7 h 12"/>
                <a:gd name="T8" fmla="*/ 5 w 6"/>
                <a:gd name="T9" fmla="*/ 11 h 12"/>
                <a:gd name="T10" fmla="*/ 5 w 6"/>
                <a:gd name="T11" fmla="*/ 6 h 12"/>
                <a:gd name="T12" fmla="*/ 4 w 6"/>
                <a:gd name="T13" fmla="*/ 5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6" h="12">
                  <a:moveTo>
                    <a:pt x="4" y="5"/>
                  </a:moveTo>
                  <a:cubicBezTo>
                    <a:pt x="4" y="4"/>
                    <a:pt x="4" y="2"/>
                    <a:pt x="3" y="2"/>
                  </a:cubicBezTo>
                  <a:cubicBezTo>
                    <a:pt x="0" y="0"/>
                    <a:pt x="0" y="3"/>
                    <a:pt x="1" y="5"/>
                  </a:cubicBezTo>
                  <a:cubicBezTo>
                    <a:pt x="1" y="6"/>
                    <a:pt x="2" y="6"/>
                    <a:pt x="2" y="7"/>
                  </a:cubicBezTo>
                  <a:cubicBezTo>
                    <a:pt x="3" y="8"/>
                    <a:pt x="3" y="12"/>
                    <a:pt x="5" y="11"/>
                  </a:cubicBezTo>
                  <a:cubicBezTo>
                    <a:pt x="6" y="10"/>
                    <a:pt x="5" y="8"/>
                    <a:pt x="5" y="6"/>
                  </a:cubicBezTo>
                  <a:cubicBezTo>
                    <a:pt x="4" y="6"/>
                    <a:pt x="4" y="5"/>
                    <a:pt x="4" y="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4" name="Freeform 51"/>
            <p:cNvSpPr>
              <a:spLocks/>
            </p:cNvSpPr>
            <p:nvPr/>
          </p:nvSpPr>
          <p:spPr bwMode="auto">
            <a:xfrm>
              <a:off x="14406580" y="6069472"/>
              <a:ext cx="1614727" cy="2385476"/>
            </a:xfrm>
            <a:custGeom>
              <a:avLst/>
              <a:gdLst>
                <a:gd name="T0" fmla="*/ 267 w 296"/>
                <a:gd name="T1" fmla="*/ 110 h 481"/>
                <a:gd name="T2" fmla="*/ 272 w 296"/>
                <a:gd name="T3" fmla="*/ 108 h 481"/>
                <a:gd name="T4" fmla="*/ 278 w 296"/>
                <a:gd name="T5" fmla="*/ 106 h 481"/>
                <a:gd name="T6" fmla="*/ 285 w 296"/>
                <a:gd name="T7" fmla="*/ 104 h 481"/>
                <a:gd name="T8" fmla="*/ 287 w 296"/>
                <a:gd name="T9" fmla="*/ 103 h 481"/>
                <a:gd name="T10" fmla="*/ 296 w 296"/>
                <a:gd name="T11" fmla="*/ 76 h 481"/>
                <a:gd name="T12" fmla="*/ 293 w 296"/>
                <a:gd name="T13" fmla="*/ 75 h 481"/>
                <a:gd name="T14" fmla="*/ 120 w 296"/>
                <a:gd name="T15" fmla="*/ 1 h 481"/>
                <a:gd name="T16" fmla="*/ 117 w 296"/>
                <a:gd name="T17" fmla="*/ 0 h 481"/>
                <a:gd name="T18" fmla="*/ 116 w 296"/>
                <a:gd name="T19" fmla="*/ 3 h 481"/>
                <a:gd name="T20" fmla="*/ 99 w 296"/>
                <a:gd name="T21" fmla="*/ 37 h 481"/>
                <a:gd name="T22" fmla="*/ 97 w 296"/>
                <a:gd name="T23" fmla="*/ 40 h 481"/>
                <a:gd name="T24" fmla="*/ 83 w 296"/>
                <a:gd name="T25" fmla="*/ 69 h 481"/>
                <a:gd name="T26" fmla="*/ 62 w 296"/>
                <a:gd name="T27" fmla="*/ 110 h 481"/>
                <a:gd name="T28" fmla="*/ 24 w 296"/>
                <a:gd name="T29" fmla="*/ 184 h 481"/>
                <a:gd name="T30" fmla="*/ 20 w 296"/>
                <a:gd name="T31" fmla="*/ 191 h 481"/>
                <a:gd name="T32" fmla="*/ 5 w 296"/>
                <a:gd name="T33" fmla="*/ 235 h 481"/>
                <a:gd name="T34" fmla="*/ 10 w 296"/>
                <a:gd name="T35" fmla="*/ 239 h 481"/>
                <a:gd name="T36" fmla="*/ 14 w 296"/>
                <a:gd name="T37" fmla="*/ 241 h 481"/>
                <a:gd name="T38" fmla="*/ 22 w 296"/>
                <a:gd name="T39" fmla="*/ 263 h 481"/>
                <a:gd name="T40" fmla="*/ 23 w 296"/>
                <a:gd name="T41" fmla="*/ 266 h 481"/>
                <a:gd name="T42" fmla="*/ 23 w 296"/>
                <a:gd name="T43" fmla="*/ 272 h 481"/>
                <a:gd name="T44" fmla="*/ 23 w 296"/>
                <a:gd name="T45" fmla="*/ 280 h 481"/>
                <a:gd name="T46" fmla="*/ 25 w 296"/>
                <a:gd name="T47" fmla="*/ 284 h 481"/>
                <a:gd name="T48" fmla="*/ 29 w 296"/>
                <a:gd name="T49" fmla="*/ 287 h 481"/>
                <a:gd name="T50" fmla="*/ 29 w 296"/>
                <a:gd name="T51" fmla="*/ 285 h 481"/>
                <a:gd name="T52" fmla="*/ 33 w 296"/>
                <a:gd name="T53" fmla="*/ 287 h 481"/>
                <a:gd name="T54" fmla="*/ 38 w 296"/>
                <a:gd name="T55" fmla="*/ 310 h 481"/>
                <a:gd name="T56" fmla="*/ 38 w 296"/>
                <a:gd name="T57" fmla="*/ 312 h 481"/>
                <a:gd name="T58" fmla="*/ 42 w 296"/>
                <a:gd name="T59" fmla="*/ 325 h 481"/>
                <a:gd name="T60" fmla="*/ 47 w 296"/>
                <a:gd name="T61" fmla="*/ 333 h 481"/>
                <a:gd name="T62" fmla="*/ 53 w 296"/>
                <a:gd name="T63" fmla="*/ 353 h 481"/>
                <a:gd name="T64" fmla="*/ 54 w 296"/>
                <a:gd name="T65" fmla="*/ 358 h 481"/>
                <a:gd name="T66" fmla="*/ 60 w 296"/>
                <a:gd name="T67" fmla="*/ 372 h 481"/>
                <a:gd name="T68" fmla="*/ 65 w 296"/>
                <a:gd name="T69" fmla="*/ 380 h 481"/>
                <a:gd name="T70" fmla="*/ 62 w 296"/>
                <a:gd name="T71" fmla="*/ 405 h 481"/>
                <a:gd name="T72" fmla="*/ 61 w 296"/>
                <a:gd name="T73" fmla="*/ 411 h 481"/>
                <a:gd name="T74" fmla="*/ 57 w 296"/>
                <a:gd name="T75" fmla="*/ 437 h 481"/>
                <a:gd name="T76" fmla="*/ 60 w 296"/>
                <a:gd name="T77" fmla="*/ 444 h 481"/>
                <a:gd name="T78" fmla="*/ 60 w 296"/>
                <a:gd name="T79" fmla="*/ 445 h 481"/>
                <a:gd name="T80" fmla="*/ 61 w 296"/>
                <a:gd name="T81" fmla="*/ 446 h 481"/>
                <a:gd name="T82" fmla="*/ 62 w 296"/>
                <a:gd name="T83" fmla="*/ 447 h 481"/>
                <a:gd name="T84" fmla="*/ 156 w 296"/>
                <a:gd name="T85" fmla="*/ 480 h 481"/>
                <a:gd name="T86" fmla="*/ 159 w 296"/>
                <a:gd name="T87" fmla="*/ 481 h 481"/>
                <a:gd name="T88" fmla="*/ 286 w 296"/>
                <a:gd name="T89" fmla="*/ 106 h 481"/>
                <a:gd name="T90" fmla="*/ 280 w 296"/>
                <a:gd name="T91" fmla="*/ 109 h 481"/>
                <a:gd name="T92" fmla="*/ 276 w 296"/>
                <a:gd name="T93" fmla="*/ 110 h 481"/>
                <a:gd name="T94" fmla="*/ 272 w 296"/>
                <a:gd name="T95" fmla="*/ 113 h 481"/>
                <a:gd name="T96" fmla="*/ 263 w 296"/>
                <a:gd name="T97" fmla="*/ 119 h 481"/>
                <a:gd name="T98" fmla="*/ 261 w 296"/>
                <a:gd name="T99" fmla="*/ 116 h 481"/>
                <a:gd name="T100" fmla="*/ 267 w 296"/>
                <a:gd name="T101" fmla="*/ 110 h 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6" h="481">
                  <a:moveTo>
                    <a:pt x="267" y="110"/>
                  </a:moveTo>
                  <a:cubicBezTo>
                    <a:pt x="269" y="109"/>
                    <a:pt x="270" y="109"/>
                    <a:pt x="272" y="108"/>
                  </a:cubicBezTo>
                  <a:cubicBezTo>
                    <a:pt x="274" y="107"/>
                    <a:pt x="276" y="106"/>
                    <a:pt x="278" y="106"/>
                  </a:cubicBezTo>
                  <a:cubicBezTo>
                    <a:pt x="281" y="105"/>
                    <a:pt x="283" y="105"/>
                    <a:pt x="285" y="104"/>
                  </a:cubicBezTo>
                  <a:cubicBezTo>
                    <a:pt x="287" y="103"/>
                    <a:pt x="287" y="103"/>
                    <a:pt x="287" y="103"/>
                  </a:cubicBezTo>
                  <a:cubicBezTo>
                    <a:pt x="296" y="76"/>
                    <a:pt x="296" y="76"/>
                    <a:pt x="296" y="76"/>
                  </a:cubicBezTo>
                  <a:cubicBezTo>
                    <a:pt x="293" y="75"/>
                    <a:pt x="293" y="75"/>
                    <a:pt x="293" y="75"/>
                  </a:cubicBezTo>
                  <a:cubicBezTo>
                    <a:pt x="234" y="55"/>
                    <a:pt x="176" y="31"/>
                    <a:pt x="120" y="1"/>
                  </a:cubicBezTo>
                  <a:cubicBezTo>
                    <a:pt x="117" y="0"/>
                    <a:pt x="117" y="0"/>
                    <a:pt x="117" y="0"/>
                  </a:cubicBezTo>
                  <a:cubicBezTo>
                    <a:pt x="116" y="3"/>
                    <a:pt x="116" y="3"/>
                    <a:pt x="116" y="3"/>
                  </a:cubicBezTo>
                  <a:cubicBezTo>
                    <a:pt x="110" y="14"/>
                    <a:pt x="104" y="26"/>
                    <a:pt x="99" y="37"/>
                  </a:cubicBezTo>
                  <a:cubicBezTo>
                    <a:pt x="97" y="40"/>
                    <a:pt x="97" y="40"/>
                    <a:pt x="97" y="40"/>
                  </a:cubicBezTo>
                  <a:cubicBezTo>
                    <a:pt x="92" y="50"/>
                    <a:pt x="88" y="59"/>
                    <a:pt x="83" y="69"/>
                  </a:cubicBezTo>
                  <a:cubicBezTo>
                    <a:pt x="76" y="83"/>
                    <a:pt x="69" y="97"/>
                    <a:pt x="62" y="110"/>
                  </a:cubicBezTo>
                  <a:cubicBezTo>
                    <a:pt x="50" y="135"/>
                    <a:pt x="38" y="160"/>
                    <a:pt x="24" y="184"/>
                  </a:cubicBezTo>
                  <a:cubicBezTo>
                    <a:pt x="23" y="186"/>
                    <a:pt x="22" y="188"/>
                    <a:pt x="20" y="191"/>
                  </a:cubicBezTo>
                  <a:cubicBezTo>
                    <a:pt x="10" y="207"/>
                    <a:pt x="0" y="226"/>
                    <a:pt x="5" y="235"/>
                  </a:cubicBezTo>
                  <a:cubicBezTo>
                    <a:pt x="6" y="238"/>
                    <a:pt x="8" y="238"/>
                    <a:pt x="10" y="239"/>
                  </a:cubicBezTo>
                  <a:cubicBezTo>
                    <a:pt x="11" y="240"/>
                    <a:pt x="12" y="240"/>
                    <a:pt x="14" y="241"/>
                  </a:cubicBezTo>
                  <a:cubicBezTo>
                    <a:pt x="20" y="246"/>
                    <a:pt x="21" y="255"/>
                    <a:pt x="22" y="263"/>
                  </a:cubicBezTo>
                  <a:cubicBezTo>
                    <a:pt x="23" y="266"/>
                    <a:pt x="23" y="266"/>
                    <a:pt x="23" y="266"/>
                  </a:cubicBezTo>
                  <a:cubicBezTo>
                    <a:pt x="23" y="268"/>
                    <a:pt x="23" y="270"/>
                    <a:pt x="23" y="272"/>
                  </a:cubicBezTo>
                  <a:cubicBezTo>
                    <a:pt x="23" y="275"/>
                    <a:pt x="23" y="277"/>
                    <a:pt x="23" y="280"/>
                  </a:cubicBezTo>
                  <a:cubicBezTo>
                    <a:pt x="24" y="283"/>
                    <a:pt x="25" y="284"/>
                    <a:pt x="25" y="284"/>
                  </a:cubicBezTo>
                  <a:cubicBezTo>
                    <a:pt x="29" y="287"/>
                    <a:pt x="29" y="287"/>
                    <a:pt x="29" y="287"/>
                  </a:cubicBezTo>
                  <a:cubicBezTo>
                    <a:pt x="29" y="285"/>
                    <a:pt x="29" y="285"/>
                    <a:pt x="29" y="285"/>
                  </a:cubicBezTo>
                  <a:cubicBezTo>
                    <a:pt x="30" y="286"/>
                    <a:pt x="31" y="286"/>
                    <a:pt x="33" y="287"/>
                  </a:cubicBezTo>
                  <a:cubicBezTo>
                    <a:pt x="39" y="291"/>
                    <a:pt x="38" y="302"/>
                    <a:pt x="38" y="310"/>
                  </a:cubicBezTo>
                  <a:cubicBezTo>
                    <a:pt x="38" y="312"/>
                    <a:pt x="38" y="312"/>
                    <a:pt x="38" y="312"/>
                  </a:cubicBezTo>
                  <a:cubicBezTo>
                    <a:pt x="37" y="320"/>
                    <a:pt x="39" y="322"/>
                    <a:pt x="42" y="325"/>
                  </a:cubicBezTo>
                  <a:cubicBezTo>
                    <a:pt x="44" y="327"/>
                    <a:pt x="45" y="329"/>
                    <a:pt x="47" y="333"/>
                  </a:cubicBezTo>
                  <a:cubicBezTo>
                    <a:pt x="50" y="338"/>
                    <a:pt x="52" y="346"/>
                    <a:pt x="53" y="353"/>
                  </a:cubicBezTo>
                  <a:cubicBezTo>
                    <a:pt x="53" y="355"/>
                    <a:pt x="54" y="356"/>
                    <a:pt x="54" y="358"/>
                  </a:cubicBezTo>
                  <a:cubicBezTo>
                    <a:pt x="55" y="364"/>
                    <a:pt x="58" y="368"/>
                    <a:pt x="60" y="372"/>
                  </a:cubicBezTo>
                  <a:cubicBezTo>
                    <a:pt x="62" y="374"/>
                    <a:pt x="64" y="377"/>
                    <a:pt x="65" y="380"/>
                  </a:cubicBezTo>
                  <a:cubicBezTo>
                    <a:pt x="68" y="388"/>
                    <a:pt x="65" y="398"/>
                    <a:pt x="62" y="405"/>
                  </a:cubicBezTo>
                  <a:cubicBezTo>
                    <a:pt x="62" y="407"/>
                    <a:pt x="61" y="411"/>
                    <a:pt x="61" y="411"/>
                  </a:cubicBezTo>
                  <a:cubicBezTo>
                    <a:pt x="58" y="419"/>
                    <a:pt x="55" y="427"/>
                    <a:pt x="57" y="437"/>
                  </a:cubicBezTo>
                  <a:cubicBezTo>
                    <a:pt x="58" y="439"/>
                    <a:pt x="59" y="441"/>
                    <a:pt x="60" y="444"/>
                  </a:cubicBezTo>
                  <a:cubicBezTo>
                    <a:pt x="60" y="445"/>
                    <a:pt x="60" y="445"/>
                    <a:pt x="60" y="445"/>
                  </a:cubicBezTo>
                  <a:cubicBezTo>
                    <a:pt x="61" y="446"/>
                    <a:pt x="61" y="446"/>
                    <a:pt x="61" y="446"/>
                  </a:cubicBezTo>
                  <a:cubicBezTo>
                    <a:pt x="62" y="447"/>
                    <a:pt x="62" y="447"/>
                    <a:pt x="62" y="447"/>
                  </a:cubicBezTo>
                  <a:cubicBezTo>
                    <a:pt x="91" y="458"/>
                    <a:pt x="123" y="469"/>
                    <a:pt x="156" y="480"/>
                  </a:cubicBezTo>
                  <a:cubicBezTo>
                    <a:pt x="159" y="481"/>
                    <a:pt x="159" y="481"/>
                    <a:pt x="159" y="481"/>
                  </a:cubicBezTo>
                  <a:cubicBezTo>
                    <a:pt x="286" y="106"/>
                    <a:pt x="286" y="106"/>
                    <a:pt x="286" y="106"/>
                  </a:cubicBezTo>
                  <a:cubicBezTo>
                    <a:pt x="280" y="109"/>
                    <a:pt x="280" y="109"/>
                    <a:pt x="280" y="109"/>
                  </a:cubicBezTo>
                  <a:cubicBezTo>
                    <a:pt x="278" y="109"/>
                    <a:pt x="277" y="110"/>
                    <a:pt x="276" y="110"/>
                  </a:cubicBezTo>
                  <a:cubicBezTo>
                    <a:pt x="275" y="111"/>
                    <a:pt x="273" y="112"/>
                    <a:pt x="272" y="113"/>
                  </a:cubicBezTo>
                  <a:cubicBezTo>
                    <a:pt x="269" y="116"/>
                    <a:pt x="265" y="119"/>
                    <a:pt x="263" y="119"/>
                  </a:cubicBezTo>
                  <a:cubicBezTo>
                    <a:pt x="262" y="119"/>
                    <a:pt x="261" y="117"/>
                    <a:pt x="261" y="116"/>
                  </a:cubicBezTo>
                  <a:cubicBezTo>
                    <a:pt x="260" y="113"/>
                    <a:pt x="261" y="112"/>
                    <a:pt x="267" y="1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5" name="Freeform 52"/>
            <p:cNvSpPr>
              <a:spLocks/>
            </p:cNvSpPr>
            <p:nvPr/>
          </p:nvSpPr>
          <p:spPr bwMode="auto">
            <a:xfrm>
              <a:off x="13323257" y="3594400"/>
              <a:ext cx="1557278" cy="2286548"/>
            </a:xfrm>
            <a:custGeom>
              <a:avLst/>
              <a:gdLst>
                <a:gd name="T0" fmla="*/ 280 w 286"/>
                <a:gd name="T1" fmla="*/ 55 h 461"/>
                <a:gd name="T2" fmla="*/ 278 w 286"/>
                <a:gd name="T3" fmla="*/ 44 h 461"/>
                <a:gd name="T4" fmla="*/ 276 w 286"/>
                <a:gd name="T5" fmla="*/ 28 h 461"/>
                <a:gd name="T6" fmla="*/ 264 w 286"/>
                <a:gd name="T7" fmla="*/ 3 h 461"/>
                <a:gd name="T8" fmla="*/ 261 w 286"/>
                <a:gd name="T9" fmla="*/ 0 h 461"/>
                <a:gd name="T10" fmla="*/ 2 w 286"/>
                <a:gd name="T11" fmla="*/ 252 h 461"/>
                <a:gd name="T12" fmla="*/ 8 w 286"/>
                <a:gd name="T13" fmla="*/ 264 h 461"/>
                <a:gd name="T14" fmla="*/ 18 w 286"/>
                <a:gd name="T15" fmla="*/ 272 h 461"/>
                <a:gd name="T16" fmla="*/ 23 w 286"/>
                <a:gd name="T17" fmla="*/ 276 h 461"/>
                <a:gd name="T18" fmla="*/ 19 w 286"/>
                <a:gd name="T19" fmla="*/ 279 h 461"/>
                <a:gd name="T20" fmla="*/ 19 w 286"/>
                <a:gd name="T21" fmla="*/ 283 h 461"/>
                <a:gd name="T22" fmla="*/ 250 w 286"/>
                <a:gd name="T23" fmla="*/ 461 h 461"/>
                <a:gd name="T24" fmla="*/ 253 w 286"/>
                <a:gd name="T25" fmla="*/ 454 h 461"/>
                <a:gd name="T26" fmla="*/ 253 w 286"/>
                <a:gd name="T27" fmla="*/ 437 h 461"/>
                <a:gd name="T28" fmla="*/ 258 w 286"/>
                <a:gd name="T29" fmla="*/ 425 h 461"/>
                <a:gd name="T30" fmla="*/ 250 w 286"/>
                <a:gd name="T31" fmla="*/ 423 h 461"/>
                <a:gd name="T32" fmla="*/ 243 w 286"/>
                <a:gd name="T33" fmla="*/ 422 h 461"/>
                <a:gd name="T34" fmla="*/ 239 w 286"/>
                <a:gd name="T35" fmla="*/ 417 h 461"/>
                <a:gd name="T36" fmla="*/ 227 w 286"/>
                <a:gd name="T37" fmla="*/ 413 h 461"/>
                <a:gd name="T38" fmla="*/ 226 w 286"/>
                <a:gd name="T39" fmla="*/ 395 h 461"/>
                <a:gd name="T40" fmla="*/ 225 w 286"/>
                <a:gd name="T41" fmla="*/ 379 h 461"/>
                <a:gd name="T42" fmla="*/ 221 w 286"/>
                <a:gd name="T43" fmla="*/ 362 h 461"/>
                <a:gd name="T44" fmla="*/ 216 w 286"/>
                <a:gd name="T45" fmla="*/ 343 h 461"/>
                <a:gd name="T46" fmla="*/ 218 w 286"/>
                <a:gd name="T47" fmla="*/ 331 h 461"/>
                <a:gd name="T48" fmla="*/ 221 w 286"/>
                <a:gd name="T49" fmla="*/ 315 h 461"/>
                <a:gd name="T50" fmla="*/ 227 w 286"/>
                <a:gd name="T51" fmla="*/ 298 h 461"/>
                <a:gd name="T52" fmla="*/ 235 w 286"/>
                <a:gd name="T53" fmla="*/ 279 h 461"/>
                <a:gd name="T54" fmla="*/ 234 w 286"/>
                <a:gd name="T55" fmla="*/ 263 h 461"/>
                <a:gd name="T56" fmla="*/ 235 w 286"/>
                <a:gd name="T57" fmla="*/ 258 h 461"/>
                <a:gd name="T58" fmla="*/ 233 w 286"/>
                <a:gd name="T59" fmla="*/ 244 h 461"/>
                <a:gd name="T60" fmla="*/ 229 w 286"/>
                <a:gd name="T61" fmla="*/ 233 h 461"/>
                <a:gd name="T62" fmla="*/ 238 w 286"/>
                <a:gd name="T63" fmla="*/ 210 h 461"/>
                <a:gd name="T64" fmla="*/ 249 w 286"/>
                <a:gd name="T65" fmla="*/ 184 h 461"/>
                <a:gd name="T66" fmla="*/ 254 w 286"/>
                <a:gd name="T67" fmla="*/ 160 h 461"/>
                <a:gd name="T68" fmla="*/ 264 w 286"/>
                <a:gd name="T69" fmla="*/ 141 h 461"/>
                <a:gd name="T70" fmla="*/ 244 w 286"/>
                <a:gd name="T71" fmla="*/ 130 h 461"/>
                <a:gd name="T72" fmla="*/ 243 w 286"/>
                <a:gd name="T73" fmla="*/ 117 h 461"/>
                <a:gd name="T74" fmla="*/ 255 w 286"/>
                <a:gd name="T75" fmla="*/ 104 h 461"/>
                <a:gd name="T76" fmla="*/ 259 w 286"/>
                <a:gd name="T77" fmla="*/ 91 h 461"/>
                <a:gd name="T78" fmla="*/ 272 w 286"/>
                <a:gd name="T79" fmla="*/ 82 h 461"/>
                <a:gd name="T80" fmla="*/ 282 w 286"/>
                <a:gd name="T81" fmla="*/ 68 h 461"/>
                <a:gd name="T82" fmla="*/ 286 w 286"/>
                <a:gd name="T83" fmla="*/ 62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86" h="461">
                  <a:moveTo>
                    <a:pt x="283" y="59"/>
                  </a:moveTo>
                  <a:cubicBezTo>
                    <a:pt x="282" y="58"/>
                    <a:pt x="281" y="57"/>
                    <a:pt x="280" y="55"/>
                  </a:cubicBezTo>
                  <a:cubicBezTo>
                    <a:pt x="279" y="54"/>
                    <a:pt x="279" y="52"/>
                    <a:pt x="279" y="50"/>
                  </a:cubicBezTo>
                  <a:cubicBezTo>
                    <a:pt x="279" y="48"/>
                    <a:pt x="279" y="46"/>
                    <a:pt x="278" y="44"/>
                  </a:cubicBezTo>
                  <a:cubicBezTo>
                    <a:pt x="276" y="40"/>
                    <a:pt x="276" y="36"/>
                    <a:pt x="276" y="32"/>
                  </a:cubicBezTo>
                  <a:cubicBezTo>
                    <a:pt x="276" y="31"/>
                    <a:pt x="276" y="29"/>
                    <a:pt x="276" y="28"/>
                  </a:cubicBezTo>
                  <a:cubicBezTo>
                    <a:pt x="277" y="24"/>
                    <a:pt x="277" y="20"/>
                    <a:pt x="274" y="15"/>
                  </a:cubicBezTo>
                  <a:cubicBezTo>
                    <a:pt x="272" y="11"/>
                    <a:pt x="267" y="7"/>
                    <a:pt x="264" y="3"/>
                  </a:cubicBezTo>
                  <a:cubicBezTo>
                    <a:pt x="263" y="3"/>
                    <a:pt x="263" y="3"/>
                    <a:pt x="263" y="3"/>
                  </a:cubicBezTo>
                  <a:cubicBezTo>
                    <a:pt x="261" y="0"/>
                    <a:pt x="261" y="0"/>
                    <a:pt x="261" y="0"/>
                  </a:cubicBezTo>
                  <a:cubicBezTo>
                    <a:pt x="0" y="250"/>
                    <a:pt x="0" y="250"/>
                    <a:pt x="0" y="250"/>
                  </a:cubicBezTo>
                  <a:cubicBezTo>
                    <a:pt x="2" y="252"/>
                    <a:pt x="2" y="252"/>
                    <a:pt x="2" y="252"/>
                  </a:cubicBezTo>
                  <a:cubicBezTo>
                    <a:pt x="2" y="253"/>
                    <a:pt x="3" y="255"/>
                    <a:pt x="4" y="257"/>
                  </a:cubicBezTo>
                  <a:cubicBezTo>
                    <a:pt x="5" y="259"/>
                    <a:pt x="7" y="262"/>
                    <a:pt x="8" y="264"/>
                  </a:cubicBezTo>
                  <a:cubicBezTo>
                    <a:pt x="11" y="268"/>
                    <a:pt x="12" y="269"/>
                    <a:pt x="18" y="271"/>
                  </a:cubicBezTo>
                  <a:cubicBezTo>
                    <a:pt x="18" y="272"/>
                    <a:pt x="18" y="272"/>
                    <a:pt x="18" y="272"/>
                  </a:cubicBezTo>
                  <a:cubicBezTo>
                    <a:pt x="24" y="274"/>
                    <a:pt x="25" y="275"/>
                    <a:pt x="25" y="275"/>
                  </a:cubicBezTo>
                  <a:cubicBezTo>
                    <a:pt x="25" y="275"/>
                    <a:pt x="24" y="275"/>
                    <a:pt x="23" y="276"/>
                  </a:cubicBezTo>
                  <a:cubicBezTo>
                    <a:pt x="22" y="276"/>
                    <a:pt x="21" y="277"/>
                    <a:pt x="20" y="278"/>
                  </a:cubicBezTo>
                  <a:cubicBezTo>
                    <a:pt x="20" y="278"/>
                    <a:pt x="19" y="279"/>
                    <a:pt x="19" y="279"/>
                  </a:cubicBezTo>
                  <a:cubicBezTo>
                    <a:pt x="17" y="281"/>
                    <a:pt x="17" y="281"/>
                    <a:pt x="17" y="281"/>
                  </a:cubicBezTo>
                  <a:cubicBezTo>
                    <a:pt x="19" y="283"/>
                    <a:pt x="19" y="283"/>
                    <a:pt x="19" y="283"/>
                  </a:cubicBezTo>
                  <a:cubicBezTo>
                    <a:pt x="42" y="306"/>
                    <a:pt x="125" y="385"/>
                    <a:pt x="247" y="459"/>
                  </a:cubicBezTo>
                  <a:cubicBezTo>
                    <a:pt x="250" y="461"/>
                    <a:pt x="250" y="461"/>
                    <a:pt x="250" y="461"/>
                  </a:cubicBezTo>
                  <a:cubicBezTo>
                    <a:pt x="251" y="457"/>
                    <a:pt x="251" y="457"/>
                    <a:pt x="251" y="457"/>
                  </a:cubicBezTo>
                  <a:cubicBezTo>
                    <a:pt x="252" y="456"/>
                    <a:pt x="252" y="456"/>
                    <a:pt x="253" y="454"/>
                  </a:cubicBezTo>
                  <a:cubicBezTo>
                    <a:pt x="253" y="451"/>
                    <a:pt x="253" y="449"/>
                    <a:pt x="252" y="447"/>
                  </a:cubicBezTo>
                  <a:cubicBezTo>
                    <a:pt x="252" y="443"/>
                    <a:pt x="251" y="440"/>
                    <a:pt x="253" y="437"/>
                  </a:cubicBezTo>
                  <a:cubicBezTo>
                    <a:pt x="253" y="436"/>
                    <a:pt x="254" y="435"/>
                    <a:pt x="255" y="434"/>
                  </a:cubicBezTo>
                  <a:cubicBezTo>
                    <a:pt x="258" y="431"/>
                    <a:pt x="260" y="428"/>
                    <a:pt x="258" y="425"/>
                  </a:cubicBezTo>
                  <a:cubicBezTo>
                    <a:pt x="256" y="423"/>
                    <a:pt x="253" y="423"/>
                    <a:pt x="252" y="423"/>
                  </a:cubicBezTo>
                  <a:cubicBezTo>
                    <a:pt x="251" y="423"/>
                    <a:pt x="251" y="423"/>
                    <a:pt x="250" y="423"/>
                  </a:cubicBezTo>
                  <a:cubicBezTo>
                    <a:pt x="249" y="423"/>
                    <a:pt x="249" y="423"/>
                    <a:pt x="248" y="423"/>
                  </a:cubicBezTo>
                  <a:cubicBezTo>
                    <a:pt x="246" y="423"/>
                    <a:pt x="244" y="422"/>
                    <a:pt x="243" y="422"/>
                  </a:cubicBezTo>
                  <a:cubicBezTo>
                    <a:pt x="242" y="421"/>
                    <a:pt x="241" y="420"/>
                    <a:pt x="241" y="419"/>
                  </a:cubicBezTo>
                  <a:cubicBezTo>
                    <a:pt x="240" y="419"/>
                    <a:pt x="240" y="418"/>
                    <a:pt x="239" y="417"/>
                  </a:cubicBezTo>
                  <a:cubicBezTo>
                    <a:pt x="237" y="416"/>
                    <a:pt x="235" y="416"/>
                    <a:pt x="233" y="415"/>
                  </a:cubicBezTo>
                  <a:cubicBezTo>
                    <a:pt x="231" y="415"/>
                    <a:pt x="229" y="415"/>
                    <a:pt x="227" y="413"/>
                  </a:cubicBezTo>
                  <a:cubicBezTo>
                    <a:pt x="224" y="411"/>
                    <a:pt x="222" y="408"/>
                    <a:pt x="223" y="403"/>
                  </a:cubicBezTo>
                  <a:cubicBezTo>
                    <a:pt x="223" y="400"/>
                    <a:pt x="224" y="398"/>
                    <a:pt x="226" y="395"/>
                  </a:cubicBezTo>
                  <a:cubicBezTo>
                    <a:pt x="227" y="393"/>
                    <a:pt x="229" y="390"/>
                    <a:pt x="228" y="385"/>
                  </a:cubicBezTo>
                  <a:cubicBezTo>
                    <a:pt x="228" y="383"/>
                    <a:pt x="227" y="381"/>
                    <a:pt x="225" y="379"/>
                  </a:cubicBezTo>
                  <a:cubicBezTo>
                    <a:pt x="224" y="377"/>
                    <a:pt x="223" y="376"/>
                    <a:pt x="222" y="374"/>
                  </a:cubicBezTo>
                  <a:cubicBezTo>
                    <a:pt x="221" y="370"/>
                    <a:pt x="221" y="366"/>
                    <a:pt x="221" y="362"/>
                  </a:cubicBezTo>
                  <a:cubicBezTo>
                    <a:pt x="221" y="357"/>
                    <a:pt x="221" y="351"/>
                    <a:pt x="219" y="346"/>
                  </a:cubicBezTo>
                  <a:cubicBezTo>
                    <a:pt x="218" y="345"/>
                    <a:pt x="217" y="344"/>
                    <a:pt x="216" y="343"/>
                  </a:cubicBezTo>
                  <a:cubicBezTo>
                    <a:pt x="214" y="341"/>
                    <a:pt x="213" y="339"/>
                    <a:pt x="215" y="335"/>
                  </a:cubicBezTo>
                  <a:cubicBezTo>
                    <a:pt x="216" y="333"/>
                    <a:pt x="217" y="332"/>
                    <a:pt x="218" y="331"/>
                  </a:cubicBezTo>
                  <a:cubicBezTo>
                    <a:pt x="220" y="328"/>
                    <a:pt x="222" y="325"/>
                    <a:pt x="221" y="320"/>
                  </a:cubicBezTo>
                  <a:cubicBezTo>
                    <a:pt x="221" y="318"/>
                    <a:pt x="221" y="317"/>
                    <a:pt x="221" y="315"/>
                  </a:cubicBezTo>
                  <a:cubicBezTo>
                    <a:pt x="220" y="311"/>
                    <a:pt x="220" y="307"/>
                    <a:pt x="222" y="304"/>
                  </a:cubicBezTo>
                  <a:cubicBezTo>
                    <a:pt x="223" y="301"/>
                    <a:pt x="225" y="299"/>
                    <a:pt x="227" y="298"/>
                  </a:cubicBezTo>
                  <a:cubicBezTo>
                    <a:pt x="230" y="295"/>
                    <a:pt x="233" y="293"/>
                    <a:pt x="234" y="289"/>
                  </a:cubicBezTo>
                  <a:cubicBezTo>
                    <a:pt x="236" y="285"/>
                    <a:pt x="235" y="282"/>
                    <a:pt x="235" y="279"/>
                  </a:cubicBezTo>
                  <a:cubicBezTo>
                    <a:pt x="235" y="279"/>
                    <a:pt x="234" y="277"/>
                    <a:pt x="234" y="277"/>
                  </a:cubicBezTo>
                  <a:cubicBezTo>
                    <a:pt x="234" y="272"/>
                    <a:pt x="234" y="267"/>
                    <a:pt x="234" y="263"/>
                  </a:cubicBezTo>
                  <a:cubicBezTo>
                    <a:pt x="235" y="261"/>
                    <a:pt x="235" y="261"/>
                    <a:pt x="235" y="261"/>
                  </a:cubicBezTo>
                  <a:cubicBezTo>
                    <a:pt x="235" y="260"/>
                    <a:pt x="235" y="259"/>
                    <a:pt x="235" y="258"/>
                  </a:cubicBezTo>
                  <a:cubicBezTo>
                    <a:pt x="236" y="253"/>
                    <a:pt x="236" y="250"/>
                    <a:pt x="235" y="247"/>
                  </a:cubicBezTo>
                  <a:cubicBezTo>
                    <a:pt x="234" y="246"/>
                    <a:pt x="233" y="245"/>
                    <a:pt x="233" y="244"/>
                  </a:cubicBezTo>
                  <a:cubicBezTo>
                    <a:pt x="231" y="241"/>
                    <a:pt x="230" y="239"/>
                    <a:pt x="229" y="235"/>
                  </a:cubicBezTo>
                  <a:cubicBezTo>
                    <a:pt x="229" y="233"/>
                    <a:pt x="229" y="233"/>
                    <a:pt x="229" y="233"/>
                  </a:cubicBezTo>
                  <a:cubicBezTo>
                    <a:pt x="229" y="225"/>
                    <a:pt x="228" y="217"/>
                    <a:pt x="236" y="212"/>
                  </a:cubicBezTo>
                  <a:cubicBezTo>
                    <a:pt x="238" y="210"/>
                    <a:pt x="238" y="210"/>
                    <a:pt x="238" y="210"/>
                  </a:cubicBezTo>
                  <a:cubicBezTo>
                    <a:pt x="244" y="206"/>
                    <a:pt x="251" y="201"/>
                    <a:pt x="254" y="195"/>
                  </a:cubicBezTo>
                  <a:cubicBezTo>
                    <a:pt x="257" y="189"/>
                    <a:pt x="253" y="187"/>
                    <a:pt x="249" y="184"/>
                  </a:cubicBezTo>
                  <a:cubicBezTo>
                    <a:pt x="247" y="182"/>
                    <a:pt x="245" y="180"/>
                    <a:pt x="243" y="178"/>
                  </a:cubicBezTo>
                  <a:cubicBezTo>
                    <a:pt x="241" y="173"/>
                    <a:pt x="246" y="167"/>
                    <a:pt x="254" y="160"/>
                  </a:cubicBezTo>
                  <a:cubicBezTo>
                    <a:pt x="258" y="157"/>
                    <a:pt x="262" y="154"/>
                    <a:pt x="263" y="151"/>
                  </a:cubicBezTo>
                  <a:cubicBezTo>
                    <a:pt x="265" y="147"/>
                    <a:pt x="265" y="144"/>
                    <a:pt x="264" y="141"/>
                  </a:cubicBezTo>
                  <a:cubicBezTo>
                    <a:pt x="263" y="138"/>
                    <a:pt x="258" y="136"/>
                    <a:pt x="254" y="135"/>
                  </a:cubicBezTo>
                  <a:cubicBezTo>
                    <a:pt x="250" y="134"/>
                    <a:pt x="246" y="132"/>
                    <a:pt x="244" y="130"/>
                  </a:cubicBezTo>
                  <a:cubicBezTo>
                    <a:pt x="241" y="128"/>
                    <a:pt x="240" y="125"/>
                    <a:pt x="240" y="123"/>
                  </a:cubicBezTo>
                  <a:cubicBezTo>
                    <a:pt x="240" y="121"/>
                    <a:pt x="241" y="118"/>
                    <a:pt x="243" y="117"/>
                  </a:cubicBezTo>
                  <a:cubicBezTo>
                    <a:pt x="244" y="116"/>
                    <a:pt x="244" y="116"/>
                    <a:pt x="244" y="116"/>
                  </a:cubicBezTo>
                  <a:cubicBezTo>
                    <a:pt x="248" y="112"/>
                    <a:pt x="252" y="109"/>
                    <a:pt x="255" y="104"/>
                  </a:cubicBezTo>
                  <a:cubicBezTo>
                    <a:pt x="256" y="102"/>
                    <a:pt x="257" y="100"/>
                    <a:pt x="257" y="98"/>
                  </a:cubicBezTo>
                  <a:cubicBezTo>
                    <a:pt x="258" y="95"/>
                    <a:pt x="258" y="93"/>
                    <a:pt x="259" y="91"/>
                  </a:cubicBezTo>
                  <a:cubicBezTo>
                    <a:pt x="261" y="88"/>
                    <a:pt x="264" y="87"/>
                    <a:pt x="267" y="85"/>
                  </a:cubicBezTo>
                  <a:cubicBezTo>
                    <a:pt x="269" y="84"/>
                    <a:pt x="271" y="83"/>
                    <a:pt x="272" y="82"/>
                  </a:cubicBezTo>
                  <a:cubicBezTo>
                    <a:pt x="275" y="80"/>
                    <a:pt x="276" y="77"/>
                    <a:pt x="278" y="73"/>
                  </a:cubicBezTo>
                  <a:cubicBezTo>
                    <a:pt x="280" y="72"/>
                    <a:pt x="281" y="70"/>
                    <a:pt x="282" y="68"/>
                  </a:cubicBezTo>
                  <a:cubicBezTo>
                    <a:pt x="283" y="67"/>
                    <a:pt x="284" y="65"/>
                    <a:pt x="285" y="64"/>
                  </a:cubicBezTo>
                  <a:cubicBezTo>
                    <a:pt x="286" y="62"/>
                    <a:pt x="286" y="62"/>
                    <a:pt x="286" y="62"/>
                  </a:cubicBezTo>
                  <a:lnTo>
                    <a:pt x="283" y="59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6" name="Freeform 53"/>
            <p:cNvSpPr>
              <a:spLocks noEditPoints="1"/>
            </p:cNvSpPr>
            <p:nvPr/>
          </p:nvSpPr>
          <p:spPr bwMode="auto">
            <a:xfrm>
              <a:off x="15274470" y="6446519"/>
              <a:ext cx="1547019" cy="2292148"/>
            </a:xfrm>
            <a:custGeom>
              <a:avLst/>
              <a:gdLst>
                <a:gd name="T0" fmla="*/ 281 w 284"/>
                <a:gd name="T1" fmla="*/ 36 h 462"/>
                <a:gd name="T2" fmla="*/ 140 w 284"/>
                <a:gd name="T3" fmla="*/ 1 h 462"/>
                <a:gd name="T4" fmla="*/ 137 w 284"/>
                <a:gd name="T5" fmla="*/ 0 h 462"/>
                <a:gd name="T6" fmla="*/ 128 w 284"/>
                <a:gd name="T7" fmla="*/ 27 h 462"/>
                <a:gd name="T8" fmla="*/ 136 w 284"/>
                <a:gd name="T9" fmla="*/ 21 h 462"/>
                <a:gd name="T10" fmla="*/ 140 w 284"/>
                <a:gd name="T11" fmla="*/ 19 h 462"/>
                <a:gd name="T12" fmla="*/ 141 w 284"/>
                <a:gd name="T13" fmla="*/ 19 h 462"/>
                <a:gd name="T14" fmla="*/ 145 w 284"/>
                <a:gd name="T15" fmla="*/ 24 h 462"/>
                <a:gd name="T16" fmla="*/ 152 w 284"/>
                <a:gd name="T17" fmla="*/ 31 h 462"/>
                <a:gd name="T18" fmla="*/ 158 w 284"/>
                <a:gd name="T19" fmla="*/ 32 h 462"/>
                <a:gd name="T20" fmla="*/ 166 w 284"/>
                <a:gd name="T21" fmla="*/ 34 h 462"/>
                <a:gd name="T22" fmla="*/ 165 w 284"/>
                <a:gd name="T23" fmla="*/ 34 h 462"/>
                <a:gd name="T24" fmla="*/ 158 w 284"/>
                <a:gd name="T25" fmla="*/ 36 h 462"/>
                <a:gd name="T26" fmla="*/ 155 w 284"/>
                <a:gd name="T27" fmla="*/ 36 h 462"/>
                <a:gd name="T28" fmla="*/ 145 w 284"/>
                <a:gd name="T29" fmla="*/ 34 h 462"/>
                <a:gd name="T30" fmla="*/ 130 w 284"/>
                <a:gd name="T31" fmla="*/ 31 h 462"/>
                <a:gd name="T32" fmla="*/ 129 w 284"/>
                <a:gd name="T33" fmla="*/ 31 h 462"/>
                <a:gd name="T34" fmla="*/ 127 w 284"/>
                <a:gd name="T35" fmla="*/ 31 h 462"/>
                <a:gd name="T36" fmla="*/ 0 w 284"/>
                <a:gd name="T37" fmla="*/ 405 h 462"/>
                <a:gd name="T38" fmla="*/ 3 w 284"/>
                <a:gd name="T39" fmla="*/ 406 h 462"/>
                <a:gd name="T40" fmla="*/ 127 w 284"/>
                <a:gd name="T41" fmla="*/ 442 h 462"/>
                <a:gd name="T42" fmla="*/ 177 w 284"/>
                <a:gd name="T43" fmla="*/ 454 h 462"/>
                <a:gd name="T44" fmla="*/ 184 w 284"/>
                <a:gd name="T45" fmla="*/ 455 h 462"/>
                <a:gd name="T46" fmla="*/ 217 w 284"/>
                <a:gd name="T47" fmla="*/ 461 h 462"/>
                <a:gd name="T48" fmla="*/ 220 w 284"/>
                <a:gd name="T49" fmla="*/ 462 h 462"/>
                <a:gd name="T50" fmla="*/ 221 w 284"/>
                <a:gd name="T51" fmla="*/ 459 h 462"/>
                <a:gd name="T52" fmla="*/ 267 w 284"/>
                <a:gd name="T53" fmla="*/ 144 h 462"/>
                <a:gd name="T54" fmla="*/ 261 w 284"/>
                <a:gd name="T55" fmla="*/ 143 h 462"/>
                <a:gd name="T56" fmla="*/ 261 w 284"/>
                <a:gd name="T57" fmla="*/ 145 h 462"/>
                <a:gd name="T58" fmla="*/ 257 w 284"/>
                <a:gd name="T59" fmla="*/ 150 h 462"/>
                <a:gd name="T60" fmla="*/ 255 w 284"/>
                <a:gd name="T61" fmla="*/ 151 h 462"/>
                <a:gd name="T62" fmla="*/ 253 w 284"/>
                <a:gd name="T63" fmla="*/ 154 h 462"/>
                <a:gd name="T64" fmla="*/ 253 w 284"/>
                <a:gd name="T65" fmla="*/ 148 h 462"/>
                <a:gd name="T66" fmla="*/ 252 w 284"/>
                <a:gd name="T67" fmla="*/ 145 h 462"/>
                <a:gd name="T68" fmla="*/ 252 w 284"/>
                <a:gd name="T69" fmla="*/ 144 h 462"/>
                <a:gd name="T70" fmla="*/ 251 w 284"/>
                <a:gd name="T71" fmla="*/ 143 h 462"/>
                <a:gd name="T72" fmla="*/ 251 w 284"/>
                <a:gd name="T73" fmla="*/ 142 h 462"/>
                <a:gd name="T74" fmla="*/ 251 w 284"/>
                <a:gd name="T75" fmla="*/ 140 h 462"/>
                <a:gd name="T76" fmla="*/ 250 w 284"/>
                <a:gd name="T77" fmla="*/ 136 h 462"/>
                <a:gd name="T78" fmla="*/ 249 w 284"/>
                <a:gd name="T79" fmla="*/ 135 h 462"/>
                <a:gd name="T80" fmla="*/ 257 w 284"/>
                <a:gd name="T81" fmla="*/ 125 h 462"/>
                <a:gd name="T82" fmla="*/ 258 w 284"/>
                <a:gd name="T83" fmla="*/ 123 h 462"/>
                <a:gd name="T84" fmla="*/ 260 w 284"/>
                <a:gd name="T85" fmla="*/ 121 h 462"/>
                <a:gd name="T86" fmla="*/ 269 w 284"/>
                <a:gd name="T87" fmla="*/ 114 h 462"/>
                <a:gd name="T88" fmla="*/ 272 w 284"/>
                <a:gd name="T89" fmla="*/ 113 h 462"/>
                <a:gd name="T90" fmla="*/ 272 w 284"/>
                <a:gd name="T91" fmla="*/ 111 h 462"/>
                <a:gd name="T92" fmla="*/ 284 w 284"/>
                <a:gd name="T93" fmla="*/ 39 h 462"/>
                <a:gd name="T94" fmla="*/ 284 w 284"/>
                <a:gd name="T95" fmla="*/ 36 h 462"/>
                <a:gd name="T96" fmla="*/ 281 w 284"/>
                <a:gd name="T97" fmla="*/ 36 h 462"/>
                <a:gd name="T98" fmla="*/ 233 w 284"/>
                <a:gd name="T99" fmla="*/ 166 h 462"/>
                <a:gd name="T100" fmla="*/ 237 w 284"/>
                <a:gd name="T101" fmla="*/ 160 h 462"/>
                <a:gd name="T102" fmla="*/ 239 w 284"/>
                <a:gd name="T103" fmla="*/ 164 h 462"/>
                <a:gd name="T104" fmla="*/ 238 w 284"/>
                <a:gd name="T105" fmla="*/ 165 h 462"/>
                <a:gd name="T106" fmla="*/ 233 w 284"/>
                <a:gd name="T107" fmla="*/ 167 h 462"/>
                <a:gd name="T108" fmla="*/ 233 w 284"/>
                <a:gd name="T109" fmla="*/ 167 h 462"/>
                <a:gd name="T110" fmla="*/ 233 w 284"/>
                <a:gd name="T111" fmla="*/ 166 h 4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84" h="462">
                  <a:moveTo>
                    <a:pt x="281" y="36"/>
                  </a:moveTo>
                  <a:cubicBezTo>
                    <a:pt x="267" y="34"/>
                    <a:pt x="214" y="25"/>
                    <a:pt x="140" y="1"/>
                  </a:cubicBezTo>
                  <a:cubicBezTo>
                    <a:pt x="137" y="0"/>
                    <a:pt x="137" y="0"/>
                    <a:pt x="137" y="0"/>
                  </a:cubicBezTo>
                  <a:cubicBezTo>
                    <a:pt x="128" y="27"/>
                    <a:pt x="128" y="27"/>
                    <a:pt x="128" y="27"/>
                  </a:cubicBezTo>
                  <a:cubicBezTo>
                    <a:pt x="136" y="21"/>
                    <a:pt x="136" y="21"/>
                    <a:pt x="136" y="21"/>
                  </a:cubicBezTo>
                  <a:cubicBezTo>
                    <a:pt x="137" y="20"/>
                    <a:pt x="139" y="19"/>
                    <a:pt x="140" y="19"/>
                  </a:cubicBezTo>
                  <a:cubicBezTo>
                    <a:pt x="140" y="19"/>
                    <a:pt x="141" y="19"/>
                    <a:pt x="141" y="19"/>
                  </a:cubicBezTo>
                  <a:cubicBezTo>
                    <a:pt x="143" y="20"/>
                    <a:pt x="144" y="22"/>
                    <a:pt x="145" y="24"/>
                  </a:cubicBezTo>
                  <a:cubicBezTo>
                    <a:pt x="147" y="26"/>
                    <a:pt x="149" y="29"/>
                    <a:pt x="152" y="31"/>
                  </a:cubicBezTo>
                  <a:cubicBezTo>
                    <a:pt x="154" y="32"/>
                    <a:pt x="156" y="32"/>
                    <a:pt x="158" y="32"/>
                  </a:cubicBezTo>
                  <a:cubicBezTo>
                    <a:pt x="163" y="32"/>
                    <a:pt x="165" y="33"/>
                    <a:pt x="166" y="34"/>
                  </a:cubicBezTo>
                  <a:cubicBezTo>
                    <a:pt x="166" y="34"/>
                    <a:pt x="166" y="34"/>
                    <a:pt x="165" y="34"/>
                  </a:cubicBezTo>
                  <a:cubicBezTo>
                    <a:pt x="165" y="35"/>
                    <a:pt x="162" y="36"/>
                    <a:pt x="158" y="36"/>
                  </a:cubicBezTo>
                  <a:cubicBezTo>
                    <a:pt x="156" y="36"/>
                    <a:pt x="155" y="36"/>
                    <a:pt x="155" y="36"/>
                  </a:cubicBezTo>
                  <a:cubicBezTo>
                    <a:pt x="152" y="36"/>
                    <a:pt x="148" y="35"/>
                    <a:pt x="145" y="34"/>
                  </a:cubicBezTo>
                  <a:cubicBezTo>
                    <a:pt x="140" y="32"/>
                    <a:pt x="135" y="31"/>
                    <a:pt x="130" y="31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7" y="31"/>
                    <a:pt x="127" y="31"/>
                    <a:pt x="127" y="31"/>
                  </a:cubicBezTo>
                  <a:cubicBezTo>
                    <a:pt x="0" y="405"/>
                    <a:pt x="0" y="405"/>
                    <a:pt x="0" y="405"/>
                  </a:cubicBezTo>
                  <a:cubicBezTo>
                    <a:pt x="3" y="406"/>
                    <a:pt x="3" y="406"/>
                    <a:pt x="3" y="406"/>
                  </a:cubicBezTo>
                  <a:cubicBezTo>
                    <a:pt x="42" y="418"/>
                    <a:pt x="83" y="430"/>
                    <a:pt x="127" y="442"/>
                  </a:cubicBezTo>
                  <a:cubicBezTo>
                    <a:pt x="143" y="447"/>
                    <a:pt x="160" y="450"/>
                    <a:pt x="177" y="454"/>
                  </a:cubicBezTo>
                  <a:cubicBezTo>
                    <a:pt x="184" y="455"/>
                    <a:pt x="184" y="455"/>
                    <a:pt x="184" y="455"/>
                  </a:cubicBezTo>
                  <a:cubicBezTo>
                    <a:pt x="194" y="457"/>
                    <a:pt x="205" y="459"/>
                    <a:pt x="217" y="461"/>
                  </a:cubicBezTo>
                  <a:cubicBezTo>
                    <a:pt x="220" y="462"/>
                    <a:pt x="220" y="462"/>
                    <a:pt x="220" y="462"/>
                  </a:cubicBezTo>
                  <a:cubicBezTo>
                    <a:pt x="221" y="459"/>
                    <a:pt x="221" y="459"/>
                    <a:pt x="221" y="459"/>
                  </a:cubicBezTo>
                  <a:cubicBezTo>
                    <a:pt x="226" y="419"/>
                    <a:pt x="247" y="277"/>
                    <a:pt x="267" y="144"/>
                  </a:cubicBezTo>
                  <a:cubicBezTo>
                    <a:pt x="261" y="143"/>
                    <a:pt x="261" y="143"/>
                    <a:pt x="261" y="143"/>
                  </a:cubicBezTo>
                  <a:cubicBezTo>
                    <a:pt x="261" y="143"/>
                    <a:pt x="261" y="144"/>
                    <a:pt x="261" y="145"/>
                  </a:cubicBezTo>
                  <a:cubicBezTo>
                    <a:pt x="260" y="147"/>
                    <a:pt x="258" y="148"/>
                    <a:pt x="257" y="150"/>
                  </a:cubicBezTo>
                  <a:cubicBezTo>
                    <a:pt x="256" y="150"/>
                    <a:pt x="256" y="151"/>
                    <a:pt x="255" y="151"/>
                  </a:cubicBezTo>
                  <a:cubicBezTo>
                    <a:pt x="254" y="152"/>
                    <a:pt x="253" y="153"/>
                    <a:pt x="253" y="154"/>
                  </a:cubicBezTo>
                  <a:cubicBezTo>
                    <a:pt x="253" y="152"/>
                    <a:pt x="253" y="150"/>
                    <a:pt x="253" y="148"/>
                  </a:cubicBezTo>
                  <a:cubicBezTo>
                    <a:pt x="253" y="147"/>
                    <a:pt x="252" y="146"/>
                    <a:pt x="252" y="145"/>
                  </a:cubicBezTo>
                  <a:cubicBezTo>
                    <a:pt x="252" y="144"/>
                    <a:pt x="252" y="144"/>
                    <a:pt x="252" y="144"/>
                  </a:cubicBezTo>
                  <a:cubicBezTo>
                    <a:pt x="251" y="143"/>
                    <a:pt x="251" y="143"/>
                    <a:pt x="251" y="143"/>
                  </a:cubicBezTo>
                  <a:cubicBezTo>
                    <a:pt x="251" y="142"/>
                    <a:pt x="251" y="142"/>
                    <a:pt x="251" y="142"/>
                  </a:cubicBezTo>
                  <a:cubicBezTo>
                    <a:pt x="251" y="141"/>
                    <a:pt x="251" y="141"/>
                    <a:pt x="251" y="140"/>
                  </a:cubicBezTo>
                  <a:cubicBezTo>
                    <a:pt x="251" y="138"/>
                    <a:pt x="250" y="137"/>
                    <a:pt x="250" y="136"/>
                  </a:cubicBezTo>
                  <a:cubicBezTo>
                    <a:pt x="250" y="136"/>
                    <a:pt x="250" y="135"/>
                    <a:pt x="249" y="135"/>
                  </a:cubicBezTo>
                  <a:cubicBezTo>
                    <a:pt x="248" y="132"/>
                    <a:pt x="254" y="127"/>
                    <a:pt x="257" y="125"/>
                  </a:cubicBezTo>
                  <a:cubicBezTo>
                    <a:pt x="258" y="123"/>
                    <a:pt x="258" y="123"/>
                    <a:pt x="258" y="123"/>
                  </a:cubicBezTo>
                  <a:cubicBezTo>
                    <a:pt x="258" y="123"/>
                    <a:pt x="259" y="122"/>
                    <a:pt x="260" y="121"/>
                  </a:cubicBezTo>
                  <a:cubicBezTo>
                    <a:pt x="262" y="119"/>
                    <a:pt x="267" y="114"/>
                    <a:pt x="269" y="114"/>
                  </a:cubicBezTo>
                  <a:cubicBezTo>
                    <a:pt x="272" y="113"/>
                    <a:pt x="272" y="113"/>
                    <a:pt x="272" y="113"/>
                  </a:cubicBezTo>
                  <a:cubicBezTo>
                    <a:pt x="272" y="111"/>
                    <a:pt x="272" y="111"/>
                    <a:pt x="272" y="111"/>
                  </a:cubicBezTo>
                  <a:cubicBezTo>
                    <a:pt x="276" y="86"/>
                    <a:pt x="280" y="62"/>
                    <a:pt x="284" y="39"/>
                  </a:cubicBezTo>
                  <a:cubicBezTo>
                    <a:pt x="284" y="36"/>
                    <a:pt x="284" y="36"/>
                    <a:pt x="284" y="36"/>
                  </a:cubicBezTo>
                  <a:lnTo>
                    <a:pt x="281" y="36"/>
                  </a:lnTo>
                  <a:close/>
                  <a:moveTo>
                    <a:pt x="233" y="166"/>
                  </a:moveTo>
                  <a:cubicBezTo>
                    <a:pt x="233" y="164"/>
                    <a:pt x="235" y="161"/>
                    <a:pt x="237" y="160"/>
                  </a:cubicBezTo>
                  <a:cubicBezTo>
                    <a:pt x="237" y="161"/>
                    <a:pt x="237" y="163"/>
                    <a:pt x="239" y="164"/>
                  </a:cubicBezTo>
                  <a:cubicBezTo>
                    <a:pt x="238" y="164"/>
                    <a:pt x="238" y="165"/>
                    <a:pt x="238" y="165"/>
                  </a:cubicBezTo>
                  <a:cubicBezTo>
                    <a:pt x="236" y="166"/>
                    <a:pt x="235" y="167"/>
                    <a:pt x="233" y="167"/>
                  </a:cubicBezTo>
                  <a:cubicBezTo>
                    <a:pt x="233" y="167"/>
                    <a:pt x="233" y="167"/>
                    <a:pt x="233" y="167"/>
                  </a:cubicBezTo>
                  <a:cubicBezTo>
                    <a:pt x="233" y="167"/>
                    <a:pt x="233" y="167"/>
                    <a:pt x="233" y="16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7" name="Freeform 54"/>
            <p:cNvSpPr>
              <a:spLocks noEditPoints="1"/>
            </p:cNvSpPr>
            <p:nvPr/>
          </p:nvSpPr>
          <p:spPr bwMode="auto">
            <a:xfrm>
              <a:off x="13152961" y="4988728"/>
              <a:ext cx="1891713" cy="3292629"/>
            </a:xfrm>
            <a:custGeom>
              <a:avLst/>
              <a:gdLst>
                <a:gd name="T0" fmla="*/ 281 w 347"/>
                <a:gd name="T1" fmla="*/ 180 h 664"/>
                <a:gd name="T2" fmla="*/ 48 w 347"/>
                <a:gd name="T3" fmla="*/ 37 h 664"/>
                <a:gd name="T4" fmla="*/ 56 w 347"/>
                <a:gd name="T5" fmla="*/ 60 h 664"/>
                <a:gd name="T6" fmla="*/ 94 w 347"/>
                <a:gd name="T7" fmla="*/ 61 h 664"/>
                <a:gd name="T8" fmla="*/ 90 w 347"/>
                <a:gd name="T9" fmla="*/ 86 h 664"/>
                <a:gd name="T10" fmla="*/ 83 w 347"/>
                <a:gd name="T11" fmla="*/ 161 h 664"/>
                <a:gd name="T12" fmla="*/ 76 w 347"/>
                <a:gd name="T13" fmla="*/ 193 h 664"/>
                <a:gd name="T14" fmla="*/ 79 w 347"/>
                <a:gd name="T15" fmla="*/ 207 h 664"/>
                <a:gd name="T16" fmla="*/ 91 w 347"/>
                <a:gd name="T17" fmla="*/ 235 h 664"/>
                <a:gd name="T18" fmla="*/ 77 w 347"/>
                <a:gd name="T19" fmla="*/ 268 h 664"/>
                <a:gd name="T20" fmla="*/ 63 w 347"/>
                <a:gd name="T21" fmla="*/ 276 h 664"/>
                <a:gd name="T22" fmla="*/ 56 w 347"/>
                <a:gd name="T23" fmla="*/ 282 h 664"/>
                <a:gd name="T24" fmla="*/ 40 w 347"/>
                <a:gd name="T25" fmla="*/ 293 h 664"/>
                <a:gd name="T26" fmla="*/ 31 w 347"/>
                <a:gd name="T27" fmla="*/ 295 h 664"/>
                <a:gd name="T28" fmla="*/ 36 w 347"/>
                <a:gd name="T29" fmla="*/ 311 h 664"/>
                <a:gd name="T30" fmla="*/ 28 w 347"/>
                <a:gd name="T31" fmla="*/ 327 h 664"/>
                <a:gd name="T32" fmla="*/ 40 w 347"/>
                <a:gd name="T33" fmla="*/ 337 h 664"/>
                <a:gd name="T34" fmla="*/ 60 w 347"/>
                <a:gd name="T35" fmla="*/ 330 h 664"/>
                <a:gd name="T36" fmla="*/ 52 w 347"/>
                <a:gd name="T37" fmla="*/ 338 h 664"/>
                <a:gd name="T38" fmla="*/ 31 w 347"/>
                <a:gd name="T39" fmla="*/ 352 h 664"/>
                <a:gd name="T40" fmla="*/ 39 w 347"/>
                <a:gd name="T41" fmla="*/ 365 h 664"/>
                <a:gd name="T42" fmla="*/ 46 w 347"/>
                <a:gd name="T43" fmla="*/ 369 h 664"/>
                <a:gd name="T44" fmla="*/ 45 w 347"/>
                <a:gd name="T45" fmla="*/ 382 h 664"/>
                <a:gd name="T46" fmla="*/ 41 w 347"/>
                <a:gd name="T47" fmla="*/ 390 h 664"/>
                <a:gd name="T48" fmla="*/ 26 w 347"/>
                <a:gd name="T49" fmla="*/ 405 h 664"/>
                <a:gd name="T50" fmla="*/ 34 w 347"/>
                <a:gd name="T51" fmla="*/ 418 h 664"/>
                <a:gd name="T52" fmla="*/ 26 w 347"/>
                <a:gd name="T53" fmla="*/ 433 h 664"/>
                <a:gd name="T54" fmla="*/ 38 w 347"/>
                <a:gd name="T55" fmla="*/ 450 h 664"/>
                <a:gd name="T56" fmla="*/ 33 w 347"/>
                <a:gd name="T57" fmla="*/ 454 h 664"/>
                <a:gd name="T58" fmla="*/ 9 w 347"/>
                <a:gd name="T59" fmla="*/ 427 h 664"/>
                <a:gd name="T60" fmla="*/ 6 w 347"/>
                <a:gd name="T61" fmla="*/ 448 h 664"/>
                <a:gd name="T62" fmla="*/ 8 w 347"/>
                <a:gd name="T63" fmla="*/ 465 h 664"/>
                <a:gd name="T64" fmla="*/ 10 w 347"/>
                <a:gd name="T65" fmla="*/ 479 h 664"/>
                <a:gd name="T66" fmla="*/ 14 w 347"/>
                <a:gd name="T67" fmla="*/ 494 h 664"/>
                <a:gd name="T68" fmla="*/ 26 w 347"/>
                <a:gd name="T69" fmla="*/ 516 h 664"/>
                <a:gd name="T70" fmla="*/ 30 w 347"/>
                <a:gd name="T71" fmla="*/ 536 h 664"/>
                <a:gd name="T72" fmla="*/ 33 w 347"/>
                <a:gd name="T73" fmla="*/ 539 h 664"/>
                <a:gd name="T74" fmla="*/ 46 w 347"/>
                <a:gd name="T75" fmla="*/ 575 h 664"/>
                <a:gd name="T76" fmla="*/ 70 w 347"/>
                <a:gd name="T77" fmla="*/ 560 h 664"/>
                <a:gd name="T78" fmla="*/ 59 w 347"/>
                <a:gd name="T79" fmla="*/ 486 h 664"/>
                <a:gd name="T80" fmla="*/ 64 w 347"/>
                <a:gd name="T81" fmla="*/ 487 h 664"/>
                <a:gd name="T82" fmla="*/ 59 w 347"/>
                <a:gd name="T83" fmla="*/ 502 h 664"/>
                <a:gd name="T84" fmla="*/ 62 w 347"/>
                <a:gd name="T85" fmla="*/ 512 h 664"/>
                <a:gd name="T86" fmla="*/ 70 w 347"/>
                <a:gd name="T87" fmla="*/ 534 h 664"/>
                <a:gd name="T88" fmla="*/ 83 w 347"/>
                <a:gd name="T89" fmla="*/ 545 h 664"/>
                <a:gd name="T90" fmla="*/ 284 w 347"/>
                <a:gd name="T91" fmla="*/ 662 h 664"/>
                <a:gd name="T92" fmla="*/ 295 w 347"/>
                <a:gd name="T93" fmla="*/ 599 h 664"/>
                <a:gd name="T94" fmla="*/ 268 w 347"/>
                <a:gd name="T95" fmla="*/ 530 h 664"/>
                <a:gd name="T96" fmla="*/ 252 w 347"/>
                <a:gd name="T97" fmla="*/ 484 h 664"/>
                <a:gd name="T98" fmla="*/ 254 w 347"/>
                <a:gd name="T99" fmla="*/ 402 h 664"/>
                <a:gd name="T100" fmla="*/ 346 w 347"/>
                <a:gd name="T101" fmla="*/ 220 h 664"/>
                <a:gd name="T102" fmla="*/ 70 w 347"/>
                <a:gd name="T103" fmla="*/ 500 h 664"/>
                <a:gd name="T104" fmla="*/ 47 w 347"/>
                <a:gd name="T105" fmla="*/ 465 h 664"/>
                <a:gd name="T106" fmla="*/ 45 w 347"/>
                <a:gd name="T107" fmla="*/ 465 h 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47" h="664">
                  <a:moveTo>
                    <a:pt x="345" y="216"/>
                  </a:moveTo>
                  <a:cubicBezTo>
                    <a:pt x="324" y="205"/>
                    <a:pt x="303" y="193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2" y="181"/>
                    <a:pt x="282" y="181"/>
                    <a:pt x="282" y="181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281" y="180"/>
                    <a:pt x="281" y="180"/>
                    <a:pt x="281" y="180"/>
                  </a:cubicBezTo>
                  <a:cubicBezTo>
                    <a:pt x="160" y="107"/>
                    <a:pt x="75" y="27"/>
                    <a:pt x="52" y="4"/>
                  </a:cubicBezTo>
                  <a:cubicBezTo>
                    <a:pt x="48" y="0"/>
                    <a:pt x="48" y="0"/>
                    <a:pt x="48" y="0"/>
                  </a:cubicBezTo>
                  <a:cubicBezTo>
                    <a:pt x="47" y="6"/>
                    <a:pt x="47" y="6"/>
                    <a:pt x="47" y="6"/>
                  </a:cubicBezTo>
                  <a:cubicBezTo>
                    <a:pt x="46" y="11"/>
                    <a:pt x="47" y="17"/>
                    <a:pt x="47" y="23"/>
                  </a:cubicBezTo>
                  <a:cubicBezTo>
                    <a:pt x="48" y="26"/>
                    <a:pt x="48" y="30"/>
                    <a:pt x="48" y="32"/>
                  </a:cubicBezTo>
                  <a:cubicBezTo>
                    <a:pt x="48" y="34"/>
                    <a:pt x="48" y="35"/>
                    <a:pt x="48" y="37"/>
                  </a:cubicBezTo>
                  <a:cubicBezTo>
                    <a:pt x="48" y="40"/>
                    <a:pt x="48" y="43"/>
                    <a:pt x="48" y="45"/>
                  </a:cubicBezTo>
                  <a:cubicBezTo>
                    <a:pt x="48" y="46"/>
                    <a:pt x="47" y="47"/>
                    <a:pt x="47" y="48"/>
                  </a:cubicBezTo>
                  <a:cubicBezTo>
                    <a:pt x="46" y="51"/>
                    <a:pt x="43" y="57"/>
                    <a:pt x="48" y="60"/>
                  </a:cubicBezTo>
                  <a:cubicBezTo>
                    <a:pt x="49" y="61"/>
                    <a:pt x="50" y="61"/>
                    <a:pt x="51" y="61"/>
                  </a:cubicBezTo>
                  <a:cubicBezTo>
                    <a:pt x="52" y="61"/>
                    <a:pt x="54" y="61"/>
                    <a:pt x="55" y="61"/>
                  </a:cubicBezTo>
                  <a:cubicBezTo>
                    <a:pt x="55" y="60"/>
                    <a:pt x="56" y="60"/>
                    <a:pt x="56" y="60"/>
                  </a:cubicBezTo>
                  <a:cubicBezTo>
                    <a:pt x="58" y="60"/>
                    <a:pt x="60" y="61"/>
                    <a:pt x="62" y="62"/>
                  </a:cubicBezTo>
                  <a:cubicBezTo>
                    <a:pt x="64" y="62"/>
                    <a:pt x="66" y="63"/>
                    <a:pt x="67" y="63"/>
                  </a:cubicBezTo>
                  <a:cubicBezTo>
                    <a:pt x="70" y="63"/>
                    <a:pt x="72" y="61"/>
                    <a:pt x="75" y="59"/>
                  </a:cubicBezTo>
                  <a:cubicBezTo>
                    <a:pt x="76" y="58"/>
                    <a:pt x="76" y="58"/>
                    <a:pt x="76" y="58"/>
                  </a:cubicBezTo>
                  <a:cubicBezTo>
                    <a:pt x="78" y="57"/>
                    <a:pt x="81" y="56"/>
                    <a:pt x="85" y="56"/>
                  </a:cubicBezTo>
                  <a:cubicBezTo>
                    <a:pt x="87" y="56"/>
                    <a:pt x="93" y="56"/>
                    <a:pt x="94" y="61"/>
                  </a:cubicBezTo>
                  <a:cubicBezTo>
                    <a:pt x="95" y="64"/>
                    <a:pt x="93" y="68"/>
                    <a:pt x="91" y="72"/>
                  </a:cubicBezTo>
                  <a:cubicBezTo>
                    <a:pt x="91" y="72"/>
                    <a:pt x="91" y="73"/>
                    <a:pt x="91" y="73"/>
                  </a:cubicBezTo>
                  <a:cubicBezTo>
                    <a:pt x="90" y="74"/>
                    <a:pt x="89" y="75"/>
                    <a:pt x="89" y="77"/>
                  </a:cubicBezTo>
                  <a:cubicBezTo>
                    <a:pt x="89" y="79"/>
                    <a:pt x="89" y="80"/>
                    <a:pt x="89" y="82"/>
                  </a:cubicBezTo>
                  <a:cubicBezTo>
                    <a:pt x="89" y="82"/>
                    <a:pt x="89" y="83"/>
                    <a:pt x="89" y="83"/>
                  </a:cubicBezTo>
                  <a:cubicBezTo>
                    <a:pt x="90" y="86"/>
                    <a:pt x="90" y="86"/>
                    <a:pt x="90" y="86"/>
                  </a:cubicBezTo>
                  <a:cubicBezTo>
                    <a:pt x="90" y="87"/>
                    <a:pt x="90" y="89"/>
                    <a:pt x="90" y="90"/>
                  </a:cubicBezTo>
                  <a:cubicBezTo>
                    <a:pt x="90" y="92"/>
                    <a:pt x="90" y="94"/>
                    <a:pt x="90" y="97"/>
                  </a:cubicBezTo>
                  <a:cubicBezTo>
                    <a:pt x="89" y="100"/>
                    <a:pt x="89" y="103"/>
                    <a:pt x="89" y="106"/>
                  </a:cubicBezTo>
                  <a:cubicBezTo>
                    <a:pt x="90" y="111"/>
                    <a:pt x="90" y="117"/>
                    <a:pt x="90" y="122"/>
                  </a:cubicBezTo>
                  <a:cubicBezTo>
                    <a:pt x="90" y="131"/>
                    <a:pt x="88" y="142"/>
                    <a:pt x="85" y="152"/>
                  </a:cubicBezTo>
                  <a:cubicBezTo>
                    <a:pt x="84" y="155"/>
                    <a:pt x="83" y="158"/>
                    <a:pt x="83" y="161"/>
                  </a:cubicBezTo>
                  <a:cubicBezTo>
                    <a:pt x="82" y="164"/>
                    <a:pt x="81" y="167"/>
                    <a:pt x="81" y="170"/>
                  </a:cubicBezTo>
                  <a:cubicBezTo>
                    <a:pt x="80" y="171"/>
                    <a:pt x="80" y="172"/>
                    <a:pt x="80" y="173"/>
                  </a:cubicBezTo>
                  <a:cubicBezTo>
                    <a:pt x="80" y="174"/>
                    <a:pt x="79" y="176"/>
                    <a:pt x="79" y="178"/>
                  </a:cubicBezTo>
                  <a:cubicBezTo>
                    <a:pt x="78" y="179"/>
                    <a:pt x="78" y="179"/>
                    <a:pt x="78" y="179"/>
                  </a:cubicBezTo>
                  <a:cubicBezTo>
                    <a:pt x="78" y="180"/>
                    <a:pt x="77" y="182"/>
                    <a:pt x="77" y="184"/>
                  </a:cubicBezTo>
                  <a:cubicBezTo>
                    <a:pt x="76" y="187"/>
                    <a:pt x="76" y="189"/>
                    <a:pt x="76" y="193"/>
                  </a:cubicBezTo>
                  <a:cubicBezTo>
                    <a:pt x="76" y="194"/>
                    <a:pt x="76" y="195"/>
                    <a:pt x="76" y="196"/>
                  </a:cubicBezTo>
                  <a:cubicBezTo>
                    <a:pt x="76" y="196"/>
                    <a:pt x="76" y="197"/>
                    <a:pt x="76" y="197"/>
                  </a:cubicBezTo>
                  <a:cubicBezTo>
                    <a:pt x="76" y="198"/>
                    <a:pt x="76" y="198"/>
                    <a:pt x="76" y="199"/>
                  </a:cubicBezTo>
                  <a:cubicBezTo>
                    <a:pt x="76" y="200"/>
                    <a:pt x="76" y="201"/>
                    <a:pt x="77" y="202"/>
                  </a:cubicBezTo>
                  <a:cubicBezTo>
                    <a:pt x="77" y="204"/>
                    <a:pt x="77" y="205"/>
                    <a:pt x="78" y="205"/>
                  </a:cubicBezTo>
                  <a:cubicBezTo>
                    <a:pt x="78" y="206"/>
                    <a:pt x="78" y="206"/>
                    <a:pt x="79" y="207"/>
                  </a:cubicBezTo>
                  <a:cubicBezTo>
                    <a:pt x="80" y="211"/>
                    <a:pt x="83" y="215"/>
                    <a:pt x="85" y="218"/>
                  </a:cubicBezTo>
                  <a:cubicBezTo>
                    <a:pt x="86" y="219"/>
                    <a:pt x="87" y="221"/>
                    <a:pt x="87" y="222"/>
                  </a:cubicBezTo>
                  <a:cubicBezTo>
                    <a:pt x="87" y="223"/>
                    <a:pt x="87" y="223"/>
                    <a:pt x="87" y="224"/>
                  </a:cubicBezTo>
                  <a:cubicBezTo>
                    <a:pt x="87" y="226"/>
                    <a:pt x="87" y="227"/>
                    <a:pt x="88" y="229"/>
                  </a:cubicBezTo>
                  <a:cubicBezTo>
                    <a:pt x="89" y="230"/>
                    <a:pt x="89" y="230"/>
                    <a:pt x="89" y="231"/>
                  </a:cubicBezTo>
                  <a:cubicBezTo>
                    <a:pt x="90" y="232"/>
                    <a:pt x="91" y="234"/>
                    <a:pt x="91" y="235"/>
                  </a:cubicBezTo>
                  <a:cubicBezTo>
                    <a:pt x="92" y="240"/>
                    <a:pt x="92" y="247"/>
                    <a:pt x="88" y="249"/>
                  </a:cubicBezTo>
                  <a:cubicBezTo>
                    <a:pt x="88" y="250"/>
                    <a:pt x="87" y="250"/>
                    <a:pt x="87" y="250"/>
                  </a:cubicBezTo>
                  <a:cubicBezTo>
                    <a:pt x="84" y="252"/>
                    <a:pt x="81" y="254"/>
                    <a:pt x="81" y="259"/>
                  </a:cubicBezTo>
                  <a:cubicBezTo>
                    <a:pt x="81" y="260"/>
                    <a:pt x="81" y="261"/>
                    <a:pt x="81" y="262"/>
                  </a:cubicBezTo>
                  <a:cubicBezTo>
                    <a:pt x="81" y="263"/>
                    <a:pt x="81" y="265"/>
                    <a:pt x="81" y="266"/>
                  </a:cubicBezTo>
                  <a:cubicBezTo>
                    <a:pt x="80" y="267"/>
                    <a:pt x="79" y="267"/>
                    <a:pt x="77" y="268"/>
                  </a:cubicBezTo>
                  <a:cubicBezTo>
                    <a:pt x="77" y="269"/>
                    <a:pt x="76" y="269"/>
                    <a:pt x="75" y="270"/>
                  </a:cubicBezTo>
                  <a:cubicBezTo>
                    <a:pt x="74" y="271"/>
                    <a:pt x="73" y="271"/>
                    <a:pt x="73" y="272"/>
                  </a:cubicBezTo>
                  <a:cubicBezTo>
                    <a:pt x="72" y="273"/>
                    <a:pt x="72" y="273"/>
                    <a:pt x="72" y="273"/>
                  </a:cubicBezTo>
                  <a:cubicBezTo>
                    <a:pt x="71" y="273"/>
                    <a:pt x="70" y="273"/>
                    <a:pt x="69" y="274"/>
                  </a:cubicBezTo>
                  <a:cubicBezTo>
                    <a:pt x="69" y="274"/>
                    <a:pt x="69" y="274"/>
                    <a:pt x="69" y="274"/>
                  </a:cubicBezTo>
                  <a:cubicBezTo>
                    <a:pt x="66" y="274"/>
                    <a:pt x="64" y="275"/>
                    <a:pt x="63" y="276"/>
                  </a:cubicBezTo>
                  <a:cubicBezTo>
                    <a:pt x="61" y="276"/>
                    <a:pt x="60" y="277"/>
                    <a:pt x="59" y="279"/>
                  </a:cubicBezTo>
                  <a:cubicBezTo>
                    <a:pt x="59" y="280"/>
                    <a:pt x="59" y="280"/>
                    <a:pt x="59" y="281"/>
                  </a:cubicBezTo>
                  <a:cubicBezTo>
                    <a:pt x="59" y="281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8" y="282"/>
                    <a:pt x="58" y="282"/>
                    <a:pt x="58" y="282"/>
                  </a:cubicBezTo>
                  <a:cubicBezTo>
                    <a:pt x="57" y="282"/>
                    <a:pt x="57" y="282"/>
                    <a:pt x="56" y="282"/>
                  </a:cubicBezTo>
                  <a:cubicBezTo>
                    <a:pt x="55" y="281"/>
                    <a:pt x="53" y="280"/>
                    <a:pt x="51" y="280"/>
                  </a:cubicBezTo>
                  <a:cubicBezTo>
                    <a:pt x="50" y="280"/>
                    <a:pt x="49" y="280"/>
                    <a:pt x="48" y="281"/>
                  </a:cubicBezTo>
                  <a:cubicBezTo>
                    <a:pt x="43" y="284"/>
                    <a:pt x="44" y="290"/>
                    <a:pt x="45" y="295"/>
                  </a:cubicBezTo>
                  <a:cubicBezTo>
                    <a:pt x="45" y="295"/>
                    <a:pt x="45" y="296"/>
                    <a:pt x="45" y="296"/>
                  </a:cubicBezTo>
                  <a:cubicBezTo>
                    <a:pt x="45" y="296"/>
                    <a:pt x="45" y="295"/>
                    <a:pt x="45" y="295"/>
                  </a:cubicBezTo>
                  <a:cubicBezTo>
                    <a:pt x="43" y="293"/>
                    <a:pt x="41" y="293"/>
                    <a:pt x="40" y="293"/>
                  </a:cubicBezTo>
                  <a:cubicBezTo>
                    <a:pt x="40" y="293"/>
                    <a:pt x="40" y="293"/>
                    <a:pt x="39" y="293"/>
                  </a:cubicBezTo>
                  <a:cubicBezTo>
                    <a:pt x="39" y="293"/>
                    <a:pt x="39" y="293"/>
                    <a:pt x="39" y="292"/>
                  </a:cubicBezTo>
                  <a:cubicBezTo>
                    <a:pt x="38" y="292"/>
                    <a:pt x="37" y="292"/>
                    <a:pt x="35" y="292"/>
                  </a:cubicBezTo>
                  <a:cubicBezTo>
                    <a:pt x="35" y="292"/>
                    <a:pt x="35" y="292"/>
                    <a:pt x="35" y="292"/>
                  </a:cubicBezTo>
                  <a:cubicBezTo>
                    <a:pt x="34" y="292"/>
                    <a:pt x="34" y="292"/>
                    <a:pt x="34" y="292"/>
                  </a:cubicBezTo>
                  <a:cubicBezTo>
                    <a:pt x="33" y="292"/>
                    <a:pt x="31" y="293"/>
                    <a:pt x="31" y="295"/>
                  </a:cubicBezTo>
                  <a:cubicBezTo>
                    <a:pt x="30" y="296"/>
                    <a:pt x="29" y="298"/>
                    <a:pt x="30" y="300"/>
                  </a:cubicBezTo>
                  <a:cubicBezTo>
                    <a:pt x="31" y="302"/>
                    <a:pt x="32" y="303"/>
                    <a:pt x="33" y="303"/>
                  </a:cubicBezTo>
                  <a:cubicBezTo>
                    <a:pt x="34" y="303"/>
                    <a:pt x="34" y="303"/>
                    <a:pt x="34" y="303"/>
                  </a:cubicBezTo>
                  <a:cubicBezTo>
                    <a:pt x="34" y="304"/>
                    <a:pt x="34" y="306"/>
                    <a:pt x="36" y="307"/>
                  </a:cubicBezTo>
                  <a:cubicBezTo>
                    <a:pt x="36" y="307"/>
                    <a:pt x="37" y="307"/>
                    <a:pt x="37" y="307"/>
                  </a:cubicBezTo>
                  <a:cubicBezTo>
                    <a:pt x="37" y="309"/>
                    <a:pt x="37" y="310"/>
                    <a:pt x="36" y="311"/>
                  </a:cubicBezTo>
                  <a:cubicBezTo>
                    <a:pt x="36" y="311"/>
                    <a:pt x="36" y="311"/>
                    <a:pt x="36" y="311"/>
                  </a:cubicBezTo>
                  <a:cubicBezTo>
                    <a:pt x="35" y="308"/>
                    <a:pt x="32" y="308"/>
                    <a:pt x="31" y="308"/>
                  </a:cubicBezTo>
                  <a:cubicBezTo>
                    <a:pt x="28" y="308"/>
                    <a:pt x="26" y="311"/>
                    <a:pt x="25" y="314"/>
                  </a:cubicBezTo>
                  <a:cubicBezTo>
                    <a:pt x="25" y="317"/>
                    <a:pt x="26" y="319"/>
                    <a:pt x="27" y="322"/>
                  </a:cubicBezTo>
                  <a:cubicBezTo>
                    <a:pt x="27" y="323"/>
                    <a:pt x="28" y="324"/>
                    <a:pt x="28" y="325"/>
                  </a:cubicBezTo>
                  <a:cubicBezTo>
                    <a:pt x="28" y="326"/>
                    <a:pt x="28" y="326"/>
                    <a:pt x="28" y="327"/>
                  </a:cubicBezTo>
                  <a:cubicBezTo>
                    <a:pt x="27" y="330"/>
                    <a:pt x="27" y="334"/>
                    <a:pt x="29" y="336"/>
                  </a:cubicBezTo>
                  <a:cubicBezTo>
                    <a:pt x="30" y="337"/>
                    <a:pt x="31" y="337"/>
                    <a:pt x="33" y="337"/>
                  </a:cubicBezTo>
                  <a:cubicBezTo>
                    <a:pt x="33" y="337"/>
                    <a:pt x="33" y="337"/>
                    <a:pt x="33" y="337"/>
                  </a:cubicBezTo>
                  <a:cubicBezTo>
                    <a:pt x="33" y="337"/>
                    <a:pt x="33" y="337"/>
                    <a:pt x="34" y="337"/>
                  </a:cubicBezTo>
                  <a:cubicBezTo>
                    <a:pt x="35" y="337"/>
                    <a:pt x="36" y="336"/>
                    <a:pt x="37" y="336"/>
                  </a:cubicBezTo>
                  <a:cubicBezTo>
                    <a:pt x="38" y="337"/>
                    <a:pt x="39" y="337"/>
                    <a:pt x="40" y="337"/>
                  </a:cubicBezTo>
                  <a:cubicBezTo>
                    <a:pt x="40" y="337"/>
                    <a:pt x="40" y="337"/>
                    <a:pt x="40" y="337"/>
                  </a:cubicBezTo>
                  <a:cubicBezTo>
                    <a:pt x="42" y="337"/>
                    <a:pt x="44" y="335"/>
                    <a:pt x="45" y="333"/>
                  </a:cubicBezTo>
                  <a:cubicBezTo>
                    <a:pt x="45" y="334"/>
                    <a:pt x="45" y="334"/>
                    <a:pt x="46" y="334"/>
                  </a:cubicBezTo>
                  <a:cubicBezTo>
                    <a:pt x="47" y="335"/>
                    <a:pt x="48" y="335"/>
                    <a:pt x="49" y="335"/>
                  </a:cubicBezTo>
                  <a:cubicBezTo>
                    <a:pt x="53" y="335"/>
                    <a:pt x="55" y="333"/>
                    <a:pt x="57" y="331"/>
                  </a:cubicBezTo>
                  <a:cubicBezTo>
                    <a:pt x="58" y="331"/>
                    <a:pt x="59" y="330"/>
                    <a:pt x="60" y="330"/>
                  </a:cubicBezTo>
                  <a:cubicBezTo>
                    <a:pt x="62" y="328"/>
                    <a:pt x="65" y="327"/>
                    <a:pt x="67" y="327"/>
                  </a:cubicBezTo>
                  <a:cubicBezTo>
                    <a:pt x="67" y="328"/>
                    <a:pt x="65" y="329"/>
                    <a:pt x="63" y="331"/>
                  </a:cubicBezTo>
                  <a:cubicBezTo>
                    <a:pt x="62" y="331"/>
                    <a:pt x="62" y="331"/>
                    <a:pt x="62" y="331"/>
                  </a:cubicBezTo>
                  <a:cubicBezTo>
                    <a:pt x="61" y="332"/>
                    <a:pt x="60" y="332"/>
                    <a:pt x="59" y="332"/>
                  </a:cubicBezTo>
                  <a:cubicBezTo>
                    <a:pt x="57" y="333"/>
                    <a:pt x="55" y="334"/>
                    <a:pt x="54" y="336"/>
                  </a:cubicBezTo>
                  <a:cubicBezTo>
                    <a:pt x="53" y="336"/>
                    <a:pt x="53" y="337"/>
                    <a:pt x="52" y="338"/>
                  </a:cubicBezTo>
                  <a:cubicBezTo>
                    <a:pt x="52" y="338"/>
                    <a:pt x="51" y="338"/>
                    <a:pt x="51" y="338"/>
                  </a:cubicBezTo>
                  <a:cubicBezTo>
                    <a:pt x="48" y="338"/>
                    <a:pt x="46" y="339"/>
                    <a:pt x="44" y="342"/>
                  </a:cubicBezTo>
                  <a:cubicBezTo>
                    <a:pt x="44" y="342"/>
                    <a:pt x="43" y="343"/>
                    <a:pt x="41" y="343"/>
                  </a:cubicBezTo>
                  <a:cubicBezTo>
                    <a:pt x="39" y="344"/>
                    <a:pt x="36" y="346"/>
                    <a:pt x="35" y="350"/>
                  </a:cubicBezTo>
                  <a:cubicBezTo>
                    <a:pt x="35" y="350"/>
                    <a:pt x="35" y="350"/>
                    <a:pt x="35" y="350"/>
                  </a:cubicBezTo>
                  <a:cubicBezTo>
                    <a:pt x="33" y="350"/>
                    <a:pt x="32" y="351"/>
                    <a:pt x="31" y="352"/>
                  </a:cubicBezTo>
                  <a:cubicBezTo>
                    <a:pt x="29" y="354"/>
                    <a:pt x="28" y="357"/>
                    <a:pt x="28" y="359"/>
                  </a:cubicBezTo>
                  <a:cubicBezTo>
                    <a:pt x="28" y="361"/>
                    <a:pt x="28" y="361"/>
                    <a:pt x="28" y="361"/>
                  </a:cubicBezTo>
                  <a:cubicBezTo>
                    <a:pt x="28" y="363"/>
                    <a:pt x="28" y="367"/>
                    <a:pt x="30" y="369"/>
                  </a:cubicBezTo>
                  <a:cubicBezTo>
                    <a:pt x="31" y="369"/>
                    <a:pt x="32" y="370"/>
                    <a:pt x="33" y="370"/>
                  </a:cubicBezTo>
                  <a:cubicBezTo>
                    <a:pt x="33" y="370"/>
                    <a:pt x="33" y="370"/>
                    <a:pt x="33" y="370"/>
                  </a:cubicBezTo>
                  <a:cubicBezTo>
                    <a:pt x="36" y="370"/>
                    <a:pt x="38" y="367"/>
                    <a:pt x="39" y="365"/>
                  </a:cubicBezTo>
                  <a:cubicBezTo>
                    <a:pt x="39" y="365"/>
                    <a:pt x="39" y="365"/>
                    <a:pt x="40" y="365"/>
                  </a:cubicBezTo>
                  <a:cubicBezTo>
                    <a:pt x="40" y="365"/>
                    <a:pt x="41" y="365"/>
                    <a:pt x="42" y="365"/>
                  </a:cubicBezTo>
                  <a:cubicBezTo>
                    <a:pt x="42" y="365"/>
                    <a:pt x="42" y="365"/>
                    <a:pt x="43" y="365"/>
                  </a:cubicBezTo>
                  <a:cubicBezTo>
                    <a:pt x="43" y="365"/>
                    <a:pt x="43" y="365"/>
                    <a:pt x="43" y="365"/>
                  </a:cubicBezTo>
                  <a:cubicBezTo>
                    <a:pt x="43" y="368"/>
                    <a:pt x="44" y="369"/>
                    <a:pt x="46" y="369"/>
                  </a:cubicBezTo>
                  <a:cubicBezTo>
                    <a:pt x="46" y="369"/>
                    <a:pt x="46" y="369"/>
                    <a:pt x="46" y="369"/>
                  </a:cubicBezTo>
                  <a:cubicBezTo>
                    <a:pt x="46" y="369"/>
                    <a:pt x="45" y="370"/>
                    <a:pt x="45" y="370"/>
                  </a:cubicBezTo>
                  <a:cubicBezTo>
                    <a:pt x="45" y="371"/>
                    <a:pt x="44" y="372"/>
                    <a:pt x="44" y="373"/>
                  </a:cubicBezTo>
                  <a:cubicBezTo>
                    <a:pt x="44" y="373"/>
                    <a:pt x="44" y="373"/>
                    <a:pt x="44" y="374"/>
                  </a:cubicBezTo>
                  <a:cubicBezTo>
                    <a:pt x="44" y="374"/>
                    <a:pt x="44" y="374"/>
                    <a:pt x="44" y="374"/>
                  </a:cubicBezTo>
                  <a:cubicBezTo>
                    <a:pt x="44" y="375"/>
                    <a:pt x="43" y="376"/>
                    <a:pt x="43" y="377"/>
                  </a:cubicBezTo>
                  <a:cubicBezTo>
                    <a:pt x="43" y="379"/>
                    <a:pt x="44" y="381"/>
                    <a:pt x="45" y="382"/>
                  </a:cubicBezTo>
                  <a:cubicBezTo>
                    <a:pt x="45" y="382"/>
                    <a:pt x="45" y="382"/>
                    <a:pt x="46" y="383"/>
                  </a:cubicBezTo>
                  <a:cubicBezTo>
                    <a:pt x="46" y="385"/>
                    <a:pt x="48" y="388"/>
                    <a:pt x="47" y="389"/>
                  </a:cubicBezTo>
                  <a:cubicBezTo>
                    <a:pt x="47" y="390"/>
                    <a:pt x="47" y="391"/>
                    <a:pt x="46" y="391"/>
                  </a:cubicBezTo>
                  <a:cubicBezTo>
                    <a:pt x="46" y="390"/>
                    <a:pt x="46" y="390"/>
                    <a:pt x="46" y="390"/>
                  </a:cubicBezTo>
                  <a:cubicBezTo>
                    <a:pt x="43" y="390"/>
                    <a:pt x="43" y="390"/>
                    <a:pt x="43" y="390"/>
                  </a:cubicBezTo>
                  <a:cubicBezTo>
                    <a:pt x="42" y="390"/>
                    <a:pt x="42" y="390"/>
                    <a:pt x="41" y="390"/>
                  </a:cubicBezTo>
                  <a:cubicBezTo>
                    <a:pt x="41" y="390"/>
                    <a:pt x="40" y="390"/>
                    <a:pt x="39" y="390"/>
                  </a:cubicBezTo>
                  <a:cubicBezTo>
                    <a:pt x="38" y="390"/>
                    <a:pt x="37" y="390"/>
                    <a:pt x="37" y="390"/>
                  </a:cubicBezTo>
                  <a:cubicBezTo>
                    <a:pt x="35" y="391"/>
                    <a:pt x="33" y="393"/>
                    <a:pt x="32" y="395"/>
                  </a:cubicBezTo>
                  <a:cubicBezTo>
                    <a:pt x="30" y="397"/>
                    <a:pt x="30" y="399"/>
                    <a:pt x="30" y="400"/>
                  </a:cubicBezTo>
                  <a:cubicBezTo>
                    <a:pt x="30" y="400"/>
                    <a:pt x="31" y="401"/>
                    <a:pt x="31" y="402"/>
                  </a:cubicBezTo>
                  <a:cubicBezTo>
                    <a:pt x="30" y="402"/>
                    <a:pt x="28" y="403"/>
                    <a:pt x="26" y="405"/>
                  </a:cubicBezTo>
                  <a:cubicBezTo>
                    <a:pt x="25" y="407"/>
                    <a:pt x="25" y="408"/>
                    <a:pt x="25" y="409"/>
                  </a:cubicBezTo>
                  <a:cubicBezTo>
                    <a:pt x="25" y="410"/>
                    <a:pt x="25" y="410"/>
                    <a:pt x="25" y="410"/>
                  </a:cubicBezTo>
                  <a:cubicBezTo>
                    <a:pt x="25" y="412"/>
                    <a:pt x="25" y="414"/>
                    <a:pt x="26" y="417"/>
                  </a:cubicBezTo>
                  <a:cubicBezTo>
                    <a:pt x="27" y="418"/>
                    <a:pt x="29" y="419"/>
                    <a:pt x="31" y="419"/>
                  </a:cubicBezTo>
                  <a:cubicBezTo>
                    <a:pt x="31" y="419"/>
                    <a:pt x="32" y="419"/>
                    <a:pt x="32" y="418"/>
                  </a:cubicBezTo>
                  <a:cubicBezTo>
                    <a:pt x="33" y="418"/>
                    <a:pt x="33" y="418"/>
                    <a:pt x="34" y="418"/>
                  </a:cubicBezTo>
                  <a:cubicBezTo>
                    <a:pt x="34" y="419"/>
                    <a:pt x="33" y="419"/>
                    <a:pt x="31" y="420"/>
                  </a:cubicBezTo>
                  <a:cubicBezTo>
                    <a:pt x="30" y="420"/>
                    <a:pt x="30" y="420"/>
                    <a:pt x="30" y="420"/>
                  </a:cubicBezTo>
                  <a:cubicBezTo>
                    <a:pt x="29" y="421"/>
                    <a:pt x="27" y="421"/>
                    <a:pt x="26" y="423"/>
                  </a:cubicBezTo>
                  <a:cubicBezTo>
                    <a:pt x="23" y="426"/>
                    <a:pt x="25" y="429"/>
                    <a:pt x="26" y="431"/>
                  </a:cubicBezTo>
                  <a:cubicBezTo>
                    <a:pt x="26" y="431"/>
                    <a:pt x="27" y="432"/>
                    <a:pt x="27" y="432"/>
                  </a:cubicBezTo>
                  <a:cubicBezTo>
                    <a:pt x="27" y="432"/>
                    <a:pt x="27" y="432"/>
                    <a:pt x="26" y="433"/>
                  </a:cubicBezTo>
                  <a:cubicBezTo>
                    <a:pt x="26" y="433"/>
                    <a:pt x="25" y="435"/>
                    <a:pt x="25" y="437"/>
                  </a:cubicBezTo>
                  <a:cubicBezTo>
                    <a:pt x="26" y="439"/>
                    <a:pt x="27" y="440"/>
                    <a:pt x="27" y="442"/>
                  </a:cubicBezTo>
                  <a:cubicBezTo>
                    <a:pt x="28" y="443"/>
                    <a:pt x="28" y="443"/>
                    <a:pt x="28" y="443"/>
                  </a:cubicBezTo>
                  <a:cubicBezTo>
                    <a:pt x="29" y="445"/>
                    <a:pt x="32" y="446"/>
                    <a:pt x="34" y="447"/>
                  </a:cubicBezTo>
                  <a:cubicBezTo>
                    <a:pt x="35" y="447"/>
                    <a:pt x="35" y="447"/>
                    <a:pt x="35" y="447"/>
                  </a:cubicBezTo>
                  <a:cubicBezTo>
                    <a:pt x="36" y="448"/>
                    <a:pt x="37" y="449"/>
                    <a:pt x="38" y="450"/>
                  </a:cubicBezTo>
                  <a:cubicBezTo>
                    <a:pt x="39" y="451"/>
                    <a:pt x="40" y="452"/>
                    <a:pt x="42" y="453"/>
                  </a:cubicBezTo>
                  <a:cubicBezTo>
                    <a:pt x="43" y="453"/>
                    <a:pt x="44" y="453"/>
                    <a:pt x="45" y="454"/>
                  </a:cubicBezTo>
                  <a:cubicBezTo>
                    <a:pt x="43" y="454"/>
                    <a:pt x="40" y="455"/>
                    <a:pt x="39" y="459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9" y="460"/>
                    <a:pt x="39" y="460"/>
                    <a:pt x="39" y="460"/>
                  </a:cubicBezTo>
                  <a:cubicBezTo>
                    <a:pt x="37" y="458"/>
                    <a:pt x="35" y="456"/>
                    <a:pt x="33" y="454"/>
                  </a:cubicBezTo>
                  <a:cubicBezTo>
                    <a:pt x="32" y="452"/>
                    <a:pt x="31" y="450"/>
                    <a:pt x="30" y="448"/>
                  </a:cubicBezTo>
                  <a:cubicBezTo>
                    <a:pt x="30" y="446"/>
                    <a:pt x="29" y="444"/>
                    <a:pt x="27" y="442"/>
                  </a:cubicBezTo>
                  <a:cubicBezTo>
                    <a:pt x="27" y="441"/>
                    <a:pt x="27" y="441"/>
                    <a:pt x="26" y="440"/>
                  </a:cubicBezTo>
                  <a:cubicBezTo>
                    <a:pt x="25" y="437"/>
                    <a:pt x="22" y="434"/>
                    <a:pt x="19" y="432"/>
                  </a:cubicBezTo>
                  <a:cubicBezTo>
                    <a:pt x="19" y="432"/>
                    <a:pt x="18" y="431"/>
                    <a:pt x="18" y="431"/>
                  </a:cubicBezTo>
                  <a:cubicBezTo>
                    <a:pt x="15" y="429"/>
                    <a:pt x="13" y="427"/>
                    <a:pt x="9" y="427"/>
                  </a:cubicBezTo>
                  <a:cubicBezTo>
                    <a:pt x="8" y="427"/>
                    <a:pt x="8" y="427"/>
                    <a:pt x="7" y="427"/>
                  </a:cubicBezTo>
                  <a:cubicBezTo>
                    <a:pt x="6" y="428"/>
                    <a:pt x="4" y="429"/>
                    <a:pt x="2" y="431"/>
                  </a:cubicBezTo>
                  <a:cubicBezTo>
                    <a:pt x="0" y="436"/>
                    <a:pt x="1" y="442"/>
                    <a:pt x="2" y="445"/>
                  </a:cubicBezTo>
                  <a:cubicBezTo>
                    <a:pt x="3" y="446"/>
                    <a:pt x="4" y="447"/>
                    <a:pt x="5" y="448"/>
                  </a:cubicBezTo>
                  <a:cubicBezTo>
                    <a:pt x="5" y="448"/>
                    <a:pt x="6" y="448"/>
                    <a:pt x="6" y="448"/>
                  </a:cubicBezTo>
                  <a:cubicBezTo>
                    <a:pt x="6" y="448"/>
                    <a:pt x="6" y="448"/>
                    <a:pt x="6" y="448"/>
                  </a:cubicBezTo>
                  <a:cubicBezTo>
                    <a:pt x="6" y="448"/>
                    <a:pt x="5" y="450"/>
                    <a:pt x="4" y="450"/>
                  </a:cubicBezTo>
                  <a:cubicBezTo>
                    <a:pt x="4" y="452"/>
                    <a:pt x="3" y="453"/>
                    <a:pt x="2" y="454"/>
                  </a:cubicBezTo>
                  <a:cubicBezTo>
                    <a:pt x="2" y="454"/>
                    <a:pt x="2" y="454"/>
                    <a:pt x="2" y="454"/>
                  </a:cubicBezTo>
                  <a:cubicBezTo>
                    <a:pt x="2" y="457"/>
                    <a:pt x="0" y="460"/>
                    <a:pt x="3" y="463"/>
                  </a:cubicBezTo>
                  <a:cubicBezTo>
                    <a:pt x="3" y="464"/>
                    <a:pt x="5" y="465"/>
                    <a:pt x="7" y="465"/>
                  </a:cubicBezTo>
                  <a:cubicBezTo>
                    <a:pt x="7" y="465"/>
                    <a:pt x="8" y="465"/>
                    <a:pt x="8" y="465"/>
                  </a:cubicBezTo>
                  <a:cubicBezTo>
                    <a:pt x="8" y="465"/>
                    <a:pt x="8" y="465"/>
                    <a:pt x="8" y="465"/>
                  </a:cubicBezTo>
                  <a:cubicBezTo>
                    <a:pt x="8" y="465"/>
                    <a:pt x="8" y="465"/>
                    <a:pt x="9" y="466"/>
                  </a:cubicBezTo>
                  <a:cubicBezTo>
                    <a:pt x="9" y="467"/>
                    <a:pt x="10" y="467"/>
                    <a:pt x="10" y="468"/>
                  </a:cubicBezTo>
                  <a:cubicBezTo>
                    <a:pt x="10" y="469"/>
                    <a:pt x="11" y="469"/>
                    <a:pt x="11" y="470"/>
                  </a:cubicBezTo>
                  <a:cubicBezTo>
                    <a:pt x="11" y="471"/>
                    <a:pt x="11" y="471"/>
                    <a:pt x="10" y="472"/>
                  </a:cubicBezTo>
                  <a:cubicBezTo>
                    <a:pt x="8" y="474"/>
                    <a:pt x="8" y="477"/>
                    <a:pt x="10" y="479"/>
                  </a:cubicBezTo>
                  <a:cubicBezTo>
                    <a:pt x="10" y="480"/>
                    <a:pt x="11" y="480"/>
                    <a:pt x="12" y="481"/>
                  </a:cubicBezTo>
                  <a:cubicBezTo>
                    <a:pt x="12" y="481"/>
                    <a:pt x="12" y="482"/>
                    <a:pt x="12" y="482"/>
                  </a:cubicBezTo>
                  <a:cubicBezTo>
                    <a:pt x="12" y="482"/>
                    <a:pt x="12" y="482"/>
                    <a:pt x="12" y="482"/>
                  </a:cubicBezTo>
                  <a:cubicBezTo>
                    <a:pt x="12" y="482"/>
                    <a:pt x="12" y="483"/>
                    <a:pt x="11" y="483"/>
                  </a:cubicBezTo>
                  <a:cubicBezTo>
                    <a:pt x="10" y="485"/>
                    <a:pt x="8" y="488"/>
                    <a:pt x="10" y="491"/>
                  </a:cubicBezTo>
                  <a:cubicBezTo>
                    <a:pt x="11" y="492"/>
                    <a:pt x="12" y="493"/>
                    <a:pt x="14" y="494"/>
                  </a:cubicBezTo>
                  <a:cubicBezTo>
                    <a:pt x="12" y="496"/>
                    <a:pt x="12" y="500"/>
                    <a:pt x="13" y="501"/>
                  </a:cubicBezTo>
                  <a:cubicBezTo>
                    <a:pt x="14" y="505"/>
                    <a:pt x="17" y="507"/>
                    <a:pt x="20" y="509"/>
                  </a:cubicBezTo>
                  <a:cubicBezTo>
                    <a:pt x="21" y="510"/>
                    <a:pt x="21" y="510"/>
                    <a:pt x="21" y="510"/>
                  </a:cubicBezTo>
                  <a:cubicBezTo>
                    <a:pt x="22" y="511"/>
                    <a:pt x="23" y="511"/>
                    <a:pt x="24" y="513"/>
                  </a:cubicBezTo>
                  <a:cubicBezTo>
                    <a:pt x="24" y="513"/>
                    <a:pt x="25" y="514"/>
                    <a:pt x="25" y="515"/>
                  </a:cubicBezTo>
                  <a:cubicBezTo>
                    <a:pt x="26" y="515"/>
                    <a:pt x="26" y="516"/>
                    <a:pt x="26" y="516"/>
                  </a:cubicBezTo>
                  <a:cubicBezTo>
                    <a:pt x="27" y="516"/>
                    <a:pt x="26" y="517"/>
                    <a:pt x="26" y="518"/>
                  </a:cubicBezTo>
                  <a:cubicBezTo>
                    <a:pt x="25" y="519"/>
                    <a:pt x="25" y="519"/>
                    <a:pt x="24" y="520"/>
                  </a:cubicBezTo>
                  <a:cubicBezTo>
                    <a:pt x="24" y="521"/>
                    <a:pt x="24" y="521"/>
                    <a:pt x="24" y="522"/>
                  </a:cubicBezTo>
                  <a:cubicBezTo>
                    <a:pt x="23" y="523"/>
                    <a:pt x="22" y="525"/>
                    <a:pt x="22" y="527"/>
                  </a:cubicBezTo>
                  <a:cubicBezTo>
                    <a:pt x="22" y="530"/>
                    <a:pt x="25" y="533"/>
                    <a:pt x="27" y="535"/>
                  </a:cubicBezTo>
                  <a:cubicBezTo>
                    <a:pt x="28" y="535"/>
                    <a:pt x="29" y="535"/>
                    <a:pt x="30" y="536"/>
                  </a:cubicBezTo>
                  <a:cubicBezTo>
                    <a:pt x="31" y="536"/>
                    <a:pt x="31" y="536"/>
                    <a:pt x="31" y="536"/>
                  </a:cubicBezTo>
                  <a:cubicBezTo>
                    <a:pt x="31" y="536"/>
                    <a:pt x="32" y="536"/>
                    <a:pt x="32" y="536"/>
                  </a:cubicBezTo>
                  <a:cubicBezTo>
                    <a:pt x="33" y="537"/>
                    <a:pt x="33" y="537"/>
                    <a:pt x="34" y="537"/>
                  </a:cubicBezTo>
                  <a:cubicBezTo>
                    <a:pt x="35" y="537"/>
                    <a:pt x="36" y="538"/>
                    <a:pt x="36" y="538"/>
                  </a:cubicBezTo>
                  <a:cubicBezTo>
                    <a:pt x="37" y="538"/>
                    <a:pt x="37" y="538"/>
                    <a:pt x="37" y="538"/>
                  </a:cubicBezTo>
                  <a:cubicBezTo>
                    <a:pt x="36" y="538"/>
                    <a:pt x="35" y="538"/>
                    <a:pt x="33" y="539"/>
                  </a:cubicBezTo>
                  <a:cubicBezTo>
                    <a:pt x="33" y="539"/>
                    <a:pt x="33" y="539"/>
                    <a:pt x="33" y="539"/>
                  </a:cubicBezTo>
                  <a:cubicBezTo>
                    <a:pt x="31" y="540"/>
                    <a:pt x="28" y="541"/>
                    <a:pt x="29" y="546"/>
                  </a:cubicBezTo>
                  <a:cubicBezTo>
                    <a:pt x="29" y="547"/>
                    <a:pt x="30" y="548"/>
                    <a:pt x="31" y="549"/>
                  </a:cubicBezTo>
                  <a:cubicBezTo>
                    <a:pt x="31" y="550"/>
                    <a:pt x="32" y="550"/>
                    <a:pt x="33" y="550"/>
                  </a:cubicBezTo>
                  <a:cubicBezTo>
                    <a:pt x="34" y="559"/>
                    <a:pt x="39" y="566"/>
                    <a:pt x="44" y="572"/>
                  </a:cubicBezTo>
                  <a:cubicBezTo>
                    <a:pt x="46" y="575"/>
                    <a:pt x="46" y="575"/>
                    <a:pt x="46" y="575"/>
                  </a:cubicBezTo>
                  <a:cubicBezTo>
                    <a:pt x="49" y="579"/>
                    <a:pt x="54" y="583"/>
                    <a:pt x="61" y="583"/>
                  </a:cubicBezTo>
                  <a:cubicBezTo>
                    <a:pt x="61" y="583"/>
                    <a:pt x="62" y="583"/>
                    <a:pt x="62" y="583"/>
                  </a:cubicBezTo>
                  <a:cubicBezTo>
                    <a:pt x="65" y="583"/>
                    <a:pt x="67" y="582"/>
                    <a:pt x="69" y="580"/>
                  </a:cubicBezTo>
                  <a:cubicBezTo>
                    <a:pt x="72" y="575"/>
                    <a:pt x="71" y="570"/>
                    <a:pt x="71" y="565"/>
                  </a:cubicBezTo>
                  <a:cubicBezTo>
                    <a:pt x="71" y="564"/>
                    <a:pt x="71" y="564"/>
                    <a:pt x="71" y="564"/>
                  </a:cubicBezTo>
                  <a:cubicBezTo>
                    <a:pt x="70" y="560"/>
                    <a:pt x="70" y="560"/>
                    <a:pt x="70" y="560"/>
                  </a:cubicBezTo>
                  <a:cubicBezTo>
                    <a:pt x="69" y="551"/>
                    <a:pt x="68" y="542"/>
                    <a:pt x="63" y="533"/>
                  </a:cubicBezTo>
                  <a:cubicBezTo>
                    <a:pt x="58" y="523"/>
                    <a:pt x="58" y="517"/>
                    <a:pt x="58" y="506"/>
                  </a:cubicBezTo>
                  <a:cubicBezTo>
                    <a:pt x="58" y="504"/>
                    <a:pt x="58" y="502"/>
                    <a:pt x="58" y="501"/>
                  </a:cubicBezTo>
                  <a:cubicBezTo>
                    <a:pt x="58" y="498"/>
                    <a:pt x="58" y="496"/>
                    <a:pt x="58" y="495"/>
                  </a:cubicBezTo>
                  <a:cubicBezTo>
                    <a:pt x="59" y="493"/>
                    <a:pt x="59" y="493"/>
                    <a:pt x="59" y="493"/>
                  </a:cubicBezTo>
                  <a:cubicBezTo>
                    <a:pt x="59" y="491"/>
                    <a:pt x="59" y="489"/>
                    <a:pt x="59" y="486"/>
                  </a:cubicBezTo>
                  <a:cubicBezTo>
                    <a:pt x="59" y="484"/>
                    <a:pt x="57" y="482"/>
                    <a:pt x="56" y="481"/>
                  </a:cubicBezTo>
                  <a:cubicBezTo>
                    <a:pt x="56" y="481"/>
                    <a:pt x="56" y="481"/>
                    <a:pt x="56" y="480"/>
                  </a:cubicBezTo>
                  <a:cubicBezTo>
                    <a:pt x="57" y="481"/>
                    <a:pt x="58" y="481"/>
                    <a:pt x="59" y="481"/>
                  </a:cubicBezTo>
                  <a:cubicBezTo>
                    <a:pt x="59" y="481"/>
                    <a:pt x="60" y="481"/>
                    <a:pt x="60" y="481"/>
                  </a:cubicBezTo>
                  <a:cubicBezTo>
                    <a:pt x="61" y="481"/>
                    <a:pt x="61" y="481"/>
                    <a:pt x="62" y="481"/>
                  </a:cubicBezTo>
                  <a:cubicBezTo>
                    <a:pt x="62" y="483"/>
                    <a:pt x="63" y="485"/>
                    <a:pt x="64" y="487"/>
                  </a:cubicBezTo>
                  <a:cubicBezTo>
                    <a:pt x="64" y="487"/>
                    <a:pt x="64" y="487"/>
                    <a:pt x="64" y="487"/>
                  </a:cubicBezTo>
                  <a:cubicBezTo>
                    <a:pt x="62" y="487"/>
                    <a:pt x="61" y="488"/>
                    <a:pt x="60" y="489"/>
                  </a:cubicBezTo>
                  <a:cubicBezTo>
                    <a:pt x="58" y="491"/>
                    <a:pt x="59" y="493"/>
                    <a:pt x="60" y="494"/>
                  </a:cubicBezTo>
                  <a:cubicBezTo>
                    <a:pt x="60" y="495"/>
                    <a:pt x="60" y="495"/>
                    <a:pt x="60" y="495"/>
                  </a:cubicBezTo>
                  <a:cubicBezTo>
                    <a:pt x="60" y="496"/>
                    <a:pt x="60" y="496"/>
                    <a:pt x="60" y="497"/>
                  </a:cubicBezTo>
                  <a:cubicBezTo>
                    <a:pt x="59" y="498"/>
                    <a:pt x="58" y="500"/>
                    <a:pt x="59" y="502"/>
                  </a:cubicBezTo>
                  <a:cubicBezTo>
                    <a:pt x="59" y="504"/>
                    <a:pt x="60" y="504"/>
                    <a:pt x="62" y="505"/>
                  </a:cubicBezTo>
                  <a:cubicBezTo>
                    <a:pt x="62" y="505"/>
                    <a:pt x="62" y="505"/>
                    <a:pt x="63" y="505"/>
                  </a:cubicBezTo>
                  <a:cubicBezTo>
                    <a:pt x="63" y="505"/>
                    <a:pt x="63" y="505"/>
                    <a:pt x="63" y="505"/>
                  </a:cubicBezTo>
                  <a:cubicBezTo>
                    <a:pt x="62" y="507"/>
                    <a:pt x="62" y="509"/>
                    <a:pt x="62" y="510"/>
                  </a:cubicBezTo>
                  <a:cubicBezTo>
                    <a:pt x="62" y="511"/>
                    <a:pt x="62" y="511"/>
                    <a:pt x="62" y="512"/>
                  </a:cubicBezTo>
                  <a:cubicBezTo>
                    <a:pt x="62" y="512"/>
                    <a:pt x="62" y="512"/>
                    <a:pt x="62" y="512"/>
                  </a:cubicBezTo>
                  <a:cubicBezTo>
                    <a:pt x="62" y="515"/>
                    <a:pt x="62" y="516"/>
                    <a:pt x="64" y="519"/>
                  </a:cubicBezTo>
                  <a:cubicBezTo>
                    <a:pt x="64" y="519"/>
                    <a:pt x="64" y="519"/>
                    <a:pt x="64" y="520"/>
                  </a:cubicBezTo>
                  <a:cubicBezTo>
                    <a:pt x="65" y="521"/>
                    <a:pt x="65" y="522"/>
                    <a:pt x="66" y="522"/>
                  </a:cubicBezTo>
                  <a:cubicBezTo>
                    <a:pt x="68" y="524"/>
                    <a:pt x="70" y="524"/>
                    <a:pt x="71" y="524"/>
                  </a:cubicBezTo>
                  <a:cubicBezTo>
                    <a:pt x="71" y="524"/>
                    <a:pt x="71" y="524"/>
                    <a:pt x="72" y="524"/>
                  </a:cubicBezTo>
                  <a:cubicBezTo>
                    <a:pt x="70" y="526"/>
                    <a:pt x="69" y="530"/>
                    <a:pt x="70" y="534"/>
                  </a:cubicBezTo>
                  <a:cubicBezTo>
                    <a:pt x="71" y="536"/>
                    <a:pt x="72" y="537"/>
                    <a:pt x="73" y="538"/>
                  </a:cubicBezTo>
                  <a:cubicBezTo>
                    <a:pt x="74" y="539"/>
                    <a:pt x="74" y="539"/>
                    <a:pt x="74" y="539"/>
                  </a:cubicBezTo>
                  <a:cubicBezTo>
                    <a:pt x="74" y="539"/>
                    <a:pt x="74" y="540"/>
                    <a:pt x="75" y="540"/>
                  </a:cubicBezTo>
                  <a:cubicBezTo>
                    <a:pt x="75" y="541"/>
                    <a:pt x="76" y="542"/>
                    <a:pt x="77" y="543"/>
                  </a:cubicBezTo>
                  <a:cubicBezTo>
                    <a:pt x="77" y="543"/>
                    <a:pt x="80" y="545"/>
                    <a:pt x="82" y="545"/>
                  </a:cubicBezTo>
                  <a:cubicBezTo>
                    <a:pt x="83" y="545"/>
                    <a:pt x="83" y="545"/>
                    <a:pt x="83" y="545"/>
                  </a:cubicBezTo>
                  <a:cubicBezTo>
                    <a:pt x="83" y="545"/>
                    <a:pt x="83" y="546"/>
                    <a:pt x="83" y="546"/>
                  </a:cubicBezTo>
                  <a:cubicBezTo>
                    <a:pt x="82" y="549"/>
                    <a:pt x="82" y="551"/>
                    <a:pt x="82" y="553"/>
                  </a:cubicBezTo>
                  <a:cubicBezTo>
                    <a:pt x="82" y="556"/>
                    <a:pt x="82" y="556"/>
                    <a:pt x="82" y="556"/>
                  </a:cubicBezTo>
                  <a:cubicBezTo>
                    <a:pt x="83" y="559"/>
                    <a:pt x="83" y="559"/>
                    <a:pt x="83" y="559"/>
                  </a:cubicBezTo>
                  <a:cubicBezTo>
                    <a:pt x="84" y="559"/>
                    <a:pt x="84" y="559"/>
                    <a:pt x="84" y="559"/>
                  </a:cubicBezTo>
                  <a:cubicBezTo>
                    <a:pt x="85" y="561"/>
                    <a:pt x="125" y="602"/>
                    <a:pt x="284" y="662"/>
                  </a:cubicBezTo>
                  <a:cubicBezTo>
                    <a:pt x="290" y="664"/>
                    <a:pt x="290" y="664"/>
                    <a:pt x="290" y="664"/>
                  </a:cubicBezTo>
                  <a:cubicBezTo>
                    <a:pt x="288" y="658"/>
                    <a:pt x="288" y="658"/>
                    <a:pt x="288" y="658"/>
                  </a:cubicBezTo>
                  <a:cubicBezTo>
                    <a:pt x="288" y="657"/>
                    <a:pt x="287" y="656"/>
                    <a:pt x="287" y="655"/>
                  </a:cubicBezTo>
                  <a:cubicBezTo>
                    <a:pt x="285" y="645"/>
                    <a:pt x="287" y="638"/>
                    <a:pt x="290" y="629"/>
                  </a:cubicBezTo>
                  <a:cubicBezTo>
                    <a:pt x="291" y="627"/>
                    <a:pt x="292" y="625"/>
                    <a:pt x="292" y="623"/>
                  </a:cubicBezTo>
                  <a:cubicBezTo>
                    <a:pt x="294" y="616"/>
                    <a:pt x="298" y="606"/>
                    <a:pt x="295" y="599"/>
                  </a:cubicBezTo>
                  <a:cubicBezTo>
                    <a:pt x="293" y="595"/>
                    <a:pt x="292" y="593"/>
                    <a:pt x="290" y="590"/>
                  </a:cubicBezTo>
                  <a:cubicBezTo>
                    <a:pt x="287" y="586"/>
                    <a:pt x="285" y="582"/>
                    <a:pt x="284" y="576"/>
                  </a:cubicBezTo>
                  <a:cubicBezTo>
                    <a:pt x="284" y="574"/>
                    <a:pt x="283" y="573"/>
                    <a:pt x="283" y="571"/>
                  </a:cubicBezTo>
                  <a:cubicBezTo>
                    <a:pt x="282" y="564"/>
                    <a:pt x="280" y="556"/>
                    <a:pt x="277" y="551"/>
                  </a:cubicBezTo>
                  <a:cubicBezTo>
                    <a:pt x="275" y="547"/>
                    <a:pt x="273" y="545"/>
                    <a:pt x="272" y="543"/>
                  </a:cubicBezTo>
                  <a:cubicBezTo>
                    <a:pt x="269" y="540"/>
                    <a:pt x="267" y="538"/>
                    <a:pt x="268" y="530"/>
                  </a:cubicBezTo>
                  <a:cubicBezTo>
                    <a:pt x="268" y="528"/>
                    <a:pt x="268" y="528"/>
                    <a:pt x="268" y="528"/>
                  </a:cubicBezTo>
                  <a:cubicBezTo>
                    <a:pt x="268" y="520"/>
                    <a:pt x="269" y="509"/>
                    <a:pt x="262" y="505"/>
                  </a:cubicBezTo>
                  <a:cubicBezTo>
                    <a:pt x="260" y="504"/>
                    <a:pt x="259" y="503"/>
                    <a:pt x="258" y="503"/>
                  </a:cubicBezTo>
                  <a:cubicBezTo>
                    <a:pt x="255" y="503"/>
                    <a:pt x="254" y="503"/>
                    <a:pt x="253" y="498"/>
                  </a:cubicBezTo>
                  <a:cubicBezTo>
                    <a:pt x="253" y="495"/>
                    <a:pt x="253" y="493"/>
                    <a:pt x="253" y="490"/>
                  </a:cubicBezTo>
                  <a:cubicBezTo>
                    <a:pt x="253" y="488"/>
                    <a:pt x="253" y="486"/>
                    <a:pt x="252" y="484"/>
                  </a:cubicBezTo>
                  <a:cubicBezTo>
                    <a:pt x="252" y="481"/>
                    <a:pt x="252" y="481"/>
                    <a:pt x="252" y="481"/>
                  </a:cubicBezTo>
                  <a:cubicBezTo>
                    <a:pt x="251" y="473"/>
                    <a:pt x="250" y="464"/>
                    <a:pt x="244" y="460"/>
                  </a:cubicBezTo>
                  <a:cubicBezTo>
                    <a:pt x="242" y="458"/>
                    <a:pt x="241" y="458"/>
                    <a:pt x="240" y="457"/>
                  </a:cubicBezTo>
                  <a:cubicBezTo>
                    <a:pt x="238" y="456"/>
                    <a:pt x="236" y="456"/>
                    <a:pt x="235" y="453"/>
                  </a:cubicBezTo>
                  <a:cubicBezTo>
                    <a:pt x="230" y="444"/>
                    <a:pt x="240" y="425"/>
                    <a:pt x="250" y="408"/>
                  </a:cubicBezTo>
                  <a:cubicBezTo>
                    <a:pt x="252" y="406"/>
                    <a:pt x="253" y="404"/>
                    <a:pt x="254" y="402"/>
                  </a:cubicBezTo>
                  <a:cubicBezTo>
                    <a:pt x="267" y="378"/>
                    <a:pt x="280" y="353"/>
                    <a:pt x="291" y="329"/>
                  </a:cubicBezTo>
                  <a:cubicBezTo>
                    <a:pt x="292" y="328"/>
                    <a:pt x="292" y="328"/>
                    <a:pt x="292" y="328"/>
                  </a:cubicBezTo>
                  <a:cubicBezTo>
                    <a:pt x="299" y="313"/>
                    <a:pt x="306" y="300"/>
                    <a:pt x="312" y="287"/>
                  </a:cubicBezTo>
                  <a:cubicBezTo>
                    <a:pt x="318" y="277"/>
                    <a:pt x="322" y="267"/>
                    <a:pt x="327" y="257"/>
                  </a:cubicBezTo>
                  <a:cubicBezTo>
                    <a:pt x="328" y="255"/>
                    <a:pt x="328" y="255"/>
                    <a:pt x="328" y="255"/>
                  </a:cubicBezTo>
                  <a:cubicBezTo>
                    <a:pt x="334" y="244"/>
                    <a:pt x="340" y="232"/>
                    <a:pt x="346" y="220"/>
                  </a:cubicBezTo>
                  <a:cubicBezTo>
                    <a:pt x="347" y="218"/>
                    <a:pt x="347" y="218"/>
                    <a:pt x="347" y="218"/>
                  </a:cubicBezTo>
                  <a:lnTo>
                    <a:pt x="345" y="216"/>
                  </a:lnTo>
                  <a:close/>
                  <a:moveTo>
                    <a:pt x="69" y="498"/>
                  </a:moveTo>
                  <a:cubicBezTo>
                    <a:pt x="69" y="497"/>
                    <a:pt x="69" y="496"/>
                    <a:pt x="70" y="495"/>
                  </a:cubicBezTo>
                  <a:cubicBezTo>
                    <a:pt x="71" y="496"/>
                    <a:pt x="71" y="496"/>
                    <a:pt x="71" y="497"/>
                  </a:cubicBezTo>
                  <a:cubicBezTo>
                    <a:pt x="71" y="499"/>
                    <a:pt x="71" y="499"/>
                    <a:pt x="70" y="500"/>
                  </a:cubicBezTo>
                  <a:cubicBezTo>
                    <a:pt x="70" y="500"/>
                    <a:pt x="69" y="500"/>
                    <a:pt x="68" y="501"/>
                  </a:cubicBezTo>
                  <a:cubicBezTo>
                    <a:pt x="68" y="501"/>
                    <a:pt x="68" y="501"/>
                    <a:pt x="68" y="501"/>
                  </a:cubicBezTo>
                  <a:cubicBezTo>
                    <a:pt x="69" y="500"/>
                    <a:pt x="69" y="499"/>
                    <a:pt x="69" y="498"/>
                  </a:cubicBezTo>
                  <a:close/>
                  <a:moveTo>
                    <a:pt x="45" y="465"/>
                  </a:moveTo>
                  <a:cubicBezTo>
                    <a:pt x="46" y="465"/>
                    <a:pt x="46" y="465"/>
                    <a:pt x="47" y="465"/>
                  </a:cubicBezTo>
                  <a:cubicBezTo>
                    <a:pt x="47" y="465"/>
                    <a:pt x="47" y="465"/>
                    <a:pt x="47" y="465"/>
                  </a:cubicBezTo>
                  <a:cubicBezTo>
                    <a:pt x="48" y="465"/>
                    <a:pt x="48" y="465"/>
                    <a:pt x="48" y="465"/>
                  </a:cubicBezTo>
                  <a:cubicBezTo>
                    <a:pt x="48" y="465"/>
                    <a:pt x="49" y="465"/>
                    <a:pt x="49" y="465"/>
                  </a:cubicBezTo>
                  <a:cubicBezTo>
                    <a:pt x="49" y="466"/>
                    <a:pt x="48" y="467"/>
                    <a:pt x="48" y="469"/>
                  </a:cubicBezTo>
                  <a:cubicBezTo>
                    <a:pt x="48" y="469"/>
                    <a:pt x="48" y="469"/>
                    <a:pt x="48" y="469"/>
                  </a:cubicBezTo>
                  <a:cubicBezTo>
                    <a:pt x="46" y="468"/>
                    <a:pt x="45" y="467"/>
                    <a:pt x="44" y="465"/>
                  </a:cubicBezTo>
                  <a:cubicBezTo>
                    <a:pt x="44" y="465"/>
                    <a:pt x="44" y="465"/>
                    <a:pt x="45" y="465"/>
                  </a:cubicBezTo>
                  <a:cubicBezTo>
                    <a:pt x="45" y="465"/>
                    <a:pt x="45" y="465"/>
                    <a:pt x="45" y="465"/>
                  </a:cubicBezTo>
                  <a:close/>
                </a:path>
              </a:pathLst>
            </a:custGeom>
            <a:solidFill>
              <a:schemeClr val="accent1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8" name="Freeform 55"/>
            <p:cNvSpPr>
              <a:spLocks/>
            </p:cNvSpPr>
            <p:nvPr/>
          </p:nvSpPr>
          <p:spPr bwMode="auto">
            <a:xfrm>
              <a:off x="13017546" y="6263595"/>
              <a:ext cx="246210" cy="466642"/>
            </a:xfrm>
            <a:custGeom>
              <a:avLst/>
              <a:gdLst>
                <a:gd name="T0" fmla="*/ 33 w 45"/>
                <a:gd name="T1" fmla="*/ 35 h 94"/>
                <a:gd name="T2" fmla="*/ 36 w 45"/>
                <a:gd name="T3" fmla="*/ 31 h 94"/>
                <a:gd name="T4" fmla="*/ 43 w 45"/>
                <a:gd name="T5" fmla="*/ 19 h 94"/>
                <a:gd name="T6" fmla="*/ 33 w 45"/>
                <a:gd name="T7" fmla="*/ 11 h 94"/>
                <a:gd name="T8" fmla="*/ 21 w 45"/>
                <a:gd name="T9" fmla="*/ 0 h 94"/>
                <a:gd name="T10" fmla="*/ 14 w 45"/>
                <a:gd name="T11" fmla="*/ 5 h 94"/>
                <a:gd name="T12" fmla="*/ 12 w 45"/>
                <a:gd name="T13" fmla="*/ 7 h 94"/>
                <a:gd name="T14" fmla="*/ 7 w 45"/>
                <a:gd name="T15" fmla="*/ 20 h 94"/>
                <a:gd name="T16" fmla="*/ 6 w 45"/>
                <a:gd name="T17" fmla="*/ 27 h 94"/>
                <a:gd name="T18" fmla="*/ 6 w 45"/>
                <a:gd name="T19" fmla="*/ 40 h 94"/>
                <a:gd name="T20" fmla="*/ 3 w 45"/>
                <a:gd name="T21" fmla="*/ 40 h 94"/>
                <a:gd name="T22" fmla="*/ 2 w 45"/>
                <a:gd name="T23" fmla="*/ 43 h 94"/>
                <a:gd name="T24" fmla="*/ 2 w 45"/>
                <a:gd name="T25" fmla="*/ 46 h 94"/>
                <a:gd name="T26" fmla="*/ 1 w 45"/>
                <a:gd name="T27" fmla="*/ 51 h 94"/>
                <a:gd name="T28" fmla="*/ 3 w 45"/>
                <a:gd name="T29" fmla="*/ 57 h 94"/>
                <a:gd name="T30" fmla="*/ 3 w 45"/>
                <a:gd name="T31" fmla="*/ 59 h 94"/>
                <a:gd name="T32" fmla="*/ 3 w 45"/>
                <a:gd name="T33" fmla="*/ 75 h 94"/>
                <a:gd name="T34" fmla="*/ 3 w 45"/>
                <a:gd name="T35" fmla="*/ 76 h 94"/>
                <a:gd name="T36" fmla="*/ 2 w 45"/>
                <a:gd name="T37" fmla="*/ 84 h 94"/>
                <a:gd name="T38" fmla="*/ 2 w 45"/>
                <a:gd name="T39" fmla="*/ 86 h 94"/>
                <a:gd name="T40" fmla="*/ 10 w 45"/>
                <a:gd name="T41" fmla="*/ 94 h 94"/>
                <a:gd name="T42" fmla="*/ 14 w 45"/>
                <a:gd name="T43" fmla="*/ 92 h 94"/>
                <a:gd name="T44" fmla="*/ 13 w 45"/>
                <a:gd name="T45" fmla="*/ 82 h 94"/>
                <a:gd name="T46" fmla="*/ 13 w 45"/>
                <a:gd name="T47" fmla="*/ 82 h 94"/>
                <a:gd name="T48" fmla="*/ 12 w 45"/>
                <a:gd name="T49" fmla="*/ 69 h 94"/>
                <a:gd name="T50" fmla="*/ 14 w 45"/>
                <a:gd name="T51" fmla="*/ 64 h 94"/>
                <a:gd name="T52" fmla="*/ 18 w 45"/>
                <a:gd name="T53" fmla="*/ 61 h 94"/>
                <a:gd name="T54" fmla="*/ 21 w 45"/>
                <a:gd name="T55" fmla="*/ 58 h 94"/>
                <a:gd name="T56" fmla="*/ 24 w 45"/>
                <a:gd name="T57" fmla="*/ 52 h 94"/>
                <a:gd name="T58" fmla="*/ 23 w 45"/>
                <a:gd name="T59" fmla="*/ 44 h 94"/>
                <a:gd name="T60" fmla="*/ 26 w 45"/>
                <a:gd name="T61" fmla="*/ 41 h 94"/>
                <a:gd name="T62" fmla="*/ 28 w 45"/>
                <a:gd name="T63" fmla="*/ 39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5" h="94">
                  <a:moveTo>
                    <a:pt x="28" y="39"/>
                  </a:moveTo>
                  <a:cubicBezTo>
                    <a:pt x="31" y="39"/>
                    <a:pt x="32" y="36"/>
                    <a:pt x="33" y="35"/>
                  </a:cubicBezTo>
                  <a:cubicBezTo>
                    <a:pt x="33" y="35"/>
                    <a:pt x="34" y="34"/>
                    <a:pt x="34" y="34"/>
                  </a:cubicBezTo>
                  <a:cubicBezTo>
                    <a:pt x="35" y="33"/>
                    <a:pt x="36" y="33"/>
                    <a:pt x="36" y="31"/>
                  </a:cubicBezTo>
                  <a:cubicBezTo>
                    <a:pt x="39" y="31"/>
                    <a:pt x="44" y="29"/>
                    <a:pt x="45" y="26"/>
                  </a:cubicBezTo>
                  <a:cubicBezTo>
                    <a:pt x="45" y="23"/>
                    <a:pt x="45" y="21"/>
                    <a:pt x="43" y="19"/>
                  </a:cubicBezTo>
                  <a:cubicBezTo>
                    <a:pt x="42" y="18"/>
                    <a:pt x="40" y="17"/>
                    <a:pt x="38" y="16"/>
                  </a:cubicBezTo>
                  <a:cubicBezTo>
                    <a:pt x="37" y="14"/>
                    <a:pt x="36" y="12"/>
                    <a:pt x="33" y="11"/>
                  </a:cubicBezTo>
                  <a:cubicBezTo>
                    <a:pt x="31" y="10"/>
                    <a:pt x="31" y="10"/>
                    <a:pt x="31" y="9"/>
                  </a:cubicBezTo>
                  <a:cubicBezTo>
                    <a:pt x="30" y="5"/>
                    <a:pt x="26" y="0"/>
                    <a:pt x="21" y="0"/>
                  </a:cubicBezTo>
                  <a:cubicBezTo>
                    <a:pt x="20" y="0"/>
                    <a:pt x="19" y="1"/>
                    <a:pt x="18" y="1"/>
                  </a:cubicBezTo>
                  <a:cubicBezTo>
                    <a:pt x="16" y="2"/>
                    <a:pt x="15" y="4"/>
                    <a:pt x="14" y="5"/>
                  </a:cubicBezTo>
                  <a:cubicBezTo>
                    <a:pt x="13" y="5"/>
                    <a:pt x="13" y="6"/>
                    <a:pt x="12" y="6"/>
                  </a:cubicBezTo>
                  <a:cubicBezTo>
                    <a:pt x="12" y="7"/>
                    <a:pt x="12" y="7"/>
                    <a:pt x="12" y="7"/>
                  </a:cubicBezTo>
                  <a:cubicBezTo>
                    <a:pt x="11" y="8"/>
                    <a:pt x="9" y="10"/>
                    <a:pt x="8" y="12"/>
                  </a:cubicBezTo>
                  <a:cubicBezTo>
                    <a:pt x="7" y="15"/>
                    <a:pt x="7" y="18"/>
                    <a:pt x="7" y="20"/>
                  </a:cubicBezTo>
                  <a:cubicBezTo>
                    <a:pt x="7" y="23"/>
                    <a:pt x="7" y="25"/>
                    <a:pt x="7" y="27"/>
                  </a:cubicBezTo>
                  <a:cubicBezTo>
                    <a:pt x="6" y="27"/>
                    <a:pt x="6" y="27"/>
                    <a:pt x="6" y="27"/>
                  </a:cubicBezTo>
                  <a:cubicBezTo>
                    <a:pt x="6" y="30"/>
                    <a:pt x="5" y="32"/>
                    <a:pt x="5" y="35"/>
                  </a:cubicBezTo>
                  <a:cubicBezTo>
                    <a:pt x="6" y="37"/>
                    <a:pt x="6" y="39"/>
                    <a:pt x="6" y="40"/>
                  </a:cubicBezTo>
                  <a:cubicBezTo>
                    <a:pt x="6" y="40"/>
                    <a:pt x="5" y="40"/>
                    <a:pt x="5" y="40"/>
                  </a:cubicBezTo>
                  <a:cubicBezTo>
                    <a:pt x="3" y="40"/>
                    <a:pt x="3" y="40"/>
                    <a:pt x="3" y="40"/>
                  </a:cubicBezTo>
                  <a:cubicBezTo>
                    <a:pt x="2" y="42"/>
                    <a:pt x="2" y="42"/>
                    <a:pt x="2" y="42"/>
                  </a:cubicBezTo>
                  <a:cubicBezTo>
                    <a:pt x="2" y="42"/>
                    <a:pt x="2" y="43"/>
                    <a:pt x="2" y="43"/>
                  </a:cubicBezTo>
                  <a:cubicBezTo>
                    <a:pt x="2" y="43"/>
                    <a:pt x="2" y="45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2" y="46"/>
                    <a:pt x="2" y="46"/>
                    <a:pt x="2" y="46"/>
                  </a:cubicBezTo>
                  <a:cubicBezTo>
                    <a:pt x="1" y="51"/>
                    <a:pt x="1" y="51"/>
                    <a:pt x="1" y="51"/>
                  </a:cubicBezTo>
                  <a:cubicBezTo>
                    <a:pt x="1" y="52"/>
                    <a:pt x="1" y="53"/>
                    <a:pt x="1" y="54"/>
                  </a:cubicBezTo>
                  <a:cubicBezTo>
                    <a:pt x="2" y="56"/>
                    <a:pt x="3" y="57"/>
                    <a:pt x="3" y="57"/>
                  </a:cubicBezTo>
                  <a:cubicBezTo>
                    <a:pt x="3" y="58"/>
                    <a:pt x="3" y="58"/>
                    <a:pt x="3" y="58"/>
                  </a:cubicBezTo>
                  <a:cubicBezTo>
                    <a:pt x="3" y="59"/>
                    <a:pt x="3" y="59"/>
                    <a:pt x="3" y="59"/>
                  </a:cubicBezTo>
                  <a:cubicBezTo>
                    <a:pt x="2" y="59"/>
                    <a:pt x="2" y="60"/>
                    <a:pt x="2" y="61"/>
                  </a:cubicBezTo>
                  <a:cubicBezTo>
                    <a:pt x="0" y="65"/>
                    <a:pt x="1" y="72"/>
                    <a:pt x="3" y="75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3" y="76"/>
                    <a:pt x="3" y="76"/>
                    <a:pt x="3" y="76"/>
                  </a:cubicBezTo>
                  <a:cubicBezTo>
                    <a:pt x="2" y="78"/>
                    <a:pt x="2" y="78"/>
                    <a:pt x="2" y="78"/>
                  </a:cubicBezTo>
                  <a:cubicBezTo>
                    <a:pt x="1" y="81"/>
                    <a:pt x="1" y="83"/>
                    <a:pt x="2" y="84"/>
                  </a:cubicBezTo>
                  <a:cubicBezTo>
                    <a:pt x="2" y="85"/>
                    <a:pt x="2" y="85"/>
                    <a:pt x="2" y="85"/>
                  </a:cubicBezTo>
                  <a:cubicBezTo>
                    <a:pt x="2" y="86"/>
                    <a:pt x="2" y="86"/>
                    <a:pt x="2" y="86"/>
                  </a:cubicBezTo>
                  <a:cubicBezTo>
                    <a:pt x="3" y="88"/>
                    <a:pt x="3" y="90"/>
                    <a:pt x="6" y="91"/>
                  </a:cubicBezTo>
                  <a:cubicBezTo>
                    <a:pt x="7" y="94"/>
                    <a:pt x="8" y="94"/>
                    <a:pt x="10" y="94"/>
                  </a:cubicBezTo>
                  <a:cubicBezTo>
                    <a:pt x="10" y="94"/>
                    <a:pt x="10" y="94"/>
                    <a:pt x="10" y="94"/>
                  </a:cubicBezTo>
                  <a:cubicBezTo>
                    <a:pt x="12" y="94"/>
                    <a:pt x="13" y="93"/>
                    <a:pt x="14" y="92"/>
                  </a:cubicBezTo>
                  <a:cubicBezTo>
                    <a:pt x="16" y="89"/>
                    <a:pt x="14" y="85"/>
                    <a:pt x="13" y="83"/>
                  </a:cubicBezTo>
                  <a:cubicBezTo>
                    <a:pt x="13" y="83"/>
                    <a:pt x="13" y="83"/>
                    <a:pt x="13" y="82"/>
                  </a:cubicBezTo>
                  <a:cubicBezTo>
                    <a:pt x="12" y="82"/>
                    <a:pt x="12" y="82"/>
                    <a:pt x="12" y="82"/>
                  </a:cubicBezTo>
                  <a:cubicBezTo>
                    <a:pt x="12" y="82"/>
                    <a:pt x="13" y="82"/>
                    <a:pt x="13" y="82"/>
                  </a:cubicBezTo>
                  <a:cubicBezTo>
                    <a:pt x="15" y="78"/>
                    <a:pt x="13" y="75"/>
                    <a:pt x="13" y="72"/>
                  </a:cubicBezTo>
                  <a:cubicBezTo>
                    <a:pt x="12" y="71"/>
                    <a:pt x="12" y="70"/>
                    <a:pt x="12" y="69"/>
                  </a:cubicBezTo>
                  <a:cubicBezTo>
                    <a:pt x="12" y="68"/>
                    <a:pt x="12" y="68"/>
                    <a:pt x="13" y="67"/>
                  </a:cubicBezTo>
                  <a:cubicBezTo>
                    <a:pt x="13" y="66"/>
                    <a:pt x="14" y="65"/>
                    <a:pt x="14" y="64"/>
                  </a:cubicBezTo>
                  <a:cubicBezTo>
                    <a:pt x="15" y="63"/>
                    <a:pt x="16" y="63"/>
                    <a:pt x="17" y="62"/>
                  </a:cubicBezTo>
                  <a:cubicBezTo>
                    <a:pt x="17" y="62"/>
                    <a:pt x="18" y="61"/>
                    <a:pt x="18" y="61"/>
                  </a:cubicBezTo>
                  <a:cubicBezTo>
                    <a:pt x="18" y="61"/>
                    <a:pt x="18" y="61"/>
                    <a:pt x="19" y="60"/>
                  </a:cubicBezTo>
                  <a:cubicBezTo>
                    <a:pt x="20" y="60"/>
                    <a:pt x="21" y="59"/>
                    <a:pt x="21" y="58"/>
                  </a:cubicBezTo>
                  <a:cubicBezTo>
                    <a:pt x="23" y="57"/>
                    <a:pt x="22" y="55"/>
                    <a:pt x="22" y="54"/>
                  </a:cubicBezTo>
                  <a:cubicBezTo>
                    <a:pt x="23" y="54"/>
                    <a:pt x="23" y="53"/>
                    <a:pt x="24" y="52"/>
                  </a:cubicBezTo>
                  <a:cubicBezTo>
                    <a:pt x="24" y="51"/>
                    <a:pt x="24" y="49"/>
                    <a:pt x="24" y="48"/>
                  </a:cubicBezTo>
                  <a:cubicBezTo>
                    <a:pt x="24" y="46"/>
                    <a:pt x="24" y="45"/>
                    <a:pt x="23" y="44"/>
                  </a:cubicBezTo>
                  <a:cubicBezTo>
                    <a:pt x="24" y="44"/>
                    <a:pt x="25" y="43"/>
                    <a:pt x="25" y="42"/>
                  </a:cubicBezTo>
                  <a:cubicBezTo>
                    <a:pt x="26" y="42"/>
                    <a:pt x="26" y="42"/>
                    <a:pt x="26" y="41"/>
                  </a:cubicBezTo>
                  <a:cubicBezTo>
                    <a:pt x="26" y="41"/>
                    <a:pt x="26" y="41"/>
                    <a:pt x="26" y="41"/>
                  </a:cubicBezTo>
                  <a:cubicBezTo>
                    <a:pt x="27" y="41"/>
                    <a:pt x="27" y="40"/>
                    <a:pt x="28" y="3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19" name="Freeform 56"/>
            <p:cNvSpPr>
              <a:spLocks/>
            </p:cNvSpPr>
            <p:nvPr/>
          </p:nvSpPr>
          <p:spPr bwMode="auto">
            <a:xfrm>
              <a:off x="21089127" y="8454948"/>
              <a:ext cx="816596" cy="640233"/>
            </a:xfrm>
            <a:custGeom>
              <a:avLst/>
              <a:gdLst>
                <a:gd name="T0" fmla="*/ 147 w 150"/>
                <a:gd name="T1" fmla="*/ 54 h 129"/>
                <a:gd name="T2" fmla="*/ 142 w 150"/>
                <a:gd name="T3" fmla="*/ 53 h 129"/>
                <a:gd name="T4" fmla="*/ 140 w 150"/>
                <a:gd name="T5" fmla="*/ 53 h 129"/>
                <a:gd name="T6" fmla="*/ 135 w 150"/>
                <a:gd name="T7" fmla="*/ 53 h 129"/>
                <a:gd name="T8" fmla="*/ 130 w 150"/>
                <a:gd name="T9" fmla="*/ 50 h 129"/>
                <a:gd name="T10" fmla="*/ 127 w 150"/>
                <a:gd name="T11" fmla="*/ 48 h 129"/>
                <a:gd name="T12" fmla="*/ 123 w 150"/>
                <a:gd name="T13" fmla="*/ 42 h 129"/>
                <a:gd name="T14" fmla="*/ 116 w 150"/>
                <a:gd name="T15" fmla="*/ 37 h 129"/>
                <a:gd name="T16" fmla="*/ 116 w 150"/>
                <a:gd name="T17" fmla="*/ 31 h 129"/>
                <a:gd name="T18" fmla="*/ 102 w 150"/>
                <a:gd name="T19" fmla="*/ 30 h 129"/>
                <a:gd name="T20" fmla="*/ 103 w 150"/>
                <a:gd name="T21" fmla="*/ 29 h 129"/>
                <a:gd name="T22" fmla="*/ 96 w 150"/>
                <a:gd name="T23" fmla="*/ 0 h 129"/>
                <a:gd name="T24" fmla="*/ 83 w 150"/>
                <a:gd name="T25" fmla="*/ 10 h 129"/>
                <a:gd name="T26" fmla="*/ 82 w 150"/>
                <a:gd name="T27" fmla="*/ 10 h 129"/>
                <a:gd name="T28" fmla="*/ 73 w 150"/>
                <a:gd name="T29" fmla="*/ 5 h 129"/>
                <a:gd name="T30" fmla="*/ 69 w 150"/>
                <a:gd name="T31" fmla="*/ 6 h 129"/>
                <a:gd name="T32" fmla="*/ 68 w 150"/>
                <a:gd name="T33" fmla="*/ 6 h 129"/>
                <a:gd name="T34" fmla="*/ 49 w 150"/>
                <a:gd name="T35" fmla="*/ 17 h 129"/>
                <a:gd name="T36" fmla="*/ 43 w 150"/>
                <a:gd name="T37" fmla="*/ 21 h 129"/>
                <a:gd name="T38" fmla="*/ 38 w 150"/>
                <a:gd name="T39" fmla="*/ 22 h 129"/>
                <a:gd name="T40" fmla="*/ 33 w 150"/>
                <a:gd name="T41" fmla="*/ 21 h 129"/>
                <a:gd name="T42" fmla="*/ 13 w 150"/>
                <a:gd name="T43" fmla="*/ 31 h 129"/>
                <a:gd name="T44" fmla="*/ 13 w 150"/>
                <a:gd name="T45" fmla="*/ 39 h 129"/>
                <a:gd name="T46" fmla="*/ 8 w 150"/>
                <a:gd name="T47" fmla="*/ 56 h 129"/>
                <a:gd name="T48" fmla="*/ 0 w 150"/>
                <a:gd name="T49" fmla="*/ 64 h 129"/>
                <a:gd name="T50" fmla="*/ 15 w 150"/>
                <a:gd name="T51" fmla="*/ 60 h 129"/>
                <a:gd name="T52" fmla="*/ 21 w 150"/>
                <a:gd name="T53" fmla="*/ 58 h 129"/>
                <a:gd name="T54" fmla="*/ 43 w 150"/>
                <a:gd name="T55" fmla="*/ 81 h 129"/>
                <a:gd name="T56" fmla="*/ 48 w 150"/>
                <a:gd name="T57" fmla="*/ 91 h 129"/>
                <a:gd name="T58" fmla="*/ 49 w 150"/>
                <a:gd name="T59" fmla="*/ 99 h 129"/>
                <a:gd name="T60" fmla="*/ 60 w 150"/>
                <a:gd name="T61" fmla="*/ 111 h 129"/>
                <a:gd name="T62" fmla="*/ 64 w 150"/>
                <a:gd name="T63" fmla="*/ 111 h 129"/>
                <a:gd name="T64" fmla="*/ 65 w 150"/>
                <a:gd name="T65" fmla="*/ 113 h 129"/>
                <a:gd name="T66" fmla="*/ 74 w 150"/>
                <a:gd name="T67" fmla="*/ 129 h 129"/>
                <a:gd name="T68" fmla="*/ 83 w 150"/>
                <a:gd name="T69" fmla="*/ 126 h 129"/>
                <a:gd name="T70" fmla="*/ 88 w 150"/>
                <a:gd name="T71" fmla="*/ 124 h 129"/>
                <a:gd name="T72" fmla="*/ 92 w 150"/>
                <a:gd name="T73" fmla="*/ 124 h 129"/>
                <a:gd name="T74" fmla="*/ 97 w 150"/>
                <a:gd name="T75" fmla="*/ 122 h 129"/>
                <a:gd name="T76" fmla="*/ 101 w 150"/>
                <a:gd name="T77" fmla="*/ 119 h 129"/>
                <a:gd name="T78" fmla="*/ 124 w 150"/>
                <a:gd name="T79" fmla="*/ 98 h 129"/>
                <a:gd name="T80" fmla="*/ 129 w 150"/>
                <a:gd name="T81" fmla="*/ 93 h 129"/>
                <a:gd name="T82" fmla="*/ 133 w 150"/>
                <a:gd name="T83" fmla="*/ 92 h 129"/>
                <a:gd name="T84" fmla="*/ 144 w 150"/>
                <a:gd name="T85" fmla="*/ 96 h 129"/>
                <a:gd name="T86" fmla="*/ 144 w 150"/>
                <a:gd name="T87" fmla="*/ 78 h 129"/>
                <a:gd name="T88" fmla="*/ 150 w 150"/>
                <a:gd name="T89" fmla="*/ 59 h 1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0" h="129">
                  <a:moveTo>
                    <a:pt x="150" y="57"/>
                  </a:moveTo>
                  <a:cubicBezTo>
                    <a:pt x="149" y="56"/>
                    <a:pt x="149" y="54"/>
                    <a:pt x="147" y="54"/>
                  </a:cubicBezTo>
                  <a:cubicBezTo>
                    <a:pt x="146" y="53"/>
                    <a:pt x="145" y="53"/>
                    <a:pt x="144" y="53"/>
                  </a:cubicBezTo>
                  <a:cubicBezTo>
                    <a:pt x="144" y="53"/>
                    <a:pt x="143" y="53"/>
                    <a:pt x="142" y="53"/>
                  </a:cubicBezTo>
                  <a:cubicBezTo>
                    <a:pt x="142" y="53"/>
                    <a:pt x="142" y="53"/>
                    <a:pt x="142" y="53"/>
                  </a:cubicBezTo>
                  <a:cubicBezTo>
                    <a:pt x="140" y="53"/>
                    <a:pt x="140" y="53"/>
                    <a:pt x="140" y="53"/>
                  </a:cubicBezTo>
                  <a:cubicBezTo>
                    <a:pt x="139" y="53"/>
                    <a:pt x="137" y="53"/>
                    <a:pt x="136" y="53"/>
                  </a:cubicBezTo>
                  <a:cubicBezTo>
                    <a:pt x="135" y="53"/>
                    <a:pt x="135" y="53"/>
                    <a:pt x="135" y="53"/>
                  </a:cubicBezTo>
                  <a:cubicBezTo>
                    <a:pt x="134" y="53"/>
                    <a:pt x="133" y="53"/>
                    <a:pt x="132" y="52"/>
                  </a:cubicBezTo>
                  <a:cubicBezTo>
                    <a:pt x="132" y="51"/>
                    <a:pt x="131" y="51"/>
                    <a:pt x="130" y="50"/>
                  </a:cubicBezTo>
                  <a:cubicBezTo>
                    <a:pt x="130" y="49"/>
                    <a:pt x="129" y="49"/>
                    <a:pt x="128" y="48"/>
                  </a:cubicBezTo>
                  <a:cubicBezTo>
                    <a:pt x="128" y="48"/>
                    <a:pt x="127" y="48"/>
                    <a:pt x="127" y="48"/>
                  </a:cubicBezTo>
                  <a:cubicBezTo>
                    <a:pt x="127" y="47"/>
                    <a:pt x="126" y="47"/>
                    <a:pt x="126" y="46"/>
                  </a:cubicBezTo>
                  <a:cubicBezTo>
                    <a:pt x="126" y="45"/>
                    <a:pt x="125" y="44"/>
                    <a:pt x="123" y="42"/>
                  </a:cubicBezTo>
                  <a:cubicBezTo>
                    <a:pt x="122" y="41"/>
                    <a:pt x="121" y="41"/>
                    <a:pt x="120" y="40"/>
                  </a:cubicBezTo>
                  <a:cubicBezTo>
                    <a:pt x="118" y="39"/>
                    <a:pt x="117" y="38"/>
                    <a:pt x="116" y="37"/>
                  </a:cubicBezTo>
                  <a:cubicBezTo>
                    <a:pt x="116" y="37"/>
                    <a:pt x="116" y="36"/>
                    <a:pt x="116" y="36"/>
                  </a:cubicBezTo>
                  <a:cubicBezTo>
                    <a:pt x="116" y="34"/>
                    <a:pt x="116" y="33"/>
                    <a:pt x="116" y="31"/>
                  </a:cubicBezTo>
                  <a:cubicBezTo>
                    <a:pt x="115" y="29"/>
                    <a:pt x="113" y="27"/>
                    <a:pt x="110" y="27"/>
                  </a:cubicBezTo>
                  <a:cubicBezTo>
                    <a:pt x="108" y="27"/>
                    <a:pt x="105" y="28"/>
                    <a:pt x="102" y="30"/>
                  </a:cubicBezTo>
                  <a:cubicBezTo>
                    <a:pt x="102" y="30"/>
                    <a:pt x="102" y="30"/>
                    <a:pt x="102" y="30"/>
                  </a:cubicBezTo>
                  <a:cubicBezTo>
                    <a:pt x="103" y="29"/>
                    <a:pt x="103" y="29"/>
                    <a:pt x="103" y="29"/>
                  </a:cubicBezTo>
                  <a:cubicBezTo>
                    <a:pt x="106" y="24"/>
                    <a:pt x="107" y="11"/>
                    <a:pt x="104" y="4"/>
                  </a:cubicBezTo>
                  <a:cubicBezTo>
                    <a:pt x="102" y="1"/>
                    <a:pt x="100" y="0"/>
                    <a:pt x="96" y="0"/>
                  </a:cubicBezTo>
                  <a:cubicBezTo>
                    <a:pt x="90" y="0"/>
                    <a:pt x="86" y="6"/>
                    <a:pt x="84" y="9"/>
                  </a:cubicBezTo>
                  <a:cubicBezTo>
                    <a:pt x="84" y="9"/>
                    <a:pt x="83" y="10"/>
                    <a:pt x="83" y="10"/>
                  </a:cubicBezTo>
                  <a:cubicBezTo>
                    <a:pt x="83" y="10"/>
                    <a:pt x="83" y="11"/>
                    <a:pt x="83" y="11"/>
                  </a:cubicBezTo>
                  <a:cubicBezTo>
                    <a:pt x="82" y="11"/>
                    <a:pt x="82" y="11"/>
                    <a:pt x="82" y="10"/>
                  </a:cubicBezTo>
                  <a:cubicBezTo>
                    <a:pt x="81" y="9"/>
                    <a:pt x="80" y="8"/>
                    <a:pt x="79" y="7"/>
                  </a:cubicBezTo>
                  <a:cubicBezTo>
                    <a:pt x="77" y="6"/>
                    <a:pt x="75" y="5"/>
                    <a:pt x="73" y="5"/>
                  </a:cubicBezTo>
                  <a:cubicBezTo>
                    <a:pt x="72" y="5"/>
                    <a:pt x="71" y="5"/>
                    <a:pt x="71" y="5"/>
                  </a:cubicBezTo>
                  <a:cubicBezTo>
                    <a:pt x="70" y="5"/>
                    <a:pt x="69" y="6"/>
                    <a:pt x="69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61" y="8"/>
                    <a:pt x="55" y="12"/>
                    <a:pt x="51" y="15"/>
                  </a:cubicBezTo>
                  <a:cubicBezTo>
                    <a:pt x="50" y="15"/>
                    <a:pt x="49" y="16"/>
                    <a:pt x="49" y="17"/>
                  </a:cubicBezTo>
                  <a:cubicBezTo>
                    <a:pt x="48" y="17"/>
                    <a:pt x="48" y="17"/>
                    <a:pt x="48" y="17"/>
                  </a:cubicBezTo>
                  <a:cubicBezTo>
                    <a:pt x="46" y="19"/>
                    <a:pt x="45" y="21"/>
                    <a:pt x="43" y="21"/>
                  </a:cubicBezTo>
                  <a:cubicBezTo>
                    <a:pt x="42" y="22"/>
                    <a:pt x="41" y="22"/>
                    <a:pt x="40" y="22"/>
                  </a:cubicBezTo>
                  <a:cubicBezTo>
                    <a:pt x="39" y="22"/>
                    <a:pt x="38" y="22"/>
                    <a:pt x="38" y="22"/>
                  </a:cubicBezTo>
                  <a:cubicBezTo>
                    <a:pt x="37" y="21"/>
                    <a:pt x="36" y="21"/>
                    <a:pt x="35" y="21"/>
                  </a:cubicBezTo>
                  <a:cubicBezTo>
                    <a:pt x="34" y="21"/>
                    <a:pt x="34" y="21"/>
                    <a:pt x="33" y="21"/>
                  </a:cubicBezTo>
                  <a:cubicBezTo>
                    <a:pt x="30" y="22"/>
                    <a:pt x="16" y="28"/>
                    <a:pt x="13" y="30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3" y="31"/>
                    <a:pt x="13" y="31"/>
                    <a:pt x="13" y="31"/>
                  </a:cubicBezTo>
                  <a:cubicBezTo>
                    <a:pt x="12" y="33"/>
                    <a:pt x="12" y="36"/>
                    <a:pt x="13" y="39"/>
                  </a:cubicBezTo>
                  <a:cubicBezTo>
                    <a:pt x="14" y="42"/>
                    <a:pt x="15" y="46"/>
                    <a:pt x="12" y="51"/>
                  </a:cubicBezTo>
                  <a:cubicBezTo>
                    <a:pt x="11" y="53"/>
                    <a:pt x="9" y="54"/>
                    <a:pt x="8" y="56"/>
                  </a:cubicBezTo>
                  <a:cubicBezTo>
                    <a:pt x="7" y="56"/>
                    <a:pt x="7" y="57"/>
                    <a:pt x="6" y="58"/>
                  </a:cubicBezTo>
                  <a:cubicBezTo>
                    <a:pt x="0" y="64"/>
                    <a:pt x="0" y="64"/>
                    <a:pt x="0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11" y="62"/>
                    <a:pt x="13" y="61"/>
                    <a:pt x="15" y="60"/>
                  </a:cubicBezTo>
                  <a:cubicBezTo>
                    <a:pt x="17" y="59"/>
                    <a:pt x="18" y="59"/>
                    <a:pt x="20" y="58"/>
                  </a:cubicBezTo>
                  <a:cubicBezTo>
                    <a:pt x="20" y="58"/>
                    <a:pt x="21" y="58"/>
                    <a:pt x="21" y="58"/>
                  </a:cubicBezTo>
                  <a:cubicBezTo>
                    <a:pt x="24" y="58"/>
                    <a:pt x="26" y="59"/>
                    <a:pt x="29" y="61"/>
                  </a:cubicBezTo>
                  <a:cubicBezTo>
                    <a:pt x="36" y="67"/>
                    <a:pt x="41" y="75"/>
                    <a:pt x="43" y="81"/>
                  </a:cubicBezTo>
                  <a:cubicBezTo>
                    <a:pt x="44" y="82"/>
                    <a:pt x="45" y="84"/>
                    <a:pt x="45" y="85"/>
                  </a:cubicBezTo>
                  <a:cubicBezTo>
                    <a:pt x="46" y="87"/>
                    <a:pt x="48" y="89"/>
                    <a:pt x="48" y="91"/>
                  </a:cubicBezTo>
                  <a:cubicBezTo>
                    <a:pt x="48" y="92"/>
                    <a:pt x="48" y="93"/>
                    <a:pt x="48" y="94"/>
                  </a:cubicBezTo>
                  <a:cubicBezTo>
                    <a:pt x="49" y="96"/>
                    <a:pt x="49" y="97"/>
                    <a:pt x="49" y="99"/>
                  </a:cubicBezTo>
                  <a:cubicBezTo>
                    <a:pt x="50" y="102"/>
                    <a:pt x="52" y="107"/>
                    <a:pt x="55" y="110"/>
                  </a:cubicBezTo>
                  <a:cubicBezTo>
                    <a:pt x="57" y="111"/>
                    <a:pt x="58" y="111"/>
                    <a:pt x="60" y="111"/>
                  </a:cubicBezTo>
                  <a:cubicBezTo>
                    <a:pt x="61" y="111"/>
                    <a:pt x="61" y="111"/>
                    <a:pt x="62" y="111"/>
                  </a:cubicBezTo>
                  <a:cubicBezTo>
                    <a:pt x="63" y="111"/>
                    <a:pt x="64" y="111"/>
                    <a:pt x="64" y="111"/>
                  </a:cubicBezTo>
                  <a:cubicBezTo>
                    <a:pt x="65" y="111"/>
                    <a:pt x="65" y="111"/>
                    <a:pt x="65" y="111"/>
                  </a:cubicBezTo>
                  <a:cubicBezTo>
                    <a:pt x="65" y="111"/>
                    <a:pt x="66" y="111"/>
                    <a:pt x="65" y="113"/>
                  </a:cubicBezTo>
                  <a:cubicBezTo>
                    <a:pt x="65" y="115"/>
                    <a:pt x="66" y="117"/>
                    <a:pt x="66" y="119"/>
                  </a:cubicBezTo>
                  <a:cubicBezTo>
                    <a:pt x="67" y="122"/>
                    <a:pt x="68" y="128"/>
                    <a:pt x="74" y="129"/>
                  </a:cubicBezTo>
                  <a:cubicBezTo>
                    <a:pt x="75" y="129"/>
                    <a:pt x="75" y="129"/>
                    <a:pt x="76" y="129"/>
                  </a:cubicBezTo>
                  <a:cubicBezTo>
                    <a:pt x="79" y="129"/>
                    <a:pt x="81" y="128"/>
                    <a:pt x="83" y="126"/>
                  </a:cubicBezTo>
                  <a:cubicBezTo>
                    <a:pt x="84" y="126"/>
                    <a:pt x="85" y="126"/>
                    <a:pt x="85" y="125"/>
                  </a:cubicBezTo>
                  <a:cubicBezTo>
                    <a:pt x="86" y="125"/>
                    <a:pt x="87" y="124"/>
                    <a:pt x="88" y="124"/>
                  </a:cubicBezTo>
                  <a:cubicBezTo>
                    <a:pt x="90" y="124"/>
                    <a:pt x="90" y="124"/>
                    <a:pt x="90" y="124"/>
                  </a:cubicBezTo>
                  <a:cubicBezTo>
                    <a:pt x="90" y="124"/>
                    <a:pt x="91" y="124"/>
                    <a:pt x="92" y="124"/>
                  </a:cubicBezTo>
                  <a:cubicBezTo>
                    <a:pt x="92" y="124"/>
                    <a:pt x="93" y="124"/>
                    <a:pt x="93" y="124"/>
                  </a:cubicBezTo>
                  <a:cubicBezTo>
                    <a:pt x="94" y="124"/>
                    <a:pt x="96" y="124"/>
                    <a:pt x="97" y="122"/>
                  </a:cubicBezTo>
                  <a:cubicBezTo>
                    <a:pt x="98" y="122"/>
                    <a:pt x="99" y="121"/>
                    <a:pt x="99" y="121"/>
                  </a:cubicBezTo>
                  <a:cubicBezTo>
                    <a:pt x="100" y="120"/>
                    <a:pt x="100" y="120"/>
                    <a:pt x="101" y="119"/>
                  </a:cubicBezTo>
                  <a:cubicBezTo>
                    <a:pt x="108" y="114"/>
                    <a:pt x="115" y="108"/>
                    <a:pt x="122" y="100"/>
                  </a:cubicBezTo>
                  <a:cubicBezTo>
                    <a:pt x="124" y="98"/>
                    <a:pt x="124" y="98"/>
                    <a:pt x="124" y="98"/>
                  </a:cubicBezTo>
                  <a:cubicBezTo>
                    <a:pt x="125" y="97"/>
                    <a:pt x="127" y="95"/>
                    <a:pt x="128" y="94"/>
                  </a:cubicBezTo>
                  <a:cubicBezTo>
                    <a:pt x="129" y="93"/>
                    <a:pt x="129" y="93"/>
                    <a:pt x="129" y="93"/>
                  </a:cubicBezTo>
                  <a:cubicBezTo>
                    <a:pt x="130" y="93"/>
                    <a:pt x="131" y="91"/>
                    <a:pt x="131" y="91"/>
                  </a:cubicBezTo>
                  <a:cubicBezTo>
                    <a:pt x="132" y="91"/>
                    <a:pt x="132" y="92"/>
                    <a:pt x="133" y="92"/>
                  </a:cubicBezTo>
                  <a:cubicBezTo>
                    <a:pt x="134" y="94"/>
                    <a:pt x="135" y="95"/>
                    <a:pt x="138" y="96"/>
                  </a:cubicBezTo>
                  <a:cubicBezTo>
                    <a:pt x="144" y="96"/>
                    <a:pt x="144" y="96"/>
                    <a:pt x="144" y="96"/>
                  </a:cubicBezTo>
                  <a:cubicBezTo>
                    <a:pt x="141" y="91"/>
                    <a:pt x="141" y="91"/>
                    <a:pt x="141" y="91"/>
                  </a:cubicBezTo>
                  <a:cubicBezTo>
                    <a:pt x="142" y="87"/>
                    <a:pt x="144" y="82"/>
                    <a:pt x="144" y="78"/>
                  </a:cubicBezTo>
                  <a:cubicBezTo>
                    <a:pt x="146" y="72"/>
                    <a:pt x="148" y="66"/>
                    <a:pt x="150" y="60"/>
                  </a:cubicBezTo>
                  <a:cubicBezTo>
                    <a:pt x="150" y="59"/>
                    <a:pt x="150" y="59"/>
                    <a:pt x="150" y="59"/>
                  </a:cubicBezTo>
                  <a:lnTo>
                    <a:pt x="150" y="57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0" name="Freeform 57"/>
            <p:cNvSpPr>
              <a:spLocks/>
            </p:cNvSpPr>
            <p:nvPr/>
          </p:nvSpPr>
          <p:spPr bwMode="auto">
            <a:xfrm>
              <a:off x="21704652" y="8654671"/>
              <a:ext cx="670922" cy="653299"/>
            </a:xfrm>
            <a:custGeom>
              <a:avLst/>
              <a:gdLst>
                <a:gd name="T0" fmla="*/ 117 w 123"/>
                <a:gd name="T1" fmla="*/ 8 h 132"/>
                <a:gd name="T2" fmla="*/ 110 w 123"/>
                <a:gd name="T3" fmla="*/ 0 h 132"/>
                <a:gd name="T4" fmla="*/ 102 w 123"/>
                <a:gd name="T5" fmla="*/ 3 h 132"/>
                <a:gd name="T6" fmla="*/ 96 w 123"/>
                <a:gd name="T7" fmla="*/ 5 h 132"/>
                <a:gd name="T8" fmla="*/ 91 w 123"/>
                <a:gd name="T9" fmla="*/ 4 h 132"/>
                <a:gd name="T10" fmla="*/ 79 w 123"/>
                <a:gd name="T11" fmla="*/ 11 h 132"/>
                <a:gd name="T12" fmla="*/ 72 w 123"/>
                <a:gd name="T13" fmla="*/ 10 h 132"/>
                <a:gd name="T14" fmla="*/ 64 w 123"/>
                <a:gd name="T15" fmla="*/ 14 h 132"/>
                <a:gd name="T16" fmla="*/ 61 w 123"/>
                <a:gd name="T17" fmla="*/ 17 h 132"/>
                <a:gd name="T18" fmla="*/ 59 w 123"/>
                <a:gd name="T19" fmla="*/ 17 h 132"/>
                <a:gd name="T20" fmla="*/ 54 w 123"/>
                <a:gd name="T21" fmla="*/ 18 h 132"/>
                <a:gd name="T22" fmla="*/ 47 w 123"/>
                <a:gd name="T23" fmla="*/ 19 h 132"/>
                <a:gd name="T24" fmla="*/ 40 w 123"/>
                <a:gd name="T25" fmla="*/ 19 h 132"/>
                <a:gd name="T26" fmla="*/ 37 w 123"/>
                <a:gd name="T27" fmla="*/ 21 h 132"/>
                <a:gd name="T28" fmla="*/ 29 w 123"/>
                <a:gd name="T29" fmla="*/ 47 h 132"/>
                <a:gd name="T30" fmla="*/ 34 w 123"/>
                <a:gd name="T31" fmla="*/ 50 h 132"/>
                <a:gd name="T32" fmla="*/ 43 w 123"/>
                <a:gd name="T33" fmla="*/ 48 h 132"/>
                <a:gd name="T34" fmla="*/ 44 w 123"/>
                <a:gd name="T35" fmla="*/ 49 h 132"/>
                <a:gd name="T36" fmla="*/ 40 w 123"/>
                <a:gd name="T37" fmla="*/ 51 h 132"/>
                <a:gd name="T38" fmla="*/ 35 w 123"/>
                <a:gd name="T39" fmla="*/ 50 h 132"/>
                <a:gd name="T40" fmla="*/ 24 w 123"/>
                <a:gd name="T41" fmla="*/ 59 h 132"/>
                <a:gd name="T42" fmla="*/ 3 w 123"/>
                <a:gd name="T43" fmla="*/ 103 h 132"/>
                <a:gd name="T44" fmla="*/ 12 w 123"/>
                <a:gd name="T45" fmla="*/ 119 h 132"/>
                <a:gd name="T46" fmla="*/ 14 w 123"/>
                <a:gd name="T47" fmla="*/ 122 h 132"/>
                <a:gd name="T48" fmla="*/ 23 w 123"/>
                <a:gd name="T49" fmla="*/ 131 h 132"/>
                <a:gd name="T50" fmla="*/ 36 w 123"/>
                <a:gd name="T51" fmla="*/ 128 h 132"/>
                <a:gd name="T52" fmla="*/ 40 w 123"/>
                <a:gd name="T53" fmla="*/ 123 h 132"/>
                <a:gd name="T54" fmla="*/ 43 w 123"/>
                <a:gd name="T55" fmla="*/ 118 h 132"/>
                <a:gd name="T56" fmla="*/ 49 w 123"/>
                <a:gd name="T57" fmla="*/ 104 h 132"/>
                <a:gd name="T58" fmla="*/ 52 w 123"/>
                <a:gd name="T59" fmla="*/ 96 h 132"/>
                <a:gd name="T60" fmla="*/ 55 w 123"/>
                <a:gd name="T61" fmla="*/ 83 h 132"/>
                <a:gd name="T62" fmla="*/ 56 w 123"/>
                <a:gd name="T63" fmla="*/ 74 h 132"/>
                <a:gd name="T64" fmla="*/ 69 w 123"/>
                <a:gd name="T65" fmla="*/ 67 h 132"/>
                <a:gd name="T66" fmla="*/ 76 w 123"/>
                <a:gd name="T67" fmla="*/ 64 h 132"/>
                <a:gd name="T68" fmla="*/ 88 w 123"/>
                <a:gd name="T69" fmla="*/ 54 h 132"/>
                <a:gd name="T70" fmla="*/ 100 w 123"/>
                <a:gd name="T71" fmla="*/ 41 h 132"/>
                <a:gd name="T72" fmla="*/ 114 w 123"/>
                <a:gd name="T73" fmla="*/ 26 h 132"/>
                <a:gd name="T74" fmla="*/ 119 w 123"/>
                <a:gd name="T75" fmla="*/ 9 h 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3" h="132">
                  <a:moveTo>
                    <a:pt x="119" y="9"/>
                  </a:moveTo>
                  <a:cubicBezTo>
                    <a:pt x="118" y="8"/>
                    <a:pt x="117" y="8"/>
                    <a:pt x="117" y="8"/>
                  </a:cubicBezTo>
                  <a:cubicBezTo>
                    <a:pt x="116" y="7"/>
                    <a:pt x="116" y="6"/>
                    <a:pt x="116" y="5"/>
                  </a:cubicBezTo>
                  <a:cubicBezTo>
                    <a:pt x="115" y="3"/>
                    <a:pt x="114" y="0"/>
                    <a:pt x="110" y="0"/>
                  </a:cubicBezTo>
                  <a:cubicBezTo>
                    <a:pt x="109" y="0"/>
                    <a:pt x="109" y="0"/>
                    <a:pt x="108" y="0"/>
                  </a:cubicBezTo>
                  <a:cubicBezTo>
                    <a:pt x="105" y="0"/>
                    <a:pt x="104" y="2"/>
                    <a:pt x="102" y="3"/>
                  </a:cubicBezTo>
                  <a:cubicBezTo>
                    <a:pt x="100" y="4"/>
                    <a:pt x="99" y="5"/>
                    <a:pt x="97" y="5"/>
                  </a:cubicBezTo>
                  <a:cubicBezTo>
                    <a:pt x="97" y="5"/>
                    <a:pt x="96" y="5"/>
                    <a:pt x="96" y="5"/>
                  </a:cubicBezTo>
                  <a:cubicBezTo>
                    <a:pt x="94" y="4"/>
                    <a:pt x="94" y="4"/>
                    <a:pt x="94" y="4"/>
                  </a:cubicBezTo>
                  <a:cubicBezTo>
                    <a:pt x="93" y="4"/>
                    <a:pt x="92" y="4"/>
                    <a:pt x="91" y="4"/>
                  </a:cubicBezTo>
                  <a:cubicBezTo>
                    <a:pt x="88" y="4"/>
                    <a:pt x="85" y="5"/>
                    <a:pt x="83" y="8"/>
                  </a:cubicBezTo>
                  <a:cubicBezTo>
                    <a:pt x="80" y="11"/>
                    <a:pt x="80" y="11"/>
                    <a:pt x="79" y="11"/>
                  </a:cubicBezTo>
                  <a:cubicBezTo>
                    <a:pt x="78" y="11"/>
                    <a:pt x="77" y="11"/>
                    <a:pt x="76" y="10"/>
                  </a:cubicBezTo>
                  <a:cubicBezTo>
                    <a:pt x="74" y="10"/>
                    <a:pt x="73" y="10"/>
                    <a:pt x="72" y="10"/>
                  </a:cubicBezTo>
                  <a:cubicBezTo>
                    <a:pt x="69" y="10"/>
                    <a:pt x="67" y="10"/>
                    <a:pt x="66" y="12"/>
                  </a:cubicBezTo>
                  <a:cubicBezTo>
                    <a:pt x="65" y="13"/>
                    <a:pt x="64" y="14"/>
                    <a:pt x="64" y="14"/>
                  </a:cubicBezTo>
                  <a:cubicBezTo>
                    <a:pt x="64" y="15"/>
                    <a:pt x="64" y="15"/>
                    <a:pt x="63" y="15"/>
                  </a:cubicBezTo>
                  <a:cubicBezTo>
                    <a:pt x="63" y="16"/>
                    <a:pt x="62" y="17"/>
                    <a:pt x="61" y="17"/>
                  </a:cubicBezTo>
                  <a:cubicBezTo>
                    <a:pt x="60" y="17"/>
                    <a:pt x="60" y="17"/>
                    <a:pt x="60" y="17"/>
                  </a:cubicBezTo>
                  <a:cubicBezTo>
                    <a:pt x="59" y="17"/>
                    <a:pt x="59" y="17"/>
                    <a:pt x="59" y="17"/>
                  </a:cubicBezTo>
                  <a:cubicBezTo>
                    <a:pt x="58" y="17"/>
                    <a:pt x="57" y="17"/>
                    <a:pt x="57" y="18"/>
                  </a:cubicBezTo>
                  <a:cubicBezTo>
                    <a:pt x="56" y="18"/>
                    <a:pt x="55" y="18"/>
                    <a:pt x="54" y="18"/>
                  </a:cubicBezTo>
                  <a:cubicBezTo>
                    <a:pt x="53" y="19"/>
                    <a:pt x="52" y="19"/>
                    <a:pt x="52" y="19"/>
                  </a:cubicBezTo>
                  <a:cubicBezTo>
                    <a:pt x="50" y="19"/>
                    <a:pt x="48" y="19"/>
                    <a:pt x="47" y="19"/>
                  </a:cubicBezTo>
                  <a:cubicBezTo>
                    <a:pt x="45" y="19"/>
                    <a:pt x="43" y="19"/>
                    <a:pt x="42" y="19"/>
                  </a:cubicBezTo>
                  <a:cubicBezTo>
                    <a:pt x="41" y="19"/>
                    <a:pt x="40" y="19"/>
                    <a:pt x="40" y="19"/>
                  </a:cubicBezTo>
                  <a:cubicBezTo>
                    <a:pt x="38" y="19"/>
                    <a:pt x="38" y="19"/>
                    <a:pt x="38" y="19"/>
                  </a:cubicBezTo>
                  <a:cubicBezTo>
                    <a:pt x="37" y="21"/>
                    <a:pt x="37" y="21"/>
                    <a:pt x="37" y="21"/>
                  </a:cubicBezTo>
                  <a:cubicBezTo>
                    <a:pt x="34" y="27"/>
                    <a:pt x="33" y="33"/>
                    <a:pt x="32" y="38"/>
                  </a:cubicBezTo>
                  <a:cubicBezTo>
                    <a:pt x="31" y="41"/>
                    <a:pt x="30" y="44"/>
                    <a:pt x="29" y="47"/>
                  </a:cubicBezTo>
                  <a:cubicBezTo>
                    <a:pt x="27" y="54"/>
                    <a:pt x="27" y="54"/>
                    <a:pt x="27" y="54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35" y="49"/>
                    <a:pt x="37" y="49"/>
                    <a:pt x="38" y="49"/>
                  </a:cubicBezTo>
                  <a:cubicBezTo>
                    <a:pt x="40" y="48"/>
                    <a:pt x="41" y="48"/>
                    <a:pt x="43" y="48"/>
                  </a:cubicBezTo>
                  <a:cubicBezTo>
                    <a:pt x="44" y="47"/>
                    <a:pt x="44" y="47"/>
                    <a:pt x="45" y="46"/>
                  </a:cubicBezTo>
                  <a:cubicBezTo>
                    <a:pt x="45" y="47"/>
                    <a:pt x="44" y="48"/>
                    <a:pt x="44" y="49"/>
                  </a:cubicBezTo>
                  <a:cubicBezTo>
                    <a:pt x="43" y="50"/>
                    <a:pt x="43" y="51"/>
                    <a:pt x="42" y="52"/>
                  </a:cubicBezTo>
                  <a:cubicBezTo>
                    <a:pt x="42" y="52"/>
                    <a:pt x="41" y="52"/>
                    <a:pt x="40" y="51"/>
                  </a:cubicBezTo>
                  <a:cubicBezTo>
                    <a:pt x="39" y="51"/>
                    <a:pt x="37" y="50"/>
                    <a:pt x="36" y="50"/>
                  </a:cubicBezTo>
                  <a:cubicBezTo>
                    <a:pt x="35" y="50"/>
                    <a:pt x="35" y="50"/>
                    <a:pt x="35" y="50"/>
                  </a:cubicBezTo>
                  <a:cubicBezTo>
                    <a:pt x="30" y="51"/>
                    <a:pt x="28" y="55"/>
                    <a:pt x="26" y="57"/>
                  </a:cubicBezTo>
                  <a:cubicBezTo>
                    <a:pt x="25" y="58"/>
                    <a:pt x="25" y="59"/>
                    <a:pt x="24" y="59"/>
                  </a:cubicBezTo>
                  <a:cubicBezTo>
                    <a:pt x="23" y="60"/>
                    <a:pt x="22" y="62"/>
                    <a:pt x="21" y="63"/>
                  </a:cubicBezTo>
                  <a:cubicBezTo>
                    <a:pt x="12" y="74"/>
                    <a:pt x="0" y="88"/>
                    <a:pt x="3" y="103"/>
                  </a:cubicBezTo>
                  <a:cubicBezTo>
                    <a:pt x="4" y="107"/>
                    <a:pt x="6" y="111"/>
                    <a:pt x="9" y="116"/>
                  </a:cubicBezTo>
                  <a:cubicBezTo>
                    <a:pt x="10" y="117"/>
                    <a:pt x="11" y="118"/>
                    <a:pt x="12" y="119"/>
                  </a:cubicBezTo>
                  <a:cubicBezTo>
                    <a:pt x="12" y="120"/>
                    <a:pt x="13" y="120"/>
                    <a:pt x="13" y="121"/>
                  </a:cubicBezTo>
                  <a:cubicBezTo>
                    <a:pt x="13" y="121"/>
                    <a:pt x="14" y="121"/>
                    <a:pt x="14" y="122"/>
                  </a:cubicBezTo>
                  <a:cubicBezTo>
                    <a:pt x="14" y="123"/>
                    <a:pt x="14" y="124"/>
                    <a:pt x="15" y="125"/>
                  </a:cubicBezTo>
                  <a:cubicBezTo>
                    <a:pt x="17" y="128"/>
                    <a:pt x="21" y="130"/>
                    <a:pt x="23" y="131"/>
                  </a:cubicBezTo>
                  <a:cubicBezTo>
                    <a:pt x="25" y="132"/>
                    <a:pt x="26" y="132"/>
                    <a:pt x="28" y="132"/>
                  </a:cubicBezTo>
                  <a:cubicBezTo>
                    <a:pt x="31" y="132"/>
                    <a:pt x="34" y="131"/>
                    <a:pt x="36" y="128"/>
                  </a:cubicBezTo>
                  <a:cubicBezTo>
                    <a:pt x="37" y="127"/>
                    <a:pt x="38" y="126"/>
                    <a:pt x="39" y="125"/>
                  </a:cubicBezTo>
                  <a:cubicBezTo>
                    <a:pt x="39" y="124"/>
                    <a:pt x="39" y="123"/>
                    <a:pt x="40" y="123"/>
                  </a:cubicBezTo>
                  <a:cubicBezTo>
                    <a:pt x="40" y="122"/>
                    <a:pt x="41" y="122"/>
                    <a:pt x="41" y="121"/>
                  </a:cubicBezTo>
                  <a:cubicBezTo>
                    <a:pt x="42" y="120"/>
                    <a:pt x="43" y="119"/>
                    <a:pt x="43" y="118"/>
                  </a:cubicBezTo>
                  <a:cubicBezTo>
                    <a:pt x="45" y="115"/>
                    <a:pt x="47" y="111"/>
                    <a:pt x="49" y="106"/>
                  </a:cubicBezTo>
                  <a:cubicBezTo>
                    <a:pt x="49" y="105"/>
                    <a:pt x="49" y="105"/>
                    <a:pt x="49" y="104"/>
                  </a:cubicBezTo>
                  <a:cubicBezTo>
                    <a:pt x="50" y="102"/>
                    <a:pt x="50" y="100"/>
                    <a:pt x="51" y="98"/>
                  </a:cubicBezTo>
                  <a:cubicBezTo>
                    <a:pt x="52" y="97"/>
                    <a:pt x="52" y="97"/>
                    <a:pt x="52" y="96"/>
                  </a:cubicBezTo>
                  <a:cubicBezTo>
                    <a:pt x="54" y="94"/>
                    <a:pt x="55" y="91"/>
                    <a:pt x="55" y="88"/>
                  </a:cubicBezTo>
                  <a:cubicBezTo>
                    <a:pt x="55" y="86"/>
                    <a:pt x="55" y="84"/>
                    <a:pt x="55" y="83"/>
                  </a:cubicBezTo>
                  <a:cubicBezTo>
                    <a:pt x="54" y="82"/>
                    <a:pt x="54" y="82"/>
                    <a:pt x="54" y="81"/>
                  </a:cubicBezTo>
                  <a:cubicBezTo>
                    <a:pt x="54" y="77"/>
                    <a:pt x="54" y="75"/>
                    <a:pt x="56" y="74"/>
                  </a:cubicBezTo>
                  <a:cubicBezTo>
                    <a:pt x="60" y="72"/>
                    <a:pt x="63" y="70"/>
                    <a:pt x="66" y="68"/>
                  </a:cubicBezTo>
                  <a:cubicBezTo>
                    <a:pt x="69" y="67"/>
                    <a:pt x="69" y="67"/>
                    <a:pt x="69" y="67"/>
                  </a:cubicBezTo>
                  <a:cubicBezTo>
                    <a:pt x="70" y="66"/>
                    <a:pt x="71" y="66"/>
                    <a:pt x="72" y="65"/>
                  </a:cubicBezTo>
                  <a:cubicBezTo>
                    <a:pt x="74" y="65"/>
                    <a:pt x="75" y="65"/>
                    <a:pt x="76" y="64"/>
                  </a:cubicBezTo>
                  <a:cubicBezTo>
                    <a:pt x="79" y="63"/>
                    <a:pt x="82" y="60"/>
                    <a:pt x="84" y="58"/>
                  </a:cubicBezTo>
                  <a:cubicBezTo>
                    <a:pt x="85" y="56"/>
                    <a:pt x="87" y="55"/>
                    <a:pt x="88" y="54"/>
                  </a:cubicBezTo>
                  <a:cubicBezTo>
                    <a:pt x="92" y="51"/>
                    <a:pt x="94" y="48"/>
                    <a:pt x="97" y="44"/>
                  </a:cubicBezTo>
                  <a:cubicBezTo>
                    <a:pt x="98" y="43"/>
                    <a:pt x="99" y="42"/>
                    <a:pt x="100" y="41"/>
                  </a:cubicBezTo>
                  <a:cubicBezTo>
                    <a:pt x="104" y="36"/>
                    <a:pt x="108" y="31"/>
                    <a:pt x="113" y="27"/>
                  </a:cubicBezTo>
                  <a:cubicBezTo>
                    <a:pt x="113" y="27"/>
                    <a:pt x="114" y="26"/>
                    <a:pt x="114" y="26"/>
                  </a:cubicBezTo>
                  <a:cubicBezTo>
                    <a:pt x="119" y="21"/>
                    <a:pt x="123" y="18"/>
                    <a:pt x="123" y="14"/>
                  </a:cubicBezTo>
                  <a:cubicBezTo>
                    <a:pt x="123" y="11"/>
                    <a:pt x="120" y="10"/>
                    <a:pt x="119" y="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1" name="Freeform 58"/>
            <p:cNvSpPr>
              <a:spLocks/>
            </p:cNvSpPr>
            <p:nvPr/>
          </p:nvSpPr>
          <p:spPr bwMode="auto">
            <a:xfrm>
              <a:off x="22037035" y="8301889"/>
              <a:ext cx="82070" cy="128793"/>
            </a:xfrm>
            <a:custGeom>
              <a:avLst/>
              <a:gdLst>
                <a:gd name="T0" fmla="*/ 14 w 15"/>
                <a:gd name="T1" fmla="*/ 2 h 26"/>
                <a:gd name="T2" fmla="*/ 10 w 15"/>
                <a:gd name="T3" fmla="*/ 0 h 26"/>
                <a:gd name="T4" fmla="*/ 9 w 15"/>
                <a:gd name="T5" fmla="*/ 0 h 26"/>
                <a:gd name="T6" fmla="*/ 0 w 15"/>
                <a:gd name="T7" fmla="*/ 20 h 26"/>
                <a:gd name="T8" fmla="*/ 5 w 15"/>
                <a:gd name="T9" fmla="*/ 26 h 26"/>
                <a:gd name="T10" fmla="*/ 6 w 15"/>
                <a:gd name="T11" fmla="*/ 26 h 26"/>
                <a:gd name="T12" fmla="*/ 6 w 15"/>
                <a:gd name="T13" fmla="*/ 26 h 26"/>
                <a:gd name="T14" fmla="*/ 9 w 15"/>
                <a:gd name="T15" fmla="*/ 20 h 26"/>
                <a:gd name="T16" fmla="*/ 9 w 15"/>
                <a:gd name="T17" fmla="*/ 20 h 26"/>
                <a:gd name="T18" fmla="*/ 12 w 15"/>
                <a:gd name="T19" fmla="*/ 11 h 26"/>
                <a:gd name="T20" fmla="*/ 12 w 15"/>
                <a:gd name="T21" fmla="*/ 10 h 26"/>
                <a:gd name="T22" fmla="*/ 14 w 15"/>
                <a:gd name="T23" fmla="*/ 2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6">
                  <a:moveTo>
                    <a:pt x="14" y="2"/>
                  </a:moveTo>
                  <a:cubicBezTo>
                    <a:pt x="14" y="2"/>
                    <a:pt x="13" y="0"/>
                    <a:pt x="10" y="0"/>
                  </a:cubicBezTo>
                  <a:cubicBezTo>
                    <a:pt x="9" y="0"/>
                    <a:pt x="9" y="0"/>
                    <a:pt x="9" y="0"/>
                  </a:cubicBezTo>
                  <a:cubicBezTo>
                    <a:pt x="3" y="1"/>
                    <a:pt x="0" y="15"/>
                    <a:pt x="0" y="20"/>
                  </a:cubicBezTo>
                  <a:cubicBezTo>
                    <a:pt x="1" y="26"/>
                    <a:pt x="4" y="26"/>
                    <a:pt x="5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6" y="26"/>
                    <a:pt x="6" y="26"/>
                    <a:pt x="6" y="26"/>
                  </a:cubicBezTo>
                  <a:cubicBezTo>
                    <a:pt x="10" y="26"/>
                    <a:pt x="10" y="22"/>
                    <a:pt x="9" y="20"/>
                  </a:cubicBezTo>
                  <a:cubicBezTo>
                    <a:pt x="9" y="20"/>
                    <a:pt x="9" y="20"/>
                    <a:pt x="9" y="20"/>
                  </a:cubicBezTo>
                  <a:cubicBezTo>
                    <a:pt x="10" y="16"/>
                    <a:pt x="10" y="14"/>
                    <a:pt x="12" y="11"/>
                  </a:cubicBezTo>
                  <a:cubicBezTo>
                    <a:pt x="12" y="11"/>
                    <a:pt x="12" y="11"/>
                    <a:pt x="12" y="10"/>
                  </a:cubicBezTo>
                  <a:cubicBezTo>
                    <a:pt x="13" y="8"/>
                    <a:pt x="15" y="5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2" name="Freeform 59"/>
            <p:cNvSpPr>
              <a:spLocks/>
            </p:cNvSpPr>
            <p:nvPr/>
          </p:nvSpPr>
          <p:spPr bwMode="auto">
            <a:xfrm>
              <a:off x="22297608" y="7265943"/>
              <a:ext cx="1003305" cy="940751"/>
            </a:xfrm>
            <a:custGeom>
              <a:avLst/>
              <a:gdLst>
                <a:gd name="T0" fmla="*/ 177 w 184"/>
                <a:gd name="T1" fmla="*/ 104 h 190"/>
                <a:gd name="T2" fmla="*/ 165 w 184"/>
                <a:gd name="T3" fmla="*/ 100 h 190"/>
                <a:gd name="T4" fmla="*/ 161 w 184"/>
                <a:gd name="T5" fmla="*/ 107 h 190"/>
                <a:gd name="T6" fmla="*/ 157 w 184"/>
                <a:gd name="T7" fmla="*/ 81 h 190"/>
                <a:gd name="T8" fmla="*/ 146 w 184"/>
                <a:gd name="T9" fmla="*/ 89 h 190"/>
                <a:gd name="T10" fmla="*/ 143 w 184"/>
                <a:gd name="T11" fmla="*/ 97 h 190"/>
                <a:gd name="T12" fmla="*/ 141 w 184"/>
                <a:gd name="T13" fmla="*/ 97 h 190"/>
                <a:gd name="T14" fmla="*/ 142 w 184"/>
                <a:gd name="T15" fmla="*/ 84 h 190"/>
                <a:gd name="T16" fmla="*/ 131 w 184"/>
                <a:gd name="T17" fmla="*/ 71 h 190"/>
                <a:gd name="T18" fmla="*/ 128 w 184"/>
                <a:gd name="T19" fmla="*/ 81 h 190"/>
                <a:gd name="T20" fmla="*/ 128 w 184"/>
                <a:gd name="T21" fmla="*/ 85 h 190"/>
                <a:gd name="T22" fmla="*/ 120 w 184"/>
                <a:gd name="T23" fmla="*/ 74 h 190"/>
                <a:gd name="T24" fmla="*/ 116 w 184"/>
                <a:gd name="T25" fmla="*/ 56 h 190"/>
                <a:gd name="T26" fmla="*/ 91 w 184"/>
                <a:gd name="T27" fmla="*/ 59 h 190"/>
                <a:gd name="T28" fmla="*/ 81 w 184"/>
                <a:gd name="T29" fmla="*/ 71 h 190"/>
                <a:gd name="T30" fmla="*/ 73 w 184"/>
                <a:gd name="T31" fmla="*/ 69 h 190"/>
                <a:gd name="T32" fmla="*/ 63 w 184"/>
                <a:gd name="T33" fmla="*/ 73 h 190"/>
                <a:gd name="T34" fmla="*/ 56 w 184"/>
                <a:gd name="T35" fmla="*/ 73 h 190"/>
                <a:gd name="T36" fmla="*/ 58 w 184"/>
                <a:gd name="T37" fmla="*/ 67 h 190"/>
                <a:gd name="T38" fmla="*/ 48 w 184"/>
                <a:gd name="T39" fmla="*/ 56 h 190"/>
                <a:gd name="T40" fmla="*/ 40 w 184"/>
                <a:gd name="T41" fmla="*/ 62 h 190"/>
                <a:gd name="T42" fmla="*/ 34 w 184"/>
                <a:gd name="T43" fmla="*/ 76 h 190"/>
                <a:gd name="T44" fmla="*/ 31 w 184"/>
                <a:gd name="T45" fmla="*/ 57 h 190"/>
                <a:gd name="T46" fmla="*/ 30 w 184"/>
                <a:gd name="T47" fmla="*/ 35 h 190"/>
                <a:gd name="T48" fmla="*/ 31 w 184"/>
                <a:gd name="T49" fmla="*/ 12 h 190"/>
                <a:gd name="T50" fmla="*/ 30 w 184"/>
                <a:gd name="T51" fmla="*/ 1 h 190"/>
                <a:gd name="T52" fmla="*/ 17 w 184"/>
                <a:gd name="T53" fmla="*/ 5 h 190"/>
                <a:gd name="T54" fmla="*/ 12 w 184"/>
                <a:gd name="T55" fmla="*/ 7 h 190"/>
                <a:gd name="T56" fmla="*/ 5 w 184"/>
                <a:gd name="T57" fmla="*/ 18 h 190"/>
                <a:gd name="T58" fmla="*/ 0 w 184"/>
                <a:gd name="T59" fmla="*/ 35 h 190"/>
                <a:gd name="T60" fmla="*/ 3 w 184"/>
                <a:gd name="T61" fmla="*/ 47 h 190"/>
                <a:gd name="T62" fmla="*/ 2 w 184"/>
                <a:gd name="T63" fmla="*/ 64 h 190"/>
                <a:gd name="T64" fmla="*/ 3 w 184"/>
                <a:gd name="T65" fmla="*/ 79 h 190"/>
                <a:gd name="T66" fmla="*/ 7 w 184"/>
                <a:gd name="T67" fmla="*/ 102 h 190"/>
                <a:gd name="T68" fmla="*/ 15 w 184"/>
                <a:gd name="T69" fmla="*/ 119 h 190"/>
                <a:gd name="T70" fmla="*/ 8 w 184"/>
                <a:gd name="T71" fmla="*/ 123 h 190"/>
                <a:gd name="T72" fmla="*/ 13 w 184"/>
                <a:gd name="T73" fmla="*/ 147 h 190"/>
                <a:gd name="T74" fmla="*/ 11 w 184"/>
                <a:gd name="T75" fmla="*/ 161 h 190"/>
                <a:gd name="T76" fmla="*/ 21 w 184"/>
                <a:gd name="T77" fmla="*/ 190 h 190"/>
                <a:gd name="T78" fmla="*/ 52 w 184"/>
                <a:gd name="T79" fmla="*/ 169 h 190"/>
                <a:gd name="T80" fmla="*/ 83 w 184"/>
                <a:gd name="T81" fmla="*/ 152 h 190"/>
                <a:gd name="T82" fmla="*/ 87 w 184"/>
                <a:gd name="T83" fmla="*/ 147 h 190"/>
                <a:gd name="T84" fmla="*/ 93 w 184"/>
                <a:gd name="T85" fmla="*/ 144 h 190"/>
                <a:gd name="T86" fmla="*/ 100 w 184"/>
                <a:gd name="T87" fmla="*/ 151 h 190"/>
                <a:gd name="T88" fmla="*/ 111 w 184"/>
                <a:gd name="T89" fmla="*/ 146 h 190"/>
                <a:gd name="T90" fmla="*/ 105 w 184"/>
                <a:gd name="T91" fmla="*/ 159 h 190"/>
                <a:gd name="T92" fmla="*/ 105 w 184"/>
                <a:gd name="T93" fmla="*/ 169 h 190"/>
                <a:gd name="T94" fmla="*/ 119 w 184"/>
                <a:gd name="T95" fmla="*/ 166 h 190"/>
                <a:gd name="T96" fmla="*/ 128 w 184"/>
                <a:gd name="T97" fmla="*/ 159 h 190"/>
                <a:gd name="T98" fmla="*/ 129 w 184"/>
                <a:gd name="T99" fmla="*/ 147 h 190"/>
                <a:gd name="T100" fmla="*/ 135 w 184"/>
                <a:gd name="T101" fmla="*/ 122 h 190"/>
                <a:gd name="T102" fmla="*/ 145 w 184"/>
                <a:gd name="T103" fmla="*/ 137 h 190"/>
                <a:gd name="T104" fmla="*/ 160 w 184"/>
                <a:gd name="T105" fmla="*/ 138 h 190"/>
                <a:gd name="T106" fmla="*/ 168 w 184"/>
                <a:gd name="T107" fmla="*/ 147 h 190"/>
                <a:gd name="T108" fmla="*/ 176 w 184"/>
                <a:gd name="T109" fmla="*/ 140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4" h="190">
                  <a:moveTo>
                    <a:pt x="181" y="128"/>
                  </a:moveTo>
                  <a:cubicBezTo>
                    <a:pt x="181" y="127"/>
                    <a:pt x="180" y="126"/>
                    <a:pt x="180" y="126"/>
                  </a:cubicBezTo>
                  <a:cubicBezTo>
                    <a:pt x="177" y="119"/>
                    <a:pt x="177" y="114"/>
                    <a:pt x="177" y="106"/>
                  </a:cubicBezTo>
                  <a:cubicBezTo>
                    <a:pt x="177" y="104"/>
                    <a:pt x="177" y="104"/>
                    <a:pt x="177" y="104"/>
                  </a:cubicBezTo>
                  <a:cubicBezTo>
                    <a:pt x="178" y="101"/>
                    <a:pt x="178" y="98"/>
                    <a:pt x="178" y="96"/>
                  </a:cubicBezTo>
                  <a:cubicBezTo>
                    <a:pt x="178" y="95"/>
                    <a:pt x="177" y="92"/>
                    <a:pt x="172" y="92"/>
                  </a:cubicBezTo>
                  <a:cubicBezTo>
                    <a:pt x="172" y="92"/>
                    <a:pt x="168" y="92"/>
                    <a:pt x="167" y="94"/>
                  </a:cubicBezTo>
                  <a:cubicBezTo>
                    <a:pt x="165" y="95"/>
                    <a:pt x="165" y="98"/>
                    <a:pt x="165" y="100"/>
                  </a:cubicBezTo>
                  <a:cubicBezTo>
                    <a:pt x="165" y="100"/>
                    <a:pt x="165" y="100"/>
                    <a:pt x="164" y="101"/>
                  </a:cubicBezTo>
                  <a:cubicBezTo>
                    <a:pt x="164" y="102"/>
                    <a:pt x="164" y="102"/>
                    <a:pt x="164" y="102"/>
                  </a:cubicBezTo>
                  <a:cubicBezTo>
                    <a:pt x="164" y="106"/>
                    <a:pt x="163" y="107"/>
                    <a:pt x="162" y="107"/>
                  </a:cubicBezTo>
                  <a:cubicBezTo>
                    <a:pt x="161" y="107"/>
                    <a:pt x="161" y="107"/>
                    <a:pt x="161" y="107"/>
                  </a:cubicBezTo>
                  <a:cubicBezTo>
                    <a:pt x="159" y="105"/>
                    <a:pt x="159" y="99"/>
                    <a:pt x="159" y="97"/>
                  </a:cubicBezTo>
                  <a:cubicBezTo>
                    <a:pt x="159" y="91"/>
                    <a:pt x="159" y="91"/>
                    <a:pt x="159" y="91"/>
                  </a:cubicBezTo>
                  <a:cubicBezTo>
                    <a:pt x="159" y="91"/>
                    <a:pt x="159" y="90"/>
                    <a:pt x="159" y="90"/>
                  </a:cubicBezTo>
                  <a:cubicBezTo>
                    <a:pt x="160" y="87"/>
                    <a:pt x="160" y="83"/>
                    <a:pt x="157" y="81"/>
                  </a:cubicBezTo>
                  <a:cubicBezTo>
                    <a:pt x="156" y="81"/>
                    <a:pt x="155" y="80"/>
                    <a:pt x="154" y="80"/>
                  </a:cubicBezTo>
                  <a:cubicBezTo>
                    <a:pt x="152" y="80"/>
                    <a:pt x="150" y="81"/>
                    <a:pt x="149" y="82"/>
                  </a:cubicBezTo>
                  <a:cubicBezTo>
                    <a:pt x="147" y="83"/>
                    <a:pt x="147" y="86"/>
                    <a:pt x="146" y="87"/>
                  </a:cubicBezTo>
                  <a:cubicBezTo>
                    <a:pt x="146" y="88"/>
                    <a:pt x="146" y="89"/>
                    <a:pt x="146" y="89"/>
                  </a:cubicBezTo>
                  <a:cubicBezTo>
                    <a:pt x="146" y="90"/>
                    <a:pt x="146" y="90"/>
                    <a:pt x="146" y="90"/>
                  </a:cubicBezTo>
                  <a:cubicBezTo>
                    <a:pt x="146" y="90"/>
                    <a:pt x="145" y="90"/>
                    <a:pt x="145" y="91"/>
                  </a:cubicBezTo>
                  <a:cubicBezTo>
                    <a:pt x="145" y="91"/>
                    <a:pt x="144" y="92"/>
                    <a:pt x="144" y="93"/>
                  </a:cubicBezTo>
                  <a:cubicBezTo>
                    <a:pt x="143" y="94"/>
                    <a:pt x="143" y="96"/>
                    <a:pt x="143" y="97"/>
                  </a:cubicBezTo>
                  <a:cubicBezTo>
                    <a:pt x="143" y="100"/>
                    <a:pt x="144" y="102"/>
                    <a:pt x="145" y="105"/>
                  </a:cubicBezTo>
                  <a:cubicBezTo>
                    <a:pt x="145" y="104"/>
                    <a:pt x="145" y="104"/>
                    <a:pt x="144" y="104"/>
                  </a:cubicBezTo>
                  <a:cubicBezTo>
                    <a:pt x="143" y="102"/>
                    <a:pt x="142" y="100"/>
                    <a:pt x="141" y="98"/>
                  </a:cubicBezTo>
                  <a:cubicBezTo>
                    <a:pt x="141" y="98"/>
                    <a:pt x="141" y="98"/>
                    <a:pt x="141" y="97"/>
                  </a:cubicBezTo>
                  <a:cubicBezTo>
                    <a:pt x="141" y="97"/>
                    <a:pt x="141" y="96"/>
                    <a:pt x="141" y="96"/>
                  </a:cubicBezTo>
                  <a:cubicBezTo>
                    <a:pt x="141" y="95"/>
                    <a:pt x="141" y="94"/>
                    <a:pt x="141" y="94"/>
                  </a:cubicBezTo>
                  <a:cubicBezTo>
                    <a:pt x="141" y="93"/>
                    <a:pt x="140" y="93"/>
                    <a:pt x="140" y="92"/>
                  </a:cubicBezTo>
                  <a:cubicBezTo>
                    <a:pt x="140" y="90"/>
                    <a:pt x="141" y="87"/>
                    <a:pt x="142" y="84"/>
                  </a:cubicBezTo>
                  <a:cubicBezTo>
                    <a:pt x="143" y="83"/>
                    <a:pt x="143" y="83"/>
                    <a:pt x="143" y="83"/>
                  </a:cubicBezTo>
                  <a:cubicBezTo>
                    <a:pt x="145" y="77"/>
                    <a:pt x="147" y="72"/>
                    <a:pt x="145" y="68"/>
                  </a:cubicBezTo>
                  <a:cubicBezTo>
                    <a:pt x="144" y="67"/>
                    <a:pt x="143" y="66"/>
                    <a:pt x="140" y="66"/>
                  </a:cubicBezTo>
                  <a:cubicBezTo>
                    <a:pt x="137" y="66"/>
                    <a:pt x="133" y="68"/>
                    <a:pt x="131" y="71"/>
                  </a:cubicBezTo>
                  <a:cubicBezTo>
                    <a:pt x="130" y="73"/>
                    <a:pt x="130" y="75"/>
                    <a:pt x="130" y="76"/>
                  </a:cubicBezTo>
                  <a:cubicBezTo>
                    <a:pt x="129" y="77"/>
                    <a:pt x="129" y="78"/>
                    <a:pt x="129" y="78"/>
                  </a:cubicBezTo>
                  <a:cubicBezTo>
                    <a:pt x="129" y="79"/>
                    <a:pt x="129" y="79"/>
                    <a:pt x="129" y="79"/>
                  </a:cubicBezTo>
                  <a:cubicBezTo>
                    <a:pt x="129" y="80"/>
                    <a:pt x="128" y="80"/>
                    <a:pt x="128" y="81"/>
                  </a:cubicBezTo>
                  <a:cubicBezTo>
                    <a:pt x="128" y="82"/>
                    <a:pt x="128" y="83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4"/>
                    <a:pt x="128" y="84"/>
                    <a:pt x="128" y="84"/>
                  </a:cubicBezTo>
                  <a:cubicBezTo>
                    <a:pt x="128" y="85"/>
                    <a:pt x="128" y="85"/>
                    <a:pt x="128" y="85"/>
                  </a:cubicBezTo>
                  <a:cubicBezTo>
                    <a:pt x="128" y="84"/>
                    <a:pt x="128" y="83"/>
                    <a:pt x="128" y="83"/>
                  </a:cubicBezTo>
                  <a:cubicBezTo>
                    <a:pt x="127" y="80"/>
                    <a:pt x="127" y="78"/>
                    <a:pt x="125" y="76"/>
                  </a:cubicBezTo>
                  <a:cubicBezTo>
                    <a:pt x="124" y="74"/>
                    <a:pt x="122" y="74"/>
                    <a:pt x="121" y="74"/>
                  </a:cubicBezTo>
                  <a:cubicBezTo>
                    <a:pt x="120" y="74"/>
                    <a:pt x="120" y="74"/>
                    <a:pt x="120" y="74"/>
                  </a:cubicBezTo>
                  <a:cubicBezTo>
                    <a:pt x="117" y="73"/>
                    <a:pt x="117" y="72"/>
                    <a:pt x="116" y="67"/>
                  </a:cubicBezTo>
                  <a:cubicBezTo>
                    <a:pt x="116" y="67"/>
                    <a:pt x="116" y="67"/>
                    <a:pt x="116" y="67"/>
                  </a:cubicBezTo>
                  <a:cubicBezTo>
                    <a:pt x="116" y="65"/>
                    <a:pt x="116" y="64"/>
                    <a:pt x="116" y="63"/>
                  </a:cubicBezTo>
                  <a:cubicBezTo>
                    <a:pt x="116" y="61"/>
                    <a:pt x="117" y="59"/>
                    <a:pt x="116" y="56"/>
                  </a:cubicBezTo>
                  <a:cubicBezTo>
                    <a:pt x="113" y="51"/>
                    <a:pt x="108" y="50"/>
                    <a:pt x="104" y="50"/>
                  </a:cubicBezTo>
                  <a:cubicBezTo>
                    <a:pt x="104" y="50"/>
                    <a:pt x="104" y="50"/>
                    <a:pt x="103" y="50"/>
                  </a:cubicBezTo>
                  <a:cubicBezTo>
                    <a:pt x="98" y="50"/>
                    <a:pt x="95" y="52"/>
                    <a:pt x="93" y="56"/>
                  </a:cubicBezTo>
                  <a:cubicBezTo>
                    <a:pt x="92" y="58"/>
                    <a:pt x="92" y="59"/>
                    <a:pt x="91" y="59"/>
                  </a:cubicBezTo>
                  <a:cubicBezTo>
                    <a:pt x="90" y="59"/>
                    <a:pt x="90" y="59"/>
                    <a:pt x="90" y="60"/>
                  </a:cubicBezTo>
                  <a:cubicBezTo>
                    <a:pt x="88" y="60"/>
                    <a:pt x="86" y="60"/>
                    <a:pt x="84" y="62"/>
                  </a:cubicBezTo>
                  <a:cubicBezTo>
                    <a:pt x="82" y="64"/>
                    <a:pt x="82" y="67"/>
                    <a:pt x="81" y="69"/>
                  </a:cubicBezTo>
                  <a:cubicBezTo>
                    <a:pt x="81" y="70"/>
                    <a:pt x="81" y="71"/>
                    <a:pt x="81" y="71"/>
                  </a:cubicBezTo>
                  <a:cubicBezTo>
                    <a:pt x="80" y="72"/>
                    <a:pt x="80" y="73"/>
                    <a:pt x="80" y="73"/>
                  </a:cubicBezTo>
                  <a:cubicBezTo>
                    <a:pt x="80" y="73"/>
                    <a:pt x="79" y="73"/>
                    <a:pt x="79" y="72"/>
                  </a:cubicBezTo>
                  <a:cubicBezTo>
                    <a:pt x="78" y="71"/>
                    <a:pt x="76" y="70"/>
                    <a:pt x="74" y="69"/>
                  </a:cubicBezTo>
                  <a:cubicBezTo>
                    <a:pt x="73" y="69"/>
                    <a:pt x="73" y="69"/>
                    <a:pt x="73" y="69"/>
                  </a:cubicBezTo>
                  <a:cubicBezTo>
                    <a:pt x="72" y="69"/>
                    <a:pt x="70" y="70"/>
                    <a:pt x="69" y="71"/>
                  </a:cubicBezTo>
                  <a:cubicBezTo>
                    <a:pt x="69" y="71"/>
                    <a:pt x="69" y="71"/>
                    <a:pt x="69" y="71"/>
                  </a:cubicBezTo>
                  <a:cubicBezTo>
                    <a:pt x="68" y="71"/>
                    <a:pt x="67" y="72"/>
                    <a:pt x="67" y="72"/>
                  </a:cubicBezTo>
                  <a:cubicBezTo>
                    <a:pt x="65" y="72"/>
                    <a:pt x="64" y="73"/>
                    <a:pt x="63" y="73"/>
                  </a:cubicBezTo>
                  <a:cubicBezTo>
                    <a:pt x="62" y="74"/>
                    <a:pt x="61" y="74"/>
                    <a:pt x="60" y="74"/>
                  </a:cubicBezTo>
                  <a:cubicBezTo>
                    <a:pt x="60" y="74"/>
                    <a:pt x="59" y="74"/>
                    <a:pt x="59" y="74"/>
                  </a:cubicBezTo>
                  <a:cubicBezTo>
                    <a:pt x="58" y="74"/>
                    <a:pt x="57" y="74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3"/>
                    <a:pt x="56" y="73"/>
                    <a:pt x="56" y="73"/>
                  </a:cubicBezTo>
                  <a:cubicBezTo>
                    <a:pt x="56" y="72"/>
                    <a:pt x="56" y="71"/>
                    <a:pt x="56" y="70"/>
                  </a:cubicBezTo>
                  <a:cubicBezTo>
                    <a:pt x="57" y="70"/>
                    <a:pt x="57" y="69"/>
                    <a:pt x="57" y="69"/>
                  </a:cubicBezTo>
                  <a:cubicBezTo>
                    <a:pt x="57" y="68"/>
                    <a:pt x="57" y="68"/>
                    <a:pt x="58" y="67"/>
                  </a:cubicBezTo>
                  <a:cubicBezTo>
                    <a:pt x="59" y="65"/>
                    <a:pt x="61" y="60"/>
                    <a:pt x="57" y="57"/>
                  </a:cubicBezTo>
                  <a:cubicBezTo>
                    <a:pt x="55" y="56"/>
                    <a:pt x="53" y="56"/>
                    <a:pt x="52" y="56"/>
                  </a:cubicBezTo>
                  <a:cubicBezTo>
                    <a:pt x="50" y="56"/>
                    <a:pt x="50" y="56"/>
                    <a:pt x="50" y="56"/>
                  </a:cubicBezTo>
                  <a:cubicBezTo>
                    <a:pt x="49" y="56"/>
                    <a:pt x="48" y="56"/>
                    <a:pt x="48" y="56"/>
                  </a:cubicBezTo>
                  <a:cubicBezTo>
                    <a:pt x="47" y="56"/>
                    <a:pt x="44" y="56"/>
                    <a:pt x="43" y="58"/>
                  </a:cubicBezTo>
                  <a:cubicBezTo>
                    <a:pt x="42" y="59"/>
                    <a:pt x="42" y="60"/>
                    <a:pt x="42" y="60"/>
                  </a:cubicBezTo>
                  <a:cubicBezTo>
                    <a:pt x="42" y="61"/>
                    <a:pt x="41" y="61"/>
                    <a:pt x="41" y="61"/>
                  </a:cubicBezTo>
                  <a:cubicBezTo>
                    <a:pt x="41" y="61"/>
                    <a:pt x="41" y="61"/>
                    <a:pt x="40" y="62"/>
                  </a:cubicBezTo>
                  <a:cubicBezTo>
                    <a:pt x="38" y="62"/>
                    <a:pt x="35" y="63"/>
                    <a:pt x="35" y="67"/>
                  </a:cubicBezTo>
                  <a:cubicBezTo>
                    <a:pt x="34" y="68"/>
                    <a:pt x="34" y="69"/>
                    <a:pt x="34" y="70"/>
                  </a:cubicBezTo>
                  <a:cubicBezTo>
                    <a:pt x="34" y="72"/>
                    <a:pt x="34" y="74"/>
                    <a:pt x="34" y="76"/>
                  </a:cubicBezTo>
                  <a:cubicBezTo>
                    <a:pt x="34" y="76"/>
                    <a:pt x="34" y="76"/>
                    <a:pt x="34" y="76"/>
                  </a:cubicBezTo>
                  <a:cubicBezTo>
                    <a:pt x="34" y="77"/>
                    <a:pt x="34" y="78"/>
                    <a:pt x="33" y="79"/>
                  </a:cubicBezTo>
                  <a:cubicBezTo>
                    <a:pt x="33" y="78"/>
                    <a:pt x="32" y="76"/>
                    <a:pt x="32" y="74"/>
                  </a:cubicBezTo>
                  <a:cubicBezTo>
                    <a:pt x="31" y="70"/>
                    <a:pt x="31" y="66"/>
                    <a:pt x="31" y="62"/>
                  </a:cubicBezTo>
                  <a:cubicBezTo>
                    <a:pt x="31" y="60"/>
                    <a:pt x="31" y="59"/>
                    <a:pt x="31" y="57"/>
                  </a:cubicBezTo>
                  <a:cubicBezTo>
                    <a:pt x="31" y="56"/>
                    <a:pt x="32" y="54"/>
                    <a:pt x="32" y="53"/>
                  </a:cubicBezTo>
                  <a:cubicBezTo>
                    <a:pt x="32" y="50"/>
                    <a:pt x="32" y="47"/>
                    <a:pt x="32" y="44"/>
                  </a:cubicBezTo>
                  <a:cubicBezTo>
                    <a:pt x="31" y="42"/>
                    <a:pt x="31" y="39"/>
                    <a:pt x="30" y="37"/>
                  </a:cubicBezTo>
                  <a:cubicBezTo>
                    <a:pt x="29" y="37"/>
                    <a:pt x="29" y="36"/>
                    <a:pt x="30" y="35"/>
                  </a:cubicBezTo>
                  <a:cubicBezTo>
                    <a:pt x="33" y="32"/>
                    <a:pt x="33" y="27"/>
                    <a:pt x="32" y="23"/>
                  </a:cubicBezTo>
                  <a:cubicBezTo>
                    <a:pt x="32" y="19"/>
                    <a:pt x="29" y="17"/>
                    <a:pt x="25" y="17"/>
                  </a:cubicBezTo>
                  <a:cubicBezTo>
                    <a:pt x="26" y="16"/>
                    <a:pt x="27" y="16"/>
                    <a:pt x="27" y="16"/>
                  </a:cubicBezTo>
                  <a:cubicBezTo>
                    <a:pt x="29" y="15"/>
                    <a:pt x="31" y="14"/>
                    <a:pt x="31" y="12"/>
                  </a:cubicBezTo>
                  <a:cubicBezTo>
                    <a:pt x="32" y="11"/>
                    <a:pt x="32" y="9"/>
                    <a:pt x="32" y="8"/>
                  </a:cubicBezTo>
                  <a:cubicBezTo>
                    <a:pt x="32" y="8"/>
                    <a:pt x="31" y="7"/>
                    <a:pt x="31" y="7"/>
                  </a:cubicBezTo>
                  <a:cubicBezTo>
                    <a:pt x="31" y="7"/>
                    <a:pt x="32" y="7"/>
                    <a:pt x="32" y="6"/>
                  </a:cubicBezTo>
                  <a:cubicBezTo>
                    <a:pt x="32" y="6"/>
                    <a:pt x="32" y="3"/>
                    <a:pt x="30" y="1"/>
                  </a:cubicBezTo>
                  <a:cubicBezTo>
                    <a:pt x="28" y="0"/>
                    <a:pt x="27" y="0"/>
                    <a:pt x="26" y="0"/>
                  </a:cubicBezTo>
                  <a:cubicBezTo>
                    <a:pt x="23" y="0"/>
                    <a:pt x="21" y="1"/>
                    <a:pt x="19" y="2"/>
                  </a:cubicBezTo>
                  <a:cubicBezTo>
                    <a:pt x="18" y="3"/>
                    <a:pt x="18" y="4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7" y="5"/>
                  </a:cubicBezTo>
                  <a:cubicBezTo>
                    <a:pt x="17" y="5"/>
                    <a:pt x="17" y="5"/>
                    <a:pt x="16" y="5"/>
                  </a:cubicBezTo>
                  <a:cubicBezTo>
                    <a:pt x="15" y="5"/>
                    <a:pt x="14" y="5"/>
                    <a:pt x="13" y="6"/>
                  </a:cubicBezTo>
                  <a:cubicBezTo>
                    <a:pt x="13" y="6"/>
                    <a:pt x="12" y="7"/>
                    <a:pt x="12" y="7"/>
                  </a:cubicBezTo>
                  <a:cubicBezTo>
                    <a:pt x="11" y="8"/>
                    <a:pt x="10" y="9"/>
                    <a:pt x="10" y="10"/>
                  </a:cubicBezTo>
                  <a:cubicBezTo>
                    <a:pt x="9" y="11"/>
                    <a:pt x="9" y="11"/>
                    <a:pt x="9" y="11"/>
                  </a:cubicBezTo>
                  <a:cubicBezTo>
                    <a:pt x="8" y="13"/>
                    <a:pt x="7" y="15"/>
                    <a:pt x="6" y="16"/>
                  </a:cubicBezTo>
                  <a:cubicBezTo>
                    <a:pt x="6" y="16"/>
                    <a:pt x="5" y="17"/>
                    <a:pt x="5" y="18"/>
                  </a:cubicBezTo>
                  <a:cubicBezTo>
                    <a:pt x="3" y="19"/>
                    <a:pt x="2" y="20"/>
                    <a:pt x="1" y="21"/>
                  </a:cubicBezTo>
                  <a:cubicBezTo>
                    <a:pt x="0" y="23"/>
                    <a:pt x="0" y="26"/>
                    <a:pt x="0" y="27"/>
                  </a:cubicBezTo>
                  <a:cubicBezTo>
                    <a:pt x="0" y="28"/>
                    <a:pt x="0" y="30"/>
                    <a:pt x="0" y="30"/>
                  </a:cubicBezTo>
                  <a:cubicBezTo>
                    <a:pt x="0" y="32"/>
                    <a:pt x="0" y="34"/>
                    <a:pt x="0" y="35"/>
                  </a:cubicBezTo>
                  <a:cubicBezTo>
                    <a:pt x="0" y="36"/>
                    <a:pt x="0" y="37"/>
                    <a:pt x="0" y="37"/>
                  </a:cubicBezTo>
                  <a:cubicBezTo>
                    <a:pt x="0" y="38"/>
                    <a:pt x="0" y="38"/>
                    <a:pt x="0" y="38"/>
                  </a:cubicBezTo>
                  <a:cubicBezTo>
                    <a:pt x="0" y="39"/>
                    <a:pt x="0" y="41"/>
                    <a:pt x="1" y="43"/>
                  </a:cubicBezTo>
                  <a:cubicBezTo>
                    <a:pt x="2" y="44"/>
                    <a:pt x="3" y="45"/>
                    <a:pt x="3" y="47"/>
                  </a:cubicBezTo>
                  <a:cubicBezTo>
                    <a:pt x="3" y="48"/>
                    <a:pt x="3" y="49"/>
                    <a:pt x="2" y="50"/>
                  </a:cubicBezTo>
                  <a:cubicBezTo>
                    <a:pt x="1" y="52"/>
                    <a:pt x="1" y="54"/>
                    <a:pt x="1" y="56"/>
                  </a:cubicBezTo>
                  <a:cubicBezTo>
                    <a:pt x="0" y="59"/>
                    <a:pt x="1" y="61"/>
                    <a:pt x="1" y="62"/>
                  </a:cubicBezTo>
                  <a:cubicBezTo>
                    <a:pt x="1" y="63"/>
                    <a:pt x="1" y="64"/>
                    <a:pt x="2" y="64"/>
                  </a:cubicBezTo>
                  <a:cubicBezTo>
                    <a:pt x="2" y="66"/>
                    <a:pt x="2" y="68"/>
                    <a:pt x="2" y="70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2" y="73"/>
                    <a:pt x="3" y="75"/>
                    <a:pt x="3" y="77"/>
                  </a:cubicBezTo>
                  <a:cubicBezTo>
                    <a:pt x="3" y="77"/>
                    <a:pt x="3" y="78"/>
                    <a:pt x="3" y="79"/>
                  </a:cubicBezTo>
                  <a:cubicBezTo>
                    <a:pt x="4" y="82"/>
                    <a:pt x="4" y="85"/>
                    <a:pt x="4" y="88"/>
                  </a:cubicBezTo>
                  <a:cubicBezTo>
                    <a:pt x="4" y="89"/>
                    <a:pt x="4" y="90"/>
                    <a:pt x="4" y="91"/>
                  </a:cubicBezTo>
                  <a:cubicBezTo>
                    <a:pt x="4" y="94"/>
                    <a:pt x="5" y="97"/>
                    <a:pt x="6" y="100"/>
                  </a:cubicBezTo>
                  <a:cubicBezTo>
                    <a:pt x="6" y="101"/>
                    <a:pt x="7" y="101"/>
                    <a:pt x="7" y="102"/>
                  </a:cubicBezTo>
                  <a:cubicBezTo>
                    <a:pt x="6" y="102"/>
                    <a:pt x="6" y="103"/>
                    <a:pt x="5" y="104"/>
                  </a:cubicBezTo>
                  <a:cubicBezTo>
                    <a:pt x="3" y="107"/>
                    <a:pt x="3" y="113"/>
                    <a:pt x="6" y="116"/>
                  </a:cubicBezTo>
                  <a:cubicBezTo>
                    <a:pt x="8" y="118"/>
                    <a:pt x="11" y="118"/>
                    <a:pt x="13" y="118"/>
                  </a:cubicBezTo>
                  <a:cubicBezTo>
                    <a:pt x="14" y="118"/>
                    <a:pt x="15" y="118"/>
                    <a:pt x="15" y="119"/>
                  </a:cubicBezTo>
                  <a:cubicBezTo>
                    <a:pt x="16" y="119"/>
                    <a:pt x="16" y="120"/>
                    <a:pt x="16" y="121"/>
                  </a:cubicBezTo>
                  <a:cubicBezTo>
                    <a:pt x="16" y="121"/>
                    <a:pt x="16" y="121"/>
                    <a:pt x="15" y="121"/>
                  </a:cubicBezTo>
                  <a:cubicBezTo>
                    <a:pt x="15" y="121"/>
                    <a:pt x="14" y="121"/>
                    <a:pt x="14" y="121"/>
                  </a:cubicBezTo>
                  <a:cubicBezTo>
                    <a:pt x="11" y="121"/>
                    <a:pt x="10" y="122"/>
                    <a:pt x="8" y="123"/>
                  </a:cubicBezTo>
                  <a:cubicBezTo>
                    <a:pt x="4" y="127"/>
                    <a:pt x="4" y="132"/>
                    <a:pt x="4" y="135"/>
                  </a:cubicBezTo>
                  <a:cubicBezTo>
                    <a:pt x="4" y="135"/>
                    <a:pt x="4" y="135"/>
                    <a:pt x="4" y="136"/>
                  </a:cubicBezTo>
                  <a:cubicBezTo>
                    <a:pt x="4" y="137"/>
                    <a:pt x="4" y="138"/>
                    <a:pt x="4" y="140"/>
                  </a:cubicBezTo>
                  <a:cubicBezTo>
                    <a:pt x="5" y="143"/>
                    <a:pt x="10" y="147"/>
                    <a:pt x="13" y="147"/>
                  </a:cubicBezTo>
                  <a:cubicBezTo>
                    <a:pt x="13" y="147"/>
                    <a:pt x="14" y="147"/>
                    <a:pt x="14" y="147"/>
                  </a:cubicBezTo>
                  <a:cubicBezTo>
                    <a:pt x="14" y="147"/>
                    <a:pt x="14" y="147"/>
                    <a:pt x="15" y="147"/>
                  </a:cubicBezTo>
                  <a:cubicBezTo>
                    <a:pt x="15" y="147"/>
                    <a:pt x="15" y="148"/>
                    <a:pt x="15" y="148"/>
                  </a:cubicBezTo>
                  <a:cubicBezTo>
                    <a:pt x="15" y="152"/>
                    <a:pt x="13" y="157"/>
                    <a:pt x="11" y="161"/>
                  </a:cubicBezTo>
                  <a:cubicBezTo>
                    <a:pt x="10" y="162"/>
                    <a:pt x="9" y="163"/>
                    <a:pt x="9" y="164"/>
                  </a:cubicBezTo>
                  <a:cubicBezTo>
                    <a:pt x="6" y="170"/>
                    <a:pt x="5" y="179"/>
                    <a:pt x="9" y="185"/>
                  </a:cubicBezTo>
                  <a:cubicBezTo>
                    <a:pt x="10" y="187"/>
                    <a:pt x="13" y="190"/>
                    <a:pt x="19" y="190"/>
                  </a:cubicBezTo>
                  <a:cubicBezTo>
                    <a:pt x="19" y="190"/>
                    <a:pt x="20" y="190"/>
                    <a:pt x="21" y="190"/>
                  </a:cubicBezTo>
                  <a:cubicBezTo>
                    <a:pt x="26" y="190"/>
                    <a:pt x="29" y="186"/>
                    <a:pt x="32" y="182"/>
                  </a:cubicBezTo>
                  <a:cubicBezTo>
                    <a:pt x="32" y="182"/>
                    <a:pt x="33" y="181"/>
                    <a:pt x="33" y="181"/>
                  </a:cubicBezTo>
                  <a:cubicBezTo>
                    <a:pt x="36" y="177"/>
                    <a:pt x="39" y="175"/>
                    <a:pt x="43" y="173"/>
                  </a:cubicBezTo>
                  <a:cubicBezTo>
                    <a:pt x="46" y="172"/>
                    <a:pt x="48" y="171"/>
                    <a:pt x="52" y="169"/>
                  </a:cubicBezTo>
                  <a:cubicBezTo>
                    <a:pt x="54" y="169"/>
                    <a:pt x="57" y="168"/>
                    <a:pt x="59" y="167"/>
                  </a:cubicBezTo>
                  <a:cubicBezTo>
                    <a:pt x="62" y="166"/>
                    <a:pt x="65" y="165"/>
                    <a:pt x="68" y="164"/>
                  </a:cubicBezTo>
                  <a:cubicBezTo>
                    <a:pt x="73" y="163"/>
                    <a:pt x="78" y="161"/>
                    <a:pt x="81" y="156"/>
                  </a:cubicBezTo>
                  <a:cubicBezTo>
                    <a:pt x="82" y="155"/>
                    <a:pt x="82" y="153"/>
                    <a:pt x="83" y="152"/>
                  </a:cubicBezTo>
                  <a:cubicBezTo>
                    <a:pt x="83" y="152"/>
                    <a:pt x="83" y="151"/>
                    <a:pt x="84" y="151"/>
                  </a:cubicBezTo>
                  <a:cubicBezTo>
                    <a:pt x="84" y="150"/>
                    <a:pt x="84" y="150"/>
                    <a:pt x="84" y="150"/>
                  </a:cubicBezTo>
                  <a:cubicBezTo>
                    <a:pt x="85" y="148"/>
                    <a:pt x="85" y="148"/>
                    <a:pt x="86" y="148"/>
                  </a:cubicBezTo>
                  <a:cubicBezTo>
                    <a:pt x="86" y="147"/>
                    <a:pt x="87" y="147"/>
                    <a:pt x="87" y="147"/>
                  </a:cubicBezTo>
                  <a:cubicBezTo>
                    <a:pt x="88" y="147"/>
                    <a:pt x="89" y="147"/>
                    <a:pt x="89" y="146"/>
                  </a:cubicBezTo>
                  <a:cubicBezTo>
                    <a:pt x="91" y="145"/>
                    <a:pt x="92" y="144"/>
                    <a:pt x="92" y="144"/>
                  </a:cubicBezTo>
                  <a:cubicBezTo>
                    <a:pt x="92" y="143"/>
                    <a:pt x="93" y="143"/>
                    <a:pt x="93" y="143"/>
                  </a:cubicBezTo>
                  <a:cubicBezTo>
                    <a:pt x="93" y="143"/>
                    <a:pt x="93" y="144"/>
                    <a:pt x="93" y="144"/>
                  </a:cubicBezTo>
                  <a:cubicBezTo>
                    <a:pt x="93" y="145"/>
                    <a:pt x="93" y="145"/>
                    <a:pt x="93" y="145"/>
                  </a:cubicBezTo>
                  <a:cubicBezTo>
                    <a:pt x="93" y="146"/>
                    <a:pt x="93" y="149"/>
                    <a:pt x="96" y="150"/>
                  </a:cubicBezTo>
                  <a:cubicBezTo>
                    <a:pt x="96" y="151"/>
                    <a:pt x="97" y="151"/>
                    <a:pt x="98" y="151"/>
                  </a:cubicBezTo>
                  <a:cubicBezTo>
                    <a:pt x="99" y="151"/>
                    <a:pt x="99" y="151"/>
                    <a:pt x="100" y="151"/>
                  </a:cubicBezTo>
                  <a:cubicBezTo>
                    <a:pt x="100" y="151"/>
                    <a:pt x="100" y="151"/>
                    <a:pt x="100" y="151"/>
                  </a:cubicBezTo>
                  <a:cubicBezTo>
                    <a:pt x="104" y="151"/>
                    <a:pt x="108" y="149"/>
                    <a:pt x="110" y="146"/>
                  </a:cubicBezTo>
                  <a:cubicBezTo>
                    <a:pt x="110" y="145"/>
                    <a:pt x="110" y="145"/>
                    <a:pt x="110" y="145"/>
                  </a:cubicBezTo>
                  <a:cubicBezTo>
                    <a:pt x="111" y="146"/>
                    <a:pt x="111" y="146"/>
                    <a:pt x="111" y="146"/>
                  </a:cubicBezTo>
                  <a:cubicBezTo>
                    <a:pt x="112" y="147"/>
                    <a:pt x="113" y="147"/>
                    <a:pt x="113" y="147"/>
                  </a:cubicBezTo>
                  <a:cubicBezTo>
                    <a:pt x="113" y="148"/>
                    <a:pt x="113" y="149"/>
                    <a:pt x="111" y="151"/>
                  </a:cubicBezTo>
                  <a:cubicBezTo>
                    <a:pt x="110" y="153"/>
                    <a:pt x="109" y="155"/>
                    <a:pt x="107" y="157"/>
                  </a:cubicBezTo>
                  <a:cubicBezTo>
                    <a:pt x="107" y="158"/>
                    <a:pt x="106" y="158"/>
                    <a:pt x="105" y="159"/>
                  </a:cubicBezTo>
                  <a:cubicBezTo>
                    <a:pt x="104" y="162"/>
                    <a:pt x="104" y="163"/>
                    <a:pt x="104" y="165"/>
                  </a:cubicBezTo>
                  <a:cubicBezTo>
                    <a:pt x="105" y="166"/>
                    <a:pt x="105" y="166"/>
                    <a:pt x="105" y="166"/>
                  </a:cubicBezTo>
                  <a:cubicBezTo>
                    <a:pt x="105" y="166"/>
                    <a:pt x="105" y="166"/>
                    <a:pt x="105" y="167"/>
                  </a:cubicBezTo>
                  <a:cubicBezTo>
                    <a:pt x="105" y="167"/>
                    <a:pt x="105" y="168"/>
                    <a:pt x="105" y="169"/>
                  </a:cubicBezTo>
                  <a:cubicBezTo>
                    <a:pt x="105" y="171"/>
                    <a:pt x="107" y="172"/>
                    <a:pt x="110" y="172"/>
                  </a:cubicBezTo>
                  <a:cubicBezTo>
                    <a:pt x="112" y="172"/>
                    <a:pt x="114" y="172"/>
                    <a:pt x="115" y="171"/>
                  </a:cubicBezTo>
                  <a:cubicBezTo>
                    <a:pt x="116" y="170"/>
                    <a:pt x="117" y="169"/>
                    <a:pt x="118" y="168"/>
                  </a:cubicBezTo>
                  <a:cubicBezTo>
                    <a:pt x="118" y="167"/>
                    <a:pt x="119" y="167"/>
                    <a:pt x="119" y="166"/>
                  </a:cubicBezTo>
                  <a:cubicBezTo>
                    <a:pt x="120" y="166"/>
                    <a:pt x="121" y="166"/>
                    <a:pt x="121" y="166"/>
                  </a:cubicBezTo>
                  <a:cubicBezTo>
                    <a:pt x="123" y="166"/>
                    <a:pt x="125" y="165"/>
                    <a:pt x="126" y="164"/>
                  </a:cubicBezTo>
                  <a:cubicBezTo>
                    <a:pt x="127" y="162"/>
                    <a:pt x="128" y="161"/>
                    <a:pt x="128" y="160"/>
                  </a:cubicBezTo>
                  <a:cubicBezTo>
                    <a:pt x="128" y="159"/>
                    <a:pt x="128" y="159"/>
                    <a:pt x="128" y="159"/>
                  </a:cubicBezTo>
                  <a:cubicBezTo>
                    <a:pt x="128" y="158"/>
                    <a:pt x="129" y="157"/>
                    <a:pt x="129" y="156"/>
                  </a:cubicBezTo>
                  <a:cubicBezTo>
                    <a:pt x="129" y="155"/>
                    <a:pt x="129" y="155"/>
                    <a:pt x="129" y="155"/>
                  </a:cubicBezTo>
                  <a:cubicBezTo>
                    <a:pt x="129" y="154"/>
                    <a:pt x="129" y="153"/>
                    <a:pt x="130" y="152"/>
                  </a:cubicBezTo>
                  <a:cubicBezTo>
                    <a:pt x="130" y="150"/>
                    <a:pt x="129" y="149"/>
                    <a:pt x="129" y="147"/>
                  </a:cubicBezTo>
                  <a:cubicBezTo>
                    <a:pt x="129" y="147"/>
                    <a:pt x="128" y="147"/>
                    <a:pt x="128" y="146"/>
                  </a:cubicBezTo>
                  <a:cubicBezTo>
                    <a:pt x="127" y="142"/>
                    <a:pt x="127" y="138"/>
                    <a:pt x="129" y="135"/>
                  </a:cubicBezTo>
                  <a:cubicBezTo>
                    <a:pt x="130" y="134"/>
                    <a:pt x="131" y="133"/>
                    <a:pt x="131" y="132"/>
                  </a:cubicBezTo>
                  <a:cubicBezTo>
                    <a:pt x="133" y="130"/>
                    <a:pt x="135" y="127"/>
                    <a:pt x="135" y="122"/>
                  </a:cubicBezTo>
                  <a:cubicBezTo>
                    <a:pt x="135" y="121"/>
                    <a:pt x="135" y="120"/>
                    <a:pt x="135" y="118"/>
                  </a:cubicBezTo>
                  <a:cubicBezTo>
                    <a:pt x="134" y="117"/>
                    <a:pt x="134" y="116"/>
                    <a:pt x="134" y="115"/>
                  </a:cubicBezTo>
                  <a:cubicBezTo>
                    <a:pt x="134" y="115"/>
                    <a:pt x="134" y="115"/>
                    <a:pt x="134" y="115"/>
                  </a:cubicBezTo>
                  <a:cubicBezTo>
                    <a:pt x="142" y="116"/>
                    <a:pt x="145" y="130"/>
                    <a:pt x="145" y="137"/>
                  </a:cubicBezTo>
                  <a:cubicBezTo>
                    <a:pt x="145" y="141"/>
                    <a:pt x="147" y="148"/>
                    <a:pt x="152" y="148"/>
                  </a:cubicBezTo>
                  <a:cubicBezTo>
                    <a:pt x="154" y="148"/>
                    <a:pt x="156" y="146"/>
                    <a:pt x="158" y="143"/>
                  </a:cubicBezTo>
                  <a:cubicBezTo>
                    <a:pt x="159" y="141"/>
                    <a:pt x="159" y="140"/>
                    <a:pt x="160" y="138"/>
                  </a:cubicBezTo>
                  <a:cubicBezTo>
                    <a:pt x="160" y="138"/>
                    <a:pt x="160" y="138"/>
                    <a:pt x="160" y="138"/>
                  </a:cubicBezTo>
                  <a:cubicBezTo>
                    <a:pt x="160" y="139"/>
                    <a:pt x="161" y="140"/>
                    <a:pt x="161" y="140"/>
                  </a:cubicBezTo>
                  <a:cubicBezTo>
                    <a:pt x="162" y="140"/>
                    <a:pt x="162" y="141"/>
                    <a:pt x="162" y="141"/>
                  </a:cubicBezTo>
                  <a:cubicBezTo>
                    <a:pt x="162" y="142"/>
                    <a:pt x="162" y="142"/>
                    <a:pt x="162" y="143"/>
                  </a:cubicBezTo>
                  <a:cubicBezTo>
                    <a:pt x="163" y="145"/>
                    <a:pt x="166" y="147"/>
                    <a:pt x="168" y="147"/>
                  </a:cubicBezTo>
                  <a:cubicBezTo>
                    <a:pt x="170" y="147"/>
                    <a:pt x="172" y="147"/>
                    <a:pt x="172" y="145"/>
                  </a:cubicBezTo>
                  <a:cubicBezTo>
                    <a:pt x="173" y="144"/>
                    <a:pt x="173" y="143"/>
                    <a:pt x="173" y="142"/>
                  </a:cubicBezTo>
                  <a:cubicBezTo>
                    <a:pt x="174" y="141"/>
                    <a:pt x="174" y="141"/>
                    <a:pt x="174" y="140"/>
                  </a:cubicBezTo>
                  <a:cubicBezTo>
                    <a:pt x="175" y="140"/>
                    <a:pt x="176" y="140"/>
                    <a:pt x="176" y="140"/>
                  </a:cubicBezTo>
                  <a:cubicBezTo>
                    <a:pt x="178" y="139"/>
                    <a:pt x="180" y="138"/>
                    <a:pt x="181" y="137"/>
                  </a:cubicBezTo>
                  <a:cubicBezTo>
                    <a:pt x="184" y="133"/>
                    <a:pt x="182" y="130"/>
                    <a:pt x="181" y="12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3" name="Freeform 60"/>
            <p:cNvSpPr>
              <a:spLocks noEditPoints="1"/>
            </p:cNvSpPr>
            <p:nvPr/>
          </p:nvSpPr>
          <p:spPr bwMode="auto">
            <a:xfrm>
              <a:off x="16472692" y="6625709"/>
              <a:ext cx="1727573" cy="2221218"/>
            </a:xfrm>
            <a:custGeom>
              <a:avLst/>
              <a:gdLst>
                <a:gd name="T0" fmla="*/ 309 w 317"/>
                <a:gd name="T1" fmla="*/ 141 h 448"/>
                <a:gd name="T2" fmla="*/ 303 w 317"/>
                <a:gd name="T3" fmla="*/ 138 h 448"/>
                <a:gd name="T4" fmla="*/ 291 w 317"/>
                <a:gd name="T5" fmla="*/ 135 h 448"/>
                <a:gd name="T6" fmla="*/ 282 w 317"/>
                <a:gd name="T7" fmla="*/ 129 h 448"/>
                <a:gd name="T8" fmla="*/ 261 w 317"/>
                <a:gd name="T9" fmla="*/ 129 h 448"/>
                <a:gd name="T10" fmla="*/ 240 w 317"/>
                <a:gd name="T11" fmla="*/ 136 h 448"/>
                <a:gd name="T12" fmla="*/ 241 w 317"/>
                <a:gd name="T13" fmla="*/ 131 h 448"/>
                <a:gd name="T14" fmla="*/ 240 w 317"/>
                <a:gd name="T15" fmla="*/ 107 h 448"/>
                <a:gd name="T16" fmla="*/ 239 w 317"/>
                <a:gd name="T17" fmla="*/ 104 h 448"/>
                <a:gd name="T18" fmla="*/ 237 w 317"/>
                <a:gd name="T19" fmla="*/ 93 h 448"/>
                <a:gd name="T20" fmla="*/ 234 w 317"/>
                <a:gd name="T21" fmla="*/ 84 h 448"/>
                <a:gd name="T22" fmla="*/ 234 w 317"/>
                <a:gd name="T23" fmla="*/ 76 h 448"/>
                <a:gd name="T24" fmla="*/ 225 w 317"/>
                <a:gd name="T25" fmla="*/ 66 h 448"/>
                <a:gd name="T26" fmla="*/ 216 w 317"/>
                <a:gd name="T27" fmla="*/ 67 h 448"/>
                <a:gd name="T28" fmla="*/ 203 w 317"/>
                <a:gd name="T29" fmla="*/ 63 h 448"/>
                <a:gd name="T30" fmla="*/ 201 w 317"/>
                <a:gd name="T31" fmla="*/ 52 h 448"/>
                <a:gd name="T32" fmla="*/ 204 w 317"/>
                <a:gd name="T33" fmla="*/ 28 h 448"/>
                <a:gd name="T34" fmla="*/ 64 w 317"/>
                <a:gd name="T35" fmla="*/ 0 h 448"/>
                <a:gd name="T36" fmla="*/ 51 w 317"/>
                <a:gd name="T37" fmla="*/ 86 h 448"/>
                <a:gd name="T38" fmla="*/ 50 w 317"/>
                <a:gd name="T39" fmla="*/ 89 h 448"/>
                <a:gd name="T40" fmla="*/ 0 w 317"/>
                <a:gd name="T41" fmla="*/ 426 h 448"/>
                <a:gd name="T42" fmla="*/ 101 w 317"/>
                <a:gd name="T43" fmla="*/ 442 h 448"/>
                <a:gd name="T44" fmla="*/ 136 w 317"/>
                <a:gd name="T45" fmla="*/ 447 h 448"/>
                <a:gd name="T46" fmla="*/ 156 w 317"/>
                <a:gd name="T47" fmla="*/ 447 h 448"/>
                <a:gd name="T48" fmla="*/ 315 w 317"/>
                <a:gd name="T49" fmla="*/ 147 h 448"/>
                <a:gd name="T50" fmla="*/ 132 w 317"/>
                <a:gd name="T51" fmla="*/ 369 h 448"/>
                <a:gd name="T52" fmla="*/ 121 w 317"/>
                <a:gd name="T53" fmla="*/ 382 h 448"/>
                <a:gd name="T54" fmla="*/ 123 w 317"/>
                <a:gd name="T55" fmla="*/ 364 h 448"/>
                <a:gd name="T56" fmla="*/ 124 w 317"/>
                <a:gd name="T57" fmla="*/ 355 h 448"/>
                <a:gd name="T58" fmla="*/ 126 w 317"/>
                <a:gd name="T59" fmla="*/ 349 h 448"/>
                <a:gd name="T60" fmla="*/ 131 w 317"/>
                <a:gd name="T61" fmla="*/ 351 h 448"/>
                <a:gd name="T62" fmla="*/ 133 w 317"/>
                <a:gd name="T63" fmla="*/ 360 h 448"/>
                <a:gd name="T64" fmla="*/ 62 w 317"/>
                <a:gd name="T65" fmla="*/ 245 h 448"/>
                <a:gd name="T66" fmla="*/ 58 w 317"/>
                <a:gd name="T67" fmla="*/ 247 h 448"/>
                <a:gd name="T68" fmla="*/ 58 w 317"/>
                <a:gd name="T69" fmla="*/ 238 h 448"/>
                <a:gd name="T70" fmla="*/ 64 w 317"/>
                <a:gd name="T71" fmla="*/ 244 h 448"/>
                <a:gd name="T72" fmla="*/ 58 w 317"/>
                <a:gd name="T73" fmla="*/ 257 h 448"/>
                <a:gd name="T74" fmla="*/ 60 w 317"/>
                <a:gd name="T75" fmla="*/ 267 h 448"/>
                <a:gd name="T76" fmla="*/ 64 w 317"/>
                <a:gd name="T77" fmla="*/ 270 h 448"/>
                <a:gd name="T78" fmla="*/ 50 w 317"/>
                <a:gd name="T79" fmla="*/ 261 h 448"/>
                <a:gd name="T80" fmla="*/ 49 w 317"/>
                <a:gd name="T81" fmla="*/ 255 h 448"/>
                <a:gd name="T82" fmla="*/ 98 w 317"/>
                <a:gd name="T83" fmla="*/ 306 h 448"/>
                <a:gd name="T84" fmla="*/ 86 w 317"/>
                <a:gd name="T85" fmla="*/ 284 h 448"/>
                <a:gd name="T86" fmla="*/ 90 w 317"/>
                <a:gd name="T87" fmla="*/ 284 h 448"/>
                <a:gd name="T88" fmla="*/ 96 w 317"/>
                <a:gd name="T89" fmla="*/ 274 h 448"/>
                <a:gd name="T90" fmla="*/ 85 w 317"/>
                <a:gd name="T91" fmla="*/ 273 h 448"/>
                <a:gd name="T92" fmla="*/ 82 w 317"/>
                <a:gd name="T93" fmla="*/ 267 h 448"/>
                <a:gd name="T94" fmla="*/ 93 w 317"/>
                <a:gd name="T95" fmla="*/ 249 h 448"/>
                <a:gd name="T96" fmla="*/ 119 w 317"/>
                <a:gd name="T97" fmla="*/ 305 h 448"/>
                <a:gd name="T98" fmla="*/ 124 w 317"/>
                <a:gd name="T99" fmla="*/ 325 h 448"/>
                <a:gd name="T100" fmla="*/ 121 w 317"/>
                <a:gd name="T101" fmla="*/ 333 h 448"/>
                <a:gd name="T102" fmla="*/ 108 w 317"/>
                <a:gd name="T103" fmla="*/ 314 h 448"/>
                <a:gd name="T104" fmla="*/ 98 w 317"/>
                <a:gd name="T105" fmla="*/ 306 h 4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7" h="448">
                  <a:moveTo>
                    <a:pt x="313" y="142"/>
                  </a:moveTo>
                  <a:cubicBezTo>
                    <a:pt x="313" y="141"/>
                    <a:pt x="313" y="141"/>
                    <a:pt x="312" y="141"/>
                  </a:cubicBezTo>
                  <a:cubicBezTo>
                    <a:pt x="311" y="141"/>
                    <a:pt x="310" y="141"/>
                    <a:pt x="309" y="141"/>
                  </a:cubicBezTo>
                  <a:cubicBezTo>
                    <a:pt x="309" y="141"/>
                    <a:pt x="308" y="141"/>
                    <a:pt x="308" y="140"/>
                  </a:cubicBezTo>
                  <a:cubicBezTo>
                    <a:pt x="306" y="140"/>
                    <a:pt x="305" y="139"/>
                    <a:pt x="304" y="139"/>
                  </a:cubicBezTo>
                  <a:cubicBezTo>
                    <a:pt x="303" y="138"/>
                    <a:pt x="303" y="138"/>
                    <a:pt x="303" y="138"/>
                  </a:cubicBezTo>
                  <a:cubicBezTo>
                    <a:pt x="301" y="137"/>
                    <a:pt x="299" y="136"/>
                    <a:pt x="297" y="136"/>
                  </a:cubicBezTo>
                  <a:cubicBezTo>
                    <a:pt x="296" y="136"/>
                    <a:pt x="295" y="136"/>
                    <a:pt x="294" y="136"/>
                  </a:cubicBezTo>
                  <a:cubicBezTo>
                    <a:pt x="292" y="136"/>
                    <a:pt x="292" y="136"/>
                    <a:pt x="291" y="135"/>
                  </a:cubicBezTo>
                  <a:cubicBezTo>
                    <a:pt x="291" y="135"/>
                    <a:pt x="290" y="134"/>
                    <a:pt x="290" y="134"/>
                  </a:cubicBezTo>
                  <a:cubicBezTo>
                    <a:pt x="289" y="133"/>
                    <a:pt x="288" y="132"/>
                    <a:pt x="286" y="131"/>
                  </a:cubicBezTo>
                  <a:cubicBezTo>
                    <a:pt x="285" y="130"/>
                    <a:pt x="284" y="130"/>
                    <a:pt x="282" y="129"/>
                  </a:cubicBezTo>
                  <a:cubicBezTo>
                    <a:pt x="281" y="129"/>
                    <a:pt x="280" y="128"/>
                    <a:pt x="279" y="128"/>
                  </a:cubicBezTo>
                  <a:cubicBezTo>
                    <a:pt x="277" y="127"/>
                    <a:pt x="274" y="127"/>
                    <a:pt x="272" y="127"/>
                  </a:cubicBezTo>
                  <a:cubicBezTo>
                    <a:pt x="268" y="127"/>
                    <a:pt x="265" y="127"/>
                    <a:pt x="261" y="129"/>
                  </a:cubicBezTo>
                  <a:cubicBezTo>
                    <a:pt x="260" y="129"/>
                    <a:pt x="258" y="130"/>
                    <a:pt x="256" y="131"/>
                  </a:cubicBezTo>
                  <a:cubicBezTo>
                    <a:pt x="251" y="134"/>
                    <a:pt x="245" y="137"/>
                    <a:pt x="242" y="137"/>
                  </a:cubicBezTo>
                  <a:cubicBezTo>
                    <a:pt x="241" y="137"/>
                    <a:pt x="240" y="137"/>
                    <a:pt x="240" y="136"/>
                  </a:cubicBezTo>
                  <a:cubicBezTo>
                    <a:pt x="239" y="136"/>
                    <a:pt x="239" y="136"/>
                    <a:pt x="239" y="136"/>
                  </a:cubicBezTo>
                  <a:cubicBezTo>
                    <a:pt x="239" y="136"/>
                    <a:pt x="240" y="134"/>
                    <a:pt x="240" y="133"/>
                  </a:cubicBezTo>
                  <a:cubicBezTo>
                    <a:pt x="241" y="132"/>
                    <a:pt x="241" y="132"/>
                    <a:pt x="241" y="131"/>
                  </a:cubicBezTo>
                  <a:cubicBezTo>
                    <a:pt x="244" y="126"/>
                    <a:pt x="244" y="122"/>
                    <a:pt x="243" y="117"/>
                  </a:cubicBezTo>
                  <a:cubicBezTo>
                    <a:pt x="243" y="114"/>
                    <a:pt x="242" y="111"/>
                    <a:pt x="240" y="108"/>
                  </a:cubicBezTo>
                  <a:cubicBezTo>
                    <a:pt x="240" y="108"/>
                    <a:pt x="240" y="108"/>
                    <a:pt x="240" y="107"/>
                  </a:cubicBezTo>
                  <a:cubicBezTo>
                    <a:pt x="239" y="107"/>
                    <a:pt x="239" y="107"/>
                    <a:pt x="239" y="107"/>
                  </a:cubicBezTo>
                  <a:cubicBezTo>
                    <a:pt x="239" y="107"/>
                    <a:pt x="239" y="106"/>
                    <a:pt x="239" y="105"/>
                  </a:cubicBezTo>
                  <a:cubicBezTo>
                    <a:pt x="239" y="105"/>
                    <a:pt x="239" y="104"/>
                    <a:pt x="239" y="104"/>
                  </a:cubicBezTo>
                  <a:cubicBezTo>
                    <a:pt x="239" y="103"/>
                    <a:pt x="239" y="102"/>
                    <a:pt x="239" y="102"/>
                  </a:cubicBezTo>
                  <a:cubicBezTo>
                    <a:pt x="238" y="100"/>
                    <a:pt x="238" y="99"/>
                    <a:pt x="238" y="97"/>
                  </a:cubicBezTo>
                  <a:cubicBezTo>
                    <a:pt x="237" y="96"/>
                    <a:pt x="237" y="95"/>
                    <a:pt x="237" y="93"/>
                  </a:cubicBezTo>
                  <a:cubicBezTo>
                    <a:pt x="237" y="92"/>
                    <a:pt x="236" y="91"/>
                    <a:pt x="236" y="90"/>
                  </a:cubicBezTo>
                  <a:cubicBezTo>
                    <a:pt x="236" y="89"/>
                    <a:pt x="236" y="88"/>
                    <a:pt x="235" y="87"/>
                  </a:cubicBezTo>
                  <a:cubicBezTo>
                    <a:pt x="235" y="86"/>
                    <a:pt x="234" y="85"/>
                    <a:pt x="234" y="84"/>
                  </a:cubicBezTo>
                  <a:cubicBezTo>
                    <a:pt x="234" y="83"/>
                    <a:pt x="234" y="81"/>
                    <a:pt x="234" y="80"/>
                  </a:cubicBezTo>
                  <a:cubicBezTo>
                    <a:pt x="234" y="79"/>
                    <a:pt x="234" y="78"/>
                    <a:pt x="234" y="77"/>
                  </a:cubicBezTo>
                  <a:cubicBezTo>
                    <a:pt x="234" y="76"/>
                    <a:pt x="234" y="76"/>
                    <a:pt x="234" y="76"/>
                  </a:cubicBezTo>
                  <a:cubicBezTo>
                    <a:pt x="234" y="74"/>
                    <a:pt x="234" y="72"/>
                    <a:pt x="233" y="70"/>
                  </a:cubicBezTo>
                  <a:cubicBezTo>
                    <a:pt x="231" y="68"/>
                    <a:pt x="229" y="66"/>
                    <a:pt x="226" y="66"/>
                  </a:cubicBezTo>
                  <a:cubicBezTo>
                    <a:pt x="225" y="66"/>
                    <a:pt x="225" y="66"/>
                    <a:pt x="225" y="66"/>
                  </a:cubicBezTo>
                  <a:cubicBezTo>
                    <a:pt x="224" y="66"/>
                    <a:pt x="223" y="66"/>
                    <a:pt x="222" y="66"/>
                  </a:cubicBezTo>
                  <a:cubicBezTo>
                    <a:pt x="222" y="66"/>
                    <a:pt x="221" y="66"/>
                    <a:pt x="220" y="66"/>
                  </a:cubicBezTo>
                  <a:cubicBezTo>
                    <a:pt x="219" y="66"/>
                    <a:pt x="217" y="66"/>
                    <a:pt x="216" y="67"/>
                  </a:cubicBezTo>
                  <a:cubicBezTo>
                    <a:pt x="214" y="67"/>
                    <a:pt x="212" y="67"/>
                    <a:pt x="211" y="67"/>
                  </a:cubicBezTo>
                  <a:cubicBezTo>
                    <a:pt x="210" y="67"/>
                    <a:pt x="209" y="67"/>
                    <a:pt x="208" y="67"/>
                  </a:cubicBezTo>
                  <a:cubicBezTo>
                    <a:pt x="206" y="66"/>
                    <a:pt x="204" y="65"/>
                    <a:pt x="203" y="63"/>
                  </a:cubicBezTo>
                  <a:cubicBezTo>
                    <a:pt x="202" y="63"/>
                    <a:pt x="202" y="62"/>
                    <a:pt x="202" y="61"/>
                  </a:cubicBezTo>
                  <a:cubicBezTo>
                    <a:pt x="202" y="60"/>
                    <a:pt x="202" y="60"/>
                    <a:pt x="202" y="59"/>
                  </a:cubicBezTo>
                  <a:cubicBezTo>
                    <a:pt x="201" y="57"/>
                    <a:pt x="201" y="54"/>
                    <a:pt x="201" y="52"/>
                  </a:cubicBezTo>
                  <a:cubicBezTo>
                    <a:pt x="202" y="51"/>
                    <a:pt x="202" y="50"/>
                    <a:pt x="202" y="49"/>
                  </a:cubicBezTo>
                  <a:cubicBezTo>
                    <a:pt x="203" y="47"/>
                    <a:pt x="203" y="45"/>
                    <a:pt x="203" y="43"/>
                  </a:cubicBezTo>
                  <a:cubicBezTo>
                    <a:pt x="204" y="38"/>
                    <a:pt x="204" y="33"/>
                    <a:pt x="204" y="28"/>
                  </a:cubicBezTo>
                  <a:cubicBezTo>
                    <a:pt x="204" y="26"/>
                    <a:pt x="204" y="23"/>
                    <a:pt x="204" y="21"/>
                  </a:cubicBezTo>
                  <a:cubicBezTo>
                    <a:pt x="204" y="19"/>
                    <a:pt x="204" y="19"/>
                    <a:pt x="204" y="19"/>
                  </a:cubicBezTo>
                  <a:cubicBezTo>
                    <a:pt x="64" y="0"/>
                    <a:pt x="64" y="0"/>
                    <a:pt x="64" y="0"/>
                  </a:cubicBezTo>
                  <a:cubicBezTo>
                    <a:pt x="64" y="3"/>
                    <a:pt x="64" y="3"/>
                    <a:pt x="64" y="3"/>
                  </a:cubicBezTo>
                  <a:cubicBezTo>
                    <a:pt x="60" y="28"/>
                    <a:pt x="56" y="55"/>
                    <a:pt x="51" y="82"/>
                  </a:cubicBezTo>
                  <a:cubicBezTo>
                    <a:pt x="51" y="86"/>
                    <a:pt x="51" y="86"/>
                    <a:pt x="51" y="86"/>
                  </a:cubicBezTo>
                  <a:cubicBezTo>
                    <a:pt x="53" y="86"/>
                    <a:pt x="53" y="86"/>
                    <a:pt x="53" y="86"/>
                  </a:cubicBezTo>
                  <a:cubicBezTo>
                    <a:pt x="52" y="87"/>
                    <a:pt x="52" y="87"/>
                    <a:pt x="51" y="88"/>
                  </a:cubicBezTo>
                  <a:cubicBezTo>
                    <a:pt x="50" y="89"/>
                    <a:pt x="50" y="89"/>
                    <a:pt x="50" y="89"/>
                  </a:cubicBezTo>
                  <a:cubicBezTo>
                    <a:pt x="50" y="90"/>
                    <a:pt x="50" y="90"/>
                    <a:pt x="50" y="90"/>
                  </a:cubicBezTo>
                  <a:cubicBezTo>
                    <a:pt x="31" y="213"/>
                    <a:pt x="10" y="357"/>
                    <a:pt x="1" y="423"/>
                  </a:cubicBezTo>
                  <a:cubicBezTo>
                    <a:pt x="0" y="426"/>
                    <a:pt x="0" y="426"/>
                    <a:pt x="0" y="426"/>
                  </a:cubicBezTo>
                  <a:cubicBezTo>
                    <a:pt x="3" y="426"/>
                    <a:pt x="3" y="426"/>
                    <a:pt x="3" y="426"/>
                  </a:cubicBezTo>
                  <a:cubicBezTo>
                    <a:pt x="36" y="432"/>
                    <a:pt x="68" y="437"/>
                    <a:pt x="100" y="442"/>
                  </a:cubicBezTo>
                  <a:cubicBezTo>
                    <a:pt x="101" y="442"/>
                    <a:pt x="101" y="442"/>
                    <a:pt x="101" y="442"/>
                  </a:cubicBezTo>
                  <a:cubicBezTo>
                    <a:pt x="104" y="442"/>
                    <a:pt x="107" y="443"/>
                    <a:pt x="111" y="443"/>
                  </a:cubicBezTo>
                  <a:cubicBezTo>
                    <a:pt x="118" y="445"/>
                    <a:pt x="125" y="446"/>
                    <a:pt x="133" y="447"/>
                  </a:cubicBezTo>
                  <a:cubicBezTo>
                    <a:pt x="134" y="447"/>
                    <a:pt x="135" y="447"/>
                    <a:pt x="136" y="447"/>
                  </a:cubicBezTo>
                  <a:cubicBezTo>
                    <a:pt x="139" y="447"/>
                    <a:pt x="144" y="448"/>
                    <a:pt x="148" y="448"/>
                  </a:cubicBezTo>
                  <a:cubicBezTo>
                    <a:pt x="148" y="448"/>
                    <a:pt x="148" y="448"/>
                    <a:pt x="148" y="448"/>
                  </a:cubicBezTo>
                  <a:cubicBezTo>
                    <a:pt x="151" y="448"/>
                    <a:pt x="154" y="447"/>
                    <a:pt x="156" y="447"/>
                  </a:cubicBezTo>
                  <a:cubicBezTo>
                    <a:pt x="158" y="446"/>
                    <a:pt x="158" y="446"/>
                    <a:pt x="158" y="446"/>
                  </a:cubicBezTo>
                  <a:cubicBezTo>
                    <a:pt x="170" y="296"/>
                    <a:pt x="170" y="296"/>
                    <a:pt x="170" y="296"/>
                  </a:cubicBezTo>
                  <a:cubicBezTo>
                    <a:pt x="192" y="282"/>
                    <a:pt x="286" y="178"/>
                    <a:pt x="315" y="147"/>
                  </a:cubicBezTo>
                  <a:cubicBezTo>
                    <a:pt x="317" y="143"/>
                    <a:pt x="317" y="143"/>
                    <a:pt x="317" y="143"/>
                  </a:cubicBezTo>
                  <a:lnTo>
                    <a:pt x="313" y="142"/>
                  </a:lnTo>
                  <a:close/>
                  <a:moveTo>
                    <a:pt x="132" y="369"/>
                  </a:moveTo>
                  <a:cubicBezTo>
                    <a:pt x="132" y="371"/>
                    <a:pt x="132" y="373"/>
                    <a:pt x="131" y="375"/>
                  </a:cubicBezTo>
                  <a:cubicBezTo>
                    <a:pt x="129" y="379"/>
                    <a:pt x="125" y="383"/>
                    <a:pt x="123" y="383"/>
                  </a:cubicBezTo>
                  <a:cubicBezTo>
                    <a:pt x="123" y="383"/>
                    <a:pt x="122" y="383"/>
                    <a:pt x="121" y="382"/>
                  </a:cubicBezTo>
                  <a:cubicBezTo>
                    <a:pt x="120" y="380"/>
                    <a:pt x="121" y="378"/>
                    <a:pt x="122" y="375"/>
                  </a:cubicBezTo>
                  <a:cubicBezTo>
                    <a:pt x="123" y="372"/>
                    <a:pt x="123" y="370"/>
                    <a:pt x="123" y="368"/>
                  </a:cubicBezTo>
                  <a:cubicBezTo>
                    <a:pt x="123" y="366"/>
                    <a:pt x="123" y="365"/>
                    <a:pt x="123" y="364"/>
                  </a:cubicBezTo>
                  <a:cubicBezTo>
                    <a:pt x="123" y="364"/>
                    <a:pt x="124" y="364"/>
                    <a:pt x="124" y="363"/>
                  </a:cubicBezTo>
                  <a:cubicBezTo>
                    <a:pt x="124" y="362"/>
                    <a:pt x="125" y="361"/>
                    <a:pt x="125" y="359"/>
                  </a:cubicBezTo>
                  <a:cubicBezTo>
                    <a:pt x="125" y="358"/>
                    <a:pt x="125" y="356"/>
                    <a:pt x="124" y="355"/>
                  </a:cubicBezTo>
                  <a:cubicBezTo>
                    <a:pt x="124" y="355"/>
                    <a:pt x="124" y="354"/>
                    <a:pt x="123" y="353"/>
                  </a:cubicBezTo>
                  <a:cubicBezTo>
                    <a:pt x="123" y="353"/>
                    <a:pt x="124" y="352"/>
                    <a:pt x="125" y="350"/>
                  </a:cubicBezTo>
                  <a:cubicBezTo>
                    <a:pt x="126" y="349"/>
                    <a:pt x="126" y="349"/>
                    <a:pt x="126" y="349"/>
                  </a:cubicBezTo>
                  <a:cubicBezTo>
                    <a:pt x="127" y="347"/>
                    <a:pt x="128" y="346"/>
                    <a:pt x="129" y="345"/>
                  </a:cubicBezTo>
                  <a:cubicBezTo>
                    <a:pt x="130" y="346"/>
                    <a:pt x="130" y="347"/>
                    <a:pt x="130" y="347"/>
                  </a:cubicBezTo>
                  <a:cubicBezTo>
                    <a:pt x="130" y="348"/>
                    <a:pt x="131" y="350"/>
                    <a:pt x="131" y="351"/>
                  </a:cubicBezTo>
                  <a:cubicBezTo>
                    <a:pt x="132" y="351"/>
                    <a:pt x="132" y="352"/>
                    <a:pt x="132" y="353"/>
                  </a:cubicBezTo>
                  <a:cubicBezTo>
                    <a:pt x="134" y="355"/>
                    <a:pt x="134" y="356"/>
                    <a:pt x="134" y="357"/>
                  </a:cubicBezTo>
                  <a:cubicBezTo>
                    <a:pt x="134" y="358"/>
                    <a:pt x="133" y="359"/>
                    <a:pt x="133" y="360"/>
                  </a:cubicBezTo>
                  <a:cubicBezTo>
                    <a:pt x="133" y="362"/>
                    <a:pt x="132" y="364"/>
                    <a:pt x="132" y="367"/>
                  </a:cubicBezTo>
                  <a:cubicBezTo>
                    <a:pt x="132" y="367"/>
                    <a:pt x="132" y="368"/>
                    <a:pt x="132" y="369"/>
                  </a:cubicBezTo>
                  <a:close/>
                  <a:moveTo>
                    <a:pt x="62" y="245"/>
                  </a:moveTo>
                  <a:cubicBezTo>
                    <a:pt x="61" y="246"/>
                    <a:pt x="59" y="246"/>
                    <a:pt x="58" y="248"/>
                  </a:cubicBezTo>
                  <a:cubicBezTo>
                    <a:pt x="57" y="248"/>
                    <a:pt x="57" y="249"/>
                    <a:pt x="57" y="249"/>
                  </a:cubicBezTo>
                  <a:cubicBezTo>
                    <a:pt x="57" y="248"/>
                    <a:pt x="58" y="248"/>
                    <a:pt x="58" y="247"/>
                  </a:cubicBezTo>
                  <a:cubicBezTo>
                    <a:pt x="59" y="245"/>
                    <a:pt x="58" y="242"/>
                    <a:pt x="58" y="241"/>
                  </a:cubicBezTo>
                  <a:cubicBezTo>
                    <a:pt x="57" y="240"/>
                    <a:pt x="57" y="239"/>
                    <a:pt x="57" y="239"/>
                  </a:cubicBezTo>
                  <a:cubicBezTo>
                    <a:pt x="58" y="239"/>
                    <a:pt x="58" y="238"/>
                    <a:pt x="58" y="238"/>
                  </a:cubicBezTo>
                  <a:cubicBezTo>
                    <a:pt x="58" y="239"/>
                    <a:pt x="58" y="241"/>
                    <a:pt x="59" y="242"/>
                  </a:cubicBezTo>
                  <a:cubicBezTo>
                    <a:pt x="60" y="244"/>
                    <a:pt x="62" y="244"/>
                    <a:pt x="64" y="244"/>
                  </a:cubicBezTo>
                  <a:cubicBezTo>
                    <a:pt x="64" y="244"/>
                    <a:pt x="64" y="244"/>
                    <a:pt x="64" y="244"/>
                  </a:cubicBezTo>
                  <a:cubicBezTo>
                    <a:pt x="64" y="244"/>
                    <a:pt x="63" y="245"/>
                    <a:pt x="62" y="245"/>
                  </a:cubicBezTo>
                  <a:close/>
                  <a:moveTo>
                    <a:pt x="57" y="249"/>
                  </a:moveTo>
                  <a:cubicBezTo>
                    <a:pt x="55" y="253"/>
                    <a:pt x="57" y="255"/>
                    <a:pt x="58" y="257"/>
                  </a:cubicBezTo>
                  <a:cubicBezTo>
                    <a:pt x="58" y="257"/>
                    <a:pt x="59" y="258"/>
                    <a:pt x="59" y="258"/>
                  </a:cubicBezTo>
                  <a:cubicBezTo>
                    <a:pt x="59" y="258"/>
                    <a:pt x="59" y="259"/>
                    <a:pt x="59" y="260"/>
                  </a:cubicBezTo>
                  <a:cubicBezTo>
                    <a:pt x="59" y="262"/>
                    <a:pt x="58" y="265"/>
                    <a:pt x="60" y="267"/>
                  </a:cubicBezTo>
                  <a:cubicBezTo>
                    <a:pt x="62" y="269"/>
                    <a:pt x="65" y="269"/>
                    <a:pt x="66" y="269"/>
                  </a:cubicBezTo>
                  <a:cubicBezTo>
                    <a:pt x="66" y="269"/>
                    <a:pt x="67" y="269"/>
                    <a:pt x="67" y="269"/>
                  </a:cubicBezTo>
                  <a:cubicBezTo>
                    <a:pt x="66" y="269"/>
                    <a:pt x="65" y="270"/>
                    <a:pt x="64" y="270"/>
                  </a:cubicBezTo>
                  <a:cubicBezTo>
                    <a:pt x="63" y="270"/>
                    <a:pt x="63" y="270"/>
                    <a:pt x="62" y="269"/>
                  </a:cubicBezTo>
                  <a:cubicBezTo>
                    <a:pt x="59" y="268"/>
                    <a:pt x="55" y="265"/>
                    <a:pt x="52" y="262"/>
                  </a:cubicBezTo>
                  <a:cubicBezTo>
                    <a:pt x="52" y="262"/>
                    <a:pt x="51" y="261"/>
                    <a:pt x="50" y="261"/>
                  </a:cubicBezTo>
                  <a:cubicBezTo>
                    <a:pt x="48" y="259"/>
                    <a:pt x="46" y="257"/>
                    <a:pt x="44" y="254"/>
                  </a:cubicBezTo>
                  <a:cubicBezTo>
                    <a:pt x="46" y="255"/>
                    <a:pt x="47" y="255"/>
                    <a:pt x="48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49" y="255"/>
                    <a:pt x="49" y="255"/>
                    <a:pt x="49" y="255"/>
                  </a:cubicBezTo>
                  <a:cubicBezTo>
                    <a:pt x="52" y="254"/>
                    <a:pt x="55" y="252"/>
                    <a:pt x="57" y="249"/>
                  </a:cubicBezTo>
                  <a:close/>
                  <a:moveTo>
                    <a:pt x="98" y="306"/>
                  </a:moveTo>
                  <a:cubicBezTo>
                    <a:pt x="97" y="304"/>
                    <a:pt x="96" y="303"/>
                    <a:pt x="95" y="301"/>
                  </a:cubicBezTo>
                  <a:cubicBezTo>
                    <a:pt x="93" y="297"/>
                    <a:pt x="91" y="293"/>
                    <a:pt x="88" y="289"/>
                  </a:cubicBezTo>
                  <a:cubicBezTo>
                    <a:pt x="86" y="286"/>
                    <a:pt x="86" y="284"/>
                    <a:pt x="86" y="284"/>
                  </a:cubicBezTo>
                  <a:cubicBezTo>
                    <a:pt x="86" y="284"/>
                    <a:pt x="87" y="283"/>
                    <a:pt x="87" y="283"/>
                  </a:cubicBezTo>
                  <a:cubicBezTo>
                    <a:pt x="88" y="283"/>
                    <a:pt x="88" y="284"/>
                    <a:pt x="89" y="284"/>
                  </a:cubicBezTo>
                  <a:cubicBezTo>
                    <a:pt x="89" y="284"/>
                    <a:pt x="90" y="284"/>
                    <a:pt x="90" y="284"/>
                  </a:cubicBezTo>
                  <a:cubicBezTo>
                    <a:pt x="91" y="284"/>
                    <a:pt x="93" y="284"/>
                    <a:pt x="94" y="282"/>
                  </a:cubicBezTo>
                  <a:cubicBezTo>
                    <a:pt x="96" y="280"/>
                    <a:pt x="96" y="278"/>
                    <a:pt x="96" y="277"/>
                  </a:cubicBezTo>
                  <a:cubicBezTo>
                    <a:pt x="96" y="274"/>
                    <a:pt x="96" y="274"/>
                    <a:pt x="96" y="274"/>
                  </a:cubicBezTo>
                  <a:cubicBezTo>
                    <a:pt x="93" y="274"/>
                    <a:pt x="93" y="274"/>
                    <a:pt x="93" y="274"/>
                  </a:cubicBezTo>
                  <a:cubicBezTo>
                    <a:pt x="92" y="274"/>
                    <a:pt x="91" y="274"/>
                    <a:pt x="90" y="274"/>
                  </a:cubicBezTo>
                  <a:cubicBezTo>
                    <a:pt x="88" y="274"/>
                    <a:pt x="86" y="274"/>
                    <a:pt x="85" y="273"/>
                  </a:cubicBezTo>
                  <a:cubicBezTo>
                    <a:pt x="84" y="273"/>
                    <a:pt x="83" y="272"/>
                    <a:pt x="82" y="271"/>
                  </a:cubicBezTo>
                  <a:cubicBezTo>
                    <a:pt x="81" y="271"/>
                    <a:pt x="81" y="270"/>
                    <a:pt x="80" y="269"/>
                  </a:cubicBezTo>
                  <a:cubicBezTo>
                    <a:pt x="81" y="269"/>
                    <a:pt x="82" y="268"/>
                    <a:pt x="82" y="267"/>
                  </a:cubicBezTo>
                  <a:cubicBezTo>
                    <a:pt x="85" y="264"/>
                    <a:pt x="86" y="260"/>
                    <a:pt x="88" y="256"/>
                  </a:cubicBezTo>
                  <a:cubicBezTo>
                    <a:pt x="88" y="254"/>
                    <a:pt x="88" y="254"/>
                    <a:pt x="88" y="254"/>
                  </a:cubicBezTo>
                  <a:cubicBezTo>
                    <a:pt x="90" y="251"/>
                    <a:pt x="91" y="249"/>
                    <a:pt x="93" y="249"/>
                  </a:cubicBezTo>
                  <a:cubicBezTo>
                    <a:pt x="93" y="249"/>
                    <a:pt x="93" y="249"/>
                    <a:pt x="94" y="249"/>
                  </a:cubicBezTo>
                  <a:cubicBezTo>
                    <a:pt x="99" y="249"/>
                    <a:pt x="107" y="255"/>
                    <a:pt x="109" y="259"/>
                  </a:cubicBezTo>
                  <a:cubicBezTo>
                    <a:pt x="115" y="273"/>
                    <a:pt x="118" y="290"/>
                    <a:pt x="119" y="305"/>
                  </a:cubicBezTo>
                  <a:cubicBezTo>
                    <a:pt x="120" y="309"/>
                    <a:pt x="120" y="309"/>
                    <a:pt x="120" y="309"/>
                  </a:cubicBezTo>
                  <a:cubicBezTo>
                    <a:pt x="121" y="314"/>
                    <a:pt x="122" y="318"/>
                    <a:pt x="123" y="321"/>
                  </a:cubicBezTo>
                  <a:cubicBezTo>
                    <a:pt x="123" y="322"/>
                    <a:pt x="123" y="323"/>
                    <a:pt x="124" y="325"/>
                  </a:cubicBezTo>
                  <a:cubicBezTo>
                    <a:pt x="124" y="326"/>
                    <a:pt x="125" y="330"/>
                    <a:pt x="125" y="331"/>
                  </a:cubicBezTo>
                  <a:cubicBezTo>
                    <a:pt x="125" y="331"/>
                    <a:pt x="124" y="331"/>
                    <a:pt x="124" y="332"/>
                  </a:cubicBezTo>
                  <a:cubicBezTo>
                    <a:pt x="123" y="332"/>
                    <a:pt x="122" y="332"/>
                    <a:pt x="121" y="333"/>
                  </a:cubicBezTo>
                  <a:cubicBezTo>
                    <a:pt x="121" y="330"/>
                    <a:pt x="120" y="324"/>
                    <a:pt x="119" y="321"/>
                  </a:cubicBezTo>
                  <a:cubicBezTo>
                    <a:pt x="117" y="317"/>
                    <a:pt x="114" y="315"/>
                    <a:pt x="110" y="314"/>
                  </a:cubicBezTo>
                  <a:cubicBezTo>
                    <a:pt x="109" y="314"/>
                    <a:pt x="108" y="314"/>
                    <a:pt x="108" y="314"/>
                  </a:cubicBezTo>
                  <a:cubicBezTo>
                    <a:pt x="103" y="314"/>
                    <a:pt x="102" y="317"/>
                    <a:pt x="102" y="319"/>
                  </a:cubicBezTo>
                  <a:cubicBezTo>
                    <a:pt x="101" y="316"/>
                    <a:pt x="100" y="313"/>
                    <a:pt x="100" y="311"/>
                  </a:cubicBezTo>
                  <a:cubicBezTo>
                    <a:pt x="99" y="308"/>
                    <a:pt x="98" y="307"/>
                    <a:pt x="98" y="30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4" name="Freeform 61"/>
            <p:cNvSpPr>
              <a:spLocks/>
            </p:cNvSpPr>
            <p:nvPr/>
          </p:nvSpPr>
          <p:spPr bwMode="auto">
            <a:xfrm>
              <a:off x="22217589" y="8350420"/>
              <a:ext cx="266727" cy="313584"/>
            </a:xfrm>
            <a:custGeom>
              <a:avLst/>
              <a:gdLst>
                <a:gd name="T0" fmla="*/ 47 w 49"/>
                <a:gd name="T1" fmla="*/ 27 h 63"/>
                <a:gd name="T2" fmla="*/ 42 w 49"/>
                <a:gd name="T3" fmla="*/ 24 h 63"/>
                <a:gd name="T4" fmla="*/ 41 w 49"/>
                <a:gd name="T5" fmla="*/ 24 h 63"/>
                <a:gd name="T6" fmla="*/ 40 w 49"/>
                <a:gd name="T7" fmla="*/ 23 h 63"/>
                <a:gd name="T8" fmla="*/ 37 w 49"/>
                <a:gd name="T9" fmla="*/ 22 h 63"/>
                <a:gd name="T10" fmla="*/ 34 w 49"/>
                <a:gd name="T11" fmla="*/ 21 h 63"/>
                <a:gd name="T12" fmla="*/ 26 w 49"/>
                <a:gd name="T13" fmla="*/ 23 h 63"/>
                <a:gd name="T14" fmla="*/ 26 w 49"/>
                <a:gd name="T15" fmla="*/ 19 h 63"/>
                <a:gd name="T16" fmla="*/ 25 w 49"/>
                <a:gd name="T17" fmla="*/ 15 h 63"/>
                <a:gd name="T18" fmla="*/ 23 w 49"/>
                <a:gd name="T19" fmla="*/ 8 h 63"/>
                <a:gd name="T20" fmla="*/ 18 w 49"/>
                <a:gd name="T21" fmla="*/ 6 h 63"/>
                <a:gd name="T22" fmla="*/ 18 w 49"/>
                <a:gd name="T23" fmla="*/ 5 h 63"/>
                <a:gd name="T24" fmla="*/ 18 w 49"/>
                <a:gd name="T25" fmla="*/ 6 h 63"/>
                <a:gd name="T26" fmla="*/ 18 w 49"/>
                <a:gd name="T27" fmla="*/ 5 h 63"/>
                <a:gd name="T28" fmla="*/ 17 w 49"/>
                <a:gd name="T29" fmla="*/ 4 h 63"/>
                <a:gd name="T30" fmla="*/ 12 w 49"/>
                <a:gd name="T31" fmla="*/ 0 h 63"/>
                <a:gd name="T32" fmla="*/ 8 w 49"/>
                <a:gd name="T33" fmla="*/ 2 h 63"/>
                <a:gd name="T34" fmla="*/ 5 w 49"/>
                <a:gd name="T35" fmla="*/ 12 h 63"/>
                <a:gd name="T36" fmla="*/ 5 w 49"/>
                <a:gd name="T37" fmla="*/ 15 h 63"/>
                <a:gd name="T38" fmla="*/ 3 w 49"/>
                <a:gd name="T39" fmla="*/ 30 h 63"/>
                <a:gd name="T40" fmla="*/ 2 w 49"/>
                <a:gd name="T41" fmla="*/ 44 h 63"/>
                <a:gd name="T42" fmla="*/ 7 w 49"/>
                <a:gd name="T43" fmla="*/ 60 h 63"/>
                <a:gd name="T44" fmla="*/ 14 w 49"/>
                <a:gd name="T45" fmla="*/ 63 h 63"/>
                <a:gd name="T46" fmla="*/ 20 w 49"/>
                <a:gd name="T47" fmla="*/ 61 h 63"/>
                <a:gd name="T48" fmla="*/ 23 w 49"/>
                <a:gd name="T49" fmla="*/ 55 h 63"/>
                <a:gd name="T50" fmla="*/ 24 w 49"/>
                <a:gd name="T51" fmla="*/ 54 h 63"/>
                <a:gd name="T52" fmla="*/ 27 w 49"/>
                <a:gd name="T53" fmla="*/ 61 h 63"/>
                <a:gd name="T54" fmla="*/ 30 w 49"/>
                <a:gd name="T55" fmla="*/ 62 h 63"/>
                <a:gd name="T56" fmla="*/ 30 w 49"/>
                <a:gd name="T57" fmla="*/ 62 h 63"/>
                <a:gd name="T58" fmla="*/ 41 w 49"/>
                <a:gd name="T59" fmla="*/ 53 h 63"/>
                <a:gd name="T60" fmla="*/ 41 w 49"/>
                <a:gd name="T61" fmla="*/ 53 h 63"/>
                <a:gd name="T62" fmla="*/ 47 w 49"/>
                <a:gd name="T63" fmla="*/ 39 h 63"/>
                <a:gd name="T64" fmla="*/ 48 w 49"/>
                <a:gd name="T65" fmla="*/ 37 h 63"/>
                <a:gd name="T66" fmla="*/ 47 w 49"/>
                <a:gd name="T67" fmla="*/ 27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9" h="63">
                  <a:moveTo>
                    <a:pt x="47" y="27"/>
                  </a:moveTo>
                  <a:cubicBezTo>
                    <a:pt x="46" y="25"/>
                    <a:pt x="44" y="24"/>
                    <a:pt x="42" y="24"/>
                  </a:cubicBezTo>
                  <a:cubicBezTo>
                    <a:pt x="42" y="24"/>
                    <a:pt x="41" y="24"/>
                    <a:pt x="41" y="24"/>
                  </a:cubicBezTo>
                  <a:cubicBezTo>
                    <a:pt x="41" y="24"/>
                    <a:pt x="40" y="23"/>
                    <a:pt x="40" y="23"/>
                  </a:cubicBezTo>
                  <a:cubicBezTo>
                    <a:pt x="39" y="23"/>
                    <a:pt x="38" y="22"/>
                    <a:pt x="37" y="22"/>
                  </a:cubicBezTo>
                  <a:cubicBezTo>
                    <a:pt x="36" y="22"/>
                    <a:pt x="35" y="21"/>
                    <a:pt x="34" y="21"/>
                  </a:cubicBezTo>
                  <a:cubicBezTo>
                    <a:pt x="31" y="21"/>
                    <a:pt x="28" y="22"/>
                    <a:pt x="26" y="23"/>
                  </a:cubicBezTo>
                  <a:cubicBezTo>
                    <a:pt x="26" y="22"/>
                    <a:pt x="26" y="20"/>
                    <a:pt x="26" y="19"/>
                  </a:cubicBezTo>
                  <a:cubicBezTo>
                    <a:pt x="25" y="17"/>
                    <a:pt x="25" y="16"/>
                    <a:pt x="25" y="15"/>
                  </a:cubicBezTo>
                  <a:cubicBezTo>
                    <a:pt x="25" y="13"/>
                    <a:pt x="24" y="10"/>
                    <a:pt x="23" y="8"/>
                  </a:cubicBezTo>
                  <a:cubicBezTo>
                    <a:pt x="21" y="6"/>
                    <a:pt x="19" y="6"/>
                    <a:pt x="18" y="6"/>
                  </a:cubicBezTo>
                  <a:cubicBezTo>
                    <a:pt x="18" y="6"/>
                    <a:pt x="18" y="5"/>
                    <a:pt x="18" y="5"/>
                  </a:cubicBezTo>
                  <a:cubicBezTo>
                    <a:pt x="18" y="5"/>
                    <a:pt x="18" y="6"/>
                    <a:pt x="18" y="6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18" y="5"/>
                    <a:pt x="17" y="4"/>
                    <a:pt x="17" y="4"/>
                  </a:cubicBezTo>
                  <a:cubicBezTo>
                    <a:pt x="16" y="2"/>
                    <a:pt x="15" y="0"/>
                    <a:pt x="12" y="0"/>
                  </a:cubicBezTo>
                  <a:cubicBezTo>
                    <a:pt x="10" y="0"/>
                    <a:pt x="9" y="1"/>
                    <a:pt x="8" y="2"/>
                  </a:cubicBezTo>
                  <a:cubicBezTo>
                    <a:pt x="4" y="4"/>
                    <a:pt x="5" y="9"/>
                    <a:pt x="5" y="12"/>
                  </a:cubicBezTo>
                  <a:cubicBezTo>
                    <a:pt x="5" y="13"/>
                    <a:pt x="5" y="14"/>
                    <a:pt x="5" y="15"/>
                  </a:cubicBezTo>
                  <a:cubicBezTo>
                    <a:pt x="3" y="20"/>
                    <a:pt x="3" y="25"/>
                    <a:pt x="3" y="30"/>
                  </a:cubicBezTo>
                  <a:cubicBezTo>
                    <a:pt x="4" y="35"/>
                    <a:pt x="3" y="39"/>
                    <a:pt x="2" y="44"/>
                  </a:cubicBezTo>
                  <a:cubicBezTo>
                    <a:pt x="0" y="51"/>
                    <a:pt x="2" y="57"/>
                    <a:pt x="7" y="60"/>
                  </a:cubicBezTo>
                  <a:cubicBezTo>
                    <a:pt x="9" y="62"/>
                    <a:pt x="12" y="63"/>
                    <a:pt x="14" y="63"/>
                  </a:cubicBezTo>
                  <a:cubicBezTo>
                    <a:pt x="16" y="63"/>
                    <a:pt x="18" y="62"/>
                    <a:pt x="20" y="61"/>
                  </a:cubicBezTo>
                  <a:cubicBezTo>
                    <a:pt x="22" y="59"/>
                    <a:pt x="23" y="57"/>
                    <a:pt x="23" y="55"/>
                  </a:cubicBezTo>
                  <a:cubicBezTo>
                    <a:pt x="23" y="55"/>
                    <a:pt x="23" y="55"/>
                    <a:pt x="24" y="54"/>
                  </a:cubicBezTo>
                  <a:cubicBezTo>
                    <a:pt x="23" y="57"/>
                    <a:pt x="24" y="59"/>
                    <a:pt x="27" y="61"/>
                  </a:cubicBezTo>
                  <a:cubicBezTo>
                    <a:pt x="28" y="61"/>
                    <a:pt x="29" y="62"/>
                    <a:pt x="30" y="62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34" y="62"/>
                    <a:pt x="38" y="57"/>
                    <a:pt x="41" y="53"/>
                  </a:cubicBezTo>
                  <a:cubicBezTo>
                    <a:pt x="41" y="53"/>
                    <a:pt x="41" y="53"/>
                    <a:pt x="41" y="53"/>
                  </a:cubicBezTo>
                  <a:cubicBezTo>
                    <a:pt x="44" y="49"/>
                    <a:pt x="47" y="45"/>
                    <a:pt x="47" y="39"/>
                  </a:cubicBezTo>
                  <a:cubicBezTo>
                    <a:pt x="47" y="39"/>
                    <a:pt x="47" y="38"/>
                    <a:pt x="48" y="37"/>
                  </a:cubicBezTo>
                  <a:cubicBezTo>
                    <a:pt x="48" y="34"/>
                    <a:pt x="49" y="30"/>
                    <a:pt x="47" y="2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5" name="Freeform 62"/>
            <p:cNvSpPr>
              <a:spLocks/>
            </p:cNvSpPr>
            <p:nvPr/>
          </p:nvSpPr>
          <p:spPr bwMode="auto">
            <a:xfrm>
              <a:off x="21497425" y="8003238"/>
              <a:ext cx="451385" cy="130660"/>
            </a:xfrm>
            <a:custGeom>
              <a:avLst/>
              <a:gdLst>
                <a:gd name="T0" fmla="*/ 82 w 83"/>
                <a:gd name="T1" fmla="*/ 10 h 26"/>
                <a:gd name="T2" fmla="*/ 71 w 83"/>
                <a:gd name="T3" fmla="*/ 3 h 26"/>
                <a:gd name="T4" fmla="*/ 66 w 83"/>
                <a:gd name="T5" fmla="*/ 3 h 26"/>
                <a:gd name="T6" fmla="*/ 61 w 83"/>
                <a:gd name="T7" fmla="*/ 4 h 26"/>
                <a:gd name="T8" fmla="*/ 59 w 83"/>
                <a:gd name="T9" fmla="*/ 3 h 26"/>
                <a:gd name="T10" fmla="*/ 52 w 83"/>
                <a:gd name="T11" fmla="*/ 2 h 26"/>
                <a:gd name="T12" fmla="*/ 39 w 83"/>
                <a:gd name="T13" fmla="*/ 0 h 26"/>
                <a:gd name="T14" fmla="*/ 33 w 83"/>
                <a:gd name="T15" fmla="*/ 1 h 26"/>
                <a:gd name="T16" fmla="*/ 30 w 83"/>
                <a:gd name="T17" fmla="*/ 1 h 26"/>
                <a:gd name="T18" fmla="*/ 15 w 83"/>
                <a:gd name="T19" fmla="*/ 4 h 26"/>
                <a:gd name="T20" fmla="*/ 1 w 83"/>
                <a:gd name="T21" fmla="*/ 11 h 26"/>
                <a:gd name="T22" fmla="*/ 2 w 83"/>
                <a:gd name="T23" fmla="*/ 16 h 26"/>
                <a:gd name="T24" fmla="*/ 11 w 83"/>
                <a:gd name="T25" fmla="*/ 19 h 26"/>
                <a:gd name="T26" fmla="*/ 13 w 83"/>
                <a:gd name="T27" fmla="*/ 19 h 26"/>
                <a:gd name="T28" fmla="*/ 16 w 83"/>
                <a:gd name="T29" fmla="*/ 19 h 26"/>
                <a:gd name="T30" fmla="*/ 23 w 83"/>
                <a:gd name="T31" fmla="*/ 20 h 26"/>
                <a:gd name="T32" fmla="*/ 24 w 83"/>
                <a:gd name="T33" fmla="*/ 22 h 26"/>
                <a:gd name="T34" fmla="*/ 28 w 83"/>
                <a:gd name="T35" fmla="*/ 24 h 26"/>
                <a:gd name="T36" fmla="*/ 35 w 83"/>
                <a:gd name="T37" fmla="*/ 25 h 26"/>
                <a:gd name="T38" fmla="*/ 37 w 83"/>
                <a:gd name="T39" fmla="*/ 25 h 26"/>
                <a:gd name="T40" fmla="*/ 40 w 83"/>
                <a:gd name="T41" fmla="*/ 25 h 26"/>
                <a:gd name="T42" fmla="*/ 42 w 83"/>
                <a:gd name="T43" fmla="*/ 26 h 26"/>
                <a:gd name="T44" fmla="*/ 46 w 83"/>
                <a:gd name="T45" fmla="*/ 26 h 26"/>
                <a:gd name="T46" fmla="*/ 48 w 83"/>
                <a:gd name="T47" fmla="*/ 26 h 26"/>
                <a:gd name="T48" fmla="*/ 55 w 83"/>
                <a:gd name="T49" fmla="*/ 25 h 26"/>
                <a:gd name="T50" fmla="*/ 64 w 83"/>
                <a:gd name="T51" fmla="*/ 24 h 26"/>
                <a:gd name="T52" fmla="*/ 76 w 83"/>
                <a:gd name="T53" fmla="*/ 20 h 26"/>
                <a:gd name="T54" fmla="*/ 77 w 83"/>
                <a:gd name="T55" fmla="*/ 19 h 26"/>
                <a:gd name="T56" fmla="*/ 82 w 83"/>
                <a:gd name="T57" fmla="*/ 10 h 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83" h="26">
                  <a:moveTo>
                    <a:pt x="82" y="10"/>
                  </a:moveTo>
                  <a:cubicBezTo>
                    <a:pt x="81" y="5"/>
                    <a:pt x="74" y="3"/>
                    <a:pt x="71" y="3"/>
                  </a:cubicBezTo>
                  <a:cubicBezTo>
                    <a:pt x="69" y="3"/>
                    <a:pt x="67" y="3"/>
                    <a:pt x="66" y="3"/>
                  </a:cubicBezTo>
                  <a:cubicBezTo>
                    <a:pt x="64" y="4"/>
                    <a:pt x="63" y="4"/>
                    <a:pt x="61" y="4"/>
                  </a:cubicBezTo>
                  <a:cubicBezTo>
                    <a:pt x="60" y="4"/>
                    <a:pt x="59" y="4"/>
                    <a:pt x="59" y="3"/>
                  </a:cubicBezTo>
                  <a:cubicBezTo>
                    <a:pt x="56" y="3"/>
                    <a:pt x="54" y="3"/>
                    <a:pt x="52" y="2"/>
                  </a:cubicBezTo>
                  <a:cubicBezTo>
                    <a:pt x="48" y="1"/>
                    <a:pt x="43" y="0"/>
                    <a:pt x="39" y="0"/>
                  </a:cubicBezTo>
                  <a:cubicBezTo>
                    <a:pt x="37" y="0"/>
                    <a:pt x="35" y="0"/>
                    <a:pt x="33" y="1"/>
                  </a:cubicBezTo>
                  <a:cubicBezTo>
                    <a:pt x="30" y="1"/>
                    <a:pt x="30" y="1"/>
                    <a:pt x="30" y="1"/>
                  </a:cubicBezTo>
                  <a:cubicBezTo>
                    <a:pt x="25" y="3"/>
                    <a:pt x="20" y="4"/>
                    <a:pt x="15" y="4"/>
                  </a:cubicBezTo>
                  <a:cubicBezTo>
                    <a:pt x="11" y="5"/>
                    <a:pt x="3" y="5"/>
                    <a:pt x="1" y="11"/>
                  </a:cubicBezTo>
                  <a:cubicBezTo>
                    <a:pt x="0" y="13"/>
                    <a:pt x="1" y="15"/>
                    <a:pt x="2" y="16"/>
                  </a:cubicBezTo>
                  <a:cubicBezTo>
                    <a:pt x="4" y="19"/>
                    <a:pt x="8" y="19"/>
                    <a:pt x="11" y="19"/>
                  </a:cubicBezTo>
                  <a:cubicBezTo>
                    <a:pt x="12" y="19"/>
                    <a:pt x="12" y="19"/>
                    <a:pt x="13" y="19"/>
                  </a:cubicBezTo>
                  <a:cubicBezTo>
                    <a:pt x="13" y="19"/>
                    <a:pt x="15" y="19"/>
                    <a:pt x="16" y="19"/>
                  </a:cubicBezTo>
                  <a:cubicBezTo>
                    <a:pt x="18" y="19"/>
                    <a:pt x="21" y="19"/>
                    <a:pt x="23" y="20"/>
                  </a:cubicBezTo>
                  <a:cubicBezTo>
                    <a:pt x="23" y="20"/>
                    <a:pt x="23" y="21"/>
                    <a:pt x="24" y="22"/>
                  </a:cubicBezTo>
                  <a:cubicBezTo>
                    <a:pt x="25" y="23"/>
                    <a:pt x="27" y="24"/>
                    <a:pt x="28" y="24"/>
                  </a:cubicBezTo>
                  <a:cubicBezTo>
                    <a:pt x="30" y="25"/>
                    <a:pt x="33" y="25"/>
                    <a:pt x="35" y="25"/>
                  </a:cubicBezTo>
                  <a:cubicBezTo>
                    <a:pt x="37" y="25"/>
                    <a:pt x="37" y="25"/>
                    <a:pt x="37" y="25"/>
                  </a:cubicBezTo>
                  <a:cubicBezTo>
                    <a:pt x="38" y="25"/>
                    <a:pt x="39" y="25"/>
                    <a:pt x="40" y="25"/>
                  </a:cubicBezTo>
                  <a:cubicBezTo>
                    <a:pt x="40" y="25"/>
                    <a:pt x="41" y="26"/>
                    <a:pt x="42" y="26"/>
                  </a:cubicBezTo>
                  <a:cubicBezTo>
                    <a:pt x="43" y="26"/>
                    <a:pt x="45" y="26"/>
                    <a:pt x="46" y="26"/>
                  </a:cubicBezTo>
                  <a:cubicBezTo>
                    <a:pt x="47" y="26"/>
                    <a:pt x="47" y="26"/>
                    <a:pt x="48" y="26"/>
                  </a:cubicBezTo>
                  <a:cubicBezTo>
                    <a:pt x="50" y="26"/>
                    <a:pt x="53" y="26"/>
                    <a:pt x="55" y="25"/>
                  </a:cubicBezTo>
                  <a:cubicBezTo>
                    <a:pt x="58" y="25"/>
                    <a:pt x="61" y="24"/>
                    <a:pt x="64" y="24"/>
                  </a:cubicBezTo>
                  <a:cubicBezTo>
                    <a:pt x="68" y="24"/>
                    <a:pt x="72" y="23"/>
                    <a:pt x="76" y="20"/>
                  </a:cubicBezTo>
                  <a:cubicBezTo>
                    <a:pt x="76" y="19"/>
                    <a:pt x="77" y="19"/>
                    <a:pt x="77" y="19"/>
                  </a:cubicBezTo>
                  <a:cubicBezTo>
                    <a:pt x="79" y="17"/>
                    <a:pt x="83" y="14"/>
                    <a:pt x="82" y="1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6" name="Freeform 63"/>
            <p:cNvSpPr>
              <a:spLocks noEditPoints="1"/>
            </p:cNvSpPr>
            <p:nvPr/>
          </p:nvSpPr>
          <p:spPr bwMode="auto">
            <a:xfrm>
              <a:off x="14482495" y="3868786"/>
              <a:ext cx="2496979" cy="2756924"/>
            </a:xfrm>
            <a:custGeom>
              <a:avLst/>
              <a:gdLst>
                <a:gd name="T0" fmla="*/ 230 w 458"/>
                <a:gd name="T1" fmla="*/ 169 h 556"/>
                <a:gd name="T2" fmla="*/ 248 w 458"/>
                <a:gd name="T3" fmla="*/ 90 h 556"/>
                <a:gd name="T4" fmla="*/ 223 w 458"/>
                <a:gd name="T5" fmla="*/ 97 h 556"/>
                <a:gd name="T6" fmla="*/ 230 w 458"/>
                <a:gd name="T7" fmla="*/ 67 h 556"/>
                <a:gd name="T8" fmla="*/ 212 w 458"/>
                <a:gd name="T9" fmla="*/ 74 h 556"/>
                <a:gd name="T10" fmla="*/ 200 w 458"/>
                <a:gd name="T11" fmla="*/ 71 h 556"/>
                <a:gd name="T12" fmla="*/ 202 w 458"/>
                <a:gd name="T13" fmla="*/ 59 h 556"/>
                <a:gd name="T14" fmla="*/ 203 w 458"/>
                <a:gd name="T15" fmla="*/ 29 h 556"/>
                <a:gd name="T16" fmla="*/ 183 w 458"/>
                <a:gd name="T17" fmla="*/ 42 h 556"/>
                <a:gd name="T18" fmla="*/ 173 w 458"/>
                <a:gd name="T19" fmla="*/ 44 h 556"/>
                <a:gd name="T20" fmla="*/ 176 w 458"/>
                <a:gd name="T21" fmla="*/ 30 h 556"/>
                <a:gd name="T22" fmla="*/ 167 w 458"/>
                <a:gd name="T23" fmla="*/ 23 h 556"/>
                <a:gd name="T24" fmla="*/ 147 w 458"/>
                <a:gd name="T25" fmla="*/ 21 h 556"/>
                <a:gd name="T26" fmla="*/ 124 w 458"/>
                <a:gd name="T27" fmla="*/ 20 h 556"/>
                <a:gd name="T28" fmla="*/ 107 w 458"/>
                <a:gd name="T29" fmla="*/ 5 h 556"/>
                <a:gd name="T30" fmla="*/ 93 w 458"/>
                <a:gd name="T31" fmla="*/ 5 h 556"/>
                <a:gd name="T32" fmla="*/ 80 w 458"/>
                <a:gd name="T33" fmla="*/ 7 h 556"/>
                <a:gd name="T34" fmla="*/ 69 w 458"/>
                <a:gd name="T35" fmla="*/ 13 h 556"/>
                <a:gd name="T36" fmla="*/ 42 w 458"/>
                <a:gd name="T37" fmla="*/ 49 h 556"/>
                <a:gd name="T38" fmla="*/ 51 w 458"/>
                <a:gd name="T39" fmla="*/ 86 h 556"/>
                <a:gd name="T40" fmla="*/ 25 w 458"/>
                <a:gd name="T41" fmla="*/ 155 h 556"/>
                <a:gd name="T42" fmla="*/ 22 w 458"/>
                <a:gd name="T43" fmla="*/ 203 h 556"/>
                <a:gd name="T44" fmla="*/ 14 w 458"/>
                <a:gd name="T45" fmla="*/ 243 h 556"/>
                <a:gd name="T46" fmla="*/ 3 w 458"/>
                <a:gd name="T47" fmla="*/ 288 h 556"/>
                <a:gd name="T48" fmla="*/ 13 w 458"/>
                <a:gd name="T49" fmla="*/ 341 h 556"/>
                <a:gd name="T50" fmla="*/ 30 w 458"/>
                <a:gd name="T51" fmla="*/ 367 h 556"/>
                <a:gd name="T52" fmla="*/ 40 w 458"/>
                <a:gd name="T53" fmla="*/ 382 h 556"/>
                <a:gd name="T54" fmla="*/ 39 w 458"/>
                <a:gd name="T55" fmla="*/ 407 h 556"/>
                <a:gd name="T56" fmla="*/ 457 w 458"/>
                <a:gd name="T57" fmla="*/ 403 h 556"/>
                <a:gd name="T58" fmla="*/ 111 w 458"/>
                <a:gd name="T59" fmla="*/ 37 h 556"/>
                <a:gd name="T60" fmla="*/ 232 w 458"/>
                <a:gd name="T61" fmla="*/ 212 h 556"/>
                <a:gd name="T62" fmla="*/ 208 w 458"/>
                <a:gd name="T63" fmla="*/ 222 h 556"/>
                <a:gd name="T64" fmla="*/ 226 w 458"/>
                <a:gd name="T65" fmla="*/ 238 h 556"/>
                <a:gd name="T66" fmla="*/ 243 w 458"/>
                <a:gd name="T67" fmla="*/ 243 h 556"/>
                <a:gd name="T68" fmla="*/ 226 w 458"/>
                <a:gd name="T69" fmla="*/ 258 h 556"/>
                <a:gd name="T70" fmla="*/ 200 w 458"/>
                <a:gd name="T71" fmla="*/ 259 h 556"/>
                <a:gd name="T72" fmla="*/ 185 w 458"/>
                <a:gd name="T73" fmla="*/ 265 h 556"/>
                <a:gd name="T74" fmla="*/ 179 w 458"/>
                <a:gd name="T75" fmla="*/ 245 h 556"/>
                <a:gd name="T76" fmla="*/ 152 w 458"/>
                <a:gd name="T77" fmla="*/ 246 h 556"/>
                <a:gd name="T78" fmla="*/ 169 w 458"/>
                <a:gd name="T79" fmla="*/ 236 h 556"/>
                <a:gd name="T80" fmla="*/ 194 w 458"/>
                <a:gd name="T81" fmla="*/ 233 h 556"/>
                <a:gd name="T82" fmla="*/ 171 w 458"/>
                <a:gd name="T83" fmla="*/ 207 h 556"/>
                <a:gd name="T84" fmla="*/ 157 w 458"/>
                <a:gd name="T85" fmla="*/ 199 h 556"/>
                <a:gd name="T86" fmla="*/ 169 w 458"/>
                <a:gd name="T87" fmla="*/ 199 h 556"/>
                <a:gd name="T88" fmla="*/ 202 w 458"/>
                <a:gd name="T89" fmla="*/ 208 h 556"/>
                <a:gd name="T90" fmla="*/ 144 w 458"/>
                <a:gd name="T91" fmla="*/ 195 h 556"/>
                <a:gd name="T92" fmla="*/ 151 w 458"/>
                <a:gd name="T93" fmla="*/ 197 h 556"/>
                <a:gd name="T94" fmla="*/ 146 w 458"/>
                <a:gd name="T95" fmla="*/ 42 h 556"/>
                <a:gd name="T96" fmla="*/ 144 w 458"/>
                <a:gd name="T97" fmla="*/ 36 h 556"/>
                <a:gd name="T98" fmla="*/ 310 w 458"/>
                <a:gd name="T99" fmla="*/ 417 h 556"/>
                <a:gd name="T100" fmla="*/ 291 w 458"/>
                <a:gd name="T101" fmla="*/ 423 h 556"/>
                <a:gd name="T102" fmla="*/ 240 w 458"/>
                <a:gd name="T103" fmla="*/ 442 h 556"/>
                <a:gd name="T104" fmla="*/ 223 w 458"/>
                <a:gd name="T105" fmla="*/ 452 h 556"/>
                <a:gd name="T106" fmla="*/ 196 w 458"/>
                <a:gd name="T107" fmla="*/ 448 h 556"/>
                <a:gd name="T108" fmla="*/ 192 w 458"/>
                <a:gd name="T109" fmla="*/ 435 h 556"/>
                <a:gd name="T110" fmla="*/ 221 w 458"/>
                <a:gd name="T111" fmla="*/ 425 h 556"/>
                <a:gd name="T112" fmla="*/ 218 w 458"/>
                <a:gd name="T113" fmla="*/ 383 h 556"/>
                <a:gd name="T114" fmla="*/ 260 w 458"/>
                <a:gd name="T115" fmla="*/ 431 h 556"/>
                <a:gd name="T116" fmla="*/ 283 w 458"/>
                <a:gd name="T117" fmla="*/ 421 h 556"/>
                <a:gd name="T118" fmla="*/ 313 w 458"/>
                <a:gd name="T119" fmla="*/ 412 h 556"/>
                <a:gd name="T120" fmla="*/ 311 w 458"/>
                <a:gd name="T121" fmla="*/ 415 h 5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58" h="556">
                  <a:moveTo>
                    <a:pt x="345" y="346"/>
                  </a:moveTo>
                  <a:cubicBezTo>
                    <a:pt x="332" y="315"/>
                    <a:pt x="332" y="315"/>
                    <a:pt x="332" y="315"/>
                  </a:cubicBezTo>
                  <a:cubicBezTo>
                    <a:pt x="331" y="315"/>
                    <a:pt x="331" y="315"/>
                    <a:pt x="331" y="315"/>
                  </a:cubicBezTo>
                  <a:cubicBezTo>
                    <a:pt x="324" y="314"/>
                    <a:pt x="303" y="310"/>
                    <a:pt x="293" y="284"/>
                  </a:cubicBezTo>
                  <a:cubicBezTo>
                    <a:pt x="293" y="284"/>
                    <a:pt x="293" y="284"/>
                    <a:pt x="293" y="284"/>
                  </a:cubicBezTo>
                  <a:cubicBezTo>
                    <a:pt x="230" y="169"/>
                    <a:pt x="230" y="169"/>
                    <a:pt x="230" y="169"/>
                  </a:cubicBezTo>
                  <a:cubicBezTo>
                    <a:pt x="261" y="108"/>
                    <a:pt x="261" y="108"/>
                    <a:pt x="261" y="108"/>
                  </a:cubicBezTo>
                  <a:cubicBezTo>
                    <a:pt x="262" y="106"/>
                    <a:pt x="262" y="106"/>
                    <a:pt x="262" y="106"/>
                  </a:cubicBezTo>
                  <a:cubicBezTo>
                    <a:pt x="262" y="105"/>
                    <a:pt x="262" y="105"/>
                    <a:pt x="262" y="105"/>
                  </a:cubicBezTo>
                  <a:cubicBezTo>
                    <a:pt x="262" y="104"/>
                    <a:pt x="261" y="103"/>
                    <a:pt x="261" y="101"/>
                  </a:cubicBezTo>
                  <a:cubicBezTo>
                    <a:pt x="259" y="97"/>
                    <a:pt x="256" y="95"/>
                    <a:pt x="253" y="93"/>
                  </a:cubicBezTo>
                  <a:cubicBezTo>
                    <a:pt x="251" y="92"/>
                    <a:pt x="250" y="91"/>
                    <a:pt x="248" y="90"/>
                  </a:cubicBezTo>
                  <a:cubicBezTo>
                    <a:pt x="247" y="88"/>
                    <a:pt x="244" y="86"/>
                    <a:pt x="241" y="86"/>
                  </a:cubicBezTo>
                  <a:cubicBezTo>
                    <a:pt x="238" y="86"/>
                    <a:pt x="236" y="89"/>
                    <a:pt x="234" y="90"/>
                  </a:cubicBezTo>
                  <a:cubicBezTo>
                    <a:pt x="234" y="90"/>
                    <a:pt x="234" y="91"/>
                    <a:pt x="233" y="91"/>
                  </a:cubicBezTo>
                  <a:cubicBezTo>
                    <a:pt x="233" y="92"/>
                    <a:pt x="232" y="92"/>
                    <a:pt x="231" y="93"/>
                  </a:cubicBezTo>
                  <a:cubicBezTo>
                    <a:pt x="229" y="94"/>
                    <a:pt x="229" y="94"/>
                    <a:pt x="229" y="94"/>
                  </a:cubicBezTo>
                  <a:cubicBezTo>
                    <a:pt x="228" y="95"/>
                    <a:pt x="225" y="97"/>
                    <a:pt x="223" y="97"/>
                  </a:cubicBezTo>
                  <a:cubicBezTo>
                    <a:pt x="223" y="95"/>
                    <a:pt x="224" y="90"/>
                    <a:pt x="224" y="88"/>
                  </a:cubicBezTo>
                  <a:cubicBezTo>
                    <a:pt x="225" y="86"/>
                    <a:pt x="225" y="85"/>
                    <a:pt x="225" y="84"/>
                  </a:cubicBezTo>
                  <a:cubicBezTo>
                    <a:pt x="225" y="82"/>
                    <a:pt x="226" y="80"/>
                    <a:pt x="227" y="78"/>
                  </a:cubicBezTo>
                  <a:cubicBezTo>
                    <a:pt x="227" y="77"/>
                    <a:pt x="227" y="77"/>
                    <a:pt x="227" y="76"/>
                  </a:cubicBezTo>
                  <a:cubicBezTo>
                    <a:pt x="227" y="76"/>
                    <a:pt x="228" y="75"/>
                    <a:pt x="228" y="75"/>
                  </a:cubicBezTo>
                  <a:cubicBezTo>
                    <a:pt x="230" y="73"/>
                    <a:pt x="232" y="70"/>
                    <a:pt x="230" y="67"/>
                  </a:cubicBezTo>
                  <a:cubicBezTo>
                    <a:pt x="229" y="65"/>
                    <a:pt x="228" y="64"/>
                    <a:pt x="226" y="64"/>
                  </a:cubicBezTo>
                  <a:cubicBezTo>
                    <a:pt x="224" y="64"/>
                    <a:pt x="222" y="65"/>
                    <a:pt x="221" y="66"/>
                  </a:cubicBezTo>
                  <a:cubicBezTo>
                    <a:pt x="221" y="67"/>
                    <a:pt x="221" y="67"/>
                    <a:pt x="221" y="67"/>
                  </a:cubicBezTo>
                  <a:cubicBezTo>
                    <a:pt x="220" y="67"/>
                    <a:pt x="219" y="68"/>
                    <a:pt x="219" y="68"/>
                  </a:cubicBezTo>
                  <a:cubicBezTo>
                    <a:pt x="218" y="69"/>
                    <a:pt x="217" y="69"/>
                    <a:pt x="215" y="70"/>
                  </a:cubicBezTo>
                  <a:cubicBezTo>
                    <a:pt x="214" y="71"/>
                    <a:pt x="213" y="72"/>
                    <a:pt x="212" y="74"/>
                  </a:cubicBezTo>
                  <a:cubicBezTo>
                    <a:pt x="211" y="75"/>
                    <a:pt x="211" y="75"/>
                    <a:pt x="211" y="75"/>
                  </a:cubicBezTo>
                  <a:cubicBezTo>
                    <a:pt x="208" y="77"/>
                    <a:pt x="205" y="80"/>
                    <a:pt x="201" y="80"/>
                  </a:cubicBezTo>
                  <a:cubicBezTo>
                    <a:pt x="201" y="80"/>
                    <a:pt x="201" y="80"/>
                    <a:pt x="201" y="80"/>
                  </a:cubicBezTo>
                  <a:cubicBezTo>
                    <a:pt x="201" y="80"/>
                    <a:pt x="200" y="78"/>
                    <a:pt x="200" y="78"/>
                  </a:cubicBezTo>
                  <a:cubicBezTo>
                    <a:pt x="200" y="77"/>
                    <a:pt x="200" y="76"/>
                    <a:pt x="200" y="75"/>
                  </a:cubicBezTo>
                  <a:cubicBezTo>
                    <a:pt x="200" y="74"/>
                    <a:pt x="200" y="73"/>
                    <a:pt x="200" y="71"/>
                  </a:cubicBezTo>
                  <a:cubicBezTo>
                    <a:pt x="200" y="70"/>
                    <a:pt x="200" y="69"/>
                    <a:pt x="200" y="67"/>
                  </a:cubicBezTo>
                  <a:cubicBezTo>
                    <a:pt x="200" y="66"/>
                    <a:pt x="200" y="65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4"/>
                    <a:pt x="200" y="64"/>
                    <a:pt x="200" y="64"/>
                  </a:cubicBezTo>
                  <a:cubicBezTo>
                    <a:pt x="200" y="63"/>
                    <a:pt x="201" y="63"/>
                    <a:pt x="201" y="62"/>
                  </a:cubicBezTo>
                  <a:cubicBezTo>
                    <a:pt x="201" y="61"/>
                    <a:pt x="202" y="60"/>
                    <a:pt x="202" y="59"/>
                  </a:cubicBezTo>
                  <a:cubicBezTo>
                    <a:pt x="202" y="58"/>
                    <a:pt x="202" y="58"/>
                    <a:pt x="203" y="57"/>
                  </a:cubicBezTo>
                  <a:cubicBezTo>
                    <a:pt x="203" y="56"/>
                    <a:pt x="203" y="54"/>
                    <a:pt x="203" y="53"/>
                  </a:cubicBezTo>
                  <a:cubicBezTo>
                    <a:pt x="203" y="53"/>
                    <a:pt x="204" y="52"/>
                    <a:pt x="204" y="52"/>
                  </a:cubicBezTo>
                  <a:cubicBezTo>
                    <a:pt x="204" y="50"/>
                    <a:pt x="204" y="49"/>
                    <a:pt x="205" y="48"/>
                  </a:cubicBezTo>
                  <a:cubicBezTo>
                    <a:pt x="206" y="44"/>
                    <a:pt x="207" y="41"/>
                    <a:pt x="206" y="37"/>
                  </a:cubicBezTo>
                  <a:cubicBezTo>
                    <a:pt x="206" y="34"/>
                    <a:pt x="205" y="31"/>
                    <a:pt x="203" y="29"/>
                  </a:cubicBezTo>
                  <a:cubicBezTo>
                    <a:pt x="201" y="27"/>
                    <a:pt x="200" y="26"/>
                    <a:pt x="198" y="26"/>
                  </a:cubicBezTo>
                  <a:cubicBezTo>
                    <a:pt x="197" y="26"/>
                    <a:pt x="195" y="26"/>
                    <a:pt x="193" y="29"/>
                  </a:cubicBezTo>
                  <a:cubicBezTo>
                    <a:pt x="192" y="31"/>
                    <a:pt x="191" y="35"/>
                    <a:pt x="191" y="39"/>
                  </a:cubicBezTo>
                  <a:cubicBezTo>
                    <a:pt x="191" y="39"/>
                    <a:pt x="191" y="39"/>
                    <a:pt x="191" y="39"/>
                  </a:cubicBezTo>
                  <a:cubicBezTo>
                    <a:pt x="190" y="39"/>
                    <a:pt x="189" y="39"/>
                    <a:pt x="188" y="39"/>
                  </a:cubicBezTo>
                  <a:cubicBezTo>
                    <a:pt x="187" y="39"/>
                    <a:pt x="185" y="40"/>
                    <a:pt x="183" y="42"/>
                  </a:cubicBezTo>
                  <a:cubicBezTo>
                    <a:pt x="182" y="42"/>
                    <a:pt x="182" y="43"/>
                    <a:pt x="181" y="43"/>
                  </a:cubicBezTo>
                  <a:cubicBezTo>
                    <a:pt x="179" y="44"/>
                    <a:pt x="179" y="44"/>
                    <a:pt x="179" y="44"/>
                  </a:cubicBezTo>
                  <a:cubicBezTo>
                    <a:pt x="179" y="44"/>
                    <a:pt x="179" y="44"/>
                    <a:pt x="178" y="45"/>
                  </a:cubicBezTo>
                  <a:cubicBezTo>
                    <a:pt x="177" y="45"/>
                    <a:pt x="175" y="46"/>
                    <a:pt x="175" y="46"/>
                  </a:cubicBezTo>
                  <a:cubicBezTo>
                    <a:pt x="174" y="46"/>
                    <a:pt x="174" y="46"/>
                    <a:pt x="174" y="45"/>
                  </a:cubicBezTo>
                  <a:cubicBezTo>
                    <a:pt x="173" y="45"/>
                    <a:pt x="173" y="44"/>
                    <a:pt x="173" y="44"/>
                  </a:cubicBezTo>
                  <a:cubicBezTo>
                    <a:pt x="173" y="43"/>
                    <a:pt x="172" y="41"/>
                    <a:pt x="171" y="40"/>
                  </a:cubicBezTo>
                  <a:cubicBezTo>
                    <a:pt x="169" y="39"/>
                    <a:pt x="167" y="38"/>
                    <a:pt x="165" y="38"/>
                  </a:cubicBezTo>
                  <a:cubicBezTo>
                    <a:pt x="166" y="38"/>
                    <a:pt x="167" y="38"/>
                    <a:pt x="168" y="37"/>
                  </a:cubicBezTo>
                  <a:cubicBezTo>
                    <a:pt x="168" y="37"/>
                    <a:pt x="169" y="37"/>
                    <a:pt x="169" y="37"/>
                  </a:cubicBezTo>
                  <a:cubicBezTo>
                    <a:pt x="170" y="37"/>
                    <a:pt x="171" y="37"/>
                    <a:pt x="172" y="37"/>
                  </a:cubicBezTo>
                  <a:cubicBezTo>
                    <a:pt x="176" y="36"/>
                    <a:pt x="176" y="31"/>
                    <a:pt x="176" y="30"/>
                  </a:cubicBezTo>
                  <a:cubicBezTo>
                    <a:pt x="176" y="28"/>
                    <a:pt x="175" y="25"/>
                    <a:pt x="170" y="25"/>
                  </a:cubicBezTo>
                  <a:cubicBezTo>
                    <a:pt x="170" y="25"/>
                    <a:pt x="170" y="25"/>
                    <a:pt x="170" y="25"/>
                  </a:cubicBezTo>
                  <a:cubicBezTo>
                    <a:pt x="169" y="25"/>
                    <a:pt x="169" y="25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6"/>
                    <a:pt x="168" y="26"/>
                    <a:pt x="168" y="26"/>
                  </a:cubicBezTo>
                  <a:cubicBezTo>
                    <a:pt x="168" y="25"/>
                    <a:pt x="167" y="24"/>
                    <a:pt x="167" y="23"/>
                  </a:cubicBezTo>
                  <a:cubicBezTo>
                    <a:pt x="165" y="21"/>
                    <a:pt x="162" y="20"/>
                    <a:pt x="158" y="20"/>
                  </a:cubicBezTo>
                  <a:cubicBezTo>
                    <a:pt x="157" y="20"/>
                    <a:pt x="156" y="20"/>
                    <a:pt x="155" y="21"/>
                  </a:cubicBezTo>
                  <a:cubicBezTo>
                    <a:pt x="153" y="21"/>
                    <a:pt x="153" y="22"/>
                    <a:pt x="152" y="22"/>
                  </a:cubicBezTo>
                  <a:cubicBezTo>
                    <a:pt x="151" y="23"/>
                    <a:pt x="151" y="23"/>
                    <a:pt x="151" y="23"/>
                  </a:cubicBezTo>
                  <a:cubicBezTo>
                    <a:pt x="151" y="23"/>
                    <a:pt x="151" y="23"/>
                    <a:pt x="150" y="23"/>
                  </a:cubicBezTo>
                  <a:cubicBezTo>
                    <a:pt x="150" y="22"/>
                    <a:pt x="149" y="21"/>
                    <a:pt x="147" y="21"/>
                  </a:cubicBezTo>
                  <a:cubicBezTo>
                    <a:pt x="146" y="20"/>
                    <a:pt x="144" y="20"/>
                    <a:pt x="143" y="20"/>
                  </a:cubicBezTo>
                  <a:cubicBezTo>
                    <a:pt x="141" y="20"/>
                    <a:pt x="140" y="20"/>
                    <a:pt x="139" y="20"/>
                  </a:cubicBezTo>
                  <a:cubicBezTo>
                    <a:pt x="138" y="20"/>
                    <a:pt x="137" y="20"/>
                    <a:pt x="137" y="20"/>
                  </a:cubicBezTo>
                  <a:cubicBezTo>
                    <a:pt x="135" y="20"/>
                    <a:pt x="134" y="20"/>
                    <a:pt x="133" y="20"/>
                  </a:cubicBezTo>
                  <a:cubicBezTo>
                    <a:pt x="126" y="20"/>
                    <a:pt x="126" y="20"/>
                    <a:pt x="126" y="20"/>
                  </a:cubicBezTo>
                  <a:cubicBezTo>
                    <a:pt x="125" y="20"/>
                    <a:pt x="125" y="20"/>
                    <a:pt x="124" y="20"/>
                  </a:cubicBezTo>
                  <a:cubicBezTo>
                    <a:pt x="123" y="20"/>
                    <a:pt x="122" y="21"/>
                    <a:pt x="121" y="21"/>
                  </a:cubicBezTo>
                  <a:cubicBezTo>
                    <a:pt x="117" y="21"/>
                    <a:pt x="115" y="20"/>
                    <a:pt x="114" y="19"/>
                  </a:cubicBezTo>
                  <a:cubicBezTo>
                    <a:pt x="114" y="18"/>
                    <a:pt x="114" y="18"/>
                    <a:pt x="115" y="17"/>
                  </a:cubicBezTo>
                  <a:cubicBezTo>
                    <a:pt x="115" y="16"/>
                    <a:pt x="116" y="14"/>
                    <a:pt x="116" y="12"/>
                  </a:cubicBezTo>
                  <a:cubicBezTo>
                    <a:pt x="116" y="8"/>
                    <a:pt x="113" y="5"/>
                    <a:pt x="108" y="5"/>
                  </a:cubicBezTo>
                  <a:cubicBezTo>
                    <a:pt x="108" y="5"/>
                    <a:pt x="108" y="5"/>
                    <a:pt x="107" y="5"/>
                  </a:cubicBezTo>
                  <a:cubicBezTo>
                    <a:pt x="107" y="5"/>
                    <a:pt x="106" y="5"/>
                    <a:pt x="106" y="6"/>
                  </a:cubicBezTo>
                  <a:cubicBezTo>
                    <a:pt x="106" y="5"/>
                    <a:pt x="106" y="5"/>
                    <a:pt x="105" y="5"/>
                  </a:cubicBezTo>
                  <a:cubicBezTo>
                    <a:pt x="105" y="5"/>
                    <a:pt x="105" y="5"/>
                    <a:pt x="104" y="4"/>
                  </a:cubicBezTo>
                  <a:cubicBezTo>
                    <a:pt x="103" y="3"/>
                    <a:pt x="102" y="2"/>
                    <a:pt x="99" y="2"/>
                  </a:cubicBezTo>
                  <a:cubicBezTo>
                    <a:pt x="99" y="2"/>
                    <a:pt x="98" y="2"/>
                    <a:pt x="97" y="2"/>
                  </a:cubicBezTo>
                  <a:cubicBezTo>
                    <a:pt x="95" y="3"/>
                    <a:pt x="94" y="4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3" y="5"/>
                    <a:pt x="93" y="5"/>
                    <a:pt x="93" y="5"/>
                  </a:cubicBezTo>
                  <a:cubicBezTo>
                    <a:pt x="92" y="3"/>
                    <a:pt x="91" y="0"/>
                    <a:pt x="87" y="0"/>
                  </a:cubicBezTo>
                  <a:cubicBezTo>
                    <a:pt x="87" y="0"/>
                    <a:pt x="86" y="1"/>
                    <a:pt x="85" y="1"/>
                  </a:cubicBezTo>
                  <a:cubicBezTo>
                    <a:pt x="82" y="2"/>
                    <a:pt x="81" y="4"/>
                    <a:pt x="81" y="6"/>
                  </a:cubicBezTo>
                  <a:cubicBezTo>
                    <a:pt x="80" y="6"/>
                    <a:pt x="80" y="7"/>
                    <a:pt x="80" y="7"/>
                  </a:cubicBezTo>
                  <a:cubicBezTo>
                    <a:pt x="80" y="8"/>
                    <a:pt x="80" y="8"/>
                    <a:pt x="79" y="8"/>
                  </a:cubicBezTo>
                  <a:cubicBezTo>
                    <a:pt x="78" y="9"/>
                    <a:pt x="77" y="11"/>
                    <a:pt x="77" y="14"/>
                  </a:cubicBezTo>
                  <a:cubicBezTo>
                    <a:pt x="77" y="14"/>
                    <a:pt x="77" y="14"/>
                    <a:pt x="77" y="14"/>
                  </a:cubicBezTo>
                  <a:cubicBezTo>
                    <a:pt x="76" y="14"/>
                    <a:pt x="73" y="7"/>
                    <a:pt x="73" y="7"/>
                  </a:cubicBezTo>
                  <a:cubicBezTo>
                    <a:pt x="70" y="11"/>
                    <a:pt x="70" y="11"/>
                    <a:pt x="70" y="11"/>
                  </a:cubicBezTo>
                  <a:cubicBezTo>
                    <a:pt x="70" y="12"/>
                    <a:pt x="70" y="13"/>
                    <a:pt x="69" y="13"/>
                  </a:cubicBezTo>
                  <a:cubicBezTo>
                    <a:pt x="68" y="15"/>
                    <a:pt x="67" y="17"/>
                    <a:pt x="65" y="19"/>
                  </a:cubicBezTo>
                  <a:cubicBezTo>
                    <a:pt x="64" y="22"/>
                    <a:pt x="62" y="25"/>
                    <a:pt x="59" y="27"/>
                  </a:cubicBezTo>
                  <a:cubicBezTo>
                    <a:pt x="58" y="28"/>
                    <a:pt x="56" y="29"/>
                    <a:pt x="54" y="30"/>
                  </a:cubicBezTo>
                  <a:cubicBezTo>
                    <a:pt x="51" y="32"/>
                    <a:pt x="48" y="33"/>
                    <a:pt x="47" y="36"/>
                  </a:cubicBezTo>
                  <a:cubicBezTo>
                    <a:pt x="45" y="38"/>
                    <a:pt x="45" y="40"/>
                    <a:pt x="44" y="43"/>
                  </a:cubicBezTo>
                  <a:cubicBezTo>
                    <a:pt x="44" y="45"/>
                    <a:pt x="43" y="47"/>
                    <a:pt x="42" y="49"/>
                  </a:cubicBezTo>
                  <a:cubicBezTo>
                    <a:pt x="39" y="54"/>
                    <a:pt x="36" y="57"/>
                    <a:pt x="31" y="61"/>
                  </a:cubicBezTo>
                  <a:cubicBezTo>
                    <a:pt x="30" y="62"/>
                    <a:pt x="30" y="62"/>
                    <a:pt x="30" y="62"/>
                  </a:cubicBezTo>
                  <a:cubicBezTo>
                    <a:pt x="29" y="63"/>
                    <a:pt x="27" y="66"/>
                    <a:pt x="27" y="68"/>
                  </a:cubicBezTo>
                  <a:cubicBezTo>
                    <a:pt x="27" y="70"/>
                    <a:pt x="28" y="73"/>
                    <a:pt x="31" y="75"/>
                  </a:cubicBezTo>
                  <a:cubicBezTo>
                    <a:pt x="33" y="77"/>
                    <a:pt x="37" y="78"/>
                    <a:pt x="41" y="80"/>
                  </a:cubicBezTo>
                  <a:cubicBezTo>
                    <a:pt x="45" y="81"/>
                    <a:pt x="50" y="83"/>
                    <a:pt x="51" y="86"/>
                  </a:cubicBezTo>
                  <a:cubicBezTo>
                    <a:pt x="52" y="89"/>
                    <a:pt x="52" y="92"/>
                    <a:pt x="50" y="96"/>
                  </a:cubicBezTo>
                  <a:cubicBezTo>
                    <a:pt x="49" y="99"/>
                    <a:pt x="45" y="102"/>
                    <a:pt x="41" y="105"/>
                  </a:cubicBezTo>
                  <a:cubicBezTo>
                    <a:pt x="35" y="111"/>
                    <a:pt x="28" y="117"/>
                    <a:pt x="31" y="123"/>
                  </a:cubicBezTo>
                  <a:cubicBezTo>
                    <a:pt x="32" y="125"/>
                    <a:pt x="34" y="127"/>
                    <a:pt x="36" y="129"/>
                  </a:cubicBezTo>
                  <a:cubicBezTo>
                    <a:pt x="41" y="132"/>
                    <a:pt x="44" y="135"/>
                    <a:pt x="41" y="140"/>
                  </a:cubicBezTo>
                  <a:cubicBezTo>
                    <a:pt x="38" y="146"/>
                    <a:pt x="31" y="151"/>
                    <a:pt x="25" y="155"/>
                  </a:cubicBezTo>
                  <a:cubicBezTo>
                    <a:pt x="23" y="157"/>
                    <a:pt x="23" y="157"/>
                    <a:pt x="23" y="157"/>
                  </a:cubicBezTo>
                  <a:cubicBezTo>
                    <a:pt x="15" y="162"/>
                    <a:pt x="16" y="170"/>
                    <a:pt x="16" y="178"/>
                  </a:cubicBezTo>
                  <a:cubicBezTo>
                    <a:pt x="17" y="180"/>
                    <a:pt x="17" y="180"/>
                    <a:pt x="17" y="180"/>
                  </a:cubicBezTo>
                  <a:cubicBezTo>
                    <a:pt x="17" y="184"/>
                    <a:pt x="18" y="186"/>
                    <a:pt x="20" y="189"/>
                  </a:cubicBezTo>
                  <a:cubicBezTo>
                    <a:pt x="20" y="190"/>
                    <a:pt x="21" y="191"/>
                    <a:pt x="22" y="192"/>
                  </a:cubicBezTo>
                  <a:cubicBezTo>
                    <a:pt x="23" y="195"/>
                    <a:pt x="23" y="199"/>
                    <a:pt x="22" y="203"/>
                  </a:cubicBezTo>
                  <a:cubicBezTo>
                    <a:pt x="22" y="204"/>
                    <a:pt x="22" y="205"/>
                    <a:pt x="22" y="206"/>
                  </a:cubicBezTo>
                  <a:cubicBezTo>
                    <a:pt x="22" y="208"/>
                    <a:pt x="22" y="208"/>
                    <a:pt x="22" y="208"/>
                  </a:cubicBezTo>
                  <a:cubicBezTo>
                    <a:pt x="21" y="212"/>
                    <a:pt x="21" y="217"/>
                    <a:pt x="21" y="222"/>
                  </a:cubicBezTo>
                  <a:cubicBezTo>
                    <a:pt x="21" y="222"/>
                    <a:pt x="22" y="223"/>
                    <a:pt x="22" y="224"/>
                  </a:cubicBezTo>
                  <a:cubicBezTo>
                    <a:pt x="22" y="227"/>
                    <a:pt x="23" y="230"/>
                    <a:pt x="21" y="234"/>
                  </a:cubicBezTo>
                  <a:cubicBezTo>
                    <a:pt x="20" y="238"/>
                    <a:pt x="17" y="240"/>
                    <a:pt x="14" y="243"/>
                  </a:cubicBezTo>
                  <a:cubicBezTo>
                    <a:pt x="12" y="245"/>
                    <a:pt x="10" y="246"/>
                    <a:pt x="9" y="249"/>
                  </a:cubicBezTo>
                  <a:cubicBezTo>
                    <a:pt x="7" y="252"/>
                    <a:pt x="7" y="256"/>
                    <a:pt x="8" y="261"/>
                  </a:cubicBezTo>
                  <a:cubicBezTo>
                    <a:pt x="8" y="262"/>
                    <a:pt x="8" y="264"/>
                    <a:pt x="8" y="265"/>
                  </a:cubicBezTo>
                  <a:cubicBezTo>
                    <a:pt x="9" y="270"/>
                    <a:pt x="7" y="273"/>
                    <a:pt x="4" y="276"/>
                  </a:cubicBezTo>
                  <a:cubicBezTo>
                    <a:pt x="4" y="277"/>
                    <a:pt x="3" y="278"/>
                    <a:pt x="2" y="280"/>
                  </a:cubicBezTo>
                  <a:cubicBezTo>
                    <a:pt x="0" y="284"/>
                    <a:pt x="1" y="285"/>
                    <a:pt x="3" y="288"/>
                  </a:cubicBezTo>
                  <a:cubicBezTo>
                    <a:pt x="4" y="289"/>
                    <a:pt x="5" y="290"/>
                    <a:pt x="6" y="291"/>
                  </a:cubicBezTo>
                  <a:cubicBezTo>
                    <a:pt x="8" y="296"/>
                    <a:pt x="8" y="301"/>
                    <a:pt x="8" y="307"/>
                  </a:cubicBezTo>
                  <a:cubicBezTo>
                    <a:pt x="8" y="311"/>
                    <a:pt x="8" y="315"/>
                    <a:pt x="9" y="319"/>
                  </a:cubicBezTo>
                  <a:cubicBezTo>
                    <a:pt x="10" y="321"/>
                    <a:pt x="11" y="322"/>
                    <a:pt x="12" y="324"/>
                  </a:cubicBezTo>
                  <a:cubicBezTo>
                    <a:pt x="14" y="326"/>
                    <a:pt x="15" y="328"/>
                    <a:pt x="15" y="330"/>
                  </a:cubicBezTo>
                  <a:cubicBezTo>
                    <a:pt x="16" y="335"/>
                    <a:pt x="14" y="338"/>
                    <a:pt x="13" y="341"/>
                  </a:cubicBezTo>
                  <a:cubicBezTo>
                    <a:pt x="11" y="343"/>
                    <a:pt x="10" y="345"/>
                    <a:pt x="10" y="348"/>
                  </a:cubicBezTo>
                  <a:cubicBezTo>
                    <a:pt x="9" y="352"/>
                    <a:pt x="11" y="356"/>
                    <a:pt x="14" y="358"/>
                  </a:cubicBezTo>
                  <a:cubicBezTo>
                    <a:pt x="16" y="359"/>
                    <a:pt x="18" y="360"/>
                    <a:pt x="20" y="360"/>
                  </a:cubicBezTo>
                  <a:cubicBezTo>
                    <a:pt x="22" y="360"/>
                    <a:pt x="24" y="361"/>
                    <a:pt x="26" y="362"/>
                  </a:cubicBezTo>
                  <a:cubicBezTo>
                    <a:pt x="27" y="363"/>
                    <a:pt x="27" y="363"/>
                    <a:pt x="28" y="364"/>
                  </a:cubicBezTo>
                  <a:cubicBezTo>
                    <a:pt x="29" y="365"/>
                    <a:pt x="29" y="366"/>
                    <a:pt x="30" y="367"/>
                  </a:cubicBezTo>
                  <a:cubicBezTo>
                    <a:pt x="32" y="368"/>
                    <a:pt x="33" y="368"/>
                    <a:pt x="35" y="368"/>
                  </a:cubicBezTo>
                  <a:cubicBezTo>
                    <a:pt x="35" y="368"/>
                    <a:pt x="36" y="368"/>
                    <a:pt x="37" y="368"/>
                  </a:cubicBezTo>
                  <a:cubicBezTo>
                    <a:pt x="38" y="368"/>
                    <a:pt x="38" y="368"/>
                    <a:pt x="39" y="368"/>
                  </a:cubicBezTo>
                  <a:cubicBezTo>
                    <a:pt x="42" y="368"/>
                    <a:pt x="44" y="368"/>
                    <a:pt x="45" y="370"/>
                  </a:cubicBezTo>
                  <a:cubicBezTo>
                    <a:pt x="47" y="373"/>
                    <a:pt x="46" y="375"/>
                    <a:pt x="42" y="379"/>
                  </a:cubicBezTo>
                  <a:cubicBezTo>
                    <a:pt x="41" y="380"/>
                    <a:pt x="41" y="381"/>
                    <a:pt x="40" y="382"/>
                  </a:cubicBezTo>
                  <a:cubicBezTo>
                    <a:pt x="38" y="385"/>
                    <a:pt x="39" y="388"/>
                    <a:pt x="39" y="392"/>
                  </a:cubicBezTo>
                  <a:cubicBezTo>
                    <a:pt x="40" y="394"/>
                    <a:pt x="40" y="396"/>
                    <a:pt x="40" y="399"/>
                  </a:cubicBezTo>
                  <a:cubicBezTo>
                    <a:pt x="39" y="401"/>
                    <a:pt x="39" y="402"/>
                    <a:pt x="39" y="402"/>
                  </a:cubicBezTo>
                  <a:cubicBezTo>
                    <a:pt x="38" y="403"/>
                    <a:pt x="38" y="403"/>
                    <a:pt x="38" y="404"/>
                  </a:cubicBezTo>
                  <a:cubicBezTo>
                    <a:pt x="37" y="406"/>
                    <a:pt x="37" y="406"/>
                    <a:pt x="37" y="406"/>
                  </a:cubicBezTo>
                  <a:cubicBezTo>
                    <a:pt x="39" y="407"/>
                    <a:pt x="39" y="407"/>
                    <a:pt x="39" y="407"/>
                  </a:cubicBezTo>
                  <a:cubicBezTo>
                    <a:pt x="60" y="420"/>
                    <a:pt x="82" y="432"/>
                    <a:pt x="103" y="444"/>
                  </a:cubicBezTo>
                  <a:cubicBezTo>
                    <a:pt x="103" y="444"/>
                    <a:pt x="103" y="444"/>
                    <a:pt x="103" y="444"/>
                  </a:cubicBezTo>
                  <a:cubicBezTo>
                    <a:pt x="268" y="530"/>
                    <a:pt x="401" y="552"/>
                    <a:pt x="426" y="556"/>
                  </a:cubicBezTo>
                  <a:cubicBezTo>
                    <a:pt x="429" y="556"/>
                    <a:pt x="429" y="556"/>
                    <a:pt x="429" y="556"/>
                  </a:cubicBezTo>
                  <a:cubicBezTo>
                    <a:pt x="430" y="553"/>
                    <a:pt x="430" y="553"/>
                    <a:pt x="430" y="553"/>
                  </a:cubicBezTo>
                  <a:cubicBezTo>
                    <a:pt x="443" y="468"/>
                    <a:pt x="453" y="418"/>
                    <a:pt x="457" y="403"/>
                  </a:cubicBezTo>
                  <a:cubicBezTo>
                    <a:pt x="458" y="401"/>
                    <a:pt x="458" y="401"/>
                    <a:pt x="458" y="401"/>
                  </a:cubicBezTo>
                  <a:lnTo>
                    <a:pt x="345" y="346"/>
                  </a:lnTo>
                  <a:close/>
                  <a:moveTo>
                    <a:pt x="106" y="44"/>
                  </a:moveTo>
                  <a:cubicBezTo>
                    <a:pt x="106" y="44"/>
                    <a:pt x="105" y="44"/>
                    <a:pt x="105" y="43"/>
                  </a:cubicBezTo>
                  <a:cubicBezTo>
                    <a:pt x="104" y="43"/>
                    <a:pt x="104" y="42"/>
                    <a:pt x="104" y="41"/>
                  </a:cubicBezTo>
                  <a:cubicBezTo>
                    <a:pt x="104" y="39"/>
                    <a:pt x="106" y="38"/>
                    <a:pt x="111" y="37"/>
                  </a:cubicBezTo>
                  <a:cubicBezTo>
                    <a:pt x="111" y="37"/>
                    <a:pt x="112" y="37"/>
                    <a:pt x="112" y="37"/>
                  </a:cubicBezTo>
                  <a:cubicBezTo>
                    <a:pt x="112" y="38"/>
                    <a:pt x="111" y="38"/>
                    <a:pt x="111" y="39"/>
                  </a:cubicBezTo>
                  <a:cubicBezTo>
                    <a:pt x="111" y="40"/>
                    <a:pt x="110" y="40"/>
                    <a:pt x="110" y="40"/>
                  </a:cubicBezTo>
                  <a:cubicBezTo>
                    <a:pt x="109" y="42"/>
                    <a:pt x="109" y="43"/>
                    <a:pt x="107" y="44"/>
                  </a:cubicBezTo>
                  <a:cubicBezTo>
                    <a:pt x="107" y="44"/>
                    <a:pt x="107" y="44"/>
                    <a:pt x="106" y="44"/>
                  </a:cubicBezTo>
                  <a:close/>
                  <a:moveTo>
                    <a:pt x="232" y="212"/>
                  </a:moveTo>
                  <a:cubicBezTo>
                    <a:pt x="231" y="212"/>
                    <a:pt x="230" y="212"/>
                    <a:pt x="229" y="212"/>
                  </a:cubicBezTo>
                  <a:cubicBezTo>
                    <a:pt x="229" y="212"/>
                    <a:pt x="229" y="212"/>
                    <a:pt x="229" y="212"/>
                  </a:cubicBezTo>
                  <a:cubicBezTo>
                    <a:pt x="228" y="212"/>
                    <a:pt x="227" y="212"/>
                    <a:pt x="226" y="212"/>
                  </a:cubicBezTo>
                  <a:cubicBezTo>
                    <a:pt x="225" y="212"/>
                    <a:pt x="224" y="212"/>
                    <a:pt x="222" y="212"/>
                  </a:cubicBezTo>
                  <a:cubicBezTo>
                    <a:pt x="220" y="212"/>
                    <a:pt x="217" y="212"/>
                    <a:pt x="214" y="214"/>
                  </a:cubicBezTo>
                  <a:cubicBezTo>
                    <a:pt x="212" y="216"/>
                    <a:pt x="208" y="218"/>
                    <a:pt x="208" y="222"/>
                  </a:cubicBezTo>
                  <a:cubicBezTo>
                    <a:pt x="208" y="225"/>
                    <a:pt x="211" y="227"/>
                    <a:pt x="213" y="228"/>
                  </a:cubicBezTo>
                  <a:cubicBezTo>
                    <a:pt x="213" y="228"/>
                    <a:pt x="213" y="228"/>
                    <a:pt x="213" y="228"/>
                  </a:cubicBezTo>
                  <a:cubicBezTo>
                    <a:pt x="217" y="230"/>
                    <a:pt x="220" y="232"/>
                    <a:pt x="222" y="235"/>
                  </a:cubicBezTo>
                  <a:cubicBezTo>
                    <a:pt x="222" y="236"/>
                    <a:pt x="222" y="236"/>
                    <a:pt x="222" y="236"/>
                  </a:cubicBezTo>
                  <a:cubicBezTo>
                    <a:pt x="223" y="236"/>
                    <a:pt x="223" y="236"/>
                    <a:pt x="223" y="236"/>
                  </a:cubicBezTo>
                  <a:cubicBezTo>
                    <a:pt x="224" y="237"/>
                    <a:pt x="225" y="237"/>
                    <a:pt x="226" y="238"/>
                  </a:cubicBezTo>
                  <a:cubicBezTo>
                    <a:pt x="228" y="239"/>
                    <a:pt x="230" y="240"/>
                    <a:pt x="233" y="240"/>
                  </a:cubicBezTo>
                  <a:cubicBezTo>
                    <a:pt x="233" y="240"/>
                    <a:pt x="234" y="240"/>
                    <a:pt x="234" y="240"/>
                  </a:cubicBezTo>
                  <a:cubicBezTo>
                    <a:pt x="237" y="240"/>
                    <a:pt x="239" y="239"/>
                    <a:pt x="241" y="238"/>
                  </a:cubicBezTo>
                  <a:cubicBezTo>
                    <a:pt x="242" y="237"/>
                    <a:pt x="243" y="237"/>
                    <a:pt x="244" y="236"/>
                  </a:cubicBezTo>
                  <a:cubicBezTo>
                    <a:pt x="244" y="236"/>
                    <a:pt x="245" y="236"/>
                    <a:pt x="244" y="236"/>
                  </a:cubicBezTo>
                  <a:cubicBezTo>
                    <a:pt x="245" y="237"/>
                    <a:pt x="244" y="241"/>
                    <a:pt x="243" y="243"/>
                  </a:cubicBezTo>
                  <a:cubicBezTo>
                    <a:pt x="242" y="244"/>
                    <a:pt x="240" y="245"/>
                    <a:pt x="238" y="246"/>
                  </a:cubicBezTo>
                  <a:cubicBezTo>
                    <a:pt x="235" y="248"/>
                    <a:pt x="231" y="250"/>
                    <a:pt x="230" y="255"/>
                  </a:cubicBezTo>
                  <a:cubicBezTo>
                    <a:pt x="230" y="255"/>
                    <a:pt x="230" y="256"/>
                    <a:pt x="230" y="257"/>
                  </a:cubicBezTo>
                  <a:cubicBezTo>
                    <a:pt x="230" y="258"/>
                    <a:pt x="230" y="259"/>
                    <a:pt x="230" y="259"/>
                  </a:cubicBezTo>
                  <a:cubicBezTo>
                    <a:pt x="230" y="259"/>
                    <a:pt x="229" y="259"/>
                    <a:pt x="229" y="259"/>
                  </a:cubicBezTo>
                  <a:cubicBezTo>
                    <a:pt x="228" y="259"/>
                    <a:pt x="226" y="259"/>
                    <a:pt x="226" y="258"/>
                  </a:cubicBezTo>
                  <a:cubicBezTo>
                    <a:pt x="225" y="258"/>
                    <a:pt x="225" y="257"/>
                    <a:pt x="224" y="256"/>
                  </a:cubicBezTo>
                  <a:cubicBezTo>
                    <a:pt x="223" y="254"/>
                    <a:pt x="223" y="253"/>
                    <a:pt x="221" y="252"/>
                  </a:cubicBezTo>
                  <a:cubicBezTo>
                    <a:pt x="219" y="249"/>
                    <a:pt x="214" y="248"/>
                    <a:pt x="212" y="247"/>
                  </a:cubicBezTo>
                  <a:cubicBezTo>
                    <a:pt x="211" y="247"/>
                    <a:pt x="211" y="247"/>
                    <a:pt x="210" y="247"/>
                  </a:cubicBezTo>
                  <a:cubicBezTo>
                    <a:pt x="207" y="247"/>
                    <a:pt x="202" y="249"/>
                    <a:pt x="200" y="252"/>
                  </a:cubicBezTo>
                  <a:cubicBezTo>
                    <a:pt x="199" y="254"/>
                    <a:pt x="199" y="257"/>
                    <a:pt x="200" y="259"/>
                  </a:cubicBezTo>
                  <a:cubicBezTo>
                    <a:pt x="200" y="260"/>
                    <a:pt x="201" y="261"/>
                    <a:pt x="201" y="261"/>
                  </a:cubicBezTo>
                  <a:cubicBezTo>
                    <a:pt x="201" y="261"/>
                    <a:pt x="200" y="261"/>
                    <a:pt x="199" y="261"/>
                  </a:cubicBezTo>
                  <a:cubicBezTo>
                    <a:pt x="198" y="261"/>
                    <a:pt x="197" y="261"/>
                    <a:pt x="196" y="262"/>
                  </a:cubicBezTo>
                  <a:cubicBezTo>
                    <a:pt x="195" y="262"/>
                    <a:pt x="194" y="262"/>
                    <a:pt x="193" y="263"/>
                  </a:cubicBezTo>
                  <a:cubicBezTo>
                    <a:pt x="192" y="263"/>
                    <a:pt x="191" y="263"/>
                    <a:pt x="190" y="263"/>
                  </a:cubicBezTo>
                  <a:cubicBezTo>
                    <a:pt x="189" y="264"/>
                    <a:pt x="187" y="264"/>
                    <a:pt x="185" y="265"/>
                  </a:cubicBezTo>
                  <a:cubicBezTo>
                    <a:pt x="186" y="264"/>
                    <a:pt x="187" y="264"/>
                    <a:pt x="188" y="264"/>
                  </a:cubicBezTo>
                  <a:cubicBezTo>
                    <a:pt x="192" y="262"/>
                    <a:pt x="195" y="259"/>
                    <a:pt x="197" y="256"/>
                  </a:cubicBezTo>
                  <a:cubicBezTo>
                    <a:pt x="198" y="252"/>
                    <a:pt x="198" y="249"/>
                    <a:pt x="196" y="245"/>
                  </a:cubicBezTo>
                  <a:cubicBezTo>
                    <a:pt x="195" y="243"/>
                    <a:pt x="195" y="243"/>
                    <a:pt x="195" y="243"/>
                  </a:cubicBezTo>
                  <a:cubicBezTo>
                    <a:pt x="193" y="243"/>
                    <a:pt x="193" y="243"/>
                    <a:pt x="193" y="243"/>
                  </a:cubicBezTo>
                  <a:cubicBezTo>
                    <a:pt x="189" y="243"/>
                    <a:pt x="184" y="244"/>
                    <a:pt x="179" y="245"/>
                  </a:cubicBezTo>
                  <a:cubicBezTo>
                    <a:pt x="175" y="246"/>
                    <a:pt x="173" y="249"/>
                    <a:pt x="170" y="251"/>
                  </a:cubicBezTo>
                  <a:cubicBezTo>
                    <a:pt x="169" y="252"/>
                    <a:pt x="167" y="253"/>
                    <a:pt x="166" y="254"/>
                  </a:cubicBezTo>
                  <a:cubicBezTo>
                    <a:pt x="165" y="255"/>
                    <a:pt x="164" y="255"/>
                    <a:pt x="163" y="255"/>
                  </a:cubicBezTo>
                  <a:cubicBezTo>
                    <a:pt x="161" y="255"/>
                    <a:pt x="159" y="252"/>
                    <a:pt x="156" y="250"/>
                  </a:cubicBezTo>
                  <a:cubicBezTo>
                    <a:pt x="155" y="249"/>
                    <a:pt x="154" y="248"/>
                    <a:pt x="154" y="247"/>
                  </a:cubicBezTo>
                  <a:cubicBezTo>
                    <a:pt x="153" y="247"/>
                    <a:pt x="152" y="246"/>
                    <a:pt x="152" y="246"/>
                  </a:cubicBezTo>
                  <a:cubicBezTo>
                    <a:pt x="151" y="246"/>
                    <a:pt x="151" y="245"/>
                    <a:pt x="151" y="245"/>
                  </a:cubicBezTo>
                  <a:cubicBezTo>
                    <a:pt x="152" y="245"/>
                    <a:pt x="153" y="246"/>
                    <a:pt x="154" y="246"/>
                  </a:cubicBezTo>
                  <a:cubicBezTo>
                    <a:pt x="155" y="246"/>
                    <a:pt x="156" y="245"/>
                    <a:pt x="157" y="245"/>
                  </a:cubicBezTo>
                  <a:cubicBezTo>
                    <a:pt x="161" y="243"/>
                    <a:pt x="163" y="239"/>
                    <a:pt x="164" y="236"/>
                  </a:cubicBezTo>
                  <a:cubicBezTo>
                    <a:pt x="165" y="236"/>
                    <a:pt x="165" y="236"/>
                    <a:pt x="166" y="236"/>
                  </a:cubicBezTo>
                  <a:cubicBezTo>
                    <a:pt x="167" y="236"/>
                    <a:pt x="168" y="236"/>
                    <a:pt x="169" y="236"/>
                  </a:cubicBezTo>
                  <a:cubicBezTo>
                    <a:pt x="170" y="236"/>
                    <a:pt x="173" y="236"/>
                    <a:pt x="176" y="233"/>
                  </a:cubicBezTo>
                  <a:cubicBezTo>
                    <a:pt x="177" y="231"/>
                    <a:pt x="178" y="230"/>
                    <a:pt x="178" y="228"/>
                  </a:cubicBezTo>
                  <a:cubicBezTo>
                    <a:pt x="178" y="228"/>
                    <a:pt x="178" y="229"/>
                    <a:pt x="178" y="229"/>
                  </a:cubicBezTo>
                  <a:cubicBezTo>
                    <a:pt x="182" y="232"/>
                    <a:pt x="184" y="234"/>
                    <a:pt x="189" y="234"/>
                  </a:cubicBezTo>
                  <a:cubicBezTo>
                    <a:pt x="189" y="234"/>
                    <a:pt x="190" y="234"/>
                    <a:pt x="191" y="234"/>
                  </a:cubicBezTo>
                  <a:cubicBezTo>
                    <a:pt x="194" y="233"/>
                    <a:pt x="194" y="233"/>
                    <a:pt x="194" y="233"/>
                  </a:cubicBezTo>
                  <a:cubicBezTo>
                    <a:pt x="194" y="231"/>
                    <a:pt x="194" y="231"/>
                    <a:pt x="194" y="231"/>
                  </a:cubicBezTo>
                  <a:cubicBezTo>
                    <a:pt x="194" y="221"/>
                    <a:pt x="190" y="217"/>
                    <a:pt x="184" y="211"/>
                  </a:cubicBezTo>
                  <a:cubicBezTo>
                    <a:pt x="183" y="211"/>
                    <a:pt x="183" y="211"/>
                    <a:pt x="182" y="210"/>
                  </a:cubicBezTo>
                  <a:cubicBezTo>
                    <a:pt x="181" y="209"/>
                    <a:pt x="178" y="207"/>
                    <a:pt x="175" y="206"/>
                  </a:cubicBezTo>
                  <a:cubicBezTo>
                    <a:pt x="174" y="206"/>
                    <a:pt x="174" y="206"/>
                    <a:pt x="174" y="206"/>
                  </a:cubicBezTo>
                  <a:cubicBezTo>
                    <a:pt x="173" y="206"/>
                    <a:pt x="172" y="207"/>
                    <a:pt x="171" y="207"/>
                  </a:cubicBezTo>
                  <a:cubicBezTo>
                    <a:pt x="171" y="207"/>
                    <a:pt x="171" y="207"/>
                    <a:pt x="171" y="207"/>
                  </a:cubicBezTo>
                  <a:cubicBezTo>
                    <a:pt x="170" y="207"/>
                    <a:pt x="169" y="206"/>
                    <a:pt x="168" y="205"/>
                  </a:cubicBezTo>
                  <a:cubicBezTo>
                    <a:pt x="168" y="205"/>
                    <a:pt x="168" y="205"/>
                    <a:pt x="168" y="205"/>
                  </a:cubicBezTo>
                  <a:cubicBezTo>
                    <a:pt x="166" y="203"/>
                    <a:pt x="165" y="203"/>
                    <a:pt x="162" y="202"/>
                  </a:cubicBezTo>
                  <a:cubicBezTo>
                    <a:pt x="161" y="201"/>
                    <a:pt x="161" y="201"/>
                    <a:pt x="160" y="200"/>
                  </a:cubicBezTo>
                  <a:cubicBezTo>
                    <a:pt x="159" y="200"/>
                    <a:pt x="158" y="199"/>
                    <a:pt x="157" y="199"/>
                  </a:cubicBezTo>
                  <a:cubicBezTo>
                    <a:pt x="157" y="199"/>
                    <a:pt x="157" y="199"/>
                    <a:pt x="156" y="198"/>
                  </a:cubicBezTo>
                  <a:cubicBezTo>
                    <a:pt x="157" y="199"/>
                    <a:pt x="157" y="199"/>
                    <a:pt x="158" y="199"/>
                  </a:cubicBezTo>
                  <a:cubicBezTo>
                    <a:pt x="159" y="200"/>
                    <a:pt x="161" y="200"/>
                    <a:pt x="163" y="200"/>
                  </a:cubicBezTo>
                  <a:cubicBezTo>
                    <a:pt x="163" y="200"/>
                    <a:pt x="163" y="200"/>
                    <a:pt x="164" y="200"/>
                  </a:cubicBezTo>
                  <a:cubicBezTo>
                    <a:pt x="165" y="200"/>
                    <a:pt x="166" y="200"/>
                    <a:pt x="167" y="199"/>
                  </a:cubicBezTo>
                  <a:cubicBezTo>
                    <a:pt x="167" y="199"/>
                    <a:pt x="168" y="199"/>
                    <a:pt x="169" y="199"/>
                  </a:cubicBezTo>
                  <a:cubicBezTo>
                    <a:pt x="169" y="199"/>
                    <a:pt x="169" y="199"/>
                    <a:pt x="170" y="199"/>
                  </a:cubicBezTo>
                  <a:cubicBezTo>
                    <a:pt x="171" y="199"/>
                    <a:pt x="171" y="200"/>
                    <a:pt x="172" y="200"/>
                  </a:cubicBezTo>
                  <a:cubicBezTo>
                    <a:pt x="174" y="201"/>
                    <a:pt x="175" y="201"/>
                    <a:pt x="176" y="201"/>
                  </a:cubicBezTo>
                  <a:cubicBezTo>
                    <a:pt x="179" y="202"/>
                    <a:pt x="182" y="203"/>
                    <a:pt x="185" y="204"/>
                  </a:cubicBezTo>
                  <a:cubicBezTo>
                    <a:pt x="190" y="206"/>
                    <a:pt x="194" y="208"/>
                    <a:pt x="200" y="208"/>
                  </a:cubicBezTo>
                  <a:cubicBezTo>
                    <a:pt x="201" y="208"/>
                    <a:pt x="201" y="208"/>
                    <a:pt x="202" y="208"/>
                  </a:cubicBezTo>
                  <a:cubicBezTo>
                    <a:pt x="205" y="207"/>
                    <a:pt x="207" y="207"/>
                    <a:pt x="209" y="206"/>
                  </a:cubicBezTo>
                  <a:cubicBezTo>
                    <a:pt x="212" y="206"/>
                    <a:pt x="214" y="205"/>
                    <a:pt x="217" y="205"/>
                  </a:cubicBezTo>
                  <a:cubicBezTo>
                    <a:pt x="217" y="205"/>
                    <a:pt x="218" y="205"/>
                    <a:pt x="218" y="205"/>
                  </a:cubicBezTo>
                  <a:cubicBezTo>
                    <a:pt x="222" y="205"/>
                    <a:pt x="227" y="208"/>
                    <a:pt x="231" y="211"/>
                  </a:cubicBezTo>
                  <a:cubicBezTo>
                    <a:pt x="231" y="211"/>
                    <a:pt x="232" y="212"/>
                    <a:pt x="232" y="212"/>
                  </a:cubicBezTo>
                  <a:close/>
                  <a:moveTo>
                    <a:pt x="144" y="195"/>
                  </a:moveTo>
                  <a:cubicBezTo>
                    <a:pt x="144" y="195"/>
                    <a:pt x="145" y="195"/>
                    <a:pt x="146" y="195"/>
                  </a:cubicBezTo>
                  <a:cubicBezTo>
                    <a:pt x="146" y="195"/>
                    <a:pt x="146" y="195"/>
                    <a:pt x="146" y="195"/>
                  </a:cubicBezTo>
                  <a:cubicBezTo>
                    <a:pt x="147" y="195"/>
                    <a:pt x="147" y="195"/>
                    <a:pt x="148" y="196"/>
                  </a:cubicBezTo>
                  <a:cubicBezTo>
                    <a:pt x="149" y="196"/>
                    <a:pt x="149" y="196"/>
                    <a:pt x="150" y="197"/>
                  </a:cubicBezTo>
                  <a:cubicBezTo>
                    <a:pt x="150" y="197"/>
                    <a:pt x="151" y="197"/>
                    <a:pt x="152" y="197"/>
                  </a:cubicBezTo>
                  <a:cubicBezTo>
                    <a:pt x="152" y="197"/>
                    <a:pt x="151" y="197"/>
                    <a:pt x="151" y="197"/>
                  </a:cubicBezTo>
                  <a:cubicBezTo>
                    <a:pt x="149" y="197"/>
                    <a:pt x="147" y="198"/>
                    <a:pt x="145" y="199"/>
                  </a:cubicBezTo>
                  <a:cubicBezTo>
                    <a:pt x="144" y="199"/>
                    <a:pt x="143" y="199"/>
                    <a:pt x="143" y="199"/>
                  </a:cubicBezTo>
                  <a:cubicBezTo>
                    <a:pt x="143" y="199"/>
                    <a:pt x="143" y="199"/>
                    <a:pt x="143" y="198"/>
                  </a:cubicBezTo>
                  <a:cubicBezTo>
                    <a:pt x="143" y="197"/>
                    <a:pt x="143" y="196"/>
                    <a:pt x="144" y="195"/>
                  </a:cubicBezTo>
                  <a:close/>
                  <a:moveTo>
                    <a:pt x="154" y="38"/>
                  </a:moveTo>
                  <a:cubicBezTo>
                    <a:pt x="151" y="38"/>
                    <a:pt x="148" y="41"/>
                    <a:pt x="146" y="42"/>
                  </a:cubicBezTo>
                  <a:cubicBezTo>
                    <a:pt x="146" y="43"/>
                    <a:pt x="145" y="43"/>
                    <a:pt x="144" y="44"/>
                  </a:cubicBezTo>
                  <a:cubicBezTo>
                    <a:pt x="144" y="44"/>
                    <a:pt x="144" y="44"/>
                    <a:pt x="144" y="44"/>
                  </a:cubicBezTo>
                  <a:cubicBezTo>
                    <a:pt x="143" y="41"/>
                    <a:pt x="141" y="40"/>
                    <a:pt x="138" y="38"/>
                  </a:cubicBezTo>
                  <a:cubicBezTo>
                    <a:pt x="135" y="36"/>
                    <a:pt x="131" y="34"/>
                    <a:pt x="126" y="34"/>
                  </a:cubicBezTo>
                  <a:cubicBezTo>
                    <a:pt x="128" y="33"/>
                    <a:pt x="129" y="33"/>
                    <a:pt x="131" y="33"/>
                  </a:cubicBezTo>
                  <a:cubicBezTo>
                    <a:pt x="135" y="33"/>
                    <a:pt x="140" y="34"/>
                    <a:pt x="144" y="36"/>
                  </a:cubicBezTo>
                  <a:cubicBezTo>
                    <a:pt x="147" y="36"/>
                    <a:pt x="150" y="37"/>
                    <a:pt x="153" y="38"/>
                  </a:cubicBezTo>
                  <a:cubicBezTo>
                    <a:pt x="154" y="38"/>
                    <a:pt x="154" y="38"/>
                    <a:pt x="155" y="38"/>
                  </a:cubicBezTo>
                  <a:cubicBezTo>
                    <a:pt x="155" y="38"/>
                    <a:pt x="155" y="38"/>
                    <a:pt x="154" y="38"/>
                  </a:cubicBezTo>
                  <a:close/>
                  <a:moveTo>
                    <a:pt x="311" y="415"/>
                  </a:moveTo>
                  <a:cubicBezTo>
                    <a:pt x="311" y="415"/>
                    <a:pt x="311" y="415"/>
                    <a:pt x="311" y="415"/>
                  </a:cubicBezTo>
                  <a:cubicBezTo>
                    <a:pt x="310" y="417"/>
                    <a:pt x="310" y="417"/>
                    <a:pt x="310" y="417"/>
                  </a:cubicBezTo>
                  <a:cubicBezTo>
                    <a:pt x="309" y="417"/>
                    <a:pt x="309" y="417"/>
                    <a:pt x="309" y="417"/>
                  </a:cubicBezTo>
                  <a:cubicBezTo>
                    <a:pt x="310" y="418"/>
                    <a:pt x="310" y="422"/>
                    <a:pt x="310" y="423"/>
                  </a:cubicBezTo>
                  <a:cubicBezTo>
                    <a:pt x="310" y="424"/>
                    <a:pt x="309" y="426"/>
                    <a:pt x="305" y="426"/>
                  </a:cubicBezTo>
                  <a:cubicBezTo>
                    <a:pt x="302" y="426"/>
                    <a:pt x="299" y="425"/>
                    <a:pt x="297" y="424"/>
                  </a:cubicBezTo>
                  <a:cubicBezTo>
                    <a:pt x="296" y="424"/>
                    <a:pt x="296" y="424"/>
                    <a:pt x="296" y="424"/>
                  </a:cubicBezTo>
                  <a:cubicBezTo>
                    <a:pt x="294" y="423"/>
                    <a:pt x="292" y="423"/>
                    <a:pt x="291" y="423"/>
                  </a:cubicBezTo>
                  <a:cubicBezTo>
                    <a:pt x="285" y="423"/>
                    <a:pt x="281" y="426"/>
                    <a:pt x="277" y="430"/>
                  </a:cubicBezTo>
                  <a:cubicBezTo>
                    <a:pt x="276" y="431"/>
                    <a:pt x="276" y="431"/>
                    <a:pt x="276" y="431"/>
                  </a:cubicBezTo>
                  <a:cubicBezTo>
                    <a:pt x="270" y="437"/>
                    <a:pt x="261" y="445"/>
                    <a:pt x="253" y="445"/>
                  </a:cubicBezTo>
                  <a:cubicBezTo>
                    <a:pt x="252" y="445"/>
                    <a:pt x="250" y="445"/>
                    <a:pt x="248" y="444"/>
                  </a:cubicBezTo>
                  <a:cubicBezTo>
                    <a:pt x="247" y="443"/>
                    <a:pt x="245" y="442"/>
                    <a:pt x="243" y="442"/>
                  </a:cubicBezTo>
                  <a:cubicBezTo>
                    <a:pt x="242" y="442"/>
                    <a:pt x="241" y="442"/>
                    <a:pt x="240" y="442"/>
                  </a:cubicBezTo>
                  <a:cubicBezTo>
                    <a:pt x="238" y="443"/>
                    <a:pt x="237" y="443"/>
                    <a:pt x="236" y="444"/>
                  </a:cubicBezTo>
                  <a:cubicBezTo>
                    <a:pt x="235" y="444"/>
                    <a:pt x="235" y="445"/>
                    <a:pt x="234" y="445"/>
                  </a:cubicBezTo>
                  <a:cubicBezTo>
                    <a:pt x="233" y="445"/>
                    <a:pt x="233" y="446"/>
                    <a:pt x="232" y="446"/>
                  </a:cubicBezTo>
                  <a:cubicBezTo>
                    <a:pt x="230" y="446"/>
                    <a:pt x="229" y="447"/>
                    <a:pt x="227" y="449"/>
                  </a:cubicBezTo>
                  <a:cubicBezTo>
                    <a:pt x="226" y="449"/>
                    <a:pt x="226" y="450"/>
                    <a:pt x="225" y="450"/>
                  </a:cubicBezTo>
                  <a:cubicBezTo>
                    <a:pt x="224" y="451"/>
                    <a:pt x="223" y="452"/>
                    <a:pt x="223" y="452"/>
                  </a:cubicBezTo>
                  <a:cubicBezTo>
                    <a:pt x="222" y="453"/>
                    <a:pt x="220" y="453"/>
                    <a:pt x="219" y="453"/>
                  </a:cubicBezTo>
                  <a:cubicBezTo>
                    <a:pt x="217" y="453"/>
                    <a:pt x="215" y="453"/>
                    <a:pt x="214" y="453"/>
                  </a:cubicBezTo>
                  <a:cubicBezTo>
                    <a:pt x="213" y="453"/>
                    <a:pt x="211" y="453"/>
                    <a:pt x="210" y="452"/>
                  </a:cubicBezTo>
                  <a:cubicBezTo>
                    <a:pt x="208" y="452"/>
                    <a:pt x="206" y="452"/>
                    <a:pt x="204" y="450"/>
                  </a:cubicBezTo>
                  <a:cubicBezTo>
                    <a:pt x="203" y="450"/>
                    <a:pt x="202" y="449"/>
                    <a:pt x="200" y="449"/>
                  </a:cubicBezTo>
                  <a:cubicBezTo>
                    <a:pt x="199" y="448"/>
                    <a:pt x="197" y="448"/>
                    <a:pt x="196" y="448"/>
                  </a:cubicBezTo>
                  <a:cubicBezTo>
                    <a:pt x="194" y="447"/>
                    <a:pt x="192" y="447"/>
                    <a:pt x="191" y="446"/>
                  </a:cubicBezTo>
                  <a:cubicBezTo>
                    <a:pt x="186" y="443"/>
                    <a:pt x="180" y="437"/>
                    <a:pt x="179" y="432"/>
                  </a:cubicBezTo>
                  <a:cubicBezTo>
                    <a:pt x="179" y="431"/>
                    <a:pt x="179" y="431"/>
                    <a:pt x="179" y="430"/>
                  </a:cubicBezTo>
                  <a:cubicBezTo>
                    <a:pt x="180" y="430"/>
                    <a:pt x="182" y="431"/>
                    <a:pt x="183" y="432"/>
                  </a:cubicBezTo>
                  <a:cubicBezTo>
                    <a:pt x="184" y="432"/>
                    <a:pt x="185" y="433"/>
                    <a:pt x="186" y="433"/>
                  </a:cubicBezTo>
                  <a:cubicBezTo>
                    <a:pt x="188" y="434"/>
                    <a:pt x="190" y="435"/>
                    <a:pt x="192" y="435"/>
                  </a:cubicBezTo>
                  <a:cubicBezTo>
                    <a:pt x="197" y="435"/>
                    <a:pt x="200" y="431"/>
                    <a:pt x="201" y="429"/>
                  </a:cubicBezTo>
                  <a:cubicBezTo>
                    <a:pt x="203" y="427"/>
                    <a:pt x="204" y="425"/>
                    <a:pt x="206" y="423"/>
                  </a:cubicBezTo>
                  <a:cubicBezTo>
                    <a:pt x="207" y="423"/>
                    <a:pt x="207" y="423"/>
                    <a:pt x="208" y="423"/>
                  </a:cubicBezTo>
                  <a:cubicBezTo>
                    <a:pt x="208" y="423"/>
                    <a:pt x="210" y="424"/>
                    <a:pt x="211" y="424"/>
                  </a:cubicBezTo>
                  <a:cubicBezTo>
                    <a:pt x="213" y="425"/>
                    <a:pt x="215" y="426"/>
                    <a:pt x="217" y="426"/>
                  </a:cubicBezTo>
                  <a:cubicBezTo>
                    <a:pt x="219" y="426"/>
                    <a:pt x="220" y="426"/>
                    <a:pt x="221" y="425"/>
                  </a:cubicBezTo>
                  <a:cubicBezTo>
                    <a:pt x="229" y="421"/>
                    <a:pt x="225" y="414"/>
                    <a:pt x="223" y="409"/>
                  </a:cubicBezTo>
                  <a:cubicBezTo>
                    <a:pt x="223" y="407"/>
                    <a:pt x="222" y="406"/>
                    <a:pt x="222" y="405"/>
                  </a:cubicBezTo>
                  <a:cubicBezTo>
                    <a:pt x="222" y="403"/>
                    <a:pt x="222" y="401"/>
                    <a:pt x="222" y="400"/>
                  </a:cubicBezTo>
                  <a:cubicBezTo>
                    <a:pt x="222" y="396"/>
                    <a:pt x="223" y="391"/>
                    <a:pt x="217" y="388"/>
                  </a:cubicBezTo>
                  <a:cubicBezTo>
                    <a:pt x="217" y="386"/>
                    <a:pt x="217" y="383"/>
                    <a:pt x="217" y="382"/>
                  </a:cubicBezTo>
                  <a:cubicBezTo>
                    <a:pt x="217" y="382"/>
                    <a:pt x="217" y="382"/>
                    <a:pt x="218" y="383"/>
                  </a:cubicBezTo>
                  <a:cubicBezTo>
                    <a:pt x="219" y="383"/>
                    <a:pt x="220" y="385"/>
                    <a:pt x="221" y="387"/>
                  </a:cubicBezTo>
                  <a:cubicBezTo>
                    <a:pt x="222" y="389"/>
                    <a:pt x="223" y="391"/>
                    <a:pt x="225" y="393"/>
                  </a:cubicBezTo>
                  <a:cubicBezTo>
                    <a:pt x="231" y="398"/>
                    <a:pt x="233" y="404"/>
                    <a:pt x="236" y="412"/>
                  </a:cubicBezTo>
                  <a:cubicBezTo>
                    <a:pt x="236" y="412"/>
                    <a:pt x="236" y="412"/>
                    <a:pt x="236" y="412"/>
                  </a:cubicBezTo>
                  <a:cubicBezTo>
                    <a:pt x="239" y="422"/>
                    <a:pt x="247" y="429"/>
                    <a:pt x="256" y="430"/>
                  </a:cubicBezTo>
                  <a:cubicBezTo>
                    <a:pt x="258" y="431"/>
                    <a:pt x="259" y="431"/>
                    <a:pt x="260" y="431"/>
                  </a:cubicBezTo>
                  <a:cubicBezTo>
                    <a:pt x="263" y="431"/>
                    <a:pt x="267" y="430"/>
                    <a:pt x="269" y="428"/>
                  </a:cubicBezTo>
                  <a:cubicBezTo>
                    <a:pt x="270" y="428"/>
                    <a:pt x="271" y="427"/>
                    <a:pt x="271" y="427"/>
                  </a:cubicBezTo>
                  <a:cubicBezTo>
                    <a:pt x="272" y="426"/>
                    <a:pt x="272" y="426"/>
                    <a:pt x="273" y="426"/>
                  </a:cubicBezTo>
                  <a:cubicBezTo>
                    <a:pt x="273" y="426"/>
                    <a:pt x="274" y="426"/>
                    <a:pt x="275" y="425"/>
                  </a:cubicBezTo>
                  <a:cubicBezTo>
                    <a:pt x="276" y="425"/>
                    <a:pt x="277" y="425"/>
                    <a:pt x="279" y="424"/>
                  </a:cubicBezTo>
                  <a:cubicBezTo>
                    <a:pt x="280" y="423"/>
                    <a:pt x="282" y="422"/>
                    <a:pt x="283" y="421"/>
                  </a:cubicBezTo>
                  <a:cubicBezTo>
                    <a:pt x="284" y="421"/>
                    <a:pt x="285" y="420"/>
                    <a:pt x="286" y="419"/>
                  </a:cubicBezTo>
                  <a:cubicBezTo>
                    <a:pt x="288" y="418"/>
                    <a:pt x="290" y="416"/>
                    <a:pt x="291" y="415"/>
                  </a:cubicBezTo>
                  <a:cubicBezTo>
                    <a:pt x="293" y="413"/>
                    <a:pt x="295" y="411"/>
                    <a:pt x="296" y="411"/>
                  </a:cubicBezTo>
                  <a:cubicBezTo>
                    <a:pt x="299" y="410"/>
                    <a:pt x="301" y="410"/>
                    <a:pt x="304" y="410"/>
                  </a:cubicBezTo>
                  <a:cubicBezTo>
                    <a:pt x="307" y="410"/>
                    <a:pt x="310" y="411"/>
                    <a:pt x="313" y="412"/>
                  </a:cubicBezTo>
                  <a:cubicBezTo>
                    <a:pt x="313" y="412"/>
                    <a:pt x="313" y="412"/>
                    <a:pt x="313" y="412"/>
                  </a:cubicBezTo>
                  <a:cubicBezTo>
                    <a:pt x="313" y="412"/>
                    <a:pt x="313" y="412"/>
                    <a:pt x="312" y="412"/>
                  </a:cubicBezTo>
                  <a:cubicBezTo>
                    <a:pt x="312" y="412"/>
                    <a:pt x="312" y="412"/>
                    <a:pt x="312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0" y="412"/>
                    <a:pt x="310" y="412"/>
                    <a:pt x="310" y="412"/>
                  </a:cubicBezTo>
                  <a:cubicBezTo>
                    <a:pt x="311" y="415"/>
                    <a:pt x="311" y="415"/>
                    <a:pt x="311" y="415"/>
                  </a:cubicBezTo>
                  <a:cubicBezTo>
                    <a:pt x="311" y="415"/>
                    <a:pt x="311" y="415"/>
                    <a:pt x="311" y="415"/>
                  </a:cubicBezTo>
                  <a:close/>
                  <a:moveTo>
                    <a:pt x="320" y="416"/>
                  </a:moveTo>
                  <a:cubicBezTo>
                    <a:pt x="319" y="416"/>
                    <a:pt x="319" y="416"/>
                    <a:pt x="319" y="416"/>
                  </a:cubicBezTo>
                  <a:cubicBezTo>
                    <a:pt x="318" y="416"/>
                    <a:pt x="318" y="415"/>
                    <a:pt x="317" y="415"/>
                  </a:cubicBezTo>
                  <a:cubicBezTo>
                    <a:pt x="316" y="414"/>
                    <a:pt x="314" y="413"/>
                    <a:pt x="313" y="412"/>
                  </a:cubicBezTo>
                  <a:cubicBezTo>
                    <a:pt x="315" y="413"/>
                    <a:pt x="318" y="415"/>
                    <a:pt x="320" y="41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7" name="Freeform 64"/>
            <p:cNvSpPr>
              <a:spLocks/>
            </p:cNvSpPr>
            <p:nvPr/>
          </p:nvSpPr>
          <p:spPr bwMode="auto">
            <a:xfrm>
              <a:off x="19082517" y="9382633"/>
              <a:ext cx="266727" cy="113861"/>
            </a:xfrm>
            <a:custGeom>
              <a:avLst/>
              <a:gdLst>
                <a:gd name="T0" fmla="*/ 41 w 49"/>
                <a:gd name="T1" fmla="*/ 4 h 23"/>
                <a:gd name="T2" fmla="*/ 41 w 49"/>
                <a:gd name="T3" fmla="*/ 4 h 23"/>
                <a:gd name="T4" fmla="*/ 36 w 49"/>
                <a:gd name="T5" fmla="*/ 0 h 23"/>
                <a:gd name="T6" fmla="*/ 35 w 49"/>
                <a:gd name="T7" fmla="*/ 0 h 23"/>
                <a:gd name="T8" fmla="*/ 30 w 49"/>
                <a:gd name="T9" fmla="*/ 2 h 23"/>
                <a:gd name="T10" fmla="*/ 30 w 49"/>
                <a:gd name="T11" fmla="*/ 2 h 23"/>
                <a:gd name="T12" fmla="*/ 25 w 49"/>
                <a:gd name="T13" fmla="*/ 0 h 23"/>
                <a:gd name="T14" fmla="*/ 19 w 49"/>
                <a:gd name="T15" fmla="*/ 3 h 23"/>
                <a:gd name="T16" fmla="*/ 18 w 49"/>
                <a:gd name="T17" fmla="*/ 6 h 23"/>
                <a:gd name="T18" fmla="*/ 18 w 49"/>
                <a:gd name="T19" fmla="*/ 7 h 23"/>
                <a:gd name="T20" fmla="*/ 18 w 49"/>
                <a:gd name="T21" fmla="*/ 7 h 23"/>
                <a:gd name="T22" fmla="*/ 17 w 49"/>
                <a:gd name="T23" fmla="*/ 7 h 23"/>
                <a:gd name="T24" fmla="*/ 17 w 49"/>
                <a:gd name="T25" fmla="*/ 7 h 23"/>
                <a:gd name="T26" fmla="*/ 14 w 49"/>
                <a:gd name="T27" fmla="*/ 3 h 23"/>
                <a:gd name="T28" fmla="*/ 9 w 49"/>
                <a:gd name="T29" fmla="*/ 2 h 23"/>
                <a:gd name="T30" fmla="*/ 5 w 49"/>
                <a:gd name="T31" fmla="*/ 3 h 23"/>
                <a:gd name="T32" fmla="*/ 0 w 49"/>
                <a:gd name="T33" fmla="*/ 8 h 23"/>
                <a:gd name="T34" fmla="*/ 2 w 49"/>
                <a:gd name="T35" fmla="*/ 13 h 23"/>
                <a:gd name="T36" fmla="*/ 10 w 49"/>
                <a:gd name="T37" fmla="*/ 15 h 23"/>
                <a:gd name="T38" fmla="*/ 15 w 49"/>
                <a:gd name="T39" fmla="*/ 14 h 23"/>
                <a:gd name="T40" fmla="*/ 15 w 49"/>
                <a:gd name="T41" fmla="*/ 14 h 23"/>
                <a:gd name="T42" fmla="*/ 21 w 49"/>
                <a:gd name="T43" fmla="*/ 18 h 23"/>
                <a:gd name="T44" fmla="*/ 29 w 49"/>
                <a:gd name="T45" fmla="*/ 21 h 23"/>
                <a:gd name="T46" fmla="*/ 36 w 49"/>
                <a:gd name="T47" fmla="*/ 23 h 23"/>
                <a:gd name="T48" fmla="*/ 42 w 49"/>
                <a:gd name="T49" fmla="*/ 21 h 23"/>
                <a:gd name="T50" fmla="*/ 49 w 49"/>
                <a:gd name="T51" fmla="*/ 10 h 23"/>
                <a:gd name="T52" fmla="*/ 41 w 49"/>
                <a:gd name="T53" fmla="*/ 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9" h="23">
                  <a:moveTo>
                    <a:pt x="41" y="4"/>
                  </a:moveTo>
                  <a:cubicBezTo>
                    <a:pt x="41" y="4"/>
                    <a:pt x="41" y="4"/>
                    <a:pt x="41" y="4"/>
                  </a:cubicBezTo>
                  <a:cubicBezTo>
                    <a:pt x="41" y="2"/>
                    <a:pt x="40" y="0"/>
                    <a:pt x="36" y="0"/>
                  </a:cubicBezTo>
                  <a:cubicBezTo>
                    <a:pt x="36" y="0"/>
                    <a:pt x="35" y="0"/>
                    <a:pt x="35" y="0"/>
                  </a:cubicBezTo>
                  <a:cubicBezTo>
                    <a:pt x="32" y="0"/>
                    <a:pt x="31" y="1"/>
                    <a:pt x="30" y="2"/>
                  </a:cubicBezTo>
                  <a:cubicBezTo>
                    <a:pt x="30" y="2"/>
                    <a:pt x="30" y="2"/>
                    <a:pt x="30" y="2"/>
                  </a:cubicBezTo>
                  <a:cubicBezTo>
                    <a:pt x="28" y="1"/>
                    <a:pt x="27" y="0"/>
                    <a:pt x="25" y="0"/>
                  </a:cubicBezTo>
                  <a:cubicBezTo>
                    <a:pt x="23" y="0"/>
                    <a:pt x="21" y="1"/>
                    <a:pt x="19" y="3"/>
                  </a:cubicBezTo>
                  <a:cubicBezTo>
                    <a:pt x="18" y="4"/>
                    <a:pt x="18" y="5"/>
                    <a:pt x="18" y="6"/>
                  </a:cubicBezTo>
                  <a:cubicBezTo>
                    <a:pt x="18" y="6"/>
                    <a:pt x="18" y="7"/>
                    <a:pt x="18" y="7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8" y="7"/>
                    <a:pt x="17" y="7"/>
                    <a:pt x="17" y="7"/>
                  </a:cubicBezTo>
                  <a:cubicBezTo>
                    <a:pt x="17" y="7"/>
                    <a:pt x="17" y="7"/>
                    <a:pt x="17" y="7"/>
                  </a:cubicBezTo>
                  <a:cubicBezTo>
                    <a:pt x="16" y="6"/>
                    <a:pt x="15" y="4"/>
                    <a:pt x="14" y="3"/>
                  </a:cubicBezTo>
                  <a:cubicBezTo>
                    <a:pt x="12" y="2"/>
                    <a:pt x="11" y="2"/>
                    <a:pt x="9" y="2"/>
                  </a:cubicBezTo>
                  <a:cubicBezTo>
                    <a:pt x="8" y="2"/>
                    <a:pt x="7" y="2"/>
                    <a:pt x="5" y="3"/>
                  </a:cubicBezTo>
                  <a:cubicBezTo>
                    <a:pt x="3" y="3"/>
                    <a:pt x="1" y="5"/>
                    <a:pt x="0" y="8"/>
                  </a:cubicBezTo>
                  <a:cubicBezTo>
                    <a:pt x="0" y="10"/>
                    <a:pt x="1" y="11"/>
                    <a:pt x="2" y="13"/>
                  </a:cubicBezTo>
                  <a:cubicBezTo>
                    <a:pt x="4" y="14"/>
                    <a:pt x="8" y="15"/>
                    <a:pt x="10" y="15"/>
                  </a:cubicBezTo>
                  <a:cubicBezTo>
                    <a:pt x="12" y="15"/>
                    <a:pt x="14" y="14"/>
                    <a:pt x="15" y="14"/>
                  </a:cubicBezTo>
                  <a:cubicBezTo>
                    <a:pt x="15" y="14"/>
                    <a:pt x="15" y="14"/>
                    <a:pt x="15" y="14"/>
                  </a:cubicBezTo>
                  <a:cubicBezTo>
                    <a:pt x="16" y="17"/>
                    <a:pt x="19" y="18"/>
                    <a:pt x="21" y="18"/>
                  </a:cubicBezTo>
                  <a:cubicBezTo>
                    <a:pt x="24" y="19"/>
                    <a:pt x="26" y="20"/>
                    <a:pt x="29" y="21"/>
                  </a:cubicBezTo>
                  <a:cubicBezTo>
                    <a:pt x="32" y="22"/>
                    <a:pt x="34" y="23"/>
                    <a:pt x="36" y="23"/>
                  </a:cubicBezTo>
                  <a:cubicBezTo>
                    <a:pt x="38" y="23"/>
                    <a:pt x="40" y="22"/>
                    <a:pt x="42" y="21"/>
                  </a:cubicBezTo>
                  <a:cubicBezTo>
                    <a:pt x="45" y="19"/>
                    <a:pt x="49" y="15"/>
                    <a:pt x="49" y="10"/>
                  </a:cubicBezTo>
                  <a:cubicBezTo>
                    <a:pt x="49" y="9"/>
                    <a:pt x="48" y="4"/>
                    <a:pt x="41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8" name="Freeform 65"/>
            <p:cNvSpPr>
              <a:spLocks/>
            </p:cNvSpPr>
            <p:nvPr/>
          </p:nvSpPr>
          <p:spPr bwMode="auto">
            <a:xfrm>
              <a:off x="21757998" y="8544543"/>
              <a:ext cx="387781" cy="158658"/>
            </a:xfrm>
            <a:custGeom>
              <a:avLst/>
              <a:gdLst>
                <a:gd name="T0" fmla="*/ 71 w 71"/>
                <a:gd name="T1" fmla="*/ 6 h 32"/>
                <a:gd name="T2" fmla="*/ 70 w 71"/>
                <a:gd name="T3" fmla="*/ 1 h 32"/>
                <a:gd name="T4" fmla="*/ 66 w 71"/>
                <a:gd name="T5" fmla="*/ 0 h 32"/>
                <a:gd name="T6" fmla="*/ 56 w 71"/>
                <a:gd name="T7" fmla="*/ 5 h 32"/>
                <a:gd name="T8" fmla="*/ 46 w 71"/>
                <a:gd name="T9" fmla="*/ 13 h 32"/>
                <a:gd name="T10" fmla="*/ 41 w 71"/>
                <a:gd name="T11" fmla="*/ 15 h 32"/>
                <a:gd name="T12" fmla="*/ 36 w 71"/>
                <a:gd name="T13" fmla="*/ 17 h 32"/>
                <a:gd name="T14" fmla="*/ 34 w 71"/>
                <a:gd name="T15" fmla="*/ 16 h 32"/>
                <a:gd name="T16" fmla="*/ 33 w 71"/>
                <a:gd name="T17" fmla="*/ 16 h 32"/>
                <a:gd name="T18" fmla="*/ 29 w 71"/>
                <a:gd name="T19" fmla="*/ 14 h 32"/>
                <a:gd name="T20" fmla="*/ 24 w 71"/>
                <a:gd name="T21" fmla="*/ 16 h 32"/>
                <a:gd name="T22" fmla="*/ 23 w 71"/>
                <a:gd name="T23" fmla="*/ 18 h 32"/>
                <a:gd name="T24" fmla="*/ 23 w 71"/>
                <a:gd name="T25" fmla="*/ 18 h 32"/>
                <a:gd name="T26" fmla="*/ 19 w 71"/>
                <a:gd name="T27" fmla="*/ 14 h 32"/>
                <a:gd name="T28" fmla="*/ 16 w 71"/>
                <a:gd name="T29" fmla="*/ 12 h 32"/>
                <a:gd name="T30" fmla="*/ 14 w 71"/>
                <a:gd name="T31" fmla="*/ 11 h 32"/>
                <a:gd name="T32" fmla="*/ 15 w 71"/>
                <a:gd name="T33" fmla="*/ 10 h 32"/>
                <a:gd name="T34" fmla="*/ 14 w 71"/>
                <a:gd name="T35" fmla="*/ 5 h 32"/>
                <a:gd name="T36" fmla="*/ 10 w 71"/>
                <a:gd name="T37" fmla="*/ 2 h 32"/>
                <a:gd name="T38" fmla="*/ 5 w 71"/>
                <a:gd name="T39" fmla="*/ 5 h 32"/>
                <a:gd name="T40" fmla="*/ 2 w 71"/>
                <a:gd name="T41" fmla="*/ 12 h 32"/>
                <a:gd name="T42" fmla="*/ 3 w 71"/>
                <a:gd name="T43" fmla="*/ 22 h 32"/>
                <a:gd name="T44" fmla="*/ 8 w 71"/>
                <a:gd name="T45" fmla="*/ 25 h 32"/>
                <a:gd name="T46" fmla="*/ 10 w 71"/>
                <a:gd name="T47" fmla="*/ 25 h 32"/>
                <a:gd name="T48" fmla="*/ 11 w 71"/>
                <a:gd name="T49" fmla="*/ 25 h 32"/>
                <a:gd name="T50" fmla="*/ 11 w 71"/>
                <a:gd name="T51" fmla="*/ 25 h 32"/>
                <a:gd name="T52" fmla="*/ 12 w 71"/>
                <a:gd name="T53" fmla="*/ 26 h 32"/>
                <a:gd name="T54" fmla="*/ 15 w 71"/>
                <a:gd name="T55" fmla="*/ 30 h 32"/>
                <a:gd name="T56" fmla="*/ 18 w 71"/>
                <a:gd name="T57" fmla="*/ 30 h 32"/>
                <a:gd name="T58" fmla="*/ 22 w 71"/>
                <a:gd name="T59" fmla="*/ 28 h 32"/>
                <a:gd name="T60" fmla="*/ 25 w 71"/>
                <a:gd name="T61" fmla="*/ 28 h 32"/>
                <a:gd name="T62" fmla="*/ 27 w 71"/>
                <a:gd name="T63" fmla="*/ 28 h 32"/>
                <a:gd name="T64" fmla="*/ 31 w 71"/>
                <a:gd name="T65" fmla="*/ 29 h 32"/>
                <a:gd name="T66" fmla="*/ 33 w 71"/>
                <a:gd name="T67" fmla="*/ 28 h 32"/>
                <a:gd name="T68" fmla="*/ 34 w 71"/>
                <a:gd name="T69" fmla="*/ 28 h 32"/>
                <a:gd name="T70" fmla="*/ 37 w 71"/>
                <a:gd name="T71" fmla="*/ 28 h 32"/>
                <a:gd name="T72" fmla="*/ 38 w 71"/>
                <a:gd name="T73" fmla="*/ 28 h 32"/>
                <a:gd name="T74" fmla="*/ 40 w 71"/>
                <a:gd name="T75" fmla="*/ 28 h 32"/>
                <a:gd name="T76" fmla="*/ 44 w 71"/>
                <a:gd name="T77" fmla="*/ 28 h 32"/>
                <a:gd name="T78" fmla="*/ 47 w 71"/>
                <a:gd name="T79" fmla="*/ 27 h 32"/>
                <a:gd name="T80" fmla="*/ 51 w 71"/>
                <a:gd name="T81" fmla="*/ 29 h 32"/>
                <a:gd name="T82" fmla="*/ 58 w 71"/>
                <a:gd name="T83" fmla="*/ 32 h 32"/>
                <a:gd name="T84" fmla="*/ 63 w 71"/>
                <a:gd name="T85" fmla="*/ 27 h 32"/>
                <a:gd name="T86" fmla="*/ 66 w 71"/>
                <a:gd name="T87" fmla="*/ 25 h 32"/>
                <a:gd name="T88" fmla="*/ 66 w 71"/>
                <a:gd name="T89" fmla="*/ 19 h 32"/>
                <a:gd name="T90" fmla="*/ 63 w 71"/>
                <a:gd name="T91" fmla="*/ 16 h 32"/>
                <a:gd name="T92" fmla="*/ 71 w 71"/>
                <a:gd name="T93" fmla="*/ 6 h 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1" h="32">
                  <a:moveTo>
                    <a:pt x="71" y="6"/>
                  </a:moveTo>
                  <a:cubicBezTo>
                    <a:pt x="71" y="4"/>
                    <a:pt x="71" y="2"/>
                    <a:pt x="70" y="1"/>
                  </a:cubicBezTo>
                  <a:cubicBezTo>
                    <a:pt x="69" y="0"/>
                    <a:pt x="68" y="0"/>
                    <a:pt x="66" y="0"/>
                  </a:cubicBezTo>
                  <a:cubicBezTo>
                    <a:pt x="62" y="0"/>
                    <a:pt x="56" y="5"/>
                    <a:pt x="56" y="5"/>
                  </a:cubicBezTo>
                  <a:cubicBezTo>
                    <a:pt x="53" y="8"/>
                    <a:pt x="50" y="11"/>
                    <a:pt x="46" y="13"/>
                  </a:cubicBezTo>
                  <a:cubicBezTo>
                    <a:pt x="44" y="13"/>
                    <a:pt x="42" y="14"/>
                    <a:pt x="41" y="15"/>
                  </a:cubicBezTo>
                  <a:cubicBezTo>
                    <a:pt x="39" y="16"/>
                    <a:pt x="37" y="17"/>
                    <a:pt x="36" y="17"/>
                  </a:cubicBezTo>
                  <a:cubicBezTo>
                    <a:pt x="35" y="17"/>
                    <a:pt x="35" y="17"/>
                    <a:pt x="34" y="16"/>
                  </a:cubicBezTo>
                  <a:cubicBezTo>
                    <a:pt x="34" y="16"/>
                    <a:pt x="33" y="16"/>
                    <a:pt x="33" y="16"/>
                  </a:cubicBezTo>
                  <a:cubicBezTo>
                    <a:pt x="32" y="15"/>
                    <a:pt x="30" y="14"/>
                    <a:pt x="29" y="14"/>
                  </a:cubicBezTo>
                  <a:cubicBezTo>
                    <a:pt x="27" y="14"/>
                    <a:pt x="26" y="15"/>
                    <a:pt x="24" y="16"/>
                  </a:cubicBezTo>
                  <a:cubicBezTo>
                    <a:pt x="24" y="17"/>
                    <a:pt x="23" y="17"/>
                    <a:pt x="23" y="18"/>
                  </a:cubicBezTo>
                  <a:cubicBezTo>
                    <a:pt x="23" y="18"/>
                    <a:pt x="23" y="18"/>
                    <a:pt x="23" y="18"/>
                  </a:cubicBezTo>
                  <a:cubicBezTo>
                    <a:pt x="22" y="16"/>
                    <a:pt x="21" y="15"/>
                    <a:pt x="19" y="14"/>
                  </a:cubicBezTo>
                  <a:cubicBezTo>
                    <a:pt x="18" y="13"/>
                    <a:pt x="17" y="13"/>
                    <a:pt x="16" y="12"/>
                  </a:cubicBezTo>
                  <a:cubicBezTo>
                    <a:pt x="16" y="12"/>
                    <a:pt x="15" y="11"/>
                    <a:pt x="14" y="11"/>
                  </a:cubicBezTo>
                  <a:cubicBezTo>
                    <a:pt x="14" y="11"/>
                    <a:pt x="14" y="10"/>
                    <a:pt x="15" y="10"/>
                  </a:cubicBezTo>
                  <a:cubicBezTo>
                    <a:pt x="15" y="9"/>
                    <a:pt x="15" y="7"/>
                    <a:pt x="14" y="5"/>
                  </a:cubicBezTo>
                  <a:cubicBezTo>
                    <a:pt x="14" y="3"/>
                    <a:pt x="12" y="2"/>
                    <a:pt x="10" y="2"/>
                  </a:cubicBezTo>
                  <a:cubicBezTo>
                    <a:pt x="8" y="2"/>
                    <a:pt x="7" y="3"/>
                    <a:pt x="5" y="5"/>
                  </a:cubicBezTo>
                  <a:cubicBezTo>
                    <a:pt x="4" y="7"/>
                    <a:pt x="3" y="9"/>
                    <a:pt x="2" y="12"/>
                  </a:cubicBezTo>
                  <a:cubicBezTo>
                    <a:pt x="2" y="13"/>
                    <a:pt x="0" y="18"/>
                    <a:pt x="3" y="22"/>
                  </a:cubicBezTo>
                  <a:cubicBezTo>
                    <a:pt x="4" y="24"/>
                    <a:pt x="6" y="25"/>
                    <a:pt x="8" y="25"/>
                  </a:cubicBezTo>
                  <a:cubicBezTo>
                    <a:pt x="8" y="25"/>
                    <a:pt x="9" y="25"/>
                    <a:pt x="10" y="25"/>
                  </a:cubicBezTo>
                  <a:cubicBezTo>
                    <a:pt x="10" y="25"/>
                    <a:pt x="10" y="25"/>
                    <a:pt x="11" y="25"/>
                  </a:cubicBezTo>
                  <a:cubicBezTo>
                    <a:pt x="11" y="25"/>
                    <a:pt x="11" y="25"/>
                    <a:pt x="11" y="25"/>
                  </a:cubicBezTo>
                  <a:cubicBezTo>
                    <a:pt x="11" y="25"/>
                    <a:pt x="12" y="25"/>
                    <a:pt x="12" y="26"/>
                  </a:cubicBezTo>
                  <a:cubicBezTo>
                    <a:pt x="12" y="27"/>
                    <a:pt x="13" y="29"/>
                    <a:pt x="15" y="30"/>
                  </a:cubicBezTo>
                  <a:cubicBezTo>
                    <a:pt x="16" y="30"/>
                    <a:pt x="17" y="30"/>
                    <a:pt x="18" y="30"/>
                  </a:cubicBezTo>
                  <a:cubicBezTo>
                    <a:pt x="19" y="30"/>
                    <a:pt x="21" y="29"/>
                    <a:pt x="22" y="28"/>
                  </a:cubicBezTo>
                  <a:cubicBezTo>
                    <a:pt x="23" y="28"/>
                    <a:pt x="24" y="28"/>
                    <a:pt x="25" y="28"/>
                  </a:cubicBezTo>
                  <a:cubicBezTo>
                    <a:pt x="25" y="28"/>
                    <a:pt x="26" y="28"/>
                    <a:pt x="27" y="28"/>
                  </a:cubicBezTo>
                  <a:cubicBezTo>
                    <a:pt x="28" y="28"/>
                    <a:pt x="29" y="29"/>
                    <a:pt x="31" y="29"/>
                  </a:cubicBezTo>
                  <a:cubicBezTo>
                    <a:pt x="32" y="29"/>
                    <a:pt x="32" y="29"/>
                    <a:pt x="33" y="28"/>
                  </a:cubicBezTo>
                  <a:cubicBezTo>
                    <a:pt x="34" y="28"/>
                    <a:pt x="34" y="28"/>
                    <a:pt x="34" y="28"/>
                  </a:cubicBezTo>
                  <a:cubicBezTo>
                    <a:pt x="35" y="28"/>
                    <a:pt x="36" y="28"/>
                    <a:pt x="37" y="28"/>
                  </a:cubicBezTo>
                  <a:cubicBezTo>
                    <a:pt x="37" y="28"/>
                    <a:pt x="38" y="28"/>
                    <a:pt x="38" y="28"/>
                  </a:cubicBezTo>
                  <a:cubicBezTo>
                    <a:pt x="39" y="28"/>
                    <a:pt x="40" y="28"/>
                    <a:pt x="40" y="28"/>
                  </a:cubicBezTo>
                  <a:cubicBezTo>
                    <a:pt x="42" y="28"/>
                    <a:pt x="43" y="28"/>
                    <a:pt x="44" y="28"/>
                  </a:cubicBezTo>
                  <a:cubicBezTo>
                    <a:pt x="45" y="28"/>
                    <a:pt x="46" y="27"/>
                    <a:pt x="47" y="27"/>
                  </a:cubicBezTo>
                  <a:cubicBezTo>
                    <a:pt x="48" y="27"/>
                    <a:pt x="50" y="28"/>
                    <a:pt x="51" y="29"/>
                  </a:cubicBezTo>
                  <a:cubicBezTo>
                    <a:pt x="53" y="30"/>
                    <a:pt x="56" y="32"/>
                    <a:pt x="58" y="32"/>
                  </a:cubicBezTo>
                  <a:cubicBezTo>
                    <a:pt x="59" y="32"/>
                    <a:pt x="62" y="31"/>
                    <a:pt x="63" y="27"/>
                  </a:cubicBezTo>
                  <a:cubicBezTo>
                    <a:pt x="64" y="27"/>
                    <a:pt x="65" y="26"/>
                    <a:pt x="66" y="25"/>
                  </a:cubicBezTo>
                  <a:cubicBezTo>
                    <a:pt x="67" y="23"/>
                    <a:pt x="67" y="21"/>
                    <a:pt x="66" y="19"/>
                  </a:cubicBezTo>
                  <a:cubicBezTo>
                    <a:pt x="65" y="18"/>
                    <a:pt x="64" y="17"/>
                    <a:pt x="63" y="16"/>
                  </a:cubicBezTo>
                  <a:cubicBezTo>
                    <a:pt x="67" y="13"/>
                    <a:pt x="71" y="9"/>
                    <a:pt x="71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29" name="Freeform 66"/>
            <p:cNvSpPr>
              <a:spLocks/>
            </p:cNvSpPr>
            <p:nvPr/>
          </p:nvSpPr>
          <p:spPr bwMode="auto">
            <a:xfrm>
              <a:off x="17338530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solidFill>
              <a:schemeClr val="accent2"/>
            </a:solidFill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0" name="Freeform 67"/>
            <p:cNvSpPr>
              <a:spLocks/>
            </p:cNvSpPr>
            <p:nvPr/>
          </p:nvSpPr>
          <p:spPr bwMode="auto">
            <a:xfrm>
              <a:off x="19203570" y="6084404"/>
              <a:ext cx="3061210" cy="3318761"/>
            </a:xfrm>
            <a:custGeom>
              <a:avLst/>
              <a:gdLst>
                <a:gd name="T0" fmla="*/ 399 w 562"/>
                <a:gd name="T1" fmla="*/ 295 h 669"/>
                <a:gd name="T2" fmla="*/ 394 w 562"/>
                <a:gd name="T3" fmla="*/ 338 h 669"/>
                <a:gd name="T4" fmla="*/ 350 w 562"/>
                <a:gd name="T5" fmla="*/ 333 h 669"/>
                <a:gd name="T6" fmla="*/ 329 w 562"/>
                <a:gd name="T7" fmla="*/ 314 h 669"/>
                <a:gd name="T8" fmla="*/ 298 w 562"/>
                <a:gd name="T9" fmla="*/ 289 h 669"/>
                <a:gd name="T10" fmla="*/ 293 w 562"/>
                <a:gd name="T11" fmla="*/ 248 h 669"/>
                <a:gd name="T12" fmla="*/ 298 w 562"/>
                <a:gd name="T13" fmla="*/ 228 h 669"/>
                <a:gd name="T14" fmla="*/ 367 w 562"/>
                <a:gd name="T15" fmla="*/ 209 h 669"/>
                <a:gd name="T16" fmla="*/ 329 w 562"/>
                <a:gd name="T17" fmla="*/ 167 h 669"/>
                <a:gd name="T18" fmla="*/ 295 w 562"/>
                <a:gd name="T19" fmla="*/ 75 h 669"/>
                <a:gd name="T20" fmla="*/ 276 w 562"/>
                <a:gd name="T21" fmla="*/ 60 h 669"/>
                <a:gd name="T22" fmla="*/ 257 w 562"/>
                <a:gd name="T23" fmla="*/ 33 h 669"/>
                <a:gd name="T24" fmla="*/ 259 w 562"/>
                <a:gd name="T25" fmla="*/ 65 h 669"/>
                <a:gd name="T26" fmla="*/ 257 w 562"/>
                <a:gd name="T27" fmla="*/ 90 h 669"/>
                <a:gd name="T28" fmla="*/ 247 w 562"/>
                <a:gd name="T29" fmla="*/ 109 h 669"/>
                <a:gd name="T30" fmla="*/ 227 w 562"/>
                <a:gd name="T31" fmla="*/ 113 h 669"/>
                <a:gd name="T32" fmla="*/ 200 w 562"/>
                <a:gd name="T33" fmla="*/ 106 h 669"/>
                <a:gd name="T34" fmla="*/ 186 w 562"/>
                <a:gd name="T35" fmla="*/ 87 h 669"/>
                <a:gd name="T36" fmla="*/ 173 w 562"/>
                <a:gd name="T37" fmla="*/ 53 h 669"/>
                <a:gd name="T38" fmla="*/ 154 w 562"/>
                <a:gd name="T39" fmla="*/ 32 h 669"/>
                <a:gd name="T40" fmla="*/ 135 w 562"/>
                <a:gd name="T41" fmla="*/ 35 h 669"/>
                <a:gd name="T42" fmla="*/ 108 w 562"/>
                <a:gd name="T43" fmla="*/ 14 h 669"/>
                <a:gd name="T44" fmla="*/ 76 w 562"/>
                <a:gd name="T45" fmla="*/ 1 h 669"/>
                <a:gd name="T46" fmla="*/ 58 w 562"/>
                <a:gd name="T47" fmla="*/ 15 h 669"/>
                <a:gd name="T48" fmla="*/ 39 w 562"/>
                <a:gd name="T49" fmla="*/ 13 h 669"/>
                <a:gd name="T50" fmla="*/ 11 w 562"/>
                <a:gd name="T51" fmla="*/ 49 h 669"/>
                <a:gd name="T52" fmla="*/ 12 w 562"/>
                <a:gd name="T53" fmla="*/ 79 h 669"/>
                <a:gd name="T54" fmla="*/ 26 w 562"/>
                <a:gd name="T55" fmla="*/ 102 h 669"/>
                <a:gd name="T56" fmla="*/ 30 w 562"/>
                <a:gd name="T57" fmla="*/ 119 h 669"/>
                <a:gd name="T58" fmla="*/ 48 w 562"/>
                <a:gd name="T59" fmla="*/ 184 h 669"/>
                <a:gd name="T60" fmla="*/ 73 w 562"/>
                <a:gd name="T61" fmla="*/ 231 h 669"/>
                <a:gd name="T62" fmla="*/ 86 w 562"/>
                <a:gd name="T63" fmla="*/ 250 h 669"/>
                <a:gd name="T64" fmla="*/ 61 w 562"/>
                <a:gd name="T65" fmla="*/ 283 h 669"/>
                <a:gd name="T66" fmla="*/ 25 w 562"/>
                <a:gd name="T67" fmla="*/ 329 h 669"/>
                <a:gd name="T68" fmla="*/ 40 w 562"/>
                <a:gd name="T69" fmla="*/ 347 h 669"/>
                <a:gd name="T70" fmla="*/ 59 w 562"/>
                <a:gd name="T71" fmla="*/ 403 h 669"/>
                <a:gd name="T72" fmla="*/ 46 w 562"/>
                <a:gd name="T73" fmla="*/ 432 h 669"/>
                <a:gd name="T74" fmla="*/ 99 w 562"/>
                <a:gd name="T75" fmla="*/ 639 h 669"/>
                <a:gd name="T76" fmla="*/ 183 w 562"/>
                <a:gd name="T77" fmla="*/ 658 h 669"/>
                <a:gd name="T78" fmla="*/ 226 w 562"/>
                <a:gd name="T79" fmla="*/ 661 h 669"/>
                <a:gd name="T80" fmla="*/ 286 w 562"/>
                <a:gd name="T81" fmla="*/ 655 h 669"/>
                <a:gd name="T82" fmla="*/ 330 w 562"/>
                <a:gd name="T83" fmla="*/ 613 h 669"/>
                <a:gd name="T84" fmla="*/ 339 w 562"/>
                <a:gd name="T85" fmla="*/ 546 h 669"/>
                <a:gd name="T86" fmla="*/ 359 w 562"/>
                <a:gd name="T87" fmla="*/ 509 h 669"/>
                <a:gd name="T88" fmla="*/ 414 w 562"/>
                <a:gd name="T89" fmla="*/ 484 h 669"/>
                <a:gd name="T90" fmla="*/ 442 w 562"/>
                <a:gd name="T91" fmla="*/ 468 h 669"/>
                <a:gd name="T92" fmla="*/ 446 w 562"/>
                <a:gd name="T93" fmla="*/ 436 h 669"/>
                <a:gd name="T94" fmla="*/ 309 w 562"/>
                <a:gd name="T95" fmla="*/ 562 h 669"/>
                <a:gd name="T96" fmla="*/ 308 w 562"/>
                <a:gd name="T97" fmla="*/ 554 h 669"/>
                <a:gd name="T98" fmla="*/ 318 w 562"/>
                <a:gd name="T99" fmla="*/ 532 h 669"/>
                <a:gd name="T100" fmla="*/ 350 w 562"/>
                <a:gd name="T101" fmla="*/ 457 h 669"/>
                <a:gd name="T102" fmla="*/ 372 w 562"/>
                <a:gd name="T103" fmla="*/ 411 h 669"/>
                <a:gd name="T104" fmla="*/ 412 w 562"/>
                <a:gd name="T105" fmla="*/ 390 h 669"/>
                <a:gd name="T106" fmla="*/ 435 w 562"/>
                <a:gd name="T107" fmla="*/ 383 h 669"/>
                <a:gd name="T108" fmla="*/ 459 w 562"/>
                <a:gd name="T109" fmla="*/ 373 h 669"/>
                <a:gd name="T110" fmla="*/ 477 w 562"/>
                <a:gd name="T111" fmla="*/ 365 h 669"/>
                <a:gd name="T112" fmla="*/ 507 w 562"/>
                <a:gd name="T113" fmla="*/ 351 h 669"/>
                <a:gd name="T114" fmla="*/ 532 w 562"/>
                <a:gd name="T115" fmla="*/ 311 h 669"/>
                <a:gd name="T116" fmla="*/ 547 w 562"/>
                <a:gd name="T117" fmla="*/ 281 h 6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62" h="669">
                  <a:moveTo>
                    <a:pt x="551" y="246"/>
                  </a:moveTo>
                  <a:cubicBezTo>
                    <a:pt x="549" y="248"/>
                    <a:pt x="549" y="248"/>
                    <a:pt x="549" y="248"/>
                  </a:cubicBezTo>
                  <a:cubicBezTo>
                    <a:pt x="538" y="253"/>
                    <a:pt x="526" y="259"/>
                    <a:pt x="515" y="265"/>
                  </a:cubicBezTo>
                  <a:cubicBezTo>
                    <a:pt x="513" y="266"/>
                    <a:pt x="513" y="266"/>
                    <a:pt x="513" y="266"/>
                  </a:cubicBezTo>
                  <a:cubicBezTo>
                    <a:pt x="488" y="279"/>
                    <a:pt x="461" y="292"/>
                    <a:pt x="435" y="306"/>
                  </a:cubicBezTo>
                  <a:cubicBezTo>
                    <a:pt x="430" y="308"/>
                    <a:pt x="425" y="310"/>
                    <a:pt x="421" y="313"/>
                  </a:cubicBezTo>
                  <a:cubicBezTo>
                    <a:pt x="418" y="314"/>
                    <a:pt x="416" y="314"/>
                    <a:pt x="414" y="314"/>
                  </a:cubicBezTo>
                  <a:cubicBezTo>
                    <a:pt x="409" y="314"/>
                    <a:pt x="406" y="312"/>
                    <a:pt x="401" y="308"/>
                  </a:cubicBezTo>
                  <a:cubicBezTo>
                    <a:pt x="397" y="303"/>
                    <a:pt x="398" y="299"/>
                    <a:pt x="399" y="295"/>
                  </a:cubicBezTo>
                  <a:cubicBezTo>
                    <a:pt x="399" y="291"/>
                    <a:pt x="400" y="288"/>
                    <a:pt x="397" y="284"/>
                  </a:cubicBezTo>
                  <a:cubicBezTo>
                    <a:pt x="395" y="281"/>
                    <a:pt x="393" y="280"/>
                    <a:pt x="391" y="280"/>
                  </a:cubicBezTo>
                  <a:cubicBezTo>
                    <a:pt x="390" y="280"/>
                    <a:pt x="390" y="280"/>
                    <a:pt x="389" y="280"/>
                  </a:cubicBezTo>
                  <a:cubicBezTo>
                    <a:pt x="386" y="281"/>
                    <a:pt x="383" y="287"/>
                    <a:pt x="383" y="292"/>
                  </a:cubicBezTo>
                  <a:cubicBezTo>
                    <a:pt x="383" y="297"/>
                    <a:pt x="386" y="300"/>
                    <a:pt x="389" y="303"/>
                  </a:cubicBezTo>
                  <a:cubicBezTo>
                    <a:pt x="391" y="306"/>
                    <a:pt x="392" y="308"/>
                    <a:pt x="394" y="311"/>
                  </a:cubicBezTo>
                  <a:cubicBezTo>
                    <a:pt x="396" y="317"/>
                    <a:pt x="396" y="325"/>
                    <a:pt x="395" y="333"/>
                  </a:cubicBezTo>
                  <a:cubicBezTo>
                    <a:pt x="395" y="334"/>
                    <a:pt x="395" y="336"/>
                    <a:pt x="395" y="337"/>
                  </a:cubicBezTo>
                  <a:cubicBezTo>
                    <a:pt x="395" y="338"/>
                    <a:pt x="395" y="338"/>
                    <a:pt x="394" y="338"/>
                  </a:cubicBezTo>
                  <a:cubicBezTo>
                    <a:pt x="394" y="338"/>
                    <a:pt x="394" y="338"/>
                    <a:pt x="394" y="338"/>
                  </a:cubicBezTo>
                  <a:cubicBezTo>
                    <a:pt x="392" y="338"/>
                    <a:pt x="387" y="335"/>
                    <a:pt x="379" y="329"/>
                  </a:cubicBezTo>
                  <a:cubicBezTo>
                    <a:pt x="378" y="328"/>
                    <a:pt x="378" y="328"/>
                    <a:pt x="378" y="328"/>
                  </a:cubicBezTo>
                  <a:cubicBezTo>
                    <a:pt x="376" y="327"/>
                    <a:pt x="375" y="326"/>
                    <a:pt x="373" y="326"/>
                  </a:cubicBezTo>
                  <a:cubicBezTo>
                    <a:pt x="371" y="326"/>
                    <a:pt x="369" y="327"/>
                    <a:pt x="367" y="329"/>
                  </a:cubicBezTo>
                  <a:cubicBezTo>
                    <a:pt x="365" y="330"/>
                    <a:pt x="365" y="330"/>
                    <a:pt x="365" y="330"/>
                  </a:cubicBezTo>
                  <a:cubicBezTo>
                    <a:pt x="360" y="333"/>
                    <a:pt x="358" y="333"/>
                    <a:pt x="355" y="333"/>
                  </a:cubicBezTo>
                  <a:cubicBezTo>
                    <a:pt x="354" y="333"/>
                    <a:pt x="353" y="333"/>
                    <a:pt x="352" y="333"/>
                  </a:cubicBezTo>
                  <a:cubicBezTo>
                    <a:pt x="350" y="333"/>
                    <a:pt x="350" y="333"/>
                    <a:pt x="350" y="333"/>
                  </a:cubicBezTo>
                  <a:cubicBezTo>
                    <a:pt x="344" y="333"/>
                    <a:pt x="344" y="333"/>
                    <a:pt x="341" y="328"/>
                  </a:cubicBezTo>
                  <a:cubicBezTo>
                    <a:pt x="341" y="327"/>
                    <a:pt x="341" y="327"/>
                    <a:pt x="341" y="327"/>
                  </a:cubicBezTo>
                  <a:cubicBezTo>
                    <a:pt x="340" y="325"/>
                    <a:pt x="339" y="323"/>
                    <a:pt x="339" y="320"/>
                  </a:cubicBezTo>
                  <a:cubicBezTo>
                    <a:pt x="338" y="315"/>
                    <a:pt x="337" y="313"/>
                    <a:pt x="336" y="311"/>
                  </a:cubicBezTo>
                  <a:cubicBezTo>
                    <a:pt x="335" y="311"/>
                    <a:pt x="335" y="310"/>
                    <a:pt x="335" y="310"/>
                  </a:cubicBezTo>
                  <a:cubicBezTo>
                    <a:pt x="332" y="308"/>
                    <a:pt x="332" y="308"/>
                    <a:pt x="332" y="308"/>
                  </a:cubicBezTo>
                  <a:cubicBezTo>
                    <a:pt x="330" y="312"/>
                    <a:pt x="330" y="312"/>
                    <a:pt x="330" y="312"/>
                  </a:cubicBezTo>
                  <a:cubicBezTo>
                    <a:pt x="330" y="312"/>
                    <a:pt x="330" y="313"/>
                    <a:pt x="330" y="313"/>
                  </a:cubicBezTo>
                  <a:cubicBezTo>
                    <a:pt x="329" y="314"/>
                    <a:pt x="329" y="314"/>
                    <a:pt x="329" y="314"/>
                  </a:cubicBezTo>
                  <a:cubicBezTo>
                    <a:pt x="329" y="316"/>
                    <a:pt x="328" y="318"/>
                    <a:pt x="327" y="318"/>
                  </a:cubicBezTo>
                  <a:cubicBezTo>
                    <a:pt x="327" y="318"/>
                    <a:pt x="326" y="318"/>
                    <a:pt x="326" y="318"/>
                  </a:cubicBezTo>
                  <a:cubicBezTo>
                    <a:pt x="325" y="318"/>
                    <a:pt x="325" y="318"/>
                    <a:pt x="324" y="318"/>
                  </a:cubicBezTo>
                  <a:cubicBezTo>
                    <a:pt x="321" y="316"/>
                    <a:pt x="320" y="310"/>
                    <a:pt x="319" y="307"/>
                  </a:cubicBezTo>
                  <a:cubicBezTo>
                    <a:pt x="319" y="307"/>
                    <a:pt x="319" y="307"/>
                    <a:pt x="319" y="307"/>
                  </a:cubicBezTo>
                  <a:cubicBezTo>
                    <a:pt x="319" y="305"/>
                    <a:pt x="318" y="304"/>
                    <a:pt x="318" y="303"/>
                  </a:cubicBezTo>
                  <a:cubicBezTo>
                    <a:pt x="317" y="299"/>
                    <a:pt x="317" y="296"/>
                    <a:pt x="313" y="294"/>
                  </a:cubicBezTo>
                  <a:cubicBezTo>
                    <a:pt x="311" y="293"/>
                    <a:pt x="309" y="293"/>
                    <a:pt x="307" y="292"/>
                  </a:cubicBezTo>
                  <a:cubicBezTo>
                    <a:pt x="304" y="292"/>
                    <a:pt x="301" y="292"/>
                    <a:pt x="298" y="289"/>
                  </a:cubicBezTo>
                  <a:cubicBezTo>
                    <a:pt x="297" y="288"/>
                    <a:pt x="297" y="286"/>
                    <a:pt x="297" y="285"/>
                  </a:cubicBezTo>
                  <a:cubicBezTo>
                    <a:pt x="297" y="283"/>
                    <a:pt x="297" y="282"/>
                    <a:pt x="296" y="281"/>
                  </a:cubicBezTo>
                  <a:cubicBezTo>
                    <a:pt x="295" y="279"/>
                    <a:pt x="294" y="279"/>
                    <a:pt x="292" y="278"/>
                  </a:cubicBezTo>
                  <a:cubicBezTo>
                    <a:pt x="291" y="278"/>
                    <a:pt x="289" y="277"/>
                    <a:pt x="288" y="276"/>
                  </a:cubicBezTo>
                  <a:cubicBezTo>
                    <a:pt x="287" y="274"/>
                    <a:pt x="285" y="266"/>
                    <a:pt x="284" y="258"/>
                  </a:cubicBezTo>
                  <a:cubicBezTo>
                    <a:pt x="284" y="258"/>
                    <a:pt x="284" y="258"/>
                    <a:pt x="284" y="258"/>
                  </a:cubicBezTo>
                  <a:cubicBezTo>
                    <a:pt x="286" y="255"/>
                    <a:pt x="288" y="253"/>
                    <a:pt x="292" y="252"/>
                  </a:cubicBezTo>
                  <a:cubicBezTo>
                    <a:pt x="294" y="251"/>
                    <a:pt x="294" y="251"/>
                    <a:pt x="294" y="251"/>
                  </a:cubicBezTo>
                  <a:cubicBezTo>
                    <a:pt x="293" y="248"/>
                    <a:pt x="293" y="248"/>
                    <a:pt x="293" y="248"/>
                  </a:cubicBezTo>
                  <a:cubicBezTo>
                    <a:pt x="293" y="247"/>
                    <a:pt x="292" y="246"/>
                    <a:pt x="290" y="244"/>
                  </a:cubicBezTo>
                  <a:cubicBezTo>
                    <a:pt x="287" y="242"/>
                    <a:pt x="285" y="240"/>
                    <a:pt x="286" y="237"/>
                  </a:cubicBezTo>
                  <a:cubicBezTo>
                    <a:pt x="286" y="237"/>
                    <a:pt x="287" y="237"/>
                    <a:pt x="287" y="237"/>
                  </a:cubicBezTo>
                  <a:cubicBezTo>
                    <a:pt x="289" y="237"/>
                    <a:pt x="290" y="238"/>
                    <a:pt x="292" y="239"/>
                  </a:cubicBezTo>
                  <a:cubicBezTo>
                    <a:pt x="294" y="240"/>
                    <a:pt x="295" y="240"/>
                    <a:pt x="296" y="240"/>
                  </a:cubicBezTo>
                  <a:cubicBezTo>
                    <a:pt x="297" y="240"/>
                    <a:pt x="297" y="240"/>
                    <a:pt x="297" y="240"/>
                  </a:cubicBezTo>
                  <a:cubicBezTo>
                    <a:pt x="299" y="240"/>
                    <a:pt x="299" y="240"/>
                    <a:pt x="299" y="240"/>
                  </a:cubicBezTo>
                  <a:cubicBezTo>
                    <a:pt x="299" y="238"/>
                    <a:pt x="299" y="238"/>
                    <a:pt x="299" y="238"/>
                  </a:cubicBezTo>
                  <a:cubicBezTo>
                    <a:pt x="300" y="236"/>
                    <a:pt x="299" y="233"/>
                    <a:pt x="298" y="228"/>
                  </a:cubicBezTo>
                  <a:cubicBezTo>
                    <a:pt x="298" y="227"/>
                    <a:pt x="298" y="226"/>
                    <a:pt x="298" y="225"/>
                  </a:cubicBezTo>
                  <a:cubicBezTo>
                    <a:pt x="301" y="226"/>
                    <a:pt x="304" y="227"/>
                    <a:pt x="307" y="228"/>
                  </a:cubicBezTo>
                  <a:cubicBezTo>
                    <a:pt x="312" y="230"/>
                    <a:pt x="316" y="233"/>
                    <a:pt x="322" y="233"/>
                  </a:cubicBezTo>
                  <a:cubicBezTo>
                    <a:pt x="328" y="233"/>
                    <a:pt x="333" y="230"/>
                    <a:pt x="338" y="228"/>
                  </a:cubicBezTo>
                  <a:cubicBezTo>
                    <a:pt x="342" y="227"/>
                    <a:pt x="345" y="225"/>
                    <a:pt x="348" y="225"/>
                  </a:cubicBezTo>
                  <a:cubicBezTo>
                    <a:pt x="350" y="224"/>
                    <a:pt x="352" y="224"/>
                    <a:pt x="354" y="224"/>
                  </a:cubicBezTo>
                  <a:cubicBezTo>
                    <a:pt x="358" y="224"/>
                    <a:pt x="358" y="224"/>
                    <a:pt x="358" y="224"/>
                  </a:cubicBezTo>
                  <a:cubicBezTo>
                    <a:pt x="363" y="224"/>
                    <a:pt x="369" y="224"/>
                    <a:pt x="370" y="216"/>
                  </a:cubicBezTo>
                  <a:cubicBezTo>
                    <a:pt x="370" y="213"/>
                    <a:pt x="368" y="211"/>
                    <a:pt x="367" y="209"/>
                  </a:cubicBezTo>
                  <a:cubicBezTo>
                    <a:pt x="366" y="208"/>
                    <a:pt x="365" y="207"/>
                    <a:pt x="364" y="205"/>
                  </a:cubicBezTo>
                  <a:cubicBezTo>
                    <a:pt x="363" y="202"/>
                    <a:pt x="363" y="200"/>
                    <a:pt x="364" y="198"/>
                  </a:cubicBezTo>
                  <a:cubicBezTo>
                    <a:pt x="364" y="196"/>
                    <a:pt x="364" y="195"/>
                    <a:pt x="364" y="193"/>
                  </a:cubicBezTo>
                  <a:cubicBezTo>
                    <a:pt x="364" y="187"/>
                    <a:pt x="360" y="186"/>
                    <a:pt x="356" y="184"/>
                  </a:cubicBezTo>
                  <a:cubicBezTo>
                    <a:pt x="354" y="183"/>
                    <a:pt x="352" y="182"/>
                    <a:pt x="350" y="181"/>
                  </a:cubicBezTo>
                  <a:cubicBezTo>
                    <a:pt x="349" y="179"/>
                    <a:pt x="348" y="178"/>
                    <a:pt x="347" y="177"/>
                  </a:cubicBezTo>
                  <a:cubicBezTo>
                    <a:pt x="346" y="175"/>
                    <a:pt x="345" y="174"/>
                    <a:pt x="343" y="173"/>
                  </a:cubicBezTo>
                  <a:cubicBezTo>
                    <a:pt x="341" y="172"/>
                    <a:pt x="339" y="172"/>
                    <a:pt x="338" y="172"/>
                  </a:cubicBezTo>
                  <a:cubicBezTo>
                    <a:pt x="335" y="171"/>
                    <a:pt x="332" y="171"/>
                    <a:pt x="329" y="167"/>
                  </a:cubicBezTo>
                  <a:cubicBezTo>
                    <a:pt x="328" y="163"/>
                    <a:pt x="327" y="158"/>
                    <a:pt x="327" y="153"/>
                  </a:cubicBezTo>
                  <a:cubicBezTo>
                    <a:pt x="327" y="149"/>
                    <a:pt x="327" y="146"/>
                    <a:pt x="326" y="144"/>
                  </a:cubicBezTo>
                  <a:cubicBezTo>
                    <a:pt x="325" y="139"/>
                    <a:pt x="325" y="135"/>
                    <a:pt x="325" y="131"/>
                  </a:cubicBezTo>
                  <a:cubicBezTo>
                    <a:pt x="325" y="128"/>
                    <a:pt x="325" y="125"/>
                    <a:pt x="324" y="122"/>
                  </a:cubicBezTo>
                  <a:cubicBezTo>
                    <a:pt x="323" y="115"/>
                    <a:pt x="322" y="114"/>
                    <a:pt x="316" y="113"/>
                  </a:cubicBezTo>
                  <a:cubicBezTo>
                    <a:pt x="314" y="112"/>
                    <a:pt x="312" y="112"/>
                    <a:pt x="309" y="110"/>
                  </a:cubicBezTo>
                  <a:cubicBezTo>
                    <a:pt x="303" y="107"/>
                    <a:pt x="303" y="101"/>
                    <a:pt x="304" y="93"/>
                  </a:cubicBezTo>
                  <a:cubicBezTo>
                    <a:pt x="305" y="85"/>
                    <a:pt x="306" y="78"/>
                    <a:pt x="298" y="76"/>
                  </a:cubicBezTo>
                  <a:cubicBezTo>
                    <a:pt x="297" y="75"/>
                    <a:pt x="296" y="75"/>
                    <a:pt x="295" y="75"/>
                  </a:cubicBezTo>
                  <a:cubicBezTo>
                    <a:pt x="293" y="75"/>
                    <a:pt x="291" y="76"/>
                    <a:pt x="289" y="76"/>
                  </a:cubicBezTo>
                  <a:cubicBezTo>
                    <a:pt x="288" y="76"/>
                    <a:pt x="287" y="77"/>
                    <a:pt x="285" y="77"/>
                  </a:cubicBezTo>
                  <a:cubicBezTo>
                    <a:pt x="284" y="77"/>
                    <a:pt x="282" y="76"/>
                    <a:pt x="280" y="72"/>
                  </a:cubicBezTo>
                  <a:cubicBezTo>
                    <a:pt x="280" y="71"/>
                    <a:pt x="280" y="69"/>
                    <a:pt x="281" y="67"/>
                  </a:cubicBezTo>
                  <a:cubicBezTo>
                    <a:pt x="282" y="65"/>
                    <a:pt x="282" y="64"/>
                    <a:pt x="282" y="63"/>
                  </a:cubicBezTo>
                  <a:cubicBezTo>
                    <a:pt x="281" y="63"/>
                    <a:pt x="281" y="63"/>
                    <a:pt x="281" y="63"/>
                  </a:cubicBezTo>
                  <a:cubicBezTo>
                    <a:pt x="281" y="62"/>
                    <a:pt x="281" y="62"/>
                    <a:pt x="281" y="62"/>
                  </a:cubicBezTo>
                  <a:cubicBezTo>
                    <a:pt x="281" y="61"/>
                    <a:pt x="280" y="60"/>
                    <a:pt x="277" y="60"/>
                  </a:cubicBezTo>
                  <a:cubicBezTo>
                    <a:pt x="277" y="60"/>
                    <a:pt x="276" y="60"/>
                    <a:pt x="276" y="60"/>
                  </a:cubicBezTo>
                  <a:cubicBezTo>
                    <a:pt x="275" y="60"/>
                    <a:pt x="275" y="60"/>
                    <a:pt x="274" y="60"/>
                  </a:cubicBezTo>
                  <a:cubicBezTo>
                    <a:pt x="273" y="60"/>
                    <a:pt x="272" y="60"/>
                    <a:pt x="271" y="59"/>
                  </a:cubicBezTo>
                  <a:cubicBezTo>
                    <a:pt x="269" y="57"/>
                    <a:pt x="268" y="50"/>
                    <a:pt x="267" y="45"/>
                  </a:cubicBezTo>
                  <a:cubicBezTo>
                    <a:pt x="266" y="42"/>
                    <a:pt x="266" y="39"/>
                    <a:pt x="265" y="37"/>
                  </a:cubicBezTo>
                  <a:cubicBezTo>
                    <a:pt x="264" y="34"/>
                    <a:pt x="263" y="31"/>
                    <a:pt x="263" y="28"/>
                  </a:cubicBezTo>
                  <a:cubicBezTo>
                    <a:pt x="262" y="24"/>
                    <a:pt x="262" y="24"/>
                    <a:pt x="262" y="24"/>
                  </a:cubicBezTo>
                  <a:cubicBezTo>
                    <a:pt x="256" y="25"/>
                    <a:pt x="256" y="25"/>
                    <a:pt x="256" y="25"/>
                  </a:cubicBezTo>
                  <a:cubicBezTo>
                    <a:pt x="256" y="25"/>
                    <a:pt x="256" y="25"/>
                    <a:pt x="256" y="26"/>
                  </a:cubicBezTo>
                  <a:cubicBezTo>
                    <a:pt x="255" y="28"/>
                    <a:pt x="256" y="30"/>
                    <a:pt x="257" y="33"/>
                  </a:cubicBezTo>
                  <a:cubicBezTo>
                    <a:pt x="257" y="33"/>
                    <a:pt x="257" y="34"/>
                    <a:pt x="258" y="36"/>
                  </a:cubicBezTo>
                  <a:cubicBezTo>
                    <a:pt x="258" y="36"/>
                    <a:pt x="258" y="37"/>
                    <a:pt x="258" y="38"/>
                  </a:cubicBezTo>
                  <a:cubicBezTo>
                    <a:pt x="258" y="39"/>
                    <a:pt x="259" y="40"/>
                    <a:pt x="259" y="41"/>
                  </a:cubicBezTo>
                  <a:cubicBezTo>
                    <a:pt x="259" y="43"/>
                    <a:pt x="259" y="44"/>
                    <a:pt x="259" y="46"/>
                  </a:cubicBezTo>
                  <a:cubicBezTo>
                    <a:pt x="259" y="47"/>
                    <a:pt x="258" y="47"/>
                    <a:pt x="257" y="48"/>
                  </a:cubicBezTo>
                  <a:cubicBezTo>
                    <a:pt x="257" y="49"/>
                    <a:pt x="256" y="49"/>
                    <a:pt x="256" y="50"/>
                  </a:cubicBezTo>
                  <a:cubicBezTo>
                    <a:pt x="254" y="52"/>
                    <a:pt x="253" y="55"/>
                    <a:pt x="254" y="59"/>
                  </a:cubicBezTo>
                  <a:cubicBezTo>
                    <a:pt x="254" y="62"/>
                    <a:pt x="257" y="63"/>
                    <a:pt x="258" y="65"/>
                  </a:cubicBezTo>
                  <a:cubicBezTo>
                    <a:pt x="259" y="65"/>
                    <a:pt x="259" y="65"/>
                    <a:pt x="259" y="65"/>
                  </a:cubicBezTo>
                  <a:cubicBezTo>
                    <a:pt x="260" y="66"/>
                    <a:pt x="260" y="67"/>
                    <a:pt x="260" y="70"/>
                  </a:cubicBezTo>
                  <a:cubicBezTo>
                    <a:pt x="260" y="71"/>
                    <a:pt x="260" y="72"/>
                    <a:pt x="260" y="73"/>
                  </a:cubicBezTo>
                  <a:cubicBezTo>
                    <a:pt x="260" y="74"/>
                    <a:pt x="260" y="74"/>
                    <a:pt x="260" y="74"/>
                  </a:cubicBezTo>
                  <a:cubicBezTo>
                    <a:pt x="260" y="76"/>
                    <a:pt x="260" y="78"/>
                    <a:pt x="262" y="80"/>
                  </a:cubicBezTo>
                  <a:cubicBezTo>
                    <a:pt x="262" y="80"/>
                    <a:pt x="262" y="80"/>
                    <a:pt x="262" y="80"/>
                  </a:cubicBezTo>
                  <a:cubicBezTo>
                    <a:pt x="262" y="81"/>
                    <a:pt x="262" y="82"/>
                    <a:pt x="261" y="83"/>
                  </a:cubicBezTo>
                  <a:cubicBezTo>
                    <a:pt x="260" y="84"/>
                    <a:pt x="259" y="85"/>
                    <a:pt x="259" y="86"/>
                  </a:cubicBezTo>
                  <a:cubicBezTo>
                    <a:pt x="259" y="86"/>
                    <a:pt x="259" y="87"/>
                    <a:pt x="258" y="87"/>
                  </a:cubicBezTo>
                  <a:cubicBezTo>
                    <a:pt x="258" y="88"/>
                    <a:pt x="257" y="89"/>
                    <a:pt x="257" y="90"/>
                  </a:cubicBezTo>
                  <a:cubicBezTo>
                    <a:pt x="257" y="90"/>
                    <a:pt x="257" y="91"/>
                    <a:pt x="257" y="91"/>
                  </a:cubicBezTo>
                  <a:cubicBezTo>
                    <a:pt x="257" y="91"/>
                    <a:pt x="256" y="91"/>
                    <a:pt x="256" y="91"/>
                  </a:cubicBezTo>
                  <a:cubicBezTo>
                    <a:pt x="256" y="91"/>
                    <a:pt x="255" y="91"/>
                    <a:pt x="255" y="91"/>
                  </a:cubicBezTo>
                  <a:cubicBezTo>
                    <a:pt x="253" y="91"/>
                    <a:pt x="251" y="91"/>
                    <a:pt x="250" y="92"/>
                  </a:cubicBezTo>
                  <a:cubicBezTo>
                    <a:pt x="248" y="95"/>
                    <a:pt x="248" y="100"/>
                    <a:pt x="248" y="103"/>
                  </a:cubicBezTo>
                  <a:cubicBezTo>
                    <a:pt x="248" y="104"/>
                    <a:pt x="248" y="104"/>
                    <a:pt x="248" y="104"/>
                  </a:cubicBezTo>
                  <a:cubicBezTo>
                    <a:pt x="249" y="105"/>
                    <a:pt x="249" y="106"/>
                    <a:pt x="249" y="108"/>
                  </a:cubicBezTo>
                  <a:cubicBezTo>
                    <a:pt x="248" y="108"/>
                    <a:pt x="248" y="108"/>
                    <a:pt x="248" y="108"/>
                  </a:cubicBezTo>
                  <a:cubicBezTo>
                    <a:pt x="248" y="108"/>
                    <a:pt x="248" y="109"/>
                    <a:pt x="247" y="109"/>
                  </a:cubicBezTo>
                  <a:cubicBezTo>
                    <a:pt x="245" y="109"/>
                    <a:pt x="244" y="110"/>
                    <a:pt x="243" y="111"/>
                  </a:cubicBezTo>
                  <a:cubicBezTo>
                    <a:pt x="241" y="113"/>
                    <a:pt x="240" y="115"/>
                    <a:pt x="239" y="117"/>
                  </a:cubicBezTo>
                  <a:cubicBezTo>
                    <a:pt x="239" y="118"/>
                    <a:pt x="239" y="118"/>
                    <a:pt x="239" y="119"/>
                  </a:cubicBezTo>
                  <a:cubicBezTo>
                    <a:pt x="239" y="119"/>
                    <a:pt x="239" y="120"/>
                    <a:pt x="239" y="120"/>
                  </a:cubicBezTo>
                  <a:cubicBezTo>
                    <a:pt x="238" y="120"/>
                    <a:pt x="238" y="120"/>
                    <a:pt x="237" y="120"/>
                  </a:cubicBezTo>
                  <a:cubicBezTo>
                    <a:pt x="237" y="120"/>
                    <a:pt x="237" y="120"/>
                    <a:pt x="236" y="120"/>
                  </a:cubicBezTo>
                  <a:cubicBezTo>
                    <a:pt x="236" y="120"/>
                    <a:pt x="235" y="119"/>
                    <a:pt x="234" y="118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32" y="115"/>
                    <a:pt x="230" y="113"/>
                    <a:pt x="227" y="113"/>
                  </a:cubicBezTo>
                  <a:cubicBezTo>
                    <a:pt x="226" y="112"/>
                    <a:pt x="225" y="112"/>
                    <a:pt x="224" y="112"/>
                  </a:cubicBezTo>
                  <a:cubicBezTo>
                    <a:pt x="223" y="112"/>
                    <a:pt x="223" y="112"/>
                    <a:pt x="223" y="112"/>
                  </a:cubicBezTo>
                  <a:cubicBezTo>
                    <a:pt x="222" y="112"/>
                    <a:pt x="221" y="112"/>
                    <a:pt x="220" y="111"/>
                  </a:cubicBezTo>
                  <a:cubicBezTo>
                    <a:pt x="220" y="111"/>
                    <a:pt x="220" y="110"/>
                    <a:pt x="219" y="110"/>
                  </a:cubicBezTo>
                  <a:cubicBezTo>
                    <a:pt x="219" y="108"/>
                    <a:pt x="218" y="107"/>
                    <a:pt x="216" y="106"/>
                  </a:cubicBezTo>
                  <a:cubicBezTo>
                    <a:pt x="214" y="104"/>
                    <a:pt x="212" y="104"/>
                    <a:pt x="210" y="104"/>
                  </a:cubicBezTo>
                  <a:cubicBezTo>
                    <a:pt x="210" y="104"/>
                    <a:pt x="209" y="104"/>
                    <a:pt x="208" y="104"/>
                  </a:cubicBezTo>
                  <a:cubicBezTo>
                    <a:pt x="208" y="104"/>
                    <a:pt x="207" y="104"/>
                    <a:pt x="206" y="104"/>
                  </a:cubicBezTo>
                  <a:cubicBezTo>
                    <a:pt x="204" y="104"/>
                    <a:pt x="202" y="104"/>
                    <a:pt x="200" y="106"/>
                  </a:cubicBezTo>
                  <a:cubicBezTo>
                    <a:pt x="199" y="106"/>
                    <a:pt x="197" y="107"/>
                    <a:pt x="196" y="108"/>
                  </a:cubicBezTo>
                  <a:cubicBezTo>
                    <a:pt x="197" y="106"/>
                    <a:pt x="197" y="105"/>
                    <a:pt x="197" y="103"/>
                  </a:cubicBezTo>
                  <a:cubicBezTo>
                    <a:pt x="197" y="103"/>
                    <a:pt x="197" y="102"/>
                    <a:pt x="198" y="101"/>
                  </a:cubicBezTo>
                  <a:cubicBezTo>
                    <a:pt x="198" y="101"/>
                    <a:pt x="198" y="101"/>
                    <a:pt x="198" y="101"/>
                  </a:cubicBezTo>
                  <a:cubicBezTo>
                    <a:pt x="198" y="99"/>
                    <a:pt x="199" y="95"/>
                    <a:pt x="196" y="93"/>
                  </a:cubicBezTo>
                  <a:cubicBezTo>
                    <a:pt x="195" y="92"/>
                    <a:pt x="194" y="91"/>
                    <a:pt x="192" y="91"/>
                  </a:cubicBezTo>
                  <a:cubicBezTo>
                    <a:pt x="191" y="91"/>
                    <a:pt x="190" y="92"/>
                    <a:pt x="189" y="92"/>
                  </a:cubicBezTo>
                  <a:cubicBezTo>
                    <a:pt x="188" y="92"/>
                    <a:pt x="187" y="93"/>
                    <a:pt x="187" y="93"/>
                  </a:cubicBezTo>
                  <a:cubicBezTo>
                    <a:pt x="187" y="92"/>
                    <a:pt x="186" y="91"/>
                    <a:pt x="186" y="87"/>
                  </a:cubicBezTo>
                  <a:cubicBezTo>
                    <a:pt x="186" y="81"/>
                    <a:pt x="184" y="79"/>
                    <a:pt x="182" y="75"/>
                  </a:cubicBezTo>
                  <a:cubicBezTo>
                    <a:pt x="181" y="73"/>
                    <a:pt x="181" y="72"/>
                    <a:pt x="181" y="70"/>
                  </a:cubicBezTo>
                  <a:cubicBezTo>
                    <a:pt x="181" y="66"/>
                    <a:pt x="180" y="63"/>
                    <a:pt x="177" y="61"/>
                  </a:cubicBezTo>
                  <a:cubicBezTo>
                    <a:pt x="176" y="59"/>
                    <a:pt x="176" y="59"/>
                    <a:pt x="176" y="59"/>
                  </a:cubicBezTo>
                  <a:cubicBezTo>
                    <a:pt x="175" y="59"/>
                    <a:pt x="175" y="58"/>
                    <a:pt x="174" y="57"/>
                  </a:cubicBezTo>
                  <a:cubicBezTo>
                    <a:pt x="173" y="57"/>
                    <a:pt x="173" y="57"/>
                    <a:pt x="173" y="57"/>
                  </a:cubicBezTo>
                  <a:cubicBezTo>
                    <a:pt x="173" y="56"/>
                    <a:pt x="172" y="56"/>
                    <a:pt x="172" y="56"/>
                  </a:cubicBezTo>
                  <a:cubicBezTo>
                    <a:pt x="172" y="55"/>
                    <a:pt x="172" y="55"/>
                    <a:pt x="172" y="55"/>
                  </a:cubicBezTo>
                  <a:cubicBezTo>
                    <a:pt x="172" y="54"/>
                    <a:pt x="173" y="54"/>
                    <a:pt x="173" y="53"/>
                  </a:cubicBezTo>
                  <a:cubicBezTo>
                    <a:pt x="173" y="53"/>
                    <a:pt x="172" y="52"/>
                    <a:pt x="172" y="51"/>
                  </a:cubicBezTo>
                  <a:cubicBezTo>
                    <a:pt x="172" y="49"/>
                    <a:pt x="172" y="48"/>
                    <a:pt x="173" y="46"/>
                  </a:cubicBezTo>
                  <a:cubicBezTo>
                    <a:pt x="173" y="45"/>
                    <a:pt x="173" y="45"/>
                    <a:pt x="174" y="44"/>
                  </a:cubicBezTo>
                  <a:cubicBezTo>
                    <a:pt x="175" y="41"/>
                    <a:pt x="177" y="35"/>
                    <a:pt x="172" y="33"/>
                  </a:cubicBezTo>
                  <a:cubicBezTo>
                    <a:pt x="170" y="32"/>
                    <a:pt x="169" y="32"/>
                    <a:pt x="168" y="32"/>
                  </a:cubicBezTo>
                  <a:cubicBezTo>
                    <a:pt x="165" y="32"/>
                    <a:pt x="164" y="35"/>
                    <a:pt x="163" y="36"/>
                  </a:cubicBezTo>
                  <a:cubicBezTo>
                    <a:pt x="163" y="37"/>
                    <a:pt x="162" y="38"/>
                    <a:pt x="162" y="38"/>
                  </a:cubicBezTo>
                  <a:cubicBezTo>
                    <a:pt x="162" y="38"/>
                    <a:pt x="161" y="37"/>
                    <a:pt x="160" y="36"/>
                  </a:cubicBezTo>
                  <a:cubicBezTo>
                    <a:pt x="159" y="34"/>
                    <a:pt x="157" y="32"/>
                    <a:pt x="154" y="32"/>
                  </a:cubicBezTo>
                  <a:cubicBezTo>
                    <a:pt x="153" y="32"/>
                    <a:pt x="153" y="32"/>
                    <a:pt x="152" y="32"/>
                  </a:cubicBezTo>
                  <a:cubicBezTo>
                    <a:pt x="150" y="32"/>
                    <a:pt x="149" y="34"/>
                    <a:pt x="148" y="34"/>
                  </a:cubicBezTo>
                  <a:cubicBezTo>
                    <a:pt x="148" y="35"/>
                    <a:pt x="148" y="35"/>
                    <a:pt x="148" y="35"/>
                  </a:cubicBezTo>
                  <a:cubicBezTo>
                    <a:pt x="147" y="35"/>
                    <a:pt x="147" y="35"/>
                    <a:pt x="145" y="35"/>
                  </a:cubicBezTo>
                  <a:cubicBezTo>
                    <a:pt x="145" y="35"/>
                    <a:pt x="144" y="35"/>
                    <a:pt x="144" y="35"/>
                  </a:cubicBezTo>
                  <a:cubicBezTo>
                    <a:pt x="143" y="35"/>
                    <a:pt x="142" y="35"/>
                    <a:pt x="142" y="35"/>
                  </a:cubicBezTo>
                  <a:cubicBezTo>
                    <a:pt x="138" y="35"/>
                    <a:pt x="138" y="35"/>
                    <a:pt x="138" y="35"/>
                  </a:cubicBezTo>
                  <a:cubicBezTo>
                    <a:pt x="137" y="35"/>
                    <a:pt x="137" y="35"/>
                    <a:pt x="136" y="35"/>
                  </a:cubicBezTo>
                  <a:cubicBezTo>
                    <a:pt x="135" y="35"/>
                    <a:pt x="135" y="35"/>
                    <a:pt x="135" y="35"/>
                  </a:cubicBezTo>
                  <a:cubicBezTo>
                    <a:pt x="133" y="35"/>
                    <a:pt x="132" y="35"/>
                    <a:pt x="131" y="34"/>
                  </a:cubicBezTo>
                  <a:cubicBezTo>
                    <a:pt x="129" y="34"/>
                    <a:pt x="126" y="31"/>
                    <a:pt x="126" y="28"/>
                  </a:cubicBezTo>
                  <a:cubicBezTo>
                    <a:pt x="126" y="27"/>
                    <a:pt x="126" y="27"/>
                    <a:pt x="126" y="27"/>
                  </a:cubicBezTo>
                  <a:cubicBezTo>
                    <a:pt x="126" y="25"/>
                    <a:pt x="126" y="23"/>
                    <a:pt x="124" y="21"/>
                  </a:cubicBezTo>
                  <a:cubicBezTo>
                    <a:pt x="122" y="19"/>
                    <a:pt x="119" y="18"/>
                    <a:pt x="116" y="18"/>
                  </a:cubicBezTo>
                  <a:cubicBezTo>
                    <a:pt x="116" y="17"/>
                    <a:pt x="116" y="17"/>
                    <a:pt x="116" y="17"/>
                  </a:cubicBezTo>
                  <a:cubicBezTo>
                    <a:pt x="115" y="17"/>
                    <a:pt x="115" y="17"/>
                    <a:pt x="114" y="17"/>
                  </a:cubicBezTo>
                  <a:cubicBezTo>
                    <a:pt x="114" y="16"/>
                    <a:pt x="114" y="16"/>
                    <a:pt x="114" y="16"/>
                  </a:cubicBezTo>
                  <a:cubicBezTo>
                    <a:pt x="112" y="14"/>
                    <a:pt x="110" y="14"/>
                    <a:pt x="108" y="14"/>
                  </a:cubicBezTo>
                  <a:cubicBezTo>
                    <a:pt x="108" y="14"/>
                    <a:pt x="107" y="14"/>
                    <a:pt x="107" y="14"/>
                  </a:cubicBezTo>
                  <a:cubicBezTo>
                    <a:pt x="107" y="14"/>
                    <a:pt x="106" y="14"/>
                    <a:pt x="106" y="13"/>
                  </a:cubicBezTo>
                  <a:cubicBezTo>
                    <a:pt x="105" y="12"/>
                    <a:pt x="104" y="11"/>
                    <a:pt x="103" y="10"/>
                  </a:cubicBezTo>
                  <a:cubicBezTo>
                    <a:pt x="101" y="9"/>
                    <a:pt x="100" y="9"/>
                    <a:pt x="98" y="8"/>
                  </a:cubicBezTo>
                  <a:cubicBezTo>
                    <a:pt x="98" y="8"/>
                    <a:pt x="97" y="8"/>
                    <a:pt x="96" y="7"/>
                  </a:cubicBezTo>
                  <a:cubicBezTo>
                    <a:pt x="96" y="7"/>
                    <a:pt x="95" y="6"/>
                    <a:pt x="94" y="6"/>
                  </a:cubicBezTo>
                  <a:cubicBezTo>
                    <a:pt x="94" y="5"/>
                    <a:pt x="93" y="5"/>
                    <a:pt x="93" y="5"/>
                  </a:cubicBezTo>
                  <a:cubicBezTo>
                    <a:pt x="88" y="2"/>
                    <a:pt x="85" y="0"/>
                    <a:pt x="81" y="0"/>
                  </a:cubicBezTo>
                  <a:cubicBezTo>
                    <a:pt x="80" y="0"/>
                    <a:pt x="78" y="1"/>
                    <a:pt x="76" y="1"/>
                  </a:cubicBezTo>
                  <a:cubicBezTo>
                    <a:pt x="74" y="3"/>
                    <a:pt x="72" y="4"/>
                    <a:pt x="70" y="6"/>
                  </a:cubicBezTo>
                  <a:cubicBezTo>
                    <a:pt x="69" y="7"/>
                    <a:pt x="68" y="8"/>
                    <a:pt x="67" y="9"/>
                  </a:cubicBezTo>
                  <a:cubicBezTo>
                    <a:pt x="66" y="9"/>
                    <a:pt x="66" y="9"/>
                    <a:pt x="66" y="9"/>
                  </a:cubicBezTo>
                  <a:cubicBezTo>
                    <a:pt x="65" y="10"/>
                    <a:pt x="64" y="10"/>
                    <a:pt x="63" y="12"/>
                  </a:cubicBezTo>
                  <a:cubicBezTo>
                    <a:pt x="63" y="12"/>
                    <a:pt x="62" y="13"/>
                    <a:pt x="62" y="13"/>
                  </a:cubicBezTo>
                  <a:cubicBezTo>
                    <a:pt x="62" y="14"/>
                    <a:pt x="61" y="15"/>
                    <a:pt x="61" y="15"/>
                  </a:cubicBezTo>
                  <a:cubicBezTo>
                    <a:pt x="61" y="15"/>
                    <a:pt x="60" y="15"/>
                    <a:pt x="60" y="15"/>
                  </a:cubicBezTo>
                  <a:cubicBezTo>
                    <a:pt x="59" y="15"/>
                    <a:pt x="59" y="15"/>
                    <a:pt x="58" y="15"/>
                  </a:cubicBezTo>
                  <a:cubicBezTo>
                    <a:pt x="58" y="15"/>
                    <a:pt x="58" y="15"/>
                    <a:pt x="58" y="15"/>
                  </a:cubicBezTo>
                  <a:cubicBezTo>
                    <a:pt x="57" y="15"/>
                    <a:pt x="57" y="15"/>
                    <a:pt x="56" y="16"/>
                  </a:cubicBezTo>
                  <a:cubicBezTo>
                    <a:pt x="56" y="15"/>
                    <a:pt x="56" y="15"/>
                    <a:pt x="56" y="15"/>
                  </a:cubicBezTo>
                  <a:cubicBezTo>
                    <a:pt x="55" y="15"/>
                    <a:pt x="55" y="15"/>
                    <a:pt x="54" y="15"/>
                  </a:cubicBezTo>
                  <a:cubicBezTo>
                    <a:pt x="53" y="14"/>
                    <a:pt x="51" y="14"/>
                    <a:pt x="49" y="14"/>
                  </a:cubicBezTo>
                  <a:cubicBezTo>
                    <a:pt x="49" y="14"/>
                    <a:pt x="49" y="14"/>
                    <a:pt x="49" y="14"/>
                  </a:cubicBezTo>
                  <a:cubicBezTo>
                    <a:pt x="48" y="14"/>
                    <a:pt x="48" y="14"/>
                    <a:pt x="47" y="14"/>
                  </a:cubicBezTo>
                  <a:cubicBezTo>
                    <a:pt x="46" y="14"/>
                    <a:pt x="45" y="14"/>
                    <a:pt x="45" y="14"/>
                  </a:cubicBezTo>
                  <a:cubicBezTo>
                    <a:pt x="44" y="14"/>
                    <a:pt x="43" y="14"/>
                    <a:pt x="42" y="14"/>
                  </a:cubicBezTo>
                  <a:cubicBezTo>
                    <a:pt x="41" y="14"/>
                    <a:pt x="40" y="13"/>
                    <a:pt x="39" y="13"/>
                  </a:cubicBezTo>
                  <a:cubicBezTo>
                    <a:pt x="38" y="12"/>
                    <a:pt x="36" y="12"/>
                    <a:pt x="35" y="11"/>
                  </a:cubicBezTo>
                  <a:cubicBezTo>
                    <a:pt x="31" y="10"/>
                    <a:pt x="27" y="9"/>
                    <a:pt x="22" y="9"/>
                  </a:cubicBezTo>
                  <a:cubicBezTo>
                    <a:pt x="20" y="9"/>
                    <a:pt x="19" y="9"/>
                    <a:pt x="17" y="9"/>
                  </a:cubicBezTo>
                  <a:cubicBezTo>
                    <a:pt x="12" y="10"/>
                    <a:pt x="8" y="12"/>
                    <a:pt x="5" y="16"/>
                  </a:cubicBezTo>
                  <a:cubicBezTo>
                    <a:pt x="3" y="18"/>
                    <a:pt x="2" y="20"/>
                    <a:pt x="2" y="23"/>
                  </a:cubicBezTo>
                  <a:cubicBezTo>
                    <a:pt x="2" y="23"/>
                    <a:pt x="1" y="24"/>
                    <a:pt x="1" y="24"/>
                  </a:cubicBezTo>
                  <a:cubicBezTo>
                    <a:pt x="1" y="26"/>
                    <a:pt x="0" y="28"/>
                    <a:pt x="0" y="30"/>
                  </a:cubicBezTo>
                  <a:cubicBezTo>
                    <a:pt x="1" y="34"/>
                    <a:pt x="3" y="39"/>
                    <a:pt x="4" y="42"/>
                  </a:cubicBezTo>
                  <a:cubicBezTo>
                    <a:pt x="6" y="45"/>
                    <a:pt x="9" y="48"/>
                    <a:pt x="11" y="49"/>
                  </a:cubicBezTo>
                  <a:cubicBezTo>
                    <a:pt x="12" y="49"/>
                    <a:pt x="12" y="49"/>
                    <a:pt x="12" y="49"/>
                  </a:cubicBezTo>
                  <a:cubicBezTo>
                    <a:pt x="14" y="51"/>
                    <a:pt x="15" y="52"/>
                    <a:pt x="15" y="53"/>
                  </a:cubicBezTo>
                  <a:cubicBezTo>
                    <a:pt x="15" y="54"/>
                    <a:pt x="14" y="54"/>
                    <a:pt x="14" y="55"/>
                  </a:cubicBezTo>
                  <a:cubicBezTo>
                    <a:pt x="14" y="56"/>
                    <a:pt x="13" y="57"/>
                    <a:pt x="13" y="58"/>
                  </a:cubicBezTo>
                  <a:cubicBezTo>
                    <a:pt x="13" y="60"/>
                    <a:pt x="14" y="63"/>
                    <a:pt x="15" y="65"/>
                  </a:cubicBezTo>
                  <a:cubicBezTo>
                    <a:pt x="16" y="65"/>
                    <a:pt x="16" y="65"/>
                    <a:pt x="16" y="65"/>
                  </a:cubicBezTo>
                  <a:cubicBezTo>
                    <a:pt x="16" y="66"/>
                    <a:pt x="15" y="66"/>
                    <a:pt x="15" y="67"/>
                  </a:cubicBezTo>
                  <a:cubicBezTo>
                    <a:pt x="15" y="67"/>
                    <a:pt x="14" y="68"/>
                    <a:pt x="14" y="69"/>
                  </a:cubicBezTo>
                  <a:cubicBezTo>
                    <a:pt x="12" y="71"/>
                    <a:pt x="9" y="75"/>
                    <a:pt x="12" y="79"/>
                  </a:cubicBezTo>
                  <a:cubicBezTo>
                    <a:pt x="13" y="81"/>
                    <a:pt x="14" y="83"/>
                    <a:pt x="17" y="84"/>
                  </a:cubicBezTo>
                  <a:cubicBezTo>
                    <a:pt x="18" y="84"/>
                    <a:pt x="18" y="84"/>
                    <a:pt x="19" y="84"/>
                  </a:cubicBezTo>
                  <a:cubicBezTo>
                    <a:pt x="19" y="84"/>
                    <a:pt x="19" y="84"/>
                    <a:pt x="19" y="84"/>
                  </a:cubicBezTo>
                  <a:cubicBezTo>
                    <a:pt x="19" y="85"/>
                    <a:pt x="19" y="85"/>
                    <a:pt x="19" y="85"/>
                  </a:cubicBezTo>
                  <a:cubicBezTo>
                    <a:pt x="19" y="86"/>
                    <a:pt x="19" y="87"/>
                    <a:pt x="20" y="88"/>
                  </a:cubicBezTo>
                  <a:cubicBezTo>
                    <a:pt x="20" y="89"/>
                    <a:pt x="20" y="90"/>
                    <a:pt x="20" y="92"/>
                  </a:cubicBezTo>
                  <a:cubicBezTo>
                    <a:pt x="20" y="93"/>
                    <a:pt x="20" y="95"/>
                    <a:pt x="21" y="97"/>
                  </a:cubicBezTo>
                  <a:cubicBezTo>
                    <a:pt x="22" y="99"/>
                    <a:pt x="23" y="100"/>
                    <a:pt x="25" y="101"/>
                  </a:cubicBezTo>
                  <a:cubicBezTo>
                    <a:pt x="25" y="101"/>
                    <a:pt x="26" y="102"/>
                    <a:pt x="26" y="102"/>
                  </a:cubicBezTo>
                  <a:cubicBezTo>
                    <a:pt x="26" y="102"/>
                    <a:pt x="26" y="103"/>
                    <a:pt x="26" y="104"/>
                  </a:cubicBezTo>
                  <a:cubicBezTo>
                    <a:pt x="26" y="105"/>
                    <a:pt x="26" y="105"/>
                    <a:pt x="26" y="105"/>
                  </a:cubicBezTo>
                  <a:cubicBezTo>
                    <a:pt x="26" y="106"/>
                    <a:pt x="27" y="109"/>
                    <a:pt x="29" y="110"/>
                  </a:cubicBezTo>
                  <a:cubicBezTo>
                    <a:pt x="29" y="110"/>
                    <a:pt x="30" y="111"/>
                    <a:pt x="30" y="111"/>
                  </a:cubicBezTo>
                  <a:cubicBezTo>
                    <a:pt x="30" y="111"/>
                    <a:pt x="31" y="111"/>
                    <a:pt x="31" y="111"/>
                  </a:cubicBezTo>
                  <a:cubicBezTo>
                    <a:pt x="31" y="111"/>
                    <a:pt x="31" y="111"/>
                    <a:pt x="31" y="111"/>
                  </a:cubicBezTo>
                  <a:cubicBezTo>
                    <a:pt x="31" y="112"/>
                    <a:pt x="31" y="113"/>
                    <a:pt x="31" y="114"/>
                  </a:cubicBezTo>
                  <a:cubicBezTo>
                    <a:pt x="31" y="115"/>
                    <a:pt x="31" y="115"/>
                    <a:pt x="31" y="115"/>
                  </a:cubicBezTo>
                  <a:cubicBezTo>
                    <a:pt x="32" y="116"/>
                    <a:pt x="31" y="117"/>
                    <a:pt x="30" y="119"/>
                  </a:cubicBezTo>
                  <a:cubicBezTo>
                    <a:pt x="28" y="122"/>
                    <a:pt x="27" y="125"/>
                    <a:pt x="27" y="128"/>
                  </a:cubicBezTo>
                  <a:cubicBezTo>
                    <a:pt x="27" y="130"/>
                    <a:pt x="27" y="131"/>
                    <a:pt x="26" y="132"/>
                  </a:cubicBezTo>
                  <a:cubicBezTo>
                    <a:pt x="26" y="135"/>
                    <a:pt x="26" y="135"/>
                    <a:pt x="26" y="135"/>
                  </a:cubicBezTo>
                  <a:cubicBezTo>
                    <a:pt x="26" y="136"/>
                    <a:pt x="25" y="138"/>
                    <a:pt x="24" y="139"/>
                  </a:cubicBezTo>
                  <a:cubicBezTo>
                    <a:pt x="24" y="140"/>
                    <a:pt x="24" y="140"/>
                    <a:pt x="24" y="140"/>
                  </a:cubicBezTo>
                  <a:cubicBezTo>
                    <a:pt x="21" y="146"/>
                    <a:pt x="12" y="160"/>
                    <a:pt x="23" y="168"/>
                  </a:cubicBezTo>
                  <a:cubicBezTo>
                    <a:pt x="27" y="171"/>
                    <a:pt x="31" y="173"/>
                    <a:pt x="35" y="176"/>
                  </a:cubicBezTo>
                  <a:cubicBezTo>
                    <a:pt x="38" y="178"/>
                    <a:pt x="42" y="180"/>
                    <a:pt x="45" y="182"/>
                  </a:cubicBezTo>
                  <a:cubicBezTo>
                    <a:pt x="46" y="183"/>
                    <a:pt x="47" y="184"/>
                    <a:pt x="48" y="184"/>
                  </a:cubicBezTo>
                  <a:cubicBezTo>
                    <a:pt x="49" y="185"/>
                    <a:pt x="50" y="185"/>
                    <a:pt x="51" y="186"/>
                  </a:cubicBezTo>
                  <a:cubicBezTo>
                    <a:pt x="53" y="187"/>
                    <a:pt x="54" y="189"/>
                    <a:pt x="55" y="190"/>
                  </a:cubicBezTo>
                  <a:cubicBezTo>
                    <a:pt x="56" y="191"/>
                    <a:pt x="57" y="192"/>
                    <a:pt x="58" y="194"/>
                  </a:cubicBezTo>
                  <a:cubicBezTo>
                    <a:pt x="59" y="195"/>
                    <a:pt x="59" y="195"/>
                    <a:pt x="59" y="195"/>
                  </a:cubicBezTo>
                  <a:cubicBezTo>
                    <a:pt x="62" y="199"/>
                    <a:pt x="64" y="202"/>
                    <a:pt x="65" y="206"/>
                  </a:cubicBezTo>
                  <a:cubicBezTo>
                    <a:pt x="66" y="211"/>
                    <a:pt x="68" y="214"/>
                    <a:pt x="70" y="217"/>
                  </a:cubicBezTo>
                  <a:cubicBezTo>
                    <a:pt x="71" y="219"/>
                    <a:pt x="71" y="219"/>
                    <a:pt x="71" y="219"/>
                  </a:cubicBezTo>
                  <a:cubicBezTo>
                    <a:pt x="72" y="221"/>
                    <a:pt x="72" y="224"/>
                    <a:pt x="73" y="227"/>
                  </a:cubicBezTo>
                  <a:cubicBezTo>
                    <a:pt x="73" y="229"/>
                    <a:pt x="73" y="230"/>
                    <a:pt x="73" y="231"/>
                  </a:cubicBezTo>
                  <a:cubicBezTo>
                    <a:pt x="74" y="233"/>
                    <a:pt x="74" y="235"/>
                    <a:pt x="75" y="237"/>
                  </a:cubicBezTo>
                  <a:cubicBezTo>
                    <a:pt x="75" y="238"/>
                    <a:pt x="76" y="239"/>
                    <a:pt x="76" y="240"/>
                  </a:cubicBezTo>
                  <a:cubicBezTo>
                    <a:pt x="76" y="241"/>
                    <a:pt x="76" y="241"/>
                    <a:pt x="76" y="242"/>
                  </a:cubicBezTo>
                  <a:cubicBezTo>
                    <a:pt x="77" y="243"/>
                    <a:pt x="77" y="248"/>
                    <a:pt x="82" y="248"/>
                  </a:cubicBezTo>
                  <a:cubicBezTo>
                    <a:pt x="82" y="248"/>
                    <a:pt x="83" y="247"/>
                    <a:pt x="84" y="247"/>
                  </a:cubicBezTo>
                  <a:cubicBezTo>
                    <a:pt x="85" y="247"/>
                    <a:pt x="86" y="246"/>
                    <a:pt x="87" y="246"/>
                  </a:cubicBezTo>
                  <a:cubicBezTo>
                    <a:pt x="89" y="246"/>
                    <a:pt x="90" y="248"/>
                    <a:pt x="90" y="248"/>
                  </a:cubicBezTo>
                  <a:cubicBezTo>
                    <a:pt x="90" y="249"/>
                    <a:pt x="90" y="249"/>
                    <a:pt x="90" y="249"/>
                  </a:cubicBezTo>
                  <a:cubicBezTo>
                    <a:pt x="89" y="250"/>
                    <a:pt x="87" y="250"/>
                    <a:pt x="86" y="250"/>
                  </a:cubicBezTo>
                  <a:cubicBezTo>
                    <a:pt x="84" y="250"/>
                    <a:pt x="83" y="250"/>
                    <a:pt x="82" y="250"/>
                  </a:cubicBezTo>
                  <a:cubicBezTo>
                    <a:pt x="76" y="251"/>
                    <a:pt x="74" y="256"/>
                    <a:pt x="73" y="260"/>
                  </a:cubicBezTo>
                  <a:cubicBezTo>
                    <a:pt x="72" y="261"/>
                    <a:pt x="72" y="261"/>
                    <a:pt x="72" y="261"/>
                  </a:cubicBezTo>
                  <a:cubicBezTo>
                    <a:pt x="72" y="262"/>
                    <a:pt x="72" y="262"/>
                    <a:pt x="71" y="263"/>
                  </a:cubicBezTo>
                  <a:cubicBezTo>
                    <a:pt x="71" y="264"/>
                    <a:pt x="70" y="265"/>
                    <a:pt x="70" y="266"/>
                  </a:cubicBezTo>
                  <a:cubicBezTo>
                    <a:pt x="69" y="269"/>
                    <a:pt x="68" y="271"/>
                    <a:pt x="67" y="273"/>
                  </a:cubicBezTo>
                  <a:cubicBezTo>
                    <a:pt x="66" y="274"/>
                    <a:pt x="66" y="274"/>
                    <a:pt x="66" y="274"/>
                  </a:cubicBezTo>
                  <a:cubicBezTo>
                    <a:pt x="66" y="276"/>
                    <a:pt x="65" y="278"/>
                    <a:pt x="63" y="280"/>
                  </a:cubicBezTo>
                  <a:cubicBezTo>
                    <a:pt x="63" y="282"/>
                    <a:pt x="62" y="282"/>
                    <a:pt x="61" y="283"/>
                  </a:cubicBezTo>
                  <a:cubicBezTo>
                    <a:pt x="61" y="284"/>
                    <a:pt x="60" y="284"/>
                    <a:pt x="60" y="285"/>
                  </a:cubicBezTo>
                  <a:cubicBezTo>
                    <a:pt x="59" y="286"/>
                    <a:pt x="58" y="287"/>
                    <a:pt x="57" y="288"/>
                  </a:cubicBezTo>
                  <a:cubicBezTo>
                    <a:pt x="57" y="289"/>
                    <a:pt x="56" y="290"/>
                    <a:pt x="55" y="291"/>
                  </a:cubicBezTo>
                  <a:cubicBezTo>
                    <a:pt x="52" y="294"/>
                    <a:pt x="49" y="298"/>
                    <a:pt x="45" y="301"/>
                  </a:cubicBezTo>
                  <a:cubicBezTo>
                    <a:pt x="44" y="302"/>
                    <a:pt x="43" y="303"/>
                    <a:pt x="42" y="304"/>
                  </a:cubicBezTo>
                  <a:cubicBezTo>
                    <a:pt x="39" y="307"/>
                    <a:pt x="36" y="310"/>
                    <a:pt x="33" y="311"/>
                  </a:cubicBezTo>
                  <a:cubicBezTo>
                    <a:pt x="32" y="312"/>
                    <a:pt x="32" y="312"/>
                    <a:pt x="31" y="312"/>
                  </a:cubicBezTo>
                  <a:cubicBezTo>
                    <a:pt x="27" y="314"/>
                    <a:pt x="21" y="316"/>
                    <a:pt x="21" y="322"/>
                  </a:cubicBezTo>
                  <a:cubicBezTo>
                    <a:pt x="22" y="325"/>
                    <a:pt x="24" y="327"/>
                    <a:pt x="25" y="329"/>
                  </a:cubicBezTo>
                  <a:cubicBezTo>
                    <a:pt x="25" y="329"/>
                    <a:pt x="26" y="329"/>
                    <a:pt x="26" y="330"/>
                  </a:cubicBezTo>
                  <a:cubicBezTo>
                    <a:pt x="27" y="330"/>
                    <a:pt x="27" y="331"/>
                    <a:pt x="28" y="332"/>
                  </a:cubicBezTo>
                  <a:cubicBezTo>
                    <a:pt x="28" y="333"/>
                    <a:pt x="28" y="333"/>
                    <a:pt x="28" y="333"/>
                  </a:cubicBezTo>
                  <a:cubicBezTo>
                    <a:pt x="29" y="335"/>
                    <a:pt x="30" y="336"/>
                    <a:pt x="30" y="337"/>
                  </a:cubicBezTo>
                  <a:cubicBezTo>
                    <a:pt x="31" y="337"/>
                    <a:pt x="31" y="337"/>
                    <a:pt x="31" y="337"/>
                  </a:cubicBezTo>
                  <a:cubicBezTo>
                    <a:pt x="34" y="340"/>
                    <a:pt x="36" y="342"/>
                    <a:pt x="39" y="344"/>
                  </a:cubicBezTo>
                  <a:cubicBezTo>
                    <a:pt x="40" y="345"/>
                    <a:pt x="40" y="345"/>
                    <a:pt x="40" y="345"/>
                  </a:cubicBezTo>
                  <a:cubicBezTo>
                    <a:pt x="40" y="345"/>
                    <a:pt x="40" y="346"/>
                    <a:pt x="40" y="346"/>
                  </a:cubicBezTo>
                  <a:cubicBezTo>
                    <a:pt x="40" y="347"/>
                    <a:pt x="40" y="347"/>
                    <a:pt x="40" y="347"/>
                  </a:cubicBezTo>
                  <a:cubicBezTo>
                    <a:pt x="40" y="348"/>
                    <a:pt x="40" y="348"/>
                    <a:pt x="40" y="349"/>
                  </a:cubicBezTo>
                  <a:cubicBezTo>
                    <a:pt x="39" y="351"/>
                    <a:pt x="38" y="352"/>
                    <a:pt x="38" y="354"/>
                  </a:cubicBezTo>
                  <a:cubicBezTo>
                    <a:pt x="38" y="359"/>
                    <a:pt x="40" y="362"/>
                    <a:pt x="41" y="366"/>
                  </a:cubicBezTo>
                  <a:cubicBezTo>
                    <a:pt x="41" y="367"/>
                    <a:pt x="41" y="367"/>
                    <a:pt x="41" y="367"/>
                  </a:cubicBezTo>
                  <a:cubicBezTo>
                    <a:pt x="42" y="369"/>
                    <a:pt x="44" y="372"/>
                    <a:pt x="45" y="374"/>
                  </a:cubicBezTo>
                  <a:cubicBezTo>
                    <a:pt x="46" y="377"/>
                    <a:pt x="48" y="381"/>
                    <a:pt x="49" y="384"/>
                  </a:cubicBezTo>
                  <a:cubicBezTo>
                    <a:pt x="49" y="385"/>
                    <a:pt x="49" y="386"/>
                    <a:pt x="50" y="387"/>
                  </a:cubicBezTo>
                  <a:cubicBezTo>
                    <a:pt x="51" y="392"/>
                    <a:pt x="52" y="396"/>
                    <a:pt x="56" y="401"/>
                  </a:cubicBezTo>
                  <a:cubicBezTo>
                    <a:pt x="57" y="401"/>
                    <a:pt x="58" y="402"/>
                    <a:pt x="59" y="403"/>
                  </a:cubicBezTo>
                  <a:cubicBezTo>
                    <a:pt x="61" y="405"/>
                    <a:pt x="64" y="408"/>
                    <a:pt x="64" y="410"/>
                  </a:cubicBezTo>
                  <a:cubicBezTo>
                    <a:pt x="64" y="412"/>
                    <a:pt x="63" y="413"/>
                    <a:pt x="61" y="416"/>
                  </a:cubicBezTo>
                  <a:cubicBezTo>
                    <a:pt x="60" y="416"/>
                    <a:pt x="60" y="417"/>
                    <a:pt x="59" y="417"/>
                  </a:cubicBezTo>
                  <a:cubicBezTo>
                    <a:pt x="56" y="421"/>
                    <a:pt x="54" y="428"/>
                    <a:pt x="56" y="433"/>
                  </a:cubicBezTo>
                  <a:cubicBezTo>
                    <a:pt x="56" y="435"/>
                    <a:pt x="58" y="437"/>
                    <a:pt x="59" y="438"/>
                  </a:cubicBezTo>
                  <a:cubicBezTo>
                    <a:pt x="60" y="438"/>
                    <a:pt x="60" y="439"/>
                    <a:pt x="60" y="439"/>
                  </a:cubicBezTo>
                  <a:cubicBezTo>
                    <a:pt x="61" y="440"/>
                    <a:pt x="61" y="442"/>
                    <a:pt x="61" y="443"/>
                  </a:cubicBezTo>
                  <a:cubicBezTo>
                    <a:pt x="58" y="438"/>
                    <a:pt x="54" y="433"/>
                    <a:pt x="50" y="433"/>
                  </a:cubicBezTo>
                  <a:cubicBezTo>
                    <a:pt x="46" y="432"/>
                    <a:pt x="46" y="432"/>
                    <a:pt x="46" y="432"/>
                  </a:cubicBezTo>
                  <a:cubicBezTo>
                    <a:pt x="47" y="436"/>
                    <a:pt x="47" y="436"/>
                    <a:pt x="47" y="436"/>
                  </a:cubicBezTo>
                  <a:cubicBezTo>
                    <a:pt x="52" y="478"/>
                    <a:pt x="59" y="528"/>
                    <a:pt x="66" y="577"/>
                  </a:cubicBezTo>
                  <a:cubicBezTo>
                    <a:pt x="67" y="578"/>
                    <a:pt x="67" y="580"/>
                    <a:pt x="67" y="581"/>
                  </a:cubicBezTo>
                  <a:cubicBezTo>
                    <a:pt x="68" y="585"/>
                    <a:pt x="68" y="589"/>
                    <a:pt x="69" y="593"/>
                  </a:cubicBezTo>
                  <a:cubicBezTo>
                    <a:pt x="69" y="604"/>
                    <a:pt x="73" y="608"/>
                    <a:pt x="78" y="616"/>
                  </a:cubicBezTo>
                  <a:cubicBezTo>
                    <a:pt x="81" y="619"/>
                    <a:pt x="81" y="619"/>
                    <a:pt x="81" y="619"/>
                  </a:cubicBezTo>
                  <a:cubicBezTo>
                    <a:pt x="83" y="622"/>
                    <a:pt x="85" y="624"/>
                    <a:pt x="88" y="626"/>
                  </a:cubicBezTo>
                  <a:cubicBezTo>
                    <a:pt x="90" y="628"/>
                    <a:pt x="92" y="630"/>
                    <a:pt x="94" y="633"/>
                  </a:cubicBezTo>
                  <a:cubicBezTo>
                    <a:pt x="96" y="635"/>
                    <a:pt x="97" y="637"/>
                    <a:pt x="99" y="639"/>
                  </a:cubicBezTo>
                  <a:cubicBezTo>
                    <a:pt x="105" y="647"/>
                    <a:pt x="109" y="653"/>
                    <a:pt x="120" y="653"/>
                  </a:cubicBezTo>
                  <a:cubicBezTo>
                    <a:pt x="122" y="653"/>
                    <a:pt x="124" y="653"/>
                    <a:pt x="126" y="652"/>
                  </a:cubicBezTo>
                  <a:cubicBezTo>
                    <a:pt x="128" y="652"/>
                    <a:pt x="131" y="651"/>
                    <a:pt x="134" y="651"/>
                  </a:cubicBezTo>
                  <a:cubicBezTo>
                    <a:pt x="138" y="650"/>
                    <a:pt x="145" y="648"/>
                    <a:pt x="149" y="648"/>
                  </a:cubicBezTo>
                  <a:cubicBezTo>
                    <a:pt x="150" y="648"/>
                    <a:pt x="150" y="648"/>
                    <a:pt x="150" y="648"/>
                  </a:cubicBezTo>
                  <a:cubicBezTo>
                    <a:pt x="154" y="648"/>
                    <a:pt x="158" y="651"/>
                    <a:pt x="162" y="654"/>
                  </a:cubicBezTo>
                  <a:cubicBezTo>
                    <a:pt x="164" y="656"/>
                    <a:pt x="166" y="658"/>
                    <a:pt x="169" y="659"/>
                  </a:cubicBezTo>
                  <a:cubicBezTo>
                    <a:pt x="172" y="660"/>
                    <a:pt x="174" y="661"/>
                    <a:pt x="176" y="661"/>
                  </a:cubicBezTo>
                  <a:cubicBezTo>
                    <a:pt x="179" y="661"/>
                    <a:pt x="181" y="660"/>
                    <a:pt x="183" y="658"/>
                  </a:cubicBezTo>
                  <a:cubicBezTo>
                    <a:pt x="184" y="658"/>
                    <a:pt x="184" y="658"/>
                    <a:pt x="184" y="658"/>
                  </a:cubicBezTo>
                  <a:cubicBezTo>
                    <a:pt x="185" y="657"/>
                    <a:pt x="186" y="657"/>
                    <a:pt x="187" y="656"/>
                  </a:cubicBezTo>
                  <a:cubicBezTo>
                    <a:pt x="191" y="654"/>
                    <a:pt x="195" y="653"/>
                    <a:pt x="200" y="652"/>
                  </a:cubicBezTo>
                  <a:cubicBezTo>
                    <a:pt x="200" y="652"/>
                    <a:pt x="200" y="652"/>
                    <a:pt x="200" y="652"/>
                  </a:cubicBezTo>
                  <a:cubicBezTo>
                    <a:pt x="203" y="651"/>
                    <a:pt x="205" y="650"/>
                    <a:pt x="208" y="649"/>
                  </a:cubicBezTo>
                  <a:cubicBezTo>
                    <a:pt x="211" y="648"/>
                    <a:pt x="214" y="647"/>
                    <a:pt x="217" y="647"/>
                  </a:cubicBezTo>
                  <a:cubicBezTo>
                    <a:pt x="218" y="647"/>
                    <a:pt x="218" y="647"/>
                    <a:pt x="219" y="648"/>
                  </a:cubicBezTo>
                  <a:cubicBezTo>
                    <a:pt x="222" y="649"/>
                    <a:pt x="223" y="652"/>
                    <a:pt x="224" y="657"/>
                  </a:cubicBezTo>
                  <a:cubicBezTo>
                    <a:pt x="226" y="661"/>
                    <a:pt x="226" y="661"/>
                    <a:pt x="226" y="661"/>
                  </a:cubicBezTo>
                  <a:cubicBezTo>
                    <a:pt x="226" y="663"/>
                    <a:pt x="227" y="664"/>
                    <a:pt x="227" y="666"/>
                  </a:cubicBezTo>
                  <a:cubicBezTo>
                    <a:pt x="228" y="669"/>
                    <a:pt x="228" y="669"/>
                    <a:pt x="228" y="669"/>
                  </a:cubicBezTo>
                  <a:cubicBezTo>
                    <a:pt x="231" y="668"/>
                    <a:pt x="231" y="668"/>
                    <a:pt x="231" y="668"/>
                  </a:cubicBezTo>
                  <a:cubicBezTo>
                    <a:pt x="234" y="668"/>
                    <a:pt x="238" y="667"/>
                    <a:pt x="241" y="667"/>
                  </a:cubicBezTo>
                  <a:cubicBezTo>
                    <a:pt x="246" y="666"/>
                    <a:pt x="252" y="665"/>
                    <a:pt x="257" y="664"/>
                  </a:cubicBezTo>
                  <a:cubicBezTo>
                    <a:pt x="260" y="663"/>
                    <a:pt x="262" y="662"/>
                    <a:pt x="264" y="661"/>
                  </a:cubicBezTo>
                  <a:cubicBezTo>
                    <a:pt x="267" y="660"/>
                    <a:pt x="269" y="659"/>
                    <a:pt x="271" y="658"/>
                  </a:cubicBezTo>
                  <a:cubicBezTo>
                    <a:pt x="272" y="658"/>
                    <a:pt x="274" y="657"/>
                    <a:pt x="275" y="657"/>
                  </a:cubicBezTo>
                  <a:cubicBezTo>
                    <a:pt x="279" y="656"/>
                    <a:pt x="282" y="655"/>
                    <a:pt x="286" y="655"/>
                  </a:cubicBezTo>
                  <a:cubicBezTo>
                    <a:pt x="291" y="655"/>
                    <a:pt x="296" y="653"/>
                    <a:pt x="301" y="651"/>
                  </a:cubicBezTo>
                  <a:cubicBezTo>
                    <a:pt x="302" y="650"/>
                    <a:pt x="302" y="650"/>
                    <a:pt x="302" y="650"/>
                  </a:cubicBezTo>
                  <a:cubicBezTo>
                    <a:pt x="306" y="648"/>
                    <a:pt x="310" y="646"/>
                    <a:pt x="312" y="640"/>
                  </a:cubicBezTo>
                  <a:cubicBezTo>
                    <a:pt x="312" y="640"/>
                    <a:pt x="312" y="639"/>
                    <a:pt x="313" y="638"/>
                  </a:cubicBezTo>
                  <a:cubicBezTo>
                    <a:pt x="313" y="637"/>
                    <a:pt x="313" y="636"/>
                    <a:pt x="314" y="635"/>
                  </a:cubicBezTo>
                  <a:cubicBezTo>
                    <a:pt x="316" y="633"/>
                    <a:pt x="317" y="632"/>
                    <a:pt x="319" y="631"/>
                  </a:cubicBezTo>
                  <a:cubicBezTo>
                    <a:pt x="322" y="631"/>
                    <a:pt x="325" y="629"/>
                    <a:pt x="327" y="626"/>
                  </a:cubicBezTo>
                  <a:cubicBezTo>
                    <a:pt x="328" y="623"/>
                    <a:pt x="328" y="621"/>
                    <a:pt x="329" y="619"/>
                  </a:cubicBezTo>
                  <a:cubicBezTo>
                    <a:pt x="329" y="617"/>
                    <a:pt x="329" y="615"/>
                    <a:pt x="330" y="613"/>
                  </a:cubicBezTo>
                  <a:cubicBezTo>
                    <a:pt x="332" y="609"/>
                    <a:pt x="333" y="605"/>
                    <a:pt x="333" y="599"/>
                  </a:cubicBezTo>
                  <a:cubicBezTo>
                    <a:pt x="333" y="596"/>
                    <a:pt x="333" y="593"/>
                    <a:pt x="332" y="591"/>
                  </a:cubicBezTo>
                  <a:cubicBezTo>
                    <a:pt x="332" y="589"/>
                    <a:pt x="332" y="587"/>
                    <a:pt x="331" y="585"/>
                  </a:cubicBezTo>
                  <a:cubicBezTo>
                    <a:pt x="331" y="582"/>
                    <a:pt x="332" y="579"/>
                    <a:pt x="333" y="575"/>
                  </a:cubicBezTo>
                  <a:cubicBezTo>
                    <a:pt x="334" y="574"/>
                    <a:pt x="334" y="571"/>
                    <a:pt x="335" y="569"/>
                  </a:cubicBezTo>
                  <a:cubicBezTo>
                    <a:pt x="335" y="567"/>
                    <a:pt x="335" y="565"/>
                    <a:pt x="335" y="562"/>
                  </a:cubicBezTo>
                  <a:cubicBezTo>
                    <a:pt x="334" y="560"/>
                    <a:pt x="334" y="558"/>
                    <a:pt x="335" y="556"/>
                  </a:cubicBezTo>
                  <a:cubicBezTo>
                    <a:pt x="335" y="554"/>
                    <a:pt x="336" y="553"/>
                    <a:pt x="337" y="552"/>
                  </a:cubicBezTo>
                  <a:cubicBezTo>
                    <a:pt x="338" y="550"/>
                    <a:pt x="338" y="548"/>
                    <a:pt x="339" y="546"/>
                  </a:cubicBezTo>
                  <a:cubicBezTo>
                    <a:pt x="339" y="545"/>
                    <a:pt x="340" y="544"/>
                    <a:pt x="340" y="543"/>
                  </a:cubicBezTo>
                  <a:cubicBezTo>
                    <a:pt x="340" y="542"/>
                    <a:pt x="341" y="537"/>
                    <a:pt x="342" y="537"/>
                  </a:cubicBezTo>
                  <a:cubicBezTo>
                    <a:pt x="343" y="537"/>
                    <a:pt x="344" y="538"/>
                    <a:pt x="346" y="538"/>
                  </a:cubicBezTo>
                  <a:cubicBezTo>
                    <a:pt x="348" y="540"/>
                    <a:pt x="348" y="540"/>
                    <a:pt x="348" y="540"/>
                  </a:cubicBezTo>
                  <a:cubicBezTo>
                    <a:pt x="350" y="538"/>
                    <a:pt x="350" y="538"/>
                    <a:pt x="350" y="538"/>
                  </a:cubicBezTo>
                  <a:cubicBezTo>
                    <a:pt x="351" y="536"/>
                    <a:pt x="352" y="535"/>
                    <a:pt x="354" y="534"/>
                  </a:cubicBezTo>
                  <a:cubicBezTo>
                    <a:pt x="355" y="532"/>
                    <a:pt x="357" y="530"/>
                    <a:pt x="358" y="528"/>
                  </a:cubicBezTo>
                  <a:cubicBezTo>
                    <a:pt x="361" y="524"/>
                    <a:pt x="360" y="520"/>
                    <a:pt x="359" y="517"/>
                  </a:cubicBezTo>
                  <a:cubicBezTo>
                    <a:pt x="358" y="514"/>
                    <a:pt x="357" y="511"/>
                    <a:pt x="359" y="509"/>
                  </a:cubicBezTo>
                  <a:cubicBezTo>
                    <a:pt x="361" y="506"/>
                    <a:pt x="376" y="499"/>
                    <a:pt x="379" y="499"/>
                  </a:cubicBezTo>
                  <a:cubicBezTo>
                    <a:pt x="380" y="499"/>
                    <a:pt x="380" y="499"/>
                    <a:pt x="381" y="499"/>
                  </a:cubicBezTo>
                  <a:cubicBezTo>
                    <a:pt x="382" y="499"/>
                    <a:pt x="383" y="499"/>
                    <a:pt x="384" y="500"/>
                  </a:cubicBezTo>
                  <a:cubicBezTo>
                    <a:pt x="384" y="500"/>
                    <a:pt x="385" y="500"/>
                    <a:pt x="386" y="500"/>
                  </a:cubicBezTo>
                  <a:cubicBezTo>
                    <a:pt x="387" y="500"/>
                    <a:pt x="388" y="500"/>
                    <a:pt x="389" y="499"/>
                  </a:cubicBezTo>
                  <a:cubicBezTo>
                    <a:pt x="390" y="499"/>
                    <a:pt x="391" y="498"/>
                    <a:pt x="394" y="495"/>
                  </a:cubicBezTo>
                  <a:cubicBezTo>
                    <a:pt x="395" y="494"/>
                    <a:pt x="396" y="493"/>
                    <a:pt x="397" y="493"/>
                  </a:cubicBezTo>
                  <a:cubicBezTo>
                    <a:pt x="402" y="489"/>
                    <a:pt x="407" y="486"/>
                    <a:pt x="412" y="484"/>
                  </a:cubicBezTo>
                  <a:cubicBezTo>
                    <a:pt x="414" y="484"/>
                    <a:pt x="414" y="484"/>
                    <a:pt x="414" y="484"/>
                  </a:cubicBezTo>
                  <a:cubicBezTo>
                    <a:pt x="414" y="482"/>
                    <a:pt x="414" y="482"/>
                    <a:pt x="414" y="482"/>
                  </a:cubicBezTo>
                  <a:cubicBezTo>
                    <a:pt x="414" y="482"/>
                    <a:pt x="414" y="481"/>
                    <a:pt x="414" y="481"/>
                  </a:cubicBezTo>
                  <a:cubicBezTo>
                    <a:pt x="414" y="481"/>
                    <a:pt x="415" y="481"/>
                    <a:pt x="415" y="481"/>
                  </a:cubicBezTo>
                  <a:cubicBezTo>
                    <a:pt x="416" y="481"/>
                    <a:pt x="417" y="481"/>
                    <a:pt x="417" y="482"/>
                  </a:cubicBezTo>
                  <a:cubicBezTo>
                    <a:pt x="418" y="482"/>
                    <a:pt x="419" y="482"/>
                    <a:pt x="420" y="482"/>
                  </a:cubicBezTo>
                  <a:cubicBezTo>
                    <a:pt x="424" y="482"/>
                    <a:pt x="428" y="481"/>
                    <a:pt x="431" y="480"/>
                  </a:cubicBezTo>
                  <a:cubicBezTo>
                    <a:pt x="436" y="478"/>
                    <a:pt x="438" y="474"/>
                    <a:pt x="440" y="471"/>
                  </a:cubicBezTo>
                  <a:cubicBezTo>
                    <a:pt x="441" y="470"/>
                    <a:pt x="441" y="470"/>
                    <a:pt x="441" y="470"/>
                  </a:cubicBezTo>
                  <a:cubicBezTo>
                    <a:pt x="441" y="469"/>
                    <a:pt x="441" y="469"/>
                    <a:pt x="442" y="468"/>
                  </a:cubicBezTo>
                  <a:cubicBezTo>
                    <a:pt x="442" y="467"/>
                    <a:pt x="443" y="466"/>
                    <a:pt x="444" y="465"/>
                  </a:cubicBezTo>
                  <a:cubicBezTo>
                    <a:pt x="444" y="464"/>
                    <a:pt x="444" y="464"/>
                    <a:pt x="444" y="464"/>
                  </a:cubicBezTo>
                  <a:cubicBezTo>
                    <a:pt x="445" y="463"/>
                    <a:pt x="445" y="462"/>
                    <a:pt x="445" y="461"/>
                  </a:cubicBezTo>
                  <a:cubicBezTo>
                    <a:pt x="446" y="461"/>
                    <a:pt x="446" y="460"/>
                    <a:pt x="447" y="459"/>
                  </a:cubicBezTo>
                  <a:cubicBezTo>
                    <a:pt x="447" y="459"/>
                    <a:pt x="447" y="458"/>
                    <a:pt x="448" y="457"/>
                  </a:cubicBezTo>
                  <a:cubicBezTo>
                    <a:pt x="448" y="457"/>
                    <a:pt x="448" y="457"/>
                    <a:pt x="449" y="456"/>
                  </a:cubicBezTo>
                  <a:cubicBezTo>
                    <a:pt x="449" y="456"/>
                    <a:pt x="450" y="455"/>
                    <a:pt x="450" y="454"/>
                  </a:cubicBezTo>
                  <a:cubicBezTo>
                    <a:pt x="452" y="452"/>
                    <a:pt x="452" y="449"/>
                    <a:pt x="451" y="445"/>
                  </a:cubicBezTo>
                  <a:cubicBezTo>
                    <a:pt x="451" y="442"/>
                    <a:pt x="449" y="439"/>
                    <a:pt x="446" y="436"/>
                  </a:cubicBezTo>
                  <a:cubicBezTo>
                    <a:pt x="442" y="430"/>
                    <a:pt x="435" y="427"/>
                    <a:pt x="427" y="427"/>
                  </a:cubicBezTo>
                  <a:cubicBezTo>
                    <a:pt x="416" y="427"/>
                    <a:pt x="403" y="433"/>
                    <a:pt x="397" y="437"/>
                  </a:cubicBezTo>
                  <a:cubicBezTo>
                    <a:pt x="380" y="446"/>
                    <a:pt x="367" y="460"/>
                    <a:pt x="357" y="471"/>
                  </a:cubicBezTo>
                  <a:cubicBezTo>
                    <a:pt x="347" y="482"/>
                    <a:pt x="339" y="493"/>
                    <a:pt x="333" y="504"/>
                  </a:cubicBezTo>
                  <a:cubicBezTo>
                    <a:pt x="332" y="506"/>
                    <a:pt x="332" y="506"/>
                    <a:pt x="332" y="506"/>
                  </a:cubicBezTo>
                  <a:cubicBezTo>
                    <a:pt x="330" y="510"/>
                    <a:pt x="327" y="515"/>
                    <a:pt x="326" y="520"/>
                  </a:cubicBezTo>
                  <a:cubicBezTo>
                    <a:pt x="324" y="527"/>
                    <a:pt x="322" y="533"/>
                    <a:pt x="319" y="540"/>
                  </a:cubicBezTo>
                  <a:cubicBezTo>
                    <a:pt x="317" y="543"/>
                    <a:pt x="316" y="546"/>
                    <a:pt x="315" y="549"/>
                  </a:cubicBezTo>
                  <a:cubicBezTo>
                    <a:pt x="314" y="554"/>
                    <a:pt x="312" y="558"/>
                    <a:pt x="309" y="562"/>
                  </a:cubicBezTo>
                  <a:cubicBezTo>
                    <a:pt x="309" y="562"/>
                    <a:pt x="309" y="562"/>
                    <a:pt x="309" y="562"/>
                  </a:cubicBezTo>
                  <a:cubicBezTo>
                    <a:pt x="308" y="563"/>
                    <a:pt x="307" y="565"/>
                    <a:pt x="306" y="565"/>
                  </a:cubicBezTo>
                  <a:cubicBezTo>
                    <a:pt x="306" y="566"/>
                    <a:pt x="305" y="566"/>
                    <a:pt x="305" y="566"/>
                  </a:cubicBezTo>
                  <a:cubicBezTo>
                    <a:pt x="303" y="567"/>
                    <a:pt x="302" y="567"/>
                    <a:pt x="301" y="568"/>
                  </a:cubicBezTo>
                  <a:cubicBezTo>
                    <a:pt x="301" y="568"/>
                    <a:pt x="301" y="568"/>
                    <a:pt x="302" y="567"/>
                  </a:cubicBezTo>
                  <a:cubicBezTo>
                    <a:pt x="302" y="567"/>
                    <a:pt x="302" y="566"/>
                    <a:pt x="303" y="566"/>
                  </a:cubicBezTo>
                  <a:cubicBezTo>
                    <a:pt x="303" y="565"/>
                    <a:pt x="303" y="564"/>
                    <a:pt x="304" y="564"/>
                  </a:cubicBezTo>
                  <a:cubicBezTo>
                    <a:pt x="305" y="563"/>
                    <a:pt x="308" y="562"/>
                    <a:pt x="308" y="558"/>
                  </a:cubicBezTo>
                  <a:cubicBezTo>
                    <a:pt x="308" y="557"/>
                    <a:pt x="308" y="556"/>
                    <a:pt x="308" y="554"/>
                  </a:cubicBezTo>
                  <a:cubicBezTo>
                    <a:pt x="308" y="553"/>
                    <a:pt x="308" y="551"/>
                    <a:pt x="308" y="550"/>
                  </a:cubicBezTo>
                  <a:cubicBezTo>
                    <a:pt x="308" y="549"/>
                    <a:pt x="309" y="548"/>
                    <a:pt x="309" y="547"/>
                  </a:cubicBezTo>
                  <a:cubicBezTo>
                    <a:pt x="310" y="545"/>
                    <a:pt x="310" y="543"/>
                    <a:pt x="311" y="541"/>
                  </a:cubicBezTo>
                  <a:cubicBezTo>
                    <a:pt x="312" y="540"/>
                    <a:pt x="312" y="539"/>
                    <a:pt x="312" y="539"/>
                  </a:cubicBezTo>
                  <a:cubicBezTo>
                    <a:pt x="313" y="538"/>
                    <a:pt x="313" y="537"/>
                    <a:pt x="314" y="536"/>
                  </a:cubicBezTo>
                  <a:cubicBezTo>
                    <a:pt x="314" y="536"/>
                    <a:pt x="314" y="536"/>
                    <a:pt x="314" y="536"/>
                  </a:cubicBezTo>
                  <a:cubicBezTo>
                    <a:pt x="315" y="536"/>
                    <a:pt x="316" y="535"/>
                    <a:pt x="316" y="535"/>
                  </a:cubicBezTo>
                  <a:cubicBezTo>
                    <a:pt x="317" y="534"/>
                    <a:pt x="317" y="533"/>
                    <a:pt x="318" y="532"/>
                  </a:cubicBezTo>
                  <a:cubicBezTo>
                    <a:pt x="318" y="532"/>
                    <a:pt x="318" y="532"/>
                    <a:pt x="318" y="532"/>
                  </a:cubicBezTo>
                  <a:cubicBezTo>
                    <a:pt x="320" y="527"/>
                    <a:pt x="320" y="523"/>
                    <a:pt x="321" y="519"/>
                  </a:cubicBezTo>
                  <a:cubicBezTo>
                    <a:pt x="321" y="517"/>
                    <a:pt x="321" y="514"/>
                    <a:pt x="322" y="512"/>
                  </a:cubicBezTo>
                  <a:cubicBezTo>
                    <a:pt x="322" y="510"/>
                    <a:pt x="323" y="509"/>
                    <a:pt x="324" y="507"/>
                  </a:cubicBezTo>
                  <a:cubicBezTo>
                    <a:pt x="325" y="507"/>
                    <a:pt x="325" y="506"/>
                    <a:pt x="325" y="505"/>
                  </a:cubicBezTo>
                  <a:cubicBezTo>
                    <a:pt x="328" y="502"/>
                    <a:pt x="328" y="497"/>
                    <a:pt x="328" y="493"/>
                  </a:cubicBezTo>
                  <a:cubicBezTo>
                    <a:pt x="328" y="491"/>
                    <a:pt x="328" y="489"/>
                    <a:pt x="329" y="486"/>
                  </a:cubicBezTo>
                  <a:cubicBezTo>
                    <a:pt x="331" y="479"/>
                    <a:pt x="335" y="473"/>
                    <a:pt x="339" y="468"/>
                  </a:cubicBezTo>
                  <a:cubicBezTo>
                    <a:pt x="340" y="466"/>
                    <a:pt x="342" y="464"/>
                    <a:pt x="344" y="462"/>
                  </a:cubicBezTo>
                  <a:cubicBezTo>
                    <a:pt x="346" y="460"/>
                    <a:pt x="348" y="458"/>
                    <a:pt x="350" y="457"/>
                  </a:cubicBezTo>
                  <a:cubicBezTo>
                    <a:pt x="352" y="455"/>
                    <a:pt x="354" y="453"/>
                    <a:pt x="356" y="452"/>
                  </a:cubicBezTo>
                  <a:cubicBezTo>
                    <a:pt x="357" y="451"/>
                    <a:pt x="358" y="450"/>
                    <a:pt x="360" y="449"/>
                  </a:cubicBezTo>
                  <a:cubicBezTo>
                    <a:pt x="361" y="449"/>
                    <a:pt x="364" y="447"/>
                    <a:pt x="365" y="444"/>
                  </a:cubicBezTo>
                  <a:cubicBezTo>
                    <a:pt x="365" y="443"/>
                    <a:pt x="365" y="442"/>
                    <a:pt x="365" y="441"/>
                  </a:cubicBezTo>
                  <a:cubicBezTo>
                    <a:pt x="365" y="441"/>
                    <a:pt x="365" y="441"/>
                    <a:pt x="365" y="440"/>
                  </a:cubicBezTo>
                  <a:cubicBezTo>
                    <a:pt x="365" y="439"/>
                    <a:pt x="365" y="437"/>
                    <a:pt x="365" y="435"/>
                  </a:cubicBezTo>
                  <a:cubicBezTo>
                    <a:pt x="365" y="433"/>
                    <a:pt x="365" y="431"/>
                    <a:pt x="365" y="429"/>
                  </a:cubicBezTo>
                  <a:cubicBezTo>
                    <a:pt x="365" y="426"/>
                    <a:pt x="365" y="423"/>
                    <a:pt x="366" y="420"/>
                  </a:cubicBezTo>
                  <a:cubicBezTo>
                    <a:pt x="367" y="416"/>
                    <a:pt x="369" y="413"/>
                    <a:pt x="372" y="411"/>
                  </a:cubicBezTo>
                  <a:cubicBezTo>
                    <a:pt x="373" y="410"/>
                    <a:pt x="373" y="410"/>
                    <a:pt x="373" y="410"/>
                  </a:cubicBezTo>
                  <a:cubicBezTo>
                    <a:pt x="373" y="409"/>
                    <a:pt x="374" y="408"/>
                    <a:pt x="375" y="408"/>
                  </a:cubicBezTo>
                  <a:cubicBezTo>
                    <a:pt x="377" y="407"/>
                    <a:pt x="379" y="407"/>
                    <a:pt x="381" y="406"/>
                  </a:cubicBezTo>
                  <a:cubicBezTo>
                    <a:pt x="383" y="404"/>
                    <a:pt x="385" y="403"/>
                    <a:pt x="388" y="401"/>
                  </a:cubicBezTo>
                  <a:cubicBezTo>
                    <a:pt x="389" y="400"/>
                    <a:pt x="389" y="400"/>
                    <a:pt x="389" y="400"/>
                  </a:cubicBezTo>
                  <a:cubicBezTo>
                    <a:pt x="391" y="399"/>
                    <a:pt x="393" y="398"/>
                    <a:pt x="395" y="397"/>
                  </a:cubicBezTo>
                  <a:cubicBezTo>
                    <a:pt x="396" y="395"/>
                    <a:pt x="396" y="395"/>
                    <a:pt x="397" y="395"/>
                  </a:cubicBezTo>
                  <a:cubicBezTo>
                    <a:pt x="401" y="394"/>
                    <a:pt x="405" y="393"/>
                    <a:pt x="409" y="392"/>
                  </a:cubicBezTo>
                  <a:cubicBezTo>
                    <a:pt x="410" y="391"/>
                    <a:pt x="411" y="391"/>
                    <a:pt x="412" y="390"/>
                  </a:cubicBezTo>
                  <a:cubicBezTo>
                    <a:pt x="413" y="390"/>
                    <a:pt x="413" y="390"/>
                    <a:pt x="414" y="389"/>
                  </a:cubicBezTo>
                  <a:cubicBezTo>
                    <a:pt x="415" y="389"/>
                    <a:pt x="415" y="389"/>
                    <a:pt x="416" y="388"/>
                  </a:cubicBezTo>
                  <a:cubicBezTo>
                    <a:pt x="417" y="388"/>
                    <a:pt x="418" y="388"/>
                    <a:pt x="418" y="387"/>
                  </a:cubicBezTo>
                  <a:cubicBezTo>
                    <a:pt x="419" y="387"/>
                    <a:pt x="420" y="387"/>
                    <a:pt x="421" y="387"/>
                  </a:cubicBezTo>
                  <a:cubicBezTo>
                    <a:pt x="422" y="387"/>
                    <a:pt x="422" y="387"/>
                    <a:pt x="422" y="387"/>
                  </a:cubicBezTo>
                  <a:cubicBezTo>
                    <a:pt x="423" y="386"/>
                    <a:pt x="424" y="386"/>
                    <a:pt x="426" y="386"/>
                  </a:cubicBezTo>
                  <a:cubicBezTo>
                    <a:pt x="428" y="385"/>
                    <a:pt x="429" y="384"/>
                    <a:pt x="431" y="383"/>
                  </a:cubicBezTo>
                  <a:cubicBezTo>
                    <a:pt x="431" y="383"/>
                    <a:pt x="432" y="383"/>
                    <a:pt x="432" y="382"/>
                  </a:cubicBezTo>
                  <a:cubicBezTo>
                    <a:pt x="433" y="382"/>
                    <a:pt x="434" y="383"/>
                    <a:pt x="435" y="383"/>
                  </a:cubicBezTo>
                  <a:cubicBezTo>
                    <a:pt x="435" y="383"/>
                    <a:pt x="436" y="383"/>
                    <a:pt x="436" y="383"/>
                  </a:cubicBezTo>
                  <a:cubicBezTo>
                    <a:pt x="439" y="383"/>
                    <a:pt x="442" y="381"/>
                    <a:pt x="444" y="380"/>
                  </a:cubicBezTo>
                  <a:cubicBezTo>
                    <a:pt x="445" y="380"/>
                    <a:pt x="447" y="379"/>
                    <a:pt x="449" y="377"/>
                  </a:cubicBezTo>
                  <a:cubicBezTo>
                    <a:pt x="449" y="377"/>
                    <a:pt x="450" y="376"/>
                    <a:pt x="450" y="376"/>
                  </a:cubicBezTo>
                  <a:cubicBezTo>
                    <a:pt x="450" y="376"/>
                    <a:pt x="450" y="375"/>
                    <a:pt x="451" y="375"/>
                  </a:cubicBezTo>
                  <a:cubicBezTo>
                    <a:pt x="451" y="375"/>
                    <a:pt x="451" y="375"/>
                    <a:pt x="452" y="375"/>
                  </a:cubicBezTo>
                  <a:cubicBezTo>
                    <a:pt x="453" y="375"/>
                    <a:pt x="453" y="375"/>
                    <a:pt x="454" y="375"/>
                  </a:cubicBezTo>
                  <a:cubicBezTo>
                    <a:pt x="455" y="374"/>
                    <a:pt x="455" y="374"/>
                    <a:pt x="456" y="374"/>
                  </a:cubicBezTo>
                  <a:cubicBezTo>
                    <a:pt x="457" y="373"/>
                    <a:pt x="458" y="373"/>
                    <a:pt x="459" y="373"/>
                  </a:cubicBezTo>
                  <a:cubicBezTo>
                    <a:pt x="460" y="372"/>
                    <a:pt x="461" y="372"/>
                    <a:pt x="463" y="371"/>
                  </a:cubicBezTo>
                  <a:cubicBezTo>
                    <a:pt x="463" y="371"/>
                    <a:pt x="464" y="371"/>
                    <a:pt x="464" y="370"/>
                  </a:cubicBezTo>
                  <a:cubicBezTo>
                    <a:pt x="465" y="370"/>
                    <a:pt x="465" y="370"/>
                    <a:pt x="466" y="370"/>
                  </a:cubicBezTo>
                  <a:cubicBezTo>
                    <a:pt x="467" y="370"/>
                    <a:pt x="468" y="369"/>
                    <a:pt x="469" y="369"/>
                  </a:cubicBezTo>
                  <a:cubicBezTo>
                    <a:pt x="469" y="369"/>
                    <a:pt x="470" y="368"/>
                    <a:pt x="471" y="368"/>
                  </a:cubicBezTo>
                  <a:cubicBezTo>
                    <a:pt x="472" y="368"/>
                    <a:pt x="472" y="368"/>
                    <a:pt x="472" y="368"/>
                  </a:cubicBezTo>
                  <a:cubicBezTo>
                    <a:pt x="473" y="367"/>
                    <a:pt x="474" y="367"/>
                    <a:pt x="475" y="366"/>
                  </a:cubicBezTo>
                  <a:cubicBezTo>
                    <a:pt x="476" y="366"/>
                    <a:pt x="476" y="365"/>
                    <a:pt x="477" y="365"/>
                  </a:cubicBezTo>
                  <a:cubicBezTo>
                    <a:pt x="477" y="365"/>
                    <a:pt x="477" y="365"/>
                    <a:pt x="477" y="365"/>
                  </a:cubicBezTo>
                  <a:cubicBezTo>
                    <a:pt x="478" y="365"/>
                    <a:pt x="479" y="365"/>
                    <a:pt x="480" y="366"/>
                  </a:cubicBezTo>
                  <a:cubicBezTo>
                    <a:pt x="481" y="366"/>
                    <a:pt x="482" y="366"/>
                    <a:pt x="484" y="366"/>
                  </a:cubicBezTo>
                  <a:cubicBezTo>
                    <a:pt x="485" y="366"/>
                    <a:pt x="486" y="366"/>
                    <a:pt x="486" y="366"/>
                  </a:cubicBezTo>
                  <a:cubicBezTo>
                    <a:pt x="489" y="365"/>
                    <a:pt x="491" y="363"/>
                    <a:pt x="492" y="361"/>
                  </a:cubicBezTo>
                  <a:cubicBezTo>
                    <a:pt x="493" y="361"/>
                    <a:pt x="493" y="361"/>
                    <a:pt x="493" y="361"/>
                  </a:cubicBezTo>
                  <a:cubicBezTo>
                    <a:pt x="495" y="359"/>
                    <a:pt x="497" y="357"/>
                    <a:pt x="499" y="356"/>
                  </a:cubicBezTo>
                  <a:cubicBezTo>
                    <a:pt x="499" y="356"/>
                    <a:pt x="500" y="356"/>
                    <a:pt x="501" y="355"/>
                  </a:cubicBezTo>
                  <a:cubicBezTo>
                    <a:pt x="502" y="355"/>
                    <a:pt x="503" y="355"/>
                    <a:pt x="504" y="354"/>
                  </a:cubicBezTo>
                  <a:cubicBezTo>
                    <a:pt x="505" y="353"/>
                    <a:pt x="506" y="352"/>
                    <a:pt x="507" y="351"/>
                  </a:cubicBezTo>
                  <a:cubicBezTo>
                    <a:pt x="508" y="350"/>
                    <a:pt x="510" y="349"/>
                    <a:pt x="511" y="349"/>
                  </a:cubicBezTo>
                  <a:cubicBezTo>
                    <a:pt x="512" y="348"/>
                    <a:pt x="513" y="348"/>
                    <a:pt x="514" y="348"/>
                  </a:cubicBezTo>
                  <a:cubicBezTo>
                    <a:pt x="516" y="348"/>
                    <a:pt x="517" y="348"/>
                    <a:pt x="519" y="348"/>
                  </a:cubicBezTo>
                  <a:cubicBezTo>
                    <a:pt x="523" y="346"/>
                    <a:pt x="523" y="343"/>
                    <a:pt x="524" y="341"/>
                  </a:cubicBezTo>
                  <a:cubicBezTo>
                    <a:pt x="524" y="341"/>
                    <a:pt x="524" y="339"/>
                    <a:pt x="524" y="338"/>
                  </a:cubicBezTo>
                  <a:cubicBezTo>
                    <a:pt x="524" y="337"/>
                    <a:pt x="524" y="336"/>
                    <a:pt x="524" y="335"/>
                  </a:cubicBezTo>
                  <a:cubicBezTo>
                    <a:pt x="525" y="332"/>
                    <a:pt x="526" y="329"/>
                    <a:pt x="527" y="326"/>
                  </a:cubicBezTo>
                  <a:cubicBezTo>
                    <a:pt x="528" y="323"/>
                    <a:pt x="529" y="321"/>
                    <a:pt x="530" y="318"/>
                  </a:cubicBezTo>
                  <a:cubicBezTo>
                    <a:pt x="531" y="315"/>
                    <a:pt x="532" y="313"/>
                    <a:pt x="532" y="311"/>
                  </a:cubicBezTo>
                  <a:cubicBezTo>
                    <a:pt x="532" y="309"/>
                    <a:pt x="532" y="309"/>
                    <a:pt x="532" y="309"/>
                  </a:cubicBezTo>
                  <a:cubicBezTo>
                    <a:pt x="533" y="308"/>
                    <a:pt x="533" y="307"/>
                    <a:pt x="533" y="306"/>
                  </a:cubicBezTo>
                  <a:cubicBezTo>
                    <a:pt x="534" y="305"/>
                    <a:pt x="534" y="304"/>
                    <a:pt x="534" y="303"/>
                  </a:cubicBezTo>
                  <a:cubicBezTo>
                    <a:pt x="535" y="301"/>
                    <a:pt x="535" y="300"/>
                    <a:pt x="535" y="298"/>
                  </a:cubicBezTo>
                  <a:cubicBezTo>
                    <a:pt x="535" y="297"/>
                    <a:pt x="536" y="296"/>
                    <a:pt x="536" y="295"/>
                  </a:cubicBezTo>
                  <a:cubicBezTo>
                    <a:pt x="536" y="295"/>
                    <a:pt x="536" y="294"/>
                    <a:pt x="536" y="293"/>
                  </a:cubicBezTo>
                  <a:cubicBezTo>
                    <a:pt x="536" y="291"/>
                    <a:pt x="537" y="290"/>
                    <a:pt x="538" y="289"/>
                  </a:cubicBezTo>
                  <a:cubicBezTo>
                    <a:pt x="539" y="288"/>
                    <a:pt x="540" y="287"/>
                    <a:pt x="541" y="287"/>
                  </a:cubicBezTo>
                  <a:cubicBezTo>
                    <a:pt x="544" y="286"/>
                    <a:pt x="545" y="283"/>
                    <a:pt x="547" y="281"/>
                  </a:cubicBezTo>
                  <a:cubicBezTo>
                    <a:pt x="547" y="281"/>
                    <a:pt x="547" y="280"/>
                    <a:pt x="547" y="280"/>
                  </a:cubicBezTo>
                  <a:cubicBezTo>
                    <a:pt x="549" y="277"/>
                    <a:pt x="551" y="274"/>
                    <a:pt x="553" y="272"/>
                  </a:cubicBezTo>
                  <a:cubicBezTo>
                    <a:pt x="555" y="270"/>
                    <a:pt x="557" y="269"/>
                    <a:pt x="559" y="267"/>
                  </a:cubicBezTo>
                  <a:cubicBezTo>
                    <a:pt x="562" y="266"/>
                    <a:pt x="562" y="266"/>
                    <a:pt x="562" y="266"/>
                  </a:cubicBezTo>
                  <a:lnTo>
                    <a:pt x="551" y="246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1" name="Freeform 68"/>
            <p:cNvSpPr>
              <a:spLocks/>
            </p:cNvSpPr>
            <p:nvPr/>
          </p:nvSpPr>
          <p:spPr bwMode="auto">
            <a:xfrm>
              <a:off x="19398486" y="8148830"/>
              <a:ext cx="82070" cy="78396"/>
            </a:xfrm>
            <a:custGeom>
              <a:avLst/>
              <a:gdLst>
                <a:gd name="T0" fmla="*/ 13 w 15"/>
                <a:gd name="T1" fmla="*/ 2 h 16"/>
                <a:gd name="T2" fmla="*/ 9 w 15"/>
                <a:gd name="T3" fmla="*/ 0 h 16"/>
                <a:gd name="T4" fmla="*/ 5 w 15"/>
                <a:gd name="T5" fmla="*/ 0 h 16"/>
                <a:gd name="T6" fmla="*/ 0 w 15"/>
                <a:gd name="T7" fmla="*/ 8 h 16"/>
                <a:gd name="T8" fmla="*/ 5 w 15"/>
                <a:gd name="T9" fmla="*/ 15 h 16"/>
                <a:gd name="T10" fmla="*/ 8 w 15"/>
                <a:gd name="T11" fmla="*/ 16 h 16"/>
                <a:gd name="T12" fmla="*/ 15 w 15"/>
                <a:gd name="T13" fmla="*/ 8 h 16"/>
                <a:gd name="T14" fmla="*/ 13 w 15"/>
                <a:gd name="T15" fmla="*/ 2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5" h="16">
                  <a:moveTo>
                    <a:pt x="13" y="2"/>
                  </a:moveTo>
                  <a:cubicBezTo>
                    <a:pt x="12" y="0"/>
                    <a:pt x="10" y="0"/>
                    <a:pt x="9" y="0"/>
                  </a:cubicBezTo>
                  <a:cubicBezTo>
                    <a:pt x="8" y="0"/>
                    <a:pt x="7" y="0"/>
                    <a:pt x="5" y="0"/>
                  </a:cubicBezTo>
                  <a:cubicBezTo>
                    <a:pt x="2" y="2"/>
                    <a:pt x="0" y="5"/>
                    <a:pt x="0" y="8"/>
                  </a:cubicBezTo>
                  <a:cubicBezTo>
                    <a:pt x="0" y="11"/>
                    <a:pt x="2" y="14"/>
                    <a:pt x="5" y="15"/>
                  </a:cubicBezTo>
                  <a:cubicBezTo>
                    <a:pt x="6" y="16"/>
                    <a:pt x="7" y="16"/>
                    <a:pt x="8" y="16"/>
                  </a:cubicBezTo>
                  <a:cubicBezTo>
                    <a:pt x="11" y="16"/>
                    <a:pt x="14" y="14"/>
                    <a:pt x="15" y="8"/>
                  </a:cubicBezTo>
                  <a:cubicBezTo>
                    <a:pt x="15" y="6"/>
                    <a:pt x="15" y="3"/>
                    <a:pt x="13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2" name="Freeform 73"/>
            <p:cNvSpPr>
              <a:spLocks/>
            </p:cNvSpPr>
            <p:nvPr/>
          </p:nvSpPr>
          <p:spPr bwMode="auto">
            <a:xfrm>
              <a:off x="18684477" y="4790871"/>
              <a:ext cx="77966" cy="59730"/>
            </a:xfrm>
            <a:custGeom>
              <a:avLst/>
              <a:gdLst>
                <a:gd name="T0" fmla="*/ 7 w 14"/>
                <a:gd name="T1" fmla="*/ 0 h 12"/>
                <a:gd name="T2" fmla="*/ 1 w 14"/>
                <a:gd name="T3" fmla="*/ 3 h 12"/>
                <a:gd name="T4" fmla="*/ 3 w 14"/>
                <a:gd name="T5" fmla="*/ 9 h 12"/>
                <a:gd name="T6" fmla="*/ 7 w 14"/>
                <a:gd name="T7" fmla="*/ 11 h 12"/>
                <a:gd name="T8" fmla="*/ 9 w 14"/>
                <a:gd name="T9" fmla="*/ 12 h 12"/>
                <a:gd name="T10" fmla="*/ 9 w 14"/>
                <a:gd name="T11" fmla="*/ 12 h 12"/>
                <a:gd name="T12" fmla="*/ 13 w 14"/>
                <a:gd name="T13" fmla="*/ 10 h 12"/>
                <a:gd name="T14" fmla="*/ 14 w 14"/>
                <a:gd name="T15" fmla="*/ 6 h 12"/>
                <a:gd name="T16" fmla="*/ 7 w 14"/>
                <a:gd name="T1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4" h="12">
                  <a:moveTo>
                    <a:pt x="7" y="0"/>
                  </a:moveTo>
                  <a:cubicBezTo>
                    <a:pt x="4" y="0"/>
                    <a:pt x="2" y="1"/>
                    <a:pt x="1" y="3"/>
                  </a:cubicBezTo>
                  <a:cubicBezTo>
                    <a:pt x="1" y="4"/>
                    <a:pt x="0" y="6"/>
                    <a:pt x="3" y="9"/>
                  </a:cubicBezTo>
                  <a:cubicBezTo>
                    <a:pt x="4" y="10"/>
                    <a:pt x="5" y="10"/>
                    <a:pt x="7" y="11"/>
                  </a:cubicBezTo>
                  <a:cubicBezTo>
                    <a:pt x="8" y="11"/>
                    <a:pt x="9" y="12"/>
                    <a:pt x="9" y="12"/>
                  </a:cubicBezTo>
                  <a:cubicBezTo>
                    <a:pt x="9" y="12"/>
                    <a:pt x="9" y="12"/>
                    <a:pt x="9" y="12"/>
                  </a:cubicBezTo>
                  <a:cubicBezTo>
                    <a:pt x="11" y="12"/>
                    <a:pt x="12" y="11"/>
                    <a:pt x="13" y="10"/>
                  </a:cubicBezTo>
                  <a:cubicBezTo>
                    <a:pt x="14" y="9"/>
                    <a:pt x="14" y="8"/>
                    <a:pt x="14" y="6"/>
                  </a:cubicBezTo>
                  <a:cubicBezTo>
                    <a:pt x="14" y="2"/>
                    <a:pt x="11" y="0"/>
                    <a:pt x="7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3" name="Freeform 74"/>
            <p:cNvSpPr>
              <a:spLocks/>
            </p:cNvSpPr>
            <p:nvPr/>
          </p:nvSpPr>
          <p:spPr bwMode="auto">
            <a:xfrm>
              <a:off x="18298748" y="5138053"/>
              <a:ext cx="82070" cy="134393"/>
            </a:xfrm>
            <a:custGeom>
              <a:avLst/>
              <a:gdLst>
                <a:gd name="T0" fmla="*/ 15 w 15"/>
                <a:gd name="T1" fmla="*/ 7 h 27"/>
                <a:gd name="T2" fmla="*/ 8 w 15"/>
                <a:gd name="T3" fmla="*/ 0 h 27"/>
                <a:gd name="T4" fmla="*/ 7 w 15"/>
                <a:gd name="T5" fmla="*/ 0 h 27"/>
                <a:gd name="T6" fmla="*/ 2 w 15"/>
                <a:gd name="T7" fmla="*/ 6 h 27"/>
                <a:gd name="T8" fmla="*/ 1 w 15"/>
                <a:gd name="T9" fmla="*/ 7 h 27"/>
                <a:gd name="T10" fmla="*/ 1 w 15"/>
                <a:gd name="T11" fmla="*/ 8 h 27"/>
                <a:gd name="T12" fmla="*/ 0 w 15"/>
                <a:gd name="T13" fmla="*/ 13 h 27"/>
                <a:gd name="T14" fmla="*/ 0 w 15"/>
                <a:gd name="T15" fmla="*/ 15 h 27"/>
                <a:gd name="T16" fmla="*/ 3 w 15"/>
                <a:gd name="T17" fmla="*/ 25 h 27"/>
                <a:gd name="T18" fmla="*/ 7 w 15"/>
                <a:gd name="T19" fmla="*/ 27 h 27"/>
                <a:gd name="T20" fmla="*/ 10 w 15"/>
                <a:gd name="T21" fmla="*/ 25 h 27"/>
                <a:gd name="T22" fmla="*/ 15 w 15"/>
                <a:gd name="T23" fmla="*/ 7 h 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5" h="27">
                  <a:moveTo>
                    <a:pt x="15" y="7"/>
                  </a:moveTo>
                  <a:cubicBezTo>
                    <a:pt x="14" y="4"/>
                    <a:pt x="12" y="0"/>
                    <a:pt x="8" y="0"/>
                  </a:cubicBezTo>
                  <a:cubicBezTo>
                    <a:pt x="7" y="0"/>
                    <a:pt x="7" y="0"/>
                    <a:pt x="7" y="0"/>
                  </a:cubicBezTo>
                  <a:cubicBezTo>
                    <a:pt x="3" y="0"/>
                    <a:pt x="2" y="4"/>
                    <a:pt x="2" y="6"/>
                  </a:cubicBezTo>
                  <a:cubicBezTo>
                    <a:pt x="2" y="6"/>
                    <a:pt x="2" y="7"/>
                    <a:pt x="1" y="7"/>
                  </a:cubicBezTo>
                  <a:cubicBezTo>
                    <a:pt x="1" y="7"/>
                    <a:pt x="1" y="8"/>
                    <a:pt x="1" y="8"/>
                  </a:cubicBezTo>
                  <a:cubicBezTo>
                    <a:pt x="1" y="9"/>
                    <a:pt x="0" y="11"/>
                    <a:pt x="0" y="13"/>
                  </a:cubicBezTo>
                  <a:cubicBezTo>
                    <a:pt x="0" y="14"/>
                    <a:pt x="0" y="14"/>
                    <a:pt x="0" y="15"/>
                  </a:cubicBezTo>
                  <a:cubicBezTo>
                    <a:pt x="1" y="20"/>
                    <a:pt x="1" y="23"/>
                    <a:pt x="3" y="25"/>
                  </a:cubicBezTo>
                  <a:cubicBezTo>
                    <a:pt x="4" y="26"/>
                    <a:pt x="5" y="27"/>
                    <a:pt x="7" y="27"/>
                  </a:cubicBezTo>
                  <a:cubicBezTo>
                    <a:pt x="8" y="27"/>
                    <a:pt x="9" y="26"/>
                    <a:pt x="10" y="25"/>
                  </a:cubicBezTo>
                  <a:cubicBezTo>
                    <a:pt x="14" y="21"/>
                    <a:pt x="15" y="9"/>
                    <a:pt x="15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4" name="Freeform 75"/>
            <p:cNvSpPr>
              <a:spLocks/>
            </p:cNvSpPr>
            <p:nvPr/>
          </p:nvSpPr>
          <p:spPr bwMode="auto">
            <a:xfrm>
              <a:off x="15851012" y="3486139"/>
              <a:ext cx="769406" cy="625301"/>
            </a:xfrm>
            <a:custGeom>
              <a:avLst/>
              <a:gdLst>
                <a:gd name="T0" fmla="*/ 136 w 141"/>
                <a:gd name="T1" fmla="*/ 61 h 126"/>
                <a:gd name="T2" fmla="*/ 132 w 141"/>
                <a:gd name="T3" fmla="*/ 44 h 126"/>
                <a:gd name="T4" fmla="*/ 115 w 141"/>
                <a:gd name="T5" fmla="*/ 36 h 126"/>
                <a:gd name="T6" fmla="*/ 106 w 141"/>
                <a:gd name="T7" fmla="*/ 30 h 126"/>
                <a:gd name="T8" fmla="*/ 99 w 141"/>
                <a:gd name="T9" fmla="*/ 14 h 126"/>
                <a:gd name="T10" fmla="*/ 84 w 141"/>
                <a:gd name="T11" fmla="*/ 8 h 126"/>
                <a:gd name="T12" fmla="*/ 70 w 141"/>
                <a:gd name="T13" fmla="*/ 2 h 126"/>
                <a:gd name="T14" fmla="*/ 61 w 141"/>
                <a:gd name="T15" fmla="*/ 1 h 126"/>
                <a:gd name="T16" fmla="*/ 56 w 141"/>
                <a:gd name="T17" fmla="*/ 8 h 126"/>
                <a:gd name="T18" fmla="*/ 55 w 141"/>
                <a:gd name="T19" fmla="*/ 20 h 126"/>
                <a:gd name="T20" fmla="*/ 49 w 141"/>
                <a:gd name="T21" fmla="*/ 33 h 126"/>
                <a:gd name="T22" fmla="*/ 38 w 141"/>
                <a:gd name="T23" fmla="*/ 40 h 126"/>
                <a:gd name="T24" fmla="*/ 33 w 141"/>
                <a:gd name="T25" fmla="*/ 45 h 126"/>
                <a:gd name="T26" fmla="*/ 32 w 141"/>
                <a:gd name="T27" fmla="*/ 48 h 126"/>
                <a:gd name="T28" fmla="*/ 25 w 141"/>
                <a:gd name="T29" fmla="*/ 50 h 126"/>
                <a:gd name="T30" fmla="*/ 21 w 141"/>
                <a:gd name="T31" fmla="*/ 57 h 126"/>
                <a:gd name="T32" fmla="*/ 14 w 141"/>
                <a:gd name="T33" fmla="*/ 60 h 126"/>
                <a:gd name="T34" fmla="*/ 9 w 141"/>
                <a:gd name="T35" fmla="*/ 64 h 126"/>
                <a:gd name="T36" fmla="*/ 4 w 141"/>
                <a:gd name="T37" fmla="*/ 81 h 126"/>
                <a:gd name="T38" fmla="*/ 6 w 141"/>
                <a:gd name="T39" fmla="*/ 85 h 126"/>
                <a:gd name="T40" fmla="*/ 10 w 141"/>
                <a:gd name="T41" fmla="*/ 92 h 126"/>
                <a:gd name="T42" fmla="*/ 13 w 141"/>
                <a:gd name="T43" fmla="*/ 103 h 126"/>
                <a:gd name="T44" fmla="*/ 8 w 141"/>
                <a:gd name="T45" fmla="*/ 121 h 126"/>
                <a:gd name="T46" fmla="*/ 17 w 141"/>
                <a:gd name="T47" fmla="*/ 126 h 126"/>
                <a:gd name="T48" fmla="*/ 23 w 141"/>
                <a:gd name="T49" fmla="*/ 125 h 126"/>
                <a:gd name="T50" fmla="*/ 28 w 141"/>
                <a:gd name="T51" fmla="*/ 124 h 126"/>
                <a:gd name="T52" fmla="*/ 36 w 141"/>
                <a:gd name="T53" fmla="*/ 123 h 126"/>
                <a:gd name="T54" fmla="*/ 44 w 141"/>
                <a:gd name="T55" fmla="*/ 126 h 126"/>
                <a:gd name="T56" fmla="*/ 54 w 141"/>
                <a:gd name="T57" fmla="*/ 119 h 126"/>
                <a:gd name="T58" fmla="*/ 59 w 141"/>
                <a:gd name="T59" fmla="*/ 112 h 126"/>
                <a:gd name="T60" fmla="*/ 67 w 141"/>
                <a:gd name="T61" fmla="*/ 104 h 126"/>
                <a:gd name="T62" fmla="*/ 73 w 141"/>
                <a:gd name="T63" fmla="*/ 105 h 126"/>
                <a:gd name="T64" fmla="*/ 85 w 141"/>
                <a:gd name="T65" fmla="*/ 95 h 126"/>
                <a:gd name="T66" fmla="*/ 94 w 141"/>
                <a:gd name="T67" fmla="*/ 93 h 126"/>
                <a:gd name="T68" fmla="*/ 102 w 141"/>
                <a:gd name="T69" fmla="*/ 91 h 126"/>
                <a:gd name="T70" fmla="*/ 111 w 141"/>
                <a:gd name="T71" fmla="*/ 88 h 126"/>
                <a:gd name="T72" fmla="*/ 118 w 141"/>
                <a:gd name="T73" fmla="*/ 86 h 126"/>
                <a:gd name="T74" fmla="*/ 123 w 141"/>
                <a:gd name="T75" fmla="*/ 86 h 126"/>
                <a:gd name="T76" fmla="*/ 140 w 141"/>
                <a:gd name="T77" fmla="*/ 79 h 1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41" h="126">
                  <a:moveTo>
                    <a:pt x="137" y="64"/>
                  </a:moveTo>
                  <a:cubicBezTo>
                    <a:pt x="137" y="63"/>
                    <a:pt x="136" y="62"/>
                    <a:pt x="136" y="61"/>
                  </a:cubicBezTo>
                  <a:cubicBezTo>
                    <a:pt x="135" y="59"/>
                    <a:pt x="135" y="56"/>
                    <a:pt x="135" y="54"/>
                  </a:cubicBezTo>
                  <a:cubicBezTo>
                    <a:pt x="134" y="51"/>
                    <a:pt x="134" y="47"/>
                    <a:pt x="132" y="44"/>
                  </a:cubicBezTo>
                  <a:cubicBezTo>
                    <a:pt x="129" y="37"/>
                    <a:pt x="122" y="36"/>
                    <a:pt x="117" y="36"/>
                  </a:cubicBezTo>
                  <a:cubicBezTo>
                    <a:pt x="116" y="36"/>
                    <a:pt x="116" y="36"/>
                    <a:pt x="115" y="36"/>
                  </a:cubicBezTo>
                  <a:cubicBezTo>
                    <a:pt x="114" y="36"/>
                    <a:pt x="114" y="36"/>
                    <a:pt x="113" y="36"/>
                  </a:cubicBezTo>
                  <a:cubicBezTo>
                    <a:pt x="110" y="36"/>
                    <a:pt x="108" y="35"/>
                    <a:pt x="106" y="30"/>
                  </a:cubicBezTo>
                  <a:cubicBezTo>
                    <a:pt x="105" y="28"/>
                    <a:pt x="104" y="27"/>
                    <a:pt x="103" y="25"/>
                  </a:cubicBezTo>
                  <a:cubicBezTo>
                    <a:pt x="102" y="21"/>
                    <a:pt x="100" y="18"/>
                    <a:pt x="99" y="14"/>
                  </a:cubicBezTo>
                  <a:cubicBezTo>
                    <a:pt x="97" y="11"/>
                    <a:pt x="92" y="10"/>
                    <a:pt x="88" y="9"/>
                  </a:cubicBezTo>
                  <a:cubicBezTo>
                    <a:pt x="87" y="8"/>
                    <a:pt x="85" y="8"/>
                    <a:pt x="84" y="8"/>
                  </a:cubicBezTo>
                  <a:cubicBezTo>
                    <a:pt x="82" y="7"/>
                    <a:pt x="80" y="6"/>
                    <a:pt x="78" y="5"/>
                  </a:cubicBezTo>
                  <a:cubicBezTo>
                    <a:pt x="76" y="4"/>
                    <a:pt x="73" y="3"/>
                    <a:pt x="70" y="2"/>
                  </a:cubicBezTo>
                  <a:cubicBezTo>
                    <a:pt x="68" y="1"/>
                    <a:pt x="66" y="0"/>
                    <a:pt x="63" y="0"/>
                  </a:cubicBezTo>
                  <a:cubicBezTo>
                    <a:pt x="62" y="0"/>
                    <a:pt x="61" y="1"/>
                    <a:pt x="61" y="1"/>
                  </a:cubicBezTo>
                  <a:cubicBezTo>
                    <a:pt x="57" y="2"/>
                    <a:pt x="56" y="5"/>
                    <a:pt x="56" y="7"/>
                  </a:cubicBezTo>
                  <a:cubicBezTo>
                    <a:pt x="56" y="7"/>
                    <a:pt x="56" y="8"/>
                    <a:pt x="56" y="8"/>
                  </a:cubicBezTo>
                  <a:cubicBezTo>
                    <a:pt x="55" y="11"/>
                    <a:pt x="55" y="14"/>
                    <a:pt x="56" y="16"/>
                  </a:cubicBezTo>
                  <a:cubicBezTo>
                    <a:pt x="56" y="18"/>
                    <a:pt x="55" y="19"/>
                    <a:pt x="55" y="20"/>
                  </a:cubicBezTo>
                  <a:cubicBezTo>
                    <a:pt x="55" y="22"/>
                    <a:pt x="55" y="23"/>
                    <a:pt x="54" y="24"/>
                  </a:cubicBezTo>
                  <a:cubicBezTo>
                    <a:pt x="54" y="27"/>
                    <a:pt x="51" y="31"/>
                    <a:pt x="49" y="33"/>
                  </a:cubicBezTo>
                  <a:cubicBezTo>
                    <a:pt x="47" y="34"/>
                    <a:pt x="45" y="35"/>
                    <a:pt x="44" y="36"/>
                  </a:cubicBezTo>
                  <a:cubicBezTo>
                    <a:pt x="42" y="37"/>
                    <a:pt x="40" y="39"/>
                    <a:pt x="38" y="40"/>
                  </a:cubicBezTo>
                  <a:cubicBezTo>
                    <a:pt x="38" y="40"/>
                    <a:pt x="38" y="40"/>
                    <a:pt x="38" y="40"/>
                  </a:cubicBezTo>
                  <a:cubicBezTo>
                    <a:pt x="36" y="42"/>
                    <a:pt x="34" y="43"/>
                    <a:pt x="33" y="45"/>
                  </a:cubicBezTo>
                  <a:cubicBezTo>
                    <a:pt x="33" y="46"/>
                    <a:pt x="33" y="46"/>
                    <a:pt x="32" y="47"/>
                  </a:cubicBezTo>
                  <a:cubicBezTo>
                    <a:pt x="32" y="48"/>
                    <a:pt x="32" y="48"/>
                    <a:pt x="32" y="48"/>
                  </a:cubicBezTo>
                  <a:cubicBezTo>
                    <a:pt x="32" y="49"/>
                    <a:pt x="31" y="49"/>
                    <a:pt x="30" y="49"/>
                  </a:cubicBezTo>
                  <a:cubicBezTo>
                    <a:pt x="29" y="49"/>
                    <a:pt x="27" y="49"/>
                    <a:pt x="25" y="50"/>
                  </a:cubicBezTo>
                  <a:cubicBezTo>
                    <a:pt x="24" y="51"/>
                    <a:pt x="23" y="53"/>
                    <a:pt x="22" y="55"/>
                  </a:cubicBezTo>
                  <a:cubicBezTo>
                    <a:pt x="21" y="55"/>
                    <a:pt x="21" y="56"/>
                    <a:pt x="21" y="57"/>
                  </a:cubicBezTo>
                  <a:cubicBezTo>
                    <a:pt x="20" y="57"/>
                    <a:pt x="19" y="58"/>
                    <a:pt x="18" y="58"/>
                  </a:cubicBezTo>
                  <a:cubicBezTo>
                    <a:pt x="17" y="59"/>
                    <a:pt x="16" y="59"/>
                    <a:pt x="14" y="60"/>
                  </a:cubicBezTo>
                  <a:cubicBezTo>
                    <a:pt x="13" y="61"/>
                    <a:pt x="12" y="61"/>
                    <a:pt x="11" y="62"/>
                  </a:cubicBezTo>
                  <a:cubicBezTo>
                    <a:pt x="10" y="63"/>
                    <a:pt x="9" y="63"/>
                    <a:pt x="9" y="64"/>
                  </a:cubicBezTo>
                  <a:cubicBezTo>
                    <a:pt x="5" y="66"/>
                    <a:pt x="1" y="69"/>
                    <a:pt x="0" y="75"/>
                  </a:cubicBezTo>
                  <a:cubicBezTo>
                    <a:pt x="0" y="79"/>
                    <a:pt x="2" y="81"/>
                    <a:pt x="4" y="81"/>
                  </a:cubicBezTo>
                  <a:cubicBezTo>
                    <a:pt x="5" y="82"/>
                    <a:pt x="5" y="82"/>
                    <a:pt x="5" y="83"/>
                  </a:cubicBezTo>
                  <a:cubicBezTo>
                    <a:pt x="6" y="83"/>
                    <a:pt x="6" y="84"/>
                    <a:pt x="6" y="85"/>
                  </a:cubicBezTo>
                  <a:cubicBezTo>
                    <a:pt x="6" y="86"/>
                    <a:pt x="6" y="87"/>
                    <a:pt x="7" y="89"/>
                  </a:cubicBezTo>
                  <a:cubicBezTo>
                    <a:pt x="8" y="90"/>
                    <a:pt x="9" y="91"/>
                    <a:pt x="10" y="92"/>
                  </a:cubicBezTo>
                  <a:cubicBezTo>
                    <a:pt x="10" y="93"/>
                    <a:pt x="10" y="93"/>
                    <a:pt x="11" y="93"/>
                  </a:cubicBezTo>
                  <a:cubicBezTo>
                    <a:pt x="13" y="97"/>
                    <a:pt x="14" y="100"/>
                    <a:pt x="13" y="103"/>
                  </a:cubicBezTo>
                  <a:cubicBezTo>
                    <a:pt x="13" y="106"/>
                    <a:pt x="12" y="110"/>
                    <a:pt x="10" y="113"/>
                  </a:cubicBezTo>
                  <a:cubicBezTo>
                    <a:pt x="9" y="115"/>
                    <a:pt x="7" y="118"/>
                    <a:pt x="8" y="121"/>
                  </a:cubicBezTo>
                  <a:cubicBezTo>
                    <a:pt x="9" y="122"/>
                    <a:pt x="10" y="124"/>
                    <a:pt x="12" y="125"/>
                  </a:cubicBezTo>
                  <a:cubicBezTo>
                    <a:pt x="13" y="126"/>
                    <a:pt x="15" y="126"/>
                    <a:pt x="17" y="126"/>
                  </a:cubicBezTo>
                  <a:cubicBezTo>
                    <a:pt x="17" y="126"/>
                    <a:pt x="17" y="126"/>
                    <a:pt x="17" y="126"/>
                  </a:cubicBezTo>
                  <a:cubicBezTo>
                    <a:pt x="19" y="126"/>
                    <a:pt x="21" y="126"/>
                    <a:pt x="23" y="125"/>
                  </a:cubicBezTo>
                  <a:cubicBezTo>
                    <a:pt x="24" y="125"/>
                    <a:pt x="26" y="124"/>
                    <a:pt x="27" y="124"/>
                  </a:cubicBezTo>
                  <a:cubicBezTo>
                    <a:pt x="28" y="124"/>
                    <a:pt x="28" y="124"/>
                    <a:pt x="28" y="124"/>
                  </a:cubicBezTo>
                  <a:cubicBezTo>
                    <a:pt x="30" y="124"/>
                    <a:pt x="32" y="123"/>
                    <a:pt x="34" y="123"/>
                  </a:cubicBezTo>
                  <a:cubicBezTo>
                    <a:pt x="34" y="123"/>
                    <a:pt x="35" y="123"/>
                    <a:pt x="36" y="123"/>
                  </a:cubicBezTo>
                  <a:cubicBezTo>
                    <a:pt x="36" y="124"/>
                    <a:pt x="37" y="124"/>
                    <a:pt x="38" y="124"/>
                  </a:cubicBezTo>
                  <a:cubicBezTo>
                    <a:pt x="40" y="125"/>
                    <a:pt x="42" y="126"/>
                    <a:pt x="44" y="126"/>
                  </a:cubicBezTo>
                  <a:cubicBezTo>
                    <a:pt x="44" y="126"/>
                    <a:pt x="45" y="126"/>
                    <a:pt x="45" y="126"/>
                  </a:cubicBezTo>
                  <a:cubicBezTo>
                    <a:pt x="50" y="126"/>
                    <a:pt x="52" y="122"/>
                    <a:pt x="54" y="119"/>
                  </a:cubicBezTo>
                  <a:cubicBezTo>
                    <a:pt x="55" y="118"/>
                    <a:pt x="56" y="117"/>
                    <a:pt x="56" y="116"/>
                  </a:cubicBezTo>
                  <a:cubicBezTo>
                    <a:pt x="57" y="114"/>
                    <a:pt x="58" y="113"/>
                    <a:pt x="59" y="112"/>
                  </a:cubicBezTo>
                  <a:cubicBezTo>
                    <a:pt x="61" y="109"/>
                    <a:pt x="63" y="106"/>
                    <a:pt x="66" y="104"/>
                  </a:cubicBezTo>
                  <a:cubicBezTo>
                    <a:pt x="66" y="104"/>
                    <a:pt x="67" y="104"/>
                    <a:pt x="67" y="104"/>
                  </a:cubicBezTo>
                  <a:cubicBezTo>
                    <a:pt x="68" y="105"/>
                    <a:pt x="70" y="105"/>
                    <a:pt x="71" y="105"/>
                  </a:cubicBezTo>
                  <a:cubicBezTo>
                    <a:pt x="72" y="105"/>
                    <a:pt x="72" y="105"/>
                    <a:pt x="73" y="105"/>
                  </a:cubicBezTo>
                  <a:cubicBezTo>
                    <a:pt x="77" y="104"/>
                    <a:pt x="80" y="101"/>
                    <a:pt x="82" y="98"/>
                  </a:cubicBezTo>
                  <a:cubicBezTo>
                    <a:pt x="83" y="97"/>
                    <a:pt x="84" y="96"/>
                    <a:pt x="85" y="95"/>
                  </a:cubicBezTo>
                  <a:cubicBezTo>
                    <a:pt x="86" y="94"/>
                    <a:pt x="87" y="94"/>
                    <a:pt x="89" y="94"/>
                  </a:cubicBezTo>
                  <a:cubicBezTo>
                    <a:pt x="91" y="93"/>
                    <a:pt x="92" y="93"/>
                    <a:pt x="94" y="93"/>
                  </a:cubicBezTo>
                  <a:cubicBezTo>
                    <a:pt x="94" y="93"/>
                    <a:pt x="95" y="92"/>
                    <a:pt x="96" y="92"/>
                  </a:cubicBezTo>
                  <a:cubicBezTo>
                    <a:pt x="98" y="92"/>
                    <a:pt x="100" y="92"/>
                    <a:pt x="102" y="91"/>
                  </a:cubicBezTo>
                  <a:cubicBezTo>
                    <a:pt x="103" y="91"/>
                    <a:pt x="103" y="91"/>
                    <a:pt x="103" y="91"/>
                  </a:cubicBezTo>
                  <a:cubicBezTo>
                    <a:pt x="106" y="90"/>
                    <a:pt x="109" y="89"/>
                    <a:pt x="111" y="88"/>
                  </a:cubicBezTo>
                  <a:cubicBezTo>
                    <a:pt x="113" y="87"/>
                    <a:pt x="114" y="87"/>
                    <a:pt x="115" y="86"/>
                  </a:cubicBezTo>
                  <a:cubicBezTo>
                    <a:pt x="116" y="86"/>
                    <a:pt x="117" y="86"/>
                    <a:pt x="118" y="86"/>
                  </a:cubicBezTo>
                  <a:cubicBezTo>
                    <a:pt x="118" y="86"/>
                    <a:pt x="119" y="86"/>
                    <a:pt x="120" y="86"/>
                  </a:cubicBezTo>
                  <a:cubicBezTo>
                    <a:pt x="121" y="86"/>
                    <a:pt x="122" y="86"/>
                    <a:pt x="123" y="86"/>
                  </a:cubicBezTo>
                  <a:cubicBezTo>
                    <a:pt x="125" y="86"/>
                    <a:pt x="125" y="86"/>
                    <a:pt x="125" y="86"/>
                  </a:cubicBezTo>
                  <a:cubicBezTo>
                    <a:pt x="130" y="86"/>
                    <a:pt x="138" y="86"/>
                    <a:pt x="140" y="79"/>
                  </a:cubicBezTo>
                  <a:cubicBezTo>
                    <a:pt x="141" y="74"/>
                    <a:pt x="139" y="69"/>
                    <a:pt x="137" y="6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5" name="Freeform 76"/>
            <p:cNvSpPr>
              <a:spLocks/>
            </p:cNvSpPr>
            <p:nvPr/>
          </p:nvSpPr>
          <p:spPr bwMode="auto">
            <a:xfrm>
              <a:off x="18315162" y="5563631"/>
              <a:ext cx="675025" cy="580503"/>
            </a:xfrm>
            <a:custGeom>
              <a:avLst/>
              <a:gdLst>
                <a:gd name="T0" fmla="*/ 116 w 124"/>
                <a:gd name="T1" fmla="*/ 72 h 117"/>
                <a:gd name="T2" fmla="*/ 107 w 124"/>
                <a:gd name="T3" fmla="*/ 67 h 117"/>
                <a:gd name="T4" fmla="*/ 101 w 124"/>
                <a:gd name="T5" fmla="*/ 68 h 117"/>
                <a:gd name="T6" fmla="*/ 98 w 124"/>
                <a:gd name="T7" fmla="*/ 66 h 117"/>
                <a:gd name="T8" fmla="*/ 95 w 124"/>
                <a:gd name="T9" fmla="*/ 60 h 117"/>
                <a:gd name="T10" fmla="*/ 82 w 124"/>
                <a:gd name="T11" fmla="*/ 46 h 117"/>
                <a:gd name="T12" fmla="*/ 78 w 124"/>
                <a:gd name="T13" fmla="*/ 45 h 117"/>
                <a:gd name="T14" fmla="*/ 75 w 124"/>
                <a:gd name="T15" fmla="*/ 44 h 117"/>
                <a:gd name="T16" fmla="*/ 72 w 124"/>
                <a:gd name="T17" fmla="*/ 41 h 117"/>
                <a:gd name="T18" fmla="*/ 58 w 124"/>
                <a:gd name="T19" fmla="*/ 31 h 117"/>
                <a:gd name="T20" fmla="*/ 52 w 124"/>
                <a:gd name="T21" fmla="*/ 28 h 117"/>
                <a:gd name="T22" fmla="*/ 44 w 124"/>
                <a:gd name="T23" fmla="*/ 22 h 117"/>
                <a:gd name="T24" fmla="*/ 39 w 124"/>
                <a:gd name="T25" fmla="*/ 25 h 117"/>
                <a:gd name="T26" fmla="*/ 37 w 124"/>
                <a:gd name="T27" fmla="*/ 20 h 117"/>
                <a:gd name="T28" fmla="*/ 40 w 124"/>
                <a:gd name="T29" fmla="*/ 21 h 117"/>
                <a:gd name="T30" fmla="*/ 42 w 124"/>
                <a:gd name="T31" fmla="*/ 8 h 117"/>
                <a:gd name="T32" fmla="*/ 41 w 124"/>
                <a:gd name="T33" fmla="*/ 6 h 117"/>
                <a:gd name="T34" fmla="*/ 29 w 124"/>
                <a:gd name="T35" fmla="*/ 6 h 117"/>
                <a:gd name="T36" fmla="*/ 27 w 124"/>
                <a:gd name="T37" fmla="*/ 6 h 117"/>
                <a:gd name="T38" fmla="*/ 16 w 124"/>
                <a:gd name="T39" fmla="*/ 23 h 117"/>
                <a:gd name="T40" fmla="*/ 15 w 124"/>
                <a:gd name="T41" fmla="*/ 39 h 117"/>
                <a:gd name="T42" fmla="*/ 15 w 124"/>
                <a:gd name="T43" fmla="*/ 71 h 117"/>
                <a:gd name="T44" fmla="*/ 10 w 124"/>
                <a:gd name="T45" fmla="*/ 81 h 117"/>
                <a:gd name="T46" fmla="*/ 2 w 124"/>
                <a:gd name="T47" fmla="*/ 100 h 117"/>
                <a:gd name="T48" fmla="*/ 21 w 124"/>
                <a:gd name="T49" fmla="*/ 98 h 117"/>
                <a:gd name="T50" fmla="*/ 27 w 124"/>
                <a:gd name="T51" fmla="*/ 95 h 117"/>
                <a:gd name="T52" fmla="*/ 29 w 124"/>
                <a:gd name="T53" fmla="*/ 103 h 117"/>
                <a:gd name="T54" fmla="*/ 30 w 124"/>
                <a:gd name="T55" fmla="*/ 113 h 117"/>
                <a:gd name="T56" fmla="*/ 46 w 124"/>
                <a:gd name="T57" fmla="*/ 112 h 117"/>
                <a:gd name="T58" fmla="*/ 52 w 124"/>
                <a:gd name="T59" fmla="*/ 106 h 117"/>
                <a:gd name="T60" fmla="*/ 56 w 124"/>
                <a:gd name="T61" fmla="*/ 98 h 117"/>
                <a:gd name="T62" fmla="*/ 66 w 124"/>
                <a:gd name="T63" fmla="*/ 83 h 117"/>
                <a:gd name="T64" fmla="*/ 67 w 124"/>
                <a:gd name="T65" fmla="*/ 77 h 117"/>
                <a:gd name="T66" fmla="*/ 71 w 124"/>
                <a:gd name="T67" fmla="*/ 76 h 117"/>
                <a:gd name="T68" fmla="*/ 72 w 124"/>
                <a:gd name="T69" fmla="*/ 79 h 117"/>
                <a:gd name="T70" fmla="*/ 76 w 124"/>
                <a:gd name="T71" fmla="*/ 82 h 117"/>
                <a:gd name="T72" fmla="*/ 81 w 124"/>
                <a:gd name="T73" fmla="*/ 81 h 117"/>
                <a:gd name="T74" fmla="*/ 82 w 124"/>
                <a:gd name="T75" fmla="*/ 81 h 117"/>
                <a:gd name="T76" fmla="*/ 80 w 124"/>
                <a:gd name="T77" fmla="*/ 88 h 117"/>
                <a:gd name="T78" fmla="*/ 90 w 124"/>
                <a:gd name="T79" fmla="*/ 91 h 117"/>
                <a:gd name="T80" fmla="*/ 96 w 124"/>
                <a:gd name="T81" fmla="*/ 93 h 117"/>
                <a:gd name="T82" fmla="*/ 105 w 124"/>
                <a:gd name="T83" fmla="*/ 96 h 117"/>
                <a:gd name="T84" fmla="*/ 124 w 124"/>
                <a:gd name="T85" fmla="*/ 80 h 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4" h="117">
                  <a:moveTo>
                    <a:pt x="120" y="75"/>
                  </a:moveTo>
                  <a:cubicBezTo>
                    <a:pt x="119" y="74"/>
                    <a:pt x="118" y="73"/>
                    <a:pt x="116" y="72"/>
                  </a:cubicBezTo>
                  <a:cubicBezTo>
                    <a:pt x="115" y="71"/>
                    <a:pt x="114" y="70"/>
                    <a:pt x="113" y="69"/>
                  </a:cubicBezTo>
                  <a:cubicBezTo>
                    <a:pt x="111" y="67"/>
                    <a:pt x="110" y="67"/>
                    <a:pt x="107" y="67"/>
                  </a:cubicBezTo>
                  <a:cubicBezTo>
                    <a:pt x="106" y="67"/>
                    <a:pt x="104" y="67"/>
                    <a:pt x="103" y="67"/>
                  </a:cubicBezTo>
                  <a:cubicBezTo>
                    <a:pt x="101" y="68"/>
                    <a:pt x="101" y="68"/>
                    <a:pt x="101" y="68"/>
                  </a:cubicBezTo>
                  <a:cubicBezTo>
                    <a:pt x="100" y="68"/>
                    <a:pt x="99" y="68"/>
                    <a:pt x="98" y="68"/>
                  </a:cubicBezTo>
                  <a:cubicBezTo>
                    <a:pt x="98" y="68"/>
                    <a:pt x="98" y="67"/>
                    <a:pt x="98" y="66"/>
                  </a:cubicBezTo>
                  <a:cubicBezTo>
                    <a:pt x="97" y="65"/>
                    <a:pt x="97" y="63"/>
                    <a:pt x="96" y="62"/>
                  </a:cubicBezTo>
                  <a:cubicBezTo>
                    <a:pt x="95" y="61"/>
                    <a:pt x="95" y="60"/>
                    <a:pt x="95" y="60"/>
                  </a:cubicBezTo>
                  <a:cubicBezTo>
                    <a:pt x="94" y="52"/>
                    <a:pt x="90" y="47"/>
                    <a:pt x="83" y="46"/>
                  </a:cubicBezTo>
                  <a:cubicBezTo>
                    <a:pt x="83" y="46"/>
                    <a:pt x="82" y="46"/>
                    <a:pt x="82" y="46"/>
                  </a:cubicBezTo>
                  <a:cubicBezTo>
                    <a:pt x="81" y="46"/>
                    <a:pt x="80" y="46"/>
                    <a:pt x="79" y="46"/>
                  </a:cubicBezTo>
                  <a:cubicBezTo>
                    <a:pt x="79" y="46"/>
                    <a:pt x="79" y="46"/>
                    <a:pt x="78" y="45"/>
                  </a:cubicBezTo>
                  <a:cubicBezTo>
                    <a:pt x="77" y="45"/>
                    <a:pt x="77" y="45"/>
                    <a:pt x="76" y="44"/>
                  </a:cubicBezTo>
                  <a:cubicBezTo>
                    <a:pt x="75" y="44"/>
                    <a:pt x="75" y="44"/>
                    <a:pt x="75" y="44"/>
                  </a:cubicBezTo>
                  <a:cubicBezTo>
                    <a:pt x="73" y="44"/>
                    <a:pt x="73" y="44"/>
                    <a:pt x="73" y="43"/>
                  </a:cubicBezTo>
                  <a:cubicBezTo>
                    <a:pt x="72" y="43"/>
                    <a:pt x="72" y="42"/>
                    <a:pt x="72" y="41"/>
                  </a:cubicBezTo>
                  <a:cubicBezTo>
                    <a:pt x="71" y="40"/>
                    <a:pt x="71" y="38"/>
                    <a:pt x="69" y="37"/>
                  </a:cubicBezTo>
                  <a:cubicBezTo>
                    <a:pt x="68" y="36"/>
                    <a:pt x="64" y="32"/>
                    <a:pt x="58" y="31"/>
                  </a:cubicBezTo>
                  <a:cubicBezTo>
                    <a:pt x="56" y="31"/>
                    <a:pt x="55" y="31"/>
                    <a:pt x="53" y="29"/>
                  </a:cubicBezTo>
                  <a:cubicBezTo>
                    <a:pt x="53" y="28"/>
                    <a:pt x="53" y="28"/>
                    <a:pt x="52" y="28"/>
                  </a:cubicBezTo>
                  <a:cubicBezTo>
                    <a:pt x="51" y="25"/>
                    <a:pt x="49" y="22"/>
                    <a:pt x="45" y="22"/>
                  </a:cubicBezTo>
                  <a:cubicBezTo>
                    <a:pt x="44" y="22"/>
                    <a:pt x="44" y="22"/>
                    <a:pt x="44" y="22"/>
                  </a:cubicBezTo>
                  <a:cubicBezTo>
                    <a:pt x="42" y="22"/>
                    <a:pt x="40" y="24"/>
                    <a:pt x="40" y="24"/>
                  </a:cubicBezTo>
                  <a:cubicBezTo>
                    <a:pt x="39" y="25"/>
                    <a:pt x="39" y="25"/>
                    <a:pt x="39" y="25"/>
                  </a:cubicBezTo>
                  <a:cubicBezTo>
                    <a:pt x="39" y="25"/>
                    <a:pt x="38" y="25"/>
                    <a:pt x="38" y="25"/>
                  </a:cubicBezTo>
                  <a:cubicBezTo>
                    <a:pt x="38" y="25"/>
                    <a:pt x="37" y="22"/>
                    <a:pt x="37" y="20"/>
                  </a:cubicBezTo>
                  <a:cubicBezTo>
                    <a:pt x="38" y="20"/>
                    <a:pt x="39" y="21"/>
                    <a:pt x="40" y="21"/>
                  </a:cubicBezTo>
                  <a:cubicBezTo>
                    <a:pt x="40" y="21"/>
                    <a:pt x="40" y="21"/>
                    <a:pt x="40" y="21"/>
                  </a:cubicBezTo>
                  <a:cubicBezTo>
                    <a:pt x="42" y="21"/>
                    <a:pt x="43" y="20"/>
                    <a:pt x="44" y="19"/>
                  </a:cubicBezTo>
                  <a:cubicBezTo>
                    <a:pt x="48" y="15"/>
                    <a:pt x="43" y="10"/>
                    <a:pt x="42" y="8"/>
                  </a:cubicBezTo>
                  <a:cubicBezTo>
                    <a:pt x="41" y="7"/>
                    <a:pt x="41" y="7"/>
                    <a:pt x="41" y="7"/>
                  </a:cubicBezTo>
                  <a:cubicBezTo>
                    <a:pt x="41" y="7"/>
                    <a:pt x="41" y="6"/>
                    <a:pt x="41" y="6"/>
                  </a:cubicBezTo>
                  <a:cubicBezTo>
                    <a:pt x="40" y="4"/>
                    <a:pt x="39" y="0"/>
                    <a:pt x="35" y="0"/>
                  </a:cubicBezTo>
                  <a:cubicBezTo>
                    <a:pt x="31" y="0"/>
                    <a:pt x="29" y="3"/>
                    <a:pt x="29" y="6"/>
                  </a:cubicBezTo>
                  <a:cubicBezTo>
                    <a:pt x="29" y="6"/>
                    <a:pt x="29" y="6"/>
                    <a:pt x="29" y="6"/>
                  </a:cubicBezTo>
                  <a:cubicBezTo>
                    <a:pt x="28" y="6"/>
                    <a:pt x="28" y="6"/>
                    <a:pt x="27" y="6"/>
                  </a:cubicBezTo>
                  <a:cubicBezTo>
                    <a:pt x="26" y="6"/>
                    <a:pt x="24" y="7"/>
                    <a:pt x="23" y="7"/>
                  </a:cubicBezTo>
                  <a:cubicBezTo>
                    <a:pt x="16" y="11"/>
                    <a:pt x="16" y="19"/>
                    <a:pt x="16" y="23"/>
                  </a:cubicBezTo>
                  <a:cubicBezTo>
                    <a:pt x="16" y="25"/>
                    <a:pt x="16" y="28"/>
                    <a:pt x="16" y="30"/>
                  </a:cubicBezTo>
                  <a:cubicBezTo>
                    <a:pt x="16" y="33"/>
                    <a:pt x="16" y="36"/>
                    <a:pt x="15" y="39"/>
                  </a:cubicBezTo>
                  <a:cubicBezTo>
                    <a:pt x="15" y="45"/>
                    <a:pt x="15" y="49"/>
                    <a:pt x="14" y="54"/>
                  </a:cubicBezTo>
                  <a:cubicBezTo>
                    <a:pt x="13" y="60"/>
                    <a:pt x="13" y="66"/>
                    <a:pt x="15" y="71"/>
                  </a:cubicBezTo>
                  <a:cubicBezTo>
                    <a:pt x="16" y="76"/>
                    <a:pt x="16" y="78"/>
                    <a:pt x="13" y="80"/>
                  </a:cubicBezTo>
                  <a:cubicBezTo>
                    <a:pt x="12" y="80"/>
                    <a:pt x="11" y="81"/>
                    <a:pt x="10" y="81"/>
                  </a:cubicBezTo>
                  <a:cubicBezTo>
                    <a:pt x="6" y="84"/>
                    <a:pt x="1" y="87"/>
                    <a:pt x="0" y="94"/>
                  </a:cubicBezTo>
                  <a:cubicBezTo>
                    <a:pt x="0" y="96"/>
                    <a:pt x="1" y="99"/>
                    <a:pt x="2" y="100"/>
                  </a:cubicBezTo>
                  <a:cubicBezTo>
                    <a:pt x="3" y="101"/>
                    <a:pt x="5" y="102"/>
                    <a:pt x="7" y="102"/>
                  </a:cubicBezTo>
                  <a:cubicBezTo>
                    <a:pt x="12" y="102"/>
                    <a:pt x="17" y="100"/>
                    <a:pt x="21" y="98"/>
                  </a:cubicBezTo>
                  <a:cubicBezTo>
                    <a:pt x="23" y="97"/>
                    <a:pt x="25" y="96"/>
                    <a:pt x="26" y="95"/>
                  </a:cubicBezTo>
                  <a:cubicBezTo>
                    <a:pt x="27" y="95"/>
                    <a:pt x="27" y="95"/>
                    <a:pt x="27" y="95"/>
                  </a:cubicBezTo>
                  <a:cubicBezTo>
                    <a:pt x="27" y="95"/>
                    <a:pt x="27" y="95"/>
                    <a:pt x="27" y="96"/>
                  </a:cubicBezTo>
                  <a:cubicBezTo>
                    <a:pt x="29" y="98"/>
                    <a:pt x="29" y="101"/>
                    <a:pt x="29" y="103"/>
                  </a:cubicBezTo>
                  <a:cubicBezTo>
                    <a:pt x="29" y="104"/>
                    <a:pt x="29" y="105"/>
                    <a:pt x="29" y="105"/>
                  </a:cubicBezTo>
                  <a:cubicBezTo>
                    <a:pt x="29" y="108"/>
                    <a:pt x="29" y="110"/>
                    <a:pt x="30" y="113"/>
                  </a:cubicBezTo>
                  <a:cubicBezTo>
                    <a:pt x="32" y="117"/>
                    <a:pt x="35" y="117"/>
                    <a:pt x="36" y="117"/>
                  </a:cubicBezTo>
                  <a:cubicBezTo>
                    <a:pt x="40" y="117"/>
                    <a:pt x="43" y="114"/>
                    <a:pt x="46" y="112"/>
                  </a:cubicBezTo>
                  <a:cubicBezTo>
                    <a:pt x="47" y="111"/>
                    <a:pt x="47" y="111"/>
                    <a:pt x="47" y="111"/>
                  </a:cubicBezTo>
                  <a:cubicBezTo>
                    <a:pt x="49" y="109"/>
                    <a:pt x="51" y="108"/>
                    <a:pt x="52" y="106"/>
                  </a:cubicBezTo>
                  <a:cubicBezTo>
                    <a:pt x="53" y="104"/>
                    <a:pt x="54" y="102"/>
                    <a:pt x="54" y="101"/>
                  </a:cubicBezTo>
                  <a:cubicBezTo>
                    <a:pt x="55" y="100"/>
                    <a:pt x="55" y="99"/>
                    <a:pt x="56" y="98"/>
                  </a:cubicBezTo>
                  <a:cubicBezTo>
                    <a:pt x="56" y="96"/>
                    <a:pt x="58" y="95"/>
                    <a:pt x="60" y="93"/>
                  </a:cubicBezTo>
                  <a:cubicBezTo>
                    <a:pt x="62" y="91"/>
                    <a:pt x="65" y="88"/>
                    <a:pt x="66" y="83"/>
                  </a:cubicBezTo>
                  <a:cubicBezTo>
                    <a:pt x="66" y="82"/>
                    <a:pt x="66" y="82"/>
                    <a:pt x="66" y="81"/>
                  </a:cubicBezTo>
                  <a:cubicBezTo>
                    <a:pt x="66" y="79"/>
                    <a:pt x="66" y="78"/>
                    <a:pt x="67" y="77"/>
                  </a:cubicBezTo>
                  <a:cubicBezTo>
                    <a:pt x="68" y="76"/>
                    <a:pt x="69" y="75"/>
                    <a:pt x="71" y="75"/>
                  </a:cubicBezTo>
                  <a:cubicBezTo>
                    <a:pt x="71" y="75"/>
                    <a:pt x="71" y="76"/>
                    <a:pt x="71" y="76"/>
                  </a:cubicBezTo>
                  <a:cubicBezTo>
                    <a:pt x="71" y="77"/>
                    <a:pt x="72" y="78"/>
                    <a:pt x="72" y="78"/>
                  </a:cubicBezTo>
                  <a:cubicBezTo>
                    <a:pt x="72" y="78"/>
                    <a:pt x="72" y="79"/>
                    <a:pt x="72" y="79"/>
                  </a:cubicBezTo>
                  <a:cubicBezTo>
                    <a:pt x="72" y="82"/>
                    <a:pt x="72" y="82"/>
                    <a:pt x="72" y="82"/>
                  </a:cubicBezTo>
                  <a:cubicBezTo>
                    <a:pt x="76" y="82"/>
                    <a:pt x="76" y="82"/>
                    <a:pt x="76" y="82"/>
                  </a:cubicBezTo>
                  <a:cubicBezTo>
                    <a:pt x="77" y="82"/>
                    <a:pt x="77" y="82"/>
                    <a:pt x="77" y="82"/>
                  </a:cubicBezTo>
                  <a:cubicBezTo>
                    <a:pt x="78" y="81"/>
                    <a:pt x="80" y="81"/>
                    <a:pt x="81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1"/>
                    <a:pt x="82" y="81"/>
                  </a:cubicBezTo>
                  <a:cubicBezTo>
                    <a:pt x="82" y="81"/>
                    <a:pt x="82" y="82"/>
                    <a:pt x="81" y="83"/>
                  </a:cubicBezTo>
                  <a:cubicBezTo>
                    <a:pt x="81" y="84"/>
                    <a:pt x="80" y="86"/>
                    <a:pt x="80" y="88"/>
                  </a:cubicBezTo>
                  <a:cubicBezTo>
                    <a:pt x="81" y="90"/>
                    <a:pt x="82" y="92"/>
                    <a:pt x="86" y="92"/>
                  </a:cubicBezTo>
                  <a:cubicBezTo>
                    <a:pt x="87" y="92"/>
                    <a:pt x="89" y="92"/>
                    <a:pt x="90" y="91"/>
                  </a:cubicBezTo>
                  <a:cubicBezTo>
                    <a:pt x="90" y="91"/>
                    <a:pt x="91" y="91"/>
                    <a:pt x="91" y="91"/>
                  </a:cubicBezTo>
                  <a:cubicBezTo>
                    <a:pt x="93" y="91"/>
                    <a:pt x="94" y="92"/>
                    <a:pt x="96" y="93"/>
                  </a:cubicBezTo>
                  <a:cubicBezTo>
                    <a:pt x="97" y="93"/>
                    <a:pt x="98" y="94"/>
                    <a:pt x="99" y="94"/>
                  </a:cubicBezTo>
                  <a:cubicBezTo>
                    <a:pt x="101" y="95"/>
                    <a:pt x="103" y="96"/>
                    <a:pt x="105" y="96"/>
                  </a:cubicBezTo>
                  <a:cubicBezTo>
                    <a:pt x="112" y="96"/>
                    <a:pt x="117" y="90"/>
                    <a:pt x="121" y="86"/>
                  </a:cubicBezTo>
                  <a:cubicBezTo>
                    <a:pt x="122" y="84"/>
                    <a:pt x="124" y="82"/>
                    <a:pt x="124" y="80"/>
                  </a:cubicBezTo>
                  <a:cubicBezTo>
                    <a:pt x="123" y="78"/>
                    <a:pt x="122" y="76"/>
                    <a:pt x="120" y="7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6" name="Freeform 77"/>
            <p:cNvSpPr>
              <a:spLocks/>
            </p:cNvSpPr>
            <p:nvPr/>
          </p:nvSpPr>
          <p:spPr bwMode="auto">
            <a:xfrm>
              <a:off x="18532648" y="5539366"/>
              <a:ext cx="147726" cy="113861"/>
            </a:xfrm>
            <a:custGeom>
              <a:avLst/>
              <a:gdLst>
                <a:gd name="T0" fmla="*/ 6 w 27"/>
                <a:gd name="T1" fmla="*/ 14 h 23"/>
                <a:gd name="T2" fmla="*/ 6 w 27"/>
                <a:gd name="T3" fmla="*/ 15 h 23"/>
                <a:gd name="T4" fmla="*/ 10 w 27"/>
                <a:gd name="T5" fmla="*/ 20 h 23"/>
                <a:gd name="T6" fmla="*/ 11 w 27"/>
                <a:gd name="T7" fmla="*/ 21 h 23"/>
                <a:gd name="T8" fmla="*/ 17 w 27"/>
                <a:gd name="T9" fmla="*/ 23 h 23"/>
                <a:gd name="T10" fmla="*/ 18 w 27"/>
                <a:gd name="T11" fmla="*/ 23 h 23"/>
                <a:gd name="T12" fmla="*/ 19 w 27"/>
                <a:gd name="T13" fmla="*/ 23 h 23"/>
                <a:gd name="T14" fmla="*/ 27 w 27"/>
                <a:gd name="T15" fmla="*/ 18 h 23"/>
                <a:gd name="T16" fmla="*/ 27 w 27"/>
                <a:gd name="T17" fmla="*/ 15 h 23"/>
                <a:gd name="T18" fmla="*/ 24 w 27"/>
                <a:gd name="T19" fmla="*/ 15 h 23"/>
                <a:gd name="T20" fmla="*/ 23 w 27"/>
                <a:gd name="T21" fmla="*/ 14 h 23"/>
                <a:gd name="T22" fmla="*/ 21 w 27"/>
                <a:gd name="T23" fmla="*/ 13 h 23"/>
                <a:gd name="T24" fmla="*/ 19 w 27"/>
                <a:gd name="T25" fmla="*/ 13 h 23"/>
                <a:gd name="T26" fmla="*/ 19 w 27"/>
                <a:gd name="T27" fmla="*/ 13 h 23"/>
                <a:gd name="T28" fmla="*/ 18 w 27"/>
                <a:gd name="T29" fmla="*/ 12 h 23"/>
                <a:gd name="T30" fmla="*/ 18 w 27"/>
                <a:gd name="T31" fmla="*/ 10 h 23"/>
                <a:gd name="T32" fmla="*/ 15 w 27"/>
                <a:gd name="T33" fmla="*/ 6 h 23"/>
                <a:gd name="T34" fmla="*/ 14 w 27"/>
                <a:gd name="T35" fmla="*/ 6 h 23"/>
                <a:gd name="T36" fmla="*/ 13 w 27"/>
                <a:gd name="T37" fmla="*/ 4 h 23"/>
                <a:gd name="T38" fmla="*/ 6 w 27"/>
                <a:gd name="T39" fmla="*/ 0 h 23"/>
                <a:gd name="T40" fmla="*/ 4 w 27"/>
                <a:gd name="T41" fmla="*/ 0 h 23"/>
                <a:gd name="T42" fmla="*/ 1 w 27"/>
                <a:gd name="T43" fmla="*/ 3 h 23"/>
                <a:gd name="T44" fmla="*/ 5 w 27"/>
                <a:gd name="T45" fmla="*/ 13 h 23"/>
                <a:gd name="T46" fmla="*/ 6 w 27"/>
                <a:gd name="T47" fmla="*/ 14 h 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7" h="23">
                  <a:moveTo>
                    <a:pt x="6" y="14"/>
                  </a:moveTo>
                  <a:cubicBezTo>
                    <a:pt x="6" y="14"/>
                    <a:pt x="6" y="15"/>
                    <a:pt x="6" y="15"/>
                  </a:cubicBezTo>
                  <a:cubicBezTo>
                    <a:pt x="6" y="17"/>
                    <a:pt x="7" y="19"/>
                    <a:pt x="10" y="20"/>
                  </a:cubicBezTo>
                  <a:cubicBezTo>
                    <a:pt x="11" y="21"/>
                    <a:pt x="11" y="21"/>
                    <a:pt x="11" y="21"/>
                  </a:cubicBezTo>
                  <a:cubicBezTo>
                    <a:pt x="12" y="22"/>
                    <a:pt x="14" y="23"/>
                    <a:pt x="17" y="23"/>
                  </a:cubicBezTo>
                  <a:cubicBezTo>
                    <a:pt x="17" y="23"/>
                    <a:pt x="18" y="23"/>
                    <a:pt x="18" y="23"/>
                  </a:cubicBezTo>
                  <a:cubicBezTo>
                    <a:pt x="18" y="23"/>
                    <a:pt x="19" y="23"/>
                    <a:pt x="19" y="23"/>
                  </a:cubicBezTo>
                  <a:cubicBezTo>
                    <a:pt x="21" y="23"/>
                    <a:pt x="27" y="22"/>
                    <a:pt x="27" y="18"/>
                  </a:cubicBezTo>
                  <a:cubicBezTo>
                    <a:pt x="27" y="15"/>
                    <a:pt x="27" y="15"/>
                    <a:pt x="27" y="15"/>
                  </a:cubicBezTo>
                  <a:cubicBezTo>
                    <a:pt x="24" y="15"/>
                    <a:pt x="24" y="15"/>
                    <a:pt x="24" y="15"/>
                  </a:cubicBezTo>
                  <a:cubicBezTo>
                    <a:pt x="24" y="15"/>
                    <a:pt x="23" y="14"/>
                    <a:pt x="23" y="14"/>
                  </a:cubicBezTo>
                  <a:cubicBezTo>
                    <a:pt x="22" y="14"/>
                    <a:pt x="22" y="13"/>
                    <a:pt x="21" y="13"/>
                  </a:cubicBezTo>
                  <a:cubicBezTo>
                    <a:pt x="20" y="13"/>
                    <a:pt x="19" y="13"/>
                    <a:pt x="19" y="13"/>
                  </a:cubicBezTo>
                  <a:cubicBezTo>
                    <a:pt x="19" y="13"/>
                    <a:pt x="19" y="13"/>
                    <a:pt x="19" y="13"/>
                  </a:cubicBezTo>
                  <a:cubicBezTo>
                    <a:pt x="19" y="12"/>
                    <a:pt x="18" y="12"/>
                    <a:pt x="18" y="12"/>
                  </a:cubicBezTo>
                  <a:cubicBezTo>
                    <a:pt x="18" y="11"/>
                    <a:pt x="18" y="10"/>
                    <a:pt x="18" y="10"/>
                  </a:cubicBezTo>
                  <a:cubicBezTo>
                    <a:pt x="17" y="8"/>
                    <a:pt x="16" y="7"/>
                    <a:pt x="15" y="6"/>
                  </a:cubicBezTo>
                  <a:cubicBezTo>
                    <a:pt x="14" y="6"/>
                    <a:pt x="14" y="6"/>
                    <a:pt x="14" y="6"/>
                  </a:cubicBezTo>
                  <a:cubicBezTo>
                    <a:pt x="14" y="6"/>
                    <a:pt x="13" y="5"/>
                    <a:pt x="13" y="4"/>
                  </a:cubicBezTo>
                  <a:cubicBezTo>
                    <a:pt x="11" y="2"/>
                    <a:pt x="9" y="0"/>
                    <a:pt x="6" y="0"/>
                  </a:cubicBezTo>
                  <a:cubicBezTo>
                    <a:pt x="5" y="0"/>
                    <a:pt x="5" y="0"/>
                    <a:pt x="4" y="0"/>
                  </a:cubicBezTo>
                  <a:cubicBezTo>
                    <a:pt x="3" y="1"/>
                    <a:pt x="1" y="2"/>
                    <a:pt x="1" y="3"/>
                  </a:cubicBezTo>
                  <a:cubicBezTo>
                    <a:pt x="0" y="7"/>
                    <a:pt x="3" y="10"/>
                    <a:pt x="5" y="13"/>
                  </a:cubicBezTo>
                  <a:cubicBezTo>
                    <a:pt x="5" y="13"/>
                    <a:pt x="5" y="13"/>
                    <a:pt x="6" y="1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7" name="Freeform 78"/>
            <p:cNvSpPr>
              <a:spLocks/>
            </p:cNvSpPr>
            <p:nvPr/>
          </p:nvSpPr>
          <p:spPr bwMode="auto">
            <a:xfrm>
              <a:off x="18996343" y="4835669"/>
              <a:ext cx="86173" cy="89595"/>
            </a:xfrm>
            <a:custGeom>
              <a:avLst/>
              <a:gdLst>
                <a:gd name="T0" fmla="*/ 16 w 16"/>
                <a:gd name="T1" fmla="*/ 6 h 18"/>
                <a:gd name="T2" fmla="*/ 11 w 16"/>
                <a:gd name="T3" fmla="*/ 1 h 18"/>
                <a:gd name="T4" fmla="*/ 7 w 16"/>
                <a:gd name="T5" fmla="*/ 0 h 18"/>
                <a:gd name="T6" fmla="*/ 1 w 16"/>
                <a:gd name="T7" fmla="*/ 5 h 18"/>
                <a:gd name="T8" fmla="*/ 2 w 16"/>
                <a:gd name="T9" fmla="*/ 13 h 18"/>
                <a:gd name="T10" fmla="*/ 3 w 16"/>
                <a:gd name="T11" fmla="*/ 14 h 18"/>
                <a:gd name="T12" fmla="*/ 8 w 16"/>
                <a:gd name="T13" fmla="*/ 18 h 18"/>
                <a:gd name="T14" fmla="*/ 10 w 16"/>
                <a:gd name="T15" fmla="*/ 18 h 18"/>
                <a:gd name="T16" fmla="*/ 14 w 16"/>
                <a:gd name="T17" fmla="*/ 12 h 18"/>
                <a:gd name="T18" fmla="*/ 15 w 16"/>
                <a:gd name="T19" fmla="*/ 11 h 18"/>
                <a:gd name="T20" fmla="*/ 16 w 16"/>
                <a:gd name="T21" fmla="*/ 6 h 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6" h="18">
                  <a:moveTo>
                    <a:pt x="16" y="6"/>
                  </a:moveTo>
                  <a:cubicBezTo>
                    <a:pt x="15" y="4"/>
                    <a:pt x="13" y="2"/>
                    <a:pt x="11" y="1"/>
                  </a:cubicBezTo>
                  <a:cubicBezTo>
                    <a:pt x="10" y="1"/>
                    <a:pt x="9" y="0"/>
                    <a:pt x="7" y="0"/>
                  </a:cubicBezTo>
                  <a:cubicBezTo>
                    <a:pt x="6" y="0"/>
                    <a:pt x="3" y="1"/>
                    <a:pt x="1" y="5"/>
                  </a:cubicBezTo>
                  <a:cubicBezTo>
                    <a:pt x="0" y="8"/>
                    <a:pt x="0" y="10"/>
                    <a:pt x="2" y="13"/>
                  </a:cubicBezTo>
                  <a:cubicBezTo>
                    <a:pt x="3" y="13"/>
                    <a:pt x="3" y="14"/>
                    <a:pt x="3" y="14"/>
                  </a:cubicBezTo>
                  <a:cubicBezTo>
                    <a:pt x="3" y="15"/>
                    <a:pt x="5" y="18"/>
                    <a:pt x="8" y="18"/>
                  </a:cubicBezTo>
                  <a:cubicBezTo>
                    <a:pt x="8" y="18"/>
                    <a:pt x="9" y="18"/>
                    <a:pt x="10" y="18"/>
                  </a:cubicBezTo>
                  <a:cubicBezTo>
                    <a:pt x="12" y="17"/>
                    <a:pt x="13" y="14"/>
                    <a:pt x="14" y="12"/>
                  </a:cubicBezTo>
                  <a:cubicBezTo>
                    <a:pt x="14" y="12"/>
                    <a:pt x="14" y="11"/>
                    <a:pt x="15" y="11"/>
                  </a:cubicBezTo>
                  <a:cubicBezTo>
                    <a:pt x="16" y="9"/>
                    <a:pt x="16" y="8"/>
                    <a:pt x="16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8" name="Freeform 79"/>
            <p:cNvSpPr>
              <a:spLocks/>
            </p:cNvSpPr>
            <p:nvPr/>
          </p:nvSpPr>
          <p:spPr bwMode="auto">
            <a:xfrm>
              <a:off x="18858876" y="4800204"/>
              <a:ext cx="121053" cy="203456"/>
            </a:xfrm>
            <a:custGeom>
              <a:avLst/>
              <a:gdLst>
                <a:gd name="T0" fmla="*/ 18 w 22"/>
                <a:gd name="T1" fmla="*/ 25 h 41"/>
                <a:gd name="T2" fmla="*/ 19 w 22"/>
                <a:gd name="T3" fmla="*/ 24 h 41"/>
                <a:gd name="T4" fmla="*/ 19 w 22"/>
                <a:gd name="T5" fmla="*/ 18 h 41"/>
                <a:gd name="T6" fmla="*/ 14 w 22"/>
                <a:gd name="T7" fmla="*/ 15 h 41"/>
                <a:gd name="T8" fmla="*/ 15 w 22"/>
                <a:gd name="T9" fmla="*/ 14 h 41"/>
                <a:gd name="T10" fmla="*/ 16 w 22"/>
                <a:gd name="T11" fmla="*/ 13 h 41"/>
                <a:gd name="T12" fmla="*/ 20 w 22"/>
                <a:gd name="T13" fmla="*/ 9 h 41"/>
                <a:gd name="T14" fmla="*/ 21 w 22"/>
                <a:gd name="T15" fmla="*/ 4 h 41"/>
                <a:gd name="T16" fmla="*/ 16 w 22"/>
                <a:gd name="T17" fmla="*/ 0 h 41"/>
                <a:gd name="T18" fmla="*/ 15 w 22"/>
                <a:gd name="T19" fmla="*/ 0 h 41"/>
                <a:gd name="T20" fmla="*/ 8 w 22"/>
                <a:gd name="T21" fmla="*/ 5 h 41"/>
                <a:gd name="T22" fmla="*/ 8 w 22"/>
                <a:gd name="T23" fmla="*/ 5 h 41"/>
                <a:gd name="T24" fmla="*/ 6 w 22"/>
                <a:gd name="T25" fmla="*/ 13 h 41"/>
                <a:gd name="T26" fmla="*/ 9 w 22"/>
                <a:gd name="T27" fmla="*/ 16 h 41"/>
                <a:gd name="T28" fmla="*/ 7 w 22"/>
                <a:gd name="T29" fmla="*/ 20 h 41"/>
                <a:gd name="T30" fmla="*/ 7 w 22"/>
                <a:gd name="T31" fmla="*/ 22 h 41"/>
                <a:gd name="T32" fmla="*/ 7 w 22"/>
                <a:gd name="T33" fmla="*/ 22 h 41"/>
                <a:gd name="T34" fmla="*/ 5 w 22"/>
                <a:gd name="T35" fmla="*/ 27 h 41"/>
                <a:gd name="T36" fmla="*/ 5 w 22"/>
                <a:gd name="T37" fmla="*/ 27 h 41"/>
                <a:gd name="T38" fmla="*/ 0 w 22"/>
                <a:gd name="T39" fmla="*/ 37 h 41"/>
                <a:gd name="T40" fmla="*/ 3 w 22"/>
                <a:gd name="T41" fmla="*/ 41 h 41"/>
                <a:gd name="T42" fmla="*/ 6 w 22"/>
                <a:gd name="T43" fmla="*/ 41 h 41"/>
                <a:gd name="T44" fmla="*/ 6 w 22"/>
                <a:gd name="T45" fmla="*/ 41 h 41"/>
                <a:gd name="T46" fmla="*/ 18 w 22"/>
                <a:gd name="T47" fmla="*/ 25 h 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22" h="41">
                  <a:moveTo>
                    <a:pt x="18" y="25"/>
                  </a:moveTo>
                  <a:cubicBezTo>
                    <a:pt x="19" y="24"/>
                    <a:pt x="19" y="24"/>
                    <a:pt x="19" y="24"/>
                  </a:cubicBezTo>
                  <a:cubicBezTo>
                    <a:pt x="20" y="21"/>
                    <a:pt x="20" y="19"/>
                    <a:pt x="19" y="18"/>
                  </a:cubicBezTo>
                  <a:cubicBezTo>
                    <a:pt x="18" y="16"/>
                    <a:pt x="16" y="15"/>
                    <a:pt x="14" y="15"/>
                  </a:cubicBezTo>
                  <a:cubicBezTo>
                    <a:pt x="14" y="14"/>
                    <a:pt x="15" y="14"/>
                    <a:pt x="15" y="14"/>
                  </a:cubicBezTo>
                  <a:cubicBezTo>
                    <a:pt x="15" y="14"/>
                    <a:pt x="16" y="13"/>
                    <a:pt x="16" y="13"/>
                  </a:cubicBezTo>
                  <a:cubicBezTo>
                    <a:pt x="18" y="12"/>
                    <a:pt x="19" y="11"/>
                    <a:pt x="20" y="9"/>
                  </a:cubicBezTo>
                  <a:cubicBezTo>
                    <a:pt x="21" y="8"/>
                    <a:pt x="22" y="5"/>
                    <a:pt x="21" y="4"/>
                  </a:cubicBezTo>
                  <a:cubicBezTo>
                    <a:pt x="20" y="2"/>
                    <a:pt x="18" y="0"/>
                    <a:pt x="16" y="0"/>
                  </a:cubicBezTo>
                  <a:cubicBezTo>
                    <a:pt x="16" y="0"/>
                    <a:pt x="16" y="0"/>
                    <a:pt x="15" y="0"/>
                  </a:cubicBezTo>
                  <a:cubicBezTo>
                    <a:pt x="12" y="0"/>
                    <a:pt x="9" y="3"/>
                    <a:pt x="8" y="5"/>
                  </a:cubicBezTo>
                  <a:cubicBezTo>
                    <a:pt x="8" y="5"/>
                    <a:pt x="8" y="5"/>
                    <a:pt x="8" y="5"/>
                  </a:cubicBezTo>
                  <a:cubicBezTo>
                    <a:pt x="6" y="7"/>
                    <a:pt x="4" y="10"/>
                    <a:pt x="6" y="13"/>
                  </a:cubicBezTo>
                  <a:cubicBezTo>
                    <a:pt x="6" y="15"/>
                    <a:pt x="8" y="16"/>
                    <a:pt x="9" y="16"/>
                  </a:cubicBezTo>
                  <a:cubicBezTo>
                    <a:pt x="8" y="17"/>
                    <a:pt x="7" y="18"/>
                    <a:pt x="7" y="20"/>
                  </a:cubicBezTo>
                  <a:cubicBezTo>
                    <a:pt x="7" y="21"/>
                    <a:pt x="7" y="21"/>
                    <a:pt x="7" y="22"/>
                  </a:cubicBezTo>
                  <a:cubicBezTo>
                    <a:pt x="7" y="22"/>
                    <a:pt x="7" y="22"/>
                    <a:pt x="7" y="22"/>
                  </a:cubicBezTo>
                  <a:cubicBezTo>
                    <a:pt x="7" y="24"/>
                    <a:pt x="7" y="25"/>
                    <a:pt x="5" y="27"/>
                  </a:cubicBezTo>
                  <a:cubicBezTo>
                    <a:pt x="5" y="27"/>
                    <a:pt x="5" y="27"/>
                    <a:pt x="5" y="27"/>
                  </a:cubicBezTo>
                  <a:cubicBezTo>
                    <a:pt x="2" y="30"/>
                    <a:pt x="0" y="33"/>
                    <a:pt x="0" y="37"/>
                  </a:cubicBezTo>
                  <a:cubicBezTo>
                    <a:pt x="1" y="38"/>
                    <a:pt x="2" y="40"/>
                    <a:pt x="3" y="41"/>
                  </a:cubicBezTo>
                  <a:cubicBezTo>
                    <a:pt x="4" y="41"/>
                    <a:pt x="5" y="41"/>
                    <a:pt x="6" y="41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9" y="41"/>
                    <a:pt x="13" y="37"/>
                    <a:pt x="18" y="25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39" name="Freeform 80"/>
            <p:cNvSpPr>
              <a:spLocks/>
            </p:cNvSpPr>
            <p:nvPr/>
          </p:nvSpPr>
          <p:spPr bwMode="auto">
            <a:xfrm>
              <a:off x="18897859" y="5003660"/>
              <a:ext cx="82070" cy="123194"/>
            </a:xfrm>
            <a:custGeom>
              <a:avLst/>
              <a:gdLst>
                <a:gd name="T0" fmla="*/ 8 w 15"/>
                <a:gd name="T1" fmla="*/ 0 h 25"/>
                <a:gd name="T2" fmla="*/ 5 w 15"/>
                <a:gd name="T3" fmla="*/ 1 h 25"/>
                <a:gd name="T4" fmla="*/ 4 w 15"/>
                <a:gd name="T5" fmla="*/ 7 h 25"/>
                <a:gd name="T6" fmla="*/ 4 w 15"/>
                <a:gd name="T7" fmla="*/ 7 h 25"/>
                <a:gd name="T8" fmla="*/ 4 w 15"/>
                <a:gd name="T9" fmla="*/ 7 h 25"/>
                <a:gd name="T10" fmla="*/ 3 w 15"/>
                <a:gd name="T11" fmla="*/ 12 h 25"/>
                <a:gd name="T12" fmla="*/ 3 w 15"/>
                <a:gd name="T13" fmla="*/ 14 h 25"/>
                <a:gd name="T14" fmla="*/ 1 w 15"/>
                <a:gd name="T15" fmla="*/ 15 h 25"/>
                <a:gd name="T16" fmla="*/ 0 w 15"/>
                <a:gd name="T17" fmla="*/ 19 h 25"/>
                <a:gd name="T18" fmla="*/ 6 w 15"/>
                <a:gd name="T19" fmla="*/ 25 h 25"/>
                <a:gd name="T20" fmla="*/ 11 w 15"/>
                <a:gd name="T21" fmla="*/ 20 h 25"/>
                <a:gd name="T22" fmla="*/ 9 w 15"/>
                <a:gd name="T23" fmla="*/ 15 h 25"/>
                <a:gd name="T24" fmla="*/ 9 w 15"/>
                <a:gd name="T25" fmla="*/ 15 h 25"/>
                <a:gd name="T26" fmla="*/ 11 w 15"/>
                <a:gd name="T27" fmla="*/ 12 h 25"/>
                <a:gd name="T28" fmla="*/ 12 w 15"/>
                <a:gd name="T29" fmla="*/ 11 h 25"/>
                <a:gd name="T30" fmla="*/ 12 w 15"/>
                <a:gd name="T31" fmla="*/ 11 h 25"/>
                <a:gd name="T32" fmla="*/ 15 w 15"/>
                <a:gd name="T33" fmla="*/ 6 h 25"/>
                <a:gd name="T34" fmla="*/ 8 w 15"/>
                <a:gd name="T35" fmla="*/ 0 h 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" h="25">
                  <a:moveTo>
                    <a:pt x="8" y="0"/>
                  </a:moveTo>
                  <a:cubicBezTo>
                    <a:pt x="7" y="0"/>
                    <a:pt x="6" y="0"/>
                    <a:pt x="5" y="1"/>
                  </a:cubicBezTo>
                  <a:cubicBezTo>
                    <a:pt x="2" y="3"/>
                    <a:pt x="4" y="6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4" y="7"/>
                    <a:pt x="4" y="7"/>
                    <a:pt x="4" y="7"/>
                  </a:cubicBezTo>
                  <a:cubicBezTo>
                    <a:pt x="3" y="8"/>
                    <a:pt x="2" y="10"/>
                    <a:pt x="3" y="12"/>
                  </a:cubicBezTo>
                  <a:cubicBezTo>
                    <a:pt x="3" y="14"/>
                    <a:pt x="3" y="14"/>
                    <a:pt x="3" y="14"/>
                  </a:cubicBezTo>
                  <a:cubicBezTo>
                    <a:pt x="2" y="14"/>
                    <a:pt x="2" y="14"/>
                    <a:pt x="1" y="15"/>
                  </a:cubicBezTo>
                  <a:cubicBezTo>
                    <a:pt x="1" y="16"/>
                    <a:pt x="0" y="17"/>
                    <a:pt x="0" y="19"/>
                  </a:cubicBezTo>
                  <a:cubicBezTo>
                    <a:pt x="1" y="22"/>
                    <a:pt x="3" y="25"/>
                    <a:pt x="6" y="25"/>
                  </a:cubicBezTo>
                  <a:cubicBezTo>
                    <a:pt x="8" y="25"/>
                    <a:pt x="11" y="23"/>
                    <a:pt x="11" y="20"/>
                  </a:cubicBezTo>
                  <a:cubicBezTo>
                    <a:pt x="11" y="18"/>
                    <a:pt x="11" y="16"/>
                    <a:pt x="9" y="15"/>
                  </a:cubicBezTo>
                  <a:cubicBezTo>
                    <a:pt x="9" y="15"/>
                    <a:pt x="9" y="15"/>
                    <a:pt x="9" y="15"/>
                  </a:cubicBezTo>
                  <a:cubicBezTo>
                    <a:pt x="10" y="14"/>
                    <a:pt x="11" y="13"/>
                    <a:pt x="11" y="12"/>
                  </a:cubicBezTo>
                  <a:cubicBezTo>
                    <a:pt x="12" y="12"/>
                    <a:pt x="12" y="11"/>
                    <a:pt x="12" y="11"/>
                  </a:cubicBezTo>
                  <a:cubicBezTo>
                    <a:pt x="12" y="11"/>
                    <a:pt x="12" y="11"/>
                    <a:pt x="12" y="11"/>
                  </a:cubicBezTo>
                  <a:cubicBezTo>
                    <a:pt x="13" y="10"/>
                    <a:pt x="15" y="9"/>
                    <a:pt x="15" y="6"/>
                  </a:cubicBezTo>
                  <a:cubicBezTo>
                    <a:pt x="15" y="3"/>
                    <a:pt x="11" y="0"/>
                    <a:pt x="8" y="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0" name="Freeform 81"/>
            <p:cNvSpPr>
              <a:spLocks/>
            </p:cNvSpPr>
            <p:nvPr/>
          </p:nvSpPr>
          <p:spPr bwMode="auto">
            <a:xfrm>
              <a:off x="18750133" y="4800204"/>
              <a:ext cx="108743" cy="83996"/>
            </a:xfrm>
            <a:custGeom>
              <a:avLst/>
              <a:gdLst>
                <a:gd name="T0" fmla="*/ 14 w 20"/>
                <a:gd name="T1" fmla="*/ 2 h 17"/>
                <a:gd name="T2" fmla="*/ 12 w 20"/>
                <a:gd name="T3" fmla="*/ 1 h 17"/>
                <a:gd name="T4" fmla="*/ 8 w 20"/>
                <a:gd name="T5" fmla="*/ 0 h 17"/>
                <a:gd name="T6" fmla="*/ 4 w 20"/>
                <a:gd name="T7" fmla="*/ 1 h 17"/>
                <a:gd name="T8" fmla="*/ 1 w 20"/>
                <a:gd name="T9" fmla="*/ 6 h 17"/>
                <a:gd name="T10" fmla="*/ 4 w 20"/>
                <a:gd name="T11" fmla="*/ 12 h 17"/>
                <a:gd name="T12" fmla="*/ 5 w 20"/>
                <a:gd name="T13" fmla="*/ 13 h 17"/>
                <a:gd name="T14" fmla="*/ 5 w 20"/>
                <a:gd name="T15" fmla="*/ 14 h 17"/>
                <a:gd name="T16" fmla="*/ 10 w 20"/>
                <a:gd name="T17" fmla="*/ 17 h 17"/>
                <a:gd name="T18" fmla="*/ 12 w 20"/>
                <a:gd name="T19" fmla="*/ 17 h 17"/>
                <a:gd name="T20" fmla="*/ 14 w 20"/>
                <a:gd name="T21" fmla="*/ 17 h 17"/>
                <a:gd name="T22" fmla="*/ 14 w 20"/>
                <a:gd name="T23" fmla="*/ 15 h 17"/>
                <a:gd name="T24" fmla="*/ 14 w 20"/>
                <a:gd name="T25" fmla="*/ 14 h 17"/>
                <a:gd name="T26" fmla="*/ 14 w 20"/>
                <a:gd name="T27" fmla="*/ 14 h 17"/>
                <a:gd name="T28" fmla="*/ 18 w 20"/>
                <a:gd name="T29" fmla="*/ 12 h 17"/>
                <a:gd name="T30" fmla="*/ 20 w 20"/>
                <a:gd name="T31" fmla="*/ 7 h 17"/>
                <a:gd name="T32" fmla="*/ 14 w 20"/>
                <a:gd name="T33" fmla="*/ 2 h 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0" h="17">
                  <a:moveTo>
                    <a:pt x="14" y="2"/>
                  </a:moveTo>
                  <a:cubicBezTo>
                    <a:pt x="14" y="2"/>
                    <a:pt x="13" y="2"/>
                    <a:pt x="12" y="1"/>
                  </a:cubicBezTo>
                  <a:cubicBezTo>
                    <a:pt x="11" y="1"/>
                    <a:pt x="10" y="0"/>
                    <a:pt x="8" y="0"/>
                  </a:cubicBezTo>
                  <a:cubicBezTo>
                    <a:pt x="7" y="0"/>
                    <a:pt x="5" y="1"/>
                    <a:pt x="4" y="1"/>
                  </a:cubicBezTo>
                  <a:cubicBezTo>
                    <a:pt x="3" y="2"/>
                    <a:pt x="1" y="3"/>
                    <a:pt x="1" y="6"/>
                  </a:cubicBezTo>
                  <a:cubicBezTo>
                    <a:pt x="0" y="9"/>
                    <a:pt x="2" y="10"/>
                    <a:pt x="4" y="12"/>
                  </a:cubicBezTo>
                  <a:cubicBezTo>
                    <a:pt x="4" y="12"/>
                    <a:pt x="4" y="13"/>
                    <a:pt x="5" y="13"/>
                  </a:cubicBezTo>
                  <a:cubicBezTo>
                    <a:pt x="5" y="13"/>
                    <a:pt x="5" y="13"/>
                    <a:pt x="5" y="14"/>
                  </a:cubicBezTo>
                  <a:cubicBezTo>
                    <a:pt x="6" y="15"/>
                    <a:pt x="7" y="17"/>
                    <a:pt x="10" y="17"/>
                  </a:cubicBezTo>
                  <a:cubicBezTo>
                    <a:pt x="10" y="17"/>
                    <a:pt x="11" y="17"/>
                    <a:pt x="12" y="17"/>
                  </a:cubicBezTo>
                  <a:cubicBezTo>
                    <a:pt x="14" y="17"/>
                    <a:pt x="14" y="17"/>
                    <a:pt x="14" y="17"/>
                  </a:cubicBezTo>
                  <a:cubicBezTo>
                    <a:pt x="14" y="15"/>
                    <a:pt x="14" y="15"/>
                    <a:pt x="14" y="15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4" y="14"/>
                    <a:pt x="14" y="14"/>
                    <a:pt x="14" y="14"/>
                  </a:cubicBezTo>
                  <a:cubicBezTo>
                    <a:pt x="15" y="13"/>
                    <a:pt x="16" y="13"/>
                    <a:pt x="18" y="12"/>
                  </a:cubicBezTo>
                  <a:cubicBezTo>
                    <a:pt x="20" y="10"/>
                    <a:pt x="20" y="8"/>
                    <a:pt x="20" y="7"/>
                  </a:cubicBezTo>
                  <a:cubicBezTo>
                    <a:pt x="19" y="4"/>
                    <a:pt x="17" y="3"/>
                    <a:pt x="14" y="2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1" name="Freeform 83"/>
            <p:cNvSpPr>
              <a:spLocks noEditPoints="1"/>
            </p:cNvSpPr>
            <p:nvPr/>
          </p:nvSpPr>
          <p:spPr bwMode="auto">
            <a:xfrm>
              <a:off x="16608107" y="3336813"/>
              <a:ext cx="420609" cy="451710"/>
            </a:xfrm>
            <a:custGeom>
              <a:avLst/>
              <a:gdLst>
                <a:gd name="T0" fmla="*/ 68 w 77"/>
                <a:gd name="T1" fmla="*/ 49 h 91"/>
                <a:gd name="T2" fmla="*/ 67 w 77"/>
                <a:gd name="T3" fmla="*/ 43 h 91"/>
                <a:gd name="T4" fmla="*/ 67 w 77"/>
                <a:gd name="T5" fmla="*/ 34 h 91"/>
                <a:gd name="T6" fmla="*/ 65 w 77"/>
                <a:gd name="T7" fmla="*/ 21 h 91"/>
                <a:gd name="T8" fmla="*/ 55 w 77"/>
                <a:gd name="T9" fmla="*/ 15 h 91"/>
                <a:gd name="T10" fmla="*/ 55 w 77"/>
                <a:gd name="T11" fmla="*/ 12 h 91"/>
                <a:gd name="T12" fmla="*/ 41 w 77"/>
                <a:gd name="T13" fmla="*/ 0 h 91"/>
                <a:gd name="T14" fmla="*/ 33 w 77"/>
                <a:gd name="T15" fmla="*/ 8 h 91"/>
                <a:gd name="T16" fmla="*/ 28 w 77"/>
                <a:gd name="T17" fmla="*/ 7 h 91"/>
                <a:gd name="T18" fmla="*/ 22 w 77"/>
                <a:gd name="T19" fmla="*/ 19 h 91"/>
                <a:gd name="T20" fmla="*/ 18 w 77"/>
                <a:gd name="T21" fmla="*/ 19 h 91"/>
                <a:gd name="T22" fmla="*/ 9 w 77"/>
                <a:gd name="T23" fmla="*/ 30 h 91"/>
                <a:gd name="T24" fmla="*/ 2 w 77"/>
                <a:gd name="T25" fmla="*/ 32 h 91"/>
                <a:gd name="T26" fmla="*/ 4 w 77"/>
                <a:gd name="T27" fmla="*/ 44 h 91"/>
                <a:gd name="T28" fmla="*/ 10 w 77"/>
                <a:gd name="T29" fmla="*/ 46 h 91"/>
                <a:gd name="T30" fmla="*/ 11 w 77"/>
                <a:gd name="T31" fmla="*/ 54 h 91"/>
                <a:gd name="T32" fmla="*/ 19 w 77"/>
                <a:gd name="T33" fmla="*/ 56 h 91"/>
                <a:gd name="T34" fmla="*/ 21 w 77"/>
                <a:gd name="T35" fmla="*/ 57 h 91"/>
                <a:gd name="T36" fmla="*/ 27 w 77"/>
                <a:gd name="T37" fmla="*/ 61 h 91"/>
                <a:gd name="T38" fmla="*/ 32 w 77"/>
                <a:gd name="T39" fmla="*/ 61 h 91"/>
                <a:gd name="T40" fmla="*/ 40 w 77"/>
                <a:gd name="T41" fmla="*/ 63 h 91"/>
                <a:gd name="T42" fmla="*/ 38 w 77"/>
                <a:gd name="T43" fmla="*/ 66 h 91"/>
                <a:gd name="T44" fmla="*/ 35 w 77"/>
                <a:gd name="T45" fmla="*/ 67 h 91"/>
                <a:gd name="T46" fmla="*/ 30 w 77"/>
                <a:gd name="T47" fmla="*/ 66 h 91"/>
                <a:gd name="T48" fmla="*/ 22 w 77"/>
                <a:gd name="T49" fmla="*/ 68 h 91"/>
                <a:gd name="T50" fmla="*/ 24 w 77"/>
                <a:gd name="T51" fmla="*/ 78 h 91"/>
                <a:gd name="T52" fmla="*/ 43 w 77"/>
                <a:gd name="T53" fmla="*/ 91 h 91"/>
                <a:gd name="T54" fmla="*/ 66 w 77"/>
                <a:gd name="T55" fmla="*/ 85 h 91"/>
                <a:gd name="T56" fmla="*/ 77 w 77"/>
                <a:gd name="T57" fmla="*/ 53 h 91"/>
                <a:gd name="T58" fmla="*/ 50 w 77"/>
                <a:gd name="T59" fmla="*/ 65 h 91"/>
                <a:gd name="T60" fmla="*/ 47 w 77"/>
                <a:gd name="T61" fmla="*/ 61 h 91"/>
                <a:gd name="T62" fmla="*/ 49 w 77"/>
                <a:gd name="T63" fmla="*/ 61 h 91"/>
                <a:gd name="T64" fmla="*/ 56 w 77"/>
                <a:gd name="T65" fmla="*/ 65 h 91"/>
                <a:gd name="T66" fmla="*/ 52 w 77"/>
                <a:gd name="T67" fmla="*/ 67 h 91"/>
                <a:gd name="T68" fmla="*/ 39 w 77"/>
                <a:gd name="T69" fmla="*/ 48 h 91"/>
                <a:gd name="T70" fmla="*/ 37 w 77"/>
                <a:gd name="T71" fmla="*/ 5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7" h="91">
                  <a:moveTo>
                    <a:pt x="73" y="51"/>
                  </a:moveTo>
                  <a:cubicBezTo>
                    <a:pt x="71" y="51"/>
                    <a:pt x="70" y="50"/>
                    <a:pt x="68" y="49"/>
                  </a:cubicBezTo>
                  <a:cubicBezTo>
                    <a:pt x="68" y="49"/>
                    <a:pt x="68" y="48"/>
                    <a:pt x="68" y="46"/>
                  </a:cubicBezTo>
                  <a:cubicBezTo>
                    <a:pt x="68" y="45"/>
                    <a:pt x="68" y="44"/>
                    <a:pt x="67" y="43"/>
                  </a:cubicBezTo>
                  <a:cubicBezTo>
                    <a:pt x="67" y="41"/>
                    <a:pt x="67" y="40"/>
                    <a:pt x="67" y="38"/>
                  </a:cubicBezTo>
                  <a:cubicBezTo>
                    <a:pt x="67" y="37"/>
                    <a:pt x="67" y="35"/>
                    <a:pt x="67" y="34"/>
                  </a:cubicBezTo>
                  <a:cubicBezTo>
                    <a:pt x="67" y="33"/>
                    <a:pt x="67" y="32"/>
                    <a:pt x="67" y="31"/>
                  </a:cubicBezTo>
                  <a:cubicBezTo>
                    <a:pt x="66" y="28"/>
                    <a:pt x="66" y="24"/>
                    <a:pt x="65" y="21"/>
                  </a:cubicBezTo>
                  <a:cubicBezTo>
                    <a:pt x="63" y="17"/>
                    <a:pt x="59" y="16"/>
                    <a:pt x="56" y="15"/>
                  </a:cubicBezTo>
                  <a:cubicBezTo>
                    <a:pt x="56" y="15"/>
                    <a:pt x="55" y="15"/>
                    <a:pt x="55" y="15"/>
                  </a:cubicBezTo>
                  <a:cubicBezTo>
                    <a:pt x="55" y="14"/>
                    <a:pt x="55" y="14"/>
                    <a:pt x="55" y="13"/>
                  </a:cubicBezTo>
                  <a:cubicBezTo>
                    <a:pt x="55" y="12"/>
                    <a:pt x="55" y="12"/>
                    <a:pt x="55" y="12"/>
                  </a:cubicBezTo>
                  <a:cubicBezTo>
                    <a:pt x="56" y="7"/>
                    <a:pt x="55" y="5"/>
                    <a:pt x="54" y="4"/>
                  </a:cubicBezTo>
                  <a:cubicBezTo>
                    <a:pt x="51" y="2"/>
                    <a:pt x="46" y="0"/>
                    <a:pt x="41" y="0"/>
                  </a:cubicBezTo>
                  <a:cubicBezTo>
                    <a:pt x="35" y="0"/>
                    <a:pt x="34" y="4"/>
                    <a:pt x="33" y="5"/>
                  </a:cubicBezTo>
                  <a:cubicBezTo>
                    <a:pt x="33" y="6"/>
                    <a:pt x="33" y="7"/>
                    <a:pt x="33" y="8"/>
                  </a:cubicBezTo>
                  <a:cubicBezTo>
                    <a:pt x="33" y="8"/>
                    <a:pt x="33" y="8"/>
                    <a:pt x="32" y="8"/>
                  </a:cubicBezTo>
                  <a:cubicBezTo>
                    <a:pt x="31" y="8"/>
                    <a:pt x="30" y="7"/>
                    <a:pt x="28" y="7"/>
                  </a:cubicBezTo>
                  <a:cubicBezTo>
                    <a:pt x="26" y="7"/>
                    <a:pt x="25" y="8"/>
                    <a:pt x="23" y="9"/>
                  </a:cubicBezTo>
                  <a:cubicBezTo>
                    <a:pt x="21" y="12"/>
                    <a:pt x="20" y="16"/>
                    <a:pt x="22" y="19"/>
                  </a:cubicBezTo>
                  <a:cubicBezTo>
                    <a:pt x="21" y="19"/>
                    <a:pt x="21" y="19"/>
                    <a:pt x="21" y="19"/>
                  </a:cubicBezTo>
                  <a:cubicBezTo>
                    <a:pt x="20" y="19"/>
                    <a:pt x="19" y="19"/>
                    <a:pt x="18" y="19"/>
                  </a:cubicBezTo>
                  <a:cubicBezTo>
                    <a:pt x="11" y="19"/>
                    <a:pt x="11" y="24"/>
                    <a:pt x="10" y="27"/>
                  </a:cubicBezTo>
                  <a:cubicBezTo>
                    <a:pt x="10" y="30"/>
                    <a:pt x="9" y="30"/>
                    <a:pt x="9" y="30"/>
                  </a:cubicBezTo>
                  <a:cubicBezTo>
                    <a:pt x="8" y="30"/>
                    <a:pt x="8" y="30"/>
                    <a:pt x="8" y="30"/>
                  </a:cubicBezTo>
                  <a:cubicBezTo>
                    <a:pt x="6" y="30"/>
                    <a:pt x="4" y="30"/>
                    <a:pt x="2" y="32"/>
                  </a:cubicBezTo>
                  <a:cubicBezTo>
                    <a:pt x="1" y="34"/>
                    <a:pt x="0" y="36"/>
                    <a:pt x="1" y="38"/>
                  </a:cubicBezTo>
                  <a:cubicBezTo>
                    <a:pt x="1" y="41"/>
                    <a:pt x="2" y="43"/>
                    <a:pt x="4" y="44"/>
                  </a:cubicBezTo>
                  <a:cubicBezTo>
                    <a:pt x="6" y="45"/>
                    <a:pt x="7" y="45"/>
                    <a:pt x="9" y="46"/>
                  </a:cubicBezTo>
                  <a:cubicBezTo>
                    <a:pt x="10" y="46"/>
                    <a:pt x="10" y="46"/>
                    <a:pt x="10" y="46"/>
                  </a:cubicBezTo>
                  <a:cubicBezTo>
                    <a:pt x="10" y="46"/>
                    <a:pt x="10" y="47"/>
                    <a:pt x="10" y="47"/>
                  </a:cubicBezTo>
                  <a:cubicBezTo>
                    <a:pt x="10" y="49"/>
                    <a:pt x="9" y="51"/>
                    <a:pt x="11" y="54"/>
                  </a:cubicBezTo>
                  <a:cubicBezTo>
                    <a:pt x="12" y="56"/>
                    <a:pt x="14" y="56"/>
                    <a:pt x="16" y="56"/>
                  </a:cubicBezTo>
                  <a:cubicBezTo>
                    <a:pt x="17" y="56"/>
                    <a:pt x="18" y="56"/>
                    <a:pt x="19" y="56"/>
                  </a:cubicBezTo>
                  <a:cubicBezTo>
                    <a:pt x="19" y="56"/>
                    <a:pt x="20" y="56"/>
                    <a:pt x="20" y="56"/>
                  </a:cubicBezTo>
                  <a:cubicBezTo>
                    <a:pt x="20" y="56"/>
                    <a:pt x="21" y="57"/>
                    <a:pt x="21" y="57"/>
                  </a:cubicBezTo>
                  <a:cubicBezTo>
                    <a:pt x="22" y="58"/>
                    <a:pt x="23" y="60"/>
                    <a:pt x="26" y="61"/>
                  </a:cubicBezTo>
                  <a:cubicBezTo>
                    <a:pt x="27" y="61"/>
                    <a:pt x="27" y="61"/>
                    <a:pt x="27" y="61"/>
                  </a:cubicBezTo>
                  <a:cubicBezTo>
                    <a:pt x="29" y="61"/>
                    <a:pt x="31" y="60"/>
                    <a:pt x="32" y="59"/>
                  </a:cubicBezTo>
                  <a:cubicBezTo>
                    <a:pt x="32" y="61"/>
                    <a:pt x="32" y="61"/>
                    <a:pt x="32" y="61"/>
                  </a:cubicBezTo>
                  <a:cubicBezTo>
                    <a:pt x="34" y="62"/>
                    <a:pt x="34" y="62"/>
                    <a:pt x="34" y="62"/>
                  </a:cubicBezTo>
                  <a:cubicBezTo>
                    <a:pt x="36" y="63"/>
                    <a:pt x="38" y="63"/>
                    <a:pt x="40" y="63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39" y="64"/>
                    <a:pt x="39" y="65"/>
                    <a:pt x="38" y="66"/>
                  </a:cubicBezTo>
                  <a:cubicBezTo>
                    <a:pt x="38" y="66"/>
                    <a:pt x="38" y="66"/>
                    <a:pt x="37" y="66"/>
                  </a:cubicBezTo>
                  <a:cubicBezTo>
                    <a:pt x="36" y="67"/>
                    <a:pt x="36" y="67"/>
                    <a:pt x="35" y="67"/>
                  </a:cubicBezTo>
                  <a:cubicBezTo>
                    <a:pt x="34" y="67"/>
                    <a:pt x="32" y="67"/>
                    <a:pt x="31" y="66"/>
                  </a:cubicBezTo>
                  <a:cubicBezTo>
                    <a:pt x="31" y="66"/>
                    <a:pt x="30" y="66"/>
                    <a:pt x="30" y="66"/>
                  </a:cubicBezTo>
                  <a:cubicBezTo>
                    <a:pt x="29" y="66"/>
                    <a:pt x="28" y="65"/>
                    <a:pt x="27" y="65"/>
                  </a:cubicBezTo>
                  <a:cubicBezTo>
                    <a:pt x="25" y="65"/>
                    <a:pt x="23" y="66"/>
                    <a:pt x="22" y="68"/>
                  </a:cubicBezTo>
                  <a:cubicBezTo>
                    <a:pt x="20" y="71"/>
                    <a:pt x="22" y="75"/>
                    <a:pt x="23" y="77"/>
                  </a:cubicBezTo>
                  <a:cubicBezTo>
                    <a:pt x="23" y="78"/>
                    <a:pt x="24" y="78"/>
                    <a:pt x="24" y="78"/>
                  </a:cubicBezTo>
                  <a:cubicBezTo>
                    <a:pt x="28" y="90"/>
                    <a:pt x="36" y="91"/>
                    <a:pt x="43" y="91"/>
                  </a:cubicBezTo>
                  <a:cubicBezTo>
                    <a:pt x="43" y="91"/>
                    <a:pt x="43" y="91"/>
                    <a:pt x="43" y="91"/>
                  </a:cubicBezTo>
                  <a:cubicBezTo>
                    <a:pt x="46" y="91"/>
                    <a:pt x="49" y="91"/>
                    <a:pt x="53" y="90"/>
                  </a:cubicBezTo>
                  <a:cubicBezTo>
                    <a:pt x="57" y="90"/>
                    <a:pt x="61" y="88"/>
                    <a:pt x="66" y="85"/>
                  </a:cubicBezTo>
                  <a:cubicBezTo>
                    <a:pt x="67" y="84"/>
                    <a:pt x="67" y="84"/>
                    <a:pt x="67" y="84"/>
                  </a:cubicBezTo>
                  <a:cubicBezTo>
                    <a:pt x="77" y="53"/>
                    <a:pt x="77" y="53"/>
                    <a:pt x="77" y="53"/>
                  </a:cubicBezTo>
                  <a:lnTo>
                    <a:pt x="73" y="51"/>
                  </a:lnTo>
                  <a:close/>
                  <a:moveTo>
                    <a:pt x="50" y="65"/>
                  </a:moveTo>
                  <a:cubicBezTo>
                    <a:pt x="49" y="64"/>
                    <a:pt x="48" y="62"/>
                    <a:pt x="46" y="62"/>
                  </a:cubicBezTo>
                  <a:cubicBezTo>
                    <a:pt x="46" y="62"/>
                    <a:pt x="47" y="61"/>
                    <a:pt x="47" y="61"/>
                  </a:cubicBezTo>
                  <a:cubicBezTo>
                    <a:pt x="47" y="61"/>
                    <a:pt x="48" y="60"/>
                    <a:pt x="48" y="60"/>
                  </a:cubicBezTo>
                  <a:cubicBezTo>
                    <a:pt x="49" y="61"/>
                    <a:pt x="49" y="61"/>
                    <a:pt x="49" y="61"/>
                  </a:cubicBezTo>
                  <a:cubicBezTo>
                    <a:pt x="50" y="63"/>
                    <a:pt x="51" y="64"/>
                    <a:pt x="54" y="64"/>
                  </a:cubicBezTo>
                  <a:cubicBezTo>
                    <a:pt x="55" y="64"/>
                    <a:pt x="56" y="64"/>
                    <a:pt x="56" y="65"/>
                  </a:cubicBezTo>
                  <a:cubicBezTo>
                    <a:pt x="57" y="65"/>
                    <a:pt x="57" y="65"/>
                    <a:pt x="58" y="65"/>
                  </a:cubicBezTo>
                  <a:cubicBezTo>
                    <a:pt x="56" y="66"/>
                    <a:pt x="54" y="67"/>
                    <a:pt x="52" y="67"/>
                  </a:cubicBezTo>
                  <a:cubicBezTo>
                    <a:pt x="52" y="67"/>
                    <a:pt x="50" y="66"/>
                    <a:pt x="50" y="65"/>
                  </a:cubicBezTo>
                  <a:close/>
                  <a:moveTo>
                    <a:pt x="39" y="48"/>
                  </a:moveTo>
                  <a:cubicBezTo>
                    <a:pt x="39" y="49"/>
                    <a:pt x="39" y="49"/>
                    <a:pt x="38" y="49"/>
                  </a:cubicBezTo>
                  <a:cubicBezTo>
                    <a:pt x="38" y="49"/>
                    <a:pt x="37" y="50"/>
                    <a:pt x="37" y="50"/>
                  </a:cubicBezTo>
                  <a:cubicBezTo>
                    <a:pt x="37" y="49"/>
                    <a:pt x="38" y="49"/>
                    <a:pt x="39" y="48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2" name="Freeform 86"/>
            <p:cNvSpPr>
              <a:spLocks/>
            </p:cNvSpPr>
            <p:nvPr/>
          </p:nvSpPr>
          <p:spPr bwMode="auto">
            <a:xfrm>
              <a:off x="16870731" y="3273350"/>
              <a:ext cx="98484" cy="69063"/>
            </a:xfrm>
            <a:custGeom>
              <a:avLst/>
              <a:gdLst>
                <a:gd name="T0" fmla="*/ 17 w 18"/>
                <a:gd name="T1" fmla="*/ 6 h 14"/>
                <a:gd name="T2" fmla="*/ 7 w 18"/>
                <a:gd name="T3" fmla="*/ 0 h 14"/>
                <a:gd name="T4" fmla="*/ 6 w 18"/>
                <a:gd name="T5" fmla="*/ 0 h 14"/>
                <a:gd name="T6" fmla="*/ 1 w 18"/>
                <a:gd name="T7" fmla="*/ 3 h 14"/>
                <a:gd name="T8" fmla="*/ 2 w 18"/>
                <a:gd name="T9" fmla="*/ 8 h 14"/>
                <a:gd name="T10" fmla="*/ 10 w 18"/>
                <a:gd name="T11" fmla="*/ 14 h 14"/>
                <a:gd name="T12" fmla="*/ 11 w 18"/>
                <a:gd name="T13" fmla="*/ 14 h 14"/>
                <a:gd name="T14" fmla="*/ 17 w 18"/>
                <a:gd name="T15" fmla="*/ 11 h 14"/>
                <a:gd name="T16" fmla="*/ 17 w 18"/>
                <a:gd name="T17" fmla="*/ 6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" h="14">
                  <a:moveTo>
                    <a:pt x="17" y="6"/>
                  </a:moveTo>
                  <a:cubicBezTo>
                    <a:pt x="15" y="3"/>
                    <a:pt x="9" y="1"/>
                    <a:pt x="7" y="0"/>
                  </a:cubicBezTo>
                  <a:cubicBezTo>
                    <a:pt x="6" y="0"/>
                    <a:pt x="6" y="0"/>
                    <a:pt x="6" y="0"/>
                  </a:cubicBezTo>
                  <a:cubicBezTo>
                    <a:pt x="3" y="0"/>
                    <a:pt x="2" y="2"/>
                    <a:pt x="1" y="3"/>
                  </a:cubicBezTo>
                  <a:cubicBezTo>
                    <a:pt x="1" y="4"/>
                    <a:pt x="0" y="6"/>
                    <a:pt x="2" y="8"/>
                  </a:cubicBezTo>
                  <a:cubicBezTo>
                    <a:pt x="3" y="11"/>
                    <a:pt x="7" y="14"/>
                    <a:pt x="10" y="14"/>
                  </a:cubicBezTo>
                  <a:cubicBezTo>
                    <a:pt x="11" y="14"/>
                    <a:pt x="11" y="14"/>
                    <a:pt x="11" y="14"/>
                  </a:cubicBezTo>
                  <a:cubicBezTo>
                    <a:pt x="13" y="14"/>
                    <a:pt x="16" y="13"/>
                    <a:pt x="17" y="11"/>
                  </a:cubicBezTo>
                  <a:cubicBezTo>
                    <a:pt x="18" y="9"/>
                    <a:pt x="18" y="7"/>
                    <a:pt x="17" y="6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3" name="Freeform 88"/>
            <p:cNvSpPr>
              <a:spLocks/>
            </p:cNvSpPr>
            <p:nvPr/>
          </p:nvSpPr>
          <p:spPr bwMode="auto">
            <a:xfrm>
              <a:off x="18255662" y="4785272"/>
              <a:ext cx="96432" cy="69063"/>
            </a:xfrm>
            <a:custGeom>
              <a:avLst/>
              <a:gdLst>
                <a:gd name="T0" fmla="*/ 17 w 18"/>
                <a:gd name="T1" fmla="*/ 7 h 14"/>
                <a:gd name="T2" fmla="*/ 6 w 18"/>
                <a:gd name="T3" fmla="*/ 0 h 14"/>
                <a:gd name="T4" fmla="*/ 2 w 18"/>
                <a:gd name="T5" fmla="*/ 2 h 14"/>
                <a:gd name="T6" fmla="*/ 0 w 18"/>
                <a:gd name="T7" fmla="*/ 7 h 14"/>
                <a:gd name="T8" fmla="*/ 3 w 18"/>
                <a:gd name="T9" fmla="*/ 11 h 14"/>
                <a:gd name="T10" fmla="*/ 5 w 18"/>
                <a:gd name="T11" fmla="*/ 11 h 14"/>
                <a:gd name="T12" fmla="*/ 7 w 18"/>
                <a:gd name="T13" fmla="*/ 11 h 14"/>
                <a:gd name="T14" fmla="*/ 8 w 18"/>
                <a:gd name="T15" fmla="*/ 12 h 14"/>
                <a:gd name="T16" fmla="*/ 13 w 18"/>
                <a:gd name="T17" fmla="*/ 14 h 14"/>
                <a:gd name="T18" fmla="*/ 16 w 18"/>
                <a:gd name="T19" fmla="*/ 13 h 14"/>
                <a:gd name="T20" fmla="*/ 17 w 18"/>
                <a:gd name="T21" fmla="*/ 7 h 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8" h="14">
                  <a:moveTo>
                    <a:pt x="17" y="7"/>
                  </a:moveTo>
                  <a:cubicBezTo>
                    <a:pt x="16" y="4"/>
                    <a:pt x="11" y="0"/>
                    <a:pt x="6" y="0"/>
                  </a:cubicBezTo>
                  <a:cubicBezTo>
                    <a:pt x="5" y="0"/>
                    <a:pt x="3" y="1"/>
                    <a:pt x="2" y="2"/>
                  </a:cubicBezTo>
                  <a:cubicBezTo>
                    <a:pt x="1" y="3"/>
                    <a:pt x="0" y="5"/>
                    <a:pt x="0" y="7"/>
                  </a:cubicBezTo>
                  <a:cubicBezTo>
                    <a:pt x="0" y="9"/>
                    <a:pt x="1" y="10"/>
                    <a:pt x="3" y="11"/>
                  </a:cubicBezTo>
                  <a:cubicBezTo>
                    <a:pt x="4" y="11"/>
                    <a:pt x="4" y="11"/>
                    <a:pt x="5" y="11"/>
                  </a:cubicBezTo>
                  <a:cubicBezTo>
                    <a:pt x="6" y="11"/>
                    <a:pt x="7" y="11"/>
                    <a:pt x="7" y="11"/>
                  </a:cubicBezTo>
                  <a:cubicBezTo>
                    <a:pt x="8" y="11"/>
                    <a:pt x="8" y="12"/>
                    <a:pt x="8" y="12"/>
                  </a:cubicBezTo>
                  <a:cubicBezTo>
                    <a:pt x="9" y="13"/>
                    <a:pt x="11" y="14"/>
                    <a:pt x="13" y="14"/>
                  </a:cubicBezTo>
                  <a:cubicBezTo>
                    <a:pt x="14" y="14"/>
                    <a:pt x="15" y="13"/>
                    <a:pt x="16" y="13"/>
                  </a:cubicBezTo>
                  <a:cubicBezTo>
                    <a:pt x="18" y="11"/>
                    <a:pt x="18" y="9"/>
                    <a:pt x="17" y="7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4" name="Freeform 90"/>
            <p:cNvSpPr>
              <a:spLocks/>
            </p:cNvSpPr>
            <p:nvPr/>
          </p:nvSpPr>
          <p:spPr bwMode="auto">
            <a:xfrm>
              <a:off x="17256460" y="3695195"/>
              <a:ext cx="110794" cy="98928"/>
            </a:xfrm>
            <a:custGeom>
              <a:avLst/>
              <a:gdLst>
                <a:gd name="T0" fmla="*/ 19 w 20"/>
                <a:gd name="T1" fmla="*/ 4 h 20"/>
                <a:gd name="T2" fmla="*/ 12 w 20"/>
                <a:gd name="T3" fmla="*/ 0 h 20"/>
                <a:gd name="T4" fmla="*/ 1 w 20"/>
                <a:gd name="T5" fmla="*/ 10 h 20"/>
                <a:gd name="T6" fmla="*/ 8 w 20"/>
                <a:gd name="T7" fmla="*/ 20 h 20"/>
                <a:gd name="T8" fmla="*/ 11 w 20"/>
                <a:gd name="T9" fmla="*/ 20 h 20"/>
                <a:gd name="T10" fmla="*/ 11 w 20"/>
                <a:gd name="T11" fmla="*/ 20 h 20"/>
                <a:gd name="T12" fmla="*/ 18 w 20"/>
                <a:gd name="T13" fmla="*/ 16 h 20"/>
                <a:gd name="T14" fmla="*/ 19 w 20"/>
                <a:gd name="T15" fmla="*/ 4 h 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20" h="20">
                  <a:moveTo>
                    <a:pt x="19" y="4"/>
                  </a:moveTo>
                  <a:cubicBezTo>
                    <a:pt x="17" y="0"/>
                    <a:pt x="14" y="0"/>
                    <a:pt x="12" y="0"/>
                  </a:cubicBezTo>
                  <a:cubicBezTo>
                    <a:pt x="7" y="0"/>
                    <a:pt x="2" y="6"/>
                    <a:pt x="1" y="10"/>
                  </a:cubicBezTo>
                  <a:cubicBezTo>
                    <a:pt x="0" y="15"/>
                    <a:pt x="2" y="18"/>
                    <a:pt x="8" y="20"/>
                  </a:cubicBezTo>
                  <a:cubicBezTo>
                    <a:pt x="9" y="20"/>
                    <a:pt x="10" y="20"/>
                    <a:pt x="11" y="20"/>
                  </a:cubicBezTo>
                  <a:cubicBezTo>
                    <a:pt x="11" y="20"/>
                    <a:pt x="11" y="20"/>
                    <a:pt x="11" y="20"/>
                  </a:cubicBezTo>
                  <a:cubicBezTo>
                    <a:pt x="14" y="20"/>
                    <a:pt x="16" y="19"/>
                    <a:pt x="18" y="16"/>
                  </a:cubicBezTo>
                  <a:cubicBezTo>
                    <a:pt x="20" y="13"/>
                    <a:pt x="20" y="8"/>
                    <a:pt x="19" y="4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345" name="Freeform 92"/>
            <p:cNvSpPr>
              <a:spLocks noEditPoints="1"/>
            </p:cNvSpPr>
            <p:nvPr/>
          </p:nvSpPr>
          <p:spPr bwMode="auto">
            <a:xfrm>
              <a:off x="17334426" y="3450674"/>
              <a:ext cx="385729" cy="391980"/>
            </a:xfrm>
            <a:custGeom>
              <a:avLst/>
              <a:gdLst>
                <a:gd name="T0" fmla="*/ 69 w 71"/>
                <a:gd name="T1" fmla="*/ 23 h 79"/>
                <a:gd name="T2" fmla="*/ 60 w 71"/>
                <a:gd name="T3" fmla="*/ 11 h 79"/>
                <a:gd name="T4" fmla="*/ 54 w 71"/>
                <a:gd name="T5" fmla="*/ 12 h 79"/>
                <a:gd name="T6" fmla="*/ 46 w 71"/>
                <a:gd name="T7" fmla="*/ 9 h 79"/>
                <a:gd name="T8" fmla="*/ 41 w 71"/>
                <a:gd name="T9" fmla="*/ 3 h 79"/>
                <a:gd name="T10" fmla="*/ 35 w 71"/>
                <a:gd name="T11" fmla="*/ 5 h 79"/>
                <a:gd name="T12" fmla="*/ 34 w 71"/>
                <a:gd name="T13" fmla="*/ 6 h 79"/>
                <a:gd name="T14" fmla="*/ 31 w 71"/>
                <a:gd name="T15" fmla="*/ 13 h 79"/>
                <a:gd name="T16" fmla="*/ 29 w 71"/>
                <a:gd name="T17" fmla="*/ 13 h 79"/>
                <a:gd name="T18" fmla="*/ 23 w 71"/>
                <a:gd name="T19" fmla="*/ 21 h 79"/>
                <a:gd name="T20" fmla="*/ 19 w 71"/>
                <a:gd name="T21" fmla="*/ 17 h 79"/>
                <a:gd name="T22" fmla="*/ 19 w 71"/>
                <a:gd name="T23" fmla="*/ 9 h 79"/>
                <a:gd name="T24" fmla="*/ 15 w 71"/>
                <a:gd name="T25" fmla="*/ 5 h 79"/>
                <a:gd name="T26" fmla="*/ 11 w 71"/>
                <a:gd name="T27" fmla="*/ 1 h 79"/>
                <a:gd name="T28" fmla="*/ 2 w 71"/>
                <a:gd name="T29" fmla="*/ 3 h 79"/>
                <a:gd name="T30" fmla="*/ 2 w 71"/>
                <a:gd name="T31" fmla="*/ 11 h 79"/>
                <a:gd name="T32" fmla="*/ 2 w 71"/>
                <a:gd name="T33" fmla="*/ 16 h 79"/>
                <a:gd name="T34" fmla="*/ 2 w 71"/>
                <a:gd name="T35" fmla="*/ 23 h 79"/>
                <a:gd name="T36" fmla="*/ 6 w 71"/>
                <a:gd name="T37" fmla="*/ 31 h 79"/>
                <a:gd name="T38" fmla="*/ 10 w 71"/>
                <a:gd name="T39" fmla="*/ 40 h 79"/>
                <a:gd name="T40" fmla="*/ 11 w 71"/>
                <a:gd name="T41" fmla="*/ 41 h 79"/>
                <a:gd name="T42" fmla="*/ 13 w 71"/>
                <a:gd name="T43" fmla="*/ 47 h 79"/>
                <a:gd name="T44" fmla="*/ 19 w 71"/>
                <a:gd name="T45" fmla="*/ 52 h 79"/>
                <a:gd name="T46" fmla="*/ 26 w 71"/>
                <a:gd name="T47" fmla="*/ 51 h 79"/>
                <a:gd name="T48" fmla="*/ 33 w 71"/>
                <a:gd name="T49" fmla="*/ 52 h 79"/>
                <a:gd name="T50" fmla="*/ 39 w 71"/>
                <a:gd name="T51" fmla="*/ 51 h 79"/>
                <a:gd name="T52" fmla="*/ 40 w 71"/>
                <a:gd name="T53" fmla="*/ 51 h 79"/>
                <a:gd name="T54" fmla="*/ 31 w 71"/>
                <a:gd name="T55" fmla="*/ 58 h 79"/>
                <a:gd name="T56" fmla="*/ 31 w 71"/>
                <a:gd name="T57" fmla="*/ 65 h 79"/>
                <a:gd name="T58" fmla="*/ 31 w 71"/>
                <a:gd name="T59" fmla="*/ 71 h 79"/>
                <a:gd name="T60" fmla="*/ 37 w 71"/>
                <a:gd name="T61" fmla="*/ 78 h 79"/>
                <a:gd name="T62" fmla="*/ 41 w 71"/>
                <a:gd name="T63" fmla="*/ 77 h 79"/>
                <a:gd name="T64" fmla="*/ 42 w 71"/>
                <a:gd name="T65" fmla="*/ 77 h 79"/>
                <a:gd name="T66" fmla="*/ 47 w 71"/>
                <a:gd name="T67" fmla="*/ 79 h 79"/>
                <a:gd name="T68" fmla="*/ 53 w 71"/>
                <a:gd name="T69" fmla="*/ 79 h 79"/>
                <a:gd name="T70" fmla="*/ 58 w 71"/>
                <a:gd name="T71" fmla="*/ 78 h 79"/>
                <a:gd name="T72" fmla="*/ 62 w 71"/>
                <a:gd name="T73" fmla="*/ 67 h 79"/>
                <a:gd name="T74" fmla="*/ 63 w 71"/>
                <a:gd name="T75" fmla="*/ 62 h 79"/>
                <a:gd name="T76" fmla="*/ 67 w 71"/>
                <a:gd name="T77" fmla="*/ 51 h 79"/>
                <a:gd name="T78" fmla="*/ 66 w 71"/>
                <a:gd name="T79" fmla="*/ 46 h 79"/>
                <a:gd name="T80" fmla="*/ 69 w 71"/>
                <a:gd name="T81" fmla="*/ 39 h 79"/>
                <a:gd name="T82" fmla="*/ 23 w 71"/>
                <a:gd name="T83" fmla="*/ 25 h 79"/>
                <a:gd name="T84" fmla="*/ 23 w 71"/>
                <a:gd name="T85" fmla="*/ 26 h 79"/>
                <a:gd name="T86" fmla="*/ 23 w 71"/>
                <a:gd name="T87" fmla="*/ 25 h 79"/>
                <a:gd name="T88" fmla="*/ 35 w 71"/>
                <a:gd name="T89" fmla="*/ 16 h 79"/>
                <a:gd name="T90" fmla="*/ 35 w 71"/>
                <a:gd name="T91" fmla="*/ 16 h 79"/>
                <a:gd name="T92" fmla="*/ 40 w 71"/>
                <a:gd name="T93" fmla="*/ 28 h 79"/>
                <a:gd name="T94" fmla="*/ 37 w 71"/>
                <a:gd name="T95" fmla="*/ 22 h 79"/>
                <a:gd name="T96" fmla="*/ 36 w 71"/>
                <a:gd name="T97" fmla="*/ 18 h 79"/>
                <a:gd name="T98" fmla="*/ 40 w 71"/>
                <a:gd name="T99" fmla="*/ 22 h 79"/>
                <a:gd name="T100" fmla="*/ 43 w 71"/>
                <a:gd name="T101" fmla="*/ 30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1" h="79">
                  <a:moveTo>
                    <a:pt x="69" y="26"/>
                  </a:moveTo>
                  <a:cubicBezTo>
                    <a:pt x="69" y="25"/>
                    <a:pt x="69" y="24"/>
                    <a:pt x="69" y="23"/>
                  </a:cubicBezTo>
                  <a:cubicBezTo>
                    <a:pt x="68" y="20"/>
                    <a:pt x="68" y="18"/>
                    <a:pt x="67" y="16"/>
                  </a:cubicBezTo>
                  <a:cubicBezTo>
                    <a:pt x="66" y="13"/>
                    <a:pt x="63" y="11"/>
                    <a:pt x="60" y="11"/>
                  </a:cubicBezTo>
                  <a:cubicBezTo>
                    <a:pt x="58" y="11"/>
                    <a:pt x="57" y="11"/>
                    <a:pt x="55" y="12"/>
                  </a:cubicBezTo>
                  <a:cubicBezTo>
                    <a:pt x="55" y="12"/>
                    <a:pt x="54" y="12"/>
                    <a:pt x="54" y="12"/>
                  </a:cubicBezTo>
                  <a:cubicBezTo>
                    <a:pt x="52" y="10"/>
                    <a:pt x="51" y="9"/>
                    <a:pt x="47" y="8"/>
                  </a:cubicBezTo>
                  <a:cubicBezTo>
                    <a:pt x="47" y="8"/>
                    <a:pt x="47" y="9"/>
                    <a:pt x="46" y="9"/>
                  </a:cubicBezTo>
                  <a:cubicBezTo>
                    <a:pt x="47" y="7"/>
                    <a:pt x="46" y="6"/>
                    <a:pt x="46" y="5"/>
                  </a:cubicBezTo>
                  <a:cubicBezTo>
                    <a:pt x="45" y="3"/>
                    <a:pt x="43" y="3"/>
                    <a:pt x="41" y="3"/>
                  </a:cubicBezTo>
                  <a:cubicBezTo>
                    <a:pt x="39" y="3"/>
                    <a:pt x="38" y="3"/>
                    <a:pt x="36" y="4"/>
                  </a:cubicBezTo>
                  <a:cubicBezTo>
                    <a:pt x="36" y="4"/>
                    <a:pt x="36" y="5"/>
                    <a:pt x="35" y="5"/>
                  </a:cubicBezTo>
                  <a:cubicBezTo>
                    <a:pt x="35" y="5"/>
                    <a:pt x="35" y="5"/>
                    <a:pt x="35" y="6"/>
                  </a:cubicBezTo>
                  <a:cubicBezTo>
                    <a:pt x="34" y="6"/>
                    <a:pt x="34" y="6"/>
                    <a:pt x="34" y="6"/>
                  </a:cubicBezTo>
                  <a:cubicBezTo>
                    <a:pt x="33" y="6"/>
                    <a:pt x="32" y="7"/>
                    <a:pt x="31" y="8"/>
                  </a:cubicBezTo>
                  <a:cubicBezTo>
                    <a:pt x="30" y="9"/>
                    <a:pt x="30" y="11"/>
                    <a:pt x="31" y="13"/>
                  </a:cubicBezTo>
                  <a:cubicBezTo>
                    <a:pt x="31" y="13"/>
                    <a:pt x="31" y="13"/>
                    <a:pt x="31" y="13"/>
                  </a:cubicBezTo>
                  <a:cubicBezTo>
                    <a:pt x="31" y="13"/>
                    <a:pt x="30" y="13"/>
                    <a:pt x="29" y="13"/>
                  </a:cubicBezTo>
                  <a:cubicBezTo>
                    <a:pt x="28" y="13"/>
                    <a:pt x="26" y="14"/>
                    <a:pt x="25" y="15"/>
                  </a:cubicBezTo>
                  <a:cubicBezTo>
                    <a:pt x="24" y="16"/>
                    <a:pt x="23" y="19"/>
                    <a:pt x="23" y="21"/>
                  </a:cubicBezTo>
                  <a:cubicBezTo>
                    <a:pt x="23" y="20"/>
                    <a:pt x="23" y="19"/>
                    <a:pt x="22" y="19"/>
                  </a:cubicBezTo>
                  <a:cubicBezTo>
                    <a:pt x="22" y="18"/>
                    <a:pt x="20" y="17"/>
                    <a:pt x="19" y="17"/>
                  </a:cubicBezTo>
                  <a:cubicBezTo>
                    <a:pt x="19" y="17"/>
                    <a:pt x="19" y="16"/>
                    <a:pt x="20" y="16"/>
                  </a:cubicBezTo>
                  <a:cubicBezTo>
                    <a:pt x="20" y="14"/>
                    <a:pt x="20" y="11"/>
                    <a:pt x="19" y="9"/>
                  </a:cubicBezTo>
                  <a:cubicBezTo>
                    <a:pt x="18" y="8"/>
                    <a:pt x="17" y="7"/>
                    <a:pt x="16" y="7"/>
                  </a:cubicBezTo>
                  <a:cubicBezTo>
                    <a:pt x="16" y="6"/>
                    <a:pt x="16" y="6"/>
                    <a:pt x="15" y="5"/>
                  </a:cubicBezTo>
                  <a:cubicBezTo>
                    <a:pt x="15" y="5"/>
                    <a:pt x="15" y="5"/>
                    <a:pt x="15" y="5"/>
                  </a:cubicBezTo>
                  <a:cubicBezTo>
                    <a:pt x="14" y="3"/>
                    <a:pt x="13" y="2"/>
                    <a:pt x="11" y="1"/>
                  </a:cubicBezTo>
                  <a:cubicBezTo>
                    <a:pt x="10" y="1"/>
                    <a:pt x="9" y="0"/>
                    <a:pt x="8" y="0"/>
                  </a:cubicBezTo>
                  <a:cubicBezTo>
                    <a:pt x="5" y="0"/>
                    <a:pt x="3" y="1"/>
                    <a:pt x="2" y="3"/>
                  </a:cubicBezTo>
                  <a:cubicBezTo>
                    <a:pt x="0" y="5"/>
                    <a:pt x="0" y="8"/>
                    <a:pt x="1" y="10"/>
                  </a:cubicBezTo>
                  <a:cubicBezTo>
                    <a:pt x="1" y="11"/>
                    <a:pt x="2" y="11"/>
                    <a:pt x="2" y="11"/>
                  </a:cubicBezTo>
                  <a:cubicBezTo>
                    <a:pt x="2" y="12"/>
                    <a:pt x="2" y="12"/>
                    <a:pt x="2" y="12"/>
                  </a:cubicBezTo>
                  <a:cubicBezTo>
                    <a:pt x="2" y="13"/>
                    <a:pt x="2" y="15"/>
                    <a:pt x="2" y="16"/>
                  </a:cubicBezTo>
                  <a:cubicBezTo>
                    <a:pt x="3" y="17"/>
                    <a:pt x="4" y="18"/>
                    <a:pt x="5" y="19"/>
                  </a:cubicBezTo>
                  <a:cubicBezTo>
                    <a:pt x="3" y="20"/>
                    <a:pt x="2" y="22"/>
                    <a:pt x="2" y="23"/>
                  </a:cubicBezTo>
                  <a:cubicBezTo>
                    <a:pt x="1" y="26"/>
                    <a:pt x="2" y="28"/>
                    <a:pt x="3" y="29"/>
                  </a:cubicBezTo>
                  <a:cubicBezTo>
                    <a:pt x="4" y="30"/>
                    <a:pt x="5" y="31"/>
                    <a:pt x="6" y="31"/>
                  </a:cubicBezTo>
                  <a:cubicBezTo>
                    <a:pt x="6" y="32"/>
                    <a:pt x="5" y="33"/>
                    <a:pt x="6" y="35"/>
                  </a:cubicBezTo>
                  <a:cubicBezTo>
                    <a:pt x="6" y="37"/>
                    <a:pt x="8" y="39"/>
                    <a:pt x="10" y="40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1" y="40"/>
                    <a:pt x="11" y="41"/>
                    <a:pt x="11" y="41"/>
                  </a:cubicBezTo>
                  <a:cubicBezTo>
                    <a:pt x="12" y="42"/>
                    <a:pt x="13" y="42"/>
                    <a:pt x="14" y="43"/>
                  </a:cubicBezTo>
                  <a:cubicBezTo>
                    <a:pt x="13" y="44"/>
                    <a:pt x="13" y="45"/>
                    <a:pt x="13" y="47"/>
                  </a:cubicBezTo>
                  <a:cubicBezTo>
                    <a:pt x="14" y="48"/>
                    <a:pt x="15" y="51"/>
                    <a:pt x="18" y="52"/>
                  </a:cubicBezTo>
                  <a:cubicBezTo>
                    <a:pt x="18" y="52"/>
                    <a:pt x="19" y="52"/>
                    <a:pt x="19" y="52"/>
                  </a:cubicBezTo>
                  <a:cubicBezTo>
                    <a:pt x="20" y="52"/>
                    <a:pt x="22" y="52"/>
                    <a:pt x="23" y="52"/>
                  </a:cubicBezTo>
                  <a:cubicBezTo>
                    <a:pt x="24" y="51"/>
                    <a:pt x="25" y="51"/>
                    <a:pt x="26" y="51"/>
                  </a:cubicBezTo>
                  <a:cubicBezTo>
                    <a:pt x="27" y="51"/>
                    <a:pt x="28" y="51"/>
                    <a:pt x="29" y="52"/>
                  </a:cubicBezTo>
                  <a:cubicBezTo>
                    <a:pt x="30" y="52"/>
                    <a:pt x="31" y="52"/>
                    <a:pt x="33" y="52"/>
                  </a:cubicBezTo>
                  <a:cubicBezTo>
                    <a:pt x="34" y="52"/>
                    <a:pt x="35" y="51"/>
                    <a:pt x="37" y="51"/>
                  </a:cubicBezTo>
                  <a:cubicBezTo>
                    <a:pt x="38" y="51"/>
                    <a:pt x="38" y="51"/>
                    <a:pt x="39" y="51"/>
                  </a:cubicBezTo>
                  <a:cubicBezTo>
                    <a:pt x="39" y="51"/>
                    <a:pt x="39" y="51"/>
                    <a:pt x="39" y="51"/>
                  </a:cubicBezTo>
                  <a:cubicBezTo>
                    <a:pt x="40" y="51"/>
                    <a:pt x="40" y="51"/>
                    <a:pt x="40" y="51"/>
                  </a:cubicBezTo>
                  <a:cubicBezTo>
                    <a:pt x="40" y="52"/>
                    <a:pt x="38" y="52"/>
                    <a:pt x="37" y="53"/>
                  </a:cubicBezTo>
                  <a:cubicBezTo>
                    <a:pt x="35" y="54"/>
                    <a:pt x="33" y="55"/>
                    <a:pt x="31" y="58"/>
                  </a:cubicBezTo>
                  <a:cubicBezTo>
                    <a:pt x="30" y="60"/>
                    <a:pt x="31" y="62"/>
                    <a:pt x="31" y="63"/>
                  </a:cubicBezTo>
                  <a:cubicBezTo>
                    <a:pt x="31" y="64"/>
                    <a:pt x="31" y="64"/>
                    <a:pt x="31" y="65"/>
                  </a:cubicBezTo>
                  <a:cubicBezTo>
                    <a:pt x="31" y="66"/>
                    <a:pt x="31" y="67"/>
                    <a:pt x="31" y="68"/>
                  </a:cubicBezTo>
                  <a:cubicBezTo>
                    <a:pt x="31" y="69"/>
                    <a:pt x="31" y="70"/>
                    <a:pt x="31" y="71"/>
                  </a:cubicBezTo>
                  <a:cubicBezTo>
                    <a:pt x="31" y="73"/>
                    <a:pt x="31" y="75"/>
                    <a:pt x="32" y="76"/>
                  </a:cubicBezTo>
                  <a:cubicBezTo>
                    <a:pt x="33" y="77"/>
                    <a:pt x="35" y="78"/>
                    <a:pt x="37" y="78"/>
                  </a:cubicBezTo>
                  <a:cubicBezTo>
                    <a:pt x="38" y="78"/>
                    <a:pt x="39" y="77"/>
                    <a:pt x="40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1" y="77"/>
                    <a:pt x="41" y="77"/>
                  </a:cubicBezTo>
                  <a:cubicBezTo>
                    <a:pt x="41" y="77"/>
                    <a:pt x="42" y="77"/>
                    <a:pt x="42" y="77"/>
                  </a:cubicBezTo>
                  <a:cubicBezTo>
                    <a:pt x="43" y="78"/>
                    <a:pt x="44" y="79"/>
                    <a:pt x="46" y="79"/>
                  </a:cubicBezTo>
                  <a:cubicBezTo>
                    <a:pt x="47" y="79"/>
                    <a:pt x="47" y="79"/>
                    <a:pt x="47" y="79"/>
                  </a:cubicBezTo>
                  <a:cubicBezTo>
                    <a:pt x="48" y="79"/>
                    <a:pt x="49" y="79"/>
                    <a:pt x="50" y="79"/>
                  </a:cubicBezTo>
                  <a:cubicBezTo>
                    <a:pt x="51" y="79"/>
                    <a:pt x="52" y="79"/>
                    <a:pt x="53" y="79"/>
                  </a:cubicBezTo>
                  <a:cubicBezTo>
                    <a:pt x="53" y="79"/>
                    <a:pt x="53" y="79"/>
                    <a:pt x="53" y="79"/>
                  </a:cubicBezTo>
                  <a:cubicBezTo>
                    <a:pt x="55" y="79"/>
                    <a:pt x="57" y="79"/>
                    <a:pt x="58" y="78"/>
                  </a:cubicBezTo>
                  <a:cubicBezTo>
                    <a:pt x="61" y="76"/>
                    <a:pt x="62" y="72"/>
                    <a:pt x="62" y="70"/>
                  </a:cubicBezTo>
                  <a:cubicBezTo>
                    <a:pt x="62" y="69"/>
                    <a:pt x="62" y="68"/>
                    <a:pt x="62" y="67"/>
                  </a:cubicBezTo>
                  <a:cubicBezTo>
                    <a:pt x="62" y="65"/>
                    <a:pt x="62" y="64"/>
                    <a:pt x="62" y="64"/>
                  </a:cubicBezTo>
                  <a:cubicBezTo>
                    <a:pt x="62" y="63"/>
                    <a:pt x="63" y="63"/>
                    <a:pt x="63" y="62"/>
                  </a:cubicBezTo>
                  <a:cubicBezTo>
                    <a:pt x="64" y="62"/>
                    <a:pt x="65" y="61"/>
                    <a:pt x="65" y="60"/>
                  </a:cubicBezTo>
                  <a:cubicBezTo>
                    <a:pt x="68" y="57"/>
                    <a:pt x="67" y="54"/>
                    <a:pt x="67" y="51"/>
                  </a:cubicBezTo>
                  <a:cubicBezTo>
                    <a:pt x="67" y="51"/>
                    <a:pt x="67" y="50"/>
                    <a:pt x="67" y="50"/>
                  </a:cubicBezTo>
                  <a:cubicBezTo>
                    <a:pt x="66" y="48"/>
                    <a:pt x="66" y="47"/>
                    <a:pt x="66" y="46"/>
                  </a:cubicBezTo>
                  <a:cubicBezTo>
                    <a:pt x="67" y="45"/>
                    <a:pt x="67" y="44"/>
                    <a:pt x="68" y="42"/>
                  </a:cubicBezTo>
                  <a:cubicBezTo>
                    <a:pt x="68" y="41"/>
                    <a:pt x="69" y="40"/>
                    <a:pt x="69" y="39"/>
                  </a:cubicBezTo>
                  <a:cubicBezTo>
                    <a:pt x="71" y="34"/>
                    <a:pt x="70" y="30"/>
                    <a:pt x="69" y="26"/>
                  </a:cubicBezTo>
                  <a:close/>
                  <a:moveTo>
                    <a:pt x="23" y="25"/>
                  </a:moveTo>
                  <a:cubicBezTo>
                    <a:pt x="23" y="26"/>
                    <a:pt x="23" y="26"/>
                    <a:pt x="23" y="27"/>
                  </a:cubicBezTo>
                  <a:cubicBezTo>
                    <a:pt x="23" y="27"/>
                    <a:pt x="23" y="26"/>
                    <a:pt x="23" y="26"/>
                  </a:cubicBezTo>
                  <a:cubicBezTo>
                    <a:pt x="23" y="26"/>
                    <a:pt x="23" y="25"/>
                    <a:pt x="23" y="25"/>
                  </a:cubicBezTo>
                  <a:cubicBezTo>
                    <a:pt x="23" y="25"/>
                    <a:pt x="23" y="25"/>
                    <a:pt x="23" y="25"/>
                  </a:cubicBezTo>
                  <a:close/>
                  <a:moveTo>
                    <a:pt x="35" y="16"/>
                  </a:moveTo>
                  <a:cubicBezTo>
                    <a:pt x="35" y="16"/>
                    <a:pt x="35" y="16"/>
                    <a:pt x="35" y="16"/>
                  </a:cubicBezTo>
                  <a:cubicBezTo>
                    <a:pt x="35" y="16"/>
                    <a:pt x="35" y="17"/>
                    <a:pt x="35" y="17"/>
                  </a:cubicBezTo>
                  <a:cubicBezTo>
                    <a:pt x="35" y="17"/>
                    <a:pt x="35" y="16"/>
                    <a:pt x="35" y="16"/>
                  </a:cubicBezTo>
                  <a:close/>
                  <a:moveTo>
                    <a:pt x="43" y="30"/>
                  </a:moveTo>
                  <a:cubicBezTo>
                    <a:pt x="42" y="29"/>
                    <a:pt x="41" y="29"/>
                    <a:pt x="40" y="28"/>
                  </a:cubicBezTo>
                  <a:cubicBezTo>
                    <a:pt x="40" y="27"/>
                    <a:pt x="40" y="27"/>
                    <a:pt x="39" y="26"/>
                  </a:cubicBezTo>
                  <a:cubicBezTo>
                    <a:pt x="38" y="25"/>
                    <a:pt x="37" y="23"/>
                    <a:pt x="37" y="22"/>
                  </a:cubicBezTo>
                  <a:cubicBezTo>
                    <a:pt x="36" y="21"/>
                    <a:pt x="36" y="21"/>
                    <a:pt x="36" y="20"/>
                  </a:cubicBezTo>
                  <a:cubicBezTo>
                    <a:pt x="36" y="20"/>
                    <a:pt x="36" y="19"/>
                    <a:pt x="36" y="18"/>
                  </a:cubicBezTo>
                  <a:cubicBezTo>
                    <a:pt x="36" y="19"/>
                    <a:pt x="36" y="19"/>
                    <a:pt x="36" y="20"/>
                  </a:cubicBezTo>
                  <a:cubicBezTo>
                    <a:pt x="37" y="21"/>
                    <a:pt x="39" y="22"/>
                    <a:pt x="40" y="22"/>
                  </a:cubicBezTo>
                  <a:cubicBezTo>
                    <a:pt x="40" y="23"/>
                    <a:pt x="40" y="23"/>
                    <a:pt x="40" y="23"/>
                  </a:cubicBezTo>
                  <a:cubicBezTo>
                    <a:pt x="43" y="23"/>
                    <a:pt x="43" y="27"/>
                    <a:pt x="43" y="30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69" name="Freeform 27"/>
            <p:cNvSpPr>
              <a:spLocks noEditPoints="1"/>
            </p:cNvSpPr>
            <p:nvPr/>
          </p:nvSpPr>
          <p:spPr bwMode="auto">
            <a:xfrm>
              <a:off x="14109676" y="4001313"/>
              <a:ext cx="4704662" cy="2713993"/>
            </a:xfrm>
            <a:custGeom>
              <a:avLst/>
              <a:gdLst>
                <a:gd name="T0" fmla="*/ 834 w 863"/>
                <a:gd name="T1" fmla="*/ 311 h 547"/>
                <a:gd name="T2" fmla="*/ 792 w 863"/>
                <a:gd name="T3" fmla="*/ 284 h 547"/>
                <a:gd name="T4" fmla="*/ 774 w 863"/>
                <a:gd name="T5" fmla="*/ 241 h 547"/>
                <a:gd name="T6" fmla="*/ 848 w 863"/>
                <a:gd name="T7" fmla="*/ 263 h 547"/>
                <a:gd name="T8" fmla="*/ 847 w 863"/>
                <a:gd name="T9" fmla="*/ 195 h 547"/>
                <a:gd name="T10" fmla="*/ 790 w 863"/>
                <a:gd name="T11" fmla="*/ 178 h 547"/>
                <a:gd name="T12" fmla="*/ 735 w 863"/>
                <a:gd name="T13" fmla="*/ 169 h 547"/>
                <a:gd name="T14" fmla="*/ 725 w 863"/>
                <a:gd name="T15" fmla="*/ 129 h 547"/>
                <a:gd name="T16" fmla="*/ 689 w 863"/>
                <a:gd name="T17" fmla="*/ 93 h 547"/>
                <a:gd name="T18" fmla="*/ 665 w 863"/>
                <a:gd name="T19" fmla="*/ 87 h 547"/>
                <a:gd name="T20" fmla="*/ 614 w 863"/>
                <a:gd name="T21" fmla="*/ 63 h 547"/>
                <a:gd name="T22" fmla="*/ 550 w 863"/>
                <a:gd name="T23" fmla="*/ 63 h 547"/>
                <a:gd name="T24" fmla="*/ 523 w 863"/>
                <a:gd name="T25" fmla="*/ 14 h 547"/>
                <a:gd name="T26" fmla="*/ 480 w 863"/>
                <a:gd name="T27" fmla="*/ 95 h 547"/>
                <a:gd name="T28" fmla="*/ 467 w 863"/>
                <a:gd name="T29" fmla="*/ 13 h 547"/>
                <a:gd name="T30" fmla="*/ 446 w 863"/>
                <a:gd name="T31" fmla="*/ 151 h 547"/>
                <a:gd name="T32" fmla="*/ 494 w 863"/>
                <a:gd name="T33" fmla="*/ 169 h 547"/>
                <a:gd name="T34" fmla="*/ 483 w 863"/>
                <a:gd name="T35" fmla="*/ 244 h 547"/>
                <a:gd name="T36" fmla="*/ 462 w 863"/>
                <a:gd name="T37" fmla="*/ 226 h 547"/>
                <a:gd name="T38" fmla="*/ 428 w 863"/>
                <a:gd name="T39" fmla="*/ 227 h 547"/>
                <a:gd name="T40" fmla="*/ 397 w 863"/>
                <a:gd name="T41" fmla="*/ 176 h 547"/>
                <a:gd name="T42" fmla="*/ 394 w 863"/>
                <a:gd name="T43" fmla="*/ 112 h 547"/>
                <a:gd name="T44" fmla="*/ 424 w 863"/>
                <a:gd name="T45" fmla="*/ 35 h 547"/>
                <a:gd name="T46" fmla="*/ 364 w 863"/>
                <a:gd name="T47" fmla="*/ 58 h 547"/>
                <a:gd name="T48" fmla="*/ 346 w 863"/>
                <a:gd name="T49" fmla="*/ 121 h 547"/>
                <a:gd name="T50" fmla="*/ 368 w 863"/>
                <a:gd name="T51" fmla="*/ 186 h 547"/>
                <a:gd name="T52" fmla="*/ 376 w 863"/>
                <a:gd name="T53" fmla="*/ 219 h 547"/>
                <a:gd name="T54" fmla="*/ 348 w 863"/>
                <a:gd name="T55" fmla="*/ 269 h 547"/>
                <a:gd name="T56" fmla="*/ 338 w 863"/>
                <a:gd name="T57" fmla="*/ 226 h 547"/>
                <a:gd name="T58" fmla="*/ 315 w 863"/>
                <a:gd name="T59" fmla="*/ 242 h 547"/>
                <a:gd name="T60" fmla="*/ 293 w 863"/>
                <a:gd name="T61" fmla="*/ 239 h 547"/>
                <a:gd name="T62" fmla="*/ 246 w 863"/>
                <a:gd name="T63" fmla="*/ 229 h 547"/>
                <a:gd name="T64" fmla="*/ 205 w 863"/>
                <a:gd name="T65" fmla="*/ 179 h 547"/>
                <a:gd name="T66" fmla="*/ 188 w 863"/>
                <a:gd name="T67" fmla="*/ 204 h 547"/>
                <a:gd name="T68" fmla="*/ 162 w 863"/>
                <a:gd name="T69" fmla="*/ 247 h 547"/>
                <a:gd name="T70" fmla="*/ 132 w 863"/>
                <a:gd name="T71" fmla="*/ 198 h 547"/>
                <a:gd name="T72" fmla="*/ 81 w 863"/>
                <a:gd name="T73" fmla="*/ 180 h 547"/>
                <a:gd name="T74" fmla="*/ 71 w 863"/>
                <a:gd name="T75" fmla="*/ 129 h 547"/>
                <a:gd name="T76" fmla="*/ 339 w 863"/>
                <a:gd name="T77" fmla="*/ 547 h 547"/>
                <a:gd name="T78" fmla="*/ 370 w 863"/>
                <a:gd name="T79" fmla="*/ 480 h 547"/>
                <a:gd name="T80" fmla="*/ 403 w 863"/>
                <a:gd name="T81" fmla="*/ 448 h 547"/>
                <a:gd name="T82" fmla="*/ 466 w 863"/>
                <a:gd name="T83" fmla="*/ 385 h 547"/>
                <a:gd name="T84" fmla="*/ 489 w 863"/>
                <a:gd name="T85" fmla="*/ 308 h 547"/>
                <a:gd name="T86" fmla="*/ 526 w 863"/>
                <a:gd name="T87" fmla="*/ 303 h 547"/>
                <a:gd name="T88" fmla="*/ 552 w 863"/>
                <a:gd name="T89" fmla="*/ 244 h 547"/>
                <a:gd name="T90" fmla="*/ 538 w 863"/>
                <a:gd name="T91" fmla="*/ 185 h 547"/>
                <a:gd name="T92" fmla="*/ 531 w 863"/>
                <a:gd name="T93" fmla="*/ 170 h 547"/>
                <a:gd name="T94" fmla="*/ 595 w 863"/>
                <a:gd name="T95" fmla="*/ 161 h 547"/>
                <a:gd name="T96" fmla="*/ 613 w 863"/>
                <a:gd name="T97" fmla="*/ 200 h 547"/>
                <a:gd name="T98" fmla="*/ 671 w 863"/>
                <a:gd name="T99" fmla="*/ 215 h 547"/>
                <a:gd name="T100" fmla="*/ 675 w 863"/>
                <a:gd name="T101" fmla="*/ 310 h 547"/>
                <a:gd name="T102" fmla="*/ 621 w 863"/>
                <a:gd name="T103" fmla="*/ 342 h 547"/>
                <a:gd name="T104" fmla="*/ 685 w 863"/>
                <a:gd name="T105" fmla="*/ 353 h 547"/>
                <a:gd name="T106" fmla="*/ 728 w 863"/>
                <a:gd name="T107" fmla="*/ 369 h 547"/>
                <a:gd name="T108" fmla="*/ 776 w 863"/>
                <a:gd name="T109" fmla="*/ 396 h 547"/>
                <a:gd name="T110" fmla="*/ 837 w 863"/>
                <a:gd name="T111" fmla="*/ 378 h 547"/>
                <a:gd name="T112" fmla="*/ 825 w 863"/>
                <a:gd name="T113" fmla="*/ 361 h 547"/>
                <a:gd name="T114" fmla="*/ 493 w 863"/>
                <a:gd name="T115" fmla="*/ 121 h 547"/>
                <a:gd name="T116" fmla="*/ 457 w 863"/>
                <a:gd name="T117" fmla="*/ 345 h 547"/>
                <a:gd name="T118" fmla="*/ 573 w 863"/>
                <a:gd name="T119" fmla="*/ 14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863" h="547">
                  <a:moveTo>
                    <a:pt x="862" y="359"/>
                  </a:moveTo>
                  <a:cubicBezTo>
                    <a:pt x="863" y="356"/>
                    <a:pt x="863" y="352"/>
                    <a:pt x="862" y="349"/>
                  </a:cubicBezTo>
                  <a:cubicBezTo>
                    <a:pt x="860" y="347"/>
                    <a:pt x="859" y="344"/>
                    <a:pt x="856" y="342"/>
                  </a:cubicBezTo>
                  <a:cubicBezTo>
                    <a:pt x="856" y="342"/>
                    <a:pt x="855" y="342"/>
                    <a:pt x="855" y="341"/>
                  </a:cubicBezTo>
                  <a:cubicBezTo>
                    <a:pt x="855" y="341"/>
                    <a:pt x="854" y="341"/>
                    <a:pt x="854" y="340"/>
                  </a:cubicBezTo>
                  <a:cubicBezTo>
                    <a:pt x="854" y="340"/>
                    <a:pt x="855" y="339"/>
                    <a:pt x="856" y="339"/>
                  </a:cubicBezTo>
                  <a:cubicBezTo>
                    <a:pt x="858" y="335"/>
                    <a:pt x="858" y="330"/>
                    <a:pt x="854" y="326"/>
                  </a:cubicBezTo>
                  <a:cubicBezTo>
                    <a:pt x="853" y="324"/>
                    <a:pt x="851" y="324"/>
                    <a:pt x="849" y="323"/>
                  </a:cubicBezTo>
                  <a:cubicBezTo>
                    <a:pt x="848" y="323"/>
                    <a:pt x="847" y="323"/>
                    <a:pt x="847" y="323"/>
                  </a:cubicBezTo>
                  <a:cubicBezTo>
                    <a:pt x="847" y="322"/>
                    <a:pt x="847" y="322"/>
                    <a:pt x="847" y="321"/>
                  </a:cubicBezTo>
                  <a:cubicBezTo>
                    <a:pt x="847" y="320"/>
                    <a:pt x="847" y="318"/>
                    <a:pt x="846" y="316"/>
                  </a:cubicBezTo>
                  <a:cubicBezTo>
                    <a:pt x="845" y="315"/>
                    <a:pt x="842" y="315"/>
                    <a:pt x="841" y="315"/>
                  </a:cubicBezTo>
                  <a:cubicBezTo>
                    <a:pt x="841" y="315"/>
                    <a:pt x="841" y="315"/>
                    <a:pt x="841" y="315"/>
                  </a:cubicBezTo>
                  <a:cubicBezTo>
                    <a:pt x="840" y="315"/>
                    <a:pt x="839" y="315"/>
                    <a:pt x="839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8" y="315"/>
                    <a:pt x="838" y="315"/>
                    <a:pt x="838" y="315"/>
                  </a:cubicBezTo>
                  <a:cubicBezTo>
                    <a:pt x="837" y="315"/>
                    <a:pt x="837" y="314"/>
                    <a:pt x="837" y="313"/>
                  </a:cubicBezTo>
                  <a:cubicBezTo>
                    <a:pt x="836" y="313"/>
                    <a:pt x="835" y="312"/>
                    <a:pt x="834" y="311"/>
                  </a:cubicBezTo>
                  <a:cubicBezTo>
                    <a:pt x="834" y="310"/>
                    <a:pt x="833" y="310"/>
                    <a:pt x="833" y="310"/>
                  </a:cubicBezTo>
                  <a:cubicBezTo>
                    <a:pt x="833" y="310"/>
                    <a:pt x="833" y="310"/>
                    <a:pt x="833" y="310"/>
                  </a:cubicBezTo>
                  <a:cubicBezTo>
                    <a:pt x="833" y="309"/>
                    <a:pt x="834" y="307"/>
                    <a:pt x="834" y="306"/>
                  </a:cubicBezTo>
                  <a:cubicBezTo>
                    <a:pt x="836" y="303"/>
                    <a:pt x="836" y="303"/>
                    <a:pt x="836" y="303"/>
                  </a:cubicBezTo>
                  <a:cubicBezTo>
                    <a:pt x="833" y="302"/>
                    <a:pt x="833" y="302"/>
                    <a:pt x="833" y="302"/>
                  </a:cubicBezTo>
                  <a:cubicBezTo>
                    <a:pt x="831" y="301"/>
                    <a:pt x="830" y="301"/>
                    <a:pt x="829" y="301"/>
                  </a:cubicBezTo>
                  <a:cubicBezTo>
                    <a:pt x="828" y="301"/>
                    <a:pt x="826" y="301"/>
                    <a:pt x="826" y="301"/>
                  </a:cubicBezTo>
                  <a:cubicBezTo>
                    <a:pt x="825" y="301"/>
                    <a:pt x="824" y="301"/>
                    <a:pt x="824" y="301"/>
                  </a:cubicBezTo>
                  <a:cubicBezTo>
                    <a:pt x="824" y="300"/>
                    <a:pt x="824" y="299"/>
                    <a:pt x="824" y="299"/>
                  </a:cubicBezTo>
                  <a:cubicBezTo>
                    <a:pt x="824" y="297"/>
                    <a:pt x="823" y="292"/>
                    <a:pt x="817" y="292"/>
                  </a:cubicBezTo>
                  <a:cubicBezTo>
                    <a:pt x="815" y="292"/>
                    <a:pt x="813" y="293"/>
                    <a:pt x="812" y="294"/>
                  </a:cubicBezTo>
                  <a:cubicBezTo>
                    <a:pt x="811" y="294"/>
                    <a:pt x="810" y="295"/>
                    <a:pt x="810" y="295"/>
                  </a:cubicBezTo>
                  <a:cubicBezTo>
                    <a:pt x="810" y="295"/>
                    <a:pt x="809" y="294"/>
                    <a:pt x="808" y="293"/>
                  </a:cubicBezTo>
                  <a:cubicBezTo>
                    <a:pt x="807" y="292"/>
                    <a:pt x="807" y="291"/>
                    <a:pt x="806" y="290"/>
                  </a:cubicBezTo>
                  <a:cubicBezTo>
                    <a:pt x="804" y="289"/>
                    <a:pt x="801" y="289"/>
                    <a:pt x="800" y="289"/>
                  </a:cubicBezTo>
                  <a:cubicBezTo>
                    <a:pt x="798" y="289"/>
                    <a:pt x="798" y="289"/>
                    <a:pt x="798" y="289"/>
                  </a:cubicBezTo>
                  <a:cubicBezTo>
                    <a:pt x="797" y="289"/>
                    <a:pt x="796" y="289"/>
                    <a:pt x="796" y="289"/>
                  </a:cubicBezTo>
                  <a:cubicBezTo>
                    <a:pt x="794" y="288"/>
                    <a:pt x="793" y="287"/>
                    <a:pt x="792" y="284"/>
                  </a:cubicBezTo>
                  <a:cubicBezTo>
                    <a:pt x="791" y="281"/>
                    <a:pt x="790" y="278"/>
                    <a:pt x="787" y="276"/>
                  </a:cubicBezTo>
                  <a:cubicBezTo>
                    <a:pt x="786" y="276"/>
                    <a:pt x="786" y="276"/>
                    <a:pt x="785" y="276"/>
                  </a:cubicBezTo>
                  <a:cubicBezTo>
                    <a:pt x="785" y="275"/>
                    <a:pt x="785" y="274"/>
                    <a:pt x="785" y="274"/>
                  </a:cubicBezTo>
                  <a:cubicBezTo>
                    <a:pt x="784" y="273"/>
                    <a:pt x="783" y="270"/>
                    <a:pt x="779" y="270"/>
                  </a:cubicBezTo>
                  <a:cubicBezTo>
                    <a:pt x="779" y="270"/>
                    <a:pt x="778" y="270"/>
                    <a:pt x="777" y="270"/>
                  </a:cubicBezTo>
                  <a:cubicBezTo>
                    <a:pt x="776" y="271"/>
                    <a:pt x="775" y="271"/>
                    <a:pt x="775" y="272"/>
                  </a:cubicBezTo>
                  <a:cubicBezTo>
                    <a:pt x="775" y="272"/>
                    <a:pt x="775" y="272"/>
                    <a:pt x="775" y="271"/>
                  </a:cubicBezTo>
                  <a:cubicBezTo>
                    <a:pt x="774" y="270"/>
                    <a:pt x="772" y="270"/>
                    <a:pt x="771" y="268"/>
                  </a:cubicBezTo>
                  <a:cubicBezTo>
                    <a:pt x="771" y="268"/>
                    <a:pt x="771" y="268"/>
                    <a:pt x="770" y="268"/>
                  </a:cubicBezTo>
                  <a:cubicBezTo>
                    <a:pt x="771" y="268"/>
                    <a:pt x="772" y="268"/>
                    <a:pt x="772" y="268"/>
                  </a:cubicBezTo>
                  <a:cubicBezTo>
                    <a:pt x="773" y="268"/>
                    <a:pt x="774" y="268"/>
                    <a:pt x="775" y="268"/>
                  </a:cubicBezTo>
                  <a:cubicBezTo>
                    <a:pt x="777" y="267"/>
                    <a:pt x="779" y="266"/>
                    <a:pt x="780" y="263"/>
                  </a:cubicBezTo>
                  <a:cubicBezTo>
                    <a:pt x="781" y="261"/>
                    <a:pt x="780" y="258"/>
                    <a:pt x="779" y="256"/>
                  </a:cubicBezTo>
                  <a:cubicBezTo>
                    <a:pt x="777" y="253"/>
                    <a:pt x="774" y="252"/>
                    <a:pt x="771" y="251"/>
                  </a:cubicBezTo>
                  <a:cubicBezTo>
                    <a:pt x="768" y="250"/>
                    <a:pt x="766" y="249"/>
                    <a:pt x="765" y="247"/>
                  </a:cubicBezTo>
                  <a:cubicBezTo>
                    <a:pt x="765" y="246"/>
                    <a:pt x="765" y="246"/>
                    <a:pt x="765" y="246"/>
                  </a:cubicBezTo>
                  <a:cubicBezTo>
                    <a:pt x="765" y="244"/>
                    <a:pt x="768" y="243"/>
                    <a:pt x="770" y="243"/>
                  </a:cubicBezTo>
                  <a:cubicBezTo>
                    <a:pt x="772" y="242"/>
                    <a:pt x="773" y="242"/>
                    <a:pt x="774" y="241"/>
                  </a:cubicBezTo>
                  <a:cubicBezTo>
                    <a:pt x="776" y="240"/>
                    <a:pt x="776" y="240"/>
                    <a:pt x="776" y="240"/>
                  </a:cubicBezTo>
                  <a:cubicBezTo>
                    <a:pt x="776" y="240"/>
                    <a:pt x="777" y="240"/>
                    <a:pt x="777" y="239"/>
                  </a:cubicBezTo>
                  <a:cubicBezTo>
                    <a:pt x="777" y="239"/>
                    <a:pt x="777" y="240"/>
                    <a:pt x="779" y="240"/>
                  </a:cubicBezTo>
                  <a:cubicBezTo>
                    <a:pt x="779" y="241"/>
                    <a:pt x="779" y="241"/>
                    <a:pt x="779" y="241"/>
                  </a:cubicBezTo>
                  <a:cubicBezTo>
                    <a:pt x="782" y="243"/>
                    <a:pt x="784" y="245"/>
                    <a:pt x="788" y="247"/>
                  </a:cubicBezTo>
                  <a:cubicBezTo>
                    <a:pt x="789" y="248"/>
                    <a:pt x="789" y="248"/>
                    <a:pt x="790" y="248"/>
                  </a:cubicBezTo>
                  <a:cubicBezTo>
                    <a:pt x="792" y="249"/>
                    <a:pt x="793" y="249"/>
                    <a:pt x="794" y="251"/>
                  </a:cubicBezTo>
                  <a:cubicBezTo>
                    <a:pt x="795" y="251"/>
                    <a:pt x="795" y="251"/>
                    <a:pt x="795" y="251"/>
                  </a:cubicBezTo>
                  <a:cubicBezTo>
                    <a:pt x="797" y="253"/>
                    <a:pt x="799" y="256"/>
                    <a:pt x="802" y="256"/>
                  </a:cubicBezTo>
                  <a:cubicBezTo>
                    <a:pt x="803" y="256"/>
                    <a:pt x="804" y="256"/>
                    <a:pt x="805" y="255"/>
                  </a:cubicBezTo>
                  <a:cubicBezTo>
                    <a:pt x="805" y="258"/>
                    <a:pt x="805" y="261"/>
                    <a:pt x="807" y="262"/>
                  </a:cubicBezTo>
                  <a:cubicBezTo>
                    <a:pt x="809" y="264"/>
                    <a:pt x="812" y="265"/>
                    <a:pt x="814" y="266"/>
                  </a:cubicBezTo>
                  <a:cubicBezTo>
                    <a:pt x="815" y="266"/>
                    <a:pt x="816" y="266"/>
                    <a:pt x="816" y="266"/>
                  </a:cubicBezTo>
                  <a:cubicBezTo>
                    <a:pt x="818" y="267"/>
                    <a:pt x="820" y="268"/>
                    <a:pt x="822" y="270"/>
                  </a:cubicBezTo>
                  <a:cubicBezTo>
                    <a:pt x="826" y="275"/>
                    <a:pt x="830" y="278"/>
                    <a:pt x="838" y="278"/>
                  </a:cubicBezTo>
                  <a:cubicBezTo>
                    <a:pt x="843" y="278"/>
                    <a:pt x="847" y="277"/>
                    <a:pt x="849" y="274"/>
                  </a:cubicBezTo>
                  <a:cubicBezTo>
                    <a:pt x="850" y="272"/>
                    <a:pt x="851" y="270"/>
                    <a:pt x="849" y="266"/>
                  </a:cubicBezTo>
                  <a:cubicBezTo>
                    <a:pt x="848" y="263"/>
                    <a:pt x="848" y="263"/>
                    <a:pt x="848" y="263"/>
                  </a:cubicBezTo>
                  <a:cubicBezTo>
                    <a:pt x="847" y="260"/>
                    <a:pt x="845" y="255"/>
                    <a:pt x="843" y="252"/>
                  </a:cubicBezTo>
                  <a:cubicBezTo>
                    <a:pt x="844" y="252"/>
                    <a:pt x="844" y="252"/>
                    <a:pt x="845" y="252"/>
                  </a:cubicBezTo>
                  <a:cubicBezTo>
                    <a:pt x="846" y="252"/>
                    <a:pt x="846" y="252"/>
                    <a:pt x="847" y="251"/>
                  </a:cubicBezTo>
                  <a:cubicBezTo>
                    <a:pt x="850" y="250"/>
                    <a:pt x="851" y="247"/>
                    <a:pt x="852" y="245"/>
                  </a:cubicBezTo>
                  <a:cubicBezTo>
                    <a:pt x="852" y="244"/>
                    <a:pt x="852" y="243"/>
                    <a:pt x="853" y="242"/>
                  </a:cubicBezTo>
                  <a:cubicBezTo>
                    <a:pt x="855" y="239"/>
                    <a:pt x="855" y="237"/>
                    <a:pt x="853" y="234"/>
                  </a:cubicBezTo>
                  <a:cubicBezTo>
                    <a:pt x="853" y="234"/>
                    <a:pt x="852" y="234"/>
                    <a:pt x="852" y="233"/>
                  </a:cubicBezTo>
                  <a:cubicBezTo>
                    <a:pt x="852" y="233"/>
                    <a:pt x="853" y="232"/>
                    <a:pt x="853" y="231"/>
                  </a:cubicBezTo>
                  <a:cubicBezTo>
                    <a:pt x="854" y="230"/>
                    <a:pt x="855" y="229"/>
                    <a:pt x="854" y="227"/>
                  </a:cubicBezTo>
                  <a:cubicBezTo>
                    <a:pt x="853" y="225"/>
                    <a:pt x="851" y="224"/>
                    <a:pt x="850" y="223"/>
                  </a:cubicBezTo>
                  <a:cubicBezTo>
                    <a:pt x="849" y="223"/>
                    <a:pt x="849" y="223"/>
                    <a:pt x="849" y="223"/>
                  </a:cubicBezTo>
                  <a:cubicBezTo>
                    <a:pt x="848" y="222"/>
                    <a:pt x="848" y="222"/>
                    <a:pt x="847" y="221"/>
                  </a:cubicBezTo>
                  <a:cubicBezTo>
                    <a:pt x="851" y="221"/>
                    <a:pt x="853" y="219"/>
                    <a:pt x="854" y="218"/>
                  </a:cubicBezTo>
                  <a:cubicBezTo>
                    <a:pt x="855" y="215"/>
                    <a:pt x="855" y="213"/>
                    <a:pt x="854" y="211"/>
                  </a:cubicBezTo>
                  <a:cubicBezTo>
                    <a:pt x="854" y="210"/>
                    <a:pt x="854" y="209"/>
                    <a:pt x="854" y="209"/>
                  </a:cubicBezTo>
                  <a:cubicBezTo>
                    <a:pt x="854" y="208"/>
                    <a:pt x="855" y="208"/>
                    <a:pt x="855" y="207"/>
                  </a:cubicBezTo>
                  <a:cubicBezTo>
                    <a:pt x="856" y="205"/>
                    <a:pt x="858" y="200"/>
                    <a:pt x="852" y="197"/>
                  </a:cubicBezTo>
                  <a:cubicBezTo>
                    <a:pt x="850" y="196"/>
                    <a:pt x="848" y="196"/>
                    <a:pt x="847" y="195"/>
                  </a:cubicBezTo>
                  <a:cubicBezTo>
                    <a:pt x="845" y="195"/>
                    <a:pt x="844" y="195"/>
                    <a:pt x="843" y="194"/>
                  </a:cubicBezTo>
                  <a:cubicBezTo>
                    <a:pt x="842" y="194"/>
                    <a:pt x="842" y="194"/>
                    <a:pt x="842" y="194"/>
                  </a:cubicBezTo>
                  <a:cubicBezTo>
                    <a:pt x="840" y="193"/>
                    <a:pt x="839" y="192"/>
                    <a:pt x="837" y="192"/>
                  </a:cubicBezTo>
                  <a:cubicBezTo>
                    <a:pt x="835" y="192"/>
                    <a:pt x="833" y="193"/>
                    <a:pt x="831" y="195"/>
                  </a:cubicBezTo>
                  <a:cubicBezTo>
                    <a:pt x="830" y="196"/>
                    <a:pt x="829" y="197"/>
                    <a:pt x="829" y="198"/>
                  </a:cubicBezTo>
                  <a:cubicBezTo>
                    <a:pt x="827" y="199"/>
                    <a:pt x="826" y="201"/>
                    <a:pt x="825" y="201"/>
                  </a:cubicBezTo>
                  <a:cubicBezTo>
                    <a:pt x="825" y="200"/>
                    <a:pt x="825" y="200"/>
                    <a:pt x="825" y="199"/>
                  </a:cubicBezTo>
                  <a:cubicBezTo>
                    <a:pt x="825" y="196"/>
                    <a:pt x="825" y="193"/>
                    <a:pt x="823" y="191"/>
                  </a:cubicBezTo>
                  <a:cubicBezTo>
                    <a:pt x="822" y="190"/>
                    <a:pt x="821" y="189"/>
                    <a:pt x="819" y="189"/>
                  </a:cubicBezTo>
                  <a:cubicBezTo>
                    <a:pt x="819" y="189"/>
                    <a:pt x="818" y="189"/>
                    <a:pt x="818" y="190"/>
                  </a:cubicBezTo>
                  <a:cubicBezTo>
                    <a:pt x="816" y="190"/>
                    <a:pt x="814" y="191"/>
                    <a:pt x="812" y="193"/>
                  </a:cubicBezTo>
                  <a:cubicBezTo>
                    <a:pt x="811" y="193"/>
                    <a:pt x="810" y="194"/>
                    <a:pt x="810" y="194"/>
                  </a:cubicBezTo>
                  <a:cubicBezTo>
                    <a:pt x="810" y="194"/>
                    <a:pt x="810" y="194"/>
                    <a:pt x="810" y="194"/>
                  </a:cubicBezTo>
                  <a:cubicBezTo>
                    <a:pt x="809" y="194"/>
                    <a:pt x="808" y="193"/>
                    <a:pt x="807" y="191"/>
                  </a:cubicBezTo>
                  <a:cubicBezTo>
                    <a:pt x="806" y="191"/>
                    <a:pt x="806" y="190"/>
                    <a:pt x="805" y="189"/>
                  </a:cubicBezTo>
                  <a:cubicBezTo>
                    <a:pt x="802" y="186"/>
                    <a:pt x="799" y="183"/>
                    <a:pt x="796" y="181"/>
                  </a:cubicBezTo>
                  <a:cubicBezTo>
                    <a:pt x="796" y="181"/>
                    <a:pt x="796" y="181"/>
                    <a:pt x="796" y="181"/>
                  </a:cubicBezTo>
                  <a:cubicBezTo>
                    <a:pt x="795" y="180"/>
                    <a:pt x="793" y="178"/>
                    <a:pt x="790" y="178"/>
                  </a:cubicBezTo>
                  <a:cubicBezTo>
                    <a:pt x="790" y="178"/>
                    <a:pt x="789" y="178"/>
                    <a:pt x="789" y="178"/>
                  </a:cubicBezTo>
                  <a:cubicBezTo>
                    <a:pt x="788" y="179"/>
                    <a:pt x="787" y="179"/>
                    <a:pt x="786" y="180"/>
                  </a:cubicBezTo>
                  <a:cubicBezTo>
                    <a:pt x="785" y="177"/>
                    <a:pt x="785" y="175"/>
                    <a:pt x="783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2" y="174"/>
                    <a:pt x="782" y="174"/>
                    <a:pt x="782" y="174"/>
                  </a:cubicBezTo>
                  <a:cubicBezTo>
                    <a:pt x="780" y="174"/>
                    <a:pt x="778" y="176"/>
                    <a:pt x="776" y="177"/>
                  </a:cubicBezTo>
                  <a:cubicBezTo>
                    <a:pt x="776" y="178"/>
                    <a:pt x="775" y="179"/>
                    <a:pt x="774" y="179"/>
                  </a:cubicBezTo>
                  <a:cubicBezTo>
                    <a:pt x="774" y="179"/>
                    <a:pt x="774" y="179"/>
                    <a:pt x="774" y="179"/>
                  </a:cubicBezTo>
                  <a:cubicBezTo>
                    <a:pt x="773" y="179"/>
                    <a:pt x="773" y="179"/>
                    <a:pt x="772" y="179"/>
                  </a:cubicBezTo>
                  <a:cubicBezTo>
                    <a:pt x="772" y="179"/>
                    <a:pt x="771" y="179"/>
                    <a:pt x="771" y="179"/>
                  </a:cubicBezTo>
                  <a:cubicBezTo>
                    <a:pt x="770" y="179"/>
                    <a:pt x="769" y="180"/>
                    <a:pt x="768" y="180"/>
                  </a:cubicBezTo>
                  <a:cubicBezTo>
                    <a:pt x="767" y="180"/>
                    <a:pt x="767" y="180"/>
                    <a:pt x="766" y="181"/>
                  </a:cubicBezTo>
                  <a:cubicBezTo>
                    <a:pt x="766" y="181"/>
                    <a:pt x="765" y="181"/>
                    <a:pt x="765" y="181"/>
                  </a:cubicBezTo>
                  <a:cubicBezTo>
                    <a:pt x="764" y="181"/>
                    <a:pt x="763" y="181"/>
                    <a:pt x="762" y="180"/>
                  </a:cubicBezTo>
                  <a:cubicBezTo>
                    <a:pt x="762" y="180"/>
                    <a:pt x="761" y="180"/>
                    <a:pt x="760" y="179"/>
                  </a:cubicBezTo>
                  <a:cubicBezTo>
                    <a:pt x="755" y="178"/>
                    <a:pt x="751" y="176"/>
                    <a:pt x="747" y="173"/>
                  </a:cubicBezTo>
                  <a:cubicBezTo>
                    <a:pt x="746" y="173"/>
                    <a:pt x="746" y="173"/>
                    <a:pt x="746" y="173"/>
                  </a:cubicBezTo>
                  <a:cubicBezTo>
                    <a:pt x="742" y="171"/>
                    <a:pt x="738" y="170"/>
                    <a:pt x="735" y="169"/>
                  </a:cubicBezTo>
                  <a:cubicBezTo>
                    <a:pt x="733" y="169"/>
                    <a:pt x="731" y="168"/>
                    <a:pt x="729" y="168"/>
                  </a:cubicBezTo>
                  <a:cubicBezTo>
                    <a:pt x="727" y="167"/>
                    <a:pt x="726" y="165"/>
                    <a:pt x="727" y="163"/>
                  </a:cubicBezTo>
                  <a:cubicBezTo>
                    <a:pt x="727" y="163"/>
                    <a:pt x="728" y="161"/>
                    <a:pt x="728" y="161"/>
                  </a:cubicBezTo>
                  <a:cubicBezTo>
                    <a:pt x="730" y="159"/>
                    <a:pt x="733" y="156"/>
                    <a:pt x="731" y="152"/>
                  </a:cubicBezTo>
                  <a:cubicBezTo>
                    <a:pt x="731" y="151"/>
                    <a:pt x="730" y="151"/>
                    <a:pt x="730" y="150"/>
                  </a:cubicBezTo>
                  <a:cubicBezTo>
                    <a:pt x="731" y="150"/>
                    <a:pt x="733" y="149"/>
                    <a:pt x="734" y="149"/>
                  </a:cubicBezTo>
                  <a:cubicBezTo>
                    <a:pt x="736" y="149"/>
                    <a:pt x="737" y="149"/>
                    <a:pt x="738" y="148"/>
                  </a:cubicBezTo>
                  <a:cubicBezTo>
                    <a:pt x="742" y="147"/>
                    <a:pt x="745" y="143"/>
                    <a:pt x="745" y="140"/>
                  </a:cubicBezTo>
                  <a:cubicBezTo>
                    <a:pt x="745" y="137"/>
                    <a:pt x="743" y="134"/>
                    <a:pt x="740" y="132"/>
                  </a:cubicBezTo>
                  <a:cubicBezTo>
                    <a:pt x="738" y="131"/>
                    <a:pt x="737" y="131"/>
                    <a:pt x="735" y="131"/>
                  </a:cubicBezTo>
                  <a:cubicBezTo>
                    <a:pt x="732" y="131"/>
                    <a:pt x="730" y="132"/>
                    <a:pt x="727" y="133"/>
                  </a:cubicBezTo>
                  <a:cubicBezTo>
                    <a:pt x="725" y="134"/>
                    <a:pt x="724" y="135"/>
                    <a:pt x="722" y="135"/>
                  </a:cubicBezTo>
                  <a:cubicBezTo>
                    <a:pt x="721" y="135"/>
                    <a:pt x="720" y="135"/>
                    <a:pt x="719" y="135"/>
                  </a:cubicBezTo>
                  <a:cubicBezTo>
                    <a:pt x="718" y="135"/>
                    <a:pt x="718" y="135"/>
                    <a:pt x="717" y="135"/>
                  </a:cubicBezTo>
                  <a:cubicBezTo>
                    <a:pt x="717" y="135"/>
                    <a:pt x="717" y="135"/>
                    <a:pt x="717" y="135"/>
                  </a:cubicBezTo>
                  <a:cubicBezTo>
                    <a:pt x="717" y="135"/>
                    <a:pt x="717" y="135"/>
                    <a:pt x="718" y="134"/>
                  </a:cubicBezTo>
                  <a:cubicBezTo>
                    <a:pt x="718" y="132"/>
                    <a:pt x="721" y="129"/>
                    <a:pt x="724" y="129"/>
                  </a:cubicBezTo>
                  <a:cubicBezTo>
                    <a:pt x="724" y="129"/>
                    <a:pt x="725" y="129"/>
                    <a:pt x="725" y="129"/>
                  </a:cubicBezTo>
                  <a:cubicBezTo>
                    <a:pt x="727" y="129"/>
                    <a:pt x="732" y="129"/>
                    <a:pt x="733" y="125"/>
                  </a:cubicBezTo>
                  <a:cubicBezTo>
                    <a:pt x="734" y="121"/>
                    <a:pt x="732" y="117"/>
                    <a:pt x="727" y="112"/>
                  </a:cubicBezTo>
                  <a:cubicBezTo>
                    <a:pt x="725" y="111"/>
                    <a:pt x="717" y="106"/>
                    <a:pt x="712" y="106"/>
                  </a:cubicBezTo>
                  <a:cubicBezTo>
                    <a:pt x="708" y="106"/>
                    <a:pt x="706" y="108"/>
                    <a:pt x="706" y="113"/>
                  </a:cubicBezTo>
                  <a:cubicBezTo>
                    <a:pt x="706" y="113"/>
                    <a:pt x="706" y="114"/>
                    <a:pt x="706" y="115"/>
                  </a:cubicBezTo>
                  <a:cubicBezTo>
                    <a:pt x="706" y="115"/>
                    <a:pt x="705" y="114"/>
                    <a:pt x="705" y="114"/>
                  </a:cubicBezTo>
                  <a:cubicBezTo>
                    <a:pt x="704" y="113"/>
                    <a:pt x="704" y="112"/>
                    <a:pt x="703" y="112"/>
                  </a:cubicBezTo>
                  <a:cubicBezTo>
                    <a:pt x="703" y="111"/>
                    <a:pt x="704" y="109"/>
                    <a:pt x="705" y="109"/>
                  </a:cubicBezTo>
                  <a:cubicBezTo>
                    <a:pt x="705" y="108"/>
                    <a:pt x="706" y="108"/>
                    <a:pt x="706" y="107"/>
                  </a:cubicBezTo>
                  <a:cubicBezTo>
                    <a:pt x="706" y="107"/>
                    <a:pt x="706" y="107"/>
                    <a:pt x="706" y="107"/>
                  </a:cubicBezTo>
                  <a:cubicBezTo>
                    <a:pt x="707" y="105"/>
                    <a:pt x="710" y="101"/>
                    <a:pt x="707" y="97"/>
                  </a:cubicBezTo>
                  <a:cubicBezTo>
                    <a:pt x="705" y="95"/>
                    <a:pt x="702" y="95"/>
                    <a:pt x="701" y="95"/>
                  </a:cubicBezTo>
                  <a:cubicBezTo>
                    <a:pt x="701" y="95"/>
                    <a:pt x="700" y="95"/>
                    <a:pt x="699" y="95"/>
                  </a:cubicBezTo>
                  <a:cubicBezTo>
                    <a:pt x="699" y="95"/>
                    <a:pt x="698" y="95"/>
                    <a:pt x="698" y="95"/>
                  </a:cubicBezTo>
                  <a:cubicBezTo>
                    <a:pt x="697" y="95"/>
                    <a:pt x="697" y="95"/>
                    <a:pt x="697" y="95"/>
                  </a:cubicBezTo>
                  <a:cubicBezTo>
                    <a:pt x="697" y="95"/>
                    <a:pt x="696" y="94"/>
                    <a:pt x="695" y="94"/>
                  </a:cubicBezTo>
                  <a:cubicBezTo>
                    <a:pt x="694" y="93"/>
                    <a:pt x="693" y="92"/>
                    <a:pt x="691" y="92"/>
                  </a:cubicBezTo>
                  <a:cubicBezTo>
                    <a:pt x="690" y="92"/>
                    <a:pt x="690" y="92"/>
                    <a:pt x="689" y="93"/>
                  </a:cubicBezTo>
                  <a:cubicBezTo>
                    <a:pt x="689" y="93"/>
                    <a:pt x="688" y="93"/>
                    <a:pt x="687" y="94"/>
                  </a:cubicBezTo>
                  <a:cubicBezTo>
                    <a:pt x="687" y="93"/>
                    <a:pt x="687" y="93"/>
                    <a:pt x="687" y="93"/>
                  </a:cubicBezTo>
                  <a:cubicBezTo>
                    <a:pt x="685" y="93"/>
                    <a:pt x="685" y="93"/>
                    <a:pt x="685" y="93"/>
                  </a:cubicBezTo>
                  <a:cubicBezTo>
                    <a:pt x="683" y="93"/>
                    <a:pt x="681" y="94"/>
                    <a:pt x="679" y="95"/>
                  </a:cubicBezTo>
                  <a:cubicBezTo>
                    <a:pt x="679" y="95"/>
                    <a:pt x="679" y="95"/>
                    <a:pt x="679" y="95"/>
                  </a:cubicBezTo>
                  <a:cubicBezTo>
                    <a:pt x="678" y="96"/>
                    <a:pt x="677" y="97"/>
                    <a:pt x="676" y="97"/>
                  </a:cubicBezTo>
                  <a:cubicBezTo>
                    <a:pt x="676" y="98"/>
                    <a:pt x="675" y="98"/>
                    <a:pt x="675" y="99"/>
                  </a:cubicBezTo>
                  <a:cubicBezTo>
                    <a:pt x="675" y="99"/>
                    <a:pt x="675" y="98"/>
                    <a:pt x="675" y="98"/>
                  </a:cubicBezTo>
                  <a:cubicBezTo>
                    <a:pt x="675" y="96"/>
                    <a:pt x="675" y="90"/>
                    <a:pt x="670" y="88"/>
                  </a:cubicBezTo>
                  <a:cubicBezTo>
                    <a:pt x="670" y="88"/>
                    <a:pt x="669" y="88"/>
                    <a:pt x="668" y="88"/>
                  </a:cubicBezTo>
                  <a:cubicBezTo>
                    <a:pt x="664" y="88"/>
                    <a:pt x="663" y="92"/>
                    <a:pt x="661" y="95"/>
                  </a:cubicBezTo>
                  <a:cubicBezTo>
                    <a:pt x="661" y="96"/>
                    <a:pt x="661" y="97"/>
                    <a:pt x="661" y="97"/>
                  </a:cubicBezTo>
                  <a:cubicBezTo>
                    <a:pt x="660" y="98"/>
                    <a:pt x="660" y="99"/>
                    <a:pt x="659" y="99"/>
                  </a:cubicBezTo>
                  <a:cubicBezTo>
                    <a:pt x="658" y="101"/>
                    <a:pt x="656" y="104"/>
                    <a:pt x="655" y="104"/>
                  </a:cubicBezTo>
                  <a:cubicBezTo>
                    <a:pt x="654" y="104"/>
                    <a:pt x="654" y="104"/>
                    <a:pt x="654" y="104"/>
                  </a:cubicBezTo>
                  <a:cubicBezTo>
                    <a:pt x="654" y="104"/>
                    <a:pt x="653" y="103"/>
                    <a:pt x="654" y="101"/>
                  </a:cubicBezTo>
                  <a:cubicBezTo>
                    <a:pt x="655" y="98"/>
                    <a:pt x="656" y="97"/>
                    <a:pt x="656" y="96"/>
                  </a:cubicBezTo>
                  <a:cubicBezTo>
                    <a:pt x="659" y="95"/>
                    <a:pt x="663" y="92"/>
                    <a:pt x="665" y="87"/>
                  </a:cubicBezTo>
                  <a:cubicBezTo>
                    <a:pt x="666" y="85"/>
                    <a:pt x="665" y="83"/>
                    <a:pt x="664" y="82"/>
                  </a:cubicBezTo>
                  <a:cubicBezTo>
                    <a:pt x="663" y="80"/>
                    <a:pt x="661" y="79"/>
                    <a:pt x="659" y="78"/>
                  </a:cubicBezTo>
                  <a:cubicBezTo>
                    <a:pt x="659" y="78"/>
                    <a:pt x="658" y="78"/>
                    <a:pt x="658" y="78"/>
                  </a:cubicBezTo>
                  <a:cubicBezTo>
                    <a:pt x="657" y="78"/>
                    <a:pt x="657" y="77"/>
                    <a:pt x="656" y="77"/>
                  </a:cubicBezTo>
                  <a:cubicBezTo>
                    <a:pt x="654" y="76"/>
                    <a:pt x="651" y="74"/>
                    <a:pt x="648" y="74"/>
                  </a:cubicBezTo>
                  <a:cubicBezTo>
                    <a:pt x="647" y="73"/>
                    <a:pt x="646" y="73"/>
                    <a:pt x="645" y="73"/>
                  </a:cubicBezTo>
                  <a:cubicBezTo>
                    <a:pt x="642" y="73"/>
                    <a:pt x="640" y="74"/>
                    <a:pt x="638" y="76"/>
                  </a:cubicBezTo>
                  <a:cubicBezTo>
                    <a:pt x="637" y="78"/>
                    <a:pt x="637" y="80"/>
                    <a:pt x="637" y="82"/>
                  </a:cubicBezTo>
                  <a:cubicBezTo>
                    <a:pt x="637" y="83"/>
                    <a:pt x="637" y="84"/>
                    <a:pt x="637" y="85"/>
                  </a:cubicBezTo>
                  <a:cubicBezTo>
                    <a:pt x="637" y="86"/>
                    <a:pt x="636" y="87"/>
                    <a:pt x="636" y="87"/>
                  </a:cubicBezTo>
                  <a:cubicBezTo>
                    <a:pt x="636" y="87"/>
                    <a:pt x="636" y="86"/>
                    <a:pt x="635" y="86"/>
                  </a:cubicBezTo>
                  <a:cubicBezTo>
                    <a:pt x="634" y="82"/>
                    <a:pt x="632" y="77"/>
                    <a:pt x="627" y="76"/>
                  </a:cubicBezTo>
                  <a:cubicBezTo>
                    <a:pt x="626" y="76"/>
                    <a:pt x="626" y="76"/>
                    <a:pt x="625" y="76"/>
                  </a:cubicBezTo>
                  <a:cubicBezTo>
                    <a:pt x="623" y="76"/>
                    <a:pt x="621" y="77"/>
                    <a:pt x="619" y="78"/>
                  </a:cubicBezTo>
                  <a:cubicBezTo>
                    <a:pt x="619" y="78"/>
                    <a:pt x="618" y="79"/>
                    <a:pt x="617" y="79"/>
                  </a:cubicBezTo>
                  <a:cubicBezTo>
                    <a:pt x="618" y="79"/>
                    <a:pt x="618" y="78"/>
                    <a:pt x="618" y="77"/>
                  </a:cubicBezTo>
                  <a:cubicBezTo>
                    <a:pt x="620" y="75"/>
                    <a:pt x="622" y="72"/>
                    <a:pt x="621" y="70"/>
                  </a:cubicBezTo>
                  <a:cubicBezTo>
                    <a:pt x="621" y="64"/>
                    <a:pt x="616" y="63"/>
                    <a:pt x="614" y="63"/>
                  </a:cubicBezTo>
                  <a:cubicBezTo>
                    <a:pt x="611" y="63"/>
                    <a:pt x="610" y="62"/>
                    <a:pt x="609" y="61"/>
                  </a:cubicBezTo>
                  <a:cubicBezTo>
                    <a:pt x="609" y="60"/>
                    <a:pt x="608" y="59"/>
                    <a:pt x="608" y="58"/>
                  </a:cubicBezTo>
                  <a:cubicBezTo>
                    <a:pt x="608" y="56"/>
                    <a:pt x="607" y="55"/>
                    <a:pt x="607" y="54"/>
                  </a:cubicBezTo>
                  <a:cubicBezTo>
                    <a:pt x="605" y="50"/>
                    <a:pt x="600" y="47"/>
                    <a:pt x="596" y="46"/>
                  </a:cubicBezTo>
                  <a:cubicBezTo>
                    <a:pt x="596" y="46"/>
                    <a:pt x="595" y="46"/>
                    <a:pt x="595" y="46"/>
                  </a:cubicBezTo>
                  <a:cubicBezTo>
                    <a:pt x="594" y="46"/>
                    <a:pt x="593" y="46"/>
                    <a:pt x="593" y="47"/>
                  </a:cubicBezTo>
                  <a:cubicBezTo>
                    <a:pt x="592" y="47"/>
                    <a:pt x="591" y="47"/>
                    <a:pt x="591" y="47"/>
                  </a:cubicBezTo>
                  <a:cubicBezTo>
                    <a:pt x="590" y="47"/>
                    <a:pt x="590" y="47"/>
                    <a:pt x="589" y="47"/>
                  </a:cubicBezTo>
                  <a:cubicBezTo>
                    <a:pt x="588" y="46"/>
                    <a:pt x="587" y="46"/>
                    <a:pt x="586" y="45"/>
                  </a:cubicBezTo>
                  <a:cubicBezTo>
                    <a:pt x="584" y="44"/>
                    <a:pt x="581" y="43"/>
                    <a:pt x="578" y="43"/>
                  </a:cubicBezTo>
                  <a:cubicBezTo>
                    <a:pt x="578" y="43"/>
                    <a:pt x="577" y="43"/>
                    <a:pt x="576" y="44"/>
                  </a:cubicBezTo>
                  <a:cubicBezTo>
                    <a:pt x="572" y="44"/>
                    <a:pt x="568" y="47"/>
                    <a:pt x="564" y="52"/>
                  </a:cubicBezTo>
                  <a:cubicBezTo>
                    <a:pt x="561" y="57"/>
                    <a:pt x="560" y="60"/>
                    <a:pt x="564" y="65"/>
                  </a:cubicBezTo>
                  <a:cubicBezTo>
                    <a:pt x="564" y="65"/>
                    <a:pt x="564" y="65"/>
                    <a:pt x="564" y="65"/>
                  </a:cubicBezTo>
                  <a:cubicBezTo>
                    <a:pt x="563" y="66"/>
                    <a:pt x="562" y="66"/>
                    <a:pt x="561" y="67"/>
                  </a:cubicBezTo>
                  <a:cubicBezTo>
                    <a:pt x="560" y="65"/>
                    <a:pt x="557" y="64"/>
                    <a:pt x="555" y="64"/>
                  </a:cubicBezTo>
                  <a:cubicBezTo>
                    <a:pt x="555" y="64"/>
                    <a:pt x="554" y="64"/>
                    <a:pt x="554" y="63"/>
                  </a:cubicBezTo>
                  <a:cubicBezTo>
                    <a:pt x="553" y="63"/>
                    <a:pt x="551" y="63"/>
                    <a:pt x="550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9" y="63"/>
                    <a:pt x="549" y="63"/>
                    <a:pt x="549" y="63"/>
                  </a:cubicBezTo>
                  <a:cubicBezTo>
                    <a:pt x="545" y="63"/>
                    <a:pt x="544" y="67"/>
                    <a:pt x="544" y="70"/>
                  </a:cubicBezTo>
                  <a:cubicBezTo>
                    <a:pt x="543" y="70"/>
                    <a:pt x="543" y="71"/>
                    <a:pt x="543" y="71"/>
                  </a:cubicBezTo>
                  <a:cubicBezTo>
                    <a:pt x="542" y="74"/>
                    <a:pt x="541" y="76"/>
                    <a:pt x="541" y="77"/>
                  </a:cubicBezTo>
                  <a:cubicBezTo>
                    <a:pt x="540" y="76"/>
                    <a:pt x="540" y="74"/>
                    <a:pt x="540" y="72"/>
                  </a:cubicBezTo>
                  <a:cubicBezTo>
                    <a:pt x="540" y="72"/>
                    <a:pt x="540" y="71"/>
                    <a:pt x="540" y="71"/>
                  </a:cubicBezTo>
                  <a:cubicBezTo>
                    <a:pt x="540" y="70"/>
                    <a:pt x="540" y="69"/>
                    <a:pt x="540" y="69"/>
                  </a:cubicBezTo>
                  <a:cubicBezTo>
                    <a:pt x="540" y="66"/>
                    <a:pt x="539" y="64"/>
                    <a:pt x="540" y="62"/>
                  </a:cubicBezTo>
                  <a:cubicBezTo>
                    <a:pt x="540" y="62"/>
                    <a:pt x="540" y="62"/>
                    <a:pt x="541" y="61"/>
                  </a:cubicBezTo>
                  <a:cubicBezTo>
                    <a:pt x="542" y="60"/>
                    <a:pt x="543" y="60"/>
                    <a:pt x="543" y="58"/>
                  </a:cubicBezTo>
                  <a:cubicBezTo>
                    <a:pt x="547" y="52"/>
                    <a:pt x="543" y="47"/>
                    <a:pt x="541" y="43"/>
                  </a:cubicBezTo>
                  <a:cubicBezTo>
                    <a:pt x="540" y="42"/>
                    <a:pt x="539" y="41"/>
                    <a:pt x="539" y="40"/>
                  </a:cubicBezTo>
                  <a:cubicBezTo>
                    <a:pt x="538" y="38"/>
                    <a:pt x="537" y="37"/>
                    <a:pt x="536" y="36"/>
                  </a:cubicBezTo>
                  <a:cubicBezTo>
                    <a:pt x="535" y="34"/>
                    <a:pt x="534" y="33"/>
                    <a:pt x="533" y="32"/>
                  </a:cubicBezTo>
                  <a:cubicBezTo>
                    <a:pt x="533" y="31"/>
                    <a:pt x="533" y="30"/>
                    <a:pt x="533" y="29"/>
                  </a:cubicBezTo>
                  <a:cubicBezTo>
                    <a:pt x="532" y="28"/>
                    <a:pt x="532" y="27"/>
                    <a:pt x="532" y="26"/>
                  </a:cubicBezTo>
                  <a:cubicBezTo>
                    <a:pt x="531" y="21"/>
                    <a:pt x="527" y="16"/>
                    <a:pt x="523" y="14"/>
                  </a:cubicBezTo>
                  <a:cubicBezTo>
                    <a:pt x="522" y="13"/>
                    <a:pt x="521" y="13"/>
                    <a:pt x="519" y="13"/>
                  </a:cubicBezTo>
                  <a:cubicBezTo>
                    <a:pt x="517" y="13"/>
                    <a:pt x="515" y="14"/>
                    <a:pt x="513" y="15"/>
                  </a:cubicBezTo>
                  <a:cubicBezTo>
                    <a:pt x="512" y="16"/>
                    <a:pt x="511" y="16"/>
                    <a:pt x="510" y="17"/>
                  </a:cubicBezTo>
                  <a:cubicBezTo>
                    <a:pt x="509" y="17"/>
                    <a:pt x="509" y="17"/>
                    <a:pt x="508" y="17"/>
                  </a:cubicBezTo>
                  <a:cubicBezTo>
                    <a:pt x="506" y="18"/>
                    <a:pt x="504" y="18"/>
                    <a:pt x="501" y="20"/>
                  </a:cubicBezTo>
                  <a:cubicBezTo>
                    <a:pt x="496" y="23"/>
                    <a:pt x="491" y="28"/>
                    <a:pt x="487" y="33"/>
                  </a:cubicBezTo>
                  <a:cubicBezTo>
                    <a:pt x="479" y="43"/>
                    <a:pt x="473" y="57"/>
                    <a:pt x="479" y="67"/>
                  </a:cubicBezTo>
                  <a:cubicBezTo>
                    <a:pt x="480" y="68"/>
                    <a:pt x="482" y="70"/>
                    <a:pt x="484" y="71"/>
                  </a:cubicBezTo>
                  <a:cubicBezTo>
                    <a:pt x="485" y="72"/>
                    <a:pt x="488" y="74"/>
                    <a:pt x="489" y="75"/>
                  </a:cubicBezTo>
                  <a:cubicBezTo>
                    <a:pt x="488" y="76"/>
                    <a:pt x="488" y="76"/>
                    <a:pt x="487" y="76"/>
                  </a:cubicBezTo>
                  <a:cubicBezTo>
                    <a:pt x="487" y="76"/>
                    <a:pt x="486" y="77"/>
                    <a:pt x="486" y="77"/>
                  </a:cubicBezTo>
                  <a:cubicBezTo>
                    <a:pt x="484" y="79"/>
                    <a:pt x="481" y="81"/>
                    <a:pt x="479" y="85"/>
                  </a:cubicBezTo>
                  <a:cubicBezTo>
                    <a:pt x="476" y="94"/>
                    <a:pt x="485" y="100"/>
                    <a:pt x="489" y="102"/>
                  </a:cubicBezTo>
                  <a:cubicBezTo>
                    <a:pt x="493" y="105"/>
                    <a:pt x="495" y="106"/>
                    <a:pt x="494" y="110"/>
                  </a:cubicBezTo>
                  <a:cubicBezTo>
                    <a:pt x="494" y="111"/>
                    <a:pt x="494" y="111"/>
                    <a:pt x="494" y="112"/>
                  </a:cubicBezTo>
                  <a:cubicBezTo>
                    <a:pt x="494" y="108"/>
                    <a:pt x="490" y="106"/>
                    <a:pt x="487" y="104"/>
                  </a:cubicBezTo>
                  <a:cubicBezTo>
                    <a:pt x="486" y="103"/>
                    <a:pt x="484" y="102"/>
                    <a:pt x="483" y="101"/>
                  </a:cubicBezTo>
                  <a:cubicBezTo>
                    <a:pt x="482" y="100"/>
                    <a:pt x="481" y="97"/>
                    <a:pt x="480" y="95"/>
                  </a:cubicBezTo>
                  <a:cubicBezTo>
                    <a:pt x="480" y="94"/>
                    <a:pt x="479" y="93"/>
                    <a:pt x="478" y="91"/>
                  </a:cubicBezTo>
                  <a:cubicBezTo>
                    <a:pt x="478" y="90"/>
                    <a:pt x="478" y="90"/>
                    <a:pt x="478" y="90"/>
                  </a:cubicBezTo>
                  <a:cubicBezTo>
                    <a:pt x="476" y="87"/>
                    <a:pt x="475" y="86"/>
                    <a:pt x="475" y="83"/>
                  </a:cubicBezTo>
                  <a:cubicBezTo>
                    <a:pt x="475" y="81"/>
                    <a:pt x="475" y="80"/>
                    <a:pt x="476" y="78"/>
                  </a:cubicBezTo>
                  <a:cubicBezTo>
                    <a:pt x="476" y="73"/>
                    <a:pt x="477" y="68"/>
                    <a:pt x="473" y="62"/>
                  </a:cubicBezTo>
                  <a:cubicBezTo>
                    <a:pt x="473" y="62"/>
                    <a:pt x="472" y="61"/>
                    <a:pt x="472" y="61"/>
                  </a:cubicBezTo>
                  <a:cubicBezTo>
                    <a:pt x="471" y="60"/>
                    <a:pt x="471" y="59"/>
                    <a:pt x="471" y="58"/>
                  </a:cubicBezTo>
                  <a:cubicBezTo>
                    <a:pt x="471" y="55"/>
                    <a:pt x="472" y="51"/>
                    <a:pt x="473" y="49"/>
                  </a:cubicBezTo>
                  <a:cubicBezTo>
                    <a:pt x="474" y="46"/>
                    <a:pt x="475" y="43"/>
                    <a:pt x="477" y="41"/>
                  </a:cubicBezTo>
                  <a:cubicBezTo>
                    <a:pt x="477" y="40"/>
                    <a:pt x="478" y="39"/>
                    <a:pt x="478" y="38"/>
                  </a:cubicBezTo>
                  <a:cubicBezTo>
                    <a:pt x="479" y="36"/>
                    <a:pt x="481" y="33"/>
                    <a:pt x="483" y="31"/>
                  </a:cubicBezTo>
                  <a:cubicBezTo>
                    <a:pt x="483" y="30"/>
                    <a:pt x="484" y="30"/>
                    <a:pt x="485" y="29"/>
                  </a:cubicBezTo>
                  <a:cubicBezTo>
                    <a:pt x="487" y="25"/>
                    <a:pt x="489" y="22"/>
                    <a:pt x="489" y="17"/>
                  </a:cubicBezTo>
                  <a:cubicBezTo>
                    <a:pt x="488" y="14"/>
                    <a:pt x="488" y="14"/>
                    <a:pt x="488" y="14"/>
                  </a:cubicBezTo>
                  <a:cubicBezTo>
                    <a:pt x="486" y="14"/>
                    <a:pt x="486" y="14"/>
                    <a:pt x="486" y="14"/>
                  </a:cubicBezTo>
                  <a:cubicBezTo>
                    <a:pt x="481" y="14"/>
                    <a:pt x="477" y="14"/>
                    <a:pt x="473" y="13"/>
                  </a:cubicBezTo>
                  <a:cubicBezTo>
                    <a:pt x="470" y="13"/>
                    <a:pt x="470" y="13"/>
                    <a:pt x="470" y="13"/>
                  </a:cubicBezTo>
                  <a:cubicBezTo>
                    <a:pt x="469" y="13"/>
                    <a:pt x="468" y="13"/>
                    <a:pt x="467" y="13"/>
                  </a:cubicBezTo>
                  <a:cubicBezTo>
                    <a:pt x="464" y="13"/>
                    <a:pt x="462" y="13"/>
                    <a:pt x="460" y="15"/>
                  </a:cubicBezTo>
                  <a:cubicBezTo>
                    <a:pt x="459" y="16"/>
                    <a:pt x="459" y="16"/>
                    <a:pt x="458" y="17"/>
                  </a:cubicBezTo>
                  <a:cubicBezTo>
                    <a:pt x="455" y="19"/>
                    <a:pt x="451" y="22"/>
                    <a:pt x="449" y="25"/>
                  </a:cubicBezTo>
                  <a:cubicBezTo>
                    <a:pt x="448" y="27"/>
                    <a:pt x="448" y="27"/>
                    <a:pt x="448" y="27"/>
                  </a:cubicBezTo>
                  <a:cubicBezTo>
                    <a:pt x="443" y="36"/>
                    <a:pt x="437" y="44"/>
                    <a:pt x="434" y="54"/>
                  </a:cubicBezTo>
                  <a:cubicBezTo>
                    <a:pt x="430" y="68"/>
                    <a:pt x="426" y="89"/>
                    <a:pt x="428" y="108"/>
                  </a:cubicBezTo>
                  <a:cubicBezTo>
                    <a:pt x="430" y="115"/>
                    <a:pt x="434" y="119"/>
                    <a:pt x="441" y="121"/>
                  </a:cubicBezTo>
                  <a:cubicBezTo>
                    <a:pt x="444" y="122"/>
                    <a:pt x="446" y="122"/>
                    <a:pt x="449" y="122"/>
                  </a:cubicBezTo>
                  <a:cubicBezTo>
                    <a:pt x="450" y="122"/>
                    <a:pt x="450" y="122"/>
                    <a:pt x="450" y="122"/>
                  </a:cubicBezTo>
                  <a:cubicBezTo>
                    <a:pt x="454" y="122"/>
                    <a:pt x="461" y="126"/>
                    <a:pt x="461" y="129"/>
                  </a:cubicBezTo>
                  <a:cubicBezTo>
                    <a:pt x="461" y="129"/>
                    <a:pt x="461" y="129"/>
                    <a:pt x="460" y="129"/>
                  </a:cubicBezTo>
                  <a:cubicBezTo>
                    <a:pt x="458" y="129"/>
                    <a:pt x="453" y="127"/>
                    <a:pt x="452" y="126"/>
                  </a:cubicBezTo>
                  <a:cubicBezTo>
                    <a:pt x="452" y="126"/>
                    <a:pt x="450" y="126"/>
                    <a:pt x="449" y="125"/>
                  </a:cubicBezTo>
                  <a:cubicBezTo>
                    <a:pt x="447" y="124"/>
                    <a:pt x="443" y="123"/>
                    <a:pt x="440" y="123"/>
                  </a:cubicBezTo>
                  <a:cubicBezTo>
                    <a:pt x="438" y="123"/>
                    <a:pt x="437" y="124"/>
                    <a:pt x="436" y="125"/>
                  </a:cubicBezTo>
                  <a:cubicBezTo>
                    <a:pt x="431" y="129"/>
                    <a:pt x="434" y="134"/>
                    <a:pt x="436" y="137"/>
                  </a:cubicBezTo>
                  <a:cubicBezTo>
                    <a:pt x="437" y="138"/>
                    <a:pt x="437" y="139"/>
                    <a:pt x="437" y="139"/>
                  </a:cubicBezTo>
                  <a:cubicBezTo>
                    <a:pt x="439" y="145"/>
                    <a:pt x="442" y="147"/>
                    <a:pt x="446" y="151"/>
                  </a:cubicBezTo>
                  <a:cubicBezTo>
                    <a:pt x="452" y="156"/>
                    <a:pt x="460" y="157"/>
                    <a:pt x="463" y="157"/>
                  </a:cubicBezTo>
                  <a:cubicBezTo>
                    <a:pt x="463" y="157"/>
                    <a:pt x="464" y="157"/>
                    <a:pt x="464" y="157"/>
                  </a:cubicBezTo>
                  <a:cubicBezTo>
                    <a:pt x="466" y="157"/>
                    <a:pt x="468" y="157"/>
                    <a:pt x="469" y="156"/>
                  </a:cubicBezTo>
                  <a:cubicBezTo>
                    <a:pt x="470" y="156"/>
                    <a:pt x="471" y="156"/>
                    <a:pt x="472" y="156"/>
                  </a:cubicBezTo>
                  <a:cubicBezTo>
                    <a:pt x="472" y="156"/>
                    <a:pt x="473" y="156"/>
                    <a:pt x="474" y="158"/>
                  </a:cubicBezTo>
                  <a:cubicBezTo>
                    <a:pt x="475" y="159"/>
                    <a:pt x="475" y="159"/>
                    <a:pt x="475" y="159"/>
                  </a:cubicBezTo>
                  <a:cubicBezTo>
                    <a:pt x="477" y="162"/>
                    <a:pt x="480" y="166"/>
                    <a:pt x="484" y="167"/>
                  </a:cubicBezTo>
                  <a:cubicBezTo>
                    <a:pt x="485" y="167"/>
                    <a:pt x="485" y="167"/>
                    <a:pt x="486" y="167"/>
                  </a:cubicBezTo>
                  <a:cubicBezTo>
                    <a:pt x="488" y="167"/>
                    <a:pt x="489" y="166"/>
                    <a:pt x="491" y="166"/>
                  </a:cubicBezTo>
                  <a:cubicBezTo>
                    <a:pt x="492" y="165"/>
                    <a:pt x="493" y="165"/>
                    <a:pt x="494" y="165"/>
                  </a:cubicBezTo>
                  <a:cubicBezTo>
                    <a:pt x="494" y="165"/>
                    <a:pt x="495" y="165"/>
                    <a:pt x="495" y="165"/>
                  </a:cubicBezTo>
                  <a:cubicBezTo>
                    <a:pt x="498" y="166"/>
                    <a:pt x="498" y="166"/>
                    <a:pt x="498" y="166"/>
                  </a:cubicBezTo>
                  <a:cubicBezTo>
                    <a:pt x="500" y="166"/>
                    <a:pt x="502" y="167"/>
                    <a:pt x="505" y="167"/>
                  </a:cubicBezTo>
                  <a:cubicBezTo>
                    <a:pt x="503" y="167"/>
                    <a:pt x="501" y="168"/>
                    <a:pt x="500" y="168"/>
                  </a:cubicBezTo>
                  <a:cubicBezTo>
                    <a:pt x="499" y="169"/>
                    <a:pt x="499" y="169"/>
                    <a:pt x="498" y="169"/>
                  </a:cubicBezTo>
                  <a:cubicBezTo>
                    <a:pt x="497" y="169"/>
                    <a:pt x="496" y="169"/>
                    <a:pt x="495" y="169"/>
                  </a:cubicBezTo>
                  <a:cubicBezTo>
                    <a:pt x="495" y="169"/>
                    <a:pt x="495" y="169"/>
                    <a:pt x="495" y="169"/>
                  </a:cubicBezTo>
                  <a:cubicBezTo>
                    <a:pt x="495" y="169"/>
                    <a:pt x="494" y="169"/>
                    <a:pt x="494" y="169"/>
                  </a:cubicBezTo>
                  <a:cubicBezTo>
                    <a:pt x="494" y="169"/>
                    <a:pt x="493" y="169"/>
                    <a:pt x="492" y="169"/>
                  </a:cubicBezTo>
                  <a:cubicBezTo>
                    <a:pt x="492" y="169"/>
                    <a:pt x="491" y="169"/>
                    <a:pt x="491" y="169"/>
                  </a:cubicBezTo>
                  <a:cubicBezTo>
                    <a:pt x="487" y="171"/>
                    <a:pt x="487" y="176"/>
                    <a:pt x="488" y="181"/>
                  </a:cubicBezTo>
                  <a:cubicBezTo>
                    <a:pt x="488" y="181"/>
                    <a:pt x="488" y="182"/>
                    <a:pt x="488" y="182"/>
                  </a:cubicBezTo>
                  <a:cubicBezTo>
                    <a:pt x="488" y="186"/>
                    <a:pt x="488" y="190"/>
                    <a:pt x="489" y="193"/>
                  </a:cubicBezTo>
                  <a:cubicBezTo>
                    <a:pt x="490" y="198"/>
                    <a:pt x="494" y="199"/>
                    <a:pt x="497" y="199"/>
                  </a:cubicBezTo>
                  <a:cubicBezTo>
                    <a:pt x="497" y="200"/>
                    <a:pt x="497" y="200"/>
                    <a:pt x="497" y="201"/>
                  </a:cubicBezTo>
                  <a:cubicBezTo>
                    <a:pt x="497" y="201"/>
                    <a:pt x="497" y="202"/>
                    <a:pt x="497" y="203"/>
                  </a:cubicBezTo>
                  <a:cubicBezTo>
                    <a:pt x="497" y="203"/>
                    <a:pt x="497" y="204"/>
                    <a:pt x="497" y="204"/>
                  </a:cubicBezTo>
                  <a:cubicBezTo>
                    <a:pt x="497" y="206"/>
                    <a:pt x="497" y="209"/>
                    <a:pt x="496" y="210"/>
                  </a:cubicBezTo>
                  <a:cubicBezTo>
                    <a:pt x="495" y="210"/>
                    <a:pt x="494" y="211"/>
                    <a:pt x="494" y="211"/>
                  </a:cubicBezTo>
                  <a:cubicBezTo>
                    <a:pt x="492" y="212"/>
                    <a:pt x="489" y="213"/>
                    <a:pt x="488" y="215"/>
                  </a:cubicBezTo>
                  <a:cubicBezTo>
                    <a:pt x="487" y="217"/>
                    <a:pt x="487" y="220"/>
                    <a:pt x="487" y="223"/>
                  </a:cubicBezTo>
                  <a:cubicBezTo>
                    <a:pt x="487" y="224"/>
                    <a:pt x="487" y="225"/>
                    <a:pt x="486" y="226"/>
                  </a:cubicBezTo>
                  <a:cubicBezTo>
                    <a:pt x="486" y="229"/>
                    <a:pt x="486" y="231"/>
                    <a:pt x="486" y="234"/>
                  </a:cubicBezTo>
                  <a:cubicBezTo>
                    <a:pt x="486" y="237"/>
                    <a:pt x="486" y="240"/>
                    <a:pt x="485" y="243"/>
                  </a:cubicBezTo>
                  <a:cubicBezTo>
                    <a:pt x="485" y="243"/>
                    <a:pt x="485" y="243"/>
                    <a:pt x="484" y="243"/>
                  </a:cubicBezTo>
                  <a:cubicBezTo>
                    <a:pt x="484" y="244"/>
                    <a:pt x="484" y="244"/>
                    <a:pt x="483" y="244"/>
                  </a:cubicBezTo>
                  <a:cubicBezTo>
                    <a:pt x="481" y="246"/>
                    <a:pt x="479" y="250"/>
                    <a:pt x="478" y="254"/>
                  </a:cubicBezTo>
                  <a:cubicBezTo>
                    <a:pt x="478" y="255"/>
                    <a:pt x="478" y="257"/>
                    <a:pt x="478" y="258"/>
                  </a:cubicBezTo>
                  <a:cubicBezTo>
                    <a:pt x="478" y="260"/>
                    <a:pt x="478" y="262"/>
                    <a:pt x="478" y="263"/>
                  </a:cubicBezTo>
                  <a:cubicBezTo>
                    <a:pt x="477" y="263"/>
                    <a:pt x="477" y="264"/>
                    <a:pt x="476" y="264"/>
                  </a:cubicBezTo>
                  <a:cubicBezTo>
                    <a:pt x="475" y="264"/>
                    <a:pt x="474" y="265"/>
                    <a:pt x="473" y="266"/>
                  </a:cubicBezTo>
                  <a:cubicBezTo>
                    <a:pt x="472" y="267"/>
                    <a:pt x="471" y="268"/>
                    <a:pt x="471" y="269"/>
                  </a:cubicBezTo>
                  <a:cubicBezTo>
                    <a:pt x="470" y="268"/>
                    <a:pt x="469" y="266"/>
                    <a:pt x="468" y="264"/>
                  </a:cubicBezTo>
                  <a:cubicBezTo>
                    <a:pt x="467" y="262"/>
                    <a:pt x="465" y="260"/>
                    <a:pt x="463" y="258"/>
                  </a:cubicBezTo>
                  <a:cubicBezTo>
                    <a:pt x="463" y="258"/>
                    <a:pt x="463" y="258"/>
                    <a:pt x="463" y="258"/>
                  </a:cubicBezTo>
                  <a:cubicBezTo>
                    <a:pt x="461" y="257"/>
                    <a:pt x="460" y="255"/>
                    <a:pt x="459" y="253"/>
                  </a:cubicBezTo>
                  <a:cubicBezTo>
                    <a:pt x="458" y="251"/>
                    <a:pt x="457" y="251"/>
                    <a:pt x="457" y="250"/>
                  </a:cubicBezTo>
                  <a:cubicBezTo>
                    <a:pt x="457" y="248"/>
                    <a:pt x="457" y="248"/>
                    <a:pt x="457" y="248"/>
                  </a:cubicBezTo>
                  <a:cubicBezTo>
                    <a:pt x="458" y="246"/>
                    <a:pt x="458" y="243"/>
                    <a:pt x="457" y="241"/>
                  </a:cubicBezTo>
                  <a:cubicBezTo>
                    <a:pt x="457" y="240"/>
                    <a:pt x="457" y="240"/>
                    <a:pt x="457" y="240"/>
                  </a:cubicBezTo>
                  <a:cubicBezTo>
                    <a:pt x="457" y="239"/>
                    <a:pt x="456" y="237"/>
                    <a:pt x="456" y="237"/>
                  </a:cubicBezTo>
                  <a:cubicBezTo>
                    <a:pt x="457" y="236"/>
                    <a:pt x="458" y="235"/>
                    <a:pt x="458" y="234"/>
                  </a:cubicBezTo>
                  <a:cubicBezTo>
                    <a:pt x="459" y="233"/>
                    <a:pt x="459" y="233"/>
                    <a:pt x="459" y="233"/>
                  </a:cubicBezTo>
                  <a:cubicBezTo>
                    <a:pt x="461" y="231"/>
                    <a:pt x="462" y="228"/>
                    <a:pt x="462" y="226"/>
                  </a:cubicBezTo>
                  <a:cubicBezTo>
                    <a:pt x="462" y="225"/>
                    <a:pt x="462" y="224"/>
                    <a:pt x="462" y="223"/>
                  </a:cubicBezTo>
                  <a:cubicBezTo>
                    <a:pt x="462" y="220"/>
                    <a:pt x="463" y="216"/>
                    <a:pt x="461" y="212"/>
                  </a:cubicBezTo>
                  <a:cubicBezTo>
                    <a:pt x="460" y="211"/>
                    <a:pt x="459" y="210"/>
                    <a:pt x="459" y="209"/>
                  </a:cubicBezTo>
                  <a:cubicBezTo>
                    <a:pt x="458" y="208"/>
                    <a:pt x="458" y="208"/>
                    <a:pt x="457" y="207"/>
                  </a:cubicBezTo>
                  <a:cubicBezTo>
                    <a:pt x="456" y="205"/>
                    <a:pt x="454" y="204"/>
                    <a:pt x="452" y="202"/>
                  </a:cubicBezTo>
                  <a:cubicBezTo>
                    <a:pt x="452" y="201"/>
                    <a:pt x="451" y="201"/>
                    <a:pt x="450" y="200"/>
                  </a:cubicBezTo>
                  <a:cubicBezTo>
                    <a:pt x="449" y="200"/>
                    <a:pt x="448" y="199"/>
                    <a:pt x="448" y="199"/>
                  </a:cubicBezTo>
                  <a:cubicBezTo>
                    <a:pt x="448" y="198"/>
                    <a:pt x="448" y="198"/>
                    <a:pt x="447" y="197"/>
                  </a:cubicBezTo>
                  <a:cubicBezTo>
                    <a:pt x="446" y="196"/>
                    <a:pt x="444" y="192"/>
                    <a:pt x="441" y="192"/>
                  </a:cubicBezTo>
                  <a:cubicBezTo>
                    <a:pt x="440" y="192"/>
                    <a:pt x="440" y="192"/>
                    <a:pt x="440" y="192"/>
                  </a:cubicBezTo>
                  <a:cubicBezTo>
                    <a:pt x="435" y="193"/>
                    <a:pt x="435" y="197"/>
                    <a:pt x="435" y="199"/>
                  </a:cubicBezTo>
                  <a:cubicBezTo>
                    <a:pt x="435" y="199"/>
                    <a:pt x="434" y="200"/>
                    <a:pt x="434" y="201"/>
                  </a:cubicBezTo>
                  <a:cubicBezTo>
                    <a:pt x="433" y="202"/>
                    <a:pt x="433" y="203"/>
                    <a:pt x="432" y="205"/>
                  </a:cubicBezTo>
                  <a:cubicBezTo>
                    <a:pt x="432" y="206"/>
                    <a:pt x="432" y="206"/>
                    <a:pt x="432" y="206"/>
                  </a:cubicBezTo>
                  <a:cubicBezTo>
                    <a:pt x="432" y="208"/>
                    <a:pt x="432" y="210"/>
                    <a:pt x="432" y="212"/>
                  </a:cubicBezTo>
                  <a:cubicBezTo>
                    <a:pt x="432" y="215"/>
                    <a:pt x="431" y="217"/>
                    <a:pt x="429" y="220"/>
                  </a:cubicBezTo>
                  <a:cubicBezTo>
                    <a:pt x="429" y="221"/>
                    <a:pt x="429" y="222"/>
                    <a:pt x="428" y="223"/>
                  </a:cubicBezTo>
                  <a:cubicBezTo>
                    <a:pt x="428" y="224"/>
                    <a:pt x="428" y="226"/>
                    <a:pt x="428" y="227"/>
                  </a:cubicBezTo>
                  <a:cubicBezTo>
                    <a:pt x="428" y="230"/>
                    <a:pt x="427" y="230"/>
                    <a:pt x="427" y="231"/>
                  </a:cubicBezTo>
                  <a:cubicBezTo>
                    <a:pt x="427" y="231"/>
                    <a:pt x="426" y="230"/>
                    <a:pt x="425" y="222"/>
                  </a:cubicBezTo>
                  <a:cubicBezTo>
                    <a:pt x="425" y="221"/>
                    <a:pt x="425" y="219"/>
                    <a:pt x="426" y="217"/>
                  </a:cubicBezTo>
                  <a:cubicBezTo>
                    <a:pt x="426" y="213"/>
                    <a:pt x="426" y="208"/>
                    <a:pt x="424" y="203"/>
                  </a:cubicBezTo>
                  <a:cubicBezTo>
                    <a:pt x="423" y="202"/>
                    <a:pt x="422" y="201"/>
                    <a:pt x="422" y="200"/>
                  </a:cubicBezTo>
                  <a:cubicBezTo>
                    <a:pt x="421" y="199"/>
                    <a:pt x="420" y="198"/>
                    <a:pt x="419" y="197"/>
                  </a:cubicBezTo>
                  <a:cubicBezTo>
                    <a:pt x="419" y="196"/>
                    <a:pt x="420" y="196"/>
                    <a:pt x="421" y="194"/>
                  </a:cubicBezTo>
                  <a:cubicBezTo>
                    <a:pt x="423" y="193"/>
                    <a:pt x="425" y="191"/>
                    <a:pt x="425" y="188"/>
                  </a:cubicBezTo>
                  <a:cubicBezTo>
                    <a:pt x="425" y="184"/>
                    <a:pt x="421" y="183"/>
                    <a:pt x="418" y="182"/>
                  </a:cubicBezTo>
                  <a:cubicBezTo>
                    <a:pt x="418" y="182"/>
                    <a:pt x="417" y="182"/>
                    <a:pt x="417" y="182"/>
                  </a:cubicBezTo>
                  <a:cubicBezTo>
                    <a:pt x="416" y="181"/>
                    <a:pt x="415" y="181"/>
                    <a:pt x="415" y="181"/>
                  </a:cubicBezTo>
                  <a:cubicBezTo>
                    <a:pt x="414" y="180"/>
                    <a:pt x="412" y="179"/>
                    <a:pt x="411" y="179"/>
                  </a:cubicBezTo>
                  <a:cubicBezTo>
                    <a:pt x="409" y="179"/>
                    <a:pt x="407" y="181"/>
                    <a:pt x="405" y="182"/>
                  </a:cubicBezTo>
                  <a:cubicBezTo>
                    <a:pt x="405" y="183"/>
                    <a:pt x="404" y="183"/>
                    <a:pt x="404" y="183"/>
                  </a:cubicBezTo>
                  <a:cubicBezTo>
                    <a:pt x="404" y="183"/>
                    <a:pt x="403" y="182"/>
                    <a:pt x="403" y="181"/>
                  </a:cubicBezTo>
                  <a:cubicBezTo>
                    <a:pt x="402" y="180"/>
                    <a:pt x="402" y="180"/>
                    <a:pt x="402" y="180"/>
                  </a:cubicBezTo>
                  <a:cubicBezTo>
                    <a:pt x="401" y="179"/>
                    <a:pt x="399" y="178"/>
                    <a:pt x="398" y="177"/>
                  </a:cubicBezTo>
                  <a:cubicBezTo>
                    <a:pt x="398" y="177"/>
                    <a:pt x="397" y="176"/>
                    <a:pt x="397" y="176"/>
                  </a:cubicBezTo>
                  <a:cubicBezTo>
                    <a:pt x="397" y="176"/>
                    <a:pt x="397" y="176"/>
                    <a:pt x="397" y="176"/>
                  </a:cubicBezTo>
                  <a:cubicBezTo>
                    <a:pt x="397" y="176"/>
                    <a:pt x="397" y="176"/>
                    <a:pt x="400" y="175"/>
                  </a:cubicBezTo>
                  <a:cubicBezTo>
                    <a:pt x="401" y="174"/>
                    <a:pt x="403" y="173"/>
                    <a:pt x="405" y="172"/>
                  </a:cubicBezTo>
                  <a:cubicBezTo>
                    <a:pt x="406" y="170"/>
                    <a:pt x="406" y="168"/>
                    <a:pt x="406" y="167"/>
                  </a:cubicBezTo>
                  <a:cubicBezTo>
                    <a:pt x="406" y="166"/>
                    <a:pt x="406" y="165"/>
                    <a:pt x="406" y="165"/>
                  </a:cubicBezTo>
                  <a:cubicBezTo>
                    <a:pt x="406" y="165"/>
                    <a:pt x="407" y="165"/>
                    <a:pt x="408" y="165"/>
                  </a:cubicBezTo>
                  <a:cubicBezTo>
                    <a:pt x="409" y="165"/>
                    <a:pt x="411" y="165"/>
                    <a:pt x="412" y="161"/>
                  </a:cubicBezTo>
                  <a:cubicBezTo>
                    <a:pt x="414" y="157"/>
                    <a:pt x="410" y="154"/>
                    <a:pt x="409" y="153"/>
                  </a:cubicBezTo>
                  <a:cubicBezTo>
                    <a:pt x="407" y="152"/>
                    <a:pt x="407" y="152"/>
                    <a:pt x="406" y="151"/>
                  </a:cubicBezTo>
                  <a:cubicBezTo>
                    <a:pt x="406" y="150"/>
                    <a:pt x="405" y="149"/>
                    <a:pt x="405" y="148"/>
                  </a:cubicBezTo>
                  <a:cubicBezTo>
                    <a:pt x="404" y="147"/>
                    <a:pt x="404" y="146"/>
                    <a:pt x="403" y="145"/>
                  </a:cubicBezTo>
                  <a:cubicBezTo>
                    <a:pt x="403" y="144"/>
                    <a:pt x="403" y="143"/>
                    <a:pt x="403" y="143"/>
                  </a:cubicBezTo>
                  <a:cubicBezTo>
                    <a:pt x="402" y="141"/>
                    <a:pt x="402" y="140"/>
                    <a:pt x="401" y="138"/>
                  </a:cubicBezTo>
                  <a:cubicBezTo>
                    <a:pt x="400" y="137"/>
                    <a:pt x="399" y="137"/>
                    <a:pt x="399" y="136"/>
                  </a:cubicBezTo>
                  <a:cubicBezTo>
                    <a:pt x="398" y="135"/>
                    <a:pt x="397" y="135"/>
                    <a:pt x="397" y="134"/>
                  </a:cubicBezTo>
                  <a:cubicBezTo>
                    <a:pt x="396" y="132"/>
                    <a:pt x="396" y="130"/>
                    <a:pt x="397" y="127"/>
                  </a:cubicBezTo>
                  <a:cubicBezTo>
                    <a:pt x="397" y="125"/>
                    <a:pt x="397" y="124"/>
                    <a:pt x="397" y="123"/>
                  </a:cubicBezTo>
                  <a:cubicBezTo>
                    <a:pt x="397" y="119"/>
                    <a:pt x="396" y="115"/>
                    <a:pt x="394" y="112"/>
                  </a:cubicBezTo>
                  <a:cubicBezTo>
                    <a:pt x="394" y="110"/>
                    <a:pt x="392" y="108"/>
                    <a:pt x="391" y="107"/>
                  </a:cubicBezTo>
                  <a:cubicBezTo>
                    <a:pt x="391" y="106"/>
                    <a:pt x="390" y="105"/>
                    <a:pt x="389" y="104"/>
                  </a:cubicBezTo>
                  <a:cubicBezTo>
                    <a:pt x="389" y="104"/>
                    <a:pt x="389" y="103"/>
                    <a:pt x="388" y="102"/>
                  </a:cubicBezTo>
                  <a:cubicBezTo>
                    <a:pt x="388" y="100"/>
                    <a:pt x="387" y="97"/>
                    <a:pt x="385" y="96"/>
                  </a:cubicBezTo>
                  <a:cubicBezTo>
                    <a:pt x="383" y="94"/>
                    <a:pt x="381" y="94"/>
                    <a:pt x="379" y="93"/>
                  </a:cubicBezTo>
                  <a:cubicBezTo>
                    <a:pt x="379" y="93"/>
                    <a:pt x="379" y="93"/>
                    <a:pt x="378" y="93"/>
                  </a:cubicBezTo>
                  <a:cubicBezTo>
                    <a:pt x="380" y="92"/>
                    <a:pt x="381" y="91"/>
                    <a:pt x="382" y="90"/>
                  </a:cubicBezTo>
                  <a:cubicBezTo>
                    <a:pt x="383" y="89"/>
                    <a:pt x="384" y="88"/>
                    <a:pt x="385" y="87"/>
                  </a:cubicBezTo>
                  <a:cubicBezTo>
                    <a:pt x="386" y="86"/>
                    <a:pt x="387" y="86"/>
                    <a:pt x="388" y="85"/>
                  </a:cubicBezTo>
                  <a:cubicBezTo>
                    <a:pt x="393" y="80"/>
                    <a:pt x="392" y="71"/>
                    <a:pt x="391" y="65"/>
                  </a:cubicBezTo>
                  <a:cubicBezTo>
                    <a:pt x="391" y="64"/>
                    <a:pt x="391" y="64"/>
                    <a:pt x="391" y="64"/>
                  </a:cubicBezTo>
                  <a:cubicBezTo>
                    <a:pt x="391" y="63"/>
                    <a:pt x="391" y="62"/>
                    <a:pt x="391" y="62"/>
                  </a:cubicBezTo>
                  <a:cubicBezTo>
                    <a:pt x="391" y="62"/>
                    <a:pt x="392" y="62"/>
                    <a:pt x="393" y="63"/>
                  </a:cubicBezTo>
                  <a:cubicBezTo>
                    <a:pt x="396" y="63"/>
                    <a:pt x="398" y="64"/>
                    <a:pt x="400" y="64"/>
                  </a:cubicBezTo>
                  <a:cubicBezTo>
                    <a:pt x="405" y="64"/>
                    <a:pt x="409" y="62"/>
                    <a:pt x="412" y="58"/>
                  </a:cubicBezTo>
                  <a:cubicBezTo>
                    <a:pt x="414" y="55"/>
                    <a:pt x="416" y="51"/>
                    <a:pt x="417" y="48"/>
                  </a:cubicBezTo>
                  <a:cubicBezTo>
                    <a:pt x="418" y="45"/>
                    <a:pt x="418" y="43"/>
                    <a:pt x="420" y="41"/>
                  </a:cubicBezTo>
                  <a:cubicBezTo>
                    <a:pt x="421" y="39"/>
                    <a:pt x="422" y="37"/>
                    <a:pt x="424" y="35"/>
                  </a:cubicBezTo>
                  <a:cubicBezTo>
                    <a:pt x="426" y="32"/>
                    <a:pt x="429" y="28"/>
                    <a:pt x="430" y="24"/>
                  </a:cubicBezTo>
                  <a:cubicBezTo>
                    <a:pt x="431" y="20"/>
                    <a:pt x="431" y="17"/>
                    <a:pt x="429" y="15"/>
                  </a:cubicBezTo>
                  <a:cubicBezTo>
                    <a:pt x="426" y="10"/>
                    <a:pt x="418" y="8"/>
                    <a:pt x="411" y="6"/>
                  </a:cubicBezTo>
                  <a:cubicBezTo>
                    <a:pt x="408" y="6"/>
                    <a:pt x="405" y="5"/>
                    <a:pt x="403" y="4"/>
                  </a:cubicBezTo>
                  <a:cubicBezTo>
                    <a:pt x="398" y="1"/>
                    <a:pt x="393" y="0"/>
                    <a:pt x="389" y="0"/>
                  </a:cubicBezTo>
                  <a:cubicBezTo>
                    <a:pt x="386" y="0"/>
                    <a:pt x="384" y="1"/>
                    <a:pt x="382" y="1"/>
                  </a:cubicBezTo>
                  <a:cubicBezTo>
                    <a:pt x="379" y="2"/>
                    <a:pt x="372" y="4"/>
                    <a:pt x="370" y="9"/>
                  </a:cubicBezTo>
                  <a:cubicBezTo>
                    <a:pt x="369" y="10"/>
                    <a:pt x="369" y="13"/>
                    <a:pt x="370" y="16"/>
                  </a:cubicBezTo>
                  <a:cubicBezTo>
                    <a:pt x="369" y="16"/>
                    <a:pt x="368" y="17"/>
                    <a:pt x="368" y="17"/>
                  </a:cubicBezTo>
                  <a:cubicBezTo>
                    <a:pt x="365" y="19"/>
                    <a:pt x="365" y="22"/>
                    <a:pt x="365" y="24"/>
                  </a:cubicBezTo>
                  <a:cubicBezTo>
                    <a:pt x="365" y="25"/>
                    <a:pt x="365" y="25"/>
                    <a:pt x="365" y="25"/>
                  </a:cubicBezTo>
                  <a:cubicBezTo>
                    <a:pt x="365" y="26"/>
                    <a:pt x="365" y="27"/>
                    <a:pt x="365" y="28"/>
                  </a:cubicBezTo>
                  <a:cubicBezTo>
                    <a:pt x="364" y="30"/>
                    <a:pt x="364" y="32"/>
                    <a:pt x="364" y="34"/>
                  </a:cubicBezTo>
                  <a:cubicBezTo>
                    <a:pt x="364" y="36"/>
                    <a:pt x="364" y="37"/>
                    <a:pt x="364" y="39"/>
                  </a:cubicBezTo>
                  <a:cubicBezTo>
                    <a:pt x="364" y="42"/>
                    <a:pt x="365" y="45"/>
                    <a:pt x="364" y="47"/>
                  </a:cubicBezTo>
                  <a:cubicBezTo>
                    <a:pt x="364" y="47"/>
                    <a:pt x="364" y="48"/>
                    <a:pt x="363" y="48"/>
                  </a:cubicBezTo>
                  <a:cubicBezTo>
                    <a:pt x="363" y="50"/>
                    <a:pt x="362" y="52"/>
                    <a:pt x="363" y="55"/>
                  </a:cubicBezTo>
                  <a:cubicBezTo>
                    <a:pt x="363" y="56"/>
                    <a:pt x="363" y="57"/>
                    <a:pt x="364" y="58"/>
                  </a:cubicBezTo>
                  <a:cubicBezTo>
                    <a:pt x="364" y="59"/>
                    <a:pt x="365" y="59"/>
                    <a:pt x="365" y="60"/>
                  </a:cubicBezTo>
                  <a:cubicBezTo>
                    <a:pt x="366" y="64"/>
                    <a:pt x="366" y="68"/>
                    <a:pt x="366" y="73"/>
                  </a:cubicBezTo>
                  <a:cubicBezTo>
                    <a:pt x="366" y="74"/>
                    <a:pt x="366" y="76"/>
                    <a:pt x="366" y="77"/>
                  </a:cubicBezTo>
                  <a:cubicBezTo>
                    <a:pt x="366" y="79"/>
                    <a:pt x="366" y="81"/>
                    <a:pt x="366" y="82"/>
                  </a:cubicBezTo>
                  <a:cubicBezTo>
                    <a:pt x="366" y="83"/>
                    <a:pt x="365" y="83"/>
                    <a:pt x="365" y="84"/>
                  </a:cubicBezTo>
                  <a:cubicBezTo>
                    <a:pt x="364" y="86"/>
                    <a:pt x="363" y="88"/>
                    <a:pt x="365" y="91"/>
                  </a:cubicBezTo>
                  <a:cubicBezTo>
                    <a:pt x="365" y="91"/>
                    <a:pt x="365" y="91"/>
                    <a:pt x="365" y="91"/>
                  </a:cubicBezTo>
                  <a:cubicBezTo>
                    <a:pt x="363" y="92"/>
                    <a:pt x="363" y="94"/>
                    <a:pt x="362" y="95"/>
                  </a:cubicBezTo>
                  <a:cubicBezTo>
                    <a:pt x="362" y="96"/>
                    <a:pt x="362" y="96"/>
                    <a:pt x="362" y="96"/>
                  </a:cubicBezTo>
                  <a:cubicBezTo>
                    <a:pt x="362" y="96"/>
                    <a:pt x="362" y="96"/>
                    <a:pt x="361" y="97"/>
                  </a:cubicBezTo>
                  <a:cubicBezTo>
                    <a:pt x="359" y="97"/>
                    <a:pt x="357" y="98"/>
                    <a:pt x="356" y="100"/>
                  </a:cubicBezTo>
                  <a:cubicBezTo>
                    <a:pt x="355" y="102"/>
                    <a:pt x="355" y="105"/>
                    <a:pt x="356" y="106"/>
                  </a:cubicBezTo>
                  <a:cubicBezTo>
                    <a:pt x="357" y="107"/>
                    <a:pt x="358" y="108"/>
                    <a:pt x="360" y="108"/>
                  </a:cubicBezTo>
                  <a:cubicBezTo>
                    <a:pt x="360" y="108"/>
                    <a:pt x="360" y="108"/>
                    <a:pt x="359" y="108"/>
                  </a:cubicBezTo>
                  <a:cubicBezTo>
                    <a:pt x="359" y="108"/>
                    <a:pt x="359" y="108"/>
                    <a:pt x="358" y="108"/>
                  </a:cubicBezTo>
                  <a:cubicBezTo>
                    <a:pt x="358" y="108"/>
                    <a:pt x="357" y="108"/>
                    <a:pt x="356" y="108"/>
                  </a:cubicBezTo>
                  <a:cubicBezTo>
                    <a:pt x="355" y="108"/>
                    <a:pt x="352" y="108"/>
                    <a:pt x="350" y="110"/>
                  </a:cubicBezTo>
                  <a:cubicBezTo>
                    <a:pt x="348" y="113"/>
                    <a:pt x="347" y="118"/>
                    <a:pt x="346" y="121"/>
                  </a:cubicBezTo>
                  <a:cubicBezTo>
                    <a:pt x="345" y="122"/>
                    <a:pt x="345" y="123"/>
                    <a:pt x="345" y="124"/>
                  </a:cubicBezTo>
                  <a:cubicBezTo>
                    <a:pt x="345" y="124"/>
                    <a:pt x="345" y="125"/>
                    <a:pt x="345" y="125"/>
                  </a:cubicBezTo>
                  <a:cubicBezTo>
                    <a:pt x="343" y="128"/>
                    <a:pt x="341" y="136"/>
                    <a:pt x="347" y="139"/>
                  </a:cubicBezTo>
                  <a:cubicBezTo>
                    <a:pt x="348" y="139"/>
                    <a:pt x="348" y="139"/>
                    <a:pt x="349" y="139"/>
                  </a:cubicBezTo>
                  <a:cubicBezTo>
                    <a:pt x="349" y="139"/>
                    <a:pt x="348" y="140"/>
                    <a:pt x="348" y="140"/>
                  </a:cubicBezTo>
                  <a:cubicBezTo>
                    <a:pt x="346" y="141"/>
                    <a:pt x="345" y="143"/>
                    <a:pt x="344" y="144"/>
                  </a:cubicBezTo>
                  <a:cubicBezTo>
                    <a:pt x="344" y="144"/>
                    <a:pt x="344" y="145"/>
                    <a:pt x="343" y="145"/>
                  </a:cubicBezTo>
                  <a:cubicBezTo>
                    <a:pt x="343" y="146"/>
                    <a:pt x="342" y="146"/>
                    <a:pt x="341" y="148"/>
                  </a:cubicBezTo>
                  <a:cubicBezTo>
                    <a:pt x="340" y="151"/>
                    <a:pt x="340" y="156"/>
                    <a:pt x="340" y="158"/>
                  </a:cubicBezTo>
                  <a:cubicBezTo>
                    <a:pt x="341" y="161"/>
                    <a:pt x="342" y="162"/>
                    <a:pt x="344" y="163"/>
                  </a:cubicBezTo>
                  <a:cubicBezTo>
                    <a:pt x="344" y="164"/>
                    <a:pt x="345" y="164"/>
                    <a:pt x="345" y="165"/>
                  </a:cubicBezTo>
                  <a:cubicBezTo>
                    <a:pt x="345" y="165"/>
                    <a:pt x="345" y="166"/>
                    <a:pt x="345" y="166"/>
                  </a:cubicBezTo>
                  <a:cubicBezTo>
                    <a:pt x="345" y="167"/>
                    <a:pt x="345" y="168"/>
                    <a:pt x="345" y="170"/>
                  </a:cubicBezTo>
                  <a:cubicBezTo>
                    <a:pt x="346" y="172"/>
                    <a:pt x="347" y="173"/>
                    <a:pt x="349" y="174"/>
                  </a:cubicBezTo>
                  <a:cubicBezTo>
                    <a:pt x="351" y="175"/>
                    <a:pt x="353" y="176"/>
                    <a:pt x="355" y="177"/>
                  </a:cubicBezTo>
                  <a:cubicBezTo>
                    <a:pt x="356" y="177"/>
                    <a:pt x="356" y="177"/>
                    <a:pt x="357" y="178"/>
                  </a:cubicBezTo>
                  <a:cubicBezTo>
                    <a:pt x="360" y="179"/>
                    <a:pt x="362" y="181"/>
                    <a:pt x="364" y="182"/>
                  </a:cubicBezTo>
                  <a:cubicBezTo>
                    <a:pt x="365" y="184"/>
                    <a:pt x="367" y="185"/>
                    <a:pt x="368" y="186"/>
                  </a:cubicBezTo>
                  <a:cubicBezTo>
                    <a:pt x="370" y="187"/>
                    <a:pt x="372" y="188"/>
                    <a:pt x="374" y="188"/>
                  </a:cubicBezTo>
                  <a:cubicBezTo>
                    <a:pt x="374" y="188"/>
                    <a:pt x="375" y="188"/>
                    <a:pt x="375" y="188"/>
                  </a:cubicBezTo>
                  <a:cubicBezTo>
                    <a:pt x="376" y="188"/>
                    <a:pt x="377" y="188"/>
                    <a:pt x="378" y="188"/>
                  </a:cubicBezTo>
                  <a:cubicBezTo>
                    <a:pt x="378" y="188"/>
                    <a:pt x="379" y="188"/>
                    <a:pt x="379" y="188"/>
                  </a:cubicBezTo>
                  <a:cubicBezTo>
                    <a:pt x="380" y="188"/>
                    <a:pt x="380" y="188"/>
                    <a:pt x="381" y="188"/>
                  </a:cubicBezTo>
                  <a:cubicBezTo>
                    <a:pt x="381" y="189"/>
                    <a:pt x="380" y="189"/>
                    <a:pt x="379" y="190"/>
                  </a:cubicBezTo>
                  <a:cubicBezTo>
                    <a:pt x="379" y="190"/>
                    <a:pt x="379" y="190"/>
                    <a:pt x="379" y="190"/>
                  </a:cubicBezTo>
                  <a:cubicBezTo>
                    <a:pt x="378" y="190"/>
                    <a:pt x="377" y="189"/>
                    <a:pt x="377" y="189"/>
                  </a:cubicBezTo>
                  <a:cubicBezTo>
                    <a:pt x="376" y="189"/>
                    <a:pt x="375" y="189"/>
                    <a:pt x="374" y="189"/>
                  </a:cubicBezTo>
                  <a:cubicBezTo>
                    <a:pt x="368" y="189"/>
                    <a:pt x="367" y="193"/>
                    <a:pt x="367" y="195"/>
                  </a:cubicBezTo>
                  <a:cubicBezTo>
                    <a:pt x="367" y="196"/>
                    <a:pt x="368" y="197"/>
                    <a:pt x="368" y="198"/>
                  </a:cubicBezTo>
                  <a:cubicBezTo>
                    <a:pt x="368" y="199"/>
                    <a:pt x="368" y="201"/>
                    <a:pt x="368" y="201"/>
                  </a:cubicBezTo>
                  <a:cubicBezTo>
                    <a:pt x="367" y="202"/>
                    <a:pt x="363" y="203"/>
                    <a:pt x="362" y="208"/>
                  </a:cubicBezTo>
                  <a:cubicBezTo>
                    <a:pt x="362" y="211"/>
                    <a:pt x="363" y="214"/>
                    <a:pt x="365" y="216"/>
                  </a:cubicBezTo>
                  <a:cubicBezTo>
                    <a:pt x="367" y="217"/>
                    <a:pt x="368" y="218"/>
                    <a:pt x="369" y="218"/>
                  </a:cubicBezTo>
                  <a:cubicBezTo>
                    <a:pt x="373" y="218"/>
                    <a:pt x="374" y="215"/>
                    <a:pt x="376" y="212"/>
                  </a:cubicBezTo>
                  <a:cubicBezTo>
                    <a:pt x="376" y="213"/>
                    <a:pt x="376" y="214"/>
                    <a:pt x="376" y="214"/>
                  </a:cubicBezTo>
                  <a:cubicBezTo>
                    <a:pt x="376" y="216"/>
                    <a:pt x="376" y="217"/>
                    <a:pt x="376" y="219"/>
                  </a:cubicBezTo>
                  <a:cubicBezTo>
                    <a:pt x="376" y="219"/>
                    <a:pt x="375" y="219"/>
                    <a:pt x="374" y="220"/>
                  </a:cubicBezTo>
                  <a:cubicBezTo>
                    <a:pt x="373" y="221"/>
                    <a:pt x="371" y="223"/>
                    <a:pt x="369" y="225"/>
                  </a:cubicBezTo>
                  <a:cubicBezTo>
                    <a:pt x="367" y="226"/>
                    <a:pt x="366" y="228"/>
                    <a:pt x="365" y="230"/>
                  </a:cubicBezTo>
                  <a:cubicBezTo>
                    <a:pt x="364" y="232"/>
                    <a:pt x="364" y="232"/>
                    <a:pt x="364" y="232"/>
                  </a:cubicBezTo>
                  <a:cubicBezTo>
                    <a:pt x="364" y="232"/>
                    <a:pt x="364" y="232"/>
                    <a:pt x="364" y="233"/>
                  </a:cubicBezTo>
                  <a:cubicBezTo>
                    <a:pt x="363" y="233"/>
                    <a:pt x="363" y="234"/>
                    <a:pt x="363" y="234"/>
                  </a:cubicBezTo>
                  <a:cubicBezTo>
                    <a:pt x="363" y="234"/>
                    <a:pt x="362" y="234"/>
                    <a:pt x="362" y="234"/>
                  </a:cubicBezTo>
                  <a:cubicBezTo>
                    <a:pt x="362" y="234"/>
                    <a:pt x="361" y="234"/>
                    <a:pt x="361" y="234"/>
                  </a:cubicBezTo>
                  <a:cubicBezTo>
                    <a:pt x="360" y="234"/>
                    <a:pt x="360" y="234"/>
                    <a:pt x="359" y="234"/>
                  </a:cubicBezTo>
                  <a:cubicBezTo>
                    <a:pt x="357" y="234"/>
                    <a:pt x="356" y="234"/>
                    <a:pt x="354" y="235"/>
                  </a:cubicBezTo>
                  <a:cubicBezTo>
                    <a:pt x="351" y="237"/>
                    <a:pt x="349" y="239"/>
                    <a:pt x="347" y="242"/>
                  </a:cubicBezTo>
                  <a:cubicBezTo>
                    <a:pt x="347" y="242"/>
                    <a:pt x="347" y="242"/>
                    <a:pt x="347" y="242"/>
                  </a:cubicBezTo>
                  <a:cubicBezTo>
                    <a:pt x="344" y="247"/>
                    <a:pt x="345" y="251"/>
                    <a:pt x="346" y="254"/>
                  </a:cubicBezTo>
                  <a:cubicBezTo>
                    <a:pt x="346" y="255"/>
                    <a:pt x="346" y="255"/>
                    <a:pt x="346" y="255"/>
                  </a:cubicBezTo>
                  <a:cubicBezTo>
                    <a:pt x="347" y="256"/>
                    <a:pt x="347" y="257"/>
                    <a:pt x="347" y="259"/>
                  </a:cubicBezTo>
                  <a:cubicBezTo>
                    <a:pt x="347" y="259"/>
                    <a:pt x="348" y="260"/>
                    <a:pt x="348" y="260"/>
                  </a:cubicBezTo>
                  <a:cubicBezTo>
                    <a:pt x="348" y="262"/>
                    <a:pt x="348" y="263"/>
                    <a:pt x="349" y="265"/>
                  </a:cubicBezTo>
                  <a:cubicBezTo>
                    <a:pt x="349" y="267"/>
                    <a:pt x="349" y="268"/>
                    <a:pt x="348" y="269"/>
                  </a:cubicBezTo>
                  <a:cubicBezTo>
                    <a:pt x="348" y="270"/>
                    <a:pt x="348" y="270"/>
                    <a:pt x="348" y="270"/>
                  </a:cubicBezTo>
                  <a:cubicBezTo>
                    <a:pt x="348" y="270"/>
                    <a:pt x="348" y="270"/>
                    <a:pt x="347" y="270"/>
                  </a:cubicBezTo>
                  <a:cubicBezTo>
                    <a:pt x="347" y="270"/>
                    <a:pt x="346" y="269"/>
                    <a:pt x="345" y="269"/>
                  </a:cubicBezTo>
                  <a:cubicBezTo>
                    <a:pt x="345" y="268"/>
                    <a:pt x="344" y="268"/>
                    <a:pt x="344" y="268"/>
                  </a:cubicBezTo>
                  <a:cubicBezTo>
                    <a:pt x="343" y="268"/>
                    <a:pt x="342" y="268"/>
                    <a:pt x="342" y="267"/>
                  </a:cubicBezTo>
                  <a:cubicBezTo>
                    <a:pt x="342" y="267"/>
                    <a:pt x="342" y="266"/>
                    <a:pt x="342" y="265"/>
                  </a:cubicBezTo>
                  <a:cubicBezTo>
                    <a:pt x="342" y="264"/>
                    <a:pt x="342" y="264"/>
                    <a:pt x="342" y="263"/>
                  </a:cubicBezTo>
                  <a:cubicBezTo>
                    <a:pt x="342" y="262"/>
                    <a:pt x="341" y="260"/>
                    <a:pt x="340" y="259"/>
                  </a:cubicBezTo>
                  <a:cubicBezTo>
                    <a:pt x="340" y="258"/>
                    <a:pt x="340" y="257"/>
                    <a:pt x="340" y="257"/>
                  </a:cubicBezTo>
                  <a:cubicBezTo>
                    <a:pt x="340" y="255"/>
                    <a:pt x="340" y="254"/>
                    <a:pt x="341" y="252"/>
                  </a:cubicBezTo>
                  <a:cubicBezTo>
                    <a:pt x="341" y="251"/>
                    <a:pt x="341" y="250"/>
                    <a:pt x="341" y="249"/>
                  </a:cubicBezTo>
                  <a:cubicBezTo>
                    <a:pt x="341" y="249"/>
                    <a:pt x="341" y="248"/>
                    <a:pt x="342" y="247"/>
                  </a:cubicBezTo>
                  <a:cubicBezTo>
                    <a:pt x="342" y="246"/>
                    <a:pt x="343" y="245"/>
                    <a:pt x="344" y="244"/>
                  </a:cubicBezTo>
                  <a:cubicBezTo>
                    <a:pt x="346" y="242"/>
                    <a:pt x="348" y="240"/>
                    <a:pt x="348" y="236"/>
                  </a:cubicBezTo>
                  <a:cubicBezTo>
                    <a:pt x="348" y="234"/>
                    <a:pt x="347" y="233"/>
                    <a:pt x="346" y="231"/>
                  </a:cubicBezTo>
                  <a:cubicBezTo>
                    <a:pt x="345" y="230"/>
                    <a:pt x="343" y="229"/>
                    <a:pt x="341" y="229"/>
                  </a:cubicBezTo>
                  <a:cubicBezTo>
                    <a:pt x="340" y="229"/>
                    <a:pt x="340" y="229"/>
                    <a:pt x="340" y="229"/>
                  </a:cubicBezTo>
                  <a:cubicBezTo>
                    <a:pt x="339" y="228"/>
                    <a:pt x="339" y="227"/>
                    <a:pt x="338" y="226"/>
                  </a:cubicBezTo>
                  <a:cubicBezTo>
                    <a:pt x="337" y="226"/>
                    <a:pt x="336" y="226"/>
                    <a:pt x="335" y="226"/>
                  </a:cubicBezTo>
                  <a:cubicBezTo>
                    <a:pt x="335" y="226"/>
                    <a:pt x="334" y="226"/>
                    <a:pt x="334" y="226"/>
                  </a:cubicBezTo>
                  <a:cubicBezTo>
                    <a:pt x="334" y="225"/>
                    <a:pt x="334" y="224"/>
                    <a:pt x="334" y="224"/>
                  </a:cubicBezTo>
                  <a:cubicBezTo>
                    <a:pt x="332" y="222"/>
                    <a:pt x="331" y="221"/>
                    <a:pt x="330" y="220"/>
                  </a:cubicBezTo>
                  <a:cubicBezTo>
                    <a:pt x="329" y="220"/>
                    <a:pt x="329" y="220"/>
                    <a:pt x="329" y="220"/>
                  </a:cubicBezTo>
                  <a:cubicBezTo>
                    <a:pt x="329" y="220"/>
                    <a:pt x="328" y="219"/>
                    <a:pt x="328" y="219"/>
                  </a:cubicBezTo>
                  <a:cubicBezTo>
                    <a:pt x="327" y="219"/>
                    <a:pt x="327" y="218"/>
                    <a:pt x="326" y="217"/>
                  </a:cubicBezTo>
                  <a:cubicBezTo>
                    <a:pt x="325" y="217"/>
                    <a:pt x="323" y="217"/>
                    <a:pt x="322" y="217"/>
                  </a:cubicBezTo>
                  <a:cubicBezTo>
                    <a:pt x="320" y="217"/>
                    <a:pt x="318" y="218"/>
                    <a:pt x="316" y="219"/>
                  </a:cubicBezTo>
                  <a:cubicBezTo>
                    <a:pt x="316" y="219"/>
                    <a:pt x="315" y="219"/>
                    <a:pt x="315" y="220"/>
                  </a:cubicBezTo>
                  <a:cubicBezTo>
                    <a:pt x="315" y="220"/>
                    <a:pt x="315" y="220"/>
                    <a:pt x="314" y="220"/>
                  </a:cubicBezTo>
                  <a:cubicBezTo>
                    <a:pt x="314" y="220"/>
                    <a:pt x="314" y="220"/>
                    <a:pt x="313" y="220"/>
                  </a:cubicBezTo>
                  <a:cubicBezTo>
                    <a:pt x="313" y="220"/>
                    <a:pt x="312" y="220"/>
                    <a:pt x="312" y="220"/>
                  </a:cubicBezTo>
                  <a:cubicBezTo>
                    <a:pt x="310" y="220"/>
                    <a:pt x="308" y="220"/>
                    <a:pt x="307" y="221"/>
                  </a:cubicBezTo>
                  <a:cubicBezTo>
                    <a:pt x="304" y="224"/>
                    <a:pt x="305" y="228"/>
                    <a:pt x="305" y="230"/>
                  </a:cubicBezTo>
                  <a:cubicBezTo>
                    <a:pt x="305" y="231"/>
                    <a:pt x="305" y="231"/>
                    <a:pt x="305" y="231"/>
                  </a:cubicBezTo>
                  <a:cubicBezTo>
                    <a:pt x="306" y="233"/>
                    <a:pt x="306" y="238"/>
                    <a:pt x="310" y="240"/>
                  </a:cubicBezTo>
                  <a:cubicBezTo>
                    <a:pt x="312" y="241"/>
                    <a:pt x="313" y="242"/>
                    <a:pt x="315" y="242"/>
                  </a:cubicBezTo>
                  <a:cubicBezTo>
                    <a:pt x="317" y="242"/>
                    <a:pt x="319" y="241"/>
                    <a:pt x="320" y="241"/>
                  </a:cubicBezTo>
                  <a:cubicBezTo>
                    <a:pt x="321" y="241"/>
                    <a:pt x="321" y="241"/>
                    <a:pt x="321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1"/>
                    <a:pt x="322" y="241"/>
                  </a:cubicBezTo>
                  <a:cubicBezTo>
                    <a:pt x="322" y="241"/>
                    <a:pt x="322" y="242"/>
                    <a:pt x="322" y="242"/>
                  </a:cubicBezTo>
                  <a:cubicBezTo>
                    <a:pt x="323" y="243"/>
                    <a:pt x="323" y="244"/>
                    <a:pt x="324" y="246"/>
                  </a:cubicBezTo>
                  <a:cubicBezTo>
                    <a:pt x="324" y="247"/>
                    <a:pt x="324" y="247"/>
                    <a:pt x="324" y="248"/>
                  </a:cubicBezTo>
                  <a:cubicBezTo>
                    <a:pt x="324" y="249"/>
                    <a:pt x="322" y="250"/>
                    <a:pt x="321" y="250"/>
                  </a:cubicBezTo>
                  <a:cubicBezTo>
                    <a:pt x="320" y="250"/>
                    <a:pt x="320" y="250"/>
                    <a:pt x="320" y="250"/>
                  </a:cubicBezTo>
                  <a:cubicBezTo>
                    <a:pt x="319" y="249"/>
                    <a:pt x="318" y="248"/>
                    <a:pt x="317" y="247"/>
                  </a:cubicBezTo>
                  <a:cubicBezTo>
                    <a:pt x="317" y="246"/>
                    <a:pt x="316" y="244"/>
                    <a:pt x="314" y="243"/>
                  </a:cubicBezTo>
                  <a:cubicBezTo>
                    <a:pt x="313" y="242"/>
                    <a:pt x="310" y="241"/>
                    <a:pt x="308" y="241"/>
                  </a:cubicBezTo>
                  <a:cubicBezTo>
                    <a:pt x="305" y="241"/>
                    <a:pt x="303" y="242"/>
                    <a:pt x="301" y="243"/>
                  </a:cubicBezTo>
                  <a:cubicBezTo>
                    <a:pt x="300" y="243"/>
                    <a:pt x="300" y="243"/>
                    <a:pt x="300" y="243"/>
                  </a:cubicBezTo>
                  <a:cubicBezTo>
                    <a:pt x="299" y="243"/>
                    <a:pt x="299" y="244"/>
                    <a:pt x="298" y="244"/>
                  </a:cubicBezTo>
                  <a:cubicBezTo>
                    <a:pt x="298" y="244"/>
                    <a:pt x="298" y="244"/>
                    <a:pt x="298" y="244"/>
                  </a:cubicBezTo>
                  <a:cubicBezTo>
                    <a:pt x="297" y="243"/>
                    <a:pt x="297" y="242"/>
                    <a:pt x="296" y="242"/>
                  </a:cubicBezTo>
                  <a:cubicBezTo>
                    <a:pt x="295" y="241"/>
                    <a:pt x="294" y="240"/>
                    <a:pt x="293" y="239"/>
                  </a:cubicBezTo>
                  <a:cubicBezTo>
                    <a:pt x="291" y="238"/>
                    <a:pt x="290" y="238"/>
                    <a:pt x="289" y="238"/>
                  </a:cubicBezTo>
                  <a:cubicBezTo>
                    <a:pt x="288" y="238"/>
                    <a:pt x="288" y="238"/>
                    <a:pt x="288" y="238"/>
                  </a:cubicBezTo>
                  <a:cubicBezTo>
                    <a:pt x="287" y="238"/>
                    <a:pt x="287" y="238"/>
                    <a:pt x="287" y="238"/>
                  </a:cubicBezTo>
                  <a:cubicBezTo>
                    <a:pt x="286" y="238"/>
                    <a:pt x="285" y="237"/>
                    <a:pt x="284" y="237"/>
                  </a:cubicBezTo>
                  <a:cubicBezTo>
                    <a:pt x="282" y="236"/>
                    <a:pt x="281" y="236"/>
                    <a:pt x="279" y="236"/>
                  </a:cubicBezTo>
                  <a:cubicBezTo>
                    <a:pt x="278" y="236"/>
                    <a:pt x="278" y="236"/>
                    <a:pt x="277" y="236"/>
                  </a:cubicBezTo>
                  <a:cubicBezTo>
                    <a:pt x="274" y="236"/>
                    <a:pt x="271" y="236"/>
                    <a:pt x="269" y="237"/>
                  </a:cubicBezTo>
                  <a:cubicBezTo>
                    <a:pt x="268" y="237"/>
                    <a:pt x="267" y="237"/>
                    <a:pt x="267" y="237"/>
                  </a:cubicBezTo>
                  <a:cubicBezTo>
                    <a:pt x="265" y="238"/>
                    <a:pt x="264" y="238"/>
                    <a:pt x="262" y="238"/>
                  </a:cubicBezTo>
                  <a:cubicBezTo>
                    <a:pt x="262" y="238"/>
                    <a:pt x="261" y="238"/>
                    <a:pt x="261" y="237"/>
                  </a:cubicBezTo>
                  <a:cubicBezTo>
                    <a:pt x="260" y="236"/>
                    <a:pt x="260" y="236"/>
                    <a:pt x="258" y="235"/>
                  </a:cubicBezTo>
                  <a:cubicBezTo>
                    <a:pt x="257" y="234"/>
                    <a:pt x="256" y="234"/>
                    <a:pt x="255" y="234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4" y="237"/>
                    <a:pt x="254" y="237"/>
                    <a:pt x="254" y="237"/>
                  </a:cubicBezTo>
                  <a:cubicBezTo>
                    <a:pt x="254" y="234"/>
                    <a:pt x="254" y="234"/>
                    <a:pt x="254" y="234"/>
                  </a:cubicBezTo>
                  <a:cubicBezTo>
                    <a:pt x="252" y="234"/>
                    <a:pt x="251" y="234"/>
                    <a:pt x="250" y="232"/>
                  </a:cubicBezTo>
                  <a:cubicBezTo>
                    <a:pt x="249" y="231"/>
                    <a:pt x="249" y="231"/>
                    <a:pt x="248" y="230"/>
                  </a:cubicBezTo>
                  <a:cubicBezTo>
                    <a:pt x="247" y="230"/>
                    <a:pt x="247" y="229"/>
                    <a:pt x="246" y="229"/>
                  </a:cubicBezTo>
                  <a:cubicBezTo>
                    <a:pt x="246" y="229"/>
                    <a:pt x="246" y="229"/>
                    <a:pt x="246" y="229"/>
                  </a:cubicBezTo>
                  <a:cubicBezTo>
                    <a:pt x="246" y="228"/>
                    <a:pt x="245" y="227"/>
                    <a:pt x="245" y="227"/>
                  </a:cubicBezTo>
                  <a:cubicBezTo>
                    <a:pt x="244" y="226"/>
                    <a:pt x="244" y="226"/>
                    <a:pt x="244" y="226"/>
                  </a:cubicBezTo>
                  <a:cubicBezTo>
                    <a:pt x="243" y="222"/>
                    <a:pt x="241" y="218"/>
                    <a:pt x="236" y="218"/>
                  </a:cubicBezTo>
                  <a:cubicBezTo>
                    <a:pt x="235" y="218"/>
                    <a:pt x="235" y="218"/>
                    <a:pt x="234" y="218"/>
                  </a:cubicBezTo>
                  <a:cubicBezTo>
                    <a:pt x="233" y="218"/>
                    <a:pt x="231" y="219"/>
                    <a:pt x="229" y="219"/>
                  </a:cubicBezTo>
                  <a:cubicBezTo>
                    <a:pt x="228" y="219"/>
                    <a:pt x="227" y="218"/>
                    <a:pt x="227" y="218"/>
                  </a:cubicBezTo>
                  <a:cubicBezTo>
                    <a:pt x="226" y="218"/>
                    <a:pt x="225" y="215"/>
                    <a:pt x="225" y="214"/>
                  </a:cubicBezTo>
                  <a:cubicBezTo>
                    <a:pt x="225" y="213"/>
                    <a:pt x="225" y="213"/>
                    <a:pt x="225" y="213"/>
                  </a:cubicBezTo>
                  <a:cubicBezTo>
                    <a:pt x="224" y="211"/>
                    <a:pt x="223" y="209"/>
                    <a:pt x="222" y="207"/>
                  </a:cubicBezTo>
                  <a:cubicBezTo>
                    <a:pt x="220" y="205"/>
                    <a:pt x="218" y="205"/>
                    <a:pt x="217" y="205"/>
                  </a:cubicBezTo>
                  <a:cubicBezTo>
                    <a:pt x="217" y="205"/>
                    <a:pt x="217" y="204"/>
                    <a:pt x="217" y="204"/>
                  </a:cubicBezTo>
                  <a:cubicBezTo>
                    <a:pt x="217" y="204"/>
                    <a:pt x="217" y="202"/>
                    <a:pt x="217" y="201"/>
                  </a:cubicBezTo>
                  <a:cubicBezTo>
                    <a:pt x="217" y="201"/>
                    <a:pt x="217" y="201"/>
                    <a:pt x="217" y="201"/>
                  </a:cubicBezTo>
                  <a:cubicBezTo>
                    <a:pt x="217" y="199"/>
                    <a:pt x="217" y="198"/>
                    <a:pt x="218" y="197"/>
                  </a:cubicBezTo>
                  <a:cubicBezTo>
                    <a:pt x="218" y="194"/>
                    <a:pt x="219" y="190"/>
                    <a:pt x="217" y="185"/>
                  </a:cubicBezTo>
                  <a:cubicBezTo>
                    <a:pt x="216" y="184"/>
                    <a:pt x="214" y="179"/>
                    <a:pt x="208" y="179"/>
                  </a:cubicBezTo>
                  <a:cubicBezTo>
                    <a:pt x="207" y="179"/>
                    <a:pt x="206" y="179"/>
                    <a:pt x="205" y="179"/>
                  </a:cubicBezTo>
                  <a:cubicBezTo>
                    <a:pt x="203" y="179"/>
                    <a:pt x="200" y="179"/>
                    <a:pt x="197" y="179"/>
                  </a:cubicBezTo>
                  <a:cubicBezTo>
                    <a:pt x="194" y="180"/>
                    <a:pt x="193" y="180"/>
                    <a:pt x="191" y="182"/>
                  </a:cubicBezTo>
                  <a:cubicBezTo>
                    <a:pt x="190" y="182"/>
                    <a:pt x="189" y="182"/>
                    <a:pt x="188" y="182"/>
                  </a:cubicBezTo>
                  <a:cubicBezTo>
                    <a:pt x="187" y="182"/>
                    <a:pt x="185" y="182"/>
                    <a:pt x="184" y="182"/>
                  </a:cubicBezTo>
                  <a:cubicBezTo>
                    <a:pt x="182" y="181"/>
                    <a:pt x="180" y="181"/>
                    <a:pt x="179" y="181"/>
                  </a:cubicBezTo>
                  <a:cubicBezTo>
                    <a:pt x="178" y="181"/>
                    <a:pt x="177" y="181"/>
                    <a:pt x="176" y="181"/>
                  </a:cubicBezTo>
                  <a:cubicBezTo>
                    <a:pt x="176" y="181"/>
                    <a:pt x="174" y="182"/>
                    <a:pt x="173" y="183"/>
                  </a:cubicBezTo>
                  <a:cubicBezTo>
                    <a:pt x="172" y="184"/>
                    <a:pt x="172" y="184"/>
                    <a:pt x="171" y="185"/>
                  </a:cubicBezTo>
                  <a:cubicBezTo>
                    <a:pt x="171" y="185"/>
                    <a:pt x="171" y="185"/>
                    <a:pt x="170" y="185"/>
                  </a:cubicBezTo>
                  <a:cubicBezTo>
                    <a:pt x="168" y="186"/>
                    <a:pt x="166" y="187"/>
                    <a:pt x="165" y="190"/>
                  </a:cubicBezTo>
                  <a:cubicBezTo>
                    <a:pt x="163" y="194"/>
                    <a:pt x="166" y="199"/>
                    <a:pt x="167" y="200"/>
                  </a:cubicBezTo>
                  <a:cubicBezTo>
                    <a:pt x="167" y="201"/>
                    <a:pt x="167" y="201"/>
                    <a:pt x="167" y="201"/>
                  </a:cubicBezTo>
                  <a:cubicBezTo>
                    <a:pt x="168" y="202"/>
                    <a:pt x="170" y="204"/>
                    <a:pt x="171" y="205"/>
                  </a:cubicBezTo>
                  <a:cubicBezTo>
                    <a:pt x="172" y="205"/>
                    <a:pt x="174" y="205"/>
                    <a:pt x="175" y="205"/>
                  </a:cubicBezTo>
                  <a:cubicBezTo>
                    <a:pt x="178" y="205"/>
                    <a:pt x="180" y="204"/>
                    <a:pt x="181" y="201"/>
                  </a:cubicBezTo>
                  <a:cubicBezTo>
                    <a:pt x="181" y="201"/>
                    <a:pt x="182" y="199"/>
                    <a:pt x="183" y="199"/>
                  </a:cubicBezTo>
                  <a:cubicBezTo>
                    <a:pt x="183" y="199"/>
                    <a:pt x="183" y="199"/>
                    <a:pt x="183" y="199"/>
                  </a:cubicBezTo>
                  <a:cubicBezTo>
                    <a:pt x="183" y="200"/>
                    <a:pt x="184" y="203"/>
                    <a:pt x="188" y="204"/>
                  </a:cubicBezTo>
                  <a:cubicBezTo>
                    <a:pt x="191" y="204"/>
                    <a:pt x="194" y="202"/>
                    <a:pt x="196" y="200"/>
                  </a:cubicBezTo>
                  <a:cubicBezTo>
                    <a:pt x="197" y="200"/>
                    <a:pt x="198" y="199"/>
                    <a:pt x="199" y="199"/>
                  </a:cubicBezTo>
                  <a:cubicBezTo>
                    <a:pt x="201" y="198"/>
                    <a:pt x="203" y="197"/>
                    <a:pt x="205" y="197"/>
                  </a:cubicBezTo>
                  <a:cubicBezTo>
                    <a:pt x="205" y="196"/>
                    <a:pt x="206" y="196"/>
                    <a:pt x="207" y="196"/>
                  </a:cubicBezTo>
                  <a:cubicBezTo>
                    <a:pt x="207" y="196"/>
                    <a:pt x="207" y="196"/>
                    <a:pt x="207" y="196"/>
                  </a:cubicBezTo>
                  <a:cubicBezTo>
                    <a:pt x="207" y="198"/>
                    <a:pt x="201" y="200"/>
                    <a:pt x="198" y="202"/>
                  </a:cubicBezTo>
                  <a:cubicBezTo>
                    <a:pt x="197" y="202"/>
                    <a:pt x="196" y="203"/>
                    <a:pt x="196" y="203"/>
                  </a:cubicBezTo>
                  <a:cubicBezTo>
                    <a:pt x="193" y="204"/>
                    <a:pt x="190" y="205"/>
                    <a:pt x="187" y="205"/>
                  </a:cubicBezTo>
                  <a:cubicBezTo>
                    <a:pt x="183" y="205"/>
                    <a:pt x="179" y="206"/>
                    <a:pt x="176" y="208"/>
                  </a:cubicBezTo>
                  <a:cubicBezTo>
                    <a:pt x="166" y="213"/>
                    <a:pt x="168" y="219"/>
                    <a:pt x="169" y="224"/>
                  </a:cubicBezTo>
                  <a:cubicBezTo>
                    <a:pt x="170" y="226"/>
                    <a:pt x="170" y="228"/>
                    <a:pt x="170" y="230"/>
                  </a:cubicBezTo>
                  <a:cubicBezTo>
                    <a:pt x="171" y="231"/>
                    <a:pt x="171" y="233"/>
                    <a:pt x="170" y="235"/>
                  </a:cubicBezTo>
                  <a:cubicBezTo>
                    <a:pt x="170" y="236"/>
                    <a:pt x="170" y="238"/>
                    <a:pt x="170" y="241"/>
                  </a:cubicBezTo>
                  <a:cubicBezTo>
                    <a:pt x="170" y="242"/>
                    <a:pt x="170" y="243"/>
                    <a:pt x="171" y="244"/>
                  </a:cubicBezTo>
                  <a:cubicBezTo>
                    <a:pt x="171" y="246"/>
                    <a:pt x="172" y="248"/>
                    <a:pt x="171" y="249"/>
                  </a:cubicBezTo>
                  <a:cubicBezTo>
                    <a:pt x="171" y="250"/>
                    <a:pt x="168" y="250"/>
                    <a:pt x="166" y="250"/>
                  </a:cubicBezTo>
                  <a:cubicBezTo>
                    <a:pt x="164" y="250"/>
                    <a:pt x="163" y="250"/>
                    <a:pt x="163" y="250"/>
                  </a:cubicBezTo>
                  <a:cubicBezTo>
                    <a:pt x="163" y="250"/>
                    <a:pt x="162" y="249"/>
                    <a:pt x="162" y="247"/>
                  </a:cubicBezTo>
                  <a:cubicBezTo>
                    <a:pt x="162" y="246"/>
                    <a:pt x="162" y="245"/>
                    <a:pt x="162" y="244"/>
                  </a:cubicBezTo>
                  <a:cubicBezTo>
                    <a:pt x="163" y="244"/>
                    <a:pt x="163" y="244"/>
                    <a:pt x="164" y="243"/>
                  </a:cubicBezTo>
                  <a:cubicBezTo>
                    <a:pt x="167" y="242"/>
                    <a:pt x="169" y="237"/>
                    <a:pt x="168" y="233"/>
                  </a:cubicBezTo>
                  <a:cubicBezTo>
                    <a:pt x="168" y="230"/>
                    <a:pt x="166" y="227"/>
                    <a:pt x="164" y="226"/>
                  </a:cubicBezTo>
                  <a:cubicBezTo>
                    <a:pt x="162" y="225"/>
                    <a:pt x="160" y="225"/>
                    <a:pt x="159" y="225"/>
                  </a:cubicBezTo>
                  <a:cubicBezTo>
                    <a:pt x="158" y="224"/>
                    <a:pt x="158" y="224"/>
                    <a:pt x="158" y="224"/>
                  </a:cubicBezTo>
                  <a:cubicBezTo>
                    <a:pt x="157" y="224"/>
                    <a:pt x="158" y="221"/>
                    <a:pt x="158" y="220"/>
                  </a:cubicBezTo>
                  <a:cubicBezTo>
                    <a:pt x="158" y="218"/>
                    <a:pt x="159" y="216"/>
                    <a:pt x="158" y="214"/>
                  </a:cubicBezTo>
                  <a:cubicBezTo>
                    <a:pt x="157" y="210"/>
                    <a:pt x="154" y="209"/>
                    <a:pt x="152" y="209"/>
                  </a:cubicBezTo>
                  <a:cubicBezTo>
                    <a:pt x="151" y="209"/>
                    <a:pt x="150" y="207"/>
                    <a:pt x="149" y="207"/>
                  </a:cubicBezTo>
                  <a:cubicBezTo>
                    <a:pt x="149" y="206"/>
                    <a:pt x="149" y="205"/>
                    <a:pt x="149" y="204"/>
                  </a:cubicBezTo>
                  <a:cubicBezTo>
                    <a:pt x="149" y="202"/>
                    <a:pt x="149" y="198"/>
                    <a:pt x="146" y="196"/>
                  </a:cubicBezTo>
                  <a:cubicBezTo>
                    <a:pt x="145" y="196"/>
                    <a:pt x="144" y="196"/>
                    <a:pt x="143" y="196"/>
                  </a:cubicBezTo>
                  <a:cubicBezTo>
                    <a:pt x="143" y="196"/>
                    <a:pt x="143" y="196"/>
                    <a:pt x="142" y="196"/>
                  </a:cubicBezTo>
                  <a:cubicBezTo>
                    <a:pt x="141" y="196"/>
                    <a:pt x="141" y="196"/>
                    <a:pt x="140" y="196"/>
                  </a:cubicBezTo>
                  <a:cubicBezTo>
                    <a:pt x="138" y="196"/>
                    <a:pt x="137" y="196"/>
                    <a:pt x="136" y="196"/>
                  </a:cubicBezTo>
                  <a:cubicBezTo>
                    <a:pt x="135" y="197"/>
                    <a:pt x="135" y="197"/>
                    <a:pt x="135" y="197"/>
                  </a:cubicBezTo>
                  <a:cubicBezTo>
                    <a:pt x="134" y="198"/>
                    <a:pt x="133" y="198"/>
                    <a:pt x="132" y="198"/>
                  </a:cubicBezTo>
                  <a:cubicBezTo>
                    <a:pt x="131" y="198"/>
                    <a:pt x="131" y="198"/>
                    <a:pt x="130" y="198"/>
                  </a:cubicBezTo>
                  <a:cubicBezTo>
                    <a:pt x="127" y="198"/>
                    <a:pt x="124" y="197"/>
                    <a:pt x="121" y="197"/>
                  </a:cubicBezTo>
                  <a:cubicBezTo>
                    <a:pt x="120" y="197"/>
                    <a:pt x="120" y="196"/>
                    <a:pt x="119" y="196"/>
                  </a:cubicBezTo>
                  <a:cubicBezTo>
                    <a:pt x="118" y="196"/>
                    <a:pt x="116" y="196"/>
                    <a:pt x="115" y="195"/>
                  </a:cubicBezTo>
                  <a:cubicBezTo>
                    <a:pt x="113" y="195"/>
                    <a:pt x="113" y="195"/>
                    <a:pt x="113" y="195"/>
                  </a:cubicBezTo>
                  <a:cubicBezTo>
                    <a:pt x="112" y="195"/>
                    <a:pt x="110" y="195"/>
                    <a:pt x="109" y="194"/>
                  </a:cubicBezTo>
                  <a:cubicBezTo>
                    <a:pt x="108" y="194"/>
                    <a:pt x="106" y="194"/>
                    <a:pt x="105" y="193"/>
                  </a:cubicBezTo>
                  <a:cubicBezTo>
                    <a:pt x="103" y="193"/>
                    <a:pt x="101" y="192"/>
                    <a:pt x="99" y="191"/>
                  </a:cubicBezTo>
                  <a:cubicBezTo>
                    <a:pt x="98" y="191"/>
                    <a:pt x="98" y="191"/>
                    <a:pt x="98" y="191"/>
                  </a:cubicBezTo>
                  <a:cubicBezTo>
                    <a:pt x="97" y="191"/>
                    <a:pt x="97" y="191"/>
                    <a:pt x="96" y="191"/>
                  </a:cubicBezTo>
                  <a:cubicBezTo>
                    <a:pt x="96" y="190"/>
                    <a:pt x="96" y="190"/>
                    <a:pt x="96" y="190"/>
                  </a:cubicBezTo>
                  <a:cubicBezTo>
                    <a:pt x="95" y="189"/>
                    <a:pt x="95" y="188"/>
                    <a:pt x="93" y="187"/>
                  </a:cubicBezTo>
                  <a:cubicBezTo>
                    <a:pt x="92" y="186"/>
                    <a:pt x="92" y="186"/>
                    <a:pt x="91" y="186"/>
                  </a:cubicBezTo>
                  <a:cubicBezTo>
                    <a:pt x="91" y="186"/>
                    <a:pt x="90" y="186"/>
                    <a:pt x="90" y="185"/>
                  </a:cubicBezTo>
                  <a:cubicBezTo>
                    <a:pt x="89" y="185"/>
                    <a:pt x="89" y="185"/>
                    <a:pt x="88" y="184"/>
                  </a:cubicBezTo>
                  <a:cubicBezTo>
                    <a:pt x="88" y="184"/>
                    <a:pt x="87" y="183"/>
                    <a:pt x="86" y="182"/>
                  </a:cubicBezTo>
                  <a:cubicBezTo>
                    <a:pt x="84" y="182"/>
                    <a:pt x="83" y="181"/>
                    <a:pt x="81" y="181"/>
                  </a:cubicBezTo>
                  <a:cubicBezTo>
                    <a:pt x="81" y="180"/>
                    <a:pt x="81" y="180"/>
                    <a:pt x="81" y="180"/>
                  </a:cubicBezTo>
                  <a:cubicBezTo>
                    <a:pt x="78" y="179"/>
                    <a:pt x="76" y="178"/>
                    <a:pt x="75" y="177"/>
                  </a:cubicBezTo>
                  <a:cubicBezTo>
                    <a:pt x="78" y="176"/>
                    <a:pt x="79" y="173"/>
                    <a:pt x="79" y="172"/>
                  </a:cubicBezTo>
                  <a:cubicBezTo>
                    <a:pt x="80" y="171"/>
                    <a:pt x="80" y="171"/>
                    <a:pt x="82" y="170"/>
                  </a:cubicBezTo>
                  <a:cubicBezTo>
                    <a:pt x="84" y="170"/>
                    <a:pt x="85" y="170"/>
                    <a:pt x="87" y="170"/>
                  </a:cubicBezTo>
                  <a:cubicBezTo>
                    <a:pt x="89" y="170"/>
                    <a:pt x="91" y="170"/>
                    <a:pt x="92" y="171"/>
                  </a:cubicBezTo>
                  <a:cubicBezTo>
                    <a:pt x="93" y="171"/>
                    <a:pt x="93" y="171"/>
                    <a:pt x="94" y="171"/>
                  </a:cubicBezTo>
                  <a:cubicBezTo>
                    <a:pt x="97" y="171"/>
                    <a:pt x="100" y="169"/>
                    <a:pt x="101" y="166"/>
                  </a:cubicBezTo>
                  <a:cubicBezTo>
                    <a:pt x="103" y="164"/>
                    <a:pt x="102" y="161"/>
                    <a:pt x="101" y="159"/>
                  </a:cubicBezTo>
                  <a:cubicBezTo>
                    <a:pt x="100" y="159"/>
                    <a:pt x="100" y="158"/>
                    <a:pt x="100" y="158"/>
                  </a:cubicBezTo>
                  <a:cubicBezTo>
                    <a:pt x="100" y="154"/>
                    <a:pt x="98" y="150"/>
                    <a:pt x="96" y="148"/>
                  </a:cubicBezTo>
                  <a:cubicBezTo>
                    <a:pt x="95" y="147"/>
                    <a:pt x="95" y="145"/>
                    <a:pt x="94" y="144"/>
                  </a:cubicBezTo>
                  <a:cubicBezTo>
                    <a:pt x="94" y="143"/>
                    <a:pt x="94" y="143"/>
                    <a:pt x="94" y="143"/>
                  </a:cubicBezTo>
                  <a:cubicBezTo>
                    <a:pt x="93" y="141"/>
                    <a:pt x="90" y="134"/>
                    <a:pt x="85" y="132"/>
                  </a:cubicBezTo>
                  <a:cubicBezTo>
                    <a:pt x="84" y="131"/>
                    <a:pt x="82" y="131"/>
                    <a:pt x="81" y="131"/>
                  </a:cubicBezTo>
                  <a:cubicBezTo>
                    <a:pt x="79" y="131"/>
                    <a:pt x="77" y="131"/>
                    <a:pt x="76" y="131"/>
                  </a:cubicBezTo>
                  <a:cubicBezTo>
                    <a:pt x="75" y="132"/>
                    <a:pt x="75" y="132"/>
                    <a:pt x="75" y="132"/>
                  </a:cubicBezTo>
                  <a:cubicBezTo>
                    <a:pt x="74" y="132"/>
                    <a:pt x="73" y="131"/>
                    <a:pt x="72" y="130"/>
                  </a:cubicBezTo>
                  <a:cubicBezTo>
                    <a:pt x="71" y="129"/>
                    <a:pt x="71" y="129"/>
                    <a:pt x="71" y="129"/>
                  </a:cubicBezTo>
                  <a:cubicBezTo>
                    <a:pt x="70" y="128"/>
                    <a:pt x="68" y="127"/>
                    <a:pt x="67" y="126"/>
                  </a:cubicBezTo>
                  <a:cubicBezTo>
                    <a:pt x="65" y="124"/>
                    <a:pt x="63" y="123"/>
                    <a:pt x="61" y="121"/>
                  </a:cubicBezTo>
                  <a:cubicBezTo>
                    <a:pt x="59" y="118"/>
                    <a:pt x="57" y="116"/>
                    <a:pt x="56" y="113"/>
                  </a:cubicBezTo>
                  <a:cubicBezTo>
                    <a:pt x="55" y="110"/>
                    <a:pt x="53" y="106"/>
                    <a:pt x="49" y="102"/>
                  </a:cubicBezTo>
                  <a:cubicBezTo>
                    <a:pt x="46" y="100"/>
                    <a:pt x="44" y="99"/>
                    <a:pt x="42" y="98"/>
                  </a:cubicBezTo>
                  <a:cubicBezTo>
                    <a:pt x="41" y="97"/>
                    <a:pt x="41" y="97"/>
                    <a:pt x="41" y="97"/>
                  </a:cubicBezTo>
                  <a:cubicBezTo>
                    <a:pt x="40" y="97"/>
                    <a:pt x="40" y="96"/>
                    <a:pt x="39" y="95"/>
                  </a:cubicBezTo>
                  <a:cubicBezTo>
                    <a:pt x="39" y="94"/>
                    <a:pt x="39" y="94"/>
                    <a:pt x="39" y="94"/>
                  </a:cubicBezTo>
                  <a:cubicBezTo>
                    <a:pt x="37" y="91"/>
                    <a:pt x="35" y="89"/>
                    <a:pt x="34" y="86"/>
                  </a:cubicBezTo>
                  <a:cubicBezTo>
                    <a:pt x="32" y="80"/>
                    <a:pt x="32" y="80"/>
                    <a:pt x="32" y="80"/>
                  </a:cubicBezTo>
                  <a:cubicBezTo>
                    <a:pt x="0" y="142"/>
                    <a:pt x="0" y="142"/>
                    <a:pt x="0" y="142"/>
                  </a:cubicBezTo>
                  <a:cubicBezTo>
                    <a:pt x="63" y="257"/>
                    <a:pt x="63" y="257"/>
                    <a:pt x="63" y="257"/>
                  </a:cubicBezTo>
                  <a:cubicBezTo>
                    <a:pt x="74" y="287"/>
                    <a:pt x="101" y="288"/>
                    <a:pt x="103" y="288"/>
                  </a:cubicBezTo>
                  <a:cubicBezTo>
                    <a:pt x="115" y="319"/>
                    <a:pt x="115" y="319"/>
                    <a:pt x="115" y="319"/>
                  </a:cubicBezTo>
                  <a:cubicBezTo>
                    <a:pt x="228" y="374"/>
                    <a:pt x="228" y="374"/>
                    <a:pt x="228" y="374"/>
                  </a:cubicBezTo>
                  <a:cubicBezTo>
                    <a:pt x="224" y="384"/>
                    <a:pt x="215" y="434"/>
                    <a:pt x="200" y="526"/>
                  </a:cubicBezTo>
                  <a:cubicBezTo>
                    <a:pt x="199" y="529"/>
                    <a:pt x="199" y="529"/>
                    <a:pt x="199" y="529"/>
                  </a:cubicBezTo>
                  <a:cubicBezTo>
                    <a:pt x="339" y="547"/>
                    <a:pt x="339" y="547"/>
                    <a:pt x="339" y="547"/>
                  </a:cubicBezTo>
                  <a:cubicBezTo>
                    <a:pt x="339" y="545"/>
                    <a:pt x="339" y="545"/>
                    <a:pt x="339" y="545"/>
                  </a:cubicBezTo>
                  <a:cubicBezTo>
                    <a:pt x="340" y="543"/>
                    <a:pt x="340" y="541"/>
                    <a:pt x="341" y="540"/>
                  </a:cubicBezTo>
                  <a:cubicBezTo>
                    <a:pt x="341" y="538"/>
                    <a:pt x="342" y="537"/>
                    <a:pt x="342" y="535"/>
                  </a:cubicBezTo>
                  <a:cubicBezTo>
                    <a:pt x="342" y="535"/>
                    <a:pt x="343" y="534"/>
                    <a:pt x="343" y="534"/>
                  </a:cubicBezTo>
                  <a:cubicBezTo>
                    <a:pt x="343" y="533"/>
                    <a:pt x="343" y="533"/>
                    <a:pt x="343" y="532"/>
                  </a:cubicBezTo>
                  <a:cubicBezTo>
                    <a:pt x="343" y="531"/>
                    <a:pt x="344" y="531"/>
                    <a:pt x="344" y="530"/>
                  </a:cubicBezTo>
                  <a:cubicBezTo>
                    <a:pt x="345" y="529"/>
                    <a:pt x="346" y="528"/>
                    <a:pt x="346" y="526"/>
                  </a:cubicBezTo>
                  <a:cubicBezTo>
                    <a:pt x="347" y="525"/>
                    <a:pt x="348" y="524"/>
                    <a:pt x="348" y="522"/>
                  </a:cubicBezTo>
                  <a:cubicBezTo>
                    <a:pt x="349" y="519"/>
                    <a:pt x="351" y="516"/>
                    <a:pt x="353" y="514"/>
                  </a:cubicBezTo>
                  <a:cubicBezTo>
                    <a:pt x="353" y="514"/>
                    <a:pt x="353" y="513"/>
                    <a:pt x="354" y="513"/>
                  </a:cubicBezTo>
                  <a:cubicBezTo>
                    <a:pt x="354" y="512"/>
                    <a:pt x="355" y="512"/>
                    <a:pt x="356" y="510"/>
                  </a:cubicBezTo>
                  <a:cubicBezTo>
                    <a:pt x="357" y="509"/>
                    <a:pt x="357" y="507"/>
                    <a:pt x="357" y="506"/>
                  </a:cubicBezTo>
                  <a:cubicBezTo>
                    <a:pt x="357" y="506"/>
                    <a:pt x="357" y="505"/>
                    <a:pt x="357" y="505"/>
                  </a:cubicBezTo>
                  <a:cubicBezTo>
                    <a:pt x="357" y="504"/>
                    <a:pt x="357" y="503"/>
                    <a:pt x="357" y="502"/>
                  </a:cubicBezTo>
                  <a:cubicBezTo>
                    <a:pt x="357" y="500"/>
                    <a:pt x="357" y="497"/>
                    <a:pt x="358" y="496"/>
                  </a:cubicBezTo>
                  <a:cubicBezTo>
                    <a:pt x="360" y="494"/>
                    <a:pt x="362" y="492"/>
                    <a:pt x="364" y="490"/>
                  </a:cubicBezTo>
                  <a:cubicBezTo>
                    <a:pt x="366" y="487"/>
                    <a:pt x="366" y="487"/>
                    <a:pt x="366" y="487"/>
                  </a:cubicBezTo>
                  <a:cubicBezTo>
                    <a:pt x="368" y="485"/>
                    <a:pt x="370" y="484"/>
                    <a:pt x="370" y="480"/>
                  </a:cubicBezTo>
                  <a:cubicBezTo>
                    <a:pt x="370" y="479"/>
                    <a:pt x="370" y="478"/>
                    <a:pt x="370" y="477"/>
                  </a:cubicBezTo>
                  <a:cubicBezTo>
                    <a:pt x="370" y="477"/>
                    <a:pt x="370" y="477"/>
                    <a:pt x="370" y="476"/>
                  </a:cubicBezTo>
                  <a:cubicBezTo>
                    <a:pt x="370" y="476"/>
                    <a:pt x="370" y="476"/>
                    <a:pt x="371" y="476"/>
                  </a:cubicBezTo>
                  <a:cubicBezTo>
                    <a:pt x="372" y="476"/>
                    <a:pt x="374" y="475"/>
                    <a:pt x="375" y="473"/>
                  </a:cubicBezTo>
                  <a:cubicBezTo>
                    <a:pt x="376" y="472"/>
                    <a:pt x="376" y="471"/>
                    <a:pt x="376" y="469"/>
                  </a:cubicBezTo>
                  <a:cubicBezTo>
                    <a:pt x="376" y="469"/>
                    <a:pt x="377" y="468"/>
                    <a:pt x="377" y="468"/>
                  </a:cubicBezTo>
                  <a:cubicBezTo>
                    <a:pt x="377" y="468"/>
                    <a:pt x="378" y="467"/>
                    <a:pt x="378" y="467"/>
                  </a:cubicBezTo>
                  <a:cubicBezTo>
                    <a:pt x="379" y="466"/>
                    <a:pt x="380" y="465"/>
                    <a:pt x="381" y="463"/>
                  </a:cubicBezTo>
                  <a:cubicBezTo>
                    <a:pt x="382" y="462"/>
                    <a:pt x="382" y="462"/>
                    <a:pt x="382" y="461"/>
                  </a:cubicBezTo>
                  <a:cubicBezTo>
                    <a:pt x="383" y="460"/>
                    <a:pt x="383" y="459"/>
                    <a:pt x="385" y="457"/>
                  </a:cubicBezTo>
                  <a:cubicBezTo>
                    <a:pt x="385" y="457"/>
                    <a:pt x="385" y="457"/>
                    <a:pt x="386" y="456"/>
                  </a:cubicBezTo>
                  <a:cubicBezTo>
                    <a:pt x="387" y="456"/>
                    <a:pt x="388" y="455"/>
                    <a:pt x="388" y="453"/>
                  </a:cubicBezTo>
                  <a:cubicBezTo>
                    <a:pt x="389" y="454"/>
                    <a:pt x="391" y="454"/>
                    <a:pt x="392" y="454"/>
                  </a:cubicBezTo>
                  <a:cubicBezTo>
                    <a:pt x="394" y="454"/>
                    <a:pt x="396" y="453"/>
                    <a:pt x="396" y="449"/>
                  </a:cubicBezTo>
                  <a:cubicBezTo>
                    <a:pt x="396" y="448"/>
                    <a:pt x="396" y="448"/>
                    <a:pt x="396" y="447"/>
                  </a:cubicBezTo>
                  <a:cubicBezTo>
                    <a:pt x="397" y="447"/>
                    <a:pt x="397" y="447"/>
                    <a:pt x="398" y="447"/>
                  </a:cubicBezTo>
                  <a:cubicBezTo>
                    <a:pt x="398" y="447"/>
                    <a:pt x="399" y="447"/>
                    <a:pt x="399" y="447"/>
                  </a:cubicBezTo>
                  <a:cubicBezTo>
                    <a:pt x="401" y="448"/>
                    <a:pt x="402" y="448"/>
                    <a:pt x="403" y="448"/>
                  </a:cubicBezTo>
                  <a:cubicBezTo>
                    <a:pt x="405" y="448"/>
                    <a:pt x="407" y="447"/>
                    <a:pt x="408" y="446"/>
                  </a:cubicBezTo>
                  <a:cubicBezTo>
                    <a:pt x="409" y="445"/>
                    <a:pt x="409" y="444"/>
                    <a:pt x="410" y="443"/>
                  </a:cubicBezTo>
                  <a:cubicBezTo>
                    <a:pt x="410" y="443"/>
                    <a:pt x="410" y="443"/>
                    <a:pt x="410" y="443"/>
                  </a:cubicBezTo>
                  <a:cubicBezTo>
                    <a:pt x="411" y="442"/>
                    <a:pt x="411" y="442"/>
                    <a:pt x="412" y="442"/>
                  </a:cubicBezTo>
                  <a:cubicBezTo>
                    <a:pt x="413" y="441"/>
                    <a:pt x="413" y="441"/>
                    <a:pt x="413" y="441"/>
                  </a:cubicBezTo>
                  <a:cubicBezTo>
                    <a:pt x="415" y="440"/>
                    <a:pt x="418" y="438"/>
                    <a:pt x="418" y="434"/>
                  </a:cubicBezTo>
                  <a:cubicBezTo>
                    <a:pt x="419" y="431"/>
                    <a:pt x="419" y="428"/>
                    <a:pt x="418" y="426"/>
                  </a:cubicBezTo>
                  <a:cubicBezTo>
                    <a:pt x="417" y="423"/>
                    <a:pt x="416" y="420"/>
                    <a:pt x="414" y="418"/>
                  </a:cubicBezTo>
                  <a:cubicBezTo>
                    <a:pt x="414" y="418"/>
                    <a:pt x="414" y="418"/>
                    <a:pt x="415" y="418"/>
                  </a:cubicBezTo>
                  <a:cubicBezTo>
                    <a:pt x="415" y="418"/>
                    <a:pt x="415" y="418"/>
                    <a:pt x="415" y="418"/>
                  </a:cubicBezTo>
                  <a:cubicBezTo>
                    <a:pt x="419" y="418"/>
                    <a:pt x="424" y="416"/>
                    <a:pt x="427" y="413"/>
                  </a:cubicBezTo>
                  <a:cubicBezTo>
                    <a:pt x="428" y="411"/>
                    <a:pt x="429" y="408"/>
                    <a:pt x="430" y="405"/>
                  </a:cubicBezTo>
                  <a:cubicBezTo>
                    <a:pt x="431" y="399"/>
                    <a:pt x="432" y="397"/>
                    <a:pt x="434" y="397"/>
                  </a:cubicBezTo>
                  <a:cubicBezTo>
                    <a:pt x="435" y="397"/>
                    <a:pt x="435" y="397"/>
                    <a:pt x="435" y="397"/>
                  </a:cubicBezTo>
                  <a:cubicBezTo>
                    <a:pt x="437" y="397"/>
                    <a:pt x="438" y="398"/>
                    <a:pt x="441" y="399"/>
                  </a:cubicBezTo>
                  <a:cubicBezTo>
                    <a:pt x="443" y="400"/>
                    <a:pt x="446" y="401"/>
                    <a:pt x="449" y="401"/>
                  </a:cubicBezTo>
                  <a:cubicBezTo>
                    <a:pt x="451" y="401"/>
                    <a:pt x="452" y="401"/>
                    <a:pt x="453" y="400"/>
                  </a:cubicBezTo>
                  <a:cubicBezTo>
                    <a:pt x="461" y="398"/>
                    <a:pt x="464" y="391"/>
                    <a:pt x="466" y="385"/>
                  </a:cubicBezTo>
                  <a:cubicBezTo>
                    <a:pt x="468" y="380"/>
                    <a:pt x="471" y="375"/>
                    <a:pt x="474" y="370"/>
                  </a:cubicBezTo>
                  <a:cubicBezTo>
                    <a:pt x="474" y="369"/>
                    <a:pt x="474" y="369"/>
                    <a:pt x="474" y="369"/>
                  </a:cubicBezTo>
                  <a:cubicBezTo>
                    <a:pt x="476" y="367"/>
                    <a:pt x="478" y="364"/>
                    <a:pt x="479" y="360"/>
                  </a:cubicBezTo>
                  <a:cubicBezTo>
                    <a:pt x="479" y="359"/>
                    <a:pt x="480" y="358"/>
                    <a:pt x="480" y="357"/>
                  </a:cubicBezTo>
                  <a:cubicBezTo>
                    <a:pt x="480" y="356"/>
                    <a:pt x="480" y="356"/>
                    <a:pt x="480" y="355"/>
                  </a:cubicBezTo>
                  <a:cubicBezTo>
                    <a:pt x="480" y="355"/>
                    <a:pt x="480" y="355"/>
                    <a:pt x="480" y="355"/>
                  </a:cubicBezTo>
                  <a:cubicBezTo>
                    <a:pt x="480" y="353"/>
                    <a:pt x="481" y="351"/>
                    <a:pt x="479" y="349"/>
                  </a:cubicBezTo>
                  <a:cubicBezTo>
                    <a:pt x="478" y="348"/>
                    <a:pt x="478" y="347"/>
                    <a:pt x="477" y="347"/>
                  </a:cubicBezTo>
                  <a:cubicBezTo>
                    <a:pt x="478" y="346"/>
                    <a:pt x="478" y="345"/>
                    <a:pt x="479" y="343"/>
                  </a:cubicBezTo>
                  <a:cubicBezTo>
                    <a:pt x="479" y="343"/>
                    <a:pt x="479" y="342"/>
                    <a:pt x="479" y="342"/>
                  </a:cubicBezTo>
                  <a:cubicBezTo>
                    <a:pt x="479" y="341"/>
                    <a:pt x="479" y="341"/>
                    <a:pt x="480" y="340"/>
                  </a:cubicBezTo>
                  <a:cubicBezTo>
                    <a:pt x="482" y="339"/>
                    <a:pt x="484" y="337"/>
                    <a:pt x="486" y="335"/>
                  </a:cubicBezTo>
                  <a:cubicBezTo>
                    <a:pt x="487" y="333"/>
                    <a:pt x="488" y="331"/>
                    <a:pt x="488" y="328"/>
                  </a:cubicBezTo>
                  <a:cubicBezTo>
                    <a:pt x="488" y="327"/>
                    <a:pt x="488" y="326"/>
                    <a:pt x="489" y="325"/>
                  </a:cubicBezTo>
                  <a:cubicBezTo>
                    <a:pt x="489" y="324"/>
                    <a:pt x="490" y="324"/>
                    <a:pt x="491" y="323"/>
                  </a:cubicBezTo>
                  <a:cubicBezTo>
                    <a:pt x="493" y="322"/>
                    <a:pt x="495" y="320"/>
                    <a:pt x="496" y="316"/>
                  </a:cubicBezTo>
                  <a:cubicBezTo>
                    <a:pt x="496" y="313"/>
                    <a:pt x="495" y="310"/>
                    <a:pt x="492" y="309"/>
                  </a:cubicBezTo>
                  <a:cubicBezTo>
                    <a:pt x="491" y="308"/>
                    <a:pt x="490" y="308"/>
                    <a:pt x="489" y="308"/>
                  </a:cubicBezTo>
                  <a:cubicBezTo>
                    <a:pt x="488" y="308"/>
                    <a:pt x="488" y="308"/>
                    <a:pt x="487" y="307"/>
                  </a:cubicBezTo>
                  <a:cubicBezTo>
                    <a:pt x="486" y="307"/>
                    <a:pt x="485" y="306"/>
                    <a:pt x="484" y="305"/>
                  </a:cubicBezTo>
                  <a:cubicBezTo>
                    <a:pt x="482" y="303"/>
                    <a:pt x="482" y="302"/>
                    <a:pt x="482" y="302"/>
                  </a:cubicBezTo>
                  <a:cubicBezTo>
                    <a:pt x="483" y="302"/>
                    <a:pt x="485" y="302"/>
                    <a:pt x="486" y="302"/>
                  </a:cubicBezTo>
                  <a:cubicBezTo>
                    <a:pt x="487" y="302"/>
                    <a:pt x="487" y="302"/>
                    <a:pt x="487" y="302"/>
                  </a:cubicBezTo>
                  <a:cubicBezTo>
                    <a:pt x="488" y="302"/>
                    <a:pt x="489" y="302"/>
                    <a:pt x="490" y="302"/>
                  </a:cubicBezTo>
                  <a:cubicBezTo>
                    <a:pt x="491" y="302"/>
                    <a:pt x="492" y="301"/>
                    <a:pt x="493" y="301"/>
                  </a:cubicBezTo>
                  <a:cubicBezTo>
                    <a:pt x="495" y="301"/>
                    <a:pt x="496" y="300"/>
                    <a:pt x="498" y="300"/>
                  </a:cubicBezTo>
                  <a:cubicBezTo>
                    <a:pt x="499" y="305"/>
                    <a:pt x="502" y="312"/>
                    <a:pt x="509" y="313"/>
                  </a:cubicBezTo>
                  <a:cubicBezTo>
                    <a:pt x="510" y="313"/>
                    <a:pt x="510" y="313"/>
                    <a:pt x="510" y="313"/>
                  </a:cubicBezTo>
                  <a:cubicBezTo>
                    <a:pt x="510" y="313"/>
                    <a:pt x="511" y="313"/>
                    <a:pt x="511" y="313"/>
                  </a:cubicBezTo>
                  <a:cubicBezTo>
                    <a:pt x="513" y="313"/>
                    <a:pt x="514" y="313"/>
                    <a:pt x="516" y="311"/>
                  </a:cubicBezTo>
                  <a:cubicBezTo>
                    <a:pt x="517" y="310"/>
                    <a:pt x="517" y="309"/>
                    <a:pt x="517" y="308"/>
                  </a:cubicBezTo>
                  <a:cubicBezTo>
                    <a:pt x="517" y="308"/>
                    <a:pt x="517" y="308"/>
                    <a:pt x="517" y="308"/>
                  </a:cubicBezTo>
                  <a:cubicBezTo>
                    <a:pt x="518" y="308"/>
                    <a:pt x="519" y="309"/>
                    <a:pt x="520" y="309"/>
                  </a:cubicBezTo>
                  <a:cubicBezTo>
                    <a:pt x="521" y="309"/>
                    <a:pt x="521" y="309"/>
                    <a:pt x="522" y="309"/>
                  </a:cubicBezTo>
                  <a:cubicBezTo>
                    <a:pt x="523" y="308"/>
                    <a:pt x="525" y="307"/>
                    <a:pt x="526" y="305"/>
                  </a:cubicBezTo>
                  <a:cubicBezTo>
                    <a:pt x="526" y="304"/>
                    <a:pt x="526" y="304"/>
                    <a:pt x="526" y="303"/>
                  </a:cubicBezTo>
                  <a:cubicBezTo>
                    <a:pt x="527" y="304"/>
                    <a:pt x="528" y="304"/>
                    <a:pt x="528" y="304"/>
                  </a:cubicBezTo>
                  <a:cubicBezTo>
                    <a:pt x="529" y="305"/>
                    <a:pt x="530" y="305"/>
                    <a:pt x="531" y="305"/>
                  </a:cubicBezTo>
                  <a:cubicBezTo>
                    <a:pt x="535" y="305"/>
                    <a:pt x="537" y="301"/>
                    <a:pt x="538" y="299"/>
                  </a:cubicBezTo>
                  <a:cubicBezTo>
                    <a:pt x="539" y="298"/>
                    <a:pt x="539" y="297"/>
                    <a:pt x="540" y="297"/>
                  </a:cubicBezTo>
                  <a:cubicBezTo>
                    <a:pt x="541" y="296"/>
                    <a:pt x="541" y="295"/>
                    <a:pt x="542" y="294"/>
                  </a:cubicBezTo>
                  <a:cubicBezTo>
                    <a:pt x="542" y="293"/>
                    <a:pt x="543" y="293"/>
                    <a:pt x="543" y="292"/>
                  </a:cubicBezTo>
                  <a:cubicBezTo>
                    <a:pt x="544" y="292"/>
                    <a:pt x="545" y="291"/>
                    <a:pt x="545" y="291"/>
                  </a:cubicBezTo>
                  <a:cubicBezTo>
                    <a:pt x="547" y="290"/>
                    <a:pt x="549" y="289"/>
                    <a:pt x="550" y="286"/>
                  </a:cubicBezTo>
                  <a:cubicBezTo>
                    <a:pt x="551" y="285"/>
                    <a:pt x="551" y="284"/>
                    <a:pt x="552" y="283"/>
                  </a:cubicBezTo>
                  <a:cubicBezTo>
                    <a:pt x="552" y="281"/>
                    <a:pt x="552" y="280"/>
                    <a:pt x="553" y="280"/>
                  </a:cubicBezTo>
                  <a:cubicBezTo>
                    <a:pt x="553" y="279"/>
                    <a:pt x="554" y="279"/>
                    <a:pt x="555" y="278"/>
                  </a:cubicBezTo>
                  <a:cubicBezTo>
                    <a:pt x="556" y="278"/>
                    <a:pt x="558" y="277"/>
                    <a:pt x="559" y="276"/>
                  </a:cubicBezTo>
                  <a:cubicBezTo>
                    <a:pt x="562" y="272"/>
                    <a:pt x="562" y="268"/>
                    <a:pt x="561" y="264"/>
                  </a:cubicBezTo>
                  <a:cubicBezTo>
                    <a:pt x="561" y="263"/>
                    <a:pt x="561" y="262"/>
                    <a:pt x="561" y="261"/>
                  </a:cubicBezTo>
                  <a:cubicBezTo>
                    <a:pt x="561" y="261"/>
                    <a:pt x="561" y="260"/>
                    <a:pt x="561" y="260"/>
                  </a:cubicBezTo>
                  <a:cubicBezTo>
                    <a:pt x="562" y="259"/>
                    <a:pt x="562" y="257"/>
                    <a:pt x="561" y="255"/>
                  </a:cubicBezTo>
                  <a:cubicBezTo>
                    <a:pt x="560" y="253"/>
                    <a:pt x="558" y="251"/>
                    <a:pt x="556" y="248"/>
                  </a:cubicBezTo>
                  <a:cubicBezTo>
                    <a:pt x="555" y="247"/>
                    <a:pt x="554" y="246"/>
                    <a:pt x="552" y="244"/>
                  </a:cubicBezTo>
                  <a:cubicBezTo>
                    <a:pt x="551" y="242"/>
                    <a:pt x="550" y="241"/>
                    <a:pt x="549" y="239"/>
                  </a:cubicBezTo>
                  <a:cubicBezTo>
                    <a:pt x="548" y="238"/>
                    <a:pt x="547" y="237"/>
                    <a:pt x="547" y="235"/>
                  </a:cubicBezTo>
                  <a:cubicBezTo>
                    <a:pt x="547" y="234"/>
                    <a:pt x="546" y="232"/>
                    <a:pt x="545" y="231"/>
                  </a:cubicBezTo>
                  <a:cubicBezTo>
                    <a:pt x="545" y="230"/>
                    <a:pt x="544" y="229"/>
                    <a:pt x="543" y="228"/>
                  </a:cubicBezTo>
                  <a:cubicBezTo>
                    <a:pt x="542" y="227"/>
                    <a:pt x="540" y="224"/>
                    <a:pt x="540" y="223"/>
                  </a:cubicBezTo>
                  <a:cubicBezTo>
                    <a:pt x="540" y="223"/>
                    <a:pt x="540" y="223"/>
                    <a:pt x="540" y="223"/>
                  </a:cubicBezTo>
                  <a:cubicBezTo>
                    <a:pt x="540" y="223"/>
                    <a:pt x="541" y="223"/>
                    <a:pt x="541" y="223"/>
                  </a:cubicBezTo>
                  <a:cubicBezTo>
                    <a:pt x="542" y="223"/>
                    <a:pt x="543" y="223"/>
                    <a:pt x="544" y="223"/>
                  </a:cubicBezTo>
                  <a:cubicBezTo>
                    <a:pt x="546" y="223"/>
                    <a:pt x="547" y="222"/>
                    <a:pt x="549" y="221"/>
                  </a:cubicBezTo>
                  <a:cubicBezTo>
                    <a:pt x="550" y="220"/>
                    <a:pt x="551" y="218"/>
                    <a:pt x="553" y="217"/>
                  </a:cubicBezTo>
                  <a:cubicBezTo>
                    <a:pt x="555" y="214"/>
                    <a:pt x="556" y="212"/>
                    <a:pt x="556" y="209"/>
                  </a:cubicBezTo>
                  <a:cubicBezTo>
                    <a:pt x="556" y="203"/>
                    <a:pt x="552" y="203"/>
                    <a:pt x="550" y="203"/>
                  </a:cubicBezTo>
                  <a:cubicBezTo>
                    <a:pt x="549" y="203"/>
                    <a:pt x="549" y="203"/>
                    <a:pt x="548" y="202"/>
                  </a:cubicBezTo>
                  <a:cubicBezTo>
                    <a:pt x="548" y="202"/>
                    <a:pt x="548" y="202"/>
                    <a:pt x="548" y="202"/>
                  </a:cubicBezTo>
                  <a:cubicBezTo>
                    <a:pt x="549" y="200"/>
                    <a:pt x="552" y="197"/>
                    <a:pt x="551" y="193"/>
                  </a:cubicBezTo>
                  <a:cubicBezTo>
                    <a:pt x="551" y="192"/>
                    <a:pt x="550" y="190"/>
                    <a:pt x="548" y="189"/>
                  </a:cubicBezTo>
                  <a:cubicBezTo>
                    <a:pt x="546" y="188"/>
                    <a:pt x="544" y="187"/>
                    <a:pt x="542" y="187"/>
                  </a:cubicBezTo>
                  <a:cubicBezTo>
                    <a:pt x="540" y="187"/>
                    <a:pt x="539" y="186"/>
                    <a:pt x="538" y="185"/>
                  </a:cubicBezTo>
                  <a:cubicBezTo>
                    <a:pt x="537" y="185"/>
                    <a:pt x="536" y="184"/>
                    <a:pt x="536" y="184"/>
                  </a:cubicBezTo>
                  <a:cubicBezTo>
                    <a:pt x="535" y="183"/>
                    <a:pt x="534" y="181"/>
                    <a:pt x="533" y="180"/>
                  </a:cubicBezTo>
                  <a:cubicBezTo>
                    <a:pt x="532" y="180"/>
                    <a:pt x="532" y="180"/>
                    <a:pt x="532" y="180"/>
                  </a:cubicBezTo>
                  <a:cubicBezTo>
                    <a:pt x="532" y="180"/>
                    <a:pt x="532" y="179"/>
                    <a:pt x="532" y="179"/>
                  </a:cubicBezTo>
                  <a:cubicBezTo>
                    <a:pt x="533" y="176"/>
                    <a:pt x="533" y="174"/>
                    <a:pt x="532" y="173"/>
                  </a:cubicBezTo>
                  <a:cubicBezTo>
                    <a:pt x="531" y="172"/>
                    <a:pt x="530" y="170"/>
                    <a:pt x="526" y="170"/>
                  </a:cubicBezTo>
                  <a:cubicBezTo>
                    <a:pt x="523" y="170"/>
                    <a:pt x="520" y="171"/>
                    <a:pt x="519" y="172"/>
                  </a:cubicBezTo>
                  <a:cubicBezTo>
                    <a:pt x="518" y="173"/>
                    <a:pt x="517" y="173"/>
                    <a:pt x="516" y="173"/>
                  </a:cubicBezTo>
                  <a:cubicBezTo>
                    <a:pt x="515" y="173"/>
                    <a:pt x="515" y="173"/>
                    <a:pt x="514" y="173"/>
                  </a:cubicBezTo>
                  <a:cubicBezTo>
                    <a:pt x="513" y="172"/>
                    <a:pt x="513" y="172"/>
                    <a:pt x="512" y="171"/>
                  </a:cubicBezTo>
                  <a:cubicBezTo>
                    <a:pt x="511" y="170"/>
                    <a:pt x="510" y="169"/>
                    <a:pt x="508" y="168"/>
                  </a:cubicBezTo>
                  <a:cubicBezTo>
                    <a:pt x="508" y="168"/>
                    <a:pt x="508" y="168"/>
                    <a:pt x="507" y="168"/>
                  </a:cubicBezTo>
                  <a:cubicBezTo>
                    <a:pt x="509" y="168"/>
                    <a:pt x="510" y="168"/>
                    <a:pt x="511" y="168"/>
                  </a:cubicBezTo>
                  <a:cubicBezTo>
                    <a:pt x="513" y="168"/>
                    <a:pt x="516" y="168"/>
                    <a:pt x="518" y="167"/>
                  </a:cubicBezTo>
                  <a:cubicBezTo>
                    <a:pt x="519" y="167"/>
                    <a:pt x="520" y="167"/>
                    <a:pt x="520" y="167"/>
                  </a:cubicBezTo>
                  <a:cubicBezTo>
                    <a:pt x="521" y="167"/>
                    <a:pt x="522" y="167"/>
                    <a:pt x="524" y="168"/>
                  </a:cubicBezTo>
                  <a:cubicBezTo>
                    <a:pt x="525" y="168"/>
                    <a:pt x="526" y="169"/>
                    <a:pt x="526" y="169"/>
                  </a:cubicBezTo>
                  <a:cubicBezTo>
                    <a:pt x="528" y="170"/>
                    <a:pt x="530" y="170"/>
                    <a:pt x="531" y="170"/>
                  </a:cubicBezTo>
                  <a:cubicBezTo>
                    <a:pt x="535" y="170"/>
                    <a:pt x="538" y="168"/>
                    <a:pt x="540" y="165"/>
                  </a:cubicBezTo>
                  <a:cubicBezTo>
                    <a:pt x="543" y="162"/>
                    <a:pt x="547" y="160"/>
                    <a:pt x="551" y="160"/>
                  </a:cubicBezTo>
                  <a:cubicBezTo>
                    <a:pt x="552" y="160"/>
                    <a:pt x="554" y="161"/>
                    <a:pt x="555" y="161"/>
                  </a:cubicBezTo>
                  <a:cubicBezTo>
                    <a:pt x="557" y="161"/>
                    <a:pt x="558" y="162"/>
                    <a:pt x="560" y="162"/>
                  </a:cubicBezTo>
                  <a:cubicBezTo>
                    <a:pt x="563" y="163"/>
                    <a:pt x="567" y="165"/>
                    <a:pt x="571" y="165"/>
                  </a:cubicBezTo>
                  <a:cubicBezTo>
                    <a:pt x="573" y="165"/>
                    <a:pt x="575" y="164"/>
                    <a:pt x="577" y="164"/>
                  </a:cubicBezTo>
                  <a:cubicBezTo>
                    <a:pt x="581" y="162"/>
                    <a:pt x="582" y="159"/>
                    <a:pt x="582" y="157"/>
                  </a:cubicBezTo>
                  <a:cubicBezTo>
                    <a:pt x="583" y="152"/>
                    <a:pt x="579" y="147"/>
                    <a:pt x="578" y="146"/>
                  </a:cubicBezTo>
                  <a:cubicBezTo>
                    <a:pt x="579" y="146"/>
                    <a:pt x="579" y="147"/>
                    <a:pt x="580" y="147"/>
                  </a:cubicBezTo>
                  <a:cubicBezTo>
                    <a:pt x="582" y="147"/>
                    <a:pt x="583" y="148"/>
                    <a:pt x="585" y="148"/>
                  </a:cubicBezTo>
                  <a:cubicBezTo>
                    <a:pt x="585" y="148"/>
                    <a:pt x="586" y="148"/>
                    <a:pt x="586" y="148"/>
                  </a:cubicBezTo>
                  <a:cubicBezTo>
                    <a:pt x="587" y="147"/>
                    <a:pt x="587" y="147"/>
                    <a:pt x="588" y="147"/>
                  </a:cubicBezTo>
                  <a:cubicBezTo>
                    <a:pt x="588" y="147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48"/>
                  </a:cubicBezTo>
                  <a:cubicBezTo>
                    <a:pt x="589" y="148"/>
                    <a:pt x="589" y="148"/>
                    <a:pt x="589" y="150"/>
                  </a:cubicBezTo>
                  <a:cubicBezTo>
                    <a:pt x="589" y="150"/>
                    <a:pt x="589" y="151"/>
                    <a:pt x="589" y="151"/>
                  </a:cubicBezTo>
                  <a:cubicBezTo>
                    <a:pt x="589" y="153"/>
                    <a:pt x="588" y="157"/>
                    <a:pt x="591" y="160"/>
                  </a:cubicBezTo>
                  <a:cubicBezTo>
                    <a:pt x="592" y="160"/>
                    <a:pt x="594" y="161"/>
                    <a:pt x="595" y="161"/>
                  </a:cubicBezTo>
                  <a:cubicBezTo>
                    <a:pt x="596" y="161"/>
                    <a:pt x="597" y="161"/>
                    <a:pt x="598" y="160"/>
                  </a:cubicBezTo>
                  <a:cubicBezTo>
                    <a:pt x="599" y="160"/>
                    <a:pt x="599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0" y="160"/>
                    <a:pt x="600" y="160"/>
                  </a:cubicBezTo>
                  <a:cubicBezTo>
                    <a:pt x="600" y="160"/>
                    <a:pt x="601" y="161"/>
                    <a:pt x="601" y="162"/>
                  </a:cubicBezTo>
                  <a:cubicBezTo>
                    <a:pt x="601" y="163"/>
                    <a:pt x="601" y="163"/>
                    <a:pt x="601" y="163"/>
                  </a:cubicBezTo>
                  <a:cubicBezTo>
                    <a:pt x="601" y="167"/>
                    <a:pt x="603" y="168"/>
                    <a:pt x="606" y="168"/>
                  </a:cubicBezTo>
                  <a:cubicBezTo>
                    <a:pt x="606" y="168"/>
                    <a:pt x="607" y="169"/>
                    <a:pt x="607" y="169"/>
                  </a:cubicBezTo>
                  <a:cubicBezTo>
                    <a:pt x="608" y="169"/>
                    <a:pt x="608" y="170"/>
                    <a:pt x="609" y="170"/>
                  </a:cubicBezTo>
                  <a:cubicBezTo>
                    <a:pt x="610" y="171"/>
                    <a:pt x="611" y="173"/>
                    <a:pt x="613" y="174"/>
                  </a:cubicBezTo>
                  <a:cubicBezTo>
                    <a:pt x="615" y="174"/>
                    <a:pt x="617" y="174"/>
                    <a:pt x="618" y="174"/>
                  </a:cubicBezTo>
                  <a:cubicBezTo>
                    <a:pt x="620" y="174"/>
                    <a:pt x="621" y="174"/>
                    <a:pt x="622" y="175"/>
                  </a:cubicBezTo>
                  <a:cubicBezTo>
                    <a:pt x="623" y="177"/>
                    <a:pt x="623" y="178"/>
                    <a:pt x="623" y="179"/>
                  </a:cubicBezTo>
                  <a:cubicBezTo>
                    <a:pt x="623" y="179"/>
                    <a:pt x="622" y="180"/>
                    <a:pt x="622" y="181"/>
                  </a:cubicBezTo>
                  <a:cubicBezTo>
                    <a:pt x="621" y="181"/>
                    <a:pt x="620" y="181"/>
                    <a:pt x="619" y="182"/>
                  </a:cubicBezTo>
                  <a:cubicBezTo>
                    <a:pt x="617" y="182"/>
                    <a:pt x="614" y="183"/>
                    <a:pt x="612" y="187"/>
                  </a:cubicBezTo>
                  <a:cubicBezTo>
                    <a:pt x="611" y="190"/>
                    <a:pt x="611" y="197"/>
                    <a:pt x="613" y="200"/>
                  </a:cubicBezTo>
                  <a:cubicBezTo>
                    <a:pt x="614" y="202"/>
                    <a:pt x="616" y="203"/>
                    <a:pt x="618" y="203"/>
                  </a:cubicBezTo>
                  <a:cubicBezTo>
                    <a:pt x="619" y="203"/>
                    <a:pt x="621" y="203"/>
                    <a:pt x="622" y="202"/>
                  </a:cubicBezTo>
                  <a:cubicBezTo>
                    <a:pt x="626" y="199"/>
                    <a:pt x="628" y="195"/>
                    <a:pt x="630" y="192"/>
                  </a:cubicBezTo>
                  <a:cubicBezTo>
                    <a:pt x="631" y="189"/>
                    <a:pt x="633" y="187"/>
                    <a:pt x="635" y="185"/>
                  </a:cubicBezTo>
                  <a:cubicBezTo>
                    <a:pt x="636" y="185"/>
                    <a:pt x="638" y="184"/>
                    <a:pt x="638" y="184"/>
                  </a:cubicBezTo>
                  <a:cubicBezTo>
                    <a:pt x="638" y="184"/>
                    <a:pt x="638" y="185"/>
                    <a:pt x="638" y="185"/>
                  </a:cubicBezTo>
                  <a:cubicBezTo>
                    <a:pt x="638" y="187"/>
                    <a:pt x="638" y="188"/>
                    <a:pt x="638" y="189"/>
                  </a:cubicBezTo>
                  <a:cubicBezTo>
                    <a:pt x="638" y="192"/>
                    <a:pt x="639" y="194"/>
                    <a:pt x="641" y="197"/>
                  </a:cubicBezTo>
                  <a:cubicBezTo>
                    <a:pt x="643" y="198"/>
                    <a:pt x="646" y="201"/>
                    <a:pt x="649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0" y="201"/>
                    <a:pt x="650" y="201"/>
                    <a:pt x="650" y="201"/>
                  </a:cubicBezTo>
                  <a:cubicBezTo>
                    <a:pt x="652" y="201"/>
                    <a:pt x="652" y="200"/>
                    <a:pt x="653" y="200"/>
                  </a:cubicBezTo>
                  <a:cubicBezTo>
                    <a:pt x="653" y="205"/>
                    <a:pt x="656" y="207"/>
                    <a:pt x="657" y="207"/>
                  </a:cubicBezTo>
                  <a:cubicBezTo>
                    <a:pt x="658" y="208"/>
                    <a:pt x="659" y="208"/>
                    <a:pt x="660" y="208"/>
                  </a:cubicBezTo>
                  <a:cubicBezTo>
                    <a:pt x="661" y="208"/>
                    <a:pt x="662" y="208"/>
                    <a:pt x="663" y="207"/>
                  </a:cubicBezTo>
                  <a:cubicBezTo>
                    <a:pt x="664" y="207"/>
                    <a:pt x="664" y="207"/>
                    <a:pt x="665" y="207"/>
                  </a:cubicBezTo>
                  <a:cubicBezTo>
                    <a:pt x="665" y="207"/>
                    <a:pt x="665" y="207"/>
                    <a:pt x="665" y="207"/>
                  </a:cubicBezTo>
                  <a:cubicBezTo>
                    <a:pt x="667" y="208"/>
                    <a:pt x="669" y="212"/>
                    <a:pt x="671" y="215"/>
                  </a:cubicBezTo>
                  <a:cubicBezTo>
                    <a:pt x="672" y="217"/>
                    <a:pt x="673" y="219"/>
                    <a:pt x="675" y="221"/>
                  </a:cubicBezTo>
                  <a:cubicBezTo>
                    <a:pt x="677" y="223"/>
                    <a:pt x="677" y="223"/>
                    <a:pt x="677" y="223"/>
                  </a:cubicBezTo>
                  <a:cubicBezTo>
                    <a:pt x="679" y="226"/>
                    <a:pt x="682" y="229"/>
                    <a:pt x="684" y="233"/>
                  </a:cubicBezTo>
                  <a:cubicBezTo>
                    <a:pt x="685" y="236"/>
                    <a:pt x="687" y="241"/>
                    <a:pt x="686" y="244"/>
                  </a:cubicBezTo>
                  <a:cubicBezTo>
                    <a:pt x="686" y="245"/>
                    <a:pt x="685" y="246"/>
                    <a:pt x="684" y="248"/>
                  </a:cubicBezTo>
                  <a:cubicBezTo>
                    <a:pt x="682" y="250"/>
                    <a:pt x="680" y="252"/>
                    <a:pt x="680" y="256"/>
                  </a:cubicBezTo>
                  <a:cubicBezTo>
                    <a:pt x="680" y="258"/>
                    <a:pt x="680" y="260"/>
                    <a:pt x="682" y="262"/>
                  </a:cubicBezTo>
                  <a:cubicBezTo>
                    <a:pt x="680" y="262"/>
                    <a:pt x="678" y="263"/>
                    <a:pt x="677" y="265"/>
                  </a:cubicBezTo>
                  <a:cubicBezTo>
                    <a:pt x="676" y="266"/>
                    <a:pt x="675" y="268"/>
                    <a:pt x="675" y="269"/>
                  </a:cubicBezTo>
                  <a:cubicBezTo>
                    <a:pt x="675" y="270"/>
                    <a:pt x="674" y="271"/>
                    <a:pt x="674" y="271"/>
                  </a:cubicBezTo>
                  <a:cubicBezTo>
                    <a:pt x="673" y="273"/>
                    <a:pt x="672" y="275"/>
                    <a:pt x="671" y="277"/>
                  </a:cubicBezTo>
                  <a:cubicBezTo>
                    <a:pt x="669" y="281"/>
                    <a:pt x="666" y="285"/>
                    <a:pt x="667" y="290"/>
                  </a:cubicBezTo>
                  <a:cubicBezTo>
                    <a:pt x="669" y="296"/>
                    <a:pt x="674" y="298"/>
                    <a:pt x="678" y="300"/>
                  </a:cubicBezTo>
                  <a:cubicBezTo>
                    <a:pt x="681" y="302"/>
                    <a:pt x="684" y="303"/>
                    <a:pt x="686" y="305"/>
                  </a:cubicBezTo>
                  <a:cubicBezTo>
                    <a:pt x="686" y="306"/>
                    <a:pt x="686" y="306"/>
                    <a:pt x="686" y="307"/>
                  </a:cubicBezTo>
                  <a:cubicBezTo>
                    <a:pt x="686" y="307"/>
                    <a:pt x="684" y="308"/>
                    <a:pt x="681" y="309"/>
                  </a:cubicBezTo>
                  <a:cubicBezTo>
                    <a:pt x="680" y="309"/>
                    <a:pt x="680" y="309"/>
                    <a:pt x="679" y="309"/>
                  </a:cubicBezTo>
                  <a:cubicBezTo>
                    <a:pt x="678" y="310"/>
                    <a:pt x="676" y="310"/>
                    <a:pt x="675" y="310"/>
                  </a:cubicBezTo>
                  <a:cubicBezTo>
                    <a:pt x="672" y="312"/>
                    <a:pt x="671" y="314"/>
                    <a:pt x="669" y="315"/>
                  </a:cubicBezTo>
                  <a:cubicBezTo>
                    <a:pt x="669" y="316"/>
                    <a:pt x="668" y="317"/>
                    <a:pt x="668" y="317"/>
                  </a:cubicBezTo>
                  <a:cubicBezTo>
                    <a:pt x="667" y="318"/>
                    <a:pt x="666" y="319"/>
                    <a:pt x="665" y="320"/>
                  </a:cubicBezTo>
                  <a:cubicBezTo>
                    <a:pt x="664" y="321"/>
                    <a:pt x="664" y="321"/>
                    <a:pt x="664" y="321"/>
                  </a:cubicBezTo>
                  <a:cubicBezTo>
                    <a:pt x="662" y="322"/>
                    <a:pt x="659" y="323"/>
                    <a:pt x="655" y="323"/>
                  </a:cubicBezTo>
                  <a:cubicBezTo>
                    <a:pt x="655" y="323"/>
                    <a:pt x="655" y="323"/>
                    <a:pt x="655" y="323"/>
                  </a:cubicBezTo>
                  <a:cubicBezTo>
                    <a:pt x="652" y="323"/>
                    <a:pt x="649" y="322"/>
                    <a:pt x="645" y="322"/>
                  </a:cubicBezTo>
                  <a:cubicBezTo>
                    <a:pt x="642" y="321"/>
                    <a:pt x="638" y="321"/>
                    <a:pt x="634" y="321"/>
                  </a:cubicBezTo>
                  <a:cubicBezTo>
                    <a:pt x="632" y="321"/>
                    <a:pt x="630" y="321"/>
                    <a:pt x="628" y="321"/>
                  </a:cubicBezTo>
                  <a:cubicBezTo>
                    <a:pt x="626" y="322"/>
                    <a:pt x="626" y="322"/>
                    <a:pt x="626" y="322"/>
                  </a:cubicBezTo>
                  <a:cubicBezTo>
                    <a:pt x="626" y="324"/>
                    <a:pt x="626" y="324"/>
                    <a:pt x="626" y="324"/>
                  </a:cubicBezTo>
                  <a:cubicBezTo>
                    <a:pt x="625" y="325"/>
                    <a:pt x="625" y="325"/>
                    <a:pt x="625" y="325"/>
                  </a:cubicBezTo>
                  <a:cubicBezTo>
                    <a:pt x="625" y="326"/>
                    <a:pt x="625" y="328"/>
                    <a:pt x="626" y="329"/>
                  </a:cubicBezTo>
                  <a:cubicBezTo>
                    <a:pt x="626" y="331"/>
                    <a:pt x="627" y="332"/>
                    <a:pt x="628" y="332"/>
                  </a:cubicBezTo>
                  <a:cubicBezTo>
                    <a:pt x="628" y="332"/>
                    <a:pt x="628" y="332"/>
                    <a:pt x="628" y="332"/>
                  </a:cubicBezTo>
                  <a:cubicBezTo>
                    <a:pt x="629" y="334"/>
                    <a:pt x="629" y="334"/>
                    <a:pt x="628" y="335"/>
                  </a:cubicBezTo>
                  <a:cubicBezTo>
                    <a:pt x="627" y="335"/>
                    <a:pt x="627" y="336"/>
                    <a:pt x="626" y="336"/>
                  </a:cubicBezTo>
                  <a:cubicBezTo>
                    <a:pt x="625" y="337"/>
                    <a:pt x="623" y="338"/>
                    <a:pt x="621" y="342"/>
                  </a:cubicBezTo>
                  <a:cubicBezTo>
                    <a:pt x="621" y="343"/>
                    <a:pt x="621" y="343"/>
                    <a:pt x="621" y="344"/>
                  </a:cubicBezTo>
                  <a:cubicBezTo>
                    <a:pt x="621" y="345"/>
                    <a:pt x="621" y="345"/>
                    <a:pt x="620" y="346"/>
                  </a:cubicBezTo>
                  <a:cubicBezTo>
                    <a:pt x="620" y="347"/>
                    <a:pt x="620" y="347"/>
                    <a:pt x="620" y="347"/>
                  </a:cubicBezTo>
                  <a:cubicBezTo>
                    <a:pt x="619" y="349"/>
                    <a:pt x="619" y="350"/>
                    <a:pt x="619" y="352"/>
                  </a:cubicBezTo>
                  <a:cubicBezTo>
                    <a:pt x="619" y="353"/>
                    <a:pt x="620" y="354"/>
                    <a:pt x="620" y="355"/>
                  </a:cubicBezTo>
                  <a:cubicBezTo>
                    <a:pt x="620" y="358"/>
                    <a:pt x="620" y="361"/>
                    <a:pt x="624" y="365"/>
                  </a:cubicBezTo>
                  <a:cubicBezTo>
                    <a:pt x="627" y="369"/>
                    <a:pt x="632" y="371"/>
                    <a:pt x="637" y="372"/>
                  </a:cubicBezTo>
                  <a:cubicBezTo>
                    <a:pt x="638" y="373"/>
                    <a:pt x="639" y="373"/>
                    <a:pt x="640" y="373"/>
                  </a:cubicBezTo>
                  <a:cubicBezTo>
                    <a:pt x="644" y="373"/>
                    <a:pt x="647" y="371"/>
                    <a:pt x="649" y="370"/>
                  </a:cubicBezTo>
                  <a:cubicBezTo>
                    <a:pt x="650" y="369"/>
                    <a:pt x="651" y="369"/>
                    <a:pt x="652" y="368"/>
                  </a:cubicBezTo>
                  <a:cubicBezTo>
                    <a:pt x="655" y="367"/>
                    <a:pt x="658" y="365"/>
                    <a:pt x="662" y="362"/>
                  </a:cubicBezTo>
                  <a:cubicBezTo>
                    <a:pt x="664" y="360"/>
                    <a:pt x="665" y="358"/>
                    <a:pt x="665" y="357"/>
                  </a:cubicBezTo>
                  <a:cubicBezTo>
                    <a:pt x="666" y="356"/>
                    <a:pt x="666" y="355"/>
                    <a:pt x="666" y="355"/>
                  </a:cubicBezTo>
                  <a:cubicBezTo>
                    <a:pt x="667" y="355"/>
                    <a:pt x="667" y="355"/>
                    <a:pt x="667" y="355"/>
                  </a:cubicBezTo>
                  <a:cubicBezTo>
                    <a:pt x="668" y="355"/>
                    <a:pt x="669" y="355"/>
                    <a:pt x="670" y="356"/>
                  </a:cubicBezTo>
                  <a:cubicBezTo>
                    <a:pt x="671" y="356"/>
                    <a:pt x="671" y="356"/>
                    <a:pt x="671" y="356"/>
                  </a:cubicBezTo>
                  <a:cubicBezTo>
                    <a:pt x="673" y="356"/>
                    <a:pt x="675" y="357"/>
                    <a:pt x="676" y="357"/>
                  </a:cubicBezTo>
                  <a:cubicBezTo>
                    <a:pt x="680" y="357"/>
                    <a:pt x="684" y="355"/>
                    <a:pt x="685" y="353"/>
                  </a:cubicBezTo>
                  <a:cubicBezTo>
                    <a:pt x="686" y="351"/>
                    <a:pt x="686" y="350"/>
                    <a:pt x="685" y="348"/>
                  </a:cubicBezTo>
                  <a:cubicBezTo>
                    <a:pt x="686" y="347"/>
                    <a:pt x="686" y="347"/>
                    <a:pt x="686" y="347"/>
                  </a:cubicBezTo>
                  <a:cubicBezTo>
                    <a:pt x="687" y="348"/>
                    <a:pt x="688" y="350"/>
                    <a:pt x="691" y="351"/>
                  </a:cubicBezTo>
                  <a:cubicBezTo>
                    <a:pt x="691" y="351"/>
                    <a:pt x="691" y="351"/>
                    <a:pt x="691" y="351"/>
                  </a:cubicBezTo>
                  <a:cubicBezTo>
                    <a:pt x="692" y="351"/>
                    <a:pt x="692" y="351"/>
                    <a:pt x="692" y="351"/>
                  </a:cubicBezTo>
                  <a:cubicBezTo>
                    <a:pt x="695" y="351"/>
                    <a:pt x="696" y="348"/>
                    <a:pt x="697" y="347"/>
                  </a:cubicBezTo>
                  <a:cubicBezTo>
                    <a:pt x="697" y="346"/>
                    <a:pt x="697" y="346"/>
                    <a:pt x="697" y="346"/>
                  </a:cubicBezTo>
                  <a:cubicBezTo>
                    <a:pt x="698" y="346"/>
                    <a:pt x="698" y="347"/>
                    <a:pt x="698" y="348"/>
                  </a:cubicBezTo>
                  <a:cubicBezTo>
                    <a:pt x="699" y="348"/>
                    <a:pt x="699" y="348"/>
                    <a:pt x="699" y="348"/>
                  </a:cubicBezTo>
                  <a:cubicBezTo>
                    <a:pt x="700" y="350"/>
                    <a:pt x="702" y="352"/>
                    <a:pt x="703" y="353"/>
                  </a:cubicBezTo>
                  <a:cubicBezTo>
                    <a:pt x="704" y="354"/>
                    <a:pt x="704" y="354"/>
                    <a:pt x="705" y="355"/>
                  </a:cubicBezTo>
                  <a:cubicBezTo>
                    <a:pt x="707" y="357"/>
                    <a:pt x="709" y="358"/>
                    <a:pt x="711" y="359"/>
                  </a:cubicBezTo>
                  <a:cubicBezTo>
                    <a:pt x="713" y="360"/>
                    <a:pt x="713" y="360"/>
                    <a:pt x="713" y="360"/>
                  </a:cubicBezTo>
                  <a:cubicBezTo>
                    <a:pt x="715" y="361"/>
                    <a:pt x="716" y="362"/>
                    <a:pt x="717" y="364"/>
                  </a:cubicBezTo>
                  <a:cubicBezTo>
                    <a:pt x="717" y="364"/>
                    <a:pt x="717" y="364"/>
                    <a:pt x="717" y="364"/>
                  </a:cubicBezTo>
                  <a:cubicBezTo>
                    <a:pt x="719" y="367"/>
                    <a:pt x="721" y="368"/>
                    <a:pt x="724" y="368"/>
                  </a:cubicBezTo>
                  <a:cubicBezTo>
                    <a:pt x="724" y="368"/>
                    <a:pt x="725" y="368"/>
                    <a:pt x="726" y="368"/>
                  </a:cubicBezTo>
                  <a:cubicBezTo>
                    <a:pt x="727" y="368"/>
                    <a:pt x="727" y="368"/>
                    <a:pt x="728" y="369"/>
                  </a:cubicBezTo>
                  <a:cubicBezTo>
                    <a:pt x="729" y="369"/>
                    <a:pt x="731" y="370"/>
                    <a:pt x="733" y="370"/>
                  </a:cubicBezTo>
                  <a:cubicBezTo>
                    <a:pt x="733" y="370"/>
                    <a:pt x="733" y="370"/>
                    <a:pt x="733" y="370"/>
                  </a:cubicBezTo>
                  <a:cubicBezTo>
                    <a:pt x="734" y="370"/>
                    <a:pt x="735" y="370"/>
                    <a:pt x="737" y="370"/>
                  </a:cubicBezTo>
                  <a:cubicBezTo>
                    <a:pt x="739" y="370"/>
                    <a:pt x="740" y="370"/>
                    <a:pt x="742" y="370"/>
                  </a:cubicBezTo>
                  <a:cubicBezTo>
                    <a:pt x="741" y="371"/>
                    <a:pt x="741" y="371"/>
                    <a:pt x="740" y="372"/>
                  </a:cubicBezTo>
                  <a:cubicBezTo>
                    <a:pt x="738" y="374"/>
                    <a:pt x="736" y="377"/>
                    <a:pt x="736" y="380"/>
                  </a:cubicBezTo>
                  <a:cubicBezTo>
                    <a:pt x="736" y="381"/>
                    <a:pt x="737" y="383"/>
                    <a:pt x="739" y="384"/>
                  </a:cubicBezTo>
                  <a:cubicBezTo>
                    <a:pt x="741" y="386"/>
                    <a:pt x="742" y="388"/>
                    <a:pt x="744" y="390"/>
                  </a:cubicBezTo>
                  <a:cubicBezTo>
                    <a:pt x="746" y="392"/>
                    <a:pt x="748" y="392"/>
                    <a:pt x="751" y="392"/>
                  </a:cubicBezTo>
                  <a:cubicBezTo>
                    <a:pt x="752" y="392"/>
                    <a:pt x="753" y="392"/>
                    <a:pt x="754" y="392"/>
                  </a:cubicBezTo>
                  <a:cubicBezTo>
                    <a:pt x="755" y="392"/>
                    <a:pt x="756" y="392"/>
                    <a:pt x="757" y="392"/>
                  </a:cubicBezTo>
                  <a:cubicBezTo>
                    <a:pt x="757" y="392"/>
                    <a:pt x="758" y="392"/>
                    <a:pt x="758" y="392"/>
                  </a:cubicBezTo>
                  <a:cubicBezTo>
                    <a:pt x="759" y="393"/>
                    <a:pt x="759" y="394"/>
                    <a:pt x="758" y="395"/>
                  </a:cubicBezTo>
                  <a:cubicBezTo>
                    <a:pt x="758" y="396"/>
                    <a:pt x="758" y="397"/>
                    <a:pt x="759" y="398"/>
                  </a:cubicBezTo>
                  <a:cubicBezTo>
                    <a:pt x="759" y="402"/>
                    <a:pt x="763" y="407"/>
                    <a:pt x="769" y="407"/>
                  </a:cubicBezTo>
                  <a:cubicBezTo>
                    <a:pt x="770" y="407"/>
                    <a:pt x="770" y="407"/>
                    <a:pt x="771" y="407"/>
                  </a:cubicBezTo>
                  <a:cubicBezTo>
                    <a:pt x="776" y="405"/>
                    <a:pt x="776" y="401"/>
                    <a:pt x="776" y="399"/>
                  </a:cubicBezTo>
                  <a:cubicBezTo>
                    <a:pt x="775" y="397"/>
                    <a:pt x="776" y="396"/>
                    <a:pt x="776" y="396"/>
                  </a:cubicBezTo>
                  <a:cubicBezTo>
                    <a:pt x="777" y="396"/>
                    <a:pt x="779" y="395"/>
                    <a:pt x="781" y="395"/>
                  </a:cubicBezTo>
                  <a:cubicBezTo>
                    <a:pt x="783" y="395"/>
                    <a:pt x="784" y="395"/>
                    <a:pt x="785" y="395"/>
                  </a:cubicBezTo>
                  <a:cubicBezTo>
                    <a:pt x="786" y="396"/>
                    <a:pt x="788" y="398"/>
                    <a:pt x="789" y="399"/>
                  </a:cubicBezTo>
                  <a:cubicBezTo>
                    <a:pt x="792" y="401"/>
                    <a:pt x="795" y="403"/>
                    <a:pt x="798" y="404"/>
                  </a:cubicBezTo>
                  <a:cubicBezTo>
                    <a:pt x="801" y="405"/>
                    <a:pt x="803" y="405"/>
                    <a:pt x="806" y="405"/>
                  </a:cubicBezTo>
                  <a:cubicBezTo>
                    <a:pt x="808" y="405"/>
                    <a:pt x="809" y="405"/>
                    <a:pt x="811" y="405"/>
                  </a:cubicBezTo>
                  <a:cubicBezTo>
                    <a:pt x="812" y="405"/>
                    <a:pt x="813" y="405"/>
                    <a:pt x="814" y="405"/>
                  </a:cubicBezTo>
                  <a:cubicBezTo>
                    <a:pt x="814" y="405"/>
                    <a:pt x="814" y="405"/>
                    <a:pt x="815" y="405"/>
                  </a:cubicBezTo>
                  <a:cubicBezTo>
                    <a:pt x="817" y="405"/>
                    <a:pt x="819" y="405"/>
                    <a:pt x="822" y="405"/>
                  </a:cubicBezTo>
                  <a:cubicBezTo>
                    <a:pt x="823" y="405"/>
                    <a:pt x="823" y="405"/>
                    <a:pt x="823" y="405"/>
                  </a:cubicBezTo>
                  <a:cubicBezTo>
                    <a:pt x="823" y="405"/>
                    <a:pt x="824" y="405"/>
                    <a:pt x="824" y="405"/>
                  </a:cubicBezTo>
                  <a:cubicBezTo>
                    <a:pt x="826" y="405"/>
                    <a:pt x="827" y="405"/>
                    <a:pt x="828" y="405"/>
                  </a:cubicBezTo>
                  <a:cubicBezTo>
                    <a:pt x="829" y="405"/>
                    <a:pt x="830" y="404"/>
                    <a:pt x="831" y="404"/>
                  </a:cubicBezTo>
                  <a:cubicBezTo>
                    <a:pt x="832" y="404"/>
                    <a:pt x="835" y="405"/>
                    <a:pt x="836" y="405"/>
                  </a:cubicBezTo>
                  <a:cubicBezTo>
                    <a:pt x="839" y="406"/>
                    <a:pt x="842" y="407"/>
                    <a:pt x="845" y="407"/>
                  </a:cubicBezTo>
                  <a:cubicBezTo>
                    <a:pt x="848" y="407"/>
                    <a:pt x="850" y="406"/>
                    <a:pt x="851" y="404"/>
                  </a:cubicBezTo>
                  <a:cubicBezTo>
                    <a:pt x="853" y="403"/>
                    <a:pt x="853" y="400"/>
                    <a:pt x="853" y="398"/>
                  </a:cubicBezTo>
                  <a:cubicBezTo>
                    <a:pt x="853" y="389"/>
                    <a:pt x="844" y="382"/>
                    <a:pt x="837" y="378"/>
                  </a:cubicBezTo>
                  <a:cubicBezTo>
                    <a:pt x="834" y="377"/>
                    <a:pt x="832" y="376"/>
                    <a:pt x="829" y="375"/>
                  </a:cubicBezTo>
                  <a:cubicBezTo>
                    <a:pt x="824" y="373"/>
                    <a:pt x="820" y="371"/>
                    <a:pt x="816" y="368"/>
                  </a:cubicBezTo>
                  <a:cubicBezTo>
                    <a:pt x="814" y="367"/>
                    <a:pt x="812" y="367"/>
                    <a:pt x="810" y="366"/>
                  </a:cubicBezTo>
                  <a:cubicBezTo>
                    <a:pt x="809" y="366"/>
                    <a:pt x="808" y="366"/>
                    <a:pt x="807" y="365"/>
                  </a:cubicBezTo>
                  <a:cubicBezTo>
                    <a:pt x="803" y="364"/>
                    <a:pt x="798" y="361"/>
                    <a:pt x="794" y="359"/>
                  </a:cubicBezTo>
                  <a:cubicBezTo>
                    <a:pt x="793" y="358"/>
                    <a:pt x="791" y="357"/>
                    <a:pt x="790" y="357"/>
                  </a:cubicBezTo>
                  <a:cubicBezTo>
                    <a:pt x="788" y="355"/>
                    <a:pt x="786" y="354"/>
                    <a:pt x="785" y="353"/>
                  </a:cubicBezTo>
                  <a:cubicBezTo>
                    <a:pt x="785" y="352"/>
                    <a:pt x="785" y="352"/>
                    <a:pt x="785" y="352"/>
                  </a:cubicBezTo>
                  <a:cubicBezTo>
                    <a:pt x="786" y="352"/>
                    <a:pt x="788" y="353"/>
                    <a:pt x="789" y="353"/>
                  </a:cubicBezTo>
                  <a:cubicBezTo>
                    <a:pt x="791" y="354"/>
                    <a:pt x="792" y="354"/>
                    <a:pt x="793" y="354"/>
                  </a:cubicBezTo>
                  <a:cubicBezTo>
                    <a:pt x="794" y="354"/>
                    <a:pt x="795" y="354"/>
                    <a:pt x="796" y="354"/>
                  </a:cubicBezTo>
                  <a:cubicBezTo>
                    <a:pt x="797" y="354"/>
                    <a:pt x="797" y="354"/>
                    <a:pt x="798" y="354"/>
                  </a:cubicBezTo>
                  <a:cubicBezTo>
                    <a:pt x="799" y="354"/>
                    <a:pt x="799" y="354"/>
                    <a:pt x="800" y="354"/>
                  </a:cubicBezTo>
                  <a:cubicBezTo>
                    <a:pt x="801" y="354"/>
                    <a:pt x="802" y="354"/>
                    <a:pt x="802" y="355"/>
                  </a:cubicBezTo>
                  <a:cubicBezTo>
                    <a:pt x="806" y="355"/>
                    <a:pt x="809" y="357"/>
                    <a:pt x="812" y="358"/>
                  </a:cubicBezTo>
                  <a:cubicBezTo>
                    <a:pt x="815" y="359"/>
                    <a:pt x="817" y="360"/>
                    <a:pt x="819" y="361"/>
                  </a:cubicBezTo>
                  <a:cubicBezTo>
                    <a:pt x="820" y="361"/>
                    <a:pt x="821" y="362"/>
                    <a:pt x="822" y="362"/>
                  </a:cubicBezTo>
                  <a:cubicBezTo>
                    <a:pt x="823" y="362"/>
                    <a:pt x="824" y="361"/>
                    <a:pt x="825" y="361"/>
                  </a:cubicBezTo>
                  <a:cubicBezTo>
                    <a:pt x="826" y="361"/>
                    <a:pt x="827" y="361"/>
                    <a:pt x="827" y="361"/>
                  </a:cubicBezTo>
                  <a:cubicBezTo>
                    <a:pt x="827" y="361"/>
                    <a:pt x="828" y="361"/>
                    <a:pt x="828" y="361"/>
                  </a:cubicBezTo>
                  <a:cubicBezTo>
                    <a:pt x="828" y="361"/>
                    <a:pt x="829" y="362"/>
                    <a:pt x="830" y="362"/>
                  </a:cubicBezTo>
                  <a:cubicBezTo>
                    <a:pt x="831" y="363"/>
                    <a:pt x="832" y="365"/>
                    <a:pt x="834" y="365"/>
                  </a:cubicBezTo>
                  <a:cubicBezTo>
                    <a:pt x="835" y="366"/>
                    <a:pt x="836" y="366"/>
                    <a:pt x="838" y="366"/>
                  </a:cubicBezTo>
                  <a:cubicBezTo>
                    <a:pt x="838" y="366"/>
                    <a:pt x="839" y="366"/>
                    <a:pt x="840" y="366"/>
                  </a:cubicBezTo>
                  <a:cubicBezTo>
                    <a:pt x="841" y="366"/>
                    <a:pt x="842" y="366"/>
                    <a:pt x="842" y="366"/>
                  </a:cubicBezTo>
                  <a:cubicBezTo>
                    <a:pt x="843" y="366"/>
                    <a:pt x="843" y="366"/>
                    <a:pt x="843" y="366"/>
                  </a:cubicBezTo>
                  <a:cubicBezTo>
                    <a:pt x="844" y="366"/>
                    <a:pt x="845" y="366"/>
                    <a:pt x="846" y="367"/>
                  </a:cubicBezTo>
                  <a:cubicBezTo>
                    <a:pt x="847" y="367"/>
                    <a:pt x="847" y="367"/>
                    <a:pt x="847" y="367"/>
                  </a:cubicBezTo>
                  <a:cubicBezTo>
                    <a:pt x="848" y="368"/>
                    <a:pt x="848" y="368"/>
                    <a:pt x="849" y="368"/>
                  </a:cubicBezTo>
                  <a:cubicBezTo>
                    <a:pt x="850" y="369"/>
                    <a:pt x="851" y="369"/>
                    <a:pt x="852" y="370"/>
                  </a:cubicBezTo>
                  <a:cubicBezTo>
                    <a:pt x="854" y="371"/>
                    <a:pt x="855" y="371"/>
                    <a:pt x="857" y="371"/>
                  </a:cubicBezTo>
                  <a:cubicBezTo>
                    <a:pt x="859" y="371"/>
                    <a:pt x="861" y="370"/>
                    <a:pt x="862" y="367"/>
                  </a:cubicBezTo>
                  <a:cubicBezTo>
                    <a:pt x="863" y="365"/>
                    <a:pt x="862" y="362"/>
                    <a:pt x="861" y="360"/>
                  </a:cubicBezTo>
                  <a:cubicBezTo>
                    <a:pt x="861" y="360"/>
                    <a:pt x="861" y="360"/>
                    <a:pt x="862" y="359"/>
                  </a:cubicBezTo>
                  <a:close/>
                  <a:moveTo>
                    <a:pt x="493" y="120"/>
                  </a:moveTo>
                  <a:cubicBezTo>
                    <a:pt x="493" y="120"/>
                    <a:pt x="493" y="121"/>
                    <a:pt x="493" y="121"/>
                  </a:cubicBezTo>
                  <a:cubicBezTo>
                    <a:pt x="492" y="120"/>
                    <a:pt x="490" y="120"/>
                    <a:pt x="489" y="120"/>
                  </a:cubicBezTo>
                  <a:cubicBezTo>
                    <a:pt x="489" y="120"/>
                    <a:pt x="489" y="120"/>
                    <a:pt x="489" y="120"/>
                  </a:cubicBezTo>
                  <a:cubicBezTo>
                    <a:pt x="490" y="120"/>
                    <a:pt x="490" y="120"/>
                    <a:pt x="490" y="120"/>
                  </a:cubicBezTo>
                  <a:cubicBezTo>
                    <a:pt x="492" y="118"/>
                    <a:pt x="493" y="116"/>
                    <a:pt x="494" y="115"/>
                  </a:cubicBezTo>
                  <a:cubicBezTo>
                    <a:pt x="494" y="116"/>
                    <a:pt x="493" y="120"/>
                    <a:pt x="493" y="120"/>
                  </a:cubicBezTo>
                  <a:close/>
                  <a:moveTo>
                    <a:pt x="457" y="346"/>
                  </a:moveTo>
                  <a:cubicBezTo>
                    <a:pt x="452" y="346"/>
                    <a:pt x="448" y="345"/>
                    <a:pt x="445" y="342"/>
                  </a:cubicBezTo>
                  <a:cubicBezTo>
                    <a:pt x="444" y="341"/>
                    <a:pt x="444" y="341"/>
                    <a:pt x="444" y="341"/>
                  </a:cubicBezTo>
                  <a:cubicBezTo>
                    <a:pt x="443" y="340"/>
                    <a:pt x="442" y="339"/>
                    <a:pt x="441" y="338"/>
                  </a:cubicBezTo>
                  <a:cubicBezTo>
                    <a:pt x="440" y="336"/>
                    <a:pt x="439" y="335"/>
                    <a:pt x="438" y="333"/>
                  </a:cubicBezTo>
                  <a:cubicBezTo>
                    <a:pt x="437" y="331"/>
                    <a:pt x="435" y="330"/>
                    <a:pt x="433" y="329"/>
                  </a:cubicBezTo>
                  <a:cubicBezTo>
                    <a:pt x="431" y="328"/>
                    <a:pt x="430" y="327"/>
                    <a:pt x="428" y="326"/>
                  </a:cubicBezTo>
                  <a:cubicBezTo>
                    <a:pt x="430" y="326"/>
                    <a:pt x="433" y="326"/>
                    <a:pt x="435" y="327"/>
                  </a:cubicBezTo>
                  <a:cubicBezTo>
                    <a:pt x="437" y="328"/>
                    <a:pt x="439" y="329"/>
                    <a:pt x="440" y="330"/>
                  </a:cubicBezTo>
                  <a:cubicBezTo>
                    <a:pt x="443" y="332"/>
                    <a:pt x="445" y="334"/>
                    <a:pt x="447" y="336"/>
                  </a:cubicBezTo>
                  <a:cubicBezTo>
                    <a:pt x="448" y="338"/>
                    <a:pt x="450" y="340"/>
                    <a:pt x="453" y="342"/>
                  </a:cubicBezTo>
                  <a:cubicBezTo>
                    <a:pt x="453" y="342"/>
                    <a:pt x="454" y="342"/>
                    <a:pt x="454" y="343"/>
                  </a:cubicBezTo>
                  <a:cubicBezTo>
                    <a:pt x="455" y="344"/>
                    <a:pt x="456" y="345"/>
                    <a:pt x="457" y="345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8" y="346"/>
                  </a:cubicBezTo>
                  <a:cubicBezTo>
                    <a:pt x="458" y="346"/>
                    <a:pt x="458" y="346"/>
                    <a:pt x="457" y="346"/>
                  </a:cubicBezTo>
                  <a:close/>
                  <a:moveTo>
                    <a:pt x="567" y="79"/>
                  </a:moveTo>
                  <a:cubicBezTo>
                    <a:pt x="566" y="78"/>
                    <a:pt x="566" y="78"/>
                    <a:pt x="566" y="78"/>
                  </a:cubicBezTo>
                  <a:cubicBezTo>
                    <a:pt x="565" y="77"/>
                    <a:pt x="564" y="76"/>
                    <a:pt x="563" y="75"/>
                  </a:cubicBezTo>
                  <a:cubicBezTo>
                    <a:pt x="563" y="75"/>
                    <a:pt x="563" y="75"/>
                    <a:pt x="563" y="74"/>
                  </a:cubicBezTo>
                  <a:cubicBezTo>
                    <a:pt x="563" y="74"/>
                    <a:pt x="564" y="74"/>
                    <a:pt x="564" y="74"/>
                  </a:cubicBezTo>
                  <a:cubicBezTo>
                    <a:pt x="567" y="75"/>
                    <a:pt x="572" y="79"/>
                    <a:pt x="573" y="81"/>
                  </a:cubicBezTo>
                  <a:cubicBezTo>
                    <a:pt x="573" y="82"/>
                    <a:pt x="573" y="82"/>
                    <a:pt x="573" y="82"/>
                  </a:cubicBezTo>
                  <a:cubicBezTo>
                    <a:pt x="573" y="82"/>
                    <a:pt x="573" y="82"/>
                    <a:pt x="572" y="82"/>
                  </a:cubicBezTo>
                  <a:cubicBezTo>
                    <a:pt x="571" y="82"/>
                    <a:pt x="569" y="81"/>
                    <a:pt x="567" y="79"/>
                  </a:cubicBezTo>
                  <a:close/>
                  <a:moveTo>
                    <a:pt x="573" y="140"/>
                  </a:moveTo>
                  <a:cubicBezTo>
                    <a:pt x="573" y="140"/>
                    <a:pt x="574" y="140"/>
                    <a:pt x="574" y="140"/>
                  </a:cubicBezTo>
                  <a:cubicBezTo>
                    <a:pt x="574" y="140"/>
                    <a:pt x="574" y="140"/>
                    <a:pt x="574" y="140"/>
                  </a:cubicBezTo>
                  <a:cubicBezTo>
                    <a:pt x="575" y="140"/>
                    <a:pt x="575" y="141"/>
                    <a:pt x="575" y="142"/>
                  </a:cubicBezTo>
                  <a:cubicBezTo>
                    <a:pt x="575" y="142"/>
                    <a:pt x="576" y="143"/>
                    <a:pt x="576" y="144"/>
                  </a:cubicBezTo>
                  <a:cubicBezTo>
                    <a:pt x="575" y="143"/>
                    <a:pt x="574" y="142"/>
                    <a:pt x="573" y="140"/>
                  </a:cubicBezTo>
                  <a:close/>
                  <a:moveTo>
                    <a:pt x="739" y="259"/>
                  </a:moveTo>
                  <a:cubicBezTo>
                    <a:pt x="739" y="260"/>
                    <a:pt x="738" y="261"/>
                    <a:pt x="736" y="261"/>
                  </a:cubicBezTo>
                  <a:cubicBezTo>
                    <a:pt x="736" y="261"/>
                    <a:pt x="735" y="261"/>
                    <a:pt x="735" y="261"/>
                  </a:cubicBezTo>
                  <a:cubicBezTo>
                    <a:pt x="734" y="261"/>
                    <a:pt x="732" y="261"/>
                    <a:pt x="732" y="261"/>
                  </a:cubicBezTo>
                  <a:cubicBezTo>
                    <a:pt x="731" y="261"/>
                    <a:pt x="731" y="261"/>
                    <a:pt x="730" y="261"/>
                  </a:cubicBezTo>
                  <a:cubicBezTo>
                    <a:pt x="726" y="263"/>
                    <a:pt x="723" y="268"/>
                    <a:pt x="720" y="273"/>
                  </a:cubicBezTo>
                  <a:cubicBezTo>
                    <a:pt x="719" y="273"/>
                    <a:pt x="719" y="273"/>
                    <a:pt x="719" y="273"/>
                  </a:cubicBezTo>
                  <a:cubicBezTo>
                    <a:pt x="720" y="271"/>
                    <a:pt x="720" y="270"/>
                    <a:pt x="719" y="267"/>
                  </a:cubicBezTo>
                  <a:cubicBezTo>
                    <a:pt x="717" y="262"/>
                    <a:pt x="714" y="259"/>
                    <a:pt x="710" y="258"/>
                  </a:cubicBezTo>
                  <a:cubicBezTo>
                    <a:pt x="712" y="254"/>
                    <a:pt x="713" y="250"/>
                    <a:pt x="713" y="246"/>
                  </a:cubicBezTo>
                  <a:cubicBezTo>
                    <a:pt x="716" y="247"/>
                    <a:pt x="719" y="249"/>
                    <a:pt x="723" y="250"/>
                  </a:cubicBezTo>
                  <a:cubicBezTo>
                    <a:pt x="725" y="250"/>
                    <a:pt x="727" y="251"/>
                    <a:pt x="729" y="251"/>
                  </a:cubicBezTo>
                  <a:cubicBezTo>
                    <a:pt x="731" y="251"/>
                    <a:pt x="734" y="251"/>
                    <a:pt x="736" y="252"/>
                  </a:cubicBezTo>
                  <a:cubicBezTo>
                    <a:pt x="738" y="253"/>
                    <a:pt x="739" y="255"/>
                    <a:pt x="740" y="257"/>
                  </a:cubicBezTo>
                  <a:cubicBezTo>
                    <a:pt x="740" y="258"/>
                    <a:pt x="740" y="259"/>
                    <a:pt x="739" y="259"/>
                  </a:cubicBez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270" name="Freeform 66"/>
            <p:cNvSpPr>
              <a:spLocks/>
            </p:cNvSpPr>
            <p:nvPr/>
          </p:nvSpPr>
          <p:spPr bwMode="auto">
            <a:xfrm>
              <a:off x="15718247" y="7338739"/>
              <a:ext cx="3106348" cy="2881984"/>
            </a:xfrm>
            <a:custGeom>
              <a:avLst/>
              <a:gdLst>
                <a:gd name="T0" fmla="*/ 559 w 570"/>
                <a:gd name="T1" fmla="*/ 394 h 581"/>
                <a:gd name="T2" fmla="*/ 526 w 570"/>
                <a:gd name="T3" fmla="*/ 405 h 581"/>
                <a:gd name="T4" fmla="*/ 491 w 570"/>
                <a:gd name="T5" fmla="*/ 395 h 581"/>
                <a:gd name="T6" fmla="*/ 440 w 570"/>
                <a:gd name="T7" fmla="*/ 385 h 581"/>
                <a:gd name="T8" fmla="*/ 410 w 570"/>
                <a:gd name="T9" fmla="*/ 340 h 581"/>
                <a:gd name="T10" fmla="*/ 384 w 570"/>
                <a:gd name="T11" fmla="*/ 194 h 581"/>
                <a:gd name="T12" fmla="*/ 380 w 570"/>
                <a:gd name="T13" fmla="*/ 198 h 581"/>
                <a:gd name="T14" fmla="*/ 354 w 570"/>
                <a:gd name="T15" fmla="*/ 176 h 581"/>
                <a:gd name="T16" fmla="*/ 337 w 570"/>
                <a:gd name="T17" fmla="*/ 165 h 581"/>
                <a:gd name="T18" fmla="*/ 318 w 570"/>
                <a:gd name="T19" fmla="*/ 142 h 581"/>
                <a:gd name="T20" fmla="*/ 316 w 570"/>
                <a:gd name="T21" fmla="*/ 132 h 581"/>
                <a:gd name="T22" fmla="*/ 315 w 570"/>
                <a:gd name="T23" fmla="*/ 115 h 581"/>
                <a:gd name="T24" fmla="*/ 310 w 570"/>
                <a:gd name="T25" fmla="*/ 95 h 581"/>
                <a:gd name="T26" fmla="*/ 309 w 570"/>
                <a:gd name="T27" fmla="*/ 73 h 581"/>
                <a:gd name="T28" fmla="*/ 296 w 570"/>
                <a:gd name="T29" fmla="*/ 54 h 581"/>
                <a:gd name="T30" fmla="*/ 282 w 570"/>
                <a:gd name="T31" fmla="*/ 54 h 581"/>
                <a:gd name="T32" fmla="*/ 269 w 570"/>
                <a:gd name="T33" fmla="*/ 51 h 581"/>
                <a:gd name="T34" fmla="*/ 246 w 570"/>
                <a:gd name="T35" fmla="*/ 56 h 581"/>
                <a:gd name="T36" fmla="*/ 238 w 570"/>
                <a:gd name="T37" fmla="*/ 51 h 581"/>
                <a:gd name="T38" fmla="*/ 226 w 570"/>
                <a:gd name="T39" fmla="*/ 42 h 581"/>
                <a:gd name="T40" fmla="*/ 208 w 570"/>
                <a:gd name="T41" fmla="*/ 36 h 581"/>
                <a:gd name="T42" fmla="*/ 193 w 570"/>
                <a:gd name="T43" fmla="*/ 30 h 581"/>
                <a:gd name="T44" fmla="*/ 177 w 570"/>
                <a:gd name="T45" fmla="*/ 13 h 581"/>
                <a:gd name="T46" fmla="*/ 161 w 570"/>
                <a:gd name="T47" fmla="*/ 1 h 581"/>
                <a:gd name="T48" fmla="*/ 0 w 570"/>
                <a:gd name="T49" fmla="*/ 288 h 581"/>
                <a:gd name="T50" fmla="*/ 6 w 570"/>
                <a:gd name="T51" fmla="*/ 297 h 581"/>
                <a:gd name="T52" fmla="*/ 47 w 570"/>
                <a:gd name="T53" fmla="*/ 322 h 581"/>
                <a:gd name="T54" fmla="*/ 69 w 570"/>
                <a:gd name="T55" fmla="*/ 337 h 581"/>
                <a:gd name="T56" fmla="*/ 87 w 570"/>
                <a:gd name="T57" fmla="*/ 346 h 581"/>
                <a:gd name="T58" fmla="*/ 121 w 570"/>
                <a:gd name="T59" fmla="*/ 345 h 581"/>
                <a:gd name="T60" fmla="*/ 160 w 570"/>
                <a:gd name="T61" fmla="*/ 332 h 581"/>
                <a:gd name="T62" fmla="*/ 182 w 570"/>
                <a:gd name="T63" fmla="*/ 310 h 581"/>
                <a:gd name="T64" fmla="*/ 208 w 570"/>
                <a:gd name="T65" fmla="*/ 316 h 581"/>
                <a:gd name="T66" fmla="*/ 227 w 570"/>
                <a:gd name="T67" fmla="*/ 325 h 581"/>
                <a:gd name="T68" fmla="*/ 243 w 570"/>
                <a:gd name="T69" fmla="*/ 348 h 581"/>
                <a:gd name="T70" fmla="*/ 266 w 570"/>
                <a:gd name="T71" fmla="*/ 346 h 581"/>
                <a:gd name="T72" fmla="*/ 275 w 570"/>
                <a:gd name="T73" fmla="*/ 370 h 581"/>
                <a:gd name="T74" fmla="*/ 282 w 570"/>
                <a:gd name="T75" fmla="*/ 389 h 581"/>
                <a:gd name="T76" fmla="*/ 327 w 570"/>
                <a:gd name="T77" fmla="*/ 413 h 581"/>
                <a:gd name="T78" fmla="*/ 385 w 570"/>
                <a:gd name="T79" fmla="*/ 418 h 581"/>
                <a:gd name="T80" fmla="*/ 393 w 570"/>
                <a:gd name="T81" fmla="*/ 421 h 581"/>
                <a:gd name="T82" fmla="*/ 415 w 570"/>
                <a:gd name="T83" fmla="*/ 448 h 581"/>
                <a:gd name="T84" fmla="*/ 414 w 570"/>
                <a:gd name="T85" fmla="*/ 460 h 581"/>
                <a:gd name="T86" fmla="*/ 398 w 570"/>
                <a:gd name="T87" fmla="*/ 458 h 581"/>
                <a:gd name="T88" fmla="*/ 384 w 570"/>
                <a:gd name="T89" fmla="*/ 447 h 581"/>
                <a:gd name="T90" fmla="*/ 365 w 570"/>
                <a:gd name="T91" fmla="*/ 441 h 581"/>
                <a:gd name="T92" fmla="*/ 374 w 570"/>
                <a:gd name="T93" fmla="*/ 471 h 581"/>
                <a:gd name="T94" fmla="*/ 370 w 570"/>
                <a:gd name="T95" fmla="*/ 495 h 581"/>
                <a:gd name="T96" fmla="*/ 360 w 570"/>
                <a:gd name="T97" fmla="*/ 530 h 581"/>
                <a:gd name="T98" fmla="*/ 363 w 570"/>
                <a:gd name="T99" fmla="*/ 551 h 581"/>
                <a:gd name="T100" fmla="*/ 340 w 570"/>
                <a:gd name="T101" fmla="*/ 577 h 581"/>
                <a:gd name="T102" fmla="*/ 386 w 570"/>
                <a:gd name="T103" fmla="*/ 555 h 581"/>
                <a:gd name="T104" fmla="*/ 409 w 570"/>
                <a:gd name="T105" fmla="*/ 547 h 581"/>
                <a:gd name="T106" fmla="*/ 439 w 570"/>
                <a:gd name="T107" fmla="*/ 535 h 581"/>
                <a:gd name="T108" fmla="*/ 457 w 570"/>
                <a:gd name="T109" fmla="*/ 512 h 581"/>
                <a:gd name="T110" fmla="*/ 441 w 570"/>
                <a:gd name="T111" fmla="*/ 502 h 581"/>
                <a:gd name="T112" fmla="*/ 492 w 570"/>
                <a:gd name="T113" fmla="*/ 477 h 581"/>
                <a:gd name="T114" fmla="*/ 521 w 570"/>
                <a:gd name="T115" fmla="*/ 460 h 581"/>
                <a:gd name="T116" fmla="*/ 570 w 570"/>
                <a:gd name="T117" fmla="*/ 416 h 5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0" h="581">
                  <a:moveTo>
                    <a:pt x="569" y="413"/>
                  </a:moveTo>
                  <a:cubicBezTo>
                    <a:pt x="568" y="411"/>
                    <a:pt x="568" y="410"/>
                    <a:pt x="567" y="408"/>
                  </a:cubicBezTo>
                  <a:cubicBezTo>
                    <a:pt x="567" y="408"/>
                    <a:pt x="566" y="405"/>
                    <a:pt x="566" y="404"/>
                  </a:cubicBezTo>
                  <a:cubicBezTo>
                    <a:pt x="565" y="399"/>
                    <a:pt x="563" y="396"/>
                    <a:pt x="561" y="395"/>
                  </a:cubicBezTo>
                  <a:cubicBezTo>
                    <a:pt x="560" y="394"/>
                    <a:pt x="560" y="394"/>
                    <a:pt x="559" y="394"/>
                  </a:cubicBezTo>
                  <a:cubicBezTo>
                    <a:pt x="556" y="394"/>
                    <a:pt x="553" y="395"/>
                    <a:pt x="550" y="397"/>
                  </a:cubicBezTo>
                  <a:cubicBezTo>
                    <a:pt x="547" y="397"/>
                    <a:pt x="544" y="398"/>
                    <a:pt x="542" y="399"/>
                  </a:cubicBezTo>
                  <a:cubicBezTo>
                    <a:pt x="537" y="400"/>
                    <a:pt x="533" y="401"/>
                    <a:pt x="529" y="403"/>
                  </a:cubicBezTo>
                  <a:cubicBezTo>
                    <a:pt x="528" y="404"/>
                    <a:pt x="527" y="405"/>
                    <a:pt x="526" y="405"/>
                  </a:cubicBezTo>
                  <a:cubicBezTo>
                    <a:pt x="526" y="405"/>
                    <a:pt x="526" y="405"/>
                    <a:pt x="526" y="405"/>
                  </a:cubicBezTo>
                  <a:cubicBezTo>
                    <a:pt x="523" y="407"/>
                    <a:pt x="521" y="408"/>
                    <a:pt x="518" y="408"/>
                  </a:cubicBezTo>
                  <a:cubicBezTo>
                    <a:pt x="516" y="408"/>
                    <a:pt x="514" y="407"/>
                    <a:pt x="511" y="406"/>
                  </a:cubicBezTo>
                  <a:cubicBezTo>
                    <a:pt x="508" y="405"/>
                    <a:pt x="506" y="403"/>
                    <a:pt x="504" y="401"/>
                  </a:cubicBezTo>
                  <a:cubicBezTo>
                    <a:pt x="500" y="398"/>
                    <a:pt x="496" y="395"/>
                    <a:pt x="492" y="395"/>
                  </a:cubicBezTo>
                  <a:cubicBezTo>
                    <a:pt x="491" y="395"/>
                    <a:pt x="491" y="395"/>
                    <a:pt x="491" y="395"/>
                  </a:cubicBezTo>
                  <a:cubicBezTo>
                    <a:pt x="487" y="395"/>
                    <a:pt x="481" y="397"/>
                    <a:pt x="476" y="398"/>
                  </a:cubicBezTo>
                  <a:cubicBezTo>
                    <a:pt x="473" y="398"/>
                    <a:pt x="470" y="399"/>
                    <a:pt x="468" y="399"/>
                  </a:cubicBezTo>
                  <a:cubicBezTo>
                    <a:pt x="466" y="400"/>
                    <a:pt x="464" y="400"/>
                    <a:pt x="462" y="400"/>
                  </a:cubicBezTo>
                  <a:cubicBezTo>
                    <a:pt x="451" y="400"/>
                    <a:pt x="447" y="394"/>
                    <a:pt x="441" y="386"/>
                  </a:cubicBezTo>
                  <a:cubicBezTo>
                    <a:pt x="440" y="385"/>
                    <a:pt x="440" y="385"/>
                    <a:pt x="440" y="385"/>
                  </a:cubicBezTo>
                  <a:cubicBezTo>
                    <a:pt x="439" y="383"/>
                    <a:pt x="438" y="382"/>
                    <a:pt x="436" y="380"/>
                  </a:cubicBezTo>
                  <a:cubicBezTo>
                    <a:pt x="434" y="377"/>
                    <a:pt x="432" y="375"/>
                    <a:pt x="430" y="373"/>
                  </a:cubicBezTo>
                  <a:cubicBezTo>
                    <a:pt x="427" y="371"/>
                    <a:pt x="425" y="369"/>
                    <a:pt x="423" y="366"/>
                  </a:cubicBezTo>
                  <a:cubicBezTo>
                    <a:pt x="422" y="365"/>
                    <a:pt x="421" y="364"/>
                    <a:pt x="420" y="363"/>
                  </a:cubicBezTo>
                  <a:cubicBezTo>
                    <a:pt x="415" y="355"/>
                    <a:pt x="411" y="351"/>
                    <a:pt x="410" y="340"/>
                  </a:cubicBezTo>
                  <a:cubicBezTo>
                    <a:pt x="410" y="336"/>
                    <a:pt x="410" y="332"/>
                    <a:pt x="409" y="328"/>
                  </a:cubicBezTo>
                  <a:cubicBezTo>
                    <a:pt x="409" y="327"/>
                    <a:pt x="408" y="325"/>
                    <a:pt x="408" y="324"/>
                  </a:cubicBezTo>
                  <a:cubicBezTo>
                    <a:pt x="401" y="278"/>
                    <a:pt x="395" y="232"/>
                    <a:pt x="390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4"/>
                    <a:pt x="384" y="194"/>
                    <a:pt x="384" y="194"/>
                  </a:cubicBezTo>
                  <a:cubicBezTo>
                    <a:pt x="384" y="195"/>
                    <a:pt x="384" y="195"/>
                    <a:pt x="384" y="196"/>
                  </a:cubicBezTo>
                  <a:cubicBezTo>
                    <a:pt x="384" y="197"/>
                    <a:pt x="384" y="197"/>
                    <a:pt x="384" y="197"/>
                  </a:cubicBezTo>
                  <a:cubicBezTo>
                    <a:pt x="384" y="198"/>
                    <a:pt x="383" y="200"/>
                    <a:pt x="383" y="201"/>
                  </a:cubicBezTo>
                  <a:cubicBezTo>
                    <a:pt x="382" y="200"/>
                    <a:pt x="382" y="200"/>
                    <a:pt x="381" y="199"/>
                  </a:cubicBezTo>
                  <a:cubicBezTo>
                    <a:pt x="380" y="199"/>
                    <a:pt x="380" y="198"/>
                    <a:pt x="380" y="198"/>
                  </a:cubicBezTo>
                  <a:cubicBezTo>
                    <a:pt x="377" y="196"/>
                    <a:pt x="374" y="195"/>
                    <a:pt x="371" y="195"/>
                  </a:cubicBezTo>
                  <a:cubicBezTo>
                    <a:pt x="369" y="195"/>
                    <a:pt x="368" y="195"/>
                    <a:pt x="366" y="196"/>
                  </a:cubicBezTo>
                  <a:cubicBezTo>
                    <a:pt x="366" y="195"/>
                    <a:pt x="366" y="195"/>
                    <a:pt x="366" y="195"/>
                  </a:cubicBezTo>
                  <a:cubicBezTo>
                    <a:pt x="367" y="192"/>
                    <a:pt x="367" y="189"/>
                    <a:pt x="364" y="185"/>
                  </a:cubicBezTo>
                  <a:cubicBezTo>
                    <a:pt x="362" y="181"/>
                    <a:pt x="358" y="178"/>
                    <a:pt x="354" y="176"/>
                  </a:cubicBezTo>
                  <a:cubicBezTo>
                    <a:pt x="350" y="173"/>
                    <a:pt x="345" y="170"/>
                    <a:pt x="341" y="168"/>
                  </a:cubicBezTo>
                  <a:cubicBezTo>
                    <a:pt x="340" y="167"/>
                    <a:pt x="340" y="167"/>
                    <a:pt x="340" y="167"/>
                  </a:cubicBezTo>
                  <a:cubicBezTo>
                    <a:pt x="339" y="167"/>
                    <a:pt x="338" y="166"/>
                    <a:pt x="337" y="166"/>
                  </a:cubicBezTo>
                  <a:cubicBezTo>
                    <a:pt x="337" y="166"/>
                    <a:pt x="336" y="166"/>
                    <a:pt x="336" y="166"/>
                  </a:cubicBezTo>
                  <a:cubicBezTo>
                    <a:pt x="336" y="166"/>
                    <a:pt x="337" y="165"/>
                    <a:pt x="337" y="165"/>
                  </a:cubicBezTo>
                  <a:cubicBezTo>
                    <a:pt x="339" y="158"/>
                    <a:pt x="332" y="153"/>
                    <a:pt x="327" y="149"/>
                  </a:cubicBezTo>
                  <a:cubicBezTo>
                    <a:pt x="326" y="148"/>
                    <a:pt x="325" y="148"/>
                    <a:pt x="325" y="147"/>
                  </a:cubicBezTo>
                  <a:cubicBezTo>
                    <a:pt x="324" y="146"/>
                    <a:pt x="322" y="145"/>
                    <a:pt x="321" y="144"/>
                  </a:cubicBezTo>
                  <a:cubicBezTo>
                    <a:pt x="320" y="144"/>
                    <a:pt x="320" y="144"/>
                    <a:pt x="320" y="144"/>
                  </a:cubicBezTo>
                  <a:cubicBezTo>
                    <a:pt x="320" y="143"/>
                    <a:pt x="319" y="143"/>
                    <a:pt x="318" y="142"/>
                  </a:cubicBezTo>
                  <a:cubicBezTo>
                    <a:pt x="318" y="142"/>
                    <a:pt x="317" y="142"/>
                    <a:pt x="317" y="141"/>
                  </a:cubicBezTo>
                  <a:cubicBezTo>
                    <a:pt x="317" y="141"/>
                    <a:pt x="317" y="140"/>
                    <a:pt x="316" y="140"/>
                  </a:cubicBezTo>
                  <a:cubicBezTo>
                    <a:pt x="316" y="138"/>
                    <a:pt x="316" y="138"/>
                    <a:pt x="316" y="138"/>
                  </a:cubicBezTo>
                  <a:cubicBezTo>
                    <a:pt x="316" y="136"/>
                    <a:pt x="316" y="135"/>
                    <a:pt x="316" y="133"/>
                  </a:cubicBezTo>
                  <a:cubicBezTo>
                    <a:pt x="316" y="133"/>
                    <a:pt x="316" y="133"/>
                    <a:pt x="316" y="132"/>
                  </a:cubicBezTo>
                  <a:cubicBezTo>
                    <a:pt x="316" y="131"/>
                    <a:pt x="317" y="131"/>
                    <a:pt x="317" y="130"/>
                  </a:cubicBezTo>
                  <a:cubicBezTo>
                    <a:pt x="318" y="127"/>
                    <a:pt x="318" y="123"/>
                    <a:pt x="317" y="120"/>
                  </a:cubicBezTo>
                  <a:cubicBezTo>
                    <a:pt x="317" y="120"/>
                    <a:pt x="316" y="119"/>
                    <a:pt x="316" y="119"/>
                  </a:cubicBezTo>
                  <a:cubicBezTo>
                    <a:pt x="316" y="118"/>
                    <a:pt x="316" y="118"/>
                    <a:pt x="316" y="118"/>
                  </a:cubicBezTo>
                  <a:cubicBezTo>
                    <a:pt x="315" y="117"/>
                    <a:pt x="315" y="116"/>
                    <a:pt x="315" y="115"/>
                  </a:cubicBezTo>
                  <a:cubicBezTo>
                    <a:pt x="315" y="115"/>
                    <a:pt x="315" y="115"/>
                    <a:pt x="315" y="115"/>
                  </a:cubicBezTo>
                  <a:cubicBezTo>
                    <a:pt x="315" y="113"/>
                    <a:pt x="315" y="111"/>
                    <a:pt x="315" y="109"/>
                  </a:cubicBezTo>
                  <a:cubicBezTo>
                    <a:pt x="315" y="108"/>
                    <a:pt x="315" y="106"/>
                    <a:pt x="315" y="104"/>
                  </a:cubicBezTo>
                  <a:cubicBezTo>
                    <a:pt x="315" y="102"/>
                    <a:pt x="315" y="100"/>
                    <a:pt x="314" y="98"/>
                  </a:cubicBezTo>
                  <a:cubicBezTo>
                    <a:pt x="313" y="96"/>
                    <a:pt x="311" y="95"/>
                    <a:pt x="310" y="95"/>
                  </a:cubicBezTo>
                  <a:cubicBezTo>
                    <a:pt x="309" y="95"/>
                    <a:pt x="309" y="95"/>
                    <a:pt x="309" y="95"/>
                  </a:cubicBezTo>
                  <a:cubicBezTo>
                    <a:pt x="307" y="94"/>
                    <a:pt x="307" y="89"/>
                    <a:pt x="307" y="87"/>
                  </a:cubicBezTo>
                  <a:cubicBezTo>
                    <a:pt x="307" y="85"/>
                    <a:pt x="307" y="84"/>
                    <a:pt x="307" y="84"/>
                  </a:cubicBezTo>
                  <a:cubicBezTo>
                    <a:pt x="307" y="82"/>
                    <a:pt x="308" y="79"/>
                    <a:pt x="308" y="77"/>
                  </a:cubicBezTo>
                  <a:cubicBezTo>
                    <a:pt x="309" y="76"/>
                    <a:pt x="309" y="74"/>
                    <a:pt x="309" y="73"/>
                  </a:cubicBezTo>
                  <a:cubicBezTo>
                    <a:pt x="310" y="70"/>
                    <a:pt x="309" y="68"/>
                    <a:pt x="309" y="67"/>
                  </a:cubicBezTo>
                  <a:cubicBezTo>
                    <a:pt x="308" y="66"/>
                    <a:pt x="308" y="65"/>
                    <a:pt x="308" y="64"/>
                  </a:cubicBezTo>
                  <a:cubicBezTo>
                    <a:pt x="308" y="64"/>
                    <a:pt x="308" y="64"/>
                    <a:pt x="308" y="64"/>
                  </a:cubicBezTo>
                  <a:cubicBezTo>
                    <a:pt x="308" y="62"/>
                    <a:pt x="307" y="59"/>
                    <a:pt x="305" y="57"/>
                  </a:cubicBezTo>
                  <a:cubicBezTo>
                    <a:pt x="302" y="55"/>
                    <a:pt x="299" y="54"/>
                    <a:pt x="296" y="54"/>
                  </a:cubicBezTo>
                  <a:cubicBezTo>
                    <a:pt x="295" y="54"/>
                    <a:pt x="294" y="54"/>
                    <a:pt x="292" y="55"/>
                  </a:cubicBezTo>
                  <a:cubicBezTo>
                    <a:pt x="292" y="55"/>
                    <a:pt x="291" y="55"/>
                    <a:pt x="291" y="55"/>
                  </a:cubicBezTo>
                  <a:cubicBezTo>
                    <a:pt x="289" y="55"/>
                    <a:pt x="288" y="55"/>
                    <a:pt x="287" y="54"/>
                  </a:cubicBezTo>
                  <a:cubicBezTo>
                    <a:pt x="286" y="54"/>
                    <a:pt x="286" y="54"/>
                    <a:pt x="285" y="54"/>
                  </a:cubicBezTo>
                  <a:cubicBezTo>
                    <a:pt x="284" y="54"/>
                    <a:pt x="283" y="54"/>
                    <a:pt x="282" y="54"/>
                  </a:cubicBezTo>
                  <a:cubicBezTo>
                    <a:pt x="281" y="54"/>
                    <a:pt x="280" y="54"/>
                    <a:pt x="279" y="54"/>
                  </a:cubicBezTo>
                  <a:cubicBezTo>
                    <a:pt x="278" y="54"/>
                    <a:pt x="276" y="54"/>
                    <a:pt x="276" y="54"/>
                  </a:cubicBezTo>
                  <a:cubicBezTo>
                    <a:pt x="275" y="54"/>
                    <a:pt x="275" y="54"/>
                    <a:pt x="275" y="53"/>
                  </a:cubicBezTo>
                  <a:cubicBezTo>
                    <a:pt x="274" y="53"/>
                    <a:pt x="273" y="52"/>
                    <a:pt x="272" y="52"/>
                  </a:cubicBezTo>
                  <a:cubicBezTo>
                    <a:pt x="271" y="51"/>
                    <a:pt x="270" y="51"/>
                    <a:pt x="269" y="51"/>
                  </a:cubicBezTo>
                  <a:cubicBezTo>
                    <a:pt x="267" y="51"/>
                    <a:pt x="266" y="51"/>
                    <a:pt x="265" y="52"/>
                  </a:cubicBezTo>
                  <a:cubicBezTo>
                    <a:pt x="262" y="52"/>
                    <a:pt x="259" y="53"/>
                    <a:pt x="256" y="54"/>
                  </a:cubicBezTo>
                  <a:cubicBezTo>
                    <a:pt x="254" y="55"/>
                    <a:pt x="252" y="55"/>
                    <a:pt x="250" y="56"/>
                  </a:cubicBezTo>
                  <a:cubicBezTo>
                    <a:pt x="249" y="56"/>
                    <a:pt x="247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6" y="56"/>
                    <a:pt x="246" y="56"/>
                    <a:pt x="246" y="56"/>
                  </a:cubicBezTo>
                  <a:cubicBezTo>
                    <a:pt x="245" y="56"/>
                    <a:pt x="245" y="56"/>
                    <a:pt x="245" y="56"/>
                  </a:cubicBezTo>
                  <a:cubicBezTo>
                    <a:pt x="245" y="55"/>
                    <a:pt x="244" y="54"/>
                    <a:pt x="243" y="53"/>
                  </a:cubicBezTo>
                  <a:cubicBezTo>
                    <a:pt x="242" y="53"/>
                    <a:pt x="241" y="52"/>
                    <a:pt x="239" y="52"/>
                  </a:cubicBezTo>
                  <a:cubicBezTo>
                    <a:pt x="239" y="51"/>
                    <a:pt x="239" y="51"/>
                    <a:pt x="238" y="51"/>
                  </a:cubicBezTo>
                  <a:cubicBezTo>
                    <a:pt x="238" y="51"/>
                    <a:pt x="238" y="51"/>
                    <a:pt x="237" y="51"/>
                  </a:cubicBezTo>
                  <a:cubicBezTo>
                    <a:pt x="237" y="51"/>
                    <a:pt x="237" y="51"/>
                    <a:pt x="237" y="51"/>
                  </a:cubicBezTo>
                  <a:cubicBezTo>
                    <a:pt x="237" y="50"/>
                    <a:pt x="237" y="48"/>
                    <a:pt x="235" y="46"/>
                  </a:cubicBezTo>
                  <a:cubicBezTo>
                    <a:pt x="233" y="45"/>
                    <a:pt x="230" y="43"/>
                    <a:pt x="227" y="42"/>
                  </a:cubicBezTo>
                  <a:cubicBezTo>
                    <a:pt x="227" y="42"/>
                    <a:pt x="226" y="42"/>
                    <a:pt x="226" y="42"/>
                  </a:cubicBezTo>
                  <a:cubicBezTo>
                    <a:pt x="225" y="41"/>
                    <a:pt x="225" y="41"/>
                    <a:pt x="224" y="41"/>
                  </a:cubicBezTo>
                  <a:cubicBezTo>
                    <a:pt x="224" y="41"/>
                    <a:pt x="224" y="41"/>
                    <a:pt x="224" y="41"/>
                  </a:cubicBezTo>
                  <a:cubicBezTo>
                    <a:pt x="223" y="40"/>
                    <a:pt x="222" y="39"/>
                    <a:pt x="221" y="39"/>
                  </a:cubicBezTo>
                  <a:cubicBezTo>
                    <a:pt x="217" y="38"/>
                    <a:pt x="213" y="37"/>
                    <a:pt x="209" y="36"/>
                  </a:cubicBezTo>
                  <a:cubicBezTo>
                    <a:pt x="208" y="36"/>
                    <a:pt x="208" y="36"/>
                    <a:pt x="208" y="36"/>
                  </a:cubicBezTo>
                  <a:cubicBezTo>
                    <a:pt x="207" y="35"/>
                    <a:pt x="207" y="35"/>
                    <a:pt x="207" y="35"/>
                  </a:cubicBezTo>
                  <a:cubicBezTo>
                    <a:pt x="205" y="34"/>
                    <a:pt x="204" y="33"/>
                    <a:pt x="201" y="32"/>
                  </a:cubicBezTo>
                  <a:cubicBezTo>
                    <a:pt x="200" y="31"/>
                    <a:pt x="199" y="31"/>
                    <a:pt x="198" y="31"/>
                  </a:cubicBezTo>
                  <a:cubicBezTo>
                    <a:pt x="197" y="31"/>
                    <a:pt x="196" y="31"/>
                    <a:pt x="196" y="31"/>
                  </a:cubicBezTo>
                  <a:cubicBezTo>
                    <a:pt x="195" y="31"/>
                    <a:pt x="194" y="31"/>
                    <a:pt x="193" y="30"/>
                  </a:cubicBezTo>
                  <a:cubicBezTo>
                    <a:pt x="192" y="30"/>
                    <a:pt x="192" y="29"/>
                    <a:pt x="191" y="29"/>
                  </a:cubicBezTo>
                  <a:cubicBezTo>
                    <a:pt x="190" y="29"/>
                    <a:pt x="190" y="29"/>
                    <a:pt x="190" y="29"/>
                  </a:cubicBezTo>
                  <a:cubicBezTo>
                    <a:pt x="190" y="28"/>
                    <a:pt x="187" y="27"/>
                    <a:pt x="187" y="26"/>
                  </a:cubicBezTo>
                  <a:cubicBezTo>
                    <a:pt x="186" y="24"/>
                    <a:pt x="185" y="22"/>
                    <a:pt x="184" y="19"/>
                  </a:cubicBezTo>
                  <a:cubicBezTo>
                    <a:pt x="182" y="17"/>
                    <a:pt x="180" y="15"/>
                    <a:pt x="177" y="13"/>
                  </a:cubicBezTo>
                  <a:cubicBezTo>
                    <a:pt x="177" y="13"/>
                    <a:pt x="176" y="12"/>
                    <a:pt x="175" y="12"/>
                  </a:cubicBezTo>
                  <a:cubicBezTo>
                    <a:pt x="174" y="12"/>
                    <a:pt x="173" y="11"/>
                    <a:pt x="172" y="11"/>
                  </a:cubicBezTo>
                  <a:cubicBezTo>
                    <a:pt x="172" y="10"/>
                    <a:pt x="171" y="9"/>
                    <a:pt x="170" y="8"/>
                  </a:cubicBezTo>
                  <a:cubicBezTo>
                    <a:pt x="169" y="7"/>
                    <a:pt x="167" y="6"/>
                    <a:pt x="166" y="5"/>
                  </a:cubicBezTo>
                  <a:cubicBezTo>
                    <a:pt x="165" y="4"/>
                    <a:pt x="163" y="2"/>
                    <a:pt x="161" y="1"/>
                  </a:cubicBezTo>
                  <a:cubicBezTo>
                    <a:pt x="159" y="0"/>
                    <a:pt x="159" y="0"/>
                    <a:pt x="159" y="0"/>
                  </a:cubicBezTo>
                  <a:cubicBezTo>
                    <a:pt x="157" y="2"/>
                    <a:pt x="157" y="2"/>
                    <a:pt x="157" y="2"/>
                  </a:cubicBezTo>
                  <a:cubicBezTo>
                    <a:pt x="137" y="23"/>
                    <a:pt x="37" y="133"/>
                    <a:pt x="12" y="151"/>
                  </a:cubicBezTo>
                  <a:cubicBezTo>
                    <a:pt x="11" y="152"/>
                    <a:pt x="11" y="152"/>
                    <a:pt x="11" y="152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3" y="289"/>
                    <a:pt x="3" y="289"/>
                    <a:pt x="3" y="289"/>
                  </a:cubicBezTo>
                  <a:cubicBezTo>
                    <a:pt x="4" y="289"/>
                    <a:pt x="4" y="289"/>
                    <a:pt x="5" y="289"/>
                  </a:cubicBezTo>
                  <a:cubicBezTo>
                    <a:pt x="5" y="289"/>
                    <a:pt x="6" y="289"/>
                    <a:pt x="6" y="292"/>
                  </a:cubicBezTo>
                  <a:cubicBezTo>
                    <a:pt x="6" y="292"/>
                    <a:pt x="6" y="293"/>
                    <a:pt x="6" y="293"/>
                  </a:cubicBezTo>
                  <a:cubicBezTo>
                    <a:pt x="6" y="295"/>
                    <a:pt x="6" y="296"/>
                    <a:pt x="6" y="297"/>
                  </a:cubicBezTo>
                  <a:cubicBezTo>
                    <a:pt x="7" y="298"/>
                    <a:pt x="7" y="300"/>
                    <a:pt x="7" y="301"/>
                  </a:cubicBezTo>
                  <a:cubicBezTo>
                    <a:pt x="7" y="307"/>
                    <a:pt x="7" y="315"/>
                    <a:pt x="15" y="319"/>
                  </a:cubicBezTo>
                  <a:cubicBezTo>
                    <a:pt x="22" y="322"/>
                    <a:pt x="30" y="324"/>
                    <a:pt x="38" y="324"/>
                  </a:cubicBezTo>
                  <a:cubicBezTo>
                    <a:pt x="38" y="324"/>
                    <a:pt x="39" y="324"/>
                    <a:pt x="40" y="324"/>
                  </a:cubicBezTo>
                  <a:cubicBezTo>
                    <a:pt x="42" y="324"/>
                    <a:pt x="45" y="323"/>
                    <a:pt x="47" y="322"/>
                  </a:cubicBezTo>
                  <a:cubicBezTo>
                    <a:pt x="49" y="321"/>
                    <a:pt x="50" y="320"/>
                    <a:pt x="52" y="320"/>
                  </a:cubicBezTo>
                  <a:cubicBezTo>
                    <a:pt x="53" y="320"/>
                    <a:pt x="54" y="320"/>
                    <a:pt x="54" y="321"/>
                  </a:cubicBezTo>
                  <a:cubicBezTo>
                    <a:pt x="57" y="322"/>
                    <a:pt x="62" y="327"/>
                    <a:pt x="64" y="331"/>
                  </a:cubicBezTo>
                  <a:cubicBezTo>
                    <a:pt x="64" y="331"/>
                    <a:pt x="64" y="331"/>
                    <a:pt x="64" y="331"/>
                  </a:cubicBezTo>
                  <a:cubicBezTo>
                    <a:pt x="64" y="333"/>
                    <a:pt x="65" y="335"/>
                    <a:pt x="69" y="337"/>
                  </a:cubicBezTo>
                  <a:cubicBezTo>
                    <a:pt x="69" y="337"/>
                    <a:pt x="70" y="337"/>
                    <a:pt x="70" y="337"/>
                  </a:cubicBezTo>
                  <a:cubicBezTo>
                    <a:pt x="72" y="337"/>
                    <a:pt x="73" y="337"/>
                    <a:pt x="74" y="336"/>
                  </a:cubicBezTo>
                  <a:cubicBezTo>
                    <a:pt x="75" y="336"/>
                    <a:pt x="76" y="335"/>
                    <a:pt x="77" y="335"/>
                  </a:cubicBezTo>
                  <a:cubicBezTo>
                    <a:pt x="78" y="336"/>
                    <a:pt x="80" y="337"/>
                    <a:pt x="82" y="340"/>
                  </a:cubicBezTo>
                  <a:cubicBezTo>
                    <a:pt x="83" y="342"/>
                    <a:pt x="85" y="344"/>
                    <a:pt x="87" y="346"/>
                  </a:cubicBezTo>
                  <a:cubicBezTo>
                    <a:pt x="89" y="347"/>
                    <a:pt x="91" y="348"/>
                    <a:pt x="93" y="348"/>
                  </a:cubicBezTo>
                  <a:cubicBezTo>
                    <a:pt x="98" y="348"/>
                    <a:pt x="101" y="345"/>
                    <a:pt x="104" y="343"/>
                  </a:cubicBezTo>
                  <a:cubicBezTo>
                    <a:pt x="107" y="342"/>
                    <a:pt x="108" y="341"/>
                    <a:pt x="110" y="341"/>
                  </a:cubicBezTo>
                  <a:cubicBezTo>
                    <a:pt x="111" y="341"/>
                    <a:pt x="113" y="342"/>
                    <a:pt x="115" y="342"/>
                  </a:cubicBezTo>
                  <a:cubicBezTo>
                    <a:pt x="116" y="343"/>
                    <a:pt x="118" y="344"/>
                    <a:pt x="121" y="345"/>
                  </a:cubicBezTo>
                  <a:cubicBezTo>
                    <a:pt x="127" y="348"/>
                    <a:pt x="136" y="352"/>
                    <a:pt x="142" y="352"/>
                  </a:cubicBezTo>
                  <a:cubicBezTo>
                    <a:pt x="148" y="352"/>
                    <a:pt x="150" y="349"/>
                    <a:pt x="152" y="347"/>
                  </a:cubicBezTo>
                  <a:cubicBezTo>
                    <a:pt x="153" y="345"/>
                    <a:pt x="154" y="342"/>
                    <a:pt x="154" y="339"/>
                  </a:cubicBezTo>
                  <a:cubicBezTo>
                    <a:pt x="155" y="336"/>
                    <a:pt x="155" y="334"/>
                    <a:pt x="157" y="333"/>
                  </a:cubicBezTo>
                  <a:cubicBezTo>
                    <a:pt x="158" y="333"/>
                    <a:pt x="159" y="332"/>
                    <a:pt x="160" y="332"/>
                  </a:cubicBezTo>
                  <a:cubicBezTo>
                    <a:pt x="161" y="331"/>
                    <a:pt x="163" y="330"/>
                    <a:pt x="165" y="329"/>
                  </a:cubicBezTo>
                  <a:cubicBezTo>
                    <a:pt x="166" y="328"/>
                    <a:pt x="166" y="328"/>
                    <a:pt x="166" y="328"/>
                  </a:cubicBezTo>
                  <a:cubicBezTo>
                    <a:pt x="168" y="326"/>
                    <a:pt x="170" y="324"/>
                    <a:pt x="172" y="322"/>
                  </a:cubicBezTo>
                  <a:cubicBezTo>
                    <a:pt x="173" y="321"/>
                    <a:pt x="173" y="319"/>
                    <a:pt x="174" y="318"/>
                  </a:cubicBezTo>
                  <a:cubicBezTo>
                    <a:pt x="177" y="313"/>
                    <a:pt x="179" y="310"/>
                    <a:pt x="182" y="310"/>
                  </a:cubicBezTo>
                  <a:cubicBezTo>
                    <a:pt x="183" y="310"/>
                    <a:pt x="184" y="311"/>
                    <a:pt x="186" y="311"/>
                  </a:cubicBezTo>
                  <a:cubicBezTo>
                    <a:pt x="187" y="312"/>
                    <a:pt x="188" y="313"/>
                    <a:pt x="189" y="313"/>
                  </a:cubicBezTo>
                  <a:cubicBezTo>
                    <a:pt x="193" y="314"/>
                    <a:pt x="197" y="315"/>
                    <a:pt x="201" y="316"/>
                  </a:cubicBezTo>
                  <a:cubicBezTo>
                    <a:pt x="202" y="316"/>
                    <a:pt x="202" y="316"/>
                    <a:pt x="202" y="316"/>
                  </a:cubicBezTo>
                  <a:cubicBezTo>
                    <a:pt x="204" y="316"/>
                    <a:pt x="206" y="316"/>
                    <a:pt x="208" y="316"/>
                  </a:cubicBezTo>
                  <a:cubicBezTo>
                    <a:pt x="209" y="316"/>
                    <a:pt x="210" y="316"/>
                    <a:pt x="212" y="316"/>
                  </a:cubicBezTo>
                  <a:cubicBezTo>
                    <a:pt x="213" y="316"/>
                    <a:pt x="214" y="316"/>
                    <a:pt x="215" y="316"/>
                  </a:cubicBezTo>
                  <a:cubicBezTo>
                    <a:pt x="216" y="316"/>
                    <a:pt x="218" y="316"/>
                    <a:pt x="219" y="316"/>
                  </a:cubicBezTo>
                  <a:cubicBezTo>
                    <a:pt x="223" y="317"/>
                    <a:pt x="224" y="319"/>
                    <a:pt x="227" y="325"/>
                  </a:cubicBezTo>
                  <a:cubicBezTo>
                    <a:pt x="227" y="325"/>
                    <a:pt x="227" y="325"/>
                    <a:pt x="227" y="325"/>
                  </a:cubicBezTo>
                  <a:cubicBezTo>
                    <a:pt x="227" y="326"/>
                    <a:pt x="227" y="327"/>
                    <a:pt x="227" y="328"/>
                  </a:cubicBezTo>
                  <a:cubicBezTo>
                    <a:pt x="228" y="329"/>
                    <a:pt x="228" y="330"/>
                    <a:pt x="228" y="332"/>
                  </a:cubicBezTo>
                  <a:cubicBezTo>
                    <a:pt x="229" y="333"/>
                    <a:pt x="230" y="334"/>
                    <a:pt x="231" y="336"/>
                  </a:cubicBezTo>
                  <a:cubicBezTo>
                    <a:pt x="231" y="336"/>
                    <a:pt x="232" y="337"/>
                    <a:pt x="232" y="337"/>
                  </a:cubicBezTo>
                  <a:cubicBezTo>
                    <a:pt x="235" y="341"/>
                    <a:pt x="238" y="346"/>
                    <a:pt x="243" y="348"/>
                  </a:cubicBezTo>
                  <a:cubicBezTo>
                    <a:pt x="245" y="349"/>
                    <a:pt x="247" y="349"/>
                    <a:pt x="250" y="349"/>
                  </a:cubicBezTo>
                  <a:cubicBezTo>
                    <a:pt x="252" y="349"/>
                    <a:pt x="254" y="349"/>
                    <a:pt x="257" y="348"/>
                  </a:cubicBezTo>
                  <a:cubicBezTo>
                    <a:pt x="258" y="348"/>
                    <a:pt x="258" y="348"/>
                    <a:pt x="259" y="347"/>
                  </a:cubicBezTo>
                  <a:cubicBezTo>
                    <a:pt x="261" y="346"/>
                    <a:pt x="264" y="345"/>
                    <a:pt x="265" y="345"/>
                  </a:cubicBezTo>
                  <a:cubicBezTo>
                    <a:pt x="265" y="345"/>
                    <a:pt x="266" y="345"/>
                    <a:pt x="266" y="346"/>
                  </a:cubicBezTo>
                  <a:cubicBezTo>
                    <a:pt x="266" y="346"/>
                    <a:pt x="266" y="346"/>
                    <a:pt x="266" y="346"/>
                  </a:cubicBezTo>
                  <a:cubicBezTo>
                    <a:pt x="265" y="347"/>
                    <a:pt x="265" y="347"/>
                    <a:pt x="265" y="348"/>
                  </a:cubicBezTo>
                  <a:cubicBezTo>
                    <a:pt x="263" y="353"/>
                    <a:pt x="264" y="358"/>
                    <a:pt x="266" y="363"/>
                  </a:cubicBezTo>
                  <a:cubicBezTo>
                    <a:pt x="267" y="366"/>
                    <a:pt x="270" y="367"/>
                    <a:pt x="272" y="368"/>
                  </a:cubicBezTo>
                  <a:cubicBezTo>
                    <a:pt x="274" y="369"/>
                    <a:pt x="275" y="369"/>
                    <a:pt x="275" y="370"/>
                  </a:cubicBezTo>
                  <a:cubicBezTo>
                    <a:pt x="275" y="371"/>
                    <a:pt x="275" y="371"/>
                    <a:pt x="274" y="373"/>
                  </a:cubicBezTo>
                  <a:cubicBezTo>
                    <a:pt x="272" y="375"/>
                    <a:pt x="270" y="378"/>
                    <a:pt x="272" y="382"/>
                  </a:cubicBezTo>
                  <a:cubicBezTo>
                    <a:pt x="273" y="386"/>
                    <a:pt x="277" y="386"/>
                    <a:pt x="279" y="387"/>
                  </a:cubicBezTo>
                  <a:cubicBezTo>
                    <a:pt x="280" y="387"/>
                    <a:pt x="282" y="387"/>
                    <a:pt x="282" y="387"/>
                  </a:cubicBezTo>
                  <a:cubicBezTo>
                    <a:pt x="282" y="387"/>
                    <a:pt x="282" y="388"/>
                    <a:pt x="282" y="389"/>
                  </a:cubicBezTo>
                  <a:cubicBezTo>
                    <a:pt x="282" y="390"/>
                    <a:pt x="281" y="391"/>
                    <a:pt x="281" y="392"/>
                  </a:cubicBezTo>
                  <a:cubicBezTo>
                    <a:pt x="282" y="398"/>
                    <a:pt x="285" y="403"/>
                    <a:pt x="292" y="406"/>
                  </a:cubicBezTo>
                  <a:cubicBezTo>
                    <a:pt x="302" y="410"/>
                    <a:pt x="312" y="411"/>
                    <a:pt x="322" y="413"/>
                  </a:cubicBezTo>
                  <a:cubicBezTo>
                    <a:pt x="325" y="413"/>
                    <a:pt x="325" y="413"/>
                    <a:pt x="325" y="413"/>
                  </a:cubicBezTo>
                  <a:cubicBezTo>
                    <a:pt x="325" y="413"/>
                    <a:pt x="326" y="413"/>
                    <a:pt x="327" y="413"/>
                  </a:cubicBezTo>
                  <a:cubicBezTo>
                    <a:pt x="331" y="413"/>
                    <a:pt x="335" y="412"/>
                    <a:pt x="339" y="411"/>
                  </a:cubicBezTo>
                  <a:cubicBezTo>
                    <a:pt x="342" y="409"/>
                    <a:pt x="345" y="408"/>
                    <a:pt x="348" y="408"/>
                  </a:cubicBezTo>
                  <a:cubicBezTo>
                    <a:pt x="349" y="408"/>
                    <a:pt x="349" y="408"/>
                    <a:pt x="350" y="408"/>
                  </a:cubicBezTo>
                  <a:cubicBezTo>
                    <a:pt x="355" y="409"/>
                    <a:pt x="361" y="411"/>
                    <a:pt x="366" y="413"/>
                  </a:cubicBezTo>
                  <a:cubicBezTo>
                    <a:pt x="372" y="416"/>
                    <a:pt x="378" y="418"/>
                    <a:pt x="385" y="418"/>
                  </a:cubicBezTo>
                  <a:cubicBezTo>
                    <a:pt x="385" y="418"/>
                    <a:pt x="386" y="418"/>
                    <a:pt x="387" y="418"/>
                  </a:cubicBezTo>
                  <a:cubicBezTo>
                    <a:pt x="388" y="418"/>
                    <a:pt x="389" y="417"/>
                    <a:pt x="390" y="417"/>
                  </a:cubicBezTo>
                  <a:cubicBezTo>
                    <a:pt x="391" y="417"/>
                    <a:pt x="391" y="417"/>
                    <a:pt x="391" y="417"/>
                  </a:cubicBezTo>
                  <a:cubicBezTo>
                    <a:pt x="391" y="417"/>
                    <a:pt x="391" y="417"/>
                    <a:pt x="392" y="417"/>
                  </a:cubicBezTo>
                  <a:cubicBezTo>
                    <a:pt x="392" y="418"/>
                    <a:pt x="393" y="419"/>
                    <a:pt x="393" y="421"/>
                  </a:cubicBezTo>
                  <a:cubicBezTo>
                    <a:pt x="393" y="422"/>
                    <a:pt x="393" y="425"/>
                    <a:pt x="394" y="426"/>
                  </a:cubicBezTo>
                  <a:cubicBezTo>
                    <a:pt x="396" y="428"/>
                    <a:pt x="399" y="433"/>
                    <a:pt x="403" y="435"/>
                  </a:cubicBezTo>
                  <a:cubicBezTo>
                    <a:pt x="405" y="436"/>
                    <a:pt x="406" y="437"/>
                    <a:pt x="408" y="437"/>
                  </a:cubicBezTo>
                  <a:cubicBezTo>
                    <a:pt x="410" y="437"/>
                    <a:pt x="411" y="438"/>
                    <a:pt x="412" y="439"/>
                  </a:cubicBezTo>
                  <a:cubicBezTo>
                    <a:pt x="414" y="441"/>
                    <a:pt x="416" y="445"/>
                    <a:pt x="415" y="448"/>
                  </a:cubicBezTo>
                  <a:cubicBezTo>
                    <a:pt x="415" y="448"/>
                    <a:pt x="415" y="448"/>
                    <a:pt x="415" y="448"/>
                  </a:cubicBezTo>
                  <a:cubicBezTo>
                    <a:pt x="414" y="448"/>
                    <a:pt x="411" y="449"/>
                    <a:pt x="410" y="452"/>
                  </a:cubicBezTo>
                  <a:cubicBezTo>
                    <a:pt x="409" y="455"/>
                    <a:pt x="411" y="457"/>
                    <a:pt x="413" y="458"/>
                  </a:cubicBezTo>
                  <a:cubicBezTo>
                    <a:pt x="413" y="458"/>
                    <a:pt x="413" y="459"/>
                    <a:pt x="413" y="459"/>
                  </a:cubicBezTo>
                  <a:cubicBezTo>
                    <a:pt x="413" y="459"/>
                    <a:pt x="414" y="460"/>
                    <a:pt x="414" y="460"/>
                  </a:cubicBezTo>
                  <a:cubicBezTo>
                    <a:pt x="414" y="460"/>
                    <a:pt x="414" y="461"/>
                    <a:pt x="414" y="461"/>
                  </a:cubicBezTo>
                  <a:cubicBezTo>
                    <a:pt x="414" y="461"/>
                    <a:pt x="414" y="461"/>
                    <a:pt x="414" y="462"/>
                  </a:cubicBezTo>
                  <a:cubicBezTo>
                    <a:pt x="414" y="464"/>
                    <a:pt x="414" y="464"/>
                    <a:pt x="413" y="464"/>
                  </a:cubicBezTo>
                  <a:cubicBezTo>
                    <a:pt x="412" y="464"/>
                    <a:pt x="409" y="462"/>
                    <a:pt x="407" y="461"/>
                  </a:cubicBezTo>
                  <a:cubicBezTo>
                    <a:pt x="404" y="460"/>
                    <a:pt x="401" y="458"/>
                    <a:pt x="398" y="458"/>
                  </a:cubicBezTo>
                  <a:cubicBezTo>
                    <a:pt x="396" y="458"/>
                    <a:pt x="396" y="458"/>
                    <a:pt x="396" y="458"/>
                  </a:cubicBezTo>
                  <a:cubicBezTo>
                    <a:pt x="394" y="458"/>
                    <a:pt x="393" y="458"/>
                    <a:pt x="393" y="457"/>
                  </a:cubicBezTo>
                  <a:cubicBezTo>
                    <a:pt x="392" y="456"/>
                    <a:pt x="391" y="455"/>
                    <a:pt x="391" y="454"/>
                  </a:cubicBezTo>
                  <a:cubicBezTo>
                    <a:pt x="390" y="452"/>
                    <a:pt x="388" y="450"/>
                    <a:pt x="386" y="448"/>
                  </a:cubicBezTo>
                  <a:cubicBezTo>
                    <a:pt x="385" y="448"/>
                    <a:pt x="385" y="447"/>
                    <a:pt x="384" y="447"/>
                  </a:cubicBezTo>
                  <a:cubicBezTo>
                    <a:pt x="383" y="446"/>
                    <a:pt x="383" y="446"/>
                    <a:pt x="383" y="445"/>
                  </a:cubicBezTo>
                  <a:cubicBezTo>
                    <a:pt x="382" y="445"/>
                    <a:pt x="382" y="445"/>
                    <a:pt x="382" y="444"/>
                  </a:cubicBezTo>
                  <a:cubicBezTo>
                    <a:pt x="382" y="443"/>
                    <a:pt x="382" y="442"/>
                    <a:pt x="381" y="440"/>
                  </a:cubicBezTo>
                  <a:cubicBezTo>
                    <a:pt x="380" y="438"/>
                    <a:pt x="377" y="437"/>
                    <a:pt x="374" y="437"/>
                  </a:cubicBezTo>
                  <a:cubicBezTo>
                    <a:pt x="371" y="437"/>
                    <a:pt x="367" y="438"/>
                    <a:pt x="365" y="441"/>
                  </a:cubicBezTo>
                  <a:cubicBezTo>
                    <a:pt x="364" y="443"/>
                    <a:pt x="364" y="445"/>
                    <a:pt x="364" y="447"/>
                  </a:cubicBezTo>
                  <a:cubicBezTo>
                    <a:pt x="365" y="450"/>
                    <a:pt x="368" y="451"/>
                    <a:pt x="370" y="452"/>
                  </a:cubicBezTo>
                  <a:cubicBezTo>
                    <a:pt x="371" y="453"/>
                    <a:pt x="372" y="454"/>
                    <a:pt x="372" y="454"/>
                  </a:cubicBezTo>
                  <a:cubicBezTo>
                    <a:pt x="375" y="457"/>
                    <a:pt x="380" y="464"/>
                    <a:pt x="376" y="468"/>
                  </a:cubicBezTo>
                  <a:cubicBezTo>
                    <a:pt x="376" y="469"/>
                    <a:pt x="375" y="470"/>
                    <a:pt x="374" y="471"/>
                  </a:cubicBezTo>
                  <a:cubicBezTo>
                    <a:pt x="371" y="473"/>
                    <a:pt x="368" y="475"/>
                    <a:pt x="368" y="479"/>
                  </a:cubicBezTo>
                  <a:cubicBezTo>
                    <a:pt x="367" y="481"/>
                    <a:pt x="368" y="483"/>
                    <a:pt x="368" y="485"/>
                  </a:cubicBezTo>
                  <a:cubicBezTo>
                    <a:pt x="368" y="485"/>
                    <a:pt x="369" y="486"/>
                    <a:pt x="369" y="486"/>
                  </a:cubicBezTo>
                  <a:cubicBezTo>
                    <a:pt x="369" y="488"/>
                    <a:pt x="369" y="490"/>
                    <a:pt x="370" y="491"/>
                  </a:cubicBezTo>
                  <a:cubicBezTo>
                    <a:pt x="370" y="492"/>
                    <a:pt x="370" y="494"/>
                    <a:pt x="370" y="495"/>
                  </a:cubicBezTo>
                  <a:cubicBezTo>
                    <a:pt x="371" y="498"/>
                    <a:pt x="371" y="502"/>
                    <a:pt x="371" y="506"/>
                  </a:cubicBezTo>
                  <a:cubicBezTo>
                    <a:pt x="371" y="508"/>
                    <a:pt x="371" y="508"/>
                    <a:pt x="371" y="508"/>
                  </a:cubicBezTo>
                  <a:cubicBezTo>
                    <a:pt x="372" y="513"/>
                    <a:pt x="370" y="519"/>
                    <a:pt x="367" y="524"/>
                  </a:cubicBezTo>
                  <a:cubicBezTo>
                    <a:pt x="366" y="525"/>
                    <a:pt x="365" y="528"/>
                    <a:pt x="364" y="529"/>
                  </a:cubicBezTo>
                  <a:cubicBezTo>
                    <a:pt x="362" y="529"/>
                    <a:pt x="361" y="530"/>
                    <a:pt x="360" y="530"/>
                  </a:cubicBezTo>
                  <a:cubicBezTo>
                    <a:pt x="357" y="531"/>
                    <a:pt x="354" y="532"/>
                    <a:pt x="351" y="536"/>
                  </a:cubicBezTo>
                  <a:cubicBezTo>
                    <a:pt x="349" y="540"/>
                    <a:pt x="345" y="548"/>
                    <a:pt x="349" y="553"/>
                  </a:cubicBezTo>
                  <a:cubicBezTo>
                    <a:pt x="351" y="554"/>
                    <a:pt x="352" y="555"/>
                    <a:pt x="354" y="555"/>
                  </a:cubicBezTo>
                  <a:cubicBezTo>
                    <a:pt x="356" y="555"/>
                    <a:pt x="358" y="554"/>
                    <a:pt x="360" y="553"/>
                  </a:cubicBezTo>
                  <a:cubicBezTo>
                    <a:pt x="361" y="552"/>
                    <a:pt x="363" y="551"/>
                    <a:pt x="363" y="551"/>
                  </a:cubicBezTo>
                  <a:cubicBezTo>
                    <a:pt x="363" y="551"/>
                    <a:pt x="363" y="551"/>
                    <a:pt x="363" y="551"/>
                  </a:cubicBezTo>
                  <a:cubicBezTo>
                    <a:pt x="363" y="554"/>
                    <a:pt x="356" y="560"/>
                    <a:pt x="354" y="561"/>
                  </a:cubicBezTo>
                  <a:cubicBezTo>
                    <a:pt x="353" y="561"/>
                    <a:pt x="352" y="561"/>
                    <a:pt x="351" y="561"/>
                  </a:cubicBezTo>
                  <a:cubicBezTo>
                    <a:pt x="349" y="562"/>
                    <a:pt x="346" y="562"/>
                    <a:pt x="344" y="564"/>
                  </a:cubicBezTo>
                  <a:cubicBezTo>
                    <a:pt x="340" y="567"/>
                    <a:pt x="338" y="573"/>
                    <a:pt x="340" y="577"/>
                  </a:cubicBezTo>
                  <a:cubicBezTo>
                    <a:pt x="341" y="580"/>
                    <a:pt x="343" y="581"/>
                    <a:pt x="347" y="581"/>
                  </a:cubicBezTo>
                  <a:cubicBezTo>
                    <a:pt x="348" y="581"/>
                    <a:pt x="349" y="581"/>
                    <a:pt x="350" y="581"/>
                  </a:cubicBezTo>
                  <a:cubicBezTo>
                    <a:pt x="357" y="579"/>
                    <a:pt x="366" y="574"/>
                    <a:pt x="373" y="568"/>
                  </a:cubicBezTo>
                  <a:cubicBezTo>
                    <a:pt x="374" y="566"/>
                    <a:pt x="376" y="564"/>
                    <a:pt x="378" y="563"/>
                  </a:cubicBezTo>
                  <a:cubicBezTo>
                    <a:pt x="381" y="560"/>
                    <a:pt x="383" y="557"/>
                    <a:pt x="386" y="555"/>
                  </a:cubicBezTo>
                  <a:cubicBezTo>
                    <a:pt x="387" y="553"/>
                    <a:pt x="389" y="552"/>
                    <a:pt x="390" y="550"/>
                  </a:cubicBezTo>
                  <a:cubicBezTo>
                    <a:pt x="393" y="547"/>
                    <a:pt x="395" y="545"/>
                    <a:pt x="399" y="544"/>
                  </a:cubicBezTo>
                  <a:cubicBezTo>
                    <a:pt x="399" y="543"/>
                    <a:pt x="400" y="543"/>
                    <a:pt x="401" y="543"/>
                  </a:cubicBezTo>
                  <a:cubicBezTo>
                    <a:pt x="402" y="543"/>
                    <a:pt x="403" y="544"/>
                    <a:pt x="405" y="545"/>
                  </a:cubicBezTo>
                  <a:cubicBezTo>
                    <a:pt x="406" y="546"/>
                    <a:pt x="407" y="547"/>
                    <a:pt x="409" y="547"/>
                  </a:cubicBezTo>
                  <a:cubicBezTo>
                    <a:pt x="410" y="548"/>
                    <a:pt x="411" y="548"/>
                    <a:pt x="412" y="548"/>
                  </a:cubicBezTo>
                  <a:cubicBezTo>
                    <a:pt x="416" y="548"/>
                    <a:pt x="419" y="545"/>
                    <a:pt x="421" y="543"/>
                  </a:cubicBezTo>
                  <a:cubicBezTo>
                    <a:pt x="422" y="542"/>
                    <a:pt x="423" y="541"/>
                    <a:pt x="423" y="541"/>
                  </a:cubicBezTo>
                  <a:cubicBezTo>
                    <a:pt x="425" y="539"/>
                    <a:pt x="428" y="538"/>
                    <a:pt x="431" y="538"/>
                  </a:cubicBezTo>
                  <a:cubicBezTo>
                    <a:pt x="433" y="537"/>
                    <a:pt x="436" y="536"/>
                    <a:pt x="439" y="535"/>
                  </a:cubicBezTo>
                  <a:cubicBezTo>
                    <a:pt x="440" y="534"/>
                    <a:pt x="442" y="533"/>
                    <a:pt x="444" y="533"/>
                  </a:cubicBezTo>
                  <a:cubicBezTo>
                    <a:pt x="448" y="531"/>
                    <a:pt x="453" y="530"/>
                    <a:pt x="456" y="526"/>
                  </a:cubicBezTo>
                  <a:cubicBezTo>
                    <a:pt x="457" y="524"/>
                    <a:pt x="458" y="523"/>
                    <a:pt x="458" y="522"/>
                  </a:cubicBezTo>
                  <a:cubicBezTo>
                    <a:pt x="458" y="522"/>
                    <a:pt x="458" y="521"/>
                    <a:pt x="458" y="521"/>
                  </a:cubicBezTo>
                  <a:cubicBezTo>
                    <a:pt x="458" y="518"/>
                    <a:pt x="459" y="515"/>
                    <a:pt x="457" y="512"/>
                  </a:cubicBezTo>
                  <a:cubicBezTo>
                    <a:pt x="456" y="511"/>
                    <a:pt x="454" y="510"/>
                    <a:pt x="452" y="510"/>
                  </a:cubicBezTo>
                  <a:cubicBezTo>
                    <a:pt x="450" y="510"/>
                    <a:pt x="448" y="510"/>
                    <a:pt x="446" y="511"/>
                  </a:cubicBezTo>
                  <a:cubicBezTo>
                    <a:pt x="444" y="511"/>
                    <a:pt x="442" y="511"/>
                    <a:pt x="440" y="511"/>
                  </a:cubicBezTo>
                  <a:cubicBezTo>
                    <a:pt x="438" y="511"/>
                    <a:pt x="437" y="511"/>
                    <a:pt x="437" y="510"/>
                  </a:cubicBezTo>
                  <a:cubicBezTo>
                    <a:pt x="435" y="508"/>
                    <a:pt x="437" y="506"/>
                    <a:pt x="441" y="502"/>
                  </a:cubicBezTo>
                  <a:cubicBezTo>
                    <a:pt x="442" y="501"/>
                    <a:pt x="442" y="500"/>
                    <a:pt x="443" y="500"/>
                  </a:cubicBezTo>
                  <a:cubicBezTo>
                    <a:pt x="450" y="492"/>
                    <a:pt x="455" y="488"/>
                    <a:pt x="464" y="485"/>
                  </a:cubicBezTo>
                  <a:cubicBezTo>
                    <a:pt x="466" y="484"/>
                    <a:pt x="469" y="482"/>
                    <a:pt x="472" y="481"/>
                  </a:cubicBezTo>
                  <a:cubicBezTo>
                    <a:pt x="476" y="478"/>
                    <a:pt x="481" y="475"/>
                    <a:pt x="485" y="475"/>
                  </a:cubicBezTo>
                  <a:cubicBezTo>
                    <a:pt x="487" y="475"/>
                    <a:pt x="490" y="476"/>
                    <a:pt x="492" y="477"/>
                  </a:cubicBezTo>
                  <a:cubicBezTo>
                    <a:pt x="495" y="479"/>
                    <a:pt x="499" y="480"/>
                    <a:pt x="502" y="480"/>
                  </a:cubicBezTo>
                  <a:cubicBezTo>
                    <a:pt x="505" y="480"/>
                    <a:pt x="507" y="479"/>
                    <a:pt x="509" y="477"/>
                  </a:cubicBezTo>
                  <a:cubicBezTo>
                    <a:pt x="513" y="475"/>
                    <a:pt x="513" y="472"/>
                    <a:pt x="513" y="469"/>
                  </a:cubicBezTo>
                  <a:cubicBezTo>
                    <a:pt x="514" y="468"/>
                    <a:pt x="514" y="466"/>
                    <a:pt x="515" y="465"/>
                  </a:cubicBezTo>
                  <a:cubicBezTo>
                    <a:pt x="516" y="463"/>
                    <a:pt x="519" y="461"/>
                    <a:pt x="521" y="460"/>
                  </a:cubicBezTo>
                  <a:cubicBezTo>
                    <a:pt x="524" y="458"/>
                    <a:pt x="527" y="456"/>
                    <a:pt x="529" y="454"/>
                  </a:cubicBezTo>
                  <a:cubicBezTo>
                    <a:pt x="531" y="451"/>
                    <a:pt x="534" y="448"/>
                    <a:pt x="536" y="445"/>
                  </a:cubicBezTo>
                  <a:cubicBezTo>
                    <a:pt x="537" y="443"/>
                    <a:pt x="539" y="441"/>
                    <a:pt x="540" y="439"/>
                  </a:cubicBezTo>
                  <a:cubicBezTo>
                    <a:pt x="548" y="429"/>
                    <a:pt x="556" y="420"/>
                    <a:pt x="567" y="417"/>
                  </a:cubicBezTo>
                  <a:cubicBezTo>
                    <a:pt x="570" y="416"/>
                    <a:pt x="570" y="416"/>
                    <a:pt x="570" y="416"/>
                  </a:cubicBezTo>
                  <a:lnTo>
                    <a:pt x="569" y="413"/>
                  </a:lnTo>
                  <a:close/>
                </a:path>
              </a:pathLst>
            </a:custGeom>
            <a:grpFill/>
            <a:ln w="12700" cap="rnd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195038" tIns="97520" rIns="195038" bIns="97520" numCol="1" anchor="t" anchorCtr="0" compatLnSpc="1">
              <a:prstTxWarp prst="textNoShape">
                <a:avLst/>
              </a:prstTxWarp>
            </a:bodyPr>
            <a:lstStyle/>
            <a:p>
              <a:endParaRPr lang="en-US" sz="144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5258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CANADA</a:t>
            </a:r>
          </a:p>
        </p:txBody>
      </p:sp>
      <p:sp>
        <p:nvSpPr>
          <p:cNvPr id="91" name="Rectangle 9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3" name="TextBox 9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4" name="Rectangle 9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5" name="Rectangle 9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6" name="Rectangle 9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97" name="TextBox 9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7450148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91" grpId="0" animBg="1"/>
      <p:bldP spid="92" grpId="0"/>
      <p:bldP spid="93" grpId="0"/>
      <p:bldP spid="94" grpId="0" animBg="1"/>
      <p:bldP spid="95" grpId="0" animBg="1"/>
      <p:bldP spid="96" grpId="0" animBg="1"/>
      <p:bldP spid="97" grpId="0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9788236" y="0"/>
            <a:ext cx="9718964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766010" y="696921"/>
            <a:ext cx="15975180" cy="2531748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1409202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2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" name="Group 42"/>
          <p:cNvGrpSpPr/>
          <p:nvPr/>
        </p:nvGrpSpPr>
        <p:grpSpPr>
          <a:xfrm>
            <a:off x="3448507" y="1187646"/>
            <a:ext cx="5846099" cy="8885197"/>
            <a:chOff x="3338296" y="1876425"/>
            <a:chExt cx="5625733" cy="855027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4" name="Freeform 1"/>
            <p:cNvSpPr>
              <a:spLocks noChangeArrowheads="1"/>
            </p:cNvSpPr>
            <p:nvPr/>
          </p:nvSpPr>
          <p:spPr bwMode="auto">
            <a:xfrm>
              <a:off x="6651192" y="3397250"/>
              <a:ext cx="160328" cy="173038"/>
            </a:xfrm>
            <a:custGeom>
              <a:avLst/>
              <a:gdLst>
                <a:gd name="T0" fmla="*/ 404 w 444"/>
                <a:gd name="T1" fmla="*/ 420 h 482"/>
                <a:gd name="T2" fmla="*/ 404 w 444"/>
                <a:gd name="T3" fmla="*/ 420 h 482"/>
                <a:gd name="T4" fmla="*/ 404 w 444"/>
                <a:gd name="T5" fmla="*/ 413 h 482"/>
                <a:gd name="T6" fmla="*/ 389 w 444"/>
                <a:gd name="T7" fmla="*/ 260 h 482"/>
                <a:gd name="T8" fmla="*/ 427 w 444"/>
                <a:gd name="T9" fmla="*/ 46 h 482"/>
                <a:gd name="T10" fmla="*/ 427 w 444"/>
                <a:gd name="T11" fmla="*/ 46 h 482"/>
                <a:gd name="T12" fmla="*/ 366 w 444"/>
                <a:gd name="T13" fmla="*/ 39 h 482"/>
                <a:gd name="T14" fmla="*/ 298 w 444"/>
                <a:gd name="T15" fmla="*/ 84 h 482"/>
                <a:gd name="T16" fmla="*/ 237 w 444"/>
                <a:gd name="T17" fmla="*/ 23 h 482"/>
                <a:gd name="T18" fmla="*/ 152 w 444"/>
                <a:gd name="T19" fmla="*/ 16 h 482"/>
                <a:gd name="T20" fmla="*/ 114 w 444"/>
                <a:gd name="T21" fmla="*/ 107 h 482"/>
                <a:gd name="T22" fmla="*/ 183 w 444"/>
                <a:gd name="T23" fmla="*/ 229 h 482"/>
                <a:gd name="T24" fmla="*/ 152 w 444"/>
                <a:gd name="T25" fmla="*/ 306 h 482"/>
                <a:gd name="T26" fmla="*/ 38 w 444"/>
                <a:gd name="T27" fmla="*/ 298 h 482"/>
                <a:gd name="T28" fmla="*/ 23 w 444"/>
                <a:gd name="T29" fmla="*/ 420 h 482"/>
                <a:gd name="T30" fmla="*/ 137 w 444"/>
                <a:gd name="T31" fmla="*/ 413 h 482"/>
                <a:gd name="T32" fmla="*/ 122 w 444"/>
                <a:gd name="T33" fmla="*/ 466 h 482"/>
                <a:gd name="T34" fmla="*/ 168 w 444"/>
                <a:gd name="T35" fmla="*/ 466 h 482"/>
                <a:gd name="T36" fmla="*/ 229 w 444"/>
                <a:gd name="T37" fmla="*/ 420 h 482"/>
                <a:gd name="T38" fmla="*/ 366 w 444"/>
                <a:gd name="T39" fmla="*/ 359 h 482"/>
                <a:gd name="T40" fmla="*/ 404 w 444"/>
                <a:gd name="T41" fmla="*/ 420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44" h="482">
                  <a:moveTo>
                    <a:pt x="404" y="420"/>
                  </a:moveTo>
                  <a:lnTo>
                    <a:pt x="404" y="420"/>
                  </a:lnTo>
                  <a:lnTo>
                    <a:pt x="404" y="413"/>
                  </a:lnTo>
                  <a:cubicBezTo>
                    <a:pt x="443" y="306"/>
                    <a:pt x="389" y="336"/>
                    <a:pt x="389" y="260"/>
                  </a:cubicBezTo>
                  <a:cubicBezTo>
                    <a:pt x="389" y="191"/>
                    <a:pt x="404" y="115"/>
                    <a:pt x="427" y="46"/>
                  </a:cubicBezTo>
                  <a:lnTo>
                    <a:pt x="427" y="46"/>
                  </a:lnTo>
                  <a:cubicBezTo>
                    <a:pt x="404" y="39"/>
                    <a:pt x="389" y="31"/>
                    <a:pt x="366" y="39"/>
                  </a:cubicBezTo>
                  <a:cubicBezTo>
                    <a:pt x="343" y="39"/>
                    <a:pt x="328" y="84"/>
                    <a:pt x="298" y="84"/>
                  </a:cubicBezTo>
                  <a:cubicBezTo>
                    <a:pt x="267" y="77"/>
                    <a:pt x="259" y="39"/>
                    <a:pt x="237" y="23"/>
                  </a:cubicBezTo>
                  <a:cubicBezTo>
                    <a:pt x="206" y="16"/>
                    <a:pt x="175" y="0"/>
                    <a:pt x="152" y="16"/>
                  </a:cubicBezTo>
                  <a:cubicBezTo>
                    <a:pt x="130" y="31"/>
                    <a:pt x="107" y="69"/>
                    <a:pt x="114" y="107"/>
                  </a:cubicBezTo>
                  <a:cubicBezTo>
                    <a:pt x="122" y="153"/>
                    <a:pt x="175" y="184"/>
                    <a:pt x="183" y="229"/>
                  </a:cubicBezTo>
                  <a:cubicBezTo>
                    <a:pt x="183" y="260"/>
                    <a:pt x="175" y="291"/>
                    <a:pt x="152" y="306"/>
                  </a:cubicBezTo>
                  <a:cubicBezTo>
                    <a:pt x="114" y="321"/>
                    <a:pt x="68" y="275"/>
                    <a:pt x="38" y="298"/>
                  </a:cubicBezTo>
                  <a:cubicBezTo>
                    <a:pt x="7" y="329"/>
                    <a:pt x="0" y="390"/>
                    <a:pt x="23" y="420"/>
                  </a:cubicBezTo>
                  <a:cubicBezTo>
                    <a:pt x="45" y="451"/>
                    <a:pt x="99" y="390"/>
                    <a:pt x="137" y="413"/>
                  </a:cubicBezTo>
                  <a:cubicBezTo>
                    <a:pt x="152" y="420"/>
                    <a:pt x="107" y="451"/>
                    <a:pt x="122" y="466"/>
                  </a:cubicBezTo>
                  <a:cubicBezTo>
                    <a:pt x="130" y="481"/>
                    <a:pt x="152" y="474"/>
                    <a:pt x="168" y="466"/>
                  </a:cubicBezTo>
                  <a:cubicBezTo>
                    <a:pt x="191" y="458"/>
                    <a:pt x="206" y="436"/>
                    <a:pt x="229" y="420"/>
                  </a:cubicBezTo>
                  <a:cubicBezTo>
                    <a:pt x="275" y="397"/>
                    <a:pt x="313" y="352"/>
                    <a:pt x="366" y="359"/>
                  </a:cubicBezTo>
                  <a:cubicBezTo>
                    <a:pt x="397" y="359"/>
                    <a:pt x="389" y="397"/>
                    <a:pt x="404" y="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2"/>
            <p:cNvSpPr>
              <a:spLocks noChangeArrowheads="1"/>
            </p:cNvSpPr>
            <p:nvPr/>
          </p:nvSpPr>
          <p:spPr bwMode="auto">
            <a:xfrm>
              <a:off x="6257518" y="7145339"/>
              <a:ext cx="119055" cy="153987"/>
            </a:xfrm>
            <a:custGeom>
              <a:avLst/>
              <a:gdLst>
                <a:gd name="T0" fmla="*/ 306 w 330"/>
                <a:gd name="T1" fmla="*/ 428 h 429"/>
                <a:gd name="T2" fmla="*/ 306 w 330"/>
                <a:gd name="T3" fmla="*/ 428 h 429"/>
                <a:gd name="T4" fmla="*/ 314 w 330"/>
                <a:gd name="T5" fmla="*/ 367 h 429"/>
                <a:gd name="T6" fmla="*/ 314 w 330"/>
                <a:gd name="T7" fmla="*/ 367 h 429"/>
                <a:gd name="T8" fmla="*/ 260 w 330"/>
                <a:gd name="T9" fmla="*/ 275 h 429"/>
                <a:gd name="T10" fmla="*/ 321 w 330"/>
                <a:gd name="T11" fmla="*/ 245 h 429"/>
                <a:gd name="T12" fmla="*/ 230 w 330"/>
                <a:gd name="T13" fmla="*/ 176 h 429"/>
                <a:gd name="T14" fmla="*/ 260 w 330"/>
                <a:gd name="T15" fmla="*/ 138 h 429"/>
                <a:gd name="T16" fmla="*/ 230 w 330"/>
                <a:gd name="T17" fmla="*/ 54 h 429"/>
                <a:gd name="T18" fmla="*/ 169 w 330"/>
                <a:gd name="T19" fmla="*/ 16 h 429"/>
                <a:gd name="T20" fmla="*/ 169 w 330"/>
                <a:gd name="T21" fmla="*/ 16 h 429"/>
                <a:gd name="T22" fmla="*/ 100 w 330"/>
                <a:gd name="T23" fmla="*/ 16 h 429"/>
                <a:gd name="T24" fmla="*/ 92 w 330"/>
                <a:gd name="T25" fmla="*/ 107 h 429"/>
                <a:gd name="T26" fmla="*/ 0 w 330"/>
                <a:gd name="T27" fmla="*/ 130 h 429"/>
                <a:gd name="T28" fmla="*/ 0 w 330"/>
                <a:gd name="T29" fmla="*/ 130 h 429"/>
                <a:gd name="T30" fmla="*/ 69 w 330"/>
                <a:gd name="T31" fmla="*/ 291 h 429"/>
                <a:gd name="T32" fmla="*/ 306 w 330"/>
                <a:gd name="T33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30" h="429">
                  <a:moveTo>
                    <a:pt x="306" y="428"/>
                  </a:moveTo>
                  <a:lnTo>
                    <a:pt x="306" y="428"/>
                  </a:lnTo>
                  <a:cubicBezTo>
                    <a:pt x="314" y="367"/>
                    <a:pt x="314" y="367"/>
                    <a:pt x="314" y="367"/>
                  </a:cubicBezTo>
                  <a:lnTo>
                    <a:pt x="314" y="367"/>
                  </a:lnTo>
                  <a:cubicBezTo>
                    <a:pt x="298" y="336"/>
                    <a:pt x="260" y="313"/>
                    <a:pt x="260" y="275"/>
                  </a:cubicBezTo>
                  <a:cubicBezTo>
                    <a:pt x="268" y="252"/>
                    <a:pt x="329" y="268"/>
                    <a:pt x="321" y="245"/>
                  </a:cubicBezTo>
                  <a:cubicBezTo>
                    <a:pt x="314" y="207"/>
                    <a:pt x="252" y="207"/>
                    <a:pt x="230" y="176"/>
                  </a:cubicBezTo>
                  <a:cubicBezTo>
                    <a:pt x="222" y="161"/>
                    <a:pt x="260" y="153"/>
                    <a:pt x="260" y="138"/>
                  </a:cubicBezTo>
                  <a:cubicBezTo>
                    <a:pt x="260" y="107"/>
                    <a:pt x="245" y="77"/>
                    <a:pt x="230" y="54"/>
                  </a:cubicBezTo>
                  <a:cubicBezTo>
                    <a:pt x="214" y="38"/>
                    <a:pt x="191" y="31"/>
                    <a:pt x="169" y="16"/>
                  </a:cubicBezTo>
                  <a:lnTo>
                    <a:pt x="169" y="16"/>
                  </a:lnTo>
                  <a:cubicBezTo>
                    <a:pt x="146" y="16"/>
                    <a:pt x="115" y="0"/>
                    <a:pt x="100" y="16"/>
                  </a:cubicBezTo>
                  <a:cubicBezTo>
                    <a:pt x="77" y="38"/>
                    <a:pt x="107" y="84"/>
                    <a:pt x="92" y="107"/>
                  </a:cubicBezTo>
                  <a:cubicBezTo>
                    <a:pt x="77" y="130"/>
                    <a:pt x="23" y="123"/>
                    <a:pt x="0" y="130"/>
                  </a:cubicBezTo>
                  <a:lnTo>
                    <a:pt x="0" y="130"/>
                  </a:lnTo>
                  <a:cubicBezTo>
                    <a:pt x="16" y="184"/>
                    <a:pt x="39" y="245"/>
                    <a:pt x="69" y="291"/>
                  </a:cubicBezTo>
                  <a:cubicBezTo>
                    <a:pt x="130" y="375"/>
                    <a:pt x="214" y="428"/>
                    <a:pt x="306" y="4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3"/>
            <p:cNvSpPr>
              <a:spLocks noChangeArrowheads="1"/>
            </p:cNvSpPr>
            <p:nvPr/>
          </p:nvSpPr>
          <p:spPr bwMode="auto">
            <a:xfrm>
              <a:off x="6367048" y="7219950"/>
              <a:ext cx="131753" cy="90488"/>
            </a:xfrm>
            <a:custGeom>
              <a:avLst/>
              <a:gdLst>
                <a:gd name="T0" fmla="*/ 0 w 368"/>
                <a:gd name="T1" fmla="*/ 221 h 253"/>
                <a:gd name="T2" fmla="*/ 0 w 368"/>
                <a:gd name="T3" fmla="*/ 221 h 253"/>
                <a:gd name="T4" fmla="*/ 8 w 368"/>
                <a:gd name="T5" fmla="*/ 160 h 253"/>
                <a:gd name="T6" fmla="*/ 8 w 368"/>
                <a:gd name="T7" fmla="*/ 160 h 253"/>
                <a:gd name="T8" fmla="*/ 76 w 368"/>
                <a:gd name="T9" fmla="*/ 114 h 253"/>
                <a:gd name="T10" fmla="*/ 84 w 368"/>
                <a:gd name="T11" fmla="*/ 68 h 253"/>
                <a:gd name="T12" fmla="*/ 122 w 368"/>
                <a:gd name="T13" fmla="*/ 68 h 253"/>
                <a:gd name="T14" fmla="*/ 130 w 368"/>
                <a:gd name="T15" fmla="*/ 15 h 253"/>
                <a:gd name="T16" fmla="*/ 130 w 368"/>
                <a:gd name="T17" fmla="*/ 15 h 253"/>
                <a:gd name="T18" fmla="*/ 183 w 368"/>
                <a:gd name="T19" fmla="*/ 7 h 253"/>
                <a:gd name="T20" fmla="*/ 214 w 368"/>
                <a:gd name="T21" fmla="*/ 53 h 253"/>
                <a:gd name="T22" fmla="*/ 214 w 368"/>
                <a:gd name="T23" fmla="*/ 53 h 253"/>
                <a:gd name="T24" fmla="*/ 221 w 368"/>
                <a:gd name="T25" fmla="*/ 129 h 253"/>
                <a:gd name="T26" fmla="*/ 313 w 368"/>
                <a:gd name="T27" fmla="*/ 106 h 253"/>
                <a:gd name="T28" fmla="*/ 298 w 368"/>
                <a:gd name="T29" fmla="*/ 145 h 253"/>
                <a:gd name="T30" fmla="*/ 336 w 368"/>
                <a:gd name="T31" fmla="*/ 160 h 253"/>
                <a:gd name="T32" fmla="*/ 336 w 368"/>
                <a:gd name="T33" fmla="*/ 183 h 253"/>
                <a:gd name="T34" fmla="*/ 367 w 368"/>
                <a:gd name="T35" fmla="*/ 221 h 253"/>
                <a:gd name="T36" fmla="*/ 367 w 368"/>
                <a:gd name="T37" fmla="*/ 221 h 253"/>
                <a:gd name="T38" fmla="*/ 298 w 368"/>
                <a:gd name="T39" fmla="*/ 244 h 253"/>
                <a:gd name="T40" fmla="*/ 229 w 368"/>
                <a:gd name="T41" fmla="*/ 252 h 253"/>
                <a:gd name="T42" fmla="*/ 160 w 368"/>
                <a:gd name="T43" fmla="*/ 244 h 253"/>
                <a:gd name="T44" fmla="*/ 122 w 368"/>
                <a:gd name="T45" fmla="*/ 229 h 253"/>
                <a:gd name="T46" fmla="*/ 122 w 368"/>
                <a:gd name="T47" fmla="*/ 229 h 253"/>
                <a:gd name="T48" fmla="*/ 130 w 368"/>
                <a:gd name="T49" fmla="*/ 168 h 253"/>
                <a:gd name="T50" fmla="*/ 0 w 368"/>
                <a:gd name="T51" fmla="*/ 221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368" h="253">
                  <a:moveTo>
                    <a:pt x="0" y="221"/>
                  </a:moveTo>
                  <a:lnTo>
                    <a:pt x="0" y="221"/>
                  </a:lnTo>
                  <a:cubicBezTo>
                    <a:pt x="8" y="160"/>
                    <a:pt x="8" y="160"/>
                    <a:pt x="8" y="160"/>
                  </a:cubicBezTo>
                  <a:lnTo>
                    <a:pt x="8" y="160"/>
                  </a:lnTo>
                  <a:cubicBezTo>
                    <a:pt x="30" y="145"/>
                    <a:pt x="53" y="137"/>
                    <a:pt x="76" y="114"/>
                  </a:cubicBezTo>
                  <a:cubicBezTo>
                    <a:pt x="84" y="106"/>
                    <a:pt x="76" y="84"/>
                    <a:pt x="84" y="68"/>
                  </a:cubicBezTo>
                  <a:cubicBezTo>
                    <a:pt x="92" y="61"/>
                    <a:pt x="115" y="76"/>
                    <a:pt x="122" y="68"/>
                  </a:cubicBezTo>
                  <a:cubicBezTo>
                    <a:pt x="138" y="53"/>
                    <a:pt x="130" y="30"/>
                    <a:pt x="130" y="15"/>
                  </a:cubicBezTo>
                  <a:lnTo>
                    <a:pt x="130" y="15"/>
                  </a:lnTo>
                  <a:cubicBezTo>
                    <a:pt x="153" y="15"/>
                    <a:pt x="168" y="0"/>
                    <a:pt x="183" y="7"/>
                  </a:cubicBezTo>
                  <a:cubicBezTo>
                    <a:pt x="199" y="15"/>
                    <a:pt x="206" y="38"/>
                    <a:pt x="214" y="53"/>
                  </a:cubicBezTo>
                  <a:lnTo>
                    <a:pt x="214" y="53"/>
                  </a:lnTo>
                  <a:cubicBezTo>
                    <a:pt x="221" y="76"/>
                    <a:pt x="199" y="114"/>
                    <a:pt x="221" y="129"/>
                  </a:cubicBezTo>
                  <a:cubicBezTo>
                    <a:pt x="252" y="145"/>
                    <a:pt x="282" y="99"/>
                    <a:pt x="313" y="106"/>
                  </a:cubicBezTo>
                  <a:cubicBezTo>
                    <a:pt x="328" y="114"/>
                    <a:pt x="298" y="137"/>
                    <a:pt x="298" y="145"/>
                  </a:cubicBezTo>
                  <a:cubicBezTo>
                    <a:pt x="305" y="160"/>
                    <a:pt x="328" y="145"/>
                    <a:pt x="336" y="160"/>
                  </a:cubicBezTo>
                  <a:cubicBezTo>
                    <a:pt x="344" y="160"/>
                    <a:pt x="328" y="175"/>
                    <a:pt x="336" y="183"/>
                  </a:cubicBezTo>
                  <a:cubicBezTo>
                    <a:pt x="344" y="198"/>
                    <a:pt x="351" y="206"/>
                    <a:pt x="367" y="221"/>
                  </a:cubicBezTo>
                  <a:lnTo>
                    <a:pt x="367" y="221"/>
                  </a:lnTo>
                  <a:cubicBezTo>
                    <a:pt x="344" y="229"/>
                    <a:pt x="321" y="244"/>
                    <a:pt x="298" y="244"/>
                  </a:cubicBezTo>
                  <a:cubicBezTo>
                    <a:pt x="275" y="252"/>
                    <a:pt x="252" y="252"/>
                    <a:pt x="229" y="252"/>
                  </a:cubicBezTo>
                  <a:cubicBezTo>
                    <a:pt x="206" y="252"/>
                    <a:pt x="183" y="252"/>
                    <a:pt x="160" y="244"/>
                  </a:cubicBezTo>
                  <a:cubicBezTo>
                    <a:pt x="138" y="244"/>
                    <a:pt x="138" y="236"/>
                    <a:pt x="122" y="229"/>
                  </a:cubicBezTo>
                  <a:lnTo>
                    <a:pt x="122" y="229"/>
                  </a:lnTo>
                  <a:cubicBezTo>
                    <a:pt x="138" y="206"/>
                    <a:pt x="138" y="183"/>
                    <a:pt x="130" y="168"/>
                  </a:cubicBezTo>
                  <a:cubicBezTo>
                    <a:pt x="84" y="206"/>
                    <a:pt x="38" y="221"/>
                    <a:pt x="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4"/>
            <p:cNvSpPr>
              <a:spLocks noChangeArrowheads="1"/>
            </p:cNvSpPr>
            <p:nvPr/>
          </p:nvSpPr>
          <p:spPr bwMode="auto">
            <a:xfrm>
              <a:off x="6317839" y="7123114"/>
              <a:ext cx="100006" cy="153987"/>
            </a:xfrm>
            <a:custGeom>
              <a:avLst/>
              <a:gdLst>
                <a:gd name="T0" fmla="*/ 0 w 276"/>
                <a:gd name="T1" fmla="*/ 77 h 429"/>
                <a:gd name="T2" fmla="*/ 0 w 276"/>
                <a:gd name="T3" fmla="*/ 77 h 429"/>
                <a:gd name="T4" fmla="*/ 61 w 276"/>
                <a:gd name="T5" fmla="*/ 115 h 429"/>
                <a:gd name="T6" fmla="*/ 91 w 276"/>
                <a:gd name="T7" fmla="*/ 199 h 429"/>
                <a:gd name="T8" fmla="*/ 61 w 276"/>
                <a:gd name="T9" fmla="*/ 237 h 429"/>
                <a:gd name="T10" fmla="*/ 152 w 276"/>
                <a:gd name="T11" fmla="*/ 306 h 429"/>
                <a:gd name="T12" fmla="*/ 91 w 276"/>
                <a:gd name="T13" fmla="*/ 336 h 429"/>
                <a:gd name="T14" fmla="*/ 145 w 276"/>
                <a:gd name="T15" fmla="*/ 428 h 429"/>
                <a:gd name="T16" fmla="*/ 145 w 276"/>
                <a:gd name="T17" fmla="*/ 428 h 429"/>
                <a:gd name="T18" fmla="*/ 213 w 276"/>
                <a:gd name="T19" fmla="*/ 382 h 429"/>
                <a:gd name="T20" fmla="*/ 221 w 276"/>
                <a:gd name="T21" fmla="*/ 336 h 429"/>
                <a:gd name="T22" fmla="*/ 259 w 276"/>
                <a:gd name="T23" fmla="*/ 336 h 429"/>
                <a:gd name="T24" fmla="*/ 267 w 276"/>
                <a:gd name="T25" fmla="*/ 283 h 429"/>
                <a:gd name="T26" fmla="*/ 267 w 276"/>
                <a:gd name="T27" fmla="*/ 283 h 429"/>
                <a:gd name="T28" fmla="*/ 236 w 276"/>
                <a:gd name="T29" fmla="*/ 260 h 429"/>
                <a:gd name="T30" fmla="*/ 213 w 276"/>
                <a:gd name="T31" fmla="*/ 222 h 429"/>
                <a:gd name="T32" fmla="*/ 190 w 276"/>
                <a:gd name="T33" fmla="*/ 168 h 429"/>
                <a:gd name="T34" fmla="*/ 167 w 276"/>
                <a:gd name="T35" fmla="*/ 46 h 429"/>
                <a:gd name="T36" fmla="*/ 167 w 276"/>
                <a:gd name="T37" fmla="*/ 46 h 429"/>
                <a:gd name="T38" fmla="*/ 53 w 276"/>
                <a:gd name="T39" fmla="*/ 0 h 429"/>
                <a:gd name="T40" fmla="*/ 53 w 276"/>
                <a:gd name="T41" fmla="*/ 0 h 429"/>
                <a:gd name="T42" fmla="*/ 0 w 276"/>
                <a:gd name="T43" fmla="*/ 77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76" h="429">
                  <a:moveTo>
                    <a:pt x="0" y="77"/>
                  </a:moveTo>
                  <a:lnTo>
                    <a:pt x="0" y="77"/>
                  </a:lnTo>
                  <a:cubicBezTo>
                    <a:pt x="22" y="92"/>
                    <a:pt x="45" y="99"/>
                    <a:pt x="61" y="115"/>
                  </a:cubicBezTo>
                  <a:cubicBezTo>
                    <a:pt x="76" y="138"/>
                    <a:pt x="91" y="168"/>
                    <a:pt x="91" y="199"/>
                  </a:cubicBezTo>
                  <a:cubicBezTo>
                    <a:pt x="91" y="214"/>
                    <a:pt x="53" y="222"/>
                    <a:pt x="61" y="237"/>
                  </a:cubicBezTo>
                  <a:cubicBezTo>
                    <a:pt x="83" y="268"/>
                    <a:pt x="145" y="268"/>
                    <a:pt x="152" y="306"/>
                  </a:cubicBezTo>
                  <a:cubicBezTo>
                    <a:pt x="160" y="329"/>
                    <a:pt x="99" y="313"/>
                    <a:pt x="91" y="336"/>
                  </a:cubicBezTo>
                  <a:cubicBezTo>
                    <a:pt x="91" y="374"/>
                    <a:pt x="129" y="397"/>
                    <a:pt x="145" y="428"/>
                  </a:cubicBezTo>
                  <a:lnTo>
                    <a:pt x="145" y="428"/>
                  </a:lnTo>
                  <a:cubicBezTo>
                    <a:pt x="167" y="413"/>
                    <a:pt x="190" y="405"/>
                    <a:pt x="213" y="382"/>
                  </a:cubicBezTo>
                  <a:cubicBezTo>
                    <a:pt x="221" y="374"/>
                    <a:pt x="213" y="352"/>
                    <a:pt x="221" y="336"/>
                  </a:cubicBezTo>
                  <a:cubicBezTo>
                    <a:pt x="229" y="329"/>
                    <a:pt x="252" y="344"/>
                    <a:pt x="259" y="336"/>
                  </a:cubicBezTo>
                  <a:cubicBezTo>
                    <a:pt x="275" y="321"/>
                    <a:pt x="267" y="298"/>
                    <a:pt x="267" y="283"/>
                  </a:cubicBezTo>
                  <a:lnTo>
                    <a:pt x="267" y="283"/>
                  </a:lnTo>
                  <a:cubicBezTo>
                    <a:pt x="259" y="275"/>
                    <a:pt x="244" y="268"/>
                    <a:pt x="236" y="260"/>
                  </a:cubicBezTo>
                  <a:cubicBezTo>
                    <a:pt x="221" y="252"/>
                    <a:pt x="221" y="237"/>
                    <a:pt x="213" y="222"/>
                  </a:cubicBezTo>
                  <a:cubicBezTo>
                    <a:pt x="206" y="206"/>
                    <a:pt x="190" y="184"/>
                    <a:pt x="190" y="168"/>
                  </a:cubicBezTo>
                  <a:cubicBezTo>
                    <a:pt x="175" y="130"/>
                    <a:pt x="175" y="84"/>
                    <a:pt x="167" y="46"/>
                  </a:cubicBezTo>
                  <a:lnTo>
                    <a:pt x="167" y="46"/>
                  </a:lnTo>
                  <a:cubicBezTo>
                    <a:pt x="53" y="0"/>
                    <a:pt x="53" y="0"/>
                    <a:pt x="53" y="0"/>
                  </a:cubicBezTo>
                  <a:lnTo>
                    <a:pt x="53" y="0"/>
                  </a:lnTo>
                  <a:cubicBezTo>
                    <a:pt x="0" y="77"/>
                    <a:pt x="0" y="77"/>
                    <a:pt x="0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5"/>
            <p:cNvSpPr>
              <a:spLocks noChangeArrowheads="1"/>
            </p:cNvSpPr>
            <p:nvPr/>
          </p:nvSpPr>
          <p:spPr bwMode="auto">
            <a:xfrm>
              <a:off x="6181322" y="6946901"/>
              <a:ext cx="165089" cy="244475"/>
            </a:xfrm>
            <a:custGeom>
              <a:avLst/>
              <a:gdLst>
                <a:gd name="T0" fmla="*/ 359 w 459"/>
                <a:gd name="T1" fmla="*/ 0 h 681"/>
                <a:gd name="T2" fmla="*/ 359 w 459"/>
                <a:gd name="T3" fmla="*/ 0 h 681"/>
                <a:gd name="T4" fmla="*/ 374 w 459"/>
                <a:gd name="T5" fmla="*/ 61 h 681"/>
                <a:gd name="T6" fmla="*/ 320 w 459"/>
                <a:gd name="T7" fmla="*/ 176 h 681"/>
                <a:gd name="T8" fmla="*/ 275 w 459"/>
                <a:gd name="T9" fmla="*/ 176 h 681"/>
                <a:gd name="T10" fmla="*/ 213 w 459"/>
                <a:gd name="T11" fmla="*/ 260 h 681"/>
                <a:gd name="T12" fmla="*/ 244 w 459"/>
                <a:gd name="T13" fmla="*/ 298 h 681"/>
                <a:gd name="T14" fmla="*/ 213 w 459"/>
                <a:gd name="T15" fmla="*/ 336 h 681"/>
                <a:gd name="T16" fmla="*/ 206 w 459"/>
                <a:gd name="T17" fmla="*/ 390 h 681"/>
                <a:gd name="T18" fmla="*/ 290 w 459"/>
                <a:gd name="T19" fmla="*/ 451 h 681"/>
                <a:gd name="T20" fmla="*/ 336 w 459"/>
                <a:gd name="T21" fmla="*/ 451 h 681"/>
                <a:gd name="T22" fmla="*/ 305 w 459"/>
                <a:gd name="T23" fmla="*/ 352 h 681"/>
                <a:gd name="T24" fmla="*/ 382 w 459"/>
                <a:gd name="T25" fmla="*/ 421 h 681"/>
                <a:gd name="T26" fmla="*/ 443 w 459"/>
                <a:gd name="T27" fmla="*/ 436 h 681"/>
                <a:gd name="T28" fmla="*/ 435 w 459"/>
                <a:gd name="T29" fmla="*/ 489 h 681"/>
                <a:gd name="T30" fmla="*/ 435 w 459"/>
                <a:gd name="T31" fmla="*/ 489 h 681"/>
                <a:gd name="T32" fmla="*/ 382 w 459"/>
                <a:gd name="T33" fmla="*/ 566 h 681"/>
                <a:gd name="T34" fmla="*/ 382 w 459"/>
                <a:gd name="T35" fmla="*/ 566 h 681"/>
                <a:gd name="T36" fmla="*/ 313 w 459"/>
                <a:gd name="T37" fmla="*/ 566 h 681"/>
                <a:gd name="T38" fmla="*/ 305 w 459"/>
                <a:gd name="T39" fmla="*/ 657 h 681"/>
                <a:gd name="T40" fmla="*/ 213 w 459"/>
                <a:gd name="T41" fmla="*/ 680 h 681"/>
                <a:gd name="T42" fmla="*/ 213 w 459"/>
                <a:gd name="T43" fmla="*/ 680 h 681"/>
                <a:gd name="T44" fmla="*/ 137 w 459"/>
                <a:gd name="T45" fmla="*/ 466 h 681"/>
                <a:gd name="T46" fmla="*/ 221 w 459"/>
                <a:gd name="T47" fmla="*/ 115 h 681"/>
                <a:gd name="T48" fmla="*/ 351 w 459"/>
                <a:gd name="T49" fmla="*/ 16 h 681"/>
                <a:gd name="T50" fmla="*/ 359 w 459"/>
                <a:gd name="T51" fmla="*/ 0 h 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59" h="681">
                  <a:moveTo>
                    <a:pt x="359" y="0"/>
                  </a:moveTo>
                  <a:lnTo>
                    <a:pt x="359" y="0"/>
                  </a:lnTo>
                  <a:cubicBezTo>
                    <a:pt x="366" y="16"/>
                    <a:pt x="374" y="38"/>
                    <a:pt x="374" y="61"/>
                  </a:cubicBezTo>
                  <a:cubicBezTo>
                    <a:pt x="366" y="100"/>
                    <a:pt x="351" y="146"/>
                    <a:pt x="320" y="176"/>
                  </a:cubicBezTo>
                  <a:cubicBezTo>
                    <a:pt x="313" y="184"/>
                    <a:pt x="290" y="168"/>
                    <a:pt x="275" y="176"/>
                  </a:cubicBezTo>
                  <a:cubicBezTo>
                    <a:pt x="252" y="199"/>
                    <a:pt x="221" y="222"/>
                    <a:pt x="213" y="260"/>
                  </a:cubicBezTo>
                  <a:cubicBezTo>
                    <a:pt x="213" y="275"/>
                    <a:pt x="252" y="283"/>
                    <a:pt x="244" y="298"/>
                  </a:cubicBezTo>
                  <a:cubicBezTo>
                    <a:pt x="244" y="313"/>
                    <a:pt x="221" y="321"/>
                    <a:pt x="213" y="336"/>
                  </a:cubicBezTo>
                  <a:cubicBezTo>
                    <a:pt x="206" y="352"/>
                    <a:pt x="198" y="375"/>
                    <a:pt x="206" y="390"/>
                  </a:cubicBezTo>
                  <a:cubicBezTo>
                    <a:pt x="229" y="421"/>
                    <a:pt x="259" y="436"/>
                    <a:pt x="290" y="451"/>
                  </a:cubicBezTo>
                  <a:cubicBezTo>
                    <a:pt x="305" y="459"/>
                    <a:pt x="336" y="466"/>
                    <a:pt x="336" y="451"/>
                  </a:cubicBezTo>
                  <a:cubicBezTo>
                    <a:pt x="336" y="421"/>
                    <a:pt x="275" y="375"/>
                    <a:pt x="305" y="352"/>
                  </a:cubicBezTo>
                  <a:cubicBezTo>
                    <a:pt x="336" y="336"/>
                    <a:pt x="351" y="405"/>
                    <a:pt x="382" y="421"/>
                  </a:cubicBezTo>
                  <a:cubicBezTo>
                    <a:pt x="397" y="428"/>
                    <a:pt x="427" y="421"/>
                    <a:pt x="443" y="436"/>
                  </a:cubicBezTo>
                  <a:cubicBezTo>
                    <a:pt x="458" y="451"/>
                    <a:pt x="443" y="474"/>
                    <a:pt x="435" y="489"/>
                  </a:cubicBezTo>
                  <a:lnTo>
                    <a:pt x="435" y="489"/>
                  </a:lnTo>
                  <a:cubicBezTo>
                    <a:pt x="382" y="566"/>
                    <a:pt x="382" y="566"/>
                    <a:pt x="382" y="566"/>
                  </a:cubicBezTo>
                  <a:lnTo>
                    <a:pt x="382" y="566"/>
                  </a:lnTo>
                  <a:cubicBezTo>
                    <a:pt x="359" y="566"/>
                    <a:pt x="328" y="550"/>
                    <a:pt x="313" y="566"/>
                  </a:cubicBezTo>
                  <a:cubicBezTo>
                    <a:pt x="290" y="588"/>
                    <a:pt x="320" y="634"/>
                    <a:pt x="305" y="657"/>
                  </a:cubicBezTo>
                  <a:cubicBezTo>
                    <a:pt x="290" y="680"/>
                    <a:pt x="236" y="673"/>
                    <a:pt x="213" y="680"/>
                  </a:cubicBezTo>
                  <a:lnTo>
                    <a:pt x="213" y="680"/>
                  </a:lnTo>
                  <a:cubicBezTo>
                    <a:pt x="190" y="604"/>
                    <a:pt x="183" y="527"/>
                    <a:pt x="137" y="466"/>
                  </a:cubicBezTo>
                  <a:cubicBezTo>
                    <a:pt x="0" y="329"/>
                    <a:pt x="168" y="237"/>
                    <a:pt x="221" y="115"/>
                  </a:cubicBezTo>
                  <a:cubicBezTo>
                    <a:pt x="244" y="54"/>
                    <a:pt x="313" y="54"/>
                    <a:pt x="351" y="16"/>
                  </a:cubicBezTo>
                  <a:cubicBezTo>
                    <a:pt x="351" y="8"/>
                    <a:pt x="359" y="8"/>
                    <a:pt x="35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6"/>
            <p:cNvSpPr>
              <a:spLocks noChangeArrowheads="1"/>
            </p:cNvSpPr>
            <p:nvPr/>
          </p:nvSpPr>
          <p:spPr bwMode="auto">
            <a:xfrm>
              <a:off x="6376573" y="7100888"/>
              <a:ext cx="138103" cy="138112"/>
            </a:xfrm>
            <a:custGeom>
              <a:avLst/>
              <a:gdLst>
                <a:gd name="T0" fmla="*/ 7 w 383"/>
                <a:gd name="T1" fmla="*/ 107 h 383"/>
                <a:gd name="T2" fmla="*/ 7 w 383"/>
                <a:gd name="T3" fmla="*/ 107 h 383"/>
                <a:gd name="T4" fmla="*/ 30 w 383"/>
                <a:gd name="T5" fmla="*/ 229 h 383"/>
                <a:gd name="T6" fmla="*/ 53 w 383"/>
                <a:gd name="T7" fmla="*/ 283 h 383"/>
                <a:gd name="T8" fmla="*/ 76 w 383"/>
                <a:gd name="T9" fmla="*/ 321 h 383"/>
                <a:gd name="T10" fmla="*/ 107 w 383"/>
                <a:gd name="T11" fmla="*/ 344 h 383"/>
                <a:gd name="T12" fmla="*/ 107 w 383"/>
                <a:gd name="T13" fmla="*/ 344 h 383"/>
                <a:gd name="T14" fmla="*/ 160 w 383"/>
                <a:gd name="T15" fmla="*/ 336 h 383"/>
                <a:gd name="T16" fmla="*/ 191 w 383"/>
                <a:gd name="T17" fmla="*/ 382 h 383"/>
                <a:gd name="T18" fmla="*/ 191 w 383"/>
                <a:gd name="T19" fmla="*/ 382 h 383"/>
                <a:gd name="T20" fmla="*/ 229 w 383"/>
                <a:gd name="T21" fmla="*/ 359 h 383"/>
                <a:gd name="T22" fmla="*/ 237 w 383"/>
                <a:gd name="T23" fmla="*/ 290 h 383"/>
                <a:gd name="T24" fmla="*/ 229 w 383"/>
                <a:gd name="T25" fmla="*/ 214 h 383"/>
                <a:gd name="T26" fmla="*/ 305 w 383"/>
                <a:gd name="T27" fmla="*/ 245 h 383"/>
                <a:gd name="T28" fmla="*/ 382 w 383"/>
                <a:gd name="T29" fmla="*/ 222 h 383"/>
                <a:gd name="T30" fmla="*/ 382 w 383"/>
                <a:gd name="T31" fmla="*/ 222 h 383"/>
                <a:gd name="T32" fmla="*/ 321 w 383"/>
                <a:gd name="T33" fmla="*/ 168 h 383"/>
                <a:gd name="T34" fmla="*/ 313 w 383"/>
                <a:gd name="T35" fmla="*/ 130 h 383"/>
                <a:gd name="T36" fmla="*/ 237 w 383"/>
                <a:gd name="T37" fmla="*/ 84 h 383"/>
                <a:gd name="T38" fmla="*/ 153 w 383"/>
                <a:gd name="T39" fmla="*/ 23 h 383"/>
                <a:gd name="T40" fmla="*/ 153 w 383"/>
                <a:gd name="T41" fmla="*/ 23 h 383"/>
                <a:gd name="T42" fmla="*/ 92 w 383"/>
                <a:gd name="T43" fmla="*/ 46 h 383"/>
                <a:gd name="T44" fmla="*/ 61 w 383"/>
                <a:gd name="T45" fmla="*/ 0 h 383"/>
                <a:gd name="T46" fmla="*/ 7 w 383"/>
                <a:gd name="T47" fmla="*/ 46 h 383"/>
                <a:gd name="T48" fmla="*/ 7 w 383"/>
                <a:gd name="T49" fmla="*/ 10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383" h="383">
                  <a:moveTo>
                    <a:pt x="7" y="107"/>
                  </a:moveTo>
                  <a:lnTo>
                    <a:pt x="7" y="107"/>
                  </a:lnTo>
                  <a:cubicBezTo>
                    <a:pt x="15" y="145"/>
                    <a:pt x="15" y="191"/>
                    <a:pt x="30" y="229"/>
                  </a:cubicBezTo>
                  <a:cubicBezTo>
                    <a:pt x="30" y="245"/>
                    <a:pt x="46" y="267"/>
                    <a:pt x="53" y="283"/>
                  </a:cubicBezTo>
                  <a:cubicBezTo>
                    <a:pt x="61" y="298"/>
                    <a:pt x="61" y="313"/>
                    <a:pt x="76" y="321"/>
                  </a:cubicBezTo>
                  <a:cubicBezTo>
                    <a:pt x="84" y="329"/>
                    <a:pt x="99" y="336"/>
                    <a:pt x="107" y="344"/>
                  </a:cubicBezTo>
                  <a:lnTo>
                    <a:pt x="107" y="344"/>
                  </a:lnTo>
                  <a:cubicBezTo>
                    <a:pt x="130" y="344"/>
                    <a:pt x="145" y="329"/>
                    <a:pt x="160" y="336"/>
                  </a:cubicBezTo>
                  <a:cubicBezTo>
                    <a:pt x="176" y="344"/>
                    <a:pt x="183" y="367"/>
                    <a:pt x="191" y="382"/>
                  </a:cubicBezTo>
                  <a:lnTo>
                    <a:pt x="191" y="382"/>
                  </a:lnTo>
                  <a:cubicBezTo>
                    <a:pt x="206" y="374"/>
                    <a:pt x="221" y="367"/>
                    <a:pt x="229" y="359"/>
                  </a:cubicBezTo>
                  <a:cubicBezTo>
                    <a:pt x="237" y="336"/>
                    <a:pt x="237" y="313"/>
                    <a:pt x="237" y="290"/>
                  </a:cubicBezTo>
                  <a:cubicBezTo>
                    <a:pt x="237" y="267"/>
                    <a:pt x="214" y="229"/>
                    <a:pt x="229" y="214"/>
                  </a:cubicBezTo>
                  <a:cubicBezTo>
                    <a:pt x="252" y="199"/>
                    <a:pt x="275" y="245"/>
                    <a:pt x="305" y="245"/>
                  </a:cubicBezTo>
                  <a:cubicBezTo>
                    <a:pt x="328" y="252"/>
                    <a:pt x="359" y="229"/>
                    <a:pt x="382" y="222"/>
                  </a:cubicBezTo>
                  <a:lnTo>
                    <a:pt x="382" y="222"/>
                  </a:lnTo>
                  <a:lnTo>
                    <a:pt x="321" y="168"/>
                  </a:lnTo>
                  <a:cubicBezTo>
                    <a:pt x="321" y="160"/>
                    <a:pt x="313" y="130"/>
                    <a:pt x="313" y="130"/>
                  </a:cubicBezTo>
                  <a:cubicBezTo>
                    <a:pt x="290" y="115"/>
                    <a:pt x="259" y="99"/>
                    <a:pt x="237" y="84"/>
                  </a:cubicBezTo>
                  <a:cubicBezTo>
                    <a:pt x="206" y="69"/>
                    <a:pt x="176" y="46"/>
                    <a:pt x="153" y="23"/>
                  </a:cubicBezTo>
                  <a:lnTo>
                    <a:pt x="153" y="23"/>
                  </a:lnTo>
                  <a:cubicBezTo>
                    <a:pt x="130" y="31"/>
                    <a:pt x="115" y="46"/>
                    <a:pt x="92" y="46"/>
                  </a:cubicBezTo>
                  <a:cubicBezTo>
                    <a:pt x="76" y="38"/>
                    <a:pt x="76" y="0"/>
                    <a:pt x="61" y="0"/>
                  </a:cubicBezTo>
                  <a:cubicBezTo>
                    <a:pt x="38" y="8"/>
                    <a:pt x="23" y="31"/>
                    <a:pt x="7" y="46"/>
                  </a:cubicBezTo>
                  <a:cubicBezTo>
                    <a:pt x="0" y="69"/>
                    <a:pt x="7" y="92"/>
                    <a:pt x="7" y="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7"/>
            <p:cNvSpPr>
              <a:spLocks noChangeArrowheads="1"/>
            </p:cNvSpPr>
            <p:nvPr/>
          </p:nvSpPr>
          <p:spPr bwMode="auto">
            <a:xfrm>
              <a:off x="6430544" y="7026275"/>
              <a:ext cx="176201" cy="153988"/>
            </a:xfrm>
            <a:custGeom>
              <a:avLst/>
              <a:gdLst>
                <a:gd name="T0" fmla="*/ 229 w 490"/>
                <a:gd name="T1" fmla="*/ 428 h 429"/>
                <a:gd name="T2" fmla="*/ 229 w 490"/>
                <a:gd name="T3" fmla="*/ 428 h 429"/>
                <a:gd name="T4" fmla="*/ 290 w 490"/>
                <a:gd name="T5" fmla="*/ 359 h 429"/>
                <a:gd name="T6" fmla="*/ 336 w 490"/>
                <a:gd name="T7" fmla="*/ 344 h 429"/>
                <a:gd name="T8" fmla="*/ 359 w 490"/>
                <a:gd name="T9" fmla="*/ 389 h 429"/>
                <a:gd name="T10" fmla="*/ 359 w 490"/>
                <a:gd name="T11" fmla="*/ 389 h 429"/>
                <a:gd name="T12" fmla="*/ 443 w 490"/>
                <a:gd name="T13" fmla="*/ 382 h 429"/>
                <a:gd name="T14" fmla="*/ 481 w 490"/>
                <a:gd name="T15" fmla="*/ 252 h 429"/>
                <a:gd name="T16" fmla="*/ 420 w 490"/>
                <a:gd name="T17" fmla="*/ 214 h 429"/>
                <a:gd name="T18" fmla="*/ 420 w 490"/>
                <a:gd name="T19" fmla="*/ 214 h 429"/>
                <a:gd name="T20" fmla="*/ 359 w 490"/>
                <a:gd name="T21" fmla="*/ 199 h 429"/>
                <a:gd name="T22" fmla="*/ 290 w 490"/>
                <a:gd name="T23" fmla="*/ 229 h 429"/>
                <a:gd name="T24" fmla="*/ 252 w 490"/>
                <a:gd name="T25" fmla="*/ 176 h 429"/>
                <a:gd name="T26" fmla="*/ 237 w 490"/>
                <a:gd name="T27" fmla="*/ 91 h 429"/>
                <a:gd name="T28" fmla="*/ 160 w 490"/>
                <a:gd name="T29" fmla="*/ 53 h 429"/>
                <a:gd name="T30" fmla="*/ 160 w 490"/>
                <a:gd name="T31" fmla="*/ 53 h 429"/>
                <a:gd name="T32" fmla="*/ 129 w 490"/>
                <a:gd name="T33" fmla="*/ 0 h 429"/>
                <a:gd name="T34" fmla="*/ 45 w 490"/>
                <a:gd name="T35" fmla="*/ 30 h 429"/>
                <a:gd name="T36" fmla="*/ 23 w 490"/>
                <a:gd name="T37" fmla="*/ 76 h 429"/>
                <a:gd name="T38" fmla="*/ 30 w 490"/>
                <a:gd name="T39" fmla="*/ 130 h 429"/>
                <a:gd name="T40" fmla="*/ 0 w 490"/>
                <a:gd name="T41" fmla="*/ 229 h 429"/>
                <a:gd name="T42" fmla="*/ 0 w 490"/>
                <a:gd name="T43" fmla="*/ 229 h 429"/>
                <a:gd name="T44" fmla="*/ 84 w 490"/>
                <a:gd name="T45" fmla="*/ 290 h 429"/>
                <a:gd name="T46" fmla="*/ 160 w 490"/>
                <a:gd name="T47" fmla="*/ 336 h 429"/>
                <a:gd name="T48" fmla="*/ 168 w 490"/>
                <a:gd name="T49" fmla="*/ 374 h 429"/>
                <a:gd name="T50" fmla="*/ 229 w 490"/>
                <a:gd name="T51" fmla="*/ 428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90" h="429">
                  <a:moveTo>
                    <a:pt x="229" y="428"/>
                  </a:moveTo>
                  <a:lnTo>
                    <a:pt x="229" y="428"/>
                  </a:lnTo>
                  <a:cubicBezTo>
                    <a:pt x="252" y="405"/>
                    <a:pt x="267" y="382"/>
                    <a:pt x="290" y="359"/>
                  </a:cubicBezTo>
                  <a:cubicBezTo>
                    <a:pt x="298" y="351"/>
                    <a:pt x="320" y="336"/>
                    <a:pt x="336" y="344"/>
                  </a:cubicBezTo>
                  <a:cubicBezTo>
                    <a:pt x="351" y="351"/>
                    <a:pt x="351" y="374"/>
                    <a:pt x="359" y="389"/>
                  </a:cubicBezTo>
                  <a:lnTo>
                    <a:pt x="359" y="389"/>
                  </a:lnTo>
                  <a:cubicBezTo>
                    <a:pt x="389" y="389"/>
                    <a:pt x="420" y="405"/>
                    <a:pt x="443" y="382"/>
                  </a:cubicBezTo>
                  <a:cubicBezTo>
                    <a:pt x="473" y="351"/>
                    <a:pt x="489" y="298"/>
                    <a:pt x="481" y="252"/>
                  </a:cubicBezTo>
                  <a:cubicBezTo>
                    <a:pt x="481" y="229"/>
                    <a:pt x="443" y="229"/>
                    <a:pt x="420" y="214"/>
                  </a:cubicBezTo>
                  <a:lnTo>
                    <a:pt x="420" y="214"/>
                  </a:lnTo>
                  <a:cubicBezTo>
                    <a:pt x="404" y="214"/>
                    <a:pt x="381" y="191"/>
                    <a:pt x="359" y="199"/>
                  </a:cubicBezTo>
                  <a:cubicBezTo>
                    <a:pt x="336" y="199"/>
                    <a:pt x="313" y="237"/>
                    <a:pt x="290" y="229"/>
                  </a:cubicBezTo>
                  <a:cubicBezTo>
                    <a:pt x="267" y="229"/>
                    <a:pt x="259" y="199"/>
                    <a:pt x="252" y="176"/>
                  </a:cubicBezTo>
                  <a:cubicBezTo>
                    <a:pt x="237" y="145"/>
                    <a:pt x="252" y="114"/>
                    <a:pt x="237" y="91"/>
                  </a:cubicBezTo>
                  <a:cubicBezTo>
                    <a:pt x="221" y="69"/>
                    <a:pt x="183" y="61"/>
                    <a:pt x="160" y="53"/>
                  </a:cubicBezTo>
                  <a:lnTo>
                    <a:pt x="160" y="53"/>
                  </a:lnTo>
                  <a:cubicBezTo>
                    <a:pt x="145" y="30"/>
                    <a:pt x="137" y="15"/>
                    <a:pt x="129" y="0"/>
                  </a:cubicBezTo>
                  <a:lnTo>
                    <a:pt x="45" y="30"/>
                  </a:lnTo>
                  <a:lnTo>
                    <a:pt x="23" y="76"/>
                  </a:lnTo>
                  <a:cubicBezTo>
                    <a:pt x="23" y="91"/>
                    <a:pt x="38" y="114"/>
                    <a:pt x="30" y="130"/>
                  </a:cubicBezTo>
                  <a:cubicBezTo>
                    <a:pt x="30" y="168"/>
                    <a:pt x="7" y="199"/>
                    <a:pt x="0" y="229"/>
                  </a:cubicBezTo>
                  <a:lnTo>
                    <a:pt x="0" y="229"/>
                  </a:lnTo>
                  <a:cubicBezTo>
                    <a:pt x="23" y="252"/>
                    <a:pt x="53" y="275"/>
                    <a:pt x="84" y="290"/>
                  </a:cubicBezTo>
                  <a:cubicBezTo>
                    <a:pt x="106" y="305"/>
                    <a:pt x="137" y="321"/>
                    <a:pt x="160" y="336"/>
                  </a:cubicBezTo>
                  <a:cubicBezTo>
                    <a:pt x="160" y="336"/>
                    <a:pt x="168" y="366"/>
                    <a:pt x="168" y="374"/>
                  </a:cubicBezTo>
                  <a:lnTo>
                    <a:pt x="229" y="4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8"/>
            <p:cNvSpPr>
              <a:spLocks noChangeArrowheads="1"/>
            </p:cNvSpPr>
            <p:nvPr/>
          </p:nvSpPr>
          <p:spPr bwMode="auto">
            <a:xfrm>
              <a:off x="6438480" y="7148513"/>
              <a:ext cx="160328" cy="150812"/>
            </a:xfrm>
            <a:custGeom>
              <a:avLst/>
              <a:gdLst>
                <a:gd name="T0" fmla="*/ 129 w 444"/>
                <a:gd name="T1" fmla="*/ 115 h 421"/>
                <a:gd name="T2" fmla="*/ 129 w 444"/>
                <a:gd name="T3" fmla="*/ 115 h 421"/>
                <a:gd name="T4" fmla="*/ 53 w 444"/>
                <a:gd name="T5" fmla="*/ 84 h 421"/>
                <a:gd name="T6" fmla="*/ 61 w 444"/>
                <a:gd name="T7" fmla="*/ 160 h 421"/>
                <a:gd name="T8" fmla="*/ 53 w 444"/>
                <a:gd name="T9" fmla="*/ 229 h 421"/>
                <a:gd name="T10" fmla="*/ 15 w 444"/>
                <a:gd name="T11" fmla="*/ 252 h 421"/>
                <a:gd name="T12" fmla="*/ 15 w 444"/>
                <a:gd name="T13" fmla="*/ 252 h 421"/>
                <a:gd name="T14" fmla="*/ 22 w 444"/>
                <a:gd name="T15" fmla="*/ 328 h 421"/>
                <a:gd name="T16" fmla="*/ 114 w 444"/>
                <a:gd name="T17" fmla="*/ 305 h 421"/>
                <a:gd name="T18" fmla="*/ 99 w 444"/>
                <a:gd name="T19" fmla="*/ 344 h 421"/>
                <a:gd name="T20" fmla="*/ 137 w 444"/>
                <a:gd name="T21" fmla="*/ 359 h 421"/>
                <a:gd name="T22" fmla="*/ 137 w 444"/>
                <a:gd name="T23" fmla="*/ 382 h 421"/>
                <a:gd name="T24" fmla="*/ 168 w 444"/>
                <a:gd name="T25" fmla="*/ 420 h 421"/>
                <a:gd name="T26" fmla="*/ 168 w 444"/>
                <a:gd name="T27" fmla="*/ 420 h 421"/>
                <a:gd name="T28" fmla="*/ 191 w 444"/>
                <a:gd name="T29" fmla="*/ 405 h 421"/>
                <a:gd name="T30" fmla="*/ 229 w 444"/>
                <a:gd name="T31" fmla="*/ 412 h 421"/>
                <a:gd name="T32" fmla="*/ 290 w 444"/>
                <a:gd name="T33" fmla="*/ 367 h 421"/>
                <a:gd name="T34" fmla="*/ 336 w 444"/>
                <a:gd name="T35" fmla="*/ 305 h 421"/>
                <a:gd name="T36" fmla="*/ 404 w 444"/>
                <a:gd name="T37" fmla="*/ 298 h 421"/>
                <a:gd name="T38" fmla="*/ 443 w 444"/>
                <a:gd name="T39" fmla="*/ 252 h 421"/>
                <a:gd name="T40" fmla="*/ 443 w 444"/>
                <a:gd name="T41" fmla="*/ 252 h 421"/>
                <a:gd name="T42" fmla="*/ 381 w 444"/>
                <a:gd name="T43" fmla="*/ 222 h 421"/>
                <a:gd name="T44" fmla="*/ 397 w 444"/>
                <a:gd name="T45" fmla="*/ 168 h 421"/>
                <a:gd name="T46" fmla="*/ 397 w 444"/>
                <a:gd name="T47" fmla="*/ 168 h 421"/>
                <a:gd name="T48" fmla="*/ 336 w 444"/>
                <a:gd name="T49" fmla="*/ 53 h 421"/>
                <a:gd name="T50" fmla="*/ 336 w 444"/>
                <a:gd name="T51" fmla="*/ 53 h 421"/>
                <a:gd name="T52" fmla="*/ 313 w 444"/>
                <a:gd name="T53" fmla="*/ 8 h 421"/>
                <a:gd name="T54" fmla="*/ 267 w 444"/>
                <a:gd name="T55" fmla="*/ 23 h 421"/>
                <a:gd name="T56" fmla="*/ 206 w 444"/>
                <a:gd name="T57" fmla="*/ 92 h 421"/>
                <a:gd name="T58" fmla="*/ 191 w 444"/>
                <a:gd name="T59" fmla="*/ 99 h 421"/>
                <a:gd name="T60" fmla="*/ 152 w 444"/>
                <a:gd name="T61" fmla="*/ 115 h 421"/>
                <a:gd name="T62" fmla="*/ 129 w 444"/>
                <a:gd name="T63" fmla="*/ 115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421">
                  <a:moveTo>
                    <a:pt x="129" y="115"/>
                  </a:moveTo>
                  <a:lnTo>
                    <a:pt x="129" y="115"/>
                  </a:lnTo>
                  <a:cubicBezTo>
                    <a:pt x="99" y="115"/>
                    <a:pt x="76" y="69"/>
                    <a:pt x="53" y="84"/>
                  </a:cubicBezTo>
                  <a:cubicBezTo>
                    <a:pt x="38" y="99"/>
                    <a:pt x="61" y="137"/>
                    <a:pt x="61" y="160"/>
                  </a:cubicBezTo>
                  <a:cubicBezTo>
                    <a:pt x="61" y="183"/>
                    <a:pt x="61" y="206"/>
                    <a:pt x="53" y="229"/>
                  </a:cubicBezTo>
                  <a:cubicBezTo>
                    <a:pt x="45" y="237"/>
                    <a:pt x="30" y="244"/>
                    <a:pt x="15" y="252"/>
                  </a:cubicBezTo>
                  <a:lnTo>
                    <a:pt x="15" y="252"/>
                  </a:lnTo>
                  <a:cubicBezTo>
                    <a:pt x="22" y="275"/>
                    <a:pt x="0" y="313"/>
                    <a:pt x="22" y="328"/>
                  </a:cubicBezTo>
                  <a:cubicBezTo>
                    <a:pt x="53" y="344"/>
                    <a:pt x="83" y="298"/>
                    <a:pt x="114" y="305"/>
                  </a:cubicBezTo>
                  <a:cubicBezTo>
                    <a:pt x="129" y="313"/>
                    <a:pt x="99" y="336"/>
                    <a:pt x="99" y="344"/>
                  </a:cubicBezTo>
                  <a:cubicBezTo>
                    <a:pt x="106" y="359"/>
                    <a:pt x="129" y="344"/>
                    <a:pt x="137" y="359"/>
                  </a:cubicBezTo>
                  <a:cubicBezTo>
                    <a:pt x="145" y="359"/>
                    <a:pt x="129" y="374"/>
                    <a:pt x="137" y="382"/>
                  </a:cubicBezTo>
                  <a:cubicBezTo>
                    <a:pt x="145" y="397"/>
                    <a:pt x="152" y="405"/>
                    <a:pt x="168" y="420"/>
                  </a:cubicBezTo>
                  <a:lnTo>
                    <a:pt x="168" y="420"/>
                  </a:lnTo>
                  <a:cubicBezTo>
                    <a:pt x="175" y="412"/>
                    <a:pt x="183" y="405"/>
                    <a:pt x="191" y="405"/>
                  </a:cubicBezTo>
                  <a:cubicBezTo>
                    <a:pt x="206" y="405"/>
                    <a:pt x="221" y="412"/>
                    <a:pt x="229" y="412"/>
                  </a:cubicBezTo>
                  <a:cubicBezTo>
                    <a:pt x="252" y="397"/>
                    <a:pt x="267" y="382"/>
                    <a:pt x="290" y="367"/>
                  </a:cubicBezTo>
                  <a:cubicBezTo>
                    <a:pt x="305" y="344"/>
                    <a:pt x="313" y="313"/>
                    <a:pt x="336" y="305"/>
                  </a:cubicBezTo>
                  <a:cubicBezTo>
                    <a:pt x="358" y="290"/>
                    <a:pt x="381" y="313"/>
                    <a:pt x="404" y="298"/>
                  </a:cubicBezTo>
                  <a:cubicBezTo>
                    <a:pt x="420" y="290"/>
                    <a:pt x="427" y="267"/>
                    <a:pt x="443" y="252"/>
                  </a:cubicBezTo>
                  <a:lnTo>
                    <a:pt x="443" y="252"/>
                  </a:lnTo>
                  <a:cubicBezTo>
                    <a:pt x="420" y="244"/>
                    <a:pt x="397" y="244"/>
                    <a:pt x="381" y="222"/>
                  </a:cubicBezTo>
                  <a:cubicBezTo>
                    <a:pt x="374" y="206"/>
                    <a:pt x="397" y="183"/>
                    <a:pt x="397" y="168"/>
                  </a:cubicBezTo>
                  <a:lnTo>
                    <a:pt x="397" y="168"/>
                  </a:lnTo>
                  <a:cubicBezTo>
                    <a:pt x="336" y="53"/>
                    <a:pt x="336" y="53"/>
                    <a:pt x="336" y="53"/>
                  </a:cubicBezTo>
                  <a:lnTo>
                    <a:pt x="336" y="53"/>
                  </a:lnTo>
                  <a:cubicBezTo>
                    <a:pt x="328" y="38"/>
                    <a:pt x="328" y="15"/>
                    <a:pt x="313" y="8"/>
                  </a:cubicBezTo>
                  <a:cubicBezTo>
                    <a:pt x="297" y="0"/>
                    <a:pt x="275" y="15"/>
                    <a:pt x="267" y="23"/>
                  </a:cubicBezTo>
                  <a:cubicBezTo>
                    <a:pt x="244" y="46"/>
                    <a:pt x="229" y="69"/>
                    <a:pt x="206" y="92"/>
                  </a:cubicBezTo>
                  <a:cubicBezTo>
                    <a:pt x="206" y="92"/>
                    <a:pt x="198" y="99"/>
                    <a:pt x="191" y="99"/>
                  </a:cubicBezTo>
                  <a:cubicBezTo>
                    <a:pt x="183" y="107"/>
                    <a:pt x="168" y="115"/>
                    <a:pt x="152" y="115"/>
                  </a:cubicBezTo>
                  <a:cubicBezTo>
                    <a:pt x="137" y="115"/>
                    <a:pt x="129" y="115"/>
                    <a:pt x="129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9"/>
            <p:cNvSpPr>
              <a:spLocks noChangeArrowheads="1"/>
            </p:cNvSpPr>
            <p:nvPr/>
          </p:nvSpPr>
          <p:spPr bwMode="auto">
            <a:xfrm>
              <a:off x="6560711" y="7092950"/>
              <a:ext cx="149215" cy="115888"/>
            </a:xfrm>
            <a:custGeom>
              <a:avLst/>
              <a:gdLst>
                <a:gd name="T0" fmla="*/ 61 w 413"/>
                <a:gd name="T1" fmla="*/ 321 h 322"/>
                <a:gd name="T2" fmla="*/ 61 w 413"/>
                <a:gd name="T3" fmla="*/ 321 h 322"/>
                <a:gd name="T4" fmla="*/ 0 w 413"/>
                <a:gd name="T5" fmla="*/ 206 h 322"/>
                <a:gd name="T6" fmla="*/ 0 w 413"/>
                <a:gd name="T7" fmla="*/ 206 h 322"/>
                <a:gd name="T8" fmla="*/ 84 w 413"/>
                <a:gd name="T9" fmla="*/ 199 h 322"/>
                <a:gd name="T10" fmla="*/ 122 w 413"/>
                <a:gd name="T11" fmla="*/ 69 h 322"/>
                <a:gd name="T12" fmla="*/ 61 w 413"/>
                <a:gd name="T13" fmla="*/ 31 h 322"/>
                <a:gd name="T14" fmla="*/ 61 w 413"/>
                <a:gd name="T15" fmla="*/ 31 h 322"/>
                <a:gd name="T16" fmla="*/ 91 w 413"/>
                <a:gd name="T17" fmla="*/ 0 h 322"/>
                <a:gd name="T18" fmla="*/ 152 w 413"/>
                <a:gd name="T19" fmla="*/ 16 h 322"/>
                <a:gd name="T20" fmla="*/ 206 w 413"/>
                <a:gd name="T21" fmla="*/ 46 h 322"/>
                <a:gd name="T22" fmla="*/ 236 w 413"/>
                <a:gd name="T23" fmla="*/ 23 h 322"/>
                <a:gd name="T24" fmla="*/ 236 w 413"/>
                <a:gd name="T25" fmla="*/ 23 h 322"/>
                <a:gd name="T26" fmla="*/ 290 w 413"/>
                <a:gd name="T27" fmla="*/ 54 h 322"/>
                <a:gd name="T28" fmla="*/ 305 w 413"/>
                <a:gd name="T29" fmla="*/ 69 h 322"/>
                <a:gd name="T30" fmla="*/ 374 w 413"/>
                <a:gd name="T31" fmla="*/ 69 h 322"/>
                <a:gd name="T32" fmla="*/ 374 w 413"/>
                <a:gd name="T33" fmla="*/ 69 h 322"/>
                <a:gd name="T34" fmla="*/ 404 w 413"/>
                <a:gd name="T35" fmla="*/ 145 h 322"/>
                <a:gd name="T36" fmla="*/ 343 w 413"/>
                <a:gd name="T37" fmla="*/ 183 h 322"/>
                <a:gd name="T38" fmla="*/ 343 w 413"/>
                <a:gd name="T39" fmla="*/ 183 h 322"/>
                <a:gd name="T40" fmla="*/ 297 w 413"/>
                <a:gd name="T41" fmla="*/ 168 h 322"/>
                <a:gd name="T42" fmla="*/ 259 w 413"/>
                <a:gd name="T43" fmla="*/ 168 h 322"/>
                <a:gd name="T44" fmla="*/ 168 w 413"/>
                <a:gd name="T45" fmla="*/ 206 h 322"/>
                <a:gd name="T46" fmla="*/ 130 w 413"/>
                <a:gd name="T47" fmla="*/ 268 h 322"/>
                <a:gd name="T48" fmla="*/ 61 w 413"/>
                <a:gd name="T49" fmla="*/ 321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413" h="322">
                  <a:moveTo>
                    <a:pt x="61" y="321"/>
                  </a:moveTo>
                  <a:lnTo>
                    <a:pt x="61" y="321"/>
                  </a:lnTo>
                  <a:cubicBezTo>
                    <a:pt x="0" y="206"/>
                    <a:pt x="0" y="206"/>
                    <a:pt x="0" y="206"/>
                  </a:cubicBezTo>
                  <a:lnTo>
                    <a:pt x="0" y="206"/>
                  </a:lnTo>
                  <a:cubicBezTo>
                    <a:pt x="30" y="206"/>
                    <a:pt x="61" y="222"/>
                    <a:pt x="84" y="199"/>
                  </a:cubicBezTo>
                  <a:cubicBezTo>
                    <a:pt x="114" y="168"/>
                    <a:pt x="130" y="115"/>
                    <a:pt x="122" y="69"/>
                  </a:cubicBezTo>
                  <a:cubicBezTo>
                    <a:pt x="122" y="46"/>
                    <a:pt x="84" y="46"/>
                    <a:pt x="61" y="31"/>
                  </a:cubicBezTo>
                  <a:lnTo>
                    <a:pt x="61" y="31"/>
                  </a:lnTo>
                  <a:cubicBezTo>
                    <a:pt x="76" y="23"/>
                    <a:pt x="76" y="8"/>
                    <a:pt x="91" y="0"/>
                  </a:cubicBezTo>
                  <a:cubicBezTo>
                    <a:pt x="114" y="0"/>
                    <a:pt x="137" y="8"/>
                    <a:pt x="152" y="16"/>
                  </a:cubicBezTo>
                  <a:cubicBezTo>
                    <a:pt x="175" y="23"/>
                    <a:pt x="183" y="46"/>
                    <a:pt x="206" y="46"/>
                  </a:cubicBezTo>
                  <a:cubicBezTo>
                    <a:pt x="214" y="46"/>
                    <a:pt x="221" y="31"/>
                    <a:pt x="236" y="23"/>
                  </a:cubicBezTo>
                  <a:lnTo>
                    <a:pt x="236" y="23"/>
                  </a:lnTo>
                  <a:cubicBezTo>
                    <a:pt x="252" y="31"/>
                    <a:pt x="267" y="46"/>
                    <a:pt x="290" y="54"/>
                  </a:cubicBezTo>
                  <a:cubicBezTo>
                    <a:pt x="290" y="61"/>
                    <a:pt x="297" y="69"/>
                    <a:pt x="305" y="69"/>
                  </a:cubicBezTo>
                  <a:cubicBezTo>
                    <a:pt x="328" y="77"/>
                    <a:pt x="351" y="69"/>
                    <a:pt x="374" y="69"/>
                  </a:cubicBezTo>
                  <a:lnTo>
                    <a:pt x="374" y="69"/>
                  </a:lnTo>
                  <a:cubicBezTo>
                    <a:pt x="382" y="92"/>
                    <a:pt x="412" y="115"/>
                    <a:pt x="404" y="145"/>
                  </a:cubicBezTo>
                  <a:cubicBezTo>
                    <a:pt x="397" y="168"/>
                    <a:pt x="366" y="168"/>
                    <a:pt x="343" y="183"/>
                  </a:cubicBezTo>
                  <a:lnTo>
                    <a:pt x="343" y="183"/>
                  </a:lnTo>
                  <a:cubicBezTo>
                    <a:pt x="328" y="176"/>
                    <a:pt x="313" y="168"/>
                    <a:pt x="297" y="168"/>
                  </a:cubicBezTo>
                  <a:cubicBezTo>
                    <a:pt x="282" y="161"/>
                    <a:pt x="275" y="161"/>
                    <a:pt x="259" y="168"/>
                  </a:cubicBezTo>
                  <a:cubicBezTo>
                    <a:pt x="229" y="176"/>
                    <a:pt x="191" y="183"/>
                    <a:pt x="168" y="206"/>
                  </a:cubicBezTo>
                  <a:cubicBezTo>
                    <a:pt x="145" y="214"/>
                    <a:pt x="145" y="245"/>
                    <a:pt x="130" y="268"/>
                  </a:cubicBezTo>
                  <a:cubicBezTo>
                    <a:pt x="107" y="290"/>
                    <a:pt x="84" y="306"/>
                    <a:pt x="6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0"/>
            <p:cNvSpPr>
              <a:spLocks noChangeArrowheads="1"/>
            </p:cNvSpPr>
            <p:nvPr/>
          </p:nvSpPr>
          <p:spPr bwMode="auto">
            <a:xfrm>
              <a:off x="6573410" y="7150101"/>
              <a:ext cx="123817" cy="119063"/>
            </a:xfrm>
            <a:custGeom>
              <a:avLst/>
              <a:gdLst>
                <a:gd name="T0" fmla="*/ 23 w 345"/>
                <a:gd name="T1" fmla="*/ 160 h 329"/>
                <a:gd name="T2" fmla="*/ 23 w 345"/>
                <a:gd name="T3" fmla="*/ 160 h 329"/>
                <a:gd name="T4" fmla="*/ 92 w 345"/>
                <a:gd name="T5" fmla="*/ 107 h 329"/>
                <a:gd name="T6" fmla="*/ 130 w 345"/>
                <a:gd name="T7" fmla="*/ 45 h 329"/>
                <a:gd name="T8" fmla="*/ 221 w 345"/>
                <a:gd name="T9" fmla="*/ 7 h 329"/>
                <a:gd name="T10" fmla="*/ 259 w 345"/>
                <a:gd name="T11" fmla="*/ 7 h 329"/>
                <a:gd name="T12" fmla="*/ 305 w 345"/>
                <a:gd name="T13" fmla="*/ 22 h 329"/>
                <a:gd name="T14" fmla="*/ 305 w 345"/>
                <a:gd name="T15" fmla="*/ 22 h 329"/>
                <a:gd name="T16" fmla="*/ 344 w 345"/>
                <a:gd name="T17" fmla="*/ 61 h 329"/>
                <a:gd name="T18" fmla="*/ 305 w 345"/>
                <a:gd name="T19" fmla="*/ 76 h 329"/>
                <a:gd name="T20" fmla="*/ 267 w 345"/>
                <a:gd name="T21" fmla="*/ 114 h 329"/>
                <a:gd name="T22" fmla="*/ 290 w 345"/>
                <a:gd name="T23" fmla="*/ 168 h 329"/>
                <a:gd name="T24" fmla="*/ 221 w 345"/>
                <a:gd name="T25" fmla="*/ 198 h 329"/>
                <a:gd name="T26" fmla="*/ 275 w 345"/>
                <a:gd name="T27" fmla="*/ 267 h 329"/>
                <a:gd name="T28" fmla="*/ 244 w 345"/>
                <a:gd name="T29" fmla="*/ 320 h 329"/>
                <a:gd name="T30" fmla="*/ 244 w 345"/>
                <a:gd name="T31" fmla="*/ 320 h 329"/>
                <a:gd name="T32" fmla="*/ 183 w 345"/>
                <a:gd name="T33" fmla="*/ 297 h 329"/>
                <a:gd name="T34" fmla="*/ 145 w 345"/>
                <a:gd name="T35" fmla="*/ 305 h 329"/>
                <a:gd name="T36" fmla="*/ 69 w 345"/>
                <a:gd name="T37" fmla="*/ 244 h 329"/>
                <a:gd name="T38" fmla="*/ 69 w 345"/>
                <a:gd name="T39" fmla="*/ 244 h 329"/>
                <a:gd name="T40" fmla="*/ 7 w 345"/>
                <a:gd name="T41" fmla="*/ 214 h 329"/>
                <a:gd name="T42" fmla="*/ 23 w 345"/>
                <a:gd name="T43" fmla="*/ 16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5" h="329">
                  <a:moveTo>
                    <a:pt x="23" y="160"/>
                  </a:moveTo>
                  <a:lnTo>
                    <a:pt x="23" y="160"/>
                  </a:lnTo>
                  <a:cubicBezTo>
                    <a:pt x="46" y="145"/>
                    <a:pt x="69" y="129"/>
                    <a:pt x="92" y="107"/>
                  </a:cubicBezTo>
                  <a:cubicBezTo>
                    <a:pt x="107" y="84"/>
                    <a:pt x="107" y="53"/>
                    <a:pt x="130" y="45"/>
                  </a:cubicBezTo>
                  <a:cubicBezTo>
                    <a:pt x="153" y="22"/>
                    <a:pt x="191" y="15"/>
                    <a:pt x="221" y="7"/>
                  </a:cubicBezTo>
                  <a:cubicBezTo>
                    <a:pt x="237" y="0"/>
                    <a:pt x="244" y="0"/>
                    <a:pt x="259" y="7"/>
                  </a:cubicBezTo>
                  <a:cubicBezTo>
                    <a:pt x="275" y="7"/>
                    <a:pt x="290" y="15"/>
                    <a:pt x="305" y="22"/>
                  </a:cubicBezTo>
                  <a:lnTo>
                    <a:pt x="305" y="22"/>
                  </a:lnTo>
                  <a:cubicBezTo>
                    <a:pt x="313" y="38"/>
                    <a:pt x="344" y="45"/>
                    <a:pt x="344" y="61"/>
                  </a:cubicBezTo>
                  <a:cubicBezTo>
                    <a:pt x="344" y="76"/>
                    <a:pt x="313" y="68"/>
                    <a:pt x="305" y="76"/>
                  </a:cubicBezTo>
                  <a:cubicBezTo>
                    <a:pt x="290" y="91"/>
                    <a:pt x="267" y="99"/>
                    <a:pt x="267" y="114"/>
                  </a:cubicBezTo>
                  <a:cubicBezTo>
                    <a:pt x="259" y="137"/>
                    <a:pt x="298" y="152"/>
                    <a:pt x="290" y="168"/>
                  </a:cubicBezTo>
                  <a:cubicBezTo>
                    <a:pt x="282" y="191"/>
                    <a:pt x="229" y="175"/>
                    <a:pt x="221" y="198"/>
                  </a:cubicBezTo>
                  <a:cubicBezTo>
                    <a:pt x="214" y="229"/>
                    <a:pt x="267" y="236"/>
                    <a:pt x="275" y="267"/>
                  </a:cubicBezTo>
                  <a:cubicBezTo>
                    <a:pt x="275" y="290"/>
                    <a:pt x="267" y="320"/>
                    <a:pt x="244" y="320"/>
                  </a:cubicBezTo>
                  <a:lnTo>
                    <a:pt x="244" y="320"/>
                  </a:lnTo>
                  <a:cubicBezTo>
                    <a:pt x="221" y="328"/>
                    <a:pt x="206" y="305"/>
                    <a:pt x="183" y="297"/>
                  </a:cubicBezTo>
                  <a:cubicBezTo>
                    <a:pt x="176" y="297"/>
                    <a:pt x="160" y="313"/>
                    <a:pt x="145" y="305"/>
                  </a:cubicBezTo>
                  <a:cubicBezTo>
                    <a:pt x="114" y="290"/>
                    <a:pt x="92" y="267"/>
                    <a:pt x="69" y="244"/>
                  </a:cubicBezTo>
                  <a:lnTo>
                    <a:pt x="69" y="244"/>
                  </a:lnTo>
                  <a:cubicBezTo>
                    <a:pt x="46" y="236"/>
                    <a:pt x="23" y="236"/>
                    <a:pt x="7" y="214"/>
                  </a:cubicBezTo>
                  <a:cubicBezTo>
                    <a:pt x="0" y="198"/>
                    <a:pt x="23" y="175"/>
                    <a:pt x="23" y="1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1"/>
            <p:cNvSpPr>
              <a:spLocks noChangeArrowheads="1"/>
            </p:cNvSpPr>
            <p:nvPr/>
          </p:nvSpPr>
          <p:spPr bwMode="auto">
            <a:xfrm>
              <a:off x="6651192" y="7096125"/>
              <a:ext cx="101593" cy="173038"/>
            </a:xfrm>
            <a:custGeom>
              <a:avLst/>
              <a:gdLst>
                <a:gd name="T0" fmla="*/ 91 w 283"/>
                <a:gd name="T1" fmla="*/ 175 h 482"/>
                <a:gd name="T2" fmla="*/ 91 w 283"/>
                <a:gd name="T3" fmla="*/ 175 h 482"/>
                <a:gd name="T4" fmla="*/ 152 w 283"/>
                <a:gd name="T5" fmla="*/ 137 h 482"/>
                <a:gd name="T6" fmla="*/ 122 w 283"/>
                <a:gd name="T7" fmla="*/ 61 h 482"/>
                <a:gd name="T8" fmla="*/ 122 w 283"/>
                <a:gd name="T9" fmla="*/ 61 h 482"/>
                <a:gd name="T10" fmla="*/ 99 w 283"/>
                <a:gd name="T11" fmla="*/ 15 h 482"/>
                <a:gd name="T12" fmla="*/ 145 w 283"/>
                <a:gd name="T13" fmla="*/ 0 h 482"/>
                <a:gd name="T14" fmla="*/ 145 w 283"/>
                <a:gd name="T15" fmla="*/ 0 h 482"/>
                <a:gd name="T16" fmla="*/ 229 w 283"/>
                <a:gd name="T17" fmla="*/ 30 h 482"/>
                <a:gd name="T18" fmla="*/ 229 w 283"/>
                <a:gd name="T19" fmla="*/ 30 h 482"/>
                <a:gd name="T20" fmla="*/ 259 w 283"/>
                <a:gd name="T21" fmla="*/ 69 h 482"/>
                <a:gd name="T22" fmla="*/ 244 w 283"/>
                <a:gd name="T23" fmla="*/ 99 h 482"/>
                <a:gd name="T24" fmla="*/ 237 w 283"/>
                <a:gd name="T25" fmla="*/ 114 h 482"/>
                <a:gd name="T26" fmla="*/ 237 w 283"/>
                <a:gd name="T27" fmla="*/ 114 h 482"/>
                <a:gd name="T28" fmla="*/ 244 w 283"/>
                <a:gd name="T29" fmla="*/ 160 h 482"/>
                <a:gd name="T30" fmla="*/ 275 w 283"/>
                <a:gd name="T31" fmla="*/ 175 h 482"/>
                <a:gd name="T32" fmla="*/ 267 w 283"/>
                <a:gd name="T33" fmla="*/ 229 h 482"/>
                <a:gd name="T34" fmla="*/ 267 w 283"/>
                <a:gd name="T35" fmla="*/ 229 h 482"/>
                <a:gd name="T36" fmla="*/ 229 w 283"/>
                <a:gd name="T37" fmla="*/ 275 h 482"/>
                <a:gd name="T38" fmla="*/ 206 w 283"/>
                <a:gd name="T39" fmla="*/ 282 h 482"/>
                <a:gd name="T40" fmla="*/ 168 w 283"/>
                <a:gd name="T41" fmla="*/ 359 h 482"/>
                <a:gd name="T42" fmla="*/ 130 w 283"/>
                <a:gd name="T43" fmla="*/ 367 h 482"/>
                <a:gd name="T44" fmla="*/ 137 w 283"/>
                <a:gd name="T45" fmla="*/ 466 h 482"/>
                <a:gd name="T46" fmla="*/ 137 w 283"/>
                <a:gd name="T47" fmla="*/ 466 h 482"/>
                <a:gd name="T48" fmla="*/ 99 w 283"/>
                <a:gd name="T49" fmla="*/ 481 h 482"/>
                <a:gd name="T50" fmla="*/ 99 w 283"/>
                <a:gd name="T51" fmla="*/ 481 h 482"/>
                <a:gd name="T52" fmla="*/ 30 w 283"/>
                <a:gd name="T53" fmla="*/ 473 h 482"/>
                <a:gd name="T54" fmla="*/ 30 w 283"/>
                <a:gd name="T55" fmla="*/ 473 h 482"/>
                <a:gd name="T56" fmla="*/ 61 w 283"/>
                <a:gd name="T57" fmla="*/ 420 h 482"/>
                <a:gd name="T58" fmla="*/ 7 w 283"/>
                <a:gd name="T59" fmla="*/ 351 h 482"/>
                <a:gd name="T60" fmla="*/ 76 w 283"/>
                <a:gd name="T61" fmla="*/ 321 h 482"/>
                <a:gd name="T62" fmla="*/ 53 w 283"/>
                <a:gd name="T63" fmla="*/ 267 h 482"/>
                <a:gd name="T64" fmla="*/ 91 w 283"/>
                <a:gd name="T65" fmla="*/ 229 h 482"/>
                <a:gd name="T66" fmla="*/ 130 w 283"/>
                <a:gd name="T67" fmla="*/ 214 h 482"/>
                <a:gd name="T68" fmla="*/ 91 w 283"/>
                <a:gd name="T69" fmla="*/ 175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83" h="482">
                  <a:moveTo>
                    <a:pt x="91" y="175"/>
                  </a:moveTo>
                  <a:lnTo>
                    <a:pt x="91" y="175"/>
                  </a:lnTo>
                  <a:cubicBezTo>
                    <a:pt x="114" y="160"/>
                    <a:pt x="145" y="160"/>
                    <a:pt x="152" y="137"/>
                  </a:cubicBezTo>
                  <a:cubicBezTo>
                    <a:pt x="160" y="107"/>
                    <a:pt x="130" y="84"/>
                    <a:pt x="122" y="61"/>
                  </a:cubicBezTo>
                  <a:lnTo>
                    <a:pt x="122" y="61"/>
                  </a:lnTo>
                  <a:cubicBezTo>
                    <a:pt x="114" y="46"/>
                    <a:pt x="91" y="30"/>
                    <a:pt x="99" y="15"/>
                  </a:cubicBezTo>
                  <a:cubicBezTo>
                    <a:pt x="99" y="0"/>
                    <a:pt x="130" y="0"/>
                    <a:pt x="145" y="0"/>
                  </a:cubicBezTo>
                  <a:lnTo>
                    <a:pt x="145" y="0"/>
                  </a:lnTo>
                  <a:cubicBezTo>
                    <a:pt x="229" y="30"/>
                    <a:pt x="229" y="30"/>
                    <a:pt x="229" y="30"/>
                  </a:cubicBezTo>
                  <a:lnTo>
                    <a:pt x="229" y="30"/>
                  </a:lnTo>
                  <a:cubicBezTo>
                    <a:pt x="244" y="46"/>
                    <a:pt x="259" y="53"/>
                    <a:pt x="259" y="69"/>
                  </a:cubicBezTo>
                  <a:cubicBezTo>
                    <a:pt x="259" y="84"/>
                    <a:pt x="244" y="84"/>
                    <a:pt x="244" y="99"/>
                  </a:cubicBezTo>
                  <a:cubicBezTo>
                    <a:pt x="244" y="107"/>
                    <a:pt x="237" y="107"/>
                    <a:pt x="237" y="114"/>
                  </a:cubicBezTo>
                  <a:lnTo>
                    <a:pt x="237" y="114"/>
                  </a:lnTo>
                  <a:cubicBezTo>
                    <a:pt x="237" y="130"/>
                    <a:pt x="244" y="145"/>
                    <a:pt x="244" y="160"/>
                  </a:cubicBezTo>
                  <a:cubicBezTo>
                    <a:pt x="252" y="168"/>
                    <a:pt x="275" y="168"/>
                    <a:pt x="275" y="175"/>
                  </a:cubicBezTo>
                  <a:cubicBezTo>
                    <a:pt x="282" y="191"/>
                    <a:pt x="267" y="214"/>
                    <a:pt x="267" y="229"/>
                  </a:cubicBezTo>
                  <a:lnTo>
                    <a:pt x="267" y="229"/>
                  </a:lnTo>
                  <a:cubicBezTo>
                    <a:pt x="252" y="244"/>
                    <a:pt x="244" y="260"/>
                    <a:pt x="229" y="275"/>
                  </a:cubicBezTo>
                  <a:cubicBezTo>
                    <a:pt x="221" y="282"/>
                    <a:pt x="206" y="275"/>
                    <a:pt x="206" y="282"/>
                  </a:cubicBezTo>
                  <a:cubicBezTo>
                    <a:pt x="191" y="305"/>
                    <a:pt x="191" y="336"/>
                    <a:pt x="168" y="359"/>
                  </a:cubicBezTo>
                  <a:cubicBezTo>
                    <a:pt x="160" y="367"/>
                    <a:pt x="130" y="351"/>
                    <a:pt x="130" y="367"/>
                  </a:cubicBezTo>
                  <a:cubicBezTo>
                    <a:pt x="122" y="397"/>
                    <a:pt x="137" y="435"/>
                    <a:pt x="137" y="466"/>
                  </a:cubicBezTo>
                  <a:lnTo>
                    <a:pt x="137" y="466"/>
                  </a:lnTo>
                  <a:cubicBezTo>
                    <a:pt x="99" y="481"/>
                    <a:pt x="99" y="481"/>
                    <a:pt x="99" y="481"/>
                  </a:cubicBezTo>
                  <a:lnTo>
                    <a:pt x="99" y="481"/>
                  </a:lnTo>
                  <a:cubicBezTo>
                    <a:pt x="30" y="473"/>
                    <a:pt x="30" y="473"/>
                    <a:pt x="30" y="473"/>
                  </a:cubicBezTo>
                  <a:lnTo>
                    <a:pt x="30" y="473"/>
                  </a:lnTo>
                  <a:cubicBezTo>
                    <a:pt x="53" y="473"/>
                    <a:pt x="61" y="443"/>
                    <a:pt x="61" y="420"/>
                  </a:cubicBezTo>
                  <a:cubicBezTo>
                    <a:pt x="53" y="389"/>
                    <a:pt x="0" y="382"/>
                    <a:pt x="7" y="351"/>
                  </a:cubicBezTo>
                  <a:cubicBezTo>
                    <a:pt x="15" y="328"/>
                    <a:pt x="68" y="344"/>
                    <a:pt x="76" y="321"/>
                  </a:cubicBezTo>
                  <a:cubicBezTo>
                    <a:pt x="84" y="305"/>
                    <a:pt x="45" y="290"/>
                    <a:pt x="53" y="267"/>
                  </a:cubicBezTo>
                  <a:cubicBezTo>
                    <a:pt x="53" y="252"/>
                    <a:pt x="76" y="244"/>
                    <a:pt x="91" y="229"/>
                  </a:cubicBezTo>
                  <a:cubicBezTo>
                    <a:pt x="99" y="221"/>
                    <a:pt x="130" y="229"/>
                    <a:pt x="130" y="214"/>
                  </a:cubicBezTo>
                  <a:cubicBezTo>
                    <a:pt x="130" y="198"/>
                    <a:pt x="99" y="191"/>
                    <a:pt x="91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2"/>
            <p:cNvSpPr>
              <a:spLocks noChangeArrowheads="1"/>
            </p:cNvSpPr>
            <p:nvPr/>
          </p:nvSpPr>
          <p:spPr bwMode="auto">
            <a:xfrm>
              <a:off x="6736912" y="7104063"/>
              <a:ext cx="119055" cy="100012"/>
            </a:xfrm>
            <a:custGeom>
              <a:avLst/>
              <a:gdLst>
                <a:gd name="T0" fmla="*/ 0 w 329"/>
                <a:gd name="T1" fmla="*/ 91 h 276"/>
                <a:gd name="T2" fmla="*/ 0 w 329"/>
                <a:gd name="T3" fmla="*/ 91 h 276"/>
                <a:gd name="T4" fmla="*/ 7 w 329"/>
                <a:gd name="T5" fmla="*/ 137 h 276"/>
                <a:gd name="T6" fmla="*/ 38 w 329"/>
                <a:gd name="T7" fmla="*/ 152 h 276"/>
                <a:gd name="T8" fmla="*/ 30 w 329"/>
                <a:gd name="T9" fmla="*/ 206 h 276"/>
                <a:gd name="T10" fmla="*/ 30 w 329"/>
                <a:gd name="T11" fmla="*/ 206 h 276"/>
                <a:gd name="T12" fmla="*/ 91 w 329"/>
                <a:gd name="T13" fmla="*/ 252 h 276"/>
                <a:gd name="T14" fmla="*/ 122 w 329"/>
                <a:gd name="T15" fmla="*/ 252 h 276"/>
                <a:gd name="T16" fmla="*/ 160 w 329"/>
                <a:gd name="T17" fmla="*/ 275 h 276"/>
                <a:gd name="T18" fmla="*/ 236 w 329"/>
                <a:gd name="T19" fmla="*/ 275 h 276"/>
                <a:gd name="T20" fmla="*/ 236 w 329"/>
                <a:gd name="T21" fmla="*/ 275 h 276"/>
                <a:gd name="T22" fmla="*/ 290 w 329"/>
                <a:gd name="T23" fmla="*/ 206 h 276"/>
                <a:gd name="T24" fmla="*/ 305 w 329"/>
                <a:gd name="T25" fmla="*/ 114 h 276"/>
                <a:gd name="T26" fmla="*/ 328 w 329"/>
                <a:gd name="T27" fmla="*/ 61 h 276"/>
                <a:gd name="T28" fmla="*/ 328 w 329"/>
                <a:gd name="T29" fmla="*/ 61 h 276"/>
                <a:gd name="T30" fmla="*/ 290 w 329"/>
                <a:gd name="T31" fmla="*/ 23 h 276"/>
                <a:gd name="T32" fmla="*/ 190 w 329"/>
                <a:gd name="T33" fmla="*/ 0 h 276"/>
                <a:gd name="T34" fmla="*/ 167 w 329"/>
                <a:gd name="T35" fmla="*/ 30 h 276"/>
                <a:gd name="T36" fmla="*/ 114 w 329"/>
                <a:gd name="T37" fmla="*/ 38 h 276"/>
                <a:gd name="T38" fmla="*/ 83 w 329"/>
                <a:gd name="T39" fmla="*/ 91 h 276"/>
                <a:gd name="T40" fmla="*/ 0 w 329"/>
                <a:gd name="T41" fmla="*/ 91 h 2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29" h="276">
                  <a:moveTo>
                    <a:pt x="0" y="91"/>
                  </a:moveTo>
                  <a:lnTo>
                    <a:pt x="0" y="91"/>
                  </a:lnTo>
                  <a:cubicBezTo>
                    <a:pt x="0" y="107"/>
                    <a:pt x="7" y="122"/>
                    <a:pt x="7" y="137"/>
                  </a:cubicBezTo>
                  <a:cubicBezTo>
                    <a:pt x="15" y="145"/>
                    <a:pt x="38" y="145"/>
                    <a:pt x="38" y="152"/>
                  </a:cubicBezTo>
                  <a:cubicBezTo>
                    <a:pt x="45" y="168"/>
                    <a:pt x="30" y="191"/>
                    <a:pt x="30" y="206"/>
                  </a:cubicBezTo>
                  <a:lnTo>
                    <a:pt x="30" y="206"/>
                  </a:lnTo>
                  <a:cubicBezTo>
                    <a:pt x="53" y="221"/>
                    <a:pt x="68" y="244"/>
                    <a:pt x="91" y="252"/>
                  </a:cubicBezTo>
                  <a:cubicBezTo>
                    <a:pt x="106" y="259"/>
                    <a:pt x="114" y="252"/>
                    <a:pt x="122" y="252"/>
                  </a:cubicBezTo>
                  <a:cubicBezTo>
                    <a:pt x="137" y="259"/>
                    <a:pt x="152" y="267"/>
                    <a:pt x="160" y="275"/>
                  </a:cubicBezTo>
                  <a:cubicBezTo>
                    <a:pt x="183" y="275"/>
                    <a:pt x="213" y="275"/>
                    <a:pt x="236" y="275"/>
                  </a:cubicBezTo>
                  <a:lnTo>
                    <a:pt x="236" y="275"/>
                  </a:lnTo>
                  <a:cubicBezTo>
                    <a:pt x="252" y="252"/>
                    <a:pt x="282" y="229"/>
                    <a:pt x="290" y="206"/>
                  </a:cubicBezTo>
                  <a:cubicBezTo>
                    <a:pt x="305" y="175"/>
                    <a:pt x="297" y="145"/>
                    <a:pt x="305" y="114"/>
                  </a:cubicBezTo>
                  <a:cubicBezTo>
                    <a:pt x="305" y="99"/>
                    <a:pt x="320" y="84"/>
                    <a:pt x="328" y="61"/>
                  </a:cubicBezTo>
                  <a:lnTo>
                    <a:pt x="328" y="61"/>
                  </a:lnTo>
                  <a:cubicBezTo>
                    <a:pt x="313" y="53"/>
                    <a:pt x="305" y="30"/>
                    <a:pt x="290" y="23"/>
                  </a:cubicBezTo>
                  <a:cubicBezTo>
                    <a:pt x="259" y="7"/>
                    <a:pt x="221" y="0"/>
                    <a:pt x="190" y="0"/>
                  </a:cubicBezTo>
                  <a:cubicBezTo>
                    <a:pt x="175" y="7"/>
                    <a:pt x="183" y="30"/>
                    <a:pt x="167" y="30"/>
                  </a:cubicBezTo>
                  <a:cubicBezTo>
                    <a:pt x="152" y="38"/>
                    <a:pt x="129" y="30"/>
                    <a:pt x="114" y="38"/>
                  </a:cubicBezTo>
                  <a:cubicBezTo>
                    <a:pt x="99" y="53"/>
                    <a:pt x="99" y="84"/>
                    <a:pt x="83" y="91"/>
                  </a:cubicBezTo>
                  <a:cubicBezTo>
                    <a:pt x="61" y="99"/>
                    <a:pt x="30" y="91"/>
                    <a:pt x="0" y="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3"/>
            <p:cNvSpPr>
              <a:spLocks noChangeArrowheads="1"/>
            </p:cNvSpPr>
            <p:nvPr/>
          </p:nvSpPr>
          <p:spPr bwMode="auto">
            <a:xfrm>
              <a:off x="6694052" y="7178676"/>
              <a:ext cx="146040" cy="119063"/>
            </a:xfrm>
            <a:custGeom>
              <a:avLst/>
              <a:gdLst>
                <a:gd name="T0" fmla="*/ 145 w 406"/>
                <a:gd name="T1" fmla="*/ 0 h 329"/>
                <a:gd name="T2" fmla="*/ 145 w 406"/>
                <a:gd name="T3" fmla="*/ 0 h 329"/>
                <a:gd name="T4" fmla="*/ 206 w 406"/>
                <a:gd name="T5" fmla="*/ 46 h 329"/>
                <a:gd name="T6" fmla="*/ 237 w 406"/>
                <a:gd name="T7" fmla="*/ 46 h 329"/>
                <a:gd name="T8" fmla="*/ 275 w 406"/>
                <a:gd name="T9" fmla="*/ 69 h 329"/>
                <a:gd name="T10" fmla="*/ 351 w 406"/>
                <a:gd name="T11" fmla="*/ 69 h 329"/>
                <a:gd name="T12" fmla="*/ 351 w 406"/>
                <a:gd name="T13" fmla="*/ 69 h 329"/>
                <a:gd name="T14" fmla="*/ 405 w 406"/>
                <a:gd name="T15" fmla="*/ 115 h 329"/>
                <a:gd name="T16" fmla="*/ 367 w 406"/>
                <a:gd name="T17" fmla="*/ 191 h 329"/>
                <a:gd name="T18" fmla="*/ 344 w 406"/>
                <a:gd name="T19" fmla="*/ 214 h 329"/>
                <a:gd name="T20" fmla="*/ 344 w 406"/>
                <a:gd name="T21" fmla="*/ 214 h 329"/>
                <a:gd name="T22" fmla="*/ 290 w 406"/>
                <a:gd name="T23" fmla="*/ 252 h 329"/>
                <a:gd name="T24" fmla="*/ 244 w 406"/>
                <a:gd name="T25" fmla="*/ 237 h 329"/>
                <a:gd name="T26" fmla="*/ 176 w 406"/>
                <a:gd name="T27" fmla="*/ 237 h 329"/>
                <a:gd name="T28" fmla="*/ 153 w 406"/>
                <a:gd name="T29" fmla="*/ 328 h 329"/>
                <a:gd name="T30" fmla="*/ 99 w 406"/>
                <a:gd name="T31" fmla="*/ 305 h 329"/>
                <a:gd name="T32" fmla="*/ 99 w 406"/>
                <a:gd name="T33" fmla="*/ 267 h 329"/>
                <a:gd name="T34" fmla="*/ 15 w 406"/>
                <a:gd name="T35" fmla="*/ 237 h 329"/>
                <a:gd name="T36" fmla="*/ 15 w 406"/>
                <a:gd name="T37" fmla="*/ 237 h 329"/>
                <a:gd name="T38" fmla="*/ 8 w 406"/>
                <a:gd name="T39" fmla="*/ 138 h 329"/>
                <a:gd name="T40" fmla="*/ 46 w 406"/>
                <a:gd name="T41" fmla="*/ 130 h 329"/>
                <a:gd name="T42" fmla="*/ 84 w 406"/>
                <a:gd name="T43" fmla="*/ 53 h 329"/>
                <a:gd name="T44" fmla="*/ 107 w 406"/>
                <a:gd name="T45" fmla="*/ 46 h 329"/>
                <a:gd name="T46" fmla="*/ 145 w 406"/>
                <a:gd name="T47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06" h="329">
                  <a:moveTo>
                    <a:pt x="145" y="0"/>
                  </a:moveTo>
                  <a:lnTo>
                    <a:pt x="145" y="0"/>
                  </a:lnTo>
                  <a:cubicBezTo>
                    <a:pt x="168" y="15"/>
                    <a:pt x="183" y="38"/>
                    <a:pt x="206" y="46"/>
                  </a:cubicBezTo>
                  <a:cubicBezTo>
                    <a:pt x="221" y="53"/>
                    <a:pt x="229" y="46"/>
                    <a:pt x="237" y="46"/>
                  </a:cubicBezTo>
                  <a:cubicBezTo>
                    <a:pt x="252" y="53"/>
                    <a:pt x="267" y="61"/>
                    <a:pt x="275" y="69"/>
                  </a:cubicBezTo>
                  <a:cubicBezTo>
                    <a:pt x="298" y="69"/>
                    <a:pt x="328" y="69"/>
                    <a:pt x="351" y="69"/>
                  </a:cubicBezTo>
                  <a:lnTo>
                    <a:pt x="351" y="69"/>
                  </a:lnTo>
                  <a:cubicBezTo>
                    <a:pt x="367" y="84"/>
                    <a:pt x="397" y="92"/>
                    <a:pt x="405" y="115"/>
                  </a:cubicBezTo>
                  <a:cubicBezTo>
                    <a:pt x="405" y="145"/>
                    <a:pt x="382" y="168"/>
                    <a:pt x="367" y="191"/>
                  </a:cubicBezTo>
                  <a:cubicBezTo>
                    <a:pt x="367" y="199"/>
                    <a:pt x="351" y="206"/>
                    <a:pt x="344" y="214"/>
                  </a:cubicBezTo>
                  <a:lnTo>
                    <a:pt x="344" y="214"/>
                  </a:lnTo>
                  <a:cubicBezTo>
                    <a:pt x="321" y="229"/>
                    <a:pt x="313" y="252"/>
                    <a:pt x="290" y="252"/>
                  </a:cubicBezTo>
                  <a:cubicBezTo>
                    <a:pt x="275" y="260"/>
                    <a:pt x="260" y="237"/>
                    <a:pt x="244" y="237"/>
                  </a:cubicBezTo>
                  <a:cubicBezTo>
                    <a:pt x="221" y="229"/>
                    <a:pt x="198" y="237"/>
                    <a:pt x="176" y="237"/>
                  </a:cubicBezTo>
                  <a:cubicBezTo>
                    <a:pt x="176" y="237"/>
                    <a:pt x="153" y="321"/>
                    <a:pt x="153" y="328"/>
                  </a:cubicBezTo>
                  <a:cubicBezTo>
                    <a:pt x="145" y="328"/>
                    <a:pt x="99" y="305"/>
                    <a:pt x="99" y="305"/>
                  </a:cubicBezTo>
                  <a:cubicBezTo>
                    <a:pt x="92" y="305"/>
                    <a:pt x="99" y="267"/>
                    <a:pt x="99" y="267"/>
                  </a:cubicBezTo>
                  <a:cubicBezTo>
                    <a:pt x="69" y="260"/>
                    <a:pt x="46" y="252"/>
                    <a:pt x="15" y="237"/>
                  </a:cubicBezTo>
                  <a:lnTo>
                    <a:pt x="15" y="237"/>
                  </a:lnTo>
                  <a:cubicBezTo>
                    <a:pt x="15" y="206"/>
                    <a:pt x="0" y="168"/>
                    <a:pt x="8" y="138"/>
                  </a:cubicBezTo>
                  <a:cubicBezTo>
                    <a:pt x="8" y="122"/>
                    <a:pt x="38" y="138"/>
                    <a:pt x="46" y="130"/>
                  </a:cubicBezTo>
                  <a:cubicBezTo>
                    <a:pt x="69" y="107"/>
                    <a:pt x="69" y="76"/>
                    <a:pt x="84" y="53"/>
                  </a:cubicBezTo>
                  <a:cubicBezTo>
                    <a:pt x="84" y="46"/>
                    <a:pt x="99" y="53"/>
                    <a:pt x="107" y="46"/>
                  </a:cubicBezTo>
                  <a:cubicBezTo>
                    <a:pt x="122" y="31"/>
                    <a:pt x="130" y="15"/>
                    <a:pt x="14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4"/>
            <p:cNvSpPr>
              <a:spLocks noChangeArrowheads="1"/>
            </p:cNvSpPr>
            <p:nvPr/>
          </p:nvSpPr>
          <p:spPr bwMode="auto">
            <a:xfrm>
              <a:off x="6203547" y="7239000"/>
              <a:ext cx="638133" cy="409575"/>
            </a:xfrm>
            <a:custGeom>
              <a:avLst/>
              <a:gdLst>
                <a:gd name="T0" fmla="*/ 580 w 1773"/>
                <a:gd name="T1" fmla="*/ 176 h 1139"/>
                <a:gd name="T2" fmla="*/ 687 w 1773"/>
                <a:gd name="T3" fmla="*/ 199 h 1139"/>
                <a:gd name="T4" fmla="*/ 825 w 1773"/>
                <a:gd name="T5" fmla="*/ 168 h 1139"/>
                <a:gd name="T6" fmla="*/ 848 w 1773"/>
                <a:gd name="T7" fmla="*/ 153 h 1139"/>
                <a:gd name="T8" fmla="*/ 947 w 1773"/>
                <a:gd name="T9" fmla="*/ 115 h 1139"/>
                <a:gd name="T10" fmla="*/ 1061 w 1773"/>
                <a:gd name="T11" fmla="*/ 46 h 1139"/>
                <a:gd name="T12" fmla="*/ 1100 w 1773"/>
                <a:gd name="T13" fmla="*/ 0 h 1139"/>
                <a:gd name="T14" fmla="*/ 1214 w 1773"/>
                <a:gd name="T15" fmla="*/ 53 h 1139"/>
                <a:gd name="T16" fmla="*/ 1275 w 1773"/>
                <a:gd name="T17" fmla="*/ 76 h 1139"/>
                <a:gd name="T18" fmla="*/ 1344 w 1773"/>
                <a:gd name="T19" fmla="*/ 84 h 1139"/>
                <a:gd name="T20" fmla="*/ 1382 w 1773"/>
                <a:gd name="T21" fmla="*/ 69 h 1139"/>
                <a:gd name="T22" fmla="*/ 1466 w 1773"/>
                <a:gd name="T23" fmla="*/ 137 h 1139"/>
                <a:gd name="T24" fmla="*/ 1543 w 1773"/>
                <a:gd name="T25" fmla="*/ 69 h 1139"/>
                <a:gd name="T26" fmla="*/ 1657 w 1773"/>
                <a:gd name="T27" fmla="*/ 84 h 1139"/>
                <a:gd name="T28" fmla="*/ 1711 w 1773"/>
                <a:gd name="T29" fmla="*/ 46 h 1139"/>
                <a:gd name="T30" fmla="*/ 1734 w 1773"/>
                <a:gd name="T31" fmla="*/ 176 h 1139"/>
                <a:gd name="T32" fmla="*/ 1772 w 1773"/>
                <a:gd name="T33" fmla="*/ 389 h 1139"/>
                <a:gd name="T34" fmla="*/ 1764 w 1773"/>
                <a:gd name="T35" fmla="*/ 466 h 1139"/>
                <a:gd name="T36" fmla="*/ 1718 w 1773"/>
                <a:gd name="T37" fmla="*/ 520 h 1139"/>
                <a:gd name="T38" fmla="*/ 1634 w 1773"/>
                <a:gd name="T39" fmla="*/ 588 h 1139"/>
                <a:gd name="T40" fmla="*/ 1482 w 1773"/>
                <a:gd name="T41" fmla="*/ 626 h 1139"/>
                <a:gd name="T42" fmla="*/ 1214 w 1773"/>
                <a:gd name="T43" fmla="*/ 779 h 1139"/>
                <a:gd name="T44" fmla="*/ 1107 w 1773"/>
                <a:gd name="T45" fmla="*/ 909 h 1139"/>
                <a:gd name="T46" fmla="*/ 1100 w 1773"/>
                <a:gd name="T47" fmla="*/ 1001 h 1139"/>
                <a:gd name="T48" fmla="*/ 993 w 1773"/>
                <a:gd name="T49" fmla="*/ 1085 h 1139"/>
                <a:gd name="T50" fmla="*/ 848 w 1773"/>
                <a:gd name="T51" fmla="*/ 1131 h 1139"/>
                <a:gd name="T52" fmla="*/ 756 w 1773"/>
                <a:gd name="T53" fmla="*/ 1031 h 1139"/>
                <a:gd name="T54" fmla="*/ 596 w 1773"/>
                <a:gd name="T55" fmla="*/ 1069 h 1139"/>
                <a:gd name="T56" fmla="*/ 573 w 1773"/>
                <a:gd name="T57" fmla="*/ 1054 h 1139"/>
                <a:gd name="T58" fmla="*/ 504 w 1773"/>
                <a:gd name="T59" fmla="*/ 1031 h 1139"/>
                <a:gd name="T60" fmla="*/ 404 w 1773"/>
                <a:gd name="T61" fmla="*/ 886 h 1139"/>
                <a:gd name="T62" fmla="*/ 290 w 1773"/>
                <a:gd name="T63" fmla="*/ 703 h 1139"/>
                <a:gd name="T64" fmla="*/ 236 w 1773"/>
                <a:gd name="T65" fmla="*/ 634 h 1139"/>
                <a:gd name="T66" fmla="*/ 206 w 1773"/>
                <a:gd name="T67" fmla="*/ 603 h 1139"/>
                <a:gd name="T68" fmla="*/ 114 w 1773"/>
                <a:gd name="T69" fmla="*/ 351 h 1139"/>
                <a:gd name="T70" fmla="*/ 46 w 1773"/>
                <a:gd name="T71" fmla="*/ 321 h 1139"/>
                <a:gd name="T72" fmla="*/ 0 w 1773"/>
                <a:gd name="T73" fmla="*/ 237 h 1139"/>
                <a:gd name="T74" fmla="*/ 137 w 1773"/>
                <a:gd name="T75" fmla="*/ 206 h 1139"/>
                <a:gd name="T76" fmla="*/ 275 w 1773"/>
                <a:gd name="T77" fmla="*/ 206 h 1139"/>
                <a:gd name="T78" fmla="*/ 580 w 1773"/>
                <a:gd name="T79" fmla="*/ 176 h 1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773" h="1139">
                  <a:moveTo>
                    <a:pt x="580" y="176"/>
                  </a:moveTo>
                  <a:lnTo>
                    <a:pt x="580" y="176"/>
                  </a:lnTo>
                  <a:cubicBezTo>
                    <a:pt x="596" y="183"/>
                    <a:pt x="596" y="191"/>
                    <a:pt x="618" y="191"/>
                  </a:cubicBezTo>
                  <a:cubicBezTo>
                    <a:pt x="641" y="199"/>
                    <a:pt x="664" y="199"/>
                    <a:pt x="687" y="199"/>
                  </a:cubicBezTo>
                  <a:cubicBezTo>
                    <a:pt x="710" y="199"/>
                    <a:pt x="733" y="199"/>
                    <a:pt x="756" y="191"/>
                  </a:cubicBezTo>
                  <a:cubicBezTo>
                    <a:pt x="779" y="191"/>
                    <a:pt x="802" y="176"/>
                    <a:pt x="825" y="168"/>
                  </a:cubicBezTo>
                  <a:lnTo>
                    <a:pt x="825" y="168"/>
                  </a:lnTo>
                  <a:cubicBezTo>
                    <a:pt x="832" y="160"/>
                    <a:pt x="840" y="153"/>
                    <a:pt x="848" y="153"/>
                  </a:cubicBezTo>
                  <a:cubicBezTo>
                    <a:pt x="863" y="153"/>
                    <a:pt x="878" y="160"/>
                    <a:pt x="886" y="160"/>
                  </a:cubicBezTo>
                  <a:cubicBezTo>
                    <a:pt x="909" y="145"/>
                    <a:pt x="924" y="130"/>
                    <a:pt x="947" y="115"/>
                  </a:cubicBezTo>
                  <a:cubicBezTo>
                    <a:pt x="962" y="92"/>
                    <a:pt x="970" y="61"/>
                    <a:pt x="993" y="53"/>
                  </a:cubicBezTo>
                  <a:cubicBezTo>
                    <a:pt x="1015" y="38"/>
                    <a:pt x="1038" y="61"/>
                    <a:pt x="1061" y="46"/>
                  </a:cubicBezTo>
                  <a:cubicBezTo>
                    <a:pt x="1077" y="38"/>
                    <a:pt x="1084" y="15"/>
                    <a:pt x="1100" y="0"/>
                  </a:cubicBezTo>
                  <a:lnTo>
                    <a:pt x="1100" y="0"/>
                  </a:lnTo>
                  <a:cubicBezTo>
                    <a:pt x="1123" y="23"/>
                    <a:pt x="1145" y="46"/>
                    <a:pt x="1176" y="61"/>
                  </a:cubicBezTo>
                  <a:cubicBezTo>
                    <a:pt x="1191" y="69"/>
                    <a:pt x="1207" y="53"/>
                    <a:pt x="1214" y="53"/>
                  </a:cubicBezTo>
                  <a:cubicBezTo>
                    <a:pt x="1237" y="61"/>
                    <a:pt x="1252" y="84"/>
                    <a:pt x="1275" y="76"/>
                  </a:cubicBezTo>
                  <a:lnTo>
                    <a:pt x="1275" y="76"/>
                  </a:lnTo>
                  <a:cubicBezTo>
                    <a:pt x="1344" y="84"/>
                    <a:pt x="1344" y="84"/>
                    <a:pt x="1344" y="84"/>
                  </a:cubicBezTo>
                  <a:lnTo>
                    <a:pt x="1344" y="84"/>
                  </a:lnTo>
                  <a:cubicBezTo>
                    <a:pt x="1382" y="69"/>
                    <a:pt x="1382" y="69"/>
                    <a:pt x="1382" y="69"/>
                  </a:cubicBezTo>
                  <a:lnTo>
                    <a:pt x="1382" y="69"/>
                  </a:lnTo>
                  <a:cubicBezTo>
                    <a:pt x="1413" y="84"/>
                    <a:pt x="1436" y="92"/>
                    <a:pt x="1466" y="99"/>
                  </a:cubicBezTo>
                  <a:cubicBezTo>
                    <a:pt x="1466" y="99"/>
                    <a:pt x="1459" y="137"/>
                    <a:pt x="1466" y="137"/>
                  </a:cubicBezTo>
                  <a:cubicBezTo>
                    <a:pt x="1466" y="137"/>
                    <a:pt x="1512" y="160"/>
                    <a:pt x="1520" y="160"/>
                  </a:cubicBezTo>
                  <a:cubicBezTo>
                    <a:pt x="1520" y="153"/>
                    <a:pt x="1543" y="69"/>
                    <a:pt x="1543" y="69"/>
                  </a:cubicBezTo>
                  <a:cubicBezTo>
                    <a:pt x="1565" y="69"/>
                    <a:pt x="1588" y="61"/>
                    <a:pt x="1611" y="69"/>
                  </a:cubicBezTo>
                  <a:cubicBezTo>
                    <a:pt x="1627" y="69"/>
                    <a:pt x="1642" y="92"/>
                    <a:pt x="1657" y="84"/>
                  </a:cubicBezTo>
                  <a:cubicBezTo>
                    <a:pt x="1680" y="84"/>
                    <a:pt x="1688" y="61"/>
                    <a:pt x="1711" y="46"/>
                  </a:cubicBezTo>
                  <a:lnTo>
                    <a:pt x="1711" y="46"/>
                  </a:lnTo>
                  <a:cubicBezTo>
                    <a:pt x="1718" y="61"/>
                    <a:pt x="1734" y="76"/>
                    <a:pt x="1734" y="99"/>
                  </a:cubicBezTo>
                  <a:cubicBezTo>
                    <a:pt x="1741" y="122"/>
                    <a:pt x="1734" y="153"/>
                    <a:pt x="1734" y="176"/>
                  </a:cubicBezTo>
                  <a:cubicBezTo>
                    <a:pt x="1734" y="222"/>
                    <a:pt x="1726" y="260"/>
                    <a:pt x="1734" y="298"/>
                  </a:cubicBezTo>
                  <a:cubicBezTo>
                    <a:pt x="1741" y="336"/>
                    <a:pt x="1764" y="359"/>
                    <a:pt x="1772" y="389"/>
                  </a:cubicBezTo>
                  <a:cubicBezTo>
                    <a:pt x="1772" y="405"/>
                    <a:pt x="1764" y="412"/>
                    <a:pt x="1764" y="420"/>
                  </a:cubicBezTo>
                  <a:cubicBezTo>
                    <a:pt x="1764" y="435"/>
                    <a:pt x="1764" y="451"/>
                    <a:pt x="1764" y="466"/>
                  </a:cubicBezTo>
                  <a:lnTo>
                    <a:pt x="1764" y="466"/>
                  </a:lnTo>
                  <a:cubicBezTo>
                    <a:pt x="1749" y="481"/>
                    <a:pt x="1741" y="504"/>
                    <a:pt x="1718" y="520"/>
                  </a:cubicBezTo>
                  <a:cubicBezTo>
                    <a:pt x="1711" y="520"/>
                    <a:pt x="1695" y="512"/>
                    <a:pt x="1688" y="520"/>
                  </a:cubicBezTo>
                  <a:cubicBezTo>
                    <a:pt x="1657" y="535"/>
                    <a:pt x="1657" y="581"/>
                    <a:pt x="1634" y="588"/>
                  </a:cubicBezTo>
                  <a:cubicBezTo>
                    <a:pt x="1588" y="596"/>
                    <a:pt x="1558" y="535"/>
                    <a:pt x="1520" y="542"/>
                  </a:cubicBezTo>
                  <a:cubicBezTo>
                    <a:pt x="1489" y="550"/>
                    <a:pt x="1504" y="603"/>
                    <a:pt x="1482" y="626"/>
                  </a:cubicBezTo>
                  <a:cubicBezTo>
                    <a:pt x="1443" y="680"/>
                    <a:pt x="1405" y="741"/>
                    <a:pt x="1352" y="772"/>
                  </a:cubicBezTo>
                  <a:cubicBezTo>
                    <a:pt x="1313" y="795"/>
                    <a:pt x="1252" y="756"/>
                    <a:pt x="1214" y="779"/>
                  </a:cubicBezTo>
                  <a:cubicBezTo>
                    <a:pt x="1184" y="795"/>
                    <a:pt x="1176" y="833"/>
                    <a:pt x="1161" y="863"/>
                  </a:cubicBezTo>
                  <a:cubicBezTo>
                    <a:pt x="1145" y="878"/>
                    <a:pt x="1123" y="894"/>
                    <a:pt x="1107" y="909"/>
                  </a:cubicBezTo>
                  <a:cubicBezTo>
                    <a:pt x="1100" y="939"/>
                    <a:pt x="1100" y="970"/>
                    <a:pt x="1100" y="1001"/>
                  </a:cubicBezTo>
                  <a:lnTo>
                    <a:pt x="1100" y="1001"/>
                  </a:lnTo>
                  <a:cubicBezTo>
                    <a:pt x="1100" y="1001"/>
                    <a:pt x="1015" y="1039"/>
                    <a:pt x="1008" y="1039"/>
                  </a:cubicBezTo>
                  <a:cubicBezTo>
                    <a:pt x="993" y="1047"/>
                    <a:pt x="993" y="1085"/>
                    <a:pt x="993" y="1085"/>
                  </a:cubicBezTo>
                  <a:cubicBezTo>
                    <a:pt x="954" y="1077"/>
                    <a:pt x="916" y="1054"/>
                    <a:pt x="878" y="1069"/>
                  </a:cubicBezTo>
                  <a:cubicBezTo>
                    <a:pt x="855" y="1077"/>
                    <a:pt x="871" y="1131"/>
                    <a:pt x="848" y="1131"/>
                  </a:cubicBezTo>
                  <a:cubicBezTo>
                    <a:pt x="817" y="1138"/>
                    <a:pt x="786" y="1115"/>
                    <a:pt x="763" y="1092"/>
                  </a:cubicBezTo>
                  <a:cubicBezTo>
                    <a:pt x="756" y="1077"/>
                    <a:pt x="771" y="1047"/>
                    <a:pt x="756" y="1031"/>
                  </a:cubicBezTo>
                  <a:cubicBezTo>
                    <a:pt x="733" y="1008"/>
                    <a:pt x="702" y="1008"/>
                    <a:pt x="679" y="1016"/>
                  </a:cubicBezTo>
                  <a:cubicBezTo>
                    <a:pt x="649" y="1024"/>
                    <a:pt x="626" y="1054"/>
                    <a:pt x="596" y="1069"/>
                  </a:cubicBezTo>
                  <a:lnTo>
                    <a:pt x="596" y="1069"/>
                  </a:lnTo>
                  <a:cubicBezTo>
                    <a:pt x="596" y="1062"/>
                    <a:pt x="580" y="1054"/>
                    <a:pt x="573" y="1054"/>
                  </a:cubicBezTo>
                  <a:cubicBezTo>
                    <a:pt x="565" y="1047"/>
                    <a:pt x="557" y="1039"/>
                    <a:pt x="550" y="1031"/>
                  </a:cubicBezTo>
                  <a:cubicBezTo>
                    <a:pt x="527" y="1008"/>
                    <a:pt x="534" y="1016"/>
                    <a:pt x="504" y="1031"/>
                  </a:cubicBezTo>
                  <a:cubicBezTo>
                    <a:pt x="427" y="1077"/>
                    <a:pt x="466" y="985"/>
                    <a:pt x="435" y="962"/>
                  </a:cubicBezTo>
                  <a:cubicBezTo>
                    <a:pt x="404" y="932"/>
                    <a:pt x="404" y="932"/>
                    <a:pt x="404" y="886"/>
                  </a:cubicBezTo>
                  <a:cubicBezTo>
                    <a:pt x="412" y="825"/>
                    <a:pt x="359" y="795"/>
                    <a:pt x="343" y="749"/>
                  </a:cubicBezTo>
                  <a:cubicBezTo>
                    <a:pt x="336" y="741"/>
                    <a:pt x="305" y="710"/>
                    <a:pt x="290" y="703"/>
                  </a:cubicBezTo>
                  <a:cubicBezTo>
                    <a:pt x="267" y="687"/>
                    <a:pt x="252" y="657"/>
                    <a:pt x="236" y="634"/>
                  </a:cubicBezTo>
                  <a:lnTo>
                    <a:pt x="236" y="634"/>
                  </a:lnTo>
                  <a:cubicBezTo>
                    <a:pt x="229" y="626"/>
                    <a:pt x="198" y="611"/>
                    <a:pt x="206" y="603"/>
                  </a:cubicBezTo>
                  <a:lnTo>
                    <a:pt x="206" y="603"/>
                  </a:lnTo>
                  <a:cubicBezTo>
                    <a:pt x="282" y="581"/>
                    <a:pt x="336" y="573"/>
                    <a:pt x="282" y="481"/>
                  </a:cubicBezTo>
                  <a:cubicBezTo>
                    <a:pt x="244" y="428"/>
                    <a:pt x="175" y="382"/>
                    <a:pt x="114" y="351"/>
                  </a:cubicBezTo>
                  <a:cubicBezTo>
                    <a:pt x="46" y="321"/>
                    <a:pt x="46" y="321"/>
                    <a:pt x="46" y="321"/>
                  </a:cubicBezTo>
                  <a:lnTo>
                    <a:pt x="46" y="321"/>
                  </a:lnTo>
                  <a:cubicBezTo>
                    <a:pt x="30" y="290"/>
                    <a:pt x="15" y="267"/>
                    <a:pt x="0" y="237"/>
                  </a:cubicBezTo>
                  <a:lnTo>
                    <a:pt x="0" y="237"/>
                  </a:lnTo>
                  <a:cubicBezTo>
                    <a:pt x="15" y="229"/>
                    <a:pt x="61" y="183"/>
                    <a:pt x="84" y="183"/>
                  </a:cubicBezTo>
                  <a:cubicBezTo>
                    <a:pt x="107" y="176"/>
                    <a:pt x="114" y="199"/>
                    <a:pt x="137" y="206"/>
                  </a:cubicBezTo>
                  <a:cubicBezTo>
                    <a:pt x="175" y="214"/>
                    <a:pt x="236" y="214"/>
                    <a:pt x="275" y="206"/>
                  </a:cubicBezTo>
                  <a:lnTo>
                    <a:pt x="275" y="206"/>
                  </a:lnTo>
                  <a:cubicBezTo>
                    <a:pt x="343" y="290"/>
                    <a:pt x="427" y="336"/>
                    <a:pt x="511" y="275"/>
                  </a:cubicBezTo>
                  <a:cubicBezTo>
                    <a:pt x="527" y="260"/>
                    <a:pt x="565" y="214"/>
                    <a:pt x="580" y="1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5"/>
            <p:cNvSpPr>
              <a:spLocks noChangeArrowheads="1"/>
            </p:cNvSpPr>
            <p:nvPr/>
          </p:nvSpPr>
          <p:spPr bwMode="auto">
            <a:xfrm>
              <a:off x="6043220" y="7272338"/>
              <a:ext cx="280969" cy="258762"/>
            </a:xfrm>
            <a:custGeom>
              <a:avLst/>
              <a:gdLst>
                <a:gd name="T0" fmla="*/ 488 w 779"/>
                <a:gd name="T1" fmla="*/ 229 h 719"/>
                <a:gd name="T2" fmla="*/ 488 w 779"/>
                <a:gd name="T3" fmla="*/ 229 h 719"/>
                <a:gd name="T4" fmla="*/ 518 w 779"/>
                <a:gd name="T5" fmla="*/ 343 h 719"/>
                <a:gd name="T6" fmla="*/ 114 w 779"/>
                <a:gd name="T7" fmla="*/ 0 h 719"/>
                <a:gd name="T8" fmla="*/ 30 w 779"/>
                <a:gd name="T9" fmla="*/ 7 h 719"/>
                <a:gd name="T10" fmla="*/ 30 w 779"/>
                <a:gd name="T11" fmla="*/ 7 h 719"/>
                <a:gd name="T12" fmla="*/ 0 w 779"/>
                <a:gd name="T13" fmla="*/ 99 h 719"/>
                <a:gd name="T14" fmla="*/ 30 w 779"/>
                <a:gd name="T15" fmla="*/ 160 h 719"/>
                <a:gd name="T16" fmla="*/ 61 w 779"/>
                <a:gd name="T17" fmla="*/ 145 h 719"/>
                <a:gd name="T18" fmla="*/ 91 w 779"/>
                <a:gd name="T19" fmla="*/ 198 h 719"/>
                <a:gd name="T20" fmla="*/ 61 w 779"/>
                <a:gd name="T21" fmla="*/ 236 h 719"/>
                <a:gd name="T22" fmla="*/ 84 w 779"/>
                <a:gd name="T23" fmla="*/ 282 h 719"/>
                <a:gd name="T24" fmla="*/ 122 w 779"/>
                <a:gd name="T25" fmla="*/ 297 h 719"/>
                <a:gd name="T26" fmla="*/ 130 w 779"/>
                <a:gd name="T27" fmla="*/ 374 h 719"/>
                <a:gd name="T28" fmla="*/ 168 w 779"/>
                <a:gd name="T29" fmla="*/ 435 h 719"/>
                <a:gd name="T30" fmla="*/ 221 w 779"/>
                <a:gd name="T31" fmla="*/ 519 h 719"/>
                <a:gd name="T32" fmla="*/ 296 w 779"/>
                <a:gd name="T33" fmla="*/ 504 h 719"/>
                <a:gd name="T34" fmla="*/ 327 w 779"/>
                <a:gd name="T35" fmla="*/ 511 h 719"/>
                <a:gd name="T36" fmla="*/ 335 w 779"/>
                <a:gd name="T37" fmla="*/ 618 h 719"/>
                <a:gd name="T38" fmla="*/ 381 w 779"/>
                <a:gd name="T39" fmla="*/ 626 h 719"/>
                <a:gd name="T40" fmla="*/ 404 w 779"/>
                <a:gd name="T41" fmla="*/ 718 h 719"/>
                <a:gd name="T42" fmla="*/ 404 w 779"/>
                <a:gd name="T43" fmla="*/ 718 h 719"/>
                <a:gd name="T44" fmla="*/ 472 w 779"/>
                <a:gd name="T45" fmla="*/ 687 h 719"/>
                <a:gd name="T46" fmla="*/ 549 w 779"/>
                <a:gd name="T47" fmla="*/ 664 h 719"/>
                <a:gd name="T48" fmla="*/ 602 w 779"/>
                <a:gd name="T49" fmla="*/ 588 h 719"/>
                <a:gd name="T50" fmla="*/ 678 w 779"/>
                <a:gd name="T51" fmla="*/ 542 h 719"/>
                <a:gd name="T52" fmla="*/ 678 w 779"/>
                <a:gd name="T53" fmla="*/ 542 h 719"/>
                <a:gd name="T54" fmla="*/ 648 w 779"/>
                <a:gd name="T55" fmla="*/ 511 h 719"/>
                <a:gd name="T56" fmla="*/ 648 w 779"/>
                <a:gd name="T57" fmla="*/ 511 h 719"/>
                <a:gd name="T58" fmla="*/ 724 w 779"/>
                <a:gd name="T59" fmla="*/ 389 h 719"/>
                <a:gd name="T60" fmla="*/ 556 w 779"/>
                <a:gd name="T61" fmla="*/ 259 h 719"/>
                <a:gd name="T62" fmla="*/ 488 w 779"/>
                <a:gd name="T63" fmla="*/ 229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9" h="719">
                  <a:moveTo>
                    <a:pt x="488" y="229"/>
                  </a:moveTo>
                  <a:lnTo>
                    <a:pt x="488" y="229"/>
                  </a:lnTo>
                  <a:cubicBezTo>
                    <a:pt x="503" y="259"/>
                    <a:pt x="518" y="297"/>
                    <a:pt x="518" y="343"/>
                  </a:cubicBezTo>
                  <a:cubicBezTo>
                    <a:pt x="426" y="366"/>
                    <a:pt x="206" y="0"/>
                    <a:pt x="114" y="0"/>
                  </a:cubicBezTo>
                  <a:cubicBezTo>
                    <a:pt x="84" y="0"/>
                    <a:pt x="61" y="0"/>
                    <a:pt x="30" y="7"/>
                  </a:cubicBezTo>
                  <a:lnTo>
                    <a:pt x="30" y="7"/>
                  </a:lnTo>
                  <a:cubicBezTo>
                    <a:pt x="22" y="45"/>
                    <a:pt x="7" y="53"/>
                    <a:pt x="0" y="99"/>
                  </a:cubicBezTo>
                  <a:cubicBezTo>
                    <a:pt x="0" y="114"/>
                    <a:pt x="15" y="145"/>
                    <a:pt x="30" y="160"/>
                  </a:cubicBezTo>
                  <a:cubicBezTo>
                    <a:pt x="38" y="160"/>
                    <a:pt x="53" y="145"/>
                    <a:pt x="61" y="145"/>
                  </a:cubicBezTo>
                  <a:cubicBezTo>
                    <a:pt x="76" y="160"/>
                    <a:pt x="91" y="175"/>
                    <a:pt x="91" y="198"/>
                  </a:cubicBezTo>
                  <a:cubicBezTo>
                    <a:pt x="91" y="214"/>
                    <a:pt x="61" y="221"/>
                    <a:pt x="61" y="236"/>
                  </a:cubicBezTo>
                  <a:cubicBezTo>
                    <a:pt x="61" y="252"/>
                    <a:pt x="76" y="267"/>
                    <a:pt x="84" y="282"/>
                  </a:cubicBezTo>
                  <a:cubicBezTo>
                    <a:pt x="99" y="290"/>
                    <a:pt x="122" y="282"/>
                    <a:pt x="122" y="297"/>
                  </a:cubicBezTo>
                  <a:cubicBezTo>
                    <a:pt x="137" y="320"/>
                    <a:pt x="122" y="351"/>
                    <a:pt x="130" y="374"/>
                  </a:cubicBezTo>
                  <a:cubicBezTo>
                    <a:pt x="137" y="397"/>
                    <a:pt x="160" y="412"/>
                    <a:pt x="168" y="435"/>
                  </a:cubicBezTo>
                  <a:cubicBezTo>
                    <a:pt x="191" y="458"/>
                    <a:pt x="191" y="504"/>
                    <a:pt x="221" y="519"/>
                  </a:cubicBezTo>
                  <a:cubicBezTo>
                    <a:pt x="244" y="527"/>
                    <a:pt x="275" y="504"/>
                    <a:pt x="296" y="504"/>
                  </a:cubicBezTo>
                  <a:cubicBezTo>
                    <a:pt x="304" y="504"/>
                    <a:pt x="327" y="504"/>
                    <a:pt x="327" y="511"/>
                  </a:cubicBezTo>
                  <a:cubicBezTo>
                    <a:pt x="342" y="550"/>
                    <a:pt x="319" y="588"/>
                    <a:pt x="335" y="618"/>
                  </a:cubicBezTo>
                  <a:cubicBezTo>
                    <a:pt x="342" y="634"/>
                    <a:pt x="373" y="618"/>
                    <a:pt x="381" y="626"/>
                  </a:cubicBezTo>
                  <a:cubicBezTo>
                    <a:pt x="396" y="657"/>
                    <a:pt x="396" y="687"/>
                    <a:pt x="404" y="718"/>
                  </a:cubicBezTo>
                  <a:lnTo>
                    <a:pt x="404" y="718"/>
                  </a:lnTo>
                  <a:cubicBezTo>
                    <a:pt x="426" y="710"/>
                    <a:pt x="449" y="695"/>
                    <a:pt x="472" y="687"/>
                  </a:cubicBezTo>
                  <a:cubicBezTo>
                    <a:pt x="495" y="680"/>
                    <a:pt x="533" y="680"/>
                    <a:pt x="549" y="664"/>
                  </a:cubicBezTo>
                  <a:cubicBezTo>
                    <a:pt x="571" y="641"/>
                    <a:pt x="579" y="611"/>
                    <a:pt x="602" y="588"/>
                  </a:cubicBezTo>
                  <a:cubicBezTo>
                    <a:pt x="625" y="572"/>
                    <a:pt x="648" y="557"/>
                    <a:pt x="678" y="542"/>
                  </a:cubicBezTo>
                  <a:lnTo>
                    <a:pt x="678" y="542"/>
                  </a:lnTo>
                  <a:cubicBezTo>
                    <a:pt x="671" y="534"/>
                    <a:pt x="640" y="519"/>
                    <a:pt x="648" y="511"/>
                  </a:cubicBezTo>
                  <a:lnTo>
                    <a:pt x="648" y="511"/>
                  </a:lnTo>
                  <a:cubicBezTo>
                    <a:pt x="724" y="489"/>
                    <a:pt x="778" y="481"/>
                    <a:pt x="724" y="389"/>
                  </a:cubicBezTo>
                  <a:cubicBezTo>
                    <a:pt x="686" y="336"/>
                    <a:pt x="617" y="290"/>
                    <a:pt x="556" y="259"/>
                  </a:cubicBezTo>
                  <a:cubicBezTo>
                    <a:pt x="488" y="229"/>
                    <a:pt x="488" y="229"/>
                    <a:pt x="488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6"/>
            <p:cNvSpPr>
              <a:spLocks noChangeArrowheads="1"/>
            </p:cNvSpPr>
            <p:nvPr/>
          </p:nvSpPr>
          <p:spPr bwMode="auto">
            <a:xfrm>
              <a:off x="6054330" y="7466013"/>
              <a:ext cx="374626" cy="258762"/>
            </a:xfrm>
            <a:custGeom>
              <a:avLst/>
              <a:gdLst>
                <a:gd name="T0" fmla="*/ 1008 w 1039"/>
                <a:gd name="T1" fmla="*/ 435 h 719"/>
                <a:gd name="T2" fmla="*/ 1008 w 1039"/>
                <a:gd name="T3" fmla="*/ 435 h 719"/>
                <a:gd name="T4" fmla="*/ 985 w 1039"/>
                <a:gd name="T5" fmla="*/ 420 h 719"/>
                <a:gd name="T6" fmla="*/ 962 w 1039"/>
                <a:gd name="T7" fmla="*/ 397 h 719"/>
                <a:gd name="T8" fmla="*/ 916 w 1039"/>
                <a:gd name="T9" fmla="*/ 397 h 719"/>
                <a:gd name="T10" fmla="*/ 847 w 1039"/>
                <a:gd name="T11" fmla="*/ 328 h 719"/>
                <a:gd name="T12" fmla="*/ 816 w 1039"/>
                <a:gd name="T13" fmla="*/ 252 h 719"/>
                <a:gd name="T14" fmla="*/ 755 w 1039"/>
                <a:gd name="T15" fmla="*/ 115 h 719"/>
                <a:gd name="T16" fmla="*/ 702 w 1039"/>
                <a:gd name="T17" fmla="*/ 69 h 719"/>
                <a:gd name="T18" fmla="*/ 648 w 1039"/>
                <a:gd name="T19" fmla="*/ 0 h 719"/>
                <a:gd name="T20" fmla="*/ 648 w 1039"/>
                <a:gd name="T21" fmla="*/ 0 h 719"/>
                <a:gd name="T22" fmla="*/ 572 w 1039"/>
                <a:gd name="T23" fmla="*/ 46 h 719"/>
                <a:gd name="T24" fmla="*/ 519 w 1039"/>
                <a:gd name="T25" fmla="*/ 122 h 719"/>
                <a:gd name="T26" fmla="*/ 442 w 1039"/>
                <a:gd name="T27" fmla="*/ 145 h 719"/>
                <a:gd name="T28" fmla="*/ 374 w 1039"/>
                <a:gd name="T29" fmla="*/ 176 h 719"/>
                <a:gd name="T30" fmla="*/ 374 w 1039"/>
                <a:gd name="T31" fmla="*/ 176 h 719"/>
                <a:gd name="T32" fmla="*/ 358 w 1039"/>
                <a:gd name="T33" fmla="*/ 260 h 719"/>
                <a:gd name="T34" fmla="*/ 381 w 1039"/>
                <a:gd name="T35" fmla="*/ 290 h 719"/>
                <a:gd name="T36" fmla="*/ 358 w 1039"/>
                <a:gd name="T37" fmla="*/ 382 h 719"/>
                <a:gd name="T38" fmla="*/ 458 w 1039"/>
                <a:gd name="T39" fmla="*/ 420 h 719"/>
                <a:gd name="T40" fmla="*/ 442 w 1039"/>
                <a:gd name="T41" fmla="*/ 481 h 719"/>
                <a:gd name="T42" fmla="*/ 274 w 1039"/>
                <a:gd name="T43" fmla="*/ 497 h 719"/>
                <a:gd name="T44" fmla="*/ 100 w 1039"/>
                <a:gd name="T45" fmla="*/ 512 h 719"/>
                <a:gd name="T46" fmla="*/ 0 w 1039"/>
                <a:gd name="T47" fmla="*/ 665 h 719"/>
                <a:gd name="T48" fmla="*/ 0 w 1039"/>
                <a:gd name="T49" fmla="*/ 665 h 719"/>
                <a:gd name="T50" fmla="*/ 92 w 1039"/>
                <a:gd name="T51" fmla="*/ 687 h 719"/>
                <a:gd name="T52" fmla="*/ 206 w 1039"/>
                <a:gd name="T53" fmla="*/ 710 h 719"/>
                <a:gd name="T54" fmla="*/ 305 w 1039"/>
                <a:gd name="T55" fmla="*/ 634 h 719"/>
                <a:gd name="T56" fmla="*/ 366 w 1039"/>
                <a:gd name="T57" fmla="*/ 680 h 719"/>
                <a:gd name="T58" fmla="*/ 366 w 1039"/>
                <a:gd name="T59" fmla="*/ 680 h 719"/>
                <a:gd name="T60" fmla="*/ 419 w 1039"/>
                <a:gd name="T61" fmla="*/ 649 h 719"/>
                <a:gd name="T62" fmla="*/ 519 w 1039"/>
                <a:gd name="T63" fmla="*/ 573 h 719"/>
                <a:gd name="T64" fmla="*/ 587 w 1039"/>
                <a:gd name="T65" fmla="*/ 504 h 719"/>
                <a:gd name="T66" fmla="*/ 633 w 1039"/>
                <a:gd name="T67" fmla="*/ 474 h 719"/>
                <a:gd name="T68" fmla="*/ 763 w 1039"/>
                <a:gd name="T69" fmla="*/ 519 h 719"/>
                <a:gd name="T70" fmla="*/ 885 w 1039"/>
                <a:gd name="T71" fmla="*/ 588 h 719"/>
                <a:gd name="T72" fmla="*/ 939 w 1039"/>
                <a:gd name="T73" fmla="*/ 619 h 719"/>
                <a:gd name="T74" fmla="*/ 1023 w 1039"/>
                <a:gd name="T75" fmla="*/ 512 h 719"/>
                <a:gd name="T76" fmla="*/ 1008 w 1039"/>
                <a:gd name="T77" fmla="*/ 435 h 7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39" h="719">
                  <a:moveTo>
                    <a:pt x="1008" y="435"/>
                  </a:moveTo>
                  <a:lnTo>
                    <a:pt x="1008" y="435"/>
                  </a:lnTo>
                  <a:cubicBezTo>
                    <a:pt x="1008" y="428"/>
                    <a:pt x="992" y="420"/>
                    <a:pt x="985" y="420"/>
                  </a:cubicBezTo>
                  <a:cubicBezTo>
                    <a:pt x="977" y="413"/>
                    <a:pt x="969" y="405"/>
                    <a:pt x="962" y="397"/>
                  </a:cubicBezTo>
                  <a:cubicBezTo>
                    <a:pt x="939" y="374"/>
                    <a:pt x="946" y="382"/>
                    <a:pt x="916" y="397"/>
                  </a:cubicBezTo>
                  <a:cubicBezTo>
                    <a:pt x="839" y="443"/>
                    <a:pt x="878" y="351"/>
                    <a:pt x="847" y="328"/>
                  </a:cubicBezTo>
                  <a:cubicBezTo>
                    <a:pt x="816" y="298"/>
                    <a:pt x="816" y="298"/>
                    <a:pt x="816" y="252"/>
                  </a:cubicBezTo>
                  <a:cubicBezTo>
                    <a:pt x="824" y="191"/>
                    <a:pt x="771" y="161"/>
                    <a:pt x="755" y="115"/>
                  </a:cubicBezTo>
                  <a:cubicBezTo>
                    <a:pt x="748" y="107"/>
                    <a:pt x="717" y="76"/>
                    <a:pt x="702" y="69"/>
                  </a:cubicBezTo>
                  <a:cubicBezTo>
                    <a:pt x="679" y="53"/>
                    <a:pt x="664" y="23"/>
                    <a:pt x="648" y="0"/>
                  </a:cubicBezTo>
                  <a:lnTo>
                    <a:pt x="648" y="0"/>
                  </a:lnTo>
                  <a:cubicBezTo>
                    <a:pt x="618" y="15"/>
                    <a:pt x="595" y="30"/>
                    <a:pt x="572" y="46"/>
                  </a:cubicBezTo>
                  <a:cubicBezTo>
                    <a:pt x="549" y="69"/>
                    <a:pt x="541" y="99"/>
                    <a:pt x="519" y="122"/>
                  </a:cubicBezTo>
                  <a:cubicBezTo>
                    <a:pt x="503" y="138"/>
                    <a:pt x="465" y="138"/>
                    <a:pt x="442" y="145"/>
                  </a:cubicBezTo>
                  <a:cubicBezTo>
                    <a:pt x="419" y="153"/>
                    <a:pt x="396" y="168"/>
                    <a:pt x="374" y="176"/>
                  </a:cubicBezTo>
                  <a:lnTo>
                    <a:pt x="374" y="176"/>
                  </a:lnTo>
                  <a:cubicBezTo>
                    <a:pt x="374" y="206"/>
                    <a:pt x="358" y="229"/>
                    <a:pt x="358" y="260"/>
                  </a:cubicBezTo>
                  <a:cubicBezTo>
                    <a:pt x="358" y="275"/>
                    <a:pt x="381" y="283"/>
                    <a:pt x="381" y="290"/>
                  </a:cubicBezTo>
                  <a:cubicBezTo>
                    <a:pt x="381" y="321"/>
                    <a:pt x="343" y="351"/>
                    <a:pt x="358" y="382"/>
                  </a:cubicBezTo>
                  <a:cubicBezTo>
                    <a:pt x="374" y="413"/>
                    <a:pt x="435" y="390"/>
                    <a:pt x="458" y="420"/>
                  </a:cubicBezTo>
                  <a:cubicBezTo>
                    <a:pt x="473" y="435"/>
                    <a:pt x="465" y="474"/>
                    <a:pt x="442" y="481"/>
                  </a:cubicBezTo>
                  <a:cubicBezTo>
                    <a:pt x="389" y="504"/>
                    <a:pt x="328" y="497"/>
                    <a:pt x="274" y="497"/>
                  </a:cubicBezTo>
                  <a:cubicBezTo>
                    <a:pt x="214" y="504"/>
                    <a:pt x="145" y="481"/>
                    <a:pt x="100" y="512"/>
                  </a:cubicBezTo>
                  <a:cubicBezTo>
                    <a:pt x="46" y="542"/>
                    <a:pt x="31" y="611"/>
                    <a:pt x="0" y="665"/>
                  </a:cubicBezTo>
                  <a:lnTo>
                    <a:pt x="0" y="665"/>
                  </a:lnTo>
                  <a:cubicBezTo>
                    <a:pt x="31" y="672"/>
                    <a:pt x="61" y="680"/>
                    <a:pt x="92" y="687"/>
                  </a:cubicBezTo>
                  <a:cubicBezTo>
                    <a:pt x="130" y="695"/>
                    <a:pt x="168" y="718"/>
                    <a:pt x="206" y="710"/>
                  </a:cubicBezTo>
                  <a:cubicBezTo>
                    <a:pt x="245" y="695"/>
                    <a:pt x="260" y="642"/>
                    <a:pt x="305" y="634"/>
                  </a:cubicBezTo>
                  <a:cubicBezTo>
                    <a:pt x="328" y="626"/>
                    <a:pt x="351" y="665"/>
                    <a:pt x="366" y="680"/>
                  </a:cubicBezTo>
                  <a:lnTo>
                    <a:pt x="366" y="680"/>
                  </a:lnTo>
                  <a:cubicBezTo>
                    <a:pt x="381" y="672"/>
                    <a:pt x="412" y="657"/>
                    <a:pt x="419" y="649"/>
                  </a:cubicBezTo>
                  <a:cubicBezTo>
                    <a:pt x="473" y="611"/>
                    <a:pt x="442" y="558"/>
                    <a:pt x="519" y="573"/>
                  </a:cubicBezTo>
                  <a:cubicBezTo>
                    <a:pt x="580" y="580"/>
                    <a:pt x="557" y="519"/>
                    <a:pt x="587" y="504"/>
                  </a:cubicBezTo>
                  <a:cubicBezTo>
                    <a:pt x="603" y="497"/>
                    <a:pt x="626" y="489"/>
                    <a:pt x="633" y="474"/>
                  </a:cubicBezTo>
                  <a:cubicBezTo>
                    <a:pt x="679" y="466"/>
                    <a:pt x="710" y="558"/>
                    <a:pt x="763" y="519"/>
                  </a:cubicBezTo>
                  <a:cubicBezTo>
                    <a:pt x="816" y="481"/>
                    <a:pt x="855" y="542"/>
                    <a:pt x="885" y="588"/>
                  </a:cubicBezTo>
                  <a:cubicBezTo>
                    <a:pt x="900" y="626"/>
                    <a:pt x="908" y="657"/>
                    <a:pt x="939" y="619"/>
                  </a:cubicBezTo>
                  <a:cubicBezTo>
                    <a:pt x="977" y="573"/>
                    <a:pt x="1038" y="580"/>
                    <a:pt x="1023" y="512"/>
                  </a:cubicBezTo>
                  <a:cubicBezTo>
                    <a:pt x="1023" y="497"/>
                    <a:pt x="1015" y="435"/>
                    <a:pt x="1008" y="4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7"/>
            <p:cNvSpPr>
              <a:spLocks noChangeArrowheads="1"/>
            </p:cNvSpPr>
            <p:nvPr/>
          </p:nvSpPr>
          <p:spPr bwMode="auto">
            <a:xfrm>
              <a:off x="6132114" y="7189789"/>
              <a:ext cx="169851" cy="134937"/>
            </a:xfrm>
            <a:custGeom>
              <a:avLst/>
              <a:gdLst>
                <a:gd name="T0" fmla="*/ 198 w 474"/>
                <a:gd name="T1" fmla="*/ 374 h 375"/>
                <a:gd name="T2" fmla="*/ 198 w 474"/>
                <a:gd name="T3" fmla="*/ 374 h 375"/>
                <a:gd name="T4" fmla="*/ 282 w 474"/>
                <a:gd name="T5" fmla="*/ 320 h 375"/>
                <a:gd name="T6" fmla="*/ 335 w 474"/>
                <a:gd name="T7" fmla="*/ 343 h 375"/>
                <a:gd name="T8" fmla="*/ 473 w 474"/>
                <a:gd name="T9" fmla="*/ 343 h 375"/>
                <a:gd name="T10" fmla="*/ 473 w 474"/>
                <a:gd name="T11" fmla="*/ 343 h 375"/>
                <a:gd name="T12" fmla="*/ 297 w 474"/>
                <a:gd name="T13" fmla="*/ 0 h 375"/>
                <a:gd name="T14" fmla="*/ 114 w 474"/>
                <a:gd name="T15" fmla="*/ 99 h 375"/>
                <a:gd name="T16" fmla="*/ 175 w 474"/>
                <a:gd name="T17" fmla="*/ 328 h 375"/>
                <a:gd name="T18" fmla="*/ 198 w 474"/>
                <a:gd name="T19" fmla="*/ 374 h 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74" h="375">
                  <a:moveTo>
                    <a:pt x="198" y="374"/>
                  </a:moveTo>
                  <a:lnTo>
                    <a:pt x="198" y="374"/>
                  </a:lnTo>
                  <a:cubicBezTo>
                    <a:pt x="213" y="366"/>
                    <a:pt x="259" y="320"/>
                    <a:pt x="282" y="320"/>
                  </a:cubicBezTo>
                  <a:cubicBezTo>
                    <a:pt x="305" y="313"/>
                    <a:pt x="312" y="336"/>
                    <a:pt x="335" y="343"/>
                  </a:cubicBezTo>
                  <a:cubicBezTo>
                    <a:pt x="373" y="351"/>
                    <a:pt x="434" y="351"/>
                    <a:pt x="473" y="343"/>
                  </a:cubicBezTo>
                  <a:lnTo>
                    <a:pt x="473" y="343"/>
                  </a:lnTo>
                  <a:cubicBezTo>
                    <a:pt x="381" y="236"/>
                    <a:pt x="312" y="68"/>
                    <a:pt x="297" y="0"/>
                  </a:cubicBezTo>
                  <a:cubicBezTo>
                    <a:pt x="266" y="0"/>
                    <a:pt x="167" y="84"/>
                    <a:pt x="114" y="99"/>
                  </a:cubicBezTo>
                  <a:cubicBezTo>
                    <a:pt x="0" y="137"/>
                    <a:pt x="137" y="259"/>
                    <a:pt x="175" y="328"/>
                  </a:cubicBezTo>
                  <a:cubicBezTo>
                    <a:pt x="182" y="343"/>
                    <a:pt x="190" y="359"/>
                    <a:pt x="198" y="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8"/>
            <p:cNvSpPr>
              <a:spLocks noChangeArrowheads="1"/>
            </p:cNvSpPr>
            <p:nvPr/>
          </p:nvSpPr>
          <p:spPr bwMode="auto">
            <a:xfrm>
              <a:off x="5922578" y="7273926"/>
              <a:ext cx="301605" cy="454025"/>
            </a:xfrm>
            <a:custGeom>
              <a:avLst/>
              <a:gdLst>
                <a:gd name="T0" fmla="*/ 366 w 840"/>
                <a:gd name="T1" fmla="*/ 1200 h 1262"/>
                <a:gd name="T2" fmla="*/ 366 w 840"/>
                <a:gd name="T3" fmla="*/ 1200 h 1262"/>
                <a:gd name="T4" fmla="*/ 358 w 840"/>
                <a:gd name="T5" fmla="*/ 1192 h 1262"/>
                <a:gd name="T6" fmla="*/ 358 w 840"/>
                <a:gd name="T7" fmla="*/ 1192 h 1262"/>
                <a:gd name="T8" fmla="*/ 275 w 840"/>
                <a:gd name="T9" fmla="*/ 1245 h 1262"/>
                <a:gd name="T10" fmla="*/ 183 w 840"/>
                <a:gd name="T11" fmla="*/ 1261 h 1262"/>
                <a:gd name="T12" fmla="*/ 183 w 840"/>
                <a:gd name="T13" fmla="*/ 1261 h 1262"/>
                <a:gd name="T14" fmla="*/ 198 w 840"/>
                <a:gd name="T15" fmla="*/ 1177 h 1262"/>
                <a:gd name="T16" fmla="*/ 229 w 840"/>
                <a:gd name="T17" fmla="*/ 1123 h 1262"/>
                <a:gd name="T18" fmla="*/ 191 w 840"/>
                <a:gd name="T19" fmla="*/ 1077 h 1262"/>
                <a:gd name="T20" fmla="*/ 259 w 840"/>
                <a:gd name="T21" fmla="*/ 1009 h 1262"/>
                <a:gd name="T22" fmla="*/ 236 w 840"/>
                <a:gd name="T23" fmla="*/ 948 h 1262"/>
                <a:gd name="T24" fmla="*/ 236 w 840"/>
                <a:gd name="T25" fmla="*/ 948 h 1262"/>
                <a:gd name="T26" fmla="*/ 236 w 840"/>
                <a:gd name="T27" fmla="*/ 886 h 1262"/>
                <a:gd name="T28" fmla="*/ 198 w 840"/>
                <a:gd name="T29" fmla="*/ 802 h 1262"/>
                <a:gd name="T30" fmla="*/ 236 w 840"/>
                <a:gd name="T31" fmla="*/ 779 h 1262"/>
                <a:gd name="T32" fmla="*/ 206 w 840"/>
                <a:gd name="T33" fmla="*/ 734 h 1262"/>
                <a:gd name="T34" fmla="*/ 206 w 840"/>
                <a:gd name="T35" fmla="*/ 688 h 1262"/>
                <a:gd name="T36" fmla="*/ 129 w 840"/>
                <a:gd name="T37" fmla="*/ 680 h 1262"/>
                <a:gd name="T38" fmla="*/ 15 w 840"/>
                <a:gd name="T39" fmla="*/ 680 h 1262"/>
                <a:gd name="T40" fmla="*/ 84 w 840"/>
                <a:gd name="T41" fmla="*/ 611 h 1262"/>
                <a:gd name="T42" fmla="*/ 214 w 840"/>
                <a:gd name="T43" fmla="*/ 466 h 1262"/>
                <a:gd name="T44" fmla="*/ 221 w 840"/>
                <a:gd name="T45" fmla="*/ 336 h 1262"/>
                <a:gd name="T46" fmla="*/ 129 w 840"/>
                <a:gd name="T47" fmla="*/ 275 h 1262"/>
                <a:gd name="T48" fmla="*/ 145 w 840"/>
                <a:gd name="T49" fmla="*/ 107 h 1262"/>
                <a:gd name="T50" fmla="*/ 145 w 840"/>
                <a:gd name="T51" fmla="*/ 107 h 1262"/>
                <a:gd name="T52" fmla="*/ 366 w 840"/>
                <a:gd name="T53" fmla="*/ 0 h 1262"/>
                <a:gd name="T54" fmla="*/ 366 w 840"/>
                <a:gd name="T55" fmla="*/ 0 h 1262"/>
                <a:gd name="T56" fmla="*/ 336 w 840"/>
                <a:gd name="T57" fmla="*/ 92 h 1262"/>
                <a:gd name="T58" fmla="*/ 366 w 840"/>
                <a:gd name="T59" fmla="*/ 153 h 1262"/>
                <a:gd name="T60" fmla="*/ 397 w 840"/>
                <a:gd name="T61" fmla="*/ 138 h 1262"/>
                <a:gd name="T62" fmla="*/ 427 w 840"/>
                <a:gd name="T63" fmla="*/ 191 h 1262"/>
                <a:gd name="T64" fmla="*/ 397 w 840"/>
                <a:gd name="T65" fmla="*/ 229 h 1262"/>
                <a:gd name="T66" fmla="*/ 420 w 840"/>
                <a:gd name="T67" fmla="*/ 275 h 1262"/>
                <a:gd name="T68" fmla="*/ 458 w 840"/>
                <a:gd name="T69" fmla="*/ 290 h 1262"/>
                <a:gd name="T70" fmla="*/ 466 w 840"/>
                <a:gd name="T71" fmla="*/ 367 h 1262"/>
                <a:gd name="T72" fmla="*/ 504 w 840"/>
                <a:gd name="T73" fmla="*/ 428 h 1262"/>
                <a:gd name="T74" fmla="*/ 557 w 840"/>
                <a:gd name="T75" fmla="*/ 512 h 1262"/>
                <a:gd name="T76" fmla="*/ 632 w 840"/>
                <a:gd name="T77" fmla="*/ 497 h 1262"/>
                <a:gd name="T78" fmla="*/ 663 w 840"/>
                <a:gd name="T79" fmla="*/ 504 h 1262"/>
                <a:gd name="T80" fmla="*/ 671 w 840"/>
                <a:gd name="T81" fmla="*/ 611 h 1262"/>
                <a:gd name="T82" fmla="*/ 717 w 840"/>
                <a:gd name="T83" fmla="*/ 619 h 1262"/>
                <a:gd name="T84" fmla="*/ 740 w 840"/>
                <a:gd name="T85" fmla="*/ 711 h 1262"/>
                <a:gd name="T86" fmla="*/ 740 w 840"/>
                <a:gd name="T87" fmla="*/ 711 h 1262"/>
                <a:gd name="T88" fmla="*/ 724 w 840"/>
                <a:gd name="T89" fmla="*/ 795 h 1262"/>
                <a:gd name="T90" fmla="*/ 747 w 840"/>
                <a:gd name="T91" fmla="*/ 825 h 1262"/>
                <a:gd name="T92" fmla="*/ 724 w 840"/>
                <a:gd name="T93" fmla="*/ 917 h 1262"/>
                <a:gd name="T94" fmla="*/ 824 w 840"/>
                <a:gd name="T95" fmla="*/ 955 h 1262"/>
                <a:gd name="T96" fmla="*/ 808 w 840"/>
                <a:gd name="T97" fmla="*/ 1016 h 1262"/>
                <a:gd name="T98" fmla="*/ 640 w 840"/>
                <a:gd name="T99" fmla="*/ 1032 h 1262"/>
                <a:gd name="T100" fmla="*/ 466 w 840"/>
                <a:gd name="T101" fmla="*/ 1047 h 1262"/>
                <a:gd name="T102" fmla="*/ 366 w 840"/>
                <a:gd name="T103" fmla="*/ 1200 h 12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840" h="1262">
                  <a:moveTo>
                    <a:pt x="366" y="1200"/>
                  </a:moveTo>
                  <a:lnTo>
                    <a:pt x="366" y="1200"/>
                  </a:lnTo>
                  <a:cubicBezTo>
                    <a:pt x="366" y="1200"/>
                    <a:pt x="366" y="1192"/>
                    <a:pt x="358" y="1192"/>
                  </a:cubicBezTo>
                  <a:lnTo>
                    <a:pt x="358" y="1192"/>
                  </a:lnTo>
                  <a:cubicBezTo>
                    <a:pt x="336" y="1215"/>
                    <a:pt x="305" y="1238"/>
                    <a:pt x="275" y="1245"/>
                  </a:cubicBezTo>
                  <a:cubicBezTo>
                    <a:pt x="244" y="1261"/>
                    <a:pt x="214" y="1261"/>
                    <a:pt x="183" y="1261"/>
                  </a:cubicBezTo>
                  <a:lnTo>
                    <a:pt x="183" y="1261"/>
                  </a:lnTo>
                  <a:cubicBezTo>
                    <a:pt x="191" y="1238"/>
                    <a:pt x="191" y="1207"/>
                    <a:pt x="198" y="1177"/>
                  </a:cubicBezTo>
                  <a:cubicBezTo>
                    <a:pt x="206" y="1161"/>
                    <a:pt x="229" y="1146"/>
                    <a:pt x="229" y="1123"/>
                  </a:cubicBezTo>
                  <a:cubicBezTo>
                    <a:pt x="229" y="1100"/>
                    <a:pt x="183" y="1093"/>
                    <a:pt x="191" y="1077"/>
                  </a:cubicBezTo>
                  <a:cubicBezTo>
                    <a:pt x="198" y="1047"/>
                    <a:pt x="244" y="1039"/>
                    <a:pt x="259" y="1009"/>
                  </a:cubicBezTo>
                  <a:cubicBezTo>
                    <a:pt x="267" y="993"/>
                    <a:pt x="244" y="970"/>
                    <a:pt x="236" y="948"/>
                  </a:cubicBezTo>
                  <a:lnTo>
                    <a:pt x="236" y="948"/>
                  </a:lnTo>
                  <a:cubicBezTo>
                    <a:pt x="236" y="925"/>
                    <a:pt x="244" y="909"/>
                    <a:pt x="236" y="886"/>
                  </a:cubicBezTo>
                  <a:cubicBezTo>
                    <a:pt x="229" y="856"/>
                    <a:pt x="198" y="833"/>
                    <a:pt x="198" y="802"/>
                  </a:cubicBezTo>
                  <a:cubicBezTo>
                    <a:pt x="198" y="787"/>
                    <a:pt x="229" y="795"/>
                    <a:pt x="236" y="779"/>
                  </a:cubicBezTo>
                  <a:cubicBezTo>
                    <a:pt x="236" y="764"/>
                    <a:pt x="214" y="749"/>
                    <a:pt x="206" y="734"/>
                  </a:cubicBezTo>
                  <a:cubicBezTo>
                    <a:pt x="206" y="718"/>
                    <a:pt x="214" y="696"/>
                    <a:pt x="206" y="688"/>
                  </a:cubicBezTo>
                  <a:cubicBezTo>
                    <a:pt x="183" y="680"/>
                    <a:pt x="152" y="680"/>
                    <a:pt x="129" y="680"/>
                  </a:cubicBezTo>
                  <a:cubicBezTo>
                    <a:pt x="91" y="680"/>
                    <a:pt x="38" y="711"/>
                    <a:pt x="15" y="680"/>
                  </a:cubicBezTo>
                  <a:cubicBezTo>
                    <a:pt x="0" y="657"/>
                    <a:pt x="61" y="634"/>
                    <a:pt x="84" y="611"/>
                  </a:cubicBezTo>
                  <a:cubicBezTo>
                    <a:pt x="129" y="558"/>
                    <a:pt x="191" y="527"/>
                    <a:pt x="214" y="466"/>
                  </a:cubicBezTo>
                  <a:cubicBezTo>
                    <a:pt x="236" y="428"/>
                    <a:pt x="236" y="375"/>
                    <a:pt x="221" y="336"/>
                  </a:cubicBezTo>
                  <a:cubicBezTo>
                    <a:pt x="206" y="298"/>
                    <a:pt x="137" y="313"/>
                    <a:pt x="129" y="275"/>
                  </a:cubicBezTo>
                  <a:cubicBezTo>
                    <a:pt x="106" y="207"/>
                    <a:pt x="137" y="176"/>
                    <a:pt x="145" y="107"/>
                  </a:cubicBezTo>
                  <a:lnTo>
                    <a:pt x="145" y="107"/>
                  </a:lnTo>
                  <a:cubicBezTo>
                    <a:pt x="221" y="69"/>
                    <a:pt x="297" y="23"/>
                    <a:pt x="366" y="0"/>
                  </a:cubicBezTo>
                  <a:lnTo>
                    <a:pt x="366" y="0"/>
                  </a:lnTo>
                  <a:cubicBezTo>
                    <a:pt x="358" y="38"/>
                    <a:pt x="343" y="46"/>
                    <a:pt x="336" y="92"/>
                  </a:cubicBezTo>
                  <a:cubicBezTo>
                    <a:pt x="336" y="107"/>
                    <a:pt x="351" y="138"/>
                    <a:pt x="366" y="153"/>
                  </a:cubicBezTo>
                  <a:cubicBezTo>
                    <a:pt x="374" y="153"/>
                    <a:pt x="389" y="138"/>
                    <a:pt x="397" y="138"/>
                  </a:cubicBezTo>
                  <a:cubicBezTo>
                    <a:pt x="412" y="153"/>
                    <a:pt x="427" y="168"/>
                    <a:pt x="427" y="191"/>
                  </a:cubicBezTo>
                  <a:cubicBezTo>
                    <a:pt x="427" y="207"/>
                    <a:pt x="397" y="214"/>
                    <a:pt x="397" y="229"/>
                  </a:cubicBezTo>
                  <a:cubicBezTo>
                    <a:pt x="397" y="245"/>
                    <a:pt x="412" y="260"/>
                    <a:pt x="420" y="275"/>
                  </a:cubicBezTo>
                  <a:cubicBezTo>
                    <a:pt x="435" y="283"/>
                    <a:pt x="458" y="275"/>
                    <a:pt x="458" y="290"/>
                  </a:cubicBezTo>
                  <a:cubicBezTo>
                    <a:pt x="473" y="313"/>
                    <a:pt x="458" y="344"/>
                    <a:pt x="466" y="367"/>
                  </a:cubicBezTo>
                  <a:cubicBezTo>
                    <a:pt x="473" y="390"/>
                    <a:pt x="496" y="405"/>
                    <a:pt x="504" y="428"/>
                  </a:cubicBezTo>
                  <a:cubicBezTo>
                    <a:pt x="527" y="451"/>
                    <a:pt x="527" y="497"/>
                    <a:pt x="557" y="512"/>
                  </a:cubicBezTo>
                  <a:cubicBezTo>
                    <a:pt x="580" y="520"/>
                    <a:pt x="611" y="497"/>
                    <a:pt x="632" y="497"/>
                  </a:cubicBezTo>
                  <a:cubicBezTo>
                    <a:pt x="640" y="497"/>
                    <a:pt x="663" y="497"/>
                    <a:pt x="663" y="504"/>
                  </a:cubicBezTo>
                  <a:cubicBezTo>
                    <a:pt x="678" y="543"/>
                    <a:pt x="655" y="581"/>
                    <a:pt x="671" y="611"/>
                  </a:cubicBezTo>
                  <a:cubicBezTo>
                    <a:pt x="678" y="627"/>
                    <a:pt x="709" y="611"/>
                    <a:pt x="717" y="619"/>
                  </a:cubicBezTo>
                  <a:cubicBezTo>
                    <a:pt x="732" y="650"/>
                    <a:pt x="732" y="680"/>
                    <a:pt x="740" y="711"/>
                  </a:cubicBezTo>
                  <a:lnTo>
                    <a:pt x="740" y="711"/>
                  </a:lnTo>
                  <a:cubicBezTo>
                    <a:pt x="740" y="741"/>
                    <a:pt x="724" y="764"/>
                    <a:pt x="724" y="795"/>
                  </a:cubicBezTo>
                  <a:cubicBezTo>
                    <a:pt x="724" y="810"/>
                    <a:pt x="747" y="818"/>
                    <a:pt x="747" y="825"/>
                  </a:cubicBezTo>
                  <a:cubicBezTo>
                    <a:pt x="747" y="856"/>
                    <a:pt x="709" y="886"/>
                    <a:pt x="724" y="917"/>
                  </a:cubicBezTo>
                  <a:cubicBezTo>
                    <a:pt x="740" y="948"/>
                    <a:pt x="801" y="925"/>
                    <a:pt x="824" y="955"/>
                  </a:cubicBezTo>
                  <a:cubicBezTo>
                    <a:pt x="839" y="970"/>
                    <a:pt x="831" y="1009"/>
                    <a:pt x="808" y="1016"/>
                  </a:cubicBezTo>
                  <a:cubicBezTo>
                    <a:pt x="755" y="1039"/>
                    <a:pt x="694" y="1032"/>
                    <a:pt x="640" y="1032"/>
                  </a:cubicBezTo>
                  <a:cubicBezTo>
                    <a:pt x="580" y="1039"/>
                    <a:pt x="511" y="1016"/>
                    <a:pt x="466" y="1047"/>
                  </a:cubicBezTo>
                  <a:cubicBezTo>
                    <a:pt x="412" y="1077"/>
                    <a:pt x="397" y="1146"/>
                    <a:pt x="366" y="12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19"/>
            <p:cNvSpPr>
              <a:spLocks noChangeArrowheads="1"/>
            </p:cNvSpPr>
            <p:nvPr/>
          </p:nvSpPr>
          <p:spPr bwMode="auto">
            <a:xfrm>
              <a:off x="5686055" y="7291388"/>
              <a:ext cx="325417" cy="360362"/>
            </a:xfrm>
            <a:custGeom>
              <a:avLst/>
              <a:gdLst>
                <a:gd name="T0" fmla="*/ 802 w 902"/>
                <a:gd name="T1" fmla="*/ 61 h 1002"/>
                <a:gd name="T2" fmla="*/ 802 w 902"/>
                <a:gd name="T3" fmla="*/ 61 h 1002"/>
                <a:gd name="T4" fmla="*/ 786 w 902"/>
                <a:gd name="T5" fmla="*/ 229 h 1002"/>
                <a:gd name="T6" fmla="*/ 878 w 902"/>
                <a:gd name="T7" fmla="*/ 290 h 1002"/>
                <a:gd name="T8" fmla="*/ 871 w 902"/>
                <a:gd name="T9" fmla="*/ 420 h 1002"/>
                <a:gd name="T10" fmla="*/ 741 w 902"/>
                <a:gd name="T11" fmla="*/ 565 h 1002"/>
                <a:gd name="T12" fmla="*/ 672 w 902"/>
                <a:gd name="T13" fmla="*/ 634 h 1002"/>
                <a:gd name="T14" fmla="*/ 786 w 902"/>
                <a:gd name="T15" fmla="*/ 634 h 1002"/>
                <a:gd name="T16" fmla="*/ 863 w 902"/>
                <a:gd name="T17" fmla="*/ 642 h 1002"/>
                <a:gd name="T18" fmla="*/ 863 w 902"/>
                <a:gd name="T19" fmla="*/ 688 h 1002"/>
                <a:gd name="T20" fmla="*/ 893 w 902"/>
                <a:gd name="T21" fmla="*/ 733 h 1002"/>
                <a:gd name="T22" fmla="*/ 855 w 902"/>
                <a:gd name="T23" fmla="*/ 756 h 1002"/>
                <a:gd name="T24" fmla="*/ 893 w 902"/>
                <a:gd name="T25" fmla="*/ 840 h 1002"/>
                <a:gd name="T26" fmla="*/ 893 w 902"/>
                <a:gd name="T27" fmla="*/ 902 h 1002"/>
                <a:gd name="T28" fmla="*/ 893 w 902"/>
                <a:gd name="T29" fmla="*/ 902 h 1002"/>
                <a:gd name="T30" fmla="*/ 878 w 902"/>
                <a:gd name="T31" fmla="*/ 917 h 1002"/>
                <a:gd name="T32" fmla="*/ 832 w 902"/>
                <a:gd name="T33" fmla="*/ 932 h 1002"/>
                <a:gd name="T34" fmla="*/ 763 w 902"/>
                <a:gd name="T35" fmla="*/ 924 h 1002"/>
                <a:gd name="T36" fmla="*/ 741 w 902"/>
                <a:gd name="T37" fmla="*/ 947 h 1002"/>
                <a:gd name="T38" fmla="*/ 687 w 902"/>
                <a:gd name="T39" fmla="*/ 932 h 1002"/>
                <a:gd name="T40" fmla="*/ 664 w 902"/>
                <a:gd name="T41" fmla="*/ 863 h 1002"/>
                <a:gd name="T42" fmla="*/ 679 w 902"/>
                <a:gd name="T43" fmla="*/ 833 h 1002"/>
                <a:gd name="T44" fmla="*/ 634 w 902"/>
                <a:gd name="T45" fmla="*/ 840 h 1002"/>
                <a:gd name="T46" fmla="*/ 588 w 902"/>
                <a:gd name="T47" fmla="*/ 863 h 1002"/>
                <a:gd name="T48" fmla="*/ 542 w 902"/>
                <a:gd name="T49" fmla="*/ 894 h 1002"/>
                <a:gd name="T50" fmla="*/ 466 w 902"/>
                <a:gd name="T51" fmla="*/ 909 h 1002"/>
                <a:gd name="T52" fmla="*/ 389 w 902"/>
                <a:gd name="T53" fmla="*/ 978 h 1002"/>
                <a:gd name="T54" fmla="*/ 328 w 902"/>
                <a:gd name="T55" fmla="*/ 993 h 1002"/>
                <a:gd name="T56" fmla="*/ 275 w 902"/>
                <a:gd name="T57" fmla="*/ 932 h 1002"/>
                <a:gd name="T58" fmla="*/ 214 w 902"/>
                <a:gd name="T59" fmla="*/ 863 h 1002"/>
                <a:gd name="T60" fmla="*/ 198 w 902"/>
                <a:gd name="T61" fmla="*/ 810 h 1002"/>
                <a:gd name="T62" fmla="*/ 152 w 902"/>
                <a:gd name="T63" fmla="*/ 817 h 1002"/>
                <a:gd name="T64" fmla="*/ 68 w 902"/>
                <a:gd name="T65" fmla="*/ 833 h 1002"/>
                <a:gd name="T66" fmla="*/ 53 w 902"/>
                <a:gd name="T67" fmla="*/ 726 h 1002"/>
                <a:gd name="T68" fmla="*/ 84 w 902"/>
                <a:gd name="T69" fmla="*/ 680 h 1002"/>
                <a:gd name="T70" fmla="*/ 61 w 902"/>
                <a:gd name="T71" fmla="*/ 642 h 1002"/>
                <a:gd name="T72" fmla="*/ 38 w 902"/>
                <a:gd name="T73" fmla="*/ 619 h 1002"/>
                <a:gd name="T74" fmla="*/ 30 w 902"/>
                <a:gd name="T75" fmla="*/ 596 h 1002"/>
                <a:gd name="T76" fmla="*/ 0 w 902"/>
                <a:gd name="T77" fmla="*/ 581 h 1002"/>
                <a:gd name="T78" fmla="*/ 38 w 902"/>
                <a:gd name="T79" fmla="*/ 489 h 1002"/>
                <a:gd name="T80" fmla="*/ 99 w 902"/>
                <a:gd name="T81" fmla="*/ 443 h 1002"/>
                <a:gd name="T82" fmla="*/ 114 w 902"/>
                <a:gd name="T83" fmla="*/ 375 h 1002"/>
                <a:gd name="T84" fmla="*/ 137 w 902"/>
                <a:gd name="T85" fmla="*/ 336 h 1002"/>
                <a:gd name="T86" fmla="*/ 152 w 902"/>
                <a:gd name="T87" fmla="*/ 298 h 1002"/>
                <a:gd name="T88" fmla="*/ 114 w 902"/>
                <a:gd name="T89" fmla="*/ 283 h 1002"/>
                <a:gd name="T90" fmla="*/ 53 w 902"/>
                <a:gd name="T91" fmla="*/ 222 h 1002"/>
                <a:gd name="T92" fmla="*/ 30 w 902"/>
                <a:gd name="T93" fmla="*/ 191 h 1002"/>
                <a:gd name="T94" fmla="*/ 30 w 902"/>
                <a:gd name="T95" fmla="*/ 191 h 1002"/>
                <a:gd name="T96" fmla="*/ 76 w 902"/>
                <a:gd name="T97" fmla="*/ 168 h 1002"/>
                <a:gd name="T98" fmla="*/ 237 w 902"/>
                <a:gd name="T99" fmla="*/ 100 h 1002"/>
                <a:gd name="T100" fmla="*/ 221 w 902"/>
                <a:gd name="T101" fmla="*/ 0 h 1002"/>
                <a:gd name="T102" fmla="*/ 404 w 902"/>
                <a:gd name="T103" fmla="*/ 54 h 1002"/>
                <a:gd name="T104" fmla="*/ 580 w 902"/>
                <a:gd name="T105" fmla="*/ 122 h 1002"/>
                <a:gd name="T106" fmla="*/ 802 w 902"/>
                <a:gd name="T107" fmla="*/ 61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902" h="1002">
                  <a:moveTo>
                    <a:pt x="802" y="61"/>
                  </a:moveTo>
                  <a:lnTo>
                    <a:pt x="802" y="61"/>
                  </a:lnTo>
                  <a:cubicBezTo>
                    <a:pt x="794" y="130"/>
                    <a:pt x="763" y="161"/>
                    <a:pt x="786" y="229"/>
                  </a:cubicBezTo>
                  <a:cubicBezTo>
                    <a:pt x="794" y="267"/>
                    <a:pt x="863" y="252"/>
                    <a:pt x="878" y="290"/>
                  </a:cubicBezTo>
                  <a:cubicBezTo>
                    <a:pt x="893" y="329"/>
                    <a:pt x="893" y="382"/>
                    <a:pt x="871" y="420"/>
                  </a:cubicBezTo>
                  <a:cubicBezTo>
                    <a:pt x="848" y="481"/>
                    <a:pt x="786" y="512"/>
                    <a:pt x="741" y="565"/>
                  </a:cubicBezTo>
                  <a:cubicBezTo>
                    <a:pt x="718" y="588"/>
                    <a:pt x="657" y="611"/>
                    <a:pt x="672" y="634"/>
                  </a:cubicBezTo>
                  <a:cubicBezTo>
                    <a:pt x="695" y="665"/>
                    <a:pt x="748" y="634"/>
                    <a:pt x="786" y="634"/>
                  </a:cubicBezTo>
                  <a:cubicBezTo>
                    <a:pt x="809" y="634"/>
                    <a:pt x="840" y="634"/>
                    <a:pt x="863" y="642"/>
                  </a:cubicBezTo>
                  <a:cubicBezTo>
                    <a:pt x="871" y="650"/>
                    <a:pt x="863" y="672"/>
                    <a:pt x="863" y="688"/>
                  </a:cubicBezTo>
                  <a:cubicBezTo>
                    <a:pt x="871" y="703"/>
                    <a:pt x="893" y="718"/>
                    <a:pt x="893" y="733"/>
                  </a:cubicBezTo>
                  <a:cubicBezTo>
                    <a:pt x="886" y="749"/>
                    <a:pt x="855" y="741"/>
                    <a:pt x="855" y="756"/>
                  </a:cubicBezTo>
                  <a:cubicBezTo>
                    <a:pt x="855" y="787"/>
                    <a:pt x="886" y="810"/>
                    <a:pt x="893" y="840"/>
                  </a:cubicBezTo>
                  <a:cubicBezTo>
                    <a:pt x="901" y="863"/>
                    <a:pt x="893" y="879"/>
                    <a:pt x="893" y="902"/>
                  </a:cubicBezTo>
                  <a:lnTo>
                    <a:pt x="893" y="902"/>
                  </a:lnTo>
                  <a:cubicBezTo>
                    <a:pt x="893" y="909"/>
                    <a:pt x="886" y="909"/>
                    <a:pt x="878" y="917"/>
                  </a:cubicBezTo>
                  <a:cubicBezTo>
                    <a:pt x="863" y="924"/>
                    <a:pt x="848" y="932"/>
                    <a:pt x="832" y="932"/>
                  </a:cubicBezTo>
                  <a:cubicBezTo>
                    <a:pt x="809" y="932"/>
                    <a:pt x="786" y="924"/>
                    <a:pt x="763" y="924"/>
                  </a:cubicBezTo>
                  <a:cubicBezTo>
                    <a:pt x="756" y="924"/>
                    <a:pt x="756" y="947"/>
                    <a:pt x="741" y="947"/>
                  </a:cubicBezTo>
                  <a:cubicBezTo>
                    <a:pt x="725" y="947"/>
                    <a:pt x="695" y="947"/>
                    <a:pt x="687" y="932"/>
                  </a:cubicBezTo>
                  <a:cubicBezTo>
                    <a:pt x="664" y="917"/>
                    <a:pt x="664" y="886"/>
                    <a:pt x="664" y="863"/>
                  </a:cubicBezTo>
                  <a:cubicBezTo>
                    <a:pt x="664" y="856"/>
                    <a:pt x="687" y="840"/>
                    <a:pt x="679" y="833"/>
                  </a:cubicBezTo>
                  <a:cubicBezTo>
                    <a:pt x="664" y="817"/>
                    <a:pt x="649" y="833"/>
                    <a:pt x="634" y="840"/>
                  </a:cubicBezTo>
                  <a:cubicBezTo>
                    <a:pt x="618" y="840"/>
                    <a:pt x="603" y="856"/>
                    <a:pt x="588" y="863"/>
                  </a:cubicBezTo>
                  <a:cubicBezTo>
                    <a:pt x="573" y="871"/>
                    <a:pt x="565" y="886"/>
                    <a:pt x="542" y="894"/>
                  </a:cubicBezTo>
                  <a:cubicBezTo>
                    <a:pt x="519" y="902"/>
                    <a:pt x="489" y="894"/>
                    <a:pt x="466" y="909"/>
                  </a:cubicBezTo>
                  <a:cubicBezTo>
                    <a:pt x="435" y="924"/>
                    <a:pt x="420" y="955"/>
                    <a:pt x="389" y="978"/>
                  </a:cubicBezTo>
                  <a:cubicBezTo>
                    <a:pt x="374" y="986"/>
                    <a:pt x="351" y="1001"/>
                    <a:pt x="328" y="993"/>
                  </a:cubicBezTo>
                  <a:cubicBezTo>
                    <a:pt x="305" y="986"/>
                    <a:pt x="290" y="947"/>
                    <a:pt x="275" y="932"/>
                  </a:cubicBezTo>
                  <a:cubicBezTo>
                    <a:pt x="252" y="909"/>
                    <a:pt x="229" y="886"/>
                    <a:pt x="214" y="863"/>
                  </a:cubicBezTo>
                  <a:cubicBezTo>
                    <a:pt x="198" y="848"/>
                    <a:pt x="214" y="825"/>
                    <a:pt x="198" y="810"/>
                  </a:cubicBezTo>
                  <a:cubicBezTo>
                    <a:pt x="183" y="802"/>
                    <a:pt x="168" y="817"/>
                    <a:pt x="152" y="817"/>
                  </a:cubicBezTo>
                  <a:cubicBezTo>
                    <a:pt x="122" y="825"/>
                    <a:pt x="91" y="848"/>
                    <a:pt x="68" y="833"/>
                  </a:cubicBezTo>
                  <a:cubicBezTo>
                    <a:pt x="46" y="810"/>
                    <a:pt x="53" y="756"/>
                    <a:pt x="53" y="726"/>
                  </a:cubicBezTo>
                  <a:cubicBezTo>
                    <a:pt x="53" y="703"/>
                    <a:pt x="84" y="695"/>
                    <a:pt x="84" y="680"/>
                  </a:cubicBezTo>
                  <a:cubicBezTo>
                    <a:pt x="84" y="665"/>
                    <a:pt x="76" y="657"/>
                    <a:pt x="61" y="642"/>
                  </a:cubicBezTo>
                  <a:cubicBezTo>
                    <a:pt x="53" y="634"/>
                    <a:pt x="38" y="634"/>
                    <a:pt x="38" y="619"/>
                  </a:cubicBezTo>
                  <a:cubicBezTo>
                    <a:pt x="30" y="611"/>
                    <a:pt x="38" y="604"/>
                    <a:pt x="30" y="596"/>
                  </a:cubicBezTo>
                  <a:cubicBezTo>
                    <a:pt x="23" y="588"/>
                    <a:pt x="0" y="596"/>
                    <a:pt x="0" y="581"/>
                  </a:cubicBezTo>
                  <a:cubicBezTo>
                    <a:pt x="0" y="550"/>
                    <a:pt x="15" y="519"/>
                    <a:pt x="38" y="489"/>
                  </a:cubicBezTo>
                  <a:cubicBezTo>
                    <a:pt x="53" y="466"/>
                    <a:pt x="84" y="458"/>
                    <a:pt x="99" y="443"/>
                  </a:cubicBezTo>
                  <a:cubicBezTo>
                    <a:pt x="114" y="420"/>
                    <a:pt x="107" y="397"/>
                    <a:pt x="114" y="375"/>
                  </a:cubicBezTo>
                  <a:cubicBezTo>
                    <a:pt x="114" y="359"/>
                    <a:pt x="129" y="352"/>
                    <a:pt x="137" y="336"/>
                  </a:cubicBezTo>
                  <a:cubicBezTo>
                    <a:pt x="145" y="321"/>
                    <a:pt x="160" y="306"/>
                    <a:pt x="152" y="298"/>
                  </a:cubicBezTo>
                  <a:cubicBezTo>
                    <a:pt x="152" y="283"/>
                    <a:pt x="129" y="290"/>
                    <a:pt x="114" y="283"/>
                  </a:cubicBezTo>
                  <a:cubicBezTo>
                    <a:pt x="91" y="267"/>
                    <a:pt x="68" y="244"/>
                    <a:pt x="53" y="222"/>
                  </a:cubicBezTo>
                  <a:cubicBezTo>
                    <a:pt x="30" y="199"/>
                    <a:pt x="46" y="214"/>
                    <a:pt x="30" y="191"/>
                  </a:cubicBezTo>
                  <a:lnTo>
                    <a:pt x="30" y="191"/>
                  </a:lnTo>
                  <a:cubicBezTo>
                    <a:pt x="46" y="183"/>
                    <a:pt x="61" y="176"/>
                    <a:pt x="76" y="168"/>
                  </a:cubicBezTo>
                  <a:cubicBezTo>
                    <a:pt x="129" y="161"/>
                    <a:pt x="221" y="168"/>
                    <a:pt x="237" y="100"/>
                  </a:cubicBezTo>
                  <a:cubicBezTo>
                    <a:pt x="252" y="46"/>
                    <a:pt x="221" y="38"/>
                    <a:pt x="221" y="0"/>
                  </a:cubicBezTo>
                  <a:cubicBezTo>
                    <a:pt x="305" y="0"/>
                    <a:pt x="321" y="61"/>
                    <a:pt x="404" y="54"/>
                  </a:cubicBezTo>
                  <a:cubicBezTo>
                    <a:pt x="473" y="38"/>
                    <a:pt x="481" y="130"/>
                    <a:pt x="580" y="122"/>
                  </a:cubicBezTo>
                  <a:cubicBezTo>
                    <a:pt x="664" y="122"/>
                    <a:pt x="733" y="92"/>
                    <a:pt x="802" y="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0"/>
            <p:cNvSpPr>
              <a:spLocks noChangeArrowheads="1"/>
            </p:cNvSpPr>
            <p:nvPr/>
          </p:nvSpPr>
          <p:spPr bwMode="auto">
            <a:xfrm>
              <a:off x="5235234" y="7359651"/>
              <a:ext cx="784174" cy="676275"/>
            </a:xfrm>
            <a:custGeom>
              <a:avLst/>
              <a:gdLst>
                <a:gd name="T0" fmla="*/ 1283 w 2178"/>
                <a:gd name="T1" fmla="*/ 0 h 1880"/>
                <a:gd name="T2" fmla="*/ 1169 w 2178"/>
                <a:gd name="T3" fmla="*/ 31 h 1880"/>
                <a:gd name="T4" fmla="*/ 955 w 2178"/>
                <a:gd name="T5" fmla="*/ 153 h 1880"/>
                <a:gd name="T6" fmla="*/ 840 w 2178"/>
                <a:gd name="T7" fmla="*/ 260 h 1880"/>
                <a:gd name="T8" fmla="*/ 764 w 2178"/>
                <a:gd name="T9" fmla="*/ 374 h 1880"/>
                <a:gd name="T10" fmla="*/ 741 w 2178"/>
                <a:gd name="T11" fmla="*/ 581 h 1880"/>
                <a:gd name="T12" fmla="*/ 588 w 2178"/>
                <a:gd name="T13" fmla="*/ 718 h 1880"/>
                <a:gd name="T14" fmla="*/ 138 w 2178"/>
                <a:gd name="T15" fmla="*/ 1276 h 1880"/>
                <a:gd name="T16" fmla="*/ 443 w 2178"/>
                <a:gd name="T17" fmla="*/ 1283 h 1880"/>
                <a:gd name="T18" fmla="*/ 489 w 2178"/>
                <a:gd name="T19" fmla="*/ 1253 h 1880"/>
                <a:gd name="T20" fmla="*/ 519 w 2178"/>
                <a:gd name="T21" fmla="*/ 1176 h 1880"/>
                <a:gd name="T22" fmla="*/ 1085 w 2178"/>
                <a:gd name="T23" fmla="*/ 1138 h 1880"/>
                <a:gd name="T24" fmla="*/ 1199 w 2178"/>
                <a:gd name="T25" fmla="*/ 1451 h 1880"/>
                <a:gd name="T26" fmla="*/ 1153 w 2178"/>
                <a:gd name="T27" fmla="*/ 1535 h 1880"/>
                <a:gd name="T28" fmla="*/ 1169 w 2178"/>
                <a:gd name="T29" fmla="*/ 1879 h 1880"/>
                <a:gd name="T30" fmla="*/ 1421 w 2178"/>
                <a:gd name="T31" fmla="*/ 1803 h 1880"/>
                <a:gd name="T32" fmla="*/ 1482 w 2178"/>
                <a:gd name="T33" fmla="*/ 1749 h 1880"/>
                <a:gd name="T34" fmla="*/ 1596 w 2178"/>
                <a:gd name="T35" fmla="*/ 1512 h 1880"/>
                <a:gd name="T36" fmla="*/ 1803 w 2178"/>
                <a:gd name="T37" fmla="*/ 1474 h 1880"/>
                <a:gd name="T38" fmla="*/ 1948 w 2178"/>
                <a:gd name="T39" fmla="*/ 1345 h 1880"/>
                <a:gd name="T40" fmla="*/ 1932 w 2178"/>
                <a:gd name="T41" fmla="*/ 1123 h 1880"/>
                <a:gd name="T42" fmla="*/ 2093 w 2178"/>
                <a:gd name="T43" fmla="*/ 1024 h 1880"/>
                <a:gd name="T44" fmla="*/ 2108 w 2178"/>
                <a:gd name="T45" fmla="*/ 940 h 1880"/>
                <a:gd name="T46" fmla="*/ 2101 w 2178"/>
                <a:gd name="T47" fmla="*/ 840 h 1880"/>
                <a:gd name="T48" fmla="*/ 2146 w 2178"/>
                <a:gd name="T49" fmla="*/ 711 h 1880"/>
                <a:gd name="T50" fmla="*/ 2131 w 2178"/>
                <a:gd name="T51" fmla="*/ 726 h 1880"/>
                <a:gd name="T52" fmla="*/ 2016 w 2178"/>
                <a:gd name="T53" fmla="*/ 733 h 1880"/>
                <a:gd name="T54" fmla="*/ 1940 w 2178"/>
                <a:gd name="T55" fmla="*/ 741 h 1880"/>
                <a:gd name="T56" fmla="*/ 1932 w 2178"/>
                <a:gd name="T57" fmla="*/ 642 h 1880"/>
                <a:gd name="T58" fmla="*/ 1841 w 2178"/>
                <a:gd name="T59" fmla="*/ 672 h 1880"/>
                <a:gd name="T60" fmla="*/ 1719 w 2178"/>
                <a:gd name="T61" fmla="*/ 718 h 1880"/>
                <a:gd name="T62" fmla="*/ 1581 w 2178"/>
                <a:gd name="T63" fmla="*/ 802 h 1880"/>
                <a:gd name="T64" fmla="*/ 1467 w 2178"/>
                <a:gd name="T65" fmla="*/ 672 h 1880"/>
                <a:gd name="T66" fmla="*/ 1405 w 2178"/>
                <a:gd name="T67" fmla="*/ 626 h 1880"/>
                <a:gd name="T68" fmla="*/ 1306 w 2178"/>
                <a:gd name="T69" fmla="*/ 535 h 1880"/>
                <a:gd name="T70" fmla="*/ 1314 w 2178"/>
                <a:gd name="T71" fmla="*/ 451 h 1880"/>
                <a:gd name="T72" fmla="*/ 1283 w 2178"/>
                <a:gd name="T73" fmla="*/ 405 h 1880"/>
                <a:gd name="T74" fmla="*/ 1291 w 2178"/>
                <a:gd name="T75" fmla="*/ 298 h 1880"/>
                <a:gd name="T76" fmla="*/ 1367 w 2178"/>
                <a:gd name="T77" fmla="*/ 184 h 1880"/>
                <a:gd name="T78" fmla="*/ 1405 w 2178"/>
                <a:gd name="T79" fmla="*/ 107 h 1880"/>
                <a:gd name="T80" fmla="*/ 1306 w 2178"/>
                <a:gd name="T81" fmla="*/ 31 h 1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178" h="1880">
                  <a:moveTo>
                    <a:pt x="1283" y="0"/>
                  </a:moveTo>
                  <a:lnTo>
                    <a:pt x="1283" y="0"/>
                  </a:lnTo>
                  <a:cubicBezTo>
                    <a:pt x="1238" y="8"/>
                    <a:pt x="1199" y="31"/>
                    <a:pt x="1169" y="31"/>
                  </a:cubicBezTo>
                  <a:lnTo>
                    <a:pt x="1169" y="31"/>
                  </a:lnTo>
                  <a:cubicBezTo>
                    <a:pt x="1138" y="46"/>
                    <a:pt x="1062" y="53"/>
                    <a:pt x="1031" y="76"/>
                  </a:cubicBezTo>
                  <a:cubicBezTo>
                    <a:pt x="1001" y="92"/>
                    <a:pt x="978" y="122"/>
                    <a:pt x="955" y="153"/>
                  </a:cubicBezTo>
                  <a:cubicBezTo>
                    <a:pt x="940" y="168"/>
                    <a:pt x="955" y="199"/>
                    <a:pt x="932" y="214"/>
                  </a:cubicBezTo>
                  <a:cubicBezTo>
                    <a:pt x="909" y="245"/>
                    <a:pt x="871" y="245"/>
                    <a:pt x="840" y="260"/>
                  </a:cubicBezTo>
                  <a:cubicBezTo>
                    <a:pt x="810" y="283"/>
                    <a:pt x="794" y="344"/>
                    <a:pt x="764" y="374"/>
                  </a:cubicBezTo>
                  <a:lnTo>
                    <a:pt x="764" y="374"/>
                  </a:lnTo>
                  <a:lnTo>
                    <a:pt x="764" y="374"/>
                  </a:lnTo>
                  <a:cubicBezTo>
                    <a:pt x="672" y="405"/>
                    <a:pt x="794" y="520"/>
                    <a:pt x="741" y="581"/>
                  </a:cubicBezTo>
                  <a:cubicBezTo>
                    <a:pt x="718" y="611"/>
                    <a:pt x="688" y="680"/>
                    <a:pt x="657" y="695"/>
                  </a:cubicBezTo>
                  <a:cubicBezTo>
                    <a:pt x="642" y="703"/>
                    <a:pt x="588" y="695"/>
                    <a:pt x="588" y="718"/>
                  </a:cubicBezTo>
                  <a:cubicBezTo>
                    <a:pt x="588" y="772"/>
                    <a:pt x="435" y="901"/>
                    <a:pt x="420" y="840"/>
                  </a:cubicBezTo>
                  <a:cubicBezTo>
                    <a:pt x="321" y="871"/>
                    <a:pt x="0" y="1276"/>
                    <a:pt x="138" y="1276"/>
                  </a:cubicBezTo>
                  <a:cubicBezTo>
                    <a:pt x="145" y="1245"/>
                    <a:pt x="183" y="1230"/>
                    <a:pt x="206" y="1237"/>
                  </a:cubicBezTo>
                  <a:cubicBezTo>
                    <a:pt x="283" y="1245"/>
                    <a:pt x="443" y="1085"/>
                    <a:pt x="443" y="1283"/>
                  </a:cubicBezTo>
                  <a:cubicBezTo>
                    <a:pt x="451" y="1283"/>
                    <a:pt x="451" y="1283"/>
                    <a:pt x="451" y="1283"/>
                  </a:cubicBezTo>
                  <a:cubicBezTo>
                    <a:pt x="458" y="1268"/>
                    <a:pt x="474" y="1260"/>
                    <a:pt x="489" y="1253"/>
                  </a:cubicBezTo>
                  <a:cubicBezTo>
                    <a:pt x="496" y="1253"/>
                    <a:pt x="527" y="1245"/>
                    <a:pt x="527" y="1237"/>
                  </a:cubicBezTo>
                  <a:cubicBezTo>
                    <a:pt x="535" y="1237"/>
                    <a:pt x="519" y="1192"/>
                    <a:pt x="519" y="1176"/>
                  </a:cubicBezTo>
                  <a:cubicBezTo>
                    <a:pt x="519" y="1016"/>
                    <a:pt x="802" y="932"/>
                    <a:pt x="940" y="932"/>
                  </a:cubicBezTo>
                  <a:cubicBezTo>
                    <a:pt x="1024" y="932"/>
                    <a:pt x="1138" y="1062"/>
                    <a:pt x="1085" y="1138"/>
                  </a:cubicBezTo>
                  <a:cubicBezTo>
                    <a:pt x="1024" y="1230"/>
                    <a:pt x="1092" y="1299"/>
                    <a:pt x="1161" y="1383"/>
                  </a:cubicBezTo>
                  <a:cubicBezTo>
                    <a:pt x="1161" y="1406"/>
                    <a:pt x="1161" y="1459"/>
                    <a:pt x="1199" y="1451"/>
                  </a:cubicBezTo>
                  <a:cubicBezTo>
                    <a:pt x="1222" y="1444"/>
                    <a:pt x="1245" y="1421"/>
                    <a:pt x="1260" y="1421"/>
                  </a:cubicBezTo>
                  <a:cubicBezTo>
                    <a:pt x="1260" y="1459"/>
                    <a:pt x="1184" y="1512"/>
                    <a:pt x="1153" y="1535"/>
                  </a:cubicBezTo>
                  <a:cubicBezTo>
                    <a:pt x="1092" y="1589"/>
                    <a:pt x="1085" y="1703"/>
                    <a:pt x="1123" y="1772"/>
                  </a:cubicBezTo>
                  <a:cubicBezTo>
                    <a:pt x="1146" y="1810"/>
                    <a:pt x="1153" y="1841"/>
                    <a:pt x="1169" y="1879"/>
                  </a:cubicBezTo>
                  <a:lnTo>
                    <a:pt x="1169" y="1879"/>
                  </a:lnTo>
                  <a:cubicBezTo>
                    <a:pt x="1421" y="1803"/>
                    <a:pt x="1421" y="1803"/>
                    <a:pt x="1421" y="1803"/>
                  </a:cubicBezTo>
                  <a:lnTo>
                    <a:pt x="1421" y="1803"/>
                  </a:lnTo>
                  <a:cubicBezTo>
                    <a:pt x="1436" y="1787"/>
                    <a:pt x="1459" y="1772"/>
                    <a:pt x="1482" y="1749"/>
                  </a:cubicBezTo>
                  <a:cubicBezTo>
                    <a:pt x="1505" y="1719"/>
                    <a:pt x="1528" y="1688"/>
                    <a:pt x="1543" y="1650"/>
                  </a:cubicBezTo>
                  <a:cubicBezTo>
                    <a:pt x="1558" y="1604"/>
                    <a:pt x="1551" y="1535"/>
                    <a:pt x="1596" y="1512"/>
                  </a:cubicBezTo>
                  <a:cubicBezTo>
                    <a:pt x="1642" y="1482"/>
                    <a:pt x="1703" y="1520"/>
                    <a:pt x="1757" y="1512"/>
                  </a:cubicBezTo>
                  <a:cubicBezTo>
                    <a:pt x="1780" y="1505"/>
                    <a:pt x="1787" y="1482"/>
                    <a:pt x="1803" y="1474"/>
                  </a:cubicBezTo>
                  <a:cubicBezTo>
                    <a:pt x="1833" y="1459"/>
                    <a:pt x="1879" y="1467"/>
                    <a:pt x="1910" y="1444"/>
                  </a:cubicBezTo>
                  <a:cubicBezTo>
                    <a:pt x="1932" y="1421"/>
                    <a:pt x="1948" y="1383"/>
                    <a:pt x="1948" y="1345"/>
                  </a:cubicBezTo>
                  <a:cubicBezTo>
                    <a:pt x="1948" y="1299"/>
                    <a:pt x="1917" y="1253"/>
                    <a:pt x="1917" y="1207"/>
                  </a:cubicBezTo>
                  <a:cubicBezTo>
                    <a:pt x="1917" y="1176"/>
                    <a:pt x="1910" y="1146"/>
                    <a:pt x="1932" y="1123"/>
                  </a:cubicBezTo>
                  <a:cubicBezTo>
                    <a:pt x="1955" y="1100"/>
                    <a:pt x="2001" y="1115"/>
                    <a:pt x="2032" y="1100"/>
                  </a:cubicBezTo>
                  <a:cubicBezTo>
                    <a:pt x="2062" y="1085"/>
                    <a:pt x="2078" y="1047"/>
                    <a:pt x="2093" y="1024"/>
                  </a:cubicBezTo>
                  <a:lnTo>
                    <a:pt x="2093" y="1024"/>
                  </a:lnTo>
                  <a:cubicBezTo>
                    <a:pt x="2101" y="1001"/>
                    <a:pt x="2101" y="970"/>
                    <a:pt x="2108" y="940"/>
                  </a:cubicBezTo>
                  <a:cubicBezTo>
                    <a:pt x="2116" y="924"/>
                    <a:pt x="2139" y="909"/>
                    <a:pt x="2139" y="886"/>
                  </a:cubicBezTo>
                  <a:cubicBezTo>
                    <a:pt x="2139" y="863"/>
                    <a:pt x="2093" y="856"/>
                    <a:pt x="2101" y="840"/>
                  </a:cubicBezTo>
                  <a:cubicBezTo>
                    <a:pt x="2108" y="810"/>
                    <a:pt x="2154" y="802"/>
                    <a:pt x="2169" y="772"/>
                  </a:cubicBezTo>
                  <a:cubicBezTo>
                    <a:pt x="2177" y="756"/>
                    <a:pt x="2154" y="733"/>
                    <a:pt x="2146" y="711"/>
                  </a:cubicBezTo>
                  <a:lnTo>
                    <a:pt x="2146" y="711"/>
                  </a:lnTo>
                  <a:cubicBezTo>
                    <a:pt x="2146" y="718"/>
                    <a:pt x="2139" y="718"/>
                    <a:pt x="2131" y="726"/>
                  </a:cubicBezTo>
                  <a:cubicBezTo>
                    <a:pt x="2116" y="733"/>
                    <a:pt x="2101" y="741"/>
                    <a:pt x="2085" y="741"/>
                  </a:cubicBezTo>
                  <a:cubicBezTo>
                    <a:pt x="2062" y="741"/>
                    <a:pt x="2039" y="733"/>
                    <a:pt x="2016" y="733"/>
                  </a:cubicBezTo>
                  <a:cubicBezTo>
                    <a:pt x="2009" y="733"/>
                    <a:pt x="2009" y="756"/>
                    <a:pt x="1994" y="756"/>
                  </a:cubicBezTo>
                  <a:cubicBezTo>
                    <a:pt x="1978" y="756"/>
                    <a:pt x="1948" y="756"/>
                    <a:pt x="1940" y="741"/>
                  </a:cubicBezTo>
                  <a:cubicBezTo>
                    <a:pt x="1917" y="726"/>
                    <a:pt x="1917" y="695"/>
                    <a:pt x="1917" y="672"/>
                  </a:cubicBezTo>
                  <a:cubicBezTo>
                    <a:pt x="1917" y="665"/>
                    <a:pt x="1940" y="649"/>
                    <a:pt x="1932" y="642"/>
                  </a:cubicBezTo>
                  <a:cubicBezTo>
                    <a:pt x="1917" y="626"/>
                    <a:pt x="1902" y="642"/>
                    <a:pt x="1887" y="649"/>
                  </a:cubicBezTo>
                  <a:cubicBezTo>
                    <a:pt x="1871" y="649"/>
                    <a:pt x="1856" y="665"/>
                    <a:pt x="1841" y="672"/>
                  </a:cubicBezTo>
                  <a:cubicBezTo>
                    <a:pt x="1826" y="680"/>
                    <a:pt x="1818" y="695"/>
                    <a:pt x="1795" y="703"/>
                  </a:cubicBezTo>
                  <a:cubicBezTo>
                    <a:pt x="1772" y="711"/>
                    <a:pt x="1742" y="703"/>
                    <a:pt x="1719" y="718"/>
                  </a:cubicBezTo>
                  <a:cubicBezTo>
                    <a:pt x="1688" y="733"/>
                    <a:pt x="1673" y="764"/>
                    <a:pt x="1642" y="787"/>
                  </a:cubicBezTo>
                  <a:cubicBezTo>
                    <a:pt x="1627" y="795"/>
                    <a:pt x="1604" y="810"/>
                    <a:pt x="1581" y="802"/>
                  </a:cubicBezTo>
                  <a:cubicBezTo>
                    <a:pt x="1558" y="795"/>
                    <a:pt x="1543" y="756"/>
                    <a:pt x="1528" y="741"/>
                  </a:cubicBezTo>
                  <a:cubicBezTo>
                    <a:pt x="1505" y="718"/>
                    <a:pt x="1482" y="695"/>
                    <a:pt x="1467" y="672"/>
                  </a:cubicBezTo>
                  <a:cubicBezTo>
                    <a:pt x="1451" y="657"/>
                    <a:pt x="1467" y="634"/>
                    <a:pt x="1451" y="619"/>
                  </a:cubicBezTo>
                  <a:cubicBezTo>
                    <a:pt x="1436" y="611"/>
                    <a:pt x="1421" y="626"/>
                    <a:pt x="1405" y="626"/>
                  </a:cubicBezTo>
                  <a:cubicBezTo>
                    <a:pt x="1375" y="634"/>
                    <a:pt x="1344" y="657"/>
                    <a:pt x="1321" y="642"/>
                  </a:cubicBezTo>
                  <a:cubicBezTo>
                    <a:pt x="1299" y="619"/>
                    <a:pt x="1306" y="565"/>
                    <a:pt x="1306" y="535"/>
                  </a:cubicBezTo>
                  <a:cubicBezTo>
                    <a:pt x="1306" y="512"/>
                    <a:pt x="1337" y="504"/>
                    <a:pt x="1337" y="489"/>
                  </a:cubicBezTo>
                  <a:cubicBezTo>
                    <a:pt x="1337" y="474"/>
                    <a:pt x="1329" y="466"/>
                    <a:pt x="1314" y="451"/>
                  </a:cubicBezTo>
                  <a:cubicBezTo>
                    <a:pt x="1306" y="443"/>
                    <a:pt x="1291" y="443"/>
                    <a:pt x="1291" y="428"/>
                  </a:cubicBezTo>
                  <a:cubicBezTo>
                    <a:pt x="1283" y="420"/>
                    <a:pt x="1291" y="413"/>
                    <a:pt x="1283" y="405"/>
                  </a:cubicBezTo>
                  <a:cubicBezTo>
                    <a:pt x="1276" y="397"/>
                    <a:pt x="1253" y="405"/>
                    <a:pt x="1253" y="390"/>
                  </a:cubicBezTo>
                  <a:cubicBezTo>
                    <a:pt x="1253" y="359"/>
                    <a:pt x="1268" y="328"/>
                    <a:pt x="1291" y="298"/>
                  </a:cubicBezTo>
                  <a:cubicBezTo>
                    <a:pt x="1306" y="275"/>
                    <a:pt x="1337" y="267"/>
                    <a:pt x="1352" y="252"/>
                  </a:cubicBezTo>
                  <a:cubicBezTo>
                    <a:pt x="1367" y="229"/>
                    <a:pt x="1360" y="206"/>
                    <a:pt x="1367" y="184"/>
                  </a:cubicBezTo>
                  <a:cubicBezTo>
                    <a:pt x="1367" y="168"/>
                    <a:pt x="1382" y="161"/>
                    <a:pt x="1390" y="145"/>
                  </a:cubicBezTo>
                  <a:cubicBezTo>
                    <a:pt x="1398" y="130"/>
                    <a:pt x="1413" y="115"/>
                    <a:pt x="1405" y="107"/>
                  </a:cubicBezTo>
                  <a:cubicBezTo>
                    <a:pt x="1405" y="92"/>
                    <a:pt x="1382" y="99"/>
                    <a:pt x="1367" y="92"/>
                  </a:cubicBezTo>
                  <a:cubicBezTo>
                    <a:pt x="1344" y="76"/>
                    <a:pt x="1321" y="53"/>
                    <a:pt x="1306" y="31"/>
                  </a:cubicBezTo>
                  <a:cubicBezTo>
                    <a:pt x="1283" y="8"/>
                    <a:pt x="1299" y="23"/>
                    <a:pt x="1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1"/>
            <p:cNvSpPr>
              <a:spLocks noChangeArrowheads="1"/>
            </p:cNvSpPr>
            <p:nvPr/>
          </p:nvSpPr>
          <p:spPr bwMode="auto">
            <a:xfrm>
              <a:off x="5311429" y="7202488"/>
              <a:ext cx="371451" cy="292100"/>
            </a:xfrm>
            <a:custGeom>
              <a:avLst/>
              <a:gdLst>
                <a:gd name="T0" fmla="*/ 550 w 1032"/>
                <a:gd name="T1" fmla="*/ 809 h 810"/>
                <a:gd name="T2" fmla="*/ 550 w 1032"/>
                <a:gd name="T3" fmla="*/ 809 h 810"/>
                <a:gd name="T4" fmla="*/ 626 w 1032"/>
                <a:gd name="T5" fmla="*/ 695 h 810"/>
                <a:gd name="T6" fmla="*/ 718 w 1032"/>
                <a:gd name="T7" fmla="*/ 649 h 810"/>
                <a:gd name="T8" fmla="*/ 741 w 1032"/>
                <a:gd name="T9" fmla="*/ 588 h 810"/>
                <a:gd name="T10" fmla="*/ 817 w 1032"/>
                <a:gd name="T11" fmla="*/ 511 h 810"/>
                <a:gd name="T12" fmla="*/ 955 w 1032"/>
                <a:gd name="T13" fmla="*/ 466 h 810"/>
                <a:gd name="T14" fmla="*/ 955 w 1032"/>
                <a:gd name="T15" fmla="*/ 466 h 810"/>
                <a:gd name="T16" fmla="*/ 955 w 1032"/>
                <a:gd name="T17" fmla="*/ 466 h 810"/>
                <a:gd name="T18" fmla="*/ 1001 w 1032"/>
                <a:gd name="T19" fmla="*/ 305 h 810"/>
                <a:gd name="T20" fmla="*/ 886 w 1032"/>
                <a:gd name="T21" fmla="*/ 313 h 810"/>
                <a:gd name="T22" fmla="*/ 626 w 1032"/>
                <a:gd name="T23" fmla="*/ 61 h 810"/>
                <a:gd name="T24" fmla="*/ 519 w 1032"/>
                <a:gd name="T25" fmla="*/ 38 h 810"/>
                <a:gd name="T26" fmla="*/ 367 w 1032"/>
                <a:gd name="T27" fmla="*/ 30 h 810"/>
                <a:gd name="T28" fmla="*/ 260 w 1032"/>
                <a:gd name="T29" fmla="*/ 61 h 810"/>
                <a:gd name="T30" fmla="*/ 221 w 1032"/>
                <a:gd name="T31" fmla="*/ 69 h 810"/>
                <a:gd name="T32" fmla="*/ 183 w 1032"/>
                <a:gd name="T33" fmla="*/ 76 h 810"/>
                <a:gd name="T34" fmla="*/ 130 w 1032"/>
                <a:gd name="T35" fmla="*/ 336 h 810"/>
                <a:gd name="T36" fmla="*/ 38 w 1032"/>
                <a:gd name="T37" fmla="*/ 298 h 810"/>
                <a:gd name="T38" fmla="*/ 0 w 1032"/>
                <a:gd name="T39" fmla="*/ 389 h 810"/>
                <a:gd name="T40" fmla="*/ 92 w 1032"/>
                <a:gd name="T41" fmla="*/ 405 h 810"/>
                <a:gd name="T42" fmla="*/ 206 w 1032"/>
                <a:gd name="T43" fmla="*/ 504 h 810"/>
                <a:gd name="T44" fmla="*/ 267 w 1032"/>
                <a:gd name="T45" fmla="*/ 596 h 810"/>
                <a:gd name="T46" fmla="*/ 389 w 1032"/>
                <a:gd name="T47" fmla="*/ 725 h 810"/>
                <a:gd name="T48" fmla="*/ 550 w 1032"/>
                <a:gd name="T49" fmla="*/ 809 h 8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32" h="810">
                  <a:moveTo>
                    <a:pt x="550" y="809"/>
                  </a:moveTo>
                  <a:lnTo>
                    <a:pt x="550" y="809"/>
                  </a:lnTo>
                  <a:cubicBezTo>
                    <a:pt x="580" y="779"/>
                    <a:pt x="596" y="718"/>
                    <a:pt x="626" y="695"/>
                  </a:cubicBezTo>
                  <a:cubicBezTo>
                    <a:pt x="657" y="680"/>
                    <a:pt x="695" y="680"/>
                    <a:pt x="718" y="649"/>
                  </a:cubicBezTo>
                  <a:cubicBezTo>
                    <a:pt x="741" y="634"/>
                    <a:pt x="726" y="603"/>
                    <a:pt x="741" y="588"/>
                  </a:cubicBezTo>
                  <a:cubicBezTo>
                    <a:pt x="764" y="557"/>
                    <a:pt x="787" y="527"/>
                    <a:pt x="817" y="511"/>
                  </a:cubicBezTo>
                  <a:cubicBezTo>
                    <a:pt x="848" y="488"/>
                    <a:pt x="924" y="481"/>
                    <a:pt x="955" y="466"/>
                  </a:cubicBezTo>
                  <a:lnTo>
                    <a:pt x="955" y="466"/>
                  </a:lnTo>
                  <a:lnTo>
                    <a:pt x="955" y="466"/>
                  </a:lnTo>
                  <a:cubicBezTo>
                    <a:pt x="955" y="458"/>
                    <a:pt x="1031" y="290"/>
                    <a:pt x="1001" y="305"/>
                  </a:cubicBezTo>
                  <a:cubicBezTo>
                    <a:pt x="962" y="328"/>
                    <a:pt x="932" y="298"/>
                    <a:pt x="886" y="313"/>
                  </a:cubicBezTo>
                  <a:cubicBezTo>
                    <a:pt x="756" y="374"/>
                    <a:pt x="657" y="152"/>
                    <a:pt x="626" y="61"/>
                  </a:cubicBezTo>
                  <a:cubicBezTo>
                    <a:pt x="588" y="61"/>
                    <a:pt x="550" y="53"/>
                    <a:pt x="519" y="38"/>
                  </a:cubicBezTo>
                  <a:cubicBezTo>
                    <a:pt x="443" y="0"/>
                    <a:pt x="443" y="23"/>
                    <a:pt x="367" y="30"/>
                  </a:cubicBezTo>
                  <a:cubicBezTo>
                    <a:pt x="321" y="30"/>
                    <a:pt x="298" y="38"/>
                    <a:pt x="260" y="61"/>
                  </a:cubicBezTo>
                  <a:cubicBezTo>
                    <a:pt x="252" y="69"/>
                    <a:pt x="237" y="69"/>
                    <a:pt x="221" y="69"/>
                  </a:cubicBezTo>
                  <a:cubicBezTo>
                    <a:pt x="214" y="76"/>
                    <a:pt x="183" y="69"/>
                    <a:pt x="183" y="76"/>
                  </a:cubicBezTo>
                  <a:cubicBezTo>
                    <a:pt x="229" y="107"/>
                    <a:pt x="160" y="336"/>
                    <a:pt x="130" y="336"/>
                  </a:cubicBezTo>
                  <a:cubicBezTo>
                    <a:pt x="84" y="336"/>
                    <a:pt x="107" y="259"/>
                    <a:pt x="38" y="298"/>
                  </a:cubicBezTo>
                  <a:cubicBezTo>
                    <a:pt x="0" y="313"/>
                    <a:pt x="0" y="344"/>
                    <a:pt x="0" y="389"/>
                  </a:cubicBezTo>
                  <a:cubicBezTo>
                    <a:pt x="23" y="389"/>
                    <a:pt x="76" y="374"/>
                    <a:pt x="92" y="405"/>
                  </a:cubicBezTo>
                  <a:cubicBezTo>
                    <a:pt x="137" y="504"/>
                    <a:pt x="84" y="466"/>
                    <a:pt x="206" y="504"/>
                  </a:cubicBezTo>
                  <a:cubicBezTo>
                    <a:pt x="252" y="519"/>
                    <a:pt x="260" y="557"/>
                    <a:pt x="267" y="596"/>
                  </a:cubicBezTo>
                  <a:cubicBezTo>
                    <a:pt x="275" y="619"/>
                    <a:pt x="367" y="702"/>
                    <a:pt x="389" y="725"/>
                  </a:cubicBezTo>
                  <a:cubicBezTo>
                    <a:pt x="443" y="771"/>
                    <a:pt x="489" y="794"/>
                    <a:pt x="550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2"/>
            <p:cNvSpPr>
              <a:spLocks noChangeArrowheads="1"/>
            </p:cNvSpPr>
            <p:nvPr/>
          </p:nvSpPr>
          <p:spPr bwMode="auto">
            <a:xfrm>
              <a:off x="6132114" y="7599364"/>
              <a:ext cx="552414" cy="642937"/>
            </a:xfrm>
            <a:custGeom>
              <a:avLst/>
              <a:gdLst>
                <a:gd name="T0" fmla="*/ 1298 w 1535"/>
                <a:gd name="T1" fmla="*/ 0 h 1788"/>
                <a:gd name="T2" fmla="*/ 1206 w 1535"/>
                <a:gd name="T3" fmla="*/ 160 h 1788"/>
                <a:gd name="T4" fmla="*/ 1198 w 1535"/>
                <a:gd name="T5" fmla="*/ 305 h 1788"/>
                <a:gd name="T6" fmla="*/ 1290 w 1535"/>
                <a:gd name="T7" fmla="*/ 389 h 1788"/>
                <a:gd name="T8" fmla="*/ 1244 w 1535"/>
                <a:gd name="T9" fmla="*/ 435 h 1788"/>
                <a:gd name="T10" fmla="*/ 1183 w 1535"/>
                <a:gd name="T11" fmla="*/ 542 h 1788"/>
                <a:gd name="T12" fmla="*/ 1130 w 1535"/>
                <a:gd name="T13" fmla="*/ 496 h 1788"/>
                <a:gd name="T14" fmla="*/ 984 w 1535"/>
                <a:gd name="T15" fmla="*/ 504 h 1788"/>
                <a:gd name="T16" fmla="*/ 870 w 1535"/>
                <a:gd name="T17" fmla="*/ 618 h 1788"/>
                <a:gd name="T18" fmla="*/ 961 w 1535"/>
                <a:gd name="T19" fmla="*/ 725 h 1788"/>
                <a:gd name="T20" fmla="*/ 1046 w 1535"/>
                <a:gd name="T21" fmla="*/ 847 h 1788"/>
                <a:gd name="T22" fmla="*/ 1229 w 1535"/>
                <a:gd name="T23" fmla="*/ 993 h 1788"/>
                <a:gd name="T24" fmla="*/ 1267 w 1535"/>
                <a:gd name="T25" fmla="*/ 840 h 1788"/>
                <a:gd name="T26" fmla="*/ 1298 w 1535"/>
                <a:gd name="T27" fmla="*/ 664 h 1788"/>
                <a:gd name="T28" fmla="*/ 1412 w 1535"/>
                <a:gd name="T29" fmla="*/ 680 h 1788"/>
                <a:gd name="T30" fmla="*/ 1511 w 1535"/>
                <a:gd name="T31" fmla="*/ 794 h 1788"/>
                <a:gd name="T32" fmla="*/ 1519 w 1535"/>
                <a:gd name="T33" fmla="*/ 955 h 1788"/>
                <a:gd name="T34" fmla="*/ 1420 w 1535"/>
                <a:gd name="T35" fmla="*/ 985 h 1788"/>
                <a:gd name="T36" fmla="*/ 1488 w 1535"/>
                <a:gd name="T37" fmla="*/ 1084 h 1788"/>
                <a:gd name="T38" fmla="*/ 1435 w 1535"/>
                <a:gd name="T39" fmla="*/ 1291 h 1788"/>
                <a:gd name="T40" fmla="*/ 1466 w 1535"/>
                <a:gd name="T41" fmla="*/ 1405 h 1788"/>
                <a:gd name="T42" fmla="*/ 1389 w 1535"/>
                <a:gd name="T43" fmla="*/ 1566 h 1788"/>
                <a:gd name="T44" fmla="*/ 1275 w 1535"/>
                <a:gd name="T45" fmla="*/ 1619 h 1788"/>
                <a:gd name="T46" fmla="*/ 1152 w 1535"/>
                <a:gd name="T47" fmla="*/ 1711 h 1788"/>
                <a:gd name="T48" fmla="*/ 1046 w 1535"/>
                <a:gd name="T49" fmla="*/ 1764 h 1788"/>
                <a:gd name="T50" fmla="*/ 946 w 1535"/>
                <a:gd name="T51" fmla="*/ 1779 h 1788"/>
                <a:gd name="T52" fmla="*/ 824 w 1535"/>
                <a:gd name="T53" fmla="*/ 1787 h 1788"/>
                <a:gd name="T54" fmla="*/ 755 w 1535"/>
                <a:gd name="T55" fmla="*/ 1649 h 1788"/>
                <a:gd name="T56" fmla="*/ 679 w 1535"/>
                <a:gd name="T57" fmla="*/ 1588 h 1788"/>
                <a:gd name="T58" fmla="*/ 457 w 1535"/>
                <a:gd name="T59" fmla="*/ 1680 h 1788"/>
                <a:gd name="T60" fmla="*/ 343 w 1535"/>
                <a:gd name="T61" fmla="*/ 1711 h 1788"/>
                <a:gd name="T62" fmla="*/ 121 w 1535"/>
                <a:gd name="T63" fmla="*/ 1550 h 1788"/>
                <a:gd name="T64" fmla="*/ 31 w 1535"/>
                <a:gd name="T65" fmla="*/ 1428 h 1788"/>
                <a:gd name="T66" fmla="*/ 144 w 1535"/>
                <a:gd name="T67" fmla="*/ 1336 h 1788"/>
                <a:gd name="T68" fmla="*/ 282 w 1535"/>
                <a:gd name="T69" fmla="*/ 1313 h 1788"/>
                <a:gd name="T70" fmla="*/ 381 w 1535"/>
                <a:gd name="T71" fmla="*/ 1161 h 1788"/>
                <a:gd name="T72" fmla="*/ 251 w 1535"/>
                <a:gd name="T73" fmla="*/ 1199 h 1788"/>
                <a:gd name="T74" fmla="*/ 182 w 1535"/>
                <a:gd name="T75" fmla="*/ 1115 h 1788"/>
                <a:gd name="T76" fmla="*/ 282 w 1535"/>
                <a:gd name="T77" fmla="*/ 977 h 1788"/>
                <a:gd name="T78" fmla="*/ 305 w 1535"/>
                <a:gd name="T79" fmla="*/ 870 h 1788"/>
                <a:gd name="T80" fmla="*/ 343 w 1535"/>
                <a:gd name="T81" fmla="*/ 779 h 1788"/>
                <a:gd name="T82" fmla="*/ 389 w 1535"/>
                <a:gd name="T83" fmla="*/ 672 h 1788"/>
                <a:gd name="T84" fmla="*/ 266 w 1535"/>
                <a:gd name="T85" fmla="*/ 588 h 1788"/>
                <a:gd name="T86" fmla="*/ 167 w 1535"/>
                <a:gd name="T87" fmla="*/ 534 h 1788"/>
                <a:gd name="T88" fmla="*/ 175 w 1535"/>
                <a:gd name="T89" fmla="*/ 374 h 1788"/>
                <a:gd name="T90" fmla="*/ 152 w 1535"/>
                <a:gd name="T91" fmla="*/ 313 h 1788"/>
                <a:gd name="T92" fmla="*/ 205 w 1535"/>
                <a:gd name="T93" fmla="*/ 282 h 1788"/>
                <a:gd name="T94" fmla="*/ 373 w 1535"/>
                <a:gd name="T95" fmla="*/ 137 h 1788"/>
                <a:gd name="T96" fmla="*/ 549 w 1535"/>
                <a:gd name="T97" fmla="*/ 152 h 1788"/>
                <a:gd name="T98" fmla="*/ 725 w 1535"/>
                <a:gd name="T99" fmla="*/ 252 h 1788"/>
                <a:gd name="T100" fmla="*/ 794 w 1535"/>
                <a:gd name="T101" fmla="*/ 68 h 1788"/>
                <a:gd name="T102" fmla="*/ 877 w 1535"/>
                <a:gd name="T103" fmla="*/ 15 h 1788"/>
                <a:gd name="T104" fmla="*/ 961 w 1535"/>
                <a:gd name="T105" fmla="*/ 91 h 1788"/>
                <a:gd name="T106" fmla="*/ 1076 w 1535"/>
                <a:gd name="T107" fmla="*/ 68 h 1788"/>
                <a:gd name="T108" fmla="*/ 1206 w 1535"/>
                <a:gd name="T109" fmla="*/ 38 h 1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35" h="1788">
                  <a:moveTo>
                    <a:pt x="1298" y="0"/>
                  </a:moveTo>
                  <a:lnTo>
                    <a:pt x="1298" y="0"/>
                  </a:lnTo>
                  <a:cubicBezTo>
                    <a:pt x="1298" y="30"/>
                    <a:pt x="1313" y="61"/>
                    <a:pt x="1298" y="84"/>
                  </a:cubicBezTo>
                  <a:cubicBezTo>
                    <a:pt x="1275" y="122"/>
                    <a:pt x="1229" y="130"/>
                    <a:pt x="1206" y="160"/>
                  </a:cubicBezTo>
                  <a:cubicBezTo>
                    <a:pt x="1183" y="183"/>
                    <a:pt x="1168" y="213"/>
                    <a:pt x="1168" y="244"/>
                  </a:cubicBezTo>
                  <a:cubicBezTo>
                    <a:pt x="1168" y="267"/>
                    <a:pt x="1175" y="298"/>
                    <a:pt x="1198" y="305"/>
                  </a:cubicBezTo>
                  <a:cubicBezTo>
                    <a:pt x="1236" y="313"/>
                    <a:pt x="1282" y="244"/>
                    <a:pt x="1305" y="267"/>
                  </a:cubicBezTo>
                  <a:cubicBezTo>
                    <a:pt x="1336" y="298"/>
                    <a:pt x="1305" y="351"/>
                    <a:pt x="1290" y="389"/>
                  </a:cubicBezTo>
                  <a:cubicBezTo>
                    <a:pt x="1282" y="412"/>
                    <a:pt x="1259" y="420"/>
                    <a:pt x="1244" y="435"/>
                  </a:cubicBezTo>
                  <a:lnTo>
                    <a:pt x="1244" y="435"/>
                  </a:lnTo>
                  <a:cubicBezTo>
                    <a:pt x="1221" y="443"/>
                    <a:pt x="1175" y="427"/>
                    <a:pt x="1168" y="450"/>
                  </a:cubicBezTo>
                  <a:cubicBezTo>
                    <a:pt x="1145" y="473"/>
                    <a:pt x="1183" y="511"/>
                    <a:pt x="1183" y="542"/>
                  </a:cubicBezTo>
                  <a:cubicBezTo>
                    <a:pt x="1175" y="550"/>
                    <a:pt x="1160" y="557"/>
                    <a:pt x="1152" y="550"/>
                  </a:cubicBezTo>
                  <a:cubicBezTo>
                    <a:pt x="1137" y="534"/>
                    <a:pt x="1152" y="496"/>
                    <a:pt x="1130" y="496"/>
                  </a:cubicBezTo>
                  <a:cubicBezTo>
                    <a:pt x="1114" y="488"/>
                    <a:pt x="1099" y="534"/>
                    <a:pt x="1084" y="534"/>
                  </a:cubicBezTo>
                  <a:cubicBezTo>
                    <a:pt x="1046" y="534"/>
                    <a:pt x="1015" y="496"/>
                    <a:pt x="984" y="504"/>
                  </a:cubicBezTo>
                  <a:cubicBezTo>
                    <a:pt x="969" y="511"/>
                    <a:pt x="1000" y="550"/>
                    <a:pt x="984" y="565"/>
                  </a:cubicBezTo>
                  <a:cubicBezTo>
                    <a:pt x="954" y="595"/>
                    <a:pt x="900" y="588"/>
                    <a:pt x="870" y="618"/>
                  </a:cubicBezTo>
                  <a:cubicBezTo>
                    <a:pt x="855" y="634"/>
                    <a:pt x="862" y="657"/>
                    <a:pt x="870" y="672"/>
                  </a:cubicBezTo>
                  <a:cubicBezTo>
                    <a:pt x="893" y="702"/>
                    <a:pt x="938" y="702"/>
                    <a:pt x="961" y="725"/>
                  </a:cubicBezTo>
                  <a:cubicBezTo>
                    <a:pt x="969" y="741"/>
                    <a:pt x="938" y="756"/>
                    <a:pt x="946" y="771"/>
                  </a:cubicBezTo>
                  <a:cubicBezTo>
                    <a:pt x="969" y="802"/>
                    <a:pt x="1015" y="817"/>
                    <a:pt x="1046" y="847"/>
                  </a:cubicBezTo>
                  <a:cubicBezTo>
                    <a:pt x="1076" y="878"/>
                    <a:pt x="1099" y="916"/>
                    <a:pt x="1130" y="939"/>
                  </a:cubicBezTo>
                  <a:cubicBezTo>
                    <a:pt x="1160" y="962"/>
                    <a:pt x="1191" y="993"/>
                    <a:pt x="1229" y="993"/>
                  </a:cubicBezTo>
                  <a:cubicBezTo>
                    <a:pt x="1252" y="993"/>
                    <a:pt x="1252" y="955"/>
                    <a:pt x="1259" y="939"/>
                  </a:cubicBezTo>
                  <a:cubicBezTo>
                    <a:pt x="1267" y="909"/>
                    <a:pt x="1259" y="870"/>
                    <a:pt x="1267" y="840"/>
                  </a:cubicBezTo>
                  <a:cubicBezTo>
                    <a:pt x="1275" y="794"/>
                    <a:pt x="1298" y="756"/>
                    <a:pt x="1305" y="710"/>
                  </a:cubicBezTo>
                  <a:cubicBezTo>
                    <a:pt x="1305" y="695"/>
                    <a:pt x="1282" y="664"/>
                    <a:pt x="1298" y="664"/>
                  </a:cubicBezTo>
                  <a:cubicBezTo>
                    <a:pt x="1336" y="657"/>
                    <a:pt x="1374" y="672"/>
                    <a:pt x="1412" y="680"/>
                  </a:cubicBezTo>
                  <a:lnTo>
                    <a:pt x="1412" y="680"/>
                  </a:lnTo>
                  <a:cubicBezTo>
                    <a:pt x="1412" y="718"/>
                    <a:pt x="1382" y="756"/>
                    <a:pt x="1397" y="786"/>
                  </a:cubicBezTo>
                  <a:cubicBezTo>
                    <a:pt x="1427" y="809"/>
                    <a:pt x="1481" y="779"/>
                    <a:pt x="1511" y="794"/>
                  </a:cubicBezTo>
                  <a:cubicBezTo>
                    <a:pt x="1534" y="809"/>
                    <a:pt x="1534" y="840"/>
                    <a:pt x="1534" y="863"/>
                  </a:cubicBezTo>
                  <a:cubicBezTo>
                    <a:pt x="1534" y="893"/>
                    <a:pt x="1527" y="924"/>
                    <a:pt x="1519" y="955"/>
                  </a:cubicBezTo>
                  <a:lnTo>
                    <a:pt x="1519" y="955"/>
                  </a:lnTo>
                  <a:cubicBezTo>
                    <a:pt x="1488" y="962"/>
                    <a:pt x="1443" y="962"/>
                    <a:pt x="1420" y="985"/>
                  </a:cubicBezTo>
                  <a:cubicBezTo>
                    <a:pt x="1405" y="1000"/>
                    <a:pt x="1420" y="1023"/>
                    <a:pt x="1427" y="1038"/>
                  </a:cubicBezTo>
                  <a:cubicBezTo>
                    <a:pt x="1443" y="1061"/>
                    <a:pt x="1473" y="1061"/>
                    <a:pt x="1488" y="1084"/>
                  </a:cubicBezTo>
                  <a:cubicBezTo>
                    <a:pt x="1504" y="1107"/>
                    <a:pt x="1519" y="1138"/>
                    <a:pt x="1511" y="1168"/>
                  </a:cubicBezTo>
                  <a:cubicBezTo>
                    <a:pt x="1496" y="1214"/>
                    <a:pt x="1443" y="1245"/>
                    <a:pt x="1435" y="1291"/>
                  </a:cubicBezTo>
                  <a:cubicBezTo>
                    <a:pt x="1427" y="1329"/>
                    <a:pt x="1458" y="1367"/>
                    <a:pt x="1466" y="1405"/>
                  </a:cubicBezTo>
                  <a:lnTo>
                    <a:pt x="1466" y="1405"/>
                  </a:lnTo>
                  <a:cubicBezTo>
                    <a:pt x="1435" y="1420"/>
                    <a:pt x="1382" y="1405"/>
                    <a:pt x="1374" y="1436"/>
                  </a:cubicBezTo>
                  <a:cubicBezTo>
                    <a:pt x="1351" y="1474"/>
                    <a:pt x="1382" y="1520"/>
                    <a:pt x="1389" y="1566"/>
                  </a:cubicBezTo>
                  <a:cubicBezTo>
                    <a:pt x="1389" y="1566"/>
                    <a:pt x="1298" y="1588"/>
                    <a:pt x="1290" y="1588"/>
                  </a:cubicBezTo>
                  <a:cubicBezTo>
                    <a:pt x="1282" y="1588"/>
                    <a:pt x="1275" y="1619"/>
                    <a:pt x="1275" y="1619"/>
                  </a:cubicBezTo>
                  <a:cubicBezTo>
                    <a:pt x="1275" y="1619"/>
                    <a:pt x="1206" y="1627"/>
                    <a:pt x="1191" y="1627"/>
                  </a:cubicBezTo>
                  <a:cubicBezTo>
                    <a:pt x="1183" y="1627"/>
                    <a:pt x="1152" y="1711"/>
                    <a:pt x="1152" y="1711"/>
                  </a:cubicBezTo>
                  <a:cubicBezTo>
                    <a:pt x="1130" y="1711"/>
                    <a:pt x="1107" y="1688"/>
                    <a:pt x="1084" y="1695"/>
                  </a:cubicBezTo>
                  <a:cubicBezTo>
                    <a:pt x="1061" y="1703"/>
                    <a:pt x="1069" y="1749"/>
                    <a:pt x="1046" y="1764"/>
                  </a:cubicBezTo>
                  <a:cubicBezTo>
                    <a:pt x="1015" y="1779"/>
                    <a:pt x="977" y="1779"/>
                    <a:pt x="946" y="1779"/>
                  </a:cubicBezTo>
                  <a:lnTo>
                    <a:pt x="946" y="1779"/>
                  </a:lnTo>
                  <a:cubicBezTo>
                    <a:pt x="931" y="1756"/>
                    <a:pt x="931" y="1703"/>
                    <a:pt x="900" y="1711"/>
                  </a:cubicBezTo>
                  <a:cubicBezTo>
                    <a:pt x="862" y="1711"/>
                    <a:pt x="855" y="1764"/>
                    <a:pt x="824" y="1787"/>
                  </a:cubicBezTo>
                  <a:cubicBezTo>
                    <a:pt x="824" y="1787"/>
                    <a:pt x="732" y="1711"/>
                    <a:pt x="732" y="1703"/>
                  </a:cubicBezTo>
                  <a:cubicBezTo>
                    <a:pt x="725" y="1695"/>
                    <a:pt x="755" y="1649"/>
                    <a:pt x="755" y="1649"/>
                  </a:cubicBezTo>
                  <a:lnTo>
                    <a:pt x="679" y="1642"/>
                  </a:lnTo>
                  <a:cubicBezTo>
                    <a:pt x="671" y="1642"/>
                    <a:pt x="679" y="1588"/>
                    <a:pt x="679" y="1588"/>
                  </a:cubicBezTo>
                  <a:cubicBezTo>
                    <a:pt x="641" y="1581"/>
                    <a:pt x="602" y="1558"/>
                    <a:pt x="564" y="1573"/>
                  </a:cubicBezTo>
                  <a:cubicBezTo>
                    <a:pt x="519" y="1588"/>
                    <a:pt x="496" y="1642"/>
                    <a:pt x="457" y="1680"/>
                  </a:cubicBezTo>
                  <a:lnTo>
                    <a:pt x="457" y="1680"/>
                  </a:lnTo>
                  <a:cubicBezTo>
                    <a:pt x="412" y="1680"/>
                    <a:pt x="381" y="1703"/>
                    <a:pt x="343" y="1711"/>
                  </a:cubicBezTo>
                  <a:cubicBezTo>
                    <a:pt x="320" y="1711"/>
                    <a:pt x="305" y="1703"/>
                    <a:pt x="282" y="1703"/>
                  </a:cubicBezTo>
                  <a:cubicBezTo>
                    <a:pt x="251" y="1642"/>
                    <a:pt x="167" y="1604"/>
                    <a:pt x="121" y="1550"/>
                  </a:cubicBezTo>
                  <a:cubicBezTo>
                    <a:pt x="98" y="1535"/>
                    <a:pt x="75" y="1520"/>
                    <a:pt x="52" y="1504"/>
                  </a:cubicBezTo>
                  <a:cubicBezTo>
                    <a:pt x="31" y="1474"/>
                    <a:pt x="0" y="1459"/>
                    <a:pt x="31" y="1428"/>
                  </a:cubicBezTo>
                  <a:cubicBezTo>
                    <a:pt x="46" y="1405"/>
                    <a:pt x="60" y="1374"/>
                    <a:pt x="83" y="1374"/>
                  </a:cubicBezTo>
                  <a:cubicBezTo>
                    <a:pt x="129" y="1374"/>
                    <a:pt x="121" y="1359"/>
                    <a:pt x="144" y="1336"/>
                  </a:cubicBezTo>
                  <a:cubicBezTo>
                    <a:pt x="160" y="1329"/>
                    <a:pt x="182" y="1336"/>
                    <a:pt x="198" y="1329"/>
                  </a:cubicBezTo>
                  <a:cubicBezTo>
                    <a:pt x="228" y="1313"/>
                    <a:pt x="251" y="1321"/>
                    <a:pt x="282" y="1313"/>
                  </a:cubicBezTo>
                  <a:cubicBezTo>
                    <a:pt x="320" y="1313"/>
                    <a:pt x="343" y="1275"/>
                    <a:pt x="350" y="1245"/>
                  </a:cubicBezTo>
                  <a:cubicBezTo>
                    <a:pt x="389" y="1222"/>
                    <a:pt x="381" y="1199"/>
                    <a:pt x="381" y="1161"/>
                  </a:cubicBezTo>
                  <a:cubicBezTo>
                    <a:pt x="381" y="1122"/>
                    <a:pt x="358" y="1069"/>
                    <a:pt x="320" y="1115"/>
                  </a:cubicBezTo>
                  <a:cubicBezTo>
                    <a:pt x="305" y="1138"/>
                    <a:pt x="282" y="1176"/>
                    <a:pt x="251" y="1199"/>
                  </a:cubicBezTo>
                  <a:cubicBezTo>
                    <a:pt x="244" y="1207"/>
                    <a:pt x="175" y="1291"/>
                    <a:pt x="190" y="1214"/>
                  </a:cubicBezTo>
                  <a:cubicBezTo>
                    <a:pt x="198" y="1184"/>
                    <a:pt x="221" y="1138"/>
                    <a:pt x="182" y="1115"/>
                  </a:cubicBezTo>
                  <a:cubicBezTo>
                    <a:pt x="182" y="1077"/>
                    <a:pt x="228" y="1077"/>
                    <a:pt x="228" y="1046"/>
                  </a:cubicBezTo>
                  <a:cubicBezTo>
                    <a:pt x="236" y="1016"/>
                    <a:pt x="259" y="993"/>
                    <a:pt x="282" y="977"/>
                  </a:cubicBezTo>
                  <a:cubicBezTo>
                    <a:pt x="297" y="962"/>
                    <a:pt x="274" y="955"/>
                    <a:pt x="274" y="939"/>
                  </a:cubicBezTo>
                  <a:cubicBezTo>
                    <a:pt x="266" y="924"/>
                    <a:pt x="297" y="878"/>
                    <a:pt x="305" y="870"/>
                  </a:cubicBezTo>
                  <a:cubicBezTo>
                    <a:pt x="320" y="855"/>
                    <a:pt x="305" y="824"/>
                    <a:pt x="320" y="817"/>
                  </a:cubicBezTo>
                  <a:cubicBezTo>
                    <a:pt x="327" y="809"/>
                    <a:pt x="350" y="802"/>
                    <a:pt x="343" y="779"/>
                  </a:cubicBezTo>
                  <a:cubicBezTo>
                    <a:pt x="335" y="741"/>
                    <a:pt x="404" y="725"/>
                    <a:pt x="434" y="725"/>
                  </a:cubicBezTo>
                  <a:cubicBezTo>
                    <a:pt x="434" y="710"/>
                    <a:pt x="412" y="680"/>
                    <a:pt x="389" y="672"/>
                  </a:cubicBezTo>
                  <a:cubicBezTo>
                    <a:pt x="343" y="657"/>
                    <a:pt x="358" y="657"/>
                    <a:pt x="350" y="618"/>
                  </a:cubicBezTo>
                  <a:cubicBezTo>
                    <a:pt x="327" y="618"/>
                    <a:pt x="289" y="611"/>
                    <a:pt x="266" y="588"/>
                  </a:cubicBezTo>
                  <a:cubicBezTo>
                    <a:pt x="236" y="565"/>
                    <a:pt x="244" y="519"/>
                    <a:pt x="205" y="557"/>
                  </a:cubicBezTo>
                  <a:cubicBezTo>
                    <a:pt x="190" y="580"/>
                    <a:pt x="175" y="557"/>
                    <a:pt x="167" y="534"/>
                  </a:cubicBezTo>
                  <a:cubicBezTo>
                    <a:pt x="144" y="504"/>
                    <a:pt x="129" y="527"/>
                    <a:pt x="137" y="473"/>
                  </a:cubicBezTo>
                  <a:cubicBezTo>
                    <a:pt x="152" y="420"/>
                    <a:pt x="98" y="412"/>
                    <a:pt x="175" y="374"/>
                  </a:cubicBezTo>
                  <a:cubicBezTo>
                    <a:pt x="198" y="336"/>
                    <a:pt x="182" y="351"/>
                    <a:pt x="152" y="320"/>
                  </a:cubicBezTo>
                  <a:cubicBezTo>
                    <a:pt x="152" y="320"/>
                    <a:pt x="152" y="320"/>
                    <a:pt x="152" y="313"/>
                  </a:cubicBezTo>
                  <a:lnTo>
                    <a:pt x="152" y="313"/>
                  </a:lnTo>
                  <a:cubicBezTo>
                    <a:pt x="167" y="305"/>
                    <a:pt x="198" y="290"/>
                    <a:pt x="205" y="282"/>
                  </a:cubicBezTo>
                  <a:cubicBezTo>
                    <a:pt x="259" y="244"/>
                    <a:pt x="228" y="191"/>
                    <a:pt x="305" y="206"/>
                  </a:cubicBezTo>
                  <a:cubicBezTo>
                    <a:pt x="366" y="213"/>
                    <a:pt x="343" y="152"/>
                    <a:pt x="373" y="137"/>
                  </a:cubicBezTo>
                  <a:cubicBezTo>
                    <a:pt x="389" y="130"/>
                    <a:pt x="412" y="122"/>
                    <a:pt x="419" y="107"/>
                  </a:cubicBezTo>
                  <a:cubicBezTo>
                    <a:pt x="465" y="99"/>
                    <a:pt x="496" y="191"/>
                    <a:pt x="549" y="152"/>
                  </a:cubicBezTo>
                  <a:cubicBezTo>
                    <a:pt x="602" y="114"/>
                    <a:pt x="641" y="175"/>
                    <a:pt x="671" y="221"/>
                  </a:cubicBezTo>
                  <a:cubicBezTo>
                    <a:pt x="686" y="259"/>
                    <a:pt x="694" y="290"/>
                    <a:pt x="725" y="252"/>
                  </a:cubicBezTo>
                  <a:cubicBezTo>
                    <a:pt x="763" y="206"/>
                    <a:pt x="824" y="213"/>
                    <a:pt x="809" y="145"/>
                  </a:cubicBezTo>
                  <a:cubicBezTo>
                    <a:pt x="809" y="130"/>
                    <a:pt x="801" y="68"/>
                    <a:pt x="794" y="68"/>
                  </a:cubicBezTo>
                  <a:lnTo>
                    <a:pt x="794" y="68"/>
                  </a:lnTo>
                  <a:cubicBezTo>
                    <a:pt x="824" y="53"/>
                    <a:pt x="847" y="23"/>
                    <a:pt x="877" y="15"/>
                  </a:cubicBezTo>
                  <a:cubicBezTo>
                    <a:pt x="900" y="7"/>
                    <a:pt x="931" y="7"/>
                    <a:pt x="954" y="30"/>
                  </a:cubicBezTo>
                  <a:cubicBezTo>
                    <a:pt x="969" y="46"/>
                    <a:pt x="954" y="76"/>
                    <a:pt x="961" y="91"/>
                  </a:cubicBezTo>
                  <a:cubicBezTo>
                    <a:pt x="984" y="114"/>
                    <a:pt x="1015" y="137"/>
                    <a:pt x="1046" y="130"/>
                  </a:cubicBezTo>
                  <a:cubicBezTo>
                    <a:pt x="1069" y="130"/>
                    <a:pt x="1053" y="76"/>
                    <a:pt x="1076" y="68"/>
                  </a:cubicBezTo>
                  <a:cubicBezTo>
                    <a:pt x="1114" y="53"/>
                    <a:pt x="1152" y="76"/>
                    <a:pt x="1191" y="84"/>
                  </a:cubicBezTo>
                  <a:cubicBezTo>
                    <a:pt x="1191" y="84"/>
                    <a:pt x="1191" y="46"/>
                    <a:pt x="1206" y="38"/>
                  </a:cubicBezTo>
                  <a:cubicBezTo>
                    <a:pt x="1213" y="38"/>
                    <a:pt x="1298" y="0"/>
                    <a:pt x="129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3"/>
            <p:cNvSpPr>
              <a:spLocks noChangeArrowheads="1"/>
            </p:cNvSpPr>
            <p:nvPr/>
          </p:nvSpPr>
          <p:spPr bwMode="auto">
            <a:xfrm>
              <a:off x="6438481" y="7753350"/>
              <a:ext cx="201600" cy="204788"/>
            </a:xfrm>
            <a:custGeom>
              <a:avLst/>
              <a:gdLst>
                <a:gd name="T0" fmla="*/ 389 w 558"/>
                <a:gd name="T1" fmla="*/ 8 h 567"/>
                <a:gd name="T2" fmla="*/ 389 w 558"/>
                <a:gd name="T3" fmla="*/ 8 h 567"/>
                <a:gd name="T4" fmla="*/ 450 w 558"/>
                <a:gd name="T5" fmla="*/ 61 h 567"/>
                <a:gd name="T6" fmla="*/ 458 w 558"/>
                <a:gd name="T7" fmla="*/ 115 h 567"/>
                <a:gd name="T8" fmla="*/ 527 w 558"/>
                <a:gd name="T9" fmla="*/ 191 h 567"/>
                <a:gd name="T10" fmla="*/ 557 w 558"/>
                <a:gd name="T11" fmla="*/ 253 h 567"/>
                <a:gd name="T12" fmla="*/ 557 w 558"/>
                <a:gd name="T13" fmla="*/ 253 h 567"/>
                <a:gd name="T14" fmla="*/ 443 w 558"/>
                <a:gd name="T15" fmla="*/ 237 h 567"/>
                <a:gd name="T16" fmla="*/ 450 w 558"/>
                <a:gd name="T17" fmla="*/ 283 h 567"/>
                <a:gd name="T18" fmla="*/ 412 w 558"/>
                <a:gd name="T19" fmla="*/ 413 h 567"/>
                <a:gd name="T20" fmla="*/ 404 w 558"/>
                <a:gd name="T21" fmla="*/ 512 h 567"/>
                <a:gd name="T22" fmla="*/ 374 w 558"/>
                <a:gd name="T23" fmla="*/ 566 h 567"/>
                <a:gd name="T24" fmla="*/ 275 w 558"/>
                <a:gd name="T25" fmla="*/ 512 h 567"/>
                <a:gd name="T26" fmla="*/ 191 w 558"/>
                <a:gd name="T27" fmla="*/ 420 h 567"/>
                <a:gd name="T28" fmla="*/ 91 w 558"/>
                <a:gd name="T29" fmla="*/ 344 h 567"/>
                <a:gd name="T30" fmla="*/ 106 w 558"/>
                <a:gd name="T31" fmla="*/ 298 h 567"/>
                <a:gd name="T32" fmla="*/ 15 w 558"/>
                <a:gd name="T33" fmla="*/ 245 h 567"/>
                <a:gd name="T34" fmla="*/ 15 w 558"/>
                <a:gd name="T35" fmla="*/ 191 h 567"/>
                <a:gd name="T36" fmla="*/ 129 w 558"/>
                <a:gd name="T37" fmla="*/ 138 h 567"/>
                <a:gd name="T38" fmla="*/ 129 w 558"/>
                <a:gd name="T39" fmla="*/ 77 h 567"/>
                <a:gd name="T40" fmla="*/ 229 w 558"/>
                <a:gd name="T41" fmla="*/ 107 h 567"/>
                <a:gd name="T42" fmla="*/ 275 w 558"/>
                <a:gd name="T43" fmla="*/ 69 h 567"/>
                <a:gd name="T44" fmla="*/ 297 w 558"/>
                <a:gd name="T45" fmla="*/ 123 h 567"/>
                <a:gd name="T46" fmla="*/ 328 w 558"/>
                <a:gd name="T47" fmla="*/ 115 h 567"/>
                <a:gd name="T48" fmla="*/ 313 w 558"/>
                <a:gd name="T49" fmla="*/ 23 h 567"/>
                <a:gd name="T50" fmla="*/ 389 w 558"/>
                <a:gd name="T51" fmla="*/ 8 h 5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558" h="567">
                  <a:moveTo>
                    <a:pt x="389" y="8"/>
                  </a:moveTo>
                  <a:lnTo>
                    <a:pt x="389" y="8"/>
                  </a:lnTo>
                  <a:cubicBezTo>
                    <a:pt x="412" y="23"/>
                    <a:pt x="435" y="39"/>
                    <a:pt x="450" y="61"/>
                  </a:cubicBezTo>
                  <a:cubicBezTo>
                    <a:pt x="466" y="77"/>
                    <a:pt x="450" y="100"/>
                    <a:pt x="458" y="115"/>
                  </a:cubicBezTo>
                  <a:cubicBezTo>
                    <a:pt x="473" y="145"/>
                    <a:pt x="511" y="161"/>
                    <a:pt x="527" y="191"/>
                  </a:cubicBezTo>
                  <a:cubicBezTo>
                    <a:pt x="542" y="207"/>
                    <a:pt x="550" y="230"/>
                    <a:pt x="557" y="253"/>
                  </a:cubicBezTo>
                  <a:lnTo>
                    <a:pt x="557" y="253"/>
                  </a:lnTo>
                  <a:cubicBezTo>
                    <a:pt x="519" y="245"/>
                    <a:pt x="481" y="230"/>
                    <a:pt x="443" y="237"/>
                  </a:cubicBezTo>
                  <a:cubicBezTo>
                    <a:pt x="427" y="237"/>
                    <a:pt x="450" y="268"/>
                    <a:pt x="450" y="283"/>
                  </a:cubicBezTo>
                  <a:cubicBezTo>
                    <a:pt x="443" y="329"/>
                    <a:pt x="420" y="367"/>
                    <a:pt x="412" y="413"/>
                  </a:cubicBezTo>
                  <a:cubicBezTo>
                    <a:pt x="404" y="443"/>
                    <a:pt x="412" y="482"/>
                    <a:pt x="404" y="512"/>
                  </a:cubicBezTo>
                  <a:cubicBezTo>
                    <a:pt x="397" y="528"/>
                    <a:pt x="397" y="566"/>
                    <a:pt x="374" y="566"/>
                  </a:cubicBezTo>
                  <a:cubicBezTo>
                    <a:pt x="336" y="566"/>
                    <a:pt x="305" y="535"/>
                    <a:pt x="275" y="512"/>
                  </a:cubicBezTo>
                  <a:cubicBezTo>
                    <a:pt x="244" y="489"/>
                    <a:pt x="221" y="451"/>
                    <a:pt x="191" y="420"/>
                  </a:cubicBezTo>
                  <a:cubicBezTo>
                    <a:pt x="160" y="390"/>
                    <a:pt x="114" y="375"/>
                    <a:pt x="91" y="344"/>
                  </a:cubicBezTo>
                  <a:cubicBezTo>
                    <a:pt x="83" y="329"/>
                    <a:pt x="114" y="314"/>
                    <a:pt x="106" y="298"/>
                  </a:cubicBezTo>
                  <a:cubicBezTo>
                    <a:pt x="83" y="275"/>
                    <a:pt x="38" y="275"/>
                    <a:pt x="15" y="245"/>
                  </a:cubicBezTo>
                  <a:cubicBezTo>
                    <a:pt x="7" y="230"/>
                    <a:pt x="0" y="207"/>
                    <a:pt x="15" y="191"/>
                  </a:cubicBezTo>
                  <a:cubicBezTo>
                    <a:pt x="45" y="161"/>
                    <a:pt x="99" y="168"/>
                    <a:pt x="129" y="138"/>
                  </a:cubicBezTo>
                  <a:cubicBezTo>
                    <a:pt x="145" y="123"/>
                    <a:pt x="114" y="84"/>
                    <a:pt x="129" y="77"/>
                  </a:cubicBezTo>
                  <a:cubicBezTo>
                    <a:pt x="160" y="69"/>
                    <a:pt x="191" y="107"/>
                    <a:pt x="229" y="107"/>
                  </a:cubicBezTo>
                  <a:cubicBezTo>
                    <a:pt x="244" y="107"/>
                    <a:pt x="259" y="61"/>
                    <a:pt x="275" y="69"/>
                  </a:cubicBezTo>
                  <a:cubicBezTo>
                    <a:pt x="297" y="69"/>
                    <a:pt x="282" y="107"/>
                    <a:pt x="297" y="123"/>
                  </a:cubicBezTo>
                  <a:cubicBezTo>
                    <a:pt x="305" y="130"/>
                    <a:pt x="320" y="123"/>
                    <a:pt x="328" y="115"/>
                  </a:cubicBezTo>
                  <a:cubicBezTo>
                    <a:pt x="328" y="84"/>
                    <a:pt x="290" y="46"/>
                    <a:pt x="313" y="23"/>
                  </a:cubicBezTo>
                  <a:cubicBezTo>
                    <a:pt x="320" y="0"/>
                    <a:pt x="366" y="16"/>
                    <a:pt x="389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4"/>
            <p:cNvSpPr>
              <a:spLocks noChangeArrowheads="1"/>
            </p:cNvSpPr>
            <p:nvPr/>
          </p:nvSpPr>
          <p:spPr bwMode="auto">
            <a:xfrm>
              <a:off x="6636906" y="7942263"/>
              <a:ext cx="107943" cy="187325"/>
            </a:xfrm>
            <a:custGeom>
              <a:avLst/>
              <a:gdLst>
                <a:gd name="T0" fmla="*/ 114 w 298"/>
                <a:gd name="T1" fmla="*/ 0 h 520"/>
                <a:gd name="T2" fmla="*/ 114 w 298"/>
                <a:gd name="T3" fmla="*/ 0 h 520"/>
                <a:gd name="T4" fmla="*/ 190 w 298"/>
                <a:gd name="T5" fmla="*/ 38 h 520"/>
                <a:gd name="T6" fmla="*/ 190 w 298"/>
                <a:gd name="T7" fmla="*/ 38 h 520"/>
                <a:gd name="T8" fmla="*/ 198 w 298"/>
                <a:gd name="T9" fmla="*/ 106 h 520"/>
                <a:gd name="T10" fmla="*/ 229 w 298"/>
                <a:gd name="T11" fmla="*/ 152 h 520"/>
                <a:gd name="T12" fmla="*/ 297 w 298"/>
                <a:gd name="T13" fmla="*/ 183 h 520"/>
                <a:gd name="T14" fmla="*/ 297 w 298"/>
                <a:gd name="T15" fmla="*/ 183 h 520"/>
                <a:gd name="T16" fmla="*/ 206 w 298"/>
                <a:gd name="T17" fmla="*/ 297 h 520"/>
                <a:gd name="T18" fmla="*/ 259 w 298"/>
                <a:gd name="T19" fmla="*/ 504 h 520"/>
                <a:gd name="T20" fmla="*/ 259 w 298"/>
                <a:gd name="T21" fmla="*/ 504 h 520"/>
                <a:gd name="T22" fmla="*/ 221 w 298"/>
                <a:gd name="T23" fmla="*/ 511 h 520"/>
                <a:gd name="T24" fmla="*/ 61 w 298"/>
                <a:gd name="T25" fmla="*/ 450 h 520"/>
                <a:gd name="T26" fmla="*/ 61 w 298"/>
                <a:gd name="T27" fmla="*/ 450 h 520"/>
                <a:gd name="T28" fmla="*/ 30 w 298"/>
                <a:gd name="T29" fmla="*/ 336 h 520"/>
                <a:gd name="T30" fmla="*/ 106 w 298"/>
                <a:gd name="T31" fmla="*/ 213 h 520"/>
                <a:gd name="T32" fmla="*/ 83 w 298"/>
                <a:gd name="T33" fmla="*/ 129 h 520"/>
                <a:gd name="T34" fmla="*/ 22 w 298"/>
                <a:gd name="T35" fmla="*/ 83 h 520"/>
                <a:gd name="T36" fmla="*/ 15 w 298"/>
                <a:gd name="T37" fmla="*/ 30 h 520"/>
                <a:gd name="T38" fmla="*/ 114 w 298"/>
                <a:gd name="T39" fmla="*/ 0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8" h="520">
                  <a:moveTo>
                    <a:pt x="114" y="0"/>
                  </a:moveTo>
                  <a:lnTo>
                    <a:pt x="114" y="0"/>
                  </a:lnTo>
                  <a:cubicBezTo>
                    <a:pt x="190" y="38"/>
                    <a:pt x="190" y="38"/>
                    <a:pt x="190" y="38"/>
                  </a:cubicBezTo>
                  <a:lnTo>
                    <a:pt x="190" y="38"/>
                  </a:lnTo>
                  <a:cubicBezTo>
                    <a:pt x="198" y="61"/>
                    <a:pt x="190" y="83"/>
                    <a:pt x="198" y="106"/>
                  </a:cubicBezTo>
                  <a:cubicBezTo>
                    <a:pt x="206" y="122"/>
                    <a:pt x="213" y="137"/>
                    <a:pt x="229" y="152"/>
                  </a:cubicBezTo>
                  <a:cubicBezTo>
                    <a:pt x="244" y="167"/>
                    <a:pt x="275" y="167"/>
                    <a:pt x="297" y="183"/>
                  </a:cubicBezTo>
                  <a:lnTo>
                    <a:pt x="297" y="183"/>
                  </a:lnTo>
                  <a:cubicBezTo>
                    <a:pt x="267" y="221"/>
                    <a:pt x="206" y="252"/>
                    <a:pt x="206" y="297"/>
                  </a:cubicBezTo>
                  <a:cubicBezTo>
                    <a:pt x="198" y="366"/>
                    <a:pt x="236" y="435"/>
                    <a:pt x="259" y="504"/>
                  </a:cubicBezTo>
                  <a:lnTo>
                    <a:pt x="259" y="504"/>
                  </a:lnTo>
                  <a:cubicBezTo>
                    <a:pt x="244" y="504"/>
                    <a:pt x="236" y="519"/>
                    <a:pt x="221" y="511"/>
                  </a:cubicBezTo>
                  <a:cubicBezTo>
                    <a:pt x="168" y="496"/>
                    <a:pt x="114" y="473"/>
                    <a:pt x="61" y="450"/>
                  </a:cubicBezTo>
                  <a:lnTo>
                    <a:pt x="61" y="450"/>
                  </a:lnTo>
                  <a:cubicBezTo>
                    <a:pt x="53" y="412"/>
                    <a:pt x="22" y="374"/>
                    <a:pt x="30" y="336"/>
                  </a:cubicBezTo>
                  <a:cubicBezTo>
                    <a:pt x="38" y="290"/>
                    <a:pt x="91" y="259"/>
                    <a:pt x="106" y="213"/>
                  </a:cubicBezTo>
                  <a:cubicBezTo>
                    <a:pt x="114" y="183"/>
                    <a:pt x="99" y="152"/>
                    <a:pt x="83" y="129"/>
                  </a:cubicBezTo>
                  <a:cubicBezTo>
                    <a:pt x="68" y="106"/>
                    <a:pt x="38" y="106"/>
                    <a:pt x="22" y="83"/>
                  </a:cubicBezTo>
                  <a:cubicBezTo>
                    <a:pt x="15" y="68"/>
                    <a:pt x="0" y="45"/>
                    <a:pt x="15" y="30"/>
                  </a:cubicBezTo>
                  <a:cubicBezTo>
                    <a:pt x="38" y="7"/>
                    <a:pt x="83" y="7"/>
                    <a:pt x="11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5"/>
            <p:cNvSpPr>
              <a:spLocks noChangeArrowheads="1"/>
            </p:cNvSpPr>
            <p:nvPr/>
          </p:nvSpPr>
          <p:spPr bwMode="auto">
            <a:xfrm>
              <a:off x="6705163" y="7923213"/>
              <a:ext cx="90482" cy="88900"/>
            </a:xfrm>
            <a:custGeom>
              <a:avLst/>
              <a:gdLst>
                <a:gd name="T0" fmla="*/ 0 w 253"/>
                <a:gd name="T1" fmla="*/ 92 h 245"/>
                <a:gd name="T2" fmla="*/ 0 w 253"/>
                <a:gd name="T3" fmla="*/ 92 h 245"/>
                <a:gd name="T4" fmla="*/ 8 w 253"/>
                <a:gd name="T5" fmla="*/ 160 h 245"/>
                <a:gd name="T6" fmla="*/ 39 w 253"/>
                <a:gd name="T7" fmla="*/ 206 h 245"/>
                <a:gd name="T8" fmla="*/ 107 w 253"/>
                <a:gd name="T9" fmla="*/ 237 h 245"/>
                <a:gd name="T10" fmla="*/ 107 w 253"/>
                <a:gd name="T11" fmla="*/ 237 h 245"/>
                <a:gd name="T12" fmla="*/ 191 w 253"/>
                <a:gd name="T13" fmla="*/ 244 h 245"/>
                <a:gd name="T14" fmla="*/ 191 w 253"/>
                <a:gd name="T15" fmla="*/ 244 h 245"/>
                <a:gd name="T16" fmla="*/ 237 w 253"/>
                <a:gd name="T17" fmla="*/ 221 h 245"/>
                <a:gd name="T18" fmla="*/ 237 w 253"/>
                <a:gd name="T19" fmla="*/ 221 h 245"/>
                <a:gd name="T20" fmla="*/ 191 w 253"/>
                <a:gd name="T21" fmla="*/ 137 h 245"/>
                <a:gd name="T22" fmla="*/ 252 w 253"/>
                <a:gd name="T23" fmla="*/ 76 h 245"/>
                <a:gd name="T24" fmla="*/ 252 w 253"/>
                <a:gd name="T25" fmla="*/ 76 h 245"/>
                <a:gd name="T26" fmla="*/ 107 w 253"/>
                <a:gd name="T27" fmla="*/ 0 h 245"/>
                <a:gd name="T28" fmla="*/ 0 w 253"/>
                <a:gd name="T29" fmla="*/ 92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53" h="245">
                  <a:moveTo>
                    <a:pt x="0" y="92"/>
                  </a:moveTo>
                  <a:lnTo>
                    <a:pt x="0" y="92"/>
                  </a:lnTo>
                  <a:cubicBezTo>
                    <a:pt x="8" y="115"/>
                    <a:pt x="0" y="137"/>
                    <a:pt x="8" y="160"/>
                  </a:cubicBezTo>
                  <a:cubicBezTo>
                    <a:pt x="16" y="176"/>
                    <a:pt x="23" y="191"/>
                    <a:pt x="39" y="206"/>
                  </a:cubicBezTo>
                  <a:cubicBezTo>
                    <a:pt x="54" y="221"/>
                    <a:pt x="85" y="221"/>
                    <a:pt x="107" y="237"/>
                  </a:cubicBezTo>
                  <a:lnTo>
                    <a:pt x="107" y="237"/>
                  </a:lnTo>
                  <a:cubicBezTo>
                    <a:pt x="191" y="244"/>
                    <a:pt x="191" y="244"/>
                    <a:pt x="191" y="244"/>
                  </a:cubicBezTo>
                  <a:lnTo>
                    <a:pt x="191" y="244"/>
                  </a:lnTo>
                  <a:cubicBezTo>
                    <a:pt x="237" y="221"/>
                    <a:pt x="237" y="221"/>
                    <a:pt x="237" y="221"/>
                  </a:cubicBezTo>
                  <a:lnTo>
                    <a:pt x="237" y="221"/>
                  </a:lnTo>
                  <a:cubicBezTo>
                    <a:pt x="222" y="191"/>
                    <a:pt x="191" y="168"/>
                    <a:pt x="191" y="137"/>
                  </a:cubicBezTo>
                  <a:cubicBezTo>
                    <a:pt x="199" y="107"/>
                    <a:pt x="230" y="92"/>
                    <a:pt x="252" y="76"/>
                  </a:cubicBezTo>
                  <a:lnTo>
                    <a:pt x="252" y="76"/>
                  </a:lnTo>
                  <a:cubicBezTo>
                    <a:pt x="199" y="54"/>
                    <a:pt x="161" y="0"/>
                    <a:pt x="107" y="0"/>
                  </a:cubicBezTo>
                  <a:cubicBezTo>
                    <a:pt x="62" y="8"/>
                    <a:pt x="39" y="61"/>
                    <a:pt x="0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6"/>
            <p:cNvSpPr>
              <a:spLocks noChangeArrowheads="1"/>
            </p:cNvSpPr>
            <p:nvPr/>
          </p:nvSpPr>
          <p:spPr bwMode="auto">
            <a:xfrm>
              <a:off x="6708338" y="8008939"/>
              <a:ext cx="107943" cy="115887"/>
            </a:xfrm>
            <a:custGeom>
              <a:avLst/>
              <a:gdLst>
                <a:gd name="T0" fmla="*/ 99 w 299"/>
                <a:gd name="T1" fmla="*/ 0 h 322"/>
                <a:gd name="T2" fmla="*/ 99 w 299"/>
                <a:gd name="T3" fmla="*/ 0 h 322"/>
                <a:gd name="T4" fmla="*/ 183 w 299"/>
                <a:gd name="T5" fmla="*/ 7 h 322"/>
                <a:gd name="T6" fmla="*/ 183 w 299"/>
                <a:gd name="T7" fmla="*/ 7 h 322"/>
                <a:gd name="T8" fmla="*/ 199 w 299"/>
                <a:gd name="T9" fmla="*/ 114 h 322"/>
                <a:gd name="T10" fmla="*/ 176 w 299"/>
                <a:gd name="T11" fmla="*/ 214 h 322"/>
                <a:gd name="T12" fmla="*/ 214 w 299"/>
                <a:gd name="T13" fmla="*/ 229 h 322"/>
                <a:gd name="T14" fmla="*/ 252 w 299"/>
                <a:gd name="T15" fmla="*/ 175 h 322"/>
                <a:gd name="T16" fmla="*/ 298 w 299"/>
                <a:gd name="T17" fmla="*/ 221 h 322"/>
                <a:gd name="T18" fmla="*/ 298 w 299"/>
                <a:gd name="T19" fmla="*/ 221 h 322"/>
                <a:gd name="T20" fmla="*/ 283 w 299"/>
                <a:gd name="T21" fmla="*/ 298 h 322"/>
                <a:gd name="T22" fmla="*/ 283 w 299"/>
                <a:gd name="T23" fmla="*/ 298 h 322"/>
                <a:gd name="T24" fmla="*/ 229 w 299"/>
                <a:gd name="T25" fmla="*/ 282 h 322"/>
                <a:gd name="T26" fmla="*/ 191 w 299"/>
                <a:gd name="T27" fmla="*/ 305 h 322"/>
                <a:gd name="T28" fmla="*/ 145 w 299"/>
                <a:gd name="T29" fmla="*/ 282 h 322"/>
                <a:gd name="T30" fmla="*/ 107 w 299"/>
                <a:gd name="T31" fmla="*/ 321 h 322"/>
                <a:gd name="T32" fmla="*/ 61 w 299"/>
                <a:gd name="T33" fmla="*/ 321 h 322"/>
                <a:gd name="T34" fmla="*/ 61 w 299"/>
                <a:gd name="T35" fmla="*/ 321 h 322"/>
                <a:gd name="T36" fmla="*/ 8 w 299"/>
                <a:gd name="T37" fmla="*/ 114 h 322"/>
                <a:gd name="T38" fmla="*/ 99 w 299"/>
                <a:gd name="T39" fmla="*/ 0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99" h="322">
                  <a:moveTo>
                    <a:pt x="99" y="0"/>
                  </a:moveTo>
                  <a:lnTo>
                    <a:pt x="99" y="0"/>
                  </a:lnTo>
                  <a:cubicBezTo>
                    <a:pt x="183" y="7"/>
                    <a:pt x="183" y="7"/>
                    <a:pt x="183" y="7"/>
                  </a:cubicBezTo>
                  <a:lnTo>
                    <a:pt x="183" y="7"/>
                  </a:lnTo>
                  <a:cubicBezTo>
                    <a:pt x="191" y="46"/>
                    <a:pt x="206" y="76"/>
                    <a:pt x="199" y="114"/>
                  </a:cubicBezTo>
                  <a:cubicBezTo>
                    <a:pt x="199" y="153"/>
                    <a:pt x="168" y="183"/>
                    <a:pt x="176" y="214"/>
                  </a:cubicBezTo>
                  <a:cubicBezTo>
                    <a:pt x="176" y="229"/>
                    <a:pt x="199" y="236"/>
                    <a:pt x="214" y="229"/>
                  </a:cubicBezTo>
                  <a:cubicBezTo>
                    <a:pt x="237" y="221"/>
                    <a:pt x="237" y="183"/>
                    <a:pt x="252" y="175"/>
                  </a:cubicBezTo>
                  <a:cubicBezTo>
                    <a:pt x="275" y="175"/>
                    <a:pt x="283" y="206"/>
                    <a:pt x="298" y="221"/>
                  </a:cubicBezTo>
                  <a:lnTo>
                    <a:pt x="298" y="221"/>
                  </a:lnTo>
                  <a:cubicBezTo>
                    <a:pt x="283" y="298"/>
                    <a:pt x="283" y="298"/>
                    <a:pt x="283" y="298"/>
                  </a:cubicBezTo>
                  <a:lnTo>
                    <a:pt x="283" y="298"/>
                  </a:lnTo>
                  <a:cubicBezTo>
                    <a:pt x="267" y="298"/>
                    <a:pt x="252" y="282"/>
                    <a:pt x="229" y="282"/>
                  </a:cubicBezTo>
                  <a:cubicBezTo>
                    <a:pt x="214" y="282"/>
                    <a:pt x="206" y="305"/>
                    <a:pt x="191" y="305"/>
                  </a:cubicBezTo>
                  <a:cubicBezTo>
                    <a:pt x="176" y="305"/>
                    <a:pt x="160" y="275"/>
                    <a:pt x="145" y="282"/>
                  </a:cubicBezTo>
                  <a:cubicBezTo>
                    <a:pt x="130" y="282"/>
                    <a:pt x="122" y="313"/>
                    <a:pt x="107" y="321"/>
                  </a:cubicBezTo>
                  <a:cubicBezTo>
                    <a:pt x="92" y="321"/>
                    <a:pt x="77" y="321"/>
                    <a:pt x="61" y="321"/>
                  </a:cubicBezTo>
                  <a:lnTo>
                    <a:pt x="61" y="321"/>
                  </a:lnTo>
                  <a:cubicBezTo>
                    <a:pt x="38" y="252"/>
                    <a:pt x="0" y="183"/>
                    <a:pt x="8" y="114"/>
                  </a:cubicBezTo>
                  <a:cubicBezTo>
                    <a:pt x="8" y="69"/>
                    <a:pt x="69" y="38"/>
                    <a:pt x="9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7"/>
            <p:cNvSpPr>
              <a:spLocks noChangeArrowheads="1"/>
            </p:cNvSpPr>
            <p:nvPr/>
          </p:nvSpPr>
          <p:spPr bwMode="auto">
            <a:xfrm>
              <a:off x="6768659" y="7991475"/>
              <a:ext cx="96832" cy="101600"/>
            </a:xfrm>
            <a:custGeom>
              <a:avLst/>
              <a:gdLst>
                <a:gd name="T0" fmla="*/ 61 w 268"/>
                <a:gd name="T1" fmla="*/ 30 h 283"/>
                <a:gd name="T2" fmla="*/ 61 w 268"/>
                <a:gd name="T3" fmla="*/ 30 h 283"/>
                <a:gd name="T4" fmla="*/ 15 w 268"/>
                <a:gd name="T5" fmla="*/ 53 h 283"/>
                <a:gd name="T6" fmla="*/ 15 w 268"/>
                <a:gd name="T7" fmla="*/ 53 h 283"/>
                <a:gd name="T8" fmla="*/ 31 w 268"/>
                <a:gd name="T9" fmla="*/ 160 h 283"/>
                <a:gd name="T10" fmla="*/ 8 w 268"/>
                <a:gd name="T11" fmla="*/ 260 h 283"/>
                <a:gd name="T12" fmla="*/ 46 w 268"/>
                <a:gd name="T13" fmla="*/ 275 h 283"/>
                <a:gd name="T14" fmla="*/ 84 w 268"/>
                <a:gd name="T15" fmla="*/ 221 h 283"/>
                <a:gd name="T16" fmla="*/ 130 w 268"/>
                <a:gd name="T17" fmla="*/ 267 h 283"/>
                <a:gd name="T18" fmla="*/ 130 w 268"/>
                <a:gd name="T19" fmla="*/ 267 h 283"/>
                <a:gd name="T20" fmla="*/ 206 w 268"/>
                <a:gd name="T21" fmla="*/ 221 h 283"/>
                <a:gd name="T22" fmla="*/ 222 w 268"/>
                <a:gd name="T23" fmla="*/ 183 h 283"/>
                <a:gd name="T24" fmla="*/ 191 w 268"/>
                <a:gd name="T25" fmla="*/ 145 h 283"/>
                <a:gd name="T26" fmla="*/ 267 w 268"/>
                <a:gd name="T27" fmla="*/ 38 h 283"/>
                <a:gd name="T28" fmla="*/ 267 w 268"/>
                <a:gd name="T29" fmla="*/ 38 h 283"/>
                <a:gd name="T30" fmla="*/ 138 w 268"/>
                <a:gd name="T31" fmla="*/ 0 h 283"/>
                <a:gd name="T32" fmla="*/ 61 w 268"/>
                <a:gd name="T33" fmla="*/ 30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8" h="283">
                  <a:moveTo>
                    <a:pt x="61" y="30"/>
                  </a:moveTo>
                  <a:lnTo>
                    <a:pt x="61" y="30"/>
                  </a:lnTo>
                  <a:cubicBezTo>
                    <a:pt x="15" y="53"/>
                    <a:pt x="15" y="53"/>
                    <a:pt x="15" y="53"/>
                  </a:cubicBezTo>
                  <a:lnTo>
                    <a:pt x="15" y="53"/>
                  </a:lnTo>
                  <a:cubicBezTo>
                    <a:pt x="23" y="92"/>
                    <a:pt x="38" y="122"/>
                    <a:pt x="31" y="160"/>
                  </a:cubicBezTo>
                  <a:cubicBezTo>
                    <a:pt x="31" y="199"/>
                    <a:pt x="0" y="229"/>
                    <a:pt x="8" y="260"/>
                  </a:cubicBezTo>
                  <a:cubicBezTo>
                    <a:pt x="8" y="275"/>
                    <a:pt x="31" y="282"/>
                    <a:pt x="46" y="275"/>
                  </a:cubicBezTo>
                  <a:cubicBezTo>
                    <a:pt x="69" y="267"/>
                    <a:pt x="69" y="229"/>
                    <a:pt x="84" y="221"/>
                  </a:cubicBezTo>
                  <a:cubicBezTo>
                    <a:pt x="107" y="221"/>
                    <a:pt x="115" y="252"/>
                    <a:pt x="130" y="267"/>
                  </a:cubicBezTo>
                  <a:lnTo>
                    <a:pt x="130" y="267"/>
                  </a:lnTo>
                  <a:cubicBezTo>
                    <a:pt x="153" y="252"/>
                    <a:pt x="184" y="237"/>
                    <a:pt x="206" y="221"/>
                  </a:cubicBezTo>
                  <a:cubicBezTo>
                    <a:pt x="214" y="214"/>
                    <a:pt x="229" y="199"/>
                    <a:pt x="222" y="183"/>
                  </a:cubicBezTo>
                  <a:cubicBezTo>
                    <a:pt x="222" y="168"/>
                    <a:pt x="191" y="160"/>
                    <a:pt x="191" y="145"/>
                  </a:cubicBezTo>
                  <a:cubicBezTo>
                    <a:pt x="206" y="107"/>
                    <a:pt x="237" y="76"/>
                    <a:pt x="267" y="38"/>
                  </a:cubicBezTo>
                  <a:lnTo>
                    <a:pt x="267" y="38"/>
                  </a:lnTo>
                  <a:cubicBezTo>
                    <a:pt x="222" y="30"/>
                    <a:pt x="176" y="7"/>
                    <a:pt x="138" y="0"/>
                  </a:cubicBezTo>
                  <a:cubicBezTo>
                    <a:pt x="107" y="0"/>
                    <a:pt x="84" y="23"/>
                    <a:pt x="61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8"/>
            <p:cNvSpPr>
              <a:spLocks noChangeArrowheads="1"/>
            </p:cNvSpPr>
            <p:nvPr/>
          </p:nvSpPr>
          <p:spPr bwMode="auto">
            <a:xfrm>
              <a:off x="6775009" y="7900989"/>
              <a:ext cx="111118" cy="104775"/>
            </a:xfrm>
            <a:custGeom>
              <a:avLst/>
              <a:gdLst>
                <a:gd name="T0" fmla="*/ 61 w 307"/>
                <a:gd name="T1" fmla="*/ 137 h 291"/>
                <a:gd name="T2" fmla="*/ 61 w 307"/>
                <a:gd name="T3" fmla="*/ 137 h 291"/>
                <a:gd name="T4" fmla="*/ 0 w 307"/>
                <a:gd name="T5" fmla="*/ 198 h 291"/>
                <a:gd name="T6" fmla="*/ 46 w 307"/>
                <a:gd name="T7" fmla="*/ 282 h 291"/>
                <a:gd name="T8" fmla="*/ 46 w 307"/>
                <a:gd name="T9" fmla="*/ 282 h 291"/>
                <a:gd name="T10" fmla="*/ 123 w 307"/>
                <a:gd name="T11" fmla="*/ 252 h 291"/>
                <a:gd name="T12" fmla="*/ 252 w 307"/>
                <a:gd name="T13" fmla="*/ 290 h 291"/>
                <a:gd name="T14" fmla="*/ 252 w 307"/>
                <a:gd name="T15" fmla="*/ 290 h 291"/>
                <a:gd name="T16" fmla="*/ 291 w 307"/>
                <a:gd name="T17" fmla="*/ 244 h 291"/>
                <a:gd name="T18" fmla="*/ 306 w 307"/>
                <a:gd name="T19" fmla="*/ 176 h 291"/>
                <a:gd name="T20" fmla="*/ 306 w 307"/>
                <a:gd name="T21" fmla="*/ 176 h 291"/>
                <a:gd name="T22" fmla="*/ 283 w 307"/>
                <a:gd name="T23" fmla="*/ 122 h 291"/>
                <a:gd name="T24" fmla="*/ 260 w 307"/>
                <a:gd name="T25" fmla="*/ 92 h 291"/>
                <a:gd name="T26" fmla="*/ 237 w 307"/>
                <a:gd name="T27" fmla="*/ 15 h 291"/>
                <a:gd name="T28" fmla="*/ 176 w 307"/>
                <a:gd name="T29" fmla="*/ 23 h 291"/>
                <a:gd name="T30" fmla="*/ 161 w 307"/>
                <a:gd name="T31" fmla="*/ 61 h 291"/>
                <a:gd name="T32" fmla="*/ 107 w 307"/>
                <a:gd name="T33" fmla="*/ 76 h 291"/>
                <a:gd name="T34" fmla="*/ 61 w 307"/>
                <a:gd name="T35" fmla="*/ 137 h 2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7" h="291">
                  <a:moveTo>
                    <a:pt x="61" y="137"/>
                  </a:moveTo>
                  <a:lnTo>
                    <a:pt x="61" y="137"/>
                  </a:lnTo>
                  <a:cubicBezTo>
                    <a:pt x="39" y="153"/>
                    <a:pt x="8" y="168"/>
                    <a:pt x="0" y="198"/>
                  </a:cubicBezTo>
                  <a:cubicBezTo>
                    <a:pt x="0" y="229"/>
                    <a:pt x="31" y="252"/>
                    <a:pt x="46" y="282"/>
                  </a:cubicBezTo>
                  <a:lnTo>
                    <a:pt x="46" y="282"/>
                  </a:lnTo>
                  <a:cubicBezTo>
                    <a:pt x="69" y="275"/>
                    <a:pt x="92" y="252"/>
                    <a:pt x="123" y="252"/>
                  </a:cubicBezTo>
                  <a:cubicBezTo>
                    <a:pt x="161" y="259"/>
                    <a:pt x="207" y="282"/>
                    <a:pt x="252" y="290"/>
                  </a:cubicBezTo>
                  <a:lnTo>
                    <a:pt x="252" y="290"/>
                  </a:lnTo>
                  <a:cubicBezTo>
                    <a:pt x="260" y="275"/>
                    <a:pt x="283" y="259"/>
                    <a:pt x="291" y="244"/>
                  </a:cubicBezTo>
                  <a:cubicBezTo>
                    <a:pt x="298" y="221"/>
                    <a:pt x="298" y="198"/>
                    <a:pt x="306" y="176"/>
                  </a:cubicBezTo>
                  <a:lnTo>
                    <a:pt x="306" y="176"/>
                  </a:lnTo>
                  <a:cubicBezTo>
                    <a:pt x="298" y="160"/>
                    <a:pt x="291" y="137"/>
                    <a:pt x="283" y="122"/>
                  </a:cubicBezTo>
                  <a:cubicBezTo>
                    <a:pt x="275" y="107"/>
                    <a:pt x="268" y="99"/>
                    <a:pt x="260" y="92"/>
                  </a:cubicBezTo>
                  <a:cubicBezTo>
                    <a:pt x="245" y="61"/>
                    <a:pt x="260" y="30"/>
                    <a:pt x="237" y="15"/>
                  </a:cubicBezTo>
                  <a:cubicBezTo>
                    <a:pt x="222" y="0"/>
                    <a:pt x="191" y="7"/>
                    <a:pt x="176" y="23"/>
                  </a:cubicBezTo>
                  <a:cubicBezTo>
                    <a:pt x="161" y="30"/>
                    <a:pt x="176" y="53"/>
                    <a:pt x="161" y="61"/>
                  </a:cubicBezTo>
                  <a:cubicBezTo>
                    <a:pt x="146" y="76"/>
                    <a:pt x="123" y="61"/>
                    <a:pt x="107" y="76"/>
                  </a:cubicBezTo>
                  <a:cubicBezTo>
                    <a:pt x="92" y="92"/>
                    <a:pt x="77" y="115"/>
                    <a:pt x="61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29"/>
            <p:cNvSpPr>
              <a:spLocks noChangeArrowheads="1"/>
            </p:cNvSpPr>
            <p:nvPr/>
          </p:nvSpPr>
          <p:spPr bwMode="auto">
            <a:xfrm>
              <a:off x="6455943" y="8104188"/>
              <a:ext cx="503204" cy="449262"/>
            </a:xfrm>
            <a:custGeom>
              <a:avLst/>
              <a:gdLst>
                <a:gd name="T0" fmla="*/ 764 w 1399"/>
                <a:gd name="T1" fmla="*/ 54 h 1246"/>
                <a:gd name="T2" fmla="*/ 848 w 1399"/>
                <a:gd name="T3" fmla="*/ 15 h 1246"/>
                <a:gd name="T4" fmla="*/ 932 w 1399"/>
                <a:gd name="T5" fmla="*/ 15 h 1246"/>
                <a:gd name="T6" fmla="*/ 986 w 1399"/>
                <a:gd name="T7" fmla="*/ 31 h 1246"/>
                <a:gd name="T8" fmla="*/ 978 w 1399"/>
                <a:gd name="T9" fmla="*/ 107 h 1246"/>
                <a:gd name="T10" fmla="*/ 1093 w 1399"/>
                <a:gd name="T11" fmla="*/ 145 h 1246"/>
                <a:gd name="T12" fmla="*/ 1222 w 1399"/>
                <a:gd name="T13" fmla="*/ 92 h 1246"/>
                <a:gd name="T14" fmla="*/ 1253 w 1399"/>
                <a:gd name="T15" fmla="*/ 115 h 1246"/>
                <a:gd name="T16" fmla="*/ 1222 w 1399"/>
                <a:gd name="T17" fmla="*/ 199 h 1246"/>
                <a:gd name="T18" fmla="*/ 1230 w 1399"/>
                <a:gd name="T19" fmla="*/ 321 h 1246"/>
                <a:gd name="T20" fmla="*/ 1116 w 1399"/>
                <a:gd name="T21" fmla="*/ 436 h 1246"/>
                <a:gd name="T22" fmla="*/ 1123 w 1399"/>
                <a:gd name="T23" fmla="*/ 642 h 1246"/>
                <a:gd name="T24" fmla="*/ 1154 w 1399"/>
                <a:gd name="T25" fmla="*/ 756 h 1246"/>
                <a:gd name="T26" fmla="*/ 1207 w 1399"/>
                <a:gd name="T27" fmla="*/ 749 h 1246"/>
                <a:gd name="T28" fmla="*/ 1291 w 1399"/>
                <a:gd name="T29" fmla="*/ 756 h 1246"/>
                <a:gd name="T30" fmla="*/ 1345 w 1399"/>
                <a:gd name="T31" fmla="*/ 817 h 1246"/>
                <a:gd name="T32" fmla="*/ 1398 w 1399"/>
                <a:gd name="T33" fmla="*/ 848 h 1246"/>
                <a:gd name="T34" fmla="*/ 1314 w 1399"/>
                <a:gd name="T35" fmla="*/ 1054 h 1246"/>
                <a:gd name="T36" fmla="*/ 1161 w 1399"/>
                <a:gd name="T37" fmla="*/ 1039 h 1246"/>
                <a:gd name="T38" fmla="*/ 955 w 1399"/>
                <a:gd name="T39" fmla="*/ 1123 h 1246"/>
                <a:gd name="T40" fmla="*/ 841 w 1399"/>
                <a:gd name="T41" fmla="*/ 1039 h 1246"/>
                <a:gd name="T42" fmla="*/ 726 w 1399"/>
                <a:gd name="T43" fmla="*/ 1092 h 1246"/>
                <a:gd name="T44" fmla="*/ 688 w 1399"/>
                <a:gd name="T45" fmla="*/ 1169 h 1246"/>
                <a:gd name="T46" fmla="*/ 543 w 1399"/>
                <a:gd name="T47" fmla="*/ 1230 h 1246"/>
                <a:gd name="T48" fmla="*/ 505 w 1399"/>
                <a:gd name="T49" fmla="*/ 1108 h 1246"/>
                <a:gd name="T50" fmla="*/ 367 w 1399"/>
                <a:gd name="T51" fmla="*/ 772 h 1246"/>
                <a:gd name="T52" fmla="*/ 306 w 1399"/>
                <a:gd name="T53" fmla="*/ 542 h 1246"/>
                <a:gd name="T54" fmla="*/ 260 w 1399"/>
                <a:gd name="T55" fmla="*/ 428 h 1246"/>
                <a:gd name="T56" fmla="*/ 46 w 1399"/>
                <a:gd name="T57" fmla="*/ 542 h 1246"/>
                <a:gd name="T58" fmla="*/ 8 w 1399"/>
                <a:gd name="T59" fmla="*/ 390 h 1246"/>
                <a:gd name="T60" fmla="*/ 46 w 1399"/>
                <a:gd name="T61" fmla="*/ 374 h 1246"/>
                <a:gd name="T62" fmla="*/ 184 w 1399"/>
                <a:gd name="T63" fmla="*/ 290 h 1246"/>
                <a:gd name="T64" fmla="*/ 291 w 1399"/>
                <a:gd name="T65" fmla="*/ 222 h 1246"/>
                <a:gd name="T66" fmla="*/ 390 w 1399"/>
                <a:gd name="T67" fmla="*/ 183 h 1246"/>
                <a:gd name="T68" fmla="*/ 474 w 1399"/>
                <a:gd name="T69" fmla="*/ 31 h 1246"/>
                <a:gd name="T70" fmla="*/ 566 w 1399"/>
                <a:gd name="T71" fmla="*/ 0 h 1246"/>
                <a:gd name="T72" fmla="*/ 764 w 1399"/>
                <a:gd name="T73" fmla="*/ 54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9" h="1246">
                  <a:moveTo>
                    <a:pt x="764" y="54"/>
                  </a:moveTo>
                  <a:lnTo>
                    <a:pt x="764" y="54"/>
                  </a:lnTo>
                  <a:cubicBezTo>
                    <a:pt x="780" y="54"/>
                    <a:pt x="795" y="54"/>
                    <a:pt x="810" y="54"/>
                  </a:cubicBezTo>
                  <a:cubicBezTo>
                    <a:pt x="825" y="46"/>
                    <a:pt x="833" y="15"/>
                    <a:pt x="848" y="15"/>
                  </a:cubicBezTo>
                  <a:cubicBezTo>
                    <a:pt x="863" y="8"/>
                    <a:pt x="879" y="38"/>
                    <a:pt x="894" y="38"/>
                  </a:cubicBezTo>
                  <a:cubicBezTo>
                    <a:pt x="909" y="38"/>
                    <a:pt x="917" y="15"/>
                    <a:pt x="932" y="15"/>
                  </a:cubicBezTo>
                  <a:cubicBezTo>
                    <a:pt x="955" y="15"/>
                    <a:pt x="970" y="31"/>
                    <a:pt x="986" y="31"/>
                  </a:cubicBezTo>
                  <a:lnTo>
                    <a:pt x="986" y="31"/>
                  </a:lnTo>
                  <a:cubicBezTo>
                    <a:pt x="1001" y="46"/>
                    <a:pt x="1016" y="61"/>
                    <a:pt x="1024" y="77"/>
                  </a:cubicBezTo>
                  <a:lnTo>
                    <a:pt x="978" y="107"/>
                  </a:lnTo>
                  <a:cubicBezTo>
                    <a:pt x="978" y="115"/>
                    <a:pt x="1024" y="161"/>
                    <a:pt x="1024" y="161"/>
                  </a:cubicBezTo>
                  <a:cubicBezTo>
                    <a:pt x="1047" y="153"/>
                    <a:pt x="1070" y="161"/>
                    <a:pt x="1093" y="145"/>
                  </a:cubicBezTo>
                  <a:cubicBezTo>
                    <a:pt x="1116" y="138"/>
                    <a:pt x="1131" y="107"/>
                    <a:pt x="1161" y="99"/>
                  </a:cubicBezTo>
                  <a:cubicBezTo>
                    <a:pt x="1177" y="92"/>
                    <a:pt x="1199" y="99"/>
                    <a:pt x="1222" y="92"/>
                  </a:cubicBezTo>
                  <a:lnTo>
                    <a:pt x="1222" y="92"/>
                  </a:lnTo>
                  <a:cubicBezTo>
                    <a:pt x="1230" y="99"/>
                    <a:pt x="1253" y="107"/>
                    <a:pt x="1253" y="115"/>
                  </a:cubicBezTo>
                  <a:cubicBezTo>
                    <a:pt x="1253" y="145"/>
                    <a:pt x="1230" y="168"/>
                    <a:pt x="1222" y="199"/>
                  </a:cubicBezTo>
                  <a:lnTo>
                    <a:pt x="1222" y="199"/>
                  </a:lnTo>
                  <a:cubicBezTo>
                    <a:pt x="1207" y="206"/>
                    <a:pt x="1192" y="214"/>
                    <a:pt x="1192" y="229"/>
                  </a:cubicBezTo>
                  <a:cubicBezTo>
                    <a:pt x="1199" y="260"/>
                    <a:pt x="1238" y="283"/>
                    <a:pt x="1230" y="321"/>
                  </a:cubicBezTo>
                  <a:cubicBezTo>
                    <a:pt x="1222" y="359"/>
                    <a:pt x="1192" y="397"/>
                    <a:pt x="1169" y="428"/>
                  </a:cubicBezTo>
                  <a:cubicBezTo>
                    <a:pt x="1154" y="443"/>
                    <a:pt x="1123" y="420"/>
                    <a:pt x="1116" y="436"/>
                  </a:cubicBezTo>
                  <a:cubicBezTo>
                    <a:pt x="1116" y="489"/>
                    <a:pt x="1146" y="527"/>
                    <a:pt x="1154" y="581"/>
                  </a:cubicBezTo>
                  <a:cubicBezTo>
                    <a:pt x="1154" y="603"/>
                    <a:pt x="1131" y="619"/>
                    <a:pt x="1123" y="642"/>
                  </a:cubicBezTo>
                  <a:cubicBezTo>
                    <a:pt x="1116" y="665"/>
                    <a:pt x="1108" y="688"/>
                    <a:pt x="1116" y="703"/>
                  </a:cubicBezTo>
                  <a:cubicBezTo>
                    <a:pt x="1123" y="726"/>
                    <a:pt x="1138" y="741"/>
                    <a:pt x="1154" y="756"/>
                  </a:cubicBezTo>
                  <a:cubicBezTo>
                    <a:pt x="1169" y="772"/>
                    <a:pt x="1177" y="794"/>
                    <a:pt x="1192" y="787"/>
                  </a:cubicBezTo>
                  <a:cubicBezTo>
                    <a:pt x="1207" y="787"/>
                    <a:pt x="1192" y="749"/>
                    <a:pt x="1207" y="749"/>
                  </a:cubicBezTo>
                  <a:cubicBezTo>
                    <a:pt x="1222" y="741"/>
                    <a:pt x="1230" y="772"/>
                    <a:pt x="1253" y="779"/>
                  </a:cubicBezTo>
                  <a:cubicBezTo>
                    <a:pt x="1261" y="779"/>
                    <a:pt x="1276" y="756"/>
                    <a:pt x="1291" y="756"/>
                  </a:cubicBezTo>
                  <a:cubicBezTo>
                    <a:pt x="1314" y="764"/>
                    <a:pt x="1330" y="787"/>
                    <a:pt x="1345" y="802"/>
                  </a:cubicBezTo>
                  <a:cubicBezTo>
                    <a:pt x="1352" y="810"/>
                    <a:pt x="1345" y="817"/>
                    <a:pt x="1345" y="817"/>
                  </a:cubicBezTo>
                  <a:cubicBezTo>
                    <a:pt x="1360" y="833"/>
                    <a:pt x="1383" y="833"/>
                    <a:pt x="1398" y="848"/>
                  </a:cubicBezTo>
                  <a:lnTo>
                    <a:pt x="1398" y="848"/>
                  </a:lnTo>
                  <a:cubicBezTo>
                    <a:pt x="1360" y="886"/>
                    <a:pt x="1299" y="909"/>
                    <a:pt x="1276" y="963"/>
                  </a:cubicBezTo>
                  <a:cubicBezTo>
                    <a:pt x="1261" y="993"/>
                    <a:pt x="1299" y="1024"/>
                    <a:pt x="1314" y="1054"/>
                  </a:cubicBezTo>
                  <a:cubicBezTo>
                    <a:pt x="1314" y="1054"/>
                    <a:pt x="1284" y="1115"/>
                    <a:pt x="1284" y="1123"/>
                  </a:cubicBezTo>
                  <a:cubicBezTo>
                    <a:pt x="1284" y="1130"/>
                    <a:pt x="1161" y="1039"/>
                    <a:pt x="1161" y="1039"/>
                  </a:cubicBezTo>
                  <a:cubicBezTo>
                    <a:pt x="1138" y="1047"/>
                    <a:pt x="1108" y="1047"/>
                    <a:pt x="1085" y="1054"/>
                  </a:cubicBezTo>
                  <a:cubicBezTo>
                    <a:pt x="1039" y="1077"/>
                    <a:pt x="1001" y="1108"/>
                    <a:pt x="955" y="1123"/>
                  </a:cubicBezTo>
                  <a:cubicBezTo>
                    <a:pt x="917" y="1138"/>
                    <a:pt x="863" y="1169"/>
                    <a:pt x="825" y="1138"/>
                  </a:cubicBezTo>
                  <a:cubicBezTo>
                    <a:pt x="802" y="1115"/>
                    <a:pt x="856" y="1069"/>
                    <a:pt x="841" y="1039"/>
                  </a:cubicBezTo>
                  <a:cubicBezTo>
                    <a:pt x="833" y="1016"/>
                    <a:pt x="787" y="1024"/>
                    <a:pt x="772" y="1031"/>
                  </a:cubicBezTo>
                  <a:cubicBezTo>
                    <a:pt x="749" y="1039"/>
                    <a:pt x="726" y="1069"/>
                    <a:pt x="726" y="1092"/>
                  </a:cubicBezTo>
                  <a:cubicBezTo>
                    <a:pt x="734" y="1115"/>
                    <a:pt x="787" y="1138"/>
                    <a:pt x="772" y="1161"/>
                  </a:cubicBezTo>
                  <a:cubicBezTo>
                    <a:pt x="764" y="1192"/>
                    <a:pt x="718" y="1161"/>
                    <a:pt x="688" y="1169"/>
                  </a:cubicBezTo>
                  <a:cubicBezTo>
                    <a:pt x="688" y="1169"/>
                    <a:pt x="634" y="1230"/>
                    <a:pt x="634" y="1238"/>
                  </a:cubicBezTo>
                  <a:cubicBezTo>
                    <a:pt x="627" y="1245"/>
                    <a:pt x="543" y="1230"/>
                    <a:pt x="543" y="1230"/>
                  </a:cubicBezTo>
                  <a:cubicBezTo>
                    <a:pt x="527" y="1184"/>
                    <a:pt x="512" y="1146"/>
                    <a:pt x="505" y="1108"/>
                  </a:cubicBezTo>
                  <a:lnTo>
                    <a:pt x="505" y="1108"/>
                  </a:lnTo>
                  <a:cubicBezTo>
                    <a:pt x="497" y="993"/>
                    <a:pt x="520" y="878"/>
                    <a:pt x="482" y="779"/>
                  </a:cubicBezTo>
                  <a:cubicBezTo>
                    <a:pt x="466" y="741"/>
                    <a:pt x="382" y="802"/>
                    <a:pt x="367" y="772"/>
                  </a:cubicBezTo>
                  <a:cubicBezTo>
                    <a:pt x="336" y="711"/>
                    <a:pt x="382" y="649"/>
                    <a:pt x="398" y="588"/>
                  </a:cubicBezTo>
                  <a:cubicBezTo>
                    <a:pt x="398" y="588"/>
                    <a:pt x="298" y="558"/>
                    <a:pt x="306" y="542"/>
                  </a:cubicBezTo>
                  <a:cubicBezTo>
                    <a:pt x="306" y="535"/>
                    <a:pt x="336" y="458"/>
                    <a:pt x="336" y="458"/>
                  </a:cubicBezTo>
                  <a:cubicBezTo>
                    <a:pt x="313" y="443"/>
                    <a:pt x="283" y="413"/>
                    <a:pt x="260" y="428"/>
                  </a:cubicBezTo>
                  <a:cubicBezTo>
                    <a:pt x="237" y="436"/>
                    <a:pt x="275" y="489"/>
                    <a:pt x="252" y="497"/>
                  </a:cubicBezTo>
                  <a:cubicBezTo>
                    <a:pt x="191" y="535"/>
                    <a:pt x="115" y="565"/>
                    <a:pt x="46" y="542"/>
                  </a:cubicBezTo>
                  <a:cubicBezTo>
                    <a:pt x="8" y="527"/>
                    <a:pt x="100" y="481"/>
                    <a:pt x="92" y="443"/>
                  </a:cubicBezTo>
                  <a:cubicBezTo>
                    <a:pt x="84" y="413"/>
                    <a:pt x="23" y="413"/>
                    <a:pt x="8" y="390"/>
                  </a:cubicBezTo>
                  <a:cubicBezTo>
                    <a:pt x="0" y="374"/>
                    <a:pt x="31" y="382"/>
                    <a:pt x="46" y="374"/>
                  </a:cubicBezTo>
                  <a:lnTo>
                    <a:pt x="46" y="374"/>
                  </a:lnTo>
                  <a:cubicBezTo>
                    <a:pt x="77" y="374"/>
                    <a:pt x="115" y="374"/>
                    <a:pt x="146" y="359"/>
                  </a:cubicBezTo>
                  <a:cubicBezTo>
                    <a:pt x="169" y="344"/>
                    <a:pt x="161" y="298"/>
                    <a:pt x="184" y="290"/>
                  </a:cubicBezTo>
                  <a:cubicBezTo>
                    <a:pt x="207" y="283"/>
                    <a:pt x="230" y="306"/>
                    <a:pt x="252" y="306"/>
                  </a:cubicBezTo>
                  <a:cubicBezTo>
                    <a:pt x="252" y="306"/>
                    <a:pt x="283" y="222"/>
                    <a:pt x="291" y="222"/>
                  </a:cubicBezTo>
                  <a:cubicBezTo>
                    <a:pt x="306" y="222"/>
                    <a:pt x="375" y="214"/>
                    <a:pt x="375" y="214"/>
                  </a:cubicBezTo>
                  <a:cubicBezTo>
                    <a:pt x="375" y="214"/>
                    <a:pt x="382" y="183"/>
                    <a:pt x="390" y="183"/>
                  </a:cubicBezTo>
                  <a:cubicBezTo>
                    <a:pt x="398" y="183"/>
                    <a:pt x="489" y="161"/>
                    <a:pt x="489" y="161"/>
                  </a:cubicBezTo>
                  <a:cubicBezTo>
                    <a:pt x="482" y="115"/>
                    <a:pt x="451" y="69"/>
                    <a:pt x="474" y="31"/>
                  </a:cubicBezTo>
                  <a:cubicBezTo>
                    <a:pt x="482" y="0"/>
                    <a:pt x="535" y="15"/>
                    <a:pt x="566" y="0"/>
                  </a:cubicBezTo>
                  <a:lnTo>
                    <a:pt x="566" y="0"/>
                  </a:lnTo>
                  <a:cubicBezTo>
                    <a:pt x="619" y="23"/>
                    <a:pt x="673" y="46"/>
                    <a:pt x="726" y="61"/>
                  </a:cubicBezTo>
                  <a:cubicBezTo>
                    <a:pt x="741" y="69"/>
                    <a:pt x="749" y="54"/>
                    <a:pt x="764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0"/>
            <p:cNvSpPr>
              <a:spLocks noChangeArrowheads="1"/>
            </p:cNvSpPr>
            <p:nvPr/>
          </p:nvSpPr>
          <p:spPr bwMode="auto">
            <a:xfrm>
              <a:off x="6806756" y="7950201"/>
              <a:ext cx="160328" cy="212725"/>
            </a:xfrm>
            <a:custGeom>
              <a:avLst/>
              <a:gdLst>
                <a:gd name="T0" fmla="*/ 214 w 444"/>
                <a:gd name="T1" fmla="*/ 39 h 590"/>
                <a:gd name="T2" fmla="*/ 214 w 444"/>
                <a:gd name="T3" fmla="*/ 39 h 590"/>
                <a:gd name="T4" fmla="*/ 298 w 444"/>
                <a:gd name="T5" fmla="*/ 0 h 590"/>
                <a:gd name="T6" fmla="*/ 359 w 444"/>
                <a:gd name="T7" fmla="*/ 54 h 590"/>
                <a:gd name="T8" fmla="*/ 359 w 444"/>
                <a:gd name="T9" fmla="*/ 54 h 590"/>
                <a:gd name="T10" fmla="*/ 413 w 444"/>
                <a:gd name="T11" fmla="*/ 138 h 590"/>
                <a:gd name="T12" fmla="*/ 435 w 444"/>
                <a:gd name="T13" fmla="*/ 207 h 590"/>
                <a:gd name="T14" fmla="*/ 405 w 444"/>
                <a:gd name="T15" fmla="*/ 237 h 590"/>
                <a:gd name="T16" fmla="*/ 405 w 444"/>
                <a:gd name="T17" fmla="*/ 237 h 590"/>
                <a:gd name="T18" fmla="*/ 352 w 444"/>
                <a:gd name="T19" fmla="*/ 275 h 590"/>
                <a:gd name="T20" fmla="*/ 405 w 444"/>
                <a:gd name="T21" fmla="*/ 298 h 590"/>
                <a:gd name="T22" fmla="*/ 397 w 444"/>
                <a:gd name="T23" fmla="*/ 397 h 590"/>
                <a:gd name="T24" fmla="*/ 329 w 444"/>
                <a:gd name="T25" fmla="*/ 397 h 590"/>
                <a:gd name="T26" fmla="*/ 298 w 444"/>
                <a:gd name="T27" fmla="*/ 482 h 590"/>
                <a:gd name="T28" fmla="*/ 244 w 444"/>
                <a:gd name="T29" fmla="*/ 520 h 590"/>
                <a:gd name="T30" fmla="*/ 244 w 444"/>
                <a:gd name="T31" fmla="*/ 520 h 590"/>
                <a:gd name="T32" fmla="*/ 183 w 444"/>
                <a:gd name="T33" fmla="*/ 527 h 590"/>
                <a:gd name="T34" fmla="*/ 115 w 444"/>
                <a:gd name="T35" fmla="*/ 573 h 590"/>
                <a:gd name="T36" fmla="*/ 46 w 444"/>
                <a:gd name="T37" fmla="*/ 589 h 590"/>
                <a:gd name="T38" fmla="*/ 0 w 444"/>
                <a:gd name="T39" fmla="*/ 535 h 590"/>
                <a:gd name="T40" fmla="*/ 46 w 444"/>
                <a:gd name="T41" fmla="*/ 505 h 590"/>
                <a:gd name="T42" fmla="*/ 8 w 444"/>
                <a:gd name="T43" fmla="*/ 459 h 590"/>
                <a:gd name="T44" fmla="*/ 8 w 444"/>
                <a:gd name="T45" fmla="*/ 459 h 590"/>
                <a:gd name="T46" fmla="*/ 23 w 444"/>
                <a:gd name="T47" fmla="*/ 382 h 590"/>
                <a:gd name="T48" fmla="*/ 23 w 444"/>
                <a:gd name="T49" fmla="*/ 382 h 590"/>
                <a:gd name="T50" fmla="*/ 99 w 444"/>
                <a:gd name="T51" fmla="*/ 336 h 590"/>
                <a:gd name="T52" fmla="*/ 115 w 444"/>
                <a:gd name="T53" fmla="*/ 298 h 590"/>
                <a:gd name="T54" fmla="*/ 84 w 444"/>
                <a:gd name="T55" fmla="*/ 260 h 590"/>
                <a:gd name="T56" fmla="*/ 160 w 444"/>
                <a:gd name="T57" fmla="*/ 153 h 590"/>
                <a:gd name="T58" fmla="*/ 160 w 444"/>
                <a:gd name="T59" fmla="*/ 153 h 590"/>
                <a:gd name="T60" fmla="*/ 199 w 444"/>
                <a:gd name="T61" fmla="*/ 107 h 590"/>
                <a:gd name="T62" fmla="*/ 214 w 444"/>
                <a:gd name="T63" fmla="*/ 39 h 5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44" h="590">
                  <a:moveTo>
                    <a:pt x="214" y="39"/>
                  </a:moveTo>
                  <a:lnTo>
                    <a:pt x="214" y="39"/>
                  </a:lnTo>
                  <a:cubicBezTo>
                    <a:pt x="237" y="23"/>
                    <a:pt x="267" y="0"/>
                    <a:pt x="298" y="0"/>
                  </a:cubicBezTo>
                  <a:cubicBezTo>
                    <a:pt x="321" y="0"/>
                    <a:pt x="336" y="39"/>
                    <a:pt x="359" y="54"/>
                  </a:cubicBezTo>
                  <a:lnTo>
                    <a:pt x="359" y="54"/>
                  </a:lnTo>
                  <a:cubicBezTo>
                    <a:pt x="374" y="84"/>
                    <a:pt x="397" y="107"/>
                    <a:pt x="413" y="138"/>
                  </a:cubicBezTo>
                  <a:cubicBezTo>
                    <a:pt x="420" y="161"/>
                    <a:pt x="443" y="184"/>
                    <a:pt x="435" y="207"/>
                  </a:cubicBezTo>
                  <a:cubicBezTo>
                    <a:pt x="435" y="222"/>
                    <a:pt x="413" y="222"/>
                    <a:pt x="405" y="237"/>
                  </a:cubicBezTo>
                  <a:lnTo>
                    <a:pt x="405" y="237"/>
                  </a:lnTo>
                  <a:cubicBezTo>
                    <a:pt x="382" y="245"/>
                    <a:pt x="352" y="253"/>
                    <a:pt x="352" y="275"/>
                  </a:cubicBezTo>
                  <a:cubicBezTo>
                    <a:pt x="352" y="298"/>
                    <a:pt x="397" y="283"/>
                    <a:pt x="405" y="298"/>
                  </a:cubicBezTo>
                  <a:cubicBezTo>
                    <a:pt x="413" y="329"/>
                    <a:pt x="420" y="367"/>
                    <a:pt x="397" y="397"/>
                  </a:cubicBezTo>
                  <a:cubicBezTo>
                    <a:pt x="382" y="413"/>
                    <a:pt x="352" y="382"/>
                    <a:pt x="329" y="397"/>
                  </a:cubicBezTo>
                  <a:cubicBezTo>
                    <a:pt x="306" y="413"/>
                    <a:pt x="321" y="451"/>
                    <a:pt x="298" y="482"/>
                  </a:cubicBezTo>
                  <a:cubicBezTo>
                    <a:pt x="290" y="497"/>
                    <a:pt x="260" y="505"/>
                    <a:pt x="244" y="520"/>
                  </a:cubicBezTo>
                  <a:lnTo>
                    <a:pt x="244" y="520"/>
                  </a:lnTo>
                  <a:cubicBezTo>
                    <a:pt x="221" y="527"/>
                    <a:pt x="199" y="520"/>
                    <a:pt x="183" y="527"/>
                  </a:cubicBezTo>
                  <a:cubicBezTo>
                    <a:pt x="153" y="535"/>
                    <a:pt x="138" y="566"/>
                    <a:pt x="115" y="573"/>
                  </a:cubicBezTo>
                  <a:cubicBezTo>
                    <a:pt x="92" y="589"/>
                    <a:pt x="69" y="581"/>
                    <a:pt x="46" y="589"/>
                  </a:cubicBezTo>
                  <a:cubicBezTo>
                    <a:pt x="46" y="589"/>
                    <a:pt x="0" y="543"/>
                    <a:pt x="0" y="535"/>
                  </a:cubicBezTo>
                  <a:lnTo>
                    <a:pt x="46" y="505"/>
                  </a:lnTo>
                  <a:cubicBezTo>
                    <a:pt x="38" y="489"/>
                    <a:pt x="23" y="474"/>
                    <a:pt x="8" y="459"/>
                  </a:cubicBezTo>
                  <a:lnTo>
                    <a:pt x="8" y="459"/>
                  </a:lnTo>
                  <a:cubicBezTo>
                    <a:pt x="23" y="382"/>
                    <a:pt x="23" y="382"/>
                    <a:pt x="23" y="382"/>
                  </a:cubicBezTo>
                  <a:lnTo>
                    <a:pt x="23" y="382"/>
                  </a:lnTo>
                  <a:cubicBezTo>
                    <a:pt x="46" y="367"/>
                    <a:pt x="77" y="352"/>
                    <a:pt x="99" y="336"/>
                  </a:cubicBezTo>
                  <a:cubicBezTo>
                    <a:pt x="107" y="329"/>
                    <a:pt x="122" y="314"/>
                    <a:pt x="115" y="298"/>
                  </a:cubicBezTo>
                  <a:cubicBezTo>
                    <a:pt x="115" y="283"/>
                    <a:pt x="84" y="275"/>
                    <a:pt x="84" y="260"/>
                  </a:cubicBezTo>
                  <a:cubicBezTo>
                    <a:pt x="99" y="222"/>
                    <a:pt x="130" y="191"/>
                    <a:pt x="160" y="153"/>
                  </a:cubicBezTo>
                  <a:lnTo>
                    <a:pt x="160" y="153"/>
                  </a:lnTo>
                  <a:cubicBezTo>
                    <a:pt x="168" y="138"/>
                    <a:pt x="191" y="122"/>
                    <a:pt x="199" y="107"/>
                  </a:cubicBezTo>
                  <a:cubicBezTo>
                    <a:pt x="206" y="84"/>
                    <a:pt x="206" y="61"/>
                    <a:pt x="214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1"/>
            <p:cNvSpPr>
              <a:spLocks noChangeArrowheads="1"/>
            </p:cNvSpPr>
            <p:nvPr/>
          </p:nvSpPr>
          <p:spPr bwMode="auto">
            <a:xfrm>
              <a:off x="6895651" y="8035925"/>
              <a:ext cx="149215" cy="153988"/>
            </a:xfrm>
            <a:custGeom>
              <a:avLst/>
              <a:gdLst>
                <a:gd name="T0" fmla="*/ 161 w 414"/>
                <a:gd name="T1" fmla="*/ 0 h 429"/>
                <a:gd name="T2" fmla="*/ 161 w 414"/>
                <a:gd name="T3" fmla="*/ 0 h 429"/>
                <a:gd name="T4" fmla="*/ 237 w 414"/>
                <a:gd name="T5" fmla="*/ 69 h 429"/>
                <a:gd name="T6" fmla="*/ 245 w 414"/>
                <a:gd name="T7" fmla="*/ 138 h 429"/>
                <a:gd name="T8" fmla="*/ 291 w 414"/>
                <a:gd name="T9" fmla="*/ 199 h 429"/>
                <a:gd name="T10" fmla="*/ 367 w 414"/>
                <a:gd name="T11" fmla="*/ 122 h 429"/>
                <a:gd name="T12" fmla="*/ 413 w 414"/>
                <a:gd name="T13" fmla="*/ 145 h 429"/>
                <a:gd name="T14" fmla="*/ 413 w 414"/>
                <a:gd name="T15" fmla="*/ 145 h 429"/>
                <a:gd name="T16" fmla="*/ 413 w 414"/>
                <a:gd name="T17" fmla="*/ 321 h 429"/>
                <a:gd name="T18" fmla="*/ 413 w 414"/>
                <a:gd name="T19" fmla="*/ 321 h 429"/>
                <a:gd name="T20" fmla="*/ 375 w 414"/>
                <a:gd name="T21" fmla="*/ 382 h 429"/>
                <a:gd name="T22" fmla="*/ 306 w 414"/>
                <a:gd name="T23" fmla="*/ 390 h 429"/>
                <a:gd name="T24" fmla="*/ 283 w 414"/>
                <a:gd name="T25" fmla="*/ 420 h 429"/>
                <a:gd name="T26" fmla="*/ 230 w 414"/>
                <a:gd name="T27" fmla="*/ 374 h 429"/>
                <a:gd name="T28" fmla="*/ 176 w 414"/>
                <a:gd name="T29" fmla="*/ 397 h 429"/>
                <a:gd name="T30" fmla="*/ 146 w 414"/>
                <a:gd name="T31" fmla="*/ 428 h 429"/>
                <a:gd name="T32" fmla="*/ 92 w 414"/>
                <a:gd name="T33" fmla="*/ 390 h 429"/>
                <a:gd name="T34" fmla="*/ 0 w 414"/>
                <a:gd name="T35" fmla="*/ 390 h 429"/>
                <a:gd name="T36" fmla="*/ 0 w 414"/>
                <a:gd name="T37" fmla="*/ 390 h 429"/>
                <a:gd name="T38" fmla="*/ 31 w 414"/>
                <a:gd name="T39" fmla="*/ 306 h 429"/>
                <a:gd name="T40" fmla="*/ 0 w 414"/>
                <a:gd name="T41" fmla="*/ 283 h 429"/>
                <a:gd name="T42" fmla="*/ 0 w 414"/>
                <a:gd name="T43" fmla="*/ 283 h 429"/>
                <a:gd name="T44" fmla="*/ 54 w 414"/>
                <a:gd name="T45" fmla="*/ 245 h 429"/>
                <a:gd name="T46" fmla="*/ 85 w 414"/>
                <a:gd name="T47" fmla="*/ 160 h 429"/>
                <a:gd name="T48" fmla="*/ 153 w 414"/>
                <a:gd name="T49" fmla="*/ 160 h 429"/>
                <a:gd name="T50" fmla="*/ 161 w 414"/>
                <a:gd name="T51" fmla="*/ 61 h 429"/>
                <a:gd name="T52" fmla="*/ 108 w 414"/>
                <a:gd name="T53" fmla="*/ 38 h 429"/>
                <a:gd name="T54" fmla="*/ 161 w 414"/>
                <a:gd name="T55" fmla="*/ 0 h 4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14" h="429">
                  <a:moveTo>
                    <a:pt x="161" y="0"/>
                  </a:moveTo>
                  <a:lnTo>
                    <a:pt x="161" y="0"/>
                  </a:lnTo>
                  <a:cubicBezTo>
                    <a:pt x="184" y="23"/>
                    <a:pt x="222" y="38"/>
                    <a:pt x="237" y="69"/>
                  </a:cubicBezTo>
                  <a:cubicBezTo>
                    <a:pt x="252" y="84"/>
                    <a:pt x="237" y="115"/>
                    <a:pt x="245" y="138"/>
                  </a:cubicBezTo>
                  <a:cubicBezTo>
                    <a:pt x="260" y="160"/>
                    <a:pt x="268" y="206"/>
                    <a:pt x="291" y="199"/>
                  </a:cubicBezTo>
                  <a:cubicBezTo>
                    <a:pt x="329" y="199"/>
                    <a:pt x="337" y="138"/>
                    <a:pt x="367" y="122"/>
                  </a:cubicBezTo>
                  <a:cubicBezTo>
                    <a:pt x="382" y="115"/>
                    <a:pt x="398" y="138"/>
                    <a:pt x="413" y="145"/>
                  </a:cubicBezTo>
                  <a:lnTo>
                    <a:pt x="413" y="145"/>
                  </a:lnTo>
                  <a:cubicBezTo>
                    <a:pt x="413" y="321"/>
                    <a:pt x="413" y="321"/>
                    <a:pt x="413" y="321"/>
                  </a:cubicBezTo>
                  <a:lnTo>
                    <a:pt x="413" y="321"/>
                  </a:lnTo>
                  <a:cubicBezTo>
                    <a:pt x="398" y="344"/>
                    <a:pt x="390" y="367"/>
                    <a:pt x="375" y="382"/>
                  </a:cubicBezTo>
                  <a:cubicBezTo>
                    <a:pt x="352" y="397"/>
                    <a:pt x="329" y="382"/>
                    <a:pt x="306" y="390"/>
                  </a:cubicBezTo>
                  <a:cubicBezTo>
                    <a:pt x="298" y="397"/>
                    <a:pt x="291" y="420"/>
                    <a:pt x="283" y="420"/>
                  </a:cubicBezTo>
                  <a:cubicBezTo>
                    <a:pt x="260" y="413"/>
                    <a:pt x="252" y="374"/>
                    <a:pt x="230" y="374"/>
                  </a:cubicBezTo>
                  <a:cubicBezTo>
                    <a:pt x="207" y="367"/>
                    <a:pt x="191" y="390"/>
                    <a:pt x="176" y="397"/>
                  </a:cubicBezTo>
                  <a:cubicBezTo>
                    <a:pt x="161" y="405"/>
                    <a:pt x="161" y="428"/>
                    <a:pt x="146" y="428"/>
                  </a:cubicBezTo>
                  <a:cubicBezTo>
                    <a:pt x="123" y="428"/>
                    <a:pt x="115" y="397"/>
                    <a:pt x="92" y="390"/>
                  </a:cubicBezTo>
                  <a:cubicBezTo>
                    <a:pt x="62" y="382"/>
                    <a:pt x="31" y="390"/>
                    <a:pt x="0" y="390"/>
                  </a:cubicBezTo>
                  <a:lnTo>
                    <a:pt x="0" y="390"/>
                  </a:lnTo>
                  <a:cubicBezTo>
                    <a:pt x="8" y="359"/>
                    <a:pt x="31" y="336"/>
                    <a:pt x="31" y="306"/>
                  </a:cubicBezTo>
                  <a:cubicBezTo>
                    <a:pt x="31" y="298"/>
                    <a:pt x="8" y="290"/>
                    <a:pt x="0" y="283"/>
                  </a:cubicBezTo>
                  <a:lnTo>
                    <a:pt x="0" y="283"/>
                  </a:lnTo>
                  <a:cubicBezTo>
                    <a:pt x="16" y="268"/>
                    <a:pt x="46" y="260"/>
                    <a:pt x="54" y="245"/>
                  </a:cubicBezTo>
                  <a:cubicBezTo>
                    <a:pt x="77" y="214"/>
                    <a:pt x="62" y="176"/>
                    <a:pt x="85" y="160"/>
                  </a:cubicBezTo>
                  <a:cubicBezTo>
                    <a:pt x="108" y="145"/>
                    <a:pt x="138" y="176"/>
                    <a:pt x="153" y="160"/>
                  </a:cubicBezTo>
                  <a:cubicBezTo>
                    <a:pt x="176" y="130"/>
                    <a:pt x="169" y="92"/>
                    <a:pt x="161" y="61"/>
                  </a:cubicBezTo>
                  <a:cubicBezTo>
                    <a:pt x="153" y="46"/>
                    <a:pt x="108" y="61"/>
                    <a:pt x="108" y="38"/>
                  </a:cubicBezTo>
                  <a:cubicBezTo>
                    <a:pt x="108" y="16"/>
                    <a:pt x="138" y="8"/>
                    <a:pt x="1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2"/>
            <p:cNvSpPr>
              <a:spLocks noChangeArrowheads="1"/>
            </p:cNvSpPr>
            <p:nvPr/>
          </p:nvSpPr>
          <p:spPr bwMode="auto">
            <a:xfrm>
              <a:off x="7043279" y="8081963"/>
              <a:ext cx="100005" cy="88900"/>
            </a:xfrm>
            <a:custGeom>
              <a:avLst/>
              <a:gdLst>
                <a:gd name="T0" fmla="*/ 0 w 276"/>
                <a:gd name="T1" fmla="*/ 191 h 245"/>
                <a:gd name="T2" fmla="*/ 0 w 276"/>
                <a:gd name="T3" fmla="*/ 191 h 245"/>
                <a:gd name="T4" fmla="*/ 0 w 276"/>
                <a:gd name="T5" fmla="*/ 15 h 245"/>
                <a:gd name="T6" fmla="*/ 0 w 276"/>
                <a:gd name="T7" fmla="*/ 15 h 245"/>
                <a:gd name="T8" fmla="*/ 69 w 276"/>
                <a:gd name="T9" fmla="*/ 0 h 245"/>
                <a:gd name="T10" fmla="*/ 130 w 276"/>
                <a:gd name="T11" fmla="*/ 23 h 245"/>
                <a:gd name="T12" fmla="*/ 206 w 276"/>
                <a:gd name="T13" fmla="*/ 8 h 245"/>
                <a:gd name="T14" fmla="*/ 267 w 276"/>
                <a:gd name="T15" fmla="*/ 53 h 245"/>
                <a:gd name="T16" fmla="*/ 252 w 276"/>
                <a:gd name="T17" fmla="*/ 183 h 245"/>
                <a:gd name="T18" fmla="*/ 137 w 276"/>
                <a:gd name="T19" fmla="*/ 229 h 245"/>
                <a:gd name="T20" fmla="*/ 107 w 276"/>
                <a:gd name="T21" fmla="*/ 222 h 245"/>
                <a:gd name="T22" fmla="*/ 84 w 276"/>
                <a:gd name="T23" fmla="*/ 244 h 245"/>
                <a:gd name="T24" fmla="*/ 0 w 276"/>
                <a:gd name="T25" fmla="*/ 19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76" h="245">
                  <a:moveTo>
                    <a:pt x="0" y="191"/>
                  </a:moveTo>
                  <a:lnTo>
                    <a:pt x="0" y="191"/>
                  </a:lnTo>
                  <a:cubicBezTo>
                    <a:pt x="0" y="15"/>
                    <a:pt x="0" y="15"/>
                    <a:pt x="0" y="15"/>
                  </a:cubicBezTo>
                  <a:lnTo>
                    <a:pt x="0" y="15"/>
                  </a:lnTo>
                  <a:cubicBezTo>
                    <a:pt x="23" y="15"/>
                    <a:pt x="46" y="8"/>
                    <a:pt x="69" y="0"/>
                  </a:cubicBezTo>
                  <a:cubicBezTo>
                    <a:pt x="69" y="0"/>
                    <a:pt x="122" y="15"/>
                    <a:pt x="130" y="23"/>
                  </a:cubicBezTo>
                  <a:cubicBezTo>
                    <a:pt x="137" y="23"/>
                    <a:pt x="206" y="8"/>
                    <a:pt x="206" y="8"/>
                  </a:cubicBezTo>
                  <a:cubicBezTo>
                    <a:pt x="229" y="23"/>
                    <a:pt x="260" y="30"/>
                    <a:pt x="267" y="53"/>
                  </a:cubicBezTo>
                  <a:cubicBezTo>
                    <a:pt x="275" y="99"/>
                    <a:pt x="275" y="145"/>
                    <a:pt x="252" y="183"/>
                  </a:cubicBezTo>
                  <a:cubicBezTo>
                    <a:pt x="221" y="214"/>
                    <a:pt x="176" y="222"/>
                    <a:pt x="137" y="229"/>
                  </a:cubicBezTo>
                  <a:cubicBezTo>
                    <a:pt x="122" y="237"/>
                    <a:pt x="114" y="214"/>
                    <a:pt x="107" y="222"/>
                  </a:cubicBezTo>
                  <a:cubicBezTo>
                    <a:pt x="92" y="222"/>
                    <a:pt x="92" y="244"/>
                    <a:pt x="84" y="244"/>
                  </a:cubicBezTo>
                  <a:cubicBezTo>
                    <a:pt x="53" y="229"/>
                    <a:pt x="31" y="206"/>
                    <a:pt x="0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3"/>
            <p:cNvSpPr>
              <a:spLocks noChangeArrowheads="1"/>
            </p:cNvSpPr>
            <p:nvPr/>
          </p:nvSpPr>
          <p:spPr bwMode="auto">
            <a:xfrm>
              <a:off x="6854379" y="7877176"/>
              <a:ext cx="428597" cy="671513"/>
            </a:xfrm>
            <a:custGeom>
              <a:avLst/>
              <a:gdLst>
                <a:gd name="T0" fmla="*/ 275 w 1192"/>
                <a:gd name="T1" fmla="*/ 443 h 1865"/>
                <a:gd name="T2" fmla="*/ 283 w 1192"/>
                <a:gd name="T3" fmla="*/ 344 h 1865"/>
                <a:gd name="T4" fmla="*/ 229 w 1192"/>
                <a:gd name="T5" fmla="*/ 260 h 1865"/>
                <a:gd name="T6" fmla="*/ 382 w 1192"/>
                <a:gd name="T7" fmla="*/ 252 h 1865"/>
                <a:gd name="T8" fmla="*/ 451 w 1192"/>
                <a:gd name="T9" fmla="*/ 115 h 1865"/>
                <a:gd name="T10" fmla="*/ 519 w 1192"/>
                <a:gd name="T11" fmla="*/ 0 h 1865"/>
                <a:gd name="T12" fmla="*/ 588 w 1192"/>
                <a:gd name="T13" fmla="*/ 69 h 1865"/>
                <a:gd name="T14" fmla="*/ 558 w 1192"/>
                <a:gd name="T15" fmla="*/ 122 h 1865"/>
                <a:gd name="T16" fmla="*/ 580 w 1192"/>
                <a:gd name="T17" fmla="*/ 222 h 1865"/>
                <a:gd name="T18" fmla="*/ 955 w 1192"/>
                <a:gd name="T19" fmla="*/ 474 h 1865"/>
                <a:gd name="T20" fmla="*/ 1138 w 1192"/>
                <a:gd name="T21" fmla="*/ 733 h 1865"/>
                <a:gd name="T22" fmla="*/ 1062 w 1192"/>
                <a:gd name="T23" fmla="*/ 886 h 1865"/>
                <a:gd name="T24" fmla="*/ 1108 w 1192"/>
                <a:gd name="T25" fmla="*/ 985 h 1865"/>
                <a:gd name="T26" fmla="*/ 1039 w 1192"/>
                <a:gd name="T27" fmla="*/ 1138 h 1865"/>
                <a:gd name="T28" fmla="*/ 1016 w 1192"/>
                <a:gd name="T29" fmla="*/ 1253 h 1865"/>
                <a:gd name="T30" fmla="*/ 962 w 1192"/>
                <a:gd name="T31" fmla="*/ 1322 h 1865"/>
                <a:gd name="T32" fmla="*/ 886 w 1192"/>
                <a:gd name="T33" fmla="*/ 1444 h 1865"/>
                <a:gd name="T34" fmla="*/ 733 w 1192"/>
                <a:gd name="T35" fmla="*/ 1490 h 1865"/>
                <a:gd name="T36" fmla="*/ 558 w 1192"/>
                <a:gd name="T37" fmla="*/ 1856 h 1865"/>
                <a:gd name="T38" fmla="*/ 458 w 1192"/>
                <a:gd name="T39" fmla="*/ 1803 h 1865"/>
                <a:gd name="T40" fmla="*/ 412 w 1192"/>
                <a:gd name="T41" fmla="*/ 1658 h 1865"/>
                <a:gd name="T42" fmla="*/ 290 w 1192"/>
                <a:gd name="T43" fmla="*/ 1482 h 1865"/>
                <a:gd name="T44" fmla="*/ 237 w 1192"/>
                <a:gd name="T45" fmla="*/ 1451 h 1865"/>
                <a:gd name="T46" fmla="*/ 183 w 1192"/>
                <a:gd name="T47" fmla="*/ 1390 h 1865"/>
                <a:gd name="T48" fmla="*/ 99 w 1192"/>
                <a:gd name="T49" fmla="*/ 1383 h 1865"/>
                <a:gd name="T50" fmla="*/ 46 w 1192"/>
                <a:gd name="T51" fmla="*/ 1390 h 1865"/>
                <a:gd name="T52" fmla="*/ 15 w 1192"/>
                <a:gd name="T53" fmla="*/ 1276 h 1865"/>
                <a:gd name="T54" fmla="*/ 8 w 1192"/>
                <a:gd name="T55" fmla="*/ 1070 h 1865"/>
                <a:gd name="T56" fmla="*/ 122 w 1192"/>
                <a:gd name="T57" fmla="*/ 955 h 1865"/>
                <a:gd name="T58" fmla="*/ 114 w 1192"/>
                <a:gd name="T59" fmla="*/ 833 h 1865"/>
                <a:gd name="T60" fmla="*/ 206 w 1192"/>
                <a:gd name="T61" fmla="*/ 833 h 1865"/>
                <a:gd name="T62" fmla="*/ 290 w 1192"/>
                <a:gd name="T63" fmla="*/ 840 h 1865"/>
                <a:gd name="T64" fmla="*/ 397 w 1192"/>
                <a:gd name="T65" fmla="*/ 863 h 1865"/>
                <a:gd name="T66" fmla="*/ 489 w 1192"/>
                <a:gd name="T67" fmla="*/ 825 h 1865"/>
                <a:gd name="T68" fmla="*/ 527 w 1192"/>
                <a:gd name="T69" fmla="*/ 764 h 1865"/>
                <a:gd name="T70" fmla="*/ 634 w 1192"/>
                <a:gd name="T71" fmla="*/ 795 h 1865"/>
                <a:gd name="T72" fmla="*/ 779 w 1192"/>
                <a:gd name="T73" fmla="*/ 756 h 1865"/>
                <a:gd name="T74" fmla="*/ 733 w 1192"/>
                <a:gd name="T75" fmla="*/ 581 h 1865"/>
                <a:gd name="T76" fmla="*/ 596 w 1192"/>
                <a:gd name="T77" fmla="*/ 573 h 1865"/>
                <a:gd name="T78" fmla="*/ 527 w 1192"/>
                <a:gd name="T79" fmla="*/ 588 h 1865"/>
                <a:gd name="T80" fmla="*/ 405 w 1192"/>
                <a:gd name="T81" fmla="*/ 642 h 1865"/>
                <a:gd name="T82" fmla="*/ 351 w 1192"/>
                <a:gd name="T83" fmla="*/ 512 h 18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92" h="1865">
                  <a:moveTo>
                    <a:pt x="275" y="443"/>
                  </a:moveTo>
                  <a:lnTo>
                    <a:pt x="275" y="443"/>
                  </a:lnTo>
                  <a:cubicBezTo>
                    <a:pt x="283" y="428"/>
                    <a:pt x="305" y="428"/>
                    <a:pt x="305" y="413"/>
                  </a:cubicBezTo>
                  <a:cubicBezTo>
                    <a:pt x="313" y="390"/>
                    <a:pt x="290" y="367"/>
                    <a:pt x="283" y="344"/>
                  </a:cubicBezTo>
                  <a:cubicBezTo>
                    <a:pt x="267" y="313"/>
                    <a:pt x="244" y="290"/>
                    <a:pt x="229" y="260"/>
                  </a:cubicBezTo>
                  <a:lnTo>
                    <a:pt x="229" y="260"/>
                  </a:lnTo>
                  <a:cubicBezTo>
                    <a:pt x="252" y="252"/>
                    <a:pt x="267" y="245"/>
                    <a:pt x="290" y="245"/>
                  </a:cubicBezTo>
                  <a:cubicBezTo>
                    <a:pt x="321" y="237"/>
                    <a:pt x="351" y="260"/>
                    <a:pt x="382" y="252"/>
                  </a:cubicBezTo>
                  <a:cubicBezTo>
                    <a:pt x="405" y="245"/>
                    <a:pt x="428" y="229"/>
                    <a:pt x="443" y="206"/>
                  </a:cubicBezTo>
                  <a:cubicBezTo>
                    <a:pt x="458" y="176"/>
                    <a:pt x="451" y="145"/>
                    <a:pt x="451" y="115"/>
                  </a:cubicBezTo>
                  <a:cubicBezTo>
                    <a:pt x="451" y="99"/>
                    <a:pt x="443" y="84"/>
                    <a:pt x="451" y="69"/>
                  </a:cubicBezTo>
                  <a:cubicBezTo>
                    <a:pt x="466" y="38"/>
                    <a:pt x="496" y="23"/>
                    <a:pt x="519" y="0"/>
                  </a:cubicBezTo>
                  <a:lnTo>
                    <a:pt x="519" y="0"/>
                  </a:lnTo>
                  <a:cubicBezTo>
                    <a:pt x="542" y="23"/>
                    <a:pt x="573" y="38"/>
                    <a:pt x="588" y="69"/>
                  </a:cubicBezTo>
                  <a:cubicBezTo>
                    <a:pt x="596" y="76"/>
                    <a:pt x="596" y="92"/>
                    <a:pt x="588" y="107"/>
                  </a:cubicBezTo>
                  <a:cubicBezTo>
                    <a:pt x="588" y="115"/>
                    <a:pt x="565" y="115"/>
                    <a:pt x="558" y="122"/>
                  </a:cubicBezTo>
                  <a:cubicBezTo>
                    <a:pt x="558" y="138"/>
                    <a:pt x="565" y="153"/>
                    <a:pt x="573" y="168"/>
                  </a:cubicBezTo>
                  <a:cubicBezTo>
                    <a:pt x="573" y="184"/>
                    <a:pt x="565" y="206"/>
                    <a:pt x="580" y="222"/>
                  </a:cubicBezTo>
                  <a:cubicBezTo>
                    <a:pt x="619" y="267"/>
                    <a:pt x="664" y="298"/>
                    <a:pt x="718" y="336"/>
                  </a:cubicBezTo>
                  <a:cubicBezTo>
                    <a:pt x="794" y="390"/>
                    <a:pt x="886" y="413"/>
                    <a:pt x="955" y="474"/>
                  </a:cubicBezTo>
                  <a:cubicBezTo>
                    <a:pt x="1031" y="550"/>
                    <a:pt x="1077" y="649"/>
                    <a:pt x="1138" y="733"/>
                  </a:cubicBezTo>
                  <a:lnTo>
                    <a:pt x="1138" y="733"/>
                  </a:lnTo>
                  <a:cubicBezTo>
                    <a:pt x="1153" y="764"/>
                    <a:pt x="1191" y="802"/>
                    <a:pt x="1176" y="833"/>
                  </a:cubicBezTo>
                  <a:cubicBezTo>
                    <a:pt x="1153" y="871"/>
                    <a:pt x="1077" y="848"/>
                    <a:pt x="1062" y="886"/>
                  </a:cubicBezTo>
                  <a:cubicBezTo>
                    <a:pt x="1046" y="917"/>
                    <a:pt x="1123" y="909"/>
                    <a:pt x="1130" y="932"/>
                  </a:cubicBezTo>
                  <a:cubicBezTo>
                    <a:pt x="1146" y="947"/>
                    <a:pt x="1108" y="963"/>
                    <a:pt x="1108" y="985"/>
                  </a:cubicBezTo>
                  <a:cubicBezTo>
                    <a:pt x="1108" y="1016"/>
                    <a:pt x="1146" y="1039"/>
                    <a:pt x="1130" y="1062"/>
                  </a:cubicBezTo>
                  <a:cubicBezTo>
                    <a:pt x="1115" y="1100"/>
                    <a:pt x="1054" y="1100"/>
                    <a:pt x="1039" y="1138"/>
                  </a:cubicBezTo>
                  <a:cubicBezTo>
                    <a:pt x="1031" y="1169"/>
                    <a:pt x="1092" y="1199"/>
                    <a:pt x="1085" y="1230"/>
                  </a:cubicBezTo>
                  <a:cubicBezTo>
                    <a:pt x="1077" y="1253"/>
                    <a:pt x="1031" y="1237"/>
                    <a:pt x="1016" y="1253"/>
                  </a:cubicBezTo>
                  <a:cubicBezTo>
                    <a:pt x="993" y="1276"/>
                    <a:pt x="985" y="1299"/>
                    <a:pt x="970" y="1322"/>
                  </a:cubicBezTo>
                  <a:cubicBezTo>
                    <a:pt x="962" y="1322"/>
                    <a:pt x="962" y="1322"/>
                    <a:pt x="962" y="1322"/>
                  </a:cubicBezTo>
                  <a:cubicBezTo>
                    <a:pt x="962" y="1322"/>
                    <a:pt x="924" y="1390"/>
                    <a:pt x="924" y="1398"/>
                  </a:cubicBezTo>
                  <a:cubicBezTo>
                    <a:pt x="924" y="1406"/>
                    <a:pt x="886" y="1444"/>
                    <a:pt x="886" y="1444"/>
                  </a:cubicBezTo>
                  <a:cubicBezTo>
                    <a:pt x="878" y="1467"/>
                    <a:pt x="886" y="1497"/>
                    <a:pt x="871" y="1505"/>
                  </a:cubicBezTo>
                  <a:cubicBezTo>
                    <a:pt x="825" y="1520"/>
                    <a:pt x="764" y="1451"/>
                    <a:pt x="733" y="1490"/>
                  </a:cubicBezTo>
                  <a:cubicBezTo>
                    <a:pt x="672" y="1574"/>
                    <a:pt x="703" y="1696"/>
                    <a:pt x="657" y="1787"/>
                  </a:cubicBezTo>
                  <a:cubicBezTo>
                    <a:pt x="641" y="1826"/>
                    <a:pt x="596" y="1856"/>
                    <a:pt x="558" y="1856"/>
                  </a:cubicBezTo>
                  <a:cubicBezTo>
                    <a:pt x="519" y="1864"/>
                    <a:pt x="489" y="1826"/>
                    <a:pt x="458" y="1810"/>
                  </a:cubicBezTo>
                  <a:cubicBezTo>
                    <a:pt x="458" y="1803"/>
                    <a:pt x="458" y="1803"/>
                    <a:pt x="458" y="1803"/>
                  </a:cubicBezTo>
                  <a:cubicBezTo>
                    <a:pt x="481" y="1757"/>
                    <a:pt x="542" y="1719"/>
                    <a:pt x="527" y="1673"/>
                  </a:cubicBezTo>
                  <a:cubicBezTo>
                    <a:pt x="519" y="1635"/>
                    <a:pt x="443" y="1681"/>
                    <a:pt x="412" y="1658"/>
                  </a:cubicBezTo>
                  <a:cubicBezTo>
                    <a:pt x="382" y="1635"/>
                    <a:pt x="382" y="1581"/>
                    <a:pt x="359" y="1551"/>
                  </a:cubicBezTo>
                  <a:cubicBezTo>
                    <a:pt x="336" y="1520"/>
                    <a:pt x="313" y="1505"/>
                    <a:pt x="290" y="1482"/>
                  </a:cubicBezTo>
                  <a:lnTo>
                    <a:pt x="290" y="1482"/>
                  </a:lnTo>
                  <a:cubicBezTo>
                    <a:pt x="275" y="1467"/>
                    <a:pt x="252" y="1467"/>
                    <a:pt x="237" y="1451"/>
                  </a:cubicBezTo>
                  <a:cubicBezTo>
                    <a:pt x="237" y="1451"/>
                    <a:pt x="244" y="1444"/>
                    <a:pt x="237" y="1436"/>
                  </a:cubicBezTo>
                  <a:cubicBezTo>
                    <a:pt x="222" y="1421"/>
                    <a:pt x="206" y="1398"/>
                    <a:pt x="183" y="1390"/>
                  </a:cubicBezTo>
                  <a:cubicBezTo>
                    <a:pt x="168" y="1390"/>
                    <a:pt x="153" y="1413"/>
                    <a:pt x="145" y="1413"/>
                  </a:cubicBezTo>
                  <a:cubicBezTo>
                    <a:pt x="122" y="1406"/>
                    <a:pt x="114" y="1375"/>
                    <a:pt x="99" y="1383"/>
                  </a:cubicBezTo>
                  <a:cubicBezTo>
                    <a:pt x="84" y="1383"/>
                    <a:pt x="99" y="1421"/>
                    <a:pt x="84" y="1421"/>
                  </a:cubicBezTo>
                  <a:cubicBezTo>
                    <a:pt x="69" y="1428"/>
                    <a:pt x="61" y="1406"/>
                    <a:pt x="46" y="1390"/>
                  </a:cubicBezTo>
                  <a:cubicBezTo>
                    <a:pt x="30" y="1375"/>
                    <a:pt x="15" y="1360"/>
                    <a:pt x="8" y="1337"/>
                  </a:cubicBezTo>
                  <a:cubicBezTo>
                    <a:pt x="0" y="1322"/>
                    <a:pt x="8" y="1299"/>
                    <a:pt x="15" y="1276"/>
                  </a:cubicBezTo>
                  <a:cubicBezTo>
                    <a:pt x="23" y="1253"/>
                    <a:pt x="46" y="1237"/>
                    <a:pt x="46" y="1215"/>
                  </a:cubicBezTo>
                  <a:cubicBezTo>
                    <a:pt x="38" y="1161"/>
                    <a:pt x="8" y="1123"/>
                    <a:pt x="8" y="1070"/>
                  </a:cubicBezTo>
                  <a:cubicBezTo>
                    <a:pt x="15" y="1054"/>
                    <a:pt x="46" y="1077"/>
                    <a:pt x="61" y="1062"/>
                  </a:cubicBezTo>
                  <a:cubicBezTo>
                    <a:pt x="84" y="1031"/>
                    <a:pt x="114" y="993"/>
                    <a:pt x="122" y="955"/>
                  </a:cubicBezTo>
                  <a:cubicBezTo>
                    <a:pt x="130" y="917"/>
                    <a:pt x="91" y="894"/>
                    <a:pt x="84" y="863"/>
                  </a:cubicBezTo>
                  <a:cubicBezTo>
                    <a:pt x="84" y="848"/>
                    <a:pt x="99" y="840"/>
                    <a:pt x="114" y="833"/>
                  </a:cubicBezTo>
                  <a:lnTo>
                    <a:pt x="114" y="833"/>
                  </a:lnTo>
                  <a:cubicBezTo>
                    <a:pt x="145" y="833"/>
                    <a:pt x="176" y="825"/>
                    <a:pt x="206" y="833"/>
                  </a:cubicBezTo>
                  <a:cubicBezTo>
                    <a:pt x="229" y="840"/>
                    <a:pt x="237" y="871"/>
                    <a:pt x="260" y="871"/>
                  </a:cubicBezTo>
                  <a:cubicBezTo>
                    <a:pt x="275" y="871"/>
                    <a:pt x="275" y="848"/>
                    <a:pt x="290" y="840"/>
                  </a:cubicBezTo>
                  <a:cubicBezTo>
                    <a:pt x="305" y="833"/>
                    <a:pt x="321" y="810"/>
                    <a:pt x="344" y="817"/>
                  </a:cubicBezTo>
                  <a:cubicBezTo>
                    <a:pt x="366" y="817"/>
                    <a:pt x="374" y="856"/>
                    <a:pt x="397" y="863"/>
                  </a:cubicBezTo>
                  <a:cubicBezTo>
                    <a:pt x="405" y="863"/>
                    <a:pt x="412" y="840"/>
                    <a:pt x="420" y="833"/>
                  </a:cubicBezTo>
                  <a:cubicBezTo>
                    <a:pt x="443" y="825"/>
                    <a:pt x="466" y="840"/>
                    <a:pt x="489" y="825"/>
                  </a:cubicBezTo>
                  <a:cubicBezTo>
                    <a:pt x="504" y="810"/>
                    <a:pt x="512" y="787"/>
                    <a:pt x="527" y="764"/>
                  </a:cubicBezTo>
                  <a:lnTo>
                    <a:pt x="527" y="764"/>
                  </a:lnTo>
                  <a:cubicBezTo>
                    <a:pt x="558" y="779"/>
                    <a:pt x="580" y="802"/>
                    <a:pt x="611" y="817"/>
                  </a:cubicBezTo>
                  <a:cubicBezTo>
                    <a:pt x="619" y="817"/>
                    <a:pt x="619" y="795"/>
                    <a:pt x="634" y="795"/>
                  </a:cubicBezTo>
                  <a:cubicBezTo>
                    <a:pt x="641" y="787"/>
                    <a:pt x="649" y="810"/>
                    <a:pt x="664" y="802"/>
                  </a:cubicBezTo>
                  <a:cubicBezTo>
                    <a:pt x="703" y="795"/>
                    <a:pt x="748" y="787"/>
                    <a:pt x="779" y="756"/>
                  </a:cubicBezTo>
                  <a:cubicBezTo>
                    <a:pt x="802" y="718"/>
                    <a:pt x="802" y="672"/>
                    <a:pt x="794" y="626"/>
                  </a:cubicBezTo>
                  <a:cubicBezTo>
                    <a:pt x="787" y="603"/>
                    <a:pt x="756" y="596"/>
                    <a:pt x="733" y="581"/>
                  </a:cubicBezTo>
                  <a:cubicBezTo>
                    <a:pt x="733" y="581"/>
                    <a:pt x="664" y="596"/>
                    <a:pt x="657" y="596"/>
                  </a:cubicBezTo>
                  <a:cubicBezTo>
                    <a:pt x="649" y="588"/>
                    <a:pt x="596" y="573"/>
                    <a:pt x="596" y="573"/>
                  </a:cubicBezTo>
                  <a:cubicBezTo>
                    <a:pt x="573" y="581"/>
                    <a:pt x="550" y="588"/>
                    <a:pt x="527" y="588"/>
                  </a:cubicBezTo>
                  <a:lnTo>
                    <a:pt x="527" y="588"/>
                  </a:lnTo>
                  <a:cubicBezTo>
                    <a:pt x="512" y="581"/>
                    <a:pt x="496" y="558"/>
                    <a:pt x="481" y="565"/>
                  </a:cubicBezTo>
                  <a:cubicBezTo>
                    <a:pt x="451" y="581"/>
                    <a:pt x="443" y="642"/>
                    <a:pt x="405" y="642"/>
                  </a:cubicBezTo>
                  <a:cubicBezTo>
                    <a:pt x="382" y="649"/>
                    <a:pt x="374" y="603"/>
                    <a:pt x="359" y="581"/>
                  </a:cubicBezTo>
                  <a:cubicBezTo>
                    <a:pt x="351" y="558"/>
                    <a:pt x="366" y="527"/>
                    <a:pt x="351" y="512"/>
                  </a:cubicBezTo>
                  <a:cubicBezTo>
                    <a:pt x="336" y="481"/>
                    <a:pt x="298" y="466"/>
                    <a:pt x="275" y="4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4"/>
            <p:cNvSpPr>
              <a:spLocks noChangeArrowheads="1"/>
            </p:cNvSpPr>
            <p:nvPr/>
          </p:nvSpPr>
          <p:spPr bwMode="auto">
            <a:xfrm>
              <a:off x="6186085" y="8159751"/>
              <a:ext cx="457170" cy="525463"/>
            </a:xfrm>
            <a:custGeom>
              <a:avLst/>
              <a:gdLst>
                <a:gd name="T0" fmla="*/ 305 w 1269"/>
                <a:gd name="T1" fmla="*/ 122 h 1460"/>
                <a:gd name="T2" fmla="*/ 305 w 1269"/>
                <a:gd name="T3" fmla="*/ 122 h 1460"/>
                <a:gd name="T4" fmla="*/ 412 w 1269"/>
                <a:gd name="T5" fmla="*/ 15 h 1460"/>
                <a:gd name="T6" fmla="*/ 527 w 1269"/>
                <a:gd name="T7" fmla="*/ 30 h 1460"/>
                <a:gd name="T8" fmla="*/ 527 w 1269"/>
                <a:gd name="T9" fmla="*/ 84 h 1460"/>
                <a:gd name="T10" fmla="*/ 603 w 1269"/>
                <a:gd name="T11" fmla="*/ 91 h 1460"/>
                <a:gd name="T12" fmla="*/ 580 w 1269"/>
                <a:gd name="T13" fmla="*/ 145 h 1460"/>
                <a:gd name="T14" fmla="*/ 672 w 1269"/>
                <a:gd name="T15" fmla="*/ 229 h 1460"/>
                <a:gd name="T16" fmla="*/ 748 w 1269"/>
                <a:gd name="T17" fmla="*/ 153 h 1460"/>
                <a:gd name="T18" fmla="*/ 794 w 1269"/>
                <a:gd name="T19" fmla="*/ 221 h 1460"/>
                <a:gd name="T20" fmla="*/ 794 w 1269"/>
                <a:gd name="T21" fmla="*/ 221 h 1460"/>
                <a:gd name="T22" fmla="*/ 756 w 1269"/>
                <a:gd name="T23" fmla="*/ 237 h 1460"/>
                <a:gd name="T24" fmla="*/ 840 w 1269"/>
                <a:gd name="T25" fmla="*/ 290 h 1460"/>
                <a:gd name="T26" fmla="*/ 794 w 1269"/>
                <a:gd name="T27" fmla="*/ 389 h 1460"/>
                <a:gd name="T28" fmla="*/ 1000 w 1269"/>
                <a:gd name="T29" fmla="*/ 344 h 1460"/>
                <a:gd name="T30" fmla="*/ 1008 w 1269"/>
                <a:gd name="T31" fmla="*/ 275 h 1460"/>
                <a:gd name="T32" fmla="*/ 1084 w 1269"/>
                <a:gd name="T33" fmla="*/ 305 h 1460"/>
                <a:gd name="T34" fmla="*/ 1054 w 1269"/>
                <a:gd name="T35" fmla="*/ 389 h 1460"/>
                <a:gd name="T36" fmla="*/ 1146 w 1269"/>
                <a:gd name="T37" fmla="*/ 435 h 1460"/>
                <a:gd name="T38" fmla="*/ 1115 w 1269"/>
                <a:gd name="T39" fmla="*/ 619 h 1460"/>
                <a:gd name="T40" fmla="*/ 1230 w 1269"/>
                <a:gd name="T41" fmla="*/ 626 h 1460"/>
                <a:gd name="T42" fmla="*/ 1253 w 1269"/>
                <a:gd name="T43" fmla="*/ 955 h 1460"/>
                <a:gd name="T44" fmla="*/ 1253 w 1269"/>
                <a:gd name="T45" fmla="*/ 955 h 1460"/>
                <a:gd name="T46" fmla="*/ 1130 w 1269"/>
                <a:gd name="T47" fmla="*/ 1016 h 1460"/>
                <a:gd name="T48" fmla="*/ 1031 w 1269"/>
                <a:gd name="T49" fmla="*/ 955 h 1460"/>
                <a:gd name="T50" fmla="*/ 1023 w 1269"/>
                <a:gd name="T51" fmla="*/ 1100 h 1460"/>
                <a:gd name="T52" fmla="*/ 1092 w 1269"/>
                <a:gd name="T53" fmla="*/ 1268 h 1460"/>
                <a:gd name="T54" fmla="*/ 932 w 1269"/>
                <a:gd name="T55" fmla="*/ 1367 h 1460"/>
                <a:gd name="T56" fmla="*/ 779 w 1269"/>
                <a:gd name="T57" fmla="*/ 1459 h 1460"/>
                <a:gd name="T58" fmla="*/ 779 w 1269"/>
                <a:gd name="T59" fmla="*/ 1459 h 1460"/>
                <a:gd name="T60" fmla="*/ 703 w 1269"/>
                <a:gd name="T61" fmla="*/ 1436 h 1460"/>
                <a:gd name="T62" fmla="*/ 649 w 1269"/>
                <a:gd name="T63" fmla="*/ 1436 h 1460"/>
                <a:gd name="T64" fmla="*/ 611 w 1269"/>
                <a:gd name="T65" fmla="*/ 1413 h 1460"/>
                <a:gd name="T66" fmla="*/ 580 w 1269"/>
                <a:gd name="T67" fmla="*/ 1337 h 1460"/>
                <a:gd name="T68" fmla="*/ 519 w 1269"/>
                <a:gd name="T69" fmla="*/ 1283 h 1460"/>
                <a:gd name="T70" fmla="*/ 466 w 1269"/>
                <a:gd name="T71" fmla="*/ 1245 h 1460"/>
                <a:gd name="T72" fmla="*/ 420 w 1269"/>
                <a:gd name="T73" fmla="*/ 1191 h 1460"/>
                <a:gd name="T74" fmla="*/ 351 w 1269"/>
                <a:gd name="T75" fmla="*/ 1245 h 1460"/>
                <a:gd name="T76" fmla="*/ 282 w 1269"/>
                <a:gd name="T77" fmla="*/ 1275 h 1460"/>
                <a:gd name="T78" fmla="*/ 275 w 1269"/>
                <a:gd name="T79" fmla="*/ 1222 h 1460"/>
                <a:gd name="T80" fmla="*/ 221 w 1269"/>
                <a:gd name="T81" fmla="*/ 1222 h 1460"/>
                <a:gd name="T82" fmla="*/ 198 w 1269"/>
                <a:gd name="T83" fmla="*/ 1138 h 1460"/>
                <a:gd name="T84" fmla="*/ 122 w 1269"/>
                <a:gd name="T85" fmla="*/ 1069 h 1460"/>
                <a:gd name="T86" fmla="*/ 122 w 1269"/>
                <a:gd name="T87" fmla="*/ 1069 h 1460"/>
                <a:gd name="T88" fmla="*/ 114 w 1269"/>
                <a:gd name="T89" fmla="*/ 1046 h 1460"/>
                <a:gd name="T90" fmla="*/ 84 w 1269"/>
                <a:gd name="T91" fmla="*/ 977 h 1460"/>
                <a:gd name="T92" fmla="*/ 92 w 1269"/>
                <a:gd name="T93" fmla="*/ 909 h 1460"/>
                <a:gd name="T94" fmla="*/ 23 w 1269"/>
                <a:gd name="T95" fmla="*/ 802 h 1460"/>
                <a:gd name="T96" fmla="*/ 61 w 1269"/>
                <a:gd name="T97" fmla="*/ 741 h 1460"/>
                <a:gd name="T98" fmla="*/ 0 w 1269"/>
                <a:gd name="T99" fmla="*/ 703 h 1460"/>
                <a:gd name="T100" fmla="*/ 122 w 1269"/>
                <a:gd name="T101" fmla="*/ 611 h 1460"/>
                <a:gd name="T102" fmla="*/ 53 w 1269"/>
                <a:gd name="T103" fmla="*/ 619 h 1460"/>
                <a:gd name="T104" fmla="*/ 76 w 1269"/>
                <a:gd name="T105" fmla="*/ 573 h 1460"/>
                <a:gd name="T106" fmla="*/ 84 w 1269"/>
                <a:gd name="T107" fmla="*/ 519 h 1460"/>
                <a:gd name="T108" fmla="*/ 107 w 1269"/>
                <a:gd name="T109" fmla="*/ 481 h 1460"/>
                <a:gd name="T110" fmla="*/ 122 w 1269"/>
                <a:gd name="T111" fmla="*/ 450 h 1460"/>
                <a:gd name="T112" fmla="*/ 229 w 1269"/>
                <a:gd name="T113" fmla="*/ 359 h 1460"/>
                <a:gd name="T114" fmla="*/ 305 w 1269"/>
                <a:gd name="T115" fmla="*/ 328 h 1460"/>
                <a:gd name="T116" fmla="*/ 221 w 1269"/>
                <a:gd name="T117" fmla="*/ 298 h 1460"/>
                <a:gd name="T118" fmla="*/ 229 w 1269"/>
                <a:gd name="T119" fmla="*/ 214 h 1460"/>
                <a:gd name="T120" fmla="*/ 267 w 1269"/>
                <a:gd name="T121" fmla="*/ 183 h 1460"/>
                <a:gd name="T122" fmla="*/ 305 w 1269"/>
                <a:gd name="T123" fmla="*/ 122 h 1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269" h="1460">
                  <a:moveTo>
                    <a:pt x="305" y="122"/>
                  </a:moveTo>
                  <a:lnTo>
                    <a:pt x="305" y="122"/>
                  </a:lnTo>
                  <a:cubicBezTo>
                    <a:pt x="344" y="84"/>
                    <a:pt x="367" y="30"/>
                    <a:pt x="412" y="15"/>
                  </a:cubicBezTo>
                  <a:cubicBezTo>
                    <a:pt x="450" y="0"/>
                    <a:pt x="489" y="23"/>
                    <a:pt x="527" y="30"/>
                  </a:cubicBezTo>
                  <a:cubicBezTo>
                    <a:pt x="527" y="30"/>
                    <a:pt x="519" y="84"/>
                    <a:pt x="527" y="84"/>
                  </a:cubicBezTo>
                  <a:lnTo>
                    <a:pt x="603" y="91"/>
                  </a:lnTo>
                  <a:cubicBezTo>
                    <a:pt x="603" y="91"/>
                    <a:pt x="573" y="137"/>
                    <a:pt x="580" y="145"/>
                  </a:cubicBezTo>
                  <a:cubicBezTo>
                    <a:pt x="580" y="153"/>
                    <a:pt x="672" y="229"/>
                    <a:pt x="672" y="229"/>
                  </a:cubicBezTo>
                  <a:cubicBezTo>
                    <a:pt x="703" y="206"/>
                    <a:pt x="710" y="153"/>
                    <a:pt x="748" y="153"/>
                  </a:cubicBezTo>
                  <a:cubicBezTo>
                    <a:pt x="779" y="145"/>
                    <a:pt x="779" y="198"/>
                    <a:pt x="794" y="221"/>
                  </a:cubicBezTo>
                  <a:lnTo>
                    <a:pt x="794" y="221"/>
                  </a:lnTo>
                  <a:cubicBezTo>
                    <a:pt x="779" y="229"/>
                    <a:pt x="748" y="221"/>
                    <a:pt x="756" y="237"/>
                  </a:cubicBezTo>
                  <a:cubicBezTo>
                    <a:pt x="771" y="260"/>
                    <a:pt x="832" y="260"/>
                    <a:pt x="840" y="290"/>
                  </a:cubicBezTo>
                  <a:cubicBezTo>
                    <a:pt x="848" y="328"/>
                    <a:pt x="756" y="374"/>
                    <a:pt x="794" y="389"/>
                  </a:cubicBezTo>
                  <a:cubicBezTo>
                    <a:pt x="863" y="412"/>
                    <a:pt x="939" y="382"/>
                    <a:pt x="1000" y="344"/>
                  </a:cubicBezTo>
                  <a:cubicBezTo>
                    <a:pt x="1023" y="336"/>
                    <a:pt x="985" y="283"/>
                    <a:pt x="1008" y="275"/>
                  </a:cubicBezTo>
                  <a:cubicBezTo>
                    <a:pt x="1031" y="260"/>
                    <a:pt x="1061" y="290"/>
                    <a:pt x="1084" y="305"/>
                  </a:cubicBezTo>
                  <a:cubicBezTo>
                    <a:pt x="1084" y="305"/>
                    <a:pt x="1054" y="382"/>
                    <a:pt x="1054" y="389"/>
                  </a:cubicBezTo>
                  <a:cubicBezTo>
                    <a:pt x="1046" y="405"/>
                    <a:pt x="1146" y="435"/>
                    <a:pt x="1146" y="435"/>
                  </a:cubicBezTo>
                  <a:cubicBezTo>
                    <a:pt x="1130" y="496"/>
                    <a:pt x="1084" y="558"/>
                    <a:pt x="1115" y="619"/>
                  </a:cubicBezTo>
                  <a:cubicBezTo>
                    <a:pt x="1130" y="649"/>
                    <a:pt x="1214" y="588"/>
                    <a:pt x="1230" y="626"/>
                  </a:cubicBezTo>
                  <a:cubicBezTo>
                    <a:pt x="1268" y="725"/>
                    <a:pt x="1245" y="840"/>
                    <a:pt x="1253" y="955"/>
                  </a:cubicBezTo>
                  <a:lnTo>
                    <a:pt x="1253" y="955"/>
                  </a:lnTo>
                  <a:cubicBezTo>
                    <a:pt x="1207" y="977"/>
                    <a:pt x="1176" y="1016"/>
                    <a:pt x="1130" y="1016"/>
                  </a:cubicBezTo>
                  <a:cubicBezTo>
                    <a:pt x="1092" y="1016"/>
                    <a:pt x="1061" y="932"/>
                    <a:pt x="1031" y="955"/>
                  </a:cubicBezTo>
                  <a:cubicBezTo>
                    <a:pt x="993" y="985"/>
                    <a:pt x="1016" y="1054"/>
                    <a:pt x="1023" y="1100"/>
                  </a:cubicBezTo>
                  <a:cubicBezTo>
                    <a:pt x="1031" y="1161"/>
                    <a:pt x="1107" y="1214"/>
                    <a:pt x="1092" y="1268"/>
                  </a:cubicBezTo>
                  <a:cubicBezTo>
                    <a:pt x="1069" y="1329"/>
                    <a:pt x="985" y="1337"/>
                    <a:pt x="932" y="1367"/>
                  </a:cubicBezTo>
                  <a:cubicBezTo>
                    <a:pt x="878" y="1398"/>
                    <a:pt x="832" y="1428"/>
                    <a:pt x="779" y="1459"/>
                  </a:cubicBezTo>
                  <a:lnTo>
                    <a:pt x="779" y="1459"/>
                  </a:lnTo>
                  <a:cubicBezTo>
                    <a:pt x="764" y="1444"/>
                    <a:pt x="725" y="1444"/>
                    <a:pt x="703" y="1436"/>
                  </a:cubicBezTo>
                  <a:cubicBezTo>
                    <a:pt x="672" y="1428"/>
                    <a:pt x="687" y="1413"/>
                    <a:pt x="649" y="1436"/>
                  </a:cubicBezTo>
                  <a:cubicBezTo>
                    <a:pt x="626" y="1444"/>
                    <a:pt x="626" y="1421"/>
                    <a:pt x="611" y="1413"/>
                  </a:cubicBezTo>
                  <a:cubicBezTo>
                    <a:pt x="611" y="1390"/>
                    <a:pt x="588" y="1360"/>
                    <a:pt x="580" y="1337"/>
                  </a:cubicBezTo>
                  <a:cubicBezTo>
                    <a:pt x="565" y="1314"/>
                    <a:pt x="542" y="1298"/>
                    <a:pt x="519" y="1283"/>
                  </a:cubicBezTo>
                  <a:cubicBezTo>
                    <a:pt x="504" y="1275"/>
                    <a:pt x="481" y="1260"/>
                    <a:pt x="466" y="1245"/>
                  </a:cubicBezTo>
                  <a:cubicBezTo>
                    <a:pt x="458" y="1230"/>
                    <a:pt x="420" y="1199"/>
                    <a:pt x="420" y="1191"/>
                  </a:cubicBezTo>
                  <a:cubicBezTo>
                    <a:pt x="405" y="1191"/>
                    <a:pt x="367" y="1237"/>
                    <a:pt x="351" y="1245"/>
                  </a:cubicBezTo>
                  <a:cubicBezTo>
                    <a:pt x="336" y="1252"/>
                    <a:pt x="290" y="1291"/>
                    <a:pt x="282" y="1275"/>
                  </a:cubicBezTo>
                  <a:cubicBezTo>
                    <a:pt x="275" y="1260"/>
                    <a:pt x="275" y="1245"/>
                    <a:pt x="275" y="1222"/>
                  </a:cubicBezTo>
                  <a:cubicBezTo>
                    <a:pt x="275" y="1214"/>
                    <a:pt x="229" y="1222"/>
                    <a:pt x="221" y="1222"/>
                  </a:cubicBezTo>
                  <a:cubicBezTo>
                    <a:pt x="214" y="1222"/>
                    <a:pt x="206" y="1146"/>
                    <a:pt x="198" y="1138"/>
                  </a:cubicBezTo>
                  <a:cubicBezTo>
                    <a:pt x="175" y="1108"/>
                    <a:pt x="145" y="1092"/>
                    <a:pt x="122" y="1069"/>
                  </a:cubicBezTo>
                  <a:lnTo>
                    <a:pt x="122" y="1069"/>
                  </a:lnTo>
                  <a:cubicBezTo>
                    <a:pt x="122" y="1062"/>
                    <a:pt x="114" y="1054"/>
                    <a:pt x="114" y="1046"/>
                  </a:cubicBezTo>
                  <a:cubicBezTo>
                    <a:pt x="114" y="1023"/>
                    <a:pt x="84" y="1000"/>
                    <a:pt x="84" y="977"/>
                  </a:cubicBezTo>
                  <a:cubicBezTo>
                    <a:pt x="76" y="955"/>
                    <a:pt x="92" y="932"/>
                    <a:pt x="92" y="909"/>
                  </a:cubicBezTo>
                  <a:cubicBezTo>
                    <a:pt x="92" y="894"/>
                    <a:pt x="38" y="810"/>
                    <a:pt x="23" y="802"/>
                  </a:cubicBezTo>
                  <a:cubicBezTo>
                    <a:pt x="23" y="787"/>
                    <a:pt x="76" y="764"/>
                    <a:pt x="61" y="741"/>
                  </a:cubicBezTo>
                  <a:cubicBezTo>
                    <a:pt x="53" y="718"/>
                    <a:pt x="8" y="718"/>
                    <a:pt x="0" y="703"/>
                  </a:cubicBezTo>
                  <a:cubicBezTo>
                    <a:pt x="0" y="687"/>
                    <a:pt x="137" y="664"/>
                    <a:pt x="122" y="611"/>
                  </a:cubicBezTo>
                  <a:cubicBezTo>
                    <a:pt x="114" y="611"/>
                    <a:pt x="53" y="634"/>
                    <a:pt x="53" y="619"/>
                  </a:cubicBezTo>
                  <a:cubicBezTo>
                    <a:pt x="38" y="611"/>
                    <a:pt x="69" y="580"/>
                    <a:pt x="76" y="573"/>
                  </a:cubicBezTo>
                  <a:cubicBezTo>
                    <a:pt x="92" y="558"/>
                    <a:pt x="92" y="535"/>
                    <a:pt x="84" y="519"/>
                  </a:cubicBezTo>
                  <a:cubicBezTo>
                    <a:pt x="76" y="504"/>
                    <a:pt x="99" y="496"/>
                    <a:pt x="107" y="481"/>
                  </a:cubicBezTo>
                  <a:cubicBezTo>
                    <a:pt x="114" y="473"/>
                    <a:pt x="114" y="458"/>
                    <a:pt x="122" y="450"/>
                  </a:cubicBezTo>
                  <a:cubicBezTo>
                    <a:pt x="145" y="420"/>
                    <a:pt x="191" y="359"/>
                    <a:pt x="229" y="359"/>
                  </a:cubicBezTo>
                  <a:cubicBezTo>
                    <a:pt x="260" y="359"/>
                    <a:pt x="305" y="374"/>
                    <a:pt x="305" y="328"/>
                  </a:cubicBezTo>
                  <a:cubicBezTo>
                    <a:pt x="290" y="328"/>
                    <a:pt x="198" y="351"/>
                    <a:pt x="221" y="298"/>
                  </a:cubicBezTo>
                  <a:cubicBezTo>
                    <a:pt x="237" y="283"/>
                    <a:pt x="237" y="237"/>
                    <a:pt x="229" y="214"/>
                  </a:cubicBezTo>
                  <a:cubicBezTo>
                    <a:pt x="221" y="198"/>
                    <a:pt x="260" y="191"/>
                    <a:pt x="267" y="183"/>
                  </a:cubicBezTo>
                  <a:cubicBezTo>
                    <a:pt x="290" y="176"/>
                    <a:pt x="313" y="145"/>
                    <a:pt x="305" y="1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5"/>
            <p:cNvSpPr>
              <a:spLocks noChangeArrowheads="1"/>
            </p:cNvSpPr>
            <p:nvPr/>
          </p:nvSpPr>
          <p:spPr bwMode="auto">
            <a:xfrm>
              <a:off x="5746376" y="7691438"/>
              <a:ext cx="552414" cy="1066800"/>
            </a:xfrm>
            <a:custGeom>
              <a:avLst/>
              <a:gdLst>
                <a:gd name="T0" fmla="*/ 1160 w 1535"/>
                <a:gd name="T1" fmla="*/ 8 h 2965"/>
                <a:gd name="T2" fmla="*/ 847 w 1535"/>
                <a:gd name="T3" fmla="*/ 31 h 2965"/>
                <a:gd name="T4" fmla="*/ 672 w 1535"/>
                <a:gd name="T5" fmla="*/ 100 h 2965"/>
                <a:gd name="T6" fmla="*/ 511 w 1535"/>
                <a:gd name="T7" fmla="*/ 199 h 2965"/>
                <a:gd name="T8" fmla="*/ 489 w 1535"/>
                <a:gd name="T9" fmla="*/ 520 h 2965"/>
                <a:gd name="T10" fmla="*/ 175 w 1535"/>
                <a:gd name="T11" fmla="*/ 588 h 2965"/>
                <a:gd name="T12" fmla="*/ 0 w 1535"/>
                <a:gd name="T13" fmla="*/ 879 h 2965"/>
                <a:gd name="T14" fmla="*/ 122 w 1535"/>
                <a:gd name="T15" fmla="*/ 993 h 2965"/>
                <a:gd name="T16" fmla="*/ 290 w 1535"/>
                <a:gd name="T17" fmla="*/ 1077 h 2965"/>
                <a:gd name="T18" fmla="*/ 305 w 1535"/>
                <a:gd name="T19" fmla="*/ 1245 h 2965"/>
                <a:gd name="T20" fmla="*/ 313 w 1535"/>
                <a:gd name="T21" fmla="*/ 1482 h 2965"/>
                <a:gd name="T22" fmla="*/ 275 w 1535"/>
                <a:gd name="T23" fmla="*/ 1650 h 2965"/>
                <a:gd name="T24" fmla="*/ 252 w 1535"/>
                <a:gd name="T25" fmla="*/ 2002 h 2965"/>
                <a:gd name="T26" fmla="*/ 305 w 1535"/>
                <a:gd name="T27" fmla="*/ 2101 h 2965"/>
                <a:gd name="T28" fmla="*/ 336 w 1535"/>
                <a:gd name="T29" fmla="*/ 2468 h 2965"/>
                <a:gd name="T30" fmla="*/ 175 w 1535"/>
                <a:gd name="T31" fmla="*/ 2865 h 2965"/>
                <a:gd name="T32" fmla="*/ 259 w 1535"/>
                <a:gd name="T33" fmla="*/ 2964 h 2965"/>
                <a:gd name="T34" fmla="*/ 511 w 1535"/>
                <a:gd name="T35" fmla="*/ 2911 h 2965"/>
                <a:gd name="T36" fmla="*/ 595 w 1535"/>
                <a:gd name="T37" fmla="*/ 2888 h 2965"/>
                <a:gd name="T38" fmla="*/ 748 w 1535"/>
                <a:gd name="T39" fmla="*/ 2804 h 2965"/>
                <a:gd name="T40" fmla="*/ 870 w 1535"/>
                <a:gd name="T41" fmla="*/ 2811 h 2965"/>
                <a:gd name="T42" fmla="*/ 924 w 1535"/>
                <a:gd name="T43" fmla="*/ 2872 h 2965"/>
                <a:gd name="T44" fmla="*/ 1000 w 1535"/>
                <a:gd name="T45" fmla="*/ 2781 h 2965"/>
                <a:gd name="T46" fmla="*/ 1206 w 1535"/>
                <a:gd name="T47" fmla="*/ 2796 h 2965"/>
                <a:gd name="T48" fmla="*/ 1389 w 1535"/>
                <a:gd name="T49" fmla="*/ 2605 h 2965"/>
                <a:gd name="T50" fmla="*/ 1343 w 1535"/>
                <a:gd name="T51" fmla="*/ 2368 h 2965"/>
                <a:gd name="T52" fmla="*/ 1305 w 1535"/>
                <a:gd name="T53" fmla="*/ 2276 h 2965"/>
                <a:gd name="T54" fmla="*/ 1282 w 1535"/>
                <a:gd name="T55" fmla="*/ 2040 h 2965"/>
                <a:gd name="T56" fmla="*/ 1274 w 1535"/>
                <a:gd name="T57" fmla="*/ 1918 h 2965"/>
                <a:gd name="T58" fmla="*/ 1328 w 1535"/>
                <a:gd name="T59" fmla="*/ 1780 h 2965"/>
                <a:gd name="T60" fmla="*/ 1526 w 1535"/>
                <a:gd name="T61" fmla="*/ 1627 h 2965"/>
                <a:gd name="T62" fmla="*/ 1488 w 1535"/>
                <a:gd name="T63" fmla="*/ 1482 h 2965"/>
                <a:gd name="T64" fmla="*/ 1412 w 1535"/>
                <a:gd name="T65" fmla="*/ 1452 h 2965"/>
                <a:gd name="T66" fmla="*/ 1121 w 1535"/>
                <a:gd name="T67" fmla="*/ 1245 h 2965"/>
                <a:gd name="T68" fmla="*/ 1213 w 1535"/>
                <a:gd name="T69" fmla="*/ 1077 h 2965"/>
                <a:gd name="T70" fmla="*/ 1419 w 1535"/>
                <a:gd name="T71" fmla="*/ 986 h 2965"/>
                <a:gd name="T72" fmla="*/ 1320 w 1535"/>
                <a:gd name="T73" fmla="*/ 940 h 2965"/>
                <a:gd name="T74" fmla="*/ 1297 w 1535"/>
                <a:gd name="T75" fmla="*/ 787 h 2965"/>
                <a:gd name="T76" fmla="*/ 1374 w 1535"/>
                <a:gd name="T77" fmla="*/ 611 h 2965"/>
                <a:gd name="T78" fmla="*/ 1503 w 1535"/>
                <a:gd name="T79" fmla="*/ 466 h 2965"/>
                <a:gd name="T80" fmla="*/ 1335 w 1535"/>
                <a:gd name="T81" fmla="*/ 329 h 2965"/>
                <a:gd name="T82" fmla="*/ 1206 w 1535"/>
                <a:gd name="T83" fmla="*/ 214 h 2965"/>
                <a:gd name="T84" fmla="*/ 1221 w 1535"/>
                <a:gd name="T85" fmla="*/ 54 h 2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35" h="2965">
                  <a:moveTo>
                    <a:pt x="1221" y="54"/>
                  </a:moveTo>
                  <a:lnTo>
                    <a:pt x="1221" y="54"/>
                  </a:lnTo>
                  <a:cubicBezTo>
                    <a:pt x="1206" y="39"/>
                    <a:pt x="1183" y="0"/>
                    <a:pt x="1160" y="8"/>
                  </a:cubicBezTo>
                  <a:cubicBezTo>
                    <a:pt x="1115" y="16"/>
                    <a:pt x="1100" y="69"/>
                    <a:pt x="1061" y="84"/>
                  </a:cubicBezTo>
                  <a:cubicBezTo>
                    <a:pt x="1023" y="92"/>
                    <a:pt x="985" y="69"/>
                    <a:pt x="947" y="61"/>
                  </a:cubicBezTo>
                  <a:cubicBezTo>
                    <a:pt x="916" y="54"/>
                    <a:pt x="878" y="46"/>
                    <a:pt x="847" y="31"/>
                  </a:cubicBezTo>
                  <a:lnTo>
                    <a:pt x="847" y="31"/>
                  </a:lnTo>
                  <a:cubicBezTo>
                    <a:pt x="825" y="54"/>
                    <a:pt x="794" y="77"/>
                    <a:pt x="764" y="84"/>
                  </a:cubicBezTo>
                  <a:cubicBezTo>
                    <a:pt x="733" y="100"/>
                    <a:pt x="703" y="100"/>
                    <a:pt x="672" y="100"/>
                  </a:cubicBezTo>
                  <a:lnTo>
                    <a:pt x="672" y="100"/>
                  </a:lnTo>
                  <a:cubicBezTo>
                    <a:pt x="657" y="123"/>
                    <a:pt x="641" y="161"/>
                    <a:pt x="611" y="176"/>
                  </a:cubicBezTo>
                  <a:cubicBezTo>
                    <a:pt x="580" y="191"/>
                    <a:pt x="534" y="176"/>
                    <a:pt x="511" y="199"/>
                  </a:cubicBezTo>
                  <a:cubicBezTo>
                    <a:pt x="489" y="222"/>
                    <a:pt x="496" y="252"/>
                    <a:pt x="496" y="283"/>
                  </a:cubicBezTo>
                  <a:cubicBezTo>
                    <a:pt x="496" y="329"/>
                    <a:pt x="527" y="375"/>
                    <a:pt x="527" y="421"/>
                  </a:cubicBezTo>
                  <a:cubicBezTo>
                    <a:pt x="527" y="459"/>
                    <a:pt x="511" y="497"/>
                    <a:pt x="489" y="520"/>
                  </a:cubicBezTo>
                  <a:cubicBezTo>
                    <a:pt x="458" y="543"/>
                    <a:pt x="412" y="535"/>
                    <a:pt x="382" y="550"/>
                  </a:cubicBezTo>
                  <a:cubicBezTo>
                    <a:pt x="366" y="558"/>
                    <a:pt x="359" y="581"/>
                    <a:pt x="336" y="588"/>
                  </a:cubicBezTo>
                  <a:cubicBezTo>
                    <a:pt x="282" y="596"/>
                    <a:pt x="221" y="558"/>
                    <a:pt x="175" y="588"/>
                  </a:cubicBezTo>
                  <a:cubicBezTo>
                    <a:pt x="130" y="611"/>
                    <a:pt x="137" y="680"/>
                    <a:pt x="122" y="726"/>
                  </a:cubicBezTo>
                  <a:cubicBezTo>
                    <a:pt x="107" y="764"/>
                    <a:pt x="84" y="795"/>
                    <a:pt x="61" y="825"/>
                  </a:cubicBezTo>
                  <a:cubicBezTo>
                    <a:pt x="38" y="848"/>
                    <a:pt x="15" y="863"/>
                    <a:pt x="0" y="879"/>
                  </a:cubicBezTo>
                  <a:lnTo>
                    <a:pt x="0" y="879"/>
                  </a:lnTo>
                  <a:cubicBezTo>
                    <a:pt x="46" y="886"/>
                    <a:pt x="99" y="871"/>
                    <a:pt x="130" y="902"/>
                  </a:cubicBezTo>
                  <a:cubicBezTo>
                    <a:pt x="153" y="925"/>
                    <a:pt x="122" y="963"/>
                    <a:pt x="122" y="993"/>
                  </a:cubicBezTo>
                  <a:cubicBezTo>
                    <a:pt x="130" y="1024"/>
                    <a:pt x="122" y="1085"/>
                    <a:pt x="160" y="1093"/>
                  </a:cubicBezTo>
                  <a:cubicBezTo>
                    <a:pt x="206" y="1100"/>
                    <a:pt x="244" y="1047"/>
                    <a:pt x="282" y="1016"/>
                  </a:cubicBezTo>
                  <a:lnTo>
                    <a:pt x="290" y="1077"/>
                  </a:lnTo>
                  <a:cubicBezTo>
                    <a:pt x="282" y="1085"/>
                    <a:pt x="259" y="1123"/>
                    <a:pt x="259" y="1123"/>
                  </a:cubicBezTo>
                  <a:cubicBezTo>
                    <a:pt x="259" y="1123"/>
                    <a:pt x="252" y="1177"/>
                    <a:pt x="252" y="1184"/>
                  </a:cubicBezTo>
                  <a:lnTo>
                    <a:pt x="305" y="1245"/>
                  </a:lnTo>
                  <a:cubicBezTo>
                    <a:pt x="328" y="1284"/>
                    <a:pt x="343" y="1329"/>
                    <a:pt x="359" y="1368"/>
                  </a:cubicBezTo>
                  <a:cubicBezTo>
                    <a:pt x="359" y="1368"/>
                    <a:pt x="412" y="1421"/>
                    <a:pt x="405" y="1421"/>
                  </a:cubicBezTo>
                  <a:cubicBezTo>
                    <a:pt x="397" y="1429"/>
                    <a:pt x="313" y="1482"/>
                    <a:pt x="313" y="1482"/>
                  </a:cubicBezTo>
                  <a:cubicBezTo>
                    <a:pt x="298" y="1497"/>
                    <a:pt x="267" y="1505"/>
                    <a:pt x="267" y="1520"/>
                  </a:cubicBezTo>
                  <a:cubicBezTo>
                    <a:pt x="275" y="1559"/>
                    <a:pt x="336" y="1574"/>
                    <a:pt x="336" y="1612"/>
                  </a:cubicBezTo>
                  <a:cubicBezTo>
                    <a:pt x="336" y="1635"/>
                    <a:pt x="282" y="1627"/>
                    <a:pt x="275" y="1650"/>
                  </a:cubicBezTo>
                  <a:cubicBezTo>
                    <a:pt x="259" y="1688"/>
                    <a:pt x="275" y="1727"/>
                    <a:pt x="275" y="1765"/>
                  </a:cubicBezTo>
                  <a:cubicBezTo>
                    <a:pt x="282" y="1818"/>
                    <a:pt x="298" y="1879"/>
                    <a:pt x="298" y="1933"/>
                  </a:cubicBezTo>
                  <a:cubicBezTo>
                    <a:pt x="290" y="1963"/>
                    <a:pt x="267" y="1979"/>
                    <a:pt x="252" y="2002"/>
                  </a:cubicBezTo>
                  <a:lnTo>
                    <a:pt x="252" y="2002"/>
                  </a:lnTo>
                  <a:cubicBezTo>
                    <a:pt x="275" y="2009"/>
                    <a:pt x="298" y="2009"/>
                    <a:pt x="313" y="2024"/>
                  </a:cubicBezTo>
                  <a:cubicBezTo>
                    <a:pt x="321" y="2047"/>
                    <a:pt x="298" y="2078"/>
                    <a:pt x="305" y="2101"/>
                  </a:cubicBezTo>
                  <a:cubicBezTo>
                    <a:pt x="321" y="2124"/>
                    <a:pt x="366" y="2109"/>
                    <a:pt x="382" y="2132"/>
                  </a:cubicBezTo>
                  <a:cubicBezTo>
                    <a:pt x="405" y="2162"/>
                    <a:pt x="420" y="2208"/>
                    <a:pt x="420" y="2246"/>
                  </a:cubicBezTo>
                  <a:cubicBezTo>
                    <a:pt x="405" y="2322"/>
                    <a:pt x="359" y="2391"/>
                    <a:pt x="336" y="2468"/>
                  </a:cubicBezTo>
                  <a:cubicBezTo>
                    <a:pt x="321" y="2521"/>
                    <a:pt x="336" y="2582"/>
                    <a:pt x="321" y="2628"/>
                  </a:cubicBezTo>
                  <a:cubicBezTo>
                    <a:pt x="305" y="2666"/>
                    <a:pt x="259" y="2674"/>
                    <a:pt x="244" y="2712"/>
                  </a:cubicBezTo>
                  <a:cubicBezTo>
                    <a:pt x="214" y="2758"/>
                    <a:pt x="198" y="2811"/>
                    <a:pt x="175" y="2865"/>
                  </a:cubicBezTo>
                  <a:lnTo>
                    <a:pt x="175" y="2865"/>
                  </a:lnTo>
                  <a:cubicBezTo>
                    <a:pt x="191" y="2880"/>
                    <a:pt x="198" y="2903"/>
                    <a:pt x="214" y="2918"/>
                  </a:cubicBezTo>
                  <a:cubicBezTo>
                    <a:pt x="229" y="2933"/>
                    <a:pt x="236" y="2964"/>
                    <a:pt x="259" y="2964"/>
                  </a:cubicBezTo>
                  <a:cubicBezTo>
                    <a:pt x="282" y="2964"/>
                    <a:pt x="275" y="2918"/>
                    <a:pt x="298" y="2911"/>
                  </a:cubicBezTo>
                  <a:cubicBezTo>
                    <a:pt x="328" y="2888"/>
                    <a:pt x="366" y="2880"/>
                    <a:pt x="405" y="2880"/>
                  </a:cubicBezTo>
                  <a:cubicBezTo>
                    <a:pt x="443" y="2880"/>
                    <a:pt x="481" y="2895"/>
                    <a:pt x="511" y="2911"/>
                  </a:cubicBezTo>
                  <a:cubicBezTo>
                    <a:pt x="519" y="2918"/>
                    <a:pt x="511" y="2933"/>
                    <a:pt x="511" y="2949"/>
                  </a:cubicBezTo>
                  <a:lnTo>
                    <a:pt x="511" y="2949"/>
                  </a:lnTo>
                  <a:cubicBezTo>
                    <a:pt x="542" y="2926"/>
                    <a:pt x="573" y="2911"/>
                    <a:pt x="595" y="2888"/>
                  </a:cubicBezTo>
                  <a:cubicBezTo>
                    <a:pt x="634" y="2849"/>
                    <a:pt x="672" y="2796"/>
                    <a:pt x="718" y="2773"/>
                  </a:cubicBezTo>
                  <a:cubicBezTo>
                    <a:pt x="733" y="2765"/>
                    <a:pt x="741" y="2788"/>
                    <a:pt x="748" y="2804"/>
                  </a:cubicBezTo>
                  <a:lnTo>
                    <a:pt x="748" y="2804"/>
                  </a:lnTo>
                  <a:cubicBezTo>
                    <a:pt x="764" y="2788"/>
                    <a:pt x="779" y="2758"/>
                    <a:pt x="802" y="2758"/>
                  </a:cubicBezTo>
                  <a:cubicBezTo>
                    <a:pt x="817" y="2758"/>
                    <a:pt x="809" y="2788"/>
                    <a:pt x="817" y="2804"/>
                  </a:cubicBezTo>
                  <a:cubicBezTo>
                    <a:pt x="832" y="2811"/>
                    <a:pt x="855" y="2804"/>
                    <a:pt x="870" y="2811"/>
                  </a:cubicBezTo>
                  <a:cubicBezTo>
                    <a:pt x="878" y="2826"/>
                    <a:pt x="870" y="2849"/>
                    <a:pt x="878" y="2865"/>
                  </a:cubicBezTo>
                  <a:cubicBezTo>
                    <a:pt x="893" y="2872"/>
                    <a:pt x="909" y="2872"/>
                    <a:pt x="924" y="2872"/>
                  </a:cubicBezTo>
                  <a:lnTo>
                    <a:pt x="924" y="2872"/>
                  </a:lnTo>
                  <a:cubicBezTo>
                    <a:pt x="970" y="2849"/>
                    <a:pt x="970" y="2849"/>
                    <a:pt x="970" y="2849"/>
                  </a:cubicBezTo>
                  <a:lnTo>
                    <a:pt x="970" y="2849"/>
                  </a:lnTo>
                  <a:cubicBezTo>
                    <a:pt x="978" y="2826"/>
                    <a:pt x="978" y="2788"/>
                    <a:pt x="1000" y="2781"/>
                  </a:cubicBezTo>
                  <a:cubicBezTo>
                    <a:pt x="1031" y="2773"/>
                    <a:pt x="1061" y="2811"/>
                    <a:pt x="1092" y="2811"/>
                  </a:cubicBezTo>
                  <a:cubicBezTo>
                    <a:pt x="1129" y="2819"/>
                    <a:pt x="1167" y="2804"/>
                    <a:pt x="1206" y="2796"/>
                  </a:cubicBezTo>
                  <a:lnTo>
                    <a:pt x="1206" y="2796"/>
                  </a:lnTo>
                  <a:cubicBezTo>
                    <a:pt x="1236" y="2773"/>
                    <a:pt x="1274" y="2758"/>
                    <a:pt x="1297" y="2727"/>
                  </a:cubicBezTo>
                  <a:cubicBezTo>
                    <a:pt x="1320" y="2704"/>
                    <a:pt x="1313" y="2666"/>
                    <a:pt x="1335" y="2643"/>
                  </a:cubicBezTo>
                  <a:cubicBezTo>
                    <a:pt x="1343" y="2628"/>
                    <a:pt x="1389" y="2628"/>
                    <a:pt x="1389" y="2605"/>
                  </a:cubicBezTo>
                  <a:cubicBezTo>
                    <a:pt x="1381" y="2567"/>
                    <a:pt x="1335" y="2544"/>
                    <a:pt x="1320" y="2513"/>
                  </a:cubicBezTo>
                  <a:cubicBezTo>
                    <a:pt x="1305" y="2483"/>
                    <a:pt x="1297" y="2452"/>
                    <a:pt x="1297" y="2422"/>
                  </a:cubicBezTo>
                  <a:cubicBezTo>
                    <a:pt x="1305" y="2399"/>
                    <a:pt x="1328" y="2384"/>
                    <a:pt x="1343" y="2368"/>
                  </a:cubicBezTo>
                  <a:lnTo>
                    <a:pt x="1343" y="2368"/>
                  </a:lnTo>
                  <a:cubicBezTo>
                    <a:pt x="1343" y="2361"/>
                    <a:pt x="1335" y="2353"/>
                    <a:pt x="1335" y="2345"/>
                  </a:cubicBezTo>
                  <a:cubicBezTo>
                    <a:pt x="1335" y="2322"/>
                    <a:pt x="1305" y="2299"/>
                    <a:pt x="1305" y="2276"/>
                  </a:cubicBezTo>
                  <a:cubicBezTo>
                    <a:pt x="1297" y="2254"/>
                    <a:pt x="1313" y="2231"/>
                    <a:pt x="1313" y="2208"/>
                  </a:cubicBezTo>
                  <a:cubicBezTo>
                    <a:pt x="1313" y="2193"/>
                    <a:pt x="1259" y="2109"/>
                    <a:pt x="1244" y="2101"/>
                  </a:cubicBezTo>
                  <a:cubicBezTo>
                    <a:pt x="1244" y="2086"/>
                    <a:pt x="1297" y="2063"/>
                    <a:pt x="1282" y="2040"/>
                  </a:cubicBezTo>
                  <a:cubicBezTo>
                    <a:pt x="1274" y="2017"/>
                    <a:pt x="1229" y="2017"/>
                    <a:pt x="1221" y="2002"/>
                  </a:cubicBezTo>
                  <a:cubicBezTo>
                    <a:pt x="1221" y="1986"/>
                    <a:pt x="1358" y="1963"/>
                    <a:pt x="1343" y="1910"/>
                  </a:cubicBezTo>
                  <a:cubicBezTo>
                    <a:pt x="1335" y="1910"/>
                    <a:pt x="1274" y="1933"/>
                    <a:pt x="1274" y="1918"/>
                  </a:cubicBezTo>
                  <a:cubicBezTo>
                    <a:pt x="1259" y="1910"/>
                    <a:pt x="1290" y="1879"/>
                    <a:pt x="1297" y="1872"/>
                  </a:cubicBezTo>
                  <a:cubicBezTo>
                    <a:pt x="1313" y="1857"/>
                    <a:pt x="1313" y="1834"/>
                    <a:pt x="1305" y="1818"/>
                  </a:cubicBezTo>
                  <a:cubicBezTo>
                    <a:pt x="1297" y="1803"/>
                    <a:pt x="1320" y="1795"/>
                    <a:pt x="1328" y="1780"/>
                  </a:cubicBezTo>
                  <a:cubicBezTo>
                    <a:pt x="1335" y="1772"/>
                    <a:pt x="1335" y="1757"/>
                    <a:pt x="1343" y="1749"/>
                  </a:cubicBezTo>
                  <a:cubicBezTo>
                    <a:pt x="1366" y="1719"/>
                    <a:pt x="1412" y="1658"/>
                    <a:pt x="1450" y="1658"/>
                  </a:cubicBezTo>
                  <a:cubicBezTo>
                    <a:pt x="1481" y="1658"/>
                    <a:pt x="1526" y="1673"/>
                    <a:pt x="1526" y="1627"/>
                  </a:cubicBezTo>
                  <a:cubicBezTo>
                    <a:pt x="1511" y="1627"/>
                    <a:pt x="1419" y="1650"/>
                    <a:pt x="1442" y="1597"/>
                  </a:cubicBezTo>
                  <a:cubicBezTo>
                    <a:pt x="1458" y="1582"/>
                    <a:pt x="1458" y="1536"/>
                    <a:pt x="1450" y="1513"/>
                  </a:cubicBezTo>
                  <a:cubicBezTo>
                    <a:pt x="1442" y="1497"/>
                    <a:pt x="1481" y="1490"/>
                    <a:pt x="1488" y="1482"/>
                  </a:cubicBezTo>
                  <a:cubicBezTo>
                    <a:pt x="1511" y="1475"/>
                    <a:pt x="1534" y="1444"/>
                    <a:pt x="1526" y="1421"/>
                  </a:cubicBezTo>
                  <a:lnTo>
                    <a:pt x="1526" y="1421"/>
                  </a:lnTo>
                  <a:cubicBezTo>
                    <a:pt x="1481" y="1421"/>
                    <a:pt x="1450" y="1444"/>
                    <a:pt x="1412" y="1452"/>
                  </a:cubicBezTo>
                  <a:cubicBezTo>
                    <a:pt x="1389" y="1452"/>
                    <a:pt x="1374" y="1444"/>
                    <a:pt x="1351" y="1444"/>
                  </a:cubicBezTo>
                  <a:cubicBezTo>
                    <a:pt x="1320" y="1383"/>
                    <a:pt x="1236" y="1345"/>
                    <a:pt x="1190" y="1291"/>
                  </a:cubicBezTo>
                  <a:cubicBezTo>
                    <a:pt x="1167" y="1276"/>
                    <a:pt x="1144" y="1261"/>
                    <a:pt x="1121" y="1245"/>
                  </a:cubicBezTo>
                  <a:cubicBezTo>
                    <a:pt x="1100" y="1215"/>
                    <a:pt x="1069" y="1200"/>
                    <a:pt x="1100" y="1169"/>
                  </a:cubicBezTo>
                  <a:cubicBezTo>
                    <a:pt x="1115" y="1146"/>
                    <a:pt x="1129" y="1115"/>
                    <a:pt x="1152" y="1115"/>
                  </a:cubicBezTo>
                  <a:cubicBezTo>
                    <a:pt x="1198" y="1115"/>
                    <a:pt x="1190" y="1100"/>
                    <a:pt x="1213" y="1077"/>
                  </a:cubicBezTo>
                  <a:cubicBezTo>
                    <a:pt x="1229" y="1070"/>
                    <a:pt x="1251" y="1077"/>
                    <a:pt x="1267" y="1070"/>
                  </a:cubicBezTo>
                  <a:cubicBezTo>
                    <a:pt x="1297" y="1054"/>
                    <a:pt x="1320" y="1062"/>
                    <a:pt x="1351" y="1054"/>
                  </a:cubicBezTo>
                  <a:cubicBezTo>
                    <a:pt x="1389" y="1054"/>
                    <a:pt x="1412" y="1016"/>
                    <a:pt x="1419" y="986"/>
                  </a:cubicBezTo>
                  <a:cubicBezTo>
                    <a:pt x="1458" y="963"/>
                    <a:pt x="1450" y="940"/>
                    <a:pt x="1450" y="902"/>
                  </a:cubicBezTo>
                  <a:cubicBezTo>
                    <a:pt x="1450" y="863"/>
                    <a:pt x="1427" y="810"/>
                    <a:pt x="1389" y="856"/>
                  </a:cubicBezTo>
                  <a:cubicBezTo>
                    <a:pt x="1374" y="879"/>
                    <a:pt x="1351" y="917"/>
                    <a:pt x="1320" y="940"/>
                  </a:cubicBezTo>
                  <a:cubicBezTo>
                    <a:pt x="1313" y="948"/>
                    <a:pt x="1244" y="1032"/>
                    <a:pt x="1259" y="955"/>
                  </a:cubicBezTo>
                  <a:cubicBezTo>
                    <a:pt x="1267" y="925"/>
                    <a:pt x="1290" y="879"/>
                    <a:pt x="1251" y="856"/>
                  </a:cubicBezTo>
                  <a:cubicBezTo>
                    <a:pt x="1251" y="818"/>
                    <a:pt x="1297" y="818"/>
                    <a:pt x="1297" y="787"/>
                  </a:cubicBezTo>
                  <a:cubicBezTo>
                    <a:pt x="1305" y="757"/>
                    <a:pt x="1328" y="734"/>
                    <a:pt x="1351" y="718"/>
                  </a:cubicBezTo>
                  <a:cubicBezTo>
                    <a:pt x="1366" y="703"/>
                    <a:pt x="1343" y="696"/>
                    <a:pt x="1343" y="680"/>
                  </a:cubicBezTo>
                  <a:cubicBezTo>
                    <a:pt x="1335" y="665"/>
                    <a:pt x="1366" y="619"/>
                    <a:pt x="1374" y="611"/>
                  </a:cubicBezTo>
                  <a:cubicBezTo>
                    <a:pt x="1389" y="596"/>
                    <a:pt x="1374" y="565"/>
                    <a:pt x="1389" y="558"/>
                  </a:cubicBezTo>
                  <a:cubicBezTo>
                    <a:pt x="1396" y="550"/>
                    <a:pt x="1419" y="543"/>
                    <a:pt x="1412" y="520"/>
                  </a:cubicBezTo>
                  <a:cubicBezTo>
                    <a:pt x="1404" y="482"/>
                    <a:pt x="1473" y="466"/>
                    <a:pt x="1503" y="466"/>
                  </a:cubicBezTo>
                  <a:cubicBezTo>
                    <a:pt x="1503" y="451"/>
                    <a:pt x="1481" y="421"/>
                    <a:pt x="1458" y="413"/>
                  </a:cubicBezTo>
                  <a:cubicBezTo>
                    <a:pt x="1412" y="398"/>
                    <a:pt x="1427" y="398"/>
                    <a:pt x="1419" y="359"/>
                  </a:cubicBezTo>
                  <a:cubicBezTo>
                    <a:pt x="1396" y="359"/>
                    <a:pt x="1358" y="352"/>
                    <a:pt x="1335" y="329"/>
                  </a:cubicBezTo>
                  <a:cubicBezTo>
                    <a:pt x="1305" y="306"/>
                    <a:pt x="1313" y="260"/>
                    <a:pt x="1274" y="298"/>
                  </a:cubicBezTo>
                  <a:cubicBezTo>
                    <a:pt x="1259" y="321"/>
                    <a:pt x="1244" y="298"/>
                    <a:pt x="1236" y="275"/>
                  </a:cubicBezTo>
                  <a:cubicBezTo>
                    <a:pt x="1213" y="245"/>
                    <a:pt x="1198" y="268"/>
                    <a:pt x="1206" y="214"/>
                  </a:cubicBezTo>
                  <a:cubicBezTo>
                    <a:pt x="1221" y="161"/>
                    <a:pt x="1167" y="153"/>
                    <a:pt x="1244" y="115"/>
                  </a:cubicBezTo>
                  <a:cubicBezTo>
                    <a:pt x="1267" y="77"/>
                    <a:pt x="1251" y="92"/>
                    <a:pt x="1221" y="61"/>
                  </a:cubicBezTo>
                  <a:cubicBezTo>
                    <a:pt x="1221" y="61"/>
                    <a:pt x="1221" y="61"/>
                    <a:pt x="1221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6"/>
            <p:cNvSpPr>
              <a:spLocks noChangeArrowheads="1"/>
            </p:cNvSpPr>
            <p:nvPr/>
          </p:nvSpPr>
          <p:spPr bwMode="auto">
            <a:xfrm>
              <a:off x="6692464" y="7521576"/>
              <a:ext cx="96832" cy="131763"/>
            </a:xfrm>
            <a:custGeom>
              <a:avLst/>
              <a:gdLst>
                <a:gd name="T0" fmla="*/ 184 w 269"/>
                <a:gd name="T1" fmla="*/ 69 h 367"/>
                <a:gd name="T2" fmla="*/ 184 w 269"/>
                <a:gd name="T3" fmla="*/ 69 h 367"/>
                <a:gd name="T4" fmla="*/ 115 w 269"/>
                <a:gd name="T5" fmla="*/ 0 h 367"/>
                <a:gd name="T6" fmla="*/ 16 w 269"/>
                <a:gd name="T7" fmla="*/ 53 h 367"/>
                <a:gd name="T8" fmla="*/ 54 w 269"/>
                <a:gd name="T9" fmla="*/ 152 h 367"/>
                <a:gd name="T10" fmla="*/ 54 w 269"/>
                <a:gd name="T11" fmla="*/ 252 h 367"/>
                <a:gd name="T12" fmla="*/ 92 w 269"/>
                <a:gd name="T13" fmla="*/ 359 h 367"/>
                <a:gd name="T14" fmla="*/ 145 w 269"/>
                <a:gd name="T15" fmla="*/ 298 h 367"/>
                <a:gd name="T16" fmla="*/ 184 w 269"/>
                <a:gd name="T17" fmla="*/ 344 h 367"/>
                <a:gd name="T18" fmla="*/ 268 w 269"/>
                <a:gd name="T19" fmla="*/ 321 h 367"/>
                <a:gd name="T20" fmla="*/ 191 w 269"/>
                <a:gd name="T21" fmla="*/ 152 h 367"/>
                <a:gd name="T22" fmla="*/ 184 w 269"/>
                <a:gd name="T23" fmla="*/ 69 h 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9" h="367">
                  <a:moveTo>
                    <a:pt x="184" y="69"/>
                  </a:moveTo>
                  <a:lnTo>
                    <a:pt x="184" y="69"/>
                  </a:lnTo>
                  <a:cubicBezTo>
                    <a:pt x="168" y="38"/>
                    <a:pt x="145" y="8"/>
                    <a:pt x="115" y="0"/>
                  </a:cubicBezTo>
                  <a:cubicBezTo>
                    <a:pt x="77" y="0"/>
                    <a:pt x="31" y="15"/>
                    <a:pt x="16" y="53"/>
                  </a:cubicBezTo>
                  <a:cubicBezTo>
                    <a:pt x="0" y="84"/>
                    <a:pt x="54" y="122"/>
                    <a:pt x="54" y="152"/>
                  </a:cubicBezTo>
                  <a:cubicBezTo>
                    <a:pt x="61" y="191"/>
                    <a:pt x="46" y="221"/>
                    <a:pt x="54" y="252"/>
                  </a:cubicBezTo>
                  <a:cubicBezTo>
                    <a:pt x="61" y="290"/>
                    <a:pt x="61" y="344"/>
                    <a:pt x="92" y="359"/>
                  </a:cubicBezTo>
                  <a:cubicBezTo>
                    <a:pt x="115" y="366"/>
                    <a:pt x="123" y="305"/>
                    <a:pt x="145" y="298"/>
                  </a:cubicBezTo>
                  <a:cubicBezTo>
                    <a:pt x="168" y="298"/>
                    <a:pt x="168" y="344"/>
                    <a:pt x="184" y="344"/>
                  </a:cubicBezTo>
                  <a:cubicBezTo>
                    <a:pt x="214" y="351"/>
                    <a:pt x="268" y="351"/>
                    <a:pt x="268" y="321"/>
                  </a:cubicBezTo>
                  <a:cubicBezTo>
                    <a:pt x="268" y="260"/>
                    <a:pt x="214" y="214"/>
                    <a:pt x="191" y="152"/>
                  </a:cubicBezTo>
                  <a:cubicBezTo>
                    <a:pt x="184" y="122"/>
                    <a:pt x="199" y="91"/>
                    <a:pt x="184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7"/>
            <p:cNvSpPr>
              <a:spLocks noChangeArrowheads="1"/>
            </p:cNvSpPr>
            <p:nvPr/>
          </p:nvSpPr>
          <p:spPr bwMode="auto">
            <a:xfrm>
              <a:off x="6551186" y="7394576"/>
              <a:ext cx="488918" cy="574675"/>
            </a:xfrm>
            <a:custGeom>
              <a:avLst/>
              <a:gdLst>
                <a:gd name="T0" fmla="*/ 573 w 1360"/>
                <a:gd name="T1" fmla="*/ 421 h 1598"/>
                <a:gd name="T2" fmla="*/ 405 w 1360"/>
                <a:gd name="T3" fmla="*/ 405 h 1598"/>
                <a:gd name="T4" fmla="*/ 443 w 1360"/>
                <a:gd name="T5" fmla="*/ 604 h 1598"/>
                <a:gd name="T6" fmla="*/ 534 w 1360"/>
                <a:gd name="T7" fmla="*/ 650 h 1598"/>
                <a:gd name="T8" fmla="*/ 657 w 1360"/>
                <a:gd name="T9" fmla="*/ 673 h 1598"/>
                <a:gd name="T10" fmla="*/ 573 w 1360"/>
                <a:gd name="T11" fmla="*/ 421 h 1598"/>
                <a:gd name="T12" fmla="*/ 130 w 1360"/>
                <a:gd name="T13" fmla="*/ 566 h 1598"/>
                <a:gd name="T14" fmla="*/ 191 w 1360"/>
                <a:gd name="T15" fmla="*/ 428 h 1598"/>
                <a:gd name="T16" fmla="*/ 382 w 1360"/>
                <a:gd name="T17" fmla="*/ 337 h 1598"/>
                <a:gd name="T18" fmla="*/ 550 w 1360"/>
                <a:gd name="T19" fmla="*/ 107 h 1598"/>
                <a:gd name="T20" fmla="*/ 718 w 1360"/>
                <a:gd name="T21" fmla="*/ 85 h 1598"/>
                <a:gd name="T22" fmla="*/ 794 w 1360"/>
                <a:gd name="T23" fmla="*/ 31 h 1598"/>
                <a:gd name="T24" fmla="*/ 840 w 1360"/>
                <a:gd name="T25" fmla="*/ 8 h 1598"/>
                <a:gd name="T26" fmla="*/ 1062 w 1360"/>
                <a:gd name="T27" fmla="*/ 168 h 1598"/>
                <a:gd name="T28" fmla="*/ 1115 w 1360"/>
                <a:gd name="T29" fmla="*/ 329 h 1598"/>
                <a:gd name="T30" fmla="*/ 1145 w 1360"/>
                <a:gd name="T31" fmla="*/ 489 h 1598"/>
                <a:gd name="T32" fmla="*/ 1046 w 1360"/>
                <a:gd name="T33" fmla="*/ 657 h 1598"/>
                <a:gd name="T34" fmla="*/ 1039 w 1360"/>
                <a:gd name="T35" fmla="*/ 902 h 1598"/>
                <a:gd name="T36" fmla="*/ 1268 w 1360"/>
                <a:gd name="T37" fmla="*/ 986 h 1598"/>
                <a:gd name="T38" fmla="*/ 1206 w 1360"/>
                <a:gd name="T39" fmla="*/ 1123 h 1598"/>
                <a:gd name="T40" fmla="*/ 1245 w 1360"/>
                <a:gd name="T41" fmla="*/ 1253 h 1598"/>
                <a:gd name="T42" fmla="*/ 1352 w 1360"/>
                <a:gd name="T43" fmla="*/ 1291 h 1598"/>
                <a:gd name="T44" fmla="*/ 1359 w 1360"/>
                <a:gd name="T45" fmla="*/ 1337 h 1598"/>
                <a:gd name="T46" fmla="*/ 1291 w 1360"/>
                <a:gd name="T47" fmla="*/ 1452 h 1598"/>
                <a:gd name="T48" fmla="*/ 1222 w 1360"/>
                <a:gd name="T49" fmla="*/ 1589 h 1598"/>
                <a:gd name="T50" fmla="*/ 1069 w 1360"/>
                <a:gd name="T51" fmla="*/ 1597 h 1598"/>
                <a:gd name="T52" fmla="*/ 1008 w 1360"/>
                <a:gd name="T53" fmla="*/ 1543 h 1598"/>
                <a:gd name="T54" fmla="*/ 924 w 1360"/>
                <a:gd name="T55" fmla="*/ 1582 h 1598"/>
                <a:gd name="T56" fmla="*/ 878 w 1360"/>
                <a:gd name="T57" fmla="*/ 1498 h 1598"/>
                <a:gd name="T58" fmla="*/ 794 w 1360"/>
                <a:gd name="T59" fmla="*/ 1429 h 1598"/>
                <a:gd name="T60" fmla="*/ 725 w 1360"/>
                <a:gd name="T61" fmla="*/ 1482 h 1598"/>
                <a:gd name="T62" fmla="*/ 679 w 1360"/>
                <a:gd name="T63" fmla="*/ 1543 h 1598"/>
                <a:gd name="T64" fmla="*/ 427 w 1360"/>
                <a:gd name="T65" fmla="*/ 1559 h 1598"/>
                <a:gd name="T66" fmla="*/ 351 w 1360"/>
                <a:gd name="T67" fmla="*/ 1521 h 1598"/>
                <a:gd name="T68" fmla="*/ 366 w 1360"/>
                <a:gd name="T69" fmla="*/ 1429 h 1598"/>
                <a:gd name="T70" fmla="*/ 229 w 1360"/>
                <a:gd name="T71" fmla="*/ 1352 h 1598"/>
                <a:gd name="T72" fmla="*/ 244 w 1360"/>
                <a:gd name="T73" fmla="*/ 1246 h 1598"/>
                <a:gd name="T74" fmla="*/ 145 w 1360"/>
                <a:gd name="T75" fmla="*/ 1108 h 1598"/>
                <a:gd name="T76" fmla="*/ 76 w 1360"/>
                <a:gd name="T77" fmla="*/ 1001 h 1598"/>
                <a:gd name="T78" fmla="*/ 122 w 1360"/>
                <a:gd name="T79" fmla="*/ 955 h 1598"/>
                <a:gd name="T80" fmla="*/ 30 w 1360"/>
                <a:gd name="T81" fmla="*/ 871 h 1598"/>
                <a:gd name="T82" fmla="*/ 38 w 1360"/>
                <a:gd name="T83" fmla="*/ 726 h 1598"/>
                <a:gd name="T84" fmla="*/ 130 w 1360"/>
                <a:gd name="T85" fmla="*/ 566 h 1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60" h="1598">
                  <a:moveTo>
                    <a:pt x="573" y="421"/>
                  </a:moveTo>
                  <a:lnTo>
                    <a:pt x="573" y="421"/>
                  </a:lnTo>
                  <a:cubicBezTo>
                    <a:pt x="557" y="390"/>
                    <a:pt x="534" y="360"/>
                    <a:pt x="504" y="352"/>
                  </a:cubicBezTo>
                  <a:cubicBezTo>
                    <a:pt x="466" y="352"/>
                    <a:pt x="420" y="367"/>
                    <a:pt x="405" y="405"/>
                  </a:cubicBezTo>
                  <a:cubicBezTo>
                    <a:pt x="389" y="436"/>
                    <a:pt x="443" y="474"/>
                    <a:pt x="443" y="504"/>
                  </a:cubicBezTo>
                  <a:cubicBezTo>
                    <a:pt x="450" y="543"/>
                    <a:pt x="435" y="573"/>
                    <a:pt x="443" y="604"/>
                  </a:cubicBezTo>
                  <a:cubicBezTo>
                    <a:pt x="450" y="642"/>
                    <a:pt x="450" y="696"/>
                    <a:pt x="481" y="711"/>
                  </a:cubicBezTo>
                  <a:cubicBezTo>
                    <a:pt x="504" y="718"/>
                    <a:pt x="512" y="657"/>
                    <a:pt x="534" y="650"/>
                  </a:cubicBezTo>
                  <a:cubicBezTo>
                    <a:pt x="557" y="650"/>
                    <a:pt x="557" y="696"/>
                    <a:pt x="573" y="696"/>
                  </a:cubicBezTo>
                  <a:cubicBezTo>
                    <a:pt x="603" y="703"/>
                    <a:pt x="657" y="703"/>
                    <a:pt x="657" y="673"/>
                  </a:cubicBezTo>
                  <a:cubicBezTo>
                    <a:pt x="657" y="612"/>
                    <a:pt x="603" y="566"/>
                    <a:pt x="580" y="504"/>
                  </a:cubicBezTo>
                  <a:cubicBezTo>
                    <a:pt x="573" y="474"/>
                    <a:pt x="588" y="443"/>
                    <a:pt x="573" y="421"/>
                  </a:cubicBezTo>
                  <a:close/>
                  <a:moveTo>
                    <a:pt x="130" y="566"/>
                  </a:moveTo>
                  <a:lnTo>
                    <a:pt x="130" y="566"/>
                  </a:lnTo>
                  <a:cubicBezTo>
                    <a:pt x="130" y="535"/>
                    <a:pt x="130" y="504"/>
                    <a:pt x="137" y="474"/>
                  </a:cubicBezTo>
                  <a:cubicBezTo>
                    <a:pt x="153" y="459"/>
                    <a:pt x="175" y="443"/>
                    <a:pt x="191" y="428"/>
                  </a:cubicBezTo>
                  <a:cubicBezTo>
                    <a:pt x="206" y="398"/>
                    <a:pt x="214" y="360"/>
                    <a:pt x="244" y="344"/>
                  </a:cubicBezTo>
                  <a:cubicBezTo>
                    <a:pt x="282" y="321"/>
                    <a:pt x="343" y="360"/>
                    <a:pt x="382" y="337"/>
                  </a:cubicBezTo>
                  <a:cubicBezTo>
                    <a:pt x="435" y="306"/>
                    <a:pt x="473" y="245"/>
                    <a:pt x="512" y="191"/>
                  </a:cubicBezTo>
                  <a:cubicBezTo>
                    <a:pt x="534" y="168"/>
                    <a:pt x="519" y="115"/>
                    <a:pt x="550" y="107"/>
                  </a:cubicBezTo>
                  <a:cubicBezTo>
                    <a:pt x="588" y="100"/>
                    <a:pt x="618" y="161"/>
                    <a:pt x="664" y="153"/>
                  </a:cubicBezTo>
                  <a:cubicBezTo>
                    <a:pt x="687" y="146"/>
                    <a:pt x="687" y="100"/>
                    <a:pt x="718" y="85"/>
                  </a:cubicBezTo>
                  <a:cubicBezTo>
                    <a:pt x="725" y="77"/>
                    <a:pt x="741" y="85"/>
                    <a:pt x="748" y="85"/>
                  </a:cubicBezTo>
                  <a:cubicBezTo>
                    <a:pt x="771" y="69"/>
                    <a:pt x="779" y="46"/>
                    <a:pt x="794" y="31"/>
                  </a:cubicBezTo>
                  <a:lnTo>
                    <a:pt x="794" y="31"/>
                  </a:lnTo>
                  <a:cubicBezTo>
                    <a:pt x="809" y="23"/>
                    <a:pt x="825" y="0"/>
                    <a:pt x="840" y="8"/>
                  </a:cubicBezTo>
                  <a:cubicBezTo>
                    <a:pt x="870" y="16"/>
                    <a:pt x="886" y="46"/>
                    <a:pt x="909" y="62"/>
                  </a:cubicBezTo>
                  <a:cubicBezTo>
                    <a:pt x="962" y="100"/>
                    <a:pt x="1016" y="123"/>
                    <a:pt x="1062" y="168"/>
                  </a:cubicBezTo>
                  <a:cubicBezTo>
                    <a:pt x="1077" y="184"/>
                    <a:pt x="1062" y="207"/>
                    <a:pt x="1069" y="229"/>
                  </a:cubicBezTo>
                  <a:cubicBezTo>
                    <a:pt x="1084" y="260"/>
                    <a:pt x="1107" y="291"/>
                    <a:pt x="1115" y="329"/>
                  </a:cubicBezTo>
                  <a:cubicBezTo>
                    <a:pt x="1115" y="367"/>
                    <a:pt x="1100" y="405"/>
                    <a:pt x="1107" y="436"/>
                  </a:cubicBezTo>
                  <a:cubicBezTo>
                    <a:pt x="1115" y="459"/>
                    <a:pt x="1138" y="474"/>
                    <a:pt x="1145" y="489"/>
                  </a:cubicBezTo>
                  <a:cubicBezTo>
                    <a:pt x="1153" y="520"/>
                    <a:pt x="1168" y="550"/>
                    <a:pt x="1153" y="573"/>
                  </a:cubicBezTo>
                  <a:cubicBezTo>
                    <a:pt x="1130" y="612"/>
                    <a:pt x="1069" y="619"/>
                    <a:pt x="1046" y="657"/>
                  </a:cubicBezTo>
                  <a:cubicBezTo>
                    <a:pt x="1023" y="696"/>
                    <a:pt x="1008" y="741"/>
                    <a:pt x="1008" y="787"/>
                  </a:cubicBezTo>
                  <a:cubicBezTo>
                    <a:pt x="1008" y="825"/>
                    <a:pt x="1008" y="871"/>
                    <a:pt x="1039" y="902"/>
                  </a:cubicBezTo>
                  <a:cubicBezTo>
                    <a:pt x="1077" y="932"/>
                    <a:pt x="1138" y="925"/>
                    <a:pt x="1191" y="940"/>
                  </a:cubicBezTo>
                  <a:cubicBezTo>
                    <a:pt x="1222" y="955"/>
                    <a:pt x="1252" y="963"/>
                    <a:pt x="1268" y="986"/>
                  </a:cubicBezTo>
                  <a:cubicBezTo>
                    <a:pt x="1283" y="1009"/>
                    <a:pt x="1298" y="1039"/>
                    <a:pt x="1291" y="1062"/>
                  </a:cubicBezTo>
                  <a:cubicBezTo>
                    <a:pt x="1275" y="1093"/>
                    <a:pt x="1229" y="1093"/>
                    <a:pt x="1206" y="1123"/>
                  </a:cubicBezTo>
                  <a:cubicBezTo>
                    <a:pt x="1191" y="1146"/>
                    <a:pt x="1184" y="1177"/>
                    <a:pt x="1191" y="1207"/>
                  </a:cubicBezTo>
                  <a:cubicBezTo>
                    <a:pt x="1191" y="1230"/>
                    <a:pt x="1222" y="1238"/>
                    <a:pt x="1245" y="1253"/>
                  </a:cubicBezTo>
                  <a:cubicBezTo>
                    <a:pt x="1275" y="1268"/>
                    <a:pt x="1314" y="1276"/>
                    <a:pt x="1352" y="1291"/>
                  </a:cubicBezTo>
                  <a:lnTo>
                    <a:pt x="1352" y="1291"/>
                  </a:lnTo>
                  <a:cubicBezTo>
                    <a:pt x="1359" y="1337"/>
                    <a:pt x="1359" y="1337"/>
                    <a:pt x="1359" y="1337"/>
                  </a:cubicBezTo>
                  <a:lnTo>
                    <a:pt x="1359" y="1337"/>
                  </a:lnTo>
                  <a:cubicBezTo>
                    <a:pt x="1336" y="1360"/>
                    <a:pt x="1306" y="1375"/>
                    <a:pt x="1291" y="1406"/>
                  </a:cubicBezTo>
                  <a:cubicBezTo>
                    <a:pt x="1283" y="1421"/>
                    <a:pt x="1291" y="1436"/>
                    <a:pt x="1291" y="1452"/>
                  </a:cubicBezTo>
                  <a:cubicBezTo>
                    <a:pt x="1291" y="1482"/>
                    <a:pt x="1298" y="1513"/>
                    <a:pt x="1283" y="1543"/>
                  </a:cubicBezTo>
                  <a:cubicBezTo>
                    <a:pt x="1268" y="1566"/>
                    <a:pt x="1245" y="1582"/>
                    <a:pt x="1222" y="1589"/>
                  </a:cubicBezTo>
                  <a:cubicBezTo>
                    <a:pt x="1191" y="1597"/>
                    <a:pt x="1161" y="1574"/>
                    <a:pt x="1130" y="1582"/>
                  </a:cubicBezTo>
                  <a:cubicBezTo>
                    <a:pt x="1107" y="1582"/>
                    <a:pt x="1092" y="1589"/>
                    <a:pt x="1069" y="1597"/>
                  </a:cubicBezTo>
                  <a:lnTo>
                    <a:pt x="1069" y="1597"/>
                  </a:lnTo>
                  <a:cubicBezTo>
                    <a:pt x="1046" y="1582"/>
                    <a:pt x="1031" y="1543"/>
                    <a:pt x="1008" y="1543"/>
                  </a:cubicBezTo>
                  <a:cubicBezTo>
                    <a:pt x="977" y="1543"/>
                    <a:pt x="947" y="1566"/>
                    <a:pt x="924" y="1582"/>
                  </a:cubicBezTo>
                  <a:lnTo>
                    <a:pt x="924" y="1582"/>
                  </a:lnTo>
                  <a:cubicBezTo>
                    <a:pt x="916" y="1566"/>
                    <a:pt x="909" y="1543"/>
                    <a:pt x="901" y="1528"/>
                  </a:cubicBezTo>
                  <a:cubicBezTo>
                    <a:pt x="893" y="1513"/>
                    <a:pt x="886" y="1505"/>
                    <a:pt x="878" y="1498"/>
                  </a:cubicBezTo>
                  <a:cubicBezTo>
                    <a:pt x="863" y="1467"/>
                    <a:pt x="878" y="1436"/>
                    <a:pt x="855" y="1421"/>
                  </a:cubicBezTo>
                  <a:cubicBezTo>
                    <a:pt x="840" y="1406"/>
                    <a:pt x="809" y="1413"/>
                    <a:pt x="794" y="1429"/>
                  </a:cubicBezTo>
                  <a:cubicBezTo>
                    <a:pt x="779" y="1436"/>
                    <a:pt x="794" y="1459"/>
                    <a:pt x="779" y="1467"/>
                  </a:cubicBezTo>
                  <a:cubicBezTo>
                    <a:pt x="764" y="1482"/>
                    <a:pt x="741" y="1467"/>
                    <a:pt x="725" y="1482"/>
                  </a:cubicBezTo>
                  <a:cubicBezTo>
                    <a:pt x="710" y="1498"/>
                    <a:pt x="695" y="1521"/>
                    <a:pt x="679" y="1543"/>
                  </a:cubicBezTo>
                  <a:lnTo>
                    <a:pt x="679" y="1543"/>
                  </a:lnTo>
                  <a:cubicBezTo>
                    <a:pt x="626" y="1521"/>
                    <a:pt x="588" y="1467"/>
                    <a:pt x="534" y="1467"/>
                  </a:cubicBezTo>
                  <a:cubicBezTo>
                    <a:pt x="489" y="1475"/>
                    <a:pt x="466" y="1528"/>
                    <a:pt x="427" y="1559"/>
                  </a:cubicBezTo>
                  <a:lnTo>
                    <a:pt x="427" y="1559"/>
                  </a:lnTo>
                  <a:cubicBezTo>
                    <a:pt x="351" y="1521"/>
                    <a:pt x="351" y="1521"/>
                    <a:pt x="351" y="1521"/>
                  </a:cubicBezTo>
                  <a:lnTo>
                    <a:pt x="351" y="1521"/>
                  </a:lnTo>
                  <a:cubicBezTo>
                    <a:pt x="359" y="1490"/>
                    <a:pt x="366" y="1459"/>
                    <a:pt x="366" y="1429"/>
                  </a:cubicBezTo>
                  <a:cubicBezTo>
                    <a:pt x="366" y="1406"/>
                    <a:pt x="366" y="1375"/>
                    <a:pt x="343" y="1360"/>
                  </a:cubicBezTo>
                  <a:cubicBezTo>
                    <a:pt x="313" y="1345"/>
                    <a:pt x="259" y="1375"/>
                    <a:pt x="229" y="1352"/>
                  </a:cubicBezTo>
                  <a:cubicBezTo>
                    <a:pt x="214" y="1322"/>
                    <a:pt x="244" y="1284"/>
                    <a:pt x="244" y="1246"/>
                  </a:cubicBezTo>
                  <a:lnTo>
                    <a:pt x="244" y="1246"/>
                  </a:lnTo>
                  <a:cubicBezTo>
                    <a:pt x="237" y="1223"/>
                    <a:pt x="229" y="1200"/>
                    <a:pt x="214" y="1184"/>
                  </a:cubicBezTo>
                  <a:cubicBezTo>
                    <a:pt x="198" y="1154"/>
                    <a:pt x="160" y="1138"/>
                    <a:pt x="145" y="1108"/>
                  </a:cubicBezTo>
                  <a:cubicBezTo>
                    <a:pt x="137" y="1093"/>
                    <a:pt x="153" y="1070"/>
                    <a:pt x="137" y="1054"/>
                  </a:cubicBezTo>
                  <a:cubicBezTo>
                    <a:pt x="122" y="1032"/>
                    <a:pt x="99" y="1016"/>
                    <a:pt x="76" y="1001"/>
                  </a:cubicBezTo>
                  <a:lnTo>
                    <a:pt x="76" y="1001"/>
                  </a:lnTo>
                  <a:cubicBezTo>
                    <a:pt x="91" y="986"/>
                    <a:pt x="114" y="978"/>
                    <a:pt x="122" y="955"/>
                  </a:cubicBezTo>
                  <a:cubicBezTo>
                    <a:pt x="137" y="917"/>
                    <a:pt x="168" y="864"/>
                    <a:pt x="137" y="833"/>
                  </a:cubicBezTo>
                  <a:cubicBezTo>
                    <a:pt x="114" y="810"/>
                    <a:pt x="68" y="879"/>
                    <a:pt x="30" y="871"/>
                  </a:cubicBezTo>
                  <a:cubicBezTo>
                    <a:pt x="7" y="864"/>
                    <a:pt x="0" y="833"/>
                    <a:pt x="0" y="810"/>
                  </a:cubicBezTo>
                  <a:cubicBezTo>
                    <a:pt x="0" y="779"/>
                    <a:pt x="15" y="749"/>
                    <a:pt x="38" y="726"/>
                  </a:cubicBezTo>
                  <a:cubicBezTo>
                    <a:pt x="61" y="696"/>
                    <a:pt x="107" y="688"/>
                    <a:pt x="130" y="650"/>
                  </a:cubicBezTo>
                  <a:cubicBezTo>
                    <a:pt x="145" y="627"/>
                    <a:pt x="130" y="596"/>
                    <a:pt x="130" y="5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8"/>
            <p:cNvSpPr>
              <a:spLocks noChangeArrowheads="1"/>
            </p:cNvSpPr>
            <p:nvPr/>
          </p:nvSpPr>
          <p:spPr bwMode="auto">
            <a:xfrm>
              <a:off x="6948035" y="7137400"/>
              <a:ext cx="266683" cy="184150"/>
            </a:xfrm>
            <a:custGeom>
              <a:avLst/>
              <a:gdLst>
                <a:gd name="T0" fmla="*/ 0 w 741"/>
                <a:gd name="T1" fmla="*/ 46 h 513"/>
                <a:gd name="T2" fmla="*/ 0 w 741"/>
                <a:gd name="T3" fmla="*/ 46 h 513"/>
                <a:gd name="T4" fmla="*/ 53 w 741"/>
                <a:gd name="T5" fmla="*/ 100 h 513"/>
                <a:gd name="T6" fmla="*/ 84 w 741"/>
                <a:gd name="T7" fmla="*/ 191 h 513"/>
                <a:gd name="T8" fmla="*/ 145 w 741"/>
                <a:gd name="T9" fmla="*/ 214 h 513"/>
                <a:gd name="T10" fmla="*/ 152 w 741"/>
                <a:gd name="T11" fmla="*/ 253 h 513"/>
                <a:gd name="T12" fmla="*/ 214 w 741"/>
                <a:gd name="T13" fmla="*/ 283 h 513"/>
                <a:gd name="T14" fmla="*/ 198 w 741"/>
                <a:gd name="T15" fmla="*/ 352 h 513"/>
                <a:gd name="T16" fmla="*/ 320 w 741"/>
                <a:gd name="T17" fmla="*/ 398 h 513"/>
                <a:gd name="T18" fmla="*/ 259 w 741"/>
                <a:gd name="T19" fmla="*/ 474 h 513"/>
                <a:gd name="T20" fmla="*/ 381 w 741"/>
                <a:gd name="T21" fmla="*/ 505 h 513"/>
                <a:gd name="T22" fmla="*/ 519 w 741"/>
                <a:gd name="T23" fmla="*/ 482 h 513"/>
                <a:gd name="T24" fmla="*/ 542 w 741"/>
                <a:gd name="T25" fmla="*/ 443 h 513"/>
                <a:gd name="T26" fmla="*/ 603 w 741"/>
                <a:gd name="T27" fmla="*/ 420 h 513"/>
                <a:gd name="T28" fmla="*/ 626 w 741"/>
                <a:gd name="T29" fmla="*/ 428 h 513"/>
                <a:gd name="T30" fmla="*/ 641 w 741"/>
                <a:gd name="T31" fmla="*/ 474 h 513"/>
                <a:gd name="T32" fmla="*/ 687 w 741"/>
                <a:gd name="T33" fmla="*/ 474 h 513"/>
                <a:gd name="T34" fmla="*/ 740 w 741"/>
                <a:gd name="T35" fmla="*/ 443 h 513"/>
                <a:gd name="T36" fmla="*/ 740 w 741"/>
                <a:gd name="T37" fmla="*/ 443 h 513"/>
                <a:gd name="T38" fmla="*/ 718 w 741"/>
                <a:gd name="T39" fmla="*/ 375 h 513"/>
                <a:gd name="T40" fmla="*/ 672 w 741"/>
                <a:gd name="T41" fmla="*/ 329 h 513"/>
                <a:gd name="T42" fmla="*/ 641 w 741"/>
                <a:gd name="T43" fmla="*/ 260 h 513"/>
                <a:gd name="T44" fmla="*/ 641 w 741"/>
                <a:gd name="T45" fmla="*/ 199 h 513"/>
                <a:gd name="T46" fmla="*/ 580 w 741"/>
                <a:gd name="T47" fmla="*/ 184 h 513"/>
                <a:gd name="T48" fmla="*/ 534 w 741"/>
                <a:gd name="T49" fmla="*/ 61 h 513"/>
                <a:gd name="T50" fmla="*/ 534 w 741"/>
                <a:gd name="T51" fmla="*/ 61 h 513"/>
                <a:gd name="T52" fmla="*/ 473 w 741"/>
                <a:gd name="T53" fmla="*/ 39 h 513"/>
                <a:gd name="T54" fmla="*/ 450 w 741"/>
                <a:gd name="T55" fmla="*/ 69 h 513"/>
                <a:gd name="T56" fmla="*/ 412 w 741"/>
                <a:gd name="T57" fmla="*/ 153 h 513"/>
                <a:gd name="T58" fmla="*/ 389 w 741"/>
                <a:gd name="T59" fmla="*/ 123 h 513"/>
                <a:gd name="T60" fmla="*/ 381 w 741"/>
                <a:gd name="T61" fmla="*/ 77 h 513"/>
                <a:gd name="T62" fmla="*/ 351 w 741"/>
                <a:gd name="T63" fmla="*/ 31 h 513"/>
                <a:gd name="T64" fmla="*/ 145 w 741"/>
                <a:gd name="T65" fmla="*/ 8 h 513"/>
                <a:gd name="T66" fmla="*/ 91 w 741"/>
                <a:gd name="T67" fmla="*/ 46 h 513"/>
                <a:gd name="T68" fmla="*/ 0 w 741"/>
                <a:gd name="T69" fmla="*/ 46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741" h="513">
                  <a:moveTo>
                    <a:pt x="0" y="46"/>
                  </a:moveTo>
                  <a:lnTo>
                    <a:pt x="0" y="46"/>
                  </a:lnTo>
                  <a:cubicBezTo>
                    <a:pt x="15" y="69"/>
                    <a:pt x="38" y="77"/>
                    <a:pt x="53" y="100"/>
                  </a:cubicBezTo>
                  <a:cubicBezTo>
                    <a:pt x="68" y="130"/>
                    <a:pt x="61" y="168"/>
                    <a:pt x="84" y="191"/>
                  </a:cubicBezTo>
                  <a:cubicBezTo>
                    <a:pt x="99" y="214"/>
                    <a:pt x="129" y="199"/>
                    <a:pt x="145" y="214"/>
                  </a:cubicBezTo>
                  <a:cubicBezTo>
                    <a:pt x="152" y="222"/>
                    <a:pt x="145" y="245"/>
                    <a:pt x="152" y="253"/>
                  </a:cubicBezTo>
                  <a:cubicBezTo>
                    <a:pt x="175" y="268"/>
                    <a:pt x="206" y="260"/>
                    <a:pt x="214" y="283"/>
                  </a:cubicBezTo>
                  <a:cubicBezTo>
                    <a:pt x="221" y="306"/>
                    <a:pt x="183" y="336"/>
                    <a:pt x="198" y="352"/>
                  </a:cubicBezTo>
                  <a:cubicBezTo>
                    <a:pt x="229" y="382"/>
                    <a:pt x="298" y="359"/>
                    <a:pt x="320" y="398"/>
                  </a:cubicBezTo>
                  <a:cubicBezTo>
                    <a:pt x="328" y="428"/>
                    <a:pt x="244" y="451"/>
                    <a:pt x="259" y="474"/>
                  </a:cubicBezTo>
                  <a:cubicBezTo>
                    <a:pt x="282" y="512"/>
                    <a:pt x="343" y="505"/>
                    <a:pt x="381" y="505"/>
                  </a:cubicBezTo>
                  <a:cubicBezTo>
                    <a:pt x="427" y="505"/>
                    <a:pt x="473" y="497"/>
                    <a:pt x="519" y="482"/>
                  </a:cubicBezTo>
                  <a:cubicBezTo>
                    <a:pt x="534" y="474"/>
                    <a:pt x="534" y="451"/>
                    <a:pt x="542" y="443"/>
                  </a:cubicBezTo>
                  <a:cubicBezTo>
                    <a:pt x="557" y="428"/>
                    <a:pt x="580" y="420"/>
                    <a:pt x="603" y="420"/>
                  </a:cubicBezTo>
                  <a:cubicBezTo>
                    <a:pt x="611" y="420"/>
                    <a:pt x="618" y="420"/>
                    <a:pt x="626" y="428"/>
                  </a:cubicBezTo>
                  <a:cubicBezTo>
                    <a:pt x="634" y="436"/>
                    <a:pt x="626" y="466"/>
                    <a:pt x="641" y="474"/>
                  </a:cubicBezTo>
                  <a:cubicBezTo>
                    <a:pt x="649" y="482"/>
                    <a:pt x="672" y="474"/>
                    <a:pt x="687" y="474"/>
                  </a:cubicBezTo>
                  <a:cubicBezTo>
                    <a:pt x="702" y="466"/>
                    <a:pt x="725" y="459"/>
                    <a:pt x="740" y="443"/>
                  </a:cubicBezTo>
                  <a:lnTo>
                    <a:pt x="740" y="443"/>
                  </a:lnTo>
                  <a:cubicBezTo>
                    <a:pt x="733" y="420"/>
                    <a:pt x="733" y="398"/>
                    <a:pt x="718" y="375"/>
                  </a:cubicBezTo>
                  <a:cubicBezTo>
                    <a:pt x="702" y="359"/>
                    <a:pt x="679" y="352"/>
                    <a:pt x="672" y="329"/>
                  </a:cubicBezTo>
                  <a:cubicBezTo>
                    <a:pt x="656" y="314"/>
                    <a:pt x="649" y="283"/>
                    <a:pt x="641" y="260"/>
                  </a:cubicBezTo>
                  <a:cubicBezTo>
                    <a:pt x="634" y="245"/>
                    <a:pt x="649" y="214"/>
                    <a:pt x="641" y="199"/>
                  </a:cubicBezTo>
                  <a:cubicBezTo>
                    <a:pt x="626" y="184"/>
                    <a:pt x="595" y="199"/>
                    <a:pt x="580" y="184"/>
                  </a:cubicBezTo>
                  <a:cubicBezTo>
                    <a:pt x="557" y="153"/>
                    <a:pt x="550" y="100"/>
                    <a:pt x="534" y="61"/>
                  </a:cubicBezTo>
                  <a:lnTo>
                    <a:pt x="534" y="61"/>
                  </a:lnTo>
                  <a:cubicBezTo>
                    <a:pt x="511" y="54"/>
                    <a:pt x="496" y="39"/>
                    <a:pt x="473" y="39"/>
                  </a:cubicBezTo>
                  <a:cubicBezTo>
                    <a:pt x="458" y="39"/>
                    <a:pt x="458" y="61"/>
                    <a:pt x="450" y="69"/>
                  </a:cubicBezTo>
                  <a:cubicBezTo>
                    <a:pt x="435" y="100"/>
                    <a:pt x="443" y="138"/>
                    <a:pt x="412" y="153"/>
                  </a:cubicBezTo>
                  <a:cubicBezTo>
                    <a:pt x="404" y="168"/>
                    <a:pt x="397" y="138"/>
                    <a:pt x="389" y="123"/>
                  </a:cubicBezTo>
                  <a:cubicBezTo>
                    <a:pt x="381" y="107"/>
                    <a:pt x="389" y="92"/>
                    <a:pt x="381" y="77"/>
                  </a:cubicBezTo>
                  <a:cubicBezTo>
                    <a:pt x="374" y="61"/>
                    <a:pt x="366" y="39"/>
                    <a:pt x="351" y="31"/>
                  </a:cubicBezTo>
                  <a:cubicBezTo>
                    <a:pt x="282" y="16"/>
                    <a:pt x="214" y="0"/>
                    <a:pt x="145" y="8"/>
                  </a:cubicBezTo>
                  <a:cubicBezTo>
                    <a:pt x="122" y="8"/>
                    <a:pt x="114" y="39"/>
                    <a:pt x="91" y="46"/>
                  </a:cubicBezTo>
                  <a:cubicBezTo>
                    <a:pt x="61" y="54"/>
                    <a:pt x="30" y="4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39"/>
            <p:cNvSpPr>
              <a:spLocks noChangeArrowheads="1"/>
            </p:cNvSpPr>
            <p:nvPr/>
          </p:nvSpPr>
          <p:spPr bwMode="auto">
            <a:xfrm>
              <a:off x="6819456" y="7097713"/>
              <a:ext cx="484156" cy="762000"/>
            </a:xfrm>
            <a:custGeom>
              <a:avLst/>
              <a:gdLst>
                <a:gd name="T0" fmla="*/ 924 w 1345"/>
                <a:gd name="T1" fmla="*/ 1428 h 2116"/>
                <a:gd name="T2" fmla="*/ 847 w 1345"/>
                <a:gd name="T3" fmla="*/ 1397 h 2116"/>
                <a:gd name="T4" fmla="*/ 763 w 1345"/>
                <a:gd name="T5" fmla="*/ 1497 h 2116"/>
                <a:gd name="T6" fmla="*/ 748 w 1345"/>
                <a:gd name="T7" fmla="*/ 1596 h 2116"/>
                <a:gd name="T8" fmla="*/ 886 w 1345"/>
                <a:gd name="T9" fmla="*/ 1665 h 2116"/>
                <a:gd name="T10" fmla="*/ 970 w 1345"/>
                <a:gd name="T11" fmla="*/ 1550 h 2116"/>
                <a:gd name="T12" fmla="*/ 924 w 1345"/>
                <a:gd name="T13" fmla="*/ 1428 h 2116"/>
                <a:gd name="T14" fmla="*/ 679 w 1345"/>
                <a:gd name="T15" fmla="*/ 2054 h 2116"/>
                <a:gd name="T16" fmla="*/ 611 w 1345"/>
                <a:gd name="T17" fmla="*/ 2115 h 2116"/>
                <a:gd name="T18" fmla="*/ 504 w 1345"/>
                <a:gd name="T19" fmla="*/ 2077 h 2116"/>
                <a:gd name="T20" fmla="*/ 465 w 1345"/>
                <a:gd name="T21" fmla="*/ 1947 h 2116"/>
                <a:gd name="T22" fmla="*/ 527 w 1345"/>
                <a:gd name="T23" fmla="*/ 1810 h 2116"/>
                <a:gd name="T24" fmla="*/ 298 w 1345"/>
                <a:gd name="T25" fmla="*/ 1726 h 2116"/>
                <a:gd name="T26" fmla="*/ 305 w 1345"/>
                <a:gd name="T27" fmla="*/ 1481 h 2116"/>
                <a:gd name="T28" fmla="*/ 404 w 1345"/>
                <a:gd name="T29" fmla="*/ 1313 h 2116"/>
                <a:gd name="T30" fmla="*/ 374 w 1345"/>
                <a:gd name="T31" fmla="*/ 1153 h 2116"/>
                <a:gd name="T32" fmla="*/ 321 w 1345"/>
                <a:gd name="T33" fmla="*/ 992 h 2116"/>
                <a:gd name="T34" fmla="*/ 99 w 1345"/>
                <a:gd name="T35" fmla="*/ 832 h 2116"/>
                <a:gd name="T36" fmla="*/ 53 w 1345"/>
                <a:gd name="T37" fmla="*/ 855 h 2116"/>
                <a:gd name="T38" fmla="*/ 61 w 1345"/>
                <a:gd name="T39" fmla="*/ 778 h 2116"/>
                <a:gd name="T40" fmla="*/ 23 w 1345"/>
                <a:gd name="T41" fmla="*/ 565 h 2116"/>
                <a:gd name="T42" fmla="*/ 0 w 1345"/>
                <a:gd name="T43" fmla="*/ 435 h 2116"/>
                <a:gd name="T44" fmla="*/ 23 w 1345"/>
                <a:gd name="T45" fmla="*/ 412 h 2116"/>
                <a:gd name="T46" fmla="*/ 7 w 1345"/>
                <a:gd name="T47" fmla="*/ 290 h 2116"/>
                <a:gd name="T48" fmla="*/ 61 w 1345"/>
                <a:gd name="T49" fmla="*/ 221 h 2116"/>
                <a:gd name="T50" fmla="*/ 99 w 1345"/>
                <a:gd name="T51" fmla="*/ 76 h 2116"/>
                <a:gd name="T52" fmla="*/ 160 w 1345"/>
                <a:gd name="T53" fmla="*/ 76 h 2116"/>
                <a:gd name="T54" fmla="*/ 183 w 1345"/>
                <a:gd name="T55" fmla="*/ 0 h 2116"/>
                <a:gd name="T56" fmla="*/ 221 w 1345"/>
                <a:gd name="T57" fmla="*/ 15 h 2116"/>
                <a:gd name="T58" fmla="*/ 290 w 1345"/>
                <a:gd name="T59" fmla="*/ 45 h 2116"/>
                <a:gd name="T60" fmla="*/ 328 w 1345"/>
                <a:gd name="T61" fmla="*/ 45 h 2116"/>
                <a:gd name="T62" fmla="*/ 359 w 1345"/>
                <a:gd name="T63" fmla="*/ 152 h 2116"/>
                <a:gd name="T64" fmla="*/ 412 w 1345"/>
                <a:gd name="T65" fmla="*/ 206 h 2116"/>
                <a:gd name="T66" fmla="*/ 504 w 1345"/>
                <a:gd name="T67" fmla="*/ 320 h 2116"/>
                <a:gd name="T68" fmla="*/ 573 w 1345"/>
                <a:gd name="T69" fmla="*/ 389 h 2116"/>
                <a:gd name="T70" fmla="*/ 679 w 1345"/>
                <a:gd name="T71" fmla="*/ 504 h 2116"/>
                <a:gd name="T72" fmla="*/ 740 w 1345"/>
                <a:gd name="T73" fmla="*/ 611 h 2116"/>
                <a:gd name="T74" fmla="*/ 901 w 1345"/>
                <a:gd name="T75" fmla="*/ 549 h 2116"/>
                <a:gd name="T76" fmla="*/ 985 w 1345"/>
                <a:gd name="T77" fmla="*/ 534 h 2116"/>
                <a:gd name="T78" fmla="*/ 1046 w 1345"/>
                <a:gd name="T79" fmla="*/ 580 h 2116"/>
                <a:gd name="T80" fmla="*/ 1099 w 1345"/>
                <a:gd name="T81" fmla="*/ 549 h 2116"/>
                <a:gd name="T82" fmla="*/ 1161 w 1345"/>
                <a:gd name="T83" fmla="*/ 603 h 2116"/>
                <a:gd name="T84" fmla="*/ 1298 w 1345"/>
                <a:gd name="T85" fmla="*/ 611 h 2116"/>
                <a:gd name="T86" fmla="*/ 1336 w 1345"/>
                <a:gd name="T87" fmla="*/ 641 h 2116"/>
                <a:gd name="T88" fmla="*/ 1283 w 1345"/>
                <a:gd name="T89" fmla="*/ 733 h 2116"/>
                <a:gd name="T90" fmla="*/ 1245 w 1345"/>
                <a:gd name="T91" fmla="*/ 954 h 2116"/>
                <a:gd name="T92" fmla="*/ 1122 w 1345"/>
                <a:gd name="T93" fmla="*/ 1168 h 2116"/>
                <a:gd name="T94" fmla="*/ 1084 w 1345"/>
                <a:gd name="T95" fmla="*/ 1344 h 2116"/>
                <a:gd name="T96" fmla="*/ 1084 w 1345"/>
                <a:gd name="T97" fmla="*/ 1688 h 2116"/>
                <a:gd name="T98" fmla="*/ 970 w 1345"/>
                <a:gd name="T99" fmla="*/ 1703 h 2116"/>
                <a:gd name="T100" fmla="*/ 878 w 1345"/>
                <a:gd name="T101" fmla="*/ 1833 h 2116"/>
                <a:gd name="T102" fmla="*/ 786 w 1345"/>
                <a:gd name="T103" fmla="*/ 1962 h 2116"/>
                <a:gd name="T104" fmla="*/ 664 w 1345"/>
                <a:gd name="T105" fmla="*/ 1970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345" h="2116">
                  <a:moveTo>
                    <a:pt x="924" y="1428"/>
                  </a:moveTo>
                  <a:lnTo>
                    <a:pt x="924" y="1428"/>
                  </a:lnTo>
                  <a:cubicBezTo>
                    <a:pt x="909" y="1420"/>
                    <a:pt x="886" y="1451"/>
                    <a:pt x="863" y="1443"/>
                  </a:cubicBezTo>
                  <a:cubicBezTo>
                    <a:pt x="855" y="1436"/>
                    <a:pt x="863" y="1397"/>
                    <a:pt x="847" y="1397"/>
                  </a:cubicBezTo>
                  <a:cubicBezTo>
                    <a:pt x="832" y="1390"/>
                    <a:pt x="817" y="1413"/>
                    <a:pt x="809" y="1420"/>
                  </a:cubicBezTo>
                  <a:cubicBezTo>
                    <a:pt x="786" y="1443"/>
                    <a:pt x="779" y="1474"/>
                    <a:pt x="763" y="1497"/>
                  </a:cubicBezTo>
                  <a:cubicBezTo>
                    <a:pt x="748" y="1512"/>
                    <a:pt x="725" y="1512"/>
                    <a:pt x="718" y="1535"/>
                  </a:cubicBezTo>
                  <a:cubicBezTo>
                    <a:pt x="718" y="1558"/>
                    <a:pt x="733" y="1573"/>
                    <a:pt x="748" y="1596"/>
                  </a:cubicBezTo>
                  <a:cubicBezTo>
                    <a:pt x="763" y="1611"/>
                    <a:pt x="786" y="1619"/>
                    <a:pt x="802" y="1626"/>
                  </a:cubicBezTo>
                  <a:cubicBezTo>
                    <a:pt x="825" y="1642"/>
                    <a:pt x="855" y="1665"/>
                    <a:pt x="886" y="1665"/>
                  </a:cubicBezTo>
                  <a:cubicBezTo>
                    <a:pt x="909" y="1672"/>
                    <a:pt x="939" y="1657"/>
                    <a:pt x="954" y="1634"/>
                  </a:cubicBezTo>
                  <a:cubicBezTo>
                    <a:pt x="970" y="1611"/>
                    <a:pt x="970" y="1581"/>
                    <a:pt x="970" y="1550"/>
                  </a:cubicBezTo>
                  <a:cubicBezTo>
                    <a:pt x="970" y="1527"/>
                    <a:pt x="962" y="1504"/>
                    <a:pt x="954" y="1481"/>
                  </a:cubicBezTo>
                  <a:cubicBezTo>
                    <a:pt x="954" y="1458"/>
                    <a:pt x="947" y="1436"/>
                    <a:pt x="924" y="1428"/>
                  </a:cubicBezTo>
                  <a:close/>
                  <a:moveTo>
                    <a:pt x="679" y="2054"/>
                  </a:moveTo>
                  <a:lnTo>
                    <a:pt x="679" y="2054"/>
                  </a:lnTo>
                  <a:lnTo>
                    <a:pt x="679" y="2054"/>
                  </a:lnTo>
                  <a:cubicBezTo>
                    <a:pt x="611" y="2115"/>
                    <a:pt x="611" y="2115"/>
                    <a:pt x="611" y="2115"/>
                  </a:cubicBezTo>
                  <a:lnTo>
                    <a:pt x="611" y="2115"/>
                  </a:lnTo>
                  <a:cubicBezTo>
                    <a:pt x="573" y="2100"/>
                    <a:pt x="534" y="2092"/>
                    <a:pt x="504" y="2077"/>
                  </a:cubicBezTo>
                  <a:cubicBezTo>
                    <a:pt x="481" y="2062"/>
                    <a:pt x="450" y="2054"/>
                    <a:pt x="450" y="2031"/>
                  </a:cubicBezTo>
                  <a:cubicBezTo>
                    <a:pt x="443" y="2001"/>
                    <a:pt x="450" y="1970"/>
                    <a:pt x="465" y="1947"/>
                  </a:cubicBezTo>
                  <a:cubicBezTo>
                    <a:pt x="488" y="1917"/>
                    <a:pt x="534" y="1917"/>
                    <a:pt x="550" y="1886"/>
                  </a:cubicBezTo>
                  <a:cubicBezTo>
                    <a:pt x="557" y="1863"/>
                    <a:pt x="542" y="1833"/>
                    <a:pt x="527" y="1810"/>
                  </a:cubicBezTo>
                  <a:cubicBezTo>
                    <a:pt x="511" y="1787"/>
                    <a:pt x="481" y="1779"/>
                    <a:pt x="450" y="1764"/>
                  </a:cubicBezTo>
                  <a:cubicBezTo>
                    <a:pt x="397" y="1749"/>
                    <a:pt x="336" y="1756"/>
                    <a:pt x="298" y="1726"/>
                  </a:cubicBezTo>
                  <a:cubicBezTo>
                    <a:pt x="267" y="1695"/>
                    <a:pt x="267" y="1649"/>
                    <a:pt x="267" y="1611"/>
                  </a:cubicBezTo>
                  <a:cubicBezTo>
                    <a:pt x="267" y="1565"/>
                    <a:pt x="282" y="1520"/>
                    <a:pt x="305" y="1481"/>
                  </a:cubicBezTo>
                  <a:cubicBezTo>
                    <a:pt x="328" y="1443"/>
                    <a:pt x="389" y="1436"/>
                    <a:pt x="412" y="1397"/>
                  </a:cubicBezTo>
                  <a:cubicBezTo>
                    <a:pt x="427" y="1374"/>
                    <a:pt x="412" y="1344"/>
                    <a:pt x="404" y="1313"/>
                  </a:cubicBezTo>
                  <a:cubicBezTo>
                    <a:pt x="397" y="1298"/>
                    <a:pt x="374" y="1283"/>
                    <a:pt x="366" y="1260"/>
                  </a:cubicBezTo>
                  <a:cubicBezTo>
                    <a:pt x="359" y="1229"/>
                    <a:pt x="374" y="1191"/>
                    <a:pt x="374" y="1153"/>
                  </a:cubicBezTo>
                  <a:cubicBezTo>
                    <a:pt x="366" y="1115"/>
                    <a:pt x="343" y="1084"/>
                    <a:pt x="328" y="1053"/>
                  </a:cubicBezTo>
                  <a:cubicBezTo>
                    <a:pt x="321" y="1031"/>
                    <a:pt x="336" y="1008"/>
                    <a:pt x="321" y="992"/>
                  </a:cubicBezTo>
                  <a:cubicBezTo>
                    <a:pt x="275" y="947"/>
                    <a:pt x="221" y="924"/>
                    <a:pt x="168" y="886"/>
                  </a:cubicBezTo>
                  <a:cubicBezTo>
                    <a:pt x="145" y="870"/>
                    <a:pt x="129" y="840"/>
                    <a:pt x="99" y="832"/>
                  </a:cubicBezTo>
                  <a:cubicBezTo>
                    <a:pt x="84" y="824"/>
                    <a:pt x="68" y="847"/>
                    <a:pt x="53" y="855"/>
                  </a:cubicBezTo>
                  <a:lnTo>
                    <a:pt x="53" y="855"/>
                  </a:lnTo>
                  <a:cubicBezTo>
                    <a:pt x="53" y="840"/>
                    <a:pt x="53" y="824"/>
                    <a:pt x="53" y="809"/>
                  </a:cubicBezTo>
                  <a:cubicBezTo>
                    <a:pt x="53" y="801"/>
                    <a:pt x="61" y="794"/>
                    <a:pt x="61" y="778"/>
                  </a:cubicBezTo>
                  <a:cubicBezTo>
                    <a:pt x="53" y="748"/>
                    <a:pt x="30" y="725"/>
                    <a:pt x="23" y="687"/>
                  </a:cubicBezTo>
                  <a:cubicBezTo>
                    <a:pt x="15" y="649"/>
                    <a:pt x="23" y="611"/>
                    <a:pt x="23" y="565"/>
                  </a:cubicBezTo>
                  <a:cubicBezTo>
                    <a:pt x="23" y="542"/>
                    <a:pt x="30" y="511"/>
                    <a:pt x="23" y="488"/>
                  </a:cubicBezTo>
                  <a:cubicBezTo>
                    <a:pt x="23" y="465"/>
                    <a:pt x="7" y="450"/>
                    <a:pt x="0" y="435"/>
                  </a:cubicBezTo>
                  <a:lnTo>
                    <a:pt x="0" y="435"/>
                  </a:lnTo>
                  <a:cubicBezTo>
                    <a:pt x="7" y="427"/>
                    <a:pt x="23" y="420"/>
                    <a:pt x="23" y="412"/>
                  </a:cubicBezTo>
                  <a:cubicBezTo>
                    <a:pt x="38" y="389"/>
                    <a:pt x="61" y="366"/>
                    <a:pt x="61" y="336"/>
                  </a:cubicBezTo>
                  <a:cubicBezTo>
                    <a:pt x="53" y="313"/>
                    <a:pt x="23" y="305"/>
                    <a:pt x="7" y="290"/>
                  </a:cubicBezTo>
                  <a:lnTo>
                    <a:pt x="7" y="290"/>
                  </a:lnTo>
                  <a:cubicBezTo>
                    <a:pt x="23" y="267"/>
                    <a:pt x="53" y="244"/>
                    <a:pt x="61" y="221"/>
                  </a:cubicBezTo>
                  <a:cubicBezTo>
                    <a:pt x="76" y="190"/>
                    <a:pt x="68" y="160"/>
                    <a:pt x="76" y="129"/>
                  </a:cubicBezTo>
                  <a:cubicBezTo>
                    <a:pt x="76" y="114"/>
                    <a:pt x="91" y="99"/>
                    <a:pt x="99" y="76"/>
                  </a:cubicBezTo>
                  <a:lnTo>
                    <a:pt x="99" y="76"/>
                  </a:lnTo>
                  <a:cubicBezTo>
                    <a:pt x="122" y="76"/>
                    <a:pt x="145" y="91"/>
                    <a:pt x="160" y="76"/>
                  </a:cubicBezTo>
                  <a:cubicBezTo>
                    <a:pt x="175" y="68"/>
                    <a:pt x="160" y="45"/>
                    <a:pt x="160" y="38"/>
                  </a:cubicBezTo>
                  <a:cubicBezTo>
                    <a:pt x="168" y="22"/>
                    <a:pt x="175" y="7"/>
                    <a:pt x="183" y="0"/>
                  </a:cubicBezTo>
                  <a:lnTo>
                    <a:pt x="183" y="0"/>
                  </a:lnTo>
                  <a:cubicBezTo>
                    <a:pt x="198" y="0"/>
                    <a:pt x="206" y="7"/>
                    <a:pt x="221" y="15"/>
                  </a:cubicBezTo>
                  <a:lnTo>
                    <a:pt x="244" y="0"/>
                  </a:lnTo>
                  <a:cubicBezTo>
                    <a:pt x="244" y="7"/>
                    <a:pt x="290" y="45"/>
                    <a:pt x="290" y="45"/>
                  </a:cubicBezTo>
                  <a:cubicBezTo>
                    <a:pt x="305" y="45"/>
                    <a:pt x="313" y="45"/>
                    <a:pt x="328" y="45"/>
                  </a:cubicBezTo>
                  <a:lnTo>
                    <a:pt x="328" y="45"/>
                  </a:lnTo>
                  <a:cubicBezTo>
                    <a:pt x="336" y="61"/>
                    <a:pt x="351" y="76"/>
                    <a:pt x="359" y="91"/>
                  </a:cubicBezTo>
                  <a:cubicBezTo>
                    <a:pt x="366" y="114"/>
                    <a:pt x="359" y="129"/>
                    <a:pt x="359" y="152"/>
                  </a:cubicBezTo>
                  <a:lnTo>
                    <a:pt x="359" y="152"/>
                  </a:lnTo>
                  <a:cubicBezTo>
                    <a:pt x="374" y="175"/>
                    <a:pt x="397" y="183"/>
                    <a:pt x="412" y="206"/>
                  </a:cubicBezTo>
                  <a:cubicBezTo>
                    <a:pt x="427" y="236"/>
                    <a:pt x="420" y="274"/>
                    <a:pt x="443" y="297"/>
                  </a:cubicBezTo>
                  <a:cubicBezTo>
                    <a:pt x="458" y="320"/>
                    <a:pt x="488" y="305"/>
                    <a:pt x="504" y="320"/>
                  </a:cubicBezTo>
                  <a:cubicBezTo>
                    <a:pt x="511" y="328"/>
                    <a:pt x="504" y="351"/>
                    <a:pt x="511" y="359"/>
                  </a:cubicBezTo>
                  <a:cubicBezTo>
                    <a:pt x="534" y="374"/>
                    <a:pt x="565" y="366"/>
                    <a:pt x="573" y="389"/>
                  </a:cubicBezTo>
                  <a:cubicBezTo>
                    <a:pt x="580" y="412"/>
                    <a:pt x="542" y="442"/>
                    <a:pt x="557" y="458"/>
                  </a:cubicBezTo>
                  <a:cubicBezTo>
                    <a:pt x="588" y="488"/>
                    <a:pt x="657" y="465"/>
                    <a:pt x="679" y="504"/>
                  </a:cubicBezTo>
                  <a:cubicBezTo>
                    <a:pt x="687" y="534"/>
                    <a:pt x="603" y="557"/>
                    <a:pt x="618" y="580"/>
                  </a:cubicBezTo>
                  <a:cubicBezTo>
                    <a:pt x="641" y="618"/>
                    <a:pt x="702" y="611"/>
                    <a:pt x="740" y="611"/>
                  </a:cubicBezTo>
                  <a:cubicBezTo>
                    <a:pt x="786" y="611"/>
                    <a:pt x="832" y="603"/>
                    <a:pt x="878" y="588"/>
                  </a:cubicBezTo>
                  <a:cubicBezTo>
                    <a:pt x="893" y="580"/>
                    <a:pt x="893" y="557"/>
                    <a:pt x="901" y="549"/>
                  </a:cubicBezTo>
                  <a:cubicBezTo>
                    <a:pt x="916" y="534"/>
                    <a:pt x="939" y="526"/>
                    <a:pt x="962" y="526"/>
                  </a:cubicBezTo>
                  <a:cubicBezTo>
                    <a:pt x="970" y="526"/>
                    <a:pt x="977" y="526"/>
                    <a:pt x="985" y="534"/>
                  </a:cubicBezTo>
                  <a:cubicBezTo>
                    <a:pt x="993" y="542"/>
                    <a:pt x="985" y="572"/>
                    <a:pt x="1000" y="580"/>
                  </a:cubicBezTo>
                  <a:cubicBezTo>
                    <a:pt x="1008" y="588"/>
                    <a:pt x="1031" y="580"/>
                    <a:pt x="1046" y="580"/>
                  </a:cubicBezTo>
                  <a:cubicBezTo>
                    <a:pt x="1061" y="572"/>
                    <a:pt x="1084" y="565"/>
                    <a:pt x="1099" y="549"/>
                  </a:cubicBezTo>
                  <a:lnTo>
                    <a:pt x="1099" y="549"/>
                  </a:lnTo>
                  <a:cubicBezTo>
                    <a:pt x="1122" y="549"/>
                    <a:pt x="1145" y="542"/>
                    <a:pt x="1161" y="549"/>
                  </a:cubicBezTo>
                  <a:cubicBezTo>
                    <a:pt x="1168" y="565"/>
                    <a:pt x="1153" y="588"/>
                    <a:pt x="1161" y="603"/>
                  </a:cubicBezTo>
                  <a:cubicBezTo>
                    <a:pt x="1176" y="618"/>
                    <a:pt x="1199" y="626"/>
                    <a:pt x="1222" y="626"/>
                  </a:cubicBezTo>
                  <a:cubicBezTo>
                    <a:pt x="1245" y="626"/>
                    <a:pt x="1268" y="618"/>
                    <a:pt x="1298" y="611"/>
                  </a:cubicBezTo>
                  <a:lnTo>
                    <a:pt x="1298" y="611"/>
                  </a:lnTo>
                  <a:cubicBezTo>
                    <a:pt x="1306" y="626"/>
                    <a:pt x="1329" y="626"/>
                    <a:pt x="1336" y="641"/>
                  </a:cubicBezTo>
                  <a:cubicBezTo>
                    <a:pt x="1344" y="672"/>
                    <a:pt x="1344" y="702"/>
                    <a:pt x="1329" y="725"/>
                  </a:cubicBezTo>
                  <a:cubicBezTo>
                    <a:pt x="1321" y="740"/>
                    <a:pt x="1290" y="717"/>
                    <a:pt x="1283" y="733"/>
                  </a:cubicBezTo>
                  <a:cubicBezTo>
                    <a:pt x="1268" y="786"/>
                    <a:pt x="1290" y="847"/>
                    <a:pt x="1283" y="901"/>
                  </a:cubicBezTo>
                  <a:cubicBezTo>
                    <a:pt x="1275" y="924"/>
                    <a:pt x="1260" y="939"/>
                    <a:pt x="1245" y="954"/>
                  </a:cubicBezTo>
                  <a:cubicBezTo>
                    <a:pt x="1207" y="977"/>
                    <a:pt x="1138" y="970"/>
                    <a:pt x="1115" y="1015"/>
                  </a:cubicBezTo>
                  <a:cubicBezTo>
                    <a:pt x="1092" y="1061"/>
                    <a:pt x="1138" y="1115"/>
                    <a:pt x="1122" y="1168"/>
                  </a:cubicBezTo>
                  <a:cubicBezTo>
                    <a:pt x="1122" y="1199"/>
                    <a:pt x="1084" y="1206"/>
                    <a:pt x="1077" y="1229"/>
                  </a:cubicBezTo>
                  <a:cubicBezTo>
                    <a:pt x="1069" y="1267"/>
                    <a:pt x="1077" y="1306"/>
                    <a:pt x="1084" y="1344"/>
                  </a:cubicBezTo>
                  <a:cubicBezTo>
                    <a:pt x="1099" y="1428"/>
                    <a:pt x="1153" y="1504"/>
                    <a:pt x="1153" y="1588"/>
                  </a:cubicBezTo>
                  <a:cubicBezTo>
                    <a:pt x="1153" y="1626"/>
                    <a:pt x="1107" y="1649"/>
                    <a:pt x="1084" y="1688"/>
                  </a:cubicBezTo>
                  <a:lnTo>
                    <a:pt x="1084" y="1688"/>
                  </a:lnTo>
                  <a:cubicBezTo>
                    <a:pt x="1046" y="1695"/>
                    <a:pt x="1008" y="1688"/>
                    <a:pt x="970" y="1703"/>
                  </a:cubicBezTo>
                  <a:cubicBezTo>
                    <a:pt x="947" y="1718"/>
                    <a:pt x="932" y="1741"/>
                    <a:pt x="916" y="1764"/>
                  </a:cubicBezTo>
                  <a:cubicBezTo>
                    <a:pt x="901" y="1787"/>
                    <a:pt x="893" y="1817"/>
                    <a:pt x="878" y="1833"/>
                  </a:cubicBezTo>
                  <a:cubicBezTo>
                    <a:pt x="863" y="1848"/>
                    <a:pt x="840" y="1856"/>
                    <a:pt x="832" y="1871"/>
                  </a:cubicBezTo>
                  <a:cubicBezTo>
                    <a:pt x="809" y="1894"/>
                    <a:pt x="817" y="1940"/>
                    <a:pt x="786" y="1962"/>
                  </a:cubicBezTo>
                  <a:cubicBezTo>
                    <a:pt x="771" y="1970"/>
                    <a:pt x="740" y="1947"/>
                    <a:pt x="710" y="1947"/>
                  </a:cubicBezTo>
                  <a:cubicBezTo>
                    <a:pt x="695" y="1955"/>
                    <a:pt x="672" y="1955"/>
                    <a:pt x="664" y="1970"/>
                  </a:cubicBezTo>
                  <a:cubicBezTo>
                    <a:pt x="657" y="1993"/>
                    <a:pt x="672" y="2024"/>
                    <a:pt x="679" y="205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0"/>
            <p:cNvSpPr>
              <a:spLocks noChangeArrowheads="1"/>
            </p:cNvSpPr>
            <p:nvPr/>
          </p:nvSpPr>
          <p:spPr bwMode="auto">
            <a:xfrm>
              <a:off x="7076614" y="7599363"/>
              <a:ext cx="90482" cy="101600"/>
            </a:xfrm>
            <a:custGeom>
              <a:avLst/>
              <a:gdLst>
                <a:gd name="T0" fmla="*/ 206 w 253"/>
                <a:gd name="T1" fmla="*/ 38 h 283"/>
                <a:gd name="T2" fmla="*/ 206 w 253"/>
                <a:gd name="T3" fmla="*/ 38 h 283"/>
                <a:gd name="T4" fmla="*/ 145 w 253"/>
                <a:gd name="T5" fmla="*/ 53 h 283"/>
                <a:gd name="T6" fmla="*/ 129 w 253"/>
                <a:gd name="T7" fmla="*/ 7 h 283"/>
                <a:gd name="T8" fmla="*/ 91 w 253"/>
                <a:gd name="T9" fmla="*/ 30 h 283"/>
                <a:gd name="T10" fmla="*/ 45 w 253"/>
                <a:gd name="T11" fmla="*/ 107 h 283"/>
                <a:gd name="T12" fmla="*/ 0 w 253"/>
                <a:gd name="T13" fmla="*/ 145 h 283"/>
                <a:gd name="T14" fmla="*/ 30 w 253"/>
                <a:gd name="T15" fmla="*/ 206 h 283"/>
                <a:gd name="T16" fmla="*/ 84 w 253"/>
                <a:gd name="T17" fmla="*/ 236 h 283"/>
                <a:gd name="T18" fmla="*/ 168 w 253"/>
                <a:gd name="T19" fmla="*/ 275 h 283"/>
                <a:gd name="T20" fmla="*/ 236 w 253"/>
                <a:gd name="T21" fmla="*/ 244 h 283"/>
                <a:gd name="T22" fmla="*/ 252 w 253"/>
                <a:gd name="T23" fmla="*/ 160 h 283"/>
                <a:gd name="T24" fmla="*/ 236 w 253"/>
                <a:gd name="T25" fmla="*/ 91 h 283"/>
                <a:gd name="T26" fmla="*/ 206 w 253"/>
                <a:gd name="T27" fmla="*/ 38 h 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53" h="283">
                  <a:moveTo>
                    <a:pt x="206" y="38"/>
                  </a:moveTo>
                  <a:lnTo>
                    <a:pt x="206" y="38"/>
                  </a:lnTo>
                  <a:cubicBezTo>
                    <a:pt x="191" y="30"/>
                    <a:pt x="168" y="61"/>
                    <a:pt x="145" y="53"/>
                  </a:cubicBezTo>
                  <a:cubicBezTo>
                    <a:pt x="137" y="46"/>
                    <a:pt x="145" y="7"/>
                    <a:pt x="129" y="7"/>
                  </a:cubicBezTo>
                  <a:cubicBezTo>
                    <a:pt x="114" y="0"/>
                    <a:pt x="99" y="23"/>
                    <a:pt x="91" y="30"/>
                  </a:cubicBezTo>
                  <a:cubicBezTo>
                    <a:pt x="68" y="53"/>
                    <a:pt x="61" y="84"/>
                    <a:pt x="45" y="107"/>
                  </a:cubicBezTo>
                  <a:cubicBezTo>
                    <a:pt x="30" y="122"/>
                    <a:pt x="7" y="122"/>
                    <a:pt x="0" y="145"/>
                  </a:cubicBezTo>
                  <a:cubicBezTo>
                    <a:pt x="0" y="168"/>
                    <a:pt x="15" y="183"/>
                    <a:pt x="30" y="206"/>
                  </a:cubicBezTo>
                  <a:cubicBezTo>
                    <a:pt x="45" y="221"/>
                    <a:pt x="68" y="229"/>
                    <a:pt x="84" y="236"/>
                  </a:cubicBezTo>
                  <a:cubicBezTo>
                    <a:pt x="107" y="252"/>
                    <a:pt x="137" y="275"/>
                    <a:pt x="168" y="275"/>
                  </a:cubicBezTo>
                  <a:cubicBezTo>
                    <a:pt x="191" y="282"/>
                    <a:pt x="221" y="267"/>
                    <a:pt x="236" y="244"/>
                  </a:cubicBezTo>
                  <a:cubicBezTo>
                    <a:pt x="252" y="221"/>
                    <a:pt x="252" y="191"/>
                    <a:pt x="252" y="160"/>
                  </a:cubicBezTo>
                  <a:cubicBezTo>
                    <a:pt x="252" y="137"/>
                    <a:pt x="244" y="114"/>
                    <a:pt x="236" y="91"/>
                  </a:cubicBezTo>
                  <a:cubicBezTo>
                    <a:pt x="236" y="68"/>
                    <a:pt x="229" y="46"/>
                    <a:pt x="206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1"/>
            <p:cNvSpPr>
              <a:spLocks noChangeArrowheads="1"/>
            </p:cNvSpPr>
            <p:nvPr/>
          </p:nvSpPr>
          <p:spPr bwMode="auto">
            <a:xfrm>
              <a:off x="7038517" y="7589838"/>
              <a:ext cx="503205" cy="550862"/>
            </a:xfrm>
            <a:custGeom>
              <a:avLst/>
              <a:gdLst>
                <a:gd name="T0" fmla="*/ 809 w 1398"/>
                <a:gd name="T1" fmla="*/ 817 h 1528"/>
                <a:gd name="T2" fmla="*/ 679 w 1398"/>
                <a:gd name="T3" fmla="*/ 764 h 1528"/>
                <a:gd name="T4" fmla="*/ 596 w 1398"/>
                <a:gd name="T5" fmla="*/ 901 h 1528"/>
                <a:gd name="T6" fmla="*/ 672 w 1398"/>
                <a:gd name="T7" fmla="*/ 1023 h 1528"/>
                <a:gd name="T8" fmla="*/ 771 w 1398"/>
                <a:gd name="T9" fmla="*/ 970 h 1528"/>
                <a:gd name="T10" fmla="*/ 832 w 1398"/>
                <a:gd name="T11" fmla="*/ 855 h 1528"/>
                <a:gd name="T12" fmla="*/ 0 w 1398"/>
                <a:gd name="T13" fmla="*/ 748 h 1528"/>
                <a:gd name="T14" fmla="*/ 68 w 1398"/>
                <a:gd name="T15" fmla="*/ 687 h 1528"/>
                <a:gd name="T16" fmla="*/ 53 w 1398"/>
                <a:gd name="T17" fmla="*/ 603 h 1528"/>
                <a:gd name="T18" fmla="*/ 175 w 1398"/>
                <a:gd name="T19" fmla="*/ 595 h 1528"/>
                <a:gd name="T20" fmla="*/ 267 w 1398"/>
                <a:gd name="T21" fmla="*/ 466 h 1528"/>
                <a:gd name="T22" fmla="*/ 359 w 1398"/>
                <a:gd name="T23" fmla="*/ 336 h 1528"/>
                <a:gd name="T24" fmla="*/ 473 w 1398"/>
                <a:gd name="T25" fmla="*/ 321 h 1528"/>
                <a:gd name="T26" fmla="*/ 596 w 1398"/>
                <a:gd name="T27" fmla="*/ 504 h 1528"/>
                <a:gd name="T28" fmla="*/ 763 w 1398"/>
                <a:gd name="T29" fmla="*/ 420 h 1528"/>
                <a:gd name="T30" fmla="*/ 932 w 1398"/>
                <a:gd name="T31" fmla="*/ 420 h 1528"/>
                <a:gd name="T32" fmla="*/ 1023 w 1398"/>
                <a:gd name="T33" fmla="*/ 244 h 1528"/>
                <a:gd name="T34" fmla="*/ 1138 w 1398"/>
                <a:gd name="T35" fmla="*/ 76 h 1528"/>
                <a:gd name="T36" fmla="*/ 1207 w 1398"/>
                <a:gd name="T37" fmla="*/ 0 h 1528"/>
                <a:gd name="T38" fmla="*/ 1222 w 1398"/>
                <a:gd name="T39" fmla="*/ 191 h 1528"/>
                <a:gd name="T40" fmla="*/ 1367 w 1398"/>
                <a:gd name="T41" fmla="*/ 435 h 1528"/>
                <a:gd name="T42" fmla="*/ 1397 w 1398"/>
                <a:gd name="T43" fmla="*/ 565 h 1528"/>
                <a:gd name="T44" fmla="*/ 1214 w 1398"/>
                <a:gd name="T45" fmla="*/ 618 h 1528"/>
                <a:gd name="T46" fmla="*/ 1229 w 1398"/>
                <a:gd name="T47" fmla="*/ 756 h 1528"/>
                <a:gd name="T48" fmla="*/ 1191 w 1398"/>
                <a:gd name="T49" fmla="*/ 978 h 1528"/>
                <a:gd name="T50" fmla="*/ 1298 w 1398"/>
                <a:gd name="T51" fmla="*/ 1092 h 1528"/>
                <a:gd name="T52" fmla="*/ 1359 w 1398"/>
                <a:gd name="T53" fmla="*/ 1161 h 1528"/>
                <a:gd name="T54" fmla="*/ 1123 w 1398"/>
                <a:gd name="T55" fmla="*/ 1161 h 1528"/>
                <a:gd name="T56" fmla="*/ 962 w 1398"/>
                <a:gd name="T57" fmla="*/ 1306 h 1528"/>
                <a:gd name="T58" fmla="*/ 863 w 1398"/>
                <a:gd name="T59" fmla="*/ 1443 h 1528"/>
                <a:gd name="T60" fmla="*/ 733 w 1398"/>
                <a:gd name="T61" fmla="*/ 1505 h 1528"/>
                <a:gd name="T62" fmla="*/ 626 w 1398"/>
                <a:gd name="T63" fmla="*/ 1527 h 1528"/>
                <a:gd name="T64" fmla="*/ 206 w 1398"/>
                <a:gd name="T65" fmla="*/ 1130 h 1528"/>
                <a:gd name="T66" fmla="*/ 61 w 1398"/>
                <a:gd name="T67" fmla="*/ 962 h 1528"/>
                <a:gd name="T68" fmla="*/ 76 w 1398"/>
                <a:gd name="T69" fmla="*/ 901 h 1528"/>
                <a:gd name="T70" fmla="*/ 7 w 1398"/>
                <a:gd name="T71" fmla="*/ 794 h 1528"/>
                <a:gd name="T72" fmla="*/ 0 w 1398"/>
                <a:gd name="T73" fmla="*/ 748 h 1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398" h="1528">
                  <a:moveTo>
                    <a:pt x="809" y="817"/>
                  </a:moveTo>
                  <a:lnTo>
                    <a:pt x="809" y="817"/>
                  </a:lnTo>
                  <a:cubicBezTo>
                    <a:pt x="786" y="809"/>
                    <a:pt x="748" y="825"/>
                    <a:pt x="725" y="817"/>
                  </a:cubicBezTo>
                  <a:cubicBezTo>
                    <a:pt x="702" y="809"/>
                    <a:pt x="702" y="748"/>
                    <a:pt x="679" y="764"/>
                  </a:cubicBezTo>
                  <a:cubicBezTo>
                    <a:pt x="649" y="786"/>
                    <a:pt x="657" y="840"/>
                    <a:pt x="634" y="878"/>
                  </a:cubicBezTo>
                  <a:cubicBezTo>
                    <a:pt x="626" y="893"/>
                    <a:pt x="588" y="886"/>
                    <a:pt x="596" y="901"/>
                  </a:cubicBezTo>
                  <a:cubicBezTo>
                    <a:pt x="603" y="924"/>
                    <a:pt x="634" y="932"/>
                    <a:pt x="657" y="947"/>
                  </a:cubicBezTo>
                  <a:cubicBezTo>
                    <a:pt x="657" y="947"/>
                    <a:pt x="672" y="1016"/>
                    <a:pt x="672" y="1023"/>
                  </a:cubicBezTo>
                  <a:cubicBezTo>
                    <a:pt x="672" y="1031"/>
                    <a:pt x="740" y="1023"/>
                    <a:pt x="740" y="1023"/>
                  </a:cubicBezTo>
                  <a:cubicBezTo>
                    <a:pt x="740" y="1023"/>
                    <a:pt x="756" y="970"/>
                    <a:pt x="771" y="970"/>
                  </a:cubicBezTo>
                  <a:cubicBezTo>
                    <a:pt x="779" y="970"/>
                    <a:pt x="840" y="924"/>
                    <a:pt x="840" y="924"/>
                  </a:cubicBezTo>
                  <a:cubicBezTo>
                    <a:pt x="832" y="901"/>
                    <a:pt x="840" y="878"/>
                    <a:pt x="832" y="855"/>
                  </a:cubicBezTo>
                  <a:cubicBezTo>
                    <a:pt x="825" y="840"/>
                    <a:pt x="825" y="825"/>
                    <a:pt x="809" y="817"/>
                  </a:cubicBezTo>
                  <a:close/>
                  <a:moveTo>
                    <a:pt x="0" y="748"/>
                  </a:moveTo>
                  <a:lnTo>
                    <a:pt x="0" y="748"/>
                  </a:lnTo>
                  <a:cubicBezTo>
                    <a:pt x="68" y="687"/>
                    <a:pt x="68" y="687"/>
                    <a:pt x="68" y="687"/>
                  </a:cubicBezTo>
                  <a:lnTo>
                    <a:pt x="68" y="687"/>
                  </a:lnTo>
                  <a:cubicBezTo>
                    <a:pt x="61" y="657"/>
                    <a:pt x="46" y="626"/>
                    <a:pt x="53" y="603"/>
                  </a:cubicBezTo>
                  <a:cubicBezTo>
                    <a:pt x="61" y="588"/>
                    <a:pt x="84" y="588"/>
                    <a:pt x="99" y="580"/>
                  </a:cubicBezTo>
                  <a:cubicBezTo>
                    <a:pt x="129" y="580"/>
                    <a:pt x="160" y="603"/>
                    <a:pt x="175" y="595"/>
                  </a:cubicBezTo>
                  <a:cubicBezTo>
                    <a:pt x="206" y="573"/>
                    <a:pt x="198" y="527"/>
                    <a:pt x="221" y="504"/>
                  </a:cubicBezTo>
                  <a:cubicBezTo>
                    <a:pt x="229" y="489"/>
                    <a:pt x="252" y="481"/>
                    <a:pt x="267" y="466"/>
                  </a:cubicBezTo>
                  <a:cubicBezTo>
                    <a:pt x="282" y="450"/>
                    <a:pt x="290" y="420"/>
                    <a:pt x="305" y="397"/>
                  </a:cubicBezTo>
                  <a:cubicBezTo>
                    <a:pt x="321" y="374"/>
                    <a:pt x="336" y="351"/>
                    <a:pt x="359" y="336"/>
                  </a:cubicBezTo>
                  <a:cubicBezTo>
                    <a:pt x="397" y="321"/>
                    <a:pt x="435" y="328"/>
                    <a:pt x="473" y="321"/>
                  </a:cubicBezTo>
                  <a:lnTo>
                    <a:pt x="473" y="321"/>
                  </a:lnTo>
                  <a:cubicBezTo>
                    <a:pt x="481" y="374"/>
                    <a:pt x="466" y="435"/>
                    <a:pt x="496" y="481"/>
                  </a:cubicBezTo>
                  <a:cubicBezTo>
                    <a:pt x="519" y="511"/>
                    <a:pt x="565" y="511"/>
                    <a:pt x="596" y="504"/>
                  </a:cubicBezTo>
                  <a:cubicBezTo>
                    <a:pt x="626" y="496"/>
                    <a:pt x="649" y="466"/>
                    <a:pt x="679" y="458"/>
                  </a:cubicBezTo>
                  <a:cubicBezTo>
                    <a:pt x="710" y="443"/>
                    <a:pt x="733" y="428"/>
                    <a:pt x="763" y="420"/>
                  </a:cubicBezTo>
                  <a:cubicBezTo>
                    <a:pt x="794" y="420"/>
                    <a:pt x="817" y="428"/>
                    <a:pt x="840" y="428"/>
                  </a:cubicBezTo>
                  <a:cubicBezTo>
                    <a:pt x="871" y="428"/>
                    <a:pt x="909" y="435"/>
                    <a:pt x="932" y="420"/>
                  </a:cubicBezTo>
                  <a:cubicBezTo>
                    <a:pt x="962" y="389"/>
                    <a:pt x="970" y="343"/>
                    <a:pt x="985" y="313"/>
                  </a:cubicBezTo>
                  <a:cubicBezTo>
                    <a:pt x="1000" y="290"/>
                    <a:pt x="1008" y="267"/>
                    <a:pt x="1023" y="244"/>
                  </a:cubicBezTo>
                  <a:cubicBezTo>
                    <a:pt x="1038" y="229"/>
                    <a:pt x="1061" y="221"/>
                    <a:pt x="1077" y="206"/>
                  </a:cubicBezTo>
                  <a:cubicBezTo>
                    <a:pt x="1107" y="168"/>
                    <a:pt x="1107" y="114"/>
                    <a:pt x="1138" y="76"/>
                  </a:cubicBezTo>
                  <a:cubicBezTo>
                    <a:pt x="1153" y="46"/>
                    <a:pt x="1184" y="23"/>
                    <a:pt x="1207" y="0"/>
                  </a:cubicBezTo>
                  <a:lnTo>
                    <a:pt x="1207" y="0"/>
                  </a:lnTo>
                  <a:cubicBezTo>
                    <a:pt x="1222" y="23"/>
                    <a:pt x="1229" y="53"/>
                    <a:pt x="1237" y="76"/>
                  </a:cubicBezTo>
                  <a:cubicBezTo>
                    <a:pt x="1237" y="76"/>
                    <a:pt x="1222" y="183"/>
                    <a:pt x="1222" y="191"/>
                  </a:cubicBezTo>
                  <a:cubicBezTo>
                    <a:pt x="1229" y="198"/>
                    <a:pt x="1283" y="290"/>
                    <a:pt x="1283" y="290"/>
                  </a:cubicBezTo>
                  <a:cubicBezTo>
                    <a:pt x="1313" y="336"/>
                    <a:pt x="1352" y="382"/>
                    <a:pt x="1367" y="435"/>
                  </a:cubicBezTo>
                  <a:cubicBezTo>
                    <a:pt x="1390" y="473"/>
                    <a:pt x="1390" y="519"/>
                    <a:pt x="1397" y="565"/>
                  </a:cubicBezTo>
                  <a:lnTo>
                    <a:pt x="1397" y="565"/>
                  </a:lnTo>
                  <a:cubicBezTo>
                    <a:pt x="1359" y="588"/>
                    <a:pt x="1321" y="611"/>
                    <a:pt x="1275" y="634"/>
                  </a:cubicBezTo>
                  <a:cubicBezTo>
                    <a:pt x="1275" y="634"/>
                    <a:pt x="1222" y="611"/>
                    <a:pt x="1214" y="618"/>
                  </a:cubicBezTo>
                  <a:cubicBezTo>
                    <a:pt x="1214" y="626"/>
                    <a:pt x="1176" y="672"/>
                    <a:pt x="1176" y="672"/>
                  </a:cubicBezTo>
                  <a:cubicBezTo>
                    <a:pt x="1199" y="703"/>
                    <a:pt x="1229" y="725"/>
                    <a:pt x="1229" y="756"/>
                  </a:cubicBezTo>
                  <a:cubicBezTo>
                    <a:pt x="1237" y="794"/>
                    <a:pt x="1222" y="832"/>
                    <a:pt x="1214" y="870"/>
                  </a:cubicBezTo>
                  <a:cubicBezTo>
                    <a:pt x="1207" y="901"/>
                    <a:pt x="1184" y="939"/>
                    <a:pt x="1191" y="978"/>
                  </a:cubicBezTo>
                  <a:cubicBezTo>
                    <a:pt x="1191" y="993"/>
                    <a:pt x="1222" y="978"/>
                    <a:pt x="1237" y="993"/>
                  </a:cubicBezTo>
                  <a:cubicBezTo>
                    <a:pt x="1260" y="1023"/>
                    <a:pt x="1275" y="1061"/>
                    <a:pt x="1298" y="1092"/>
                  </a:cubicBezTo>
                  <a:cubicBezTo>
                    <a:pt x="1321" y="1115"/>
                    <a:pt x="1336" y="1138"/>
                    <a:pt x="1359" y="1161"/>
                  </a:cubicBezTo>
                  <a:lnTo>
                    <a:pt x="1359" y="1161"/>
                  </a:lnTo>
                  <a:cubicBezTo>
                    <a:pt x="1329" y="1176"/>
                    <a:pt x="1306" y="1207"/>
                    <a:pt x="1283" y="1199"/>
                  </a:cubicBezTo>
                  <a:cubicBezTo>
                    <a:pt x="1222" y="1199"/>
                    <a:pt x="1168" y="1130"/>
                    <a:pt x="1123" y="1161"/>
                  </a:cubicBezTo>
                  <a:cubicBezTo>
                    <a:pt x="1077" y="1184"/>
                    <a:pt x="1130" y="1283"/>
                    <a:pt x="1092" y="1321"/>
                  </a:cubicBezTo>
                  <a:cubicBezTo>
                    <a:pt x="1061" y="1352"/>
                    <a:pt x="1008" y="1298"/>
                    <a:pt x="962" y="1306"/>
                  </a:cubicBezTo>
                  <a:cubicBezTo>
                    <a:pt x="932" y="1314"/>
                    <a:pt x="893" y="1336"/>
                    <a:pt x="871" y="1367"/>
                  </a:cubicBezTo>
                  <a:cubicBezTo>
                    <a:pt x="863" y="1390"/>
                    <a:pt x="886" y="1428"/>
                    <a:pt x="863" y="1443"/>
                  </a:cubicBezTo>
                  <a:cubicBezTo>
                    <a:pt x="848" y="1459"/>
                    <a:pt x="817" y="1413"/>
                    <a:pt x="802" y="1420"/>
                  </a:cubicBezTo>
                  <a:cubicBezTo>
                    <a:pt x="763" y="1436"/>
                    <a:pt x="763" y="1489"/>
                    <a:pt x="733" y="1505"/>
                  </a:cubicBezTo>
                  <a:cubicBezTo>
                    <a:pt x="702" y="1527"/>
                    <a:pt x="664" y="1520"/>
                    <a:pt x="626" y="1527"/>
                  </a:cubicBezTo>
                  <a:lnTo>
                    <a:pt x="626" y="1527"/>
                  </a:lnTo>
                  <a:cubicBezTo>
                    <a:pt x="565" y="1443"/>
                    <a:pt x="519" y="1344"/>
                    <a:pt x="443" y="1268"/>
                  </a:cubicBezTo>
                  <a:cubicBezTo>
                    <a:pt x="374" y="1207"/>
                    <a:pt x="282" y="1184"/>
                    <a:pt x="206" y="1130"/>
                  </a:cubicBezTo>
                  <a:cubicBezTo>
                    <a:pt x="152" y="1092"/>
                    <a:pt x="107" y="1061"/>
                    <a:pt x="68" y="1016"/>
                  </a:cubicBezTo>
                  <a:cubicBezTo>
                    <a:pt x="53" y="1000"/>
                    <a:pt x="61" y="978"/>
                    <a:pt x="61" y="962"/>
                  </a:cubicBezTo>
                  <a:cubicBezTo>
                    <a:pt x="53" y="947"/>
                    <a:pt x="46" y="932"/>
                    <a:pt x="46" y="916"/>
                  </a:cubicBezTo>
                  <a:cubicBezTo>
                    <a:pt x="53" y="909"/>
                    <a:pt x="76" y="909"/>
                    <a:pt x="76" y="901"/>
                  </a:cubicBezTo>
                  <a:cubicBezTo>
                    <a:pt x="84" y="886"/>
                    <a:pt x="84" y="870"/>
                    <a:pt x="76" y="863"/>
                  </a:cubicBezTo>
                  <a:cubicBezTo>
                    <a:pt x="61" y="832"/>
                    <a:pt x="30" y="817"/>
                    <a:pt x="7" y="794"/>
                  </a:cubicBezTo>
                  <a:lnTo>
                    <a:pt x="7" y="794"/>
                  </a:lnTo>
                  <a:cubicBezTo>
                    <a:pt x="0" y="748"/>
                    <a:pt x="0" y="748"/>
                    <a:pt x="0" y="7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2"/>
            <p:cNvSpPr>
              <a:spLocks noChangeArrowheads="1"/>
            </p:cNvSpPr>
            <p:nvPr/>
          </p:nvSpPr>
          <p:spPr bwMode="auto">
            <a:xfrm>
              <a:off x="7249641" y="7859713"/>
              <a:ext cx="90481" cy="101600"/>
            </a:xfrm>
            <a:custGeom>
              <a:avLst/>
              <a:gdLst>
                <a:gd name="T0" fmla="*/ 221 w 253"/>
                <a:gd name="T1" fmla="*/ 69 h 284"/>
                <a:gd name="T2" fmla="*/ 221 w 253"/>
                <a:gd name="T3" fmla="*/ 69 h 284"/>
                <a:gd name="T4" fmla="*/ 137 w 253"/>
                <a:gd name="T5" fmla="*/ 69 h 284"/>
                <a:gd name="T6" fmla="*/ 91 w 253"/>
                <a:gd name="T7" fmla="*/ 16 h 284"/>
                <a:gd name="T8" fmla="*/ 46 w 253"/>
                <a:gd name="T9" fmla="*/ 130 h 284"/>
                <a:gd name="T10" fmla="*/ 8 w 253"/>
                <a:gd name="T11" fmla="*/ 153 h 284"/>
                <a:gd name="T12" fmla="*/ 69 w 253"/>
                <a:gd name="T13" fmla="*/ 199 h 284"/>
                <a:gd name="T14" fmla="*/ 84 w 253"/>
                <a:gd name="T15" fmla="*/ 275 h 284"/>
                <a:gd name="T16" fmla="*/ 152 w 253"/>
                <a:gd name="T17" fmla="*/ 275 h 284"/>
                <a:gd name="T18" fmla="*/ 183 w 253"/>
                <a:gd name="T19" fmla="*/ 222 h 284"/>
                <a:gd name="T20" fmla="*/ 252 w 253"/>
                <a:gd name="T21" fmla="*/ 176 h 284"/>
                <a:gd name="T22" fmla="*/ 244 w 253"/>
                <a:gd name="T23" fmla="*/ 107 h 284"/>
                <a:gd name="T24" fmla="*/ 221 w 253"/>
                <a:gd name="T25" fmla="*/ 69 h 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3" h="284">
                  <a:moveTo>
                    <a:pt x="221" y="69"/>
                  </a:moveTo>
                  <a:lnTo>
                    <a:pt x="221" y="69"/>
                  </a:lnTo>
                  <a:cubicBezTo>
                    <a:pt x="198" y="61"/>
                    <a:pt x="160" y="77"/>
                    <a:pt x="137" y="69"/>
                  </a:cubicBezTo>
                  <a:cubicBezTo>
                    <a:pt x="114" y="61"/>
                    <a:pt x="114" y="0"/>
                    <a:pt x="91" y="16"/>
                  </a:cubicBezTo>
                  <a:cubicBezTo>
                    <a:pt x="61" y="38"/>
                    <a:pt x="69" y="92"/>
                    <a:pt x="46" y="130"/>
                  </a:cubicBezTo>
                  <a:cubicBezTo>
                    <a:pt x="38" y="145"/>
                    <a:pt x="0" y="138"/>
                    <a:pt x="8" y="153"/>
                  </a:cubicBezTo>
                  <a:cubicBezTo>
                    <a:pt x="15" y="176"/>
                    <a:pt x="46" y="184"/>
                    <a:pt x="69" y="199"/>
                  </a:cubicBezTo>
                  <a:cubicBezTo>
                    <a:pt x="69" y="199"/>
                    <a:pt x="84" y="268"/>
                    <a:pt x="84" y="275"/>
                  </a:cubicBezTo>
                  <a:cubicBezTo>
                    <a:pt x="84" y="283"/>
                    <a:pt x="152" y="275"/>
                    <a:pt x="152" y="275"/>
                  </a:cubicBezTo>
                  <a:cubicBezTo>
                    <a:pt x="152" y="275"/>
                    <a:pt x="168" y="222"/>
                    <a:pt x="183" y="222"/>
                  </a:cubicBezTo>
                  <a:cubicBezTo>
                    <a:pt x="191" y="222"/>
                    <a:pt x="252" y="176"/>
                    <a:pt x="252" y="176"/>
                  </a:cubicBezTo>
                  <a:cubicBezTo>
                    <a:pt x="244" y="153"/>
                    <a:pt x="252" y="130"/>
                    <a:pt x="244" y="107"/>
                  </a:cubicBezTo>
                  <a:cubicBezTo>
                    <a:pt x="237" y="92"/>
                    <a:pt x="237" y="77"/>
                    <a:pt x="221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3"/>
            <p:cNvSpPr>
              <a:spLocks noChangeArrowheads="1"/>
            </p:cNvSpPr>
            <p:nvPr/>
          </p:nvSpPr>
          <p:spPr bwMode="auto">
            <a:xfrm>
              <a:off x="7203606" y="7134225"/>
              <a:ext cx="376213" cy="641350"/>
            </a:xfrm>
            <a:custGeom>
              <a:avLst/>
              <a:gdLst>
                <a:gd name="T0" fmla="*/ 267 w 1047"/>
                <a:gd name="T1" fmla="*/ 1229 h 1780"/>
                <a:gd name="T2" fmla="*/ 176 w 1047"/>
                <a:gd name="T3" fmla="*/ 1283 h 1780"/>
                <a:gd name="T4" fmla="*/ 130 w 1047"/>
                <a:gd name="T5" fmla="*/ 1359 h 1780"/>
                <a:gd name="T6" fmla="*/ 214 w 1047"/>
                <a:gd name="T7" fmla="*/ 1451 h 1780"/>
                <a:gd name="T8" fmla="*/ 244 w 1047"/>
                <a:gd name="T9" fmla="*/ 1520 h 1780"/>
                <a:gd name="T10" fmla="*/ 359 w 1047"/>
                <a:gd name="T11" fmla="*/ 1359 h 1780"/>
                <a:gd name="T12" fmla="*/ 267 w 1047"/>
                <a:gd name="T13" fmla="*/ 1229 h 1780"/>
                <a:gd name="T14" fmla="*/ 15 w 1047"/>
                <a:gd name="T15" fmla="*/ 1589 h 1780"/>
                <a:gd name="T16" fmla="*/ 15 w 1047"/>
                <a:gd name="T17" fmla="*/ 1245 h 1780"/>
                <a:gd name="T18" fmla="*/ 53 w 1047"/>
                <a:gd name="T19" fmla="*/ 1069 h 1780"/>
                <a:gd name="T20" fmla="*/ 176 w 1047"/>
                <a:gd name="T21" fmla="*/ 855 h 1780"/>
                <a:gd name="T22" fmla="*/ 214 w 1047"/>
                <a:gd name="T23" fmla="*/ 634 h 1780"/>
                <a:gd name="T24" fmla="*/ 267 w 1047"/>
                <a:gd name="T25" fmla="*/ 542 h 1780"/>
                <a:gd name="T26" fmla="*/ 229 w 1047"/>
                <a:gd name="T27" fmla="*/ 512 h 1780"/>
                <a:gd name="T28" fmla="*/ 290 w 1047"/>
                <a:gd name="T29" fmla="*/ 389 h 1780"/>
                <a:gd name="T30" fmla="*/ 351 w 1047"/>
                <a:gd name="T31" fmla="*/ 252 h 1780"/>
                <a:gd name="T32" fmla="*/ 435 w 1047"/>
                <a:gd name="T33" fmla="*/ 206 h 1780"/>
                <a:gd name="T34" fmla="*/ 557 w 1047"/>
                <a:gd name="T35" fmla="*/ 68 h 1780"/>
                <a:gd name="T36" fmla="*/ 642 w 1047"/>
                <a:gd name="T37" fmla="*/ 0 h 1780"/>
                <a:gd name="T38" fmla="*/ 665 w 1047"/>
                <a:gd name="T39" fmla="*/ 99 h 1780"/>
                <a:gd name="T40" fmla="*/ 840 w 1047"/>
                <a:gd name="T41" fmla="*/ 122 h 1780"/>
                <a:gd name="T42" fmla="*/ 810 w 1047"/>
                <a:gd name="T43" fmla="*/ 198 h 1780"/>
                <a:gd name="T44" fmla="*/ 848 w 1047"/>
                <a:gd name="T45" fmla="*/ 359 h 1780"/>
                <a:gd name="T46" fmla="*/ 932 w 1047"/>
                <a:gd name="T47" fmla="*/ 527 h 1780"/>
                <a:gd name="T48" fmla="*/ 878 w 1047"/>
                <a:gd name="T49" fmla="*/ 664 h 1780"/>
                <a:gd name="T50" fmla="*/ 1039 w 1047"/>
                <a:gd name="T51" fmla="*/ 664 h 1780"/>
                <a:gd name="T52" fmla="*/ 955 w 1047"/>
                <a:gd name="T53" fmla="*/ 764 h 1780"/>
                <a:gd name="T54" fmla="*/ 970 w 1047"/>
                <a:gd name="T55" fmla="*/ 871 h 1780"/>
                <a:gd name="T56" fmla="*/ 909 w 1047"/>
                <a:gd name="T57" fmla="*/ 1000 h 1780"/>
                <a:gd name="T58" fmla="*/ 894 w 1047"/>
                <a:gd name="T59" fmla="*/ 1130 h 1780"/>
                <a:gd name="T60" fmla="*/ 749 w 1047"/>
                <a:gd name="T61" fmla="*/ 1268 h 1780"/>
                <a:gd name="T62" fmla="*/ 680 w 1047"/>
                <a:gd name="T63" fmla="*/ 1344 h 1780"/>
                <a:gd name="T64" fmla="*/ 565 w 1047"/>
                <a:gd name="T65" fmla="*/ 1512 h 1780"/>
                <a:gd name="T66" fmla="*/ 474 w 1047"/>
                <a:gd name="T67" fmla="*/ 1688 h 1780"/>
                <a:gd name="T68" fmla="*/ 305 w 1047"/>
                <a:gd name="T69" fmla="*/ 1688 h 1780"/>
                <a:gd name="T70" fmla="*/ 138 w 1047"/>
                <a:gd name="T71" fmla="*/ 1772 h 1780"/>
                <a:gd name="T72" fmla="*/ 15 w 1047"/>
                <a:gd name="T73" fmla="*/ 1589 h 17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47" h="1780">
                  <a:moveTo>
                    <a:pt x="267" y="1229"/>
                  </a:moveTo>
                  <a:lnTo>
                    <a:pt x="267" y="1229"/>
                  </a:lnTo>
                  <a:cubicBezTo>
                    <a:pt x="244" y="1207"/>
                    <a:pt x="206" y="1191"/>
                    <a:pt x="183" y="1207"/>
                  </a:cubicBezTo>
                  <a:cubicBezTo>
                    <a:pt x="160" y="1214"/>
                    <a:pt x="183" y="1260"/>
                    <a:pt x="176" y="1283"/>
                  </a:cubicBezTo>
                  <a:cubicBezTo>
                    <a:pt x="168" y="1291"/>
                    <a:pt x="138" y="1283"/>
                    <a:pt x="130" y="1298"/>
                  </a:cubicBezTo>
                  <a:cubicBezTo>
                    <a:pt x="122" y="1321"/>
                    <a:pt x="122" y="1344"/>
                    <a:pt x="130" y="1359"/>
                  </a:cubicBezTo>
                  <a:cubicBezTo>
                    <a:pt x="145" y="1382"/>
                    <a:pt x="183" y="1390"/>
                    <a:pt x="199" y="1413"/>
                  </a:cubicBezTo>
                  <a:cubicBezTo>
                    <a:pt x="206" y="1421"/>
                    <a:pt x="221" y="1436"/>
                    <a:pt x="214" y="1451"/>
                  </a:cubicBezTo>
                  <a:cubicBezTo>
                    <a:pt x="214" y="1466"/>
                    <a:pt x="176" y="1466"/>
                    <a:pt x="183" y="1482"/>
                  </a:cubicBezTo>
                  <a:cubicBezTo>
                    <a:pt x="191" y="1504"/>
                    <a:pt x="221" y="1535"/>
                    <a:pt x="244" y="1520"/>
                  </a:cubicBezTo>
                  <a:cubicBezTo>
                    <a:pt x="275" y="1489"/>
                    <a:pt x="237" y="1436"/>
                    <a:pt x="267" y="1405"/>
                  </a:cubicBezTo>
                  <a:cubicBezTo>
                    <a:pt x="282" y="1375"/>
                    <a:pt x="351" y="1398"/>
                    <a:pt x="359" y="1359"/>
                  </a:cubicBezTo>
                  <a:cubicBezTo>
                    <a:pt x="367" y="1329"/>
                    <a:pt x="305" y="1314"/>
                    <a:pt x="290" y="1283"/>
                  </a:cubicBezTo>
                  <a:cubicBezTo>
                    <a:pt x="275" y="1268"/>
                    <a:pt x="282" y="1237"/>
                    <a:pt x="267" y="1229"/>
                  </a:cubicBezTo>
                  <a:close/>
                  <a:moveTo>
                    <a:pt x="15" y="1589"/>
                  </a:moveTo>
                  <a:lnTo>
                    <a:pt x="15" y="1589"/>
                  </a:lnTo>
                  <a:cubicBezTo>
                    <a:pt x="38" y="1550"/>
                    <a:pt x="84" y="1527"/>
                    <a:pt x="84" y="1489"/>
                  </a:cubicBezTo>
                  <a:cubicBezTo>
                    <a:pt x="84" y="1405"/>
                    <a:pt x="30" y="1329"/>
                    <a:pt x="15" y="1245"/>
                  </a:cubicBezTo>
                  <a:cubicBezTo>
                    <a:pt x="8" y="1207"/>
                    <a:pt x="0" y="1168"/>
                    <a:pt x="8" y="1130"/>
                  </a:cubicBezTo>
                  <a:cubicBezTo>
                    <a:pt x="15" y="1107"/>
                    <a:pt x="53" y="1100"/>
                    <a:pt x="53" y="1069"/>
                  </a:cubicBezTo>
                  <a:cubicBezTo>
                    <a:pt x="69" y="1016"/>
                    <a:pt x="23" y="962"/>
                    <a:pt x="46" y="916"/>
                  </a:cubicBezTo>
                  <a:cubicBezTo>
                    <a:pt x="69" y="871"/>
                    <a:pt x="138" y="878"/>
                    <a:pt x="176" y="855"/>
                  </a:cubicBezTo>
                  <a:cubicBezTo>
                    <a:pt x="191" y="840"/>
                    <a:pt x="206" y="825"/>
                    <a:pt x="214" y="802"/>
                  </a:cubicBezTo>
                  <a:cubicBezTo>
                    <a:pt x="221" y="748"/>
                    <a:pt x="199" y="687"/>
                    <a:pt x="214" y="634"/>
                  </a:cubicBezTo>
                  <a:cubicBezTo>
                    <a:pt x="221" y="618"/>
                    <a:pt x="252" y="641"/>
                    <a:pt x="260" y="626"/>
                  </a:cubicBezTo>
                  <a:cubicBezTo>
                    <a:pt x="275" y="603"/>
                    <a:pt x="275" y="573"/>
                    <a:pt x="267" y="542"/>
                  </a:cubicBezTo>
                  <a:cubicBezTo>
                    <a:pt x="260" y="527"/>
                    <a:pt x="237" y="527"/>
                    <a:pt x="229" y="512"/>
                  </a:cubicBezTo>
                  <a:lnTo>
                    <a:pt x="229" y="512"/>
                  </a:lnTo>
                  <a:cubicBezTo>
                    <a:pt x="252" y="489"/>
                    <a:pt x="298" y="466"/>
                    <a:pt x="313" y="435"/>
                  </a:cubicBezTo>
                  <a:cubicBezTo>
                    <a:pt x="321" y="420"/>
                    <a:pt x="282" y="405"/>
                    <a:pt x="290" y="389"/>
                  </a:cubicBezTo>
                  <a:cubicBezTo>
                    <a:pt x="290" y="366"/>
                    <a:pt x="321" y="359"/>
                    <a:pt x="336" y="336"/>
                  </a:cubicBezTo>
                  <a:cubicBezTo>
                    <a:pt x="344" y="313"/>
                    <a:pt x="344" y="282"/>
                    <a:pt x="351" y="252"/>
                  </a:cubicBezTo>
                  <a:lnTo>
                    <a:pt x="351" y="252"/>
                  </a:lnTo>
                  <a:cubicBezTo>
                    <a:pt x="382" y="237"/>
                    <a:pt x="405" y="221"/>
                    <a:pt x="435" y="206"/>
                  </a:cubicBezTo>
                  <a:cubicBezTo>
                    <a:pt x="466" y="198"/>
                    <a:pt x="504" y="214"/>
                    <a:pt x="527" y="191"/>
                  </a:cubicBezTo>
                  <a:cubicBezTo>
                    <a:pt x="557" y="160"/>
                    <a:pt x="535" y="107"/>
                    <a:pt x="557" y="68"/>
                  </a:cubicBezTo>
                  <a:cubicBezTo>
                    <a:pt x="573" y="38"/>
                    <a:pt x="611" y="23"/>
                    <a:pt x="642" y="0"/>
                  </a:cubicBezTo>
                  <a:lnTo>
                    <a:pt x="642" y="0"/>
                  </a:lnTo>
                  <a:cubicBezTo>
                    <a:pt x="649" y="23"/>
                    <a:pt x="672" y="46"/>
                    <a:pt x="680" y="68"/>
                  </a:cubicBezTo>
                  <a:cubicBezTo>
                    <a:pt x="680" y="76"/>
                    <a:pt x="657" y="91"/>
                    <a:pt x="665" y="99"/>
                  </a:cubicBezTo>
                  <a:cubicBezTo>
                    <a:pt x="695" y="107"/>
                    <a:pt x="726" y="91"/>
                    <a:pt x="756" y="99"/>
                  </a:cubicBezTo>
                  <a:cubicBezTo>
                    <a:pt x="787" y="99"/>
                    <a:pt x="817" y="114"/>
                    <a:pt x="840" y="122"/>
                  </a:cubicBezTo>
                  <a:lnTo>
                    <a:pt x="840" y="122"/>
                  </a:lnTo>
                  <a:cubicBezTo>
                    <a:pt x="832" y="145"/>
                    <a:pt x="802" y="168"/>
                    <a:pt x="810" y="198"/>
                  </a:cubicBezTo>
                  <a:cubicBezTo>
                    <a:pt x="825" y="221"/>
                    <a:pt x="878" y="221"/>
                    <a:pt x="886" y="252"/>
                  </a:cubicBezTo>
                  <a:cubicBezTo>
                    <a:pt x="894" y="290"/>
                    <a:pt x="840" y="321"/>
                    <a:pt x="848" y="359"/>
                  </a:cubicBezTo>
                  <a:cubicBezTo>
                    <a:pt x="855" y="382"/>
                    <a:pt x="901" y="374"/>
                    <a:pt x="909" y="397"/>
                  </a:cubicBezTo>
                  <a:cubicBezTo>
                    <a:pt x="932" y="435"/>
                    <a:pt x="932" y="489"/>
                    <a:pt x="932" y="527"/>
                  </a:cubicBezTo>
                  <a:cubicBezTo>
                    <a:pt x="932" y="542"/>
                    <a:pt x="909" y="550"/>
                    <a:pt x="909" y="557"/>
                  </a:cubicBezTo>
                  <a:cubicBezTo>
                    <a:pt x="894" y="596"/>
                    <a:pt x="848" y="649"/>
                    <a:pt x="878" y="664"/>
                  </a:cubicBezTo>
                  <a:cubicBezTo>
                    <a:pt x="917" y="695"/>
                    <a:pt x="978" y="634"/>
                    <a:pt x="1024" y="634"/>
                  </a:cubicBezTo>
                  <a:cubicBezTo>
                    <a:pt x="1031" y="634"/>
                    <a:pt x="1039" y="649"/>
                    <a:pt x="1039" y="664"/>
                  </a:cubicBezTo>
                  <a:cubicBezTo>
                    <a:pt x="1046" y="687"/>
                    <a:pt x="1046" y="718"/>
                    <a:pt x="1031" y="741"/>
                  </a:cubicBezTo>
                  <a:cubicBezTo>
                    <a:pt x="1016" y="764"/>
                    <a:pt x="970" y="741"/>
                    <a:pt x="955" y="764"/>
                  </a:cubicBezTo>
                  <a:cubicBezTo>
                    <a:pt x="932" y="787"/>
                    <a:pt x="924" y="817"/>
                    <a:pt x="924" y="848"/>
                  </a:cubicBezTo>
                  <a:cubicBezTo>
                    <a:pt x="932" y="863"/>
                    <a:pt x="970" y="855"/>
                    <a:pt x="970" y="871"/>
                  </a:cubicBezTo>
                  <a:cubicBezTo>
                    <a:pt x="978" y="893"/>
                    <a:pt x="962" y="916"/>
                    <a:pt x="955" y="939"/>
                  </a:cubicBezTo>
                  <a:cubicBezTo>
                    <a:pt x="947" y="962"/>
                    <a:pt x="924" y="977"/>
                    <a:pt x="909" y="1000"/>
                  </a:cubicBezTo>
                  <a:cubicBezTo>
                    <a:pt x="894" y="1016"/>
                    <a:pt x="871" y="1031"/>
                    <a:pt x="871" y="1054"/>
                  </a:cubicBezTo>
                  <a:cubicBezTo>
                    <a:pt x="871" y="1085"/>
                    <a:pt x="909" y="1107"/>
                    <a:pt x="894" y="1130"/>
                  </a:cubicBezTo>
                  <a:cubicBezTo>
                    <a:pt x="886" y="1153"/>
                    <a:pt x="840" y="1138"/>
                    <a:pt x="817" y="1153"/>
                  </a:cubicBezTo>
                  <a:cubicBezTo>
                    <a:pt x="787" y="1184"/>
                    <a:pt x="771" y="1229"/>
                    <a:pt x="749" y="1268"/>
                  </a:cubicBezTo>
                  <a:lnTo>
                    <a:pt x="749" y="1268"/>
                  </a:lnTo>
                  <a:cubicBezTo>
                    <a:pt x="726" y="1291"/>
                    <a:pt x="695" y="1314"/>
                    <a:pt x="680" y="1344"/>
                  </a:cubicBezTo>
                  <a:cubicBezTo>
                    <a:pt x="649" y="1382"/>
                    <a:pt x="649" y="1436"/>
                    <a:pt x="619" y="1474"/>
                  </a:cubicBezTo>
                  <a:cubicBezTo>
                    <a:pt x="603" y="1489"/>
                    <a:pt x="580" y="1497"/>
                    <a:pt x="565" y="1512"/>
                  </a:cubicBezTo>
                  <a:cubicBezTo>
                    <a:pt x="550" y="1535"/>
                    <a:pt x="542" y="1558"/>
                    <a:pt x="527" y="1581"/>
                  </a:cubicBezTo>
                  <a:cubicBezTo>
                    <a:pt x="512" y="1611"/>
                    <a:pt x="504" y="1657"/>
                    <a:pt x="474" y="1688"/>
                  </a:cubicBezTo>
                  <a:cubicBezTo>
                    <a:pt x="451" y="1703"/>
                    <a:pt x="413" y="1696"/>
                    <a:pt x="382" y="1696"/>
                  </a:cubicBezTo>
                  <a:cubicBezTo>
                    <a:pt x="359" y="1696"/>
                    <a:pt x="336" y="1688"/>
                    <a:pt x="305" y="1688"/>
                  </a:cubicBezTo>
                  <a:cubicBezTo>
                    <a:pt x="275" y="1696"/>
                    <a:pt x="252" y="1711"/>
                    <a:pt x="221" y="1726"/>
                  </a:cubicBezTo>
                  <a:cubicBezTo>
                    <a:pt x="191" y="1734"/>
                    <a:pt x="168" y="1764"/>
                    <a:pt x="138" y="1772"/>
                  </a:cubicBezTo>
                  <a:cubicBezTo>
                    <a:pt x="107" y="1779"/>
                    <a:pt x="61" y="1779"/>
                    <a:pt x="38" y="1749"/>
                  </a:cubicBezTo>
                  <a:cubicBezTo>
                    <a:pt x="8" y="1703"/>
                    <a:pt x="23" y="1642"/>
                    <a:pt x="15" y="158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4"/>
            <p:cNvSpPr>
              <a:spLocks noChangeArrowheads="1"/>
            </p:cNvSpPr>
            <p:nvPr/>
          </p:nvSpPr>
          <p:spPr bwMode="auto">
            <a:xfrm>
              <a:off x="7248053" y="7562851"/>
              <a:ext cx="88894" cy="123825"/>
            </a:xfrm>
            <a:custGeom>
              <a:avLst/>
              <a:gdLst>
                <a:gd name="T0" fmla="*/ 145 w 246"/>
                <a:gd name="T1" fmla="*/ 38 h 345"/>
                <a:gd name="T2" fmla="*/ 145 w 246"/>
                <a:gd name="T3" fmla="*/ 38 h 345"/>
                <a:gd name="T4" fmla="*/ 61 w 246"/>
                <a:gd name="T5" fmla="*/ 16 h 345"/>
                <a:gd name="T6" fmla="*/ 54 w 246"/>
                <a:gd name="T7" fmla="*/ 92 h 345"/>
                <a:gd name="T8" fmla="*/ 8 w 246"/>
                <a:gd name="T9" fmla="*/ 107 h 345"/>
                <a:gd name="T10" fmla="*/ 8 w 246"/>
                <a:gd name="T11" fmla="*/ 168 h 345"/>
                <a:gd name="T12" fmla="*/ 77 w 246"/>
                <a:gd name="T13" fmla="*/ 222 h 345"/>
                <a:gd name="T14" fmla="*/ 92 w 246"/>
                <a:gd name="T15" fmla="*/ 260 h 345"/>
                <a:gd name="T16" fmla="*/ 61 w 246"/>
                <a:gd name="T17" fmla="*/ 291 h 345"/>
                <a:gd name="T18" fmla="*/ 122 w 246"/>
                <a:gd name="T19" fmla="*/ 329 h 345"/>
                <a:gd name="T20" fmla="*/ 145 w 246"/>
                <a:gd name="T21" fmla="*/ 214 h 345"/>
                <a:gd name="T22" fmla="*/ 237 w 246"/>
                <a:gd name="T23" fmla="*/ 168 h 345"/>
                <a:gd name="T24" fmla="*/ 168 w 246"/>
                <a:gd name="T25" fmla="*/ 92 h 345"/>
                <a:gd name="T26" fmla="*/ 145 w 246"/>
                <a:gd name="T27" fmla="*/ 38 h 3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46" h="345">
                  <a:moveTo>
                    <a:pt x="145" y="38"/>
                  </a:moveTo>
                  <a:lnTo>
                    <a:pt x="145" y="38"/>
                  </a:lnTo>
                  <a:cubicBezTo>
                    <a:pt x="122" y="16"/>
                    <a:pt x="84" y="0"/>
                    <a:pt x="61" y="16"/>
                  </a:cubicBezTo>
                  <a:cubicBezTo>
                    <a:pt x="38" y="23"/>
                    <a:pt x="61" y="69"/>
                    <a:pt x="54" y="92"/>
                  </a:cubicBezTo>
                  <a:cubicBezTo>
                    <a:pt x="46" y="100"/>
                    <a:pt x="16" y="92"/>
                    <a:pt x="8" y="107"/>
                  </a:cubicBezTo>
                  <a:cubicBezTo>
                    <a:pt x="0" y="130"/>
                    <a:pt x="0" y="153"/>
                    <a:pt x="8" y="168"/>
                  </a:cubicBezTo>
                  <a:cubicBezTo>
                    <a:pt x="23" y="191"/>
                    <a:pt x="61" y="199"/>
                    <a:pt x="77" y="222"/>
                  </a:cubicBezTo>
                  <a:cubicBezTo>
                    <a:pt x="84" y="230"/>
                    <a:pt x="99" y="245"/>
                    <a:pt x="92" y="260"/>
                  </a:cubicBezTo>
                  <a:cubicBezTo>
                    <a:pt x="92" y="275"/>
                    <a:pt x="54" y="275"/>
                    <a:pt x="61" y="291"/>
                  </a:cubicBezTo>
                  <a:cubicBezTo>
                    <a:pt x="69" y="313"/>
                    <a:pt x="99" y="344"/>
                    <a:pt x="122" y="329"/>
                  </a:cubicBezTo>
                  <a:cubicBezTo>
                    <a:pt x="153" y="298"/>
                    <a:pt x="115" y="245"/>
                    <a:pt x="145" y="214"/>
                  </a:cubicBezTo>
                  <a:cubicBezTo>
                    <a:pt x="160" y="184"/>
                    <a:pt x="229" y="207"/>
                    <a:pt x="237" y="168"/>
                  </a:cubicBezTo>
                  <a:cubicBezTo>
                    <a:pt x="245" y="138"/>
                    <a:pt x="183" y="123"/>
                    <a:pt x="168" y="92"/>
                  </a:cubicBezTo>
                  <a:cubicBezTo>
                    <a:pt x="153" y="77"/>
                    <a:pt x="160" y="46"/>
                    <a:pt x="145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5"/>
            <p:cNvSpPr>
              <a:spLocks noChangeArrowheads="1"/>
            </p:cNvSpPr>
            <p:nvPr/>
          </p:nvSpPr>
          <p:spPr bwMode="auto">
            <a:xfrm>
              <a:off x="7473463" y="7024689"/>
              <a:ext cx="725441" cy="896937"/>
            </a:xfrm>
            <a:custGeom>
              <a:avLst/>
              <a:gdLst>
                <a:gd name="T0" fmla="*/ 0 w 2017"/>
                <a:gd name="T1" fmla="*/ 1574 h 2491"/>
                <a:gd name="T2" fmla="*/ 145 w 2017"/>
                <a:gd name="T3" fmla="*/ 1436 h 2491"/>
                <a:gd name="T4" fmla="*/ 160 w 2017"/>
                <a:gd name="T5" fmla="*/ 1306 h 2491"/>
                <a:gd name="T6" fmla="*/ 221 w 2017"/>
                <a:gd name="T7" fmla="*/ 1177 h 2491"/>
                <a:gd name="T8" fmla="*/ 206 w 2017"/>
                <a:gd name="T9" fmla="*/ 1070 h 2491"/>
                <a:gd name="T10" fmla="*/ 290 w 2017"/>
                <a:gd name="T11" fmla="*/ 970 h 2491"/>
                <a:gd name="T12" fmla="*/ 129 w 2017"/>
                <a:gd name="T13" fmla="*/ 970 h 2491"/>
                <a:gd name="T14" fmla="*/ 183 w 2017"/>
                <a:gd name="T15" fmla="*/ 833 h 2491"/>
                <a:gd name="T16" fmla="*/ 99 w 2017"/>
                <a:gd name="T17" fmla="*/ 665 h 2491"/>
                <a:gd name="T18" fmla="*/ 61 w 2017"/>
                <a:gd name="T19" fmla="*/ 504 h 2491"/>
                <a:gd name="T20" fmla="*/ 91 w 2017"/>
                <a:gd name="T21" fmla="*/ 428 h 2491"/>
                <a:gd name="T22" fmla="*/ 374 w 2017"/>
                <a:gd name="T23" fmla="*/ 283 h 2491"/>
                <a:gd name="T24" fmla="*/ 588 w 2017"/>
                <a:gd name="T25" fmla="*/ 367 h 2491"/>
                <a:gd name="T26" fmla="*/ 725 w 2017"/>
                <a:gd name="T27" fmla="*/ 252 h 2491"/>
                <a:gd name="T28" fmla="*/ 580 w 2017"/>
                <a:gd name="T29" fmla="*/ 191 h 2491"/>
                <a:gd name="T30" fmla="*/ 825 w 2017"/>
                <a:gd name="T31" fmla="*/ 145 h 2491"/>
                <a:gd name="T32" fmla="*/ 901 w 2017"/>
                <a:gd name="T33" fmla="*/ 8 h 2491"/>
                <a:gd name="T34" fmla="*/ 1031 w 2017"/>
                <a:gd name="T35" fmla="*/ 138 h 2491"/>
                <a:gd name="T36" fmla="*/ 1084 w 2017"/>
                <a:gd name="T37" fmla="*/ 374 h 2491"/>
                <a:gd name="T38" fmla="*/ 1206 w 2017"/>
                <a:gd name="T39" fmla="*/ 420 h 2491"/>
                <a:gd name="T40" fmla="*/ 1229 w 2017"/>
                <a:gd name="T41" fmla="*/ 313 h 2491"/>
                <a:gd name="T42" fmla="*/ 1374 w 2017"/>
                <a:gd name="T43" fmla="*/ 184 h 2491"/>
                <a:gd name="T44" fmla="*/ 1504 w 2017"/>
                <a:gd name="T45" fmla="*/ 283 h 2491"/>
                <a:gd name="T46" fmla="*/ 1840 w 2017"/>
                <a:gd name="T47" fmla="*/ 833 h 2491"/>
                <a:gd name="T48" fmla="*/ 1665 w 2017"/>
                <a:gd name="T49" fmla="*/ 1574 h 2491"/>
                <a:gd name="T50" fmla="*/ 1443 w 2017"/>
                <a:gd name="T51" fmla="*/ 1895 h 2491"/>
                <a:gd name="T52" fmla="*/ 1772 w 2017"/>
                <a:gd name="T53" fmla="*/ 2101 h 2491"/>
                <a:gd name="T54" fmla="*/ 1741 w 2017"/>
                <a:gd name="T55" fmla="*/ 2169 h 2491"/>
                <a:gd name="T56" fmla="*/ 1680 w 2017"/>
                <a:gd name="T57" fmla="*/ 2269 h 2491"/>
                <a:gd name="T58" fmla="*/ 1588 w 2017"/>
                <a:gd name="T59" fmla="*/ 2299 h 2491"/>
                <a:gd name="T60" fmla="*/ 1390 w 2017"/>
                <a:gd name="T61" fmla="*/ 2315 h 2491"/>
                <a:gd name="T62" fmla="*/ 1275 w 2017"/>
                <a:gd name="T63" fmla="*/ 2437 h 2491"/>
                <a:gd name="T64" fmla="*/ 1161 w 2017"/>
                <a:gd name="T65" fmla="*/ 2414 h 2491"/>
                <a:gd name="T66" fmla="*/ 969 w 2017"/>
                <a:gd name="T67" fmla="*/ 2444 h 2491"/>
                <a:gd name="T68" fmla="*/ 802 w 2017"/>
                <a:gd name="T69" fmla="*/ 2421 h 2491"/>
                <a:gd name="T70" fmla="*/ 603 w 2017"/>
                <a:gd name="T71" fmla="*/ 2437 h 2491"/>
                <a:gd name="T72" fmla="*/ 473 w 2017"/>
                <a:gd name="T73" fmla="*/ 2421 h 2491"/>
                <a:gd name="T74" fmla="*/ 565 w 2017"/>
                <a:gd name="T75" fmla="*/ 2299 h 2491"/>
                <a:gd name="T76" fmla="*/ 435 w 2017"/>
                <a:gd name="T77" fmla="*/ 2254 h 2491"/>
                <a:gd name="T78" fmla="*/ 190 w 2017"/>
                <a:gd name="T79" fmla="*/ 2139 h 2491"/>
                <a:gd name="T80" fmla="*/ 160 w 2017"/>
                <a:gd name="T81" fmla="*/ 2009 h 2491"/>
                <a:gd name="T82" fmla="*/ 15 w 2017"/>
                <a:gd name="T83" fmla="*/ 1765 h 2491"/>
                <a:gd name="T84" fmla="*/ 0 w 2017"/>
                <a:gd name="T85" fmla="*/ 1574 h 2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7" h="2491">
                  <a:moveTo>
                    <a:pt x="0" y="1574"/>
                  </a:moveTo>
                  <a:lnTo>
                    <a:pt x="0" y="1574"/>
                  </a:lnTo>
                  <a:cubicBezTo>
                    <a:pt x="22" y="1535"/>
                    <a:pt x="38" y="1490"/>
                    <a:pt x="68" y="1459"/>
                  </a:cubicBezTo>
                  <a:cubicBezTo>
                    <a:pt x="91" y="1444"/>
                    <a:pt x="137" y="1459"/>
                    <a:pt x="145" y="1436"/>
                  </a:cubicBezTo>
                  <a:cubicBezTo>
                    <a:pt x="160" y="1413"/>
                    <a:pt x="122" y="1391"/>
                    <a:pt x="122" y="1360"/>
                  </a:cubicBezTo>
                  <a:cubicBezTo>
                    <a:pt x="122" y="1337"/>
                    <a:pt x="145" y="1322"/>
                    <a:pt x="160" y="1306"/>
                  </a:cubicBezTo>
                  <a:cubicBezTo>
                    <a:pt x="175" y="1283"/>
                    <a:pt x="198" y="1268"/>
                    <a:pt x="206" y="1245"/>
                  </a:cubicBezTo>
                  <a:cubicBezTo>
                    <a:pt x="213" y="1222"/>
                    <a:pt x="229" y="1199"/>
                    <a:pt x="221" y="1177"/>
                  </a:cubicBezTo>
                  <a:cubicBezTo>
                    <a:pt x="221" y="1161"/>
                    <a:pt x="183" y="1169"/>
                    <a:pt x="175" y="1154"/>
                  </a:cubicBezTo>
                  <a:cubicBezTo>
                    <a:pt x="175" y="1123"/>
                    <a:pt x="183" y="1093"/>
                    <a:pt x="206" y="1070"/>
                  </a:cubicBezTo>
                  <a:cubicBezTo>
                    <a:pt x="221" y="1047"/>
                    <a:pt x="267" y="1070"/>
                    <a:pt x="282" y="1047"/>
                  </a:cubicBezTo>
                  <a:cubicBezTo>
                    <a:pt x="297" y="1024"/>
                    <a:pt x="297" y="993"/>
                    <a:pt x="290" y="970"/>
                  </a:cubicBezTo>
                  <a:cubicBezTo>
                    <a:pt x="290" y="955"/>
                    <a:pt x="282" y="940"/>
                    <a:pt x="275" y="940"/>
                  </a:cubicBezTo>
                  <a:cubicBezTo>
                    <a:pt x="229" y="940"/>
                    <a:pt x="168" y="1001"/>
                    <a:pt x="129" y="970"/>
                  </a:cubicBezTo>
                  <a:cubicBezTo>
                    <a:pt x="99" y="955"/>
                    <a:pt x="145" y="902"/>
                    <a:pt x="160" y="863"/>
                  </a:cubicBezTo>
                  <a:cubicBezTo>
                    <a:pt x="160" y="856"/>
                    <a:pt x="183" y="848"/>
                    <a:pt x="183" y="833"/>
                  </a:cubicBezTo>
                  <a:cubicBezTo>
                    <a:pt x="183" y="795"/>
                    <a:pt x="183" y="741"/>
                    <a:pt x="160" y="703"/>
                  </a:cubicBezTo>
                  <a:cubicBezTo>
                    <a:pt x="152" y="680"/>
                    <a:pt x="106" y="688"/>
                    <a:pt x="99" y="665"/>
                  </a:cubicBezTo>
                  <a:cubicBezTo>
                    <a:pt x="91" y="627"/>
                    <a:pt x="145" y="596"/>
                    <a:pt x="137" y="558"/>
                  </a:cubicBezTo>
                  <a:cubicBezTo>
                    <a:pt x="129" y="527"/>
                    <a:pt x="76" y="527"/>
                    <a:pt x="61" y="504"/>
                  </a:cubicBezTo>
                  <a:cubicBezTo>
                    <a:pt x="53" y="474"/>
                    <a:pt x="83" y="451"/>
                    <a:pt x="91" y="428"/>
                  </a:cubicBezTo>
                  <a:lnTo>
                    <a:pt x="91" y="428"/>
                  </a:lnTo>
                  <a:cubicBezTo>
                    <a:pt x="137" y="367"/>
                    <a:pt x="160" y="283"/>
                    <a:pt x="229" y="245"/>
                  </a:cubicBezTo>
                  <a:cubicBezTo>
                    <a:pt x="275" y="222"/>
                    <a:pt x="343" y="245"/>
                    <a:pt x="374" y="283"/>
                  </a:cubicBezTo>
                  <a:cubicBezTo>
                    <a:pt x="404" y="313"/>
                    <a:pt x="336" y="405"/>
                    <a:pt x="381" y="428"/>
                  </a:cubicBezTo>
                  <a:cubicBezTo>
                    <a:pt x="450" y="451"/>
                    <a:pt x="534" y="405"/>
                    <a:pt x="588" y="367"/>
                  </a:cubicBezTo>
                  <a:cubicBezTo>
                    <a:pt x="618" y="352"/>
                    <a:pt x="565" y="298"/>
                    <a:pt x="588" y="283"/>
                  </a:cubicBezTo>
                  <a:cubicBezTo>
                    <a:pt x="626" y="252"/>
                    <a:pt x="687" y="283"/>
                    <a:pt x="725" y="252"/>
                  </a:cubicBezTo>
                  <a:cubicBezTo>
                    <a:pt x="740" y="229"/>
                    <a:pt x="694" y="207"/>
                    <a:pt x="672" y="191"/>
                  </a:cubicBezTo>
                  <a:cubicBezTo>
                    <a:pt x="641" y="184"/>
                    <a:pt x="588" y="222"/>
                    <a:pt x="580" y="191"/>
                  </a:cubicBezTo>
                  <a:cubicBezTo>
                    <a:pt x="572" y="153"/>
                    <a:pt x="626" y="130"/>
                    <a:pt x="656" y="122"/>
                  </a:cubicBezTo>
                  <a:cubicBezTo>
                    <a:pt x="710" y="115"/>
                    <a:pt x="771" y="168"/>
                    <a:pt x="825" y="145"/>
                  </a:cubicBezTo>
                  <a:cubicBezTo>
                    <a:pt x="863" y="122"/>
                    <a:pt x="840" y="54"/>
                    <a:pt x="863" y="16"/>
                  </a:cubicBezTo>
                  <a:cubicBezTo>
                    <a:pt x="863" y="0"/>
                    <a:pt x="886" y="8"/>
                    <a:pt x="901" y="8"/>
                  </a:cubicBezTo>
                  <a:lnTo>
                    <a:pt x="901" y="8"/>
                  </a:lnTo>
                  <a:cubicBezTo>
                    <a:pt x="947" y="54"/>
                    <a:pt x="1008" y="84"/>
                    <a:pt x="1031" y="138"/>
                  </a:cubicBezTo>
                  <a:cubicBezTo>
                    <a:pt x="1046" y="168"/>
                    <a:pt x="992" y="207"/>
                    <a:pt x="1008" y="237"/>
                  </a:cubicBezTo>
                  <a:cubicBezTo>
                    <a:pt x="1015" y="291"/>
                    <a:pt x="1061" y="329"/>
                    <a:pt x="1084" y="374"/>
                  </a:cubicBezTo>
                  <a:cubicBezTo>
                    <a:pt x="1107" y="405"/>
                    <a:pt x="1115" y="451"/>
                    <a:pt x="1145" y="466"/>
                  </a:cubicBezTo>
                  <a:cubicBezTo>
                    <a:pt x="1168" y="474"/>
                    <a:pt x="1199" y="443"/>
                    <a:pt x="1206" y="420"/>
                  </a:cubicBezTo>
                  <a:cubicBezTo>
                    <a:pt x="1206" y="397"/>
                    <a:pt x="1168" y="390"/>
                    <a:pt x="1168" y="374"/>
                  </a:cubicBezTo>
                  <a:cubicBezTo>
                    <a:pt x="1176" y="352"/>
                    <a:pt x="1214" y="336"/>
                    <a:pt x="1229" y="313"/>
                  </a:cubicBezTo>
                  <a:cubicBezTo>
                    <a:pt x="1237" y="298"/>
                    <a:pt x="1229" y="268"/>
                    <a:pt x="1252" y="252"/>
                  </a:cubicBezTo>
                  <a:cubicBezTo>
                    <a:pt x="1290" y="214"/>
                    <a:pt x="1328" y="214"/>
                    <a:pt x="1374" y="184"/>
                  </a:cubicBezTo>
                  <a:lnTo>
                    <a:pt x="1374" y="184"/>
                  </a:lnTo>
                  <a:cubicBezTo>
                    <a:pt x="1413" y="222"/>
                    <a:pt x="1443" y="252"/>
                    <a:pt x="1504" y="283"/>
                  </a:cubicBezTo>
                  <a:cubicBezTo>
                    <a:pt x="1588" y="329"/>
                    <a:pt x="1680" y="436"/>
                    <a:pt x="1703" y="527"/>
                  </a:cubicBezTo>
                  <a:cubicBezTo>
                    <a:pt x="1733" y="627"/>
                    <a:pt x="1794" y="741"/>
                    <a:pt x="1840" y="833"/>
                  </a:cubicBezTo>
                  <a:cubicBezTo>
                    <a:pt x="1848" y="924"/>
                    <a:pt x="2016" y="1306"/>
                    <a:pt x="1901" y="1375"/>
                  </a:cubicBezTo>
                  <a:cubicBezTo>
                    <a:pt x="1817" y="1429"/>
                    <a:pt x="1741" y="1497"/>
                    <a:pt x="1665" y="1574"/>
                  </a:cubicBezTo>
                  <a:cubicBezTo>
                    <a:pt x="1596" y="1643"/>
                    <a:pt x="1550" y="1734"/>
                    <a:pt x="1481" y="1803"/>
                  </a:cubicBezTo>
                  <a:cubicBezTo>
                    <a:pt x="1458" y="1818"/>
                    <a:pt x="1443" y="1864"/>
                    <a:pt x="1443" y="1895"/>
                  </a:cubicBezTo>
                  <a:cubicBezTo>
                    <a:pt x="1596" y="1933"/>
                    <a:pt x="1603" y="1956"/>
                    <a:pt x="1711" y="2063"/>
                  </a:cubicBezTo>
                  <a:cubicBezTo>
                    <a:pt x="1718" y="2070"/>
                    <a:pt x="1741" y="2085"/>
                    <a:pt x="1772" y="2101"/>
                  </a:cubicBezTo>
                  <a:lnTo>
                    <a:pt x="1772" y="2101"/>
                  </a:lnTo>
                  <a:cubicBezTo>
                    <a:pt x="1764" y="2124"/>
                    <a:pt x="1741" y="2147"/>
                    <a:pt x="1741" y="2169"/>
                  </a:cubicBezTo>
                  <a:cubicBezTo>
                    <a:pt x="1741" y="2185"/>
                    <a:pt x="1772" y="2200"/>
                    <a:pt x="1764" y="2215"/>
                  </a:cubicBezTo>
                  <a:cubicBezTo>
                    <a:pt x="1749" y="2246"/>
                    <a:pt x="1711" y="2254"/>
                    <a:pt x="1680" y="2269"/>
                  </a:cubicBezTo>
                  <a:cubicBezTo>
                    <a:pt x="1649" y="2284"/>
                    <a:pt x="1619" y="2284"/>
                    <a:pt x="1588" y="2299"/>
                  </a:cubicBezTo>
                  <a:lnTo>
                    <a:pt x="1588" y="2299"/>
                  </a:lnTo>
                  <a:cubicBezTo>
                    <a:pt x="1550" y="2292"/>
                    <a:pt x="1512" y="2269"/>
                    <a:pt x="1466" y="2269"/>
                  </a:cubicBezTo>
                  <a:cubicBezTo>
                    <a:pt x="1436" y="2269"/>
                    <a:pt x="1405" y="2292"/>
                    <a:pt x="1390" y="2315"/>
                  </a:cubicBezTo>
                  <a:cubicBezTo>
                    <a:pt x="1374" y="2345"/>
                    <a:pt x="1397" y="2391"/>
                    <a:pt x="1374" y="2414"/>
                  </a:cubicBezTo>
                  <a:cubicBezTo>
                    <a:pt x="1351" y="2437"/>
                    <a:pt x="1306" y="2429"/>
                    <a:pt x="1275" y="2437"/>
                  </a:cubicBezTo>
                  <a:lnTo>
                    <a:pt x="1275" y="2437"/>
                  </a:lnTo>
                  <a:cubicBezTo>
                    <a:pt x="1237" y="2429"/>
                    <a:pt x="1199" y="2406"/>
                    <a:pt x="1161" y="2414"/>
                  </a:cubicBezTo>
                  <a:cubicBezTo>
                    <a:pt x="1122" y="2421"/>
                    <a:pt x="1099" y="2475"/>
                    <a:pt x="1061" y="2483"/>
                  </a:cubicBezTo>
                  <a:cubicBezTo>
                    <a:pt x="1031" y="2483"/>
                    <a:pt x="1008" y="2444"/>
                    <a:pt x="969" y="2444"/>
                  </a:cubicBezTo>
                  <a:cubicBezTo>
                    <a:pt x="947" y="2437"/>
                    <a:pt x="931" y="2475"/>
                    <a:pt x="908" y="2475"/>
                  </a:cubicBezTo>
                  <a:cubicBezTo>
                    <a:pt x="870" y="2467"/>
                    <a:pt x="840" y="2421"/>
                    <a:pt x="802" y="2421"/>
                  </a:cubicBezTo>
                  <a:cubicBezTo>
                    <a:pt x="763" y="2429"/>
                    <a:pt x="748" y="2490"/>
                    <a:pt x="702" y="2490"/>
                  </a:cubicBezTo>
                  <a:cubicBezTo>
                    <a:pt x="664" y="2490"/>
                    <a:pt x="641" y="2444"/>
                    <a:pt x="603" y="2437"/>
                  </a:cubicBezTo>
                  <a:cubicBezTo>
                    <a:pt x="565" y="2421"/>
                    <a:pt x="519" y="2429"/>
                    <a:pt x="473" y="2421"/>
                  </a:cubicBezTo>
                  <a:lnTo>
                    <a:pt x="473" y="2421"/>
                  </a:lnTo>
                  <a:cubicBezTo>
                    <a:pt x="458" y="2406"/>
                    <a:pt x="404" y="2391"/>
                    <a:pt x="419" y="2368"/>
                  </a:cubicBezTo>
                  <a:cubicBezTo>
                    <a:pt x="450" y="2330"/>
                    <a:pt x="527" y="2338"/>
                    <a:pt x="565" y="2299"/>
                  </a:cubicBezTo>
                  <a:cubicBezTo>
                    <a:pt x="572" y="2292"/>
                    <a:pt x="572" y="2261"/>
                    <a:pt x="557" y="2254"/>
                  </a:cubicBezTo>
                  <a:cubicBezTo>
                    <a:pt x="519" y="2238"/>
                    <a:pt x="473" y="2269"/>
                    <a:pt x="435" y="2254"/>
                  </a:cubicBezTo>
                  <a:cubicBezTo>
                    <a:pt x="404" y="2231"/>
                    <a:pt x="404" y="2177"/>
                    <a:pt x="366" y="2162"/>
                  </a:cubicBezTo>
                  <a:cubicBezTo>
                    <a:pt x="313" y="2131"/>
                    <a:pt x="252" y="2147"/>
                    <a:pt x="190" y="2139"/>
                  </a:cubicBezTo>
                  <a:lnTo>
                    <a:pt x="190" y="2139"/>
                  </a:lnTo>
                  <a:cubicBezTo>
                    <a:pt x="183" y="2093"/>
                    <a:pt x="183" y="2047"/>
                    <a:pt x="160" y="2009"/>
                  </a:cubicBezTo>
                  <a:cubicBezTo>
                    <a:pt x="145" y="1956"/>
                    <a:pt x="106" y="1910"/>
                    <a:pt x="76" y="1864"/>
                  </a:cubicBezTo>
                  <a:cubicBezTo>
                    <a:pt x="76" y="1864"/>
                    <a:pt x="22" y="1772"/>
                    <a:pt x="15" y="1765"/>
                  </a:cubicBezTo>
                  <a:cubicBezTo>
                    <a:pt x="15" y="1757"/>
                    <a:pt x="30" y="1650"/>
                    <a:pt x="30" y="1650"/>
                  </a:cubicBezTo>
                  <a:cubicBezTo>
                    <a:pt x="22" y="1627"/>
                    <a:pt x="15" y="1597"/>
                    <a:pt x="0" y="15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6"/>
            <p:cNvSpPr>
              <a:spLocks noChangeArrowheads="1"/>
            </p:cNvSpPr>
            <p:nvPr/>
          </p:nvSpPr>
          <p:spPr bwMode="auto">
            <a:xfrm>
              <a:off x="7140110" y="7119938"/>
              <a:ext cx="190488" cy="203200"/>
            </a:xfrm>
            <a:custGeom>
              <a:avLst/>
              <a:gdLst>
                <a:gd name="T0" fmla="*/ 0 w 528"/>
                <a:gd name="T1" fmla="*/ 106 h 566"/>
                <a:gd name="T2" fmla="*/ 0 w 528"/>
                <a:gd name="T3" fmla="*/ 106 h 566"/>
                <a:gd name="T4" fmla="*/ 46 w 528"/>
                <a:gd name="T5" fmla="*/ 229 h 566"/>
                <a:gd name="T6" fmla="*/ 107 w 528"/>
                <a:gd name="T7" fmla="*/ 244 h 566"/>
                <a:gd name="T8" fmla="*/ 107 w 528"/>
                <a:gd name="T9" fmla="*/ 305 h 566"/>
                <a:gd name="T10" fmla="*/ 138 w 528"/>
                <a:gd name="T11" fmla="*/ 374 h 566"/>
                <a:gd name="T12" fmla="*/ 184 w 528"/>
                <a:gd name="T13" fmla="*/ 420 h 566"/>
                <a:gd name="T14" fmla="*/ 206 w 528"/>
                <a:gd name="T15" fmla="*/ 488 h 566"/>
                <a:gd name="T16" fmla="*/ 206 w 528"/>
                <a:gd name="T17" fmla="*/ 488 h 566"/>
                <a:gd name="T18" fmla="*/ 268 w 528"/>
                <a:gd name="T19" fmla="*/ 488 h 566"/>
                <a:gd name="T20" fmla="*/ 268 w 528"/>
                <a:gd name="T21" fmla="*/ 542 h 566"/>
                <a:gd name="T22" fmla="*/ 329 w 528"/>
                <a:gd name="T23" fmla="*/ 565 h 566"/>
                <a:gd name="T24" fmla="*/ 405 w 528"/>
                <a:gd name="T25" fmla="*/ 550 h 566"/>
                <a:gd name="T26" fmla="*/ 405 w 528"/>
                <a:gd name="T27" fmla="*/ 550 h 566"/>
                <a:gd name="T28" fmla="*/ 489 w 528"/>
                <a:gd name="T29" fmla="*/ 473 h 566"/>
                <a:gd name="T30" fmla="*/ 466 w 528"/>
                <a:gd name="T31" fmla="*/ 427 h 566"/>
                <a:gd name="T32" fmla="*/ 512 w 528"/>
                <a:gd name="T33" fmla="*/ 374 h 566"/>
                <a:gd name="T34" fmla="*/ 527 w 528"/>
                <a:gd name="T35" fmla="*/ 290 h 566"/>
                <a:gd name="T36" fmla="*/ 527 w 528"/>
                <a:gd name="T37" fmla="*/ 290 h 566"/>
                <a:gd name="T38" fmla="*/ 489 w 528"/>
                <a:gd name="T39" fmla="*/ 236 h 566"/>
                <a:gd name="T40" fmla="*/ 436 w 528"/>
                <a:gd name="T41" fmla="*/ 221 h 566"/>
                <a:gd name="T42" fmla="*/ 306 w 528"/>
                <a:gd name="T43" fmla="*/ 175 h 566"/>
                <a:gd name="T44" fmla="*/ 314 w 528"/>
                <a:gd name="T45" fmla="*/ 84 h 566"/>
                <a:gd name="T46" fmla="*/ 245 w 528"/>
                <a:gd name="T47" fmla="*/ 106 h 566"/>
                <a:gd name="T48" fmla="*/ 222 w 528"/>
                <a:gd name="T49" fmla="*/ 53 h 566"/>
                <a:gd name="T50" fmla="*/ 222 w 528"/>
                <a:gd name="T51" fmla="*/ 7 h 566"/>
                <a:gd name="T52" fmla="*/ 222 w 528"/>
                <a:gd name="T53" fmla="*/ 7 h 566"/>
                <a:gd name="T54" fmla="*/ 115 w 528"/>
                <a:gd name="T55" fmla="*/ 15 h 566"/>
                <a:gd name="T56" fmla="*/ 61 w 528"/>
                <a:gd name="T57" fmla="*/ 68 h 566"/>
                <a:gd name="T58" fmla="*/ 23 w 528"/>
                <a:gd name="T59" fmla="*/ 68 h 566"/>
                <a:gd name="T60" fmla="*/ 0 w 528"/>
                <a:gd name="T61" fmla="*/ 106 h 5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528" h="566">
                  <a:moveTo>
                    <a:pt x="0" y="106"/>
                  </a:moveTo>
                  <a:lnTo>
                    <a:pt x="0" y="106"/>
                  </a:lnTo>
                  <a:cubicBezTo>
                    <a:pt x="16" y="145"/>
                    <a:pt x="23" y="198"/>
                    <a:pt x="46" y="229"/>
                  </a:cubicBezTo>
                  <a:cubicBezTo>
                    <a:pt x="61" y="244"/>
                    <a:pt x="92" y="229"/>
                    <a:pt x="107" y="244"/>
                  </a:cubicBezTo>
                  <a:cubicBezTo>
                    <a:pt x="115" y="259"/>
                    <a:pt x="100" y="290"/>
                    <a:pt x="107" y="305"/>
                  </a:cubicBezTo>
                  <a:cubicBezTo>
                    <a:pt x="115" y="328"/>
                    <a:pt x="122" y="359"/>
                    <a:pt x="138" y="374"/>
                  </a:cubicBezTo>
                  <a:cubicBezTo>
                    <a:pt x="145" y="397"/>
                    <a:pt x="168" y="404"/>
                    <a:pt x="184" y="420"/>
                  </a:cubicBezTo>
                  <a:cubicBezTo>
                    <a:pt x="199" y="443"/>
                    <a:pt x="199" y="465"/>
                    <a:pt x="206" y="488"/>
                  </a:cubicBezTo>
                  <a:lnTo>
                    <a:pt x="206" y="488"/>
                  </a:lnTo>
                  <a:cubicBezTo>
                    <a:pt x="229" y="488"/>
                    <a:pt x="252" y="481"/>
                    <a:pt x="268" y="488"/>
                  </a:cubicBezTo>
                  <a:cubicBezTo>
                    <a:pt x="275" y="504"/>
                    <a:pt x="260" y="527"/>
                    <a:pt x="268" y="542"/>
                  </a:cubicBezTo>
                  <a:cubicBezTo>
                    <a:pt x="283" y="557"/>
                    <a:pt x="306" y="565"/>
                    <a:pt x="329" y="565"/>
                  </a:cubicBezTo>
                  <a:cubicBezTo>
                    <a:pt x="352" y="565"/>
                    <a:pt x="375" y="557"/>
                    <a:pt x="405" y="550"/>
                  </a:cubicBezTo>
                  <a:lnTo>
                    <a:pt x="405" y="550"/>
                  </a:lnTo>
                  <a:cubicBezTo>
                    <a:pt x="428" y="527"/>
                    <a:pt x="474" y="504"/>
                    <a:pt x="489" y="473"/>
                  </a:cubicBezTo>
                  <a:cubicBezTo>
                    <a:pt x="497" y="458"/>
                    <a:pt x="458" y="443"/>
                    <a:pt x="466" y="427"/>
                  </a:cubicBezTo>
                  <a:cubicBezTo>
                    <a:pt x="466" y="404"/>
                    <a:pt x="497" y="397"/>
                    <a:pt x="512" y="374"/>
                  </a:cubicBezTo>
                  <a:cubicBezTo>
                    <a:pt x="520" y="351"/>
                    <a:pt x="520" y="320"/>
                    <a:pt x="527" y="290"/>
                  </a:cubicBezTo>
                  <a:lnTo>
                    <a:pt x="527" y="290"/>
                  </a:lnTo>
                  <a:cubicBezTo>
                    <a:pt x="512" y="275"/>
                    <a:pt x="504" y="252"/>
                    <a:pt x="489" y="236"/>
                  </a:cubicBezTo>
                  <a:cubicBezTo>
                    <a:pt x="474" y="229"/>
                    <a:pt x="451" y="229"/>
                    <a:pt x="436" y="221"/>
                  </a:cubicBezTo>
                  <a:cubicBezTo>
                    <a:pt x="390" y="206"/>
                    <a:pt x="336" y="206"/>
                    <a:pt x="306" y="175"/>
                  </a:cubicBezTo>
                  <a:cubicBezTo>
                    <a:pt x="283" y="152"/>
                    <a:pt x="329" y="106"/>
                    <a:pt x="314" y="84"/>
                  </a:cubicBezTo>
                  <a:cubicBezTo>
                    <a:pt x="298" y="61"/>
                    <a:pt x="268" y="114"/>
                    <a:pt x="245" y="106"/>
                  </a:cubicBezTo>
                  <a:cubicBezTo>
                    <a:pt x="222" y="99"/>
                    <a:pt x="222" y="68"/>
                    <a:pt x="222" y="53"/>
                  </a:cubicBezTo>
                  <a:cubicBezTo>
                    <a:pt x="214" y="38"/>
                    <a:pt x="222" y="23"/>
                    <a:pt x="222" y="7"/>
                  </a:cubicBezTo>
                  <a:lnTo>
                    <a:pt x="222" y="7"/>
                  </a:lnTo>
                  <a:cubicBezTo>
                    <a:pt x="191" y="7"/>
                    <a:pt x="153" y="0"/>
                    <a:pt x="115" y="15"/>
                  </a:cubicBezTo>
                  <a:cubicBezTo>
                    <a:pt x="92" y="23"/>
                    <a:pt x="84" y="53"/>
                    <a:pt x="61" y="68"/>
                  </a:cubicBezTo>
                  <a:cubicBezTo>
                    <a:pt x="46" y="68"/>
                    <a:pt x="31" y="61"/>
                    <a:pt x="23" y="68"/>
                  </a:cubicBezTo>
                  <a:cubicBezTo>
                    <a:pt x="8" y="76"/>
                    <a:pt x="8" y="91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7"/>
            <p:cNvSpPr>
              <a:spLocks noChangeArrowheads="1"/>
            </p:cNvSpPr>
            <p:nvPr/>
          </p:nvSpPr>
          <p:spPr bwMode="auto">
            <a:xfrm>
              <a:off x="6936924" y="7029451"/>
              <a:ext cx="303193" cy="168275"/>
            </a:xfrm>
            <a:custGeom>
              <a:avLst/>
              <a:gdLst>
                <a:gd name="T0" fmla="*/ 0 w 841"/>
                <a:gd name="T1" fmla="*/ 236 h 466"/>
                <a:gd name="T2" fmla="*/ 0 w 841"/>
                <a:gd name="T3" fmla="*/ 236 h 466"/>
                <a:gd name="T4" fmla="*/ 31 w 841"/>
                <a:gd name="T5" fmla="*/ 282 h 466"/>
                <a:gd name="T6" fmla="*/ 31 w 841"/>
                <a:gd name="T7" fmla="*/ 343 h 466"/>
                <a:gd name="T8" fmla="*/ 31 w 841"/>
                <a:gd name="T9" fmla="*/ 343 h 466"/>
                <a:gd name="T10" fmla="*/ 122 w 841"/>
                <a:gd name="T11" fmla="*/ 343 h 466"/>
                <a:gd name="T12" fmla="*/ 176 w 841"/>
                <a:gd name="T13" fmla="*/ 305 h 466"/>
                <a:gd name="T14" fmla="*/ 382 w 841"/>
                <a:gd name="T15" fmla="*/ 328 h 466"/>
                <a:gd name="T16" fmla="*/ 412 w 841"/>
                <a:gd name="T17" fmla="*/ 374 h 466"/>
                <a:gd name="T18" fmla="*/ 420 w 841"/>
                <a:gd name="T19" fmla="*/ 420 h 466"/>
                <a:gd name="T20" fmla="*/ 443 w 841"/>
                <a:gd name="T21" fmla="*/ 450 h 466"/>
                <a:gd name="T22" fmla="*/ 481 w 841"/>
                <a:gd name="T23" fmla="*/ 366 h 466"/>
                <a:gd name="T24" fmla="*/ 504 w 841"/>
                <a:gd name="T25" fmla="*/ 336 h 466"/>
                <a:gd name="T26" fmla="*/ 565 w 841"/>
                <a:gd name="T27" fmla="*/ 358 h 466"/>
                <a:gd name="T28" fmla="*/ 565 w 841"/>
                <a:gd name="T29" fmla="*/ 358 h 466"/>
                <a:gd name="T30" fmla="*/ 588 w 841"/>
                <a:gd name="T31" fmla="*/ 320 h 466"/>
                <a:gd name="T32" fmla="*/ 626 w 841"/>
                <a:gd name="T33" fmla="*/ 320 h 466"/>
                <a:gd name="T34" fmla="*/ 680 w 841"/>
                <a:gd name="T35" fmla="*/ 267 h 466"/>
                <a:gd name="T36" fmla="*/ 787 w 841"/>
                <a:gd name="T37" fmla="*/ 259 h 466"/>
                <a:gd name="T38" fmla="*/ 787 w 841"/>
                <a:gd name="T39" fmla="*/ 259 h 466"/>
                <a:gd name="T40" fmla="*/ 833 w 841"/>
                <a:gd name="T41" fmla="*/ 213 h 466"/>
                <a:gd name="T42" fmla="*/ 810 w 841"/>
                <a:gd name="T43" fmla="*/ 160 h 466"/>
                <a:gd name="T44" fmla="*/ 756 w 841"/>
                <a:gd name="T45" fmla="*/ 129 h 466"/>
                <a:gd name="T46" fmla="*/ 726 w 841"/>
                <a:gd name="T47" fmla="*/ 76 h 466"/>
                <a:gd name="T48" fmla="*/ 726 w 841"/>
                <a:gd name="T49" fmla="*/ 76 h 466"/>
                <a:gd name="T50" fmla="*/ 703 w 841"/>
                <a:gd name="T51" fmla="*/ 22 h 466"/>
                <a:gd name="T52" fmla="*/ 657 w 841"/>
                <a:gd name="T53" fmla="*/ 30 h 466"/>
                <a:gd name="T54" fmla="*/ 573 w 841"/>
                <a:gd name="T55" fmla="*/ 7 h 466"/>
                <a:gd name="T56" fmla="*/ 512 w 841"/>
                <a:gd name="T57" fmla="*/ 45 h 466"/>
                <a:gd name="T58" fmla="*/ 451 w 841"/>
                <a:gd name="T59" fmla="*/ 45 h 466"/>
                <a:gd name="T60" fmla="*/ 405 w 841"/>
                <a:gd name="T61" fmla="*/ 22 h 466"/>
                <a:gd name="T62" fmla="*/ 367 w 841"/>
                <a:gd name="T63" fmla="*/ 22 h 466"/>
                <a:gd name="T64" fmla="*/ 367 w 841"/>
                <a:gd name="T65" fmla="*/ 22 h 466"/>
                <a:gd name="T66" fmla="*/ 321 w 841"/>
                <a:gd name="T67" fmla="*/ 114 h 466"/>
                <a:gd name="T68" fmla="*/ 237 w 841"/>
                <a:gd name="T69" fmla="*/ 152 h 466"/>
                <a:gd name="T70" fmla="*/ 176 w 841"/>
                <a:gd name="T71" fmla="*/ 137 h 466"/>
                <a:gd name="T72" fmla="*/ 160 w 841"/>
                <a:gd name="T73" fmla="*/ 137 h 466"/>
                <a:gd name="T74" fmla="*/ 107 w 841"/>
                <a:gd name="T75" fmla="*/ 191 h 466"/>
                <a:gd name="T76" fmla="*/ 15 w 841"/>
                <a:gd name="T77" fmla="*/ 206 h 466"/>
                <a:gd name="T78" fmla="*/ 0 w 841"/>
                <a:gd name="T79" fmla="*/ 236 h 4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841" h="466">
                  <a:moveTo>
                    <a:pt x="0" y="236"/>
                  </a:moveTo>
                  <a:lnTo>
                    <a:pt x="0" y="236"/>
                  </a:lnTo>
                  <a:cubicBezTo>
                    <a:pt x="8" y="252"/>
                    <a:pt x="23" y="267"/>
                    <a:pt x="31" y="282"/>
                  </a:cubicBezTo>
                  <a:cubicBezTo>
                    <a:pt x="38" y="305"/>
                    <a:pt x="31" y="320"/>
                    <a:pt x="31" y="343"/>
                  </a:cubicBezTo>
                  <a:lnTo>
                    <a:pt x="31" y="343"/>
                  </a:lnTo>
                  <a:cubicBezTo>
                    <a:pt x="61" y="343"/>
                    <a:pt x="92" y="351"/>
                    <a:pt x="122" y="343"/>
                  </a:cubicBezTo>
                  <a:cubicBezTo>
                    <a:pt x="145" y="336"/>
                    <a:pt x="153" y="305"/>
                    <a:pt x="176" y="305"/>
                  </a:cubicBezTo>
                  <a:cubicBezTo>
                    <a:pt x="245" y="297"/>
                    <a:pt x="313" y="313"/>
                    <a:pt x="382" y="328"/>
                  </a:cubicBezTo>
                  <a:cubicBezTo>
                    <a:pt x="397" y="336"/>
                    <a:pt x="405" y="358"/>
                    <a:pt x="412" y="374"/>
                  </a:cubicBezTo>
                  <a:cubicBezTo>
                    <a:pt x="420" y="389"/>
                    <a:pt x="412" y="404"/>
                    <a:pt x="420" y="420"/>
                  </a:cubicBezTo>
                  <a:cubicBezTo>
                    <a:pt x="428" y="435"/>
                    <a:pt x="435" y="465"/>
                    <a:pt x="443" y="450"/>
                  </a:cubicBezTo>
                  <a:cubicBezTo>
                    <a:pt x="474" y="435"/>
                    <a:pt x="466" y="397"/>
                    <a:pt x="481" y="366"/>
                  </a:cubicBezTo>
                  <a:cubicBezTo>
                    <a:pt x="489" y="358"/>
                    <a:pt x="489" y="336"/>
                    <a:pt x="504" y="336"/>
                  </a:cubicBezTo>
                  <a:cubicBezTo>
                    <a:pt x="527" y="336"/>
                    <a:pt x="542" y="351"/>
                    <a:pt x="565" y="358"/>
                  </a:cubicBezTo>
                  <a:lnTo>
                    <a:pt x="565" y="358"/>
                  </a:lnTo>
                  <a:cubicBezTo>
                    <a:pt x="573" y="343"/>
                    <a:pt x="573" y="328"/>
                    <a:pt x="588" y="320"/>
                  </a:cubicBezTo>
                  <a:cubicBezTo>
                    <a:pt x="596" y="313"/>
                    <a:pt x="611" y="320"/>
                    <a:pt x="626" y="320"/>
                  </a:cubicBezTo>
                  <a:cubicBezTo>
                    <a:pt x="649" y="305"/>
                    <a:pt x="657" y="275"/>
                    <a:pt x="680" y="267"/>
                  </a:cubicBezTo>
                  <a:cubicBezTo>
                    <a:pt x="718" y="252"/>
                    <a:pt x="756" y="259"/>
                    <a:pt x="787" y="259"/>
                  </a:cubicBezTo>
                  <a:lnTo>
                    <a:pt x="787" y="259"/>
                  </a:lnTo>
                  <a:cubicBezTo>
                    <a:pt x="802" y="244"/>
                    <a:pt x="833" y="236"/>
                    <a:pt x="833" y="213"/>
                  </a:cubicBezTo>
                  <a:cubicBezTo>
                    <a:pt x="840" y="198"/>
                    <a:pt x="825" y="175"/>
                    <a:pt x="810" y="160"/>
                  </a:cubicBezTo>
                  <a:cubicBezTo>
                    <a:pt x="794" y="145"/>
                    <a:pt x="764" y="145"/>
                    <a:pt x="756" y="129"/>
                  </a:cubicBezTo>
                  <a:cubicBezTo>
                    <a:pt x="741" y="114"/>
                    <a:pt x="741" y="91"/>
                    <a:pt x="726" y="76"/>
                  </a:cubicBezTo>
                  <a:lnTo>
                    <a:pt x="726" y="76"/>
                  </a:lnTo>
                  <a:cubicBezTo>
                    <a:pt x="718" y="61"/>
                    <a:pt x="718" y="38"/>
                    <a:pt x="703" y="22"/>
                  </a:cubicBezTo>
                  <a:cubicBezTo>
                    <a:pt x="687" y="15"/>
                    <a:pt x="672" y="30"/>
                    <a:pt x="657" y="30"/>
                  </a:cubicBezTo>
                  <a:cubicBezTo>
                    <a:pt x="626" y="22"/>
                    <a:pt x="604" y="0"/>
                    <a:pt x="573" y="7"/>
                  </a:cubicBezTo>
                  <a:cubicBezTo>
                    <a:pt x="550" y="7"/>
                    <a:pt x="535" y="38"/>
                    <a:pt x="512" y="45"/>
                  </a:cubicBezTo>
                  <a:cubicBezTo>
                    <a:pt x="497" y="53"/>
                    <a:pt x="474" y="53"/>
                    <a:pt x="451" y="45"/>
                  </a:cubicBezTo>
                  <a:cubicBezTo>
                    <a:pt x="435" y="45"/>
                    <a:pt x="420" y="22"/>
                    <a:pt x="405" y="22"/>
                  </a:cubicBezTo>
                  <a:cubicBezTo>
                    <a:pt x="390" y="15"/>
                    <a:pt x="374" y="22"/>
                    <a:pt x="367" y="22"/>
                  </a:cubicBezTo>
                  <a:lnTo>
                    <a:pt x="367" y="22"/>
                  </a:lnTo>
                  <a:cubicBezTo>
                    <a:pt x="351" y="53"/>
                    <a:pt x="344" y="91"/>
                    <a:pt x="321" y="114"/>
                  </a:cubicBezTo>
                  <a:cubicBezTo>
                    <a:pt x="298" y="137"/>
                    <a:pt x="267" y="152"/>
                    <a:pt x="237" y="152"/>
                  </a:cubicBezTo>
                  <a:cubicBezTo>
                    <a:pt x="214" y="160"/>
                    <a:pt x="199" y="137"/>
                    <a:pt x="176" y="137"/>
                  </a:cubicBezTo>
                  <a:cubicBezTo>
                    <a:pt x="176" y="129"/>
                    <a:pt x="160" y="129"/>
                    <a:pt x="160" y="137"/>
                  </a:cubicBezTo>
                  <a:cubicBezTo>
                    <a:pt x="137" y="152"/>
                    <a:pt x="130" y="183"/>
                    <a:pt x="107" y="191"/>
                  </a:cubicBezTo>
                  <a:cubicBezTo>
                    <a:pt x="84" y="206"/>
                    <a:pt x="46" y="191"/>
                    <a:pt x="15" y="206"/>
                  </a:cubicBezTo>
                  <a:cubicBezTo>
                    <a:pt x="8" y="206"/>
                    <a:pt x="8" y="229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8"/>
            <p:cNvSpPr>
              <a:spLocks noChangeArrowheads="1"/>
            </p:cNvSpPr>
            <p:nvPr/>
          </p:nvSpPr>
          <p:spPr bwMode="auto">
            <a:xfrm>
              <a:off x="7198845" y="6983414"/>
              <a:ext cx="269857" cy="242887"/>
            </a:xfrm>
            <a:custGeom>
              <a:avLst/>
              <a:gdLst>
                <a:gd name="T0" fmla="*/ 61 w 749"/>
                <a:gd name="T1" fmla="*/ 389 h 673"/>
                <a:gd name="T2" fmla="*/ 61 w 749"/>
                <a:gd name="T3" fmla="*/ 389 h 673"/>
                <a:gd name="T4" fmla="*/ 107 w 749"/>
                <a:gd name="T5" fmla="*/ 343 h 673"/>
                <a:gd name="T6" fmla="*/ 84 w 749"/>
                <a:gd name="T7" fmla="*/ 290 h 673"/>
                <a:gd name="T8" fmla="*/ 30 w 749"/>
                <a:gd name="T9" fmla="*/ 259 h 673"/>
                <a:gd name="T10" fmla="*/ 0 w 749"/>
                <a:gd name="T11" fmla="*/ 206 h 673"/>
                <a:gd name="T12" fmla="*/ 0 w 749"/>
                <a:gd name="T13" fmla="*/ 206 h 673"/>
                <a:gd name="T14" fmla="*/ 84 w 749"/>
                <a:gd name="T15" fmla="*/ 229 h 673"/>
                <a:gd name="T16" fmla="*/ 137 w 749"/>
                <a:gd name="T17" fmla="*/ 175 h 673"/>
                <a:gd name="T18" fmla="*/ 145 w 749"/>
                <a:gd name="T19" fmla="*/ 137 h 673"/>
                <a:gd name="T20" fmla="*/ 191 w 749"/>
                <a:gd name="T21" fmla="*/ 107 h 673"/>
                <a:gd name="T22" fmla="*/ 191 w 749"/>
                <a:gd name="T23" fmla="*/ 107 h 673"/>
                <a:gd name="T24" fmla="*/ 229 w 749"/>
                <a:gd name="T25" fmla="*/ 53 h 673"/>
                <a:gd name="T26" fmla="*/ 267 w 749"/>
                <a:gd name="T27" fmla="*/ 68 h 673"/>
                <a:gd name="T28" fmla="*/ 313 w 749"/>
                <a:gd name="T29" fmla="*/ 53 h 673"/>
                <a:gd name="T30" fmla="*/ 351 w 749"/>
                <a:gd name="T31" fmla="*/ 68 h 673"/>
                <a:gd name="T32" fmla="*/ 397 w 749"/>
                <a:gd name="T33" fmla="*/ 46 h 673"/>
                <a:gd name="T34" fmla="*/ 473 w 749"/>
                <a:gd name="T35" fmla="*/ 15 h 673"/>
                <a:gd name="T36" fmla="*/ 473 w 749"/>
                <a:gd name="T37" fmla="*/ 15 h 673"/>
                <a:gd name="T38" fmla="*/ 634 w 749"/>
                <a:gd name="T39" fmla="*/ 7 h 673"/>
                <a:gd name="T40" fmla="*/ 748 w 749"/>
                <a:gd name="T41" fmla="*/ 61 h 673"/>
                <a:gd name="T42" fmla="*/ 748 w 749"/>
                <a:gd name="T43" fmla="*/ 61 h 673"/>
                <a:gd name="T44" fmla="*/ 710 w 749"/>
                <a:gd name="T45" fmla="*/ 168 h 673"/>
                <a:gd name="T46" fmla="*/ 695 w 749"/>
                <a:gd name="T47" fmla="*/ 328 h 673"/>
                <a:gd name="T48" fmla="*/ 634 w 749"/>
                <a:gd name="T49" fmla="*/ 351 h 673"/>
                <a:gd name="T50" fmla="*/ 657 w 749"/>
                <a:gd name="T51" fmla="*/ 420 h 673"/>
                <a:gd name="T52" fmla="*/ 657 w 749"/>
                <a:gd name="T53" fmla="*/ 420 h 673"/>
                <a:gd name="T54" fmla="*/ 572 w 749"/>
                <a:gd name="T55" fmla="*/ 488 h 673"/>
                <a:gd name="T56" fmla="*/ 542 w 749"/>
                <a:gd name="T57" fmla="*/ 611 h 673"/>
                <a:gd name="T58" fmla="*/ 450 w 749"/>
                <a:gd name="T59" fmla="*/ 626 h 673"/>
                <a:gd name="T60" fmla="*/ 366 w 749"/>
                <a:gd name="T61" fmla="*/ 672 h 673"/>
                <a:gd name="T62" fmla="*/ 366 w 749"/>
                <a:gd name="T63" fmla="*/ 672 h 673"/>
                <a:gd name="T64" fmla="*/ 328 w 749"/>
                <a:gd name="T65" fmla="*/ 618 h 673"/>
                <a:gd name="T66" fmla="*/ 275 w 749"/>
                <a:gd name="T67" fmla="*/ 603 h 673"/>
                <a:gd name="T68" fmla="*/ 145 w 749"/>
                <a:gd name="T69" fmla="*/ 557 h 673"/>
                <a:gd name="T70" fmla="*/ 153 w 749"/>
                <a:gd name="T71" fmla="*/ 466 h 673"/>
                <a:gd name="T72" fmla="*/ 84 w 749"/>
                <a:gd name="T73" fmla="*/ 488 h 673"/>
                <a:gd name="T74" fmla="*/ 61 w 749"/>
                <a:gd name="T75" fmla="*/ 435 h 673"/>
                <a:gd name="T76" fmla="*/ 61 w 749"/>
                <a:gd name="T77" fmla="*/ 389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749" h="673">
                  <a:moveTo>
                    <a:pt x="61" y="389"/>
                  </a:moveTo>
                  <a:lnTo>
                    <a:pt x="61" y="389"/>
                  </a:lnTo>
                  <a:cubicBezTo>
                    <a:pt x="76" y="374"/>
                    <a:pt x="107" y="366"/>
                    <a:pt x="107" y="343"/>
                  </a:cubicBezTo>
                  <a:cubicBezTo>
                    <a:pt x="114" y="328"/>
                    <a:pt x="99" y="305"/>
                    <a:pt x="84" y="290"/>
                  </a:cubicBezTo>
                  <a:cubicBezTo>
                    <a:pt x="68" y="275"/>
                    <a:pt x="38" y="275"/>
                    <a:pt x="30" y="259"/>
                  </a:cubicBezTo>
                  <a:cubicBezTo>
                    <a:pt x="15" y="244"/>
                    <a:pt x="15" y="221"/>
                    <a:pt x="0" y="206"/>
                  </a:cubicBezTo>
                  <a:lnTo>
                    <a:pt x="0" y="206"/>
                  </a:lnTo>
                  <a:cubicBezTo>
                    <a:pt x="30" y="213"/>
                    <a:pt x="53" y="229"/>
                    <a:pt x="84" y="229"/>
                  </a:cubicBezTo>
                  <a:cubicBezTo>
                    <a:pt x="107" y="221"/>
                    <a:pt x="122" y="198"/>
                    <a:pt x="137" y="175"/>
                  </a:cubicBezTo>
                  <a:cubicBezTo>
                    <a:pt x="145" y="168"/>
                    <a:pt x="137" y="152"/>
                    <a:pt x="145" y="137"/>
                  </a:cubicBezTo>
                  <a:cubicBezTo>
                    <a:pt x="160" y="122"/>
                    <a:pt x="175" y="114"/>
                    <a:pt x="191" y="107"/>
                  </a:cubicBezTo>
                  <a:lnTo>
                    <a:pt x="191" y="107"/>
                  </a:lnTo>
                  <a:cubicBezTo>
                    <a:pt x="198" y="91"/>
                    <a:pt x="214" y="68"/>
                    <a:pt x="229" y="53"/>
                  </a:cubicBezTo>
                  <a:cubicBezTo>
                    <a:pt x="244" y="53"/>
                    <a:pt x="252" y="68"/>
                    <a:pt x="267" y="68"/>
                  </a:cubicBezTo>
                  <a:cubicBezTo>
                    <a:pt x="282" y="68"/>
                    <a:pt x="297" y="53"/>
                    <a:pt x="313" y="53"/>
                  </a:cubicBezTo>
                  <a:cubicBezTo>
                    <a:pt x="328" y="53"/>
                    <a:pt x="336" y="68"/>
                    <a:pt x="351" y="68"/>
                  </a:cubicBezTo>
                  <a:cubicBezTo>
                    <a:pt x="366" y="68"/>
                    <a:pt x="382" y="53"/>
                    <a:pt x="397" y="46"/>
                  </a:cubicBezTo>
                  <a:cubicBezTo>
                    <a:pt x="420" y="30"/>
                    <a:pt x="443" y="23"/>
                    <a:pt x="473" y="15"/>
                  </a:cubicBezTo>
                  <a:lnTo>
                    <a:pt x="473" y="15"/>
                  </a:lnTo>
                  <a:cubicBezTo>
                    <a:pt x="527" y="15"/>
                    <a:pt x="580" y="0"/>
                    <a:pt x="634" y="7"/>
                  </a:cubicBezTo>
                  <a:cubicBezTo>
                    <a:pt x="680" y="15"/>
                    <a:pt x="710" y="46"/>
                    <a:pt x="748" y="61"/>
                  </a:cubicBezTo>
                  <a:lnTo>
                    <a:pt x="748" y="61"/>
                  </a:lnTo>
                  <a:cubicBezTo>
                    <a:pt x="741" y="99"/>
                    <a:pt x="718" y="152"/>
                    <a:pt x="710" y="168"/>
                  </a:cubicBezTo>
                  <a:cubicBezTo>
                    <a:pt x="702" y="191"/>
                    <a:pt x="695" y="321"/>
                    <a:pt x="695" y="328"/>
                  </a:cubicBezTo>
                  <a:cubicBezTo>
                    <a:pt x="695" y="336"/>
                    <a:pt x="634" y="343"/>
                    <a:pt x="634" y="351"/>
                  </a:cubicBezTo>
                  <a:cubicBezTo>
                    <a:pt x="641" y="366"/>
                    <a:pt x="649" y="397"/>
                    <a:pt x="657" y="420"/>
                  </a:cubicBezTo>
                  <a:lnTo>
                    <a:pt x="657" y="420"/>
                  </a:lnTo>
                  <a:cubicBezTo>
                    <a:pt x="626" y="443"/>
                    <a:pt x="588" y="458"/>
                    <a:pt x="572" y="488"/>
                  </a:cubicBezTo>
                  <a:cubicBezTo>
                    <a:pt x="550" y="527"/>
                    <a:pt x="572" y="580"/>
                    <a:pt x="542" y="611"/>
                  </a:cubicBezTo>
                  <a:cubicBezTo>
                    <a:pt x="519" y="634"/>
                    <a:pt x="481" y="618"/>
                    <a:pt x="450" y="626"/>
                  </a:cubicBezTo>
                  <a:cubicBezTo>
                    <a:pt x="420" y="641"/>
                    <a:pt x="397" y="657"/>
                    <a:pt x="366" y="672"/>
                  </a:cubicBezTo>
                  <a:lnTo>
                    <a:pt x="366" y="672"/>
                  </a:lnTo>
                  <a:cubicBezTo>
                    <a:pt x="351" y="657"/>
                    <a:pt x="343" y="634"/>
                    <a:pt x="328" y="618"/>
                  </a:cubicBezTo>
                  <a:cubicBezTo>
                    <a:pt x="313" y="611"/>
                    <a:pt x="290" y="611"/>
                    <a:pt x="275" y="603"/>
                  </a:cubicBezTo>
                  <a:cubicBezTo>
                    <a:pt x="229" y="588"/>
                    <a:pt x="175" y="588"/>
                    <a:pt x="145" y="557"/>
                  </a:cubicBezTo>
                  <a:cubicBezTo>
                    <a:pt x="122" y="534"/>
                    <a:pt x="168" y="488"/>
                    <a:pt x="153" y="466"/>
                  </a:cubicBezTo>
                  <a:cubicBezTo>
                    <a:pt x="137" y="443"/>
                    <a:pt x="107" y="496"/>
                    <a:pt x="84" y="488"/>
                  </a:cubicBezTo>
                  <a:cubicBezTo>
                    <a:pt x="61" y="481"/>
                    <a:pt x="61" y="450"/>
                    <a:pt x="61" y="435"/>
                  </a:cubicBezTo>
                  <a:cubicBezTo>
                    <a:pt x="53" y="420"/>
                    <a:pt x="61" y="405"/>
                    <a:pt x="61" y="3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49"/>
            <p:cNvSpPr>
              <a:spLocks noChangeArrowheads="1"/>
            </p:cNvSpPr>
            <p:nvPr/>
          </p:nvSpPr>
          <p:spPr bwMode="auto">
            <a:xfrm>
              <a:off x="6733737" y="7021513"/>
              <a:ext cx="150803" cy="119062"/>
            </a:xfrm>
            <a:custGeom>
              <a:avLst/>
              <a:gdLst>
                <a:gd name="T0" fmla="*/ 0 w 421"/>
                <a:gd name="T1" fmla="*/ 236 h 329"/>
                <a:gd name="T2" fmla="*/ 0 w 421"/>
                <a:gd name="T3" fmla="*/ 236 h 329"/>
                <a:gd name="T4" fmla="*/ 30 w 421"/>
                <a:gd name="T5" fmla="*/ 275 h 329"/>
                <a:gd name="T6" fmla="*/ 15 w 421"/>
                <a:gd name="T7" fmla="*/ 305 h 329"/>
                <a:gd name="T8" fmla="*/ 8 w 421"/>
                <a:gd name="T9" fmla="*/ 320 h 329"/>
                <a:gd name="T10" fmla="*/ 8 w 421"/>
                <a:gd name="T11" fmla="*/ 320 h 329"/>
                <a:gd name="T12" fmla="*/ 91 w 421"/>
                <a:gd name="T13" fmla="*/ 320 h 329"/>
                <a:gd name="T14" fmla="*/ 122 w 421"/>
                <a:gd name="T15" fmla="*/ 267 h 329"/>
                <a:gd name="T16" fmla="*/ 175 w 421"/>
                <a:gd name="T17" fmla="*/ 259 h 329"/>
                <a:gd name="T18" fmla="*/ 198 w 421"/>
                <a:gd name="T19" fmla="*/ 229 h 329"/>
                <a:gd name="T20" fmla="*/ 298 w 421"/>
                <a:gd name="T21" fmla="*/ 252 h 329"/>
                <a:gd name="T22" fmla="*/ 336 w 421"/>
                <a:gd name="T23" fmla="*/ 290 h 329"/>
                <a:gd name="T24" fmla="*/ 336 w 421"/>
                <a:gd name="T25" fmla="*/ 290 h 329"/>
                <a:gd name="T26" fmla="*/ 397 w 421"/>
                <a:gd name="T27" fmla="*/ 290 h 329"/>
                <a:gd name="T28" fmla="*/ 397 w 421"/>
                <a:gd name="T29" fmla="*/ 252 h 329"/>
                <a:gd name="T30" fmla="*/ 420 w 421"/>
                <a:gd name="T31" fmla="*/ 214 h 329"/>
                <a:gd name="T32" fmla="*/ 420 w 421"/>
                <a:gd name="T33" fmla="*/ 214 h 329"/>
                <a:gd name="T34" fmla="*/ 382 w 421"/>
                <a:gd name="T35" fmla="*/ 145 h 329"/>
                <a:gd name="T36" fmla="*/ 313 w 421"/>
                <a:gd name="T37" fmla="*/ 84 h 329"/>
                <a:gd name="T38" fmla="*/ 267 w 421"/>
                <a:gd name="T39" fmla="*/ 0 h 329"/>
                <a:gd name="T40" fmla="*/ 267 w 421"/>
                <a:gd name="T41" fmla="*/ 0 h 329"/>
                <a:gd name="T42" fmla="*/ 229 w 421"/>
                <a:gd name="T43" fmla="*/ 38 h 329"/>
                <a:gd name="T44" fmla="*/ 206 w 421"/>
                <a:gd name="T45" fmla="*/ 68 h 329"/>
                <a:gd name="T46" fmla="*/ 114 w 421"/>
                <a:gd name="T47" fmla="*/ 53 h 329"/>
                <a:gd name="T48" fmla="*/ 46 w 421"/>
                <a:gd name="T49" fmla="*/ 106 h 329"/>
                <a:gd name="T50" fmla="*/ 38 w 421"/>
                <a:gd name="T51" fmla="*/ 145 h 329"/>
                <a:gd name="T52" fmla="*/ 0 w 421"/>
                <a:gd name="T53" fmla="*/ 236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21" h="329">
                  <a:moveTo>
                    <a:pt x="0" y="236"/>
                  </a:moveTo>
                  <a:lnTo>
                    <a:pt x="0" y="236"/>
                  </a:lnTo>
                  <a:cubicBezTo>
                    <a:pt x="15" y="252"/>
                    <a:pt x="30" y="259"/>
                    <a:pt x="30" y="275"/>
                  </a:cubicBezTo>
                  <a:cubicBezTo>
                    <a:pt x="30" y="290"/>
                    <a:pt x="15" y="290"/>
                    <a:pt x="15" y="305"/>
                  </a:cubicBezTo>
                  <a:cubicBezTo>
                    <a:pt x="15" y="313"/>
                    <a:pt x="8" y="313"/>
                    <a:pt x="8" y="320"/>
                  </a:cubicBezTo>
                  <a:lnTo>
                    <a:pt x="8" y="320"/>
                  </a:lnTo>
                  <a:cubicBezTo>
                    <a:pt x="38" y="320"/>
                    <a:pt x="69" y="328"/>
                    <a:pt x="91" y="320"/>
                  </a:cubicBezTo>
                  <a:cubicBezTo>
                    <a:pt x="107" y="313"/>
                    <a:pt x="107" y="282"/>
                    <a:pt x="122" y="267"/>
                  </a:cubicBezTo>
                  <a:cubicBezTo>
                    <a:pt x="137" y="259"/>
                    <a:pt x="160" y="267"/>
                    <a:pt x="175" y="259"/>
                  </a:cubicBezTo>
                  <a:cubicBezTo>
                    <a:pt x="191" y="259"/>
                    <a:pt x="183" y="236"/>
                    <a:pt x="198" y="229"/>
                  </a:cubicBezTo>
                  <a:cubicBezTo>
                    <a:pt x="229" y="229"/>
                    <a:pt x="267" y="236"/>
                    <a:pt x="298" y="252"/>
                  </a:cubicBezTo>
                  <a:cubicBezTo>
                    <a:pt x="313" y="259"/>
                    <a:pt x="321" y="282"/>
                    <a:pt x="336" y="290"/>
                  </a:cubicBezTo>
                  <a:lnTo>
                    <a:pt x="336" y="290"/>
                  </a:lnTo>
                  <a:cubicBezTo>
                    <a:pt x="359" y="290"/>
                    <a:pt x="382" y="305"/>
                    <a:pt x="397" y="290"/>
                  </a:cubicBezTo>
                  <a:cubicBezTo>
                    <a:pt x="412" y="282"/>
                    <a:pt x="397" y="259"/>
                    <a:pt x="397" y="252"/>
                  </a:cubicBezTo>
                  <a:cubicBezTo>
                    <a:pt x="405" y="236"/>
                    <a:pt x="412" y="221"/>
                    <a:pt x="420" y="214"/>
                  </a:cubicBezTo>
                  <a:lnTo>
                    <a:pt x="420" y="214"/>
                  </a:lnTo>
                  <a:cubicBezTo>
                    <a:pt x="405" y="191"/>
                    <a:pt x="397" y="168"/>
                    <a:pt x="382" y="145"/>
                  </a:cubicBezTo>
                  <a:cubicBezTo>
                    <a:pt x="359" y="122"/>
                    <a:pt x="328" y="106"/>
                    <a:pt x="313" y="84"/>
                  </a:cubicBezTo>
                  <a:cubicBezTo>
                    <a:pt x="290" y="53"/>
                    <a:pt x="283" y="23"/>
                    <a:pt x="267" y="0"/>
                  </a:cubicBezTo>
                  <a:lnTo>
                    <a:pt x="267" y="0"/>
                  </a:lnTo>
                  <a:cubicBezTo>
                    <a:pt x="252" y="7"/>
                    <a:pt x="237" y="23"/>
                    <a:pt x="229" y="38"/>
                  </a:cubicBezTo>
                  <a:cubicBezTo>
                    <a:pt x="221" y="45"/>
                    <a:pt x="221" y="68"/>
                    <a:pt x="206" y="68"/>
                  </a:cubicBezTo>
                  <a:cubicBezTo>
                    <a:pt x="175" y="68"/>
                    <a:pt x="145" y="45"/>
                    <a:pt x="114" y="53"/>
                  </a:cubicBezTo>
                  <a:cubicBezTo>
                    <a:pt x="84" y="61"/>
                    <a:pt x="61" y="84"/>
                    <a:pt x="46" y="106"/>
                  </a:cubicBezTo>
                  <a:cubicBezTo>
                    <a:pt x="38" y="114"/>
                    <a:pt x="46" y="129"/>
                    <a:pt x="38" y="145"/>
                  </a:cubicBezTo>
                  <a:cubicBezTo>
                    <a:pt x="30" y="175"/>
                    <a:pt x="15" y="206"/>
                    <a:pt x="0" y="2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0"/>
            <p:cNvSpPr>
              <a:spLocks noChangeArrowheads="1"/>
            </p:cNvSpPr>
            <p:nvPr/>
          </p:nvSpPr>
          <p:spPr bwMode="auto">
            <a:xfrm>
              <a:off x="6622619" y="6973888"/>
              <a:ext cx="80958" cy="146050"/>
            </a:xfrm>
            <a:custGeom>
              <a:avLst/>
              <a:gdLst>
                <a:gd name="T0" fmla="*/ 199 w 223"/>
                <a:gd name="T1" fmla="*/ 397 h 406"/>
                <a:gd name="T2" fmla="*/ 199 w 223"/>
                <a:gd name="T3" fmla="*/ 397 h 406"/>
                <a:gd name="T4" fmla="*/ 176 w 223"/>
                <a:gd name="T5" fmla="*/ 351 h 406"/>
                <a:gd name="T6" fmla="*/ 222 w 223"/>
                <a:gd name="T7" fmla="*/ 336 h 406"/>
                <a:gd name="T8" fmla="*/ 222 w 223"/>
                <a:gd name="T9" fmla="*/ 336 h 406"/>
                <a:gd name="T10" fmla="*/ 199 w 223"/>
                <a:gd name="T11" fmla="*/ 229 h 406"/>
                <a:gd name="T12" fmla="*/ 207 w 223"/>
                <a:gd name="T13" fmla="*/ 183 h 406"/>
                <a:gd name="T14" fmla="*/ 176 w 223"/>
                <a:gd name="T15" fmla="*/ 137 h 406"/>
                <a:gd name="T16" fmla="*/ 176 w 223"/>
                <a:gd name="T17" fmla="*/ 137 h 406"/>
                <a:gd name="T18" fmla="*/ 145 w 223"/>
                <a:gd name="T19" fmla="*/ 114 h 406"/>
                <a:gd name="T20" fmla="*/ 122 w 223"/>
                <a:gd name="T21" fmla="*/ 15 h 406"/>
                <a:gd name="T22" fmla="*/ 92 w 223"/>
                <a:gd name="T23" fmla="*/ 30 h 406"/>
                <a:gd name="T24" fmla="*/ 23 w 223"/>
                <a:gd name="T25" fmla="*/ 0 h 406"/>
                <a:gd name="T26" fmla="*/ 23 w 223"/>
                <a:gd name="T27" fmla="*/ 0 h 406"/>
                <a:gd name="T28" fmla="*/ 0 w 223"/>
                <a:gd name="T29" fmla="*/ 91 h 406"/>
                <a:gd name="T30" fmla="*/ 0 w 223"/>
                <a:gd name="T31" fmla="*/ 91 h 406"/>
                <a:gd name="T32" fmla="*/ 16 w 223"/>
                <a:gd name="T33" fmla="*/ 153 h 406"/>
                <a:gd name="T34" fmla="*/ 0 w 223"/>
                <a:gd name="T35" fmla="*/ 206 h 406"/>
                <a:gd name="T36" fmla="*/ 23 w 223"/>
                <a:gd name="T37" fmla="*/ 252 h 406"/>
                <a:gd name="T38" fmla="*/ 23 w 223"/>
                <a:gd name="T39" fmla="*/ 298 h 406"/>
                <a:gd name="T40" fmla="*/ 61 w 223"/>
                <a:gd name="T41" fmla="*/ 351 h 406"/>
                <a:gd name="T42" fmla="*/ 61 w 223"/>
                <a:gd name="T43" fmla="*/ 351 h 406"/>
                <a:gd name="T44" fmla="*/ 115 w 223"/>
                <a:gd name="T45" fmla="*/ 382 h 406"/>
                <a:gd name="T46" fmla="*/ 130 w 223"/>
                <a:gd name="T47" fmla="*/ 397 h 406"/>
                <a:gd name="T48" fmla="*/ 199 w 223"/>
                <a:gd name="T49" fmla="*/ 397 h 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3" h="406">
                  <a:moveTo>
                    <a:pt x="199" y="397"/>
                  </a:moveTo>
                  <a:lnTo>
                    <a:pt x="199" y="397"/>
                  </a:lnTo>
                  <a:cubicBezTo>
                    <a:pt x="191" y="382"/>
                    <a:pt x="168" y="366"/>
                    <a:pt x="176" y="351"/>
                  </a:cubicBezTo>
                  <a:cubicBezTo>
                    <a:pt x="176" y="336"/>
                    <a:pt x="207" y="336"/>
                    <a:pt x="222" y="336"/>
                  </a:cubicBezTo>
                  <a:lnTo>
                    <a:pt x="222" y="336"/>
                  </a:lnTo>
                  <a:cubicBezTo>
                    <a:pt x="214" y="298"/>
                    <a:pt x="199" y="259"/>
                    <a:pt x="199" y="229"/>
                  </a:cubicBezTo>
                  <a:cubicBezTo>
                    <a:pt x="191" y="214"/>
                    <a:pt x="207" y="198"/>
                    <a:pt x="207" y="183"/>
                  </a:cubicBezTo>
                  <a:cubicBezTo>
                    <a:pt x="199" y="168"/>
                    <a:pt x="191" y="153"/>
                    <a:pt x="176" y="137"/>
                  </a:cubicBezTo>
                  <a:lnTo>
                    <a:pt x="176" y="137"/>
                  </a:lnTo>
                  <a:cubicBezTo>
                    <a:pt x="168" y="130"/>
                    <a:pt x="153" y="130"/>
                    <a:pt x="145" y="114"/>
                  </a:cubicBezTo>
                  <a:cubicBezTo>
                    <a:pt x="130" y="84"/>
                    <a:pt x="138" y="38"/>
                    <a:pt x="122" y="15"/>
                  </a:cubicBezTo>
                  <a:cubicBezTo>
                    <a:pt x="115" y="0"/>
                    <a:pt x="107" y="38"/>
                    <a:pt x="92" y="30"/>
                  </a:cubicBezTo>
                  <a:cubicBezTo>
                    <a:pt x="69" y="30"/>
                    <a:pt x="46" y="15"/>
                    <a:pt x="23" y="0"/>
                  </a:cubicBezTo>
                  <a:lnTo>
                    <a:pt x="23" y="0"/>
                  </a:lnTo>
                  <a:cubicBezTo>
                    <a:pt x="0" y="91"/>
                    <a:pt x="0" y="91"/>
                    <a:pt x="0" y="91"/>
                  </a:cubicBezTo>
                  <a:lnTo>
                    <a:pt x="0" y="91"/>
                  </a:lnTo>
                  <a:cubicBezTo>
                    <a:pt x="8" y="114"/>
                    <a:pt x="16" y="130"/>
                    <a:pt x="16" y="153"/>
                  </a:cubicBezTo>
                  <a:cubicBezTo>
                    <a:pt x="16" y="168"/>
                    <a:pt x="0" y="183"/>
                    <a:pt x="0" y="206"/>
                  </a:cubicBezTo>
                  <a:cubicBezTo>
                    <a:pt x="0" y="221"/>
                    <a:pt x="16" y="236"/>
                    <a:pt x="23" y="252"/>
                  </a:cubicBezTo>
                  <a:cubicBezTo>
                    <a:pt x="23" y="267"/>
                    <a:pt x="16" y="282"/>
                    <a:pt x="23" y="298"/>
                  </a:cubicBezTo>
                  <a:cubicBezTo>
                    <a:pt x="31" y="321"/>
                    <a:pt x="46" y="328"/>
                    <a:pt x="61" y="351"/>
                  </a:cubicBezTo>
                  <a:lnTo>
                    <a:pt x="61" y="351"/>
                  </a:lnTo>
                  <a:cubicBezTo>
                    <a:pt x="77" y="359"/>
                    <a:pt x="92" y="374"/>
                    <a:pt x="115" y="382"/>
                  </a:cubicBezTo>
                  <a:cubicBezTo>
                    <a:pt x="115" y="389"/>
                    <a:pt x="122" y="397"/>
                    <a:pt x="130" y="397"/>
                  </a:cubicBezTo>
                  <a:cubicBezTo>
                    <a:pt x="153" y="405"/>
                    <a:pt x="176" y="397"/>
                    <a:pt x="199" y="3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1"/>
            <p:cNvSpPr>
              <a:spLocks noChangeArrowheads="1"/>
            </p:cNvSpPr>
            <p:nvPr/>
          </p:nvSpPr>
          <p:spPr bwMode="auto">
            <a:xfrm>
              <a:off x="6489278" y="6996114"/>
              <a:ext cx="157153" cy="115887"/>
            </a:xfrm>
            <a:custGeom>
              <a:avLst/>
              <a:gdLst>
                <a:gd name="T0" fmla="*/ 260 w 436"/>
                <a:gd name="T1" fmla="*/ 298 h 322"/>
                <a:gd name="T2" fmla="*/ 260 w 436"/>
                <a:gd name="T3" fmla="*/ 298 h 322"/>
                <a:gd name="T4" fmla="*/ 290 w 436"/>
                <a:gd name="T5" fmla="*/ 267 h 322"/>
                <a:gd name="T6" fmla="*/ 351 w 436"/>
                <a:gd name="T7" fmla="*/ 283 h 322"/>
                <a:gd name="T8" fmla="*/ 405 w 436"/>
                <a:gd name="T9" fmla="*/ 313 h 322"/>
                <a:gd name="T10" fmla="*/ 435 w 436"/>
                <a:gd name="T11" fmla="*/ 290 h 322"/>
                <a:gd name="T12" fmla="*/ 435 w 436"/>
                <a:gd name="T13" fmla="*/ 290 h 322"/>
                <a:gd name="T14" fmla="*/ 397 w 436"/>
                <a:gd name="T15" fmla="*/ 237 h 322"/>
                <a:gd name="T16" fmla="*/ 397 w 436"/>
                <a:gd name="T17" fmla="*/ 191 h 322"/>
                <a:gd name="T18" fmla="*/ 374 w 436"/>
                <a:gd name="T19" fmla="*/ 145 h 322"/>
                <a:gd name="T20" fmla="*/ 390 w 436"/>
                <a:gd name="T21" fmla="*/ 92 h 322"/>
                <a:gd name="T22" fmla="*/ 374 w 436"/>
                <a:gd name="T23" fmla="*/ 30 h 322"/>
                <a:gd name="T24" fmla="*/ 374 w 436"/>
                <a:gd name="T25" fmla="*/ 30 h 322"/>
                <a:gd name="T26" fmla="*/ 321 w 436"/>
                <a:gd name="T27" fmla="*/ 53 h 322"/>
                <a:gd name="T28" fmla="*/ 283 w 436"/>
                <a:gd name="T29" fmla="*/ 0 h 322"/>
                <a:gd name="T30" fmla="*/ 260 w 436"/>
                <a:gd name="T31" fmla="*/ 46 h 322"/>
                <a:gd name="T32" fmla="*/ 229 w 436"/>
                <a:gd name="T33" fmla="*/ 69 h 322"/>
                <a:gd name="T34" fmla="*/ 168 w 436"/>
                <a:gd name="T35" fmla="*/ 46 h 322"/>
                <a:gd name="T36" fmla="*/ 168 w 436"/>
                <a:gd name="T37" fmla="*/ 46 h 322"/>
                <a:gd name="T38" fmla="*/ 92 w 436"/>
                <a:gd name="T39" fmla="*/ 122 h 322"/>
                <a:gd name="T40" fmla="*/ 46 w 436"/>
                <a:gd name="T41" fmla="*/ 84 h 322"/>
                <a:gd name="T42" fmla="*/ 0 w 436"/>
                <a:gd name="T43" fmla="*/ 137 h 322"/>
                <a:gd name="T44" fmla="*/ 0 w 436"/>
                <a:gd name="T45" fmla="*/ 137 h 322"/>
                <a:gd name="T46" fmla="*/ 77 w 436"/>
                <a:gd name="T47" fmla="*/ 175 h 322"/>
                <a:gd name="T48" fmla="*/ 92 w 436"/>
                <a:gd name="T49" fmla="*/ 260 h 322"/>
                <a:gd name="T50" fmla="*/ 130 w 436"/>
                <a:gd name="T51" fmla="*/ 313 h 322"/>
                <a:gd name="T52" fmla="*/ 199 w 436"/>
                <a:gd name="T53" fmla="*/ 283 h 322"/>
                <a:gd name="T54" fmla="*/ 260 w 436"/>
                <a:gd name="T55" fmla="*/ 298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436" h="322">
                  <a:moveTo>
                    <a:pt x="260" y="298"/>
                  </a:moveTo>
                  <a:lnTo>
                    <a:pt x="260" y="298"/>
                  </a:lnTo>
                  <a:cubicBezTo>
                    <a:pt x="275" y="290"/>
                    <a:pt x="275" y="275"/>
                    <a:pt x="290" y="267"/>
                  </a:cubicBezTo>
                  <a:cubicBezTo>
                    <a:pt x="313" y="267"/>
                    <a:pt x="336" y="275"/>
                    <a:pt x="351" y="283"/>
                  </a:cubicBezTo>
                  <a:cubicBezTo>
                    <a:pt x="374" y="290"/>
                    <a:pt x="382" y="313"/>
                    <a:pt x="405" y="313"/>
                  </a:cubicBezTo>
                  <a:cubicBezTo>
                    <a:pt x="413" y="313"/>
                    <a:pt x="420" y="298"/>
                    <a:pt x="435" y="290"/>
                  </a:cubicBezTo>
                  <a:lnTo>
                    <a:pt x="435" y="290"/>
                  </a:lnTo>
                  <a:cubicBezTo>
                    <a:pt x="420" y="267"/>
                    <a:pt x="405" y="260"/>
                    <a:pt x="397" y="237"/>
                  </a:cubicBezTo>
                  <a:cubicBezTo>
                    <a:pt x="390" y="221"/>
                    <a:pt x="397" y="206"/>
                    <a:pt x="397" y="191"/>
                  </a:cubicBezTo>
                  <a:cubicBezTo>
                    <a:pt x="390" y="175"/>
                    <a:pt x="374" y="160"/>
                    <a:pt x="374" y="145"/>
                  </a:cubicBezTo>
                  <a:cubicBezTo>
                    <a:pt x="374" y="122"/>
                    <a:pt x="390" y="107"/>
                    <a:pt x="390" y="92"/>
                  </a:cubicBezTo>
                  <a:cubicBezTo>
                    <a:pt x="390" y="69"/>
                    <a:pt x="382" y="53"/>
                    <a:pt x="374" y="30"/>
                  </a:cubicBezTo>
                  <a:lnTo>
                    <a:pt x="374" y="30"/>
                  </a:lnTo>
                  <a:cubicBezTo>
                    <a:pt x="359" y="38"/>
                    <a:pt x="336" y="61"/>
                    <a:pt x="321" y="53"/>
                  </a:cubicBezTo>
                  <a:cubicBezTo>
                    <a:pt x="298" y="46"/>
                    <a:pt x="306" y="0"/>
                    <a:pt x="283" y="0"/>
                  </a:cubicBezTo>
                  <a:cubicBezTo>
                    <a:pt x="260" y="0"/>
                    <a:pt x="275" y="38"/>
                    <a:pt x="260" y="46"/>
                  </a:cubicBezTo>
                  <a:cubicBezTo>
                    <a:pt x="252" y="61"/>
                    <a:pt x="244" y="69"/>
                    <a:pt x="229" y="69"/>
                  </a:cubicBezTo>
                  <a:cubicBezTo>
                    <a:pt x="214" y="69"/>
                    <a:pt x="191" y="53"/>
                    <a:pt x="168" y="46"/>
                  </a:cubicBezTo>
                  <a:lnTo>
                    <a:pt x="168" y="46"/>
                  </a:lnTo>
                  <a:cubicBezTo>
                    <a:pt x="145" y="69"/>
                    <a:pt x="130" y="107"/>
                    <a:pt x="92" y="122"/>
                  </a:cubicBezTo>
                  <a:cubicBezTo>
                    <a:pt x="77" y="122"/>
                    <a:pt x="69" y="76"/>
                    <a:pt x="46" y="84"/>
                  </a:cubicBezTo>
                  <a:cubicBezTo>
                    <a:pt x="23" y="84"/>
                    <a:pt x="15" y="114"/>
                    <a:pt x="0" y="137"/>
                  </a:cubicBezTo>
                  <a:lnTo>
                    <a:pt x="0" y="137"/>
                  </a:lnTo>
                  <a:cubicBezTo>
                    <a:pt x="23" y="145"/>
                    <a:pt x="61" y="153"/>
                    <a:pt x="77" y="175"/>
                  </a:cubicBezTo>
                  <a:cubicBezTo>
                    <a:pt x="92" y="198"/>
                    <a:pt x="77" y="229"/>
                    <a:pt x="92" y="260"/>
                  </a:cubicBezTo>
                  <a:cubicBezTo>
                    <a:pt x="99" y="283"/>
                    <a:pt x="107" y="313"/>
                    <a:pt x="130" y="313"/>
                  </a:cubicBezTo>
                  <a:cubicBezTo>
                    <a:pt x="153" y="321"/>
                    <a:pt x="176" y="283"/>
                    <a:pt x="199" y="283"/>
                  </a:cubicBezTo>
                  <a:cubicBezTo>
                    <a:pt x="221" y="275"/>
                    <a:pt x="244" y="298"/>
                    <a:pt x="260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2"/>
            <p:cNvSpPr>
              <a:spLocks noChangeArrowheads="1"/>
            </p:cNvSpPr>
            <p:nvPr/>
          </p:nvSpPr>
          <p:spPr bwMode="auto">
            <a:xfrm>
              <a:off x="6524200" y="6869113"/>
              <a:ext cx="107943" cy="152400"/>
            </a:xfrm>
            <a:custGeom>
              <a:avLst/>
              <a:gdLst>
                <a:gd name="T0" fmla="*/ 69 w 299"/>
                <a:gd name="T1" fmla="*/ 398 h 422"/>
                <a:gd name="T2" fmla="*/ 69 w 299"/>
                <a:gd name="T3" fmla="*/ 398 h 422"/>
                <a:gd name="T4" fmla="*/ 130 w 299"/>
                <a:gd name="T5" fmla="*/ 421 h 422"/>
                <a:gd name="T6" fmla="*/ 161 w 299"/>
                <a:gd name="T7" fmla="*/ 398 h 422"/>
                <a:gd name="T8" fmla="*/ 184 w 299"/>
                <a:gd name="T9" fmla="*/ 352 h 422"/>
                <a:gd name="T10" fmla="*/ 222 w 299"/>
                <a:gd name="T11" fmla="*/ 405 h 422"/>
                <a:gd name="T12" fmla="*/ 275 w 299"/>
                <a:gd name="T13" fmla="*/ 382 h 422"/>
                <a:gd name="T14" fmla="*/ 275 w 299"/>
                <a:gd name="T15" fmla="*/ 382 h 422"/>
                <a:gd name="T16" fmla="*/ 298 w 299"/>
                <a:gd name="T17" fmla="*/ 291 h 422"/>
                <a:gd name="T18" fmla="*/ 298 w 299"/>
                <a:gd name="T19" fmla="*/ 291 h 422"/>
                <a:gd name="T20" fmla="*/ 283 w 299"/>
                <a:gd name="T21" fmla="*/ 245 h 422"/>
                <a:gd name="T22" fmla="*/ 245 w 299"/>
                <a:gd name="T23" fmla="*/ 230 h 422"/>
                <a:gd name="T24" fmla="*/ 191 w 299"/>
                <a:gd name="T25" fmla="*/ 123 h 422"/>
                <a:gd name="T26" fmla="*/ 176 w 299"/>
                <a:gd name="T27" fmla="*/ 31 h 422"/>
                <a:gd name="T28" fmla="*/ 130 w 299"/>
                <a:gd name="T29" fmla="*/ 0 h 422"/>
                <a:gd name="T30" fmla="*/ 84 w 299"/>
                <a:gd name="T31" fmla="*/ 31 h 422"/>
                <a:gd name="T32" fmla="*/ 23 w 299"/>
                <a:gd name="T33" fmla="*/ 39 h 422"/>
                <a:gd name="T34" fmla="*/ 8 w 299"/>
                <a:gd name="T35" fmla="*/ 77 h 422"/>
                <a:gd name="T36" fmla="*/ 8 w 299"/>
                <a:gd name="T37" fmla="*/ 146 h 422"/>
                <a:gd name="T38" fmla="*/ 77 w 299"/>
                <a:gd name="T39" fmla="*/ 214 h 422"/>
                <a:gd name="T40" fmla="*/ 46 w 299"/>
                <a:gd name="T41" fmla="*/ 291 h 422"/>
                <a:gd name="T42" fmla="*/ 69 w 299"/>
                <a:gd name="T43" fmla="*/ 398 h 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99" h="422">
                  <a:moveTo>
                    <a:pt x="69" y="398"/>
                  </a:moveTo>
                  <a:lnTo>
                    <a:pt x="69" y="398"/>
                  </a:lnTo>
                  <a:cubicBezTo>
                    <a:pt x="92" y="405"/>
                    <a:pt x="115" y="421"/>
                    <a:pt x="130" y="421"/>
                  </a:cubicBezTo>
                  <a:cubicBezTo>
                    <a:pt x="145" y="421"/>
                    <a:pt x="153" y="413"/>
                    <a:pt x="161" y="398"/>
                  </a:cubicBezTo>
                  <a:cubicBezTo>
                    <a:pt x="176" y="390"/>
                    <a:pt x="161" y="352"/>
                    <a:pt x="184" y="352"/>
                  </a:cubicBezTo>
                  <a:cubicBezTo>
                    <a:pt x="207" y="352"/>
                    <a:pt x="199" y="398"/>
                    <a:pt x="222" y="405"/>
                  </a:cubicBezTo>
                  <a:cubicBezTo>
                    <a:pt x="237" y="413"/>
                    <a:pt x="260" y="390"/>
                    <a:pt x="275" y="382"/>
                  </a:cubicBezTo>
                  <a:lnTo>
                    <a:pt x="275" y="382"/>
                  </a:lnTo>
                  <a:cubicBezTo>
                    <a:pt x="298" y="291"/>
                    <a:pt x="298" y="291"/>
                    <a:pt x="298" y="291"/>
                  </a:cubicBezTo>
                  <a:lnTo>
                    <a:pt x="298" y="291"/>
                  </a:lnTo>
                  <a:cubicBezTo>
                    <a:pt x="291" y="275"/>
                    <a:pt x="291" y="252"/>
                    <a:pt x="283" y="245"/>
                  </a:cubicBezTo>
                  <a:cubicBezTo>
                    <a:pt x="275" y="230"/>
                    <a:pt x="260" y="230"/>
                    <a:pt x="245" y="230"/>
                  </a:cubicBezTo>
                  <a:cubicBezTo>
                    <a:pt x="245" y="230"/>
                    <a:pt x="191" y="130"/>
                    <a:pt x="191" y="123"/>
                  </a:cubicBezTo>
                  <a:lnTo>
                    <a:pt x="176" y="31"/>
                  </a:lnTo>
                  <a:cubicBezTo>
                    <a:pt x="161" y="16"/>
                    <a:pt x="145" y="0"/>
                    <a:pt x="130" y="0"/>
                  </a:cubicBezTo>
                  <a:cubicBezTo>
                    <a:pt x="107" y="0"/>
                    <a:pt x="100" y="23"/>
                    <a:pt x="84" y="31"/>
                  </a:cubicBezTo>
                  <a:cubicBezTo>
                    <a:pt x="69" y="39"/>
                    <a:pt x="39" y="23"/>
                    <a:pt x="23" y="39"/>
                  </a:cubicBezTo>
                  <a:cubicBezTo>
                    <a:pt x="8" y="46"/>
                    <a:pt x="16" y="69"/>
                    <a:pt x="8" y="77"/>
                  </a:cubicBezTo>
                  <a:cubicBezTo>
                    <a:pt x="8" y="100"/>
                    <a:pt x="0" y="130"/>
                    <a:pt x="8" y="146"/>
                  </a:cubicBezTo>
                  <a:cubicBezTo>
                    <a:pt x="23" y="176"/>
                    <a:pt x="69" y="184"/>
                    <a:pt x="77" y="214"/>
                  </a:cubicBezTo>
                  <a:cubicBezTo>
                    <a:pt x="77" y="237"/>
                    <a:pt x="46" y="260"/>
                    <a:pt x="46" y="291"/>
                  </a:cubicBezTo>
                  <a:cubicBezTo>
                    <a:pt x="46" y="329"/>
                    <a:pt x="61" y="360"/>
                    <a:pt x="69" y="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3"/>
            <p:cNvSpPr>
              <a:spLocks noChangeArrowheads="1"/>
            </p:cNvSpPr>
            <p:nvPr/>
          </p:nvSpPr>
          <p:spPr bwMode="auto">
            <a:xfrm>
              <a:off x="6681353" y="6958014"/>
              <a:ext cx="149215" cy="149225"/>
            </a:xfrm>
            <a:custGeom>
              <a:avLst/>
              <a:gdLst>
                <a:gd name="T0" fmla="*/ 61 w 413"/>
                <a:gd name="T1" fmla="*/ 382 h 413"/>
                <a:gd name="T2" fmla="*/ 61 w 413"/>
                <a:gd name="T3" fmla="*/ 382 h 413"/>
                <a:gd name="T4" fmla="*/ 145 w 413"/>
                <a:gd name="T5" fmla="*/ 412 h 413"/>
                <a:gd name="T6" fmla="*/ 145 w 413"/>
                <a:gd name="T7" fmla="*/ 412 h 413"/>
                <a:gd name="T8" fmla="*/ 183 w 413"/>
                <a:gd name="T9" fmla="*/ 321 h 413"/>
                <a:gd name="T10" fmla="*/ 191 w 413"/>
                <a:gd name="T11" fmla="*/ 282 h 413"/>
                <a:gd name="T12" fmla="*/ 259 w 413"/>
                <a:gd name="T13" fmla="*/ 229 h 413"/>
                <a:gd name="T14" fmla="*/ 351 w 413"/>
                <a:gd name="T15" fmla="*/ 244 h 413"/>
                <a:gd name="T16" fmla="*/ 374 w 413"/>
                <a:gd name="T17" fmla="*/ 214 h 413"/>
                <a:gd name="T18" fmla="*/ 412 w 413"/>
                <a:gd name="T19" fmla="*/ 176 h 413"/>
                <a:gd name="T20" fmla="*/ 412 w 413"/>
                <a:gd name="T21" fmla="*/ 176 h 413"/>
                <a:gd name="T22" fmla="*/ 366 w 413"/>
                <a:gd name="T23" fmla="*/ 115 h 413"/>
                <a:gd name="T24" fmla="*/ 366 w 413"/>
                <a:gd name="T25" fmla="*/ 69 h 413"/>
                <a:gd name="T26" fmla="*/ 336 w 413"/>
                <a:gd name="T27" fmla="*/ 7 h 413"/>
                <a:gd name="T28" fmla="*/ 298 w 413"/>
                <a:gd name="T29" fmla="*/ 46 h 413"/>
                <a:gd name="T30" fmla="*/ 252 w 413"/>
                <a:gd name="T31" fmla="*/ 38 h 413"/>
                <a:gd name="T32" fmla="*/ 236 w 413"/>
                <a:gd name="T33" fmla="*/ 7 h 413"/>
                <a:gd name="T34" fmla="*/ 206 w 413"/>
                <a:gd name="T35" fmla="*/ 23 h 413"/>
                <a:gd name="T36" fmla="*/ 206 w 413"/>
                <a:gd name="T37" fmla="*/ 23 h 413"/>
                <a:gd name="T38" fmla="*/ 175 w 413"/>
                <a:gd name="T39" fmla="*/ 69 h 413"/>
                <a:gd name="T40" fmla="*/ 183 w 413"/>
                <a:gd name="T41" fmla="*/ 130 h 413"/>
                <a:gd name="T42" fmla="*/ 145 w 413"/>
                <a:gd name="T43" fmla="*/ 107 h 413"/>
                <a:gd name="T44" fmla="*/ 91 w 413"/>
                <a:gd name="T45" fmla="*/ 46 h 413"/>
                <a:gd name="T46" fmla="*/ 15 w 413"/>
                <a:gd name="T47" fmla="*/ 92 h 413"/>
                <a:gd name="T48" fmla="*/ 15 w 413"/>
                <a:gd name="T49" fmla="*/ 183 h 413"/>
                <a:gd name="T50" fmla="*/ 15 w 413"/>
                <a:gd name="T51" fmla="*/ 183 h 413"/>
                <a:gd name="T52" fmla="*/ 46 w 413"/>
                <a:gd name="T53" fmla="*/ 229 h 413"/>
                <a:gd name="T54" fmla="*/ 38 w 413"/>
                <a:gd name="T55" fmla="*/ 275 h 413"/>
                <a:gd name="T56" fmla="*/ 61 w 413"/>
                <a:gd name="T57" fmla="*/ 382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13" h="413">
                  <a:moveTo>
                    <a:pt x="61" y="382"/>
                  </a:moveTo>
                  <a:lnTo>
                    <a:pt x="61" y="382"/>
                  </a:lnTo>
                  <a:cubicBezTo>
                    <a:pt x="145" y="412"/>
                    <a:pt x="145" y="412"/>
                    <a:pt x="145" y="412"/>
                  </a:cubicBezTo>
                  <a:lnTo>
                    <a:pt x="145" y="412"/>
                  </a:lnTo>
                  <a:cubicBezTo>
                    <a:pt x="160" y="382"/>
                    <a:pt x="175" y="351"/>
                    <a:pt x="183" y="321"/>
                  </a:cubicBezTo>
                  <a:cubicBezTo>
                    <a:pt x="191" y="305"/>
                    <a:pt x="183" y="290"/>
                    <a:pt x="191" y="282"/>
                  </a:cubicBezTo>
                  <a:cubicBezTo>
                    <a:pt x="206" y="260"/>
                    <a:pt x="229" y="237"/>
                    <a:pt x="259" y="229"/>
                  </a:cubicBezTo>
                  <a:cubicBezTo>
                    <a:pt x="290" y="221"/>
                    <a:pt x="320" y="244"/>
                    <a:pt x="351" y="244"/>
                  </a:cubicBezTo>
                  <a:cubicBezTo>
                    <a:pt x="366" y="244"/>
                    <a:pt x="366" y="221"/>
                    <a:pt x="374" y="214"/>
                  </a:cubicBezTo>
                  <a:cubicBezTo>
                    <a:pt x="382" y="199"/>
                    <a:pt x="397" y="183"/>
                    <a:pt x="412" y="176"/>
                  </a:cubicBezTo>
                  <a:lnTo>
                    <a:pt x="412" y="176"/>
                  </a:lnTo>
                  <a:cubicBezTo>
                    <a:pt x="397" y="153"/>
                    <a:pt x="374" y="137"/>
                    <a:pt x="366" y="115"/>
                  </a:cubicBezTo>
                  <a:cubicBezTo>
                    <a:pt x="359" y="99"/>
                    <a:pt x="374" y="84"/>
                    <a:pt x="366" y="69"/>
                  </a:cubicBezTo>
                  <a:cubicBezTo>
                    <a:pt x="366" y="46"/>
                    <a:pt x="359" y="15"/>
                    <a:pt x="336" y="7"/>
                  </a:cubicBezTo>
                  <a:cubicBezTo>
                    <a:pt x="320" y="0"/>
                    <a:pt x="313" y="38"/>
                    <a:pt x="298" y="46"/>
                  </a:cubicBezTo>
                  <a:cubicBezTo>
                    <a:pt x="282" y="46"/>
                    <a:pt x="267" y="46"/>
                    <a:pt x="252" y="38"/>
                  </a:cubicBezTo>
                  <a:cubicBezTo>
                    <a:pt x="244" y="30"/>
                    <a:pt x="244" y="7"/>
                    <a:pt x="236" y="7"/>
                  </a:cubicBezTo>
                  <a:cubicBezTo>
                    <a:pt x="221" y="7"/>
                    <a:pt x="214" y="15"/>
                    <a:pt x="206" y="23"/>
                  </a:cubicBezTo>
                  <a:lnTo>
                    <a:pt x="206" y="23"/>
                  </a:lnTo>
                  <a:cubicBezTo>
                    <a:pt x="198" y="38"/>
                    <a:pt x="175" y="53"/>
                    <a:pt x="175" y="69"/>
                  </a:cubicBezTo>
                  <a:cubicBezTo>
                    <a:pt x="168" y="84"/>
                    <a:pt x="198" y="115"/>
                    <a:pt x="183" y="130"/>
                  </a:cubicBezTo>
                  <a:cubicBezTo>
                    <a:pt x="175" y="137"/>
                    <a:pt x="160" y="122"/>
                    <a:pt x="145" y="107"/>
                  </a:cubicBezTo>
                  <a:cubicBezTo>
                    <a:pt x="122" y="92"/>
                    <a:pt x="122" y="46"/>
                    <a:pt x="91" y="46"/>
                  </a:cubicBezTo>
                  <a:cubicBezTo>
                    <a:pt x="61" y="38"/>
                    <a:pt x="30" y="61"/>
                    <a:pt x="15" y="92"/>
                  </a:cubicBezTo>
                  <a:cubicBezTo>
                    <a:pt x="0" y="115"/>
                    <a:pt x="15" y="153"/>
                    <a:pt x="15" y="183"/>
                  </a:cubicBezTo>
                  <a:lnTo>
                    <a:pt x="15" y="183"/>
                  </a:lnTo>
                  <a:cubicBezTo>
                    <a:pt x="30" y="199"/>
                    <a:pt x="38" y="214"/>
                    <a:pt x="46" y="229"/>
                  </a:cubicBezTo>
                  <a:cubicBezTo>
                    <a:pt x="46" y="244"/>
                    <a:pt x="30" y="260"/>
                    <a:pt x="38" y="275"/>
                  </a:cubicBezTo>
                  <a:cubicBezTo>
                    <a:pt x="38" y="305"/>
                    <a:pt x="53" y="344"/>
                    <a:pt x="61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4"/>
            <p:cNvSpPr>
              <a:spLocks noChangeArrowheads="1"/>
            </p:cNvSpPr>
            <p:nvPr/>
          </p:nvSpPr>
          <p:spPr bwMode="auto">
            <a:xfrm>
              <a:off x="6828980" y="6889751"/>
              <a:ext cx="247634" cy="225425"/>
            </a:xfrm>
            <a:custGeom>
              <a:avLst/>
              <a:gdLst>
                <a:gd name="T0" fmla="*/ 0 w 689"/>
                <a:gd name="T1" fmla="*/ 367 h 627"/>
                <a:gd name="T2" fmla="*/ 0 w 689"/>
                <a:gd name="T3" fmla="*/ 367 h 627"/>
                <a:gd name="T4" fmla="*/ 46 w 689"/>
                <a:gd name="T5" fmla="*/ 451 h 627"/>
                <a:gd name="T6" fmla="*/ 115 w 689"/>
                <a:gd name="T7" fmla="*/ 512 h 627"/>
                <a:gd name="T8" fmla="*/ 153 w 689"/>
                <a:gd name="T9" fmla="*/ 581 h 627"/>
                <a:gd name="T10" fmla="*/ 153 w 689"/>
                <a:gd name="T11" fmla="*/ 581 h 627"/>
                <a:gd name="T12" fmla="*/ 191 w 689"/>
                <a:gd name="T13" fmla="*/ 596 h 627"/>
                <a:gd name="T14" fmla="*/ 214 w 689"/>
                <a:gd name="T15" fmla="*/ 581 h 627"/>
                <a:gd name="T16" fmla="*/ 260 w 689"/>
                <a:gd name="T17" fmla="*/ 626 h 627"/>
                <a:gd name="T18" fmla="*/ 298 w 689"/>
                <a:gd name="T19" fmla="*/ 626 h 627"/>
                <a:gd name="T20" fmla="*/ 298 w 689"/>
                <a:gd name="T21" fmla="*/ 626 h 627"/>
                <a:gd name="T22" fmla="*/ 313 w 689"/>
                <a:gd name="T23" fmla="*/ 596 h 627"/>
                <a:gd name="T24" fmla="*/ 405 w 689"/>
                <a:gd name="T25" fmla="*/ 581 h 627"/>
                <a:gd name="T26" fmla="*/ 458 w 689"/>
                <a:gd name="T27" fmla="*/ 527 h 627"/>
                <a:gd name="T28" fmla="*/ 474 w 689"/>
                <a:gd name="T29" fmla="*/ 527 h 627"/>
                <a:gd name="T30" fmla="*/ 535 w 689"/>
                <a:gd name="T31" fmla="*/ 542 h 627"/>
                <a:gd name="T32" fmla="*/ 619 w 689"/>
                <a:gd name="T33" fmla="*/ 504 h 627"/>
                <a:gd name="T34" fmla="*/ 665 w 689"/>
                <a:gd name="T35" fmla="*/ 412 h 627"/>
                <a:gd name="T36" fmla="*/ 665 w 689"/>
                <a:gd name="T37" fmla="*/ 412 h 627"/>
                <a:gd name="T38" fmla="*/ 611 w 689"/>
                <a:gd name="T39" fmla="*/ 336 h 627"/>
                <a:gd name="T40" fmla="*/ 604 w 689"/>
                <a:gd name="T41" fmla="*/ 306 h 627"/>
                <a:gd name="T42" fmla="*/ 649 w 689"/>
                <a:gd name="T43" fmla="*/ 252 h 627"/>
                <a:gd name="T44" fmla="*/ 627 w 689"/>
                <a:gd name="T45" fmla="*/ 221 h 627"/>
                <a:gd name="T46" fmla="*/ 642 w 689"/>
                <a:gd name="T47" fmla="*/ 198 h 627"/>
                <a:gd name="T48" fmla="*/ 627 w 689"/>
                <a:gd name="T49" fmla="*/ 168 h 627"/>
                <a:gd name="T50" fmla="*/ 688 w 689"/>
                <a:gd name="T51" fmla="*/ 145 h 627"/>
                <a:gd name="T52" fmla="*/ 688 w 689"/>
                <a:gd name="T53" fmla="*/ 145 h 627"/>
                <a:gd name="T54" fmla="*/ 588 w 689"/>
                <a:gd name="T55" fmla="*/ 99 h 627"/>
                <a:gd name="T56" fmla="*/ 581 w 689"/>
                <a:gd name="T57" fmla="*/ 38 h 627"/>
                <a:gd name="T58" fmla="*/ 543 w 689"/>
                <a:gd name="T59" fmla="*/ 38 h 627"/>
                <a:gd name="T60" fmla="*/ 512 w 689"/>
                <a:gd name="T61" fmla="*/ 15 h 627"/>
                <a:gd name="T62" fmla="*/ 512 w 689"/>
                <a:gd name="T63" fmla="*/ 15 h 627"/>
                <a:gd name="T64" fmla="*/ 451 w 689"/>
                <a:gd name="T65" fmla="*/ 8 h 627"/>
                <a:gd name="T66" fmla="*/ 435 w 689"/>
                <a:gd name="T67" fmla="*/ 54 h 627"/>
                <a:gd name="T68" fmla="*/ 382 w 689"/>
                <a:gd name="T69" fmla="*/ 84 h 627"/>
                <a:gd name="T70" fmla="*/ 382 w 689"/>
                <a:gd name="T71" fmla="*/ 84 h 627"/>
                <a:gd name="T72" fmla="*/ 428 w 689"/>
                <a:gd name="T73" fmla="*/ 130 h 627"/>
                <a:gd name="T74" fmla="*/ 435 w 689"/>
                <a:gd name="T75" fmla="*/ 206 h 627"/>
                <a:gd name="T76" fmla="*/ 390 w 689"/>
                <a:gd name="T77" fmla="*/ 183 h 627"/>
                <a:gd name="T78" fmla="*/ 275 w 689"/>
                <a:gd name="T79" fmla="*/ 244 h 627"/>
                <a:gd name="T80" fmla="*/ 168 w 689"/>
                <a:gd name="T81" fmla="*/ 306 h 627"/>
                <a:gd name="T82" fmla="*/ 115 w 689"/>
                <a:gd name="T83" fmla="*/ 306 h 627"/>
                <a:gd name="T84" fmla="*/ 92 w 689"/>
                <a:gd name="T85" fmla="*/ 336 h 627"/>
                <a:gd name="T86" fmla="*/ 0 w 689"/>
                <a:gd name="T87" fmla="*/ 367 h 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689" h="627">
                  <a:moveTo>
                    <a:pt x="0" y="367"/>
                  </a:moveTo>
                  <a:lnTo>
                    <a:pt x="0" y="367"/>
                  </a:lnTo>
                  <a:cubicBezTo>
                    <a:pt x="16" y="390"/>
                    <a:pt x="23" y="420"/>
                    <a:pt x="46" y="451"/>
                  </a:cubicBezTo>
                  <a:cubicBezTo>
                    <a:pt x="61" y="473"/>
                    <a:pt x="92" y="489"/>
                    <a:pt x="115" y="512"/>
                  </a:cubicBezTo>
                  <a:cubicBezTo>
                    <a:pt x="130" y="535"/>
                    <a:pt x="138" y="558"/>
                    <a:pt x="153" y="581"/>
                  </a:cubicBezTo>
                  <a:lnTo>
                    <a:pt x="153" y="581"/>
                  </a:lnTo>
                  <a:cubicBezTo>
                    <a:pt x="168" y="581"/>
                    <a:pt x="176" y="588"/>
                    <a:pt x="191" y="596"/>
                  </a:cubicBezTo>
                  <a:lnTo>
                    <a:pt x="214" y="581"/>
                  </a:lnTo>
                  <a:cubicBezTo>
                    <a:pt x="214" y="588"/>
                    <a:pt x="260" y="626"/>
                    <a:pt x="260" y="626"/>
                  </a:cubicBezTo>
                  <a:cubicBezTo>
                    <a:pt x="275" y="626"/>
                    <a:pt x="283" y="626"/>
                    <a:pt x="298" y="626"/>
                  </a:cubicBezTo>
                  <a:lnTo>
                    <a:pt x="298" y="626"/>
                  </a:lnTo>
                  <a:cubicBezTo>
                    <a:pt x="306" y="619"/>
                    <a:pt x="306" y="596"/>
                    <a:pt x="313" y="596"/>
                  </a:cubicBezTo>
                  <a:cubicBezTo>
                    <a:pt x="344" y="581"/>
                    <a:pt x="382" y="596"/>
                    <a:pt x="405" y="581"/>
                  </a:cubicBezTo>
                  <a:cubicBezTo>
                    <a:pt x="428" y="573"/>
                    <a:pt x="435" y="542"/>
                    <a:pt x="458" y="527"/>
                  </a:cubicBezTo>
                  <a:cubicBezTo>
                    <a:pt x="458" y="519"/>
                    <a:pt x="474" y="519"/>
                    <a:pt x="474" y="527"/>
                  </a:cubicBezTo>
                  <a:cubicBezTo>
                    <a:pt x="497" y="527"/>
                    <a:pt x="512" y="550"/>
                    <a:pt x="535" y="542"/>
                  </a:cubicBezTo>
                  <a:cubicBezTo>
                    <a:pt x="565" y="542"/>
                    <a:pt x="596" y="527"/>
                    <a:pt x="619" y="504"/>
                  </a:cubicBezTo>
                  <a:cubicBezTo>
                    <a:pt x="642" y="481"/>
                    <a:pt x="649" y="443"/>
                    <a:pt x="665" y="412"/>
                  </a:cubicBezTo>
                  <a:lnTo>
                    <a:pt x="665" y="412"/>
                  </a:lnTo>
                  <a:cubicBezTo>
                    <a:pt x="642" y="390"/>
                    <a:pt x="627" y="367"/>
                    <a:pt x="611" y="336"/>
                  </a:cubicBezTo>
                  <a:cubicBezTo>
                    <a:pt x="604" y="328"/>
                    <a:pt x="604" y="313"/>
                    <a:pt x="604" y="306"/>
                  </a:cubicBezTo>
                  <a:cubicBezTo>
                    <a:pt x="611" y="283"/>
                    <a:pt x="642" y="275"/>
                    <a:pt x="649" y="252"/>
                  </a:cubicBezTo>
                  <a:cubicBezTo>
                    <a:pt x="649" y="237"/>
                    <a:pt x="627" y="237"/>
                    <a:pt x="627" y="221"/>
                  </a:cubicBezTo>
                  <a:cubicBezTo>
                    <a:pt x="619" y="214"/>
                    <a:pt x="642" y="214"/>
                    <a:pt x="642" y="198"/>
                  </a:cubicBezTo>
                  <a:cubicBezTo>
                    <a:pt x="642" y="191"/>
                    <a:pt x="619" y="176"/>
                    <a:pt x="627" y="168"/>
                  </a:cubicBezTo>
                  <a:cubicBezTo>
                    <a:pt x="642" y="153"/>
                    <a:pt x="665" y="153"/>
                    <a:pt x="688" y="145"/>
                  </a:cubicBezTo>
                  <a:lnTo>
                    <a:pt x="688" y="145"/>
                  </a:lnTo>
                  <a:cubicBezTo>
                    <a:pt x="657" y="130"/>
                    <a:pt x="619" y="130"/>
                    <a:pt x="588" y="99"/>
                  </a:cubicBezTo>
                  <a:cubicBezTo>
                    <a:pt x="573" y="84"/>
                    <a:pt x="588" y="54"/>
                    <a:pt x="581" y="38"/>
                  </a:cubicBezTo>
                  <a:cubicBezTo>
                    <a:pt x="573" y="31"/>
                    <a:pt x="558" y="38"/>
                    <a:pt x="543" y="38"/>
                  </a:cubicBezTo>
                  <a:cubicBezTo>
                    <a:pt x="535" y="31"/>
                    <a:pt x="520" y="23"/>
                    <a:pt x="512" y="15"/>
                  </a:cubicBezTo>
                  <a:lnTo>
                    <a:pt x="512" y="15"/>
                  </a:lnTo>
                  <a:cubicBezTo>
                    <a:pt x="489" y="8"/>
                    <a:pt x="466" y="0"/>
                    <a:pt x="451" y="8"/>
                  </a:cubicBezTo>
                  <a:cubicBezTo>
                    <a:pt x="435" y="15"/>
                    <a:pt x="443" y="38"/>
                    <a:pt x="435" y="54"/>
                  </a:cubicBezTo>
                  <a:cubicBezTo>
                    <a:pt x="420" y="69"/>
                    <a:pt x="397" y="76"/>
                    <a:pt x="382" y="84"/>
                  </a:cubicBezTo>
                  <a:lnTo>
                    <a:pt x="382" y="84"/>
                  </a:lnTo>
                  <a:cubicBezTo>
                    <a:pt x="397" y="99"/>
                    <a:pt x="420" y="107"/>
                    <a:pt x="428" y="130"/>
                  </a:cubicBezTo>
                  <a:cubicBezTo>
                    <a:pt x="435" y="153"/>
                    <a:pt x="443" y="183"/>
                    <a:pt x="435" y="206"/>
                  </a:cubicBezTo>
                  <a:cubicBezTo>
                    <a:pt x="428" y="221"/>
                    <a:pt x="405" y="183"/>
                    <a:pt x="390" y="183"/>
                  </a:cubicBezTo>
                  <a:cubicBezTo>
                    <a:pt x="352" y="191"/>
                    <a:pt x="313" y="221"/>
                    <a:pt x="275" y="244"/>
                  </a:cubicBezTo>
                  <a:cubicBezTo>
                    <a:pt x="275" y="244"/>
                    <a:pt x="176" y="298"/>
                    <a:pt x="168" y="306"/>
                  </a:cubicBezTo>
                  <a:cubicBezTo>
                    <a:pt x="160" y="306"/>
                    <a:pt x="115" y="306"/>
                    <a:pt x="115" y="306"/>
                  </a:cubicBezTo>
                  <a:cubicBezTo>
                    <a:pt x="107" y="313"/>
                    <a:pt x="99" y="336"/>
                    <a:pt x="92" y="336"/>
                  </a:cubicBezTo>
                  <a:cubicBezTo>
                    <a:pt x="61" y="351"/>
                    <a:pt x="31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5"/>
            <p:cNvSpPr>
              <a:spLocks noChangeArrowheads="1"/>
            </p:cNvSpPr>
            <p:nvPr/>
          </p:nvSpPr>
          <p:spPr bwMode="auto">
            <a:xfrm>
              <a:off x="6738499" y="6829426"/>
              <a:ext cx="250809" cy="193675"/>
            </a:xfrm>
            <a:custGeom>
              <a:avLst/>
              <a:gdLst>
                <a:gd name="T0" fmla="*/ 252 w 696"/>
                <a:gd name="T1" fmla="*/ 535 h 536"/>
                <a:gd name="T2" fmla="*/ 252 w 696"/>
                <a:gd name="T3" fmla="*/ 535 h 536"/>
                <a:gd name="T4" fmla="*/ 206 w 696"/>
                <a:gd name="T5" fmla="*/ 474 h 536"/>
                <a:gd name="T6" fmla="*/ 206 w 696"/>
                <a:gd name="T7" fmla="*/ 428 h 536"/>
                <a:gd name="T8" fmla="*/ 176 w 696"/>
                <a:gd name="T9" fmla="*/ 366 h 536"/>
                <a:gd name="T10" fmla="*/ 138 w 696"/>
                <a:gd name="T11" fmla="*/ 405 h 536"/>
                <a:gd name="T12" fmla="*/ 92 w 696"/>
                <a:gd name="T13" fmla="*/ 397 h 536"/>
                <a:gd name="T14" fmla="*/ 76 w 696"/>
                <a:gd name="T15" fmla="*/ 366 h 536"/>
                <a:gd name="T16" fmla="*/ 46 w 696"/>
                <a:gd name="T17" fmla="*/ 382 h 536"/>
                <a:gd name="T18" fmla="*/ 46 w 696"/>
                <a:gd name="T19" fmla="*/ 382 h 536"/>
                <a:gd name="T20" fmla="*/ 8 w 696"/>
                <a:gd name="T21" fmla="*/ 260 h 536"/>
                <a:gd name="T22" fmla="*/ 76 w 696"/>
                <a:gd name="T23" fmla="*/ 191 h 536"/>
                <a:gd name="T24" fmla="*/ 76 w 696"/>
                <a:gd name="T25" fmla="*/ 107 h 536"/>
                <a:gd name="T26" fmla="*/ 84 w 696"/>
                <a:gd name="T27" fmla="*/ 61 h 536"/>
                <a:gd name="T28" fmla="*/ 183 w 696"/>
                <a:gd name="T29" fmla="*/ 0 h 536"/>
                <a:gd name="T30" fmla="*/ 183 w 696"/>
                <a:gd name="T31" fmla="*/ 0 h 536"/>
                <a:gd name="T32" fmla="*/ 268 w 696"/>
                <a:gd name="T33" fmla="*/ 53 h 536"/>
                <a:gd name="T34" fmla="*/ 313 w 696"/>
                <a:gd name="T35" fmla="*/ 107 h 536"/>
                <a:gd name="T36" fmla="*/ 397 w 696"/>
                <a:gd name="T37" fmla="*/ 114 h 536"/>
                <a:gd name="T38" fmla="*/ 474 w 696"/>
                <a:gd name="T39" fmla="*/ 122 h 536"/>
                <a:gd name="T40" fmla="*/ 489 w 696"/>
                <a:gd name="T41" fmla="*/ 191 h 536"/>
                <a:gd name="T42" fmla="*/ 565 w 696"/>
                <a:gd name="T43" fmla="*/ 160 h 536"/>
                <a:gd name="T44" fmla="*/ 588 w 696"/>
                <a:gd name="T45" fmla="*/ 191 h 536"/>
                <a:gd name="T46" fmla="*/ 588 w 696"/>
                <a:gd name="T47" fmla="*/ 229 h 536"/>
                <a:gd name="T48" fmla="*/ 634 w 696"/>
                <a:gd name="T49" fmla="*/ 252 h 536"/>
                <a:gd name="T50" fmla="*/ 634 w 696"/>
                <a:gd name="T51" fmla="*/ 252 h 536"/>
                <a:gd name="T52" fmla="*/ 680 w 696"/>
                <a:gd name="T53" fmla="*/ 298 h 536"/>
                <a:gd name="T54" fmla="*/ 687 w 696"/>
                <a:gd name="T55" fmla="*/ 374 h 536"/>
                <a:gd name="T56" fmla="*/ 642 w 696"/>
                <a:gd name="T57" fmla="*/ 351 h 536"/>
                <a:gd name="T58" fmla="*/ 527 w 696"/>
                <a:gd name="T59" fmla="*/ 412 h 536"/>
                <a:gd name="T60" fmla="*/ 420 w 696"/>
                <a:gd name="T61" fmla="*/ 474 h 536"/>
                <a:gd name="T62" fmla="*/ 367 w 696"/>
                <a:gd name="T63" fmla="*/ 474 h 536"/>
                <a:gd name="T64" fmla="*/ 344 w 696"/>
                <a:gd name="T65" fmla="*/ 504 h 536"/>
                <a:gd name="T66" fmla="*/ 252 w 696"/>
                <a:gd name="T67" fmla="*/ 535 h 5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96" h="536">
                  <a:moveTo>
                    <a:pt x="252" y="535"/>
                  </a:moveTo>
                  <a:lnTo>
                    <a:pt x="252" y="535"/>
                  </a:lnTo>
                  <a:cubicBezTo>
                    <a:pt x="237" y="512"/>
                    <a:pt x="214" y="496"/>
                    <a:pt x="206" y="474"/>
                  </a:cubicBezTo>
                  <a:cubicBezTo>
                    <a:pt x="199" y="458"/>
                    <a:pt x="214" y="443"/>
                    <a:pt x="206" y="428"/>
                  </a:cubicBezTo>
                  <a:cubicBezTo>
                    <a:pt x="206" y="405"/>
                    <a:pt x="199" y="374"/>
                    <a:pt x="176" y="366"/>
                  </a:cubicBezTo>
                  <a:cubicBezTo>
                    <a:pt x="160" y="359"/>
                    <a:pt x="153" y="397"/>
                    <a:pt x="138" y="405"/>
                  </a:cubicBezTo>
                  <a:cubicBezTo>
                    <a:pt x="122" y="405"/>
                    <a:pt x="107" y="405"/>
                    <a:pt x="92" y="397"/>
                  </a:cubicBezTo>
                  <a:cubicBezTo>
                    <a:pt x="84" y="389"/>
                    <a:pt x="84" y="366"/>
                    <a:pt x="76" y="366"/>
                  </a:cubicBezTo>
                  <a:cubicBezTo>
                    <a:pt x="61" y="366"/>
                    <a:pt x="54" y="374"/>
                    <a:pt x="46" y="382"/>
                  </a:cubicBezTo>
                  <a:lnTo>
                    <a:pt x="46" y="382"/>
                  </a:lnTo>
                  <a:cubicBezTo>
                    <a:pt x="31" y="344"/>
                    <a:pt x="0" y="305"/>
                    <a:pt x="8" y="260"/>
                  </a:cubicBezTo>
                  <a:cubicBezTo>
                    <a:pt x="8" y="229"/>
                    <a:pt x="61" y="222"/>
                    <a:pt x="76" y="191"/>
                  </a:cubicBezTo>
                  <a:cubicBezTo>
                    <a:pt x="84" y="168"/>
                    <a:pt x="69" y="130"/>
                    <a:pt x="76" y="107"/>
                  </a:cubicBezTo>
                  <a:cubicBezTo>
                    <a:pt x="76" y="91"/>
                    <a:pt x="76" y="69"/>
                    <a:pt x="84" y="61"/>
                  </a:cubicBezTo>
                  <a:cubicBezTo>
                    <a:pt x="115" y="38"/>
                    <a:pt x="153" y="23"/>
                    <a:pt x="183" y="0"/>
                  </a:cubicBezTo>
                  <a:lnTo>
                    <a:pt x="183" y="0"/>
                  </a:lnTo>
                  <a:cubicBezTo>
                    <a:pt x="206" y="23"/>
                    <a:pt x="245" y="38"/>
                    <a:pt x="268" y="53"/>
                  </a:cubicBezTo>
                  <a:cubicBezTo>
                    <a:pt x="283" y="69"/>
                    <a:pt x="290" y="99"/>
                    <a:pt x="313" y="107"/>
                  </a:cubicBezTo>
                  <a:cubicBezTo>
                    <a:pt x="336" y="114"/>
                    <a:pt x="367" y="107"/>
                    <a:pt x="397" y="114"/>
                  </a:cubicBezTo>
                  <a:cubicBezTo>
                    <a:pt x="420" y="114"/>
                    <a:pt x="451" y="107"/>
                    <a:pt x="474" y="122"/>
                  </a:cubicBezTo>
                  <a:cubicBezTo>
                    <a:pt x="489" y="137"/>
                    <a:pt x="474" y="183"/>
                    <a:pt x="489" y="191"/>
                  </a:cubicBezTo>
                  <a:cubicBezTo>
                    <a:pt x="520" y="199"/>
                    <a:pt x="535" y="160"/>
                    <a:pt x="565" y="160"/>
                  </a:cubicBezTo>
                  <a:cubicBezTo>
                    <a:pt x="573" y="160"/>
                    <a:pt x="581" y="183"/>
                    <a:pt x="588" y="191"/>
                  </a:cubicBezTo>
                  <a:cubicBezTo>
                    <a:pt x="596" y="206"/>
                    <a:pt x="581" y="222"/>
                    <a:pt x="588" y="229"/>
                  </a:cubicBezTo>
                  <a:cubicBezTo>
                    <a:pt x="596" y="244"/>
                    <a:pt x="619" y="244"/>
                    <a:pt x="634" y="252"/>
                  </a:cubicBezTo>
                  <a:lnTo>
                    <a:pt x="634" y="252"/>
                  </a:lnTo>
                  <a:cubicBezTo>
                    <a:pt x="649" y="267"/>
                    <a:pt x="672" y="275"/>
                    <a:pt x="680" y="298"/>
                  </a:cubicBezTo>
                  <a:cubicBezTo>
                    <a:pt x="687" y="321"/>
                    <a:pt x="695" y="351"/>
                    <a:pt x="687" y="374"/>
                  </a:cubicBezTo>
                  <a:cubicBezTo>
                    <a:pt x="680" y="389"/>
                    <a:pt x="657" y="351"/>
                    <a:pt x="642" y="351"/>
                  </a:cubicBezTo>
                  <a:cubicBezTo>
                    <a:pt x="604" y="359"/>
                    <a:pt x="565" y="389"/>
                    <a:pt x="527" y="412"/>
                  </a:cubicBezTo>
                  <a:cubicBezTo>
                    <a:pt x="527" y="412"/>
                    <a:pt x="428" y="466"/>
                    <a:pt x="420" y="474"/>
                  </a:cubicBezTo>
                  <a:cubicBezTo>
                    <a:pt x="412" y="474"/>
                    <a:pt x="367" y="474"/>
                    <a:pt x="367" y="474"/>
                  </a:cubicBezTo>
                  <a:cubicBezTo>
                    <a:pt x="359" y="481"/>
                    <a:pt x="351" y="504"/>
                    <a:pt x="344" y="504"/>
                  </a:cubicBezTo>
                  <a:cubicBezTo>
                    <a:pt x="313" y="519"/>
                    <a:pt x="283" y="527"/>
                    <a:pt x="252" y="5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6"/>
            <p:cNvSpPr>
              <a:spLocks noChangeArrowheads="1"/>
            </p:cNvSpPr>
            <p:nvPr/>
          </p:nvSpPr>
          <p:spPr bwMode="auto">
            <a:xfrm>
              <a:off x="7046454" y="6908801"/>
              <a:ext cx="239696" cy="157163"/>
            </a:xfrm>
            <a:custGeom>
              <a:avLst/>
              <a:gdLst>
                <a:gd name="T0" fmla="*/ 61 w 665"/>
                <a:gd name="T1" fmla="*/ 358 h 436"/>
                <a:gd name="T2" fmla="*/ 61 w 665"/>
                <a:gd name="T3" fmla="*/ 358 h 436"/>
                <a:gd name="T4" fmla="*/ 7 w 665"/>
                <a:gd name="T5" fmla="*/ 282 h 436"/>
                <a:gd name="T6" fmla="*/ 0 w 665"/>
                <a:gd name="T7" fmla="*/ 252 h 436"/>
                <a:gd name="T8" fmla="*/ 45 w 665"/>
                <a:gd name="T9" fmla="*/ 198 h 436"/>
                <a:gd name="T10" fmla="*/ 23 w 665"/>
                <a:gd name="T11" fmla="*/ 167 h 436"/>
                <a:gd name="T12" fmla="*/ 38 w 665"/>
                <a:gd name="T13" fmla="*/ 144 h 436"/>
                <a:gd name="T14" fmla="*/ 23 w 665"/>
                <a:gd name="T15" fmla="*/ 114 h 436"/>
                <a:gd name="T16" fmla="*/ 84 w 665"/>
                <a:gd name="T17" fmla="*/ 91 h 436"/>
                <a:gd name="T18" fmla="*/ 84 w 665"/>
                <a:gd name="T19" fmla="*/ 91 h 436"/>
                <a:gd name="T20" fmla="*/ 99 w 665"/>
                <a:gd name="T21" fmla="*/ 114 h 436"/>
                <a:gd name="T22" fmla="*/ 137 w 665"/>
                <a:gd name="T23" fmla="*/ 68 h 436"/>
                <a:gd name="T24" fmla="*/ 168 w 665"/>
                <a:gd name="T25" fmla="*/ 30 h 436"/>
                <a:gd name="T26" fmla="*/ 206 w 665"/>
                <a:gd name="T27" fmla="*/ 53 h 436"/>
                <a:gd name="T28" fmla="*/ 282 w 665"/>
                <a:gd name="T29" fmla="*/ 38 h 436"/>
                <a:gd name="T30" fmla="*/ 351 w 665"/>
                <a:gd name="T31" fmla="*/ 53 h 436"/>
                <a:gd name="T32" fmla="*/ 435 w 665"/>
                <a:gd name="T33" fmla="*/ 22 h 436"/>
                <a:gd name="T34" fmla="*/ 481 w 665"/>
                <a:gd name="T35" fmla="*/ 0 h 436"/>
                <a:gd name="T36" fmla="*/ 481 w 665"/>
                <a:gd name="T37" fmla="*/ 0 h 436"/>
                <a:gd name="T38" fmla="*/ 565 w 665"/>
                <a:gd name="T39" fmla="*/ 76 h 436"/>
                <a:gd name="T40" fmla="*/ 626 w 665"/>
                <a:gd name="T41" fmla="*/ 76 h 436"/>
                <a:gd name="T42" fmla="*/ 656 w 665"/>
                <a:gd name="T43" fmla="*/ 114 h 436"/>
                <a:gd name="T44" fmla="*/ 580 w 665"/>
                <a:gd name="T45" fmla="*/ 129 h 436"/>
                <a:gd name="T46" fmla="*/ 573 w 665"/>
                <a:gd name="T47" fmla="*/ 229 h 436"/>
                <a:gd name="T48" fmla="*/ 611 w 665"/>
                <a:gd name="T49" fmla="*/ 313 h 436"/>
                <a:gd name="T50" fmla="*/ 611 w 665"/>
                <a:gd name="T51" fmla="*/ 313 h 436"/>
                <a:gd name="T52" fmla="*/ 565 w 665"/>
                <a:gd name="T53" fmla="*/ 343 h 436"/>
                <a:gd name="T54" fmla="*/ 557 w 665"/>
                <a:gd name="T55" fmla="*/ 381 h 436"/>
                <a:gd name="T56" fmla="*/ 504 w 665"/>
                <a:gd name="T57" fmla="*/ 435 h 436"/>
                <a:gd name="T58" fmla="*/ 420 w 665"/>
                <a:gd name="T59" fmla="*/ 412 h 436"/>
                <a:gd name="T60" fmla="*/ 420 w 665"/>
                <a:gd name="T61" fmla="*/ 412 h 436"/>
                <a:gd name="T62" fmla="*/ 397 w 665"/>
                <a:gd name="T63" fmla="*/ 358 h 436"/>
                <a:gd name="T64" fmla="*/ 351 w 665"/>
                <a:gd name="T65" fmla="*/ 366 h 436"/>
                <a:gd name="T66" fmla="*/ 267 w 665"/>
                <a:gd name="T67" fmla="*/ 343 h 436"/>
                <a:gd name="T68" fmla="*/ 206 w 665"/>
                <a:gd name="T69" fmla="*/ 381 h 436"/>
                <a:gd name="T70" fmla="*/ 145 w 665"/>
                <a:gd name="T71" fmla="*/ 381 h 436"/>
                <a:gd name="T72" fmla="*/ 99 w 665"/>
                <a:gd name="T73" fmla="*/ 358 h 436"/>
                <a:gd name="T74" fmla="*/ 61 w 665"/>
                <a:gd name="T75" fmla="*/ 358 h 4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65" h="436">
                  <a:moveTo>
                    <a:pt x="61" y="358"/>
                  </a:moveTo>
                  <a:lnTo>
                    <a:pt x="61" y="358"/>
                  </a:lnTo>
                  <a:cubicBezTo>
                    <a:pt x="38" y="336"/>
                    <a:pt x="23" y="313"/>
                    <a:pt x="7" y="282"/>
                  </a:cubicBezTo>
                  <a:cubicBezTo>
                    <a:pt x="0" y="274"/>
                    <a:pt x="0" y="259"/>
                    <a:pt x="0" y="252"/>
                  </a:cubicBezTo>
                  <a:cubicBezTo>
                    <a:pt x="7" y="229"/>
                    <a:pt x="38" y="221"/>
                    <a:pt x="45" y="198"/>
                  </a:cubicBezTo>
                  <a:cubicBezTo>
                    <a:pt x="45" y="183"/>
                    <a:pt x="23" y="183"/>
                    <a:pt x="23" y="167"/>
                  </a:cubicBezTo>
                  <a:cubicBezTo>
                    <a:pt x="15" y="160"/>
                    <a:pt x="38" y="160"/>
                    <a:pt x="38" y="144"/>
                  </a:cubicBezTo>
                  <a:cubicBezTo>
                    <a:pt x="38" y="137"/>
                    <a:pt x="15" y="122"/>
                    <a:pt x="23" y="114"/>
                  </a:cubicBezTo>
                  <a:cubicBezTo>
                    <a:pt x="38" y="99"/>
                    <a:pt x="61" y="99"/>
                    <a:pt x="84" y="91"/>
                  </a:cubicBezTo>
                  <a:lnTo>
                    <a:pt x="84" y="91"/>
                  </a:lnTo>
                  <a:cubicBezTo>
                    <a:pt x="91" y="99"/>
                    <a:pt x="91" y="114"/>
                    <a:pt x="99" y="114"/>
                  </a:cubicBezTo>
                  <a:cubicBezTo>
                    <a:pt x="122" y="99"/>
                    <a:pt x="122" y="83"/>
                    <a:pt x="137" y="68"/>
                  </a:cubicBezTo>
                  <a:cubicBezTo>
                    <a:pt x="145" y="53"/>
                    <a:pt x="152" y="38"/>
                    <a:pt x="168" y="30"/>
                  </a:cubicBezTo>
                  <a:cubicBezTo>
                    <a:pt x="183" y="30"/>
                    <a:pt x="191" y="53"/>
                    <a:pt x="206" y="53"/>
                  </a:cubicBezTo>
                  <a:cubicBezTo>
                    <a:pt x="229" y="53"/>
                    <a:pt x="259" y="38"/>
                    <a:pt x="282" y="38"/>
                  </a:cubicBezTo>
                  <a:cubicBezTo>
                    <a:pt x="305" y="38"/>
                    <a:pt x="328" y="53"/>
                    <a:pt x="351" y="53"/>
                  </a:cubicBezTo>
                  <a:cubicBezTo>
                    <a:pt x="381" y="45"/>
                    <a:pt x="404" y="30"/>
                    <a:pt x="435" y="22"/>
                  </a:cubicBezTo>
                  <a:cubicBezTo>
                    <a:pt x="450" y="15"/>
                    <a:pt x="465" y="7"/>
                    <a:pt x="481" y="0"/>
                  </a:cubicBezTo>
                  <a:lnTo>
                    <a:pt x="481" y="0"/>
                  </a:lnTo>
                  <a:cubicBezTo>
                    <a:pt x="511" y="22"/>
                    <a:pt x="534" y="61"/>
                    <a:pt x="565" y="76"/>
                  </a:cubicBezTo>
                  <a:cubicBezTo>
                    <a:pt x="580" y="83"/>
                    <a:pt x="603" y="68"/>
                    <a:pt x="626" y="76"/>
                  </a:cubicBezTo>
                  <a:cubicBezTo>
                    <a:pt x="641" y="83"/>
                    <a:pt x="664" y="99"/>
                    <a:pt x="656" y="114"/>
                  </a:cubicBezTo>
                  <a:cubicBezTo>
                    <a:pt x="641" y="137"/>
                    <a:pt x="595" y="106"/>
                    <a:pt x="580" y="129"/>
                  </a:cubicBezTo>
                  <a:cubicBezTo>
                    <a:pt x="557" y="152"/>
                    <a:pt x="573" y="198"/>
                    <a:pt x="573" y="229"/>
                  </a:cubicBezTo>
                  <a:cubicBezTo>
                    <a:pt x="580" y="259"/>
                    <a:pt x="595" y="282"/>
                    <a:pt x="611" y="313"/>
                  </a:cubicBezTo>
                  <a:lnTo>
                    <a:pt x="611" y="313"/>
                  </a:lnTo>
                  <a:cubicBezTo>
                    <a:pt x="595" y="320"/>
                    <a:pt x="580" y="328"/>
                    <a:pt x="565" y="343"/>
                  </a:cubicBezTo>
                  <a:cubicBezTo>
                    <a:pt x="557" y="358"/>
                    <a:pt x="565" y="374"/>
                    <a:pt x="557" y="381"/>
                  </a:cubicBezTo>
                  <a:cubicBezTo>
                    <a:pt x="542" y="404"/>
                    <a:pt x="527" y="427"/>
                    <a:pt x="504" y="435"/>
                  </a:cubicBezTo>
                  <a:cubicBezTo>
                    <a:pt x="473" y="435"/>
                    <a:pt x="450" y="419"/>
                    <a:pt x="420" y="412"/>
                  </a:cubicBezTo>
                  <a:lnTo>
                    <a:pt x="420" y="412"/>
                  </a:lnTo>
                  <a:cubicBezTo>
                    <a:pt x="412" y="397"/>
                    <a:pt x="412" y="374"/>
                    <a:pt x="397" y="358"/>
                  </a:cubicBezTo>
                  <a:cubicBezTo>
                    <a:pt x="381" y="351"/>
                    <a:pt x="366" y="366"/>
                    <a:pt x="351" y="366"/>
                  </a:cubicBezTo>
                  <a:cubicBezTo>
                    <a:pt x="320" y="358"/>
                    <a:pt x="298" y="336"/>
                    <a:pt x="267" y="343"/>
                  </a:cubicBezTo>
                  <a:cubicBezTo>
                    <a:pt x="244" y="343"/>
                    <a:pt x="229" y="374"/>
                    <a:pt x="206" y="381"/>
                  </a:cubicBezTo>
                  <a:cubicBezTo>
                    <a:pt x="191" y="389"/>
                    <a:pt x="168" y="389"/>
                    <a:pt x="145" y="381"/>
                  </a:cubicBezTo>
                  <a:cubicBezTo>
                    <a:pt x="129" y="381"/>
                    <a:pt x="114" y="358"/>
                    <a:pt x="99" y="358"/>
                  </a:cubicBezTo>
                  <a:cubicBezTo>
                    <a:pt x="84" y="351"/>
                    <a:pt x="68" y="358"/>
                    <a:pt x="61" y="3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7"/>
            <p:cNvSpPr>
              <a:spLocks noChangeArrowheads="1"/>
            </p:cNvSpPr>
            <p:nvPr/>
          </p:nvSpPr>
          <p:spPr bwMode="auto">
            <a:xfrm>
              <a:off x="6805170" y="6696075"/>
              <a:ext cx="231760" cy="223838"/>
            </a:xfrm>
            <a:custGeom>
              <a:avLst/>
              <a:gdLst>
                <a:gd name="T0" fmla="*/ 0 w 643"/>
                <a:gd name="T1" fmla="*/ 367 h 620"/>
                <a:gd name="T2" fmla="*/ 0 w 643"/>
                <a:gd name="T3" fmla="*/ 367 h 620"/>
                <a:gd name="T4" fmla="*/ 85 w 643"/>
                <a:gd name="T5" fmla="*/ 420 h 620"/>
                <a:gd name="T6" fmla="*/ 130 w 643"/>
                <a:gd name="T7" fmla="*/ 474 h 620"/>
                <a:gd name="T8" fmla="*/ 214 w 643"/>
                <a:gd name="T9" fmla="*/ 481 h 620"/>
                <a:gd name="T10" fmla="*/ 291 w 643"/>
                <a:gd name="T11" fmla="*/ 489 h 620"/>
                <a:gd name="T12" fmla="*/ 306 w 643"/>
                <a:gd name="T13" fmla="*/ 558 h 620"/>
                <a:gd name="T14" fmla="*/ 382 w 643"/>
                <a:gd name="T15" fmla="*/ 527 h 620"/>
                <a:gd name="T16" fmla="*/ 405 w 643"/>
                <a:gd name="T17" fmla="*/ 558 h 620"/>
                <a:gd name="T18" fmla="*/ 405 w 643"/>
                <a:gd name="T19" fmla="*/ 596 h 620"/>
                <a:gd name="T20" fmla="*/ 451 w 643"/>
                <a:gd name="T21" fmla="*/ 619 h 620"/>
                <a:gd name="T22" fmla="*/ 451 w 643"/>
                <a:gd name="T23" fmla="*/ 619 h 620"/>
                <a:gd name="T24" fmla="*/ 504 w 643"/>
                <a:gd name="T25" fmla="*/ 589 h 620"/>
                <a:gd name="T26" fmla="*/ 520 w 643"/>
                <a:gd name="T27" fmla="*/ 543 h 620"/>
                <a:gd name="T28" fmla="*/ 581 w 643"/>
                <a:gd name="T29" fmla="*/ 550 h 620"/>
                <a:gd name="T30" fmla="*/ 581 w 643"/>
                <a:gd name="T31" fmla="*/ 550 h 620"/>
                <a:gd name="T32" fmla="*/ 642 w 643"/>
                <a:gd name="T33" fmla="*/ 489 h 620"/>
                <a:gd name="T34" fmla="*/ 589 w 643"/>
                <a:gd name="T35" fmla="*/ 481 h 620"/>
                <a:gd name="T36" fmla="*/ 543 w 643"/>
                <a:gd name="T37" fmla="*/ 474 h 620"/>
                <a:gd name="T38" fmla="*/ 543 w 643"/>
                <a:gd name="T39" fmla="*/ 420 h 620"/>
                <a:gd name="T40" fmla="*/ 550 w 643"/>
                <a:gd name="T41" fmla="*/ 352 h 620"/>
                <a:gd name="T42" fmla="*/ 558 w 643"/>
                <a:gd name="T43" fmla="*/ 291 h 620"/>
                <a:gd name="T44" fmla="*/ 527 w 643"/>
                <a:gd name="T45" fmla="*/ 268 h 620"/>
                <a:gd name="T46" fmla="*/ 443 w 643"/>
                <a:gd name="T47" fmla="*/ 245 h 620"/>
                <a:gd name="T48" fmla="*/ 421 w 643"/>
                <a:gd name="T49" fmla="*/ 199 h 620"/>
                <a:gd name="T50" fmla="*/ 421 w 643"/>
                <a:gd name="T51" fmla="*/ 184 h 620"/>
                <a:gd name="T52" fmla="*/ 512 w 643"/>
                <a:gd name="T53" fmla="*/ 214 h 620"/>
                <a:gd name="T54" fmla="*/ 512 w 643"/>
                <a:gd name="T55" fmla="*/ 153 h 620"/>
                <a:gd name="T56" fmla="*/ 512 w 643"/>
                <a:gd name="T57" fmla="*/ 153 h 620"/>
                <a:gd name="T58" fmla="*/ 482 w 643"/>
                <a:gd name="T59" fmla="*/ 115 h 620"/>
                <a:gd name="T60" fmla="*/ 421 w 643"/>
                <a:gd name="T61" fmla="*/ 107 h 620"/>
                <a:gd name="T62" fmla="*/ 382 w 643"/>
                <a:gd name="T63" fmla="*/ 77 h 620"/>
                <a:gd name="T64" fmla="*/ 337 w 643"/>
                <a:gd name="T65" fmla="*/ 69 h 620"/>
                <a:gd name="T66" fmla="*/ 337 w 643"/>
                <a:gd name="T67" fmla="*/ 92 h 620"/>
                <a:gd name="T68" fmla="*/ 306 w 643"/>
                <a:gd name="T69" fmla="*/ 84 h 620"/>
                <a:gd name="T70" fmla="*/ 268 w 643"/>
                <a:gd name="T71" fmla="*/ 16 h 620"/>
                <a:gd name="T72" fmla="*/ 153 w 643"/>
                <a:gd name="T73" fmla="*/ 31 h 620"/>
                <a:gd name="T74" fmla="*/ 138 w 643"/>
                <a:gd name="T75" fmla="*/ 107 h 620"/>
                <a:gd name="T76" fmla="*/ 168 w 643"/>
                <a:gd name="T77" fmla="*/ 153 h 620"/>
                <a:gd name="T78" fmla="*/ 138 w 643"/>
                <a:gd name="T79" fmla="*/ 168 h 620"/>
                <a:gd name="T80" fmla="*/ 123 w 643"/>
                <a:gd name="T81" fmla="*/ 252 h 620"/>
                <a:gd name="T82" fmla="*/ 85 w 643"/>
                <a:gd name="T83" fmla="*/ 245 h 620"/>
                <a:gd name="T84" fmla="*/ 23 w 643"/>
                <a:gd name="T85" fmla="*/ 298 h 620"/>
                <a:gd name="T86" fmla="*/ 23 w 643"/>
                <a:gd name="T87" fmla="*/ 298 h 620"/>
                <a:gd name="T88" fmla="*/ 23 w 643"/>
                <a:gd name="T89" fmla="*/ 344 h 620"/>
                <a:gd name="T90" fmla="*/ 0 w 643"/>
                <a:gd name="T91" fmla="*/ 367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43" h="620">
                  <a:moveTo>
                    <a:pt x="0" y="367"/>
                  </a:moveTo>
                  <a:lnTo>
                    <a:pt x="0" y="367"/>
                  </a:lnTo>
                  <a:cubicBezTo>
                    <a:pt x="23" y="390"/>
                    <a:pt x="62" y="405"/>
                    <a:pt x="85" y="420"/>
                  </a:cubicBezTo>
                  <a:cubicBezTo>
                    <a:pt x="100" y="436"/>
                    <a:pt x="107" y="466"/>
                    <a:pt x="130" y="474"/>
                  </a:cubicBezTo>
                  <a:cubicBezTo>
                    <a:pt x="153" y="481"/>
                    <a:pt x="184" y="474"/>
                    <a:pt x="214" y="481"/>
                  </a:cubicBezTo>
                  <a:cubicBezTo>
                    <a:pt x="237" y="481"/>
                    <a:pt x="268" y="474"/>
                    <a:pt x="291" y="489"/>
                  </a:cubicBezTo>
                  <a:cubicBezTo>
                    <a:pt x="306" y="504"/>
                    <a:pt x="291" y="550"/>
                    <a:pt x="306" y="558"/>
                  </a:cubicBezTo>
                  <a:cubicBezTo>
                    <a:pt x="337" y="566"/>
                    <a:pt x="352" y="527"/>
                    <a:pt x="382" y="527"/>
                  </a:cubicBezTo>
                  <a:cubicBezTo>
                    <a:pt x="390" y="527"/>
                    <a:pt x="398" y="550"/>
                    <a:pt x="405" y="558"/>
                  </a:cubicBezTo>
                  <a:cubicBezTo>
                    <a:pt x="413" y="573"/>
                    <a:pt x="398" y="589"/>
                    <a:pt x="405" y="596"/>
                  </a:cubicBezTo>
                  <a:cubicBezTo>
                    <a:pt x="413" y="611"/>
                    <a:pt x="436" y="611"/>
                    <a:pt x="451" y="619"/>
                  </a:cubicBezTo>
                  <a:lnTo>
                    <a:pt x="451" y="619"/>
                  </a:lnTo>
                  <a:cubicBezTo>
                    <a:pt x="466" y="611"/>
                    <a:pt x="489" y="604"/>
                    <a:pt x="504" y="589"/>
                  </a:cubicBezTo>
                  <a:cubicBezTo>
                    <a:pt x="512" y="573"/>
                    <a:pt x="504" y="550"/>
                    <a:pt x="520" y="543"/>
                  </a:cubicBezTo>
                  <a:cubicBezTo>
                    <a:pt x="535" y="535"/>
                    <a:pt x="558" y="543"/>
                    <a:pt x="581" y="550"/>
                  </a:cubicBezTo>
                  <a:lnTo>
                    <a:pt x="581" y="550"/>
                  </a:lnTo>
                  <a:cubicBezTo>
                    <a:pt x="604" y="527"/>
                    <a:pt x="642" y="520"/>
                    <a:pt x="642" y="489"/>
                  </a:cubicBezTo>
                  <a:cubicBezTo>
                    <a:pt x="642" y="474"/>
                    <a:pt x="604" y="481"/>
                    <a:pt x="589" y="481"/>
                  </a:cubicBezTo>
                  <a:cubicBezTo>
                    <a:pt x="573" y="481"/>
                    <a:pt x="550" y="481"/>
                    <a:pt x="543" y="474"/>
                  </a:cubicBezTo>
                  <a:cubicBezTo>
                    <a:pt x="527" y="458"/>
                    <a:pt x="535" y="443"/>
                    <a:pt x="543" y="420"/>
                  </a:cubicBezTo>
                  <a:cubicBezTo>
                    <a:pt x="543" y="397"/>
                    <a:pt x="550" y="375"/>
                    <a:pt x="550" y="352"/>
                  </a:cubicBezTo>
                  <a:cubicBezTo>
                    <a:pt x="550" y="336"/>
                    <a:pt x="566" y="314"/>
                    <a:pt x="558" y="291"/>
                  </a:cubicBezTo>
                  <a:cubicBezTo>
                    <a:pt x="558" y="283"/>
                    <a:pt x="543" y="275"/>
                    <a:pt x="527" y="268"/>
                  </a:cubicBezTo>
                  <a:cubicBezTo>
                    <a:pt x="504" y="260"/>
                    <a:pt x="466" y="268"/>
                    <a:pt x="443" y="245"/>
                  </a:cubicBezTo>
                  <a:cubicBezTo>
                    <a:pt x="428" y="237"/>
                    <a:pt x="428" y="222"/>
                    <a:pt x="421" y="199"/>
                  </a:cubicBezTo>
                  <a:lnTo>
                    <a:pt x="421" y="184"/>
                  </a:lnTo>
                  <a:cubicBezTo>
                    <a:pt x="451" y="184"/>
                    <a:pt x="482" y="222"/>
                    <a:pt x="512" y="214"/>
                  </a:cubicBezTo>
                  <a:cubicBezTo>
                    <a:pt x="527" y="206"/>
                    <a:pt x="512" y="176"/>
                    <a:pt x="512" y="153"/>
                  </a:cubicBezTo>
                  <a:lnTo>
                    <a:pt x="512" y="153"/>
                  </a:lnTo>
                  <a:cubicBezTo>
                    <a:pt x="504" y="138"/>
                    <a:pt x="497" y="130"/>
                    <a:pt x="482" y="115"/>
                  </a:cubicBezTo>
                  <a:cubicBezTo>
                    <a:pt x="482" y="115"/>
                    <a:pt x="428" y="107"/>
                    <a:pt x="421" y="107"/>
                  </a:cubicBezTo>
                  <a:lnTo>
                    <a:pt x="382" y="77"/>
                  </a:lnTo>
                  <a:cubicBezTo>
                    <a:pt x="367" y="69"/>
                    <a:pt x="352" y="69"/>
                    <a:pt x="337" y="69"/>
                  </a:cubicBezTo>
                  <a:cubicBezTo>
                    <a:pt x="329" y="69"/>
                    <a:pt x="337" y="84"/>
                    <a:pt x="337" y="92"/>
                  </a:cubicBezTo>
                  <a:cubicBezTo>
                    <a:pt x="321" y="92"/>
                    <a:pt x="314" y="92"/>
                    <a:pt x="306" y="84"/>
                  </a:cubicBezTo>
                  <a:cubicBezTo>
                    <a:pt x="291" y="61"/>
                    <a:pt x="291" y="23"/>
                    <a:pt x="268" y="16"/>
                  </a:cubicBezTo>
                  <a:cubicBezTo>
                    <a:pt x="229" y="0"/>
                    <a:pt x="191" y="23"/>
                    <a:pt x="153" y="31"/>
                  </a:cubicBezTo>
                  <a:cubicBezTo>
                    <a:pt x="153" y="31"/>
                    <a:pt x="138" y="100"/>
                    <a:pt x="138" y="107"/>
                  </a:cubicBezTo>
                  <a:lnTo>
                    <a:pt x="168" y="153"/>
                  </a:lnTo>
                  <a:cubicBezTo>
                    <a:pt x="153" y="161"/>
                    <a:pt x="138" y="153"/>
                    <a:pt x="138" y="168"/>
                  </a:cubicBezTo>
                  <a:cubicBezTo>
                    <a:pt x="123" y="191"/>
                    <a:pt x="138" y="229"/>
                    <a:pt x="123" y="252"/>
                  </a:cubicBezTo>
                  <a:cubicBezTo>
                    <a:pt x="115" y="268"/>
                    <a:pt x="100" y="237"/>
                    <a:pt x="85" y="245"/>
                  </a:cubicBezTo>
                  <a:cubicBezTo>
                    <a:pt x="62" y="252"/>
                    <a:pt x="46" y="283"/>
                    <a:pt x="23" y="298"/>
                  </a:cubicBezTo>
                  <a:lnTo>
                    <a:pt x="23" y="298"/>
                  </a:lnTo>
                  <a:cubicBezTo>
                    <a:pt x="23" y="314"/>
                    <a:pt x="31" y="329"/>
                    <a:pt x="23" y="344"/>
                  </a:cubicBezTo>
                  <a:cubicBezTo>
                    <a:pt x="23" y="352"/>
                    <a:pt x="8" y="359"/>
                    <a:pt x="0" y="3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8"/>
            <p:cNvSpPr>
              <a:spLocks noChangeArrowheads="1"/>
            </p:cNvSpPr>
            <p:nvPr/>
          </p:nvSpPr>
          <p:spPr bwMode="auto">
            <a:xfrm>
              <a:off x="6955972" y="6716713"/>
              <a:ext cx="277795" cy="233362"/>
            </a:xfrm>
            <a:custGeom>
              <a:avLst/>
              <a:gdLst>
                <a:gd name="T0" fmla="*/ 91 w 772"/>
                <a:gd name="T1" fmla="*/ 99 h 650"/>
                <a:gd name="T2" fmla="*/ 91 w 772"/>
                <a:gd name="T3" fmla="*/ 99 h 650"/>
                <a:gd name="T4" fmla="*/ 91 w 772"/>
                <a:gd name="T5" fmla="*/ 160 h 650"/>
                <a:gd name="T6" fmla="*/ 0 w 772"/>
                <a:gd name="T7" fmla="*/ 130 h 650"/>
                <a:gd name="T8" fmla="*/ 0 w 772"/>
                <a:gd name="T9" fmla="*/ 145 h 650"/>
                <a:gd name="T10" fmla="*/ 22 w 772"/>
                <a:gd name="T11" fmla="*/ 191 h 650"/>
                <a:gd name="T12" fmla="*/ 106 w 772"/>
                <a:gd name="T13" fmla="*/ 214 h 650"/>
                <a:gd name="T14" fmla="*/ 137 w 772"/>
                <a:gd name="T15" fmla="*/ 237 h 650"/>
                <a:gd name="T16" fmla="*/ 129 w 772"/>
                <a:gd name="T17" fmla="*/ 298 h 650"/>
                <a:gd name="T18" fmla="*/ 122 w 772"/>
                <a:gd name="T19" fmla="*/ 366 h 650"/>
                <a:gd name="T20" fmla="*/ 122 w 772"/>
                <a:gd name="T21" fmla="*/ 420 h 650"/>
                <a:gd name="T22" fmla="*/ 168 w 772"/>
                <a:gd name="T23" fmla="*/ 427 h 650"/>
                <a:gd name="T24" fmla="*/ 221 w 772"/>
                <a:gd name="T25" fmla="*/ 435 h 650"/>
                <a:gd name="T26" fmla="*/ 160 w 772"/>
                <a:gd name="T27" fmla="*/ 496 h 650"/>
                <a:gd name="T28" fmla="*/ 160 w 772"/>
                <a:gd name="T29" fmla="*/ 496 h 650"/>
                <a:gd name="T30" fmla="*/ 191 w 772"/>
                <a:gd name="T31" fmla="*/ 519 h 650"/>
                <a:gd name="T32" fmla="*/ 229 w 772"/>
                <a:gd name="T33" fmla="*/ 519 h 650"/>
                <a:gd name="T34" fmla="*/ 236 w 772"/>
                <a:gd name="T35" fmla="*/ 580 h 650"/>
                <a:gd name="T36" fmla="*/ 336 w 772"/>
                <a:gd name="T37" fmla="*/ 626 h 650"/>
                <a:gd name="T38" fmla="*/ 336 w 772"/>
                <a:gd name="T39" fmla="*/ 626 h 650"/>
                <a:gd name="T40" fmla="*/ 351 w 772"/>
                <a:gd name="T41" fmla="*/ 649 h 650"/>
                <a:gd name="T42" fmla="*/ 389 w 772"/>
                <a:gd name="T43" fmla="*/ 603 h 650"/>
                <a:gd name="T44" fmla="*/ 420 w 772"/>
                <a:gd name="T45" fmla="*/ 565 h 650"/>
                <a:gd name="T46" fmla="*/ 458 w 772"/>
                <a:gd name="T47" fmla="*/ 588 h 650"/>
                <a:gd name="T48" fmla="*/ 534 w 772"/>
                <a:gd name="T49" fmla="*/ 573 h 650"/>
                <a:gd name="T50" fmla="*/ 603 w 772"/>
                <a:gd name="T51" fmla="*/ 588 h 650"/>
                <a:gd name="T52" fmla="*/ 687 w 772"/>
                <a:gd name="T53" fmla="*/ 557 h 650"/>
                <a:gd name="T54" fmla="*/ 733 w 772"/>
                <a:gd name="T55" fmla="*/ 535 h 650"/>
                <a:gd name="T56" fmla="*/ 733 w 772"/>
                <a:gd name="T57" fmla="*/ 535 h 650"/>
                <a:gd name="T58" fmla="*/ 771 w 772"/>
                <a:gd name="T59" fmla="*/ 466 h 650"/>
                <a:gd name="T60" fmla="*/ 733 w 772"/>
                <a:gd name="T61" fmla="*/ 450 h 650"/>
                <a:gd name="T62" fmla="*/ 740 w 772"/>
                <a:gd name="T63" fmla="*/ 336 h 650"/>
                <a:gd name="T64" fmla="*/ 679 w 772"/>
                <a:gd name="T65" fmla="*/ 237 h 650"/>
                <a:gd name="T66" fmla="*/ 733 w 772"/>
                <a:gd name="T67" fmla="*/ 206 h 650"/>
                <a:gd name="T68" fmla="*/ 725 w 772"/>
                <a:gd name="T69" fmla="*/ 107 h 650"/>
                <a:gd name="T70" fmla="*/ 748 w 772"/>
                <a:gd name="T71" fmla="*/ 68 h 650"/>
                <a:gd name="T72" fmla="*/ 702 w 772"/>
                <a:gd name="T73" fmla="*/ 15 h 650"/>
                <a:gd name="T74" fmla="*/ 603 w 772"/>
                <a:gd name="T75" fmla="*/ 7 h 650"/>
                <a:gd name="T76" fmla="*/ 557 w 772"/>
                <a:gd name="T77" fmla="*/ 53 h 650"/>
                <a:gd name="T78" fmla="*/ 527 w 772"/>
                <a:gd name="T79" fmla="*/ 99 h 650"/>
                <a:gd name="T80" fmla="*/ 443 w 772"/>
                <a:gd name="T81" fmla="*/ 91 h 650"/>
                <a:gd name="T82" fmla="*/ 366 w 772"/>
                <a:gd name="T83" fmla="*/ 114 h 650"/>
                <a:gd name="T84" fmla="*/ 328 w 772"/>
                <a:gd name="T85" fmla="*/ 99 h 650"/>
                <a:gd name="T86" fmla="*/ 305 w 772"/>
                <a:gd name="T87" fmla="*/ 114 h 650"/>
                <a:gd name="T88" fmla="*/ 221 w 772"/>
                <a:gd name="T89" fmla="*/ 107 h 650"/>
                <a:gd name="T90" fmla="*/ 129 w 772"/>
                <a:gd name="T91" fmla="*/ 76 h 650"/>
                <a:gd name="T92" fmla="*/ 91 w 772"/>
                <a:gd name="T93" fmla="*/ 9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772" h="650">
                  <a:moveTo>
                    <a:pt x="91" y="99"/>
                  </a:moveTo>
                  <a:lnTo>
                    <a:pt x="91" y="99"/>
                  </a:lnTo>
                  <a:cubicBezTo>
                    <a:pt x="91" y="122"/>
                    <a:pt x="106" y="152"/>
                    <a:pt x="91" y="160"/>
                  </a:cubicBezTo>
                  <a:cubicBezTo>
                    <a:pt x="61" y="168"/>
                    <a:pt x="30" y="130"/>
                    <a:pt x="0" y="130"/>
                  </a:cubicBezTo>
                  <a:lnTo>
                    <a:pt x="0" y="145"/>
                  </a:lnTo>
                  <a:cubicBezTo>
                    <a:pt x="7" y="168"/>
                    <a:pt x="7" y="183"/>
                    <a:pt x="22" y="191"/>
                  </a:cubicBezTo>
                  <a:cubicBezTo>
                    <a:pt x="45" y="214"/>
                    <a:pt x="83" y="206"/>
                    <a:pt x="106" y="214"/>
                  </a:cubicBezTo>
                  <a:cubicBezTo>
                    <a:pt x="122" y="221"/>
                    <a:pt x="137" y="229"/>
                    <a:pt x="137" y="237"/>
                  </a:cubicBezTo>
                  <a:cubicBezTo>
                    <a:pt x="145" y="260"/>
                    <a:pt x="129" y="282"/>
                    <a:pt x="129" y="298"/>
                  </a:cubicBezTo>
                  <a:cubicBezTo>
                    <a:pt x="129" y="321"/>
                    <a:pt x="122" y="343"/>
                    <a:pt x="122" y="366"/>
                  </a:cubicBezTo>
                  <a:cubicBezTo>
                    <a:pt x="114" y="389"/>
                    <a:pt x="106" y="404"/>
                    <a:pt x="122" y="420"/>
                  </a:cubicBezTo>
                  <a:cubicBezTo>
                    <a:pt x="129" y="427"/>
                    <a:pt x="152" y="427"/>
                    <a:pt x="168" y="427"/>
                  </a:cubicBezTo>
                  <a:cubicBezTo>
                    <a:pt x="183" y="427"/>
                    <a:pt x="221" y="420"/>
                    <a:pt x="221" y="435"/>
                  </a:cubicBezTo>
                  <a:cubicBezTo>
                    <a:pt x="221" y="466"/>
                    <a:pt x="183" y="473"/>
                    <a:pt x="160" y="496"/>
                  </a:cubicBezTo>
                  <a:lnTo>
                    <a:pt x="160" y="496"/>
                  </a:lnTo>
                  <a:cubicBezTo>
                    <a:pt x="168" y="504"/>
                    <a:pt x="183" y="512"/>
                    <a:pt x="191" y="519"/>
                  </a:cubicBezTo>
                  <a:cubicBezTo>
                    <a:pt x="206" y="519"/>
                    <a:pt x="221" y="512"/>
                    <a:pt x="229" y="519"/>
                  </a:cubicBezTo>
                  <a:cubicBezTo>
                    <a:pt x="236" y="535"/>
                    <a:pt x="221" y="565"/>
                    <a:pt x="236" y="580"/>
                  </a:cubicBezTo>
                  <a:cubicBezTo>
                    <a:pt x="267" y="611"/>
                    <a:pt x="305" y="611"/>
                    <a:pt x="336" y="626"/>
                  </a:cubicBezTo>
                  <a:lnTo>
                    <a:pt x="336" y="626"/>
                  </a:lnTo>
                  <a:cubicBezTo>
                    <a:pt x="343" y="634"/>
                    <a:pt x="343" y="649"/>
                    <a:pt x="351" y="649"/>
                  </a:cubicBezTo>
                  <a:cubicBezTo>
                    <a:pt x="374" y="634"/>
                    <a:pt x="374" y="618"/>
                    <a:pt x="389" y="603"/>
                  </a:cubicBezTo>
                  <a:cubicBezTo>
                    <a:pt x="397" y="588"/>
                    <a:pt x="404" y="573"/>
                    <a:pt x="420" y="565"/>
                  </a:cubicBezTo>
                  <a:cubicBezTo>
                    <a:pt x="435" y="565"/>
                    <a:pt x="443" y="588"/>
                    <a:pt x="458" y="588"/>
                  </a:cubicBezTo>
                  <a:cubicBezTo>
                    <a:pt x="481" y="588"/>
                    <a:pt x="511" y="573"/>
                    <a:pt x="534" y="573"/>
                  </a:cubicBezTo>
                  <a:cubicBezTo>
                    <a:pt x="557" y="573"/>
                    <a:pt x="580" y="588"/>
                    <a:pt x="603" y="588"/>
                  </a:cubicBezTo>
                  <a:cubicBezTo>
                    <a:pt x="633" y="580"/>
                    <a:pt x="656" y="565"/>
                    <a:pt x="687" y="557"/>
                  </a:cubicBezTo>
                  <a:cubicBezTo>
                    <a:pt x="702" y="550"/>
                    <a:pt x="717" y="542"/>
                    <a:pt x="733" y="535"/>
                  </a:cubicBezTo>
                  <a:lnTo>
                    <a:pt x="733" y="535"/>
                  </a:lnTo>
                  <a:cubicBezTo>
                    <a:pt x="748" y="512"/>
                    <a:pt x="771" y="489"/>
                    <a:pt x="771" y="466"/>
                  </a:cubicBezTo>
                  <a:cubicBezTo>
                    <a:pt x="771" y="458"/>
                    <a:pt x="740" y="458"/>
                    <a:pt x="733" y="450"/>
                  </a:cubicBezTo>
                  <a:cubicBezTo>
                    <a:pt x="725" y="412"/>
                    <a:pt x="756" y="374"/>
                    <a:pt x="740" y="336"/>
                  </a:cubicBezTo>
                  <a:cubicBezTo>
                    <a:pt x="733" y="298"/>
                    <a:pt x="679" y="275"/>
                    <a:pt x="679" y="237"/>
                  </a:cubicBezTo>
                  <a:cubicBezTo>
                    <a:pt x="679" y="214"/>
                    <a:pt x="725" y="229"/>
                    <a:pt x="733" y="206"/>
                  </a:cubicBezTo>
                  <a:cubicBezTo>
                    <a:pt x="748" y="175"/>
                    <a:pt x="725" y="137"/>
                    <a:pt x="725" y="107"/>
                  </a:cubicBezTo>
                  <a:cubicBezTo>
                    <a:pt x="733" y="91"/>
                    <a:pt x="756" y="84"/>
                    <a:pt x="748" y="68"/>
                  </a:cubicBezTo>
                  <a:cubicBezTo>
                    <a:pt x="740" y="46"/>
                    <a:pt x="725" y="23"/>
                    <a:pt x="702" y="15"/>
                  </a:cubicBezTo>
                  <a:cubicBezTo>
                    <a:pt x="672" y="7"/>
                    <a:pt x="633" y="0"/>
                    <a:pt x="603" y="7"/>
                  </a:cubicBezTo>
                  <a:cubicBezTo>
                    <a:pt x="580" y="15"/>
                    <a:pt x="572" y="38"/>
                    <a:pt x="557" y="53"/>
                  </a:cubicBezTo>
                  <a:cubicBezTo>
                    <a:pt x="550" y="68"/>
                    <a:pt x="542" y="91"/>
                    <a:pt x="527" y="99"/>
                  </a:cubicBezTo>
                  <a:cubicBezTo>
                    <a:pt x="504" y="107"/>
                    <a:pt x="465" y="91"/>
                    <a:pt x="443" y="91"/>
                  </a:cubicBezTo>
                  <a:cubicBezTo>
                    <a:pt x="412" y="99"/>
                    <a:pt x="389" y="114"/>
                    <a:pt x="366" y="114"/>
                  </a:cubicBezTo>
                  <a:cubicBezTo>
                    <a:pt x="351" y="114"/>
                    <a:pt x="343" y="99"/>
                    <a:pt x="328" y="99"/>
                  </a:cubicBezTo>
                  <a:cubicBezTo>
                    <a:pt x="320" y="99"/>
                    <a:pt x="313" y="114"/>
                    <a:pt x="305" y="114"/>
                  </a:cubicBezTo>
                  <a:cubicBezTo>
                    <a:pt x="275" y="122"/>
                    <a:pt x="252" y="114"/>
                    <a:pt x="221" y="107"/>
                  </a:cubicBezTo>
                  <a:cubicBezTo>
                    <a:pt x="191" y="99"/>
                    <a:pt x="160" y="76"/>
                    <a:pt x="129" y="76"/>
                  </a:cubicBezTo>
                  <a:cubicBezTo>
                    <a:pt x="114" y="76"/>
                    <a:pt x="106" y="91"/>
                    <a:pt x="91" y="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59"/>
            <p:cNvSpPr>
              <a:spLocks noChangeArrowheads="1"/>
            </p:cNvSpPr>
            <p:nvPr/>
          </p:nvSpPr>
          <p:spPr bwMode="auto">
            <a:xfrm>
              <a:off x="6224183" y="6443663"/>
              <a:ext cx="592098" cy="696912"/>
            </a:xfrm>
            <a:custGeom>
              <a:avLst/>
              <a:gdLst>
                <a:gd name="T0" fmla="*/ 343 w 1643"/>
                <a:gd name="T1" fmla="*/ 146 h 1934"/>
                <a:gd name="T2" fmla="*/ 252 w 1643"/>
                <a:gd name="T3" fmla="*/ 581 h 1934"/>
                <a:gd name="T4" fmla="*/ 38 w 1643"/>
                <a:gd name="T5" fmla="*/ 909 h 1934"/>
                <a:gd name="T6" fmla="*/ 122 w 1643"/>
                <a:gd name="T7" fmla="*/ 917 h 1934"/>
                <a:gd name="T8" fmla="*/ 160 w 1643"/>
                <a:gd name="T9" fmla="*/ 1032 h 1934"/>
                <a:gd name="T10" fmla="*/ 137 w 1643"/>
                <a:gd name="T11" fmla="*/ 1123 h 1934"/>
                <a:gd name="T12" fmla="*/ 30 w 1643"/>
                <a:gd name="T13" fmla="*/ 1169 h 1934"/>
                <a:gd name="T14" fmla="*/ 30 w 1643"/>
                <a:gd name="T15" fmla="*/ 1177 h 1934"/>
                <a:gd name="T16" fmla="*/ 382 w 1643"/>
                <a:gd name="T17" fmla="*/ 1284 h 1934"/>
                <a:gd name="T18" fmla="*/ 237 w 1643"/>
                <a:gd name="T19" fmla="*/ 1398 h 1934"/>
                <a:gd name="T20" fmla="*/ 198 w 1643"/>
                <a:gd name="T21" fmla="*/ 1574 h 1934"/>
                <a:gd name="T22" fmla="*/ 91 w 1643"/>
                <a:gd name="T23" fmla="*/ 1658 h 1934"/>
                <a:gd name="T24" fmla="*/ 91 w 1643"/>
                <a:gd name="T25" fmla="*/ 1734 h 1934"/>
                <a:gd name="T26" fmla="*/ 168 w 1643"/>
                <a:gd name="T27" fmla="*/ 1849 h 1934"/>
                <a:gd name="T28" fmla="*/ 183 w 1643"/>
                <a:gd name="T29" fmla="*/ 1750 h 1934"/>
                <a:gd name="T30" fmla="*/ 321 w 1643"/>
                <a:gd name="T31" fmla="*/ 1834 h 1934"/>
                <a:gd name="T32" fmla="*/ 313 w 1643"/>
                <a:gd name="T33" fmla="*/ 1887 h 1934"/>
                <a:gd name="T34" fmla="*/ 427 w 1643"/>
                <a:gd name="T35" fmla="*/ 1933 h 1934"/>
                <a:gd name="T36" fmla="*/ 481 w 1643"/>
                <a:gd name="T37" fmla="*/ 1826 h 1934"/>
                <a:gd name="T38" fmla="*/ 573 w 1643"/>
                <a:gd name="T39" fmla="*/ 1849 h 1934"/>
                <a:gd name="T40" fmla="*/ 603 w 1643"/>
                <a:gd name="T41" fmla="*/ 1750 h 1934"/>
                <a:gd name="T42" fmla="*/ 618 w 1643"/>
                <a:gd name="T43" fmla="*/ 1650 h 1934"/>
                <a:gd name="T44" fmla="*/ 733 w 1643"/>
                <a:gd name="T45" fmla="*/ 1673 h 1934"/>
                <a:gd name="T46" fmla="*/ 779 w 1643"/>
                <a:gd name="T47" fmla="*/ 1620 h 1934"/>
                <a:gd name="T48" fmla="*/ 901 w 1643"/>
                <a:gd name="T49" fmla="*/ 1582 h 1934"/>
                <a:gd name="T50" fmla="*/ 878 w 1643"/>
                <a:gd name="T51" fmla="*/ 1475 h 1934"/>
                <a:gd name="T52" fmla="*/ 840 w 1643"/>
                <a:gd name="T53" fmla="*/ 1330 h 1934"/>
                <a:gd name="T54" fmla="*/ 855 w 1643"/>
                <a:gd name="T55" fmla="*/ 1223 h 1934"/>
                <a:gd name="T56" fmla="*/ 962 w 1643"/>
                <a:gd name="T57" fmla="*/ 1184 h 1934"/>
                <a:gd name="T58" fmla="*/ 1023 w 1643"/>
                <a:gd name="T59" fmla="*/ 1307 h 1934"/>
                <a:gd name="T60" fmla="*/ 1115 w 1643"/>
                <a:gd name="T61" fmla="*/ 1429 h 1934"/>
                <a:gd name="T62" fmla="*/ 1130 w 1643"/>
                <a:gd name="T63" fmla="*/ 1475 h 1934"/>
                <a:gd name="T64" fmla="*/ 1229 w 1643"/>
                <a:gd name="T65" fmla="*/ 1490 h 1934"/>
                <a:gd name="T66" fmla="*/ 1283 w 1643"/>
                <a:gd name="T67" fmla="*/ 1612 h 1934"/>
                <a:gd name="T68" fmla="*/ 1283 w 1643"/>
                <a:gd name="T69" fmla="*/ 1521 h 1934"/>
                <a:gd name="T70" fmla="*/ 1413 w 1643"/>
                <a:gd name="T71" fmla="*/ 1536 h 1934"/>
                <a:gd name="T72" fmla="*/ 1443 w 1643"/>
                <a:gd name="T73" fmla="*/ 1498 h 1934"/>
                <a:gd name="T74" fmla="*/ 1474 w 1643"/>
                <a:gd name="T75" fmla="*/ 1452 h 1934"/>
                <a:gd name="T76" fmla="*/ 1504 w 1643"/>
                <a:gd name="T77" fmla="*/ 1261 h 1934"/>
                <a:gd name="T78" fmla="*/ 1512 w 1643"/>
                <a:gd name="T79" fmla="*/ 1131 h 1934"/>
                <a:gd name="T80" fmla="*/ 1611 w 1643"/>
                <a:gd name="T81" fmla="*/ 1070 h 1934"/>
                <a:gd name="T82" fmla="*/ 1634 w 1643"/>
                <a:gd name="T83" fmla="*/ 1001 h 1934"/>
                <a:gd name="T84" fmla="*/ 1489 w 1643"/>
                <a:gd name="T85" fmla="*/ 795 h 1934"/>
                <a:gd name="T86" fmla="*/ 1398 w 1643"/>
                <a:gd name="T87" fmla="*/ 680 h 1934"/>
                <a:gd name="T88" fmla="*/ 1275 w 1643"/>
                <a:gd name="T89" fmla="*/ 665 h 1934"/>
                <a:gd name="T90" fmla="*/ 1153 w 1643"/>
                <a:gd name="T91" fmla="*/ 482 h 1934"/>
                <a:gd name="T92" fmla="*/ 977 w 1643"/>
                <a:gd name="T93" fmla="*/ 436 h 1934"/>
                <a:gd name="T94" fmla="*/ 871 w 1643"/>
                <a:gd name="T95" fmla="*/ 275 h 1934"/>
                <a:gd name="T96" fmla="*/ 954 w 1643"/>
                <a:gd name="T97" fmla="*/ 123 h 1934"/>
                <a:gd name="T98" fmla="*/ 1008 w 1643"/>
                <a:gd name="T99" fmla="*/ 23 h 1934"/>
                <a:gd name="T100" fmla="*/ 909 w 1643"/>
                <a:gd name="T101" fmla="*/ 16 h 1934"/>
                <a:gd name="T102" fmla="*/ 718 w 1643"/>
                <a:gd name="T103" fmla="*/ 69 h 1934"/>
                <a:gd name="T104" fmla="*/ 580 w 1643"/>
                <a:gd name="T105" fmla="*/ 146 h 1934"/>
                <a:gd name="T106" fmla="*/ 458 w 1643"/>
                <a:gd name="T107" fmla="*/ 77 h 1934"/>
                <a:gd name="T108" fmla="*/ 343 w 1643"/>
                <a:gd name="T109" fmla="*/ 146 h 19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43" h="1934">
                  <a:moveTo>
                    <a:pt x="343" y="146"/>
                  </a:moveTo>
                  <a:lnTo>
                    <a:pt x="343" y="146"/>
                  </a:lnTo>
                  <a:cubicBezTo>
                    <a:pt x="374" y="245"/>
                    <a:pt x="420" y="360"/>
                    <a:pt x="305" y="405"/>
                  </a:cubicBezTo>
                  <a:cubicBezTo>
                    <a:pt x="267" y="421"/>
                    <a:pt x="221" y="566"/>
                    <a:pt x="252" y="581"/>
                  </a:cubicBezTo>
                  <a:cubicBezTo>
                    <a:pt x="382" y="650"/>
                    <a:pt x="168" y="795"/>
                    <a:pt x="84" y="803"/>
                  </a:cubicBezTo>
                  <a:cubicBezTo>
                    <a:pt x="0" y="803"/>
                    <a:pt x="38" y="856"/>
                    <a:pt x="38" y="909"/>
                  </a:cubicBezTo>
                  <a:lnTo>
                    <a:pt x="38" y="909"/>
                  </a:lnTo>
                  <a:cubicBezTo>
                    <a:pt x="68" y="909"/>
                    <a:pt x="91" y="902"/>
                    <a:pt x="122" y="917"/>
                  </a:cubicBezTo>
                  <a:cubicBezTo>
                    <a:pt x="137" y="925"/>
                    <a:pt x="137" y="955"/>
                    <a:pt x="145" y="971"/>
                  </a:cubicBezTo>
                  <a:cubicBezTo>
                    <a:pt x="153" y="994"/>
                    <a:pt x="153" y="1017"/>
                    <a:pt x="160" y="1032"/>
                  </a:cubicBezTo>
                  <a:cubicBezTo>
                    <a:pt x="160" y="1047"/>
                    <a:pt x="175" y="1062"/>
                    <a:pt x="168" y="1078"/>
                  </a:cubicBezTo>
                  <a:cubicBezTo>
                    <a:pt x="168" y="1100"/>
                    <a:pt x="145" y="1108"/>
                    <a:pt x="137" y="1123"/>
                  </a:cubicBezTo>
                  <a:cubicBezTo>
                    <a:pt x="122" y="1131"/>
                    <a:pt x="122" y="1146"/>
                    <a:pt x="107" y="1154"/>
                  </a:cubicBezTo>
                  <a:cubicBezTo>
                    <a:pt x="84" y="1161"/>
                    <a:pt x="53" y="1161"/>
                    <a:pt x="30" y="1169"/>
                  </a:cubicBezTo>
                  <a:lnTo>
                    <a:pt x="30" y="1169"/>
                  </a:lnTo>
                  <a:lnTo>
                    <a:pt x="30" y="1177"/>
                  </a:lnTo>
                  <a:cubicBezTo>
                    <a:pt x="38" y="1375"/>
                    <a:pt x="267" y="1284"/>
                    <a:pt x="382" y="1284"/>
                  </a:cubicBezTo>
                  <a:lnTo>
                    <a:pt x="382" y="1284"/>
                  </a:lnTo>
                  <a:cubicBezTo>
                    <a:pt x="343" y="1284"/>
                    <a:pt x="275" y="1360"/>
                    <a:pt x="237" y="1398"/>
                  </a:cubicBezTo>
                  <a:lnTo>
                    <a:pt x="237" y="1398"/>
                  </a:lnTo>
                  <a:cubicBezTo>
                    <a:pt x="244" y="1414"/>
                    <a:pt x="252" y="1436"/>
                    <a:pt x="252" y="1459"/>
                  </a:cubicBezTo>
                  <a:cubicBezTo>
                    <a:pt x="244" y="1498"/>
                    <a:pt x="229" y="1544"/>
                    <a:pt x="198" y="1574"/>
                  </a:cubicBezTo>
                  <a:cubicBezTo>
                    <a:pt x="191" y="1582"/>
                    <a:pt x="168" y="1566"/>
                    <a:pt x="153" y="1574"/>
                  </a:cubicBezTo>
                  <a:cubicBezTo>
                    <a:pt x="130" y="1597"/>
                    <a:pt x="99" y="1620"/>
                    <a:pt x="91" y="1658"/>
                  </a:cubicBezTo>
                  <a:cubicBezTo>
                    <a:pt x="91" y="1673"/>
                    <a:pt x="130" y="1681"/>
                    <a:pt x="122" y="1696"/>
                  </a:cubicBezTo>
                  <a:cubicBezTo>
                    <a:pt x="122" y="1711"/>
                    <a:pt x="99" y="1719"/>
                    <a:pt x="91" y="1734"/>
                  </a:cubicBezTo>
                  <a:cubicBezTo>
                    <a:pt x="84" y="1750"/>
                    <a:pt x="76" y="1773"/>
                    <a:pt x="84" y="1788"/>
                  </a:cubicBezTo>
                  <a:cubicBezTo>
                    <a:pt x="107" y="1819"/>
                    <a:pt x="137" y="1834"/>
                    <a:pt x="168" y="1849"/>
                  </a:cubicBezTo>
                  <a:cubicBezTo>
                    <a:pt x="183" y="1857"/>
                    <a:pt x="214" y="1864"/>
                    <a:pt x="214" y="1849"/>
                  </a:cubicBezTo>
                  <a:cubicBezTo>
                    <a:pt x="214" y="1819"/>
                    <a:pt x="153" y="1773"/>
                    <a:pt x="183" y="1750"/>
                  </a:cubicBezTo>
                  <a:cubicBezTo>
                    <a:pt x="214" y="1734"/>
                    <a:pt x="229" y="1803"/>
                    <a:pt x="260" y="1819"/>
                  </a:cubicBezTo>
                  <a:cubicBezTo>
                    <a:pt x="275" y="1826"/>
                    <a:pt x="305" y="1819"/>
                    <a:pt x="321" y="1834"/>
                  </a:cubicBezTo>
                  <a:cubicBezTo>
                    <a:pt x="336" y="1849"/>
                    <a:pt x="321" y="1872"/>
                    <a:pt x="313" y="1887"/>
                  </a:cubicBezTo>
                  <a:lnTo>
                    <a:pt x="313" y="1887"/>
                  </a:lnTo>
                  <a:cubicBezTo>
                    <a:pt x="427" y="1933"/>
                    <a:pt x="427" y="1933"/>
                    <a:pt x="427" y="1933"/>
                  </a:cubicBezTo>
                  <a:lnTo>
                    <a:pt x="427" y="1933"/>
                  </a:lnTo>
                  <a:cubicBezTo>
                    <a:pt x="427" y="1918"/>
                    <a:pt x="420" y="1895"/>
                    <a:pt x="427" y="1872"/>
                  </a:cubicBezTo>
                  <a:cubicBezTo>
                    <a:pt x="443" y="1857"/>
                    <a:pt x="458" y="1834"/>
                    <a:pt x="481" y="1826"/>
                  </a:cubicBezTo>
                  <a:cubicBezTo>
                    <a:pt x="496" y="1826"/>
                    <a:pt x="496" y="1864"/>
                    <a:pt x="512" y="1872"/>
                  </a:cubicBezTo>
                  <a:cubicBezTo>
                    <a:pt x="535" y="1872"/>
                    <a:pt x="550" y="1857"/>
                    <a:pt x="573" y="1849"/>
                  </a:cubicBezTo>
                  <a:lnTo>
                    <a:pt x="573" y="1849"/>
                  </a:lnTo>
                  <a:cubicBezTo>
                    <a:pt x="580" y="1819"/>
                    <a:pt x="603" y="1788"/>
                    <a:pt x="603" y="1750"/>
                  </a:cubicBezTo>
                  <a:cubicBezTo>
                    <a:pt x="611" y="1734"/>
                    <a:pt x="596" y="1711"/>
                    <a:pt x="596" y="1696"/>
                  </a:cubicBezTo>
                  <a:lnTo>
                    <a:pt x="618" y="1650"/>
                  </a:lnTo>
                  <a:lnTo>
                    <a:pt x="702" y="1620"/>
                  </a:lnTo>
                  <a:cubicBezTo>
                    <a:pt x="710" y="1635"/>
                    <a:pt x="718" y="1650"/>
                    <a:pt x="733" y="1673"/>
                  </a:cubicBezTo>
                  <a:lnTo>
                    <a:pt x="733" y="1673"/>
                  </a:lnTo>
                  <a:cubicBezTo>
                    <a:pt x="748" y="1650"/>
                    <a:pt x="756" y="1620"/>
                    <a:pt x="779" y="1620"/>
                  </a:cubicBezTo>
                  <a:cubicBezTo>
                    <a:pt x="802" y="1612"/>
                    <a:pt x="810" y="1658"/>
                    <a:pt x="825" y="1658"/>
                  </a:cubicBezTo>
                  <a:cubicBezTo>
                    <a:pt x="863" y="1643"/>
                    <a:pt x="878" y="1605"/>
                    <a:pt x="901" y="1582"/>
                  </a:cubicBezTo>
                  <a:lnTo>
                    <a:pt x="901" y="1582"/>
                  </a:lnTo>
                  <a:cubicBezTo>
                    <a:pt x="893" y="1544"/>
                    <a:pt x="878" y="1513"/>
                    <a:pt x="878" y="1475"/>
                  </a:cubicBezTo>
                  <a:cubicBezTo>
                    <a:pt x="878" y="1444"/>
                    <a:pt x="909" y="1421"/>
                    <a:pt x="909" y="1398"/>
                  </a:cubicBezTo>
                  <a:cubicBezTo>
                    <a:pt x="901" y="1368"/>
                    <a:pt x="855" y="1360"/>
                    <a:pt x="840" y="1330"/>
                  </a:cubicBezTo>
                  <a:cubicBezTo>
                    <a:pt x="832" y="1314"/>
                    <a:pt x="840" y="1284"/>
                    <a:pt x="840" y="1261"/>
                  </a:cubicBezTo>
                  <a:cubicBezTo>
                    <a:pt x="848" y="1253"/>
                    <a:pt x="840" y="1230"/>
                    <a:pt x="855" y="1223"/>
                  </a:cubicBezTo>
                  <a:cubicBezTo>
                    <a:pt x="871" y="1207"/>
                    <a:pt x="901" y="1223"/>
                    <a:pt x="916" y="1215"/>
                  </a:cubicBezTo>
                  <a:cubicBezTo>
                    <a:pt x="932" y="1207"/>
                    <a:pt x="939" y="1184"/>
                    <a:pt x="962" y="1184"/>
                  </a:cubicBezTo>
                  <a:cubicBezTo>
                    <a:pt x="977" y="1184"/>
                    <a:pt x="993" y="1200"/>
                    <a:pt x="1008" y="1215"/>
                  </a:cubicBezTo>
                  <a:lnTo>
                    <a:pt x="1023" y="1307"/>
                  </a:lnTo>
                  <a:cubicBezTo>
                    <a:pt x="1023" y="1314"/>
                    <a:pt x="1077" y="1414"/>
                    <a:pt x="1077" y="1414"/>
                  </a:cubicBezTo>
                  <a:cubicBezTo>
                    <a:pt x="1092" y="1414"/>
                    <a:pt x="1107" y="1414"/>
                    <a:pt x="1115" y="1429"/>
                  </a:cubicBezTo>
                  <a:cubicBezTo>
                    <a:pt x="1123" y="1436"/>
                    <a:pt x="1123" y="1459"/>
                    <a:pt x="1130" y="1475"/>
                  </a:cubicBezTo>
                  <a:lnTo>
                    <a:pt x="1130" y="1475"/>
                  </a:lnTo>
                  <a:cubicBezTo>
                    <a:pt x="1153" y="1490"/>
                    <a:pt x="1176" y="1505"/>
                    <a:pt x="1199" y="1505"/>
                  </a:cubicBezTo>
                  <a:cubicBezTo>
                    <a:pt x="1214" y="1513"/>
                    <a:pt x="1222" y="1475"/>
                    <a:pt x="1229" y="1490"/>
                  </a:cubicBezTo>
                  <a:cubicBezTo>
                    <a:pt x="1245" y="1513"/>
                    <a:pt x="1237" y="1559"/>
                    <a:pt x="1252" y="1589"/>
                  </a:cubicBezTo>
                  <a:cubicBezTo>
                    <a:pt x="1260" y="1605"/>
                    <a:pt x="1275" y="1605"/>
                    <a:pt x="1283" y="1612"/>
                  </a:cubicBezTo>
                  <a:lnTo>
                    <a:pt x="1283" y="1612"/>
                  </a:lnTo>
                  <a:cubicBezTo>
                    <a:pt x="1283" y="1582"/>
                    <a:pt x="1268" y="1544"/>
                    <a:pt x="1283" y="1521"/>
                  </a:cubicBezTo>
                  <a:cubicBezTo>
                    <a:pt x="1298" y="1490"/>
                    <a:pt x="1329" y="1467"/>
                    <a:pt x="1359" y="1475"/>
                  </a:cubicBezTo>
                  <a:cubicBezTo>
                    <a:pt x="1390" y="1475"/>
                    <a:pt x="1390" y="1521"/>
                    <a:pt x="1413" y="1536"/>
                  </a:cubicBezTo>
                  <a:cubicBezTo>
                    <a:pt x="1428" y="1551"/>
                    <a:pt x="1443" y="1566"/>
                    <a:pt x="1451" y="1559"/>
                  </a:cubicBezTo>
                  <a:cubicBezTo>
                    <a:pt x="1466" y="1544"/>
                    <a:pt x="1436" y="1513"/>
                    <a:pt x="1443" y="1498"/>
                  </a:cubicBezTo>
                  <a:cubicBezTo>
                    <a:pt x="1443" y="1482"/>
                    <a:pt x="1466" y="1467"/>
                    <a:pt x="1474" y="1452"/>
                  </a:cubicBezTo>
                  <a:lnTo>
                    <a:pt x="1474" y="1452"/>
                  </a:lnTo>
                  <a:cubicBezTo>
                    <a:pt x="1459" y="1414"/>
                    <a:pt x="1428" y="1375"/>
                    <a:pt x="1436" y="1330"/>
                  </a:cubicBezTo>
                  <a:cubicBezTo>
                    <a:pt x="1436" y="1299"/>
                    <a:pt x="1489" y="1292"/>
                    <a:pt x="1504" y="1261"/>
                  </a:cubicBezTo>
                  <a:cubicBezTo>
                    <a:pt x="1512" y="1238"/>
                    <a:pt x="1497" y="1200"/>
                    <a:pt x="1504" y="1177"/>
                  </a:cubicBezTo>
                  <a:cubicBezTo>
                    <a:pt x="1504" y="1161"/>
                    <a:pt x="1504" y="1139"/>
                    <a:pt x="1512" y="1131"/>
                  </a:cubicBezTo>
                  <a:cubicBezTo>
                    <a:pt x="1543" y="1108"/>
                    <a:pt x="1581" y="1093"/>
                    <a:pt x="1611" y="1070"/>
                  </a:cubicBezTo>
                  <a:lnTo>
                    <a:pt x="1611" y="1070"/>
                  </a:lnTo>
                  <a:cubicBezTo>
                    <a:pt x="1619" y="1062"/>
                    <a:pt x="1634" y="1055"/>
                    <a:pt x="1634" y="1047"/>
                  </a:cubicBezTo>
                  <a:cubicBezTo>
                    <a:pt x="1642" y="1032"/>
                    <a:pt x="1634" y="1017"/>
                    <a:pt x="1634" y="1001"/>
                  </a:cubicBezTo>
                  <a:lnTo>
                    <a:pt x="1634" y="1001"/>
                  </a:lnTo>
                  <a:cubicBezTo>
                    <a:pt x="1581" y="932"/>
                    <a:pt x="1543" y="856"/>
                    <a:pt x="1489" y="795"/>
                  </a:cubicBezTo>
                  <a:cubicBezTo>
                    <a:pt x="1474" y="772"/>
                    <a:pt x="1436" y="787"/>
                    <a:pt x="1421" y="772"/>
                  </a:cubicBezTo>
                  <a:cubicBezTo>
                    <a:pt x="1405" y="749"/>
                    <a:pt x="1413" y="711"/>
                    <a:pt x="1398" y="680"/>
                  </a:cubicBezTo>
                  <a:cubicBezTo>
                    <a:pt x="1390" y="673"/>
                    <a:pt x="1367" y="665"/>
                    <a:pt x="1352" y="665"/>
                  </a:cubicBezTo>
                  <a:cubicBezTo>
                    <a:pt x="1329" y="657"/>
                    <a:pt x="1298" y="673"/>
                    <a:pt x="1275" y="665"/>
                  </a:cubicBezTo>
                  <a:cubicBezTo>
                    <a:pt x="1237" y="657"/>
                    <a:pt x="1191" y="642"/>
                    <a:pt x="1168" y="612"/>
                  </a:cubicBezTo>
                  <a:cubicBezTo>
                    <a:pt x="1146" y="573"/>
                    <a:pt x="1184" y="512"/>
                    <a:pt x="1153" y="482"/>
                  </a:cubicBezTo>
                  <a:cubicBezTo>
                    <a:pt x="1107" y="451"/>
                    <a:pt x="1039" y="505"/>
                    <a:pt x="985" y="489"/>
                  </a:cubicBezTo>
                  <a:cubicBezTo>
                    <a:pt x="970" y="482"/>
                    <a:pt x="985" y="451"/>
                    <a:pt x="977" y="436"/>
                  </a:cubicBezTo>
                  <a:cubicBezTo>
                    <a:pt x="977" y="413"/>
                    <a:pt x="970" y="390"/>
                    <a:pt x="954" y="367"/>
                  </a:cubicBezTo>
                  <a:cubicBezTo>
                    <a:pt x="932" y="337"/>
                    <a:pt x="886" y="314"/>
                    <a:pt x="871" y="275"/>
                  </a:cubicBezTo>
                  <a:cubicBezTo>
                    <a:pt x="863" y="253"/>
                    <a:pt x="871" y="222"/>
                    <a:pt x="878" y="199"/>
                  </a:cubicBezTo>
                  <a:cubicBezTo>
                    <a:pt x="893" y="169"/>
                    <a:pt x="932" y="153"/>
                    <a:pt x="954" y="123"/>
                  </a:cubicBezTo>
                  <a:cubicBezTo>
                    <a:pt x="977" y="92"/>
                    <a:pt x="993" y="54"/>
                    <a:pt x="1008" y="23"/>
                  </a:cubicBezTo>
                  <a:lnTo>
                    <a:pt x="1008" y="23"/>
                  </a:lnTo>
                  <a:cubicBezTo>
                    <a:pt x="1008" y="16"/>
                    <a:pt x="1008" y="8"/>
                    <a:pt x="1000" y="8"/>
                  </a:cubicBezTo>
                  <a:cubicBezTo>
                    <a:pt x="970" y="0"/>
                    <a:pt x="939" y="8"/>
                    <a:pt x="909" y="16"/>
                  </a:cubicBezTo>
                  <a:cubicBezTo>
                    <a:pt x="878" y="31"/>
                    <a:pt x="855" y="69"/>
                    <a:pt x="817" y="77"/>
                  </a:cubicBezTo>
                  <a:cubicBezTo>
                    <a:pt x="787" y="92"/>
                    <a:pt x="748" y="62"/>
                    <a:pt x="718" y="69"/>
                  </a:cubicBezTo>
                  <a:cubicBezTo>
                    <a:pt x="687" y="85"/>
                    <a:pt x="687" y="138"/>
                    <a:pt x="657" y="161"/>
                  </a:cubicBezTo>
                  <a:cubicBezTo>
                    <a:pt x="634" y="169"/>
                    <a:pt x="603" y="161"/>
                    <a:pt x="580" y="146"/>
                  </a:cubicBezTo>
                  <a:cubicBezTo>
                    <a:pt x="557" y="130"/>
                    <a:pt x="565" y="100"/>
                    <a:pt x="542" y="92"/>
                  </a:cubicBezTo>
                  <a:cubicBezTo>
                    <a:pt x="519" y="77"/>
                    <a:pt x="489" y="69"/>
                    <a:pt x="458" y="77"/>
                  </a:cubicBezTo>
                  <a:cubicBezTo>
                    <a:pt x="450" y="85"/>
                    <a:pt x="450" y="108"/>
                    <a:pt x="443" y="115"/>
                  </a:cubicBezTo>
                  <a:cubicBezTo>
                    <a:pt x="412" y="130"/>
                    <a:pt x="382" y="130"/>
                    <a:pt x="343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0"/>
            <p:cNvSpPr>
              <a:spLocks noChangeArrowheads="1"/>
            </p:cNvSpPr>
            <p:nvPr/>
          </p:nvSpPr>
          <p:spPr bwMode="auto">
            <a:xfrm>
              <a:off x="6235294" y="6769100"/>
              <a:ext cx="52385" cy="96838"/>
            </a:xfrm>
            <a:custGeom>
              <a:avLst/>
              <a:gdLst>
                <a:gd name="T0" fmla="*/ 8 w 146"/>
                <a:gd name="T1" fmla="*/ 7 h 268"/>
                <a:gd name="T2" fmla="*/ 8 w 146"/>
                <a:gd name="T3" fmla="*/ 7 h 268"/>
                <a:gd name="T4" fmla="*/ 8 w 146"/>
                <a:gd name="T5" fmla="*/ 30 h 268"/>
                <a:gd name="T6" fmla="*/ 0 w 146"/>
                <a:gd name="T7" fmla="*/ 267 h 268"/>
                <a:gd name="T8" fmla="*/ 0 w 146"/>
                <a:gd name="T9" fmla="*/ 267 h 268"/>
                <a:gd name="T10" fmla="*/ 77 w 146"/>
                <a:gd name="T11" fmla="*/ 252 h 268"/>
                <a:gd name="T12" fmla="*/ 107 w 146"/>
                <a:gd name="T13" fmla="*/ 221 h 268"/>
                <a:gd name="T14" fmla="*/ 138 w 146"/>
                <a:gd name="T15" fmla="*/ 176 h 268"/>
                <a:gd name="T16" fmla="*/ 130 w 146"/>
                <a:gd name="T17" fmla="*/ 130 h 268"/>
                <a:gd name="T18" fmla="*/ 115 w 146"/>
                <a:gd name="T19" fmla="*/ 69 h 268"/>
                <a:gd name="T20" fmla="*/ 92 w 146"/>
                <a:gd name="T21" fmla="*/ 15 h 268"/>
                <a:gd name="T22" fmla="*/ 8 w 146"/>
                <a:gd name="T23" fmla="*/ 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46" h="268">
                  <a:moveTo>
                    <a:pt x="8" y="7"/>
                  </a:moveTo>
                  <a:lnTo>
                    <a:pt x="8" y="7"/>
                  </a:lnTo>
                  <a:cubicBezTo>
                    <a:pt x="8" y="15"/>
                    <a:pt x="8" y="23"/>
                    <a:pt x="8" y="30"/>
                  </a:cubicBezTo>
                  <a:cubicBezTo>
                    <a:pt x="0" y="107"/>
                    <a:pt x="0" y="191"/>
                    <a:pt x="0" y="267"/>
                  </a:cubicBezTo>
                  <a:lnTo>
                    <a:pt x="0" y="267"/>
                  </a:lnTo>
                  <a:cubicBezTo>
                    <a:pt x="23" y="259"/>
                    <a:pt x="54" y="259"/>
                    <a:pt x="77" y="252"/>
                  </a:cubicBezTo>
                  <a:cubicBezTo>
                    <a:pt x="92" y="244"/>
                    <a:pt x="92" y="229"/>
                    <a:pt x="107" y="221"/>
                  </a:cubicBezTo>
                  <a:cubicBezTo>
                    <a:pt x="115" y="206"/>
                    <a:pt x="138" y="198"/>
                    <a:pt x="138" y="176"/>
                  </a:cubicBezTo>
                  <a:cubicBezTo>
                    <a:pt x="145" y="160"/>
                    <a:pt x="130" y="145"/>
                    <a:pt x="130" y="130"/>
                  </a:cubicBezTo>
                  <a:cubicBezTo>
                    <a:pt x="123" y="115"/>
                    <a:pt x="123" y="92"/>
                    <a:pt x="115" y="69"/>
                  </a:cubicBezTo>
                  <a:cubicBezTo>
                    <a:pt x="107" y="53"/>
                    <a:pt x="107" y="23"/>
                    <a:pt x="92" y="15"/>
                  </a:cubicBezTo>
                  <a:cubicBezTo>
                    <a:pt x="61" y="0"/>
                    <a:pt x="38" y="7"/>
                    <a:pt x="8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1"/>
            <p:cNvSpPr>
              <a:spLocks noChangeArrowheads="1"/>
            </p:cNvSpPr>
            <p:nvPr/>
          </p:nvSpPr>
          <p:spPr bwMode="auto">
            <a:xfrm>
              <a:off x="6535312" y="6116639"/>
              <a:ext cx="1314364" cy="904875"/>
            </a:xfrm>
            <a:custGeom>
              <a:avLst/>
              <a:gdLst>
                <a:gd name="T0" fmla="*/ 221 w 3652"/>
                <a:gd name="T1" fmla="*/ 908 h 2514"/>
                <a:gd name="T2" fmla="*/ 351 w 3652"/>
                <a:gd name="T3" fmla="*/ 725 h 2514"/>
                <a:gd name="T4" fmla="*/ 344 w 3652"/>
                <a:gd name="T5" fmla="*/ 511 h 2514"/>
                <a:gd name="T6" fmla="*/ 397 w 3652"/>
                <a:gd name="T7" fmla="*/ 358 h 2514"/>
                <a:gd name="T8" fmla="*/ 588 w 3652"/>
                <a:gd name="T9" fmla="*/ 290 h 2514"/>
                <a:gd name="T10" fmla="*/ 771 w 3652"/>
                <a:gd name="T11" fmla="*/ 229 h 2514"/>
                <a:gd name="T12" fmla="*/ 1069 w 3652"/>
                <a:gd name="T13" fmla="*/ 236 h 2514"/>
                <a:gd name="T14" fmla="*/ 1191 w 3652"/>
                <a:gd name="T15" fmla="*/ 99 h 2514"/>
                <a:gd name="T16" fmla="*/ 1314 w 3652"/>
                <a:gd name="T17" fmla="*/ 91 h 2514"/>
                <a:gd name="T18" fmla="*/ 1512 w 3652"/>
                <a:gd name="T19" fmla="*/ 221 h 2514"/>
                <a:gd name="T20" fmla="*/ 1673 w 3652"/>
                <a:gd name="T21" fmla="*/ 290 h 2514"/>
                <a:gd name="T22" fmla="*/ 1726 w 3652"/>
                <a:gd name="T23" fmla="*/ 206 h 2514"/>
                <a:gd name="T24" fmla="*/ 1764 w 3652"/>
                <a:gd name="T25" fmla="*/ 198 h 2514"/>
                <a:gd name="T26" fmla="*/ 1825 w 3652"/>
                <a:gd name="T27" fmla="*/ 267 h 2514"/>
                <a:gd name="T28" fmla="*/ 1963 w 3652"/>
                <a:gd name="T29" fmla="*/ 221 h 2514"/>
                <a:gd name="T30" fmla="*/ 2032 w 3652"/>
                <a:gd name="T31" fmla="*/ 152 h 2514"/>
                <a:gd name="T32" fmla="*/ 2223 w 3652"/>
                <a:gd name="T33" fmla="*/ 183 h 2514"/>
                <a:gd name="T34" fmla="*/ 2352 w 3652"/>
                <a:gd name="T35" fmla="*/ 168 h 2514"/>
                <a:gd name="T36" fmla="*/ 2566 w 3652"/>
                <a:gd name="T37" fmla="*/ 191 h 2514"/>
                <a:gd name="T38" fmla="*/ 2643 w 3652"/>
                <a:gd name="T39" fmla="*/ 68 h 2514"/>
                <a:gd name="T40" fmla="*/ 2902 w 3652"/>
                <a:gd name="T41" fmla="*/ 122 h 2514"/>
                <a:gd name="T42" fmla="*/ 3193 w 3652"/>
                <a:gd name="T43" fmla="*/ 412 h 2514"/>
                <a:gd name="T44" fmla="*/ 3544 w 3652"/>
                <a:gd name="T45" fmla="*/ 916 h 2514"/>
                <a:gd name="T46" fmla="*/ 3620 w 3652"/>
                <a:gd name="T47" fmla="*/ 1153 h 2514"/>
                <a:gd name="T48" fmla="*/ 3254 w 3652"/>
                <a:gd name="T49" fmla="*/ 1161 h 2514"/>
                <a:gd name="T50" fmla="*/ 2925 w 3652"/>
                <a:gd name="T51" fmla="*/ 1352 h 2514"/>
                <a:gd name="T52" fmla="*/ 2780 w 3652"/>
                <a:gd name="T53" fmla="*/ 1443 h 2514"/>
                <a:gd name="T54" fmla="*/ 2505 w 3652"/>
                <a:gd name="T55" fmla="*/ 1550 h 2514"/>
                <a:gd name="T56" fmla="*/ 2413 w 3652"/>
                <a:gd name="T57" fmla="*/ 1481 h 2514"/>
                <a:gd name="T58" fmla="*/ 2261 w 3652"/>
                <a:gd name="T59" fmla="*/ 1397 h 2514"/>
                <a:gd name="T60" fmla="*/ 2100 w 3652"/>
                <a:gd name="T61" fmla="*/ 1520 h 2514"/>
                <a:gd name="T62" fmla="*/ 2055 w 3652"/>
                <a:gd name="T63" fmla="*/ 1627 h 2514"/>
                <a:gd name="T64" fmla="*/ 2284 w 3652"/>
                <a:gd name="T65" fmla="*/ 1848 h 2514"/>
                <a:gd name="T66" fmla="*/ 2498 w 3652"/>
                <a:gd name="T67" fmla="*/ 1833 h 2514"/>
                <a:gd name="T68" fmla="*/ 2482 w 3652"/>
                <a:gd name="T69" fmla="*/ 2131 h 2514"/>
                <a:gd name="T70" fmla="*/ 2521 w 3652"/>
                <a:gd name="T71" fmla="*/ 2230 h 2514"/>
                <a:gd name="T72" fmla="*/ 2398 w 3652"/>
                <a:gd name="T73" fmla="*/ 2314 h 2514"/>
                <a:gd name="T74" fmla="*/ 2314 w 3652"/>
                <a:gd name="T75" fmla="*/ 2421 h 2514"/>
                <a:gd name="T76" fmla="*/ 2192 w 3652"/>
                <a:gd name="T77" fmla="*/ 2474 h 2514"/>
                <a:gd name="T78" fmla="*/ 2070 w 3652"/>
                <a:gd name="T79" fmla="*/ 2459 h 2514"/>
                <a:gd name="T80" fmla="*/ 1994 w 3652"/>
                <a:gd name="T81" fmla="*/ 2429 h 2514"/>
                <a:gd name="T82" fmla="*/ 2047 w 3652"/>
                <a:gd name="T83" fmla="*/ 2276 h 2514"/>
                <a:gd name="T84" fmla="*/ 1902 w 3652"/>
                <a:gd name="T85" fmla="*/ 2200 h 2514"/>
                <a:gd name="T86" fmla="*/ 1909 w 3652"/>
                <a:gd name="T87" fmla="*/ 2001 h 2514"/>
                <a:gd name="T88" fmla="*/ 1894 w 3652"/>
                <a:gd name="T89" fmla="*/ 1772 h 2514"/>
                <a:gd name="T90" fmla="*/ 1772 w 3652"/>
                <a:gd name="T91" fmla="*/ 1672 h 2514"/>
                <a:gd name="T92" fmla="*/ 1612 w 3652"/>
                <a:gd name="T93" fmla="*/ 1756 h 2514"/>
                <a:gd name="T94" fmla="*/ 1474 w 3652"/>
                <a:gd name="T95" fmla="*/ 1779 h 2514"/>
                <a:gd name="T96" fmla="*/ 1260 w 3652"/>
                <a:gd name="T97" fmla="*/ 1764 h 2514"/>
                <a:gd name="T98" fmla="*/ 1169 w 3652"/>
                <a:gd name="T99" fmla="*/ 1718 h 2514"/>
                <a:gd name="T100" fmla="*/ 1085 w 3652"/>
                <a:gd name="T101" fmla="*/ 1703 h 2514"/>
                <a:gd name="T102" fmla="*/ 901 w 3652"/>
                <a:gd name="T103" fmla="*/ 1642 h 2514"/>
                <a:gd name="T104" fmla="*/ 886 w 3652"/>
                <a:gd name="T105" fmla="*/ 1779 h 2514"/>
                <a:gd name="T106" fmla="*/ 771 w 3652"/>
                <a:gd name="T107" fmla="*/ 1909 h 2514"/>
                <a:gd name="T108" fmla="*/ 558 w 3652"/>
                <a:gd name="T109" fmla="*/ 1680 h 2514"/>
                <a:gd name="T110" fmla="*/ 412 w 3652"/>
                <a:gd name="T111" fmla="*/ 1573 h 2514"/>
                <a:gd name="T112" fmla="*/ 122 w 3652"/>
                <a:gd name="T113" fmla="*/ 1397 h 2514"/>
                <a:gd name="T114" fmla="*/ 8 w 3652"/>
                <a:gd name="T115" fmla="*/ 1183 h 2514"/>
                <a:gd name="T116" fmla="*/ 145 w 3652"/>
                <a:gd name="T117" fmla="*/ 931 h 25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652" h="2514">
                  <a:moveTo>
                    <a:pt x="145" y="931"/>
                  </a:moveTo>
                  <a:lnTo>
                    <a:pt x="145" y="931"/>
                  </a:lnTo>
                  <a:cubicBezTo>
                    <a:pt x="176" y="924"/>
                    <a:pt x="199" y="924"/>
                    <a:pt x="221" y="908"/>
                  </a:cubicBezTo>
                  <a:cubicBezTo>
                    <a:pt x="244" y="893"/>
                    <a:pt x="244" y="855"/>
                    <a:pt x="267" y="847"/>
                  </a:cubicBezTo>
                  <a:cubicBezTo>
                    <a:pt x="290" y="840"/>
                    <a:pt x="313" y="893"/>
                    <a:pt x="328" y="878"/>
                  </a:cubicBezTo>
                  <a:cubicBezTo>
                    <a:pt x="351" y="832"/>
                    <a:pt x="344" y="779"/>
                    <a:pt x="351" y="725"/>
                  </a:cubicBezTo>
                  <a:cubicBezTo>
                    <a:pt x="351" y="695"/>
                    <a:pt x="366" y="664"/>
                    <a:pt x="351" y="633"/>
                  </a:cubicBezTo>
                  <a:cubicBezTo>
                    <a:pt x="344" y="603"/>
                    <a:pt x="290" y="595"/>
                    <a:pt x="290" y="565"/>
                  </a:cubicBezTo>
                  <a:cubicBezTo>
                    <a:pt x="290" y="534"/>
                    <a:pt x="321" y="527"/>
                    <a:pt x="344" y="511"/>
                  </a:cubicBezTo>
                  <a:cubicBezTo>
                    <a:pt x="359" y="504"/>
                    <a:pt x="389" y="511"/>
                    <a:pt x="397" y="496"/>
                  </a:cubicBezTo>
                  <a:cubicBezTo>
                    <a:pt x="405" y="473"/>
                    <a:pt x="366" y="450"/>
                    <a:pt x="366" y="427"/>
                  </a:cubicBezTo>
                  <a:cubicBezTo>
                    <a:pt x="366" y="404"/>
                    <a:pt x="382" y="374"/>
                    <a:pt x="397" y="358"/>
                  </a:cubicBezTo>
                  <a:cubicBezTo>
                    <a:pt x="405" y="336"/>
                    <a:pt x="428" y="313"/>
                    <a:pt x="451" y="305"/>
                  </a:cubicBezTo>
                  <a:cubicBezTo>
                    <a:pt x="481" y="297"/>
                    <a:pt x="519" y="320"/>
                    <a:pt x="550" y="313"/>
                  </a:cubicBezTo>
                  <a:cubicBezTo>
                    <a:pt x="565" y="313"/>
                    <a:pt x="573" y="297"/>
                    <a:pt x="588" y="290"/>
                  </a:cubicBezTo>
                  <a:lnTo>
                    <a:pt x="588" y="290"/>
                  </a:lnTo>
                  <a:cubicBezTo>
                    <a:pt x="619" y="282"/>
                    <a:pt x="664" y="290"/>
                    <a:pt x="695" y="275"/>
                  </a:cubicBezTo>
                  <a:cubicBezTo>
                    <a:pt x="725" y="267"/>
                    <a:pt x="741" y="229"/>
                    <a:pt x="771" y="229"/>
                  </a:cubicBezTo>
                  <a:cubicBezTo>
                    <a:pt x="810" y="229"/>
                    <a:pt x="840" y="259"/>
                    <a:pt x="878" y="282"/>
                  </a:cubicBezTo>
                  <a:cubicBezTo>
                    <a:pt x="886" y="290"/>
                    <a:pt x="886" y="313"/>
                    <a:pt x="901" y="313"/>
                  </a:cubicBezTo>
                  <a:cubicBezTo>
                    <a:pt x="955" y="297"/>
                    <a:pt x="1016" y="275"/>
                    <a:pt x="1069" y="236"/>
                  </a:cubicBezTo>
                  <a:cubicBezTo>
                    <a:pt x="1085" y="229"/>
                    <a:pt x="1054" y="183"/>
                    <a:pt x="1077" y="183"/>
                  </a:cubicBezTo>
                  <a:cubicBezTo>
                    <a:pt x="1108" y="175"/>
                    <a:pt x="1130" y="236"/>
                    <a:pt x="1153" y="221"/>
                  </a:cubicBezTo>
                  <a:cubicBezTo>
                    <a:pt x="1191" y="191"/>
                    <a:pt x="1161" y="129"/>
                    <a:pt x="1191" y="99"/>
                  </a:cubicBezTo>
                  <a:cubicBezTo>
                    <a:pt x="1207" y="84"/>
                    <a:pt x="1237" y="106"/>
                    <a:pt x="1260" y="106"/>
                  </a:cubicBezTo>
                  <a:cubicBezTo>
                    <a:pt x="1275" y="99"/>
                    <a:pt x="1291" y="91"/>
                    <a:pt x="1314" y="91"/>
                  </a:cubicBezTo>
                  <a:lnTo>
                    <a:pt x="1314" y="91"/>
                  </a:lnTo>
                  <a:cubicBezTo>
                    <a:pt x="1344" y="99"/>
                    <a:pt x="1382" y="114"/>
                    <a:pt x="1413" y="122"/>
                  </a:cubicBezTo>
                  <a:cubicBezTo>
                    <a:pt x="1428" y="129"/>
                    <a:pt x="1451" y="137"/>
                    <a:pt x="1466" y="152"/>
                  </a:cubicBezTo>
                  <a:cubicBezTo>
                    <a:pt x="1489" y="168"/>
                    <a:pt x="1497" y="198"/>
                    <a:pt x="1512" y="221"/>
                  </a:cubicBezTo>
                  <a:cubicBezTo>
                    <a:pt x="1527" y="236"/>
                    <a:pt x="1535" y="252"/>
                    <a:pt x="1558" y="259"/>
                  </a:cubicBezTo>
                  <a:cubicBezTo>
                    <a:pt x="1573" y="259"/>
                    <a:pt x="1581" y="236"/>
                    <a:pt x="1596" y="236"/>
                  </a:cubicBezTo>
                  <a:cubicBezTo>
                    <a:pt x="1627" y="244"/>
                    <a:pt x="1642" y="290"/>
                    <a:pt x="1673" y="290"/>
                  </a:cubicBezTo>
                  <a:cubicBezTo>
                    <a:pt x="1688" y="282"/>
                    <a:pt x="1696" y="252"/>
                    <a:pt x="1696" y="229"/>
                  </a:cubicBezTo>
                  <a:cubicBezTo>
                    <a:pt x="1696" y="206"/>
                    <a:pt x="1657" y="183"/>
                    <a:pt x="1673" y="168"/>
                  </a:cubicBezTo>
                  <a:cubicBezTo>
                    <a:pt x="1696" y="160"/>
                    <a:pt x="1711" y="191"/>
                    <a:pt x="1726" y="206"/>
                  </a:cubicBezTo>
                  <a:lnTo>
                    <a:pt x="1726" y="206"/>
                  </a:lnTo>
                  <a:cubicBezTo>
                    <a:pt x="1734" y="221"/>
                    <a:pt x="1741" y="244"/>
                    <a:pt x="1757" y="244"/>
                  </a:cubicBezTo>
                  <a:cubicBezTo>
                    <a:pt x="1772" y="244"/>
                    <a:pt x="1757" y="214"/>
                    <a:pt x="1764" y="198"/>
                  </a:cubicBezTo>
                  <a:cubicBezTo>
                    <a:pt x="1772" y="198"/>
                    <a:pt x="1780" y="214"/>
                    <a:pt x="1787" y="214"/>
                  </a:cubicBezTo>
                  <a:cubicBezTo>
                    <a:pt x="1795" y="221"/>
                    <a:pt x="1810" y="206"/>
                    <a:pt x="1818" y="214"/>
                  </a:cubicBezTo>
                  <a:cubicBezTo>
                    <a:pt x="1825" y="229"/>
                    <a:pt x="1810" y="252"/>
                    <a:pt x="1825" y="267"/>
                  </a:cubicBezTo>
                  <a:cubicBezTo>
                    <a:pt x="1833" y="275"/>
                    <a:pt x="1848" y="259"/>
                    <a:pt x="1856" y="259"/>
                  </a:cubicBezTo>
                  <a:cubicBezTo>
                    <a:pt x="1864" y="259"/>
                    <a:pt x="1864" y="275"/>
                    <a:pt x="1864" y="275"/>
                  </a:cubicBezTo>
                  <a:cubicBezTo>
                    <a:pt x="1902" y="259"/>
                    <a:pt x="1932" y="236"/>
                    <a:pt x="1963" y="221"/>
                  </a:cubicBezTo>
                  <a:cubicBezTo>
                    <a:pt x="1978" y="214"/>
                    <a:pt x="2001" y="206"/>
                    <a:pt x="2009" y="198"/>
                  </a:cubicBezTo>
                  <a:cubicBezTo>
                    <a:pt x="2024" y="183"/>
                    <a:pt x="2024" y="168"/>
                    <a:pt x="2032" y="152"/>
                  </a:cubicBezTo>
                  <a:lnTo>
                    <a:pt x="2032" y="152"/>
                  </a:lnTo>
                  <a:cubicBezTo>
                    <a:pt x="2169" y="175"/>
                    <a:pt x="2169" y="175"/>
                    <a:pt x="2169" y="175"/>
                  </a:cubicBezTo>
                  <a:lnTo>
                    <a:pt x="2169" y="175"/>
                  </a:lnTo>
                  <a:cubicBezTo>
                    <a:pt x="2169" y="175"/>
                    <a:pt x="2215" y="183"/>
                    <a:pt x="2223" y="183"/>
                  </a:cubicBezTo>
                  <a:cubicBezTo>
                    <a:pt x="2230" y="183"/>
                    <a:pt x="2261" y="168"/>
                    <a:pt x="2261" y="168"/>
                  </a:cubicBezTo>
                  <a:cubicBezTo>
                    <a:pt x="2284" y="175"/>
                    <a:pt x="2314" y="191"/>
                    <a:pt x="2337" y="191"/>
                  </a:cubicBezTo>
                  <a:cubicBezTo>
                    <a:pt x="2345" y="191"/>
                    <a:pt x="2345" y="168"/>
                    <a:pt x="2352" y="168"/>
                  </a:cubicBezTo>
                  <a:cubicBezTo>
                    <a:pt x="2368" y="160"/>
                    <a:pt x="2391" y="168"/>
                    <a:pt x="2413" y="175"/>
                  </a:cubicBezTo>
                  <a:cubicBezTo>
                    <a:pt x="2436" y="183"/>
                    <a:pt x="2452" y="206"/>
                    <a:pt x="2482" y="214"/>
                  </a:cubicBezTo>
                  <a:cubicBezTo>
                    <a:pt x="2513" y="214"/>
                    <a:pt x="2536" y="191"/>
                    <a:pt x="2566" y="191"/>
                  </a:cubicBezTo>
                  <a:cubicBezTo>
                    <a:pt x="2589" y="191"/>
                    <a:pt x="2612" y="206"/>
                    <a:pt x="2627" y="198"/>
                  </a:cubicBezTo>
                  <a:cubicBezTo>
                    <a:pt x="2635" y="191"/>
                    <a:pt x="2612" y="175"/>
                    <a:pt x="2612" y="160"/>
                  </a:cubicBezTo>
                  <a:cubicBezTo>
                    <a:pt x="2620" y="129"/>
                    <a:pt x="2620" y="99"/>
                    <a:pt x="2643" y="68"/>
                  </a:cubicBezTo>
                  <a:cubicBezTo>
                    <a:pt x="2658" y="38"/>
                    <a:pt x="2681" y="30"/>
                    <a:pt x="2711" y="0"/>
                  </a:cubicBezTo>
                  <a:lnTo>
                    <a:pt x="2711" y="0"/>
                  </a:lnTo>
                  <a:cubicBezTo>
                    <a:pt x="2788" y="30"/>
                    <a:pt x="2857" y="68"/>
                    <a:pt x="2902" y="122"/>
                  </a:cubicBezTo>
                  <a:cubicBezTo>
                    <a:pt x="2948" y="183"/>
                    <a:pt x="3032" y="206"/>
                    <a:pt x="3093" y="252"/>
                  </a:cubicBezTo>
                  <a:cubicBezTo>
                    <a:pt x="3109" y="259"/>
                    <a:pt x="3162" y="290"/>
                    <a:pt x="3162" y="297"/>
                  </a:cubicBezTo>
                  <a:cubicBezTo>
                    <a:pt x="3162" y="358"/>
                    <a:pt x="3132" y="358"/>
                    <a:pt x="3193" y="412"/>
                  </a:cubicBezTo>
                  <a:cubicBezTo>
                    <a:pt x="3269" y="481"/>
                    <a:pt x="3292" y="542"/>
                    <a:pt x="3322" y="633"/>
                  </a:cubicBezTo>
                  <a:cubicBezTo>
                    <a:pt x="3338" y="672"/>
                    <a:pt x="3376" y="825"/>
                    <a:pt x="3414" y="840"/>
                  </a:cubicBezTo>
                  <a:cubicBezTo>
                    <a:pt x="3430" y="863"/>
                    <a:pt x="3544" y="916"/>
                    <a:pt x="3544" y="916"/>
                  </a:cubicBezTo>
                  <a:cubicBezTo>
                    <a:pt x="3552" y="1046"/>
                    <a:pt x="3582" y="1054"/>
                    <a:pt x="3651" y="1084"/>
                  </a:cubicBezTo>
                  <a:lnTo>
                    <a:pt x="3651" y="1084"/>
                  </a:lnTo>
                  <a:cubicBezTo>
                    <a:pt x="3643" y="1115"/>
                    <a:pt x="3651" y="1145"/>
                    <a:pt x="3620" y="1153"/>
                  </a:cubicBezTo>
                  <a:cubicBezTo>
                    <a:pt x="3559" y="1176"/>
                    <a:pt x="3491" y="1161"/>
                    <a:pt x="3437" y="1145"/>
                  </a:cubicBezTo>
                  <a:cubicBezTo>
                    <a:pt x="3391" y="1138"/>
                    <a:pt x="3368" y="1077"/>
                    <a:pt x="3322" y="1077"/>
                  </a:cubicBezTo>
                  <a:cubicBezTo>
                    <a:pt x="3284" y="1084"/>
                    <a:pt x="3277" y="1138"/>
                    <a:pt x="3254" y="1161"/>
                  </a:cubicBezTo>
                  <a:cubicBezTo>
                    <a:pt x="3216" y="1206"/>
                    <a:pt x="3177" y="1260"/>
                    <a:pt x="3124" y="1283"/>
                  </a:cubicBezTo>
                  <a:cubicBezTo>
                    <a:pt x="3093" y="1298"/>
                    <a:pt x="3055" y="1268"/>
                    <a:pt x="3024" y="1275"/>
                  </a:cubicBezTo>
                  <a:cubicBezTo>
                    <a:pt x="2986" y="1290"/>
                    <a:pt x="2956" y="1329"/>
                    <a:pt x="2925" y="1352"/>
                  </a:cubicBezTo>
                  <a:cubicBezTo>
                    <a:pt x="2910" y="1367"/>
                    <a:pt x="2887" y="1382"/>
                    <a:pt x="2880" y="1405"/>
                  </a:cubicBezTo>
                  <a:cubicBezTo>
                    <a:pt x="2872" y="1436"/>
                    <a:pt x="2895" y="1489"/>
                    <a:pt x="2872" y="1497"/>
                  </a:cubicBezTo>
                  <a:cubicBezTo>
                    <a:pt x="2841" y="1512"/>
                    <a:pt x="2818" y="1451"/>
                    <a:pt x="2780" y="1443"/>
                  </a:cubicBezTo>
                  <a:cubicBezTo>
                    <a:pt x="2727" y="1443"/>
                    <a:pt x="2666" y="1451"/>
                    <a:pt x="2612" y="1474"/>
                  </a:cubicBezTo>
                  <a:cubicBezTo>
                    <a:pt x="2566" y="1489"/>
                    <a:pt x="2536" y="1527"/>
                    <a:pt x="2505" y="1550"/>
                  </a:cubicBezTo>
                  <a:lnTo>
                    <a:pt x="2505" y="1550"/>
                  </a:lnTo>
                  <a:cubicBezTo>
                    <a:pt x="2475" y="1558"/>
                    <a:pt x="2452" y="1565"/>
                    <a:pt x="2429" y="1565"/>
                  </a:cubicBezTo>
                  <a:cubicBezTo>
                    <a:pt x="2413" y="1565"/>
                    <a:pt x="2398" y="1573"/>
                    <a:pt x="2398" y="1558"/>
                  </a:cubicBezTo>
                  <a:cubicBezTo>
                    <a:pt x="2391" y="1535"/>
                    <a:pt x="2406" y="1512"/>
                    <a:pt x="2413" y="1481"/>
                  </a:cubicBezTo>
                  <a:cubicBezTo>
                    <a:pt x="2413" y="1466"/>
                    <a:pt x="2421" y="1443"/>
                    <a:pt x="2413" y="1420"/>
                  </a:cubicBezTo>
                  <a:cubicBezTo>
                    <a:pt x="2398" y="1397"/>
                    <a:pt x="2375" y="1382"/>
                    <a:pt x="2345" y="1382"/>
                  </a:cubicBezTo>
                  <a:cubicBezTo>
                    <a:pt x="2314" y="1375"/>
                    <a:pt x="2284" y="1390"/>
                    <a:pt x="2261" y="1397"/>
                  </a:cubicBezTo>
                  <a:cubicBezTo>
                    <a:pt x="2223" y="1413"/>
                    <a:pt x="2177" y="1420"/>
                    <a:pt x="2154" y="1451"/>
                  </a:cubicBezTo>
                  <a:cubicBezTo>
                    <a:pt x="2138" y="1474"/>
                    <a:pt x="2169" y="1512"/>
                    <a:pt x="2154" y="1535"/>
                  </a:cubicBezTo>
                  <a:cubicBezTo>
                    <a:pt x="2146" y="1550"/>
                    <a:pt x="2116" y="1512"/>
                    <a:pt x="2100" y="1520"/>
                  </a:cubicBezTo>
                  <a:cubicBezTo>
                    <a:pt x="2093" y="1527"/>
                    <a:pt x="2123" y="1558"/>
                    <a:pt x="2108" y="1573"/>
                  </a:cubicBezTo>
                  <a:cubicBezTo>
                    <a:pt x="2093" y="1581"/>
                    <a:pt x="2062" y="1550"/>
                    <a:pt x="2047" y="1565"/>
                  </a:cubicBezTo>
                  <a:cubicBezTo>
                    <a:pt x="2032" y="1581"/>
                    <a:pt x="2047" y="1611"/>
                    <a:pt x="2055" y="1627"/>
                  </a:cubicBezTo>
                  <a:cubicBezTo>
                    <a:pt x="2070" y="1680"/>
                    <a:pt x="2077" y="1733"/>
                    <a:pt x="2116" y="1779"/>
                  </a:cubicBezTo>
                  <a:cubicBezTo>
                    <a:pt x="2138" y="1810"/>
                    <a:pt x="2177" y="1825"/>
                    <a:pt x="2215" y="1840"/>
                  </a:cubicBezTo>
                  <a:cubicBezTo>
                    <a:pt x="2238" y="1848"/>
                    <a:pt x="2261" y="1848"/>
                    <a:pt x="2284" y="1848"/>
                  </a:cubicBezTo>
                  <a:cubicBezTo>
                    <a:pt x="2314" y="1840"/>
                    <a:pt x="2352" y="1840"/>
                    <a:pt x="2391" y="1840"/>
                  </a:cubicBezTo>
                  <a:cubicBezTo>
                    <a:pt x="2421" y="1840"/>
                    <a:pt x="2459" y="1833"/>
                    <a:pt x="2498" y="1833"/>
                  </a:cubicBezTo>
                  <a:lnTo>
                    <a:pt x="2498" y="1833"/>
                  </a:lnTo>
                  <a:cubicBezTo>
                    <a:pt x="2490" y="1863"/>
                    <a:pt x="2475" y="1894"/>
                    <a:pt x="2475" y="1925"/>
                  </a:cubicBezTo>
                  <a:cubicBezTo>
                    <a:pt x="2475" y="1955"/>
                    <a:pt x="2498" y="1978"/>
                    <a:pt x="2498" y="2008"/>
                  </a:cubicBezTo>
                  <a:cubicBezTo>
                    <a:pt x="2505" y="2047"/>
                    <a:pt x="2498" y="2092"/>
                    <a:pt x="2482" y="2131"/>
                  </a:cubicBezTo>
                  <a:cubicBezTo>
                    <a:pt x="2475" y="2154"/>
                    <a:pt x="2444" y="2154"/>
                    <a:pt x="2429" y="2177"/>
                  </a:cubicBezTo>
                  <a:cubicBezTo>
                    <a:pt x="2429" y="2184"/>
                    <a:pt x="2436" y="2200"/>
                    <a:pt x="2444" y="2207"/>
                  </a:cubicBezTo>
                  <a:cubicBezTo>
                    <a:pt x="2467" y="2222"/>
                    <a:pt x="2505" y="2215"/>
                    <a:pt x="2521" y="2230"/>
                  </a:cubicBezTo>
                  <a:cubicBezTo>
                    <a:pt x="2536" y="2238"/>
                    <a:pt x="2536" y="2261"/>
                    <a:pt x="2521" y="2261"/>
                  </a:cubicBezTo>
                  <a:cubicBezTo>
                    <a:pt x="2498" y="2276"/>
                    <a:pt x="2467" y="2268"/>
                    <a:pt x="2444" y="2276"/>
                  </a:cubicBezTo>
                  <a:cubicBezTo>
                    <a:pt x="2429" y="2283"/>
                    <a:pt x="2413" y="2306"/>
                    <a:pt x="2398" y="2314"/>
                  </a:cubicBezTo>
                  <a:cubicBezTo>
                    <a:pt x="2360" y="2314"/>
                    <a:pt x="2322" y="2276"/>
                    <a:pt x="2291" y="2291"/>
                  </a:cubicBezTo>
                  <a:cubicBezTo>
                    <a:pt x="2261" y="2306"/>
                    <a:pt x="2230" y="2337"/>
                    <a:pt x="2230" y="2375"/>
                  </a:cubicBezTo>
                  <a:cubicBezTo>
                    <a:pt x="2238" y="2406"/>
                    <a:pt x="2284" y="2406"/>
                    <a:pt x="2314" y="2421"/>
                  </a:cubicBezTo>
                  <a:lnTo>
                    <a:pt x="2314" y="2421"/>
                  </a:lnTo>
                  <a:cubicBezTo>
                    <a:pt x="2284" y="2429"/>
                    <a:pt x="2261" y="2436"/>
                    <a:pt x="2238" y="2452"/>
                  </a:cubicBezTo>
                  <a:cubicBezTo>
                    <a:pt x="2223" y="2459"/>
                    <a:pt x="2207" y="2474"/>
                    <a:pt x="2192" y="2474"/>
                  </a:cubicBezTo>
                  <a:cubicBezTo>
                    <a:pt x="2177" y="2474"/>
                    <a:pt x="2169" y="2459"/>
                    <a:pt x="2154" y="2459"/>
                  </a:cubicBezTo>
                  <a:cubicBezTo>
                    <a:pt x="2138" y="2459"/>
                    <a:pt x="2123" y="2474"/>
                    <a:pt x="2108" y="2474"/>
                  </a:cubicBezTo>
                  <a:cubicBezTo>
                    <a:pt x="2093" y="2474"/>
                    <a:pt x="2085" y="2459"/>
                    <a:pt x="2070" y="2459"/>
                  </a:cubicBezTo>
                  <a:cubicBezTo>
                    <a:pt x="2055" y="2474"/>
                    <a:pt x="2039" y="2497"/>
                    <a:pt x="2032" y="2513"/>
                  </a:cubicBezTo>
                  <a:lnTo>
                    <a:pt x="2032" y="2513"/>
                  </a:lnTo>
                  <a:cubicBezTo>
                    <a:pt x="2016" y="2482"/>
                    <a:pt x="2001" y="2459"/>
                    <a:pt x="1994" y="2429"/>
                  </a:cubicBezTo>
                  <a:cubicBezTo>
                    <a:pt x="1994" y="2398"/>
                    <a:pt x="1978" y="2352"/>
                    <a:pt x="2001" y="2329"/>
                  </a:cubicBezTo>
                  <a:cubicBezTo>
                    <a:pt x="2016" y="2306"/>
                    <a:pt x="2062" y="2337"/>
                    <a:pt x="2077" y="2314"/>
                  </a:cubicBezTo>
                  <a:cubicBezTo>
                    <a:pt x="2085" y="2299"/>
                    <a:pt x="2062" y="2283"/>
                    <a:pt x="2047" y="2276"/>
                  </a:cubicBezTo>
                  <a:cubicBezTo>
                    <a:pt x="2024" y="2268"/>
                    <a:pt x="2001" y="2283"/>
                    <a:pt x="1986" y="2276"/>
                  </a:cubicBezTo>
                  <a:cubicBezTo>
                    <a:pt x="1955" y="2261"/>
                    <a:pt x="1932" y="2222"/>
                    <a:pt x="1902" y="2200"/>
                  </a:cubicBezTo>
                  <a:lnTo>
                    <a:pt x="1902" y="2200"/>
                  </a:lnTo>
                  <a:cubicBezTo>
                    <a:pt x="1917" y="2177"/>
                    <a:pt x="1940" y="2154"/>
                    <a:pt x="1940" y="2131"/>
                  </a:cubicBezTo>
                  <a:cubicBezTo>
                    <a:pt x="1940" y="2123"/>
                    <a:pt x="1909" y="2123"/>
                    <a:pt x="1902" y="2115"/>
                  </a:cubicBezTo>
                  <a:cubicBezTo>
                    <a:pt x="1894" y="2077"/>
                    <a:pt x="1925" y="2039"/>
                    <a:pt x="1909" y="2001"/>
                  </a:cubicBezTo>
                  <a:cubicBezTo>
                    <a:pt x="1902" y="1963"/>
                    <a:pt x="1848" y="1940"/>
                    <a:pt x="1848" y="1902"/>
                  </a:cubicBezTo>
                  <a:cubicBezTo>
                    <a:pt x="1848" y="1879"/>
                    <a:pt x="1894" y="1894"/>
                    <a:pt x="1902" y="1871"/>
                  </a:cubicBezTo>
                  <a:cubicBezTo>
                    <a:pt x="1917" y="1840"/>
                    <a:pt x="1894" y="1802"/>
                    <a:pt x="1894" y="1772"/>
                  </a:cubicBezTo>
                  <a:cubicBezTo>
                    <a:pt x="1902" y="1756"/>
                    <a:pt x="1925" y="1749"/>
                    <a:pt x="1917" y="1733"/>
                  </a:cubicBezTo>
                  <a:cubicBezTo>
                    <a:pt x="1909" y="1711"/>
                    <a:pt x="1894" y="1688"/>
                    <a:pt x="1871" y="1680"/>
                  </a:cubicBezTo>
                  <a:cubicBezTo>
                    <a:pt x="1841" y="1672"/>
                    <a:pt x="1802" y="1665"/>
                    <a:pt x="1772" y="1672"/>
                  </a:cubicBezTo>
                  <a:cubicBezTo>
                    <a:pt x="1749" y="1680"/>
                    <a:pt x="1741" y="1703"/>
                    <a:pt x="1726" y="1718"/>
                  </a:cubicBezTo>
                  <a:cubicBezTo>
                    <a:pt x="1719" y="1733"/>
                    <a:pt x="1711" y="1756"/>
                    <a:pt x="1696" y="1764"/>
                  </a:cubicBezTo>
                  <a:cubicBezTo>
                    <a:pt x="1673" y="1772"/>
                    <a:pt x="1634" y="1756"/>
                    <a:pt x="1612" y="1756"/>
                  </a:cubicBezTo>
                  <a:cubicBezTo>
                    <a:pt x="1581" y="1764"/>
                    <a:pt x="1558" y="1779"/>
                    <a:pt x="1535" y="1779"/>
                  </a:cubicBezTo>
                  <a:cubicBezTo>
                    <a:pt x="1520" y="1779"/>
                    <a:pt x="1512" y="1764"/>
                    <a:pt x="1497" y="1764"/>
                  </a:cubicBezTo>
                  <a:cubicBezTo>
                    <a:pt x="1489" y="1764"/>
                    <a:pt x="1482" y="1779"/>
                    <a:pt x="1474" y="1779"/>
                  </a:cubicBezTo>
                  <a:cubicBezTo>
                    <a:pt x="1444" y="1787"/>
                    <a:pt x="1421" y="1779"/>
                    <a:pt x="1390" y="1772"/>
                  </a:cubicBezTo>
                  <a:cubicBezTo>
                    <a:pt x="1360" y="1764"/>
                    <a:pt x="1329" y="1741"/>
                    <a:pt x="1298" y="1741"/>
                  </a:cubicBezTo>
                  <a:cubicBezTo>
                    <a:pt x="1283" y="1741"/>
                    <a:pt x="1275" y="1756"/>
                    <a:pt x="1260" y="1764"/>
                  </a:cubicBezTo>
                  <a:lnTo>
                    <a:pt x="1260" y="1764"/>
                  </a:lnTo>
                  <a:cubicBezTo>
                    <a:pt x="1252" y="1749"/>
                    <a:pt x="1245" y="1741"/>
                    <a:pt x="1230" y="1726"/>
                  </a:cubicBezTo>
                  <a:cubicBezTo>
                    <a:pt x="1230" y="1726"/>
                    <a:pt x="1176" y="1718"/>
                    <a:pt x="1169" y="1718"/>
                  </a:cubicBezTo>
                  <a:lnTo>
                    <a:pt x="1130" y="1688"/>
                  </a:lnTo>
                  <a:cubicBezTo>
                    <a:pt x="1115" y="1680"/>
                    <a:pt x="1100" y="1680"/>
                    <a:pt x="1085" y="1680"/>
                  </a:cubicBezTo>
                  <a:cubicBezTo>
                    <a:pt x="1077" y="1680"/>
                    <a:pt x="1085" y="1695"/>
                    <a:pt x="1085" y="1703"/>
                  </a:cubicBezTo>
                  <a:cubicBezTo>
                    <a:pt x="1069" y="1703"/>
                    <a:pt x="1062" y="1703"/>
                    <a:pt x="1054" y="1695"/>
                  </a:cubicBezTo>
                  <a:cubicBezTo>
                    <a:pt x="1039" y="1672"/>
                    <a:pt x="1039" y="1634"/>
                    <a:pt x="1016" y="1627"/>
                  </a:cubicBezTo>
                  <a:cubicBezTo>
                    <a:pt x="977" y="1611"/>
                    <a:pt x="939" y="1634"/>
                    <a:pt x="901" y="1642"/>
                  </a:cubicBezTo>
                  <a:cubicBezTo>
                    <a:pt x="901" y="1642"/>
                    <a:pt x="886" y="1711"/>
                    <a:pt x="886" y="1718"/>
                  </a:cubicBezTo>
                  <a:lnTo>
                    <a:pt x="916" y="1764"/>
                  </a:lnTo>
                  <a:cubicBezTo>
                    <a:pt x="901" y="1772"/>
                    <a:pt x="886" y="1764"/>
                    <a:pt x="886" y="1779"/>
                  </a:cubicBezTo>
                  <a:cubicBezTo>
                    <a:pt x="871" y="1802"/>
                    <a:pt x="886" y="1840"/>
                    <a:pt x="871" y="1863"/>
                  </a:cubicBezTo>
                  <a:cubicBezTo>
                    <a:pt x="863" y="1879"/>
                    <a:pt x="848" y="1848"/>
                    <a:pt x="833" y="1856"/>
                  </a:cubicBezTo>
                  <a:cubicBezTo>
                    <a:pt x="810" y="1863"/>
                    <a:pt x="794" y="1894"/>
                    <a:pt x="771" y="1909"/>
                  </a:cubicBezTo>
                  <a:lnTo>
                    <a:pt x="771" y="1909"/>
                  </a:lnTo>
                  <a:cubicBezTo>
                    <a:pt x="718" y="1840"/>
                    <a:pt x="680" y="1764"/>
                    <a:pt x="626" y="1703"/>
                  </a:cubicBezTo>
                  <a:cubicBezTo>
                    <a:pt x="611" y="1680"/>
                    <a:pt x="573" y="1695"/>
                    <a:pt x="558" y="1680"/>
                  </a:cubicBezTo>
                  <a:cubicBezTo>
                    <a:pt x="542" y="1657"/>
                    <a:pt x="550" y="1619"/>
                    <a:pt x="535" y="1588"/>
                  </a:cubicBezTo>
                  <a:cubicBezTo>
                    <a:pt x="527" y="1581"/>
                    <a:pt x="504" y="1573"/>
                    <a:pt x="489" y="1573"/>
                  </a:cubicBezTo>
                  <a:cubicBezTo>
                    <a:pt x="466" y="1565"/>
                    <a:pt x="435" y="1581"/>
                    <a:pt x="412" y="1573"/>
                  </a:cubicBezTo>
                  <a:cubicBezTo>
                    <a:pt x="374" y="1565"/>
                    <a:pt x="328" y="1550"/>
                    <a:pt x="305" y="1520"/>
                  </a:cubicBezTo>
                  <a:cubicBezTo>
                    <a:pt x="283" y="1481"/>
                    <a:pt x="321" y="1420"/>
                    <a:pt x="290" y="1390"/>
                  </a:cubicBezTo>
                  <a:cubicBezTo>
                    <a:pt x="244" y="1359"/>
                    <a:pt x="176" y="1413"/>
                    <a:pt x="122" y="1397"/>
                  </a:cubicBezTo>
                  <a:cubicBezTo>
                    <a:pt x="107" y="1390"/>
                    <a:pt x="122" y="1359"/>
                    <a:pt x="114" y="1344"/>
                  </a:cubicBezTo>
                  <a:cubicBezTo>
                    <a:pt x="114" y="1321"/>
                    <a:pt x="107" y="1298"/>
                    <a:pt x="91" y="1275"/>
                  </a:cubicBezTo>
                  <a:cubicBezTo>
                    <a:pt x="69" y="1245"/>
                    <a:pt x="23" y="1222"/>
                    <a:pt x="8" y="1183"/>
                  </a:cubicBezTo>
                  <a:cubicBezTo>
                    <a:pt x="0" y="1161"/>
                    <a:pt x="8" y="1130"/>
                    <a:pt x="15" y="1107"/>
                  </a:cubicBezTo>
                  <a:cubicBezTo>
                    <a:pt x="30" y="1077"/>
                    <a:pt x="69" y="1061"/>
                    <a:pt x="91" y="1031"/>
                  </a:cubicBezTo>
                  <a:cubicBezTo>
                    <a:pt x="114" y="1000"/>
                    <a:pt x="130" y="962"/>
                    <a:pt x="145" y="9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2"/>
            <p:cNvSpPr>
              <a:spLocks noChangeArrowheads="1"/>
            </p:cNvSpPr>
            <p:nvPr/>
          </p:nvSpPr>
          <p:spPr bwMode="auto">
            <a:xfrm>
              <a:off x="7425841" y="6913563"/>
              <a:ext cx="419073" cy="273050"/>
            </a:xfrm>
            <a:custGeom>
              <a:avLst/>
              <a:gdLst>
                <a:gd name="T0" fmla="*/ 23 w 1162"/>
                <a:gd name="T1" fmla="*/ 611 h 757"/>
                <a:gd name="T2" fmla="*/ 23 w 1162"/>
                <a:gd name="T3" fmla="*/ 611 h 757"/>
                <a:gd name="T4" fmla="*/ 0 w 1162"/>
                <a:gd name="T5" fmla="*/ 542 h 757"/>
                <a:gd name="T6" fmla="*/ 61 w 1162"/>
                <a:gd name="T7" fmla="*/ 519 h 757"/>
                <a:gd name="T8" fmla="*/ 76 w 1162"/>
                <a:gd name="T9" fmla="*/ 359 h 757"/>
                <a:gd name="T10" fmla="*/ 114 w 1162"/>
                <a:gd name="T11" fmla="*/ 252 h 757"/>
                <a:gd name="T12" fmla="*/ 114 w 1162"/>
                <a:gd name="T13" fmla="*/ 252 h 757"/>
                <a:gd name="T14" fmla="*/ 168 w 1162"/>
                <a:gd name="T15" fmla="*/ 267 h 757"/>
                <a:gd name="T16" fmla="*/ 374 w 1162"/>
                <a:gd name="T17" fmla="*/ 137 h 757"/>
                <a:gd name="T18" fmla="*/ 412 w 1162"/>
                <a:gd name="T19" fmla="*/ 84 h 757"/>
                <a:gd name="T20" fmla="*/ 412 w 1162"/>
                <a:gd name="T21" fmla="*/ 84 h 757"/>
                <a:gd name="T22" fmla="*/ 588 w 1162"/>
                <a:gd name="T23" fmla="*/ 99 h 757"/>
                <a:gd name="T24" fmla="*/ 672 w 1162"/>
                <a:gd name="T25" fmla="*/ 145 h 757"/>
                <a:gd name="T26" fmla="*/ 824 w 1162"/>
                <a:gd name="T27" fmla="*/ 84 h 757"/>
                <a:gd name="T28" fmla="*/ 1099 w 1162"/>
                <a:gd name="T29" fmla="*/ 122 h 757"/>
                <a:gd name="T30" fmla="*/ 1161 w 1162"/>
                <a:gd name="T31" fmla="*/ 229 h 757"/>
                <a:gd name="T32" fmla="*/ 1161 w 1162"/>
                <a:gd name="T33" fmla="*/ 229 h 757"/>
                <a:gd name="T34" fmla="*/ 1031 w 1162"/>
                <a:gd name="T35" fmla="*/ 313 h 757"/>
                <a:gd name="T36" fmla="*/ 1031 w 1162"/>
                <a:gd name="T37" fmla="*/ 313 h 757"/>
                <a:gd name="T38" fmla="*/ 993 w 1162"/>
                <a:gd name="T39" fmla="*/ 321 h 757"/>
                <a:gd name="T40" fmla="*/ 955 w 1162"/>
                <a:gd name="T41" fmla="*/ 450 h 757"/>
                <a:gd name="T42" fmla="*/ 786 w 1162"/>
                <a:gd name="T43" fmla="*/ 427 h 757"/>
                <a:gd name="T44" fmla="*/ 710 w 1162"/>
                <a:gd name="T45" fmla="*/ 496 h 757"/>
                <a:gd name="T46" fmla="*/ 802 w 1162"/>
                <a:gd name="T47" fmla="*/ 496 h 757"/>
                <a:gd name="T48" fmla="*/ 855 w 1162"/>
                <a:gd name="T49" fmla="*/ 557 h 757"/>
                <a:gd name="T50" fmla="*/ 718 w 1162"/>
                <a:gd name="T51" fmla="*/ 588 h 757"/>
                <a:gd name="T52" fmla="*/ 718 w 1162"/>
                <a:gd name="T53" fmla="*/ 672 h 757"/>
                <a:gd name="T54" fmla="*/ 511 w 1162"/>
                <a:gd name="T55" fmla="*/ 733 h 757"/>
                <a:gd name="T56" fmla="*/ 504 w 1162"/>
                <a:gd name="T57" fmla="*/ 588 h 757"/>
                <a:gd name="T58" fmla="*/ 359 w 1162"/>
                <a:gd name="T59" fmla="*/ 550 h 757"/>
                <a:gd name="T60" fmla="*/ 221 w 1162"/>
                <a:gd name="T61" fmla="*/ 733 h 757"/>
                <a:gd name="T62" fmla="*/ 221 w 1162"/>
                <a:gd name="T63" fmla="*/ 733 h 757"/>
                <a:gd name="T64" fmla="*/ 137 w 1162"/>
                <a:gd name="T65" fmla="*/ 710 h 757"/>
                <a:gd name="T66" fmla="*/ 46 w 1162"/>
                <a:gd name="T67" fmla="*/ 710 h 757"/>
                <a:gd name="T68" fmla="*/ 61 w 1162"/>
                <a:gd name="T69" fmla="*/ 679 h 757"/>
                <a:gd name="T70" fmla="*/ 23 w 1162"/>
                <a:gd name="T71" fmla="*/ 611 h 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62" h="757">
                  <a:moveTo>
                    <a:pt x="23" y="611"/>
                  </a:moveTo>
                  <a:lnTo>
                    <a:pt x="23" y="611"/>
                  </a:lnTo>
                  <a:cubicBezTo>
                    <a:pt x="15" y="588"/>
                    <a:pt x="7" y="557"/>
                    <a:pt x="0" y="542"/>
                  </a:cubicBezTo>
                  <a:cubicBezTo>
                    <a:pt x="0" y="534"/>
                    <a:pt x="61" y="527"/>
                    <a:pt x="61" y="519"/>
                  </a:cubicBezTo>
                  <a:cubicBezTo>
                    <a:pt x="61" y="512"/>
                    <a:pt x="68" y="382"/>
                    <a:pt x="76" y="359"/>
                  </a:cubicBezTo>
                  <a:cubicBezTo>
                    <a:pt x="84" y="343"/>
                    <a:pt x="107" y="290"/>
                    <a:pt x="114" y="252"/>
                  </a:cubicBezTo>
                  <a:lnTo>
                    <a:pt x="114" y="252"/>
                  </a:lnTo>
                  <a:cubicBezTo>
                    <a:pt x="137" y="259"/>
                    <a:pt x="152" y="275"/>
                    <a:pt x="168" y="267"/>
                  </a:cubicBezTo>
                  <a:cubicBezTo>
                    <a:pt x="244" y="237"/>
                    <a:pt x="313" y="191"/>
                    <a:pt x="374" y="137"/>
                  </a:cubicBezTo>
                  <a:cubicBezTo>
                    <a:pt x="397" y="114"/>
                    <a:pt x="389" y="107"/>
                    <a:pt x="412" y="84"/>
                  </a:cubicBezTo>
                  <a:lnTo>
                    <a:pt x="412" y="84"/>
                  </a:lnTo>
                  <a:cubicBezTo>
                    <a:pt x="488" y="84"/>
                    <a:pt x="534" y="15"/>
                    <a:pt x="588" y="99"/>
                  </a:cubicBezTo>
                  <a:cubicBezTo>
                    <a:pt x="611" y="129"/>
                    <a:pt x="626" y="160"/>
                    <a:pt x="672" y="145"/>
                  </a:cubicBezTo>
                  <a:cubicBezTo>
                    <a:pt x="725" y="129"/>
                    <a:pt x="771" y="99"/>
                    <a:pt x="824" y="84"/>
                  </a:cubicBezTo>
                  <a:cubicBezTo>
                    <a:pt x="939" y="107"/>
                    <a:pt x="1031" y="0"/>
                    <a:pt x="1099" y="122"/>
                  </a:cubicBezTo>
                  <a:cubicBezTo>
                    <a:pt x="1122" y="160"/>
                    <a:pt x="1138" y="191"/>
                    <a:pt x="1161" y="229"/>
                  </a:cubicBezTo>
                  <a:lnTo>
                    <a:pt x="1161" y="229"/>
                  </a:lnTo>
                  <a:cubicBezTo>
                    <a:pt x="1031" y="313"/>
                    <a:pt x="1031" y="313"/>
                    <a:pt x="1031" y="313"/>
                  </a:cubicBezTo>
                  <a:lnTo>
                    <a:pt x="1031" y="313"/>
                  </a:lnTo>
                  <a:cubicBezTo>
                    <a:pt x="1016" y="313"/>
                    <a:pt x="993" y="305"/>
                    <a:pt x="993" y="321"/>
                  </a:cubicBezTo>
                  <a:cubicBezTo>
                    <a:pt x="970" y="359"/>
                    <a:pt x="993" y="427"/>
                    <a:pt x="955" y="450"/>
                  </a:cubicBezTo>
                  <a:cubicBezTo>
                    <a:pt x="901" y="473"/>
                    <a:pt x="840" y="420"/>
                    <a:pt x="786" y="427"/>
                  </a:cubicBezTo>
                  <a:cubicBezTo>
                    <a:pt x="756" y="435"/>
                    <a:pt x="702" y="458"/>
                    <a:pt x="710" y="496"/>
                  </a:cubicBezTo>
                  <a:cubicBezTo>
                    <a:pt x="718" y="527"/>
                    <a:pt x="771" y="489"/>
                    <a:pt x="802" y="496"/>
                  </a:cubicBezTo>
                  <a:cubicBezTo>
                    <a:pt x="824" y="512"/>
                    <a:pt x="870" y="534"/>
                    <a:pt x="855" y="557"/>
                  </a:cubicBezTo>
                  <a:cubicBezTo>
                    <a:pt x="817" y="588"/>
                    <a:pt x="756" y="557"/>
                    <a:pt x="718" y="588"/>
                  </a:cubicBezTo>
                  <a:cubicBezTo>
                    <a:pt x="695" y="603"/>
                    <a:pt x="748" y="657"/>
                    <a:pt x="718" y="672"/>
                  </a:cubicBezTo>
                  <a:cubicBezTo>
                    <a:pt x="664" y="710"/>
                    <a:pt x="580" y="756"/>
                    <a:pt x="511" y="733"/>
                  </a:cubicBezTo>
                  <a:cubicBezTo>
                    <a:pt x="466" y="710"/>
                    <a:pt x="534" y="618"/>
                    <a:pt x="504" y="588"/>
                  </a:cubicBezTo>
                  <a:cubicBezTo>
                    <a:pt x="473" y="550"/>
                    <a:pt x="405" y="527"/>
                    <a:pt x="359" y="550"/>
                  </a:cubicBezTo>
                  <a:cubicBezTo>
                    <a:pt x="290" y="588"/>
                    <a:pt x="267" y="672"/>
                    <a:pt x="221" y="733"/>
                  </a:cubicBezTo>
                  <a:lnTo>
                    <a:pt x="221" y="733"/>
                  </a:lnTo>
                  <a:cubicBezTo>
                    <a:pt x="198" y="725"/>
                    <a:pt x="168" y="710"/>
                    <a:pt x="137" y="710"/>
                  </a:cubicBezTo>
                  <a:cubicBezTo>
                    <a:pt x="107" y="702"/>
                    <a:pt x="76" y="718"/>
                    <a:pt x="46" y="710"/>
                  </a:cubicBezTo>
                  <a:cubicBezTo>
                    <a:pt x="38" y="702"/>
                    <a:pt x="61" y="687"/>
                    <a:pt x="61" y="679"/>
                  </a:cubicBezTo>
                  <a:cubicBezTo>
                    <a:pt x="53" y="657"/>
                    <a:pt x="30" y="634"/>
                    <a:pt x="23" y="6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3"/>
            <p:cNvSpPr>
              <a:spLocks noChangeArrowheads="1"/>
            </p:cNvSpPr>
            <p:nvPr/>
          </p:nvSpPr>
          <p:spPr bwMode="auto">
            <a:xfrm>
              <a:off x="7797293" y="6996114"/>
              <a:ext cx="169852" cy="198437"/>
            </a:xfrm>
            <a:custGeom>
              <a:avLst/>
              <a:gdLst>
                <a:gd name="T0" fmla="*/ 130 w 474"/>
                <a:gd name="T1" fmla="*/ 0 h 551"/>
                <a:gd name="T2" fmla="*/ 130 w 474"/>
                <a:gd name="T3" fmla="*/ 0 h 551"/>
                <a:gd name="T4" fmla="*/ 0 w 474"/>
                <a:gd name="T5" fmla="*/ 84 h 551"/>
                <a:gd name="T6" fmla="*/ 0 w 474"/>
                <a:gd name="T7" fmla="*/ 84 h 551"/>
                <a:gd name="T8" fmla="*/ 130 w 474"/>
                <a:gd name="T9" fmla="*/ 214 h 551"/>
                <a:gd name="T10" fmla="*/ 107 w 474"/>
                <a:gd name="T11" fmla="*/ 313 h 551"/>
                <a:gd name="T12" fmla="*/ 183 w 474"/>
                <a:gd name="T13" fmla="*/ 450 h 551"/>
                <a:gd name="T14" fmla="*/ 244 w 474"/>
                <a:gd name="T15" fmla="*/ 542 h 551"/>
                <a:gd name="T16" fmla="*/ 305 w 474"/>
                <a:gd name="T17" fmla="*/ 496 h 551"/>
                <a:gd name="T18" fmla="*/ 267 w 474"/>
                <a:gd name="T19" fmla="*/ 450 h 551"/>
                <a:gd name="T20" fmla="*/ 328 w 474"/>
                <a:gd name="T21" fmla="*/ 389 h 551"/>
                <a:gd name="T22" fmla="*/ 351 w 474"/>
                <a:gd name="T23" fmla="*/ 328 h 551"/>
                <a:gd name="T24" fmla="*/ 473 w 474"/>
                <a:gd name="T25" fmla="*/ 260 h 551"/>
                <a:gd name="T26" fmla="*/ 473 w 474"/>
                <a:gd name="T27" fmla="*/ 260 h 551"/>
                <a:gd name="T28" fmla="*/ 435 w 474"/>
                <a:gd name="T29" fmla="*/ 221 h 551"/>
                <a:gd name="T30" fmla="*/ 290 w 474"/>
                <a:gd name="T31" fmla="*/ 145 h 551"/>
                <a:gd name="T32" fmla="*/ 145 w 474"/>
                <a:gd name="T33" fmla="*/ 30 h 551"/>
                <a:gd name="T34" fmla="*/ 130 w 474"/>
                <a:gd name="T35" fmla="*/ 0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474" h="551">
                  <a:moveTo>
                    <a:pt x="130" y="0"/>
                  </a:moveTo>
                  <a:lnTo>
                    <a:pt x="130" y="0"/>
                  </a:lnTo>
                  <a:cubicBezTo>
                    <a:pt x="0" y="84"/>
                    <a:pt x="0" y="84"/>
                    <a:pt x="0" y="84"/>
                  </a:cubicBezTo>
                  <a:lnTo>
                    <a:pt x="0" y="84"/>
                  </a:lnTo>
                  <a:cubicBezTo>
                    <a:pt x="46" y="130"/>
                    <a:pt x="107" y="160"/>
                    <a:pt x="130" y="214"/>
                  </a:cubicBezTo>
                  <a:cubicBezTo>
                    <a:pt x="145" y="244"/>
                    <a:pt x="91" y="283"/>
                    <a:pt x="107" y="313"/>
                  </a:cubicBezTo>
                  <a:cubicBezTo>
                    <a:pt x="114" y="367"/>
                    <a:pt x="160" y="405"/>
                    <a:pt x="183" y="450"/>
                  </a:cubicBezTo>
                  <a:cubicBezTo>
                    <a:pt x="206" y="481"/>
                    <a:pt x="214" y="527"/>
                    <a:pt x="244" y="542"/>
                  </a:cubicBezTo>
                  <a:cubicBezTo>
                    <a:pt x="267" y="550"/>
                    <a:pt x="298" y="519"/>
                    <a:pt x="305" y="496"/>
                  </a:cubicBezTo>
                  <a:cubicBezTo>
                    <a:pt x="305" y="473"/>
                    <a:pt x="267" y="466"/>
                    <a:pt x="267" y="450"/>
                  </a:cubicBezTo>
                  <a:cubicBezTo>
                    <a:pt x="275" y="428"/>
                    <a:pt x="313" y="412"/>
                    <a:pt x="328" y="389"/>
                  </a:cubicBezTo>
                  <a:cubicBezTo>
                    <a:pt x="336" y="374"/>
                    <a:pt x="328" y="344"/>
                    <a:pt x="351" y="328"/>
                  </a:cubicBezTo>
                  <a:cubicBezTo>
                    <a:pt x="389" y="290"/>
                    <a:pt x="427" y="290"/>
                    <a:pt x="473" y="260"/>
                  </a:cubicBezTo>
                  <a:lnTo>
                    <a:pt x="473" y="260"/>
                  </a:lnTo>
                  <a:cubicBezTo>
                    <a:pt x="466" y="252"/>
                    <a:pt x="450" y="237"/>
                    <a:pt x="435" y="221"/>
                  </a:cubicBezTo>
                  <a:cubicBezTo>
                    <a:pt x="397" y="183"/>
                    <a:pt x="336" y="183"/>
                    <a:pt x="290" y="145"/>
                  </a:cubicBezTo>
                  <a:cubicBezTo>
                    <a:pt x="275" y="145"/>
                    <a:pt x="160" y="46"/>
                    <a:pt x="145" y="30"/>
                  </a:cubicBezTo>
                  <a:cubicBezTo>
                    <a:pt x="137" y="23"/>
                    <a:pt x="130" y="8"/>
                    <a:pt x="13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4"/>
            <p:cNvSpPr>
              <a:spLocks noChangeArrowheads="1"/>
            </p:cNvSpPr>
            <p:nvPr/>
          </p:nvSpPr>
          <p:spPr bwMode="auto">
            <a:xfrm>
              <a:off x="7462352" y="7791450"/>
              <a:ext cx="217473" cy="217488"/>
            </a:xfrm>
            <a:custGeom>
              <a:avLst/>
              <a:gdLst>
                <a:gd name="T0" fmla="*/ 221 w 604"/>
                <a:gd name="T1" fmla="*/ 8 h 605"/>
                <a:gd name="T2" fmla="*/ 221 w 604"/>
                <a:gd name="T3" fmla="*/ 8 h 605"/>
                <a:gd name="T4" fmla="*/ 397 w 604"/>
                <a:gd name="T5" fmla="*/ 31 h 605"/>
                <a:gd name="T6" fmla="*/ 466 w 604"/>
                <a:gd name="T7" fmla="*/ 123 h 605"/>
                <a:gd name="T8" fmla="*/ 588 w 604"/>
                <a:gd name="T9" fmla="*/ 123 h 605"/>
                <a:gd name="T10" fmla="*/ 596 w 604"/>
                <a:gd name="T11" fmla="*/ 168 h 605"/>
                <a:gd name="T12" fmla="*/ 450 w 604"/>
                <a:gd name="T13" fmla="*/ 237 h 605"/>
                <a:gd name="T14" fmla="*/ 504 w 604"/>
                <a:gd name="T15" fmla="*/ 290 h 605"/>
                <a:gd name="T16" fmla="*/ 504 w 604"/>
                <a:gd name="T17" fmla="*/ 290 h 605"/>
                <a:gd name="T18" fmla="*/ 435 w 604"/>
                <a:gd name="T19" fmla="*/ 336 h 605"/>
                <a:gd name="T20" fmla="*/ 420 w 604"/>
                <a:gd name="T21" fmla="*/ 421 h 605"/>
                <a:gd name="T22" fmla="*/ 275 w 604"/>
                <a:gd name="T23" fmla="*/ 474 h 605"/>
                <a:gd name="T24" fmla="*/ 183 w 604"/>
                <a:gd name="T25" fmla="*/ 604 h 605"/>
                <a:gd name="T26" fmla="*/ 183 w 604"/>
                <a:gd name="T27" fmla="*/ 604 h 605"/>
                <a:gd name="T28" fmla="*/ 122 w 604"/>
                <a:gd name="T29" fmla="*/ 535 h 605"/>
                <a:gd name="T30" fmla="*/ 61 w 604"/>
                <a:gd name="T31" fmla="*/ 436 h 605"/>
                <a:gd name="T32" fmla="*/ 15 w 604"/>
                <a:gd name="T33" fmla="*/ 421 h 605"/>
                <a:gd name="T34" fmla="*/ 38 w 604"/>
                <a:gd name="T35" fmla="*/ 313 h 605"/>
                <a:gd name="T36" fmla="*/ 53 w 604"/>
                <a:gd name="T37" fmla="*/ 199 h 605"/>
                <a:gd name="T38" fmla="*/ 0 w 604"/>
                <a:gd name="T39" fmla="*/ 115 h 605"/>
                <a:gd name="T40" fmla="*/ 38 w 604"/>
                <a:gd name="T41" fmla="*/ 61 h 605"/>
                <a:gd name="T42" fmla="*/ 99 w 604"/>
                <a:gd name="T43" fmla="*/ 77 h 605"/>
                <a:gd name="T44" fmla="*/ 221 w 604"/>
                <a:gd name="T45" fmla="*/ 8 h 6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604" h="605">
                  <a:moveTo>
                    <a:pt x="221" y="8"/>
                  </a:moveTo>
                  <a:lnTo>
                    <a:pt x="221" y="8"/>
                  </a:lnTo>
                  <a:cubicBezTo>
                    <a:pt x="283" y="16"/>
                    <a:pt x="344" y="0"/>
                    <a:pt x="397" y="31"/>
                  </a:cubicBezTo>
                  <a:cubicBezTo>
                    <a:pt x="435" y="46"/>
                    <a:pt x="435" y="100"/>
                    <a:pt x="466" y="123"/>
                  </a:cubicBezTo>
                  <a:cubicBezTo>
                    <a:pt x="504" y="138"/>
                    <a:pt x="550" y="107"/>
                    <a:pt x="588" y="123"/>
                  </a:cubicBezTo>
                  <a:cubicBezTo>
                    <a:pt x="603" y="130"/>
                    <a:pt x="603" y="161"/>
                    <a:pt x="596" y="168"/>
                  </a:cubicBezTo>
                  <a:cubicBezTo>
                    <a:pt x="558" y="207"/>
                    <a:pt x="481" y="199"/>
                    <a:pt x="450" y="237"/>
                  </a:cubicBezTo>
                  <a:cubicBezTo>
                    <a:pt x="435" y="260"/>
                    <a:pt x="489" y="275"/>
                    <a:pt x="504" y="290"/>
                  </a:cubicBezTo>
                  <a:lnTo>
                    <a:pt x="504" y="290"/>
                  </a:lnTo>
                  <a:cubicBezTo>
                    <a:pt x="481" y="306"/>
                    <a:pt x="458" y="321"/>
                    <a:pt x="435" y="336"/>
                  </a:cubicBezTo>
                  <a:cubicBezTo>
                    <a:pt x="435" y="336"/>
                    <a:pt x="420" y="413"/>
                    <a:pt x="420" y="421"/>
                  </a:cubicBezTo>
                  <a:cubicBezTo>
                    <a:pt x="420" y="428"/>
                    <a:pt x="275" y="474"/>
                    <a:pt x="275" y="474"/>
                  </a:cubicBezTo>
                  <a:cubicBezTo>
                    <a:pt x="244" y="520"/>
                    <a:pt x="214" y="565"/>
                    <a:pt x="183" y="604"/>
                  </a:cubicBezTo>
                  <a:lnTo>
                    <a:pt x="183" y="604"/>
                  </a:lnTo>
                  <a:cubicBezTo>
                    <a:pt x="160" y="581"/>
                    <a:pt x="145" y="558"/>
                    <a:pt x="122" y="535"/>
                  </a:cubicBezTo>
                  <a:cubicBezTo>
                    <a:pt x="99" y="504"/>
                    <a:pt x="84" y="466"/>
                    <a:pt x="61" y="436"/>
                  </a:cubicBezTo>
                  <a:cubicBezTo>
                    <a:pt x="46" y="421"/>
                    <a:pt x="15" y="436"/>
                    <a:pt x="15" y="421"/>
                  </a:cubicBezTo>
                  <a:cubicBezTo>
                    <a:pt x="8" y="382"/>
                    <a:pt x="31" y="344"/>
                    <a:pt x="38" y="313"/>
                  </a:cubicBezTo>
                  <a:cubicBezTo>
                    <a:pt x="46" y="275"/>
                    <a:pt x="61" y="237"/>
                    <a:pt x="53" y="199"/>
                  </a:cubicBezTo>
                  <a:cubicBezTo>
                    <a:pt x="53" y="168"/>
                    <a:pt x="23" y="146"/>
                    <a:pt x="0" y="115"/>
                  </a:cubicBezTo>
                  <a:cubicBezTo>
                    <a:pt x="0" y="115"/>
                    <a:pt x="38" y="69"/>
                    <a:pt x="38" y="61"/>
                  </a:cubicBezTo>
                  <a:cubicBezTo>
                    <a:pt x="46" y="54"/>
                    <a:pt x="99" y="77"/>
                    <a:pt x="99" y="77"/>
                  </a:cubicBezTo>
                  <a:cubicBezTo>
                    <a:pt x="145" y="54"/>
                    <a:pt x="183" y="31"/>
                    <a:pt x="221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5"/>
            <p:cNvSpPr>
              <a:spLocks noChangeArrowheads="1"/>
            </p:cNvSpPr>
            <p:nvPr/>
          </p:nvSpPr>
          <p:spPr bwMode="auto">
            <a:xfrm>
              <a:off x="7200431" y="7896225"/>
              <a:ext cx="558764" cy="630238"/>
            </a:xfrm>
            <a:custGeom>
              <a:avLst/>
              <a:gdLst>
                <a:gd name="T0" fmla="*/ 909 w 1552"/>
                <a:gd name="T1" fmla="*/ 314 h 1751"/>
                <a:gd name="T2" fmla="*/ 1146 w 1552"/>
                <a:gd name="T3" fmla="*/ 131 h 1751"/>
                <a:gd name="T4" fmla="*/ 1230 w 1552"/>
                <a:gd name="T5" fmla="*/ 0 h 1751"/>
                <a:gd name="T6" fmla="*/ 1314 w 1552"/>
                <a:gd name="T7" fmla="*/ 85 h 1751"/>
                <a:gd name="T8" fmla="*/ 1322 w 1552"/>
                <a:gd name="T9" fmla="*/ 237 h 1751"/>
                <a:gd name="T10" fmla="*/ 1406 w 1552"/>
                <a:gd name="T11" fmla="*/ 222 h 1751"/>
                <a:gd name="T12" fmla="*/ 1536 w 1552"/>
                <a:gd name="T13" fmla="*/ 428 h 1751"/>
                <a:gd name="T14" fmla="*/ 1390 w 1552"/>
                <a:gd name="T15" fmla="*/ 696 h 1751"/>
                <a:gd name="T16" fmla="*/ 1352 w 1552"/>
                <a:gd name="T17" fmla="*/ 910 h 1751"/>
                <a:gd name="T18" fmla="*/ 1253 w 1552"/>
                <a:gd name="T19" fmla="*/ 955 h 1751"/>
                <a:gd name="T20" fmla="*/ 1138 w 1552"/>
                <a:gd name="T21" fmla="*/ 994 h 1751"/>
                <a:gd name="T22" fmla="*/ 1100 w 1552"/>
                <a:gd name="T23" fmla="*/ 1123 h 1751"/>
                <a:gd name="T24" fmla="*/ 1093 w 1552"/>
                <a:gd name="T25" fmla="*/ 1314 h 1751"/>
                <a:gd name="T26" fmla="*/ 940 w 1552"/>
                <a:gd name="T27" fmla="*/ 1368 h 1751"/>
                <a:gd name="T28" fmla="*/ 718 w 1552"/>
                <a:gd name="T29" fmla="*/ 1498 h 1751"/>
                <a:gd name="T30" fmla="*/ 718 w 1552"/>
                <a:gd name="T31" fmla="*/ 1567 h 1751"/>
                <a:gd name="T32" fmla="*/ 596 w 1552"/>
                <a:gd name="T33" fmla="*/ 1467 h 1751"/>
                <a:gd name="T34" fmla="*/ 474 w 1552"/>
                <a:gd name="T35" fmla="*/ 1521 h 1751"/>
                <a:gd name="T36" fmla="*/ 336 w 1552"/>
                <a:gd name="T37" fmla="*/ 1643 h 1751"/>
                <a:gd name="T38" fmla="*/ 313 w 1552"/>
                <a:gd name="T39" fmla="*/ 1681 h 1751"/>
                <a:gd name="T40" fmla="*/ 161 w 1552"/>
                <a:gd name="T41" fmla="*/ 1734 h 1751"/>
                <a:gd name="T42" fmla="*/ 92 w 1552"/>
                <a:gd name="T43" fmla="*/ 1689 h 1751"/>
                <a:gd name="T44" fmla="*/ 31 w 1552"/>
                <a:gd name="T45" fmla="*/ 1467 h 1751"/>
                <a:gd name="T46" fmla="*/ 0 w 1552"/>
                <a:gd name="T47" fmla="*/ 1269 h 1751"/>
                <a:gd name="T48" fmla="*/ 54 w 1552"/>
                <a:gd name="T49" fmla="*/ 1200 h 1751"/>
                <a:gd name="T50" fmla="*/ 77 w 1552"/>
                <a:gd name="T51" fmla="*/ 1085 h 1751"/>
                <a:gd name="T52" fmla="*/ 146 w 1552"/>
                <a:gd name="T53" fmla="*/ 932 h 1751"/>
                <a:gd name="T54" fmla="*/ 100 w 1552"/>
                <a:gd name="T55" fmla="*/ 833 h 1751"/>
                <a:gd name="T56" fmla="*/ 176 w 1552"/>
                <a:gd name="T57" fmla="*/ 680 h 1751"/>
                <a:gd name="T58" fmla="*/ 283 w 1552"/>
                <a:gd name="T59" fmla="*/ 658 h 1751"/>
                <a:gd name="T60" fmla="*/ 413 w 1552"/>
                <a:gd name="T61" fmla="*/ 596 h 1751"/>
                <a:gd name="T62" fmla="*/ 512 w 1552"/>
                <a:gd name="T63" fmla="*/ 459 h 1751"/>
                <a:gd name="T64" fmla="*/ 673 w 1552"/>
                <a:gd name="T65" fmla="*/ 314 h 1751"/>
                <a:gd name="T66" fmla="*/ 909 w 1552"/>
                <a:gd name="T67" fmla="*/ 314 h 17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52" h="1751">
                  <a:moveTo>
                    <a:pt x="909" y="314"/>
                  </a:moveTo>
                  <a:lnTo>
                    <a:pt x="909" y="314"/>
                  </a:lnTo>
                  <a:cubicBezTo>
                    <a:pt x="940" y="275"/>
                    <a:pt x="970" y="230"/>
                    <a:pt x="1001" y="184"/>
                  </a:cubicBezTo>
                  <a:cubicBezTo>
                    <a:pt x="1001" y="184"/>
                    <a:pt x="1146" y="138"/>
                    <a:pt x="1146" y="131"/>
                  </a:cubicBezTo>
                  <a:cubicBezTo>
                    <a:pt x="1146" y="123"/>
                    <a:pt x="1161" y="46"/>
                    <a:pt x="1161" y="46"/>
                  </a:cubicBezTo>
                  <a:cubicBezTo>
                    <a:pt x="1184" y="31"/>
                    <a:pt x="1207" y="16"/>
                    <a:pt x="1230" y="0"/>
                  </a:cubicBezTo>
                  <a:lnTo>
                    <a:pt x="1230" y="0"/>
                  </a:lnTo>
                  <a:cubicBezTo>
                    <a:pt x="1261" y="31"/>
                    <a:pt x="1307" y="46"/>
                    <a:pt x="1314" y="85"/>
                  </a:cubicBezTo>
                  <a:cubicBezTo>
                    <a:pt x="1322" y="115"/>
                    <a:pt x="1276" y="138"/>
                    <a:pt x="1276" y="169"/>
                  </a:cubicBezTo>
                  <a:cubicBezTo>
                    <a:pt x="1284" y="192"/>
                    <a:pt x="1291" y="230"/>
                    <a:pt x="1322" y="237"/>
                  </a:cubicBezTo>
                  <a:cubicBezTo>
                    <a:pt x="1345" y="253"/>
                    <a:pt x="1375" y="230"/>
                    <a:pt x="1406" y="222"/>
                  </a:cubicBezTo>
                  <a:lnTo>
                    <a:pt x="1406" y="222"/>
                  </a:lnTo>
                  <a:cubicBezTo>
                    <a:pt x="1429" y="268"/>
                    <a:pt x="1436" y="321"/>
                    <a:pt x="1459" y="360"/>
                  </a:cubicBezTo>
                  <a:cubicBezTo>
                    <a:pt x="1482" y="390"/>
                    <a:pt x="1528" y="398"/>
                    <a:pt x="1536" y="428"/>
                  </a:cubicBezTo>
                  <a:cubicBezTo>
                    <a:pt x="1551" y="482"/>
                    <a:pt x="1543" y="535"/>
                    <a:pt x="1520" y="581"/>
                  </a:cubicBezTo>
                  <a:cubicBezTo>
                    <a:pt x="1497" y="627"/>
                    <a:pt x="1436" y="658"/>
                    <a:pt x="1390" y="696"/>
                  </a:cubicBezTo>
                  <a:cubicBezTo>
                    <a:pt x="1368" y="719"/>
                    <a:pt x="1307" y="719"/>
                    <a:pt x="1307" y="749"/>
                  </a:cubicBezTo>
                  <a:cubicBezTo>
                    <a:pt x="1291" y="803"/>
                    <a:pt x="1337" y="856"/>
                    <a:pt x="1352" y="910"/>
                  </a:cubicBezTo>
                  <a:lnTo>
                    <a:pt x="1352" y="910"/>
                  </a:lnTo>
                  <a:cubicBezTo>
                    <a:pt x="1314" y="925"/>
                    <a:pt x="1276" y="925"/>
                    <a:pt x="1253" y="955"/>
                  </a:cubicBezTo>
                  <a:cubicBezTo>
                    <a:pt x="1238" y="978"/>
                    <a:pt x="1245" y="1017"/>
                    <a:pt x="1245" y="1047"/>
                  </a:cubicBezTo>
                  <a:cubicBezTo>
                    <a:pt x="1245" y="1047"/>
                    <a:pt x="1146" y="994"/>
                    <a:pt x="1138" y="994"/>
                  </a:cubicBezTo>
                  <a:cubicBezTo>
                    <a:pt x="1131" y="994"/>
                    <a:pt x="1085" y="1039"/>
                    <a:pt x="1085" y="1039"/>
                  </a:cubicBezTo>
                  <a:cubicBezTo>
                    <a:pt x="1093" y="1070"/>
                    <a:pt x="1108" y="1100"/>
                    <a:pt x="1100" y="1123"/>
                  </a:cubicBezTo>
                  <a:cubicBezTo>
                    <a:pt x="1093" y="1162"/>
                    <a:pt x="1047" y="1184"/>
                    <a:pt x="1047" y="1215"/>
                  </a:cubicBezTo>
                  <a:cubicBezTo>
                    <a:pt x="1047" y="1253"/>
                    <a:pt x="1077" y="1284"/>
                    <a:pt x="1093" y="1314"/>
                  </a:cubicBezTo>
                  <a:lnTo>
                    <a:pt x="1093" y="1314"/>
                  </a:lnTo>
                  <a:cubicBezTo>
                    <a:pt x="1093" y="1314"/>
                    <a:pt x="947" y="1368"/>
                    <a:pt x="940" y="1368"/>
                  </a:cubicBezTo>
                  <a:cubicBezTo>
                    <a:pt x="940" y="1375"/>
                    <a:pt x="909" y="1421"/>
                    <a:pt x="909" y="1421"/>
                  </a:cubicBezTo>
                  <a:cubicBezTo>
                    <a:pt x="848" y="1444"/>
                    <a:pt x="772" y="1452"/>
                    <a:pt x="718" y="1498"/>
                  </a:cubicBezTo>
                  <a:cubicBezTo>
                    <a:pt x="695" y="1505"/>
                    <a:pt x="718" y="1544"/>
                    <a:pt x="718" y="1567"/>
                  </a:cubicBezTo>
                  <a:lnTo>
                    <a:pt x="718" y="1567"/>
                  </a:lnTo>
                  <a:cubicBezTo>
                    <a:pt x="703" y="1582"/>
                    <a:pt x="680" y="1628"/>
                    <a:pt x="665" y="1612"/>
                  </a:cubicBezTo>
                  <a:cubicBezTo>
                    <a:pt x="619" y="1574"/>
                    <a:pt x="642" y="1490"/>
                    <a:pt x="596" y="1467"/>
                  </a:cubicBezTo>
                  <a:cubicBezTo>
                    <a:pt x="558" y="1444"/>
                    <a:pt x="512" y="1475"/>
                    <a:pt x="482" y="1498"/>
                  </a:cubicBezTo>
                  <a:cubicBezTo>
                    <a:pt x="474" y="1498"/>
                    <a:pt x="482" y="1521"/>
                    <a:pt x="474" y="1521"/>
                  </a:cubicBezTo>
                  <a:cubicBezTo>
                    <a:pt x="428" y="1544"/>
                    <a:pt x="375" y="1528"/>
                    <a:pt x="336" y="1559"/>
                  </a:cubicBezTo>
                  <a:cubicBezTo>
                    <a:pt x="313" y="1582"/>
                    <a:pt x="336" y="1620"/>
                    <a:pt x="336" y="1643"/>
                  </a:cubicBezTo>
                  <a:lnTo>
                    <a:pt x="336" y="1643"/>
                  </a:lnTo>
                  <a:cubicBezTo>
                    <a:pt x="329" y="1658"/>
                    <a:pt x="321" y="1673"/>
                    <a:pt x="313" y="1681"/>
                  </a:cubicBezTo>
                  <a:cubicBezTo>
                    <a:pt x="290" y="1704"/>
                    <a:pt x="275" y="1719"/>
                    <a:pt x="252" y="1727"/>
                  </a:cubicBezTo>
                  <a:cubicBezTo>
                    <a:pt x="229" y="1734"/>
                    <a:pt x="191" y="1734"/>
                    <a:pt x="161" y="1734"/>
                  </a:cubicBezTo>
                  <a:cubicBezTo>
                    <a:pt x="138" y="1734"/>
                    <a:pt x="107" y="1750"/>
                    <a:pt x="84" y="1734"/>
                  </a:cubicBezTo>
                  <a:cubicBezTo>
                    <a:pt x="69" y="1727"/>
                    <a:pt x="92" y="1704"/>
                    <a:pt x="92" y="1689"/>
                  </a:cubicBezTo>
                  <a:cubicBezTo>
                    <a:pt x="92" y="1658"/>
                    <a:pt x="84" y="1628"/>
                    <a:pt x="77" y="1597"/>
                  </a:cubicBezTo>
                  <a:cubicBezTo>
                    <a:pt x="61" y="1551"/>
                    <a:pt x="16" y="1513"/>
                    <a:pt x="31" y="1467"/>
                  </a:cubicBezTo>
                  <a:cubicBezTo>
                    <a:pt x="38" y="1437"/>
                    <a:pt x="138" y="1475"/>
                    <a:pt x="130" y="1437"/>
                  </a:cubicBezTo>
                  <a:cubicBezTo>
                    <a:pt x="123" y="1368"/>
                    <a:pt x="46" y="1322"/>
                    <a:pt x="0" y="1269"/>
                  </a:cubicBezTo>
                  <a:cubicBezTo>
                    <a:pt x="8" y="1269"/>
                    <a:pt x="8" y="1269"/>
                    <a:pt x="8" y="1269"/>
                  </a:cubicBezTo>
                  <a:cubicBezTo>
                    <a:pt x="23" y="1246"/>
                    <a:pt x="31" y="1223"/>
                    <a:pt x="54" y="1200"/>
                  </a:cubicBezTo>
                  <a:cubicBezTo>
                    <a:pt x="69" y="1184"/>
                    <a:pt x="115" y="1200"/>
                    <a:pt x="123" y="1177"/>
                  </a:cubicBezTo>
                  <a:cubicBezTo>
                    <a:pt x="130" y="1146"/>
                    <a:pt x="69" y="1116"/>
                    <a:pt x="77" y="1085"/>
                  </a:cubicBezTo>
                  <a:cubicBezTo>
                    <a:pt x="92" y="1047"/>
                    <a:pt x="153" y="1047"/>
                    <a:pt x="168" y="1009"/>
                  </a:cubicBezTo>
                  <a:cubicBezTo>
                    <a:pt x="184" y="986"/>
                    <a:pt x="146" y="963"/>
                    <a:pt x="146" y="932"/>
                  </a:cubicBezTo>
                  <a:cubicBezTo>
                    <a:pt x="146" y="910"/>
                    <a:pt x="184" y="894"/>
                    <a:pt x="168" y="879"/>
                  </a:cubicBezTo>
                  <a:cubicBezTo>
                    <a:pt x="161" y="856"/>
                    <a:pt x="84" y="864"/>
                    <a:pt x="100" y="833"/>
                  </a:cubicBezTo>
                  <a:cubicBezTo>
                    <a:pt x="115" y="795"/>
                    <a:pt x="191" y="818"/>
                    <a:pt x="214" y="780"/>
                  </a:cubicBezTo>
                  <a:cubicBezTo>
                    <a:pt x="229" y="749"/>
                    <a:pt x="191" y="711"/>
                    <a:pt x="176" y="680"/>
                  </a:cubicBezTo>
                  <a:lnTo>
                    <a:pt x="176" y="680"/>
                  </a:lnTo>
                  <a:cubicBezTo>
                    <a:pt x="214" y="673"/>
                    <a:pt x="252" y="680"/>
                    <a:pt x="283" y="658"/>
                  </a:cubicBezTo>
                  <a:cubicBezTo>
                    <a:pt x="313" y="642"/>
                    <a:pt x="313" y="589"/>
                    <a:pt x="352" y="573"/>
                  </a:cubicBezTo>
                  <a:cubicBezTo>
                    <a:pt x="367" y="566"/>
                    <a:pt x="398" y="612"/>
                    <a:pt x="413" y="596"/>
                  </a:cubicBezTo>
                  <a:cubicBezTo>
                    <a:pt x="436" y="581"/>
                    <a:pt x="413" y="543"/>
                    <a:pt x="421" y="520"/>
                  </a:cubicBezTo>
                  <a:cubicBezTo>
                    <a:pt x="443" y="489"/>
                    <a:pt x="482" y="467"/>
                    <a:pt x="512" y="459"/>
                  </a:cubicBezTo>
                  <a:cubicBezTo>
                    <a:pt x="558" y="451"/>
                    <a:pt x="611" y="505"/>
                    <a:pt x="642" y="474"/>
                  </a:cubicBezTo>
                  <a:cubicBezTo>
                    <a:pt x="680" y="436"/>
                    <a:pt x="627" y="337"/>
                    <a:pt x="673" y="314"/>
                  </a:cubicBezTo>
                  <a:cubicBezTo>
                    <a:pt x="718" y="283"/>
                    <a:pt x="772" y="352"/>
                    <a:pt x="833" y="352"/>
                  </a:cubicBezTo>
                  <a:cubicBezTo>
                    <a:pt x="856" y="360"/>
                    <a:pt x="879" y="329"/>
                    <a:pt x="909" y="3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6"/>
            <p:cNvSpPr>
              <a:spLocks noChangeArrowheads="1"/>
            </p:cNvSpPr>
            <p:nvPr/>
          </p:nvSpPr>
          <p:spPr bwMode="auto">
            <a:xfrm>
              <a:off x="7643316" y="7889876"/>
              <a:ext cx="306367" cy="138113"/>
            </a:xfrm>
            <a:custGeom>
              <a:avLst/>
              <a:gdLst>
                <a:gd name="T0" fmla="*/ 0 w 849"/>
                <a:gd name="T1" fmla="*/ 15 h 383"/>
                <a:gd name="T2" fmla="*/ 0 w 849"/>
                <a:gd name="T3" fmla="*/ 15 h 383"/>
                <a:gd name="T4" fmla="*/ 130 w 849"/>
                <a:gd name="T5" fmla="*/ 31 h 383"/>
                <a:gd name="T6" fmla="*/ 229 w 849"/>
                <a:gd name="T7" fmla="*/ 84 h 383"/>
                <a:gd name="T8" fmla="*/ 329 w 849"/>
                <a:gd name="T9" fmla="*/ 15 h 383"/>
                <a:gd name="T10" fmla="*/ 435 w 849"/>
                <a:gd name="T11" fmla="*/ 69 h 383"/>
                <a:gd name="T12" fmla="*/ 496 w 849"/>
                <a:gd name="T13" fmla="*/ 38 h 383"/>
                <a:gd name="T14" fmla="*/ 588 w 849"/>
                <a:gd name="T15" fmla="*/ 77 h 383"/>
                <a:gd name="T16" fmla="*/ 688 w 849"/>
                <a:gd name="T17" fmla="*/ 8 h 383"/>
                <a:gd name="T18" fmla="*/ 802 w 849"/>
                <a:gd name="T19" fmla="*/ 31 h 383"/>
                <a:gd name="T20" fmla="*/ 802 w 849"/>
                <a:gd name="T21" fmla="*/ 31 h 383"/>
                <a:gd name="T22" fmla="*/ 802 w 849"/>
                <a:gd name="T23" fmla="*/ 115 h 383"/>
                <a:gd name="T24" fmla="*/ 825 w 849"/>
                <a:gd name="T25" fmla="*/ 222 h 383"/>
                <a:gd name="T26" fmla="*/ 565 w 849"/>
                <a:gd name="T27" fmla="*/ 283 h 383"/>
                <a:gd name="T28" fmla="*/ 550 w 849"/>
                <a:gd name="T29" fmla="*/ 359 h 383"/>
                <a:gd name="T30" fmla="*/ 428 w 849"/>
                <a:gd name="T31" fmla="*/ 375 h 383"/>
                <a:gd name="T32" fmla="*/ 420 w 849"/>
                <a:gd name="T33" fmla="*/ 344 h 383"/>
                <a:gd name="T34" fmla="*/ 352 w 849"/>
                <a:gd name="T35" fmla="*/ 367 h 383"/>
                <a:gd name="T36" fmla="*/ 313 w 849"/>
                <a:gd name="T37" fmla="*/ 290 h 383"/>
                <a:gd name="T38" fmla="*/ 252 w 849"/>
                <a:gd name="T39" fmla="*/ 245 h 383"/>
                <a:gd name="T40" fmla="*/ 176 w 849"/>
                <a:gd name="T41" fmla="*/ 237 h 383"/>
                <a:gd name="T42" fmla="*/ 176 w 849"/>
                <a:gd name="T43" fmla="*/ 237 h 383"/>
                <a:gd name="T44" fmla="*/ 92 w 849"/>
                <a:gd name="T45" fmla="*/ 252 h 383"/>
                <a:gd name="T46" fmla="*/ 46 w 849"/>
                <a:gd name="T47" fmla="*/ 184 h 383"/>
                <a:gd name="T48" fmla="*/ 84 w 849"/>
                <a:gd name="T49" fmla="*/ 100 h 383"/>
                <a:gd name="T50" fmla="*/ 0 w 849"/>
                <a:gd name="T51" fmla="*/ 15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849" h="383">
                  <a:moveTo>
                    <a:pt x="0" y="15"/>
                  </a:moveTo>
                  <a:lnTo>
                    <a:pt x="0" y="15"/>
                  </a:lnTo>
                  <a:cubicBezTo>
                    <a:pt x="46" y="23"/>
                    <a:pt x="92" y="15"/>
                    <a:pt x="130" y="31"/>
                  </a:cubicBezTo>
                  <a:cubicBezTo>
                    <a:pt x="168" y="38"/>
                    <a:pt x="191" y="84"/>
                    <a:pt x="229" y="84"/>
                  </a:cubicBezTo>
                  <a:cubicBezTo>
                    <a:pt x="275" y="84"/>
                    <a:pt x="290" y="23"/>
                    <a:pt x="329" y="15"/>
                  </a:cubicBezTo>
                  <a:cubicBezTo>
                    <a:pt x="367" y="15"/>
                    <a:pt x="397" y="61"/>
                    <a:pt x="435" y="69"/>
                  </a:cubicBezTo>
                  <a:cubicBezTo>
                    <a:pt x="458" y="69"/>
                    <a:pt x="474" y="31"/>
                    <a:pt x="496" y="38"/>
                  </a:cubicBezTo>
                  <a:cubicBezTo>
                    <a:pt x="535" y="38"/>
                    <a:pt x="558" y="77"/>
                    <a:pt x="588" y="77"/>
                  </a:cubicBezTo>
                  <a:cubicBezTo>
                    <a:pt x="626" y="69"/>
                    <a:pt x="649" y="15"/>
                    <a:pt x="688" y="8"/>
                  </a:cubicBezTo>
                  <a:cubicBezTo>
                    <a:pt x="726" y="0"/>
                    <a:pt x="764" y="23"/>
                    <a:pt x="802" y="31"/>
                  </a:cubicBezTo>
                  <a:lnTo>
                    <a:pt x="802" y="31"/>
                  </a:lnTo>
                  <a:cubicBezTo>
                    <a:pt x="802" y="61"/>
                    <a:pt x="802" y="84"/>
                    <a:pt x="802" y="115"/>
                  </a:cubicBezTo>
                  <a:cubicBezTo>
                    <a:pt x="810" y="146"/>
                    <a:pt x="848" y="199"/>
                    <a:pt x="825" y="222"/>
                  </a:cubicBezTo>
                  <a:cubicBezTo>
                    <a:pt x="749" y="268"/>
                    <a:pt x="649" y="245"/>
                    <a:pt x="565" y="283"/>
                  </a:cubicBezTo>
                  <a:cubicBezTo>
                    <a:pt x="542" y="290"/>
                    <a:pt x="573" y="344"/>
                    <a:pt x="550" y="359"/>
                  </a:cubicBezTo>
                  <a:cubicBezTo>
                    <a:pt x="519" y="382"/>
                    <a:pt x="474" y="382"/>
                    <a:pt x="428" y="375"/>
                  </a:cubicBezTo>
                  <a:cubicBezTo>
                    <a:pt x="420" y="375"/>
                    <a:pt x="435" y="352"/>
                    <a:pt x="420" y="344"/>
                  </a:cubicBezTo>
                  <a:cubicBezTo>
                    <a:pt x="397" y="344"/>
                    <a:pt x="374" y="375"/>
                    <a:pt x="352" y="367"/>
                  </a:cubicBezTo>
                  <a:cubicBezTo>
                    <a:pt x="329" y="352"/>
                    <a:pt x="329" y="313"/>
                    <a:pt x="313" y="290"/>
                  </a:cubicBezTo>
                  <a:cubicBezTo>
                    <a:pt x="298" y="275"/>
                    <a:pt x="275" y="252"/>
                    <a:pt x="252" y="245"/>
                  </a:cubicBezTo>
                  <a:cubicBezTo>
                    <a:pt x="229" y="229"/>
                    <a:pt x="206" y="237"/>
                    <a:pt x="176" y="237"/>
                  </a:cubicBezTo>
                  <a:lnTo>
                    <a:pt x="176" y="237"/>
                  </a:lnTo>
                  <a:cubicBezTo>
                    <a:pt x="145" y="245"/>
                    <a:pt x="115" y="268"/>
                    <a:pt x="92" y="252"/>
                  </a:cubicBezTo>
                  <a:cubicBezTo>
                    <a:pt x="61" y="245"/>
                    <a:pt x="54" y="207"/>
                    <a:pt x="46" y="184"/>
                  </a:cubicBezTo>
                  <a:cubicBezTo>
                    <a:pt x="46" y="153"/>
                    <a:pt x="92" y="130"/>
                    <a:pt x="84" y="100"/>
                  </a:cubicBezTo>
                  <a:cubicBezTo>
                    <a:pt x="77" y="61"/>
                    <a:pt x="31" y="46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7"/>
            <p:cNvSpPr>
              <a:spLocks noChangeArrowheads="1"/>
            </p:cNvSpPr>
            <p:nvPr/>
          </p:nvSpPr>
          <p:spPr bwMode="auto">
            <a:xfrm>
              <a:off x="7665539" y="7840663"/>
              <a:ext cx="563525" cy="671512"/>
            </a:xfrm>
            <a:custGeom>
              <a:avLst/>
              <a:gdLst>
                <a:gd name="T0" fmla="*/ 741 w 1567"/>
                <a:gd name="T1" fmla="*/ 168 h 1864"/>
                <a:gd name="T2" fmla="*/ 856 w 1567"/>
                <a:gd name="T3" fmla="*/ 46 h 1864"/>
                <a:gd name="T4" fmla="*/ 1054 w 1567"/>
                <a:gd name="T5" fmla="*/ 30 h 1864"/>
                <a:gd name="T6" fmla="*/ 1031 w 1567"/>
                <a:gd name="T7" fmla="*/ 145 h 1864"/>
                <a:gd name="T8" fmla="*/ 1123 w 1567"/>
                <a:gd name="T9" fmla="*/ 298 h 1864"/>
                <a:gd name="T10" fmla="*/ 1108 w 1567"/>
                <a:gd name="T11" fmla="*/ 504 h 1864"/>
                <a:gd name="T12" fmla="*/ 1276 w 1567"/>
                <a:gd name="T13" fmla="*/ 550 h 1864"/>
                <a:gd name="T14" fmla="*/ 1451 w 1567"/>
                <a:gd name="T15" fmla="*/ 695 h 1864"/>
                <a:gd name="T16" fmla="*/ 1474 w 1567"/>
                <a:gd name="T17" fmla="*/ 771 h 1864"/>
                <a:gd name="T18" fmla="*/ 1398 w 1567"/>
                <a:gd name="T19" fmla="*/ 886 h 1864"/>
                <a:gd name="T20" fmla="*/ 1451 w 1567"/>
                <a:gd name="T21" fmla="*/ 1016 h 1864"/>
                <a:gd name="T22" fmla="*/ 1551 w 1567"/>
                <a:gd name="T23" fmla="*/ 1100 h 1864"/>
                <a:gd name="T24" fmla="*/ 1444 w 1567"/>
                <a:gd name="T25" fmla="*/ 1184 h 1864"/>
                <a:gd name="T26" fmla="*/ 1337 w 1567"/>
                <a:gd name="T27" fmla="*/ 1123 h 1864"/>
                <a:gd name="T28" fmla="*/ 1367 w 1567"/>
                <a:gd name="T29" fmla="*/ 1252 h 1864"/>
                <a:gd name="T30" fmla="*/ 1543 w 1567"/>
                <a:gd name="T31" fmla="*/ 1252 h 1864"/>
                <a:gd name="T32" fmla="*/ 1459 w 1567"/>
                <a:gd name="T33" fmla="*/ 1413 h 1864"/>
                <a:gd name="T34" fmla="*/ 1398 w 1567"/>
                <a:gd name="T35" fmla="*/ 1581 h 1864"/>
                <a:gd name="T36" fmla="*/ 1413 w 1567"/>
                <a:gd name="T37" fmla="*/ 1711 h 1864"/>
                <a:gd name="T38" fmla="*/ 1367 w 1567"/>
                <a:gd name="T39" fmla="*/ 1749 h 1864"/>
                <a:gd name="T40" fmla="*/ 1192 w 1567"/>
                <a:gd name="T41" fmla="*/ 1634 h 1864"/>
                <a:gd name="T42" fmla="*/ 1092 w 1567"/>
                <a:gd name="T43" fmla="*/ 1680 h 1864"/>
                <a:gd name="T44" fmla="*/ 963 w 1567"/>
                <a:gd name="T45" fmla="*/ 1703 h 1864"/>
                <a:gd name="T46" fmla="*/ 917 w 1567"/>
                <a:gd name="T47" fmla="*/ 1863 h 1864"/>
                <a:gd name="T48" fmla="*/ 848 w 1567"/>
                <a:gd name="T49" fmla="*/ 1703 h 1864"/>
                <a:gd name="T50" fmla="*/ 634 w 1567"/>
                <a:gd name="T51" fmla="*/ 1780 h 1864"/>
                <a:gd name="T52" fmla="*/ 581 w 1567"/>
                <a:gd name="T53" fmla="*/ 1680 h 1864"/>
                <a:gd name="T54" fmla="*/ 443 w 1567"/>
                <a:gd name="T55" fmla="*/ 1489 h 1864"/>
                <a:gd name="T56" fmla="*/ 413 w 1567"/>
                <a:gd name="T57" fmla="*/ 1398 h 1864"/>
                <a:gd name="T58" fmla="*/ 336 w 1567"/>
                <a:gd name="T59" fmla="*/ 1298 h 1864"/>
                <a:gd name="T60" fmla="*/ 252 w 1567"/>
                <a:gd name="T61" fmla="*/ 1252 h 1864"/>
                <a:gd name="T62" fmla="*/ 153 w 1567"/>
                <a:gd name="T63" fmla="*/ 1123 h 1864"/>
                <a:gd name="T64" fmla="*/ 61 w 1567"/>
                <a:gd name="T65" fmla="*/ 1062 h 1864"/>
                <a:gd name="T66" fmla="*/ 99 w 1567"/>
                <a:gd name="T67" fmla="*/ 848 h 1864"/>
                <a:gd name="T68" fmla="*/ 245 w 1567"/>
                <a:gd name="T69" fmla="*/ 580 h 1864"/>
                <a:gd name="T70" fmla="*/ 115 w 1567"/>
                <a:gd name="T71" fmla="*/ 374 h 1864"/>
                <a:gd name="T72" fmla="*/ 191 w 1567"/>
                <a:gd name="T73" fmla="*/ 382 h 1864"/>
                <a:gd name="T74" fmla="*/ 291 w 1567"/>
                <a:gd name="T75" fmla="*/ 504 h 1864"/>
                <a:gd name="T76" fmla="*/ 367 w 1567"/>
                <a:gd name="T77" fmla="*/ 512 h 1864"/>
                <a:gd name="T78" fmla="*/ 504 w 1567"/>
                <a:gd name="T79" fmla="*/ 420 h 1864"/>
                <a:gd name="T80" fmla="*/ 741 w 1567"/>
                <a:gd name="T81" fmla="*/ 252 h 18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67" h="1864">
                  <a:moveTo>
                    <a:pt x="741" y="168"/>
                  </a:moveTo>
                  <a:lnTo>
                    <a:pt x="741" y="168"/>
                  </a:lnTo>
                  <a:cubicBezTo>
                    <a:pt x="772" y="160"/>
                    <a:pt x="817" y="168"/>
                    <a:pt x="840" y="145"/>
                  </a:cubicBezTo>
                  <a:cubicBezTo>
                    <a:pt x="863" y="122"/>
                    <a:pt x="840" y="76"/>
                    <a:pt x="856" y="46"/>
                  </a:cubicBezTo>
                  <a:cubicBezTo>
                    <a:pt x="871" y="23"/>
                    <a:pt x="902" y="0"/>
                    <a:pt x="932" y="0"/>
                  </a:cubicBezTo>
                  <a:cubicBezTo>
                    <a:pt x="978" y="0"/>
                    <a:pt x="1016" y="23"/>
                    <a:pt x="1054" y="30"/>
                  </a:cubicBezTo>
                  <a:lnTo>
                    <a:pt x="1054" y="30"/>
                  </a:lnTo>
                  <a:cubicBezTo>
                    <a:pt x="1046" y="69"/>
                    <a:pt x="1024" y="107"/>
                    <a:pt x="1031" y="145"/>
                  </a:cubicBezTo>
                  <a:cubicBezTo>
                    <a:pt x="1039" y="183"/>
                    <a:pt x="1062" y="214"/>
                    <a:pt x="1077" y="244"/>
                  </a:cubicBezTo>
                  <a:cubicBezTo>
                    <a:pt x="1092" y="267"/>
                    <a:pt x="1115" y="275"/>
                    <a:pt x="1123" y="298"/>
                  </a:cubicBezTo>
                  <a:cubicBezTo>
                    <a:pt x="1123" y="328"/>
                    <a:pt x="1100" y="351"/>
                    <a:pt x="1100" y="382"/>
                  </a:cubicBezTo>
                  <a:cubicBezTo>
                    <a:pt x="1100" y="420"/>
                    <a:pt x="1092" y="466"/>
                    <a:pt x="1108" y="504"/>
                  </a:cubicBezTo>
                  <a:cubicBezTo>
                    <a:pt x="1115" y="527"/>
                    <a:pt x="1131" y="558"/>
                    <a:pt x="1154" y="565"/>
                  </a:cubicBezTo>
                  <a:cubicBezTo>
                    <a:pt x="1192" y="573"/>
                    <a:pt x="1238" y="542"/>
                    <a:pt x="1276" y="550"/>
                  </a:cubicBezTo>
                  <a:cubicBezTo>
                    <a:pt x="1321" y="558"/>
                    <a:pt x="1360" y="588"/>
                    <a:pt x="1398" y="611"/>
                  </a:cubicBezTo>
                  <a:cubicBezTo>
                    <a:pt x="1421" y="634"/>
                    <a:pt x="1436" y="664"/>
                    <a:pt x="1451" y="695"/>
                  </a:cubicBezTo>
                  <a:cubicBezTo>
                    <a:pt x="1459" y="718"/>
                    <a:pt x="1467" y="748"/>
                    <a:pt x="1474" y="771"/>
                  </a:cubicBezTo>
                  <a:lnTo>
                    <a:pt x="1474" y="771"/>
                  </a:lnTo>
                  <a:cubicBezTo>
                    <a:pt x="1444" y="794"/>
                    <a:pt x="1406" y="802"/>
                    <a:pt x="1383" y="825"/>
                  </a:cubicBezTo>
                  <a:cubicBezTo>
                    <a:pt x="1367" y="840"/>
                    <a:pt x="1383" y="871"/>
                    <a:pt x="1398" y="886"/>
                  </a:cubicBezTo>
                  <a:cubicBezTo>
                    <a:pt x="1413" y="909"/>
                    <a:pt x="1451" y="924"/>
                    <a:pt x="1459" y="955"/>
                  </a:cubicBezTo>
                  <a:cubicBezTo>
                    <a:pt x="1467" y="970"/>
                    <a:pt x="1444" y="1000"/>
                    <a:pt x="1451" y="1016"/>
                  </a:cubicBezTo>
                  <a:cubicBezTo>
                    <a:pt x="1459" y="1031"/>
                    <a:pt x="1482" y="1023"/>
                    <a:pt x="1497" y="1039"/>
                  </a:cubicBezTo>
                  <a:cubicBezTo>
                    <a:pt x="1520" y="1054"/>
                    <a:pt x="1535" y="1077"/>
                    <a:pt x="1551" y="1100"/>
                  </a:cubicBezTo>
                  <a:cubicBezTo>
                    <a:pt x="1551" y="1115"/>
                    <a:pt x="1558" y="1138"/>
                    <a:pt x="1551" y="1146"/>
                  </a:cubicBezTo>
                  <a:cubicBezTo>
                    <a:pt x="1520" y="1169"/>
                    <a:pt x="1482" y="1191"/>
                    <a:pt x="1444" y="1184"/>
                  </a:cubicBezTo>
                  <a:cubicBezTo>
                    <a:pt x="1406" y="1169"/>
                    <a:pt x="1390" y="1115"/>
                    <a:pt x="1344" y="1092"/>
                  </a:cubicBezTo>
                  <a:cubicBezTo>
                    <a:pt x="1337" y="1084"/>
                    <a:pt x="1337" y="1115"/>
                    <a:pt x="1337" y="1123"/>
                  </a:cubicBezTo>
                  <a:cubicBezTo>
                    <a:pt x="1329" y="1146"/>
                    <a:pt x="1314" y="1169"/>
                    <a:pt x="1314" y="1191"/>
                  </a:cubicBezTo>
                  <a:cubicBezTo>
                    <a:pt x="1321" y="1222"/>
                    <a:pt x="1344" y="1245"/>
                    <a:pt x="1367" y="1252"/>
                  </a:cubicBezTo>
                  <a:cubicBezTo>
                    <a:pt x="1406" y="1260"/>
                    <a:pt x="1436" y="1214"/>
                    <a:pt x="1467" y="1214"/>
                  </a:cubicBezTo>
                  <a:cubicBezTo>
                    <a:pt x="1497" y="1214"/>
                    <a:pt x="1528" y="1230"/>
                    <a:pt x="1543" y="1252"/>
                  </a:cubicBezTo>
                  <a:cubicBezTo>
                    <a:pt x="1558" y="1306"/>
                    <a:pt x="1566" y="1367"/>
                    <a:pt x="1543" y="1413"/>
                  </a:cubicBezTo>
                  <a:cubicBezTo>
                    <a:pt x="1528" y="1436"/>
                    <a:pt x="1482" y="1398"/>
                    <a:pt x="1459" y="1413"/>
                  </a:cubicBezTo>
                  <a:cubicBezTo>
                    <a:pt x="1436" y="1428"/>
                    <a:pt x="1436" y="1459"/>
                    <a:pt x="1429" y="1489"/>
                  </a:cubicBezTo>
                  <a:cubicBezTo>
                    <a:pt x="1413" y="1520"/>
                    <a:pt x="1406" y="1550"/>
                    <a:pt x="1398" y="1581"/>
                  </a:cubicBezTo>
                  <a:cubicBezTo>
                    <a:pt x="1398" y="1627"/>
                    <a:pt x="1406" y="1665"/>
                    <a:pt x="1413" y="1711"/>
                  </a:cubicBezTo>
                  <a:lnTo>
                    <a:pt x="1413" y="1711"/>
                  </a:lnTo>
                  <a:cubicBezTo>
                    <a:pt x="1413" y="1726"/>
                    <a:pt x="1413" y="1741"/>
                    <a:pt x="1406" y="1749"/>
                  </a:cubicBezTo>
                  <a:cubicBezTo>
                    <a:pt x="1398" y="1757"/>
                    <a:pt x="1375" y="1757"/>
                    <a:pt x="1367" y="1749"/>
                  </a:cubicBezTo>
                  <a:cubicBezTo>
                    <a:pt x="1321" y="1703"/>
                    <a:pt x="1291" y="1642"/>
                    <a:pt x="1238" y="1611"/>
                  </a:cubicBezTo>
                  <a:cubicBezTo>
                    <a:pt x="1222" y="1596"/>
                    <a:pt x="1207" y="1634"/>
                    <a:pt x="1192" y="1634"/>
                  </a:cubicBezTo>
                  <a:cubicBezTo>
                    <a:pt x="1161" y="1627"/>
                    <a:pt x="1146" y="1573"/>
                    <a:pt x="1123" y="1589"/>
                  </a:cubicBezTo>
                  <a:cubicBezTo>
                    <a:pt x="1092" y="1604"/>
                    <a:pt x="1108" y="1650"/>
                    <a:pt x="1092" y="1680"/>
                  </a:cubicBezTo>
                  <a:cubicBezTo>
                    <a:pt x="1077" y="1696"/>
                    <a:pt x="1054" y="1703"/>
                    <a:pt x="1031" y="1711"/>
                  </a:cubicBezTo>
                  <a:cubicBezTo>
                    <a:pt x="1008" y="1711"/>
                    <a:pt x="978" y="1680"/>
                    <a:pt x="963" y="1703"/>
                  </a:cubicBezTo>
                  <a:cubicBezTo>
                    <a:pt x="924" y="1749"/>
                    <a:pt x="932" y="1810"/>
                    <a:pt x="917" y="1863"/>
                  </a:cubicBezTo>
                  <a:lnTo>
                    <a:pt x="917" y="1863"/>
                  </a:lnTo>
                  <a:cubicBezTo>
                    <a:pt x="886" y="1841"/>
                    <a:pt x="840" y="1833"/>
                    <a:pt x="825" y="1802"/>
                  </a:cubicBezTo>
                  <a:cubicBezTo>
                    <a:pt x="817" y="1772"/>
                    <a:pt x="871" y="1726"/>
                    <a:pt x="848" y="1703"/>
                  </a:cubicBezTo>
                  <a:cubicBezTo>
                    <a:pt x="825" y="1673"/>
                    <a:pt x="772" y="1665"/>
                    <a:pt x="733" y="1680"/>
                  </a:cubicBezTo>
                  <a:cubicBezTo>
                    <a:pt x="695" y="1696"/>
                    <a:pt x="688" y="1780"/>
                    <a:pt x="634" y="1780"/>
                  </a:cubicBezTo>
                  <a:cubicBezTo>
                    <a:pt x="604" y="1780"/>
                    <a:pt x="604" y="1711"/>
                    <a:pt x="581" y="1680"/>
                  </a:cubicBezTo>
                  <a:lnTo>
                    <a:pt x="581" y="1680"/>
                  </a:lnTo>
                  <a:cubicBezTo>
                    <a:pt x="581" y="1619"/>
                    <a:pt x="611" y="1543"/>
                    <a:pt x="573" y="1489"/>
                  </a:cubicBezTo>
                  <a:cubicBezTo>
                    <a:pt x="550" y="1451"/>
                    <a:pt x="481" y="1505"/>
                    <a:pt x="443" y="1489"/>
                  </a:cubicBezTo>
                  <a:cubicBezTo>
                    <a:pt x="428" y="1482"/>
                    <a:pt x="466" y="1451"/>
                    <a:pt x="466" y="1436"/>
                  </a:cubicBezTo>
                  <a:cubicBezTo>
                    <a:pt x="458" y="1413"/>
                    <a:pt x="420" y="1413"/>
                    <a:pt x="413" y="1398"/>
                  </a:cubicBezTo>
                  <a:cubicBezTo>
                    <a:pt x="397" y="1375"/>
                    <a:pt x="405" y="1352"/>
                    <a:pt x="390" y="1329"/>
                  </a:cubicBezTo>
                  <a:cubicBezTo>
                    <a:pt x="374" y="1314"/>
                    <a:pt x="344" y="1321"/>
                    <a:pt x="336" y="1298"/>
                  </a:cubicBezTo>
                  <a:cubicBezTo>
                    <a:pt x="329" y="1283"/>
                    <a:pt x="367" y="1245"/>
                    <a:pt x="344" y="1230"/>
                  </a:cubicBezTo>
                  <a:cubicBezTo>
                    <a:pt x="313" y="1214"/>
                    <a:pt x="275" y="1275"/>
                    <a:pt x="252" y="1252"/>
                  </a:cubicBezTo>
                  <a:cubicBezTo>
                    <a:pt x="214" y="1230"/>
                    <a:pt x="237" y="1169"/>
                    <a:pt x="206" y="1130"/>
                  </a:cubicBezTo>
                  <a:cubicBezTo>
                    <a:pt x="199" y="1115"/>
                    <a:pt x="168" y="1130"/>
                    <a:pt x="153" y="1123"/>
                  </a:cubicBezTo>
                  <a:cubicBezTo>
                    <a:pt x="122" y="1107"/>
                    <a:pt x="92" y="1077"/>
                    <a:pt x="61" y="1062"/>
                  </a:cubicBezTo>
                  <a:lnTo>
                    <a:pt x="61" y="1062"/>
                  </a:lnTo>
                  <a:cubicBezTo>
                    <a:pt x="46" y="1008"/>
                    <a:pt x="0" y="955"/>
                    <a:pt x="16" y="901"/>
                  </a:cubicBezTo>
                  <a:cubicBezTo>
                    <a:pt x="16" y="871"/>
                    <a:pt x="77" y="871"/>
                    <a:pt x="99" y="848"/>
                  </a:cubicBezTo>
                  <a:cubicBezTo>
                    <a:pt x="145" y="810"/>
                    <a:pt x="206" y="779"/>
                    <a:pt x="229" y="733"/>
                  </a:cubicBezTo>
                  <a:cubicBezTo>
                    <a:pt x="252" y="687"/>
                    <a:pt x="260" y="634"/>
                    <a:pt x="245" y="580"/>
                  </a:cubicBezTo>
                  <a:cubicBezTo>
                    <a:pt x="237" y="550"/>
                    <a:pt x="191" y="542"/>
                    <a:pt x="168" y="512"/>
                  </a:cubicBezTo>
                  <a:cubicBezTo>
                    <a:pt x="145" y="473"/>
                    <a:pt x="138" y="420"/>
                    <a:pt x="115" y="374"/>
                  </a:cubicBezTo>
                  <a:lnTo>
                    <a:pt x="115" y="374"/>
                  </a:lnTo>
                  <a:cubicBezTo>
                    <a:pt x="145" y="374"/>
                    <a:pt x="168" y="366"/>
                    <a:pt x="191" y="382"/>
                  </a:cubicBezTo>
                  <a:cubicBezTo>
                    <a:pt x="214" y="389"/>
                    <a:pt x="237" y="412"/>
                    <a:pt x="252" y="427"/>
                  </a:cubicBezTo>
                  <a:cubicBezTo>
                    <a:pt x="268" y="450"/>
                    <a:pt x="268" y="489"/>
                    <a:pt x="291" y="504"/>
                  </a:cubicBezTo>
                  <a:cubicBezTo>
                    <a:pt x="313" y="512"/>
                    <a:pt x="336" y="481"/>
                    <a:pt x="359" y="481"/>
                  </a:cubicBezTo>
                  <a:cubicBezTo>
                    <a:pt x="374" y="489"/>
                    <a:pt x="359" y="512"/>
                    <a:pt x="367" y="512"/>
                  </a:cubicBezTo>
                  <a:cubicBezTo>
                    <a:pt x="413" y="519"/>
                    <a:pt x="458" y="519"/>
                    <a:pt x="489" y="496"/>
                  </a:cubicBezTo>
                  <a:cubicBezTo>
                    <a:pt x="512" y="481"/>
                    <a:pt x="481" y="427"/>
                    <a:pt x="504" y="420"/>
                  </a:cubicBezTo>
                  <a:cubicBezTo>
                    <a:pt x="588" y="382"/>
                    <a:pt x="688" y="405"/>
                    <a:pt x="764" y="359"/>
                  </a:cubicBezTo>
                  <a:cubicBezTo>
                    <a:pt x="787" y="336"/>
                    <a:pt x="749" y="283"/>
                    <a:pt x="741" y="252"/>
                  </a:cubicBezTo>
                  <a:cubicBezTo>
                    <a:pt x="741" y="221"/>
                    <a:pt x="741" y="198"/>
                    <a:pt x="741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8"/>
            <p:cNvSpPr>
              <a:spLocks noChangeArrowheads="1"/>
            </p:cNvSpPr>
            <p:nvPr/>
          </p:nvSpPr>
          <p:spPr bwMode="auto">
            <a:xfrm>
              <a:off x="8033815" y="7631113"/>
              <a:ext cx="920690" cy="554037"/>
            </a:xfrm>
            <a:custGeom>
              <a:avLst/>
              <a:gdLst>
                <a:gd name="T0" fmla="*/ 214 w 2559"/>
                <a:gd name="T1" fmla="*/ 413 h 1537"/>
                <a:gd name="T2" fmla="*/ 214 w 2559"/>
                <a:gd name="T3" fmla="*/ 413 h 1537"/>
                <a:gd name="T4" fmla="*/ 183 w 2559"/>
                <a:gd name="T5" fmla="*/ 481 h 1537"/>
                <a:gd name="T6" fmla="*/ 206 w 2559"/>
                <a:gd name="T7" fmla="*/ 527 h 1537"/>
                <a:gd name="T8" fmla="*/ 122 w 2559"/>
                <a:gd name="T9" fmla="*/ 581 h 1537"/>
                <a:gd name="T10" fmla="*/ 30 w 2559"/>
                <a:gd name="T11" fmla="*/ 611 h 1537"/>
                <a:gd name="T12" fmla="*/ 30 w 2559"/>
                <a:gd name="T13" fmla="*/ 611 h 1537"/>
                <a:gd name="T14" fmla="*/ 7 w 2559"/>
                <a:gd name="T15" fmla="*/ 726 h 1537"/>
                <a:gd name="T16" fmla="*/ 53 w 2559"/>
                <a:gd name="T17" fmla="*/ 825 h 1537"/>
                <a:gd name="T18" fmla="*/ 99 w 2559"/>
                <a:gd name="T19" fmla="*/ 879 h 1537"/>
                <a:gd name="T20" fmla="*/ 76 w 2559"/>
                <a:gd name="T21" fmla="*/ 963 h 1537"/>
                <a:gd name="T22" fmla="*/ 84 w 2559"/>
                <a:gd name="T23" fmla="*/ 1085 h 1537"/>
                <a:gd name="T24" fmla="*/ 130 w 2559"/>
                <a:gd name="T25" fmla="*/ 1146 h 1537"/>
                <a:gd name="T26" fmla="*/ 252 w 2559"/>
                <a:gd name="T27" fmla="*/ 1131 h 1537"/>
                <a:gd name="T28" fmla="*/ 374 w 2559"/>
                <a:gd name="T29" fmla="*/ 1192 h 1537"/>
                <a:gd name="T30" fmla="*/ 427 w 2559"/>
                <a:gd name="T31" fmla="*/ 1276 h 1537"/>
                <a:gd name="T32" fmla="*/ 450 w 2559"/>
                <a:gd name="T33" fmla="*/ 1352 h 1537"/>
                <a:gd name="T34" fmla="*/ 450 w 2559"/>
                <a:gd name="T35" fmla="*/ 1360 h 1537"/>
                <a:gd name="T36" fmla="*/ 588 w 2559"/>
                <a:gd name="T37" fmla="*/ 1314 h 1537"/>
                <a:gd name="T38" fmla="*/ 779 w 2559"/>
                <a:gd name="T39" fmla="*/ 1283 h 1537"/>
                <a:gd name="T40" fmla="*/ 863 w 2559"/>
                <a:gd name="T41" fmla="*/ 1322 h 1537"/>
                <a:gd name="T42" fmla="*/ 825 w 2559"/>
                <a:gd name="T43" fmla="*/ 1436 h 1537"/>
                <a:gd name="T44" fmla="*/ 939 w 2559"/>
                <a:gd name="T45" fmla="*/ 1459 h 1537"/>
                <a:gd name="T46" fmla="*/ 1153 w 2559"/>
                <a:gd name="T47" fmla="*/ 1459 h 1537"/>
                <a:gd name="T48" fmla="*/ 1321 w 2559"/>
                <a:gd name="T49" fmla="*/ 1490 h 1537"/>
                <a:gd name="T50" fmla="*/ 1436 w 2559"/>
                <a:gd name="T51" fmla="*/ 1513 h 1537"/>
                <a:gd name="T52" fmla="*/ 1665 w 2559"/>
                <a:gd name="T53" fmla="*/ 1528 h 1537"/>
                <a:gd name="T54" fmla="*/ 1741 w 2559"/>
                <a:gd name="T55" fmla="*/ 1475 h 1537"/>
                <a:gd name="T56" fmla="*/ 1840 w 2559"/>
                <a:gd name="T57" fmla="*/ 1413 h 1537"/>
                <a:gd name="T58" fmla="*/ 1917 w 2559"/>
                <a:gd name="T59" fmla="*/ 1314 h 1537"/>
                <a:gd name="T60" fmla="*/ 1970 w 2559"/>
                <a:gd name="T61" fmla="*/ 1245 h 1537"/>
                <a:gd name="T62" fmla="*/ 2131 w 2559"/>
                <a:gd name="T63" fmla="*/ 1261 h 1537"/>
                <a:gd name="T64" fmla="*/ 2314 w 2559"/>
                <a:gd name="T65" fmla="*/ 1253 h 1537"/>
                <a:gd name="T66" fmla="*/ 2383 w 2559"/>
                <a:gd name="T67" fmla="*/ 1154 h 1537"/>
                <a:gd name="T68" fmla="*/ 2352 w 2559"/>
                <a:gd name="T69" fmla="*/ 1100 h 1537"/>
                <a:gd name="T70" fmla="*/ 2406 w 2559"/>
                <a:gd name="T71" fmla="*/ 1024 h 1537"/>
                <a:gd name="T72" fmla="*/ 2558 w 2559"/>
                <a:gd name="T73" fmla="*/ 1016 h 1537"/>
                <a:gd name="T74" fmla="*/ 2558 w 2559"/>
                <a:gd name="T75" fmla="*/ 1016 h 1537"/>
                <a:gd name="T76" fmla="*/ 2513 w 2559"/>
                <a:gd name="T77" fmla="*/ 802 h 1537"/>
                <a:gd name="T78" fmla="*/ 2497 w 2559"/>
                <a:gd name="T79" fmla="*/ 711 h 1537"/>
                <a:gd name="T80" fmla="*/ 2444 w 2559"/>
                <a:gd name="T81" fmla="*/ 596 h 1537"/>
                <a:gd name="T82" fmla="*/ 2047 w 2559"/>
                <a:gd name="T83" fmla="*/ 222 h 1537"/>
                <a:gd name="T84" fmla="*/ 1543 w 2559"/>
                <a:gd name="T85" fmla="*/ 69 h 1537"/>
                <a:gd name="T86" fmla="*/ 1199 w 2559"/>
                <a:gd name="T87" fmla="*/ 31 h 1537"/>
                <a:gd name="T88" fmla="*/ 962 w 2559"/>
                <a:gd name="T89" fmla="*/ 16 h 1537"/>
                <a:gd name="T90" fmla="*/ 710 w 2559"/>
                <a:gd name="T91" fmla="*/ 16 h 1537"/>
                <a:gd name="T92" fmla="*/ 519 w 2559"/>
                <a:gd name="T93" fmla="*/ 336 h 1537"/>
                <a:gd name="T94" fmla="*/ 397 w 2559"/>
                <a:gd name="T95" fmla="*/ 474 h 1537"/>
                <a:gd name="T96" fmla="*/ 214 w 2559"/>
                <a:gd name="T97" fmla="*/ 413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559" h="1537">
                  <a:moveTo>
                    <a:pt x="214" y="413"/>
                  </a:moveTo>
                  <a:lnTo>
                    <a:pt x="214" y="413"/>
                  </a:lnTo>
                  <a:cubicBezTo>
                    <a:pt x="206" y="436"/>
                    <a:pt x="183" y="459"/>
                    <a:pt x="183" y="481"/>
                  </a:cubicBezTo>
                  <a:cubicBezTo>
                    <a:pt x="183" y="497"/>
                    <a:pt x="214" y="512"/>
                    <a:pt x="206" y="527"/>
                  </a:cubicBezTo>
                  <a:cubicBezTo>
                    <a:pt x="191" y="558"/>
                    <a:pt x="153" y="566"/>
                    <a:pt x="122" y="581"/>
                  </a:cubicBezTo>
                  <a:cubicBezTo>
                    <a:pt x="91" y="596"/>
                    <a:pt x="61" y="596"/>
                    <a:pt x="30" y="611"/>
                  </a:cubicBezTo>
                  <a:lnTo>
                    <a:pt x="30" y="611"/>
                  </a:lnTo>
                  <a:cubicBezTo>
                    <a:pt x="22" y="650"/>
                    <a:pt x="0" y="688"/>
                    <a:pt x="7" y="726"/>
                  </a:cubicBezTo>
                  <a:cubicBezTo>
                    <a:pt x="15" y="764"/>
                    <a:pt x="38" y="795"/>
                    <a:pt x="53" y="825"/>
                  </a:cubicBezTo>
                  <a:cubicBezTo>
                    <a:pt x="68" y="848"/>
                    <a:pt x="91" y="856"/>
                    <a:pt x="99" y="879"/>
                  </a:cubicBezTo>
                  <a:cubicBezTo>
                    <a:pt x="99" y="909"/>
                    <a:pt x="76" y="932"/>
                    <a:pt x="76" y="963"/>
                  </a:cubicBezTo>
                  <a:cubicBezTo>
                    <a:pt x="76" y="1001"/>
                    <a:pt x="68" y="1047"/>
                    <a:pt x="84" y="1085"/>
                  </a:cubicBezTo>
                  <a:cubicBezTo>
                    <a:pt x="91" y="1108"/>
                    <a:pt x="107" y="1139"/>
                    <a:pt x="130" y="1146"/>
                  </a:cubicBezTo>
                  <a:cubicBezTo>
                    <a:pt x="168" y="1154"/>
                    <a:pt x="214" y="1123"/>
                    <a:pt x="252" y="1131"/>
                  </a:cubicBezTo>
                  <a:cubicBezTo>
                    <a:pt x="297" y="1139"/>
                    <a:pt x="336" y="1169"/>
                    <a:pt x="374" y="1192"/>
                  </a:cubicBezTo>
                  <a:cubicBezTo>
                    <a:pt x="397" y="1215"/>
                    <a:pt x="412" y="1245"/>
                    <a:pt x="427" y="1276"/>
                  </a:cubicBezTo>
                  <a:cubicBezTo>
                    <a:pt x="435" y="1299"/>
                    <a:pt x="443" y="1329"/>
                    <a:pt x="450" y="1352"/>
                  </a:cubicBezTo>
                  <a:cubicBezTo>
                    <a:pt x="450" y="1360"/>
                    <a:pt x="450" y="1360"/>
                    <a:pt x="450" y="1360"/>
                  </a:cubicBezTo>
                  <a:cubicBezTo>
                    <a:pt x="496" y="1345"/>
                    <a:pt x="542" y="1322"/>
                    <a:pt x="588" y="1314"/>
                  </a:cubicBezTo>
                  <a:cubicBezTo>
                    <a:pt x="649" y="1299"/>
                    <a:pt x="718" y="1283"/>
                    <a:pt x="779" y="1283"/>
                  </a:cubicBezTo>
                  <a:cubicBezTo>
                    <a:pt x="809" y="1283"/>
                    <a:pt x="855" y="1291"/>
                    <a:pt x="863" y="1322"/>
                  </a:cubicBezTo>
                  <a:cubicBezTo>
                    <a:pt x="870" y="1360"/>
                    <a:pt x="802" y="1398"/>
                    <a:pt x="825" y="1436"/>
                  </a:cubicBezTo>
                  <a:cubicBezTo>
                    <a:pt x="840" y="1475"/>
                    <a:pt x="901" y="1459"/>
                    <a:pt x="939" y="1459"/>
                  </a:cubicBezTo>
                  <a:cubicBezTo>
                    <a:pt x="1008" y="1467"/>
                    <a:pt x="1084" y="1452"/>
                    <a:pt x="1153" y="1459"/>
                  </a:cubicBezTo>
                  <a:cubicBezTo>
                    <a:pt x="1206" y="1459"/>
                    <a:pt x="1268" y="1482"/>
                    <a:pt x="1321" y="1490"/>
                  </a:cubicBezTo>
                  <a:cubicBezTo>
                    <a:pt x="1359" y="1497"/>
                    <a:pt x="1397" y="1505"/>
                    <a:pt x="1436" y="1513"/>
                  </a:cubicBezTo>
                  <a:cubicBezTo>
                    <a:pt x="1512" y="1520"/>
                    <a:pt x="1588" y="1536"/>
                    <a:pt x="1665" y="1528"/>
                  </a:cubicBezTo>
                  <a:cubicBezTo>
                    <a:pt x="1695" y="1528"/>
                    <a:pt x="1718" y="1490"/>
                    <a:pt x="1741" y="1475"/>
                  </a:cubicBezTo>
                  <a:cubicBezTo>
                    <a:pt x="1779" y="1452"/>
                    <a:pt x="1810" y="1436"/>
                    <a:pt x="1840" y="1413"/>
                  </a:cubicBezTo>
                  <a:cubicBezTo>
                    <a:pt x="1871" y="1383"/>
                    <a:pt x="1894" y="1345"/>
                    <a:pt x="1917" y="1314"/>
                  </a:cubicBezTo>
                  <a:cubicBezTo>
                    <a:pt x="1932" y="1291"/>
                    <a:pt x="1940" y="1253"/>
                    <a:pt x="1970" y="1245"/>
                  </a:cubicBezTo>
                  <a:cubicBezTo>
                    <a:pt x="2024" y="1238"/>
                    <a:pt x="2077" y="1261"/>
                    <a:pt x="2131" y="1261"/>
                  </a:cubicBezTo>
                  <a:cubicBezTo>
                    <a:pt x="2192" y="1261"/>
                    <a:pt x="2253" y="1276"/>
                    <a:pt x="2314" y="1253"/>
                  </a:cubicBezTo>
                  <a:cubicBezTo>
                    <a:pt x="2344" y="1238"/>
                    <a:pt x="2375" y="1192"/>
                    <a:pt x="2383" y="1154"/>
                  </a:cubicBezTo>
                  <a:cubicBezTo>
                    <a:pt x="2390" y="1139"/>
                    <a:pt x="2352" y="1123"/>
                    <a:pt x="2352" y="1100"/>
                  </a:cubicBezTo>
                  <a:cubicBezTo>
                    <a:pt x="2360" y="1070"/>
                    <a:pt x="2375" y="1039"/>
                    <a:pt x="2406" y="1024"/>
                  </a:cubicBezTo>
                  <a:cubicBezTo>
                    <a:pt x="2452" y="1008"/>
                    <a:pt x="2513" y="1016"/>
                    <a:pt x="2558" y="1016"/>
                  </a:cubicBezTo>
                  <a:lnTo>
                    <a:pt x="2558" y="1016"/>
                  </a:lnTo>
                  <a:cubicBezTo>
                    <a:pt x="2558" y="940"/>
                    <a:pt x="2558" y="879"/>
                    <a:pt x="2513" y="802"/>
                  </a:cubicBezTo>
                  <a:cubicBezTo>
                    <a:pt x="2497" y="772"/>
                    <a:pt x="2505" y="741"/>
                    <a:pt x="2497" y="711"/>
                  </a:cubicBezTo>
                  <a:cubicBezTo>
                    <a:pt x="2482" y="657"/>
                    <a:pt x="2467" y="634"/>
                    <a:pt x="2444" y="596"/>
                  </a:cubicBezTo>
                  <a:cubicBezTo>
                    <a:pt x="2352" y="459"/>
                    <a:pt x="2177" y="336"/>
                    <a:pt x="2047" y="222"/>
                  </a:cubicBezTo>
                  <a:cubicBezTo>
                    <a:pt x="1909" y="92"/>
                    <a:pt x="1711" y="138"/>
                    <a:pt x="1543" y="69"/>
                  </a:cubicBezTo>
                  <a:cubicBezTo>
                    <a:pt x="1443" y="31"/>
                    <a:pt x="1283" y="84"/>
                    <a:pt x="1199" y="31"/>
                  </a:cubicBezTo>
                  <a:cubicBezTo>
                    <a:pt x="1115" y="0"/>
                    <a:pt x="1054" y="0"/>
                    <a:pt x="962" y="16"/>
                  </a:cubicBezTo>
                  <a:cubicBezTo>
                    <a:pt x="886" y="23"/>
                    <a:pt x="794" y="0"/>
                    <a:pt x="710" y="16"/>
                  </a:cubicBezTo>
                  <a:cubicBezTo>
                    <a:pt x="557" y="39"/>
                    <a:pt x="534" y="207"/>
                    <a:pt x="519" y="336"/>
                  </a:cubicBezTo>
                  <a:cubicBezTo>
                    <a:pt x="511" y="375"/>
                    <a:pt x="412" y="405"/>
                    <a:pt x="397" y="474"/>
                  </a:cubicBezTo>
                  <a:cubicBezTo>
                    <a:pt x="366" y="474"/>
                    <a:pt x="275" y="443"/>
                    <a:pt x="214" y="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69"/>
            <p:cNvSpPr>
              <a:spLocks noChangeArrowheads="1"/>
            </p:cNvSpPr>
            <p:nvPr/>
          </p:nvSpPr>
          <p:spPr bwMode="auto">
            <a:xfrm>
              <a:off x="8138583" y="7994650"/>
              <a:ext cx="825446" cy="622300"/>
            </a:xfrm>
            <a:custGeom>
              <a:avLst/>
              <a:gdLst>
                <a:gd name="T0" fmla="*/ 99 w 2292"/>
                <a:gd name="T1" fmla="*/ 1284 h 1728"/>
                <a:gd name="T2" fmla="*/ 99 w 2292"/>
                <a:gd name="T3" fmla="*/ 1284 h 1728"/>
                <a:gd name="T4" fmla="*/ 84 w 2292"/>
                <a:gd name="T5" fmla="*/ 1154 h 1728"/>
                <a:gd name="T6" fmla="*/ 115 w 2292"/>
                <a:gd name="T7" fmla="*/ 1062 h 1728"/>
                <a:gd name="T8" fmla="*/ 145 w 2292"/>
                <a:gd name="T9" fmla="*/ 986 h 1728"/>
                <a:gd name="T10" fmla="*/ 229 w 2292"/>
                <a:gd name="T11" fmla="*/ 986 h 1728"/>
                <a:gd name="T12" fmla="*/ 229 w 2292"/>
                <a:gd name="T13" fmla="*/ 825 h 1728"/>
                <a:gd name="T14" fmla="*/ 153 w 2292"/>
                <a:gd name="T15" fmla="*/ 787 h 1728"/>
                <a:gd name="T16" fmla="*/ 53 w 2292"/>
                <a:gd name="T17" fmla="*/ 825 h 1728"/>
                <a:gd name="T18" fmla="*/ 0 w 2292"/>
                <a:gd name="T19" fmla="*/ 764 h 1728"/>
                <a:gd name="T20" fmla="*/ 23 w 2292"/>
                <a:gd name="T21" fmla="*/ 696 h 1728"/>
                <a:gd name="T22" fmla="*/ 30 w 2292"/>
                <a:gd name="T23" fmla="*/ 665 h 1728"/>
                <a:gd name="T24" fmla="*/ 130 w 2292"/>
                <a:gd name="T25" fmla="*/ 757 h 1728"/>
                <a:gd name="T26" fmla="*/ 237 w 2292"/>
                <a:gd name="T27" fmla="*/ 719 h 1728"/>
                <a:gd name="T28" fmla="*/ 237 w 2292"/>
                <a:gd name="T29" fmla="*/ 673 h 1728"/>
                <a:gd name="T30" fmla="*/ 183 w 2292"/>
                <a:gd name="T31" fmla="*/ 612 h 1728"/>
                <a:gd name="T32" fmla="*/ 137 w 2292"/>
                <a:gd name="T33" fmla="*/ 589 h 1728"/>
                <a:gd name="T34" fmla="*/ 145 w 2292"/>
                <a:gd name="T35" fmla="*/ 528 h 1728"/>
                <a:gd name="T36" fmla="*/ 84 w 2292"/>
                <a:gd name="T37" fmla="*/ 459 h 1728"/>
                <a:gd name="T38" fmla="*/ 69 w 2292"/>
                <a:gd name="T39" fmla="*/ 398 h 1728"/>
                <a:gd name="T40" fmla="*/ 160 w 2292"/>
                <a:gd name="T41" fmla="*/ 344 h 1728"/>
                <a:gd name="T42" fmla="*/ 160 w 2292"/>
                <a:gd name="T43" fmla="*/ 352 h 1728"/>
                <a:gd name="T44" fmla="*/ 298 w 2292"/>
                <a:gd name="T45" fmla="*/ 306 h 1728"/>
                <a:gd name="T46" fmla="*/ 489 w 2292"/>
                <a:gd name="T47" fmla="*/ 275 h 1728"/>
                <a:gd name="T48" fmla="*/ 573 w 2292"/>
                <a:gd name="T49" fmla="*/ 314 h 1728"/>
                <a:gd name="T50" fmla="*/ 535 w 2292"/>
                <a:gd name="T51" fmla="*/ 428 h 1728"/>
                <a:gd name="T52" fmla="*/ 649 w 2292"/>
                <a:gd name="T53" fmla="*/ 451 h 1728"/>
                <a:gd name="T54" fmla="*/ 863 w 2292"/>
                <a:gd name="T55" fmla="*/ 451 h 1728"/>
                <a:gd name="T56" fmla="*/ 1031 w 2292"/>
                <a:gd name="T57" fmla="*/ 482 h 1728"/>
                <a:gd name="T58" fmla="*/ 1146 w 2292"/>
                <a:gd name="T59" fmla="*/ 505 h 1728"/>
                <a:gd name="T60" fmla="*/ 1375 w 2292"/>
                <a:gd name="T61" fmla="*/ 520 h 1728"/>
                <a:gd name="T62" fmla="*/ 1451 w 2292"/>
                <a:gd name="T63" fmla="*/ 467 h 1728"/>
                <a:gd name="T64" fmla="*/ 1550 w 2292"/>
                <a:gd name="T65" fmla="*/ 405 h 1728"/>
                <a:gd name="T66" fmla="*/ 1627 w 2292"/>
                <a:gd name="T67" fmla="*/ 306 h 1728"/>
                <a:gd name="T68" fmla="*/ 1680 w 2292"/>
                <a:gd name="T69" fmla="*/ 237 h 1728"/>
                <a:gd name="T70" fmla="*/ 1841 w 2292"/>
                <a:gd name="T71" fmla="*/ 253 h 1728"/>
                <a:gd name="T72" fmla="*/ 2024 w 2292"/>
                <a:gd name="T73" fmla="*/ 245 h 1728"/>
                <a:gd name="T74" fmla="*/ 2093 w 2292"/>
                <a:gd name="T75" fmla="*/ 146 h 1728"/>
                <a:gd name="T76" fmla="*/ 2062 w 2292"/>
                <a:gd name="T77" fmla="*/ 92 h 1728"/>
                <a:gd name="T78" fmla="*/ 2116 w 2292"/>
                <a:gd name="T79" fmla="*/ 16 h 1728"/>
                <a:gd name="T80" fmla="*/ 2268 w 2292"/>
                <a:gd name="T81" fmla="*/ 8 h 1728"/>
                <a:gd name="T82" fmla="*/ 2268 w 2292"/>
                <a:gd name="T83" fmla="*/ 8 h 1728"/>
                <a:gd name="T84" fmla="*/ 2276 w 2292"/>
                <a:gd name="T85" fmla="*/ 123 h 1728"/>
                <a:gd name="T86" fmla="*/ 2253 w 2292"/>
                <a:gd name="T87" fmla="*/ 497 h 1728"/>
                <a:gd name="T88" fmla="*/ 2116 w 2292"/>
                <a:gd name="T89" fmla="*/ 772 h 1728"/>
                <a:gd name="T90" fmla="*/ 2085 w 2292"/>
                <a:gd name="T91" fmla="*/ 994 h 1728"/>
                <a:gd name="T92" fmla="*/ 2009 w 2292"/>
                <a:gd name="T93" fmla="*/ 1314 h 1728"/>
                <a:gd name="T94" fmla="*/ 1848 w 2292"/>
                <a:gd name="T95" fmla="*/ 1406 h 1728"/>
                <a:gd name="T96" fmla="*/ 1757 w 2292"/>
                <a:gd name="T97" fmla="*/ 1567 h 1728"/>
                <a:gd name="T98" fmla="*/ 1550 w 2292"/>
                <a:gd name="T99" fmla="*/ 1628 h 1728"/>
                <a:gd name="T100" fmla="*/ 1421 w 2292"/>
                <a:gd name="T101" fmla="*/ 1498 h 1728"/>
                <a:gd name="T102" fmla="*/ 1489 w 2292"/>
                <a:gd name="T103" fmla="*/ 1628 h 1728"/>
                <a:gd name="T104" fmla="*/ 1489 w 2292"/>
                <a:gd name="T105" fmla="*/ 1628 h 1728"/>
                <a:gd name="T106" fmla="*/ 1245 w 2292"/>
                <a:gd name="T107" fmla="*/ 1544 h 1728"/>
                <a:gd name="T108" fmla="*/ 1024 w 2292"/>
                <a:gd name="T109" fmla="*/ 1521 h 1728"/>
                <a:gd name="T110" fmla="*/ 978 w 2292"/>
                <a:gd name="T111" fmla="*/ 1505 h 1728"/>
                <a:gd name="T112" fmla="*/ 718 w 2292"/>
                <a:gd name="T113" fmla="*/ 1528 h 1728"/>
                <a:gd name="T114" fmla="*/ 657 w 2292"/>
                <a:gd name="T115" fmla="*/ 1391 h 1728"/>
                <a:gd name="T116" fmla="*/ 557 w 2292"/>
                <a:gd name="T117" fmla="*/ 1253 h 1728"/>
                <a:gd name="T118" fmla="*/ 313 w 2292"/>
                <a:gd name="T119" fmla="*/ 1299 h 1728"/>
                <a:gd name="T120" fmla="*/ 260 w 2292"/>
                <a:gd name="T121" fmla="*/ 1261 h 1728"/>
                <a:gd name="T122" fmla="*/ 99 w 2292"/>
                <a:gd name="T123" fmla="*/ 1284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292" h="1728">
                  <a:moveTo>
                    <a:pt x="99" y="1284"/>
                  </a:moveTo>
                  <a:lnTo>
                    <a:pt x="99" y="1284"/>
                  </a:lnTo>
                  <a:cubicBezTo>
                    <a:pt x="92" y="1238"/>
                    <a:pt x="84" y="1200"/>
                    <a:pt x="84" y="1154"/>
                  </a:cubicBezTo>
                  <a:cubicBezTo>
                    <a:pt x="92" y="1123"/>
                    <a:pt x="99" y="1093"/>
                    <a:pt x="115" y="1062"/>
                  </a:cubicBezTo>
                  <a:cubicBezTo>
                    <a:pt x="122" y="1032"/>
                    <a:pt x="122" y="1001"/>
                    <a:pt x="145" y="986"/>
                  </a:cubicBezTo>
                  <a:cubicBezTo>
                    <a:pt x="168" y="971"/>
                    <a:pt x="214" y="1009"/>
                    <a:pt x="229" y="986"/>
                  </a:cubicBezTo>
                  <a:cubicBezTo>
                    <a:pt x="252" y="940"/>
                    <a:pt x="244" y="879"/>
                    <a:pt x="229" y="825"/>
                  </a:cubicBezTo>
                  <a:cubicBezTo>
                    <a:pt x="214" y="803"/>
                    <a:pt x="183" y="787"/>
                    <a:pt x="153" y="787"/>
                  </a:cubicBezTo>
                  <a:cubicBezTo>
                    <a:pt x="122" y="787"/>
                    <a:pt x="92" y="833"/>
                    <a:pt x="53" y="825"/>
                  </a:cubicBezTo>
                  <a:cubicBezTo>
                    <a:pt x="30" y="818"/>
                    <a:pt x="7" y="795"/>
                    <a:pt x="0" y="764"/>
                  </a:cubicBezTo>
                  <a:cubicBezTo>
                    <a:pt x="0" y="742"/>
                    <a:pt x="15" y="719"/>
                    <a:pt x="23" y="696"/>
                  </a:cubicBezTo>
                  <a:cubicBezTo>
                    <a:pt x="23" y="688"/>
                    <a:pt x="23" y="657"/>
                    <a:pt x="30" y="665"/>
                  </a:cubicBezTo>
                  <a:cubicBezTo>
                    <a:pt x="76" y="688"/>
                    <a:pt x="92" y="742"/>
                    <a:pt x="130" y="757"/>
                  </a:cubicBezTo>
                  <a:cubicBezTo>
                    <a:pt x="168" y="764"/>
                    <a:pt x="206" y="742"/>
                    <a:pt x="237" y="719"/>
                  </a:cubicBezTo>
                  <a:cubicBezTo>
                    <a:pt x="244" y="711"/>
                    <a:pt x="237" y="688"/>
                    <a:pt x="237" y="673"/>
                  </a:cubicBezTo>
                  <a:cubicBezTo>
                    <a:pt x="221" y="650"/>
                    <a:pt x="206" y="627"/>
                    <a:pt x="183" y="612"/>
                  </a:cubicBezTo>
                  <a:cubicBezTo>
                    <a:pt x="168" y="596"/>
                    <a:pt x="145" y="604"/>
                    <a:pt x="137" y="589"/>
                  </a:cubicBezTo>
                  <a:cubicBezTo>
                    <a:pt x="130" y="573"/>
                    <a:pt x="153" y="543"/>
                    <a:pt x="145" y="528"/>
                  </a:cubicBezTo>
                  <a:cubicBezTo>
                    <a:pt x="137" y="497"/>
                    <a:pt x="99" y="482"/>
                    <a:pt x="84" y="459"/>
                  </a:cubicBezTo>
                  <a:cubicBezTo>
                    <a:pt x="69" y="444"/>
                    <a:pt x="53" y="413"/>
                    <a:pt x="69" y="398"/>
                  </a:cubicBezTo>
                  <a:cubicBezTo>
                    <a:pt x="92" y="375"/>
                    <a:pt x="130" y="367"/>
                    <a:pt x="160" y="344"/>
                  </a:cubicBezTo>
                  <a:cubicBezTo>
                    <a:pt x="160" y="352"/>
                    <a:pt x="160" y="352"/>
                    <a:pt x="160" y="352"/>
                  </a:cubicBezTo>
                  <a:cubicBezTo>
                    <a:pt x="206" y="337"/>
                    <a:pt x="252" y="314"/>
                    <a:pt x="298" y="306"/>
                  </a:cubicBezTo>
                  <a:cubicBezTo>
                    <a:pt x="359" y="291"/>
                    <a:pt x="428" y="275"/>
                    <a:pt x="489" y="275"/>
                  </a:cubicBezTo>
                  <a:cubicBezTo>
                    <a:pt x="519" y="275"/>
                    <a:pt x="565" y="283"/>
                    <a:pt x="573" y="314"/>
                  </a:cubicBezTo>
                  <a:cubicBezTo>
                    <a:pt x="580" y="352"/>
                    <a:pt x="512" y="390"/>
                    <a:pt x="535" y="428"/>
                  </a:cubicBezTo>
                  <a:cubicBezTo>
                    <a:pt x="550" y="467"/>
                    <a:pt x="611" y="451"/>
                    <a:pt x="649" y="451"/>
                  </a:cubicBezTo>
                  <a:cubicBezTo>
                    <a:pt x="718" y="459"/>
                    <a:pt x="794" y="444"/>
                    <a:pt x="863" y="451"/>
                  </a:cubicBezTo>
                  <a:cubicBezTo>
                    <a:pt x="916" y="451"/>
                    <a:pt x="978" y="474"/>
                    <a:pt x="1031" y="482"/>
                  </a:cubicBezTo>
                  <a:cubicBezTo>
                    <a:pt x="1069" y="489"/>
                    <a:pt x="1107" y="497"/>
                    <a:pt x="1146" y="505"/>
                  </a:cubicBezTo>
                  <a:cubicBezTo>
                    <a:pt x="1222" y="512"/>
                    <a:pt x="1298" y="528"/>
                    <a:pt x="1375" y="520"/>
                  </a:cubicBezTo>
                  <a:cubicBezTo>
                    <a:pt x="1405" y="520"/>
                    <a:pt x="1428" y="482"/>
                    <a:pt x="1451" y="467"/>
                  </a:cubicBezTo>
                  <a:cubicBezTo>
                    <a:pt x="1489" y="444"/>
                    <a:pt x="1520" y="428"/>
                    <a:pt x="1550" y="405"/>
                  </a:cubicBezTo>
                  <a:cubicBezTo>
                    <a:pt x="1581" y="375"/>
                    <a:pt x="1604" y="337"/>
                    <a:pt x="1627" y="306"/>
                  </a:cubicBezTo>
                  <a:cubicBezTo>
                    <a:pt x="1642" y="283"/>
                    <a:pt x="1650" y="245"/>
                    <a:pt x="1680" y="237"/>
                  </a:cubicBezTo>
                  <a:cubicBezTo>
                    <a:pt x="1734" y="230"/>
                    <a:pt x="1787" y="253"/>
                    <a:pt x="1841" y="253"/>
                  </a:cubicBezTo>
                  <a:cubicBezTo>
                    <a:pt x="1902" y="253"/>
                    <a:pt x="1963" y="268"/>
                    <a:pt x="2024" y="245"/>
                  </a:cubicBezTo>
                  <a:cubicBezTo>
                    <a:pt x="2054" y="230"/>
                    <a:pt x="2085" y="184"/>
                    <a:pt x="2093" y="146"/>
                  </a:cubicBezTo>
                  <a:cubicBezTo>
                    <a:pt x="2100" y="131"/>
                    <a:pt x="2062" y="115"/>
                    <a:pt x="2062" y="92"/>
                  </a:cubicBezTo>
                  <a:cubicBezTo>
                    <a:pt x="2070" y="62"/>
                    <a:pt x="2085" y="31"/>
                    <a:pt x="2116" y="16"/>
                  </a:cubicBezTo>
                  <a:cubicBezTo>
                    <a:pt x="2162" y="0"/>
                    <a:pt x="2223" y="8"/>
                    <a:pt x="2268" y="8"/>
                  </a:cubicBezTo>
                  <a:lnTo>
                    <a:pt x="2268" y="8"/>
                  </a:lnTo>
                  <a:cubicBezTo>
                    <a:pt x="2268" y="46"/>
                    <a:pt x="2261" y="85"/>
                    <a:pt x="2276" y="123"/>
                  </a:cubicBezTo>
                  <a:cubicBezTo>
                    <a:pt x="2291" y="237"/>
                    <a:pt x="2284" y="383"/>
                    <a:pt x="2253" y="497"/>
                  </a:cubicBezTo>
                  <a:cubicBezTo>
                    <a:pt x="2116" y="772"/>
                    <a:pt x="2116" y="772"/>
                    <a:pt x="2116" y="772"/>
                  </a:cubicBezTo>
                  <a:cubicBezTo>
                    <a:pt x="2093" y="825"/>
                    <a:pt x="2085" y="940"/>
                    <a:pt x="2085" y="994"/>
                  </a:cubicBezTo>
                  <a:cubicBezTo>
                    <a:pt x="2085" y="1039"/>
                    <a:pt x="2032" y="1299"/>
                    <a:pt x="2009" y="1314"/>
                  </a:cubicBezTo>
                  <a:cubicBezTo>
                    <a:pt x="1955" y="1345"/>
                    <a:pt x="1894" y="1368"/>
                    <a:pt x="1848" y="1406"/>
                  </a:cubicBezTo>
                  <a:cubicBezTo>
                    <a:pt x="1802" y="1436"/>
                    <a:pt x="1795" y="1521"/>
                    <a:pt x="1757" y="1567"/>
                  </a:cubicBezTo>
                  <a:cubicBezTo>
                    <a:pt x="1696" y="1605"/>
                    <a:pt x="1604" y="1727"/>
                    <a:pt x="1550" y="1628"/>
                  </a:cubicBezTo>
                  <a:cubicBezTo>
                    <a:pt x="1512" y="1551"/>
                    <a:pt x="1535" y="1528"/>
                    <a:pt x="1421" y="1498"/>
                  </a:cubicBezTo>
                  <a:cubicBezTo>
                    <a:pt x="1497" y="1498"/>
                    <a:pt x="1543" y="1597"/>
                    <a:pt x="1489" y="1628"/>
                  </a:cubicBezTo>
                  <a:lnTo>
                    <a:pt x="1489" y="1628"/>
                  </a:lnTo>
                  <a:cubicBezTo>
                    <a:pt x="1382" y="1589"/>
                    <a:pt x="1352" y="1567"/>
                    <a:pt x="1245" y="1544"/>
                  </a:cubicBezTo>
                  <a:cubicBezTo>
                    <a:pt x="1168" y="1528"/>
                    <a:pt x="1092" y="1536"/>
                    <a:pt x="1024" y="1521"/>
                  </a:cubicBezTo>
                  <a:cubicBezTo>
                    <a:pt x="1008" y="1521"/>
                    <a:pt x="993" y="1505"/>
                    <a:pt x="978" y="1505"/>
                  </a:cubicBezTo>
                  <a:cubicBezTo>
                    <a:pt x="893" y="1505"/>
                    <a:pt x="802" y="1559"/>
                    <a:pt x="718" y="1528"/>
                  </a:cubicBezTo>
                  <a:cubicBezTo>
                    <a:pt x="672" y="1513"/>
                    <a:pt x="680" y="1436"/>
                    <a:pt x="657" y="1391"/>
                  </a:cubicBezTo>
                  <a:cubicBezTo>
                    <a:pt x="626" y="1345"/>
                    <a:pt x="611" y="1269"/>
                    <a:pt x="557" y="1253"/>
                  </a:cubicBezTo>
                  <a:cubicBezTo>
                    <a:pt x="481" y="1230"/>
                    <a:pt x="397" y="1299"/>
                    <a:pt x="313" y="1299"/>
                  </a:cubicBezTo>
                  <a:cubicBezTo>
                    <a:pt x="298" y="1299"/>
                    <a:pt x="282" y="1269"/>
                    <a:pt x="260" y="1261"/>
                  </a:cubicBezTo>
                  <a:cubicBezTo>
                    <a:pt x="206" y="1261"/>
                    <a:pt x="153" y="1276"/>
                    <a:pt x="99" y="12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0"/>
            <p:cNvSpPr>
              <a:spLocks noChangeArrowheads="1"/>
            </p:cNvSpPr>
            <p:nvPr/>
          </p:nvSpPr>
          <p:spPr bwMode="auto">
            <a:xfrm>
              <a:off x="7948096" y="8407400"/>
              <a:ext cx="769887" cy="585788"/>
            </a:xfrm>
            <a:custGeom>
              <a:avLst/>
              <a:gdLst>
                <a:gd name="T0" fmla="*/ 130 w 2140"/>
                <a:gd name="T1" fmla="*/ 290 h 1628"/>
                <a:gd name="T2" fmla="*/ 244 w 2140"/>
                <a:gd name="T3" fmla="*/ 138 h 1628"/>
                <a:gd name="T4" fmla="*/ 336 w 2140"/>
                <a:gd name="T5" fmla="*/ 16 h 1628"/>
                <a:gd name="T6" fmla="*/ 451 w 2140"/>
                <a:gd name="T7" fmla="*/ 38 h 1628"/>
                <a:gd name="T8" fmla="*/ 619 w 2140"/>
                <a:gd name="T9" fmla="*/ 176 h 1628"/>
                <a:gd name="T10" fmla="*/ 626 w 2140"/>
                <a:gd name="T11" fmla="*/ 138 h 1628"/>
                <a:gd name="T12" fmla="*/ 840 w 2140"/>
                <a:gd name="T13" fmla="*/ 153 h 1628"/>
                <a:gd name="T14" fmla="*/ 1184 w 2140"/>
                <a:gd name="T15" fmla="*/ 245 h 1628"/>
                <a:gd name="T16" fmla="*/ 1505 w 2140"/>
                <a:gd name="T17" fmla="*/ 359 h 1628"/>
                <a:gd name="T18" fmla="*/ 1772 w 2140"/>
                <a:gd name="T19" fmla="*/ 398 h 1628"/>
                <a:gd name="T20" fmla="*/ 2016 w 2140"/>
                <a:gd name="T21" fmla="*/ 482 h 1628"/>
                <a:gd name="T22" fmla="*/ 1787 w 2140"/>
                <a:gd name="T23" fmla="*/ 504 h 1628"/>
                <a:gd name="T24" fmla="*/ 1993 w 2140"/>
                <a:gd name="T25" fmla="*/ 619 h 1628"/>
                <a:gd name="T26" fmla="*/ 2055 w 2140"/>
                <a:gd name="T27" fmla="*/ 688 h 1628"/>
                <a:gd name="T28" fmla="*/ 1665 w 2140"/>
                <a:gd name="T29" fmla="*/ 894 h 1628"/>
                <a:gd name="T30" fmla="*/ 1451 w 2140"/>
                <a:gd name="T31" fmla="*/ 978 h 1628"/>
                <a:gd name="T32" fmla="*/ 1428 w 2140"/>
                <a:gd name="T33" fmla="*/ 1108 h 1628"/>
                <a:gd name="T34" fmla="*/ 1558 w 2140"/>
                <a:gd name="T35" fmla="*/ 1276 h 1628"/>
                <a:gd name="T36" fmla="*/ 1375 w 2140"/>
                <a:gd name="T37" fmla="*/ 1559 h 1628"/>
                <a:gd name="T38" fmla="*/ 1054 w 2140"/>
                <a:gd name="T39" fmla="*/ 1413 h 1628"/>
                <a:gd name="T40" fmla="*/ 1069 w 2140"/>
                <a:gd name="T41" fmla="*/ 1582 h 1628"/>
                <a:gd name="T42" fmla="*/ 955 w 2140"/>
                <a:gd name="T43" fmla="*/ 1627 h 1628"/>
                <a:gd name="T44" fmla="*/ 718 w 2140"/>
                <a:gd name="T45" fmla="*/ 1490 h 1628"/>
                <a:gd name="T46" fmla="*/ 550 w 2140"/>
                <a:gd name="T47" fmla="*/ 1467 h 1628"/>
                <a:gd name="T48" fmla="*/ 481 w 2140"/>
                <a:gd name="T49" fmla="*/ 1398 h 1628"/>
                <a:gd name="T50" fmla="*/ 435 w 2140"/>
                <a:gd name="T51" fmla="*/ 1291 h 1628"/>
                <a:gd name="T52" fmla="*/ 321 w 2140"/>
                <a:gd name="T53" fmla="*/ 1307 h 1628"/>
                <a:gd name="T54" fmla="*/ 107 w 2140"/>
                <a:gd name="T55" fmla="*/ 1268 h 1628"/>
                <a:gd name="T56" fmla="*/ 53 w 2140"/>
                <a:gd name="T57" fmla="*/ 1177 h 1628"/>
                <a:gd name="T58" fmla="*/ 7 w 2140"/>
                <a:gd name="T59" fmla="*/ 1039 h 1628"/>
                <a:gd name="T60" fmla="*/ 237 w 2140"/>
                <a:gd name="T61" fmla="*/ 833 h 1628"/>
                <a:gd name="T62" fmla="*/ 313 w 2140"/>
                <a:gd name="T63" fmla="*/ 611 h 1628"/>
                <a:gd name="T64" fmla="*/ 221 w 2140"/>
                <a:gd name="T65" fmla="*/ 474 h 1628"/>
                <a:gd name="T66" fmla="*/ 130 w 2140"/>
                <a:gd name="T67" fmla="*/ 290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140" h="1628">
                  <a:moveTo>
                    <a:pt x="130" y="290"/>
                  </a:moveTo>
                  <a:lnTo>
                    <a:pt x="130" y="290"/>
                  </a:lnTo>
                  <a:cubicBezTo>
                    <a:pt x="145" y="237"/>
                    <a:pt x="137" y="176"/>
                    <a:pt x="176" y="130"/>
                  </a:cubicBezTo>
                  <a:cubicBezTo>
                    <a:pt x="191" y="107"/>
                    <a:pt x="221" y="138"/>
                    <a:pt x="244" y="138"/>
                  </a:cubicBezTo>
                  <a:cubicBezTo>
                    <a:pt x="267" y="130"/>
                    <a:pt x="290" y="123"/>
                    <a:pt x="305" y="107"/>
                  </a:cubicBezTo>
                  <a:cubicBezTo>
                    <a:pt x="321" y="77"/>
                    <a:pt x="305" y="31"/>
                    <a:pt x="336" y="16"/>
                  </a:cubicBezTo>
                  <a:cubicBezTo>
                    <a:pt x="359" y="0"/>
                    <a:pt x="374" y="54"/>
                    <a:pt x="405" y="61"/>
                  </a:cubicBezTo>
                  <a:cubicBezTo>
                    <a:pt x="420" y="61"/>
                    <a:pt x="435" y="23"/>
                    <a:pt x="451" y="38"/>
                  </a:cubicBezTo>
                  <a:cubicBezTo>
                    <a:pt x="504" y="69"/>
                    <a:pt x="534" y="130"/>
                    <a:pt x="580" y="176"/>
                  </a:cubicBezTo>
                  <a:cubicBezTo>
                    <a:pt x="588" y="184"/>
                    <a:pt x="611" y="184"/>
                    <a:pt x="619" y="176"/>
                  </a:cubicBezTo>
                  <a:cubicBezTo>
                    <a:pt x="626" y="168"/>
                    <a:pt x="626" y="153"/>
                    <a:pt x="626" y="138"/>
                  </a:cubicBezTo>
                  <a:lnTo>
                    <a:pt x="626" y="138"/>
                  </a:lnTo>
                  <a:cubicBezTo>
                    <a:pt x="680" y="130"/>
                    <a:pt x="733" y="115"/>
                    <a:pt x="787" y="115"/>
                  </a:cubicBezTo>
                  <a:cubicBezTo>
                    <a:pt x="809" y="123"/>
                    <a:pt x="825" y="153"/>
                    <a:pt x="840" y="153"/>
                  </a:cubicBezTo>
                  <a:cubicBezTo>
                    <a:pt x="924" y="153"/>
                    <a:pt x="1008" y="84"/>
                    <a:pt x="1084" y="107"/>
                  </a:cubicBezTo>
                  <a:cubicBezTo>
                    <a:pt x="1138" y="123"/>
                    <a:pt x="1153" y="199"/>
                    <a:pt x="1184" y="245"/>
                  </a:cubicBezTo>
                  <a:cubicBezTo>
                    <a:pt x="1207" y="290"/>
                    <a:pt x="1199" y="367"/>
                    <a:pt x="1245" y="382"/>
                  </a:cubicBezTo>
                  <a:cubicBezTo>
                    <a:pt x="1329" y="413"/>
                    <a:pt x="1420" y="359"/>
                    <a:pt x="1505" y="359"/>
                  </a:cubicBezTo>
                  <a:cubicBezTo>
                    <a:pt x="1520" y="359"/>
                    <a:pt x="1535" y="375"/>
                    <a:pt x="1551" y="375"/>
                  </a:cubicBezTo>
                  <a:cubicBezTo>
                    <a:pt x="1619" y="390"/>
                    <a:pt x="1695" y="382"/>
                    <a:pt x="1772" y="398"/>
                  </a:cubicBezTo>
                  <a:cubicBezTo>
                    <a:pt x="1879" y="421"/>
                    <a:pt x="1909" y="443"/>
                    <a:pt x="2016" y="482"/>
                  </a:cubicBezTo>
                  <a:lnTo>
                    <a:pt x="2016" y="482"/>
                  </a:lnTo>
                  <a:cubicBezTo>
                    <a:pt x="1993" y="497"/>
                    <a:pt x="1963" y="497"/>
                    <a:pt x="1909" y="482"/>
                  </a:cubicBezTo>
                  <a:cubicBezTo>
                    <a:pt x="1887" y="474"/>
                    <a:pt x="1818" y="497"/>
                    <a:pt x="1787" y="504"/>
                  </a:cubicBezTo>
                  <a:cubicBezTo>
                    <a:pt x="1757" y="512"/>
                    <a:pt x="1894" y="520"/>
                    <a:pt x="1917" y="520"/>
                  </a:cubicBezTo>
                  <a:cubicBezTo>
                    <a:pt x="2016" y="520"/>
                    <a:pt x="2093" y="520"/>
                    <a:pt x="1993" y="619"/>
                  </a:cubicBezTo>
                  <a:cubicBezTo>
                    <a:pt x="1978" y="634"/>
                    <a:pt x="1948" y="688"/>
                    <a:pt x="1963" y="711"/>
                  </a:cubicBezTo>
                  <a:cubicBezTo>
                    <a:pt x="1986" y="749"/>
                    <a:pt x="2032" y="695"/>
                    <a:pt x="2055" y="688"/>
                  </a:cubicBezTo>
                  <a:cubicBezTo>
                    <a:pt x="2139" y="657"/>
                    <a:pt x="2039" y="795"/>
                    <a:pt x="2001" y="818"/>
                  </a:cubicBezTo>
                  <a:cubicBezTo>
                    <a:pt x="1909" y="894"/>
                    <a:pt x="1772" y="1016"/>
                    <a:pt x="1665" y="894"/>
                  </a:cubicBezTo>
                  <a:cubicBezTo>
                    <a:pt x="1657" y="879"/>
                    <a:pt x="1596" y="932"/>
                    <a:pt x="1573" y="947"/>
                  </a:cubicBezTo>
                  <a:cubicBezTo>
                    <a:pt x="1535" y="970"/>
                    <a:pt x="1489" y="947"/>
                    <a:pt x="1451" y="978"/>
                  </a:cubicBezTo>
                  <a:cubicBezTo>
                    <a:pt x="1390" y="1047"/>
                    <a:pt x="1375" y="1016"/>
                    <a:pt x="1298" y="1047"/>
                  </a:cubicBezTo>
                  <a:cubicBezTo>
                    <a:pt x="1107" y="1115"/>
                    <a:pt x="1375" y="1123"/>
                    <a:pt x="1428" y="1108"/>
                  </a:cubicBezTo>
                  <a:cubicBezTo>
                    <a:pt x="1451" y="1100"/>
                    <a:pt x="1551" y="1016"/>
                    <a:pt x="1566" y="1062"/>
                  </a:cubicBezTo>
                  <a:cubicBezTo>
                    <a:pt x="1573" y="1123"/>
                    <a:pt x="1558" y="1215"/>
                    <a:pt x="1558" y="1276"/>
                  </a:cubicBezTo>
                  <a:cubicBezTo>
                    <a:pt x="1543" y="1352"/>
                    <a:pt x="1466" y="1490"/>
                    <a:pt x="1375" y="1559"/>
                  </a:cubicBezTo>
                  <a:lnTo>
                    <a:pt x="1375" y="1559"/>
                  </a:lnTo>
                  <a:cubicBezTo>
                    <a:pt x="1344" y="1536"/>
                    <a:pt x="1291" y="1467"/>
                    <a:pt x="1253" y="1452"/>
                  </a:cubicBezTo>
                  <a:cubicBezTo>
                    <a:pt x="1191" y="1429"/>
                    <a:pt x="1123" y="1390"/>
                    <a:pt x="1054" y="1413"/>
                  </a:cubicBezTo>
                  <a:cubicBezTo>
                    <a:pt x="1023" y="1421"/>
                    <a:pt x="1069" y="1551"/>
                    <a:pt x="1069" y="1582"/>
                  </a:cubicBezTo>
                  <a:lnTo>
                    <a:pt x="1069" y="1582"/>
                  </a:lnTo>
                  <a:cubicBezTo>
                    <a:pt x="1031" y="1589"/>
                    <a:pt x="993" y="1612"/>
                    <a:pt x="955" y="1627"/>
                  </a:cubicBezTo>
                  <a:lnTo>
                    <a:pt x="955" y="1627"/>
                  </a:lnTo>
                  <a:cubicBezTo>
                    <a:pt x="909" y="1589"/>
                    <a:pt x="848" y="1505"/>
                    <a:pt x="794" y="1482"/>
                  </a:cubicBezTo>
                  <a:cubicBezTo>
                    <a:pt x="771" y="1474"/>
                    <a:pt x="748" y="1497"/>
                    <a:pt x="718" y="1490"/>
                  </a:cubicBezTo>
                  <a:cubicBezTo>
                    <a:pt x="703" y="1490"/>
                    <a:pt x="695" y="1459"/>
                    <a:pt x="680" y="1459"/>
                  </a:cubicBezTo>
                  <a:cubicBezTo>
                    <a:pt x="634" y="1452"/>
                    <a:pt x="596" y="1459"/>
                    <a:pt x="550" y="1467"/>
                  </a:cubicBezTo>
                  <a:cubicBezTo>
                    <a:pt x="557" y="1467"/>
                    <a:pt x="557" y="1467"/>
                    <a:pt x="557" y="1467"/>
                  </a:cubicBezTo>
                  <a:cubicBezTo>
                    <a:pt x="534" y="1444"/>
                    <a:pt x="504" y="1421"/>
                    <a:pt x="481" y="1398"/>
                  </a:cubicBezTo>
                  <a:cubicBezTo>
                    <a:pt x="473" y="1383"/>
                    <a:pt x="489" y="1375"/>
                    <a:pt x="481" y="1360"/>
                  </a:cubicBezTo>
                  <a:cubicBezTo>
                    <a:pt x="473" y="1337"/>
                    <a:pt x="458" y="1307"/>
                    <a:pt x="435" y="1291"/>
                  </a:cubicBezTo>
                  <a:cubicBezTo>
                    <a:pt x="420" y="1284"/>
                    <a:pt x="405" y="1307"/>
                    <a:pt x="390" y="1307"/>
                  </a:cubicBezTo>
                  <a:cubicBezTo>
                    <a:pt x="367" y="1314"/>
                    <a:pt x="344" y="1299"/>
                    <a:pt x="321" y="1307"/>
                  </a:cubicBezTo>
                  <a:cubicBezTo>
                    <a:pt x="275" y="1314"/>
                    <a:pt x="237" y="1368"/>
                    <a:pt x="191" y="1360"/>
                  </a:cubicBezTo>
                  <a:cubicBezTo>
                    <a:pt x="153" y="1352"/>
                    <a:pt x="137" y="1291"/>
                    <a:pt x="107" y="1268"/>
                  </a:cubicBezTo>
                  <a:cubicBezTo>
                    <a:pt x="92" y="1261"/>
                    <a:pt x="61" y="1276"/>
                    <a:pt x="53" y="1261"/>
                  </a:cubicBezTo>
                  <a:cubicBezTo>
                    <a:pt x="38" y="1238"/>
                    <a:pt x="53" y="1207"/>
                    <a:pt x="53" y="1177"/>
                  </a:cubicBezTo>
                  <a:lnTo>
                    <a:pt x="53" y="1177"/>
                  </a:lnTo>
                  <a:cubicBezTo>
                    <a:pt x="38" y="1131"/>
                    <a:pt x="0" y="1085"/>
                    <a:pt x="7" y="1039"/>
                  </a:cubicBezTo>
                  <a:cubicBezTo>
                    <a:pt x="7" y="978"/>
                    <a:pt x="30" y="917"/>
                    <a:pt x="76" y="879"/>
                  </a:cubicBezTo>
                  <a:cubicBezTo>
                    <a:pt x="115" y="840"/>
                    <a:pt x="191" y="856"/>
                    <a:pt x="237" y="833"/>
                  </a:cubicBezTo>
                  <a:cubicBezTo>
                    <a:pt x="267" y="825"/>
                    <a:pt x="290" y="795"/>
                    <a:pt x="298" y="772"/>
                  </a:cubicBezTo>
                  <a:cubicBezTo>
                    <a:pt x="313" y="718"/>
                    <a:pt x="336" y="657"/>
                    <a:pt x="313" y="611"/>
                  </a:cubicBezTo>
                  <a:cubicBezTo>
                    <a:pt x="305" y="588"/>
                    <a:pt x="252" y="619"/>
                    <a:pt x="237" y="596"/>
                  </a:cubicBezTo>
                  <a:cubicBezTo>
                    <a:pt x="214" y="565"/>
                    <a:pt x="229" y="512"/>
                    <a:pt x="221" y="474"/>
                  </a:cubicBezTo>
                  <a:cubicBezTo>
                    <a:pt x="214" y="428"/>
                    <a:pt x="206" y="390"/>
                    <a:pt x="183" y="352"/>
                  </a:cubicBezTo>
                  <a:cubicBezTo>
                    <a:pt x="176" y="329"/>
                    <a:pt x="145" y="306"/>
                    <a:pt x="130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1"/>
            <p:cNvSpPr>
              <a:spLocks noChangeArrowheads="1"/>
            </p:cNvSpPr>
            <p:nvPr/>
          </p:nvSpPr>
          <p:spPr bwMode="auto">
            <a:xfrm>
              <a:off x="7451240" y="8369300"/>
              <a:ext cx="179376" cy="198438"/>
            </a:xfrm>
            <a:custGeom>
              <a:avLst/>
              <a:gdLst>
                <a:gd name="T0" fmla="*/ 23 w 498"/>
                <a:gd name="T1" fmla="*/ 253 h 551"/>
                <a:gd name="T2" fmla="*/ 23 w 498"/>
                <a:gd name="T3" fmla="*/ 253 h 551"/>
                <a:gd name="T4" fmla="*/ 23 w 498"/>
                <a:gd name="T5" fmla="*/ 184 h 551"/>
                <a:gd name="T6" fmla="*/ 214 w 498"/>
                <a:gd name="T7" fmla="*/ 107 h 551"/>
                <a:gd name="T8" fmla="*/ 245 w 498"/>
                <a:gd name="T9" fmla="*/ 54 h 551"/>
                <a:gd name="T10" fmla="*/ 398 w 498"/>
                <a:gd name="T11" fmla="*/ 0 h 551"/>
                <a:gd name="T12" fmla="*/ 398 w 498"/>
                <a:gd name="T13" fmla="*/ 0 h 551"/>
                <a:gd name="T14" fmla="*/ 443 w 498"/>
                <a:gd name="T15" fmla="*/ 100 h 551"/>
                <a:gd name="T16" fmla="*/ 436 w 498"/>
                <a:gd name="T17" fmla="*/ 161 h 551"/>
                <a:gd name="T18" fmla="*/ 497 w 498"/>
                <a:gd name="T19" fmla="*/ 222 h 551"/>
                <a:gd name="T20" fmla="*/ 420 w 498"/>
                <a:gd name="T21" fmla="*/ 314 h 551"/>
                <a:gd name="T22" fmla="*/ 398 w 498"/>
                <a:gd name="T23" fmla="*/ 390 h 551"/>
                <a:gd name="T24" fmla="*/ 390 w 498"/>
                <a:gd name="T25" fmla="*/ 550 h 551"/>
                <a:gd name="T26" fmla="*/ 390 w 498"/>
                <a:gd name="T27" fmla="*/ 550 h 551"/>
                <a:gd name="T28" fmla="*/ 298 w 498"/>
                <a:gd name="T29" fmla="*/ 497 h 551"/>
                <a:gd name="T30" fmla="*/ 222 w 498"/>
                <a:gd name="T31" fmla="*/ 535 h 551"/>
                <a:gd name="T32" fmla="*/ 100 w 498"/>
                <a:gd name="T33" fmla="*/ 436 h 551"/>
                <a:gd name="T34" fmla="*/ 62 w 498"/>
                <a:gd name="T35" fmla="*/ 344 h 551"/>
                <a:gd name="T36" fmla="*/ 23 w 498"/>
                <a:gd name="T37" fmla="*/ 253 h 5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98" h="551">
                  <a:moveTo>
                    <a:pt x="23" y="253"/>
                  </a:moveTo>
                  <a:lnTo>
                    <a:pt x="23" y="253"/>
                  </a:lnTo>
                  <a:cubicBezTo>
                    <a:pt x="23" y="230"/>
                    <a:pt x="0" y="191"/>
                    <a:pt x="23" y="184"/>
                  </a:cubicBezTo>
                  <a:cubicBezTo>
                    <a:pt x="77" y="138"/>
                    <a:pt x="153" y="130"/>
                    <a:pt x="214" y="107"/>
                  </a:cubicBezTo>
                  <a:cubicBezTo>
                    <a:pt x="214" y="107"/>
                    <a:pt x="245" y="61"/>
                    <a:pt x="245" y="54"/>
                  </a:cubicBezTo>
                  <a:cubicBezTo>
                    <a:pt x="252" y="54"/>
                    <a:pt x="398" y="0"/>
                    <a:pt x="398" y="0"/>
                  </a:cubicBezTo>
                  <a:lnTo>
                    <a:pt x="398" y="0"/>
                  </a:lnTo>
                  <a:cubicBezTo>
                    <a:pt x="413" y="31"/>
                    <a:pt x="428" y="61"/>
                    <a:pt x="443" y="100"/>
                  </a:cubicBezTo>
                  <a:cubicBezTo>
                    <a:pt x="443" y="123"/>
                    <a:pt x="428" y="145"/>
                    <a:pt x="436" y="161"/>
                  </a:cubicBezTo>
                  <a:cubicBezTo>
                    <a:pt x="451" y="191"/>
                    <a:pt x="497" y="191"/>
                    <a:pt x="497" y="222"/>
                  </a:cubicBezTo>
                  <a:cubicBezTo>
                    <a:pt x="497" y="260"/>
                    <a:pt x="443" y="283"/>
                    <a:pt x="420" y="314"/>
                  </a:cubicBezTo>
                  <a:cubicBezTo>
                    <a:pt x="413" y="336"/>
                    <a:pt x="398" y="367"/>
                    <a:pt x="398" y="390"/>
                  </a:cubicBezTo>
                  <a:cubicBezTo>
                    <a:pt x="390" y="443"/>
                    <a:pt x="390" y="497"/>
                    <a:pt x="390" y="550"/>
                  </a:cubicBezTo>
                  <a:lnTo>
                    <a:pt x="390" y="550"/>
                  </a:lnTo>
                  <a:cubicBezTo>
                    <a:pt x="359" y="535"/>
                    <a:pt x="329" y="505"/>
                    <a:pt x="298" y="497"/>
                  </a:cubicBezTo>
                  <a:cubicBezTo>
                    <a:pt x="268" y="497"/>
                    <a:pt x="245" y="543"/>
                    <a:pt x="222" y="535"/>
                  </a:cubicBezTo>
                  <a:cubicBezTo>
                    <a:pt x="168" y="520"/>
                    <a:pt x="130" y="474"/>
                    <a:pt x="100" y="436"/>
                  </a:cubicBezTo>
                  <a:cubicBezTo>
                    <a:pt x="77" y="413"/>
                    <a:pt x="69" y="375"/>
                    <a:pt x="62" y="344"/>
                  </a:cubicBezTo>
                  <a:cubicBezTo>
                    <a:pt x="46" y="314"/>
                    <a:pt x="39" y="283"/>
                    <a:pt x="23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2"/>
            <p:cNvSpPr>
              <a:spLocks noChangeArrowheads="1"/>
            </p:cNvSpPr>
            <p:nvPr/>
          </p:nvSpPr>
          <p:spPr bwMode="auto">
            <a:xfrm>
              <a:off x="7563945" y="8223251"/>
              <a:ext cx="322241" cy="498475"/>
            </a:xfrm>
            <a:custGeom>
              <a:avLst/>
              <a:gdLst>
                <a:gd name="T0" fmla="*/ 343 w 894"/>
                <a:gd name="T1" fmla="*/ 0 h 1383"/>
                <a:gd name="T2" fmla="*/ 343 w 894"/>
                <a:gd name="T3" fmla="*/ 0 h 1383"/>
                <a:gd name="T4" fmla="*/ 435 w 894"/>
                <a:gd name="T5" fmla="*/ 61 h 1383"/>
                <a:gd name="T6" fmla="*/ 488 w 894"/>
                <a:gd name="T7" fmla="*/ 68 h 1383"/>
                <a:gd name="T8" fmla="*/ 534 w 894"/>
                <a:gd name="T9" fmla="*/ 190 h 1383"/>
                <a:gd name="T10" fmla="*/ 626 w 894"/>
                <a:gd name="T11" fmla="*/ 168 h 1383"/>
                <a:gd name="T12" fmla="*/ 618 w 894"/>
                <a:gd name="T13" fmla="*/ 236 h 1383"/>
                <a:gd name="T14" fmla="*/ 672 w 894"/>
                <a:gd name="T15" fmla="*/ 267 h 1383"/>
                <a:gd name="T16" fmla="*/ 695 w 894"/>
                <a:gd name="T17" fmla="*/ 336 h 1383"/>
                <a:gd name="T18" fmla="*/ 748 w 894"/>
                <a:gd name="T19" fmla="*/ 374 h 1383"/>
                <a:gd name="T20" fmla="*/ 725 w 894"/>
                <a:gd name="T21" fmla="*/ 427 h 1383"/>
                <a:gd name="T22" fmla="*/ 855 w 894"/>
                <a:gd name="T23" fmla="*/ 427 h 1383"/>
                <a:gd name="T24" fmla="*/ 863 w 894"/>
                <a:gd name="T25" fmla="*/ 618 h 1383"/>
                <a:gd name="T26" fmla="*/ 863 w 894"/>
                <a:gd name="T27" fmla="*/ 618 h 1383"/>
                <a:gd name="T28" fmla="*/ 809 w 894"/>
                <a:gd name="T29" fmla="*/ 725 h 1383"/>
                <a:gd name="T30" fmla="*/ 794 w 894"/>
                <a:gd name="T31" fmla="*/ 832 h 1383"/>
                <a:gd name="T32" fmla="*/ 626 w 894"/>
                <a:gd name="T33" fmla="*/ 847 h 1383"/>
                <a:gd name="T34" fmla="*/ 557 w 894"/>
                <a:gd name="T35" fmla="*/ 947 h 1383"/>
                <a:gd name="T36" fmla="*/ 481 w 894"/>
                <a:gd name="T37" fmla="*/ 909 h 1383"/>
                <a:gd name="T38" fmla="*/ 481 w 894"/>
                <a:gd name="T39" fmla="*/ 1000 h 1383"/>
                <a:gd name="T40" fmla="*/ 527 w 894"/>
                <a:gd name="T41" fmla="*/ 1115 h 1383"/>
                <a:gd name="T42" fmla="*/ 527 w 894"/>
                <a:gd name="T43" fmla="*/ 1115 h 1383"/>
                <a:gd name="T44" fmla="*/ 465 w 894"/>
                <a:gd name="T45" fmla="*/ 1122 h 1383"/>
                <a:gd name="T46" fmla="*/ 442 w 894"/>
                <a:gd name="T47" fmla="*/ 1069 h 1383"/>
                <a:gd name="T48" fmla="*/ 381 w 894"/>
                <a:gd name="T49" fmla="*/ 1084 h 1383"/>
                <a:gd name="T50" fmla="*/ 389 w 894"/>
                <a:gd name="T51" fmla="*/ 1122 h 1383"/>
                <a:gd name="T52" fmla="*/ 359 w 894"/>
                <a:gd name="T53" fmla="*/ 1153 h 1383"/>
                <a:gd name="T54" fmla="*/ 465 w 894"/>
                <a:gd name="T55" fmla="*/ 1237 h 1383"/>
                <a:gd name="T56" fmla="*/ 580 w 894"/>
                <a:gd name="T57" fmla="*/ 1191 h 1383"/>
                <a:gd name="T58" fmla="*/ 580 w 894"/>
                <a:gd name="T59" fmla="*/ 1191 h 1383"/>
                <a:gd name="T60" fmla="*/ 595 w 894"/>
                <a:gd name="T61" fmla="*/ 1283 h 1383"/>
                <a:gd name="T62" fmla="*/ 588 w 894"/>
                <a:gd name="T63" fmla="*/ 1321 h 1383"/>
                <a:gd name="T64" fmla="*/ 504 w 894"/>
                <a:gd name="T65" fmla="*/ 1306 h 1383"/>
                <a:gd name="T66" fmla="*/ 397 w 894"/>
                <a:gd name="T67" fmla="*/ 1268 h 1383"/>
                <a:gd name="T68" fmla="*/ 374 w 894"/>
                <a:gd name="T69" fmla="*/ 1290 h 1383"/>
                <a:gd name="T70" fmla="*/ 351 w 894"/>
                <a:gd name="T71" fmla="*/ 1359 h 1383"/>
                <a:gd name="T72" fmla="*/ 313 w 894"/>
                <a:gd name="T73" fmla="*/ 1382 h 1383"/>
                <a:gd name="T74" fmla="*/ 267 w 894"/>
                <a:gd name="T75" fmla="*/ 1336 h 1383"/>
                <a:gd name="T76" fmla="*/ 267 w 894"/>
                <a:gd name="T77" fmla="*/ 1336 h 1383"/>
                <a:gd name="T78" fmla="*/ 213 w 894"/>
                <a:gd name="T79" fmla="*/ 1206 h 1383"/>
                <a:gd name="T80" fmla="*/ 84 w 894"/>
                <a:gd name="T81" fmla="*/ 1145 h 1383"/>
                <a:gd name="T82" fmla="*/ 7 w 894"/>
                <a:gd name="T83" fmla="*/ 1099 h 1383"/>
                <a:gd name="T84" fmla="*/ 61 w 894"/>
                <a:gd name="T85" fmla="*/ 985 h 1383"/>
                <a:gd name="T86" fmla="*/ 76 w 894"/>
                <a:gd name="T87" fmla="*/ 954 h 1383"/>
                <a:gd name="T88" fmla="*/ 76 w 894"/>
                <a:gd name="T89" fmla="*/ 954 h 1383"/>
                <a:gd name="T90" fmla="*/ 84 w 894"/>
                <a:gd name="T91" fmla="*/ 794 h 1383"/>
                <a:gd name="T92" fmla="*/ 106 w 894"/>
                <a:gd name="T93" fmla="*/ 718 h 1383"/>
                <a:gd name="T94" fmla="*/ 183 w 894"/>
                <a:gd name="T95" fmla="*/ 626 h 1383"/>
                <a:gd name="T96" fmla="*/ 122 w 894"/>
                <a:gd name="T97" fmla="*/ 565 h 1383"/>
                <a:gd name="T98" fmla="*/ 129 w 894"/>
                <a:gd name="T99" fmla="*/ 504 h 1383"/>
                <a:gd name="T100" fmla="*/ 84 w 894"/>
                <a:gd name="T101" fmla="*/ 404 h 1383"/>
                <a:gd name="T102" fmla="*/ 84 w 894"/>
                <a:gd name="T103" fmla="*/ 404 h 1383"/>
                <a:gd name="T104" fmla="*/ 38 w 894"/>
                <a:gd name="T105" fmla="*/ 305 h 1383"/>
                <a:gd name="T106" fmla="*/ 91 w 894"/>
                <a:gd name="T107" fmla="*/ 213 h 1383"/>
                <a:gd name="T108" fmla="*/ 76 w 894"/>
                <a:gd name="T109" fmla="*/ 129 h 1383"/>
                <a:gd name="T110" fmla="*/ 129 w 894"/>
                <a:gd name="T111" fmla="*/ 84 h 1383"/>
                <a:gd name="T112" fmla="*/ 236 w 894"/>
                <a:gd name="T113" fmla="*/ 137 h 1383"/>
                <a:gd name="T114" fmla="*/ 244 w 894"/>
                <a:gd name="T115" fmla="*/ 45 h 1383"/>
                <a:gd name="T116" fmla="*/ 343 w 894"/>
                <a:gd name="T117" fmla="*/ 0 h 1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894" h="1383">
                  <a:moveTo>
                    <a:pt x="343" y="0"/>
                  </a:moveTo>
                  <a:lnTo>
                    <a:pt x="343" y="0"/>
                  </a:lnTo>
                  <a:cubicBezTo>
                    <a:pt x="374" y="15"/>
                    <a:pt x="404" y="45"/>
                    <a:pt x="435" y="61"/>
                  </a:cubicBezTo>
                  <a:cubicBezTo>
                    <a:pt x="450" y="68"/>
                    <a:pt x="481" y="53"/>
                    <a:pt x="488" y="68"/>
                  </a:cubicBezTo>
                  <a:cubicBezTo>
                    <a:pt x="519" y="107"/>
                    <a:pt x="496" y="168"/>
                    <a:pt x="534" y="190"/>
                  </a:cubicBezTo>
                  <a:cubicBezTo>
                    <a:pt x="557" y="213"/>
                    <a:pt x="595" y="152"/>
                    <a:pt x="626" y="168"/>
                  </a:cubicBezTo>
                  <a:cubicBezTo>
                    <a:pt x="649" y="183"/>
                    <a:pt x="611" y="221"/>
                    <a:pt x="618" y="236"/>
                  </a:cubicBezTo>
                  <a:cubicBezTo>
                    <a:pt x="626" y="259"/>
                    <a:pt x="656" y="252"/>
                    <a:pt x="672" y="267"/>
                  </a:cubicBezTo>
                  <a:cubicBezTo>
                    <a:pt x="687" y="290"/>
                    <a:pt x="679" y="313"/>
                    <a:pt x="695" y="336"/>
                  </a:cubicBezTo>
                  <a:cubicBezTo>
                    <a:pt x="702" y="351"/>
                    <a:pt x="740" y="351"/>
                    <a:pt x="748" y="374"/>
                  </a:cubicBezTo>
                  <a:cubicBezTo>
                    <a:pt x="748" y="389"/>
                    <a:pt x="710" y="420"/>
                    <a:pt x="725" y="427"/>
                  </a:cubicBezTo>
                  <a:cubicBezTo>
                    <a:pt x="763" y="443"/>
                    <a:pt x="832" y="389"/>
                    <a:pt x="855" y="427"/>
                  </a:cubicBezTo>
                  <a:cubicBezTo>
                    <a:pt x="893" y="481"/>
                    <a:pt x="863" y="557"/>
                    <a:pt x="863" y="618"/>
                  </a:cubicBezTo>
                  <a:lnTo>
                    <a:pt x="863" y="618"/>
                  </a:lnTo>
                  <a:cubicBezTo>
                    <a:pt x="847" y="657"/>
                    <a:pt x="824" y="687"/>
                    <a:pt x="809" y="725"/>
                  </a:cubicBezTo>
                  <a:cubicBezTo>
                    <a:pt x="802" y="763"/>
                    <a:pt x="824" y="817"/>
                    <a:pt x="794" y="832"/>
                  </a:cubicBezTo>
                  <a:cubicBezTo>
                    <a:pt x="748" y="863"/>
                    <a:pt x="679" y="824"/>
                    <a:pt x="626" y="847"/>
                  </a:cubicBezTo>
                  <a:cubicBezTo>
                    <a:pt x="588" y="863"/>
                    <a:pt x="588" y="924"/>
                    <a:pt x="557" y="947"/>
                  </a:cubicBezTo>
                  <a:cubicBezTo>
                    <a:pt x="527" y="954"/>
                    <a:pt x="504" y="893"/>
                    <a:pt x="481" y="909"/>
                  </a:cubicBezTo>
                  <a:cubicBezTo>
                    <a:pt x="458" y="924"/>
                    <a:pt x="473" y="970"/>
                    <a:pt x="481" y="1000"/>
                  </a:cubicBezTo>
                  <a:cubicBezTo>
                    <a:pt x="488" y="1038"/>
                    <a:pt x="511" y="1076"/>
                    <a:pt x="527" y="1115"/>
                  </a:cubicBezTo>
                  <a:lnTo>
                    <a:pt x="527" y="1115"/>
                  </a:lnTo>
                  <a:cubicBezTo>
                    <a:pt x="504" y="1115"/>
                    <a:pt x="481" y="1130"/>
                    <a:pt x="465" y="1122"/>
                  </a:cubicBezTo>
                  <a:cubicBezTo>
                    <a:pt x="450" y="1107"/>
                    <a:pt x="458" y="1076"/>
                    <a:pt x="442" y="1069"/>
                  </a:cubicBezTo>
                  <a:cubicBezTo>
                    <a:pt x="427" y="1061"/>
                    <a:pt x="397" y="1076"/>
                    <a:pt x="381" y="1084"/>
                  </a:cubicBezTo>
                  <a:cubicBezTo>
                    <a:pt x="374" y="1092"/>
                    <a:pt x="389" y="1107"/>
                    <a:pt x="389" y="1122"/>
                  </a:cubicBezTo>
                  <a:cubicBezTo>
                    <a:pt x="381" y="1138"/>
                    <a:pt x="351" y="1138"/>
                    <a:pt x="359" y="1153"/>
                  </a:cubicBezTo>
                  <a:cubicBezTo>
                    <a:pt x="381" y="1191"/>
                    <a:pt x="420" y="1229"/>
                    <a:pt x="465" y="1237"/>
                  </a:cubicBezTo>
                  <a:cubicBezTo>
                    <a:pt x="511" y="1237"/>
                    <a:pt x="542" y="1206"/>
                    <a:pt x="580" y="1191"/>
                  </a:cubicBezTo>
                  <a:lnTo>
                    <a:pt x="580" y="1191"/>
                  </a:lnTo>
                  <a:cubicBezTo>
                    <a:pt x="588" y="1222"/>
                    <a:pt x="595" y="1252"/>
                    <a:pt x="595" y="1283"/>
                  </a:cubicBezTo>
                  <a:cubicBezTo>
                    <a:pt x="595" y="1298"/>
                    <a:pt x="603" y="1321"/>
                    <a:pt x="588" y="1321"/>
                  </a:cubicBezTo>
                  <a:cubicBezTo>
                    <a:pt x="565" y="1329"/>
                    <a:pt x="534" y="1313"/>
                    <a:pt x="504" y="1306"/>
                  </a:cubicBezTo>
                  <a:cubicBezTo>
                    <a:pt x="465" y="1290"/>
                    <a:pt x="435" y="1268"/>
                    <a:pt x="397" y="1268"/>
                  </a:cubicBezTo>
                  <a:cubicBezTo>
                    <a:pt x="389" y="1268"/>
                    <a:pt x="381" y="1283"/>
                    <a:pt x="374" y="1290"/>
                  </a:cubicBezTo>
                  <a:cubicBezTo>
                    <a:pt x="366" y="1313"/>
                    <a:pt x="366" y="1344"/>
                    <a:pt x="351" y="1359"/>
                  </a:cubicBezTo>
                  <a:cubicBezTo>
                    <a:pt x="343" y="1374"/>
                    <a:pt x="328" y="1382"/>
                    <a:pt x="313" y="1382"/>
                  </a:cubicBezTo>
                  <a:cubicBezTo>
                    <a:pt x="290" y="1374"/>
                    <a:pt x="282" y="1351"/>
                    <a:pt x="267" y="1336"/>
                  </a:cubicBezTo>
                  <a:lnTo>
                    <a:pt x="267" y="1336"/>
                  </a:lnTo>
                  <a:cubicBezTo>
                    <a:pt x="252" y="1290"/>
                    <a:pt x="244" y="1237"/>
                    <a:pt x="213" y="1206"/>
                  </a:cubicBezTo>
                  <a:cubicBezTo>
                    <a:pt x="175" y="1176"/>
                    <a:pt x="122" y="1168"/>
                    <a:pt x="84" y="1145"/>
                  </a:cubicBezTo>
                  <a:cubicBezTo>
                    <a:pt x="53" y="1130"/>
                    <a:pt x="7" y="1130"/>
                    <a:pt x="7" y="1099"/>
                  </a:cubicBezTo>
                  <a:cubicBezTo>
                    <a:pt x="0" y="1054"/>
                    <a:pt x="45" y="1023"/>
                    <a:pt x="61" y="985"/>
                  </a:cubicBezTo>
                  <a:cubicBezTo>
                    <a:pt x="68" y="977"/>
                    <a:pt x="68" y="962"/>
                    <a:pt x="76" y="954"/>
                  </a:cubicBezTo>
                  <a:lnTo>
                    <a:pt x="76" y="954"/>
                  </a:lnTo>
                  <a:cubicBezTo>
                    <a:pt x="76" y="901"/>
                    <a:pt x="76" y="847"/>
                    <a:pt x="84" y="794"/>
                  </a:cubicBezTo>
                  <a:cubicBezTo>
                    <a:pt x="84" y="771"/>
                    <a:pt x="99" y="740"/>
                    <a:pt x="106" y="718"/>
                  </a:cubicBezTo>
                  <a:cubicBezTo>
                    <a:pt x="129" y="687"/>
                    <a:pt x="183" y="664"/>
                    <a:pt x="183" y="626"/>
                  </a:cubicBezTo>
                  <a:cubicBezTo>
                    <a:pt x="183" y="595"/>
                    <a:pt x="137" y="595"/>
                    <a:pt x="122" y="565"/>
                  </a:cubicBezTo>
                  <a:cubicBezTo>
                    <a:pt x="114" y="549"/>
                    <a:pt x="129" y="527"/>
                    <a:pt x="129" y="504"/>
                  </a:cubicBezTo>
                  <a:cubicBezTo>
                    <a:pt x="114" y="465"/>
                    <a:pt x="99" y="435"/>
                    <a:pt x="84" y="404"/>
                  </a:cubicBezTo>
                  <a:lnTo>
                    <a:pt x="84" y="404"/>
                  </a:lnTo>
                  <a:cubicBezTo>
                    <a:pt x="68" y="374"/>
                    <a:pt x="38" y="343"/>
                    <a:pt x="38" y="305"/>
                  </a:cubicBezTo>
                  <a:cubicBezTo>
                    <a:pt x="38" y="274"/>
                    <a:pt x="84" y="252"/>
                    <a:pt x="91" y="213"/>
                  </a:cubicBezTo>
                  <a:cubicBezTo>
                    <a:pt x="99" y="190"/>
                    <a:pt x="84" y="160"/>
                    <a:pt x="76" y="129"/>
                  </a:cubicBezTo>
                  <a:cubicBezTo>
                    <a:pt x="76" y="129"/>
                    <a:pt x="122" y="84"/>
                    <a:pt x="129" y="84"/>
                  </a:cubicBezTo>
                  <a:cubicBezTo>
                    <a:pt x="137" y="84"/>
                    <a:pt x="236" y="137"/>
                    <a:pt x="236" y="137"/>
                  </a:cubicBezTo>
                  <a:cubicBezTo>
                    <a:pt x="236" y="107"/>
                    <a:pt x="229" y="68"/>
                    <a:pt x="244" y="45"/>
                  </a:cubicBezTo>
                  <a:cubicBezTo>
                    <a:pt x="267" y="15"/>
                    <a:pt x="305" y="15"/>
                    <a:pt x="34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3"/>
            <p:cNvSpPr>
              <a:spLocks noChangeArrowheads="1"/>
            </p:cNvSpPr>
            <p:nvPr/>
          </p:nvSpPr>
          <p:spPr bwMode="auto">
            <a:xfrm>
              <a:off x="7690937" y="8605838"/>
              <a:ext cx="82545" cy="63500"/>
            </a:xfrm>
            <a:custGeom>
              <a:avLst/>
              <a:gdLst>
                <a:gd name="T0" fmla="*/ 229 w 230"/>
                <a:gd name="T1" fmla="*/ 130 h 177"/>
                <a:gd name="T2" fmla="*/ 229 w 230"/>
                <a:gd name="T3" fmla="*/ 130 h 177"/>
                <a:gd name="T4" fmla="*/ 176 w 230"/>
                <a:gd name="T5" fmla="*/ 54 h 177"/>
                <a:gd name="T6" fmla="*/ 176 w 230"/>
                <a:gd name="T7" fmla="*/ 54 h 177"/>
                <a:gd name="T8" fmla="*/ 114 w 230"/>
                <a:gd name="T9" fmla="*/ 61 h 177"/>
                <a:gd name="T10" fmla="*/ 91 w 230"/>
                <a:gd name="T11" fmla="*/ 8 h 177"/>
                <a:gd name="T12" fmla="*/ 30 w 230"/>
                <a:gd name="T13" fmla="*/ 23 h 177"/>
                <a:gd name="T14" fmla="*/ 38 w 230"/>
                <a:gd name="T15" fmla="*/ 61 h 177"/>
                <a:gd name="T16" fmla="*/ 8 w 230"/>
                <a:gd name="T17" fmla="*/ 92 h 177"/>
                <a:gd name="T18" fmla="*/ 114 w 230"/>
                <a:gd name="T19" fmla="*/ 176 h 177"/>
                <a:gd name="T20" fmla="*/ 229 w 230"/>
                <a:gd name="T21" fmla="*/ 130 h 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30" h="177">
                  <a:moveTo>
                    <a:pt x="229" y="130"/>
                  </a:moveTo>
                  <a:lnTo>
                    <a:pt x="229" y="130"/>
                  </a:lnTo>
                  <a:cubicBezTo>
                    <a:pt x="176" y="54"/>
                    <a:pt x="176" y="54"/>
                    <a:pt x="176" y="54"/>
                  </a:cubicBezTo>
                  <a:lnTo>
                    <a:pt x="176" y="54"/>
                  </a:lnTo>
                  <a:cubicBezTo>
                    <a:pt x="153" y="54"/>
                    <a:pt x="130" y="69"/>
                    <a:pt x="114" y="61"/>
                  </a:cubicBezTo>
                  <a:cubicBezTo>
                    <a:pt x="99" y="46"/>
                    <a:pt x="107" y="15"/>
                    <a:pt x="91" y="8"/>
                  </a:cubicBezTo>
                  <a:cubicBezTo>
                    <a:pt x="76" y="0"/>
                    <a:pt x="46" y="15"/>
                    <a:pt x="30" y="23"/>
                  </a:cubicBezTo>
                  <a:cubicBezTo>
                    <a:pt x="23" y="31"/>
                    <a:pt x="38" y="46"/>
                    <a:pt x="38" y="61"/>
                  </a:cubicBezTo>
                  <a:cubicBezTo>
                    <a:pt x="30" y="77"/>
                    <a:pt x="0" y="77"/>
                    <a:pt x="8" y="92"/>
                  </a:cubicBezTo>
                  <a:cubicBezTo>
                    <a:pt x="30" y="130"/>
                    <a:pt x="69" y="168"/>
                    <a:pt x="114" y="176"/>
                  </a:cubicBezTo>
                  <a:cubicBezTo>
                    <a:pt x="160" y="176"/>
                    <a:pt x="191" y="145"/>
                    <a:pt x="229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4"/>
            <p:cNvSpPr>
              <a:spLocks noChangeArrowheads="1"/>
            </p:cNvSpPr>
            <p:nvPr/>
          </p:nvSpPr>
          <p:spPr bwMode="auto">
            <a:xfrm>
              <a:off x="7549658" y="8440738"/>
              <a:ext cx="520666" cy="468312"/>
            </a:xfrm>
            <a:custGeom>
              <a:avLst/>
              <a:gdLst>
                <a:gd name="T0" fmla="*/ 619 w 1445"/>
                <a:gd name="T1" fmla="*/ 588 h 1299"/>
                <a:gd name="T2" fmla="*/ 619 w 1445"/>
                <a:gd name="T3" fmla="*/ 588 h 1299"/>
                <a:gd name="T4" fmla="*/ 566 w 1445"/>
                <a:gd name="T5" fmla="*/ 512 h 1299"/>
                <a:gd name="T6" fmla="*/ 566 w 1445"/>
                <a:gd name="T7" fmla="*/ 512 h 1299"/>
                <a:gd name="T8" fmla="*/ 520 w 1445"/>
                <a:gd name="T9" fmla="*/ 397 h 1299"/>
                <a:gd name="T10" fmla="*/ 520 w 1445"/>
                <a:gd name="T11" fmla="*/ 306 h 1299"/>
                <a:gd name="T12" fmla="*/ 596 w 1445"/>
                <a:gd name="T13" fmla="*/ 344 h 1299"/>
                <a:gd name="T14" fmla="*/ 665 w 1445"/>
                <a:gd name="T15" fmla="*/ 244 h 1299"/>
                <a:gd name="T16" fmla="*/ 833 w 1445"/>
                <a:gd name="T17" fmla="*/ 229 h 1299"/>
                <a:gd name="T18" fmla="*/ 848 w 1445"/>
                <a:gd name="T19" fmla="*/ 122 h 1299"/>
                <a:gd name="T20" fmla="*/ 902 w 1445"/>
                <a:gd name="T21" fmla="*/ 15 h 1299"/>
                <a:gd name="T22" fmla="*/ 902 w 1445"/>
                <a:gd name="T23" fmla="*/ 15 h 1299"/>
                <a:gd name="T24" fmla="*/ 955 w 1445"/>
                <a:gd name="T25" fmla="*/ 115 h 1299"/>
                <a:gd name="T26" fmla="*/ 1054 w 1445"/>
                <a:gd name="T27" fmla="*/ 15 h 1299"/>
                <a:gd name="T28" fmla="*/ 1169 w 1445"/>
                <a:gd name="T29" fmla="*/ 38 h 1299"/>
                <a:gd name="T30" fmla="*/ 1146 w 1445"/>
                <a:gd name="T31" fmla="*/ 137 h 1299"/>
                <a:gd name="T32" fmla="*/ 1238 w 1445"/>
                <a:gd name="T33" fmla="*/ 198 h 1299"/>
                <a:gd name="T34" fmla="*/ 1238 w 1445"/>
                <a:gd name="T35" fmla="*/ 198 h 1299"/>
                <a:gd name="T36" fmla="*/ 1291 w 1445"/>
                <a:gd name="T37" fmla="*/ 260 h 1299"/>
                <a:gd name="T38" fmla="*/ 1329 w 1445"/>
                <a:gd name="T39" fmla="*/ 382 h 1299"/>
                <a:gd name="T40" fmla="*/ 1345 w 1445"/>
                <a:gd name="T41" fmla="*/ 504 h 1299"/>
                <a:gd name="T42" fmla="*/ 1421 w 1445"/>
                <a:gd name="T43" fmla="*/ 519 h 1299"/>
                <a:gd name="T44" fmla="*/ 1406 w 1445"/>
                <a:gd name="T45" fmla="*/ 680 h 1299"/>
                <a:gd name="T46" fmla="*/ 1345 w 1445"/>
                <a:gd name="T47" fmla="*/ 741 h 1299"/>
                <a:gd name="T48" fmla="*/ 1184 w 1445"/>
                <a:gd name="T49" fmla="*/ 787 h 1299"/>
                <a:gd name="T50" fmla="*/ 1115 w 1445"/>
                <a:gd name="T51" fmla="*/ 947 h 1299"/>
                <a:gd name="T52" fmla="*/ 1161 w 1445"/>
                <a:gd name="T53" fmla="*/ 1085 h 1299"/>
                <a:gd name="T54" fmla="*/ 1161 w 1445"/>
                <a:gd name="T55" fmla="*/ 1085 h 1299"/>
                <a:gd name="T56" fmla="*/ 1093 w 1445"/>
                <a:gd name="T57" fmla="*/ 1062 h 1299"/>
                <a:gd name="T58" fmla="*/ 932 w 1445"/>
                <a:gd name="T59" fmla="*/ 1069 h 1299"/>
                <a:gd name="T60" fmla="*/ 902 w 1445"/>
                <a:gd name="T61" fmla="*/ 1115 h 1299"/>
                <a:gd name="T62" fmla="*/ 795 w 1445"/>
                <a:gd name="T63" fmla="*/ 1184 h 1299"/>
                <a:gd name="T64" fmla="*/ 695 w 1445"/>
                <a:gd name="T65" fmla="*/ 1192 h 1299"/>
                <a:gd name="T66" fmla="*/ 581 w 1445"/>
                <a:gd name="T67" fmla="*/ 1245 h 1299"/>
                <a:gd name="T68" fmla="*/ 474 w 1445"/>
                <a:gd name="T69" fmla="*/ 1253 h 1299"/>
                <a:gd name="T70" fmla="*/ 436 w 1445"/>
                <a:gd name="T71" fmla="*/ 1215 h 1299"/>
                <a:gd name="T72" fmla="*/ 405 w 1445"/>
                <a:gd name="T73" fmla="*/ 1283 h 1299"/>
                <a:gd name="T74" fmla="*/ 405 w 1445"/>
                <a:gd name="T75" fmla="*/ 1283 h 1299"/>
                <a:gd name="T76" fmla="*/ 359 w 1445"/>
                <a:gd name="T77" fmla="*/ 1283 h 1299"/>
                <a:gd name="T78" fmla="*/ 329 w 1445"/>
                <a:gd name="T79" fmla="*/ 1146 h 1299"/>
                <a:gd name="T80" fmla="*/ 382 w 1445"/>
                <a:gd name="T81" fmla="*/ 1100 h 1299"/>
                <a:gd name="T82" fmla="*/ 314 w 1445"/>
                <a:gd name="T83" fmla="*/ 1069 h 1299"/>
                <a:gd name="T84" fmla="*/ 291 w 1445"/>
                <a:gd name="T85" fmla="*/ 955 h 1299"/>
                <a:gd name="T86" fmla="*/ 123 w 1445"/>
                <a:gd name="T87" fmla="*/ 886 h 1299"/>
                <a:gd name="T88" fmla="*/ 100 w 1445"/>
                <a:gd name="T89" fmla="*/ 787 h 1299"/>
                <a:gd name="T90" fmla="*/ 31 w 1445"/>
                <a:gd name="T91" fmla="*/ 726 h 1299"/>
                <a:gd name="T92" fmla="*/ 8 w 1445"/>
                <a:gd name="T93" fmla="*/ 680 h 1299"/>
                <a:gd name="T94" fmla="*/ 77 w 1445"/>
                <a:gd name="T95" fmla="*/ 649 h 1299"/>
                <a:gd name="T96" fmla="*/ 130 w 1445"/>
                <a:gd name="T97" fmla="*/ 741 h 1299"/>
                <a:gd name="T98" fmla="*/ 237 w 1445"/>
                <a:gd name="T99" fmla="*/ 771 h 1299"/>
                <a:gd name="T100" fmla="*/ 306 w 1445"/>
                <a:gd name="T101" fmla="*/ 733 h 1299"/>
                <a:gd name="T102" fmla="*/ 306 w 1445"/>
                <a:gd name="T103" fmla="*/ 733 h 1299"/>
                <a:gd name="T104" fmla="*/ 352 w 1445"/>
                <a:gd name="T105" fmla="*/ 779 h 1299"/>
                <a:gd name="T106" fmla="*/ 390 w 1445"/>
                <a:gd name="T107" fmla="*/ 756 h 1299"/>
                <a:gd name="T108" fmla="*/ 413 w 1445"/>
                <a:gd name="T109" fmla="*/ 687 h 1299"/>
                <a:gd name="T110" fmla="*/ 436 w 1445"/>
                <a:gd name="T111" fmla="*/ 665 h 1299"/>
                <a:gd name="T112" fmla="*/ 543 w 1445"/>
                <a:gd name="T113" fmla="*/ 703 h 1299"/>
                <a:gd name="T114" fmla="*/ 627 w 1445"/>
                <a:gd name="T115" fmla="*/ 718 h 1299"/>
                <a:gd name="T116" fmla="*/ 634 w 1445"/>
                <a:gd name="T117" fmla="*/ 680 h 1299"/>
                <a:gd name="T118" fmla="*/ 619 w 1445"/>
                <a:gd name="T119" fmla="*/ 58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445" h="1299">
                  <a:moveTo>
                    <a:pt x="619" y="588"/>
                  </a:moveTo>
                  <a:lnTo>
                    <a:pt x="619" y="588"/>
                  </a:lnTo>
                  <a:cubicBezTo>
                    <a:pt x="566" y="512"/>
                    <a:pt x="566" y="512"/>
                    <a:pt x="566" y="512"/>
                  </a:cubicBezTo>
                  <a:lnTo>
                    <a:pt x="566" y="512"/>
                  </a:lnTo>
                  <a:cubicBezTo>
                    <a:pt x="550" y="473"/>
                    <a:pt x="527" y="435"/>
                    <a:pt x="520" y="397"/>
                  </a:cubicBezTo>
                  <a:cubicBezTo>
                    <a:pt x="512" y="367"/>
                    <a:pt x="497" y="321"/>
                    <a:pt x="520" y="306"/>
                  </a:cubicBezTo>
                  <a:cubicBezTo>
                    <a:pt x="543" y="290"/>
                    <a:pt x="566" y="351"/>
                    <a:pt x="596" y="344"/>
                  </a:cubicBezTo>
                  <a:cubicBezTo>
                    <a:pt x="627" y="321"/>
                    <a:pt x="627" y="260"/>
                    <a:pt x="665" y="244"/>
                  </a:cubicBezTo>
                  <a:cubicBezTo>
                    <a:pt x="718" y="221"/>
                    <a:pt x="787" y="260"/>
                    <a:pt x="833" y="229"/>
                  </a:cubicBezTo>
                  <a:cubicBezTo>
                    <a:pt x="863" y="214"/>
                    <a:pt x="841" y="160"/>
                    <a:pt x="848" y="122"/>
                  </a:cubicBezTo>
                  <a:cubicBezTo>
                    <a:pt x="863" y="84"/>
                    <a:pt x="886" y="54"/>
                    <a:pt x="902" y="15"/>
                  </a:cubicBezTo>
                  <a:lnTo>
                    <a:pt x="902" y="15"/>
                  </a:lnTo>
                  <a:cubicBezTo>
                    <a:pt x="925" y="46"/>
                    <a:pt x="925" y="115"/>
                    <a:pt x="955" y="115"/>
                  </a:cubicBezTo>
                  <a:cubicBezTo>
                    <a:pt x="1009" y="115"/>
                    <a:pt x="1016" y="31"/>
                    <a:pt x="1054" y="15"/>
                  </a:cubicBezTo>
                  <a:cubicBezTo>
                    <a:pt x="1093" y="0"/>
                    <a:pt x="1146" y="8"/>
                    <a:pt x="1169" y="38"/>
                  </a:cubicBezTo>
                  <a:cubicBezTo>
                    <a:pt x="1192" y="61"/>
                    <a:pt x="1138" y="107"/>
                    <a:pt x="1146" y="137"/>
                  </a:cubicBezTo>
                  <a:cubicBezTo>
                    <a:pt x="1161" y="168"/>
                    <a:pt x="1207" y="176"/>
                    <a:pt x="1238" y="198"/>
                  </a:cubicBezTo>
                  <a:lnTo>
                    <a:pt x="1238" y="198"/>
                  </a:lnTo>
                  <a:cubicBezTo>
                    <a:pt x="1253" y="214"/>
                    <a:pt x="1284" y="237"/>
                    <a:pt x="1291" y="260"/>
                  </a:cubicBezTo>
                  <a:cubicBezTo>
                    <a:pt x="1314" y="298"/>
                    <a:pt x="1322" y="336"/>
                    <a:pt x="1329" y="382"/>
                  </a:cubicBezTo>
                  <a:cubicBezTo>
                    <a:pt x="1337" y="420"/>
                    <a:pt x="1322" y="473"/>
                    <a:pt x="1345" y="504"/>
                  </a:cubicBezTo>
                  <a:cubicBezTo>
                    <a:pt x="1360" y="527"/>
                    <a:pt x="1413" y="496"/>
                    <a:pt x="1421" y="519"/>
                  </a:cubicBezTo>
                  <a:cubicBezTo>
                    <a:pt x="1444" y="565"/>
                    <a:pt x="1421" y="626"/>
                    <a:pt x="1406" y="680"/>
                  </a:cubicBezTo>
                  <a:cubicBezTo>
                    <a:pt x="1398" y="703"/>
                    <a:pt x="1375" y="733"/>
                    <a:pt x="1345" y="741"/>
                  </a:cubicBezTo>
                  <a:cubicBezTo>
                    <a:pt x="1299" y="764"/>
                    <a:pt x="1223" y="748"/>
                    <a:pt x="1184" y="787"/>
                  </a:cubicBezTo>
                  <a:cubicBezTo>
                    <a:pt x="1138" y="825"/>
                    <a:pt x="1115" y="886"/>
                    <a:pt x="1115" y="947"/>
                  </a:cubicBezTo>
                  <a:cubicBezTo>
                    <a:pt x="1108" y="993"/>
                    <a:pt x="1146" y="1039"/>
                    <a:pt x="1161" y="1085"/>
                  </a:cubicBezTo>
                  <a:lnTo>
                    <a:pt x="1161" y="1085"/>
                  </a:lnTo>
                  <a:cubicBezTo>
                    <a:pt x="1138" y="1077"/>
                    <a:pt x="1115" y="1069"/>
                    <a:pt x="1093" y="1062"/>
                  </a:cubicBezTo>
                  <a:cubicBezTo>
                    <a:pt x="1093" y="1062"/>
                    <a:pt x="948" y="1069"/>
                    <a:pt x="932" y="1069"/>
                  </a:cubicBezTo>
                  <a:cubicBezTo>
                    <a:pt x="925" y="1069"/>
                    <a:pt x="902" y="1115"/>
                    <a:pt x="902" y="1115"/>
                  </a:cubicBezTo>
                  <a:cubicBezTo>
                    <a:pt x="863" y="1138"/>
                    <a:pt x="833" y="1169"/>
                    <a:pt x="795" y="1184"/>
                  </a:cubicBezTo>
                  <a:cubicBezTo>
                    <a:pt x="764" y="1192"/>
                    <a:pt x="734" y="1184"/>
                    <a:pt x="695" y="1192"/>
                  </a:cubicBezTo>
                  <a:cubicBezTo>
                    <a:pt x="657" y="1207"/>
                    <a:pt x="619" y="1237"/>
                    <a:pt x="581" y="1245"/>
                  </a:cubicBezTo>
                  <a:cubicBezTo>
                    <a:pt x="550" y="1253"/>
                    <a:pt x="512" y="1260"/>
                    <a:pt x="474" y="1253"/>
                  </a:cubicBezTo>
                  <a:cubicBezTo>
                    <a:pt x="459" y="1245"/>
                    <a:pt x="451" y="1207"/>
                    <a:pt x="436" y="1215"/>
                  </a:cubicBezTo>
                  <a:cubicBezTo>
                    <a:pt x="405" y="1222"/>
                    <a:pt x="413" y="1260"/>
                    <a:pt x="405" y="1283"/>
                  </a:cubicBezTo>
                  <a:lnTo>
                    <a:pt x="405" y="1283"/>
                  </a:lnTo>
                  <a:cubicBezTo>
                    <a:pt x="390" y="1283"/>
                    <a:pt x="367" y="1298"/>
                    <a:pt x="359" y="1283"/>
                  </a:cubicBezTo>
                  <a:cubicBezTo>
                    <a:pt x="329" y="1245"/>
                    <a:pt x="321" y="1192"/>
                    <a:pt x="329" y="1146"/>
                  </a:cubicBezTo>
                  <a:cubicBezTo>
                    <a:pt x="329" y="1123"/>
                    <a:pt x="390" y="1130"/>
                    <a:pt x="382" y="1100"/>
                  </a:cubicBezTo>
                  <a:cubicBezTo>
                    <a:pt x="382" y="1077"/>
                    <a:pt x="329" y="1092"/>
                    <a:pt x="314" y="1069"/>
                  </a:cubicBezTo>
                  <a:cubicBezTo>
                    <a:pt x="291" y="1039"/>
                    <a:pt x="321" y="985"/>
                    <a:pt x="291" y="955"/>
                  </a:cubicBezTo>
                  <a:cubicBezTo>
                    <a:pt x="252" y="917"/>
                    <a:pt x="168" y="924"/>
                    <a:pt x="123" y="886"/>
                  </a:cubicBezTo>
                  <a:cubicBezTo>
                    <a:pt x="100" y="863"/>
                    <a:pt x="115" y="817"/>
                    <a:pt x="100" y="787"/>
                  </a:cubicBezTo>
                  <a:cubicBezTo>
                    <a:pt x="84" y="764"/>
                    <a:pt x="54" y="748"/>
                    <a:pt x="31" y="726"/>
                  </a:cubicBezTo>
                  <a:cubicBezTo>
                    <a:pt x="23" y="710"/>
                    <a:pt x="0" y="695"/>
                    <a:pt x="8" y="680"/>
                  </a:cubicBezTo>
                  <a:cubicBezTo>
                    <a:pt x="16" y="657"/>
                    <a:pt x="54" y="634"/>
                    <a:pt x="77" y="649"/>
                  </a:cubicBezTo>
                  <a:cubicBezTo>
                    <a:pt x="107" y="665"/>
                    <a:pt x="100" y="718"/>
                    <a:pt x="130" y="741"/>
                  </a:cubicBezTo>
                  <a:cubicBezTo>
                    <a:pt x="161" y="764"/>
                    <a:pt x="199" y="779"/>
                    <a:pt x="237" y="771"/>
                  </a:cubicBezTo>
                  <a:cubicBezTo>
                    <a:pt x="268" y="771"/>
                    <a:pt x="283" y="748"/>
                    <a:pt x="306" y="733"/>
                  </a:cubicBezTo>
                  <a:lnTo>
                    <a:pt x="306" y="733"/>
                  </a:lnTo>
                  <a:cubicBezTo>
                    <a:pt x="321" y="748"/>
                    <a:pt x="329" y="771"/>
                    <a:pt x="352" y="779"/>
                  </a:cubicBezTo>
                  <a:cubicBezTo>
                    <a:pt x="367" y="779"/>
                    <a:pt x="382" y="771"/>
                    <a:pt x="390" y="756"/>
                  </a:cubicBezTo>
                  <a:cubicBezTo>
                    <a:pt x="405" y="741"/>
                    <a:pt x="405" y="710"/>
                    <a:pt x="413" y="687"/>
                  </a:cubicBezTo>
                  <a:cubicBezTo>
                    <a:pt x="420" y="680"/>
                    <a:pt x="428" y="665"/>
                    <a:pt x="436" y="665"/>
                  </a:cubicBezTo>
                  <a:cubicBezTo>
                    <a:pt x="474" y="665"/>
                    <a:pt x="504" y="687"/>
                    <a:pt x="543" y="703"/>
                  </a:cubicBezTo>
                  <a:cubicBezTo>
                    <a:pt x="573" y="710"/>
                    <a:pt x="604" y="726"/>
                    <a:pt x="627" y="718"/>
                  </a:cubicBezTo>
                  <a:cubicBezTo>
                    <a:pt x="642" y="718"/>
                    <a:pt x="634" y="695"/>
                    <a:pt x="634" y="680"/>
                  </a:cubicBezTo>
                  <a:cubicBezTo>
                    <a:pt x="634" y="649"/>
                    <a:pt x="627" y="619"/>
                    <a:pt x="619" y="5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5"/>
            <p:cNvSpPr>
              <a:spLocks noChangeArrowheads="1"/>
            </p:cNvSpPr>
            <p:nvPr/>
          </p:nvSpPr>
          <p:spPr bwMode="auto">
            <a:xfrm>
              <a:off x="7313137" y="8415339"/>
              <a:ext cx="393674" cy="585787"/>
            </a:xfrm>
            <a:custGeom>
              <a:avLst/>
              <a:gdLst>
                <a:gd name="T0" fmla="*/ 23 w 1094"/>
                <a:gd name="T1" fmla="*/ 199 h 1628"/>
                <a:gd name="T2" fmla="*/ 161 w 1094"/>
                <a:gd name="T3" fmla="*/ 77 h 1628"/>
                <a:gd name="T4" fmla="*/ 283 w 1094"/>
                <a:gd name="T5" fmla="*/ 23 h 1628"/>
                <a:gd name="T6" fmla="*/ 405 w 1094"/>
                <a:gd name="T7" fmla="*/ 123 h 1628"/>
                <a:gd name="T8" fmla="*/ 444 w 1094"/>
                <a:gd name="T9" fmla="*/ 214 h 1628"/>
                <a:gd name="T10" fmla="*/ 604 w 1094"/>
                <a:gd name="T11" fmla="*/ 405 h 1628"/>
                <a:gd name="T12" fmla="*/ 772 w 1094"/>
                <a:gd name="T13" fmla="*/ 420 h 1628"/>
                <a:gd name="T14" fmla="*/ 757 w 1094"/>
                <a:gd name="T15" fmla="*/ 451 h 1628"/>
                <a:gd name="T16" fmla="*/ 780 w 1094"/>
                <a:gd name="T17" fmla="*/ 611 h 1628"/>
                <a:gd name="T18" fmla="*/ 963 w 1094"/>
                <a:gd name="T19" fmla="*/ 802 h 1628"/>
                <a:gd name="T20" fmla="*/ 894 w 1094"/>
                <a:gd name="T21" fmla="*/ 840 h 1628"/>
                <a:gd name="T22" fmla="*/ 734 w 1094"/>
                <a:gd name="T23" fmla="*/ 718 h 1628"/>
                <a:gd name="T24" fmla="*/ 688 w 1094"/>
                <a:gd name="T25" fmla="*/ 795 h 1628"/>
                <a:gd name="T26" fmla="*/ 780 w 1094"/>
                <a:gd name="T27" fmla="*/ 955 h 1628"/>
                <a:gd name="T28" fmla="*/ 971 w 1094"/>
                <a:gd name="T29" fmla="*/ 1138 h 1628"/>
                <a:gd name="T30" fmla="*/ 986 w 1094"/>
                <a:gd name="T31" fmla="*/ 1215 h 1628"/>
                <a:gd name="T32" fmla="*/ 1062 w 1094"/>
                <a:gd name="T33" fmla="*/ 1352 h 1628"/>
                <a:gd name="T34" fmla="*/ 1093 w 1094"/>
                <a:gd name="T35" fmla="*/ 1444 h 1628"/>
                <a:gd name="T36" fmla="*/ 1085 w 1094"/>
                <a:gd name="T37" fmla="*/ 1559 h 1628"/>
                <a:gd name="T38" fmla="*/ 1070 w 1094"/>
                <a:gd name="T39" fmla="*/ 1612 h 1628"/>
                <a:gd name="T40" fmla="*/ 1009 w 1094"/>
                <a:gd name="T41" fmla="*/ 1566 h 1628"/>
                <a:gd name="T42" fmla="*/ 917 w 1094"/>
                <a:gd name="T43" fmla="*/ 1528 h 1628"/>
                <a:gd name="T44" fmla="*/ 818 w 1094"/>
                <a:gd name="T45" fmla="*/ 1536 h 1628"/>
                <a:gd name="T46" fmla="*/ 841 w 1094"/>
                <a:gd name="T47" fmla="*/ 1597 h 1628"/>
                <a:gd name="T48" fmla="*/ 741 w 1094"/>
                <a:gd name="T49" fmla="*/ 1566 h 1628"/>
                <a:gd name="T50" fmla="*/ 719 w 1094"/>
                <a:gd name="T51" fmla="*/ 1406 h 1628"/>
                <a:gd name="T52" fmla="*/ 596 w 1094"/>
                <a:gd name="T53" fmla="*/ 1459 h 1628"/>
                <a:gd name="T54" fmla="*/ 527 w 1094"/>
                <a:gd name="T55" fmla="*/ 1490 h 1628"/>
                <a:gd name="T56" fmla="*/ 436 w 1094"/>
                <a:gd name="T57" fmla="*/ 1482 h 1628"/>
                <a:gd name="T58" fmla="*/ 352 w 1094"/>
                <a:gd name="T59" fmla="*/ 1314 h 1628"/>
                <a:gd name="T60" fmla="*/ 337 w 1094"/>
                <a:gd name="T61" fmla="*/ 1245 h 1628"/>
                <a:gd name="T62" fmla="*/ 413 w 1094"/>
                <a:gd name="T63" fmla="*/ 1062 h 1628"/>
                <a:gd name="T64" fmla="*/ 298 w 1094"/>
                <a:gd name="T65" fmla="*/ 863 h 1628"/>
                <a:gd name="T66" fmla="*/ 46 w 1094"/>
                <a:gd name="T67" fmla="*/ 795 h 1628"/>
                <a:gd name="T68" fmla="*/ 146 w 1094"/>
                <a:gd name="T69" fmla="*/ 657 h 1628"/>
                <a:gd name="T70" fmla="*/ 123 w 1094"/>
                <a:gd name="T71" fmla="*/ 375 h 1628"/>
                <a:gd name="T72" fmla="*/ 123 w 1094"/>
                <a:gd name="T73" fmla="*/ 229 h 16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94" h="1628">
                  <a:moveTo>
                    <a:pt x="23" y="199"/>
                  </a:moveTo>
                  <a:lnTo>
                    <a:pt x="23" y="199"/>
                  </a:lnTo>
                  <a:cubicBezTo>
                    <a:pt x="23" y="176"/>
                    <a:pt x="0" y="138"/>
                    <a:pt x="23" y="115"/>
                  </a:cubicBezTo>
                  <a:cubicBezTo>
                    <a:pt x="62" y="84"/>
                    <a:pt x="115" y="100"/>
                    <a:pt x="161" y="77"/>
                  </a:cubicBezTo>
                  <a:cubicBezTo>
                    <a:pt x="169" y="77"/>
                    <a:pt x="161" y="54"/>
                    <a:pt x="169" y="54"/>
                  </a:cubicBezTo>
                  <a:cubicBezTo>
                    <a:pt x="199" y="31"/>
                    <a:pt x="245" y="0"/>
                    <a:pt x="283" y="23"/>
                  </a:cubicBezTo>
                  <a:cubicBezTo>
                    <a:pt x="329" y="46"/>
                    <a:pt x="306" y="130"/>
                    <a:pt x="352" y="168"/>
                  </a:cubicBezTo>
                  <a:cubicBezTo>
                    <a:pt x="367" y="184"/>
                    <a:pt x="390" y="138"/>
                    <a:pt x="405" y="123"/>
                  </a:cubicBezTo>
                  <a:lnTo>
                    <a:pt x="405" y="123"/>
                  </a:lnTo>
                  <a:cubicBezTo>
                    <a:pt x="421" y="153"/>
                    <a:pt x="428" y="184"/>
                    <a:pt x="444" y="214"/>
                  </a:cubicBezTo>
                  <a:cubicBezTo>
                    <a:pt x="451" y="245"/>
                    <a:pt x="459" y="283"/>
                    <a:pt x="482" y="306"/>
                  </a:cubicBezTo>
                  <a:cubicBezTo>
                    <a:pt x="512" y="344"/>
                    <a:pt x="550" y="390"/>
                    <a:pt x="604" y="405"/>
                  </a:cubicBezTo>
                  <a:cubicBezTo>
                    <a:pt x="627" y="413"/>
                    <a:pt x="650" y="367"/>
                    <a:pt x="680" y="367"/>
                  </a:cubicBezTo>
                  <a:cubicBezTo>
                    <a:pt x="711" y="375"/>
                    <a:pt x="741" y="405"/>
                    <a:pt x="772" y="420"/>
                  </a:cubicBezTo>
                  <a:lnTo>
                    <a:pt x="772" y="420"/>
                  </a:lnTo>
                  <a:cubicBezTo>
                    <a:pt x="764" y="428"/>
                    <a:pt x="764" y="443"/>
                    <a:pt x="757" y="451"/>
                  </a:cubicBezTo>
                  <a:cubicBezTo>
                    <a:pt x="741" y="489"/>
                    <a:pt x="696" y="520"/>
                    <a:pt x="703" y="565"/>
                  </a:cubicBezTo>
                  <a:cubicBezTo>
                    <a:pt x="703" y="596"/>
                    <a:pt x="749" y="596"/>
                    <a:pt x="780" y="611"/>
                  </a:cubicBezTo>
                  <a:cubicBezTo>
                    <a:pt x="818" y="634"/>
                    <a:pt x="871" y="642"/>
                    <a:pt x="909" y="672"/>
                  </a:cubicBezTo>
                  <a:cubicBezTo>
                    <a:pt x="940" y="703"/>
                    <a:pt x="948" y="756"/>
                    <a:pt x="963" y="802"/>
                  </a:cubicBezTo>
                  <a:lnTo>
                    <a:pt x="963" y="802"/>
                  </a:lnTo>
                  <a:cubicBezTo>
                    <a:pt x="940" y="817"/>
                    <a:pt x="925" y="840"/>
                    <a:pt x="894" y="840"/>
                  </a:cubicBezTo>
                  <a:cubicBezTo>
                    <a:pt x="856" y="848"/>
                    <a:pt x="818" y="833"/>
                    <a:pt x="787" y="810"/>
                  </a:cubicBezTo>
                  <a:cubicBezTo>
                    <a:pt x="757" y="787"/>
                    <a:pt x="764" y="734"/>
                    <a:pt x="734" y="718"/>
                  </a:cubicBezTo>
                  <a:cubicBezTo>
                    <a:pt x="711" y="703"/>
                    <a:pt x="673" y="726"/>
                    <a:pt x="665" y="749"/>
                  </a:cubicBezTo>
                  <a:cubicBezTo>
                    <a:pt x="657" y="764"/>
                    <a:pt x="680" y="779"/>
                    <a:pt x="688" y="795"/>
                  </a:cubicBezTo>
                  <a:cubicBezTo>
                    <a:pt x="711" y="817"/>
                    <a:pt x="741" y="833"/>
                    <a:pt x="757" y="856"/>
                  </a:cubicBezTo>
                  <a:cubicBezTo>
                    <a:pt x="772" y="886"/>
                    <a:pt x="757" y="932"/>
                    <a:pt x="780" y="955"/>
                  </a:cubicBezTo>
                  <a:cubicBezTo>
                    <a:pt x="825" y="993"/>
                    <a:pt x="909" y="986"/>
                    <a:pt x="948" y="1024"/>
                  </a:cubicBezTo>
                  <a:cubicBezTo>
                    <a:pt x="978" y="1054"/>
                    <a:pt x="948" y="1108"/>
                    <a:pt x="971" y="1138"/>
                  </a:cubicBezTo>
                  <a:cubicBezTo>
                    <a:pt x="986" y="1161"/>
                    <a:pt x="1039" y="1146"/>
                    <a:pt x="1039" y="1169"/>
                  </a:cubicBezTo>
                  <a:cubicBezTo>
                    <a:pt x="1047" y="1199"/>
                    <a:pt x="986" y="1192"/>
                    <a:pt x="986" y="1215"/>
                  </a:cubicBezTo>
                  <a:cubicBezTo>
                    <a:pt x="978" y="1261"/>
                    <a:pt x="986" y="1314"/>
                    <a:pt x="1016" y="1352"/>
                  </a:cubicBezTo>
                  <a:cubicBezTo>
                    <a:pt x="1024" y="1367"/>
                    <a:pt x="1047" y="1352"/>
                    <a:pt x="1062" y="1352"/>
                  </a:cubicBezTo>
                  <a:lnTo>
                    <a:pt x="1062" y="1352"/>
                  </a:lnTo>
                  <a:cubicBezTo>
                    <a:pt x="1070" y="1383"/>
                    <a:pt x="1093" y="1413"/>
                    <a:pt x="1093" y="1444"/>
                  </a:cubicBezTo>
                  <a:cubicBezTo>
                    <a:pt x="1093" y="1459"/>
                    <a:pt x="1070" y="1474"/>
                    <a:pt x="1070" y="1490"/>
                  </a:cubicBezTo>
                  <a:cubicBezTo>
                    <a:pt x="1070" y="1513"/>
                    <a:pt x="1085" y="1536"/>
                    <a:pt x="1085" y="1559"/>
                  </a:cubicBezTo>
                  <a:cubicBezTo>
                    <a:pt x="1085" y="1574"/>
                    <a:pt x="1077" y="1597"/>
                    <a:pt x="1070" y="1612"/>
                  </a:cubicBezTo>
                  <a:lnTo>
                    <a:pt x="1070" y="1612"/>
                  </a:lnTo>
                  <a:cubicBezTo>
                    <a:pt x="1047" y="1612"/>
                    <a:pt x="1032" y="1620"/>
                    <a:pt x="1016" y="1604"/>
                  </a:cubicBezTo>
                  <a:cubicBezTo>
                    <a:pt x="1001" y="1597"/>
                    <a:pt x="1016" y="1574"/>
                    <a:pt x="1009" y="1566"/>
                  </a:cubicBezTo>
                  <a:cubicBezTo>
                    <a:pt x="994" y="1543"/>
                    <a:pt x="971" y="1528"/>
                    <a:pt x="948" y="1520"/>
                  </a:cubicBezTo>
                  <a:cubicBezTo>
                    <a:pt x="940" y="1520"/>
                    <a:pt x="925" y="1528"/>
                    <a:pt x="917" y="1528"/>
                  </a:cubicBezTo>
                  <a:cubicBezTo>
                    <a:pt x="894" y="1528"/>
                    <a:pt x="871" y="1505"/>
                    <a:pt x="848" y="1505"/>
                  </a:cubicBezTo>
                  <a:cubicBezTo>
                    <a:pt x="833" y="1505"/>
                    <a:pt x="818" y="1520"/>
                    <a:pt x="818" y="1536"/>
                  </a:cubicBezTo>
                  <a:cubicBezTo>
                    <a:pt x="810" y="1559"/>
                    <a:pt x="833" y="1581"/>
                    <a:pt x="841" y="1597"/>
                  </a:cubicBezTo>
                  <a:lnTo>
                    <a:pt x="841" y="1597"/>
                  </a:lnTo>
                  <a:cubicBezTo>
                    <a:pt x="833" y="1604"/>
                    <a:pt x="833" y="1627"/>
                    <a:pt x="825" y="1627"/>
                  </a:cubicBezTo>
                  <a:cubicBezTo>
                    <a:pt x="795" y="1612"/>
                    <a:pt x="757" y="1597"/>
                    <a:pt x="741" y="1566"/>
                  </a:cubicBezTo>
                  <a:cubicBezTo>
                    <a:pt x="726" y="1528"/>
                    <a:pt x="764" y="1482"/>
                    <a:pt x="764" y="1436"/>
                  </a:cubicBezTo>
                  <a:cubicBezTo>
                    <a:pt x="757" y="1421"/>
                    <a:pt x="741" y="1406"/>
                    <a:pt x="719" y="1406"/>
                  </a:cubicBezTo>
                  <a:cubicBezTo>
                    <a:pt x="696" y="1406"/>
                    <a:pt x="673" y="1421"/>
                    <a:pt x="642" y="1436"/>
                  </a:cubicBezTo>
                  <a:cubicBezTo>
                    <a:pt x="627" y="1436"/>
                    <a:pt x="612" y="1451"/>
                    <a:pt x="596" y="1459"/>
                  </a:cubicBezTo>
                  <a:cubicBezTo>
                    <a:pt x="573" y="1467"/>
                    <a:pt x="550" y="1482"/>
                    <a:pt x="527" y="1490"/>
                  </a:cubicBezTo>
                  <a:lnTo>
                    <a:pt x="527" y="1490"/>
                  </a:lnTo>
                  <a:cubicBezTo>
                    <a:pt x="512" y="1474"/>
                    <a:pt x="505" y="1436"/>
                    <a:pt x="482" y="1436"/>
                  </a:cubicBezTo>
                  <a:cubicBezTo>
                    <a:pt x="459" y="1436"/>
                    <a:pt x="451" y="1467"/>
                    <a:pt x="436" y="1482"/>
                  </a:cubicBezTo>
                  <a:lnTo>
                    <a:pt x="436" y="1482"/>
                  </a:lnTo>
                  <a:cubicBezTo>
                    <a:pt x="405" y="1429"/>
                    <a:pt x="367" y="1375"/>
                    <a:pt x="352" y="1314"/>
                  </a:cubicBezTo>
                  <a:cubicBezTo>
                    <a:pt x="344" y="1291"/>
                    <a:pt x="390" y="1276"/>
                    <a:pt x="382" y="1253"/>
                  </a:cubicBezTo>
                  <a:cubicBezTo>
                    <a:pt x="375" y="1238"/>
                    <a:pt x="337" y="1261"/>
                    <a:pt x="337" y="1245"/>
                  </a:cubicBezTo>
                  <a:cubicBezTo>
                    <a:pt x="321" y="1215"/>
                    <a:pt x="321" y="1169"/>
                    <a:pt x="337" y="1138"/>
                  </a:cubicBezTo>
                  <a:cubicBezTo>
                    <a:pt x="352" y="1108"/>
                    <a:pt x="398" y="1100"/>
                    <a:pt x="413" y="1062"/>
                  </a:cubicBezTo>
                  <a:cubicBezTo>
                    <a:pt x="428" y="1024"/>
                    <a:pt x="436" y="978"/>
                    <a:pt x="413" y="940"/>
                  </a:cubicBezTo>
                  <a:cubicBezTo>
                    <a:pt x="390" y="902"/>
                    <a:pt x="344" y="879"/>
                    <a:pt x="298" y="863"/>
                  </a:cubicBezTo>
                  <a:cubicBezTo>
                    <a:pt x="260" y="856"/>
                    <a:pt x="214" y="894"/>
                    <a:pt x="176" y="879"/>
                  </a:cubicBezTo>
                  <a:cubicBezTo>
                    <a:pt x="130" y="863"/>
                    <a:pt x="77" y="840"/>
                    <a:pt x="46" y="795"/>
                  </a:cubicBezTo>
                  <a:cubicBezTo>
                    <a:pt x="23" y="756"/>
                    <a:pt x="8" y="688"/>
                    <a:pt x="31" y="650"/>
                  </a:cubicBezTo>
                  <a:cubicBezTo>
                    <a:pt x="54" y="619"/>
                    <a:pt x="130" y="688"/>
                    <a:pt x="146" y="657"/>
                  </a:cubicBezTo>
                  <a:cubicBezTo>
                    <a:pt x="161" y="611"/>
                    <a:pt x="92" y="565"/>
                    <a:pt x="92" y="520"/>
                  </a:cubicBezTo>
                  <a:cubicBezTo>
                    <a:pt x="85" y="466"/>
                    <a:pt x="123" y="428"/>
                    <a:pt x="123" y="375"/>
                  </a:cubicBezTo>
                  <a:cubicBezTo>
                    <a:pt x="123" y="359"/>
                    <a:pt x="85" y="382"/>
                    <a:pt x="85" y="367"/>
                  </a:cubicBezTo>
                  <a:cubicBezTo>
                    <a:pt x="85" y="321"/>
                    <a:pt x="138" y="275"/>
                    <a:pt x="123" y="229"/>
                  </a:cubicBezTo>
                  <a:cubicBezTo>
                    <a:pt x="108" y="199"/>
                    <a:pt x="54" y="206"/>
                    <a:pt x="23" y="19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6"/>
            <p:cNvSpPr>
              <a:spLocks noChangeArrowheads="1"/>
            </p:cNvSpPr>
            <p:nvPr/>
          </p:nvSpPr>
          <p:spPr bwMode="auto">
            <a:xfrm>
              <a:off x="7011532" y="8351839"/>
              <a:ext cx="473044" cy="674687"/>
            </a:xfrm>
            <a:custGeom>
              <a:avLst/>
              <a:gdLst>
                <a:gd name="T0" fmla="*/ 527 w 1315"/>
                <a:gd name="T1" fmla="*/ 0 h 1872"/>
                <a:gd name="T2" fmla="*/ 558 w 1315"/>
                <a:gd name="T3" fmla="*/ 198 h 1872"/>
                <a:gd name="T4" fmla="*/ 619 w 1315"/>
                <a:gd name="T5" fmla="*/ 420 h 1872"/>
                <a:gd name="T6" fmla="*/ 688 w 1315"/>
                <a:gd name="T7" fmla="*/ 465 h 1872"/>
                <a:gd name="T8" fmla="*/ 840 w 1315"/>
                <a:gd name="T9" fmla="*/ 412 h 1872"/>
                <a:gd name="T10" fmla="*/ 863 w 1315"/>
                <a:gd name="T11" fmla="*/ 374 h 1872"/>
                <a:gd name="T12" fmla="*/ 925 w 1315"/>
                <a:gd name="T13" fmla="*/ 542 h 1872"/>
                <a:gd name="T14" fmla="*/ 932 w 1315"/>
                <a:gd name="T15" fmla="*/ 695 h 1872"/>
                <a:gd name="T16" fmla="*/ 871 w 1315"/>
                <a:gd name="T17" fmla="*/ 825 h 1872"/>
                <a:gd name="T18" fmla="*/ 1016 w 1315"/>
                <a:gd name="T19" fmla="*/ 1054 h 1872"/>
                <a:gd name="T20" fmla="*/ 1253 w 1315"/>
                <a:gd name="T21" fmla="*/ 1115 h 1872"/>
                <a:gd name="T22" fmla="*/ 1177 w 1315"/>
                <a:gd name="T23" fmla="*/ 1313 h 1872"/>
                <a:gd name="T24" fmla="*/ 1222 w 1315"/>
                <a:gd name="T25" fmla="*/ 1428 h 1872"/>
                <a:gd name="T26" fmla="*/ 1276 w 1315"/>
                <a:gd name="T27" fmla="*/ 1657 h 1872"/>
                <a:gd name="T28" fmla="*/ 1314 w 1315"/>
                <a:gd name="T29" fmla="*/ 1764 h 1872"/>
                <a:gd name="T30" fmla="*/ 1230 w 1315"/>
                <a:gd name="T31" fmla="*/ 1871 h 1872"/>
                <a:gd name="T32" fmla="*/ 1200 w 1315"/>
                <a:gd name="T33" fmla="*/ 1825 h 1872"/>
                <a:gd name="T34" fmla="*/ 1131 w 1315"/>
                <a:gd name="T35" fmla="*/ 1810 h 1872"/>
                <a:gd name="T36" fmla="*/ 1070 w 1315"/>
                <a:gd name="T37" fmla="*/ 1833 h 1872"/>
                <a:gd name="T38" fmla="*/ 1047 w 1315"/>
                <a:gd name="T39" fmla="*/ 1787 h 1872"/>
                <a:gd name="T40" fmla="*/ 909 w 1315"/>
                <a:gd name="T41" fmla="*/ 1718 h 1872"/>
                <a:gd name="T42" fmla="*/ 817 w 1315"/>
                <a:gd name="T43" fmla="*/ 1695 h 1872"/>
                <a:gd name="T44" fmla="*/ 619 w 1315"/>
                <a:gd name="T45" fmla="*/ 1611 h 1872"/>
                <a:gd name="T46" fmla="*/ 581 w 1315"/>
                <a:gd name="T47" fmla="*/ 1634 h 1872"/>
                <a:gd name="T48" fmla="*/ 413 w 1315"/>
                <a:gd name="T49" fmla="*/ 1680 h 1872"/>
                <a:gd name="T50" fmla="*/ 260 w 1315"/>
                <a:gd name="T51" fmla="*/ 1626 h 1872"/>
                <a:gd name="T52" fmla="*/ 222 w 1315"/>
                <a:gd name="T53" fmla="*/ 1695 h 1872"/>
                <a:gd name="T54" fmla="*/ 184 w 1315"/>
                <a:gd name="T55" fmla="*/ 1711 h 1872"/>
                <a:gd name="T56" fmla="*/ 69 w 1315"/>
                <a:gd name="T57" fmla="*/ 1573 h 1872"/>
                <a:gd name="T58" fmla="*/ 107 w 1315"/>
                <a:gd name="T59" fmla="*/ 1428 h 1872"/>
                <a:gd name="T60" fmla="*/ 69 w 1315"/>
                <a:gd name="T61" fmla="*/ 1306 h 1872"/>
                <a:gd name="T62" fmla="*/ 84 w 1315"/>
                <a:gd name="T63" fmla="*/ 1275 h 1872"/>
                <a:gd name="T64" fmla="*/ 46 w 1315"/>
                <a:gd name="T65" fmla="*/ 1145 h 1872"/>
                <a:gd name="T66" fmla="*/ 31 w 1315"/>
                <a:gd name="T67" fmla="*/ 924 h 1872"/>
                <a:gd name="T68" fmla="*/ 31 w 1315"/>
                <a:gd name="T69" fmla="*/ 702 h 1872"/>
                <a:gd name="T70" fmla="*/ 77 w 1315"/>
                <a:gd name="T71" fmla="*/ 649 h 1872"/>
                <a:gd name="T72" fmla="*/ 46 w 1315"/>
                <a:gd name="T73" fmla="*/ 550 h 1872"/>
                <a:gd name="T74" fmla="*/ 23 w 1315"/>
                <a:gd name="T75" fmla="*/ 488 h 1872"/>
                <a:gd name="T76" fmla="*/ 222 w 1315"/>
                <a:gd name="T77" fmla="*/ 465 h 1872"/>
                <a:gd name="T78" fmla="*/ 436 w 1315"/>
                <a:gd name="T79" fmla="*/ 183 h 1872"/>
                <a:gd name="T80" fmla="*/ 489 w 1315"/>
                <a:gd name="T81" fmla="*/ 76 h 1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315" h="1872">
                  <a:moveTo>
                    <a:pt x="527" y="0"/>
                  </a:moveTo>
                  <a:lnTo>
                    <a:pt x="527" y="0"/>
                  </a:lnTo>
                  <a:cubicBezTo>
                    <a:pt x="573" y="53"/>
                    <a:pt x="650" y="99"/>
                    <a:pt x="657" y="168"/>
                  </a:cubicBezTo>
                  <a:cubicBezTo>
                    <a:pt x="665" y="206"/>
                    <a:pt x="565" y="168"/>
                    <a:pt x="558" y="198"/>
                  </a:cubicBezTo>
                  <a:cubicBezTo>
                    <a:pt x="543" y="244"/>
                    <a:pt x="588" y="282"/>
                    <a:pt x="604" y="328"/>
                  </a:cubicBezTo>
                  <a:cubicBezTo>
                    <a:pt x="611" y="359"/>
                    <a:pt x="619" y="389"/>
                    <a:pt x="619" y="420"/>
                  </a:cubicBezTo>
                  <a:cubicBezTo>
                    <a:pt x="619" y="435"/>
                    <a:pt x="596" y="458"/>
                    <a:pt x="611" y="465"/>
                  </a:cubicBezTo>
                  <a:cubicBezTo>
                    <a:pt x="634" y="481"/>
                    <a:pt x="665" y="465"/>
                    <a:pt x="688" y="465"/>
                  </a:cubicBezTo>
                  <a:cubicBezTo>
                    <a:pt x="718" y="465"/>
                    <a:pt x="756" y="465"/>
                    <a:pt x="779" y="458"/>
                  </a:cubicBezTo>
                  <a:cubicBezTo>
                    <a:pt x="802" y="450"/>
                    <a:pt x="817" y="435"/>
                    <a:pt x="840" y="412"/>
                  </a:cubicBezTo>
                  <a:cubicBezTo>
                    <a:pt x="848" y="404"/>
                    <a:pt x="856" y="389"/>
                    <a:pt x="863" y="374"/>
                  </a:cubicBezTo>
                  <a:lnTo>
                    <a:pt x="863" y="374"/>
                  </a:lnTo>
                  <a:cubicBezTo>
                    <a:pt x="894" y="381"/>
                    <a:pt x="948" y="374"/>
                    <a:pt x="963" y="404"/>
                  </a:cubicBezTo>
                  <a:cubicBezTo>
                    <a:pt x="978" y="450"/>
                    <a:pt x="925" y="496"/>
                    <a:pt x="925" y="542"/>
                  </a:cubicBezTo>
                  <a:cubicBezTo>
                    <a:pt x="925" y="557"/>
                    <a:pt x="963" y="534"/>
                    <a:pt x="963" y="550"/>
                  </a:cubicBezTo>
                  <a:cubicBezTo>
                    <a:pt x="963" y="603"/>
                    <a:pt x="925" y="641"/>
                    <a:pt x="932" y="695"/>
                  </a:cubicBezTo>
                  <a:cubicBezTo>
                    <a:pt x="932" y="740"/>
                    <a:pt x="1001" y="786"/>
                    <a:pt x="986" y="832"/>
                  </a:cubicBezTo>
                  <a:cubicBezTo>
                    <a:pt x="970" y="863"/>
                    <a:pt x="894" y="794"/>
                    <a:pt x="871" y="825"/>
                  </a:cubicBezTo>
                  <a:cubicBezTo>
                    <a:pt x="848" y="863"/>
                    <a:pt x="863" y="931"/>
                    <a:pt x="886" y="970"/>
                  </a:cubicBezTo>
                  <a:cubicBezTo>
                    <a:pt x="917" y="1015"/>
                    <a:pt x="970" y="1038"/>
                    <a:pt x="1016" y="1054"/>
                  </a:cubicBezTo>
                  <a:cubicBezTo>
                    <a:pt x="1054" y="1069"/>
                    <a:pt x="1100" y="1031"/>
                    <a:pt x="1138" y="1038"/>
                  </a:cubicBezTo>
                  <a:cubicBezTo>
                    <a:pt x="1184" y="1054"/>
                    <a:pt x="1230" y="1077"/>
                    <a:pt x="1253" y="1115"/>
                  </a:cubicBezTo>
                  <a:cubicBezTo>
                    <a:pt x="1276" y="1153"/>
                    <a:pt x="1268" y="1199"/>
                    <a:pt x="1253" y="1237"/>
                  </a:cubicBezTo>
                  <a:cubicBezTo>
                    <a:pt x="1238" y="1275"/>
                    <a:pt x="1192" y="1283"/>
                    <a:pt x="1177" y="1313"/>
                  </a:cubicBezTo>
                  <a:cubicBezTo>
                    <a:pt x="1161" y="1344"/>
                    <a:pt x="1161" y="1390"/>
                    <a:pt x="1177" y="1420"/>
                  </a:cubicBezTo>
                  <a:cubicBezTo>
                    <a:pt x="1177" y="1436"/>
                    <a:pt x="1215" y="1413"/>
                    <a:pt x="1222" y="1428"/>
                  </a:cubicBezTo>
                  <a:cubicBezTo>
                    <a:pt x="1230" y="1451"/>
                    <a:pt x="1184" y="1466"/>
                    <a:pt x="1192" y="1489"/>
                  </a:cubicBezTo>
                  <a:cubicBezTo>
                    <a:pt x="1207" y="1550"/>
                    <a:pt x="1245" y="1604"/>
                    <a:pt x="1276" y="1657"/>
                  </a:cubicBezTo>
                  <a:lnTo>
                    <a:pt x="1276" y="1657"/>
                  </a:lnTo>
                  <a:cubicBezTo>
                    <a:pt x="1291" y="1695"/>
                    <a:pt x="1314" y="1726"/>
                    <a:pt x="1314" y="1764"/>
                  </a:cubicBezTo>
                  <a:cubicBezTo>
                    <a:pt x="1314" y="1779"/>
                    <a:pt x="1284" y="1795"/>
                    <a:pt x="1268" y="1810"/>
                  </a:cubicBezTo>
                  <a:cubicBezTo>
                    <a:pt x="1253" y="1833"/>
                    <a:pt x="1245" y="1848"/>
                    <a:pt x="1230" y="1871"/>
                  </a:cubicBezTo>
                  <a:lnTo>
                    <a:pt x="1230" y="1871"/>
                  </a:lnTo>
                  <a:cubicBezTo>
                    <a:pt x="1215" y="1856"/>
                    <a:pt x="1207" y="1848"/>
                    <a:pt x="1200" y="1825"/>
                  </a:cubicBezTo>
                  <a:cubicBezTo>
                    <a:pt x="1192" y="1817"/>
                    <a:pt x="1207" y="1787"/>
                    <a:pt x="1192" y="1787"/>
                  </a:cubicBezTo>
                  <a:cubicBezTo>
                    <a:pt x="1169" y="1779"/>
                    <a:pt x="1146" y="1795"/>
                    <a:pt x="1131" y="1810"/>
                  </a:cubicBezTo>
                  <a:cubicBezTo>
                    <a:pt x="1115" y="1817"/>
                    <a:pt x="1131" y="1840"/>
                    <a:pt x="1115" y="1848"/>
                  </a:cubicBezTo>
                  <a:cubicBezTo>
                    <a:pt x="1100" y="1856"/>
                    <a:pt x="1085" y="1840"/>
                    <a:pt x="1070" y="1833"/>
                  </a:cubicBezTo>
                  <a:lnTo>
                    <a:pt x="1070" y="1833"/>
                  </a:lnTo>
                  <a:cubicBezTo>
                    <a:pt x="1062" y="1817"/>
                    <a:pt x="1062" y="1795"/>
                    <a:pt x="1047" y="1787"/>
                  </a:cubicBezTo>
                  <a:cubicBezTo>
                    <a:pt x="1024" y="1779"/>
                    <a:pt x="993" y="1810"/>
                    <a:pt x="970" y="1802"/>
                  </a:cubicBezTo>
                  <a:cubicBezTo>
                    <a:pt x="940" y="1787"/>
                    <a:pt x="917" y="1749"/>
                    <a:pt x="909" y="1718"/>
                  </a:cubicBezTo>
                  <a:cubicBezTo>
                    <a:pt x="902" y="1703"/>
                    <a:pt x="932" y="1665"/>
                    <a:pt x="909" y="1657"/>
                  </a:cubicBezTo>
                  <a:cubicBezTo>
                    <a:pt x="879" y="1649"/>
                    <a:pt x="848" y="1688"/>
                    <a:pt x="817" y="1695"/>
                  </a:cubicBezTo>
                  <a:cubicBezTo>
                    <a:pt x="795" y="1695"/>
                    <a:pt x="772" y="1680"/>
                    <a:pt x="756" y="1672"/>
                  </a:cubicBezTo>
                  <a:cubicBezTo>
                    <a:pt x="711" y="1649"/>
                    <a:pt x="665" y="1619"/>
                    <a:pt x="619" y="1611"/>
                  </a:cubicBezTo>
                  <a:cubicBezTo>
                    <a:pt x="604" y="1611"/>
                    <a:pt x="604" y="1634"/>
                    <a:pt x="596" y="1642"/>
                  </a:cubicBezTo>
                  <a:cubicBezTo>
                    <a:pt x="588" y="1642"/>
                    <a:pt x="581" y="1634"/>
                    <a:pt x="581" y="1634"/>
                  </a:cubicBezTo>
                  <a:cubicBezTo>
                    <a:pt x="558" y="1634"/>
                    <a:pt x="535" y="1649"/>
                    <a:pt x="512" y="1649"/>
                  </a:cubicBezTo>
                  <a:cubicBezTo>
                    <a:pt x="481" y="1665"/>
                    <a:pt x="443" y="1680"/>
                    <a:pt x="413" y="1680"/>
                  </a:cubicBezTo>
                  <a:cubicBezTo>
                    <a:pt x="382" y="1680"/>
                    <a:pt x="367" y="1649"/>
                    <a:pt x="336" y="1642"/>
                  </a:cubicBezTo>
                  <a:cubicBezTo>
                    <a:pt x="313" y="1634"/>
                    <a:pt x="291" y="1619"/>
                    <a:pt x="260" y="1626"/>
                  </a:cubicBezTo>
                  <a:cubicBezTo>
                    <a:pt x="237" y="1634"/>
                    <a:pt x="237" y="1672"/>
                    <a:pt x="222" y="1695"/>
                  </a:cubicBezTo>
                  <a:lnTo>
                    <a:pt x="222" y="1695"/>
                  </a:lnTo>
                  <a:cubicBezTo>
                    <a:pt x="184" y="1711"/>
                    <a:pt x="184" y="1711"/>
                    <a:pt x="184" y="1711"/>
                  </a:cubicBezTo>
                  <a:lnTo>
                    <a:pt x="184" y="1711"/>
                  </a:lnTo>
                  <a:cubicBezTo>
                    <a:pt x="168" y="1680"/>
                    <a:pt x="161" y="1634"/>
                    <a:pt x="138" y="1611"/>
                  </a:cubicBezTo>
                  <a:cubicBezTo>
                    <a:pt x="115" y="1588"/>
                    <a:pt x="84" y="1596"/>
                    <a:pt x="69" y="1573"/>
                  </a:cubicBezTo>
                  <a:cubicBezTo>
                    <a:pt x="46" y="1550"/>
                    <a:pt x="46" y="1520"/>
                    <a:pt x="46" y="1489"/>
                  </a:cubicBezTo>
                  <a:cubicBezTo>
                    <a:pt x="54" y="1466"/>
                    <a:pt x="100" y="1459"/>
                    <a:pt x="107" y="1428"/>
                  </a:cubicBezTo>
                  <a:cubicBezTo>
                    <a:pt x="107" y="1405"/>
                    <a:pt x="69" y="1390"/>
                    <a:pt x="61" y="1367"/>
                  </a:cubicBezTo>
                  <a:cubicBezTo>
                    <a:pt x="61" y="1352"/>
                    <a:pt x="61" y="1329"/>
                    <a:pt x="69" y="1306"/>
                  </a:cubicBezTo>
                  <a:cubicBezTo>
                    <a:pt x="69" y="1298"/>
                    <a:pt x="77" y="1283"/>
                    <a:pt x="84" y="1275"/>
                  </a:cubicBezTo>
                  <a:lnTo>
                    <a:pt x="84" y="1275"/>
                  </a:lnTo>
                  <a:cubicBezTo>
                    <a:pt x="92" y="1260"/>
                    <a:pt x="123" y="1252"/>
                    <a:pt x="115" y="1237"/>
                  </a:cubicBezTo>
                  <a:cubicBezTo>
                    <a:pt x="107" y="1199"/>
                    <a:pt x="61" y="1176"/>
                    <a:pt x="46" y="1145"/>
                  </a:cubicBezTo>
                  <a:cubicBezTo>
                    <a:pt x="23" y="1107"/>
                    <a:pt x="8" y="1069"/>
                    <a:pt x="8" y="1023"/>
                  </a:cubicBezTo>
                  <a:cubicBezTo>
                    <a:pt x="8" y="992"/>
                    <a:pt x="31" y="954"/>
                    <a:pt x="31" y="924"/>
                  </a:cubicBezTo>
                  <a:cubicBezTo>
                    <a:pt x="31" y="886"/>
                    <a:pt x="0" y="847"/>
                    <a:pt x="8" y="817"/>
                  </a:cubicBezTo>
                  <a:cubicBezTo>
                    <a:pt x="8" y="771"/>
                    <a:pt x="8" y="733"/>
                    <a:pt x="31" y="702"/>
                  </a:cubicBezTo>
                  <a:cubicBezTo>
                    <a:pt x="46" y="687"/>
                    <a:pt x="77" y="717"/>
                    <a:pt x="92" y="702"/>
                  </a:cubicBezTo>
                  <a:cubicBezTo>
                    <a:pt x="107" y="687"/>
                    <a:pt x="77" y="664"/>
                    <a:pt x="77" y="649"/>
                  </a:cubicBezTo>
                  <a:cubicBezTo>
                    <a:pt x="77" y="626"/>
                    <a:pt x="100" y="611"/>
                    <a:pt x="92" y="595"/>
                  </a:cubicBezTo>
                  <a:cubicBezTo>
                    <a:pt x="92" y="573"/>
                    <a:pt x="61" y="565"/>
                    <a:pt x="46" y="550"/>
                  </a:cubicBezTo>
                  <a:cubicBezTo>
                    <a:pt x="31" y="527"/>
                    <a:pt x="31" y="504"/>
                    <a:pt x="23" y="481"/>
                  </a:cubicBezTo>
                  <a:cubicBezTo>
                    <a:pt x="23" y="488"/>
                    <a:pt x="23" y="488"/>
                    <a:pt x="23" y="488"/>
                  </a:cubicBezTo>
                  <a:cubicBezTo>
                    <a:pt x="54" y="504"/>
                    <a:pt x="84" y="542"/>
                    <a:pt x="123" y="534"/>
                  </a:cubicBezTo>
                  <a:cubicBezTo>
                    <a:pt x="161" y="534"/>
                    <a:pt x="206" y="504"/>
                    <a:pt x="222" y="465"/>
                  </a:cubicBezTo>
                  <a:cubicBezTo>
                    <a:pt x="268" y="374"/>
                    <a:pt x="237" y="252"/>
                    <a:pt x="298" y="168"/>
                  </a:cubicBezTo>
                  <a:cubicBezTo>
                    <a:pt x="329" y="129"/>
                    <a:pt x="390" y="198"/>
                    <a:pt x="436" y="183"/>
                  </a:cubicBezTo>
                  <a:cubicBezTo>
                    <a:pt x="451" y="175"/>
                    <a:pt x="443" y="145"/>
                    <a:pt x="451" y="122"/>
                  </a:cubicBezTo>
                  <a:cubicBezTo>
                    <a:pt x="451" y="122"/>
                    <a:pt x="489" y="84"/>
                    <a:pt x="489" y="76"/>
                  </a:cubicBezTo>
                  <a:cubicBezTo>
                    <a:pt x="489" y="68"/>
                    <a:pt x="527" y="0"/>
                    <a:pt x="52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7"/>
            <p:cNvSpPr>
              <a:spLocks noChangeArrowheads="1"/>
            </p:cNvSpPr>
            <p:nvPr/>
          </p:nvSpPr>
          <p:spPr bwMode="auto">
            <a:xfrm>
              <a:off x="6446418" y="8410576"/>
              <a:ext cx="607972" cy="511175"/>
            </a:xfrm>
            <a:custGeom>
              <a:avLst/>
              <a:gdLst>
                <a:gd name="T0" fmla="*/ 39 w 1690"/>
                <a:gd name="T1" fmla="*/ 1344 h 1422"/>
                <a:gd name="T2" fmla="*/ 31 w 1690"/>
                <a:gd name="T3" fmla="*/ 1283 h 1422"/>
                <a:gd name="T4" fmla="*/ 31 w 1690"/>
                <a:gd name="T5" fmla="*/ 1253 h 1422"/>
                <a:gd name="T6" fmla="*/ 23 w 1690"/>
                <a:gd name="T7" fmla="*/ 1192 h 1422"/>
                <a:gd name="T8" fmla="*/ 31 w 1690"/>
                <a:gd name="T9" fmla="*/ 1169 h 1422"/>
                <a:gd name="T10" fmla="*/ 31 w 1690"/>
                <a:gd name="T11" fmla="*/ 1161 h 1422"/>
                <a:gd name="T12" fmla="*/ 8 w 1690"/>
                <a:gd name="T13" fmla="*/ 1062 h 1422"/>
                <a:gd name="T14" fmla="*/ 16 w 1690"/>
                <a:gd name="T15" fmla="*/ 924 h 1422"/>
                <a:gd name="T16" fmla="*/ 8 w 1690"/>
                <a:gd name="T17" fmla="*/ 840 h 1422"/>
                <a:gd name="T18" fmla="*/ 54 w 1690"/>
                <a:gd name="T19" fmla="*/ 764 h 1422"/>
                <a:gd name="T20" fmla="*/ 367 w 1690"/>
                <a:gd name="T21" fmla="*/ 573 h 1422"/>
                <a:gd name="T22" fmla="*/ 306 w 1690"/>
                <a:gd name="T23" fmla="*/ 260 h 1422"/>
                <a:gd name="T24" fmla="*/ 528 w 1690"/>
                <a:gd name="T25" fmla="*/ 260 h 1422"/>
                <a:gd name="T26" fmla="*/ 566 w 1690"/>
                <a:gd name="T27" fmla="*/ 382 h 1422"/>
                <a:gd name="T28" fmla="*/ 711 w 1690"/>
                <a:gd name="T29" fmla="*/ 321 h 1422"/>
                <a:gd name="T30" fmla="*/ 749 w 1690"/>
                <a:gd name="T31" fmla="*/ 244 h 1422"/>
                <a:gd name="T32" fmla="*/ 864 w 1690"/>
                <a:gd name="T33" fmla="*/ 191 h 1422"/>
                <a:gd name="T34" fmla="*/ 978 w 1690"/>
                <a:gd name="T35" fmla="*/ 275 h 1422"/>
                <a:gd name="T36" fmla="*/ 1184 w 1690"/>
                <a:gd name="T37" fmla="*/ 191 h 1422"/>
                <a:gd name="T38" fmla="*/ 1337 w 1690"/>
                <a:gd name="T39" fmla="*/ 206 h 1422"/>
                <a:gd name="T40" fmla="*/ 1421 w 1690"/>
                <a:gd name="T41" fmla="*/ 0 h 1422"/>
                <a:gd name="T42" fmla="*/ 1490 w 1690"/>
                <a:gd name="T43" fmla="*/ 69 h 1422"/>
                <a:gd name="T44" fmla="*/ 1658 w 1690"/>
                <a:gd name="T45" fmla="*/ 191 h 1422"/>
                <a:gd name="T46" fmla="*/ 1589 w 1690"/>
                <a:gd name="T47" fmla="*/ 321 h 1422"/>
                <a:gd name="T48" fmla="*/ 1658 w 1690"/>
                <a:gd name="T49" fmla="*/ 435 h 1422"/>
                <a:gd name="T50" fmla="*/ 1658 w 1690"/>
                <a:gd name="T51" fmla="*/ 542 h 1422"/>
                <a:gd name="T52" fmla="*/ 1574 w 1690"/>
                <a:gd name="T53" fmla="*/ 657 h 1422"/>
                <a:gd name="T54" fmla="*/ 1574 w 1690"/>
                <a:gd name="T55" fmla="*/ 863 h 1422"/>
                <a:gd name="T56" fmla="*/ 1681 w 1690"/>
                <a:gd name="T57" fmla="*/ 1077 h 1422"/>
                <a:gd name="T58" fmla="*/ 1650 w 1690"/>
                <a:gd name="T59" fmla="*/ 1115 h 1422"/>
                <a:gd name="T60" fmla="*/ 1589 w 1690"/>
                <a:gd name="T61" fmla="*/ 1169 h 1422"/>
                <a:gd name="T62" fmla="*/ 1482 w 1690"/>
                <a:gd name="T63" fmla="*/ 1169 h 1422"/>
                <a:gd name="T64" fmla="*/ 1429 w 1690"/>
                <a:gd name="T65" fmla="*/ 1100 h 1422"/>
                <a:gd name="T66" fmla="*/ 1253 w 1690"/>
                <a:gd name="T67" fmla="*/ 1138 h 1422"/>
                <a:gd name="T68" fmla="*/ 1154 w 1690"/>
                <a:gd name="T69" fmla="*/ 1161 h 1422"/>
                <a:gd name="T70" fmla="*/ 978 w 1690"/>
                <a:gd name="T71" fmla="*/ 1146 h 1422"/>
                <a:gd name="T72" fmla="*/ 757 w 1690"/>
                <a:gd name="T73" fmla="*/ 1337 h 1422"/>
                <a:gd name="T74" fmla="*/ 634 w 1690"/>
                <a:gd name="T75" fmla="*/ 1421 h 1422"/>
                <a:gd name="T76" fmla="*/ 428 w 1690"/>
                <a:gd name="T77" fmla="*/ 1260 h 1422"/>
                <a:gd name="T78" fmla="*/ 306 w 1690"/>
                <a:gd name="T79" fmla="*/ 1222 h 1422"/>
                <a:gd name="T80" fmla="*/ 245 w 1690"/>
                <a:gd name="T81" fmla="*/ 1199 h 1422"/>
                <a:gd name="T82" fmla="*/ 459 w 1690"/>
                <a:gd name="T83" fmla="*/ 947 h 1422"/>
                <a:gd name="T84" fmla="*/ 39 w 1690"/>
                <a:gd name="T85" fmla="*/ 1344 h 14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690" h="1422">
                  <a:moveTo>
                    <a:pt x="39" y="1344"/>
                  </a:moveTo>
                  <a:lnTo>
                    <a:pt x="39" y="1344"/>
                  </a:lnTo>
                  <a:cubicBezTo>
                    <a:pt x="31" y="1306"/>
                    <a:pt x="31" y="1306"/>
                    <a:pt x="31" y="1306"/>
                  </a:cubicBezTo>
                  <a:cubicBezTo>
                    <a:pt x="31" y="1299"/>
                    <a:pt x="31" y="1283"/>
                    <a:pt x="31" y="1283"/>
                  </a:cubicBezTo>
                  <a:cubicBezTo>
                    <a:pt x="31" y="1276"/>
                    <a:pt x="31" y="1276"/>
                    <a:pt x="31" y="1276"/>
                  </a:cubicBezTo>
                  <a:cubicBezTo>
                    <a:pt x="39" y="1276"/>
                    <a:pt x="39" y="1260"/>
                    <a:pt x="31" y="1253"/>
                  </a:cubicBezTo>
                  <a:cubicBezTo>
                    <a:pt x="31" y="1245"/>
                    <a:pt x="31" y="1245"/>
                    <a:pt x="23" y="1237"/>
                  </a:cubicBezTo>
                  <a:cubicBezTo>
                    <a:pt x="16" y="1222"/>
                    <a:pt x="8" y="1199"/>
                    <a:pt x="23" y="1192"/>
                  </a:cubicBezTo>
                  <a:lnTo>
                    <a:pt x="31" y="1184"/>
                  </a:lnTo>
                  <a:cubicBezTo>
                    <a:pt x="31" y="1176"/>
                    <a:pt x="31" y="1176"/>
                    <a:pt x="31" y="1169"/>
                  </a:cubicBezTo>
                  <a:lnTo>
                    <a:pt x="31" y="1169"/>
                  </a:lnTo>
                  <a:lnTo>
                    <a:pt x="31" y="1161"/>
                  </a:lnTo>
                  <a:cubicBezTo>
                    <a:pt x="16" y="1092"/>
                    <a:pt x="16" y="1092"/>
                    <a:pt x="16" y="1092"/>
                  </a:cubicBezTo>
                  <a:cubicBezTo>
                    <a:pt x="16" y="1085"/>
                    <a:pt x="23" y="1062"/>
                    <a:pt x="8" y="1062"/>
                  </a:cubicBezTo>
                  <a:cubicBezTo>
                    <a:pt x="8" y="1024"/>
                    <a:pt x="0" y="1024"/>
                    <a:pt x="23" y="993"/>
                  </a:cubicBezTo>
                  <a:cubicBezTo>
                    <a:pt x="46" y="970"/>
                    <a:pt x="46" y="947"/>
                    <a:pt x="16" y="924"/>
                  </a:cubicBezTo>
                  <a:cubicBezTo>
                    <a:pt x="16" y="909"/>
                    <a:pt x="23" y="901"/>
                    <a:pt x="23" y="878"/>
                  </a:cubicBezTo>
                  <a:cubicBezTo>
                    <a:pt x="23" y="863"/>
                    <a:pt x="8" y="855"/>
                    <a:pt x="8" y="840"/>
                  </a:cubicBezTo>
                  <a:cubicBezTo>
                    <a:pt x="8" y="817"/>
                    <a:pt x="54" y="802"/>
                    <a:pt x="54" y="764"/>
                  </a:cubicBezTo>
                  <a:lnTo>
                    <a:pt x="54" y="764"/>
                  </a:lnTo>
                  <a:cubicBezTo>
                    <a:pt x="107" y="733"/>
                    <a:pt x="153" y="703"/>
                    <a:pt x="207" y="672"/>
                  </a:cubicBezTo>
                  <a:cubicBezTo>
                    <a:pt x="260" y="642"/>
                    <a:pt x="344" y="634"/>
                    <a:pt x="367" y="573"/>
                  </a:cubicBezTo>
                  <a:cubicBezTo>
                    <a:pt x="382" y="519"/>
                    <a:pt x="306" y="466"/>
                    <a:pt x="298" y="405"/>
                  </a:cubicBezTo>
                  <a:cubicBezTo>
                    <a:pt x="291" y="359"/>
                    <a:pt x="268" y="290"/>
                    <a:pt x="306" y="260"/>
                  </a:cubicBezTo>
                  <a:cubicBezTo>
                    <a:pt x="336" y="237"/>
                    <a:pt x="367" y="321"/>
                    <a:pt x="405" y="321"/>
                  </a:cubicBezTo>
                  <a:cubicBezTo>
                    <a:pt x="451" y="321"/>
                    <a:pt x="482" y="282"/>
                    <a:pt x="528" y="260"/>
                  </a:cubicBezTo>
                  <a:lnTo>
                    <a:pt x="528" y="260"/>
                  </a:lnTo>
                  <a:cubicBezTo>
                    <a:pt x="535" y="298"/>
                    <a:pt x="550" y="336"/>
                    <a:pt x="566" y="382"/>
                  </a:cubicBezTo>
                  <a:cubicBezTo>
                    <a:pt x="566" y="382"/>
                    <a:pt x="650" y="397"/>
                    <a:pt x="657" y="390"/>
                  </a:cubicBezTo>
                  <a:cubicBezTo>
                    <a:pt x="657" y="382"/>
                    <a:pt x="711" y="321"/>
                    <a:pt x="711" y="321"/>
                  </a:cubicBezTo>
                  <a:cubicBezTo>
                    <a:pt x="741" y="313"/>
                    <a:pt x="787" y="344"/>
                    <a:pt x="795" y="313"/>
                  </a:cubicBezTo>
                  <a:cubicBezTo>
                    <a:pt x="810" y="290"/>
                    <a:pt x="757" y="267"/>
                    <a:pt x="749" y="244"/>
                  </a:cubicBezTo>
                  <a:cubicBezTo>
                    <a:pt x="749" y="221"/>
                    <a:pt x="772" y="191"/>
                    <a:pt x="795" y="183"/>
                  </a:cubicBezTo>
                  <a:cubicBezTo>
                    <a:pt x="810" y="176"/>
                    <a:pt x="856" y="168"/>
                    <a:pt x="864" y="191"/>
                  </a:cubicBezTo>
                  <a:cubicBezTo>
                    <a:pt x="879" y="221"/>
                    <a:pt x="825" y="267"/>
                    <a:pt x="848" y="290"/>
                  </a:cubicBezTo>
                  <a:cubicBezTo>
                    <a:pt x="886" y="321"/>
                    <a:pt x="940" y="290"/>
                    <a:pt x="978" y="275"/>
                  </a:cubicBezTo>
                  <a:cubicBezTo>
                    <a:pt x="1024" y="260"/>
                    <a:pt x="1062" y="229"/>
                    <a:pt x="1108" y="206"/>
                  </a:cubicBezTo>
                  <a:cubicBezTo>
                    <a:pt x="1131" y="199"/>
                    <a:pt x="1161" y="199"/>
                    <a:pt x="1184" y="191"/>
                  </a:cubicBezTo>
                  <a:cubicBezTo>
                    <a:pt x="1184" y="191"/>
                    <a:pt x="1307" y="282"/>
                    <a:pt x="1307" y="275"/>
                  </a:cubicBezTo>
                  <a:cubicBezTo>
                    <a:pt x="1307" y="267"/>
                    <a:pt x="1337" y="206"/>
                    <a:pt x="1337" y="206"/>
                  </a:cubicBezTo>
                  <a:cubicBezTo>
                    <a:pt x="1322" y="176"/>
                    <a:pt x="1284" y="145"/>
                    <a:pt x="1299" y="115"/>
                  </a:cubicBezTo>
                  <a:cubicBezTo>
                    <a:pt x="1322" y="61"/>
                    <a:pt x="1383" y="38"/>
                    <a:pt x="1421" y="0"/>
                  </a:cubicBezTo>
                  <a:lnTo>
                    <a:pt x="1421" y="0"/>
                  </a:lnTo>
                  <a:cubicBezTo>
                    <a:pt x="1444" y="23"/>
                    <a:pt x="1467" y="38"/>
                    <a:pt x="1490" y="69"/>
                  </a:cubicBezTo>
                  <a:cubicBezTo>
                    <a:pt x="1513" y="99"/>
                    <a:pt x="1513" y="153"/>
                    <a:pt x="1543" y="176"/>
                  </a:cubicBezTo>
                  <a:cubicBezTo>
                    <a:pt x="1574" y="199"/>
                    <a:pt x="1650" y="153"/>
                    <a:pt x="1658" y="191"/>
                  </a:cubicBezTo>
                  <a:cubicBezTo>
                    <a:pt x="1673" y="237"/>
                    <a:pt x="1612" y="275"/>
                    <a:pt x="1589" y="321"/>
                  </a:cubicBezTo>
                  <a:lnTo>
                    <a:pt x="1589" y="321"/>
                  </a:lnTo>
                  <a:cubicBezTo>
                    <a:pt x="1597" y="344"/>
                    <a:pt x="1597" y="367"/>
                    <a:pt x="1612" y="390"/>
                  </a:cubicBezTo>
                  <a:cubicBezTo>
                    <a:pt x="1627" y="405"/>
                    <a:pt x="1658" y="413"/>
                    <a:pt x="1658" y="435"/>
                  </a:cubicBezTo>
                  <a:cubicBezTo>
                    <a:pt x="1666" y="451"/>
                    <a:pt x="1643" y="466"/>
                    <a:pt x="1643" y="489"/>
                  </a:cubicBezTo>
                  <a:cubicBezTo>
                    <a:pt x="1643" y="504"/>
                    <a:pt x="1673" y="527"/>
                    <a:pt x="1658" y="542"/>
                  </a:cubicBezTo>
                  <a:cubicBezTo>
                    <a:pt x="1643" y="557"/>
                    <a:pt x="1612" y="527"/>
                    <a:pt x="1597" y="542"/>
                  </a:cubicBezTo>
                  <a:cubicBezTo>
                    <a:pt x="1574" y="573"/>
                    <a:pt x="1574" y="611"/>
                    <a:pt x="1574" y="657"/>
                  </a:cubicBezTo>
                  <a:cubicBezTo>
                    <a:pt x="1566" y="687"/>
                    <a:pt x="1597" y="726"/>
                    <a:pt x="1597" y="764"/>
                  </a:cubicBezTo>
                  <a:cubicBezTo>
                    <a:pt x="1597" y="794"/>
                    <a:pt x="1574" y="832"/>
                    <a:pt x="1574" y="863"/>
                  </a:cubicBezTo>
                  <a:cubicBezTo>
                    <a:pt x="1574" y="909"/>
                    <a:pt x="1589" y="947"/>
                    <a:pt x="1612" y="985"/>
                  </a:cubicBezTo>
                  <a:cubicBezTo>
                    <a:pt x="1627" y="1016"/>
                    <a:pt x="1673" y="1039"/>
                    <a:pt x="1681" y="1077"/>
                  </a:cubicBezTo>
                  <a:cubicBezTo>
                    <a:pt x="1689" y="1092"/>
                    <a:pt x="1658" y="1100"/>
                    <a:pt x="1650" y="1115"/>
                  </a:cubicBezTo>
                  <a:lnTo>
                    <a:pt x="1650" y="1115"/>
                  </a:lnTo>
                  <a:cubicBezTo>
                    <a:pt x="1635" y="1115"/>
                    <a:pt x="1627" y="1115"/>
                    <a:pt x="1612" y="1123"/>
                  </a:cubicBezTo>
                  <a:cubicBezTo>
                    <a:pt x="1605" y="1130"/>
                    <a:pt x="1605" y="1161"/>
                    <a:pt x="1589" y="1169"/>
                  </a:cubicBezTo>
                  <a:cubicBezTo>
                    <a:pt x="1574" y="1184"/>
                    <a:pt x="1551" y="1184"/>
                    <a:pt x="1528" y="1184"/>
                  </a:cubicBezTo>
                  <a:cubicBezTo>
                    <a:pt x="1513" y="1184"/>
                    <a:pt x="1497" y="1176"/>
                    <a:pt x="1482" y="1169"/>
                  </a:cubicBezTo>
                  <a:lnTo>
                    <a:pt x="1482" y="1169"/>
                  </a:lnTo>
                  <a:cubicBezTo>
                    <a:pt x="1467" y="1146"/>
                    <a:pt x="1459" y="1100"/>
                    <a:pt x="1429" y="1100"/>
                  </a:cubicBezTo>
                  <a:cubicBezTo>
                    <a:pt x="1391" y="1100"/>
                    <a:pt x="1375" y="1161"/>
                    <a:pt x="1330" y="1169"/>
                  </a:cubicBezTo>
                  <a:cubicBezTo>
                    <a:pt x="1307" y="1176"/>
                    <a:pt x="1284" y="1123"/>
                    <a:pt x="1253" y="1138"/>
                  </a:cubicBezTo>
                  <a:cubicBezTo>
                    <a:pt x="1238" y="1146"/>
                    <a:pt x="1268" y="1199"/>
                    <a:pt x="1245" y="1199"/>
                  </a:cubicBezTo>
                  <a:cubicBezTo>
                    <a:pt x="1215" y="1207"/>
                    <a:pt x="1184" y="1153"/>
                    <a:pt x="1154" y="1161"/>
                  </a:cubicBezTo>
                  <a:cubicBezTo>
                    <a:pt x="1131" y="1169"/>
                    <a:pt x="1154" y="1230"/>
                    <a:pt x="1131" y="1230"/>
                  </a:cubicBezTo>
                  <a:cubicBezTo>
                    <a:pt x="1078" y="1222"/>
                    <a:pt x="1032" y="1123"/>
                    <a:pt x="978" y="1146"/>
                  </a:cubicBezTo>
                  <a:cubicBezTo>
                    <a:pt x="902" y="1176"/>
                    <a:pt x="894" y="1299"/>
                    <a:pt x="825" y="1352"/>
                  </a:cubicBezTo>
                  <a:cubicBezTo>
                    <a:pt x="810" y="1367"/>
                    <a:pt x="780" y="1329"/>
                    <a:pt x="757" y="1337"/>
                  </a:cubicBezTo>
                  <a:cubicBezTo>
                    <a:pt x="711" y="1352"/>
                    <a:pt x="673" y="1390"/>
                    <a:pt x="634" y="1421"/>
                  </a:cubicBezTo>
                  <a:lnTo>
                    <a:pt x="634" y="1421"/>
                  </a:lnTo>
                  <a:cubicBezTo>
                    <a:pt x="573" y="1405"/>
                    <a:pt x="505" y="1413"/>
                    <a:pt x="459" y="1375"/>
                  </a:cubicBezTo>
                  <a:cubicBezTo>
                    <a:pt x="428" y="1352"/>
                    <a:pt x="459" y="1283"/>
                    <a:pt x="428" y="1260"/>
                  </a:cubicBezTo>
                  <a:cubicBezTo>
                    <a:pt x="398" y="1237"/>
                    <a:pt x="344" y="1268"/>
                    <a:pt x="306" y="1253"/>
                  </a:cubicBezTo>
                  <a:cubicBezTo>
                    <a:pt x="291" y="1253"/>
                    <a:pt x="314" y="1230"/>
                    <a:pt x="306" y="1222"/>
                  </a:cubicBezTo>
                  <a:cubicBezTo>
                    <a:pt x="268" y="1199"/>
                    <a:pt x="283" y="1214"/>
                    <a:pt x="245" y="1199"/>
                  </a:cubicBezTo>
                  <a:lnTo>
                    <a:pt x="245" y="1199"/>
                  </a:lnTo>
                  <a:cubicBezTo>
                    <a:pt x="268" y="1176"/>
                    <a:pt x="291" y="1161"/>
                    <a:pt x="298" y="1130"/>
                  </a:cubicBezTo>
                  <a:cubicBezTo>
                    <a:pt x="321" y="1069"/>
                    <a:pt x="459" y="1024"/>
                    <a:pt x="459" y="947"/>
                  </a:cubicBezTo>
                  <a:cubicBezTo>
                    <a:pt x="336" y="1039"/>
                    <a:pt x="253" y="1146"/>
                    <a:pt x="107" y="1214"/>
                  </a:cubicBezTo>
                  <a:cubicBezTo>
                    <a:pt x="69" y="1253"/>
                    <a:pt x="54" y="1299"/>
                    <a:pt x="39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8"/>
            <p:cNvSpPr>
              <a:spLocks noChangeArrowheads="1"/>
            </p:cNvSpPr>
            <p:nvPr/>
          </p:nvSpPr>
          <p:spPr bwMode="auto">
            <a:xfrm>
              <a:off x="6181323" y="8543925"/>
              <a:ext cx="285731" cy="407988"/>
            </a:xfrm>
            <a:custGeom>
              <a:avLst/>
              <a:gdLst>
                <a:gd name="T0" fmla="*/ 794 w 795"/>
                <a:gd name="T1" fmla="*/ 390 h 1132"/>
                <a:gd name="T2" fmla="*/ 794 w 795"/>
                <a:gd name="T3" fmla="*/ 390 h 1132"/>
                <a:gd name="T4" fmla="*/ 718 w 795"/>
                <a:gd name="T5" fmla="*/ 367 h 1132"/>
                <a:gd name="T6" fmla="*/ 664 w 795"/>
                <a:gd name="T7" fmla="*/ 367 h 1132"/>
                <a:gd name="T8" fmla="*/ 626 w 795"/>
                <a:gd name="T9" fmla="*/ 344 h 1132"/>
                <a:gd name="T10" fmla="*/ 595 w 795"/>
                <a:gd name="T11" fmla="*/ 268 h 1132"/>
                <a:gd name="T12" fmla="*/ 534 w 795"/>
                <a:gd name="T13" fmla="*/ 214 h 1132"/>
                <a:gd name="T14" fmla="*/ 481 w 795"/>
                <a:gd name="T15" fmla="*/ 176 h 1132"/>
                <a:gd name="T16" fmla="*/ 435 w 795"/>
                <a:gd name="T17" fmla="*/ 122 h 1132"/>
                <a:gd name="T18" fmla="*/ 366 w 795"/>
                <a:gd name="T19" fmla="*/ 176 h 1132"/>
                <a:gd name="T20" fmla="*/ 297 w 795"/>
                <a:gd name="T21" fmla="*/ 206 h 1132"/>
                <a:gd name="T22" fmla="*/ 290 w 795"/>
                <a:gd name="T23" fmla="*/ 153 h 1132"/>
                <a:gd name="T24" fmla="*/ 236 w 795"/>
                <a:gd name="T25" fmla="*/ 153 h 1132"/>
                <a:gd name="T26" fmla="*/ 213 w 795"/>
                <a:gd name="T27" fmla="*/ 69 h 1132"/>
                <a:gd name="T28" fmla="*/ 137 w 795"/>
                <a:gd name="T29" fmla="*/ 0 h 1132"/>
                <a:gd name="T30" fmla="*/ 137 w 795"/>
                <a:gd name="T31" fmla="*/ 0 h 1132"/>
                <a:gd name="T32" fmla="*/ 91 w 795"/>
                <a:gd name="T33" fmla="*/ 54 h 1132"/>
                <a:gd name="T34" fmla="*/ 114 w 795"/>
                <a:gd name="T35" fmla="*/ 145 h 1132"/>
                <a:gd name="T36" fmla="*/ 183 w 795"/>
                <a:gd name="T37" fmla="*/ 237 h 1132"/>
                <a:gd name="T38" fmla="*/ 129 w 795"/>
                <a:gd name="T39" fmla="*/ 275 h 1132"/>
                <a:gd name="T40" fmla="*/ 91 w 795"/>
                <a:gd name="T41" fmla="*/ 359 h 1132"/>
                <a:gd name="T42" fmla="*/ 0 w 795"/>
                <a:gd name="T43" fmla="*/ 428 h 1132"/>
                <a:gd name="T44" fmla="*/ 0 w 795"/>
                <a:gd name="T45" fmla="*/ 428 h 1132"/>
                <a:gd name="T46" fmla="*/ 7 w 795"/>
                <a:gd name="T47" fmla="*/ 481 h 1132"/>
                <a:gd name="T48" fmla="*/ 30 w 795"/>
                <a:gd name="T49" fmla="*/ 489 h 1132"/>
                <a:gd name="T50" fmla="*/ 30 w 795"/>
                <a:gd name="T51" fmla="*/ 489 h 1132"/>
                <a:gd name="T52" fmla="*/ 114 w 795"/>
                <a:gd name="T53" fmla="*/ 497 h 1132"/>
                <a:gd name="T54" fmla="*/ 168 w 795"/>
                <a:gd name="T55" fmla="*/ 535 h 1132"/>
                <a:gd name="T56" fmla="*/ 175 w 795"/>
                <a:gd name="T57" fmla="*/ 573 h 1132"/>
                <a:gd name="T58" fmla="*/ 198 w 795"/>
                <a:gd name="T59" fmla="*/ 672 h 1132"/>
                <a:gd name="T60" fmla="*/ 252 w 795"/>
                <a:gd name="T61" fmla="*/ 688 h 1132"/>
                <a:gd name="T62" fmla="*/ 252 w 795"/>
                <a:gd name="T63" fmla="*/ 733 h 1132"/>
                <a:gd name="T64" fmla="*/ 290 w 795"/>
                <a:gd name="T65" fmla="*/ 749 h 1132"/>
                <a:gd name="T66" fmla="*/ 244 w 795"/>
                <a:gd name="T67" fmla="*/ 802 h 1132"/>
                <a:gd name="T68" fmla="*/ 313 w 795"/>
                <a:gd name="T69" fmla="*/ 909 h 1132"/>
                <a:gd name="T70" fmla="*/ 313 w 795"/>
                <a:gd name="T71" fmla="*/ 909 h 1132"/>
                <a:gd name="T72" fmla="*/ 359 w 795"/>
                <a:gd name="T73" fmla="*/ 932 h 1132"/>
                <a:gd name="T74" fmla="*/ 511 w 795"/>
                <a:gd name="T75" fmla="*/ 863 h 1132"/>
                <a:gd name="T76" fmla="*/ 557 w 795"/>
                <a:gd name="T77" fmla="*/ 925 h 1132"/>
                <a:gd name="T78" fmla="*/ 481 w 795"/>
                <a:gd name="T79" fmla="*/ 1031 h 1132"/>
                <a:gd name="T80" fmla="*/ 572 w 795"/>
                <a:gd name="T81" fmla="*/ 1131 h 1132"/>
                <a:gd name="T82" fmla="*/ 572 w 795"/>
                <a:gd name="T83" fmla="*/ 1131 h 1132"/>
                <a:gd name="T84" fmla="*/ 702 w 795"/>
                <a:gd name="T85" fmla="*/ 1047 h 1132"/>
                <a:gd name="T86" fmla="*/ 779 w 795"/>
                <a:gd name="T87" fmla="*/ 970 h 1132"/>
                <a:gd name="T88" fmla="*/ 779 w 795"/>
                <a:gd name="T89" fmla="*/ 970 h 1132"/>
                <a:gd name="T90" fmla="*/ 771 w 795"/>
                <a:gd name="T91" fmla="*/ 932 h 1132"/>
                <a:gd name="T92" fmla="*/ 771 w 795"/>
                <a:gd name="T93" fmla="*/ 909 h 1132"/>
                <a:gd name="T94" fmla="*/ 771 w 795"/>
                <a:gd name="T95" fmla="*/ 902 h 1132"/>
                <a:gd name="T96" fmla="*/ 771 w 795"/>
                <a:gd name="T97" fmla="*/ 879 h 1132"/>
                <a:gd name="T98" fmla="*/ 763 w 795"/>
                <a:gd name="T99" fmla="*/ 863 h 1132"/>
                <a:gd name="T100" fmla="*/ 763 w 795"/>
                <a:gd name="T101" fmla="*/ 818 h 1132"/>
                <a:gd name="T102" fmla="*/ 771 w 795"/>
                <a:gd name="T103" fmla="*/ 810 h 1132"/>
                <a:gd name="T104" fmla="*/ 771 w 795"/>
                <a:gd name="T105" fmla="*/ 795 h 1132"/>
                <a:gd name="T106" fmla="*/ 771 w 795"/>
                <a:gd name="T107" fmla="*/ 795 h 1132"/>
                <a:gd name="T108" fmla="*/ 771 w 795"/>
                <a:gd name="T109" fmla="*/ 787 h 1132"/>
                <a:gd name="T110" fmla="*/ 756 w 795"/>
                <a:gd name="T111" fmla="*/ 718 h 1132"/>
                <a:gd name="T112" fmla="*/ 748 w 795"/>
                <a:gd name="T113" fmla="*/ 688 h 1132"/>
                <a:gd name="T114" fmla="*/ 763 w 795"/>
                <a:gd name="T115" fmla="*/ 619 h 1132"/>
                <a:gd name="T116" fmla="*/ 756 w 795"/>
                <a:gd name="T117" fmla="*/ 550 h 1132"/>
                <a:gd name="T118" fmla="*/ 763 w 795"/>
                <a:gd name="T119" fmla="*/ 504 h 1132"/>
                <a:gd name="T120" fmla="*/ 748 w 795"/>
                <a:gd name="T121" fmla="*/ 466 h 1132"/>
                <a:gd name="T122" fmla="*/ 794 w 795"/>
                <a:gd name="T123" fmla="*/ 390 h 11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95" h="1132">
                  <a:moveTo>
                    <a:pt x="794" y="390"/>
                  </a:moveTo>
                  <a:lnTo>
                    <a:pt x="794" y="390"/>
                  </a:lnTo>
                  <a:cubicBezTo>
                    <a:pt x="779" y="375"/>
                    <a:pt x="740" y="375"/>
                    <a:pt x="718" y="367"/>
                  </a:cubicBezTo>
                  <a:cubicBezTo>
                    <a:pt x="687" y="359"/>
                    <a:pt x="702" y="344"/>
                    <a:pt x="664" y="367"/>
                  </a:cubicBezTo>
                  <a:cubicBezTo>
                    <a:pt x="641" y="375"/>
                    <a:pt x="641" y="352"/>
                    <a:pt x="626" y="344"/>
                  </a:cubicBezTo>
                  <a:cubicBezTo>
                    <a:pt x="626" y="321"/>
                    <a:pt x="603" y="291"/>
                    <a:pt x="595" y="268"/>
                  </a:cubicBezTo>
                  <a:cubicBezTo>
                    <a:pt x="580" y="245"/>
                    <a:pt x="557" y="229"/>
                    <a:pt x="534" y="214"/>
                  </a:cubicBezTo>
                  <a:cubicBezTo>
                    <a:pt x="519" y="206"/>
                    <a:pt x="496" y="191"/>
                    <a:pt x="481" y="176"/>
                  </a:cubicBezTo>
                  <a:cubicBezTo>
                    <a:pt x="473" y="161"/>
                    <a:pt x="435" y="130"/>
                    <a:pt x="435" y="122"/>
                  </a:cubicBezTo>
                  <a:cubicBezTo>
                    <a:pt x="420" y="122"/>
                    <a:pt x="382" y="168"/>
                    <a:pt x="366" y="176"/>
                  </a:cubicBezTo>
                  <a:cubicBezTo>
                    <a:pt x="351" y="183"/>
                    <a:pt x="305" y="222"/>
                    <a:pt x="297" y="206"/>
                  </a:cubicBezTo>
                  <a:cubicBezTo>
                    <a:pt x="290" y="191"/>
                    <a:pt x="290" y="176"/>
                    <a:pt x="290" y="153"/>
                  </a:cubicBezTo>
                  <a:cubicBezTo>
                    <a:pt x="290" y="145"/>
                    <a:pt x="244" y="153"/>
                    <a:pt x="236" y="153"/>
                  </a:cubicBezTo>
                  <a:cubicBezTo>
                    <a:pt x="229" y="153"/>
                    <a:pt x="221" y="77"/>
                    <a:pt x="213" y="69"/>
                  </a:cubicBezTo>
                  <a:cubicBezTo>
                    <a:pt x="190" y="39"/>
                    <a:pt x="160" y="23"/>
                    <a:pt x="137" y="0"/>
                  </a:cubicBezTo>
                  <a:lnTo>
                    <a:pt x="137" y="0"/>
                  </a:lnTo>
                  <a:cubicBezTo>
                    <a:pt x="122" y="16"/>
                    <a:pt x="99" y="31"/>
                    <a:pt x="91" y="54"/>
                  </a:cubicBezTo>
                  <a:cubicBezTo>
                    <a:pt x="91" y="84"/>
                    <a:pt x="99" y="115"/>
                    <a:pt x="114" y="145"/>
                  </a:cubicBezTo>
                  <a:cubicBezTo>
                    <a:pt x="129" y="176"/>
                    <a:pt x="175" y="199"/>
                    <a:pt x="183" y="237"/>
                  </a:cubicBezTo>
                  <a:cubicBezTo>
                    <a:pt x="183" y="260"/>
                    <a:pt x="137" y="260"/>
                    <a:pt x="129" y="275"/>
                  </a:cubicBezTo>
                  <a:cubicBezTo>
                    <a:pt x="107" y="298"/>
                    <a:pt x="114" y="336"/>
                    <a:pt x="91" y="359"/>
                  </a:cubicBezTo>
                  <a:cubicBezTo>
                    <a:pt x="68" y="390"/>
                    <a:pt x="30" y="405"/>
                    <a:pt x="0" y="428"/>
                  </a:cubicBezTo>
                  <a:lnTo>
                    <a:pt x="0" y="428"/>
                  </a:lnTo>
                  <a:cubicBezTo>
                    <a:pt x="7" y="451"/>
                    <a:pt x="0" y="466"/>
                    <a:pt x="7" y="481"/>
                  </a:cubicBezTo>
                  <a:cubicBezTo>
                    <a:pt x="15" y="489"/>
                    <a:pt x="23" y="489"/>
                    <a:pt x="30" y="489"/>
                  </a:cubicBezTo>
                  <a:lnTo>
                    <a:pt x="30" y="489"/>
                  </a:lnTo>
                  <a:cubicBezTo>
                    <a:pt x="61" y="497"/>
                    <a:pt x="91" y="489"/>
                    <a:pt x="114" y="497"/>
                  </a:cubicBezTo>
                  <a:cubicBezTo>
                    <a:pt x="137" y="504"/>
                    <a:pt x="152" y="520"/>
                    <a:pt x="168" y="535"/>
                  </a:cubicBezTo>
                  <a:cubicBezTo>
                    <a:pt x="175" y="543"/>
                    <a:pt x="168" y="558"/>
                    <a:pt x="175" y="573"/>
                  </a:cubicBezTo>
                  <a:cubicBezTo>
                    <a:pt x="175" y="573"/>
                    <a:pt x="190" y="665"/>
                    <a:pt x="198" y="672"/>
                  </a:cubicBezTo>
                  <a:cubicBezTo>
                    <a:pt x="206" y="672"/>
                    <a:pt x="252" y="688"/>
                    <a:pt x="252" y="688"/>
                  </a:cubicBezTo>
                  <a:cubicBezTo>
                    <a:pt x="252" y="703"/>
                    <a:pt x="244" y="718"/>
                    <a:pt x="252" y="733"/>
                  </a:cubicBezTo>
                  <a:cubicBezTo>
                    <a:pt x="259" y="741"/>
                    <a:pt x="290" y="733"/>
                    <a:pt x="290" y="749"/>
                  </a:cubicBezTo>
                  <a:cubicBezTo>
                    <a:pt x="290" y="772"/>
                    <a:pt x="244" y="779"/>
                    <a:pt x="244" y="802"/>
                  </a:cubicBezTo>
                  <a:cubicBezTo>
                    <a:pt x="252" y="840"/>
                    <a:pt x="290" y="871"/>
                    <a:pt x="313" y="909"/>
                  </a:cubicBezTo>
                  <a:lnTo>
                    <a:pt x="313" y="909"/>
                  </a:lnTo>
                  <a:cubicBezTo>
                    <a:pt x="328" y="917"/>
                    <a:pt x="343" y="932"/>
                    <a:pt x="359" y="932"/>
                  </a:cubicBezTo>
                  <a:cubicBezTo>
                    <a:pt x="412" y="917"/>
                    <a:pt x="458" y="863"/>
                    <a:pt x="511" y="863"/>
                  </a:cubicBezTo>
                  <a:cubicBezTo>
                    <a:pt x="542" y="863"/>
                    <a:pt x="565" y="902"/>
                    <a:pt x="557" y="925"/>
                  </a:cubicBezTo>
                  <a:cubicBezTo>
                    <a:pt x="549" y="970"/>
                    <a:pt x="488" y="986"/>
                    <a:pt x="481" y="1031"/>
                  </a:cubicBezTo>
                  <a:cubicBezTo>
                    <a:pt x="473" y="1047"/>
                    <a:pt x="557" y="1115"/>
                    <a:pt x="572" y="1131"/>
                  </a:cubicBezTo>
                  <a:lnTo>
                    <a:pt x="572" y="1131"/>
                  </a:lnTo>
                  <a:cubicBezTo>
                    <a:pt x="611" y="1100"/>
                    <a:pt x="657" y="1070"/>
                    <a:pt x="702" y="1047"/>
                  </a:cubicBezTo>
                  <a:cubicBezTo>
                    <a:pt x="740" y="1031"/>
                    <a:pt x="763" y="1001"/>
                    <a:pt x="779" y="970"/>
                  </a:cubicBezTo>
                  <a:lnTo>
                    <a:pt x="779" y="970"/>
                  </a:lnTo>
                  <a:cubicBezTo>
                    <a:pt x="771" y="932"/>
                    <a:pt x="771" y="932"/>
                    <a:pt x="771" y="932"/>
                  </a:cubicBezTo>
                  <a:cubicBezTo>
                    <a:pt x="771" y="925"/>
                    <a:pt x="771" y="909"/>
                    <a:pt x="771" y="909"/>
                  </a:cubicBezTo>
                  <a:cubicBezTo>
                    <a:pt x="771" y="902"/>
                    <a:pt x="771" y="902"/>
                    <a:pt x="771" y="902"/>
                  </a:cubicBezTo>
                  <a:cubicBezTo>
                    <a:pt x="779" y="902"/>
                    <a:pt x="779" y="886"/>
                    <a:pt x="771" y="879"/>
                  </a:cubicBezTo>
                  <a:cubicBezTo>
                    <a:pt x="771" y="871"/>
                    <a:pt x="771" y="871"/>
                    <a:pt x="763" y="863"/>
                  </a:cubicBezTo>
                  <a:cubicBezTo>
                    <a:pt x="756" y="848"/>
                    <a:pt x="748" y="825"/>
                    <a:pt x="763" y="818"/>
                  </a:cubicBezTo>
                  <a:lnTo>
                    <a:pt x="771" y="810"/>
                  </a:lnTo>
                  <a:cubicBezTo>
                    <a:pt x="771" y="802"/>
                    <a:pt x="771" y="802"/>
                    <a:pt x="771" y="795"/>
                  </a:cubicBezTo>
                  <a:lnTo>
                    <a:pt x="771" y="795"/>
                  </a:lnTo>
                  <a:lnTo>
                    <a:pt x="771" y="787"/>
                  </a:lnTo>
                  <a:cubicBezTo>
                    <a:pt x="756" y="718"/>
                    <a:pt x="756" y="718"/>
                    <a:pt x="756" y="718"/>
                  </a:cubicBezTo>
                  <a:cubicBezTo>
                    <a:pt x="756" y="711"/>
                    <a:pt x="763" y="688"/>
                    <a:pt x="748" y="688"/>
                  </a:cubicBezTo>
                  <a:cubicBezTo>
                    <a:pt x="748" y="650"/>
                    <a:pt x="740" y="650"/>
                    <a:pt x="763" y="619"/>
                  </a:cubicBezTo>
                  <a:cubicBezTo>
                    <a:pt x="786" y="596"/>
                    <a:pt x="786" y="573"/>
                    <a:pt x="756" y="550"/>
                  </a:cubicBezTo>
                  <a:cubicBezTo>
                    <a:pt x="756" y="535"/>
                    <a:pt x="763" y="527"/>
                    <a:pt x="763" y="504"/>
                  </a:cubicBezTo>
                  <a:cubicBezTo>
                    <a:pt x="763" y="489"/>
                    <a:pt x="748" y="481"/>
                    <a:pt x="748" y="466"/>
                  </a:cubicBezTo>
                  <a:cubicBezTo>
                    <a:pt x="748" y="443"/>
                    <a:pt x="794" y="428"/>
                    <a:pt x="794" y="3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79"/>
            <p:cNvSpPr>
              <a:spLocks noChangeArrowheads="1"/>
            </p:cNvSpPr>
            <p:nvPr/>
          </p:nvSpPr>
          <p:spPr bwMode="auto">
            <a:xfrm>
              <a:off x="6016233" y="8685214"/>
              <a:ext cx="96832" cy="173037"/>
            </a:xfrm>
            <a:custGeom>
              <a:avLst/>
              <a:gdLst>
                <a:gd name="T0" fmla="*/ 0 w 269"/>
                <a:gd name="T1" fmla="*/ 46 h 482"/>
                <a:gd name="T2" fmla="*/ 0 w 269"/>
                <a:gd name="T3" fmla="*/ 46 h 482"/>
                <a:gd name="T4" fmla="*/ 54 w 269"/>
                <a:gd name="T5" fmla="*/ 0 h 482"/>
                <a:gd name="T6" fmla="*/ 69 w 269"/>
                <a:gd name="T7" fmla="*/ 46 h 482"/>
                <a:gd name="T8" fmla="*/ 122 w 269"/>
                <a:gd name="T9" fmla="*/ 53 h 482"/>
                <a:gd name="T10" fmla="*/ 130 w 269"/>
                <a:gd name="T11" fmla="*/ 107 h 482"/>
                <a:gd name="T12" fmla="*/ 176 w 269"/>
                <a:gd name="T13" fmla="*/ 114 h 482"/>
                <a:gd name="T14" fmla="*/ 176 w 269"/>
                <a:gd name="T15" fmla="*/ 114 h 482"/>
                <a:gd name="T16" fmla="*/ 191 w 269"/>
                <a:gd name="T17" fmla="*/ 206 h 482"/>
                <a:gd name="T18" fmla="*/ 268 w 269"/>
                <a:gd name="T19" fmla="*/ 397 h 482"/>
                <a:gd name="T20" fmla="*/ 214 w 269"/>
                <a:gd name="T21" fmla="*/ 481 h 482"/>
                <a:gd name="T22" fmla="*/ 214 w 269"/>
                <a:gd name="T23" fmla="*/ 481 h 482"/>
                <a:gd name="T24" fmla="*/ 176 w 269"/>
                <a:gd name="T25" fmla="*/ 428 h 482"/>
                <a:gd name="T26" fmla="*/ 107 w 269"/>
                <a:gd name="T27" fmla="*/ 351 h 482"/>
                <a:gd name="T28" fmla="*/ 0 w 269"/>
                <a:gd name="T29" fmla="*/ 183 h 482"/>
                <a:gd name="T30" fmla="*/ 31 w 269"/>
                <a:gd name="T31" fmla="*/ 145 h 482"/>
                <a:gd name="T32" fmla="*/ 0 w 269"/>
                <a:gd name="T33" fmla="*/ 46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9" h="482">
                  <a:moveTo>
                    <a:pt x="0" y="46"/>
                  </a:moveTo>
                  <a:lnTo>
                    <a:pt x="0" y="46"/>
                  </a:lnTo>
                  <a:cubicBezTo>
                    <a:pt x="16" y="30"/>
                    <a:pt x="31" y="0"/>
                    <a:pt x="54" y="0"/>
                  </a:cubicBezTo>
                  <a:cubicBezTo>
                    <a:pt x="69" y="0"/>
                    <a:pt x="61" y="30"/>
                    <a:pt x="69" y="46"/>
                  </a:cubicBezTo>
                  <a:cubicBezTo>
                    <a:pt x="84" y="53"/>
                    <a:pt x="107" y="46"/>
                    <a:pt x="122" y="53"/>
                  </a:cubicBezTo>
                  <a:cubicBezTo>
                    <a:pt x="130" y="68"/>
                    <a:pt x="122" y="91"/>
                    <a:pt x="130" y="107"/>
                  </a:cubicBezTo>
                  <a:cubicBezTo>
                    <a:pt x="145" y="114"/>
                    <a:pt x="161" y="114"/>
                    <a:pt x="176" y="114"/>
                  </a:cubicBezTo>
                  <a:lnTo>
                    <a:pt x="176" y="114"/>
                  </a:lnTo>
                  <a:cubicBezTo>
                    <a:pt x="184" y="145"/>
                    <a:pt x="176" y="175"/>
                    <a:pt x="191" y="206"/>
                  </a:cubicBezTo>
                  <a:cubicBezTo>
                    <a:pt x="207" y="267"/>
                    <a:pt x="260" y="328"/>
                    <a:pt x="268" y="397"/>
                  </a:cubicBezTo>
                  <a:cubicBezTo>
                    <a:pt x="268" y="428"/>
                    <a:pt x="230" y="450"/>
                    <a:pt x="214" y="481"/>
                  </a:cubicBezTo>
                  <a:lnTo>
                    <a:pt x="214" y="481"/>
                  </a:lnTo>
                  <a:cubicBezTo>
                    <a:pt x="207" y="466"/>
                    <a:pt x="191" y="443"/>
                    <a:pt x="176" y="428"/>
                  </a:cubicBezTo>
                  <a:cubicBezTo>
                    <a:pt x="153" y="397"/>
                    <a:pt x="122" y="374"/>
                    <a:pt x="107" y="351"/>
                  </a:cubicBezTo>
                  <a:cubicBezTo>
                    <a:pt x="69" y="298"/>
                    <a:pt x="23" y="244"/>
                    <a:pt x="0" y="183"/>
                  </a:cubicBezTo>
                  <a:cubicBezTo>
                    <a:pt x="0" y="168"/>
                    <a:pt x="31" y="160"/>
                    <a:pt x="31" y="145"/>
                  </a:cubicBezTo>
                  <a:cubicBezTo>
                    <a:pt x="31" y="107"/>
                    <a:pt x="8" y="76"/>
                    <a:pt x="0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0"/>
            <p:cNvSpPr>
              <a:spLocks noChangeArrowheads="1"/>
            </p:cNvSpPr>
            <p:nvPr/>
          </p:nvSpPr>
          <p:spPr bwMode="auto">
            <a:xfrm>
              <a:off x="6095603" y="8689976"/>
              <a:ext cx="112706" cy="138113"/>
            </a:xfrm>
            <a:custGeom>
              <a:avLst/>
              <a:gdLst>
                <a:gd name="T0" fmla="*/ 236 w 313"/>
                <a:gd name="T1" fmla="*/ 23 h 383"/>
                <a:gd name="T2" fmla="*/ 236 w 313"/>
                <a:gd name="T3" fmla="*/ 23 h 383"/>
                <a:gd name="T4" fmla="*/ 243 w 313"/>
                <a:gd name="T5" fmla="*/ 76 h 383"/>
                <a:gd name="T6" fmla="*/ 266 w 313"/>
                <a:gd name="T7" fmla="*/ 84 h 383"/>
                <a:gd name="T8" fmla="*/ 266 w 313"/>
                <a:gd name="T9" fmla="*/ 84 h 383"/>
                <a:gd name="T10" fmla="*/ 304 w 313"/>
                <a:gd name="T11" fmla="*/ 168 h 383"/>
                <a:gd name="T12" fmla="*/ 304 w 313"/>
                <a:gd name="T13" fmla="*/ 367 h 383"/>
                <a:gd name="T14" fmla="*/ 304 w 313"/>
                <a:gd name="T15" fmla="*/ 367 h 383"/>
                <a:gd name="T16" fmla="*/ 259 w 313"/>
                <a:gd name="T17" fmla="*/ 367 h 383"/>
                <a:gd name="T18" fmla="*/ 281 w 313"/>
                <a:gd name="T19" fmla="*/ 336 h 383"/>
                <a:gd name="T20" fmla="*/ 251 w 313"/>
                <a:gd name="T21" fmla="*/ 306 h 383"/>
                <a:gd name="T22" fmla="*/ 151 w 313"/>
                <a:gd name="T23" fmla="*/ 199 h 383"/>
                <a:gd name="T24" fmla="*/ 137 w 313"/>
                <a:gd name="T25" fmla="*/ 252 h 383"/>
                <a:gd name="T26" fmla="*/ 76 w 313"/>
                <a:gd name="T27" fmla="*/ 183 h 383"/>
                <a:gd name="T28" fmla="*/ 0 w 313"/>
                <a:gd name="T29" fmla="*/ 76 h 383"/>
                <a:gd name="T30" fmla="*/ 0 w 313"/>
                <a:gd name="T31" fmla="*/ 76 h 383"/>
                <a:gd name="T32" fmla="*/ 30 w 313"/>
                <a:gd name="T33" fmla="*/ 8 h 383"/>
                <a:gd name="T34" fmla="*/ 122 w 313"/>
                <a:gd name="T35" fmla="*/ 38 h 383"/>
                <a:gd name="T36" fmla="*/ 236 w 313"/>
                <a:gd name="T37" fmla="*/ 23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13" h="383">
                  <a:moveTo>
                    <a:pt x="236" y="23"/>
                  </a:moveTo>
                  <a:lnTo>
                    <a:pt x="236" y="23"/>
                  </a:lnTo>
                  <a:cubicBezTo>
                    <a:pt x="243" y="46"/>
                    <a:pt x="236" y="61"/>
                    <a:pt x="243" y="76"/>
                  </a:cubicBezTo>
                  <a:cubicBezTo>
                    <a:pt x="251" y="84"/>
                    <a:pt x="259" y="84"/>
                    <a:pt x="266" y="84"/>
                  </a:cubicBezTo>
                  <a:lnTo>
                    <a:pt x="266" y="84"/>
                  </a:lnTo>
                  <a:cubicBezTo>
                    <a:pt x="281" y="115"/>
                    <a:pt x="297" y="138"/>
                    <a:pt x="304" y="168"/>
                  </a:cubicBezTo>
                  <a:cubicBezTo>
                    <a:pt x="312" y="237"/>
                    <a:pt x="304" y="298"/>
                    <a:pt x="304" y="367"/>
                  </a:cubicBezTo>
                  <a:lnTo>
                    <a:pt x="304" y="367"/>
                  </a:lnTo>
                  <a:cubicBezTo>
                    <a:pt x="289" y="367"/>
                    <a:pt x="274" y="382"/>
                    <a:pt x="259" y="367"/>
                  </a:cubicBezTo>
                  <a:cubicBezTo>
                    <a:pt x="251" y="359"/>
                    <a:pt x="281" y="351"/>
                    <a:pt x="281" y="336"/>
                  </a:cubicBezTo>
                  <a:cubicBezTo>
                    <a:pt x="274" y="328"/>
                    <a:pt x="259" y="321"/>
                    <a:pt x="251" y="306"/>
                  </a:cubicBezTo>
                  <a:cubicBezTo>
                    <a:pt x="220" y="275"/>
                    <a:pt x="197" y="222"/>
                    <a:pt x="151" y="199"/>
                  </a:cubicBezTo>
                  <a:cubicBezTo>
                    <a:pt x="137" y="191"/>
                    <a:pt x="159" y="260"/>
                    <a:pt x="137" y="252"/>
                  </a:cubicBezTo>
                  <a:cubicBezTo>
                    <a:pt x="107" y="245"/>
                    <a:pt x="99" y="206"/>
                    <a:pt x="76" y="183"/>
                  </a:cubicBezTo>
                  <a:cubicBezTo>
                    <a:pt x="46" y="153"/>
                    <a:pt x="23" y="115"/>
                    <a:pt x="0" y="76"/>
                  </a:cubicBezTo>
                  <a:lnTo>
                    <a:pt x="0" y="76"/>
                  </a:lnTo>
                  <a:cubicBezTo>
                    <a:pt x="8" y="53"/>
                    <a:pt x="8" y="15"/>
                    <a:pt x="30" y="8"/>
                  </a:cubicBezTo>
                  <a:cubicBezTo>
                    <a:pt x="61" y="0"/>
                    <a:pt x="91" y="38"/>
                    <a:pt x="122" y="38"/>
                  </a:cubicBezTo>
                  <a:cubicBezTo>
                    <a:pt x="159" y="46"/>
                    <a:pt x="197" y="31"/>
                    <a:pt x="236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1"/>
            <p:cNvSpPr>
              <a:spLocks noChangeArrowheads="1"/>
            </p:cNvSpPr>
            <p:nvPr/>
          </p:nvSpPr>
          <p:spPr bwMode="auto">
            <a:xfrm>
              <a:off x="6190847" y="8720138"/>
              <a:ext cx="101593" cy="163512"/>
            </a:xfrm>
            <a:custGeom>
              <a:avLst/>
              <a:gdLst>
                <a:gd name="T0" fmla="*/ 0 w 284"/>
                <a:gd name="T1" fmla="*/ 0 h 452"/>
                <a:gd name="T2" fmla="*/ 0 w 284"/>
                <a:gd name="T3" fmla="*/ 0 h 452"/>
                <a:gd name="T4" fmla="*/ 84 w 284"/>
                <a:gd name="T5" fmla="*/ 8 h 452"/>
                <a:gd name="T6" fmla="*/ 138 w 284"/>
                <a:gd name="T7" fmla="*/ 46 h 452"/>
                <a:gd name="T8" fmla="*/ 145 w 284"/>
                <a:gd name="T9" fmla="*/ 84 h 452"/>
                <a:gd name="T10" fmla="*/ 168 w 284"/>
                <a:gd name="T11" fmla="*/ 183 h 452"/>
                <a:gd name="T12" fmla="*/ 222 w 284"/>
                <a:gd name="T13" fmla="*/ 199 h 452"/>
                <a:gd name="T14" fmla="*/ 222 w 284"/>
                <a:gd name="T15" fmla="*/ 244 h 452"/>
                <a:gd name="T16" fmla="*/ 260 w 284"/>
                <a:gd name="T17" fmla="*/ 260 h 452"/>
                <a:gd name="T18" fmla="*/ 214 w 284"/>
                <a:gd name="T19" fmla="*/ 313 h 452"/>
                <a:gd name="T20" fmla="*/ 283 w 284"/>
                <a:gd name="T21" fmla="*/ 420 h 452"/>
                <a:gd name="T22" fmla="*/ 283 w 284"/>
                <a:gd name="T23" fmla="*/ 420 h 452"/>
                <a:gd name="T24" fmla="*/ 183 w 284"/>
                <a:gd name="T25" fmla="*/ 451 h 452"/>
                <a:gd name="T26" fmla="*/ 92 w 284"/>
                <a:gd name="T27" fmla="*/ 451 h 452"/>
                <a:gd name="T28" fmla="*/ 92 w 284"/>
                <a:gd name="T29" fmla="*/ 451 h 452"/>
                <a:gd name="T30" fmla="*/ 61 w 284"/>
                <a:gd name="T31" fmla="*/ 405 h 452"/>
                <a:gd name="T32" fmla="*/ 99 w 284"/>
                <a:gd name="T33" fmla="*/ 351 h 452"/>
                <a:gd name="T34" fmla="*/ 92 w 284"/>
                <a:gd name="T35" fmla="*/ 275 h 452"/>
                <a:gd name="T36" fmla="*/ 38 w 284"/>
                <a:gd name="T37" fmla="*/ 283 h 452"/>
                <a:gd name="T38" fmla="*/ 38 w 284"/>
                <a:gd name="T39" fmla="*/ 283 h 452"/>
                <a:gd name="T40" fmla="*/ 38 w 284"/>
                <a:gd name="T41" fmla="*/ 84 h 452"/>
                <a:gd name="T42" fmla="*/ 0 w 284"/>
                <a:gd name="T43" fmla="*/ 0 h 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84" h="452">
                  <a:moveTo>
                    <a:pt x="0" y="0"/>
                  </a:moveTo>
                  <a:lnTo>
                    <a:pt x="0" y="0"/>
                  </a:lnTo>
                  <a:cubicBezTo>
                    <a:pt x="31" y="8"/>
                    <a:pt x="61" y="0"/>
                    <a:pt x="84" y="8"/>
                  </a:cubicBezTo>
                  <a:cubicBezTo>
                    <a:pt x="107" y="15"/>
                    <a:pt x="122" y="31"/>
                    <a:pt x="138" y="46"/>
                  </a:cubicBezTo>
                  <a:cubicBezTo>
                    <a:pt x="145" y="54"/>
                    <a:pt x="138" y="69"/>
                    <a:pt x="145" y="84"/>
                  </a:cubicBezTo>
                  <a:cubicBezTo>
                    <a:pt x="145" y="84"/>
                    <a:pt x="160" y="176"/>
                    <a:pt x="168" y="183"/>
                  </a:cubicBezTo>
                  <a:cubicBezTo>
                    <a:pt x="176" y="183"/>
                    <a:pt x="222" y="199"/>
                    <a:pt x="222" y="199"/>
                  </a:cubicBezTo>
                  <a:cubicBezTo>
                    <a:pt x="222" y="214"/>
                    <a:pt x="214" y="229"/>
                    <a:pt x="222" y="244"/>
                  </a:cubicBezTo>
                  <a:cubicBezTo>
                    <a:pt x="229" y="252"/>
                    <a:pt x="260" y="244"/>
                    <a:pt x="260" y="260"/>
                  </a:cubicBezTo>
                  <a:cubicBezTo>
                    <a:pt x="260" y="283"/>
                    <a:pt x="214" y="290"/>
                    <a:pt x="214" y="313"/>
                  </a:cubicBezTo>
                  <a:cubicBezTo>
                    <a:pt x="222" y="351"/>
                    <a:pt x="260" y="382"/>
                    <a:pt x="283" y="420"/>
                  </a:cubicBezTo>
                  <a:lnTo>
                    <a:pt x="283" y="420"/>
                  </a:lnTo>
                  <a:cubicBezTo>
                    <a:pt x="252" y="428"/>
                    <a:pt x="222" y="443"/>
                    <a:pt x="183" y="451"/>
                  </a:cubicBezTo>
                  <a:cubicBezTo>
                    <a:pt x="153" y="451"/>
                    <a:pt x="122" y="451"/>
                    <a:pt x="92" y="451"/>
                  </a:cubicBezTo>
                  <a:lnTo>
                    <a:pt x="92" y="451"/>
                  </a:lnTo>
                  <a:cubicBezTo>
                    <a:pt x="77" y="436"/>
                    <a:pt x="61" y="420"/>
                    <a:pt x="61" y="405"/>
                  </a:cubicBezTo>
                  <a:cubicBezTo>
                    <a:pt x="61" y="382"/>
                    <a:pt x="92" y="374"/>
                    <a:pt x="99" y="351"/>
                  </a:cubicBezTo>
                  <a:cubicBezTo>
                    <a:pt x="99" y="321"/>
                    <a:pt x="107" y="290"/>
                    <a:pt x="92" y="275"/>
                  </a:cubicBezTo>
                  <a:cubicBezTo>
                    <a:pt x="77" y="260"/>
                    <a:pt x="54" y="275"/>
                    <a:pt x="38" y="283"/>
                  </a:cubicBezTo>
                  <a:lnTo>
                    <a:pt x="38" y="283"/>
                  </a:lnTo>
                  <a:cubicBezTo>
                    <a:pt x="38" y="214"/>
                    <a:pt x="46" y="153"/>
                    <a:pt x="38" y="84"/>
                  </a:cubicBezTo>
                  <a:cubicBezTo>
                    <a:pt x="31" y="54"/>
                    <a:pt x="15" y="3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2"/>
            <p:cNvSpPr>
              <a:spLocks noChangeArrowheads="1"/>
            </p:cNvSpPr>
            <p:nvPr/>
          </p:nvSpPr>
          <p:spPr bwMode="auto">
            <a:xfrm>
              <a:off x="6079730" y="8718551"/>
              <a:ext cx="150803" cy="231775"/>
            </a:xfrm>
            <a:custGeom>
              <a:avLst/>
              <a:gdLst>
                <a:gd name="T0" fmla="*/ 0 w 420"/>
                <a:gd name="T1" fmla="*/ 23 h 643"/>
                <a:gd name="T2" fmla="*/ 0 w 420"/>
                <a:gd name="T3" fmla="*/ 23 h 643"/>
                <a:gd name="T4" fmla="*/ 46 w 420"/>
                <a:gd name="T5" fmla="*/ 0 h 643"/>
                <a:gd name="T6" fmla="*/ 46 w 420"/>
                <a:gd name="T7" fmla="*/ 0 h 643"/>
                <a:gd name="T8" fmla="*/ 122 w 420"/>
                <a:gd name="T9" fmla="*/ 107 h 643"/>
                <a:gd name="T10" fmla="*/ 183 w 420"/>
                <a:gd name="T11" fmla="*/ 176 h 643"/>
                <a:gd name="T12" fmla="*/ 197 w 420"/>
                <a:gd name="T13" fmla="*/ 123 h 643"/>
                <a:gd name="T14" fmla="*/ 297 w 420"/>
                <a:gd name="T15" fmla="*/ 230 h 643"/>
                <a:gd name="T16" fmla="*/ 327 w 420"/>
                <a:gd name="T17" fmla="*/ 260 h 643"/>
                <a:gd name="T18" fmla="*/ 305 w 420"/>
                <a:gd name="T19" fmla="*/ 291 h 643"/>
                <a:gd name="T20" fmla="*/ 350 w 420"/>
                <a:gd name="T21" fmla="*/ 291 h 643"/>
                <a:gd name="T22" fmla="*/ 350 w 420"/>
                <a:gd name="T23" fmla="*/ 291 h 643"/>
                <a:gd name="T24" fmla="*/ 404 w 420"/>
                <a:gd name="T25" fmla="*/ 283 h 643"/>
                <a:gd name="T26" fmla="*/ 411 w 420"/>
                <a:gd name="T27" fmla="*/ 359 h 643"/>
                <a:gd name="T28" fmla="*/ 373 w 420"/>
                <a:gd name="T29" fmla="*/ 413 h 643"/>
                <a:gd name="T30" fmla="*/ 404 w 420"/>
                <a:gd name="T31" fmla="*/ 459 h 643"/>
                <a:gd name="T32" fmla="*/ 404 w 420"/>
                <a:gd name="T33" fmla="*/ 459 h 643"/>
                <a:gd name="T34" fmla="*/ 343 w 420"/>
                <a:gd name="T35" fmla="*/ 535 h 643"/>
                <a:gd name="T36" fmla="*/ 389 w 420"/>
                <a:gd name="T37" fmla="*/ 581 h 643"/>
                <a:gd name="T38" fmla="*/ 350 w 420"/>
                <a:gd name="T39" fmla="*/ 642 h 643"/>
                <a:gd name="T40" fmla="*/ 350 w 420"/>
                <a:gd name="T41" fmla="*/ 642 h 643"/>
                <a:gd name="T42" fmla="*/ 274 w 420"/>
                <a:gd name="T43" fmla="*/ 611 h 643"/>
                <a:gd name="T44" fmla="*/ 160 w 420"/>
                <a:gd name="T45" fmla="*/ 627 h 643"/>
                <a:gd name="T46" fmla="*/ 160 w 420"/>
                <a:gd name="T47" fmla="*/ 627 h 643"/>
                <a:gd name="T48" fmla="*/ 69 w 420"/>
                <a:gd name="T49" fmla="*/ 535 h 643"/>
                <a:gd name="T50" fmla="*/ 38 w 420"/>
                <a:gd name="T51" fmla="*/ 390 h 643"/>
                <a:gd name="T52" fmla="*/ 38 w 420"/>
                <a:gd name="T53" fmla="*/ 390 h 643"/>
                <a:gd name="T54" fmla="*/ 92 w 420"/>
                <a:gd name="T55" fmla="*/ 306 h 643"/>
                <a:gd name="T56" fmla="*/ 15 w 420"/>
                <a:gd name="T57" fmla="*/ 115 h 643"/>
                <a:gd name="T58" fmla="*/ 0 w 420"/>
                <a:gd name="T59" fmla="*/ 23 h 6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20" h="643">
                  <a:moveTo>
                    <a:pt x="0" y="23"/>
                  </a:moveTo>
                  <a:lnTo>
                    <a:pt x="0" y="23"/>
                  </a:lnTo>
                  <a:cubicBezTo>
                    <a:pt x="46" y="0"/>
                    <a:pt x="46" y="0"/>
                    <a:pt x="46" y="0"/>
                  </a:cubicBezTo>
                  <a:lnTo>
                    <a:pt x="46" y="0"/>
                  </a:lnTo>
                  <a:cubicBezTo>
                    <a:pt x="69" y="39"/>
                    <a:pt x="92" y="77"/>
                    <a:pt x="122" y="107"/>
                  </a:cubicBezTo>
                  <a:cubicBezTo>
                    <a:pt x="145" y="130"/>
                    <a:pt x="153" y="169"/>
                    <a:pt x="183" y="176"/>
                  </a:cubicBezTo>
                  <a:cubicBezTo>
                    <a:pt x="205" y="184"/>
                    <a:pt x="183" y="115"/>
                    <a:pt x="197" y="123"/>
                  </a:cubicBezTo>
                  <a:cubicBezTo>
                    <a:pt x="243" y="146"/>
                    <a:pt x="266" y="199"/>
                    <a:pt x="297" y="230"/>
                  </a:cubicBezTo>
                  <a:cubicBezTo>
                    <a:pt x="305" y="245"/>
                    <a:pt x="320" y="252"/>
                    <a:pt x="327" y="260"/>
                  </a:cubicBezTo>
                  <a:cubicBezTo>
                    <a:pt x="327" y="275"/>
                    <a:pt x="297" y="283"/>
                    <a:pt x="305" y="291"/>
                  </a:cubicBezTo>
                  <a:cubicBezTo>
                    <a:pt x="320" y="306"/>
                    <a:pt x="335" y="291"/>
                    <a:pt x="350" y="291"/>
                  </a:cubicBezTo>
                  <a:lnTo>
                    <a:pt x="350" y="291"/>
                  </a:lnTo>
                  <a:cubicBezTo>
                    <a:pt x="366" y="283"/>
                    <a:pt x="389" y="268"/>
                    <a:pt x="404" y="283"/>
                  </a:cubicBezTo>
                  <a:cubicBezTo>
                    <a:pt x="419" y="298"/>
                    <a:pt x="411" y="329"/>
                    <a:pt x="411" y="359"/>
                  </a:cubicBezTo>
                  <a:cubicBezTo>
                    <a:pt x="404" y="382"/>
                    <a:pt x="373" y="390"/>
                    <a:pt x="373" y="413"/>
                  </a:cubicBezTo>
                  <a:cubicBezTo>
                    <a:pt x="373" y="428"/>
                    <a:pt x="389" y="444"/>
                    <a:pt x="404" y="459"/>
                  </a:cubicBezTo>
                  <a:lnTo>
                    <a:pt x="404" y="459"/>
                  </a:lnTo>
                  <a:cubicBezTo>
                    <a:pt x="381" y="482"/>
                    <a:pt x="350" y="505"/>
                    <a:pt x="343" y="535"/>
                  </a:cubicBezTo>
                  <a:cubicBezTo>
                    <a:pt x="343" y="550"/>
                    <a:pt x="389" y="558"/>
                    <a:pt x="389" y="581"/>
                  </a:cubicBezTo>
                  <a:cubicBezTo>
                    <a:pt x="389" y="604"/>
                    <a:pt x="366" y="627"/>
                    <a:pt x="350" y="642"/>
                  </a:cubicBezTo>
                  <a:lnTo>
                    <a:pt x="350" y="642"/>
                  </a:lnTo>
                  <a:cubicBezTo>
                    <a:pt x="320" y="634"/>
                    <a:pt x="297" y="611"/>
                    <a:pt x="274" y="611"/>
                  </a:cubicBezTo>
                  <a:cubicBezTo>
                    <a:pt x="236" y="604"/>
                    <a:pt x="197" y="619"/>
                    <a:pt x="160" y="627"/>
                  </a:cubicBezTo>
                  <a:lnTo>
                    <a:pt x="160" y="627"/>
                  </a:lnTo>
                  <a:cubicBezTo>
                    <a:pt x="130" y="596"/>
                    <a:pt x="92" y="566"/>
                    <a:pt x="69" y="535"/>
                  </a:cubicBezTo>
                  <a:cubicBezTo>
                    <a:pt x="54" y="489"/>
                    <a:pt x="54" y="436"/>
                    <a:pt x="38" y="390"/>
                  </a:cubicBezTo>
                  <a:lnTo>
                    <a:pt x="38" y="390"/>
                  </a:lnTo>
                  <a:cubicBezTo>
                    <a:pt x="54" y="359"/>
                    <a:pt x="92" y="337"/>
                    <a:pt x="92" y="306"/>
                  </a:cubicBezTo>
                  <a:cubicBezTo>
                    <a:pt x="84" y="237"/>
                    <a:pt x="31" y="176"/>
                    <a:pt x="15" y="115"/>
                  </a:cubicBezTo>
                  <a:cubicBezTo>
                    <a:pt x="0" y="84"/>
                    <a:pt x="8" y="54"/>
                    <a:pt x="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3"/>
            <p:cNvSpPr>
              <a:spLocks noChangeArrowheads="1"/>
            </p:cNvSpPr>
            <p:nvPr/>
          </p:nvSpPr>
          <p:spPr bwMode="auto">
            <a:xfrm>
              <a:off x="6203546" y="8855076"/>
              <a:ext cx="184138" cy="138113"/>
            </a:xfrm>
            <a:custGeom>
              <a:avLst/>
              <a:gdLst>
                <a:gd name="T0" fmla="*/ 61 w 512"/>
                <a:gd name="T1" fmla="*/ 77 h 383"/>
                <a:gd name="T2" fmla="*/ 61 w 512"/>
                <a:gd name="T3" fmla="*/ 77 h 383"/>
                <a:gd name="T4" fmla="*/ 152 w 512"/>
                <a:gd name="T5" fmla="*/ 77 h 383"/>
                <a:gd name="T6" fmla="*/ 252 w 512"/>
                <a:gd name="T7" fmla="*/ 46 h 383"/>
                <a:gd name="T8" fmla="*/ 252 w 512"/>
                <a:gd name="T9" fmla="*/ 46 h 383"/>
                <a:gd name="T10" fmla="*/ 298 w 512"/>
                <a:gd name="T11" fmla="*/ 69 h 383"/>
                <a:gd name="T12" fmla="*/ 450 w 512"/>
                <a:gd name="T13" fmla="*/ 0 h 383"/>
                <a:gd name="T14" fmla="*/ 496 w 512"/>
                <a:gd name="T15" fmla="*/ 62 h 383"/>
                <a:gd name="T16" fmla="*/ 420 w 512"/>
                <a:gd name="T17" fmla="*/ 168 h 383"/>
                <a:gd name="T18" fmla="*/ 511 w 512"/>
                <a:gd name="T19" fmla="*/ 268 h 383"/>
                <a:gd name="T20" fmla="*/ 511 w 512"/>
                <a:gd name="T21" fmla="*/ 268 h 383"/>
                <a:gd name="T22" fmla="*/ 397 w 512"/>
                <a:gd name="T23" fmla="*/ 329 h 383"/>
                <a:gd name="T24" fmla="*/ 68 w 512"/>
                <a:gd name="T25" fmla="*/ 382 h 383"/>
                <a:gd name="T26" fmla="*/ 68 w 512"/>
                <a:gd name="T27" fmla="*/ 382 h 383"/>
                <a:gd name="T28" fmla="*/ 53 w 512"/>
                <a:gd name="T29" fmla="*/ 275 h 383"/>
                <a:gd name="T30" fmla="*/ 7 w 512"/>
                <a:gd name="T31" fmla="*/ 260 h 383"/>
                <a:gd name="T32" fmla="*/ 7 w 512"/>
                <a:gd name="T33" fmla="*/ 260 h 383"/>
                <a:gd name="T34" fmla="*/ 46 w 512"/>
                <a:gd name="T35" fmla="*/ 199 h 383"/>
                <a:gd name="T36" fmla="*/ 0 w 512"/>
                <a:gd name="T37" fmla="*/ 153 h 383"/>
                <a:gd name="T38" fmla="*/ 61 w 512"/>
                <a:gd name="T39" fmla="*/ 77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12" h="383">
                  <a:moveTo>
                    <a:pt x="61" y="77"/>
                  </a:moveTo>
                  <a:lnTo>
                    <a:pt x="61" y="77"/>
                  </a:lnTo>
                  <a:cubicBezTo>
                    <a:pt x="91" y="77"/>
                    <a:pt x="122" y="77"/>
                    <a:pt x="152" y="77"/>
                  </a:cubicBezTo>
                  <a:cubicBezTo>
                    <a:pt x="191" y="69"/>
                    <a:pt x="221" y="54"/>
                    <a:pt x="252" y="46"/>
                  </a:cubicBezTo>
                  <a:lnTo>
                    <a:pt x="252" y="46"/>
                  </a:lnTo>
                  <a:cubicBezTo>
                    <a:pt x="267" y="54"/>
                    <a:pt x="282" y="69"/>
                    <a:pt x="298" y="69"/>
                  </a:cubicBezTo>
                  <a:cubicBezTo>
                    <a:pt x="351" y="54"/>
                    <a:pt x="397" y="0"/>
                    <a:pt x="450" y="0"/>
                  </a:cubicBezTo>
                  <a:cubicBezTo>
                    <a:pt x="481" y="0"/>
                    <a:pt x="504" y="39"/>
                    <a:pt x="496" y="62"/>
                  </a:cubicBezTo>
                  <a:cubicBezTo>
                    <a:pt x="488" y="107"/>
                    <a:pt x="427" y="123"/>
                    <a:pt x="420" y="168"/>
                  </a:cubicBezTo>
                  <a:cubicBezTo>
                    <a:pt x="412" y="184"/>
                    <a:pt x="496" y="252"/>
                    <a:pt x="511" y="268"/>
                  </a:cubicBezTo>
                  <a:lnTo>
                    <a:pt x="511" y="268"/>
                  </a:lnTo>
                  <a:cubicBezTo>
                    <a:pt x="473" y="291"/>
                    <a:pt x="435" y="314"/>
                    <a:pt x="397" y="329"/>
                  </a:cubicBezTo>
                  <a:cubicBezTo>
                    <a:pt x="282" y="367"/>
                    <a:pt x="160" y="344"/>
                    <a:pt x="68" y="382"/>
                  </a:cubicBezTo>
                  <a:lnTo>
                    <a:pt x="68" y="382"/>
                  </a:lnTo>
                  <a:cubicBezTo>
                    <a:pt x="61" y="344"/>
                    <a:pt x="68" y="306"/>
                    <a:pt x="53" y="275"/>
                  </a:cubicBezTo>
                  <a:cubicBezTo>
                    <a:pt x="46" y="260"/>
                    <a:pt x="23" y="268"/>
                    <a:pt x="7" y="260"/>
                  </a:cubicBezTo>
                  <a:lnTo>
                    <a:pt x="7" y="260"/>
                  </a:lnTo>
                  <a:cubicBezTo>
                    <a:pt x="23" y="245"/>
                    <a:pt x="46" y="222"/>
                    <a:pt x="46" y="199"/>
                  </a:cubicBezTo>
                  <a:cubicBezTo>
                    <a:pt x="46" y="176"/>
                    <a:pt x="0" y="168"/>
                    <a:pt x="0" y="153"/>
                  </a:cubicBezTo>
                  <a:cubicBezTo>
                    <a:pt x="7" y="123"/>
                    <a:pt x="38" y="100"/>
                    <a:pt x="61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4"/>
            <p:cNvSpPr>
              <a:spLocks noChangeArrowheads="1"/>
            </p:cNvSpPr>
            <p:nvPr/>
          </p:nvSpPr>
          <p:spPr bwMode="auto">
            <a:xfrm>
              <a:off x="5825746" y="8858251"/>
              <a:ext cx="174614" cy="176213"/>
            </a:xfrm>
            <a:custGeom>
              <a:avLst/>
              <a:gdLst>
                <a:gd name="T0" fmla="*/ 352 w 483"/>
                <a:gd name="T1" fmla="*/ 8 h 490"/>
                <a:gd name="T2" fmla="*/ 352 w 483"/>
                <a:gd name="T3" fmla="*/ 8 h 490"/>
                <a:gd name="T4" fmla="*/ 451 w 483"/>
                <a:gd name="T5" fmla="*/ 84 h 490"/>
                <a:gd name="T6" fmla="*/ 474 w 483"/>
                <a:gd name="T7" fmla="*/ 160 h 490"/>
                <a:gd name="T8" fmla="*/ 474 w 483"/>
                <a:gd name="T9" fmla="*/ 221 h 490"/>
                <a:gd name="T10" fmla="*/ 474 w 483"/>
                <a:gd name="T11" fmla="*/ 329 h 490"/>
                <a:gd name="T12" fmla="*/ 474 w 483"/>
                <a:gd name="T13" fmla="*/ 329 h 490"/>
                <a:gd name="T14" fmla="*/ 390 w 483"/>
                <a:gd name="T15" fmla="*/ 405 h 490"/>
                <a:gd name="T16" fmla="*/ 336 w 483"/>
                <a:gd name="T17" fmla="*/ 390 h 490"/>
                <a:gd name="T18" fmla="*/ 191 w 483"/>
                <a:gd name="T19" fmla="*/ 489 h 490"/>
                <a:gd name="T20" fmla="*/ 191 w 483"/>
                <a:gd name="T21" fmla="*/ 489 h 490"/>
                <a:gd name="T22" fmla="*/ 31 w 483"/>
                <a:gd name="T23" fmla="*/ 390 h 490"/>
                <a:gd name="T24" fmla="*/ 0 w 483"/>
                <a:gd name="T25" fmla="*/ 290 h 490"/>
                <a:gd name="T26" fmla="*/ 0 w 483"/>
                <a:gd name="T27" fmla="*/ 290 h 490"/>
                <a:gd name="T28" fmla="*/ 184 w 483"/>
                <a:gd name="T29" fmla="*/ 283 h 490"/>
                <a:gd name="T30" fmla="*/ 199 w 483"/>
                <a:gd name="T31" fmla="*/ 221 h 490"/>
                <a:gd name="T32" fmla="*/ 145 w 483"/>
                <a:gd name="T33" fmla="*/ 99 h 490"/>
                <a:gd name="T34" fmla="*/ 184 w 483"/>
                <a:gd name="T35" fmla="*/ 15 h 490"/>
                <a:gd name="T36" fmla="*/ 275 w 483"/>
                <a:gd name="T37" fmla="*/ 23 h 490"/>
                <a:gd name="T38" fmla="*/ 352 w 483"/>
                <a:gd name="T39" fmla="*/ 8 h 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83" h="490">
                  <a:moveTo>
                    <a:pt x="352" y="8"/>
                  </a:moveTo>
                  <a:lnTo>
                    <a:pt x="352" y="8"/>
                  </a:lnTo>
                  <a:cubicBezTo>
                    <a:pt x="382" y="31"/>
                    <a:pt x="420" y="54"/>
                    <a:pt x="451" y="84"/>
                  </a:cubicBezTo>
                  <a:cubicBezTo>
                    <a:pt x="466" y="107"/>
                    <a:pt x="474" y="137"/>
                    <a:pt x="474" y="160"/>
                  </a:cubicBezTo>
                  <a:cubicBezTo>
                    <a:pt x="482" y="183"/>
                    <a:pt x="474" y="199"/>
                    <a:pt x="474" y="221"/>
                  </a:cubicBezTo>
                  <a:cubicBezTo>
                    <a:pt x="474" y="260"/>
                    <a:pt x="474" y="290"/>
                    <a:pt x="474" y="329"/>
                  </a:cubicBezTo>
                  <a:lnTo>
                    <a:pt x="474" y="329"/>
                  </a:lnTo>
                  <a:cubicBezTo>
                    <a:pt x="443" y="351"/>
                    <a:pt x="420" y="390"/>
                    <a:pt x="390" y="405"/>
                  </a:cubicBezTo>
                  <a:cubicBezTo>
                    <a:pt x="374" y="412"/>
                    <a:pt x="352" y="382"/>
                    <a:pt x="336" y="390"/>
                  </a:cubicBezTo>
                  <a:cubicBezTo>
                    <a:pt x="290" y="405"/>
                    <a:pt x="229" y="466"/>
                    <a:pt x="191" y="489"/>
                  </a:cubicBezTo>
                  <a:lnTo>
                    <a:pt x="191" y="489"/>
                  </a:lnTo>
                  <a:cubicBezTo>
                    <a:pt x="130" y="466"/>
                    <a:pt x="61" y="481"/>
                    <a:pt x="31" y="390"/>
                  </a:cubicBezTo>
                  <a:cubicBezTo>
                    <a:pt x="23" y="367"/>
                    <a:pt x="15" y="336"/>
                    <a:pt x="0" y="290"/>
                  </a:cubicBezTo>
                  <a:lnTo>
                    <a:pt x="0" y="290"/>
                  </a:lnTo>
                  <a:cubicBezTo>
                    <a:pt x="46" y="290"/>
                    <a:pt x="138" y="298"/>
                    <a:pt x="184" y="283"/>
                  </a:cubicBezTo>
                  <a:cubicBezTo>
                    <a:pt x="199" y="275"/>
                    <a:pt x="207" y="244"/>
                    <a:pt x="199" y="221"/>
                  </a:cubicBezTo>
                  <a:cubicBezTo>
                    <a:pt x="191" y="176"/>
                    <a:pt x="153" y="145"/>
                    <a:pt x="145" y="99"/>
                  </a:cubicBezTo>
                  <a:cubicBezTo>
                    <a:pt x="145" y="69"/>
                    <a:pt x="153" y="31"/>
                    <a:pt x="184" y="15"/>
                  </a:cubicBezTo>
                  <a:cubicBezTo>
                    <a:pt x="207" y="0"/>
                    <a:pt x="245" y="23"/>
                    <a:pt x="275" y="23"/>
                  </a:cubicBezTo>
                  <a:cubicBezTo>
                    <a:pt x="306" y="23"/>
                    <a:pt x="329" y="8"/>
                    <a:pt x="352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5"/>
            <p:cNvSpPr>
              <a:spLocks noChangeArrowheads="1"/>
            </p:cNvSpPr>
            <p:nvPr/>
          </p:nvSpPr>
          <p:spPr bwMode="auto">
            <a:xfrm>
              <a:off x="5930514" y="8686800"/>
              <a:ext cx="206362" cy="300038"/>
            </a:xfrm>
            <a:custGeom>
              <a:avLst/>
              <a:gdLst>
                <a:gd name="T0" fmla="*/ 237 w 574"/>
                <a:gd name="T1" fmla="*/ 39 h 834"/>
                <a:gd name="T2" fmla="*/ 237 w 574"/>
                <a:gd name="T3" fmla="*/ 39 h 834"/>
                <a:gd name="T4" fmla="*/ 268 w 574"/>
                <a:gd name="T5" fmla="*/ 138 h 834"/>
                <a:gd name="T6" fmla="*/ 237 w 574"/>
                <a:gd name="T7" fmla="*/ 176 h 834"/>
                <a:gd name="T8" fmla="*/ 344 w 574"/>
                <a:gd name="T9" fmla="*/ 344 h 834"/>
                <a:gd name="T10" fmla="*/ 413 w 574"/>
                <a:gd name="T11" fmla="*/ 421 h 834"/>
                <a:gd name="T12" fmla="*/ 451 w 574"/>
                <a:gd name="T13" fmla="*/ 474 h 834"/>
                <a:gd name="T14" fmla="*/ 451 w 574"/>
                <a:gd name="T15" fmla="*/ 474 h 834"/>
                <a:gd name="T16" fmla="*/ 482 w 574"/>
                <a:gd name="T17" fmla="*/ 619 h 834"/>
                <a:gd name="T18" fmla="*/ 573 w 574"/>
                <a:gd name="T19" fmla="*/ 711 h 834"/>
                <a:gd name="T20" fmla="*/ 573 w 574"/>
                <a:gd name="T21" fmla="*/ 711 h 834"/>
                <a:gd name="T22" fmla="*/ 535 w 574"/>
                <a:gd name="T23" fmla="*/ 749 h 834"/>
                <a:gd name="T24" fmla="*/ 482 w 574"/>
                <a:gd name="T25" fmla="*/ 718 h 834"/>
                <a:gd name="T26" fmla="*/ 413 w 574"/>
                <a:gd name="T27" fmla="*/ 749 h 834"/>
                <a:gd name="T28" fmla="*/ 413 w 574"/>
                <a:gd name="T29" fmla="*/ 818 h 834"/>
                <a:gd name="T30" fmla="*/ 413 w 574"/>
                <a:gd name="T31" fmla="*/ 818 h 834"/>
                <a:gd name="T32" fmla="*/ 291 w 574"/>
                <a:gd name="T33" fmla="*/ 833 h 834"/>
                <a:gd name="T34" fmla="*/ 184 w 574"/>
                <a:gd name="T35" fmla="*/ 803 h 834"/>
                <a:gd name="T36" fmla="*/ 184 w 574"/>
                <a:gd name="T37" fmla="*/ 803 h 834"/>
                <a:gd name="T38" fmla="*/ 184 w 574"/>
                <a:gd name="T39" fmla="*/ 695 h 834"/>
                <a:gd name="T40" fmla="*/ 184 w 574"/>
                <a:gd name="T41" fmla="*/ 634 h 834"/>
                <a:gd name="T42" fmla="*/ 161 w 574"/>
                <a:gd name="T43" fmla="*/ 558 h 834"/>
                <a:gd name="T44" fmla="*/ 62 w 574"/>
                <a:gd name="T45" fmla="*/ 482 h 834"/>
                <a:gd name="T46" fmla="*/ 62 w 574"/>
                <a:gd name="T47" fmla="*/ 482 h 834"/>
                <a:gd name="T48" fmla="*/ 0 w 574"/>
                <a:gd name="T49" fmla="*/ 344 h 834"/>
                <a:gd name="T50" fmla="*/ 0 w 574"/>
                <a:gd name="T51" fmla="*/ 184 h 834"/>
                <a:gd name="T52" fmla="*/ 0 w 574"/>
                <a:gd name="T53" fmla="*/ 184 h 834"/>
                <a:gd name="T54" fmla="*/ 84 w 574"/>
                <a:gd name="T55" fmla="*/ 123 h 834"/>
                <a:gd name="T56" fmla="*/ 207 w 574"/>
                <a:gd name="T57" fmla="*/ 8 h 834"/>
                <a:gd name="T58" fmla="*/ 237 w 574"/>
                <a:gd name="T59" fmla="*/ 39 h 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74" h="834">
                  <a:moveTo>
                    <a:pt x="237" y="39"/>
                  </a:moveTo>
                  <a:lnTo>
                    <a:pt x="237" y="39"/>
                  </a:lnTo>
                  <a:cubicBezTo>
                    <a:pt x="245" y="69"/>
                    <a:pt x="268" y="100"/>
                    <a:pt x="268" y="138"/>
                  </a:cubicBezTo>
                  <a:cubicBezTo>
                    <a:pt x="268" y="153"/>
                    <a:pt x="237" y="161"/>
                    <a:pt x="237" y="176"/>
                  </a:cubicBezTo>
                  <a:cubicBezTo>
                    <a:pt x="260" y="237"/>
                    <a:pt x="306" y="291"/>
                    <a:pt x="344" y="344"/>
                  </a:cubicBezTo>
                  <a:cubicBezTo>
                    <a:pt x="359" y="367"/>
                    <a:pt x="390" y="390"/>
                    <a:pt x="413" y="421"/>
                  </a:cubicBezTo>
                  <a:cubicBezTo>
                    <a:pt x="428" y="436"/>
                    <a:pt x="444" y="459"/>
                    <a:pt x="451" y="474"/>
                  </a:cubicBezTo>
                  <a:lnTo>
                    <a:pt x="451" y="474"/>
                  </a:lnTo>
                  <a:cubicBezTo>
                    <a:pt x="467" y="520"/>
                    <a:pt x="467" y="573"/>
                    <a:pt x="482" y="619"/>
                  </a:cubicBezTo>
                  <a:cubicBezTo>
                    <a:pt x="505" y="650"/>
                    <a:pt x="543" y="680"/>
                    <a:pt x="573" y="711"/>
                  </a:cubicBezTo>
                  <a:lnTo>
                    <a:pt x="573" y="711"/>
                  </a:lnTo>
                  <a:cubicBezTo>
                    <a:pt x="558" y="718"/>
                    <a:pt x="558" y="749"/>
                    <a:pt x="535" y="749"/>
                  </a:cubicBezTo>
                  <a:cubicBezTo>
                    <a:pt x="520" y="749"/>
                    <a:pt x="505" y="718"/>
                    <a:pt x="482" y="718"/>
                  </a:cubicBezTo>
                  <a:cubicBezTo>
                    <a:pt x="459" y="718"/>
                    <a:pt x="428" y="726"/>
                    <a:pt x="413" y="749"/>
                  </a:cubicBezTo>
                  <a:cubicBezTo>
                    <a:pt x="405" y="772"/>
                    <a:pt x="413" y="795"/>
                    <a:pt x="413" y="818"/>
                  </a:cubicBezTo>
                  <a:lnTo>
                    <a:pt x="413" y="818"/>
                  </a:lnTo>
                  <a:cubicBezTo>
                    <a:pt x="375" y="825"/>
                    <a:pt x="329" y="833"/>
                    <a:pt x="291" y="833"/>
                  </a:cubicBezTo>
                  <a:cubicBezTo>
                    <a:pt x="253" y="833"/>
                    <a:pt x="214" y="810"/>
                    <a:pt x="184" y="803"/>
                  </a:cubicBezTo>
                  <a:lnTo>
                    <a:pt x="184" y="803"/>
                  </a:lnTo>
                  <a:cubicBezTo>
                    <a:pt x="184" y="764"/>
                    <a:pt x="184" y="734"/>
                    <a:pt x="184" y="695"/>
                  </a:cubicBezTo>
                  <a:cubicBezTo>
                    <a:pt x="184" y="673"/>
                    <a:pt x="192" y="657"/>
                    <a:pt x="184" y="634"/>
                  </a:cubicBezTo>
                  <a:cubicBezTo>
                    <a:pt x="184" y="611"/>
                    <a:pt x="176" y="581"/>
                    <a:pt x="161" y="558"/>
                  </a:cubicBezTo>
                  <a:cubicBezTo>
                    <a:pt x="130" y="528"/>
                    <a:pt x="92" y="505"/>
                    <a:pt x="62" y="482"/>
                  </a:cubicBezTo>
                  <a:lnTo>
                    <a:pt x="62" y="482"/>
                  </a:lnTo>
                  <a:cubicBezTo>
                    <a:pt x="0" y="344"/>
                    <a:pt x="0" y="344"/>
                    <a:pt x="0" y="344"/>
                  </a:cubicBezTo>
                  <a:cubicBezTo>
                    <a:pt x="0" y="184"/>
                    <a:pt x="0" y="184"/>
                    <a:pt x="0" y="184"/>
                  </a:cubicBezTo>
                  <a:lnTo>
                    <a:pt x="0" y="184"/>
                  </a:lnTo>
                  <a:cubicBezTo>
                    <a:pt x="31" y="161"/>
                    <a:pt x="62" y="146"/>
                    <a:pt x="84" y="123"/>
                  </a:cubicBezTo>
                  <a:cubicBezTo>
                    <a:pt x="123" y="84"/>
                    <a:pt x="161" y="31"/>
                    <a:pt x="207" y="8"/>
                  </a:cubicBezTo>
                  <a:cubicBezTo>
                    <a:pt x="222" y="0"/>
                    <a:pt x="230" y="23"/>
                    <a:pt x="237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6"/>
            <p:cNvSpPr>
              <a:spLocks noChangeArrowheads="1"/>
            </p:cNvSpPr>
            <p:nvPr/>
          </p:nvSpPr>
          <p:spPr bwMode="auto">
            <a:xfrm>
              <a:off x="5524140" y="8734425"/>
              <a:ext cx="266683" cy="234950"/>
            </a:xfrm>
            <a:custGeom>
              <a:avLst/>
              <a:gdLst>
                <a:gd name="T0" fmla="*/ 657 w 742"/>
                <a:gd name="T1" fmla="*/ 451 h 651"/>
                <a:gd name="T2" fmla="*/ 657 w 742"/>
                <a:gd name="T3" fmla="*/ 451 h 651"/>
                <a:gd name="T4" fmla="*/ 741 w 742"/>
                <a:gd name="T5" fmla="*/ 229 h 651"/>
                <a:gd name="T6" fmla="*/ 680 w 742"/>
                <a:gd name="T7" fmla="*/ 161 h 651"/>
                <a:gd name="T8" fmla="*/ 603 w 742"/>
                <a:gd name="T9" fmla="*/ 23 h 651"/>
                <a:gd name="T10" fmla="*/ 603 w 742"/>
                <a:gd name="T11" fmla="*/ 23 h 651"/>
                <a:gd name="T12" fmla="*/ 558 w 742"/>
                <a:gd name="T13" fmla="*/ 38 h 651"/>
                <a:gd name="T14" fmla="*/ 497 w 742"/>
                <a:gd name="T15" fmla="*/ 8 h 651"/>
                <a:gd name="T16" fmla="*/ 451 w 742"/>
                <a:gd name="T17" fmla="*/ 84 h 651"/>
                <a:gd name="T18" fmla="*/ 397 w 742"/>
                <a:gd name="T19" fmla="*/ 214 h 651"/>
                <a:gd name="T20" fmla="*/ 321 w 742"/>
                <a:gd name="T21" fmla="*/ 306 h 651"/>
                <a:gd name="T22" fmla="*/ 99 w 742"/>
                <a:gd name="T23" fmla="*/ 298 h 651"/>
                <a:gd name="T24" fmla="*/ 99 w 742"/>
                <a:gd name="T25" fmla="*/ 298 h 651"/>
                <a:gd name="T26" fmla="*/ 69 w 742"/>
                <a:gd name="T27" fmla="*/ 405 h 651"/>
                <a:gd name="T28" fmla="*/ 0 w 742"/>
                <a:gd name="T29" fmla="*/ 466 h 651"/>
                <a:gd name="T30" fmla="*/ 76 w 742"/>
                <a:gd name="T31" fmla="*/ 604 h 651"/>
                <a:gd name="T32" fmla="*/ 252 w 742"/>
                <a:gd name="T33" fmla="*/ 650 h 651"/>
                <a:gd name="T34" fmla="*/ 527 w 742"/>
                <a:gd name="T35" fmla="*/ 581 h 651"/>
                <a:gd name="T36" fmla="*/ 657 w 742"/>
                <a:gd name="T37" fmla="*/ 451 h 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742" h="651">
                  <a:moveTo>
                    <a:pt x="657" y="451"/>
                  </a:moveTo>
                  <a:lnTo>
                    <a:pt x="657" y="451"/>
                  </a:lnTo>
                  <a:cubicBezTo>
                    <a:pt x="680" y="390"/>
                    <a:pt x="733" y="298"/>
                    <a:pt x="741" y="229"/>
                  </a:cubicBezTo>
                  <a:cubicBezTo>
                    <a:pt x="741" y="199"/>
                    <a:pt x="695" y="184"/>
                    <a:pt x="680" y="161"/>
                  </a:cubicBezTo>
                  <a:cubicBezTo>
                    <a:pt x="649" y="115"/>
                    <a:pt x="634" y="69"/>
                    <a:pt x="603" y="23"/>
                  </a:cubicBezTo>
                  <a:lnTo>
                    <a:pt x="603" y="23"/>
                  </a:lnTo>
                  <a:cubicBezTo>
                    <a:pt x="588" y="31"/>
                    <a:pt x="573" y="46"/>
                    <a:pt x="558" y="38"/>
                  </a:cubicBezTo>
                  <a:cubicBezTo>
                    <a:pt x="535" y="38"/>
                    <a:pt x="519" y="0"/>
                    <a:pt x="497" y="8"/>
                  </a:cubicBezTo>
                  <a:cubicBezTo>
                    <a:pt x="466" y="16"/>
                    <a:pt x="466" y="54"/>
                    <a:pt x="451" y="84"/>
                  </a:cubicBezTo>
                  <a:cubicBezTo>
                    <a:pt x="428" y="130"/>
                    <a:pt x="420" y="176"/>
                    <a:pt x="397" y="214"/>
                  </a:cubicBezTo>
                  <a:cubicBezTo>
                    <a:pt x="374" y="252"/>
                    <a:pt x="344" y="275"/>
                    <a:pt x="321" y="306"/>
                  </a:cubicBezTo>
                  <a:cubicBezTo>
                    <a:pt x="99" y="298"/>
                    <a:pt x="99" y="298"/>
                    <a:pt x="99" y="298"/>
                  </a:cubicBezTo>
                  <a:lnTo>
                    <a:pt x="99" y="298"/>
                  </a:lnTo>
                  <a:cubicBezTo>
                    <a:pt x="99" y="344"/>
                    <a:pt x="107" y="359"/>
                    <a:pt x="69" y="405"/>
                  </a:cubicBezTo>
                  <a:cubicBezTo>
                    <a:pt x="61" y="420"/>
                    <a:pt x="0" y="459"/>
                    <a:pt x="0" y="466"/>
                  </a:cubicBezTo>
                  <a:cubicBezTo>
                    <a:pt x="0" y="512"/>
                    <a:pt x="38" y="581"/>
                    <a:pt x="76" y="604"/>
                  </a:cubicBezTo>
                  <a:cubicBezTo>
                    <a:pt x="145" y="642"/>
                    <a:pt x="168" y="627"/>
                    <a:pt x="252" y="650"/>
                  </a:cubicBezTo>
                  <a:cubicBezTo>
                    <a:pt x="252" y="527"/>
                    <a:pt x="443" y="581"/>
                    <a:pt x="527" y="581"/>
                  </a:cubicBezTo>
                  <a:cubicBezTo>
                    <a:pt x="497" y="489"/>
                    <a:pt x="573" y="459"/>
                    <a:pt x="657" y="4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7"/>
            <p:cNvSpPr>
              <a:spLocks noChangeArrowheads="1"/>
            </p:cNvSpPr>
            <p:nvPr/>
          </p:nvSpPr>
          <p:spPr bwMode="auto">
            <a:xfrm>
              <a:off x="5741615" y="8701089"/>
              <a:ext cx="212711" cy="263525"/>
            </a:xfrm>
            <a:custGeom>
              <a:avLst/>
              <a:gdLst>
                <a:gd name="T0" fmla="*/ 0 w 590"/>
                <a:gd name="T1" fmla="*/ 114 h 734"/>
                <a:gd name="T2" fmla="*/ 0 w 590"/>
                <a:gd name="T3" fmla="*/ 114 h 734"/>
                <a:gd name="T4" fmla="*/ 62 w 590"/>
                <a:gd name="T5" fmla="*/ 114 h 734"/>
                <a:gd name="T6" fmla="*/ 46 w 590"/>
                <a:gd name="T7" fmla="*/ 22 h 734"/>
                <a:gd name="T8" fmla="*/ 123 w 590"/>
                <a:gd name="T9" fmla="*/ 15 h 734"/>
                <a:gd name="T10" fmla="*/ 191 w 590"/>
                <a:gd name="T11" fmla="*/ 61 h 734"/>
                <a:gd name="T12" fmla="*/ 191 w 590"/>
                <a:gd name="T13" fmla="*/ 61 h 734"/>
                <a:gd name="T14" fmla="*/ 230 w 590"/>
                <a:gd name="T15" fmla="*/ 114 h 734"/>
                <a:gd name="T16" fmla="*/ 275 w 590"/>
                <a:gd name="T17" fmla="*/ 160 h 734"/>
                <a:gd name="T18" fmla="*/ 314 w 590"/>
                <a:gd name="T19" fmla="*/ 107 h 734"/>
                <a:gd name="T20" fmla="*/ 421 w 590"/>
                <a:gd name="T21" fmla="*/ 76 h 734"/>
                <a:gd name="T22" fmla="*/ 527 w 590"/>
                <a:gd name="T23" fmla="*/ 107 h 734"/>
                <a:gd name="T24" fmla="*/ 527 w 590"/>
                <a:gd name="T25" fmla="*/ 145 h 734"/>
                <a:gd name="T26" fmla="*/ 527 w 590"/>
                <a:gd name="T27" fmla="*/ 145 h 734"/>
                <a:gd name="T28" fmla="*/ 527 w 590"/>
                <a:gd name="T29" fmla="*/ 305 h 734"/>
                <a:gd name="T30" fmla="*/ 589 w 590"/>
                <a:gd name="T31" fmla="*/ 443 h 734"/>
                <a:gd name="T32" fmla="*/ 589 w 590"/>
                <a:gd name="T33" fmla="*/ 443 h 734"/>
                <a:gd name="T34" fmla="*/ 512 w 590"/>
                <a:gd name="T35" fmla="*/ 458 h 734"/>
                <a:gd name="T36" fmla="*/ 421 w 590"/>
                <a:gd name="T37" fmla="*/ 450 h 734"/>
                <a:gd name="T38" fmla="*/ 382 w 590"/>
                <a:gd name="T39" fmla="*/ 534 h 734"/>
                <a:gd name="T40" fmla="*/ 436 w 590"/>
                <a:gd name="T41" fmla="*/ 656 h 734"/>
                <a:gd name="T42" fmla="*/ 421 w 590"/>
                <a:gd name="T43" fmla="*/ 718 h 734"/>
                <a:gd name="T44" fmla="*/ 237 w 590"/>
                <a:gd name="T45" fmla="*/ 725 h 734"/>
                <a:gd name="T46" fmla="*/ 237 w 590"/>
                <a:gd name="T47" fmla="*/ 725 h 734"/>
                <a:gd name="T48" fmla="*/ 77 w 590"/>
                <a:gd name="T49" fmla="*/ 542 h 734"/>
                <a:gd name="T50" fmla="*/ 54 w 590"/>
                <a:gd name="T51" fmla="*/ 542 h 734"/>
                <a:gd name="T52" fmla="*/ 54 w 590"/>
                <a:gd name="T53" fmla="*/ 542 h 734"/>
                <a:gd name="T54" fmla="*/ 138 w 590"/>
                <a:gd name="T55" fmla="*/ 320 h 734"/>
                <a:gd name="T56" fmla="*/ 77 w 590"/>
                <a:gd name="T57" fmla="*/ 252 h 734"/>
                <a:gd name="T58" fmla="*/ 0 w 590"/>
                <a:gd name="T59" fmla="*/ 114 h 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90" h="734">
                  <a:moveTo>
                    <a:pt x="0" y="114"/>
                  </a:moveTo>
                  <a:lnTo>
                    <a:pt x="0" y="114"/>
                  </a:lnTo>
                  <a:cubicBezTo>
                    <a:pt x="23" y="114"/>
                    <a:pt x="54" y="129"/>
                    <a:pt x="62" y="114"/>
                  </a:cubicBezTo>
                  <a:cubicBezTo>
                    <a:pt x="77" y="84"/>
                    <a:pt x="31" y="45"/>
                    <a:pt x="46" y="22"/>
                  </a:cubicBezTo>
                  <a:cubicBezTo>
                    <a:pt x="62" y="0"/>
                    <a:pt x="100" y="7"/>
                    <a:pt x="123" y="15"/>
                  </a:cubicBezTo>
                  <a:cubicBezTo>
                    <a:pt x="153" y="22"/>
                    <a:pt x="169" y="45"/>
                    <a:pt x="191" y="61"/>
                  </a:cubicBezTo>
                  <a:lnTo>
                    <a:pt x="191" y="61"/>
                  </a:lnTo>
                  <a:cubicBezTo>
                    <a:pt x="207" y="76"/>
                    <a:pt x="214" y="99"/>
                    <a:pt x="230" y="114"/>
                  </a:cubicBezTo>
                  <a:cubicBezTo>
                    <a:pt x="245" y="129"/>
                    <a:pt x="252" y="160"/>
                    <a:pt x="275" y="160"/>
                  </a:cubicBezTo>
                  <a:cubicBezTo>
                    <a:pt x="298" y="160"/>
                    <a:pt x="291" y="114"/>
                    <a:pt x="314" y="107"/>
                  </a:cubicBezTo>
                  <a:cubicBezTo>
                    <a:pt x="344" y="84"/>
                    <a:pt x="382" y="76"/>
                    <a:pt x="421" y="76"/>
                  </a:cubicBezTo>
                  <a:cubicBezTo>
                    <a:pt x="459" y="76"/>
                    <a:pt x="497" y="91"/>
                    <a:pt x="527" y="107"/>
                  </a:cubicBezTo>
                  <a:cubicBezTo>
                    <a:pt x="535" y="114"/>
                    <a:pt x="527" y="129"/>
                    <a:pt x="527" y="145"/>
                  </a:cubicBezTo>
                  <a:lnTo>
                    <a:pt x="527" y="145"/>
                  </a:lnTo>
                  <a:cubicBezTo>
                    <a:pt x="527" y="305"/>
                    <a:pt x="527" y="305"/>
                    <a:pt x="527" y="305"/>
                  </a:cubicBezTo>
                  <a:cubicBezTo>
                    <a:pt x="589" y="443"/>
                    <a:pt x="589" y="443"/>
                    <a:pt x="589" y="443"/>
                  </a:cubicBezTo>
                  <a:lnTo>
                    <a:pt x="589" y="443"/>
                  </a:lnTo>
                  <a:cubicBezTo>
                    <a:pt x="566" y="443"/>
                    <a:pt x="543" y="458"/>
                    <a:pt x="512" y="458"/>
                  </a:cubicBezTo>
                  <a:cubicBezTo>
                    <a:pt x="482" y="458"/>
                    <a:pt x="444" y="435"/>
                    <a:pt x="421" y="450"/>
                  </a:cubicBezTo>
                  <a:cubicBezTo>
                    <a:pt x="390" y="466"/>
                    <a:pt x="382" y="504"/>
                    <a:pt x="382" y="534"/>
                  </a:cubicBezTo>
                  <a:cubicBezTo>
                    <a:pt x="390" y="580"/>
                    <a:pt x="428" y="611"/>
                    <a:pt x="436" y="656"/>
                  </a:cubicBezTo>
                  <a:cubicBezTo>
                    <a:pt x="444" y="679"/>
                    <a:pt x="436" y="710"/>
                    <a:pt x="421" y="718"/>
                  </a:cubicBezTo>
                  <a:cubicBezTo>
                    <a:pt x="375" y="733"/>
                    <a:pt x="283" y="725"/>
                    <a:pt x="237" y="725"/>
                  </a:cubicBezTo>
                  <a:lnTo>
                    <a:pt x="237" y="725"/>
                  </a:lnTo>
                  <a:cubicBezTo>
                    <a:pt x="199" y="641"/>
                    <a:pt x="146" y="542"/>
                    <a:pt x="77" y="542"/>
                  </a:cubicBezTo>
                  <a:cubicBezTo>
                    <a:pt x="69" y="542"/>
                    <a:pt x="62" y="542"/>
                    <a:pt x="54" y="542"/>
                  </a:cubicBezTo>
                  <a:lnTo>
                    <a:pt x="54" y="542"/>
                  </a:lnTo>
                  <a:cubicBezTo>
                    <a:pt x="77" y="481"/>
                    <a:pt x="130" y="389"/>
                    <a:pt x="138" y="320"/>
                  </a:cubicBezTo>
                  <a:cubicBezTo>
                    <a:pt x="138" y="290"/>
                    <a:pt x="92" y="275"/>
                    <a:pt x="77" y="252"/>
                  </a:cubicBezTo>
                  <a:cubicBezTo>
                    <a:pt x="46" y="206"/>
                    <a:pt x="31" y="160"/>
                    <a:pt x="0" y="1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8"/>
            <p:cNvSpPr>
              <a:spLocks noChangeArrowheads="1"/>
            </p:cNvSpPr>
            <p:nvPr/>
          </p:nvSpPr>
          <p:spPr bwMode="auto">
            <a:xfrm>
              <a:off x="4951090" y="8429625"/>
              <a:ext cx="480981" cy="490538"/>
            </a:xfrm>
            <a:custGeom>
              <a:avLst/>
              <a:gdLst>
                <a:gd name="T0" fmla="*/ 1100 w 1338"/>
                <a:gd name="T1" fmla="*/ 993 h 1361"/>
                <a:gd name="T2" fmla="*/ 1100 w 1338"/>
                <a:gd name="T3" fmla="*/ 993 h 1361"/>
                <a:gd name="T4" fmla="*/ 1085 w 1338"/>
                <a:gd name="T5" fmla="*/ 856 h 1361"/>
                <a:gd name="T6" fmla="*/ 1085 w 1338"/>
                <a:gd name="T7" fmla="*/ 848 h 1361"/>
                <a:gd name="T8" fmla="*/ 1100 w 1338"/>
                <a:gd name="T9" fmla="*/ 741 h 1361"/>
                <a:gd name="T10" fmla="*/ 894 w 1338"/>
                <a:gd name="T11" fmla="*/ 696 h 1361"/>
                <a:gd name="T12" fmla="*/ 963 w 1338"/>
                <a:gd name="T13" fmla="*/ 642 h 1361"/>
                <a:gd name="T14" fmla="*/ 925 w 1338"/>
                <a:gd name="T15" fmla="*/ 566 h 1361"/>
                <a:gd name="T16" fmla="*/ 1039 w 1338"/>
                <a:gd name="T17" fmla="*/ 451 h 1361"/>
                <a:gd name="T18" fmla="*/ 1093 w 1338"/>
                <a:gd name="T19" fmla="*/ 474 h 1361"/>
                <a:gd name="T20" fmla="*/ 1238 w 1338"/>
                <a:gd name="T21" fmla="*/ 382 h 1361"/>
                <a:gd name="T22" fmla="*/ 1337 w 1338"/>
                <a:gd name="T23" fmla="*/ 352 h 1361"/>
                <a:gd name="T24" fmla="*/ 1253 w 1338"/>
                <a:gd name="T25" fmla="*/ 214 h 1361"/>
                <a:gd name="T26" fmla="*/ 1222 w 1338"/>
                <a:gd name="T27" fmla="*/ 168 h 1361"/>
                <a:gd name="T28" fmla="*/ 1222 w 1338"/>
                <a:gd name="T29" fmla="*/ 168 h 1361"/>
                <a:gd name="T30" fmla="*/ 1207 w 1338"/>
                <a:gd name="T31" fmla="*/ 130 h 1361"/>
                <a:gd name="T32" fmla="*/ 1108 w 1338"/>
                <a:gd name="T33" fmla="*/ 130 h 1361"/>
                <a:gd name="T34" fmla="*/ 1077 w 1338"/>
                <a:gd name="T35" fmla="*/ 85 h 1361"/>
                <a:gd name="T36" fmla="*/ 1039 w 1338"/>
                <a:gd name="T37" fmla="*/ 123 h 1361"/>
                <a:gd name="T38" fmla="*/ 1001 w 1338"/>
                <a:gd name="T39" fmla="*/ 92 h 1361"/>
                <a:gd name="T40" fmla="*/ 1024 w 1338"/>
                <a:gd name="T41" fmla="*/ 62 h 1361"/>
                <a:gd name="T42" fmla="*/ 1008 w 1338"/>
                <a:gd name="T43" fmla="*/ 0 h 1361"/>
                <a:gd name="T44" fmla="*/ 1008 w 1338"/>
                <a:gd name="T45" fmla="*/ 0 h 1361"/>
                <a:gd name="T46" fmla="*/ 940 w 1338"/>
                <a:gd name="T47" fmla="*/ 16 h 1361"/>
                <a:gd name="T48" fmla="*/ 818 w 1338"/>
                <a:gd name="T49" fmla="*/ 168 h 1361"/>
                <a:gd name="T50" fmla="*/ 749 w 1338"/>
                <a:gd name="T51" fmla="*/ 229 h 1361"/>
                <a:gd name="T52" fmla="*/ 688 w 1338"/>
                <a:gd name="T53" fmla="*/ 245 h 1361"/>
                <a:gd name="T54" fmla="*/ 680 w 1338"/>
                <a:gd name="T55" fmla="*/ 237 h 1361"/>
                <a:gd name="T56" fmla="*/ 672 w 1338"/>
                <a:gd name="T57" fmla="*/ 237 h 1361"/>
                <a:gd name="T58" fmla="*/ 665 w 1338"/>
                <a:gd name="T59" fmla="*/ 245 h 1361"/>
                <a:gd name="T60" fmla="*/ 543 w 1338"/>
                <a:gd name="T61" fmla="*/ 260 h 1361"/>
                <a:gd name="T62" fmla="*/ 367 w 1338"/>
                <a:gd name="T63" fmla="*/ 260 h 1361"/>
                <a:gd name="T64" fmla="*/ 344 w 1338"/>
                <a:gd name="T65" fmla="*/ 413 h 1361"/>
                <a:gd name="T66" fmla="*/ 107 w 1338"/>
                <a:gd name="T67" fmla="*/ 520 h 1361"/>
                <a:gd name="T68" fmla="*/ 0 w 1338"/>
                <a:gd name="T69" fmla="*/ 665 h 1361"/>
                <a:gd name="T70" fmla="*/ 298 w 1338"/>
                <a:gd name="T71" fmla="*/ 734 h 1361"/>
                <a:gd name="T72" fmla="*/ 291 w 1338"/>
                <a:gd name="T73" fmla="*/ 902 h 1361"/>
                <a:gd name="T74" fmla="*/ 191 w 1338"/>
                <a:gd name="T75" fmla="*/ 963 h 1361"/>
                <a:gd name="T76" fmla="*/ 184 w 1338"/>
                <a:gd name="T77" fmla="*/ 1032 h 1361"/>
                <a:gd name="T78" fmla="*/ 229 w 1338"/>
                <a:gd name="T79" fmla="*/ 1108 h 1361"/>
                <a:gd name="T80" fmla="*/ 306 w 1338"/>
                <a:gd name="T81" fmla="*/ 1024 h 1361"/>
                <a:gd name="T82" fmla="*/ 604 w 1338"/>
                <a:gd name="T83" fmla="*/ 1062 h 1361"/>
                <a:gd name="T84" fmla="*/ 336 w 1338"/>
                <a:gd name="T85" fmla="*/ 1108 h 1361"/>
                <a:gd name="T86" fmla="*/ 390 w 1338"/>
                <a:gd name="T87" fmla="*/ 1161 h 1361"/>
                <a:gd name="T88" fmla="*/ 459 w 1338"/>
                <a:gd name="T89" fmla="*/ 1291 h 1361"/>
                <a:gd name="T90" fmla="*/ 596 w 1338"/>
                <a:gd name="T91" fmla="*/ 1337 h 1361"/>
                <a:gd name="T92" fmla="*/ 795 w 1338"/>
                <a:gd name="T93" fmla="*/ 1230 h 1361"/>
                <a:gd name="T94" fmla="*/ 1008 w 1338"/>
                <a:gd name="T95" fmla="*/ 1177 h 1361"/>
                <a:gd name="T96" fmla="*/ 1100 w 1338"/>
                <a:gd name="T97" fmla="*/ 993 h 13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338" h="1361">
                  <a:moveTo>
                    <a:pt x="1100" y="993"/>
                  </a:moveTo>
                  <a:lnTo>
                    <a:pt x="1100" y="993"/>
                  </a:lnTo>
                  <a:cubicBezTo>
                    <a:pt x="1093" y="955"/>
                    <a:pt x="1093" y="894"/>
                    <a:pt x="1085" y="856"/>
                  </a:cubicBezTo>
                  <a:lnTo>
                    <a:pt x="1085" y="848"/>
                  </a:lnTo>
                  <a:cubicBezTo>
                    <a:pt x="1093" y="810"/>
                    <a:pt x="1131" y="764"/>
                    <a:pt x="1100" y="741"/>
                  </a:cubicBezTo>
                  <a:cubicBezTo>
                    <a:pt x="1047" y="696"/>
                    <a:pt x="955" y="734"/>
                    <a:pt x="894" y="696"/>
                  </a:cubicBezTo>
                  <a:cubicBezTo>
                    <a:pt x="871" y="680"/>
                    <a:pt x="955" y="673"/>
                    <a:pt x="963" y="642"/>
                  </a:cubicBezTo>
                  <a:cubicBezTo>
                    <a:pt x="970" y="619"/>
                    <a:pt x="917" y="596"/>
                    <a:pt x="925" y="566"/>
                  </a:cubicBezTo>
                  <a:cubicBezTo>
                    <a:pt x="947" y="520"/>
                    <a:pt x="993" y="482"/>
                    <a:pt x="1039" y="451"/>
                  </a:cubicBezTo>
                  <a:cubicBezTo>
                    <a:pt x="1054" y="443"/>
                    <a:pt x="1077" y="482"/>
                    <a:pt x="1093" y="474"/>
                  </a:cubicBezTo>
                  <a:cubicBezTo>
                    <a:pt x="1146" y="459"/>
                    <a:pt x="1192" y="405"/>
                    <a:pt x="1238" y="382"/>
                  </a:cubicBezTo>
                  <a:cubicBezTo>
                    <a:pt x="1268" y="367"/>
                    <a:pt x="1337" y="382"/>
                    <a:pt x="1337" y="352"/>
                  </a:cubicBezTo>
                  <a:cubicBezTo>
                    <a:pt x="1337" y="298"/>
                    <a:pt x="1276" y="260"/>
                    <a:pt x="1253" y="214"/>
                  </a:cubicBezTo>
                  <a:cubicBezTo>
                    <a:pt x="1238" y="199"/>
                    <a:pt x="1230" y="184"/>
                    <a:pt x="1222" y="168"/>
                  </a:cubicBezTo>
                  <a:lnTo>
                    <a:pt x="1222" y="168"/>
                  </a:lnTo>
                  <a:cubicBezTo>
                    <a:pt x="1215" y="153"/>
                    <a:pt x="1222" y="130"/>
                    <a:pt x="1207" y="130"/>
                  </a:cubicBezTo>
                  <a:cubicBezTo>
                    <a:pt x="1177" y="115"/>
                    <a:pt x="1138" y="138"/>
                    <a:pt x="1108" y="130"/>
                  </a:cubicBezTo>
                  <a:cubicBezTo>
                    <a:pt x="1093" y="123"/>
                    <a:pt x="1093" y="85"/>
                    <a:pt x="1077" y="85"/>
                  </a:cubicBezTo>
                  <a:cubicBezTo>
                    <a:pt x="1054" y="77"/>
                    <a:pt x="1054" y="115"/>
                    <a:pt x="1039" y="123"/>
                  </a:cubicBezTo>
                  <a:cubicBezTo>
                    <a:pt x="1024" y="123"/>
                    <a:pt x="1001" y="107"/>
                    <a:pt x="1001" y="92"/>
                  </a:cubicBezTo>
                  <a:cubicBezTo>
                    <a:pt x="993" y="85"/>
                    <a:pt x="1024" y="77"/>
                    <a:pt x="1024" y="62"/>
                  </a:cubicBezTo>
                  <a:cubicBezTo>
                    <a:pt x="1024" y="39"/>
                    <a:pt x="1008" y="23"/>
                    <a:pt x="1008" y="0"/>
                  </a:cubicBezTo>
                  <a:lnTo>
                    <a:pt x="1008" y="0"/>
                  </a:lnTo>
                  <a:cubicBezTo>
                    <a:pt x="940" y="16"/>
                    <a:pt x="940" y="16"/>
                    <a:pt x="940" y="16"/>
                  </a:cubicBezTo>
                  <a:cubicBezTo>
                    <a:pt x="917" y="16"/>
                    <a:pt x="864" y="146"/>
                    <a:pt x="818" y="168"/>
                  </a:cubicBezTo>
                  <a:cubicBezTo>
                    <a:pt x="772" y="184"/>
                    <a:pt x="733" y="168"/>
                    <a:pt x="749" y="229"/>
                  </a:cubicBezTo>
                  <a:cubicBezTo>
                    <a:pt x="756" y="268"/>
                    <a:pt x="695" y="260"/>
                    <a:pt x="688" y="245"/>
                  </a:cubicBezTo>
                  <a:cubicBezTo>
                    <a:pt x="680" y="245"/>
                    <a:pt x="680" y="237"/>
                    <a:pt x="680" y="237"/>
                  </a:cubicBezTo>
                  <a:cubicBezTo>
                    <a:pt x="680" y="237"/>
                    <a:pt x="680" y="237"/>
                    <a:pt x="672" y="237"/>
                  </a:cubicBezTo>
                  <a:lnTo>
                    <a:pt x="665" y="245"/>
                  </a:lnTo>
                  <a:cubicBezTo>
                    <a:pt x="642" y="314"/>
                    <a:pt x="543" y="382"/>
                    <a:pt x="543" y="260"/>
                  </a:cubicBezTo>
                  <a:cubicBezTo>
                    <a:pt x="512" y="252"/>
                    <a:pt x="397" y="252"/>
                    <a:pt x="367" y="260"/>
                  </a:cubicBezTo>
                  <a:cubicBezTo>
                    <a:pt x="367" y="306"/>
                    <a:pt x="413" y="382"/>
                    <a:pt x="344" y="413"/>
                  </a:cubicBezTo>
                  <a:cubicBezTo>
                    <a:pt x="260" y="443"/>
                    <a:pt x="191" y="466"/>
                    <a:pt x="107" y="520"/>
                  </a:cubicBezTo>
                  <a:cubicBezTo>
                    <a:pt x="23" y="566"/>
                    <a:pt x="0" y="550"/>
                    <a:pt x="0" y="665"/>
                  </a:cubicBezTo>
                  <a:cubicBezTo>
                    <a:pt x="138" y="665"/>
                    <a:pt x="191" y="604"/>
                    <a:pt x="298" y="734"/>
                  </a:cubicBezTo>
                  <a:cubicBezTo>
                    <a:pt x="329" y="764"/>
                    <a:pt x="359" y="902"/>
                    <a:pt x="291" y="902"/>
                  </a:cubicBezTo>
                  <a:cubicBezTo>
                    <a:pt x="184" y="902"/>
                    <a:pt x="260" y="894"/>
                    <a:pt x="191" y="963"/>
                  </a:cubicBezTo>
                  <a:cubicBezTo>
                    <a:pt x="107" y="1039"/>
                    <a:pt x="69" y="948"/>
                    <a:pt x="184" y="1032"/>
                  </a:cubicBezTo>
                  <a:cubicBezTo>
                    <a:pt x="207" y="1047"/>
                    <a:pt x="199" y="1108"/>
                    <a:pt x="229" y="1108"/>
                  </a:cubicBezTo>
                  <a:cubicBezTo>
                    <a:pt x="237" y="1108"/>
                    <a:pt x="268" y="1032"/>
                    <a:pt x="306" y="1024"/>
                  </a:cubicBezTo>
                  <a:cubicBezTo>
                    <a:pt x="428" y="1047"/>
                    <a:pt x="481" y="1062"/>
                    <a:pt x="604" y="1062"/>
                  </a:cubicBezTo>
                  <a:cubicBezTo>
                    <a:pt x="604" y="1100"/>
                    <a:pt x="367" y="1108"/>
                    <a:pt x="336" y="1108"/>
                  </a:cubicBezTo>
                  <a:cubicBezTo>
                    <a:pt x="260" y="1123"/>
                    <a:pt x="375" y="1154"/>
                    <a:pt x="390" y="1161"/>
                  </a:cubicBezTo>
                  <a:cubicBezTo>
                    <a:pt x="451" y="1192"/>
                    <a:pt x="367" y="1261"/>
                    <a:pt x="459" y="1291"/>
                  </a:cubicBezTo>
                  <a:cubicBezTo>
                    <a:pt x="596" y="1337"/>
                    <a:pt x="596" y="1337"/>
                    <a:pt x="596" y="1337"/>
                  </a:cubicBezTo>
                  <a:cubicBezTo>
                    <a:pt x="665" y="1360"/>
                    <a:pt x="711" y="1223"/>
                    <a:pt x="795" y="1230"/>
                  </a:cubicBezTo>
                  <a:cubicBezTo>
                    <a:pt x="894" y="1230"/>
                    <a:pt x="917" y="1200"/>
                    <a:pt x="1008" y="1177"/>
                  </a:cubicBezTo>
                  <a:cubicBezTo>
                    <a:pt x="1008" y="1077"/>
                    <a:pt x="1024" y="1009"/>
                    <a:pt x="1100" y="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89"/>
            <p:cNvSpPr>
              <a:spLocks noChangeArrowheads="1"/>
            </p:cNvSpPr>
            <p:nvPr/>
          </p:nvSpPr>
          <p:spPr bwMode="auto">
            <a:xfrm>
              <a:off x="5265395" y="8399463"/>
              <a:ext cx="633371" cy="457200"/>
            </a:xfrm>
            <a:custGeom>
              <a:avLst/>
              <a:gdLst>
                <a:gd name="T0" fmla="*/ 229 w 1758"/>
                <a:gd name="T1" fmla="*/ 1077 h 1269"/>
                <a:gd name="T2" fmla="*/ 229 w 1758"/>
                <a:gd name="T3" fmla="*/ 1077 h 1269"/>
                <a:gd name="T4" fmla="*/ 214 w 1758"/>
                <a:gd name="T5" fmla="*/ 940 h 1269"/>
                <a:gd name="T6" fmla="*/ 214 w 1758"/>
                <a:gd name="T7" fmla="*/ 932 h 1269"/>
                <a:gd name="T8" fmla="*/ 229 w 1758"/>
                <a:gd name="T9" fmla="*/ 825 h 1269"/>
                <a:gd name="T10" fmla="*/ 23 w 1758"/>
                <a:gd name="T11" fmla="*/ 780 h 1269"/>
                <a:gd name="T12" fmla="*/ 92 w 1758"/>
                <a:gd name="T13" fmla="*/ 726 h 1269"/>
                <a:gd name="T14" fmla="*/ 54 w 1758"/>
                <a:gd name="T15" fmla="*/ 650 h 1269"/>
                <a:gd name="T16" fmla="*/ 168 w 1758"/>
                <a:gd name="T17" fmla="*/ 535 h 1269"/>
                <a:gd name="T18" fmla="*/ 222 w 1758"/>
                <a:gd name="T19" fmla="*/ 558 h 1269"/>
                <a:gd name="T20" fmla="*/ 367 w 1758"/>
                <a:gd name="T21" fmla="*/ 466 h 1269"/>
                <a:gd name="T22" fmla="*/ 466 w 1758"/>
                <a:gd name="T23" fmla="*/ 436 h 1269"/>
                <a:gd name="T24" fmla="*/ 382 w 1758"/>
                <a:gd name="T25" fmla="*/ 298 h 1269"/>
                <a:gd name="T26" fmla="*/ 351 w 1758"/>
                <a:gd name="T27" fmla="*/ 252 h 1269"/>
                <a:gd name="T28" fmla="*/ 351 w 1758"/>
                <a:gd name="T29" fmla="*/ 252 h 1269"/>
                <a:gd name="T30" fmla="*/ 550 w 1758"/>
                <a:gd name="T31" fmla="*/ 260 h 1269"/>
                <a:gd name="T32" fmla="*/ 642 w 1758"/>
                <a:gd name="T33" fmla="*/ 291 h 1269"/>
                <a:gd name="T34" fmla="*/ 741 w 1758"/>
                <a:gd name="T35" fmla="*/ 230 h 1269"/>
                <a:gd name="T36" fmla="*/ 848 w 1758"/>
                <a:gd name="T37" fmla="*/ 260 h 1269"/>
                <a:gd name="T38" fmla="*/ 1100 w 1758"/>
                <a:gd name="T39" fmla="*/ 77 h 1269"/>
                <a:gd name="T40" fmla="*/ 1192 w 1758"/>
                <a:gd name="T41" fmla="*/ 107 h 1269"/>
                <a:gd name="T42" fmla="*/ 1298 w 1758"/>
                <a:gd name="T43" fmla="*/ 16 h 1269"/>
                <a:gd name="T44" fmla="*/ 1360 w 1758"/>
                <a:gd name="T45" fmla="*/ 54 h 1269"/>
                <a:gd name="T46" fmla="*/ 1413 w 1758"/>
                <a:gd name="T47" fmla="*/ 0 h 1269"/>
                <a:gd name="T48" fmla="*/ 1558 w 1758"/>
                <a:gd name="T49" fmla="*/ 92 h 1269"/>
                <a:gd name="T50" fmla="*/ 1589 w 1758"/>
                <a:gd name="T51" fmla="*/ 39 h 1269"/>
                <a:gd name="T52" fmla="*/ 1589 w 1758"/>
                <a:gd name="T53" fmla="*/ 39 h 1269"/>
                <a:gd name="T54" fmla="*/ 1650 w 1758"/>
                <a:gd name="T55" fmla="*/ 61 h 1269"/>
                <a:gd name="T56" fmla="*/ 1642 w 1758"/>
                <a:gd name="T57" fmla="*/ 138 h 1269"/>
                <a:gd name="T58" fmla="*/ 1719 w 1758"/>
                <a:gd name="T59" fmla="*/ 169 h 1269"/>
                <a:gd name="T60" fmla="*/ 1757 w 1758"/>
                <a:gd name="T61" fmla="*/ 283 h 1269"/>
                <a:gd name="T62" fmla="*/ 1673 w 1758"/>
                <a:gd name="T63" fmla="*/ 505 h 1269"/>
                <a:gd name="T64" fmla="*/ 1658 w 1758"/>
                <a:gd name="T65" fmla="*/ 665 h 1269"/>
                <a:gd name="T66" fmla="*/ 1581 w 1758"/>
                <a:gd name="T67" fmla="*/ 749 h 1269"/>
                <a:gd name="T68" fmla="*/ 1512 w 1758"/>
                <a:gd name="T69" fmla="*/ 902 h 1269"/>
                <a:gd name="T70" fmla="*/ 1512 w 1758"/>
                <a:gd name="T71" fmla="*/ 902 h 1269"/>
                <a:gd name="T72" fmla="*/ 1444 w 1758"/>
                <a:gd name="T73" fmla="*/ 856 h 1269"/>
                <a:gd name="T74" fmla="*/ 1367 w 1758"/>
                <a:gd name="T75" fmla="*/ 863 h 1269"/>
                <a:gd name="T76" fmla="*/ 1383 w 1758"/>
                <a:gd name="T77" fmla="*/ 955 h 1269"/>
                <a:gd name="T78" fmla="*/ 1321 w 1758"/>
                <a:gd name="T79" fmla="*/ 955 h 1269"/>
                <a:gd name="T80" fmla="*/ 1321 w 1758"/>
                <a:gd name="T81" fmla="*/ 955 h 1269"/>
                <a:gd name="T82" fmla="*/ 1276 w 1758"/>
                <a:gd name="T83" fmla="*/ 970 h 1269"/>
                <a:gd name="T84" fmla="*/ 1215 w 1758"/>
                <a:gd name="T85" fmla="*/ 940 h 1269"/>
                <a:gd name="T86" fmla="*/ 1169 w 1758"/>
                <a:gd name="T87" fmla="*/ 1016 h 1269"/>
                <a:gd name="T88" fmla="*/ 1115 w 1758"/>
                <a:gd name="T89" fmla="*/ 1146 h 1269"/>
                <a:gd name="T90" fmla="*/ 1039 w 1758"/>
                <a:gd name="T91" fmla="*/ 1238 h 1269"/>
                <a:gd name="T92" fmla="*/ 817 w 1758"/>
                <a:gd name="T93" fmla="*/ 1230 h 1269"/>
                <a:gd name="T94" fmla="*/ 817 w 1758"/>
                <a:gd name="T95" fmla="*/ 1230 h 1269"/>
                <a:gd name="T96" fmla="*/ 665 w 1758"/>
                <a:gd name="T97" fmla="*/ 1177 h 1269"/>
                <a:gd name="T98" fmla="*/ 573 w 1758"/>
                <a:gd name="T99" fmla="*/ 1062 h 1269"/>
                <a:gd name="T100" fmla="*/ 466 w 1758"/>
                <a:gd name="T101" fmla="*/ 1108 h 1269"/>
                <a:gd name="T102" fmla="*/ 336 w 1758"/>
                <a:gd name="T103" fmla="*/ 1077 h 1269"/>
                <a:gd name="T104" fmla="*/ 229 w 1758"/>
                <a:gd name="T105" fmla="*/ 1077 h 12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58" h="1269">
                  <a:moveTo>
                    <a:pt x="229" y="1077"/>
                  </a:moveTo>
                  <a:lnTo>
                    <a:pt x="229" y="1077"/>
                  </a:lnTo>
                  <a:cubicBezTo>
                    <a:pt x="222" y="1039"/>
                    <a:pt x="222" y="978"/>
                    <a:pt x="214" y="940"/>
                  </a:cubicBezTo>
                  <a:lnTo>
                    <a:pt x="214" y="932"/>
                  </a:lnTo>
                  <a:cubicBezTo>
                    <a:pt x="222" y="894"/>
                    <a:pt x="260" y="848"/>
                    <a:pt x="229" y="825"/>
                  </a:cubicBezTo>
                  <a:cubicBezTo>
                    <a:pt x="176" y="780"/>
                    <a:pt x="84" y="818"/>
                    <a:pt x="23" y="780"/>
                  </a:cubicBezTo>
                  <a:cubicBezTo>
                    <a:pt x="0" y="764"/>
                    <a:pt x="84" y="757"/>
                    <a:pt x="92" y="726"/>
                  </a:cubicBezTo>
                  <a:cubicBezTo>
                    <a:pt x="99" y="703"/>
                    <a:pt x="46" y="680"/>
                    <a:pt x="54" y="650"/>
                  </a:cubicBezTo>
                  <a:cubicBezTo>
                    <a:pt x="76" y="604"/>
                    <a:pt x="122" y="566"/>
                    <a:pt x="168" y="535"/>
                  </a:cubicBezTo>
                  <a:cubicBezTo>
                    <a:pt x="183" y="527"/>
                    <a:pt x="206" y="566"/>
                    <a:pt x="222" y="558"/>
                  </a:cubicBezTo>
                  <a:cubicBezTo>
                    <a:pt x="275" y="543"/>
                    <a:pt x="321" y="489"/>
                    <a:pt x="367" y="466"/>
                  </a:cubicBezTo>
                  <a:cubicBezTo>
                    <a:pt x="397" y="451"/>
                    <a:pt x="466" y="466"/>
                    <a:pt x="466" y="436"/>
                  </a:cubicBezTo>
                  <a:cubicBezTo>
                    <a:pt x="466" y="382"/>
                    <a:pt x="405" y="344"/>
                    <a:pt x="382" y="298"/>
                  </a:cubicBezTo>
                  <a:cubicBezTo>
                    <a:pt x="367" y="283"/>
                    <a:pt x="359" y="268"/>
                    <a:pt x="351" y="252"/>
                  </a:cubicBezTo>
                  <a:lnTo>
                    <a:pt x="351" y="252"/>
                  </a:lnTo>
                  <a:cubicBezTo>
                    <a:pt x="412" y="252"/>
                    <a:pt x="481" y="252"/>
                    <a:pt x="550" y="260"/>
                  </a:cubicBezTo>
                  <a:cubicBezTo>
                    <a:pt x="581" y="268"/>
                    <a:pt x="611" y="298"/>
                    <a:pt x="642" y="291"/>
                  </a:cubicBezTo>
                  <a:cubicBezTo>
                    <a:pt x="680" y="283"/>
                    <a:pt x="703" y="230"/>
                    <a:pt x="741" y="230"/>
                  </a:cubicBezTo>
                  <a:cubicBezTo>
                    <a:pt x="779" y="222"/>
                    <a:pt x="817" y="275"/>
                    <a:pt x="848" y="260"/>
                  </a:cubicBezTo>
                  <a:cubicBezTo>
                    <a:pt x="947" y="222"/>
                    <a:pt x="1008" y="123"/>
                    <a:pt x="1100" y="77"/>
                  </a:cubicBezTo>
                  <a:cubicBezTo>
                    <a:pt x="1131" y="61"/>
                    <a:pt x="1161" y="115"/>
                    <a:pt x="1192" y="107"/>
                  </a:cubicBezTo>
                  <a:cubicBezTo>
                    <a:pt x="1237" y="92"/>
                    <a:pt x="1253" y="31"/>
                    <a:pt x="1298" y="16"/>
                  </a:cubicBezTo>
                  <a:cubicBezTo>
                    <a:pt x="1321" y="8"/>
                    <a:pt x="1337" y="54"/>
                    <a:pt x="1360" y="54"/>
                  </a:cubicBezTo>
                  <a:cubicBezTo>
                    <a:pt x="1383" y="46"/>
                    <a:pt x="1390" y="0"/>
                    <a:pt x="1413" y="0"/>
                  </a:cubicBezTo>
                  <a:cubicBezTo>
                    <a:pt x="1474" y="16"/>
                    <a:pt x="1505" y="84"/>
                    <a:pt x="1558" y="92"/>
                  </a:cubicBezTo>
                  <a:cubicBezTo>
                    <a:pt x="1581" y="100"/>
                    <a:pt x="1581" y="54"/>
                    <a:pt x="1589" y="39"/>
                  </a:cubicBezTo>
                  <a:lnTo>
                    <a:pt x="1589" y="39"/>
                  </a:lnTo>
                  <a:cubicBezTo>
                    <a:pt x="1612" y="46"/>
                    <a:pt x="1635" y="46"/>
                    <a:pt x="1650" y="61"/>
                  </a:cubicBezTo>
                  <a:cubicBezTo>
                    <a:pt x="1658" y="84"/>
                    <a:pt x="1635" y="115"/>
                    <a:pt x="1642" y="138"/>
                  </a:cubicBezTo>
                  <a:cubicBezTo>
                    <a:pt x="1658" y="161"/>
                    <a:pt x="1703" y="146"/>
                    <a:pt x="1719" y="169"/>
                  </a:cubicBezTo>
                  <a:cubicBezTo>
                    <a:pt x="1742" y="199"/>
                    <a:pt x="1757" y="245"/>
                    <a:pt x="1757" y="283"/>
                  </a:cubicBezTo>
                  <a:cubicBezTo>
                    <a:pt x="1742" y="359"/>
                    <a:pt x="1696" y="428"/>
                    <a:pt x="1673" y="505"/>
                  </a:cubicBezTo>
                  <a:cubicBezTo>
                    <a:pt x="1658" y="558"/>
                    <a:pt x="1673" y="619"/>
                    <a:pt x="1658" y="665"/>
                  </a:cubicBezTo>
                  <a:cubicBezTo>
                    <a:pt x="1642" y="703"/>
                    <a:pt x="1596" y="711"/>
                    <a:pt x="1581" y="749"/>
                  </a:cubicBezTo>
                  <a:cubicBezTo>
                    <a:pt x="1551" y="795"/>
                    <a:pt x="1535" y="848"/>
                    <a:pt x="1512" y="902"/>
                  </a:cubicBezTo>
                  <a:lnTo>
                    <a:pt x="1512" y="902"/>
                  </a:lnTo>
                  <a:cubicBezTo>
                    <a:pt x="1490" y="886"/>
                    <a:pt x="1474" y="863"/>
                    <a:pt x="1444" y="856"/>
                  </a:cubicBezTo>
                  <a:cubicBezTo>
                    <a:pt x="1421" y="848"/>
                    <a:pt x="1383" y="841"/>
                    <a:pt x="1367" y="863"/>
                  </a:cubicBezTo>
                  <a:cubicBezTo>
                    <a:pt x="1352" y="886"/>
                    <a:pt x="1398" y="925"/>
                    <a:pt x="1383" y="955"/>
                  </a:cubicBezTo>
                  <a:cubicBezTo>
                    <a:pt x="1375" y="970"/>
                    <a:pt x="1344" y="955"/>
                    <a:pt x="1321" y="955"/>
                  </a:cubicBezTo>
                  <a:lnTo>
                    <a:pt x="1321" y="955"/>
                  </a:lnTo>
                  <a:cubicBezTo>
                    <a:pt x="1306" y="963"/>
                    <a:pt x="1291" y="978"/>
                    <a:pt x="1276" y="970"/>
                  </a:cubicBezTo>
                  <a:cubicBezTo>
                    <a:pt x="1253" y="970"/>
                    <a:pt x="1237" y="932"/>
                    <a:pt x="1215" y="940"/>
                  </a:cubicBezTo>
                  <a:cubicBezTo>
                    <a:pt x="1184" y="948"/>
                    <a:pt x="1184" y="986"/>
                    <a:pt x="1169" y="1016"/>
                  </a:cubicBezTo>
                  <a:cubicBezTo>
                    <a:pt x="1146" y="1062"/>
                    <a:pt x="1138" y="1108"/>
                    <a:pt x="1115" y="1146"/>
                  </a:cubicBezTo>
                  <a:cubicBezTo>
                    <a:pt x="1092" y="1184"/>
                    <a:pt x="1062" y="1207"/>
                    <a:pt x="1039" y="1238"/>
                  </a:cubicBezTo>
                  <a:cubicBezTo>
                    <a:pt x="817" y="1230"/>
                    <a:pt x="817" y="1230"/>
                    <a:pt x="817" y="1230"/>
                  </a:cubicBezTo>
                  <a:lnTo>
                    <a:pt x="817" y="1230"/>
                  </a:lnTo>
                  <a:cubicBezTo>
                    <a:pt x="756" y="1230"/>
                    <a:pt x="710" y="1268"/>
                    <a:pt x="665" y="1177"/>
                  </a:cubicBezTo>
                  <a:cubicBezTo>
                    <a:pt x="642" y="1161"/>
                    <a:pt x="581" y="1093"/>
                    <a:pt x="573" y="1062"/>
                  </a:cubicBezTo>
                  <a:cubicBezTo>
                    <a:pt x="542" y="1062"/>
                    <a:pt x="497" y="1100"/>
                    <a:pt x="466" y="1108"/>
                  </a:cubicBezTo>
                  <a:cubicBezTo>
                    <a:pt x="412" y="1123"/>
                    <a:pt x="374" y="1085"/>
                    <a:pt x="336" y="1077"/>
                  </a:cubicBezTo>
                  <a:cubicBezTo>
                    <a:pt x="290" y="1070"/>
                    <a:pt x="252" y="1070"/>
                    <a:pt x="229" y="10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0"/>
            <p:cNvSpPr>
              <a:spLocks noChangeArrowheads="1"/>
            </p:cNvSpPr>
            <p:nvPr/>
          </p:nvSpPr>
          <p:spPr bwMode="auto">
            <a:xfrm>
              <a:off x="5309843" y="8005763"/>
              <a:ext cx="585749" cy="500062"/>
            </a:xfrm>
            <a:custGeom>
              <a:avLst/>
              <a:gdLst>
                <a:gd name="T0" fmla="*/ 963 w 1628"/>
                <a:gd name="T1" fmla="*/ 84 h 1391"/>
                <a:gd name="T2" fmla="*/ 963 w 1628"/>
                <a:gd name="T3" fmla="*/ 84 h 1391"/>
                <a:gd name="T4" fmla="*/ 1215 w 1628"/>
                <a:gd name="T5" fmla="*/ 8 h 1391"/>
                <a:gd name="T6" fmla="*/ 1215 w 1628"/>
                <a:gd name="T7" fmla="*/ 8 h 1391"/>
                <a:gd name="T8" fmla="*/ 1345 w 1628"/>
                <a:gd name="T9" fmla="*/ 31 h 1391"/>
                <a:gd name="T10" fmla="*/ 1337 w 1628"/>
                <a:gd name="T11" fmla="*/ 122 h 1391"/>
                <a:gd name="T12" fmla="*/ 1375 w 1628"/>
                <a:gd name="T13" fmla="*/ 222 h 1391"/>
                <a:gd name="T14" fmla="*/ 1497 w 1628"/>
                <a:gd name="T15" fmla="*/ 145 h 1391"/>
                <a:gd name="T16" fmla="*/ 1505 w 1628"/>
                <a:gd name="T17" fmla="*/ 206 h 1391"/>
                <a:gd name="T18" fmla="*/ 1474 w 1628"/>
                <a:gd name="T19" fmla="*/ 252 h 1391"/>
                <a:gd name="T20" fmla="*/ 1467 w 1628"/>
                <a:gd name="T21" fmla="*/ 313 h 1391"/>
                <a:gd name="T22" fmla="*/ 1520 w 1628"/>
                <a:gd name="T23" fmla="*/ 374 h 1391"/>
                <a:gd name="T24" fmla="*/ 1574 w 1628"/>
                <a:gd name="T25" fmla="*/ 497 h 1391"/>
                <a:gd name="T26" fmla="*/ 1620 w 1628"/>
                <a:gd name="T27" fmla="*/ 550 h 1391"/>
                <a:gd name="T28" fmla="*/ 1528 w 1628"/>
                <a:gd name="T29" fmla="*/ 611 h 1391"/>
                <a:gd name="T30" fmla="*/ 1482 w 1628"/>
                <a:gd name="T31" fmla="*/ 649 h 1391"/>
                <a:gd name="T32" fmla="*/ 1551 w 1628"/>
                <a:gd name="T33" fmla="*/ 741 h 1391"/>
                <a:gd name="T34" fmla="*/ 1490 w 1628"/>
                <a:gd name="T35" fmla="*/ 779 h 1391"/>
                <a:gd name="T36" fmla="*/ 1490 w 1628"/>
                <a:gd name="T37" fmla="*/ 894 h 1391"/>
                <a:gd name="T38" fmla="*/ 1513 w 1628"/>
                <a:gd name="T39" fmla="*/ 1062 h 1391"/>
                <a:gd name="T40" fmla="*/ 1467 w 1628"/>
                <a:gd name="T41" fmla="*/ 1131 h 1391"/>
                <a:gd name="T42" fmla="*/ 1467 w 1628"/>
                <a:gd name="T43" fmla="*/ 1131 h 1391"/>
                <a:gd name="T44" fmla="*/ 1436 w 1628"/>
                <a:gd name="T45" fmla="*/ 1184 h 1391"/>
                <a:gd name="T46" fmla="*/ 1291 w 1628"/>
                <a:gd name="T47" fmla="*/ 1092 h 1391"/>
                <a:gd name="T48" fmla="*/ 1238 w 1628"/>
                <a:gd name="T49" fmla="*/ 1146 h 1391"/>
                <a:gd name="T50" fmla="*/ 1176 w 1628"/>
                <a:gd name="T51" fmla="*/ 1108 h 1391"/>
                <a:gd name="T52" fmla="*/ 1070 w 1628"/>
                <a:gd name="T53" fmla="*/ 1199 h 1391"/>
                <a:gd name="T54" fmla="*/ 978 w 1628"/>
                <a:gd name="T55" fmla="*/ 1169 h 1391"/>
                <a:gd name="T56" fmla="*/ 726 w 1628"/>
                <a:gd name="T57" fmla="*/ 1352 h 1391"/>
                <a:gd name="T58" fmla="*/ 619 w 1628"/>
                <a:gd name="T59" fmla="*/ 1322 h 1391"/>
                <a:gd name="T60" fmla="*/ 520 w 1628"/>
                <a:gd name="T61" fmla="*/ 1383 h 1391"/>
                <a:gd name="T62" fmla="*/ 428 w 1628"/>
                <a:gd name="T63" fmla="*/ 1352 h 1391"/>
                <a:gd name="T64" fmla="*/ 229 w 1628"/>
                <a:gd name="T65" fmla="*/ 1344 h 1391"/>
                <a:gd name="T66" fmla="*/ 229 w 1628"/>
                <a:gd name="T67" fmla="*/ 1344 h 1391"/>
                <a:gd name="T68" fmla="*/ 214 w 1628"/>
                <a:gd name="T69" fmla="*/ 1306 h 1391"/>
                <a:gd name="T70" fmla="*/ 115 w 1628"/>
                <a:gd name="T71" fmla="*/ 1306 h 1391"/>
                <a:gd name="T72" fmla="*/ 84 w 1628"/>
                <a:gd name="T73" fmla="*/ 1261 h 1391"/>
                <a:gd name="T74" fmla="*/ 46 w 1628"/>
                <a:gd name="T75" fmla="*/ 1299 h 1391"/>
                <a:gd name="T76" fmla="*/ 8 w 1628"/>
                <a:gd name="T77" fmla="*/ 1268 h 1391"/>
                <a:gd name="T78" fmla="*/ 31 w 1628"/>
                <a:gd name="T79" fmla="*/ 1238 h 1391"/>
                <a:gd name="T80" fmla="*/ 15 w 1628"/>
                <a:gd name="T81" fmla="*/ 1176 h 1391"/>
                <a:gd name="T82" fmla="*/ 15 w 1628"/>
                <a:gd name="T83" fmla="*/ 1176 h 1391"/>
                <a:gd name="T84" fmla="*/ 176 w 1628"/>
                <a:gd name="T85" fmla="*/ 1138 h 1391"/>
                <a:gd name="T86" fmla="*/ 290 w 1628"/>
                <a:gd name="T87" fmla="*/ 1131 h 1391"/>
                <a:gd name="T88" fmla="*/ 436 w 1628"/>
                <a:gd name="T89" fmla="*/ 1016 h 1391"/>
                <a:gd name="T90" fmla="*/ 504 w 1628"/>
                <a:gd name="T91" fmla="*/ 932 h 1391"/>
                <a:gd name="T92" fmla="*/ 627 w 1628"/>
                <a:gd name="T93" fmla="*/ 901 h 1391"/>
                <a:gd name="T94" fmla="*/ 734 w 1628"/>
                <a:gd name="T95" fmla="*/ 787 h 1391"/>
                <a:gd name="T96" fmla="*/ 932 w 1628"/>
                <a:gd name="T97" fmla="*/ 443 h 1391"/>
                <a:gd name="T98" fmla="*/ 947 w 1628"/>
                <a:gd name="T99" fmla="*/ 336 h 1391"/>
                <a:gd name="T100" fmla="*/ 986 w 1628"/>
                <a:gd name="T101" fmla="*/ 275 h 1391"/>
                <a:gd name="T102" fmla="*/ 986 w 1628"/>
                <a:gd name="T103" fmla="*/ 122 h 1391"/>
                <a:gd name="T104" fmla="*/ 1077 w 1628"/>
                <a:gd name="T105" fmla="*/ 107 h 1391"/>
                <a:gd name="T106" fmla="*/ 1077 w 1628"/>
                <a:gd name="T107" fmla="*/ 100 h 1391"/>
                <a:gd name="T108" fmla="*/ 963 w 1628"/>
                <a:gd name="T109" fmla="*/ 84 h 1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628" h="1391">
                  <a:moveTo>
                    <a:pt x="963" y="84"/>
                  </a:moveTo>
                  <a:lnTo>
                    <a:pt x="963" y="84"/>
                  </a:lnTo>
                  <a:cubicBezTo>
                    <a:pt x="1215" y="8"/>
                    <a:pt x="1215" y="8"/>
                    <a:pt x="1215" y="8"/>
                  </a:cubicBezTo>
                  <a:lnTo>
                    <a:pt x="1215" y="8"/>
                  </a:lnTo>
                  <a:cubicBezTo>
                    <a:pt x="1261" y="15"/>
                    <a:pt x="1314" y="0"/>
                    <a:pt x="1345" y="31"/>
                  </a:cubicBezTo>
                  <a:cubicBezTo>
                    <a:pt x="1368" y="54"/>
                    <a:pt x="1337" y="92"/>
                    <a:pt x="1337" y="122"/>
                  </a:cubicBezTo>
                  <a:cubicBezTo>
                    <a:pt x="1345" y="153"/>
                    <a:pt x="1337" y="214"/>
                    <a:pt x="1375" y="222"/>
                  </a:cubicBezTo>
                  <a:cubicBezTo>
                    <a:pt x="1421" y="229"/>
                    <a:pt x="1459" y="176"/>
                    <a:pt x="1497" y="145"/>
                  </a:cubicBezTo>
                  <a:lnTo>
                    <a:pt x="1505" y="206"/>
                  </a:lnTo>
                  <a:cubicBezTo>
                    <a:pt x="1497" y="214"/>
                    <a:pt x="1474" y="252"/>
                    <a:pt x="1474" y="252"/>
                  </a:cubicBezTo>
                  <a:cubicBezTo>
                    <a:pt x="1474" y="252"/>
                    <a:pt x="1467" y="306"/>
                    <a:pt x="1467" y="313"/>
                  </a:cubicBezTo>
                  <a:lnTo>
                    <a:pt x="1520" y="374"/>
                  </a:lnTo>
                  <a:cubicBezTo>
                    <a:pt x="1543" y="413"/>
                    <a:pt x="1558" y="458"/>
                    <a:pt x="1574" y="497"/>
                  </a:cubicBezTo>
                  <a:cubicBezTo>
                    <a:pt x="1574" y="497"/>
                    <a:pt x="1627" y="550"/>
                    <a:pt x="1620" y="550"/>
                  </a:cubicBezTo>
                  <a:cubicBezTo>
                    <a:pt x="1612" y="558"/>
                    <a:pt x="1528" y="611"/>
                    <a:pt x="1528" y="611"/>
                  </a:cubicBezTo>
                  <a:cubicBezTo>
                    <a:pt x="1513" y="626"/>
                    <a:pt x="1482" y="634"/>
                    <a:pt x="1482" y="649"/>
                  </a:cubicBezTo>
                  <a:cubicBezTo>
                    <a:pt x="1490" y="688"/>
                    <a:pt x="1551" y="703"/>
                    <a:pt x="1551" y="741"/>
                  </a:cubicBezTo>
                  <a:cubicBezTo>
                    <a:pt x="1551" y="764"/>
                    <a:pt x="1497" y="756"/>
                    <a:pt x="1490" y="779"/>
                  </a:cubicBezTo>
                  <a:cubicBezTo>
                    <a:pt x="1474" y="817"/>
                    <a:pt x="1490" y="856"/>
                    <a:pt x="1490" y="894"/>
                  </a:cubicBezTo>
                  <a:cubicBezTo>
                    <a:pt x="1497" y="947"/>
                    <a:pt x="1513" y="1008"/>
                    <a:pt x="1513" y="1062"/>
                  </a:cubicBezTo>
                  <a:cubicBezTo>
                    <a:pt x="1505" y="1092"/>
                    <a:pt x="1482" y="1108"/>
                    <a:pt x="1467" y="1131"/>
                  </a:cubicBezTo>
                  <a:lnTo>
                    <a:pt x="1467" y="1131"/>
                  </a:lnTo>
                  <a:cubicBezTo>
                    <a:pt x="1459" y="1146"/>
                    <a:pt x="1459" y="1192"/>
                    <a:pt x="1436" y="1184"/>
                  </a:cubicBezTo>
                  <a:cubicBezTo>
                    <a:pt x="1383" y="1176"/>
                    <a:pt x="1352" y="1108"/>
                    <a:pt x="1291" y="1092"/>
                  </a:cubicBezTo>
                  <a:cubicBezTo>
                    <a:pt x="1268" y="1092"/>
                    <a:pt x="1261" y="1138"/>
                    <a:pt x="1238" y="1146"/>
                  </a:cubicBezTo>
                  <a:cubicBezTo>
                    <a:pt x="1215" y="1146"/>
                    <a:pt x="1199" y="1100"/>
                    <a:pt x="1176" y="1108"/>
                  </a:cubicBezTo>
                  <a:cubicBezTo>
                    <a:pt x="1131" y="1123"/>
                    <a:pt x="1115" y="1184"/>
                    <a:pt x="1070" y="1199"/>
                  </a:cubicBezTo>
                  <a:cubicBezTo>
                    <a:pt x="1039" y="1207"/>
                    <a:pt x="1009" y="1153"/>
                    <a:pt x="978" y="1169"/>
                  </a:cubicBezTo>
                  <a:cubicBezTo>
                    <a:pt x="886" y="1215"/>
                    <a:pt x="825" y="1314"/>
                    <a:pt x="726" y="1352"/>
                  </a:cubicBezTo>
                  <a:cubicBezTo>
                    <a:pt x="695" y="1367"/>
                    <a:pt x="657" y="1314"/>
                    <a:pt x="619" y="1322"/>
                  </a:cubicBezTo>
                  <a:cubicBezTo>
                    <a:pt x="581" y="1322"/>
                    <a:pt x="558" y="1375"/>
                    <a:pt x="520" y="1383"/>
                  </a:cubicBezTo>
                  <a:cubicBezTo>
                    <a:pt x="489" y="1390"/>
                    <a:pt x="459" y="1360"/>
                    <a:pt x="428" y="1352"/>
                  </a:cubicBezTo>
                  <a:cubicBezTo>
                    <a:pt x="359" y="1344"/>
                    <a:pt x="290" y="1344"/>
                    <a:pt x="229" y="1344"/>
                  </a:cubicBezTo>
                  <a:lnTo>
                    <a:pt x="229" y="1344"/>
                  </a:lnTo>
                  <a:cubicBezTo>
                    <a:pt x="222" y="1329"/>
                    <a:pt x="229" y="1306"/>
                    <a:pt x="214" y="1306"/>
                  </a:cubicBezTo>
                  <a:cubicBezTo>
                    <a:pt x="184" y="1291"/>
                    <a:pt x="145" y="1314"/>
                    <a:pt x="115" y="1306"/>
                  </a:cubicBezTo>
                  <a:cubicBezTo>
                    <a:pt x="100" y="1299"/>
                    <a:pt x="100" y="1261"/>
                    <a:pt x="84" y="1261"/>
                  </a:cubicBezTo>
                  <a:cubicBezTo>
                    <a:pt x="61" y="1253"/>
                    <a:pt x="61" y="1291"/>
                    <a:pt x="46" y="1299"/>
                  </a:cubicBezTo>
                  <a:cubicBezTo>
                    <a:pt x="31" y="1299"/>
                    <a:pt x="8" y="1283"/>
                    <a:pt x="8" y="1268"/>
                  </a:cubicBezTo>
                  <a:cubicBezTo>
                    <a:pt x="0" y="1261"/>
                    <a:pt x="31" y="1253"/>
                    <a:pt x="31" y="1238"/>
                  </a:cubicBezTo>
                  <a:cubicBezTo>
                    <a:pt x="31" y="1215"/>
                    <a:pt x="15" y="1199"/>
                    <a:pt x="15" y="1176"/>
                  </a:cubicBezTo>
                  <a:lnTo>
                    <a:pt x="15" y="1176"/>
                  </a:lnTo>
                  <a:cubicBezTo>
                    <a:pt x="176" y="1138"/>
                    <a:pt x="176" y="1138"/>
                    <a:pt x="176" y="1138"/>
                  </a:cubicBezTo>
                  <a:cubicBezTo>
                    <a:pt x="214" y="1131"/>
                    <a:pt x="245" y="1176"/>
                    <a:pt x="290" y="1131"/>
                  </a:cubicBezTo>
                  <a:cubicBezTo>
                    <a:pt x="336" y="1092"/>
                    <a:pt x="405" y="1054"/>
                    <a:pt x="436" y="1016"/>
                  </a:cubicBezTo>
                  <a:cubicBezTo>
                    <a:pt x="459" y="986"/>
                    <a:pt x="466" y="947"/>
                    <a:pt x="504" y="932"/>
                  </a:cubicBezTo>
                  <a:cubicBezTo>
                    <a:pt x="550" y="917"/>
                    <a:pt x="588" y="932"/>
                    <a:pt x="627" y="901"/>
                  </a:cubicBezTo>
                  <a:cubicBezTo>
                    <a:pt x="657" y="863"/>
                    <a:pt x="703" y="825"/>
                    <a:pt x="734" y="787"/>
                  </a:cubicBezTo>
                  <a:cubicBezTo>
                    <a:pt x="825" y="665"/>
                    <a:pt x="871" y="588"/>
                    <a:pt x="932" y="443"/>
                  </a:cubicBezTo>
                  <a:cubicBezTo>
                    <a:pt x="940" y="420"/>
                    <a:pt x="940" y="367"/>
                    <a:pt x="947" y="336"/>
                  </a:cubicBezTo>
                  <a:cubicBezTo>
                    <a:pt x="955" y="306"/>
                    <a:pt x="970" y="306"/>
                    <a:pt x="986" y="275"/>
                  </a:cubicBezTo>
                  <a:cubicBezTo>
                    <a:pt x="1009" y="244"/>
                    <a:pt x="986" y="161"/>
                    <a:pt x="986" y="122"/>
                  </a:cubicBezTo>
                  <a:cubicBezTo>
                    <a:pt x="1016" y="115"/>
                    <a:pt x="1047" y="115"/>
                    <a:pt x="1077" y="107"/>
                  </a:cubicBezTo>
                  <a:cubicBezTo>
                    <a:pt x="1077" y="100"/>
                    <a:pt x="1077" y="100"/>
                    <a:pt x="1077" y="100"/>
                  </a:cubicBezTo>
                  <a:cubicBezTo>
                    <a:pt x="1054" y="100"/>
                    <a:pt x="970" y="92"/>
                    <a:pt x="963" y="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1"/>
            <p:cNvSpPr>
              <a:spLocks noChangeArrowheads="1"/>
            </p:cNvSpPr>
            <p:nvPr/>
          </p:nvSpPr>
          <p:spPr bwMode="auto">
            <a:xfrm>
              <a:off x="6076555" y="8934450"/>
              <a:ext cx="150803" cy="109538"/>
            </a:xfrm>
            <a:custGeom>
              <a:avLst/>
              <a:gdLst>
                <a:gd name="T0" fmla="*/ 168 w 420"/>
                <a:gd name="T1" fmla="*/ 23 h 306"/>
                <a:gd name="T2" fmla="*/ 168 w 420"/>
                <a:gd name="T3" fmla="*/ 23 h 306"/>
                <a:gd name="T4" fmla="*/ 282 w 420"/>
                <a:gd name="T5" fmla="*/ 7 h 306"/>
                <a:gd name="T6" fmla="*/ 358 w 420"/>
                <a:gd name="T7" fmla="*/ 38 h 306"/>
                <a:gd name="T8" fmla="*/ 358 w 420"/>
                <a:gd name="T9" fmla="*/ 38 h 306"/>
                <a:gd name="T10" fmla="*/ 404 w 420"/>
                <a:gd name="T11" fmla="*/ 53 h 306"/>
                <a:gd name="T12" fmla="*/ 419 w 420"/>
                <a:gd name="T13" fmla="*/ 160 h 306"/>
                <a:gd name="T14" fmla="*/ 419 w 420"/>
                <a:gd name="T15" fmla="*/ 160 h 306"/>
                <a:gd name="T16" fmla="*/ 274 w 420"/>
                <a:gd name="T17" fmla="*/ 305 h 306"/>
                <a:gd name="T18" fmla="*/ 274 w 420"/>
                <a:gd name="T19" fmla="*/ 305 h 306"/>
                <a:gd name="T20" fmla="*/ 191 w 420"/>
                <a:gd name="T21" fmla="*/ 214 h 306"/>
                <a:gd name="T22" fmla="*/ 115 w 420"/>
                <a:gd name="T23" fmla="*/ 244 h 306"/>
                <a:gd name="T24" fmla="*/ 77 w 420"/>
                <a:gd name="T25" fmla="*/ 168 h 306"/>
                <a:gd name="T26" fmla="*/ 8 w 420"/>
                <a:gd name="T27" fmla="*/ 130 h 306"/>
                <a:gd name="T28" fmla="*/ 8 w 420"/>
                <a:gd name="T29" fmla="*/ 130 h 306"/>
                <a:gd name="T30" fmla="*/ 8 w 420"/>
                <a:gd name="T31" fmla="*/ 61 h 306"/>
                <a:gd name="T32" fmla="*/ 77 w 420"/>
                <a:gd name="T33" fmla="*/ 30 h 306"/>
                <a:gd name="T34" fmla="*/ 130 w 420"/>
                <a:gd name="T35" fmla="*/ 61 h 306"/>
                <a:gd name="T36" fmla="*/ 168 w 420"/>
                <a:gd name="T37" fmla="*/ 23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20" h="306">
                  <a:moveTo>
                    <a:pt x="168" y="23"/>
                  </a:moveTo>
                  <a:lnTo>
                    <a:pt x="168" y="23"/>
                  </a:lnTo>
                  <a:cubicBezTo>
                    <a:pt x="205" y="15"/>
                    <a:pt x="244" y="0"/>
                    <a:pt x="282" y="7"/>
                  </a:cubicBezTo>
                  <a:cubicBezTo>
                    <a:pt x="305" y="7"/>
                    <a:pt x="328" y="30"/>
                    <a:pt x="358" y="38"/>
                  </a:cubicBezTo>
                  <a:lnTo>
                    <a:pt x="358" y="38"/>
                  </a:lnTo>
                  <a:cubicBezTo>
                    <a:pt x="374" y="46"/>
                    <a:pt x="397" y="38"/>
                    <a:pt x="404" y="53"/>
                  </a:cubicBezTo>
                  <a:cubicBezTo>
                    <a:pt x="419" y="84"/>
                    <a:pt x="412" y="122"/>
                    <a:pt x="419" y="160"/>
                  </a:cubicBezTo>
                  <a:lnTo>
                    <a:pt x="419" y="160"/>
                  </a:lnTo>
                  <a:cubicBezTo>
                    <a:pt x="358" y="183"/>
                    <a:pt x="313" y="221"/>
                    <a:pt x="274" y="305"/>
                  </a:cubicBezTo>
                  <a:lnTo>
                    <a:pt x="274" y="305"/>
                  </a:lnTo>
                  <a:cubicBezTo>
                    <a:pt x="244" y="275"/>
                    <a:pt x="228" y="229"/>
                    <a:pt x="191" y="214"/>
                  </a:cubicBezTo>
                  <a:cubicBezTo>
                    <a:pt x="161" y="206"/>
                    <a:pt x="138" y="252"/>
                    <a:pt x="115" y="244"/>
                  </a:cubicBezTo>
                  <a:cubicBezTo>
                    <a:pt x="84" y="229"/>
                    <a:pt x="92" y="183"/>
                    <a:pt x="77" y="168"/>
                  </a:cubicBezTo>
                  <a:cubicBezTo>
                    <a:pt x="62" y="145"/>
                    <a:pt x="31" y="145"/>
                    <a:pt x="8" y="130"/>
                  </a:cubicBezTo>
                  <a:lnTo>
                    <a:pt x="8" y="130"/>
                  </a:lnTo>
                  <a:cubicBezTo>
                    <a:pt x="8" y="107"/>
                    <a:pt x="0" y="84"/>
                    <a:pt x="8" y="61"/>
                  </a:cubicBezTo>
                  <a:cubicBezTo>
                    <a:pt x="23" y="38"/>
                    <a:pt x="54" y="30"/>
                    <a:pt x="77" y="30"/>
                  </a:cubicBezTo>
                  <a:cubicBezTo>
                    <a:pt x="100" y="30"/>
                    <a:pt x="115" y="61"/>
                    <a:pt x="130" y="61"/>
                  </a:cubicBezTo>
                  <a:cubicBezTo>
                    <a:pt x="153" y="61"/>
                    <a:pt x="153" y="30"/>
                    <a:pt x="1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2"/>
            <p:cNvSpPr>
              <a:spLocks noChangeArrowheads="1"/>
            </p:cNvSpPr>
            <p:nvPr/>
          </p:nvSpPr>
          <p:spPr bwMode="auto">
            <a:xfrm>
              <a:off x="5895591" y="8977313"/>
              <a:ext cx="280970" cy="139700"/>
            </a:xfrm>
            <a:custGeom>
              <a:avLst/>
              <a:gdLst>
                <a:gd name="T0" fmla="*/ 283 w 779"/>
                <a:gd name="T1" fmla="*/ 0 h 390"/>
                <a:gd name="T2" fmla="*/ 283 w 779"/>
                <a:gd name="T3" fmla="*/ 0 h 390"/>
                <a:gd name="T4" fmla="*/ 390 w 779"/>
                <a:gd name="T5" fmla="*/ 30 h 390"/>
                <a:gd name="T6" fmla="*/ 512 w 779"/>
                <a:gd name="T7" fmla="*/ 15 h 390"/>
                <a:gd name="T8" fmla="*/ 512 w 779"/>
                <a:gd name="T9" fmla="*/ 15 h 390"/>
                <a:gd name="T10" fmla="*/ 581 w 779"/>
                <a:gd name="T11" fmla="*/ 53 h 390"/>
                <a:gd name="T12" fmla="*/ 619 w 779"/>
                <a:gd name="T13" fmla="*/ 129 h 390"/>
                <a:gd name="T14" fmla="*/ 695 w 779"/>
                <a:gd name="T15" fmla="*/ 99 h 390"/>
                <a:gd name="T16" fmla="*/ 778 w 779"/>
                <a:gd name="T17" fmla="*/ 190 h 390"/>
                <a:gd name="T18" fmla="*/ 778 w 779"/>
                <a:gd name="T19" fmla="*/ 190 h 390"/>
                <a:gd name="T20" fmla="*/ 771 w 779"/>
                <a:gd name="T21" fmla="*/ 213 h 390"/>
                <a:gd name="T22" fmla="*/ 535 w 779"/>
                <a:gd name="T23" fmla="*/ 366 h 390"/>
                <a:gd name="T24" fmla="*/ 84 w 779"/>
                <a:gd name="T25" fmla="*/ 236 h 390"/>
                <a:gd name="T26" fmla="*/ 0 w 779"/>
                <a:gd name="T27" fmla="*/ 160 h 390"/>
                <a:gd name="T28" fmla="*/ 0 w 779"/>
                <a:gd name="T29" fmla="*/ 160 h 390"/>
                <a:gd name="T30" fmla="*/ 145 w 779"/>
                <a:gd name="T31" fmla="*/ 61 h 390"/>
                <a:gd name="T32" fmla="*/ 199 w 779"/>
                <a:gd name="T33" fmla="*/ 76 h 390"/>
                <a:gd name="T34" fmla="*/ 283 w 779"/>
                <a:gd name="T35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779" h="390">
                  <a:moveTo>
                    <a:pt x="283" y="0"/>
                  </a:moveTo>
                  <a:lnTo>
                    <a:pt x="283" y="0"/>
                  </a:lnTo>
                  <a:cubicBezTo>
                    <a:pt x="313" y="7"/>
                    <a:pt x="352" y="30"/>
                    <a:pt x="390" y="30"/>
                  </a:cubicBezTo>
                  <a:cubicBezTo>
                    <a:pt x="428" y="30"/>
                    <a:pt x="474" y="22"/>
                    <a:pt x="512" y="15"/>
                  </a:cubicBezTo>
                  <a:lnTo>
                    <a:pt x="512" y="15"/>
                  </a:lnTo>
                  <a:cubicBezTo>
                    <a:pt x="535" y="30"/>
                    <a:pt x="566" y="30"/>
                    <a:pt x="581" y="53"/>
                  </a:cubicBezTo>
                  <a:cubicBezTo>
                    <a:pt x="596" y="68"/>
                    <a:pt x="588" y="114"/>
                    <a:pt x="619" y="129"/>
                  </a:cubicBezTo>
                  <a:cubicBezTo>
                    <a:pt x="642" y="137"/>
                    <a:pt x="665" y="91"/>
                    <a:pt x="695" y="99"/>
                  </a:cubicBezTo>
                  <a:cubicBezTo>
                    <a:pt x="732" y="114"/>
                    <a:pt x="748" y="160"/>
                    <a:pt x="778" y="190"/>
                  </a:cubicBezTo>
                  <a:lnTo>
                    <a:pt x="778" y="190"/>
                  </a:lnTo>
                  <a:cubicBezTo>
                    <a:pt x="778" y="198"/>
                    <a:pt x="778" y="206"/>
                    <a:pt x="771" y="213"/>
                  </a:cubicBezTo>
                  <a:cubicBezTo>
                    <a:pt x="709" y="389"/>
                    <a:pt x="732" y="328"/>
                    <a:pt x="535" y="366"/>
                  </a:cubicBezTo>
                  <a:cubicBezTo>
                    <a:pt x="413" y="389"/>
                    <a:pt x="130" y="381"/>
                    <a:pt x="84" y="236"/>
                  </a:cubicBezTo>
                  <a:cubicBezTo>
                    <a:pt x="61" y="190"/>
                    <a:pt x="31" y="175"/>
                    <a:pt x="0" y="160"/>
                  </a:cubicBezTo>
                  <a:lnTo>
                    <a:pt x="0" y="160"/>
                  </a:lnTo>
                  <a:cubicBezTo>
                    <a:pt x="38" y="137"/>
                    <a:pt x="99" y="76"/>
                    <a:pt x="145" y="61"/>
                  </a:cubicBezTo>
                  <a:cubicBezTo>
                    <a:pt x="161" y="53"/>
                    <a:pt x="183" y="83"/>
                    <a:pt x="199" y="76"/>
                  </a:cubicBezTo>
                  <a:cubicBezTo>
                    <a:pt x="229" y="61"/>
                    <a:pt x="252" y="22"/>
                    <a:pt x="28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3"/>
            <p:cNvSpPr>
              <a:spLocks noChangeArrowheads="1"/>
            </p:cNvSpPr>
            <p:nvPr/>
          </p:nvSpPr>
          <p:spPr bwMode="auto">
            <a:xfrm>
              <a:off x="6452768" y="8842375"/>
              <a:ext cx="236522" cy="223838"/>
            </a:xfrm>
            <a:custGeom>
              <a:avLst/>
              <a:gdLst>
                <a:gd name="T0" fmla="*/ 229 w 658"/>
                <a:gd name="T1" fmla="*/ 0 h 620"/>
                <a:gd name="T2" fmla="*/ 229 w 658"/>
                <a:gd name="T3" fmla="*/ 0 h 620"/>
                <a:gd name="T4" fmla="*/ 160 w 658"/>
                <a:gd name="T5" fmla="*/ 100 h 620"/>
                <a:gd name="T6" fmla="*/ 53 w 658"/>
                <a:gd name="T7" fmla="*/ 222 h 620"/>
                <a:gd name="T8" fmla="*/ 7 w 658"/>
                <a:gd name="T9" fmla="*/ 344 h 620"/>
                <a:gd name="T10" fmla="*/ 7 w 658"/>
                <a:gd name="T11" fmla="*/ 344 h 620"/>
                <a:gd name="T12" fmla="*/ 30 w 658"/>
                <a:gd name="T13" fmla="*/ 382 h 620"/>
                <a:gd name="T14" fmla="*/ 122 w 658"/>
                <a:gd name="T15" fmla="*/ 382 h 620"/>
                <a:gd name="T16" fmla="*/ 168 w 658"/>
                <a:gd name="T17" fmla="*/ 428 h 620"/>
                <a:gd name="T18" fmla="*/ 229 w 658"/>
                <a:gd name="T19" fmla="*/ 436 h 620"/>
                <a:gd name="T20" fmla="*/ 244 w 658"/>
                <a:gd name="T21" fmla="*/ 497 h 620"/>
                <a:gd name="T22" fmla="*/ 221 w 658"/>
                <a:gd name="T23" fmla="*/ 527 h 620"/>
                <a:gd name="T24" fmla="*/ 229 w 658"/>
                <a:gd name="T25" fmla="*/ 596 h 620"/>
                <a:gd name="T26" fmla="*/ 229 w 658"/>
                <a:gd name="T27" fmla="*/ 596 h 620"/>
                <a:gd name="T28" fmla="*/ 343 w 658"/>
                <a:gd name="T29" fmla="*/ 619 h 620"/>
                <a:gd name="T30" fmla="*/ 489 w 658"/>
                <a:gd name="T31" fmla="*/ 581 h 620"/>
                <a:gd name="T32" fmla="*/ 580 w 658"/>
                <a:gd name="T33" fmla="*/ 604 h 620"/>
                <a:gd name="T34" fmla="*/ 580 w 658"/>
                <a:gd name="T35" fmla="*/ 604 h 620"/>
                <a:gd name="T36" fmla="*/ 588 w 658"/>
                <a:gd name="T37" fmla="*/ 481 h 620"/>
                <a:gd name="T38" fmla="*/ 534 w 658"/>
                <a:gd name="T39" fmla="*/ 420 h 620"/>
                <a:gd name="T40" fmla="*/ 634 w 658"/>
                <a:gd name="T41" fmla="*/ 352 h 620"/>
                <a:gd name="T42" fmla="*/ 618 w 658"/>
                <a:gd name="T43" fmla="*/ 222 h 620"/>
                <a:gd name="T44" fmla="*/ 618 w 658"/>
                <a:gd name="T45" fmla="*/ 222 h 620"/>
                <a:gd name="T46" fmla="*/ 443 w 658"/>
                <a:gd name="T47" fmla="*/ 176 h 620"/>
                <a:gd name="T48" fmla="*/ 412 w 658"/>
                <a:gd name="T49" fmla="*/ 61 h 620"/>
                <a:gd name="T50" fmla="*/ 290 w 658"/>
                <a:gd name="T51" fmla="*/ 54 h 620"/>
                <a:gd name="T52" fmla="*/ 290 w 658"/>
                <a:gd name="T53" fmla="*/ 23 h 620"/>
                <a:gd name="T54" fmla="*/ 229 w 658"/>
                <a:gd name="T55" fmla="*/ 0 h 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658" h="620">
                  <a:moveTo>
                    <a:pt x="229" y="0"/>
                  </a:moveTo>
                  <a:lnTo>
                    <a:pt x="229" y="0"/>
                  </a:lnTo>
                  <a:cubicBezTo>
                    <a:pt x="206" y="31"/>
                    <a:pt x="176" y="61"/>
                    <a:pt x="160" y="100"/>
                  </a:cubicBezTo>
                  <a:cubicBezTo>
                    <a:pt x="145" y="153"/>
                    <a:pt x="76" y="168"/>
                    <a:pt x="53" y="222"/>
                  </a:cubicBezTo>
                  <a:cubicBezTo>
                    <a:pt x="38" y="260"/>
                    <a:pt x="23" y="306"/>
                    <a:pt x="7" y="344"/>
                  </a:cubicBezTo>
                  <a:lnTo>
                    <a:pt x="7" y="344"/>
                  </a:lnTo>
                  <a:cubicBezTo>
                    <a:pt x="23" y="382"/>
                    <a:pt x="0" y="359"/>
                    <a:pt x="30" y="382"/>
                  </a:cubicBezTo>
                  <a:cubicBezTo>
                    <a:pt x="61" y="397"/>
                    <a:pt x="91" y="375"/>
                    <a:pt x="122" y="382"/>
                  </a:cubicBezTo>
                  <a:cubicBezTo>
                    <a:pt x="145" y="390"/>
                    <a:pt x="145" y="420"/>
                    <a:pt x="168" y="428"/>
                  </a:cubicBezTo>
                  <a:cubicBezTo>
                    <a:pt x="183" y="436"/>
                    <a:pt x="214" y="420"/>
                    <a:pt x="229" y="436"/>
                  </a:cubicBezTo>
                  <a:cubicBezTo>
                    <a:pt x="244" y="451"/>
                    <a:pt x="244" y="474"/>
                    <a:pt x="244" y="497"/>
                  </a:cubicBezTo>
                  <a:cubicBezTo>
                    <a:pt x="244" y="512"/>
                    <a:pt x="221" y="512"/>
                    <a:pt x="221" y="527"/>
                  </a:cubicBezTo>
                  <a:cubicBezTo>
                    <a:pt x="214" y="550"/>
                    <a:pt x="221" y="573"/>
                    <a:pt x="229" y="596"/>
                  </a:cubicBezTo>
                  <a:lnTo>
                    <a:pt x="229" y="596"/>
                  </a:lnTo>
                  <a:cubicBezTo>
                    <a:pt x="267" y="604"/>
                    <a:pt x="298" y="619"/>
                    <a:pt x="343" y="619"/>
                  </a:cubicBezTo>
                  <a:cubicBezTo>
                    <a:pt x="389" y="619"/>
                    <a:pt x="435" y="581"/>
                    <a:pt x="489" y="581"/>
                  </a:cubicBezTo>
                  <a:cubicBezTo>
                    <a:pt x="519" y="581"/>
                    <a:pt x="550" y="596"/>
                    <a:pt x="580" y="604"/>
                  </a:cubicBezTo>
                  <a:lnTo>
                    <a:pt x="580" y="604"/>
                  </a:lnTo>
                  <a:cubicBezTo>
                    <a:pt x="580" y="565"/>
                    <a:pt x="595" y="519"/>
                    <a:pt x="588" y="481"/>
                  </a:cubicBezTo>
                  <a:cubicBezTo>
                    <a:pt x="580" y="451"/>
                    <a:pt x="527" y="443"/>
                    <a:pt x="534" y="420"/>
                  </a:cubicBezTo>
                  <a:cubicBezTo>
                    <a:pt x="550" y="382"/>
                    <a:pt x="618" y="390"/>
                    <a:pt x="634" y="352"/>
                  </a:cubicBezTo>
                  <a:cubicBezTo>
                    <a:pt x="657" y="306"/>
                    <a:pt x="626" y="267"/>
                    <a:pt x="618" y="222"/>
                  </a:cubicBezTo>
                  <a:lnTo>
                    <a:pt x="618" y="222"/>
                  </a:lnTo>
                  <a:cubicBezTo>
                    <a:pt x="557" y="206"/>
                    <a:pt x="489" y="214"/>
                    <a:pt x="443" y="176"/>
                  </a:cubicBezTo>
                  <a:cubicBezTo>
                    <a:pt x="412" y="153"/>
                    <a:pt x="443" y="84"/>
                    <a:pt x="412" y="61"/>
                  </a:cubicBezTo>
                  <a:cubicBezTo>
                    <a:pt x="382" y="38"/>
                    <a:pt x="328" y="69"/>
                    <a:pt x="290" y="54"/>
                  </a:cubicBezTo>
                  <a:cubicBezTo>
                    <a:pt x="275" y="54"/>
                    <a:pt x="298" y="31"/>
                    <a:pt x="290" y="23"/>
                  </a:cubicBezTo>
                  <a:cubicBezTo>
                    <a:pt x="252" y="0"/>
                    <a:pt x="267" y="15"/>
                    <a:pt x="22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4"/>
            <p:cNvSpPr>
              <a:spLocks noChangeArrowheads="1"/>
            </p:cNvSpPr>
            <p:nvPr/>
          </p:nvSpPr>
          <p:spPr bwMode="auto">
            <a:xfrm>
              <a:off x="6436894" y="8966201"/>
              <a:ext cx="104768" cy="119063"/>
            </a:xfrm>
            <a:custGeom>
              <a:avLst/>
              <a:gdLst>
                <a:gd name="T0" fmla="*/ 53 w 291"/>
                <a:gd name="T1" fmla="*/ 0 h 329"/>
                <a:gd name="T2" fmla="*/ 53 w 291"/>
                <a:gd name="T3" fmla="*/ 0 h 329"/>
                <a:gd name="T4" fmla="*/ 76 w 291"/>
                <a:gd name="T5" fmla="*/ 38 h 329"/>
                <a:gd name="T6" fmla="*/ 168 w 291"/>
                <a:gd name="T7" fmla="*/ 38 h 329"/>
                <a:gd name="T8" fmla="*/ 214 w 291"/>
                <a:gd name="T9" fmla="*/ 84 h 329"/>
                <a:gd name="T10" fmla="*/ 275 w 291"/>
                <a:gd name="T11" fmla="*/ 92 h 329"/>
                <a:gd name="T12" fmla="*/ 290 w 291"/>
                <a:gd name="T13" fmla="*/ 153 h 329"/>
                <a:gd name="T14" fmla="*/ 267 w 291"/>
                <a:gd name="T15" fmla="*/ 183 h 329"/>
                <a:gd name="T16" fmla="*/ 275 w 291"/>
                <a:gd name="T17" fmla="*/ 252 h 329"/>
                <a:gd name="T18" fmla="*/ 275 w 291"/>
                <a:gd name="T19" fmla="*/ 252 h 329"/>
                <a:gd name="T20" fmla="*/ 252 w 291"/>
                <a:gd name="T21" fmla="*/ 298 h 329"/>
                <a:gd name="T22" fmla="*/ 214 w 291"/>
                <a:gd name="T23" fmla="*/ 298 h 329"/>
                <a:gd name="T24" fmla="*/ 183 w 291"/>
                <a:gd name="T25" fmla="*/ 328 h 329"/>
                <a:gd name="T26" fmla="*/ 183 w 291"/>
                <a:gd name="T27" fmla="*/ 328 h 329"/>
                <a:gd name="T28" fmla="*/ 99 w 291"/>
                <a:gd name="T29" fmla="*/ 290 h 329"/>
                <a:gd name="T30" fmla="*/ 107 w 291"/>
                <a:gd name="T31" fmla="*/ 229 h 329"/>
                <a:gd name="T32" fmla="*/ 99 w 291"/>
                <a:gd name="T33" fmla="*/ 153 h 329"/>
                <a:gd name="T34" fmla="*/ 46 w 291"/>
                <a:gd name="T35" fmla="*/ 122 h 329"/>
                <a:gd name="T36" fmla="*/ 0 w 291"/>
                <a:gd name="T37" fmla="*/ 76 h 329"/>
                <a:gd name="T38" fmla="*/ 0 w 291"/>
                <a:gd name="T39" fmla="*/ 76 h 329"/>
                <a:gd name="T40" fmla="*/ 53 w 291"/>
                <a:gd name="T41" fmla="*/ 0 h 3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291" h="329">
                  <a:moveTo>
                    <a:pt x="53" y="0"/>
                  </a:moveTo>
                  <a:lnTo>
                    <a:pt x="53" y="0"/>
                  </a:lnTo>
                  <a:cubicBezTo>
                    <a:pt x="69" y="38"/>
                    <a:pt x="46" y="15"/>
                    <a:pt x="76" y="38"/>
                  </a:cubicBezTo>
                  <a:cubicBezTo>
                    <a:pt x="107" y="53"/>
                    <a:pt x="137" y="31"/>
                    <a:pt x="168" y="38"/>
                  </a:cubicBezTo>
                  <a:cubicBezTo>
                    <a:pt x="191" y="46"/>
                    <a:pt x="191" y="76"/>
                    <a:pt x="214" y="84"/>
                  </a:cubicBezTo>
                  <a:cubicBezTo>
                    <a:pt x="229" y="92"/>
                    <a:pt x="260" y="76"/>
                    <a:pt x="275" y="92"/>
                  </a:cubicBezTo>
                  <a:cubicBezTo>
                    <a:pt x="290" y="107"/>
                    <a:pt x="290" y="130"/>
                    <a:pt x="290" y="153"/>
                  </a:cubicBezTo>
                  <a:cubicBezTo>
                    <a:pt x="290" y="168"/>
                    <a:pt x="267" y="168"/>
                    <a:pt x="267" y="183"/>
                  </a:cubicBezTo>
                  <a:cubicBezTo>
                    <a:pt x="260" y="206"/>
                    <a:pt x="267" y="229"/>
                    <a:pt x="275" y="252"/>
                  </a:cubicBezTo>
                  <a:lnTo>
                    <a:pt x="275" y="252"/>
                  </a:lnTo>
                  <a:cubicBezTo>
                    <a:pt x="267" y="267"/>
                    <a:pt x="267" y="290"/>
                    <a:pt x="252" y="298"/>
                  </a:cubicBezTo>
                  <a:cubicBezTo>
                    <a:pt x="244" y="306"/>
                    <a:pt x="229" y="290"/>
                    <a:pt x="214" y="298"/>
                  </a:cubicBezTo>
                  <a:cubicBezTo>
                    <a:pt x="199" y="298"/>
                    <a:pt x="191" y="313"/>
                    <a:pt x="183" y="328"/>
                  </a:cubicBezTo>
                  <a:lnTo>
                    <a:pt x="183" y="328"/>
                  </a:lnTo>
                  <a:cubicBezTo>
                    <a:pt x="153" y="313"/>
                    <a:pt x="114" y="321"/>
                    <a:pt x="99" y="290"/>
                  </a:cubicBezTo>
                  <a:cubicBezTo>
                    <a:pt x="84" y="275"/>
                    <a:pt x="107" y="252"/>
                    <a:pt x="107" y="229"/>
                  </a:cubicBezTo>
                  <a:cubicBezTo>
                    <a:pt x="107" y="206"/>
                    <a:pt x="114" y="175"/>
                    <a:pt x="99" y="153"/>
                  </a:cubicBezTo>
                  <a:cubicBezTo>
                    <a:pt x="91" y="137"/>
                    <a:pt x="61" y="137"/>
                    <a:pt x="46" y="122"/>
                  </a:cubicBezTo>
                  <a:cubicBezTo>
                    <a:pt x="15" y="99"/>
                    <a:pt x="23" y="107"/>
                    <a:pt x="0" y="76"/>
                  </a:cubicBezTo>
                  <a:lnTo>
                    <a:pt x="0" y="76"/>
                  </a:lnTo>
                  <a:cubicBezTo>
                    <a:pt x="23" y="61"/>
                    <a:pt x="38" y="31"/>
                    <a:pt x="5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5"/>
            <p:cNvSpPr>
              <a:spLocks noChangeArrowheads="1"/>
            </p:cNvSpPr>
            <p:nvPr/>
          </p:nvSpPr>
          <p:spPr bwMode="auto">
            <a:xfrm>
              <a:off x="6941686" y="8810626"/>
              <a:ext cx="134928" cy="187325"/>
            </a:xfrm>
            <a:custGeom>
              <a:avLst/>
              <a:gdLst>
                <a:gd name="T0" fmla="*/ 107 w 376"/>
                <a:gd name="T1" fmla="*/ 54 h 521"/>
                <a:gd name="T2" fmla="*/ 107 w 376"/>
                <a:gd name="T3" fmla="*/ 54 h 521"/>
                <a:gd name="T4" fmla="*/ 153 w 376"/>
                <a:gd name="T5" fmla="*/ 69 h 521"/>
                <a:gd name="T6" fmla="*/ 214 w 376"/>
                <a:gd name="T7" fmla="*/ 54 h 521"/>
                <a:gd name="T8" fmla="*/ 237 w 376"/>
                <a:gd name="T9" fmla="*/ 8 h 521"/>
                <a:gd name="T10" fmla="*/ 275 w 376"/>
                <a:gd name="T11" fmla="*/ 0 h 521"/>
                <a:gd name="T12" fmla="*/ 275 w 376"/>
                <a:gd name="T13" fmla="*/ 0 h 521"/>
                <a:gd name="T14" fmla="*/ 260 w 376"/>
                <a:gd name="T15" fmla="*/ 31 h 521"/>
                <a:gd name="T16" fmla="*/ 252 w 376"/>
                <a:gd name="T17" fmla="*/ 92 h 521"/>
                <a:gd name="T18" fmla="*/ 298 w 376"/>
                <a:gd name="T19" fmla="*/ 153 h 521"/>
                <a:gd name="T20" fmla="*/ 237 w 376"/>
                <a:gd name="T21" fmla="*/ 214 h 521"/>
                <a:gd name="T22" fmla="*/ 260 w 376"/>
                <a:gd name="T23" fmla="*/ 298 h 521"/>
                <a:gd name="T24" fmla="*/ 329 w 376"/>
                <a:gd name="T25" fmla="*/ 336 h 521"/>
                <a:gd name="T26" fmla="*/ 375 w 376"/>
                <a:gd name="T27" fmla="*/ 436 h 521"/>
                <a:gd name="T28" fmla="*/ 375 w 376"/>
                <a:gd name="T29" fmla="*/ 436 h 521"/>
                <a:gd name="T30" fmla="*/ 168 w 376"/>
                <a:gd name="T31" fmla="*/ 512 h 521"/>
                <a:gd name="T32" fmla="*/ 61 w 376"/>
                <a:gd name="T33" fmla="*/ 497 h 521"/>
                <a:gd name="T34" fmla="*/ 23 w 376"/>
                <a:gd name="T35" fmla="*/ 405 h 521"/>
                <a:gd name="T36" fmla="*/ 8 w 376"/>
                <a:gd name="T37" fmla="*/ 306 h 521"/>
                <a:gd name="T38" fmla="*/ 31 w 376"/>
                <a:gd name="T39" fmla="*/ 267 h 521"/>
                <a:gd name="T40" fmla="*/ 23 w 376"/>
                <a:gd name="T41" fmla="*/ 168 h 521"/>
                <a:gd name="T42" fmla="*/ 100 w 376"/>
                <a:gd name="T43" fmla="*/ 145 h 521"/>
                <a:gd name="T44" fmla="*/ 84 w 376"/>
                <a:gd name="T45" fmla="*/ 99 h 521"/>
                <a:gd name="T46" fmla="*/ 107 w 376"/>
                <a:gd name="T47" fmla="*/ 54 h 5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376" h="521">
                  <a:moveTo>
                    <a:pt x="107" y="54"/>
                  </a:moveTo>
                  <a:lnTo>
                    <a:pt x="107" y="54"/>
                  </a:lnTo>
                  <a:cubicBezTo>
                    <a:pt x="122" y="61"/>
                    <a:pt x="138" y="69"/>
                    <a:pt x="153" y="69"/>
                  </a:cubicBezTo>
                  <a:cubicBezTo>
                    <a:pt x="176" y="69"/>
                    <a:pt x="199" y="69"/>
                    <a:pt x="214" y="54"/>
                  </a:cubicBezTo>
                  <a:cubicBezTo>
                    <a:pt x="230" y="46"/>
                    <a:pt x="230" y="15"/>
                    <a:pt x="237" y="8"/>
                  </a:cubicBezTo>
                  <a:cubicBezTo>
                    <a:pt x="252" y="0"/>
                    <a:pt x="260" y="0"/>
                    <a:pt x="275" y="0"/>
                  </a:cubicBezTo>
                  <a:lnTo>
                    <a:pt x="275" y="0"/>
                  </a:lnTo>
                  <a:cubicBezTo>
                    <a:pt x="268" y="8"/>
                    <a:pt x="260" y="23"/>
                    <a:pt x="260" y="31"/>
                  </a:cubicBezTo>
                  <a:cubicBezTo>
                    <a:pt x="252" y="54"/>
                    <a:pt x="252" y="77"/>
                    <a:pt x="252" y="92"/>
                  </a:cubicBezTo>
                  <a:cubicBezTo>
                    <a:pt x="260" y="115"/>
                    <a:pt x="298" y="130"/>
                    <a:pt x="298" y="153"/>
                  </a:cubicBezTo>
                  <a:cubicBezTo>
                    <a:pt x="291" y="184"/>
                    <a:pt x="245" y="191"/>
                    <a:pt x="237" y="214"/>
                  </a:cubicBezTo>
                  <a:cubicBezTo>
                    <a:pt x="237" y="245"/>
                    <a:pt x="237" y="275"/>
                    <a:pt x="260" y="298"/>
                  </a:cubicBezTo>
                  <a:cubicBezTo>
                    <a:pt x="275" y="321"/>
                    <a:pt x="306" y="313"/>
                    <a:pt x="329" y="336"/>
                  </a:cubicBezTo>
                  <a:cubicBezTo>
                    <a:pt x="352" y="359"/>
                    <a:pt x="359" y="405"/>
                    <a:pt x="375" y="436"/>
                  </a:cubicBezTo>
                  <a:lnTo>
                    <a:pt x="375" y="436"/>
                  </a:lnTo>
                  <a:cubicBezTo>
                    <a:pt x="306" y="459"/>
                    <a:pt x="245" y="497"/>
                    <a:pt x="168" y="512"/>
                  </a:cubicBezTo>
                  <a:cubicBezTo>
                    <a:pt x="138" y="520"/>
                    <a:pt x="92" y="520"/>
                    <a:pt x="61" y="497"/>
                  </a:cubicBezTo>
                  <a:cubicBezTo>
                    <a:pt x="39" y="474"/>
                    <a:pt x="31" y="436"/>
                    <a:pt x="23" y="405"/>
                  </a:cubicBezTo>
                  <a:cubicBezTo>
                    <a:pt x="8" y="374"/>
                    <a:pt x="0" y="336"/>
                    <a:pt x="8" y="306"/>
                  </a:cubicBezTo>
                  <a:cubicBezTo>
                    <a:pt x="8" y="290"/>
                    <a:pt x="31" y="283"/>
                    <a:pt x="31" y="267"/>
                  </a:cubicBezTo>
                  <a:cubicBezTo>
                    <a:pt x="39" y="229"/>
                    <a:pt x="8" y="199"/>
                    <a:pt x="23" y="168"/>
                  </a:cubicBezTo>
                  <a:cubicBezTo>
                    <a:pt x="39" y="145"/>
                    <a:pt x="84" y="161"/>
                    <a:pt x="100" y="145"/>
                  </a:cubicBezTo>
                  <a:cubicBezTo>
                    <a:pt x="115" y="130"/>
                    <a:pt x="84" y="115"/>
                    <a:pt x="84" y="99"/>
                  </a:cubicBezTo>
                  <a:cubicBezTo>
                    <a:pt x="92" y="84"/>
                    <a:pt x="100" y="69"/>
                    <a:pt x="107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6"/>
            <p:cNvSpPr>
              <a:spLocks noChangeArrowheads="1"/>
            </p:cNvSpPr>
            <p:nvPr/>
          </p:nvSpPr>
          <p:spPr bwMode="auto">
            <a:xfrm>
              <a:off x="7090901" y="8932863"/>
              <a:ext cx="330178" cy="209550"/>
            </a:xfrm>
            <a:custGeom>
              <a:avLst/>
              <a:gdLst>
                <a:gd name="T0" fmla="*/ 114 w 917"/>
                <a:gd name="T1" fmla="*/ 565 h 582"/>
                <a:gd name="T2" fmla="*/ 114 w 917"/>
                <a:gd name="T3" fmla="*/ 565 h 582"/>
                <a:gd name="T4" fmla="*/ 122 w 917"/>
                <a:gd name="T5" fmla="*/ 474 h 582"/>
                <a:gd name="T6" fmla="*/ 61 w 917"/>
                <a:gd name="T7" fmla="*/ 420 h 582"/>
                <a:gd name="T8" fmla="*/ 15 w 917"/>
                <a:gd name="T9" fmla="*/ 352 h 582"/>
                <a:gd name="T10" fmla="*/ 76 w 917"/>
                <a:gd name="T11" fmla="*/ 329 h 582"/>
                <a:gd name="T12" fmla="*/ 84 w 917"/>
                <a:gd name="T13" fmla="*/ 267 h 582"/>
                <a:gd name="T14" fmla="*/ 30 w 917"/>
                <a:gd name="T15" fmla="*/ 206 h 582"/>
                <a:gd name="T16" fmla="*/ 0 w 917"/>
                <a:gd name="T17" fmla="*/ 84 h 582"/>
                <a:gd name="T18" fmla="*/ 0 w 917"/>
                <a:gd name="T19" fmla="*/ 84 h 582"/>
                <a:gd name="T20" fmla="*/ 38 w 917"/>
                <a:gd name="T21" fmla="*/ 15 h 582"/>
                <a:gd name="T22" fmla="*/ 114 w 917"/>
                <a:gd name="T23" fmla="*/ 31 h 582"/>
                <a:gd name="T24" fmla="*/ 191 w 917"/>
                <a:gd name="T25" fmla="*/ 69 h 582"/>
                <a:gd name="T26" fmla="*/ 290 w 917"/>
                <a:gd name="T27" fmla="*/ 38 h 582"/>
                <a:gd name="T28" fmla="*/ 359 w 917"/>
                <a:gd name="T29" fmla="*/ 23 h 582"/>
                <a:gd name="T30" fmla="*/ 374 w 917"/>
                <a:gd name="T31" fmla="*/ 31 h 582"/>
                <a:gd name="T32" fmla="*/ 397 w 917"/>
                <a:gd name="T33" fmla="*/ 0 h 582"/>
                <a:gd name="T34" fmla="*/ 534 w 917"/>
                <a:gd name="T35" fmla="*/ 61 h 582"/>
                <a:gd name="T36" fmla="*/ 595 w 917"/>
                <a:gd name="T37" fmla="*/ 84 h 582"/>
                <a:gd name="T38" fmla="*/ 687 w 917"/>
                <a:gd name="T39" fmla="*/ 46 h 582"/>
                <a:gd name="T40" fmla="*/ 687 w 917"/>
                <a:gd name="T41" fmla="*/ 107 h 582"/>
                <a:gd name="T42" fmla="*/ 748 w 917"/>
                <a:gd name="T43" fmla="*/ 191 h 582"/>
                <a:gd name="T44" fmla="*/ 825 w 917"/>
                <a:gd name="T45" fmla="*/ 176 h 582"/>
                <a:gd name="T46" fmla="*/ 848 w 917"/>
                <a:gd name="T47" fmla="*/ 222 h 582"/>
                <a:gd name="T48" fmla="*/ 848 w 917"/>
                <a:gd name="T49" fmla="*/ 222 h 582"/>
                <a:gd name="T50" fmla="*/ 825 w 917"/>
                <a:gd name="T51" fmla="*/ 275 h 582"/>
                <a:gd name="T52" fmla="*/ 863 w 917"/>
                <a:gd name="T53" fmla="*/ 290 h 582"/>
                <a:gd name="T54" fmla="*/ 901 w 917"/>
                <a:gd name="T55" fmla="*/ 359 h 582"/>
                <a:gd name="T56" fmla="*/ 901 w 917"/>
                <a:gd name="T57" fmla="*/ 359 h 582"/>
                <a:gd name="T58" fmla="*/ 886 w 917"/>
                <a:gd name="T59" fmla="*/ 413 h 582"/>
                <a:gd name="T60" fmla="*/ 909 w 917"/>
                <a:gd name="T61" fmla="*/ 459 h 582"/>
                <a:gd name="T62" fmla="*/ 901 w 917"/>
                <a:gd name="T63" fmla="*/ 504 h 582"/>
                <a:gd name="T64" fmla="*/ 901 w 917"/>
                <a:gd name="T65" fmla="*/ 504 h 582"/>
                <a:gd name="T66" fmla="*/ 832 w 917"/>
                <a:gd name="T67" fmla="*/ 512 h 582"/>
                <a:gd name="T68" fmla="*/ 756 w 917"/>
                <a:gd name="T69" fmla="*/ 451 h 582"/>
                <a:gd name="T70" fmla="*/ 718 w 917"/>
                <a:gd name="T71" fmla="*/ 466 h 582"/>
                <a:gd name="T72" fmla="*/ 710 w 917"/>
                <a:gd name="T73" fmla="*/ 504 h 582"/>
                <a:gd name="T74" fmla="*/ 626 w 917"/>
                <a:gd name="T75" fmla="*/ 489 h 582"/>
                <a:gd name="T76" fmla="*/ 267 w 917"/>
                <a:gd name="T77" fmla="*/ 466 h 582"/>
                <a:gd name="T78" fmla="*/ 214 w 917"/>
                <a:gd name="T79" fmla="*/ 520 h 582"/>
                <a:gd name="T80" fmla="*/ 229 w 917"/>
                <a:gd name="T81" fmla="*/ 565 h 582"/>
                <a:gd name="T82" fmla="*/ 114 w 917"/>
                <a:gd name="T83" fmla="*/ 565 h 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17" h="582">
                  <a:moveTo>
                    <a:pt x="114" y="565"/>
                  </a:moveTo>
                  <a:lnTo>
                    <a:pt x="114" y="565"/>
                  </a:lnTo>
                  <a:cubicBezTo>
                    <a:pt x="122" y="535"/>
                    <a:pt x="137" y="504"/>
                    <a:pt x="122" y="474"/>
                  </a:cubicBezTo>
                  <a:cubicBezTo>
                    <a:pt x="114" y="451"/>
                    <a:pt x="76" y="443"/>
                    <a:pt x="61" y="420"/>
                  </a:cubicBezTo>
                  <a:cubicBezTo>
                    <a:pt x="46" y="398"/>
                    <a:pt x="15" y="375"/>
                    <a:pt x="15" y="352"/>
                  </a:cubicBezTo>
                  <a:cubicBezTo>
                    <a:pt x="23" y="329"/>
                    <a:pt x="69" y="344"/>
                    <a:pt x="76" y="329"/>
                  </a:cubicBezTo>
                  <a:cubicBezTo>
                    <a:pt x="91" y="313"/>
                    <a:pt x="91" y="290"/>
                    <a:pt x="84" y="267"/>
                  </a:cubicBezTo>
                  <a:cubicBezTo>
                    <a:pt x="69" y="245"/>
                    <a:pt x="38" y="229"/>
                    <a:pt x="30" y="206"/>
                  </a:cubicBezTo>
                  <a:cubicBezTo>
                    <a:pt x="15" y="168"/>
                    <a:pt x="7" y="123"/>
                    <a:pt x="0" y="84"/>
                  </a:cubicBezTo>
                  <a:lnTo>
                    <a:pt x="0" y="84"/>
                  </a:lnTo>
                  <a:cubicBezTo>
                    <a:pt x="15" y="61"/>
                    <a:pt x="15" y="23"/>
                    <a:pt x="38" y="15"/>
                  </a:cubicBezTo>
                  <a:cubicBezTo>
                    <a:pt x="69" y="8"/>
                    <a:pt x="91" y="23"/>
                    <a:pt x="114" y="31"/>
                  </a:cubicBezTo>
                  <a:cubicBezTo>
                    <a:pt x="145" y="38"/>
                    <a:pt x="160" y="69"/>
                    <a:pt x="191" y="69"/>
                  </a:cubicBezTo>
                  <a:cubicBezTo>
                    <a:pt x="221" y="69"/>
                    <a:pt x="259" y="54"/>
                    <a:pt x="290" y="38"/>
                  </a:cubicBezTo>
                  <a:cubicBezTo>
                    <a:pt x="313" y="38"/>
                    <a:pt x="336" y="23"/>
                    <a:pt x="359" y="23"/>
                  </a:cubicBezTo>
                  <a:cubicBezTo>
                    <a:pt x="359" y="23"/>
                    <a:pt x="366" y="31"/>
                    <a:pt x="374" y="31"/>
                  </a:cubicBezTo>
                  <a:cubicBezTo>
                    <a:pt x="382" y="23"/>
                    <a:pt x="382" y="0"/>
                    <a:pt x="397" y="0"/>
                  </a:cubicBezTo>
                  <a:cubicBezTo>
                    <a:pt x="443" y="8"/>
                    <a:pt x="489" y="38"/>
                    <a:pt x="534" y="61"/>
                  </a:cubicBezTo>
                  <a:cubicBezTo>
                    <a:pt x="550" y="69"/>
                    <a:pt x="573" y="84"/>
                    <a:pt x="595" y="84"/>
                  </a:cubicBezTo>
                  <a:cubicBezTo>
                    <a:pt x="626" y="77"/>
                    <a:pt x="657" y="38"/>
                    <a:pt x="687" y="46"/>
                  </a:cubicBezTo>
                  <a:cubicBezTo>
                    <a:pt x="710" y="54"/>
                    <a:pt x="680" y="92"/>
                    <a:pt x="687" y="107"/>
                  </a:cubicBezTo>
                  <a:cubicBezTo>
                    <a:pt x="695" y="138"/>
                    <a:pt x="718" y="176"/>
                    <a:pt x="748" y="191"/>
                  </a:cubicBezTo>
                  <a:cubicBezTo>
                    <a:pt x="771" y="199"/>
                    <a:pt x="802" y="168"/>
                    <a:pt x="825" y="176"/>
                  </a:cubicBezTo>
                  <a:cubicBezTo>
                    <a:pt x="840" y="184"/>
                    <a:pt x="840" y="206"/>
                    <a:pt x="848" y="222"/>
                  </a:cubicBezTo>
                  <a:lnTo>
                    <a:pt x="848" y="222"/>
                  </a:lnTo>
                  <a:cubicBezTo>
                    <a:pt x="840" y="237"/>
                    <a:pt x="825" y="252"/>
                    <a:pt x="825" y="275"/>
                  </a:cubicBezTo>
                  <a:cubicBezTo>
                    <a:pt x="825" y="290"/>
                    <a:pt x="855" y="283"/>
                    <a:pt x="863" y="290"/>
                  </a:cubicBezTo>
                  <a:cubicBezTo>
                    <a:pt x="878" y="313"/>
                    <a:pt x="886" y="336"/>
                    <a:pt x="901" y="359"/>
                  </a:cubicBezTo>
                  <a:lnTo>
                    <a:pt x="901" y="359"/>
                  </a:lnTo>
                  <a:cubicBezTo>
                    <a:pt x="893" y="375"/>
                    <a:pt x="878" y="390"/>
                    <a:pt x="886" y="413"/>
                  </a:cubicBezTo>
                  <a:cubicBezTo>
                    <a:pt x="886" y="428"/>
                    <a:pt x="909" y="436"/>
                    <a:pt x="909" y="459"/>
                  </a:cubicBezTo>
                  <a:cubicBezTo>
                    <a:pt x="916" y="474"/>
                    <a:pt x="909" y="489"/>
                    <a:pt x="901" y="504"/>
                  </a:cubicBezTo>
                  <a:lnTo>
                    <a:pt x="901" y="504"/>
                  </a:lnTo>
                  <a:cubicBezTo>
                    <a:pt x="878" y="504"/>
                    <a:pt x="855" y="520"/>
                    <a:pt x="832" y="512"/>
                  </a:cubicBezTo>
                  <a:cubicBezTo>
                    <a:pt x="802" y="504"/>
                    <a:pt x="787" y="459"/>
                    <a:pt x="756" y="451"/>
                  </a:cubicBezTo>
                  <a:cubicBezTo>
                    <a:pt x="748" y="443"/>
                    <a:pt x="733" y="451"/>
                    <a:pt x="718" y="466"/>
                  </a:cubicBezTo>
                  <a:cubicBezTo>
                    <a:pt x="710" y="474"/>
                    <a:pt x="718" y="504"/>
                    <a:pt x="710" y="504"/>
                  </a:cubicBezTo>
                  <a:cubicBezTo>
                    <a:pt x="680" y="512"/>
                    <a:pt x="657" y="497"/>
                    <a:pt x="626" y="489"/>
                  </a:cubicBezTo>
                  <a:cubicBezTo>
                    <a:pt x="504" y="481"/>
                    <a:pt x="389" y="459"/>
                    <a:pt x="267" y="466"/>
                  </a:cubicBezTo>
                  <a:cubicBezTo>
                    <a:pt x="244" y="466"/>
                    <a:pt x="221" y="497"/>
                    <a:pt x="214" y="520"/>
                  </a:cubicBezTo>
                  <a:cubicBezTo>
                    <a:pt x="214" y="535"/>
                    <a:pt x="244" y="558"/>
                    <a:pt x="229" y="565"/>
                  </a:cubicBezTo>
                  <a:cubicBezTo>
                    <a:pt x="198" y="581"/>
                    <a:pt x="153" y="565"/>
                    <a:pt x="114" y="5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7"/>
            <p:cNvSpPr>
              <a:spLocks noChangeArrowheads="1"/>
            </p:cNvSpPr>
            <p:nvPr/>
          </p:nvSpPr>
          <p:spPr bwMode="auto">
            <a:xfrm>
              <a:off x="7387744" y="8993188"/>
              <a:ext cx="66671" cy="80962"/>
            </a:xfrm>
            <a:custGeom>
              <a:avLst/>
              <a:gdLst>
                <a:gd name="T0" fmla="*/ 23 w 184"/>
                <a:gd name="T1" fmla="*/ 54 h 223"/>
                <a:gd name="T2" fmla="*/ 23 w 184"/>
                <a:gd name="T3" fmla="*/ 54 h 223"/>
                <a:gd name="T4" fmla="*/ 68 w 184"/>
                <a:gd name="T5" fmla="*/ 69 h 223"/>
                <a:gd name="T6" fmla="*/ 84 w 184"/>
                <a:gd name="T7" fmla="*/ 31 h 223"/>
                <a:gd name="T8" fmla="*/ 145 w 184"/>
                <a:gd name="T9" fmla="*/ 8 h 223"/>
                <a:gd name="T10" fmla="*/ 153 w 184"/>
                <a:gd name="T11" fmla="*/ 46 h 223"/>
                <a:gd name="T12" fmla="*/ 183 w 184"/>
                <a:gd name="T13" fmla="*/ 92 h 223"/>
                <a:gd name="T14" fmla="*/ 183 w 184"/>
                <a:gd name="T15" fmla="*/ 92 h 223"/>
                <a:gd name="T16" fmla="*/ 153 w 184"/>
                <a:gd name="T17" fmla="*/ 130 h 223"/>
                <a:gd name="T18" fmla="*/ 168 w 184"/>
                <a:gd name="T19" fmla="*/ 161 h 223"/>
                <a:gd name="T20" fmla="*/ 122 w 184"/>
                <a:gd name="T21" fmla="*/ 214 h 223"/>
                <a:gd name="T22" fmla="*/ 76 w 184"/>
                <a:gd name="T23" fmla="*/ 191 h 223"/>
                <a:gd name="T24" fmla="*/ 76 w 184"/>
                <a:gd name="T25" fmla="*/ 191 h 223"/>
                <a:gd name="T26" fmla="*/ 38 w 184"/>
                <a:gd name="T27" fmla="*/ 122 h 223"/>
                <a:gd name="T28" fmla="*/ 0 w 184"/>
                <a:gd name="T29" fmla="*/ 107 h 223"/>
                <a:gd name="T30" fmla="*/ 23 w 184"/>
                <a:gd name="T31" fmla="*/ 54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84" h="223">
                  <a:moveTo>
                    <a:pt x="23" y="54"/>
                  </a:moveTo>
                  <a:lnTo>
                    <a:pt x="23" y="54"/>
                  </a:lnTo>
                  <a:cubicBezTo>
                    <a:pt x="38" y="61"/>
                    <a:pt x="53" y="77"/>
                    <a:pt x="68" y="69"/>
                  </a:cubicBezTo>
                  <a:cubicBezTo>
                    <a:pt x="84" y="61"/>
                    <a:pt x="68" y="38"/>
                    <a:pt x="84" y="31"/>
                  </a:cubicBezTo>
                  <a:cubicBezTo>
                    <a:pt x="99" y="16"/>
                    <a:pt x="122" y="0"/>
                    <a:pt x="145" y="8"/>
                  </a:cubicBezTo>
                  <a:cubicBezTo>
                    <a:pt x="160" y="8"/>
                    <a:pt x="145" y="38"/>
                    <a:pt x="153" y="46"/>
                  </a:cubicBezTo>
                  <a:cubicBezTo>
                    <a:pt x="160" y="69"/>
                    <a:pt x="168" y="77"/>
                    <a:pt x="183" y="92"/>
                  </a:cubicBezTo>
                  <a:lnTo>
                    <a:pt x="183" y="92"/>
                  </a:lnTo>
                  <a:cubicBezTo>
                    <a:pt x="168" y="107"/>
                    <a:pt x="160" y="115"/>
                    <a:pt x="153" y="130"/>
                  </a:cubicBezTo>
                  <a:cubicBezTo>
                    <a:pt x="153" y="138"/>
                    <a:pt x="168" y="153"/>
                    <a:pt x="168" y="161"/>
                  </a:cubicBezTo>
                  <a:cubicBezTo>
                    <a:pt x="153" y="184"/>
                    <a:pt x="145" y="207"/>
                    <a:pt x="122" y="214"/>
                  </a:cubicBezTo>
                  <a:cubicBezTo>
                    <a:pt x="107" y="222"/>
                    <a:pt x="91" y="199"/>
                    <a:pt x="76" y="191"/>
                  </a:cubicBezTo>
                  <a:lnTo>
                    <a:pt x="76" y="191"/>
                  </a:lnTo>
                  <a:cubicBezTo>
                    <a:pt x="61" y="168"/>
                    <a:pt x="53" y="145"/>
                    <a:pt x="38" y="122"/>
                  </a:cubicBezTo>
                  <a:cubicBezTo>
                    <a:pt x="30" y="115"/>
                    <a:pt x="0" y="122"/>
                    <a:pt x="0" y="107"/>
                  </a:cubicBezTo>
                  <a:cubicBezTo>
                    <a:pt x="0" y="84"/>
                    <a:pt x="15" y="69"/>
                    <a:pt x="23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8"/>
            <p:cNvSpPr>
              <a:spLocks noChangeArrowheads="1"/>
            </p:cNvSpPr>
            <p:nvPr/>
          </p:nvSpPr>
          <p:spPr bwMode="auto">
            <a:xfrm>
              <a:off x="7406793" y="8932863"/>
              <a:ext cx="123817" cy="190500"/>
            </a:xfrm>
            <a:custGeom>
              <a:avLst/>
              <a:gdLst>
                <a:gd name="T0" fmla="*/ 176 w 345"/>
                <a:gd name="T1" fmla="*/ 46 h 528"/>
                <a:gd name="T2" fmla="*/ 176 w 345"/>
                <a:gd name="T3" fmla="*/ 46 h 528"/>
                <a:gd name="T4" fmla="*/ 222 w 345"/>
                <a:gd name="T5" fmla="*/ 0 h 528"/>
                <a:gd name="T6" fmla="*/ 267 w 345"/>
                <a:gd name="T7" fmla="*/ 54 h 528"/>
                <a:gd name="T8" fmla="*/ 267 w 345"/>
                <a:gd name="T9" fmla="*/ 54 h 528"/>
                <a:gd name="T10" fmla="*/ 260 w 345"/>
                <a:gd name="T11" fmla="*/ 107 h 528"/>
                <a:gd name="T12" fmla="*/ 306 w 345"/>
                <a:gd name="T13" fmla="*/ 145 h 528"/>
                <a:gd name="T14" fmla="*/ 290 w 345"/>
                <a:gd name="T15" fmla="*/ 260 h 528"/>
                <a:gd name="T16" fmla="*/ 283 w 345"/>
                <a:gd name="T17" fmla="*/ 260 h 528"/>
                <a:gd name="T18" fmla="*/ 329 w 345"/>
                <a:gd name="T19" fmla="*/ 306 h 528"/>
                <a:gd name="T20" fmla="*/ 329 w 345"/>
                <a:gd name="T21" fmla="*/ 306 h 528"/>
                <a:gd name="T22" fmla="*/ 336 w 345"/>
                <a:gd name="T23" fmla="*/ 367 h 528"/>
                <a:gd name="T24" fmla="*/ 336 w 345"/>
                <a:gd name="T25" fmla="*/ 481 h 528"/>
                <a:gd name="T26" fmla="*/ 306 w 345"/>
                <a:gd name="T27" fmla="*/ 481 h 528"/>
                <a:gd name="T28" fmla="*/ 283 w 345"/>
                <a:gd name="T29" fmla="*/ 527 h 528"/>
                <a:gd name="T30" fmla="*/ 283 w 345"/>
                <a:gd name="T31" fmla="*/ 527 h 528"/>
                <a:gd name="T32" fmla="*/ 115 w 345"/>
                <a:gd name="T33" fmla="*/ 489 h 528"/>
                <a:gd name="T34" fmla="*/ 84 w 345"/>
                <a:gd name="T35" fmla="*/ 504 h 528"/>
                <a:gd name="T36" fmla="*/ 23 w 345"/>
                <a:gd name="T37" fmla="*/ 504 h 528"/>
                <a:gd name="T38" fmla="*/ 23 w 345"/>
                <a:gd name="T39" fmla="*/ 504 h 528"/>
                <a:gd name="T40" fmla="*/ 31 w 345"/>
                <a:gd name="T41" fmla="*/ 459 h 528"/>
                <a:gd name="T42" fmla="*/ 8 w 345"/>
                <a:gd name="T43" fmla="*/ 413 h 528"/>
                <a:gd name="T44" fmla="*/ 23 w 345"/>
                <a:gd name="T45" fmla="*/ 359 h 528"/>
                <a:gd name="T46" fmla="*/ 23 w 345"/>
                <a:gd name="T47" fmla="*/ 359 h 528"/>
                <a:gd name="T48" fmla="*/ 69 w 345"/>
                <a:gd name="T49" fmla="*/ 382 h 528"/>
                <a:gd name="T50" fmla="*/ 115 w 345"/>
                <a:gd name="T51" fmla="*/ 329 h 528"/>
                <a:gd name="T52" fmla="*/ 100 w 345"/>
                <a:gd name="T53" fmla="*/ 298 h 528"/>
                <a:gd name="T54" fmla="*/ 130 w 345"/>
                <a:gd name="T55" fmla="*/ 260 h 528"/>
                <a:gd name="T56" fmla="*/ 130 w 345"/>
                <a:gd name="T57" fmla="*/ 260 h 528"/>
                <a:gd name="T58" fmla="*/ 168 w 345"/>
                <a:gd name="T59" fmla="*/ 199 h 528"/>
                <a:gd name="T60" fmla="*/ 214 w 345"/>
                <a:gd name="T61" fmla="*/ 153 h 528"/>
                <a:gd name="T62" fmla="*/ 176 w 345"/>
                <a:gd name="T63" fmla="*/ 46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45" h="528">
                  <a:moveTo>
                    <a:pt x="176" y="46"/>
                  </a:moveTo>
                  <a:lnTo>
                    <a:pt x="176" y="46"/>
                  </a:lnTo>
                  <a:cubicBezTo>
                    <a:pt x="191" y="31"/>
                    <a:pt x="199" y="0"/>
                    <a:pt x="222" y="0"/>
                  </a:cubicBezTo>
                  <a:cubicBezTo>
                    <a:pt x="245" y="0"/>
                    <a:pt x="252" y="38"/>
                    <a:pt x="267" y="54"/>
                  </a:cubicBezTo>
                  <a:lnTo>
                    <a:pt x="267" y="54"/>
                  </a:lnTo>
                  <a:cubicBezTo>
                    <a:pt x="267" y="69"/>
                    <a:pt x="260" y="84"/>
                    <a:pt x="260" y="107"/>
                  </a:cubicBezTo>
                  <a:cubicBezTo>
                    <a:pt x="267" y="123"/>
                    <a:pt x="298" y="123"/>
                    <a:pt x="306" y="145"/>
                  </a:cubicBezTo>
                  <a:cubicBezTo>
                    <a:pt x="313" y="184"/>
                    <a:pt x="290" y="222"/>
                    <a:pt x="290" y="260"/>
                  </a:cubicBezTo>
                  <a:cubicBezTo>
                    <a:pt x="283" y="260"/>
                    <a:pt x="283" y="260"/>
                    <a:pt x="283" y="260"/>
                  </a:cubicBezTo>
                  <a:cubicBezTo>
                    <a:pt x="329" y="306"/>
                    <a:pt x="329" y="306"/>
                    <a:pt x="329" y="306"/>
                  </a:cubicBezTo>
                  <a:lnTo>
                    <a:pt x="329" y="306"/>
                  </a:lnTo>
                  <a:cubicBezTo>
                    <a:pt x="329" y="329"/>
                    <a:pt x="336" y="344"/>
                    <a:pt x="336" y="367"/>
                  </a:cubicBezTo>
                  <a:cubicBezTo>
                    <a:pt x="336" y="405"/>
                    <a:pt x="344" y="443"/>
                    <a:pt x="336" y="481"/>
                  </a:cubicBezTo>
                  <a:cubicBezTo>
                    <a:pt x="336" y="489"/>
                    <a:pt x="313" y="474"/>
                    <a:pt x="306" y="481"/>
                  </a:cubicBezTo>
                  <a:cubicBezTo>
                    <a:pt x="290" y="489"/>
                    <a:pt x="290" y="512"/>
                    <a:pt x="283" y="527"/>
                  </a:cubicBezTo>
                  <a:lnTo>
                    <a:pt x="283" y="527"/>
                  </a:lnTo>
                  <a:cubicBezTo>
                    <a:pt x="222" y="512"/>
                    <a:pt x="168" y="497"/>
                    <a:pt x="115" y="489"/>
                  </a:cubicBezTo>
                  <a:cubicBezTo>
                    <a:pt x="100" y="489"/>
                    <a:pt x="92" y="504"/>
                    <a:pt x="84" y="504"/>
                  </a:cubicBezTo>
                  <a:cubicBezTo>
                    <a:pt x="61" y="504"/>
                    <a:pt x="46" y="504"/>
                    <a:pt x="23" y="504"/>
                  </a:cubicBezTo>
                  <a:lnTo>
                    <a:pt x="23" y="504"/>
                  </a:lnTo>
                  <a:cubicBezTo>
                    <a:pt x="31" y="489"/>
                    <a:pt x="38" y="474"/>
                    <a:pt x="31" y="459"/>
                  </a:cubicBezTo>
                  <a:cubicBezTo>
                    <a:pt x="31" y="436"/>
                    <a:pt x="8" y="428"/>
                    <a:pt x="8" y="413"/>
                  </a:cubicBezTo>
                  <a:cubicBezTo>
                    <a:pt x="0" y="390"/>
                    <a:pt x="15" y="375"/>
                    <a:pt x="23" y="359"/>
                  </a:cubicBezTo>
                  <a:lnTo>
                    <a:pt x="23" y="359"/>
                  </a:lnTo>
                  <a:cubicBezTo>
                    <a:pt x="38" y="367"/>
                    <a:pt x="54" y="390"/>
                    <a:pt x="69" y="382"/>
                  </a:cubicBezTo>
                  <a:cubicBezTo>
                    <a:pt x="92" y="375"/>
                    <a:pt x="100" y="352"/>
                    <a:pt x="115" y="329"/>
                  </a:cubicBezTo>
                  <a:cubicBezTo>
                    <a:pt x="115" y="321"/>
                    <a:pt x="100" y="306"/>
                    <a:pt x="100" y="298"/>
                  </a:cubicBezTo>
                  <a:cubicBezTo>
                    <a:pt x="107" y="283"/>
                    <a:pt x="115" y="275"/>
                    <a:pt x="130" y="260"/>
                  </a:cubicBezTo>
                  <a:lnTo>
                    <a:pt x="130" y="260"/>
                  </a:lnTo>
                  <a:cubicBezTo>
                    <a:pt x="145" y="237"/>
                    <a:pt x="153" y="222"/>
                    <a:pt x="168" y="199"/>
                  </a:cubicBezTo>
                  <a:cubicBezTo>
                    <a:pt x="184" y="184"/>
                    <a:pt x="214" y="168"/>
                    <a:pt x="214" y="153"/>
                  </a:cubicBezTo>
                  <a:cubicBezTo>
                    <a:pt x="214" y="115"/>
                    <a:pt x="191" y="84"/>
                    <a:pt x="176" y="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99"/>
            <p:cNvSpPr>
              <a:spLocks noChangeArrowheads="1"/>
            </p:cNvSpPr>
            <p:nvPr/>
          </p:nvSpPr>
          <p:spPr bwMode="auto">
            <a:xfrm>
              <a:off x="7500449" y="8921751"/>
              <a:ext cx="184138" cy="182563"/>
            </a:xfrm>
            <a:custGeom>
              <a:avLst/>
              <a:gdLst>
                <a:gd name="T0" fmla="*/ 321 w 513"/>
                <a:gd name="T1" fmla="*/ 191 h 505"/>
                <a:gd name="T2" fmla="*/ 321 w 513"/>
                <a:gd name="T3" fmla="*/ 191 h 505"/>
                <a:gd name="T4" fmla="*/ 305 w 513"/>
                <a:gd name="T5" fmla="*/ 221 h 505"/>
                <a:gd name="T6" fmla="*/ 221 w 513"/>
                <a:gd name="T7" fmla="*/ 160 h 505"/>
                <a:gd name="T8" fmla="*/ 244 w 513"/>
                <a:gd name="T9" fmla="*/ 30 h 505"/>
                <a:gd name="T10" fmla="*/ 199 w 513"/>
                <a:gd name="T11" fmla="*/ 0 h 505"/>
                <a:gd name="T12" fmla="*/ 122 w 513"/>
                <a:gd name="T13" fmla="*/ 30 h 505"/>
                <a:gd name="T14" fmla="*/ 76 w 513"/>
                <a:gd name="T15" fmla="*/ 53 h 505"/>
                <a:gd name="T16" fmla="*/ 7 w 513"/>
                <a:gd name="T17" fmla="*/ 84 h 505"/>
                <a:gd name="T18" fmla="*/ 7 w 513"/>
                <a:gd name="T19" fmla="*/ 84 h 505"/>
                <a:gd name="T20" fmla="*/ 0 w 513"/>
                <a:gd name="T21" fmla="*/ 137 h 505"/>
                <a:gd name="T22" fmla="*/ 46 w 513"/>
                <a:gd name="T23" fmla="*/ 175 h 505"/>
                <a:gd name="T24" fmla="*/ 30 w 513"/>
                <a:gd name="T25" fmla="*/ 290 h 505"/>
                <a:gd name="T26" fmla="*/ 23 w 513"/>
                <a:gd name="T27" fmla="*/ 290 h 505"/>
                <a:gd name="T28" fmla="*/ 69 w 513"/>
                <a:gd name="T29" fmla="*/ 336 h 505"/>
                <a:gd name="T30" fmla="*/ 69 w 513"/>
                <a:gd name="T31" fmla="*/ 336 h 505"/>
                <a:gd name="T32" fmla="*/ 122 w 513"/>
                <a:gd name="T33" fmla="*/ 267 h 505"/>
                <a:gd name="T34" fmla="*/ 183 w 513"/>
                <a:gd name="T35" fmla="*/ 297 h 505"/>
                <a:gd name="T36" fmla="*/ 244 w 513"/>
                <a:gd name="T37" fmla="*/ 290 h 505"/>
                <a:gd name="T38" fmla="*/ 290 w 513"/>
                <a:gd name="T39" fmla="*/ 290 h 505"/>
                <a:gd name="T40" fmla="*/ 290 w 513"/>
                <a:gd name="T41" fmla="*/ 328 h 505"/>
                <a:gd name="T42" fmla="*/ 328 w 513"/>
                <a:gd name="T43" fmla="*/ 343 h 505"/>
                <a:gd name="T44" fmla="*/ 336 w 513"/>
                <a:gd name="T45" fmla="*/ 397 h 505"/>
                <a:gd name="T46" fmla="*/ 260 w 513"/>
                <a:gd name="T47" fmla="*/ 366 h 505"/>
                <a:gd name="T48" fmla="*/ 244 w 513"/>
                <a:gd name="T49" fmla="*/ 412 h 505"/>
                <a:gd name="T50" fmla="*/ 275 w 513"/>
                <a:gd name="T51" fmla="*/ 481 h 505"/>
                <a:gd name="T52" fmla="*/ 275 w 513"/>
                <a:gd name="T53" fmla="*/ 481 h 505"/>
                <a:gd name="T54" fmla="*/ 359 w 513"/>
                <a:gd name="T55" fmla="*/ 481 h 505"/>
                <a:gd name="T56" fmla="*/ 412 w 513"/>
                <a:gd name="T57" fmla="*/ 328 h 505"/>
                <a:gd name="T58" fmla="*/ 496 w 513"/>
                <a:gd name="T59" fmla="*/ 351 h 505"/>
                <a:gd name="T60" fmla="*/ 474 w 513"/>
                <a:gd name="T61" fmla="*/ 282 h 505"/>
                <a:gd name="T62" fmla="*/ 504 w 513"/>
                <a:gd name="T63" fmla="*/ 267 h 505"/>
                <a:gd name="T64" fmla="*/ 504 w 513"/>
                <a:gd name="T65" fmla="*/ 267 h 505"/>
                <a:gd name="T66" fmla="*/ 458 w 513"/>
                <a:gd name="T67" fmla="*/ 214 h 505"/>
                <a:gd name="T68" fmla="*/ 366 w 513"/>
                <a:gd name="T69" fmla="*/ 191 h 505"/>
                <a:gd name="T70" fmla="*/ 321 w 513"/>
                <a:gd name="T71" fmla="*/ 191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13" h="505">
                  <a:moveTo>
                    <a:pt x="321" y="191"/>
                  </a:moveTo>
                  <a:lnTo>
                    <a:pt x="321" y="191"/>
                  </a:lnTo>
                  <a:cubicBezTo>
                    <a:pt x="313" y="198"/>
                    <a:pt x="313" y="221"/>
                    <a:pt x="305" y="221"/>
                  </a:cubicBezTo>
                  <a:cubicBezTo>
                    <a:pt x="275" y="206"/>
                    <a:pt x="237" y="191"/>
                    <a:pt x="221" y="160"/>
                  </a:cubicBezTo>
                  <a:cubicBezTo>
                    <a:pt x="206" y="122"/>
                    <a:pt x="244" y="76"/>
                    <a:pt x="244" y="30"/>
                  </a:cubicBezTo>
                  <a:cubicBezTo>
                    <a:pt x="237" y="15"/>
                    <a:pt x="221" y="0"/>
                    <a:pt x="199" y="0"/>
                  </a:cubicBezTo>
                  <a:cubicBezTo>
                    <a:pt x="176" y="0"/>
                    <a:pt x="153" y="15"/>
                    <a:pt x="122" y="30"/>
                  </a:cubicBezTo>
                  <a:cubicBezTo>
                    <a:pt x="107" y="30"/>
                    <a:pt x="92" y="45"/>
                    <a:pt x="76" y="53"/>
                  </a:cubicBezTo>
                  <a:cubicBezTo>
                    <a:pt x="53" y="61"/>
                    <a:pt x="30" y="76"/>
                    <a:pt x="7" y="84"/>
                  </a:cubicBezTo>
                  <a:lnTo>
                    <a:pt x="7" y="84"/>
                  </a:lnTo>
                  <a:cubicBezTo>
                    <a:pt x="7" y="99"/>
                    <a:pt x="0" y="114"/>
                    <a:pt x="0" y="137"/>
                  </a:cubicBezTo>
                  <a:cubicBezTo>
                    <a:pt x="7" y="153"/>
                    <a:pt x="38" y="153"/>
                    <a:pt x="46" y="175"/>
                  </a:cubicBezTo>
                  <a:cubicBezTo>
                    <a:pt x="53" y="214"/>
                    <a:pt x="30" y="252"/>
                    <a:pt x="30" y="290"/>
                  </a:cubicBezTo>
                  <a:cubicBezTo>
                    <a:pt x="23" y="290"/>
                    <a:pt x="23" y="290"/>
                    <a:pt x="23" y="290"/>
                  </a:cubicBezTo>
                  <a:cubicBezTo>
                    <a:pt x="69" y="336"/>
                    <a:pt x="69" y="336"/>
                    <a:pt x="69" y="336"/>
                  </a:cubicBezTo>
                  <a:lnTo>
                    <a:pt x="69" y="336"/>
                  </a:lnTo>
                  <a:cubicBezTo>
                    <a:pt x="84" y="313"/>
                    <a:pt x="92" y="275"/>
                    <a:pt x="122" y="267"/>
                  </a:cubicBezTo>
                  <a:cubicBezTo>
                    <a:pt x="145" y="259"/>
                    <a:pt x="160" y="290"/>
                    <a:pt x="183" y="297"/>
                  </a:cubicBezTo>
                  <a:cubicBezTo>
                    <a:pt x="206" y="297"/>
                    <a:pt x="221" y="290"/>
                    <a:pt x="244" y="290"/>
                  </a:cubicBezTo>
                  <a:cubicBezTo>
                    <a:pt x="260" y="290"/>
                    <a:pt x="282" y="282"/>
                    <a:pt x="290" y="290"/>
                  </a:cubicBezTo>
                  <a:cubicBezTo>
                    <a:pt x="298" y="297"/>
                    <a:pt x="282" y="320"/>
                    <a:pt x="290" y="328"/>
                  </a:cubicBezTo>
                  <a:cubicBezTo>
                    <a:pt x="298" y="336"/>
                    <a:pt x="321" y="328"/>
                    <a:pt x="328" y="343"/>
                  </a:cubicBezTo>
                  <a:cubicBezTo>
                    <a:pt x="336" y="359"/>
                    <a:pt x="351" y="389"/>
                    <a:pt x="336" y="397"/>
                  </a:cubicBezTo>
                  <a:cubicBezTo>
                    <a:pt x="305" y="405"/>
                    <a:pt x="282" y="359"/>
                    <a:pt x="260" y="366"/>
                  </a:cubicBezTo>
                  <a:cubicBezTo>
                    <a:pt x="244" y="366"/>
                    <a:pt x="244" y="397"/>
                    <a:pt x="244" y="412"/>
                  </a:cubicBezTo>
                  <a:cubicBezTo>
                    <a:pt x="252" y="435"/>
                    <a:pt x="267" y="458"/>
                    <a:pt x="275" y="481"/>
                  </a:cubicBezTo>
                  <a:lnTo>
                    <a:pt x="275" y="481"/>
                  </a:lnTo>
                  <a:cubicBezTo>
                    <a:pt x="305" y="481"/>
                    <a:pt x="336" y="504"/>
                    <a:pt x="359" y="481"/>
                  </a:cubicBezTo>
                  <a:cubicBezTo>
                    <a:pt x="389" y="443"/>
                    <a:pt x="366" y="366"/>
                    <a:pt x="412" y="328"/>
                  </a:cubicBezTo>
                  <a:cubicBezTo>
                    <a:pt x="435" y="305"/>
                    <a:pt x="474" y="366"/>
                    <a:pt x="496" y="351"/>
                  </a:cubicBezTo>
                  <a:cubicBezTo>
                    <a:pt x="512" y="336"/>
                    <a:pt x="474" y="305"/>
                    <a:pt x="474" y="282"/>
                  </a:cubicBezTo>
                  <a:cubicBezTo>
                    <a:pt x="481" y="275"/>
                    <a:pt x="496" y="267"/>
                    <a:pt x="504" y="267"/>
                  </a:cubicBezTo>
                  <a:lnTo>
                    <a:pt x="504" y="267"/>
                  </a:lnTo>
                  <a:cubicBezTo>
                    <a:pt x="489" y="244"/>
                    <a:pt x="481" y="229"/>
                    <a:pt x="458" y="214"/>
                  </a:cubicBezTo>
                  <a:cubicBezTo>
                    <a:pt x="435" y="198"/>
                    <a:pt x="397" y="198"/>
                    <a:pt x="366" y="191"/>
                  </a:cubicBezTo>
                  <a:cubicBezTo>
                    <a:pt x="351" y="191"/>
                    <a:pt x="336" y="191"/>
                    <a:pt x="321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0"/>
            <p:cNvSpPr>
              <a:spLocks noChangeArrowheads="1"/>
            </p:cNvSpPr>
            <p:nvPr/>
          </p:nvSpPr>
          <p:spPr bwMode="auto">
            <a:xfrm>
              <a:off x="7605218" y="8956676"/>
              <a:ext cx="93656" cy="60325"/>
            </a:xfrm>
            <a:custGeom>
              <a:avLst/>
              <a:gdLst>
                <a:gd name="T0" fmla="*/ 214 w 261"/>
                <a:gd name="T1" fmla="*/ 168 h 169"/>
                <a:gd name="T2" fmla="*/ 214 w 261"/>
                <a:gd name="T3" fmla="*/ 168 h 169"/>
                <a:gd name="T4" fmla="*/ 168 w 261"/>
                <a:gd name="T5" fmla="*/ 115 h 169"/>
                <a:gd name="T6" fmla="*/ 76 w 261"/>
                <a:gd name="T7" fmla="*/ 92 h 169"/>
                <a:gd name="T8" fmla="*/ 31 w 261"/>
                <a:gd name="T9" fmla="*/ 92 h 169"/>
                <a:gd name="T10" fmla="*/ 31 w 261"/>
                <a:gd name="T11" fmla="*/ 92 h 169"/>
                <a:gd name="T12" fmla="*/ 8 w 261"/>
                <a:gd name="T13" fmla="*/ 31 h 169"/>
                <a:gd name="T14" fmla="*/ 38 w 261"/>
                <a:gd name="T15" fmla="*/ 0 h 169"/>
                <a:gd name="T16" fmla="*/ 107 w 261"/>
                <a:gd name="T17" fmla="*/ 23 h 169"/>
                <a:gd name="T18" fmla="*/ 138 w 261"/>
                <a:gd name="T19" fmla="*/ 15 h 169"/>
                <a:gd name="T20" fmla="*/ 199 w 261"/>
                <a:gd name="T21" fmla="*/ 61 h 169"/>
                <a:gd name="T22" fmla="*/ 206 w 261"/>
                <a:gd name="T23" fmla="*/ 99 h 169"/>
                <a:gd name="T24" fmla="*/ 260 w 261"/>
                <a:gd name="T25" fmla="*/ 107 h 169"/>
                <a:gd name="T26" fmla="*/ 260 w 261"/>
                <a:gd name="T27" fmla="*/ 107 h 169"/>
                <a:gd name="T28" fmla="*/ 245 w 261"/>
                <a:gd name="T29" fmla="*/ 168 h 169"/>
                <a:gd name="T30" fmla="*/ 245 w 261"/>
                <a:gd name="T31" fmla="*/ 168 h 169"/>
                <a:gd name="T32" fmla="*/ 214 w 261"/>
                <a:gd name="T33" fmla="*/ 168 h 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61" h="169">
                  <a:moveTo>
                    <a:pt x="214" y="168"/>
                  </a:moveTo>
                  <a:lnTo>
                    <a:pt x="214" y="168"/>
                  </a:lnTo>
                  <a:cubicBezTo>
                    <a:pt x="199" y="145"/>
                    <a:pt x="191" y="130"/>
                    <a:pt x="168" y="115"/>
                  </a:cubicBezTo>
                  <a:cubicBezTo>
                    <a:pt x="145" y="99"/>
                    <a:pt x="107" y="99"/>
                    <a:pt x="76" y="92"/>
                  </a:cubicBezTo>
                  <a:cubicBezTo>
                    <a:pt x="61" y="92"/>
                    <a:pt x="46" y="92"/>
                    <a:pt x="31" y="92"/>
                  </a:cubicBezTo>
                  <a:lnTo>
                    <a:pt x="31" y="92"/>
                  </a:lnTo>
                  <a:cubicBezTo>
                    <a:pt x="23" y="76"/>
                    <a:pt x="0" y="54"/>
                    <a:pt x="8" y="31"/>
                  </a:cubicBezTo>
                  <a:cubicBezTo>
                    <a:pt x="8" y="15"/>
                    <a:pt x="23" y="0"/>
                    <a:pt x="38" y="0"/>
                  </a:cubicBezTo>
                  <a:cubicBezTo>
                    <a:pt x="61" y="0"/>
                    <a:pt x="84" y="23"/>
                    <a:pt x="107" y="23"/>
                  </a:cubicBezTo>
                  <a:cubicBezTo>
                    <a:pt x="115" y="23"/>
                    <a:pt x="130" y="15"/>
                    <a:pt x="138" y="15"/>
                  </a:cubicBezTo>
                  <a:cubicBezTo>
                    <a:pt x="161" y="23"/>
                    <a:pt x="184" y="38"/>
                    <a:pt x="199" y="61"/>
                  </a:cubicBezTo>
                  <a:cubicBezTo>
                    <a:pt x="206" y="69"/>
                    <a:pt x="191" y="92"/>
                    <a:pt x="206" y="99"/>
                  </a:cubicBezTo>
                  <a:cubicBezTo>
                    <a:pt x="222" y="115"/>
                    <a:pt x="237" y="107"/>
                    <a:pt x="260" y="107"/>
                  </a:cubicBezTo>
                  <a:lnTo>
                    <a:pt x="260" y="107"/>
                  </a:lnTo>
                  <a:cubicBezTo>
                    <a:pt x="245" y="168"/>
                    <a:pt x="245" y="168"/>
                    <a:pt x="245" y="168"/>
                  </a:cubicBezTo>
                  <a:lnTo>
                    <a:pt x="245" y="168"/>
                  </a:lnTo>
                  <a:cubicBezTo>
                    <a:pt x="214" y="168"/>
                    <a:pt x="214" y="168"/>
                    <a:pt x="214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1"/>
            <p:cNvSpPr>
              <a:spLocks noChangeArrowheads="1"/>
            </p:cNvSpPr>
            <p:nvPr/>
          </p:nvSpPr>
          <p:spPr bwMode="auto">
            <a:xfrm>
              <a:off x="7508387" y="9015413"/>
              <a:ext cx="119055" cy="127000"/>
            </a:xfrm>
            <a:custGeom>
              <a:avLst/>
              <a:gdLst>
                <a:gd name="T0" fmla="*/ 46 w 329"/>
                <a:gd name="T1" fmla="*/ 77 h 353"/>
                <a:gd name="T2" fmla="*/ 46 w 329"/>
                <a:gd name="T3" fmla="*/ 77 h 353"/>
                <a:gd name="T4" fmla="*/ 99 w 329"/>
                <a:gd name="T5" fmla="*/ 8 h 353"/>
                <a:gd name="T6" fmla="*/ 160 w 329"/>
                <a:gd name="T7" fmla="*/ 38 h 353"/>
                <a:gd name="T8" fmla="*/ 221 w 329"/>
                <a:gd name="T9" fmla="*/ 31 h 353"/>
                <a:gd name="T10" fmla="*/ 267 w 329"/>
                <a:gd name="T11" fmla="*/ 31 h 353"/>
                <a:gd name="T12" fmla="*/ 267 w 329"/>
                <a:gd name="T13" fmla="*/ 69 h 353"/>
                <a:gd name="T14" fmla="*/ 305 w 329"/>
                <a:gd name="T15" fmla="*/ 84 h 353"/>
                <a:gd name="T16" fmla="*/ 313 w 329"/>
                <a:gd name="T17" fmla="*/ 138 h 353"/>
                <a:gd name="T18" fmla="*/ 237 w 329"/>
                <a:gd name="T19" fmla="*/ 107 h 353"/>
                <a:gd name="T20" fmla="*/ 221 w 329"/>
                <a:gd name="T21" fmla="*/ 153 h 353"/>
                <a:gd name="T22" fmla="*/ 252 w 329"/>
                <a:gd name="T23" fmla="*/ 222 h 353"/>
                <a:gd name="T24" fmla="*/ 252 w 329"/>
                <a:gd name="T25" fmla="*/ 222 h 353"/>
                <a:gd name="T26" fmla="*/ 160 w 329"/>
                <a:gd name="T27" fmla="*/ 268 h 353"/>
                <a:gd name="T28" fmla="*/ 84 w 329"/>
                <a:gd name="T29" fmla="*/ 352 h 353"/>
                <a:gd name="T30" fmla="*/ 84 w 329"/>
                <a:gd name="T31" fmla="*/ 352 h 353"/>
                <a:gd name="T32" fmla="*/ 0 w 329"/>
                <a:gd name="T33" fmla="*/ 298 h 353"/>
                <a:gd name="T34" fmla="*/ 0 w 329"/>
                <a:gd name="T35" fmla="*/ 298 h 353"/>
                <a:gd name="T36" fmla="*/ 23 w 329"/>
                <a:gd name="T37" fmla="*/ 252 h 353"/>
                <a:gd name="T38" fmla="*/ 53 w 329"/>
                <a:gd name="T39" fmla="*/ 252 h 353"/>
                <a:gd name="T40" fmla="*/ 53 w 329"/>
                <a:gd name="T41" fmla="*/ 138 h 353"/>
                <a:gd name="T42" fmla="*/ 46 w 329"/>
                <a:gd name="T43" fmla="*/ 77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29" h="353">
                  <a:moveTo>
                    <a:pt x="46" y="77"/>
                  </a:moveTo>
                  <a:lnTo>
                    <a:pt x="46" y="77"/>
                  </a:lnTo>
                  <a:cubicBezTo>
                    <a:pt x="61" y="54"/>
                    <a:pt x="69" y="16"/>
                    <a:pt x="99" y="8"/>
                  </a:cubicBezTo>
                  <a:cubicBezTo>
                    <a:pt x="122" y="0"/>
                    <a:pt x="137" y="31"/>
                    <a:pt x="160" y="38"/>
                  </a:cubicBezTo>
                  <a:cubicBezTo>
                    <a:pt x="183" y="38"/>
                    <a:pt x="198" y="31"/>
                    <a:pt x="221" y="31"/>
                  </a:cubicBezTo>
                  <a:cubicBezTo>
                    <a:pt x="237" y="31"/>
                    <a:pt x="259" y="23"/>
                    <a:pt x="267" y="31"/>
                  </a:cubicBezTo>
                  <a:cubicBezTo>
                    <a:pt x="275" y="38"/>
                    <a:pt x="259" y="61"/>
                    <a:pt x="267" y="69"/>
                  </a:cubicBezTo>
                  <a:cubicBezTo>
                    <a:pt x="275" y="77"/>
                    <a:pt x="298" y="69"/>
                    <a:pt x="305" y="84"/>
                  </a:cubicBezTo>
                  <a:cubicBezTo>
                    <a:pt x="313" y="100"/>
                    <a:pt x="328" y="130"/>
                    <a:pt x="313" y="138"/>
                  </a:cubicBezTo>
                  <a:cubicBezTo>
                    <a:pt x="282" y="146"/>
                    <a:pt x="259" y="100"/>
                    <a:pt x="237" y="107"/>
                  </a:cubicBezTo>
                  <a:cubicBezTo>
                    <a:pt x="221" y="107"/>
                    <a:pt x="221" y="138"/>
                    <a:pt x="221" y="153"/>
                  </a:cubicBezTo>
                  <a:cubicBezTo>
                    <a:pt x="229" y="176"/>
                    <a:pt x="244" y="199"/>
                    <a:pt x="252" y="222"/>
                  </a:cubicBezTo>
                  <a:lnTo>
                    <a:pt x="252" y="222"/>
                  </a:lnTo>
                  <a:cubicBezTo>
                    <a:pt x="221" y="237"/>
                    <a:pt x="183" y="245"/>
                    <a:pt x="160" y="268"/>
                  </a:cubicBezTo>
                  <a:cubicBezTo>
                    <a:pt x="130" y="291"/>
                    <a:pt x="107" y="321"/>
                    <a:pt x="84" y="352"/>
                  </a:cubicBezTo>
                  <a:lnTo>
                    <a:pt x="84" y="352"/>
                  </a:lnTo>
                  <a:cubicBezTo>
                    <a:pt x="0" y="298"/>
                    <a:pt x="0" y="298"/>
                    <a:pt x="0" y="298"/>
                  </a:cubicBezTo>
                  <a:lnTo>
                    <a:pt x="0" y="298"/>
                  </a:lnTo>
                  <a:cubicBezTo>
                    <a:pt x="7" y="283"/>
                    <a:pt x="7" y="260"/>
                    <a:pt x="23" y="252"/>
                  </a:cubicBezTo>
                  <a:cubicBezTo>
                    <a:pt x="30" y="245"/>
                    <a:pt x="53" y="260"/>
                    <a:pt x="53" y="252"/>
                  </a:cubicBezTo>
                  <a:cubicBezTo>
                    <a:pt x="61" y="214"/>
                    <a:pt x="53" y="176"/>
                    <a:pt x="53" y="138"/>
                  </a:cubicBezTo>
                  <a:cubicBezTo>
                    <a:pt x="53" y="115"/>
                    <a:pt x="46" y="100"/>
                    <a:pt x="46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2"/>
            <p:cNvSpPr>
              <a:spLocks noChangeArrowheads="1"/>
            </p:cNvSpPr>
            <p:nvPr/>
          </p:nvSpPr>
          <p:spPr bwMode="auto">
            <a:xfrm>
              <a:off x="7692524" y="8821738"/>
              <a:ext cx="476219" cy="360362"/>
            </a:xfrm>
            <a:custGeom>
              <a:avLst/>
              <a:gdLst>
                <a:gd name="T0" fmla="*/ 0 w 1322"/>
                <a:gd name="T1" fmla="*/ 542 h 1001"/>
                <a:gd name="T2" fmla="*/ 0 w 1322"/>
                <a:gd name="T3" fmla="*/ 542 h 1001"/>
                <a:gd name="T4" fmla="*/ 15 w 1322"/>
                <a:gd name="T5" fmla="*/ 481 h 1001"/>
                <a:gd name="T6" fmla="*/ 15 w 1322"/>
                <a:gd name="T7" fmla="*/ 481 h 1001"/>
                <a:gd name="T8" fmla="*/ 30 w 1322"/>
                <a:gd name="T9" fmla="*/ 428 h 1001"/>
                <a:gd name="T10" fmla="*/ 15 w 1322"/>
                <a:gd name="T11" fmla="*/ 359 h 1001"/>
                <a:gd name="T12" fmla="*/ 38 w 1322"/>
                <a:gd name="T13" fmla="*/ 313 h 1001"/>
                <a:gd name="T14" fmla="*/ 7 w 1322"/>
                <a:gd name="T15" fmla="*/ 221 h 1001"/>
                <a:gd name="T16" fmla="*/ 7 w 1322"/>
                <a:gd name="T17" fmla="*/ 221 h 1001"/>
                <a:gd name="T18" fmla="*/ 38 w 1322"/>
                <a:gd name="T19" fmla="*/ 153 h 1001"/>
                <a:gd name="T20" fmla="*/ 76 w 1322"/>
                <a:gd name="T21" fmla="*/ 191 h 1001"/>
                <a:gd name="T22" fmla="*/ 183 w 1322"/>
                <a:gd name="T23" fmla="*/ 183 h 1001"/>
                <a:gd name="T24" fmla="*/ 297 w 1322"/>
                <a:gd name="T25" fmla="*/ 130 h 1001"/>
                <a:gd name="T26" fmla="*/ 397 w 1322"/>
                <a:gd name="T27" fmla="*/ 122 h 1001"/>
                <a:gd name="T28" fmla="*/ 504 w 1322"/>
                <a:gd name="T29" fmla="*/ 53 h 1001"/>
                <a:gd name="T30" fmla="*/ 534 w 1322"/>
                <a:gd name="T31" fmla="*/ 7 h 1001"/>
                <a:gd name="T32" fmla="*/ 695 w 1322"/>
                <a:gd name="T33" fmla="*/ 0 h 1001"/>
                <a:gd name="T34" fmla="*/ 763 w 1322"/>
                <a:gd name="T35" fmla="*/ 23 h 1001"/>
                <a:gd name="T36" fmla="*/ 763 w 1322"/>
                <a:gd name="T37" fmla="*/ 23 h 1001"/>
                <a:gd name="T38" fmla="*/ 763 w 1322"/>
                <a:gd name="T39" fmla="*/ 107 h 1001"/>
                <a:gd name="T40" fmla="*/ 817 w 1322"/>
                <a:gd name="T41" fmla="*/ 114 h 1001"/>
                <a:gd name="T42" fmla="*/ 901 w 1322"/>
                <a:gd name="T43" fmla="*/ 206 h 1001"/>
                <a:gd name="T44" fmla="*/ 1031 w 1322"/>
                <a:gd name="T45" fmla="*/ 153 h 1001"/>
                <a:gd name="T46" fmla="*/ 1100 w 1322"/>
                <a:gd name="T47" fmla="*/ 153 h 1001"/>
                <a:gd name="T48" fmla="*/ 1145 w 1322"/>
                <a:gd name="T49" fmla="*/ 137 h 1001"/>
                <a:gd name="T50" fmla="*/ 1191 w 1322"/>
                <a:gd name="T51" fmla="*/ 206 h 1001"/>
                <a:gd name="T52" fmla="*/ 1191 w 1322"/>
                <a:gd name="T53" fmla="*/ 244 h 1001"/>
                <a:gd name="T54" fmla="*/ 1267 w 1322"/>
                <a:gd name="T55" fmla="*/ 313 h 1001"/>
                <a:gd name="T56" fmla="*/ 1260 w 1322"/>
                <a:gd name="T57" fmla="*/ 313 h 1001"/>
                <a:gd name="T58" fmla="*/ 1306 w 1322"/>
                <a:gd name="T59" fmla="*/ 366 h 1001"/>
                <a:gd name="T60" fmla="*/ 1222 w 1322"/>
                <a:gd name="T61" fmla="*/ 382 h 1001"/>
                <a:gd name="T62" fmla="*/ 1153 w 1322"/>
                <a:gd name="T63" fmla="*/ 389 h 1001"/>
                <a:gd name="T64" fmla="*/ 1138 w 1322"/>
                <a:gd name="T65" fmla="*/ 458 h 1001"/>
                <a:gd name="T66" fmla="*/ 1130 w 1322"/>
                <a:gd name="T67" fmla="*/ 511 h 1001"/>
                <a:gd name="T68" fmla="*/ 1130 w 1322"/>
                <a:gd name="T69" fmla="*/ 511 h 1001"/>
                <a:gd name="T70" fmla="*/ 1100 w 1322"/>
                <a:gd name="T71" fmla="*/ 580 h 1001"/>
                <a:gd name="T72" fmla="*/ 1031 w 1322"/>
                <a:gd name="T73" fmla="*/ 626 h 1001"/>
                <a:gd name="T74" fmla="*/ 1031 w 1322"/>
                <a:gd name="T75" fmla="*/ 718 h 1001"/>
                <a:gd name="T76" fmla="*/ 1015 w 1322"/>
                <a:gd name="T77" fmla="*/ 748 h 1001"/>
                <a:gd name="T78" fmla="*/ 1008 w 1322"/>
                <a:gd name="T79" fmla="*/ 847 h 1001"/>
                <a:gd name="T80" fmla="*/ 977 w 1322"/>
                <a:gd name="T81" fmla="*/ 893 h 1001"/>
                <a:gd name="T82" fmla="*/ 931 w 1322"/>
                <a:gd name="T83" fmla="*/ 916 h 1001"/>
                <a:gd name="T84" fmla="*/ 908 w 1322"/>
                <a:gd name="T85" fmla="*/ 985 h 1001"/>
                <a:gd name="T86" fmla="*/ 855 w 1322"/>
                <a:gd name="T87" fmla="*/ 985 h 1001"/>
                <a:gd name="T88" fmla="*/ 855 w 1322"/>
                <a:gd name="T89" fmla="*/ 985 h 1001"/>
                <a:gd name="T90" fmla="*/ 832 w 1322"/>
                <a:gd name="T91" fmla="*/ 939 h 1001"/>
                <a:gd name="T92" fmla="*/ 809 w 1322"/>
                <a:gd name="T93" fmla="*/ 962 h 1001"/>
                <a:gd name="T94" fmla="*/ 748 w 1322"/>
                <a:gd name="T95" fmla="*/ 870 h 1001"/>
                <a:gd name="T96" fmla="*/ 656 w 1322"/>
                <a:gd name="T97" fmla="*/ 947 h 1001"/>
                <a:gd name="T98" fmla="*/ 588 w 1322"/>
                <a:gd name="T99" fmla="*/ 993 h 1001"/>
                <a:gd name="T100" fmla="*/ 534 w 1322"/>
                <a:gd name="T101" fmla="*/ 939 h 1001"/>
                <a:gd name="T102" fmla="*/ 496 w 1322"/>
                <a:gd name="T103" fmla="*/ 863 h 1001"/>
                <a:gd name="T104" fmla="*/ 435 w 1322"/>
                <a:gd name="T105" fmla="*/ 878 h 1001"/>
                <a:gd name="T106" fmla="*/ 397 w 1322"/>
                <a:gd name="T107" fmla="*/ 771 h 1001"/>
                <a:gd name="T108" fmla="*/ 320 w 1322"/>
                <a:gd name="T109" fmla="*/ 832 h 1001"/>
                <a:gd name="T110" fmla="*/ 275 w 1322"/>
                <a:gd name="T111" fmla="*/ 901 h 1001"/>
                <a:gd name="T112" fmla="*/ 275 w 1322"/>
                <a:gd name="T113" fmla="*/ 847 h 1001"/>
                <a:gd name="T114" fmla="*/ 290 w 1322"/>
                <a:gd name="T115" fmla="*/ 748 h 1001"/>
                <a:gd name="T116" fmla="*/ 183 w 1322"/>
                <a:gd name="T117" fmla="*/ 680 h 1001"/>
                <a:gd name="T118" fmla="*/ 83 w 1322"/>
                <a:gd name="T119" fmla="*/ 611 h 1001"/>
                <a:gd name="T120" fmla="*/ 68 w 1322"/>
                <a:gd name="T121" fmla="*/ 580 h 1001"/>
                <a:gd name="T122" fmla="*/ 0 w 1322"/>
                <a:gd name="T123" fmla="*/ 542 h 1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22" h="1001">
                  <a:moveTo>
                    <a:pt x="0" y="542"/>
                  </a:moveTo>
                  <a:lnTo>
                    <a:pt x="0" y="542"/>
                  </a:lnTo>
                  <a:cubicBezTo>
                    <a:pt x="15" y="481"/>
                    <a:pt x="15" y="481"/>
                    <a:pt x="15" y="481"/>
                  </a:cubicBezTo>
                  <a:lnTo>
                    <a:pt x="15" y="481"/>
                  </a:lnTo>
                  <a:cubicBezTo>
                    <a:pt x="22" y="466"/>
                    <a:pt x="30" y="443"/>
                    <a:pt x="30" y="428"/>
                  </a:cubicBezTo>
                  <a:cubicBezTo>
                    <a:pt x="30" y="405"/>
                    <a:pt x="15" y="382"/>
                    <a:pt x="15" y="359"/>
                  </a:cubicBezTo>
                  <a:cubicBezTo>
                    <a:pt x="15" y="343"/>
                    <a:pt x="38" y="328"/>
                    <a:pt x="38" y="313"/>
                  </a:cubicBezTo>
                  <a:cubicBezTo>
                    <a:pt x="38" y="282"/>
                    <a:pt x="15" y="252"/>
                    <a:pt x="7" y="221"/>
                  </a:cubicBezTo>
                  <a:lnTo>
                    <a:pt x="7" y="221"/>
                  </a:lnTo>
                  <a:cubicBezTo>
                    <a:pt x="15" y="198"/>
                    <a:pt x="7" y="160"/>
                    <a:pt x="38" y="153"/>
                  </a:cubicBezTo>
                  <a:cubicBezTo>
                    <a:pt x="53" y="145"/>
                    <a:pt x="61" y="183"/>
                    <a:pt x="76" y="191"/>
                  </a:cubicBezTo>
                  <a:cubicBezTo>
                    <a:pt x="114" y="198"/>
                    <a:pt x="152" y="191"/>
                    <a:pt x="183" y="183"/>
                  </a:cubicBezTo>
                  <a:cubicBezTo>
                    <a:pt x="221" y="175"/>
                    <a:pt x="259" y="145"/>
                    <a:pt x="297" y="130"/>
                  </a:cubicBezTo>
                  <a:cubicBezTo>
                    <a:pt x="336" y="122"/>
                    <a:pt x="366" y="130"/>
                    <a:pt x="397" y="122"/>
                  </a:cubicBezTo>
                  <a:cubicBezTo>
                    <a:pt x="435" y="107"/>
                    <a:pt x="465" y="76"/>
                    <a:pt x="504" y="53"/>
                  </a:cubicBezTo>
                  <a:cubicBezTo>
                    <a:pt x="504" y="53"/>
                    <a:pt x="527" y="7"/>
                    <a:pt x="534" y="7"/>
                  </a:cubicBezTo>
                  <a:cubicBezTo>
                    <a:pt x="550" y="7"/>
                    <a:pt x="695" y="0"/>
                    <a:pt x="695" y="0"/>
                  </a:cubicBezTo>
                  <a:cubicBezTo>
                    <a:pt x="717" y="7"/>
                    <a:pt x="740" y="15"/>
                    <a:pt x="763" y="23"/>
                  </a:cubicBezTo>
                  <a:lnTo>
                    <a:pt x="763" y="23"/>
                  </a:lnTo>
                  <a:cubicBezTo>
                    <a:pt x="763" y="53"/>
                    <a:pt x="748" y="84"/>
                    <a:pt x="763" y="107"/>
                  </a:cubicBezTo>
                  <a:cubicBezTo>
                    <a:pt x="771" y="122"/>
                    <a:pt x="802" y="107"/>
                    <a:pt x="817" y="114"/>
                  </a:cubicBezTo>
                  <a:cubicBezTo>
                    <a:pt x="847" y="137"/>
                    <a:pt x="863" y="198"/>
                    <a:pt x="901" y="206"/>
                  </a:cubicBezTo>
                  <a:cubicBezTo>
                    <a:pt x="947" y="214"/>
                    <a:pt x="985" y="160"/>
                    <a:pt x="1031" y="153"/>
                  </a:cubicBezTo>
                  <a:cubicBezTo>
                    <a:pt x="1054" y="145"/>
                    <a:pt x="1077" y="160"/>
                    <a:pt x="1100" y="153"/>
                  </a:cubicBezTo>
                  <a:cubicBezTo>
                    <a:pt x="1115" y="153"/>
                    <a:pt x="1130" y="130"/>
                    <a:pt x="1145" y="137"/>
                  </a:cubicBezTo>
                  <a:cubicBezTo>
                    <a:pt x="1168" y="153"/>
                    <a:pt x="1183" y="183"/>
                    <a:pt x="1191" y="206"/>
                  </a:cubicBezTo>
                  <a:cubicBezTo>
                    <a:pt x="1199" y="221"/>
                    <a:pt x="1183" y="229"/>
                    <a:pt x="1191" y="244"/>
                  </a:cubicBezTo>
                  <a:cubicBezTo>
                    <a:pt x="1214" y="267"/>
                    <a:pt x="1244" y="290"/>
                    <a:pt x="1267" y="313"/>
                  </a:cubicBezTo>
                  <a:cubicBezTo>
                    <a:pt x="1260" y="313"/>
                    <a:pt x="1260" y="313"/>
                    <a:pt x="1260" y="313"/>
                  </a:cubicBezTo>
                  <a:cubicBezTo>
                    <a:pt x="1275" y="328"/>
                    <a:pt x="1321" y="351"/>
                    <a:pt x="1306" y="366"/>
                  </a:cubicBezTo>
                  <a:cubicBezTo>
                    <a:pt x="1290" y="397"/>
                    <a:pt x="1252" y="382"/>
                    <a:pt x="1222" y="382"/>
                  </a:cubicBezTo>
                  <a:cubicBezTo>
                    <a:pt x="1199" y="382"/>
                    <a:pt x="1168" y="374"/>
                    <a:pt x="1153" y="389"/>
                  </a:cubicBezTo>
                  <a:cubicBezTo>
                    <a:pt x="1130" y="405"/>
                    <a:pt x="1138" y="435"/>
                    <a:pt x="1138" y="458"/>
                  </a:cubicBezTo>
                  <a:cubicBezTo>
                    <a:pt x="1130" y="473"/>
                    <a:pt x="1130" y="496"/>
                    <a:pt x="1130" y="511"/>
                  </a:cubicBezTo>
                  <a:lnTo>
                    <a:pt x="1130" y="511"/>
                  </a:lnTo>
                  <a:cubicBezTo>
                    <a:pt x="1115" y="534"/>
                    <a:pt x="1115" y="565"/>
                    <a:pt x="1100" y="580"/>
                  </a:cubicBezTo>
                  <a:cubicBezTo>
                    <a:pt x="1084" y="603"/>
                    <a:pt x="1046" y="603"/>
                    <a:pt x="1031" y="626"/>
                  </a:cubicBezTo>
                  <a:cubicBezTo>
                    <a:pt x="1023" y="657"/>
                    <a:pt x="1038" y="687"/>
                    <a:pt x="1031" y="718"/>
                  </a:cubicBezTo>
                  <a:cubicBezTo>
                    <a:pt x="1031" y="733"/>
                    <a:pt x="1015" y="741"/>
                    <a:pt x="1015" y="748"/>
                  </a:cubicBezTo>
                  <a:cubicBezTo>
                    <a:pt x="1008" y="779"/>
                    <a:pt x="1015" y="817"/>
                    <a:pt x="1008" y="847"/>
                  </a:cubicBezTo>
                  <a:cubicBezTo>
                    <a:pt x="1000" y="870"/>
                    <a:pt x="985" y="878"/>
                    <a:pt x="977" y="893"/>
                  </a:cubicBezTo>
                  <a:cubicBezTo>
                    <a:pt x="962" y="901"/>
                    <a:pt x="939" y="901"/>
                    <a:pt x="931" y="916"/>
                  </a:cubicBezTo>
                  <a:cubicBezTo>
                    <a:pt x="916" y="932"/>
                    <a:pt x="931" y="970"/>
                    <a:pt x="908" y="985"/>
                  </a:cubicBezTo>
                  <a:cubicBezTo>
                    <a:pt x="901" y="993"/>
                    <a:pt x="878" y="985"/>
                    <a:pt x="855" y="985"/>
                  </a:cubicBezTo>
                  <a:lnTo>
                    <a:pt x="855" y="985"/>
                  </a:lnTo>
                  <a:cubicBezTo>
                    <a:pt x="847" y="970"/>
                    <a:pt x="847" y="947"/>
                    <a:pt x="832" y="939"/>
                  </a:cubicBezTo>
                  <a:cubicBezTo>
                    <a:pt x="825" y="939"/>
                    <a:pt x="817" y="970"/>
                    <a:pt x="809" y="962"/>
                  </a:cubicBezTo>
                  <a:cubicBezTo>
                    <a:pt x="779" y="939"/>
                    <a:pt x="786" y="870"/>
                    <a:pt x="748" y="870"/>
                  </a:cubicBezTo>
                  <a:cubicBezTo>
                    <a:pt x="702" y="863"/>
                    <a:pt x="687" y="924"/>
                    <a:pt x="656" y="947"/>
                  </a:cubicBezTo>
                  <a:cubicBezTo>
                    <a:pt x="633" y="970"/>
                    <a:pt x="618" y="1000"/>
                    <a:pt x="588" y="993"/>
                  </a:cubicBezTo>
                  <a:cubicBezTo>
                    <a:pt x="565" y="993"/>
                    <a:pt x="550" y="962"/>
                    <a:pt x="534" y="939"/>
                  </a:cubicBezTo>
                  <a:cubicBezTo>
                    <a:pt x="519" y="916"/>
                    <a:pt x="519" y="878"/>
                    <a:pt x="496" y="863"/>
                  </a:cubicBezTo>
                  <a:cubicBezTo>
                    <a:pt x="481" y="855"/>
                    <a:pt x="450" y="893"/>
                    <a:pt x="435" y="878"/>
                  </a:cubicBezTo>
                  <a:cubicBezTo>
                    <a:pt x="412" y="855"/>
                    <a:pt x="435" y="786"/>
                    <a:pt x="397" y="771"/>
                  </a:cubicBezTo>
                  <a:cubicBezTo>
                    <a:pt x="366" y="756"/>
                    <a:pt x="343" y="809"/>
                    <a:pt x="320" y="832"/>
                  </a:cubicBezTo>
                  <a:cubicBezTo>
                    <a:pt x="305" y="855"/>
                    <a:pt x="297" y="893"/>
                    <a:pt x="275" y="901"/>
                  </a:cubicBezTo>
                  <a:cubicBezTo>
                    <a:pt x="252" y="901"/>
                    <a:pt x="267" y="863"/>
                    <a:pt x="275" y="847"/>
                  </a:cubicBezTo>
                  <a:cubicBezTo>
                    <a:pt x="275" y="809"/>
                    <a:pt x="305" y="779"/>
                    <a:pt x="290" y="748"/>
                  </a:cubicBezTo>
                  <a:cubicBezTo>
                    <a:pt x="275" y="710"/>
                    <a:pt x="221" y="703"/>
                    <a:pt x="183" y="680"/>
                  </a:cubicBezTo>
                  <a:cubicBezTo>
                    <a:pt x="152" y="657"/>
                    <a:pt x="114" y="641"/>
                    <a:pt x="83" y="611"/>
                  </a:cubicBezTo>
                  <a:cubicBezTo>
                    <a:pt x="76" y="603"/>
                    <a:pt x="76" y="588"/>
                    <a:pt x="68" y="580"/>
                  </a:cubicBezTo>
                  <a:cubicBezTo>
                    <a:pt x="53" y="565"/>
                    <a:pt x="22" y="557"/>
                    <a:pt x="0" y="5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3"/>
            <p:cNvSpPr>
              <a:spLocks noChangeArrowheads="1"/>
            </p:cNvSpPr>
            <p:nvPr/>
          </p:nvSpPr>
          <p:spPr bwMode="auto">
            <a:xfrm>
              <a:off x="7500449" y="9017000"/>
              <a:ext cx="506379" cy="355600"/>
            </a:xfrm>
            <a:custGeom>
              <a:avLst/>
              <a:gdLst>
                <a:gd name="T0" fmla="*/ 275 w 1406"/>
                <a:gd name="T1" fmla="*/ 214 h 986"/>
                <a:gd name="T2" fmla="*/ 275 w 1406"/>
                <a:gd name="T3" fmla="*/ 214 h 986"/>
                <a:gd name="T4" fmla="*/ 359 w 1406"/>
                <a:gd name="T5" fmla="*/ 214 h 986"/>
                <a:gd name="T6" fmla="*/ 412 w 1406"/>
                <a:gd name="T7" fmla="*/ 61 h 986"/>
                <a:gd name="T8" fmla="*/ 496 w 1406"/>
                <a:gd name="T9" fmla="*/ 84 h 986"/>
                <a:gd name="T10" fmla="*/ 474 w 1406"/>
                <a:gd name="T11" fmla="*/ 15 h 986"/>
                <a:gd name="T12" fmla="*/ 504 w 1406"/>
                <a:gd name="T13" fmla="*/ 0 h 986"/>
                <a:gd name="T14" fmla="*/ 504 w 1406"/>
                <a:gd name="T15" fmla="*/ 0 h 986"/>
                <a:gd name="T16" fmla="*/ 535 w 1406"/>
                <a:gd name="T17" fmla="*/ 0 h 986"/>
                <a:gd name="T18" fmla="*/ 535 w 1406"/>
                <a:gd name="T19" fmla="*/ 0 h 986"/>
                <a:gd name="T20" fmla="*/ 603 w 1406"/>
                <a:gd name="T21" fmla="*/ 38 h 986"/>
                <a:gd name="T22" fmla="*/ 618 w 1406"/>
                <a:gd name="T23" fmla="*/ 69 h 986"/>
                <a:gd name="T24" fmla="*/ 718 w 1406"/>
                <a:gd name="T25" fmla="*/ 138 h 986"/>
                <a:gd name="T26" fmla="*/ 825 w 1406"/>
                <a:gd name="T27" fmla="*/ 206 h 986"/>
                <a:gd name="T28" fmla="*/ 810 w 1406"/>
                <a:gd name="T29" fmla="*/ 305 h 986"/>
                <a:gd name="T30" fmla="*/ 810 w 1406"/>
                <a:gd name="T31" fmla="*/ 359 h 986"/>
                <a:gd name="T32" fmla="*/ 855 w 1406"/>
                <a:gd name="T33" fmla="*/ 290 h 986"/>
                <a:gd name="T34" fmla="*/ 932 w 1406"/>
                <a:gd name="T35" fmla="*/ 229 h 986"/>
                <a:gd name="T36" fmla="*/ 970 w 1406"/>
                <a:gd name="T37" fmla="*/ 336 h 986"/>
                <a:gd name="T38" fmla="*/ 1031 w 1406"/>
                <a:gd name="T39" fmla="*/ 321 h 986"/>
                <a:gd name="T40" fmla="*/ 1069 w 1406"/>
                <a:gd name="T41" fmla="*/ 397 h 986"/>
                <a:gd name="T42" fmla="*/ 1123 w 1406"/>
                <a:gd name="T43" fmla="*/ 451 h 986"/>
                <a:gd name="T44" fmla="*/ 1191 w 1406"/>
                <a:gd name="T45" fmla="*/ 405 h 986"/>
                <a:gd name="T46" fmla="*/ 1283 w 1406"/>
                <a:gd name="T47" fmla="*/ 328 h 986"/>
                <a:gd name="T48" fmla="*/ 1344 w 1406"/>
                <a:gd name="T49" fmla="*/ 420 h 986"/>
                <a:gd name="T50" fmla="*/ 1367 w 1406"/>
                <a:gd name="T51" fmla="*/ 397 h 986"/>
                <a:gd name="T52" fmla="*/ 1390 w 1406"/>
                <a:gd name="T53" fmla="*/ 443 h 986"/>
                <a:gd name="T54" fmla="*/ 1390 w 1406"/>
                <a:gd name="T55" fmla="*/ 443 h 986"/>
                <a:gd name="T56" fmla="*/ 1405 w 1406"/>
                <a:gd name="T57" fmla="*/ 542 h 986"/>
                <a:gd name="T58" fmla="*/ 1382 w 1406"/>
                <a:gd name="T59" fmla="*/ 634 h 986"/>
                <a:gd name="T60" fmla="*/ 1382 w 1406"/>
                <a:gd name="T61" fmla="*/ 688 h 986"/>
                <a:gd name="T62" fmla="*/ 1398 w 1406"/>
                <a:gd name="T63" fmla="*/ 817 h 986"/>
                <a:gd name="T64" fmla="*/ 1352 w 1406"/>
                <a:gd name="T65" fmla="*/ 833 h 986"/>
                <a:gd name="T66" fmla="*/ 1207 w 1406"/>
                <a:gd name="T67" fmla="*/ 825 h 986"/>
                <a:gd name="T68" fmla="*/ 1115 w 1406"/>
                <a:gd name="T69" fmla="*/ 833 h 986"/>
                <a:gd name="T70" fmla="*/ 1077 w 1406"/>
                <a:gd name="T71" fmla="*/ 772 h 986"/>
                <a:gd name="T72" fmla="*/ 1016 w 1406"/>
                <a:gd name="T73" fmla="*/ 764 h 986"/>
                <a:gd name="T74" fmla="*/ 916 w 1406"/>
                <a:gd name="T75" fmla="*/ 833 h 986"/>
                <a:gd name="T76" fmla="*/ 649 w 1406"/>
                <a:gd name="T77" fmla="*/ 924 h 986"/>
                <a:gd name="T78" fmla="*/ 443 w 1406"/>
                <a:gd name="T79" fmla="*/ 970 h 986"/>
                <a:gd name="T80" fmla="*/ 343 w 1406"/>
                <a:gd name="T81" fmla="*/ 962 h 986"/>
                <a:gd name="T82" fmla="*/ 237 w 1406"/>
                <a:gd name="T83" fmla="*/ 985 h 986"/>
                <a:gd name="T84" fmla="*/ 137 w 1406"/>
                <a:gd name="T85" fmla="*/ 962 h 986"/>
                <a:gd name="T86" fmla="*/ 137 w 1406"/>
                <a:gd name="T87" fmla="*/ 962 h 986"/>
                <a:gd name="T88" fmla="*/ 153 w 1406"/>
                <a:gd name="T89" fmla="*/ 894 h 986"/>
                <a:gd name="T90" fmla="*/ 61 w 1406"/>
                <a:gd name="T91" fmla="*/ 794 h 986"/>
                <a:gd name="T92" fmla="*/ 15 w 1406"/>
                <a:gd name="T93" fmla="*/ 810 h 986"/>
                <a:gd name="T94" fmla="*/ 23 w 1406"/>
                <a:gd name="T95" fmla="*/ 710 h 986"/>
                <a:gd name="T96" fmla="*/ 0 w 1406"/>
                <a:gd name="T97" fmla="*/ 649 h 986"/>
                <a:gd name="T98" fmla="*/ 23 w 1406"/>
                <a:gd name="T99" fmla="*/ 580 h 986"/>
                <a:gd name="T100" fmla="*/ 84 w 1406"/>
                <a:gd name="T101" fmla="*/ 558 h 986"/>
                <a:gd name="T102" fmla="*/ 160 w 1406"/>
                <a:gd name="T103" fmla="*/ 588 h 986"/>
                <a:gd name="T104" fmla="*/ 176 w 1406"/>
                <a:gd name="T105" fmla="*/ 550 h 986"/>
                <a:gd name="T106" fmla="*/ 168 w 1406"/>
                <a:gd name="T107" fmla="*/ 451 h 986"/>
                <a:gd name="T108" fmla="*/ 107 w 1406"/>
                <a:gd name="T109" fmla="*/ 344 h 986"/>
                <a:gd name="T110" fmla="*/ 107 w 1406"/>
                <a:gd name="T111" fmla="*/ 344 h 986"/>
                <a:gd name="T112" fmla="*/ 183 w 1406"/>
                <a:gd name="T113" fmla="*/ 260 h 986"/>
                <a:gd name="T114" fmla="*/ 275 w 1406"/>
                <a:gd name="T115" fmla="*/ 214 h 9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406" h="986">
                  <a:moveTo>
                    <a:pt x="275" y="214"/>
                  </a:moveTo>
                  <a:lnTo>
                    <a:pt x="275" y="214"/>
                  </a:lnTo>
                  <a:cubicBezTo>
                    <a:pt x="305" y="214"/>
                    <a:pt x="336" y="237"/>
                    <a:pt x="359" y="214"/>
                  </a:cubicBezTo>
                  <a:cubicBezTo>
                    <a:pt x="389" y="176"/>
                    <a:pt x="366" y="99"/>
                    <a:pt x="412" y="61"/>
                  </a:cubicBezTo>
                  <a:cubicBezTo>
                    <a:pt x="435" y="38"/>
                    <a:pt x="474" y="99"/>
                    <a:pt x="496" y="84"/>
                  </a:cubicBezTo>
                  <a:cubicBezTo>
                    <a:pt x="512" y="69"/>
                    <a:pt x="474" y="38"/>
                    <a:pt x="474" y="15"/>
                  </a:cubicBezTo>
                  <a:cubicBezTo>
                    <a:pt x="481" y="8"/>
                    <a:pt x="496" y="0"/>
                    <a:pt x="504" y="0"/>
                  </a:cubicBezTo>
                  <a:lnTo>
                    <a:pt x="504" y="0"/>
                  </a:lnTo>
                  <a:cubicBezTo>
                    <a:pt x="535" y="0"/>
                    <a:pt x="535" y="0"/>
                    <a:pt x="535" y="0"/>
                  </a:cubicBezTo>
                  <a:lnTo>
                    <a:pt x="535" y="0"/>
                  </a:lnTo>
                  <a:cubicBezTo>
                    <a:pt x="557" y="15"/>
                    <a:pt x="588" y="23"/>
                    <a:pt x="603" y="38"/>
                  </a:cubicBezTo>
                  <a:cubicBezTo>
                    <a:pt x="611" y="46"/>
                    <a:pt x="611" y="61"/>
                    <a:pt x="618" y="69"/>
                  </a:cubicBezTo>
                  <a:cubicBezTo>
                    <a:pt x="649" y="99"/>
                    <a:pt x="687" y="115"/>
                    <a:pt x="718" y="138"/>
                  </a:cubicBezTo>
                  <a:cubicBezTo>
                    <a:pt x="756" y="161"/>
                    <a:pt x="810" y="168"/>
                    <a:pt x="825" y="206"/>
                  </a:cubicBezTo>
                  <a:cubicBezTo>
                    <a:pt x="840" y="237"/>
                    <a:pt x="810" y="267"/>
                    <a:pt x="810" y="305"/>
                  </a:cubicBezTo>
                  <a:cubicBezTo>
                    <a:pt x="802" y="321"/>
                    <a:pt x="787" y="359"/>
                    <a:pt x="810" y="359"/>
                  </a:cubicBezTo>
                  <a:cubicBezTo>
                    <a:pt x="832" y="351"/>
                    <a:pt x="840" y="313"/>
                    <a:pt x="855" y="290"/>
                  </a:cubicBezTo>
                  <a:cubicBezTo>
                    <a:pt x="878" y="267"/>
                    <a:pt x="901" y="214"/>
                    <a:pt x="932" y="229"/>
                  </a:cubicBezTo>
                  <a:cubicBezTo>
                    <a:pt x="970" y="244"/>
                    <a:pt x="947" y="313"/>
                    <a:pt x="970" y="336"/>
                  </a:cubicBezTo>
                  <a:cubicBezTo>
                    <a:pt x="985" y="351"/>
                    <a:pt x="1016" y="313"/>
                    <a:pt x="1031" y="321"/>
                  </a:cubicBezTo>
                  <a:cubicBezTo>
                    <a:pt x="1054" y="336"/>
                    <a:pt x="1054" y="374"/>
                    <a:pt x="1069" y="397"/>
                  </a:cubicBezTo>
                  <a:cubicBezTo>
                    <a:pt x="1085" y="420"/>
                    <a:pt x="1100" y="451"/>
                    <a:pt x="1123" y="451"/>
                  </a:cubicBezTo>
                  <a:cubicBezTo>
                    <a:pt x="1153" y="458"/>
                    <a:pt x="1168" y="428"/>
                    <a:pt x="1191" y="405"/>
                  </a:cubicBezTo>
                  <a:cubicBezTo>
                    <a:pt x="1222" y="382"/>
                    <a:pt x="1237" y="321"/>
                    <a:pt x="1283" y="328"/>
                  </a:cubicBezTo>
                  <a:cubicBezTo>
                    <a:pt x="1321" y="328"/>
                    <a:pt x="1314" y="397"/>
                    <a:pt x="1344" y="420"/>
                  </a:cubicBezTo>
                  <a:cubicBezTo>
                    <a:pt x="1352" y="428"/>
                    <a:pt x="1360" y="397"/>
                    <a:pt x="1367" y="397"/>
                  </a:cubicBezTo>
                  <a:cubicBezTo>
                    <a:pt x="1382" y="405"/>
                    <a:pt x="1382" y="428"/>
                    <a:pt x="1390" y="443"/>
                  </a:cubicBezTo>
                  <a:lnTo>
                    <a:pt x="1390" y="443"/>
                  </a:lnTo>
                  <a:cubicBezTo>
                    <a:pt x="1398" y="474"/>
                    <a:pt x="1405" y="504"/>
                    <a:pt x="1405" y="542"/>
                  </a:cubicBezTo>
                  <a:cubicBezTo>
                    <a:pt x="1405" y="573"/>
                    <a:pt x="1390" y="603"/>
                    <a:pt x="1382" y="634"/>
                  </a:cubicBezTo>
                  <a:cubicBezTo>
                    <a:pt x="1375" y="649"/>
                    <a:pt x="1382" y="665"/>
                    <a:pt x="1382" y="688"/>
                  </a:cubicBezTo>
                  <a:cubicBezTo>
                    <a:pt x="1382" y="726"/>
                    <a:pt x="1390" y="772"/>
                    <a:pt x="1398" y="817"/>
                  </a:cubicBezTo>
                  <a:cubicBezTo>
                    <a:pt x="1352" y="833"/>
                    <a:pt x="1352" y="833"/>
                    <a:pt x="1352" y="833"/>
                  </a:cubicBezTo>
                  <a:cubicBezTo>
                    <a:pt x="1306" y="833"/>
                    <a:pt x="1260" y="825"/>
                    <a:pt x="1207" y="825"/>
                  </a:cubicBezTo>
                  <a:cubicBezTo>
                    <a:pt x="1176" y="833"/>
                    <a:pt x="1146" y="848"/>
                    <a:pt x="1115" y="833"/>
                  </a:cubicBezTo>
                  <a:cubicBezTo>
                    <a:pt x="1092" y="825"/>
                    <a:pt x="1092" y="794"/>
                    <a:pt x="1077" y="772"/>
                  </a:cubicBezTo>
                  <a:cubicBezTo>
                    <a:pt x="1077" y="772"/>
                    <a:pt x="1023" y="764"/>
                    <a:pt x="1016" y="764"/>
                  </a:cubicBezTo>
                  <a:cubicBezTo>
                    <a:pt x="1008" y="764"/>
                    <a:pt x="916" y="833"/>
                    <a:pt x="916" y="833"/>
                  </a:cubicBezTo>
                  <a:cubicBezTo>
                    <a:pt x="825" y="863"/>
                    <a:pt x="741" y="894"/>
                    <a:pt x="649" y="924"/>
                  </a:cubicBezTo>
                  <a:cubicBezTo>
                    <a:pt x="580" y="940"/>
                    <a:pt x="512" y="962"/>
                    <a:pt x="443" y="970"/>
                  </a:cubicBezTo>
                  <a:cubicBezTo>
                    <a:pt x="412" y="970"/>
                    <a:pt x="374" y="955"/>
                    <a:pt x="343" y="962"/>
                  </a:cubicBezTo>
                  <a:cubicBezTo>
                    <a:pt x="305" y="962"/>
                    <a:pt x="275" y="985"/>
                    <a:pt x="237" y="985"/>
                  </a:cubicBezTo>
                  <a:cubicBezTo>
                    <a:pt x="199" y="985"/>
                    <a:pt x="168" y="970"/>
                    <a:pt x="137" y="962"/>
                  </a:cubicBezTo>
                  <a:lnTo>
                    <a:pt x="137" y="962"/>
                  </a:lnTo>
                  <a:cubicBezTo>
                    <a:pt x="137" y="940"/>
                    <a:pt x="160" y="917"/>
                    <a:pt x="153" y="894"/>
                  </a:cubicBezTo>
                  <a:cubicBezTo>
                    <a:pt x="130" y="855"/>
                    <a:pt x="99" y="817"/>
                    <a:pt x="61" y="794"/>
                  </a:cubicBezTo>
                  <a:cubicBezTo>
                    <a:pt x="46" y="787"/>
                    <a:pt x="23" y="825"/>
                    <a:pt x="15" y="810"/>
                  </a:cubicBezTo>
                  <a:cubicBezTo>
                    <a:pt x="0" y="779"/>
                    <a:pt x="23" y="741"/>
                    <a:pt x="23" y="710"/>
                  </a:cubicBezTo>
                  <a:cubicBezTo>
                    <a:pt x="23" y="688"/>
                    <a:pt x="0" y="672"/>
                    <a:pt x="0" y="649"/>
                  </a:cubicBezTo>
                  <a:cubicBezTo>
                    <a:pt x="0" y="626"/>
                    <a:pt x="7" y="603"/>
                    <a:pt x="23" y="580"/>
                  </a:cubicBezTo>
                  <a:cubicBezTo>
                    <a:pt x="38" y="565"/>
                    <a:pt x="61" y="550"/>
                    <a:pt x="84" y="558"/>
                  </a:cubicBezTo>
                  <a:cubicBezTo>
                    <a:pt x="107" y="558"/>
                    <a:pt x="130" y="588"/>
                    <a:pt x="160" y="588"/>
                  </a:cubicBezTo>
                  <a:cubicBezTo>
                    <a:pt x="176" y="588"/>
                    <a:pt x="168" y="565"/>
                    <a:pt x="176" y="550"/>
                  </a:cubicBezTo>
                  <a:cubicBezTo>
                    <a:pt x="176" y="519"/>
                    <a:pt x="176" y="481"/>
                    <a:pt x="168" y="451"/>
                  </a:cubicBezTo>
                  <a:cubicBezTo>
                    <a:pt x="153" y="413"/>
                    <a:pt x="130" y="374"/>
                    <a:pt x="107" y="344"/>
                  </a:cubicBezTo>
                  <a:lnTo>
                    <a:pt x="107" y="344"/>
                  </a:lnTo>
                  <a:cubicBezTo>
                    <a:pt x="130" y="313"/>
                    <a:pt x="153" y="283"/>
                    <a:pt x="183" y="260"/>
                  </a:cubicBezTo>
                  <a:cubicBezTo>
                    <a:pt x="206" y="237"/>
                    <a:pt x="244" y="229"/>
                    <a:pt x="275" y="2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4"/>
            <p:cNvSpPr>
              <a:spLocks noChangeArrowheads="1"/>
            </p:cNvSpPr>
            <p:nvPr/>
          </p:nvSpPr>
          <p:spPr bwMode="auto">
            <a:xfrm>
              <a:off x="8100486" y="8929688"/>
              <a:ext cx="193662" cy="112712"/>
            </a:xfrm>
            <a:custGeom>
              <a:avLst/>
              <a:gdLst>
                <a:gd name="T0" fmla="*/ 298 w 536"/>
                <a:gd name="T1" fmla="*/ 305 h 314"/>
                <a:gd name="T2" fmla="*/ 298 w 536"/>
                <a:gd name="T3" fmla="*/ 305 h 314"/>
                <a:gd name="T4" fmla="*/ 336 w 536"/>
                <a:gd name="T5" fmla="*/ 252 h 314"/>
                <a:gd name="T6" fmla="*/ 458 w 536"/>
                <a:gd name="T7" fmla="*/ 183 h 314"/>
                <a:gd name="T8" fmla="*/ 535 w 536"/>
                <a:gd name="T9" fmla="*/ 175 h 314"/>
                <a:gd name="T10" fmla="*/ 535 w 536"/>
                <a:gd name="T11" fmla="*/ 175 h 314"/>
                <a:gd name="T12" fmla="*/ 374 w 536"/>
                <a:gd name="T13" fmla="*/ 30 h 314"/>
                <a:gd name="T14" fmla="*/ 298 w 536"/>
                <a:gd name="T15" fmla="*/ 38 h 314"/>
                <a:gd name="T16" fmla="*/ 260 w 536"/>
                <a:gd name="T17" fmla="*/ 7 h 314"/>
                <a:gd name="T18" fmla="*/ 130 w 536"/>
                <a:gd name="T19" fmla="*/ 15 h 314"/>
                <a:gd name="T20" fmla="*/ 130 w 536"/>
                <a:gd name="T21" fmla="*/ 15 h 314"/>
                <a:gd name="T22" fmla="*/ 176 w 536"/>
                <a:gd name="T23" fmla="*/ 68 h 314"/>
                <a:gd name="T24" fmla="*/ 92 w 536"/>
                <a:gd name="T25" fmla="*/ 84 h 314"/>
                <a:gd name="T26" fmla="*/ 23 w 536"/>
                <a:gd name="T27" fmla="*/ 91 h 314"/>
                <a:gd name="T28" fmla="*/ 8 w 536"/>
                <a:gd name="T29" fmla="*/ 160 h 314"/>
                <a:gd name="T30" fmla="*/ 0 w 536"/>
                <a:gd name="T31" fmla="*/ 213 h 314"/>
                <a:gd name="T32" fmla="*/ 0 w 536"/>
                <a:gd name="T33" fmla="*/ 213 h 314"/>
                <a:gd name="T34" fmla="*/ 84 w 536"/>
                <a:gd name="T35" fmla="*/ 274 h 314"/>
                <a:gd name="T36" fmla="*/ 145 w 536"/>
                <a:gd name="T37" fmla="*/ 244 h 314"/>
                <a:gd name="T38" fmla="*/ 183 w 536"/>
                <a:gd name="T39" fmla="*/ 297 h 314"/>
                <a:gd name="T40" fmla="*/ 298 w 536"/>
                <a:gd name="T41" fmla="*/ 305 h 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536" h="314">
                  <a:moveTo>
                    <a:pt x="298" y="305"/>
                  </a:moveTo>
                  <a:lnTo>
                    <a:pt x="298" y="305"/>
                  </a:lnTo>
                  <a:cubicBezTo>
                    <a:pt x="313" y="290"/>
                    <a:pt x="328" y="274"/>
                    <a:pt x="336" y="252"/>
                  </a:cubicBezTo>
                  <a:cubicBezTo>
                    <a:pt x="359" y="175"/>
                    <a:pt x="374" y="183"/>
                    <a:pt x="458" y="183"/>
                  </a:cubicBezTo>
                  <a:cubicBezTo>
                    <a:pt x="481" y="183"/>
                    <a:pt x="504" y="183"/>
                    <a:pt x="535" y="175"/>
                  </a:cubicBezTo>
                  <a:lnTo>
                    <a:pt x="535" y="175"/>
                  </a:lnTo>
                  <a:cubicBezTo>
                    <a:pt x="489" y="137"/>
                    <a:pt x="428" y="53"/>
                    <a:pt x="374" y="30"/>
                  </a:cubicBezTo>
                  <a:cubicBezTo>
                    <a:pt x="351" y="22"/>
                    <a:pt x="328" y="45"/>
                    <a:pt x="298" y="38"/>
                  </a:cubicBezTo>
                  <a:cubicBezTo>
                    <a:pt x="283" y="38"/>
                    <a:pt x="275" y="7"/>
                    <a:pt x="260" y="7"/>
                  </a:cubicBezTo>
                  <a:cubicBezTo>
                    <a:pt x="214" y="0"/>
                    <a:pt x="176" y="7"/>
                    <a:pt x="130" y="15"/>
                  </a:cubicBezTo>
                  <a:lnTo>
                    <a:pt x="130" y="15"/>
                  </a:lnTo>
                  <a:cubicBezTo>
                    <a:pt x="145" y="30"/>
                    <a:pt x="191" y="53"/>
                    <a:pt x="176" y="68"/>
                  </a:cubicBezTo>
                  <a:cubicBezTo>
                    <a:pt x="160" y="99"/>
                    <a:pt x="122" y="84"/>
                    <a:pt x="92" y="84"/>
                  </a:cubicBezTo>
                  <a:cubicBezTo>
                    <a:pt x="69" y="84"/>
                    <a:pt x="38" y="76"/>
                    <a:pt x="23" y="91"/>
                  </a:cubicBezTo>
                  <a:cubicBezTo>
                    <a:pt x="0" y="107"/>
                    <a:pt x="8" y="137"/>
                    <a:pt x="8" y="160"/>
                  </a:cubicBezTo>
                  <a:cubicBezTo>
                    <a:pt x="0" y="175"/>
                    <a:pt x="0" y="198"/>
                    <a:pt x="0" y="213"/>
                  </a:cubicBezTo>
                  <a:lnTo>
                    <a:pt x="0" y="213"/>
                  </a:lnTo>
                  <a:cubicBezTo>
                    <a:pt x="23" y="236"/>
                    <a:pt x="53" y="267"/>
                    <a:pt x="84" y="274"/>
                  </a:cubicBezTo>
                  <a:cubicBezTo>
                    <a:pt x="107" y="282"/>
                    <a:pt x="122" y="236"/>
                    <a:pt x="145" y="244"/>
                  </a:cubicBezTo>
                  <a:cubicBezTo>
                    <a:pt x="168" y="244"/>
                    <a:pt x="160" y="290"/>
                    <a:pt x="183" y="297"/>
                  </a:cubicBezTo>
                  <a:cubicBezTo>
                    <a:pt x="229" y="313"/>
                    <a:pt x="244" y="297"/>
                    <a:pt x="298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5"/>
            <p:cNvSpPr>
              <a:spLocks noChangeArrowheads="1"/>
            </p:cNvSpPr>
            <p:nvPr/>
          </p:nvSpPr>
          <p:spPr bwMode="auto">
            <a:xfrm>
              <a:off x="8316371" y="8907463"/>
              <a:ext cx="126992" cy="74612"/>
            </a:xfrm>
            <a:custGeom>
              <a:avLst/>
              <a:gdLst>
                <a:gd name="T0" fmla="*/ 46 w 353"/>
                <a:gd name="T1" fmla="*/ 192 h 208"/>
                <a:gd name="T2" fmla="*/ 46 w 353"/>
                <a:gd name="T3" fmla="*/ 192 h 208"/>
                <a:gd name="T4" fmla="*/ 123 w 353"/>
                <a:gd name="T5" fmla="*/ 176 h 208"/>
                <a:gd name="T6" fmla="*/ 291 w 353"/>
                <a:gd name="T7" fmla="*/ 199 h 208"/>
                <a:gd name="T8" fmla="*/ 352 w 353"/>
                <a:gd name="T9" fmla="*/ 169 h 208"/>
                <a:gd name="T10" fmla="*/ 352 w 353"/>
                <a:gd name="T11" fmla="*/ 169 h 208"/>
                <a:gd name="T12" fmla="*/ 230 w 353"/>
                <a:gd name="T13" fmla="*/ 62 h 208"/>
                <a:gd name="T14" fmla="*/ 31 w 353"/>
                <a:gd name="T15" fmla="*/ 23 h 208"/>
                <a:gd name="T16" fmla="*/ 46 w 353"/>
                <a:gd name="T17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53" h="208">
                  <a:moveTo>
                    <a:pt x="46" y="192"/>
                  </a:moveTo>
                  <a:lnTo>
                    <a:pt x="46" y="192"/>
                  </a:lnTo>
                  <a:cubicBezTo>
                    <a:pt x="69" y="176"/>
                    <a:pt x="100" y="169"/>
                    <a:pt x="123" y="176"/>
                  </a:cubicBezTo>
                  <a:cubicBezTo>
                    <a:pt x="176" y="184"/>
                    <a:pt x="237" y="207"/>
                    <a:pt x="291" y="199"/>
                  </a:cubicBezTo>
                  <a:cubicBezTo>
                    <a:pt x="314" y="192"/>
                    <a:pt x="329" y="184"/>
                    <a:pt x="352" y="169"/>
                  </a:cubicBezTo>
                  <a:lnTo>
                    <a:pt x="352" y="169"/>
                  </a:lnTo>
                  <a:cubicBezTo>
                    <a:pt x="321" y="146"/>
                    <a:pt x="268" y="77"/>
                    <a:pt x="230" y="62"/>
                  </a:cubicBezTo>
                  <a:cubicBezTo>
                    <a:pt x="168" y="39"/>
                    <a:pt x="100" y="0"/>
                    <a:pt x="31" y="23"/>
                  </a:cubicBezTo>
                  <a:cubicBezTo>
                    <a:pt x="0" y="31"/>
                    <a:pt x="46" y="161"/>
                    <a:pt x="46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6"/>
            <p:cNvSpPr>
              <a:spLocks noChangeArrowheads="1"/>
            </p:cNvSpPr>
            <p:nvPr/>
          </p:nvSpPr>
          <p:spPr bwMode="auto">
            <a:xfrm>
              <a:off x="7995717" y="9005888"/>
              <a:ext cx="844495" cy="531812"/>
            </a:xfrm>
            <a:custGeom>
              <a:avLst/>
              <a:gdLst>
                <a:gd name="T0" fmla="*/ 672 w 2346"/>
                <a:gd name="T1" fmla="*/ 69 h 1476"/>
                <a:gd name="T2" fmla="*/ 328 w 2346"/>
                <a:gd name="T3" fmla="*/ 84 h 1476"/>
                <a:gd name="T4" fmla="*/ 588 w 2346"/>
                <a:gd name="T5" fmla="*/ 92 h 1476"/>
                <a:gd name="T6" fmla="*/ 435 w 2346"/>
                <a:gd name="T7" fmla="*/ 31 h 1476"/>
                <a:gd name="T8" fmla="*/ 290 w 2346"/>
                <a:gd name="T9" fmla="*/ 0 h 1476"/>
                <a:gd name="T10" fmla="*/ 260 w 2346"/>
                <a:gd name="T11" fmla="*/ 69 h 1476"/>
                <a:gd name="T12" fmla="*/ 191 w 2346"/>
                <a:gd name="T13" fmla="*/ 207 h 1476"/>
                <a:gd name="T14" fmla="*/ 168 w 2346"/>
                <a:gd name="T15" fmla="*/ 336 h 1476"/>
                <a:gd name="T16" fmla="*/ 91 w 2346"/>
                <a:gd name="T17" fmla="*/ 405 h 1476"/>
                <a:gd name="T18" fmla="*/ 15 w 2346"/>
                <a:gd name="T19" fmla="*/ 474 h 1476"/>
                <a:gd name="T20" fmla="*/ 30 w 2346"/>
                <a:gd name="T21" fmla="*/ 573 h 1476"/>
                <a:gd name="T22" fmla="*/ 7 w 2346"/>
                <a:gd name="T23" fmla="*/ 719 h 1476"/>
                <a:gd name="T24" fmla="*/ 23 w 2346"/>
                <a:gd name="T25" fmla="*/ 848 h 1476"/>
                <a:gd name="T26" fmla="*/ 198 w 2346"/>
                <a:gd name="T27" fmla="*/ 917 h 1476"/>
                <a:gd name="T28" fmla="*/ 458 w 2346"/>
                <a:gd name="T29" fmla="*/ 909 h 1476"/>
                <a:gd name="T30" fmla="*/ 641 w 2346"/>
                <a:gd name="T31" fmla="*/ 1055 h 1476"/>
                <a:gd name="T32" fmla="*/ 832 w 2346"/>
                <a:gd name="T33" fmla="*/ 1200 h 1476"/>
                <a:gd name="T34" fmla="*/ 1023 w 2346"/>
                <a:gd name="T35" fmla="*/ 1200 h 1476"/>
                <a:gd name="T36" fmla="*/ 1229 w 2346"/>
                <a:gd name="T37" fmla="*/ 1330 h 1476"/>
                <a:gd name="T38" fmla="*/ 1275 w 2346"/>
                <a:gd name="T39" fmla="*/ 1436 h 1476"/>
                <a:gd name="T40" fmla="*/ 1321 w 2346"/>
                <a:gd name="T41" fmla="*/ 1444 h 1476"/>
                <a:gd name="T42" fmla="*/ 1443 w 2346"/>
                <a:gd name="T43" fmla="*/ 1337 h 1476"/>
                <a:gd name="T44" fmla="*/ 1909 w 2346"/>
                <a:gd name="T45" fmla="*/ 986 h 1476"/>
                <a:gd name="T46" fmla="*/ 2169 w 2346"/>
                <a:gd name="T47" fmla="*/ 390 h 1476"/>
                <a:gd name="T48" fmla="*/ 1520 w 2346"/>
                <a:gd name="T49" fmla="*/ 359 h 1476"/>
                <a:gd name="T50" fmla="*/ 1077 w 2346"/>
                <a:gd name="T51" fmla="*/ 169 h 1476"/>
                <a:gd name="T52" fmla="*/ 939 w 2346"/>
                <a:gd name="T53" fmla="*/ 260 h 1476"/>
                <a:gd name="T54" fmla="*/ 909 w 2346"/>
                <a:gd name="T55" fmla="*/ 375 h 1476"/>
                <a:gd name="T56" fmla="*/ 718 w 2346"/>
                <a:gd name="T57" fmla="*/ 321 h 1476"/>
                <a:gd name="T58" fmla="*/ 641 w 2346"/>
                <a:gd name="T59" fmla="*/ 352 h 1476"/>
                <a:gd name="T60" fmla="*/ 573 w 2346"/>
                <a:gd name="T61" fmla="*/ 306 h 1476"/>
                <a:gd name="T62" fmla="*/ 702 w 2346"/>
                <a:gd name="T63" fmla="*/ 161 h 1476"/>
                <a:gd name="T64" fmla="*/ 672 w 2346"/>
                <a:gd name="T65" fmla="*/ 69 h 1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46" h="1476">
                  <a:moveTo>
                    <a:pt x="672" y="69"/>
                  </a:moveTo>
                  <a:lnTo>
                    <a:pt x="672" y="69"/>
                  </a:lnTo>
                  <a:cubicBezTo>
                    <a:pt x="641" y="92"/>
                    <a:pt x="618" y="123"/>
                    <a:pt x="565" y="123"/>
                  </a:cubicBezTo>
                  <a:cubicBezTo>
                    <a:pt x="504" y="130"/>
                    <a:pt x="374" y="123"/>
                    <a:pt x="328" y="84"/>
                  </a:cubicBezTo>
                  <a:cubicBezTo>
                    <a:pt x="404" y="84"/>
                    <a:pt x="519" y="123"/>
                    <a:pt x="588" y="92"/>
                  </a:cubicBezTo>
                  <a:lnTo>
                    <a:pt x="588" y="92"/>
                  </a:lnTo>
                  <a:cubicBezTo>
                    <a:pt x="534" y="84"/>
                    <a:pt x="519" y="100"/>
                    <a:pt x="473" y="84"/>
                  </a:cubicBezTo>
                  <a:cubicBezTo>
                    <a:pt x="450" y="77"/>
                    <a:pt x="458" y="31"/>
                    <a:pt x="435" y="31"/>
                  </a:cubicBezTo>
                  <a:cubicBezTo>
                    <a:pt x="412" y="23"/>
                    <a:pt x="397" y="69"/>
                    <a:pt x="374" y="61"/>
                  </a:cubicBezTo>
                  <a:cubicBezTo>
                    <a:pt x="343" y="54"/>
                    <a:pt x="313" y="23"/>
                    <a:pt x="290" y="0"/>
                  </a:cubicBezTo>
                  <a:lnTo>
                    <a:pt x="290" y="0"/>
                  </a:lnTo>
                  <a:cubicBezTo>
                    <a:pt x="275" y="23"/>
                    <a:pt x="275" y="54"/>
                    <a:pt x="260" y="69"/>
                  </a:cubicBezTo>
                  <a:cubicBezTo>
                    <a:pt x="244" y="92"/>
                    <a:pt x="206" y="92"/>
                    <a:pt x="191" y="115"/>
                  </a:cubicBezTo>
                  <a:cubicBezTo>
                    <a:pt x="183" y="146"/>
                    <a:pt x="198" y="176"/>
                    <a:pt x="191" y="207"/>
                  </a:cubicBezTo>
                  <a:cubicBezTo>
                    <a:pt x="191" y="222"/>
                    <a:pt x="175" y="230"/>
                    <a:pt x="175" y="237"/>
                  </a:cubicBezTo>
                  <a:cubicBezTo>
                    <a:pt x="168" y="268"/>
                    <a:pt x="175" y="306"/>
                    <a:pt x="168" y="336"/>
                  </a:cubicBezTo>
                  <a:cubicBezTo>
                    <a:pt x="160" y="359"/>
                    <a:pt x="145" y="367"/>
                    <a:pt x="137" y="382"/>
                  </a:cubicBezTo>
                  <a:cubicBezTo>
                    <a:pt x="122" y="390"/>
                    <a:pt x="99" y="390"/>
                    <a:pt x="91" y="405"/>
                  </a:cubicBezTo>
                  <a:cubicBezTo>
                    <a:pt x="76" y="421"/>
                    <a:pt x="91" y="459"/>
                    <a:pt x="68" y="474"/>
                  </a:cubicBezTo>
                  <a:cubicBezTo>
                    <a:pt x="61" y="482"/>
                    <a:pt x="38" y="474"/>
                    <a:pt x="15" y="474"/>
                  </a:cubicBezTo>
                  <a:lnTo>
                    <a:pt x="15" y="474"/>
                  </a:lnTo>
                  <a:cubicBezTo>
                    <a:pt x="23" y="505"/>
                    <a:pt x="30" y="535"/>
                    <a:pt x="30" y="573"/>
                  </a:cubicBezTo>
                  <a:cubicBezTo>
                    <a:pt x="30" y="604"/>
                    <a:pt x="15" y="634"/>
                    <a:pt x="7" y="665"/>
                  </a:cubicBezTo>
                  <a:cubicBezTo>
                    <a:pt x="0" y="680"/>
                    <a:pt x="7" y="696"/>
                    <a:pt x="7" y="719"/>
                  </a:cubicBezTo>
                  <a:cubicBezTo>
                    <a:pt x="7" y="757"/>
                    <a:pt x="15" y="803"/>
                    <a:pt x="23" y="848"/>
                  </a:cubicBezTo>
                  <a:lnTo>
                    <a:pt x="23" y="848"/>
                  </a:lnTo>
                  <a:cubicBezTo>
                    <a:pt x="76" y="848"/>
                    <a:pt x="137" y="825"/>
                    <a:pt x="183" y="841"/>
                  </a:cubicBezTo>
                  <a:cubicBezTo>
                    <a:pt x="206" y="856"/>
                    <a:pt x="175" y="909"/>
                    <a:pt x="198" y="917"/>
                  </a:cubicBezTo>
                  <a:cubicBezTo>
                    <a:pt x="244" y="932"/>
                    <a:pt x="298" y="917"/>
                    <a:pt x="343" y="909"/>
                  </a:cubicBezTo>
                  <a:cubicBezTo>
                    <a:pt x="382" y="909"/>
                    <a:pt x="420" y="894"/>
                    <a:pt x="458" y="909"/>
                  </a:cubicBezTo>
                  <a:cubicBezTo>
                    <a:pt x="489" y="925"/>
                    <a:pt x="504" y="963"/>
                    <a:pt x="527" y="986"/>
                  </a:cubicBezTo>
                  <a:cubicBezTo>
                    <a:pt x="565" y="1016"/>
                    <a:pt x="603" y="1032"/>
                    <a:pt x="641" y="1055"/>
                  </a:cubicBezTo>
                  <a:cubicBezTo>
                    <a:pt x="664" y="1078"/>
                    <a:pt x="672" y="1108"/>
                    <a:pt x="695" y="1123"/>
                  </a:cubicBezTo>
                  <a:cubicBezTo>
                    <a:pt x="733" y="1154"/>
                    <a:pt x="779" y="1184"/>
                    <a:pt x="832" y="1200"/>
                  </a:cubicBezTo>
                  <a:cubicBezTo>
                    <a:pt x="871" y="1200"/>
                    <a:pt x="901" y="1161"/>
                    <a:pt x="939" y="1161"/>
                  </a:cubicBezTo>
                  <a:cubicBezTo>
                    <a:pt x="970" y="1161"/>
                    <a:pt x="993" y="1192"/>
                    <a:pt x="1023" y="1200"/>
                  </a:cubicBezTo>
                  <a:cubicBezTo>
                    <a:pt x="1054" y="1200"/>
                    <a:pt x="1092" y="1169"/>
                    <a:pt x="1123" y="1184"/>
                  </a:cubicBezTo>
                  <a:cubicBezTo>
                    <a:pt x="1168" y="1215"/>
                    <a:pt x="1184" y="1291"/>
                    <a:pt x="1229" y="1330"/>
                  </a:cubicBezTo>
                  <a:cubicBezTo>
                    <a:pt x="1245" y="1345"/>
                    <a:pt x="1283" y="1307"/>
                    <a:pt x="1298" y="1330"/>
                  </a:cubicBezTo>
                  <a:cubicBezTo>
                    <a:pt x="1306" y="1353"/>
                    <a:pt x="1275" y="1414"/>
                    <a:pt x="1275" y="1436"/>
                  </a:cubicBezTo>
                  <a:lnTo>
                    <a:pt x="1275" y="1436"/>
                  </a:lnTo>
                  <a:cubicBezTo>
                    <a:pt x="1290" y="1444"/>
                    <a:pt x="1306" y="1444"/>
                    <a:pt x="1321" y="1444"/>
                  </a:cubicBezTo>
                  <a:cubicBezTo>
                    <a:pt x="1367" y="1444"/>
                    <a:pt x="1413" y="1475"/>
                    <a:pt x="1459" y="1475"/>
                  </a:cubicBezTo>
                  <a:cubicBezTo>
                    <a:pt x="1459" y="1436"/>
                    <a:pt x="1451" y="1383"/>
                    <a:pt x="1443" y="1337"/>
                  </a:cubicBezTo>
                  <a:cubicBezTo>
                    <a:pt x="1482" y="1230"/>
                    <a:pt x="1474" y="1146"/>
                    <a:pt x="1596" y="1100"/>
                  </a:cubicBezTo>
                  <a:cubicBezTo>
                    <a:pt x="1703" y="1055"/>
                    <a:pt x="1802" y="1009"/>
                    <a:pt x="1909" y="986"/>
                  </a:cubicBezTo>
                  <a:cubicBezTo>
                    <a:pt x="2169" y="932"/>
                    <a:pt x="2169" y="665"/>
                    <a:pt x="2077" y="474"/>
                  </a:cubicBezTo>
                  <a:cubicBezTo>
                    <a:pt x="2054" y="413"/>
                    <a:pt x="2138" y="428"/>
                    <a:pt x="2169" y="390"/>
                  </a:cubicBezTo>
                  <a:cubicBezTo>
                    <a:pt x="2345" y="222"/>
                    <a:pt x="1963" y="268"/>
                    <a:pt x="1886" y="291"/>
                  </a:cubicBezTo>
                  <a:cubicBezTo>
                    <a:pt x="1764" y="321"/>
                    <a:pt x="1627" y="291"/>
                    <a:pt x="1520" y="359"/>
                  </a:cubicBezTo>
                  <a:cubicBezTo>
                    <a:pt x="1489" y="375"/>
                    <a:pt x="1298" y="405"/>
                    <a:pt x="1382" y="344"/>
                  </a:cubicBezTo>
                  <a:cubicBezTo>
                    <a:pt x="1497" y="268"/>
                    <a:pt x="1084" y="39"/>
                    <a:pt x="1077" y="169"/>
                  </a:cubicBezTo>
                  <a:cubicBezTo>
                    <a:pt x="1077" y="268"/>
                    <a:pt x="1000" y="268"/>
                    <a:pt x="939" y="260"/>
                  </a:cubicBezTo>
                  <a:lnTo>
                    <a:pt x="939" y="260"/>
                  </a:lnTo>
                  <a:cubicBezTo>
                    <a:pt x="932" y="291"/>
                    <a:pt x="924" y="291"/>
                    <a:pt x="916" y="314"/>
                  </a:cubicBezTo>
                  <a:cubicBezTo>
                    <a:pt x="909" y="336"/>
                    <a:pt x="924" y="367"/>
                    <a:pt x="909" y="375"/>
                  </a:cubicBezTo>
                  <a:cubicBezTo>
                    <a:pt x="863" y="390"/>
                    <a:pt x="817" y="382"/>
                    <a:pt x="771" y="367"/>
                  </a:cubicBezTo>
                  <a:cubicBezTo>
                    <a:pt x="748" y="359"/>
                    <a:pt x="741" y="336"/>
                    <a:pt x="718" y="321"/>
                  </a:cubicBezTo>
                  <a:cubicBezTo>
                    <a:pt x="702" y="306"/>
                    <a:pt x="672" y="275"/>
                    <a:pt x="657" y="291"/>
                  </a:cubicBezTo>
                  <a:cubicBezTo>
                    <a:pt x="634" y="298"/>
                    <a:pt x="664" y="344"/>
                    <a:pt x="641" y="352"/>
                  </a:cubicBezTo>
                  <a:cubicBezTo>
                    <a:pt x="618" y="367"/>
                    <a:pt x="580" y="359"/>
                    <a:pt x="557" y="344"/>
                  </a:cubicBezTo>
                  <a:cubicBezTo>
                    <a:pt x="542" y="336"/>
                    <a:pt x="565" y="314"/>
                    <a:pt x="573" y="306"/>
                  </a:cubicBezTo>
                  <a:cubicBezTo>
                    <a:pt x="588" y="283"/>
                    <a:pt x="588" y="260"/>
                    <a:pt x="603" y="245"/>
                  </a:cubicBezTo>
                  <a:cubicBezTo>
                    <a:pt x="634" y="207"/>
                    <a:pt x="679" y="199"/>
                    <a:pt x="702" y="161"/>
                  </a:cubicBezTo>
                  <a:cubicBezTo>
                    <a:pt x="718" y="146"/>
                    <a:pt x="702" y="115"/>
                    <a:pt x="695" y="100"/>
                  </a:cubicBezTo>
                  <a:cubicBezTo>
                    <a:pt x="679" y="77"/>
                    <a:pt x="687" y="92"/>
                    <a:pt x="672" y="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7"/>
            <p:cNvSpPr>
              <a:spLocks noChangeArrowheads="1"/>
            </p:cNvSpPr>
            <p:nvPr/>
          </p:nvSpPr>
          <p:spPr bwMode="auto">
            <a:xfrm>
              <a:off x="8190966" y="9015413"/>
              <a:ext cx="203187" cy="131762"/>
            </a:xfrm>
            <a:custGeom>
              <a:avLst/>
              <a:gdLst>
                <a:gd name="T0" fmla="*/ 397 w 566"/>
                <a:gd name="T1" fmla="*/ 237 h 368"/>
                <a:gd name="T2" fmla="*/ 397 w 566"/>
                <a:gd name="T3" fmla="*/ 237 h 368"/>
                <a:gd name="T4" fmla="*/ 321 w 566"/>
                <a:gd name="T5" fmla="*/ 207 h 368"/>
                <a:gd name="T6" fmla="*/ 382 w 566"/>
                <a:gd name="T7" fmla="*/ 153 h 368"/>
                <a:gd name="T8" fmla="*/ 512 w 566"/>
                <a:gd name="T9" fmla="*/ 61 h 368"/>
                <a:gd name="T10" fmla="*/ 275 w 566"/>
                <a:gd name="T11" fmla="*/ 16 h 368"/>
                <a:gd name="T12" fmla="*/ 130 w 566"/>
                <a:gd name="T13" fmla="*/ 46 h 368"/>
                <a:gd name="T14" fmla="*/ 130 w 566"/>
                <a:gd name="T15" fmla="*/ 46 h 368"/>
                <a:gd name="T16" fmla="*/ 153 w 566"/>
                <a:gd name="T17" fmla="*/ 77 h 368"/>
                <a:gd name="T18" fmla="*/ 160 w 566"/>
                <a:gd name="T19" fmla="*/ 138 h 368"/>
                <a:gd name="T20" fmla="*/ 61 w 566"/>
                <a:gd name="T21" fmla="*/ 222 h 368"/>
                <a:gd name="T22" fmla="*/ 31 w 566"/>
                <a:gd name="T23" fmla="*/ 283 h 368"/>
                <a:gd name="T24" fmla="*/ 15 w 566"/>
                <a:gd name="T25" fmla="*/ 321 h 368"/>
                <a:gd name="T26" fmla="*/ 99 w 566"/>
                <a:gd name="T27" fmla="*/ 329 h 368"/>
                <a:gd name="T28" fmla="*/ 115 w 566"/>
                <a:gd name="T29" fmla="*/ 268 h 368"/>
                <a:gd name="T30" fmla="*/ 176 w 566"/>
                <a:gd name="T31" fmla="*/ 298 h 368"/>
                <a:gd name="T32" fmla="*/ 229 w 566"/>
                <a:gd name="T33" fmla="*/ 344 h 368"/>
                <a:gd name="T34" fmla="*/ 367 w 566"/>
                <a:gd name="T35" fmla="*/ 352 h 368"/>
                <a:gd name="T36" fmla="*/ 374 w 566"/>
                <a:gd name="T37" fmla="*/ 291 h 368"/>
                <a:gd name="T38" fmla="*/ 397 w 566"/>
                <a:gd name="T39" fmla="*/ 237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566" h="368">
                  <a:moveTo>
                    <a:pt x="397" y="237"/>
                  </a:moveTo>
                  <a:lnTo>
                    <a:pt x="397" y="237"/>
                  </a:lnTo>
                  <a:cubicBezTo>
                    <a:pt x="351" y="230"/>
                    <a:pt x="313" y="207"/>
                    <a:pt x="321" y="207"/>
                  </a:cubicBezTo>
                  <a:cubicBezTo>
                    <a:pt x="336" y="191"/>
                    <a:pt x="359" y="153"/>
                    <a:pt x="382" y="153"/>
                  </a:cubicBezTo>
                  <a:cubicBezTo>
                    <a:pt x="412" y="146"/>
                    <a:pt x="565" y="138"/>
                    <a:pt x="512" y="61"/>
                  </a:cubicBezTo>
                  <a:cubicBezTo>
                    <a:pt x="466" y="0"/>
                    <a:pt x="351" y="31"/>
                    <a:pt x="275" y="16"/>
                  </a:cubicBezTo>
                  <a:cubicBezTo>
                    <a:pt x="191" y="0"/>
                    <a:pt x="160" y="23"/>
                    <a:pt x="130" y="46"/>
                  </a:cubicBezTo>
                  <a:lnTo>
                    <a:pt x="130" y="46"/>
                  </a:lnTo>
                  <a:cubicBezTo>
                    <a:pt x="145" y="69"/>
                    <a:pt x="137" y="54"/>
                    <a:pt x="153" y="77"/>
                  </a:cubicBezTo>
                  <a:cubicBezTo>
                    <a:pt x="160" y="92"/>
                    <a:pt x="176" y="123"/>
                    <a:pt x="160" y="138"/>
                  </a:cubicBezTo>
                  <a:cubicBezTo>
                    <a:pt x="137" y="176"/>
                    <a:pt x="92" y="184"/>
                    <a:pt x="61" y="222"/>
                  </a:cubicBezTo>
                  <a:cubicBezTo>
                    <a:pt x="46" y="237"/>
                    <a:pt x="46" y="260"/>
                    <a:pt x="31" y="283"/>
                  </a:cubicBezTo>
                  <a:cubicBezTo>
                    <a:pt x="23" y="291"/>
                    <a:pt x="0" y="313"/>
                    <a:pt x="15" y="321"/>
                  </a:cubicBezTo>
                  <a:cubicBezTo>
                    <a:pt x="38" y="336"/>
                    <a:pt x="76" y="344"/>
                    <a:pt x="99" y="329"/>
                  </a:cubicBezTo>
                  <a:cubicBezTo>
                    <a:pt x="122" y="321"/>
                    <a:pt x="92" y="275"/>
                    <a:pt x="115" y="268"/>
                  </a:cubicBezTo>
                  <a:cubicBezTo>
                    <a:pt x="130" y="252"/>
                    <a:pt x="160" y="283"/>
                    <a:pt x="176" y="298"/>
                  </a:cubicBezTo>
                  <a:cubicBezTo>
                    <a:pt x="199" y="313"/>
                    <a:pt x="206" y="336"/>
                    <a:pt x="229" y="344"/>
                  </a:cubicBezTo>
                  <a:cubicBezTo>
                    <a:pt x="275" y="359"/>
                    <a:pt x="321" y="367"/>
                    <a:pt x="367" y="352"/>
                  </a:cubicBezTo>
                  <a:cubicBezTo>
                    <a:pt x="382" y="344"/>
                    <a:pt x="367" y="313"/>
                    <a:pt x="374" y="291"/>
                  </a:cubicBezTo>
                  <a:cubicBezTo>
                    <a:pt x="382" y="268"/>
                    <a:pt x="390" y="268"/>
                    <a:pt x="397" y="2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8"/>
            <p:cNvSpPr>
              <a:spLocks noChangeArrowheads="1"/>
            </p:cNvSpPr>
            <p:nvPr/>
          </p:nvSpPr>
          <p:spPr bwMode="auto">
            <a:xfrm>
              <a:off x="7267102" y="6611938"/>
              <a:ext cx="169852" cy="169862"/>
            </a:xfrm>
            <a:custGeom>
              <a:avLst/>
              <a:gdLst>
                <a:gd name="T0" fmla="*/ 473 w 474"/>
                <a:gd name="T1" fmla="*/ 175 h 474"/>
                <a:gd name="T2" fmla="*/ 473 w 474"/>
                <a:gd name="T3" fmla="*/ 175 h 474"/>
                <a:gd name="T4" fmla="*/ 450 w 474"/>
                <a:gd name="T5" fmla="*/ 351 h 474"/>
                <a:gd name="T6" fmla="*/ 466 w 474"/>
                <a:gd name="T7" fmla="*/ 458 h 474"/>
                <a:gd name="T8" fmla="*/ 466 w 474"/>
                <a:gd name="T9" fmla="*/ 458 h 474"/>
                <a:gd name="T10" fmla="*/ 359 w 474"/>
                <a:gd name="T11" fmla="*/ 465 h 474"/>
                <a:gd name="T12" fmla="*/ 252 w 474"/>
                <a:gd name="T13" fmla="*/ 473 h 474"/>
                <a:gd name="T14" fmla="*/ 183 w 474"/>
                <a:gd name="T15" fmla="*/ 465 h 474"/>
                <a:gd name="T16" fmla="*/ 84 w 474"/>
                <a:gd name="T17" fmla="*/ 404 h 474"/>
                <a:gd name="T18" fmla="*/ 23 w 474"/>
                <a:gd name="T19" fmla="*/ 252 h 474"/>
                <a:gd name="T20" fmla="*/ 15 w 474"/>
                <a:gd name="T21" fmla="*/ 190 h 474"/>
                <a:gd name="T22" fmla="*/ 76 w 474"/>
                <a:gd name="T23" fmla="*/ 198 h 474"/>
                <a:gd name="T24" fmla="*/ 68 w 474"/>
                <a:gd name="T25" fmla="*/ 145 h 474"/>
                <a:gd name="T26" fmla="*/ 122 w 474"/>
                <a:gd name="T27" fmla="*/ 160 h 474"/>
                <a:gd name="T28" fmla="*/ 122 w 474"/>
                <a:gd name="T29" fmla="*/ 76 h 474"/>
                <a:gd name="T30" fmla="*/ 229 w 474"/>
                <a:gd name="T31" fmla="*/ 22 h 474"/>
                <a:gd name="T32" fmla="*/ 313 w 474"/>
                <a:gd name="T33" fmla="*/ 7 h 474"/>
                <a:gd name="T34" fmla="*/ 381 w 474"/>
                <a:gd name="T35" fmla="*/ 45 h 474"/>
                <a:gd name="T36" fmla="*/ 381 w 474"/>
                <a:gd name="T37" fmla="*/ 106 h 474"/>
                <a:gd name="T38" fmla="*/ 366 w 474"/>
                <a:gd name="T39" fmla="*/ 183 h 474"/>
                <a:gd name="T40" fmla="*/ 397 w 474"/>
                <a:gd name="T41" fmla="*/ 190 h 474"/>
                <a:gd name="T42" fmla="*/ 473 w 474"/>
                <a:gd name="T43" fmla="*/ 175 h 4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74" h="474">
                  <a:moveTo>
                    <a:pt x="473" y="175"/>
                  </a:moveTo>
                  <a:lnTo>
                    <a:pt x="473" y="175"/>
                  </a:lnTo>
                  <a:cubicBezTo>
                    <a:pt x="466" y="236"/>
                    <a:pt x="450" y="290"/>
                    <a:pt x="450" y="351"/>
                  </a:cubicBezTo>
                  <a:cubicBezTo>
                    <a:pt x="450" y="389"/>
                    <a:pt x="458" y="420"/>
                    <a:pt x="466" y="458"/>
                  </a:cubicBezTo>
                  <a:lnTo>
                    <a:pt x="466" y="458"/>
                  </a:lnTo>
                  <a:cubicBezTo>
                    <a:pt x="427" y="458"/>
                    <a:pt x="389" y="465"/>
                    <a:pt x="359" y="465"/>
                  </a:cubicBezTo>
                  <a:cubicBezTo>
                    <a:pt x="320" y="465"/>
                    <a:pt x="282" y="465"/>
                    <a:pt x="252" y="473"/>
                  </a:cubicBezTo>
                  <a:cubicBezTo>
                    <a:pt x="229" y="473"/>
                    <a:pt x="206" y="473"/>
                    <a:pt x="183" y="465"/>
                  </a:cubicBezTo>
                  <a:cubicBezTo>
                    <a:pt x="145" y="450"/>
                    <a:pt x="106" y="435"/>
                    <a:pt x="84" y="404"/>
                  </a:cubicBezTo>
                  <a:cubicBezTo>
                    <a:pt x="45" y="358"/>
                    <a:pt x="38" y="305"/>
                    <a:pt x="23" y="252"/>
                  </a:cubicBezTo>
                  <a:cubicBezTo>
                    <a:pt x="15" y="236"/>
                    <a:pt x="0" y="206"/>
                    <a:pt x="15" y="190"/>
                  </a:cubicBezTo>
                  <a:cubicBezTo>
                    <a:pt x="30" y="175"/>
                    <a:pt x="61" y="206"/>
                    <a:pt x="76" y="198"/>
                  </a:cubicBezTo>
                  <a:cubicBezTo>
                    <a:pt x="91" y="183"/>
                    <a:pt x="61" y="152"/>
                    <a:pt x="68" y="145"/>
                  </a:cubicBezTo>
                  <a:cubicBezTo>
                    <a:pt x="84" y="137"/>
                    <a:pt x="114" y="175"/>
                    <a:pt x="122" y="160"/>
                  </a:cubicBezTo>
                  <a:cubicBezTo>
                    <a:pt x="137" y="137"/>
                    <a:pt x="106" y="99"/>
                    <a:pt x="122" y="76"/>
                  </a:cubicBezTo>
                  <a:cubicBezTo>
                    <a:pt x="145" y="45"/>
                    <a:pt x="191" y="38"/>
                    <a:pt x="229" y="22"/>
                  </a:cubicBezTo>
                  <a:cubicBezTo>
                    <a:pt x="252" y="15"/>
                    <a:pt x="282" y="0"/>
                    <a:pt x="313" y="7"/>
                  </a:cubicBezTo>
                  <a:cubicBezTo>
                    <a:pt x="343" y="7"/>
                    <a:pt x="366" y="22"/>
                    <a:pt x="381" y="45"/>
                  </a:cubicBezTo>
                  <a:cubicBezTo>
                    <a:pt x="389" y="68"/>
                    <a:pt x="381" y="91"/>
                    <a:pt x="381" y="106"/>
                  </a:cubicBezTo>
                  <a:cubicBezTo>
                    <a:pt x="374" y="137"/>
                    <a:pt x="359" y="160"/>
                    <a:pt x="366" y="183"/>
                  </a:cubicBezTo>
                  <a:cubicBezTo>
                    <a:pt x="366" y="198"/>
                    <a:pt x="381" y="190"/>
                    <a:pt x="397" y="190"/>
                  </a:cubicBezTo>
                  <a:cubicBezTo>
                    <a:pt x="420" y="190"/>
                    <a:pt x="443" y="183"/>
                    <a:pt x="473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09"/>
            <p:cNvSpPr>
              <a:spLocks noChangeArrowheads="1"/>
            </p:cNvSpPr>
            <p:nvPr/>
          </p:nvSpPr>
          <p:spPr bwMode="auto">
            <a:xfrm>
              <a:off x="7338535" y="6503988"/>
              <a:ext cx="720678" cy="569912"/>
            </a:xfrm>
            <a:custGeom>
              <a:avLst/>
              <a:gdLst>
                <a:gd name="T0" fmla="*/ 1421 w 2002"/>
                <a:gd name="T1" fmla="*/ 7 h 1582"/>
                <a:gd name="T2" fmla="*/ 1421 w 2002"/>
                <a:gd name="T3" fmla="*/ 7 h 1582"/>
                <a:gd name="T4" fmla="*/ 1390 w 2002"/>
                <a:gd name="T5" fmla="*/ 76 h 1582"/>
                <a:gd name="T6" fmla="*/ 1207 w 2002"/>
                <a:gd name="T7" fmla="*/ 68 h 1582"/>
                <a:gd name="T8" fmla="*/ 1092 w 2002"/>
                <a:gd name="T9" fmla="*/ 0 h 1582"/>
                <a:gd name="T10" fmla="*/ 1024 w 2002"/>
                <a:gd name="T11" fmla="*/ 84 h 1582"/>
                <a:gd name="T12" fmla="*/ 894 w 2002"/>
                <a:gd name="T13" fmla="*/ 206 h 1582"/>
                <a:gd name="T14" fmla="*/ 794 w 2002"/>
                <a:gd name="T15" fmla="*/ 198 h 1582"/>
                <a:gd name="T16" fmla="*/ 695 w 2002"/>
                <a:gd name="T17" fmla="*/ 275 h 1582"/>
                <a:gd name="T18" fmla="*/ 650 w 2002"/>
                <a:gd name="T19" fmla="*/ 328 h 1582"/>
                <a:gd name="T20" fmla="*/ 642 w 2002"/>
                <a:gd name="T21" fmla="*/ 420 h 1582"/>
                <a:gd name="T22" fmla="*/ 550 w 2002"/>
                <a:gd name="T23" fmla="*/ 366 h 1582"/>
                <a:gd name="T24" fmla="*/ 382 w 2002"/>
                <a:gd name="T25" fmla="*/ 397 h 1582"/>
                <a:gd name="T26" fmla="*/ 275 w 2002"/>
                <a:gd name="T27" fmla="*/ 473 h 1582"/>
                <a:gd name="T28" fmla="*/ 275 w 2002"/>
                <a:gd name="T29" fmla="*/ 473 h 1582"/>
                <a:gd name="T30" fmla="*/ 252 w 2002"/>
                <a:gd name="T31" fmla="*/ 649 h 1582"/>
                <a:gd name="T32" fmla="*/ 268 w 2002"/>
                <a:gd name="T33" fmla="*/ 756 h 1582"/>
                <a:gd name="T34" fmla="*/ 268 w 2002"/>
                <a:gd name="T35" fmla="*/ 756 h 1582"/>
                <a:gd name="T36" fmla="*/ 245 w 2002"/>
                <a:gd name="T37" fmla="*/ 848 h 1582"/>
                <a:gd name="T38" fmla="*/ 268 w 2002"/>
                <a:gd name="T39" fmla="*/ 931 h 1582"/>
                <a:gd name="T40" fmla="*/ 252 w 2002"/>
                <a:gd name="T41" fmla="*/ 1054 h 1582"/>
                <a:gd name="T42" fmla="*/ 199 w 2002"/>
                <a:gd name="T43" fmla="*/ 1100 h 1582"/>
                <a:gd name="T44" fmla="*/ 214 w 2002"/>
                <a:gd name="T45" fmla="*/ 1130 h 1582"/>
                <a:gd name="T46" fmla="*/ 291 w 2002"/>
                <a:gd name="T47" fmla="*/ 1153 h 1582"/>
                <a:gd name="T48" fmla="*/ 291 w 2002"/>
                <a:gd name="T49" fmla="*/ 1184 h 1582"/>
                <a:gd name="T50" fmla="*/ 214 w 2002"/>
                <a:gd name="T51" fmla="*/ 1199 h 1582"/>
                <a:gd name="T52" fmla="*/ 168 w 2002"/>
                <a:gd name="T53" fmla="*/ 1237 h 1582"/>
                <a:gd name="T54" fmla="*/ 61 w 2002"/>
                <a:gd name="T55" fmla="*/ 1214 h 1582"/>
                <a:gd name="T56" fmla="*/ 0 w 2002"/>
                <a:gd name="T57" fmla="*/ 1298 h 1582"/>
                <a:gd name="T58" fmla="*/ 84 w 2002"/>
                <a:gd name="T59" fmla="*/ 1344 h 1582"/>
                <a:gd name="T60" fmla="*/ 84 w 2002"/>
                <a:gd name="T61" fmla="*/ 1344 h 1582"/>
                <a:gd name="T62" fmla="*/ 245 w 2002"/>
                <a:gd name="T63" fmla="*/ 1336 h 1582"/>
                <a:gd name="T64" fmla="*/ 359 w 2002"/>
                <a:gd name="T65" fmla="*/ 1390 h 1582"/>
                <a:gd name="T66" fmla="*/ 359 w 2002"/>
                <a:gd name="T67" fmla="*/ 1390 h 1582"/>
                <a:gd name="T68" fmla="*/ 413 w 2002"/>
                <a:gd name="T69" fmla="*/ 1405 h 1582"/>
                <a:gd name="T70" fmla="*/ 619 w 2002"/>
                <a:gd name="T71" fmla="*/ 1275 h 1582"/>
                <a:gd name="T72" fmla="*/ 657 w 2002"/>
                <a:gd name="T73" fmla="*/ 1222 h 1582"/>
                <a:gd name="T74" fmla="*/ 657 w 2002"/>
                <a:gd name="T75" fmla="*/ 1222 h 1582"/>
                <a:gd name="T76" fmla="*/ 741 w 2002"/>
                <a:gd name="T77" fmla="*/ 1168 h 1582"/>
                <a:gd name="T78" fmla="*/ 856 w 2002"/>
                <a:gd name="T79" fmla="*/ 1176 h 1582"/>
                <a:gd name="T80" fmla="*/ 925 w 2002"/>
                <a:gd name="T81" fmla="*/ 1206 h 1582"/>
                <a:gd name="T82" fmla="*/ 1031 w 2002"/>
                <a:gd name="T83" fmla="*/ 1184 h 1582"/>
                <a:gd name="T84" fmla="*/ 1054 w 2002"/>
                <a:gd name="T85" fmla="*/ 1184 h 1582"/>
                <a:gd name="T86" fmla="*/ 1054 w 2002"/>
                <a:gd name="T87" fmla="*/ 1184 h 1582"/>
                <a:gd name="T88" fmla="*/ 1085 w 2002"/>
                <a:gd name="T89" fmla="*/ 1015 h 1582"/>
                <a:gd name="T90" fmla="*/ 1123 w 2002"/>
                <a:gd name="T91" fmla="*/ 954 h 1582"/>
                <a:gd name="T92" fmla="*/ 1200 w 2002"/>
                <a:gd name="T93" fmla="*/ 939 h 1582"/>
                <a:gd name="T94" fmla="*/ 1314 w 2002"/>
                <a:gd name="T95" fmla="*/ 1008 h 1582"/>
                <a:gd name="T96" fmla="*/ 1299 w 2002"/>
                <a:gd name="T97" fmla="*/ 1130 h 1582"/>
                <a:gd name="T98" fmla="*/ 1299 w 2002"/>
                <a:gd name="T99" fmla="*/ 1130 h 1582"/>
                <a:gd name="T100" fmla="*/ 1383 w 2002"/>
                <a:gd name="T101" fmla="*/ 1199 h 1582"/>
                <a:gd name="T102" fmla="*/ 1658 w 2002"/>
                <a:gd name="T103" fmla="*/ 1420 h 1582"/>
                <a:gd name="T104" fmla="*/ 1872 w 2002"/>
                <a:gd name="T105" fmla="*/ 1413 h 1582"/>
                <a:gd name="T106" fmla="*/ 1917 w 2002"/>
                <a:gd name="T107" fmla="*/ 1581 h 1582"/>
                <a:gd name="T108" fmla="*/ 1978 w 2002"/>
                <a:gd name="T109" fmla="*/ 1497 h 1582"/>
                <a:gd name="T110" fmla="*/ 1940 w 2002"/>
                <a:gd name="T111" fmla="*/ 1359 h 1582"/>
                <a:gd name="T112" fmla="*/ 1726 w 2002"/>
                <a:gd name="T113" fmla="*/ 1023 h 1582"/>
                <a:gd name="T114" fmla="*/ 1551 w 2002"/>
                <a:gd name="T115" fmla="*/ 748 h 1582"/>
                <a:gd name="T116" fmla="*/ 1490 w 2002"/>
                <a:gd name="T117" fmla="*/ 175 h 1582"/>
                <a:gd name="T118" fmla="*/ 1627 w 2002"/>
                <a:gd name="T119" fmla="*/ 137 h 1582"/>
                <a:gd name="T120" fmla="*/ 1490 w 2002"/>
                <a:gd name="T121" fmla="*/ 45 h 1582"/>
                <a:gd name="T122" fmla="*/ 1421 w 2002"/>
                <a:gd name="T123" fmla="*/ 7 h 1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002" h="1582">
                  <a:moveTo>
                    <a:pt x="1421" y="7"/>
                  </a:moveTo>
                  <a:lnTo>
                    <a:pt x="1421" y="7"/>
                  </a:lnTo>
                  <a:cubicBezTo>
                    <a:pt x="1413" y="38"/>
                    <a:pt x="1421" y="68"/>
                    <a:pt x="1390" y="76"/>
                  </a:cubicBezTo>
                  <a:cubicBezTo>
                    <a:pt x="1329" y="99"/>
                    <a:pt x="1261" y="84"/>
                    <a:pt x="1207" y="68"/>
                  </a:cubicBezTo>
                  <a:cubicBezTo>
                    <a:pt x="1161" y="61"/>
                    <a:pt x="1138" y="0"/>
                    <a:pt x="1092" y="0"/>
                  </a:cubicBezTo>
                  <a:cubicBezTo>
                    <a:pt x="1054" y="7"/>
                    <a:pt x="1047" y="61"/>
                    <a:pt x="1024" y="84"/>
                  </a:cubicBezTo>
                  <a:cubicBezTo>
                    <a:pt x="986" y="129"/>
                    <a:pt x="947" y="183"/>
                    <a:pt x="894" y="206"/>
                  </a:cubicBezTo>
                  <a:cubicBezTo>
                    <a:pt x="863" y="221"/>
                    <a:pt x="825" y="191"/>
                    <a:pt x="794" y="198"/>
                  </a:cubicBezTo>
                  <a:cubicBezTo>
                    <a:pt x="756" y="213"/>
                    <a:pt x="726" y="252"/>
                    <a:pt x="695" y="275"/>
                  </a:cubicBezTo>
                  <a:cubicBezTo>
                    <a:pt x="680" y="290"/>
                    <a:pt x="657" y="305"/>
                    <a:pt x="650" y="328"/>
                  </a:cubicBezTo>
                  <a:cubicBezTo>
                    <a:pt x="642" y="359"/>
                    <a:pt x="665" y="412"/>
                    <a:pt x="642" y="420"/>
                  </a:cubicBezTo>
                  <a:cubicBezTo>
                    <a:pt x="611" y="435"/>
                    <a:pt x="588" y="374"/>
                    <a:pt x="550" y="366"/>
                  </a:cubicBezTo>
                  <a:cubicBezTo>
                    <a:pt x="497" y="366"/>
                    <a:pt x="436" y="374"/>
                    <a:pt x="382" y="397"/>
                  </a:cubicBezTo>
                  <a:cubicBezTo>
                    <a:pt x="336" y="412"/>
                    <a:pt x="306" y="450"/>
                    <a:pt x="275" y="473"/>
                  </a:cubicBezTo>
                  <a:lnTo>
                    <a:pt x="275" y="473"/>
                  </a:lnTo>
                  <a:cubicBezTo>
                    <a:pt x="268" y="534"/>
                    <a:pt x="252" y="588"/>
                    <a:pt x="252" y="649"/>
                  </a:cubicBezTo>
                  <a:cubicBezTo>
                    <a:pt x="252" y="687"/>
                    <a:pt x="260" y="718"/>
                    <a:pt x="268" y="756"/>
                  </a:cubicBezTo>
                  <a:lnTo>
                    <a:pt x="268" y="756"/>
                  </a:lnTo>
                  <a:cubicBezTo>
                    <a:pt x="260" y="786"/>
                    <a:pt x="245" y="817"/>
                    <a:pt x="245" y="848"/>
                  </a:cubicBezTo>
                  <a:cubicBezTo>
                    <a:pt x="245" y="878"/>
                    <a:pt x="268" y="901"/>
                    <a:pt x="268" y="931"/>
                  </a:cubicBezTo>
                  <a:cubicBezTo>
                    <a:pt x="275" y="970"/>
                    <a:pt x="268" y="1015"/>
                    <a:pt x="252" y="1054"/>
                  </a:cubicBezTo>
                  <a:cubicBezTo>
                    <a:pt x="245" y="1077"/>
                    <a:pt x="214" y="1077"/>
                    <a:pt x="199" y="1100"/>
                  </a:cubicBezTo>
                  <a:cubicBezTo>
                    <a:pt x="199" y="1107"/>
                    <a:pt x="206" y="1123"/>
                    <a:pt x="214" y="1130"/>
                  </a:cubicBezTo>
                  <a:cubicBezTo>
                    <a:pt x="237" y="1145"/>
                    <a:pt x="275" y="1138"/>
                    <a:pt x="291" y="1153"/>
                  </a:cubicBezTo>
                  <a:cubicBezTo>
                    <a:pt x="306" y="1161"/>
                    <a:pt x="306" y="1184"/>
                    <a:pt x="291" y="1184"/>
                  </a:cubicBezTo>
                  <a:cubicBezTo>
                    <a:pt x="268" y="1199"/>
                    <a:pt x="237" y="1191"/>
                    <a:pt x="214" y="1199"/>
                  </a:cubicBezTo>
                  <a:cubicBezTo>
                    <a:pt x="199" y="1206"/>
                    <a:pt x="183" y="1229"/>
                    <a:pt x="168" y="1237"/>
                  </a:cubicBezTo>
                  <a:cubicBezTo>
                    <a:pt x="130" y="1237"/>
                    <a:pt x="92" y="1199"/>
                    <a:pt x="61" y="1214"/>
                  </a:cubicBezTo>
                  <a:cubicBezTo>
                    <a:pt x="31" y="1229"/>
                    <a:pt x="0" y="1260"/>
                    <a:pt x="0" y="1298"/>
                  </a:cubicBezTo>
                  <a:cubicBezTo>
                    <a:pt x="8" y="1329"/>
                    <a:pt x="54" y="1329"/>
                    <a:pt x="84" y="1344"/>
                  </a:cubicBezTo>
                  <a:lnTo>
                    <a:pt x="84" y="1344"/>
                  </a:lnTo>
                  <a:cubicBezTo>
                    <a:pt x="138" y="1344"/>
                    <a:pt x="191" y="1329"/>
                    <a:pt x="245" y="1336"/>
                  </a:cubicBezTo>
                  <a:cubicBezTo>
                    <a:pt x="291" y="1344"/>
                    <a:pt x="321" y="1375"/>
                    <a:pt x="359" y="1390"/>
                  </a:cubicBezTo>
                  <a:lnTo>
                    <a:pt x="359" y="1390"/>
                  </a:lnTo>
                  <a:cubicBezTo>
                    <a:pt x="382" y="1397"/>
                    <a:pt x="397" y="1413"/>
                    <a:pt x="413" y="1405"/>
                  </a:cubicBezTo>
                  <a:cubicBezTo>
                    <a:pt x="489" y="1375"/>
                    <a:pt x="558" y="1329"/>
                    <a:pt x="619" y="1275"/>
                  </a:cubicBezTo>
                  <a:cubicBezTo>
                    <a:pt x="642" y="1252"/>
                    <a:pt x="634" y="1245"/>
                    <a:pt x="657" y="1222"/>
                  </a:cubicBezTo>
                  <a:lnTo>
                    <a:pt x="657" y="1222"/>
                  </a:lnTo>
                  <a:cubicBezTo>
                    <a:pt x="665" y="1206"/>
                    <a:pt x="733" y="1168"/>
                    <a:pt x="741" y="1168"/>
                  </a:cubicBezTo>
                  <a:cubicBezTo>
                    <a:pt x="772" y="1153"/>
                    <a:pt x="833" y="1153"/>
                    <a:pt x="856" y="1176"/>
                  </a:cubicBezTo>
                  <a:cubicBezTo>
                    <a:pt x="871" y="1199"/>
                    <a:pt x="902" y="1206"/>
                    <a:pt x="925" y="1206"/>
                  </a:cubicBezTo>
                  <a:cubicBezTo>
                    <a:pt x="963" y="1206"/>
                    <a:pt x="993" y="1184"/>
                    <a:pt x="1031" y="1184"/>
                  </a:cubicBezTo>
                  <a:cubicBezTo>
                    <a:pt x="1039" y="1184"/>
                    <a:pt x="1047" y="1184"/>
                    <a:pt x="1054" y="1184"/>
                  </a:cubicBezTo>
                  <a:lnTo>
                    <a:pt x="1054" y="1184"/>
                  </a:lnTo>
                  <a:cubicBezTo>
                    <a:pt x="1062" y="1123"/>
                    <a:pt x="1062" y="1069"/>
                    <a:pt x="1085" y="1015"/>
                  </a:cubicBezTo>
                  <a:cubicBezTo>
                    <a:pt x="1092" y="992"/>
                    <a:pt x="1108" y="970"/>
                    <a:pt x="1123" y="954"/>
                  </a:cubicBezTo>
                  <a:cubicBezTo>
                    <a:pt x="1146" y="939"/>
                    <a:pt x="1177" y="931"/>
                    <a:pt x="1200" y="939"/>
                  </a:cubicBezTo>
                  <a:cubicBezTo>
                    <a:pt x="1238" y="954"/>
                    <a:pt x="1283" y="970"/>
                    <a:pt x="1314" y="1008"/>
                  </a:cubicBezTo>
                  <a:cubicBezTo>
                    <a:pt x="1329" y="1031"/>
                    <a:pt x="1306" y="1100"/>
                    <a:pt x="1299" y="1130"/>
                  </a:cubicBezTo>
                  <a:lnTo>
                    <a:pt x="1299" y="1130"/>
                  </a:lnTo>
                  <a:cubicBezTo>
                    <a:pt x="1329" y="1145"/>
                    <a:pt x="1352" y="1161"/>
                    <a:pt x="1383" y="1199"/>
                  </a:cubicBezTo>
                  <a:cubicBezTo>
                    <a:pt x="1444" y="1275"/>
                    <a:pt x="1551" y="1443"/>
                    <a:pt x="1658" y="1420"/>
                  </a:cubicBezTo>
                  <a:cubicBezTo>
                    <a:pt x="1749" y="1405"/>
                    <a:pt x="1788" y="1375"/>
                    <a:pt x="1872" y="1413"/>
                  </a:cubicBezTo>
                  <a:cubicBezTo>
                    <a:pt x="2001" y="1466"/>
                    <a:pt x="1917" y="1504"/>
                    <a:pt x="1917" y="1581"/>
                  </a:cubicBezTo>
                  <a:cubicBezTo>
                    <a:pt x="1925" y="1558"/>
                    <a:pt x="1971" y="1550"/>
                    <a:pt x="1978" y="1497"/>
                  </a:cubicBezTo>
                  <a:cubicBezTo>
                    <a:pt x="1978" y="1436"/>
                    <a:pt x="1963" y="1405"/>
                    <a:pt x="1940" y="1359"/>
                  </a:cubicBezTo>
                  <a:cubicBezTo>
                    <a:pt x="1894" y="1237"/>
                    <a:pt x="1788" y="1130"/>
                    <a:pt x="1726" y="1023"/>
                  </a:cubicBezTo>
                  <a:cubicBezTo>
                    <a:pt x="1681" y="939"/>
                    <a:pt x="1574" y="825"/>
                    <a:pt x="1551" y="748"/>
                  </a:cubicBezTo>
                  <a:cubicBezTo>
                    <a:pt x="1467" y="580"/>
                    <a:pt x="1314" y="328"/>
                    <a:pt x="1490" y="175"/>
                  </a:cubicBezTo>
                  <a:cubicBezTo>
                    <a:pt x="1513" y="160"/>
                    <a:pt x="1619" y="160"/>
                    <a:pt x="1627" y="137"/>
                  </a:cubicBezTo>
                  <a:cubicBezTo>
                    <a:pt x="1642" y="106"/>
                    <a:pt x="1513" y="61"/>
                    <a:pt x="1490" y="45"/>
                  </a:cubicBezTo>
                  <a:cubicBezTo>
                    <a:pt x="1467" y="30"/>
                    <a:pt x="1444" y="15"/>
                    <a:pt x="1421" y="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0"/>
            <p:cNvSpPr>
              <a:spLocks noChangeArrowheads="1"/>
            </p:cNvSpPr>
            <p:nvPr/>
          </p:nvSpPr>
          <p:spPr bwMode="auto">
            <a:xfrm>
              <a:off x="7717923" y="6838950"/>
              <a:ext cx="100006" cy="92075"/>
            </a:xfrm>
            <a:custGeom>
              <a:avLst/>
              <a:gdLst>
                <a:gd name="T0" fmla="*/ 0 w 276"/>
                <a:gd name="T1" fmla="*/ 253 h 254"/>
                <a:gd name="T2" fmla="*/ 0 w 276"/>
                <a:gd name="T3" fmla="*/ 253 h 254"/>
                <a:gd name="T4" fmla="*/ 245 w 276"/>
                <a:gd name="T5" fmla="*/ 199 h 254"/>
                <a:gd name="T6" fmla="*/ 245 w 276"/>
                <a:gd name="T7" fmla="*/ 199 h 254"/>
                <a:gd name="T8" fmla="*/ 260 w 276"/>
                <a:gd name="T9" fmla="*/ 77 h 254"/>
                <a:gd name="T10" fmla="*/ 146 w 276"/>
                <a:gd name="T11" fmla="*/ 8 h 254"/>
                <a:gd name="T12" fmla="*/ 69 w 276"/>
                <a:gd name="T13" fmla="*/ 23 h 254"/>
                <a:gd name="T14" fmla="*/ 31 w 276"/>
                <a:gd name="T15" fmla="*/ 84 h 254"/>
                <a:gd name="T16" fmla="*/ 0 w 276"/>
                <a:gd name="T17" fmla="*/ 253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276" h="254">
                  <a:moveTo>
                    <a:pt x="0" y="253"/>
                  </a:moveTo>
                  <a:lnTo>
                    <a:pt x="0" y="253"/>
                  </a:lnTo>
                  <a:cubicBezTo>
                    <a:pt x="100" y="245"/>
                    <a:pt x="168" y="176"/>
                    <a:pt x="245" y="199"/>
                  </a:cubicBezTo>
                  <a:lnTo>
                    <a:pt x="245" y="199"/>
                  </a:lnTo>
                  <a:cubicBezTo>
                    <a:pt x="252" y="169"/>
                    <a:pt x="275" y="100"/>
                    <a:pt x="260" y="77"/>
                  </a:cubicBezTo>
                  <a:cubicBezTo>
                    <a:pt x="229" y="39"/>
                    <a:pt x="184" y="23"/>
                    <a:pt x="146" y="8"/>
                  </a:cubicBezTo>
                  <a:cubicBezTo>
                    <a:pt x="123" y="0"/>
                    <a:pt x="92" y="8"/>
                    <a:pt x="69" y="23"/>
                  </a:cubicBezTo>
                  <a:cubicBezTo>
                    <a:pt x="54" y="39"/>
                    <a:pt x="38" y="61"/>
                    <a:pt x="31" y="84"/>
                  </a:cubicBezTo>
                  <a:cubicBezTo>
                    <a:pt x="8" y="138"/>
                    <a:pt x="8" y="192"/>
                    <a:pt x="0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1"/>
            <p:cNvSpPr>
              <a:spLocks noChangeArrowheads="1"/>
            </p:cNvSpPr>
            <p:nvPr/>
          </p:nvSpPr>
          <p:spPr bwMode="auto">
            <a:xfrm>
              <a:off x="7000419" y="6070601"/>
              <a:ext cx="169852" cy="150813"/>
            </a:xfrm>
            <a:custGeom>
              <a:avLst/>
              <a:gdLst>
                <a:gd name="T0" fmla="*/ 23 w 474"/>
                <a:gd name="T1" fmla="*/ 221 h 421"/>
                <a:gd name="T2" fmla="*/ 23 w 474"/>
                <a:gd name="T3" fmla="*/ 221 h 421"/>
                <a:gd name="T4" fmla="*/ 122 w 474"/>
                <a:gd name="T5" fmla="*/ 252 h 421"/>
                <a:gd name="T6" fmla="*/ 175 w 474"/>
                <a:gd name="T7" fmla="*/ 282 h 421"/>
                <a:gd name="T8" fmla="*/ 221 w 474"/>
                <a:gd name="T9" fmla="*/ 351 h 421"/>
                <a:gd name="T10" fmla="*/ 267 w 474"/>
                <a:gd name="T11" fmla="*/ 389 h 421"/>
                <a:gd name="T12" fmla="*/ 305 w 474"/>
                <a:gd name="T13" fmla="*/ 366 h 421"/>
                <a:gd name="T14" fmla="*/ 382 w 474"/>
                <a:gd name="T15" fmla="*/ 420 h 421"/>
                <a:gd name="T16" fmla="*/ 405 w 474"/>
                <a:gd name="T17" fmla="*/ 359 h 421"/>
                <a:gd name="T18" fmla="*/ 382 w 474"/>
                <a:gd name="T19" fmla="*/ 298 h 421"/>
                <a:gd name="T20" fmla="*/ 435 w 474"/>
                <a:gd name="T21" fmla="*/ 336 h 421"/>
                <a:gd name="T22" fmla="*/ 435 w 474"/>
                <a:gd name="T23" fmla="*/ 336 h 421"/>
                <a:gd name="T24" fmla="*/ 443 w 474"/>
                <a:gd name="T25" fmla="*/ 252 h 421"/>
                <a:gd name="T26" fmla="*/ 405 w 474"/>
                <a:gd name="T27" fmla="*/ 183 h 421"/>
                <a:gd name="T28" fmla="*/ 458 w 474"/>
                <a:gd name="T29" fmla="*/ 130 h 421"/>
                <a:gd name="T30" fmla="*/ 458 w 474"/>
                <a:gd name="T31" fmla="*/ 61 h 421"/>
                <a:gd name="T32" fmla="*/ 420 w 474"/>
                <a:gd name="T33" fmla="*/ 61 h 421"/>
                <a:gd name="T34" fmla="*/ 420 w 474"/>
                <a:gd name="T35" fmla="*/ 61 h 421"/>
                <a:gd name="T36" fmla="*/ 389 w 474"/>
                <a:gd name="T37" fmla="*/ 76 h 421"/>
                <a:gd name="T38" fmla="*/ 328 w 474"/>
                <a:gd name="T39" fmla="*/ 46 h 421"/>
                <a:gd name="T40" fmla="*/ 244 w 474"/>
                <a:gd name="T41" fmla="*/ 76 h 421"/>
                <a:gd name="T42" fmla="*/ 221 w 474"/>
                <a:gd name="T43" fmla="*/ 107 h 421"/>
                <a:gd name="T44" fmla="*/ 145 w 474"/>
                <a:gd name="T45" fmla="*/ 15 h 421"/>
                <a:gd name="T46" fmla="*/ 61 w 474"/>
                <a:gd name="T47" fmla="*/ 15 h 421"/>
                <a:gd name="T48" fmla="*/ 46 w 474"/>
                <a:gd name="T49" fmla="*/ 84 h 421"/>
                <a:gd name="T50" fmla="*/ 7 w 474"/>
                <a:gd name="T51" fmla="*/ 99 h 421"/>
                <a:gd name="T52" fmla="*/ 23 w 474"/>
                <a:gd name="T53" fmla="*/ 221 h 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74" h="421">
                  <a:moveTo>
                    <a:pt x="23" y="221"/>
                  </a:moveTo>
                  <a:lnTo>
                    <a:pt x="23" y="221"/>
                  </a:lnTo>
                  <a:cubicBezTo>
                    <a:pt x="53" y="229"/>
                    <a:pt x="91" y="244"/>
                    <a:pt x="122" y="252"/>
                  </a:cubicBezTo>
                  <a:cubicBezTo>
                    <a:pt x="137" y="259"/>
                    <a:pt x="160" y="267"/>
                    <a:pt x="175" y="282"/>
                  </a:cubicBezTo>
                  <a:cubicBezTo>
                    <a:pt x="198" y="298"/>
                    <a:pt x="206" y="328"/>
                    <a:pt x="221" y="351"/>
                  </a:cubicBezTo>
                  <a:cubicBezTo>
                    <a:pt x="236" y="366"/>
                    <a:pt x="244" y="382"/>
                    <a:pt x="267" y="389"/>
                  </a:cubicBezTo>
                  <a:cubicBezTo>
                    <a:pt x="282" y="389"/>
                    <a:pt x="290" y="366"/>
                    <a:pt x="305" y="366"/>
                  </a:cubicBezTo>
                  <a:cubicBezTo>
                    <a:pt x="336" y="374"/>
                    <a:pt x="351" y="420"/>
                    <a:pt x="382" y="420"/>
                  </a:cubicBezTo>
                  <a:cubicBezTo>
                    <a:pt x="397" y="412"/>
                    <a:pt x="405" y="382"/>
                    <a:pt x="405" y="359"/>
                  </a:cubicBezTo>
                  <a:cubicBezTo>
                    <a:pt x="405" y="336"/>
                    <a:pt x="366" y="313"/>
                    <a:pt x="382" y="298"/>
                  </a:cubicBezTo>
                  <a:cubicBezTo>
                    <a:pt x="405" y="290"/>
                    <a:pt x="420" y="321"/>
                    <a:pt x="435" y="336"/>
                  </a:cubicBezTo>
                  <a:lnTo>
                    <a:pt x="435" y="336"/>
                  </a:lnTo>
                  <a:cubicBezTo>
                    <a:pt x="435" y="313"/>
                    <a:pt x="450" y="282"/>
                    <a:pt x="443" y="252"/>
                  </a:cubicBezTo>
                  <a:cubicBezTo>
                    <a:pt x="443" y="229"/>
                    <a:pt x="405" y="206"/>
                    <a:pt x="405" y="183"/>
                  </a:cubicBezTo>
                  <a:cubicBezTo>
                    <a:pt x="412" y="152"/>
                    <a:pt x="450" y="152"/>
                    <a:pt x="458" y="130"/>
                  </a:cubicBezTo>
                  <a:cubicBezTo>
                    <a:pt x="473" y="114"/>
                    <a:pt x="473" y="84"/>
                    <a:pt x="458" y="61"/>
                  </a:cubicBezTo>
                  <a:cubicBezTo>
                    <a:pt x="458" y="53"/>
                    <a:pt x="435" y="61"/>
                    <a:pt x="420" y="61"/>
                  </a:cubicBezTo>
                  <a:lnTo>
                    <a:pt x="420" y="61"/>
                  </a:lnTo>
                  <a:cubicBezTo>
                    <a:pt x="412" y="69"/>
                    <a:pt x="397" y="76"/>
                    <a:pt x="389" y="76"/>
                  </a:cubicBezTo>
                  <a:cubicBezTo>
                    <a:pt x="366" y="69"/>
                    <a:pt x="351" y="46"/>
                    <a:pt x="328" y="46"/>
                  </a:cubicBezTo>
                  <a:cubicBezTo>
                    <a:pt x="298" y="46"/>
                    <a:pt x="267" y="61"/>
                    <a:pt x="244" y="76"/>
                  </a:cubicBezTo>
                  <a:cubicBezTo>
                    <a:pt x="229" y="76"/>
                    <a:pt x="229" y="114"/>
                    <a:pt x="221" y="107"/>
                  </a:cubicBezTo>
                  <a:cubicBezTo>
                    <a:pt x="183" y="84"/>
                    <a:pt x="183" y="30"/>
                    <a:pt x="145" y="15"/>
                  </a:cubicBezTo>
                  <a:cubicBezTo>
                    <a:pt x="122" y="0"/>
                    <a:pt x="84" y="0"/>
                    <a:pt x="61" y="15"/>
                  </a:cubicBezTo>
                  <a:cubicBezTo>
                    <a:pt x="38" y="30"/>
                    <a:pt x="61" y="61"/>
                    <a:pt x="46" y="84"/>
                  </a:cubicBezTo>
                  <a:cubicBezTo>
                    <a:pt x="46" y="91"/>
                    <a:pt x="15" y="91"/>
                    <a:pt x="7" y="99"/>
                  </a:cubicBezTo>
                  <a:cubicBezTo>
                    <a:pt x="0" y="137"/>
                    <a:pt x="15" y="183"/>
                    <a:pt x="23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2"/>
            <p:cNvSpPr>
              <a:spLocks noChangeArrowheads="1"/>
            </p:cNvSpPr>
            <p:nvPr/>
          </p:nvSpPr>
          <p:spPr bwMode="auto">
            <a:xfrm>
              <a:off x="7230592" y="6091238"/>
              <a:ext cx="88894" cy="88900"/>
            </a:xfrm>
            <a:custGeom>
              <a:avLst/>
              <a:gdLst>
                <a:gd name="T0" fmla="*/ 100 w 246"/>
                <a:gd name="T1" fmla="*/ 221 h 245"/>
                <a:gd name="T2" fmla="*/ 100 w 246"/>
                <a:gd name="T3" fmla="*/ 221 h 245"/>
                <a:gd name="T4" fmla="*/ 237 w 246"/>
                <a:gd name="T5" fmla="*/ 244 h 245"/>
                <a:gd name="T6" fmla="*/ 237 w 246"/>
                <a:gd name="T7" fmla="*/ 244 h 245"/>
                <a:gd name="T8" fmla="*/ 237 w 246"/>
                <a:gd name="T9" fmla="*/ 198 h 245"/>
                <a:gd name="T10" fmla="*/ 184 w 246"/>
                <a:gd name="T11" fmla="*/ 175 h 245"/>
                <a:gd name="T12" fmla="*/ 153 w 246"/>
                <a:gd name="T13" fmla="*/ 130 h 245"/>
                <a:gd name="T14" fmla="*/ 199 w 246"/>
                <a:gd name="T15" fmla="*/ 107 h 245"/>
                <a:gd name="T16" fmla="*/ 153 w 246"/>
                <a:gd name="T17" fmla="*/ 38 h 245"/>
                <a:gd name="T18" fmla="*/ 153 w 246"/>
                <a:gd name="T19" fmla="*/ 38 h 245"/>
                <a:gd name="T20" fmla="*/ 69 w 246"/>
                <a:gd name="T21" fmla="*/ 8 h 245"/>
                <a:gd name="T22" fmla="*/ 46 w 246"/>
                <a:gd name="T23" fmla="*/ 61 h 245"/>
                <a:gd name="T24" fmla="*/ 31 w 246"/>
                <a:gd name="T25" fmla="*/ 76 h 245"/>
                <a:gd name="T26" fmla="*/ 46 w 246"/>
                <a:gd name="T27" fmla="*/ 99 h 245"/>
                <a:gd name="T28" fmla="*/ 16 w 246"/>
                <a:gd name="T29" fmla="*/ 206 h 245"/>
                <a:gd name="T30" fmla="*/ 100 w 246"/>
                <a:gd name="T31" fmla="*/ 221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46" h="245">
                  <a:moveTo>
                    <a:pt x="100" y="221"/>
                  </a:moveTo>
                  <a:lnTo>
                    <a:pt x="100" y="221"/>
                  </a:lnTo>
                  <a:cubicBezTo>
                    <a:pt x="237" y="244"/>
                    <a:pt x="237" y="244"/>
                    <a:pt x="237" y="244"/>
                  </a:cubicBezTo>
                  <a:lnTo>
                    <a:pt x="237" y="244"/>
                  </a:lnTo>
                  <a:cubicBezTo>
                    <a:pt x="237" y="229"/>
                    <a:pt x="245" y="214"/>
                    <a:pt x="237" y="198"/>
                  </a:cubicBezTo>
                  <a:cubicBezTo>
                    <a:pt x="229" y="183"/>
                    <a:pt x="199" y="191"/>
                    <a:pt x="184" y="175"/>
                  </a:cubicBezTo>
                  <a:cubicBezTo>
                    <a:pt x="168" y="168"/>
                    <a:pt x="153" y="145"/>
                    <a:pt x="153" y="130"/>
                  </a:cubicBezTo>
                  <a:cubicBezTo>
                    <a:pt x="161" y="114"/>
                    <a:pt x="199" y="122"/>
                    <a:pt x="199" y="107"/>
                  </a:cubicBezTo>
                  <a:cubicBezTo>
                    <a:pt x="199" y="76"/>
                    <a:pt x="168" y="61"/>
                    <a:pt x="153" y="38"/>
                  </a:cubicBezTo>
                  <a:lnTo>
                    <a:pt x="153" y="38"/>
                  </a:lnTo>
                  <a:cubicBezTo>
                    <a:pt x="123" y="30"/>
                    <a:pt x="100" y="0"/>
                    <a:pt x="69" y="8"/>
                  </a:cubicBezTo>
                  <a:cubicBezTo>
                    <a:pt x="54" y="8"/>
                    <a:pt x="62" y="46"/>
                    <a:pt x="46" y="61"/>
                  </a:cubicBezTo>
                  <a:cubicBezTo>
                    <a:pt x="39" y="69"/>
                    <a:pt x="31" y="69"/>
                    <a:pt x="31" y="76"/>
                  </a:cubicBezTo>
                  <a:cubicBezTo>
                    <a:pt x="23" y="84"/>
                    <a:pt x="46" y="91"/>
                    <a:pt x="46" y="99"/>
                  </a:cubicBezTo>
                  <a:cubicBezTo>
                    <a:pt x="39" y="137"/>
                    <a:pt x="0" y="168"/>
                    <a:pt x="16" y="206"/>
                  </a:cubicBezTo>
                  <a:cubicBezTo>
                    <a:pt x="23" y="229"/>
                    <a:pt x="69" y="214"/>
                    <a:pt x="100" y="2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3"/>
            <p:cNvSpPr>
              <a:spLocks noChangeArrowheads="1"/>
            </p:cNvSpPr>
            <p:nvPr/>
          </p:nvSpPr>
          <p:spPr bwMode="auto">
            <a:xfrm>
              <a:off x="7181383" y="5954714"/>
              <a:ext cx="131754" cy="109537"/>
            </a:xfrm>
            <a:custGeom>
              <a:avLst/>
              <a:gdLst>
                <a:gd name="T0" fmla="*/ 366 w 367"/>
                <a:gd name="T1" fmla="*/ 229 h 306"/>
                <a:gd name="T2" fmla="*/ 366 w 367"/>
                <a:gd name="T3" fmla="*/ 229 h 306"/>
                <a:gd name="T4" fmla="*/ 343 w 367"/>
                <a:gd name="T5" fmla="*/ 298 h 306"/>
                <a:gd name="T6" fmla="*/ 343 w 367"/>
                <a:gd name="T7" fmla="*/ 298 h 306"/>
                <a:gd name="T8" fmla="*/ 237 w 367"/>
                <a:gd name="T9" fmla="*/ 305 h 306"/>
                <a:gd name="T10" fmla="*/ 183 w 367"/>
                <a:gd name="T11" fmla="*/ 305 h 306"/>
                <a:gd name="T12" fmla="*/ 107 w 367"/>
                <a:gd name="T13" fmla="*/ 260 h 306"/>
                <a:gd name="T14" fmla="*/ 84 w 367"/>
                <a:gd name="T15" fmla="*/ 283 h 306"/>
                <a:gd name="T16" fmla="*/ 0 w 367"/>
                <a:gd name="T17" fmla="*/ 260 h 306"/>
                <a:gd name="T18" fmla="*/ 0 w 367"/>
                <a:gd name="T19" fmla="*/ 260 h 306"/>
                <a:gd name="T20" fmla="*/ 46 w 367"/>
                <a:gd name="T21" fmla="*/ 191 h 306"/>
                <a:gd name="T22" fmla="*/ 61 w 367"/>
                <a:gd name="T23" fmla="*/ 115 h 306"/>
                <a:gd name="T24" fmla="*/ 153 w 367"/>
                <a:gd name="T25" fmla="*/ 31 h 306"/>
                <a:gd name="T26" fmla="*/ 244 w 367"/>
                <a:gd name="T27" fmla="*/ 0 h 306"/>
                <a:gd name="T28" fmla="*/ 244 w 367"/>
                <a:gd name="T29" fmla="*/ 0 h 306"/>
                <a:gd name="T30" fmla="*/ 313 w 367"/>
                <a:gd name="T31" fmla="*/ 61 h 306"/>
                <a:gd name="T32" fmla="*/ 321 w 367"/>
                <a:gd name="T33" fmla="*/ 76 h 306"/>
                <a:gd name="T34" fmla="*/ 366 w 367"/>
                <a:gd name="T35" fmla="*/ 229 h 3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67" h="306">
                  <a:moveTo>
                    <a:pt x="366" y="229"/>
                  </a:moveTo>
                  <a:lnTo>
                    <a:pt x="366" y="229"/>
                  </a:lnTo>
                  <a:cubicBezTo>
                    <a:pt x="343" y="298"/>
                    <a:pt x="343" y="298"/>
                    <a:pt x="343" y="298"/>
                  </a:cubicBezTo>
                  <a:lnTo>
                    <a:pt x="343" y="298"/>
                  </a:lnTo>
                  <a:cubicBezTo>
                    <a:pt x="305" y="298"/>
                    <a:pt x="275" y="305"/>
                    <a:pt x="237" y="305"/>
                  </a:cubicBezTo>
                  <a:cubicBezTo>
                    <a:pt x="214" y="305"/>
                    <a:pt x="199" y="305"/>
                    <a:pt x="183" y="305"/>
                  </a:cubicBezTo>
                  <a:cubicBezTo>
                    <a:pt x="153" y="290"/>
                    <a:pt x="137" y="267"/>
                    <a:pt x="107" y="260"/>
                  </a:cubicBezTo>
                  <a:cubicBezTo>
                    <a:pt x="99" y="252"/>
                    <a:pt x="99" y="283"/>
                    <a:pt x="84" y="283"/>
                  </a:cubicBezTo>
                  <a:cubicBezTo>
                    <a:pt x="53" y="283"/>
                    <a:pt x="30" y="267"/>
                    <a:pt x="0" y="260"/>
                  </a:cubicBezTo>
                  <a:lnTo>
                    <a:pt x="0" y="260"/>
                  </a:lnTo>
                  <a:cubicBezTo>
                    <a:pt x="15" y="237"/>
                    <a:pt x="38" y="214"/>
                    <a:pt x="46" y="191"/>
                  </a:cubicBezTo>
                  <a:cubicBezTo>
                    <a:pt x="53" y="168"/>
                    <a:pt x="53" y="137"/>
                    <a:pt x="61" y="115"/>
                  </a:cubicBezTo>
                  <a:cubicBezTo>
                    <a:pt x="84" y="84"/>
                    <a:pt x="122" y="53"/>
                    <a:pt x="153" y="31"/>
                  </a:cubicBezTo>
                  <a:cubicBezTo>
                    <a:pt x="183" y="8"/>
                    <a:pt x="214" y="8"/>
                    <a:pt x="244" y="0"/>
                  </a:cubicBezTo>
                  <a:lnTo>
                    <a:pt x="244" y="0"/>
                  </a:lnTo>
                  <a:cubicBezTo>
                    <a:pt x="282" y="23"/>
                    <a:pt x="313" y="46"/>
                    <a:pt x="313" y="61"/>
                  </a:cubicBezTo>
                  <a:cubicBezTo>
                    <a:pt x="321" y="61"/>
                    <a:pt x="321" y="69"/>
                    <a:pt x="321" y="76"/>
                  </a:cubicBezTo>
                  <a:cubicBezTo>
                    <a:pt x="252" y="92"/>
                    <a:pt x="359" y="198"/>
                    <a:pt x="366" y="2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4"/>
            <p:cNvSpPr>
              <a:spLocks noChangeArrowheads="1"/>
            </p:cNvSpPr>
            <p:nvPr/>
          </p:nvSpPr>
          <p:spPr bwMode="auto">
            <a:xfrm>
              <a:off x="7143285" y="6045200"/>
              <a:ext cx="161914" cy="171450"/>
            </a:xfrm>
            <a:custGeom>
              <a:avLst/>
              <a:gdLst>
                <a:gd name="T0" fmla="*/ 23 w 451"/>
                <a:gd name="T1" fmla="*/ 130 h 475"/>
                <a:gd name="T2" fmla="*/ 23 w 451"/>
                <a:gd name="T3" fmla="*/ 130 h 475"/>
                <a:gd name="T4" fmla="*/ 15 w 451"/>
                <a:gd name="T5" fmla="*/ 84 h 475"/>
                <a:gd name="T6" fmla="*/ 84 w 451"/>
                <a:gd name="T7" fmla="*/ 69 h 475"/>
                <a:gd name="T8" fmla="*/ 107 w 451"/>
                <a:gd name="T9" fmla="*/ 8 h 475"/>
                <a:gd name="T10" fmla="*/ 107 w 451"/>
                <a:gd name="T11" fmla="*/ 8 h 475"/>
                <a:gd name="T12" fmla="*/ 191 w 451"/>
                <a:gd name="T13" fmla="*/ 31 h 475"/>
                <a:gd name="T14" fmla="*/ 214 w 451"/>
                <a:gd name="T15" fmla="*/ 8 h 475"/>
                <a:gd name="T16" fmla="*/ 290 w 451"/>
                <a:gd name="T17" fmla="*/ 53 h 475"/>
                <a:gd name="T18" fmla="*/ 344 w 451"/>
                <a:gd name="T19" fmla="*/ 53 h 475"/>
                <a:gd name="T20" fmla="*/ 450 w 451"/>
                <a:gd name="T21" fmla="*/ 46 h 475"/>
                <a:gd name="T22" fmla="*/ 450 w 451"/>
                <a:gd name="T23" fmla="*/ 46 h 475"/>
                <a:gd name="T24" fmla="*/ 443 w 451"/>
                <a:gd name="T25" fmla="*/ 99 h 475"/>
                <a:gd name="T26" fmla="*/ 397 w 451"/>
                <a:gd name="T27" fmla="*/ 168 h 475"/>
                <a:gd name="T28" fmla="*/ 397 w 451"/>
                <a:gd name="T29" fmla="*/ 168 h 475"/>
                <a:gd name="T30" fmla="*/ 313 w 451"/>
                <a:gd name="T31" fmla="*/ 138 h 475"/>
                <a:gd name="T32" fmla="*/ 290 w 451"/>
                <a:gd name="T33" fmla="*/ 191 h 475"/>
                <a:gd name="T34" fmla="*/ 275 w 451"/>
                <a:gd name="T35" fmla="*/ 206 h 475"/>
                <a:gd name="T36" fmla="*/ 290 w 451"/>
                <a:gd name="T37" fmla="*/ 229 h 475"/>
                <a:gd name="T38" fmla="*/ 260 w 451"/>
                <a:gd name="T39" fmla="*/ 336 h 475"/>
                <a:gd name="T40" fmla="*/ 344 w 451"/>
                <a:gd name="T41" fmla="*/ 351 h 475"/>
                <a:gd name="T42" fmla="*/ 344 w 451"/>
                <a:gd name="T43" fmla="*/ 351 h 475"/>
                <a:gd name="T44" fmla="*/ 321 w 451"/>
                <a:gd name="T45" fmla="*/ 397 h 475"/>
                <a:gd name="T46" fmla="*/ 275 w 451"/>
                <a:gd name="T47" fmla="*/ 420 h 475"/>
                <a:gd name="T48" fmla="*/ 176 w 451"/>
                <a:gd name="T49" fmla="*/ 474 h 475"/>
                <a:gd name="T50" fmla="*/ 168 w 451"/>
                <a:gd name="T51" fmla="*/ 458 h 475"/>
                <a:gd name="T52" fmla="*/ 137 w 451"/>
                <a:gd name="T53" fmla="*/ 466 h 475"/>
                <a:gd name="T54" fmla="*/ 130 w 451"/>
                <a:gd name="T55" fmla="*/ 413 h 475"/>
                <a:gd name="T56" fmla="*/ 99 w 451"/>
                <a:gd name="T57" fmla="*/ 413 h 475"/>
                <a:gd name="T58" fmla="*/ 76 w 451"/>
                <a:gd name="T59" fmla="*/ 397 h 475"/>
                <a:gd name="T60" fmla="*/ 69 w 451"/>
                <a:gd name="T61" fmla="*/ 443 h 475"/>
                <a:gd name="T62" fmla="*/ 38 w 451"/>
                <a:gd name="T63" fmla="*/ 405 h 475"/>
                <a:gd name="T64" fmla="*/ 38 w 451"/>
                <a:gd name="T65" fmla="*/ 405 h 475"/>
                <a:gd name="T66" fmla="*/ 46 w 451"/>
                <a:gd name="T67" fmla="*/ 321 h 475"/>
                <a:gd name="T68" fmla="*/ 8 w 451"/>
                <a:gd name="T69" fmla="*/ 252 h 475"/>
                <a:gd name="T70" fmla="*/ 61 w 451"/>
                <a:gd name="T71" fmla="*/ 199 h 475"/>
                <a:gd name="T72" fmla="*/ 61 w 451"/>
                <a:gd name="T73" fmla="*/ 130 h 475"/>
                <a:gd name="T74" fmla="*/ 23 w 451"/>
                <a:gd name="T75" fmla="*/ 130 h 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451" h="475">
                  <a:moveTo>
                    <a:pt x="23" y="130"/>
                  </a:moveTo>
                  <a:lnTo>
                    <a:pt x="23" y="130"/>
                  </a:lnTo>
                  <a:cubicBezTo>
                    <a:pt x="23" y="115"/>
                    <a:pt x="0" y="99"/>
                    <a:pt x="15" y="84"/>
                  </a:cubicBezTo>
                  <a:cubicBezTo>
                    <a:pt x="31" y="69"/>
                    <a:pt x="69" y="84"/>
                    <a:pt x="84" y="69"/>
                  </a:cubicBezTo>
                  <a:cubicBezTo>
                    <a:pt x="107" y="53"/>
                    <a:pt x="99" y="23"/>
                    <a:pt x="107" y="8"/>
                  </a:cubicBezTo>
                  <a:lnTo>
                    <a:pt x="107" y="8"/>
                  </a:lnTo>
                  <a:cubicBezTo>
                    <a:pt x="137" y="15"/>
                    <a:pt x="160" y="31"/>
                    <a:pt x="191" y="31"/>
                  </a:cubicBezTo>
                  <a:cubicBezTo>
                    <a:pt x="206" y="31"/>
                    <a:pt x="206" y="0"/>
                    <a:pt x="214" y="8"/>
                  </a:cubicBezTo>
                  <a:cubicBezTo>
                    <a:pt x="244" y="15"/>
                    <a:pt x="260" y="38"/>
                    <a:pt x="290" y="53"/>
                  </a:cubicBezTo>
                  <a:cubicBezTo>
                    <a:pt x="306" y="53"/>
                    <a:pt x="321" y="53"/>
                    <a:pt x="344" y="53"/>
                  </a:cubicBezTo>
                  <a:cubicBezTo>
                    <a:pt x="382" y="53"/>
                    <a:pt x="412" y="46"/>
                    <a:pt x="450" y="46"/>
                  </a:cubicBezTo>
                  <a:lnTo>
                    <a:pt x="450" y="46"/>
                  </a:lnTo>
                  <a:cubicBezTo>
                    <a:pt x="443" y="99"/>
                    <a:pt x="443" y="99"/>
                    <a:pt x="443" y="99"/>
                  </a:cubicBezTo>
                  <a:cubicBezTo>
                    <a:pt x="397" y="168"/>
                    <a:pt x="397" y="168"/>
                    <a:pt x="397" y="168"/>
                  </a:cubicBezTo>
                  <a:lnTo>
                    <a:pt x="397" y="168"/>
                  </a:lnTo>
                  <a:cubicBezTo>
                    <a:pt x="367" y="160"/>
                    <a:pt x="344" y="130"/>
                    <a:pt x="313" y="138"/>
                  </a:cubicBezTo>
                  <a:cubicBezTo>
                    <a:pt x="298" y="138"/>
                    <a:pt x="306" y="176"/>
                    <a:pt x="290" y="191"/>
                  </a:cubicBezTo>
                  <a:cubicBezTo>
                    <a:pt x="283" y="199"/>
                    <a:pt x="275" y="199"/>
                    <a:pt x="275" y="206"/>
                  </a:cubicBezTo>
                  <a:cubicBezTo>
                    <a:pt x="267" y="214"/>
                    <a:pt x="290" y="221"/>
                    <a:pt x="290" y="229"/>
                  </a:cubicBezTo>
                  <a:cubicBezTo>
                    <a:pt x="283" y="267"/>
                    <a:pt x="244" y="298"/>
                    <a:pt x="260" y="336"/>
                  </a:cubicBezTo>
                  <a:cubicBezTo>
                    <a:pt x="267" y="359"/>
                    <a:pt x="313" y="344"/>
                    <a:pt x="344" y="351"/>
                  </a:cubicBezTo>
                  <a:lnTo>
                    <a:pt x="344" y="351"/>
                  </a:lnTo>
                  <a:cubicBezTo>
                    <a:pt x="336" y="367"/>
                    <a:pt x="336" y="382"/>
                    <a:pt x="321" y="397"/>
                  </a:cubicBezTo>
                  <a:cubicBezTo>
                    <a:pt x="313" y="405"/>
                    <a:pt x="290" y="413"/>
                    <a:pt x="275" y="420"/>
                  </a:cubicBezTo>
                  <a:cubicBezTo>
                    <a:pt x="244" y="435"/>
                    <a:pt x="214" y="458"/>
                    <a:pt x="176" y="474"/>
                  </a:cubicBezTo>
                  <a:cubicBezTo>
                    <a:pt x="176" y="474"/>
                    <a:pt x="176" y="458"/>
                    <a:pt x="168" y="458"/>
                  </a:cubicBezTo>
                  <a:cubicBezTo>
                    <a:pt x="160" y="458"/>
                    <a:pt x="145" y="474"/>
                    <a:pt x="137" y="466"/>
                  </a:cubicBezTo>
                  <a:cubicBezTo>
                    <a:pt x="122" y="451"/>
                    <a:pt x="137" y="428"/>
                    <a:pt x="130" y="413"/>
                  </a:cubicBezTo>
                  <a:cubicBezTo>
                    <a:pt x="122" y="405"/>
                    <a:pt x="107" y="420"/>
                    <a:pt x="99" y="413"/>
                  </a:cubicBezTo>
                  <a:cubicBezTo>
                    <a:pt x="92" y="413"/>
                    <a:pt x="84" y="397"/>
                    <a:pt x="76" y="397"/>
                  </a:cubicBezTo>
                  <a:cubicBezTo>
                    <a:pt x="69" y="413"/>
                    <a:pt x="84" y="443"/>
                    <a:pt x="69" y="443"/>
                  </a:cubicBezTo>
                  <a:cubicBezTo>
                    <a:pt x="53" y="443"/>
                    <a:pt x="46" y="420"/>
                    <a:pt x="38" y="405"/>
                  </a:cubicBezTo>
                  <a:lnTo>
                    <a:pt x="38" y="405"/>
                  </a:lnTo>
                  <a:cubicBezTo>
                    <a:pt x="38" y="382"/>
                    <a:pt x="53" y="351"/>
                    <a:pt x="46" y="321"/>
                  </a:cubicBezTo>
                  <a:cubicBezTo>
                    <a:pt x="46" y="298"/>
                    <a:pt x="8" y="275"/>
                    <a:pt x="8" y="252"/>
                  </a:cubicBezTo>
                  <a:cubicBezTo>
                    <a:pt x="15" y="221"/>
                    <a:pt x="53" y="221"/>
                    <a:pt x="61" y="199"/>
                  </a:cubicBezTo>
                  <a:cubicBezTo>
                    <a:pt x="76" y="183"/>
                    <a:pt x="76" y="153"/>
                    <a:pt x="61" y="130"/>
                  </a:cubicBezTo>
                  <a:cubicBezTo>
                    <a:pt x="61" y="122"/>
                    <a:pt x="38" y="130"/>
                    <a:pt x="23" y="1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5"/>
            <p:cNvSpPr>
              <a:spLocks noChangeArrowheads="1"/>
            </p:cNvSpPr>
            <p:nvPr/>
          </p:nvSpPr>
          <p:spPr bwMode="auto">
            <a:xfrm>
              <a:off x="7286151" y="6037263"/>
              <a:ext cx="225410" cy="157162"/>
            </a:xfrm>
            <a:custGeom>
              <a:avLst/>
              <a:gdLst>
                <a:gd name="T0" fmla="*/ 626 w 627"/>
                <a:gd name="T1" fmla="*/ 222 h 437"/>
                <a:gd name="T2" fmla="*/ 626 w 627"/>
                <a:gd name="T3" fmla="*/ 222 h 437"/>
                <a:gd name="T4" fmla="*/ 558 w 627"/>
                <a:gd name="T5" fmla="*/ 290 h 437"/>
                <a:gd name="T6" fmla="*/ 527 w 627"/>
                <a:gd name="T7" fmla="*/ 382 h 437"/>
                <a:gd name="T8" fmla="*/ 542 w 627"/>
                <a:gd name="T9" fmla="*/ 420 h 437"/>
                <a:gd name="T10" fmla="*/ 481 w 627"/>
                <a:gd name="T11" fmla="*/ 413 h 437"/>
                <a:gd name="T12" fmla="*/ 397 w 627"/>
                <a:gd name="T13" fmla="*/ 436 h 437"/>
                <a:gd name="T14" fmla="*/ 328 w 627"/>
                <a:gd name="T15" fmla="*/ 397 h 437"/>
                <a:gd name="T16" fmla="*/ 267 w 627"/>
                <a:gd name="T17" fmla="*/ 390 h 437"/>
                <a:gd name="T18" fmla="*/ 252 w 627"/>
                <a:gd name="T19" fmla="*/ 413 h 437"/>
                <a:gd name="T20" fmla="*/ 176 w 627"/>
                <a:gd name="T21" fmla="*/ 390 h 437"/>
                <a:gd name="T22" fmla="*/ 138 w 627"/>
                <a:gd name="T23" fmla="*/ 405 h 437"/>
                <a:gd name="T24" fmla="*/ 84 w 627"/>
                <a:gd name="T25" fmla="*/ 397 h 437"/>
                <a:gd name="T26" fmla="*/ 84 w 627"/>
                <a:gd name="T27" fmla="*/ 397 h 437"/>
                <a:gd name="T28" fmla="*/ 84 w 627"/>
                <a:gd name="T29" fmla="*/ 351 h 437"/>
                <a:gd name="T30" fmla="*/ 31 w 627"/>
                <a:gd name="T31" fmla="*/ 328 h 437"/>
                <a:gd name="T32" fmla="*/ 0 w 627"/>
                <a:gd name="T33" fmla="*/ 283 h 437"/>
                <a:gd name="T34" fmla="*/ 46 w 627"/>
                <a:gd name="T35" fmla="*/ 260 h 437"/>
                <a:gd name="T36" fmla="*/ 0 w 627"/>
                <a:gd name="T37" fmla="*/ 191 h 437"/>
                <a:gd name="T38" fmla="*/ 0 w 627"/>
                <a:gd name="T39" fmla="*/ 191 h 437"/>
                <a:gd name="T40" fmla="*/ 46 w 627"/>
                <a:gd name="T41" fmla="*/ 122 h 437"/>
                <a:gd name="T42" fmla="*/ 53 w 627"/>
                <a:gd name="T43" fmla="*/ 69 h 437"/>
                <a:gd name="T44" fmla="*/ 53 w 627"/>
                <a:gd name="T45" fmla="*/ 69 h 437"/>
                <a:gd name="T46" fmla="*/ 76 w 627"/>
                <a:gd name="T47" fmla="*/ 0 h 437"/>
                <a:gd name="T48" fmla="*/ 76 w 627"/>
                <a:gd name="T49" fmla="*/ 0 h 437"/>
                <a:gd name="T50" fmla="*/ 260 w 627"/>
                <a:gd name="T51" fmla="*/ 76 h 437"/>
                <a:gd name="T52" fmla="*/ 626 w 627"/>
                <a:gd name="T53" fmla="*/ 222 h 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27" h="437">
                  <a:moveTo>
                    <a:pt x="626" y="222"/>
                  </a:moveTo>
                  <a:lnTo>
                    <a:pt x="626" y="222"/>
                  </a:lnTo>
                  <a:cubicBezTo>
                    <a:pt x="596" y="252"/>
                    <a:pt x="573" y="260"/>
                    <a:pt x="558" y="290"/>
                  </a:cubicBezTo>
                  <a:cubicBezTo>
                    <a:pt x="535" y="321"/>
                    <a:pt x="535" y="351"/>
                    <a:pt x="527" y="382"/>
                  </a:cubicBezTo>
                  <a:cubicBezTo>
                    <a:pt x="527" y="397"/>
                    <a:pt x="550" y="413"/>
                    <a:pt x="542" y="420"/>
                  </a:cubicBezTo>
                  <a:cubicBezTo>
                    <a:pt x="527" y="428"/>
                    <a:pt x="504" y="413"/>
                    <a:pt x="481" y="413"/>
                  </a:cubicBezTo>
                  <a:cubicBezTo>
                    <a:pt x="451" y="413"/>
                    <a:pt x="428" y="436"/>
                    <a:pt x="397" y="436"/>
                  </a:cubicBezTo>
                  <a:cubicBezTo>
                    <a:pt x="367" y="428"/>
                    <a:pt x="351" y="405"/>
                    <a:pt x="328" y="397"/>
                  </a:cubicBezTo>
                  <a:cubicBezTo>
                    <a:pt x="306" y="390"/>
                    <a:pt x="283" y="382"/>
                    <a:pt x="267" y="390"/>
                  </a:cubicBezTo>
                  <a:cubicBezTo>
                    <a:pt x="260" y="390"/>
                    <a:pt x="260" y="413"/>
                    <a:pt x="252" y="413"/>
                  </a:cubicBezTo>
                  <a:cubicBezTo>
                    <a:pt x="229" y="413"/>
                    <a:pt x="199" y="397"/>
                    <a:pt x="176" y="390"/>
                  </a:cubicBezTo>
                  <a:cubicBezTo>
                    <a:pt x="176" y="390"/>
                    <a:pt x="145" y="405"/>
                    <a:pt x="138" y="405"/>
                  </a:cubicBezTo>
                  <a:cubicBezTo>
                    <a:pt x="130" y="405"/>
                    <a:pt x="84" y="397"/>
                    <a:pt x="84" y="397"/>
                  </a:cubicBezTo>
                  <a:lnTo>
                    <a:pt x="84" y="397"/>
                  </a:lnTo>
                  <a:cubicBezTo>
                    <a:pt x="84" y="382"/>
                    <a:pt x="92" y="367"/>
                    <a:pt x="84" y="351"/>
                  </a:cubicBezTo>
                  <a:cubicBezTo>
                    <a:pt x="76" y="336"/>
                    <a:pt x="46" y="344"/>
                    <a:pt x="31" y="328"/>
                  </a:cubicBezTo>
                  <a:cubicBezTo>
                    <a:pt x="15" y="321"/>
                    <a:pt x="0" y="298"/>
                    <a:pt x="0" y="283"/>
                  </a:cubicBezTo>
                  <a:cubicBezTo>
                    <a:pt x="8" y="267"/>
                    <a:pt x="46" y="275"/>
                    <a:pt x="46" y="260"/>
                  </a:cubicBezTo>
                  <a:cubicBezTo>
                    <a:pt x="46" y="229"/>
                    <a:pt x="15" y="214"/>
                    <a:pt x="0" y="191"/>
                  </a:cubicBezTo>
                  <a:lnTo>
                    <a:pt x="0" y="191"/>
                  </a:lnTo>
                  <a:cubicBezTo>
                    <a:pt x="46" y="122"/>
                    <a:pt x="46" y="122"/>
                    <a:pt x="46" y="122"/>
                  </a:cubicBezTo>
                  <a:cubicBezTo>
                    <a:pt x="53" y="69"/>
                    <a:pt x="53" y="69"/>
                    <a:pt x="53" y="69"/>
                  </a:cubicBezTo>
                  <a:lnTo>
                    <a:pt x="53" y="69"/>
                  </a:lnTo>
                  <a:cubicBezTo>
                    <a:pt x="76" y="0"/>
                    <a:pt x="76" y="0"/>
                    <a:pt x="76" y="0"/>
                  </a:cubicBezTo>
                  <a:lnTo>
                    <a:pt x="76" y="0"/>
                  </a:lnTo>
                  <a:cubicBezTo>
                    <a:pt x="107" y="0"/>
                    <a:pt x="229" y="61"/>
                    <a:pt x="260" y="76"/>
                  </a:cubicBezTo>
                  <a:cubicBezTo>
                    <a:pt x="367" y="138"/>
                    <a:pt x="504" y="168"/>
                    <a:pt x="626" y="2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6"/>
            <p:cNvSpPr>
              <a:spLocks noChangeArrowheads="1"/>
            </p:cNvSpPr>
            <p:nvPr/>
          </p:nvSpPr>
          <p:spPr bwMode="auto">
            <a:xfrm>
              <a:off x="6436894" y="4873625"/>
              <a:ext cx="709566" cy="1036638"/>
            </a:xfrm>
            <a:custGeom>
              <a:avLst/>
              <a:gdLst>
                <a:gd name="T0" fmla="*/ 1482 w 1972"/>
                <a:gd name="T1" fmla="*/ 2360 h 2880"/>
                <a:gd name="T2" fmla="*/ 1413 w 1972"/>
                <a:gd name="T3" fmla="*/ 2375 h 2880"/>
                <a:gd name="T4" fmla="*/ 1390 w 1972"/>
                <a:gd name="T5" fmla="*/ 2474 h 2880"/>
                <a:gd name="T6" fmla="*/ 1390 w 1972"/>
                <a:gd name="T7" fmla="*/ 2558 h 2880"/>
                <a:gd name="T8" fmla="*/ 1352 w 1972"/>
                <a:gd name="T9" fmla="*/ 2604 h 2880"/>
                <a:gd name="T10" fmla="*/ 1260 w 1972"/>
                <a:gd name="T11" fmla="*/ 2734 h 2880"/>
                <a:gd name="T12" fmla="*/ 1138 w 1972"/>
                <a:gd name="T13" fmla="*/ 2657 h 2880"/>
                <a:gd name="T14" fmla="*/ 1000 w 1972"/>
                <a:gd name="T15" fmla="*/ 2734 h 2880"/>
                <a:gd name="T16" fmla="*/ 901 w 1972"/>
                <a:gd name="T17" fmla="*/ 2780 h 2880"/>
                <a:gd name="T18" fmla="*/ 825 w 1972"/>
                <a:gd name="T19" fmla="*/ 2810 h 2880"/>
                <a:gd name="T20" fmla="*/ 718 w 1972"/>
                <a:gd name="T21" fmla="*/ 2840 h 2880"/>
                <a:gd name="T22" fmla="*/ 641 w 1972"/>
                <a:gd name="T23" fmla="*/ 2856 h 2880"/>
                <a:gd name="T24" fmla="*/ 588 w 1972"/>
                <a:gd name="T25" fmla="*/ 2802 h 2880"/>
                <a:gd name="T26" fmla="*/ 496 w 1972"/>
                <a:gd name="T27" fmla="*/ 2688 h 2880"/>
                <a:gd name="T28" fmla="*/ 428 w 1972"/>
                <a:gd name="T29" fmla="*/ 2741 h 2880"/>
                <a:gd name="T30" fmla="*/ 313 w 1972"/>
                <a:gd name="T31" fmla="*/ 2818 h 2880"/>
                <a:gd name="T32" fmla="*/ 244 w 1972"/>
                <a:gd name="T33" fmla="*/ 2703 h 2880"/>
                <a:gd name="T34" fmla="*/ 206 w 1972"/>
                <a:gd name="T35" fmla="*/ 2604 h 2880"/>
                <a:gd name="T36" fmla="*/ 290 w 1972"/>
                <a:gd name="T37" fmla="*/ 2482 h 2880"/>
                <a:gd name="T38" fmla="*/ 214 w 1972"/>
                <a:gd name="T39" fmla="*/ 2391 h 2880"/>
                <a:gd name="T40" fmla="*/ 267 w 1972"/>
                <a:gd name="T41" fmla="*/ 2261 h 2880"/>
                <a:gd name="T42" fmla="*/ 389 w 1972"/>
                <a:gd name="T43" fmla="*/ 2154 h 2880"/>
                <a:gd name="T44" fmla="*/ 366 w 1972"/>
                <a:gd name="T45" fmla="*/ 2070 h 2880"/>
                <a:gd name="T46" fmla="*/ 260 w 1972"/>
                <a:gd name="T47" fmla="*/ 2062 h 2880"/>
                <a:gd name="T48" fmla="*/ 160 w 1972"/>
                <a:gd name="T49" fmla="*/ 1956 h 2880"/>
                <a:gd name="T50" fmla="*/ 99 w 1972"/>
                <a:gd name="T51" fmla="*/ 1818 h 2880"/>
                <a:gd name="T52" fmla="*/ 0 w 1972"/>
                <a:gd name="T53" fmla="*/ 1764 h 2880"/>
                <a:gd name="T54" fmla="*/ 69 w 1972"/>
                <a:gd name="T55" fmla="*/ 1642 h 2880"/>
                <a:gd name="T56" fmla="*/ 130 w 1972"/>
                <a:gd name="T57" fmla="*/ 1558 h 2880"/>
                <a:gd name="T58" fmla="*/ 237 w 1972"/>
                <a:gd name="T59" fmla="*/ 1383 h 2880"/>
                <a:gd name="T60" fmla="*/ 474 w 1972"/>
                <a:gd name="T61" fmla="*/ 1253 h 2880"/>
                <a:gd name="T62" fmla="*/ 542 w 1972"/>
                <a:gd name="T63" fmla="*/ 1253 h 2880"/>
                <a:gd name="T64" fmla="*/ 634 w 1972"/>
                <a:gd name="T65" fmla="*/ 1100 h 2880"/>
                <a:gd name="T66" fmla="*/ 802 w 1972"/>
                <a:gd name="T67" fmla="*/ 1008 h 2880"/>
                <a:gd name="T68" fmla="*/ 848 w 1972"/>
                <a:gd name="T69" fmla="*/ 939 h 2880"/>
                <a:gd name="T70" fmla="*/ 771 w 1972"/>
                <a:gd name="T71" fmla="*/ 886 h 2880"/>
                <a:gd name="T72" fmla="*/ 726 w 1972"/>
                <a:gd name="T73" fmla="*/ 695 h 2880"/>
                <a:gd name="T74" fmla="*/ 664 w 1972"/>
                <a:gd name="T75" fmla="*/ 642 h 2880"/>
                <a:gd name="T76" fmla="*/ 649 w 1972"/>
                <a:gd name="T77" fmla="*/ 573 h 2880"/>
                <a:gd name="T78" fmla="*/ 603 w 1972"/>
                <a:gd name="T79" fmla="*/ 520 h 2880"/>
                <a:gd name="T80" fmla="*/ 588 w 1972"/>
                <a:gd name="T81" fmla="*/ 458 h 2880"/>
                <a:gd name="T82" fmla="*/ 779 w 1972"/>
                <a:gd name="T83" fmla="*/ 344 h 2880"/>
                <a:gd name="T84" fmla="*/ 848 w 1972"/>
                <a:gd name="T85" fmla="*/ 245 h 2880"/>
                <a:gd name="T86" fmla="*/ 863 w 1972"/>
                <a:gd name="T87" fmla="*/ 229 h 2880"/>
                <a:gd name="T88" fmla="*/ 962 w 1972"/>
                <a:gd name="T89" fmla="*/ 130 h 2880"/>
                <a:gd name="T90" fmla="*/ 978 w 1972"/>
                <a:gd name="T91" fmla="*/ 53 h 2880"/>
                <a:gd name="T92" fmla="*/ 1008 w 1972"/>
                <a:gd name="T93" fmla="*/ 31 h 2880"/>
                <a:gd name="T94" fmla="*/ 1031 w 1972"/>
                <a:gd name="T95" fmla="*/ 15 h 2880"/>
                <a:gd name="T96" fmla="*/ 1046 w 1972"/>
                <a:gd name="T97" fmla="*/ 0 h 2880"/>
                <a:gd name="T98" fmla="*/ 1428 w 1972"/>
                <a:gd name="T99" fmla="*/ 351 h 2880"/>
                <a:gd name="T100" fmla="*/ 1512 w 1972"/>
                <a:gd name="T101" fmla="*/ 512 h 2880"/>
                <a:gd name="T102" fmla="*/ 1673 w 1972"/>
                <a:gd name="T103" fmla="*/ 733 h 2880"/>
                <a:gd name="T104" fmla="*/ 1749 w 1972"/>
                <a:gd name="T105" fmla="*/ 932 h 2880"/>
                <a:gd name="T106" fmla="*/ 1818 w 1972"/>
                <a:gd name="T107" fmla="*/ 1367 h 2880"/>
                <a:gd name="T108" fmla="*/ 1871 w 1972"/>
                <a:gd name="T109" fmla="*/ 1719 h 2880"/>
                <a:gd name="T110" fmla="*/ 1940 w 1972"/>
                <a:gd name="T111" fmla="*/ 2024 h 2880"/>
                <a:gd name="T112" fmla="*/ 1971 w 1972"/>
                <a:gd name="T113" fmla="*/ 2101 h 2880"/>
                <a:gd name="T114" fmla="*/ 1909 w 1972"/>
                <a:gd name="T115" fmla="*/ 2154 h 2880"/>
                <a:gd name="T116" fmla="*/ 1833 w 1972"/>
                <a:gd name="T117" fmla="*/ 2154 h 2880"/>
                <a:gd name="T118" fmla="*/ 1741 w 1972"/>
                <a:gd name="T119" fmla="*/ 2146 h 2880"/>
                <a:gd name="T120" fmla="*/ 1688 w 1972"/>
                <a:gd name="T121" fmla="*/ 2139 h 2880"/>
                <a:gd name="T122" fmla="*/ 1573 w 1972"/>
                <a:gd name="T123" fmla="*/ 2139 h 2880"/>
                <a:gd name="T124" fmla="*/ 1512 w 1972"/>
                <a:gd name="T125" fmla="*/ 2246 h 2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72" h="2880">
                  <a:moveTo>
                    <a:pt x="1482" y="2360"/>
                  </a:moveTo>
                  <a:lnTo>
                    <a:pt x="1482" y="2360"/>
                  </a:lnTo>
                  <a:cubicBezTo>
                    <a:pt x="1466" y="2360"/>
                    <a:pt x="1451" y="2353"/>
                    <a:pt x="1444" y="2353"/>
                  </a:cubicBezTo>
                  <a:cubicBezTo>
                    <a:pt x="1428" y="2360"/>
                    <a:pt x="1421" y="2368"/>
                    <a:pt x="1413" y="2375"/>
                  </a:cubicBezTo>
                  <a:cubicBezTo>
                    <a:pt x="1398" y="2398"/>
                    <a:pt x="1383" y="2414"/>
                    <a:pt x="1375" y="2437"/>
                  </a:cubicBezTo>
                  <a:cubicBezTo>
                    <a:pt x="1375" y="2452"/>
                    <a:pt x="1398" y="2459"/>
                    <a:pt x="1390" y="2474"/>
                  </a:cubicBezTo>
                  <a:cubicBezTo>
                    <a:pt x="1383" y="2489"/>
                    <a:pt x="1352" y="2497"/>
                    <a:pt x="1352" y="2512"/>
                  </a:cubicBezTo>
                  <a:cubicBezTo>
                    <a:pt x="1352" y="2535"/>
                    <a:pt x="1375" y="2543"/>
                    <a:pt x="1390" y="2558"/>
                  </a:cubicBezTo>
                  <a:lnTo>
                    <a:pt x="1390" y="2558"/>
                  </a:lnTo>
                  <a:cubicBezTo>
                    <a:pt x="1383" y="2573"/>
                    <a:pt x="1367" y="2588"/>
                    <a:pt x="1352" y="2604"/>
                  </a:cubicBezTo>
                  <a:cubicBezTo>
                    <a:pt x="1337" y="2634"/>
                    <a:pt x="1337" y="2672"/>
                    <a:pt x="1314" y="2695"/>
                  </a:cubicBezTo>
                  <a:cubicBezTo>
                    <a:pt x="1306" y="2718"/>
                    <a:pt x="1283" y="2734"/>
                    <a:pt x="1260" y="2734"/>
                  </a:cubicBezTo>
                  <a:cubicBezTo>
                    <a:pt x="1245" y="2734"/>
                    <a:pt x="1237" y="2703"/>
                    <a:pt x="1222" y="2695"/>
                  </a:cubicBezTo>
                  <a:cubicBezTo>
                    <a:pt x="1199" y="2680"/>
                    <a:pt x="1169" y="2657"/>
                    <a:pt x="1138" y="2657"/>
                  </a:cubicBezTo>
                  <a:cubicBezTo>
                    <a:pt x="1108" y="2665"/>
                    <a:pt x="1092" y="2703"/>
                    <a:pt x="1069" y="2711"/>
                  </a:cubicBezTo>
                  <a:cubicBezTo>
                    <a:pt x="1046" y="2726"/>
                    <a:pt x="1023" y="2734"/>
                    <a:pt x="1000" y="2734"/>
                  </a:cubicBezTo>
                  <a:cubicBezTo>
                    <a:pt x="970" y="2741"/>
                    <a:pt x="939" y="2718"/>
                    <a:pt x="909" y="2734"/>
                  </a:cubicBezTo>
                  <a:cubicBezTo>
                    <a:pt x="901" y="2741"/>
                    <a:pt x="909" y="2764"/>
                    <a:pt x="901" y="2780"/>
                  </a:cubicBezTo>
                  <a:cubicBezTo>
                    <a:pt x="894" y="2795"/>
                    <a:pt x="878" y="2802"/>
                    <a:pt x="871" y="2818"/>
                  </a:cubicBezTo>
                  <a:cubicBezTo>
                    <a:pt x="871" y="2818"/>
                    <a:pt x="833" y="2810"/>
                    <a:pt x="825" y="2810"/>
                  </a:cubicBezTo>
                  <a:cubicBezTo>
                    <a:pt x="817" y="2810"/>
                    <a:pt x="802" y="2879"/>
                    <a:pt x="802" y="2879"/>
                  </a:cubicBezTo>
                  <a:cubicBezTo>
                    <a:pt x="771" y="2871"/>
                    <a:pt x="748" y="2848"/>
                    <a:pt x="718" y="2840"/>
                  </a:cubicBezTo>
                  <a:cubicBezTo>
                    <a:pt x="687" y="2840"/>
                    <a:pt x="664" y="2856"/>
                    <a:pt x="641" y="2856"/>
                  </a:cubicBezTo>
                  <a:lnTo>
                    <a:pt x="641" y="2856"/>
                  </a:lnTo>
                  <a:cubicBezTo>
                    <a:pt x="634" y="2848"/>
                    <a:pt x="619" y="2848"/>
                    <a:pt x="603" y="2840"/>
                  </a:cubicBezTo>
                  <a:cubicBezTo>
                    <a:pt x="596" y="2825"/>
                    <a:pt x="596" y="2810"/>
                    <a:pt x="588" y="2802"/>
                  </a:cubicBezTo>
                  <a:cubicBezTo>
                    <a:pt x="573" y="2780"/>
                    <a:pt x="550" y="2764"/>
                    <a:pt x="527" y="2741"/>
                  </a:cubicBezTo>
                  <a:cubicBezTo>
                    <a:pt x="519" y="2726"/>
                    <a:pt x="512" y="2703"/>
                    <a:pt x="496" y="2688"/>
                  </a:cubicBezTo>
                  <a:cubicBezTo>
                    <a:pt x="489" y="2680"/>
                    <a:pt x="496" y="2703"/>
                    <a:pt x="489" y="2711"/>
                  </a:cubicBezTo>
                  <a:cubicBezTo>
                    <a:pt x="474" y="2726"/>
                    <a:pt x="443" y="2726"/>
                    <a:pt x="428" y="2741"/>
                  </a:cubicBezTo>
                  <a:cubicBezTo>
                    <a:pt x="405" y="2764"/>
                    <a:pt x="397" y="2795"/>
                    <a:pt x="374" y="2810"/>
                  </a:cubicBezTo>
                  <a:cubicBezTo>
                    <a:pt x="359" y="2825"/>
                    <a:pt x="336" y="2825"/>
                    <a:pt x="313" y="2818"/>
                  </a:cubicBezTo>
                  <a:cubicBezTo>
                    <a:pt x="298" y="2810"/>
                    <a:pt x="283" y="2787"/>
                    <a:pt x="267" y="2772"/>
                  </a:cubicBezTo>
                  <a:cubicBezTo>
                    <a:pt x="252" y="2749"/>
                    <a:pt x="252" y="2726"/>
                    <a:pt x="244" y="2703"/>
                  </a:cubicBezTo>
                  <a:cubicBezTo>
                    <a:pt x="244" y="2688"/>
                    <a:pt x="244" y="2672"/>
                    <a:pt x="237" y="2665"/>
                  </a:cubicBezTo>
                  <a:cubicBezTo>
                    <a:pt x="229" y="2642"/>
                    <a:pt x="199" y="2627"/>
                    <a:pt x="206" y="2604"/>
                  </a:cubicBezTo>
                  <a:cubicBezTo>
                    <a:pt x="206" y="2588"/>
                    <a:pt x="229" y="2573"/>
                    <a:pt x="244" y="2558"/>
                  </a:cubicBezTo>
                  <a:cubicBezTo>
                    <a:pt x="260" y="2535"/>
                    <a:pt x="283" y="2512"/>
                    <a:pt x="290" y="2482"/>
                  </a:cubicBezTo>
                  <a:cubicBezTo>
                    <a:pt x="290" y="2452"/>
                    <a:pt x="267" y="2429"/>
                    <a:pt x="252" y="2406"/>
                  </a:cubicBezTo>
                  <a:cubicBezTo>
                    <a:pt x="244" y="2391"/>
                    <a:pt x="214" y="2398"/>
                    <a:pt x="214" y="2391"/>
                  </a:cubicBezTo>
                  <a:cubicBezTo>
                    <a:pt x="214" y="2375"/>
                    <a:pt x="237" y="2375"/>
                    <a:pt x="244" y="2360"/>
                  </a:cubicBezTo>
                  <a:cubicBezTo>
                    <a:pt x="260" y="2330"/>
                    <a:pt x="244" y="2284"/>
                    <a:pt x="267" y="2261"/>
                  </a:cubicBezTo>
                  <a:cubicBezTo>
                    <a:pt x="298" y="2223"/>
                    <a:pt x="359" y="2231"/>
                    <a:pt x="397" y="2200"/>
                  </a:cubicBezTo>
                  <a:cubicBezTo>
                    <a:pt x="405" y="2192"/>
                    <a:pt x="397" y="2169"/>
                    <a:pt x="389" y="2154"/>
                  </a:cubicBezTo>
                  <a:cubicBezTo>
                    <a:pt x="389" y="2139"/>
                    <a:pt x="374" y="2131"/>
                    <a:pt x="366" y="2116"/>
                  </a:cubicBezTo>
                  <a:cubicBezTo>
                    <a:pt x="366" y="2101"/>
                    <a:pt x="382" y="2070"/>
                    <a:pt x="366" y="2070"/>
                  </a:cubicBezTo>
                  <a:cubicBezTo>
                    <a:pt x="344" y="2055"/>
                    <a:pt x="313" y="2085"/>
                    <a:pt x="283" y="2085"/>
                  </a:cubicBezTo>
                  <a:cubicBezTo>
                    <a:pt x="267" y="2085"/>
                    <a:pt x="267" y="2070"/>
                    <a:pt x="260" y="2062"/>
                  </a:cubicBezTo>
                  <a:cubicBezTo>
                    <a:pt x="244" y="2032"/>
                    <a:pt x="237" y="1994"/>
                    <a:pt x="214" y="1971"/>
                  </a:cubicBezTo>
                  <a:cubicBezTo>
                    <a:pt x="199" y="1956"/>
                    <a:pt x="176" y="1971"/>
                    <a:pt x="160" y="1956"/>
                  </a:cubicBezTo>
                  <a:cubicBezTo>
                    <a:pt x="145" y="1948"/>
                    <a:pt x="130" y="1933"/>
                    <a:pt x="122" y="1917"/>
                  </a:cubicBezTo>
                  <a:cubicBezTo>
                    <a:pt x="107" y="1887"/>
                    <a:pt x="122" y="1849"/>
                    <a:pt x="99" y="1818"/>
                  </a:cubicBezTo>
                  <a:cubicBezTo>
                    <a:pt x="76" y="1787"/>
                    <a:pt x="30" y="1780"/>
                    <a:pt x="0" y="1764"/>
                  </a:cubicBezTo>
                  <a:lnTo>
                    <a:pt x="0" y="1764"/>
                  </a:lnTo>
                  <a:cubicBezTo>
                    <a:pt x="8" y="1757"/>
                    <a:pt x="8" y="1749"/>
                    <a:pt x="8" y="1749"/>
                  </a:cubicBezTo>
                  <a:cubicBezTo>
                    <a:pt x="15" y="1726"/>
                    <a:pt x="46" y="1642"/>
                    <a:pt x="69" y="1642"/>
                  </a:cubicBezTo>
                  <a:cubicBezTo>
                    <a:pt x="84" y="1635"/>
                    <a:pt x="114" y="1635"/>
                    <a:pt x="114" y="1612"/>
                  </a:cubicBezTo>
                  <a:cubicBezTo>
                    <a:pt x="114" y="1589"/>
                    <a:pt x="130" y="1574"/>
                    <a:pt x="130" y="1558"/>
                  </a:cubicBezTo>
                  <a:cubicBezTo>
                    <a:pt x="76" y="1543"/>
                    <a:pt x="137" y="1489"/>
                    <a:pt x="145" y="1467"/>
                  </a:cubicBezTo>
                  <a:cubicBezTo>
                    <a:pt x="183" y="1436"/>
                    <a:pt x="206" y="1421"/>
                    <a:pt x="237" y="1383"/>
                  </a:cubicBezTo>
                  <a:cubicBezTo>
                    <a:pt x="267" y="1345"/>
                    <a:pt x="344" y="1268"/>
                    <a:pt x="389" y="1253"/>
                  </a:cubicBezTo>
                  <a:cubicBezTo>
                    <a:pt x="420" y="1245"/>
                    <a:pt x="451" y="1237"/>
                    <a:pt x="474" y="1253"/>
                  </a:cubicBezTo>
                  <a:cubicBezTo>
                    <a:pt x="481" y="1260"/>
                    <a:pt x="496" y="1283"/>
                    <a:pt x="504" y="1276"/>
                  </a:cubicBezTo>
                  <a:cubicBezTo>
                    <a:pt x="512" y="1276"/>
                    <a:pt x="535" y="1260"/>
                    <a:pt x="542" y="1253"/>
                  </a:cubicBezTo>
                  <a:cubicBezTo>
                    <a:pt x="596" y="1237"/>
                    <a:pt x="565" y="1123"/>
                    <a:pt x="588" y="1123"/>
                  </a:cubicBezTo>
                  <a:cubicBezTo>
                    <a:pt x="634" y="1100"/>
                    <a:pt x="634" y="1100"/>
                    <a:pt x="634" y="1100"/>
                  </a:cubicBezTo>
                  <a:cubicBezTo>
                    <a:pt x="664" y="1085"/>
                    <a:pt x="687" y="1047"/>
                    <a:pt x="726" y="1054"/>
                  </a:cubicBezTo>
                  <a:cubicBezTo>
                    <a:pt x="748" y="1062"/>
                    <a:pt x="787" y="1024"/>
                    <a:pt x="802" y="1008"/>
                  </a:cubicBezTo>
                  <a:cubicBezTo>
                    <a:pt x="810" y="1001"/>
                    <a:pt x="848" y="955"/>
                    <a:pt x="848" y="939"/>
                  </a:cubicBezTo>
                  <a:lnTo>
                    <a:pt x="848" y="939"/>
                  </a:lnTo>
                  <a:cubicBezTo>
                    <a:pt x="840" y="939"/>
                    <a:pt x="840" y="939"/>
                    <a:pt x="833" y="939"/>
                  </a:cubicBezTo>
                  <a:cubicBezTo>
                    <a:pt x="833" y="932"/>
                    <a:pt x="779" y="894"/>
                    <a:pt x="771" y="886"/>
                  </a:cubicBezTo>
                  <a:cubicBezTo>
                    <a:pt x="748" y="840"/>
                    <a:pt x="764" y="810"/>
                    <a:pt x="748" y="764"/>
                  </a:cubicBezTo>
                  <a:cubicBezTo>
                    <a:pt x="748" y="741"/>
                    <a:pt x="741" y="710"/>
                    <a:pt x="726" y="695"/>
                  </a:cubicBezTo>
                  <a:cubicBezTo>
                    <a:pt x="718" y="687"/>
                    <a:pt x="687" y="665"/>
                    <a:pt x="680" y="649"/>
                  </a:cubicBezTo>
                  <a:cubicBezTo>
                    <a:pt x="680" y="649"/>
                    <a:pt x="672" y="642"/>
                    <a:pt x="664" y="642"/>
                  </a:cubicBezTo>
                  <a:lnTo>
                    <a:pt x="657" y="642"/>
                  </a:lnTo>
                  <a:cubicBezTo>
                    <a:pt x="657" y="634"/>
                    <a:pt x="664" y="581"/>
                    <a:pt x="649" y="573"/>
                  </a:cubicBezTo>
                  <a:cubicBezTo>
                    <a:pt x="641" y="558"/>
                    <a:pt x="619" y="550"/>
                    <a:pt x="619" y="535"/>
                  </a:cubicBezTo>
                  <a:cubicBezTo>
                    <a:pt x="611" y="527"/>
                    <a:pt x="603" y="520"/>
                    <a:pt x="603" y="520"/>
                  </a:cubicBezTo>
                  <a:cubicBezTo>
                    <a:pt x="596" y="512"/>
                    <a:pt x="580" y="466"/>
                    <a:pt x="580" y="458"/>
                  </a:cubicBezTo>
                  <a:cubicBezTo>
                    <a:pt x="588" y="458"/>
                    <a:pt x="588" y="458"/>
                    <a:pt x="588" y="458"/>
                  </a:cubicBezTo>
                  <a:cubicBezTo>
                    <a:pt x="626" y="458"/>
                    <a:pt x="672" y="466"/>
                    <a:pt x="710" y="466"/>
                  </a:cubicBezTo>
                  <a:cubicBezTo>
                    <a:pt x="733" y="435"/>
                    <a:pt x="748" y="382"/>
                    <a:pt x="779" y="344"/>
                  </a:cubicBezTo>
                  <a:cubicBezTo>
                    <a:pt x="794" y="328"/>
                    <a:pt x="817" y="321"/>
                    <a:pt x="833" y="306"/>
                  </a:cubicBezTo>
                  <a:cubicBezTo>
                    <a:pt x="848" y="275"/>
                    <a:pt x="848" y="275"/>
                    <a:pt x="848" y="245"/>
                  </a:cubicBezTo>
                  <a:lnTo>
                    <a:pt x="848" y="237"/>
                  </a:lnTo>
                  <a:cubicBezTo>
                    <a:pt x="855" y="237"/>
                    <a:pt x="863" y="229"/>
                    <a:pt x="863" y="229"/>
                  </a:cubicBezTo>
                  <a:cubicBezTo>
                    <a:pt x="871" y="222"/>
                    <a:pt x="886" y="199"/>
                    <a:pt x="886" y="191"/>
                  </a:cubicBezTo>
                  <a:cubicBezTo>
                    <a:pt x="955" y="191"/>
                    <a:pt x="916" y="138"/>
                    <a:pt x="962" y="130"/>
                  </a:cubicBezTo>
                  <a:cubicBezTo>
                    <a:pt x="970" y="115"/>
                    <a:pt x="970" y="84"/>
                    <a:pt x="978" y="76"/>
                  </a:cubicBezTo>
                  <a:cubicBezTo>
                    <a:pt x="978" y="69"/>
                    <a:pt x="978" y="61"/>
                    <a:pt x="978" y="53"/>
                  </a:cubicBezTo>
                  <a:lnTo>
                    <a:pt x="985" y="46"/>
                  </a:lnTo>
                  <a:cubicBezTo>
                    <a:pt x="993" y="38"/>
                    <a:pt x="1000" y="31"/>
                    <a:pt x="1008" y="31"/>
                  </a:cubicBezTo>
                  <a:cubicBezTo>
                    <a:pt x="1008" y="23"/>
                    <a:pt x="1016" y="23"/>
                    <a:pt x="1016" y="23"/>
                  </a:cubicBezTo>
                  <a:cubicBezTo>
                    <a:pt x="1023" y="23"/>
                    <a:pt x="1031" y="15"/>
                    <a:pt x="1031" y="15"/>
                  </a:cubicBezTo>
                  <a:cubicBezTo>
                    <a:pt x="1046" y="0"/>
                    <a:pt x="1046" y="0"/>
                    <a:pt x="1046" y="0"/>
                  </a:cubicBezTo>
                  <a:lnTo>
                    <a:pt x="1046" y="0"/>
                  </a:lnTo>
                  <a:cubicBezTo>
                    <a:pt x="1069" y="46"/>
                    <a:pt x="1100" y="92"/>
                    <a:pt x="1123" y="130"/>
                  </a:cubicBezTo>
                  <a:cubicBezTo>
                    <a:pt x="1191" y="260"/>
                    <a:pt x="1306" y="306"/>
                    <a:pt x="1428" y="351"/>
                  </a:cubicBezTo>
                  <a:cubicBezTo>
                    <a:pt x="1482" y="367"/>
                    <a:pt x="1421" y="390"/>
                    <a:pt x="1421" y="413"/>
                  </a:cubicBezTo>
                  <a:cubicBezTo>
                    <a:pt x="1421" y="413"/>
                    <a:pt x="1497" y="504"/>
                    <a:pt x="1512" y="512"/>
                  </a:cubicBezTo>
                  <a:cubicBezTo>
                    <a:pt x="1566" y="542"/>
                    <a:pt x="1596" y="542"/>
                    <a:pt x="1635" y="611"/>
                  </a:cubicBezTo>
                  <a:cubicBezTo>
                    <a:pt x="1657" y="665"/>
                    <a:pt x="1673" y="672"/>
                    <a:pt x="1673" y="733"/>
                  </a:cubicBezTo>
                  <a:cubicBezTo>
                    <a:pt x="1673" y="779"/>
                    <a:pt x="1711" y="802"/>
                    <a:pt x="1711" y="840"/>
                  </a:cubicBezTo>
                  <a:cubicBezTo>
                    <a:pt x="1711" y="886"/>
                    <a:pt x="1749" y="871"/>
                    <a:pt x="1749" y="932"/>
                  </a:cubicBezTo>
                  <a:cubicBezTo>
                    <a:pt x="1741" y="985"/>
                    <a:pt x="1787" y="1092"/>
                    <a:pt x="1749" y="1138"/>
                  </a:cubicBezTo>
                  <a:cubicBezTo>
                    <a:pt x="1657" y="1253"/>
                    <a:pt x="1833" y="1329"/>
                    <a:pt x="1818" y="1367"/>
                  </a:cubicBezTo>
                  <a:cubicBezTo>
                    <a:pt x="1772" y="1444"/>
                    <a:pt x="1810" y="1581"/>
                    <a:pt x="1856" y="1650"/>
                  </a:cubicBezTo>
                  <a:cubicBezTo>
                    <a:pt x="1856" y="1673"/>
                    <a:pt x="1871" y="1696"/>
                    <a:pt x="1871" y="1719"/>
                  </a:cubicBezTo>
                  <a:cubicBezTo>
                    <a:pt x="1887" y="1749"/>
                    <a:pt x="1841" y="1772"/>
                    <a:pt x="1856" y="1818"/>
                  </a:cubicBezTo>
                  <a:cubicBezTo>
                    <a:pt x="1940" y="2024"/>
                    <a:pt x="1940" y="2024"/>
                    <a:pt x="1940" y="2024"/>
                  </a:cubicBezTo>
                  <a:cubicBezTo>
                    <a:pt x="1955" y="2047"/>
                    <a:pt x="1963" y="2078"/>
                    <a:pt x="1971" y="2101"/>
                  </a:cubicBezTo>
                  <a:lnTo>
                    <a:pt x="1971" y="2101"/>
                  </a:lnTo>
                  <a:cubicBezTo>
                    <a:pt x="1948" y="2108"/>
                    <a:pt x="1955" y="2101"/>
                    <a:pt x="1932" y="2116"/>
                  </a:cubicBezTo>
                  <a:cubicBezTo>
                    <a:pt x="1917" y="2123"/>
                    <a:pt x="1925" y="2139"/>
                    <a:pt x="1909" y="2154"/>
                  </a:cubicBezTo>
                  <a:cubicBezTo>
                    <a:pt x="1902" y="2162"/>
                    <a:pt x="1894" y="2169"/>
                    <a:pt x="1879" y="2169"/>
                  </a:cubicBezTo>
                  <a:cubicBezTo>
                    <a:pt x="1864" y="2177"/>
                    <a:pt x="1848" y="2162"/>
                    <a:pt x="1833" y="2154"/>
                  </a:cubicBezTo>
                  <a:cubicBezTo>
                    <a:pt x="1810" y="2154"/>
                    <a:pt x="1795" y="2162"/>
                    <a:pt x="1772" y="2162"/>
                  </a:cubicBezTo>
                  <a:cubicBezTo>
                    <a:pt x="1764" y="2162"/>
                    <a:pt x="1749" y="2146"/>
                    <a:pt x="1741" y="2146"/>
                  </a:cubicBezTo>
                  <a:cubicBezTo>
                    <a:pt x="1719" y="2139"/>
                    <a:pt x="1703" y="2139"/>
                    <a:pt x="1688" y="2139"/>
                  </a:cubicBezTo>
                  <a:lnTo>
                    <a:pt x="1688" y="2139"/>
                  </a:lnTo>
                  <a:cubicBezTo>
                    <a:pt x="1673" y="2123"/>
                    <a:pt x="1665" y="2093"/>
                    <a:pt x="1650" y="2093"/>
                  </a:cubicBezTo>
                  <a:cubicBezTo>
                    <a:pt x="1619" y="2093"/>
                    <a:pt x="1589" y="2108"/>
                    <a:pt x="1573" y="2139"/>
                  </a:cubicBezTo>
                  <a:cubicBezTo>
                    <a:pt x="1558" y="2154"/>
                    <a:pt x="1596" y="2185"/>
                    <a:pt x="1589" y="2208"/>
                  </a:cubicBezTo>
                  <a:cubicBezTo>
                    <a:pt x="1573" y="2231"/>
                    <a:pt x="1535" y="2223"/>
                    <a:pt x="1512" y="2246"/>
                  </a:cubicBezTo>
                  <a:cubicBezTo>
                    <a:pt x="1497" y="2276"/>
                    <a:pt x="1489" y="2322"/>
                    <a:pt x="1482" y="2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17"/>
            <p:cNvSpPr>
              <a:spLocks noChangeArrowheads="1"/>
            </p:cNvSpPr>
            <p:nvPr/>
          </p:nvSpPr>
          <p:spPr bwMode="auto">
            <a:xfrm>
              <a:off x="7075028" y="5759450"/>
              <a:ext cx="134928" cy="139700"/>
            </a:xfrm>
            <a:custGeom>
              <a:avLst/>
              <a:gdLst>
                <a:gd name="T0" fmla="*/ 336 w 375"/>
                <a:gd name="T1" fmla="*/ 0 h 390"/>
                <a:gd name="T2" fmla="*/ 336 w 375"/>
                <a:gd name="T3" fmla="*/ 0 h 390"/>
                <a:gd name="T4" fmla="*/ 222 w 375"/>
                <a:gd name="T5" fmla="*/ 38 h 390"/>
                <a:gd name="T6" fmla="*/ 99 w 375"/>
                <a:gd name="T7" fmla="*/ 30 h 390"/>
                <a:gd name="T8" fmla="*/ 99 w 375"/>
                <a:gd name="T9" fmla="*/ 30 h 390"/>
                <a:gd name="T10" fmla="*/ 23 w 375"/>
                <a:gd name="T11" fmla="*/ 38 h 390"/>
                <a:gd name="T12" fmla="*/ 23 w 375"/>
                <a:gd name="T13" fmla="*/ 168 h 390"/>
                <a:gd name="T14" fmla="*/ 23 w 375"/>
                <a:gd name="T15" fmla="*/ 168 h 390"/>
                <a:gd name="T16" fmla="*/ 38 w 375"/>
                <a:gd name="T17" fmla="*/ 183 h 390"/>
                <a:gd name="T18" fmla="*/ 99 w 375"/>
                <a:gd name="T19" fmla="*/ 190 h 390"/>
                <a:gd name="T20" fmla="*/ 122 w 375"/>
                <a:gd name="T21" fmla="*/ 305 h 390"/>
                <a:gd name="T22" fmla="*/ 137 w 375"/>
                <a:gd name="T23" fmla="*/ 381 h 390"/>
                <a:gd name="T24" fmla="*/ 229 w 375"/>
                <a:gd name="T25" fmla="*/ 374 h 390"/>
                <a:gd name="T26" fmla="*/ 244 w 375"/>
                <a:gd name="T27" fmla="*/ 336 h 390"/>
                <a:gd name="T28" fmla="*/ 252 w 375"/>
                <a:gd name="T29" fmla="*/ 267 h 390"/>
                <a:gd name="T30" fmla="*/ 305 w 375"/>
                <a:gd name="T31" fmla="*/ 244 h 390"/>
                <a:gd name="T32" fmla="*/ 374 w 375"/>
                <a:gd name="T33" fmla="*/ 213 h 390"/>
                <a:gd name="T34" fmla="*/ 374 w 375"/>
                <a:gd name="T35" fmla="*/ 213 h 390"/>
                <a:gd name="T36" fmla="*/ 336 w 375"/>
                <a:gd name="T37" fmla="*/ 38 h 390"/>
                <a:gd name="T38" fmla="*/ 336 w 375"/>
                <a:gd name="T39" fmla="*/ 0 h 3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5" h="390">
                  <a:moveTo>
                    <a:pt x="336" y="0"/>
                  </a:moveTo>
                  <a:lnTo>
                    <a:pt x="336" y="0"/>
                  </a:lnTo>
                  <a:cubicBezTo>
                    <a:pt x="298" y="15"/>
                    <a:pt x="267" y="30"/>
                    <a:pt x="222" y="38"/>
                  </a:cubicBezTo>
                  <a:cubicBezTo>
                    <a:pt x="183" y="38"/>
                    <a:pt x="145" y="30"/>
                    <a:pt x="99" y="30"/>
                  </a:cubicBezTo>
                  <a:lnTo>
                    <a:pt x="99" y="30"/>
                  </a:lnTo>
                  <a:cubicBezTo>
                    <a:pt x="76" y="30"/>
                    <a:pt x="38" y="15"/>
                    <a:pt x="23" y="38"/>
                  </a:cubicBezTo>
                  <a:cubicBezTo>
                    <a:pt x="0" y="76"/>
                    <a:pt x="23" y="122"/>
                    <a:pt x="23" y="168"/>
                  </a:cubicBezTo>
                  <a:lnTo>
                    <a:pt x="23" y="168"/>
                  </a:lnTo>
                  <a:cubicBezTo>
                    <a:pt x="30" y="175"/>
                    <a:pt x="30" y="183"/>
                    <a:pt x="38" y="183"/>
                  </a:cubicBezTo>
                  <a:cubicBezTo>
                    <a:pt x="61" y="190"/>
                    <a:pt x="76" y="183"/>
                    <a:pt x="99" y="190"/>
                  </a:cubicBezTo>
                  <a:cubicBezTo>
                    <a:pt x="99" y="190"/>
                    <a:pt x="122" y="298"/>
                    <a:pt x="122" y="305"/>
                  </a:cubicBezTo>
                  <a:cubicBezTo>
                    <a:pt x="122" y="313"/>
                    <a:pt x="137" y="381"/>
                    <a:pt x="137" y="381"/>
                  </a:cubicBezTo>
                  <a:cubicBezTo>
                    <a:pt x="168" y="381"/>
                    <a:pt x="199" y="389"/>
                    <a:pt x="229" y="374"/>
                  </a:cubicBezTo>
                  <a:cubicBezTo>
                    <a:pt x="244" y="374"/>
                    <a:pt x="244" y="351"/>
                    <a:pt x="244" y="336"/>
                  </a:cubicBezTo>
                  <a:cubicBezTo>
                    <a:pt x="252" y="313"/>
                    <a:pt x="237" y="282"/>
                    <a:pt x="252" y="267"/>
                  </a:cubicBezTo>
                  <a:cubicBezTo>
                    <a:pt x="260" y="244"/>
                    <a:pt x="290" y="252"/>
                    <a:pt x="305" y="244"/>
                  </a:cubicBezTo>
                  <a:cubicBezTo>
                    <a:pt x="336" y="236"/>
                    <a:pt x="344" y="229"/>
                    <a:pt x="374" y="213"/>
                  </a:cubicBezTo>
                  <a:lnTo>
                    <a:pt x="374" y="213"/>
                  </a:lnTo>
                  <a:cubicBezTo>
                    <a:pt x="351" y="168"/>
                    <a:pt x="336" y="76"/>
                    <a:pt x="336" y="38"/>
                  </a:cubicBezTo>
                  <a:cubicBezTo>
                    <a:pt x="336" y="30"/>
                    <a:pt x="336" y="15"/>
                    <a:pt x="3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18"/>
            <p:cNvSpPr>
              <a:spLocks noChangeArrowheads="1"/>
            </p:cNvSpPr>
            <p:nvPr/>
          </p:nvSpPr>
          <p:spPr bwMode="auto">
            <a:xfrm>
              <a:off x="6644842" y="5781676"/>
              <a:ext cx="623847" cy="449263"/>
            </a:xfrm>
            <a:custGeom>
              <a:avLst/>
              <a:gdLst>
                <a:gd name="T0" fmla="*/ 61 w 1735"/>
                <a:gd name="T1" fmla="*/ 336 h 1246"/>
                <a:gd name="T2" fmla="*/ 222 w 1735"/>
                <a:gd name="T3" fmla="*/ 359 h 1246"/>
                <a:gd name="T4" fmla="*/ 291 w 1735"/>
                <a:gd name="T5" fmla="*/ 298 h 1246"/>
                <a:gd name="T6" fmla="*/ 329 w 1735"/>
                <a:gd name="T7" fmla="*/ 214 h 1246"/>
                <a:gd name="T8" fmla="*/ 489 w 1735"/>
                <a:gd name="T9" fmla="*/ 191 h 1246"/>
                <a:gd name="T10" fmla="*/ 642 w 1735"/>
                <a:gd name="T11" fmla="*/ 175 h 1246"/>
                <a:gd name="T12" fmla="*/ 734 w 1735"/>
                <a:gd name="T13" fmla="*/ 175 h 1246"/>
                <a:gd name="T14" fmla="*/ 810 w 1735"/>
                <a:gd name="T15" fmla="*/ 38 h 1246"/>
                <a:gd name="T16" fmla="*/ 902 w 1735"/>
                <a:gd name="T17" fmla="*/ 30 h 1246"/>
                <a:gd name="T18" fmla="*/ 955 w 1735"/>
                <a:gd name="T19" fmla="*/ 7 h 1246"/>
                <a:gd name="T20" fmla="*/ 1039 w 1735"/>
                <a:gd name="T21" fmla="*/ 30 h 1246"/>
                <a:gd name="T22" fmla="*/ 1077 w 1735"/>
                <a:gd name="T23" fmla="*/ 68 h 1246"/>
                <a:gd name="T24" fmla="*/ 1161 w 1735"/>
                <a:gd name="T25" fmla="*/ 46 h 1246"/>
                <a:gd name="T26" fmla="*/ 1215 w 1735"/>
                <a:gd name="T27" fmla="*/ 107 h 1246"/>
                <a:gd name="T28" fmla="*/ 1230 w 1735"/>
                <a:gd name="T29" fmla="*/ 122 h 1246"/>
                <a:gd name="T30" fmla="*/ 1314 w 1735"/>
                <a:gd name="T31" fmla="*/ 244 h 1246"/>
                <a:gd name="T32" fmla="*/ 1421 w 1735"/>
                <a:gd name="T33" fmla="*/ 313 h 1246"/>
                <a:gd name="T34" fmla="*/ 1444 w 1735"/>
                <a:gd name="T35" fmla="*/ 206 h 1246"/>
                <a:gd name="T36" fmla="*/ 1566 w 1735"/>
                <a:gd name="T37" fmla="*/ 152 h 1246"/>
                <a:gd name="T38" fmla="*/ 1581 w 1735"/>
                <a:gd name="T39" fmla="*/ 175 h 1246"/>
                <a:gd name="T40" fmla="*/ 1734 w 1735"/>
                <a:gd name="T41" fmla="*/ 481 h 1246"/>
                <a:gd name="T42" fmla="*/ 1643 w 1735"/>
                <a:gd name="T43" fmla="*/ 512 h 1246"/>
                <a:gd name="T44" fmla="*/ 1536 w 1735"/>
                <a:gd name="T45" fmla="*/ 672 h 1246"/>
                <a:gd name="T46" fmla="*/ 1490 w 1735"/>
                <a:gd name="T47" fmla="*/ 741 h 1246"/>
                <a:gd name="T48" fmla="*/ 1398 w 1735"/>
                <a:gd name="T49" fmla="*/ 817 h 1246"/>
                <a:gd name="T50" fmla="*/ 1406 w 1735"/>
                <a:gd name="T51" fmla="*/ 863 h 1246"/>
                <a:gd name="T52" fmla="*/ 1314 w 1735"/>
                <a:gd name="T53" fmla="*/ 848 h 1246"/>
                <a:gd name="T54" fmla="*/ 1207 w 1735"/>
                <a:gd name="T55" fmla="*/ 909 h 1246"/>
                <a:gd name="T56" fmla="*/ 1047 w 1735"/>
                <a:gd name="T57" fmla="*/ 817 h 1246"/>
                <a:gd name="T58" fmla="*/ 993 w 1735"/>
                <a:gd name="T59" fmla="*/ 901 h 1246"/>
                <a:gd name="T60" fmla="*/ 1009 w 1735"/>
                <a:gd name="T61" fmla="*/ 1023 h 1246"/>
                <a:gd name="T62" fmla="*/ 886 w 1735"/>
                <a:gd name="T63" fmla="*/ 1031 h 1246"/>
                <a:gd name="T64" fmla="*/ 772 w 1735"/>
                <a:gd name="T65" fmla="*/ 1115 h 1246"/>
                <a:gd name="T66" fmla="*/ 596 w 1735"/>
                <a:gd name="T67" fmla="*/ 1245 h 1246"/>
                <a:gd name="T68" fmla="*/ 466 w 1735"/>
                <a:gd name="T69" fmla="*/ 1161 h 1246"/>
                <a:gd name="T70" fmla="*/ 283 w 1735"/>
                <a:gd name="T71" fmla="*/ 1222 h 1246"/>
                <a:gd name="T72" fmla="*/ 291 w 1735"/>
                <a:gd name="T73" fmla="*/ 1107 h 1246"/>
                <a:gd name="T74" fmla="*/ 237 w 1735"/>
                <a:gd name="T75" fmla="*/ 1016 h 1246"/>
                <a:gd name="T76" fmla="*/ 84 w 1735"/>
                <a:gd name="T77" fmla="*/ 863 h 1246"/>
                <a:gd name="T78" fmla="*/ 100 w 1735"/>
                <a:gd name="T79" fmla="*/ 710 h 1246"/>
                <a:gd name="T80" fmla="*/ 39 w 1735"/>
                <a:gd name="T81" fmla="*/ 649 h 1246"/>
                <a:gd name="T82" fmla="*/ 31 w 1735"/>
                <a:gd name="T83" fmla="*/ 550 h 1246"/>
                <a:gd name="T84" fmla="*/ 46 w 1735"/>
                <a:gd name="T85" fmla="*/ 427 h 1246"/>
                <a:gd name="T86" fmla="*/ 61 w 1735"/>
                <a:gd name="T87" fmla="*/ 336 h 1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35" h="1246">
                  <a:moveTo>
                    <a:pt x="61" y="336"/>
                  </a:moveTo>
                  <a:lnTo>
                    <a:pt x="61" y="336"/>
                  </a:lnTo>
                  <a:cubicBezTo>
                    <a:pt x="84" y="336"/>
                    <a:pt x="107" y="320"/>
                    <a:pt x="138" y="320"/>
                  </a:cubicBezTo>
                  <a:cubicBezTo>
                    <a:pt x="168" y="328"/>
                    <a:pt x="191" y="351"/>
                    <a:pt x="222" y="359"/>
                  </a:cubicBezTo>
                  <a:cubicBezTo>
                    <a:pt x="222" y="359"/>
                    <a:pt x="237" y="290"/>
                    <a:pt x="245" y="290"/>
                  </a:cubicBezTo>
                  <a:cubicBezTo>
                    <a:pt x="253" y="290"/>
                    <a:pt x="291" y="298"/>
                    <a:pt x="291" y="298"/>
                  </a:cubicBezTo>
                  <a:cubicBezTo>
                    <a:pt x="298" y="282"/>
                    <a:pt x="314" y="275"/>
                    <a:pt x="321" y="260"/>
                  </a:cubicBezTo>
                  <a:cubicBezTo>
                    <a:pt x="329" y="244"/>
                    <a:pt x="321" y="221"/>
                    <a:pt x="329" y="214"/>
                  </a:cubicBezTo>
                  <a:cubicBezTo>
                    <a:pt x="359" y="198"/>
                    <a:pt x="390" y="221"/>
                    <a:pt x="420" y="214"/>
                  </a:cubicBezTo>
                  <a:cubicBezTo>
                    <a:pt x="443" y="214"/>
                    <a:pt x="466" y="206"/>
                    <a:pt x="489" y="191"/>
                  </a:cubicBezTo>
                  <a:cubicBezTo>
                    <a:pt x="512" y="183"/>
                    <a:pt x="528" y="145"/>
                    <a:pt x="558" y="137"/>
                  </a:cubicBezTo>
                  <a:cubicBezTo>
                    <a:pt x="589" y="137"/>
                    <a:pt x="619" y="160"/>
                    <a:pt x="642" y="175"/>
                  </a:cubicBezTo>
                  <a:cubicBezTo>
                    <a:pt x="657" y="183"/>
                    <a:pt x="665" y="214"/>
                    <a:pt x="680" y="214"/>
                  </a:cubicBezTo>
                  <a:cubicBezTo>
                    <a:pt x="703" y="214"/>
                    <a:pt x="726" y="198"/>
                    <a:pt x="734" y="175"/>
                  </a:cubicBezTo>
                  <a:cubicBezTo>
                    <a:pt x="757" y="152"/>
                    <a:pt x="757" y="114"/>
                    <a:pt x="772" y="84"/>
                  </a:cubicBezTo>
                  <a:cubicBezTo>
                    <a:pt x="787" y="68"/>
                    <a:pt x="803" y="53"/>
                    <a:pt x="810" y="38"/>
                  </a:cubicBezTo>
                  <a:lnTo>
                    <a:pt x="810" y="38"/>
                  </a:lnTo>
                  <a:cubicBezTo>
                    <a:pt x="841" y="38"/>
                    <a:pt x="879" y="38"/>
                    <a:pt x="902" y="30"/>
                  </a:cubicBezTo>
                  <a:cubicBezTo>
                    <a:pt x="917" y="30"/>
                    <a:pt x="917" y="7"/>
                    <a:pt x="925" y="7"/>
                  </a:cubicBezTo>
                  <a:cubicBezTo>
                    <a:pt x="932" y="0"/>
                    <a:pt x="947" y="0"/>
                    <a:pt x="955" y="7"/>
                  </a:cubicBezTo>
                  <a:cubicBezTo>
                    <a:pt x="963" y="15"/>
                    <a:pt x="970" y="30"/>
                    <a:pt x="986" y="30"/>
                  </a:cubicBezTo>
                  <a:cubicBezTo>
                    <a:pt x="1001" y="38"/>
                    <a:pt x="1024" y="23"/>
                    <a:pt x="1039" y="30"/>
                  </a:cubicBezTo>
                  <a:cubicBezTo>
                    <a:pt x="1055" y="38"/>
                    <a:pt x="1047" y="53"/>
                    <a:pt x="1055" y="61"/>
                  </a:cubicBezTo>
                  <a:cubicBezTo>
                    <a:pt x="1062" y="68"/>
                    <a:pt x="1070" y="61"/>
                    <a:pt x="1077" y="68"/>
                  </a:cubicBezTo>
                  <a:cubicBezTo>
                    <a:pt x="1085" y="76"/>
                    <a:pt x="1077" y="107"/>
                    <a:pt x="1093" y="107"/>
                  </a:cubicBezTo>
                  <a:cubicBezTo>
                    <a:pt x="1123" y="99"/>
                    <a:pt x="1131" y="46"/>
                    <a:pt x="1161" y="46"/>
                  </a:cubicBezTo>
                  <a:cubicBezTo>
                    <a:pt x="1184" y="46"/>
                    <a:pt x="1161" y="91"/>
                    <a:pt x="1177" y="107"/>
                  </a:cubicBezTo>
                  <a:cubicBezTo>
                    <a:pt x="1184" y="114"/>
                    <a:pt x="1200" y="107"/>
                    <a:pt x="1215" y="107"/>
                  </a:cubicBezTo>
                  <a:lnTo>
                    <a:pt x="1215" y="107"/>
                  </a:lnTo>
                  <a:cubicBezTo>
                    <a:pt x="1222" y="114"/>
                    <a:pt x="1222" y="122"/>
                    <a:pt x="1230" y="122"/>
                  </a:cubicBezTo>
                  <a:cubicBezTo>
                    <a:pt x="1253" y="129"/>
                    <a:pt x="1268" y="122"/>
                    <a:pt x="1291" y="129"/>
                  </a:cubicBezTo>
                  <a:cubicBezTo>
                    <a:pt x="1291" y="129"/>
                    <a:pt x="1314" y="237"/>
                    <a:pt x="1314" y="244"/>
                  </a:cubicBezTo>
                  <a:cubicBezTo>
                    <a:pt x="1314" y="252"/>
                    <a:pt x="1329" y="320"/>
                    <a:pt x="1329" y="320"/>
                  </a:cubicBezTo>
                  <a:cubicBezTo>
                    <a:pt x="1360" y="320"/>
                    <a:pt x="1391" y="328"/>
                    <a:pt x="1421" y="313"/>
                  </a:cubicBezTo>
                  <a:cubicBezTo>
                    <a:pt x="1436" y="313"/>
                    <a:pt x="1436" y="290"/>
                    <a:pt x="1436" y="275"/>
                  </a:cubicBezTo>
                  <a:cubicBezTo>
                    <a:pt x="1444" y="252"/>
                    <a:pt x="1429" y="221"/>
                    <a:pt x="1444" y="206"/>
                  </a:cubicBezTo>
                  <a:cubicBezTo>
                    <a:pt x="1452" y="183"/>
                    <a:pt x="1482" y="191"/>
                    <a:pt x="1497" y="183"/>
                  </a:cubicBezTo>
                  <a:cubicBezTo>
                    <a:pt x="1528" y="175"/>
                    <a:pt x="1536" y="168"/>
                    <a:pt x="1566" y="152"/>
                  </a:cubicBezTo>
                  <a:lnTo>
                    <a:pt x="1566" y="152"/>
                  </a:lnTo>
                  <a:cubicBezTo>
                    <a:pt x="1574" y="160"/>
                    <a:pt x="1574" y="168"/>
                    <a:pt x="1581" y="175"/>
                  </a:cubicBezTo>
                  <a:cubicBezTo>
                    <a:pt x="1574" y="229"/>
                    <a:pt x="1612" y="343"/>
                    <a:pt x="1643" y="389"/>
                  </a:cubicBezTo>
                  <a:cubicBezTo>
                    <a:pt x="1650" y="412"/>
                    <a:pt x="1696" y="450"/>
                    <a:pt x="1734" y="481"/>
                  </a:cubicBezTo>
                  <a:lnTo>
                    <a:pt x="1734" y="481"/>
                  </a:lnTo>
                  <a:cubicBezTo>
                    <a:pt x="1704" y="489"/>
                    <a:pt x="1673" y="489"/>
                    <a:pt x="1643" y="512"/>
                  </a:cubicBezTo>
                  <a:cubicBezTo>
                    <a:pt x="1612" y="534"/>
                    <a:pt x="1574" y="565"/>
                    <a:pt x="1551" y="596"/>
                  </a:cubicBezTo>
                  <a:cubicBezTo>
                    <a:pt x="1543" y="618"/>
                    <a:pt x="1543" y="649"/>
                    <a:pt x="1536" y="672"/>
                  </a:cubicBezTo>
                  <a:cubicBezTo>
                    <a:pt x="1528" y="695"/>
                    <a:pt x="1505" y="718"/>
                    <a:pt x="1490" y="741"/>
                  </a:cubicBezTo>
                  <a:lnTo>
                    <a:pt x="1490" y="741"/>
                  </a:lnTo>
                  <a:cubicBezTo>
                    <a:pt x="1482" y="756"/>
                    <a:pt x="1490" y="786"/>
                    <a:pt x="1467" y="802"/>
                  </a:cubicBezTo>
                  <a:cubicBezTo>
                    <a:pt x="1452" y="817"/>
                    <a:pt x="1414" y="802"/>
                    <a:pt x="1398" y="817"/>
                  </a:cubicBezTo>
                  <a:cubicBezTo>
                    <a:pt x="1383" y="832"/>
                    <a:pt x="1406" y="848"/>
                    <a:pt x="1406" y="863"/>
                  </a:cubicBezTo>
                  <a:lnTo>
                    <a:pt x="1406" y="863"/>
                  </a:lnTo>
                  <a:cubicBezTo>
                    <a:pt x="1398" y="871"/>
                    <a:pt x="1383" y="878"/>
                    <a:pt x="1375" y="878"/>
                  </a:cubicBezTo>
                  <a:cubicBezTo>
                    <a:pt x="1352" y="871"/>
                    <a:pt x="1337" y="848"/>
                    <a:pt x="1314" y="848"/>
                  </a:cubicBezTo>
                  <a:cubicBezTo>
                    <a:pt x="1284" y="848"/>
                    <a:pt x="1253" y="863"/>
                    <a:pt x="1230" y="878"/>
                  </a:cubicBezTo>
                  <a:cubicBezTo>
                    <a:pt x="1215" y="878"/>
                    <a:pt x="1215" y="916"/>
                    <a:pt x="1207" y="909"/>
                  </a:cubicBezTo>
                  <a:cubicBezTo>
                    <a:pt x="1169" y="886"/>
                    <a:pt x="1169" y="832"/>
                    <a:pt x="1131" y="817"/>
                  </a:cubicBezTo>
                  <a:cubicBezTo>
                    <a:pt x="1108" y="802"/>
                    <a:pt x="1070" y="802"/>
                    <a:pt x="1047" y="817"/>
                  </a:cubicBezTo>
                  <a:cubicBezTo>
                    <a:pt x="1024" y="832"/>
                    <a:pt x="1047" y="863"/>
                    <a:pt x="1032" y="886"/>
                  </a:cubicBezTo>
                  <a:cubicBezTo>
                    <a:pt x="1032" y="893"/>
                    <a:pt x="1001" y="893"/>
                    <a:pt x="993" y="901"/>
                  </a:cubicBezTo>
                  <a:cubicBezTo>
                    <a:pt x="986" y="939"/>
                    <a:pt x="1001" y="985"/>
                    <a:pt x="1009" y="1023"/>
                  </a:cubicBezTo>
                  <a:lnTo>
                    <a:pt x="1009" y="1023"/>
                  </a:lnTo>
                  <a:cubicBezTo>
                    <a:pt x="986" y="1023"/>
                    <a:pt x="970" y="1031"/>
                    <a:pt x="955" y="1038"/>
                  </a:cubicBezTo>
                  <a:cubicBezTo>
                    <a:pt x="932" y="1038"/>
                    <a:pt x="902" y="1016"/>
                    <a:pt x="886" y="1031"/>
                  </a:cubicBezTo>
                  <a:cubicBezTo>
                    <a:pt x="856" y="1061"/>
                    <a:pt x="886" y="1123"/>
                    <a:pt x="848" y="1153"/>
                  </a:cubicBezTo>
                  <a:cubicBezTo>
                    <a:pt x="825" y="1168"/>
                    <a:pt x="803" y="1107"/>
                    <a:pt x="772" y="1115"/>
                  </a:cubicBezTo>
                  <a:cubicBezTo>
                    <a:pt x="749" y="1115"/>
                    <a:pt x="780" y="1161"/>
                    <a:pt x="764" y="1168"/>
                  </a:cubicBezTo>
                  <a:cubicBezTo>
                    <a:pt x="711" y="1207"/>
                    <a:pt x="650" y="1229"/>
                    <a:pt x="596" y="1245"/>
                  </a:cubicBezTo>
                  <a:cubicBezTo>
                    <a:pt x="581" y="1245"/>
                    <a:pt x="581" y="1222"/>
                    <a:pt x="573" y="1214"/>
                  </a:cubicBezTo>
                  <a:cubicBezTo>
                    <a:pt x="535" y="1191"/>
                    <a:pt x="505" y="1161"/>
                    <a:pt x="466" y="1161"/>
                  </a:cubicBezTo>
                  <a:cubicBezTo>
                    <a:pt x="436" y="1161"/>
                    <a:pt x="420" y="1199"/>
                    <a:pt x="390" y="1207"/>
                  </a:cubicBezTo>
                  <a:cubicBezTo>
                    <a:pt x="359" y="1222"/>
                    <a:pt x="314" y="1214"/>
                    <a:pt x="283" y="1222"/>
                  </a:cubicBezTo>
                  <a:lnTo>
                    <a:pt x="283" y="1222"/>
                  </a:lnTo>
                  <a:cubicBezTo>
                    <a:pt x="283" y="1184"/>
                    <a:pt x="291" y="1146"/>
                    <a:pt x="291" y="1107"/>
                  </a:cubicBezTo>
                  <a:cubicBezTo>
                    <a:pt x="291" y="1077"/>
                    <a:pt x="283" y="1038"/>
                    <a:pt x="268" y="1016"/>
                  </a:cubicBezTo>
                  <a:cubicBezTo>
                    <a:pt x="260" y="1000"/>
                    <a:pt x="245" y="1023"/>
                    <a:pt x="237" y="1016"/>
                  </a:cubicBezTo>
                  <a:cubicBezTo>
                    <a:pt x="230" y="1008"/>
                    <a:pt x="230" y="993"/>
                    <a:pt x="222" y="977"/>
                  </a:cubicBezTo>
                  <a:cubicBezTo>
                    <a:pt x="176" y="939"/>
                    <a:pt x="123" y="909"/>
                    <a:pt x="84" y="863"/>
                  </a:cubicBezTo>
                  <a:cubicBezTo>
                    <a:pt x="61" y="832"/>
                    <a:pt x="46" y="794"/>
                    <a:pt x="54" y="764"/>
                  </a:cubicBezTo>
                  <a:cubicBezTo>
                    <a:pt x="54" y="741"/>
                    <a:pt x="92" y="733"/>
                    <a:pt x="100" y="710"/>
                  </a:cubicBezTo>
                  <a:cubicBezTo>
                    <a:pt x="100" y="695"/>
                    <a:pt x="92" y="679"/>
                    <a:pt x="84" y="664"/>
                  </a:cubicBezTo>
                  <a:cubicBezTo>
                    <a:pt x="77" y="657"/>
                    <a:pt x="54" y="664"/>
                    <a:pt x="39" y="649"/>
                  </a:cubicBezTo>
                  <a:cubicBezTo>
                    <a:pt x="23" y="634"/>
                    <a:pt x="8" y="611"/>
                    <a:pt x="0" y="580"/>
                  </a:cubicBezTo>
                  <a:cubicBezTo>
                    <a:pt x="0" y="565"/>
                    <a:pt x="23" y="557"/>
                    <a:pt x="31" y="550"/>
                  </a:cubicBezTo>
                  <a:cubicBezTo>
                    <a:pt x="39" y="527"/>
                    <a:pt x="31" y="504"/>
                    <a:pt x="31" y="489"/>
                  </a:cubicBezTo>
                  <a:cubicBezTo>
                    <a:pt x="39" y="466"/>
                    <a:pt x="39" y="450"/>
                    <a:pt x="46" y="427"/>
                  </a:cubicBezTo>
                  <a:cubicBezTo>
                    <a:pt x="46" y="412"/>
                    <a:pt x="61" y="404"/>
                    <a:pt x="61" y="389"/>
                  </a:cubicBezTo>
                  <a:cubicBezTo>
                    <a:pt x="69" y="374"/>
                    <a:pt x="61" y="351"/>
                    <a:pt x="61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19"/>
            <p:cNvSpPr>
              <a:spLocks noChangeArrowheads="1"/>
            </p:cNvSpPr>
            <p:nvPr/>
          </p:nvSpPr>
          <p:spPr bwMode="auto">
            <a:xfrm>
              <a:off x="5897180" y="5508625"/>
              <a:ext cx="852431" cy="1144588"/>
            </a:xfrm>
            <a:custGeom>
              <a:avLst/>
              <a:gdLst>
                <a:gd name="T0" fmla="*/ 938 w 2368"/>
                <a:gd name="T1" fmla="*/ 520 h 3178"/>
                <a:gd name="T2" fmla="*/ 961 w 2368"/>
                <a:gd name="T3" fmla="*/ 611 h 3178"/>
                <a:gd name="T4" fmla="*/ 565 w 2368"/>
                <a:gd name="T5" fmla="*/ 680 h 3178"/>
                <a:gd name="T6" fmla="*/ 588 w 2368"/>
                <a:gd name="T7" fmla="*/ 733 h 3178"/>
                <a:gd name="T8" fmla="*/ 519 w 2368"/>
                <a:gd name="T9" fmla="*/ 794 h 3178"/>
                <a:gd name="T10" fmla="*/ 359 w 2368"/>
                <a:gd name="T11" fmla="*/ 1076 h 3178"/>
                <a:gd name="T12" fmla="*/ 137 w 2368"/>
                <a:gd name="T13" fmla="*/ 1443 h 3178"/>
                <a:gd name="T14" fmla="*/ 91 w 2368"/>
                <a:gd name="T15" fmla="*/ 1726 h 3178"/>
                <a:gd name="T16" fmla="*/ 107 w 2368"/>
                <a:gd name="T17" fmla="*/ 1932 h 3178"/>
                <a:gd name="T18" fmla="*/ 229 w 2368"/>
                <a:gd name="T19" fmla="*/ 2092 h 3178"/>
                <a:gd name="T20" fmla="*/ 359 w 2368"/>
                <a:gd name="T21" fmla="*/ 2413 h 3178"/>
                <a:gd name="T22" fmla="*/ 649 w 2368"/>
                <a:gd name="T23" fmla="*/ 2665 h 3178"/>
                <a:gd name="T24" fmla="*/ 778 w 2368"/>
                <a:gd name="T25" fmla="*/ 3070 h 3178"/>
                <a:gd name="T26" fmla="*/ 1045 w 2368"/>
                <a:gd name="T27" fmla="*/ 2810 h 3178"/>
                <a:gd name="T28" fmla="*/ 1236 w 2368"/>
                <a:gd name="T29" fmla="*/ 2688 h 3178"/>
                <a:gd name="T30" fmla="*/ 1251 w 2368"/>
                <a:gd name="T31" fmla="*/ 2742 h 3178"/>
                <a:gd name="T32" fmla="*/ 1366 w 2368"/>
                <a:gd name="T33" fmla="*/ 2673 h 3178"/>
                <a:gd name="T34" fmla="*/ 1488 w 2368"/>
                <a:gd name="T35" fmla="*/ 2742 h 3178"/>
                <a:gd name="T36" fmla="*/ 1626 w 2368"/>
                <a:gd name="T37" fmla="*/ 2665 h 3178"/>
                <a:gd name="T38" fmla="*/ 1817 w 2368"/>
                <a:gd name="T39" fmla="*/ 2612 h 3178"/>
                <a:gd name="T40" fmla="*/ 1916 w 2368"/>
                <a:gd name="T41" fmla="*/ 2619 h 3178"/>
                <a:gd name="T42" fmla="*/ 1992 w 2368"/>
                <a:gd name="T43" fmla="*/ 2596 h 3178"/>
                <a:gd name="T44" fmla="*/ 2099 w 2368"/>
                <a:gd name="T45" fmla="*/ 2566 h 3178"/>
                <a:gd name="T46" fmla="*/ 2122 w 2368"/>
                <a:gd name="T47" fmla="*/ 2321 h 3178"/>
                <a:gd name="T48" fmla="*/ 2115 w 2368"/>
                <a:gd name="T49" fmla="*/ 2199 h 3178"/>
                <a:gd name="T50" fmla="*/ 2137 w 2368"/>
                <a:gd name="T51" fmla="*/ 2115 h 3178"/>
                <a:gd name="T52" fmla="*/ 2222 w 2368"/>
                <a:gd name="T53" fmla="*/ 1993 h 3178"/>
                <a:gd name="T54" fmla="*/ 2359 w 2368"/>
                <a:gd name="T55" fmla="*/ 1978 h 3178"/>
                <a:gd name="T56" fmla="*/ 2367 w 2368"/>
                <a:gd name="T57" fmla="*/ 1863 h 3178"/>
                <a:gd name="T58" fmla="*/ 2313 w 2368"/>
                <a:gd name="T59" fmla="*/ 1772 h 3178"/>
                <a:gd name="T60" fmla="*/ 2160 w 2368"/>
                <a:gd name="T61" fmla="*/ 1619 h 3178"/>
                <a:gd name="T62" fmla="*/ 2176 w 2368"/>
                <a:gd name="T63" fmla="*/ 1466 h 3178"/>
                <a:gd name="T64" fmla="*/ 2115 w 2368"/>
                <a:gd name="T65" fmla="*/ 1405 h 3178"/>
                <a:gd name="T66" fmla="*/ 2107 w 2368"/>
                <a:gd name="T67" fmla="*/ 1306 h 3178"/>
                <a:gd name="T68" fmla="*/ 2122 w 2368"/>
                <a:gd name="T69" fmla="*/ 1183 h 3178"/>
                <a:gd name="T70" fmla="*/ 2137 w 2368"/>
                <a:gd name="T71" fmla="*/ 1092 h 3178"/>
                <a:gd name="T72" fmla="*/ 2099 w 2368"/>
                <a:gd name="T73" fmla="*/ 1076 h 3178"/>
                <a:gd name="T74" fmla="*/ 2023 w 2368"/>
                <a:gd name="T75" fmla="*/ 977 h 3178"/>
                <a:gd name="T76" fmla="*/ 1985 w 2368"/>
                <a:gd name="T77" fmla="*/ 947 h 3178"/>
                <a:gd name="T78" fmla="*/ 1870 w 2368"/>
                <a:gd name="T79" fmla="*/ 1046 h 3178"/>
                <a:gd name="T80" fmla="*/ 1763 w 2368"/>
                <a:gd name="T81" fmla="*/ 1008 h 3178"/>
                <a:gd name="T82" fmla="*/ 1733 w 2368"/>
                <a:gd name="T83" fmla="*/ 901 h 3178"/>
                <a:gd name="T84" fmla="*/ 1740 w 2368"/>
                <a:gd name="T85" fmla="*/ 794 h 3178"/>
                <a:gd name="T86" fmla="*/ 1748 w 2368"/>
                <a:gd name="T87" fmla="*/ 642 h 3178"/>
                <a:gd name="T88" fmla="*/ 1740 w 2368"/>
                <a:gd name="T89" fmla="*/ 596 h 3178"/>
                <a:gd name="T90" fmla="*/ 1893 w 2368"/>
                <a:gd name="T91" fmla="*/ 436 h 3178"/>
                <a:gd name="T92" fmla="*/ 1862 w 2368"/>
                <a:gd name="T93" fmla="*/ 352 h 3178"/>
                <a:gd name="T94" fmla="*/ 1779 w 2368"/>
                <a:gd name="T95" fmla="*/ 321 h 3178"/>
                <a:gd name="T96" fmla="*/ 1710 w 2368"/>
                <a:gd name="T97" fmla="*/ 207 h 3178"/>
                <a:gd name="T98" fmla="*/ 1618 w 2368"/>
                <a:gd name="T99" fmla="*/ 153 h 3178"/>
                <a:gd name="T100" fmla="*/ 1496 w 2368"/>
                <a:gd name="T101" fmla="*/ 0 h 3178"/>
                <a:gd name="T102" fmla="*/ 1450 w 2368"/>
                <a:gd name="T103" fmla="*/ 31 h 3178"/>
                <a:gd name="T104" fmla="*/ 1305 w 2368"/>
                <a:gd name="T105" fmla="*/ 115 h 3178"/>
                <a:gd name="T106" fmla="*/ 1297 w 2368"/>
                <a:gd name="T107" fmla="*/ 146 h 3178"/>
                <a:gd name="T108" fmla="*/ 1236 w 2368"/>
                <a:gd name="T109" fmla="*/ 222 h 3178"/>
                <a:gd name="T110" fmla="*/ 969 w 2368"/>
                <a:gd name="T111" fmla="*/ 314 h 3178"/>
                <a:gd name="T112" fmla="*/ 961 w 2368"/>
                <a:gd name="T113" fmla="*/ 329 h 3178"/>
                <a:gd name="T114" fmla="*/ 992 w 2368"/>
                <a:gd name="T115" fmla="*/ 375 h 3178"/>
                <a:gd name="T116" fmla="*/ 931 w 2368"/>
                <a:gd name="T117" fmla="*/ 520 h 31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368" h="3178">
                  <a:moveTo>
                    <a:pt x="938" y="520"/>
                  </a:moveTo>
                  <a:lnTo>
                    <a:pt x="938" y="520"/>
                  </a:lnTo>
                  <a:cubicBezTo>
                    <a:pt x="938" y="528"/>
                    <a:pt x="923" y="558"/>
                    <a:pt x="900" y="573"/>
                  </a:cubicBezTo>
                  <a:cubicBezTo>
                    <a:pt x="847" y="650"/>
                    <a:pt x="923" y="611"/>
                    <a:pt x="961" y="611"/>
                  </a:cubicBezTo>
                  <a:cubicBezTo>
                    <a:pt x="961" y="725"/>
                    <a:pt x="717" y="604"/>
                    <a:pt x="687" y="627"/>
                  </a:cubicBezTo>
                  <a:cubicBezTo>
                    <a:pt x="649" y="657"/>
                    <a:pt x="588" y="634"/>
                    <a:pt x="565" y="680"/>
                  </a:cubicBezTo>
                  <a:cubicBezTo>
                    <a:pt x="558" y="688"/>
                    <a:pt x="550" y="718"/>
                    <a:pt x="558" y="725"/>
                  </a:cubicBezTo>
                  <a:cubicBezTo>
                    <a:pt x="565" y="733"/>
                    <a:pt x="580" y="733"/>
                    <a:pt x="588" y="733"/>
                  </a:cubicBezTo>
                  <a:cubicBezTo>
                    <a:pt x="596" y="733"/>
                    <a:pt x="626" y="733"/>
                    <a:pt x="626" y="741"/>
                  </a:cubicBezTo>
                  <a:cubicBezTo>
                    <a:pt x="580" y="748"/>
                    <a:pt x="611" y="870"/>
                    <a:pt x="519" y="794"/>
                  </a:cubicBezTo>
                  <a:cubicBezTo>
                    <a:pt x="443" y="725"/>
                    <a:pt x="420" y="863"/>
                    <a:pt x="382" y="931"/>
                  </a:cubicBezTo>
                  <a:cubicBezTo>
                    <a:pt x="351" y="993"/>
                    <a:pt x="344" y="1008"/>
                    <a:pt x="359" y="1076"/>
                  </a:cubicBezTo>
                  <a:cubicBezTo>
                    <a:pt x="366" y="1130"/>
                    <a:pt x="313" y="1176"/>
                    <a:pt x="290" y="1222"/>
                  </a:cubicBezTo>
                  <a:cubicBezTo>
                    <a:pt x="252" y="1298"/>
                    <a:pt x="168" y="1352"/>
                    <a:pt x="137" y="1443"/>
                  </a:cubicBezTo>
                  <a:cubicBezTo>
                    <a:pt x="122" y="1489"/>
                    <a:pt x="130" y="1520"/>
                    <a:pt x="130" y="1565"/>
                  </a:cubicBezTo>
                  <a:cubicBezTo>
                    <a:pt x="130" y="1611"/>
                    <a:pt x="91" y="1672"/>
                    <a:pt x="91" y="1726"/>
                  </a:cubicBezTo>
                  <a:cubicBezTo>
                    <a:pt x="91" y="1772"/>
                    <a:pt x="61" y="1779"/>
                    <a:pt x="30" y="1794"/>
                  </a:cubicBezTo>
                  <a:cubicBezTo>
                    <a:pt x="0" y="1810"/>
                    <a:pt x="99" y="1902"/>
                    <a:pt x="107" y="1932"/>
                  </a:cubicBezTo>
                  <a:cubicBezTo>
                    <a:pt x="122" y="1978"/>
                    <a:pt x="145" y="1970"/>
                    <a:pt x="168" y="2001"/>
                  </a:cubicBezTo>
                  <a:cubicBezTo>
                    <a:pt x="191" y="2031"/>
                    <a:pt x="214" y="2062"/>
                    <a:pt x="229" y="2092"/>
                  </a:cubicBezTo>
                  <a:cubicBezTo>
                    <a:pt x="244" y="2161"/>
                    <a:pt x="305" y="2207"/>
                    <a:pt x="344" y="2260"/>
                  </a:cubicBezTo>
                  <a:cubicBezTo>
                    <a:pt x="366" y="2299"/>
                    <a:pt x="359" y="2375"/>
                    <a:pt x="359" y="2413"/>
                  </a:cubicBezTo>
                  <a:cubicBezTo>
                    <a:pt x="374" y="2497"/>
                    <a:pt x="466" y="2574"/>
                    <a:pt x="496" y="2650"/>
                  </a:cubicBezTo>
                  <a:cubicBezTo>
                    <a:pt x="542" y="2765"/>
                    <a:pt x="580" y="2665"/>
                    <a:pt x="649" y="2665"/>
                  </a:cubicBezTo>
                  <a:cubicBezTo>
                    <a:pt x="649" y="2726"/>
                    <a:pt x="542" y="2795"/>
                    <a:pt x="588" y="2871"/>
                  </a:cubicBezTo>
                  <a:cubicBezTo>
                    <a:pt x="596" y="2925"/>
                    <a:pt x="709" y="3177"/>
                    <a:pt x="778" y="3070"/>
                  </a:cubicBezTo>
                  <a:cubicBezTo>
                    <a:pt x="824" y="3001"/>
                    <a:pt x="915" y="2765"/>
                    <a:pt x="969" y="2726"/>
                  </a:cubicBezTo>
                  <a:cubicBezTo>
                    <a:pt x="976" y="2742"/>
                    <a:pt x="1030" y="2795"/>
                    <a:pt x="1045" y="2810"/>
                  </a:cubicBezTo>
                  <a:cubicBezTo>
                    <a:pt x="1083" y="2856"/>
                    <a:pt x="1061" y="2871"/>
                    <a:pt x="1091" y="2818"/>
                  </a:cubicBezTo>
                  <a:cubicBezTo>
                    <a:pt x="1122" y="2780"/>
                    <a:pt x="1221" y="2612"/>
                    <a:pt x="1236" y="2688"/>
                  </a:cubicBezTo>
                  <a:cubicBezTo>
                    <a:pt x="1244" y="2704"/>
                    <a:pt x="1251" y="2719"/>
                    <a:pt x="1251" y="2742"/>
                  </a:cubicBezTo>
                  <a:lnTo>
                    <a:pt x="1251" y="2742"/>
                  </a:lnTo>
                  <a:cubicBezTo>
                    <a:pt x="1290" y="2726"/>
                    <a:pt x="1320" y="2726"/>
                    <a:pt x="1351" y="2711"/>
                  </a:cubicBezTo>
                  <a:cubicBezTo>
                    <a:pt x="1358" y="2704"/>
                    <a:pt x="1358" y="2681"/>
                    <a:pt x="1366" y="2673"/>
                  </a:cubicBezTo>
                  <a:cubicBezTo>
                    <a:pt x="1397" y="2665"/>
                    <a:pt x="1427" y="2673"/>
                    <a:pt x="1450" y="2688"/>
                  </a:cubicBezTo>
                  <a:cubicBezTo>
                    <a:pt x="1473" y="2696"/>
                    <a:pt x="1465" y="2726"/>
                    <a:pt x="1488" y="2742"/>
                  </a:cubicBezTo>
                  <a:cubicBezTo>
                    <a:pt x="1511" y="2757"/>
                    <a:pt x="1542" y="2765"/>
                    <a:pt x="1565" y="2757"/>
                  </a:cubicBezTo>
                  <a:cubicBezTo>
                    <a:pt x="1595" y="2734"/>
                    <a:pt x="1595" y="2681"/>
                    <a:pt x="1626" y="2665"/>
                  </a:cubicBezTo>
                  <a:cubicBezTo>
                    <a:pt x="1656" y="2658"/>
                    <a:pt x="1695" y="2688"/>
                    <a:pt x="1725" y="2673"/>
                  </a:cubicBezTo>
                  <a:cubicBezTo>
                    <a:pt x="1763" y="2665"/>
                    <a:pt x="1786" y="2627"/>
                    <a:pt x="1817" y="2612"/>
                  </a:cubicBezTo>
                  <a:cubicBezTo>
                    <a:pt x="1847" y="2604"/>
                    <a:pt x="1878" y="2596"/>
                    <a:pt x="1908" y="2604"/>
                  </a:cubicBezTo>
                  <a:cubicBezTo>
                    <a:pt x="1916" y="2604"/>
                    <a:pt x="1916" y="2612"/>
                    <a:pt x="1916" y="2619"/>
                  </a:cubicBezTo>
                  <a:lnTo>
                    <a:pt x="1916" y="2619"/>
                  </a:lnTo>
                  <a:cubicBezTo>
                    <a:pt x="1947" y="2612"/>
                    <a:pt x="1970" y="2612"/>
                    <a:pt x="1992" y="2596"/>
                  </a:cubicBezTo>
                  <a:cubicBezTo>
                    <a:pt x="2015" y="2581"/>
                    <a:pt x="2015" y="2543"/>
                    <a:pt x="2038" y="2535"/>
                  </a:cubicBezTo>
                  <a:cubicBezTo>
                    <a:pt x="2061" y="2528"/>
                    <a:pt x="2084" y="2581"/>
                    <a:pt x="2099" y="2566"/>
                  </a:cubicBezTo>
                  <a:cubicBezTo>
                    <a:pt x="2122" y="2520"/>
                    <a:pt x="2115" y="2467"/>
                    <a:pt x="2122" y="2413"/>
                  </a:cubicBezTo>
                  <a:cubicBezTo>
                    <a:pt x="2122" y="2383"/>
                    <a:pt x="2137" y="2352"/>
                    <a:pt x="2122" y="2321"/>
                  </a:cubicBezTo>
                  <a:cubicBezTo>
                    <a:pt x="2115" y="2291"/>
                    <a:pt x="2061" y="2283"/>
                    <a:pt x="2061" y="2253"/>
                  </a:cubicBezTo>
                  <a:cubicBezTo>
                    <a:pt x="2061" y="2222"/>
                    <a:pt x="2092" y="2215"/>
                    <a:pt x="2115" y="2199"/>
                  </a:cubicBezTo>
                  <a:cubicBezTo>
                    <a:pt x="2130" y="2192"/>
                    <a:pt x="2160" y="2199"/>
                    <a:pt x="2168" y="2184"/>
                  </a:cubicBezTo>
                  <a:cubicBezTo>
                    <a:pt x="2176" y="2161"/>
                    <a:pt x="2137" y="2138"/>
                    <a:pt x="2137" y="2115"/>
                  </a:cubicBezTo>
                  <a:cubicBezTo>
                    <a:pt x="2137" y="2092"/>
                    <a:pt x="2153" y="2062"/>
                    <a:pt x="2168" y="2046"/>
                  </a:cubicBezTo>
                  <a:cubicBezTo>
                    <a:pt x="2176" y="2024"/>
                    <a:pt x="2199" y="2001"/>
                    <a:pt x="2222" y="1993"/>
                  </a:cubicBezTo>
                  <a:cubicBezTo>
                    <a:pt x="2252" y="1985"/>
                    <a:pt x="2290" y="2008"/>
                    <a:pt x="2321" y="2001"/>
                  </a:cubicBezTo>
                  <a:cubicBezTo>
                    <a:pt x="2336" y="2001"/>
                    <a:pt x="2344" y="1985"/>
                    <a:pt x="2359" y="1978"/>
                  </a:cubicBezTo>
                  <a:lnTo>
                    <a:pt x="2359" y="1978"/>
                  </a:lnTo>
                  <a:cubicBezTo>
                    <a:pt x="2359" y="1940"/>
                    <a:pt x="2367" y="1902"/>
                    <a:pt x="2367" y="1863"/>
                  </a:cubicBezTo>
                  <a:cubicBezTo>
                    <a:pt x="2367" y="1833"/>
                    <a:pt x="2359" y="1794"/>
                    <a:pt x="2344" y="1772"/>
                  </a:cubicBezTo>
                  <a:cubicBezTo>
                    <a:pt x="2336" y="1756"/>
                    <a:pt x="2321" y="1779"/>
                    <a:pt x="2313" y="1772"/>
                  </a:cubicBezTo>
                  <a:cubicBezTo>
                    <a:pt x="2306" y="1764"/>
                    <a:pt x="2306" y="1749"/>
                    <a:pt x="2298" y="1733"/>
                  </a:cubicBezTo>
                  <a:cubicBezTo>
                    <a:pt x="2252" y="1695"/>
                    <a:pt x="2199" y="1665"/>
                    <a:pt x="2160" y="1619"/>
                  </a:cubicBezTo>
                  <a:cubicBezTo>
                    <a:pt x="2137" y="1588"/>
                    <a:pt x="2122" y="1550"/>
                    <a:pt x="2130" y="1520"/>
                  </a:cubicBezTo>
                  <a:cubicBezTo>
                    <a:pt x="2130" y="1497"/>
                    <a:pt x="2168" y="1489"/>
                    <a:pt x="2176" y="1466"/>
                  </a:cubicBezTo>
                  <a:cubicBezTo>
                    <a:pt x="2176" y="1451"/>
                    <a:pt x="2168" y="1435"/>
                    <a:pt x="2160" y="1420"/>
                  </a:cubicBezTo>
                  <a:cubicBezTo>
                    <a:pt x="2153" y="1413"/>
                    <a:pt x="2130" y="1420"/>
                    <a:pt x="2115" y="1405"/>
                  </a:cubicBezTo>
                  <a:cubicBezTo>
                    <a:pt x="2099" y="1390"/>
                    <a:pt x="2084" y="1367"/>
                    <a:pt x="2076" y="1336"/>
                  </a:cubicBezTo>
                  <a:cubicBezTo>
                    <a:pt x="2076" y="1321"/>
                    <a:pt x="2099" y="1313"/>
                    <a:pt x="2107" y="1306"/>
                  </a:cubicBezTo>
                  <a:cubicBezTo>
                    <a:pt x="2115" y="1283"/>
                    <a:pt x="2107" y="1260"/>
                    <a:pt x="2107" y="1245"/>
                  </a:cubicBezTo>
                  <a:cubicBezTo>
                    <a:pt x="2115" y="1222"/>
                    <a:pt x="2115" y="1206"/>
                    <a:pt x="2122" y="1183"/>
                  </a:cubicBezTo>
                  <a:cubicBezTo>
                    <a:pt x="2122" y="1168"/>
                    <a:pt x="2137" y="1160"/>
                    <a:pt x="2137" y="1145"/>
                  </a:cubicBezTo>
                  <a:cubicBezTo>
                    <a:pt x="2145" y="1130"/>
                    <a:pt x="2137" y="1107"/>
                    <a:pt x="2137" y="1092"/>
                  </a:cubicBezTo>
                  <a:lnTo>
                    <a:pt x="2137" y="1092"/>
                  </a:lnTo>
                  <a:cubicBezTo>
                    <a:pt x="2130" y="1084"/>
                    <a:pt x="2115" y="1084"/>
                    <a:pt x="2099" y="1076"/>
                  </a:cubicBezTo>
                  <a:cubicBezTo>
                    <a:pt x="2092" y="1061"/>
                    <a:pt x="2092" y="1046"/>
                    <a:pt x="2084" y="1038"/>
                  </a:cubicBezTo>
                  <a:cubicBezTo>
                    <a:pt x="2069" y="1016"/>
                    <a:pt x="2046" y="1000"/>
                    <a:pt x="2023" y="977"/>
                  </a:cubicBezTo>
                  <a:cubicBezTo>
                    <a:pt x="2015" y="962"/>
                    <a:pt x="2008" y="939"/>
                    <a:pt x="1992" y="924"/>
                  </a:cubicBezTo>
                  <a:cubicBezTo>
                    <a:pt x="1985" y="916"/>
                    <a:pt x="1992" y="939"/>
                    <a:pt x="1985" y="947"/>
                  </a:cubicBezTo>
                  <a:cubicBezTo>
                    <a:pt x="1970" y="962"/>
                    <a:pt x="1939" y="962"/>
                    <a:pt x="1924" y="977"/>
                  </a:cubicBezTo>
                  <a:cubicBezTo>
                    <a:pt x="1901" y="1000"/>
                    <a:pt x="1893" y="1031"/>
                    <a:pt x="1870" y="1046"/>
                  </a:cubicBezTo>
                  <a:cubicBezTo>
                    <a:pt x="1855" y="1061"/>
                    <a:pt x="1832" y="1061"/>
                    <a:pt x="1809" y="1054"/>
                  </a:cubicBezTo>
                  <a:cubicBezTo>
                    <a:pt x="1794" y="1046"/>
                    <a:pt x="1779" y="1023"/>
                    <a:pt x="1763" y="1008"/>
                  </a:cubicBezTo>
                  <a:cubicBezTo>
                    <a:pt x="1748" y="985"/>
                    <a:pt x="1748" y="962"/>
                    <a:pt x="1740" y="939"/>
                  </a:cubicBezTo>
                  <a:cubicBezTo>
                    <a:pt x="1740" y="924"/>
                    <a:pt x="1740" y="908"/>
                    <a:pt x="1733" y="901"/>
                  </a:cubicBezTo>
                  <a:cubicBezTo>
                    <a:pt x="1725" y="878"/>
                    <a:pt x="1695" y="863"/>
                    <a:pt x="1702" y="840"/>
                  </a:cubicBezTo>
                  <a:cubicBezTo>
                    <a:pt x="1702" y="824"/>
                    <a:pt x="1725" y="809"/>
                    <a:pt x="1740" y="794"/>
                  </a:cubicBezTo>
                  <a:cubicBezTo>
                    <a:pt x="1756" y="771"/>
                    <a:pt x="1779" y="748"/>
                    <a:pt x="1786" y="718"/>
                  </a:cubicBezTo>
                  <a:cubicBezTo>
                    <a:pt x="1786" y="688"/>
                    <a:pt x="1763" y="665"/>
                    <a:pt x="1748" y="642"/>
                  </a:cubicBezTo>
                  <a:cubicBezTo>
                    <a:pt x="1740" y="627"/>
                    <a:pt x="1710" y="634"/>
                    <a:pt x="1710" y="627"/>
                  </a:cubicBezTo>
                  <a:cubicBezTo>
                    <a:pt x="1710" y="611"/>
                    <a:pt x="1733" y="611"/>
                    <a:pt x="1740" y="596"/>
                  </a:cubicBezTo>
                  <a:cubicBezTo>
                    <a:pt x="1756" y="566"/>
                    <a:pt x="1740" y="520"/>
                    <a:pt x="1763" y="497"/>
                  </a:cubicBezTo>
                  <a:cubicBezTo>
                    <a:pt x="1794" y="459"/>
                    <a:pt x="1855" y="467"/>
                    <a:pt x="1893" y="436"/>
                  </a:cubicBezTo>
                  <a:cubicBezTo>
                    <a:pt x="1901" y="428"/>
                    <a:pt x="1893" y="405"/>
                    <a:pt x="1885" y="390"/>
                  </a:cubicBezTo>
                  <a:cubicBezTo>
                    <a:pt x="1885" y="375"/>
                    <a:pt x="1870" y="367"/>
                    <a:pt x="1862" y="352"/>
                  </a:cubicBezTo>
                  <a:cubicBezTo>
                    <a:pt x="1862" y="337"/>
                    <a:pt x="1878" y="306"/>
                    <a:pt x="1862" y="306"/>
                  </a:cubicBezTo>
                  <a:cubicBezTo>
                    <a:pt x="1840" y="291"/>
                    <a:pt x="1809" y="321"/>
                    <a:pt x="1779" y="321"/>
                  </a:cubicBezTo>
                  <a:cubicBezTo>
                    <a:pt x="1763" y="321"/>
                    <a:pt x="1763" y="306"/>
                    <a:pt x="1756" y="298"/>
                  </a:cubicBezTo>
                  <a:cubicBezTo>
                    <a:pt x="1740" y="268"/>
                    <a:pt x="1733" y="230"/>
                    <a:pt x="1710" y="207"/>
                  </a:cubicBezTo>
                  <a:cubicBezTo>
                    <a:pt x="1695" y="192"/>
                    <a:pt x="1672" y="207"/>
                    <a:pt x="1656" y="192"/>
                  </a:cubicBezTo>
                  <a:cubicBezTo>
                    <a:pt x="1641" y="184"/>
                    <a:pt x="1626" y="169"/>
                    <a:pt x="1618" y="153"/>
                  </a:cubicBezTo>
                  <a:cubicBezTo>
                    <a:pt x="1603" y="123"/>
                    <a:pt x="1618" y="85"/>
                    <a:pt x="1595" y="54"/>
                  </a:cubicBezTo>
                  <a:cubicBezTo>
                    <a:pt x="1572" y="23"/>
                    <a:pt x="1526" y="16"/>
                    <a:pt x="1496" y="0"/>
                  </a:cubicBezTo>
                  <a:lnTo>
                    <a:pt x="1496" y="0"/>
                  </a:lnTo>
                  <a:cubicBezTo>
                    <a:pt x="1488" y="8"/>
                    <a:pt x="1465" y="16"/>
                    <a:pt x="1450" y="31"/>
                  </a:cubicBezTo>
                  <a:cubicBezTo>
                    <a:pt x="1427" y="54"/>
                    <a:pt x="1397" y="85"/>
                    <a:pt x="1358" y="92"/>
                  </a:cubicBezTo>
                  <a:cubicBezTo>
                    <a:pt x="1343" y="100"/>
                    <a:pt x="1305" y="100"/>
                    <a:pt x="1305" y="115"/>
                  </a:cubicBezTo>
                  <a:lnTo>
                    <a:pt x="1305" y="115"/>
                  </a:lnTo>
                  <a:cubicBezTo>
                    <a:pt x="1297" y="115"/>
                    <a:pt x="1297" y="138"/>
                    <a:pt x="1297" y="146"/>
                  </a:cubicBezTo>
                  <a:cubicBezTo>
                    <a:pt x="1290" y="153"/>
                    <a:pt x="1282" y="153"/>
                    <a:pt x="1274" y="161"/>
                  </a:cubicBezTo>
                  <a:cubicBezTo>
                    <a:pt x="1251" y="184"/>
                    <a:pt x="1251" y="199"/>
                    <a:pt x="1236" y="222"/>
                  </a:cubicBezTo>
                  <a:cubicBezTo>
                    <a:pt x="1190" y="237"/>
                    <a:pt x="1160" y="314"/>
                    <a:pt x="1099" y="321"/>
                  </a:cubicBezTo>
                  <a:cubicBezTo>
                    <a:pt x="1091" y="337"/>
                    <a:pt x="976" y="329"/>
                    <a:pt x="969" y="314"/>
                  </a:cubicBezTo>
                  <a:lnTo>
                    <a:pt x="961" y="329"/>
                  </a:lnTo>
                  <a:lnTo>
                    <a:pt x="961" y="329"/>
                  </a:lnTo>
                  <a:cubicBezTo>
                    <a:pt x="954" y="337"/>
                    <a:pt x="961" y="337"/>
                    <a:pt x="961" y="344"/>
                  </a:cubicBezTo>
                  <a:cubicBezTo>
                    <a:pt x="992" y="375"/>
                    <a:pt x="992" y="375"/>
                    <a:pt x="992" y="375"/>
                  </a:cubicBezTo>
                  <a:cubicBezTo>
                    <a:pt x="1015" y="375"/>
                    <a:pt x="969" y="444"/>
                    <a:pt x="961" y="451"/>
                  </a:cubicBezTo>
                  <a:cubicBezTo>
                    <a:pt x="954" y="467"/>
                    <a:pt x="954" y="512"/>
                    <a:pt x="931" y="520"/>
                  </a:cubicBezTo>
                  <a:lnTo>
                    <a:pt x="938" y="520"/>
                  </a:ln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0"/>
            <p:cNvSpPr>
              <a:spLocks noChangeArrowheads="1"/>
            </p:cNvSpPr>
            <p:nvPr/>
          </p:nvSpPr>
          <p:spPr bwMode="auto">
            <a:xfrm>
              <a:off x="6922637" y="5721350"/>
              <a:ext cx="187313" cy="101600"/>
            </a:xfrm>
            <a:custGeom>
              <a:avLst/>
              <a:gdLst>
                <a:gd name="T0" fmla="*/ 519 w 520"/>
                <a:gd name="T1" fmla="*/ 136 h 282"/>
                <a:gd name="T2" fmla="*/ 519 w 520"/>
                <a:gd name="T3" fmla="*/ 136 h 282"/>
                <a:gd name="T4" fmla="*/ 489 w 520"/>
                <a:gd name="T5" fmla="*/ 53 h 282"/>
                <a:gd name="T6" fmla="*/ 489 w 520"/>
                <a:gd name="T7" fmla="*/ 53 h 282"/>
                <a:gd name="T8" fmla="*/ 389 w 520"/>
                <a:gd name="T9" fmla="*/ 38 h 282"/>
                <a:gd name="T10" fmla="*/ 313 w 520"/>
                <a:gd name="T11" fmla="*/ 61 h 282"/>
                <a:gd name="T12" fmla="*/ 198 w 520"/>
                <a:gd name="T13" fmla="*/ 53 h 282"/>
                <a:gd name="T14" fmla="*/ 130 w 520"/>
                <a:gd name="T15" fmla="*/ 7 h 282"/>
                <a:gd name="T16" fmla="*/ 130 w 520"/>
                <a:gd name="T17" fmla="*/ 7 h 282"/>
                <a:gd name="T18" fmla="*/ 92 w 520"/>
                <a:gd name="T19" fmla="*/ 0 h 282"/>
                <a:gd name="T20" fmla="*/ 61 w 520"/>
                <a:gd name="T21" fmla="*/ 22 h 282"/>
                <a:gd name="T22" fmla="*/ 23 w 520"/>
                <a:gd name="T23" fmla="*/ 84 h 282"/>
                <a:gd name="T24" fmla="*/ 38 w 520"/>
                <a:gd name="T25" fmla="*/ 121 h 282"/>
                <a:gd name="T26" fmla="*/ 0 w 520"/>
                <a:gd name="T27" fmla="*/ 159 h 282"/>
                <a:gd name="T28" fmla="*/ 38 w 520"/>
                <a:gd name="T29" fmla="*/ 205 h 282"/>
                <a:gd name="T30" fmla="*/ 38 w 520"/>
                <a:gd name="T31" fmla="*/ 205 h 282"/>
                <a:gd name="T32" fmla="*/ 130 w 520"/>
                <a:gd name="T33" fmla="*/ 197 h 282"/>
                <a:gd name="T34" fmla="*/ 153 w 520"/>
                <a:gd name="T35" fmla="*/ 174 h 282"/>
                <a:gd name="T36" fmla="*/ 183 w 520"/>
                <a:gd name="T37" fmla="*/ 174 h 282"/>
                <a:gd name="T38" fmla="*/ 214 w 520"/>
                <a:gd name="T39" fmla="*/ 197 h 282"/>
                <a:gd name="T40" fmla="*/ 267 w 520"/>
                <a:gd name="T41" fmla="*/ 197 h 282"/>
                <a:gd name="T42" fmla="*/ 283 w 520"/>
                <a:gd name="T43" fmla="*/ 228 h 282"/>
                <a:gd name="T44" fmla="*/ 305 w 520"/>
                <a:gd name="T45" fmla="*/ 235 h 282"/>
                <a:gd name="T46" fmla="*/ 321 w 520"/>
                <a:gd name="T47" fmla="*/ 274 h 282"/>
                <a:gd name="T48" fmla="*/ 389 w 520"/>
                <a:gd name="T49" fmla="*/ 213 h 282"/>
                <a:gd name="T50" fmla="*/ 405 w 520"/>
                <a:gd name="T51" fmla="*/ 274 h 282"/>
                <a:gd name="T52" fmla="*/ 443 w 520"/>
                <a:gd name="T53" fmla="*/ 274 h 282"/>
                <a:gd name="T54" fmla="*/ 443 w 520"/>
                <a:gd name="T55" fmla="*/ 274 h 282"/>
                <a:gd name="T56" fmla="*/ 443 w 520"/>
                <a:gd name="T57" fmla="*/ 144 h 282"/>
                <a:gd name="T58" fmla="*/ 519 w 520"/>
                <a:gd name="T59" fmla="*/ 136 h 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520" h="282">
                  <a:moveTo>
                    <a:pt x="519" y="136"/>
                  </a:moveTo>
                  <a:lnTo>
                    <a:pt x="519" y="136"/>
                  </a:lnTo>
                  <a:cubicBezTo>
                    <a:pt x="489" y="53"/>
                    <a:pt x="489" y="53"/>
                    <a:pt x="489" y="53"/>
                  </a:cubicBezTo>
                  <a:lnTo>
                    <a:pt x="489" y="53"/>
                  </a:lnTo>
                  <a:cubicBezTo>
                    <a:pt x="458" y="45"/>
                    <a:pt x="428" y="38"/>
                    <a:pt x="389" y="38"/>
                  </a:cubicBezTo>
                  <a:cubicBezTo>
                    <a:pt x="367" y="38"/>
                    <a:pt x="344" y="61"/>
                    <a:pt x="313" y="61"/>
                  </a:cubicBezTo>
                  <a:cubicBezTo>
                    <a:pt x="275" y="61"/>
                    <a:pt x="237" y="61"/>
                    <a:pt x="198" y="53"/>
                  </a:cubicBezTo>
                  <a:cubicBezTo>
                    <a:pt x="175" y="38"/>
                    <a:pt x="153" y="22"/>
                    <a:pt x="130" y="7"/>
                  </a:cubicBezTo>
                  <a:lnTo>
                    <a:pt x="130" y="7"/>
                  </a:lnTo>
                  <a:cubicBezTo>
                    <a:pt x="114" y="7"/>
                    <a:pt x="99" y="0"/>
                    <a:pt x="92" y="0"/>
                  </a:cubicBezTo>
                  <a:cubicBezTo>
                    <a:pt x="76" y="7"/>
                    <a:pt x="69" y="15"/>
                    <a:pt x="61" y="22"/>
                  </a:cubicBezTo>
                  <a:cubicBezTo>
                    <a:pt x="46" y="45"/>
                    <a:pt x="31" y="61"/>
                    <a:pt x="23" y="84"/>
                  </a:cubicBezTo>
                  <a:cubicBezTo>
                    <a:pt x="23" y="99"/>
                    <a:pt x="46" y="106"/>
                    <a:pt x="38" y="121"/>
                  </a:cubicBezTo>
                  <a:cubicBezTo>
                    <a:pt x="31" y="136"/>
                    <a:pt x="0" y="144"/>
                    <a:pt x="0" y="159"/>
                  </a:cubicBezTo>
                  <a:cubicBezTo>
                    <a:pt x="0" y="182"/>
                    <a:pt x="23" y="190"/>
                    <a:pt x="38" y="205"/>
                  </a:cubicBezTo>
                  <a:lnTo>
                    <a:pt x="38" y="205"/>
                  </a:lnTo>
                  <a:cubicBezTo>
                    <a:pt x="69" y="205"/>
                    <a:pt x="107" y="205"/>
                    <a:pt x="130" y="197"/>
                  </a:cubicBezTo>
                  <a:cubicBezTo>
                    <a:pt x="145" y="197"/>
                    <a:pt x="145" y="174"/>
                    <a:pt x="153" y="174"/>
                  </a:cubicBezTo>
                  <a:cubicBezTo>
                    <a:pt x="160" y="167"/>
                    <a:pt x="175" y="167"/>
                    <a:pt x="183" y="174"/>
                  </a:cubicBezTo>
                  <a:cubicBezTo>
                    <a:pt x="191" y="182"/>
                    <a:pt x="198" y="197"/>
                    <a:pt x="214" y="197"/>
                  </a:cubicBezTo>
                  <a:cubicBezTo>
                    <a:pt x="229" y="205"/>
                    <a:pt x="252" y="190"/>
                    <a:pt x="267" y="197"/>
                  </a:cubicBezTo>
                  <a:cubicBezTo>
                    <a:pt x="283" y="205"/>
                    <a:pt x="275" y="220"/>
                    <a:pt x="283" y="228"/>
                  </a:cubicBezTo>
                  <a:cubicBezTo>
                    <a:pt x="290" y="235"/>
                    <a:pt x="298" y="228"/>
                    <a:pt x="305" y="235"/>
                  </a:cubicBezTo>
                  <a:cubicBezTo>
                    <a:pt x="313" y="243"/>
                    <a:pt x="305" y="274"/>
                    <a:pt x="321" y="274"/>
                  </a:cubicBezTo>
                  <a:cubicBezTo>
                    <a:pt x="351" y="266"/>
                    <a:pt x="359" y="213"/>
                    <a:pt x="389" y="213"/>
                  </a:cubicBezTo>
                  <a:cubicBezTo>
                    <a:pt x="412" y="213"/>
                    <a:pt x="389" y="258"/>
                    <a:pt x="405" y="274"/>
                  </a:cubicBezTo>
                  <a:cubicBezTo>
                    <a:pt x="412" y="281"/>
                    <a:pt x="428" y="274"/>
                    <a:pt x="443" y="274"/>
                  </a:cubicBezTo>
                  <a:lnTo>
                    <a:pt x="443" y="274"/>
                  </a:lnTo>
                  <a:cubicBezTo>
                    <a:pt x="443" y="228"/>
                    <a:pt x="420" y="182"/>
                    <a:pt x="443" y="144"/>
                  </a:cubicBezTo>
                  <a:cubicBezTo>
                    <a:pt x="458" y="121"/>
                    <a:pt x="496" y="136"/>
                    <a:pt x="519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1"/>
            <p:cNvSpPr>
              <a:spLocks noChangeArrowheads="1"/>
            </p:cNvSpPr>
            <p:nvPr/>
          </p:nvSpPr>
          <p:spPr bwMode="auto">
            <a:xfrm>
              <a:off x="7098838" y="5691188"/>
              <a:ext cx="104768" cy="82550"/>
            </a:xfrm>
            <a:custGeom>
              <a:avLst/>
              <a:gdLst>
                <a:gd name="T0" fmla="*/ 0 w 291"/>
                <a:gd name="T1" fmla="*/ 76 h 229"/>
                <a:gd name="T2" fmla="*/ 0 w 291"/>
                <a:gd name="T3" fmla="*/ 76 h 229"/>
                <a:gd name="T4" fmla="*/ 0 w 291"/>
                <a:gd name="T5" fmla="*/ 137 h 229"/>
                <a:gd name="T6" fmla="*/ 0 w 291"/>
                <a:gd name="T7" fmla="*/ 137 h 229"/>
                <a:gd name="T8" fmla="*/ 30 w 291"/>
                <a:gd name="T9" fmla="*/ 220 h 229"/>
                <a:gd name="T10" fmla="*/ 30 w 291"/>
                <a:gd name="T11" fmla="*/ 220 h 229"/>
                <a:gd name="T12" fmla="*/ 153 w 291"/>
                <a:gd name="T13" fmla="*/ 228 h 229"/>
                <a:gd name="T14" fmla="*/ 267 w 291"/>
                <a:gd name="T15" fmla="*/ 190 h 229"/>
                <a:gd name="T16" fmla="*/ 267 w 291"/>
                <a:gd name="T17" fmla="*/ 190 h 229"/>
                <a:gd name="T18" fmla="*/ 267 w 291"/>
                <a:gd name="T19" fmla="*/ 61 h 229"/>
                <a:gd name="T20" fmla="*/ 214 w 291"/>
                <a:gd name="T21" fmla="*/ 0 h 229"/>
                <a:gd name="T22" fmla="*/ 214 w 291"/>
                <a:gd name="T23" fmla="*/ 0 h 229"/>
                <a:gd name="T24" fmla="*/ 137 w 291"/>
                <a:gd name="T25" fmla="*/ 61 h 229"/>
                <a:gd name="T26" fmla="*/ 0 w 291"/>
                <a:gd name="T27" fmla="*/ 76 h 2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91" h="229">
                  <a:moveTo>
                    <a:pt x="0" y="76"/>
                  </a:moveTo>
                  <a:lnTo>
                    <a:pt x="0" y="76"/>
                  </a:lnTo>
                  <a:cubicBezTo>
                    <a:pt x="0" y="137"/>
                    <a:pt x="0" y="137"/>
                    <a:pt x="0" y="137"/>
                  </a:cubicBezTo>
                  <a:lnTo>
                    <a:pt x="0" y="137"/>
                  </a:lnTo>
                  <a:cubicBezTo>
                    <a:pt x="30" y="220"/>
                    <a:pt x="30" y="220"/>
                    <a:pt x="30" y="220"/>
                  </a:cubicBezTo>
                  <a:lnTo>
                    <a:pt x="30" y="220"/>
                  </a:lnTo>
                  <a:cubicBezTo>
                    <a:pt x="76" y="220"/>
                    <a:pt x="114" y="228"/>
                    <a:pt x="153" y="228"/>
                  </a:cubicBezTo>
                  <a:cubicBezTo>
                    <a:pt x="198" y="220"/>
                    <a:pt x="229" y="205"/>
                    <a:pt x="267" y="190"/>
                  </a:cubicBezTo>
                  <a:lnTo>
                    <a:pt x="267" y="190"/>
                  </a:lnTo>
                  <a:cubicBezTo>
                    <a:pt x="275" y="145"/>
                    <a:pt x="290" y="76"/>
                    <a:pt x="267" y="61"/>
                  </a:cubicBezTo>
                  <a:cubicBezTo>
                    <a:pt x="252" y="45"/>
                    <a:pt x="229" y="23"/>
                    <a:pt x="214" y="0"/>
                  </a:cubicBezTo>
                  <a:lnTo>
                    <a:pt x="214" y="0"/>
                  </a:lnTo>
                  <a:cubicBezTo>
                    <a:pt x="183" y="30"/>
                    <a:pt x="175" y="45"/>
                    <a:pt x="137" y="61"/>
                  </a:cubicBezTo>
                  <a:cubicBezTo>
                    <a:pt x="91" y="76"/>
                    <a:pt x="46" y="68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22"/>
            <p:cNvSpPr>
              <a:spLocks noChangeArrowheads="1"/>
            </p:cNvSpPr>
            <p:nvPr/>
          </p:nvSpPr>
          <p:spPr bwMode="auto">
            <a:xfrm>
              <a:off x="6970259" y="5627689"/>
              <a:ext cx="130167" cy="115887"/>
            </a:xfrm>
            <a:custGeom>
              <a:avLst/>
              <a:gdLst>
                <a:gd name="T0" fmla="*/ 359 w 360"/>
                <a:gd name="T1" fmla="*/ 252 h 322"/>
                <a:gd name="T2" fmla="*/ 359 w 360"/>
                <a:gd name="T3" fmla="*/ 252 h 322"/>
                <a:gd name="T4" fmla="*/ 259 w 360"/>
                <a:gd name="T5" fmla="*/ 191 h 322"/>
                <a:gd name="T6" fmla="*/ 267 w 360"/>
                <a:gd name="T7" fmla="*/ 122 h 322"/>
                <a:gd name="T8" fmla="*/ 206 w 360"/>
                <a:gd name="T9" fmla="*/ 99 h 322"/>
                <a:gd name="T10" fmla="*/ 206 w 360"/>
                <a:gd name="T11" fmla="*/ 46 h 322"/>
                <a:gd name="T12" fmla="*/ 206 w 360"/>
                <a:gd name="T13" fmla="*/ 46 h 322"/>
                <a:gd name="T14" fmla="*/ 168 w 360"/>
                <a:gd name="T15" fmla="*/ 0 h 322"/>
                <a:gd name="T16" fmla="*/ 91 w 360"/>
                <a:gd name="T17" fmla="*/ 46 h 322"/>
                <a:gd name="T18" fmla="*/ 107 w 360"/>
                <a:gd name="T19" fmla="*/ 115 h 322"/>
                <a:gd name="T20" fmla="*/ 30 w 360"/>
                <a:gd name="T21" fmla="*/ 153 h 322"/>
                <a:gd name="T22" fmla="*/ 0 w 360"/>
                <a:gd name="T23" fmla="*/ 267 h 322"/>
                <a:gd name="T24" fmla="*/ 0 w 360"/>
                <a:gd name="T25" fmla="*/ 267 h 322"/>
                <a:gd name="T26" fmla="*/ 68 w 360"/>
                <a:gd name="T27" fmla="*/ 313 h 322"/>
                <a:gd name="T28" fmla="*/ 183 w 360"/>
                <a:gd name="T29" fmla="*/ 321 h 322"/>
                <a:gd name="T30" fmla="*/ 259 w 360"/>
                <a:gd name="T31" fmla="*/ 298 h 322"/>
                <a:gd name="T32" fmla="*/ 359 w 360"/>
                <a:gd name="T33" fmla="*/ 313 h 322"/>
                <a:gd name="T34" fmla="*/ 359 w 360"/>
                <a:gd name="T35" fmla="*/ 313 h 322"/>
                <a:gd name="T36" fmla="*/ 359 w 360"/>
                <a:gd name="T37" fmla="*/ 252 h 3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60" h="322">
                  <a:moveTo>
                    <a:pt x="359" y="252"/>
                  </a:moveTo>
                  <a:lnTo>
                    <a:pt x="359" y="252"/>
                  </a:lnTo>
                  <a:cubicBezTo>
                    <a:pt x="328" y="229"/>
                    <a:pt x="282" y="221"/>
                    <a:pt x="259" y="191"/>
                  </a:cubicBezTo>
                  <a:cubicBezTo>
                    <a:pt x="244" y="168"/>
                    <a:pt x="282" y="145"/>
                    <a:pt x="267" y="122"/>
                  </a:cubicBezTo>
                  <a:cubicBezTo>
                    <a:pt x="259" y="107"/>
                    <a:pt x="221" y="115"/>
                    <a:pt x="206" y="99"/>
                  </a:cubicBezTo>
                  <a:cubicBezTo>
                    <a:pt x="198" y="84"/>
                    <a:pt x="206" y="61"/>
                    <a:pt x="206" y="46"/>
                  </a:cubicBezTo>
                  <a:lnTo>
                    <a:pt x="206" y="46"/>
                  </a:lnTo>
                  <a:cubicBezTo>
                    <a:pt x="191" y="30"/>
                    <a:pt x="183" y="0"/>
                    <a:pt x="168" y="0"/>
                  </a:cubicBezTo>
                  <a:cubicBezTo>
                    <a:pt x="137" y="0"/>
                    <a:pt x="107" y="15"/>
                    <a:pt x="91" y="46"/>
                  </a:cubicBezTo>
                  <a:cubicBezTo>
                    <a:pt x="76" y="61"/>
                    <a:pt x="114" y="92"/>
                    <a:pt x="107" y="115"/>
                  </a:cubicBezTo>
                  <a:cubicBezTo>
                    <a:pt x="91" y="138"/>
                    <a:pt x="53" y="130"/>
                    <a:pt x="30" y="153"/>
                  </a:cubicBezTo>
                  <a:cubicBezTo>
                    <a:pt x="15" y="183"/>
                    <a:pt x="7" y="229"/>
                    <a:pt x="0" y="267"/>
                  </a:cubicBezTo>
                  <a:lnTo>
                    <a:pt x="0" y="267"/>
                  </a:lnTo>
                  <a:cubicBezTo>
                    <a:pt x="23" y="282"/>
                    <a:pt x="45" y="298"/>
                    <a:pt x="68" y="313"/>
                  </a:cubicBezTo>
                  <a:cubicBezTo>
                    <a:pt x="107" y="321"/>
                    <a:pt x="145" y="321"/>
                    <a:pt x="183" y="321"/>
                  </a:cubicBezTo>
                  <a:cubicBezTo>
                    <a:pt x="214" y="321"/>
                    <a:pt x="237" y="298"/>
                    <a:pt x="259" y="298"/>
                  </a:cubicBezTo>
                  <a:cubicBezTo>
                    <a:pt x="298" y="298"/>
                    <a:pt x="328" y="305"/>
                    <a:pt x="359" y="313"/>
                  </a:cubicBezTo>
                  <a:lnTo>
                    <a:pt x="359" y="313"/>
                  </a:lnTo>
                  <a:cubicBezTo>
                    <a:pt x="359" y="252"/>
                    <a:pt x="359" y="252"/>
                    <a:pt x="359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23"/>
            <p:cNvSpPr>
              <a:spLocks noChangeArrowheads="1"/>
            </p:cNvSpPr>
            <p:nvPr/>
          </p:nvSpPr>
          <p:spPr bwMode="auto">
            <a:xfrm>
              <a:off x="7041691" y="5630863"/>
              <a:ext cx="134929" cy="88900"/>
            </a:xfrm>
            <a:custGeom>
              <a:avLst/>
              <a:gdLst>
                <a:gd name="T0" fmla="*/ 375 w 376"/>
                <a:gd name="T1" fmla="*/ 168 h 245"/>
                <a:gd name="T2" fmla="*/ 375 w 376"/>
                <a:gd name="T3" fmla="*/ 168 h 245"/>
                <a:gd name="T4" fmla="*/ 291 w 376"/>
                <a:gd name="T5" fmla="*/ 0 h 245"/>
                <a:gd name="T6" fmla="*/ 291 w 376"/>
                <a:gd name="T7" fmla="*/ 0 h 245"/>
                <a:gd name="T8" fmla="*/ 252 w 376"/>
                <a:gd name="T9" fmla="*/ 15 h 245"/>
                <a:gd name="T10" fmla="*/ 229 w 376"/>
                <a:gd name="T11" fmla="*/ 53 h 245"/>
                <a:gd name="T12" fmla="*/ 199 w 376"/>
                <a:gd name="T13" fmla="*/ 68 h 245"/>
                <a:gd name="T14" fmla="*/ 153 w 376"/>
                <a:gd name="T15" fmla="*/ 53 h 245"/>
                <a:gd name="T16" fmla="*/ 92 w 376"/>
                <a:gd name="T17" fmla="*/ 61 h 245"/>
                <a:gd name="T18" fmla="*/ 61 w 376"/>
                <a:gd name="T19" fmla="*/ 45 h 245"/>
                <a:gd name="T20" fmla="*/ 8 w 376"/>
                <a:gd name="T21" fmla="*/ 38 h 245"/>
                <a:gd name="T22" fmla="*/ 8 w 376"/>
                <a:gd name="T23" fmla="*/ 38 h 245"/>
                <a:gd name="T24" fmla="*/ 8 w 376"/>
                <a:gd name="T25" fmla="*/ 91 h 245"/>
                <a:gd name="T26" fmla="*/ 69 w 376"/>
                <a:gd name="T27" fmla="*/ 114 h 245"/>
                <a:gd name="T28" fmla="*/ 61 w 376"/>
                <a:gd name="T29" fmla="*/ 183 h 245"/>
                <a:gd name="T30" fmla="*/ 161 w 376"/>
                <a:gd name="T31" fmla="*/ 244 h 245"/>
                <a:gd name="T32" fmla="*/ 161 w 376"/>
                <a:gd name="T33" fmla="*/ 244 h 245"/>
                <a:gd name="T34" fmla="*/ 298 w 376"/>
                <a:gd name="T35" fmla="*/ 229 h 245"/>
                <a:gd name="T36" fmla="*/ 375 w 376"/>
                <a:gd name="T37" fmla="*/ 168 h 2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76" h="245">
                  <a:moveTo>
                    <a:pt x="375" y="168"/>
                  </a:moveTo>
                  <a:lnTo>
                    <a:pt x="375" y="168"/>
                  </a:lnTo>
                  <a:cubicBezTo>
                    <a:pt x="336" y="122"/>
                    <a:pt x="314" y="61"/>
                    <a:pt x="291" y="0"/>
                  </a:cubicBezTo>
                  <a:lnTo>
                    <a:pt x="291" y="0"/>
                  </a:lnTo>
                  <a:cubicBezTo>
                    <a:pt x="268" y="7"/>
                    <a:pt x="275" y="0"/>
                    <a:pt x="252" y="15"/>
                  </a:cubicBezTo>
                  <a:cubicBezTo>
                    <a:pt x="237" y="22"/>
                    <a:pt x="245" y="38"/>
                    <a:pt x="229" y="53"/>
                  </a:cubicBezTo>
                  <a:cubicBezTo>
                    <a:pt x="222" y="61"/>
                    <a:pt x="214" y="68"/>
                    <a:pt x="199" y="68"/>
                  </a:cubicBezTo>
                  <a:cubicBezTo>
                    <a:pt x="184" y="76"/>
                    <a:pt x="168" y="61"/>
                    <a:pt x="153" y="53"/>
                  </a:cubicBezTo>
                  <a:cubicBezTo>
                    <a:pt x="130" y="53"/>
                    <a:pt x="115" y="61"/>
                    <a:pt x="92" y="61"/>
                  </a:cubicBezTo>
                  <a:cubicBezTo>
                    <a:pt x="84" y="61"/>
                    <a:pt x="69" y="45"/>
                    <a:pt x="61" y="45"/>
                  </a:cubicBezTo>
                  <a:cubicBezTo>
                    <a:pt x="39" y="38"/>
                    <a:pt x="23" y="38"/>
                    <a:pt x="8" y="38"/>
                  </a:cubicBezTo>
                  <a:lnTo>
                    <a:pt x="8" y="38"/>
                  </a:lnTo>
                  <a:cubicBezTo>
                    <a:pt x="8" y="53"/>
                    <a:pt x="0" y="76"/>
                    <a:pt x="8" y="91"/>
                  </a:cubicBezTo>
                  <a:cubicBezTo>
                    <a:pt x="23" y="107"/>
                    <a:pt x="61" y="99"/>
                    <a:pt x="69" y="114"/>
                  </a:cubicBezTo>
                  <a:cubicBezTo>
                    <a:pt x="84" y="137"/>
                    <a:pt x="46" y="160"/>
                    <a:pt x="61" y="183"/>
                  </a:cubicBezTo>
                  <a:cubicBezTo>
                    <a:pt x="84" y="213"/>
                    <a:pt x="130" y="221"/>
                    <a:pt x="161" y="244"/>
                  </a:cubicBezTo>
                  <a:lnTo>
                    <a:pt x="161" y="244"/>
                  </a:lnTo>
                  <a:cubicBezTo>
                    <a:pt x="207" y="236"/>
                    <a:pt x="252" y="244"/>
                    <a:pt x="298" y="229"/>
                  </a:cubicBezTo>
                  <a:cubicBezTo>
                    <a:pt x="336" y="213"/>
                    <a:pt x="344" y="198"/>
                    <a:pt x="375" y="1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24"/>
            <p:cNvSpPr>
              <a:spLocks noChangeArrowheads="1"/>
            </p:cNvSpPr>
            <p:nvPr/>
          </p:nvSpPr>
          <p:spPr bwMode="auto">
            <a:xfrm>
              <a:off x="5017762" y="5210175"/>
              <a:ext cx="1349287" cy="838200"/>
            </a:xfrm>
            <a:custGeom>
              <a:avLst/>
              <a:gdLst>
                <a:gd name="T0" fmla="*/ 3741 w 3750"/>
                <a:gd name="T1" fmla="*/ 978 h 2330"/>
                <a:gd name="T2" fmla="*/ 3543 w 3750"/>
                <a:gd name="T3" fmla="*/ 1153 h 2330"/>
                <a:gd name="T4" fmla="*/ 3405 w 3750"/>
                <a:gd name="T5" fmla="*/ 1161 h 2330"/>
                <a:gd name="T6" fmla="*/ 3405 w 3750"/>
                <a:gd name="T7" fmla="*/ 1283 h 2330"/>
                <a:gd name="T8" fmla="*/ 3329 w 3750"/>
                <a:gd name="T9" fmla="*/ 1375 h 2330"/>
                <a:gd name="T10" fmla="*/ 2574 w 3750"/>
                <a:gd name="T11" fmla="*/ 1360 h 2330"/>
                <a:gd name="T12" fmla="*/ 2436 w 3750"/>
                <a:gd name="T13" fmla="*/ 1679 h 2330"/>
                <a:gd name="T14" fmla="*/ 1802 w 3750"/>
                <a:gd name="T15" fmla="*/ 1924 h 2330"/>
                <a:gd name="T16" fmla="*/ 1764 w 3750"/>
                <a:gd name="T17" fmla="*/ 1977 h 2330"/>
                <a:gd name="T18" fmla="*/ 1489 w 3750"/>
                <a:gd name="T19" fmla="*/ 1786 h 2330"/>
                <a:gd name="T20" fmla="*/ 1329 w 3750"/>
                <a:gd name="T21" fmla="*/ 1802 h 2330"/>
                <a:gd name="T22" fmla="*/ 1107 w 3750"/>
                <a:gd name="T23" fmla="*/ 2122 h 2330"/>
                <a:gd name="T24" fmla="*/ 672 w 3750"/>
                <a:gd name="T25" fmla="*/ 1802 h 2330"/>
                <a:gd name="T26" fmla="*/ 450 w 3750"/>
                <a:gd name="T27" fmla="*/ 2008 h 2330"/>
                <a:gd name="T28" fmla="*/ 511 w 3750"/>
                <a:gd name="T29" fmla="*/ 2267 h 2330"/>
                <a:gd name="T30" fmla="*/ 290 w 3750"/>
                <a:gd name="T31" fmla="*/ 1908 h 2330"/>
                <a:gd name="T32" fmla="*/ 160 w 3750"/>
                <a:gd name="T33" fmla="*/ 1260 h 2330"/>
                <a:gd name="T34" fmla="*/ 328 w 3750"/>
                <a:gd name="T35" fmla="*/ 1512 h 2330"/>
                <a:gd name="T36" fmla="*/ 420 w 3750"/>
                <a:gd name="T37" fmla="*/ 1191 h 2330"/>
                <a:gd name="T38" fmla="*/ 771 w 3750"/>
                <a:gd name="T39" fmla="*/ 1161 h 2330"/>
                <a:gd name="T40" fmla="*/ 909 w 3750"/>
                <a:gd name="T41" fmla="*/ 1024 h 2330"/>
                <a:gd name="T42" fmla="*/ 1008 w 3750"/>
                <a:gd name="T43" fmla="*/ 878 h 2330"/>
                <a:gd name="T44" fmla="*/ 1222 w 3750"/>
                <a:gd name="T45" fmla="*/ 810 h 2330"/>
                <a:gd name="T46" fmla="*/ 1291 w 3750"/>
                <a:gd name="T47" fmla="*/ 817 h 2330"/>
                <a:gd name="T48" fmla="*/ 1382 w 3750"/>
                <a:gd name="T49" fmla="*/ 565 h 2330"/>
                <a:gd name="T50" fmla="*/ 1566 w 3750"/>
                <a:gd name="T51" fmla="*/ 405 h 2330"/>
                <a:gd name="T52" fmla="*/ 1756 w 3750"/>
                <a:gd name="T53" fmla="*/ 458 h 2330"/>
                <a:gd name="T54" fmla="*/ 1779 w 3750"/>
                <a:gd name="T55" fmla="*/ 260 h 2330"/>
                <a:gd name="T56" fmla="*/ 1924 w 3750"/>
                <a:gd name="T57" fmla="*/ 53 h 2330"/>
                <a:gd name="T58" fmla="*/ 2008 w 3750"/>
                <a:gd name="T59" fmla="*/ 23 h 2330"/>
                <a:gd name="T60" fmla="*/ 2276 w 3750"/>
                <a:gd name="T61" fmla="*/ 138 h 2330"/>
                <a:gd name="T62" fmla="*/ 2398 w 3750"/>
                <a:gd name="T63" fmla="*/ 336 h 2330"/>
                <a:gd name="T64" fmla="*/ 2490 w 3750"/>
                <a:gd name="T65" fmla="*/ 481 h 2330"/>
                <a:gd name="T66" fmla="*/ 2604 w 3750"/>
                <a:gd name="T67" fmla="*/ 390 h 2330"/>
                <a:gd name="T68" fmla="*/ 2650 w 3750"/>
                <a:gd name="T69" fmla="*/ 191 h 2330"/>
                <a:gd name="T70" fmla="*/ 2749 w 3750"/>
                <a:gd name="T71" fmla="*/ 168 h 2330"/>
                <a:gd name="T72" fmla="*/ 3002 w 3750"/>
                <a:gd name="T73" fmla="*/ 61 h 2330"/>
                <a:gd name="T74" fmla="*/ 3085 w 3750"/>
                <a:gd name="T75" fmla="*/ 145 h 2330"/>
                <a:gd name="T76" fmla="*/ 3024 w 3750"/>
                <a:gd name="T77" fmla="*/ 344 h 2330"/>
                <a:gd name="T78" fmla="*/ 3191 w 3750"/>
                <a:gd name="T79" fmla="*/ 275 h 2330"/>
                <a:gd name="T80" fmla="*/ 3344 w 3750"/>
                <a:gd name="T81" fmla="*/ 344 h 2330"/>
                <a:gd name="T82" fmla="*/ 3436 w 3750"/>
                <a:gd name="T83" fmla="*/ 527 h 2330"/>
                <a:gd name="T84" fmla="*/ 3573 w 3750"/>
                <a:gd name="T85" fmla="*/ 489 h 2330"/>
                <a:gd name="T86" fmla="*/ 3695 w 3750"/>
                <a:gd name="T87" fmla="*/ 550 h 2330"/>
                <a:gd name="T88" fmla="*/ 3726 w 3750"/>
                <a:gd name="T89" fmla="*/ 672 h 2330"/>
                <a:gd name="T90" fmla="*/ 3749 w 3750"/>
                <a:gd name="T91" fmla="*/ 947 h 2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750" h="2330">
                  <a:moveTo>
                    <a:pt x="3749" y="947"/>
                  </a:moveTo>
                  <a:lnTo>
                    <a:pt x="3749" y="947"/>
                  </a:lnTo>
                  <a:cubicBezTo>
                    <a:pt x="3741" y="947"/>
                    <a:pt x="3741" y="970"/>
                    <a:pt x="3741" y="978"/>
                  </a:cubicBezTo>
                  <a:cubicBezTo>
                    <a:pt x="3734" y="985"/>
                    <a:pt x="3726" y="985"/>
                    <a:pt x="3718" y="993"/>
                  </a:cubicBezTo>
                  <a:cubicBezTo>
                    <a:pt x="3695" y="1016"/>
                    <a:pt x="3695" y="1031"/>
                    <a:pt x="3680" y="1054"/>
                  </a:cubicBezTo>
                  <a:cubicBezTo>
                    <a:pt x="3634" y="1069"/>
                    <a:pt x="3604" y="1146"/>
                    <a:pt x="3543" y="1153"/>
                  </a:cubicBezTo>
                  <a:cubicBezTo>
                    <a:pt x="3535" y="1169"/>
                    <a:pt x="3420" y="1161"/>
                    <a:pt x="3413" y="1146"/>
                  </a:cubicBezTo>
                  <a:lnTo>
                    <a:pt x="3405" y="1161"/>
                  </a:lnTo>
                  <a:lnTo>
                    <a:pt x="3405" y="1161"/>
                  </a:lnTo>
                  <a:cubicBezTo>
                    <a:pt x="3398" y="1169"/>
                    <a:pt x="3405" y="1169"/>
                    <a:pt x="3405" y="1176"/>
                  </a:cubicBezTo>
                  <a:cubicBezTo>
                    <a:pt x="3436" y="1207"/>
                    <a:pt x="3436" y="1207"/>
                    <a:pt x="3436" y="1207"/>
                  </a:cubicBezTo>
                  <a:cubicBezTo>
                    <a:pt x="3459" y="1207"/>
                    <a:pt x="3413" y="1276"/>
                    <a:pt x="3405" y="1283"/>
                  </a:cubicBezTo>
                  <a:cubicBezTo>
                    <a:pt x="3398" y="1299"/>
                    <a:pt x="3398" y="1344"/>
                    <a:pt x="3375" y="1352"/>
                  </a:cubicBezTo>
                  <a:cubicBezTo>
                    <a:pt x="3382" y="1352"/>
                    <a:pt x="3382" y="1352"/>
                    <a:pt x="3382" y="1352"/>
                  </a:cubicBezTo>
                  <a:cubicBezTo>
                    <a:pt x="3375" y="1352"/>
                    <a:pt x="3359" y="1360"/>
                    <a:pt x="3329" y="1375"/>
                  </a:cubicBezTo>
                  <a:cubicBezTo>
                    <a:pt x="3260" y="1421"/>
                    <a:pt x="3078" y="1421"/>
                    <a:pt x="2986" y="1405"/>
                  </a:cubicBezTo>
                  <a:cubicBezTo>
                    <a:pt x="2887" y="1382"/>
                    <a:pt x="2788" y="1398"/>
                    <a:pt x="2688" y="1405"/>
                  </a:cubicBezTo>
                  <a:cubicBezTo>
                    <a:pt x="2627" y="1413"/>
                    <a:pt x="2612" y="1360"/>
                    <a:pt x="2574" y="1360"/>
                  </a:cubicBezTo>
                  <a:cubicBezTo>
                    <a:pt x="2574" y="1398"/>
                    <a:pt x="2581" y="1421"/>
                    <a:pt x="2566" y="1459"/>
                  </a:cubicBezTo>
                  <a:cubicBezTo>
                    <a:pt x="2551" y="1497"/>
                    <a:pt x="2581" y="1527"/>
                    <a:pt x="2581" y="1565"/>
                  </a:cubicBezTo>
                  <a:cubicBezTo>
                    <a:pt x="2581" y="1679"/>
                    <a:pt x="2505" y="1641"/>
                    <a:pt x="2436" y="1679"/>
                  </a:cubicBezTo>
                  <a:cubicBezTo>
                    <a:pt x="2345" y="1672"/>
                    <a:pt x="2367" y="1634"/>
                    <a:pt x="2283" y="1695"/>
                  </a:cubicBezTo>
                  <a:cubicBezTo>
                    <a:pt x="2215" y="1740"/>
                    <a:pt x="2184" y="1794"/>
                    <a:pt x="2131" y="1832"/>
                  </a:cubicBezTo>
                  <a:cubicBezTo>
                    <a:pt x="2062" y="1886"/>
                    <a:pt x="1879" y="1992"/>
                    <a:pt x="1802" y="1924"/>
                  </a:cubicBezTo>
                  <a:cubicBezTo>
                    <a:pt x="1795" y="1916"/>
                    <a:pt x="1772" y="1863"/>
                    <a:pt x="1764" y="1870"/>
                  </a:cubicBezTo>
                  <a:cubicBezTo>
                    <a:pt x="1749" y="1924"/>
                    <a:pt x="1764" y="1931"/>
                    <a:pt x="1764" y="1977"/>
                  </a:cubicBezTo>
                  <a:lnTo>
                    <a:pt x="1764" y="1977"/>
                  </a:lnTo>
                  <a:cubicBezTo>
                    <a:pt x="1749" y="1939"/>
                    <a:pt x="1657" y="1916"/>
                    <a:pt x="1627" y="1893"/>
                  </a:cubicBezTo>
                  <a:cubicBezTo>
                    <a:pt x="1588" y="1863"/>
                    <a:pt x="1543" y="1817"/>
                    <a:pt x="1535" y="1763"/>
                  </a:cubicBezTo>
                  <a:cubicBezTo>
                    <a:pt x="1527" y="1717"/>
                    <a:pt x="1512" y="1786"/>
                    <a:pt x="1489" y="1786"/>
                  </a:cubicBezTo>
                  <a:cubicBezTo>
                    <a:pt x="1466" y="1786"/>
                    <a:pt x="1390" y="1725"/>
                    <a:pt x="1359" y="1710"/>
                  </a:cubicBezTo>
                  <a:cubicBezTo>
                    <a:pt x="1313" y="1695"/>
                    <a:pt x="1283" y="1611"/>
                    <a:pt x="1275" y="1702"/>
                  </a:cubicBezTo>
                  <a:cubicBezTo>
                    <a:pt x="1268" y="1756"/>
                    <a:pt x="1298" y="1779"/>
                    <a:pt x="1329" y="1802"/>
                  </a:cubicBezTo>
                  <a:cubicBezTo>
                    <a:pt x="1397" y="1855"/>
                    <a:pt x="1313" y="1992"/>
                    <a:pt x="1321" y="2054"/>
                  </a:cubicBezTo>
                  <a:cubicBezTo>
                    <a:pt x="1336" y="2115"/>
                    <a:pt x="1344" y="2153"/>
                    <a:pt x="1291" y="2199"/>
                  </a:cubicBezTo>
                  <a:cubicBezTo>
                    <a:pt x="1260" y="2214"/>
                    <a:pt x="1145" y="2138"/>
                    <a:pt x="1107" y="2122"/>
                  </a:cubicBezTo>
                  <a:cubicBezTo>
                    <a:pt x="1000" y="2069"/>
                    <a:pt x="985" y="1962"/>
                    <a:pt x="909" y="1908"/>
                  </a:cubicBezTo>
                  <a:cubicBezTo>
                    <a:pt x="847" y="1870"/>
                    <a:pt x="817" y="1855"/>
                    <a:pt x="771" y="1809"/>
                  </a:cubicBezTo>
                  <a:cubicBezTo>
                    <a:pt x="748" y="1786"/>
                    <a:pt x="702" y="1802"/>
                    <a:pt x="672" y="1802"/>
                  </a:cubicBezTo>
                  <a:cubicBezTo>
                    <a:pt x="649" y="1794"/>
                    <a:pt x="626" y="1756"/>
                    <a:pt x="611" y="1733"/>
                  </a:cubicBezTo>
                  <a:cubicBezTo>
                    <a:pt x="565" y="1687"/>
                    <a:pt x="473" y="1779"/>
                    <a:pt x="435" y="1802"/>
                  </a:cubicBezTo>
                  <a:cubicBezTo>
                    <a:pt x="351" y="1848"/>
                    <a:pt x="435" y="1939"/>
                    <a:pt x="450" y="2008"/>
                  </a:cubicBezTo>
                  <a:cubicBezTo>
                    <a:pt x="473" y="2130"/>
                    <a:pt x="473" y="2130"/>
                    <a:pt x="473" y="2130"/>
                  </a:cubicBezTo>
                  <a:cubicBezTo>
                    <a:pt x="519" y="2191"/>
                    <a:pt x="519" y="2191"/>
                    <a:pt x="519" y="2191"/>
                  </a:cubicBezTo>
                  <a:cubicBezTo>
                    <a:pt x="511" y="2267"/>
                    <a:pt x="511" y="2267"/>
                    <a:pt x="511" y="2267"/>
                  </a:cubicBezTo>
                  <a:cubicBezTo>
                    <a:pt x="504" y="2298"/>
                    <a:pt x="549" y="2313"/>
                    <a:pt x="557" y="2329"/>
                  </a:cubicBezTo>
                  <a:cubicBezTo>
                    <a:pt x="458" y="2329"/>
                    <a:pt x="351" y="2252"/>
                    <a:pt x="397" y="2153"/>
                  </a:cubicBezTo>
                  <a:cubicBezTo>
                    <a:pt x="412" y="2122"/>
                    <a:pt x="320" y="1939"/>
                    <a:pt x="290" y="1908"/>
                  </a:cubicBezTo>
                  <a:cubicBezTo>
                    <a:pt x="252" y="1848"/>
                    <a:pt x="168" y="1817"/>
                    <a:pt x="130" y="1748"/>
                  </a:cubicBezTo>
                  <a:cubicBezTo>
                    <a:pt x="107" y="1664"/>
                    <a:pt x="0" y="1557"/>
                    <a:pt x="30" y="1451"/>
                  </a:cubicBezTo>
                  <a:cubicBezTo>
                    <a:pt x="45" y="1382"/>
                    <a:pt x="61" y="1260"/>
                    <a:pt x="160" y="1260"/>
                  </a:cubicBezTo>
                  <a:cubicBezTo>
                    <a:pt x="160" y="1283"/>
                    <a:pt x="198" y="1337"/>
                    <a:pt x="206" y="1367"/>
                  </a:cubicBezTo>
                  <a:cubicBezTo>
                    <a:pt x="213" y="1405"/>
                    <a:pt x="206" y="1451"/>
                    <a:pt x="206" y="1489"/>
                  </a:cubicBezTo>
                  <a:cubicBezTo>
                    <a:pt x="213" y="1565"/>
                    <a:pt x="366" y="1588"/>
                    <a:pt x="328" y="1512"/>
                  </a:cubicBezTo>
                  <a:cubicBezTo>
                    <a:pt x="282" y="1436"/>
                    <a:pt x="252" y="1360"/>
                    <a:pt x="244" y="1283"/>
                  </a:cubicBezTo>
                  <a:lnTo>
                    <a:pt x="244" y="1283"/>
                  </a:lnTo>
                  <a:cubicBezTo>
                    <a:pt x="297" y="1253"/>
                    <a:pt x="382" y="1230"/>
                    <a:pt x="420" y="1191"/>
                  </a:cubicBezTo>
                  <a:cubicBezTo>
                    <a:pt x="458" y="1161"/>
                    <a:pt x="450" y="1092"/>
                    <a:pt x="488" y="1077"/>
                  </a:cubicBezTo>
                  <a:cubicBezTo>
                    <a:pt x="534" y="1069"/>
                    <a:pt x="565" y="1130"/>
                    <a:pt x="603" y="1146"/>
                  </a:cubicBezTo>
                  <a:cubicBezTo>
                    <a:pt x="657" y="1161"/>
                    <a:pt x="718" y="1169"/>
                    <a:pt x="771" y="1161"/>
                  </a:cubicBezTo>
                  <a:cubicBezTo>
                    <a:pt x="824" y="1161"/>
                    <a:pt x="878" y="1146"/>
                    <a:pt x="924" y="1123"/>
                  </a:cubicBezTo>
                  <a:cubicBezTo>
                    <a:pt x="939" y="1115"/>
                    <a:pt x="939" y="1084"/>
                    <a:pt x="947" y="1069"/>
                  </a:cubicBezTo>
                  <a:cubicBezTo>
                    <a:pt x="947" y="1069"/>
                    <a:pt x="909" y="1031"/>
                    <a:pt x="909" y="1024"/>
                  </a:cubicBezTo>
                  <a:cubicBezTo>
                    <a:pt x="909" y="1016"/>
                    <a:pt x="939" y="917"/>
                    <a:pt x="939" y="917"/>
                  </a:cubicBezTo>
                  <a:cubicBezTo>
                    <a:pt x="947" y="901"/>
                    <a:pt x="962" y="878"/>
                    <a:pt x="977" y="871"/>
                  </a:cubicBezTo>
                  <a:cubicBezTo>
                    <a:pt x="985" y="863"/>
                    <a:pt x="1000" y="878"/>
                    <a:pt x="1008" y="878"/>
                  </a:cubicBezTo>
                  <a:cubicBezTo>
                    <a:pt x="1031" y="863"/>
                    <a:pt x="1038" y="825"/>
                    <a:pt x="1061" y="825"/>
                  </a:cubicBezTo>
                  <a:cubicBezTo>
                    <a:pt x="1092" y="817"/>
                    <a:pt x="1130" y="848"/>
                    <a:pt x="1161" y="840"/>
                  </a:cubicBezTo>
                  <a:cubicBezTo>
                    <a:pt x="1184" y="840"/>
                    <a:pt x="1206" y="817"/>
                    <a:pt x="1222" y="810"/>
                  </a:cubicBezTo>
                  <a:lnTo>
                    <a:pt x="1222" y="810"/>
                  </a:lnTo>
                  <a:cubicBezTo>
                    <a:pt x="1229" y="832"/>
                    <a:pt x="1222" y="886"/>
                    <a:pt x="1252" y="886"/>
                  </a:cubicBezTo>
                  <a:cubicBezTo>
                    <a:pt x="1275" y="894"/>
                    <a:pt x="1283" y="848"/>
                    <a:pt x="1291" y="817"/>
                  </a:cubicBezTo>
                  <a:cubicBezTo>
                    <a:pt x="1306" y="787"/>
                    <a:pt x="1298" y="748"/>
                    <a:pt x="1313" y="718"/>
                  </a:cubicBezTo>
                  <a:cubicBezTo>
                    <a:pt x="1321" y="703"/>
                    <a:pt x="1344" y="718"/>
                    <a:pt x="1352" y="710"/>
                  </a:cubicBezTo>
                  <a:cubicBezTo>
                    <a:pt x="1367" y="665"/>
                    <a:pt x="1367" y="611"/>
                    <a:pt x="1382" y="565"/>
                  </a:cubicBezTo>
                  <a:cubicBezTo>
                    <a:pt x="1405" y="512"/>
                    <a:pt x="1428" y="466"/>
                    <a:pt x="1466" y="435"/>
                  </a:cubicBezTo>
                  <a:cubicBezTo>
                    <a:pt x="1481" y="420"/>
                    <a:pt x="1504" y="435"/>
                    <a:pt x="1527" y="435"/>
                  </a:cubicBezTo>
                  <a:cubicBezTo>
                    <a:pt x="1543" y="428"/>
                    <a:pt x="1550" y="405"/>
                    <a:pt x="1566" y="405"/>
                  </a:cubicBezTo>
                  <a:cubicBezTo>
                    <a:pt x="1573" y="397"/>
                    <a:pt x="1588" y="397"/>
                    <a:pt x="1604" y="405"/>
                  </a:cubicBezTo>
                  <a:cubicBezTo>
                    <a:pt x="1649" y="428"/>
                    <a:pt x="1672" y="481"/>
                    <a:pt x="1726" y="496"/>
                  </a:cubicBezTo>
                  <a:cubicBezTo>
                    <a:pt x="1741" y="504"/>
                    <a:pt x="1749" y="474"/>
                    <a:pt x="1756" y="458"/>
                  </a:cubicBezTo>
                  <a:cubicBezTo>
                    <a:pt x="1756" y="458"/>
                    <a:pt x="1756" y="413"/>
                    <a:pt x="1756" y="405"/>
                  </a:cubicBezTo>
                  <a:cubicBezTo>
                    <a:pt x="1756" y="390"/>
                    <a:pt x="1810" y="321"/>
                    <a:pt x="1810" y="321"/>
                  </a:cubicBezTo>
                  <a:cubicBezTo>
                    <a:pt x="1802" y="298"/>
                    <a:pt x="1779" y="282"/>
                    <a:pt x="1779" y="260"/>
                  </a:cubicBezTo>
                  <a:cubicBezTo>
                    <a:pt x="1779" y="221"/>
                    <a:pt x="1779" y="176"/>
                    <a:pt x="1802" y="153"/>
                  </a:cubicBezTo>
                  <a:cubicBezTo>
                    <a:pt x="1833" y="115"/>
                    <a:pt x="1894" y="122"/>
                    <a:pt x="1932" y="92"/>
                  </a:cubicBezTo>
                  <a:cubicBezTo>
                    <a:pt x="1947" y="84"/>
                    <a:pt x="1917" y="61"/>
                    <a:pt x="1924" y="53"/>
                  </a:cubicBezTo>
                  <a:cubicBezTo>
                    <a:pt x="1932" y="30"/>
                    <a:pt x="1955" y="15"/>
                    <a:pt x="1970" y="0"/>
                  </a:cubicBezTo>
                  <a:lnTo>
                    <a:pt x="1970" y="0"/>
                  </a:lnTo>
                  <a:cubicBezTo>
                    <a:pt x="1985" y="7"/>
                    <a:pt x="1993" y="23"/>
                    <a:pt x="2008" y="23"/>
                  </a:cubicBezTo>
                  <a:cubicBezTo>
                    <a:pt x="2047" y="30"/>
                    <a:pt x="2085" y="15"/>
                    <a:pt x="2123" y="23"/>
                  </a:cubicBezTo>
                  <a:cubicBezTo>
                    <a:pt x="2161" y="23"/>
                    <a:pt x="2192" y="38"/>
                    <a:pt x="2222" y="61"/>
                  </a:cubicBezTo>
                  <a:cubicBezTo>
                    <a:pt x="2245" y="84"/>
                    <a:pt x="2260" y="115"/>
                    <a:pt x="2276" y="138"/>
                  </a:cubicBezTo>
                  <a:cubicBezTo>
                    <a:pt x="2291" y="153"/>
                    <a:pt x="2299" y="176"/>
                    <a:pt x="2306" y="191"/>
                  </a:cubicBezTo>
                  <a:cubicBezTo>
                    <a:pt x="2322" y="221"/>
                    <a:pt x="2337" y="252"/>
                    <a:pt x="2352" y="275"/>
                  </a:cubicBezTo>
                  <a:cubicBezTo>
                    <a:pt x="2367" y="298"/>
                    <a:pt x="2390" y="313"/>
                    <a:pt x="2398" y="336"/>
                  </a:cubicBezTo>
                  <a:cubicBezTo>
                    <a:pt x="2406" y="351"/>
                    <a:pt x="2398" y="382"/>
                    <a:pt x="2406" y="397"/>
                  </a:cubicBezTo>
                  <a:cubicBezTo>
                    <a:pt x="2406" y="413"/>
                    <a:pt x="2429" y="428"/>
                    <a:pt x="2436" y="435"/>
                  </a:cubicBezTo>
                  <a:cubicBezTo>
                    <a:pt x="2452" y="451"/>
                    <a:pt x="2467" y="474"/>
                    <a:pt x="2490" y="481"/>
                  </a:cubicBezTo>
                  <a:cubicBezTo>
                    <a:pt x="2497" y="489"/>
                    <a:pt x="2520" y="489"/>
                    <a:pt x="2528" y="481"/>
                  </a:cubicBezTo>
                  <a:cubicBezTo>
                    <a:pt x="2543" y="451"/>
                    <a:pt x="2535" y="413"/>
                    <a:pt x="2558" y="390"/>
                  </a:cubicBezTo>
                  <a:cubicBezTo>
                    <a:pt x="2566" y="382"/>
                    <a:pt x="2597" y="405"/>
                    <a:pt x="2604" y="390"/>
                  </a:cubicBezTo>
                  <a:cubicBezTo>
                    <a:pt x="2619" y="367"/>
                    <a:pt x="2604" y="328"/>
                    <a:pt x="2604" y="298"/>
                  </a:cubicBezTo>
                  <a:cubicBezTo>
                    <a:pt x="2604" y="267"/>
                    <a:pt x="2589" y="237"/>
                    <a:pt x="2604" y="214"/>
                  </a:cubicBezTo>
                  <a:cubicBezTo>
                    <a:pt x="2612" y="199"/>
                    <a:pt x="2635" y="199"/>
                    <a:pt x="2650" y="191"/>
                  </a:cubicBezTo>
                  <a:cubicBezTo>
                    <a:pt x="2673" y="176"/>
                    <a:pt x="2696" y="168"/>
                    <a:pt x="2711" y="153"/>
                  </a:cubicBezTo>
                  <a:lnTo>
                    <a:pt x="2711" y="153"/>
                  </a:lnTo>
                  <a:cubicBezTo>
                    <a:pt x="2727" y="160"/>
                    <a:pt x="2734" y="168"/>
                    <a:pt x="2749" y="168"/>
                  </a:cubicBezTo>
                  <a:cubicBezTo>
                    <a:pt x="2772" y="168"/>
                    <a:pt x="2803" y="160"/>
                    <a:pt x="2833" y="153"/>
                  </a:cubicBezTo>
                  <a:cubicBezTo>
                    <a:pt x="2879" y="145"/>
                    <a:pt x="2933" y="153"/>
                    <a:pt x="2971" y="130"/>
                  </a:cubicBezTo>
                  <a:cubicBezTo>
                    <a:pt x="2994" y="115"/>
                    <a:pt x="2979" y="76"/>
                    <a:pt x="3002" y="61"/>
                  </a:cubicBezTo>
                  <a:cubicBezTo>
                    <a:pt x="3009" y="53"/>
                    <a:pt x="3024" y="76"/>
                    <a:pt x="3040" y="76"/>
                  </a:cubicBezTo>
                  <a:cubicBezTo>
                    <a:pt x="3070" y="92"/>
                    <a:pt x="3108" y="76"/>
                    <a:pt x="3131" y="99"/>
                  </a:cubicBezTo>
                  <a:cubicBezTo>
                    <a:pt x="3139" y="122"/>
                    <a:pt x="3101" y="130"/>
                    <a:pt x="3085" y="145"/>
                  </a:cubicBezTo>
                  <a:cubicBezTo>
                    <a:pt x="3063" y="160"/>
                    <a:pt x="3047" y="176"/>
                    <a:pt x="3032" y="199"/>
                  </a:cubicBezTo>
                  <a:cubicBezTo>
                    <a:pt x="3024" y="221"/>
                    <a:pt x="3017" y="252"/>
                    <a:pt x="3017" y="275"/>
                  </a:cubicBezTo>
                  <a:cubicBezTo>
                    <a:pt x="3017" y="298"/>
                    <a:pt x="3009" y="328"/>
                    <a:pt x="3024" y="344"/>
                  </a:cubicBezTo>
                  <a:cubicBezTo>
                    <a:pt x="3047" y="351"/>
                    <a:pt x="3063" y="321"/>
                    <a:pt x="3085" y="305"/>
                  </a:cubicBezTo>
                  <a:cubicBezTo>
                    <a:pt x="3101" y="290"/>
                    <a:pt x="3116" y="260"/>
                    <a:pt x="3145" y="252"/>
                  </a:cubicBezTo>
                  <a:cubicBezTo>
                    <a:pt x="3161" y="244"/>
                    <a:pt x="3176" y="260"/>
                    <a:pt x="3191" y="275"/>
                  </a:cubicBezTo>
                  <a:cubicBezTo>
                    <a:pt x="3207" y="282"/>
                    <a:pt x="3207" y="321"/>
                    <a:pt x="3230" y="321"/>
                  </a:cubicBezTo>
                  <a:cubicBezTo>
                    <a:pt x="3260" y="328"/>
                    <a:pt x="3298" y="290"/>
                    <a:pt x="3337" y="298"/>
                  </a:cubicBezTo>
                  <a:cubicBezTo>
                    <a:pt x="3352" y="305"/>
                    <a:pt x="3344" y="328"/>
                    <a:pt x="3344" y="344"/>
                  </a:cubicBezTo>
                  <a:cubicBezTo>
                    <a:pt x="3359" y="367"/>
                    <a:pt x="3367" y="382"/>
                    <a:pt x="3375" y="405"/>
                  </a:cubicBezTo>
                  <a:cubicBezTo>
                    <a:pt x="3390" y="428"/>
                    <a:pt x="3413" y="443"/>
                    <a:pt x="3428" y="466"/>
                  </a:cubicBezTo>
                  <a:cubicBezTo>
                    <a:pt x="3436" y="481"/>
                    <a:pt x="3420" y="512"/>
                    <a:pt x="3436" y="527"/>
                  </a:cubicBezTo>
                  <a:cubicBezTo>
                    <a:pt x="3443" y="535"/>
                    <a:pt x="3459" y="527"/>
                    <a:pt x="3474" y="527"/>
                  </a:cubicBezTo>
                  <a:cubicBezTo>
                    <a:pt x="3482" y="527"/>
                    <a:pt x="3489" y="542"/>
                    <a:pt x="3497" y="535"/>
                  </a:cubicBezTo>
                  <a:cubicBezTo>
                    <a:pt x="3527" y="527"/>
                    <a:pt x="3543" y="496"/>
                    <a:pt x="3573" y="489"/>
                  </a:cubicBezTo>
                  <a:cubicBezTo>
                    <a:pt x="3589" y="489"/>
                    <a:pt x="3604" y="504"/>
                    <a:pt x="3619" y="512"/>
                  </a:cubicBezTo>
                  <a:cubicBezTo>
                    <a:pt x="3642" y="512"/>
                    <a:pt x="3657" y="489"/>
                    <a:pt x="3673" y="496"/>
                  </a:cubicBezTo>
                  <a:cubicBezTo>
                    <a:pt x="3688" y="504"/>
                    <a:pt x="3703" y="535"/>
                    <a:pt x="3695" y="550"/>
                  </a:cubicBezTo>
                  <a:cubicBezTo>
                    <a:pt x="3688" y="580"/>
                    <a:pt x="3627" y="588"/>
                    <a:pt x="3634" y="619"/>
                  </a:cubicBezTo>
                  <a:cubicBezTo>
                    <a:pt x="3642" y="649"/>
                    <a:pt x="3695" y="611"/>
                    <a:pt x="3726" y="626"/>
                  </a:cubicBezTo>
                  <a:cubicBezTo>
                    <a:pt x="3734" y="634"/>
                    <a:pt x="3734" y="657"/>
                    <a:pt x="3726" y="672"/>
                  </a:cubicBezTo>
                  <a:cubicBezTo>
                    <a:pt x="3718" y="687"/>
                    <a:pt x="3695" y="687"/>
                    <a:pt x="3695" y="703"/>
                  </a:cubicBezTo>
                  <a:cubicBezTo>
                    <a:pt x="3680" y="764"/>
                    <a:pt x="3657" y="825"/>
                    <a:pt x="3665" y="878"/>
                  </a:cubicBezTo>
                  <a:cubicBezTo>
                    <a:pt x="3673" y="917"/>
                    <a:pt x="3718" y="924"/>
                    <a:pt x="3749" y="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25"/>
            <p:cNvSpPr>
              <a:spLocks noChangeArrowheads="1"/>
            </p:cNvSpPr>
            <p:nvPr/>
          </p:nvSpPr>
          <p:spPr bwMode="auto">
            <a:xfrm>
              <a:off x="5106656" y="5068888"/>
              <a:ext cx="393674" cy="603250"/>
            </a:xfrm>
            <a:custGeom>
              <a:avLst/>
              <a:gdLst>
                <a:gd name="T0" fmla="*/ 0 w 1093"/>
                <a:gd name="T1" fmla="*/ 1673 h 1674"/>
                <a:gd name="T2" fmla="*/ 244 w 1093"/>
                <a:gd name="T3" fmla="*/ 1467 h 1674"/>
                <a:gd name="T4" fmla="*/ 527 w 1093"/>
                <a:gd name="T5" fmla="*/ 1551 h 1674"/>
                <a:gd name="T6" fmla="*/ 703 w 1093"/>
                <a:gd name="T7" fmla="*/ 1459 h 1674"/>
                <a:gd name="T8" fmla="*/ 695 w 1093"/>
                <a:gd name="T9" fmla="*/ 1307 h 1674"/>
                <a:gd name="T10" fmla="*/ 764 w 1093"/>
                <a:gd name="T11" fmla="*/ 1268 h 1674"/>
                <a:gd name="T12" fmla="*/ 917 w 1093"/>
                <a:gd name="T13" fmla="*/ 1230 h 1674"/>
                <a:gd name="T14" fmla="*/ 978 w 1093"/>
                <a:gd name="T15" fmla="*/ 1200 h 1674"/>
                <a:gd name="T16" fmla="*/ 1001 w 1093"/>
                <a:gd name="T17" fmla="*/ 1032 h 1674"/>
                <a:gd name="T18" fmla="*/ 1008 w 1093"/>
                <a:gd name="T19" fmla="*/ 955 h 1674"/>
                <a:gd name="T20" fmla="*/ 978 w 1093"/>
                <a:gd name="T21" fmla="*/ 879 h 1674"/>
                <a:gd name="T22" fmla="*/ 962 w 1093"/>
                <a:gd name="T23" fmla="*/ 772 h 1674"/>
                <a:gd name="T24" fmla="*/ 878 w 1093"/>
                <a:gd name="T25" fmla="*/ 711 h 1674"/>
                <a:gd name="T26" fmla="*/ 855 w 1093"/>
                <a:gd name="T27" fmla="*/ 650 h 1674"/>
                <a:gd name="T28" fmla="*/ 871 w 1093"/>
                <a:gd name="T29" fmla="*/ 573 h 1674"/>
                <a:gd name="T30" fmla="*/ 772 w 1093"/>
                <a:gd name="T31" fmla="*/ 558 h 1674"/>
                <a:gd name="T32" fmla="*/ 825 w 1093"/>
                <a:gd name="T33" fmla="*/ 482 h 1674"/>
                <a:gd name="T34" fmla="*/ 886 w 1093"/>
                <a:gd name="T35" fmla="*/ 535 h 1674"/>
                <a:gd name="T36" fmla="*/ 1001 w 1093"/>
                <a:gd name="T37" fmla="*/ 520 h 1674"/>
                <a:gd name="T38" fmla="*/ 940 w 1093"/>
                <a:gd name="T39" fmla="*/ 451 h 1674"/>
                <a:gd name="T40" fmla="*/ 932 w 1093"/>
                <a:gd name="T41" fmla="*/ 397 h 1674"/>
                <a:gd name="T42" fmla="*/ 1001 w 1093"/>
                <a:gd name="T43" fmla="*/ 329 h 1674"/>
                <a:gd name="T44" fmla="*/ 1085 w 1093"/>
                <a:gd name="T45" fmla="*/ 260 h 1674"/>
                <a:gd name="T46" fmla="*/ 1031 w 1093"/>
                <a:gd name="T47" fmla="*/ 107 h 1674"/>
                <a:gd name="T48" fmla="*/ 894 w 1093"/>
                <a:gd name="T49" fmla="*/ 100 h 1674"/>
                <a:gd name="T50" fmla="*/ 802 w 1093"/>
                <a:gd name="T51" fmla="*/ 0 h 1674"/>
                <a:gd name="T52" fmla="*/ 718 w 1093"/>
                <a:gd name="T53" fmla="*/ 84 h 1674"/>
                <a:gd name="T54" fmla="*/ 580 w 1093"/>
                <a:gd name="T55" fmla="*/ 84 h 1674"/>
                <a:gd name="T56" fmla="*/ 588 w 1093"/>
                <a:gd name="T57" fmla="*/ 107 h 1674"/>
                <a:gd name="T58" fmla="*/ 634 w 1093"/>
                <a:gd name="T59" fmla="*/ 252 h 1674"/>
                <a:gd name="T60" fmla="*/ 474 w 1093"/>
                <a:gd name="T61" fmla="*/ 550 h 1674"/>
                <a:gd name="T62" fmla="*/ 321 w 1093"/>
                <a:gd name="T63" fmla="*/ 810 h 1674"/>
                <a:gd name="T64" fmla="*/ 298 w 1093"/>
                <a:gd name="T65" fmla="*/ 1024 h 1674"/>
                <a:gd name="T66" fmla="*/ 92 w 1093"/>
                <a:gd name="T67" fmla="*/ 1307 h 1674"/>
                <a:gd name="T68" fmla="*/ 0 w 1093"/>
                <a:gd name="T69" fmla="*/ 1673 h 16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093" h="1674">
                  <a:moveTo>
                    <a:pt x="0" y="1673"/>
                  </a:moveTo>
                  <a:lnTo>
                    <a:pt x="0" y="1673"/>
                  </a:lnTo>
                  <a:cubicBezTo>
                    <a:pt x="53" y="1643"/>
                    <a:pt x="138" y="1620"/>
                    <a:pt x="176" y="1581"/>
                  </a:cubicBezTo>
                  <a:cubicBezTo>
                    <a:pt x="214" y="1551"/>
                    <a:pt x="206" y="1482"/>
                    <a:pt x="244" y="1467"/>
                  </a:cubicBezTo>
                  <a:cubicBezTo>
                    <a:pt x="290" y="1459"/>
                    <a:pt x="321" y="1520"/>
                    <a:pt x="359" y="1536"/>
                  </a:cubicBezTo>
                  <a:cubicBezTo>
                    <a:pt x="413" y="1551"/>
                    <a:pt x="474" y="1559"/>
                    <a:pt x="527" y="1551"/>
                  </a:cubicBezTo>
                  <a:cubicBezTo>
                    <a:pt x="580" y="1551"/>
                    <a:pt x="634" y="1536"/>
                    <a:pt x="680" y="1513"/>
                  </a:cubicBezTo>
                  <a:cubicBezTo>
                    <a:pt x="695" y="1505"/>
                    <a:pt x="695" y="1474"/>
                    <a:pt x="703" y="1459"/>
                  </a:cubicBezTo>
                  <a:cubicBezTo>
                    <a:pt x="703" y="1459"/>
                    <a:pt x="665" y="1421"/>
                    <a:pt x="665" y="1414"/>
                  </a:cubicBezTo>
                  <a:cubicBezTo>
                    <a:pt x="665" y="1406"/>
                    <a:pt x="695" y="1307"/>
                    <a:pt x="695" y="1307"/>
                  </a:cubicBezTo>
                  <a:cubicBezTo>
                    <a:pt x="703" y="1291"/>
                    <a:pt x="718" y="1268"/>
                    <a:pt x="733" y="1261"/>
                  </a:cubicBezTo>
                  <a:cubicBezTo>
                    <a:pt x="741" y="1253"/>
                    <a:pt x="756" y="1268"/>
                    <a:pt x="764" y="1268"/>
                  </a:cubicBezTo>
                  <a:cubicBezTo>
                    <a:pt x="787" y="1253"/>
                    <a:pt x="794" y="1215"/>
                    <a:pt x="817" y="1215"/>
                  </a:cubicBezTo>
                  <a:cubicBezTo>
                    <a:pt x="848" y="1207"/>
                    <a:pt x="886" y="1238"/>
                    <a:pt x="917" y="1230"/>
                  </a:cubicBezTo>
                  <a:cubicBezTo>
                    <a:pt x="940" y="1230"/>
                    <a:pt x="962" y="1207"/>
                    <a:pt x="978" y="1200"/>
                  </a:cubicBezTo>
                  <a:lnTo>
                    <a:pt x="978" y="1200"/>
                  </a:lnTo>
                  <a:cubicBezTo>
                    <a:pt x="970" y="1169"/>
                    <a:pt x="955" y="1131"/>
                    <a:pt x="962" y="1100"/>
                  </a:cubicBezTo>
                  <a:cubicBezTo>
                    <a:pt x="962" y="1077"/>
                    <a:pt x="985" y="1055"/>
                    <a:pt x="1001" y="1032"/>
                  </a:cubicBezTo>
                  <a:cubicBezTo>
                    <a:pt x="1008" y="1009"/>
                    <a:pt x="1024" y="986"/>
                    <a:pt x="1024" y="955"/>
                  </a:cubicBezTo>
                  <a:cubicBezTo>
                    <a:pt x="1024" y="955"/>
                    <a:pt x="1008" y="963"/>
                    <a:pt x="1008" y="955"/>
                  </a:cubicBezTo>
                  <a:cubicBezTo>
                    <a:pt x="1001" y="947"/>
                    <a:pt x="1016" y="932"/>
                    <a:pt x="1016" y="925"/>
                  </a:cubicBezTo>
                  <a:cubicBezTo>
                    <a:pt x="1008" y="909"/>
                    <a:pt x="985" y="902"/>
                    <a:pt x="978" y="879"/>
                  </a:cubicBezTo>
                  <a:cubicBezTo>
                    <a:pt x="978" y="856"/>
                    <a:pt x="1008" y="841"/>
                    <a:pt x="1008" y="810"/>
                  </a:cubicBezTo>
                  <a:cubicBezTo>
                    <a:pt x="1001" y="795"/>
                    <a:pt x="978" y="780"/>
                    <a:pt x="962" y="772"/>
                  </a:cubicBezTo>
                  <a:cubicBezTo>
                    <a:pt x="947" y="764"/>
                    <a:pt x="932" y="772"/>
                    <a:pt x="924" y="772"/>
                  </a:cubicBezTo>
                  <a:cubicBezTo>
                    <a:pt x="909" y="757"/>
                    <a:pt x="901" y="734"/>
                    <a:pt x="878" y="711"/>
                  </a:cubicBezTo>
                  <a:cubicBezTo>
                    <a:pt x="863" y="695"/>
                    <a:pt x="840" y="688"/>
                    <a:pt x="825" y="665"/>
                  </a:cubicBezTo>
                  <a:cubicBezTo>
                    <a:pt x="825" y="657"/>
                    <a:pt x="848" y="657"/>
                    <a:pt x="855" y="650"/>
                  </a:cubicBezTo>
                  <a:cubicBezTo>
                    <a:pt x="871" y="634"/>
                    <a:pt x="886" y="619"/>
                    <a:pt x="886" y="596"/>
                  </a:cubicBezTo>
                  <a:cubicBezTo>
                    <a:pt x="886" y="589"/>
                    <a:pt x="878" y="581"/>
                    <a:pt x="871" y="573"/>
                  </a:cubicBezTo>
                  <a:cubicBezTo>
                    <a:pt x="848" y="573"/>
                    <a:pt x="833" y="589"/>
                    <a:pt x="810" y="581"/>
                  </a:cubicBezTo>
                  <a:cubicBezTo>
                    <a:pt x="794" y="581"/>
                    <a:pt x="764" y="573"/>
                    <a:pt x="772" y="558"/>
                  </a:cubicBezTo>
                  <a:cubicBezTo>
                    <a:pt x="772" y="535"/>
                    <a:pt x="810" y="535"/>
                    <a:pt x="825" y="520"/>
                  </a:cubicBezTo>
                  <a:cubicBezTo>
                    <a:pt x="833" y="512"/>
                    <a:pt x="817" y="482"/>
                    <a:pt x="825" y="482"/>
                  </a:cubicBezTo>
                  <a:cubicBezTo>
                    <a:pt x="840" y="474"/>
                    <a:pt x="863" y="482"/>
                    <a:pt x="878" y="497"/>
                  </a:cubicBezTo>
                  <a:cubicBezTo>
                    <a:pt x="886" y="505"/>
                    <a:pt x="871" y="528"/>
                    <a:pt x="886" y="535"/>
                  </a:cubicBezTo>
                  <a:cubicBezTo>
                    <a:pt x="909" y="550"/>
                    <a:pt x="940" y="550"/>
                    <a:pt x="962" y="550"/>
                  </a:cubicBezTo>
                  <a:cubicBezTo>
                    <a:pt x="978" y="543"/>
                    <a:pt x="993" y="535"/>
                    <a:pt x="1001" y="520"/>
                  </a:cubicBezTo>
                  <a:cubicBezTo>
                    <a:pt x="1008" y="505"/>
                    <a:pt x="1008" y="489"/>
                    <a:pt x="1001" y="482"/>
                  </a:cubicBezTo>
                  <a:cubicBezTo>
                    <a:pt x="985" y="466"/>
                    <a:pt x="955" y="466"/>
                    <a:pt x="940" y="451"/>
                  </a:cubicBezTo>
                  <a:cubicBezTo>
                    <a:pt x="940" y="436"/>
                    <a:pt x="962" y="428"/>
                    <a:pt x="955" y="420"/>
                  </a:cubicBezTo>
                  <a:cubicBezTo>
                    <a:pt x="955" y="405"/>
                    <a:pt x="932" y="413"/>
                    <a:pt x="932" y="397"/>
                  </a:cubicBezTo>
                  <a:cubicBezTo>
                    <a:pt x="932" y="375"/>
                    <a:pt x="947" y="352"/>
                    <a:pt x="962" y="329"/>
                  </a:cubicBezTo>
                  <a:cubicBezTo>
                    <a:pt x="970" y="321"/>
                    <a:pt x="993" y="336"/>
                    <a:pt x="1001" y="329"/>
                  </a:cubicBezTo>
                  <a:cubicBezTo>
                    <a:pt x="1008" y="321"/>
                    <a:pt x="1008" y="298"/>
                    <a:pt x="1024" y="291"/>
                  </a:cubicBezTo>
                  <a:cubicBezTo>
                    <a:pt x="1039" y="275"/>
                    <a:pt x="1077" y="283"/>
                    <a:pt x="1085" y="260"/>
                  </a:cubicBezTo>
                  <a:cubicBezTo>
                    <a:pt x="1092" y="222"/>
                    <a:pt x="1077" y="176"/>
                    <a:pt x="1062" y="138"/>
                  </a:cubicBezTo>
                  <a:cubicBezTo>
                    <a:pt x="1062" y="123"/>
                    <a:pt x="1047" y="115"/>
                    <a:pt x="1031" y="107"/>
                  </a:cubicBezTo>
                  <a:cubicBezTo>
                    <a:pt x="1016" y="107"/>
                    <a:pt x="993" y="115"/>
                    <a:pt x="978" y="115"/>
                  </a:cubicBezTo>
                  <a:lnTo>
                    <a:pt x="894" y="100"/>
                  </a:lnTo>
                  <a:cubicBezTo>
                    <a:pt x="886" y="92"/>
                    <a:pt x="863" y="31"/>
                    <a:pt x="863" y="31"/>
                  </a:cubicBezTo>
                  <a:cubicBezTo>
                    <a:pt x="840" y="23"/>
                    <a:pt x="817" y="8"/>
                    <a:pt x="802" y="0"/>
                  </a:cubicBezTo>
                  <a:lnTo>
                    <a:pt x="802" y="0"/>
                  </a:lnTo>
                  <a:cubicBezTo>
                    <a:pt x="772" y="31"/>
                    <a:pt x="749" y="61"/>
                    <a:pt x="718" y="84"/>
                  </a:cubicBezTo>
                  <a:cubicBezTo>
                    <a:pt x="695" y="92"/>
                    <a:pt x="680" y="100"/>
                    <a:pt x="657" y="100"/>
                  </a:cubicBezTo>
                  <a:cubicBezTo>
                    <a:pt x="642" y="100"/>
                    <a:pt x="596" y="92"/>
                    <a:pt x="580" y="84"/>
                  </a:cubicBezTo>
                  <a:lnTo>
                    <a:pt x="580" y="84"/>
                  </a:lnTo>
                  <a:cubicBezTo>
                    <a:pt x="588" y="92"/>
                    <a:pt x="588" y="100"/>
                    <a:pt x="588" y="107"/>
                  </a:cubicBezTo>
                  <a:cubicBezTo>
                    <a:pt x="588" y="130"/>
                    <a:pt x="619" y="161"/>
                    <a:pt x="611" y="176"/>
                  </a:cubicBezTo>
                  <a:cubicBezTo>
                    <a:pt x="588" y="237"/>
                    <a:pt x="588" y="191"/>
                    <a:pt x="634" y="252"/>
                  </a:cubicBezTo>
                  <a:cubicBezTo>
                    <a:pt x="672" y="298"/>
                    <a:pt x="665" y="413"/>
                    <a:pt x="634" y="466"/>
                  </a:cubicBezTo>
                  <a:cubicBezTo>
                    <a:pt x="588" y="535"/>
                    <a:pt x="535" y="520"/>
                    <a:pt x="474" y="550"/>
                  </a:cubicBezTo>
                  <a:cubicBezTo>
                    <a:pt x="436" y="566"/>
                    <a:pt x="451" y="642"/>
                    <a:pt x="443" y="680"/>
                  </a:cubicBezTo>
                  <a:cubicBezTo>
                    <a:pt x="428" y="711"/>
                    <a:pt x="321" y="810"/>
                    <a:pt x="321" y="810"/>
                  </a:cubicBezTo>
                  <a:cubicBezTo>
                    <a:pt x="328" y="848"/>
                    <a:pt x="328" y="871"/>
                    <a:pt x="328" y="917"/>
                  </a:cubicBezTo>
                  <a:cubicBezTo>
                    <a:pt x="328" y="955"/>
                    <a:pt x="298" y="978"/>
                    <a:pt x="298" y="1024"/>
                  </a:cubicBezTo>
                  <a:cubicBezTo>
                    <a:pt x="275" y="1077"/>
                    <a:pt x="222" y="1138"/>
                    <a:pt x="199" y="1192"/>
                  </a:cubicBezTo>
                  <a:cubicBezTo>
                    <a:pt x="168" y="1268"/>
                    <a:pt x="130" y="1253"/>
                    <a:pt x="92" y="1307"/>
                  </a:cubicBezTo>
                  <a:cubicBezTo>
                    <a:pt x="76" y="1329"/>
                    <a:pt x="92" y="1406"/>
                    <a:pt x="69" y="1444"/>
                  </a:cubicBezTo>
                  <a:cubicBezTo>
                    <a:pt x="15" y="1520"/>
                    <a:pt x="0" y="1597"/>
                    <a:pt x="0" y="16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26"/>
            <p:cNvSpPr>
              <a:spLocks noChangeArrowheads="1"/>
            </p:cNvSpPr>
            <p:nvPr/>
          </p:nvSpPr>
          <p:spPr bwMode="auto">
            <a:xfrm>
              <a:off x="5413022" y="4854576"/>
              <a:ext cx="190488" cy="142875"/>
            </a:xfrm>
            <a:custGeom>
              <a:avLst/>
              <a:gdLst>
                <a:gd name="T0" fmla="*/ 31 w 529"/>
                <a:gd name="T1" fmla="*/ 206 h 398"/>
                <a:gd name="T2" fmla="*/ 31 w 529"/>
                <a:gd name="T3" fmla="*/ 206 h 398"/>
                <a:gd name="T4" fmla="*/ 0 w 529"/>
                <a:gd name="T5" fmla="*/ 145 h 398"/>
                <a:gd name="T6" fmla="*/ 0 w 529"/>
                <a:gd name="T7" fmla="*/ 145 h 398"/>
                <a:gd name="T8" fmla="*/ 46 w 529"/>
                <a:gd name="T9" fmla="*/ 114 h 398"/>
                <a:gd name="T10" fmla="*/ 100 w 529"/>
                <a:gd name="T11" fmla="*/ 53 h 398"/>
                <a:gd name="T12" fmla="*/ 192 w 529"/>
                <a:gd name="T13" fmla="*/ 53 h 398"/>
                <a:gd name="T14" fmla="*/ 275 w 529"/>
                <a:gd name="T15" fmla="*/ 0 h 398"/>
                <a:gd name="T16" fmla="*/ 275 w 529"/>
                <a:gd name="T17" fmla="*/ 0 h 398"/>
                <a:gd name="T18" fmla="*/ 283 w 529"/>
                <a:gd name="T19" fmla="*/ 76 h 398"/>
                <a:gd name="T20" fmla="*/ 329 w 529"/>
                <a:gd name="T21" fmla="*/ 76 h 398"/>
                <a:gd name="T22" fmla="*/ 367 w 529"/>
                <a:gd name="T23" fmla="*/ 30 h 398"/>
                <a:gd name="T24" fmla="*/ 428 w 529"/>
                <a:gd name="T25" fmla="*/ 30 h 398"/>
                <a:gd name="T26" fmla="*/ 444 w 529"/>
                <a:gd name="T27" fmla="*/ 91 h 398"/>
                <a:gd name="T28" fmla="*/ 474 w 529"/>
                <a:gd name="T29" fmla="*/ 99 h 398"/>
                <a:gd name="T30" fmla="*/ 474 w 529"/>
                <a:gd name="T31" fmla="*/ 99 h 398"/>
                <a:gd name="T32" fmla="*/ 459 w 529"/>
                <a:gd name="T33" fmla="*/ 137 h 398"/>
                <a:gd name="T34" fmla="*/ 421 w 529"/>
                <a:gd name="T35" fmla="*/ 145 h 398"/>
                <a:gd name="T36" fmla="*/ 459 w 529"/>
                <a:gd name="T37" fmla="*/ 214 h 398"/>
                <a:gd name="T38" fmla="*/ 520 w 529"/>
                <a:gd name="T39" fmla="*/ 259 h 398"/>
                <a:gd name="T40" fmla="*/ 520 w 529"/>
                <a:gd name="T41" fmla="*/ 336 h 398"/>
                <a:gd name="T42" fmla="*/ 474 w 529"/>
                <a:gd name="T43" fmla="*/ 397 h 398"/>
                <a:gd name="T44" fmla="*/ 474 w 529"/>
                <a:gd name="T45" fmla="*/ 397 h 398"/>
                <a:gd name="T46" fmla="*/ 436 w 529"/>
                <a:gd name="T47" fmla="*/ 374 h 398"/>
                <a:gd name="T48" fmla="*/ 344 w 529"/>
                <a:gd name="T49" fmla="*/ 366 h 398"/>
                <a:gd name="T50" fmla="*/ 337 w 529"/>
                <a:gd name="T51" fmla="*/ 336 h 398"/>
                <a:gd name="T52" fmla="*/ 260 w 529"/>
                <a:gd name="T53" fmla="*/ 275 h 398"/>
                <a:gd name="T54" fmla="*/ 237 w 529"/>
                <a:gd name="T55" fmla="*/ 290 h 398"/>
                <a:gd name="T56" fmla="*/ 192 w 529"/>
                <a:gd name="T57" fmla="*/ 244 h 398"/>
                <a:gd name="T58" fmla="*/ 130 w 529"/>
                <a:gd name="T59" fmla="*/ 236 h 398"/>
                <a:gd name="T60" fmla="*/ 146 w 529"/>
                <a:gd name="T61" fmla="*/ 198 h 398"/>
                <a:gd name="T62" fmla="*/ 85 w 529"/>
                <a:gd name="T63" fmla="*/ 152 h 398"/>
                <a:gd name="T64" fmla="*/ 31 w 529"/>
                <a:gd name="T65" fmla="*/ 206 h 398"/>
                <a:gd name="T66" fmla="*/ 31 w 529"/>
                <a:gd name="T67" fmla="*/ 206 h 398"/>
                <a:gd name="T68" fmla="*/ 0 w 529"/>
                <a:gd name="T69" fmla="*/ 145 h 398"/>
                <a:gd name="T70" fmla="*/ 31 w 529"/>
                <a:gd name="T71" fmla="*/ 206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529" h="398">
                  <a:moveTo>
                    <a:pt x="31" y="206"/>
                  </a:move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0" y="145"/>
                  </a:lnTo>
                  <a:cubicBezTo>
                    <a:pt x="16" y="129"/>
                    <a:pt x="31" y="122"/>
                    <a:pt x="46" y="114"/>
                  </a:cubicBezTo>
                  <a:cubicBezTo>
                    <a:pt x="69" y="91"/>
                    <a:pt x="77" y="68"/>
                    <a:pt x="100" y="53"/>
                  </a:cubicBezTo>
                  <a:cubicBezTo>
                    <a:pt x="130" y="45"/>
                    <a:pt x="161" y="61"/>
                    <a:pt x="192" y="53"/>
                  </a:cubicBezTo>
                  <a:cubicBezTo>
                    <a:pt x="222" y="45"/>
                    <a:pt x="245" y="15"/>
                    <a:pt x="275" y="0"/>
                  </a:cubicBezTo>
                  <a:lnTo>
                    <a:pt x="275" y="0"/>
                  </a:lnTo>
                  <a:cubicBezTo>
                    <a:pt x="275" y="23"/>
                    <a:pt x="268" y="53"/>
                    <a:pt x="283" y="76"/>
                  </a:cubicBezTo>
                  <a:cubicBezTo>
                    <a:pt x="291" y="84"/>
                    <a:pt x="314" y="84"/>
                    <a:pt x="329" y="76"/>
                  </a:cubicBezTo>
                  <a:cubicBezTo>
                    <a:pt x="344" y="68"/>
                    <a:pt x="344" y="38"/>
                    <a:pt x="367" y="30"/>
                  </a:cubicBezTo>
                  <a:cubicBezTo>
                    <a:pt x="382" y="23"/>
                    <a:pt x="413" y="15"/>
                    <a:pt x="428" y="30"/>
                  </a:cubicBezTo>
                  <a:cubicBezTo>
                    <a:pt x="451" y="38"/>
                    <a:pt x="436" y="76"/>
                    <a:pt x="444" y="91"/>
                  </a:cubicBezTo>
                  <a:cubicBezTo>
                    <a:pt x="451" y="99"/>
                    <a:pt x="467" y="99"/>
                    <a:pt x="474" y="99"/>
                  </a:cubicBezTo>
                  <a:lnTo>
                    <a:pt x="474" y="99"/>
                  </a:lnTo>
                  <a:cubicBezTo>
                    <a:pt x="474" y="114"/>
                    <a:pt x="474" y="129"/>
                    <a:pt x="459" y="137"/>
                  </a:cubicBezTo>
                  <a:cubicBezTo>
                    <a:pt x="451" y="145"/>
                    <a:pt x="421" y="129"/>
                    <a:pt x="421" y="145"/>
                  </a:cubicBezTo>
                  <a:cubicBezTo>
                    <a:pt x="421" y="168"/>
                    <a:pt x="444" y="191"/>
                    <a:pt x="459" y="214"/>
                  </a:cubicBezTo>
                  <a:cubicBezTo>
                    <a:pt x="474" y="229"/>
                    <a:pt x="505" y="236"/>
                    <a:pt x="520" y="259"/>
                  </a:cubicBezTo>
                  <a:cubicBezTo>
                    <a:pt x="528" y="282"/>
                    <a:pt x="528" y="313"/>
                    <a:pt x="520" y="336"/>
                  </a:cubicBezTo>
                  <a:cubicBezTo>
                    <a:pt x="512" y="359"/>
                    <a:pt x="489" y="374"/>
                    <a:pt x="474" y="397"/>
                  </a:cubicBezTo>
                  <a:lnTo>
                    <a:pt x="474" y="397"/>
                  </a:lnTo>
                  <a:cubicBezTo>
                    <a:pt x="459" y="389"/>
                    <a:pt x="444" y="381"/>
                    <a:pt x="436" y="374"/>
                  </a:cubicBezTo>
                  <a:cubicBezTo>
                    <a:pt x="405" y="374"/>
                    <a:pt x="375" y="374"/>
                    <a:pt x="344" y="366"/>
                  </a:cubicBezTo>
                  <a:cubicBezTo>
                    <a:pt x="337" y="359"/>
                    <a:pt x="344" y="343"/>
                    <a:pt x="337" y="336"/>
                  </a:cubicBezTo>
                  <a:cubicBezTo>
                    <a:pt x="314" y="313"/>
                    <a:pt x="291" y="290"/>
                    <a:pt x="260" y="275"/>
                  </a:cubicBezTo>
                  <a:cubicBezTo>
                    <a:pt x="253" y="267"/>
                    <a:pt x="245" y="290"/>
                    <a:pt x="237" y="290"/>
                  </a:cubicBezTo>
                  <a:cubicBezTo>
                    <a:pt x="214" y="275"/>
                    <a:pt x="214" y="252"/>
                    <a:pt x="192" y="244"/>
                  </a:cubicBezTo>
                  <a:cubicBezTo>
                    <a:pt x="176" y="236"/>
                    <a:pt x="146" y="252"/>
                    <a:pt x="130" y="236"/>
                  </a:cubicBezTo>
                  <a:cubicBezTo>
                    <a:pt x="123" y="229"/>
                    <a:pt x="153" y="206"/>
                    <a:pt x="146" y="198"/>
                  </a:cubicBezTo>
                  <a:cubicBezTo>
                    <a:pt x="130" y="175"/>
                    <a:pt x="107" y="152"/>
                    <a:pt x="85" y="152"/>
                  </a:cubicBezTo>
                  <a:cubicBezTo>
                    <a:pt x="54" y="152"/>
                    <a:pt x="46" y="183"/>
                    <a:pt x="31" y="206"/>
                  </a:cubicBezTo>
                  <a:lnTo>
                    <a:pt x="31" y="206"/>
                  </a:lnTo>
                  <a:cubicBezTo>
                    <a:pt x="0" y="145"/>
                    <a:pt x="0" y="145"/>
                    <a:pt x="0" y="145"/>
                  </a:cubicBezTo>
                  <a:lnTo>
                    <a:pt x="31" y="20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27"/>
            <p:cNvSpPr>
              <a:spLocks noChangeArrowheads="1"/>
            </p:cNvSpPr>
            <p:nvPr/>
          </p:nvSpPr>
          <p:spPr bwMode="auto">
            <a:xfrm>
              <a:off x="5366989" y="4910138"/>
              <a:ext cx="376212" cy="622300"/>
            </a:xfrm>
            <a:custGeom>
              <a:avLst/>
              <a:gdLst>
                <a:gd name="T0" fmla="*/ 603 w 1047"/>
                <a:gd name="T1" fmla="*/ 245 h 1728"/>
                <a:gd name="T2" fmla="*/ 473 w 1047"/>
                <a:gd name="T3" fmla="*/ 214 h 1728"/>
                <a:gd name="T4" fmla="*/ 389 w 1047"/>
                <a:gd name="T5" fmla="*/ 123 h 1728"/>
                <a:gd name="T6" fmla="*/ 321 w 1047"/>
                <a:gd name="T7" fmla="*/ 92 h 1728"/>
                <a:gd name="T8" fmla="*/ 275 w 1047"/>
                <a:gd name="T9" fmla="*/ 46 h 1728"/>
                <a:gd name="T10" fmla="*/ 160 w 1047"/>
                <a:gd name="T11" fmla="*/ 54 h 1728"/>
                <a:gd name="T12" fmla="*/ 114 w 1047"/>
                <a:gd name="T13" fmla="*/ 107 h 1728"/>
                <a:gd name="T14" fmla="*/ 7 w 1047"/>
                <a:gd name="T15" fmla="*/ 252 h 1728"/>
                <a:gd name="T16" fmla="*/ 68 w 1047"/>
                <a:gd name="T17" fmla="*/ 321 h 1728"/>
                <a:gd name="T18" fmla="*/ 168 w 1047"/>
                <a:gd name="T19" fmla="*/ 283 h 1728"/>
                <a:gd name="T20" fmla="*/ 214 w 1047"/>
                <a:gd name="T21" fmla="*/ 298 h 1728"/>
                <a:gd name="T22" fmla="*/ 107 w 1047"/>
                <a:gd name="T23" fmla="*/ 375 h 1728"/>
                <a:gd name="T24" fmla="*/ 84 w 1047"/>
                <a:gd name="T25" fmla="*/ 398 h 1728"/>
                <a:gd name="T26" fmla="*/ 76 w 1047"/>
                <a:gd name="T27" fmla="*/ 443 h 1728"/>
                <a:gd name="T28" fmla="*/ 168 w 1047"/>
                <a:gd name="T29" fmla="*/ 543 h 1728"/>
                <a:gd name="T30" fmla="*/ 305 w 1047"/>
                <a:gd name="T31" fmla="*/ 550 h 1728"/>
                <a:gd name="T32" fmla="*/ 359 w 1047"/>
                <a:gd name="T33" fmla="*/ 703 h 1728"/>
                <a:gd name="T34" fmla="*/ 275 w 1047"/>
                <a:gd name="T35" fmla="*/ 772 h 1728"/>
                <a:gd name="T36" fmla="*/ 206 w 1047"/>
                <a:gd name="T37" fmla="*/ 840 h 1728"/>
                <a:gd name="T38" fmla="*/ 214 w 1047"/>
                <a:gd name="T39" fmla="*/ 894 h 1728"/>
                <a:gd name="T40" fmla="*/ 275 w 1047"/>
                <a:gd name="T41" fmla="*/ 963 h 1728"/>
                <a:gd name="T42" fmla="*/ 160 w 1047"/>
                <a:gd name="T43" fmla="*/ 978 h 1728"/>
                <a:gd name="T44" fmla="*/ 99 w 1047"/>
                <a:gd name="T45" fmla="*/ 925 h 1728"/>
                <a:gd name="T46" fmla="*/ 46 w 1047"/>
                <a:gd name="T47" fmla="*/ 1001 h 1728"/>
                <a:gd name="T48" fmla="*/ 145 w 1047"/>
                <a:gd name="T49" fmla="*/ 1016 h 1728"/>
                <a:gd name="T50" fmla="*/ 129 w 1047"/>
                <a:gd name="T51" fmla="*/ 1093 h 1728"/>
                <a:gd name="T52" fmla="*/ 152 w 1047"/>
                <a:gd name="T53" fmla="*/ 1154 h 1728"/>
                <a:gd name="T54" fmla="*/ 236 w 1047"/>
                <a:gd name="T55" fmla="*/ 1215 h 1728"/>
                <a:gd name="T56" fmla="*/ 252 w 1047"/>
                <a:gd name="T57" fmla="*/ 1322 h 1728"/>
                <a:gd name="T58" fmla="*/ 282 w 1047"/>
                <a:gd name="T59" fmla="*/ 1398 h 1728"/>
                <a:gd name="T60" fmla="*/ 275 w 1047"/>
                <a:gd name="T61" fmla="*/ 1475 h 1728"/>
                <a:gd name="T62" fmla="*/ 252 w 1047"/>
                <a:gd name="T63" fmla="*/ 1643 h 1728"/>
                <a:gd name="T64" fmla="*/ 282 w 1047"/>
                <a:gd name="T65" fmla="*/ 1719 h 1728"/>
                <a:gd name="T66" fmla="*/ 343 w 1047"/>
                <a:gd name="T67" fmla="*/ 1551 h 1728"/>
                <a:gd name="T68" fmla="*/ 412 w 1047"/>
                <a:gd name="T69" fmla="*/ 1398 h 1728"/>
                <a:gd name="T70" fmla="*/ 557 w 1047"/>
                <a:gd name="T71" fmla="*/ 1268 h 1728"/>
                <a:gd name="T72" fmla="*/ 634 w 1047"/>
                <a:gd name="T73" fmla="*/ 1238 h 1728"/>
                <a:gd name="T74" fmla="*/ 786 w 1047"/>
                <a:gd name="T75" fmla="*/ 1291 h 1728"/>
                <a:gd name="T76" fmla="*/ 840 w 1047"/>
                <a:gd name="T77" fmla="*/ 1154 h 1728"/>
                <a:gd name="T78" fmla="*/ 832 w 1047"/>
                <a:gd name="T79" fmla="*/ 986 h 1728"/>
                <a:gd name="T80" fmla="*/ 954 w 1047"/>
                <a:gd name="T81" fmla="*/ 886 h 1728"/>
                <a:gd name="T82" fmla="*/ 1000 w 1047"/>
                <a:gd name="T83" fmla="*/ 833 h 1728"/>
                <a:gd name="T84" fmla="*/ 947 w 1047"/>
                <a:gd name="T85" fmla="*/ 772 h 1728"/>
                <a:gd name="T86" fmla="*/ 1038 w 1047"/>
                <a:gd name="T87" fmla="*/ 642 h 1728"/>
                <a:gd name="T88" fmla="*/ 970 w 1047"/>
                <a:gd name="T89" fmla="*/ 550 h 1728"/>
                <a:gd name="T90" fmla="*/ 924 w 1047"/>
                <a:gd name="T91" fmla="*/ 489 h 1728"/>
                <a:gd name="T92" fmla="*/ 748 w 1047"/>
                <a:gd name="T93" fmla="*/ 535 h 1728"/>
                <a:gd name="T94" fmla="*/ 634 w 1047"/>
                <a:gd name="T95" fmla="*/ 588 h 1728"/>
                <a:gd name="T96" fmla="*/ 664 w 1047"/>
                <a:gd name="T97" fmla="*/ 482 h 1728"/>
                <a:gd name="T98" fmla="*/ 672 w 1047"/>
                <a:gd name="T99" fmla="*/ 413 h 1728"/>
                <a:gd name="T100" fmla="*/ 603 w 1047"/>
                <a:gd name="T101" fmla="*/ 245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47" h="1728">
                  <a:moveTo>
                    <a:pt x="603" y="245"/>
                  </a:moveTo>
                  <a:lnTo>
                    <a:pt x="603" y="245"/>
                  </a:lnTo>
                  <a:cubicBezTo>
                    <a:pt x="588" y="237"/>
                    <a:pt x="573" y="229"/>
                    <a:pt x="565" y="222"/>
                  </a:cubicBezTo>
                  <a:cubicBezTo>
                    <a:pt x="534" y="222"/>
                    <a:pt x="504" y="222"/>
                    <a:pt x="473" y="214"/>
                  </a:cubicBezTo>
                  <a:cubicBezTo>
                    <a:pt x="466" y="207"/>
                    <a:pt x="473" y="191"/>
                    <a:pt x="466" y="184"/>
                  </a:cubicBezTo>
                  <a:cubicBezTo>
                    <a:pt x="443" y="161"/>
                    <a:pt x="420" y="138"/>
                    <a:pt x="389" y="123"/>
                  </a:cubicBezTo>
                  <a:cubicBezTo>
                    <a:pt x="382" y="115"/>
                    <a:pt x="374" y="138"/>
                    <a:pt x="366" y="138"/>
                  </a:cubicBezTo>
                  <a:cubicBezTo>
                    <a:pt x="343" y="123"/>
                    <a:pt x="343" y="100"/>
                    <a:pt x="321" y="92"/>
                  </a:cubicBezTo>
                  <a:cubicBezTo>
                    <a:pt x="305" y="84"/>
                    <a:pt x="275" y="100"/>
                    <a:pt x="259" y="84"/>
                  </a:cubicBezTo>
                  <a:cubicBezTo>
                    <a:pt x="252" y="77"/>
                    <a:pt x="282" y="54"/>
                    <a:pt x="275" y="46"/>
                  </a:cubicBezTo>
                  <a:cubicBezTo>
                    <a:pt x="259" y="23"/>
                    <a:pt x="236" y="0"/>
                    <a:pt x="214" y="0"/>
                  </a:cubicBezTo>
                  <a:cubicBezTo>
                    <a:pt x="183" y="0"/>
                    <a:pt x="175" y="31"/>
                    <a:pt x="160" y="54"/>
                  </a:cubicBezTo>
                  <a:lnTo>
                    <a:pt x="160" y="54"/>
                  </a:lnTo>
                  <a:cubicBezTo>
                    <a:pt x="145" y="69"/>
                    <a:pt x="129" y="84"/>
                    <a:pt x="114" y="107"/>
                  </a:cubicBezTo>
                  <a:cubicBezTo>
                    <a:pt x="91" y="138"/>
                    <a:pt x="76" y="184"/>
                    <a:pt x="53" y="214"/>
                  </a:cubicBezTo>
                  <a:cubicBezTo>
                    <a:pt x="38" y="229"/>
                    <a:pt x="15" y="237"/>
                    <a:pt x="7" y="252"/>
                  </a:cubicBezTo>
                  <a:cubicBezTo>
                    <a:pt x="0" y="260"/>
                    <a:pt x="23" y="268"/>
                    <a:pt x="30" y="283"/>
                  </a:cubicBezTo>
                  <a:cubicBezTo>
                    <a:pt x="38" y="291"/>
                    <a:pt x="53" y="321"/>
                    <a:pt x="68" y="321"/>
                  </a:cubicBezTo>
                  <a:cubicBezTo>
                    <a:pt x="99" y="321"/>
                    <a:pt x="114" y="275"/>
                    <a:pt x="137" y="268"/>
                  </a:cubicBezTo>
                  <a:cubicBezTo>
                    <a:pt x="152" y="260"/>
                    <a:pt x="160" y="275"/>
                    <a:pt x="168" y="283"/>
                  </a:cubicBezTo>
                  <a:cubicBezTo>
                    <a:pt x="183" y="283"/>
                    <a:pt x="198" y="268"/>
                    <a:pt x="214" y="275"/>
                  </a:cubicBezTo>
                  <a:cubicBezTo>
                    <a:pt x="221" y="275"/>
                    <a:pt x="221" y="291"/>
                    <a:pt x="214" y="298"/>
                  </a:cubicBezTo>
                  <a:cubicBezTo>
                    <a:pt x="191" y="314"/>
                    <a:pt x="152" y="306"/>
                    <a:pt x="129" y="321"/>
                  </a:cubicBezTo>
                  <a:cubicBezTo>
                    <a:pt x="114" y="336"/>
                    <a:pt x="122" y="359"/>
                    <a:pt x="107" y="375"/>
                  </a:cubicBezTo>
                  <a:cubicBezTo>
                    <a:pt x="107" y="382"/>
                    <a:pt x="91" y="390"/>
                    <a:pt x="84" y="398"/>
                  </a:cubicBezTo>
                  <a:lnTo>
                    <a:pt x="84" y="398"/>
                  </a:lnTo>
                  <a:cubicBezTo>
                    <a:pt x="76" y="443"/>
                    <a:pt x="76" y="443"/>
                    <a:pt x="76" y="443"/>
                  </a:cubicBezTo>
                  <a:lnTo>
                    <a:pt x="76" y="443"/>
                  </a:lnTo>
                  <a:cubicBezTo>
                    <a:pt x="91" y="451"/>
                    <a:pt x="114" y="466"/>
                    <a:pt x="137" y="474"/>
                  </a:cubicBezTo>
                  <a:cubicBezTo>
                    <a:pt x="137" y="474"/>
                    <a:pt x="160" y="535"/>
                    <a:pt x="168" y="543"/>
                  </a:cubicBezTo>
                  <a:lnTo>
                    <a:pt x="252" y="558"/>
                  </a:lnTo>
                  <a:cubicBezTo>
                    <a:pt x="267" y="558"/>
                    <a:pt x="290" y="550"/>
                    <a:pt x="305" y="550"/>
                  </a:cubicBezTo>
                  <a:cubicBezTo>
                    <a:pt x="321" y="558"/>
                    <a:pt x="336" y="566"/>
                    <a:pt x="336" y="581"/>
                  </a:cubicBezTo>
                  <a:cubicBezTo>
                    <a:pt x="351" y="619"/>
                    <a:pt x="366" y="665"/>
                    <a:pt x="359" y="703"/>
                  </a:cubicBezTo>
                  <a:cubicBezTo>
                    <a:pt x="351" y="726"/>
                    <a:pt x="313" y="718"/>
                    <a:pt x="298" y="734"/>
                  </a:cubicBezTo>
                  <a:cubicBezTo>
                    <a:pt x="282" y="741"/>
                    <a:pt x="282" y="764"/>
                    <a:pt x="275" y="772"/>
                  </a:cubicBezTo>
                  <a:cubicBezTo>
                    <a:pt x="267" y="779"/>
                    <a:pt x="244" y="764"/>
                    <a:pt x="236" y="772"/>
                  </a:cubicBezTo>
                  <a:cubicBezTo>
                    <a:pt x="221" y="795"/>
                    <a:pt x="206" y="818"/>
                    <a:pt x="206" y="840"/>
                  </a:cubicBezTo>
                  <a:cubicBezTo>
                    <a:pt x="206" y="856"/>
                    <a:pt x="229" y="848"/>
                    <a:pt x="229" y="863"/>
                  </a:cubicBezTo>
                  <a:cubicBezTo>
                    <a:pt x="236" y="871"/>
                    <a:pt x="214" y="879"/>
                    <a:pt x="214" y="894"/>
                  </a:cubicBezTo>
                  <a:cubicBezTo>
                    <a:pt x="229" y="909"/>
                    <a:pt x="259" y="909"/>
                    <a:pt x="275" y="925"/>
                  </a:cubicBezTo>
                  <a:cubicBezTo>
                    <a:pt x="282" y="932"/>
                    <a:pt x="282" y="948"/>
                    <a:pt x="275" y="963"/>
                  </a:cubicBezTo>
                  <a:cubicBezTo>
                    <a:pt x="267" y="978"/>
                    <a:pt x="252" y="986"/>
                    <a:pt x="236" y="993"/>
                  </a:cubicBezTo>
                  <a:cubicBezTo>
                    <a:pt x="214" y="993"/>
                    <a:pt x="183" y="993"/>
                    <a:pt x="160" y="978"/>
                  </a:cubicBezTo>
                  <a:cubicBezTo>
                    <a:pt x="145" y="971"/>
                    <a:pt x="160" y="948"/>
                    <a:pt x="152" y="940"/>
                  </a:cubicBezTo>
                  <a:cubicBezTo>
                    <a:pt x="137" y="925"/>
                    <a:pt x="114" y="917"/>
                    <a:pt x="99" y="925"/>
                  </a:cubicBezTo>
                  <a:cubicBezTo>
                    <a:pt x="91" y="925"/>
                    <a:pt x="107" y="955"/>
                    <a:pt x="99" y="963"/>
                  </a:cubicBezTo>
                  <a:cubicBezTo>
                    <a:pt x="84" y="978"/>
                    <a:pt x="46" y="978"/>
                    <a:pt x="46" y="1001"/>
                  </a:cubicBezTo>
                  <a:cubicBezTo>
                    <a:pt x="38" y="1016"/>
                    <a:pt x="68" y="1024"/>
                    <a:pt x="84" y="1024"/>
                  </a:cubicBezTo>
                  <a:cubicBezTo>
                    <a:pt x="107" y="1032"/>
                    <a:pt x="122" y="1016"/>
                    <a:pt x="145" y="1016"/>
                  </a:cubicBezTo>
                  <a:cubicBezTo>
                    <a:pt x="152" y="1024"/>
                    <a:pt x="160" y="1032"/>
                    <a:pt x="160" y="1039"/>
                  </a:cubicBezTo>
                  <a:cubicBezTo>
                    <a:pt x="160" y="1062"/>
                    <a:pt x="145" y="1077"/>
                    <a:pt x="129" y="1093"/>
                  </a:cubicBezTo>
                  <a:cubicBezTo>
                    <a:pt x="122" y="1100"/>
                    <a:pt x="99" y="1100"/>
                    <a:pt x="99" y="1108"/>
                  </a:cubicBezTo>
                  <a:cubicBezTo>
                    <a:pt x="114" y="1131"/>
                    <a:pt x="137" y="1138"/>
                    <a:pt x="152" y="1154"/>
                  </a:cubicBezTo>
                  <a:cubicBezTo>
                    <a:pt x="175" y="1177"/>
                    <a:pt x="183" y="1200"/>
                    <a:pt x="198" y="1215"/>
                  </a:cubicBezTo>
                  <a:cubicBezTo>
                    <a:pt x="206" y="1215"/>
                    <a:pt x="221" y="1207"/>
                    <a:pt x="236" y="1215"/>
                  </a:cubicBezTo>
                  <a:cubicBezTo>
                    <a:pt x="252" y="1223"/>
                    <a:pt x="275" y="1238"/>
                    <a:pt x="282" y="1253"/>
                  </a:cubicBezTo>
                  <a:cubicBezTo>
                    <a:pt x="282" y="1284"/>
                    <a:pt x="252" y="1299"/>
                    <a:pt x="252" y="1322"/>
                  </a:cubicBezTo>
                  <a:cubicBezTo>
                    <a:pt x="259" y="1345"/>
                    <a:pt x="282" y="1352"/>
                    <a:pt x="290" y="1368"/>
                  </a:cubicBezTo>
                  <a:cubicBezTo>
                    <a:pt x="290" y="1375"/>
                    <a:pt x="275" y="1390"/>
                    <a:pt x="282" y="1398"/>
                  </a:cubicBezTo>
                  <a:cubicBezTo>
                    <a:pt x="282" y="1406"/>
                    <a:pt x="298" y="1398"/>
                    <a:pt x="298" y="1398"/>
                  </a:cubicBezTo>
                  <a:cubicBezTo>
                    <a:pt x="298" y="1429"/>
                    <a:pt x="282" y="1452"/>
                    <a:pt x="275" y="1475"/>
                  </a:cubicBezTo>
                  <a:cubicBezTo>
                    <a:pt x="259" y="1498"/>
                    <a:pt x="236" y="1520"/>
                    <a:pt x="236" y="1543"/>
                  </a:cubicBezTo>
                  <a:cubicBezTo>
                    <a:pt x="229" y="1574"/>
                    <a:pt x="244" y="1612"/>
                    <a:pt x="252" y="1643"/>
                  </a:cubicBezTo>
                  <a:lnTo>
                    <a:pt x="252" y="1643"/>
                  </a:lnTo>
                  <a:cubicBezTo>
                    <a:pt x="259" y="1665"/>
                    <a:pt x="252" y="1719"/>
                    <a:pt x="282" y="1719"/>
                  </a:cubicBezTo>
                  <a:cubicBezTo>
                    <a:pt x="305" y="1727"/>
                    <a:pt x="313" y="1681"/>
                    <a:pt x="321" y="1650"/>
                  </a:cubicBezTo>
                  <a:cubicBezTo>
                    <a:pt x="336" y="1620"/>
                    <a:pt x="328" y="1581"/>
                    <a:pt x="343" y="1551"/>
                  </a:cubicBezTo>
                  <a:cubicBezTo>
                    <a:pt x="351" y="1536"/>
                    <a:pt x="374" y="1551"/>
                    <a:pt x="382" y="1543"/>
                  </a:cubicBezTo>
                  <a:cubicBezTo>
                    <a:pt x="397" y="1498"/>
                    <a:pt x="397" y="1444"/>
                    <a:pt x="412" y="1398"/>
                  </a:cubicBezTo>
                  <a:cubicBezTo>
                    <a:pt x="435" y="1345"/>
                    <a:pt x="458" y="1299"/>
                    <a:pt x="496" y="1268"/>
                  </a:cubicBezTo>
                  <a:cubicBezTo>
                    <a:pt x="511" y="1253"/>
                    <a:pt x="534" y="1268"/>
                    <a:pt x="557" y="1268"/>
                  </a:cubicBezTo>
                  <a:cubicBezTo>
                    <a:pt x="573" y="1261"/>
                    <a:pt x="580" y="1238"/>
                    <a:pt x="596" y="1238"/>
                  </a:cubicBezTo>
                  <a:cubicBezTo>
                    <a:pt x="603" y="1230"/>
                    <a:pt x="618" y="1230"/>
                    <a:pt x="634" y="1238"/>
                  </a:cubicBezTo>
                  <a:cubicBezTo>
                    <a:pt x="679" y="1261"/>
                    <a:pt x="702" y="1314"/>
                    <a:pt x="756" y="1329"/>
                  </a:cubicBezTo>
                  <a:cubicBezTo>
                    <a:pt x="771" y="1337"/>
                    <a:pt x="779" y="1307"/>
                    <a:pt x="786" y="1291"/>
                  </a:cubicBezTo>
                  <a:cubicBezTo>
                    <a:pt x="786" y="1291"/>
                    <a:pt x="786" y="1246"/>
                    <a:pt x="786" y="1238"/>
                  </a:cubicBezTo>
                  <a:cubicBezTo>
                    <a:pt x="786" y="1223"/>
                    <a:pt x="840" y="1154"/>
                    <a:pt x="840" y="1154"/>
                  </a:cubicBezTo>
                  <a:cubicBezTo>
                    <a:pt x="832" y="1131"/>
                    <a:pt x="809" y="1115"/>
                    <a:pt x="809" y="1093"/>
                  </a:cubicBezTo>
                  <a:cubicBezTo>
                    <a:pt x="809" y="1054"/>
                    <a:pt x="809" y="1009"/>
                    <a:pt x="832" y="986"/>
                  </a:cubicBezTo>
                  <a:cubicBezTo>
                    <a:pt x="863" y="948"/>
                    <a:pt x="924" y="955"/>
                    <a:pt x="962" y="925"/>
                  </a:cubicBezTo>
                  <a:cubicBezTo>
                    <a:pt x="977" y="917"/>
                    <a:pt x="947" y="894"/>
                    <a:pt x="954" y="886"/>
                  </a:cubicBezTo>
                  <a:cubicBezTo>
                    <a:pt x="962" y="863"/>
                    <a:pt x="985" y="848"/>
                    <a:pt x="1000" y="833"/>
                  </a:cubicBezTo>
                  <a:lnTo>
                    <a:pt x="1000" y="833"/>
                  </a:lnTo>
                  <a:cubicBezTo>
                    <a:pt x="947" y="772"/>
                    <a:pt x="947" y="772"/>
                    <a:pt x="947" y="772"/>
                  </a:cubicBezTo>
                  <a:lnTo>
                    <a:pt x="947" y="772"/>
                  </a:lnTo>
                  <a:cubicBezTo>
                    <a:pt x="954" y="749"/>
                    <a:pt x="962" y="718"/>
                    <a:pt x="977" y="695"/>
                  </a:cubicBezTo>
                  <a:cubicBezTo>
                    <a:pt x="993" y="673"/>
                    <a:pt x="1023" y="665"/>
                    <a:pt x="1038" y="642"/>
                  </a:cubicBezTo>
                  <a:cubicBezTo>
                    <a:pt x="1046" y="627"/>
                    <a:pt x="1046" y="604"/>
                    <a:pt x="1046" y="588"/>
                  </a:cubicBezTo>
                  <a:cubicBezTo>
                    <a:pt x="1046" y="588"/>
                    <a:pt x="970" y="558"/>
                    <a:pt x="970" y="550"/>
                  </a:cubicBezTo>
                  <a:lnTo>
                    <a:pt x="954" y="520"/>
                  </a:lnTo>
                  <a:cubicBezTo>
                    <a:pt x="947" y="512"/>
                    <a:pt x="939" y="489"/>
                    <a:pt x="924" y="489"/>
                  </a:cubicBezTo>
                  <a:cubicBezTo>
                    <a:pt x="893" y="497"/>
                    <a:pt x="871" y="535"/>
                    <a:pt x="832" y="543"/>
                  </a:cubicBezTo>
                  <a:cubicBezTo>
                    <a:pt x="809" y="550"/>
                    <a:pt x="779" y="535"/>
                    <a:pt x="748" y="535"/>
                  </a:cubicBezTo>
                  <a:cubicBezTo>
                    <a:pt x="725" y="543"/>
                    <a:pt x="702" y="550"/>
                    <a:pt x="679" y="558"/>
                  </a:cubicBezTo>
                  <a:cubicBezTo>
                    <a:pt x="664" y="566"/>
                    <a:pt x="657" y="588"/>
                    <a:pt x="634" y="588"/>
                  </a:cubicBezTo>
                  <a:cubicBezTo>
                    <a:pt x="626" y="588"/>
                    <a:pt x="611" y="573"/>
                    <a:pt x="618" y="558"/>
                  </a:cubicBezTo>
                  <a:cubicBezTo>
                    <a:pt x="626" y="527"/>
                    <a:pt x="649" y="504"/>
                    <a:pt x="664" y="482"/>
                  </a:cubicBezTo>
                  <a:cubicBezTo>
                    <a:pt x="679" y="466"/>
                    <a:pt x="702" y="466"/>
                    <a:pt x="702" y="443"/>
                  </a:cubicBezTo>
                  <a:cubicBezTo>
                    <a:pt x="702" y="428"/>
                    <a:pt x="679" y="428"/>
                    <a:pt x="672" y="413"/>
                  </a:cubicBezTo>
                  <a:cubicBezTo>
                    <a:pt x="657" y="382"/>
                    <a:pt x="649" y="344"/>
                    <a:pt x="634" y="306"/>
                  </a:cubicBezTo>
                  <a:cubicBezTo>
                    <a:pt x="626" y="283"/>
                    <a:pt x="611" y="260"/>
                    <a:pt x="603" y="2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28"/>
            <p:cNvSpPr>
              <a:spLocks noChangeArrowheads="1"/>
            </p:cNvSpPr>
            <p:nvPr/>
          </p:nvSpPr>
          <p:spPr bwMode="auto">
            <a:xfrm>
              <a:off x="5565413" y="4835526"/>
              <a:ext cx="492093" cy="550863"/>
            </a:xfrm>
            <a:custGeom>
              <a:avLst/>
              <a:gdLst>
                <a:gd name="T0" fmla="*/ 397 w 1368"/>
                <a:gd name="T1" fmla="*/ 978 h 1529"/>
                <a:gd name="T2" fmla="*/ 488 w 1368"/>
                <a:gd name="T3" fmla="*/ 848 h 1529"/>
                <a:gd name="T4" fmla="*/ 420 w 1368"/>
                <a:gd name="T5" fmla="*/ 756 h 1529"/>
                <a:gd name="T6" fmla="*/ 374 w 1368"/>
                <a:gd name="T7" fmla="*/ 695 h 1529"/>
                <a:gd name="T8" fmla="*/ 198 w 1368"/>
                <a:gd name="T9" fmla="*/ 741 h 1529"/>
                <a:gd name="T10" fmla="*/ 84 w 1368"/>
                <a:gd name="T11" fmla="*/ 794 h 1529"/>
                <a:gd name="T12" fmla="*/ 114 w 1368"/>
                <a:gd name="T13" fmla="*/ 688 h 1529"/>
                <a:gd name="T14" fmla="*/ 122 w 1368"/>
                <a:gd name="T15" fmla="*/ 619 h 1529"/>
                <a:gd name="T16" fmla="*/ 53 w 1368"/>
                <a:gd name="T17" fmla="*/ 451 h 1529"/>
                <a:gd name="T18" fmla="*/ 99 w 1368"/>
                <a:gd name="T19" fmla="*/ 390 h 1529"/>
                <a:gd name="T20" fmla="*/ 38 w 1368"/>
                <a:gd name="T21" fmla="*/ 268 h 1529"/>
                <a:gd name="T22" fmla="*/ 38 w 1368"/>
                <a:gd name="T23" fmla="*/ 191 h 1529"/>
                <a:gd name="T24" fmla="*/ 53 w 1368"/>
                <a:gd name="T25" fmla="*/ 153 h 1529"/>
                <a:gd name="T26" fmla="*/ 76 w 1368"/>
                <a:gd name="T27" fmla="*/ 54 h 1529"/>
                <a:gd name="T28" fmla="*/ 145 w 1368"/>
                <a:gd name="T29" fmla="*/ 8 h 1529"/>
                <a:gd name="T30" fmla="*/ 244 w 1368"/>
                <a:gd name="T31" fmla="*/ 54 h 1529"/>
                <a:gd name="T32" fmla="*/ 267 w 1368"/>
                <a:gd name="T33" fmla="*/ 15 h 1529"/>
                <a:gd name="T34" fmla="*/ 366 w 1368"/>
                <a:gd name="T35" fmla="*/ 122 h 1529"/>
                <a:gd name="T36" fmla="*/ 573 w 1368"/>
                <a:gd name="T37" fmla="*/ 306 h 1529"/>
                <a:gd name="T38" fmla="*/ 695 w 1368"/>
                <a:gd name="T39" fmla="*/ 222 h 1529"/>
                <a:gd name="T40" fmla="*/ 832 w 1368"/>
                <a:gd name="T41" fmla="*/ 176 h 1529"/>
                <a:gd name="T42" fmla="*/ 932 w 1368"/>
                <a:gd name="T43" fmla="*/ 130 h 1529"/>
                <a:gd name="T44" fmla="*/ 1130 w 1368"/>
                <a:gd name="T45" fmla="*/ 145 h 1529"/>
                <a:gd name="T46" fmla="*/ 1252 w 1368"/>
                <a:gd name="T47" fmla="*/ 199 h 1529"/>
                <a:gd name="T48" fmla="*/ 1329 w 1368"/>
                <a:gd name="T49" fmla="*/ 352 h 1529"/>
                <a:gd name="T50" fmla="*/ 1344 w 1368"/>
                <a:gd name="T51" fmla="*/ 405 h 1529"/>
                <a:gd name="T52" fmla="*/ 1229 w 1368"/>
                <a:gd name="T53" fmla="*/ 619 h 1529"/>
                <a:gd name="T54" fmla="*/ 1214 w 1368"/>
                <a:gd name="T55" fmla="*/ 772 h 1529"/>
                <a:gd name="T56" fmla="*/ 1229 w 1368"/>
                <a:gd name="T57" fmla="*/ 901 h 1529"/>
                <a:gd name="T58" fmla="*/ 1138 w 1368"/>
                <a:gd name="T59" fmla="*/ 1108 h 1529"/>
                <a:gd name="T60" fmla="*/ 1191 w 1368"/>
                <a:gd name="T61" fmla="*/ 1192 h 1529"/>
                <a:gd name="T62" fmla="*/ 1084 w 1368"/>
                <a:gd name="T63" fmla="*/ 1253 h 1529"/>
                <a:gd name="T64" fmla="*/ 1084 w 1368"/>
                <a:gd name="T65" fmla="*/ 1429 h 1529"/>
                <a:gd name="T66" fmla="*/ 1008 w 1368"/>
                <a:gd name="T67" fmla="*/ 1520 h 1529"/>
                <a:gd name="T68" fmla="*/ 916 w 1368"/>
                <a:gd name="T69" fmla="*/ 1474 h 1529"/>
                <a:gd name="T70" fmla="*/ 878 w 1368"/>
                <a:gd name="T71" fmla="*/ 1375 h 1529"/>
                <a:gd name="T72" fmla="*/ 786 w 1368"/>
                <a:gd name="T73" fmla="*/ 1230 h 1529"/>
                <a:gd name="T74" fmla="*/ 702 w 1368"/>
                <a:gd name="T75" fmla="*/ 1100 h 1529"/>
                <a:gd name="T76" fmla="*/ 488 w 1368"/>
                <a:gd name="T77" fmla="*/ 1062 h 1529"/>
                <a:gd name="T78" fmla="*/ 450 w 1368"/>
                <a:gd name="T79" fmla="*/ 1039 h 15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68" h="1529">
                  <a:moveTo>
                    <a:pt x="397" y="978"/>
                  </a:moveTo>
                  <a:lnTo>
                    <a:pt x="397" y="978"/>
                  </a:lnTo>
                  <a:cubicBezTo>
                    <a:pt x="404" y="955"/>
                    <a:pt x="412" y="924"/>
                    <a:pt x="427" y="901"/>
                  </a:cubicBezTo>
                  <a:cubicBezTo>
                    <a:pt x="443" y="879"/>
                    <a:pt x="473" y="871"/>
                    <a:pt x="488" y="848"/>
                  </a:cubicBezTo>
                  <a:cubicBezTo>
                    <a:pt x="496" y="833"/>
                    <a:pt x="496" y="810"/>
                    <a:pt x="496" y="794"/>
                  </a:cubicBezTo>
                  <a:cubicBezTo>
                    <a:pt x="496" y="794"/>
                    <a:pt x="420" y="764"/>
                    <a:pt x="420" y="756"/>
                  </a:cubicBezTo>
                  <a:lnTo>
                    <a:pt x="404" y="726"/>
                  </a:lnTo>
                  <a:cubicBezTo>
                    <a:pt x="397" y="718"/>
                    <a:pt x="389" y="695"/>
                    <a:pt x="374" y="695"/>
                  </a:cubicBezTo>
                  <a:cubicBezTo>
                    <a:pt x="343" y="703"/>
                    <a:pt x="321" y="741"/>
                    <a:pt x="282" y="749"/>
                  </a:cubicBezTo>
                  <a:cubicBezTo>
                    <a:pt x="259" y="756"/>
                    <a:pt x="229" y="741"/>
                    <a:pt x="198" y="741"/>
                  </a:cubicBezTo>
                  <a:cubicBezTo>
                    <a:pt x="175" y="749"/>
                    <a:pt x="152" y="756"/>
                    <a:pt x="129" y="764"/>
                  </a:cubicBezTo>
                  <a:cubicBezTo>
                    <a:pt x="114" y="772"/>
                    <a:pt x="107" y="794"/>
                    <a:pt x="84" y="794"/>
                  </a:cubicBezTo>
                  <a:cubicBezTo>
                    <a:pt x="76" y="794"/>
                    <a:pt x="61" y="779"/>
                    <a:pt x="68" y="764"/>
                  </a:cubicBezTo>
                  <a:cubicBezTo>
                    <a:pt x="76" y="733"/>
                    <a:pt x="99" y="710"/>
                    <a:pt x="114" y="688"/>
                  </a:cubicBezTo>
                  <a:cubicBezTo>
                    <a:pt x="129" y="672"/>
                    <a:pt x="152" y="672"/>
                    <a:pt x="152" y="649"/>
                  </a:cubicBezTo>
                  <a:cubicBezTo>
                    <a:pt x="152" y="634"/>
                    <a:pt x="129" y="634"/>
                    <a:pt x="122" y="619"/>
                  </a:cubicBezTo>
                  <a:cubicBezTo>
                    <a:pt x="107" y="588"/>
                    <a:pt x="99" y="550"/>
                    <a:pt x="84" y="512"/>
                  </a:cubicBezTo>
                  <a:cubicBezTo>
                    <a:pt x="76" y="489"/>
                    <a:pt x="61" y="466"/>
                    <a:pt x="53" y="451"/>
                  </a:cubicBezTo>
                  <a:lnTo>
                    <a:pt x="53" y="451"/>
                  </a:lnTo>
                  <a:cubicBezTo>
                    <a:pt x="68" y="428"/>
                    <a:pt x="91" y="413"/>
                    <a:pt x="99" y="390"/>
                  </a:cubicBezTo>
                  <a:cubicBezTo>
                    <a:pt x="107" y="367"/>
                    <a:pt x="107" y="336"/>
                    <a:pt x="99" y="313"/>
                  </a:cubicBezTo>
                  <a:cubicBezTo>
                    <a:pt x="84" y="290"/>
                    <a:pt x="53" y="283"/>
                    <a:pt x="38" y="268"/>
                  </a:cubicBezTo>
                  <a:cubicBezTo>
                    <a:pt x="23" y="245"/>
                    <a:pt x="0" y="222"/>
                    <a:pt x="0" y="199"/>
                  </a:cubicBezTo>
                  <a:cubicBezTo>
                    <a:pt x="0" y="183"/>
                    <a:pt x="30" y="199"/>
                    <a:pt x="38" y="191"/>
                  </a:cubicBezTo>
                  <a:cubicBezTo>
                    <a:pt x="53" y="183"/>
                    <a:pt x="53" y="168"/>
                    <a:pt x="53" y="153"/>
                  </a:cubicBezTo>
                  <a:lnTo>
                    <a:pt x="53" y="153"/>
                  </a:lnTo>
                  <a:cubicBezTo>
                    <a:pt x="76" y="145"/>
                    <a:pt x="107" y="138"/>
                    <a:pt x="114" y="115"/>
                  </a:cubicBezTo>
                  <a:cubicBezTo>
                    <a:pt x="122" y="92"/>
                    <a:pt x="84" y="77"/>
                    <a:pt x="76" y="54"/>
                  </a:cubicBezTo>
                  <a:cubicBezTo>
                    <a:pt x="68" y="38"/>
                    <a:pt x="76" y="15"/>
                    <a:pt x="84" y="8"/>
                  </a:cubicBezTo>
                  <a:cubicBezTo>
                    <a:pt x="107" y="0"/>
                    <a:pt x="129" y="0"/>
                    <a:pt x="145" y="8"/>
                  </a:cubicBezTo>
                  <a:cubicBezTo>
                    <a:pt x="160" y="15"/>
                    <a:pt x="160" y="46"/>
                    <a:pt x="175" y="46"/>
                  </a:cubicBezTo>
                  <a:cubicBezTo>
                    <a:pt x="198" y="61"/>
                    <a:pt x="221" y="61"/>
                    <a:pt x="244" y="54"/>
                  </a:cubicBezTo>
                  <a:cubicBezTo>
                    <a:pt x="252" y="46"/>
                    <a:pt x="259" y="31"/>
                    <a:pt x="267" y="23"/>
                  </a:cubicBezTo>
                  <a:cubicBezTo>
                    <a:pt x="267" y="15"/>
                    <a:pt x="267" y="15"/>
                    <a:pt x="267" y="15"/>
                  </a:cubicBezTo>
                  <a:cubicBezTo>
                    <a:pt x="305" y="46"/>
                    <a:pt x="343" y="61"/>
                    <a:pt x="374" y="92"/>
                  </a:cubicBezTo>
                  <a:cubicBezTo>
                    <a:pt x="382" y="99"/>
                    <a:pt x="359" y="115"/>
                    <a:pt x="366" y="122"/>
                  </a:cubicBezTo>
                  <a:cubicBezTo>
                    <a:pt x="420" y="176"/>
                    <a:pt x="481" y="206"/>
                    <a:pt x="534" y="260"/>
                  </a:cubicBezTo>
                  <a:cubicBezTo>
                    <a:pt x="550" y="268"/>
                    <a:pt x="550" y="306"/>
                    <a:pt x="573" y="306"/>
                  </a:cubicBezTo>
                  <a:cubicBezTo>
                    <a:pt x="595" y="298"/>
                    <a:pt x="588" y="252"/>
                    <a:pt x="603" y="245"/>
                  </a:cubicBezTo>
                  <a:cubicBezTo>
                    <a:pt x="634" y="222"/>
                    <a:pt x="664" y="229"/>
                    <a:pt x="695" y="222"/>
                  </a:cubicBezTo>
                  <a:cubicBezTo>
                    <a:pt x="740" y="206"/>
                    <a:pt x="786" y="191"/>
                    <a:pt x="832" y="176"/>
                  </a:cubicBezTo>
                  <a:lnTo>
                    <a:pt x="832" y="176"/>
                  </a:lnTo>
                  <a:cubicBezTo>
                    <a:pt x="847" y="168"/>
                    <a:pt x="863" y="176"/>
                    <a:pt x="870" y="168"/>
                  </a:cubicBezTo>
                  <a:cubicBezTo>
                    <a:pt x="893" y="160"/>
                    <a:pt x="909" y="138"/>
                    <a:pt x="932" y="130"/>
                  </a:cubicBezTo>
                  <a:cubicBezTo>
                    <a:pt x="977" y="115"/>
                    <a:pt x="1023" y="99"/>
                    <a:pt x="1069" y="99"/>
                  </a:cubicBezTo>
                  <a:cubicBezTo>
                    <a:pt x="1092" y="107"/>
                    <a:pt x="1107" y="138"/>
                    <a:pt x="1130" y="145"/>
                  </a:cubicBezTo>
                  <a:cubicBezTo>
                    <a:pt x="1168" y="168"/>
                    <a:pt x="1214" y="183"/>
                    <a:pt x="1252" y="199"/>
                  </a:cubicBezTo>
                  <a:lnTo>
                    <a:pt x="1252" y="199"/>
                  </a:lnTo>
                  <a:cubicBezTo>
                    <a:pt x="1268" y="222"/>
                    <a:pt x="1283" y="245"/>
                    <a:pt x="1290" y="268"/>
                  </a:cubicBezTo>
                  <a:cubicBezTo>
                    <a:pt x="1306" y="298"/>
                    <a:pt x="1306" y="329"/>
                    <a:pt x="1329" y="352"/>
                  </a:cubicBezTo>
                  <a:cubicBezTo>
                    <a:pt x="1336" y="359"/>
                    <a:pt x="1359" y="344"/>
                    <a:pt x="1367" y="359"/>
                  </a:cubicBezTo>
                  <a:cubicBezTo>
                    <a:pt x="1367" y="374"/>
                    <a:pt x="1359" y="390"/>
                    <a:pt x="1344" y="405"/>
                  </a:cubicBezTo>
                  <a:cubicBezTo>
                    <a:pt x="1313" y="443"/>
                    <a:pt x="1268" y="466"/>
                    <a:pt x="1245" y="504"/>
                  </a:cubicBezTo>
                  <a:cubicBezTo>
                    <a:pt x="1222" y="542"/>
                    <a:pt x="1252" y="588"/>
                    <a:pt x="1229" y="619"/>
                  </a:cubicBezTo>
                  <a:cubicBezTo>
                    <a:pt x="1222" y="642"/>
                    <a:pt x="1168" y="611"/>
                    <a:pt x="1168" y="634"/>
                  </a:cubicBezTo>
                  <a:cubicBezTo>
                    <a:pt x="1161" y="680"/>
                    <a:pt x="1207" y="726"/>
                    <a:pt x="1214" y="772"/>
                  </a:cubicBezTo>
                  <a:cubicBezTo>
                    <a:pt x="1214" y="787"/>
                    <a:pt x="1199" y="794"/>
                    <a:pt x="1199" y="810"/>
                  </a:cubicBezTo>
                  <a:cubicBezTo>
                    <a:pt x="1199" y="840"/>
                    <a:pt x="1222" y="871"/>
                    <a:pt x="1229" y="901"/>
                  </a:cubicBezTo>
                  <a:cubicBezTo>
                    <a:pt x="1229" y="909"/>
                    <a:pt x="1214" y="909"/>
                    <a:pt x="1207" y="917"/>
                  </a:cubicBezTo>
                  <a:cubicBezTo>
                    <a:pt x="1184" y="978"/>
                    <a:pt x="1145" y="1039"/>
                    <a:pt x="1138" y="1108"/>
                  </a:cubicBezTo>
                  <a:cubicBezTo>
                    <a:pt x="1138" y="1146"/>
                    <a:pt x="1176" y="1161"/>
                    <a:pt x="1191" y="1192"/>
                  </a:cubicBezTo>
                  <a:lnTo>
                    <a:pt x="1191" y="1192"/>
                  </a:lnTo>
                  <a:cubicBezTo>
                    <a:pt x="1176" y="1207"/>
                    <a:pt x="1153" y="1215"/>
                    <a:pt x="1130" y="1230"/>
                  </a:cubicBezTo>
                  <a:cubicBezTo>
                    <a:pt x="1115" y="1238"/>
                    <a:pt x="1092" y="1238"/>
                    <a:pt x="1084" y="1253"/>
                  </a:cubicBezTo>
                  <a:cubicBezTo>
                    <a:pt x="1069" y="1276"/>
                    <a:pt x="1084" y="1306"/>
                    <a:pt x="1084" y="1337"/>
                  </a:cubicBezTo>
                  <a:cubicBezTo>
                    <a:pt x="1084" y="1367"/>
                    <a:pt x="1099" y="1406"/>
                    <a:pt x="1084" y="1429"/>
                  </a:cubicBezTo>
                  <a:cubicBezTo>
                    <a:pt x="1077" y="1444"/>
                    <a:pt x="1046" y="1421"/>
                    <a:pt x="1038" y="1429"/>
                  </a:cubicBezTo>
                  <a:cubicBezTo>
                    <a:pt x="1015" y="1452"/>
                    <a:pt x="1023" y="1490"/>
                    <a:pt x="1008" y="1520"/>
                  </a:cubicBezTo>
                  <a:cubicBezTo>
                    <a:pt x="1000" y="1528"/>
                    <a:pt x="977" y="1528"/>
                    <a:pt x="970" y="1520"/>
                  </a:cubicBezTo>
                  <a:cubicBezTo>
                    <a:pt x="947" y="1513"/>
                    <a:pt x="932" y="1490"/>
                    <a:pt x="916" y="1474"/>
                  </a:cubicBezTo>
                  <a:cubicBezTo>
                    <a:pt x="909" y="1467"/>
                    <a:pt x="886" y="1452"/>
                    <a:pt x="886" y="1436"/>
                  </a:cubicBezTo>
                  <a:cubicBezTo>
                    <a:pt x="878" y="1421"/>
                    <a:pt x="886" y="1390"/>
                    <a:pt x="878" y="1375"/>
                  </a:cubicBezTo>
                  <a:cubicBezTo>
                    <a:pt x="870" y="1352"/>
                    <a:pt x="847" y="1337"/>
                    <a:pt x="832" y="1314"/>
                  </a:cubicBezTo>
                  <a:cubicBezTo>
                    <a:pt x="817" y="1291"/>
                    <a:pt x="802" y="1260"/>
                    <a:pt x="786" y="1230"/>
                  </a:cubicBezTo>
                  <a:cubicBezTo>
                    <a:pt x="779" y="1215"/>
                    <a:pt x="771" y="1192"/>
                    <a:pt x="756" y="1177"/>
                  </a:cubicBezTo>
                  <a:cubicBezTo>
                    <a:pt x="740" y="1154"/>
                    <a:pt x="725" y="1123"/>
                    <a:pt x="702" y="1100"/>
                  </a:cubicBezTo>
                  <a:cubicBezTo>
                    <a:pt x="672" y="1077"/>
                    <a:pt x="641" y="1062"/>
                    <a:pt x="603" y="1062"/>
                  </a:cubicBezTo>
                  <a:cubicBezTo>
                    <a:pt x="565" y="1054"/>
                    <a:pt x="527" y="1069"/>
                    <a:pt x="488" y="1062"/>
                  </a:cubicBezTo>
                  <a:cubicBezTo>
                    <a:pt x="473" y="1062"/>
                    <a:pt x="465" y="1046"/>
                    <a:pt x="450" y="1039"/>
                  </a:cubicBezTo>
                  <a:lnTo>
                    <a:pt x="450" y="1039"/>
                  </a:lnTo>
                  <a:cubicBezTo>
                    <a:pt x="397" y="978"/>
                    <a:pt x="397" y="978"/>
                    <a:pt x="397" y="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29"/>
            <p:cNvSpPr>
              <a:spLocks noChangeArrowheads="1"/>
            </p:cNvSpPr>
            <p:nvPr/>
          </p:nvSpPr>
          <p:spPr bwMode="auto">
            <a:xfrm>
              <a:off x="6027346" y="4678363"/>
              <a:ext cx="206362" cy="182562"/>
            </a:xfrm>
            <a:custGeom>
              <a:avLst/>
              <a:gdLst>
                <a:gd name="T0" fmla="*/ 38 w 573"/>
                <a:gd name="T1" fmla="*/ 23 h 505"/>
                <a:gd name="T2" fmla="*/ 38 w 573"/>
                <a:gd name="T3" fmla="*/ 23 h 505"/>
                <a:gd name="T4" fmla="*/ 7 w 573"/>
                <a:gd name="T5" fmla="*/ 91 h 505"/>
                <a:gd name="T6" fmla="*/ 23 w 573"/>
                <a:gd name="T7" fmla="*/ 122 h 505"/>
                <a:gd name="T8" fmla="*/ 7 w 573"/>
                <a:gd name="T9" fmla="*/ 153 h 505"/>
                <a:gd name="T10" fmla="*/ 38 w 573"/>
                <a:gd name="T11" fmla="*/ 183 h 505"/>
                <a:gd name="T12" fmla="*/ 23 w 573"/>
                <a:gd name="T13" fmla="*/ 267 h 505"/>
                <a:gd name="T14" fmla="*/ 91 w 573"/>
                <a:gd name="T15" fmla="*/ 282 h 505"/>
                <a:gd name="T16" fmla="*/ 68 w 573"/>
                <a:gd name="T17" fmla="*/ 374 h 505"/>
                <a:gd name="T18" fmla="*/ 53 w 573"/>
                <a:gd name="T19" fmla="*/ 435 h 505"/>
                <a:gd name="T20" fmla="*/ 91 w 573"/>
                <a:gd name="T21" fmla="*/ 504 h 505"/>
                <a:gd name="T22" fmla="*/ 91 w 573"/>
                <a:gd name="T23" fmla="*/ 504 h 505"/>
                <a:gd name="T24" fmla="*/ 130 w 573"/>
                <a:gd name="T25" fmla="*/ 496 h 505"/>
                <a:gd name="T26" fmla="*/ 130 w 573"/>
                <a:gd name="T27" fmla="*/ 496 h 505"/>
                <a:gd name="T28" fmla="*/ 244 w 573"/>
                <a:gd name="T29" fmla="*/ 374 h 505"/>
                <a:gd name="T30" fmla="*/ 275 w 573"/>
                <a:gd name="T31" fmla="*/ 351 h 505"/>
                <a:gd name="T32" fmla="*/ 313 w 573"/>
                <a:gd name="T33" fmla="*/ 351 h 505"/>
                <a:gd name="T34" fmla="*/ 358 w 573"/>
                <a:gd name="T35" fmla="*/ 328 h 505"/>
                <a:gd name="T36" fmla="*/ 373 w 573"/>
                <a:gd name="T37" fmla="*/ 313 h 505"/>
                <a:gd name="T38" fmla="*/ 511 w 573"/>
                <a:gd name="T39" fmla="*/ 298 h 505"/>
                <a:gd name="T40" fmla="*/ 511 w 573"/>
                <a:gd name="T41" fmla="*/ 237 h 505"/>
                <a:gd name="T42" fmla="*/ 564 w 573"/>
                <a:gd name="T43" fmla="*/ 198 h 505"/>
                <a:gd name="T44" fmla="*/ 564 w 573"/>
                <a:gd name="T45" fmla="*/ 198 h 505"/>
                <a:gd name="T46" fmla="*/ 572 w 573"/>
                <a:gd name="T47" fmla="*/ 160 h 505"/>
                <a:gd name="T48" fmla="*/ 572 w 573"/>
                <a:gd name="T49" fmla="*/ 160 h 505"/>
                <a:gd name="T50" fmla="*/ 396 w 573"/>
                <a:gd name="T51" fmla="*/ 45 h 505"/>
                <a:gd name="T52" fmla="*/ 183 w 573"/>
                <a:gd name="T53" fmla="*/ 53 h 505"/>
                <a:gd name="T54" fmla="*/ 107 w 573"/>
                <a:gd name="T55" fmla="*/ 0 h 505"/>
                <a:gd name="T56" fmla="*/ 38 w 573"/>
                <a:gd name="T57" fmla="*/ 23 h 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73" h="505">
                  <a:moveTo>
                    <a:pt x="38" y="23"/>
                  </a:moveTo>
                  <a:lnTo>
                    <a:pt x="38" y="23"/>
                  </a:lnTo>
                  <a:cubicBezTo>
                    <a:pt x="23" y="45"/>
                    <a:pt x="15" y="61"/>
                    <a:pt x="7" y="91"/>
                  </a:cubicBezTo>
                  <a:cubicBezTo>
                    <a:pt x="7" y="99"/>
                    <a:pt x="23" y="114"/>
                    <a:pt x="23" y="122"/>
                  </a:cubicBezTo>
                  <a:cubicBezTo>
                    <a:pt x="23" y="137"/>
                    <a:pt x="0" y="145"/>
                    <a:pt x="7" y="153"/>
                  </a:cubicBezTo>
                  <a:cubicBezTo>
                    <a:pt x="7" y="168"/>
                    <a:pt x="38" y="168"/>
                    <a:pt x="38" y="183"/>
                  </a:cubicBezTo>
                  <a:cubicBezTo>
                    <a:pt x="38" y="214"/>
                    <a:pt x="7" y="244"/>
                    <a:pt x="23" y="267"/>
                  </a:cubicBezTo>
                  <a:cubicBezTo>
                    <a:pt x="30" y="282"/>
                    <a:pt x="76" y="259"/>
                    <a:pt x="91" y="282"/>
                  </a:cubicBezTo>
                  <a:cubicBezTo>
                    <a:pt x="99" y="305"/>
                    <a:pt x="76" y="343"/>
                    <a:pt x="68" y="374"/>
                  </a:cubicBezTo>
                  <a:cubicBezTo>
                    <a:pt x="61" y="397"/>
                    <a:pt x="53" y="412"/>
                    <a:pt x="53" y="435"/>
                  </a:cubicBezTo>
                  <a:cubicBezTo>
                    <a:pt x="61" y="458"/>
                    <a:pt x="76" y="481"/>
                    <a:pt x="91" y="504"/>
                  </a:cubicBezTo>
                  <a:lnTo>
                    <a:pt x="91" y="504"/>
                  </a:lnTo>
                  <a:cubicBezTo>
                    <a:pt x="130" y="496"/>
                    <a:pt x="130" y="496"/>
                    <a:pt x="130" y="496"/>
                  </a:cubicBezTo>
                  <a:lnTo>
                    <a:pt x="130" y="496"/>
                  </a:lnTo>
                  <a:cubicBezTo>
                    <a:pt x="168" y="450"/>
                    <a:pt x="206" y="412"/>
                    <a:pt x="244" y="374"/>
                  </a:cubicBezTo>
                  <a:cubicBezTo>
                    <a:pt x="252" y="366"/>
                    <a:pt x="260" y="359"/>
                    <a:pt x="275" y="351"/>
                  </a:cubicBezTo>
                  <a:cubicBezTo>
                    <a:pt x="282" y="351"/>
                    <a:pt x="298" y="359"/>
                    <a:pt x="313" y="351"/>
                  </a:cubicBezTo>
                  <a:cubicBezTo>
                    <a:pt x="328" y="351"/>
                    <a:pt x="342" y="343"/>
                    <a:pt x="358" y="328"/>
                  </a:cubicBezTo>
                  <a:cubicBezTo>
                    <a:pt x="365" y="328"/>
                    <a:pt x="365" y="313"/>
                    <a:pt x="373" y="313"/>
                  </a:cubicBezTo>
                  <a:cubicBezTo>
                    <a:pt x="419" y="298"/>
                    <a:pt x="472" y="313"/>
                    <a:pt x="511" y="298"/>
                  </a:cubicBezTo>
                  <a:cubicBezTo>
                    <a:pt x="526" y="282"/>
                    <a:pt x="503" y="252"/>
                    <a:pt x="511" y="237"/>
                  </a:cubicBezTo>
                  <a:cubicBezTo>
                    <a:pt x="526" y="214"/>
                    <a:pt x="549" y="214"/>
                    <a:pt x="564" y="198"/>
                  </a:cubicBezTo>
                  <a:lnTo>
                    <a:pt x="564" y="198"/>
                  </a:lnTo>
                  <a:cubicBezTo>
                    <a:pt x="572" y="160"/>
                    <a:pt x="572" y="160"/>
                    <a:pt x="572" y="160"/>
                  </a:cubicBezTo>
                  <a:lnTo>
                    <a:pt x="572" y="160"/>
                  </a:lnTo>
                  <a:cubicBezTo>
                    <a:pt x="503" y="145"/>
                    <a:pt x="434" y="91"/>
                    <a:pt x="396" y="45"/>
                  </a:cubicBezTo>
                  <a:cubicBezTo>
                    <a:pt x="381" y="30"/>
                    <a:pt x="237" y="68"/>
                    <a:pt x="183" y="53"/>
                  </a:cubicBezTo>
                  <a:cubicBezTo>
                    <a:pt x="160" y="45"/>
                    <a:pt x="114" y="0"/>
                    <a:pt x="107" y="0"/>
                  </a:cubicBezTo>
                  <a:cubicBezTo>
                    <a:pt x="84" y="15"/>
                    <a:pt x="61" y="15"/>
                    <a:pt x="3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0"/>
            <p:cNvSpPr>
              <a:spLocks noChangeArrowheads="1"/>
            </p:cNvSpPr>
            <p:nvPr/>
          </p:nvSpPr>
          <p:spPr bwMode="auto">
            <a:xfrm>
              <a:off x="5974961" y="4738688"/>
              <a:ext cx="838145" cy="811212"/>
            </a:xfrm>
            <a:custGeom>
              <a:avLst/>
              <a:gdLst>
                <a:gd name="T0" fmla="*/ 236 w 2329"/>
                <a:gd name="T1" fmla="*/ 336 h 2254"/>
                <a:gd name="T2" fmla="*/ 160 w 2329"/>
                <a:gd name="T3" fmla="*/ 420 h 2254"/>
                <a:gd name="T4" fmla="*/ 152 w 2329"/>
                <a:gd name="T5" fmla="*/ 535 h 2254"/>
                <a:gd name="T6" fmla="*/ 206 w 2329"/>
                <a:gd name="T7" fmla="*/ 672 h 2254"/>
                <a:gd name="T8" fmla="*/ 30 w 2329"/>
                <a:gd name="T9" fmla="*/ 901 h 2254"/>
                <a:gd name="T10" fmla="*/ 91 w 2329"/>
                <a:gd name="T11" fmla="*/ 1168 h 2254"/>
                <a:gd name="T12" fmla="*/ 53 w 2329"/>
                <a:gd name="T13" fmla="*/ 1459 h 2254"/>
                <a:gd name="T14" fmla="*/ 175 w 2329"/>
                <a:gd name="T15" fmla="*/ 1459 h 2254"/>
                <a:gd name="T16" fmla="*/ 382 w 2329"/>
                <a:gd name="T17" fmla="*/ 1382 h 2254"/>
                <a:gd name="T18" fmla="*/ 374 w 2329"/>
                <a:gd name="T19" fmla="*/ 1505 h 2254"/>
                <a:gd name="T20" fmla="*/ 427 w 2329"/>
                <a:gd name="T21" fmla="*/ 1611 h 2254"/>
                <a:gd name="T22" fmla="*/ 572 w 2329"/>
                <a:gd name="T23" fmla="*/ 1627 h 2254"/>
                <a:gd name="T24" fmla="*/ 717 w 2329"/>
                <a:gd name="T25" fmla="*/ 1711 h 2254"/>
                <a:gd name="T26" fmla="*/ 816 w 2329"/>
                <a:gd name="T27" fmla="*/ 1833 h 2254"/>
                <a:gd name="T28" fmla="*/ 961 w 2329"/>
                <a:gd name="T29" fmla="*/ 1818 h 2254"/>
                <a:gd name="T30" fmla="*/ 976 w 2329"/>
                <a:gd name="T31" fmla="*/ 1925 h 2254"/>
                <a:gd name="T32" fmla="*/ 1037 w 2329"/>
                <a:gd name="T33" fmla="*/ 2009 h 2254"/>
                <a:gd name="T34" fmla="*/ 1091 w 2329"/>
                <a:gd name="T35" fmla="*/ 2253 h 2254"/>
                <a:gd name="T36" fmla="*/ 1282 w 2329"/>
                <a:gd name="T37" fmla="*/ 2138 h 2254"/>
                <a:gd name="T38" fmla="*/ 1351 w 2329"/>
                <a:gd name="T39" fmla="*/ 2016 h 2254"/>
                <a:gd name="T40" fmla="*/ 1427 w 2329"/>
                <a:gd name="T41" fmla="*/ 1841 h 2254"/>
                <a:gd name="T42" fmla="*/ 1756 w 2329"/>
                <a:gd name="T43" fmla="*/ 1627 h 2254"/>
                <a:gd name="T44" fmla="*/ 1870 w 2329"/>
                <a:gd name="T45" fmla="*/ 1497 h 2254"/>
                <a:gd name="T46" fmla="*/ 2084 w 2329"/>
                <a:gd name="T47" fmla="*/ 1382 h 2254"/>
                <a:gd name="T48" fmla="*/ 2115 w 2329"/>
                <a:gd name="T49" fmla="*/ 1313 h 2254"/>
                <a:gd name="T50" fmla="*/ 2008 w 2329"/>
                <a:gd name="T51" fmla="*/ 1069 h 2254"/>
                <a:gd name="T52" fmla="*/ 1939 w 2329"/>
                <a:gd name="T53" fmla="*/ 1016 h 2254"/>
                <a:gd name="T54" fmla="*/ 1885 w 2329"/>
                <a:gd name="T55" fmla="*/ 894 h 2254"/>
                <a:gd name="T56" fmla="*/ 1992 w 2329"/>
                <a:gd name="T57" fmla="*/ 840 h 2254"/>
                <a:gd name="T58" fmla="*/ 2130 w 2329"/>
                <a:gd name="T59" fmla="*/ 619 h 2254"/>
                <a:gd name="T60" fmla="*/ 2168 w 2329"/>
                <a:gd name="T61" fmla="*/ 565 h 2254"/>
                <a:gd name="T62" fmla="*/ 2260 w 2329"/>
                <a:gd name="T63" fmla="*/ 427 h 2254"/>
                <a:gd name="T64" fmla="*/ 2298 w 2329"/>
                <a:gd name="T65" fmla="*/ 397 h 2254"/>
                <a:gd name="T66" fmla="*/ 2328 w 2329"/>
                <a:gd name="T67" fmla="*/ 374 h 2254"/>
                <a:gd name="T68" fmla="*/ 1985 w 2329"/>
                <a:gd name="T69" fmla="*/ 46 h 2254"/>
                <a:gd name="T70" fmla="*/ 1717 w 2329"/>
                <a:gd name="T71" fmla="*/ 99 h 2254"/>
                <a:gd name="T72" fmla="*/ 1542 w 2329"/>
                <a:gd name="T73" fmla="*/ 69 h 2254"/>
                <a:gd name="T74" fmla="*/ 1557 w 2329"/>
                <a:gd name="T75" fmla="*/ 191 h 2254"/>
                <a:gd name="T76" fmla="*/ 1481 w 2329"/>
                <a:gd name="T77" fmla="*/ 305 h 2254"/>
                <a:gd name="T78" fmla="*/ 1351 w 2329"/>
                <a:gd name="T79" fmla="*/ 260 h 2254"/>
                <a:gd name="T80" fmla="*/ 1114 w 2329"/>
                <a:gd name="T81" fmla="*/ 298 h 2254"/>
                <a:gd name="T82" fmla="*/ 1060 w 2329"/>
                <a:gd name="T83" fmla="*/ 313 h 2254"/>
                <a:gd name="T84" fmla="*/ 923 w 2329"/>
                <a:gd name="T85" fmla="*/ 336 h 2254"/>
                <a:gd name="T86" fmla="*/ 640 w 2329"/>
                <a:gd name="T87" fmla="*/ 626 h 2254"/>
                <a:gd name="T88" fmla="*/ 595 w 2329"/>
                <a:gd name="T89" fmla="*/ 512 h 2254"/>
                <a:gd name="T90" fmla="*/ 420 w 2329"/>
                <a:gd name="T91" fmla="*/ 450 h 2254"/>
                <a:gd name="T92" fmla="*/ 275 w 2329"/>
                <a:gd name="T93" fmla="*/ 328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29" h="2254">
                  <a:moveTo>
                    <a:pt x="275" y="328"/>
                  </a:moveTo>
                  <a:lnTo>
                    <a:pt x="275" y="328"/>
                  </a:lnTo>
                  <a:cubicBezTo>
                    <a:pt x="236" y="336"/>
                    <a:pt x="236" y="336"/>
                    <a:pt x="236" y="336"/>
                  </a:cubicBezTo>
                  <a:lnTo>
                    <a:pt x="236" y="336"/>
                  </a:lnTo>
                  <a:cubicBezTo>
                    <a:pt x="213" y="344"/>
                    <a:pt x="191" y="351"/>
                    <a:pt x="175" y="366"/>
                  </a:cubicBezTo>
                  <a:cubicBezTo>
                    <a:pt x="160" y="382"/>
                    <a:pt x="175" y="405"/>
                    <a:pt x="160" y="420"/>
                  </a:cubicBezTo>
                  <a:cubicBezTo>
                    <a:pt x="152" y="435"/>
                    <a:pt x="130" y="450"/>
                    <a:pt x="114" y="466"/>
                  </a:cubicBezTo>
                  <a:lnTo>
                    <a:pt x="114" y="466"/>
                  </a:lnTo>
                  <a:cubicBezTo>
                    <a:pt x="130" y="489"/>
                    <a:pt x="145" y="512"/>
                    <a:pt x="152" y="535"/>
                  </a:cubicBezTo>
                  <a:cubicBezTo>
                    <a:pt x="168" y="565"/>
                    <a:pt x="168" y="596"/>
                    <a:pt x="191" y="619"/>
                  </a:cubicBezTo>
                  <a:cubicBezTo>
                    <a:pt x="198" y="626"/>
                    <a:pt x="221" y="611"/>
                    <a:pt x="229" y="626"/>
                  </a:cubicBezTo>
                  <a:cubicBezTo>
                    <a:pt x="229" y="641"/>
                    <a:pt x="221" y="657"/>
                    <a:pt x="206" y="672"/>
                  </a:cubicBezTo>
                  <a:cubicBezTo>
                    <a:pt x="175" y="710"/>
                    <a:pt x="130" y="733"/>
                    <a:pt x="107" y="771"/>
                  </a:cubicBezTo>
                  <a:cubicBezTo>
                    <a:pt x="84" y="809"/>
                    <a:pt x="114" y="855"/>
                    <a:pt x="91" y="886"/>
                  </a:cubicBezTo>
                  <a:cubicBezTo>
                    <a:pt x="84" y="909"/>
                    <a:pt x="30" y="878"/>
                    <a:pt x="30" y="901"/>
                  </a:cubicBezTo>
                  <a:cubicBezTo>
                    <a:pt x="23" y="947"/>
                    <a:pt x="69" y="993"/>
                    <a:pt x="76" y="1039"/>
                  </a:cubicBezTo>
                  <a:cubicBezTo>
                    <a:pt x="76" y="1054"/>
                    <a:pt x="61" y="1061"/>
                    <a:pt x="61" y="1077"/>
                  </a:cubicBezTo>
                  <a:cubicBezTo>
                    <a:pt x="61" y="1107"/>
                    <a:pt x="84" y="1138"/>
                    <a:pt x="91" y="1168"/>
                  </a:cubicBezTo>
                  <a:cubicBezTo>
                    <a:pt x="91" y="1176"/>
                    <a:pt x="76" y="1176"/>
                    <a:pt x="69" y="1184"/>
                  </a:cubicBezTo>
                  <a:cubicBezTo>
                    <a:pt x="46" y="1245"/>
                    <a:pt x="7" y="1306"/>
                    <a:pt x="0" y="1375"/>
                  </a:cubicBezTo>
                  <a:cubicBezTo>
                    <a:pt x="0" y="1413"/>
                    <a:pt x="38" y="1428"/>
                    <a:pt x="53" y="1459"/>
                  </a:cubicBezTo>
                  <a:lnTo>
                    <a:pt x="53" y="1459"/>
                  </a:lnTo>
                  <a:cubicBezTo>
                    <a:pt x="69" y="1466"/>
                    <a:pt x="76" y="1474"/>
                    <a:pt x="91" y="1474"/>
                  </a:cubicBezTo>
                  <a:cubicBezTo>
                    <a:pt x="114" y="1474"/>
                    <a:pt x="145" y="1466"/>
                    <a:pt x="175" y="1459"/>
                  </a:cubicBezTo>
                  <a:cubicBezTo>
                    <a:pt x="221" y="1451"/>
                    <a:pt x="275" y="1459"/>
                    <a:pt x="313" y="1436"/>
                  </a:cubicBezTo>
                  <a:cubicBezTo>
                    <a:pt x="336" y="1421"/>
                    <a:pt x="321" y="1382"/>
                    <a:pt x="344" y="1367"/>
                  </a:cubicBezTo>
                  <a:cubicBezTo>
                    <a:pt x="351" y="1359"/>
                    <a:pt x="366" y="1382"/>
                    <a:pt x="382" y="1382"/>
                  </a:cubicBezTo>
                  <a:cubicBezTo>
                    <a:pt x="412" y="1398"/>
                    <a:pt x="450" y="1382"/>
                    <a:pt x="473" y="1405"/>
                  </a:cubicBezTo>
                  <a:cubicBezTo>
                    <a:pt x="481" y="1428"/>
                    <a:pt x="443" y="1436"/>
                    <a:pt x="427" y="1451"/>
                  </a:cubicBezTo>
                  <a:cubicBezTo>
                    <a:pt x="405" y="1466"/>
                    <a:pt x="389" y="1482"/>
                    <a:pt x="374" y="1505"/>
                  </a:cubicBezTo>
                  <a:cubicBezTo>
                    <a:pt x="366" y="1527"/>
                    <a:pt x="359" y="1558"/>
                    <a:pt x="359" y="1581"/>
                  </a:cubicBezTo>
                  <a:cubicBezTo>
                    <a:pt x="359" y="1604"/>
                    <a:pt x="351" y="1634"/>
                    <a:pt x="366" y="1650"/>
                  </a:cubicBezTo>
                  <a:cubicBezTo>
                    <a:pt x="389" y="1657"/>
                    <a:pt x="405" y="1627"/>
                    <a:pt x="427" y="1611"/>
                  </a:cubicBezTo>
                  <a:cubicBezTo>
                    <a:pt x="443" y="1596"/>
                    <a:pt x="458" y="1566"/>
                    <a:pt x="487" y="1558"/>
                  </a:cubicBezTo>
                  <a:cubicBezTo>
                    <a:pt x="503" y="1550"/>
                    <a:pt x="518" y="1566"/>
                    <a:pt x="533" y="1581"/>
                  </a:cubicBezTo>
                  <a:cubicBezTo>
                    <a:pt x="549" y="1588"/>
                    <a:pt x="549" y="1627"/>
                    <a:pt x="572" y="1627"/>
                  </a:cubicBezTo>
                  <a:cubicBezTo>
                    <a:pt x="602" y="1634"/>
                    <a:pt x="640" y="1596"/>
                    <a:pt x="679" y="1604"/>
                  </a:cubicBezTo>
                  <a:cubicBezTo>
                    <a:pt x="694" y="1611"/>
                    <a:pt x="686" y="1634"/>
                    <a:pt x="686" y="1650"/>
                  </a:cubicBezTo>
                  <a:cubicBezTo>
                    <a:pt x="701" y="1673"/>
                    <a:pt x="709" y="1688"/>
                    <a:pt x="717" y="1711"/>
                  </a:cubicBezTo>
                  <a:cubicBezTo>
                    <a:pt x="732" y="1734"/>
                    <a:pt x="755" y="1749"/>
                    <a:pt x="770" y="1772"/>
                  </a:cubicBezTo>
                  <a:cubicBezTo>
                    <a:pt x="778" y="1787"/>
                    <a:pt x="762" y="1818"/>
                    <a:pt x="778" y="1833"/>
                  </a:cubicBezTo>
                  <a:cubicBezTo>
                    <a:pt x="785" y="1841"/>
                    <a:pt x="801" y="1833"/>
                    <a:pt x="816" y="1833"/>
                  </a:cubicBezTo>
                  <a:cubicBezTo>
                    <a:pt x="824" y="1833"/>
                    <a:pt x="831" y="1848"/>
                    <a:pt x="839" y="1841"/>
                  </a:cubicBezTo>
                  <a:cubicBezTo>
                    <a:pt x="869" y="1833"/>
                    <a:pt x="885" y="1802"/>
                    <a:pt x="915" y="1795"/>
                  </a:cubicBezTo>
                  <a:cubicBezTo>
                    <a:pt x="931" y="1795"/>
                    <a:pt x="946" y="1810"/>
                    <a:pt x="961" y="1818"/>
                  </a:cubicBezTo>
                  <a:cubicBezTo>
                    <a:pt x="984" y="1818"/>
                    <a:pt x="999" y="1795"/>
                    <a:pt x="1015" y="1802"/>
                  </a:cubicBezTo>
                  <a:cubicBezTo>
                    <a:pt x="1030" y="1810"/>
                    <a:pt x="1045" y="1841"/>
                    <a:pt x="1037" y="1856"/>
                  </a:cubicBezTo>
                  <a:cubicBezTo>
                    <a:pt x="1030" y="1886"/>
                    <a:pt x="969" y="1894"/>
                    <a:pt x="976" y="1925"/>
                  </a:cubicBezTo>
                  <a:cubicBezTo>
                    <a:pt x="984" y="1955"/>
                    <a:pt x="1037" y="1917"/>
                    <a:pt x="1068" y="1932"/>
                  </a:cubicBezTo>
                  <a:cubicBezTo>
                    <a:pt x="1076" y="1940"/>
                    <a:pt x="1076" y="1963"/>
                    <a:pt x="1068" y="1978"/>
                  </a:cubicBezTo>
                  <a:cubicBezTo>
                    <a:pt x="1060" y="1993"/>
                    <a:pt x="1037" y="1993"/>
                    <a:pt x="1037" y="2009"/>
                  </a:cubicBezTo>
                  <a:cubicBezTo>
                    <a:pt x="1022" y="2070"/>
                    <a:pt x="999" y="2131"/>
                    <a:pt x="1007" y="2184"/>
                  </a:cubicBezTo>
                  <a:cubicBezTo>
                    <a:pt x="1015" y="2223"/>
                    <a:pt x="1060" y="2230"/>
                    <a:pt x="1091" y="2253"/>
                  </a:cubicBezTo>
                  <a:lnTo>
                    <a:pt x="1091" y="2253"/>
                  </a:lnTo>
                  <a:cubicBezTo>
                    <a:pt x="1091" y="2238"/>
                    <a:pt x="1129" y="2238"/>
                    <a:pt x="1144" y="2230"/>
                  </a:cubicBezTo>
                  <a:cubicBezTo>
                    <a:pt x="1183" y="2223"/>
                    <a:pt x="1213" y="2192"/>
                    <a:pt x="1236" y="2169"/>
                  </a:cubicBezTo>
                  <a:cubicBezTo>
                    <a:pt x="1251" y="2154"/>
                    <a:pt x="1274" y="2146"/>
                    <a:pt x="1282" y="2138"/>
                  </a:cubicBezTo>
                  <a:lnTo>
                    <a:pt x="1282" y="2138"/>
                  </a:lnTo>
                  <a:cubicBezTo>
                    <a:pt x="1290" y="2131"/>
                    <a:pt x="1290" y="2123"/>
                    <a:pt x="1290" y="2123"/>
                  </a:cubicBezTo>
                  <a:cubicBezTo>
                    <a:pt x="1297" y="2100"/>
                    <a:pt x="1328" y="2016"/>
                    <a:pt x="1351" y="2016"/>
                  </a:cubicBezTo>
                  <a:cubicBezTo>
                    <a:pt x="1366" y="2009"/>
                    <a:pt x="1396" y="2009"/>
                    <a:pt x="1396" y="1986"/>
                  </a:cubicBezTo>
                  <a:cubicBezTo>
                    <a:pt x="1396" y="1963"/>
                    <a:pt x="1412" y="1948"/>
                    <a:pt x="1412" y="1932"/>
                  </a:cubicBezTo>
                  <a:cubicBezTo>
                    <a:pt x="1358" y="1917"/>
                    <a:pt x="1419" y="1863"/>
                    <a:pt x="1427" y="1841"/>
                  </a:cubicBezTo>
                  <a:cubicBezTo>
                    <a:pt x="1465" y="1810"/>
                    <a:pt x="1488" y="1795"/>
                    <a:pt x="1519" y="1757"/>
                  </a:cubicBezTo>
                  <a:cubicBezTo>
                    <a:pt x="1549" y="1719"/>
                    <a:pt x="1626" y="1642"/>
                    <a:pt x="1671" y="1627"/>
                  </a:cubicBezTo>
                  <a:cubicBezTo>
                    <a:pt x="1702" y="1619"/>
                    <a:pt x="1733" y="1611"/>
                    <a:pt x="1756" y="1627"/>
                  </a:cubicBezTo>
                  <a:cubicBezTo>
                    <a:pt x="1763" y="1634"/>
                    <a:pt x="1778" y="1657"/>
                    <a:pt x="1786" y="1650"/>
                  </a:cubicBezTo>
                  <a:cubicBezTo>
                    <a:pt x="1794" y="1650"/>
                    <a:pt x="1817" y="1634"/>
                    <a:pt x="1824" y="1627"/>
                  </a:cubicBezTo>
                  <a:cubicBezTo>
                    <a:pt x="1878" y="1611"/>
                    <a:pt x="1847" y="1497"/>
                    <a:pt x="1870" y="1497"/>
                  </a:cubicBezTo>
                  <a:cubicBezTo>
                    <a:pt x="1916" y="1474"/>
                    <a:pt x="1916" y="1474"/>
                    <a:pt x="1916" y="1474"/>
                  </a:cubicBezTo>
                  <a:cubicBezTo>
                    <a:pt x="1946" y="1459"/>
                    <a:pt x="1969" y="1421"/>
                    <a:pt x="2008" y="1428"/>
                  </a:cubicBezTo>
                  <a:cubicBezTo>
                    <a:pt x="2030" y="1436"/>
                    <a:pt x="2069" y="1398"/>
                    <a:pt x="2084" y="1382"/>
                  </a:cubicBezTo>
                  <a:cubicBezTo>
                    <a:pt x="2092" y="1375"/>
                    <a:pt x="2130" y="1329"/>
                    <a:pt x="2130" y="1313"/>
                  </a:cubicBezTo>
                  <a:lnTo>
                    <a:pt x="2130" y="1313"/>
                  </a:lnTo>
                  <a:cubicBezTo>
                    <a:pt x="2122" y="1313"/>
                    <a:pt x="2122" y="1313"/>
                    <a:pt x="2115" y="1313"/>
                  </a:cubicBezTo>
                  <a:cubicBezTo>
                    <a:pt x="2115" y="1306"/>
                    <a:pt x="2061" y="1268"/>
                    <a:pt x="2053" y="1260"/>
                  </a:cubicBezTo>
                  <a:cubicBezTo>
                    <a:pt x="2030" y="1214"/>
                    <a:pt x="2046" y="1184"/>
                    <a:pt x="2030" y="1138"/>
                  </a:cubicBezTo>
                  <a:cubicBezTo>
                    <a:pt x="2030" y="1115"/>
                    <a:pt x="2023" y="1084"/>
                    <a:pt x="2008" y="1069"/>
                  </a:cubicBezTo>
                  <a:cubicBezTo>
                    <a:pt x="2000" y="1061"/>
                    <a:pt x="1969" y="1039"/>
                    <a:pt x="1962" y="1023"/>
                  </a:cubicBezTo>
                  <a:cubicBezTo>
                    <a:pt x="1962" y="1023"/>
                    <a:pt x="1954" y="1016"/>
                    <a:pt x="1946" y="1016"/>
                  </a:cubicBezTo>
                  <a:lnTo>
                    <a:pt x="1939" y="1016"/>
                  </a:lnTo>
                  <a:cubicBezTo>
                    <a:pt x="1939" y="1008"/>
                    <a:pt x="1946" y="955"/>
                    <a:pt x="1931" y="947"/>
                  </a:cubicBezTo>
                  <a:cubicBezTo>
                    <a:pt x="1923" y="932"/>
                    <a:pt x="1901" y="924"/>
                    <a:pt x="1901" y="909"/>
                  </a:cubicBezTo>
                  <a:cubicBezTo>
                    <a:pt x="1893" y="901"/>
                    <a:pt x="1885" y="894"/>
                    <a:pt x="1885" y="894"/>
                  </a:cubicBezTo>
                  <a:cubicBezTo>
                    <a:pt x="1878" y="886"/>
                    <a:pt x="1862" y="840"/>
                    <a:pt x="1862" y="832"/>
                  </a:cubicBezTo>
                  <a:cubicBezTo>
                    <a:pt x="1870" y="832"/>
                    <a:pt x="1870" y="832"/>
                    <a:pt x="1870" y="832"/>
                  </a:cubicBezTo>
                  <a:cubicBezTo>
                    <a:pt x="1908" y="832"/>
                    <a:pt x="1954" y="840"/>
                    <a:pt x="1992" y="840"/>
                  </a:cubicBezTo>
                  <a:cubicBezTo>
                    <a:pt x="2015" y="809"/>
                    <a:pt x="2030" y="756"/>
                    <a:pt x="2061" y="718"/>
                  </a:cubicBezTo>
                  <a:cubicBezTo>
                    <a:pt x="2076" y="702"/>
                    <a:pt x="2099" y="695"/>
                    <a:pt x="2115" y="680"/>
                  </a:cubicBezTo>
                  <a:cubicBezTo>
                    <a:pt x="2130" y="649"/>
                    <a:pt x="2130" y="649"/>
                    <a:pt x="2130" y="619"/>
                  </a:cubicBezTo>
                  <a:lnTo>
                    <a:pt x="2130" y="611"/>
                  </a:lnTo>
                  <a:cubicBezTo>
                    <a:pt x="2137" y="611"/>
                    <a:pt x="2145" y="603"/>
                    <a:pt x="2145" y="603"/>
                  </a:cubicBezTo>
                  <a:cubicBezTo>
                    <a:pt x="2153" y="596"/>
                    <a:pt x="2168" y="573"/>
                    <a:pt x="2168" y="565"/>
                  </a:cubicBezTo>
                  <a:cubicBezTo>
                    <a:pt x="2237" y="565"/>
                    <a:pt x="2198" y="512"/>
                    <a:pt x="2244" y="504"/>
                  </a:cubicBezTo>
                  <a:cubicBezTo>
                    <a:pt x="2252" y="489"/>
                    <a:pt x="2252" y="458"/>
                    <a:pt x="2260" y="450"/>
                  </a:cubicBezTo>
                  <a:cubicBezTo>
                    <a:pt x="2260" y="443"/>
                    <a:pt x="2260" y="435"/>
                    <a:pt x="2260" y="427"/>
                  </a:cubicBezTo>
                  <a:lnTo>
                    <a:pt x="2267" y="420"/>
                  </a:lnTo>
                  <a:cubicBezTo>
                    <a:pt x="2275" y="412"/>
                    <a:pt x="2282" y="405"/>
                    <a:pt x="2290" y="405"/>
                  </a:cubicBezTo>
                  <a:cubicBezTo>
                    <a:pt x="2290" y="397"/>
                    <a:pt x="2298" y="397"/>
                    <a:pt x="2298" y="397"/>
                  </a:cubicBezTo>
                  <a:cubicBezTo>
                    <a:pt x="2305" y="397"/>
                    <a:pt x="2313" y="389"/>
                    <a:pt x="2313" y="389"/>
                  </a:cubicBezTo>
                  <a:cubicBezTo>
                    <a:pt x="2328" y="374"/>
                    <a:pt x="2328" y="374"/>
                    <a:pt x="2328" y="374"/>
                  </a:cubicBezTo>
                  <a:lnTo>
                    <a:pt x="2328" y="374"/>
                  </a:lnTo>
                  <a:cubicBezTo>
                    <a:pt x="2305" y="336"/>
                    <a:pt x="2282" y="298"/>
                    <a:pt x="2275" y="267"/>
                  </a:cubicBezTo>
                  <a:cubicBezTo>
                    <a:pt x="2275" y="168"/>
                    <a:pt x="2191" y="183"/>
                    <a:pt x="2168" y="99"/>
                  </a:cubicBezTo>
                  <a:cubicBezTo>
                    <a:pt x="2160" y="76"/>
                    <a:pt x="2008" y="38"/>
                    <a:pt x="1985" y="46"/>
                  </a:cubicBezTo>
                  <a:cubicBezTo>
                    <a:pt x="1916" y="61"/>
                    <a:pt x="1847" y="46"/>
                    <a:pt x="1801" y="0"/>
                  </a:cubicBezTo>
                  <a:lnTo>
                    <a:pt x="1801" y="0"/>
                  </a:lnTo>
                  <a:cubicBezTo>
                    <a:pt x="1763" y="46"/>
                    <a:pt x="1756" y="61"/>
                    <a:pt x="1717" y="99"/>
                  </a:cubicBezTo>
                  <a:cubicBezTo>
                    <a:pt x="1694" y="114"/>
                    <a:pt x="1679" y="145"/>
                    <a:pt x="1656" y="137"/>
                  </a:cubicBezTo>
                  <a:cubicBezTo>
                    <a:pt x="1633" y="130"/>
                    <a:pt x="1633" y="91"/>
                    <a:pt x="1610" y="76"/>
                  </a:cubicBezTo>
                  <a:cubicBezTo>
                    <a:pt x="1587" y="69"/>
                    <a:pt x="1565" y="61"/>
                    <a:pt x="1542" y="69"/>
                  </a:cubicBezTo>
                  <a:cubicBezTo>
                    <a:pt x="1526" y="69"/>
                    <a:pt x="1542" y="91"/>
                    <a:pt x="1534" y="99"/>
                  </a:cubicBezTo>
                  <a:cubicBezTo>
                    <a:pt x="1526" y="114"/>
                    <a:pt x="1488" y="114"/>
                    <a:pt x="1496" y="130"/>
                  </a:cubicBezTo>
                  <a:cubicBezTo>
                    <a:pt x="1496" y="160"/>
                    <a:pt x="1542" y="168"/>
                    <a:pt x="1557" y="191"/>
                  </a:cubicBezTo>
                  <a:cubicBezTo>
                    <a:pt x="1565" y="214"/>
                    <a:pt x="1565" y="252"/>
                    <a:pt x="1549" y="267"/>
                  </a:cubicBezTo>
                  <a:cubicBezTo>
                    <a:pt x="1534" y="282"/>
                    <a:pt x="1511" y="244"/>
                    <a:pt x="1496" y="252"/>
                  </a:cubicBezTo>
                  <a:cubicBezTo>
                    <a:pt x="1481" y="260"/>
                    <a:pt x="1496" y="298"/>
                    <a:pt x="1481" y="305"/>
                  </a:cubicBezTo>
                  <a:cubicBezTo>
                    <a:pt x="1458" y="313"/>
                    <a:pt x="1427" y="298"/>
                    <a:pt x="1404" y="290"/>
                  </a:cubicBezTo>
                  <a:cubicBezTo>
                    <a:pt x="1389" y="290"/>
                    <a:pt x="1389" y="275"/>
                    <a:pt x="1381" y="267"/>
                  </a:cubicBezTo>
                  <a:cubicBezTo>
                    <a:pt x="1373" y="267"/>
                    <a:pt x="1358" y="260"/>
                    <a:pt x="1351" y="260"/>
                  </a:cubicBezTo>
                  <a:cubicBezTo>
                    <a:pt x="1312" y="267"/>
                    <a:pt x="1274" y="298"/>
                    <a:pt x="1236" y="298"/>
                  </a:cubicBezTo>
                  <a:cubicBezTo>
                    <a:pt x="1221" y="298"/>
                    <a:pt x="1206" y="267"/>
                    <a:pt x="1183" y="267"/>
                  </a:cubicBezTo>
                  <a:cubicBezTo>
                    <a:pt x="1160" y="267"/>
                    <a:pt x="1137" y="282"/>
                    <a:pt x="1114" y="298"/>
                  </a:cubicBezTo>
                  <a:cubicBezTo>
                    <a:pt x="1099" y="305"/>
                    <a:pt x="1106" y="336"/>
                    <a:pt x="1091" y="336"/>
                  </a:cubicBezTo>
                  <a:cubicBezTo>
                    <a:pt x="1076" y="344"/>
                    <a:pt x="1068" y="321"/>
                    <a:pt x="1060" y="313"/>
                  </a:cubicBezTo>
                  <a:lnTo>
                    <a:pt x="1060" y="313"/>
                  </a:lnTo>
                  <a:cubicBezTo>
                    <a:pt x="1045" y="328"/>
                    <a:pt x="1037" y="351"/>
                    <a:pt x="1015" y="366"/>
                  </a:cubicBezTo>
                  <a:cubicBezTo>
                    <a:pt x="992" y="382"/>
                    <a:pt x="969" y="405"/>
                    <a:pt x="938" y="397"/>
                  </a:cubicBezTo>
                  <a:cubicBezTo>
                    <a:pt x="923" y="397"/>
                    <a:pt x="946" y="328"/>
                    <a:pt x="923" y="336"/>
                  </a:cubicBezTo>
                  <a:cubicBezTo>
                    <a:pt x="839" y="382"/>
                    <a:pt x="762" y="450"/>
                    <a:pt x="701" y="527"/>
                  </a:cubicBezTo>
                  <a:cubicBezTo>
                    <a:pt x="686" y="542"/>
                    <a:pt x="717" y="580"/>
                    <a:pt x="709" y="596"/>
                  </a:cubicBezTo>
                  <a:cubicBezTo>
                    <a:pt x="694" y="619"/>
                    <a:pt x="663" y="626"/>
                    <a:pt x="640" y="626"/>
                  </a:cubicBezTo>
                  <a:cubicBezTo>
                    <a:pt x="625" y="619"/>
                    <a:pt x="610" y="596"/>
                    <a:pt x="610" y="580"/>
                  </a:cubicBezTo>
                  <a:cubicBezTo>
                    <a:pt x="610" y="565"/>
                    <a:pt x="625" y="557"/>
                    <a:pt x="625" y="542"/>
                  </a:cubicBezTo>
                  <a:cubicBezTo>
                    <a:pt x="617" y="527"/>
                    <a:pt x="595" y="527"/>
                    <a:pt x="595" y="512"/>
                  </a:cubicBezTo>
                  <a:cubicBezTo>
                    <a:pt x="587" y="504"/>
                    <a:pt x="602" y="489"/>
                    <a:pt x="595" y="481"/>
                  </a:cubicBezTo>
                  <a:cubicBezTo>
                    <a:pt x="587" y="450"/>
                    <a:pt x="587" y="389"/>
                    <a:pt x="556" y="382"/>
                  </a:cubicBezTo>
                  <a:cubicBezTo>
                    <a:pt x="503" y="374"/>
                    <a:pt x="473" y="450"/>
                    <a:pt x="420" y="450"/>
                  </a:cubicBezTo>
                  <a:cubicBezTo>
                    <a:pt x="405" y="458"/>
                    <a:pt x="405" y="412"/>
                    <a:pt x="389" y="405"/>
                  </a:cubicBezTo>
                  <a:cubicBezTo>
                    <a:pt x="374" y="389"/>
                    <a:pt x="344" y="405"/>
                    <a:pt x="328" y="397"/>
                  </a:cubicBezTo>
                  <a:cubicBezTo>
                    <a:pt x="305" y="382"/>
                    <a:pt x="290" y="351"/>
                    <a:pt x="275" y="3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1"/>
            <p:cNvSpPr>
              <a:spLocks noChangeArrowheads="1"/>
            </p:cNvSpPr>
            <p:nvPr/>
          </p:nvSpPr>
          <p:spPr bwMode="auto">
            <a:xfrm>
              <a:off x="6073380" y="4749801"/>
              <a:ext cx="282557" cy="214313"/>
            </a:xfrm>
            <a:custGeom>
              <a:avLst/>
              <a:gdLst>
                <a:gd name="T0" fmla="*/ 785 w 786"/>
                <a:gd name="T1" fmla="*/ 283 h 597"/>
                <a:gd name="T2" fmla="*/ 785 w 786"/>
                <a:gd name="T3" fmla="*/ 283 h 597"/>
                <a:gd name="T4" fmla="*/ 740 w 786"/>
                <a:gd name="T5" fmla="*/ 336 h 597"/>
                <a:gd name="T6" fmla="*/ 663 w 786"/>
                <a:gd name="T7" fmla="*/ 367 h 597"/>
                <a:gd name="T8" fmla="*/ 648 w 786"/>
                <a:gd name="T9" fmla="*/ 306 h 597"/>
                <a:gd name="T10" fmla="*/ 426 w 786"/>
                <a:gd name="T11" fmla="*/ 497 h 597"/>
                <a:gd name="T12" fmla="*/ 434 w 786"/>
                <a:gd name="T13" fmla="*/ 566 h 597"/>
                <a:gd name="T14" fmla="*/ 365 w 786"/>
                <a:gd name="T15" fmla="*/ 596 h 597"/>
                <a:gd name="T16" fmla="*/ 335 w 786"/>
                <a:gd name="T17" fmla="*/ 550 h 597"/>
                <a:gd name="T18" fmla="*/ 350 w 786"/>
                <a:gd name="T19" fmla="*/ 512 h 597"/>
                <a:gd name="T20" fmla="*/ 320 w 786"/>
                <a:gd name="T21" fmla="*/ 482 h 597"/>
                <a:gd name="T22" fmla="*/ 320 w 786"/>
                <a:gd name="T23" fmla="*/ 451 h 597"/>
                <a:gd name="T24" fmla="*/ 281 w 786"/>
                <a:gd name="T25" fmla="*/ 352 h 597"/>
                <a:gd name="T26" fmla="*/ 145 w 786"/>
                <a:gd name="T27" fmla="*/ 420 h 597"/>
                <a:gd name="T28" fmla="*/ 114 w 786"/>
                <a:gd name="T29" fmla="*/ 375 h 597"/>
                <a:gd name="T30" fmla="*/ 53 w 786"/>
                <a:gd name="T31" fmla="*/ 367 h 597"/>
                <a:gd name="T32" fmla="*/ 0 w 786"/>
                <a:gd name="T33" fmla="*/ 298 h 597"/>
                <a:gd name="T34" fmla="*/ 0 w 786"/>
                <a:gd name="T35" fmla="*/ 298 h 597"/>
                <a:gd name="T36" fmla="*/ 114 w 786"/>
                <a:gd name="T37" fmla="*/ 176 h 597"/>
                <a:gd name="T38" fmla="*/ 145 w 786"/>
                <a:gd name="T39" fmla="*/ 153 h 597"/>
                <a:gd name="T40" fmla="*/ 183 w 786"/>
                <a:gd name="T41" fmla="*/ 153 h 597"/>
                <a:gd name="T42" fmla="*/ 228 w 786"/>
                <a:gd name="T43" fmla="*/ 130 h 597"/>
                <a:gd name="T44" fmla="*/ 243 w 786"/>
                <a:gd name="T45" fmla="*/ 115 h 597"/>
                <a:gd name="T46" fmla="*/ 381 w 786"/>
                <a:gd name="T47" fmla="*/ 100 h 597"/>
                <a:gd name="T48" fmla="*/ 381 w 786"/>
                <a:gd name="T49" fmla="*/ 39 h 597"/>
                <a:gd name="T50" fmla="*/ 434 w 786"/>
                <a:gd name="T51" fmla="*/ 0 h 597"/>
                <a:gd name="T52" fmla="*/ 434 w 786"/>
                <a:gd name="T53" fmla="*/ 0 h 597"/>
                <a:gd name="T54" fmla="*/ 549 w 786"/>
                <a:gd name="T55" fmla="*/ 84 h 597"/>
                <a:gd name="T56" fmla="*/ 556 w 786"/>
                <a:gd name="T57" fmla="*/ 54 h 597"/>
                <a:gd name="T58" fmla="*/ 602 w 786"/>
                <a:gd name="T59" fmla="*/ 46 h 597"/>
                <a:gd name="T60" fmla="*/ 656 w 786"/>
                <a:gd name="T61" fmla="*/ 153 h 597"/>
                <a:gd name="T62" fmla="*/ 694 w 786"/>
                <a:gd name="T63" fmla="*/ 176 h 597"/>
                <a:gd name="T64" fmla="*/ 762 w 786"/>
                <a:gd name="T65" fmla="*/ 222 h 597"/>
                <a:gd name="T66" fmla="*/ 785 w 786"/>
                <a:gd name="T67" fmla="*/ 283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786" h="597">
                  <a:moveTo>
                    <a:pt x="785" y="283"/>
                  </a:moveTo>
                  <a:lnTo>
                    <a:pt x="785" y="283"/>
                  </a:lnTo>
                  <a:cubicBezTo>
                    <a:pt x="770" y="298"/>
                    <a:pt x="762" y="321"/>
                    <a:pt x="740" y="336"/>
                  </a:cubicBezTo>
                  <a:cubicBezTo>
                    <a:pt x="717" y="352"/>
                    <a:pt x="694" y="375"/>
                    <a:pt x="663" y="367"/>
                  </a:cubicBezTo>
                  <a:cubicBezTo>
                    <a:pt x="648" y="367"/>
                    <a:pt x="671" y="298"/>
                    <a:pt x="648" y="306"/>
                  </a:cubicBezTo>
                  <a:cubicBezTo>
                    <a:pt x="564" y="352"/>
                    <a:pt x="487" y="420"/>
                    <a:pt x="426" y="497"/>
                  </a:cubicBezTo>
                  <a:cubicBezTo>
                    <a:pt x="411" y="512"/>
                    <a:pt x="442" y="550"/>
                    <a:pt x="434" y="566"/>
                  </a:cubicBezTo>
                  <a:cubicBezTo>
                    <a:pt x="419" y="589"/>
                    <a:pt x="388" y="596"/>
                    <a:pt x="365" y="596"/>
                  </a:cubicBezTo>
                  <a:cubicBezTo>
                    <a:pt x="350" y="589"/>
                    <a:pt x="335" y="566"/>
                    <a:pt x="335" y="550"/>
                  </a:cubicBezTo>
                  <a:cubicBezTo>
                    <a:pt x="335" y="535"/>
                    <a:pt x="350" y="527"/>
                    <a:pt x="350" y="512"/>
                  </a:cubicBezTo>
                  <a:cubicBezTo>
                    <a:pt x="342" y="497"/>
                    <a:pt x="320" y="497"/>
                    <a:pt x="320" y="482"/>
                  </a:cubicBezTo>
                  <a:cubicBezTo>
                    <a:pt x="312" y="474"/>
                    <a:pt x="327" y="459"/>
                    <a:pt x="320" y="451"/>
                  </a:cubicBezTo>
                  <a:cubicBezTo>
                    <a:pt x="312" y="420"/>
                    <a:pt x="312" y="359"/>
                    <a:pt x="281" y="352"/>
                  </a:cubicBezTo>
                  <a:cubicBezTo>
                    <a:pt x="228" y="344"/>
                    <a:pt x="198" y="420"/>
                    <a:pt x="145" y="420"/>
                  </a:cubicBezTo>
                  <a:cubicBezTo>
                    <a:pt x="130" y="428"/>
                    <a:pt x="130" y="382"/>
                    <a:pt x="114" y="375"/>
                  </a:cubicBezTo>
                  <a:cubicBezTo>
                    <a:pt x="99" y="359"/>
                    <a:pt x="69" y="375"/>
                    <a:pt x="53" y="367"/>
                  </a:cubicBezTo>
                  <a:cubicBezTo>
                    <a:pt x="30" y="352"/>
                    <a:pt x="15" y="321"/>
                    <a:pt x="0" y="298"/>
                  </a:cubicBezTo>
                  <a:lnTo>
                    <a:pt x="0" y="298"/>
                  </a:lnTo>
                  <a:cubicBezTo>
                    <a:pt x="38" y="252"/>
                    <a:pt x="76" y="214"/>
                    <a:pt x="114" y="176"/>
                  </a:cubicBezTo>
                  <a:cubicBezTo>
                    <a:pt x="122" y="168"/>
                    <a:pt x="130" y="161"/>
                    <a:pt x="145" y="153"/>
                  </a:cubicBezTo>
                  <a:cubicBezTo>
                    <a:pt x="152" y="153"/>
                    <a:pt x="168" y="161"/>
                    <a:pt x="183" y="153"/>
                  </a:cubicBezTo>
                  <a:cubicBezTo>
                    <a:pt x="198" y="153"/>
                    <a:pt x="212" y="145"/>
                    <a:pt x="228" y="130"/>
                  </a:cubicBezTo>
                  <a:cubicBezTo>
                    <a:pt x="235" y="130"/>
                    <a:pt x="235" y="115"/>
                    <a:pt x="243" y="115"/>
                  </a:cubicBezTo>
                  <a:cubicBezTo>
                    <a:pt x="289" y="100"/>
                    <a:pt x="342" y="115"/>
                    <a:pt x="381" y="100"/>
                  </a:cubicBezTo>
                  <a:cubicBezTo>
                    <a:pt x="396" y="84"/>
                    <a:pt x="373" y="54"/>
                    <a:pt x="381" y="39"/>
                  </a:cubicBezTo>
                  <a:cubicBezTo>
                    <a:pt x="396" y="16"/>
                    <a:pt x="419" y="16"/>
                    <a:pt x="434" y="0"/>
                  </a:cubicBezTo>
                  <a:lnTo>
                    <a:pt x="434" y="0"/>
                  </a:lnTo>
                  <a:cubicBezTo>
                    <a:pt x="472" y="31"/>
                    <a:pt x="503" y="69"/>
                    <a:pt x="549" y="84"/>
                  </a:cubicBezTo>
                  <a:cubicBezTo>
                    <a:pt x="556" y="92"/>
                    <a:pt x="549" y="61"/>
                    <a:pt x="556" y="54"/>
                  </a:cubicBezTo>
                  <a:cubicBezTo>
                    <a:pt x="572" y="46"/>
                    <a:pt x="594" y="31"/>
                    <a:pt x="602" y="46"/>
                  </a:cubicBezTo>
                  <a:cubicBezTo>
                    <a:pt x="633" y="69"/>
                    <a:pt x="633" y="115"/>
                    <a:pt x="656" y="153"/>
                  </a:cubicBezTo>
                  <a:cubicBezTo>
                    <a:pt x="663" y="161"/>
                    <a:pt x="679" y="168"/>
                    <a:pt x="694" y="176"/>
                  </a:cubicBezTo>
                  <a:cubicBezTo>
                    <a:pt x="717" y="191"/>
                    <a:pt x="740" y="207"/>
                    <a:pt x="762" y="222"/>
                  </a:cubicBezTo>
                  <a:cubicBezTo>
                    <a:pt x="778" y="237"/>
                    <a:pt x="778" y="260"/>
                    <a:pt x="785" y="2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32"/>
            <p:cNvSpPr>
              <a:spLocks noChangeArrowheads="1"/>
            </p:cNvSpPr>
            <p:nvPr/>
          </p:nvSpPr>
          <p:spPr bwMode="auto">
            <a:xfrm>
              <a:off x="6230532" y="4614863"/>
              <a:ext cx="393674" cy="247650"/>
            </a:xfrm>
            <a:custGeom>
              <a:avLst/>
              <a:gdLst>
                <a:gd name="T0" fmla="*/ 8 w 1093"/>
                <a:gd name="T1" fmla="*/ 336 h 689"/>
                <a:gd name="T2" fmla="*/ 8 w 1093"/>
                <a:gd name="T3" fmla="*/ 336 h 689"/>
                <a:gd name="T4" fmla="*/ 0 w 1093"/>
                <a:gd name="T5" fmla="*/ 374 h 689"/>
                <a:gd name="T6" fmla="*/ 0 w 1093"/>
                <a:gd name="T7" fmla="*/ 374 h 689"/>
                <a:gd name="T8" fmla="*/ 115 w 1093"/>
                <a:gd name="T9" fmla="*/ 458 h 689"/>
                <a:gd name="T10" fmla="*/ 122 w 1093"/>
                <a:gd name="T11" fmla="*/ 428 h 689"/>
                <a:gd name="T12" fmla="*/ 168 w 1093"/>
                <a:gd name="T13" fmla="*/ 420 h 689"/>
                <a:gd name="T14" fmla="*/ 222 w 1093"/>
                <a:gd name="T15" fmla="*/ 527 h 689"/>
                <a:gd name="T16" fmla="*/ 260 w 1093"/>
                <a:gd name="T17" fmla="*/ 550 h 689"/>
                <a:gd name="T18" fmla="*/ 328 w 1093"/>
                <a:gd name="T19" fmla="*/ 596 h 689"/>
                <a:gd name="T20" fmla="*/ 351 w 1093"/>
                <a:gd name="T21" fmla="*/ 657 h 689"/>
                <a:gd name="T22" fmla="*/ 351 w 1093"/>
                <a:gd name="T23" fmla="*/ 657 h 689"/>
                <a:gd name="T24" fmla="*/ 382 w 1093"/>
                <a:gd name="T25" fmla="*/ 680 h 689"/>
                <a:gd name="T26" fmla="*/ 405 w 1093"/>
                <a:gd name="T27" fmla="*/ 642 h 689"/>
                <a:gd name="T28" fmla="*/ 474 w 1093"/>
                <a:gd name="T29" fmla="*/ 611 h 689"/>
                <a:gd name="T30" fmla="*/ 527 w 1093"/>
                <a:gd name="T31" fmla="*/ 642 h 689"/>
                <a:gd name="T32" fmla="*/ 642 w 1093"/>
                <a:gd name="T33" fmla="*/ 604 h 689"/>
                <a:gd name="T34" fmla="*/ 672 w 1093"/>
                <a:gd name="T35" fmla="*/ 611 h 689"/>
                <a:gd name="T36" fmla="*/ 695 w 1093"/>
                <a:gd name="T37" fmla="*/ 634 h 689"/>
                <a:gd name="T38" fmla="*/ 772 w 1093"/>
                <a:gd name="T39" fmla="*/ 649 h 689"/>
                <a:gd name="T40" fmla="*/ 787 w 1093"/>
                <a:gd name="T41" fmla="*/ 596 h 689"/>
                <a:gd name="T42" fmla="*/ 840 w 1093"/>
                <a:gd name="T43" fmla="*/ 611 h 689"/>
                <a:gd name="T44" fmla="*/ 848 w 1093"/>
                <a:gd name="T45" fmla="*/ 535 h 689"/>
                <a:gd name="T46" fmla="*/ 787 w 1093"/>
                <a:gd name="T47" fmla="*/ 474 h 689"/>
                <a:gd name="T48" fmla="*/ 825 w 1093"/>
                <a:gd name="T49" fmla="*/ 443 h 689"/>
                <a:gd name="T50" fmla="*/ 833 w 1093"/>
                <a:gd name="T51" fmla="*/ 413 h 689"/>
                <a:gd name="T52" fmla="*/ 901 w 1093"/>
                <a:gd name="T53" fmla="*/ 420 h 689"/>
                <a:gd name="T54" fmla="*/ 947 w 1093"/>
                <a:gd name="T55" fmla="*/ 481 h 689"/>
                <a:gd name="T56" fmla="*/ 1008 w 1093"/>
                <a:gd name="T57" fmla="*/ 443 h 689"/>
                <a:gd name="T58" fmla="*/ 1092 w 1093"/>
                <a:gd name="T59" fmla="*/ 344 h 689"/>
                <a:gd name="T60" fmla="*/ 1092 w 1093"/>
                <a:gd name="T61" fmla="*/ 344 h 689"/>
                <a:gd name="T62" fmla="*/ 1069 w 1093"/>
                <a:gd name="T63" fmla="*/ 321 h 689"/>
                <a:gd name="T64" fmla="*/ 863 w 1093"/>
                <a:gd name="T65" fmla="*/ 206 h 689"/>
                <a:gd name="T66" fmla="*/ 634 w 1093"/>
                <a:gd name="T67" fmla="*/ 15 h 689"/>
                <a:gd name="T68" fmla="*/ 435 w 1093"/>
                <a:gd name="T69" fmla="*/ 8 h 689"/>
                <a:gd name="T70" fmla="*/ 298 w 1093"/>
                <a:gd name="T71" fmla="*/ 115 h 689"/>
                <a:gd name="T72" fmla="*/ 176 w 1093"/>
                <a:gd name="T73" fmla="*/ 252 h 689"/>
                <a:gd name="T74" fmla="*/ 99 w 1093"/>
                <a:gd name="T75" fmla="*/ 313 h 689"/>
                <a:gd name="T76" fmla="*/ 8 w 1093"/>
                <a:gd name="T77" fmla="*/ 336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93" h="689">
                  <a:moveTo>
                    <a:pt x="8" y="336"/>
                  </a:moveTo>
                  <a:lnTo>
                    <a:pt x="8" y="336"/>
                  </a:lnTo>
                  <a:cubicBezTo>
                    <a:pt x="0" y="374"/>
                    <a:pt x="0" y="374"/>
                    <a:pt x="0" y="374"/>
                  </a:cubicBezTo>
                  <a:lnTo>
                    <a:pt x="0" y="374"/>
                  </a:lnTo>
                  <a:cubicBezTo>
                    <a:pt x="38" y="405"/>
                    <a:pt x="69" y="443"/>
                    <a:pt x="115" y="458"/>
                  </a:cubicBezTo>
                  <a:cubicBezTo>
                    <a:pt x="122" y="466"/>
                    <a:pt x="115" y="435"/>
                    <a:pt x="122" y="428"/>
                  </a:cubicBezTo>
                  <a:cubicBezTo>
                    <a:pt x="138" y="420"/>
                    <a:pt x="160" y="405"/>
                    <a:pt x="168" y="420"/>
                  </a:cubicBezTo>
                  <a:cubicBezTo>
                    <a:pt x="199" y="443"/>
                    <a:pt x="199" y="489"/>
                    <a:pt x="222" y="527"/>
                  </a:cubicBezTo>
                  <a:cubicBezTo>
                    <a:pt x="229" y="535"/>
                    <a:pt x="245" y="542"/>
                    <a:pt x="260" y="550"/>
                  </a:cubicBezTo>
                  <a:cubicBezTo>
                    <a:pt x="283" y="565"/>
                    <a:pt x="306" y="581"/>
                    <a:pt x="328" y="596"/>
                  </a:cubicBezTo>
                  <a:cubicBezTo>
                    <a:pt x="344" y="611"/>
                    <a:pt x="344" y="634"/>
                    <a:pt x="351" y="657"/>
                  </a:cubicBezTo>
                  <a:lnTo>
                    <a:pt x="351" y="657"/>
                  </a:lnTo>
                  <a:cubicBezTo>
                    <a:pt x="359" y="665"/>
                    <a:pt x="367" y="688"/>
                    <a:pt x="382" y="680"/>
                  </a:cubicBezTo>
                  <a:cubicBezTo>
                    <a:pt x="397" y="680"/>
                    <a:pt x="390" y="649"/>
                    <a:pt x="405" y="642"/>
                  </a:cubicBezTo>
                  <a:cubicBezTo>
                    <a:pt x="428" y="626"/>
                    <a:pt x="451" y="611"/>
                    <a:pt x="474" y="611"/>
                  </a:cubicBezTo>
                  <a:cubicBezTo>
                    <a:pt x="497" y="611"/>
                    <a:pt x="512" y="642"/>
                    <a:pt x="527" y="642"/>
                  </a:cubicBezTo>
                  <a:cubicBezTo>
                    <a:pt x="565" y="642"/>
                    <a:pt x="603" y="611"/>
                    <a:pt x="642" y="604"/>
                  </a:cubicBezTo>
                  <a:cubicBezTo>
                    <a:pt x="649" y="604"/>
                    <a:pt x="664" y="611"/>
                    <a:pt x="672" y="611"/>
                  </a:cubicBezTo>
                  <a:cubicBezTo>
                    <a:pt x="680" y="619"/>
                    <a:pt x="680" y="634"/>
                    <a:pt x="695" y="634"/>
                  </a:cubicBezTo>
                  <a:cubicBezTo>
                    <a:pt x="718" y="642"/>
                    <a:pt x="749" y="657"/>
                    <a:pt x="772" y="649"/>
                  </a:cubicBezTo>
                  <a:cubicBezTo>
                    <a:pt x="787" y="642"/>
                    <a:pt x="772" y="604"/>
                    <a:pt x="787" y="596"/>
                  </a:cubicBezTo>
                  <a:cubicBezTo>
                    <a:pt x="802" y="588"/>
                    <a:pt x="825" y="626"/>
                    <a:pt x="840" y="611"/>
                  </a:cubicBezTo>
                  <a:cubicBezTo>
                    <a:pt x="856" y="596"/>
                    <a:pt x="856" y="558"/>
                    <a:pt x="848" y="535"/>
                  </a:cubicBezTo>
                  <a:cubicBezTo>
                    <a:pt x="833" y="512"/>
                    <a:pt x="787" y="504"/>
                    <a:pt x="787" y="474"/>
                  </a:cubicBezTo>
                  <a:cubicBezTo>
                    <a:pt x="779" y="458"/>
                    <a:pt x="817" y="458"/>
                    <a:pt x="825" y="443"/>
                  </a:cubicBezTo>
                  <a:cubicBezTo>
                    <a:pt x="833" y="435"/>
                    <a:pt x="817" y="413"/>
                    <a:pt x="833" y="413"/>
                  </a:cubicBezTo>
                  <a:cubicBezTo>
                    <a:pt x="856" y="405"/>
                    <a:pt x="878" y="413"/>
                    <a:pt x="901" y="420"/>
                  </a:cubicBezTo>
                  <a:cubicBezTo>
                    <a:pt x="924" y="435"/>
                    <a:pt x="924" y="474"/>
                    <a:pt x="947" y="481"/>
                  </a:cubicBezTo>
                  <a:cubicBezTo>
                    <a:pt x="970" y="489"/>
                    <a:pt x="985" y="458"/>
                    <a:pt x="1008" y="443"/>
                  </a:cubicBezTo>
                  <a:cubicBezTo>
                    <a:pt x="1047" y="405"/>
                    <a:pt x="1054" y="390"/>
                    <a:pt x="1092" y="344"/>
                  </a:cubicBezTo>
                  <a:lnTo>
                    <a:pt x="1092" y="344"/>
                  </a:lnTo>
                  <a:cubicBezTo>
                    <a:pt x="1085" y="336"/>
                    <a:pt x="1077" y="329"/>
                    <a:pt x="1069" y="321"/>
                  </a:cubicBezTo>
                  <a:cubicBezTo>
                    <a:pt x="1001" y="237"/>
                    <a:pt x="955" y="237"/>
                    <a:pt x="863" y="206"/>
                  </a:cubicBezTo>
                  <a:cubicBezTo>
                    <a:pt x="733" y="160"/>
                    <a:pt x="749" y="23"/>
                    <a:pt x="634" y="15"/>
                  </a:cubicBezTo>
                  <a:cubicBezTo>
                    <a:pt x="435" y="8"/>
                    <a:pt x="435" y="8"/>
                    <a:pt x="435" y="8"/>
                  </a:cubicBezTo>
                  <a:cubicBezTo>
                    <a:pt x="344" y="0"/>
                    <a:pt x="367" y="84"/>
                    <a:pt x="298" y="115"/>
                  </a:cubicBezTo>
                  <a:cubicBezTo>
                    <a:pt x="222" y="168"/>
                    <a:pt x="321" y="244"/>
                    <a:pt x="176" y="252"/>
                  </a:cubicBezTo>
                  <a:cubicBezTo>
                    <a:pt x="160" y="252"/>
                    <a:pt x="122" y="306"/>
                    <a:pt x="99" y="313"/>
                  </a:cubicBezTo>
                  <a:cubicBezTo>
                    <a:pt x="69" y="336"/>
                    <a:pt x="38" y="344"/>
                    <a:pt x="8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33"/>
            <p:cNvSpPr>
              <a:spLocks noChangeArrowheads="1"/>
            </p:cNvSpPr>
            <p:nvPr/>
          </p:nvSpPr>
          <p:spPr bwMode="auto">
            <a:xfrm>
              <a:off x="5708279" y="4583113"/>
              <a:ext cx="284144" cy="201612"/>
            </a:xfrm>
            <a:custGeom>
              <a:avLst/>
              <a:gdLst>
                <a:gd name="T0" fmla="*/ 374 w 788"/>
                <a:gd name="T1" fmla="*/ 77 h 559"/>
                <a:gd name="T2" fmla="*/ 374 w 788"/>
                <a:gd name="T3" fmla="*/ 77 h 559"/>
                <a:gd name="T4" fmla="*/ 267 w 788"/>
                <a:gd name="T5" fmla="*/ 0 h 559"/>
                <a:gd name="T6" fmla="*/ 267 w 788"/>
                <a:gd name="T7" fmla="*/ 0 h 559"/>
                <a:gd name="T8" fmla="*/ 229 w 788"/>
                <a:gd name="T9" fmla="*/ 77 h 559"/>
                <a:gd name="T10" fmla="*/ 267 w 788"/>
                <a:gd name="T11" fmla="*/ 123 h 559"/>
                <a:gd name="T12" fmla="*/ 252 w 788"/>
                <a:gd name="T13" fmla="*/ 146 h 559"/>
                <a:gd name="T14" fmla="*/ 176 w 788"/>
                <a:gd name="T15" fmla="*/ 161 h 559"/>
                <a:gd name="T16" fmla="*/ 46 w 788"/>
                <a:gd name="T17" fmla="*/ 153 h 559"/>
                <a:gd name="T18" fmla="*/ 15 w 788"/>
                <a:gd name="T19" fmla="*/ 191 h 559"/>
                <a:gd name="T20" fmla="*/ 15 w 788"/>
                <a:gd name="T21" fmla="*/ 191 h 559"/>
                <a:gd name="T22" fmla="*/ 7 w 788"/>
                <a:gd name="T23" fmla="*/ 245 h 559"/>
                <a:gd name="T24" fmla="*/ 53 w 788"/>
                <a:gd name="T25" fmla="*/ 260 h 559"/>
                <a:gd name="T26" fmla="*/ 76 w 788"/>
                <a:gd name="T27" fmla="*/ 283 h 559"/>
                <a:gd name="T28" fmla="*/ 68 w 788"/>
                <a:gd name="T29" fmla="*/ 313 h 559"/>
                <a:gd name="T30" fmla="*/ 122 w 788"/>
                <a:gd name="T31" fmla="*/ 321 h 559"/>
                <a:gd name="T32" fmla="*/ 145 w 788"/>
                <a:gd name="T33" fmla="*/ 375 h 559"/>
                <a:gd name="T34" fmla="*/ 260 w 788"/>
                <a:gd name="T35" fmla="*/ 382 h 559"/>
                <a:gd name="T36" fmla="*/ 191 w 788"/>
                <a:gd name="T37" fmla="*/ 444 h 559"/>
                <a:gd name="T38" fmla="*/ 267 w 788"/>
                <a:gd name="T39" fmla="*/ 520 h 559"/>
                <a:gd name="T40" fmla="*/ 290 w 788"/>
                <a:gd name="T41" fmla="*/ 550 h 559"/>
                <a:gd name="T42" fmla="*/ 313 w 788"/>
                <a:gd name="T43" fmla="*/ 558 h 559"/>
                <a:gd name="T44" fmla="*/ 313 w 788"/>
                <a:gd name="T45" fmla="*/ 558 h 559"/>
                <a:gd name="T46" fmla="*/ 405 w 788"/>
                <a:gd name="T47" fmla="*/ 543 h 559"/>
                <a:gd name="T48" fmla="*/ 450 w 788"/>
                <a:gd name="T49" fmla="*/ 466 h 559"/>
                <a:gd name="T50" fmla="*/ 550 w 788"/>
                <a:gd name="T51" fmla="*/ 428 h 559"/>
                <a:gd name="T52" fmla="*/ 550 w 788"/>
                <a:gd name="T53" fmla="*/ 405 h 559"/>
                <a:gd name="T54" fmla="*/ 580 w 788"/>
                <a:gd name="T55" fmla="*/ 367 h 559"/>
                <a:gd name="T56" fmla="*/ 664 w 788"/>
                <a:gd name="T57" fmla="*/ 291 h 559"/>
                <a:gd name="T58" fmla="*/ 756 w 788"/>
                <a:gd name="T59" fmla="*/ 321 h 559"/>
                <a:gd name="T60" fmla="*/ 787 w 788"/>
                <a:gd name="T61" fmla="*/ 268 h 559"/>
                <a:gd name="T62" fmla="*/ 787 w 788"/>
                <a:gd name="T63" fmla="*/ 268 h 559"/>
                <a:gd name="T64" fmla="*/ 626 w 788"/>
                <a:gd name="T65" fmla="*/ 230 h 559"/>
                <a:gd name="T66" fmla="*/ 420 w 788"/>
                <a:gd name="T67" fmla="*/ 153 h 559"/>
                <a:gd name="T68" fmla="*/ 420 w 788"/>
                <a:gd name="T69" fmla="*/ 153 h 559"/>
                <a:gd name="T70" fmla="*/ 374 w 788"/>
                <a:gd name="T71" fmla="*/ 77 h 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88" h="559">
                  <a:moveTo>
                    <a:pt x="374" y="77"/>
                  </a:moveTo>
                  <a:lnTo>
                    <a:pt x="374" y="77"/>
                  </a:lnTo>
                  <a:cubicBezTo>
                    <a:pt x="267" y="0"/>
                    <a:pt x="267" y="0"/>
                    <a:pt x="267" y="0"/>
                  </a:cubicBezTo>
                  <a:lnTo>
                    <a:pt x="267" y="0"/>
                  </a:lnTo>
                  <a:cubicBezTo>
                    <a:pt x="252" y="23"/>
                    <a:pt x="229" y="46"/>
                    <a:pt x="229" y="77"/>
                  </a:cubicBezTo>
                  <a:cubicBezTo>
                    <a:pt x="237" y="100"/>
                    <a:pt x="267" y="107"/>
                    <a:pt x="267" y="123"/>
                  </a:cubicBezTo>
                  <a:cubicBezTo>
                    <a:pt x="275" y="130"/>
                    <a:pt x="267" y="146"/>
                    <a:pt x="252" y="146"/>
                  </a:cubicBezTo>
                  <a:cubicBezTo>
                    <a:pt x="229" y="161"/>
                    <a:pt x="198" y="161"/>
                    <a:pt x="176" y="161"/>
                  </a:cubicBezTo>
                  <a:cubicBezTo>
                    <a:pt x="130" y="161"/>
                    <a:pt x="84" y="146"/>
                    <a:pt x="46" y="153"/>
                  </a:cubicBezTo>
                  <a:cubicBezTo>
                    <a:pt x="30" y="153"/>
                    <a:pt x="23" y="176"/>
                    <a:pt x="15" y="191"/>
                  </a:cubicBezTo>
                  <a:lnTo>
                    <a:pt x="15" y="191"/>
                  </a:lnTo>
                  <a:cubicBezTo>
                    <a:pt x="15" y="214"/>
                    <a:pt x="0" y="230"/>
                    <a:pt x="7" y="245"/>
                  </a:cubicBezTo>
                  <a:cubicBezTo>
                    <a:pt x="15" y="260"/>
                    <a:pt x="38" y="245"/>
                    <a:pt x="53" y="260"/>
                  </a:cubicBezTo>
                  <a:cubicBezTo>
                    <a:pt x="68" y="260"/>
                    <a:pt x="76" y="275"/>
                    <a:pt x="76" y="283"/>
                  </a:cubicBezTo>
                  <a:cubicBezTo>
                    <a:pt x="76" y="298"/>
                    <a:pt x="61" y="313"/>
                    <a:pt x="68" y="313"/>
                  </a:cubicBezTo>
                  <a:cubicBezTo>
                    <a:pt x="84" y="329"/>
                    <a:pt x="107" y="306"/>
                    <a:pt x="122" y="321"/>
                  </a:cubicBezTo>
                  <a:cubicBezTo>
                    <a:pt x="137" y="329"/>
                    <a:pt x="122" y="367"/>
                    <a:pt x="145" y="375"/>
                  </a:cubicBezTo>
                  <a:cubicBezTo>
                    <a:pt x="176" y="390"/>
                    <a:pt x="237" y="352"/>
                    <a:pt x="260" y="382"/>
                  </a:cubicBezTo>
                  <a:cubicBezTo>
                    <a:pt x="275" y="405"/>
                    <a:pt x="183" y="413"/>
                    <a:pt x="191" y="444"/>
                  </a:cubicBezTo>
                  <a:cubicBezTo>
                    <a:pt x="191" y="482"/>
                    <a:pt x="244" y="489"/>
                    <a:pt x="267" y="520"/>
                  </a:cubicBezTo>
                  <a:cubicBezTo>
                    <a:pt x="282" y="527"/>
                    <a:pt x="282" y="543"/>
                    <a:pt x="290" y="550"/>
                  </a:cubicBezTo>
                  <a:cubicBezTo>
                    <a:pt x="298" y="558"/>
                    <a:pt x="305" y="558"/>
                    <a:pt x="313" y="558"/>
                  </a:cubicBezTo>
                  <a:lnTo>
                    <a:pt x="313" y="558"/>
                  </a:lnTo>
                  <a:cubicBezTo>
                    <a:pt x="343" y="550"/>
                    <a:pt x="382" y="558"/>
                    <a:pt x="405" y="543"/>
                  </a:cubicBezTo>
                  <a:cubicBezTo>
                    <a:pt x="428" y="520"/>
                    <a:pt x="428" y="482"/>
                    <a:pt x="450" y="466"/>
                  </a:cubicBezTo>
                  <a:cubicBezTo>
                    <a:pt x="481" y="444"/>
                    <a:pt x="519" y="444"/>
                    <a:pt x="550" y="428"/>
                  </a:cubicBezTo>
                  <a:cubicBezTo>
                    <a:pt x="557" y="428"/>
                    <a:pt x="550" y="413"/>
                    <a:pt x="550" y="405"/>
                  </a:cubicBezTo>
                  <a:cubicBezTo>
                    <a:pt x="557" y="390"/>
                    <a:pt x="573" y="375"/>
                    <a:pt x="580" y="367"/>
                  </a:cubicBezTo>
                  <a:cubicBezTo>
                    <a:pt x="611" y="336"/>
                    <a:pt x="626" y="298"/>
                    <a:pt x="664" y="291"/>
                  </a:cubicBezTo>
                  <a:cubicBezTo>
                    <a:pt x="695" y="283"/>
                    <a:pt x="725" y="329"/>
                    <a:pt x="756" y="321"/>
                  </a:cubicBezTo>
                  <a:cubicBezTo>
                    <a:pt x="787" y="313"/>
                    <a:pt x="779" y="291"/>
                    <a:pt x="787" y="268"/>
                  </a:cubicBezTo>
                  <a:lnTo>
                    <a:pt x="787" y="268"/>
                  </a:lnTo>
                  <a:cubicBezTo>
                    <a:pt x="741" y="252"/>
                    <a:pt x="687" y="237"/>
                    <a:pt x="626" y="230"/>
                  </a:cubicBezTo>
                  <a:cubicBezTo>
                    <a:pt x="542" y="222"/>
                    <a:pt x="496" y="169"/>
                    <a:pt x="420" y="153"/>
                  </a:cubicBezTo>
                  <a:lnTo>
                    <a:pt x="420" y="153"/>
                  </a:lnTo>
                  <a:cubicBezTo>
                    <a:pt x="374" y="77"/>
                    <a:pt x="374" y="77"/>
                    <a:pt x="374" y="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34"/>
            <p:cNvSpPr>
              <a:spLocks noChangeArrowheads="1"/>
            </p:cNvSpPr>
            <p:nvPr/>
          </p:nvSpPr>
          <p:spPr bwMode="auto">
            <a:xfrm>
              <a:off x="5820984" y="4678363"/>
              <a:ext cx="242871" cy="228600"/>
            </a:xfrm>
            <a:custGeom>
              <a:avLst/>
              <a:gdLst>
                <a:gd name="T0" fmla="*/ 611 w 673"/>
                <a:gd name="T1" fmla="*/ 23 h 635"/>
                <a:gd name="T2" fmla="*/ 611 w 673"/>
                <a:gd name="T3" fmla="*/ 23 h 635"/>
                <a:gd name="T4" fmla="*/ 474 w 673"/>
                <a:gd name="T5" fmla="*/ 0 h 635"/>
                <a:gd name="T6" fmla="*/ 474 w 673"/>
                <a:gd name="T7" fmla="*/ 0 h 635"/>
                <a:gd name="T8" fmla="*/ 443 w 673"/>
                <a:gd name="T9" fmla="*/ 53 h 635"/>
                <a:gd name="T10" fmla="*/ 351 w 673"/>
                <a:gd name="T11" fmla="*/ 23 h 635"/>
                <a:gd name="T12" fmla="*/ 267 w 673"/>
                <a:gd name="T13" fmla="*/ 99 h 635"/>
                <a:gd name="T14" fmla="*/ 237 w 673"/>
                <a:gd name="T15" fmla="*/ 137 h 635"/>
                <a:gd name="T16" fmla="*/ 237 w 673"/>
                <a:gd name="T17" fmla="*/ 160 h 635"/>
                <a:gd name="T18" fmla="*/ 137 w 673"/>
                <a:gd name="T19" fmla="*/ 198 h 635"/>
                <a:gd name="T20" fmla="*/ 92 w 673"/>
                <a:gd name="T21" fmla="*/ 275 h 635"/>
                <a:gd name="T22" fmla="*/ 0 w 673"/>
                <a:gd name="T23" fmla="*/ 290 h 635"/>
                <a:gd name="T24" fmla="*/ 0 w 673"/>
                <a:gd name="T25" fmla="*/ 290 h 635"/>
                <a:gd name="T26" fmla="*/ 46 w 673"/>
                <a:gd name="T27" fmla="*/ 351 h 635"/>
                <a:gd name="T28" fmla="*/ 160 w 673"/>
                <a:gd name="T29" fmla="*/ 313 h 635"/>
                <a:gd name="T30" fmla="*/ 168 w 673"/>
                <a:gd name="T31" fmla="*/ 343 h 635"/>
                <a:gd name="T32" fmla="*/ 107 w 673"/>
                <a:gd name="T33" fmla="*/ 389 h 635"/>
                <a:gd name="T34" fmla="*/ 130 w 673"/>
                <a:gd name="T35" fmla="*/ 473 h 635"/>
                <a:gd name="T36" fmla="*/ 168 w 673"/>
                <a:gd name="T37" fmla="*/ 512 h 635"/>
                <a:gd name="T38" fmla="*/ 137 w 673"/>
                <a:gd name="T39" fmla="*/ 542 h 635"/>
                <a:gd name="T40" fmla="*/ 122 w 673"/>
                <a:gd name="T41" fmla="*/ 611 h 635"/>
                <a:gd name="T42" fmla="*/ 122 w 673"/>
                <a:gd name="T43" fmla="*/ 611 h 635"/>
                <a:gd name="T44" fmla="*/ 160 w 673"/>
                <a:gd name="T45" fmla="*/ 603 h 635"/>
                <a:gd name="T46" fmla="*/ 222 w 673"/>
                <a:gd name="T47" fmla="*/ 565 h 635"/>
                <a:gd name="T48" fmla="*/ 359 w 673"/>
                <a:gd name="T49" fmla="*/ 534 h 635"/>
                <a:gd name="T50" fmla="*/ 420 w 673"/>
                <a:gd name="T51" fmla="*/ 580 h 635"/>
                <a:gd name="T52" fmla="*/ 542 w 673"/>
                <a:gd name="T53" fmla="*/ 634 h 635"/>
                <a:gd name="T54" fmla="*/ 542 w 673"/>
                <a:gd name="T55" fmla="*/ 634 h 635"/>
                <a:gd name="T56" fmla="*/ 588 w 673"/>
                <a:gd name="T57" fmla="*/ 588 h 635"/>
                <a:gd name="T58" fmla="*/ 603 w 673"/>
                <a:gd name="T59" fmla="*/ 534 h 635"/>
                <a:gd name="T60" fmla="*/ 664 w 673"/>
                <a:gd name="T61" fmla="*/ 504 h 635"/>
                <a:gd name="T62" fmla="*/ 664 w 673"/>
                <a:gd name="T63" fmla="*/ 504 h 635"/>
                <a:gd name="T64" fmla="*/ 626 w 673"/>
                <a:gd name="T65" fmla="*/ 435 h 635"/>
                <a:gd name="T66" fmla="*/ 641 w 673"/>
                <a:gd name="T67" fmla="*/ 374 h 635"/>
                <a:gd name="T68" fmla="*/ 664 w 673"/>
                <a:gd name="T69" fmla="*/ 282 h 635"/>
                <a:gd name="T70" fmla="*/ 596 w 673"/>
                <a:gd name="T71" fmla="*/ 267 h 635"/>
                <a:gd name="T72" fmla="*/ 611 w 673"/>
                <a:gd name="T73" fmla="*/ 183 h 635"/>
                <a:gd name="T74" fmla="*/ 580 w 673"/>
                <a:gd name="T75" fmla="*/ 153 h 635"/>
                <a:gd name="T76" fmla="*/ 596 w 673"/>
                <a:gd name="T77" fmla="*/ 122 h 635"/>
                <a:gd name="T78" fmla="*/ 580 w 673"/>
                <a:gd name="T79" fmla="*/ 91 h 635"/>
                <a:gd name="T80" fmla="*/ 611 w 673"/>
                <a:gd name="T81" fmla="*/ 23 h 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673" h="635">
                  <a:moveTo>
                    <a:pt x="611" y="23"/>
                  </a:moveTo>
                  <a:lnTo>
                    <a:pt x="611" y="23"/>
                  </a:lnTo>
                  <a:cubicBezTo>
                    <a:pt x="565" y="23"/>
                    <a:pt x="519" y="15"/>
                    <a:pt x="474" y="0"/>
                  </a:cubicBezTo>
                  <a:lnTo>
                    <a:pt x="474" y="0"/>
                  </a:lnTo>
                  <a:cubicBezTo>
                    <a:pt x="466" y="23"/>
                    <a:pt x="474" y="45"/>
                    <a:pt x="443" y="53"/>
                  </a:cubicBezTo>
                  <a:cubicBezTo>
                    <a:pt x="412" y="61"/>
                    <a:pt x="382" y="15"/>
                    <a:pt x="351" y="23"/>
                  </a:cubicBezTo>
                  <a:cubicBezTo>
                    <a:pt x="313" y="30"/>
                    <a:pt x="298" y="68"/>
                    <a:pt x="267" y="99"/>
                  </a:cubicBezTo>
                  <a:cubicBezTo>
                    <a:pt x="260" y="107"/>
                    <a:pt x="244" y="122"/>
                    <a:pt x="237" y="137"/>
                  </a:cubicBezTo>
                  <a:cubicBezTo>
                    <a:pt x="237" y="145"/>
                    <a:pt x="244" y="160"/>
                    <a:pt x="237" y="160"/>
                  </a:cubicBezTo>
                  <a:cubicBezTo>
                    <a:pt x="206" y="176"/>
                    <a:pt x="168" y="176"/>
                    <a:pt x="137" y="198"/>
                  </a:cubicBezTo>
                  <a:cubicBezTo>
                    <a:pt x="115" y="214"/>
                    <a:pt x="115" y="252"/>
                    <a:pt x="92" y="275"/>
                  </a:cubicBezTo>
                  <a:cubicBezTo>
                    <a:pt x="69" y="290"/>
                    <a:pt x="30" y="282"/>
                    <a:pt x="0" y="290"/>
                  </a:cubicBezTo>
                  <a:lnTo>
                    <a:pt x="0" y="290"/>
                  </a:lnTo>
                  <a:cubicBezTo>
                    <a:pt x="15" y="313"/>
                    <a:pt x="23" y="351"/>
                    <a:pt x="46" y="351"/>
                  </a:cubicBezTo>
                  <a:cubicBezTo>
                    <a:pt x="84" y="359"/>
                    <a:pt x="122" y="320"/>
                    <a:pt x="160" y="313"/>
                  </a:cubicBezTo>
                  <a:cubicBezTo>
                    <a:pt x="168" y="313"/>
                    <a:pt x="176" y="336"/>
                    <a:pt x="168" y="343"/>
                  </a:cubicBezTo>
                  <a:cubicBezTo>
                    <a:pt x="153" y="359"/>
                    <a:pt x="115" y="366"/>
                    <a:pt x="107" y="389"/>
                  </a:cubicBezTo>
                  <a:cubicBezTo>
                    <a:pt x="99" y="412"/>
                    <a:pt x="122" y="443"/>
                    <a:pt x="130" y="473"/>
                  </a:cubicBezTo>
                  <a:cubicBezTo>
                    <a:pt x="137" y="489"/>
                    <a:pt x="160" y="489"/>
                    <a:pt x="168" y="512"/>
                  </a:cubicBezTo>
                  <a:cubicBezTo>
                    <a:pt x="168" y="519"/>
                    <a:pt x="145" y="527"/>
                    <a:pt x="137" y="542"/>
                  </a:cubicBezTo>
                  <a:cubicBezTo>
                    <a:pt x="130" y="565"/>
                    <a:pt x="130" y="588"/>
                    <a:pt x="122" y="611"/>
                  </a:cubicBezTo>
                  <a:lnTo>
                    <a:pt x="122" y="611"/>
                  </a:lnTo>
                  <a:cubicBezTo>
                    <a:pt x="137" y="603"/>
                    <a:pt x="153" y="611"/>
                    <a:pt x="160" y="603"/>
                  </a:cubicBezTo>
                  <a:cubicBezTo>
                    <a:pt x="183" y="595"/>
                    <a:pt x="199" y="573"/>
                    <a:pt x="222" y="565"/>
                  </a:cubicBezTo>
                  <a:cubicBezTo>
                    <a:pt x="267" y="550"/>
                    <a:pt x="313" y="534"/>
                    <a:pt x="359" y="534"/>
                  </a:cubicBezTo>
                  <a:cubicBezTo>
                    <a:pt x="382" y="542"/>
                    <a:pt x="397" y="573"/>
                    <a:pt x="420" y="580"/>
                  </a:cubicBezTo>
                  <a:cubicBezTo>
                    <a:pt x="458" y="603"/>
                    <a:pt x="504" y="618"/>
                    <a:pt x="542" y="634"/>
                  </a:cubicBezTo>
                  <a:lnTo>
                    <a:pt x="542" y="634"/>
                  </a:lnTo>
                  <a:cubicBezTo>
                    <a:pt x="558" y="618"/>
                    <a:pt x="580" y="603"/>
                    <a:pt x="588" y="588"/>
                  </a:cubicBezTo>
                  <a:cubicBezTo>
                    <a:pt x="603" y="573"/>
                    <a:pt x="588" y="550"/>
                    <a:pt x="603" y="534"/>
                  </a:cubicBezTo>
                  <a:cubicBezTo>
                    <a:pt x="619" y="519"/>
                    <a:pt x="641" y="512"/>
                    <a:pt x="664" y="504"/>
                  </a:cubicBezTo>
                  <a:lnTo>
                    <a:pt x="664" y="504"/>
                  </a:lnTo>
                  <a:cubicBezTo>
                    <a:pt x="649" y="481"/>
                    <a:pt x="634" y="458"/>
                    <a:pt x="626" y="435"/>
                  </a:cubicBezTo>
                  <a:cubicBezTo>
                    <a:pt x="626" y="412"/>
                    <a:pt x="634" y="397"/>
                    <a:pt x="641" y="374"/>
                  </a:cubicBezTo>
                  <a:cubicBezTo>
                    <a:pt x="649" y="343"/>
                    <a:pt x="672" y="305"/>
                    <a:pt x="664" y="282"/>
                  </a:cubicBezTo>
                  <a:cubicBezTo>
                    <a:pt x="649" y="259"/>
                    <a:pt x="603" y="282"/>
                    <a:pt x="596" y="267"/>
                  </a:cubicBezTo>
                  <a:cubicBezTo>
                    <a:pt x="580" y="244"/>
                    <a:pt x="611" y="214"/>
                    <a:pt x="611" y="183"/>
                  </a:cubicBezTo>
                  <a:cubicBezTo>
                    <a:pt x="611" y="168"/>
                    <a:pt x="580" y="168"/>
                    <a:pt x="580" y="153"/>
                  </a:cubicBezTo>
                  <a:cubicBezTo>
                    <a:pt x="573" y="145"/>
                    <a:pt x="596" y="137"/>
                    <a:pt x="596" y="122"/>
                  </a:cubicBezTo>
                  <a:cubicBezTo>
                    <a:pt x="596" y="114"/>
                    <a:pt x="580" y="99"/>
                    <a:pt x="580" y="91"/>
                  </a:cubicBezTo>
                  <a:cubicBezTo>
                    <a:pt x="588" y="61"/>
                    <a:pt x="596" y="45"/>
                    <a:pt x="611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35"/>
            <p:cNvSpPr>
              <a:spLocks noChangeArrowheads="1"/>
            </p:cNvSpPr>
            <p:nvPr/>
          </p:nvSpPr>
          <p:spPr bwMode="auto">
            <a:xfrm>
              <a:off x="5603510" y="4651376"/>
              <a:ext cx="280970" cy="295275"/>
            </a:xfrm>
            <a:custGeom>
              <a:avLst/>
              <a:gdLst>
                <a:gd name="T0" fmla="*/ 305 w 780"/>
                <a:gd name="T1" fmla="*/ 0 h 819"/>
                <a:gd name="T2" fmla="*/ 305 w 780"/>
                <a:gd name="T3" fmla="*/ 0 h 819"/>
                <a:gd name="T4" fmla="*/ 297 w 780"/>
                <a:gd name="T5" fmla="*/ 54 h 819"/>
                <a:gd name="T6" fmla="*/ 343 w 780"/>
                <a:gd name="T7" fmla="*/ 69 h 819"/>
                <a:gd name="T8" fmla="*/ 366 w 780"/>
                <a:gd name="T9" fmla="*/ 92 h 819"/>
                <a:gd name="T10" fmla="*/ 358 w 780"/>
                <a:gd name="T11" fmla="*/ 122 h 819"/>
                <a:gd name="T12" fmla="*/ 412 w 780"/>
                <a:gd name="T13" fmla="*/ 130 h 819"/>
                <a:gd name="T14" fmla="*/ 435 w 780"/>
                <a:gd name="T15" fmla="*/ 184 h 819"/>
                <a:gd name="T16" fmla="*/ 550 w 780"/>
                <a:gd name="T17" fmla="*/ 191 h 819"/>
                <a:gd name="T18" fmla="*/ 481 w 780"/>
                <a:gd name="T19" fmla="*/ 253 h 819"/>
                <a:gd name="T20" fmla="*/ 557 w 780"/>
                <a:gd name="T21" fmla="*/ 329 h 819"/>
                <a:gd name="T22" fmla="*/ 580 w 780"/>
                <a:gd name="T23" fmla="*/ 359 h 819"/>
                <a:gd name="T24" fmla="*/ 603 w 780"/>
                <a:gd name="T25" fmla="*/ 367 h 819"/>
                <a:gd name="T26" fmla="*/ 603 w 780"/>
                <a:gd name="T27" fmla="*/ 367 h 819"/>
                <a:gd name="T28" fmla="*/ 649 w 780"/>
                <a:gd name="T29" fmla="*/ 428 h 819"/>
                <a:gd name="T30" fmla="*/ 763 w 780"/>
                <a:gd name="T31" fmla="*/ 390 h 819"/>
                <a:gd name="T32" fmla="*/ 771 w 780"/>
                <a:gd name="T33" fmla="*/ 420 h 819"/>
                <a:gd name="T34" fmla="*/ 710 w 780"/>
                <a:gd name="T35" fmla="*/ 466 h 819"/>
                <a:gd name="T36" fmla="*/ 733 w 780"/>
                <a:gd name="T37" fmla="*/ 550 h 819"/>
                <a:gd name="T38" fmla="*/ 771 w 780"/>
                <a:gd name="T39" fmla="*/ 589 h 819"/>
                <a:gd name="T40" fmla="*/ 740 w 780"/>
                <a:gd name="T41" fmla="*/ 619 h 819"/>
                <a:gd name="T42" fmla="*/ 725 w 780"/>
                <a:gd name="T43" fmla="*/ 688 h 819"/>
                <a:gd name="T44" fmla="*/ 725 w 780"/>
                <a:gd name="T45" fmla="*/ 688 h 819"/>
                <a:gd name="T46" fmla="*/ 588 w 780"/>
                <a:gd name="T47" fmla="*/ 734 h 819"/>
                <a:gd name="T48" fmla="*/ 496 w 780"/>
                <a:gd name="T49" fmla="*/ 757 h 819"/>
                <a:gd name="T50" fmla="*/ 466 w 780"/>
                <a:gd name="T51" fmla="*/ 818 h 819"/>
                <a:gd name="T52" fmla="*/ 427 w 780"/>
                <a:gd name="T53" fmla="*/ 772 h 819"/>
                <a:gd name="T54" fmla="*/ 259 w 780"/>
                <a:gd name="T55" fmla="*/ 634 h 819"/>
                <a:gd name="T56" fmla="*/ 267 w 780"/>
                <a:gd name="T57" fmla="*/ 604 h 819"/>
                <a:gd name="T58" fmla="*/ 160 w 780"/>
                <a:gd name="T59" fmla="*/ 527 h 819"/>
                <a:gd name="T60" fmla="*/ 160 w 780"/>
                <a:gd name="T61" fmla="*/ 527 h 819"/>
                <a:gd name="T62" fmla="*/ 91 w 780"/>
                <a:gd name="T63" fmla="*/ 474 h 819"/>
                <a:gd name="T64" fmla="*/ 68 w 780"/>
                <a:gd name="T65" fmla="*/ 428 h 819"/>
                <a:gd name="T66" fmla="*/ 0 w 780"/>
                <a:gd name="T67" fmla="*/ 413 h 819"/>
                <a:gd name="T68" fmla="*/ 0 w 780"/>
                <a:gd name="T69" fmla="*/ 359 h 819"/>
                <a:gd name="T70" fmla="*/ 0 w 780"/>
                <a:gd name="T71" fmla="*/ 359 h 819"/>
                <a:gd name="T72" fmla="*/ 61 w 780"/>
                <a:gd name="T73" fmla="*/ 352 h 819"/>
                <a:gd name="T74" fmla="*/ 61 w 780"/>
                <a:gd name="T75" fmla="*/ 352 h 819"/>
                <a:gd name="T76" fmla="*/ 38 w 780"/>
                <a:gd name="T77" fmla="*/ 314 h 819"/>
                <a:gd name="T78" fmla="*/ 145 w 780"/>
                <a:gd name="T79" fmla="*/ 321 h 819"/>
                <a:gd name="T80" fmla="*/ 160 w 780"/>
                <a:gd name="T81" fmla="*/ 291 h 819"/>
                <a:gd name="T82" fmla="*/ 244 w 780"/>
                <a:gd name="T83" fmla="*/ 275 h 819"/>
                <a:gd name="T84" fmla="*/ 229 w 780"/>
                <a:gd name="T85" fmla="*/ 222 h 819"/>
                <a:gd name="T86" fmla="*/ 259 w 780"/>
                <a:gd name="T87" fmla="*/ 199 h 819"/>
                <a:gd name="T88" fmla="*/ 252 w 780"/>
                <a:gd name="T89" fmla="*/ 168 h 819"/>
                <a:gd name="T90" fmla="*/ 145 w 780"/>
                <a:gd name="T91" fmla="*/ 214 h 819"/>
                <a:gd name="T92" fmla="*/ 160 w 780"/>
                <a:gd name="T93" fmla="*/ 176 h 819"/>
                <a:gd name="T94" fmla="*/ 152 w 780"/>
                <a:gd name="T95" fmla="*/ 138 h 819"/>
                <a:gd name="T96" fmla="*/ 114 w 780"/>
                <a:gd name="T97" fmla="*/ 84 h 819"/>
                <a:gd name="T98" fmla="*/ 106 w 780"/>
                <a:gd name="T99" fmla="*/ 54 h 819"/>
                <a:gd name="T100" fmla="*/ 106 w 780"/>
                <a:gd name="T101" fmla="*/ 54 h 819"/>
                <a:gd name="T102" fmla="*/ 175 w 780"/>
                <a:gd name="T103" fmla="*/ 31 h 819"/>
                <a:gd name="T104" fmla="*/ 191 w 780"/>
                <a:gd name="T105" fmla="*/ 8 h 819"/>
                <a:gd name="T106" fmla="*/ 305 w 780"/>
                <a:gd name="T107" fmla="*/ 0 h 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80" h="819">
                  <a:moveTo>
                    <a:pt x="305" y="0"/>
                  </a:moveTo>
                  <a:lnTo>
                    <a:pt x="305" y="0"/>
                  </a:lnTo>
                  <a:cubicBezTo>
                    <a:pt x="305" y="23"/>
                    <a:pt x="290" y="39"/>
                    <a:pt x="297" y="54"/>
                  </a:cubicBezTo>
                  <a:cubicBezTo>
                    <a:pt x="305" y="69"/>
                    <a:pt x="328" y="54"/>
                    <a:pt x="343" y="69"/>
                  </a:cubicBezTo>
                  <a:cubicBezTo>
                    <a:pt x="358" y="69"/>
                    <a:pt x="366" y="84"/>
                    <a:pt x="366" y="92"/>
                  </a:cubicBezTo>
                  <a:cubicBezTo>
                    <a:pt x="366" y="107"/>
                    <a:pt x="351" y="122"/>
                    <a:pt x="358" y="122"/>
                  </a:cubicBezTo>
                  <a:cubicBezTo>
                    <a:pt x="374" y="138"/>
                    <a:pt x="397" y="115"/>
                    <a:pt x="412" y="130"/>
                  </a:cubicBezTo>
                  <a:cubicBezTo>
                    <a:pt x="427" y="138"/>
                    <a:pt x="412" y="176"/>
                    <a:pt x="435" y="184"/>
                  </a:cubicBezTo>
                  <a:cubicBezTo>
                    <a:pt x="466" y="199"/>
                    <a:pt x="527" y="161"/>
                    <a:pt x="550" y="191"/>
                  </a:cubicBezTo>
                  <a:cubicBezTo>
                    <a:pt x="565" y="214"/>
                    <a:pt x="473" y="222"/>
                    <a:pt x="481" y="253"/>
                  </a:cubicBezTo>
                  <a:cubicBezTo>
                    <a:pt x="481" y="291"/>
                    <a:pt x="534" y="298"/>
                    <a:pt x="557" y="329"/>
                  </a:cubicBezTo>
                  <a:cubicBezTo>
                    <a:pt x="572" y="336"/>
                    <a:pt x="572" y="352"/>
                    <a:pt x="580" y="359"/>
                  </a:cubicBezTo>
                  <a:cubicBezTo>
                    <a:pt x="588" y="367"/>
                    <a:pt x="595" y="367"/>
                    <a:pt x="603" y="367"/>
                  </a:cubicBezTo>
                  <a:lnTo>
                    <a:pt x="603" y="367"/>
                  </a:lnTo>
                  <a:cubicBezTo>
                    <a:pt x="618" y="390"/>
                    <a:pt x="626" y="428"/>
                    <a:pt x="649" y="428"/>
                  </a:cubicBezTo>
                  <a:cubicBezTo>
                    <a:pt x="687" y="436"/>
                    <a:pt x="725" y="397"/>
                    <a:pt x="763" y="390"/>
                  </a:cubicBezTo>
                  <a:cubicBezTo>
                    <a:pt x="771" y="390"/>
                    <a:pt x="779" y="413"/>
                    <a:pt x="771" y="420"/>
                  </a:cubicBezTo>
                  <a:cubicBezTo>
                    <a:pt x="756" y="436"/>
                    <a:pt x="718" y="443"/>
                    <a:pt x="710" y="466"/>
                  </a:cubicBezTo>
                  <a:cubicBezTo>
                    <a:pt x="702" y="489"/>
                    <a:pt x="725" y="520"/>
                    <a:pt x="733" y="550"/>
                  </a:cubicBezTo>
                  <a:cubicBezTo>
                    <a:pt x="740" y="566"/>
                    <a:pt x="763" y="566"/>
                    <a:pt x="771" y="589"/>
                  </a:cubicBezTo>
                  <a:cubicBezTo>
                    <a:pt x="771" y="596"/>
                    <a:pt x="748" y="604"/>
                    <a:pt x="740" y="619"/>
                  </a:cubicBezTo>
                  <a:cubicBezTo>
                    <a:pt x="733" y="642"/>
                    <a:pt x="733" y="665"/>
                    <a:pt x="725" y="688"/>
                  </a:cubicBezTo>
                  <a:lnTo>
                    <a:pt x="725" y="688"/>
                  </a:lnTo>
                  <a:cubicBezTo>
                    <a:pt x="679" y="703"/>
                    <a:pt x="633" y="718"/>
                    <a:pt x="588" y="734"/>
                  </a:cubicBezTo>
                  <a:cubicBezTo>
                    <a:pt x="557" y="741"/>
                    <a:pt x="527" y="734"/>
                    <a:pt x="496" y="757"/>
                  </a:cubicBezTo>
                  <a:cubicBezTo>
                    <a:pt x="481" y="764"/>
                    <a:pt x="488" y="810"/>
                    <a:pt x="466" y="818"/>
                  </a:cubicBezTo>
                  <a:cubicBezTo>
                    <a:pt x="443" y="818"/>
                    <a:pt x="443" y="780"/>
                    <a:pt x="427" y="772"/>
                  </a:cubicBezTo>
                  <a:cubicBezTo>
                    <a:pt x="374" y="718"/>
                    <a:pt x="313" y="688"/>
                    <a:pt x="259" y="634"/>
                  </a:cubicBezTo>
                  <a:cubicBezTo>
                    <a:pt x="252" y="627"/>
                    <a:pt x="275" y="611"/>
                    <a:pt x="267" y="604"/>
                  </a:cubicBezTo>
                  <a:cubicBezTo>
                    <a:pt x="236" y="573"/>
                    <a:pt x="198" y="558"/>
                    <a:pt x="160" y="527"/>
                  </a:cubicBezTo>
                  <a:lnTo>
                    <a:pt x="160" y="527"/>
                  </a:lnTo>
                  <a:cubicBezTo>
                    <a:pt x="91" y="474"/>
                    <a:pt x="91" y="474"/>
                    <a:pt x="91" y="474"/>
                  </a:cubicBezTo>
                  <a:cubicBezTo>
                    <a:pt x="68" y="428"/>
                    <a:pt x="68" y="428"/>
                    <a:pt x="68" y="428"/>
                  </a:cubicBezTo>
                  <a:cubicBezTo>
                    <a:pt x="0" y="413"/>
                    <a:pt x="0" y="413"/>
                    <a:pt x="0" y="413"/>
                  </a:cubicBezTo>
                  <a:cubicBezTo>
                    <a:pt x="0" y="359"/>
                    <a:pt x="0" y="359"/>
                    <a:pt x="0" y="359"/>
                  </a:cubicBezTo>
                  <a:lnTo>
                    <a:pt x="0" y="359"/>
                  </a:lnTo>
                  <a:cubicBezTo>
                    <a:pt x="22" y="359"/>
                    <a:pt x="45" y="352"/>
                    <a:pt x="61" y="352"/>
                  </a:cubicBezTo>
                  <a:lnTo>
                    <a:pt x="61" y="352"/>
                  </a:lnTo>
                  <a:cubicBezTo>
                    <a:pt x="53" y="336"/>
                    <a:pt x="22" y="314"/>
                    <a:pt x="38" y="314"/>
                  </a:cubicBezTo>
                  <a:cubicBezTo>
                    <a:pt x="76" y="298"/>
                    <a:pt x="114" y="329"/>
                    <a:pt x="145" y="321"/>
                  </a:cubicBezTo>
                  <a:cubicBezTo>
                    <a:pt x="160" y="321"/>
                    <a:pt x="152" y="298"/>
                    <a:pt x="160" y="291"/>
                  </a:cubicBezTo>
                  <a:cubicBezTo>
                    <a:pt x="183" y="283"/>
                    <a:pt x="221" y="298"/>
                    <a:pt x="244" y="275"/>
                  </a:cubicBezTo>
                  <a:cubicBezTo>
                    <a:pt x="259" y="268"/>
                    <a:pt x="229" y="245"/>
                    <a:pt x="229" y="222"/>
                  </a:cubicBezTo>
                  <a:cubicBezTo>
                    <a:pt x="236" y="214"/>
                    <a:pt x="252" y="207"/>
                    <a:pt x="259" y="199"/>
                  </a:cubicBezTo>
                  <a:cubicBezTo>
                    <a:pt x="259" y="184"/>
                    <a:pt x="259" y="161"/>
                    <a:pt x="252" y="168"/>
                  </a:cubicBezTo>
                  <a:cubicBezTo>
                    <a:pt x="214" y="168"/>
                    <a:pt x="183" y="207"/>
                    <a:pt x="145" y="214"/>
                  </a:cubicBezTo>
                  <a:cubicBezTo>
                    <a:pt x="137" y="214"/>
                    <a:pt x="160" y="191"/>
                    <a:pt x="160" y="176"/>
                  </a:cubicBezTo>
                  <a:cubicBezTo>
                    <a:pt x="160" y="161"/>
                    <a:pt x="160" y="145"/>
                    <a:pt x="152" y="138"/>
                  </a:cubicBezTo>
                  <a:cubicBezTo>
                    <a:pt x="145" y="115"/>
                    <a:pt x="122" y="107"/>
                    <a:pt x="114" y="84"/>
                  </a:cubicBezTo>
                  <a:cubicBezTo>
                    <a:pt x="106" y="77"/>
                    <a:pt x="106" y="69"/>
                    <a:pt x="106" y="54"/>
                  </a:cubicBezTo>
                  <a:lnTo>
                    <a:pt x="106" y="54"/>
                  </a:lnTo>
                  <a:cubicBezTo>
                    <a:pt x="129" y="46"/>
                    <a:pt x="152" y="46"/>
                    <a:pt x="175" y="31"/>
                  </a:cubicBezTo>
                  <a:cubicBezTo>
                    <a:pt x="183" y="31"/>
                    <a:pt x="183" y="8"/>
                    <a:pt x="191" y="8"/>
                  </a:cubicBezTo>
                  <a:cubicBezTo>
                    <a:pt x="229" y="0"/>
                    <a:pt x="267" y="8"/>
                    <a:pt x="305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36"/>
            <p:cNvSpPr>
              <a:spLocks noChangeArrowheads="1"/>
            </p:cNvSpPr>
            <p:nvPr/>
          </p:nvSpPr>
          <p:spPr bwMode="auto">
            <a:xfrm>
              <a:off x="5363814" y="4598988"/>
              <a:ext cx="150802" cy="190500"/>
            </a:xfrm>
            <a:custGeom>
              <a:avLst/>
              <a:gdLst>
                <a:gd name="T0" fmla="*/ 84 w 421"/>
                <a:gd name="T1" fmla="*/ 0 h 528"/>
                <a:gd name="T2" fmla="*/ 84 w 421"/>
                <a:gd name="T3" fmla="*/ 0 h 528"/>
                <a:gd name="T4" fmla="*/ 160 w 421"/>
                <a:gd name="T5" fmla="*/ 23 h 528"/>
                <a:gd name="T6" fmla="*/ 191 w 421"/>
                <a:gd name="T7" fmla="*/ 23 h 528"/>
                <a:gd name="T8" fmla="*/ 222 w 421"/>
                <a:gd name="T9" fmla="*/ 46 h 528"/>
                <a:gd name="T10" fmla="*/ 275 w 421"/>
                <a:gd name="T11" fmla="*/ 61 h 528"/>
                <a:gd name="T12" fmla="*/ 237 w 421"/>
                <a:gd name="T13" fmla="*/ 84 h 528"/>
                <a:gd name="T14" fmla="*/ 267 w 421"/>
                <a:gd name="T15" fmla="*/ 206 h 528"/>
                <a:gd name="T16" fmla="*/ 298 w 421"/>
                <a:gd name="T17" fmla="*/ 206 h 528"/>
                <a:gd name="T18" fmla="*/ 344 w 421"/>
                <a:gd name="T19" fmla="*/ 283 h 528"/>
                <a:gd name="T20" fmla="*/ 374 w 421"/>
                <a:gd name="T21" fmla="*/ 298 h 528"/>
                <a:gd name="T22" fmla="*/ 374 w 421"/>
                <a:gd name="T23" fmla="*/ 298 h 528"/>
                <a:gd name="T24" fmla="*/ 405 w 421"/>
                <a:gd name="T25" fmla="*/ 359 h 528"/>
                <a:gd name="T26" fmla="*/ 412 w 421"/>
                <a:gd name="T27" fmla="*/ 436 h 528"/>
                <a:gd name="T28" fmla="*/ 412 w 421"/>
                <a:gd name="T29" fmla="*/ 436 h 528"/>
                <a:gd name="T30" fmla="*/ 420 w 421"/>
                <a:gd name="T31" fmla="*/ 497 h 528"/>
                <a:gd name="T32" fmla="*/ 397 w 421"/>
                <a:gd name="T33" fmla="*/ 527 h 528"/>
                <a:gd name="T34" fmla="*/ 397 w 421"/>
                <a:gd name="T35" fmla="*/ 527 h 528"/>
                <a:gd name="T36" fmla="*/ 329 w 421"/>
                <a:gd name="T37" fmla="*/ 481 h 528"/>
                <a:gd name="T38" fmla="*/ 252 w 421"/>
                <a:gd name="T39" fmla="*/ 413 h 528"/>
                <a:gd name="T40" fmla="*/ 23 w 421"/>
                <a:gd name="T41" fmla="*/ 390 h 528"/>
                <a:gd name="T42" fmla="*/ 23 w 421"/>
                <a:gd name="T43" fmla="*/ 390 h 528"/>
                <a:gd name="T44" fmla="*/ 61 w 421"/>
                <a:gd name="T45" fmla="*/ 321 h 528"/>
                <a:gd name="T46" fmla="*/ 54 w 421"/>
                <a:gd name="T47" fmla="*/ 267 h 528"/>
                <a:gd name="T48" fmla="*/ 0 w 421"/>
                <a:gd name="T49" fmla="*/ 206 h 528"/>
                <a:gd name="T50" fmla="*/ 54 w 421"/>
                <a:gd name="T51" fmla="*/ 199 h 528"/>
                <a:gd name="T52" fmla="*/ 84 w 421"/>
                <a:gd name="T53" fmla="*/ 161 h 528"/>
                <a:gd name="T54" fmla="*/ 61 w 421"/>
                <a:gd name="T55" fmla="*/ 92 h 528"/>
                <a:gd name="T56" fmla="*/ 84 w 421"/>
                <a:gd name="T57" fmla="*/ 0 h 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421" h="528">
                  <a:moveTo>
                    <a:pt x="84" y="0"/>
                  </a:moveTo>
                  <a:lnTo>
                    <a:pt x="84" y="0"/>
                  </a:lnTo>
                  <a:cubicBezTo>
                    <a:pt x="107" y="8"/>
                    <a:pt x="130" y="15"/>
                    <a:pt x="160" y="23"/>
                  </a:cubicBezTo>
                  <a:cubicBezTo>
                    <a:pt x="168" y="23"/>
                    <a:pt x="183" y="15"/>
                    <a:pt x="191" y="23"/>
                  </a:cubicBezTo>
                  <a:cubicBezTo>
                    <a:pt x="206" y="23"/>
                    <a:pt x="206" y="38"/>
                    <a:pt x="222" y="46"/>
                  </a:cubicBezTo>
                  <a:cubicBezTo>
                    <a:pt x="237" y="54"/>
                    <a:pt x="267" y="38"/>
                    <a:pt x="275" y="61"/>
                  </a:cubicBezTo>
                  <a:cubicBezTo>
                    <a:pt x="283" y="69"/>
                    <a:pt x="244" y="69"/>
                    <a:pt x="237" y="84"/>
                  </a:cubicBezTo>
                  <a:cubicBezTo>
                    <a:pt x="237" y="130"/>
                    <a:pt x="252" y="168"/>
                    <a:pt x="267" y="206"/>
                  </a:cubicBezTo>
                  <a:cubicBezTo>
                    <a:pt x="275" y="214"/>
                    <a:pt x="290" y="199"/>
                    <a:pt x="298" y="206"/>
                  </a:cubicBezTo>
                  <a:cubicBezTo>
                    <a:pt x="321" y="229"/>
                    <a:pt x="321" y="260"/>
                    <a:pt x="344" y="283"/>
                  </a:cubicBezTo>
                  <a:cubicBezTo>
                    <a:pt x="351" y="290"/>
                    <a:pt x="367" y="290"/>
                    <a:pt x="374" y="298"/>
                  </a:cubicBezTo>
                  <a:lnTo>
                    <a:pt x="374" y="298"/>
                  </a:lnTo>
                  <a:cubicBezTo>
                    <a:pt x="405" y="359"/>
                    <a:pt x="405" y="359"/>
                    <a:pt x="405" y="359"/>
                  </a:cubicBezTo>
                  <a:cubicBezTo>
                    <a:pt x="412" y="436"/>
                    <a:pt x="412" y="436"/>
                    <a:pt x="412" y="436"/>
                  </a:cubicBezTo>
                  <a:lnTo>
                    <a:pt x="412" y="436"/>
                  </a:lnTo>
                  <a:cubicBezTo>
                    <a:pt x="412" y="459"/>
                    <a:pt x="420" y="474"/>
                    <a:pt x="420" y="497"/>
                  </a:cubicBezTo>
                  <a:cubicBezTo>
                    <a:pt x="420" y="504"/>
                    <a:pt x="405" y="512"/>
                    <a:pt x="397" y="527"/>
                  </a:cubicBezTo>
                  <a:lnTo>
                    <a:pt x="397" y="527"/>
                  </a:lnTo>
                  <a:cubicBezTo>
                    <a:pt x="374" y="512"/>
                    <a:pt x="351" y="497"/>
                    <a:pt x="329" y="481"/>
                  </a:cubicBezTo>
                  <a:cubicBezTo>
                    <a:pt x="298" y="459"/>
                    <a:pt x="283" y="428"/>
                    <a:pt x="252" y="413"/>
                  </a:cubicBezTo>
                  <a:cubicBezTo>
                    <a:pt x="176" y="390"/>
                    <a:pt x="99" y="398"/>
                    <a:pt x="23" y="390"/>
                  </a:cubicBezTo>
                  <a:lnTo>
                    <a:pt x="23" y="390"/>
                  </a:lnTo>
                  <a:cubicBezTo>
                    <a:pt x="38" y="367"/>
                    <a:pt x="61" y="344"/>
                    <a:pt x="61" y="321"/>
                  </a:cubicBezTo>
                  <a:cubicBezTo>
                    <a:pt x="69" y="306"/>
                    <a:pt x="61" y="283"/>
                    <a:pt x="54" y="267"/>
                  </a:cubicBezTo>
                  <a:cubicBezTo>
                    <a:pt x="38" y="245"/>
                    <a:pt x="0" y="229"/>
                    <a:pt x="0" y="206"/>
                  </a:cubicBezTo>
                  <a:cubicBezTo>
                    <a:pt x="0" y="191"/>
                    <a:pt x="38" y="206"/>
                    <a:pt x="54" y="199"/>
                  </a:cubicBezTo>
                  <a:cubicBezTo>
                    <a:pt x="69" y="191"/>
                    <a:pt x="84" y="176"/>
                    <a:pt x="84" y="161"/>
                  </a:cubicBezTo>
                  <a:cubicBezTo>
                    <a:pt x="92" y="138"/>
                    <a:pt x="69" y="115"/>
                    <a:pt x="61" y="92"/>
                  </a:cubicBezTo>
                  <a:cubicBezTo>
                    <a:pt x="61" y="61"/>
                    <a:pt x="76" y="31"/>
                    <a:pt x="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7"/>
            <p:cNvSpPr>
              <a:spLocks noChangeArrowheads="1"/>
            </p:cNvSpPr>
            <p:nvPr/>
          </p:nvSpPr>
          <p:spPr bwMode="auto">
            <a:xfrm>
              <a:off x="5506680" y="4748214"/>
              <a:ext cx="153977" cy="142875"/>
            </a:xfrm>
            <a:custGeom>
              <a:avLst/>
              <a:gdLst>
                <a:gd name="T0" fmla="*/ 15 w 429"/>
                <a:gd name="T1" fmla="*/ 23 h 398"/>
                <a:gd name="T2" fmla="*/ 15 w 429"/>
                <a:gd name="T3" fmla="*/ 23 h 398"/>
                <a:gd name="T4" fmla="*/ 69 w 429"/>
                <a:gd name="T5" fmla="*/ 38 h 398"/>
                <a:gd name="T6" fmla="*/ 69 w 429"/>
                <a:gd name="T7" fmla="*/ 68 h 398"/>
                <a:gd name="T8" fmla="*/ 92 w 429"/>
                <a:gd name="T9" fmla="*/ 76 h 398"/>
                <a:gd name="T10" fmla="*/ 145 w 429"/>
                <a:gd name="T11" fmla="*/ 53 h 398"/>
                <a:gd name="T12" fmla="*/ 153 w 429"/>
                <a:gd name="T13" fmla="*/ 7 h 398"/>
                <a:gd name="T14" fmla="*/ 176 w 429"/>
                <a:gd name="T15" fmla="*/ 7 h 398"/>
                <a:gd name="T16" fmla="*/ 222 w 429"/>
                <a:gd name="T17" fmla="*/ 68 h 398"/>
                <a:gd name="T18" fmla="*/ 237 w 429"/>
                <a:gd name="T19" fmla="*/ 91 h 398"/>
                <a:gd name="T20" fmla="*/ 268 w 429"/>
                <a:gd name="T21" fmla="*/ 91 h 398"/>
                <a:gd name="T22" fmla="*/ 268 w 429"/>
                <a:gd name="T23" fmla="*/ 91 h 398"/>
                <a:gd name="T24" fmla="*/ 268 w 429"/>
                <a:gd name="T25" fmla="*/ 145 h 398"/>
                <a:gd name="T26" fmla="*/ 336 w 429"/>
                <a:gd name="T27" fmla="*/ 160 h 398"/>
                <a:gd name="T28" fmla="*/ 359 w 429"/>
                <a:gd name="T29" fmla="*/ 206 h 398"/>
                <a:gd name="T30" fmla="*/ 428 w 429"/>
                <a:gd name="T31" fmla="*/ 259 h 398"/>
                <a:gd name="T32" fmla="*/ 428 w 429"/>
                <a:gd name="T33" fmla="*/ 267 h 398"/>
                <a:gd name="T34" fmla="*/ 405 w 429"/>
                <a:gd name="T35" fmla="*/ 298 h 398"/>
                <a:gd name="T36" fmla="*/ 336 w 429"/>
                <a:gd name="T37" fmla="*/ 290 h 398"/>
                <a:gd name="T38" fmla="*/ 306 w 429"/>
                <a:gd name="T39" fmla="*/ 252 h 398"/>
                <a:gd name="T40" fmla="*/ 245 w 429"/>
                <a:gd name="T41" fmla="*/ 252 h 398"/>
                <a:gd name="T42" fmla="*/ 237 w 429"/>
                <a:gd name="T43" fmla="*/ 298 h 398"/>
                <a:gd name="T44" fmla="*/ 275 w 429"/>
                <a:gd name="T45" fmla="*/ 359 h 398"/>
                <a:gd name="T46" fmla="*/ 214 w 429"/>
                <a:gd name="T47" fmla="*/ 397 h 398"/>
                <a:gd name="T48" fmla="*/ 214 w 429"/>
                <a:gd name="T49" fmla="*/ 397 h 398"/>
                <a:gd name="T50" fmla="*/ 184 w 429"/>
                <a:gd name="T51" fmla="*/ 389 h 398"/>
                <a:gd name="T52" fmla="*/ 168 w 429"/>
                <a:gd name="T53" fmla="*/ 328 h 398"/>
                <a:gd name="T54" fmla="*/ 107 w 429"/>
                <a:gd name="T55" fmla="*/ 328 h 398"/>
                <a:gd name="T56" fmla="*/ 69 w 429"/>
                <a:gd name="T57" fmla="*/ 374 h 398"/>
                <a:gd name="T58" fmla="*/ 23 w 429"/>
                <a:gd name="T59" fmla="*/ 374 h 398"/>
                <a:gd name="T60" fmla="*/ 15 w 429"/>
                <a:gd name="T61" fmla="*/ 298 h 398"/>
                <a:gd name="T62" fmla="*/ 15 w 429"/>
                <a:gd name="T63" fmla="*/ 298 h 398"/>
                <a:gd name="T64" fmla="*/ 23 w 429"/>
                <a:gd name="T65" fmla="*/ 229 h 398"/>
                <a:gd name="T66" fmla="*/ 15 w 429"/>
                <a:gd name="T67" fmla="*/ 206 h 398"/>
                <a:gd name="T68" fmla="*/ 38 w 429"/>
                <a:gd name="T69" fmla="*/ 191 h 398"/>
                <a:gd name="T70" fmla="*/ 31 w 429"/>
                <a:gd name="T71" fmla="*/ 145 h 398"/>
                <a:gd name="T72" fmla="*/ 0 w 429"/>
                <a:gd name="T73" fmla="*/ 114 h 398"/>
                <a:gd name="T74" fmla="*/ 0 w 429"/>
                <a:gd name="T75" fmla="*/ 114 h 398"/>
                <a:gd name="T76" fmla="*/ 23 w 429"/>
                <a:gd name="T77" fmla="*/ 84 h 398"/>
                <a:gd name="T78" fmla="*/ 15 w 429"/>
                <a:gd name="T79" fmla="*/ 23 h 3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429" h="398">
                  <a:moveTo>
                    <a:pt x="15" y="23"/>
                  </a:moveTo>
                  <a:lnTo>
                    <a:pt x="15" y="23"/>
                  </a:lnTo>
                  <a:cubicBezTo>
                    <a:pt x="31" y="30"/>
                    <a:pt x="54" y="23"/>
                    <a:pt x="69" y="38"/>
                  </a:cubicBezTo>
                  <a:cubicBezTo>
                    <a:pt x="77" y="38"/>
                    <a:pt x="61" y="53"/>
                    <a:pt x="69" y="68"/>
                  </a:cubicBezTo>
                  <a:cubicBezTo>
                    <a:pt x="69" y="76"/>
                    <a:pt x="84" y="76"/>
                    <a:pt x="92" y="76"/>
                  </a:cubicBezTo>
                  <a:cubicBezTo>
                    <a:pt x="115" y="76"/>
                    <a:pt x="138" y="68"/>
                    <a:pt x="145" y="53"/>
                  </a:cubicBezTo>
                  <a:cubicBezTo>
                    <a:pt x="153" y="46"/>
                    <a:pt x="138" y="23"/>
                    <a:pt x="153" y="7"/>
                  </a:cubicBezTo>
                  <a:cubicBezTo>
                    <a:pt x="153" y="0"/>
                    <a:pt x="168" y="0"/>
                    <a:pt x="176" y="7"/>
                  </a:cubicBezTo>
                  <a:cubicBezTo>
                    <a:pt x="199" y="23"/>
                    <a:pt x="207" y="46"/>
                    <a:pt x="222" y="68"/>
                  </a:cubicBezTo>
                  <a:cubicBezTo>
                    <a:pt x="229" y="76"/>
                    <a:pt x="229" y="91"/>
                    <a:pt x="237" y="91"/>
                  </a:cubicBezTo>
                  <a:cubicBezTo>
                    <a:pt x="245" y="91"/>
                    <a:pt x="260" y="91"/>
                    <a:pt x="268" y="91"/>
                  </a:cubicBezTo>
                  <a:lnTo>
                    <a:pt x="268" y="91"/>
                  </a:lnTo>
                  <a:cubicBezTo>
                    <a:pt x="268" y="145"/>
                    <a:pt x="268" y="145"/>
                    <a:pt x="268" y="145"/>
                  </a:cubicBezTo>
                  <a:cubicBezTo>
                    <a:pt x="336" y="160"/>
                    <a:pt x="336" y="160"/>
                    <a:pt x="336" y="160"/>
                  </a:cubicBezTo>
                  <a:cubicBezTo>
                    <a:pt x="359" y="206"/>
                    <a:pt x="359" y="206"/>
                    <a:pt x="359" y="206"/>
                  </a:cubicBezTo>
                  <a:cubicBezTo>
                    <a:pt x="428" y="259"/>
                    <a:pt x="428" y="259"/>
                    <a:pt x="428" y="259"/>
                  </a:cubicBezTo>
                  <a:cubicBezTo>
                    <a:pt x="428" y="267"/>
                    <a:pt x="428" y="267"/>
                    <a:pt x="428" y="267"/>
                  </a:cubicBezTo>
                  <a:cubicBezTo>
                    <a:pt x="420" y="275"/>
                    <a:pt x="413" y="290"/>
                    <a:pt x="405" y="298"/>
                  </a:cubicBezTo>
                  <a:cubicBezTo>
                    <a:pt x="382" y="305"/>
                    <a:pt x="359" y="305"/>
                    <a:pt x="336" y="290"/>
                  </a:cubicBezTo>
                  <a:cubicBezTo>
                    <a:pt x="321" y="290"/>
                    <a:pt x="321" y="259"/>
                    <a:pt x="306" y="252"/>
                  </a:cubicBezTo>
                  <a:cubicBezTo>
                    <a:pt x="290" y="244"/>
                    <a:pt x="268" y="244"/>
                    <a:pt x="245" y="252"/>
                  </a:cubicBezTo>
                  <a:cubicBezTo>
                    <a:pt x="237" y="259"/>
                    <a:pt x="229" y="282"/>
                    <a:pt x="237" y="298"/>
                  </a:cubicBezTo>
                  <a:cubicBezTo>
                    <a:pt x="245" y="321"/>
                    <a:pt x="283" y="336"/>
                    <a:pt x="275" y="359"/>
                  </a:cubicBezTo>
                  <a:cubicBezTo>
                    <a:pt x="268" y="382"/>
                    <a:pt x="237" y="389"/>
                    <a:pt x="214" y="397"/>
                  </a:cubicBezTo>
                  <a:lnTo>
                    <a:pt x="214" y="397"/>
                  </a:lnTo>
                  <a:cubicBezTo>
                    <a:pt x="207" y="397"/>
                    <a:pt x="191" y="397"/>
                    <a:pt x="184" y="389"/>
                  </a:cubicBezTo>
                  <a:cubicBezTo>
                    <a:pt x="176" y="374"/>
                    <a:pt x="191" y="336"/>
                    <a:pt x="168" y="328"/>
                  </a:cubicBezTo>
                  <a:cubicBezTo>
                    <a:pt x="153" y="313"/>
                    <a:pt x="122" y="321"/>
                    <a:pt x="107" y="328"/>
                  </a:cubicBezTo>
                  <a:cubicBezTo>
                    <a:pt x="84" y="336"/>
                    <a:pt x="84" y="366"/>
                    <a:pt x="69" y="374"/>
                  </a:cubicBezTo>
                  <a:cubicBezTo>
                    <a:pt x="54" y="382"/>
                    <a:pt x="31" y="382"/>
                    <a:pt x="23" y="374"/>
                  </a:cubicBezTo>
                  <a:cubicBezTo>
                    <a:pt x="8" y="351"/>
                    <a:pt x="15" y="321"/>
                    <a:pt x="15" y="298"/>
                  </a:cubicBezTo>
                  <a:lnTo>
                    <a:pt x="15" y="298"/>
                  </a:lnTo>
                  <a:cubicBezTo>
                    <a:pt x="15" y="275"/>
                    <a:pt x="23" y="252"/>
                    <a:pt x="23" y="229"/>
                  </a:cubicBezTo>
                  <a:cubicBezTo>
                    <a:pt x="23" y="221"/>
                    <a:pt x="15" y="214"/>
                    <a:pt x="15" y="206"/>
                  </a:cubicBezTo>
                  <a:cubicBezTo>
                    <a:pt x="15" y="198"/>
                    <a:pt x="31" y="198"/>
                    <a:pt x="38" y="191"/>
                  </a:cubicBezTo>
                  <a:cubicBezTo>
                    <a:pt x="38" y="175"/>
                    <a:pt x="38" y="160"/>
                    <a:pt x="31" y="145"/>
                  </a:cubicBezTo>
                  <a:cubicBezTo>
                    <a:pt x="23" y="129"/>
                    <a:pt x="8" y="122"/>
                    <a:pt x="0" y="114"/>
                  </a:cubicBezTo>
                  <a:lnTo>
                    <a:pt x="0" y="114"/>
                  </a:lnTo>
                  <a:cubicBezTo>
                    <a:pt x="8" y="99"/>
                    <a:pt x="23" y="91"/>
                    <a:pt x="23" y="84"/>
                  </a:cubicBezTo>
                  <a:cubicBezTo>
                    <a:pt x="23" y="61"/>
                    <a:pt x="15" y="46"/>
                    <a:pt x="15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38"/>
            <p:cNvSpPr>
              <a:spLocks noChangeArrowheads="1"/>
            </p:cNvSpPr>
            <p:nvPr/>
          </p:nvSpPr>
          <p:spPr bwMode="auto">
            <a:xfrm>
              <a:off x="5498742" y="4651376"/>
              <a:ext cx="198425" cy="131763"/>
            </a:xfrm>
            <a:custGeom>
              <a:avLst/>
              <a:gdLst>
                <a:gd name="T0" fmla="*/ 352 w 551"/>
                <a:gd name="T1" fmla="*/ 352 h 368"/>
                <a:gd name="T2" fmla="*/ 352 w 551"/>
                <a:gd name="T3" fmla="*/ 352 h 368"/>
                <a:gd name="T4" fmla="*/ 329 w 551"/>
                <a:gd name="T5" fmla="*/ 314 h 368"/>
                <a:gd name="T6" fmla="*/ 436 w 551"/>
                <a:gd name="T7" fmla="*/ 321 h 368"/>
                <a:gd name="T8" fmla="*/ 451 w 551"/>
                <a:gd name="T9" fmla="*/ 291 h 368"/>
                <a:gd name="T10" fmla="*/ 535 w 551"/>
                <a:gd name="T11" fmla="*/ 275 h 368"/>
                <a:gd name="T12" fmla="*/ 520 w 551"/>
                <a:gd name="T13" fmla="*/ 222 h 368"/>
                <a:gd name="T14" fmla="*/ 550 w 551"/>
                <a:gd name="T15" fmla="*/ 199 h 368"/>
                <a:gd name="T16" fmla="*/ 543 w 551"/>
                <a:gd name="T17" fmla="*/ 168 h 368"/>
                <a:gd name="T18" fmla="*/ 436 w 551"/>
                <a:gd name="T19" fmla="*/ 214 h 368"/>
                <a:gd name="T20" fmla="*/ 451 w 551"/>
                <a:gd name="T21" fmla="*/ 176 h 368"/>
                <a:gd name="T22" fmla="*/ 443 w 551"/>
                <a:gd name="T23" fmla="*/ 138 h 368"/>
                <a:gd name="T24" fmla="*/ 405 w 551"/>
                <a:gd name="T25" fmla="*/ 84 h 368"/>
                <a:gd name="T26" fmla="*/ 397 w 551"/>
                <a:gd name="T27" fmla="*/ 54 h 368"/>
                <a:gd name="T28" fmla="*/ 397 w 551"/>
                <a:gd name="T29" fmla="*/ 54 h 368"/>
                <a:gd name="T30" fmla="*/ 382 w 551"/>
                <a:gd name="T31" fmla="*/ 0 h 368"/>
                <a:gd name="T32" fmla="*/ 329 w 551"/>
                <a:gd name="T33" fmla="*/ 46 h 368"/>
                <a:gd name="T34" fmla="*/ 291 w 551"/>
                <a:gd name="T35" fmla="*/ 23 h 368"/>
                <a:gd name="T36" fmla="*/ 245 w 551"/>
                <a:gd name="T37" fmla="*/ 23 h 368"/>
                <a:gd name="T38" fmla="*/ 191 w 551"/>
                <a:gd name="T39" fmla="*/ 0 h 368"/>
                <a:gd name="T40" fmla="*/ 176 w 551"/>
                <a:gd name="T41" fmla="*/ 16 h 368"/>
                <a:gd name="T42" fmla="*/ 199 w 551"/>
                <a:gd name="T43" fmla="*/ 92 h 368"/>
                <a:gd name="T44" fmla="*/ 207 w 551"/>
                <a:gd name="T45" fmla="*/ 138 h 368"/>
                <a:gd name="T46" fmla="*/ 161 w 551"/>
                <a:gd name="T47" fmla="*/ 191 h 368"/>
                <a:gd name="T48" fmla="*/ 115 w 551"/>
                <a:gd name="T49" fmla="*/ 184 h 368"/>
                <a:gd name="T50" fmla="*/ 61 w 551"/>
                <a:gd name="T51" fmla="*/ 130 h 368"/>
                <a:gd name="T52" fmla="*/ 0 w 551"/>
                <a:gd name="T53" fmla="*/ 153 h 368"/>
                <a:gd name="T54" fmla="*/ 0 w 551"/>
                <a:gd name="T55" fmla="*/ 153 h 368"/>
                <a:gd name="T56" fmla="*/ 31 w 551"/>
                <a:gd name="T57" fmla="*/ 214 h 368"/>
                <a:gd name="T58" fmla="*/ 38 w 551"/>
                <a:gd name="T59" fmla="*/ 291 h 368"/>
                <a:gd name="T60" fmla="*/ 38 w 551"/>
                <a:gd name="T61" fmla="*/ 291 h 368"/>
                <a:gd name="T62" fmla="*/ 92 w 551"/>
                <a:gd name="T63" fmla="*/ 306 h 368"/>
                <a:gd name="T64" fmla="*/ 92 w 551"/>
                <a:gd name="T65" fmla="*/ 336 h 368"/>
                <a:gd name="T66" fmla="*/ 115 w 551"/>
                <a:gd name="T67" fmla="*/ 344 h 368"/>
                <a:gd name="T68" fmla="*/ 168 w 551"/>
                <a:gd name="T69" fmla="*/ 321 h 368"/>
                <a:gd name="T70" fmla="*/ 176 w 551"/>
                <a:gd name="T71" fmla="*/ 275 h 368"/>
                <a:gd name="T72" fmla="*/ 199 w 551"/>
                <a:gd name="T73" fmla="*/ 275 h 368"/>
                <a:gd name="T74" fmla="*/ 245 w 551"/>
                <a:gd name="T75" fmla="*/ 336 h 368"/>
                <a:gd name="T76" fmla="*/ 260 w 551"/>
                <a:gd name="T77" fmla="*/ 359 h 368"/>
                <a:gd name="T78" fmla="*/ 352 w 551"/>
                <a:gd name="T79" fmla="*/ 352 h 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551" h="368">
                  <a:moveTo>
                    <a:pt x="352" y="352"/>
                  </a:moveTo>
                  <a:lnTo>
                    <a:pt x="352" y="352"/>
                  </a:lnTo>
                  <a:cubicBezTo>
                    <a:pt x="344" y="336"/>
                    <a:pt x="313" y="314"/>
                    <a:pt x="329" y="314"/>
                  </a:cubicBezTo>
                  <a:cubicBezTo>
                    <a:pt x="367" y="298"/>
                    <a:pt x="405" y="329"/>
                    <a:pt x="436" y="321"/>
                  </a:cubicBezTo>
                  <a:cubicBezTo>
                    <a:pt x="451" y="321"/>
                    <a:pt x="443" y="298"/>
                    <a:pt x="451" y="291"/>
                  </a:cubicBezTo>
                  <a:cubicBezTo>
                    <a:pt x="474" y="283"/>
                    <a:pt x="512" y="298"/>
                    <a:pt x="535" y="275"/>
                  </a:cubicBezTo>
                  <a:cubicBezTo>
                    <a:pt x="550" y="268"/>
                    <a:pt x="520" y="245"/>
                    <a:pt x="520" y="222"/>
                  </a:cubicBezTo>
                  <a:cubicBezTo>
                    <a:pt x="527" y="214"/>
                    <a:pt x="543" y="207"/>
                    <a:pt x="550" y="199"/>
                  </a:cubicBezTo>
                  <a:cubicBezTo>
                    <a:pt x="550" y="184"/>
                    <a:pt x="550" y="161"/>
                    <a:pt x="543" y="168"/>
                  </a:cubicBezTo>
                  <a:cubicBezTo>
                    <a:pt x="505" y="168"/>
                    <a:pt x="474" y="207"/>
                    <a:pt x="436" y="214"/>
                  </a:cubicBezTo>
                  <a:cubicBezTo>
                    <a:pt x="428" y="214"/>
                    <a:pt x="451" y="191"/>
                    <a:pt x="451" y="176"/>
                  </a:cubicBezTo>
                  <a:cubicBezTo>
                    <a:pt x="451" y="161"/>
                    <a:pt x="451" y="145"/>
                    <a:pt x="443" y="138"/>
                  </a:cubicBezTo>
                  <a:cubicBezTo>
                    <a:pt x="436" y="115"/>
                    <a:pt x="413" y="107"/>
                    <a:pt x="405" y="84"/>
                  </a:cubicBezTo>
                  <a:cubicBezTo>
                    <a:pt x="397" y="77"/>
                    <a:pt x="397" y="69"/>
                    <a:pt x="397" y="54"/>
                  </a:cubicBezTo>
                  <a:lnTo>
                    <a:pt x="397" y="54"/>
                  </a:lnTo>
                  <a:cubicBezTo>
                    <a:pt x="390" y="39"/>
                    <a:pt x="397" y="0"/>
                    <a:pt x="382" y="0"/>
                  </a:cubicBezTo>
                  <a:cubicBezTo>
                    <a:pt x="359" y="0"/>
                    <a:pt x="352" y="39"/>
                    <a:pt x="329" y="46"/>
                  </a:cubicBezTo>
                  <a:cubicBezTo>
                    <a:pt x="313" y="54"/>
                    <a:pt x="298" y="31"/>
                    <a:pt x="291" y="23"/>
                  </a:cubicBezTo>
                  <a:cubicBezTo>
                    <a:pt x="275" y="23"/>
                    <a:pt x="252" y="31"/>
                    <a:pt x="245" y="23"/>
                  </a:cubicBezTo>
                  <a:cubicBezTo>
                    <a:pt x="222" y="23"/>
                    <a:pt x="207" y="8"/>
                    <a:pt x="191" y="0"/>
                  </a:cubicBezTo>
                  <a:cubicBezTo>
                    <a:pt x="184" y="0"/>
                    <a:pt x="176" y="8"/>
                    <a:pt x="176" y="16"/>
                  </a:cubicBezTo>
                  <a:cubicBezTo>
                    <a:pt x="176" y="39"/>
                    <a:pt x="199" y="69"/>
                    <a:pt x="199" y="92"/>
                  </a:cubicBezTo>
                  <a:cubicBezTo>
                    <a:pt x="207" y="107"/>
                    <a:pt x="207" y="130"/>
                    <a:pt x="207" y="138"/>
                  </a:cubicBezTo>
                  <a:cubicBezTo>
                    <a:pt x="191" y="161"/>
                    <a:pt x="184" y="184"/>
                    <a:pt x="161" y="191"/>
                  </a:cubicBezTo>
                  <a:cubicBezTo>
                    <a:pt x="145" y="199"/>
                    <a:pt x="122" y="199"/>
                    <a:pt x="115" y="184"/>
                  </a:cubicBezTo>
                  <a:cubicBezTo>
                    <a:pt x="92" y="176"/>
                    <a:pt x="84" y="138"/>
                    <a:pt x="61" y="130"/>
                  </a:cubicBezTo>
                  <a:cubicBezTo>
                    <a:pt x="38" y="122"/>
                    <a:pt x="23" y="145"/>
                    <a:pt x="0" y="153"/>
                  </a:cubicBezTo>
                  <a:lnTo>
                    <a:pt x="0" y="153"/>
                  </a:lnTo>
                  <a:cubicBezTo>
                    <a:pt x="31" y="214"/>
                    <a:pt x="31" y="214"/>
                    <a:pt x="31" y="214"/>
                  </a:cubicBezTo>
                  <a:cubicBezTo>
                    <a:pt x="38" y="291"/>
                    <a:pt x="38" y="291"/>
                    <a:pt x="38" y="291"/>
                  </a:cubicBezTo>
                  <a:lnTo>
                    <a:pt x="38" y="291"/>
                  </a:lnTo>
                  <a:cubicBezTo>
                    <a:pt x="54" y="298"/>
                    <a:pt x="77" y="291"/>
                    <a:pt x="92" y="306"/>
                  </a:cubicBezTo>
                  <a:cubicBezTo>
                    <a:pt x="100" y="306"/>
                    <a:pt x="84" y="321"/>
                    <a:pt x="92" y="336"/>
                  </a:cubicBezTo>
                  <a:cubicBezTo>
                    <a:pt x="92" y="344"/>
                    <a:pt x="107" y="344"/>
                    <a:pt x="115" y="344"/>
                  </a:cubicBezTo>
                  <a:cubicBezTo>
                    <a:pt x="138" y="344"/>
                    <a:pt x="161" y="336"/>
                    <a:pt x="168" y="321"/>
                  </a:cubicBezTo>
                  <a:cubicBezTo>
                    <a:pt x="176" y="314"/>
                    <a:pt x="161" y="291"/>
                    <a:pt x="176" y="275"/>
                  </a:cubicBezTo>
                  <a:cubicBezTo>
                    <a:pt x="176" y="268"/>
                    <a:pt x="191" y="268"/>
                    <a:pt x="199" y="275"/>
                  </a:cubicBezTo>
                  <a:cubicBezTo>
                    <a:pt x="222" y="291"/>
                    <a:pt x="230" y="314"/>
                    <a:pt x="245" y="336"/>
                  </a:cubicBezTo>
                  <a:cubicBezTo>
                    <a:pt x="252" y="344"/>
                    <a:pt x="252" y="359"/>
                    <a:pt x="260" y="359"/>
                  </a:cubicBezTo>
                  <a:cubicBezTo>
                    <a:pt x="291" y="367"/>
                    <a:pt x="321" y="352"/>
                    <a:pt x="352" y="3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39"/>
            <p:cNvSpPr>
              <a:spLocks noChangeArrowheads="1"/>
            </p:cNvSpPr>
            <p:nvPr/>
          </p:nvSpPr>
          <p:spPr bwMode="auto">
            <a:xfrm>
              <a:off x="5201899" y="4719638"/>
              <a:ext cx="190488" cy="119062"/>
            </a:xfrm>
            <a:custGeom>
              <a:avLst/>
              <a:gdLst>
                <a:gd name="T0" fmla="*/ 474 w 528"/>
                <a:gd name="T1" fmla="*/ 100 h 330"/>
                <a:gd name="T2" fmla="*/ 474 w 528"/>
                <a:gd name="T3" fmla="*/ 100 h 330"/>
                <a:gd name="T4" fmla="*/ 482 w 528"/>
                <a:gd name="T5" fmla="*/ 115 h 330"/>
                <a:gd name="T6" fmla="*/ 505 w 528"/>
                <a:gd name="T7" fmla="*/ 138 h 330"/>
                <a:gd name="T8" fmla="*/ 505 w 528"/>
                <a:gd name="T9" fmla="*/ 199 h 330"/>
                <a:gd name="T10" fmla="*/ 520 w 528"/>
                <a:gd name="T11" fmla="*/ 245 h 330"/>
                <a:gd name="T12" fmla="*/ 482 w 528"/>
                <a:gd name="T13" fmla="*/ 275 h 330"/>
                <a:gd name="T14" fmla="*/ 459 w 528"/>
                <a:gd name="T15" fmla="*/ 321 h 330"/>
                <a:gd name="T16" fmla="*/ 375 w 528"/>
                <a:gd name="T17" fmla="*/ 306 h 330"/>
                <a:gd name="T18" fmla="*/ 336 w 528"/>
                <a:gd name="T19" fmla="*/ 283 h 330"/>
                <a:gd name="T20" fmla="*/ 283 w 528"/>
                <a:gd name="T21" fmla="*/ 283 h 330"/>
                <a:gd name="T22" fmla="*/ 283 w 528"/>
                <a:gd name="T23" fmla="*/ 283 h 330"/>
                <a:gd name="T24" fmla="*/ 260 w 528"/>
                <a:gd name="T25" fmla="*/ 245 h 330"/>
                <a:gd name="T26" fmla="*/ 222 w 528"/>
                <a:gd name="T27" fmla="*/ 222 h 330"/>
                <a:gd name="T28" fmla="*/ 207 w 528"/>
                <a:gd name="T29" fmla="*/ 168 h 330"/>
                <a:gd name="T30" fmla="*/ 161 w 528"/>
                <a:gd name="T31" fmla="*/ 206 h 330"/>
                <a:gd name="T32" fmla="*/ 107 w 528"/>
                <a:gd name="T33" fmla="*/ 222 h 330"/>
                <a:gd name="T34" fmla="*/ 0 w 528"/>
                <a:gd name="T35" fmla="*/ 206 h 330"/>
                <a:gd name="T36" fmla="*/ 0 w 528"/>
                <a:gd name="T37" fmla="*/ 206 h 330"/>
                <a:gd name="T38" fmla="*/ 8 w 528"/>
                <a:gd name="T39" fmla="*/ 123 h 330"/>
                <a:gd name="T40" fmla="*/ 38 w 528"/>
                <a:gd name="T41" fmla="*/ 39 h 330"/>
                <a:gd name="T42" fmla="*/ 100 w 528"/>
                <a:gd name="T43" fmla="*/ 16 h 330"/>
                <a:gd name="T44" fmla="*/ 252 w 528"/>
                <a:gd name="T45" fmla="*/ 62 h 330"/>
                <a:gd name="T46" fmla="*/ 474 w 528"/>
                <a:gd name="T47" fmla="*/ 100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528" h="330">
                  <a:moveTo>
                    <a:pt x="474" y="100"/>
                  </a:moveTo>
                  <a:lnTo>
                    <a:pt x="474" y="100"/>
                  </a:lnTo>
                  <a:cubicBezTo>
                    <a:pt x="474" y="107"/>
                    <a:pt x="474" y="107"/>
                    <a:pt x="482" y="115"/>
                  </a:cubicBezTo>
                  <a:cubicBezTo>
                    <a:pt x="482" y="130"/>
                    <a:pt x="505" y="123"/>
                    <a:pt x="505" y="138"/>
                  </a:cubicBezTo>
                  <a:cubicBezTo>
                    <a:pt x="512" y="153"/>
                    <a:pt x="505" y="176"/>
                    <a:pt x="505" y="199"/>
                  </a:cubicBezTo>
                  <a:cubicBezTo>
                    <a:pt x="505" y="214"/>
                    <a:pt x="527" y="229"/>
                    <a:pt x="520" y="245"/>
                  </a:cubicBezTo>
                  <a:cubicBezTo>
                    <a:pt x="512" y="260"/>
                    <a:pt x="489" y="260"/>
                    <a:pt x="482" y="275"/>
                  </a:cubicBezTo>
                  <a:cubicBezTo>
                    <a:pt x="466" y="283"/>
                    <a:pt x="482" y="314"/>
                    <a:pt x="459" y="321"/>
                  </a:cubicBezTo>
                  <a:cubicBezTo>
                    <a:pt x="436" y="329"/>
                    <a:pt x="405" y="321"/>
                    <a:pt x="375" y="306"/>
                  </a:cubicBezTo>
                  <a:cubicBezTo>
                    <a:pt x="359" y="306"/>
                    <a:pt x="352" y="283"/>
                    <a:pt x="336" y="283"/>
                  </a:cubicBezTo>
                  <a:cubicBezTo>
                    <a:pt x="321" y="275"/>
                    <a:pt x="298" y="283"/>
                    <a:pt x="283" y="283"/>
                  </a:cubicBezTo>
                  <a:lnTo>
                    <a:pt x="283" y="283"/>
                  </a:lnTo>
                  <a:cubicBezTo>
                    <a:pt x="275" y="268"/>
                    <a:pt x="268" y="252"/>
                    <a:pt x="260" y="245"/>
                  </a:cubicBezTo>
                  <a:cubicBezTo>
                    <a:pt x="252" y="237"/>
                    <a:pt x="237" y="237"/>
                    <a:pt x="222" y="222"/>
                  </a:cubicBezTo>
                  <a:cubicBezTo>
                    <a:pt x="214" y="206"/>
                    <a:pt x="222" y="176"/>
                    <a:pt x="207" y="168"/>
                  </a:cubicBezTo>
                  <a:cubicBezTo>
                    <a:pt x="184" y="168"/>
                    <a:pt x="184" y="199"/>
                    <a:pt x="161" y="206"/>
                  </a:cubicBezTo>
                  <a:cubicBezTo>
                    <a:pt x="146" y="214"/>
                    <a:pt x="123" y="222"/>
                    <a:pt x="107" y="222"/>
                  </a:cubicBezTo>
                  <a:cubicBezTo>
                    <a:pt x="69" y="222"/>
                    <a:pt x="38" y="206"/>
                    <a:pt x="0" y="206"/>
                  </a:cubicBezTo>
                  <a:lnTo>
                    <a:pt x="0" y="206"/>
                  </a:lnTo>
                  <a:cubicBezTo>
                    <a:pt x="0" y="176"/>
                    <a:pt x="0" y="153"/>
                    <a:pt x="8" y="123"/>
                  </a:cubicBezTo>
                  <a:cubicBezTo>
                    <a:pt x="23" y="100"/>
                    <a:pt x="8" y="62"/>
                    <a:pt x="38" y="39"/>
                  </a:cubicBezTo>
                  <a:cubicBezTo>
                    <a:pt x="54" y="23"/>
                    <a:pt x="77" y="23"/>
                    <a:pt x="100" y="16"/>
                  </a:cubicBezTo>
                  <a:cubicBezTo>
                    <a:pt x="146" y="0"/>
                    <a:pt x="207" y="39"/>
                    <a:pt x="252" y="62"/>
                  </a:cubicBezTo>
                  <a:cubicBezTo>
                    <a:pt x="313" y="84"/>
                    <a:pt x="398" y="92"/>
                    <a:pt x="474" y="1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40"/>
            <p:cNvSpPr>
              <a:spLocks noChangeArrowheads="1"/>
            </p:cNvSpPr>
            <p:nvPr/>
          </p:nvSpPr>
          <p:spPr bwMode="auto">
            <a:xfrm>
              <a:off x="5284444" y="4738689"/>
              <a:ext cx="236522" cy="173037"/>
            </a:xfrm>
            <a:custGeom>
              <a:avLst/>
              <a:gdLst>
                <a:gd name="T0" fmla="*/ 244 w 657"/>
                <a:gd name="T1" fmla="*/ 8 h 482"/>
                <a:gd name="T2" fmla="*/ 244 w 657"/>
                <a:gd name="T3" fmla="*/ 8 h 482"/>
                <a:gd name="T4" fmla="*/ 374 w 657"/>
                <a:gd name="T5" fmla="*/ 46 h 482"/>
                <a:gd name="T6" fmla="*/ 244 w 657"/>
                <a:gd name="T7" fmla="*/ 46 h 482"/>
                <a:gd name="T8" fmla="*/ 244 w 657"/>
                <a:gd name="T9" fmla="*/ 46 h 482"/>
                <a:gd name="T10" fmla="*/ 252 w 657"/>
                <a:gd name="T11" fmla="*/ 61 h 482"/>
                <a:gd name="T12" fmla="*/ 275 w 657"/>
                <a:gd name="T13" fmla="*/ 84 h 482"/>
                <a:gd name="T14" fmla="*/ 275 w 657"/>
                <a:gd name="T15" fmla="*/ 145 h 482"/>
                <a:gd name="T16" fmla="*/ 290 w 657"/>
                <a:gd name="T17" fmla="*/ 191 h 482"/>
                <a:gd name="T18" fmla="*/ 252 w 657"/>
                <a:gd name="T19" fmla="*/ 221 h 482"/>
                <a:gd name="T20" fmla="*/ 229 w 657"/>
                <a:gd name="T21" fmla="*/ 267 h 482"/>
                <a:gd name="T22" fmla="*/ 145 w 657"/>
                <a:gd name="T23" fmla="*/ 252 h 482"/>
                <a:gd name="T24" fmla="*/ 106 w 657"/>
                <a:gd name="T25" fmla="*/ 229 h 482"/>
                <a:gd name="T26" fmla="*/ 53 w 657"/>
                <a:gd name="T27" fmla="*/ 229 h 482"/>
                <a:gd name="T28" fmla="*/ 53 w 657"/>
                <a:gd name="T29" fmla="*/ 229 h 482"/>
                <a:gd name="T30" fmla="*/ 7 w 657"/>
                <a:gd name="T31" fmla="*/ 260 h 482"/>
                <a:gd name="T32" fmla="*/ 91 w 657"/>
                <a:gd name="T33" fmla="*/ 321 h 482"/>
                <a:gd name="T34" fmla="*/ 99 w 657"/>
                <a:gd name="T35" fmla="*/ 351 h 482"/>
                <a:gd name="T36" fmla="*/ 145 w 657"/>
                <a:gd name="T37" fmla="*/ 366 h 482"/>
                <a:gd name="T38" fmla="*/ 175 w 657"/>
                <a:gd name="T39" fmla="*/ 405 h 482"/>
                <a:gd name="T40" fmla="*/ 191 w 657"/>
                <a:gd name="T41" fmla="*/ 466 h 482"/>
                <a:gd name="T42" fmla="*/ 221 w 657"/>
                <a:gd name="T43" fmla="*/ 443 h 482"/>
                <a:gd name="T44" fmla="*/ 267 w 657"/>
                <a:gd name="T45" fmla="*/ 481 h 482"/>
                <a:gd name="T46" fmla="*/ 336 w 657"/>
                <a:gd name="T47" fmla="*/ 435 h 482"/>
                <a:gd name="T48" fmla="*/ 358 w 657"/>
                <a:gd name="T49" fmla="*/ 466 h 482"/>
                <a:gd name="T50" fmla="*/ 358 w 657"/>
                <a:gd name="T51" fmla="*/ 466 h 482"/>
                <a:gd name="T52" fmla="*/ 404 w 657"/>
                <a:gd name="T53" fmla="*/ 435 h 482"/>
                <a:gd name="T54" fmla="*/ 458 w 657"/>
                <a:gd name="T55" fmla="*/ 374 h 482"/>
                <a:gd name="T56" fmla="*/ 550 w 657"/>
                <a:gd name="T57" fmla="*/ 374 h 482"/>
                <a:gd name="T58" fmla="*/ 633 w 657"/>
                <a:gd name="T59" fmla="*/ 321 h 482"/>
                <a:gd name="T60" fmla="*/ 633 w 657"/>
                <a:gd name="T61" fmla="*/ 321 h 482"/>
                <a:gd name="T62" fmla="*/ 641 w 657"/>
                <a:gd name="T63" fmla="*/ 252 h 482"/>
                <a:gd name="T64" fmla="*/ 633 w 657"/>
                <a:gd name="T65" fmla="*/ 229 h 482"/>
                <a:gd name="T66" fmla="*/ 656 w 657"/>
                <a:gd name="T67" fmla="*/ 214 h 482"/>
                <a:gd name="T68" fmla="*/ 649 w 657"/>
                <a:gd name="T69" fmla="*/ 168 h 482"/>
                <a:gd name="T70" fmla="*/ 618 w 657"/>
                <a:gd name="T71" fmla="*/ 137 h 482"/>
                <a:gd name="T72" fmla="*/ 618 w 657"/>
                <a:gd name="T73" fmla="*/ 137 h 482"/>
                <a:gd name="T74" fmla="*/ 550 w 657"/>
                <a:gd name="T75" fmla="*/ 91 h 482"/>
                <a:gd name="T76" fmla="*/ 473 w 657"/>
                <a:gd name="T77" fmla="*/ 23 h 482"/>
                <a:gd name="T78" fmla="*/ 244 w 657"/>
                <a:gd name="T79" fmla="*/ 0 h 482"/>
                <a:gd name="T80" fmla="*/ 244 w 657"/>
                <a:gd name="T81" fmla="*/ 0 h 482"/>
                <a:gd name="T82" fmla="*/ 244 w 657"/>
                <a:gd name="T83" fmla="*/ 8 h 4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7" h="482">
                  <a:moveTo>
                    <a:pt x="244" y="8"/>
                  </a:moveTo>
                  <a:lnTo>
                    <a:pt x="244" y="8"/>
                  </a:lnTo>
                  <a:cubicBezTo>
                    <a:pt x="297" y="15"/>
                    <a:pt x="351" y="30"/>
                    <a:pt x="374" y="46"/>
                  </a:cubicBezTo>
                  <a:cubicBezTo>
                    <a:pt x="336" y="46"/>
                    <a:pt x="290" y="46"/>
                    <a:pt x="244" y="46"/>
                  </a:cubicBezTo>
                  <a:lnTo>
                    <a:pt x="244" y="46"/>
                  </a:lnTo>
                  <a:cubicBezTo>
                    <a:pt x="244" y="53"/>
                    <a:pt x="244" y="53"/>
                    <a:pt x="252" y="61"/>
                  </a:cubicBezTo>
                  <a:cubicBezTo>
                    <a:pt x="252" y="76"/>
                    <a:pt x="275" y="69"/>
                    <a:pt x="275" y="84"/>
                  </a:cubicBezTo>
                  <a:cubicBezTo>
                    <a:pt x="282" y="99"/>
                    <a:pt x="275" y="122"/>
                    <a:pt x="275" y="145"/>
                  </a:cubicBezTo>
                  <a:cubicBezTo>
                    <a:pt x="275" y="160"/>
                    <a:pt x="297" y="175"/>
                    <a:pt x="290" y="191"/>
                  </a:cubicBezTo>
                  <a:cubicBezTo>
                    <a:pt x="282" y="206"/>
                    <a:pt x="259" y="206"/>
                    <a:pt x="252" y="221"/>
                  </a:cubicBezTo>
                  <a:cubicBezTo>
                    <a:pt x="236" y="229"/>
                    <a:pt x="252" y="260"/>
                    <a:pt x="229" y="267"/>
                  </a:cubicBezTo>
                  <a:cubicBezTo>
                    <a:pt x="206" y="275"/>
                    <a:pt x="175" y="267"/>
                    <a:pt x="145" y="252"/>
                  </a:cubicBezTo>
                  <a:cubicBezTo>
                    <a:pt x="129" y="252"/>
                    <a:pt x="122" y="229"/>
                    <a:pt x="106" y="229"/>
                  </a:cubicBezTo>
                  <a:cubicBezTo>
                    <a:pt x="91" y="221"/>
                    <a:pt x="68" y="229"/>
                    <a:pt x="53" y="229"/>
                  </a:cubicBezTo>
                  <a:lnTo>
                    <a:pt x="53" y="229"/>
                  </a:lnTo>
                  <a:cubicBezTo>
                    <a:pt x="38" y="237"/>
                    <a:pt x="0" y="244"/>
                    <a:pt x="7" y="260"/>
                  </a:cubicBezTo>
                  <a:cubicBezTo>
                    <a:pt x="22" y="290"/>
                    <a:pt x="68" y="298"/>
                    <a:pt x="91" y="321"/>
                  </a:cubicBezTo>
                  <a:cubicBezTo>
                    <a:pt x="106" y="328"/>
                    <a:pt x="91" y="344"/>
                    <a:pt x="99" y="351"/>
                  </a:cubicBezTo>
                  <a:cubicBezTo>
                    <a:pt x="114" y="366"/>
                    <a:pt x="129" y="359"/>
                    <a:pt x="145" y="366"/>
                  </a:cubicBezTo>
                  <a:cubicBezTo>
                    <a:pt x="160" y="374"/>
                    <a:pt x="168" y="389"/>
                    <a:pt x="175" y="405"/>
                  </a:cubicBezTo>
                  <a:cubicBezTo>
                    <a:pt x="191" y="427"/>
                    <a:pt x="175" y="458"/>
                    <a:pt x="191" y="466"/>
                  </a:cubicBezTo>
                  <a:cubicBezTo>
                    <a:pt x="206" y="473"/>
                    <a:pt x="206" y="443"/>
                    <a:pt x="221" y="443"/>
                  </a:cubicBezTo>
                  <a:cubicBezTo>
                    <a:pt x="236" y="443"/>
                    <a:pt x="244" y="481"/>
                    <a:pt x="267" y="481"/>
                  </a:cubicBezTo>
                  <a:cubicBezTo>
                    <a:pt x="290" y="473"/>
                    <a:pt x="305" y="435"/>
                    <a:pt x="336" y="435"/>
                  </a:cubicBezTo>
                  <a:cubicBezTo>
                    <a:pt x="343" y="435"/>
                    <a:pt x="351" y="450"/>
                    <a:pt x="358" y="466"/>
                  </a:cubicBezTo>
                  <a:lnTo>
                    <a:pt x="358" y="466"/>
                  </a:lnTo>
                  <a:cubicBezTo>
                    <a:pt x="374" y="450"/>
                    <a:pt x="389" y="443"/>
                    <a:pt x="404" y="435"/>
                  </a:cubicBezTo>
                  <a:cubicBezTo>
                    <a:pt x="427" y="412"/>
                    <a:pt x="435" y="389"/>
                    <a:pt x="458" y="374"/>
                  </a:cubicBezTo>
                  <a:cubicBezTo>
                    <a:pt x="488" y="366"/>
                    <a:pt x="519" y="382"/>
                    <a:pt x="550" y="374"/>
                  </a:cubicBezTo>
                  <a:cubicBezTo>
                    <a:pt x="580" y="366"/>
                    <a:pt x="603" y="336"/>
                    <a:pt x="633" y="321"/>
                  </a:cubicBezTo>
                  <a:lnTo>
                    <a:pt x="633" y="321"/>
                  </a:lnTo>
                  <a:cubicBezTo>
                    <a:pt x="633" y="298"/>
                    <a:pt x="641" y="275"/>
                    <a:pt x="641" y="252"/>
                  </a:cubicBezTo>
                  <a:cubicBezTo>
                    <a:pt x="641" y="244"/>
                    <a:pt x="633" y="237"/>
                    <a:pt x="633" y="229"/>
                  </a:cubicBezTo>
                  <a:cubicBezTo>
                    <a:pt x="633" y="221"/>
                    <a:pt x="649" y="221"/>
                    <a:pt x="656" y="214"/>
                  </a:cubicBezTo>
                  <a:cubicBezTo>
                    <a:pt x="656" y="198"/>
                    <a:pt x="656" y="183"/>
                    <a:pt x="649" y="168"/>
                  </a:cubicBezTo>
                  <a:cubicBezTo>
                    <a:pt x="641" y="152"/>
                    <a:pt x="626" y="145"/>
                    <a:pt x="618" y="137"/>
                  </a:cubicBezTo>
                  <a:lnTo>
                    <a:pt x="618" y="137"/>
                  </a:lnTo>
                  <a:cubicBezTo>
                    <a:pt x="595" y="122"/>
                    <a:pt x="572" y="107"/>
                    <a:pt x="550" y="91"/>
                  </a:cubicBezTo>
                  <a:cubicBezTo>
                    <a:pt x="519" y="69"/>
                    <a:pt x="504" y="38"/>
                    <a:pt x="473" y="23"/>
                  </a:cubicBezTo>
                  <a:cubicBezTo>
                    <a:pt x="397" y="0"/>
                    <a:pt x="320" y="8"/>
                    <a:pt x="244" y="0"/>
                  </a:cubicBezTo>
                  <a:lnTo>
                    <a:pt x="244" y="0"/>
                  </a:lnTo>
                  <a:cubicBezTo>
                    <a:pt x="244" y="0"/>
                    <a:pt x="244" y="0"/>
                    <a:pt x="244" y="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41"/>
            <p:cNvSpPr>
              <a:spLocks noChangeArrowheads="1"/>
            </p:cNvSpPr>
            <p:nvPr/>
          </p:nvSpPr>
          <p:spPr bwMode="auto">
            <a:xfrm>
              <a:off x="5284444" y="3732213"/>
              <a:ext cx="939739" cy="822325"/>
            </a:xfrm>
            <a:custGeom>
              <a:avLst/>
              <a:gdLst>
                <a:gd name="T0" fmla="*/ 175 w 2612"/>
                <a:gd name="T1" fmla="*/ 810 h 2285"/>
                <a:gd name="T2" fmla="*/ 22 w 2612"/>
                <a:gd name="T3" fmla="*/ 749 h 2285"/>
                <a:gd name="T4" fmla="*/ 236 w 2612"/>
                <a:gd name="T5" fmla="*/ 672 h 2285"/>
                <a:gd name="T6" fmla="*/ 244 w 2612"/>
                <a:gd name="T7" fmla="*/ 512 h 2285"/>
                <a:gd name="T8" fmla="*/ 404 w 2612"/>
                <a:gd name="T9" fmla="*/ 436 h 2285"/>
                <a:gd name="T10" fmla="*/ 641 w 2612"/>
                <a:gd name="T11" fmla="*/ 344 h 2285"/>
                <a:gd name="T12" fmla="*/ 802 w 2612"/>
                <a:gd name="T13" fmla="*/ 252 h 2285"/>
                <a:gd name="T14" fmla="*/ 847 w 2612"/>
                <a:gd name="T15" fmla="*/ 153 h 2285"/>
                <a:gd name="T16" fmla="*/ 1107 w 2612"/>
                <a:gd name="T17" fmla="*/ 138 h 2285"/>
                <a:gd name="T18" fmla="*/ 1199 w 2612"/>
                <a:gd name="T19" fmla="*/ 153 h 2285"/>
                <a:gd name="T20" fmla="*/ 1252 w 2612"/>
                <a:gd name="T21" fmla="*/ 0 h 2285"/>
                <a:gd name="T22" fmla="*/ 1390 w 2612"/>
                <a:gd name="T23" fmla="*/ 69 h 2285"/>
                <a:gd name="T24" fmla="*/ 1466 w 2612"/>
                <a:gd name="T25" fmla="*/ 46 h 2285"/>
                <a:gd name="T26" fmla="*/ 1604 w 2612"/>
                <a:gd name="T27" fmla="*/ 92 h 2285"/>
                <a:gd name="T28" fmla="*/ 1726 w 2612"/>
                <a:gd name="T29" fmla="*/ 61 h 2285"/>
                <a:gd name="T30" fmla="*/ 1840 w 2612"/>
                <a:gd name="T31" fmla="*/ 161 h 2285"/>
                <a:gd name="T32" fmla="*/ 1986 w 2612"/>
                <a:gd name="T33" fmla="*/ 206 h 2285"/>
                <a:gd name="T34" fmla="*/ 2123 w 2612"/>
                <a:gd name="T35" fmla="*/ 214 h 2285"/>
                <a:gd name="T36" fmla="*/ 2169 w 2612"/>
                <a:gd name="T37" fmla="*/ 405 h 2285"/>
                <a:gd name="T38" fmla="*/ 2192 w 2612"/>
                <a:gd name="T39" fmla="*/ 649 h 2285"/>
                <a:gd name="T40" fmla="*/ 2481 w 2612"/>
                <a:gd name="T41" fmla="*/ 840 h 2285"/>
                <a:gd name="T42" fmla="*/ 2466 w 2612"/>
                <a:gd name="T43" fmla="*/ 978 h 2285"/>
                <a:gd name="T44" fmla="*/ 2435 w 2612"/>
                <a:gd name="T45" fmla="*/ 1070 h 2285"/>
                <a:gd name="T46" fmla="*/ 2404 w 2612"/>
                <a:gd name="T47" fmla="*/ 1192 h 2285"/>
                <a:gd name="T48" fmla="*/ 2557 w 2612"/>
                <a:gd name="T49" fmla="*/ 1291 h 2285"/>
                <a:gd name="T50" fmla="*/ 2496 w 2612"/>
                <a:gd name="T51" fmla="*/ 1474 h 2285"/>
                <a:gd name="T52" fmla="*/ 2314 w 2612"/>
                <a:gd name="T53" fmla="*/ 1704 h 2285"/>
                <a:gd name="T54" fmla="*/ 2215 w 2612"/>
                <a:gd name="T55" fmla="*/ 1864 h 2285"/>
                <a:gd name="T56" fmla="*/ 2161 w 2612"/>
                <a:gd name="T57" fmla="*/ 1940 h 2285"/>
                <a:gd name="T58" fmla="*/ 2299 w 2612"/>
                <a:gd name="T59" fmla="*/ 2032 h 2285"/>
                <a:gd name="T60" fmla="*/ 2261 w 2612"/>
                <a:gd name="T61" fmla="*/ 2177 h 2285"/>
                <a:gd name="T62" fmla="*/ 2138 w 2612"/>
                <a:gd name="T63" fmla="*/ 2200 h 2285"/>
                <a:gd name="T64" fmla="*/ 2008 w 2612"/>
                <a:gd name="T65" fmla="*/ 2246 h 2285"/>
                <a:gd name="T66" fmla="*/ 1817 w 2612"/>
                <a:gd name="T67" fmla="*/ 2215 h 2285"/>
                <a:gd name="T68" fmla="*/ 1718 w 2612"/>
                <a:gd name="T69" fmla="*/ 2284 h 2285"/>
                <a:gd name="T70" fmla="*/ 1810 w 2612"/>
                <a:gd name="T71" fmla="*/ 2108 h 2285"/>
                <a:gd name="T72" fmla="*/ 1688 w 2612"/>
                <a:gd name="T73" fmla="*/ 2101 h 2285"/>
                <a:gd name="T74" fmla="*/ 1535 w 2612"/>
                <a:gd name="T75" fmla="*/ 2070 h 2285"/>
                <a:gd name="T76" fmla="*/ 1405 w 2612"/>
                <a:gd name="T77" fmla="*/ 2108 h 2285"/>
                <a:gd name="T78" fmla="*/ 1313 w 2612"/>
                <a:gd name="T79" fmla="*/ 2009 h 2285"/>
                <a:gd name="T80" fmla="*/ 1077 w 2612"/>
                <a:gd name="T81" fmla="*/ 1887 h 2285"/>
                <a:gd name="T82" fmla="*/ 840 w 2612"/>
                <a:gd name="T83" fmla="*/ 1787 h 2285"/>
                <a:gd name="T84" fmla="*/ 771 w 2612"/>
                <a:gd name="T85" fmla="*/ 1658 h 2285"/>
                <a:gd name="T86" fmla="*/ 840 w 2612"/>
                <a:gd name="T87" fmla="*/ 1368 h 2285"/>
                <a:gd name="T88" fmla="*/ 985 w 2612"/>
                <a:gd name="T89" fmla="*/ 1352 h 2285"/>
                <a:gd name="T90" fmla="*/ 679 w 2612"/>
                <a:gd name="T91" fmla="*/ 1322 h 2285"/>
                <a:gd name="T92" fmla="*/ 580 w 2612"/>
                <a:gd name="T93" fmla="*/ 1123 h 2285"/>
                <a:gd name="T94" fmla="*/ 366 w 2612"/>
                <a:gd name="T95" fmla="*/ 1176 h 2285"/>
                <a:gd name="T96" fmla="*/ 229 w 2612"/>
                <a:gd name="T97" fmla="*/ 1237 h 2285"/>
                <a:gd name="T98" fmla="*/ 137 w 2612"/>
                <a:gd name="T99" fmla="*/ 1306 h 2285"/>
                <a:gd name="T100" fmla="*/ 122 w 2612"/>
                <a:gd name="T101" fmla="*/ 1154 h 2285"/>
                <a:gd name="T102" fmla="*/ 213 w 2612"/>
                <a:gd name="T103" fmla="*/ 1039 h 2285"/>
                <a:gd name="T104" fmla="*/ 175 w 2612"/>
                <a:gd name="T105" fmla="*/ 91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612" h="2285">
                  <a:moveTo>
                    <a:pt x="175" y="917"/>
                  </a:moveTo>
                  <a:lnTo>
                    <a:pt x="175" y="917"/>
                  </a:lnTo>
                  <a:cubicBezTo>
                    <a:pt x="175" y="886"/>
                    <a:pt x="198" y="840"/>
                    <a:pt x="175" y="810"/>
                  </a:cubicBezTo>
                  <a:cubicBezTo>
                    <a:pt x="160" y="795"/>
                    <a:pt x="129" y="840"/>
                    <a:pt x="106" y="848"/>
                  </a:cubicBezTo>
                  <a:cubicBezTo>
                    <a:pt x="83" y="848"/>
                    <a:pt x="45" y="856"/>
                    <a:pt x="22" y="833"/>
                  </a:cubicBezTo>
                  <a:cubicBezTo>
                    <a:pt x="7" y="810"/>
                    <a:pt x="0" y="764"/>
                    <a:pt x="22" y="749"/>
                  </a:cubicBezTo>
                  <a:cubicBezTo>
                    <a:pt x="53" y="726"/>
                    <a:pt x="99" y="749"/>
                    <a:pt x="137" y="741"/>
                  </a:cubicBezTo>
                  <a:cubicBezTo>
                    <a:pt x="175" y="733"/>
                    <a:pt x="206" y="726"/>
                    <a:pt x="236" y="710"/>
                  </a:cubicBezTo>
                  <a:cubicBezTo>
                    <a:pt x="244" y="703"/>
                    <a:pt x="236" y="688"/>
                    <a:pt x="236" y="672"/>
                  </a:cubicBezTo>
                  <a:cubicBezTo>
                    <a:pt x="229" y="665"/>
                    <a:pt x="206" y="665"/>
                    <a:pt x="213" y="657"/>
                  </a:cubicBezTo>
                  <a:cubicBezTo>
                    <a:pt x="213" y="626"/>
                    <a:pt x="236" y="611"/>
                    <a:pt x="244" y="581"/>
                  </a:cubicBezTo>
                  <a:cubicBezTo>
                    <a:pt x="252" y="558"/>
                    <a:pt x="236" y="535"/>
                    <a:pt x="244" y="512"/>
                  </a:cubicBezTo>
                  <a:cubicBezTo>
                    <a:pt x="259" y="489"/>
                    <a:pt x="290" y="497"/>
                    <a:pt x="305" y="481"/>
                  </a:cubicBezTo>
                  <a:cubicBezTo>
                    <a:pt x="328" y="458"/>
                    <a:pt x="320" y="405"/>
                    <a:pt x="351" y="390"/>
                  </a:cubicBezTo>
                  <a:cubicBezTo>
                    <a:pt x="374" y="382"/>
                    <a:pt x="389" y="420"/>
                    <a:pt x="404" y="436"/>
                  </a:cubicBezTo>
                  <a:cubicBezTo>
                    <a:pt x="427" y="451"/>
                    <a:pt x="443" y="497"/>
                    <a:pt x="465" y="481"/>
                  </a:cubicBezTo>
                  <a:cubicBezTo>
                    <a:pt x="527" y="443"/>
                    <a:pt x="534" y="359"/>
                    <a:pt x="588" y="321"/>
                  </a:cubicBezTo>
                  <a:cubicBezTo>
                    <a:pt x="603" y="306"/>
                    <a:pt x="626" y="351"/>
                    <a:pt x="641" y="344"/>
                  </a:cubicBezTo>
                  <a:cubicBezTo>
                    <a:pt x="664" y="329"/>
                    <a:pt x="664" y="290"/>
                    <a:pt x="687" y="268"/>
                  </a:cubicBezTo>
                  <a:cubicBezTo>
                    <a:pt x="702" y="252"/>
                    <a:pt x="733" y="252"/>
                    <a:pt x="748" y="252"/>
                  </a:cubicBezTo>
                  <a:cubicBezTo>
                    <a:pt x="771" y="252"/>
                    <a:pt x="786" y="260"/>
                    <a:pt x="802" y="252"/>
                  </a:cubicBezTo>
                  <a:cubicBezTo>
                    <a:pt x="817" y="245"/>
                    <a:pt x="825" y="229"/>
                    <a:pt x="840" y="214"/>
                  </a:cubicBezTo>
                  <a:cubicBezTo>
                    <a:pt x="847" y="206"/>
                    <a:pt x="863" y="206"/>
                    <a:pt x="870" y="191"/>
                  </a:cubicBezTo>
                  <a:cubicBezTo>
                    <a:pt x="870" y="176"/>
                    <a:pt x="847" y="168"/>
                    <a:pt x="847" y="153"/>
                  </a:cubicBezTo>
                  <a:cubicBezTo>
                    <a:pt x="855" y="138"/>
                    <a:pt x="863" y="115"/>
                    <a:pt x="878" y="115"/>
                  </a:cubicBezTo>
                  <a:cubicBezTo>
                    <a:pt x="931" y="115"/>
                    <a:pt x="969" y="153"/>
                    <a:pt x="1015" y="153"/>
                  </a:cubicBezTo>
                  <a:cubicBezTo>
                    <a:pt x="1046" y="161"/>
                    <a:pt x="1077" y="138"/>
                    <a:pt x="1107" y="138"/>
                  </a:cubicBezTo>
                  <a:cubicBezTo>
                    <a:pt x="1122" y="138"/>
                    <a:pt x="1122" y="168"/>
                    <a:pt x="1130" y="168"/>
                  </a:cubicBezTo>
                  <a:cubicBezTo>
                    <a:pt x="1145" y="168"/>
                    <a:pt x="1153" y="145"/>
                    <a:pt x="1168" y="138"/>
                  </a:cubicBezTo>
                  <a:cubicBezTo>
                    <a:pt x="1176" y="138"/>
                    <a:pt x="1183" y="161"/>
                    <a:pt x="1199" y="153"/>
                  </a:cubicBezTo>
                  <a:cubicBezTo>
                    <a:pt x="1214" y="145"/>
                    <a:pt x="1214" y="122"/>
                    <a:pt x="1222" y="99"/>
                  </a:cubicBezTo>
                  <a:cubicBezTo>
                    <a:pt x="1222" y="76"/>
                    <a:pt x="1206" y="54"/>
                    <a:pt x="1214" y="31"/>
                  </a:cubicBezTo>
                  <a:cubicBezTo>
                    <a:pt x="1222" y="15"/>
                    <a:pt x="1237" y="0"/>
                    <a:pt x="1252" y="0"/>
                  </a:cubicBezTo>
                  <a:cubicBezTo>
                    <a:pt x="1275" y="8"/>
                    <a:pt x="1290" y="31"/>
                    <a:pt x="1306" y="46"/>
                  </a:cubicBezTo>
                  <a:cubicBezTo>
                    <a:pt x="1321" y="54"/>
                    <a:pt x="1329" y="69"/>
                    <a:pt x="1344" y="76"/>
                  </a:cubicBezTo>
                  <a:cubicBezTo>
                    <a:pt x="1359" y="76"/>
                    <a:pt x="1374" y="76"/>
                    <a:pt x="1390" y="69"/>
                  </a:cubicBezTo>
                  <a:cubicBezTo>
                    <a:pt x="1405" y="61"/>
                    <a:pt x="1405" y="31"/>
                    <a:pt x="1420" y="31"/>
                  </a:cubicBezTo>
                  <a:cubicBezTo>
                    <a:pt x="1436" y="23"/>
                    <a:pt x="1451" y="38"/>
                    <a:pt x="1466" y="46"/>
                  </a:cubicBezTo>
                  <a:lnTo>
                    <a:pt x="1466" y="46"/>
                  </a:lnTo>
                  <a:cubicBezTo>
                    <a:pt x="1481" y="54"/>
                    <a:pt x="1489" y="76"/>
                    <a:pt x="1504" y="76"/>
                  </a:cubicBezTo>
                  <a:cubicBezTo>
                    <a:pt x="1527" y="76"/>
                    <a:pt x="1542" y="38"/>
                    <a:pt x="1573" y="38"/>
                  </a:cubicBezTo>
                  <a:cubicBezTo>
                    <a:pt x="1588" y="46"/>
                    <a:pt x="1588" y="76"/>
                    <a:pt x="1604" y="92"/>
                  </a:cubicBezTo>
                  <a:cubicBezTo>
                    <a:pt x="1619" y="99"/>
                    <a:pt x="1642" y="99"/>
                    <a:pt x="1657" y="92"/>
                  </a:cubicBezTo>
                  <a:cubicBezTo>
                    <a:pt x="1672" y="84"/>
                    <a:pt x="1665" y="54"/>
                    <a:pt x="1680" y="46"/>
                  </a:cubicBezTo>
                  <a:cubicBezTo>
                    <a:pt x="1695" y="38"/>
                    <a:pt x="1711" y="61"/>
                    <a:pt x="1726" y="61"/>
                  </a:cubicBezTo>
                  <a:cubicBezTo>
                    <a:pt x="1756" y="61"/>
                    <a:pt x="1787" y="38"/>
                    <a:pt x="1810" y="54"/>
                  </a:cubicBezTo>
                  <a:cubicBezTo>
                    <a:pt x="1840" y="69"/>
                    <a:pt x="1840" y="107"/>
                    <a:pt x="1840" y="138"/>
                  </a:cubicBezTo>
                  <a:cubicBezTo>
                    <a:pt x="1848" y="145"/>
                    <a:pt x="1840" y="153"/>
                    <a:pt x="1840" y="161"/>
                  </a:cubicBezTo>
                  <a:cubicBezTo>
                    <a:pt x="1840" y="168"/>
                    <a:pt x="1833" y="176"/>
                    <a:pt x="1840" y="176"/>
                  </a:cubicBezTo>
                  <a:cubicBezTo>
                    <a:pt x="1856" y="176"/>
                    <a:pt x="1871" y="161"/>
                    <a:pt x="1886" y="168"/>
                  </a:cubicBezTo>
                  <a:cubicBezTo>
                    <a:pt x="1917" y="168"/>
                    <a:pt x="1947" y="206"/>
                    <a:pt x="1986" y="206"/>
                  </a:cubicBezTo>
                  <a:cubicBezTo>
                    <a:pt x="2001" y="206"/>
                    <a:pt x="2008" y="176"/>
                    <a:pt x="2031" y="176"/>
                  </a:cubicBezTo>
                  <a:cubicBezTo>
                    <a:pt x="2062" y="176"/>
                    <a:pt x="2092" y="199"/>
                    <a:pt x="2123" y="214"/>
                  </a:cubicBezTo>
                  <a:lnTo>
                    <a:pt x="2123" y="214"/>
                  </a:lnTo>
                  <a:cubicBezTo>
                    <a:pt x="2123" y="245"/>
                    <a:pt x="2108" y="275"/>
                    <a:pt x="2115" y="306"/>
                  </a:cubicBezTo>
                  <a:cubicBezTo>
                    <a:pt x="2115" y="329"/>
                    <a:pt x="2146" y="329"/>
                    <a:pt x="2153" y="344"/>
                  </a:cubicBezTo>
                  <a:cubicBezTo>
                    <a:pt x="2169" y="359"/>
                    <a:pt x="2169" y="382"/>
                    <a:pt x="2169" y="405"/>
                  </a:cubicBezTo>
                  <a:cubicBezTo>
                    <a:pt x="2153" y="443"/>
                    <a:pt x="2123" y="474"/>
                    <a:pt x="2115" y="512"/>
                  </a:cubicBezTo>
                  <a:cubicBezTo>
                    <a:pt x="2115" y="535"/>
                    <a:pt x="2146" y="543"/>
                    <a:pt x="2153" y="558"/>
                  </a:cubicBezTo>
                  <a:cubicBezTo>
                    <a:pt x="2169" y="588"/>
                    <a:pt x="2169" y="626"/>
                    <a:pt x="2192" y="649"/>
                  </a:cubicBezTo>
                  <a:cubicBezTo>
                    <a:pt x="2199" y="665"/>
                    <a:pt x="2215" y="672"/>
                    <a:pt x="2230" y="680"/>
                  </a:cubicBezTo>
                  <a:cubicBezTo>
                    <a:pt x="2230" y="680"/>
                    <a:pt x="2222" y="756"/>
                    <a:pt x="2283" y="779"/>
                  </a:cubicBezTo>
                  <a:cubicBezTo>
                    <a:pt x="2352" y="802"/>
                    <a:pt x="2427" y="802"/>
                    <a:pt x="2481" y="840"/>
                  </a:cubicBezTo>
                  <a:cubicBezTo>
                    <a:pt x="2496" y="848"/>
                    <a:pt x="2466" y="871"/>
                    <a:pt x="2466" y="894"/>
                  </a:cubicBezTo>
                  <a:cubicBezTo>
                    <a:pt x="2458" y="901"/>
                    <a:pt x="2458" y="917"/>
                    <a:pt x="2458" y="932"/>
                  </a:cubicBezTo>
                  <a:cubicBezTo>
                    <a:pt x="2458" y="947"/>
                    <a:pt x="2450" y="978"/>
                    <a:pt x="2466" y="978"/>
                  </a:cubicBezTo>
                  <a:cubicBezTo>
                    <a:pt x="2496" y="985"/>
                    <a:pt x="2534" y="947"/>
                    <a:pt x="2565" y="947"/>
                  </a:cubicBezTo>
                  <a:cubicBezTo>
                    <a:pt x="2580" y="955"/>
                    <a:pt x="2565" y="978"/>
                    <a:pt x="2557" y="985"/>
                  </a:cubicBezTo>
                  <a:cubicBezTo>
                    <a:pt x="2519" y="1016"/>
                    <a:pt x="2458" y="1024"/>
                    <a:pt x="2435" y="1070"/>
                  </a:cubicBezTo>
                  <a:cubicBezTo>
                    <a:pt x="2420" y="1093"/>
                    <a:pt x="2450" y="1123"/>
                    <a:pt x="2458" y="1146"/>
                  </a:cubicBezTo>
                  <a:cubicBezTo>
                    <a:pt x="2458" y="1161"/>
                    <a:pt x="2458" y="1176"/>
                    <a:pt x="2450" y="1176"/>
                  </a:cubicBezTo>
                  <a:cubicBezTo>
                    <a:pt x="2435" y="1192"/>
                    <a:pt x="2404" y="1176"/>
                    <a:pt x="2404" y="1192"/>
                  </a:cubicBezTo>
                  <a:cubicBezTo>
                    <a:pt x="2390" y="1215"/>
                    <a:pt x="2398" y="1245"/>
                    <a:pt x="2420" y="1253"/>
                  </a:cubicBezTo>
                  <a:cubicBezTo>
                    <a:pt x="2458" y="1283"/>
                    <a:pt x="2512" y="1276"/>
                    <a:pt x="2557" y="1291"/>
                  </a:cubicBezTo>
                  <a:lnTo>
                    <a:pt x="2557" y="1291"/>
                  </a:lnTo>
                  <a:cubicBezTo>
                    <a:pt x="2611" y="1375"/>
                    <a:pt x="2611" y="1375"/>
                    <a:pt x="2611" y="1375"/>
                  </a:cubicBezTo>
                  <a:lnTo>
                    <a:pt x="2611" y="1375"/>
                  </a:lnTo>
                  <a:cubicBezTo>
                    <a:pt x="2573" y="1383"/>
                    <a:pt x="2542" y="1413"/>
                    <a:pt x="2496" y="1474"/>
                  </a:cubicBezTo>
                  <a:cubicBezTo>
                    <a:pt x="2481" y="1505"/>
                    <a:pt x="2360" y="1604"/>
                    <a:pt x="2352" y="1620"/>
                  </a:cubicBezTo>
                  <a:lnTo>
                    <a:pt x="2352" y="1620"/>
                  </a:lnTo>
                  <a:cubicBezTo>
                    <a:pt x="2306" y="1642"/>
                    <a:pt x="2322" y="1681"/>
                    <a:pt x="2314" y="1704"/>
                  </a:cubicBezTo>
                  <a:cubicBezTo>
                    <a:pt x="2306" y="1719"/>
                    <a:pt x="2283" y="1726"/>
                    <a:pt x="2276" y="1749"/>
                  </a:cubicBezTo>
                  <a:cubicBezTo>
                    <a:pt x="2261" y="1780"/>
                    <a:pt x="2268" y="1818"/>
                    <a:pt x="2253" y="1841"/>
                  </a:cubicBezTo>
                  <a:cubicBezTo>
                    <a:pt x="2245" y="1856"/>
                    <a:pt x="2230" y="1856"/>
                    <a:pt x="2215" y="1864"/>
                  </a:cubicBezTo>
                  <a:cubicBezTo>
                    <a:pt x="2199" y="1864"/>
                    <a:pt x="2176" y="1841"/>
                    <a:pt x="2161" y="1849"/>
                  </a:cubicBezTo>
                  <a:cubicBezTo>
                    <a:pt x="2146" y="1864"/>
                    <a:pt x="2123" y="1887"/>
                    <a:pt x="2123" y="1910"/>
                  </a:cubicBezTo>
                  <a:cubicBezTo>
                    <a:pt x="2123" y="1925"/>
                    <a:pt x="2153" y="1925"/>
                    <a:pt x="2161" y="1940"/>
                  </a:cubicBezTo>
                  <a:cubicBezTo>
                    <a:pt x="2161" y="1956"/>
                    <a:pt x="2146" y="1979"/>
                    <a:pt x="2161" y="1986"/>
                  </a:cubicBezTo>
                  <a:cubicBezTo>
                    <a:pt x="2192" y="2001"/>
                    <a:pt x="2230" y="1979"/>
                    <a:pt x="2261" y="1994"/>
                  </a:cubicBezTo>
                  <a:cubicBezTo>
                    <a:pt x="2276" y="2001"/>
                    <a:pt x="2291" y="2017"/>
                    <a:pt x="2299" y="2032"/>
                  </a:cubicBezTo>
                  <a:cubicBezTo>
                    <a:pt x="2306" y="2055"/>
                    <a:pt x="2322" y="2085"/>
                    <a:pt x="2306" y="2108"/>
                  </a:cubicBezTo>
                  <a:cubicBezTo>
                    <a:pt x="2299" y="2131"/>
                    <a:pt x="2253" y="2116"/>
                    <a:pt x="2245" y="2139"/>
                  </a:cubicBezTo>
                  <a:cubicBezTo>
                    <a:pt x="2238" y="2147"/>
                    <a:pt x="2261" y="2162"/>
                    <a:pt x="2261" y="2177"/>
                  </a:cubicBezTo>
                  <a:cubicBezTo>
                    <a:pt x="2261" y="2185"/>
                    <a:pt x="2245" y="2185"/>
                    <a:pt x="2238" y="2185"/>
                  </a:cubicBezTo>
                  <a:cubicBezTo>
                    <a:pt x="2222" y="2185"/>
                    <a:pt x="2199" y="2169"/>
                    <a:pt x="2184" y="2169"/>
                  </a:cubicBezTo>
                  <a:cubicBezTo>
                    <a:pt x="2169" y="2177"/>
                    <a:pt x="2146" y="2185"/>
                    <a:pt x="2138" y="2200"/>
                  </a:cubicBezTo>
                  <a:cubicBezTo>
                    <a:pt x="2130" y="2208"/>
                    <a:pt x="2146" y="2238"/>
                    <a:pt x="2130" y="2246"/>
                  </a:cubicBezTo>
                  <a:cubicBezTo>
                    <a:pt x="2115" y="2261"/>
                    <a:pt x="2085" y="2269"/>
                    <a:pt x="2062" y="2269"/>
                  </a:cubicBezTo>
                  <a:cubicBezTo>
                    <a:pt x="2047" y="2269"/>
                    <a:pt x="2031" y="2246"/>
                    <a:pt x="2008" y="2246"/>
                  </a:cubicBezTo>
                  <a:cubicBezTo>
                    <a:pt x="1963" y="2238"/>
                    <a:pt x="1917" y="2254"/>
                    <a:pt x="1871" y="2246"/>
                  </a:cubicBezTo>
                  <a:cubicBezTo>
                    <a:pt x="1863" y="2238"/>
                    <a:pt x="1863" y="2215"/>
                    <a:pt x="1856" y="2208"/>
                  </a:cubicBezTo>
                  <a:cubicBezTo>
                    <a:pt x="1840" y="2208"/>
                    <a:pt x="1825" y="2208"/>
                    <a:pt x="1817" y="2215"/>
                  </a:cubicBezTo>
                  <a:cubicBezTo>
                    <a:pt x="1802" y="2231"/>
                    <a:pt x="1817" y="2254"/>
                    <a:pt x="1802" y="2269"/>
                  </a:cubicBezTo>
                  <a:cubicBezTo>
                    <a:pt x="1779" y="2284"/>
                    <a:pt x="1749" y="2276"/>
                    <a:pt x="1718" y="2284"/>
                  </a:cubicBezTo>
                  <a:lnTo>
                    <a:pt x="1718" y="2284"/>
                  </a:lnTo>
                  <a:cubicBezTo>
                    <a:pt x="1718" y="2261"/>
                    <a:pt x="1695" y="2231"/>
                    <a:pt x="1711" y="2208"/>
                  </a:cubicBezTo>
                  <a:cubicBezTo>
                    <a:pt x="1718" y="2185"/>
                    <a:pt x="1764" y="2192"/>
                    <a:pt x="1779" y="2169"/>
                  </a:cubicBezTo>
                  <a:cubicBezTo>
                    <a:pt x="1794" y="2154"/>
                    <a:pt x="1817" y="2131"/>
                    <a:pt x="1810" y="2108"/>
                  </a:cubicBezTo>
                  <a:cubicBezTo>
                    <a:pt x="1810" y="2085"/>
                    <a:pt x="1779" y="2085"/>
                    <a:pt x="1756" y="2085"/>
                  </a:cubicBezTo>
                  <a:cubicBezTo>
                    <a:pt x="1741" y="2085"/>
                    <a:pt x="1741" y="2108"/>
                    <a:pt x="1726" y="2108"/>
                  </a:cubicBezTo>
                  <a:cubicBezTo>
                    <a:pt x="1711" y="2108"/>
                    <a:pt x="1695" y="2101"/>
                    <a:pt x="1688" y="2101"/>
                  </a:cubicBezTo>
                  <a:cubicBezTo>
                    <a:pt x="1672" y="2108"/>
                    <a:pt x="1672" y="2131"/>
                    <a:pt x="1657" y="2131"/>
                  </a:cubicBezTo>
                  <a:cubicBezTo>
                    <a:pt x="1626" y="2131"/>
                    <a:pt x="1596" y="2131"/>
                    <a:pt x="1565" y="2116"/>
                  </a:cubicBezTo>
                  <a:cubicBezTo>
                    <a:pt x="1550" y="2108"/>
                    <a:pt x="1550" y="2085"/>
                    <a:pt x="1535" y="2070"/>
                  </a:cubicBezTo>
                  <a:cubicBezTo>
                    <a:pt x="1527" y="2062"/>
                    <a:pt x="1519" y="2055"/>
                    <a:pt x="1512" y="2062"/>
                  </a:cubicBezTo>
                  <a:cubicBezTo>
                    <a:pt x="1474" y="2070"/>
                    <a:pt x="1443" y="2093"/>
                    <a:pt x="1405" y="2108"/>
                  </a:cubicBezTo>
                  <a:lnTo>
                    <a:pt x="1405" y="2108"/>
                  </a:lnTo>
                  <a:cubicBezTo>
                    <a:pt x="1397" y="2085"/>
                    <a:pt x="1405" y="2047"/>
                    <a:pt x="1382" y="2024"/>
                  </a:cubicBezTo>
                  <a:cubicBezTo>
                    <a:pt x="1374" y="2017"/>
                    <a:pt x="1359" y="2055"/>
                    <a:pt x="1344" y="2047"/>
                  </a:cubicBezTo>
                  <a:cubicBezTo>
                    <a:pt x="1329" y="2047"/>
                    <a:pt x="1329" y="2017"/>
                    <a:pt x="1313" y="2009"/>
                  </a:cubicBezTo>
                  <a:cubicBezTo>
                    <a:pt x="1290" y="2001"/>
                    <a:pt x="1267" y="2024"/>
                    <a:pt x="1244" y="2009"/>
                  </a:cubicBezTo>
                  <a:cubicBezTo>
                    <a:pt x="1206" y="1979"/>
                    <a:pt x="1191" y="1917"/>
                    <a:pt x="1145" y="1879"/>
                  </a:cubicBezTo>
                  <a:cubicBezTo>
                    <a:pt x="1130" y="1872"/>
                    <a:pt x="1100" y="1887"/>
                    <a:pt x="1077" y="1887"/>
                  </a:cubicBezTo>
                  <a:cubicBezTo>
                    <a:pt x="1054" y="1879"/>
                    <a:pt x="1046" y="1849"/>
                    <a:pt x="1031" y="1849"/>
                  </a:cubicBezTo>
                  <a:cubicBezTo>
                    <a:pt x="1008" y="1849"/>
                    <a:pt x="1000" y="1879"/>
                    <a:pt x="985" y="1872"/>
                  </a:cubicBezTo>
                  <a:cubicBezTo>
                    <a:pt x="931" y="1856"/>
                    <a:pt x="886" y="1826"/>
                    <a:pt x="840" y="1787"/>
                  </a:cubicBezTo>
                  <a:cubicBezTo>
                    <a:pt x="817" y="1772"/>
                    <a:pt x="794" y="1757"/>
                    <a:pt x="779" y="1734"/>
                  </a:cubicBezTo>
                  <a:cubicBezTo>
                    <a:pt x="771" y="1719"/>
                    <a:pt x="802" y="1711"/>
                    <a:pt x="802" y="1696"/>
                  </a:cubicBezTo>
                  <a:cubicBezTo>
                    <a:pt x="802" y="1681"/>
                    <a:pt x="771" y="1673"/>
                    <a:pt x="771" y="1658"/>
                  </a:cubicBezTo>
                  <a:cubicBezTo>
                    <a:pt x="763" y="1635"/>
                    <a:pt x="756" y="1604"/>
                    <a:pt x="771" y="1581"/>
                  </a:cubicBezTo>
                  <a:cubicBezTo>
                    <a:pt x="786" y="1566"/>
                    <a:pt x="832" y="1597"/>
                    <a:pt x="840" y="1574"/>
                  </a:cubicBezTo>
                  <a:cubicBezTo>
                    <a:pt x="863" y="1505"/>
                    <a:pt x="817" y="1436"/>
                    <a:pt x="840" y="1368"/>
                  </a:cubicBezTo>
                  <a:cubicBezTo>
                    <a:pt x="847" y="1345"/>
                    <a:pt x="878" y="1406"/>
                    <a:pt x="901" y="1406"/>
                  </a:cubicBezTo>
                  <a:cubicBezTo>
                    <a:pt x="916" y="1406"/>
                    <a:pt x="916" y="1375"/>
                    <a:pt x="939" y="1368"/>
                  </a:cubicBezTo>
                  <a:cubicBezTo>
                    <a:pt x="947" y="1360"/>
                    <a:pt x="977" y="1368"/>
                    <a:pt x="985" y="1352"/>
                  </a:cubicBezTo>
                  <a:cubicBezTo>
                    <a:pt x="992" y="1329"/>
                    <a:pt x="985" y="1291"/>
                    <a:pt x="977" y="1268"/>
                  </a:cubicBezTo>
                  <a:cubicBezTo>
                    <a:pt x="962" y="1245"/>
                    <a:pt x="939" y="1222"/>
                    <a:pt x="916" y="1222"/>
                  </a:cubicBezTo>
                  <a:cubicBezTo>
                    <a:pt x="832" y="1237"/>
                    <a:pt x="763" y="1329"/>
                    <a:pt x="679" y="1322"/>
                  </a:cubicBezTo>
                  <a:cubicBezTo>
                    <a:pt x="641" y="1314"/>
                    <a:pt x="687" y="1237"/>
                    <a:pt x="672" y="1199"/>
                  </a:cubicBezTo>
                  <a:cubicBezTo>
                    <a:pt x="664" y="1176"/>
                    <a:pt x="641" y="1161"/>
                    <a:pt x="626" y="1146"/>
                  </a:cubicBezTo>
                  <a:cubicBezTo>
                    <a:pt x="611" y="1131"/>
                    <a:pt x="595" y="1115"/>
                    <a:pt x="580" y="1123"/>
                  </a:cubicBezTo>
                  <a:cubicBezTo>
                    <a:pt x="565" y="1123"/>
                    <a:pt x="565" y="1146"/>
                    <a:pt x="550" y="1154"/>
                  </a:cubicBezTo>
                  <a:cubicBezTo>
                    <a:pt x="496" y="1176"/>
                    <a:pt x="450" y="1192"/>
                    <a:pt x="389" y="1207"/>
                  </a:cubicBezTo>
                  <a:cubicBezTo>
                    <a:pt x="381" y="1207"/>
                    <a:pt x="374" y="1184"/>
                    <a:pt x="366" y="1176"/>
                  </a:cubicBezTo>
                  <a:cubicBezTo>
                    <a:pt x="343" y="1176"/>
                    <a:pt x="320" y="1176"/>
                    <a:pt x="313" y="1192"/>
                  </a:cubicBezTo>
                  <a:cubicBezTo>
                    <a:pt x="305" y="1207"/>
                    <a:pt x="343" y="1230"/>
                    <a:pt x="328" y="1237"/>
                  </a:cubicBezTo>
                  <a:cubicBezTo>
                    <a:pt x="297" y="1253"/>
                    <a:pt x="259" y="1230"/>
                    <a:pt x="229" y="1237"/>
                  </a:cubicBezTo>
                  <a:cubicBezTo>
                    <a:pt x="213" y="1245"/>
                    <a:pt x="198" y="1253"/>
                    <a:pt x="183" y="1268"/>
                  </a:cubicBezTo>
                  <a:cubicBezTo>
                    <a:pt x="175" y="1276"/>
                    <a:pt x="183" y="1291"/>
                    <a:pt x="175" y="1306"/>
                  </a:cubicBezTo>
                  <a:cubicBezTo>
                    <a:pt x="168" y="1314"/>
                    <a:pt x="152" y="1306"/>
                    <a:pt x="137" y="1306"/>
                  </a:cubicBezTo>
                  <a:lnTo>
                    <a:pt x="137" y="1306"/>
                  </a:lnTo>
                  <a:cubicBezTo>
                    <a:pt x="114" y="1299"/>
                    <a:pt x="76" y="1299"/>
                    <a:pt x="76" y="1268"/>
                  </a:cubicBezTo>
                  <a:cubicBezTo>
                    <a:pt x="68" y="1230"/>
                    <a:pt x="129" y="1199"/>
                    <a:pt x="122" y="1154"/>
                  </a:cubicBezTo>
                  <a:cubicBezTo>
                    <a:pt x="122" y="1131"/>
                    <a:pt x="76" y="1138"/>
                    <a:pt x="61" y="1115"/>
                  </a:cubicBezTo>
                  <a:cubicBezTo>
                    <a:pt x="53" y="1108"/>
                    <a:pt x="53" y="1093"/>
                    <a:pt x="68" y="1085"/>
                  </a:cubicBezTo>
                  <a:cubicBezTo>
                    <a:pt x="114" y="1070"/>
                    <a:pt x="160" y="1054"/>
                    <a:pt x="213" y="1039"/>
                  </a:cubicBezTo>
                  <a:cubicBezTo>
                    <a:pt x="236" y="1039"/>
                    <a:pt x="282" y="1070"/>
                    <a:pt x="282" y="1039"/>
                  </a:cubicBezTo>
                  <a:cubicBezTo>
                    <a:pt x="290" y="1008"/>
                    <a:pt x="252" y="978"/>
                    <a:pt x="229" y="955"/>
                  </a:cubicBezTo>
                  <a:cubicBezTo>
                    <a:pt x="213" y="940"/>
                    <a:pt x="191" y="932"/>
                    <a:pt x="175" y="9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42"/>
            <p:cNvSpPr>
              <a:spLocks noChangeArrowheads="1"/>
            </p:cNvSpPr>
            <p:nvPr/>
          </p:nvSpPr>
          <p:spPr bwMode="auto">
            <a:xfrm>
              <a:off x="5843208" y="4219576"/>
              <a:ext cx="682581" cy="461963"/>
            </a:xfrm>
            <a:custGeom>
              <a:avLst/>
              <a:gdLst>
                <a:gd name="T0" fmla="*/ 0 w 1894"/>
                <a:gd name="T1" fmla="*/ 1085 h 1284"/>
                <a:gd name="T2" fmla="*/ 0 w 1894"/>
                <a:gd name="T3" fmla="*/ 1085 h 1284"/>
                <a:gd name="T4" fmla="*/ 38 w 1894"/>
                <a:gd name="T5" fmla="*/ 1016 h 1284"/>
                <a:gd name="T6" fmla="*/ 161 w 1894"/>
                <a:gd name="T7" fmla="*/ 1008 h 1284"/>
                <a:gd name="T8" fmla="*/ 122 w 1894"/>
                <a:gd name="T9" fmla="*/ 970 h 1284"/>
                <a:gd name="T10" fmla="*/ 168 w 1894"/>
                <a:gd name="T11" fmla="*/ 932 h 1284"/>
                <a:gd name="T12" fmla="*/ 168 w 1894"/>
                <a:gd name="T13" fmla="*/ 932 h 1284"/>
                <a:gd name="T14" fmla="*/ 252 w 1894"/>
                <a:gd name="T15" fmla="*/ 917 h 1284"/>
                <a:gd name="T16" fmla="*/ 267 w 1894"/>
                <a:gd name="T17" fmla="*/ 863 h 1284"/>
                <a:gd name="T18" fmla="*/ 306 w 1894"/>
                <a:gd name="T19" fmla="*/ 856 h 1284"/>
                <a:gd name="T20" fmla="*/ 321 w 1894"/>
                <a:gd name="T21" fmla="*/ 894 h 1284"/>
                <a:gd name="T22" fmla="*/ 458 w 1894"/>
                <a:gd name="T23" fmla="*/ 894 h 1284"/>
                <a:gd name="T24" fmla="*/ 512 w 1894"/>
                <a:gd name="T25" fmla="*/ 917 h 1284"/>
                <a:gd name="T26" fmla="*/ 580 w 1894"/>
                <a:gd name="T27" fmla="*/ 894 h 1284"/>
                <a:gd name="T28" fmla="*/ 588 w 1894"/>
                <a:gd name="T29" fmla="*/ 848 h 1284"/>
                <a:gd name="T30" fmla="*/ 634 w 1894"/>
                <a:gd name="T31" fmla="*/ 817 h 1284"/>
                <a:gd name="T32" fmla="*/ 688 w 1894"/>
                <a:gd name="T33" fmla="*/ 833 h 1284"/>
                <a:gd name="T34" fmla="*/ 711 w 1894"/>
                <a:gd name="T35" fmla="*/ 825 h 1284"/>
                <a:gd name="T36" fmla="*/ 695 w 1894"/>
                <a:gd name="T37" fmla="*/ 787 h 1284"/>
                <a:gd name="T38" fmla="*/ 756 w 1894"/>
                <a:gd name="T39" fmla="*/ 756 h 1284"/>
                <a:gd name="T40" fmla="*/ 749 w 1894"/>
                <a:gd name="T41" fmla="*/ 680 h 1284"/>
                <a:gd name="T42" fmla="*/ 711 w 1894"/>
                <a:gd name="T43" fmla="*/ 642 h 1284"/>
                <a:gd name="T44" fmla="*/ 611 w 1894"/>
                <a:gd name="T45" fmla="*/ 634 h 1284"/>
                <a:gd name="T46" fmla="*/ 611 w 1894"/>
                <a:gd name="T47" fmla="*/ 588 h 1284"/>
                <a:gd name="T48" fmla="*/ 573 w 1894"/>
                <a:gd name="T49" fmla="*/ 558 h 1284"/>
                <a:gd name="T50" fmla="*/ 611 w 1894"/>
                <a:gd name="T51" fmla="*/ 497 h 1284"/>
                <a:gd name="T52" fmla="*/ 665 w 1894"/>
                <a:gd name="T53" fmla="*/ 512 h 1284"/>
                <a:gd name="T54" fmla="*/ 703 w 1894"/>
                <a:gd name="T55" fmla="*/ 489 h 1284"/>
                <a:gd name="T56" fmla="*/ 726 w 1894"/>
                <a:gd name="T57" fmla="*/ 397 h 1284"/>
                <a:gd name="T58" fmla="*/ 764 w 1894"/>
                <a:gd name="T59" fmla="*/ 352 h 1284"/>
                <a:gd name="T60" fmla="*/ 802 w 1894"/>
                <a:gd name="T61" fmla="*/ 268 h 1284"/>
                <a:gd name="T62" fmla="*/ 802 w 1894"/>
                <a:gd name="T63" fmla="*/ 268 h 1284"/>
                <a:gd name="T64" fmla="*/ 1359 w 1894"/>
                <a:gd name="T65" fmla="*/ 23 h 1284"/>
                <a:gd name="T66" fmla="*/ 1473 w 1894"/>
                <a:gd name="T67" fmla="*/ 145 h 1284"/>
                <a:gd name="T68" fmla="*/ 1603 w 1894"/>
                <a:gd name="T69" fmla="*/ 352 h 1284"/>
                <a:gd name="T70" fmla="*/ 1786 w 1894"/>
                <a:gd name="T71" fmla="*/ 550 h 1284"/>
                <a:gd name="T72" fmla="*/ 1672 w 1894"/>
                <a:gd name="T73" fmla="*/ 649 h 1284"/>
                <a:gd name="T74" fmla="*/ 1458 w 1894"/>
                <a:gd name="T75" fmla="*/ 764 h 1284"/>
                <a:gd name="T76" fmla="*/ 1305 w 1894"/>
                <a:gd name="T77" fmla="*/ 703 h 1284"/>
                <a:gd name="T78" fmla="*/ 1046 w 1894"/>
                <a:gd name="T79" fmla="*/ 871 h 1284"/>
                <a:gd name="T80" fmla="*/ 946 w 1894"/>
                <a:gd name="T81" fmla="*/ 963 h 1284"/>
                <a:gd name="T82" fmla="*/ 900 w 1894"/>
                <a:gd name="T83" fmla="*/ 1108 h 1284"/>
                <a:gd name="T84" fmla="*/ 787 w 1894"/>
                <a:gd name="T85" fmla="*/ 1138 h 1284"/>
                <a:gd name="T86" fmla="*/ 603 w 1894"/>
                <a:gd name="T87" fmla="*/ 1199 h 1284"/>
                <a:gd name="T88" fmla="*/ 519 w 1894"/>
                <a:gd name="T89" fmla="*/ 1238 h 1284"/>
                <a:gd name="T90" fmla="*/ 390 w 1894"/>
                <a:gd name="T91" fmla="*/ 1199 h 1284"/>
                <a:gd name="T92" fmla="*/ 214 w 1894"/>
                <a:gd name="T93" fmla="*/ 1146 h 1284"/>
                <a:gd name="T94" fmla="*/ 46 w 1894"/>
                <a:gd name="T95" fmla="*/ 1161 h 1284"/>
                <a:gd name="T96" fmla="*/ 46 w 1894"/>
                <a:gd name="T97" fmla="*/ 1161 h 1284"/>
                <a:gd name="T98" fmla="*/ 0 w 1894"/>
                <a:gd name="T99" fmla="*/ 1085 h 1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894" h="1284">
                  <a:moveTo>
                    <a:pt x="0" y="1085"/>
                  </a:moveTo>
                  <a:lnTo>
                    <a:pt x="0" y="1085"/>
                  </a:lnTo>
                  <a:cubicBezTo>
                    <a:pt x="15" y="1062"/>
                    <a:pt x="15" y="1024"/>
                    <a:pt x="38" y="1016"/>
                  </a:cubicBezTo>
                  <a:cubicBezTo>
                    <a:pt x="76" y="993"/>
                    <a:pt x="130" y="1024"/>
                    <a:pt x="161" y="1008"/>
                  </a:cubicBezTo>
                  <a:cubicBezTo>
                    <a:pt x="176" y="1001"/>
                    <a:pt x="122" y="993"/>
                    <a:pt x="122" y="970"/>
                  </a:cubicBezTo>
                  <a:cubicBezTo>
                    <a:pt x="122" y="955"/>
                    <a:pt x="153" y="947"/>
                    <a:pt x="168" y="932"/>
                  </a:cubicBezTo>
                  <a:lnTo>
                    <a:pt x="168" y="932"/>
                  </a:lnTo>
                  <a:cubicBezTo>
                    <a:pt x="199" y="924"/>
                    <a:pt x="229" y="932"/>
                    <a:pt x="252" y="917"/>
                  </a:cubicBezTo>
                  <a:cubicBezTo>
                    <a:pt x="267" y="902"/>
                    <a:pt x="252" y="879"/>
                    <a:pt x="267" y="863"/>
                  </a:cubicBezTo>
                  <a:cubicBezTo>
                    <a:pt x="275" y="856"/>
                    <a:pt x="290" y="856"/>
                    <a:pt x="306" y="856"/>
                  </a:cubicBezTo>
                  <a:cubicBezTo>
                    <a:pt x="313" y="863"/>
                    <a:pt x="313" y="886"/>
                    <a:pt x="321" y="894"/>
                  </a:cubicBezTo>
                  <a:cubicBezTo>
                    <a:pt x="367" y="902"/>
                    <a:pt x="413" y="886"/>
                    <a:pt x="458" y="894"/>
                  </a:cubicBezTo>
                  <a:cubicBezTo>
                    <a:pt x="481" y="894"/>
                    <a:pt x="497" y="917"/>
                    <a:pt x="512" y="917"/>
                  </a:cubicBezTo>
                  <a:cubicBezTo>
                    <a:pt x="535" y="917"/>
                    <a:pt x="565" y="909"/>
                    <a:pt x="580" y="894"/>
                  </a:cubicBezTo>
                  <a:cubicBezTo>
                    <a:pt x="596" y="886"/>
                    <a:pt x="580" y="856"/>
                    <a:pt x="588" y="848"/>
                  </a:cubicBezTo>
                  <a:cubicBezTo>
                    <a:pt x="596" y="833"/>
                    <a:pt x="619" y="825"/>
                    <a:pt x="634" y="817"/>
                  </a:cubicBezTo>
                  <a:cubicBezTo>
                    <a:pt x="649" y="817"/>
                    <a:pt x="672" y="833"/>
                    <a:pt x="688" y="833"/>
                  </a:cubicBezTo>
                  <a:cubicBezTo>
                    <a:pt x="695" y="833"/>
                    <a:pt x="711" y="833"/>
                    <a:pt x="711" y="825"/>
                  </a:cubicBezTo>
                  <a:cubicBezTo>
                    <a:pt x="711" y="810"/>
                    <a:pt x="688" y="795"/>
                    <a:pt x="695" y="787"/>
                  </a:cubicBezTo>
                  <a:cubicBezTo>
                    <a:pt x="703" y="764"/>
                    <a:pt x="749" y="779"/>
                    <a:pt x="756" y="756"/>
                  </a:cubicBezTo>
                  <a:cubicBezTo>
                    <a:pt x="772" y="733"/>
                    <a:pt x="756" y="703"/>
                    <a:pt x="749" y="680"/>
                  </a:cubicBezTo>
                  <a:cubicBezTo>
                    <a:pt x="741" y="665"/>
                    <a:pt x="726" y="649"/>
                    <a:pt x="711" y="642"/>
                  </a:cubicBezTo>
                  <a:cubicBezTo>
                    <a:pt x="680" y="627"/>
                    <a:pt x="642" y="649"/>
                    <a:pt x="611" y="634"/>
                  </a:cubicBezTo>
                  <a:cubicBezTo>
                    <a:pt x="596" y="627"/>
                    <a:pt x="611" y="604"/>
                    <a:pt x="611" y="588"/>
                  </a:cubicBezTo>
                  <a:cubicBezTo>
                    <a:pt x="603" y="573"/>
                    <a:pt x="573" y="573"/>
                    <a:pt x="573" y="558"/>
                  </a:cubicBezTo>
                  <a:cubicBezTo>
                    <a:pt x="573" y="535"/>
                    <a:pt x="596" y="512"/>
                    <a:pt x="611" y="497"/>
                  </a:cubicBezTo>
                  <a:cubicBezTo>
                    <a:pt x="626" y="489"/>
                    <a:pt x="649" y="512"/>
                    <a:pt x="665" y="512"/>
                  </a:cubicBezTo>
                  <a:cubicBezTo>
                    <a:pt x="680" y="504"/>
                    <a:pt x="695" y="504"/>
                    <a:pt x="703" y="489"/>
                  </a:cubicBezTo>
                  <a:cubicBezTo>
                    <a:pt x="718" y="466"/>
                    <a:pt x="711" y="428"/>
                    <a:pt x="726" y="397"/>
                  </a:cubicBezTo>
                  <a:cubicBezTo>
                    <a:pt x="733" y="374"/>
                    <a:pt x="756" y="367"/>
                    <a:pt x="764" y="352"/>
                  </a:cubicBezTo>
                  <a:cubicBezTo>
                    <a:pt x="772" y="329"/>
                    <a:pt x="756" y="290"/>
                    <a:pt x="802" y="268"/>
                  </a:cubicBezTo>
                  <a:lnTo>
                    <a:pt x="802" y="268"/>
                  </a:lnTo>
                  <a:cubicBezTo>
                    <a:pt x="992" y="268"/>
                    <a:pt x="1175" y="23"/>
                    <a:pt x="1359" y="23"/>
                  </a:cubicBezTo>
                  <a:cubicBezTo>
                    <a:pt x="1481" y="23"/>
                    <a:pt x="1488" y="0"/>
                    <a:pt x="1473" y="145"/>
                  </a:cubicBezTo>
                  <a:cubicBezTo>
                    <a:pt x="1466" y="252"/>
                    <a:pt x="1481" y="344"/>
                    <a:pt x="1603" y="352"/>
                  </a:cubicBezTo>
                  <a:cubicBezTo>
                    <a:pt x="1664" y="367"/>
                    <a:pt x="1893" y="497"/>
                    <a:pt x="1786" y="550"/>
                  </a:cubicBezTo>
                  <a:cubicBezTo>
                    <a:pt x="1748" y="565"/>
                    <a:pt x="1710" y="627"/>
                    <a:pt x="1672" y="649"/>
                  </a:cubicBezTo>
                  <a:cubicBezTo>
                    <a:pt x="1634" y="688"/>
                    <a:pt x="1504" y="756"/>
                    <a:pt x="1458" y="764"/>
                  </a:cubicBezTo>
                  <a:cubicBezTo>
                    <a:pt x="1359" y="772"/>
                    <a:pt x="1374" y="733"/>
                    <a:pt x="1305" y="703"/>
                  </a:cubicBezTo>
                  <a:cubicBezTo>
                    <a:pt x="1252" y="680"/>
                    <a:pt x="1091" y="840"/>
                    <a:pt x="1046" y="871"/>
                  </a:cubicBezTo>
                  <a:cubicBezTo>
                    <a:pt x="1015" y="894"/>
                    <a:pt x="962" y="932"/>
                    <a:pt x="946" y="963"/>
                  </a:cubicBezTo>
                  <a:cubicBezTo>
                    <a:pt x="923" y="1016"/>
                    <a:pt x="954" y="1062"/>
                    <a:pt x="900" y="1108"/>
                  </a:cubicBezTo>
                  <a:cubicBezTo>
                    <a:pt x="877" y="1138"/>
                    <a:pt x="825" y="1154"/>
                    <a:pt x="787" y="1138"/>
                  </a:cubicBezTo>
                  <a:cubicBezTo>
                    <a:pt x="741" y="1123"/>
                    <a:pt x="642" y="1177"/>
                    <a:pt x="603" y="1199"/>
                  </a:cubicBezTo>
                  <a:cubicBezTo>
                    <a:pt x="565" y="1207"/>
                    <a:pt x="588" y="1283"/>
                    <a:pt x="519" y="1238"/>
                  </a:cubicBezTo>
                  <a:cubicBezTo>
                    <a:pt x="489" y="1215"/>
                    <a:pt x="428" y="1199"/>
                    <a:pt x="390" y="1199"/>
                  </a:cubicBezTo>
                  <a:cubicBezTo>
                    <a:pt x="321" y="1192"/>
                    <a:pt x="290" y="1146"/>
                    <a:pt x="214" y="1146"/>
                  </a:cubicBezTo>
                  <a:cubicBezTo>
                    <a:pt x="161" y="1146"/>
                    <a:pt x="99" y="1161"/>
                    <a:pt x="46" y="1161"/>
                  </a:cubicBezTo>
                  <a:lnTo>
                    <a:pt x="46" y="1161"/>
                  </a:lnTo>
                  <a:cubicBezTo>
                    <a:pt x="0" y="1085"/>
                    <a:pt x="0" y="1085"/>
                    <a:pt x="0" y="10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43"/>
            <p:cNvSpPr>
              <a:spLocks noChangeArrowheads="1"/>
            </p:cNvSpPr>
            <p:nvPr/>
          </p:nvSpPr>
          <p:spPr bwMode="auto">
            <a:xfrm>
              <a:off x="5765424" y="4471988"/>
              <a:ext cx="173027" cy="138112"/>
            </a:xfrm>
            <a:custGeom>
              <a:avLst/>
              <a:gdLst>
                <a:gd name="T0" fmla="*/ 214 w 482"/>
                <a:gd name="T1" fmla="*/ 382 h 383"/>
                <a:gd name="T2" fmla="*/ 214 w 482"/>
                <a:gd name="T3" fmla="*/ 382 h 383"/>
                <a:gd name="T4" fmla="*/ 252 w 482"/>
                <a:gd name="T5" fmla="*/ 313 h 383"/>
                <a:gd name="T6" fmla="*/ 375 w 482"/>
                <a:gd name="T7" fmla="*/ 305 h 383"/>
                <a:gd name="T8" fmla="*/ 336 w 482"/>
                <a:gd name="T9" fmla="*/ 267 h 383"/>
                <a:gd name="T10" fmla="*/ 382 w 482"/>
                <a:gd name="T11" fmla="*/ 229 h 383"/>
                <a:gd name="T12" fmla="*/ 382 w 482"/>
                <a:gd name="T13" fmla="*/ 229 h 383"/>
                <a:gd name="T14" fmla="*/ 375 w 482"/>
                <a:gd name="T15" fmla="*/ 153 h 383"/>
                <a:gd name="T16" fmla="*/ 443 w 482"/>
                <a:gd name="T17" fmla="*/ 114 h 383"/>
                <a:gd name="T18" fmla="*/ 474 w 482"/>
                <a:gd name="T19" fmla="*/ 53 h 383"/>
                <a:gd name="T20" fmla="*/ 420 w 482"/>
                <a:gd name="T21" fmla="*/ 30 h 383"/>
                <a:gd name="T22" fmla="*/ 390 w 482"/>
                <a:gd name="T23" fmla="*/ 53 h 383"/>
                <a:gd name="T24" fmla="*/ 352 w 482"/>
                <a:gd name="T25" fmla="*/ 46 h 383"/>
                <a:gd name="T26" fmla="*/ 321 w 482"/>
                <a:gd name="T27" fmla="*/ 76 h 383"/>
                <a:gd name="T28" fmla="*/ 229 w 482"/>
                <a:gd name="T29" fmla="*/ 61 h 383"/>
                <a:gd name="T30" fmla="*/ 199 w 482"/>
                <a:gd name="T31" fmla="*/ 15 h 383"/>
                <a:gd name="T32" fmla="*/ 176 w 482"/>
                <a:gd name="T33" fmla="*/ 7 h 383"/>
                <a:gd name="T34" fmla="*/ 69 w 482"/>
                <a:gd name="T35" fmla="*/ 53 h 383"/>
                <a:gd name="T36" fmla="*/ 69 w 482"/>
                <a:gd name="T37" fmla="*/ 53 h 383"/>
                <a:gd name="T38" fmla="*/ 31 w 482"/>
                <a:gd name="T39" fmla="*/ 92 h 383"/>
                <a:gd name="T40" fmla="*/ 31 w 482"/>
                <a:gd name="T41" fmla="*/ 176 h 383"/>
                <a:gd name="T42" fmla="*/ 31 w 482"/>
                <a:gd name="T43" fmla="*/ 214 h 383"/>
                <a:gd name="T44" fmla="*/ 0 w 482"/>
                <a:gd name="T45" fmla="*/ 229 h 383"/>
                <a:gd name="T46" fmla="*/ 16 w 482"/>
                <a:gd name="T47" fmla="*/ 267 h 383"/>
                <a:gd name="T48" fmla="*/ 107 w 482"/>
                <a:gd name="T49" fmla="*/ 305 h 383"/>
                <a:gd name="T50" fmla="*/ 107 w 482"/>
                <a:gd name="T51" fmla="*/ 305 h 383"/>
                <a:gd name="T52" fmla="*/ 214 w 482"/>
                <a:gd name="T53" fmla="*/ 38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482" h="383">
                  <a:moveTo>
                    <a:pt x="214" y="382"/>
                  </a:moveTo>
                  <a:lnTo>
                    <a:pt x="214" y="382"/>
                  </a:lnTo>
                  <a:cubicBezTo>
                    <a:pt x="229" y="359"/>
                    <a:pt x="229" y="321"/>
                    <a:pt x="252" y="313"/>
                  </a:cubicBezTo>
                  <a:cubicBezTo>
                    <a:pt x="290" y="290"/>
                    <a:pt x="344" y="321"/>
                    <a:pt x="375" y="305"/>
                  </a:cubicBezTo>
                  <a:cubicBezTo>
                    <a:pt x="390" y="298"/>
                    <a:pt x="336" y="290"/>
                    <a:pt x="336" y="267"/>
                  </a:cubicBezTo>
                  <a:cubicBezTo>
                    <a:pt x="336" y="252"/>
                    <a:pt x="367" y="244"/>
                    <a:pt x="382" y="229"/>
                  </a:cubicBezTo>
                  <a:lnTo>
                    <a:pt x="382" y="229"/>
                  </a:lnTo>
                  <a:cubicBezTo>
                    <a:pt x="382" y="206"/>
                    <a:pt x="359" y="176"/>
                    <a:pt x="375" y="153"/>
                  </a:cubicBezTo>
                  <a:cubicBezTo>
                    <a:pt x="382" y="130"/>
                    <a:pt x="428" y="137"/>
                    <a:pt x="443" y="114"/>
                  </a:cubicBezTo>
                  <a:cubicBezTo>
                    <a:pt x="458" y="99"/>
                    <a:pt x="481" y="76"/>
                    <a:pt x="474" y="53"/>
                  </a:cubicBezTo>
                  <a:cubicBezTo>
                    <a:pt x="474" y="30"/>
                    <a:pt x="443" y="30"/>
                    <a:pt x="420" y="30"/>
                  </a:cubicBezTo>
                  <a:cubicBezTo>
                    <a:pt x="405" y="30"/>
                    <a:pt x="405" y="53"/>
                    <a:pt x="390" y="53"/>
                  </a:cubicBezTo>
                  <a:cubicBezTo>
                    <a:pt x="375" y="53"/>
                    <a:pt x="359" y="46"/>
                    <a:pt x="352" y="46"/>
                  </a:cubicBezTo>
                  <a:cubicBezTo>
                    <a:pt x="336" y="53"/>
                    <a:pt x="336" y="76"/>
                    <a:pt x="321" y="76"/>
                  </a:cubicBezTo>
                  <a:cubicBezTo>
                    <a:pt x="290" y="76"/>
                    <a:pt x="260" y="76"/>
                    <a:pt x="229" y="61"/>
                  </a:cubicBezTo>
                  <a:cubicBezTo>
                    <a:pt x="214" y="53"/>
                    <a:pt x="214" y="30"/>
                    <a:pt x="199" y="15"/>
                  </a:cubicBezTo>
                  <a:cubicBezTo>
                    <a:pt x="191" y="7"/>
                    <a:pt x="183" y="0"/>
                    <a:pt x="176" y="7"/>
                  </a:cubicBezTo>
                  <a:cubicBezTo>
                    <a:pt x="138" y="15"/>
                    <a:pt x="107" y="38"/>
                    <a:pt x="69" y="53"/>
                  </a:cubicBezTo>
                  <a:lnTo>
                    <a:pt x="69" y="53"/>
                  </a:lnTo>
                  <a:cubicBezTo>
                    <a:pt x="61" y="69"/>
                    <a:pt x="38" y="76"/>
                    <a:pt x="31" y="92"/>
                  </a:cubicBezTo>
                  <a:cubicBezTo>
                    <a:pt x="23" y="122"/>
                    <a:pt x="31" y="145"/>
                    <a:pt x="31" y="176"/>
                  </a:cubicBezTo>
                  <a:cubicBezTo>
                    <a:pt x="31" y="191"/>
                    <a:pt x="31" y="206"/>
                    <a:pt x="31" y="214"/>
                  </a:cubicBezTo>
                  <a:cubicBezTo>
                    <a:pt x="23" y="229"/>
                    <a:pt x="8" y="221"/>
                    <a:pt x="0" y="229"/>
                  </a:cubicBezTo>
                  <a:cubicBezTo>
                    <a:pt x="0" y="244"/>
                    <a:pt x="8" y="260"/>
                    <a:pt x="16" y="267"/>
                  </a:cubicBezTo>
                  <a:cubicBezTo>
                    <a:pt x="38" y="282"/>
                    <a:pt x="77" y="290"/>
                    <a:pt x="107" y="305"/>
                  </a:cubicBezTo>
                  <a:lnTo>
                    <a:pt x="107" y="305"/>
                  </a:lnTo>
                  <a:cubicBezTo>
                    <a:pt x="214" y="382"/>
                    <a:pt x="214" y="382"/>
                    <a:pt x="214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144"/>
            <p:cNvSpPr>
              <a:spLocks noChangeArrowheads="1"/>
            </p:cNvSpPr>
            <p:nvPr/>
          </p:nvSpPr>
          <p:spPr bwMode="auto">
            <a:xfrm>
              <a:off x="5219360" y="4133851"/>
              <a:ext cx="588925" cy="588963"/>
            </a:xfrm>
            <a:custGeom>
              <a:avLst/>
              <a:gdLst>
                <a:gd name="T0" fmla="*/ 489 w 1636"/>
                <a:gd name="T1" fmla="*/ 1291 h 1636"/>
                <a:gd name="T2" fmla="*/ 596 w 1636"/>
                <a:gd name="T3" fmla="*/ 1314 h 1636"/>
                <a:gd name="T4" fmla="*/ 680 w 1636"/>
                <a:gd name="T5" fmla="*/ 1352 h 1636"/>
                <a:gd name="T6" fmla="*/ 672 w 1636"/>
                <a:gd name="T7" fmla="*/ 1497 h 1636"/>
                <a:gd name="T8" fmla="*/ 749 w 1636"/>
                <a:gd name="T9" fmla="*/ 1574 h 1636"/>
                <a:gd name="T10" fmla="*/ 779 w 1636"/>
                <a:gd name="T11" fmla="*/ 1589 h 1636"/>
                <a:gd name="T12" fmla="*/ 894 w 1636"/>
                <a:gd name="T13" fmla="*/ 1620 h 1636"/>
                <a:gd name="T14" fmla="*/ 986 w 1636"/>
                <a:gd name="T15" fmla="*/ 1574 h 1636"/>
                <a:gd name="T16" fmla="*/ 955 w 1636"/>
                <a:gd name="T17" fmla="*/ 1452 h 1636"/>
                <a:gd name="T18" fmla="*/ 1024 w 1636"/>
                <a:gd name="T19" fmla="*/ 1459 h 1636"/>
                <a:gd name="T20" fmla="*/ 1108 w 1636"/>
                <a:gd name="T21" fmla="*/ 1482 h 1636"/>
                <a:gd name="T22" fmla="*/ 1176 w 1636"/>
                <a:gd name="T23" fmla="*/ 1490 h 1636"/>
                <a:gd name="T24" fmla="*/ 1245 w 1636"/>
                <a:gd name="T25" fmla="*/ 1467 h 1636"/>
                <a:gd name="T26" fmla="*/ 1375 w 1636"/>
                <a:gd name="T27" fmla="*/ 1436 h 1636"/>
                <a:gd name="T28" fmla="*/ 1406 w 1636"/>
                <a:gd name="T29" fmla="*/ 1398 h 1636"/>
                <a:gd name="T30" fmla="*/ 1612 w 1636"/>
                <a:gd name="T31" fmla="*/ 1391 h 1636"/>
                <a:gd name="T32" fmla="*/ 1589 w 1636"/>
                <a:gd name="T33" fmla="*/ 1322 h 1636"/>
                <a:gd name="T34" fmla="*/ 1627 w 1636"/>
                <a:gd name="T35" fmla="*/ 1245 h 1636"/>
                <a:gd name="T36" fmla="*/ 1520 w 1636"/>
                <a:gd name="T37" fmla="*/ 1169 h 1636"/>
                <a:gd name="T38" fmla="*/ 1551 w 1636"/>
                <a:gd name="T39" fmla="*/ 1116 h 1636"/>
                <a:gd name="T40" fmla="*/ 1589 w 1636"/>
                <a:gd name="T41" fmla="*/ 993 h 1636"/>
                <a:gd name="T42" fmla="*/ 1566 w 1636"/>
                <a:gd name="T43" fmla="*/ 909 h 1636"/>
                <a:gd name="T44" fmla="*/ 1497 w 1636"/>
                <a:gd name="T45" fmla="*/ 894 h 1636"/>
                <a:gd name="T46" fmla="*/ 1329 w 1636"/>
                <a:gd name="T47" fmla="*/ 764 h 1636"/>
                <a:gd name="T48" fmla="*/ 1215 w 1636"/>
                <a:gd name="T49" fmla="*/ 734 h 1636"/>
                <a:gd name="T50" fmla="*/ 1024 w 1636"/>
                <a:gd name="T51" fmla="*/ 672 h 1636"/>
                <a:gd name="T52" fmla="*/ 986 w 1636"/>
                <a:gd name="T53" fmla="*/ 581 h 1636"/>
                <a:gd name="T54" fmla="*/ 955 w 1636"/>
                <a:gd name="T55" fmla="*/ 466 h 1636"/>
                <a:gd name="T56" fmla="*/ 1024 w 1636"/>
                <a:gd name="T57" fmla="*/ 253 h 1636"/>
                <a:gd name="T58" fmla="*/ 1123 w 1636"/>
                <a:gd name="T59" fmla="*/ 253 h 1636"/>
                <a:gd name="T60" fmla="*/ 1161 w 1636"/>
                <a:gd name="T61" fmla="*/ 153 h 1636"/>
                <a:gd name="T62" fmla="*/ 863 w 1636"/>
                <a:gd name="T63" fmla="*/ 207 h 1636"/>
                <a:gd name="T64" fmla="*/ 810 w 1636"/>
                <a:gd name="T65" fmla="*/ 31 h 1636"/>
                <a:gd name="T66" fmla="*/ 734 w 1636"/>
                <a:gd name="T67" fmla="*/ 39 h 1636"/>
                <a:gd name="T68" fmla="*/ 550 w 1636"/>
                <a:gd name="T69" fmla="*/ 61 h 1636"/>
                <a:gd name="T70" fmla="*/ 512 w 1636"/>
                <a:gd name="T71" fmla="*/ 122 h 1636"/>
                <a:gd name="T72" fmla="*/ 367 w 1636"/>
                <a:gd name="T73" fmla="*/ 153 h 1636"/>
                <a:gd name="T74" fmla="*/ 321 w 1636"/>
                <a:gd name="T75" fmla="*/ 191 h 1636"/>
                <a:gd name="T76" fmla="*/ 275 w 1636"/>
                <a:gd name="T77" fmla="*/ 237 h 1636"/>
                <a:gd name="T78" fmla="*/ 191 w 1636"/>
                <a:gd name="T79" fmla="*/ 237 h 1636"/>
                <a:gd name="T80" fmla="*/ 138 w 1636"/>
                <a:gd name="T81" fmla="*/ 298 h 1636"/>
                <a:gd name="T82" fmla="*/ 8 w 1636"/>
                <a:gd name="T83" fmla="*/ 474 h 1636"/>
                <a:gd name="T84" fmla="*/ 100 w 1636"/>
                <a:gd name="T85" fmla="*/ 604 h 1636"/>
                <a:gd name="T86" fmla="*/ 290 w 1636"/>
                <a:gd name="T87" fmla="*/ 611 h 1636"/>
                <a:gd name="T88" fmla="*/ 283 w 1636"/>
                <a:gd name="T89" fmla="*/ 741 h 1636"/>
                <a:gd name="T90" fmla="*/ 252 w 1636"/>
                <a:gd name="T91" fmla="*/ 879 h 1636"/>
                <a:gd name="T92" fmla="*/ 283 w 1636"/>
                <a:gd name="T93" fmla="*/ 1062 h 1636"/>
                <a:gd name="T94" fmla="*/ 443 w 1636"/>
                <a:gd name="T95" fmla="*/ 1207 h 16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636" h="1636">
                  <a:moveTo>
                    <a:pt x="489" y="1291"/>
                  </a:moveTo>
                  <a:lnTo>
                    <a:pt x="489" y="1291"/>
                  </a:lnTo>
                  <a:cubicBezTo>
                    <a:pt x="512" y="1299"/>
                    <a:pt x="535" y="1306"/>
                    <a:pt x="565" y="1314"/>
                  </a:cubicBezTo>
                  <a:cubicBezTo>
                    <a:pt x="573" y="1314"/>
                    <a:pt x="588" y="1306"/>
                    <a:pt x="596" y="1314"/>
                  </a:cubicBezTo>
                  <a:cubicBezTo>
                    <a:pt x="611" y="1314"/>
                    <a:pt x="611" y="1329"/>
                    <a:pt x="627" y="1337"/>
                  </a:cubicBezTo>
                  <a:cubicBezTo>
                    <a:pt x="642" y="1345"/>
                    <a:pt x="672" y="1329"/>
                    <a:pt x="680" y="1352"/>
                  </a:cubicBezTo>
                  <a:cubicBezTo>
                    <a:pt x="688" y="1360"/>
                    <a:pt x="649" y="1360"/>
                    <a:pt x="642" y="1375"/>
                  </a:cubicBezTo>
                  <a:cubicBezTo>
                    <a:pt x="642" y="1421"/>
                    <a:pt x="657" y="1459"/>
                    <a:pt x="672" y="1497"/>
                  </a:cubicBezTo>
                  <a:cubicBezTo>
                    <a:pt x="680" y="1505"/>
                    <a:pt x="695" y="1490"/>
                    <a:pt x="703" y="1497"/>
                  </a:cubicBezTo>
                  <a:cubicBezTo>
                    <a:pt x="726" y="1520"/>
                    <a:pt x="726" y="1551"/>
                    <a:pt x="749" y="1574"/>
                  </a:cubicBezTo>
                  <a:cubicBezTo>
                    <a:pt x="756" y="1581"/>
                    <a:pt x="772" y="1581"/>
                    <a:pt x="779" y="1589"/>
                  </a:cubicBezTo>
                  <a:lnTo>
                    <a:pt x="779" y="1589"/>
                  </a:lnTo>
                  <a:cubicBezTo>
                    <a:pt x="802" y="1581"/>
                    <a:pt x="817" y="1558"/>
                    <a:pt x="840" y="1566"/>
                  </a:cubicBezTo>
                  <a:cubicBezTo>
                    <a:pt x="863" y="1574"/>
                    <a:pt x="871" y="1612"/>
                    <a:pt x="894" y="1620"/>
                  </a:cubicBezTo>
                  <a:cubicBezTo>
                    <a:pt x="901" y="1635"/>
                    <a:pt x="924" y="1635"/>
                    <a:pt x="940" y="1627"/>
                  </a:cubicBezTo>
                  <a:cubicBezTo>
                    <a:pt x="963" y="1620"/>
                    <a:pt x="970" y="1597"/>
                    <a:pt x="986" y="1574"/>
                  </a:cubicBezTo>
                  <a:cubicBezTo>
                    <a:pt x="986" y="1566"/>
                    <a:pt x="986" y="1543"/>
                    <a:pt x="978" y="1528"/>
                  </a:cubicBezTo>
                  <a:cubicBezTo>
                    <a:pt x="978" y="1505"/>
                    <a:pt x="955" y="1475"/>
                    <a:pt x="955" y="1452"/>
                  </a:cubicBezTo>
                  <a:cubicBezTo>
                    <a:pt x="955" y="1444"/>
                    <a:pt x="963" y="1436"/>
                    <a:pt x="970" y="1436"/>
                  </a:cubicBezTo>
                  <a:cubicBezTo>
                    <a:pt x="986" y="1444"/>
                    <a:pt x="1001" y="1459"/>
                    <a:pt x="1024" y="1459"/>
                  </a:cubicBezTo>
                  <a:cubicBezTo>
                    <a:pt x="1031" y="1467"/>
                    <a:pt x="1054" y="1459"/>
                    <a:pt x="1070" y="1459"/>
                  </a:cubicBezTo>
                  <a:cubicBezTo>
                    <a:pt x="1077" y="1467"/>
                    <a:pt x="1092" y="1490"/>
                    <a:pt x="1108" y="1482"/>
                  </a:cubicBezTo>
                  <a:cubicBezTo>
                    <a:pt x="1131" y="1475"/>
                    <a:pt x="1138" y="1436"/>
                    <a:pt x="1161" y="1436"/>
                  </a:cubicBezTo>
                  <a:cubicBezTo>
                    <a:pt x="1176" y="1436"/>
                    <a:pt x="1169" y="1475"/>
                    <a:pt x="1176" y="1490"/>
                  </a:cubicBezTo>
                  <a:lnTo>
                    <a:pt x="1176" y="1490"/>
                  </a:lnTo>
                  <a:cubicBezTo>
                    <a:pt x="1199" y="1482"/>
                    <a:pt x="1222" y="1482"/>
                    <a:pt x="1245" y="1467"/>
                  </a:cubicBezTo>
                  <a:cubicBezTo>
                    <a:pt x="1253" y="1467"/>
                    <a:pt x="1253" y="1444"/>
                    <a:pt x="1261" y="1444"/>
                  </a:cubicBezTo>
                  <a:cubicBezTo>
                    <a:pt x="1299" y="1436"/>
                    <a:pt x="1337" y="1444"/>
                    <a:pt x="1375" y="1436"/>
                  </a:cubicBezTo>
                  <a:lnTo>
                    <a:pt x="1375" y="1436"/>
                  </a:lnTo>
                  <a:cubicBezTo>
                    <a:pt x="1383" y="1421"/>
                    <a:pt x="1390" y="1398"/>
                    <a:pt x="1406" y="1398"/>
                  </a:cubicBezTo>
                  <a:cubicBezTo>
                    <a:pt x="1444" y="1391"/>
                    <a:pt x="1490" y="1406"/>
                    <a:pt x="1536" y="1406"/>
                  </a:cubicBezTo>
                  <a:cubicBezTo>
                    <a:pt x="1558" y="1406"/>
                    <a:pt x="1589" y="1406"/>
                    <a:pt x="1612" y="1391"/>
                  </a:cubicBezTo>
                  <a:cubicBezTo>
                    <a:pt x="1627" y="1391"/>
                    <a:pt x="1635" y="1375"/>
                    <a:pt x="1627" y="1368"/>
                  </a:cubicBezTo>
                  <a:cubicBezTo>
                    <a:pt x="1627" y="1352"/>
                    <a:pt x="1597" y="1345"/>
                    <a:pt x="1589" y="1322"/>
                  </a:cubicBezTo>
                  <a:cubicBezTo>
                    <a:pt x="1589" y="1291"/>
                    <a:pt x="1612" y="1268"/>
                    <a:pt x="1627" y="1245"/>
                  </a:cubicBezTo>
                  <a:lnTo>
                    <a:pt x="1627" y="1245"/>
                  </a:lnTo>
                  <a:cubicBezTo>
                    <a:pt x="1597" y="1230"/>
                    <a:pt x="1558" y="1222"/>
                    <a:pt x="1536" y="1207"/>
                  </a:cubicBezTo>
                  <a:cubicBezTo>
                    <a:pt x="1528" y="1200"/>
                    <a:pt x="1520" y="1184"/>
                    <a:pt x="1520" y="1169"/>
                  </a:cubicBezTo>
                  <a:cubicBezTo>
                    <a:pt x="1528" y="1161"/>
                    <a:pt x="1543" y="1169"/>
                    <a:pt x="1551" y="1154"/>
                  </a:cubicBezTo>
                  <a:cubicBezTo>
                    <a:pt x="1551" y="1146"/>
                    <a:pt x="1551" y="1131"/>
                    <a:pt x="1551" y="1116"/>
                  </a:cubicBezTo>
                  <a:cubicBezTo>
                    <a:pt x="1551" y="1085"/>
                    <a:pt x="1543" y="1062"/>
                    <a:pt x="1551" y="1032"/>
                  </a:cubicBezTo>
                  <a:cubicBezTo>
                    <a:pt x="1558" y="1016"/>
                    <a:pt x="1581" y="1009"/>
                    <a:pt x="1589" y="993"/>
                  </a:cubicBezTo>
                  <a:lnTo>
                    <a:pt x="1589" y="993"/>
                  </a:lnTo>
                  <a:cubicBezTo>
                    <a:pt x="1581" y="970"/>
                    <a:pt x="1589" y="932"/>
                    <a:pt x="1566" y="909"/>
                  </a:cubicBezTo>
                  <a:cubicBezTo>
                    <a:pt x="1558" y="902"/>
                    <a:pt x="1543" y="940"/>
                    <a:pt x="1528" y="932"/>
                  </a:cubicBezTo>
                  <a:cubicBezTo>
                    <a:pt x="1513" y="932"/>
                    <a:pt x="1513" y="902"/>
                    <a:pt x="1497" y="894"/>
                  </a:cubicBezTo>
                  <a:cubicBezTo>
                    <a:pt x="1474" y="886"/>
                    <a:pt x="1451" y="909"/>
                    <a:pt x="1428" y="894"/>
                  </a:cubicBezTo>
                  <a:cubicBezTo>
                    <a:pt x="1390" y="864"/>
                    <a:pt x="1375" y="802"/>
                    <a:pt x="1329" y="764"/>
                  </a:cubicBezTo>
                  <a:cubicBezTo>
                    <a:pt x="1314" y="757"/>
                    <a:pt x="1284" y="772"/>
                    <a:pt x="1261" y="772"/>
                  </a:cubicBezTo>
                  <a:cubicBezTo>
                    <a:pt x="1238" y="764"/>
                    <a:pt x="1230" y="734"/>
                    <a:pt x="1215" y="734"/>
                  </a:cubicBezTo>
                  <a:cubicBezTo>
                    <a:pt x="1192" y="734"/>
                    <a:pt x="1184" y="764"/>
                    <a:pt x="1169" y="757"/>
                  </a:cubicBezTo>
                  <a:cubicBezTo>
                    <a:pt x="1115" y="741"/>
                    <a:pt x="1070" y="711"/>
                    <a:pt x="1024" y="672"/>
                  </a:cubicBezTo>
                  <a:cubicBezTo>
                    <a:pt x="1001" y="657"/>
                    <a:pt x="978" y="642"/>
                    <a:pt x="963" y="619"/>
                  </a:cubicBezTo>
                  <a:cubicBezTo>
                    <a:pt x="955" y="604"/>
                    <a:pt x="986" y="596"/>
                    <a:pt x="986" y="581"/>
                  </a:cubicBezTo>
                  <a:cubicBezTo>
                    <a:pt x="986" y="566"/>
                    <a:pt x="955" y="558"/>
                    <a:pt x="955" y="543"/>
                  </a:cubicBezTo>
                  <a:cubicBezTo>
                    <a:pt x="947" y="520"/>
                    <a:pt x="940" y="489"/>
                    <a:pt x="955" y="466"/>
                  </a:cubicBezTo>
                  <a:cubicBezTo>
                    <a:pt x="970" y="451"/>
                    <a:pt x="1016" y="482"/>
                    <a:pt x="1024" y="459"/>
                  </a:cubicBezTo>
                  <a:cubicBezTo>
                    <a:pt x="1047" y="390"/>
                    <a:pt x="1001" y="321"/>
                    <a:pt x="1024" y="253"/>
                  </a:cubicBezTo>
                  <a:cubicBezTo>
                    <a:pt x="1031" y="230"/>
                    <a:pt x="1062" y="291"/>
                    <a:pt x="1085" y="291"/>
                  </a:cubicBezTo>
                  <a:cubicBezTo>
                    <a:pt x="1100" y="291"/>
                    <a:pt x="1100" y="260"/>
                    <a:pt x="1123" y="253"/>
                  </a:cubicBezTo>
                  <a:cubicBezTo>
                    <a:pt x="1131" y="245"/>
                    <a:pt x="1161" y="253"/>
                    <a:pt x="1169" y="237"/>
                  </a:cubicBezTo>
                  <a:cubicBezTo>
                    <a:pt x="1176" y="214"/>
                    <a:pt x="1169" y="176"/>
                    <a:pt x="1161" y="153"/>
                  </a:cubicBezTo>
                  <a:cubicBezTo>
                    <a:pt x="1146" y="130"/>
                    <a:pt x="1123" y="107"/>
                    <a:pt x="1100" y="107"/>
                  </a:cubicBezTo>
                  <a:cubicBezTo>
                    <a:pt x="1016" y="122"/>
                    <a:pt x="947" y="214"/>
                    <a:pt x="863" y="207"/>
                  </a:cubicBezTo>
                  <a:cubicBezTo>
                    <a:pt x="825" y="199"/>
                    <a:pt x="871" y="122"/>
                    <a:pt x="856" y="84"/>
                  </a:cubicBezTo>
                  <a:cubicBezTo>
                    <a:pt x="848" y="61"/>
                    <a:pt x="825" y="46"/>
                    <a:pt x="810" y="31"/>
                  </a:cubicBezTo>
                  <a:cubicBezTo>
                    <a:pt x="795" y="16"/>
                    <a:pt x="779" y="0"/>
                    <a:pt x="764" y="8"/>
                  </a:cubicBezTo>
                  <a:cubicBezTo>
                    <a:pt x="749" y="8"/>
                    <a:pt x="749" y="31"/>
                    <a:pt x="734" y="39"/>
                  </a:cubicBezTo>
                  <a:cubicBezTo>
                    <a:pt x="680" y="61"/>
                    <a:pt x="634" y="77"/>
                    <a:pt x="573" y="92"/>
                  </a:cubicBezTo>
                  <a:cubicBezTo>
                    <a:pt x="565" y="92"/>
                    <a:pt x="558" y="69"/>
                    <a:pt x="550" y="61"/>
                  </a:cubicBezTo>
                  <a:cubicBezTo>
                    <a:pt x="527" y="61"/>
                    <a:pt x="504" y="61"/>
                    <a:pt x="497" y="77"/>
                  </a:cubicBezTo>
                  <a:cubicBezTo>
                    <a:pt x="489" y="92"/>
                    <a:pt x="527" y="115"/>
                    <a:pt x="512" y="122"/>
                  </a:cubicBezTo>
                  <a:cubicBezTo>
                    <a:pt x="481" y="138"/>
                    <a:pt x="443" y="115"/>
                    <a:pt x="413" y="122"/>
                  </a:cubicBezTo>
                  <a:cubicBezTo>
                    <a:pt x="397" y="130"/>
                    <a:pt x="382" y="138"/>
                    <a:pt x="367" y="153"/>
                  </a:cubicBezTo>
                  <a:cubicBezTo>
                    <a:pt x="359" y="161"/>
                    <a:pt x="367" y="176"/>
                    <a:pt x="359" y="191"/>
                  </a:cubicBezTo>
                  <a:cubicBezTo>
                    <a:pt x="352" y="199"/>
                    <a:pt x="336" y="191"/>
                    <a:pt x="321" y="191"/>
                  </a:cubicBezTo>
                  <a:lnTo>
                    <a:pt x="321" y="191"/>
                  </a:lnTo>
                  <a:cubicBezTo>
                    <a:pt x="306" y="207"/>
                    <a:pt x="298" y="237"/>
                    <a:pt x="275" y="237"/>
                  </a:cubicBezTo>
                  <a:cubicBezTo>
                    <a:pt x="260" y="245"/>
                    <a:pt x="245" y="222"/>
                    <a:pt x="222" y="222"/>
                  </a:cubicBezTo>
                  <a:cubicBezTo>
                    <a:pt x="206" y="222"/>
                    <a:pt x="199" y="230"/>
                    <a:pt x="191" y="237"/>
                  </a:cubicBezTo>
                  <a:cubicBezTo>
                    <a:pt x="176" y="253"/>
                    <a:pt x="191" y="283"/>
                    <a:pt x="176" y="298"/>
                  </a:cubicBezTo>
                  <a:cubicBezTo>
                    <a:pt x="168" y="314"/>
                    <a:pt x="145" y="291"/>
                    <a:pt x="138" y="298"/>
                  </a:cubicBezTo>
                  <a:cubicBezTo>
                    <a:pt x="100" y="329"/>
                    <a:pt x="69" y="375"/>
                    <a:pt x="38" y="413"/>
                  </a:cubicBezTo>
                  <a:cubicBezTo>
                    <a:pt x="31" y="428"/>
                    <a:pt x="0" y="451"/>
                    <a:pt x="8" y="474"/>
                  </a:cubicBezTo>
                  <a:cubicBezTo>
                    <a:pt x="23" y="512"/>
                    <a:pt x="77" y="527"/>
                    <a:pt x="100" y="566"/>
                  </a:cubicBezTo>
                  <a:cubicBezTo>
                    <a:pt x="107" y="573"/>
                    <a:pt x="84" y="596"/>
                    <a:pt x="100" y="604"/>
                  </a:cubicBezTo>
                  <a:cubicBezTo>
                    <a:pt x="123" y="611"/>
                    <a:pt x="153" y="589"/>
                    <a:pt x="184" y="596"/>
                  </a:cubicBezTo>
                  <a:cubicBezTo>
                    <a:pt x="214" y="596"/>
                    <a:pt x="260" y="589"/>
                    <a:pt x="290" y="611"/>
                  </a:cubicBezTo>
                  <a:cubicBezTo>
                    <a:pt x="306" y="627"/>
                    <a:pt x="267" y="650"/>
                    <a:pt x="267" y="672"/>
                  </a:cubicBezTo>
                  <a:cubicBezTo>
                    <a:pt x="267" y="695"/>
                    <a:pt x="298" y="718"/>
                    <a:pt x="283" y="741"/>
                  </a:cubicBezTo>
                  <a:cubicBezTo>
                    <a:pt x="283" y="757"/>
                    <a:pt x="237" y="726"/>
                    <a:pt x="237" y="741"/>
                  </a:cubicBezTo>
                  <a:cubicBezTo>
                    <a:pt x="222" y="787"/>
                    <a:pt x="252" y="833"/>
                    <a:pt x="252" y="879"/>
                  </a:cubicBezTo>
                  <a:cubicBezTo>
                    <a:pt x="252" y="909"/>
                    <a:pt x="237" y="940"/>
                    <a:pt x="245" y="963"/>
                  </a:cubicBezTo>
                  <a:cubicBezTo>
                    <a:pt x="245" y="1001"/>
                    <a:pt x="267" y="1032"/>
                    <a:pt x="283" y="1062"/>
                  </a:cubicBezTo>
                  <a:cubicBezTo>
                    <a:pt x="298" y="1100"/>
                    <a:pt x="298" y="1154"/>
                    <a:pt x="329" y="1184"/>
                  </a:cubicBezTo>
                  <a:cubicBezTo>
                    <a:pt x="359" y="1215"/>
                    <a:pt x="413" y="1184"/>
                    <a:pt x="443" y="1207"/>
                  </a:cubicBezTo>
                  <a:cubicBezTo>
                    <a:pt x="466" y="1222"/>
                    <a:pt x="474" y="1261"/>
                    <a:pt x="489" y="12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145"/>
            <p:cNvSpPr>
              <a:spLocks noChangeArrowheads="1"/>
            </p:cNvSpPr>
            <p:nvPr/>
          </p:nvSpPr>
          <p:spPr bwMode="auto">
            <a:xfrm>
              <a:off x="7833803" y="9539288"/>
              <a:ext cx="131753" cy="93662"/>
            </a:xfrm>
            <a:custGeom>
              <a:avLst/>
              <a:gdLst>
                <a:gd name="T0" fmla="*/ 321 w 368"/>
                <a:gd name="T1" fmla="*/ 260 h 261"/>
                <a:gd name="T2" fmla="*/ 321 w 368"/>
                <a:gd name="T3" fmla="*/ 260 h 261"/>
                <a:gd name="T4" fmla="*/ 367 w 368"/>
                <a:gd name="T5" fmla="*/ 176 h 261"/>
                <a:gd name="T6" fmla="*/ 336 w 368"/>
                <a:gd name="T7" fmla="*/ 123 h 261"/>
                <a:gd name="T8" fmla="*/ 275 w 368"/>
                <a:gd name="T9" fmla="*/ 123 h 261"/>
                <a:gd name="T10" fmla="*/ 260 w 368"/>
                <a:gd name="T11" fmla="*/ 54 h 261"/>
                <a:gd name="T12" fmla="*/ 183 w 368"/>
                <a:gd name="T13" fmla="*/ 23 h 261"/>
                <a:gd name="T14" fmla="*/ 183 w 368"/>
                <a:gd name="T15" fmla="*/ 23 h 261"/>
                <a:gd name="T16" fmla="*/ 115 w 368"/>
                <a:gd name="T17" fmla="*/ 8 h 261"/>
                <a:gd name="T18" fmla="*/ 92 w 368"/>
                <a:gd name="T19" fmla="*/ 54 h 261"/>
                <a:gd name="T20" fmla="*/ 15 w 368"/>
                <a:gd name="T21" fmla="*/ 54 h 261"/>
                <a:gd name="T22" fmla="*/ 61 w 368"/>
                <a:gd name="T23" fmla="*/ 199 h 261"/>
                <a:gd name="T24" fmla="*/ 61 w 368"/>
                <a:gd name="T25" fmla="*/ 199 h 261"/>
                <a:gd name="T26" fmla="*/ 321 w 368"/>
                <a:gd name="T27" fmla="*/ 260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368" h="261">
                  <a:moveTo>
                    <a:pt x="321" y="260"/>
                  </a:moveTo>
                  <a:lnTo>
                    <a:pt x="321" y="260"/>
                  </a:lnTo>
                  <a:cubicBezTo>
                    <a:pt x="336" y="237"/>
                    <a:pt x="367" y="199"/>
                    <a:pt x="367" y="176"/>
                  </a:cubicBezTo>
                  <a:cubicBezTo>
                    <a:pt x="367" y="153"/>
                    <a:pt x="359" y="130"/>
                    <a:pt x="336" y="123"/>
                  </a:cubicBezTo>
                  <a:cubicBezTo>
                    <a:pt x="321" y="115"/>
                    <a:pt x="290" y="138"/>
                    <a:pt x="275" y="123"/>
                  </a:cubicBezTo>
                  <a:cubicBezTo>
                    <a:pt x="260" y="107"/>
                    <a:pt x="275" y="69"/>
                    <a:pt x="260" y="54"/>
                  </a:cubicBezTo>
                  <a:cubicBezTo>
                    <a:pt x="244" y="31"/>
                    <a:pt x="206" y="31"/>
                    <a:pt x="183" y="23"/>
                  </a:cubicBezTo>
                  <a:lnTo>
                    <a:pt x="183" y="23"/>
                  </a:lnTo>
                  <a:cubicBezTo>
                    <a:pt x="161" y="15"/>
                    <a:pt x="138" y="0"/>
                    <a:pt x="115" y="8"/>
                  </a:cubicBezTo>
                  <a:cubicBezTo>
                    <a:pt x="99" y="8"/>
                    <a:pt x="107" y="46"/>
                    <a:pt x="92" y="54"/>
                  </a:cubicBezTo>
                  <a:cubicBezTo>
                    <a:pt x="69" y="69"/>
                    <a:pt x="23" y="31"/>
                    <a:pt x="15" y="54"/>
                  </a:cubicBezTo>
                  <a:cubicBezTo>
                    <a:pt x="0" y="92"/>
                    <a:pt x="46" y="161"/>
                    <a:pt x="61" y="199"/>
                  </a:cubicBezTo>
                  <a:lnTo>
                    <a:pt x="61" y="199"/>
                  </a:lnTo>
                  <a:cubicBezTo>
                    <a:pt x="153" y="207"/>
                    <a:pt x="237" y="229"/>
                    <a:pt x="32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146"/>
            <p:cNvSpPr>
              <a:spLocks noChangeArrowheads="1"/>
            </p:cNvSpPr>
            <p:nvPr/>
          </p:nvSpPr>
          <p:spPr bwMode="auto">
            <a:xfrm>
              <a:off x="7898885" y="9302750"/>
              <a:ext cx="566701" cy="401638"/>
            </a:xfrm>
            <a:custGeom>
              <a:avLst/>
              <a:gdLst>
                <a:gd name="T0" fmla="*/ 245 w 1575"/>
                <a:gd name="T1" fmla="*/ 39 h 1117"/>
                <a:gd name="T2" fmla="*/ 245 w 1575"/>
                <a:gd name="T3" fmla="*/ 39 h 1117"/>
                <a:gd name="T4" fmla="*/ 291 w 1575"/>
                <a:gd name="T5" fmla="*/ 23 h 1117"/>
                <a:gd name="T6" fmla="*/ 291 w 1575"/>
                <a:gd name="T7" fmla="*/ 23 h 1117"/>
                <a:gd name="T8" fmla="*/ 451 w 1575"/>
                <a:gd name="T9" fmla="*/ 16 h 1117"/>
                <a:gd name="T10" fmla="*/ 466 w 1575"/>
                <a:gd name="T11" fmla="*/ 92 h 1117"/>
                <a:gd name="T12" fmla="*/ 611 w 1575"/>
                <a:gd name="T13" fmla="*/ 84 h 1117"/>
                <a:gd name="T14" fmla="*/ 726 w 1575"/>
                <a:gd name="T15" fmla="*/ 84 h 1117"/>
                <a:gd name="T16" fmla="*/ 795 w 1575"/>
                <a:gd name="T17" fmla="*/ 161 h 1117"/>
                <a:gd name="T18" fmla="*/ 909 w 1575"/>
                <a:gd name="T19" fmla="*/ 230 h 1117"/>
                <a:gd name="T20" fmla="*/ 963 w 1575"/>
                <a:gd name="T21" fmla="*/ 298 h 1117"/>
                <a:gd name="T22" fmla="*/ 1100 w 1575"/>
                <a:gd name="T23" fmla="*/ 375 h 1117"/>
                <a:gd name="T24" fmla="*/ 1207 w 1575"/>
                <a:gd name="T25" fmla="*/ 336 h 1117"/>
                <a:gd name="T26" fmla="*/ 1291 w 1575"/>
                <a:gd name="T27" fmla="*/ 375 h 1117"/>
                <a:gd name="T28" fmla="*/ 1391 w 1575"/>
                <a:gd name="T29" fmla="*/ 359 h 1117"/>
                <a:gd name="T30" fmla="*/ 1497 w 1575"/>
                <a:gd name="T31" fmla="*/ 505 h 1117"/>
                <a:gd name="T32" fmla="*/ 1566 w 1575"/>
                <a:gd name="T33" fmla="*/ 505 h 1117"/>
                <a:gd name="T34" fmla="*/ 1543 w 1575"/>
                <a:gd name="T35" fmla="*/ 611 h 1117"/>
                <a:gd name="T36" fmla="*/ 1543 w 1575"/>
                <a:gd name="T37" fmla="*/ 611 h 1117"/>
                <a:gd name="T38" fmla="*/ 1391 w 1575"/>
                <a:gd name="T39" fmla="*/ 604 h 1117"/>
                <a:gd name="T40" fmla="*/ 1192 w 1575"/>
                <a:gd name="T41" fmla="*/ 780 h 1117"/>
                <a:gd name="T42" fmla="*/ 1161 w 1575"/>
                <a:gd name="T43" fmla="*/ 795 h 1117"/>
                <a:gd name="T44" fmla="*/ 657 w 1575"/>
                <a:gd name="T45" fmla="*/ 1001 h 1117"/>
                <a:gd name="T46" fmla="*/ 321 w 1575"/>
                <a:gd name="T47" fmla="*/ 970 h 1117"/>
                <a:gd name="T48" fmla="*/ 199 w 1575"/>
                <a:gd name="T49" fmla="*/ 947 h 1117"/>
                <a:gd name="T50" fmla="*/ 138 w 1575"/>
                <a:gd name="T51" fmla="*/ 917 h 1117"/>
                <a:gd name="T52" fmla="*/ 138 w 1575"/>
                <a:gd name="T53" fmla="*/ 917 h 1117"/>
                <a:gd name="T54" fmla="*/ 184 w 1575"/>
                <a:gd name="T55" fmla="*/ 833 h 1117"/>
                <a:gd name="T56" fmla="*/ 153 w 1575"/>
                <a:gd name="T57" fmla="*/ 780 h 1117"/>
                <a:gd name="T58" fmla="*/ 92 w 1575"/>
                <a:gd name="T59" fmla="*/ 780 h 1117"/>
                <a:gd name="T60" fmla="*/ 77 w 1575"/>
                <a:gd name="T61" fmla="*/ 711 h 1117"/>
                <a:gd name="T62" fmla="*/ 0 w 1575"/>
                <a:gd name="T63" fmla="*/ 680 h 1117"/>
                <a:gd name="T64" fmla="*/ 0 w 1575"/>
                <a:gd name="T65" fmla="*/ 680 h 1117"/>
                <a:gd name="T66" fmla="*/ 39 w 1575"/>
                <a:gd name="T67" fmla="*/ 520 h 1117"/>
                <a:gd name="T68" fmla="*/ 31 w 1575"/>
                <a:gd name="T69" fmla="*/ 443 h 1117"/>
                <a:gd name="T70" fmla="*/ 77 w 1575"/>
                <a:gd name="T71" fmla="*/ 405 h 1117"/>
                <a:gd name="T72" fmla="*/ 191 w 1575"/>
                <a:gd name="T73" fmla="*/ 436 h 1117"/>
                <a:gd name="T74" fmla="*/ 222 w 1575"/>
                <a:gd name="T75" fmla="*/ 268 h 1117"/>
                <a:gd name="T76" fmla="*/ 161 w 1575"/>
                <a:gd name="T77" fmla="*/ 161 h 1117"/>
                <a:gd name="T78" fmla="*/ 275 w 1575"/>
                <a:gd name="T79" fmla="*/ 115 h 1117"/>
                <a:gd name="T80" fmla="*/ 245 w 1575"/>
                <a:gd name="T81" fmla="*/ 39 h 11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75" h="1117">
                  <a:moveTo>
                    <a:pt x="245" y="39"/>
                  </a:moveTo>
                  <a:lnTo>
                    <a:pt x="245" y="39"/>
                  </a:lnTo>
                  <a:cubicBezTo>
                    <a:pt x="291" y="23"/>
                    <a:pt x="291" y="23"/>
                    <a:pt x="291" y="23"/>
                  </a:cubicBezTo>
                  <a:lnTo>
                    <a:pt x="291" y="23"/>
                  </a:lnTo>
                  <a:cubicBezTo>
                    <a:pt x="344" y="23"/>
                    <a:pt x="405" y="0"/>
                    <a:pt x="451" y="16"/>
                  </a:cubicBezTo>
                  <a:cubicBezTo>
                    <a:pt x="474" y="31"/>
                    <a:pt x="443" y="84"/>
                    <a:pt x="466" y="92"/>
                  </a:cubicBezTo>
                  <a:cubicBezTo>
                    <a:pt x="512" y="107"/>
                    <a:pt x="566" y="92"/>
                    <a:pt x="611" y="84"/>
                  </a:cubicBezTo>
                  <a:cubicBezTo>
                    <a:pt x="650" y="84"/>
                    <a:pt x="688" y="69"/>
                    <a:pt x="726" y="84"/>
                  </a:cubicBezTo>
                  <a:cubicBezTo>
                    <a:pt x="757" y="100"/>
                    <a:pt x="772" y="138"/>
                    <a:pt x="795" y="161"/>
                  </a:cubicBezTo>
                  <a:cubicBezTo>
                    <a:pt x="833" y="191"/>
                    <a:pt x="871" y="207"/>
                    <a:pt x="909" y="230"/>
                  </a:cubicBezTo>
                  <a:cubicBezTo>
                    <a:pt x="932" y="253"/>
                    <a:pt x="940" y="283"/>
                    <a:pt x="963" y="298"/>
                  </a:cubicBezTo>
                  <a:cubicBezTo>
                    <a:pt x="1001" y="329"/>
                    <a:pt x="1047" y="359"/>
                    <a:pt x="1100" y="375"/>
                  </a:cubicBezTo>
                  <a:cubicBezTo>
                    <a:pt x="1139" y="375"/>
                    <a:pt x="1169" y="336"/>
                    <a:pt x="1207" y="336"/>
                  </a:cubicBezTo>
                  <a:cubicBezTo>
                    <a:pt x="1238" y="336"/>
                    <a:pt x="1261" y="367"/>
                    <a:pt x="1291" y="375"/>
                  </a:cubicBezTo>
                  <a:cubicBezTo>
                    <a:pt x="1322" y="375"/>
                    <a:pt x="1360" y="344"/>
                    <a:pt x="1391" y="359"/>
                  </a:cubicBezTo>
                  <a:cubicBezTo>
                    <a:pt x="1436" y="390"/>
                    <a:pt x="1452" y="466"/>
                    <a:pt x="1497" y="505"/>
                  </a:cubicBezTo>
                  <a:cubicBezTo>
                    <a:pt x="1513" y="520"/>
                    <a:pt x="1551" y="482"/>
                    <a:pt x="1566" y="505"/>
                  </a:cubicBezTo>
                  <a:cubicBezTo>
                    <a:pt x="1574" y="528"/>
                    <a:pt x="1543" y="589"/>
                    <a:pt x="1543" y="611"/>
                  </a:cubicBezTo>
                  <a:lnTo>
                    <a:pt x="1543" y="611"/>
                  </a:lnTo>
                  <a:cubicBezTo>
                    <a:pt x="1490" y="604"/>
                    <a:pt x="1429" y="589"/>
                    <a:pt x="1391" y="604"/>
                  </a:cubicBezTo>
                  <a:cubicBezTo>
                    <a:pt x="1306" y="634"/>
                    <a:pt x="1268" y="734"/>
                    <a:pt x="1192" y="780"/>
                  </a:cubicBezTo>
                  <a:cubicBezTo>
                    <a:pt x="1161" y="795"/>
                    <a:pt x="1161" y="795"/>
                    <a:pt x="1161" y="795"/>
                  </a:cubicBezTo>
                  <a:cubicBezTo>
                    <a:pt x="932" y="833"/>
                    <a:pt x="833" y="825"/>
                    <a:pt x="657" y="1001"/>
                  </a:cubicBezTo>
                  <a:cubicBezTo>
                    <a:pt x="543" y="1116"/>
                    <a:pt x="443" y="1047"/>
                    <a:pt x="321" y="970"/>
                  </a:cubicBezTo>
                  <a:cubicBezTo>
                    <a:pt x="291" y="947"/>
                    <a:pt x="237" y="963"/>
                    <a:pt x="199" y="947"/>
                  </a:cubicBezTo>
                  <a:cubicBezTo>
                    <a:pt x="176" y="932"/>
                    <a:pt x="161" y="925"/>
                    <a:pt x="138" y="917"/>
                  </a:cubicBezTo>
                  <a:lnTo>
                    <a:pt x="138" y="917"/>
                  </a:lnTo>
                  <a:cubicBezTo>
                    <a:pt x="153" y="894"/>
                    <a:pt x="184" y="856"/>
                    <a:pt x="184" y="833"/>
                  </a:cubicBezTo>
                  <a:cubicBezTo>
                    <a:pt x="184" y="810"/>
                    <a:pt x="176" y="787"/>
                    <a:pt x="153" y="780"/>
                  </a:cubicBezTo>
                  <a:cubicBezTo>
                    <a:pt x="138" y="772"/>
                    <a:pt x="107" y="795"/>
                    <a:pt x="92" y="780"/>
                  </a:cubicBezTo>
                  <a:cubicBezTo>
                    <a:pt x="77" y="764"/>
                    <a:pt x="92" y="726"/>
                    <a:pt x="77" y="711"/>
                  </a:cubicBezTo>
                  <a:cubicBezTo>
                    <a:pt x="61" y="688"/>
                    <a:pt x="23" y="688"/>
                    <a:pt x="0" y="680"/>
                  </a:cubicBezTo>
                  <a:lnTo>
                    <a:pt x="0" y="680"/>
                  </a:lnTo>
                  <a:cubicBezTo>
                    <a:pt x="8" y="627"/>
                    <a:pt x="31" y="573"/>
                    <a:pt x="39" y="520"/>
                  </a:cubicBezTo>
                  <a:cubicBezTo>
                    <a:pt x="46" y="497"/>
                    <a:pt x="23" y="466"/>
                    <a:pt x="31" y="443"/>
                  </a:cubicBezTo>
                  <a:cubicBezTo>
                    <a:pt x="39" y="428"/>
                    <a:pt x="54" y="405"/>
                    <a:pt x="77" y="405"/>
                  </a:cubicBezTo>
                  <a:cubicBezTo>
                    <a:pt x="115" y="398"/>
                    <a:pt x="161" y="459"/>
                    <a:pt x="191" y="436"/>
                  </a:cubicBezTo>
                  <a:cubicBezTo>
                    <a:pt x="230" y="398"/>
                    <a:pt x="222" y="321"/>
                    <a:pt x="222" y="268"/>
                  </a:cubicBezTo>
                  <a:cubicBezTo>
                    <a:pt x="214" y="230"/>
                    <a:pt x="153" y="199"/>
                    <a:pt x="161" y="161"/>
                  </a:cubicBezTo>
                  <a:cubicBezTo>
                    <a:pt x="176" y="123"/>
                    <a:pt x="253" y="146"/>
                    <a:pt x="275" y="115"/>
                  </a:cubicBezTo>
                  <a:cubicBezTo>
                    <a:pt x="291" y="92"/>
                    <a:pt x="260" y="61"/>
                    <a:pt x="245" y="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147"/>
            <p:cNvSpPr>
              <a:spLocks noChangeArrowheads="1"/>
            </p:cNvSpPr>
            <p:nvPr/>
          </p:nvSpPr>
          <p:spPr bwMode="auto">
            <a:xfrm>
              <a:off x="7435366" y="9293225"/>
              <a:ext cx="569876" cy="419100"/>
            </a:xfrm>
            <a:custGeom>
              <a:avLst/>
              <a:gdLst>
                <a:gd name="T0" fmla="*/ 1290 w 1582"/>
                <a:gd name="T1" fmla="*/ 710 h 1162"/>
                <a:gd name="T2" fmla="*/ 1290 w 1582"/>
                <a:gd name="T3" fmla="*/ 710 h 1162"/>
                <a:gd name="T4" fmla="*/ 1329 w 1582"/>
                <a:gd name="T5" fmla="*/ 550 h 1162"/>
                <a:gd name="T6" fmla="*/ 1321 w 1582"/>
                <a:gd name="T7" fmla="*/ 473 h 1162"/>
                <a:gd name="T8" fmla="*/ 1367 w 1582"/>
                <a:gd name="T9" fmla="*/ 435 h 1162"/>
                <a:gd name="T10" fmla="*/ 1481 w 1582"/>
                <a:gd name="T11" fmla="*/ 466 h 1162"/>
                <a:gd name="T12" fmla="*/ 1512 w 1582"/>
                <a:gd name="T13" fmla="*/ 298 h 1162"/>
                <a:gd name="T14" fmla="*/ 1451 w 1582"/>
                <a:gd name="T15" fmla="*/ 191 h 1162"/>
                <a:gd name="T16" fmla="*/ 1565 w 1582"/>
                <a:gd name="T17" fmla="*/ 145 h 1162"/>
                <a:gd name="T18" fmla="*/ 1535 w 1582"/>
                <a:gd name="T19" fmla="*/ 69 h 1162"/>
                <a:gd name="T20" fmla="*/ 1535 w 1582"/>
                <a:gd name="T21" fmla="*/ 69 h 1162"/>
                <a:gd name="T22" fmla="*/ 1390 w 1582"/>
                <a:gd name="T23" fmla="*/ 61 h 1162"/>
                <a:gd name="T24" fmla="*/ 1298 w 1582"/>
                <a:gd name="T25" fmla="*/ 69 h 1162"/>
                <a:gd name="T26" fmla="*/ 1260 w 1582"/>
                <a:gd name="T27" fmla="*/ 8 h 1162"/>
                <a:gd name="T28" fmla="*/ 1199 w 1582"/>
                <a:gd name="T29" fmla="*/ 0 h 1162"/>
                <a:gd name="T30" fmla="*/ 1099 w 1582"/>
                <a:gd name="T31" fmla="*/ 69 h 1162"/>
                <a:gd name="T32" fmla="*/ 832 w 1582"/>
                <a:gd name="T33" fmla="*/ 160 h 1162"/>
                <a:gd name="T34" fmla="*/ 626 w 1582"/>
                <a:gd name="T35" fmla="*/ 206 h 1162"/>
                <a:gd name="T36" fmla="*/ 526 w 1582"/>
                <a:gd name="T37" fmla="*/ 198 h 1162"/>
                <a:gd name="T38" fmla="*/ 420 w 1582"/>
                <a:gd name="T39" fmla="*/ 221 h 1162"/>
                <a:gd name="T40" fmla="*/ 320 w 1582"/>
                <a:gd name="T41" fmla="*/ 198 h 1162"/>
                <a:gd name="T42" fmla="*/ 320 w 1582"/>
                <a:gd name="T43" fmla="*/ 198 h 1162"/>
                <a:gd name="T44" fmla="*/ 229 w 1582"/>
                <a:gd name="T45" fmla="*/ 260 h 1162"/>
                <a:gd name="T46" fmla="*/ 175 w 1582"/>
                <a:gd name="T47" fmla="*/ 252 h 1162"/>
                <a:gd name="T48" fmla="*/ 107 w 1582"/>
                <a:gd name="T49" fmla="*/ 344 h 1162"/>
                <a:gd name="T50" fmla="*/ 45 w 1582"/>
                <a:gd name="T51" fmla="*/ 504 h 1162"/>
                <a:gd name="T52" fmla="*/ 0 w 1582"/>
                <a:gd name="T53" fmla="*/ 672 h 1162"/>
                <a:gd name="T54" fmla="*/ 38 w 1582"/>
                <a:gd name="T55" fmla="*/ 741 h 1162"/>
                <a:gd name="T56" fmla="*/ 0 w 1582"/>
                <a:gd name="T57" fmla="*/ 825 h 1162"/>
                <a:gd name="T58" fmla="*/ 38 w 1582"/>
                <a:gd name="T59" fmla="*/ 1023 h 1162"/>
                <a:gd name="T60" fmla="*/ 38 w 1582"/>
                <a:gd name="T61" fmla="*/ 1023 h 1162"/>
                <a:gd name="T62" fmla="*/ 76 w 1582"/>
                <a:gd name="T63" fmla="*/ 1031 h 1162"/>
                <a:gd name="T64" fmla="*/ 236 w 1582"/>
                <a:gd name="T65" fmla="*/ 1161 h 1162"/>
                <a:gd name="T66" fmla="*/ 236 w 1582"/>
                <a:gd name="T67" fmla="*/ 1161 h 1162"/>
                <a:gd name="T68" fmla="*/ 595 w 1582"/>
                <a:gd name="T69" fmla="*/ 947 h 1162"/>
                <a:gd name="T70" fmla="*/ 1069 w 1582"/>
                <a:gd name="T71" fmla="*/ 878 h 1162"/>
                <a:gd name="T72" fmla="*/ 1168 w 1582"/>
                <a:gd name="T73" fmla="*/ 886 h 1162"/>
                <a:gd name="T74" fmla="*/ 1168 w 1582"/>
                <a:gd name="T75" fmla="*/ 886 h 1162"/>
                <a:gd name="T76" fmla="*/ 1122 w 1582"/>
                <a:gd name="T77" fmla="*/ 741 h 1162"/>
                <a:gd name="T78" fmla="*/ 1199 w 1582"/>
                <a:gd name="T79" fmla="*/ 741 h 1162"/>
                <a:gd name="T80" fmla="*/ 1222 w 1582"/>
                <a:gd name="T81" fmla="*/ 695 h 1162"/>
                <a:gd name="T82" fmla="*/ 1290 w 1582"/>
                <a:gd name="T83" fmla="*/ 710 h 1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582" h="1162">
                  <a:moveTo>
                    <a:pt x="1290" y="710"/>
                  </a:moveTo>
                  <a:lnTo>
                    <a:pt x="1290" y="710"/>
                  </a:lnTo>
                  <a:cubicBezTo>
                    <a:pt x="1298" y="657"/>
                    <a:pt x="1321" y="603"/>
                    <a:pt x="1329" y="550"/>
                  </a:cubicBezTo>
                  <a:cubicBezTo>
                    <a:pt x="1336" y="527"/>
                    <a:pt x="1313" y="496"/>
                    <a:pt x="1321" y="473"/>
                  </a:cubicBezTo>
                  <a:cubicBezTo>
                    <a:pt x="1329" y="458"/>
                    <a:pt x="1344" y="435"/>
                    <a:pt x="1367" y="435"/>
                  </a:cubicBezTo>
                  <a:cubicBezTo>
                    <a:pt x="1405" y="428"/>
                    <a:pt x="1451" y="489"/>
                    <a:pt x="1481" y="466"/>
                  </a:cubicBezTo>
                  <a:cubicBezTo>
                    <a:pt x="1520" y="428"/>
                    <a:pt x="1512" y="351"/>
                    <a:pt x="1512" y="298"/>
                  </a:cubicBezTo>
                  <a:cubicBezTo>
                    <a:pt x="1504" y="260"/>
                    <a:pt x="1443" y="229"/>
                    <a:pt x="1451" y="191"/>
                  </a:cubicBezTo>
                  <a:cubicBezTo>
                    <a:pt x="1466" y="153"/>
                    <a:pt x="1543" y="176"/>
                    <a:pt x="1565" y="145"/>
                  </a:cubicBezTo>
                  <a:cubicBezTo>
                    <a:pt x="1581" y="122"/>
                    <a:pt x="1550" y="91"/>
                    <a:pt x="1535" y="69"/>
                  </a:cubicBezTo>
                  <a:lnTo>
                    <a:pt x="1535" y="69"/>
                  </a:lnTo>
                  <a:cubicBezTo>
                    <a:pt x="1489" y="69"/>
                    <a:pt x="1443" y="61"/>
                    <a:pt x="1390" y="61"/>
                  </a:cubicBezTo>
                  <a:cubicBezTo>
                    <a:pt x="1359" y="69"/>
                    <a:pt x="1329" y="84"/>
                    <a:pt x="1298" y="69"/>
                  </a:cubicBezTo>
                  <a:cubicBezTo>
                    <a:pt x="1275" y="61"/>
                    <a:pt x="1275" y="30"/>
                    <a:pt x="1260" y="8"/>
                  </a:cubicBezTo>
                  <a:cubicBezTo>
                    <a:pt x="1260" y="8"/>
                    <a:pt x="1206" y="0"/>
                    <a:pt x="1199" y="0"/>
                  </a:cubicBezTo>
                  <a:cubicBezTo>
                    <a:pt x="1191" y="0"/>
                    <a:pt x="1099" y="69"/>
                    <a:pt x="1099" y="69"/>
                  </a:cubicBezTo>
                  <a:cubicBezTo>
                    <a:pt x="1008" y="99"/>
                    <a:pt x="924" y="130"/>
                    <a:pt x="832" y="160"/>
                  </a:cubicBezTo>
                  <a:cubicBezTo>
                    <a:pt x="763" y="176"/>
                    <a:pt x="695" y="198"/>
                    <a:pt x="626" y="206"/>
                  </a:cubicBezTo>
                  <a:cubicBezTo>
                    <a:pt x="595" y="206"/>
                    <a:pt x="557" y="191"/>
                    <a:pt x="526" y="198"/>
                  </a:cubicBezTo>
                  <a:cubicBezTo>
                    <a:pt x="488" y="198"/>
                    <a:pt x="458" y="221"/>
                    <a:pt x="420" y="221"/>
                  </a:cubicBezTo>
                  <a:cubicBezTo>
                    <a:pt x="382" y="221"/>
                    <a:pt x="351" y="206"/>
                    <a:pt x="320" y="198"/>
                  </a:cubicBezTo>
                  <a:lnTo>
                    <a:pt x="320" y="198"/>
                  </a:lnTo>
                  <a:cubicBezTo>
                    <a:pt x="290" y="214"/>
                    <a:pt x="259" y="244"/>
                    <a:pt x="229" y="260"/>
                  </a:cubicBezTo>
                  <a:cubicBezTo>
                    <a:pt x="213" y="267"/>
                    <a:pt x="190" y="244"/>
                    <a:pt x="175" y="252"/>
                  </a:cubicBezTo>
                  <a:cubicBezTo>
                    <a:pt x="145" y="275"/>
                    <a:pt x="122" y="313"/>
                    <a:pt x="107" y="344"/>
                  </a:cubicBezTo>
                  <a:cubicBezTo>
                    <a:pt x="84" y="397"/>
                    <a:pt x="68" y="450"/>
                    <a:pt x="45" y="504"/>
                  </a:cubicBezTo>
                  <a:cubicBezTo>
                    <a:pt x="30" y="558"/>
                    <a:pt x="7" y="611"/>
                    <a:pt x="0" y="672"/>
                  </a:cubicBezTo>
                  <a:cubicBezTo>
                    <a:pt x="0" y="695"/>
                    <a:pt x="38" y="710"/>
                    <a:pt x="38" y="741"/>
                  </a:cubicBezTo>
                  <a:cubicBezTo>
                    <a:pt x="38" y="771"/>
                    <a:pt x="0" y="794"/>
                    <a:pt x="0" y="825"/>
                  </a:cubicBezTo>
                  <a:cubicBezTo>
                    <a:pt x="0" y="871"/>
                    <a:pt x="30" y="985"/>
                    <a:pt x="38" y="1023"/>
                  </a:cubicBezTo>
                  <a:lnTo>
                    <a:pt x="38" y="1023"/>
                  </a:lnTo>
                  <a:cubicBezTo>
                    <a:pt x="53" y="1023"/>
                    <a:pt x="61" y="1031"/>
                    <a:pt x="76" y="1031"/>
                  </a:cubicBezTo>
                  <a:cubicBezTo>
                    <a:pt x="129" y="1046"/>
                    <a:pt x="198" y="1161"/>
                    <a:pt x="236" y="1161"/>
                  </a:cubicBezTo>
                  <a:lnTo>
                    <a:pt x="236" y="1161"/>
                  </a:lnTo>
                  <a:cubicBezTo>
                    <a:pt x="236" y="1000"/>
                    <a:pt x="481" y="970"/>
                    <a:pt x="595" y="947"/>
                  </a:cubicBezTo>
                  <a:cubicBezTo>
                    <a:pt x="763" y="909"/>
                    <a:pt x="901" y="962"/>
                    <a:pt x="1069" y="878"/>
                  </a:cubicBezTo>
                  <a:cubicBezTo>
                    <a:pt x="1099" y="878"/>
                    <a:pt x="1138" y="878"/>
                    <a:pt x="1168" y="886"/>
                  </a:cubicBezTo>
                  <a:lnTo>
                    <a:pt x="1168" y="886"/>
                  </a:lnTo>
                  <a:cubicBezTo>
                    <a:pt x="1153" y="848"/>
                    <a:pt x="1107" y="779"/>
                    <a:pt x="1122" y="741"/>
                  </a:cubicBezTo>
                  <a:cubicBezTo>
                    <a:pt x="1130" y="718"/>
                    <a:pt x="1176" y="756"/>
                    <a:pt x="1199" y="741"/>
                  </a:cubicBezTo>
                  <a:cubicBezTo>
                    <a:pt x="1214" y="733"/>
                    <a:pt x="1206" y="695"/>
                    <a:pt x="1222" y="695"/>
                  </a:cubicBezTo>
                  <a:cubicBezTo>
                    <a:pt x="1245" y="687"/>
                    <a:pt x="1268" y="702"/>
                    <a:pt x="1290" y="7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148"/>
            <p:cNvSpPr>
              <a:spLocks noChangeArrowheads="1"/>
            </p:cNvSpPr>
            <p:nvPr/>
          </p:nvSpPr>
          <p:spPr bwMode="auto">
            <a:xfrm>
              <a:off x="5801935" y="9144001"/>
              <a:ext cx="893704" cy="461963"/>
            </a:xfrm>
            <a:custGeom>
              <a:avLst/>
              <a:gdLst>
                <a:gd name="T0" fmla="*/ 2397 w 2482"/>
                <a:gd name="T1" fmla="*/ 23 h 1285"/>
                <a:gd name="T2" fmla="*/ 2466 w 2482"/>
                <a:gd name="T3" fmla="*/ 229 h 1285"/>
                <a:gd name="T4" fmla="*/ 2282 w 2482"/>
                <a:gd name="T5" fmla="*/ 550 h 1285"/>
                <a:gd name="T6" fmla="*/ 2336 w 2482"/>
                <a:gd name="T7" fmla="*/ 627 h 1285"/>
                <a:gd name="T8" fmla="*/ 2328 w 2482"/>
                <a:gd name="T9" fmla="*/ 726 h 1285"/>
                <a:gd name="T10" fmla="*/ 2328 w 2482"/>
                <a:gd name="T11" fmla="*/ 886 h 1285"/>
                <a:gd name="T12" fmla="*/ 2137 w 2482"/>
                <a:gd name="T13" fmla="*/ 963 h 1285"/>
                <a:gd name="T14" fmla="*/ 1916 w 2482"/>
                <a:gd name="T15" fmla="*/ 886 h 1285"/>
                <a:gd name="T16" fmla="*/ 1900 w 2482"/>
                <a:gd name="T17" fmla="*/ 1115 h 1285"/>
                <a:gd name="T18" fmla="*/ 1580 w 2482"/>
                <a:gd name="T19" fmla="*/ 1184 h 1285"/>
                <a:gd name="T20" fmla="*/ 1427 w 2482"/>
                <a:gd name="T21" fmla="*/ 1230 h 1285"/>
                <a:gd name="T22" fmla="*/ 1373 w 2482"/>
                <a:gd name="T23" fmla="*/ 1284 h 1285"/>
                <a:gd name="T24" fmla="*/ 1243 w 2482"/>
                <a:gd name="T25" fmla="*/ 1200 h 1285"/>
                <a:gd name="T26" fmla="*/ 1228 w 2482"/>
                <a:gd name="T27" fmla="*/ 1070 h 1285"/>
                <a:gd name="T28" fmla="*/ 1068 w 2482"/>
                <a:gd name="T29" fmla="*/ 1093 h 1285"/>
                <a:gd name="T30" fmla="*/ 1037 w 2482"/>
                <a:gd name="T31" fmla="*/ 955 h 1285"/>
                <a:gd name="T32" fmla="*/ 794 w 2482"/>
                <a:gd name="T33" fmla="*/ 871 h 1285"/>
                <a:gd name="T34" fmla="*/ 710 w 2482"/>
                <a:gd name="T35" fmla="*/ 772 h 1285"/>
                <a:gd name="T36" fmla="*/ 595 w 2482"/>
                <a:gd name="T37" fmla="*/ 764 h 1285"/>
                <a:gd name="T38" fmla="*/ 511 w 2482"/>
                <a:gd name="T39" fmla="*/ 741 h 1285"/>
                <a:gd name="T40" fmla="*/ 351 w 2482"/>
                <a:gd name="T41" fmla="*/ 795 h 1285"/>
                <a:gd name="T42" fmla="*/ 366 w 2482"/>
                <a:gd name="T43" fmla="*/ 680 h 1285"/>
                <a:gd name="T44" fmla="*/ 198 w 2482"/>
                <a:gd name="T45" fmla="*/ 619 h 1285"/>
                <a:gd name="T46" fmla="*/ 15 w 2482"/>
                <a:gd name="T47" fmla="*/ 375 h 1285"/>
                <a:gd name="T48" fmla="*/ 183 w 2482"/>
                <a:gd name="T49" fmla="*/ 359 h 1285"/>
                <a:gd name="T50" fmla="*/ 183 w 2482"/>
                <a:gd name="T51" fmla="*/ 321 h 1285"/>
                <a:gd name="T52" fmla="*/ 702 w 2482"/>
                <a:gd name="T53" fmla="*/ 375 h 1285"/>
                <a:gd name="T54" fmla="*/ 1114 w 2482"/>
                <a:gd name="T55" fmla="*/ 314 h 1285"/>
                <a:gd name="T56" fmla="*/ 1259 w 2482"/>
                <a:gd name="T57" fmla="*/ 168 h 1285"/>
                <a:gd name="T58" fmla="*/ 1282 w 2482"/>
                <a:gd name="T59" fmla="*/ 0 h 1285"/>
                <a:gd name="T60" fmla="*/ 1358 w 2482"/>
                <a:gd name="T61" fmla="*/ 77 h 1285"/>
                <a:gd name="T62" fmla="*/ 1473 w 2482"/>
                <a:gd name="T63" fmla="*/ 77 h 1285"/>
                <a:gd name="T64" fmla="*/ 1587 w 2482"/>
                <a:gd name="T65" fmla="*/ 16 h 1285"/>
                <a:gd name="T66" fmla="*/ 1786 w 2482"/>
                <a:gd name="T67" fmla="*/ 39 h 1285"/>
                <a:gd name="T68" fmla="*/ 2000 w 2482"/>
                <a:gd name="T69" fmla="*/ 85 h 1285"/>
                <a:gd name="T70" fmla="*/ 2129 w 2482"/>
                <a:gd name="T71" fmla="*/ 146 h 1285"/>
                <a:gd name="T72" fmla="*/ 2397 w 2482"/>
                <a:gd name="T73" fmla="*/ 23 h 1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482" h="1285">
                  <a:moveTo>
                    <a:pt x="2397" y="23"/>
                  </a:moveTo>
                  <a:lnTo>
                    <a:pt x="2397" y="23"/>
                  </a:lnTo>
                  <a:cubicBezTo>
                    <a:pt x="2412" y="46"/>
                    <a:pt x="2435" y="69"/>
                    <a:pt x="2443" y="100"/>
                  </a:cubicBezTo>
                  <a:cubicBezTo>
                    <a:pt x="2458" y="138"/>
                    <a:pt x="2481" y="191"/>
                    <a:pt x="2466" y="229"/>
                  </a:cubicBezTo>
                  <a:cubicBezTo>
                    <a:pt x="2435" y="321"/>
                    <a:pt x="2374" y="398"/>
                    <a:pt x="2328" y="482"/>
                  </a:cubicBezTo>
                  <a:cubicBezTo>
                    <a:pt x="2313" y="504"/>
                    <a:pt x="2282" y="520"/>
                    <a:pt x="2282" y="550"/>
                  </a:cubicBezTo>
                  <a:cubicBezTo>
                    <a:pt x="2282" y="581"/>
                    <a:pt x="2321" y="604"/>
                    <a:pt x="2336" y="627"/>
                  </a:cubicBezTo>
                  <a:lnTo>
                    <a:pt x="2336" y="627"/>
                  </a:lnTo>
                  <a:cubicBezTo>
                    <a:pt x="2328" y="634"/>
                    <a:pt x="2313" y="642"/>
                    <a:pt x="2305" y="650"/>
                  </a:cubicBezTo>
                  <a:cubicBezTo>
                    <a:pt x="2305" y="680"/>
                    <a:pt x="2336" y="703"/>
                    <a:pt x="2328" y="726"/>
                  </a:cubicBezTo>
                  <a:cubicBezTo>
                    <a:pt x="2313" y="772"/>
                    <a:pt x="2252" y="795"/>
                    <a:pt x="2252" y="833"/>
                  </a:cubicBezTo>
                  <a:cubicBezTo>
                    <a:pt x="2252" y="863"/>
                    <a:pt x="2343" y="871"/>
                    <a:pt x="2328" y="886"/>
                  </a:cubicBezTo>
                  <a:cubicBezTo>
                    <a:pt x="2290" y="925"/>
                    <a:pt x="2221" y="894"/>
                    <a:pt x="2175" y="909"/>
                  </a:cubicBezTo>
                  <a:cubicBezTo>
                    <a:pt x="2160" y="917"/>
                    <a:pt x="2152" y="971"/>
                    <a:pt x="2137" y="963"/>
                  </a:cubicBezTo>
                  <a:cubicBezTo>
                    <a:pt x="2091" y="940"/>
                    <a:pt x="2099" y="863"/>
                    <a:pt x="2053" y="848"/>
                  </a:cubicBezTo>
                  <a:cubicBezTo>
                    <a:pt x="2007" y="833"/>
                    <a:pt x="1954" y="856"/>
                    <a:pt x="1916" y="886"/>
                  </a:cubicBezTo>
                  <a:cubicBezTo>
                    <a:pt x="1900" y="902"/>
                    <a:pt x="1908" y="940"/>
                    <a:pt x="1908" y="971"/>
                  </a:cubicBezTo>
                  <a:cubicBezTo>
                    <a:pt x="1900" y="1016"/>
                    <a:pt x="1923" y="1070"/>
                    <a:pt x="1900" y="1115"/>
                  </a:cubicBezTo>
                  <a:cubicBezTo>
                    <a:pt x="1893" y="1138"/>
                    <a:pt x="1854" y="1123"/>
                    <a:pt x="1839" y="1123"/>
                  </a:cubicBezTo>
                  <a:cubicBezTo>
                    <a:pt x="1755" y="1146"/>
                    <a:pt x="1664" y="1161"/>
                    <a:pt x="1580" y="1184"/>
                  </a:cubicBezTo>
                  <a:cubicBezTo>
                    <a:pt x="1557" y="1192"/>
                    <a:pt x="1541" y="1200"/>
                    <a:pt x="1518" y="1207"/>
                  </a:cubicBezTo>
                  <a:cubicBezTo>
                    <a:pt x="1488" y="1215"/>
                    <a:pt x="1450" y="1215"/>
                    <a:pt x="1427" y="1230"/>
                  </a:cubicBezTo>
                  <a:cubicBezTo>
                    <a:pt x="1404" y="1238"/>
                    <a:pt x="1396" y="1268"/>
                    <a:pt x="1373" y="1284"/>
                  </a:cubicBezTo>
                  <a:lnTo>
                    <a:pt x="1373" y="1284"/>
                  </a:lnTo>
                  <a:cubicBezTo>
                    <a:pt x="1358" y="1253"/>
                    <a:pt x="1358" y="1215"/>
                    <a:pt x="1328" y="1192"/>
                  </a:cubicBezTo>
                  <a:cubicBezTo>
                    <a:pt x="1305" y="1177"/>
                    <a:pt x="1266" y="1207"/>
                    <a:pt x="1243" y="1200"/>
                  </a:cubicBezTo>
                  <a:cubicBezTo>
                    <a:pt x="1221" y="1184"/>
                    <a:pt x="1213" y="1154"/>
                    <a:pt x="1213" y="1131"/>
                  </a:cubicBezTo>
                  <a:cubicBezTo>
                    <a:pt x="1205" y="1108"/>
                    <a:pt x="1236" y="1085"/>
                    <a:pt x="1228" y="1070"/>
                  </a:cubicBezTo>
                  <a:cubicBezTo>
                    <a:pt x="1221" y="1054"/>
                    <a:pt x="1198" y="1062"/>
                    <a:pt x="1182" y="1062"/>
                  </a:cubicBezTo>
                  <a:cubicBezTo>
                    <a:pt x="1144" y="1070"/>
                    <a:pt x="1106" y="1093"/>
                    <a:pt x="1068" y="1093"/>
                  </a:cubicBezTo>
                  <a:cubicBezTo>
                    <a:pt x="1045" y="1085"/>
                    <a:pt x="1022" y="1070"/>
                    <a:pt x="1022" y="1047"/>
                  </a:cubicBezTo>
                  <a:cubicBezTo>
                    <a:pt x="1014" y="1016"/>
                    <a:pt x="1060" y="978"/>
                    <a:pt x="1037" y="955"/>
                  </a:cubicBezTo>
                  <a:cubicBezTo>
                    <a:pt x="999" y="932"/>
                    <a:pt x="947" y="978"/>
                    <a:pt x="908" y="963"/>
                  </a:cubicBezTo>
                  <a:cubicBezTo>
                    <a:pt x="863" y="948"/>
                    <a:pt x="840" y="894"/>
                    <a:pt x="794" y="871"/>
                  </a:cubicBezTo>
                  <a:cubicBezTo>
                    <a:pt x="771" y="856"/>
                    <a:pt x="733" y="894"/>
                    <a:pt x="717" y="871"/>
                  </a:cubicBezTo>
                  <a:cubicBezTo>
                    <a:pt x="694" y="848"/>
                    <a:pt x="725" y="802"/>
                    <a:pt x="710" y="772"/>
                  </a:cubicBezTo>
                  <a:cubicBezTo>
                    <a:pt x="702" y="757"/>
                    <a:pt x="679" y="749"/>
                    <a:pt x="656" y="749"/>
                  </a:cubicBezTo>
                  <a:cubicBezTo>
                    <a:pt x="641" y="749"/>
                    <a:pt x="618" y="764"/>
                    <a:pt x="595" y="764"/>
                  </a:cubicBezTo>
                  <a:cubicBezTo>
                    <a:pt x="588" y="764"/>
                    <a:pt x="580" y="741"/>
                    <a:pt x="572" y="741"/>
                  </a:cubicBezTo>
                  <a:cubicBezTo>
                    <a:pt x="550" y="734"/>
                    <a:pt x="527" y="726"/>
                    <a:pt x="511" y="741"/>
                  </a:cubicBezTo>
                  <a:cubicBezTo>
                    <a:pt x="496" y="757"/>
                    <a:pt x="496" y="802"/>
                    <a:pt x="473" y="810"/>
                  </a:cubicBezTo>
                  <a:cubicBezTo>
                    <a:pt x="435" y="825"/>
                    <a:pt x="381" y="818"/>
                    <a:pt x="351" y="795"/>
                  </a:cubicBezTo>
                  <a:cubicBezTo>
                    <a:pt x="336" y="779"/>
                    <a:pt x="366" y="757"/>
                    <a:pt x="366" y="734"/>
                  </a:cubicBezTo>
                  <a:cubicBezTo>
                    <a:pt x="374" y="718"/>
                    <a:pt x="381" y="696"/>
                    <a:pt x="366" y="680"/>
                  </a:cubicBezTo>
                  <a:cubicBezTo>
                    <a:pt x="358" y="665"/>
                    <a:pt x="336" y="680"/>
                    <a:pt x="320" y="680"/>
                  </a:cubicBezTo>
                  <a:cubicBezTo>
                    <a:pt x="275" y="665"/>
                    <a:pt x="236" y="642"/>
                    <a:pt x="198" y="619"/>
                  </a:cubicBezTo>
                  <a:cubicBezTo>
                    <a:pt x="137" y="573"/>
                    <a:pt x="68" y="535"/>
                    <a:pt x="30" y="482"/>
                  </a:cubicBezTo>
                  <a:cubicBezTo>
                    <a:pt x="7" y="451"/>
                    <a:pt x="0" y="405"/>
                    <a:pt x="15" y="375"/>
                  </a:cubicBezTo>
                  <a:cubicBezTo>
                    <a:pt x="22" y="359"/>
                    <a:pt x="53" y="367"/>
                    <a:pt x="68" y="367"/>
                  </a:cubicBezTo>
                  <a:cubicBezTo>
                    <a:pt x="106" y="359"/>
                    <a:pt x="152" y="375"/>
                    <a:pt x="183" y="359"/>
                  </a:cubicBezTo>
                  <a:cubicBezTo>
                    <a:pt x="198" y="344"/>
                    <a:pt x="183" y="344"/>
                    <a:pt x="183" y="321"/>
                  </a:cubicBezTo>
                  <a:lnTo>
                    <a:pt x="183" y="321"/>
                  </a:lnTo>
                  <a:cubicBezTo>
                    <a:pt x="313" y="329"/>
                    <a:pt x="481" y="268"/>
                    <a:pt x="572" y="306"/>
                  </a:cubicBezTo>
                  <a:cubicBezTo>
                    <a:pt x="603" y="329"/>
                    <a:pt x="656" y="382"/>
                    <a:pt x="702" y="375"/>
                  </a:cubicBezTo>
                  <a:cubicBezTo>
                    <a:pt x="809" y="398"/>
                    <a:pt x="847" y="382"/>
                    <a:pt x="939" y="359"/>
                  </a:cubicBezTo>
                  <a:cubicBezTo>
                    <a:pt x="1014" y="337"/>
                    <a:pt x="1037" y="275"/>
                    <a:pt x="1114" y="314"/>
                  </a:cubicBezTo>
                  <a:cubicBezTo>
                    <a:pt x="1152" y="329"/>
                    <a:pt x="1182" y="344"/>
                    <a:pt x="1221" y="306"/>
                  </a:cubicBezTo>
                  <a:cubicBezTo>
                    <a:pt x="1266" y="268"/>
                    <a:pt x="1259" y="222"/>
                    <a:pt x="1259" y="168"/>
                  </a:cubicBezTo>
                  <a:cubicBezTo>
                    <a:pt x="1259" y="107"/>
                    <a:pt x="1266" y="54"/>
                    <a:pt x="1282" y="0"/>
                  </a:cubicBezTo>
                  <a:lnTo>
                    <a:pt x="1282" y="0"/>
                  </a:lnTo>
                  <a:cubicBezTo>
                    <a:pt x="1289" y="8"/>
                    <a:pt x="1312" y="31"/>
                    <a:pt x="1328" y="39"/>
                  </a:cubicBezTo>
                  <a:cubicBezTo>
                    <a:pt x="1335" y="54"/>
                    <a:pt x="1343" y="69"/>
                    <a:pt x="1358" y="77"/>
                  </a:cubicBezTo>
                  <a:cubicBezTo>
                    <a:pt x="1389" y="92"/>
                    <a:pt x="1419" y="92"/>
                    <a:pt x="1450" y="92"/>
                  </a:cubicBezTo>
                  <a:cubicBezTo>
                    <a:pt x="1457" y="92"/>
                    <a:pt x="1457" y="77"/>
                    <a:pt x="1473" y="77"/>
                  </a:cubicBezTo>
                  <a:cubicBezTo>
                    <a:pt x="1511" y="69"/>
                    <a:pt x="1564" y="92"/>
                    <a:pt x="1602" y="69"/>
                  </a:cubicBezTo>
                  <a:cubicBezTo>
                    <a:pt x="1618" y="62"/>
                    <a:pt x="1572" y="23"/>
                    <a:pt x="1587" y="16"/>
                  </a:cubicBezTo>
                  <a:cubicBezTo>
                    <a:pt x="1656" y="8"/>
                    <a:pt x="1717" y="31"/>
                    <a:pt x="1786" y="39"/>
                  </a:cubicBezTo>
                  <a:lnTo>
                    <a:pt x="1786" y="39"/>
                  </a:lnTo>
                  <a:cubicBezTo>
                    <a:pt x="1816" y="62"/>
                    <a:pt x="1854" y="92"/>
                    <a:pt x="1885" y="115"/>
                  </a:cubicBezTo>
                  <a:cubicBezTo>
                    <a:pt x="1885" y="115"/>
                    <a:pt x="1992" y="85"/>
                    <a:pt x="2000" y="85"/>
                  </a:cubicBezTo>
                  <a:cubicBezTo>
                    <a:pt x="2007" y="85"/>
                    <a:pt x="2076" y="107"/>
                    <a:pt x="2076" y="107"/>
                  </a:cubicBezTo>
                  <a:cubicBezTo>
                    <a:pt x="2099" y="123"/>
                    <a:pt x="2114" y="153"/>
                    <a:pt x="2129" y="146"/>
                  </a:cubicBezTo>
                  <a:cubicBezTo>
                    <a:pt x="2168" y="138"/>
                    <a:pt x="2183" y="92"/>
                    <a:pt x="2221" y="77"/>
                  </a:cubicBezTo>
                  <a:cubicBezTo>
                    <a:pt x="2275" y="46"/>
                    <a:pt x="2336" y="39"/>
                    <a:pt x="2397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149"/>
            <p:cNvSpPr>
              <a:spLocks noChangeArrowheads="1"/>
            </p:cNvSpPr>
            <p:nvPr/>
          </p:nvSpPr>
          <p:spPr bwMode="auto">
            <a:xfrm>
              <a:off x="6622619" y="8805864"/>
              <a:ext cx="517491" cy="687387"/>
            </a:xfrm>
            <a:custGeom>
              <a:avLst/>
              <a:gdLst>
                <a:gd name="T0" fmla="*/ 115 w 1437"/>
                <a:gd name="T1" fmla="*/ 962 h 1911"/>
                <a:gd name="T2" fmla="*/ 184 w 1437"/>
                <a:gd name="T3" fmla="*/ 1168 h 1911"/>
                <a:gd name="T4" fmla="*/ 0 w 1437"/>
                <a:gd name="T5" fmla="*/ 1489 h 1911"/>
                <a:gd name="T6" fmla="*/ 54 w 1437"/>
                <a:gd name="T7" fmla="*/ 1566 h 1911"/>
                <a:gd name="T8" fmla="*/ 275 w 1437"/>
                <a:gd name="T9" fmla="*/ 1688 h 1911"/>
                <a:gd name="T10" fmla="*/ 382 w 1437"/>
                <a:gd name="T11" fmla="*/ 1825 h 1911"/>
                <a:gd name="T12" fmla="*/ 535 w 1437"/>
                <a:gd name="T13" fmla="*/ 1841 h 1911"/>
                <a:gd name="T14" fmla="*/ 634 w 1437"/>
                <a:gd name="T15" fmla="*/ 1802 h 1911"/>
                <a:gd name="T16" fmla="*/ 818 w 1437"/>
                <a:gd name="T17" fmla="*/ 1757 h 1911"/>
                <a:gd name="T18" fmla="*/ 1146 w 1437"/>
                <a:gd name="T19" fmla="*/ 1825 h 1911"/>
                <a:gd name="T20" fmla="*/ 1116 w 1437"/>
                <a:gd name="T21" fmla="*/ 1635 h 1911"/>
                <a:gd name="T22" fmla="*/ 1100 w 1437"/>
                <a:gd name="T23" fmla="*/ 1405 h 1911"/>
                <a:gd name="T24" fmla="*/ 1215 w 1437"/>
                <a:gd name="T25" fmla="*/ 1153 h 1911"/>
                <a:gd name="T26" fmla="*/ 1291 w 1437"/>
                <a:gd name="T27" fmla="*/ 1016 h 1911"/>
                <a:gd name="T28" fmla="*/ 1413 w 1437"/>
                <a:gd name="T29" fmla="*/ 916 h 1911"/>
                <a:gd name="T30" fmla="*/ 1421 w 1437"/>
                <a:gd name="T31" fmla="*/ 825 h 1911"/>
                <a:gd name="T32" fmla="*/ 1314 w 1437"/>
                <a:gd name="T33" fmla="*/ 703 h 1911"/>
                <a:gd name="T34" fmla="*/ 1383 w 1437"/>
                <a:gd name="T35" fmla="*/ 618 h 1911"/>
                <a:gd name="T36" fmla="*/ 1299 w 1437"/>
                <a:gd name="T37" fmla="*/ 435 h 1911"/>
                <a:gd name="T38" fmla="*/ 1261 w 1437"/>
                <a:gd name="T39" fmla="*/ 451 h 1911"/>
                <a:gd name="T40" fmla="*/ 1054 w 1437"/>
                <a:gd name="T41" fmla="*/ 527 h 1911"/>
                <a:gd name="T42" fmla="*/ 909 w 1437"/>
                <a:gd name="T43" fmla="*/ 420 h 1911"/>
                <a:gd name="T44" fmla="*/ 917 w 1437"/>
                <a:gd name="T45" fmla="*/ 282 h 1911"/>
                <a:gd name="T46" fmla="*/ 986 w 1437"/>
                <a:gd name="T47" fmla="*/ 160 h 1911"/>
                <a:gd name="T48" fmla="*/ 993 w 1437"/>
                <a:gd name="T49" fmla="*/ 69 h 1911"/>
                <a:gd name="T50" fmla="*/ 940 w 1437"/>
                <a:gd name="T51" fmla="*/ 0 h 1911"/>
                <a:gd name="T52" fmla="*/ 764 w 1437"/>
                <a:gd name="T53" fmla="*/ 38 h 1911"/>
                <a:gd name="T54" fmla="*/ 665 w 1437"/>
                <a:gd name="T55" fmla="*/ 61 h 1911"/>
                <a:gd name="T56" fmla="*/ 489 w 1437"/>
                <a:gd name="T57" fmla="*/ 46 h 1911"/>
                <a:gd name="T58" fmla="*/ 268 w 1437"/>
                <a:gd name="T59" fmla="*/ 237 h 1911"/>
                <a:gd name="T60" fmla="*/ 145 w 1437"/>
                <a:gd name="T61" fmla="*/ 321 h 1911"/>
                <a:gd name="T62" fmla="*/ 61 w 1437"/>
                <a:gd name="T63" fmla="*/ 519 h 1911"/>
                <a:gd name="T64" fmla="*/ 107 w 1437"/>
                <a:gd name="T65" fmla="*/ 703 h 1911"/>
                <a:gd name="T66" fmla="*/ 122 w 1437"/>
                <a:gd name="T67" fmla="*/ 741 h 1911"/>
                <a:gd name="T68" fmla="*/ 39 w 1437"/>
                <a:gd name="T69" fmla="*/ 893 h 19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437" h="1911">
                  <a:moveTo>
                    <a:pt x="115" y="962"/>
                  </a:moveTo>
                  <a:lnTo>
                    <a:pt x="115" y="962"/>
                  </a:lnTo>
                  <a:cubicBezTo>
                    <a:pt x="130" y="985"/>
                    <a:pt x="153" y="1008"/>
                    <a:pt x="161" y="1039"/>
                  </a:cubicBezTo>
                  <a:cubicBezTo>
                    <a:pt x="176" y="1077"/>
                    <a:pt x="199" y="1130"/>
                    <a:pt x="184" y="1168"/>
                  </a:cubicBezTo>
                  <a:cubicBezTo>
                    <a:pt x="153" y="1260"/>
                    <a:pt x="92" y="1337"/>
                    <a:pt x="46" y="1421"/>
                  </a:cubicBezTo>
                  <a:cubicBezTo>
                    <a:pt x="31" y="1443"/>
                    <a:pt x="0" y="1459"/>
                    <a:pt x="0" y="1489"/>
                  </a:cubicBezTo>
                  <a:cubicBezTo>
                    <a:pt x="0" y="1520"/>
                    <a:pt x="39" y="1543"/>
                    <a:pt x="54" y="1566"/>
                  </a:cubicBezTo>
                  <a:lnTo>
                    <a:pt x="54" y="1566"/>
                  </a:lnTo>
                  <a:cubicBezTo>
                    <a:pt x="107" y="1581"/>
                    <a:pt x="161" y="1573"/>
                    <a:pt x="199" y="1596"/>
                  </a:cubicBezTo>
                  <a:cubicBezTo>
                    <a:pt x="237" y="1612"/>
                    <a:pt x="252" y="1657"/>
                    <a:pt x="275" y="1688"/>
                  </a:cubicBezTo>
                  <a:cubicBezTo>
                    <a:pt x="298" y="1726"/>
                    <a:pt x="314" y="1764"/>
                    <a:pt x="336" y="1802"/>
                  </a:cubicBezTo>
                  <a:cubicBezTo>
                    <a:pt x="344" y="1818"/>
                    <a:pt x="367" y="1818"/>
                    <a:pt x="382" y="1825"/>
                  </a:cubicBezTo>
                  <a:cubicBezTo>
                    <a:pt x="397" y="1848"/>
                    <a:pt x="397" y="1902"/>
                    <a:pt x="428" y="1902"/>
                  </a:cubicBezTo>
                  <a:cubicBezTo>
                    <a:pt x="466" y="1902"/>
                    <a:pt x="497" y="1856"/>
                    <a:pt x="535" y="1841"/>
                  </a:cubicBezTo>
                  <a:cubicBezTo>
                    <a:pt x="566" y="1825"/>
                    <a:pt x="604" y="1818"/>
                    <a:pt x="634" y="1802"/>
                  </a:cubicBezTo>
                  <a:lnTo>
                    <a:pt x="634" y="1802"/>
                  </a:lnTo>
                  <a:cubicBezTo>
                    <a:pt x="680" y="1787"/>
                    <a:pt x="711" y="1772"/>
                    <a:pt x="756" y="1764"/>
                  </a:cubicBezTo>
                  <a:cubicBezTo>
                    <a:pt x="772" y="1757"/>
                    <a:pt x="795" y="1749"/>
                    <a:pt x="818" y="1757"/>
                  </a:cubicBezTo>
                  <a:cubicBezTo>
                    <a:pt x="909" y="1802"/>
                    <a:pt x="986" y="1879"/>
                    <a:pt x="1085" y="1902"/>
                  </a:cubicBezTo>
                  <a:cubicBezTo>
                    <a:pt x="1116" y="1910"/>
                    <a:pt x="1131" y="1856"/>
                    <a:pt x="1146" y="1825"/>
                  </a:cubicBezTo>
                  <a:cubicBezTo>
                    <a:pt x="1161" y="1787"/>
                    <a:pt x="1192" y="1741"/>
                    <a:pt x="1184" y="1703"/>
                  </a:cubicBezTo>
                  <a:cubicBezTo>
                    <a:pt x="1177" y="1665"/>
                    <a:pt x="1116" y="1665"/>
                    <a:pt x="1116" y="1635"/>
                  </a:cubicBezTo>
                  <a:cubicBezTo>
                    <a:pt x="1100" y="1581"/>
                    <a:pt x="1138" y="1520"/>
                    <a:pt x="1138" y="1466"/>
                  </a:cubicBezTo>
                  <a:cubicBezTo>
                    <a:pt x="1138" y="1443"/>
                    <a:pt x="1108" y="1428"/>
                    <a:pt x="1100" y="1405"/>
                  </a:cubicBezTo>
                  <a:cubicBezTo>
                    <a:pt x="1077" y="1337"/>
                    <a:pt x="1016" y="1260"/>
                    <a:pt x="1047" y="1199"/>
                  </a:cubicBezTo>
                  <a:cubicBezTo>
                    <a:pt x="1070" y="1146"/>
                    <a:pt x="1161" y="1168"/>
                    <a:pt x="1215" y="1153"/>
                  </a:cubicBezTo>
                  <a:cubicBezTo>
                    <a:pt x="1245" y="1138"/>
                    <a:pt x="1283" y="1146"/>
                    <a:pt x="1299" y="1115"/>
                  </a:cubicBezTo>
                  <a:cubicBezTo>
                    <a:pt x="1314" y="1085"/>
                    <a:pt x="1291" y="1046"/>
                    <a:pt x="1291" y="1016"/>
                  </a:cubicBezTo>
                  <a:cubicBezTo>
                    <a:pt x="1283" y="993"/>
                    <a:pt x="1276" y="970"/>
                    <a:pt x="1283" y="955"/>
                  </a:cubicBezTo>
                  <a:cubicBezTo>
                    <a:pt x="1291" y="939"/>
                    <a:pt x="1398" y="924"/>
                    <a:pt x="1413" y="916"/>
                  </a:cubicBezTo>
                  <a:lnTo>
                    <a:pt x="1413" y="916"/>
                  </a:lnTo>
                  <a:cubicBezTo>
                    <a:pt x="1421" y="886"/>
                    <a:pt x="1436" y="855"/>
                    <a:pt x="1421" y="825"/>
                  </a:cubicBezTo>
                  <a:cubicBezTo>
                    <a:pt x="1413" y="802"/>
                    <a:pt x="1375" y="794"/>
                    <a:pt x="1360" y="771"/>
                  </a:cubicBezTo>
                  <a:cubicBezTo>
                    <a:pt x="1345" y="749"/>
                    <a:pt x="1314" y="726"/>
                    <a:pt x="1314" y="703"/>
                  </a:cubicBezTo>
                  <a:cubicBezTo>
                    <a:pt x="1322" y="680"/>
                    <a:pt x="1368" y="695"/>
                    <a:pt x="1375" y="680"/>
                  </a:cubicBezTo>
                  <a:cubicBezTo>
                    <a:pt x="1390" y="664"/>
                    <a:pt x="1390" y="641"/>
                    <a:pt x="1383" y="618"/>
                  </a:cubicBezTo>
                  <a:cubicBezTo>
                    <a:pt x="1368" y="596"/>
                    <a:pt x="1337" y="580"/>
                    <a:pt x="1329" y="557"/>
                  </a:cubicBezTo>
                  <a:cubicBezTo>
                    <a:pt x="1314" y="519"/>
                    <a:pt x="1306" y="474"/>
                    <a:pt x="1299" y="435"/>
                  </a:cubicBezTo>
                  <a:lnTo>
                    <a:pt x="1299" y="435"/>
                  </a:lnTo>
                  <a:cubicBezTo>
                    <a:pt x="1261" y="451"/>
                    <a:pt x="1261" y="451"/>
                    <a:pt x="1261" y="451"/>
                  </a:cubicBezTo>
                  <a:lnTo>
                    <a:pt x="1261" y="451"/>
                  </a:lnTo>
                  <a:cubicBezTo>
                    <a:pt x="1192" y="474"/>
                    <a:pt x="1131" y="512"/>
                    <a:pt x="1054" y="527"/>
                  </a:cubicBezTo>
                  <a:cubicBezTo>
                    <a:pt x="1024" y="535"/>
                    <a:pt x="978" y="535"/>
                    <a:pt x="947" y="512"/>
                  </a:cubicBezTo>
                  <a:cubicBezTo>
                    <a:pt x="925" y="489"/>
                    <a:pt x="917" y="451"/>
                    <a:pt x="909" y="420"/>
                  </a:cubicBezTo>
                  <a:cubicBezTo>
                    <a:pt x="894" y="389"/>
                    <a:pt x="886" y="351"/>
                    <a:pt x="894" y="321"/>
                  </a:cubicBezTo>
                  <a:cubicBezTo>
                    <a:pt x="894" y="305"/>
                    <a:pt x="917" y="298"/>
                    <a:pt x="917" y="282"/>
                  </a:cubicBezTo>
                  <a:cubicBezTo>
                    <a:pt x="925" y="244"/>
                    <a:pt x="894" y="214"/>
                    <a:pt x="909" y="183"/>
                  </a:cubicBezTo>
                  <a:cubicBezTo>
                    <a:pt x="925" y="160"/>
                    <a:pt x="970" y="176"/>
                    <a:pt x="986" y="160"/>
                  </a:cubicBezTo>
                  <a:cubicBezTo>
                    <a:pt x="1001" y="145"/>
                    <a:pt x="970" y="130"/>
                    <a:pt x="970" y="114"/>
                  </a:cubicBezTo>
                  <a:cubicBezTo>
                    <a:pt x="978" y="99"/>
                    <a:pt x="986" y="84"/>
                    <a:pt x="993" y="69"/>
                  </a:cubicBezTo>
                  <a:lnTo>
                    <a:pt x="993" y="69"/>
                  </a:lnTo>
                  <a:cubicBezTo>
                    <a:pt x="978" y="46"/>
                    <a:pt x="970" y="0"/>
                    <a:pt x="940" y="0"/>
                  </a:cubicBezTo>
                  <a:cubicBezTo>
                    <a:pt x="902" y="0"/>
                    <a:pt x="886" y="61"/>
                    <a:pt x="841" y="69"/>
                  </a:cubicBezTo>
                  <a:cubicBezTo>
                    <a:pt x="818" y="76"/>
                    <a:pt x="795" y="23"/>
                    <a:pt x="764" y="38"/>
                  </a:cubicBezTo>
                  <a:cubicBezTo>
                    <a:pt x="749" y="46"/>
                    <a:pt x="779" y="99"/>
                    <a:pt x="756" y="99"/>
                  </a:cubicBezTo>
                  <a:cubicBezTo>
                    <a:pt x="726" y="107"/>
                    <a:pt x="695" y="53"/>
                    <a:pt x="665" y="61"/>
                  </a:cubicBezTo>
                  <a:cubicBezTo>
                    <a:pt x="642" y="69"/>
                    <a:pt x="665" y="130"/>
                    <a:pt x="642" y="130"/>
                  </a:cubicBezTo>
                  <a:cubicBezTo>
                    <a:pt x="589" y="122"/>
                    <a:pt x="543" y="23"/>
                    <a:pt x="489" y="46"/>
                  </a:cubicBezTo>
                  <a:cubicBezTo>
                    <a:pt x="413" y="76"/>
                    <a:pt x="405" y="199"/>
                    <a:pt x="336" y="252"/>
                  </a:cubicBezTo>
                  <a:cubicBezTo>
                    <a:pt x="321" y="267"/>
                    <a:pt x="291" y="229"/>
                    <a:pt x="268" y="237"/>
                  </a:cubicBezTo>
                  <a:cubicBezTo>
                    <a:pt x="222" y="252"/>
                    <a:pt x="184" y="290"/>
                    <a:pt x="145" y="321"/>
                  </a:cubicBezTo>
                  <a:lnTo>
                    <a:pt x="145" y="321"/>
                  </a:lnTo>
                  <a:cubicBezTo>
                    <a:pt x="153" y="366"/>
                    <a:pt x="184" y="405"/>
                    <a:pt x="161" y="451"/>
                  </a:cubicBezTo>
                  <a:cubicBezTo>
                    <a:pt x="145" y="489"/>
                    <a:pt x="77" y="481"/>
                    <a:pt x="61" y="519"/>
                  </a:cubicBezTo>
                  <a:cubicBezTo>
                    <a:pt x="54" y="542"/>
                    <a:pt x="107" y="550"/>
                    <a:pt x="115" y="580"/>
                  </a:cubicBezTo>
                  <a:cubicBezTo>
                    <a:pt x="122" y="618"/>
                    <a:pt x="107" y="664"/>
                    <a:pt x="107" y="703"/>
                  </a:cubicBezTo>
                  <a:lnTo>
                    <a:pt x="107" y="703"/>
                  </a:lnTo>
                  <a:cubicBezTo>
                    <a:pt x="115" y="718"/>
                    <a:pt x="122" y="726"/>
                    <a:pt x="122" y="741"/>
                  </a:cubicBezTo>
                  <a:cubicBezTo>
                    <a:pt x="122" y="779"/>
                    <a:pt x="130" y="817"/>
                    <a:pt x="115" y="848"/>
                  </a:cubicBezTo>
                  <a:cubicBezTo>
                    <a:pt x="100" y="871"/>
                    <a:pt x="39" y="863"/>
                    <a:pt x="39" y="893"/>
                  </a:cubicBezTo>
                  <a:cubicBezTo>
                    <a:pt x="39" y="924"/>
                    <a:pt x="92" y="939"/>
                    <a:pt x="115" y="9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150"/>
            <p:cNvSpPr>
              <a:spLocks noChangeArrowheads="1"/>
            </p:cNvSpPr>
            <p:nvPr/>
          </p:nvSpPr>
          <p:spPr bwMode="auto">
            <a:xfrm>
              <a:off x="6438481" y="9050339"/>
              <a:ext cx="231760" cy="149225"/>
            </a:xfrm>
            <a:custGeom>
              <a:avLst/>
              <a:gdLst>
                <a:gd name="T0" fmla="*/ 15 w 642"/>
                <a:gd name="T1" fmla="*/ 298 h 413"/>
                <a:gd name="T2" fmla="*/ 15 w 642"/>
                <a:gd name="T3" fmla="*/ 298 h 413"/>
                <a:gd name="T4" fmla="*/ 114 w 642"/>
                <a:gd name="T5" fmla="*/ 374 h 413"/>
                <a:gd name="T6" fmla="*/ 229 w 642"/>
                <a:gd name="T7" fmla="*/ 344 h 413"/>
                <a:gd name="T8" fmla="*/ 305 w 642"/>
                <a:gd name="T9" fmla="*/ 366 h 413"/>
                <a:gd name="T10" fmla="*/ 358 w 642"/>
                <a:gd name="T11" fmla="*/ 405 h 413"/>
                <a:gd name="T12" fmla="*/ 450 w 642"/>
                <a:gd name="T13" fmla="*/ 336 h 413"/>
                <a:gd name="T14" fmla="*/ 626 w 642"/>
                <a:gd name="T15" fmla="*/ 282 h 413"/>
                <a:gd name="T16" fmla="*/ 626 w 642"/>
                <a:gd name="T17" fmla="*/ 282 h 413"/>
                <a:gd name="T18" fmla="*/ 550 w 642"/>
                <a:gd name="T19" fmla="*/ 213 h 413"/>
                <a:gd name="T20" fmla="*/ 626 w 642"/>
                <a:gd name="T21" fmla="*/ 168 h 413"/>
                <a:gd name="T22" fmla="*/ 633 w 642"/>
                <a:gd name="T23" fmla="*/ 61 h 413"/>
                <a:gd name="T24" fmla="*/ 618 w 642"/>
                <a:gd name="T25" fmla="*/ 23 h 413"/>
                <a:gd name="T26" fmla="*/ 618 w 642"/>
                <a:gd name="T27" fmla="*/ 23 h 413"/>
                <a:gd name="T28" fmla="*/ 527 w 642"/>
                <a:gd name="T29" fmla="*/ 0 h 413"/>
                <a:gd name="T30" fmla="*/ 381 w 642"/>
                <a:gd name="T31" fmla="*/ 38 h 413"/>
                <a:gd name="T32" fmla="*/ 267 w 642"/>
                <a:gd name="T33" fmla="*/ 15 h 413"/>
                <a:gd name="T34" fmla="*/ 267 w 642"/>
                <a:gd name="T35" fmla="*/ 15 h 413"/>
                <a:gd name="T36" fmla="*/ 244 w 642"/>
                <a:gd name="T37" fmla="*/ 61 h 413"/>
                <a:gd name="T38" fmla="*/ 206 w 642"/>
                <a:gd name="T39" fmla="*/ 61 h 413"/>
                <a:gd name="T40" fmla="*/ 175 w 642"/>
                <a:gd name="T41" fmla="*/ 91 h 413"/>
                <a:gd name="T42" fmla="*/ 175 w 642"/>
                <a:gd name="T43" fmla="*/ 91 h 413"/>
                <a:gd name="T44" fmla="*/ 83 w 642"/>
                <a:gd name="T45" fmla="*/ 145 h 413"/>
                <a:gd name="T46" fmla="*/ 68 w 642"/>
                <a:gd name="T47" fmla="*/ 244 h 413"/>
                <a:gd name="T48" fmla="*/ 15 w 642"/>
                <a:gd name="T49" fmla="*/ 175 h 413"/>
                <a:gd name="T50" fmla="*/ 0 w 642"/>
                <a:gd name="T51" fmla="*/ 198 h 413"/>
                <a:gd name="T52" fmla="*/ 15 w 642"/>
                <a:gd name="T53" fmla="*/ 298 h 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642" h="413">
                  <a:moveTo>
                    <a:pt x="15" y="298"/>
                  </a:moveTo>
                  <a:lnTo>
                    <a:pt x="15" y="298"/>
                  </a:lnTo>
                  <a:cubicBezTo>
                    <a:pt x="45" y="321"/>
                    <a:pt x="83" y="351"/>
                    <a:pt x="114" y="374"/>
                  </a:cubicBezTo>
                  <a:cubicBezTo>
                    <a:pt x="114" y="374"/>
                    <a:pt x="221" y="344"/>
                    <a:pt x="229" y="344"/>
                  </a:cubicBezTo>
                  <a:cubicBezTo>
                    <a:pt x="236" y="344"/>
                    <a:pt x="305" y="366"/>
                    <a:pt x="305" y="366"/>
                  </a:cubicBezTo>
                  <a:cubicBezTo>
                    <a:pt x="328" y="382"/>
                    <a:pt x="343" y="412"/>
                    <a:pt x="358" y="405"/>
                  </a:cubicBezTo>
                  <a:cubicBezTo>
                    <a:pt x="397" y="397"/>
                    <a:pt x="412" y="351"/>
                    <a:pt x="450" y="336"/>
                  </a:cubicBezTo>
                  <a:cubicBezTo>
                    <a:pt x="504" y="305"/>
                    <a:pt x="565" y="298"/>
                    <a:pt x="626" y="282"/>
                  </a:cubicBezTo>
                  <a:lnTo>
                    <a:pt x="626" y="282"/>
                  </a:lnTo>
                  <a:cubicBezTo>
                    <a:pt x="603" y="259"/>
                    <a:pt x="550" y="244"/>
                    <a:pt x="550" y="213"/>
                  </a:cubicBezTo>
                  <a:cubicBezTo>
                    <a:pt x="550" y="183"/>
                    <a:pt x="611" y="191"/>
                    <a:pt x="626" y="168"/>
                  </a:cubicBezTo>
                  <a:cubicBezTo>
                    <a:pt x="641" y="137"/>
                    <a:pt x="633" y="99"/>
                    <a:pt x="633" y="61"/>
                  </a:cubicBezTo>
                  <a:cubicBezTo>
                    <a:pt x="633" y="46"/>
                    <a:pt x="626" y="38"/>
                    <a:pt x="618" y="23"/>
                  </a:cubicBezTo>
                  <a:lnTo>
                    <a:pt x="618" y="23"/>
                  </a:lnTo>
                  <a:cubicBezTo>
                    <a:pt x="588" y="15"/>
                    <a:pt x="557" y="0"/>
                    <a:pt x="527" y="0"/>
                  </a:cubicBezTo>
                  <a:cubicBezTo>
                    <a:pt x="473" y="0"/>
                    <a:pt x="427" y="38"/>
                    <a:pt x="381" y="38"/>
                  </a:cubicBezTo>
                  <a:cubicBezTo>
                    <a:pt x="336" y="38"/>
                    <a:pt x="305" y="23"/>
                    <a:pt x="267" y="15"/>
                  </a:cubicBezTo>
                  <a:lnTo>
                    <a:pt x="267" y="15"/>
                  </a:lnTo>
                  <a:cubicBezTo>
                    <a:pt x="259" y="30"/>
                    <a:pt x="259" y="53"/>
                    <a:pt x="244" y="61"/>
                  </a:cubicBezTo>
                  <a:cubicBezTo>
                    <a:pt x="236" y="69"/>
                    <a:pt x="221" y="53"/>
                    <a:pt x="206" y="61"/>
                  </a:cubicBezTo>
                  <a:cubicBezTo>
                    <a:pt x="191" y="61"/>
                    <a:pt x="183" y="76"/>
                    <a:pt x="175" y="91"/>
                  </a:cubicBezTo>
                  <a:lnTo>
                    <a:pt x="175" y="91"/>
                  </a:lnTo>
                  <a:cubicBezTo>
                    <a:pt x="145" y="107"/>
                    <a:pt x="106" y="122"/>
                    <a:pt x="83" y="145"/>
                  </a:cubicBezTo>
                  <a:cubicBezTo>
                    <a:pt x="68" y="175"/>
                    <a:pt x="99" y="229"/>
                    <a:pt x="68" y="244"/>
                  </a:cubicBezTo>
                  <a:cubicBezTo>
                    <a:pt x="45" y="252"/>
                    <a:pt x="38" y="191"/>
                    <a:pt x="15" y="175"/>
                  </a:cubicBezTo>
                  <a:cubicBezTo>
                    <a:pt x="7" y="168"/>
                    <a:pt x="0" y="191"/>
                    <a:pt x="0" y="198"/>
                  </a:cubicBezTo>
                  <a:cubicBezTo>
                    <a:pt x="0" y="229"/>
                    <a:pt x="7" y="267"/>
                    <a:pt x="15" y="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151"/>
            <p:cNvSpPr>
              <a:spLocks noChangeArrowheads="1"/>
            </p:cNvSpPr>
            <p:nvPr/>
          </p:nvSpPr>
          <p:spPr bwMode="auto">
            <a:xfrm>
              <a:off x="6263868" y="8993188"/>
              <a:ext cx="239697" cy="184150"/>
            </a:xfrm>
            <a:custGeom>
              <a:avLst/>
              <a:gdLst>
                <a:gd name="T0" fmla="*/ 481 w 665"/>
                <a:gd name="T1" fmla="*/ 0 h 513"/>
                <a:gd name="T2" fmla="*/ 481 w 665"/>
                <a:gd name="T3" fmla="*/ 0 h 513"/>
                <a:gd name="T4" fmla="*/ 527 w 665"/>
                <a:gd name="T5" fmla="*/ 46 h 513"/>
                <a:gd name="T6" fmla="*/ 580 w 665"/>
                <a:gd name="T7" fmla="*/ 77 h 513"/>
                <a:gd name="T8" fmla="*/ 588 w 665"/>
                <a:gd name="T9" fmla="*/ 153 h 513"/>
                <a:gd name="T10" fmla="*/ 580 w 665"/>
                <a:gd name="T11" fmla="*/ 214 h 513"/>
                <a:gd name="T12" fmla="*/ 664 w 665"/>
                <a:gd name="T13" fmla="*/ 252 h 513"/>
                <a:gd name="T14" fmla="*/ 664 w 665"/>
                <a:gd name="T15" fmla="*/ 252 h 513"/>
                <a:gd name="T16" fmla="*/ 572 w 665"/>
                <a:gd name="T17" fmla="*/ 306 h 513"/>
                <a:gd name="T18" fmla="*/ 557 w 665"/>
                <a:gd name="T19" fmla="*/ 405 h 513"/>
                <a:gd name="T20" fmla="*/ 504 w 665"/>
                <a:gd name="T21" fmla="*/ 336 h 513"/>
                <a:gd name="T22" fmla="*/ 489 w 665"/>
                <a:gd name="T23" fmla="*/ 359 h 513"/>
                <a:gd name="T24" fmla="*/ 504 w 665"/>
                <a:gd name="T25" fmla="*/ 459 h 513"/>
                <a:gd name="T26" fmla="*/ 504 w 665"/>
                <a:gd name="T27" fmla="*/ 459 h 513"/>
                <a:gd name="T28" fmla="*/ 305 w 665"/>
                <a:gd name="T29" fmla="*/ 436 h 513"/>
                <a:gd name="T30" fmla="*/ 320 w 665"/>
                <a:gd name="T31" fmla="*/ 489 h 513"/>
                <a:gd name="T32" fmla="*/ 191 w 665"/>
                <a:gd name="T33" fmla="*/ 497 h 513"/>
                <a:gd name="T34" fmla="*/ 168 w 665"/>
                <a:gd name="T35" fmla="*/ 512 h 513"/>
                <a:gd name="T36" fmla="*/ 76 w 665"/>
                <a:gd name="T37" fmla="*/ 497 h 513"/>
                <a:gd name="T38" fmla="*/ 46 w 665"/>
                <a:gd name="T39" fmla="*/ 459 h 513"/>
                <a:gd name="T40" fmla="*/ 0 w 665"/>
                <a:gd name="T41" fmla="*/ 420 h 513"/>
                <a:gd name="T42" fmla="*/ 0 w 665"/>
                <a:gd name="T43" fmla="*/ 420 h 513"/>
                <a:gd name="T44" fmla="*/ 23 w 665"/>
                <a:gd name="T45" fmla="*/ 352 h 513"/>
                <a:gd name="T46" fmla="*/ 221 w 665"/>
                <a:gd name="T47" fmla="*/ 184 h 513"/>
                <a:gd name="T48" fmla="*/ 458 w 665"/>
                <a:gd name="T49" fmla="*/ 16 h 513"/>
                <a:gd name="T50" fmla="*/ 481 w 665"/>
                <a:gd name="T51" fmla="*/ 0 h 5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665" h="513">
                  <a:moveTo>
                    <a:pt x="481" y="0"/>
                  </a:moveTo>
                  <a:lnTo>
                    <a:pt x="481" y="0"/>
                  </a:lnTo>
                  <a:cubicBezTo>
                    <a:pt x="504" y="31"/>
                    <a:pt x="496" y="23"/>
                    <a:pt x="527" y="46"/>
                  </a:cubicBezTo>
                  <a:cubicBezTo>
                    <a:pt x="542" y="61"/>
                    <a:pt x="572" y="61"/>
                    <a:pt x="580" y="77"/>
                  </a:cubicBezTo>
                  <a:cubicBezTo>
                    <a:pt x="595" y="99"/>
                    <a:pt x="588" y="130"/>
                    <a:pt x="588" y="153"/>
                  </a:cubicBezTo>
                  <a:cubicBezTo>
                    <a:pt x="588" y="176"/>
                    <a:pt x="565" y="199"/>
                    <a:pt x="580" y="214"/>
                  </a:cubicBezTo>
                  <a:cubicBezTo>
                    <a:pt x="595" y="245"/>
                    <a:pt x="634" y="237"/>
                    <a:pt x="664" y="252"/>
                  </a:cubicBezTo>
                  <a:lnTo>
                    <a:pt x="664" y="252"/>
                  </a:lnTo>
                  <a:cubicBezTo>
                    <a:pt x="634" y="268"/>
                    <a:pt x="595" y="283"/>
                    <a:pt x="572" y="306"/>
                  </a:cubicBezTo>
                  <a:cubicBezTo>
                    <a:pt x="557" y="336"/>
                    <a:pt x="588" y="390"/>
                    <a:pt x="557" y="405"/>
                  </a:cubicBezTo>
                  <a:cubicBezTo>
                    <a:pt x="534" y="413"/>
                    <a:pt x="527" y="352"/>
                    <a:pt x="504" y="336"/>
                  </a:cubicBezTo>
                  <a:cubicBezTo>
                    <a:pt x="496" y="329"/>
                    <a:pt x="489" y="352"/>
                    <a:pt x="489" y="359"/>
                  </a:cubicBezTo>
                  <a:cubicBezTo>
                    <a:pt x="489" y="390"/>
                    <a:pt x="496" y="428"/>
                    <a:pt x="504" y="459"/>
                  </a:cubicBezTo>
                  <a:lnTo>
                    <a:pt x="504" y="459"/>
                  </a:lnTo>
                  <a:cubicBezTo>
                    <a:pt x="435" y="451"/>
                    <a:pt x="374" y="428"/>
                    <a:pt x="305" y="436"/>
                  </a:cubicBezTo>
                  <a:cubicBezTo>
                    <a:pt x="290" y="443"/>
                    <a:pt x="336" y="482"/>
                    <a:pt x="320" y="489"/>
                  </a:cubicBezTo>
                  <a:cubicBezTo>
                    <a:pt x="282" y="512"/>
                    <a:pt x="229" y="489"/>
                    <a:pt x="191" y="497"/>
                  </a:cubicBezTo>
                  <a:cubicBezTo>
                    <a:pt x="175" y="497"/>
                    <a:pt x="175" y="512"/>
                    <a:pt x="168" y="512"/>
                  </a:cubicBezTo>
                  <a:cubicBezTo>
                    <a:pt x="137" y="512"/>
                    <a:pt x="107" y="512"/>
                    <a:pt x="76" y="497"/>
                  </a:cubicBezTo>
                  <a:cubicBezTo>
                    <a:pt x="61" y="489"/>
                    <a:pt x="53" y="474"/>
                    <a:pt x="46" y="459"/>
                  </a:cubicBezTo>
                  <a:cubicBezTo>
                    <a:pt x="30" y="451"/>
                    <a:pt x="7" y="428"/>
                    <a:pt x="0" y="420"/>
                  </a:cubicBezTo>
                  <a:lnTo>
                    <a:pt x="0" y="420"/>
                  </a:lnTo>
                  <a:cubicBezTo>
                    <a:pt x="7" y="397"/>
                    <a:pt x="15" y="374"/>
                    <a:pt x="23" y="352"/>
                  </a:cubicBezTo>
                  <a:cubicBezTo>
                    <a:pt x="53" y="283"/>
                    <a:pt x="183" y="275"/>
                    <a:pt x="221" y="184"/>
                  </a:cubicBezTo>
                  <a:cubicBezTo>
                    <a:pt x="290" y="84"/>
                    <a:pt x="359" y="61"/>
                    <a:pt x="458" y="16"/>
                  </a:cubicBezTo>
                  <a:cubicBezTo>
                    <a:pt x="466" y="8"/>
                    <a:pt x="473" y="8"/>
                    <a:pt x="48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152"/>
            <p:cNvSpPr>
              <a:spLocks noChangeArrowheads="1"/>
            </p:cNvSpPr>
            <p:nvPr/>
          </p:nvSpPr>
          <p:spPr bwMode="auto">
            <a:xfrm>
              <a:off x="6851203" y="9091613"/>
              <a:ext cx="712742" cy="622300"/>
            </a:xfrm>
            <a:custGeom>
              <a:avLst/>
              <a:gdLst>
                <a:gd name="T0" fmla="*/ 1513 w 1980"/>
                <a:gd name="T1" fmla="*/ 1566 h 1728"/>
                <a:gd name="T2" fmla="*/ 1658 w 1980"/>
                <a:gd name="T3" fmla="*/ 1581 h 1728"/>
                <a:gd name="T4" fmla="*/ 1658 w 1980"/>
                <a:gd name="T5" fmla="*/ 1299 h 1728"/>
                <a:gd name="T6" fmla="*/ 1665 w 1980"/>
                <a:gd name="T7" fmla="*/ 1062 h 1728"/>
                <a:gd name="T8" fmla="*/ 1795 w 1980"/>
                <a:gd name="T9" fmla="*/ 810 h 1728"/>
                <a:gd name="T10" fmla="*/ 1940 w 1980"/>
                <a:gd name="T11" fmla="*/ 756 h 1728"/>
                <a:gd name="T12" fmla="*/ 1956 w 1980"/>
                <a:gd name="T13" fmla="*/ 688 h 1728"/>
                <a:gd name="T14" fmla="*/ 1818 w 1980"/>
                <a:gd name="T15" fmla="*/ 604 h 1728"/>
                <a:gd name="T16" fmla="*/ 1803 w 1980"/>
                <a:gd name="T17" fmla="*/ 443 h 1728"/>
                <a:gd name="T18" fmla="*/ 1887 w 1980"/>
                <a:gd name="T19" fmla="*/ 352 h 1728"/>
                <a:gd name="T20" fmla="*/ 1979 w 1980"/>
                <a:gd name="T21" fmla="*/ 344 h 1728"/>
                <a:gd name="T22" fmla="*/ 1910 w 1980"/>
                <a:gd name="T23" fmla="*/ 138 h 1728"/>
                <a:gd name="T24" fmla="*/ 1826 w 1980"/>
                <a:gd name="T25" fmla="*/ 84 h 1728"/>
                <a:gd name="T26" fmla="*/ 1658 w 1980"/>
                <a:gd name="T27" fmla="*/ 46 h 1728"/>
                <a:gd name="T28" fmla="*/ 1566 w 1980"/>
                <a:gd name="T29" fmla="*/ 61 h 1728"/>
                <a:gd name="T30" fmla="*/ 1497 w 1980"/>
                <a:gd name="T31" fmla="*/ 69 h 1728"/>
                <a:gd name="T32" fmla="*/ 1383 w 1980"/>
                <a:gd name="T33" fmla="*/ 23 h 1728"/>
                <a:gd name="T34" fmla="*/ 1291 w 1980"/>
                <a:gd name="T35" fmla="*/ 46 h 1728"/>
                <a:gd name="T36" fmla="*/ 879 w 1980"/>
                <a:gd name="T37" fmla="*/ 77 h 1728"/>
                <a:gd name="T38" fmla="*/ 779 w 1980"/>
                <a:gd name="T39" fmla="*/ 122 h 1728"/>
                <a:gd name="T40" fmla="*/ 649 w 1980"/>
                <a:gd name="T41" fmla="*/ 161 h 1728"/>
                <a:gd name="T42" fmla="*/ 665 w 1980"/>
                <a:gd name="T43" fmla="*/ 321 h 1728"/>
                <a:gd name="T44" fmla="*/ 413 w 1980"/>
                <a:gd name="T45" fmla="*/ 405 h 1728"/>
                <a:gd name="T46" fmla="*/ 504 w 1980"/>
                <a:gd name="T47" fmla="*/ 672 h 1728"/>
                <a:gd name="T48" fmla="*/ 550 w 1980"/>
                <a:gd name="T49" fmla="*/ 909 h 1728"/>
                <a:gd name="T50" fmla="*/ 451 w 1980"/>
                <a:gd name="T51" fmla="*/ 1108 h 1728"/>
                <a:gd name="T52" fmla="*/ 122 w 1980"/>
                <a:gd name="T53" fmla="*/ 970 h 1728"/>
                <a:gd name="T54" fmla="*/ 0 w 1980"/>
                <a:gd name="T55" fmla="*/ 1008 h 1728"/>
                <a:gd name="T56" fmla="*/ 191 w 1980"/>
                <a:gd name="T57" fmla="*/ 1138 h 1728"/>
                <a:gd name="T58" fmla="*/ 199 w 1980"/>
                <a:gd name="T59" fmla="*/ 1222 h 1728"/>
                <a:gd name="T60" fmla="*/ 176 w 1980"/>
                <a:gd name="T61" fmla="*/ 1322 h 1728"/>
                <a:gd name="T62" fmla="*/ 245 w 1980"/>
                <a:gd name="T63" fmla="*/ 1398 h 1728"/>
                <a:gd name="T64" fmla="*/ 329 w 1980"/>
                <a:gd name="T65" fmla="*/ 1520 h 1728"/>
                <a:gd name="T66" fmla="*/ 436 w 1980"/>
                <a:gd name="T67" fmla="*/ 1574 h 1728"/>
                <a:gd name="T68" fmla="*/ 420 w 1980"/>
                <a:gd name="T69" fmla="*/ 1673 h 1728"/>
                <a:gd name="T70" fmla="*/ 627 w 1980"/>
                <a:gd name="T71" fmla="*/ 1727 h 1728"/>
                <a:gd name="T72" fmla="*/ 1008 w 1980"/>
                <a:gd name="T73" fmla="*/ 1505 h 1728"/>
                <a:gd name="T74" fmla="*/ 833 w 1980"/>
                <a:gd name="T75" fmla="*/ 1253 h 1728"/>
                <a:gd name="T76" fmla="*/ 756 w 1980"/>
                <a:gd name="T77" fmla="*/ 1169 h 1728"/>
                <a:gd name="T78" fmla="*/ 963 w 1980"/>
                <a:gd name="T79" fmla="*/ 1116 h 1728"/>
                <a:gd name="T80" fmla="*/ 871 w 1980"/>
                <a:gd name="T81" fmla="*/ 1268 h 1728"/>
                <a:gd name="T82" fmla="*/ 986 w 1980"/>
                <a:gd name="T83" fmla="*/ 1352 h 1728"/>
                <a:gd name="T84" fmla="*/ 1207 w 1980"/>
                <a:gd name="T85" fmla="*/ 1505 h 1728"/>
                <a:gd name="T86" fmla="*/ 1368 w 1980"/>
                <a:gd name="T87" fmla="*/ 1551 h 1728"/>
                <a:gd name="T88" fmla="*/ 1306 w 1980"/>
                <a:gd name="T89" fmla="*/ 1398 h 1728"/>
                <a:gd name="T90" fmla="*/ 1360 w 1980"/>
                <a:gd name="T91" fmla="*/ 1352 h 1728"/>
                <a:gd name="T92" fmla="*/ 1520 w 1980"/>
                <a:gd name="T93" fmla="*/ 1337 h 1728"/>
                <a:gd name="T94" fmla="*/ 1513 w 1980"/>
                <a:gd name="T95" fmla="*/ 1566 h 1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80" h="1728">
                  <a:moveTo>
                    <a:pt x="1513" y="1566"/>
                  </a:moveTo>
                  <a:lnTo>
                    <a:pt x="1513" y="1566"/>
                  </a:lnTo>
                  <a:cubicBezTo>
                    <a:pt x="1566" y="1566"/>
                    <a:pt x="1612" y="1566"/>
                    <a:pt x="1658" y="1581"/>
                  </a:cubicBezTo>
                  <a:lnTo>
                    <a:pt x="1658" y="1581"/>
                  </a:lnTo>
                  <a:cubicBezTo>
                    <a:pt x="1650" y="1543"/>
                    <a:pt x="1620" y="1429"/>
                    <a:pt x="1620" y="1383"/>
                  </a:cubicBezTo>
                  <a:cubicBezTo>
                    <a:pt x="1620" y="1352"/>
                    <a:pt x="1658" y="1329"/>
                    <a:pt x="1658" y="1299"/>
                  </a:cubicBezTo>
                  <a:cubicBezTo>
                    <a:pt x="1658" y="1268"/>
                    <a:pt x="1620" y="1253"/>
                    <a:pt x="1620" y="1230"/>
                  </a:cubicBezTo>
                  <a:cubicBezTo>
                    <a:pt x="1627" y="1169"/>
                    <a:pt x="1650" y="1116"/>
                    <a:pt x="1665" y="1062"/>
                  </a:cubicBezTo>
                  <a:cubicBezTo>
                    <a:pt x="1688" y="1008"/>
                    <a:pt x="1704" y="955"/>
                    <a:pt x="1727" y="902"/>
                  </a:cubicBezTo>
                  <a:cubicBezTo>
                    <a:pt x="1742" y="871"/>
                    <a:pt x="1765" y="833"/>
                    <a:pt x="1795" y="810"/>
                  </a:cubicBezTo>
                  <a:cubicBezTo>
                    <a:pt x="1810" y="802"/>
                    <a:pt x="1833" y="825"/>
                    <a:pt x="1849" y="818"/>
                  </a:cubicBezTo>
                  <a:cubicBezTo>
                    <a:pt x="1879" y="802"/>
                    <a:pt x="1910" y="772"/>
                    <a:pt x="1940" y="756"/>
                  </a:cubicBezTo>
                  <a:lnTo>
                    <a:pt x="1940" y="756"/>
                  </a:lnTo>
                  <a:cubicBezTo>
                    <a:pt x="1940" y="734"/>
                    <a:pt x="1963" y="711"/>
                    <a:pt x="1956" y="688"/>
                  </a:cubicBezTo>
                  <a:cubicBezTo>
                    <a:pt x="1933" y="649"/>
                    <a:pt x="1902" y="611"/>
                    <a:pt x="1864" y="588"/>
                  </a:cubicBezTo>
                  <a:cubicBezTo>
                    <a:pt x="1849" y="581"/>
                    <a:pt x="1826" y="619"/>
                    <a:pt x="1818" y="604"/>
                  </a:cubicBezTo>
                  <a:cubicBezTo>
                    <a:pt x="1803" y="573"/>
                    <a:pt x="1826" y="535"/>
                    <a:pt x="1826" y="504"/>
                  </a:cubicBezTo>
                  <a:cubicBezTo>
                    <a:pt x="1826" y="482"/>
                    <a:pt x="1803" y="466"/>
                    <a:pt x="1803" y="443"/>
                  </a:cubicBezTo>
                  <a:cubicBezTo>
                    <a:pt x="1803" y="420"/>
                    <a:pt x="1810" y="397"/>
                    <a:pt x="1826" y="374"/>
                  </a:cubicBezTo>
                  <a:cubicBezTo>
                    <a:pt x="1841" y="359"/>
                    <a:pt x="1864" y="344"/>
                    <a:pt x="1887" y="352"/>
                  </a:cubicBezTo>
                  <a:cubicBezTo>
                    <a:pt x="1910" y="352"/>
                    <a:pt x="1933" y="382"/>
                    <a:pt x="1963" y="382"/>
                  </a:cubicBezTo>
                  <a:cubicBezTo>
                    <a:pt x="1979" y="382"/>
                    <a:pt x="1971" y="359"/>
                    <a:pt x="1979" y="344"/>
                  </a:cubicBezTo>
                  <a:cubicBezTo>
                    <a:pt x="1979" y="313"/>
                    <a:pt x="1979" y="275"/>
                    <a:pt x="1971" y="245"/>
                  </a:cubicBezTo>
                  <a:cubicBezTo>
                    <a:pt x="1956" y="207"/>
                    <a:pt x="1933" y="168"/>
                    <a:pt x="1910" y="138"/>
                  </a:cubicBezTo>
                  <a:lnTo>
                    <a:pt x="1910" y="138"/>
                  </a:lnTo>
                  <a:cubicBezTo>
                    <a:pt x="1826" y="84"/>
                    <a:pt x="1826" y="84"/>
                    <a:pt x="1826" y="84"/>
                  </a:cubicBezTo>
                  <a:lnTo>
                    <a:pt x="1826" y="84"/>
                  </a:lnTo>
                  <a:cubicBezTo>
                    <a:pt x="1765" y="69"/>
                    <a:pt x="1711" y="54"/>
                    <a:pt x="1658" y="46"/>
                  </a:cubicBezTo>
                  <a:cubicBezTo>
                    <a:pt x="1643" y="46"/>
                    <a:pt x="1635" y="61"/>
                    <a:pt x="1627" y="61"/>
                  </a:cubicBezTo>
                  <a:cubicBezTo>
                    <a:pt x="1604" y="61"/>
                    <a:pt x="1589" y="61"/>
                    <a:pt x="1566" y="61"/>
                  </a:cubicBezTo>
                  <a:lnTo>
                    <a:pt x="1566" y="61"/>
                  </a:lnTo>
                  <a:cubicBezTo>
                    <a:pt x="1543" y="61"/>
                    <a:pt x="1520" y="77"/>
                    <a:pt x="1497" y="69"/>
                  </a:cubicBezTo>
                  <a:cubicBezTo>
                    <a:pt x="1467" y="61"/>
                    <a:pt x="1452" y="16"/>
                    <a:pt x="1421" y="8"/>
                  </a:cubicBezTo>
                  <a:cubicBezTo>
                    <a:pt x="1413" y="0"/>
                    <a:pt x="1398" y="8"/>
                    <a:pt x="1383" y="23"/>
                  </a:cubicBezTo>
                  <a:cubicBezTo>
                    <a:pt x="1375" y="31"/>
                    <a:pt x="1383" y="61"/>
                    <a:pt x="1375" y="61"/>
                  </a:cubicBezTo>
                  <a:cubicBezTo>
                    <a:pt x="1345" y="69"/>
                    <a:pt x="1322" y="54"/>
                    <a:pt x="1291" y="46"/>
                  </a:cubicBezTo>
                  <a:cubicBezTo>
                    <a:pt x="1169" y="38"/>
                    <a:pt x="1054" y="16"/>
                    <a:pt x="932" y="23"/>
                  </a:cubicBezTo>
                  <a:cubicBezTo>
                    <a:pt x="909" y="23"/>
                    <a:pt x="886" y="54"/>
                    <a:pt x="879" y="77"/>
                  </a:cubicBezTo>
                  <a:cubicBezTo>
                    <a:pt x="879" y="92"/>
                    <a:pt x="909" y="115"/>
                    <a:pt x="894" y="122"/>
                  </a:cubicBezTo>
                  <a:cubicBezTo>
                    <a:pt x="863" y="138"/>
                    <a:pt x="818" y="122"/>
                    <a:pt x="779" y="122"/>
                  </a:cubicBezTo>
                  <a:lnTo>
                    <a:pt x="779" y="122"/>
                  </a:lnTo>
                  <a:cubicBezTo>
                    <a:pt x="764" y="130"/>
                    <a:pt x="657" y="145"/>
                    <a:pt x="649" y="161"/>
                  </a:cubicBezTo>
                  <a:cubicBezTo>
                    <a:pt x="642" y="176"/>
                    <a:pt x="649" y="199"/>
                    <a:pt x="657" y="222"/>
                  </a:cubicBezTo>
                  <a:cubicBezTo>
                    <a:pt x="657" y="252"/>
                    <a:pt x="680" y="291"/>
                    <a:pt x="665" y="321"/>
                  </a:cubicBezTo>
                  <a:cubicBezTo>
                    <a:pt x="649" y="352"/>
                    <a:pt x="611" y="344"/>
                    <a:pt x="581" y="359"/>
                  </a:cubicBezTo>
                  <a:cubicBezTo>
                    <a:pt x="527" y="374"/>
                    <a:pt x="436" y="352"/>
                    <a:pt x="413" y="405"/>
                  </a:cubicBezTo>
                  <a:cubicBezTo>
                    <a:pt x="382" y="466"/>
                    <a:pt x="443" y="543"/>
                    <a:pt x="466" y="611"/>
                  </a:cubicBezTo>
                  <a:cubicBezTo>
                    <a:pt x="474" y="634"/>
                    <a:pt x="504" y="649"/>
                    <a:pt x="504" y="672"/>
                  </a:cubicBezTo>
                  <a:cubicBezTo>
                    <a:pt x="504" y="726"/>
                    <a:pt x="466" y="787"/>
                    <a:pt x="482" y="841"/>
                  </a:cubicBezTo>
                  <a:cubicBezTo>
                    <a:pt x="482" y="871"/>
                    <a:pt x="543" y="871"/>
                    <a:pt x="550" y="909"/>
                  </a:cubicBezTo>
                  <a:cubicBezTo>
                    <a:pt x="558" y="947"/>
                    <a:pt x="527" y="993"/>
                    <a:pt x="512" y="1031"/>
                  </a:cubicBezTo>
                  <a:cubicBezTo>
                    <a:pt x="497" y="1062"/>
                    <a:pt x="482" y="1116"/>
                    <a:pt x="451" y="1108"/>
                  </a:cubicBezTo>
                  <a:cubicBezTo>
                    <a:pt x="352" y="1085"/>
                    <a:pt x="275" y="1008"/>
                    <a:pt x="184" y="963"/>
                  </a:cubicBezTo>
                  <a:cubicBezTo>
                    <a:pt x="161" y="955"/>
                    <a:pt x="138" y="963"/>
                    <a:pt x="122" y="970"/>
                  </a:cubicBezTo>
                  <a:cubicBezTo>
                    <a:pt x="77" y="978"/>
                    <a:pt x="46" y="993"/>
                    <a:pt x="0" y="1008"/>
                  </a:cubicBezTo>
                  <a:lnTo>
                    <a:pt x="0" y="1008"/>
                  </a:lnTo>
                  <a:cubicBezTo>
                    <a:pt x="38" y="1070"/>
                    <a:pt x="54" y="1138"/>
                    <a:pt x="107" y="1177"/>
                  </a:cubicBezTo>
                  <a:cubicBezTo>
                    <a:pt x="138" y="1199"/>
                    <a:pt x="161" y="1146"/>
                    <a:pt x="191" y="1138"/>
                  </a:cubicBezTo>
                  <a:cubicBezTo>
                    <a:pt x="199" y="1138"/>
                    <a:pt x="230" y="1138"/>
                    <a:pt x="230" y="1154"/>
                  </a:cubicBezTo>
                  <a:cubicBezTo>
                    <a:pt x="237" y="1177"/>
                    <a:pt x="214" y="1199"/>
                    <a:pt x="199" y="1222"/>
                  </a:cubicBezTo>
                  <a:cubicBezTo>
                    <a:pt x="191" y="1230"/>
                    <a:pt x="184" y="1238"/>
                    <a:pt x="176" y="1245"/>
                  </a:cubicBezTo>
                  <a:cubicBezTo>
                    <a:pt x="168" y="1276"/>
                    <a:pt x="161" y="1306"/>
                    <a:pt x="176" y="1322"/>
                  </a:cubicBezTo>
                  <a:cubicBezTo>
                    <a:pt x="191" y="1345"/>
                    <a:pt x="230" y="1306"/>
                    <a:pt x="245" y="1322"/>
                  </a:cubicBezTo>
                  <a:cubicBezTo>
                    <a:pt x="260" y="1337"/>
                    <a:pt x="245" y="1375"/>
                    <a:pt x="245" y="1398"/>
                  </a:cubicBezTo>
                  <a:cubicBezTo>
                    <a:pt x="252" y="1444"/>
                    <a:pt x="237" y="1497"/>
                    <a:pt x="260" y="1535"/>
                  </a:cubicBezTo>
                  <a:cubicBezTo>
                    <a:pt x="275" y="1551"/>
                    <a:pt x="306" y="1505"/>
                    <a:pt x="329" y="1520"/>
                  </a:cubicBezTo>
                  <a:cubicBezTo>
                    <a:pt x="344" y="1528"/>
                    <a:pt x="321" y="1581"/>
                    <a:pt x="344" y="1589"/>
                  </a:cubicBezTo>
                  <a:cubicBezTo>
                    <a:pt x="374" y="1604"/>
                    <a:pt x="413" y="1551"/>
                    <a:pt x="436" y="1574"/>
                  </a:cubicBezTo>
                  <a:cubicBezTo>
                    <a:pt x="459" y="1589"/>
                    <a:pt x="428" y="1650"/>
                    <a:pt x="420" y="1673"/>
                  </a:cubicBezTo>
                  <a:lnTo>
                    <a:pt x="420" y="1673"/>
                  </a:lnTo>
                  <a:cubicBezTo>
                    <a:pt x="443" y="1673"/>
                    <a:pt x="474" y="1673"/>
                    <a:pt x="497" y="1681"/>
                  </a:cubicBezTo>
                  <a:cubicBezTo>
                    <a:pt x="566" y="1666"/>
                    <a:pt x="588" y="1711"/>
                    <a:pt x="627" y="1727"/>
                  </a:cubicBezTo>
                  <a:cubicBezTo>
                    <a:pt x="627" y="1681"/>
                    <a:pt x="818" y="1589"/>
                    <a:pt x="863" y="1581"/>
                  </a:cubicBezTo>
                  <a:cubicBezTo>
                    <a:pt x="924" y="1566"/>
                    <a:pt x="955" y="1551"/>
                    <a:pt x="1008" y="1505"/>
                  </a:cubicBezTo>
                  <a:cubicBezTo>
                    <a:pt x="1093" y="1429"/>
                    <a:pt x="871" y="1322"/>
                    <a:pt x="833" y="1253"/>
                  </a:cubicBezTo>
                  <a:lnTo>
                    <a:pt x="833" y="1253"/>
                  </a:lnTo>
                  <a:cubicBezTo>
                    <a:pt x="825" y="1253"/>
                    <a:pt x="818" y="1245"/>
                    <a:pt x="818" y="1245"/>
                  </a:cubicBezTo>
                  <a:cubicBezTo>
                    <a:pt x="779" y="1222"/>
                    <a:pt x="741" y="1207"/>
                    <a:pt x="756" y="1169"/>
                  </a:cubicBezTo>
                  <a:cubicBezTo>
                    <a:pt x="779" y="1070"/>
                    <a:pt x="886" y="1070"/>
                    <a:pt x="940" y="1077"/>
                  </a:cubicBezTo>
                  <a:cubicBezTo>
                    <a:pt x="955" y="1085"/>
                    <a:pt x="963" y="1100"/>
                    <a:pt x="963" y="1116"/>
                  </a:cubicBezTo>
                  <a:cubicBezTo>
                    <a:pt x="986" y="1146"/>
                    <a:pt x="1024" y="1184"/>
                    <a:pt x="1001" y="1215"/>
                  </a:cubicBezTo>
                  <a:cubicBezTo>
                    <a:pt x="978" y="1253"/>
                    <a:pt x="917" y="1260"/>
                    <a:pt x="871" y="1268"/>
                  </a:cubicBezTo>
                  <a:lnTo>
                    <a:pt x="871" y="1268"/>
                  </a:lnTo>
                  <a:cubicBezTo>
                    <a:pt x="917" y="1291"/>
                    <a:pt x="970" y="1337"/>
                    <a:pt x="986" y="1352"/>
                  </a:cubicBezTo>
                  <a:cubicBezTo>
                    <a:pt x="1031" y="1383"/>
                    <a:pt x="1070" y="1421"/>
                    <a:pt x="1108" y="1452"/>
                  </a:cubicBezTo>
                  <a:cubicBezTo>
                    <a:pt x="1138" y="1474"/>
                    <a:pt x="1184" y="1482"/>
                    <a:pt x="1207" y="1505"/>
                  </a:cubicBezTo>
                  <a:cubicBezTo>
                    <a:pt x="1230" y="1535"/>
                    <a:pt x="1276" y="1604"/>
                    <a:pt x="1314" y="1558"/>
                  </a:cubicBezTo>
                  <a:cubicBezTo>
                    <a:pt x="1345" y="1528"/>
                    <a:pt x="1352" y="1543"/>
                    <a:pt x="1368" y="1551"/>
                  </a:cubicBezTo>
                  <a:lnTo>
                    <a:pt x="1368" y="1551"/>
                  </a:lnTo>
                  <a:cubicBezTo>
                    <a:pt x="1352" y="1513"/>
                    <a:pt x="1322" y="1429"/>
                    <a:pt x="1306" y="1398"/>
                  </a:cubicBezTo>
                  <a:cubicBezTo>
                    <a:pt x="1306" y="1383"/>
                    <a:pt x="1283" y="1368"/>
                    <a:pt x="1299" y="1360"/>
                  </a:cubicBezTo>
                  <a:cubicBezTo>
                    <a:pt x="1314" y="1345"/>
                    <a:pt x="1345" y="1368"/>
                    <a:pt x="1360" y="1352"/>
                  </a:cubicBezTo>
                  <a:cubicBezTo>
                    <a:pt x="1375" y="1345"/>
                    <a:pt x="1368" y="1306"/>
                    <a:pt x="1383" y="1306"/>
                  </a:cubicBezTo>
                  <a:cubicBezTo>
                    <a:pt x="1429" y="1299"/>
                    <a:pt x="1490" y="1299"/>
                    <a:pt x="1520" y="1337"/>
                  </a:cubicBezTo>
                  <a:cubicBezTo>
                    <a:pt x="1543" y="1360"/>
                    <a:pt x="1505" y="1406"/>
                    <a:pt x="1505" y="1436"/>
                  </a:cubicBezTo>
                  <a:cubicBezTo>
                    <a:pt x="1505" y="1459"/>
                    <a:pt x="1513" y="1543"/>
                    <a:pt x="1513" y="15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153"/>
            <p:cNvSpPr>
              <a:spLocks noChangeArrowheads="1"/>
            </p:cNvSpPr>
            <p:nvPr/>
          </p:nvSpPr>
          <p:spPr bwMode="auto">
            <a:xfrm>
              <a:off x="7313137" y="9559925"/>
              <a:ext cx="93656" cy="96838"/>
            </a:xfrm>
            <a:custGeom>
              <a:avLst/>
              <a:gdLst>
                <a:gd name="T0" fmla="*/ 85 w 261"/>
                <a:gd name="T1" fmla="*/ 252 h 268"/>
                <a:gd name="T2" fmla="*/ 85 w 261"/>
                <a:gd name="T3" fmla="*/ 252 h 268"/>
                <a:gd name="T4" fmla="*/ 138 w 261"/>
                <a:gd name="T5" fmla="*/ 252 h 268"/>
                <a:gd name="T6" fmla="*/ 230 w 261"/>
                <a:gd name="T7" fmla="*/ 267 h 268"/>
                <a:gd name="T8" fmla="*/ 230 w 261"/>
                <a:gd name="T9" fmla="*/ 267 h 268"/>
                <a:gd name="T10" fmla="*/ 222 w 261"/>
                <a:gd name="T11" fmla="*/ 137 h 268"/>
                <a:gd name="T12" fmla="*/ 237 w 261"/>
                <a:gd name="T13" fmla="*/ 38 h 268"/>
                <a:gd name="T14" fmla="*/ 100 w 261"/>
                <a:gd name="T15" fmla="*/ 7 h 268"/>
                <a:gd name="T16" fmla="*/ 77 w 261"/>
                <a:gd name="T17" fmla="*/ 53 h 268"/>
                <a:gd name="T18" fmla="*/ 16 w 261"/>
                <a:gd name="T19" fmla="*/ 61 h 268"/>
                <a:gd name="T20" fmla="*/ 23 w 261"/>
                <a:gd name="T21" fmla="*/ 99 h 268"/>
                <a:gd name="T22" fmla="*/ 85 w 261"/>
                <a:gd name="T23" fmla="*/ 252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61" h="268">
                  <a:moveTo>
                    <a:pt x="85" y="252"/>
                  </a:moveTo>
                  <a:lnTo>
                    <a:pt x="85" y="252"/>
                  </a:lnTo>
                  <a:cubicBezTo>
                    <a:pt x="92" y="259"/>
                    <a:pt x="108" y="259"/>
                    <a:pt x="138" y="252"/>
                  </a:cubicBezTo>
                  <a:cubicBezTo>
                    <a:pt x="169" y="259"/>
                    <a:pt x="199" y="267"/>
                    <a:pt x="230" y="267"/>
                  </a:cubicBezTo>
                  <a:lnTo>
                    <a:pt x="230" y="267"/>
                  </a:lnTo>
                  <a:cubicBezTo>
                    <a:pt x="230" y="244"/>
                    <a:pt x="222" y="160"/>
                    <a:pt x="222" y="137"/>
                  </a:cubicBezTo>
                  <a:cubicBezTo>
                    <a:pt x="222" y="107"/>
                    <a:pt x="260" y="61"/>
                    <a:pt x="237" y="38"/>
                  </a:cubicBezTo>
                  <a:cubicBezTo>
                    <a:pt x="207" y="0"/>
                    <a:pt x="146" y="0"/>
                    <a:pt x="100" y="7"/>
                  </a:cubicBezTo>
                  <a:cubicBezTo>
                    <a:pt x="85" y="7"/>
                    <a:pt x="92" y="46"/>
                    <a:pt x="77" y="53"/>
                  </a:cubicBezTo>
                  <a:cubicBezTo>
                    <a:pt x="62" y="69"/>
                    <a:pt x="31" y="46"/>
                    <a:pt x="16" y="61"/>
                  </a:cubicBezTo>
                  <a:cubicBezTo>
                    <a:pt x="0" y="69"/>
                    <a:pt x="23" y="84"/>
                    <a:pt x="23" y="99"/>
                  </a:cubicBezTo>
                  <a:cubicBezTo>
                    <a:pt x="39" y="130"/>
                    <a:pt x="69" y="214"/>
                    <a:pt x="85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154"/>
            <p:cNvSpPr>
              <a:spLocks noChangeArrowheads="1"/>
            </p:cNvSpPr>
            <p:nvPr/>
          </p:nvSpPr>
          <p:spPr bwMode="auto">
            <a:xfrm>
              <a:off x="7117887" y="9477375"/>
              <a:ext cx="101593" cy="71438"/>
            </a:xfrm>
            <a:custGeom>
              <a:avLst/>
              <a:gdLst>
                <a:gd name="T0" fmla="*/ 92 w 284"/>
                <a:gd name="T1" fmla="*/ 183 h 199"/>
                <a:gd name="T2" fmla="*/ 92 w 284"/>
                <a:gd name="T3" fmla="*/ 183 h 199"/>
                <a:gd name="T4" fmla="*/ 84 w 284"/>
                <a:gd name="T5" fmla="*/ 175 h 199"/>
                <a:gd name="T6" fmla="*/ 130 w 284"/>
                <a:gd name="T7" fmla="*/ 198 h 199"/>
                <a:gd name="T8" fmla="*/ 130 w 284"/>
                <a:gd name="T9" fmla="*/ 198 h 199"/>
                <a:gd name="T10" fmla="*/ 260 w 284"/>
                <a:gd name="T11" fmla="*/ 145 h 199"/>
                <a:gd name="T12" fmla="*/ 222 w 284"/>
                <a:gd name="T13" fmla="*/ 46 h 199"/>
                <a:gd name="T14" fmla="*/ 199 w 284"/>
                <a:gd name="T15" fmla="*/ 7 h 199"/>
                <a:gd name="T16" fmla="*/ 15 w 284"/>
                <a:gd name="T17" fmla="*/ 99 h 199"/>
                <a:gd name="T18" fmla="*/ 77 w 284"/>
                <a:gd name="T19" fmla="*/ 175 h 199"/>
                <a:gd name="T20" fmla="*/ 92 w 284"/>
                <a:gd name="T21" fmla="*/ 183 h 1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84" h="199">
                  <a:moveTo>
                    <a:pt x="92" y="183"/>
                  </a:moveTo>
                  <a:lnTo>
                    <a:pt x="92" y="183"/>
                  </a:lnTo>
                  <a:cubicBezTo>
                    <a:pt x="84" y="183"/>
                    <a:pt x="84" y="175"/>
                    <a:pt x="84" y="175"/>
                  </a:cubicBezTo>
                  <a:cubicBezTo>
                    <a:pt x="92" y="175"/>
                    <a:pt x="115" y="183"/>
                    <a:pt x="130" y="198"/>
                  </a:cubicBezTo>
                  <a:lnTo>
                    <a:pt x="130" y="198"/>
                  </a:lnTo>
                  <a:cubicBezTo>
                    <a:pt x="176" y="190"/>
                    <a:pt x="237" y="183"/>
                    <a:pt x="260" y="145"/>
                  </a:cubicBezTo>
                  <a:cubicBezTo>
                    <a:pt x="283" y="114"/>
                    <a:pt x="245" y="76"/>
                    <a:pt x="222" y="46"/>
                  </a:cubicBezTo>
                  <a:cubicBezTo>
                    <a:pt x="222" y="30"/>
                    <a:pt x="214" y="15"/>
                    <a:pt x="199" y="7"/>
                  </a:cubicBezTo>
                  <a:cubicBezTo>
                    <a:pt x="145" y="0"/>
                    <a:pt x="38" y="0"/>
                    <a:pt x="15" y="99"/>
                  </a:cubicBezTo>
                  <a:cubicBezTo>
                    <a:pt x="0" y="137"/>
                    <a:pt x="38" y="152"/>
                    <a:pt x="77" y="175"/>
                  </a:cubicBezTo>
                  <a:cubicBezTo>
                    <a:pt x="77" y="175"/>
                    <a:pt x="84" y="183"/>
                    <a:pt x="92" y="1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155"/>
            <p:cNvSpPr>
              <a:spLocks noChangeArrowheads="1"/>
            </p:cNvSpPr>
            <p:nvPr/>
          </p:nvSpPr>
          <p:spPr bwMode="auto">
            <a:xfrm>
              <a:off x="6294028" y="9369426"/>
              <a:ext cx="723853" cy="511175"/>
            </a:xfrm>
            <a:custGeom>
              <a:avLst/>
              <a:gdLst>
                <a:gd name="T0" fmla="*/ 7 w 2010"/>
                <a:gd name="T1" fmla="*/ 657 h 1421"/>
                <a:gd name="T2" fmla="*/ 152 w 2010"/>
                <a:gd name="T3" fmla="*/ 580 h 1421"/>
                <a:gd name="T4" fmla="*/ 473 w 2010"/>
                <a:gd name="T5" fmla="*/ 496 h 1421"/>
                <a:gd name="T6" fmla="*/ 542 w 2010"/>
                <a:gd name="T7" fmla="*/ 344 h 1421"/>
                <a:gd name="T8" fmla="*/ 687 w 2010"/>
                <a:gd name="T9" fmla="*/ 221 h 1421"/>
                <a:gd name="T10" fmla="*/ 809 w 2010"/>
                <a:gd name="T11" fmla="*/ 282 h 1421"/>
                <a:gd name="T12" fmla="*/ 886 w 2010"/>
                <a:gd name="T13" fmla="*/ 206 h 1421"/>
                <a:gd name="T14" fmla="*/ 939 w 2010"/>
                <a:gd name="T15" fmla="*/ 23 h 1421"/>
                <a:gd name="T16" fmla="*/ 970 w 2010"/>
                <a:gd name="T17" fmla="*/ 0 h 1421"/>
                <a:gd name="T18" fmla="*/ 1191 w 2010"/>
                <a:gd name="T19" fmla="*/ 122 h 1421"/>
                <a:gd name="T20" fmla="*/ 1298 w 2010"/>
                <a:gd name="T21" fmla="*/ 259 h 1421"/>
                <a:gd name="T22" fmla="*/ 1451 w 2010"/>
                <a:gd name="T23" fmla="*/ 275 h 1421"/>
                <a:gd name="T24" fmla="*/ 1550 w 2010"/>
                <a:gd name="T25" fmla="*/ 236 h 1421"/>
                <a:gd name="T26" fmla="*/ 1741 w 2010"/>
                <a:gd name="T27" fmla="*/ 366 h 1421"/>
                <a:gd name="T28" fmla="*/ 1749 w 2010"/>
                <a:gd name="T29" fmla="*/ 450 h 1421"/>
                <a:gd name="T30" fmla="*/ 1726 w 2010"/>
                <a:gd name="T31" fmla="*/ 550 h 1421"/>
                <a:gd name="T32" fmla="*/ 1795 w 2010"/>
                <a:gd name="T33" fmla="*/ 626 h 1421"/>
                <a:gd name="T34" fmla="*/ 1879 w 2010"/>
                <a:gd name="T35" fmla="*/ 748 h 1421"/>
                <a:gd name="T36" fmla="*/ 1986 w 2010"/>
                <a:gd name="T37" fmla="*/ 802 h 1421"/>
                <a:gd name="T38" fmla="*/ 1970 w 2010"/>
                <a:gd name="T39" fmla="*/ 901 h 1421"/>
                <a:gd name="T40" fmla="*/ 1848 w 2010"/>
                <a:gd name="T41" fmla="*/ 955 h 1421"/>
                <a:gd name="T42" fmla="*/ 1764 w 2010"/>
                <a:gd name="T43" fmla="*/ 825 h 1421"/>
                <a:gd name="T44" fmla="*/ 1695 w 2010"/>
                <a:gd name="T45" fmla="*/ 786 h 1421"/>
                <a:gd name="T46" fmla="*/ 1619 w 2010"/>
                <a:gd name="T47" fmla="*/ 763 h 1421"/>
                <a:gd name="T48" fmla="*/ 1482 w 2010"/>
                <a:gd name="T49" fmla="*/ 741 h 1421"/>
                <a:gd name="T50" fmla="*/ 1405 w 2010"/>
                <a:gd name="T51" fmla="*/ 977 h 1421"/>
                <a:gd name="T52" fmla="*/ 1581 w 2010"/>
                <a:gd name="T53" fmla="*/ 1069 h 1421"/>
                <a:gd name="T54" fmla="*/ 1566 w 2010"/>
                <a:gd name="T55" fmla="*/ 1176 h 1421"/>
                <a:gd name="T56" fmla="*/ 1428 w 2010"/>
                <a:gd name="T57" fmla="*/ 1291 h 1421"/>
                <a:gd name="T58" fmla="*/ 1275 w 2010"/>
                <a:gd name="T59" fmla="*/ 1207 h 1421"/>
                <a:gd name="T60" fmla="*/ 825 w 2010"/>
                <a:gd name="T61" fmla="*/ 1146 h 1421"/>
                <a:gd name="T62" fmla="*/ 779 w 2010"/>
                <a:gd name="T63" fmla="*/ 1245 h 1421"/>
                <a:gd name="T64" fmla="*/ 840 w 2010"/>
                <a:gd name="T65" fmla="*/ 1352 h 1421"/>
                <a:gd name="T66" fmla="*/ 809 w 2010"/>
                <a:gd name="T67" fmla="*/ 1420 h 1421"/>
                <a:gd name="T68" fmla="*/ 794 w 2010"/>
                <a:gd name="T69" fmla="*/ 1313 h 1421"/>
                <a:gd name="T70" fmla="*/ 756 w 2010"/>
                <a:gd name="T71" fmla="*/ 1245 h 1421"/>
                <a:gd name="T72" fmla="*/ 84 w 2010"/>
                <a:gd name="T73" fmla="*/ 909 h 1421"/>
                <a:gd name="T74" fmla="*/ 15 w 2010"/>
                <a:gd name="T75" fmla="*/ 939 h 1421"/>
                <a:gd name="T76" fmla="*/ 38 w 2010"/>
                <a:gd name="T77" fmla="*/ 809 h 1421"/>
                <a:gd name="T78" fmla="*/ 107 w 2010"/>
                <a:gd name="T79" fmla="*/ 718 h 1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10" h="1421">
                  <a:moveTo>
                    <a:pt x="7" y="657"/>
                  </a:moveTo>
                  <a:lnTo>
                    <a:pt x="7" y="657"/>
                  </a:lnTo>
                  <a:cubicBezTo>
                    <a:pt x="30" y="641"/>
                    <a:pt x="38" y="611"/>
                    <a:pt x="61" y="603"/>
                  </a:cubicBezTo>
                  <a:cubicBezTo>
                    <a:pt x="84" y="588"/>
                    <a:pt x="122" y="588"/>
                    <a:pt x="152" y="580"/>
                  </a:cubicBezTo>
                  <a:cubicBezTo>
                    <a:pt x="175" y="573"/>
                    <a:pt x="191" y="565"/>
                    <a:pt x="214" y="557"/>
                  </a:cubicBezTo>
                  <a:cubicBezTo>
                    <a:pt x="298" y="534"/>
                    <a:pt x="389" y="519"/>
                    <a:pt x="473" y="496"/>
                  </a:cubicBezTo>
                  <a:cubicBezTo>
                    <a:pt x="488" y="496"/>
                    <a:pt x="527" y="511"/>
                    <a:pt x="534" y="488"/>
                  </a:cubicBezTo>
                  <a:cubicBezTo>
                    <a:pt x="557" y="443"/>
                    <a:pt x="534" y="389"/>
                    <a:pt x="542" y="344"/>
                  </a:cubicBezTo>
                  <a:cubicBezTo>
                    <a:pt x="542" y="313"/>
                    <a:pt x="534" y="275"/>
                    <a:pt x="550" y="259"/>
                  </a:cubicBezTo>
                  <a:cubicBezTo>
                    <a:pt x="588" y="229"/>
                    <a:pt x="641" y="206"/>
                    <a:pt x="687" y="221"/>
                  </a:cubicBezTo>
                  <a:cubicBezTo>
                    <a:pt x="733" y="236"/>
                    <a:pt x="725" y="313"/>
                    <a:pt x="771" y="336"/>
                  </a:cubicBezTo>
                  <a:cubicBezTo>
                    <a:pt x="786" y="344"/>
                    <a:pt x="794" y="290"/>
                    <a:pt x="809" y="282"/>
                  </a:cubicBezTo>
                  <a:cubicBezTo>
                    <a:pt x="855" y="267"/>
                    <a:pt x="924" y="298"/>
                    <a:pt x="962" y="259"/>
                  </a:cubicBezTo>
                  <a:cubicBezTo>
                    <a:pt x="977" y="244"/>
                    <a:pt x="886" y="236"/>
                    <a:pt x="886" y="206"/>
                  </a:cubicBezTo>
                  <a:cubicBezTo>
                    <a:pt x="886" y="168"/>
                    <a:pt x="947" y="145"/>
                    <a:pt x="962" y="99"/>
                  </a:cubicBezTo>
                  <a:cubicBezTo>
                    <a:pt x="970" y="76"/>
                    <a:pt x="939" y="53"/>
                    <a:pt x="939" y="23"/>
                  </a:cubicBezTo>
                  <a:cubicBezTo>
                    <a:pt x="947" y="15"/>
                    <a:pt x="962" y="7"/>
                    <a:pt x="970" y="0"/>
                  </a:cubicBezTo>
                  <a:lnTo>
                    <a:pt x="970" y="0"/>
                  </a:lnTo>
                  <a:cubicBezTo>
                    <a:pt x="1023" y="15"/>
                    <a:pt x="1077" y="7"/>
                    <a:pt x="1115" y="30"/>
                  </a:cubicBezTo>
                  <a:cubicBezTo>
                    <a:pt x="1153" y="46"/>
                    <a:pt x="1168" y="91"/>
                    <a:pt x="1191" y="122"/>
                  </a:cubicBezTo>
                  <a:cubicBezTo>
                    <a:pt x="1214" y="160"/>
                    <a:pt x="1230" y="198"/>
                    <a:pt x="1252" y="236"/>
                  </a:cubicBezTo>
                  <a:cubicBezTo>
                    <a:pt x="1260" y="252"/>
                    <a:pt x="1283" y="252"/>
                    <a:pt x="1298" y="259"/>
                  </a:cubicBezTo>
                  <a:cubicBezTo>
                    <a:pt x="1313" y="282"/>
                    <a:pt x="1313" y="336"/>
                    <a:pt x="1344" y="336"/>
                  </a:cubicBezTo>
                  <a:cubicBezTo>
                    <a:pt x="1382" y="336"/>
                    <a:pt x="1413" y="290"/>
                    <a:pt x="1451" y="275"/>
                  </a:cubicBezTo>
                  <a:cubicBezTo>
                    <a:pt x="1482" y="259"/>
                    <a:pt x="1520" y="252"/>
                    <a:pt x="1550" y="236"/>
                  </a:cubicBezTo>
                  <a:lnTo>
                    <a:pt x="1550" y="236"/>
                  </a:lnTo>
                  <a:cubicBezTo>
                    <a:pt x="1588" y="298"/>
                    <a:pt x="1604" y="366"/>
                    <a:pt x="1657" y="405"/>
                  </a:cubicBezTo>
                  <a:cubicBezTo>
                    <a:pt x="1688" y="427"/>
                    <a:pt x="1711" y="374"/>
                    <a:pt x="1741" y="366"/>
                  </a:cubicBezTo>
                  <a:cubicBezTo>
                    <a:pt x="1749" y="366"/>
                    <a:pt x="1780" y="366"/>
                    <a:pt x="1780" y="382"/>
                  </a:cubicBezTo>
                  <a:cubicBezTo>
                    <a:pt x="1787" y="405"/>
                    <a:pt x="1764" y="427"/>
                    <a:pt x="1749" y="450"/>
                  </a:cubicBezTo>
                  <a:cubicBezTo>
                    <a:pt x="1741" y="458"/>
                    <a:pt x="1734" y="466"/>
                    <a:pt x="1726" y="473"/>
                  </a:cubicBezTo>
                  <a:cubicBezTo>
                    <a:pt x="1718" y="504"/>
                    <a:pt x="1711" y="534"/>
                    <a:pt x="1726" y="550"/>
                  </a:cubicBezTo>
                  <a:cubicBezTo>
                    <a:pt x="1741" y="573"/>
                    <a:pt x="1780" y="534"/>
                    <a:pt x="1795" y="550"/>
                  </a:cubicBezTo>
                  <a:cubicBezTo>
                    <a:pt x="1810" y="565"/>
                    <a:pt x="1795" y="603"/>
                    <a:pt x="1795" y="626"/>
                  </a:cubicBezTo>
                  <a:cubicBezTo>
                    <a:pt x="1802" y="672"/>
                    <a:pt x="1787" y="725"/>
                    <a:pt x="1810" y="763"/>
                  </a:cubicBezTo>
                  <a:cubicBezTo>
                    <a:pt x="1825" y="779"/>
                    <a:pt x="1856" y="733"/>
                    <a:pt x="1879" y="748"/>
                  </a:cubicBezTo>
                  <a:cubicBezTo>
                    <a:pt x="1894" y="756"/>
                    <a:pt x="1871" y="809"/>
                    <a:pt x="1894" y="817"/>
                  </a:cubicBezTo>
                  <a:cubicBezTo>
                    <a:pt x="1924" y="832"/>
                    <a:pt x="1963" y="779"/>
                    <a:pt x="1986" y="802"/>
                  </a:cubicBezTo>
                  <a:cubicBezTo>
                    <a:pt x="2009" y="817"/>
                    <a:pt x="1978" y="878"/>
                    <a:pt x="1970" y="901"/>
                  </a:cubicBezTo>
                  <a:lnTo>
                    <a:pt x="1970" y="901"/>
                  </a:lnTo>
                  <a:cubicBezTo>
                    <a:pt x="1947" y="909"/>
                    <a:pt x="1917" y="916"/>
                    <a:pt x="1894" y="947"/>
                  </a:cubicBezTo>
                  <a:cubicBezTo>
                    <a:pt x="1886" y="955"/>
                    <a:pt x="1871" y="955"/>
                    <a:pt x="1848" y="955"/>
                  </a:cubicBezTo>
                  <a:lnTo>
                    <a:pt x="1848" y="955"/>
                  </a:lnTo>
                  <a:cubicBezTo>
                    <a:pt x="1825" y="924"/>
                    <a:pt x="1787" y="855"/>
                    <a:pt x="1764" y="825"/>
                  </a:cubicBezTo>
                  <a:cubicBezTo>
                    <a:pt x="1749" y="817"/>
                    <a:pt x="1749" y="794"/>
                    <a:pt x="1734" y="786"/>
                  </a:cubicBezTo>
                  <a:cubicBezTo>
                    <a:pt x="1726" y="779"/>
                    <a:pt x="1703" y="786"/>
                    <a:pt x="1695" y="786"/>
                  </a:cubicBezTo>
                  <a:cubicBezTo>
                    <a:pt x="1665" y="779"/>
                    <a:pt x="1642" y="771"/>
                    <a:pt x="1619" y="763"/>
                  </a:cubicBezTo>
                  <a:lnTo>
                    <a:pt x="1619" y="763"/>
                  </a:lnTo>
                  <a:cubicBezTo>
                    <a:pt x="1596" y="748"/>
                    <a:pt x="1581" y="710"/>
                    <a:pt x="1550" y="710"/>
                  </a:cubicBezTo>
                  <a:cubicBezTo>
                    <a:pt x="1527" y="702"/>
                    <a:pt x="1497" y="718"/>
                    <a:pt x="1482" y="741"/>
                  </a:cubicBezTo>
                  <a:cubicBezTo>
                    <a:pt x="1466" y="763"/>
                    <a:pt x="1474" y="802"/>
                    <a:pt x="1466" y="832"/>
                  </a:cubicBezTo>
                  <a:cubicBezTo>
                    <a:pt x="1459" y="855"/>
                    <a:pt x="1413" y="955"/>
                    <a:pt x="1405" y="977"/>
                  </a:cubicBezTo>
                  <a:lnTo>
                    <a:pt x="1405" y="977"/>
                  </a:lnTo>
                  <a:cubicBezTo>
                    <a:pt x="1405" y="1008"/>
                    <a:pt x="1550" y="1077"/>
                    <a:pt x="1581" y="1069"/>
                  </a:cubicBezTo>
                  <a:cubicBezTo>
                    <a:pt x="1604" y="1061"/>
                    <a:pt x="1588" y="1092"/>
                    <a:pt x="1588" y="1107"/>
                  </a:cubicBezTo>
                  <a:cubicBezTo>
                    <a:pt x="1596" y="1153"/>
                    <a:pt x="1642" y="1146"/>
                    <a:pt x="1566" y="1176"/>
                  </a:cubicBezTo>
                  <a:cubicBezTo>
                    <a:pt x="1535" y="1184"/>
                    <a:pt x="1581" y="1260"/>
                    <a:pt x="1558" y="1260"/>
                  </a:cubicBezTo>
                  <a:cubicBezTo>
                    <a:pt x="1520" y="1260"/>
                    <a:pt x="1436" y="1245"/>
                    <a:pt x="1428" y="1291"/>
                  </a:cubicBezTo>
                  <a:cubicBezTo>
                    <a:pt x="1405" y="1298"/>
                    <a:pt x="1397" y="1275"/>
                    <a:pt x="1390" y="1252"/>
                  </a:cubicBezTo>
                  <a:cubicBezTo>
                    <a:pt x="1344" y="1252"/>
                    <a:pt x="1321" y="1222"/>
                    <a:pt x="1275" y="1207"/>
                  </a:cubicBezTo>
                  <a:cubicBezTo>
                    <a:pt x="1230" y="1191"/>
                    <a:pt x="1176" y="1207"/>
                    <a:pt x="1130" y="1191"/>
                  </a:cubicBezTo>
                  <a:cubicBezTo>
                    <a:pt x="1023" y="1176"/>
                    <a:pt x="932" y="1146"/>
                    <a:pt x="825" y="1146"/>
                  </a:cubicBezTo>
                  <a:cubicBezTo>
                    <a:pt x="825" y="1168"/>
                    <a:pt x="794" y="1207"/>
                    <a:pt x="779" y="1229"/>
                  </a:cubicBezTo>
                  <a:cubicBezTo>
                    <a:pt x="779" y="1245"/>
                    <a:pt x="779" y="1245"/>
                    <a:pt x="779" y="1245"/>
                  </a:cubicBezTo>
                  <a:cubicBezTo>
                    <a:pt x="779" y="1268"/>
                    <a:pt x="794" y="1283"/>
                    <a:pt x="809" y="1298"/>
                  </a:cubicBezTo>
                  <a:cubicBezTo>
                    <a:pt x="817" y="1313"/>
                    <a:pt x="840" y="1336"/>
                    <a:pt x="840" y="1352"/>
                  </a:cubicBezTo>
                  <a:cubicBezTo>
                    <a:pt x="840" y="1367"/>
                    <a:pt x="825" y="1382"/>
                    <a:pt x="817" y="1398"/>
                  </a:cubicBezTo>
                  <a:cubicBezTo>
                    <a:pt x="809" y="1405"/>
                    <a:pt x="809" y="1420"/>
                    <a:pt x="809" y="1420"/>
                  </a:cubicBezTo>
                  <a:cubicBezTo>
                    <a:pt x="802" y="1398"/>
                    <a:pt x="794" y="1390"/>
                    <a:pt x="794" y="1367"/>
                  </a:cubicBezTo>
                  <a:cubicBezTo>
                    <a:pt x="794" y="1352"/>
                    <a:pt x="802" y="1329"/>
                    <a:pt x="794" y="1313"/>
                  </a:cubicBezTo>
                  <a:cubicBezTo>
                    <a:pt x="786" y="1306"/>
                    <a:pt x="779" y="1298"/>
                    <a:pt x="771" y="1283"/>
                  </a:cubicBezTo>
                  <a:cubicBezTo>
                    <a:pt x="763" y="1275"/>
                    <a:pt x="763" y="1260"/>
                    <a:pt x="756" y="1245"/>
                  </a:cubicBezTo>
                  <a:cubicBezTo>
                    <a:pt x="664" y="1138"/>
                    <a:pt x="351" y="1031"/>
                    <a:pt x="282" y="970"/>
                  </a:cubicBezTo>
                  <a:cubicBezTo>
                    <a:pt x="236" y="955"/>
                    <a:pt x="130" y="901"/>
                    <a:pt x="84" y="909"/>
                  </a:cubicBezTo>
                  <a:cubicBezTo>
                    <a:pt x="61" y="916"/>
                    <a:pt x="38" y="924"/>
                    <a:pt x="15" y="939"/>
                  </a:cubicBezTo>
                  <a:lnTo>
                    <a:pt x="15" y="939"/>
                  </a:lnTo>
                  <a:cubicBezTo>
                    <a:pt x="15" y="916"/>
                    <a:pt x="15" y="863"/>
                    <a:pt x="23" y="840"/>
                  </a:cubicBezTo>
                  <a:cubicBezTo>
                    <a:pt x="23" y="825"/>
                    <a:pt x="38" y="817"/>
                    <a:pt x="38" y="809"/>
                  </a:cubicBezTo>
                  <a:cubicBezTo>
                    <a:pt x="30" y="794"/>
                    <a:pt x="0" y="794"/>
                    <a:pt x="7" y="786"/>
                  </a:cubicBezTo>
                  <a:cubicBezTo>
                    <a:pt x="30" y="748"/>
                    <a:pt x="107" y="756"/>
                    <a:pt x="107" y="718"/>
                  </a:cubicBezTo>
                  <a:cubicBezTo>
                    <a:pt x="107" y="680"/>
                    <a:pt x="46" y="680"/>
                    <a:pt x="7" y="6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156"/>
            <p:cNvSpPr>
              <a:spLocks noChangeArrowheads="1"/>
            </p:cNvSpPr>
            <p:nvPr/>
          </p:nvSpPr>
          <p:spPr bwMode="auto">
            <a:xfrm>
              <a:off x="6862316" y="9644063"/>
              <a:ext cx="96831" cy="74612"/>
            </a:xfrm>
            <a:custGeom>
              <a:avLst/>
              <a:gdLst>
                <a:gd name="T0" fmla="*/ 267 w 268"/>
                <a:gd name="T1" fmla="*/ 192 h 208"/>
                <a:gd name="T2" fmla="*/ 267 w 268"/>
                <a:gd name="T3" fmla="*/ 192 h 208"/>
                <a:gd name="T4" fmla="*/ 183 w 268"/>
                <a:gd name="T5" fmla="*/ 62 h 208"/>
                <a:gd name="T6" fmla="*/ 153 w 268"/>
                <a:gd name="T7" fmla="*/ 23 h 208"/>
                <a:gd name="T8" fmla="*/ 114 w 268"/>
                <a:gd name="T9" fmla="*/ 23 h 208"/>
                <a:gd name="T10" fmla="*/ 38 w 268"/>
                <a:gd name="T11" fmla="*/ 0 h 208"/>
                <a:gd name="T12" fmla="*/ 38 w 268"/>
                <a:gd name="T13" fmla="*/ 0 h 208"/>
                <a:gd name="T14" fmla="*/ 7 w 268"/>
                <a:gd name="T15" fmla="*/ 54 h 208"/>
                <a:gd name="T16" fmla="*/ 68 w 268"/>
                <a:gd name="T17" fmla="*/ 85 h 208"/>
                <a:gd name="T18" fmla="*/ 61 w 268"/>
                <a:gd name="T19" fmla="*/ 207 h 208"/>
                <a:gd name="T20" fmla="*/ 61 w 268"/>
                <a:gd name="T21" fmla="*/ 207 h 208"/>
                <a:gd name="T22" fmla="*/ 214 w 268"/>
                <a:gd name="T23" fmla="*/ 176 h 208"/>
                <a:gd name="T24" fmla="*/ 267 w 268"/>
                <a:gd name="T25" fmla="*/ 192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68" h="208">
                  <a:moveTo>
                    <a:pt x="267" y="192"/>
                  </a:moveTo>
                  <a:lnTo>
                    <a:pt x="267" y="192"/>
                  </a:lnTo>
                  <a:cubicBezTo>
                    <a:pt x="244" y="161"/>
                    <a:pt x="206" y="92"/>
                    <a:pt x="183" y="62"/>
                  </a:cubicBezTo>
                  <a:cubicBezTo>
                    <a:pt x="168" y="54"/>
                    <a:pt x="168" y="31"/>
                    <a:pt x="153" y="23"/>
                  </a:cubicBezTo>
                  <a:cubicBezTo>
                    <a:pt x="145" y="16"/>
                    <a:pt x="122" y="23"/>
                    <a:pt x="114" y="23"/>
                  </a:cubicBezTo>
                  <a:cubicBezTo>
                    <a:pt x="84" y="16"/>
                    <a:pt x="61" y="8"/>
                    <a:pt x="38" y="0"/>
                  </a:cubicBezTo>
                  <a:lnTo>
                    <a:pt x="38" y="0"/>
                  </a:lnTo>
                  <a:cubicBezTo>
                    <a:pt x="30" y="16"/>
                    <a:pt x="0" y="31"/>
                    <a:pt x="7" y="54"/>
                  </a:cubicBezTo>
                  <a:cubicBezTo>
                    <a:pt x="15" y="69"/>
                    <a:pt x="61" y="62"/>
                    <a:pt x="68" y="85"/>
                  </a:cubicBezTo>
                  <a:cubicBezTo>
                    <a:pt x="84" y="115"/>
                    <a:pt x="68" y="176"/>
                    <a:pt x="61" y="207"/>
                  </a:cubicBezTo>
                  <a:lnTo>
                    <a:pt x="61" y="207"/>
                  </a:lnTo>
                  <a:cubicBezTo>
                    <a:pt x="99" y="176"/>
                    <a:pt x="153" y="161"/>
                    <a:pt x="214" y="176"/>
                  </a:cubicBezTo>
                  <a:cubicBezTo>
                    <a:pt x="229" y="176"/>
                    <a:pt x="252" y="184"/>
                    <a:pt x="267" y="1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157"/>
            <p:cNvSpPr>
              <a:spLocks noChangeArrowheads="1"/>
            </p:cNvSpPr>
            <p:nvPr/>
          </p:nvSpPr>
          <p:spPr bwMode="auto">
            <a:xfrm>
              <a:off x="7049629" y="9647239"/>
              <a:ext cx="322241" cy="206375"/>
            </a:xfrm>
            <a:custGeom>
              <a:avLst/>
              <a:gdLst>
                <a:gd name="T0" fmla="*/ 359 w 895"/>
                <a:gd name="T1" fmla="*/ 413 h 574"/>
                <a:gd name="T2" fmla="*/ 359 w 895"/>
                <a:gd name="T3" fmla="*/ 413 h 574"/>
                <a:gd name="T4" fmla="*/ 275 w 895"/>
                <a:gd name="T5" fmla="*/ 367 h 574"/>
                <a:gd name="T6" fmla="*/ 199 w 895"/>
                <a:gd name="T7" fmla="*/ 298 h 574"/>
                <a:gd name="T8" fmla="*/ 115 w 895"/>
                <a:gd name="T9" fmla="*/ 237 h 574"/>
                <a:gd name="T10" fmla="*/ 329 w 895"/>
                <a:gd name="T11" fmla="*/ 161 h 574"/>
                <a:gd name="T12" fmla="*/ 481 w 895"/>
                <a:gd name="T13" fmla="*/ 61 h 574"/>
                <a:gd name="T14" fmla="*/ 604 w 895"/>
                <a:gd name="T15" fmla="*/ 92 h 574"/>
                <a:gd name="T16" fmla="*/ 733 w 895"/>
                <a:gd name="T17" fmla="*/ 115 h 574"/>
                <a:gd name="T18" fmla="*/ 848 w 895"/>
                <a:gd name="T19" fmla="*/ 252 h 574"/>
                <a:gd name="T20" fmla="*/ 764 w 895"/>
                <a:gd name="T21" fmla="*/ 321 h 574"/>
                <a:gd name="T22" fmla="*/ 710 w 895"/>
                <a:gd name="T23" fmla="*/ 397 h 574"/>
                <a:gd name="T24" fmla="*/ 581 w 895"/>
                <a:gd name="T25" fmla="*/ 497 h 574"/>
                <a:gd name="T26" fmla="*/ 413 w 895"/>
                <a:gd name="T27" fmla="*/ 458 h 574"/>
                <a:gd name="T28" fmla="*/ 359 w 895"/>
                <a:gd name="T29" fmla="*/ 413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895" h="574">
                  <a:moveTo>
                    <a:pt x="359" y="413"/>
                  </a:moveTo>
                  <a:lnTo>
                    <a:pt x="359" y="413"/>
                  </a:lnTo>
                  <a:cubicBezTo>
                    <a:pt x="329" y="397"/>
                    <a:pt x="306" y="390"/>
                    <a:pt x="275" y="367"/>
                  </a:cubicBezTo>
                  <a:cubicBezTo>
                    <a:pt x="252" y="352"/>
                    <a:pt x="229" y="290"/>
                    <a:pt x="199" y="298"/>
                  </a:cubicBezTo>
                  <a:cubicBezTo>
                    <a:pt x="0" y="352"/>
                    <a:pt x="99" y="306"/>
                    <a:pt x="115" y="237"/>
                  </a:cubicBezTo>
                  <a:cubicBezTo>
                    <a:pt x="130" y="168"/>
                    <a:pt x="275" y="191"/>
                    <a:pt x="329" y="161"/>
                  </a:cubicBezTo>
                  <a:cubicBezTo>
                    <a:pt x="390" y="130"/>
                    <a:pt x="436" y="115"/>
                    <a:pt x="481" y="61"/>
                  </a:cubicBezTo>
                  <a:cubicBezTo>
                    <a:pt x="535" y="0"/>
                    <a:pt x="543" y="61"/>
                    <a:pt x="604" y="92"/>
                  </a:cubicBezTo>
                  <a:cubicBezTo>
                    <a:pt x="649" y="115"/>
                    <a:pt x="680" y="115"/>
                    <a:pt x="733" y="115"/>
                  </a:cubicBezTo>
                  <a:cubicBezTo>
                    <a:pt x="764" y="115"/>
                    <a:pt x="825" y="222"/>
                    <a:pt x="848" y="252"/>
                  </a:cubicBezTo>
                  <a:cubicBezTo>
                    <a:pt x="894" y="298"/>
                    <a:pt x="779" y="313"/>
                    <a:pt x="764" y="321"/>
                  </a:cubicBezTo>
                  <a:cubicBezTo>
                    <a:pt x="703" y="336"/>
                    <a:pt x="726" y="359"/>
                    <a:pt x="710" y="397"/>
                  </a:cubicBezTo>
                  <a:cubicBezTo>
                    <a:pt x="688" y="474"/>
                    <a:pt x="634" y="443"/>
                    <a:pt x="581" y="497"/>
                  </a:cubicBezTo>
                  <a:cubicBezTo>
                    <a:pt x="497" y="573"/>
                    <a:pt x="489" y="489"/>
                    <a:pt x="413" y="458"/>
                  </a:cubicBezTo>
                  <a:lnTo>
                    <a:pt x="359" y="4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158"/>
            <p:cNvSpPr>
              <a:spLocks noChangeArrowheads="1"/>
            </p:cNvSpPr>
            <p:nvPr/>
          </p:nvSpPr>
          <p:spPr bwMode="auto">
            <a:xfrm>
              <a:off x="6798820" y="9621838"/>
              <a:ext cx="93656" cy="127000"/>
            </a:xfrm>
            <a:custGeom>
              <a:avLst/>
              <a:gdLst>
                <a:gd name="T0" fmla="*/ 0 w 261"/>
                <a:gd name="T1" fmla="*/ 275 h 353"/>
                <a:gd name="T2" fmla="*/ 0 w 261"/>
                <a:gd name="T3" fmla="*/ 275 h 353"/>
                <a:gd name="T4" fmla="*/ 84 w 261"/>
                <a:gd name="T5" fmla="*/ 283 h 353"/>
                <a:gd name="T6" fmla="*/ 161 w 261"/>
                <a:gd name="T7" fmla="*/ 275 h 353"/>
                <a:gd name="T8" fmla="*/ 153 w 261"/>
                <a:gd name="T9" fmla="*/ 329 h 353"/>
                <a:gd name="T10" fmla="*/ 183 w 261"/>
                <a:gd name="T11" fmla="*/ 352 h 353"/>
                <a:gd name="T12" fmla="*/ 237 w 261"/>
                <a:gd name="T13" fmla="*/ 268 h 353"/>
                <a:gd name="T14" fmla="*/ 237 w 261"/>
                <a:gd name="T15" fmla="*/ 268 h 353"/>
                <a:gd name="T16" fmla="*/ 244 w 261"/>
                <a:gd name="T17" fmla="*/ 146 h 353"/>
                <a:gd name="T18" fmla="*/ 183 w 261"/>
                <a:gd name="T19" fmla="*/ 115 h 353"/>
                <a:gd name="T20" fmla="*/ 214 w 261"/>
                <a:gd name="T21" fmla="*/ 61 h 353"/>
                <a:gd name="T22" fmla="*/ 214 w 261"/>
                <a:gd name="T23" fmla="*/ 61 h 353"/>
                <a:gd name="T24" fmla="*/ 145 w 261"/>
                <a:gd name="T25" fmla="*/ 8 h 353"/>
                <a:gd name="T26" fmla="*/ 77 w 261"/>
                <a:gd name="T27" fmla="*/ 39 h 353"/>
                <a:gd name="T28" fmla="*/ 61 w 261"/>
                <a:gd name="T29" fmla="*/ 130 h 353"/>
                <a:gd name="T30" fmla="*/ 0 w 261"/>
                <a:gd name="T31" fmla="*/ 275 h 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261" h="353">
                  <a:moveTo>
                    <a:pt x="0" y="275"/>
                  </a:moveTo>
                  <a:lnTo>
                    <a:pt x="0" y="275"/>
                  </a:lnTo>
                  <a:cubicBezTo>
                    <a:pt x="31" y="275"/>
                    <a:pt x="54" y="283"/>
                    <a:pt x="84" y="283"/>
                  </a:cubicBezTo>
                  <a:cubicBezTo>
                    <a:pt x="115" y="275"/>
                    <a:pt x="138" y="268"/>
                    <a:pt x="161" y="275"/>
                  </a:cubicBezTo>
                  <a:cubicBezTo>
                    <a:pt x="168" y="298"/>
                    <a:pt x="153" y="306"/>
                    <a:pt x="153" y="329"/>
                  </a:cubicBezTo>
                  <a:cubicBezTo>
                    <a:pt x="153" y="336"/>
                    <a:pt x="183" y="352"/>
                    <a:pt x="183" y="352"/>
                  </a:cubicBezTo>
                  <a:cubicBezTo>
                    <a:pt x="191" y="321"/>
                    <a:pt x="214" y="291"/>
                    <a:pt x="237" y="268"/>
                  </a:cubicBezTo>
                  <a:lnTo>
                    <a:pt x="237" y="268"/>
                  </a:lnTo>
                  <a:cubicBezTo>
                    <a:pt x="244" y="237"/>
                    <a:pt x="260" y="176"/>
                    <a:pt x="244" y="146"/>
                  </a:cubicBezTo>
                  <a:cubicBezTo>
                    <a:pt x="237" y="123"/>
                    <a:pt x="191" y="130"/>
                    <a:pt x="183" y="115"/>
                  </a:cubicBezTo>
                  <a:cubicBezTo>
                    <a:pt x="176" y="92"/>
                    <a:pt x="206" y="77"/>
                    <a:pt x="214" y="61"/>
                  </a:cubicBezTo>
                  <a:lnTo>
                    <a:pt x="214" y="61"/>
                  </a:lnTo>
                  <a:cubicBezTo>
                    <a:pt x="191" y="46"/>
                    <a:pt x="176" y="8"/>
                    <a:pt x="145" y="8"/>
                  </a:cubicBezTo>
                  <a:cubicBezTo>
                    <a:pt x="122" y="0"/>
                    <a:pt x="92" y="16"/>
                    <a:pt x="77" y="39"/>
                  </a:cubicBezTo>
                  <a:cubicBezTo>
                    <a:pt x="61" y="61"/>
                    <a:pt x="69" y="100"/>
                    <a:pt x="61" y="130"/>
                  </a:cubicBezTo>
                  <a:cubicBezTo>
                    <a:pt x="54" y="153"/>
                    <a:pt x="8" y="253"/>
                    <a:pt x="0" y="2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159"/>
            <p:cNvSpPr>
              <a:spLocks noChangeArrowheads="1"/>
            </p:cNvSpPr>
            <p:nvPr/>
          </p:nvSpPr>
          <p:spPr bwMode="auto">
            <a:xfrm>
              <a:off x="5916228" y="9879013"/>
              <a:ext cx="85719" cy="127000"/>
            </a:xfrm>
            <a:custGeom>
              <a:avLst/>
              <a:gdLst>
                <a:gd name="T0" fmla="*/ 184 w 238"/>
                <a:gd name="T1" fmla="*/ 0 h 352"/>
                <a:gd name="T2" fmla="*/ 184 w 238"/>
                <a:gd name="T3" fmla="*/ 0 h 352"/>
                <a:gd name="T4" fmla="*/ 77 w 238"/>
                <a:gd name="T5" fmla="*/ 61 h 352"/>
                <a:gd name="T6" fmla="*/ 61 w 238"/>
                <a:gd name="T7" fmla="*/ 122 h 352"/>
                <a:gd name="T8" fmla="*/ 8 w 238"/>
                <a:gd name="T9" fmla="*/ 168 h 352"/>
                <a:gd name="T10" fmla="*/ 8 w 238"/>
                <a:gd name="T11" fmla="*/ 221 h 352"/>
                <a:gd name="T12" fmla="*/ 77 w 238"/>
                <a:gd name="T13" fmla="*/ 282 h 352"/>
                <a:gd name="T14" fmla="*/ 92 w 238"/>
                <a:gd name="T15" fmla="*/ 336 h 352"/>
                <a:gd name="T16" fmla="*/ 214 w 238"/>
                <a:gd name="T17" fmla="*/ 328 h 352"/>
                <a:gd name="T18" fmla="*/ 214 w 238"/>
                <a:gd name="T19" fmla="*/ 328 h 352"/>
                <a:gd name="T20" fmla="*/ 222 w 238"/>
                <a:gd name="T21" fmla="*/ 305 h 352"/>
                <a:gd name="T22" fmla="*/ 161 w 238"/>
                <a:gd name="T23" fmla="*/ 191 h 352"/>
                <a:gd name="T24" fmla="*/ 199 w 238"/>
                <a:gd name="T25" fmla="*/ 137 h 352"/>
                <a:gd name="T26" fmla="*/ 184 w 238"/>
                <a:gd name="T27" fmla="*/ 0 h 3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38" h="352">
                  <a:moveTo>
                    <a:pt x="184" y="0"/>
                  </a:moveTo>
                  <a:lnTo>
                    <a:pt x="184" y="0"/>
                  </a:lnTo>
                  <a:cubicBezTo>
                    <a:pt x="153" y="23"/>
                    <a:pt x="100" y="38"/>
                    <a:pt x="77" y="61"/>
                  </a:cubicBezTo>
                  <a:cubicBezTo>
                    <a:pt x="61" y="76"/>
                    <a:pt x="69" y="107"/>
                    <a:pt x="61" y="122"/>
                  </a:cubicBezTo>
                  <a:cubicBezTo>
                    <a:pt x="46" y="145"/>
                    <a:pt x="16" y="153"/>
                    <a:pt x="8" y="168"/>
                  </a:cubicBezTo>
                  <a:cubicBezTo>
                    <a:pt x="0" y="183"/>
                    <a:pt x="0" y="206"/>
                    <a:pt x="8" y="221"/>
                  </a:cubicBezTo>
                  <a:cubicBezTo>
                    <a:pt x="23" y="244"/>
                    <a:pt x="61" y="259"/>
                    <a:pt x="77" y="282"/>
                  </a:cubicBezTo>
                  <a:cubicBezTo>
                    <a:pt x="92" y="298"/>
                    <a:pt x="77" y="328"/>
                    <a:pt x="92" y="336"/>
                  </a:cubicBezTo>
                  <a:cubicBezTo>
                    <a:pt x="130" y="351"/>
                    <a:pt x="168" y="336"/>
                    <a:pt x="214" y="328"/>
                  </a:cubicBezTo>
                  <a:lnTo>
                    <a:pt x="214" y="328"/>
                  </a:lnTo>
                  <a:cubicBezTo>
                    <a:pt x="214" y="321"/>
                    <a:pt x="214" y="313"/>
                    <a:pt x="222" y="305"/>
                  </a:cubicBezTo>
                  <a:cubicBezTo>
                    <a:pt x="107" y="305"/>
                    <a:pt x="31" y="191"/>
                    <a:pt x="161" y="191"/>
                  </a:cubicBezTo>
                  <a:cubicBezTo>
                    <a:pt x="207" y="191"/>
                    <a:pt x="237" y="183"/>
                    <a:pt x="199" y="137"/>
                  </a:cubicBezTo>
                  <a:cubicBezTo>
                    <a:pt x="161" y="107"/>
                    <a:pt x="168" y="46"/>
                    <a:pt x="184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160"/>
            <p:cNvSpPr>
              <a:spLocks noChangeArrowheads="1"/>
            </p:cNvSpPr>
            <p:nvPr/>
          </p:nvSpPr>
          <p:spPr bwMode="auto">
            <a:xfrm>
              <a:off x="5311429" y="9234489"/>
              <a:ext cx="1020697" cy="935037"/>
            </a:xfrm>
            <a:custGeom>
              <a:avLst/>
              <a:gdLst>
                <a:gd name="T0" fmla="*/ 15 w 2834"/>
                <a:gd name="T1" fmla="*/ 191 h 2598"/>
                <a:gd name="T2" fmla="*/ 7 w 2834"/>
                <a:gd name="T3" fmla="*/ 146 h 2598"/>
                <a:gd name="T4" fmla="*/ 23 w 2834"/>
                <a:gd name="T5" fmla="*/ 130 h 2598"/>
                <a:gd name="T6" fmla="*/ 38 w 2834"/>
                <a:gd name="T7" fmla="*/ 184 h 2598"/>
                <a:gd name="T8" fmla="*/ 15 w 2834"/>
                <a:gd name="T9" fmla="*/ 191 h 2598"/>
                <a:gd name="T10" fmla="*/ 886 w 2834"/>
                <a:gd name="T11" fmla="*/ 2208 h 2598"/>
                <a:gd name="T12" fmla="*/ 1283 w 2834"/>
                <a:gd name="T13" fmla="*/ 2452 h 2598"/>
                <a:gd name="T14" fmla="*/ 1528 w 2834"/>
                <a:gd name="T15" fmla="*/ 2597 h 2598"/>
                <a:gd name="T16" fmla="*/ 1635 w 2834"/>
                <a:gd name="T17" fmla="*/ 2552 h 2598"/>
                <a:gd name="T18" fmla="*/ 1833 w 2834"/>
                <a:gd name="T19" fmla="*/ 2254 h 2598"/>
                <a:gd name="T20" fmla="*/ 1894 w 2834"/>
                <a:gd name="T21" fmla="*/ 2116 h 2598"/>
                <a:gd name="T22" fmla="*/ 1772 w 2834"/>
                <a:gd name="T23" fmla="*/ 2124 h 2598"/>
                <a:gd name="T24" fmla="*/ 1688 w 2834"/>
                <a:gd name="T25" fmla="*/ 2009 h 2598"/>
                <a:gd name="T26" fmla="*/ 1741 w 2834"/>
                <a:gd name="T27" fmla="*/ 1910 h 2598"/>
                <a:gd name="T28" fmla="*/ 1864 w 2834"/>
                <a:gd name="T29" fmla="*/ 1788 h 2598"/>
                <a:gd name="T30" fmla="*/ 1955 w 2834"/>
                <a:gd name="T31" fmla="*/ 1612 h 2598"/>
                <a:gd name="T32" fmla="*/ 2351 w 2834"/>
                <a:gd name="T33" fmla="*/ 1413 h 2598"/>
                <a:gd name="T34" fmla="*/ 2603 w 2834"/>
                <a:gd name="T35" fmla="*/ 1368 h 2598"/>
                <a:gd name="T36" fmla="*/ 2741 w 2834"/>
                <a:gd name="T37" fmla="*/ 1314 h 2598"/>
                <a:gd name="T38" fmla="*/ 2764 w 2834"/>
                <a:gd name="T39" fmla="*/ 1184 h 2598"/>
                <a:gd name="T40" fmla="*/ 2833 w 2834"/>
                <a:gd name="T41" fmla="*/ 1093 h 2598"/>
                <a:gd name="T42" fmla="*/ 2733 w 2834"/>
                <a:gd name="T43" fmla="*/ 1032 h 2598"/>
                <a:gd name="T44" fmla="*/ 2603 w 2834"/>
                <a:gd name="T45" fmla="*/ 948 h 2598"/>
                <a:gd name="T46" fmla="*/ 2588 w 2834"/>
                <a:gd name="T47" fmla="*/ 818 h 2598"/>
                <a:gd name="T48" fmla="*/ 2428 w 2834"/>
                <a:gd name="T49" fmla="*/ 841 h 2598"/>
                <a:gd name="T50" fmla="*/ 2397 w 2834"/>
                <a:gd name="T51" fmla="*/ 703 h 2598"/>
                <a:gd name="T52" fmla="*/ 2154 w 2834"/>
                <a:gd name="T53" fmla="*/ 619 h 2598"/>
                <a:gd name="T54" fmla="*/ 2070 w 2834"/>
                <a:gd name="T55" fmla="*/ 520 h 2598"/>
                <a:gd name="T56" fmla="*/ 1955 w 2834"/>
                <a:gd name="T57" fmla="*/ 512 h 2598"/>
                <a:gd name="T58" fmla="*/ 1871 w 2834"/>
                <a:gd name="T59" fmla="*/ 489 h 2598"/>
                <a:gd name="T60" fmla="*/ 1711 w 2834"/>
                <a:gd name="T61" fmla="*/ 543 h 2598"/>
                <a:gd name="T62" fmla="*/ 1726 w 2834"/>
                <a:gd name="T63" fmla="*/ 428 h 2598"/>
                <a:gd name="T64" fmla="*/ 1558 w 2834"/>
                <a:gd name="T65" fmla="*/ 367 h 2598"/>
                <a:gd name="T66" fmla="*/ 1375 w 2834"/>
                <a:gd name="T67" fmla="*/ 123 h 2598"/>
                <a:gd name="T68" fmla="*/ 1543 w 2834"/>
                <a:gd name="T69" fmla="*/ 107 h 2598"/>
                <a:gd name="T70" fmla="*/ 1543 w 2834"/>
                <a:gd name="T71" fmla="*/ 69 h 2598"/>
                <a:gd name="T72" fmla="*/ 1405 w 2834"/>
                <a:gd name="T73" fmla="*/ 0 h 2598"/>
                <a:gd name="T74" fmla="*/ 1398 w 2834"/>
                <a:gd name="T75" fmla="*/ 8 h 2598"/>
                <a:gd name="T76" fmla="*/ 848 w 2834"/>
                <a:gd name="T77" fmla="*/ 107 h 2598"/>
                <a:gd name="T78" fmla="*/ 710 w 2834"/>
                <a:gd name="T79" fmla="*/ 237 h 2598"/>
                <a:gd name="T80" fmla="*/ 611 w 2834"/>
                <a:gd name="T81" fmla="*/ 604 h 2598"/>
                <a:gd name="T82" fmla="*/ 252 w 2834"/>
                <a:gd name="T83" fmla="*/ 558 h 2598"/>
                <a:gd name="T84" fmla="*/ 206 w 2834"/>
                <a:gd name="T85" fmla="*/ 749 h 2598"/>
                <a:gd name="T86" fmla="*/ 382 w 2834"/>
                <a:gd name="T87" fmla="*/ 749 h 2598"/>
                <a:gd name="T88" fmla="*/ 443 w 2834"/>
                <a:gd name="T89" fmla="*/ 894 h 2598"/>
                <a:gd name="T90" fmla="*/ 412 w 2834"/>
                <a:gd name="T91" fmla="*/ 1047 h 2598"/>
                <a:gd name="T92" fmla="*/ 328 w 2834"/>
                <a:gd name="T93" fmla="*/ 1093 h 2598"/>
                <a:gd name="T94" fmla="*/ 458 w 2834"/>
                <a:gd name="T95" fmla="*/ 1161 h 2598"/>
                <a:gd name="T96" fmla="*/ 527 w 2834"/>
                <a:gd name="T97" fmla="*/ 1291 h 2598"/>
                <a:gd name="T98" fmla="*/ 565 w 2834"/>
                <a:gd name="T99" fmla="*/ 1368 h 2598"/>
                <a:gd name="T100" fmla="*/ 619 w 2834"/>
                <a:gd name="T101" fmla="*/ 1482 h 2598"/>
                <a:gd name="T102" fmla="*/ 664 w 2834"/>
                <a:gd name="T103" fmla="*/ 1612 h 2598"/>
                <a:gd name="T104" fmla="*/ 672 w 2834"/>
                <a:gd name="T105" fmla="*/ 1711 h 2598"/>
                <a:gd name="T106" fmla="*/ 817 w 2834"/>
                <a:gd name="T107" fmla="*/ 1811 h 2598"/>
                <a:gd name="T108" fmla="*/ 726 w 2834"/>
                <a:gd name="T109" fmla="*/ 1918 h 2598"/>
                <a:gd name="T110" fmla="*/ 787 w 2834"/>
                <a:gd name="T111" fmla="*/ 1994 h 2598"/>
                <a:gd name="T112" fmla="*/ 848 w 2834"/>
                <a:gd name="T113" fmla="*/ 1979 h 2598"/>
                <a:gd name="T114" fmla="*/ 978 w 2834"/>
                <a:gd name="T115" fmla="*/ 2040 h 2598"/>
                <a:gd name="T116" fmla="*/ 1008 w 2834"/>
                <a:gd name="T117" fmla="*/ 2132 h 2598"/>
                <a:gd name="T118" fmla="*/ 947 w 2834"/>
                <a:gd name="T119" fmla="*/ 2200 h 25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834" h="2598">
                  <a:moveTo>
                    <a:pt x="15" y="191"/>
                  </a:moveTo>
                  <a:lnTo>
                    <a:pt x="15" y="191"/>
                  </a:lnTo>
                  <a:cubicBezTo>
                    <a:pt x="15" y="184"/>
                    <a:pt x="7" y="176"/>
                    <a:pt x="7" y="169"/>
                  </a:cubicBezTo>
                  <a:cubicBezTo>
                    <a:pt x="7" y="161"/>
                    <a:pt x="7" y="153"/>
                    <a:pt x="7" y="146"/>
                  </a:cubicBezTo>
                  <a:cubicBezTo>
                    <a:pt x="7" y="138"/>
                    <a:pt x="0" y="115"/>
                    <a:pt x="15" y="107"/>
                  </a:cubicBezTo>
                  <a:cubicBezTo>
                    <a:pt x="23" y="107"/>
                    <a:pt x="23" y="123"/>
                    <a:pt x="23" y="130"/>
                  </a:cubicBezTo>
                  <a:cubicBezTo>
                    <a:pt x="23" y="138"/>
                    <a:pt x="30" y="161"/>
                    <a:pt x="38" y="169"/>
                  </a:cubicBezTo>
                  <a:cubicBezTo>
                    <a:pt x="38" y="176"/>
                    <a:pt x="38" y="184"/>
                    <a:pt x="38" y="184"/>
                  </a:cubicBezTo>
                  <a:cubicBezTo>
                    <a:pt x="38" y="191"/>
                    <a:pt x="30" y="199"/>
                    <a:pt x="15" y="207"/>
                  </a:cubicBezTo>
                  <a:cubicBezTo>
                    <a:pt x="15" y="191"/>
                    <a:pt x="15" y="191"/>
                    <a:pt x="15" y="191"/>
                  </a:cubicBezTo>
                  <a:close/>
                  <a:moveTo>
                    <a:pt x="886" y="2208"/>
                  </a:moveTo>
                  <a:lnTo>
                    <a:pt x="886" y="2208"/>
                  </a:lnTo>
                  <a:cubicBezTo>
                    <a:pt x="886" y="2391"/>
                    <a:pt x="1031" y="2353"/>
                    <a:pt x="1168" y="2353"/>
                  </a:cubicBezTo>
                  <a:cubicBezTo>
                    <a:pt x="1214" y="2376"/>
                    <a:pt x="1276" y="2399"/>
                    <a:pt x="1283" y="2452"/>
                  </a:cubicBezTo>
                  <a:cubicBezTo>
                    <a:pt x="1283" y="2513"/>
                    <a:pt x="1329" y="2552"/>
                    <a:pt x="1382" y="2582"/>
                  </a:cubicBezTo>
                  <a:cubicBezTo>
                    <a:pt x="1405" y="2590"/>
                    <a:pt x="1497" y="2513"/>
                    <a:pt x="1528" y="2597"/>
                  </a:cubicBezTo>
                  <a:cubicBezTo>
                    <a:pt x="1543" y="2597"/>
                    <a:pt x="1550" y="2567"/>
                    <a:pt x="1573" y="2559"/>
                  </a:cubicBezTo>
                  <a:cubicBezTo>
                    <a:pt x="1589" y="2559"/>
                    <a:pt x="1612" y="2552"/>
                    <a:pt x="1635" y="2552"/>
                  </a:cubicBezTo>
                  <a:cubicBezTo>
                    <a:pt x="1635" y="2475"/>
                    <a:pt x="1619" y="2430"/>
                    <a:pt x="1673" y="2353"/>
                  </a:cubicBezTo>
                  <a:cubicBezTo>
                    <a:pt x="1718" y="2277"/>
                    <a:pt x="1741" y="2254"/>
                    <a:pt x="1833" y="2254"/>
                  </a:cubicBezTo>
                  <a:lnTo>
                    <a:pt x="1833" y="2254"/>
                  </a:lnTo>
                  <a:cubicBezTo>
                    <a:pt x="1833" y="2193"/>
                    <a:pt x="1871" y="2162"/>
                    <a:pt x="1894" y="2116"/>
                  </a:cubicBezTo>
                  <a:lnTo>
                    <a:pt x="1894" y="2116"/>
                  </a:lnTo>
                  <a:cubicBezTo>
                    <a:pt x="1848" y="2124"/>
                    <a:pt x="1810" y="2139"/>
                    <a:pt x="1772" y="2124"/>
                  </a:cubicBezTo>
                  <a:cubicBezTo>
                    <a:pt x="1757" y="2116"/>
                    <a:pt x="1772" y="2086"/>
                    <a:pt x="1757" y="2070"/>
                  </a:cubicBezTo>
                  <a:cubicBezTo>
                    <a:pt x="1741" y="2047"/>
                    <a:pt x="1703" y="2032"/>
                    <a:pt x="1688" y="2009"/>
                  </a:cubicBezTo>
                  <a:cubicBezTo>
                    <a:pt x="1680" y="1994"/>
                    <a:pt x="1680" y="1971"/>
                    <a:pt x="1688" y="1956"/>
                  </a:cubicBezTo>
                  <a:cubicBezTo>
                    <a:pt x="1696" y="1941"/>
                    <a:pt x="1726" y="1933"/>
                    <a:pt x="1741" y="1910"/>
                  </a:cubicBezTo>
                  <a:cubicBezTo>
                    <a:pt x="1749" y="1895"/>
                    <a:pt x="1741" y="1864"/>
                    <a:pt x="1757" y="1849"/>
                  </a:cubicBezTo>
                  <a:cubicBezTo>
                    <a:pt x="1780" y="1826"/>
                    <a:pt x="1833" y="1811"/>
                    <a:pt x="1864" y="1788"/>
                  </a:cubicBezTo>
                  <a:lnTo>
                    <a:pt x="1864" y="1788"/>
                  </a:lnTo>
                  <a:cubicBezTo>
                    <a:pt x="1864" y="1765"/>
                    <a:pt x="1940" y="1643"/>
                    <a:pt x="1955" y="1612"/>
                  </a:cubicBezTo>
                  <a:cubicBezTo>
                    <a:pt x="1986" y="1574"/>
                    <a:pt x="2108" y="1597"/>
                    <a:pt x="2169" y="1543"/>
                  </a:cubicBezTo>
                  <a:cubicBezTo>
                    <a:pt x="2230" y="1482"/>
                    <a:pt x="2261" y="1429"/>
                    <a:pt x="2351" y="1413"/>
                  </a:cubicBezTo>
                  <a:cubicBezTo>
                    <a:pt x="2397" y="1406"/>
                    <a:pt x="2474" y="1421"/>
                    <a:pt x="2497" y="1391"/>
                  </a:cubicBezTo>
                  <a:cubicBezTo>
                    <a:pt x="2527" y="1360"/>
                    <a:pt x="2565" y="1360"/>
                    <a:pt x="2603" y="1368"/>
                  </a:cubicBezTo>
                  <a:cubicBezTo>
                    <a:pt x="2657" y="1375"/>
                    <a:pt x="2695" y="1345"/>
                    <a:pt x="2741" y="1314"/>
                  </a:cubicBezTo>
                  <a:lnTo>
                    <a:pt x="2741" y="1314"/>
                  </a:lnTo>
                  <a:cubicBezTo>
                    <a:pt x="2741" y="1291"/>
                    <a:pt x="2741" y="1238"/>
                    <a:pt x="2749" y="1215"/>
                  </a:cubicBezTo>
                  <a:cubicBezTo>
                    <a:pt x="2749" y="1200"/>
                    <a:pt x="2764" y="1192"/>
                    <a:pt x="2764" y="1184"/>
                  </a:cubicBezTo>
                  <a:cubicBezTo>
                    <a:pt x="2756" y="1169"/>
                    <a:pt x="2726" y="1169"/>
                    <a:pt x="2733" y="1161"/>
                  </a:cubicBezTo>
                  <a:cubicBezTo>
                    <a:pt x="2756" y="1123"/>
                    <a:pt x="2833" y="1131"/>
                    <a:pt x="2833" y="1093"/>
                  </a:cubicBezTo>
                  <a:cubicBezTo>
                    <a:pt x="2833" y="1055"/>
                    <a:pt x="2772" y="1055"/>
                    <a:pt x="2733" y="1032"/>
                  </a:cubicBezTo>
                  <a:lnTo>
                    <a:pt x="2733" y="1032"/>
                  </a:lnTo>
                  <a:cubicBezTo>
                    <a:pt x="2718" y="1001"/>
                    <a:pt x="2718" y="963"/>
                    <a:pt x="2688" y="940"/>
                  </a:cubicBezTo>
                  <a:cubicBezTo>
                    <a:pt x="2665" y="925"/>
                    <a:pt x="2626" y="955"/>
                    <a:pt x="2603" y="948"/>
                  </a:cubicBezTo>
                  <a:cubicBezTo>
                    <a:pt x="2581" y="932"/>
                    <a:pt x="2573" y="902"/>
                    <a:pt x="2573" y="879"/>
                  </a:cubicBezTo>
                  <a:cubicBezTo>
                    <a:pt x="2565" y="856"/>
                    <a:pt x="2596" y="833"/>
                    <a:pt x="2588" y="818"/>
                  </a:cubicBezTo>
                  <a:cubicBezTo>
                    <a:pt x="2581" y="802"/>
                    <a:pt x="2558" y="810"/>
                    <a:pt x="2542" y="810"/>
                  </a:cubicBezTo>
                  <a:cubicBezTo>
                    <a:pt x="2504" y="818"/>
                    <a:pt x="2466" y="841"/>
                    <a:pt x="2428" y="841"/>
                  </a:cubicBezTo>
                  <a:cubicBezTo>
                    <a:pt x="2405" y="833"/>
                    <a:pt x="2382" y="818"/>
                    <a:pt x="2382" y="795"/>
                  </a:cubicBezTo>
                  <a:cubicBezTo>
                    <a:pt x="2374" y="764"/>
                    <a:pt x="2420" y="726"/>
                    <a:pt x="2397" y="703"/>
                  </a:cubicBezTo>
                  <a:cubicBezTo>
                    <a:pt x="2359" y="680"/>
                    <a:pt x="2307" y="726"/>
                    <a:pt x="2268" y="711"/>
                  </a:cubicBezTo>
                  <a:cubicBezTo>
                    <a:pt x="2223" y="696"/>
                    <a:pt x="2200" y="642"/>
                    <a:pt x="2154" y="619"/>
                  </a:cubicBezTo>
                  <a:cubicBezTo>
                    <a:pt x="2131" y="604"/>
                    <a:pt x="2093" y="642"/>
                    <a:pt x="2077" y="619"/>
                  </a:cubicBezTo>
                  <a:cubicBezTo>
                    <a:pt x="2054" y="596"/>
                    <a:pt x="2085" y="550"/>
                    <a:pt x="2070" y="520"/>
                  </a:cubicBezTo>
                  <a:cubicBezTo>
                    <a:pt x="2062" y="505"/>
                    <a:pt x="2039" y="497"/>
                    <a:pt x="2016" y="497"/>
                  </a:cubicBezTo>
                  <a:cubicBezTo>
                    <a:pt x="2001" y="497"/>
                    <a:pt x="1978" y="512"/>
                    <a:pt x="1955" y="512"/>
                  </a:cubicBezTo>
                  <a:cubicBezTo>
                    <a:pt x="1948" y="512"/>
                    <a:pt x="1940" y="489"/>
                    <a:pt x="1932" y="489"/>
                  </a:cubicBezTo>
                  <a:cubicBezTo>
                    <a:pt x="1910" y="482"/>
                    <a:pt x="1887" y="474"/>
                    <a:pt x="1871" y="489"/>
                  </a:cubicBezTo>
                  <a:cubicBezTo>
                    <a:pt x="1856" y="505"/>
                    <a:pt x="1856" y="550"/>
                    <a:pt x="1833" y="558"/>
                  </a:cubicBezTo>
                  <a:cubicBezTo>
                    <a:pt x="1795" y="573"/>
                    <a:pt x="1741" y="566"/>
                    <a:pt x="1711" y="543"/>
                  </a:cubicBezTo>
                  <a:cubicBezTo>
                    <a:pt x="1696" y="527"/>
                    <a:pt x="1726" y="505"/>
                    <a:pt x="1726" y="482"/>
                  </a:cubicBezTo>
                  <a:cubicBezTo>
                    <a:pt x="1734" y="466"/>
                    <a:pt x="1741" y="444"/>
                    <a:pt x="1726" y="428"/>
                  </a:cubicBezTo>
                  <a:cubicBezTo>
                    <a:pt x="1718" y="413"/>
                    <a:pt x="1696" y="428"/>
                    <a:pt x="1680" y="428"/>
                  </a:cubicBezTo>
                  <a:cubicBezTo>
                    <a:pt x="1635" y="413"/>
                    <a:pt x="1596" y="390"/>
                    <a:pt x="1558" y="367"/>
                  </a:cubicBezTo>
                  <a:cubicBezTo>
                    <a:pt x="1497" y="321"/>
                    <a:pt x="1428" y="283"/>
                    <a:pt x="1390" y="230"/>
                  </a:cubicBezTo>
                  <a:cubicBezTo>
                    <a:pt x="1367" y="199"/>
                    <a:pt x="1360" y="153"/>
                    <a:pt x="1375" y="123"/>
                  </a:cubicBezTo>
                  <a:cubicBezTo>
                    <a:pt x="1382" y="107"/>
                    <a:pt x="1413" y="115"/>
                    <a:pt x="1428" y="115"/>
                  </a:cubicBezTo>
                  <a:cubicBezTo>
                    <a:pt x="1466" y="107"/>
                    <a:pt x="1512" y="123"/>
                    <a:pt x="1543" y="107"/>
                  </a:cubicBezTo>
                  <a:cubicBezTo>
                    <a:pt x="1558" y="92"/>
                    <a:pt x="1543" y="92"/>
                    <a:pt x="1543" y="69"/>
                  </a:cubicBezTo>
                  <a:lnTo>
                    <a:pt x="1543" y="69"/>
                  </a:lnTo>
                  <a:cubicBezTo>
                    <a:pt x="1489" y="62"/>
                    <a:pt x="1436" y="46"/>
                    <a:pt x="1405" y="0"/>
                  </a:cubicBezTo>
                  <a:lnTo>
                    <a:pt x="1405" y="0"/>
                  </a:lnTo>
                  <a:cubicBezTo>
                    <a:pt x="1398" y="8"/>
                    <a:pt x="1398" y="8"/>
                    <a:pt x="1398" y="8"/>
                  </a:cubicBezTo>
                  <a:lnTo>
                    <a:pt x="1398" y="8"/>
                  </a:lnTo>
                  <a:cubicBezTo>
                    <a:pt x="1329" y="54"/>
                    <a:pt x="1191" y="46"/>
                    <a:pt x="1107" y="77"/>
                  </a:cubicBezTo>
                  <a:cubicBezTo>
                    <a:pt x="1031" y="100"/>
                    <a:pt x="924" y="100"/>
                    <a:pt x="848" y="107"/>
                  </a:cubicBezTo>
                  <a:cubicBezTo>
                    <a:pt x="810" y="115"/>
                    <a:pt x="741" y="115"/>
                    <a:pt x="749" y="153"/>
                  </a:cubicBezTo>
                  <a:cubicBezTo>
                    <a:pt x="764" y="191"/>
                    <a:pt x="733" y="214"/>
                    <a:pt x="710" y="237"/>
                  </a:cubicBezTo>
                  <a:cubicBezTo>
                    <a:pt x="687" y="268"/>
                    <a:pt x="710" y="367"/>
                    <a:pt x="703" y="413"/>
                  </a:cubicBezTo>
                  <a:cubicBezTo>
                    <a:pt x="687" y="489"/>
                    <a:pt x="649" y="543"/>
                    <a:pt x="611" y="604"/>
                  </a:cubicBezTo>
                  <a:cubicBezTo>
                    <a:pt x="542" y="642"/>
                    <a:pt x="474" y="673"/>
                    <a:pt x="420" y="589"/>
                  </a:cubicBezTo>
                  <a:cubicBezTo>
                    <a:pt x="405" y="558"/>
                    <a:pt x="290" y="558"/>
                    <a:pt x="252" y="558"/>
                  </a:cubicBezTo>
                  <a:cubicBezTo>
                    <a:pt x="252" y="627"/>
                    <a:pt x="229" y="688"/>
                    <a:pt x="206" y="749"/>
                  </a:cubicBezTo>
                  <a:lnTo>
                    <a:pt x="206" y="749"/>
                  </a:lnTo>
                  <a:cubicBezTo>
                    <a:pt x="237" y="749"/>
                    <a:pt x="252" y="749"/>
                    <a:pt x="282" y="749"/>
                  </a:cubicBezTo>
                  <a:cubicBezTo>
                    <a:pt x="313" y="749"/>
                    <a:pt x="351" y="734"/>
                    <a:pt x="382" y="749"/>
                  </a:cubicBezTo>
                  <a:cubicBezTo>
                    <a:pt x="397" y="757"/>
                    <a:pt x="389" y="780"/>
                    <a:pt x="397" y="795"/>
                  </a:cubicBezTo>
                  <a:cubicBezTo>
                    <a:pt x="412" y="833"/>
                    <a:pt x="435" y="863"/>
                    <a:pt x="443" y="894"/>
                  </a:cubicBezTo>
                  <a:cubicBezTo>
                    <a:pt x="451" y="902"/>
                    <a:pt x="435" y="909"/>
                    <a:pt x="428" y="917"/>
                  </a:cubicBezTo>
                  <a:cubicBezTo>
                    <a:pt x="420" y="955"/>
                    <a:pt x="428" y="1009"/>
                    <a:pt x="412" y="1047"/>
                  </a:cubicBezTo>
                  <a:cubicBezTo>
                    <a:pt x="397" y="1070"/>
                    <a:pt x="367" y="1062"/>
                    <a:pt x="344" y="1077"/>
                  </a:cubicBezTo>
                  <a:cubicBezTo>
                    <a:pt x="336" y="1077"/>
                    <a:pt x="328" y="1085"/>
                    <a:pt x="328" y="1093"/>
                  </a:cubicBezTo>
                  <a:cubicBezTo>
                    <a:pt x="336" y="1108"/>
                    <a:pt x="351" y="1100"/>
                    <a:pt x="359" y="1108"/>
                  </a:cubicBezTo>
                  <a:cubicBezTo>
                    <a:pt x="397" y="1123"/>
                    <a:pt x="420" y="1154"/>
                    <a:pt x="458" y="1161"/>
                  </a:cubicBezTo>
                  <a:cubicBezTo>
                    <a:pt x="474" y="1169"/>
                    <a:pt x="489" y="1116"/>
                    <a:pt x="496" y="1131"/>
                  </a:cubicBezTo>
                  <a:cubicBezTo>
                    <a:pt x="527" y="1177"/>
                    <a:pt x="519" y="1238"/>
                    <a:pt x="527" y="1291"/>
                  </a:cubicBezTo>
                  <a:cubicBezTo>
                    <a:pt x="535" y="1299"/>
                    <a:pt x="527" y="1314"/>
                    <a:pt x="535" y="1322"/>
                  </a:cubicBezTo>
                  <a:cubicBezTo>
                    <a:pt x="542" y="1337"/>
                    <a:pt x="557" y="1352"/>
                    <a:pt x="565" y="1368"/>
                  </a:cubicBezTo>
                  <a:cubicBezTo>
                    <a:pt x="580" y="1398"/>
                    <a:pt x="573" y="1436"/>
                    <a:pt x="588" y="1467"/>
                  </a:cubicBezTo>
                  <a:cubicBezTo>
                    <a:pt x="596" y="1482"/>
                    <a:pt x="619" y="1467"/>
                    <a:pt x="619" y="1482"/>
                  </a:cubicBezTo>
                  <a:cubicBezTo>
                    <a:pt x="626" y="1521"/>
                    <a:pt x="603" y="1566"/>
                    <a:pt x="619" y="1604"/>
                  </a:cubicBezTo>
                  <a:cubicBezTo>
                    <a:pt x="619" y="1627"/>
                    <a:pt x="657" y="1604"/>
                    <a:pt x="664" y="1612"/>
                  </a:cubicBezTo>
                  <a:cubicBezTo>
                    <a:pt x="680" y="1627"/>
                    <a:pt x="680" y="1643"/>
                    <a:pt x="680" y="1658"/>
                  </a:cubicBezTo>
                  <a:cubicBezTo>
                    <a:pt x="680" y="1681"/>
                    <a:pt x="664" y="1704"/>
                    <a:pt x="672" y="1711"/>
                  </a:cubicBezTo>
                  <a:cubicBezTo>
                    <a:pt x="695" y="1734"/>
                    <a:pt x="733" y="1719"/>
                    <a:pt x="756" y="1734"/>
                  </a:cubicBezTo>
                  <a:cubicBezTo>
                    <a:pt x="779" y="1750"/>
                    <a:pt x="817" y="1780"/>
                    <a:pt x="817" y="1811"/>
                  </a:cubicBezTo>
                  <a:cubicBezTo>
                    <a:pt x="810" y="1841"/>
                    <a:pt x="764" y="1834"/>
                    <a:pt x="749" y="1857"/>
                  </a:cubicBezTo>
                  <a:cubicBezTo>
                    <a:pt x="733" y="1872"/>
                    <a:pt x="718" y="1895"/>
                    <a:pt x="726" y="1918"/>
                  </a:cubicBezTo>
                  <a:cubicBezTo>
                    <a:pt x="733" y="1933"/>
                    <a:pt x="764" y="1918"/>
                    <a:pt x="771" y="1933"/>
                  </a:cubicBezTo>
                  <a:cubicBezTo>
                    <a:pt x="787" y="1948"/>
                    <a:pt x="779" y="1979"/>
                    <a:pt x="787" y="1994"/>
                  </a:cubicBezTo>
                  <a:lnTo>
                    <a:pt x="787" y="1994"/>
                  </a:lnTo>
                  <a:cubicBezTo>
                    <a:pt x="810" y="1994"/>
                    <a:pt x="825" y="1986"/>
                    <a:pt x="848" y="1979"/>
                  </a:cubicBezTo>
                  <a:cubicBezTo>
                    <a:pt x="871" y="1971"/>
                    <a:pt x="901" y="1956"/>
                    <a:pt x="924" y="1963"/>
                  </a:cubicBezTo>
                  <a:cubicBezTo>
                    <a:pt x="947" y="1979"/>
                    <a:pt x="955" y="2017"/>
                    <a:pt x="978" y="2040"/>
                  </a:cubicBezTo>
                  <a:cubicBezTo>
                    <a:pt x="1001" y="2055"/>
                    <a:pt x="1054" y="2047"/>
                    <a:pt x="1062" y="2078"/>
                  </a:cubicBezTo>
                  <a:cubicBezTo>
                    <a:pt x="1069" y="2101"/>
                    <a:pt x="1024" y="2109"/>
                    <a:pt x="1008" y="2132"/>
                  </a:cubicBezTo>
                  <a:cubicBezTo>
                    <a:pt x="1001" y="2139"/>
                    <a:pt x="1016" y="2155"/>
                    <a:pt x="1008" y="2170"/>
                  </a:cubicBezTo>
                  <a:cubicBezTo>
                    <a:pt x="993" y="2185"/>
                    <a:pt x="970" y="2193"/>
                    <a:pt x="947" y="2200"/>
                  </a:cubicBezTo>
                  <a:cubicBezTo>
                    <a:pt x="932" y="2208"/>
                    <a:pt x="909" y="2208"/>
                    <a:pt x="886" y="220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161"/>
            <p:cNvSpPr>
              <a:spLocks noChangeArrowheads="1"/>
            </p:cNvSpPr>
            <p:nvPr/>
          </p:nvSpPr>
          <p:spPr bwMode="auto">
            <a:xfrm>
              <a:off x="5584462" y="9939339"/>
              <a:ext cx="112706" cy="90487"/>
            </a:xfrm>
            <a:custGeom>
              <a:avLst/>
              <a:gdLst>
                <a:gd name="T0" fmla="*/ 130 w 314"/>
                <a:gd name="T1" fmla="*/ 252 h 253"/>
                <a:gd name="T2" fmla="*/ 130 w 314"/>
                <a:gd name="T3" fmla="*/ 252 h 253"/>
                <a:gd name="T4" fmla="*/ 191 w 314"/>
                <a:gd name="T5" fmla="*/ 244 h 253"/>
                <a:gd name="T6" fmla="*/ 252 w 314"/>
                <a:gd name="T7" fmla="*/ 214 h 253"/>
                <a:gd name="T8" fmla="*/ 252 w 314"/>
                <a:gd name="T9" fmla="*/ 176 h 253"/>
                <a:gd name="T10" fmla="*/ 306 w 314"/>
                <a:gd name="T11" fmla="*/ 122 h 253"/>
                <a:gd name="T12" fmla="*/ 222 w 314"/>
                <a:gd name="T13" fmla="*/ 84 h 253"/>
                <a:gd name="T14" fmla="*/ 168 w 314"/>
                <a:gd name="T15" fmla="*/ 7 h 253"/>
                <a:gd name="T16" fmla="*/ 92 w 314"/>
                <a:gd name="T17" fmla="*/ 23 h 253"/>
                <a:gd name="T18" fmla="*/ 31 w 314"/>
                <a:gd name="T19" fmla="*/ 38 h 253"/>
                <a:gd name="T20" fmla="*/ 31 w 314"/>
                <a:gd name="T21" fmla="*/ 38 h 253"/>
                <a:gd name="T22" fmla="*/ 8 w 314"/>
                <a:gd name="T23" fmla="*/ 122 h 253"/>
                <a:gd name="T24" fmla="*/ 61 w 314"/>
                <a:gd name="T25" fmla="*/ 252 h 253"/>
                <a:gd name="T26" fmla="*/ 61 w 314"/>
                <a:gd name="T27" fmla="*/ 252 h 253"/>
                <a:gd name="T28" fmla="*/ 130 w 314"/>
                <a:gd name="T29" fmla="*/ 244 h 253"/>
                <a:gd name="T30" fmla="*/ 130 w 314"/>
                <a:gd name="T31" fmla="*/ 244 h 253"/>
                <a:gd name="T32" fmla="*/ 130 w 314"/>
                <a:gd name="T33" fmla="*/ 252 h 2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4" h="253">
                  <a:moveTo>
                    <a:pt x="130" y="252"/>
                  </a:moveTo>
                  <a:lnTo>
                    <a:pt x="130" y="252"/>
                  </a:lnTo>
                  <a:cubicBezTo>
                    <a:pt x="153" y="252"/>
                    <a:pt x="176" y="252"/>
                    <a:pt x="191" y="244"/>
                  </a:cubicBezTo>
                  <a:cubicBezTo>
                    <a:pt x="214" y="237"/>
                    <a:pt x="237" y="229"/>
                    <a:pt x="252" y="214"/>
                  </a:cubicBezTo>
                  <a:cubicBezTo>
                    <a:pt x="260" y="199"/>
                    <a:pt x="245" y="183"/>
                    <a:pt x="252" y="176"/>
                  </a:cubicBezTo>
                  <a:cubicBezTo>
                    <a:pt x="268" y="153"/>
                    <a:pt x="313" y="145"/>
                    <a:pt x="306" y="122"/>
                  </a:cubicBezTo>
                  <a:cubicBezTo>
                    <a:pt x="298" y="91"/>
                    <a:pt x="245" y="99"/>
                    <a:pt x="222" y="84"/>
                  </a:cubicBezTo>
                  <a:cubicBezTo>
                    <a:pt x="199" y="61"/>
                    <a:pt x="191" y="23"/>
                    <a:pt x="168" y="7"/>
                  </a:cubicBezTo>
                  <a:cubicBezTo>
                    <a:pt x="145" y="0"/>
                    <a:pt x="115" y="15"/>
                    <a:pt x="92" y="23"/>
                  </a:cubicBezTo>
                  <a:cubicBezTo>
                    <a:pt x="69" y="30"/>
                    <a:pt x="54" y="38"/>
                    <a:pt x="31" y="38"/>
                  </a:cubicBezTo>
                  <a:lnTo>
                    <a:pt x="31" y="38"/>
                  </a:lnTo>
                  <a:cubicBezTo>
                    <a:pt x="23" y="69"/>
                    <a:pt x="0" y="99"/>
                    <a:pt x="8" y="122"/>
                  </a:cubicBezTo>
                  <a:cubicBezTo>
                    <a:pt x="15" y="153"/>
                    <a:pt x="46" y="229"/>
                    <a:pt x="61" y="252"/>
                  </a:cubicBezTo>
                  <a:lnTo>
                    <a:pt x="61" y="252"/>
                  </a:lnTo>
                  <a:cubicBezTo>
                    <a:pt x="84" y="244"/>
                    <a:pt x="99" y="237"/>
                    <a:pt x="130" y="244"/>
                  </a:cubicBezTo>
                  <a:lnTo>
                    <a:pt x="130" y="244"/>
                  </a:lnTo>
                  <a:cubicBezTo>
                    <a:pt x="130" y="252"/>
                    <a:pt x="130" y="252"/>
                    <a:pt x="130" y="2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162"/>
            <p:cNvSpPr>
              <a:spLocks noChangeArrowheads="1"/>
            </p:cNvSpPr>
            <p:nvPr/>
          </p:nvSpPr>
          <p:spPr bwMode="auto">
            <a:xfrm>
              <a:off x="4387564" y="9499600"/>
              <a:ext cx="1219121" cy="927100"/>
            </a:xfrm>
            <a:custGeom>
              <a:avLst/>
              <a:gdLst>
                <a:gd name="T0" fmla="*/ 8 w 3385"/>
                <a:gd name="T1" fmla="*/ 2551 h 2575"/>
                <a:gd name="T2" fmla="*/ 69 w 3385"/>
                <a:gd name="T3" fmla="*/ 2536 h 2575"/>
                <a:gd name="T4" fmla="*/ 0 w 3385"/>
                <a:gd name="T5" fmla="*/ 2566 h 2575"/>
                <a:gd name="T6" fmla="*/ 3384 w 3385"/>
                <a:gd name="T7" fmla="*/ 1474 h 2575"/>
                <a:gd name="T8" fmla="*/ 3331 w 3385"/>
                <a:gd name="T9" fmla="*/ 1344 h 2575"/>
                <a:gd name="T10" fmla="*/ 3354 w 3385"/>
                <a:gd name="T11" fmla="*/ 1260 h 2575"/>
                <a:gd name="T12" fmla="*/ 3293 w 3385"/>
                <a:gd name="T13" fmla="*/ 1184 h 2575"/>
                <a:gd name="T14" fmla="*/ 3384 w 3385"/>
                <a:gd name="T15" fmla="*/ 1077 h 2575"/>
                <a:gd name="T16" fmla="*/ 3239 w 3385"/>
                <a:gd name="T17" fmla="*/ 977 h 2575"/>
                <a:gd name="T18" fmla="*/ 3231 w 3385"/>
                <a:gd name="T19" fmla="*/ 878 h 2575"/>
                <a:gd name="T20" fmla="*/ 3186 w 3385"/>
                <a:gd name="T21" fmla="*/ 748 h 2575"/>
                <a:gd name="T22" fmla="*/ 3132 w 3385"/>
                <a:gd name="T23" fmla="*/ 634 h 2575"/>
                <a:gd name="T24" fmla="*/ 3094 w 3385"/>
                <a:gd name="T25" fmla="*/ 557 h 2575"/>
                <a:gd name="T26" fmla="*/ 3025 w 3385"/>
                <a:gd name="T27" fmla="*/ 427 h 2575"/>
                <a:gd name="T28" fmla="*/ 2895 w 3385"/>
                <a:gd name="T29" fmla="*/ 359 h 2575"/>
                <a:gd name="T30" fmla="*/ 2979 w 3385"/>
                <a:gd name="T31" fmla="*/ 313 h 2575"/>
                <a:gd name="T32" fmla="*/ 3010 w 3385"/>
                <a:gd name="T33" fmla="*/ 160 h 2575"/>
                <a:gd name="T34" fmla="*/ 2949 w 3385"/>
                <a:gd name="T35" fmla="*/ 15 h 2575"/>
                <a:gd name="T36" fmla="*/ 2773 w 3385"/>
                <a:gd name="T37" fmla="*/ 15 h 2575"/>
                <a:gd name="T38" fmla="*/ 2750 w 3385"/>
                <a:gd name="T39" fmla="*/ 114 h 2575"/>
                <a:gd name="T40" fmla="*/ 2674 w 3385"/>
                <a:gd name="T41" fmla="*/ 473 h 2575"/>
                <a:gd name="T42" fmla="*/ 2437 w 3385"/>
                <a:gd name="T43" fmla="*/ 710 h 2575"/>
                <a:gd name="T44" fmla="*/ 2185 w 3385"/>
                <a:gd name="T45" fmla="*/ 901 h 2575"/>
                <a:gd name="T46" fmla="*/ 2017 w 3385"/>
                <a:gd name="T47" fmla="*/ 1000 h 2575"/>
                <a:gd name="T48" fmla="*/ 1795 w 3385"/>
                <a:gd name="T49" fmla="*/ 1520 h 2575"/>
                <a:gd name="T50" fmla="*/ 1582 w 3385"/>
                <a:gd name="T51" fmla="*/ 1726 h 2575"/>
                <a:gd name="T52" fmla="*/ 1322 w 3385"/>
                <a:gd name="T53" fmla="*/ 1810 h 2575"/>
                <a:gd name="T54" fmla="*/ 1047 w 3385"/>
                <a:gd name="T55" fmla="*/ 1940 h 2575"/>
                <a:gd name="T56" fmla="*/ 940 w 3385"/>
                <a:gd name="T57" fmla="*/ 2184 h 2575"/>
                <a:gd name="T58" fmla="*/ 1207 w 3385"/>
                <a:gd name="T59" fmla="*/ 2184 h 2575"/>
                <a:gd name="T60" fmla="*/ 1375 w 3385"/>
                <a:gd name="T61" fmla="*/ 2077 h 2575"/>
                <a:gd name="T62" fmla="*/ 1757 w 3385"/>
                <a:gd name="T63" fmla="*/ 2452 h 2575"/>
                <a:gd name="T64" fmla="*/ 1925 w 3385"/>
                <a:gd name="T65" fmla="*/ 2337 h 2575"/>
                <a:gd name="T66" fmla="*/ 1918 w 3385"/>
                <a:gd name="T67" fmla="*/ 2123 h 2575"/>
                <a:gd name="T68" fmla="*/ 1986 w 3385"/>
                <a:gd name="T69" fmla="*/ 1963 h 2575"/>
                <a:gd name="T70" fmla="*/ 2047 w 3385"/>
                <a:gd name="T71" fmla="*/ 2016 h 2575"/>
                <a:gd name="T72" fmla="*/ 2139 w 3385"/>
                <a:gd name="T73" fmla="*/ 1856 h 2575"/>
                <a:gd name="T74" fmla="*/ 2292 w 3385"/>
                <a:gd name="T75" fmla="*/ 1787 h 2575"/>
                <a:gd name="T76" fmla="*/ 2422 w 3385"/>
                <a:gd name="T77" fmla="*/ 1741 h 2575"/>
                <a:gd name="T78" fmla="*/ 2452 w 3385"/>
                <a:gd name="T79" fmla="*/ 1619 h 2575"/>
                <a:gd name="T80" fmla="*/ 2567 w 3385"/>
                <a:gd name="T81" fmla="*/ 1573 h 2575"/>
                <a:gd name="T82" fmla="*/ 3041 w 3385"/>
                <a:gd name="T83" fmla="*/ 1474 h 2575"/>
                <a:gd name="T84" fmla="*/ 3277 w 3385"/>
                <a:gd name="T85" fmla="*/ 1543 h 2575"/>
                <a:gd name="T86" fmla="*/ 3300 w 3385"/>
                <a:gd name="T87" fmla="*/ 1565 h 2575"/>
                <a:gd name="T88" fmla="*/ 3384 w 3385"/>
                <a:gd name="T89" fmla="*/ 1474 h 25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385" h="2575">
                  <a:moveTo>
                    <a:pt x="8" y="2551"/>
                  </a:moveTo>
                  <a:lnTo>
                    <a:pt x="8" y="2551"/>
                  </a:lnTo>
                  <a:cubicBezTo>
                    <a:pt x="23" y="2551"/>
                    <a:pt x="23" y="2513"/>
                    <a:pt x="23" y="2505"/>
                  </a:cubicBezTo>
                  <a:cubicBezTo>
                    <a:pt x="31" y="2497"/>
                    <a:pt x="92" y="2513"/>
                    <a:pt x="69" y="2536"/>
                  </a:cubicBezTo>
                  <a:cubicBezTo>
                    <a:pt x="62" y="2543"/>
                    <a:pt x="54" y="2551"/>
                    <a:pt x="46" y="2566"/>
                  </a:cubicBezTo>
                  <a:cubicBezTo>
                    <a:pt x="39" y="2574"/>
                    <a:pt x="8" y="2566"/>
                    <a:pt x="0" y="2566"/>
                  </a:cubicBezTo>
                  <a:cubicBezTo>
                    <a:pt x="8" y="2551"/>
                    <a:pt x="8" y="2551"/>
                    <a:pt x="8" y="2551"/>
                  </a:cubicBezTo>
                  <a:close/>
                  <a:moveTo>
                    <a:pt x="3384" y="1474"/>
                  </a:moveTo>
                  <a:lnTo>
                    <a:pt x="3384" y="1474"/>
                  </a:lnTo>
                  <a:cubicBezTo>
                    <a:pt x="3369" y="1451"/>
                    <a:pt x="3338" y="1375"/>
                    <a:pt x="3331" y="1344"/>
                  </a:cubicBezTo>
                  <a:cubicBezTo>
                    <a:pt x="3323" y="1321"/>
                    <a:pt x="3346" y="1291"/>
                    <a:pt x="3354" y="1260"/>
                  </a:cubicBezTo>
                  <a:lnTo>
                    <a:pt x="3354" y="1260"/>
                  </a:lnTo>
                  <a:cubicBezTo>
                    <a:pt x="3346" y="1245"/>
                    <a:pt x="3354" y="1214"/>
                    <a:pt x="3338" y="1199"/>
                  </a:cubicBezTo>
                  <a:cubicBezTo>
                    <a:pt x="3331" y="1184"/>
                    <a:pt x="3300" y="1199"/>
                    <a:pt x="3293" y="1184"/>
                  </a:cubicBezTo>
                  <a:cubicBezTo>
                    <a:pt x="3285" y="1161"/>
                    <a:pt x="3300" y="1138"/>
                    <a:pt x="3316" y="1123"/>
                  </a:cubicBezTo>
                  <a:cubicBezTo>
                    <a:pt x="3331" y="1100"/>
                    <a:pt x="3377" y="1107"/>
                    <a:pt x="3384" y="1077"/>
                  </a:cubicBezTo>
                  <a:cubicBezTo>
                    <a:pt x="3384" y="1046"/>
                    <a:pt x="3346" y="1016"/>
                    <a:pt x="3323" y="1000"/>
                  </a:cubicBezTo>
                  <a:cubicBezTo>
                    <a:pt x="3300" y="985"/>
                    <a:pt x="3262" y="1000"/>
                    <a:pt x="3239" y="977"/>
                  </a:cubicBezTo>
                  <a:cubicBezTo>
                    <a:pt x="3231" y="970"/>
                    <a:pt x="3247" y="947"/>
                    <a:pt x="3247" y="924"/>
                  </a:cubicBezTo>
                  <a:cubicBezTo>
                    <a:pt x="3247" y="909"/>
                    <a:pt x="3247" y="893"/>
                    <a:pt x="3231" y="878"/>
                  </a:cubicBezTo>
                  <a:cubicBezTo>
                    <a:pt x="3224" y="870"/>
                    <a:pt x="3186" y="893"/>
                    <a:pt x="3186" y="870"/>
                  </a:cubicBezTo>
                  <a:cubicBezTo>
                    <a:pt x="3170" y="832"/>
                    <a:pt x="3193" y="787"/>
                    <a:pt x="3186" y="748"/>
                  </a:cubicBezTo>
                  <a:cubicBezTo>
                    <a:pt x="3186" y="733"/>
                    <a:pt x="3163" y="748"/>
                    <a:pt x="3155" y="733"/>
                  </a:cubicBezTo>
                  <a:cubicBezTo>
                    <a:pt x="3140" y="702"/>
                    <a:pt x="3147" y="664"/>
                    <a:pt x="3132" y="634"/>
                  </a:cubicBezTo>
                  <a:cubicBezTo>
                    <a:pt x="3124" y="618"/>
                    <a:pt x="3109" y="603"/>
                    <a:pt x="3102" y="588"/>
                  </a:cubicBezTo>
                  <a:cubicBezTo>
                    <a:pt x="3094" y="580"/>
                    <a:pt x="3102" y="565"/>
                    <a:pt x="3094" y="557"/>
                  </a:cubicBezTo>
                  <a:cubicBezTo>
                    <a:pt x="3086" y="504"/>
                    <a:pt x="3094" y="443"/>
                    <a:pt x="3063" y="397"/>
                  </a:cubicBezTo>
                  <a:cubicBezTo>
                    <a:pt x="3056" y="382"/>
                    <a:pt x="3041" y="435"/>
                    <a:pt x="3025" y="427"/>
                  </a:cubicBezTo>
                  <a:cubicBezTo>
                    <a:pt x="2987" y="420"/>
                    <a:pt x="2964" y="389"/>
                    <a:pt x="2926" y="374"/>
                  </a:cubicBezTo>
                  <a:cubicBezTo>
                    <a:pt x="2918" y="366"/>
                    <a:pt x="2903" y="374"/>
                    <a:pt x="2895" y="359"/>
                  </a:cubicBezTo>
                  <a:cubicBezTo>
                    <a:pt x="2895" y="351"/>
                    <a:pt x="2903" y="343"/>
                    <a:pt x="2911" y="343"/>
                  </a:cubicBezTo>
                  <a:cubicBezTo>
                    <a:pt x="2934" y="328"/>
                    <a:pt x="2964" y="336"/>
                    <a:pt x="2979" y="313"/>
                  </a:cubicBezTo>
                  <a:cubicBezTo>
                    <a:pt x="2995" y="275"/>
                    <a:pt x="2987" y="221"/>
                    <a:pt x="2995" y="183"/>
                  </a:cubicBezTo>
                  <a:cubicBezTo>
                    <a:pt x="3002" y="175"/>
                    <a:pt x="3018" y="168"/>
                    <a:pt x="3010" y="160"/>
                  </a:cubicBezTo>
                  <a:cubicBezTo>
                    <a:pt x="3002" y="129"/>
                    <a:pt x="2979" y="99"/>
                    <a:pt x="2964" y="61"/>
                  </a:cubicBezTo>
                  <a:cubicBezTo>
                    <a:pt x="2956" y="46"/>
                    <a:pt x="2964" y="23"/>
                    <a:pt x="2949" y="15"/>
                  </a:cubicBezTo>
                  <a:cubicBezTo>
                    <a:pt x="2918" y="0"/>
                    <a:pt x="2880" y="15"/>
                    <a:pt x="2849" y="15"/>
                  </a:cubicBezTo>
                  <a:cubicBezTo>
                    <a:pt x="2819" y="15"/>
                    <a:pt x="2804" y="15"/>
                    <a:pt x="2773" y="15"/>
                  </a:cubicBezTo>
                  <a:lnTo>
                    <a:pt x="2773" y="15"/>
                  </a:lnTo>
                  <a:cubicBezTo>
                    <a:pt x="2766" y="46"/>
                    <a:pt x="2750" y="76"/>
                    <a:pt x="2750" y="114"/>
                  </a:cubicBezTo>
                  <a:cubicBezTo>
                    <a:pt x="2743" y="198"/>
                    <a:pt x="2781" y="282"/>
                    <a:pt x="2773" y="374"/>
                  </a:cubicBezTo>
                  <a:cubicBezTo>
                    <a:pt x="2766" y="458"/>
                    <a:pt x="2720" y="435"/>
                    <a:pt x="2674" y="473"/>
                  </a:cubicBezTo>
                  <a:cubicBezTo>
                    <a:pt x="2605" y="535"/>
                    <a:pt x="2628" y="611"/>
                    <a:pt x="2529" y="664"/>
                  </a:cubicBezTo>
                  <a:cubicBezTo>
                    <a:pt x="2498" y="679"/>
                    <a:pt x="2422" y="672"/>
                    <a:pt x="2437" y="710"/>
                  </a:cubicBezTo>
                  <a:cubicBezTo>
                    <a:pt x="2452" y="748"/>
                    <a:pt x="2437" y="809"/>
                    <a:pt x="2407" y="840"/>
                  </a:cubicBezTo>
                  <a:cubicBezTo>
                    <a:pt x="2345" y="909"/>
                    <a:pt x="2269" y="901"/>
                    <a:pt x="2185" y="901"/>
                  </a:cubicBezTo>
                  <a:cubicBezTo>
                    <a:pt x="2185" y="954"/>
                    <a:pt x="2193" y="962"/>
                    <a:pt x="2139" y="962"/>
                  </a:cubicBezTo>
                  <a:cubicBezTo>
                    <a:pt x="2124" y="1016"/>
                    <a:pt x="2063" y="1000"/>
                    <a:pt x="2017" y="1000"/>
                  </a:cubicBezTo>
                  <a:cubicBezTo>
                    <a:pt x="2002" y="1084"/>
                    <a:pt x="2032" y="1336"/>
                    <a:pt x="1902" y="1329"/>
                  </a:cubicBezTo>
                  <a:cubicBezTo>
                    <a:pt x="1803" y="1321"/>
                    <a:pt x="1834" y="1459"/>
                    <a:pt x="1795" y="1520"/>
                  </a:cubicBezTo>
                  <a:cubicBezTo>
                    <a:pt x="1757" y="1588"/>
                    <a:pt x="1719" y="1543"/>
                    <a:pt x="1688" y="1619"/>
                  </a:cubicBezTo>
                  <a:cubicBezTo>
                    <a:pt x="1666" y="1665"/>
                    <a:pt x="1612" y="1696"/>
                    <a:pt x="1582" y="1726"/>
                  </a:cubicBezTo>
                  <a:cubicBezTo>
                    <a:pt x="1513" y="1795"/>
                    <a:pt x="1505" y="1741"/>
                    <a:pt x="1436" y="1795"/>
                  </a:cubicBezTo>
                  <a:cubicBezTo>
                    <a:pt x="1391" y="1840"/>
                    <a:pt x="1360" y="1917"/>
                    <a:pt x="1322" y="1810"/>
                  </a:cubicBezTo>
                  <a:cubicBezTo>
                    <a:pt x="1299" y="1810"/>
                    <a:pt x="1284" y="1802"/>
                    <a:pt x="1253" y="1818"/>
                  </a:cubicBezTo>
                  <a:cubicBezTo>
                    <a:pt x="1177" y="1848"/>
                    <a:pt x="1123" y="1925"/>
                    <a:pt x="1047" y="1940"/>
                  </a:cubicBezTo>
                  <a:cubicBezTo>
                    <a:pt x="1009" y="1948"/>
                    <a:pt x="940" y="2001"/>
                    <a:pt x="963" y="2054"/>
                  </a:cubicBezTo>
                  <a:cubicBezTo>
                    <a:pt x="978" y="2100"/>
                    <a:pt x="932" y="2177"/>
                    <a:pt x="940" y="2184"/>
                  </a:cubicBezTo>
                  <a:cubicBezTo>
                    <a:pt x="986" y="2215"/>
                    <a:pt x="986" y="2268"/>
                    <a:pt x="1047" y="2238"/>
                  </a:cubicBezTo>
                  <a:cubicBezTo>
                    <a:pt x="1093" y="2215"/>
                    <a:pt x="1154" y="2192"/>
                    <a:pt x="1207" y="2184"/>
                  </a:cubicBezTo>
                  <a:cubicBezTo>
                    <a:pt x="1238" y="2177"/>
                    <a:pt x="1207" y="2131"/>
                    <a:pt x="1230" y="2100"/>
                  </a:cubicBezTo>
                  <a:cubicBezTo>
                    <a:pt x="1261" y="2047"/>
                    <a:pt x="1337" y="2032"/>
                    <a:pt x="1375" y="2077"/>
                  </a:cubicBezTo>
                  <a:cubicBezTo>
                    <a:pt x="1444" y="2161"/>
                    <a:pt x="1582" y="2131"/>
                    <a:pt x="1635" y="2245"/>
                  </a:cubicBezTo>
                  <a:cubicBezTo>
                    <a:pt x="1673" y="2314"/>
                    <a:pt x="1650" y="2429"/>
                    <a:pt x="1757" y="2452"/>
                  </a:cubicBezTo>
                  <a:cubicBezTo>
                    <a:pt x="1765" y="2398"/>
                    <a:pt x="1795" y="2390"/>
                    <a:pt x="1834" y="2360"/>
                  </a:cubicBezTo>
                  <a:cubicBezTo>
                    <a:pt x="1864" y="2337"/>
                    <a:pt x="1925" y="2345"/>
                    <a:pt x="1925" y="2337"/>
                  </a:cubicBezTo>
                  <a:cubicBezTo>
                    <a:pt x="1941" y="2299"/>
                    <a:pt x="1979" y="2253"/>
                    <a:pt x="1979" y="2215"/>
                  </a:cubicBezTo>
                  <a:cubicBezTo>
                    <a:pt x="1979" y="2184"/>
                    <a:pt x="1933" y="2146"/>
                    <a:pt x="1918" y="2123"/>
                  </a:cubicBezTo>
                  <a:cubicBezTo>
                    <a:pt x="1902" y="2100"/>
                    <a:pt x="1948" y="2093"/>
                    <a:pt x="1948" y="2062"/>
                  </a:cubicBezTo>
                  <a:cubicBezTo>
                    <a:pt x="1956" y="2016"/>
                    <a:pt x="1979" y="1993"/>
                    <a:pt x="1986" y="1963"/>
                  </a:cubicBezTo>
                  <a:cubicBezTo>
                    <a:pt x="1994" y="1925"/>
                    <a:pt x="1994" y="1886"/>
                    <a:pt x="2002" y="1848"/>
                  </a:cubicBezTo>
                  <a:cubicBezTo>
                    <a:pt x="2047" y="1856"/>
                    <a:pt x="2025" y="1993"/>
                    <a:pt x="2047" y="2016"/>
                  </a:cubicBezTo>
                  <a:cubicBezTo>
                    <a:pt x="2063" y="1993"/>
                    <a:pt x="2078" y="1993"/>
                    <a:pt x="2093" y="1986"/>
                  </a:cubicBezTo>
                  <a:cubicBezTo>
                    <a:pt x="2124" y="1955"/>
                    <a:pt x="2101" y="1879"/>
                    <a:pt x="2139" y="1856"/>
                  </a:cubicBezTo>
                  <a:cubicBezTo>
                    <a:pt x="2170" y="1833"/>
                    <a:pt x="2177" y="1871"/>
                    <a:pt x="2200" y="1871"/>
                  </a:cubicBezTo>
                  <a:cubicBezTo>
                    <a:pt x="2208" y="1871"/>
                    <a:pt x="2269" y="1795"/>
                    <a:pt x="2292" y="1787"/>
                  </a:cubicBezTo>
                  <a:cubicBezTo>
                    <a:pt x="2353" y="1764"/>
                    <a:pt x="2361" y="1810"/>
                    <a:pt x="2391" y="1818"/>
                  </a:cubicBezTo>
                  <a:cubicBezTo>
                    <a:pt x="2391" y="1795"/>
                    <a:pt x="2422" y="1772"/>
                    <a:pt x="2422" y="1741"/>
                  </a:cubicBezTo>
                  <a:cubicBezTo>
                    <a:pt x="2422" y="1703"/>
                    <a:pt x="2422" y="1673"/>
                    <a:pt x="2422" y="1634"/>
                  </a:cubicBezTo>
                  <a:cubicBezTo>
                    <a:pt x="2437" y="1627"/>
                    <a:pt x="2445" y="1619"/>
                    <a:pt x="2452" y="1619"/>
                  </a:cubicBezTo>
                  <a:cubicBezTo>
                    <a:pt x="2460" y="1611"/>
                    <a:pt x="2460" y="1596"/>
                    <a:pt x="2452" y="1588"/>
                  </a:cubicBezTo>
                  <a:cubicBezTo>
                    <a:pt x="2437" y="1520"/>
                    <a:pt x="2567" y="1466"/>
                    <a:pt x="2567" y="1573"/>
                  </a:cubicBezTo>
                  <a:cubicBezTo>
                    <a:pt x="2597" y="1588"/>
                    <a:pt x="2697" y="1527"/>
                    <a:pt x="2758" y="1543"/>
                  </a:cubicBezTo>
                  <a:cubicBezTo>
                    <a:pt x="2865" y="1565"/>
                    <a:pt x="2941" y="1497"/>
                    <a:pt x="3041" y="1474"/>
                  </a:cubicBezTo>
                  <a:cubicBezTo>
                    <a:pt x="3086" y="1466"/>
                    <a:pt x="3140" y="1474"/>
                    <a:pt x="3186" y="1482"/>
                  </a:cubicBezTo>
                  <a:cubicBezTo>
                    <a:pt x="3216" y="1489"/>
                    <a:pt x="3262" y="1543"/>
                    <a:pt x="3277" y="1543"/>
                  </a:cubicBezTo>
                  <a:cubicBezTo>
                    <a:pt x="3277" y="1550"/>
                    <a:pt x="3293" y="1558"/>
                    <a:pt x="3293" y="1565"/>
                  </a:cubicBezTo>
                  <a:cubicBezTo>
                    <a:pt x="3293" y="1565"/>
                    <a:pt x="3293" y="1565"/>
                    <a:pt x="3300" y="1565"/>
                  </a:cubicBezTo>
                  <a:cubicBezTo>
                    <a:pt x="3300" y="1573"/>
                    <a:pt x="3323" y="1573"/>
                    <a:pt x="3331" y="1573"/>
                  </a:cubicBezTo>
                  <a:cubicBezTo>
                    <a:pt x="3338" y="1535"/>
                    <a:pt x="3354" y="1489"/>
                    <a:pt x="3384" y="147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163"/>
            <p:cNvSpPr>
              <a:spLocks noChangeArrowheads="1"/>
            </p:cNvSpPr>
            <p:nvPr/>
          </p:nvSpPr>
          <p:spPr bwMode="auto">
            <a:xfrm>
              <a:off x="4192315" y="6399214"/>
              <a:ext cx="446058" cy="236537"/>
            </a:xfrm>
            <a:custGeom>
              <a:avLst/>
              <a:gdLst>
                <a:gd name="T0" fmla="*/ 31 w 1239"/>
                <a:gd name="T1" fmla="*/ 260 h 658"/>
                <a:gd name="T2" fmla="*/ 31 w 1239"/>
                <a:gd name="T3" fmla="*/ 260 h 658"/>
                <a:gd name="T4" fmla="*/ 115 w 1239"/>
                <a:gd name="T5" fmla="*/ 168 h 658"/>
                <a:gd name="T6" fmla="*/ 153 w 1239"/>
                <a:gd name="T7" fmla="*/ 161 h 658"/>
                <a:gd name="T8" fmla="*/ 237 w 1239"/>
                <a:gd name="T9" fmla="*/ 107 h 658"/>
                <a:gd name="T10" fmla="*/ 267 w 1239"/>
                <a:gd name="T11" fmla="*/ 122 h 658"/>
                <a:gd name="T12" fmla="*/ 329 w 1239"/>
                <a:gd name="T13" fmla="*/ 69 h 658"/>
                <a:gd name="T14" fmla="*/ 352 w 1239"/>
                <a:gd name="T15" fmla="*/ 61 h 658"/>
                <a:gd name="T16" fmla="*/ 375 w 1239"/>
                <a:gd name="T17" fmla="*/ 23 h 658"/>
                <a:gd name="T18" fmla="*/ 443 w 1239"/>
                <a:gd name="T19" fmla="*/ 0 h 658"/>
                <a:gd name="T20" fmla="*/ 474 w 1239"/>
                <a:gd name="T21" fmla="*/ 31 h 658"/>
                <a:gd name="T22" fmla="*/ 504 w 1239"/>
                <a:gd name="T23" fmla="*/ 0 h 658"/>
                <a:gd name="T24" fmla="*/ 504 w 1239"/>
                <a:gd name="T25" fmla="*/ 0 h 658"/>
                <a:gd name="T26" fmla="*/ 611 w 1239"/>
                <a:gd name="T27" fmla="*/ 31 h 658"/>
                <a:gd name="T28" fmla="*/ 627 w 1239"/>
                <a:gd name="T29" fmla="*/ 16 h 658"/>
                <a:gd name="T30" fmla="*/ 703 w 1239"/>
                <a:gd name="T31" fmla="*/ 46 h 658"/>
                <a:gd name="T32" fmla="*/ 733 w 1239"/>
                <a:gd name="T33" fmla="*/ 46 h 658"/>
                <a:gd name="T34" fmla="*/ 779 w 1239"/>
                <a:gd name="T35" fmla="*/ 77 h 658"/>
                <a:gd name="T36" fmla="*/ 817 w 1239"/>
                <a:gd name="T37" fmla="*/ 138 h 658"/>
                <a:gd name="T38" fmla="*/ 871 w 1239"/>
                <a:gd name="T39" fmla="*/ 84 h 658"/>
                <a:gd name="T40" fmla="*/ 947 w 1239"/>
                <a:gd name="T41" fmla="*/ 54 h 658"/>
                <a:gd name="T42" fmla="*/ 993 w 1239"/>
                <a:gd name="T43" fmla="*/ 77 h 658"/>
                <a:gd name="T44" fmla="*/ 993 w 1239"/>
                <a:gd name="T45" fmla="*/ 77 h 658"/>
                <a:gd name="T46" fmla="*/ 963 w 1239"/>
                <a:gd name="T47" fmla="*/ 107 h 658"/>
                <a:gd name="T48" fmla="*/ 970 w 1239"/>
                <a:gd name="T49" fmla="*/ 122 h 658"/>
                <a:gd name="T50" fmla="*/ 1031 w 1239"/>
                <a:gd name="T51" fmla="*/ 283 h 658"/>
                <a:gd name="T52" fmla="*/ 1069 w 1239"/>
                <a:gd name="T53" fmla="*/ 237 h 658"/>
                <a:gd name="T54" fmla="*/ 1100 w 1239"/>
                <a:gd name="T55" fmla="*/ 237 h 658"/>
                <a:gd name="T56" fmla="*/ 1131 w 1239"/>
                <a:gd name="T57" fmla="*/ 222 h 658"/>
                <a:gd name="T58" fmla="*/ 1230 w 1239"/>
                <a:gd name="T59" fmla="*/ 252 h 658"/>
                <a:gd name="T60" fmla="*/ 1230 w 1239"/>
                <a:gd name="T61" fmla="*/ 252 h 658"/>
                <a:gd name="T62" fmla="*/ 1207 w 1239"/>
                <a:gd name="T63" fmla="*/ 443 h 658"/>
                <a:gd name="T64" fmla="*/ 1024 w 1239"/>
                <a:gd name="T65" fmla="*/ 596 h 658"/>
                <a:gd name="T66" fmla="*/ 932 w 1239"/>
                <a:gd name="T67" fmla="*/ 650 h 658"/>
                <a:gd name="T68" fmla="*/ 856 w 1239"/>
                <a:gd name="T69" fmla="*/ 566 h 658"/>
                <a:gd name="T70" fmla="*/ 779 w 1239"/>
                <a:gd name="T71" fmla="*/ 550 h 658"/>
                <a:gd name="T72" fmla="*/ 733 w 1239"/>
                <a:gd name="T73" fmla="*/ 474 h 658"/>
                <a:gd name="T74" fmla="*/ 627 w 1239"/>
                <a:gd name="T75" fmla="*/ 451 h 658"/>
                <a:gd name="T76" fmla="*/ 627 w 1239"/>
                <a:gd name="T77" fmla="*/ 451 h 658"/>
                <a:gd name="T78" fmla="*/ 527 w 1239"/>
                <a:gd name="T79" fmla="*/ 451 h 658"/>
                <a:gd name="T80" fmla="*/ 466 w 1239"/>
                <a:gd name="T81" fmla="*/ 497 h 658"/>
                <a:gd name="T82" fmla="*/ 290 w 1239"/>
                <a:gd name="T83" fmla="*/ 543 h 658"/>
                <a:gd name="T84" fmla="*/ 138 w 1239"/>
                <a:gd name="T85" fmla="*/ 589 h 658"/>
                <a:gd name="T86" fmla="*/ 61 w 1239"/>
                <a:gd name="T87" fmla="*/ 611 h 658"/>
                <a:gd name="T88" fmla="*/ 0 w 1239"/>
                <a:gd name="T89" fmla="*/ 527 h 658"/>
                <a:gd name="T90" fmla="*/ 23 w 1239"/>
                <a:gd name="T91" fmla="*/ 443 h 658"/>
                <a:gd name="T92" fmla="*/ 31 w 1239"/>
                <a:gd name="T93" fmla="*/ 344 h 658"/>
                <a:gd name="T94" fmla="*/ 31 w 1239"/>
                <a:gd name="T95" fmla="*/ 260 h 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239" h="658">
                  <a:moveTo>
                    <a:pt x="31" y="260"/>
                  </a:moveTo>
                  <a:lnTo>
                    <a:pt x="31" y="260"/>
                  </a:lnTo>
                  <a:cubicBezTo>
                    <a:pt x="54" y="237"/>
                    <a:pt x="92" y="184"/>
                    <a:pt x="115" y="168"/>
                  </a:cubicBezTo>
                  <a:cubicBezTo>
                    <a:pt x="130" y="161"/>
                    <a:pt x="145" y="168"/>
                    <a:pt x="153" y="161"/>
                  </a:cubicBezTo>
                  <a:cubicBezTo>
                    <a:pt x="183" y="153"/>
                    <a:pt x="206" y="130"/>
                    <a:pt x="237" y="107"/>
                  </a:cubicBezTo>
                  <a:lnTo>
                    <a:pt x="267" y="122"/>
                  </a:lnTo>
                  <a:cubicBezTo>
                    <a:pt x="275" y="122"/>
                    <a:pt x="329" y="69"/>
                    <a:pt x="329" y="69"/>
                  </a:cubicBezTo>
                  <a:cubicBezTo>
                    <a:pt x="336" y="61"/>
                    <a:pt x="344" y="69"/>
                    <a:pt x="352" y="61"/>
                  </a:cubicBezTo>
                  <a:cubicBezTo>
                    <a:pt x="359" y="54"/>
                    <a:pt x="359" y="31"/>
                    <a:pt x="375" y="23"/>
                  </a:cubicBezTo>
                  <a:cubicBezTo>
                    <a:pt x="397" y="8"/>
                    <a:pt x="420" y="0"/>
                    <a:pt x="443" y="0"/>
                  </a:cubicBezTo>
                  <a:cubicBezTo>
                    <a:pt x="458" y="8"/>
                    <a:pt x="458" y="31"/>
                    <a:pt x="474" y="31"/>
                  </a:cubicBezTo>
                  <a:cubicBezTo>
                    <a:pt x="489" y="31"/>
                    <a:pt x="497" y="8"/>
                    <a:pt x="504" y="0"/>
                  </a:cubicBezTo>
                  <a:lnTo>
                    <a:pt x="504" y="0"/>
                  </a:lnTo>
                  <a:cubicBezTo>
                    <a:pt x="542" y="16"/>
                    <a:pt x="581" y="31"/>
                    <a:pt x="611" y="31"/>
                  </a:cubicBezTo>
                  <a:cubicBezTo>
                    <a:pt x="619" y="31"/>
                    <a:pt x="619" y="8"/>
                    <a:pt x="627" y="16"/>
                  </a:cubicBezTo>
                  <a:cubicBezTo>
                    <a:pt x="657" y="16"/>
                    <a:pt x="680" y="39"/>
                    <a:pt x="703" y="46"/>
                  </a:cubicBezTo>
                  <a:cubicBezTo>
                    <a:pt x="711" y="46"/>
                    <a:pt x="726" y="46"/>
                    <a:pt x="733" y="46"/>
                  </a:cubicBezTo>
                  <a:cubicBezTo>
                    <a:pt x="756" y="54"/>
                    <a:pt x="772" y="61"/>
                    <a:pt x="779" y="77"/>
                  </a:cubicBezTo>
                  <a:cubicBezTo>
                    <a:pt x="802" y="92"/>
                    <a:pt x="794" y="138"/>
                    <a:pt x="817" y="138"/>
                  </a:cubicBezTo>
                  <a:cubicBezTo>
                    <a:pt x="840" y="145"/>
                    <a:pt x="848" y="100"/>
                    <a:pt x="871" y="84"/>
                  </a:cubicBezTo>
                  <a:cubicBezTo>
                    <a:pt x="894" y="69"/>
                    <a:pt x="924" y="61"/>
                    <a:pt x="947" y="54"/>
                  </a:cubicBezTo>
                  <a:cubicBezTo>
                    <a:pt x="970" y="54"/>
                    <a:pt x="978" y="69"/>
                    <a:pt x="993" y="77"/>
                  </a:cubicBezTo>
                  <a:lnTo>
                    <a:pt x="993" y="77"/>
                  </a:lnTo>
                  <a:cubicBezTo>
                    <a:pt x="986" y="84"/>
                    <a:pt x="970" y="92"/>
                    <a:pt x="963" y="107"/>
                  </a:cubicBezTo>
                  <a:cubicBezTo>
                    <a:pt x="955" y="115"/>
                    <a:pt x="970" y="115"/>
                    <a:pt x="970" y="122"/>
                  </a:cubicBezTo>
                  <a:cubicBezTo>
                    <a:pt x="993" y="176"/>
                    <a:pt x="993" y="245"/>
                    <a:pt x="1031" y="283"/>
                  </a:cubicBezTo>
                  <a:cubicBezTo>
                    <a:pt x="1047" y="298"/>
                    <a:pt x="1054" y="245"/>
                    <a:pt x="1069" y="237"/>
                  </a:cubicBezTo>
                  <a:cubicBezTo>
                    <a:pt x="1077" y="230"/>
                    <a:pt x="1092" y="245"/>
                    <a:pt x="1100" y="237"/>
                  </a:cubicBezTo>
                  <a:cubicBezTo>
                    <a:pt x="1108" y="237"/>
                    <a:pt x="1115" y="222"/>
                    <a:pt x="1131" y="222"/>
                  </a:cubicBezTo>
                  <a:cubicBezTo>
                    <a:pt x="1154" y="230"/>
                    <a:pt x="1207" y="252"/>
                    <a:pt x="1230" y="252"/>
                  </a:cubicBezTo>
                  <a:lnTo>
                    <a:pt x="1230" y="252"/>
                  </a:lnTo>
                  <a:cubicBezTo>
                    <a:pt x="1238" y="314"/>
                    <a:pt x="1222" y="428"/>
                    <a:pt x="1207" y="443"/>
                  </a:cubicBezTo>
                  <a:cubicBezTo>
                    <a:pt x="1154" y="489"/>
                    <a:pt x="1092" y="566"/>
                    <a:pt x="1024" y="596"/>
                  </a:cubicBezTo>
                  <a:cubicBezTo>
                    <a:pt x="1001" y="619"/>
                    <a:pt x="963" y="657"/>
                    <a:pt x="932" y="650"/>
                  </a:cubicBezTo>
                  <a:cubicBezTo>
                    <a:pt x="825" y="611"/>
                    <a:pt x="978" y="589"/>
                    <a:pt x="856" y="566"/>
                  </a:cubicBezTo>
                  <a:cubicBezTo>
                    <a:pt x="817" y="566"/>
                    <a:pt x="810" y="566"/>
                    <a:pt x="779" y="550"/>
                  </a:cubicBezTo>
                  <a:cubicBezTo>
                    <a:pt x="741" y="520"/>
                    <a:pt x="794" y="489"/>
                    <a:pt x="733" y="474"/>
                  </a:cubicBezTo>
                  <a:cubicBezTo>
                    <a:pt x="711" y="474"/>
                    <a:pt x="634" y="443"/>
                    <a:pt x="627" y="451"/>
                  </a:cubicBezTo>
                  <a:lnTo>
                    <a:pt x="627" y="451"/>
                  </a:lnTo>
                  <a:cubicBezTo>
                    <a:pt x="581" y="451"/>
                    <a:pt x="550" y="489"/>
                    <a:pt x="527" y="451"/>
                  </a:cubicBezTo>
                  <a:cubicBezTo>
                    <a:pt x="489" y="390"/>
                    <a:pt x="474" y="459"/>
                    <a:pt x="466" y="497"/>
                  </a:cubicBezTo>
                  <a:cubicBezTo>
                    <a:pt x="443" y="642"/>
                    <a:pt x="359" y="504"/>
                    <a:pt x="290" y="543"/>
                  </a:cubicBezTo>
                  <a:cubicBezTo>
                    <a:pt x="214" y="581"/>
                    <a:pt x="229" y="589"/>
                    <a:pt x="138" y="589"/>
                  </a:cubicBezTo>
                  <a:cubicBezTo>
                    <a:pt x="107" y="589"/>
                    <a:pt x="77" y="619"/>
                    <a:pt x="61" y="611"/>
                  </a:cubicBezTo>
                  <a:cubicBezTo>
                    <a:pt x="54" y="604"/>
                    <a:pt x="8" y="535"/>
                    <a:pt x="0" y="527"/>
                  </a:cubicBezTo>
                  <a:cubicBezTo>
                    <a:pt x="0" y="497"/>
                    <a:pt x="31" y="489"/>
                    <a:pt x="23" y="443"/>
                  </a:cubicBezTo>
                  <a:cubicBezTo>
                    <a:pt x="15" y="405"/>
                    <a:pt x="23" y="390"/>
                    <a:pt x="31" y="344"/>
                  </a:cubicBezTo>
                  <a:cubicBezTo>
                    <a:pt x="38" y="306"/>
                    <a:pt x="38" y="275"/>
                    <a:pt x="31" y="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164"/>
            <p:cNvSpPr>
              <a:spLocks noChangeArrowheads="1"/>
            </p:cNvSpPr>
            <p:nvPr/>
          </p:nvSpPr>
          <p:spPr bwMode="auto">
            <a:xfrm>
              <a:off x="4349467" y="6232526"/>
              <a:ext cx="261921" cy="220663"/>
            </a:xfrm>
            <a:custGeom>
              <a:avLst/>
              <a:gdLst>
                <a:gd name="T0" fmla="*/ 68 w 726"/>
                <a:gd name="T1" fmla="*/ 466 h 612"/>
                <a:gd name="T2" fmla="*/ 68 w 726"/>
                <a:gd name="T3" fmla="*/ 466 h 612"/>
                <a:gd name="T4" fmla="*/ 175 w 726"/>
                <a:gd name="T5" fmla="*/ 497 h 612"/>
                <a:gd name="T6" fmla="*/ 191 w 726"/>
                <a:gd name="T7" fmla="*/ 482 h 612"/>
                <a:gd name="T8" fmla="*/ 267 w 726"/>
                <a:gd name="T9" fmla="*/ 512 h 612"/>
                <a:gd name="T10" fmla="*/ 297 w 726"/>
                <a:gd name="T11" fmla="*/ 512 h 612"/>
                <a:gd name="T12" fmla="*/ 343 w 726"/>
                <a:gd name="T13" fmla="*/ 543 h 612"/>
                <a:gd name="T14" fmla="*/ 381 w 726"/>
                <a:gd name="T15" fmla="*/ 604 h 612"/>
                <a:gd name="T16" fmla="*/ 435 w 726"/>
                <a:gd name="T17" fmla="*/ 550 h 612"/>
                <a:gd name="T18" fmla="*/ 511 w 726"/>
                <a:gd name="T19" fmla="*/ 520 h 612"/>
                <a:gd name="T20" fmla="*/ 557 w 726"/>
                <a:gd name="T21" fmla="*/ 543 h 612"/>
                <a:gd name="T22" fmla="*/ 557 w 726"/>
                <a:gd name="T23" fmla="*/ 543 h 612"/>
                <a:gd name="T24" fmla="*/ 572 w 726"/>
                <a:gd name="T25" fmla="*/ 489 h 612"/>
                <a:gd name="T26" fmla="*/ 641 w 726"/>
                <a:gd name="T27" fmla="*/ 550 h 612"/>
                <a:gd name="T28" fmla="*/ 695 w 726"/>
                <a:gd name="T29" fmla="*/ 520 h 612"/>
                <a:gd name="T30" fmla="*/ 672 w 726"/>
                <a:gd name="T31" fmla="*/ 497 h 612"/>
                <a:gd name="T32" fmla="*/ 695 w 726"/>
                <a:gd name="T33" fmla="*/ 466 h 612"/>
                <a:gd name="T34" fmla="*/ 687 w 726"/>
                <a:gd name="T35" fmla="*/ 436 h 612"/>
                <a:gd name="T36" fmla="*/ 718 w 726"/>
                <a:gd name="T37" fmla="*/ 421 h 612"/>
                <a:gd name="T38" fmla="*/ 679 w 726"/>
                <a:gd name="T39" fmla="*/ 329 h 612"/>
                <a:gd name="T40" fmla="*/ 679 w 726"/>
                <a:gd name="T41" fmla="*/ 275 h 612"/>
                <a:gd name="T42" fmla="*/ 725 w 726"/>
                <a:gd name="T43" fmla="*/ 222 h 612"/>
                <a:gd name="T44" fmla="*/ 710 w 726"/>
                <a:gd name="T45" fmla="*/ 176 h 612"/>
                <a:gd name="T46" fmla="*/ 710 w 726"/>
                <a:gd name="T47" fmla="*/ 176 h 612"/>
                <a:gd name="T48" fmla="*/ 672 w 726"/>
                <a:gd name="T49" fmla="*/ 161 h 612"/>
                <a:gd name="T50" fmla="*/ 603 w 726"/>
                <a:gd name="T51" fmla="*/ 184 h 612"/>
                <a:gd name="T52" fmla="*/ 565 w 726"/>
                <a:gd name="T53" fmla="*/ 153 h 612"/>
                <a:gd name="T54" fmla="*/ 534 w 726"/>
                <a:gd name="T55" fmla="*/ 153 h 612"/>
                <a:gd name="T56" fmla="*/ 534 w 726"/>
                <a:gd name="T57" fmla="*/ 123 h 612"/>
                <a:gd name="T58" fmla="*/ 550 w 726"/>
                <a:gd name="T59" fmla="*/ 100 h 612"/>
                <a:gd name="T60" fmla="*/ 496 w 726"/>
                <a:gd name="T61" fmla="*/ 84 h 612"/>
                <a:gd name="T62" fmla="*/ 420 w 726"/>
                <a:gd name="T63" fmla="*/ 16 h 612"/>
                <a:gd name="T64" fmla="*/ 389 w 726"/>
                <a:gd name="T65" fmla="*/ 16 h 612"/>
                <a:gd name="T66" fmla="*/ 381 w 726"/>
                <a:gd name="T67" fmla="*/ 0 h 612"/>
                <a:gd name="T68" fmla="*/ 297 w 726"/>
                <a:gd name="T69" fmla="*/ 23 h 612"/>
                <a:gd name="T70" fmla="*/ 297 w 726"/>
                <a:gd name="T71" fmla="*/ 23 h 612"/>
                <a:gd name="T72" fmla="*/ 259 w 726"/>
                <a:gd name="T73" fmla="*/ 100 h 612"/>
                <a:gd name="T74" fmla="*/ 267 w 726"/>
                <a:gd name="T75" fmla="*/ 130 h 612"/>
                <a:gd name="T76" fmla="*/ 168 w 726"/>
                <a:gd name="T77" fmla="*/ 138 h 612"/>
                <a:gd name="T78" fmla="*/ 145 w 726"/>
                <a:gd name="T79" fmla="*/ 123 h 612"/>
                <a:gd name="T80" fmla="*/ 122 w 726"/>
                <a:gd name="T81" fmla="*/ 146 h 612"/>
                <a:gd name="T82" fmla="*/ 61 w 726"/>
                <a:gd name="T83" fmla="*/ 138 h 612"/>
                <a:gd name="T84" fmla="*/ 22 w 726"/>
                <a:gd name="T85" fmla="*/ 123 h 612"/>
                <a:gd name="T86" fmla="*/ 0 w 726"/>
                <a:gd name="T87" fmla="*/ 130 h 612"/>
                <a:gd name="T88" fmla="*/ 0 w 726"/>
                <a:gd name="T89" fmla="*/ 130 h 612"/>
                <a:gd name="T90" fmla="*/ 53 w 726"/>
                <a:gd name="T91" fmla="*/ 275 h 612"/>
                <a:gd name="T92" fmla="*/ 61 w 726"/>
                <a:gd name="T93" fmla="*/ 359 h 612"/>
                <a:gd name="T94" fmla="*/ 45 w 726"/>
                <a:gd name="T95" fmla="*/ 413 h 612"/>
                <a:gd name="T96" fmla="*/ 68 w 726"/>
                <a:gd name="T97" fmla="*/ 466 h 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726" h="612">
                  <a:moveTo>
                    <a:pt x="68" y="466"/>
                  </a:moveTo>
                  <a:lnTo>
                    <a:pt x="68" y="466"/>
                  </a:lnTo>
                  <a:cubicBezTo>
                    <a:pt x="106" y="482"/>
                    <a:pt x="145" y="497"/>
                    <a:pt x="175" y="497"/>
                  </a:cubicBezTo>
                  <a:cubicBezTo>
                    <a:pt x="183" y="497"/>
                    <a:pt x="183" y="474"/>
                    <a:pt x="191" y="482"/>
                  </a:cubicBezTo>
                  <a:cubicBezTo>
                    <a:pt x="221" y="482"/>
                    <a:pt x="244" y="505"/>
                    <a:pt x="267" y="512"/>
                  </a:cubicBezTo>
                  <a:cubicBezTo>
                    <a:pt x="275" y="512"/>
                    <a:pt x="290" y="512"/>
                    <a:pt x="297" y="512"/>
                  </a:cubicBezTo>
                  <a:cubicBezTo>
                    <a:pt x="320" y="520"/>
                    <a:pt x="336" y="527"/>
                    <a:pt x="343" y="543"/>
                  </a:cubicBezTo>
                  <a:cubicBezTo>
                    <a:pt x="366" y="558"/>
                    <a:pt x="358" y="604"/>
                    <a:pt x="381" y="604"/>
                  </a:cubicBezTo>
                  <a:cubicBezTo>
                    <a:pt x="404" y="611"/>
                    <a:pt x="412" y="566"/>
                    <a:pt x="435" y="550"/>
                  </a:cubicBezTo>
                  <a:cubicBezTo>
                    <a:pt x="458" y="535"/>
                    <a:pt x="488" y="527"/>
                    <a:pt x="511" y="520"/>
                  </a:cubicBezTo>
                  <a:cubicBezTo>
                    <a:pt x="534" y="520"/>
                    <a:pt x="542" y="535"/>
                    <a:pt x="557" y="543"/>
                  </a:cubicBezTo>
                  <a:lnTo>
                    <a:pt x="557" y="543"/>
                  </a:lnTo>
                  <a:cubicBezTo>
                    <a:pt x="557" y="543"/>
                    <a:pt x="572" y="497"/>
                    <a:pt x="572" y="489"/>
                  </a:cubicBezTo>
                  <a:lnTo>
                    <a:pt x="641" y="550"/>
                  </a:lnTo>
                  <a:cubicBezTo>
                    <a:pt x="664" y="543"/>
                    <a:pt x="687" y="543"/>
                    <a:pt x="695" y="520"/>
                  </a:cubicBezTo>
                  <a:cubicBezTo>
                    <a:pt x="702" y="512"/>
                    <a:pt x="672" y="505"/>
                    <a:pt x="672" y="497"/>
                  </a:cubicBezTo>
                  <a:cubicBezTo>
                    <a:pt x="672" y="482"/>
                    <a:pt x="687" y="482"/>
                    <a:pt x="695" y="466"/>
                  </a:cubicBezTo>
                  <a:cubicBezTo>
                    <a:pt x="695" y="459"/>
                    <a:pt x="679" y="444"/>
                    <a:pt x="687" y="436"/>
                  </a:cubicBezTo>
                  <a:cubicBezTo>
                    <a:pt x="695" y="428"/>
                    <a:pt x="710" y="428"/>
                    <a:pt x="718" y="421"/>
                  </a:cubicBezTo>
                  <a:cubicBezTo>
                    <a:pt x="718" y="421"/>
                    <a:pt x="679" y="336"/>
                    <a:pt x="679" y="329"/>
                  </a:cubicBezTo>
                  <a:cubicBezTo>
                    <a:pt x="679" y="321"/>
                    <a:pt x="679" y="275"/>
                    <a:pt x="679" y="275"/>
                  </a:cubicBezTo>
                  <a:cubicBezTo>
                    <a:pt x="695" y="260"/>
                    <a:pt x="718" y="245"/>
                    <a:pt x="725" y="222"/>
                  </a:cubicBezTo>
                  <a:cubicBezTo>
                    <a:pt x="725" y="207"/>
                    <a:pt x="718" y="191"/>
                    <a:pt x="710" y="176"/>
                  </a:cubicBezTo>
                  <a:lnTo>
                    <a:pt x="710" y="176"/>
                  </a:lnTo>
                  <a:cubicBezTo>
                    <a:pt x="695" y="169"/>
                    <a:pt x="687" y="161"/>
                    <a:pt x="672" y="161"/>
                  </a:cubicBezTo>
                  <a:cubicBezTo>
                    <a:pt x="649" y="161"/>
                    <a:pt x="626" y="184"/>
                    <a:pt x="603" y="184"/>
                  </a:cubicBezTo>
                  <a:cubicBezTo>
                    <a:pt x="588" y="176"/>
                    <a:pt x="580" y="161"/>
                    <a:pt x="565" y="153"/>
                  </a:cubicBezTo>
                  <a:cubicBezTo>
                    <a:pt x="557" y="153"/>
                    <a:pt x="542" y="161"/>
                    <a:pt x="534" y="153"/>
                  </a:cubicBezTo>
                  <a:cubicBezTo>
                    <a:pt x="527" y="146"/>
                    <a:pt x="527" y="130"/>
                    <a:pt x="534" y="123"/>
                  </a:cubicBezTo>
                  <a:cubicBezTo>
                    <a:pt x="534" y="115"/>
                    <a:pt x="557" y="107"/>
                    <a:pt x="550" y="100"/>
                  </a:cubicBezTo>
                  <a:cubicBezTo>
                    <a:pt x="534" y="84"/>
                    <a:pt x="511" y="92"/>
                    <a:pt x="496" y="84"/>
                  </a:cubicBezTo>
                  <a:cubicBezTo>
                    <a:pt x="466" y="61"/>
                    <a:pt x="450" y="31"/>
                    <a:pt x="420" y="16"/>
                  </a:cubicBezTo>
                  <a:cubicBezTo>
                    <a:pt x="412" y="8"/>
                    <a:pt x="397" y="23"/>
                    <a:pt x="389" y="16"/>
                  </a:cubicBezTo>
                  <a:cubicBezTo>
                    <a:pt x="381" y="16"/>
                    <a:pt x="389" y="0"/>
                    <a:pt x="381" y="0"/>
                  </a:cubicBezTo>
                  <a:cubicBezTo>
                    <a:pt x="351" y="0"/>
                    <a:pt x="328" y="16"/>
                    <a:pt x="297" y="23"/>
                  </a:cubicBezTo>
                  <a:lnTo>
                    <a:pt x="297" y="23"/>
                  </a:lnTo>
                  <a:cubicBezTo>
                    <a:pt x="282" y="46"/>
                    <a:pt x="267" y="69"/>
                    <a:pt x="259" y="100"/>
                  </a:cubicBezTo>
                  <a:cubicBezTo>
                    <a:pt x="259" y="107"/>
                    <a:pt x="275" y="123"/>
                    <a:pt x="267" y="130"/>
                  </a:cubicBezTo>
                  <a:cubicBezTo>
                    <a:pt x="236" y="146"/>
                    <a:pt x="198" y="146"/>
                    <a:pt x="168" y="138"/>
                  </a:cubicBezTo>
                  <a:cubicBezTo>
                    <a:pt x="152" y="138"/>
                    <a:pt x="152" y="115"/>
                    <a:pt x="145" y="123"/>
                  </a:cubicBezTo>
                  <a:cubicBezTo>
                    <a:pt x="129" y="123"/>
                    <a:pt x="129" y="138"/>
                    <a:pt x="122" y="146"/>
                  </a:cubicBezTo>
                  <a:cubicBezTo>
                    <a:pt x="99" y="146"/>
                    <a:pt x="76" y="146"/>
                    <a:pt x="61" y="138"/>
                  </a:cubicBezTo>
                  <a:cubicBezTo>
                    <a:pt x="45" y="130"/>
                    <a:pt x="38" y="123"/>
                    <a:pt x="22" y="123"/>
                  </a:cubicBezTo>
                  <a:cubicBezTo>
                    <a:pt x="15" y="115"/>
                    <a:pt x="7" y="123"/>
                    <a:pt x="0" y="130"/>
                  </a:cubicBezTo>
                  <a:lnTo>
                    <a:pt x="0" y="130"/>
                  </a:lnTo>
                  <a:cubicBezTo>
                    <a:pt x="15" y="176"/>
                    <a:pt x="38" y="230"/>
                    <a:pt x="53" y="275"/>
                  </a:cubicBezTo>
                  <a:cubicBezTo>
                    <a:pt x="61" y="306"/>
                    <a:pt x="61" y="336"/>
                    <a:pt x="61" y="359"/>
                  </a:cubicBezTo>
                  <a:cubicBezTo>
                    <a:pt x="61" y="382"/>
                    <a:pt x="45" y="398"/>
                    <a:pt x="45" y="413"/>
                  </a:cubicBezTo>
                  <a:cubicBezTo>
                    <a:pt x="53" y="436"/>
                    <a:pt x="61" y="451"/>
                    <a:pt x="68" y="4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165"/>
            <p:cNvSpPr>
              <a:spLocks noChangeArrowheads="1"/>
            </p:cNvSpPr>
            <p:nvPr/>
          </p:nvSpPr>
          <p:spPr bwMode="auto">
            <a:xfrm>
              <a:off x="4066911" y="6210301"/>
              <a:ext cx="307955" cy="284163"/>
            </a:xfrm>
            <a:custGeom>
              <a:avLst/>
              <a:gdLst>
                <a:gd name="T0" fmla="*/ 787 w 856"/>
                <a:gd name="T1" fmla="*/ 191 h 788"/>
                <a:gd name="T2" fmla="*/ 787 w 856"/>
                <a:gd name="T3" fmla="*/ 191 h 788"/>
                <a:gd name="T4" fmla="*/ 840 w 856"/>
                <a:gd name="T5" fmla="*/ 336 h 788"/>
                <a:gd name="T6" fmla="*/ 848 w 856"/>
                <a:gd name="T7" fmla="*/ 420 h 788"/>
                <a:gd name="T8" fmla="*/ 832 w 856"/>
                <a:gd name="T9" fmla="*/ 474 h 788"/>
                <a:gd name="T10" fmla="*/ 855 w 856"/>
                <a:gd name="T11" fmla="*/ 527 h 788"/>
                <a:gd name="T12" fmla="*/ 855 w 856"/>
                <a:gd name="T13" fmla="*/ 527 h 788"/>
                <a:gd name="T14" fmla="*/ 825 w 856"/>
                <a:gd name="T15" fmla="*/ 558 h 788"/>
                <a:gd name="T16" fmla="*/ 794 w 856"/>
                <a:gd name="T17" fmla="*/ 527 h 788"/>
                <a:gd name="T18" fmla="*/ 726 w 856"/>
                <a:gd name="T19" fmla="*/ 550 h 788"/>
                <a:gd name="T20" fmla="*/ 703 w 856"/>
                <a:gd name="T21" fmla="*/ 588 h 788"/>
                <a:gd name="T22" fmla="*/ 680 w 856"/>
                <a:gd name="T23" fmla="*/ 596 h 788"/>
                <a:gd name="T24" fmla="*/ 618 w 856"/>
                <a:gd name="T25" fmla="*/ 649 h 788"/>
                <a:gd name="T26" fmla="*/ 588 w 856"/>
                <a:gd name="T27" fmla="*/ 634 h 788"/>
                <a:gd name="T28" fmla="*/ 504 w 856"/>
                <a:gd name="T29" fmla="*/ 688 h 788"/>
                <a:gd name="T30" fmla="*/ 466 w 856"/>
                <a:gd name="T31" fmla="*/ 695 h 788"/>
                <a:gd name="T32" fmla="*/ 382 w 856"/>
                <a:gd name="T33" fmla="*/ 787 h 788"/>
                <a:gd name="T34" fmla="*/ 382 w 856"/>
                <a:gd name="T35" fmla="*/ 787 h 788"/>
                <a:gd name="T36" fmla="*/ 282 w 856"/>
                <a:gd name="T37" fmla="*/ 703 h 788"/>
                <a:gd name="T38" fmla="*/ 206 w 856"/>
                <a:gd name="T39" fmla="*/ 734 h 788"/>
                <a:gd name="T40" fmla="*/ 122 w 856"/>
                <a:gd name="T41" fmla="*/ 649 h 788"/>
                <a:gd name="T42" fmla="*/ 69 w 856"/>
                <a:gd name="T43" fmla="*/ 527 h 788"/>
                <a:gd name="T44" fmla="*/ 38 w 856"/>
                <a:gd name="T45" fmla="*/ 420 h 788"/>
                <a:gd name="T46" fmla="*/ 30 w 856"/>
                <a:gd name="T47" fmla="*/ 390 h 788"/>
                <a:gd name="T48" fmla="*/ 30 w 856"/>
                <a:gd name="T49" fmla="*/ 390 h 788"/>
                <a:gd name="T50" fmla="*/ 115 w 856"/>
                <a:gd name="T51" fmla="*/ 321 h 788"/>
                <a:gd name="T52" fmla="*/ 145 w 856"/>
                <a:gd name="T53" fmla="*/ 245 h 788"/>
                <a:gd name="T54" fmla="*/ 160 w 856"/>
                <a:gd name="T55" fmla="*/ 145 h 788"/>
                <a:gd name="T56" fmla="*/ 252 w 856"/>
                <a:gd name="T57" fmla="*/ 153 h 788"/>
                <a:gd name="T58" fmla="*/ 282 w 856"/>
                <a:gd name="T59" fmla="*/ 176 h 788"/>
                <a:gd name="T60" fmla="*/ 313 w 856"/>
                <a:gd name="T61" fmla="*/ 161 h 788"/>
                <a:gd name="T62" fmla="*/ 305 w 856"/>
                <a:gd name="T63" fmla="*/ 99 h 788"/>
                <a:gd name="T64" fmla="*/ 313 w 856"/>
                <a:gd name="T65" fmla="*/ 69 h 788"/>
                <a:gd name="T66" fmla="*/ 359 w 856"/>
                <a:gd name="T67" fmla="*/ 46 h 788"/>
                <a:gd name="T68" fmla="*/ 374 w 856"/>
                <a:gd name="T69" fmla="*/ 0 h 788"/>
                <a:gd name="T70" fmla="*/ 435 w 856"/>
                <a:gd name="T71" fmla="*/ 31 h 788"/>
                <a:gd name="T72" fmla="*/ 481 w 856"/>
                <a:gd name="T73" fmla="*/ 16 h 788"/>
                <a:gd name="T74" fmla="*/ 519 w 856"/>
                <a:gd name="T75" fmla="*/ 8 h 788"/>
                <a:gd name="T76" fmla="*/ 519 w 856"/>
                <a:gd name="T77" fmla="*/ 8 h 788"/>
                <a:gd name="T78" fmla="*/ 580 w 856"/>
                <a:gd name="T79" fmla="*/ 84 h 788"/>
                <a:gd name="T80" fmla="*/ 618 w 856"/>
                <a:gd name="T81" fmla="*/ 130 h 788"/>
                <a:gd name="T82" fmla="*/ 649 w 856"/>
                <a:gd name="T83" fmla="*/ 122 h 788"/>
                <a:gd name="T84" fmla="*/ 649 w 856"/>
                <a:gd name="T85" fmla="*/ 161 h 788"/>
                <a:gd name="T86" fmla="*/ 664 w 856"/>
                <a:gd name="T87" fmla="*/ 214 h 788"/>
                <a:gd name="T88" fmla="*/ 710 w 856"/>
                <a:gd name="T89" fmla="*/ 237 h 788"/>
                <a:gd name="T90" fmla="*/ 748 w 856"/>
                <a:gd name="T91" fmla="*/ 230 h 788"/>
                <a:gd name="T92" fmla="*/ 787 w 856"/>
                <a:gd name="T93" fmla="*/ 191 h 7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788">
                  <a:moveTo>
                    <a:pt x="787" y="191"/>
                  </a:moveTo>
                  <a:lnTo>
                    <a:pt x="787" y="191"/>
                  </a:lnTo>
                  <a:cubicBezTo>
                    <a:pt x="802" y="237"/>
                    <a:pt x="825" y="291"/>
                    <a:pt x="840" y="336"/>
                  </a:cubicBezTo>
                  <a:cubicBezTo>
                    <a:pt x="848" y="367"/>
                    <a:pt x="848" y="397"/>
                    <a:pt x="848" y="420"/>
                  </a:cubicBezTo>
                  <a:cubicBezTo>
                    <a:pt x="848" y="443"/>
                    <a:pt x="832" y="459"/>
                    <a:pt x="832" y="474"/>
                  </a:cubicBezTo>
                  <a:cubicBezTo>
                    <a:pt x="840" y="497"/>
                    <a:pt x="848" y="512"/>
                    <a:pt x="855" y="527"/>
                  </a:cubicBezTo>
                  <a:lnTo>
                    <a:pt x="855" y="527"/>
                  </a:lnTo>
                  <a:cubicBezTo>
                    <a:pt x="848" y="535"/>
                    <a:pt x="840" y="558"/>
                    <a:pt x="825" y="558"/>
                  </a:cubicBezTo>
                  <a:cubicBezTo>
                    <a:pt x="809" y="558"/>
                    <a:pt x="809" y="535"/>
                    <a:pt x="794" y="527"/>
                  </a:cubicBezTo>
                  <a:cubicBezTo>
                    <a:pt x="771" y="527"/>
                    <a:pt x="748" y="535"/>
                    <a:pt x="726" y="550"/>
                  </a:cubicBezTo>
                  <a:cubicBezTo>
                    <a:pt x="710" y="558"/>
                    <a:pt x="710" y="581"/>
                    <a:pt x="703" y="588"/>
                  </a:cubicBezTo>
                  <a:cubicBezTo>
                    <a:pt x="695" y="596"/>
                    <a:pt x="687" y="588"/>
                    <a:pt x="680" y="596"/>
                  </a:cubicBezTo>
                  <a:cubicBezTo>
                    <a:pt x="680" y="596"/>
                    <a:pt x="626" y="649"/>
                    <a:pt x="618" y="649"/>
                  </a:cubicBezTo>
                  <a:lnTo>
                    <a:pt x="588" y="634"/>
                  </a:lnTo>
                  <a:cubicBezTo>
                    <a:pt x="557" y="657"/>
                    <a:pt x="534" y="680"/>
                    <a:pt x="504" y="688"/>
                  </a:cubicBezTo>
                  <a:cubicBezTo>
                    <a:pt x="496" y="695"/>
                    <a:pt x="481" y="688"/>
                    <a:pt x="466" y="695"/>
                  </a:cubicBezTo>
                  <a:cubicBezTo>
                    <a:pt x="443" y="711"/>
                    <a:pt x="405" y="764"/>
                    <a:pt x="382" y="787"/>
                  </a:cubicBezTo>
                  <a:lnTo>
                    <a:pt x="382" y="787"/>
                  </a:lnTo>
                  <a:cubicBezTo>
                    <a:pt x="374" y="749"/>
                    <a:pt x="336" y="749"/>
                    <a:pt x="282" y="703"/>
                  </a:cubicBezTo>
                  <a:cubicBezTo>
                    <a:pt x="252" y="726"/>
                    <a:pt x="267" y="779"/>
                    <a:pt x="206" y="734"/>
                  </a:cubicBezTo>
                  <a:cubicBezTo>
                    <a:pt x="176" y="711"/>
                    <a:pt x="145" y="672"/>
                    <a:pt x="122" y="649"/>
                  </a:cubicBezTo>
                  <a:cubicBezTo>
                    <a:pt x="99" y="596"/>
                    <a:pt x="115" y="558"/>
                    <a:pt x="69" y="527"/>
                  </a:cubicBezTo>
                  <a:cubicBezTo>
                    <a:pt x="0" y="482"/>
                    <a:pt x="53" y="474"/>
                    <a:pt x="38" y="420"/>
                  </a:cubicBezTo>
                  <a:cubicBezTo>
                    <a:pt x="30" y="390"/>
                    <a:pt x="30" y="390"/>
                    <a:pt x="30" y="390"/>
                  </a:cubicBezTo>
                  <a:lnTo>
                    <a:pt x="30" y="390"/>
                  </a:lnTo>
                  <a:cubicBezTo>
                    <a:pt x="46" y="367"/>
                    <a:pt x="99" y="344"/>
                    <a:pt x="115" y="321"/>
                  </a:cubicBezTo>
                  <a:cubicBezTo>
                    <a:pt x="130" y="298"/>
                    <a:pt x="137" y="268"/>
                    <a:pt x="145" y="245"/>
                  </a:cubicBezTo>
                  <a:cubicBezTo>
                    <a:pt x="153" y="207"/>
                    <a:pt x="137" y="161"/>
                    <a:pt x="160" y="145"/>
                  </a:cubicBezTo>
                  <a:cubicBezTo>
                    <a:pt x="183" y="122"/>
                    <a:pt x="221" y="145"/>
                    <a:pt x="252" y="153"/>
                  </a:cubicBezTo>
                  <a:cubicBezTo>
                    <a:pt x="267" y="161"/>
                    <a:pt x="267" y="176"/>
                    <a:pt x="282" y="176"/>
                  </a:cubicBezTo>
                  <a:cubicBezTo>
                    <a:pt x="290" y="176"/>
                    <a:pt x="313" y="176"/>
                    <a:pt x="313" y="161"/>
                  </a:cubicBezTo>
                  <a:cubicBezTo>
                    <a:pt x="321" y="145"/>
                    <a:pt x="305" y="122"/>
                    <a:pt x="305" y="99"/>
                  </a:cubicBezTo>
                  <a:cubicBezTo>
                    <a:pt x="305" y="92"/>
                    <a:pt x="305" y="77"/>
                    <a:pt x="313" y="69"/>
                  </a:cubicBezTo>
                  <a:cubicBezTo>
                    <a:pt x="328" y="54"/>
                    <a:pt x="344" y="61"/>
                    <a:pt x="359" y="46"/>
                  </a:cubicBezTo>
                  <a:cubicBezTo>
                    <a:pt x="366" y="38"/>
                    <a:pt x="359" y="8"/>
                    <a:pt x="374" y="0"/>
                  </a:cubicBezTo>
                  <a:cubicBezTo>
                    <a:pt x="397" y="0"/>
                    <a:pt x="412" y="31"/>
                    <a:pt x="435" y="31"/>
                  </a:cubicBezTo>
                  <a:cubicBezTo>
                    <a:pt x="451" y="31"/>
                    <a:pt x="466" y="23"/>
                    <a:pt x="481" y="16"/>
                  </a:cubicBezTo>
                  <a:cubicBezTo>
                    <a:pt x="496" y="16"/>
                    <a:pt x="504" y="8"/>
                    <a:pt x="519" y="8"/>
                  </a:cubicBezTo>
                  <a:lnTo>
                    <a:pt x="519" y="8"/>
                  </a:lnTo>
                  <a:cubicBezTo>
                    <a:pt x="542" y="31"/>
                    <a:pt x="557" y="61"/>
                    <a:pt x="580" y="84"/>
                  </a:cubicBezTo>
                  <a:cubicBezTo>
                    <a:pt x="588" y="99"/>
                    <a:pt x="603" y="115"/>
                    <a:pt x="618" y="130"/>
                  </a:cubicBezTo>
                  <a:cubicBezTo>
                    <a:pt x="626" y="130"/>
                    <a:pt x="641" y="115"/>
                    <a:pt x="649" y="122"/>
                  </a:cubicBezTo>
                  <a:cubicBezTo>
                    <a:pt x="657" y="130"/>
                    <a:pt x="649" y="153"/>
                    <a:pt x="649" y="161"/>
                  </a:cubicBezTo>
                  <a:cubicBezTo>
                    <a:pt x="657" y="184"/>
                    <a:pt x="649" y="199"/>
                    <a:pt x="664" y="214"/>
                  </a:cubicBezTo>
                  <a:cubicBezTo>
                    <a:pt x="672" y="230"/>
                    <a:pt x="695" y="237"/>
                    <a:pt x="710" y="237"/>
                  </a:cubicBezTo>
                  <a:cubicBezTo>
                    <a:pt x="726" y="245"/>
                    <a:pt x="741" y="237"/>
                    <a:pt x="748" y="230"/>
                  </a:cubicBezTo>
                  <a:cubicBezTo>
                    <a:pt x="764" y="222"/>
                    <a:pt x="771" y="207"/>
                    <a:pt x="787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166"/>
            <p:cNvSpPr>
              <a:spLocks noChangeArrowheads="1"/>
            </p:cNvSpPr>
            <p:nvPr/>
          </p:nvSpPr>
          <p:spPr bwMode="auto">
            <a:xfrm>
              <a:off x="4243112" y="6083301"/>
              <a:ext cx="214298" cy="214313"/>
            </a:xfrm>
            <a:custGeom>
              <a:avLst/>
              <a:gdLst>
                <a:gd name="T0" fmla="*/ 30 w 596"/>
                <a:gd name="T1" fmla="*/ 359 h 597"/>
                <a:gd name="T2" fmla="*/ 30 w 596"/>
                <a:gd name="T3" fmla="*/ 359 h 597"/>
                <a:gd name="T4" fmla="*/ 91 w 596"/>
                <a:gd name="T5" fmla="*/ 435 h 597"/>
                <a:gd name="T6" fmla="*/ 129 w 596"/>
                <a:gd name="T7" fmla="*/ 481 h 597"/>
                <a:gd name="T8" fmla="*/ 160 w 596"/>
                <a:gd name="T9" fmla="*/ 473 h 597"/>
                <a:gd name="T10" fmla="*/ 160 w 596"/>
                <a:gd name="T11" fmla="*/ 512 h 597"/>
                <a:gd name="T12" fmla="*/ 175 w 596"/>
                <a:gd name="T13" fmla="*/ 565 h 597"/>
                <a:gd name="T14" fmla="*/ 221 w 596"/>
                <a:gd name="T15" fmla="*/ 588 h 597"/>
                <a:gd name="T16" fmla="*/ 259 w 596"/>
                <a:gd name="T17" fmla="*/ 581 h 597"/>
                <a:gd name="T18" fmla="*/ 298 w 596"/>
                <a:gd name="T19" fmla="*/ 542 h 597"/>
                <a:gd name="T20" fmla="*/ 298 w 596"/>
                <a:gd name="T21" fmla="*/ 542 h 597"/>
                <a:gd name="T22" fmla="*/ 320 w 596"/>
                <a:gd name="T23" fmla="*/ 535 h 597"/>
                <a:gd name="T24" fmla="*/ 359 w 596"/>
                <a:gd name="T25" fmla="*/ 550 h 597"/>
                <a:gd name="T26" fmla="*/ 420 w 596"/>
                <a:gd name="T27" fmla="*/ 558 h 597"/>
                <a:gd name="T28" fmla="*/ 443 w 596"/>
                <a:gd name="T29" fmla="*/ 535 h 597"/>
                <a:gd name="T30" fmla="*/ 466 w 596"/>
                <a:gd name="T31" fmla="*/ 550 h 597"/>
                <a:gd name="T32" fmla="*/ 565 w 596"/>
                <a:gd name="T33" fmla="*/ 542 h 597"/>
                <a:gd name="T34" fmla="*/ 557 w 596"/>
                <a:gd name="T35" fmla="*/ 512 h 597"/>
                <a:gd name="T36" fmla="*/ 595 w 596"/>
                <a:gd name="T37" fmla="*/ 435 h 597"/>
                <a:gd name="T38" fmla="*/ 595 w 596"/>
                <a:gd name="T39" fmla="*/ 435 h 597"/>
                <a:gd name="T40" fmla="*/ 550 w 596"/>
                <a:gd name="T41" fmla="*/ 367 h 597"/>
                <a:gd name="T42" fmla="*/ 527 w 596"/>
                <a:gd name="T43" fmla="*/ 306 h 597"/>
                <a:gd name="T44" fmla="*/ 550 w 596"/>
                <a:gd name="T45" fmla="*/ 267 h 597"/>
                <a:gd name="T46" fmla="*/ 496 w 596"/>
                <a:gd name="T47" fmla="*/ 206 h 597"/>
                <a:gd name="T48" fmla="*/ 489 w 596"/>
                <a:gd name="T49" fmla="*/ 107 h 597"/>
                <a:gd name="T50" fmla="*/ 443 w 596"/>
                <a:gd name="T51" fmla="*/ 53 h 597"/>
                <a:gd name="T52" fmla="*/ 443 w 596"/>
                <a:gd name="T53" fmla="*/ 53 h 597"/>
                <a:gd name="T54" fmla="*/ 412 w 596"/>
                <a:gd name="T55" fmla="*/ 8 h 597"/>
                <a:gd name="T56" fmla="*/ 252 w 596"/>
                <a:gd name="T57" fmla="*/ 69 h 597"/>
                <a:gd name="T58" fmla="*/ 252 w 596"/>
                <a:gd name="T59" fmla="*/ 69 h 597"/>
                <a:gd name="T60" fmla="*/ 68 w 596"/>
                <a:gd name="T61" fmla="*/ 145 h 597"/>
                <a:gd name="T62" fmla="*/ 68 w 596"/>
                <a:gd name="T63" fmla="*/ 145 h 597"/>
                <a:gd name="T64" fmla="*/ 7 w 596"/>
                <a:gd name="T65" fmla="*/ 229 h 597"/>
                <a:gd name="T66" fmla="*/ 30 w 596"/>
                <a:gd name="T67" fmla="*/ 359 h 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96" h="597">
                  <a:moveTo>
                    <a:pt x="30" y="359"/>
                  </a:moveTo>
                  <a:lnTo>
                    <a:pt x="30" y="359"/>
                  </a:lnTo>
                  <a:cubicBezTo>
                    <a:pt x="53" y="382"/>
                    <a:pt x="68" y="412"/>
                    <a:pt x="91" y="435"/>
                  </a:cubicBezTo>
                  <a:cubicBezTo>
                    <a:pt x="99" y="450"/>
                    <a:pt x="114" y="466"/>
                    <a:pt x="129" y="481"/>
                  </a:cubicBezTo>
                  <a:cubicBezTo>
                    <a:pt x="137" y="481"/>
                    <a:pt x="152" y="466"/>
                    <a:pt x="160" y="473"/>
                  </a:cubicBezTo>
                  <a:cubicBezTo>
                    <a:pt x="168" y="481"/>
                    <a:pt x="160" y="504"/>
                    <a:pt x="160" y="512"/>
                  </a:cubicBezTo>
                  <a:cubicBezTo>
                    <a:pt x="168" y="535"/>
                    <a:pt x="160" y="550"/>
                    <a:pt x="175" y="565"/>
                  </a:cubicBezTo>
                  <a:cubicBezTo>
                    <a:pt x="183" y="581"/>
                    <a:pt x="206" y="588"/>
                    <a:pt x="221" y="588"/>
                  </a:cubicBezTo>
                  <a:cubicBezTo>
                    <a:pt x="237" y="596"/>
                    <a:pt x="252" y="588"/>
                    <a:pt x="259" y="581"/>
                  </a:cubicBezTo>
                  <a:cubicBezTo>
                    <a:pt x="275" y="573"/>
                    <a:pt x="282" y="558"/>
                    <a:pt x="298" y="542"/>
                  </a:cubicBezTo>
                  <a:lnTo>
                    <a:pt x="298" y="542"/>
                  </a:lnTo>
                  <a:cubicBezTo>
                    <a:pt x="305" y="535"/>
                    <a:pt x="313" y="527"/>
                    <a:pt x="320" y="535"/>
                  </a:cubicBezTo>
                  <a:cubicBezTo>
                    <a:pt x="336" y="535"/>
                    <a:pt x="343" y="542"/>
                    <a:pt x="359" y="550"/>
                  </a:cubicBezTo>
                  <a:cubicBezTo>
                    <a:pt x="374" y="558"/>
                    <a:pt x="397" y="558"/>
                    <a:pt x="420" y="558"/>
                  </a:cubicBezTo>
                  <a:cubicBezTo>
                    <a:pt x="427" y="550"/>
                    <a:pt x="427" y="535"/>
                    <a:pt x="443" y="535"/>
                  </a:cubicBezTo>
                  <a:cubicBezTo>
                    <a:pt x="450" y="527"/>
                    <a:pt x="450" y="550"/>
                    <a:pt x="466" y="550"/>
                  </a:cubicBezTo>
                  <a:cubicBezTo>
                    <a:pt x="496" y="558"/>
                    <a:pt x="534" y="558"/>
                    <a:pt x="565" y="542"/>
                  </a:cubicBezTo>
                  <a:cubicBezTo>
                    <a:pt x="573" y="535"/>
                    <a:pt x="557" y="519"/>
                    <a:pt x="557" y="512"/>
                  </a:cubicBezTo>
                  <a:cubicBezTo>
                    <a:pt x="565" y="481"/>
                    <a:pt x="580" y="458"/>
                    <a:pt x="595" y="435"/>
                  </a:cubicBezTo>
                  <a:lnTo>
                    <a:pt x="595" y="435"/>
                  </a:lnTo>
                  <a:cubicBezTo>
                    <a:pt x="580" y="412"/>
                    <a:pt x="565" y="389"/>
                    <a:pt x="550" y="367"/>
                  </a:cubicBezTo>
                  <a:cubicBezTo>
                    <a:pt x="542" y="351"/>
                    <a:pt x="527" y="328"/>
                    <a:pt x="527" y="306"/>
                  </a:cubicBezTo>
                  <a:cubicBezTo>
                    <a:pt x="527" y="290"/>
                    <a:pt x="557" y="283"/>
                    <a:pt x="550" y="267"/>
                  </a:cubicBezTo>
                  <a:cubicBezTo>
                    <a:pt x="542" y="237"/>
                    <a:pt x="504" y="229"/>
                    <a:pt x="496" y="206"/>
                  </a:cubicBezTo>
                  <a:cubicBezTo>
                    <a:pt x="489" y="176"/>
                    <a:pt x="504" y="137"/>
                    <a:pt x="489" y="107"/>
                  </a:cubicBezTo>
                  <a:cubicBezTo>
                    <a:pt x="481" y="84"/>
                    <a:pt x="458" y="69"/>
                    <a:pt x="443" y="53"/>
                  </a:cubicBezTo>
                  <a:lnTo>
                    <a:pt x="443" y="53"/>
                  </a:lnTo>
                  <a:cubicBezTo>
                    <a:pt x="427" y="38"/>
                    <a:pt x="427" y="0"/>
                    <a:pt x="412" y="8"/>
                  </a:cubicBezTo>
                  <a:cubicBezTo>
                    <a:pt x="359" y="8"/>
                    <a:pt x="305" y="46"/>
                    <a:pt x="252" y="69"/>
                  </a:cubicBezTo>
                  <a:lnTo>
                    <a:pt x="252" y="69"/>
                  </a:lnTo>
                  <a:cubicBezTo>
                    <a:pt x="68" y="145"/>
                    <a:pt x="68" y="145"/>
                    <a:pt x="68" y="145"/>
                  </a:cubicBezTo>
                  <a:lnTo>
                    <a:pt x="68" y="145"/>
                  </a:lnTo>
                  <a:cubicBezTo>
                    <a:pt x="45" y="176"/>
                    <a:pt x="15" y="198"/>
                    <a:pt x="7" y="229"/>
                  </a:cubicBezTo>
                  <a:cubicBezTo>
                    <a:pt x="0" y="275"/>
                    <a:pt x="23" y="313"/>
                    <a:pt x="30" y="3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167"/>
            <p:cNvSpPr>
              <a:spLocks noChangeArrowheads="1"/>
            </p:cNvSpPr>
            <p:nvPr/>
          </p:nvSpPr>
          <p:spPr bwMode="auto">
            <a:xfrm>
              <a:off x="4536779" y="6180139"/>
              <a:ext cx="293669" cy="327025"/>
            </a:xfrm>
            <a:custGeom>
              <a:avLst/>
              <a:gdLst>
                <a:gd name="T0" fmla="*/ 191 w 818"/>
                <a:gd name="T1" fmla="*/ 321 h 910"/>
                <a:gd name="T2" fmla="*/ 191 w 818"/>
                <a:gd name="T3" fmla="*/ 321 h 910"/>
                <a:gd name="T4" fmla="*/ 206 w 818"/>
                <a:gd name="T5" fmla="*/ 367 h 910"/>
                <a:gd name="T6" fmla="*/ 160 w 818"/>
                <a:gd name="T7" fmla="*/ 420 h 910"/>
                <a:gd name="T8" fmla="*/ 160 w 818"/>
                <a:gd name="T9" fmla="*/ 474 h 910"/>
                <a:gd name="T10" fmla="*/ 199 w 818"/>
                <a:gd name="T11" fmla="*/ 566 h 910"/>
                <a:gd name="T12" fmla="*/ 168 w 818"/>
                <a:gd name="T13" fmla="*/ 581 h 910"/>
                <a:gd name="T14" fmla="*/ 176 w 818"/>
                <a:gd name="T15" fmla="*/ 611 h 910"/>
                <a:gd name="T16" fmla="*/ 153 w 818"/>
                <a:gd name="T17" fmla="*/ 642 h 910"/>
                <a:gd name="T18" fmla="*/ 176 w 818"/>
                <a:gd name="T19" fmla="*/ 665 h 910"/>
                <a:gd name="T20" fmla="*/ 122 w 818"/>
                <a:gd name="T21" fmla="*/ 695 h 910"/>
                <a:gd name="T22" fmla="*/ 53 w 818"/>
                <a:gd name="T23" fmla="*/ 634 h 910"/>
                <a:gd name="T24" fmla="*/ 38 w 818"/>
                <a:gd name="T25" fmla="*/ 688 h 910"/>
                <a:gd name="T26" fmla="*/ 38 w 818"/>
                <a:gd name="T27" fmla="*/ 688 h 910"/>
                <a:gd name="T28" fmla="*/ 8 w 818"/>
                <a:gd name="T29" fmla="*/ 718 h 910"/>
                <a:gd name="T30" fmla="*/ 15 w 818"/>
                <a:gd name="T31" fmla="*/ 733 h 910"/>
                <a:gd name="T32" fmla="*/ 76 w 818"/>
                <a:gd name="T33" fmla="*/ 894 h 910"/>
                <a:gd name="T34" fmla="*/ 114 w 818"/>
                <a:gd name="T35" fmla="*/ 848 h 910"/>
                <a:gd name="T36" fmla="*/ 145 w 818"/>
                <a:gd name="T37" fmla="*/ 848 h 910"/>
                <a:gd name="T38" fmla="*/ 176 w 818"/>
                <a:gd name="T39" fmla="*/ 833 h 910"/>
                <a:gd name="T40" fmla="*/ 275 w 818"/>
                <a:gd name="T41" fmla="*/ 863 h 910"/>
                <a:gd name="T42" fmla="*/ 275 w 818"/>
                <a:gd name="T43" fmla="*/ 863 h 910"/>
                <a:gd name="T44" fmla="*/ 267 w 818"/>
                <a:gd name="T45" fmla="*/ 818 h 910"/>
                <a:gd name="T46" fmla="*/ 351 w 818"/>
                <a:gd name="T47" fmla="*/ 703 h 910"/>
                <a:gd name="T48" fmla="*/ 603 w 818"/>
                <a:gd name="T49" fmla="*/ 703 h 910"/>
                <a:gd name="T50" fmla="*/ 657 w 818"/>
                <a:gd name="T51" fmla="*/ 695 h 910"/>
                <a:gd name="T52" fmla="*/ 664 w 818"/>
                <a:gd name="T53" fmla="*/ 650 h 910"/>
                <a:gd name="T54" fmla="*/ 817 w 818"/>
                <a:gd name="T55" fmla="*/ 466 h 910"/>
                <a:gd name="T56" fmla="*/ 779 w 818"/>
                <a:gd name="T57" fmla="*/ 329 h 910"/>
                <a:gd name="T58" fmla="*/ 626 w 818"/>
                <a:gd name="T59" fmla="*/ 352 h 910"/>
                <a:gd name="T60" fmla="*/ 634 w 818"/>
                <a:gd name="T61" fmla="*/ 291 h 910"/>
                <a:gd name="T62" fmla="*/ 657 w 818"/>
                <a:gd name="T63" fmla="*/ 145 h 910"/>
                <a:gd name="T64" fmla="*/ 649 w 818"/>
                <a:gd name="T65" fmla="*/ 92 h 910"/>
                <a:gd name="T66" fmla="*/ 649 w 818"/>
                <a:gd name="T67" fmla="*/ 92 h 910"/>
                <a:gd name="T68" fmla="*/ 550 w 818"/>
                <a:gd name="T69" fmla="*/ 122 h 910"/>
                <a:gd name="T70" fmla="*/ 535 w 818"/>
                <a:gd name="T71" fmla="*/ 77 h 910"/>
                <a:gd name="T72" fmla="*/ 443 w 818"/>
                <a:gd name="T73" fmla="*/ 77 h 910"/>
                <a:gd name="T74" fmla="*/ 412 w 818"/>
                <a:gd name="T75" fmla="*/ 39 h 910"/>
                <a:gd name="T76" fmla="*/ 389 w 818"/>
                <a:gd name="T77" fmla="*/ 0 h 910"/>
                <a:gd name="T78" fmla="*/ 389 w 818"/>
                <a:gd name="T79" fmla="*/ 0 h 910"/>
                <a:gd name="T80" fmla="*/ 313 w 818"/>
                <a:gd name="T81" fmla="*/ 39 h 910"/>
                <a:gd name="T82" fmla="*/ 313 w 818"/>
                <a:gd name="T83" fmla="*/ 39 h 910"/>
                <a:gd name="T84" fmla="*/ 260 w 818"/>
                <a:gd name="T85" fmla="*/ 92 h 910"/>
                <a:gd name="T86" fmla="*/ 244 w 818"/>
                <a:gd name="T87" fmla="*/ 130 h 910"/>
                <a:gd name="T88" fmla="*/ 237 w 818"/>
                <a:gd name="T89" fmla="*/ 161 h 910"/>
                <a:gd name="T90" fmla="*/ 221 w 818"/>
                <a:gd name="T91" fmla="*/ 176 h 910"/>
                <a:gd name="T92" fmla="*/ 206 w 818"/>
                <a:gd name="T93" fmla="*/ 222 h 910"/>
                <a:gd name="T94" fmla="*/ 206 w 818"/>
                <a:gd name="T95" fmla="*/ 252 h 910"/>
                <a:gd name="T96" fmla="*/ 214 w 818"/>
                <a:gd name="T97" fmla="*/ 275 h 910"/>
                <a:gd name="T98" fmla="*/ 191 w 818"/>
                <a:gd name="T99" fmla="*/ 321 h 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818" h="910">
                  <a:moveTo>
                    <a:pt x="191" y="321"/>
                  </a:moveTo>
                  <a:lnTo>
                    <a:pt x="191" y="321"/>
                  </a:lnTo>
                  <a:cubicBezTo>
                    <a:pt x="199" y="336"/>
                    <a:pt x="206" y="352"/>
                    <a:pt x="206" y="367"/>
                  </a:cubicBezTo>
                  <a:cubicBezTo>
                    <a:pt x="199" y="390"/>
                    <a:pt x="176" y="405"/>
                    <a:pt x="160" y="420"/>
                  </a:cubicBezTo>
                  <a:cubicBezTo>
                    <a:pt x="160" y="420"/>
                    <a:pt x="160" y="466"/>
                    <a:pt x="160" y="474"/>
                  </a:cubicBezTo>
                  <a:cubicBezTo>
                    <a:pt x="160" y="481"/>
                    <a:pt x="199" y="566"/>
                    <a:pt x="199" y="566"/>
                  </a:cubicBezTo>
                  <a:cubicBezTo>
                    <a:pt x="191" y="573"/>
                    <a:pt x="176" y="573"/>
                    <a:pt x="168" y="581"/>
                  </a:cubicBezTo>
                  <a:cubicBezTo>
                    <a:pt x="160" y="589"/>
                    <a:pt x="176" y="604"/>
                    <a:pt x="176" y="611"/>
                  </a:cubicBezTo>
                  <a:cubicBezTo>
                    <a:pt x="168" y="627"/>
                    <a:pt x="153" y="627"/>
                    <a:pt x="153" y="642"/>
                  </a:cubicBezTo>
                  <a:cubicBezTo>
                    <a:pt x="153" y="650"/>
                    <a:pt x="183" y="657"/>
                    <a:pt x="176" y="665"/>
                  </a:cubicBezTo>
                  <a:cubicBezTo>
                    <a:pt x="168" y="688"/>
                    <a:pt x="145" y="688"/>
                    <a:pt x="122" y="695"/>
                  </a:cubicBezTo>
                  <a:lnTo>
                    <a:pt x="53" y="634"/>
                  </a:lnTo>
                  <a:cubicBezTo>
                    <a:pt x="53" y="642"/>
                    <a:pt x="38" y="688"/>
                    <a:pt x="38" y="688"/>
                  </a:cubicBezTo>
                  <a:lnTo>
                    <a:pt x="38" y="688"/>
                  </a:lnTo>
                  <a:cubicBezTo>
                    <a:pt x="31" y="695"/>
                    <a:pt x="15" y="703"/>
                    <a:pt x="8" y="718"/>
                  </a:cubicBezTo>
                  <a:cubicBezTo>
                    <a:pt x="0" y="726"/>
                    <a:pt x="15" y="726"/>
                    <a:pt x="15" y="733"/>
                  </a:cubicBezTo>
                  <a:cubicBezTo>
                    <a:pt x="38" y="787"/>
                    <a:pt x="38" y="856"/>
                    <a:pt x="76" y="894"/>
                  </a:cubicBezTo>
                  <a:cubicBezTo>
                    <a:pt x="92" y="909"/>
                    <a:pt x="99" y="856"/>
                    <a:pt x="114" y="848"/>
                  </a:cubicBezTo>
                  <a:cubicBezTo>
                    <a:pt x="122" y="841"/>
                    <a:pt x="137" y="856"/>
                    <a:pt x="145" y="848"/>
                  </a:cubicBezTo>
                  <a:cubicBezTo>
                    <a:pt x="153" y="848"/>
                    <a:pt x="160" y="833"/>
                    <a:pt x="176" y="833"/>
                  </a:cubicBezTo>
                  <a:cubicBezTo>
                    <a:pt x="199" y="841"/>
                    <a:pt x="252" y="863"/>
                    <a:pt x="275" y="863"/>
                  </a:cubicBezTo>
                  <a:lnTo>
                    <a:pt x="275" y="863"/>
                  </a:lnTo>
                  <a:cubicBezTo>
                    <a:pt x="275" y="841"/>
                    <a:pt x="275" y="825"/>
                    <a:pt x="267" y="818"/>
                  </a:cubicBezTo>
                  <a:cubicBezTo>
                    <a:pt x="221" y="764"/>
                    <a:pt x="298" y="718"/>
                    <a:pt x="351" y="703"/>
                  </a:cubicBezTo>
                  <a:cubicBezTo>
                    <a:pt x="397" y="695"/>
                    <a:pt x="581" y="627"/>
                    <a:pt x="603" y="703"/>
                  </a:cubicBezTo>
                  <a:cubicBezTo>
                    <a:pt x="619" y="772"/>
                    <a:pt x="642" y="726"/>
                    <a:pt x="657" y="695"/>
                  </a:cubicBezTo>
                  <a:cubicBezTo>
                    <a:pt x="664" y="688"/>
                    <a:pt x="664" y="650"/>
                    <a:pt x="664" y="650"/>
                  </a:cubicBezTo>
                  <a:cubicBezTo>
                    <a:pt x="687" y="726"/>
                    <a:pt x="810" y="512"/>
                    <a:pt x="817" y="466"/>
                  </a:cubicBezTo>
                  <a:cubicBezTo>
                    <a:pt x="817" y="413"/>
                    <a:pt x="817" y="367"/>
                    <a:pt x="779" y="329"/>
                  </a:cubicBezTo>
                  <a:cubicBezTo>
                    <a:pt x="733" y="275"/>
                    <a:pt x="672" y="344"/>
                    <a:pt x="626" y="352"/>
                  </a:cubicBezTo>
                  <a:cubicBezTo>
                    <a:pt x="573" y="367"/>
                    <a:pt x="611" y="306"/>
                    <a:pt x="634" y="291"/>
                  </a:cubicBezTo>
                  <a:cubicBezTo>
                    <a:pt x="657" y="268"/>
                    <a:pt x="657" y="183"/>
                    <a:pt x="657" y="145"/>
                  </a:cubicBezTo>
                  <a:cubicBezTo>
                    <a:pt x="657" y="138"/>
                    <a:pt x="649" y="115"/>
                    <a:pt x="649" y="92"/>
                  </a:cubicBezTo>
                  <a:lnTo>
                    <a:pt x="649" y="92"/>
                  </a:lnTo>
                  <a:cubicBezTo>
                    <a:pt x="634" y="100"/>
                    <a:pt x="565" y="130"/>
                    <a:pt x="550" y="122"/>
                  </a:cubicBezTo>
                  <a:cubicBezTo>
                    <a:pt x="535" y="115"/>
                    <a:pt x="550" y="84"/>
                    <a:pt x="535" y="77"/>
                  </a:cubicBezTo>
                  <a:cubicBezTo>
                    <a:pt x="504" y="69"/>
                    <a:pt x="473" y="92"/>
                    <a:pt x="443" y="77"/>
                  </a:cubicBezTo>
                  <a:cubicBezTo>
                    <a:pt x="428" y="69"/>
                    <a:pt x="420" y="54"/>
                    <a:pt x="412" y="39"/>
                  </a:cubicBezTo>
                  <a:cubicBezTo>
                    <a:pt x="405" y="23"/>
                    <a:pt x="397" y="8"/>
                    <a:pt x="389" y="0"/>
                  </a:cubicBezTo>
                  <a:lnTo>
                    <a:pt x="389" y="0"/>
                  </a:lnTo>
                  <a:cubicBezTo>
                    <a:pt x="313" y="39"/>
                    <a:pt x="313" y="39"/>
                    <a:pt x="313" y="39"/>
                  </a:cubicBezTo>
                  <a:lnTo>
                    <a:pt x="313" y="39"/>
                  </a:lnTo>
                  <a:cubicBezTo>
                    <a:pt x="298" y="54"/>
                    <a:pt x="275" y="69"/>
                    <a:pt x="260" y="92"/>
                  </a:cubicBezTo>
                  <a:cubicBezTo>
                    <a:pt x="252" y="100"/>
                    <a:pt x="252" y="115"/>
                    <a:pt x="244" y="130"/>
                  </a:cubicBezTo>
                  <a:cubicBezTo>
                    <a:pt x="244" y="138"/>
                    <a:pt x="244" y="153"/>
                    <a:pt x="237" y="161"/>
                  </a:cubicBezTo>
                  <a:cubicBezTo>
                    <a:pt x="237" y="168"/>
                    <a:pt x="229" y="168"/>
                    <a:pt x="221" y="176"/>
                  </a:cubicBezTo>
                  <a:cubicBezTo>
                    <a:pt x="214" y="191"/>
                    <a:pt x="206" y="206"/>
                    <a:pt x="206" y="222"/>
                  </a:cubicBezTo>
                  <a:cubicBezTo>
                    <a:pt x="199" y="229"/>
                    <a:pt x="199" y="245"/>
                    <a:pt x="206" y="252"/>
                  </a:cubicBezTo>
                  <a:cubicBezTo>
                    <a:pt x="206" y="260"/>
                    <a:pt x="214" y="268"/>
                    <a:pt x="214" y="275"/>
                  </a:cubicBezTo>
                  <a:cubicBezTo>
                    <a:pt x="206" y="291"/>
                    <a:pt x="199" y="306"/>
                    <a:pt x="191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168"/>
            <p:cNvSpPr>
              <a:spLocks noChangeArrowheads="1"/>
            </p:cNvSpPr>
            <p:nvPr/>
          </p:nvSpPr>
          <p:spPr bwMode="auto">
            <a:xfrm>
              <a:off x="4401851" y="6049963"/>
              <a:ext cx="247634" cy="247650"/>
            </a:xfrm>
            <a:custGeom>
              <a:avLst/>
              <a:gdLst>
                <a:gd name="T0" fmla="*/ 0 w 688"/>
                <a:gd name="T1" fmla="*/ 145 h 689"/>
                <a:gd name="T2" fmla="*/ 0 w 688"/>
                <a:gd name="T3" fmla="*/ 145 h 689"/>
                <a:gd name="T4" fmla="*/ 46 w 688"/>
                <a:gd name="T5" fmla="*/ 199 h 689"/>
                <a:gd name="T6" fmla="*/ 53 w 688"/>
                <a:gd name="T7" fmla="*/ 298 h 689"/>
                <a:gd name="T8" fmla="*/ 107 w 688"/>
                <a:gd name="T9" fmla="*/ 359 h 689"/>
                <a:gd name="T10" fmla="*/ 84 w 688"/>
                <a:gd name="T11" fmla="*/ 398 h 689"/>
                <a:gd name="T12" fmla="*/ 107 w 688"/>
                <a:gd name="T13" fmla="*/ 459 h 689"/>
                <a:gd name="T14" fmla="*/ 152 w 688"/>
                <a:gd name="T15" fmla="*/ 527 h 689"/>
                <a:gd name="T16" fmla="*/ 152 w 688"/>
                <a:gd name="T17" fmla="*/ 527 h 689"/>
                <a:gd name="T18" fmla="*/ 236 w 688"/>
                <a:gd name="T19" fmla="*/ 504 h 689"/>
                <a:gd name="T20" fmla="*/ 244 w 688"/>
                <a:gd name="T21" fmla="*/ 520 h 689"/>
                <a:gd name="T22" fmla="*/ 275 w 688"/>
                <a:gd name="T23" fmla="*/ 520 h 689"/>
                <a:gd name="T24" fmla="*/ 351 w 688"/>
                <a:gd name="T25" fmla="*/ 588 h 689"/>
                <a:gd name="T26" fmla="*/ 405 w 688"/>
                <a:gd name="T27" fmla="*/ 604 h 689"/>
                <a:gd name="T28" fmla="*/ 389 w 688"/>
                <a:gd name="T29" fmla="*/ 627 h 689"/>
                <a:gd name="T30" fmla="*/ 389 w 688"/>
                <a:gd name="T31" fmla="*/ 657 h 689"/>
                <a:gd name="T32" fmla="*/ 420 w 688"/>
                <a:gd name="T33" fmla="*/ 657 h 689"/>
                <a:gd name="T34" fmla="*/ 458 w 688"/>
                <a:gd name="T35" fmla="*/ 688 h 689"/>
                <a:gd name="T36" fmla="*/ 527 w 688"/>
                <a:gd name="T37" fmla="*/ 665 h 689"/>
                <a:gd name="T38" fmla="*/ 565 w 688"/>
                <a:gd name="T39" fmla="*/ 680 h 689"/>
                <a:gd name="T40" fmla="*/ 565 w 688"/>
                <a:gd name="T41" fmla="*/ 680 h 689"/>
                <a:gd name="T42" fmla="*/ 588 w 688"/>
                <a:gd name="T43" fmla="*/ 634 h 689"/>
                <a:gd name="T44" fmla="*/ 580 w 688"/>
                <a:gd name="T45" fmla="*/ 611 h 689"/>
                <a:gd name="T46" fmla="*/ 580 w 688"/>
                <a:gd name="T47" fmla="*/ 581 h 689"/>
                <a:gd name="T48" fmla="*/ 595 w 688"/>
                <a:gd name="T49" fmla="*/ 535 h 689"/>
                <a:gd name="T50" fmla="*/ 611 w 688"/>
                <a:gd name="T51" fmla="*/ 520 h 689"/>
                <a:gd name="T52" fmla="*/ 618 w 688"/>
                <a:gd name="T53" fmla="*/ 489 h 689"/>
                <a:gd name="T54" fmla="*/ 634 w 688"/>
                <a:gd name="T55" fmla="*/ 451 h 689"/>
                <a:gd name="T56" fmla="*/ 687 w 688"/>
                <a:gd name="T57" fmla="*/ 398 h 689"/>
                <a:gd name="T58" fmla="*/ 687 w 688"/>
                <a:gd name="T59" fmla="*/ 398 h 689"/>
                <a:gd name="T60" fmla="*/ 664 w 688"/>
                <a:gd name="T61" fmla="*/ 390 h 689"/>
                <a:gd name="T62" fmla="*/ 657 w 688"/>
                <a:gd name="T63" fmla="*/ 352 h 689"/>
                <a:gd name="T64" fmla="*/ 641 w 688"/>
                <a:gd name="T65" fmla="*/ 344 h 689"/>
                <a:gd name="T66" fmla="*/ 649 w 688"/>
                <a:gd name="T67" fmla="*/ 321 h 689"/>
                <a:gd name="T68" fmla="*/ 618 w 688"/>
                <a:gd name="T69" fmla="*/ 298 h 689"/>
                <a:gd name="T70" fmla="*/ 611 w 688"/>
                <a:gd name="T71" fmla="*/ 245 h 689"/>
                <a:gd name="T72" fmla="*/ 557 w 688"/>
                <a:gd name="T73" fmla="*/ 206 h 689"/>
                <a:gd name="T74" fmla="*/ 557 w 688"/>
                <a:gd name="T75" fmla="*/ 206 h 689"/>
                <a:gd name="T76" fmla="*/ 527 w 688"/>
                <a:gd name="T77" fmla="*/ 252 h 689"/>
                <a:gd name="T78" fmla="*/ 496 w 688"/>
                <a:gd name="T79" fmla="*/ 229 h 689"/>
                <a:gd name="T80" fmla="*/ 481 w 688"/>
                <a:gd name="T81" fmla="*/ 168 h 689"/>
                <a:gd name="T82" fmla="*/ 427 w 688"/>
                <a:gd name="T83" fmla="*/ 130 h 689"/>
                <a:gd name="T84" fmla="*/ 412 w 688"/>
                <a:gd name="T85" fmla="*/ 46 h 689"/>
                <a:gd name="T86" fmla="*/ 412 w 688"/>
                <a:gd name="T87" fmla="*/ 46 h 689"/>
                <a:gd name="T88" fmla="*/ 336 w 688"/>
                <a:gd name="T89" fmla="*/ 0 h 689"/>
                <a:gd name="T90" fmla="*/ 252 w 688"/>
                <a:gd name="T91" fmla="*/ 23 h 689"/>
                <a:gd name="T92" fmla="*/ 259 w 688"/>
                <a:gd name="T93" fmla="*/ 38 h 689"/>
                <a:gd name="T94" fmla="*/ 137 w 688"/>
                <a:gd name="T95" fmla="*/ 69 h 689"/>
                <a:gd name="T96" fmla="*/ 107 w 688"/>
                <a:gd name="T97" fmla="*/ 107 h 689"/>
                <a:gd name="T98" fmla="*/ 61 w 688"/>
                <a:gd name="T99" fmla="*/ 84 h 689"/>
                <a:gd name="T100" fmla="*/ 30 w 688"/>
                <a:gd name="T101" fmla="*/ 92 h 689"/>
                <a:gd name="T102" fmla="*/ 38 w 688"/>
                <a:gd name="T103" fmla="*/ 130 h 689"/>
                <a:gd name="T104" fmla="*/ 0 w 688"/>
                <a:gd name="T105" fmla="*/ 145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688" h="689">
                  <a:moveTo>
                    <a:pt x="0" y="145"/>
                  </a:moveTo>
                  <a:lnTo>
                    <a:pt x="0" y="145"/>
                  </a:lnTo>
                  <a:cubicBezTo>
                    <a:pt x="15" y="161"/>
                    <a:pt x="38" y="176"/>
                    <a:pt x="46" y="199"/>
                  </a:cubicBezTo>
                  <a:cubicBezTo>
                    <a:pt x="61" y="229"/>
                    <a:pt x="46" y="268"/>
                    <a:pt x="53" y="298"/>
                  </a:cubicBezTo>
                  <a:cubicBezTo>
                    <a:pt x="61" y="321"/>
                    <a:pt x="99" y="329"/>
                    <a:pt x="107" y="359"/>
                  </a:cubicBezTo>
                  <a:cubicBezTo>
                    <a:pt x="114" y="375"/>
                    <a:pt x="84" y="382"/>
                    <a:pt x="84" y="398"/>
                  </a:cubicBezTo>
                  <a:cubicBezTo>
                    <a:pt x="84" y="420"/>
                    <a:pt x="99" y="443"/>
                    <a:pt x="107" y="459"/>
                  </a:cubicBezTo>
                  <a:cubicBezTo>
                    <a:pt x="122" y="481"/>
                    <a:pt x="137" y="504"/>
                    <a:pt x="152" y="527"/>
                  </a:cubicBezTo>
                  <a:lnTo>
                    <a:pt x="152" y="527"/>
                  </a:lnTo>
                  <a:cubicBezTo>
                    <a:pt x="183" y="520"/>
                    <a:pt x="206" y="504"/>
                    <a:pt x="236" y="504"/>
                  </a:cubicBezTo>
                  <a:cubicBezTo>
                    <a:pt x="244" y="504"/>
                    <a:pt x="236" y="520"/>
                    <a:pt x="244" y="520"/>
                  </a:cubicBezTo>
                  <a:cubicBezTo>
                    <a:pt x="252" y="527"/>
                    <a:pt x="267" y="512"/>
                    <a:pt x="275" y="520"/>
                  </a:cubicBezTo>
                  <a:cubicBezTo>
                    <a:pt x="305" y="535"/>
                    <a:pt x="321" y="565"/>
                    <a:pt x="351" y="588"/>
                  </a:cubicBezTo>
                  <a:cubicBezTo>
                    <a:pt x="366" y="596"/>
                    <a:pt x="389" y="588"/>
                    <a:pt x="405" y="604"/>
                  </a:cubicBezTo>
                  <a:cubicBezTo>
                    <a:pt x="412" y="611"/>
                    <a:pt x="389" y="619"/>
                    <a:pt x="389" y="627"/>
                  </a:cubicBezTo>
                  <a:cubicBezTo>
                    <a:pt x="382" y="634"/>
                    <a:pt x="382" y="650"/>
                    <a:pt x="389" y="657"/>
                  </a:cubicBezTo>
                  <a:cubicBezTo>
                    <a:pt x="397" y="665"/>
                    <a:pt x="412" y="657"/>
                    <a:pt x="420" y="657"/>
                  </a:cubicBezTo>
                  <a:cubicBezTo>
                    <a:pt x="435" y="665"/>
                    <a:pt x="443" y="680"/>
                    <a:pt x="458" y="688"/>
                  </a:cubicBezTo>
                  <a:cubicBezTo>
                    <a:pt x="481" y="688"/>
                    <a:pt x="504" y="665"/>
                    <a:pt x="527" y="665"/>
                  </a:cubicBezTo>
                  <a:cubicBezTo>
                    <a:pt x="542" y="665"/>
                    <a:pt x="550" y="673"/>
                    <a:pt x="565" y="680"/>
                  </a:cubicBezTo>
                  <a:lnTo>
                    <a:pt x="565" y="680"/>
                  </a:lnTo>
                  <a:cubicBezTo>
                    <a:pt x="573" y="665"/>
                    <a:pt x="580" y="650"/>
                    <a:pt x="588" y="634"/>
                  </a:cubicBezTo>
                  <a:cubicBezTo>
                    <a:pt x="588" y="627"/>
                    <a:pt x="580" y="619"/>
                    <a:pt x="580" y="611"/>
                  </a:cubicBezTo>
                  <a:cubicBezTo>
                    <a:pt x="573" y="604"/>
                    <a:pt x="573" y="588"/>
                    <a:pt x="580" y="581"/>
                  </a:cubicBezTo>
                  <a:cubicBezTo>
                    <a:pt x="580" y="565"/>
                    <a:pt x="588" y="550"/>
                    <a:pt x="595" y="535"/>
                  </a:cubicBezTo>
                  <a:cubicBezTo>
                    <a:pt x="603" y="527"/>
                    <a:pt x="611" y="527"/>
                    <a:pt x="611" y="520"/>
                  </a:cubicBezTo>
                  <a:cubicBezTo>
                    <a:pt x="618" y="512"/>
                    <a:pt x="618" y="497"/>
                    <a:pt x="618" y="489"/>
                  </a:cubicBezTo>
                  <a:cubicBezTo>
                    <a:pt x="626" y="474"/>
                    <a:pt x="626" y="459"/>
                    <a:pt x="634" y="451"/>
                  </a:cubicBezTo>
                  <a:cubicBezTo>
                    <a:pt x="649" y="428"/>
                    <a:pt x="672" y="413"/>
                    <a:pt x="687" y="398"/>
                  </a:cubicBezTo>
                  <a:lnTo>
                    <a:pt x="687" y="398"/>
                  </a:lnTo>
                  <a:cubicBezTo>
                    <a:pt x="680" y="398"/>
                    <a:pt x="672" y="398"/>
                    <a:pt x="664" y="390"/>
                  </a:cubicBezTo>
                  <a:cubicBezTo>
                    <a:pt x="664" y="375"/>
                    <a:pt x="664" y="359"/>
                    <a:pt x="657" y="352"/>
                  </a:cubicBezTo>
                  <a:cubicBezTo>
                    <a:pt x="657" y="344"/>
                    <a:pt x="641" y="352"/>
                    <a:pt x="641" y="344"/>
                  </a:cubicBezTo>
                  <a:cubicBezTo>
                    <a:pt x="641" y="336"/>
                    <a:pt x="649" y="329"/>
                    <a:pt x="649" y="321"/>
                  </a:cubicBezTo>
                  <a:cubicBezTo>
                    <a:pt x="641" y="313"/>
                    <a:pt x="618" y="306"/>
                    <a:pt x="618" y="298"/>
                  </a:cubicBezTo>
                  <a:cubicBezTo>
                    <a:pt x="611" y="283"/>
                    <a:pt x="618" y="260"/>
                    <a:pt x="611" y="245"/>
                  </a:cubicBezTo>
                  <a:cubicBezTo>
                    <a:pt x="595" y="222"/>
                    <a:pt x="573" y="222"/>
                    <a:pt x="557" y="206"/>
                  </a:cubicBezTo>
                  <a:lnTo>
                    <a:pt x="557" y="206"/>
                  </a:lnTo>
                  <a:cubicBezTo>
                    <a:pt x="550" y="222"/>
                    <a:pt x="550" y="245"/>
                    <a:pt x="527" y="252"/>
                  </a:cubicBezTo>
                  <a:cubicBezTo>
                    <a:pt x="519" y="260"/>
                    <a:pt x="504" y="237"/>
                    <a:pt x="496" y="229"/>
                  </a:cubicBezTo>
                  <a:cubicBezTo>
                    <a:pt x="488" y="206"/>
                    <a:pt x="488" y="184"/>
                    <a:pt x="481" y="168"/>
                  </a:cubicBezTo>
                  <a:cubicBezTo>
                    <a:pt x="466" y="145"/>
                    <a:pt x="435" y="145"/>
                    <a:pt x="427" y="130"/>
                  </a:cubicBezTo>
                  <a:cubicBezTo>
                    <a:pt x="412" y="107"/>
                    <a:pt x="412" y="77"/>
                    <a:pt x="412" y="46"/>
                  </a:cubicBezTo>
                  <a:lnTo>
                    <a:pt x="412" y="46"/>
                  </a:lnTo>
                  <a:cubicBezTo>
                    <a:pt x="382" y="31"/>
                    <a:pt x="366" y="8"/>
                    <a:pt x="336" y="0"/>
                  </a:cubicBezTo>
                  <a:cubicBezTo>
                    <a:pt x="305" y="0"/>
                    <a:pt x="282" y="8"/>
                    <a:pt x="252" y="23"/>
                  </a:cubicBezTo>
                  <a:cubicBezTo>
                    <a:pt x="244" y="23"/>
                    <a:pt x="267" y="38"/>
                    <a:pt x="259" y="38"/>
                  </a:cubicBezTo>
                  <a:cubicBezTo>
                    <a:pt x="221" y="61"/>
                    <a:pt x="175" y="54"/>
                    <a:pt x="137" y="69"/>
                  </a:cubicBezTo>
                  <a:cubicBezTo>
                    <a:pt x="122" y="77"/>
                    <a:pt x="122" y="100"/>
                    <a:pt x="107" y="107"/>
                  </a:cubicBezTo>
                  <a:cubicBezTo>
                    <a:pt x="91" y="107"/>
                    <a:pt x="76" y="84"/>
                    <a:pt x="61" y="84"/>
                  </a:cubicBezTo>
                  <a:cubicBezTo>
                    <a:pt x="53" y="84"/>
                    <a:pt x="30" y="84"/>
                    <a:pt x="30" y="92"/>
                  </a:cubicBezTo>
                  <a:cubicBezTo>
                    <a:pt x="23" y="100"/>
                    <a:pt x="46" y="115"/>
                    <a:pt x="38" y="130"/>
                  </a:cubicBezTo>
                  <a:cubicBezTo>
                    <a:pt x="30" y="138"/>
                    <a:pt x="15" y="138"/>
                    <a:pt x="0" y="1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169"/>
            <p:cNvSpPr>
              <a:spLocks noChangeArrowheads="1"/>
            </p:cNvSpPr>
            <p:nvPr/>
          </p:nvSpPr>
          <p:spPr bwMode="auto">
            <a:xfrm>
              <a:off x="4671709" y="6003925"/>
              <a:ext cx="231760" cy="357188"/>
            </a:xfrm>
            <a:custGeom>
              <a:avLst/>
              <a:gdLst>
                <a:gd name="T0" fmla="*/ 275 w 643"/>
                <a:gd name="T1" fmla="*/ 581 h 994"/>
                <a:gd name="T2" fmla="*/ 275 w 643"/>
                <a:gd name="T3" fmla="*/ 581 h 994"/>
                <a:gd name="T4" fmla="*/ 176 w 643"/>
                <a:gd name="T5" fmla="*/ 611 h 994"/>
                <a:gd name="T6" fmla="*/ 161 w 643"/>
                <a:gd name="T7" fmla="*/ 566 h 994"/>
                <a:gd name="T8" fmla="*/ 69 w 643"/>
                <a:gd name="T9" fmla="*/ 566 h 994"/>
                <a:gd name="T10" fmla="*/ 38 w 643"/>
                <a:gd name="T11" fmla="*/ 528 h 994"/>
                <a:gd name="T12" fmla="*/ 15 w 643"/>
                <a:gd name="T13" fmla="*/ 489 h 994"/>
                <a:gd name="T14" fmla="*/ 15 w 643"/>
                <a:gd name="T15" fmla="*/ 489 h 994"/>
                <a:gd name="T16" fmla="*/ 0 w 643"/>
                <a:gd name="T17" fmla="*/ 459 h 994"/>
                <a:gd name="T18" fmla="*/ 8 w 643"/>
                <a:gd name="T19" fmla="*/ 413 h 994"/>
                <a:gd name="T20" fmla="*/ 61 w 643"/>
                <a:gd name="T21" fmla="*/ 329 h 994"/>
                <a:gd name="T22" fmla="*/ 61 w 643"/>
                <a:gd name="T23" fmla="*/ 291 h 994"/>
                <a:gd name="T24" fmla="*/ 115 w 643"/>
                <a:gd name="T25" fmla="*/ 237 h 994"/>
                <a:gd name="T26" fmla="*/ 99 w 643"/>
                <a:gd name="T27" fmla="*/ 214 h 994"/>
                <a:gd name="T28" fmla="*/ 92 w 643"/>
                <a:gd name="T29" fmla="*/ 153 h 994"/>
                <a:gd name="T30" fmla="*/ 92 w 643"/>
                <a:gd name="T31" fmla="*/ 153 h 994"/>
                <a:gd name="T32" fmla="*/ 130 w 643"/>
                <a:gd name="T33" fmla="*/ 130 h 994"/>
                <a:gd name="T34" fmla="*/ 161 w 643"/>
                <a:gd name="T35" fmla="*/ 107 h 994"/>
                <a:gd name="T36" fmla="*/ 222 w 643"/>
                <a:gd name="T37" fmla="*/ 138 h 994"/>
                <a:gd name="T38" fmla="*/ 245 w 643"/>
                <a:gd name="T39" fmla="*/ 123 h 994"/>
                <a:gd name="T40" fmla="*/ 268 w 643"/>
                <a:gd name="T41" fmla="*/ 138 h 994"/>
                <a:gd name="T42" fmla="*/ 329 w 643"/>
                <a:gd name="T43" fmla="*/ 107 h 994"/>
                <a:gd name="T44" fmla="*/ 336 w 643"/>
                <a:gd name="T45" fmla="*/ 54 h 994"/>
                <a:gd name="T46" fmla="*/ 367 w 643"/>
                <a:gd name="T47" fmla="*/ 46 h 994"/>
                <a:gd name="T48" fmla="*/ 390 w 643"/>
                <a:gd name="T49" fmla="*/ 0 h 994"/>
                <a:gd name="T50" fmla="*/ 390 w 643"/>
                <a:gd name="T51" fmla="*/ 0 h 994"/>
                <a:gd name="T52" fmla="*/ 451 w 643"/>
                <a:gd name="T53" fmla="*/ 153 h 994"/>
                <a:gd name="T54" fmla="*/ 543 w 643"/>
                <a:gd name="T55" fmla="*/ 321 h 994"/>
                <a:gd name="T56" fmla="*/ 558 w 643"/>
                <a:gd name="T57" fmla="*/ 634 h 994"/>
                <a:gd name="T58" fmla="*/ 573 w 643"/>
                <a:gd name="T59" fmla="*/ 734 h 994"/>
                <a:gd name="T60" fmla="*/ 520 w 643"/>
                <a:gd name="T61" fmla="*/ 917 h 994"/>
                <a:gd name="T62" fmla="*/ 428 w 643"/>
                <a:gd name="T63" fmla="*/ 795 h 994"/>
                <a:gd name="T64" fmla="*/ 459 w 643"/>
                <a:gd name="T65" fmla="*/ 619 h 994"/>
                <a:gd name="T66" fmla="*/ 275 w 643"/>
                <a:gd name="T67" fmla="*/ 298 h 994"/>
                <a:gd name="T68" fmla="*/ 191 w 643"/>
                <a:gd name="T69" fmla="*/ 336 h 994"/>
                <a:gd name="T70" fmla="*/ 229 w 643"/>
                <a:gd name="T71" fmla="*/ 413 h 994"/>
                <a:gd name="T72" fmla="*/ 275 w 643"/>
                <a:gd name="T73" fmla="*/ 581 h 9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43" h="994">
                  <a:moveTo>
                    <a:pt x="275" y="581"/>
                  </a:moveTo>
                  <a:lnTo>
                    <a:pt x="275" y="581"/>
                  </a:lnTo>
                  <a:cubicBezTo>
                    <a:pt x="260" y="589"/>
                    <a:pt x="191" y="619"/>
                    <a:pt x="176" y="611"/>
                  </a:cubicBezTo>
                  <a:cubicBezTo>
                    <a:pt x="161" y="604"/>
                    <a:pt x="176" y="573"/>
                    <a:pt x="161" y="566"/>
                  </a:cubicBezTo>
                  <a:cubicBezTo>
                    <a:pt x="130" y="558"/>
                    <a:pt x="99" y="581"/>
                    <a:pt x="69" y="566"/>
                  </a:cubicBezTo>
                  <a:cubicBezTo>
                    <a:pt x="54" y="558"/>
                    <a:pt x="46" y="543"/>
                    <a:pt x="38" y="528"/>
                  </a:cubicBezTo>
                  <a:cubicBezTo>
                    <a:pt x="31" y="512"/>
                    <a:pt x="23" y="497"/>
                    <a:pt x="15" y="489"/>
                  </a:cubicBezTo>
                  <a:lnTo>
                    <a:pt x="15" y="489"/>
                  </a:lnTo>
                  <a:cubicBezTo>
                    <a:pt x="15" y="474"/>
                    <a:pt x="8" y="466"/>
                    <a:pt x="0" y="459"/>
                  </a:cubicBezTo>
                  <a:cubicBezTo>
                    <a:pt x="0" y="443"/>
                    <a:pt x="0" y="420"/>
                    <a:pt x="8" y="413"/>
                  </a:cubicBezTo>
                  <a:cubicBezTo>
                    <a:pt x="23" y="382"/>
                    <a:pt x="46" y="359"/>
                    <a:pt x="61" y="329"/>
                  </a:cubicBezTo>
                  <a:cubicBezTo>
                    <a:pt x="69" y="321"/>
                    <a:pt x="54" y="306"/>
                    <a:pt x="61" y="291"/>
                  </a:cubicBezTo>
                  <a:cubicBezTo>
                    <a:pt x="69" y="268"/>
                    <a:pt x="99" y="260"/>
                    <a:pt x="115" y="237"/>
                  </a:cubicBezTo>
                  <a:cubicBezTo>
                    <a:pt x="115" y="230"/>
                    <a:pt x="99" y="222"/>
                    <a:pt x="99" y="214"/>
                  </a:cubicBezTo>
                  <a:cubicBezTo>
                    <a:pt x="92" y="191"/>
                    <a:pt x="92" y="176"/>
                    <a:pt x="92" y="153"/>
                  </a:cubicBezTo>
                  <a:lnTo>
                    <a:pt x="92" y="153"/>
                  </a:lnTo>
                  <a:cubicBezTo>
                    <a:pt x="107" y="146"/>
                    <a:pt x="115" y="138"/>
                    <a:pt x="130" y="130"/>
                  </a:cubicBezTo>
                  <a:cubicBezTo>
                    <a:pt x="138" y="123"/>
                    <a:pt x="145" y="107"/>
                    <a:pt x="161" y="107"/>
                  </a:cubicBezTo>
                  <a:cubicBezTo>
                    <a:pt x="184" y="115"/>
                    <a:pt x="199" y="130"/>
                    <a:pt x="222" y="138"/>
                  </a:cubicBezTo>
                  <a:cubicBezTo>
                    <a:pt x="229" y="138"/>
                    <a:pt x="237" y="123"/>
                    <a:pt x="245" y="123"/>
                  </a:cubicBezTo>
                  <a:cubicBezTo>
                    <a:pt x="252" y="123"/>
                    <a:pt x="260" y="146"/>
                    <a:pt x="268" y="138"/>
                  </a:cubicBezTo>
                  <a:cubicBezTo>
                    <a:pt x="290" y="138"/>
                    <a:pt x="313" y="123"/>
                    <a:pt x="329" y="107"/>
                  </a:cubicBezTo>
                  <a:cubicBezTo>
                    <a:pt x="336" y="92"/>
                    <a:pt x="329" y="69"/>
                    <a:pt x="336" y="54"/>
                  </a:cubicBezTo>
                  <a:cubicBezTo>
                    <a:pt x="344" y="46"/>
                    <a:pt x="359" y="54"/>
                    <a:pt x="367" y="46"/>
                  </a:cubicBezTo>
                  <a:cubicBezTo>
                    <a:pt x="382" y="31"/>
                    <a:pt x="382" y="23"/>
                    <a:pt x="390" y="0"/>
                  </a:cubicBezTo>
                  <a:lnTo>
                    <a:pt x="390" y="0"/>
                  </a:lnTo>
                  <a:cubicBezTo>
                    <a:pt x="451" y="31"/>
                    <a:pt x="428" y="92"/>
                    <a:pt x="451" y="153"/>
                  </a:cubicBezTo>
                  <a:cubicBezTo>
                    <a:pt x="474" y="214"/>
                    <a:pt x="527" y="253"/>
                    <a:pt x="543" y="321"/>
                  </a:cubicBezTo>
                  <a:cubicBezTo>
                    <a:pt x="565" y="436"/>
                    <a:pt x="642" y="535"/>
                    <a:pt x="558" y="634"/>
                  </a:cubicBezTo>
                  <a:cubicBezTo>
                    <a:pt x="527" y="665"/>
                    <a:pt x="573" y="695"/>
                    <a:pt x="573" y="734"/>
                  </a:cubicBezTo>
                  <a:cubicBezTo>
                    <a:pt x="573" y="764"/>
                    <a:pt x="527" y="879"/>
                    <a:pt x="520" y="917"/>
                  </a:cubicBezTo>
                  <a:cubicBezTo>
                    <a:pt x="497" y="993"/>
                    <a:pt x="459" y="833"/>
                    <a:pt x="428" y="795"/>
                  </a:cubicBezTo>
                  <a:cubicBezTo>
                    <a:pt x="390" y="749"/>
                    <a:pt x="459" y="680"/>
                    <a:pt x="459" y="619"/>
                  </a:cubicBezTo>
                  <a:cubicBezTo>
                    <a:pt x="459" y="451"/>
                    <a:pt x="405" y="375"/>
                    <a:pt x="275" y="298"/>
                  </a:cubicBezTo>
                  <a:cubicBezTo>
                    <a:pt x="214" y="260"/>
                    <a:pt x="237" y="291"/>
                    <a:pt x="191" y="336"/>
                  </a:cubicBezTo>
                  <a:cubicBezTo>
                    <a:pt x="145" y="390"/>
                    <a:pt x="176" y="375"/>
                    <a:pt x="229" y="413"/>
                  </a:cubicBezTo>
                  <a:cubicBezTo>
                    <a:pt x="252" y="436"/>
                    <a:pt x="268" y="520"/>
                    <a:pt x="275" y="5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170"/>
            <p:cNvSpPr>
              <a:spLocks noChangeArrowheads="1"/>
            </p:cNvSpPr>
            <p:nvPr/>
          </p:nvSpPr>
          <p:spPr bwMode="auto">
            <a:xfrm>
              <a:off x="4600276" y="6059489"/>
              <a:ext cx="112706" cy="134937"/>
            </a:xfrm>
            <a:custGeom>
              <a:avLst/>
              <a:gdLst>
                <a:gd name="T0" fmla="*/ 236 w 314"/>
                <a:gd name="T1" fmla="*/ 0 h 376"/>
                <a:gd name="T2" fmla="*/ 236 w 314"/>
                <a:gd name="T3" fmla="*/ 0 h 376"/>
                <a:gd name="T4" fmla="*/ 290 w 314"/>
                <a:gd name="T5" fmla="*/ 0 h 376"/>
                <a:gd name="T6" fmla="*/ 290 w 314"/>
                <a:gd name="T7" fmla="*/ 0 h 376"/>
                <a:gd name="T8" fmla="*/ 297 w 314"/>
                <a:gd name="T9" fmla="*/ 61 h 376"/>
                <a:gd name="T10" fmla="*/ 313 w 314"/>
                <a:gd name="T11" fmla="*/ 84 h 376"/>
                <a:gd name="T12" fmla="*/ 259 w 314"/>
                <a:gd name="T13" fmla="*/ 138 h 376"/>
                <a:gd name="T14" fmla="*/ 259 w 314"/>
                <a:gd name="T15" fmla="*/ 176 h 376"/>
                <a:gd name="T16" fmla="*/ 206 w 314"/>
                <a:gd name="T17" fmla="*/ 260 h 376"/>
                <a:gd name="T18" fmla="*/ 198 w 314"/>
                <a:gd name="T19" fmla="*/ 306 h 376"/>
                <a:gd name="T20" fmla="*/ 213 w 314"/>
                <a:gd name="T21" fmla="*/ 336 h 376"/>
                <a:gd name="T22" fmla="*/ 213 w 314"/>
                <a:gd name="T23" fmla="*/ 336 h 376"/>
                <a:gd name="T24" fmla="*/ 137 w 314"/>
                <a:gd name="T25" fmla="*/ 375 h 376"/>
                <a:gd name="T26" fmla="*/ 137 w 314"/>
                <a:gd name="T27" fmla="*/ 375 h 376"/>
                <a:gd name="T28" fmla="*/ 114 w 314"/>
                <a:gd name="T29" fmla="*/ 367 h 376"/>
                <a:gd name="T30" fmla="*/ 107 w 314"/>
                <a:gd name="T31" fmla="*/ 329 h 376"/>
                <a:gd name="T32" fmla="*/ 91 w 314"/>
                <a:gd name="T33" fmla="*/ 321 h 376"/>
                <a:gd name="T34" fmla="*/ 99 w 314"/>
                <a:gd name="T35" fmla="*/ 298 h 376"/>
                <a:gd name="T36" fmla="*/ 68 w 314"/>
                <a:gd name="T37" fmla="*/ 275 h 376"/>
                <a:gd name="T38" fmla="*/ 61 w 314"/>
                <a:gd name="T39" fmla="*/ 222 h 376"/>
                <a:gd name="T40" fmla="*/ 7 w 314"/>
                <a:gd name="T41" fmla="*/ 183 h 376"/>
                <a:gd name="T42" fmla="*/ 7 w 314"/>
                <a:gd name="T43" fmla="*/ 183 h 376"/>
                <a:gd name="T44" fmla="*/ 0 w 314"/>
                <a:gd name="T45" fmla="*/ 161 h 376"/>
                <a:gd name="T46" fmla="*/ 68 w 314"/>
                <a:gd name="T47" fmla="*/ 130 h 376"/>
                <a:gd name="T48" fmla="*/ 91 w 314"/>
                <a:gd name="T49" fmla="*/ 100 h 376"/>
                <a:gd name="T50" fmla="*/ 152 w 314"/>
                <a:gd name="T51" fmla="*/ 92 h 376"/>
                <a:gd name="T52" fmla="*/ 183 w 314"/>
                <a:gd name="T53" fmla="*/ 61 h 376"/>
                <a:gd name="T54" fmla="*/ 213 w 314"/>
                <a:gd name="T55" fmla="*/ 61 h 376"/>
                <a:gd name="T56" fmla="*/ 236 w 314"/>
                <a:gd name="T57" fmla="*/ 0 h 3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314" h="376">
                  <a:moveTo>
                    <a:pt x="236" y="0"/>
                  </a:moveTo>
                  <a:lnTo>
                    <a:pt x="236" y="0"/>
                  </a:lnTo>
                  <a:cubicBezTo>
                    <a:pt x="290" y="0"/>
                    <a:pt x="290" y="0"/>
                    <a:pt x="290" y="0"/>
                  </a:cubicBezTo>
                  <a:lnTo>
                    <a:pt x="290" y="0"/>
                  </a:lnTo>
                  <a:cubicBezTo>
                    <a:pt x="290" y="23"/>
                    <a:pt x="290" y="38"/>
                    <a:pt x="297" y="61"/>
                  </a:cubicBezTo>
                  <a:cubicBezTo>
                    <a:pt x="297" y="69"/>
                    <a:pt x="313" y="77"/>
                    <a:pt x="313" y="84"/>
                  </a:cubicBezTo>
                  <a:cubicBezTo>
                    <a:pt x="297" y="107"/>
                    <a:pt x="267" y="115"/>
                    <a:pt x="259" y="138"/>
                  </a:cubicBezTo>
                  <a:cubicBezTo>
                    <a:pt x="252" y="153"/>
                    <a:pt x="267" y="168"/>
                    <a:pt x="259" y="176"/>
                  </a:cubicBezTo>
                  <a:cubicBezTo>
                    <a:pt x="244" y="206"/>
                    <a:pt x="221" y="229"/>
                    <a:pt x="206" y="260"/>
                  </a:cubicBezTo>
                  <a:cubicBezTo>
                    <a:pt x="198" y="267"/>
                    <a:pt x="198" y="290"/>
                    <a:pt x="198" y="306"/>
                  </a:cubicBezTo>
                  <a:cubicBezTo>
                    <a:pt x="206" y="313"/>
                    <a:pt x="213" y="321"/>
                    <a:pt x="213" y="336"/>
                  </a:cubicBezTo>
                  <a:lnTo>
                    <a:pt x="213" y="336"/>
                  </a:lnTo>
                  <a:cubicBezTo>
                    <a:pt x="137" y="375"/>
                    <a:pt x="137" y="375"/>
                    <a:pt x="137" y="375"/>
                  </a:cubicBezTo>
                  <a:lnTo>
                    <a:pt x="137" y="375"/>
                  </a:lnTo>
                  <a:cubicBezTo>
                    <a:pt x="130" y="375"/>
                    <a:pt x="122" y="375"/>
                    <a:pt x="114" y="367"/>
                  </a:cubicBezTo>
                  <a:cubicBezTo>
                    <a:pt x="114" y="352"/>
                    <a:pt x="114" y="336"/>
                    <a:pt x="107" y="329"/>
                  </a:cubicBezTo>
                  <a:cubicBezTo>
                    <a:pt x="107" y="321"/>
                    <a:pt x="91" y="329"/>
                    <a:pt x="91" y="321"/>
                  </a:cubicBezTo>
                  <a:cubicBezTo>
                    <a:pt x="91" y="313"/>
                    <a:pt x="99" y="306"/>
                    <a:pt x="99" y="298"/>
                  </a:cubicBezTo>
                  <a:cubicBezTo>
                    <a:pt x="91" y="290"/>
                    <a:pt x="68" y="283"/>
                    <a:pt x="68" y="275"/>
                  </a:cubicBezTo>
                  <a:cubicBezTo>
                    <a:pt x="61" y="260"/>
                    <a:pt x="68" y="237"/>
                    <a:pt x="61" y="222"/>
                  </a:cubicBezTo>
                  <a:cubicBezTo>
                    <a:pt x="45" y="199"/>
                    <a:pt x="23" y="199"/>
                    <a:pt x="7" y="183"/>
                  </a:cubicBezTo>
                  <a:lnTo>
                    <a:pt x="7" y="183"/>
                  </a:lnTo>
                  <a:cubicBezTo>
                    <a:pt x="7" y="176"/>
                    <a:pt x="0" y="168"/>
                    <a:pt x="0" y="161"/>
                  </a:cubicBezTo>
                  <a:cubicBezTo>
                    <a:pt x="23" y="145"/>
                    <a:pt x="53" y="145"/>
                    <a:pt x="68" y="130"/>
                  </a:cubicBezTo>
                  <a:cubicBezTo>
                    <a:pt x="84" y="122"/>
                    <a:pt x="76" y="100"/>
                    <a:pt x="91" y="100"/>
                  </a:cubicBezTo>
                  <a:cubicBezTo>
                    <a:pt x="114" y="84"/>
                    <a:pt x="137" y="100"/>
                    <a:pt x="152" y="92"/>
                  </a:cubicBezTo>
                  <a:cubicBezTo>
                    <a:pt x="168" y="92"/>
                    <a:pt x="168" y="69"/>
                    <a:pt x="183" y="61"/>
                  </a:cubicBezTo>
                  <a:cubicBezTo>
                    <a:pt x="191" y="61"/>
                    <a:pt x="206" y="69"/>
                    <a:pt x="213" y="61"/>
                  </a:cubicBezTo>
                  <a:cubicBezTo>
                    <a:pt x="229" y="46"/>
                    <a:pt x="229" y="23"/>
                    <a:pt x="23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171"/>
            <p:cNvSpPr>
              <a:spLocks noChangeArrowheads="1"/>
            </p:cNvSpPr>
            <p:nvPr/>
          </p:nvSpPr>
          <p:spPr bwMode="auto">
            <a:xfrm>
              <a:off x="4657422" y="5995988"/>
              <a:ext cx="153978" cy="63500"/>
            </a:xfrm>
            <a:custGeom>
              <a:avLst/>
              <a:gdLst>
                <a:gd name="T0" fmla="*/ 76 w 429"/>
                <a:gd name="T1" fmla="*/ 175 h 176"/>
                <a:gd name="T2" fmla="*/ 76 w 429"/>
                <a:gd name="T3" fmla="*/ 175 h 176"/>
                <a:gd name="T4" fmla="*/ 130 w 429"/>
                <a:gd name="T5" fmla="*/ 175 h 176"/>
                <a:gd name="T6" fmla="*/ 130 w 429"/>
                <a:gd name="T7" fmla="*/ 175 h 176"/>
                <a:gd name="T8" fmla="*/ 168 w 429"/>
                <a:gd name="T9" fmla="*/ 152 h 176"/>
                <a:gd name="T10" fmla="*/ 199 w 429"/>
                <a:gd name="T11" fmla="*/ 129 h 176"/>
                <a:gd name="T12" fmla="*/ 260 w 429"/>
                <a:gd name="T13" fmla="*/ 160 h 176"/>
                <a:gd name="T14" fmla="*/ 283 w 429"/>
                <a:gd name="T15" fmla="*/ 145 h 176"/>
                <a:gd name="T16" fmla="*/ 306 w 429"/>
                <a:gd name="T17" fmla="*/ 160 h 176"/>
                <a:gd name="T18" fmla="*/ 367 w 429"/>
                <a:gd name="T19" fmla="*/ 129 h 176"/>
                <a:gd name="T20" fmla="*/ 374 w 429"/>
                <a:gd name="T21" fmla="*/ 76 h 176"/>
                <a:gd name="T22" fmla="*/ 405 w 429"/>
                <a:gd name="T23" fmla="*/ 68 h 176"/>
                <a:gd name="T24" fmla="*/ 428 w 429"/>
                <a:gd name="T25" fmla="*/ 22 h 176"/>
                <a:gd name="T26" fmla="*/ 428 w 429"/>
                <a:gd name="T27" fmla="*/ 22 h 176"/>
                <a:gd name="T28" fmla="*/ 389 w 429"/>
                <a:gd name="T29" fmla="*/ 15 h 176"/>
                <a:gd name="T30" fmla="*/ 122 w 429"/>
                <a:gd name="T31" fmla="*/ 38 h 176"/>
                <a:gd name="T32" fmla="*/ 0 w 429"/>
                <a:gd name="T33" fmla="*/ 122 h 176"/>
                <a:gd name="T34" fmla="*/ 0 w 429"/>
                <a:gd name="T35" fmla="*/ 122 h 176"/>
                <a:gd name="T36" fmla="*/ 0 w 429"/>
                <a:gd name="T37" fmla="*/ 152 h 176"/>
                <a:gd name="T38" fmla="*/ 31 w 429"/>
                <a:gd name="T39" fmla="*/ 175 h 176"/>
                <a:gd name="T40" fmla="*/ 61 w 429"/>
                <a:gd name="T41" fmla="*/ 168 h 176"/>
                <a:gd name="T42" fmla="*/ 76 w 429"/>
                <a:gd name="T43" fmla="*/ 175 h 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29" h="176">
                  <a:moveTo>
                    <a:pt x="76" y="175"/>
                  </a:moveTo>
                  <a:lnTo>
                    <a:pt x="76" y="175"/>
                  </a:lnTo>
                  <a:cubicBezTo>
                    <a:pt x="130" y="175"/>
                    <a:pt x="130" y="175"/>
                    <a:pt x="130" y="175"/>
                  </a:cubicBezTo>
                  <a:lnTo>
                    <a:pt x="130" y="175"/>
                  </a:lnTo>
                  <a:cubicBezTo>
                    <a:pt x="145" y="168"/>
                    <a:pt x="153" y="160"/>
                    <a:pt x="168" y="152"/>
                  </a:cubicBezTo>
                  <a:cubicBezTo>
                    <a:pt x="176" y="145"/>
                    <a:pt x="183" y="129"/>
                    <a:pt x="199" y="129"/>
                  </a:cubicBezTo>
                  <a:cubicBezTo>
                    <a:pt x="222" y="137"/>
                    <a:pt x="237" y="152"/>
                    <a:pt x="260" y="160"/>
                  </a:cubicBezTo>
                  <a:cubicBezTo>
                    <a:pt x="267" y="160"/>
                    <a:pt x="275" y="145"/>
                    <a:pt x="283" y="145"/>
                  </a:cubicBezTo>
                  <a:cubicBezTo>
                    <a:pt x="290" y="145"/>
                    <a:pt x="298" y="168"/>
                    <a:pt x="306" y="160"/>
                  </a:cubicBezTo>
                  <a:cubicBezTo>
                    <a:pt x="328" y="160"/>
                    <a:pt x="351" y="145"/>
                    <a:pt x="367" y="129"/>
                  </a:cubicBezTo>
                  <a:cubicBezTo>
                    <a:pt x="374" y="114"/>
                    <a:pt x="367" y="91"/>
                    <a:pt x="374" y="76"/>
                  </a:cubicBezTo>
                  <a:cubicBezTo>
                    <a:pt x="382" y="68"/>
                    <a:pt x="397" y="76"/>
                    <a:pt x="405" y="68"/>
                  </a:cubicBezTo>
                  <a:cubicBezTo>
                    <a:pt x="420" y="53"/>
                    <a:pt x="420" y="45"/>
                    <a:pt x="428" y="22"/>
                  </a:cubicBezTo>
                  <a:lnTo>
                    <a:pt x="428" y="22"/>
                  </a:lnTo>
                  <a:cubicBezTo>
                    <a:pt x="420" y="22"/>
                    <a:pt x="405" y="15"/>
                    <a:pt x="389" y="15"/>
                  </a:cubicBezTo>
                  <a:cubicBezTo>
                    <a:pt x="313" y="0"/>
                    <a:pt x="191" y="7"/>
                    <a:pt x="122" y="38"/>
                  </a:cubicBezTo>
                  <a:cubicBezTo>
                    <a:pt x="99" y="53"/>
                    <a:pt x="46" y="91"/>
                    <a:pt x="0" y="122"/>
                  </a:cubicBezTo>
                  <a:lnTo>
                    <a:pt x="0" y="122"/>
                  </a:lnTo>
                  <a:cubicBezTo>
                    <a:pt x="0" y="137"/>
                    <a:pt x="0" y="145"/>
                    <a:pt x="0" y="152"/>
                  </a:cubicBezTo>
                  <a:cubicBezTo>
                    <a:pt x="8" y="168"/>
                    <a:pt x="15" y="175"/>
                    <a:pt x="31" y="175"/>
                  </a:cubicBezTo>
                  <a:cubicBezTo>
                    <a:pt x="38" y="175"/>
                    <a:pt x="53" y="168"/>
                    <a:pt x="61" y="168"/>
                  </a:cubicBezTo>
                  <a:cubicBezTo>
                    <a:pt x="69" y="168"/>
                    <a:pt x="69" y="175"/>
                    <a:pt x="76" y="1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172"/>
            <p:cNvSpPr>
              <a:spLocks noChangeArrowheads="1"/>
            </p:cNvSpPr>
            <p:nvPr/>
          </p:nvSpPr>
          <p:spPr bwMode="auto">
            <a:xfrm>
              <a:off x="4551067" y="6007101"/>
              <a:ext cx="134928" cy="138113"/>
            </a:xfrm>
            <a:custGeom>
              <a:avLst/>
              <a:gdLst>
                <a:gd name="T0" fmla="*/ 298 w 375"/>
                <a:gd name="T1" fmla="*/ 92 h 383"/>
                <a:gd name="T2" fmla="*/ 298 w 375"/>
                <a:gd name="T3" fmla="*/ 92 h 383"/>
                <a:gd name="T4" fmla="*/ 298 w 375"/>
                <a:gd name="T5" fmla="*/ 122 h 383"/>
                <a:gd name="T6" fmla="*/ 329 w 375"/>
                <a:gd name="T7" fmla="*/ 145 h 383"/>
                <a:gd name="T8" fmla="*/ 359 w 375"/>
                <a:gd name="T9" fmla="*/ 138 h 383"/>
                <a:gd name="T10" fmla="*/ 374 w 375"/>
                <a:gd name="T11" fmla="*/ 145 h 383"/>
                <a:gd name="T12" fmla="*/ 374 w 375"/>
                <a:gd name="T13" fmla="*/ 145 h 383"/>
                <a:gd name="T14" fmla="*/ 351 w 375"/>
                <a:gd name="T15" fmla="*/ 206 h 383"/>
                <a:gd name="T16" fmla="*/ 321 w 375"/>
                <a:gd name="T17" fmla="*/ 206 h 383"/>
                <a:gd name="T18" fmla="*/ 290 w 375"/>
                <a:gd name="T19" fmla="*/ 237 h 383"/>
                <a:gd name="T20" fmla="*/ 229 w 375"/>
                <a:gd name="T21" fmla="*/ 245 h 383"/>
                <a:gd name="T22" fmla="*/ 206 w 375"/>
                <a:gd name="T23" fmla="*/ 275 h 383"/>
                <a:gd name="T24" fmla="*/ 138 w 375"/>
                <a:gd name="T25" fmla="*/ 306 h 383"/>
                <a:gd name="T26" fmla="*/ 145 w 375"/>
                <a:gd name="T27" fmla="*/ 328 h 383"/>
                <a:gd name="T28" fmla="*/ 145 w 375"/>
                <a:gd name="T29" fmla="*/ 328 h 383"/>
                <a:gd name="T30" fmla="*/ 115 w 375"/>
                <a:gd name="T31" fmla="*/ 374 h 383"/>
                <a:gd name="T32" fmla="*/ 84 w 375"/>
                <a:gd name="T33" fmla="*/ 351 h 383"/>
                <a:gd name="T34" fmla="*/ 69 w 375"/>
                <a:gd name="T35" fmla="*/ 290 h 383"/>
                <a:gd name="T36" fmla="*/ 15 w 375"/>
                <a:gd name="T37" fmla="*/ 252 h 383"/>
                <a:gd name="T38" fmla="*/ 0 w 375"/>
                <a:gd name="T39" fmla="*/ 168 h 383"/>
                <a:gd name="T40" fmla="*/ 0 w 375"/>
                <a:gd name="T41" fmla="*/ 168 h 383"/>
                <a:gd name="T42" fmla="*/ 54 w 375"/>
                <a:gd name="T43" fmla="*/ 153 h 383"/>
                <a:gd name="T44" fmla="*/ 38 w 375"/>
                <a:gd name="T45" fmla="*/ 107 h 383"/>
                <a:gd name="T46" fmla="*/ 84 w 375"/>
                <a:gd name="T47" fmla="*/ 31 h 383"/>
                <a:gd name="T48" fmla="*/ 84 w 375"/>
                <a:gd name="T49" fmla="*/ 31 h 383"/>
                <a:gd name="T50" fmla="*/ 122 w 375"/>
                <a:gd name="T51" fmla="*/ 61 h 383"/>
                <a:gd name="T52" fmla="*/ 145 w 375"/>
                <a:gd name="T53" fmla="*/ 46 h 383"/>
                <a:gd name="T54" fmla="*/ 145 w 375"/>
                <a:gd name="T55" fmla="*/ 8 h 383"/>
                <a:gd name="T56" fmla="*/ 206 w 375"/>
                <a:gd name="T57" fmla="*/ 61 h 383"/>
                <a:gd name="T58" fmla="*/ 206 w 375"/>
                <a:gd name="T59" fmla="*/ 61 h 383"/>
                <a:gd name="T60" fmla="*/ 191 w 375"/>
                <a:gd name="T61" fmla="*/ 160 h 383"/>
                <a:gd name="T62" fmla="*/ 298 w 375"/>
                <a:gd name="T63" fmla="*/ 92 h 3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375" h="383">
                  <a:moveTo>
                    <a:pt x="298" y="92"/>
                  </a:moveTo>
                  <a:lnTo>
                    <a:pt x="298" y="92"/>
                  </a:lnTo>
                  <a:cubicBezTo>
                    <a:pt x="298" y="107"/>
                    <a:pt x="298" y="115"/>
                    <a:pt x="298" y="122"/>
                  </a:cubicBezTo>
                  <a:cubicBezTo>
                    <a:pt x="306" y="138"/>
                    <a:pt x="313" y="145"/>
                    <a:pt x="329" y="145"/>
                  </a:cubicBezTo>
                  <a:cubicBezTo>
                    <a:pt x="336" y="145"/>
                    <a:pt x="351" y="138"/>
                    <a:pt x="359" y="138"/>
                  </a:cubicBezTo>
                  <a:cubicBezTo>
                    <a:pt x="367" y="138"/>
                    <a:pt x="367" y="145"/>
                    <a:pt x="374" y="145"/>
                  </a:cubicBezTo>
                  <a:lnTo>
                    <a:pt x="374" y="145"/>
                  </a:lnTo>
                  <a:cubicBezTo>
                    <a:pt x="367" y="168"/>
                    <a:pt x="367" y="191"/>
                    <a:pt x="351" y="206"/>
                  </a:cubicBezTo>
                  <a:cubicBezTo>
                    <a:pt x="344" y="214"/>
                    <a:pt x="329" y="206"/>
                    <a:pt x="321" y="206"/>
                  </a:cubicBezTo>
                  <a:cubicBezTo>
                    <a:pt x="306" y="214"/>
                    <a:pt x="306" y="237"/>
                    <a:pt x="290" y="237"/>
                  </a:cubicBezTo>
                  <a:cubicBezTo>
                    <a:pt x="275" y="245"/>
                    <a:pt x="252" y="229"/>
                    <a:pt x="229" y="245"/>
                  </a:cubicBezTo>
                  <a:cubicBezTo>
                    <a:pt x="214" y="245"/>
                    <a:pt x="222" y="267"/>
                    <a:pt x="206" y="275"/>
                  </a:cubicBezTo>
                  <a:cubicBezTo>
                    <a:pt x="191" y="290"/>
                    <a:pt x="161" y="290"/>
                    <a:pt x="138" y="306"/>
                  </a:cubicBezTo>
                  <a:cubicBezTo>
                    <a:pt x="138" y="313"/>
                    <a:pt x="145" y="321"/>
                    <a:pt x="145" y="328"/>
                  </a:cubicBezTo>
                  <a:lnTo>
                    <a:pt x="145" y="328"/>
                  </a:lnTo>
                  <a:cubicBezTo>
                    <a:pt x="138" y="344"/>
                    <a:pt x="138" y="367"/>
                    <a:pt x="115" y="374"/>
                  </a:cubicBezTo>
                  <a:cubicBezTo>
                    <a:pt x="107" y="382"/>
                    <a:pt x="92" y="359"/>
                    <a:pt x="84" y="351"/>
                  </a:cubicBezTo>
                  <a:cubicBezTo>
                    <a:pt x="76" y="328"/>
                    <a:pt x="76" y="306"/>
                    <a:pt x="69" y="290"/>
                  </a:cubicBezTo>
                  <a:cubicBezTo>
                    <a:pt x="54" y="267"/>
                    <a:pt x="23" y="267"/>
                    <a:pt x="15" y="252"/>
                  </a:cubicBezTo>
                  <a:cubicBezTo>
                    <a:pt x="0" y="229"/>
                    <a:pt x="0" y="199"/>
                    <a:pt x="0" y="168"/>
                  </a:cubicBezTo>
                  <a:lnTo>
                    <a:pt x="0" y="168"/>
                  </a:lnTo>
                  <a:cubicBezTo>
                    <a:pt x="15" y="168"/>
                    <a:pt x="38" y="168"/>
                    <a:pt x="54" y="153"/>
                  </a:cubicBezTo>
                  <a:cubicBezTo>
                    <a:pt x="61" y="138"/>
                    <a:pt x="38" y="122"/>
                    <a:pt x="38" y="107"/>
                  </a:cubicBezTo>
                  <a:cubicBezTo>
                    <a:pt x="46" y="76"/>
                    <a:pt x="69" y="53"/>
                    <a:pt x="84" y="31"/>
                  </a:cubicBezTo>
                  <a:lnTo>
                    <a:pt x="84" y="31"/>
                  </a:lnTo>
                  <a:cubicBezTo>
                    <a:pt x="99" y="38"/>
                    <a:pt x="107" y="53"/>
                    <a:pt x="122" y="61"/>
                  </a:cubicBezTo>
                  <a:cubicBezTo>
                    <a:pt x="130" y="61"/>
                    <a:pt x="138" y="53"/>
                    <a:pt x="145" y="46"/>
                  </a:cubicBezTo>
                  <a:cubicBezTo>
                    <a:pt x="153" y="31"/>
                    <a:pt x="138" y="0"/>
                    <a:pt x="145" y="8"/>
                  </a:cubicBezTo>
                  <a:cubicBezTo>
                    <a:pt x="176" y="15"/>
                    <a:pt x="183" y="38"/>
                    <a:pt x="206" y="61"/>
                  </a:cubicBezTo>
                  <a:lnTo>
                    <a:pt x="206" y="61"/>
                  </a:lnTo>
                  <a:cubicBezTo>
                    <a:pt x="199" y="84"/>
                    <a:pt x="191" y="122"/>
                    <a:pt x="191" y="160"/>
                  </a:cubicBezTo>
                  <a:cubicBezTo>
                    <a:pt x="206" y="160"/>
                    <a:pt x="252" y="130"/>
                    <a:pt x="298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173"/>
            <p:cNvSpPr>
              <a:spLocks noChangeArrowheads="1"/>
            </p:cNvSpPr>
            <p:nvPr/>
          </p:nvSpPr>
          <p:spPr bwMode="auto">
            <a:xfrm>
              <a:off x="4292321" y="5861050"/>
              <a:ext cx="288906" cy="247650"/>
            </a:xfrm>
            <a:custGeom>
              <a:avLst/>
              <a:gdLst>
                <a:gd name="T0" fmla="*/ 306 w 803"/>
                <a:gd name="T1" fmla="*/ 672 h 689"/>
                <a:gd name="T2" fmla="*/ 306 w 803"/>
                <a:gd name="T3" fmla="*/ 672 h 689"/>
                <a:gd name="T4" fmla="*/ 344 w 803"/>
                <a:gd name="T5" fmla="*/ 657 h 689"/>
                <a:gd name="T6" fmla="*/ 336 w 803"/>
                <a:gd name="T7" fmla="*/ 619 h 689"/>
                <a:gd name="T8" fmla="*/ 367 w 803"/>
                <a:gd name="T9" fmla="*/ 611 h 689"/>
                <a:gd name="T10" fmla="*/ 413 w 803"/>
                <a:gd name="T11" fmla="*/ 634 h 689"/>
                <a:gd name="T12" fmla="*/ 443 w 803"/>
                <a:gd name="T13" fmla="*/ 596 h 689"/>
                <a:gd name="T14" fmla="*/ 565 w 803"/>
                <a:gd name="T15" fmla="*/ 565 h 689"/>
                <a:gd name="T16" fmla="*/ 558 w 803"/>
                <a:gd name="T17" fmla="*/ 550 h 689"/>
                <a:gd name="T18" fmla="*/ 642 w 803"/>
                <a:gd name="T19" fmla="*/ 527 h 689"/>
                <a:gd name="T20" fmla="*/ 718 w 803"/>
                <a:gd name="T21" fmla="*/ 573 h 689"/>
                <a:gd name="T22" fmla="*/ 718 w 803"/>
                <a:gd name="T23" fmla="*/ 573 h 689"/>
                <a:gd name="T24" fmla="*/ 772 w 803"/>
                <a:gd name="T25" fmla="*/ 558 h 689"/>
                <a:gd name="T26" fmla="*/ 756 w 803"/>
                <a:gd name="T27" fmla="*/ 512 h 689"/>
                <a:gd name="T28" fmla="*/ 802 w 803"/>
                <a:gd name="T29" fmla="*/ 436 h 689"/>
                <a:gd name="T30" fmla="*/ 802 w 803"/>
                <a:gd name="T31" fmla="*/ 436 h 689"/>
                <a:gd name="T32" fmla="*/ 787 w 803"/>
                <a:gd name="T33" fmla="*/ 413 h 689"/>
                <a:gd name="T34" fmla="*/ 695 w 803"/>
                <a:gd name="T35" fmla="*/ 405 h 689"/>
                <a:gd name="T36" fmla="*/ 672 w 803"/>
                <a:gd name="T37" fmla="*/ 352 h 689"/>
                <a:gd name="T38" fmla="*/ 718 w 803"/>
                <a:gd name="T39" fmla="*/ 260 h 689"/>
                <a:gd name="T40" fmla="*/ 665 w 803"/>
                <a:gd name="T41" fmla="*/ 153 h 689"/>
                <a:gd name="T42" fmla="*/ 649 w 803"/>
                <a:gd name="T43" fmla="*/ 99 h 689"/>
                <a:gd name="T44" fmla="*/ 627 w 803"/>
                <a:gd name="T45" fmla="*/ 61 h 689"/>
                <a:gd name="T46" fmla="*/ 627 w 803"/>
                <a:gd name="T47" fmla="*/ 61 h 689"/>
                <a:gd name="T48" fmla="*/ 604 w 803"/>
                <a:gd name="T49" fmla="*/ 16 h 689"/>
                <a:gd name="T50" fmla="*/ 558 w 803"/>
                <a:gd name="T51" fmla="*/ 8 h 689"/>
                <a:gd name="T52" fmla="*/ 489 w 803"/>
                <a:gd name="T53" fmla="*/ 23 h 689"/>
                <a:gd name="T54" fmla="*/ 428 w 803"/>
                <a:gd name="T55" fmla="*/ 69 h 689"/>
                <a:gd name="T56" fmla="*/ 367 w 803"/>
                <a:gd name="T57" fmla="*/ 54 h 689"/>
                <a:gd name="T58" fmla="*/ 375 w 803"/>
                <a:gd name="T59" fmla="*/ 69 h 689"/>
                <a:gd name="T60" fmla="*/ 298 w 803"/>
                <a:gd name="T61" fmla="*/ 69 h 689"/>
                <a:gd name="T62" fmla="*/ 237 w 803"/>
                <a:gd name="T63" fmla="*/ 46 h 689"/>
                <a:gd name="T64" fmla="*/ 191 w 803"/>
                <a:gd name="T65" fmla="*/ 99 h 689"/>
                <a:gd name="T66" fmla="*/ 130 w 803"/>
                <a:gd name="T67" fmla="*/ 92 h 689"/>
                <a:gd name="T68" fmla="*/ 31 w 803"/>
                <a:gd name="T69" fmla="*/ 92 h 689"/>
                <a:gd name="T70" fmla="*/ 31 w 803"/>
                <a:gd name="T71" fmla="*/ 92 h 689"/>
                <a:gd name="T72" fmla="*/ 46 w 803"/>
                <a:gd name="T73" fmla="*/ 153 h 689"/>
                <a:gd name="T74" fmla="*/ 38 w 803"/>
                <a:gd name="T75" fmla="*/ 206 h 689"/>
                <a:gd name="T76" fmla="*/ 0 w 803"/>
                <a:gd name="T77" fmla="*/ 283 h 689"/>
                <a:gd name="T78" fmla="*/ 0 w 803"/>
                <a:gd name="T79" fmla="*/ 283 h 689"/>
                <a:gd name="T80" fmla="*/ 38 w 803"/>
                <a:gd name="T81" fmla="*/ 359 h 689"/>
                <a:gd name="T82" fmla="*/ 145 w 803"/>
                <a:gd name="T83" fmla="*/ 458 h 689"/>
                <a:gd name="T84" fmla="*/ 115 w 803"/>
                <a:gd name="T85" fmla="*/ 688 h 689"/>
                <a:gd name="T86" fmla="*/ 115 w 803"/>
                <a:gd name="T87" fmla="*/ 688 h 689"/>
                <a:gd name="T88" fmla="*/ 275 w 803"/>
                <a:gd name="T89" fmla="*/ 627 h 689"/>
                <a:gd name="T90" fmla="*/ 306 w 803"/>
                <a:gd name="T91" fmla="*/ 672 h 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03" h="689">
                  <a:moveTo>
                    <a:pt x="306" y="672"/>
                  </a:moveTo>
                  <a:lnTo>
                    <a:pt x="306" y="672"/>
                  </a:lnTo>
                  <a:cubicBezTo>
                    <a:pt x="321" y="665"/>
                    <a:pt x="336" y="665"/>
                    <a:pt x="344" y="657"/>
                  </a:cubicBezTo>
                  <a:cubicBezTo>
                    <a:pt x="352" y="642"/>
                    <a:pt x="329" y="627"/>
                    <a:pt x="336" y="619"/>
                  </a:cubicBezTo>
                  <a:cubicBezTo>
                    <a:pt x="336" y="611"/>
                    <a:pt x="359" y="611"/>
                    <a:pt x="367" y="611"/>
                  </a:cubicBezTo>
                  <a:cubicBezTo>
                    <a:pt x="382" y="611"/>
                    <a:pt x="397" y="634"/>
                    <a:pt x="413" y="634"/>
                  </a:cubicBezTo>
                  <a:cubicBezTo>
                    <a:pt x="428" y="627"/>
                    <a:pt x="428" y="604"/>
                    <a:pt x="443" y="596"/>
                  </a:cubicBezTo>
                  <a:cubicBezTo>
                    <a:pt x="481" y="581"/>
                    <a:pt x="527" y="588"/>
                    <a:pt x="565" y="565"/>
                  </a:cubicBezTo>
                  <a:cubicBezTo>
                    <a:pt x="573" y="565"/>
                    <a:pt x="550" y="550"/>
                    <a:pt x="558" y="550"/>
                  </a:cubicBezTo>
                  <a:cubicBezTo>
                    <a:pt x="588" y="535"/>
                    <a:pt x="611" y="527"/>
                    <a:pt x="642" y="527"/>
                  </a:cubicBezTo>
                  <a:cubicBezTo>
                    <a:pt x="672" y="535"/>
                    <a:pt x="688" y="558"/>
                    <a:pt x="718" y="573"/>
                  </a:cubicBezTo>
                  <a:lnTo>
                    <a:pt x="718" y="573"/>
                  </a:lnTo>
                  <a:cubicBezTo>
                    <a:pt x="733" y="573"/>
                    <a:pt x="756" y="573"/>
                    <a:pt x="772" y="558"/>
                  </a:cubicBezTo>
                  <a:cubicBezTo>
                    <a:pt x="779" y="543"/>
                    <a:pt x="756" y="527"/>
                    <a:pt x="756" y="512"/>
                  </a:cubicBezTo>
                  <a:cubicBezTo>
                    <a:pt x="764" y="481"/>
                    <a:pt x="787" y="458"/>
                    <a:pt x="802" y="436"/>
                  </a:cubicBezTo>
                  <a:lnTo>
                    <a:pt x="802" y="436"/>
                  </a:lnTo>
                  <a:cubicBezTo>
                    <a:pt x="794" y="428"/>
                    <a:pt x="794" y="420"/>
                    <a:pt x="787" y="413"/>
                  </a:cubicBezTo>
                  <a:cubicBezTo>
                    <a:pt x="756" y="405"/>
                    <a:pt x="718" y="428"/>
                    <a:pt x="695" y="405"/>
                  </a:cubicBezTo>
                  <a:cubicBezTo>
                    <a:pt x="672" y="397"/>
                    <a:pt x="672" y="367"/>
                    <a:pt x="672" y="352"/>
                  </a:cubicBezTo>
                  <a:cubicBezTo>
                    <a:pt x="680" y="321"/>
                    <a:pt x="726" y="298"/>
                    <a:pt x="718" y="260"/>
                  </a:cubicBezTo>
                  <a:cubicBezTo>
                    <a:pt x="718" y="222"/>
                    <a:pt x="680" y="191"/>
                    <a:pt x="665" y="153"/>
                  </a:cubicBezTo>
                  <a:cubicBezTo>
                    <a:pt x="657" y="138"/>
                    <a:pt x="657" y="115"/>
                    <a:pt x="649" y="99"/>
                  </a:cubicBezTo>
                  <a:cubicBezTo>
                    <a:pt x="642" y="84"/>
                    <a:pt x="634" y="77"/>
                    <a:pt x="627" y="61"/>
                  </a:cubicBezTo>
                  <a:lnTo>
                    <a:pt x="627" y="61"/>
                  </a:lnTo>
                  <a:cubicBezTo>
                    <a:pt x="619" y="46"/>
                    <a:pt x="619" y="23"/>
                    <a:pt x="604" y="16"/>
                  </a:cubicBezTo>
                  <a:cubicBezTo>
                    <a:pt x="588" y="0"/>
                    <a:pt x="573" y="8"/>
                    <a:pt x="558" y="8"/>
                  </a:cubicBezTo>
                  <a:cubicBezTo>
                    <a:pt x="535" y="16"/>
                    <a:pt x="512" y="16"/>
                    <a:pt x="489" y="23"/>
                  </a:cubicBezTo>
                  <a:lnTo>
                    <a:pt x="428" y="69"/>
                  </a:lnTo>
                  <a:cubicBezTo>
                    <a:pt x="420" y="69"/>
                    <a:pt x="367" y="54"/>
                    <a:pt x="367" y="54"/>
                  </a:cubicBezTo>
                  <a:cubicBezTo>
                    <a:pt x="367" y="61"/>
                    <a:pt x="382" y="69"/>
                    <a:pt x="375" y="69"/>
                  </a:cubicBezTo>
                  <a:cubicBezTo>
                    <a:pt x="352" y="77"/>
                    <a:pt x="329" y="69"/>
                    <a:pt x="298" y="69"/>
                  </a:cubicBezTo>
                  <a:cubicBezTo>
                    <a:pt x="283" y="61"/>
                    <a:pt x="260" y="39"/>
                    <a:pt x="237" y="46"/>
                  </a:cubicBezTo>
                  <a:cubicBezTo>
                    <a:pt x="214" y="54"/>
                    <a:pt x="214" y="92"/>
                    <a:pt x="191" y="99"/>
                  </a:cubicBezTo>
                  <a:cubicBezTo>
                    <a:pt x="168" y="107"/>
                    <a:pt x="153" y="92"/>
                    <a:pt x="130" y="92"/>
                  </a:cubicBezTo>
                  <a:cubicBezTo>
                    <a:pt x="100" y="84"/>
                    <a:pt x="61" y="92"/>
                    <a:pt x="31" y="92"/>
                  </a:cubicBezTo>
                  <a:lnTo>
                    <a:pt x="31" y="92"/>
                  </a:lnTo>
                  <a:cubicBezTo>
                    <a:pt x="38" y="115"/>
                    <a:pt x="46" y="138"/>
                    <a:pt x="46" y="153"/>
                  </a:cubicBezTo>
                  <a:cubicBezTo>
                    <a:pt x="46" y="168"/>
                    <a:pt x="38" y="191"/>
                    <a:pt x="38" y="206"/>
                  </a:cubicBezTo>
                  <a:cubicBezTo>
                    <a:pt x="23" y="229"/>
                    <a:pt x="15" y="260"/>
                    <a:pt x="0" y="283"/>
                  </a:cubicBezTo>
                  <a:lnTo>
                    <a:pt x="0" y="283"/>
                  </a:lnTo>
                  <a:cubicBezTo>
                    <a:pt x="15" y="306"/>
                    <a:pt x="23" y="336"/>
                    <a:pt x="38" y="359"/>
                  </a:cubicBezTo>
                  <a:cubicBezTo>
                    <a:pt x="69" y="397"/>
                    <a:pt x="130" y="413"/>
                    <a:pt x="145" y="458"/>
                  </a:cubicBezTo>
                  <a:cubicBezTo>
                    <a:pt x="161" y="535"/>
                    <a:pt x="122" y="611"/>
                    <a:pt x="115" y="688"/>
                  </a:cubicBezTo>
                  <a:lnTo>
                    <a:pt x="115" y="688"/>
                  </a:lnTo>
                  <a:cubicBezTo>
                    <a:pt x="168" y="665"/>
                    <a:pt x="222" y="627"/>
                    <a:pt x="275" y="627"/>
                  </a:cubicBezTo>
                  <a:cubicBezTo>
                    <a:pt x="290" y="619"/>
                    <a:pt x="290" y="657"/>
                    <a:pt x="306" y="6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174"/>
            <p:cNvSpPr>
              <a:spLocks noChangeArrowheads="1"/>
            </p:cNvSpPr>
            <p:nvPr/>
          </p:nvSpPr>
          <p:spPr bwMode="auto">
            <a:xfrm>
              <a:off x="4517731" y="5875339"/>
              <a:ext cx="130167" cy="153987"/>
            </a:xfrm>
            <a:custGeom>
              <a:avLst/>
              <a:gdLst>
                <a:gd name="T0" fmla="*/ 297 w 360"/>
                <a:gd name="T1" fmla="*/ 427 h 428"/>
                <a:gd name="T2" fmla="*/ 297 w 360"/>
                <a:gd name="T3" fmla="*/ 427 h 428"/>
                <a:gd name="T4" fmla="*/ 236 w 360"/>
                <a:gd name="T5" fmla="*/ 374 h 428"/>
                <a:gd name="T6" fmla="*/ 236 w 360"/>
                <a:gd name="T7" fmla="*/ 412 h 428"/>
                <a:gd name="T8" fmla="*/ 213 w 360"/>
                <a:gd name="T9" fmla="*/ 427 h 428"/>
                <a:gd name="T10" fmla="*/ 175 w 360"/>
                <a:gd name="T11" fmla="*/ 397 h 428"/>
                <a:gd name="T12" fmla="*/ 175 w 360"/>
                <a:gd name="T13" fmla="*/ 397 h 428"/>
                <a:gd name="T14" fmla="*/ 160 w 360"/>
                <a:gd name="T15" fmla="*/ 374 h 428"/>
                <a:gd name="T16" fmla="*/ 68 w 360"/>
                <a:gd name="T17" fmla="*/ 366 h 428"/>
                <a:gd name="T18" fmla="*/ 45 w 360"/>
                <a:gd name="T19" fmla="*/ 313 h 428"/>
                <a:gd name="T20" fmla="*/ 91 w 360"/>
                <a:gd name="T21" fmla="*/ 221 h 428"/>
                <a:gd name="T22" fmla="*/ 38 w 360"/>
                <a:gd name="T23" fmla="*/ 114 h 428"/>
                <a:gd name="T24" fmla="*/ 22 w 360"/>
                <a:gd name="T25" fmla="*/ 60 h 428"/>
                <a:gd name="T26" fmla="*/ 0 w 360"/>
                <a:gd name="T27" fmla="*/ 22 h 428"/>
                <a:gd name="T28" fmla="*/ 0 w 360"/>
                <a:gd name="T29" fmla="*/ 22 h 428"/>
                <a:gd name="T30" fmla="*/ 61 w 360"/>
                <a:gd name="T31" fmla="*/ 15 h 428"/>
                <a:gd name="T32" fmla="*/ 76 w 360"/>
                <a:gd name="T33" fmla="*/ 22 h 428"/>
                <a:gd name="T34" fmla="*/ 91 w 360"/>
                <a:gd name="T35" fmla="*/ 7 h 428"/>
                <a:gd name="T36" fmla="*/ 137 w 360"/>
                <a:gd name="T37" fmla="*/ 0 h 428"/>
                <a:gd name="T38" fmla="*/ 137 w 360"/>
                <a:gd name="T39" fmla="*/ 0 h 428"/>
                <a:gd name="T40" fmla="*/ 145 w 360"/>
                <a:gd name="T41" fmla="*/ 38 h 428"/>
                <a:gd name="T42" fmla="*/ 175 w 360"/>
                <a:gd name="T43" fmla="*/ 68 h 428"/>
                <a:gd name="T44" fmla="*/ 198 w 360"/>
                <a:gd name="T45" fmla="*/ 45 h 428"/>
                <a:gd name="T46" fmla="*/ 206 w 360"/>
                <a:gd name="T47" fmla="*/ 76 h 428"/>
                <a:gd name="T48" fmla="*/ 236 w 360"/>
                <a:gd name="T49" fmla="*/ 53 h 428"/>
                <a:gd name="T50" fmla="*/ 259 w 360"/>
                <a:gd name="T51" fmla="*/ 68 h 428"/>
                <a:gd name="T52" fmla="*/ 297 w 360"/>
                <a:gd name="T53" fmla="*/ 53 h 428"/>
                <a:gd name="T54" fmla="*/ 336 w 360"/>
                <a:gd name="T55" fmla="*/ 76 h 428"/>
                <a:gd name="T56" fmla="*/ 336 w 360"/>
                <a:gd name="T57" fmla="*/ 76 h 428"/>
                <a:gd name="T58" fmla="*/ 305 w 360"/>
                <a:gd name="T59" fmla="*/ 99 h 428"/>
                <a:gd name="T60" fmla="*/ 305 w 360"/>
                <a:gd name="T61" fmla="*/ 122 h 428"/>
                <a:gd name="T62" fmla="*/ 320 w 360"/>
                <a:gd name="T63" fmla="*/ 144 h 428"/>
                <a:gd name="T64" fmla="*/ 297 w 360"/>
                <a:gd name="T65" fmla="*/ 229 h 428"/>
                <a:gd name="T66" fmla="*/ 320 w 360"/>
                <a:gd name="T67" fmla="*/ 244 h 428"/>
                <a:gd name="T68" fmla="*/ 359 w 360"/>
                <a:gd name="T69" fmla="*/ 320 h 428"/>
                <a:gd name="T70" fmla="*/ 359 w 360"/>
                <a:gd name="T71" fmla="*/ 320 h 428"/>
                <a:gd name="T72" fmla="*/ 297 w 360"/>
                <a:gd name="T73" fmla="*/ 427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60" h="428">
                  <a:moveTo>
                    <a:pt x="297" y="427"/>
                  </a:moveTo>
                  <a:lnTo>
                    <a:pt x="297" y="427"/>
                  </a:lnTo>
                  <a:cubicBezTo>
                    <a:pt x="274" y="404"/>
                    <a:pt x="267" y="381"/>
                    <a:pt x="236" y="374"/>
                  </a:cubicBezTo>
                  <a:cubicBezTo>
                    <a:pt x="229" y="366"/>
                    <a:pt x="244" y="397"/>
                    <a:pt x="236" y="412"/>
                  </a:cubicBezTo>
                  <a:cubicBezTo>
                    <a:pt x="229" y="419"/>
                    <a:pt x="221" y="427"/>
                    <a:pt x="213" y="427"/>
                  </a:cubicBezTo>
                  <a:cubicBezTo>
                    <a:pt x="198" y="419"/>
                    <a:pt x="190" y="404"/>
                    <a:pt x="175" y="397"/>
                  </a:cubicBezTo>
                  <a:lnTo>
                    <a:pt x="175" y="397"/>
                  </a:lnTo>
                  <a:cubicBezTo>
                    <a:pt x="167" y="389"/>
                    <a:pt x="167" y="381"/>
                    <a:pt x="160" y="374"/>
                  </a:cubicBezTo>
                  <a:cubicBezTo>
                    <a:pt x="129" y="366"/>
                    <a:pt x="91" y="389"/>
                    <a:pt x="68" y="366"/>
                  </a:cubicBezTo>
                  <a:cubicBezTo>
                    <a:pt x="45" y="358"/>
                    <a:pt x="45" y="328"/>
                    <a:pt x="45" y="313"/>
                  </a:cubicBezTo>
                  <a:cubicBezTo>
                    <a:pt x="53" y="282"/>
                    <a:pt x="99" y="259"/>
                    <a:pt x="91" y="221"/>
                  </a:cubicBezTo>
                  <a:cubicBezTo>
                    <a:pt x="91" y="183"/>
                    <a:pt x="53" y="152"/>
                    <a:pt x="38" y="114"/>
                  </a:cubicBezTo>
                  <a:cubicBezTo>
                    <a:pt x="30" y="99"/>
                    <a:pt x="30" y="76"/>
                    <a:pt x="22" y="60"/>
                  </a:cubicBezTo>
                  <a:cubicBezTo>
                    <a:pt x="15" y="45"/>
                    <a:pt x="7" y="38"/>
                    <a:pt x="0" y="22"/>
                  </a:cubicBezTo>
                  <a:lnTo>
                    <a:pt x="0" y="22"/>
                  </a:lnTo>
                  <a:cubicBezTo>
                    <a:pt x="22" y="15"/>
                    <a:pt x="38" y="7"/>
                    <a:pt x="61" y="15"/>
                  </a:cubicBezTo>
                  <a:cubicBezTo>
                    <a:pt x="68" y="15"/>
                    <a:pt x="68" y="30"/>
                    <a:pt x="76" y="22"/>
                  </a:cubicBezTo>
                  <a:cubicBezTo>
                    <a:pt x="84" y="22"/>
                    <a:pt x="84" y="7"/>
                    <a:pt x="91" y="7"/>
                  </a:cubicBezTo>
                  <a:cubicBezTo>
                    <a:pt x="106" y="0"/>
                    <a:pt x="122" y="0"/>
                    <a:pt x="137" y="0"/>
                  </a:cubicBezTo>
                  <a:lnTo>
                    <a:pt x="137" y="0"/>
                  </a:lnTo>
                  <a:cubicBezTo>
                    <a:pt x="137" y="7"/>
                    <a:pt x="137" y="22"/>
                    <a:pt x="145" y="38"/>
                  </a:cubicBezTo>
                  <a:cubicBezTo>
                    <a:pt x="152" y="53"/>
                    <a:pt x="160" y="68"/>
                    <a:pt x="175" y="68"/>
                  </a:cubicBezTo>
                  <a:cubicBezTo>
                    <a:pt x="183" y="68"/>
                    <a:pt x="190" y="53"/>
                    <a:pt x="198" y="45"/>
                  </a:cubicBezTo>
                  <a:cubicBezTo>
                    <a:pt x="198" y="45"/>
                    <a:pt x="198" y="76"/>
                    <a:pt x="206" y="76"/>
                  </a:cubicBezTo>
                  <a:cubicBezTo>
                    <a:pt x="206" y="68"/>
                    <a:pt x="236" y="53"/>
                    <a:pt x="236" y="53"/>
                  </a:cubicBezTo>
                  <a:cubicBezTo>
                    <a:pt x="244" y="60"/>
                    <a:pt x="252" y="68"/>
                    <a:pt x="259" y="68"/>
                  </a:cubicBezTo>
                  <a:cubicBezTo>
                    <a:pt x="274" y="68"/>
                    <a:pt x="290" y="45"/>
                    <a:pt x="297" y="53"/>
                  </a:cubicBezTo>
                  <a:cubicBezTo>
                    <a:pt x="313" y="53"/>
                    <a:pt x="320" y="68"/>
                    <a:pt x="336" y="76"/>
                  </a:cubicBezTo>
                  <a:lnTo>
                    <a:pt x="336" y="76"/>
                  </a:lnTo>
                  <a:cubicBezTo>
                    <a:pt x="320" y="83"/>
                    <a:pt x="313" y="91"/>
                    <a:pt x="305" y="99"/>
                  </a:cubicBezTo>
                  <a:cubicBezTo>
                    <a:pt x="297" y="106"/>
                    <a:pt x="305" y="114"/>
                    <a:pt x="305" y="122"/>
                  </a:cubicBezTo>
                  <a:cubicBezTo>
                    <a:pt x="305" y="129"/>
                    <a:pt x="320" y="137"/>
                    <a:pt x="320" y="144"/>
                  </a:cubicBezTo>
                  <a:cubicBezTo>
                    <a:pt x="313" y="175"/>
                    <a:pt x="297" y="198"/>
                    <a:pt x="297" y="229"/>
                  </a:cubicBezTo>
                  <a:cubicBezTo>
                    <a:pt x="297" y="236"/>
                    <a:pt x="320" y="236"/>
                    <a:pt x="320" y="244"/>
                  </a:cubicBezTo>
                  <a:cubicBezTo>
                    <a:pt x="336" y="267"/>
                    <a:pt x="343" y="297"/>
                    <a:pt x="359" y="320"/>
                  </a:cubicBezTo>
                  <a:lnTo>
                    <a:pt x="359" y="320"/>
                  </a:lnTo>
                  <a:cubicBezTo>
                    <a:pt x="328" y="351"/>
                    <a:pt x="305" y="381"/>
                    <a:pt x="297" y="4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175"/>
            <p:cNvSpPr>
              <a:spLocks noChangeArrowheads="1"/>
            </p:cNvSpPr>
            <p:nvPr/>
          </p:nvSpPr>
          <p:spPr bwMode="auto">
            <a:xfrm>
              <a:off x="3998653" y="5929314"/>
              <a:ext cx="352402" cy="206375"/>
            </a:xfrm>
            <a:custGeom>
              <a:avLst/>
              <a:gdLst>
                <a:gd name="T0" fmla="*/ 817 w 979"/>
                <a:gd name="T1" fmla="*/ 92 h 574"/>
                <a:gd name="T2" fmla="*/ 817 w 979"/>
                <a:gd name="T3" fmla="*/ 92 h 574"/>
                <a:gd name="T4" fmla="*/ 855 w 979"/>
                <a:gd name="T5" fmla="*/ 168 h 574"/>
                <a:gd name="T6" fmla="*/ 962 w 979"/>
                <a:gd name="T7" fmla="*/ 267 h 574"/>
                <a:gd name="T8" fmla="*/ 932 w 979"/>
                <a:gd name="T9" fmla="*/ 497 h 574"/>
                <a:gd name="T10" fmla="*/ 932 w 979"/>
                <a:gd name="T11" fmla="*/ 497 h 574"/>
                <a:gd name="T12" fmla="*/ 748 w 979"/>
                <a:gd name="T13" fmla="*/ 573 h 574"/>
                <a:gd name="T14" fmla="*/ 748 w 979"/>
                <a:gd name="T15" fmla="*/ 573 h 574"/>
                <a:gd name="T16" fmla="*/ 642 w 979"/>
                <a:gd name="T17" fmla="*/ 504 h 574"/>
                <a:gd name="T18" fmla="*/ 603 w 979"/>
                <a:gd name="T19" fmla="*/ 489 h 574"/>
                <a:gd name="T20" fmla="*/ 596 w 979"/>
                <a:gd name="T21" fmla="*/ 512 h 574"/>
                <a:gd name="T22" fmla="*/ 550 w 979"/>
                <a:gd name="T23" fmla="*/ 512 h 574"/>
                <a:gd name="T24" fmla="*/ 512 w 979"/>
                <a:gd name="T25" fmla="*/ 497 h 574"/>
                <a:gd name="T26" fmla="*/ 481 w 979"/>
                <a:gd name="T27" fmla="*/ 542 h 574"/>
                <a:gd name="T28" fmla="*/ 443 w 979"/>
                <a:gd name="T29" fmla="*/ 481 h 574"/>
                <a:gd name="T30" fmla="*/ 374 w 979"/>
                <a:gd name="T31" fmla="*/ 497 h 574"/>
                <a:gd name="T32" fmla="*/ 344 w 979"/>
                <a:gd name="T33" fmla="*/ 489 h 574"/>
                <a:gd name="T34" fmla="*/ 313 w 979"/>
                <a:gd name="T35" fmla="*/ 466 h 574"/>
                <a:gd name="T36" fmla="*/ 237 w 979"/>
                <a:gd name="T37" fmla="*/ 489 h 574"/>
                <a:gd name="T38" fmla="*/ 175 w 979"/>
                <a:gd name="T39" fmla="*/ 497 h 574"/>
                <a:gd name="T40" fmla="*/ 107 w 979"/>
                <a:gd name="T41" fmla="*/ 481 h 574"/>
                <a:gd name="T42" fmla="*/ 76 w 979"/>
                <a:gd name="T43" fmla="*/ 466 h 574"/>
                <a:gd name="T44" fmla="*/ 76 w 979"/>
                <a:gd name="T45" fmla="*/ 466 h 574"/>
                <a:gd name="T46" fmla="*/ 99 w 979"/>
                <a:gd name="T47" fmla="*/ 390 h 574"/>
                <a:gd name="T48" fmla="*/ 38 w 979"/>
                <a:gd name="T49" fmla="*/ 275 h 574"/>
                <a:gd name="T50" fmla="*/ 69 w 979"/>
                <a:gd name="T51" fmla="*/ 237 h 574"/>
                <a:gd name="T52" fmla="*/ 23 w 979"/>
                <a:gd name="T53" fmla="*/ 191 h 574"/>
                <a:gd name="T54" fmla="*/ 31 w 979"/>
                <a:gd name="T55" fmla="*/ 122 h 574"/>
                <a:gd name="T56" fmla="*/ 15 w 979"/>
                <a:gd name="T57" fmla="*/ 46 h 574"/>
                <a:gd name="T58" fmla="*/ 69 w 979"/>
                <a:gd name="T59" fmla="*/ 15 h 574"/>
                <a:gd name="T60" fmla="*/ 69 w 979"/>
                <a:gd name="T61" fmla="*/ 15 h 574"/>
                <a:gd name="T62" fmla="*/ 145 w 979"/>
                <a:gd name="T63" fmla="*/ 54 h 574"/>
                <a:gd name="T64" fmla="*/ 214 w 979"/>
                <a:gd name="T65" fmla="*/ 61 h 574"/>
                <a:gd name="T66" fmla="*/ 306 w 979"/>
                <a:gd name="T67" fmla="*/ 8 h 574"/>
                <a:gd name="T68" fmla="*/ 374 w 979"/>
                <a:gd name="T69" fmla="*/ 46 h 574"/>
                <a:gd name="T70" fmla="*/ 382 w 979"/>
                <a:gd name="T71" fmla="*/ 8 h 574"/>
                <a:gd name="T72" fmla="*/ 405 w 979"/>
                <a:gd name="T73" fmla="*/ 8 h 574"/>
                <a:gd name="T74" fmla="*/ 466 w 979"/>
                <a:gd name="T75" fmla="*/ 107 h 574"/>
                <a:gd name="T76" fmla="*/ 527 w 979"/>
                <a:gd name="T77" fmla="*/ 145 h 574"/>
                <a:gd name="T78" fmla="*/ 588 w 979"/>
                <a:gd name="T79" fmla="*/ 115 h 574"/>
                <a:gd name="T80" fmla="*/ 664 w 979"/>
                <a:gd name="T81" fmla="*/ 77 h 574"/>
                <a:gd name="T82" fmla="*/ 710 w 979"/>
                <a:gd name="T83" fmla="*/ 92 h 574"/>
                <a:gd name="T84" fmla="*/ 733 w 979"/>
                <a:gd name="T85" fmla="*/ 77 h 574"/>
                <a:gd name="T86" fmla="*/ 817 w 979"/>
                <a:gd name="T87" fmla="*/ 92 h 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979" h="574">
                  <a:moveTo>
                    <a:pt x="817" y="92"/>
                  </a:moveTo>
                  <a:lnTo>
                    <a:pt x="817" y="92"/>
                  </a:lnTo>
                  <a:cubicBezTo>
                    <a:pt x="832" y="115"/>
                    <a:pt x="840" y="145"/>
                    <a:pt x="855" y="168"/>
                  </a:cubicBezTo>
                  <a:cubicBezTo>
                    <a:pt x="886" y="206"/>
                    <a:pt x="947" y="222"/>
                    <a:pt x="962" y="267"/>
                  </a:cubicBezTo>
                  <a:cubicBezTo>
                    <a:pt x="978" y="344"/>
                    <a:pt x="939" y="420"/>
                    <a:pt x="932" y="497"/>
                  </a:cubicBezTo>
                  <a:lnTo>
                    <a:pt x="932" y="497"/>
                  </a:lnTo>
                  <a:cubicBezTo>
                    <a:pt x="748" y="573"/>
                    <a:pt x="748" y="573"/>
                    <a:pt x="748" y="573"/>
                  </a:cubicBezTo>
                  <a:lnTo>
                    <a:pt x="748" y="573"/>
                  </a:lnTo>
                  <a:cubicBezTo>
                    <a:pt x="718" y="550"/>
                    <a:pt x="680" y="520"/>
                    <a:pt x="642" y="504"/>
                  </a:cubicBezTo>
                  <a:cubicBezTo>
                    <a:pt x="626" y="497"/>
                    <a:pt x="611" y="489"/>
                    <a:pt x="603" y="489"/>
                  </a:cubicBezTo>
                  <a:cubicBezTo>
                    <a:pt x="596" y="497"/>
                    <a:pt x="603" y="504"/>
                    <a:pt x="596" y="512"/>
                  </a:cubicBezTo>
                  <a:cubicBezTo>
                    <a:pt x="580" y="512"/>
                    <a:pt x="565" y="512"/>
                    <a:pt x="550" y="512"/>
                  </a:cubicBezTo>
                  <a:cubicBezTo>
                    <a:pt x="535" y="512"/>
                    <a:pt x="527" y="489"/>
                    <a:pt x="512" y="497"/>
                  </a:cubicBezTo>
                  <a:cubicBezTo>
                    <a:pt x="496" y="504"/>
                    <a:pt x="504" y="542"/>
                    <a:pt x="481" y="542"/>
                  </a:cubicBezTo>
                  <a:cubicBezTo>
                    <a:pt x="458" y="535"/>
                    <a:pt x="466" y="489"/>
                    <a:pt x="443" y="481"/>
                  </a:cubicBezTo>
                  <a:cubicBezTo>
                    <a:pt x="420" y="474"/>
                    <a:pt x="397" y="497"/>
                    <a:pt x="374" y="497"/>
                  </a:cubicBezTo>
                  <a:cubicBezTo>
                    <a:pt x="367" y="497"/>
                    <a:pt x="351" y="497"/>
                    <a:pt x="344" y="489"/>
                  </a:cubicBezTo>
                  <a:cubicBezTo>
                    <a:pt x="328" y="481"/>
                    <a:pt x="328" y="466"/>
                    <a:pt x="313" y="466"/>
                  </a:cubicBezTo>
                  <a:cubicBezTo>
                    <a:pt x="290" y="466"/>
                    <a:pt x="260" y="481"/>
                    <a:pt x="237" y="489"/>
                  </a:cubicBezTo>
                  <a:cubicBezTo>
                    <a:pt x="214" y="497"/>
                    <a:pt x="198" y="504"/>
                    <a:pt x="175" y="497"/>
                  </a:cubicBezTo>
                  <a:cubicBezTo>
                    <a:pt x="153" y="497"/>
                    <a:pt x="130" y="489"/>
                    <a:pt x="107" y="481"/>
                  </a:cubicBezTo>
                  <a:cubicBezTo>
                    <a:pt x="99" y="481"/>
                    <a:pt x="92" y="474"/>
                    <a:pt x="76" y="466"/>
                  </a:cubicBezTo>
                  <a:lnTo>
                    <a:pt x="76" y="466"/>
                  </a:lnTo>
                  <a:cubicBezTo>
                    <a:pt x="84" y="443"/>
                    <a:pt x="107" y="420"/>
                    <a:pt x="99" y="390"/>
                  </a:cubicBezTo>
                  <a:cubicBezTo>
                    <a:pt x="92" y="352"/>
                    <a:pt x="53" y="313"/>
                    <a:pt x="38" y="275"/>
                  </a:cubicBezTo>
                  <a:cubicBezTo>
                    <a:pt x="38" y="260"/>
                    <a:pt x="69" y="252"/>
                    <a:pt x="69" y="237"/>
                  </a:cubicBezTo>
                  <a:cubicBezTo>
                    <a:pt x="61" y="222"/>
                    <a:pt x="31" y="214"/>
                    <a:pt x="23" y="191"/>
                  </a:cubicBezTo>
                  <a:cubicBezTo>
                    <a:pt x="15" y="168"/>
                    <a:pt x="31" y="145"/>
                    <a:pt x="31" y="122"/>
                  </a:cubicBezTo>
                  <a:cubicBezTo>
                    <a:pt x="23" y="100"/>
                    <a:pt x="0" y="69"/>
                    <a:pt x="15" y="46"/>
                  </a:cubicBezTo>
                  <a:cubicBezTo>
                    <a:pt x="23" y="31"/>
                    <a:pt x="46" y="23"/>
                    <a:pt x="69" y="15"/>
                  </a:cubicBezTo>
                  <a:lnTo>
                    <a:pt x="69" y="15"/>
                  </a:lnTo>
                  <a:cubicBezTo>
                    <a:pt x="92" y="31"/>
                    <a:pt x="122" y="46"/>
                    <a:pt x="145" y="54"/>
                  </a:cubicBezTo>
                  <a:cubicBezTo>
                    <a:pt x="168" y="61"/>
                    <a:pt x="191" y="69"/>
                    <a:pt x="214" y="61"/>
                  </a:cubicBezTo>
                  <a:cubicBezTo>
                    <a:pt x="244" y="54"/>
                    <a:pt x="267" y="8"/>
                    <a:pt x="306" y="8"/>
                  </a:cubicBezTo>
                  <a:cubicBezTo>
                    <a:pt x="328" y="0"/>
                    <a:pt x="344" y="46"/>
                    <a:pt x="374" y="46"/>
                  </a:cubicBezTo>
                  <a:cubicBezTo>
                    <a:pt x="382" y="46"/>
                    <a:pt x="374" y="15"/>
                    <a:pt x="382" y="8"/>
                  </a:cubicBezTo>
                  <a:cubicBezTo>
                    <a:pt x="382" y="0"/>
                    <a:pt x="397" y="0"/>
                    <a:pt x="405" y="8"/>
                  </a:cubicBezTo>
                  <a:cubicBezTo>
                    <a:pt x="428" y="38"/>
                    <a:pt x="443" y="77"/>
                    <a:pt x="466" y="107"/>
                  </a:cubicBezTo>
                  <a:cubicBezTo>
                    <a:pt x="481" y="122"/>
                    <a:pt x="504" y="145"/>
                    <a:pt x="527" y="145"/>
                  </a:cubicBezTo>
                  <a:cubicBezTo>
                    <a:pt x="550" y="145"/>
                    <a:pt x="573" y="130"/>
                    <a:pt x="588" y="115"/>
                  </a:cubicBezTo>
                  <a:cubicBezTo>
                    <a:pt x="619" y="107"/>
                    <a:pt x="642" y="84"/>
                    <a:pt x="664" y="77"/>
                  </a:cubicBezTo>
                  <a:cubicBezTo>
                    <a:pt x="680" y="77"/>
                    <a:pt x="695" y="92"/>
                    <a:pt x="710" y="92"/>
                  </a:cubicBezTo>
                  <a:cubicBezTo>
                    <a:pt x="718" y="92"/>
                    <a:pt x="725" y="77"/>
                    <a:pt x="733" y="77"/>
                  </a:cubicBezTo>
                  <a:cubicBezTo>
                    <a:pt x="764" y="77"/>
                    <a:pt x="794" y="84"/>
                    <a:pt x="817" y="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176"/>
            <p:cNvSpPr>
              <a:spLocks noChangeArrowheads="1"/>
            </p:cNvSpPr>
            <p:nvPr/>
          </p:nvSpPr>
          <p:spPr bwMode="auto">
            <a:xfrm>
              <a:off x="4022463" y="5729288"/>
              <a:ext cx="292081" cy="252412"/>
            </a:xfrm>
            <a:custGeom>
              <a:avLst/>
              <a:gdLst>
                <a:gd name="T0" fmla="*/ 0 w 810"/>
                <a:gd name="T1" fmla="*/ 572 h 703"/>
                <a:gd name="T2" fmla="*/ 0 w 810"/>
                <a:gd name="T3" fmla="*/ 572 h 703"/>
                <a:gd name="T4" fmla="*/ 76 w 810"/>
                <a:gd name="T5" fmla="*/ 611 h 703"/>
                <a:gd name="T6" fmla="*/ 145 w 810"/>
                <a:gd name="T7" fmla="*/ 618 h 703"/>
                <a:gd name="T8" fmla="*/ 237 w 810"/>
                <a:gd name="T9" fmla="*/ 565 h 703"/>
                <a:gd name="T10" fmla="*/ 305 w 810"/>
                <a:gd name="T11" fmla="*/ 603 h 703"/>
                <a:gd name="T12" fmla="*/ 313 w 810"/>
                <a:gd name="T13" fmla="*/ 565 h 703"/>
                <a:gd name="T14" fmla="*/ 336 w 810"/>
                <a:gd name="T15" fmla="*/ 565 h 703"/>
                <a:gd name="T16" fmla="*/ 397 w 810"/>
                <a:gd name="T17" fmla="*/ 664 h 703"/>
                <a:gd name="T18" fmla="*/ 458 w 810"/>
                <a:gd name="T19" fmla="*/ 702 h 703"/>
                <a:gd name="T20" fmla="*/ 519 w 810"/>
                <a:gd name="T21" fmla="*/ 672 h 703"/>
                <a:gd name="T22" fmla="*/ 595 w 810"/>
                <a:gd name="T23" fmla="*/ 634 h 703"/>
                <a:gd name="T24" fmla="*/ 641 w 810"/>
                <a:gd name="T25" fmla="*/ 649 h 703"/>
                <a:gd name="T26" fmla="*/ 664 w 810"/>
                <a:gd name="T27" fmla="*/ 634 h 703"/>
                <a:gd name="T28" fmla="*/ 748 w 810"/>
                <a:gd name="T29" fmla="*/ 649 h 703"/>
                <a:gd name="T30" fmla="*/ 748 w 810"/>
                <a:gd name="T31" fmla="*/ 649 h 703"/>
                <a:gd name="T32" fmla="*/ 786 w 810"/>
                <a:gd name="T33" fmla="*/ 572 h 703"/>
                <a:gd name="T34" fmla="*/ 794 w 810"/>
                <a:gd name="T35" fmla="*/ 519 h 703"/>
                <a:gd name="T36" fmla="*/ 779 w 810"/>
                <a:gd name="T37" fmla="*/ 458 h 703"/>
                <a:gd name="T38" fmla="*/ 779 w 810"/>
                <a:gd name="T39" fmla="*/ 458 h 703"/>
                <a:gd name="T40" fmla="*/ 794 w 810"/>
                <a:gd name="T41" fmla="*/ 374 h 703"/>
                <a:gd name="T42" fmla="*/ 809 w 810"/>
                <a:gd name="T43" fmla="*/ 343 h 703"/>
                <a:gd name="T44" fmla="*/ 779 w 810"/>
                <a:gd name="T45" fmla="*/ 236 h 703"/>
                <a:gd name="T46" fmla="*/ 740 w 810"/>
                <a:gd name="T47" fmla="*/ 168 h 703"/>
                <a:gd name="T48" fmla="*/ 740 w 810"/>
                <a:gd name="T49" fmla="*/ 84 h 703"/>
                <a:gd name="T50" fmla="*/ 740 w 810"/>
                <a:gd name="T51" fmla="*/ 84 h 703"/>
                <a:gd name="T52" fmla="*/ 687 w 810"/>
                <a:gd name="T53" fmla="*/ 0 h 703"/>
                <a:gd name="T54" fmla="*/ 687 w 810"/>
                <a:gd name="T55" fmla="*/ 0 h 703"/>
                <a:gd name="T56" fmla="*/ 656 w 810"/>
                <a:gd name="T57" fmla="*/ 39 h 703"/>
                <a:gd name="T58" fmla="*/ 595 w 810"/>
                <a:gd name="T59" fmla="*/ 46 h 703"/>
                <a:gd name="T60" fmla="*/ 557 w 810"/>
                <a:gd name="T61" fmla="*/ 31 h 703"/>
                <a:gd name="T62" fmla="*/ 527 w 810"/>
                <a:gd name="T63" fmla="*/ 39 h 703"/>
                <a:gd name="T64" fmla="*/ 504 w 810"/>
                <a:gd name="T65" fmla="*/ 77 h 703"/>
                <a:gd name="T66" fmla="*/ 458 w 810"/>
                <a:gd name="T67" fmla="*/ 91 h 703"/>
                <a:gd name="T68" fmla="*/ 420 w 810"/>
                <a:gd name="T69" fmla="*/ 54 h 703"/>
                <a:gd name="T70" fmla="*/ 313 w 810"/>
                <a:gd name="T71" fmla="*/ 91 h 703"/>
                <a:gd name="T72" fmla="*/ 313 w 810"/>
                <a:gd name="T73" fmla="*/ 91 h 703"/>
                <a:gd name="T74" fmla="*/ 336 w 810"/>
                <a:gd name="T75" fmla="*/ 137 h 703"/>
                <a:gd name="T76" fmla="*/ 336 w 810"/>
                <a:gd name="T77" fmla="*/ 206 h 703"/>
                <a:gd name="T78" fmla="*/ 305 w 810"/>
                <a:gd name="T79" fmla="*/ 213 h 703"/>
                <a:gd name="T80" fmla="*/ 275 w 810"/>
                <a:gd name="T81" fmla="*/ 290 h 703"/>
                <a:gd name="T82" fmla="*/ 175 w 810"/>
                <a:gd name="T83" fmla="*/ 252 h 703"/>
                <a:gd name="T84" fmla="*/ 145 w 810"/>
                <a:gd name="T85" fmla="*/ 259 h 703"/>
                <a:gd name="T86" fmla="*/ 145 w 810"/>
                <a:gd name="T87" fmla="*/ 313 h 703"/>
                <a:gd name="T88" fmla="*/ 106 w 810"/>
                <a:gd name="T89" fmla="*/ 359 h 703"/>
                <a:gd name="T90" fmla="*/ 106 w 810"/>
                <a:gd name="T91" fmla="*/ 359 h 703"/>
                <a:gd name="T92" fmla="*/ 84 w 810"/>
                <a:gd name="T93" fmla="*/ 412 h 703"/>
                <a:gd name="T94" fmla="*/ 122 w 810"/>
                <a:gd name="T95" fmla="*/ 458 h 703"/>
                <a:gd name="T96" fmla="*/ 99 w 810"/>
                <a:gd name="T97" fmla="*/ 488 h 703"/>
                <a:gd name="T98" fmla="*/ 61 w 810"/>
                <a:gd name="T99" fmla="*/ 488 h 703"/>
                <a:gd name="T100" fmla="*/ 61 w 810"/>
                <a:gd name="T101" fmla="*/ 488 h 703"/>
                <a:gd name="T102" fmla="*/ 53 w 810"/>
                <a:gd name="T103" fmla="*/ 549 h 703"/>
                <a:gd name="T104" fmla="*/ 0 w 810"/>
                <a:gd name="T105" fmla="*/ 572 h 7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10" h="703">
                  <a:moveTo>
                    <a:pt x="0" y="572"/>
                  </a:moveTo>
                  <a:lnTo>
                    <a:pt x="0" y="572"/>
                  </a:lnTo>
                  <a:cubicBezTo>
                    <a:pt x="23" y="588"/>
                    <a:pt x="53" y="603"/>
                    <a:pt x="76" y="611"/>
                  </a:cubicBezTo>
                  <a:cubicBezTo>
                    <a:pt x="99" y="618"/>
                    <a:pt x="122" y="626"/>
                    <a:pt x="145" y="618"/>
                  </a:cubicBezTo>
                  <a:cubicBezTo>
                    <a:pt x="175" y="611"/>
                    <a:pt x="198" y="565"/>
                    <a:pt x="237" y="565"/>
                  </a:cubicBezTo>
                  <a:cubicBezTo>
                    <a:pt x="259" y="557"/>
                    <a:pt x="275" y="603"/>
                    <a:pt x="305" y="603"/>
                  </a:cubicBezTo>
                  <a:cubicBezTo>
                    <a:pt x="313" y="603"/>
                    <a:pt x="305" y="572"/>
                    <a:pt x="313" y="565"/>
                  </a:cubicBezTo>
                  <a:cubicBezTo>
                    <a:pt x="313" y="557"/>
                    <a:pt x="328" y="557"/>
                    <a:pt x="336" y="565"/>
                  </a:cubicBezTo>
                  <a:cubicBezTo>
                    <a:pt x="359" y="595"/>
                    <a:pt x="374" y="634"/>
                    <a:pt x="397" y="664"/>
                  </a:cubicBezTo>
                  <a:cubicBezTo>
                    <a:pt x="412" y="679"/>
                    <a:pt x="435" y="702"/>
                    <a:pt x="458" y="702"/>
                  </a:cubicBezTo>
                  <a:cubicBezTo>
                    <a:pt x="481" y="702"/>
                    <a:pt x="504" y="687"/>
                    <a:pt x="519" y="672"/>
                  </a:cubicBezTo>
                  <a:cubicBezTo>
                    <a:pt x="550" y="664"/>
                    <a:pt x="573" y="641"/>
                    <a:pt x="595" y="634"/>
                  </a:cubicBezTo>
                  <a:cubicBezTo>
                    <a:pt x="611" y="634"/>
                    <a:pt x="626" y="649"/>
                    <a:pt x="641" y="649"/>
                  </a:cubicBezTo>
                  <a:cubicBezTo>
                    <a:pt x="649" y="649"/>
                    <a:pt x="656" y="634"/>
                    <a:pt x="664" y="634"/>
                  </a:cubicBezTo>
                  <a:cubicBezTo>
                    <a:pt x="695" y="634"/>
                    <a:pt x="725" y="641"/>
                    <a:pt x="748" y="649"/>
                  </a:cubicBezTo>
                  <a:lnTo>
                    <a:pt x="748" y="649"/>
                  </a:lnTo>
                  <a:cubicBezTo>
                    <a:pt x="763" y="626"/>
                    <a:pt x="771" y="595"/>
                    <a:pt x="786" y="572"/>
                  </a:cubicBezTo>
                  <a:cubicBezTo>
                    <a:pt x="786" y="557"/>
                    <a:pt x="794" y="534"/>
                    <a:pt x="794" y="519"/>
                  </a:cubicBezTo>
                  <a:cubicBezTo>
                    <a:pt x="794" y="504"/>
                    <a:pt x="786" y="481"/>
                    <a:pt x="779" y="458"/>
                  </a:cubicBezTo>
                  <a:lnTo>
                    <a:pt x="779" y="458"/>
                  </a:lnTo>
                  <a:cubicBezTo>
                    <a:pt x="786" y="435"/>
                    <a:pt x="786" y="405"/>
                    <a:pt x="794" y="374"/>
                  </a:cubicBezTo>
                  <a:cubicBezTo>
                    <a:pt x="794" y="366"/>
                    <a:pt x="809" y="359"/>
                    <a:pt x="809" y="343"/>
                  </a:cubicBezTo>
                  <a:cubicBezTo>
                    <a:pt x="802" y="305"/>
                    <a:pt x="786" y="267"/>
                    <a:pt x="779" y="236"/>
                  </a:cubicBezTo>
                  <a:cubicBezTo>
                    <a:pt x="763" y="206"/>
                    <a:pt x="748" y="191"/>
                    <a:pt x="740" y="168"/>
                  </a:cubicBezTo>
                  <a:cubicBezTo>
                    <a:pt x="733" y="137"/>
                    <a:pt x="740" y="114"/>
                    <a:pt x="740" y="84"/>
                  </a:cubicBezTo>
                  <a:lnTo>
                    <a:pt x="740" y="84"/>
                  </a:lnTo>
                  <a:cubicBezTo>
                    <a:pt x="687" y="0"/>
                    <a:pt x="687" y="0"/>
                    <a:pt x="687" y="0"/>
                  </a:cubicBezTo>
                  <a:lnTo>
                    <a:pt x="687" y="0"/>
                  </a:lnTo>
                  <a:cubicBezTo>
                    <a:pt x="679" y="16"/>
                    <a:pt x="672" y="31"/>
                    <a:pt x="656" y="39"/>
                  </a:cubicBezTo>
                  <a:cubicBezTo>
                    <a:pt x="641" y="46"/>
                    <a:pt x="618" y="46"/>
                    <a:pt x="595" y="46"/>
                  </a:cubicBezTo>
                  <a:cubicBezTo>
                    <a:pt x="580" y="46"/>
                    <a:pt x="573" y="39"/>
                    <a:pt x="557" y="31"/>
                  </a:cubicBezTo>
                  <a:cubicBezTo>
                    <a:pt x="542" y="31"/>
                    <a:pt x="534" y="31"/>
                    <a:pt x="527" y="39"/>
                  </a:cubicBezTo>
                  <a:cubicBezTo>
                    <a:pt x="511" y="46"/>
                    <a:pt x="511" y="69"/>
                    <a:pt x="504" y="77"/>
                  </a:cubicBezTo>
                  <a:cubicBezTo>
                    <a:pt x="488" y="84"/>
                    <a:pt x="473" y="91"/>
                    <a:pt x="458" y="91"/>
                  </a:cubicBezTo>
                  <a:cubicBezTo>
                    <a:pt x="443" y="84"/>
                    <a:pt x="435" y="54"/>
                    <a:pt x="420" y="54"/>
                  </a:cubicBezTo>
                  <a:cubicBezTo>
                    <a:pt x="381" y="54"/>
                    <a:pt x="343" y="77"/>
                    <a:pt x="313" y="91"/>
                  </a:cubicBezTo>
                  <a:lnTo>
                    <a:pt x="313" y="91"/>
                  </a:lnTo>
                  <a:cubicBezTo>
                    <a:pt x="320" y="107"/>
                    <a:pt x="328" y="122"/>
                    <a:pt x="336" y="137"/>
                  </a:cubicBezTo>
                  <a:cubicBezTo>
                    <a:pt x="343" y="160"/>
                    <a:pt x="343" y="183"/>
                    <a:pt x="336" y="206"/>
                  </a:cubicBezTo>
                  <a:cubicBezTo>
                    <a:pt x="328" y="221"/>
                    <a:pt x="305" y="206"/>
                    <a:pt x="305" y="213"/>
                  </a:cubicBezTo>
                  <a:cubicBezTo>
                    <a:pt x="282" y="236"/>
                    <a:pt x="298" y="282"/>
                    <a:pt x="275" y="290"/>
                  </a:cubicBezTo>
                  <a:cubicBezTo>
                    <a:pt x="237" y="297"/>
                    <a:pt x="206" y="259"/>
                    <a:pt x="175" y="252"/>
                  </a:cubicBezTo>
                  <a:cubicBezTo>
                    <a:pt x="160" y="252"/>
                    <a:pt x="152" y="252"/>
                    <a:pt x="145" y="259"/>
                  </a:cubicBezTo>
                  <a:cubicBezTo>
                    <a:pt x="137" y="274"/>
                    <a:pt x="152" y="297"/>
                    <a:pt x="145" y="313"/>
                  </a:cubicBezTo>
                  <a:cubicBezTo>
                    <a:pt x="137" y="336"/>
                    <a:pt x="122" y="343"/>
                    <a:pt x="106" y="359"/>
                  </a:cubicBezTo>
                  <a:lnTo>
                    <a:pt x="106" y="359"/>
                  </a:lnTo>
                  <a:cubicBezTo>
                    <a:pt x="99" y="374"/>
                    <a:pt x="84" y="389"/>
                    <a:pt x="84" y="412"/>
                  </a:cubicBezTo>
                  <a:cubicBezTo>
                    <a:pt x="84" y="427"/>
                    <a:pt x="114" y="435"/>
                    <a:pt x="122" y="458"/>
                  </a:cubicBezTo>
                  <a:cubicBezTo>
                    <a:pt x="122" y="465"/>
                    <a:pt x="114" y="481"/>
                    <a:pt x="99" y="488"/>
                  </a:cubicBezTo>
                  <a:cubicBezTo>
                    <a:pt x="91" y="488"/>
                    <a:pt x="76" y="488"/>
                    <a:pt x="61" y="488"/>
                  </a:cubicBezTo>
                  <a:lnTo>
                    <a:pt x="61" y="488"/>
                  </a:lnTo>
                  <a:cubicBezTo>
                    <a:pt x="53" y="511"/>
                    <a:pt x="61" y="534"/>
                    <a:pt x="53" y="549"/>
                  </a:cubicBezTo>
                  <a:cubicBezTo>
                    <a:pt x="38" y="565"/>
                    <a:pt x="15" y="565"/>
                    <a:pt x="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177"/>
            <p:cNvSpPr>
              <a:spLocks noChangeArrowheads="1"/>
            </p:cNvSpPr>
            <p:nvPr/>
          </p:nvSpPr>
          <p:spPr bwMode="auto">
            <a:xfrm>
              <a:off x="4285972" y="5641976"/>
              <a:ext cx="315892" cy="258763"/>
            </a:xfrm>
            <a:custGeom>
              <a:avLst/>
              <a:gdLst>
                <a:gd name="T0" fmla="*/ 642 w 879"/>
                <a:gd name="T1" fmla="*/ 671 h 718"/>
                <a:gd name="T2" fmla="*/ 642 w 879"/>
                <a:gd name="T3" fmla="*/ 671 h 718"/>
                <a:gd name="T4" fmla="*/ 703 w 879"/>
                <a:gd name="T5" fmla="*/ 664 h 718"/>
                <a:gd name="T6" fmla="*/ 718 w 879"/>
                <a:gd name="T7" fmla="*/ 671 h 718"/>
                <a:gd name="T8" fmla="*/ 733 w 879"/>
                <a:gd name="T9" fmla="*/ 656 h 718"/>
                <a:gd name="T10" fmla="*/ 779 w 879"/>
                <a:gd name="T11" fmla="*/ 649 h 718"/>
                <a:gd name="T12" fmla="*/ 779 w 879"/>
                <a:gd name="T13" fmla="*/ 649 h 718"/>
                <a:gd name="T14" fmla="*/ 756 w 879"/>
                <a:gd name="T15" fmla="*/ 580 h 718"/>
                <a:gd name="T16" fmla="*/ 855 w 879"/>
                <a:gd name="T17" fmla="*/ 572 h 718"/>
                <a:gd name="T18" fmla="*/ 878 w 879"/>
                <a:gd name="T19" fmla="*/ 557 h 718"/>
                <a:gd name="T20" fmla="*/ 848 w 879"/>
                <a:gd name="T21" fmla="*/ 496 h 718"/>
                <a:gd name="T22" fmla="*/ 817 w 879"/>
                <a:gd name="T23" fmla="*/ 496 h 718"/>
                <a:gd name="T24" fmla="*/ 802 w 879"/>
                <a:gd name="T25" fmla="*/ 480 h 718"/>
                <a:gd name="T26" fmla="*/ 764 w 879"/>
                <a:gd name="T27" fmla="*/ 480 h 718"/>
                <a:gd name="T28" fmla="*/ 733 w 879"/>
                <a:gd name="T29" fmla="*/ 389 h 718"/>
                <a:gd name="T30" fmla="*/ 726 w 879"/>
                <a:gd name="T31" fmla="*/ 381 h 718"/>
                <a:gd name="T32" fmla="*/ 741 w 879"/>
                <a:gd name="T33" fmla="*/ 343 h 718"/>
                <a:gd name="T34" fmla="*/ 756 w 879"/>
                <a:gd name="T35" fmla="*/ 267 h 718"/>
                <a:gd name="T36" fmla="*/ 733 w 879"/>
                <a:gd name="T37" fmla="*/ 244 h 718"/>
                <a:gd name="T38" fmla="*/ 642 w 879"/>
                <a:gd name="T39" fmla="*/ 145 h 718"/>
                <a:gd name="T40" fmla="*/ 642 w 879"/>
                <a:gd name="T41" fmla="*/ 145 h 718"/>
                <a:gd name="T42" fmla="*/ 580 w 879"/>
                <a:gd name="T43" fmla="*/ 122 h 718"/>
                <a:gd name="T44" fmla="*/ 542 w 879"/>
                <a:gd name="T45" fmla="*/ 8 h 718"/>
                <a:gd name="T46" fmla="*/ 504 w 879"/>
                <a:gd name="T47" fmla="*/ 8 h 718"/>
                <a:gd name="T48" fmla="*/ 504 w 879"/>
                <a:gd name="T49" fmla="*/ 8 h 718"/>
                <a:gd name="T50" fmla="*/ 405 w 879"/>
                <a:gd name="T51" fmla="*/ 61 h 718"/>
                <a:gd name="T52" fmla="*/ 351 w 879"/>
                <a:gd name="T53" fmla="*/ 84 h 718"/>
                <a:gd name="T54" fmla="*/ 290 w 879"/>
                <a:gd name="T55" fmla="*/ 77 h 718"/>
                <a:gd name="T56" fmla="*/ 290 w 879"/>
                <a:gd name="T57" fmla="*/ 153 h 718"/>
                <a:gd name="T58" fmla="*/ 252 w 879"/>
                <a:gd name="T59" fmla="*/ 145 h 718"/>
                <a:gd name="T60" fmla="*/ 229 w 879"/>
                <a:gd name="T61" fmla="*/ 168 h 718"/>
                <a:gd name="T62" fmla="*/ 183 w 879"/>
                <a:gd name="T63" fmla="*/ 161 h 718"/>
                <a:gd name="T64" fmla="*/ 145 w 879"/>
                <a:gd name="T65" fmla="*/ 191 h 718"/>
                <a:gd name="T66" fmla="*/ 92 w 879"/>
                <a:gd name="T67" fmla="*/ 206 h 718"/>
                <a:gd name="T68" fmla="*/ 153 w 879"/>
                <a:gd name="T69" fmla="*/ 267 h 718"/>
                <a:gd name="T70" fmla="*/ 130 w 879"/>
                <a:gd name="T71" fmla="*/ 283 h 718"/>
                <a:gd name="T72" fmla="*/ 130 w 879"/>
                <a:gd name="T73" fmla="*/ 335 h 718"/>
                <a:gd name="T74" fmla="*/ 53 w 879"/>
                <a:gd name="T75" fmla="*/ 321 h 718"/>
                <a:gd name="T76" fmla="*/ 7 w 879"/>
                <a:gd name="T77" fmla="*/ 328 h 718"/>
                <a:gd name="T78" fmla="*/ 7 w 879"/>
                <a:gd name="T79" fmla="*/ 328 h 718"/>
                <a:gd name="T80" fmla="*/ 7 w 879"/>
                <a:gd name="T81" fmla="*/ 412 h 718"/>
                <a:gd name="T82" fmla="*/ 46 w 879"/>
                <a:gd name="T83" fmla="*/ 480 h 718"/>
                <a:gd name="T84" fmla="*/ 76 w 879"/>
                <a:gd name="T85" fmla="*/ 587 h 718"/>
                <a:gd name="T86" fmla="*/ 61 w 879"/>
                <a:gd name="T87" fmla="*/ 618 h 718"/>
                <a:gd name="T88" fmla="*/ 46 w 879"/>
                <a:gd name="T89" fmla="*/ 702 h 718"/>
                <a:gd name="T90" fmla="*/ 46 w 879"/>
                <a:gd name="T91" fmla="*/ 702 h 718"/>
                <a:gd name="T92" fmla="*/ 145 w 879"/>
                <a:gd name="T93" fmla="*/ 702 h 718"/>
                <a:gd name="T94" fmla="*/ 206 w 879"/>
                <a:gd name="T95" fmla="*/ 709 h 718"/>
                <a:gd name="T96" fmla="*/ 252 w 879"/>
                <a:gd name="T97" fmla="*/ 656 h 718"/>
                <a:gd name="T98" fmla="*/ 313 w 879"/>
                <a:gd name="T99" fmla="*/ 679 h 718"/>
                <a:gd name="T100" fmla="*/ 390 w 879"/>
                <a:gd name="T101" fmla="*/ 679 h 718"/>
                <a:gd name="T102" fmla="*/ 382 w 879"/>
                <a:gd name="T103" fmla="*/ 664 h 718"/>
                <a:gd name="T104" fmla="*/ 443 w 879"/>
                <a:gd name="T105" fmla="*/ 679 h 718"/>
                <a:gd name="T106" fmla="*/ 504 w 879"/>
                <a:gd name="T107" fmla="*/ 633 h 718"/>
                <a:gd name="T108" fmla="*/ 573 w 879"/>
                <a:gd name="T109" fmla="*/ 618 h 718"/>
                <a:gd name="T110" fmla="*/ 619 w 879"/>
                <a:gd name="T111" fmla="*/ 626 h 718"/>
                <a:gd name="T112" fmla="*/ 642 w 879"/>
                <a:gd name="T113" fmla="*/ 671 h 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879" h="718">
                  <a:moveTo>
                    <a:pt x="642" y="671"/>
                  </a:moveTo>
                  <a:lnTo>
                    <a:pt x="642" y="671"/>
                  </a:lnTo>
                  <a:cubicBezTo>
                    <a:pt x="664" y="664"/>
                    <a:pt x="680" y="656"/>
                    <a:pt x="703" y="664"/>
                  </a:cubicBezTo>
                  <a:cubicBezTo>
                    <a:pt x="710" y="664"/>
                    <a:pt x="710" y="679"/>
                    <a:pt x="718" y="671"/>
                  </a:cubicBezTo>
                  <a:cubicBezTo>
                    <a:pt x="726" y="671"/>
                    <a:pt x="726" y="656"/>
                    <a:pt x="733" y="656"/>
                  </a:cubicBezTo>
                  <a:cubicBezTo>
                    <a:pt x="748" y="649"/>
                    <a:pt x="764" y="649"/>
                    <a:pt x="779" y="649"/>
                  </a:cubicBezTo>
                  <a:lnTo>
                    <a:pt x="779" y="649"/>
                  </a:lnTo>
                  <a:cubicBezTo>
                    <a:pt x="771" y="626"/>
                    <a:pt x="741" y="595"/>
                    <a:pt x="756" y="580"/>
                  </a:cubicBezTo>
                  <a:cubicBezTo>
                    <a:pt x="787" y="557"/>
                    <a:pt x="825" y="580"/>
                    <a:pt x="855" y="572"/>
                  </a:cubicBezTo>
                  <a:cubicBezTo>
                    <a:pt x="871" y="572"/>
                    <a:pt x="878" y="564"/>
                    <a:pt x="878" y="557"/>
                  </a:cubicBezTo>
                  <a:cubicBezTo>
                    <a:pt x="878" y="534"/>
                    <a:pt x="863" y="511"/>
                    <a:pt x="848" y="496"/>
                  </a:cubicBezTo>
                  <a:cubicBezTo>
                    <a:pt x="840" y="488"/>
                    <a:pt x="825" y="503"/>
                    <a:pt x="817" y="496"/>
                  </a:cubicBezTo>
                  <a:cubicBezTo>
                    <a:pt x="809" y="496"/>
                    <a:pt x="809" y="480"/>
                    <a:pt x="802" y="480"/>
                  </a:cubicBezTo>
                  <a:cubicBezTo>
                    <a:pt x="787" y="473"/>
                    <a:pt x="771" y="488"/>
                    <a:pt x="764" y="480"/>
                  </a:cubicBezTo>
                  <a:cubicBezTo>
                    <a:pt x="748" y="457"/>
                    <a:pt x="748" y="419"/>
                    <a:pt x="733" y="389"/>
                  </a:cubicBezTo>
                  <a:lnTo>
                    <a:pt x="726" y="381"/>
                  </a:lnTo>
                  <a:cubicBezTo>
                    <a:pt x="726" y="366"/>
                    <a:pt x="733" y="358"/>
                    <a:pt x="741" y="343"/>
                  </a:cubicBezTo>
                  <a:cubicBezTo>
                    <a:pt x="748" y="321"/>
                    <a:pt x="756" y="290"/>
                    <a:pt x="756" y="267"/>
                  </a:cubicBezTo>
                  <a:cubicBezTo>
                    <a:pt x="756" y="252"/>
                    <a:pt x="741" y="252"/>
                    <a:pt x="733" y="244"/>
                  </a:cubicBezTo>
                  <a:cubicBezTo>
                    <a:pt x="703" y="214"/>
                    <a:pt x="672" y="176"/>
                    <a:pt x="642" y="145"/>
                  </a:cubicBezTo>
                  <a:lnTo>
                    <a:pt x="642" y="145"/>
                  </a:lnTo>
                  <a:cubicBezTo>
                    <a:pt x="619" y="138"/>
                    <a:pt x="596" y="138"/>
                    <a:pt x="580" y="122"/>
                  </a:cubicBezTo>
                  <a:cubicBezTo>
                    <a:pt x="557" y="92"/>
                    <a:pt x="565" y="38"/>
                    <a:pt x="542" y="8"/>
                  </a:cubicBezTo>
                  <a:cubicBezTo>
                    <a:pt x="534" y="0"/>
                    <a:pt x="512" y="8"/>
                    <a:pt x="504" y="8"/>
                  </a:cubicBezTo>
                  <a:lnTo>
                    <a:pt x="504" y="8"/>
                  </a:lnTo>
                  <a:cubicBezTo>
                    <a:pt x="473" y="31"/>
                    <a:pt x="443" y="46"/>
                    <a:pt x="405" y="61"/>
                  </a:cubicBezTo>
                  <a:cubicBezTo>
                    <a:pt x="390" y="77"/>
                    <a:pt x="374" y="84"/>
                    <a:pt x="351" y="84"/>
                  </a:cubicBezTo>
                  <a:cubicBezTo>
                    <a:pt x="328" y="92"/>
                    <a:pt x="305" y="69"/>
                    <a:pt x="290" y="77"/>
                  </a:cubicBezTo>
                  <a:cubicBezTo>
                    <a:pt x="275" y="100"/>
                    <a:pt x="298" y="130"/>
                    <a:pt x="290" y="153"/>
                  </a:cubicBezTo>
                  <a:cubicBezTo>
                    <a:pt x="282" y="161"/>
                    <a:pt x="259" y="145"/>
                    <a:pt x="252" y="145"/>
                  </a:cubicBezTo>
                  <a:cubicBezTo>
                    <a:pt x="237" y="153"/>
                    <a:pt x="237" y="168"/>
                    <a:pt x="229" y="168"/>
                  </a:cubicBezTo>
                  <a:cubicBezTo>
                    <a:pt x="214" y="168"/>
                    <a:pt x="198" y="161"/>
                    <a:pt x="183" y="161"/>
                  </a:cubicBezTo>
                  <a:cubicBezTo>
                    <a:pt x="168" y="168"/>
                    <a:pt x="160" y="183"/>
                    <a:pt x="145" y="191"/>
                  </a:cubicBezTo>
                  <a:cubicBezTo>
                    <a:pt x="130" y="199"/>
                    <a:pt x="92" y="191"/>
                    <a:pt x="92" y="206"/>
                  </a:cubicBezTo>
                  <a:cubicBezTo>
                    <a:pt x="99" y="237"/>
                    <a:pt x="145" y="237"/>
                    <a:pt x="153" y="267"/>
                  </a:cubicBezTo>
                  <a:cubicBezTo>
                    <a:pt x="160" y="275"/>
                    <a:pt x="137" y="275"/>
                    <a:pt x="130" y="283"/>
                  </a:cubicBezTo>
                  <a:cubicBezTo>
                    <a:pt x="122" y="298"/>
                    <a:pt x="145" y="328"/>
                    <a:pt x="130" y="335"/>
                  </a:cubicBezTo>
                  <a:cubicBezTo>
                    <a:pt x="107" y="343"/>
                    <a:pt x="76" y="321"/>
                    <a:pt x="53" y="321"/>
                  </a:cubicBezTo>
                  <a:cubicBezTo>
                    <a:pt x="38" y="321"/>
                    <a:pt x="23" y="328"/>
                    <a:pt x="7" y="328"/>
                  </a:cubicBezTo>
                  <a:lnTo>
                    <a:pt x="7" y="328"/>
                  </a:lnTo>
                  <a:cubicBezTo>
                    <a:pt x="7" y="358"/>
                    <a:pt x="0" y="381"/>
                    <a:pt x="7" y="412"/>
                  </a:cubicBezTo>
                  <a:cubicBezTo>
                    <a:pt x="15" y="435"/>
                    <a:pt x="30" y="450"/>
                    <a:pt x="46" y="480"/>
                  </a:cubicBezTo>
                  <a:cubicBezTo>
                    <a:pt x="53" y="511"/>
                    <a:pt x="69" y="549"/>
                    <a:pt x="76" y="587"/>
                  </a:cubicBezTo>
                  <a:cubicBezTo>
                    <a:pt x="76" y="603"/>
                    <a:pt x="61" y="610"/>
                    <a:pt x="61" y="618"/>
                  </a:cubicBezTo>
                  <a:cubicBezTo>
                    <a:pt x="53" y="649"/>
                    <a:pt x="53" y="679"/>
                    <a:pt x="46" y="702"/>
                  </a:cubicBezTo>
                  <a:lnTo>
                    <a:pt x="46" y="702"/>
                  </a:lnTo>
                  <a:cubicBezTo>
                    <a:pt x="76" y="702"/>
                    <a:pt x="115" y="694"/>
                    <a:pt x="145" y="702"/>
                  </a:cubicBezTo>
                  <a:cubicBezTo>
                    <a:pt x="168" y="702"/>
                    <a:pt x="183" y="717"/>
                    <a:pt x="206" y="709"/>
                  </a:cubicBezTo>
                  <a:cubicBezTo>
                    <a:pt x="229" y="702"/>
                    <a:pt x="229" y="664"/>
                    <a:pt x="252" y="656"/>
                  </a:cubicBezTo>
                  <a:cubicBezTo>
                    <a:pt x="275" y="649"/>
                    <a:pt x="298" y="671"/>
                    <a:pt x="313" y="679"/>
                  </a:cubicBezTo>
                  <a:cubicBezTo>
                    <a:pt x="344" y="679"/>
                    <a:pt x="367" y="687"/>
                    <a:pt x="390" y="679"/>
                  </a:cubicBezTo>
                  <a:cubicBezTo>
                    <a:pt x="397" y="679"/>
                    <a:pt x="382" y="671"/>
                    <a:pt x="382" y="664"/>
                  </a:cubicBezTo>
                  <a:cubicBezTo>
                    <a:pt x="382" y="664"/>
                    <a:pt x="435" y="679"/>
                    <a:pt x="443" y="679"/>
                  </a:cubicBezTo>
                  <a:lnTo>
                    <a:pt x="504" y="633"/>
                  </a:lnTo>
                  <a:cubicBezTo>
                    <a:pt x="527" y="626"/>
                    <a:pt x="550" y="626"/>
                    <a:pt x="573" y="618"/>
                  </a:cubicBezTo>
                  <a:cubicBezTo>
                    <a:pt x="588" y="618"/>
                    <a:pt x="603" y="610"/>
                    <a:pt x="619" y="626"/>
                  </a:cubicBezTo>
                  <a:cubicBezTo>
                    <a:pt x="634" y="633"/>
                    <a:pt x="634" y="656"/>
                    <a:pt x="642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178"/>
            <p:cNvSpPr>
              <a:spLocks noChangeArrowheads="1"/>
            </p:cNvSpPr>
            <p:nvPr/>
          </p:nvSpPr>
          <p:spPr bwMode="auto">
            <a:xfrm>
              <a:off x="4624087" y="5894389"/>
              <a:ext cx="122229" cy="96837"/>
            </a:xfrm>
            <a:custGeom>
              <a:avLst/>
              <a:gdLst>
                <a:gd name="T0" fmla="*/ 62 w 338"/>
                <a:gd name="T1" fmla="*/ 267 h 268"/>
                <a:gd name="T2" fmla="*/ 62 w 338"/>
                <a:gd name="T3" fmla="*/ 267 h 268"/>
                <a:gd name="T4" fmla="*/ 23 w 338"/>
                <a:gd name="T5" fmla="*/ 191 h 268"/>
                <a:gd name="T6" fmla="*/ 0 w 338"/>
                <a:gd name="T7" fmla="*/ 176 h 268"/>
                <a:gd name="T8" fmla="*/ 23 w 338"/>
                <a:gd name="T9" fmla="*/ 91 h 268"/>
                <a:gd name="T10" fmla="*/ 8 w 338"/>
                <a:gd name="T11" fmla="*/ 69 h 268"/>
                <a:gd name="T12" fmla="*/ 8 w 338"/>
                <a:gd name="T13" fmla="*/ 46 h 268"/>
                <a:gd name="T14" fmla="*/ 39 w 338"/>
                <a:gd name="T15" fmla="*/ 23 h 268"/>
                <a:gd name="T16" fmla="*/ 39 w 338"/>
                <a:gd name="T17" fmla="*/ 23 h 268"/>
                <a:gd name="T18" fmla="*/ 84 w 338"/>
                <a:gd name="T19" fmla="*/ 0 h 268"/>
                <a:gd name="T20" fmla="*/ 153 w 338"/>
                <a:gd name="T21" fmla="*/ 0 h 268"/>
                <a:gd name="T22" fmla="*/ 222 w 338"/>
                <a:gd name="T23" fmla="*/ 23 h 268"/>
                <a:gd name="T24" fmla="*/ 245 w 338"/>
                <a:gd name="T25" fmla="*/ 61 h 268"/>
                <a:gd name="T26" fmla="*/ 275 w 338"/>
                <a:gd name="T27" fmla="*/ 23 h 268"/>
                <a:gd name="T28" fmla="*/ 337 w 338"/>
                <a:gd name="T29" fmla="*/ 23 h 268"/>
                <a:gd name="T30" fmla="*/ 337 w 338"/>
                <a:gd name="T31" fmla="*/ 23 h 268"/>
                <a:gd name="T32" fmla="*/ 337 w 338"/>
                <a:gd name="T33" fmla="*/ 46 h 268"/>
                <a:gd name="T34" fmla="*/ 275 w 338"/>
                <a:gd name="T35" fmla="*/ 137 h 268"/>
                <a:gd name="T36" fmla="*/ 222 w 338"/>
                <a:gd name="T37" fmla="*/ 168 h 268"/>
                <a:gd name="T38" fmla="*/ 199 w 338"/>
                <a:gd name="T39" fmla="*/ 176 h 268"/>
                <a:gd name="T40" fmla="*/ 145 w 338"/>
                <a:gd name="T41" fmla="*/ 206 h 268"/>
                <a:gd name="T42" fmla="*/ 62 w 338"/>
                <a:gd name="T43" fmla="*/ 267 h 2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38" h="268">
                  <a:moveTo>
                    <a:pt x="62" y="267"/>
                  </a:moveTo>
                  <a:lnTo>
                    <a:pt x="62" y="267"/>
                  </a:lnTo>
                  <a:cubicBezTo>
                    <a:pt x="46" y="244"/>
                    <a:pt x="39" y="214"/>
                    <a:pt x="23" y="191"/>
                  </a:cubicBezTo>
                  <a:cubicBezTo>
                    <a:pt x="23" y="183"/>
                    <a:pt x="0" y="183"/>
                    <a:pt x="0" y="176"/>
                  </a:cubicBezTo>
                  <a:cubicBezTo>
                    <a:pt x="0" y="145"/>
                    <a:pt x="16" y="122"/>
                    <a:pt x="23" y="91"/>
                  </a:cubicBezTo>
                  <a:cubicBezTo>
                    <a:pt x="23" y="84"/>
                    <a:pt x="8" y="76"/>
                    <a:pt x="8" y="69"/>
                  </a:cubicBezTo>
                  <a:cubicBezTo>
                    <a:pt x="8" y="61"/>
                    <a:pt x="0" y="53"/>
                    <a:pt x="8" y="46"/>
                  </a:cubicBezTo>
                  <a:cubicBezTo>
                    <a:pt x="16" y="38"/>
                    <a:pt x="23" y="30"/>
                    <a:pt x="39" y="23"/>
                  </a:cubicBezTo>
                  <a:lnTo>
                    <a:pt x="39" y="23"/>
                  </a:lnTo>
                  <a:cubicBezTo>
                    <a:pt x="54" y="15"/>
                    <a:pt x="69" y="0"/>
                    <a:pt x="84" y="0"/>
                  </a:cubicBezTo>
                  <a:cubicBezTo>
                    <a:pt x="107" y="0"/>
                    <a:pt x="130" y="0"/>
                    <a:pt x="153" y="0"/>
                  </a:cubicBezTo>
                  <a:cubicBezTo>
                    <a:pt x="176" y="7"/>
                    <a:pt x="207" y="7"/>
                    <a:pt x="222" y="23"/>
                  </a:cubicBezTo>
                  <a:cubicBezTo>
                    <a:pt x="237" y="30"/>
                    <a:pt x="229" y="61"/>
                    <a:pt x="245" y="61"/>
                  </a:cubicBezTo>
                  <a:cubicBezTo>
                    <a:pt x="260" y="61"/>
                    <a:pt x="260" y="30"/>
                    <a:pt x="275" y="23"/>
                  </a:cubicBezTo>
                  <a:cubicBezTo>
                    <a:pt x="298" y="15"/>
                    <a:pt x="314" y="23"/>
                    <a:pt x="337" y="23"/>
                  </a:cubicBezTo>
                  <a:lnTo>
                    <a:pt x="337" y="23"/>
                  </a:lnTo>
                  <a:cubicBezTo>
                    <a:pt x="337" y="30"/>
                    <a:pt x="337" y="38"/>
                    <a:pt x="337" y="46"/>
                  </a:cubicBezTo>
                  <a:cubicBezTo>
                    <a:pt x="337" y="69"/>
                    <a:pt x="291" y="122"/>
                    <a:pt x="275" y="137"/>
                  </a:cubicBezTo>
                  <a:cubicBezTo>
                    <a:pt x="260" y="153"/>
                    <a:pt x="237" y="160"/>
                    <a:pt x="222" y="168"/>
                  </a:cubicBezTo>
                  <a:cubicBezTo>
                    <a:pt x="214" y="176"/>
                    <a:pt x="207" y="176"/>
                    <a:pt x="199" y="176"/>
                  </a:cubicBezTo>
                  <a:cubicBezTo>
                    <a:pt x="176" y="183"/>
                    <a:pt x="161" y="199"/>
                    <a:pt x="145" y="206"/>
                  </a:cubicBezTo>
                  <a:cubicBezTo>
                    <a:pt x="107" y="229"/>
                    <a:pt x="84" y="244"/>
                    <a:pt x="6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179"/>
            <p:cNvSpPr>
              <a:spLocks noChangeArrowheads="1"/>
            </p:cNvSpPr>
            <p:nvPr/>
          </p:nvSpPr>
          <p:spPr bwMode="auto">
            <a:xfrm>
              <a:off x="4517731" y="5630863"/>
              <a:ext cx="228585" cy="285750"/>
            </a:xfrm>
            <a:custGeom>
              <a:avLst/>
              <a:gdLst>
                <a:gd name="T0" fmla="*/ 137 w 635"/>
                <a:gd name="T1" fmla="*/ 679 h 794"/>
                <a:gd name="T2" fmla="*/ 137 w 635"/>
                <a:gd name="T3" fmla="*/ 679 h 794"/>
                <a:gd name="T4" fmla="*/ 145 w 635"/>
                <a:gd name="T5" fmla="*/ 717 h 794"/>
                <a:gd name="T6" fmla="*/ 175 w 635"/>
                <a:gd name="T7" fmla="*/ 747 h 794"/>
                <a:gd name="T8" fmla="*/ 198 w 635"/>
                <a:gd name="T9" fmla="*/ 724 h 794"/>
                <a:gd name="T10" fmla="*/ 206 w 635"/>
                <a:gd name="T11" fmla="*/ 755 h 794"/>
                <a:gd name="T12" fmla="*/ 236 w 635"/>
                <a:gd name="T13" fmla="*/ 732 h 794"/>
                <a:gd name="T14" fmla="*/ 259 w 635"/>
                <a:gd name="T15" fmla="*/ 747 h 794"/>
                <a:gd name="T16" fmla="*/ 297 w 635"/>
                <a:gd name="T17" fmla="*/ 732 h 794"/>
                <a:gd name="T18" fmla="*/ 336 w 635"/>
                <a:gd name="T19" fmla="*/ 755 h 794"/>
                <a:gd name="T20" fmla="*/ 336 w 635"/>
                <a:gd name="T21" fmla="*/ 755 h 794"/>
                <a:gd name="T22" fmla="*/ 381 w 635"/>
                <a:gd name="T23" fmla="*/ 732 h 794"/>
                <a:gd name="T24" fmla="*/ 450 w 635"/>
                <a:gd name="T25" fmla="*/ 732 h 794"/>
                <a:gd name="T26" fmla="*/ 519 w 635"/>
                <a:gd name="T27" fmla="*/ 755 h 794"/>
                <a:gd name="T28" fmla="*/ 542 w 635"/>
                <a:gd name="T29" fmla="*/ 793 h 794"/>
                <a:gd name="T30" fmla="*/ 572 w 635"/>
                <a:gd name="T31" fmla="*/ 755 h 794"/>
                <a:gd name="T32" fmla="*/ 634 w 635"/>
                <a:gd name="T33" fmla="*/ 755 h 794"/>
                <a:gd name="T34" fmla="*/ 634 w 635"/>
                <a:gd name="T35" fmla="*/ 755 h 794"/>
                <a:gd name="T36" fmla="*/ 618 w 635"/>
                <a:gd name="T37" fmla="*/ 686 h 794"/>
                <a:gd name="T38" fmla="*/ 603 w 635"/>
                <a:gd name="T39" fmla="*/ 625 h 794"/>
                <a:gd name="T40" fmla="*/ 488 w 635"/>
                <a:gd name="T41" fmla="*/ 541 h 794"/>
                <a:gd name="T42" fmla="*/ 542 w 635"/>
                <a:gd name="T43" fmla="*/ 701 h 794"/>
                <a:gd name="T44" fmla="*/ 504 w 635"/>
                <a:gd name="T45" fmla="*/ 633 h 794"/>
                <a:gd name="T46" fmla="*/ 435 w 635"/>
                <a:gd name="T47" fmla="*/ 571 h 794"/>
                <a:gd name="T48" fmla="*/ 359 w 635"/>
                <a:gd name="T49" fmla="*/ 404 h 794"/>
                <a:gd name="T50" fmla="*/ 274 w 635"/>
                <a:gd name="T51" fmla="*/ 252 h 794"/>
                <a:gd name="T52" fmla="*/ 183 w 635"/>
                <a:gd name="T53" fmla="*/ 84 h 794"/>
                <a:gd name="T54" fmla="*/ 167 w 635"/>
                <a:gd name="T55" fmla="*/ 0 h 794"/>
                <a:gd name="T56" fmla="*/ 167 w 635"/>
                <a:gd name="T57" fmla="*/ 0 h 794"/>
                <a:gd name="T58" fmla="*/ 114 w 635"/>
                <a:gd name="T59" fmla="*/ 38 h 794"/>
                <a:gd name="T60" fmla="*/ 53 w 635"/>
                <a:gd name="T61" fmla="*/ 99 h 794"/>
                <a:gd name="T62" fmla="*/ 0 w 635"/>
                <a:gd name="T63" fmla="*/ 175 h 794"/>
                <a:gd name="T64" fmla="*/ 0 w 635"/>
                <a:gd name="T65" fmla="*/ 175 h 794"/>
                <a:gd name="T66" fmla="*/ 91 w 635"/>
                <a:gd name="T67" fmla="*/ 274 h 794"/>
                <a:gd name="T68" fmla="*/ 114 w 635"/>
                <a:gd name="T69" fmla="*/ 297 h 794"/>
                <a:gd name="T70" fmla="*/ 99 w 635"/>
                <a:gd name="T71" fmla="*/ 373 h 794"/>
                <a:gd name="T72" fmla="*/ 84 w 635"/>
                <a:gd name="T73" fmla="*/ 411 h 794"/>
                <a:gd name="T74" fmla="*/ 91 w 635"/>
                <a:gd name="T75" fmla="*/ 419 h 794"/>
                <a:gd name="T76" fmla="*/ 122 w 635"/>
                <a:gd name="T77" fmla="*/ 510 h 794"/>
                <a:gd name="T78" fmla="*/ 160 w 635"/>
                <a:gd name="T79" fmla="*/ 510 h 794"/>
                <a:gd name="T80" fmla="*/ 175 w 635"/>
                <a:gd name="T81" fmla="*/ 526 h 794"/>
                <a:gd name="T82" fmla="*/ 206 w 635"/>
                <a:gd name="T83" fmla="*/ 526 h 794"/>
                <a:gd name="T84" fmla="*/ 236 w 635"/>
                <a:gd name="T85" fmla="*/ 587 h 794"/>
                <a:gd name="T86" fmla="*/ 213 w 635"/>
                <a:gd name="T87" fmla="*/ 602 h 794"/>
                <a:gd name="T88" fmla="*/ 114 w 635"/>
                <a:gd name="T89" fmla="*/ 610 h 794"/>
                <a:gd name="T90" fmla="*/ 137 w 635"/>
                <a:gd name="T91" fmla="*/ 679 h 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35" h="794">
                  <a:moveTo>
                    <a:pt x="137" y="679"/>
                  </a:moveTo>
                  <a:lnTo>
                    <a:pt x="137" y="679"/>
                  </a:lnTo>
                  <a:cubicBezTo>
                    <a:pt x="137" y="686"/>
                    <a:pt x="137" y="701"/>
                    <a:pt x="145" y="717"/>
                  </a:cubicBezTo>
                  <a:cubicBezTo>
                    <a:pt x="152" y="732"/>
                    <a:pt x="160" y="747"/>
                    <a:pt x="175" y="747"/>
                  </a:cubicBezTo>
                  <a:cubicBezTo>
                    <a:pt x="183" y="747"/>
                    <a:pt x="190" y="732"/>
                    <a:pt x="198" y="724"/>
                  </a:cubicBezTo>
                  <a:cubicBezTo>
                    <a:pt x="198" y="724"/>
                    <a:pt x="198" y="755"/>
                    <a:pt x="206" y="755"/>
                  </a:cubicBezTo>
                  <a:cubicBezTo>
                    <a:pt x="206" y="747"/>
                    <a:pt x="236" y="732"/>
                    <a:pt x="236" y="732"/>
                  </a:cubicBezTo>
                  <a:cubicBezTo>
                    <a:pt x="244" y="739"/>
                    <a:pt x="252" y="747"/>
                    <a:pt x="259" y="747"/>
                  </a:cubicBezTo>
                  <a:cubicBezTo>
                    <a:pt x="274" y="747"/>
                    <a:pt x="290" y="724"/>
                    <a:pt x="297" y="732"/>
                  </a:cubicBezTo>
                  <a:cubicBezTo>
                    <a:pt x="313" y="732"/>
                    <a:pt x="320" y="747"/>
                    <a:pt x="336" y="755"/>
                  </a:cubicBezTo>
                  <a:lnTo>
                    <a:pt x="336" y="755"/>
                  </a:lnTo>
                  <a:cubicBezTo>
                    <a:pt x="351" y="747"/>
                    <a:pt x="366" y="732"/>
                    <a:pt x="381" y="732"/>
                  </a:cubicBezTo>
                  <a:cubicBezTo>
                    <a:pt x="404" y="732"/>
                    <a:pt x="427" y="732"/>
                    <a:pt x="450" y="732"/>
                  </a:cubicBezTo>
                  <a:cubicBezTo>
                    <a:pt x="473" y="739"/>
                    <a:pt x="504" y="739"/>
                    <a:pt x="519" y="755"/>
                  </a:cubicBezTo>
                  <a:cubicBezTo>
                    <a:pt x="534" y="762"/>
                    <a:pt x="526" y="793"/>
                    <a:pt x="542" y="793"/>
                  </a:cubicBezTo>
                  <a:cubicBezTo>
                    <a:pt x="557" y="793"/>
                    <a:pt x="557" y="762"/>
                    <a:pt x="572" y="755"/>
                  </a:cubicBezTo>
                  <a:cubicBezTo>
                    <a:pt x="595" y="747"/>
                    <a:pt x="611" y="755"/>
                    <a:pt x="634" y="755"/>
                  </a:cubicBezTo>
                  <a:lnTo>
                    <a:pt x="634" y="755"/>
                  </a:lnTo>
                  <a:cubicBezTo>
                    <a:pt x="626" y="732"/>
                    <a:pt x="618" y="709"/>
                    <a:pt x="618" y="686"/>
                  </a:cubicBezTo>
                  <a:cubicBezTo>
                    <a:pt x="618" y="663"/>
                    <a:pt x="603" y="648"/>
                    <a:pt x="603" y="625"/>
                  </a:cubicBezTo>
                  <a:cubicBezTo>
                    <a:pt x="588" y="564"/>
                    <a:pt x="542" y="541"/>
                    <a:pt x="488" y="541"/>
                  </a:cubicBezTo>
                  <a:cubicBezTo>
                    <a:pt x="488" y="602"/>
                    <a:pt x="549" y="640"/>
                    <a:pt x="542" y="701"/>
                  </a:cubicBezTo>
                  <a:cubicBezTo>
                    <a:pt x="526" y="686"/>
                    <a:pt x="519" y="656"/>
                    <a:pt x="504" y="633"/>
                  </a:cubicBezTo>
                  <a:cubicBezTo>
                    <a:pt x="473" y="610"/>
                    <a:pt x="450" y="610"/>
                    <a:pt x="435" y="571"/>
                  </a:cubicBezTo>
                  <a:cubicBezTo>
                    <a:pt x="412" y="503"/>
                    <a:pt x="442" y="449"/>
                    <a:pt x="359" y="404"/>
                  </a:cubicBezTo>
                  <a:cubicBezTo>
                    <a:pt x="297" y="365"/>
                    <a:pt x="320" y="297"/>
                    <a:pt x="274" y="252"/>
                  </a:cubicBezTo>
                  <a:cubicBezTo>
                    <a:pt x="206" y="191"/>
                    <a:pt x="137" y="206"/>
                    <a:pt x="183" y="84"/>
                  </a:cubicBezTo>
                  <a:cubicBezTo>
                    <a:pt x="229" y="38"/>
                    <a:pt x="198" y="15"/>
                    <a:pt x="167" y="0"/>
                  </a:cubicBezTo>
                  <a:lnTo>
                    <a:pt x="167" y="0"/>
                  </a:lnTo>
                  <a:cubicBezTo>
                    <a:pt x="137" y="30"/>
                    <a:pt x="145" y="15"/>
                    <a:pt x="114" y="38"/>
                  </a:cubicBezTo>
                  <a:cubicBezTo>
                    <a:pt x="91" y="61"/>
                    <a:pt x="68" y="76"/>
                    <a:pt x="53" y="99"/>
                  </a:cubicBezTo>
                  <a:cubicBezTo>
                    <a:pt x="30" y="122"/>
                    <a:pt x="15" y="152"/>
                    <a:pt x="0" y="175"/>
                  </a:cubicBezTo>
                  <a:lnTo>
                    <a:pt x="0" y="175"/>
                  </a:lnTo>
                  <a:cubicBezTo>
                    <a:pt x="30" y="206"/>
                    <a:pt x="61" y="244"/>
                    <a:pt x="91" y="274"/>
                  </a:cubicBezTo>
                  <a:cubicBezTo>
                    <a:pt x="99" y="282"/>
                    <a:pt x="114" y="282"/>
                    <a:pt x="114" y="297"/>
                  </a:cubicBezTo>
                  <a:cubicBezTo>
                    <a:pt x="114" y="320"/>
                    <a:pt x="106" y="351"/>
                    <a:pt x="99" y="373"/>
                  </a:cubicBezTo>
                  <a:cubicBezTo>
                    <a:pt x="91" y="388"/>
                    <a:pt x="84" y="396"/>
                    <a:pt x="84" y="411"/>
                  </a:cubicBezTo>
                  <a:lnTo>
                    <a:pt x="91" y="419"/>
                  </a:lnTo>
                  <a:cubicBezTo>
                    <a:pt x="106" y="449"/>
                    <a:pt x="106" y="487"/>
                    <a:pt x="122" y="510"/>
                  </a:cubicBezTo>
                  <a:cubicBezTo>
                    <a:pt x="129" y="518"/>
                    <a:pt x="145" y="503"/>
                    <a:pt x="160" y="510"/>
                  </a:cubicBezTo>
                  <a:cubicBezTo>
                    <a:pt x="167" y="510"/>
                    <a:pt x="167" y="526"/>
                    <a:pt x="175" y="526"/>
                  </a:cubicBezTo>
                  <a:cubicBezTo>
                    <a:pt x="183" y="533"/>
                    <a:pt x="198" y="518"/>
                    <a:pt x="206" y="526"/>
                  </a:cubicBezTo>
                  <a:cubicBezTo>
                    <a:pt x="221" y="541"/>
                    <a:pt x="236" y="564"/>
                    <a:pt x="236" y="587"/>
                  </a:cubicBezTo>
                  <a:cubicBezTo>
                    <a:pt x="236" y="594"/>
                    <a:pt x="229" y="602"/>
                    <a:pt x="213" y="602"/>
                  </a:cubicBezTo>
                  <a:cubicBezTo>
                    <a:pt x="183" y="610"/>
                    <a:pt x="145" y="587"/>
                    <a:pt x="114" y="610"/>
                  </a:cubicBezTo>
                  <a:cubicBezTo>
                    <a:pt x="99" y="625"/>
                    <a:pt x="129" y="656"/>
                    <a:pt x="137" y="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180"/>
            <p:cNvSpPr>
              <a:spLocks noChangeArrowheads="1"/>
            </p:cNvSpPr>
            <p:nvPr/>
          </p:nvSpPr>
          <p:spPr bwMode="auto">
            <a:xfrm>
              <a:off x="4228825" y="5519739"/>
              <a:ext cx="239697" cy="244475"/>
            </a:xfrm>
            <a:custGeom>
              <a:avLst/>
              <a:gdLst>
                <a:gd name="T0" fmla="*/ 114 w 665"/>
                <a:gd name="T1" fmla="*/ 580 h 680"/>
                <a:gd name="T2" fmla="*/ 114 w 665"/>
                <a:gd name="T3" fmla="*/ 580 h 680"/>
                <a:gd name="T4" fmla="*/ 91 w 665"/>
                <a:gd name="T5" fmla="*/ 497 h 680"/>
                <a:gd name="T6" fmla="*/ 61 w 665"/>
                <a:gd name="T7" fmla="*/ 481 h 680"/>
                <a:gd name="T8" fmla="*/ 38 w 665"/>
                <a:gd name="T9" fmla="*/ 420 h 680"/>
                <a:gd name="T10" fmla="*/ 38 w 665"/>
                <a:gd name="T11" fmla="*/ 275 h 680"/>
                <a:gd name="T12" fmla="*/ 7 w 665"/>
                <a:gd name="T13" fmla="*/ 214 h 680"/>
                <a:gd name="T14" fmla="*/ 45 w 665"/>
                <a:gd name="T15" fmla="*/ 199 h 680"/>
                <a:gd name="T16" fmla="*/ 68 w 665"/>
                <a:gd name="T17" fmla="*/ 76 h 680"/>
                <a:gd name="T18" fmla="*/ 83 w 665"/>
                <a:gd name="T19" fmla="*/ 54 h 680"/>
                <a:gd name="T20" fmla="*/ 145 w 665"/>
                <a:gd name="T21" fmla="*/ 46 h 680"/>
                <a:gd name="T22" fmla="*/ 145 w 665"/>
                <a:gd name="T23" fmla="*/ 46 h 680"/>
                <a:gd name="T24" fmla="*/ 221 w 665"/>
                <a:gd name="T25" fmla="*/ 0 h 680"/>
                <a:gd name="T26" fmla="*/ 244 w 665"/>
                <a:gd name="T27" fmla="*/ 38 h 680"/>
                <a:gd name="T28" fmla="*/ 275 w 665"/>
                <a:gd name="T29" fmla="*/ 31 h 680"/>
                <a:gd name="T30" fmla="*/ 297 w 665"/>
                <a:gd name="T31" fmla="*/ 76 h 680"/>
                <a:gd name="T32" fmla="*/ 366 w 665"/>
                <a:gd name="T33" fmla="*/ 54 h 680"/>
                <a:gd name="T34" fmla="*/ 427 w 665"/>
                <a:gd name="T35" fmla="*/ 99 h 680"/>
                <a:gd name="T36" fmla="*/ 442 w 665"/>
                <a:gd name="T37" fmla="*/ 138 h 680"/>
                <a:gd name="T38" fmla="*/ 519 w 665"/>
                <a:gd name="T39" fmla="*/ 130 h 680"/>
                <a:gd name="T40" fmla="*/ 565 w 665"/>
                <a:gd name="T41" fmla="*/ 107 h 680"/>
                <a:gd name="T42" fmla="*/ 595 w 665"/>
                <a:gd name="T43" fmla="*/ 99 h 680"/>
                <a:gd name="T44" fmla="*/ 595 w 665"/>
                <a:gd name="T45" fmla="*/ 214 h 680"/>
                <a:gd name="T46" fmla="*/ 626 w 665"/>
                <a:gd name="T47" fmla="*/ 283 h 680"/>
                <a:gd name="T48" fmla="*/ 664 w 665"/>
                <a:gd name="T49" fmla="*/ 344 h 680"/>
                <a:gd name="T50" fmla="*/ 664 w 665"/>
                <a:gd name="T51" fmla="*/ 344 h 680"/>
                <a:gd name="T52" fmla="*/ 565 w 665"/>
                <a:gd name="T53" fmla="*/ 397 h 680"/>
                <a:gd name="T54" fmla="*/ 511 w 665"/>
                <a:gd name="T55" fmla="*/ 420 h 680"/>
                <a:gd name="T56" fmla="*/ 450 w 665"/>
                <a:gd name="T57" fmla="*/ 413 h 680"/>
                <a:gd name="T58" fmla="*/ 450 w 665"/>
                <a:gd name="T59" fmla="*/ 489 h 680"/>
                <a:gd name="T60" fmla="*/ 412 w 665"/>
                <a:gd name="T61" fmla="*/ 481 h 680"/>
                <a:gd name="T62" fmla="*/ 389 w 665"/>
                <a:gd name="T63" fmla="*/ 504 h 680"/>
                <a:gd name="T64" fmla="*/ 343 w 665"/>
                <a:gd name="T65" fmla="*/ 497 h 680"/>
                <a:gd name="T66" fmla="*/ 305 w 665"/>
                <a:gd name="T67" fmla="*/ 527 h 680"/>
                <a:gd name="T68" fmla="*/ 252 w 665"/>
                <a:gd name="T69" fmla="*/ 542 h 680"/>
                <a:gd name="T70" fmla="*/ 313 w 665"/>
                <a:gd name="T71" fmla="*/ 603 h 680"/>
                <a:gd name="T72" fmla="*/ 290 w 665"/>
                <a:gd name="T73" fmla="*/ 619 h 680"/>
                <a:gd name="T74" fmla="*/ 290 w 665"/>
                <a:gd name="T75" fmla="*/ 671 h 680"/>
                <a:gd name="T76" fmla="*/ 213 w 665"/>
                <a:gd name="T77" fmla="*/ 657 h 680"/>
                <a:gd name="T78" fmla="*/ 167 w 665"/>
                <a:gd name="T79" fmla="*/ 664 h 680"/>
                <a:gd name="T80" fmla="*/ 167 w 665"/>
                <a:gd name="T81" fmla="*/ 664 h 680"/>
                <a:gd name="T82" fmla="*/ 114 w 665"/>
                <a:gd name="T83" fmla="*/ 580 h 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65" h="680">
                  <a:moveTo>
                    <a:pt x="114" y="580"/>
                  </a:moveTo>
                  <a:lnTo>
                    <a:pt x="114" y="580"/>
                  </a:lnTo>
                  <a:cubicBezTo>
                    <a:pt x="106" y="558"/>
                    <a:pt x="106" y="527"/>
                    <a:pt x="91" y="497"/>
                  </a:cubicBezTo>
                  <a:cubicBezTo>
                    <a:pt x="83" y="489"/>
                    <a:pt x="68" y="489"/>
                    <a:pt x="61" y="481"/>
                  </a:cubicBezTo>
                  <a:cubicBezTo>
                    <a:pt x="45" y="466"/>
                    <a:pt x="38" y="443"/>
                    <a:pt x="38" y="420"/>
                  </a:cubicBezTo>
                  <a:cubicBezTo>
                    <a:pt x="30" y="374"/>
                    <a:pt x="45" y="328"/>
                    <a:pt x="38" y="275"/>
                  </a:cubicBezTo>
                  <a:cubicBezTo>
                    <a:pt x="30" y="252"/>
                    <a:pt x="0" y="237"/>
                    <a:pt x="7" y="214"/>
                  </a:cubicBezTo>
                  <a:cubicBezTo>
                    <a:pt x="7" y="199"/>
                    <a:pt x="38" y="214"/>
                    <a:pt x="45" y="199"/>
                  </a:cubicBezTo>
                  <a:cubicBezTo>
                    <a:pt x="61" y="161"/>
                    <a:pt x="53" y="115"/>
                    <a:pt x="68" y="76"/>
                  </a:cubicBezTo>
                  <a:cubicBezTo>
                    <a:pt x="68" y="69"/>
                    <a:pt x="76" y="54"/>
                    <a:pt x="83" y="54"/>
                  </a:cubicBezTo>
                  <a:cubicBezTo>
                    <a:pt x="106" y="46"/>
                    <a:pt x="122" y="46"/>
                    <a:pt x="145" y="46"/>
                  </a:cubicBezTo>
                  <a:lnTo>
                    <a:pt x="145" y="46"/>
                  </a:lnTo>
                  <a:cubicBezTo>
                    <a:pt x="167" y="31"/>
                    <a:pt x="190" y="0"/>
                    <a:pt x="221" y="0"/>
                  </a:cubicBezTo>
                  <a:cubicBezTo>
                    <a:pt x="236" y="0"/>
                    <a:pt x="236" y="31"/>
                    <a:pt x="244" y="38"/>
                  </a:cubicBezTo>
                  <a:cubicBezTo>
                    <a:pt x="252" y="46"/>
                    <a:pt x="267" y="31"/>
                    <a:pt x="275" y="31"/>
                  </a:cubicBezTo>
                  <a:cubicBezTo>
                    <a:pt x="282" y="46"/>
                    <a:pt x="282" y="69"/>
                    <a:pt x="297" y="76"/>
                  </a:cubicBezTo>
                  <a:cubicBezTo>
                    <a:pt x="320" y="76"/>
                    <a:pt x="343" y="46"/>
                    <a:pt x="366" y="54"/>
                  </a:cubicBezTo>
                  <a:cubicBezTo>
                    <a:pt x="389" y="61"/>
                    <a:pt x="412" y="84"/>
                    <a:pt x="427" y="99"/>
                  </a:cubicBezTo>
                  <a:cubicBezTo>
                    <a:pt x="435" y="107"/>
                    <a:pt x="427" y="130"/>
                    <a:pt x="442" y="138"/>
                  </a:cubicBezTo>
                  <a:cubicBezTo>
                    <a:pt x="465" y="145"/>
                    <a:pt x="488" y="138"/>
                    <a:pt x="519" y="130"/>
                  </a:cubicBezTo>
                  <a:cubicBezTo>
                    <a:pt x="534" y="122"/>
                    <a:pt x="550" y="115"/>
                    <a:pt x="565" y="107"/>
                  </a:cubicBezTo>
                  <a:cubicBezTo>
                    <a:pt x="572" y="107"/>
                    <a:pt x="595" y="84"/>
                    <a:pt x="595" y="99"/>
                  </a:cubicBezTo>
                  <a:cubicBezTo>
                    <a:pt x="611" y="138"/>
                    <a:pt x="595" y="176"/>
                    <a:pt x="595" y="214"/>
                  </a:cubicBezTo>
                  <a:cubicBezTo>
                    <a:pt x="603" y="237"/>
                    <a:pt x="618" y="260"/>
                    <a:pt x="626" y="283"/>
                  </a:cubicBezTo>
                  <a:cubicBezTo>
                    <a:pt x="633" y="306"/>
                    <a:pt x="649" y="321"/>
                    <a:pt x="664" y="344"/>
                  </a:cubicBezTo>
                  <a:lnTo>
                    <a:pt x="664" y="344"/>
                  </a:lnTo>
                  <a:cubicBezTo>
                    <a:pt x="633" y="367"/>
                    <a:pt x="603" y="382"/>
                    <a:pt x="565" y="397"/>
                  </a:cubicBezTo>
                  <a:cubicBezTo>
                    <a:pt x="550" y="413"/>
                    <a:pt x="534" y="420"/>
                    <a:pt x="511" y="420"/>
                  </a:cubicBezTo>
                  <a:cubicBezTo>
                    <a:pt x="488" y="428"/>
                    <a:pt x="465" y="405"/>
                    <a:pt x="450" y="413"/>
                  </a:cubicBezTo>
                  <a:cubicBezTo>
                    <a:pt x="435" y="436"/>
                    <a:pt x="458" y="466"/>
                    <a:pt x="450" y="489"/>
                  </a:cubicBezTo>
                  <a:cubicBezTo>
                    <a:pt x="442" y="497"/>
                    <a:pt x="419" y="481"/>
                    <a:pt x="412" y="481"/>
                  </a:cubicBezTo>
                  <a:cubicBezTo>
                    <a:pt x="397" y="489"/>
                    <a:pt x="397" y="504"/>
                    <a:pt x="389" y="504"/>
                  </a:cubicBezTo>
                  <a:cubicBezTo>
                    <a:pt x="374" y="504"/>
                    <a:pt x="358" y="497"/>
                    <a:pt x="343" y="497"/>
                  </a:cubicBezTo>
                  <a:cubicBezTo>
                    <a:pt x="328" y="504"/>
                    <a:pt x="320" y="519"/>
                    <a:pt x="305" y="527"/>
                  </a:cubicBezTo>
                  <a:cubicBezTo>
                    <a:pt x="290" y="535"/>
                    <a:pt x="252" y="527"/>
                    <a:pt x="252" y="542"/>
                  </a:cubicBezTo>
                  <a:cubicBezTo>
                    <a:pt x="259" y="573"/>
                    <a:pt x="305" y="573"/>
                    <a:pt x="313" y="603"/>
                  </a:cubicBezTo>
                  <a:cubicBezTo>
                    <a:pt x="320" y="611"/>
                    <a:pt x="297" y="611"/>
                    <a:pt x="290" y="619"/>
                  </a:cubicBezTo>
                  <a:cubicBezTo>
                    <a:pt x="282" y="634"/>
                    <a:pt x="305" y="664"/>
                    <a:pt x="290" y="671"/>
                  </a:cubicBezTo>
                  <a:cubicBezTo>
                    <a:pt x="267" y="679"/>
                    <a:pt x="236" y="657"/>
                    <a:pt x="213" y="657"/>
                  </a:cubicBezTo>
                  <a:cubicBezTo>
                    <a:pt x="198" y="657"/>
                    <a:pt x="183" y="664"/>
                    <a:pt x="167" y="664"/>
                  </a:cubicBezTo>
                  <a:lnTo>
                    <a:pt x="167" y="664"/>
                  </a:lnTo>
                  <a:cubicBezTo>
                    <a:pt x="114" y="580"/>
                    <a:pt x="114" y="580"/>
                    <a:pt x="114" y="5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181"/>
            <p:cNvSpPr>
              <a:spLocks noChangeArrowheads="1"/>
            </p:cNvSpPr>
            <p:nvPr/>
          </p:nvSpPr>
          <p:spPr bwMode="auto">
            <a:xfrm>
              <a:off x="3803402" y="6097588"/>
              <a:ext cx="465108" cy="254000"/>
            </a:xfrm>
            <a:custGeom>
              <a:avLst/>
              <a:gdLst>
                <a:gd name="T0" fmla="*/ 1252 w 1291"/>
                <a:gd name="T1" fmla="*/ 321 h 704"/>
                <a:gd name="T2" fmla="*/ 1252 w 1291"/>
                <a:gd name="T3" fmla="*/ 321 h 704"/>
                <a:gd name="T4" fmla="*/ 1229 w 1291"/>
                <a:gd name="T5" fmla="*/ 191 h 704"/>
                <a:gd name="T6" fmla="*/ 1290 w 1291"/>
                <a:gd name="T7" fmla="*/ 107 h 704"/>
                <a:gd name="T8" fmla="*/ 1290 w 1291"/>
                <a:gd name="T9" fmla="*/ 107 h 704"/>
                <a:gd name="T10" fmla="*/ 1184 w 1291"/>
                <a:gd name="T11" fmla="*/ 38 h 704"/>
                <a:gd name="T12" fmla="*/ 1145 w 1291"/>
                <a:gd name="T13" fmla="*/ 23 h 704"/>
                <a:gd name="T14" fmla="*/ 1138 w 1291"/>
                <a:gd name="T15" fmla="*/ 46 h 704"/>
                <a:gd name="T16" fmla="*/ 1092 w 1291"/>
                <a:gd name="T17" fmla="*/ 46 h 704"/>
                <a:gd name="T18" fmla="*/ 1054 w 1291"/>
                <a:gd name="T19" fmla="*/ 31 h 704"/>
                <a:gd name="T20" fmla="*/ 1023 w 1291"/>
                <a:gd name="T21" fmla="*/ 76 h 704"/>
                <a:gd name="T22" fmla="*/ 985 w 1291"/>
                <a:gd name="T23" fmla="*/ 15 h 704"/>
                <a:gd name="T24" fmla="*/ 916 w 1291"/>
                <a:gd name="T25" fmla="*/ 31 h 704"/>
                <a:gd name="T26" fmla="*/ 886 w 1291"/>
                <a:gd name="T27" fmla="*/ 23 h 704"/>
                <a:gd name="T28" fmla="*/ 855 w 1291"/>
                <a:gd name="T29" fmla="*/ 0 h 704"/>
                <a:gd name="T30" fmla="*/ 779 w 1291"/>
                <a:gd name="T31" fmla="*/ 23 h 704"/>
                <a:gd name="T32" fmla="*/ 717 w 1291"/>
                <a:gd name="T33" fmla="*/ 31 h 704"/>
                <a:gd name="T34" fmla="*/ 649 w 1291"/>
                <a:gd name="T35" fmla="*/ 15 h 704"/>
                <a:gd name="T36" fmla="*/ 618 w 1291"/>
                <a:gd name="T37" fmla="*/ 0 h 704"/>
                <a:gd name="T38" fmla="*/ 618 w 1291"/>
                <a:gd name="T39" fmla="*/ 0 h 704"/>
                <a:gd name="T40" fmla="*/ 603 w 1291"/>
                <a:gd name="T41" fmla="*/ 54 h 704"/>
                <a:gd name="T42" fmla="*/ 603 w 1291"/>
                <a:gd name="T43" fmla="*/ 107 h 704"/>
                <a:gd name="T44" fmla="*/ 527 w 1291"/>
                <a:gd name="T45" fmla="*/ 153 h 704"/>
                <a:gd name="T46" fmla="*/ 511 w 1291"/>
                <a:gd name="T47" fmla="*/ 206 h 704"/>
                <a:gd name="T48" fmla="*/ 442 w 1291"/>
                <a:gd name="T49" fmla="*/ 206 h 704"/>
                <a:gd name="T50" fmla="*/ 374 w 1291"/>
                <a:gd name="T51" fmla="*/ 275 h 704"/>
                <a:gd name="T52" fmla="*/ 244 w 1291"/>
                <a:gd name="T53" fmla="*/ 290 h 704"/>
                <a:gd name="T54" fmla="*/ 229 w 1291"/>
                <a:gd name="T55" fmla="*/ 313 h 704"/>
                <a:gd name="T56" fmla="*/ 183 w 1291"/>
                <a:gd name="T57" fmla="*/ 313 h 704"/>
                <a:gd name="T58" fmla="*/ 106 w 1291"/>
                <a:gd name="T59" fmla="*/ 367 h 704"/>
                <a:gd name="T60" fmla="*/ 0 w 1291"/>
                <a:gd name="T61" fmla="*/ 390 h 704"/>
                <a:gd name="T62" fmla="*/ 0 w 1291"/>
                <a:gd name="T63" fmla="*/ 390 h 704"/>
                <a:gd name="T64" fmla="*/ 0 w 1291"/>
                <a:gd name="T65" fmla="*/ 435 h 704"/>
                <a:gd name="T66" fmla="*/ 30 w 1291"/>
                <a:gd name="T67" fmla="*/ 466 h 704"/>
                <a:gd name="T68" fmla="*/ 30 w 1291"/>
                <a:gd name="T69" fmla="*/ 520 h 704"/>
                <a:gd name="T70" fmla="*/ 45 w 1291"/>
                <a:gd name="T71" fmla="*/ 573 h 704"/>
                <a:gd name="T72" fmla="*/ 106 w 1291"/>
                <a:gd name="T73" fmla="*/ 573 h 704"/>
                <a:gd name="T74" fmla="*/ 145 w 1291"/>
                <a:gd name="T75" fmla="*/ 642 h 704"/>
                <a:gd name="T76" fmla="*/ 198 w 1291"/>
                <a:gd name="T77" fmla="*/ 695 h 704"/>
                <a:gd name="T78" fmla="*/ 267 w 1291"/>
                <a:gd name="T79" fmla="*/ 642 h 704"/>
                <a:gd name="T80" fmla="*/ 267 w 1291"/>
                <a:gd name="T81" fmla="*/ 642 h 704"/>
                <a:gd name="T82" fmla="*/ 442 w 1291"/>
                <a:gd name="T83" fmla="*/ 527 h 704"/>
                <a:gd name="T84" fmla="*/ 504 w 1291"/>
                <a:gd name="T85" fmla="*/ 428 h 704"/>
                <a:gd name="T86" fmla="*/ 588 w 1291"/>
                <a:gd name="T87" fmla="*/ 474 h 704"/>
                <a:gd name="T88" fmla="*/ 679 w 1291"/>
                <a:gd name="T89" fmla="*/ 588 h 704"/>
                <a:gd name="T90" fmla="*/ 748 w 1291"/>
                <a:gd name="T91" fmla="*/ 649 h 704"/>
                <a:gd name="T92" fmla="*/ 763 w 1291"/>
                <a:gd name="T93" fmla="*/ 703 h 704"/>
                <a:gd name="T94" fmla="*/ 763 w 1291"/>
                <a:gd name="T95" fmla="*/ 703 h 704"/>
                <a:gd name="T96" fmla="*/ 848 w 1291"/>
                <a:gd name="T97" fmla="*/ 634 h 704"/>
                <a:gd name="T98" fmla="*/ 878 w 1291"/>
                <a:gd name="T99" fmla="*/ 558 h 704"/>
                <a:gd name="T100" fmla="*/ 893 w 1291"/>
                <a:gd name="T101" fmla="*/ 458 h 704"/>
                <a:gd name="T102" fmla="*/ 985 w 1291"/>
                <a:gd name="T103" fmla="*/ 466 h 704"/>
                <a:gd name="T104" fmla="*/ 1015 w 1291"/>
                <a:gd name="T105" fmla="*/ 489 h 704"/>
                <a:gd name="T106" fmla="*/ 1046 w 1291"/>
                <a:gd name="T107" fmla="*/ 474 h 704"/>
                <a:gd name="T108" fmla="*/ 1038 w 1291"/>
                <a:gd name="T109" fmla="*/ 412 h 704"/>
                <a:gd name="T110" fmla="*/ 1046 w 1291"/>
                <a:gd name="T111" fmla="*/ 382 h 704"/>
                <a:gd name="T112" fmla="*/ 1092 w 1291"/>
                <a:gd name="T113" fmla="*/ 359 h 704"/>
                <a:gd name="T114" fmla="*/ 1107 w 1291"/>
                <a:gd name="T115" fmla="*/ 313 h 704"/>
                <a:gd name="T116" fmla="*/ 1168 w 1291"/>
                <a:gd name="T117" fmla="*/ 344 h 704"/>
                <a:gd name="T118" fmla="*/ 1214 w 1291"/>
                <a:gd name="T119" fmla="*/ 329 h 704"/>
                <a:gd name="T120" fmla="*/ 1252 w 1291"/>
                <a:gd name="T121" fmla="*/ 321 h 7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91" h="704">
                  <a:moveTo>
                    <a:pt x="1252" y="321"/>
                  </a:moveTo>
                  <a:lnTo>
                    <a:pt x="1252" y="321"/>
                  </a:lnTo>
                  <a:cubicBezTo>
                    <a:pt x="1245" y="275"/>
                    <a:pt x="1222" y="237"/>
                    <a:pt x="1229" y="191"/>
                  </a:cubicBezTo>
                  <a:cubicBezTo>
                    <a:pt x="1237" y="160"/>
                    <a:pt x="1267" y="138"/>
                    <a:pt x="1290" y="107"/>
                  </a:cubicBezTo>
                  <a:lnTo>
                    <a:pt x="1290" y="107"/>
                  </a:lnTo>
                  <a:cubicBezTo>
                    <a:pt x="1260" y="84"/>
                    <a:pt x="1222" y="54"/>
                    <a:pt x="1184" y="38"/>
                  </a:cubicBezTo>
                  <a:cubicBezTo>
                    <a:pt x="1168" y="31"/>
                    <a:pt x="1153" y="23"/>
                    <a:pt x="1145" y="23"/>
                  </a:cubicBezTo>
                  <a:cubicBezTo>
                    <a:pt x="1138" y="31"/>
                    <a:pt x="1145" y="38"/>
                    <a:pt x="1138" y="46"/>
                  </a:cubicBezTo>
                  <a:cubicBezTo>
                    <a:pt x="1122" y="46"/>
                    <a:pt x="1107" y="46"/>
                    <a:pt x="1092" y="46"/>
                  </a:cubicBezTo>
                  <a:cubicBezTo>
                    <a:pt x="1077" y="46"/>
                    <a:pt x="1069" y="23"/>
                    <a:pt x="1054" y="31"/>
                  </a:cubicBezTo>
                  <a:cubicBezTo>
                    <a:pt x="1038" y="38"/>
                    <a:pt x="1046" y="76"/>
                    <a:pt x="1023" y="76"/>
                  </a:cubicBezTo>
                  <a:cubicBezTo>
                    <a:pt x="1000" y="69"/>
                    <a:pt x="1008" y="23"/>
                    <a:pt x="985" y="15"/>
                  </a:cubicBezTo>
                  <a:cubicBezTo>
                    <a:pt x="962" y="8"/>
                    <a:pt x="939" y="31"/>
                    <a:pt x="916" y="31"/>
                  </a:cubicBezTo>
                  <a:cubicBezTo>
                    <a:pt x="909" y="31"/>
                    <a:pt x="893" y="31"/>
                    <a:pt x="886" y="23"/>
                  </a:cubicBezTo>
                  <a:cubicBezTo>
                    <a:pt x="870" y="15"/>
                    <a:pt x="870" y="0"/>
                    <a:pt x="855" y="0"/>
                  </a:cubicBezTo>
                  <a:cubicBezTo>
                    <a:pt x="832" y="0"/>
                    <a:pt x="802" y="15"/>
                    <a:pt x="779" y="23"/>
                  </a:cubicBezTo>
                  <a:cubicBezTo>
                    <a:pt x="756" y="31"/>
                    <a:pt x="740" y="38"/>
                    <a:pt x="717" y="31"/>
                  </a:cubicBezTo>
                  <a:cubicBezTo>
                    <a:pt x="695" y="31"/>
                    <a:pt x="672" y="23"/>
                    <a:pt x="649" y="15"/>
                  </a:cubicBezTo>
                  <a:cubicBezTo>
                    <a:pt x="641" y="15"/>
                    <a:pt x="634" y="8"/>
                    <a:pt x="618" y="0"/>
                  </a:cubicBezTo>
                  <a:lnTo>
                    <a:pt x="618" y="0"/>
                  </a:lnTo>
                  <a:cubicBezTo>
                    <a:pt x="611" y="15"/>
                    <a:pt x="603" y="31"/>
                    <a:pt x="603" y="54"/>
                  </a:cubicBezTo>
                  <a:cubicBezTo>
                    <a:pt x="595" y="69"/>
                    <a:pt x="611" y="92"/>
                    <a:pt x="603" y="107"/>
                  </a:cubicBezTo>
                  <a:cubicBezTo>
                    <a:pt x="588" y="130"/>
                    <a:pt x="550" y="130"/>
                    <a:pt x="527" y="153"/>
                  </a:cubicBezTo>
                  <a:cubicBezTo>
                    <a:pt x="519" y="168"/>
                    <a:pt x="527" y="199"/>
                    <a:pt x="511" y="206"/>
                  </a:cubicBezTo>
                  <a:cubicBezTo>
                    <a:pt x="488" y="222"/>
                    <a:pt x="465" y="199"/>
                    <a:pt x="442" y="206"/>
                  </a:cubicBezTo>
                  <a:cubicBezTo>
                    <a:pt x="412" y="222"/>
                    <a:pt x="404" y="260"/>
                    <a:pt x="374" y="275"/>
                  </a:cubicBezTo>
                  <a:cubicBezTo>
                    <a:pt x="336" y="290"/>
                    <a:pt x="290" y="275"/>
                    <a:pt x="244" y="290"/>
                  </a:cubicBezTo>
                  <a:cubicBezTo>
                    <a:pt x="236" y="290"/>
                    <a:pt x="236" y="313"/>
                    <a:pt x="229" y="313"/>
                  </a:cubicBezTo>
                  <a:cubicBezTo>
                    <a:pt x="213" y="321"/>
                    <a:pt x="198" y="306"/>
                    <a:pt x="183" y="313"/>
                  </a:cubicBezTo>
                  <a:cubicBezTo>
                    <a:pt x="160" y="329"/>
                    <a:pt x="137" y="351"/>
                    <a:pt x="106" y="367"/>
                  </a:cubicBezTo>
                  <a:cubicBezTo>
                    <a:pt x="76" y="374"/>
                    <a:pt x="38" y="382"/>
                    <a:pt x="0" y="390"/>
                  </a:cubicBezTo>
                  <a:lnTo>
                    <a:pt x="0" y="390"/>
                  </a:lnTo>
                  <a:cubicBezTo>
                    <a:pt x="0" y="405"/>
                    <a:pt x="0" y="420"/>
                    <a:pt x="0" y="435"/>
                  </a:cubicBezTo>
                  <a:cubicBezTo>
                    <a:pt x="7" y="451"/>
                    <a:pt x="23" y="451"/>
                    <a:pt x="30" y="466"/>
                  </a:cubicBezTo>
                  <a:cubicBezTo>
                    <a:pt x="38" y="481"/>
                    <a:pt x="30" y="497"/>
                    <a:pt x="30" y="520"/>
                  </a:cubicBezTo>
                  <a:cubicBezTo>
                    <a:pt x="38" y="535"/>
                    <a:pt x="30" y="558"/>
                    <a:pt x="45" y="573"/>
                  </a:cubicBezTo>
                  <a:cubicBezTo>
                    <a:pt x="61" y="581"/>
                    <a:pt x="91" y="558"/>
                    <a:pt x="106" y="573"/>
                  </a:cubicBezTo>
                  <a:cubicBezTo>
                    <a:pt x="129" y="588"/>
                    <a:pt x="129" y="619"/>
                    <a:pt x="145" y="642"/>
                  </a:cubicBezTo>
                  <a:cubicBezTo>
                    <a:pt x="160" y="657"/>
                    <a:pt x="175" y="687"/>
                    <a:pt x="198" y="695"/>
                  </a:cubicBezTo>
                  <a:cubicBezTo>
                    <a:pt x="229" y="695"/>
                    <a:pt x="236" y="657"/>
                    <a:pt x="267" y="642"/>
                  </a:cubicBezTo>
                  <a:lnTo>
                    <a:pt x="267" y="642"/>
                  </a:lnTo>
                  <a:cubicBezTo>
                    <a:pt x="397" y="642"/>
                    <a:pt x="366" y="619"/>
                    <a:pt x="442" y="527"/>
                  </a:cubicBezTo>
                  <a:cubicBezTo>
                    <a:pt x="450" y="512"/>
                    <a:pt x="481" y="412"/>
                    <a:pt x="504" y="428"/>
                  </a:cubicBezTo>
                  <a:cubicBezTo>
                    <a:pt x="534" y="443"/>
                    <a:pt x="557" y="458"/>
                    <a:pt x="588" y="474"/>
                  </a:cubicBezTo>
                  <a:cubicBezTo>
                    <a:pt x="634" y="489"/>
                    <a:pt x="679" y="543"/>
                    <a:pt x="679" y="588"/>
                  </a:cubicBezTo>
                  <a:cubicBezTo>
                    <a:pt x="679" y="619"/>
                    <a:pt x="740" y="604"/>
                    <a:pt x="748" y="649"/>
                  </a:cubicBezTo>
                  <a:cubicBezTo>
                    <a:pt x="763" y="703"/>
                    <a:pt x="763" y="703"/>
                    <a:pt x="763" y="703"/>
                  </a:cubicBezTo>
                  <a:lnTo>
                    <a:pt x="763" y="703"/>
                  </a:lnTo>
                  <a:cubicBezTo>
                    <a:pt x="779" y="680"/>
                    <a:pt x="832" y="657"/>
                    <a:pt x="848" y="634"/>
                  </a:cubicBezTo>
                  <a:cubicBezTo>
                    <a:pt x="863" y="611"/>
                    <a:pt x="870" y="581"/>
                    <a:pt x="878" y="558"/>
                  </a:cubicBezTo>
                  <a:cubicBezTo>
                    <a:pt x="886" y="520"/>
                    <a:pt x="870" y="474"/>
                    <a:pt x="893" y="458"/>
                  </a:cubicBezTo>
                  <a:cubicBezTo>
                    <a:pt x="916" y="435"/>
                    <a:pt x="954" y="458"/>
                    <a:pt x="985" y="466"/>
                  </a:cubicBezTo>
                  <a:cubicBezTo>
                    <a:pt x="1000" y="474"/>
                    <a:pt x="1000" y="489"/>
                    <a:pt x="1015" y="489"/>
                  </a:cubicBezTo>
                  <a:cubicBezTo>
                    <a:pt x="1023" y="489"/>
                    <a:pt x="1046" y="489"/>
                    <a:pt x="1046" y="474"/>
                  </a:cubicBezTo>
                  <a:cubicBezTo>
                    <a:pt x="1054" y="458"/>
                    <a:pt x="1038" y="435"/>
                    <a:pt x="1038" y="412"/>
                  </a:cubicBezTo>
                  <a:cubicBezTo>
                    <a:pt x="1038" y="405"/>
                    <a:pt x="1038" y="390"/>
                    <a:pt x="1046" y="382"/>
                  </a:cubicBezTo>
                  <a:cubicBezTo>
                    <a:pt x="1061" y="367"/>
                    <a:pt x="1077" y="374"/>
                    <a:pt x="1092" y="359"/>
                  </a:cubicBezTo>
                  <a:cubicBezTo>
                    <a:pt x="1099" y="351"/>
                    <a:pt x="1092" y="321"/>
                    <a:pt x="1107" y="313"/>
                  </a:cubicBezTo>
                  <a:cubicBezTo>
                    <a:pt x="1130" y="313"/>
                    <a:pt x="1145" y="344"/>
                    <a:pt x="1168" y="344"/>
                  </a:cubicBezTo>
                  <a:cubicBezTo>
                    <a:pt x="1184" y="344"/>
                    <a:pt x="1199" y="336"/>
                    <a:pt x="1214" y="329"/>
                  </a:cubicBezTo>
                  <a:cubicBezTo>
                    <a:pt x="1229" y="329"/>
                    <a:pt x="1237" y="321"/>
                    <a:pt x="1252" y="3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182"/>
            <p:cNvSpPr>
              <a:spLocks noChangeArrowheads="1"/>
            </p:cNvSpPr>
            <p:nvPr/>
          </p:nvSpPr>
          <p:spPr bwMode="auto">
            <a:xfrm>
              <a:off x="3604979" y="5895976"/>
              <a:ext cx="439708" cy="371475"/>
            </a:xfrm>
            <a:custGeom>
              <a:avLst/>
              <a:gdLst>
                <a:gd name="T0" fmla="*/ 1222 w 1223"/>
                <a:gd name="T1" fmla="*/ 23 h 1033"/>
                <a:gd name="T2" fmla="*/ 1222 w 1223"/>
                <a:gd name="T3" fmla="*/ 23 h 1033"/>
                <a:gd name="T4" fmla="*/ 1214 w 1223"/>
                <a:gd name="T5" fmla="*/ 84 h 1033"/>
                <a:gd name="T6" fmla="*/ 1161 w 1223"/>
                <a:gd name="T7" fmla="*/ 107 h 1033"/>
                <a:gd name="T8" fmla="*/ 1161 w 1223"/>
                <a:gd name="T9" fmla="*/ 107 h 1033"/>
                <a:gd name="T10" fmla="*/ 1107 w 1223"/>
                <a:gd name="T11" fmla="*/ 138 h 1033"/>
                <a:gd name="T12" fmla="*/ 1123 w 1223"/>
                <a:gd name="T13" fmla="*/ 214 h 1033"/>
                <a:gd name="T14" fmla="*/ 1115 w 1223"/>
                <a:gd name="T15" fmla="*/ 283 h 1033"/>
                <a:gd name="T16" fmla="*/ 1161 w 1223"/>
                <a:gd name="T17" fmla="*/ 329 h 1033"/>
                <a:gd name="T18" fmla="*/ 1130 w 1223"/>
                <a:gd name="T19" fmla="*/ 367 h 1033"/>
                <a:gd name="T20" fmla="*/ 1191 w 1223"/>
                <a:gd name="T21" fmla="*/ 482 h 1033"/>
                <a:gd name="T22" fmla="*/ 1168 w 1223"/>
                <a:gd name="T23" fmla="*/ 558 h 1033"/>
                <a:gd name="T24" fmla="*/ 1168 w 1223"/>
                <a:gd name="T25" fmla="*/ 558 h 1033"/>
                <a:gd name="T26" fmla="*/ 1153 w 1223"/>
                <a:gd name="T27" fmla="*/ 612 h 1033"/>
                <a:gd name="T28" fmla="*/ 1153 w 1223"/>
                <a:gd name="T29" fmla="*/ 665 h 1033"/>
                <a:gd name="T30" fmla="*/ 1077 w 1223"/>
                <a:gd name="T31" fmla="*/ 711 h 1033"/>
                <a:gd name="T32" fmla="*/ 1061 w 1223"/>
                <a:gd name="T33" fmla="*/ 764 h 1033"/>
                <a:gd name="T34" fmla="*/ 992 w 1223"/>
                <a:gd name="T35" fmla="*/ 764 h 1033"/>
                <a:gd name="T36" fmla="*/ 924 w 1223"/>
                <a:gd name="T37" fmla="*/ 833 h 1033"/>
                <a:gd name="T38" fmla="*/ 794 w 1223"/>
                <a:gd name="T39" fmla="*/ 848 h 1033"/>
                <a:gd name="T40" fmla="*/ 779 w 1223"/>
                <a:gd name="T41" fmla="*/ 871 h 1033"/>
                <a:gd name="T42" fmla="*/ 733 w 1223"/>
                <a:gd name="T43" fmla="*/ 871 h 1033"/>
                <a:gd name="T44" fmla="*/ 656 w 1223"/>
                <a:gd name="T45" fmla="*/ 925 h 1033"/>
                <a:gd name="T46" fmla="*/ 550 w 1223"/>
                <a:gd name="T47" fmla="*/ 948 h 1033"/>
                <a:gd name="T48" fmla="*/ 550 w 1223"/>
                <a:gd name="T49" fmla="*/ 948 h 1033"/>
                <a:gd name="T50" fmla="*/ 450 w 1223"/>
                <a:gd name="T51" fmla="*/ 932 h 1033"/>
                <a:gd name="T52" fmla="*/ 435 w 1223"/>
                <a:gd name="T53" fmla="*/ 970 h 1033"/>
                <a:gd name="T54" fmla="*/ 313 w 1223"/>
                <a:gd name="T55" fmla="*/ 1032 h 1033"/>
                <a:gd name="T56" fmla="*/ 244 w 1223"/>
                <a:gd name="T57" fmla="*/ 963 h 1033"/>
                <a:gd name="T58" fmla="*/ 214 w 1223"/>
                <a:gd name="T59" fmla="*/ 848 h 1033"/>
                <a:gd name="T60" fmla="*/ 214 w 1223"/>
                <a:gd name="T61" fmla="*/ 764 h 1033"/>
                <a:gd name="T62" fmla="*/ 252 w 1223"/>
                <a:gd name="T63" fmla="*/ 657 h 1033"/>
                <a:gd name="T64" fmla="*/ 290 w 1223"/>
                <a:gd name="T65" fmla="*/ 612 h 1033"/>
                <a:gd name="T66" fmla="*/ 275 w 1223"/>
                <a:gd name="T67" fmla="*/ 573 h 1033"/>
                <a:gd name="T68" fmla="*/ 191 w 1223"/>
                <a:gd name="T69" fmla="*/ 589 h 1033"/>
                <a:gd name="T70" fmla="*/ 145 w 1223"/>
                <a:gd name="T71" fmla="*/ 543 h 1033"/>
                <a:gd name="T72" fmla="*/ 84 w 1223"/>
                <a:gd name="T73" fmla="*/ 543 h 1033"/>
                <a:gd name="T74" fmla="*/ 45 w 1223"/>
                <a:gd name="T75" fmla="*/ 482 h 1033"/>
                <a:gd name="T76" fmla="*/ 0 w 1223"/>
                <a:gd name="T77" fmla="*/ 459 h 1033"/>
                <a:gd name="T78" fmla="*/ 0 w 1223"/>
                <a:gd name="T79" fmla="*/ 459 h 1033"/>
                <a:gd name="T80" fmla="*/ 84 w 1223"/>
                <a:gd name="T81" fmla="*/ 421 h 1033"/>
                <a:gd name="T82" fmla="*/ 198 w 1223"/>
                <a:gd name="T83" fmla="*/ 405 h 1033"/>
                <a:gd name="T84" fmla="*/ 244 w 1223"/>
                <a:gd name="T85" fmla="*/ 375 h 1033"/>
                <a:gd name="T86" fmla="*/ 275 w 1223"/>
                <a:gd name="T87" fmla="*/ 375 h 1033"/>
                <a:gd name="T88" fmla="*/ 351 w 1223"/>
                <a:gd name="T89" fmla="*/ 352 h 1033"/>
                <a:gd name="T90" fmla="*/ 427 w 1223"/>
                <a:gd name="T91" fmla="*/ 375 h 1033"/>
                <a:gd name="T92" fmla="*/ 473 w 1223"/>
                <a:gd name="T93" fmla="*/ 298 h 1033"/>
                <a:gd name="T94" fmla="*/ 496 w 1223"/>
                <a:gd name="T95" fmla="*/ 245 h 1033"/>
                <a:gd name="T96" fmla="*/ 565 w 1223"/>
                <a:gd name="T97" fmla="*/ 214 h 1033"/>
                <a:gd name="T98" fmla="*/ 618 w 1223"/>
                <a:gd name="T99" fmla="*/ 184 h 1033"/>
                <a:gd name="T100" fmla="*/ 626 w 1223"/>
                <a:gd name="T101" fmla="*/ 123 h 1033"/>
                <a:gd name="T102" fmla="*/ 679 w 1223"/>
                <a:gd name="T103" fmla="*/ 115 h 1033"/>
                <a:gd name="T104" fmla="*/ 702 w 1223"/>
                <a:gd name="T105" fmla="*/ 130 h 1033"/>
                <a:gd name="T106" fmla="*/ 771 w 1223"/>
                <a:gd name="T107" fmla="*/ 84 h 1033"/>
                <a:gd name="T108" fmla="*/ 931 w 1223"/>
                <a:gd name="T109" fmla="*/ 92 h 1033"/>
                <a:gd name="T110" fmla="*/ 992 w 1223"/>
                <a:gd name="T111" fmla="*/ 46 h 1033"/>
                <a:gd name="T112" fmla="*/ 1130 w 1223"/>
                <a:gd name="T113" fmla="*/ 8 h 1033"/>
                <a:gd name="T114" fmla="*/ 1222 w 1223"/>
                <a:gd name="T115" fmla="*/ 23 h 1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223" h="1033">
                  <a:moveTo>
                    <a:pt x="1222" y="23"/>
                  </a:moveTo>
                  <a:lnTo>
                    <a:pt x="1222" y="23"/>
                  </a:lnTo>
                  <a:cubicBezTo>
                    <a:pt x="1214" y="46"/>
                    <a:pt x="1222" y="69"/>
                    <a:pt x="1214" y="84"/>
                  </a:cubicBezTo>
                  <a:cubicBezTo>
                    <a:pt x="1199" y="100"/>
                    <a:pt x="1176" y="100"/>
                    <a:pt x="1161" y="107"/>
                  </a:cubicBezTo>
                  <a:lnTo>
                    <a:pt x="1161" y="107"/>
                  </a:lnTo>
                  <a:cubicBezTo>
                    <a:pt x="1138" y="115"/>
                    <a:pt x="1115" y="123"/>
                    <a:pt x="1107" y="138"/>
                  </a:cubicBezTo>
                  <a:cubicBezTo>
                    <a:pt x="1092" y="161"/>
                    <a:pt x="1115" y="192"/>
                    <a:pt x="1123" y="214"/>
                  </a:cubicBezTo>
                  <a:cubicBezTo>
                    <a:pt x="1123" y="237"/>
                    <a:pt x="1107" y="260"/>
                    <a:pt x="1115" y="283"/>
                  </a:cubicBezTo>
                  <a:cubicBezTo>
                    <a:pt x="1123" y="306"/>
                    <a:pt x="1153" y="314"/>
                    <a:pt x="1161" y="329"/>
                  </a:cubicBezTo>
                  <a:cubicBezTo>
                    <a:pt x="1161" y="344"/>
                    <a:pt x="1130" y="352"/>
                    <a:pt x="1130" y="367"/>
                  </a:cubicBezTo>
                  <a:cubicBezTo>
                    <a:pt x="1145" y="405"/>
                    <a:pt x="1184" y="444"/>
                    <a:pt x="1191" y="482"/>
                  </a:cubicBezTo>
                  <a:cubicBezTo>
                    <a:pt x="1199" y="512"/>
                    <a:pt x="1176" y="535"/>
                    <a:pt x="1168" y="558"/>
                  </a:cubicBezTo>
                  <a:lnTo>
                    <a:pt x="1168" y="558"/>
                  </a:lnTo>
                  <a:cubicBezTo>
                    <a:pt x="1161" y="573"/>
                    <a:pt x="1153" y="589"/>
                    <a:pt x="1153" y="612"/>
                  </a:cubicBezTo>
                  <a:cubicBezTo>
                    <a:pt x="1145" y="627"/>
                    <a:pt x="1161" y="650"/>
                    <a:pt x="1153" y="665"/>
                  </a:cubicBezTo>
                  <a:cubicBezTo>
                    <a:pt x="1138" y="688"/>
                    <a:pt x="1100" y="688"/>
                    <a:pt x="1077" y="711"/>
                  </a:cubicBezTo>
                  <a:cubicBezTo>
                    <a:pt x="1069" y="726"/>
                    <a:pt x="1077" y="757"/>
                    <a:pt x="1061" y="764"/>
                  </a:cubicBezTo>
                  <a:cubicBezTo>
                    <a:pt x="1038" y="780"/>
                    <a:pt x="1015" y="757"/>
                    <a:pt x="992" y="764"/>
                  </a:cubicBezTo>
                  <a:cubicBezTo>
                    <a:pt x="962" y="780"/>
                    <a:pt x="954" y="818"/>
                    <a:pt x="924" y="833"/>
                  </a:cubicBezTo>
                  <a:cubicBezTo>
                    <a:pt x="886" y="848"/>
                    <a:pt x="840" y="833"/>
                    <a:pt x="794" y="848"/>
                  </a:cubicBezTo>
                  <a:cubicBezTo>
                    <a:pt x="786" y="848"/>
                    <a:pt x="786" y="871"/>
                    <a:pt x="779" y="871"/>
                  </a:cubicBezTo>
                  <a:cubicBezTo>
                    <a:pt x="763" y="879"/>
                    <a:pt x="748" y="864"/>
                    <a:pt x="733" y="871"/>
                  </a:cubicBezTo>
                  <a:cubicBezTo>
                    <a:pt x="710" y="887"/>
                    <a:pt x="687" y="909"/>
                    <a:pt x="656" y="925"/>
                  </a:cubicBezTo>
                  <a:cubicBezTo>
                    <a:pt x="626" y="932"/>
                    <a:pt x="588" y="940"/>
                    <a:pt x="550" y="948"/>
                  </a:cubicBezTo>
                  <a:lnTo>
                    <a:pt x="550" y="948"/>
                  </a:lnTo>
                  <a:cubicBezTo>
                    <a:pt x="519" y="940"/>
                    <a:pt x="481" y="925"/>
                    <a:pt x="450" y="932"/>
                  </a:cubicBezTo>
                  <a:cubicBezTo>
                    <a:pt x="443" y="940"/>
                    <a:pt x="443" y="963"/>
                    <a:pt x="435" y="970"/>
                  </a:cubicBezTo>
                  <a:cubicBezTo>
                    <a:pt x="397" y="993"/>
                    <a:pt x="359" y="1032"/>
                    <a:pt x="313" y="1032"/>
                  </a:cubicBezTo>
                  <a:cubicBezTo>
                    <a:pt x="282" y="1032"/>
                    <a:pt x="259" y="993"/>
                    <a:pt x="244" y="963"/>
                  </a:cubicBezTo>
                  <a:cubicBezTo>
                    <a:pt x="229" y="932"/>
                    <a:pt x="221" y="887"/>
                    <a:pt x="214" y="848"/>
                  </a:cubicBezTo>
                  <a:cubicBezTo>
                    <a:pt x="214" y="818"/>
                    <a:pt x="214" y="795"/>
                    <a:pt x="214" y="764"/>
                  </a:cubicBezTo>
                  <a:cubicBezTo>
                    <a:pt x="221" y="726"/>
                    <a:pt x="237" y="696"/>
                    <a:pt x="252" y="657"/>
                  </a:cubicBezTo>
                  <a:cubicBezTo>
                    <a:pt x="259" y="642"/>
                    <a:pt x="282" y="634"/>
                    <a:pt x="290" y="612"/>
                  </a:cubicBezTo>
                  <a:cubicBezTo>
                    <a:pt x="290" y="596"/>
                    <a:pt x="275" y="589"/>
                    <a:pt x="275" y="573"/>
                  </a:cubicBezTo>
                  <a:cubicBezTo>
                    <a:pt x="275" y="573"/>
                    <a:pt x="198" y="589"/>
                    <a:pt x="191" y="589"/>
                  </a:cubicBezTo>
                  <a:lnTo>
                    <a:pt x="145" y="543"/>
                  </a:lnTo>
                  <a:cubicBezTo>
                    <a:pt x="122" y="543"/>
                    <a:pt x="99" y="551"/>
                    <a:pt x="84" y="543"/>
                  </a:cubicBezTo>
                  <a:cubicBezTo>
                    <a:pt x="61" y="528"/>
                    <a:pt x="53" y="505"/>
                    <a:pt x="45" y="482"/>
                  </a:cubicBezTo>
                  <a:cubicBezTo>
                    <a:pt x="38" y="474"/>
                    <a:pt x="7" y="466"/>
                    <a:pt x="0" y="459"/>
                  </a:cubicBezTo>
                  <a:lnTo>
                    <a:pt x="0" y="459"/>
                  </a:lnTo>
                  <a:cubicBezTo>
                    <a:pt x="23" y="444"/>
                    <a:pt x="68" y="428"/>
                    <a:pt x="84" y="421"/>
                  </a:cubicBezTo>
                  <a:cubicBezTo>
                    <a:pt x="122" y="413"/>
                    <a:pt x="160" y="421"/>
                    <a:pt x="198" y="405"/>
                  </a:cubicBezTo>
                  <a:cubicBezTo>
                    <a:pt x="214" y="398"/>
                    <a:pt x="229" y="375"/>
                    <a:pt x="244" y="375"/>
                  </a:cubicBezTo>
                  <a:cubicBezTo>
                    <a:pt x="252" y="367"/>
                    <a:pt x="267" y="382"/>
                    <a:pt x="275" y="375"/>
                  </a:cubicBezTo>
                  <a:cubicBezTo>
                    <a:pt x="305" y="375"/>
                    <a:pt x="320" y="352"/>
                    <a:pt x="351" y="352"/>
                  </a:cubicBezTo>
                  <a:cubicBezTo>
                    <a:pt x="374" y="352"/>
                    <a:pt x="404" y="382"/>
                    <a:pt x="427" y="375"/>
                  </a:cubicBezTo>
                  <a:cubicBezTo>
                    <a:pt x="450" y="359"/>
                    <a:pt x="458" y="321"/>
                    <a:pt x="473" y="298"/>
                  </a:cubicBezTo>
                  <a:cubicBezTo>
                    <a:pt x="481" y="283"/>
                    <a:pt x="481" y="260"/>
                    <a:pt x="496" y="245"/>
                  </a:cubicBezTo>
                  <a:cubicBezTo>
                    <a:pt x="519" y="230"/>
                    <a:pt x="542" y="230"/>
                    <a:pt x="565" y="214"/>
                  </a:cubicBezTo>
                  <a:cubicBezTo>
                    <a:pt x="588" y="207"/>
                    <a:pt x="611" y="199"/>
                    <a:pt x="618" y="184"/>
                  </a:cubicBezTo>
                  <a:cubicBezTo>
                    <a:pt x="634" y="169"/>
                    <a:pt x="611" y="138"/>
                    <a:pt x="626" y="123"/>
                  </a:cubicBezTo>
                  <a:cubicBezTo>
                    <a:pt x="641" y="115"/>
                    <a:pt x="664" y="115"/>
                    <a:pt x="679" y="115"/>
                  </a:cubicBezTo>
                  <a:cubicBezTo>
                    <a:pt x="687" y="115"/>
                    <a:pt x="695" y="130"/>
                    <a:pt x="702" y="130"/>
                  </a:cubicBezTo>
                  <a:cubicBezTo>
                    <a:pt x="725" y="123"/>
                    <a:pt x="740" y="84"/>
                    <a:pt x="771" y="84"/>
                  </a:cubicBezTo>
                  <a:cubicBezTo>
                    <a:pt x="825" y="69"/>
                    <a:pt x="878" y="100"/>
                    <a:pt x="931" y="92"/>
                  </a:cubicBezTo>
                  <a:cubicBezTo>
                    <a:pt x="954" y="84"/>
                    <a:pt x="970" y="54"/>
                    <a:pt x="992" y="46"/>
                  </a:cubicBezTo>
                  <a:cubicBezTo>
                    <a:pt x="1038" y="23"/>
                    <a:pt x="1084" y="8"/>
                    <a:pt x="1130" y="8"/>
                  </a:cubicBezTo>
                  <a:cubicBezTo>
                    <a:pt x="1161" y="0"/>
                    <a:pt x="1191" y="16"/>
                    <a:pt x="1222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183"/>
            <p:cNvSpPr>
              <a:spLocks noChangeArrowheads="1"/>
            </p:cNvSpPr>
            <p:nvPr/>
          </p:nvSpPr>
          <p:spPr bwMode="auto">
            <a:xfrm>
              <a:off x="3338296" y="6061075"/>
              <a:ext cx="593686" cy="488950"/>
            </a:xfrm>
            <a:custGeom>
              <a:avLst/>
              <a:gdLst>
                <a:gd name="T0" fmla="*/ 741 w 1651"/>
                <a:gd name="T1" fmla="*/ 0 h 1360"/>
                <a:gd name="T2" fmla="*/ 741 w 1651"/>
                <a:gd name="T3" fmla="*/ 0 h 1360"/>
                <a:gd name="T4" fmla="*/ 786 w 1651"/>
                <a:gd name="T5" fmla="*/ 23 h 1360"/>
                <a:gd name="T6" fmla="*/ 825 w 1651"/>
                <a:gd name="T7" fmla="*/ 84 h 1360"/>
                <a:gd name="T8" fmla="*/ 886 w 1651"/>
                <a:gd name="T9" fmla="*/ 84 h 1360"/>
                <a:gd name="T10" fmla="*/ 932 w 1651"/>
                <a:gd name="T11" fmla="*/ 130 h 1360"/>
                <a:gd name="T12" fmla="*/ 1016 w 1651"/>
                <a:gd name="T13" fmla="*/ 114 h 1360"/>
                <a:gd name="T14" fmla="*/ 1031 w 1651"/>
                <a:gd name="T15" fmla="*/ 153 h 1360"/>
                <a:gd name="T16" fmla="*/ 993 w 1651"/>
                <a:gd name="T17" fmla="*/ 198 h 1360"/>
                <a:gd name="T18" fmla="*/ 955 w 1651"/>
                <a:gd name="T19" fmla="*/ 305 h 1360"/>
                <a:gd name="T20" fmla="*/ 955 w 1651"/>
                <a:gd name="T21" fmla="*/ 389 h 1360"/>
                <a:gd name="T22" fmla="*/ 985 w 1651"/>
                <a:gd name="T23" fmla="*/ 504 h 1360"/>
                <a:gd name="T24" fmla="*/ 1054 w 1651"/>
                <a:gd name="T25" fmla="*/ 573 h 1360"/>
                <a:gd name="T26" fmla="*/ 1176 w 1651"/>
                <a:gd name="T27" fmla="*/ 511 h 1360"/>
                <a:gd name="T28" fmla="*/ 1191 w 1651"/>
                <a:gd name="T29" fmla="*/ 473 h 1360"/>
                <a:gd name="T30" fmla="*/ 1291 w 1651"/>
                <a:gd name="T31" fmla="*/ 489 h 1360"/>
                <a:gd name="T32" fmla="*/ 1291 w 1651"/>
                <a:gd name="T33" fmla="*/ 489 h 1360"/>
                <a:gd name="T34" fmla="*/ 1291 w 1651"/>
                <a:gd name="T35" fmla="*/ 534 h 1360"/>
                <a:gd name="T36" fmla="*/ 1321 w 1651"/>
                <a:gd name="T37" fmla="*/ 565 h 1360"/>
                <a:gd name="T38" fmla="*/ 1321 w 1651"/>
                <a:gd name="T39" fmla="*/ 619 h 1360"/>
                <a:gd name="T40" fmla="*/ 1336 w 1651"/>
                <a:gd name="T41" fmla="*/ 672 h 1360"/>
                <a:gd name="T42" fmla="*/ 1397 w 1651"/>
                <a:gd name="T43" fmla="*/ 672 h 1360"/>
                <a:gd name="T44" fmla="*/ 1436 w 1651"/>
                <a:gd name="T45" fmla="*/ 741 h 1360"/>
                <a:gd name="T46" fmla="*/ 1489 w 1651"/>
                <a:gd name="T47" fmla="*/ 794 h 1360"/>
                <a:gd name="T48" fmla="*/ 1558 w 1651"/>
                <a:gd name="T49" fmla="*/ 741 h 1360"/>
                <a:gd name="T50" fmla="*/ 1558 w 1651"/>
                <a:gd name="T51" fmla="*/ 741 h 1360"/>
                <a:gd name="T52" fmla="*/ 1566 w 1651"/>
                <a:gd name="T53" fmla="*/ 802 h 1360"/>
                <a:gd name="T54" fmla="*/ 1535 w 1651"/>
                <a:gd name="T55" fmla="*/ 832 h 1360"/>
                <a:gd name="T56" fmla="*/ 1596 w 1651"/>
                <a:gd name="T57" fmla="*/ 924 h 1360"/>
                <a:gd name="T58" fmla="*/ 1535 w 1651"/>
                <a:gd name="T59" fmla="*/ 1077 h 1360"/>
                <a:gd name="T60" fmla="*/ 1459 w 1651"/>
                <a:gd name="T61" fmla="*/ 1253 h 1360"/>
                <a:gd name="T62" fmla="*/ 1397 w 1651"/>
                <a:gd name="T63" fmla="*/ 1344 h 1360"/>
                <a:gd name="T64" fmla="*/ 1390 w 1651"/>
                <a:gd name="T65" fmla="*/ 1230 h 1360"/>
                <a:gd name="T66" fmla="*/ 1344 w 1651"/>
                <a:gd name="T67" fmla="*/ 1298 h 1360"/>
                <a:gd name="T68" fmla="*/ 1359 w 1651"/>
                <a:gd name="T69" fmla="*/ 1329 h 1360"/>
                <a:gd name="T70" fmla="*/ 1359 w 1651"/>
                <a:gd name="T71" fmla="*/ 1329 h 1360"/>
                <a:gd name="T72" fmla="*/ 1359 w 1651"/>
                <a:gd name="T73" fmla="*/ 1329 h 1360"/>
                <a:gd name="T74" fmla="*/ 1329 w 1651"/>
                <a:gd name="T75" fmla="*/ 1344 h 1360"/>
                <a:gd name="T76" fmla="*/ 1252 w 1651"/>
                <a:gd name="T77" fmla="*/ 1306 h 1360"/>
                <a:gd name="T78" fmla="*/ 1184 w 1651"/>
                <a:gd name="T79" fmla="*/ 1268 h 1360"/>
                <a:gd name="T80" fmla="*/ 978 w 1651"/>
                <a:gd name="T81" fmla="*/ 1329 h 1360"/>
                <a:gd name="T82" fmla="*/ 878 w 1651"/>
                <a:gd name="T83" fmla="*/ 1260 h 1360"/>
                <a:gd name="T84" fmla="*/ 794 w 1651"/>
                <a:gd name="T85" fmla="*/ 1176 h 1360"/>
                <a:gd name="T86" fmla="*/ 756 w 1651"/>
                <a:gd name="T87" fmla="*/ 1115 h 1360"/>
                <a:gd name="T88" fmla="*/ 634 w 1651"/>
                <a:gd name="T89" fmla="*/ 1100 h 1360"/>
                <a:gd name="T90" fmla="*/ 496 w 1651"/>
                <a:gd name="T91" fmla="*/ 1077 h 1360"/>
                <a:gd name="T92" fmla="*/ 473 w 1651"/>
                <a:gd name="T93" fmla="*/ 932 h 1360"/>
                <a:gd name="T94" fmla="*/ 366 w 1651"/>
                <a:gd name="T95" fmla="*/ 840 h 1360"/>
                <a:gd name="T96" fmla="*/ 244 w 1651"/>
                <a:gd name="T97" fmla="*/ 680 h 1360"/>
                <a:gd name="T98" fmla="*/ 175 w 1651"/>
                <a:gd name="T99" fmla="*/ 634 h 1360"/>
                <a:gd name="T100" fmla="*/ 175 w 1651"/>
                <a:gd name="T101" fmla="*/ 642 h 1360"/>
                <a:gd name="T102" fmla="*/ 30 w 1651"/>
                <a:gd name="T103" fmla="*/ 443 h 1360"/>
                <a:gd name="T104" fmla="*/ 0 w 1651"/>
                <a:gd name="T105" fmla="*/ 405 h 1360"/>
                <a:gd name="T106" fmla="*/ 99 w 1651"/>
                <a:gd name="T107" fmla="*/ 389 h 1360"/>
                <a:gd name="T108" fmla="*/ 168 w 1651"/>
                <a:gd name="T109" fmla="*/ 336 h 1360"/>
                <a:gd name="T110" fmla="*/ 259 w 1651"/>
                <a:gd name="T111" fmla="*/ 198 h 1360"/>
                <a:gd name="T112" fmla="*/ 374 w 1651"/>
                <a:gd name="T113" fmla="*/ 221 h 1360"/>
                <a:gd name="T114" fmla="*/ 550 w 1651"/>
                <a:gd name="T115" fmla="*/ 191 h 1360"/>
                <a:gd name="T116" fmla="*/ 588 w 1651"/>
                <a:gd name="T117" fmla="*/ 92 h 1360"/>
                <a:gd name="T118" fmla="*/ 695 w 1651"/>
                <a:gd name="T119" fmla="*/ 30 h 1360"/>
                <a:gd name="T120" fmla="*/ 741 w 1651"/>
                <a:gd name="T121" fmla="*/ 0 h 13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651" h="1360">
                  <a:moveTo>
                    <a:pt x="741" y="0"/>
                  </a:moveTo>
                  <a:lnTo>
                    <a:pt x="741" y="0"/>
                  </a:lnTo>
                  <a:cubicBezTo>
                    <a:pt x="748" y="7"/>
                    <a:pt x="779" y="15"/>
                    <a:pt x="786" y="23"/>
                  </a:cubicBezTo>
                  <a:cubicBezTo>
                    <a:pt x="794" y="46"/>
                    <a:pt x="802" y="69"/>
                    <a:pt x="825" y="84"/>
                  </a:cubicBezTo>
                  <a:cubicBezTo>
                    <a:pt x="840" y="92"/>
                    <a:pt x="863" y="84"/>
                    <a:pt x="886" y="84"/>
                  </a:cubicBezTo>
                  <a:lnTo>
                    <a:pt x="932" y="130"/>
                  </a:lnTo>
                  <a:cubicBezTo>
                    <a:pt x="939" y="130"/>
                    <a:pt x="1016" y="114"/>
                    <a:pt x="1016" y="114"/>
                  </a:cubicBezTo>
                  <a:cubicBezTo>
                    <a:pt x="1016" y="130"/>
                    <a:pt x="1031" y="137"/>
                    <a:pt x="1031" y="153"/>
                  </a:cubicBezTo>
                  <a:cubicBezTo>
                    <a:pt x="1023" y="175"/>
                    <a:pt x="1000" y="183"/>
                    <a:pt x="993" y="198"/>
                  </a:cubicBezTo>
                  <a:cubicBezTo>
                    <a:pt x="978" y="237"/>
                    <a:pt x="962" y="267"/>
                    <a:pt x="955" y="305"/>
                  </a:cubicBezTo>
                  <a:cubicBezTo>
                    <a:pt x="955" y="336"/>
                    <a:pt x="955" y="359"/>
                    <a:pt x="955" y="389"/>
                  </a:cubicBezTo>
                  <a:cubicBezTo>
                    <a:pt x="962" y="428"/>
                    <a:pt x="970" y="473"/>
                    <a:pt x="985" y="504"/>
                  </a:cubicBezTo>
                  <a:cubicBezTo>
                    <a:pt x="1000" y="534"/>
                    <a:pt x="1023" y="573"/>
                    <a:pt x="1054" y="573"/>
                  </a:cubicBezTo>
                  <a:cubicBezTo>
                    <a:pt x="1100" y="573"/>
                    <a:pt x="1138" y="534"/>
                    <a:pt x="1176" y="511"/>
                  </a:cubicBezTo>
                  <a:cubicBezTo>
                    <a:pt x="1184" y="504"/>
                    <a:pt x="1184" y="481"/>
                    <a:pt x="1191" y="473"/>
                  </a:cubicBezTo>
                  <a:cubicBezTo>
                    <a:pt x="1222" y="466"/>
                    <a:pt x="1260" y="481"/>
                    <a:pt x="1291" y="489"/>
                  </a:cubicBezTo>
                  <a:lnTo>
                    <a:pt x="1291" y="489"/>
                  </a:lnTo>
                  <a:cubicBezTo>
                    <a:pt x="1291" y="504"/>
                    <a:pt x="1291" y="519"/>
                    <a:pt x="1291" y="534"/>
                  </a:cubicBezTo>
                  <a:cubicBezTo>
                    <a:pt x="1298" y="550"/>
                    <a:pt x="1314" y="550"/>
                    <a:pt x="1321" y="565"/>
                  </a:cubicBezTo>
                  <a:cubicBezTo>
                    <a:pt x="1329" y="580"/>
                    <a:pt x="1321" y="596"/>
                    <a:pt x="1321" y="619"/>
                  </a:cubicBezTo>
                  <a:cubicBezTo>
                    <a:pt x="1329" y="634"/>
                    <a:pt x="1321" y="657"/>
                    <a:pt x="1336" y="672"/>
                  </a:cubicBezTo>
                  <a:cubicBezTo>
                    <a:pt x="1352" y="680"/>
                    <a:pt x="1382" y="657"/>
                    <a:pt x="1397" y="672"/>
                  </a:cubicBezTo>
                  <a:cubicBezTo>
                    <a:pt x="1420" y="687"/>
                    <a:pt x="1420" y="718"/>
                    <a:pt x="1436" y="741"/>
                  </a:cubicBezTo>
                  <a:cubicBezTo>
                    <a:pt x="1451" y="756"/>
                    <a:pt x="1466" y="786"/>
                    <a:pt x="1489" y="794"/>
                  </a:cubicBezTo>
                  <a:cubicBezTo>
                    <a:pt x="1520" y="794"/>
                    <a:pt x="1527" y="756"/>
                    <a:pt x="1558" y="741"/>
                  </a:cubicBezTo>
                  <a:lnTo>
                    <a:pt x="1558" y="741"/>
                  </a:lnTo>
                  <a:cubicBezTo>
                    <a:pt x="1558" y="756"/>
                    <a:pt x="1566" y="779"/>
                    <a:pt x="1566" y="802"/>
                  </a:cubicBezTo>
                  <a:cubicBezTo>
                    <a:pt x="1566" y="832"/>
                    <a:pt x="1543" y="817"/>
                    <a:pt x="1535" y="832"/>
                  </a:cubicBezTo>
                  <a:cubicBezTo>
                    <a:pt x="1527" y="848"/>
                    <a:pt x="1581" y="909"/>
                    <a:pt x="1596" y="924"/>
                  </a:cubicBezTo>
                  <a:cubicBezTo>
                    <a:pt x="1650" y="993"/>
                    <a:pt x="1634" y="1077"/>
                    <a:pt x="1535" y="1077"/>
                  </a:cubicBezTo>
                  <a:cubicBezTo>
                    <a:pt x="1466" y="1084"/>
                    <a:pt x="1474" y="1207"/>
                    <a:pt x="1459" y="1253"/>
                  </a:cubicBezTo>
                  <a:cubicBezTo>
                    <a:pt x="1443" y="1283"/>
                    <a:pt x="1405" y="1314"/>
                    <a:pt x="1397" y="1344"/>
                  </a:cubicBezTo>
                  <a:cubicBezTo>
                    <a:pt x="1352" y="1344"/>
                    <a:pt x="1390" y="1245"/>
                    <a:pt x="1390" y="1230"/>
                  </a:cubicBezTo>
                  <a:cubicBezTo>
                    <a:pt x="1390" y="1184"/>
                    <a:pt x="1291" y="1222"/>
                    <a:pt x="1344" y="1298"/>
                  </a:cubicBezTo>
                  <a:cubicBezTo>
                    <a:pt x="1344" y="1306"/>
                    <a:pt x="1367" y="1329"/>
                    <a:pt x="1359" y="1329"/>
                  </a:cubicBezTo>
                  <a:lnTo>
                    <a:pt x="1359" y="1329"/>
                  </a:lnTo>
                  <a:lnTo>
                    <a:pt x="1359" y="1329"/>
                  </a:lnTo>
                  <a:cubicBezTo>
                    <a:pt x="1352" y="1329"/>
                    <a:pt x="1336" y="1344"/>
                    <a:pt x="1329" y="1344"/>
                  </a:cubicBezTo>
                  <a:cubicBezTo>
                    <a:pt x="1291" y="1344"/>
                    <a:pt x="1275" y="1329"/>
                    <a:pt x="1252" y="1306"/>
                  </a:cubicBezTo>
                  <a:cubicBezTo>
                    <a:pt x="1237" y="1291"/>
                    <a:pt x="1184" y="1283"/>
                    <a:pt x="1184" y="1268"/>
                  </a:cubicBezTo>
                  <a:cubicBezTo>
                    <a:pt x="1184" y="1191"/>
                    <a:pt x="1031" y="1359"/>
                    <a:pt x="978" y="1329"/>
                  </a:cubicBezTo>
                  <a:cubicBezTo>
                    <a:pt x="939" y="1306"/>
                    <a:pt x="916" y="1268"/>
                    <a:pt x="878" y="1260"/>
                  </a:cubicBezTo>
                  <a:cubicBezTo>
                    <a:pt x="817" y="1245"/>
                    <a:pt x="886" y="1176"/>
                    <a:pt x="794" y="1176"/>
                  </a:cubicBezTo>
                  <a:cubicBezTo>
                    <a:pt x="748" y="1176"/>
                    <a:pt x="802" y="1123"/>
                    <a:pt x="756" y="1115"/>
                  </a:cubicBezTo>
                  <a:cubicBezTo>
                    <a:pt x="718" y="1115"/>
                    <a:pt x="664" y="1100"/>
                    <a:pt x="634" y="1100"/>
                  </a:cubicBezTo>
                  <a:cubicBezTo>
                    <a:pt x="542" y="1100"/>
                    <a:pt x="572" y="1123"/>
                    <a:pt x="496" y="1077"/>
                  </a:cubicBezTo>
                  <a:cubicBezTo>
                    <a:pt x="481" y="1069"/>
                    <a:pt x="481" y="955"/>
                    <a:pt x="473" y="932"/>
                  </a:cubicBezTo>
                  <a:cubicBezTo>
                    <a:pt x="450" y="825"/>
                    <a:pt x="458" y="886"/>
                    <a:pt x="366" y="840"/>
                  </a:cubicBezTo>
                  <a:cubicBezTo>
                    <a:pt x="321" y="817"/>
                    <a:pt x="259" y="680"/>
                    <a:pt x="244" y="680"/>
                  </a:cubicBezTo>
                  <a:cubicBezTo>
                    <a:pt x="198" y="672"/>
                    <a:pt x="191" y="695"/>
                    <a:pt x="175" y="634"/>
                  </a:cubicBezTo>
                  <a:cubicBezTo>
                    <a:pt x="175" y="634"/>
                    <a:pt x="175" y="634"/>
                    <a:pt x="175" y="642"/>
                  </a:cubicBezTo>
                  <a:cubicBezTo>
                    <a:pt x="160" y="588"/>
                    <a:pt x="7" y="489"/>
                    <a:pt x="30" y="443"/>
                  </a:cubicBezTo>
                  <a:cubicBezTo>
                    <a:pt x="46" y="412"/>
                    <a:pt x="15" y="428"/>
                    <a:pt x="0" y="405"/>
                  </a:cubicBezTo>
                  <a:cubicBezTo>
                    <a:pt x="15" y="397"/>
                    <a:pt x="69" y="397"/>
                    <a:pt x="99" y="389"/>
                  </a:cubicBezTo>
                  <a:cubicBezTo>
                    <a:pt x="122" y="374"/>
                    <a:pt x="137" y="336"/>
                    <a:pt x="168" y="336"/>
                  </a:cubicBezTo>
                  <a:cubicBezTo>
                    <a:pt x="221" y="336"/>
                    <a:pt x="244" y="244"/>
                    <a:pt x="259" y="198"/>
                  </a:cubicBezTo>
                  <a:cubicBezTo>
                    <a:pt x="282" y="153"/>
                    <a:pt x="343" y="221"/>
                    <a:pt x="374" y="221"/>
                  </a:cubicBezTo>
                  <a:cubicBezTo>
                    <a:pt x="405" y="221"/>
                    <a:pt x="542" y="214"/>
                    <a:pt x="550" y="191"/>
                  </a:cubicBezTo>
                  <a:cubicBezTo>
                    <a:pt x="557" y="160"/>
                    <a:pt x="565" y="122"/>
                    <a:pt x="588" y="92"/>
                  </a:cubicBezTo>
                  <a:cubicBezTo>
                    <a:pt x="611" y="76"/>
                    <a:pt x="664" y="53"/>
                    <a:pt x="695" y="30"/>
                  </a:cubicBezTo>
                  <a:cubicBezTo>
                    <a:pt x="733" y="7"/>
                    <a:pt x="741" y="7"/>
                    <a:pt x="74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184"/>
            <p:cNvSpPr>
              <a:spLocks noChangeArrowheads="1"/>
            </p:cNvSpPr>
            <p:nvPr/>
          </p:nvSpPr>
          <p:spPr bwMode="auto">
            <a:xfrm>
              <a:off x="3474812" y="5726114"/>
              <a:ext cx="592098" cy="344487"/>
            </a:xfrm>
            <a:custGeom>
              <a:avLst/>
              <a:gdLst>
                <a:gd name="T0" fmla="*/ 832 w 1643"/>
                <a:gd name="T1" fmla="*/ 0 h 955"/>
                <a:gd name="T2" fmla="*/ 763 w 1643"/>
                <a:gd name="T3" fmla="*/ 159 h 955"/>
                <a:gd name="T4" fmla="*/ 596 w 1643"/>
                <a:gd name="T5" fmla="*/ 495 h 955"/>
                <a:gd name="T6" fmla="*/ 565 w 1643"/>
                <a:gd name="T7" fmla="*/ 579 h 955"/>
                <a:gd name="T8" fmla="*/ 557 w 1643"/>
                <a:gd name="T9" fmla="*/ 587 h 955"/>
                <a:gd name="T10" fmla="*/ 374 w 1643"/>
                <a:gd name="T11" fmla="*/ 625 h 955"/>
                <a:gd name="T12" fmla="*/ 114 w 1643"/>
                <a:gd name="T13" fmla="*/ 664 h 955"/>
                <a:gd name="T14" fmla="*/ 38 w 1643"/>
                <a:gd name="T15" fmla="*/ 740 h 955"/>
                <a:gd name="T16" fmla="*/ 122 w 1643"/>
                <a:gd name="T17" fmla="*/ 885 h 955"/>
                <a:gd name="T18" fmla="*/ 359 w 1643"/>
                <a:gd name="T19" fmla="*/ 885 h 955"/>
                <a:gd name="T20" fmla="*/ 359 w 1643"/>
                <a:gd name="T21" fmla="*/ 931 h 955"/>
                <a:gd name="T22" fmla="*/ 557 w 1643"/>
                <a:gd name="T23" fmla="*/ 877 h 955"/>
                <a:gd name="T24" fmla="*/ 634 w 1643"/>
                <a:gd name="T25" fmla="*/ 847 h 955"/>
                <a:gd name="T26" fmla="*/ 786 w 1643"/>
                <a:gd name="T27" fmla="*/ 847 h 955"/>
                <a:gd name="T28" fmla="*/ 855 w 1643"/>
                <a:gd name="T29" fmla="*/ 717 h 955"/>
                <a:gd name="T30" fmla="*/ 977 w 1643"/>
                <a:gd name="T31" fmla="*/ 656 h 955"/>
                <a:gd name="T32" fmla="*/ 1038 w 1643"/>
                <a:gd name="T33" fmla="*/ 587 h 955"/>
                <a:gd name="T34" fmla="*/ 1130 w 1643"/>
                <a:gd name="T35" fmla="*/ 556 h 955"/>
                <a:gd name="T36" fmla="*/ 1351 w 1643"/>
                <a:gd name="T37" fmla="*/ 518 h 955"/>
                <a:gd name="T38" fmla="*/ 1581 w 1643"/>
                <a:gd name="T39" fmla="*/ 495 h 955"/>
                <a:gd name="T40" fmla="*/ 1619 w 1643"/>
                <a:gd name="T41" fmla="*/ 495 h 955"/>
                <a:gd name="T42" fmla="*/ 1604 w 1643"/>
                <a:gd name="T43" fmla="*/ 419 h 955"/>
                <a:gd name="T44" fmla="*/ 1626 w 1643"/>
                <a:gd name="T45" fmla="*/ 366 h 955"/>
                <a:gd name="T46" fmla="*/ 1512 w 1643"/>
                <a:gd name="T47" fmla="*/ 335 h 955"/>
                <a:gd name="T48" fmla="*/ 1474 w 1643"/>
                <a:gd name="T49" fmla="*/ 358 h 955"/>
                <a:gd name="T50" fmla="*/ 1405 w 1643"/>
                <a:gd name="T51" fmla="*/ 381 h 955"/>
                <a:gd name="T52" fmla="*/ 1329 w 1643"/>
                <a:gd name="T53" fmla="*/ 389 h 955"/>
                <a:gd name="T54" fmla="*/ 1222 w 1643"/>
                <a:gd name="T55" fmla="*/ 266 h 955"/>
                <a:gd name="T56" fmla="*/ 1161 w 1643"/>
                <a:gd name="T57" fmla="*/ 266 h 955"/>
                <a:gd name="T58" fmla="*/ 1168 w 1643"/>
                <a:gd name="T59" fmla="*/ 175 h 955"/>
                <a:gd name="T60" fmla="*/ 1084 w 1643"/>
                <a:gd name="T61" fmla="*/ 91 h 955"/>
                <a:gd name="T62" fmla="*/ 970 w 1643"/>
                <a:gd name="T63" fmla="*/ 106 h 955"/>
                <a:gd name="T64" fmla="*/ 893 w 1643"/>
                <a:gd name="T65" fmla="*/ 38 h 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643" h="955">
                  <a:moveTo>
                    <a:pt x="832" y="0"/>
                  </a:moveTo>
                  <a:lnTo>
                    <a:pt x="832" y="0"/>
                  </a:lnTo>
                  <a:cubicBezTo>
                    <a:pt x="832" y="15"/>
                    <a:pt x="832" y="23"/>
                    <a:pt x="802" y="30"/>
                  </a:cubicBezTo>
                  <a:cubicBezTo>
                    <a:pt x="756" y="46"/>
                    <a:pt x="756" y="114"/>
                    <a:pt x="763" y="159"/>
                  </a:cubicBezTo>
                  <a:cubicBezTo>
                    <a:pt x="779" y="251"/>
                    <a:pt x="725" y="335"/>
                    <a:pt x="664" y="396"/>
                  </a:cubicBezTo>
                  <a:cubicBezTo>
                    <a:pt x="626" y="434"/>
                    <a:pt x="596" y="434"/>
                    <a:pt x="596" y="495"/>
                  </a:cubicBezTo>
                  <a:cubicBezTo>
                    <a:pt x="596" y="511"/>
                    <a:pt x="626" y="595"/>
                    <a:pt x="588" y="595"/>
                  </a:cubicBezTo>
                  <a:lnTo>
                    <a:pt x="565" y="579"/>
                  </a:lnTo>
                  <a:lnTo>
                    <a:pt x="557" y="587"/>
                  </a:lnTo>
                  <a:lnTo>
                    <a:pt x="557" y="587"/>
                  </a:lnTo>
                  <a:cubicBezTo>
                    <a:pt x="511" y="602"/>
                    <a:pt x="481" y="572"/>
                    <a:pt x="443" y="579"/>
                  </a:cubicBezTo>
                  <a:cubicBezTo>
                    <a:pt x="443" y="595"/>
                    <a:pt x="382" y="625"/>
                    <a:pt x="374" y="625"/>
                  </a:cubicBezTo>
                  <a:cubicBezTo>
                    <a:pt x="298" y="648"/>
                    <a:pt x="252" y="725"/>
                    <a:pt x="183" y="618"/>
                  </a:cubicBezTo>
                  <a:cubicBezTo>
                    <a:pt x="152" y="572"/>
                    <a:pt x="137" y="625"/>
                    <a:pt x="114" y="664"/>
                  </a:cubicBezTo>
                  <a:cubicBezTo>
                    <a:pt x="91" y="702"/>
                    <a:pt x="53" y="686"/>
                    <a:pt x="23" y="694"/>
                  </a:cubicBezTo>
                  <a:cubicBezTo>
                    <a:pt x="23" y="709"/>
                    <a:pt x="61" y="717"/>
                    <a:pt x="38" y="740"/>
                  </a:cubicBezTo>
                  <a:cubicBezTo>
                    <a:pt x="0" y="793"/>
                    <a:pt x="53" y="801"/>
                    <a:pt x="91" y="816"/>
                  </a:cubicBezTo>
                  <a:cubicBezTo>
                    <a:pt x="122" y="839"/>
                    <a:pt x="99" y="870"/>
                    <a:pt x="122" y="885"/>
                  </a:cubicBezTo>
                  <a:cubicBezTo>
                    <a:pt x="145" y="900"/>
                    <a:pt x="206" y="831"/>
                    <a:pt x="244" y="893"/>
                  </a:cubicBezTo>
                  <a:cubicBezTo>
                    <a:pt x="282" y="954"/>
                    <a:pt x="313" y="893"/>
                    <a:pt x="359" y="885"/>
                  </a:cubicBezTo>
                  <a:cubicBezTo>
                    <a:pt x="359" y="908"/>
                    <a:pt x="359" y="923"/>
                    <a:pt x="359" y="931"/>
                  </a:cubicBezTo>
                  <a:lnTo>
                    <a:pt x="359" y="931"/>
                  </a:lnTo>
                  <a:cubicBezTo>
                    <a:pt x="382" y="916"/>
                    <a:pt x="427" y="900"/>
                    <a:pt x="443" y="893"/>
                  </a:cubicBezTo>
                  <a:cubicBezTo>
                    <a:pt x="481" y="885"/>
                    <a:pt x="519" y="893"/>
                    <a:pt x="557" y="877"/>
                  </a:cubicBezTo>
                  <a:cubicBezTo>
                    <a:pt x="573" y="870"/>
                    <a:pt x="588" y="847"/>
                    <a:pt x="603" y="847"/>
                  </a:cubicBezTo>
                  <a:cubicBezTo>
                    <a:pt x="611" y="839"/>
                    <a:pt x="626" y="854"/>
                    <a:pt x="634" y="847"/>
                  </a:cubicBezTo>
                  <a:cubicBezTo>
                    <a:pt x="664" y="847"/>
                    <a:pt x="679" y="824"/>
                    <a:pt x="710" y="824"/>
                  </a:cubicBezTo>
                  <a:cubicBezTo>
                    <a:pt x="733" y="824"/>
                    <a:pt x="763" y="854"/>
                    <a:pt x="786" y="847"/>
                  </a:cubicBezTo>
                  <a:cubicBezTo>
                    <a:pt x="809" y="831"/>
                    <a:pt x="817" y="793"/>
                    <a:pt x="832" y="770"/>
                  </a:cubicBezTo>
                  <a:cubicBezTo>
                    <a:pt x="840" y="755"/>
                    <a:pt x="840" y="732"/>
                    <a:pt x="855" y="717"/>
                  </a:cubicBezTo>
                  <a:cubicBezTo>
                    <a:pt x="878" y="702"/>
                    <a:pt x="901" y="702"/>
                    <a:pt x="924" y="686"/>
                  </a:cubicBezTo>
                  <a:cubicBezTo>
                    <a:pt x="947" y="679"/>
                    <a:pt x="970" y="671"/>
                    <a:pt x="977" y="656"/>
                  </a:cubicBezTo>
                  <a:cubicBezTo>
                    <a:pt x="993" y="641"/>
                    <a:pt x="970" y="610"/>
                    <a:pt x="985" y="595"/>
                  </a:cubicBezTo>
                  <a:cubicBezTo>
                    <a:pt x="1000" y="587"/>
                    <a:pt x="1023" y="587"/>
                    <a:pt x="1038" y="587"/>
                  </a:cubicBezTo>
                  <a:cubicBezTo>
                    <a:pt x="1046" y="587"/>
                    <a:pt x="1054" y="602"/>
                    <a:pt x="1061" y="602"/>
                  </a:cubicBezTo>
                  <a:cubicBezTo>
                    <a:pt x="1084" y="595"/>
                    <a:pt x="1099" y="556"/>
                    <a:pt x="1130" y="556"/>
                  </a:cubicBezTo>
                  <a:cubicBezTo>
                    <a:pt x="1184" y="541"/>
                    <a:pt x="1237" y="572"/>
                    <a:pt x="1290" y="564"/>
                  </a:cubicBezTo>
                  <a:cubicBezTo>
                    <a:pt x="1313" y="556"/>
                    <a:pt x="1329" y="526"/>
                    <a:pt x="1351" y="518"/>
                  </a:cubicBezTo>
                  <a:cubicBezTo>
                    <a:pt x="1397" y="495"/>
                    <a:pt x="1443" y="480"/>
                    <a:pt x="1489" y="480"/>
                  </a:cubicBezTo>
                  <a:cubicBezTo>
                    <a:pt x="1520" y="472"/>
                    <a:pt x="1550" y="488"/>
                    <a:pt x="1581" y="495"/>
                  </a:cubicBezTo>
                  <a:lnTo>
                    <a:pt x="1581" y="495"/>
                  </a:lnTo>
                  <a:cubicBezTo>
                    <a:pt x="1596" y="495"/>
                    <a:pt x="1611" y="495"/>
                    <a:pt x="1619" y="495"/>
                  </a:cubicBezTo>
                  <a:cubicBezTo>
                    <a:pt x="1634" y="488"/>
                    <a:pt x="1642" y="472"/>
                    <a:pt x="1642" y="465"/>
                  </a:cubicBezTo>
                  <a:cubicBezTo>
                    <a:pt x="1634" y="442"/>
                    <a:pt x="1604" y="434"/>
                    <a:pt x="1604" y="419"/>
                  </a:cubicBezTo>
                  <a:cubicBezTo>
                    <a:pt x="1604" y="396"/>
                    <a:pt x="1619" y="381"/>
                    <a:pt x="1626" y="366"/>
                  </a:cubicBezTo>
                  <a:lnTo>
                    <a:pt x="1626" y="366"/>
                  </a:lnTo>
                  <a:cubicBezTo>
                    <a:pt x="1611" y="350"/>
                    <a:pt x="1596" y="335"/>
                    <a:pt x="1581" y="327"/>
                  </a:cubicBezTo>
                  <a:cubicBezTo>
                    <a:pt x="1558" y="327"/>
                    <a:pt x="1535" y="327"/>
                    <a:pt x="1512" y="335"/>
                  </a:cubicBezTo>
                  <a:cubicBezTo>
                    <a:pt x="1497" y="343"/>
                    <a:pt x="1489" y="350"/>
                    <a:pt x="1474" y="358"/>
                  </a:cubicBezTo>
                  <a:lnTo>
                    <a:pt x="1474" y="358"/>
                  </a:lnTo>
                  <a:cubicBezTo>
                    <a:pt x="1459" y="366"/>
                    <a:pt x="1443" y="358"/>
                    <a:pt x="1428" y="366"/>
                  </a:cubicBezTo>
                  <a:cubicBezTo>
                    <a:pt x="1420" y="366"/>
                    <a:pt x="1413" y="381"/>
                    <a:pt x="1405" y="381"/>
                  </a:cubicBezTo>
                  <a:cubicBezTo>
                    <a:pt x="1390" y="381"/>
                    <a:pt x="1367" y="373"/>
                    <a:pt x="1351" y="373"/>
                  </a:cubicBezTo>
                  <a:cubicBezTo>
                    <a:pt x="1344" y="373"/>
                    <a:pt x="1336" y="389"/>
                    <a:pt x="1329" y="389"/>
                  </a:cubicBezTo>
                  <a:cubicBezTo>
                    <a:pt x="1321" y="381"/>
                    <a:pt x="1321" y="358"/>
                    <a:pt x="1313" y="350"/>
                  </a:cubicBezTo>
                  <a:cubicBezTo>
                    <a:pt x="1283" y="320"/>
                    <a:pt x="1260" y="281"/>
                    <a:pt x="1222" y="266"/>
                  </a:cubicBezTo>
                  <a:cubicBezTo>
                    <a:pt x="1207" y="259"/>
                    <a:pt x="1199" y="281"/>
                    <a:pt x="1184" y="289"/>
                  </a:cubicBezTo>
                  <a:cubicBezTo>
                    <a:pt x="1168" y="289"/>
                    <a:pt x="1161" y="274"/>
                    <a:pt x="1161" y="266"/>
                  </a:cubicBezTo>
                  <a:cubicBezTo>
                    <a:pt x="1161" y="259"/>
                    <a:pt x="1191" y="266"/>
                    <a:pt x="1191" y="251"/>
                  </a:cubicBezTo>
                  <a:cubicBezTo>
                    <a:pt x="1191" y="228"/>
                    <a:pt x="1191" y="190"/>
                    <a:pt x="1168" y="175"/>
                  </a:cubicBezTo>
                  <a:cubicBezTo>
                    <a:pt x="1138" y="159"/>
                    <a:pt x="1084" y="205"/>
                    <a:pt x="1061" y="182"/>
                  </a:cubicBezTo>
                  <a:cubicBezTo>
                    <a:pt x="1046" y="159"/>
                    <a:pt x="1099" y="121"/>
                    <a:pt x="1084" y="91"/>
                  </a:cubicBezTo>
                  <a:cubicBezTo>
                    <a:pt x="1069" y="76"/>
                    <a:pt x="1038" y="84"/>
                    <a:pt x="1008" y="84"/>
                  </a:cubicBezTo>
                  <a:cubicBezTo>
                    <a:pt x="993" y="84"/>
                    <a:pt x="985" y="106"/>
                    <a:pt x="970" y="106"/>
                  </a:cubicBezTo>
                  <a:cubicBezTo>
                    <a:pt x="954" y="106"/>
                    <a:pt x="939" y="114"/>
                    <a:pt x="924" y="98"/>
                  </a:cubicBezTo>
                  <a:cubicBezTo>
                    <a:pt x="909" y="84"/>
                    <a:pt x="909" y="53"/>
                    <a:pt x="893" y="38"/>
                  </a:cubicBezTo>
                  <a:cubicBezTo>
                    <a:pt x="878" y="23"/>
                    <a:pt x="848" y="15"/>
                    <a:pt x="8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185"/>
            <p:cNvSpPr>
              <a:spLocks noChangeArrowheads="1"/>
            </p:cNvSpPr>
            <p:nvPr/>
          </p:nvSpPr>
          <p:spPr bwMode="auto">
            <a:xfrm>
              <a:off x="3925632" y="5489575"/>
              <a:ext cx="220648" cy="368300"/>
            </a:xfrm>
            <a:custGeom>
              <a:avLst/>
              <a:gdLst>
                <a:gd name="T0" fmla="*/ 222 w 612"/>
                <a:gd name="T1" fmla="*/ 1015 h 1024"/>
                <a:gd name="T2" fmla="*/ 222 w 612"/>
                <a:gd name="T3" fmla="*/ 1015 h 1024"/>
                <a:gd name="T4" fmla="*/ 260 w 612"/>
                <a:gd name="T5" fmla="*/ 992 h 1024"/>
                <a:gd name="T6" fmla="*/ 329 w 612"/>
                <a:gd name="T7" fmla="*/ 984 h 1024"/>
                <a:gd name="T8" fmla="*/ 374 w 612"/>
                <a:gd name="T9" fmla="*/ 1023 h 1024"/>
                <a:gd name="T10" fmla="*/ 374 w 612"/>
                <a:gd name="T11" fmla="*/ 1023 h 1024"/>
                <a:gd name="T12" fmla="*/ 413 w 612"/>
                <a:gd name="T13" fmla="*/ 977 h 1024"/>
                <a:gd name="T14" fmla="*/ 413 w 612"/>
                <a:gd name="T15" fmla="*/ 923 h 1024"/>
                <a:gd name="T16" fmla="*/ 443 w 612"/>
                <a:gd name="T17" fmla="*/ 916 h 1024"/>
                <a:gd name="T18" fmla="*/ 543 w 612"/>
                <a:gd name="T19" fmla="*/ 954 h 1024"/>
                <a:gd name="T20" fmla="*/ 573 w 612"/>
                <a:gd name="T21" fmla="*/ 877 h 1024"/>
                <a:gd name="T22" fmla="*/ 604 w 612"/>
                <a:gd name="T23" fmla="*/ 870 h 1024"/>
                <a:gd name="T24" fmla="*/ 604 w 612"/>
                <a:gd name="T25" fmla="*/ 801 h 1024"/>
                <a:gd name="T26" fmla="*/ 581 w 612"/>
                <a:gd name="T27" fmla="*/ 755 h 1024"/>
                <a:gd name="T28" fmla="*/ 581 w 612"/>
                <a:gd name="T29" fmla="*/ 755 h 1024"/>
                <a:gd name="T30" fmla="*/ 573 w 612"/>
                <a:gd name="T31" fmla="*/ 733 h 1024"/>
                <a:gd name="T32" fmla="*/ 566 w 612"/>
                <a:gd name="T33" fmla="*/ 642 h 1024"/>
                <a:gd name="T34" fmla="*/ 535 w 612"/>
                <a:gd name="T35" fmla="*/ 611 h 1024"/>
                <a:gd name="T36" fmla="*/ 558 w 612"/>
                <a:gd name="T37" fmla="*/ 535 h 1024"/>
                <a:gd name="T38" fmla="*/ 520 w 612"/>
                <a:gd name="T39" fmla="*/ 520 h 1024"/>
                <a:gd name="T40" fmla="*/ 527 w 612"/>
                <a:gd name="T41" fmla="*/ 336 h 1024"/>
                <a:gd name="T42" fmla="*/ 512 w 612"/>
                <a:gd name="T43" fmla="*/ 237 h 1024"/>
                <a:gd name="T44" fmla="*/ 436 w 612"/>
                <a:gd name="T45" fmla="*/ 183 h 1024"/>
                <a:gd name="T46" fmla="*/ 474 w 612"/>
                <a:gd name="T47" fmla="*/ 61 h 1024"/>
                <a:gd name="T48" fmla="*/ 474 w 612"/>
                <a:gd name="T49" fmla="*/ 61 h 1024"/>
                <a:gd name="T50" fmla="*/ 321 w 612"/>
                <a:gd name="T51" fmla="*/ 31 h 1024"/>
                <a:gd name="T52" fmla="*/ 260 w 612"/>
                <a:gd name="T53" fmla="*/ 107 h 1024"/>
                <a:gd name="T54" fmla="*/ 176 w 612"/>
                <a:gd name="T55" fmla="*/ 283 h 1024"/>
                <a:gd name="T56" fmla="*/ 130 w 612"/>
                <a:gd name="T57" fmla="*/ 390 h 1024"/>
                <a:gd name="T58" fmla="*/ 0 w 612"/>
                <a:gd name="T59" fmla="*/ 397 h 1024"/>
                <a:gd name="T60" fmla="*/ 0 w 612"/>
                <a:gd name="T61" fmla="*/ 397 h 1024"/>
                <a:gd name="T62" fmla="*/ 38 w 612"/>
                <a:gd name="T63" fmla="*/ 558 h 1024"/>
                <a:gd name="T64" fmla="*/ 107 w 612"/>
                <a:gd name="T65" fmla="*/ 565 h 1024"/>
                <a:gd name="T66" fmla="*/ 92 w 612"/>
                <a:gd name="T67" fmla="*/ 718 h 1024"/>
                <a:gd name="T68" fmla="*/ 168 w 612"/>
                <a:gd name="T69" fmla="*/ 763 h 1024"/>
                <a:gd name="T70" fmla="*/ 168 w 612"/>
                <a:gd name="T71" fmla="*/ 832 h 1024"/>
                <a:gd name="T72" fmla="*/ 191 w 612"/>
                <a:gd name="T73" fmla="*/ 832 h 1024"/>
                <a:gd name="T74" fmla="*/ 176 w 612"/>
                <a:gd name="T75" fmla="*/ 931 h 1024"/>
                <a:gd name="T76" fmla="*/ 214 w 612"/>
                <a:gd name="T77" fmla="*/ 984 h 1024"/>
                <a:gd name="T78" fmla="*/ 222 w 612"/>
                <a:gd name="T79" fmla="*/ 1015 h 1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612" h="1024">
                  <a:moveTo>
                    <a:pt x="222" y="1015"/>
                  </a:moveTo>
                  <a:lnTo>
                    <a:pt x="222" y="1015"/>
                  </a:lnTo>
                  <a:cubicBezTo>
                    <a:pt x="237" y="1007"/>
                    <a:pt x="245" y="1000"/>
                    <a:pt x="260" y="992"/>
                  </a:cubicBezTo>
                  <a:cubicBezTo>
                    <a:pt x="283" y="984"/>
                    <a:pt x="306" y="984"/>
                    <a:pt x="329" y="984"/>
                  </a:cubicBezTo>
                  <a:cubicBezTo>
                    <a:pt x="344" y="992"/>
                    <a:pt x="359" y="1007"/>
                    <a:pt x="374" y="1023"/>
                  </a:cubicBezTo>
                  <a:lnTo>
                    <a:pt x="374" y="1023"/>
                  </a:lnTo>
                  <a:cubicBezTo>
                    <a:pt x="390" y="1007"/>
                    <a:pt x="405" y="1000"/>
                    <a:pt x="413" y="977"/>
                  </a:cubicBezTo>
                  <a:cubicBezTo>
                    <a:pt x="420" y="961"/>
                    <a:pt x="405" y="938"/>
                    <a:pt x="413" y="923"/>
                  </a:cubicBezTo>
                  <a:cubicBezTo>
                    <a:pt x="420" y="916"/>
                    <a:pt x="428" y="916"/>
                    <a:pt x="443" y="916"/>
                  </a:cubicBezTo>
                  <a:cubicBezTo>
                    <a:pt x="474" y="923"/>
                    <a:pt x="505" y="961"/>
                    <a:pt x="543" y="954"/>
                  </a:cubicBezTo>
                  <a:cubicBezTo>
                    <a:pt x="566" y="946"/>
                    <a:pt x="550" y="900"/>
                    <a:pt x="573" y="877"/>
                  </a:cubicBezTo>
                  <a:cubicBezTo>
                    <a:pt x="573" y="870"/>
                    <a:pt x="596" y="885"/>
                    <a:pt x="604" y="870"/>
                  </a:cubicBezTo>
                  <a:cubicBezTo>
                    <a:pt x="611" y="847"/>
                    <a:pt x="611" y="824"/>
                    <a:pt x="604" y="801"/>
                  </a:cubicBezTo>
                  <a:cubicBezTo>
                    <a:pt x="596" y="786"/>
                    <a:pt x="588" y="771"/>
                    <a:pt x="581" y="755"/>
                  </a:cubicBezTo>
                  <a:lnTo>
                    <a:pt x="581" y="755"/>
                  </a:lnTo>
                  <a:cubicBezTo>
                    <a:pt x="573" y="748"/>
                    <a:pt x="573" y="741"/>
                    <a:pt x="573" y="733"/>
                  </a:cubicBezTo>
                  <a:cubicBezTo>
                    <a:pt x="566" y="703"/>
                    <a:pt x="573" y="672"/>
                    <a:pt x="566" y="642"/>
                  </a:cubicBezTo>
                  <a:cubicBezTo>
                    <a:pt x="558" y="626"/>
                    <a:pt x="535" y="626"/>
                    <a:pt x="535" y="611"/>
                  </a:cubicBezTo>
                  <a:cubicBezTo>
                    <a:pt x="535" y="588"/>
                    <a:pt x="558" y="558"/>
                    <a:pt x="558" y="535"/>
                  </a:cubicBezTo>
                  <a:cubicBezTo>
                    <a:pt x="558" y="520"/>
                    <a:pt x="520" y="535"/>
                    <a:pt x="520" y="520"/>
                  </a:cubicBezTo>
                  <a:cubicBezTo>
                    <a:pt x="512" y="458"/>
                    <a:pt x="527" y="397"/>
                    <a:pt x="527" y="336"/>
                  </a:cubicBezTo>
                  <a:cubicBezTo>
                    <a:pt x="527" y="305"/>
                    <a:pt x="527" y="267"/>
                    <a:pt x="512" y="237"/>
                  </a:cubicBezTo>
                  <a:cubicBezTo>
                    <a:pt x="497" y="214"/>
                    <a:pt x="443" y="214"/>
                    <a:pt x="436" y="183"/>
                  </a:cubicBezTo>
                  <a:cubicBezTo>
                    <a:pt x="428" y="138"/>
                    <a:pt x="466" y="99"/>
                    <a:pt x="474" y="61"/>
                  </a:cubicBezTo>
                  <a:lnTo>
                    <a:pt x="474" y="61"/>
                  </a:lnTo>
                  <a:cubicBezTo>
                    <a:pt x="428" y="61"/>
                    <a:pt x="382" y="76"/>
                    <a:pt x="321" y="31"/>
                  </a:cubicBezTo>
                  <a:cubicBezTo>
                    <a:pt x="283" y="0"/>
                    <a:pt x="275" y="84"/>
                    <a:pt x="260" y="107"/>
                  </a:cubicBezTo>
                  <a:cubicBezTo>
                    <a:pt x="176" y="283"/>
                    <a:pt x="176" y="283"/>
                    <a:pt x="176" y="283"/>
                  </a:cubicBezTo>
                  <a:cubicBezTo>
                    <a:pt x="161" y="313"/>
                    <a:pt x="153" y="374"/>
                    <a:pt x="130" y="390"/>
                  </a:cubicBezTo>
                  <a:cubicBezTo>
                    <a:pt x="84" y="420"/>
                    <a:pt x="38" y="412"/>
                    <a:pt x="0" y="397"/>
                  </a:cubicBezTo>
                  <a:lnTo>
                    <a:pt x="0" y="397"/>
                  </a:lnTo>
                  <a:cubicBezTo>
                    <a:pt x="8" y="435"/>
                    <a:pt x="8" y="527"/>
                    <a:pt x="38" y="558"/>
                  </a:cubicBezTo>
                  <a:cubicBezTo>
                    <a:pt x="54" y="573"/>
                    <a:pt x="92" y="542"/>
                    <a:pt x="107" y="565"/>
                  </a:cubicBezTo>
                  <a:cubicBezTo>
                    <a:pt x="122" y="611"/>
                    <a:pt x="77" y="672"/>
                    <a:pt x="92" y="718"/>
                  </a:cubicBezTo>
                  <a:cubicBezTo>
                    <a:pt x="107" y="748"/>
                    <a:pt x="153" y="741"/>
                    <a:pt x="168" y="763"/>
                  </a:cubicBezTo>
                  <a:cubicBezTo>
                    <a:pt x="176" y="786"/>
                    <a:pt x="161" y="809"/>
                    <a:pt x="168" y="832"/>
                  </a:cubicBezTo>
                  <a:cubicBezTo>
                    <a:pt x="168" y="832"/>
                    <a:pt x="191" y="824"/>
                    <a:pt x="191" y="832"/>
                  </a:cubicBezTo>
                  <a:cubicBezTo>
                    <a:pt x="191" y="870"/>
                    <a:pt x="176" y="900"/>
                    <a:pt x="176" y="931"/>
                  </a:cubicBezTo>
                  <a:cubicBezTo>
                    <a:pt x="184" y="954"/>
                    <a:pt x="199" y="969"/>
                    <a:pt x="214" y="984"/>
                  </a:cubicBezTo>
                  <a:cubicBezTo>
                    <a:pt x="214" y="992"/>
                    <a:pt x="214" y="1007"/>
                    <a:pt x="222" y="10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186"/>
            <p:cNvSpPr>
              <a:spLocks noChangeArrowheads="1"/>
            </p:cNvSpPr>
            <p:nvPr/>
          </p:nvSpPr>
          <p:spPr bwMode="auto">
            <a:xfrm>
              <a:off x="3763718" y="5624514"/>
              <a:ext cx="242871" cy="242887"/>
            </a:xfrm>
            <a:custGeom>
              <a:avLst/>
              <a:gdLst>
                <a:gd name="T0" fmla="*/ 450 w 673"/>
                <a:gd name="T1" fmla="*/ 23 h 673"/>
                <a:gd name="T2" fmla="*/ 450 w 673"/>
                <a:gd name="T3" fmla="*/ 23 h 673"/>
                <a:gd name="T4" fmla="*/ 366 w 673"/>
                <a:gd name="T5" fmla="*/ 0 h 673"/>
                <a:gd name="T6" fmla="*/ 267 w 673"/>
                <a:gd name="T7" fmla="*/ 31 h 673"/>
                <a:gd name="T8" fmla="*/ 267 w 673"/>
                <a:gd name="T9" fmla="*/ 31 h 673"/>
                <a:gd name="T10" fmla="*/ 191 w 673"/>
                <a:gd name="T11" fmla="*/ 16 h 673"/>
                <a:gd name="T12" fmla="*/ 91 w 673"/>
                <a:gd name="T13" fmla="*/ 46 h 673"/>
                <a:gd name="T14" fmla="*/ 38 w 673"/>
                <a:gd name="T15" fmla="*/ 153 h 673"/>
                <a:gd name="T16" fmla="*/ 23 w 673"/>
                <a:gd name="T17" fmla="*/ 252 h 673"/>
                <a:gd name="T18" fmla="*/ 30 w 673"/>
                <a:gd name="T19" fmla="*/ 283 h 673"/>
                <a:gd name="T20" fmla="*/ 30 w 673"/>
                <a:gd name="T21" fmla="*/ 283 h 673"/>
                <a:gd name="T22" fmla="*/ 91 w 673"/>
                <a:gd name="T23" fmla="*/ 321 h 673"/>
                <a:gd name="T24" fmla="*/ 122 w 673"/>
                <a:gd name="T25" fmla="*/ 381 h 673"/>
                <a:gd name="T26" fmla="*/ 168 w 673"/>
                <a:gd name="T27" fmla="*/ 389 h 673"/>
                <a:gd name="T28" fmla="*/ 206 w 673"/>
                <a:gd name="T29" fmla="*/ 367 h 673"/>
                <a:gd name="T30" fmla="*/ 282 w 673"/>
                <a:gd name="T31" fmla="*/ 374 h 673"/>
                <a:gd name="T32" fmla="*/ 259 w 673"/>
                <a:gd name="T33" fmla="*/ 465 h 673"/>
                <a:gd name="T34" fmla="*/ 366 w 673"/>
                <a:gd name="T35" fmla="*/ 458 h 673"/>
                <a:gd name="T36" fmla="*/ 389 w 673"/>
                <a:gd name="T37" fmla="*/ 534 h 673"/>
                <a:gd name="T38" fmla="*/ 359 w 673"/>
                <a:gd name="T39" fmla="*/ 549 h 673"/>
                <a:gd name="T40" fmla="*/ 382 w 673"/>
                <a:gd name="T41" fmla="*/ 572 h 673"/>
                <a:gd name="T42" fmla="*/ 420 w 673"/>
                <a:gd name="T43" fmla="*/ 549 h 673"/>
                <a:gd name="T44" fmla="*/ 511 w 673"/>
                <a:gd name="T45" fmla="*/ 633 h 673"/>
                <a:gd name="T46" fmla="*/ 527 w 673"/>
                <a:gd name="T47" fmla="*/ 672 h 673"/>
                <a:gd name="T48" fmla="*/ 549 w 673"/>
                <a:gd name="T49" fmla="*/ 656 h 673"/>
                <a:gd name="T50" fmla="*/ 603 w 673"/>
                <a:gd name="T51" fmla="*/ 664 h 673"/>
                <a:gd name="T52" fmla="*/ 626 w 673"/>
                <a:gd name="T53" fmla="*/ 649 h 673"/>
                <a:gd name="T54" fmla="*/ 672 w 673"/>
                <a:gd name="T55" fmla="*/ 641 h 673"/>
                <a:gd name="T56" fmla="*/ 672 w 673"/>
                <a:gd name="T57" fmla="*/ 641 h 673"/>
                <a:gd name="T58" fmla="*/ 664 w 673"/>
                <a:gd name="T59" fmla="*/ 610 h 673"/>
                <a:gd name="T60" fmla="*/ 626 w 673"/>
                <a:gd name="T61" fmla="*/ 557 h 673"/>
                <a:gd name="T62" fmla="*/ 641 w 673"/>
                <a:gd name="T63" fmla="*/ 458 h 673"/>
                <a:gd name="T64" fmla="*/ 618 w 673"/>
                <a:gd name="T65" fmla="*/ 458 h 673"/>
                <a:gd name="T66" fmla="*/ 618 w 673"/>
                <a:gd name="T67" fmla="*/ 389 h 673"/>
                <a:gd name="T68" fmla="*/ 542 w 673"/>
                <a:gd name="T69" fmla="*/ 344 h 673"/>
                <a:gd name="T70" fmla="*/ 557 w 673"/>
                <a:gd name="T71" fmla="*/ 191 h 673"/>
                <a:gd name="T72" fmla="*/ 488 w 673"/>
                <a:gd name="T73" fmla="*/ 184 h 673"/>
                <a:gd name="T74" fmla="*/ 450 w 673"/>
                <a:gd name="T75" fmla="*/ 23 h 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673" h="673">
                  <a:moveTo>
                    <a:pt x="450" y="23"/>
                  </a:moveTo>
                  <a:lnTo>
                    <a:pt x="450" y="23"/>
                  </a:lnTo>
                  <a:cubicBezTo>
                    <a:pt x="420" y="16"/>
                    <a:pt x="389" y="0"/>
                    <a:pt x="366" y="0"/>
                  </a:cubicBezTo>
                  <a:cubicBezTo>
                    <a:pt x="313" y="0"/>
                    <a:pt x="305" y="16"/>
                    <a:pt x="267" y="31"/>
                  </a:cubicBezTo>
                  <a:lnTo>
                    <a:pt x="267" y="31"/>
                  </a:lnTo>
                  <a:cubicBezTo>
                    <a:pt x="191" y="16"/>
                    <a:pt x="191" y="16"/>
                    <a:pt x="191" y="16"/>
                  </a:cubicBezTo>
                  <a:cubicBezTo>
                    <a:pt x="152" y="46"/>
                    <a:pt x="137" y="16"/>
                    <a:pt x="91" y="46"/>
                  </a:cubicBezTo>
                  <a:cubicBezTo>
                    <a:pt x="84" y="61"/>
                    <a:pt x="0" y="146"/>
                    <a:pt x="38" y="153"/>
                  </a:cubicBezTo>
                  <a:cubicBezTo>
                    <a:pt x="38" y="184"/>
                    <a:pt x="23" y="214"/>
                    <a:pt x="23" y="252"/>
                  </a:cubicBezTo>
                  <a:cubicBezTo>
                    <a:pt x="23" y="268"/>
                    <a:pt x="23" y="275"/>
                    <a:pt x="30" y="283"/>
                  </a:cubicBezTo>
                  <a:lnTo>
                    <a:pt x="30" y="283"/>
                  </a:lnTo>
                  <a:cubicBezTo>
                    <a:pt x="46" y="298"/>
                    <a:pt x="76" y="306"/>
                    <a:pt x="91" y="321"/>
                  </a:cubicBezTo>
                  <a:cubicBezTo>
                    <a:pt x="107" y="336"/>
                    <a:pt x="107" y="367"/>
                    <a:pt x="122" y="381"/>
                  </a:cubicBezTo>
                  <a:cubicBezTo>
                    <a:pt x="137" y="397"/>
                    <a:pt x="152" y="389"/>
                    <a:pt x="168" y="389"/>
                  </a:cubicBezTo>
                  <a:cubicBezTo>
                    <a:pt x="183" y="389"/>
                    <a:pt x="191" y="367"/>
                    <a:pt x="206" y="367"/>
                  </a:cubicBezTo>
                  <a:cubicBezTo>
                    <a:pt x="236" y="367"/>
                    <a:pt x="267" y="359"/>
                    <a:pt x="282" y="374"/>
                  </a:cubicBezTo>
                  <a:cubicBezTo>
                    <a:pt x="297" y="404"/>
                    <a:pt x="244" y="442"/>
                    <a:pt x="259" y="465"/>
                  </a:cubicBezTo>
                  <a:cubicBezTo>
                    <a:pt x="282" y="488"/>
                    <a:pt x="336" y="442"/>
                    <a:pt x="366" y="458"/>
                  </a:cubicBezTo>
                  <a:cubicBezTo>
                    <a:pt x="389" y="473"/>
                    <a:pt x="389" y="511"/>
                    <a:pt x="389" y="534"/>
                  </a:cubicBezTo>
                  <a:cubicBezTo>
                    <a:pt x="389" y="549"/>
                    <a:pt x="359" y="542"/>
                    <a:pt x="359" y="549"/>
                  </a:cubicBezTo>
                  <a:cubicBezTo>
                    <a:pt x="359" y="557"/>
                    <a:pt x="366" y="572"/>
                    <a:pt x="382" y="572"/>
                  </a:cubicBezTo>
                  <a:cubicBezTo>
                    <a:pt x="397" y="564"/>
                    <a:pt x="405" y="542"/>
                    <a:pt x="420" y="549"/>
                  </a:cubicBezTo>
                  <a:cubicBezTo>
                    <a:pt x="458" y="564"/>
                    <a:pt x="481" y="603"/>
                    <a:pt x="511" y="633"/>
                  </a:cubicBezTo>
                  <a:cubicBezTo>
                    <a:pt x="519" y="641"/>
                    <a:pt x="519" y="664"/>
                    <a:pt x="527" y="672"/>
                  </a:cubicBezTo>
                  <a:cubicBezTo>
                    <a:pt x="534" y="672"/>
                    <a:pt x="542" y="656"/>
                    <a:pt x="549" y="656"/>
                  </a:cubicBezTo>
                  <a:cubicBezTo>
                    <a:pt x="565" y="656"/>
                    <a:pt x="588" y="664"/>
                    <a:pt x="603" y="664"/>
                  </a:cubicBezTo>
                  <a:cubicBezTo>
                    <a:pt x="611" y="664"/>
                    <a:pt x="618" y="649"/>
                    <a:pt x="626" y="649"/>
                  </a:cubicBezTo>
                  <a:cubicBezTo>
                    <a:pt x="641" y="641"/>
                    <a:pt x="657" y="649"/>
                    <a:pt x="672" y="641"/>
                  </a:cubicBezTo>
                  <a:lnTo>
                    <a:pt x="672" y="641"/>
                  </a:lnTo>
                  <a:cubicBezTo>
                    <a:pt x="664" y="633"/>
                    <a:pt x="664" y="618"/>
                    <a:pt x="664" y="610"/>
                  </a:cubicBezTo>
                  <a:cubicBezTo>
                    <a:pt x="649" y="595"/>
                    <a:pt x="634" y="580"/>
                    <a:pt x="626" y="557"/>
                  </a:cubicBezTo>
                  <a:cubicBezTo>
                    <a:pt x="626" y="526"/>
                    <a:pt x="641" y="496"/>
                    <a:pt x="641" y="458"/>
                  </a:cubicBezTo>
                  <a:cubicBezTo>
                    <a:pt x="641" y="450"/>
                    <a:pt x="618" y="458"/>
                    <a:pt x="618" y="458"/>
                  </a:cubicBezTo>
                  <a:cubicBezTo>
                    <a:pt x="611" y="435"/>
                    <a:pt x="626" y="412"/>
                    <a:pt x="618" y="389"/>
                  </a:cubicBezTo>
                  <a:cubicBezTo>
                    <a:pt x="603" y="367"/>
                    <a:pt x="557" y="374"/>
                    <a:pt x="542" y="344"/>
                  </a:cubicBezTo>
                  <a:cubicBezTo>
                    <a:pt x="527" y="298"/>
                    <a:pt x="572" y="237"/>
                    <a:pt x="557" y="191"/>
                  </a:cubicBezTo>
                  <a:cubicBezTo>
                    <a:pt x="542" y="168"/>
                    <a:pt x="504" y="199"/>
                    <a:pt x="488" y="184"/>
                  </a:cubicBezTo>
                  <a:cubicBezTo>
                    <a:pt x="458" y="153"/>
                    <a:pt x="458" y="61"/>
                    <a:pt x="450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187"/>
            <p:cNvSpPr>
              <a:spLocks noChangeArrowheads="1"/>
            </p:cNvSpPr>
            <p:nvPr/>
          </p:nvSpPr>
          <p:spPr bwMode="auto">
            <a:xfrm>
              <a:off x="4079610" y="5462589"/>
              <a:ext cx="201600" cy="300037"/>
            </a:xfrm>
            <a:custGeom>
              <a:avLst/>
              <a:gdLst>
                <a:gd name="T0" fmla="*/ 46 w 559"/>
                <a:gd name="T1" fmla="*/ 137 h 832"/>
                <a:gd name="T2" fmla="*/ 46 w 559"/>
                <a:gd name="T3" fmla="*/ 137 h 832"/>
                <a:gd name="T4" fmla="*/ 8 w 559"/>
                <a:gd name="T5" fmla="*/ 259 h 832"/>
                <a:gd name="T6" fmla="*/ 84 w 559"/>
                <a:gd name="T7" fmla="*/ 313 h 832"/>
                <a:gd name="T8" fmla="*/ 99 w 559"/>
                <a:gd name="T9" fmla="*/ 412 h 832"/>
                <a:gd name="T10" fmla="*/ 92 w 559"/>
                <a:gd name="T11" fmla="*/ 596 h 832"/>
                <a:gd name="T12" fmla="*/ 130 w 559"/>
                <a:gd name="T13" fmla="*/ 611 h 832"/>
                <a:gd name="T14" fmla="*/ 107 w 559"/>
                <a:gd name="T15" fmla="*/ 687 h 832"/>
                <a:gd name="T16" fmla="*/ 138 w 559"/>
                <a:gd name="T17" fmla="*/ 718 h 832"/>
                <a:gd name="T18" fmla="*/ 145 w 559"/>
                <a:gd name="T19" fmla="*/ 809 h 832"/>
                <a:gd name="T20" fmla="*/ 153 w 559"/>
                <a:gd name="T21" fmla="*/ 831 h 832"/>
                <a:gd name="T22" fmla="*/ 153 w 559"/>
                <a:gd name="T23" fmla="*/ 831 h 832"/>
                <a:gd name="T24" fmla="*/ 260 w 559"/>
                <a:gd name="T25" fmla="*/ 794 h 832"/>
                <a:gd name="T26" fmla="*/ 298 w 559"/>
                <a:gd name="T27" fmla="*/ 831 h 832"/>
                <a:gd name="T28" fmla="*/ 344 w 559"/>
                <a:gd name="T29" fmla="*/ 817 h 832"/>
                <a:gd name="T30" fmla="*/ 367 w 559"/>
                <a:gd name="T31" fmla="*/ 779 h 832"/>
                <a:gd name="T32" fmla="*/ 397 w 559"/>
                <a:gd name="T33" fmla="*/ 771 h 832"/>
                <a:gd name="T34" fmla="*/ 435 w 559"/>
                <a:gd name="T35" fmla="*/ 786 h 832"/>
                <a:gd name="T36" fmla="*/ 496 w 559"/>
                <a:gd name="T37" fmla="*/ 779 h 832"/>
                <a:gd name="T38" fmla="*/ 527 w 559"/>
                <a:gd name="T39" fmla="*/ 740 h 832"/>
                <a:gd name="T40" fmla="*/ 527 w 559"/>
                <a:gd name="T41" fmla="*/ 740 h 832"/>
                <a:gd name="T42" fmla="*/ 504 w 559"/>
                <a:gd name="T43" fmla="*/ 657 h 832"/>
                <a:gd name="T44" fmla="*/ 474 w 559"/>
                <a:gd name="T45" fmla="*/ 641 h 832"/>
                <a:gd name="T46" fmla="*/ 451 w 559"/>
                <a:gd name="T47" fmla="*/ 580 h 832"/>
                <a:gd name="T48" fmla="*/ 451 w 559"/>
                <a:gd name="T49" fmla="*/ 435 h 832"/>
                <a:gd name="T50" fmla="*/ 420 w 559"/>
                <a:gd name="T51" fmla="*/ 374 h 832"/>
                <a:gd name="T52" fmla="*/ 458 w 559"/>
                <a:gd name="T53" fmla="*/ 359 h 832"/>
                <a:gd name="T54" fmla="*/ 481 w 559"/>
                <a:gd name="T55" fmla="*/ 236 h 832"/>
                <a:gd name="T56" fmla="*/ 496 w 559"/>
                <a:gd name="T57" fmla="*/ 214 h 832"/>
                <a:gd name="T58" fmla="*/ 558 w 559"/>
                <a:gd name="T59" fmla="*/ 206 h 832"/>
                <a:gd name="T60" fmla="*/ 558 w 559"/>
                <a:gd name="T61" fmla="*/ 206 h 832"/>
                <a:gd name="T62" fmla="*/ 542 w 559"/>
                <a:gd name="T63" fmla="*/ 99 h 832"/>
                <a:gd name="T64" fmla="*/ 535 w 559"/>
                <a:gd name="T65" fmla="*/ 45 h 832"/>
                <a:gd name="T66" fmla="*/ 535 w 559"/>
                <a:gd name="T67" fmla="*/ 0 h 832"/>
                <a:gd name="T68" fmla="*/ 535 w 559"/>
                <a:gd name="T69" fmla="*/ 0 h 832"/>
                <a:gd name="T70" fmla="*/ 290 w 559"/>
                <a:gd name="T71" fmla="*/ 68 h 832"/>
                <a:gd name="T72" fmla="*/ 122 w 559"/>
                <a:gd name="T73" fmla="*/ 145 h 832"/>
                <a:gd name="T74" fmla="*/ 46 w 559"/>
                <a:gd name="T75" fmla="*/ 137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559" h="832">
                  <a:moveTo>
                    <a:pt x="46" y="137"/>
                  </a:moveTo>
                  <a:lnTo>
                    <a:pt x="46" y="137"/>
                  </a:lnTo>
                  <a:cubicBezTo>
                    <a:pt x="38" y="175"/>
                    <a:pt x="0" y="214"/>
                    <a:pt x="8" y="259"/>
                  </a:cubicBezTo>
                  <a:cubicBezTo>
                    <a:pt x="15" y="290"/>
                    <a:pt x="69" y="290"/>
                    <a:pt x="84" y="313"/>
                  </a:cubicBezTo>
                  <a:cubicBezTo>
                    <a:pt x="99" y="343"/>
                    <a:pt x="99" y="381"/>
                    <a:pt x="99" y="412"/>
                  </a:cubicBezTo>
                  <a:cubicBezTo>
                    <a:pt x="99" y="473"/>
                    <a:pt x="84" y="534"/>
                    <a:pt x="92" y="596"/>
                  </a:cubicBezTo>
                  <a:cubicBezTo>
                    <a:pt x="92" y="611"/>
                    <a:pt x="130" y="596"/>
                    <a:pt x="130" y="611"/>
                  </a:cubicBezTo>
                  <a:cubicBezTo>
                    <a:pt x="130" y="634"/>
                    <a:pt x="107" y="664"/>
                    <a:pt x="107" y="687"/>
                  </a:cubicBezTo>
                  <a:cubicBezTo>
                    <a:pt x="107" y="702"/>
                    <a:pt x="130" y="702"/>
                    <a:pt x="138" y="718"/>
                  </a:cubicBezTo>
                  <a:cubicBezTo>
                    <a:pt x="145" y="748"/>
                    <a:pt x="138" y="779"/>
                    <a:pt x="145" y="809"/>
                  </a:cubicBezTo>
                  <a:cubicBezTo>
                    <a:pt x="145" y="817"/>
                    <a:pt x="145" y="824"/>
                    <a:pt x="153" y="831"/>
                  </a:cubicBezTo>
                  <a:lnTo>
                    <a:pt x="153" y="831"/>
                  </a:lnTo>
                  <a:cubicBezTo>
                    <a:pt x="183" y="817"/>
                    <a:pt x="221" y="794"/>
                    <a:pt x="260" y="794"/>
                  </a:cubicBezTo>
                  <a:cubicBezTo>
                    <a:pt x="275" y="794"/>
                    <a:pt x="283" y="824"/>
                    <a:pt x="298" y="831"/>
                  </a:cubicBezTo>
                  <a:cubicBezTo>
                    <a:pt x="313" y="831"/>
                    <a:pt x="328" y="824"/>
                    <a:pt x="344" y="817"/>
                  </a:cubicBezTo>
                  <a:cubicBezTo>
                    <a:pt x="351" y="809"/>
                    <a:pt x="351" y="786"/>
                    <a:pt x="367" y="779"/>
                  </a:cubicBezTo>
                  <a:cubicBezTo>
                    <a:pt x="374" y="771"/>
                    <a:pt x="382" y="771"/>
                    <a:pt x="397" y="771"/>
                  </a:cubicBezTo>
                  <a:cubicBezTo>
                    <a:pt x="413" y="779"/>
                    <a:pt x="420" y="786"/>
                    <a:pt x="435" y="786"/>
                  </a:cubicBezTo>
                  <a:cubicBezTo>
                    <a:pt x="458" y="786"/>
                    <a:pt x="481" y="786"/>
                    <a:pt x="496" y="779"/>
                  </a:cubicBezTo>
                  <a:cubicBezTo>
                    <a:pt x="512" y="771"/>
                    <a:pt x="519" y="756"/>
                    <a:pt x="527" y="740"/>
                  </a:cubicBezTo>
                  <a:lnTo>
                    <a:pt x="527" y="740"/>
                  </a:lnTo>
                  <a:cubicBezTo>
                    <a:pt x="519" y="718"/>
                    <a:pt x="519" y="687"/>
                    <a:pt x="504" y="657"/>
                  </a:cubicBezTo>
                  <a:cubicBezTo>
                    <a:pt x="496" y="649"/>
                    <a:pt x="481" y="649"/>
                    <a:pt x="474" y="641"/>
                  </a:cubicBezTo>
                  <a:cubicBezTo>
                    <a:pt x="458" y="626"/>
                    <a:pt x="451" y="603"/>
                    <a:pt x="451" y="580"/>
                  </a:cubicBezTo>
                  <a:cubicBezTo>
                    <a:pt x="443" y="534"/>
                    <a:pt x="458" y="488"/>
                    <a:pt x="451" y="435"/>
                  </a:cubicBezTo>
                  <a:cubicBezTo>
                    <a:pt x="443" y="412"/>
                    <a:pt x="413" y="397"/>
                    <a:pt x="420" y="374"/>
                  </a:cubicBezTo>
                  <a:cubicBezTo>
                    <a:pt x="420" y="359"/>
                    <a:pt x="451" y="374"/>
                    <a:pt x="458" y="359"/>
                  </a:cubicBezTo>
                  <a:cubicBezTo>
                    <a:pt x="474" y="321"/>
                    <a:pt x="466" y="275"/>
                    <a:pt x="481" y="236"/>
                  </a:cubicBezTo>
                  <a:cubicBezTo>
                    <a:pt x="481" y="229"/>
                    <a:pt x="489" y="214"/>
                    <a:pt x="496" y="214"/>
                  </a:cubicBezTo>
                  <a:cubicBezTo>
                    <a:pt x="519" y="206"/>
                    <a:pt x="535" y="206"/>
                    <a:pt x="558" y="206"/>
                  </a:cubicBezTo>
                  <a:lnTo>
                    <a:pt x="558" y="206"/>
                  </a:lnTo>
                  <a:cubicBezTo>
                    <a:pt x="550" y="168"/>
                    <a:pt x="550" y="137"/>
                    <a:pt x="542" y="99"/>
                  </a:cubicBezTo>
                  <a:cubicBezTo>
                    <a:pt x="542" y="84"/>
                    <a:pt x="535" y="61"/>
                    <a:pt x="535" y="45"/>
                  </a:cubicBezTo>
                  <a:cubicBezTo>
                    <a:pt x="527" y="23"/>
                    <a:pt x="535" y="23"/>
                    <a:pt x="535" y="0"/>
                  </a:cubicBezTo>
                  <a:lnTo>
                    <a:pt x="535" y="0"/>
                  </a:lnTo>
                  <a:cubicBezTo>
                    <a:pt x="290" y="68"/>
                    <a:pt x="290" y="68"/>
                    <a:pt x="290" y="68"/>
                  </a:cubicBezTo>
                  <a:cubicBezTo>
                    <a:pt x="206" y="107"/>
                    <a:pt x="199" y="160"/>
                    <a:pt x="122" y="145"/>
                  </a:cubicBezTo>
                  <a:cubicBezTo>
                    <a:pt x="92" y="137"/>
                    <a:pt x="69" y="137"/>
                    <a:pt x="46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188"/>
            <p:cNvSpPr>
              <a:spLocks noChangeArrowheads="1"/>
            </p:cNvSpPr>
            <p:nvPr/>
          </p:nvSpPr>
          <p:spPr bwMode="auto">
            <a:xfrm>
              <a:off x="4270097" y="5372101"/>
              <a:ext cx="307955" cy="322263"/>
            </a:xfrm>
            <a:custGeom>
              <a:avLst/>
              <a:gdLst>
                <a:gd name="T0" fmla="*/ 504 w 856"/>
                <a:gd name="T1" fmla="*/ 68 h 894"/>
                <a:gd name="T2" fmla="*/ 504 w 856"/>
                <a:gd name="T3" fmla="*/ 68 h 894"/>
                <a:gd name="T4" fmla="*/ 374 w 856"/>
                <a:gd name="T5" fmla="*/ 68 h 894"/>
                <a:gd name="T6" fmla="*/ 405 w 856"/>
                <a:gd name="T7" fmla="*/ 30 h 894"/>
                <a:gd name="T8" fmla="*/ 436 w 856"/>
                <a:gd name="T9" fmla="*/ 7 h 894"/>
                <a:gd name="T10" fmla="*/ 558 w 856"/>
                <a:gd name="T11" fmla="*/ 38 h 894"/>
                <a:gd name="T12" fmla="*/ 558 w 856"/>
                <a:gd name="T13" fmla="*/ 38 h 894"/>
                <a:gd name="T14" fmla="*/ 542 w 856"/>
                <a:gd name="T15" fmla="*/ 91 h 894"/>
                <a:gd name="T16" fmla="*/ 527 w 856"/>
                <a:gd name="T17" fmla="*/ 145 h 894"/>
                <a:gd name="T18" fmla="*/ 512 w 856"/>
                <a:gd name="T19" fmla="*/ 145 h 894"/>
                <a:gd name="T20" fmla="*/ 519 w 856"/>
                <a:gd name="T21" fmla="*/ 91 h 894"/>
                <a:gd name="T22" fmla="*/ 504 w 856"/>
                <a:gd name="T23" fmla="*/ 68 h 894"/>
                <a:gd name="T24" fmla="*/ 855 w 856"/>
                <a:gd name="T25" fmla="*/ 718 h 894"/>
                <a:gd name="T26" fmla="*/ 855 w 856"/>
                <a:gd name="T27" fmla="*/ 718 h 894"/>
                <a:gd name="T28" fmla="*/ 787 w 856"/>
                <a:gd name="T29" fmla="*/ 702 h 894"/>
                <a:gd name="T30" fmla="*/ 764 w 856"/>
                <a:gd name="T31" fmla="*/ 588 h 894"/>
                <a:gd name="T32" fmla="*/ 634 w 856"/>
                <a:gd name="T33" fmla="*/ 282 h 894"/>
                <a:gd name="T34" fmla="*/ 405 w 856"/>
                <a:gd name="T35" fmla="*/ 236 h 894"/>
                <a:gd name="T36" fmla="*/ 283 w 856"/>
                <a:gd name="T37" fmla="*/ 206 h 894"/>
                <a:gd name="T38" fmla="*/ 122 w 856"/>
                <a:gd name="T39" fmla="*/ 191 h 894"/>
                <a:gd name="T40" fmla="*/ 8 w 856"/>
                <a:gd name="T41" fmla="*/ 252 h 894"/>
                <a:gd name="T42" fmla="*/ 8 w 856"/>
                <a:gd name="T43" fmla="*/ 252 h 894"/>
                <a:gd name="T44" fmla="*/ 8 w 856"/>
                <a:gd name="T45" fmla="*/ 297 h 894"/>
                <a:gd name="T46" fmla="*/ 15 w 856"/>
                <a:gd name="T47" fmla="*/ 351 h 894"/>
                <a:gd name="T48" fmla="*/ 31 w 856"/>
                <a:gd name="T49" fmla="*/ 458 h 894"/>
                <a:gd name="T50" fmla="*/ 31 w 856"/>
                <a:gd name="T51" fmla="*/ 458 h 894"/>
                <a:gd name="T52" fmla="*/ 107 w 856"/>
                <a:gd name="T53" fmla="*/ 412 h 894"/>
                <a:gd name="T54" fmla="*/ 130 w 856"/>
                <a:gd name="T55" fmla="*/ 450 h 894"/>
                <a:gd name="T56" fmla="*/ 161 w 856"/>
                <a:gd name="T57" fmla="*/ 443 h 894"/>
                <a:gd name="T58" fmla="*/ 183 w 856"/>
                <a:gd name="T59" fmla="*/ 488 h 894"/>
                <a:gd name="T60" fmla="*/ 252 w 856"/>
                <a:gd name="T61" fmla="*/ 466 h 894"/>
                <a:gd name="T62" fmla="*/ 313 w 856"/>
                <a:gd name="T63" fmla="*/ 511 h 894"/>
                <a:gd name="T64" fmla="*/ 328 w 856"/>
                <a:gd name="T65" fmla="*/ 550 h 894"/>
                <a:gd name="T66" fmla="*/ 405 w 856"/>
                <a:gd name="T67" fmla="*/ 542 h 894"/>
                <a:gd name="T68" fmla="*/ 451 w 856"/>
                <a:gd name="T69" fmla="*/ 519 h 894"/>
                <a:gd name="T70" fmla="*/ 481 w 856"/>
                <a:gd name="T71" fmla="*/ 511 h 894"/>
                <a:gd name="T72" fmla="*/ 481 w 856"/>
                <a:gd name="T73" fmla="*/ 626 h 894"/>
                <a:gd name="T74" fmla="*/ 512 w 856"/>
                <a:gd name="T75" fmla="*/ 695 h 894"/>
                <a:gd name="T76" fmla="*/ 550 w 856"/>
                <a:gd name="T77" fmla="*/ 756 h 894"/>
                <a:gd name="T78" fmla="*/ 550 w 856"/>
                <a:gd name="T79" fmla="*/ 756 h 894"/>
                <a:gd name="T80" fmla="*/ 588 w 856"/>
                <a:gd name="T81" fmla="*/ 756 h 894"/>
                <a:gd name="T82" fmla="*/ 626 w 856"/>
                <a:gd name="T83" fmla="*/ 870 h 894"/>
                <a:gd name="T84" fmla="*/ 688 w 856"/>
                <a:gd name="T85" fmla="*/ 893 h 894"/>
                <a:gd name="T86" fmla="*/ 688 w 856"/>
                <a:gd name="T87" fmla="*/ 893 h 894"/>
                <a:gd name="T88" fmla="*/ 741 w 856"/>
                <a:gd name="T89" fmla="*/ 817 h 894"/>
                <a:gd name="T90" fmla="*/ 802 w 856"/>
                <a:gd name="T91" fmla="*/ 756 h 894"/>
                <a:gd name="T92" fmla="*/ 855 w 856"/>
                <a:gd name="T93" fmla="*/ 718 h 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856" h="894">
                  <a:moveTo>
                    <a:pt x="504" y="68"/>
                  </a:moveTo>
                  <a:lnTo>
                    <a:pt x="504" y="68"/>
                  </a:lnTo>
                  <a:cubicBezTo>
                    <a:pt x="458" y="53"/>
                    <a:pt x="420" y="68"/>
                    <a:pt x="374" y="68"/>
                  </a:cubicBezTo>
                  <a:cubicBezTo>
                    <a:pt x="374" y="53"/>
                    <a:pt x="397" y="38"/>
                    <a:pt x="405" y="30"/>
                  </a:cubicBezTo>
                  <a:cubicBezTo>
                    <a:pt x="413" y="23"/>
                    <a:pt x="420" y="0"/>
                    <a:pt x="436" y="7"/>
                  </a:cubicBezTo>
                  <a:cubicBezTo>
                    <a:pt x="474" y="23"/>
                    <a:pt x="512" y="38"/>
                    <a:pt x="558" y="38"/>
                  </a:cubicBezTo>
                  <a:lnTo>
                    <a:pt x="558" y="38"/>
                  </a:lnTo>
                  <a:cubicBezTo>
                    <a:pt x="558" y="53"/>
                    <a:pt x="542" y="68"/>
                    <a:pt x="542" y="91"/>
                  </a:cubicBezTo>
                  <a:cubicBezTo>
                    <a:pt x="535" y="106"/>
                    <a:pt x="535" y="129"/>
                    <a:pt x="527" y="145"/>
                  </a:cubicBezTo>
                  <a:cubicBezTo>
                    <a:pt x="519" y="160"/>
                    <a:pt x="512" y="160"/>
                    <a:pt x="512" y="145"/>
                  </a:cubicBezTo>
                  <a:cubicBezTo>
                    <a:pt x="504" y="129"/>
                    <a:pt x="512" y="106"/>
                    <a:pt x="519" y="91"/>
                  </a:cubicBezTo>
                  <a:cubicBezTo>
                    <a:pt x="504" y="68"/>
                    <a:pt x="504" y="68"/>
                    <a:pt x="504" y="68"/>
                  </a:cubicBezTo>
                  <a:close/>
                  <a:moveTo>
                    <a:pt x="855" y="718"/>
                  </a:moveTo>
                  <a:lnTo>
                    <a:pt x="855" y="718"/>
                  </a:lnTo>
                  <a:cubicBezTo>
                    <a:pt x="833" y="710"/>
                    <a:pt x="802" y="710"/>
                    <a:pt x="787" y="702"/>
                  </a:cubicBezTo>
                  <a:cubicBezTo>
                    <a:pt x="710" y="695"/>
                    <a:pt x="749" y="649"/>
                    <a:pt x="764" y="588"/>
                  </a:cubicBezTo>
                  <a:cubicBezTo>
                    <a:pt x="817" y="420"/>
                    <a:pt x="764" y="381"/>
                    <a:pt x="634" y="282"/>
                  </a:cubicBezTo>
                  <a:cubicBezTo>
                    <a:pt x="550" y="221"/>
                    <a:pt x="512" y="236"/>
                    <a:pt x="405" y="236"/>
                  </a:cubicBezTo>
                  <a:cubicBezTo>
                    <a:pt x="367" y="236"/>
                    <a:pt x="321" y="206"/>
                    <a:pt x="283" y="206"/>
                  </a:cubicBezTo>
                  <a:cubicBezTo>
                    <a:pt x="229" y="206"/>
                    <a:pt x="168" y="244"/>
                    <a:pt x="122" y="191"/>
                  </a:cubicBezTo>
                  <a:cubicBezTo>
                    <a:pt x="92" y="160"/>
                    <a:pt x="8" y="206"/>
                    <a:pt x="8" y="252"/>
                  </a:cubicBezTo>
                  <a:lnTo>
                    <a:pt x="8" y="252"/>
                  </a:lnTo>
                  <a:cubicBezTo>
                    <a:pt x="8" y="275"/>
                    <a:pt x="0" y="275"/>
                    <a:pt x="8" y="297"/>
                  </a:cubicBezTo>
                  <a:cubicBezTo>
                    <a:pt x="8" y="313"/>
                    <a:pt x="15" y="336"/>
                    <a:pt x="15" y="351"/>
                  </a:cubicBezTo>
                  <a:cubicBezTo>
                    <a:pt x="23" y="389"/>
                    <a:pt x="23" y="420"/>
                    <a:pt x="31" y="458"/>
                  </a:cubicBezTo>
                  <a:lnTo>
                    <a:pt x="31" y="458"/>
                  </a:lnTo>
                  <a:cubicBezTo>
                    <a:pt x="53" y="443"/>
                    <a:pt x="76" y="412"/>
                    <a:pt x="107" y="412"/>
                  </a:cubicBezTo>
                  <a:cubicBezTo>
                    <a:pt x="122" y="412"/>
                    <a:pt x="122" y="443"/>
                    <a:pt x="130" y="450"/>
                  </a:cubicBezTo>
                  <a:cubicBezTo>
                    <a:pt x="138" y="458"/>
                    <a:pt x="153" y="443"/>
                    <a:pt x="161" y="443"/>
                  </a:cubicBezTo>
                  <a:cubicBezTo>
                    <a:pt x="168" y="458"/>
                    <a:pt x="168" y="481"/>
                    <a:pt x="183" y="488"/>
                  </a:cubicBezTo>
                  <a:cubicBezTo>
                    <a:pt x="206" y="488"/>
                    <a:pt x="229" y="458"/>
                    <a:pt x="252" y="466"/>
                  </a:cubicBezTo>
                  <a:cubicBezTo>
                    <a:pt x="275" y="473"/>
                    <a:pt x="298" y="496"/>
                    <a:pt x="313" y="511"/>
                  </a:cubicBezTo>
                  <a:cubicBezTo>
                    <a:pt x="321" y="519"/>
                    <a:pt x="313" y="542"/>
                    <a:pt x="328" y="550"/>
                  </a:cubicBezTo>
                  <a:cubicBezTo>
                    <a:pt x="351" y="557"/>
                    <a:pt x="374" y="550"/>
                    <a:pt x="405" y="542"/>
                  </a:cubicBezTo>
                  <a:cubicBezTo>
                    <a:pt x="420" y="534"/>
                    <a:pt x="436" y="527"/>
                    <a:pt x="451" y="519"/>
                  </a:cubicBezTo>
                  <a:cubicBezTo>
                    <a:pt x="458" y="519"/>
                    <a:pt x="481" y="496"/>
                    <a:pt x="481" y="511"/>
                  </a:cubicBezTo>
                  <a:cubicBezTo>
                    <a:pt x="497" y="550"/>
                    <a:pt x="481" y="588"/>
                    <a:pt x="481" y="626"/>
                  </a:cubicBezTo>
                  <a:cubicBezTo>
                    <a:pt x="489" y="649"/>
                    <a:pt x="504" y="672"/>
                    <a:pt x="512" y="695"/>
                  </a:cubicBezTo>
                  <a:cubicBezTo>
                    <a:pt x="519" y="718"/>
                    <a:pt x="535" y="733"/>
                    <a:pt x="550" y="756"/>
                  </a:cubicBezTo>
                  <a:lnTo>
                    <a:pt x="550" y="756"/>
                  </a:lnTo>
                  <a:cubicBezTo>
                    <a:pt x="558" y="756"/>
                    <a:pt x="580" y="748"/>
                    <a:pt x="588" y="756"/>
                  </a:cubicBezTo>
                  <a:cubicBezTo>
                    <a:pt x="611" y="786"/>
                    <a:pt x="603" y="840"/>
                    <a:pt x="626" y="870"/>
                  </a:cubicBezTo>
                  <a:cubicBezTo>
                    <a:pt x="642" y="886"/>
                    <a:pt x="665" y="886"/>
                    <a:pt x="688" y="893"/>
                  </a:cubicBezTo>
                  <a:lnTo>
                    <a:pt x="688" y="893"/>
                  </a:lnTo>
                  <a:cubicBezTo>
                    <a:pt x="703" y="870"/>
                    <a:pt x="718" y="840"/>
                    <a:pt x="741" y="817"/>
                  </a:cubicBezTo>
                  <a:cubicBezTo>
                    <a:pt x="756" y="794"/>
                    <a:pt x="779" y="779"/>
                    <a:pt x="802" y="756"/>
                  </a:cubicBezTo>
                  <a:cubicBezTo>
                    <a:pt x="833" y="733"/>
                    <a:pt x="825" y="748"/>
                    <a:pt x="855" y="71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189"/>
            <p:cNvSpPr>
              <a:spLocks noChangeArrowheads="1"/>
            </p:cNvSpPr>
            <p:nvPr/>
          </p:nvSpPr>
          <p:spPr bwMode="auto">
            <a:xfrm>
              <a:off x="4911406" y="4779964"/>
              <a:ext cx="536540" cy="473075"/>
            </a:xfrm>
            <a:custGeom>
              <a:avLst/>
              <a:gdLst>
                <a:gd name="T0" fmla="*/ 191 w 1490"/>
                <a:gd name="T1" fmla="*/ 1276 h 1315"/>
                <a:gd name="T2" fmla="*/ 114 w 1490"/>
                <a:gd name="T3" fmla="*/ 1230 h 1315"/>
                <a:gd name="T4" fmla="*/ 76 w 1490"/>
                <a:gd name="T5" fmla="*/ 1024 h 1315"/>
                <a:gd name="T6" fmla="*/ 69 w 1490"/>
                <a:gd name="T7" fmla="*/ 673 h 1315"/>
                <a:gd name="T8" fmla="*/ 359 w 1490"/>
                <a:gd name="T9" fmla="*/ 657 h 1315"/>
                <a:gd name="T10" fmla="*/ 435 w 1490"/>
                <a:gd name="T11" fmla="*/ 1016 h 1315"/>
                <a:gd name="T12" fmla="*/ 466 w 1490"/>
                <a:gd name="T13" fmla="*/ 1177 h 1315"/>
                <a:gd name="T14" fmla="*/ 374 w 1490"/>
                <a:gd name="T15" fmla="*/ 1299 h 1315"/>
                <a:gd name="T16" fmla="*/ 191 w 1490"/>
                <a:gd name="T17" fmla="*/ 1276 h 1315"/>
                <a:gd name="T18" fmla="*/ 710 w 1490"/>
                <a:gd name="T19" fmla="*/ 421 h 1315"/>
                <a:gd name="T20" fmla="*/ 741 w 1490"/>
                <a:gd name="T21" fmla="*/ 344 h 1315"/>
                <a:gd name="T22" fmla="*/ 786 w 1490"/>
                <a:gd name="T23" fmla="*/ 367 h 1315"/>
                <a:gd name="T24" fmla="*/ 771 w 1490"/>
                <a:gd name="T25" fmla="*/ 405 h 1315"/>
                <a:gd name="T26" fmla="*/ 733 w 1490"/>
                <a:gd name="T27" fmla="*/ 436 h 1315"/>
                <a:gd name="T28" fmla="*/ 710 w 1490"/>
                <a:gd name="T29" fmla="*/ 421 h 1315"/>
                <a:gd name="T30" fmla="*/ 809 w 1490"/>
                <a:gd name="T31" fmla="*/ 38 h 1315"/>
                <a:gd name="T32" fmla="*/ 809 w 1490"/>
                <a:gd name="T33" fmla="*/ 199 h 1315"/>
                <a:gd name="T34" fmla="*/ 786 w 1490"/>
                <a:gd name="T35" fmla="*/ 474 h 1315"/>
                <a:gd name="T36" fmla="*/ 909 w 1490"/>
                <a:gd name="T37" fmla="*/ 757 h 1315"/>
                <a:gd name="T38" fmla="*/ 1122 w 1490"/>
                <a:gd name="T39" fmla="*/ 886 h 1315"/>
                <a:gd name="T40" fmla="*/ 1260 w 1490"/>
                <a:gd name="T41" fmla="*/ 886 h 1315"/>
                <a:gd name="T42" fmla="*/ 1344 w 1490"/>
                <a:gd name="T43" fmla="*/ 802 h 1315"/>
                <a:gd name="T44" fmla="*/ 1352 w 1490"/>
                <a:gd name="T45" fmla="*/ 757 h 1315"/>
                <a:gd name="T46" fmla="*/ 1397 w 1490"/>
                <a:gd name="T47" fmla="*/ 680 h 1315"/>
                <a:gd name="T48" fmla="*/ 1482 w 1490"/>
                <a:gd name="T49" fmla="*/ 634 h 1315"/>
                <a:gd name="T50" fmla="*/ 1405 w 1490"/>
                <a:gd name="T51" fmla="*/ 627 h 1315"/>
                <a:gd name="T52" fmla="*/ 1298 w 1490"/>
                <a:gd name="T53" fmla="*/ 642 h 1315"/>
                <a:gd name="T54" fmla="*/ 1321 w 1490"/>
                <a:gd name="T55" fmla="*/ 573 h 1315"/>
                <a:gd name="T56" fmla="*/ 1428 w 1490"/>
                <a:gd name="T57" fmla="*/ 413 h 1315"/>
                <a:gd name="T58" fmla="*/ 1375 w 1490"/>
                <a:gd name="T59" fmla="*/ 321 h 1315"/>
                <a:gd name="T60" fmla="*/ 1260 w 1490"/>
                <a:gd name="T61" fmla="*/ 329 h 1315"/>
                <a:gd name="T62" fmla="*/ 1214 w 1490"/>
                <a:gd name="T63" fmla="*/ 291 h 1315"/>
                <a:gd name="T64" fmla="*/ 1138 w 1490"/>
                <a:gd name="T65" fmla="*/ 237 h 1315"/>
                <a:gd name="T66" fmla="*/ 1046 w 1490"/>
                <a:gd name="T67" fmla="*/ 146 h 1315"/>
                <a:gd name="T68" fmla="*/ 1092 w 1490"/>
                <a:gd name="T69" fmla="*/ 115 h 1315"/>
                <a:gd name="T70" fmla="*/ 1031 w 1490"/>
                <a:gd name="T71" fmla="*/ 54 h 1315"/>
                <a:gd name="T72" fmla="*/ 970 w 1490"/>
                <a:gd name="T73" fmla="*/ 38 h 1315"/>
                <a:gd name="T74" fmla="*/ 809 w 1490"/>
                <a:gd name="T75" fmla="*/ 38 h 1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490" h="1315">
                  <a:moveTo>
                    <a:pt x="191" y="1276"/>
                  </a:moveTo>
                  <a:lnTo>
                    <a:pt x="191" y="1276"/>
                  </a:lnTo>
                  <a:cubicBezTo>
                    <a:pt x="175" y="1268"/>
                    <a:pt x="137" y="1245"/>
                    <a:pt x="122" y="1238"/>
                  </a:cubicBezTo>
                  <a:cubicBezTo>
                    <a:pt x="114" y="1230"/>
                    <a:pt x="114" y="1238"/>
                    <a:pt x="114" y="1230"/>
                  </a:cubicBezTo>
                  <a:cubicBezTo>
                    <a:pt x="107" y="1222"/>
                    <a:pt x="107" y="1154"/>
                    <a:pt x="107" y="1138"/>
                  </a:cubicBezTo>
                  <a:cubicBezTo>
                    <a:pt x="53" y="1115"/>
                    <a:pt x="76" y="1062"/>
                    <a:pt x="76" y="1024"/>
                  </a:cubicBezTo>
                  <a:cubicBezTo>
                    <a:pt x="76" y="970"/>
                    <a:pt x="76" y="940"/>
                    <a:pt x="53" y="894"/>
                  </a:cubicBezTo>
                  <a:cubicBezTo>
                    <a:pt x="0" y="802"/>
                    <a:pt x="0" y="764"/>
                    <a:pt x="69" y="673"/>
                  </a:cubicBezTo>
                  <a:cubicBezTo>
                    <a:pt x="107" y="611"/>
                    <a:pt x="145" y="581"/>
                    <a:pt x="183" y="527"/>
                  </a:cubicBezTo>
                  <a:cubicBezTo>
                    <a:pt x="267" y="428"/>
                    <a:pt x="313" y="588"/>
                    <a:pt x="359" y="657"/>
                  </a:cubicBezTo>
                  <a:cubicBezTo>
                    <a:pt x="412" y="734"/>
                    <a:pt x="366" y="818"/>
                    <a:pt x="382" y="894"/>
                  </a:cubicBezTo>
                  <a:cubicBezTo>
                    <a:pt x="450" y="917"/>
                    <a:pt x="473" y="955"/>
                    <a:pt x="435" y="1016"/>
                  </a:cubicBezTo>
                  <a:cubicBezTo>
                    <a:pt x="382" y="1093"/>
                    <a:pt x="443" y="1054"/>
                    <a:pt x="473" y="1100"/>
                  </a:cubicBezTo>
                  <a:cubicBezTo>
                    <a:pt x="481" y="1108"/>
                    <a:pt x="458" y="1154"/>
                    <a:pt x="466" y="1177"/>
                  </a:cubicBezTo>
                  <a:cubicBezTo>
                    <a:pt x="473" y="1192"/>
                    <a:pt x="511" y="1291"/>
                    <a:pt x="450" y="1276"/>
                  </a:cubicBezTo>
                  <a:cubicBezTo>
                    <a:pt x="405" y="1268"/>
                    <a:pt x="412" y="1284"/>
                    <a:pt x="374" y="1299"/>
                  </a:cubicBezTo>
                  <a:cubicBezTo>
                    <a:pt x="321" y="1314"/>
                    <a:pt x="328" y="1307"/>
                    <a:pt x="275" y="1307"/>
                  </a:cubicBezTo>
                  <a:cubicBezTo>
                    <a:pt x="191" y="1276"/>
                    <a:pt x="191" y="1276"/>
                    <a:pt x="191" y="1276"/>
                  </a:cubicBezTo>
                  <a:close/>
                  <a:moveTo>
                    <a:pt x="710" y="421"/>
                  </a:moveTo>
                  <a:lnTo>
                    <a:pt x="710" y="421"/>
                  </a:lnTo>
                  <a:cubicBezTo>
                    <a:pt x="710" y="405"/>
                    <a:pt x="718" y="390"/>
                    <a:pt x="725" y="382"/>
                  </a:cubicBezTo>
                  <a:cubicBezTo>
                    <a:pt x="725" y="367"/>
                    <a:pt x="733" y="352"/>
                    <a:pt x="741" y="344"/>
                  </a:cubicBezTo>
                  <a:cubicBezTo>
                    <a:pt x="748" y="329"/>
                    <a:pt x="764" y="306"/>
                    <a:pt x="779" y="321"/>
                  </a:cubicBezTo>
                  <a:cubicBezTo>
                    <a:pt x="786" y="336"/>
                    <a:pt x="786" y="352"/>
                    <a:pt x="786" y="367"/>
                  </a:cubicBezTo>
                  <a:cubicBezTo>
                    <a:pt x="794" y="375"/>
                    <a:pt x="794" y="390"/>
                    <a:pt x="794" y="398"/>
                  </a:cubicBezTo>
                  <a:cubicBezTo>
                    <a:pt x="786" y="398"/>
                    <a:pt x="779" y="405"/>
                    <a:pt x="771" y="405"/>
                  </a:cubicBezTo>
                  <a:cubicBezTo>
                    <a:pt x="764" y="413"/>
                    <a:pt x="756" y="421"/>
                    <a:pt x="748" y="428"/>
                  </a:cubicBezTo>
                  <a:cubicBezTo>
                    <a:pt x="748" y="436"/>
                    <a:pt x="741" y="436"/>
                    <a:pt x="733" y="436"/>
                  </a:cubicBezTo>
                  <a:cubicBezTo>
                    <a:pt x="725" y="443"/>
                    <a:pt x="725" y="451"/>
                    <a:pt x="718" y="459"/>
                  </a:cubicBezTo>
                  <a:cubicBezTo>
                    <a:pt x="710" y="421"/>
                    <a:pt x="710" y="421"/>
                    <a:pt x="710" y="421"/>
                  </a:cubicBezTo>
                  <a:close/>
                  <a:moveTo>
                    <a:pt x="809" y="38"/>
                  </a:moveTo>
                  <a:lnTo>
                    <a:pt x="809" y="38"/>
                  </a:lnTo>
                  <a:lnTo>
                    <a:pt x="809" y="38"/>
                  </a:lnTo>
                  <a:cubicBezTo>
                    <a:pt x="802" y="92"/>
                    <a:pt x="802" y="146"/>
                    <a:pt x="809" y="199"/>
                  </a:cubicBezTo>
                  <a:cubicBezTo>
                    <a:pt x="840" y="390"/>
                    <a:pt x="840" y="390"/>
                    <a:pt x="840" y="390"/>
                  </a:cubicBezTo>
                  <a:cubicBezTo>
                    <a:pt x="847" y="428"/>
                    <a:pt x="809" y="451"/>
                    <a:pt x="786" y="474"/>
                  </a:cubicBezTo>
                  <a:cubicBezTo>
                    <a:pt x="764" y="505"/>
                    <a:pt x="779" y="588"/>
                    <a:pt x="809" y="604"/>
                  </a:cubicBezTo>
                  <a:cubicBezTo>
                    <a:pt x="863" y="634"/>
                    <a:pt x="901" y="703"/>
                    <a:pt x="909" y="757"/>
                  </a:cubicBezTo>
                  <a:cubicBezTo>
                    <a:pt x="985" y="772"/>
                    <a:pt x="1084" y="810"/>
                    <a:pt x="1122" y="886"/>
                  </a:cubicBezTo>
                  <a:lnTo>
                    <a:pt x="1122" y="886"/>
                  </a:lnTo>
                  <a:cubicBezTo>
                    <a:pt x="1138" y="894"/>
                    <a:pt x="1184" y="902"/>
                    <a:pt x="1199" y="902"/>
                  </a:cubicBezTo>
                  <a:cubicBezTo>
                    <a:pt x="1222" y="902"/>
                    <a:pt x="1237" y="894"/>
                    <a:pt x="1260" y="886"/>
                  </a:cubicBezTo>
                  <a:cubicBezTo>
                    <a:pt x="1291" y="863"/>
                    <a:pt x="1314" y="833"/>
                    <a:pt x="1344" y="802"/>
                  </a:cubicBezTo>
                  <a:lnTo>
                    <a:pt x="1344" y="802"/>
                  </a:lnTo>
                  <a:cubicBezTo>
                    <a:pt x="1352" y="757"/>
                    <a:pt x="1352" y="757"/>
                    <a:pt x="1352" y="757"/>
                  </a:cubicBezTo>
                  <a:lnTo>
                    <a:pt x="1352" y="757"/>
                  </a:lnTo>
                  <a:cubicBezTo>
                    <a:pt x="1359" y="749"/>
                    <a:pt x="1375" y="741"/>
                    <a:pt x="1375" y="734"/>
                  </a:cubicBezTo>
                  <a:cubicBezTo>
                    <a:pt x="1390" y="718"/>
                    <a:pt x="1382" y="695"/>
                    <a:pt x="1397" y="680"/>
                  </a:cubicBezTo>
                  <a:cubicBezTo>
                    <a:pt x="1420" y="665"/>
                    <a:pt x="1459" y="673"/>
                    <a:pt x="1482" y="657"/>
                  </a:cubicBezTo>
                  <a:cubicBezTo>
                    <a:pt x="1489" y="650"/>
                    <a:pt x="1489" y="634"/>
                    <a:pt x="1482" y="634"/>
                  </a:cubicBezTo>
                  <a:cubicBezTo>
                    <a:pt x="1466" y="627"/>
                    <a:pt x="1451" y="642"/>
                    <a:pt x="1436" y="642"/>
                  </a:cubicBezTo>
                  <a:cubicBezTo>
                    <a:pt x="1428" y="634"/>
                    <a:pt x="1420" y="619"/>
                    <a:pt x="1405" y="627"/>
                  </a:cubicBezTo>
                  <a:cubicBezTo>
                    <a:pt x="1382" y="634"/>
                    <a:pt x="1367" y="680"/>
                    <a:pt x="1336" y="680"/>
                  </a:cubicBezTo>
                  <a:cubicBezTo>
                    <a:pt x="1321" y="680"/>
                    <a:pt x="1306" y="650"/>
                    <a:pt x="1298" y="642"/>
                  </a:cubicBezTo>
                  <a:cubicBezTo>
                    <a:pt x="1291" y="627"/>
                    <a:pt x="1268" y="619"/>
                    <a:pt x="1275" y="611"/>
                  </a:cubicBezTo>
                  <a:cubicBezTo>
                    <a:pt x="1283" y="596"/>
                    <a:pt x="1306" y="588"/>
                    <a:pt x="1321" y="573"/>
                  </a:cubicBezTo>
                  <a:cubicBezTo>
                    <a:pt x="1344" y="543"/>
                    <a:pt x="1359" y="497"/>
                    <a:pt x="1382" y="466"/>
                  </a:cubicBezTo>
                  <a:cubicBezTo>
                    <a:pt x="1397" y="443"/>
                    <a:pt x="1413" y="428"/>
                    <a:pt x="1428" y="413"/>
                  </a:cubicBezTo>
                  <a:cubicBezTo>
                    <a:pt x="1397" y="352"/>
                    <a:pt x="1397" y="352"/>
                    <a:pt x="1397" y="352"/>
                  </a:cubicBezTo>
                  <a:cubicBezTo>
                    <a:pt x="1390" y="336"/>
                    <a:pt x="1382" y="321"/>
                    <a:pt x="1375" y="321"/>
                  </a:cubicBezTo>
                  <a:cubicBezTo>
                    <a:pt x="1344" y="321"/>
                    <a:pt x="1329" y="359"/>
                    <a:pt x="1306" y="367"/>
                  </a:cubicBezTo>
                  <a:cubicBezTo>
                    <a:pt x="1283" y="367"/>
                    <a:pt x="1275" y="329"/>
                    <a:pt x="1260" y="329"/>
                  </a:cubicBezTo>
                  <a:cubicBezTo>
                    <a:pt x="1245" y="329"/>
                    <a:pt x="1245" y="359"/>
                    <a:pt x="1230" y="352"/>
                  </a:cubicBezTo>
                  <a:cubicBezTo>
                    <a:pt x="1214" y="344"/>
                    <a:pt x="1230" y="313"/>
                    <a:pt x="1214" y="291"/>
                  </a:cubicBezTo>
                  <a:cubicBezTo>
                    <a:pt x="1207" y="275"/>
                    <a:pt x="1199" y="260"/>
                    <a:pt x="1184" y="252"/>
                  </a:cubicBezTo>
                  <a:cubicBezTo>
                    <a:pt x="1168" y="245"/>
                    <a:pt x="1153" y="252"/>
                    <a:pt x="1138" y="237"/>
                  </a:cubicBezTo>
                  <a:cubicBezTo>
                    <a:pt x="1130" y="230"/>
                    <a:pt x="1145" y="214"/>
                    <a:pt x="1130" y="207"/>
                  </a:cubicBezTo>
                  <a:cubicBezTo>
                    <a:pt x="1107" y="184"/>
                    <a:pt x="1061" y="176"/>
                    <a:pt x="1046" y="146"/>
                  </a:cubicBezTo>
                  <a:cubicBezTo>
                    <a:pt x="1039" y="130"/>
                    <a:pt x="1077" y="123"/>
                    <a:pt x="1092" y="115"/>
                  </a:cubicBezTo>
                  <a:lnTo>
                    <a:pt x="1092" y="115"/>
                  </a:lnTo>
                  <a:cubicBezTo>
                    <a:pt x="1084" y="100"/>
                    <a:pt x="1077" y="84"/>
                    <a:pt x="1069" y="77"/>
                  </a:cubicBezTo>
                  <a:cubicBezTo>
                    <a:pt x="1061" y="69"/>
                    <a:pt x="1046" y="69"/>
                    <a:pt x="1031" y="54"/>
                  </a:cubicBezTo>
                  <a:cubicBezTo>
                    <a:pt x="1023" y="38"/>
                    <a:pt x="1031" y="8"/>
                    <a:pt x="1016" y="0"/>
                  </a:cubicBezTo>
                  <a:cubicBezTo>
                    <a:pt x="993" y="0"/>
                    <a:pt x="993" y="31"/>
                    <a:pt x="970" y="38"/>
                  </a:cubicBezTo>
                  <a:cubicBezTo>
                    <a:pt x="955" y="46"/>
                    <a:pt x="932" y="54"/>
                    <a:pt x="916" y="54"/>
                  </a:cubicBezTo>
                  <a:cubicBezTo>
                    <a:pt x="878" y="54"/>
                    <a:pt x="847" y="38"/>
                    <a:pt x="809" y="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190"/>
            <p:cNvSpPr>
              <a:spLocks noChangeArrowheads="1"/>
            </p:cNvSpPr>
            <p:nvPr/>
          </p:nvSpPr>
          <p:spPr bwMode="auto">
            <a:xfrm>
              <a:off x="4003415" y="3975100"/>
              <a:ext cx="1395322" cy="1430338"/>
            </a:xfrm>
            <a:custGeom>
              <a:avLst/>
              <a:gdLst>
                <a:gd name="T0" fmla="*/ 2826 w 3874"/>
                <a:gd name="T1" fmla="*/ 2276 h 3973"/>
                <a:gd name="T2" fmla="*/ 3124 w 3874"/>
                <a:gd name="T3" fmla="*/ 2620 h 3973"/>
                <a:gd name="T4" fmla="*/ 1940 w 3874"/>
                <a:gd name="T5" fmla="*/ 2849 h 3973"/>
                <a:gd name="T6" fmla="*/ 1971 w 3874"/>
                <a:gd name="T7" fmla="*/ 2903 h 3973"/>
                <a:gd name="T8" fmla="*/ 810 w 3874"/>
                <a:gd name="T9" fmla="*/ 2559 h 3973"/>
                <a:gd name="T10" fmla="*/ 1230 w 3874"/>
                <a:gd name="T11" fmla="*/ 2208 h 3973"/>
                <a:gd name="T12" fmla="*/ 1268 w 3874"/>
                <a:gd name="T13" fmla="*/ 3002 h 3973"/>
                <a:gd name="T14" fmla="*/ 1115 w 3874"/>
                <a:gd name="T15" fmla="*/ 2590 h 3973"/>
                <a:gd name="T16" fmla="*/ 1635 w 3874"/>
                <a:gd name="T17" fmla="*/ 2513 h 3973"/>
                <a:gd name="T18" fmla="*/ 1879 w 3874"/>
                <a:gd name="T19" fmla="*/ 1673 h 3973"/>
                <a:gd name="T20" fmla="*/ 1131 w 3874"/>
                <a:gd name="T21" fmla="*/ 1902 h 3973"/>
                <a:gd name="T22" fmla="*/ 1978 w 3874"/>
                <a:gd name="T23" fmla="*/ 1482 h 3973"/>
                <a:gd name="T24" fmla="*/ 2047 w 3874"/>
                <a:gd name="T25" fmla="*/ 1497 h 3973"/>
                <a:gd name="T26" fmla="*/ 23 w 3874"/>
                <a:gd name="T27" fmla="*/ 512 h 3973"/>
                <a:gd name="T28" fmla="*/ 298 w 3874"/>
                <a:gd name="T29" fmla="*/ 527 h 3973"/>
                <a:gd name="T30" fmla="*/ 23 w 3874"/>
                <a:gd name="T31" fmla="*/ 696 h 3973"/>
                <a:gd name="T32" fmla="*/ 741 w 3874"/>
                <a:gd name="T33" fmla="*/ 61 h 3973"/>
                <a:gd name="T34" fmla="*/ 466 w 3874"/>
                <a:gd name="T35" fmla="*/ 352 h 3973"/>
                <a:gd name="T36" fmla="*/ 1742 w 3874"/>
                <a:gd name="T37" fmla="*/ 1077 h 3973"/>
                <a:gd name="T38" fmla="*/ 2101 w 3874"/>
                <a:gd name="T39" fmla="*/ 779 h 3973"/>
                <a:gd name="T40" fmla="*/ 1230 w 3874"/>
                <a:gd name="T41" fmla="*/ 283 h 3973"/>
                <a:gd name="T42" fmla="*/ 1100 w 3874"/>
                <a:gd name="T43" fmla="*/ 466 h 3973"/>
                <a:gd name="T44" fmla="*/ 1337 w 3874"/>
                <a:gd name="T45" fmla="*/ 581 h 3973"/>
                <a:gd name="T46" fmla="*/ 1558 w 3874"/>
                <a:gd name="T47" fmla="*/ 863 h 3973"/>
                <a:gd name="T48" fmla="*/ 1046 w 3874"/>
                <a:gd name="T49" fmla="*/ 1169 h 3973"/>
                <a:gd name="T50" fmla="*/ 1551 w 3874"/>
                <a:gd name="T51" fmla="*/ 1093 h 3973"/>
                <a:gd name="T52" fmla="*/ 917 w 3874"/>
                <a:gd name="T53" fmla="*/ 1093 h 3973"/>
                <a:gd name="T54" fmla="*/ 1283 w 3874"/>
                <a:gd name="T55" fmla="*/ 588 h 3973"/>
                <a:gd name="T56" fmla="*/ 1161 w 3874"/>
                <a:gd name="T57" fmla="*/ 573 h 3973"/>
                <a:gd name="T58" fmla="*/ 2307 w 3874"/>
                <a:gd name="T59" fmla="*/ 527 h 3973"/>
                <a:gd name="T60" fmla="*/ 2223 w 3874"/>
                <a:gd name="T61" fmla="*/ 650 h 3973"/>
                <a:gd name="T62" fmla="*/ 2505 w 3874"/>
                <a:gd name="T63" fmla="*/ 482 h 3973"/>
                <a:gd name="T64" fmla="*/ 2276 w 3874"/>
                <a:gd name="T65" fmla="*/ 818 h 3973"/>
                <a:gd name="T66" fmla="*/ 2131 w 3874"/>
                <a:gd name="T67" fmla="*/ 1429 h 3973"/>
                <a:gd name="T68" fmla="*/ 2200 w 3874"/>
                <a:gd name="T69" fmla="*/ 1597 h 3973"/>
                <a:gd name="T70" fmla="*/ 2040 w 3874"/>
                <a:gd name="T71" fmla="*/ 2139 h 3973"/>
                <a:gd name="T72" fmla="*/ 2139 w 3874"/>
                <a:gd name="T73" fmla="*/ 2811 h 3973"/>
                <a:gd name="T74" fmla="*/ 2047 w 3874"/>
                <a:gd name="T75" fmla="*/ 3934 h 3973"/>
                <a:gd name="T76" fmla="*/ 2345 w 3874"/>
                <a:gd name="T77" fmla="*/ 3392 h 3973"/>
                <a:gd name="T78" fmla="*/ 2482 w 3874"/>
                <a:gd name="T79" fmla="*/ 2246 h 3973"/>
                <a:gd name="T80" fmla="*/ 3010 w 3874"/>
                <a:gd name="T81" fmla="*/ 1329 h 3973"/>
                <a:gd name="T82" fmla="*/ 2643 w 3874"/>
                <a:gd name="T83" fmla="*/ 1925 h 3973"/>
                <a:gd name="T84" fmla="*/ 2872 w 3874"/>
                <a:gd name="T85" fmla="*/ 2154 h 3973"/>
                <a:gd name="T86" fmla="*/ 3094 w 3874"/>
                <a:gd name="T87" fmla="*/ 2338 h 3973"/>
                <a:gd name="T88" fmla="*/ 3315 w 3874"/>
                <a:gd name="T89" fmla="*/ 1704 h 3973"/>
                <a:gd name="T90" fmla="*/ 3476 w 3874"/>
                <a:gd name="T91" fmla="*/ 1956 h 3973"/>
                <a:gd name="T92" fmla="*/ 3804 w 3874"/>
                <a:gd name="T93" fmla="*/ 2124 h 3973"/>
                <a:gd name="T94" fmla="*/ 3865 w 3874"/>
                <a:gd name="T95" fmla="*/ 1895 h 3973"/>
                <a:gd name="T96" fmla="*/ 3659 w 3874"/>
                <a:gd name="T97" fmla="*/ 1505 h 3973"/>
                <a:gd name="T98" fmla="*/ 3666 w 3874"/>
                <a:gd name="T99" fmla="*/ 1054 h 3973"/>
                <a:gd name="T100" fmla="*/ 3514 w 3874"/>
                <a:gd name="T101" fmla="*/ 741 h 3973"/>
                <a:gd name="T102" fmla="*/ 3697 w 3874"/>
                <a:gd name="T103" fmla="*/ 634 h 3973"/>
                <a:gd name="T104" fmla="*/ 3842 w 3874"/>
                <a:gd name="T105" fmla="*/ 367 h 3973"/>
                <a:gd name="T106" fmla="*/ 3499 w 3874"/>
                <a:gd name="T107" fmla="*/ 321 h 3973"/>
                <a:gd name="T108" fmla="*/ 3040 w 3874"/>
                <a:gd name="T109" fmla="*/ 474 h 3973"/>
                <a:gd name="T110" fmla="*/ 2979 w 3874"/>
                <a:gd name="T111" fmla="*/ 237 h 3973"/>
                <a:gd name="T112" fmla="*/ 2727 w 3874"/>
                <a:gd name="T113" fmla="*/ 268 h 39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74" h="3973">
                  <a:moveTo>
                    <a:pt x="3063" y="2681"/>
                  </a:moveTo>
                  <a:lnTo>
                    <a:pt x="3063" y="2681"/>
                  </a:lnTo>
                  <a:cubicBezTo>
                    <a:pt x="3040" y="2659"/>
                    <a:pt x="3032" y="2620"/>
                    <a:pt x="3010" y="2597"/>
                  </a:cubicBezTo>
                  <a:cubicBezTo>
                    <a:pt x="2994" y="2574"/>
                    <a:pt x="2933" y="2513"/>
                    <a:pt x="2941" y="2483"/>
                  </a:cubicBezTo>
                  <a:cubicBezTo>
                    <a:pt x="2949" y="2406"/>
                    <a:pt x="2926" y="2399"/>
                    <a:pt x="2880" y="2345"/>
                  </a:cubicBezTo>
                  <a:cubicBezTo>
                    <a:pt x="2864" y="2330"/>
                    <a:pt x="2834" y="2292"/>
                    <a:pt x="2826" y="2276"/>
                  </a:cubicBezTo>
                  <a:cubicBezTo>
                    <a:pt x="2826" y="2269"/>
                    <a:pt x="2857" y="2208"/>
                    <a:pt x="2864" y="2208"/>
                  </a:cubicBezTo>
                  <a:lnTo>
                    <a:pt x="2864" y="2208"/>
                  </a:lnTo>
                  <a:cubicBezTo>
                    <a:pt x="2880" y="2208"/>
                    <a:pt x="2994" y="2315"/>
                    <a:pt x="3010" y="2338"/>
                  </a:cubicBezTo>
                  <a:cubicBezTo>
                    <a:pt x="3025" y="2353"/>
                    <a:pt x="3032" y="2376"/>
                    <a:pt x="3040" y="2391"/>
                  </a:cubicBezTo>
                  <a:cubicBezTo>
                    <a:pt x="3048" y="2406"/>
                    <a:pt x="3071" y="2406"/>
                    <a:pt x="3086" y="2422"/>
                  </a:cubicBezTo>
                  <a:cubicBezTo>
                    <a:pt x="3109" y="2437"/>
                    <a:pt x="3139" y="2597"/>
                    <a:pt x="3124" y="2620"/>
                  </a:cubicBezTo>
                  <a:cubicBezTo>
                    <a:pt x="3094" y="2651"/>
                    <a:pt x="3116" y="2659"/>
                    <a:pt x="3139" y="2681"/>
                  </a:cubicBezTo>
                  <a:cubicBezTo>
                    <a:pt x="3170" y="2727"/>
                    <a:pt x="3101" y="2727"/>
                    <a:pt x="3071" y="2720"/>
                  </a:cubicBezTo>
                  <a:cubicBezTo>
                    <a:pt x="3063" y="2681"/>
                    <a:pt x="3063" y="2681"/>
                    <a:pt x="3063" y="2681"/>
                  </a:cubicBezTo>
                  <a:close/>
                  <a:moveTo>
                    <a:pt x="1940" y="2964"/>
                  </a:moveTo>
                  <a:lnTo>
                    <a:pt x="1940" y="2964"/>
                  </a:lnTo>
                  <a:cubicBezTo>
                    <a:pt x="1917" y="2933"/>
                    <a:pt x="1917" y="2880"/>
                    <a:pt x="1940" y="2849"/>
                  </a:cubicBezTo>
                  <a:cubicBezTo>
                    <a:pt x="1948" y="2834"/>
                    <a:pt x="1955" y="2811"/>
                    <a:pt x="1963" y="2796"/>
                  </a:cubicBezTo>
                  <a:cubicBezTo>
                    <a:pt x="1963" y="2788"/>
                    <a:pt x="1963" y="2781"/>
                    <a:pt x="1971" y="2773"/>
                  </a:cubicBezTo>
                  <a:cubicBezTo>
                    <a:pt x="1971" y="2765"/>
                    <a:pt x="1986" y="2750"/>
                    <a:pt x="1986" y="2743"/>
                  </a:cubicBezTo>
                  <a:lnTo>
                    <a:pt x="1986" y="2743"/>
                  </a:lnTo>
                  <a:cubicBezTo>
                    <a:pt x="2001" y="2781"/>
                    <a:pt x="1986" y="2826"/>
                    <a:pt x="1971" y="2865"/>
                  </a:cubicBezTo>
                  <a:cubicBezTo>
                    <a:pt x="1971" y="2880"/>
                    <a:pt x="1971" y="2888"/>
                    <a:pt x="1971" y="2903"/>
                  </a:cubicBezTo>
                  <a:cubicBezTo>
                    <a:pt x="1971" y="2926"/>
                    <a:pt x="1963" y="2941"/>
                    <a:pt x="1963" y="2956"/>
                  </a:cubicBezTo>
                  <a:cubicBezTo>
                    <a:pt x="1940" y="2964"/>
                    <a:pt x="1940" y="2964"/>
                    <a:pt x="1940" y="2964"/>
                  </a:cubicBezTo>
                  <a:close/>
                  <a:moveTo>
                    <a:pt x="749" y="2826"/>
                  </a:moveTo>
                  <a:lnTo>
                    <a:pt x="749" y="2826"/>
                  </a:lnTo>
                  <a:cubicBezTo>
                    <a:pt x="779" y="2804"/>
                    <a:pt x="772" y="2720"/>
                    <a:pt x="810" y="2674"/>
                  </a:cubicBezTo>
                  <a:cubicBezTo>
                    <a:pt x="840" y="2643"/>
                    <a:pt x="886" y="2567"/>
                    <a:pt x="810" y="2559"/>
                  </a:cubicBezTo>
                  <a:cubicBezTo>
                    <a:pt x="810" y="2551"/>
                    <a:pt x="810" y="2551"/>
                    <a:pt x="810" y="2551"/>
                  </a:cubicBezTo>
                  <a:cubicBezTo>
                    <a:pt x="802" y="2551"/>
                    <a:pt x="802" y="2551"/>
                    <a:pt x="802" y="2544"/>
                  </a:cubicBezTo>
                  <a:cubicBezTo>
                    <a:pt x="863" y="2521"/>
                    <a:pt x="833" y="2384"/>
                    <a:pt x="863" y="2376"/>
                  </a:cubicBezTo>
                  <a:cubicBezTo>
                    <a:pt x="917" y="2361"/>
                    <a:pt x="993" y="2361"/>
                    <a:pt x="1016" y="2292"/>
                  </a:cubicBezTo>
                  <a:cubicBezTo>
                    <a:pt x="1046" y="2292"/>
                    <a:pt x="1092" y="2345"/>
                    <a:pt x="1123" y="2315"/>
                  </a:cubicBezTo>
                  <a:cubicBezTo>
                    <a:pt x="1146" y="2292"/>
                    <a:pt x="1207" y="2208"/>
                    <a:pt x="1230" y="2208"/>
                  </a:cubicBezTo>
                  <a:cubicBezTo>
                    <a:pt x="1238" y="2185"/>
                    <a:pt x="1314" y="2162"/>
                    <a:pt x="1337" y="2154"/>
                  </a:cubicBezTo>
                  <a:cubicBezTo>
                    <a:pt x="1390" y="2124"/>
                    <a:pt x="1360" y="2185"/>
                    <a:pt x="1352" y="2223"/>
                  </a:cubicBezTo>
                  <a:cubicBezTo>
                    <a:pt x="1344" y="2246"/>
                    <a:pt x="1375" y="2399"/>
                    <a:pt x="1383" y="2429"/>
                  </a:cubicBezTo>
                  <a:cubicBezTo>
                    <a:pt x="1406" y="2513"/>
                    <a:pt x="1413" y="2551"/>
                    <a:pt x="1467" y="2613"/>
                  </a:cubicBezTo>
                  <a:cubicBezTo>
                    <a:pt x="1490" y="2643"/>
                    <a:pt x="1543" y="2842"/>
                    <a:pt x="1505" y="2872"/>
                  </a:cubicBezTo>
                  <a:cubicBezTo>
                    <a:pt x="1436" y="2941"/>
                    <a:pt x="1383" y="3040"/>
                    <a:pt x="1268" y="3002"/>
                  </a:cubicBezTo>
                  <a:cubicBezTo>
                    <a:pt x="1222" y="2987"/>
                    <a:pt x="1207" y="3086"/>
                    <a:pt x="1184" y="3117"/>
                  </a:cubicBezTo>
                  <a:cubicBezTo>
                    <a:pt x="1092" y="3224"/>
                    <a:pt x="970" y="3056"/>
                    <a:pt x="1054" y="2995"/>
                  </a:cubicBezTo>
                  <a:cubicBezTo>
                    <a:pt x="1085" y="2972"/>
                    <a:pt x="1169" y="2956"/>
                    <a:pt x="1154" y="2911"/>
                  </a:cubicBezTo>
                  <a:cubicBezTo>
                    <a:pt x="1138" y="2872"/>
                    <a:pt x="1108" y="2826"/>
                    <a:pt x="1100" y="2788"/>
                  </a:cubicBezTo>
                  <a:cubicBezTo>
                    <a:pt x="1054" y="2773"/>
                    <a:pt x="1046" y="2735"/>
                    <a:pt x="1062" y="2697"/>
                  </a:cubicBezTo>
                  <a:cubicBezTo>
                    <a:pt x="1123" y="2697"/>
                    <a:pt x="1154" y="2643"/>
                    <a:pt x="1115" y="2590"/>
                  </a:cubicBezTo>
                  <a:cubicBezTo>
                    <a:pt x="1024" y="2468"/>
                    <a:pt x="894" y="3025"/>
                    <a:pt x="756" y="2857"/>
                  </a:cubicBezTo>
                  <a:cubicBezTo>
                    <a:pt x="749" y="2826"/>
                    <a:pt x="749" y="2826"/>
                    <a:pt x="749" y="2826"/>
                  </a:cubicBezTo>
                  <a:close/>
                  <a:moveTo>
                    <a:pt x="1436" y="2445"/>
                  </a:moveTo>
                  <a:lnTo>
                    <a:pt x="1436" y="2445"/>
                  </a:lnTo>
                  <a:cubicBezTo>
                    <a:pt x="1467" y="2506"/>
                    <a:pt x="1467" y="2506"/>
                    <a:pt x="1467" y="2506"/>
                  </a:cubicBezTo>
                  <a:cubicBezTo>
                    <a:pt x="1497" y="2544"/>
                    <a:pt x="1604" y="2551"/>
                    <a:pt x="1635" y="2513"/>
                  </a:cubicBezTo>
                  <a:cubicBezTo>
                    <a:pt x="1673" y="2460"/>
                    <a:pt x="1673" y="2376"/>
                    <a:pt x="1703" y="2315"/>
                  </a:cubicBezTo>
                  <a:cubicBezTo>
                    <a:pt x="1726" y="2261"/>
                    <a:pt x="1772" y="2238"/>
                    <a:pt x="1795" y="2177"/>
                  </a:cubicBezTo>
                  <a:cubicBezTo>
                    <a:pt x="1833" y="2101"/>
                    <a:pt x="1849" y="2017"/>
                    <a:pt x="1887" y="1940"/>
                  </a:cubicBezTo>
                  <a:cubicBezTo>
                    <a:pt x="1933" y="1849"/>
                    <a:pt x="2017" y="1734"/>
                    <a:pt x="2047" y="1650"/>
                  </a:cubicBezTo>
                  <a:cubicBezTo>
                    <a:pt x="2055" y="1627"/>
                    <a:pt x="2032" y="1520"/>
                    <a:pt x="2009" y="1551"/>
                  </a:cubicBezTo>
                  <a:cubicBezTo>
                    <a:pt x="1879" y="1673"/>
                    <a:pt x="1879" y="1673"/>
                    <a:pt x="1879" y="1673"/>
                  </a:cubicBezTo>
                  <a:cubicBezTo>
                    <a:pt x="1833" y="1719"/>
                    <a:pt x="1474" y="1986"/>
                    <a:pt x="1558" y="2055"/>
                  </a:cubicBezTo>
                  <a:cubicBezTo>
                    <a:pt x="1589" y="2070"/>
                    <a:pt x="1619" y="2086"/>
                    <a:pt x="1650" y="2101"/>
                  </a:cubicBezTo>
                  <a:cubicBezTo>
                    <a:pt x="1596" y="2101"/>
                    <a:pt x="1482" y="2132"/>
                    <a:pt x="1459" y="2177"/>
                  </a:cubicBezTo>
                  <a:cubicBezTo>
                    <a:pt x="1436" y="2231"/>
                    <a:pt x="1398" y="2391"/>
                    <a:pt x="1436" y="2445"/>
                  </a:cubicBezTo>
                  <a:close/>
                  <a:moveTo>
                    <a:pt x="1131" y="1902"/>
                  </a:moveTo>
                  <a:lnTo>
                    <a:pt x="1131" y="1902"/>
                  </a:lnTo>
                  <a:cubicBezTo>
                    <a:pt x="1115" y="1849"/>
                    <a:pt x="1169" y="1749"/>
                    <a:pt x="1199" y="1719"/>
                  </a:cubicBezTo>
                  <a:cubicBezTo>
                    <a:pt x="1230" y="1688"/>
                    <a:pt x="1299" y="1597"/>
                    <a:pt x="1337" y="1597"/>
                  </a:cubicBezTo>
                  <a:cubicBezTo>
                    <a:pt x="1360" y="1673"/>
                    <a:pt x="1276" y="1749"/>
                    <a:pt x="1253" y="1826"/>
                  </a:cubicBezTo>
                  <a:cubicBezTo>
                    <a:pt x="1245" y="1864"/>
                    <a:pt x="1184" y="2017"/>
                    <a:pt x="1131" y="1948"/>
                  </a:cubicBezTo>
                  <a:cubicBezTo>
                    <a:pt x="1131" y="1902"/>
                    <a:pt x="1131" y="1902"/>
                    <a:pt x="1131" y="1902"/>
                  </a:cubicBezTo>
                  <a:close/>
                  <a:moveTo>
                    <a:pt x="1978" y="1482"/>
                  </a:moveTo>
                  <a:lnTo>
                    <a:pt x="1978" y="1482"/>
                  </a:lnTo>
                  <a:cubicBezTo>
                    <a:pt x="1963" y="1459"/>
                    <a:pt x="2009" y="1444"/>
                    <a:pt x="2017" y="1429"/>
                  </a:cubicBezTo>
                  <a:cubicBezTo>
                    <a:pt x="2032" y="1398"/>
                    <a:pt x="2032" y="1368"/>
                    <a:pt x="2040" y="1337"/>
                  </a:cubicBezTo>
                  <a:cubicBezTo>
                    <a:pt x="2055" y="1360"/>
                    <a:pt x="2063" y="1383"/>
                    <a:pt x="2070" y="1406"/>
                  </a:cubicBezTo>
                  <a:cubicBezTo>
                    <a:pt x="2085" y="1436"/>
                    <a:pt x="2101" y="1459"/>
                    <a:pt x="2070" y="1482"/>
                  </a:cubicBezTo>
                  <a:cubicBezTo>
                    <a:pt x="2063" y="1482"/>
                    <a:pt x="2055" y="1497"/>
                    <a:pt x="2047" y="1497"/>
                  </a:cubicBezTo>
                  <a:cubicBezTo>
                    <a:pt x="2047" y="1505"/>
                    <a:pt x="2032" y="1505"/>
                    <a:pt x="2032" y="1505"/>
                  </a:cubicBezTo>
                  <a:cubicBezTo>
                    <a:pt x="2017" y="1505"/>
                    <a:pt x="2009" y="1513"/>
                    <a:pt x="1994" y="1513"/>
                  </a:cubicBezTo>
                  <a:cubicBezTo>
                    <a:pt x="1978" y="1482"/>
                    <a:pt x="1978" y="1482"/>
                    <a:pt x="1978" y="1482"/>
                  </a:cubicBezTo>
                  <a:close/>
                  <a:moveTo>
                    <a:pt x="31" y="642"/>
                  </a:moveTo>
                  <a:lnTo>
                    <a:pt x="31" y="642"/>
                  </a:lnTo>
                  <a:cubicBezTo>
                    <a:pt x="8" y="627"/>
                    <a:pt x="0" y="527"/>
                    <a:pt x="23" y="512"/>
                  </a:cubicBezTo>
                  <a:cubicBezTo>
                    <a:pt x="54" y="482"/>
                    <a:pt x="107" y="497"/>
                    <a:pt x="145" y="504"/>
                  </a:cubicBezTo>
                  <a:cubicBezTo>
                    <a:pt x="206" y="512"/>
                    <a:pt x="222" y="459"/>
                    <a:pt x="268" y="459"/>
                  </a:cubicBezTo>
                  <a:cubicBezTo>
                    <a:pt x="313" y="459"/>
                    <a:pt x="352" y="443"/>
                    <a:pt x="367" y="398"/>
                  </a:cubicBezTo>
                  <a:lnTo>
                    <a:pt x="367" y="398"/>
                  </a:lnTo>
                  <a:cubicBezTo>
                    <a:pt x="374" y="421"/>
                    <a:pt x="397" y="428"/>
                    <a:pt x="405" y="459"/>
                  </a:cubicBezTo>
                  <a:cubicBezTo>
                    <a:pt x="382" y="474"/>
                    <a:pt x="252" y="474"/>
                    <a:pt x="298" y="527"/>
                  </a:cubicBezTo>
                  <a:cubicBezTo>
                    <a:pt x="313" y="550"/>
                    <a:pt x="283" y="581"/>
                    <a:pt x="260" y="573"/>
                  </a:cubicBezTo>
                  <a:cubicBezTo>
                    <a:pt x="245" y="565"/>
                    <a:pt x="168" y="588"/>
                    <a:pt x="183" y="611"/>
                  </a:cubicBezTo>
                  <a:cubicBezTo>
                    <a:pt x="160" y="650"/>
                    <a:pt x="206" y="696"/>
                    <a:pt x="153" y="718"/>
                  </a:cubicBezTo>
                  <a:cubicBezTo>
                    <a:pt x="130" y="726"/>
                    <a:pt x="115" y="711"/>
                    <a:pt x="99" y="696"/>
                  </a:cubicBezTo>
                  <a:cubicBezTo>
                    <a:pt x="84" y="673"/>
                    <a:pt x="77" y="680"/>
                    <a:pt x="54" y="680"/>
                  </a:cubicBezTo>
                  <a:cubicBezTo>
                    <a:pt x="54" y="688"/>
                    <a:pt x="31" y="696"/>
                    <a:pt x="23" y="696"/>
                  </a:cubicBezTo>
                  <a:cubicBezTo>
                    <a:pt x="31" y="642"/>
                    <a:pt x="31" y="642"/>
                    <a:pt x="31" y="642"/>
                  </a:cubicBezTo>
                  <a:close/>
                  <a:moveTo>
                    <a:pt x="466" y="321"/>
                  </a:moveTo>
                  <a:lnTo>
                    <a:pt x="466" y="321"/>
                  </a:lnTo>
                  <a:cubicBezTo>
                    <a:pt x="497" y="283"/>
                    <a:pt x="542" y="290"/>
                    <a:pt x="565" y="245"/>
                  </a:cubicBezTo>
                  <a:cubicBezTo>
                    <a:pt x="581" y="214"/>
                    <a:pt x="588" y="191"/>
                    <a:pt x="619" y="168"/>
                  </a:cubicBezTo>
                  <a:cubicBezTo>
                    <a:pt x="657" y="130"/>
                    <a:pt x="703" y="107"/>
                    <a:pt x="741" y="61"/>
                  </a:cubicBezTo>
                  <a:cubicBezTo>
                    <a:pt x="772" y="38"/>
                    <a:pt x="810" y="23"/>
                    <a:pt x="840" y="0"/>
                  </a:cubicBezTo>
                  <a:cubicBezTo>
                    <a:pt x="856" y="38"/>
                    <a:pt x="840" y="168"/>
                    <a:pt x="794" y="184"/>
                  </a:cubicBezTo>
                  <a:cubicBezTo>
                    <a:pt x="772" y="199"/>
                    <a:pt x="772" y="184"/>
                    <a:pt x="749" y="207"/>
                  </a:cubicBezTo>
                  <a:cubicBezTo>
                    <a:pt x="710" y="252"/>
                    <a:pt x="672" y="352"/>
                    <a:pt x="596" y="329"/>
                  </a:cubicBezTo>
                  <a:cubicBezTo>
                    <a:pt x="573" y="321"/>
                    <a:pt x="542" y="298"/>
                    <a:pt x="520" y="329"/>
                  </a:cubicBezTo>
                  <a:cubicBezTo>
                    <a:pt x="504" y="352"/>
                    <a:pt x="520" y="390"/>
                    <a:pt x="466" y="352"/>
                  </a:cubicBezTo>
                  <a:cubicBezTo>
                    <a:pt x="466" y="321"/>
                    <a:pt x="466" y="321"/>
                    <a:pt x="466" y="321"/>
                  </a:cubicBezTo>
                  <a:close/>
                  <a:moveTo>
                    <a:pt x="1551" y="1093"/>
                  </a:moveTo>
                  <a:lnTo>
                    <a:pt x="1551" y="1093"/>
                  </a:lnTo>
                  <a:cubicBezTo>
                    <a:pt x="1596" y="1070"/>
                    <a:pt x="1665" y="1085"/>
                    <a:pt x="1688" y="1054"/>
                  </a:cubicBezTo>
                  <a:cubicBezTo>
                    <a:pt x="1696" y="1039"/>
                    <a:pt x="1772" y="917"/>
                    <a:pt x="1772" y="986"/>
                  </a:cubicBezTo>
                  <a:cubicBezTo>
                    <a:pt x="1780" y="1032"/>
                    <a:pt x="1742" y="1062"/>
                    <a:pt x="1742" y="1077"/>
                  </a:cubicBezTo>
                  <a:cubicBezTo>
                    <a:pt x="1818" y="1077"/>
                    <a:pt x="1856" y="1093"/>
                    <a:pt x="1917" y="1047"/>
                  </a:cubicBezTo>
                  <a:cubicBezTo>
                    <a:pt x="1940" y="1032"/>
                    <a:pt x="2093" y="902"/>
                    <a:pt x="2063" y="894"/>
                  </a:cubicBezTo>
                  <a:cubicBezTo>
                    <a:pt x="2017" y="894"/>
                    <a:pt x="1986" y="917"/>
                    <a:pt x="1948" y="917"/>
                  </a:cubicBezTo>
                  <a:cubicBezTo>
                    <a:pt x="1948" y="879"/>
                    <a:pt x="1994" y="772"/>
                    <a:pt x="2024" y="848"/>
                  </a:cubicBezTo>
                  <a:cubicBezTo>
                    <a:pt x="2040" y="909"/>
                    <a:pt x="2108" y="840"/>
                    <a:pt x="2085" y="787"/>
                  </a:cubicBezTo>
                  <a:cubicBezTo>
                    <a:pt x="2070" y="734"/>
                    <a:pt x="2047" y="757"/>
                    <a:pt x="2101" y="779"/>
                  </a:cubicBezTo>
                  <a:cubicBezTo>
                    <a:pt x="2131" y="787"/>
                    <a:pt x="2131" y="772"/>
                    <a:pt x="2131" y="749"/>
                  </a:cubicBezTo>
                  <a:cubicBezTo>
                    <a:pt x="2116" y="588"/>
                    <a:pt x="1810" y="512"/>
                    <a:pt x="1681" y="482"/>
                  </a:cubicBezTo>
                  <a:cubicBezTo>
                    <a:pt x="1612" y="474"/>
                    <a:pt x="1619" y="405"/>
                    <a:pt x="1596" y="344"/>
                  </a:cubicBezTo>
                  <a:cubicBezTo>
                    <a:pt x="1574" y="283"/>
                    <a:pt x="1497" y="260"/>
                    <a:pt x="1482" y="191"/>
                  </a:cubicBezTo>
                  <a:cubicBezTo>
                    <a:pt x="1474" y="138"/>
                    <a:pt x="1360" y="115"/>
                    <a:pt x="1314" y="153"/>
                  </a:cubicBezTo>
                  <a:cubicBezTo>
                    <a:pt x="1238" y="214"/>
                    <a:pt x="1161" y="153"/>
                    <a:pt x="1230" y="283"/>
                  </a:cubicBezTo>
                  <a:cubicBezTo>
                    <a:pt x="1230" y="283"/>
                    <a:pt x="1131" y="229"/>
                    <a:pt x="1077" y="252"/>
                  </a:cubicBezTo>
                  <a:cubicBezTo>
                    <a:pt x="1062" y="260"/>
                    <a:pt x="1054" y="306"/>
                    <a:pt x="1069" y="313"/>
                  </a:cubicBezTo>
                  <a:cubicBezTo>
                    <a:pt x="1085" y="329"/>
                    <a:pt x="1100" y="321"/>
                    <a:pt x="1115" y="321"/>
                  </a:cubicBezTo>
                  <a:cubicBezTo>
                    <a:pt x="1138" y="336"/>
                    <a:pt x="1085" y="390"/>
                    <a:pt x="1069" y="398"/>
                  </a:cubicBezTo>
                  <a:cubicBezTo>
                    <a:pt x="1062" y="405"/>
                    <a:pt x="1016" y="413"/>
                    <a:pt x="1016" y="428"/>
                  </a:cubicBezTo>
                  <a:cubicBezTo>
                    <a:pt x="1024" y="451"/>
                    <a:pt x="1085" y="459"/>
                    <a:pt x="1100" y="466"/>
                  </a:cubicBezTo>
                  <a:cubicBezTo>
                    <a:pt x="1131" y="482"/>
                    <a:pt x="1169" y="482"/>
                    <a:pt x="1207" y="482"/>
                  </a:cubicBezTo>
                  <a:cubicBezTo>
                    <a:pt x="1253" y="482"/>
                    <a:pt x="1276" y="520"/>
                    <a:pt x="1306" y="543"/>
                  </a:cubicBezTo>
                  <a:cubicBezTo>
                    <a:pt x="1321" y="550"/>
                    <a:pt x="1337" y="565"/>
                    <a:pt x="1352" y="565"/>
                  </a:cubicBezTo>
                  <a:cubicBezTo>
                    <a:pt x="1352" y="573"/>
                    <a:pt x="1352" y="573"/>
                    <a:pt x="1352" y="573"/>
                  </a:cubicBezTo>
                  <a:cubicBezTo>
                    <a:pt x="1344" y="573"/>
                    <a:pt x="1337" y="581"/>
                    <a:pt x="1337" y="581"/>
                  </a:cubicBezTo>
                  <a:lnTo>
                    <a:pt x="1337" y="581"/>
                  </a:lnTo>
                  <a:cubicBezTo>
                    <a:pt x="1383" y="596"/>
                    <a:pt x="1352" y="642"/>
                    <a:pt x="1421" y="611"/>
                  </a:cubicBezTo>
                  <a:cubicBezTo>
                    <a:pt x="1451" y="596"/>
                    <a:pt x="1520" y="558"/>
                    <a:pt x="1558" y="558"/>
                  </a:cubicBezTo>
                  <a:cubicBezTo>
                    <a:pt x="1596" y="734"/>
                    <a:pt x="1375" y="680"/>
                    <a:pt x="1367" y="726"/>
                  </a:cubicBezTo>
                  <a:cubicBezTo>
                    <a:pt x="1367" y="810"/>
                    <a:pt x="1260" y="840"/>
                    <a:pt x="1268" y="925"/>
                  </a:cubicBezTo>
                  <a:cubicBezTo>
                    <a:pt x="1268" y="993"/>
                    <a:pt x="1413" y="909"/>
                    <a:pt x="1444" y="894"/>
                  </a:cubicBezTo>
                  <a:cubicBezTo>
                    <a:pt x="1459" y="886"/>
                    <a:pt x="1558" y="848"/>
                    <a:pt x="1558" y="863"/>
                  </a:cubicBezTo>
                  <a:cubicBezTo>
                    <a:pt x="1551" y="940"/>
                    <a:pt x="1474" y="978"/>
                    <a:pt x="1398" y="978"/>
                  </a:cubicBezTo>
                  <a:cubicBezTo>
                    <a:pt x="1344" y="986"/>
                    <a:pt x="1276" y="1093"/>
                    <a:pt x="1222" y="993"/>
                  </a:cubicBezTo>
                  <a:lnTo>
                    <a:pt x="1222" y="993"/>
                  </a:lnTo>
                  <a:cubicBezTo>
                    <a:pt x="1222" y="1077"/>
                    <a:pt x="1192" y="1077"/>
                    <a:pt x="1138" y="1024"/>
                  </a:cubicBezTo>
                  <a:cubicBezTo>
                    <a:pt x="1085" y="970"/>
                    <a:pt x="1046" y="978"/>
                    <a:pt x="1001" y="1024"/>
                  </a:cubicBezTo>
                  <a:cubicBezTo>
                    <a:pt x="955" y="1100"/>
                    <a:pt x="1008" y="1115"/>
                    <a:pt x="1046" y="1169"/>
                  </a:cubicBezTo>
                  <a:cubicBezTo>
                    <a:pt x="1077" y="1215"/>
                    <a:pt x="1085" y="1222"/>
                    <a:pt x="1138" y="1200"/>
                  </a:cubicBezTo>
                  <a:cubicBezTo>
                    <a:pt x="1177" y="1184"/>
                    <a:pt x="1192" y="1161"/>
                    <a:pt x="1245" y="1154"/>
                  </a:cubicBezTo>
                  <a:cubicBezTo>
                    <a:pt x="1268" y="1154"/>
                    <a:pt x="1299" y="1154"/>
                    <a:pt x="1321" y="1161"/>
                  </a:cubicBezTo>
                  <a:cubicBezTo>
                    <a:pt x="1360" y="1169"/>
                    <a:pt x="1390" y="1123"/>
                    <a:pt x="1429" y="1123"/>
                  </a:cubicBezTo>
                  <a:cubicBezTo>
                    <a:pt x="1474" y="1123"/>
                    <a:pt x="1482" y="1161"/>
                    <a:pt x="1520" y="1115"/>
                  </a:cubicBezTo>
                  <a:cubicBezTo>
                    <a:pt x="1551" y="1093"/>
                    <a:pt x="1551" y="1093"/>
                    <a:pt x="1551" y="1093"/>
                  </a:cubicBezTo>
                  <a:close/>
                  <a:moveTo>
                    <a:pt x="947" y="986"/>
                  </a:moveTo>
                  <a:lnTo>
                    <a:pt x="947" y="986"/>
                  </a:lnTo>
                  <a:cubicBezTo>
                    <a:pt x="955" y="1009"/>
                    <a:pt x="955" y="1009"/>
                    <a:pt x="955" y="1009"/>
                  </a:cubicBezTo>
                  <a:cubicBezTo>
                    <a:pt x="955" y="1024"/>
                    <a:pt x="947" y="1039"/>
                    <a:pt x="940" y="1054"/>
                  </a:cubicBezTo>
                  <a:cubicBezTo>
                    <a:pt x="940" y="1062"/>
                    <a:pt x="940" y="1070"/>
                    <a:pt x="932" y="1077"/>
                  </a:cubicBezTo>
                  <a:cubicBezTo>
                    <a:pt x="932" y="1085"/>
                    <a:pt x="924" y="1093"/>
                    <a:pt x="917" y="1093"/>
                  </a:cubicBezTo>
                  <a:cubicBezTo>
                    <a:pt x="879" y="1108"/>
                    <a:pt x="871" y="1077"/>
                    <a:pt x="902" y="1054"/>
                  </a:cubicBezTo>
                  <a:cubicBezTo>
                    <a:pt x="909" y="1047"/>
                    <a:pt x="917" y="1039"/>
                    <a:pt x="917" y="1024"/>
                  </a:cubicBezTo>
                  <a:cubicBezTo>
                    <a:pt x="917" y="1001"/>
                    <a:pt x="940" y="1001"/>
                    <a:pt x="947" y="986"/>
                  </a:cubicBezTo>
                  <a:close/>
                  <a:moveTo>
                    <a:pt x="1268" y="573"/>
                  </a:moveTo>
                  <a:lnTo>
                    <a:pt x="1268" y="573"/>
                  </a:lnTo>
                  <a:cubicBezTo>
                    <a:pt x="1283" y="588"/>
                    <a:pt x="1283" y="588"/>
                    <a:pt x="1283" y="588"/>
                  </a:cubicBezTo>
                  <a:cubicBezTo>
                    <a:pt x="1299" y="596"/>
                    <a:pt x="1337" y="627"/>
                    <a:pt x="1329" y="642"/>
                  </a:cubicBezTo>
                  <a:cubicBezTo>
                    <a:pt x="1321" y="642"/>
                    <a:pt x="1314" y="650"/>
                    <a:pt x="1299" y="642"/>
                  </a:cubicBezTo>
                  <a:cubicBezTo>
                    <a:pt x="1283" y="642"/>
                    <a:pt x="1260" y="642"/>
                    <a:pt x="1245" y="634"/>
                  </a:cubicBezTo>
                  <a:cubicBezTo>
                    <a:pt x="1207" y="634"/>
                    <a:pt x="1177" y="619"/>
                    <a:pt x="1138" y="611"/>
                  </a:cubicBezTo>
                  <a:cubicBezTo>
                    <a:pt x="1123" y="604"/>
                    <a:pt x="1077" y="596"/>
                    <a:pt x="1077" y="581"/>
                  </a:cubicBezTo>
                  <a:cubicBezTo>
                    <a:pt x="1085" y="543"/>
                    <a:pt x="1146" y="573"/>
                    <a:pt x="1161" y="573"/>
                  </a:cubicBezTo>
                  <a:cubicBezTo>
                    <a:pt x="1184" y="573"/>
                    <a:pt x="1199" y="565"/>
                    <a:pt x="1215" y="558"/>
                  </a:cubicBezTo>
                  <a:cubicBezTo>
                    <a:pt x="1238" y="550"/>
                    <a:pt x="1245" y="581"/>
                    <a:pt x="1268" y="573"/>
                  </a:cubicBezTo>
                  <a:close/>
                  <a:moveTo>
                    <a:pt x="2223" y="650"/>
                  </a:moveTo>
                  <a:lnTo>
                    <a:pt x="2223" y="650"/>
                  </a:lnTo>
                  <a:cubicBezTo>
                    <a:pt x="2223" y="627"/>
                    <a:pt x="2230" y="588"/>
                    <a:pt x="2253" y="573"/>
                  </a:cubicBezTo>
                  <a:cubicBezTo>
                    <a:pt x="2269" y="558"/>
                    <a:pt x="2292" y="543"/>
                    <a:pt x="2307" y="527"/>
                  </a:cubicBezTo>
                  <a:cubicBezTo>
                    <a:pt x="2330" y="504"/>
                    <a:pt x="2345" y="466"/>
                    <a:pt x="2368" y="451"/>
                  </a:cubicBezTo>
                  <a:cubicBezTo>
                    <a:pt x="2383" y="436"/>
                    <a:pt x="2429" y="398"/>
                    <a:pt x="2452" y="390"/>
                  </a:cubicBezTo>
                  <a:cubicBezTo>
                    <a:pt x="2452" y="421"/>
                    <a:pt x="2414" y="443"/>
                    <a:pt x="2399" y="466"/>
                  </a:cubicBezTo>
                  <a:cubicBezTo>
                    <a:pt x="2376" y="497"/>
                    <a:pt x="2345" y="535"/>
                    <a:pt x="2315" y="565"/>
                  </a:cubicBezTo>
                  <a:cubicBezTo>
                    <a:pt x="2292" y="588"/>
                    <a:pt x="2284" y="611"/>
                    <a:pt x="2261" y="627"/>
                  </a:cubicBezTo>
                  <a:cubicBezTo>
                    <a:pt x="2223" y="650"/>
                    <a:pt x="2223" y="650"/>
                    <a:pt x="2223" y="650"/>
                  </a:cubicBezTo>
                  <a:close/>
                  <a:moveTo>
                    <a:pt x="2643" y="199"/>
                  </a:moveTo>
                  <a:lnTo>
                    <a:pt x="2643" y="199"/>
                  </a:lnTo>
                  <a:cubicBezTo>
                    <a:pt x="2620" y="222"/>
                    <a:pt x="2590" y="245"/>
                    <a:pt x="2574" y="252"/>
                  </a:cubicBezTo>
                  <a:cubicBezTo>
                    <a:pt x="2528" y="275"/>
                    <a:pt x="2544" y="313"/>
                    <a:pt x="2513" y="352"/>
                  </a:cubicBezTo>
                  <a:cubicBezTo>
                    <a:pt x="2490" y="413"/>
                    <a:pt x="2498" y="497"/>
                    <a:pt x="2574" y="459"/>
                  </a:cubicBezTo>
                  <a:cubicBezTo>
                    <a:pt x="2643" y="428"/>
                    <a:pt x="2559" y="543"/>
                    <a:pt x="2505" y="482"/>
                  </a:cubicBezTo>
                  <a:cubicBezTo>
                    <a:pt x="2467" y="443"/>
                    <a:pt x="2460" y="489"/>
                    <a:pt x="2437" y="543"/>
                  </a:cubicBezTo>
                  <a:cubicBezTo>
                    <a:pt x="2429" y="550"/>
                    <a:pt x="2376" y="611"/>
                    <a:pt x="2406" y="611"/>
                  </a:cubicBezTo>
                  <a:cubicBezTo>
                    <a:pt x="2452" y="611"/>
                    <a:pt x="2475" y="550"/>
                    <a:pt x="2475" y="627"/>
                  </a:cubicBezTo>
                  <a:cubicBezTo>
                    <a:pt x="2475" y="673"/>
                    <a:pt x="2521" y="665"/>
                    <a:pt x="2551" y="657"/>
                  </a:cubicBezTo>
                  <a:cubicBezTo>
                    <a:pt x="2528" y="680"/>
                    <a:pt x="2498" y="688"/>
                    <a:pt x="2460" y="688"/>
                  </a:cubicBezTo>
                  <a:cubicBezTo>
                    <a:pt x="2452" y="688"/>
                    <a:pt x="2315" y="802"/>
                    <a:pt x="2276" y="818"/>
                  </a:cubicBezTo>
                  <a:cubicBezTo>
                    <a:pt x="2238" y="833"/>
                    <a:pt x="2177" y="894"/>
                    <a:pt x="2246" y="902"/>
                  </a:cubicBezTo>
                  <a:cubicBezTo>
                    <a:pt x="2315" y="917"/>
                    <a:pt x="2269" y="909"/>
                    <a:pt x="2284" y="955"/>
                  </a:cubicBezTo>
                  <a:cubicBezTo>
                    <a:pt x="2292" y="986"/>
                    <a:pt x="2230" y="1070"/>
                    <a:pt x="2200" y="1077"/>
                  </a:cubicBezTo>
                  <a:cubicBezTo>
                    <a:pt x="2093" y="1093"/>
                    <a:pt x="2146" y="1123"/>
                    <a:pt x="2131" y="1200"/>
                  </a:cubicBezTo>
                  <a:cubicBezTo>
                    <a:pt x="2101" y="1253"/>
                    <a:pt x="2108" y="1307"/>
                    <a:pt x="2116" y="1352"/>
                  </a:cubicBezTo>
                  <a:cubicBezTo>
                    <a:pt x="2124" y="1368"/>
                    <a:pt x="2116" y="1452"/>
                    <a:pt x="2131" y="1429"/>
                  </a:cubicBezTo>
                  <a:cubicBezTo>
                    <a:pt x="2162" y="1390"/>
                    <a:pt x="2154" y="1291"/>
                    <a:pt x="2177" y="1245"/>
                  </a:cubicBezTo>
                  <a:cubicBezTo>
                    <a:pt x="2200" y="1184"/>
                    <a:pt x="2185" y="1253"/>
                    <a:pt x="2207" y="1261"/>
                  </a:cubicBezTo>
                  <a:cubicBezTo>
                    <a:pt x="2223" y="1268"/>
                    <a:pt x="2299" y="1245"/>
                    <a:pt x="2315" y="1230"/>
                  </a:cubicBezTo>
                  <a:cubicBezTo>
                    <a:pt x="2315" y="1268"/>
                    <a:pt x="2246" y="1329"/>
                    <a:pt x="2246" y="1375"/>
                  </a:cubicBezTo>
                  <a:cubicBezTo>
                    <a:pt x="2246" y="1429"/>
                    <a:pt x="2207" y="1513"/>
                    <a:pt x="2185" y="1559"/>
                  </a:cubicBezTo>
                  <a:cubicBezTo>
                    <a:pt x="2169" y="1582"/>
                    <a:pt x="2154" y="1627"/>
                    <a:pt x="2200" y="1597"/>
                  </a:cubicBezTo>
                  <a:cubicBezTo>
                    <a:pt x="2223" y="1574"/>
                    <a:pt x="2246" y="1505"/>
                    <a:pt x="2276" y="1505"/>
                  </a:cubicBezTo>
                  <a:cubicBezTo>
                    <a:pt x="2261" y="1536"/>
                    <a:pt x="2238" y="1589"/>
                    <a:pt x="2238" y="1627"/>
                  </a:cubicBezTo>
                  <a:cubicBezTo>
                    <a:pt x="2238" y="1650"/>
                    <a:pt x="2269" y="1688"/>
                    <a:pt x="2253" y="1711"/>
                  </a:cubicBezTo>
                  <a:cubicBezTo>
                    <a:pt x="2238" y="1727"/>
                    <a:pt x="2207" y="1727"/>
                    <a:pt x="2200" y="1749"/>
                  </a:cubicBezTo>
                  <a:cubicBezTo>
                    <a:pt x="2055" y="2017"/>
                    <a:pt x="2055" y="2017"/>
                    <a:pt x="2055" y="2017"/>
                  </a:cubicBezTo>
                  <a:cubicBezTo>
                    <a:pt x="2055" y="2047"/>
                    <a:pt x="2017" y="2116"/>
                    <a:pt x="2040" y="2139"/>
                  </a:cubicBezTo>
                  <a:cubicBezTo>
                    <a:pt x="2063" y="2162"/>
                    <a:pt x="2078" y="2307"/>
                    <a:pt x="2093" y="2284"/>
                  </a:cubicBezTo>
                  <a:cubicBezTo>
                    <a:pt x="2101" y="2269"/>
                    <a:pt x="2185" y="2147"/>
                    <a:pt x="2177" y="2215"/>
                  </a:cubicBezTo>
                  <a:cubicBezTo>
                    <a:pt x="2162" y="2269"/>
                    <a:pt x="2154" y="2299"/>
                    <a:pt x="2131" y="2345"/>
                  </a:cubicBezTo>
                  <a:cubicBezTo>
                    <a:pt x="2093" y="2422"/>
                    <a:pt x="2070" y="2468"/>
                    <a:pt x="2108" y="2544"/>
                  </a:cubicBezTo>
                  <a:cubicBezTo>
                    <a:pt x="2131" y="2590"/>
                    <a:pt x="2154" y="2636"/>
                    <a:pt x="2200" y="2636"/>
                  </a:cubicBezTo>
                  <a:cubicBezTo>
                    <a:pt x="2200" y="2674"/>
                    <a:pt x="2185" y="2804"/>
                    <a:pt x="2139" y="2811"/>
                  </a:cubicBezTo>
                  <a:cubicBezTo>
                    <a:pt x="2009" y="2834"/>
                    <a:pt x="2124" y="2903"/>
                    <a:pt x="2070" y="2979"/>
                  </a:cubicBezTo>
                  <a:cubicBezTo>
                    <a:pt x="2063" y="3010"/>
                    <a:pt x="2063" y="3033"/>
                    <a:pt x="2063" y="3063"/>
                  </a:cubicBezTo>
                  <a:cubicBezTo>
                    <a:pt x="1978" y="3170"/>
                    <a:pt x="2032" y="3346"/>
                    <a:pt x="2017" y="3476"/>
                  </a:cubicBezTo>
                  <a:cubicBezTo>
                    <a:pt x="2001" y="3583"/>
                    <a:pt x="1917" y="3575"/>
                    <a:pt x="1887" y="3659"/>
                  </a:cubicBezTo>
                  <a:cubicBezTo>
                    <a:pt x="1864" y="3720"/>
                    <a:pt x="1879" y="3843"/>
                    <a:pt x="1879" y="3904"/>
                  </a:cubicBezTo>
                  <a:cubicBezTo>
                    <a:pt x="1925" y="3934"/>
                    <a:pt x="1986" y="3972"/>
                    <a:pt x="2047" y="3934"/>
                  </a:cubicBezTo>
                  <a:cubicBezTo>
                    <a:pt x="2078" y="3911"/>
                    <a:pt x="2124" y="3896"/>
                    <a:pt x="2154" y="3904"/>
                  </a:cubicBezTo>
                  <a:cubicBezTo>
                    <a:pt x="2215" y="3904"/>
                    <a:pt x="2276" y="3835"/>
                    <a:pt x="2307" y="3797"/>
                  </a:cubicBezTo>
                  <a:cubicBezTo>
                    <a:pt x="2353" y="3751"/>
                    <a:pt x="2299" y="3674"/>
                    <a:pt x="2292" y="3621"/>
                  </a:cubicBezTo>
                  <a:cubicBezTo>
                    <a:pt x="2269" y="3598"/>
                    <a:pt x="2238" y="3590"/>
                    <a:pt x="2207" y="3590"/>
                  </a:cubicBezTo>
                  <a:cubicBezTo>
                    <a:pt x="2207" y="3568"/>
                    <a:pt x="2315" y="3575"/>
                    <a:pt x="2299" y="3506"/>
                  </a:cubicBezTo>
                  <a:cubicBezTo>
                    <a:pt x="2292" y="3460"/>
                    <a:pt x="2338" y="3437"/>
                    <a:pt x="2345" y="3392"/>
                  </a:cubicBezTo>
                  <a:cubicBezTo>
                    <a:pt x="2353" y="3315"/>
                    <a:pt x="2376" y="3247"/>
                    <a:pt x="2376" y="3170"/>
                  </a:cubicBezTo>
                  <a:cubicBezTo>
                    <a:pt x="2376" y="3109"/>
                    <a:pt x="2444" y="3201"/>
                    <a:pt x="2414" y="3101"/>
                  </a:cubicBezTo>
                  <a:cubicBezTo>
                    <a:pt x="2391" y="3010"/>
                    <a:pt x="2421" y="2888"/>
                    <a:pt x="2452" y="2804"/>
                  </a:cubicBezTo>
                  <a:cubicBezTo>
                    <a:pt x="2475" y="2750"/>
                    <a:pt x="2498" y="2697"/>
                    <a:pt x="2544" y="2666"/>
                  </a:cubicBezTo>
                  <a:cubicBezTo>
                    <a:pt x="2582" y="2636"/>
                    <a:pt x="2635" y="2636"/>
                    <a:pt x="2651" y="2582"/>
                  </a:cubicBezTo>
                  <a:cubicBezTo>
                    <a:pt x="2651" y="2483"/>
                    <a:pt x="2513" y="2338"/>
                    <a:pt x="2482" y="2246"/>
                  </a:cubicBezTo>
                  <a:cubicBezTo>
                    <a:pt x="2444" y="2124"/>
                    <a:pt x="2437" y="2024"/>
                    <a:pt x="2437" y="1902"/>
                  </a:cubicBezTo>
                  <a:cubicBezTo>
                    <a:pt x="2544" y="1963"/>
                    <a:pt x="2574" y="1948"/>
                    <a:pt x="2620" y="1834"/>
                  </a:cubicBezTo>
                  <a:cubicBezTo>
                    <a:pt x="2635" y="1795"/>
                    <a:pt x="2681" y="1788"/>
                    <a:pt x="2696" y="1734"/>
                  </a:cubicBezTo>
                  <a:cubicBezTo>
                    <a:pt x="2704" y="1704"/>
                    <a:pt x="2750" y="1665"/>
                    <a:pt x="2765" y="1627"/>
                  </a:cubicBezTo>
                  <a:cubicBezTo>
                    <a:pt x="2788" y="1574"/>
                    <a:pt x="2849" y="1551"/>
                    <a:pt x="2895" y="1536"/>
                  </a:cubicBezTo>
                  <a:cubicBezTo>
                    <a:pt x="2964" y="1505"/>
                    <a:pt x="2979" y="1383"/>
                    <a:pt x="3010" y="1329"/>
                  </a:cubicBezTo>
                  <a:cubicBezTo>
                    <a:pt x="3025" y="1299"/>
                    <a:pt x="3162" y="1261"/>
                    <a:pt x="3185" y="1261"/>
                  </a:cubicBezTo>
                  <a:cubicBezTo>
                    <a:pt x="3178" y="1261"/>
                    <a:pt x="3086" y="1337"/>
                    <a:pt x="3071" y="1352"/>
                  </a:cubicBezTo>
                  <a:cubicBezTo>
                    <a:pt x="3010" y="1436"/>
                    <a:pt x="3017" y="1520"/>
                    <a:pt x="2910" y="1574"/>
                  </a:cubicBezTo>
                  <a:cubicBezTo>
                    <a:pt x="2887" y="1582"/>
                    <a:pt x="2849" y="1582"/>
                    <a:pt x="2834" y="1612"/>
                  </a:cubicBezTo>
                  <a:cubicBezTo>
                    <a:pt x="2803" y="1673"/>
                    <a:pt x="2811" y="1688"/>
                    <a:pt x="2750" y="1727"/>
                  </a:cubicBezTo>
                  <a:cubicBezTo>
                    <a:pt x="2704" y="1757"/>
                    <a:pt x="2681" y="1879"/>
                    <a:pt x="2643" y="1925"/>
                  </a:cubicBezTo>
                  <a:cubicBezTo>
                    <a:pt x="2597" y="1986"/>
                    <a:pt x="2590" y="2086"/>
                    <a:pt x="2590" y="2162"/>
                  </a:cubicBezTo>
                  <a:cubicBezTo>
                    <a:pt x="2620" y="2276"/>
                    <a:pt x="2597" y="2345"/>
                    <a:pt x="2719" y="2399"/>
                  </a:cubicBezTo>
                  <a:cubicBezTo>
                    <a:pt x="2750" y="2414"/>
                    <a:pt x="2773" y="2445"/>
                    <a:pt x="2803" y="2452"/>
                  </a:cubicBezTo>
                  <a:cubicBezTo>
                    <a:pt x="2849" y="2468"/>
                    <a:pt x="2811" y="2414"/>
                    <a:pt x="2796" y="2391"/>
                  </a:cubicBezTo>
                  <a:cubicBezTo>
                    <a:pt x="2765" y="2322"/>
                    <a:pt x="2757" y="2276"/>
                    <a:pt x="2803" y="2223"/>
                  </a:cubicBezTo>
                  <a:cubicBezTo>
                    <a:pt x="2826" y="2185"/>
                    <a:pt x="2811" y="2078"/>
                    <a:pt x="2872" y="2154"/>
                  </a:cubicBezTo>
                  <a:cubicBezTo>
                    <a:pt x="2903" y="2185"/>
                    <a:pt x="2941" y="2200"/>
                    <a:pt x="2979" y="2231"/>
                  </a:cubicBezTo>
                  <a:cubicBezTo>
                    <a:pt x="3032" y="2292"/>
                    <a:pt x="3025" y="2208"/>
                    <a:pt x="3010" y="2170"/>
                  </a:cubicBezTo>
                  <a:cubicBezTo>
                    <a:pt x="2994" y="2139"/>
                    <a:pt x="2987" y="2101"/>
                    <a:pt x="2971" y="2070"/>
                  </a:cubicBezTo>
                  <a:cubicBezTo>
                    <a:pt x="2949" y="2032"/>
                    <a:pt x="2941" y="1986"/>
                    <a:pt x="2987" y="2055"/>
                  </a:cubicBezTo>
                  <a:cubicBezTo>
                    <a:pt x="3032" y="2101"/>
                    <a:pt x="3055" y="2185"/>
                    <a:pt x="3071" y="2246"/>
                  </a:cubicBezTo>
                  <a:cubicBezTo>
                    <a:pt x="3086" y="2284"/>
                    <a:pt x="3048" y="2338"/>
                    <a:pt x="3094" y="2338"/>
                  </a:cubicBezTo>
                  <a:cubicBezTo>
                    <a:pt x="3116" y="2338"/>
                    <a:pt x="3162" y="2361"/>
                    <a:pt x="3178" y="2345"/>
                  </a:cubicBezTo>
                  <a:cubicBezTo>
                    <a:pt x="3208" y="2307"/>
                    <a:pt x="3231" y="2193"/>
                    <a:pt x="3254" y="2139"/>
                  </a:cubicBezTo>
                  <a:cubicBezTo>
                    <a:pt x="3269" y="2116"/>
                    <a:pt x="3277" y="2086"/>
                    <a:pt x="3277" y="2055"/>
                  </a:cubicBezTo>
                  <a:cubicBezTo>
                    <a:pt x="3285" y="2032"/>
                    <a:pt x="3239" y="2040"/>
                    <a:pt x="3231" y="2017"/>
                  </a:cubicBezTo>
                  <a:cubicBezTo>
                    <a:pt x="3330" y="2040"/>
                    <a:pt x="3292" y="1986"/>
                    <a:pt x="3285" y="1918"/>
                  </a:cubicBezTo>
                  <a:cubicBezTo>
                    <a:pt x="3300" y="1841"/>
                    <a:pt x="3338" y="1772"/>
                    <a:pt x="3315" y="1704"/>
                  </a:cubicBezTo>
                  <a:cubicBezTo>
                    <a:pt x="3300" y="1650"/>
                    <a:pt x="3292" y="1627"/>
                    <a:pt x="3292" y="1574"/>
                  </a:cubicBezTo>
                  <a:cubicBezTo>
                    <a:pt x="3285" y="1444"/>
                    <a:pt x="3338" y="1643"/>
                    <a:pt x="3353" y="1673"/>
                  </a:cubicBezTo>
                  <a:cubicBezTo>
                    <a:pt x="3353" y="1688"/>
                    <a:pt x="3430" y="1520"/>
                    <a:pt x="3460" y="1490"/>
                  </a:cubicBezTo>
                  <a:cubicBezTo>
                    <a:pt x="3460" y="1551"/>
                    <a:pt x="3399" y="1673"/>
                    <a:pt x="3376" y="1727"/>
                  </a:cubicBezTo>
                  <a:cubicBezTo>
                    <a:pt x="3353" y="1780"/>
                    <a:pt x="3338" y="2032"/>
                    <a:pt x="3399" y="2017"/>
                  </a:cubicBezTo>
                  <a:cubicBezTo>
                    <a:pt x="3445" y="2009"/>
                    <a:pt x="3552" y="2009"/>
                    <a:pt x="3476" y="1956"/>
                  </a:cubicBezTo>
                  <a:cubicBezTo>
                    <a:pt x="3437" y="1925"/>
                    <a:pt x="3407" y="1857"/>
                    <a:pt x="3407" y="1811"/>
                  </a:cubicBezTo>
                  <a:cubicBezTo>
                    <a:pt x="3445" y="1841"/>
                    <a:pt x="3499" y="1933"/>
                    <a:pt x="3537" y="1948"/>
                  </a:cubicBezTo>
                  <a:cubicBezTo>
                    <a:pt x="3590" y="1963"/>
                    <a:pt x="3590" y="1979"/>
                    <a:pt x="3605" y="2024"/>
                  </a:cubicBezTo>
                  <a:cubicBezTo>
                    <a:pt x="3628" y="2086"/>
                    <a:pt x="3720" y="2109"/>
                    <a:pt x="3804" y="2132"/>
                  </a:cubicBezTo>
                  <a:lnTo>
                    <a:pt x="3804" y="2132"/>
                  </a:lnTo>
                  <a:cubicBezTo>
                    <a:pt x="3804" y="2124"/>
                    <a:pt x="3804" y="2124"/>
                    <a:pt x="3804" y="2124"/>
                  </a:cubicBezTo>
                  <a:lnTo>
                    <a:pt x="3804" y="2124"/>
                  </a:lnTo>
                  <a:cubicBezTo>
                    <a:pt x="3819" y="2101"/>
                    <a:pt x="3842" y="2078"/>
                    <a:pt x="3842" y="2055"/>
                  </a:cubicBezTo>
                  <a:cubicBezTo>
                    <a:pt x="3850" y="2040"/>
                    <a:pt x="3842" y="2017"/>
                    <a:pt x="3835" y="2001"/>
                  </a:cubicBezTo>
                  <a:cubicBezTo>
                    <a:pt x="3819" y="1979"/>
                    <a:pt x="3781" y="1963"/>
                    <a:pt x="3781" y="1940"/>
                  </a:cubicBezTo>
                  <a:cubicBezTo>
                    <a:pt x="3781" y="1925"/>
                    <a:pt x="3819" y="1940"/>
                    <a:pt x="3835" y="1933"/>
                  </a:cubicBezTo>
                  <a:cubicBezTo>
                    <a:pt x="3850" y="1925"/>
                    <a:pt x="3865" y="1910"/>
                    <a:pt x="3865" y="1895"/>
                  </a:cubicBezTo>
                  <a:cubicBezTo>
                    <a:pt x="3873" y="1872"/>
                    <a:pt x="3850" y="1849"/>
                    <a:pt x="3842" y="1826"/>
                  </a:cubicBezTo>
                  <a:cubicBezTo>
                    <a:pt x="3842" y="1795"/>
                    <a:pt x="3857" y="1765"/>
                    <a:pt x="3865" y="1734"/>
                  </a:cubicBezTo>
                  <a:lnTo>
                    <a:pt x="3865" y="1734"/>
                  </a:lnTo>
                  <a:cubicBezTo>
                    <a:pt x="3850" y="1704"/>
                    <a:pt x="3842" y="1665"/>
                    <a:pt x="3819" y="1650"/>
                  </a:cubicBezTo>
                  <a:cubicBezTo>
                    <a:pt x="3789" y="1627"/>
                    <a:pt x="3735" y="1658"/>
                    <a:pt x="3705" y="1627"/>
                  </a:cubicBezTo>
                  <a:cubicBezTo>
                    <a:pt x="3674" y="1597"/>
                    <a:pt x="3674" y="1543"/>
                    <a:pt x="3659" y="1505"/>
                  </a:cubicBezTo>
                  <a:cubicBezTo>
                    <a:pt x="3643" y="1475"/>
                    <a:pt x="3621" y="1444"/>
                    <a:pt x="3621" y="1406"/>
                  </a:cubicBezTo>
                  <a:cubicBezTo>
                    <a:pt x="3613" y="1383"/>
                    <a:pt x="3628" y="1352"/>
                    <a:pt x="3628" y="1322"/>
                  </a:cubicBezTo>
                  <a:cubicBezTo>
                    <a:pt x="3628" y="1276"/>
                    <a:pt x="3598" y="1230"/>
                    <a:pt x="3613" y="1184"/>
                  </a:cubicBezTo>
                  <a:cubicBezTo>
                    <a:pt x="3613" y="1169"/>
                    <a:pt x="3659" y="1200"/>
                    <a:pt x="3659" y="1184"/>
                  </a:cubicBezTo>
                  <a:cubicBezTo>
                    <a:pt x="3674" y="1161"/>
                    <a:pt x="3643" y="1138"/>
                    <a:pt x="3643" y="1115"/>
                  </a:cubicBezTo>
                  <a:cubicBezTo>
                    <a:pt x="3643" y="1093"/>
                    <a:pt x="3682" y="1070"/>
                    <a:pt x="3666" y="1054"/>
                  </a:cubicBezTo>
                  <a:cubicBezTo>
                    <a:pt x="3636" y="1032"/>
                    <a:pt x="3590" y="1039"/>
                    <a:pt x="3560" y="1039"/>
                  </a:cubicBezTo>
                  <a:cubicBezTo>
                    <a:pt x="3529" y="1032"/>
                    <a:pt x="3499" y="1054"/>
                    <a:pt x="3476" y="1047"/>
                  </a:cubicBezTo>
                  <a:cubicBezTo>
                    <a:pt x="3460" y="1039"/>
                    <a:pt x="3483" y="1016"/>
                    <a:pt x="3476" y="1009"/>
                  </a:cubicBezTo>
                  <a:cubicBezTo>
                    <a:pt x="3453" y="970"/>
                    <a:pt x="3399" y="955"/>
                    <a:pt x="3384" y="917"/>
                  </a:cubicBezTo>
                  <a:cubicBezTo>
                    <a:pt x="3376" y="894"/>
                    <a:pt x="3407" y="871"/>
                    <a:pt x="3414" y="856"/>
                  </a:cubicBezTo>
                  <a:cubicBezTo>
                    <a:pt x="3445" y="818"/>
                    <a:pt x="3476" y="772"/>
                    <a:pt x="3514" y="741"/>
                  </a:cubicBezTo>
                  <a:cubicBezTo>
                    <a:pt x="3521" y="734"/>
                    <a:pt x="3544" y="757"/>
                    <a:pt x="3552" y="741"/>
                  </a:cubicBezTo>
                  <a:cubicBezTo>
                    <a:pt x="3567" y="726"/>
                    <a:pt x="3552" y="696"/>
                    <a:pt x="3567" y="680"/>
                  </a:cubicBezTo>
                  <a:cubicBezTo>
                    <a:pt x="3575" y="673"/>
                    <a:pt x="3582" y="665"/>
                    <a:pt x="3598" y="665"/>
                  </a:cubicBezTo>
                  <a:cubicBezTo>
                    <a:pt x="3621" y="665"/>
                    <a:pt x="3636" y="688"/>
                    <a:pt x="3651" y="680"/>
                  </a:cubicBezTo>
                  <a:cubicBezTo>
                    <a:pt x="3674" y="680"/>
                    <a:pt x="3682" y="650"/>
                    <a:pt x="3697" y="634"/>
                  </a:cubicBezTo>
                  <a:lnTo>
                    <a:pt x="3697" y="634"/>
                  </a:lnTo>
                  <a:cubicBezTo>
                    <a:pt x="3674" y="627"/>
                    <a:pt x="3636" y="627"/>
                    <a:pt x="3636" y="596"/>
                  </a:cubicBezTo>
                  <a:cubicBezTo>
                    <a:pt x="3628" y="558"/>
                    <a:pt x="3689" y="527"/>
                    <a:pt x="3682" y="482"/>
                  </a:cubicBezTo>
                  <a:cubicBezTo>
                    <a:pt x="3682" y="459"/>
                    <a:pt x="3636" y="466"/>
                    <a:pt x="3621" y="443"/>
                  </a:cubicBezTo>
                  <a:cubicBezTo>
                    <a:pt x="3613" y="436"/>
                    <a:pt x="3613" y="421"/>
                    <a:pt x="3628" y="413"/>
                  </a:cubicBezTo>
                  <a:cubicBezTo>
                    <a:pt x="3674" y="398"/>
                    <a:pt x="3720" y="382"/>
                    <a:pt x="3773" y="367"/>
                  </a:cubicBezTo>
                  <a:cubicBezTo>
                    <a:pt x="3796" y="367"/>
                    <a:pt x="3842" y="398"/>
                    <a:pt x="3842" y="367"/>
                  </a:cubicBezTo>
                  <a:cubicBezTo>
                    <a:pt x="3850" y="336"/>
                    <a:pt x="3812" y="306"/>
                    <a:pt x="3789" y="283"/>
                  </a:cubicBezTo>
                  <a:cubicBezTo>
                    <a:pt x="3773" y="268"/>
                    <a:pt x="3751" y="260"/>
                    <a:pt x="3735" y="245"/>
                  </a:cubicBezTo>
                  <a:lnTo>
                    <a:pt x="3735" y="245"/>
                  </a:lnTo>
                  <a:cubicBezTo>
                    <a:pt x="3697" y="252"/>
                    <a:pt x="3651" y="252"/>
                    <a:pt x="3621" y="268"/>
                  </a:cubicBezTo>
                  <a:cubicBezTo>
                    <a:pt x="3598" y="275"/>
                    <a:pt x="3590" y="313"/>
                    <a:pt x="3567" y="321"/>
                  </a:cubicBezTo>
                  <a:cubicBezTo>
                    <a:pt x="3552" y="329"/>
                    <a:pt x="3521" y="313"/>
                    <a:pt x="3499" y="321"/>
                  </a:cubicBezTo>
                  <a:cubicBezTo>
                    <a:pt x="3476" y="329"/>
                    <a:pt x="3468" y="352"/>
                    <a:pt x="3445" y="359"/>
                  </a:cubicBezTo>
                  <a:cubicBezTo>
                    <a:pt x="3414" y="375"/>
                    <a:pt x="3376" y="375"/>
                    <a:pt x="3346" y="367"/>
                  </a:cubicBezTo>
                  <a:cubicBezTo>
                    <a:pt x="3315" y="367"/>
                    <a:pt x="3277" y="336"/>
                    <a:pt x="3239" y="344"/>
                  </a:cubicBezTo>
                  <a:cubicBezTo>
                    <a:pt x="3216" y="352"/>
                    <a:pt x="3216" y="375"/>
                    <a:pt x="3201" y="390"/>
                  </a:cubicBezTo>
                  <a:cubicBezTo>
                    <a:pt x="3178" y="413"/>
                    <a:pt x="3155" y="443"/>
                    <a:pt x="3132" y="451"/>
                  </a:cubicBezTo>
                  <a:cubicBezTo>
                    <a:pt x="3101" y="466"/>
                    <a:pt x="3071" y="474"/>
                    <a:pt x="3040" y="474"/>
                  </a:cubicBezTo>
                  <a:cubicBezTo>
                    <a:pt x="3025" y="474"/>
                    <a:pt x="3010" y="474"/>
                    <a:pt x="2994" y="466"/>
                  </a:cubicBezTo>
                  <a:cubicBezTo>
                    <a:pt x="2979" y="459"/>
                    <a:pt x="2971" y="436"/>
                    <a:pt x="2971" y="421"/>
                  </a:cubicBezTo>
                  <a:cubicBezTo>
                    <a:pt x="2971" y="405"/>
                    <a:pt x="2994" y="405"/>
                    <a:pt x="2994" y="390"/>
                  </a:cubicBezTo>
                  <a:cubicBezTo>
                    <a:pt x="3002" y="367"/>
                    <a:pt x="2971" y="352"/>
                    <a:pt x="2971" y="329"/>
                  </a:cubicBezTo>
                  <a:cubicBezTo>
                    <a:pt x="2979" y="298"/>
                    <a:pt x="3017" y="283"/>
                    <a:pt x="3017" y="252"/>
                  </a:cubicBezTo>
                  <a:cubicBezTo>
                    <a:pt x="3017" y="237"/>
                    <a:pt x="2994" y="237"/>
                    <a:pt x="2979" y="237"/>
                  </a:cubicBezTo>
                  <a:cubicBezTo>
                    <a:pt x="2956" y="229"/>
                    <a:pt x="2933" y="245"/>
                    <a:pt x="2910" y="229"/>
                  </a:cubicBezTo>
                  <a:cubicBezTo>
                    <a:pt x="2903" y="222"/>
                    <a:pt x="2926" y="199"/>
                    <a:pt x="2910" y="199"/>
                  </a:cubicBezTo>
                  <a:cubicBezTo>
                    <a:pt x="2887" y="184"/>
                    <a:pt x="2849" y="168"/>
                    <a:pt x="2819" y="184"/>
                  </a:cubicBezTo>
                  <a:cubicBezTo>
                    <a:pt x="2803" y="199"/>
                    <a:pt x="2826" y="229"/>
                    <a:pt x="2819" y="252"/>
                  </a:cubicBezTo>
                  <a:cubicBezTo>
                    <a:pt x="2819" y="260"/>
                    <a:pt x="2819" y="283"/>
                    <a:pt x="2803" y="283"/>
                  </a:cubicBezTo>
                  <a:cubicBezTo>
                    <a:pt x="2780" y="283"/>
                    <a:pt x="2757" y="268"/>
                    <a:pt x="2727" y="268"/>
                  </a:cubicBezTo>
                  <a:cubicBezTo>
                    <a:pt x="2719" y="268"/>
                    <a:pt x="2704" y="283"/>
                    <a:pt x="2689" y="275"/>
                  </a:cubicBezTo>
                  <a:cubicBezTo>
                    <a:pt x="2666" y="252"/>
                    <a:pt x="2658" y="222"/>
                    <a:pt x="2643" y="19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191"/>
            <p:cNvSpPr>
              <a:spLocks noChangeArrowheads="1"/>
            </p:cNvSpPr>
            <p:nvPr/>
          </p:nvSpPr>
          <p:spPr bwMode="auto">
            <a:xfrm>
              <a:off x="6043220" y="3697289"/>
              <a:ext cx="547651" cy="530225"/>
            </a:xfrm>
            <a:custGeom>
              <a:avLst/>
              <a:gdLst>
                <a:gd name="T0" fmla="*/ 869 w 1520"/>
                <a:gd name="T1" fmla="*/ 1436 h 1475"/>
                <a:gd name="T2" fmla="*/ 869 w 1520"/>
                <a:gd name="T3" fmla="*/ 1436 h 1475"/>
                <a:gd name="T4" fmla="*/ 801 w 1520"/>
                <a:gd name="T5" fmla="*/ 1336 h 1475"/>
                <a:gd name="T6" fmla="*/ 602 w 1520"/>
                <a:gd name="T7" fmla="*/ 1344 h 1475"/>
                <a:gd name="T8" fmla="*/ 526 w 1520"/>
                <a:gd name="T9" fmla="*/ 1359 h 1475"/>
                <a:gd name="T10" fmla="*/ 449 w 1520"/>
                <a:gd name="T11" fmla="*/ 1390 h 1475"/>
                <a:gd name="T12" fmla="*/ 449 w 1520"/>
                <a:gd name="T13" fmla="*/ 1390 h 1475"/>
                <a:gd name="T14" fmla="*/ 312 w 1520"/>
                <a:gd name="T15" fmla="*/ 1352 h 1475"/>
                <a:gd name="T16" fmla="*/ 296 w 1520"/>
                <a:gd name="T17" fmla="*/ 1291 h 1475"/>
                <a:gd name="T18" fmla="*/ 342 w 1520"/>
                <a:gd name="T19" fmla="*/ 1275 h 1475"/>
                <a:gd name="T20" fmla="*/ 350 w 1520"/>
                <a:gd name="T21" fmla="*/ 1245 h 1475"/>
                <a:gd name="T22" fmla="*/ 327 w 1520"/>
                <a:gd name="T23" fmla="*/ 1169 h 1475"/>
                <a:gd name="T24" fmla="*/ 449 w 1520"/>
                <a:gd name="T25" fmla="*/ 1084 h 1475"/>
                <a:gd name="T26" fmla="*/ 457 w 1520"/>
                <a:gd name="T27" fmla="*/ 1046 h 1475"/>
                <a:gd name="T28" fmla="*/ 358 w 1520"/>
                <a:gd name="T29" fmla="*/ 1077 h 1475"/>
                <a:gd name="T30" fmla="*/ 350 w 1520"/>
                <a:gd name="T31" fmla="*/ 1031 h 1475"/>
                <a:gd name="T32" fmla="*/ 358 w 1520"/>
                <a:gd name="T33" fmla="*/ 993 h 1475"/>
                <a:gd name="T34" fmla="*/ 373 w 1520"/>
                <a:gd name="T35" fmla="*/ 939 h 1475"/>
                <a:gd name="T36" fmla="*/ 175 w 1520"/>
                <a:gd name="T37" fmla="*/ 878 h 1475"/>
                <a:gd name="T38" fmla="*/ 122 w 1520"/>
                <a:gd name="T39" fmla="*/ 779 h 1475"/>
                <a:gd name="T40" fmla="*/ 84 w 1520"/>
                <a:gd name="T41" fmla="*/ 748 h 1475"/>
                <a:gd name="T42" fmla="*/ 45 w 1520"/>
                <a:gd name="T43" fmla="*/ 657 h 1475"/>
                <a:gd name="T44" fmla="*/ 7 w 1520"/>
                <a:gd name="T45" fmla="*/ 611 h 1475"/>
                <a:gd name="T46" fmla="*/ 61 w 1520"/>
                <a:gd name="T47" fmla="*/ 504 h 1475"/>
                <a:gd name="T48" fmla="*/ 45 w 1520"/>
                <a:gd name="T49" fmla="*/ 443 h 1475"/>
                <a:gd name="T50" fmla="*/ 7 w 1520"/>
                <a:gd name="T51" fmla="*/ 405 h 1475"/>
                <a:gd name="T52" fmla="*/ 15 w 1520"/>
                <a:gd name="T53" fmla="*/ 313 h 1475"/>
                <a:gd name="T54" fmla="*/ 15 w 1520"/>
                <a:gd name="T55" fmla="*/ 313 h 1475"/>
                <a:gd name="T56" fmla="*/ 61 w 1520"/>
                <a:gd name="T57" fmla="*/ 252 h 1475"/>
                <a:gd name="T58" fmla="*/ 160 w 1520"/>
                <a:gd name="T59" fmla="*/ 214 h 1475"/>
                <a:gd name="T60" fmla="*/ 153 w 1520"/>
                <a:gd name="T61" fmla="*/ 160 h 1475"/>
                <a:gd name="T62" fmla="*/ 198 w 1520"/>
                <a:gd name="T63" fmla="*/ 175 h 1475"/>
                <a:gd name="T64" fmla="*/ 304 w 1520"/>
                <a:gd name="T65" fmla="*/ 214 h 1475"/>
                <a:gd name="T66" fmla="*/ 365 w 1520"/>
                <a:gd name="T67" fmla="*/ 214 h 1475"/>
                <a:gd name="T68" fmla="*/ 404 w 1520"/>
                <a:gd name="T69" fmla="*/ 267 h 1475"/>
                <a:gd name="T70" fmla="*/ 434 w 1520"/>
                <a:gd name="T71" fmla="*/ 252 h 1475"/>
                <a:gd name="T72" fmla="*/ 449 w 1520"/>
                <a:gd name="T73" fmla="*/ 145 h 1475"/>
                <a:gd name="T74" fmla="*/ 480 w 1520"/>
                <a:gd name="T75" fmla="*/ 76 h 1475"/>
                <a:gd name="T76" fmla="*/ 526 w 1520"/>
                <a:gd name="T77" fmla="*/ 53 h 1475"/>
                <a:gd name="T78" fmla="*/ 717 w 1520"/>
                <a:gd name="T79" fmla="*/ 23 h 1475"/>
                <a:gd name="T80" fmla="*/ 778 w 1520"/>
                <a:gd name="T81" fmla="*/ 0 h 1475"/>
                <a:gd name="T82" fmla="*/ 862 w 1520"/>
                <a:gd name="T83" fmla="*/ 23 h 1475"/>
                <a:gd name="T84" fmla="*/ 915 w 1520"/>
                <a:gd name="T85" fmla="*/ 69 h 1475"/>
                <a:gd name="T86" fmla="*/ 984 w 1520"/>
                <a:gd name="T87" fmla="*/ 69 h 1475"/>
                <a:gd name="T88" fmla="*/ 1038 w 1520"/>
                <a:gd name="T89" fmla="*/ 160 h 1475"/>
                <a:gd name="T90" fmla="*/ 1083 w 1520"/>
                <a:gd name="T91" fmla="*/ 198 h 1475"/>
                <a:gd name="T92" fmla="*/ 1099 w 1520"/>
                <a:gd name="T93" fmla="*/ 260 h 1475"/>
                <a:gd name="T94" fmla="*/ 1129 w 1520"/>
                <a:gd name="T95" fmla="*/ 267 h 1475"/>
                <a:gd name="T96" fmla="*/ 1106 w 1520"/>
                <a:gd name="T97" fmla="*/ 359 h 1475"/>
                <a:gd name="T98" fmla="*/ 1144 w 1520"/>
                <a:gd name="T99" fmla="*/ 481 h 1475"/>
                <a:gd name="T100" fmla="*/ 1190 w 1520"/>
                <a:gd name="T101" fmla="*/ 557 h 1475"/>
                <a:gd name="T102" fmla="*/ 1366 w 1520"/>
                <a:gd name="T103" fmla="*/ 580 h 1475"/>
                <a:gd name="T104" fmla="*/ 1511 w 1520"/>
                <a:gd name="T105" fmla="*/ 672 h 1475"/>
                <a:gd name="T106" fmla="*/ 1511 w 1520"/>
                <a:gd name="T107" fmla="*/ 672 h 1475"/>
                <a:gd name="T108" fmla="*/ 1488 w 1520"/>
                <a:gd name="T109" fmla="*/ 802 h 1475"/>
                <a:gd name="T110" fmla="*/ 1412 w 1520"/>
                <a:gd name="T111" fmla="*/ 939 h 1475"/>
                <a:gd name="T112" fmla="*/ 1182 w 1520"/>
                <a:gd name="T113" fmla="*/ 1237 h 1475"/>
                <a:gd name="T114" fmla="*/ 1022 w 1520"/>
                <a:gd name="T115" fmla="*/ 1413 h 1475"/>
                <a:gd name="T116" fmla="*/ 869 w 1520"/>
                <a:gd name="T117" fmla="*/ 1436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520" h="1475">
                  <a:moveTo>
                    <a:pt x="869" y="1436"/>
                  </a:moveTo>
                  <a:lnTo>
                    <a:pt x="869" y="1436"/>
                  </a:lnTo>
                  <a:cubicBezTo>
                    <a:pt x="854" y="1413"/>
                    <a:pt x="831" y="1344"/>
                    <a:pt x="801" y="1336"/>
                  </a:cubicBezTo>
                  <a:cubicBezTo>
                    <a:pt x="740" y="1321"/>
                    <a:pt x="671" y="1336"/>
                    <a:pt x="602" y="1344"/>
                  </a:cubicBezTo>
                  <a:cubicBezTo>
                    <a:pt x="571" y="1344"/>
                    <a:pt x="549" y="1352"/>
                    <a:pt x="526" y="1359"/>
                  </a:cubicBezTo>
                  <a:cubicBezTo>
                    <a:pt x="503" y="1367"/>
                    <a:pt x="480" y="1375"/>
                    <a:pt x="449" y="1390"/>
                  </a:cubicBezTo>
                  <a:lnTo>
                    <a:pt x="449" y="1390"/>
                  </a:lnTo>
                  <a:cubicBezTo>
                    <a:pt x="404" y="1375"/>
                    <a:pt x="350" y="1382"/>
                    <a:pt x="312" y="1352"/>
                  </a:cubicBezTo>
                  <a:cubicBezTo>
                    <a:pt x="290" y="1344"/>
                    <a:pt x="282" y="1314"/>
                    <a:pt x="296" y="1291"/>
                  </a:cubicBezTo>
                  <a:cubicBezTo>
                    <a:pt x="296" y="1275"/>
                    <a:pt x="327" y="1291"/>
                    <a:pt x="342" y="1275"/>
                  </a:cubicBezTo>
                  <a:cubicBezTo>
                    <a:pt x="350" y="1275"/>
                    <a:pt x="350" y="1260"/>
                    <a:pt x="350" y="1245"/>
                  </a:cubicBezTo>
                  <a:cubicBezTo>
                    <a:pt x="342" y="1222"/>
                    <a:pt x="312" y="1192"/>
                    <a:pt x="327" y="1169"/>
                  </a:cubicBezTo>
                  <a:cubicBezTo>
                    <a:pt x="350" y="1123"/>
                    <a:pt x="411" y="1115"/>
                    <a:pt x="449" y="1084"/>
                  </a:cubicBezTo>
                  <a:cubicBezTo>
                    <a:pt x="457" y="1077"/>
                    <a:pt x="472" y="1054"/>
                    <a:pt x="457" y="1046"/>
                  </a:cubicBezTo>
                  <a:cubicBezTo>
                    <a:pt x="426" y="1046"/>
                    <a:pt x="388" y="1084"/>
                    <a:pt x="358" y="1077"/>
                  </a:cubicBezTo>
                  <a:cubicBezTo>
                    <a:pt x="342" y="1077"/>
                    <a:pt x="350" y="1046"/>
                    <a:pt x="350" y="1031"/>
                  </a:cubicBezTo>
                  <a:cubicBezTo>
                    <a:pt x="350" y="1016"/>
                    <a:pt x="350" y="1000"/>
                    <a:pt x="358" y="993"/>
                  </a:cubicBezTo>
                  <a:cubicBezTo>
                    <a:pt x="358" y="970"/>
                    <a:pt x="388" y="947"/>
                    <a:pt x="373" y="939"/>
                  </a:cubicBezTo>
                  <a:cubicBezTo>
                    <a:pt x="319" y="901"/>
                    <a:pt x="244" y="901"/>
                    <a:pt x="175" y="878"/>
                  </a:cubicBezTo>
                  <a:cubicBezTo>
                    <a:pt x="114" y="855"/>
                    <a:pt x="122" y="779"/>
                    <a:pt x="122" y="779"/>
                  </a:cubicBezTo>
                  <a:cubicBezTo>
                    <a:pt x="107" y="771"/>
                    <a:pt x="91" y="764"/>
                    <a:pt x="84" y="748"/>
                  </a:cubicBezTo>
                  <a:cubicBezTo>
                    <a:pt x="61" y="725"/>
                    <a:pt x="61" y="687"/>
                    <a:pt x="45" y="657"/>
                  </a:cubicBezTo>
                  <a:cubicBezTo>
                    <a:pt x="38" y="642"/>
                    <a:pt x="7" y="634"/>
                    <a:pt x="7" y="611"/>
                  </a:cubicBezTo>
                  <a:cubicBezTo>
                    <a:pt x="15" y="573"/>
                    <a:pt x="45" y="542"/>
                    <a:pt x="61" y="504"/>
                  </a:cubicBezTo>
                  <a:cubicBezTo>
                    <a:pt x="61" y="481"/>
                    <a:pt x="61" y="458"/>
                    <a:pt x="45" y="443"/>
                  </a:cubicBezTo>
                  <a:cubicBezTo>
                    <a:pt x="38" y="428"/>
                    <a:pt x="7" y="428"/>
                    <a:pt x="7" y="405"/>
                  </a:cubicBezTo>
                  <a:cubicBezTo>
                    <a:pt x="0" y="374"/>
                    <a:pt x="15" y="344"/>
                    <a:pt x="15" y="313"/>
                  </a:cubicBezTo>
                  <a:lnTo>
                    <a:pt x="15" y="313"/>
                  </a:lnTo>
                  <a:cubicBezTo>
                    <a:pt x="30" y="290"/>
                    <a:pt x="45" y="267"/>
                    <a:pt x="61" y="252"/>
                  </a:cubicBezTo>
                  <a:cubicBezTo>
                    <a:pt x="91" y="237"/>
                    <a:pt x="137" y="244"/>
                    <a:pt x="160" y="214"/>
                  </a:cubicBezTo>
                  <a:cubicBezTo>
                    <a:pt x="168" y="198"/>
                    <a:pt x="137" y="168"/>
                    <a:pt x="153" y="160"/>
                  </a:cubicBezTo>
                  <a:cubicBezTo>
                    <a:pt x="160" y="145"/>
                    <a:pt x="183" y="175"/>
                    <a:pt x="198" y="175"/>
                  </a:cubicBezTo>
                  <a:cubicBezTo>
                    <a:pt x="236" y="191"/>
                    <a:pt x="267" y="206"/>
                    <a:pt x="304" y="214"/>
                  </a:cubicBezTo>
                  <a:cubicBezTo>
                    <a:pt x="319" y="214"/>
                    <a:pt x="342" y="206"/>
                    <a:pt x="365" y="214"/>
                  </a:cubicBezTo>
                  <a:cubicBezTo>
                    <a:pt x="381" y="229"/>
                    <a:pt x="381" y="260"/>
                    <a:pt x="404" y="267"/>
                  </a:cubicBezTo>
                  <a:cubicBezTo>
                    <a:pt x="411" y="275"/>
                    <a:pt x="426" y="260"/>
                    <a:pt x="434" y="252"/>
                  </a:cubicBezTo>
                  <a:cubicBezTo>
                    <a:pt x="449" y="214"/>
                    <a:pt x="442" y="175"/>
                    <a:pt x="449" y="145"/>
                  </a:cubicBezTo>
                  <a:cubicBezTo>
                    <a:pt x="457" y="122"/>
                    <a:pt x="465" y="99"/>
                    <a:pt x="480" y="76"/>
                  </a:cubicBezTo>
                  <a:cubicBezTo>
                    <a:pt x="495" y="61"/>
                    <a:pt x="510" y="53"/>
                    <a:pt x="526" y="53"/>
                  </a:cubicBezTo>
                  <a:cubicBezTo>
                    <a:pt x="587" y="38"/>
                    <a:pt x="656" y="31"/>
                    <a:pt x="717" y="23"/>
                  </a:cubicBezTo>
                  <a:cubicBezTo>
                    <a:pt x="740" y="15"/>
                    <a:pt x="755" y="0"/>
                    <a:pt x="778" y="0"/>
                  </a:cubicBezTo>
                  <a:cubicBezTo>
                    <a:pt x="808" y="0"/>
                    <a:pt x="839" y="8"/>
                    <a:pt x="862" y="23"/>
                  </a:cubicBezTo>
                  <a:cubicBezTo>
                    <a:pt x="885" y="31"/>
                    <a:pt x="892" y="61"/>
                    <a:pt x="915" y="69"/>
                  </a:cubicBezTo>
                  <a:cubicBezTo>
                    <a:pt x="930" y="76"/>
                    <a:pt x="961" y="53"/>
                    <a:pt x="984" y="69"/>
                  </a:cubicBezTo>
                  <a:cubicBezTo>
                    <a:pt x="1015" y="92"/>
                    <a:pt x="1015" y="137"/>
                    <a:pt x="1038" y="160"/>
                  </a:cubicBezTo>
                  <a:cubicBezTo>
                    <a:pt x="1045" y="175"/>
                    <a:pt x="1076" y="183"/>
                    <a:pt x="1083" y="198"/>
                  </a:cubicBezTo>
                  <a:cubicBezTo>
                    <a:pt x="1091" y="214"/>
                    <a:pt x="1083" y="244"/>
                    <a:pt x="1099" y="260"/>
                  </a:cubicBezTo>
                  <a:cubicBezTo>
                    <a:pt x="1099" y="275"/>
                    <a:pt x="1129" y="260"/>
                    <a:pt x="1129" y="267"/>
                  </a:cubicBezTo>
                  <a:cubicBezTo>
                    <a:pt x="1129" y="298"/>
                    <a:pt x="1106" y="328"/>
                    <a:pt x="1106" y="359"/>
                  </a:cubicBezTo>
                  <a:cubicBezTo>
                    <a:pt x="1106" y="405"/>
                    <a:pt x="1121" y="443"/>
                    <a:pt x="1144" y="481"/>
                  </a:cubicBezTo>
                  <a:cubicBezTo>
                    <a:pt x="1152" y="512"/>
                    <a:pt x="1167" y="542"/>
                    <a:pt x="1190" y="557"/>
                  </a:cubicBezTo>
                  <a:cubicBezTo>
                    <a:pt x="1244" y="580"/>
                    <a:pt x="1313" y="565"/>
                    <a:pt x="1366" y="580"/>
                  </a:cubicBezTo>
                  <a:cubicBezTo>
                    <a:pt x="1419" y="603"/>
                    <a:pt x="1465" y="642"/>
                    <a:pt x="1511" y="672"/>
                  </a:cubicBezTo>
                  <a:lnTo>
                    <a:pt x="1511" y="672"/>
                  </a:lnTo>
                  <a:cubicBezTo>
                    <a:pt x="1511" y="725"/>
                    <a:pt x="1519" y="771"/>
                    <a:pt x="1488" y="802"/>
                  </a:cubicBezTo>
                  <a:cubicBezTo>
                    <a:pt x="1457" y="825"/>
                    <a:pt x="1358" y="901"/>
                    <a:pt x="1412" y="939"/>
                  </a:cubicBezTo>
                  <a:cubicBezTo>
                    <a:pt x="1496" y="1008"/>
                    <a:pt x="1244" y="1176"/>
                    <a:pt x="1182" y="1237"/>
                  </a:cubicBezTo>
                  <a:cubicBezTo>
                    <a:pt x="1022" y="1413"/>
                    <a:pt x="1022" y="1413"/>
                    <a:pt x="1022" y="1413"/>
                  </a:cubicBezTo>
                  <a:cubicBezTo>
                    <a:pt x="961" y="1474"/>
                    <a:pt x="923" y="1444"/>
                    <a:pt x="869" y="14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192"/>
            <p:cNvSpPr>
              <a:spLocks noChangeArrowheads="1"/>
            </p:cNvSpPr>
            <p:nvPr/>
          </p:nvSpPr>
          <p:spPr bwMode="auto">
            <a:xfrm>
              <a:off x="6205134" y="4173538"/>
              <a:ext cx="150802" cy="55562"/>
            </a:xfrm>
            <a:custGeom>
              <a:avLst/>
              <a:gdLst>
                <a:gd name="T0" fmla="*/ 54 w 421"/>
                <a:gd name="T1" fmla="*/ 153 h 154"/>
                <a:gd name="T2" fmla="*/ 54 w 421"/>
                <a:gd name="T3" fmla="*/ 153 h 154"/>
                <a:gd name="T4" fmla="*/ 145 w 421"/>
                <a:gd name="T5" fmla="*/ 146 h 154"/>
                <a:gd name="T6" fmla="*/ 298 w 421"/>
                <a:gd name="T7" fmla="*/ 100 h 154"/>
                <a:gd name="T8" fmla="*/ 375 w 421"/>
                <a:gd name="T9" fmla="*/ 115 h 154"/>
                <a:gd name="T10" fmla="*/ 420 w 421"/>
                <a:gd name="T11" fmla="*/ 115 h 154"/>
                <a:gd name="T12" fmla="*/ 420 w 421"/>
                <a:gd name="T13" fmla="*/ 115 h 154"/>
                <a:gd name="T14" fmla="*/ 352 w 421"/>
                <a:gd name="T15" fmla="*/ 15 h 154"/>
                <a:gd name="T16" fmla="*/ 153 w 421"/>
                <a:gd name="T17" fmla="*/ 23 h 154"/>
                <a:gd name="T18" fmla="*/ 77 w 421"/>
                <a:gd name="T19" fmla="*/ 38 h 154"/>
                <a:gd name="T20" fmla="*/ 0 w 421"/>
                <a:gd name="T21" fmla="*/ 69 h 154"/>
                <a:gd name="T22" fmla="*/ 0 w 421"/>
                <a:gd name="T23" fmla="*/ 69 h 154"/>
                <a:gd name="T24" fmla="*/ 54 w 421"/>
                <a:gd name="T25" fmla="*/ 153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1" h="154">
                  <a:moveTo>
                    <a:pt x="54" y="153"/>
                  </a:moveTo>
                  <a:lnTo>
                    <a:pt x="54" y="153"/>
                  </a:lnTo>
                  <a:cubicBezTo>
                    <a:pt x="77" y="138"/>
                    <a:pt x="107" y="138"/>
                    <a:pt x="145" y="146"/>
                  </a:cubicBezTo>
                  <a:cubicBezTo>
                    <a:pt x="207" y="146"/>
                    <a:pt x="245" y="115"/>
                    <a:pt x="298" y="100"/>
                  </a:cubicBezTo>
                  <a:cubicBezTo>
                    <a:pt x="321" y="92"/>
                    <a:pt x="359" y="123"/>
                    <a:pt x="375" y="115"/>
                  </a:cubicBezTo>
                  <a:cubicBezTo>
                    <a:pt x="390" y="107"/>
                    <a:pt x="405" y="107"/>
                    <a:pt x="420" y="115"/>
                  </a:cubicBezTo>
                  <a:lnTo>
                    <a:pt x="420" y="115"/>
                  </a:lnTo>
                  <a:cubicBezTo>
                    <a:pt x="405" y="92"/>
                    <a:pt x="382" y="23"/>
                    <a:pt x="352" y="15"/>
                  </a:cubicBezTo>
                  <a:cubicBezTo>
                    <a:pt x="291" y="0"/>
                    <a:pt x="222" y="15"/>
                    <a:pt x="153" y="23"/>
                  </a:cubicBezTo>
                  <a:cubicBezTo>
                    <a:pt x="122" y="23"/>
                    <a:pt x="100" y="31"/>
                    <a:pt x="77" y="38"/>
                  </a:cubicBezTo>
                  <a:cubicBezTo>
                    <a:pt x="54" y="46"/>
                    <a:pt x="31" y="54"/>
                    <a:pt x="0" y="69"/>
                  </a:cubicBezTo>
                  <a:lnTo>
                    <a:pt x="0" y="69"/>
                  </a:lnTo>
                  <a:cubicBezTo>
                    <a:pt x="54" y="153"/>
                    <a:pt x="54" y="153"/>
                    <a:pt x="54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193"/>
            <p:cNvSpPr>
              <a:spLocks noChangeArrowheads="1"/>
            </p:cNvSpPr>
            <p:nvPr/>
          </p:nvSpPr>
          <p:spPr bwMode="auto">
            <a:xfrm>
              <a:off x="5813047" y="2909888"/>
              <a:ext cx="1160387" cy="1028700"/>
            </a:xfrm>
            <a:custGeom>
              <a:avLst/>
              <a:gdLst>
                <a:gd name="T0" fmla="*/ 2695 w 3223"/>
                <a:gd name="T1" fmla="*/ 1391 h 2858"/>
                <a:gd name="T2" fmla="*/ 2481 w 3223"/>
                <a:gd name="T3" fmla="*/ 1368 h 2858"/>
                <a:gd name="T4" fmla="*/ 2481 w 3223"/>
                <a:gd name="T5" fmla="*/ 1658 h 2858"/>
                <a:gd name="T6" fmla="*/ 2466 w 3223"/>
                <a:gd name="T7" fmla="*/ 1765 h 2858"/>
                <a:gd name="T8" fmla="*/ 2558 w 3223"/>
                <a:gd name="T9" fmla="*/ 1772 h 2858"/>
                <a:gd name="T10" fmla="*/ 2733 w 3223"/>
                <a:gd name="T11" fmla="*/ 1772 h 2858"/>
                <a:gd name="T12" fmla="*/ 2520 w 3223"/>
                <a:gd name="T13" fmla="*/ 2185 h 2858"/>
                <a:gd name="T14" fmla="*/ 2153 w 3223"/>
                <a:gd name="T15" fmla="*/ 2857 h 2858"/>
                <a:gd name="T16" fmla="*/ 1832 w 3223"/>
                <a:gd name="T17" fmla="*/ 2742 h 2858"/>
                <a:gd name="T18" fmla="*/ 1771 w 3223"/>
                <a:gd name="T19" fmla="*/ 2452 h 2858"/>
                <a:gd name="T20" fmla="*/ 1680 w 3223"/>
                <a:gd name="T21" fmla="*/ 2345 h 2858"/>
                <a:gd name="T22" fmla="*/ 1504 w 3223"/>
                <a:gd name="T23" fmla="*/ 2208 h 2858"/>
                <a:gd name="T24" fmla="*/ 1168 w 3223"/>
                <a:gd name="T25" fmla="*/ 2238 h 2858"/>
                <a:gd name="T26" fmla="*/ 1076 w 3223"/>
                <a:gd name="T27" fmla="*/ 2437 h 2858"/>
                <a:gd name="T28" fmla="*/ 946 w 3223"/>
                <a:gd name="T29" fmla="*/ 2399 h 2858"/>
                <a:gd name="T30" fmla="*/ 802 w 3223"/>
                <a:gd name="T31" fmla="*/ 2399 h 2858"/>
                <a:gd name="T32" fmla="*/ 657 w 3223"/>
                <a:gd name="T33" fmla="*/ 2498 h 2858"/>
                <a:gd name="T34" fmla="*/ 420 w 3223"/>
                <a:gd name="T35" fmla="*/ 2452 h 2858"/>
                <a:gd name="T36" fmla="*/ 374 w 3223"/>
                <a:gd name="T37" fmla="*/ 2422 h 2858"/>
                <a:gd name="T38" fmla="*/ 214 w 3223"/>
                <a:gd name="T39" fmla="*/ 2330 h 2858"/>
                <a:gd name="T40" fmla="*/ 107 w 3223"/>
                <a:gd name="T41" fmla="*/ 2322 h 2858"/>
                <a:gd name="T42" fmla="*/ 0 w 3223"/>
                <a:gd name="T43" fmla="*/ 2330 h 2858"/>
                <a:gd name="T44" fmla="*/ 84 w 3223"/>
                <a:gd name="T45" fmla="*/ 2040 h 2858"/>
                <a:gd name="T46" fmla="*/ 153 w 3223"/>
                <a:gd name="T47" fmla="*/ 1902 h 2858"/>
                <a:gd name="T48" fmla="*/ 283 w 3223"/>
                <a:gd name="T49" fmla="*/ 1849 h 2858"/>
                <a:gd name="T50" fmla="*/ 474 w 3223"/>
                <a:gd name="T51" fmla="*/ 1841 h 2858"/>
                <a:gd name="T52" fmla="*/ 764 w 3223"/>
                <a:gd name="T53" fmla="*/ 1788 h 2858"/>
                <a:gd name="T54" fmla="*/ 795 w 3223"/>
                <a:gd name="T55" fmla="*/ 1558 h 2858"/>
                <a:gd name="T56" fmla="*/ 1191 w 3223"/>
                <a:gd name="T57" fmla="*/ 1268 h 2858"/>
                <a:gd name="T58" fmla="*/ 1374 w 3223"/>
                <a:gd name="T59" fmla="*/ 1138 h 2858"/>
                <a:gd name="T60" fmla="*/ 1298 w 3223"/>
                <a:gd name="T61" fmla="*/ 886 h 2858"/>
                <a:gd name="T62" fmla="*/ 1366 w 3223"/>
                <a:gd name="T63" fmla="*/ 642 h 2858"/>
                <a:gd name="T64" fmla="*/ 1588 w 3223"/>
                <a:gd name="T65" fmla="*/ 512 h 2858"/>
                <a:gd name="T66" fmla="*/ 1763 w 3223"/>
                <a:gd name="T67" fmla="*/ 604 h 2858"/>
                <a:gd name="T68" fmla="*/ 1824 w 3223"/>
                <a:gd name="T69" fmla="*/ 497 h 2858"/>
                <a:gd name="T70" fmla="*/ 1710 w 3223"/>
                <a:gd name="T71" fmla="*/ 374 h 2858"/>
                <a:gd name="T72" fmla="*/ 1641 w 3223"/>
                <a:gd name="T73" fmla="*/ 69 h 2858"/>
                <a:gd name="T74" fmla="*/ 2367 w 3223"/>
                <a:gd name="T75" fmla="*/ 38 h 2858"/>
                <a:gd name="T76" fmla="*/ 2642 w 3223"/>
                <a:gd name="T77" fmla="*/ 38 h 2858"/>
                <a:gd name="T78" fmla="*/ 2970 w 3223"/>
                <a:gd name="T79" fmla="*/ 107 h 2858"/>
                <a:gd name="T80" fmla="*/ 3116 w 3223"/>
                <a:gd name="T81" fmla="*/ 283 h 2858"/>
                <a:gd name="T82" fmla="*/ 3131 w 3223"/>
                <a:gd name="T83" fmla="*/ 848 h 2858"/>
                <a:gd name="T84" fmla="*/ 2924 w 3223"/>
                <a:gd name="T85" fmla="*/ 1100 h 28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223" h="2858">
                  <a:moveTo>
                    <a:pt x="2756" y="1398"/>
                  </a:moveTo>
                  <a:lnTo>
                    <a:pt x="2756" y="1398"/>
                  </a:lnTo>
                  <a:cubicBezTo>
                    <a:pt x="2733" y="1391"/>
                    <a:pt x="2718" y="1383"/>
                    <a:pt x="2695" y="1391"/>
                  </a:cubicBezTo>
                  <a:cubicBezTo>
                    <a:pt x="2672" y="1391"/>
                    <a:pt x="2657" y="1436"/>
                    <a:pt x="2627" y="1436"/>
                  </a:cubicBezTo>
                  <a:cubicBezTo>
                    <a:pt x="2596" y="1429"/>
                    <a:pt x="2588" y="1391"/>
                    <a:pt x="2566" y="1375"/>
                  </a:cubicBezTo>
                  <a:cubicBezTo>
                    <a:pt x="2535" y="1368"/>
                    <a:pt x="2504" y="1352"/>
                    <a:pt x="2481" y="1368"/>
                  </a:cubicBezTo>
                  <a:cubicBezTo>
                    <a:pt x="2459" y="1383"/>
                    <a:pt x="2436" y="1421"/>
                    <a:pt x="2443" y="1459"/>
                  </a:cubicBezTo>
                  <a:cubicBezTo>
                    <a:pt x="2451" y="1505"/>
                    <a:pt x="2504" y="1536"/>
                    <a:pt x="2512" y="1581"/>
                  </a:cubicBezTo>
                  <a:cubicBezTo>
                    <a:pt x="2512" y="1612"/>
                    <a:pt x="2504" y="1643"/>
                    <a:pt x="2481" y="1658"/>
                  </a:cubicBezTo>
                  <a:cubicBezTo>
                    <a:pt x="2443" y="1673"/>
                    <a:pt x="2397" y="1627"/>
                    <a:pt x="2367" y="1650"/>
                  </a:cubicBezTo>
                  <a:cubicBezTo>
                    <a:pt x="2336" y="1681"/>
                    <a:pt x="2329" y="1742"/>
                    <a:pt x="2352" y="1772"/>
                  </a:cubicBezTo>
                  <a:cubicBezTo>
                    <a:pt x="2374" y="1803"/>
                    <a:pt x="2428" y="1742"/>
                    <a:pt x="2466" y="1765"/>
                  </a:cubicBezTo>
                  <a:cubicBezTo>
                    <a:pt x="2481" y="1772"/>
                    <a:pt x="2436" y="1803"/>
                    <a:pt x="2451" y="1818"/>
                  </a:cubicBezTo>
                  <a:cubicBezTo>
                    <a:pt x="2459" y="1833"/>
                    <a:pt x="2481" y="1826"/>
                    <a:pt x="2497" y="1818"/>
                  </a:cubicBezTo>
                  <a:cubicBezTo>
                    <a:pt x="2520" y="1810"/>
                    <a:pt x="2535" y="1788"/>
                    <a:pt x="2558" y="1772"/>
                  </a:cubicBezTo>
                  <a:cubicBezTo>
                    <a:pt x="2604" y="1749"/>
                    <a:pt x="2642" y="1704"/>
                    <a:pt x="2695" y="1711"/>
                  </a:cubicBezTo>
                  <a:cubicBezTo>
                    <a:pt x="2726" y="1711"/>
                    <a:pt x="2718" y="1749"/>
                    <a:pt x="2733" y="1772"/>
                  </a:cubicBezTo>
                  <a:lnTo>
                    <a:pt x="2733" y="1772"/>
                  </a:lnTo>
                  <a:cubicBezTo>
                    <a:pt x="2703" y="1864"/>
                    <a:pt x="2657" y="1963"/>
                    <a:pt x="2596" y="2040"/>
                  </a:cubicBezTo>
                  <a:cubicBezTo>
                    <a:pt x="2604" y="2070"/>
                    <a:pt x="2550" y="2170"/>
                    <a:pt x="2520" y="2177"/>
                  </a:cubicBezTo>
                  <a:cubicBezTo>
                    <a:pt x="2520" y="2177"/>
                    <a:pt x="2520" y="2177"/>
                    <a:pt x="2520" y="2185"/>
                  </a:cubicBezTo>
                  <a:cubicBezTo>
                    <a:pt x="2627" y="2208"/>
                    <a:pt x="2405" y="2552"/>
                    <a:pt x="2382" y="2597"/>
                  </a:cubicBezTo>
                  <a:cubicBezTo>
                    <a:pt x="2329" y="2666"/>
                    <a:pt x="2245" y="2689"/>
                    <a:pt x="2191" y="2750"/>
                  </a:cubicBezTo>
                  <a:cubicBezTo>
                    <a:pt x="2161" y="2781"/>
                    <a:pt x="2153" y="2819"/>
                    <a:pt x="2153" y="2857"/>
                  </a:cubicBezTo>
                  <a:lnTo>
                    <a:pt x="2153" y="2857"/>
                  </a:lnTo>
                  <a:cubicBezTo>
                    <a:pt x="2107" y="2827"/>
                    <a:pt x="2061" y="2788"/>
                    <a:pt x="2008" y="2765"/>
                  </a:cubicBezTo>
                  <a:cubicBezTo>
                    <a:pt x="1955" y="2750"/>
                    <a:pt x="1886" y="2765"/>
                    <a:pt x="1832" y="2742"/>
                  </a:cubicBezTo>
                  <a:cubicBezTo>
                    <a:pt x="1809" y="2727"/>
                    <a:pt x="1794" y="2697"/>
                    <a:pt x="1786" y="2666"/>
                  </a:cubicBezTo>
                  <a:cubicBezTo>
                    <a:pt x="1763" y="2628"/>
                    <a:pt x="1748" y="2590"/>
                    <a:pt x="1748" y="2544"/>
                  </a:cubicBezTo>
                  <a:cubicBezTo>
                    <a:pt x="1748" y="2513"/>
                    <a:pt x="1771" y="2483"/>
                    <a:pt x="1771" y="2452"/>
                  </a:cubicBezTo>
                  <a:cubicBezTo>
                    <a:pt x="1771" y="2445"/>
                    <a:pt x="1741" y="2460"/>
                    <a:pt x="1741" y="2445"/>
                  </a:cubicBezTo>
                  <a:cubicBezTo>
                    <a:pt x="1725" y="2429"/>
                    <a:pt x="1733" y="2399"/>
                    <a:pt x="1725" y="2383"/>
                  </a:cubicBezTo>
                  <a:cubicBezTo>
                    <a:pt x="1718" y="2368"/>
                    <a:pt x="1687" y="2360"/>
                    <a:pt x="1680" y="2345"/>
                  </a:cubicBezTo>
                  <a:cubicBezTo>
                    <a:pt x="1657" y="2322"/>
                    <a:pt x="1657" y="2277"/>
                    <a:pt x="1626" y="2254"/>
                  </a:cubicBezTo>
                  <a:cubicBezTo>
                    <a:pt x="1603" y="2238"/>
                    <a:pt x="1572" y="2261"/>
                    <a:pt x="1557" y="2254"/>
                  </a:cubicBezTo>
                  <a:cubicBezTo>
                    <a:pt x="1534" y="2246"/>
                    <a:pt x="1527" y="2216"/>
                    <a:pt x="1504" y="2208"/>
                  </a:cubicBezTo>
                  <a:cubicBezTo>
                    <a:pt x="1481" y="2193"/>
                    <a:pt x="1450" y="2185"/>
                    <a:pt x="1420" y="2185"/>
                  </a:cubicBezTo>
                  <a:cubicBezTo>
                    <a:pt x="1397" y="2185"/>
                    <a:pt x="1382" y="2200"/>
                    <a:pt x="1359" y="2208"/>
                  </a:cubicBezTo>
                  <a:cubicBezTo>
                    <a:pt x="1298" y="2216"/>
                    <a:pt x="1229" y="2223"/>
                    <a:pt x="1168" y="2238"/>
                  </a:cubicBezTo>
                  <a:cubicBezTo>
                    <a:pt x="1152" y="2238"/>
                    <a:pt x="1137" y="2246"/>
                    <a:pt x="1122" y="2261"/>
                  </a:cubicBezTo>
                  <a:cubicBezTo>
                    <a:pt x="1107" y="2284"/>
                    <a:pt x="1099" y="2307"/>
                    <a:pt x="1091" y="2330"/>
                  </a:cubicBezTo>
                  <a:cubicBezTo>
                    <a:pt x="1084" y="2360"/>
                    <a:pt x="1091" y="2399"/>
                    <a:pt x="1076" y="2437"/>
                  </a:cubicBezTo>
                  <a:cubicBezTo>
                    <a:pt x="1068" y="2445"/>
                    <a:pt x="1053" y="2460"/>
                    <a:pt x="1046" y="2452"/>
                  </a:cubicBezTo>
                  <a:cubicBezTo>
                    <a:pt x="1023" y="2445"/>
                    <a:pt x="1023" y="2414"/>
                    <a:pt x="1007" y="2399"/>
                  </a:cubicBezTo>
                  <a:cubicBezTo>
                    <a:pt x="984" y="2391"/>
                    <a:pt x="961" y="2399"/>
                    <a:pt x="946" y="2399"/>
                  </a:cubicBezTo>
                  <a:cubicBezTo>
                    <a:pt x="909" y="2391"/>
                    <a:pt x="878" y="2376"/>
                    <a:pt x="840" y="2360"/>
                  </a:cubicBezTo>
                  <a:cubicBezTo>
                    <a:pt x="825" y="2360"/>
                    <a:pt x="802" y="2330"/>
                    <a:pt x="795" y="2345"/>
                  </a:cubicBezTo>
                  <a:cubicBezTo>
                    <a:pt x="779" y="2353"/>
                    <a:pt x="810" y="2383"/>
                    <a:pt x="802" y="2399"/>
                  </a:cubicBezTo>
                  <a:cubicBezTo>
                    <a:pt x="779" y="2429"/>
                    <a:pt x="733" y="2422"/>
                    <a:pt x="703" y="2437"/>
                  </a:cubicBezTo>
                  <a:cubicBezTo>
                    <a:pt x="687" y="2452"/>
                    <a:pt x="672" y="2475"/>
                    <a:pt x="657" y="2498"/>
                  </a:cubicBezTo>
                  <a:lnTo>
                    <a:pt x="657" y="2498"/>
                  </a:lnTo>
                  <a:cubicBezTo>
                    <a:pt x="626" y="2483"/>
                    <a:pt x="596" y="2460"/>
                    <a:pt x="565" y="2460"/>
                  </a:cubicBezTo>
                  <a:cubicBezTo>
                    <a:pt x="542" y="2460"/>
                    <a:pt x="535" y="2490"/>
                    <a:pt x="520" y="2490"/>
                  </a:cubicBezTo>
                  <a:cubicBezTo>
                    <a:pt x="481" y="2490"/>
                    <a:pt x="451" y="2452"/>
                    <a:pt x="420" y="2452"/>
                  </a:cubicBezTo>
                  <a:cubicBezTo>
                    <a:pt x="405" y="2445"/>
                    <a:pt x="390" y="2460"/>
                    <a:pt x="374" y="2460"/>
                  </a:cubicBezTo>
                  <a:cubicBezTo>
                    <a:pt x="367" y="2460"/>
                    <a:pt x="374" y="2452"/>
                    <a:pt x="374" y="2445"/>
                  </a:cubicBezTo>
                  <a:cubicBezTo>
                    <a:pt x="374" y="2437"/>
                    <a:pt x="382" y="2429"/>
                    <a:pt x="374" y="2422"/>
                  </a:cubicBezTo>
                  <a:cubicBezTo>
                    <a:pt x="374" y="2391"/>
                    <a:pt x="374" y="2353"/>
                    <a:pt x="344" y="2338"/>
                  </a:cubicBezTo>
                  <a:cubicBezTo>
                    <a:pt x="321" y="2322"/>
                    <a:pt x="290" y="2345"/>
                    <a:pt x="260" y="2345"/>
                  </a:cubicBezTo>
                  <a:cubicBezTo>
                    <a:pt x="245" y="2345"/>
                    <a:pt x="229" y="2322"/>
                    <a:pt x="214" y="2330"/>
                  </a:cubicBezTo>
                  <a:cubicBezTo>
                    <a:pt x="199" y="2338"/>
                    <a:pt x="206" y="2368"/>
                    <a:pt x="191" y="2376"/>
                  </a:cubicBezTo>
                  <a:cubicBezTo>
                    <a:pt x="176" y="2383"/>
                    <a:pt x="153" y="2383"/>
                    <a:pt x="138" y="2376"/>
                  </a:cubicBezTo>
                  <a:cubicBezTo>
                    <a:pt x="122" y="2360"/>
                    <a:pt x="122" y="2330"/>
                    <a:pt x="107" y="2322"/>
                  </a:cubicBezTo>
                  <a:cubicBezTo>
                    <a:pt x="76" y="2322"/>
                    <a:pt x="61" y="2360"/>
                    <a:pt x="38" y="2360"/>
                  </a:cubicBezTo>
                  <a:cubicBezTo>
                    <a:pt x="23" y="2360"/>
                    <a:pt x="15" y="2338"/>
                    <a:pt x="0" y="2330"/>
                  </a:cubicBezTo>
                  <a:lnTo>
                    <a:pt x="0" y="2330"/>
                  </a:lnTo>
                  <a:cubicBezTo>
                    <a:pt x="23" y="2284"/>
                    <a:pt x="53" y="2254"/>
                    <a:pt x="69" y="2208"/>
                  </a:cubicBezTo>
                  <a:cubicBezTo>
                    <a:pt x="84" y="2170"/>
                    <a:pt x="84" y="2124"/>
                    <a:pt x="92" y="2085"/>
                  </a:cubicBezTo>
                  <a:cubicBezTo>
                    <a:pt x="92" y="2070"/>
                    <a:pt x="84" y="2055"/>
                    <a:pt x="84" y="2040"/>
                  </a:cubicBezTo>
                  <a:cubicBezTo>
                    <a:pt x="92" y="2024"/>
                    <a:pt x="107" y="2009"/>
                    <a:pt x="99" y="2002"/>
                  </a:cubicBezTo>
                  <a:cubicBezTo>
                    <a:pt x="99" y="1979"/>
                    <a:pt x="69" y="1956"/>
                    <a:pt x="84" y="1933"/>
                  </a:cubicBezTo>
                  <a:cubicBezTo>
                    <a:pt x="92" y="1910"/>
                    <a:pt x="130" y="1910"/>
                    <a:pt x="153" y="1902"/>
                  </a:cubicBezTo>
                  <a:cubicBezTo>
                    <a:pt x="160" y="1895"/>
                    <a:pt x="168" y="1887"/>
                    <a:pt x="176" y="1879"/>
                  </a:cubicBezTo>
                  <a:lnTo>
                    <a:pt x="176" y="1879"/>
                  </a:lnTo>
                  <a:cubicBezTo>
                    <a:pt x="214" y="1872"/>
                    <a:pt x="245" y="1849"/>
                    <a:pt x="283" y="1849"/>
                  </a:cubicBezTo>
                  <a:cubicBezTo>
                    <a:pt x="290" y="1849"/>
                    <a:pt x="298" y="1864"/>
                    <a:pt x="306" y="1864"/>
                  </a:cubicBezTo>
                  <a:cubicBezTo>
                    <a:pt x="359" y="1856"/>
                    <a:pt x="397" y="1826"/>
                    <a:pt x="443" y="1818"/>
                  </a:cubicBezTo>
                  <a:cubicBezTo>
                    <a:pt x="458" y="1818"/>
                    <a:pt x="458" y="1841"/>
                    <a:pt x="474" y="1841"/>
                  </a:cubicBezTo>
                  <a:cubicBezTo>
                    <a:pt x="512" y="1849"/>
                    <a:pt x="550" y="1841"/>
                    <a:pt x="588" y="1833"/>
                  </a:cubicBezTo>
                  <a:cubicBezTo>
                    <a:pt x="619" y="1826"/>
                    <a:pt x="649" y="1795"/>
                    <a:pt x="687" y="1788"/>
                  </a:cubicBezTo>
                  <a:cubicBezTo>
                    <a:pt x="710" y="1780"/>
                    <a:pt x="741" y="1795"/>
                    <a:pt x="764" y="1788"/>
                  </a:cubicBezTo>
                  <a:cubicBezTo>
                    <a:pt x="787" y="1780"/>
                    <a:pt x="817" y="1765"/>
                    <a:pt x="825" y="1742"/>
                  </a:cubicBezTo>
                  <a:cubicBezTo>
                    <a:pt x="840" y="1704"/>
                    <a:pt x="810" y="1666"/>
                    <a:pt x="802" y="1627"/>
                  </a:cubicBezTo>
                  <a:cubicBezTo>
                    <a:pt x="802" y="1604"/>
                    <a:pt x="779" y="1574"/>
                    <a:pt x="795" y="1558"/>
                  </a:cubicBezTo>
                  <a:cubicBezTo>
                    <a:pt x="840" y="1528"/>
                    <a:pt x="909" y="1543"/>
                    <a:pt x="946" y="1497"/>
                  </a:cubicBezTo>
                  <a:cubicBezTo>
                    <a:pt x="992" y="1452"/>
                    <a:pt x="961" y="1368"/>
                    <a:pt x="1007" y="1322"/>
                  </a:cubicBezTo>
                  <a:cubicBezTo>
                    <a:pt x="1053" y="1276"/>
                    <a:pt x="1130" y="1268"/>
                    <a:pt x="1191" y="1268"/>
                  </a:cubicBezTo>
                  <a:cubicBezTo>
                    <a:pt x="1229" y="1261"/>
                    <a:pt x="1267" y="1314"/>
                    <a:pt x="1298" y="1306"/>
                  </a:cubicBezTo>
                  <a:cubicBezTo>
                    <a:pt x="1336" y="1299"/>
                    <a:pt x="1351" y="1253"/>
                    <a:pt x="1374" y="1222"/>
                  </a:cubicBezTo>
                  <a:cubicBezTo>
                    <a:pt x="1374" y="1222"/>
                    <a:pt x="1374" y="1154"/>
                    <a:pt x="1374" y="1138"/>
                  </a:cubicBezTo>
                  <a:cubicBezTo>
                    <a:pt x="1374" y="1123"/>
                    <a:pt x="1374" y="1024"/>
                    <a:pt x="1374" y="1024"/>
                  </a:cubicBezTo>
                  <a:cubicBezTo>
                    <a:pt x="1382" y="1001"/>
                    <a:pt x="1412" y="986"/>
                    <a:pt x="1405" y="970"/>
                  </a:cubicBezTo>
                  <a:cubicBezTo>
                    <a:pt x="1382" y="932"/>
                    <a:pt x="1298" y="932"/>
                    <a:pt x="1298" y="886"/>
                  </a:cubicBezTo>
                  <a:cubicBezTo>
                    <a:pt x="1290" y="841"/>
                    <a:pt x="1389" y="833"/>
                    <a:pt x="1397" y="787"/>
                  </a:cubicBezTo>
                  <a:cubicBezTo>
                    <a:pt x="1397" y="757"/>
                    <a:pt x="1313" y="780"/>
                    <a:pt x="1305" y="749"/>
                  </a:cubicBezTo>
                  <a:cubicBezTo>
                    <a:pt x="1298" y="711"/>
                    <a:pt x="1336" y="672"/>
                    <a:pt x="1366" y="642"/>
                  </a:cubicBezTo>
                  <a:cubicBezTo>
                    <a:pt x="1389" y="627"/>
                    <a:pt x="1427" y="649"/>
                    <a:pt x="1450" y="634"/>
                  </a:cubicBezTo>
                  <a:cubicBezTo>
                    <a:pt x="1481" y="611"/>
                    <a:pt x="1481" y="558"/>
                    <a:pt x="1511" y="535"/>
                  </a:cubicBezTo>
                  <a:cubicBezTo>
                    <a:pt x="1534" y="520"/>
                    <a:pt x="1565" y="505"/>
                    <a:pt x="1588" y="512"/>
                  </a:cubicBezTo>
                  <a:cubicBezTo>
                    <a:pt x="1618" y="527"/>
                    <a:pt x="1618" y="573"/>
                    <a:pt x="1649" y="588"/>
                  </a:cubicBezTo>
                  <a:cubicBezTo>
                    <a:pt x="1664" y="596"/>
                    <a:pt x="1664" y="558"/>
                    <a:pt x="1672" y="558"/>
                  </a:cubicBezTo>
                  <a:cubicBezTo>
                    <a:pt x="1710" y="558"/>
                    <a:pt x="1733" y="604"/>
                    <a:pt x="1763" y="604"/>
                  </a:cubicBezTo>
                  <a:cubicBezTo>
                    <a:pt x="1794" y="604"/>
                    <a:pt x="1809" y="566"/>
                    <a:pt x="1832" y="550"/>
                  </a:cubicBezTo>
                  <a:cubicBezTo>
                    <a:pt x="1840" y="543"/>
                    <a:pt x="1863" y="535"/>
                    <a:pt x="1863" y="520"/>
                  </a:cubicBezTo>
                  <a:cubicBezTo>
                    <a:pt x="1863" y="505"/>
                    <a:pt x="1840" y="497"/>
                    <a:pt x="1824" y="497"/>
                  </a:cubicBezTo>
                  <a:cubicBezTo>
                    <a:pt x="1809" y="489"/>
                    <a:pt x="1786" y="512"/>
                    <a:pt x="1771" y="505"/>
                  </a:cubicBezTo>
                  <a:cubicBezTo>
                    <a:pt x="1748" y="497"/>
                    <a:pt x="1718" y="489"/>
                    <a:pt x="1702" y="466"/>
                  </a:cubicBezTo>
                  <a:cubicBezTo>
                    <a:pt x="1687" y="436"/>
                    <a:pt x="1725" y="405"/>
                    <a:pt x="1710" y="374"/>
                  </a:cubicBezTo>
                  <a:cubicBezTo>
                    <a:pt x="1687" y="336"/>
                    <a:pt x="1626" y="336"/>
                    <a:pt x="1618" y="298"/>
                  </a:cubicBezTo>
                  <a:cubicBezTo>
                    <a:pt x="1603" y="245"/>
                    <a:pt x="1649" y="199"/>
                    <a:pt x="1657" y="153"/>
                  </a:cubicBezTo>
                  <a:cubicBezTo>
                    <a:pt x="1657" y="107"/>
                    <a:pt x="1649" y="115"/>
                    <a:pt x="1641" y="69"/>
                  </a:cubicBezTo>
                  <a:lnTo>
                    <a:pt x="1641" y="69"/>
                  </a:lnTo>
                  <a:cubicBezTo>
                    <a:pt x="1664" y="77"/>
                    <a:pt x="1687" y="77"/>
                    <a:pt x="1702" y="77"/>
                  </a:cubicBezTo>
                  <a:cubicBezTo>
                    <a:pt x="1817" y="54"/>
                    <a:pt x="2321" y="214"/>
                    <a:pt x="2367" y="38"/>
                  </a:cubicBezTo>
                  <a:lnTo>
                    <a:pt x="2367" y="38"/>
                  </a:lnTo>
                  <a:cubicBezTo>
                    <a:pt x="2405" y="38"/>
                    <a:pt x="2451" y="92"/>
                    <a:pt x="2497" y="92"/>
                  </a:cubicBezTo>
                  <a:cubicBezTo>
                    <a:pt x="2558" y="100"/>
                    <a:pt x="2604" y="92"/>
                    <a:pt x="2642" y="38"/>
                  </a:cubicBezTo>
                  <a:cubicBezTo>
                    <a:pt x="2672" y="0"/>
                    <a:pt x="2672" y="0"/>
                    <a:pt x="2672" y="0"/>
                  </a:cubicBezTo>
                  <a:cubicBezTo>
                    <a:pt x="2711" y="0"/>
                    <a:pt x="2756" y="61"/>
                    <a:pt x="2802" y="77"/>
                  </a:cubicBezTo>
                  <a:cubicBezTo>
                    <a:pt x="2863" y="92"/>
                    <a:pt x="2902" y="107"/>
                    <a:pt x="2970" y="107"/>
                  </a:cubicBezTo>
                  <a:cubicBezTo>
                    <a:pt x="2970" y="107"/>
                    <a:pt x="2970" y="107"/>
                    <a:pt x="2970" y="115"/>
                  </a:cubicBezTo>
                  <a:cubicBezTo>
                    <a:pt x="2993" y="168"/>
                    <a:pt x="2993" y="168"/>
                    <a:pt x="2993" y="168"/>
                  </a:cubicBezTo>
                  <a:cubicBezTo>
                    <a:pt x="3008" y="214"/>
                    <a:pt x="3070" y="268"/>
                    <a:pt x="3116" y="283"/>
                  </a:cubicBezTo>
                  <a:cubicBezTo>
                    <a:pt x="3116" y="367"/>
                    <a:pt x="3123" y="382"/>
                    <a:pt x="3146" y="466"/>
                  </a:cubicBezTo>
                  <a:cubicBezTo>
                    <a:pt x="3169" y="535"/>
                    <a:pt x="3161" y="604"/>
                    <a:pt x="3177" y="672"/>
                  </a:cubicBezTo>
                  <a:cubicBezTo>
                    <a:pt x="3222" y="680"/>
                    <a:pt x="3138" y="818"/>
                    <a:pt x="3131" y="848"/>
                  </a:cubicBezTo>
                  <a:cubicBezTo>
                    <a:pt x="3116" y="871"/>
                    <a:pt x="3085" y="879"/>
                    <a:pt x="3062" y="902"/>
                  </a:cubicBezTo>
                  <a:cubicBezTo>
                    <a:pt x="3039" y="932"/>
                    <a:pt x="3062" y="970"/>
                    <a:pt x="3008" y="993"/>
                  </a:cubicBezTo>
                  <a:cubicBezTo>
                    <a:pt x="3001" y="1016"/>
                    <a:pt x="2940" y="1077"/>
                    <a:pt x="2924" y="1100"/>
                  </a:cubicBezTo>
                  <a:cubicBezTo>
                    <a:pt x="2863" y="1184"/>
                    <a:pt x="2802" y="1291"/>
                    <a:pt x="2756" y="1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194"/>
            <p:cNvSpPr>
              <a:spLocks noChangeArrowheads="1"/>
            </p:cNvSpPr>
            <p:nvPr/>
          </p:nvSpPr>
          <p:spPr bwMode="auto">
            <a:xfrm>
              <a:off x="4119295" y="1876425"/>
              <a:ext cx="2136636" cy="2298700"/>
            </a:xfrm>
            <a:custGeom>
              <a:avLst/>
              <a:gdLst>
                <a:gd name="T0" fmla="*/ 1039 w 5935"/>
                <a:gd name="T1" fmla="*/ 5240 h 6387"/>
                <a:gd name="T2" fmla="*/ 840 w 5935"/>
                <a:gd name="T3" fmla="*/ 5401 h 6387"/>
                <a:gd name="T4" fmla="*/ 817 w 5935"/>
                <a:gd name="T5" fmla="*/ 4835 h 6387"/>
                <a:gd name="T6" fmla="*/ 321 w 5935"/>
                <a:gd name="T7" fmla="*/ 4767 h 6387"/>
                <a:gd name="T8" fmla="*/ 306 w 5935"/>
                <a:gd name="T9" fmla="*/ 4782 h 6387"/>
                <a:gd name="T10" fmla="*/ 1046 w 5935"/>
                <a:gd name="T11" fmla="*/ 3919 h 6387"/>
                <a:gd name="T12" fmla="*/ 710 w 5935"/>
                <a:gd name="T13" fmla="*/ 2910 h 6387"/>
                <a:gd name="T14" fmla="*/ 535 w 5935"/>
                <a:gd name="T15" fmla="*/ 3506 h 6387"/>
                <a:gd name="T16" fmla="*/ 244 w 5935"/>
                <a:gd name="T17" fmla="*/ 3483 h 6387"/>
                <a:gd name="T18" fmla="*/ 374 w 5935"/>
                <a:gd name="T19" fmla="*/ 3926 h 6387"/>
                <a:gd name="T20" fmla="*/ 794 w 5935"/>
                <a:gd name="T21" fmla="*/ 4392 h 6387"/>
                <a:gd name="T22" fmla="*/ 1482 w 5935"/>
                <a:gd name="T23" fmla="*/ 4430 h 6387"/>
                <a:gd name="T24" fmla="*/ 1772 w 5935"/>
                <a:gd name="T25" fmla="*/ 4194 h 6387"/>
                <a:gd name="T26" fmla="*/ 1260 w 5935"/>
                <a:gd name="T27" fmla="*/ 4094 h 6387"/>
                <a:gd name="T28" fmla="*/ 1268 w 5935"/>
                <a:gd name="T29" fmla="*/ 3552 h 6387"/>
                <a:gd name="T30" fmla="*/ 1115 w 5935"/>
                <a:gd name="T31" fmla="*/ 3743 h 6387"/>
                <a:gd name="T32" fmla="*/ 1268 w 5935"/>
                <a:gd name="T33" fmla="*/ 3308 h 6387"/>
                <a:gd name="T34" fmla="*/ 1253 w 5935"/>
                <a:gd name="T35" fmla="*/ 3399 h 6387"/>
                <a:gd name="T36" fmla="*/ 932 w 5935"/>
                <a:gd name="T37" fmla="*/ 4538 h 6387"/>
                <a:gd name="T38" fmla="*/ 4270 w 5935"/>
                <a:gd name="T39" fmla="*/ 3231 h 6387"/>
                <a:gd name="T40" fmla="*/ 4231 w 5935"/>
                <a:gd name="T41" fmla="*/ 3269 h 6387"/>
                <a:gd name="T42" fmla="*/ 3842 w 5935"/>
                <a:gd name="T43" fmla="*/ 3079 h 6387"/>
                <a:gd name="T44" fmla="*/ 4438 w 5935"/>
                <a:gd name="T45" fmla="*/ 2941 h 6387"/>
                <a:gd name="T46" fmla="*/ 3995 w 5935"/>
                <a:gd name="T47" fmla="*/ 2429 h 6387"/>
                <a:gd name="T48" fmla="*/ 4644 w 5935"/>
                <a:gd name="T49" fmla="*/ 1933 h 6387"/>
                <a:gd name="T50" fmla="*/ 5674 w 5935"/>
                <a:gd name="T51" fmla="*/ 1024 h 6387"/>
                <a:gd name="T52" fmla="*/ 5622 w 5935"/>
                <a:gd name="T53" fmla="*/ 54 h 6387"/>
                <a:gd name="T54" fmla="*/ 4682 w 5935"/>
                <a:gd name="T55" fmla="*/ 313 h 6387"/>
                <a:gd name="T56" fmla="*/ 3712 w 5935"/>
                <a:gd name="T57" fmla="*/ 367 h 6387"/>
                <a:gd name="T58" fmla="*/ 3101 w 5935"/>
                <a:gd name="T59" fmla="*/ 451 h 6387"/>
                <a:gd name="T60" fmla="*/ 2704 w 5935"/>
                <a:gd name="T61" fmla="*/ 619 h 6387"/>
                <a:gd name="T62" fmla="*/ 2696 w 5935"/>
                <a:gd name="T63" fmla="*/ 1253 h 6387"/>
                <a:gd name="T64" fmla="*/ 2368 w 5935"/>
                <a:gd name="T65" fmla="*/ 1650 h 6387"/>
                <a:gd name="T66" fmla="*/ 2475 w 5935"/>
                <a:gd name="T67" fmla="*/ 2246 h 6387"/>
                <a:gd name="T68" fmla="*/ 2436 w 5935"/>
                <a:gd name="T69" fmla="*/ 2468 h 6387"/>
                <a:gd name="T70" fmla="*/ 1871 w 5935"/>
                <a:gd name="T71" fmla="*/ 2674 h 6387"/>
                <a:gd name="T72" fmla="*/ 1535 w 5935"/>
                <a:gd name="T73" fmla="*/ 3025 h 6387"/>
                <a:gd name="T74" fmla="*/ 1772 w 5935"/>
                <a:gd name="T75" fmla="*/ 3384 h 6387"/>
                <a:gd name="T76" fmla="*/ 1467 w 5935"/>
                <a:gd name="T77" fmla="*/ 3667 h 6387"/>
                <a:gd name="T78" fmla="*/ 1978 w 5935"/>
                <a:gd name="T79" fmla="*/ 3911 h 6387"/>
                <a:gd name="T80" fmla="*/ 1803 w 5935"/>
                <a:gd name="T81" fmla="*/ 4232 h 6387"/>
                <a:gd name="T82" fmla="*/ 1688 w 5935"/>
                <a:gd name="T83" fmla="*/ 4835 h 6387"/>
                <a:gd name="T84" fmla="*/ 1421 w 5935"/>
                <a:gd name="T85" fmla="*/ 5301 h 6387"/>
                <a:gd name="T86" fmla="*/ 1062 w 5935"/>
                <a:gd name="T87" fmla="*/ 5630 h 6387"/>
                <a:gd name="T88" fmla="*/ 1444 w 5935"/>
                <a:gd name="T89" fmla="*/ 5912 h 6387"/>
                <a:gd name="T90" fmla="*/ 2253 w 5935"/>
                <a:gd name="T91" fmla="*/ 5889 h 6387"/>
                <a:gd name="T92" fmla="*/ 2482 w 5935"/>
                <a:gd name="T93" fmla="*/ 5805 h 6387"/>
                <a:gd name="T94" fmla="*/ 2482 w 5935"/>
                <a:gd name="T95" fmla="*/ 6111 h 6387"/>
                <a:gd name="T96" fmla="*/ 2673 w 5935"/>
                <a:gd name="T97" fmla="*/ 6218 h 6387"/>
                <a:gd name="T98" fmla="*/ 3124 w 5935"/>
                <a:gd name="T99" fmla="*/ 6187 h 6387"/>
                <a:gd name="T100" fmla="*/ 3261 w 5935"/>
                <a:gd name="T101" fmla="*/ 5989 h 6387"/>
                <a:gd name="T102" fmla="*/ 3544 w 5935"/>
                <a:gd name="T103" fmla="*/ 5637 h 6387"/>
                <a:gd name="T104" fmla="*/ 4041 w 5935"/>
                <a:gd name="T105" fmla="*/ 5408 h 6387"/>
                <a:gd name="T106" fmla="*/ 4407 w 5935"/>
                <a:gd name="T107" fmla="*/ 5294 h 6387"/>
                <a:gd name="T108" fmla="*/ 4659 w 5935"/>
                <a:gd name="T109" fmla="*/ 5187 h 6387"/>
                <a:gd name="T110" fmla="*/ 4858 w 5935"/>
                <a:gd name="T111" fmla="*/ 4774 h 6387"/>
                <a:gd name="T112" fmla="*/ 5347 w 5935"/>
                <a:gd name="T113" fmla="*/ 4377 h 6387"/>
                <a:gd name="T114" fmla="*/ 5301 w 5935"/>
                <a:gd name="T115" fmla="*/ 3697 h 6387"/>
                <a:gd name="T116" fmla="*/ 4904 w 5935"/>
                <a:gd name="T117" fmla="*/ 3399 h 63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935" h="6387">
                  <a:moveTo>
                    <a:pt x="955" y="5294"/>
                  </a:moveTo>
                  <a:lnTo>
                    <a:pt x="955" y="5294"/>
                  </a:lnTo>
                  <a:cubicBezTo>
                    <a:pt x="932" y="5294"/>
                    <a:pt x="901" y="5248"/>
                    <a:pt x="909" y="5225"/>
                  </a:cubicBezTo>
                  <a:cubicBezTo>
                    <a:pt x="917" y="5210"/>
                    <a:pt x="939" y="5202"/>
                    <a:pt x="955" y="5202"/>
                  </a:cubicBezTo>
                  <a:cubicBezTo>
                    <a:pt x="993" y="5202"/>
                    <a:pt x="985" y="5171"/>
                    <a:pt x="993" y="5141"/>
                  </a:cubicBezTo>
                  <a:cubicBezTo>
                    <a:pt x="993" y="5133"/>
                    <a:pt x="993" y="5110"/>
                    <a:pt x="1008" y="5110"/>
                  </a:cubicBezTo>
                  <a:cubicBezTo>
                    <a:pt x="1023" y="5110"/>
                    <a:pt x="1039" y="5103"/>
                    <a:pt x="1046" y="5103"/>
                  </a:cubicBezTo>
                  <a:cubicBezTo>
                    <a:pt x="1054" y="5141"/>
                    <a:pt x="1054" y="5210"/>
                    <a:pt x="1039" y="5240"/>
                  </a:cubicBezTo>
                  <a:cubicBezTo>
                    <a:pt x="1039" y="5248"/>
                    <a:pt x="1031" y="5255"/>
                    <a:pt x="1031" y="5271"/>
                  </a:cubicBezTo>
                  <a:cubicBezTo>
                    <a:pt x="1031" y="5286"/>
                    <a:pt x="1046" y="5294"/>
                    <a:pt x="1031" y="5301"/>
                  </a:cubicBezTo>
                  <a:cubicBezTo>
                    <a:pt x="1016" y="5317"/>
                    <a:pt x="993" y="5317"/>
                    <a:pt x="970" y="5309"/>
                  </a:cubicBezTo>
                  <a:cubicBezTo>
                    <a:pt x="955" y="5294"/>
                    <a:pt x="955" y="5294"/>
                    <a:pt x="955" y="5294"/>
                  </a:cubicBezTo>
                  <a:close/>
                  <a:moveTo>
                    <a:pt x="886" y="5393"/>
                  </a:moveTo>
                  <a:lnTo>
                    <a:pt x="886" y="5393"/>
                  </a:lnTo>
                  <a:cubicBezTo>
                    <a:pt x="878" y="5401"/>
                    <a:pt x="871" y="5393"/>
                    <a:pt x="863" y="5393"/>
                  </a:cubicBezTo>
                  <a:cubicBezTo>
                    <a:pt x="856" y="5393"/>
                    <a:pt x="848" y="5401"/>
                    <a:pt x="840" y="5401"/>
                  </a:cubicBezTo>
                  <a:cubicBezTo>
                    <a:pt x="833" y="5408"/>
                    <a:pt x="840" y="5431"/>
                    <a:pt x="848" y="5439"/>
                  </a:cubicBezTo>
                  <a:cubicBezTo>
                    <a:pt x="863" y="5439"/>
                    <a:pt x="863" y="5439"/>
                    <a:pt x="878" y="5439"/>
                  </a:cubicBezTo>
                  <a:cubicBezTo>
                    <a:pt x="894" y="5439"/>
                    <a:pt x="901" y="5416"/>
                    <a:pt x="909" y="5408"/>
                  </a:cubicBezTo>
                  <a:cubicBezTo>
                    <a:pt x="886" y="5393"/>
                    <a:pt x="886" y="5393"/>
                    <a:pt x="886" y="5393"/>
                  </a:cubicBezTo>
                  <a:close/>
                  <a:moveTo>
                    <a:pt x="550" y="4904"/>
                  </a:moveTo>
                  <a:lnTo>
                    <a:pt x="550" y="4904"/>
                  </a:lnTo>
                  <a:cubicBezTo>
                    <a:pt x="603" y="4889"/>
                    <a:pt x="672" y="4751"/>
                    <a:pt x="733" y="4782"/>
                  </a:cubicBezTo>
                  <a:cubicBezTo>
                    <a:pt x="764" y="4790"/>
                    <a:pt x="802" y="4813"/>
                    <a:pt x="817" y="4835"/>
                  </a:cubicBezTo>
                  <a:cubicBezTo>
                    <a:pt x="871" y="4889"/>
                    <a:pt x="817" y="4858"/>
                    <a:pt x="817" y="4904"/>
                  </a:cubicBezTo>
                  <a:cubicBezTo>
                    <a:pt x="886" y="4919"/>
                    <a:pt x="878" y="4942"/>
                    <a:pt x="863" y="5003"/>
                  </a:cubicBezTo>
                  <a:cubicBezTo>
                    <a:pt x="848" y="5049"/>
                    <a:pt x="825" y="5057"/>
                    <a:pt x="802" y="5095"/>
                  </a:cubicBezTo>
                  <a:cubicBezTo>
                    <a:pt x="779" y="5126"/>
                    <a:pt x="779" y="5156"/>
                    <a:pt x="725" y="5133"/>
                  </a:cubicBezTo>
                  <a:cubicBezTo>
                    <a:pt x="680" y="5110"/>
                    <a:pt x="672" y="5034"/>
                    <a:pt x="634" y="5011"/>
                  </a:cubicBezTo>
                  <a:cubicBezTo>
                    <a:pt x="611" y="4988"/>
                    <a:pt x="558" y="4950"/>
                    <a:pt x="535" y="4927"/>
                  </a:cubicBezTo>
                  <a:cubicBezTo>
                    <a:pt x="550" y="4904"/>
                    <a:pt x="550" y="4904"/>
                    <a:pt x="550" y="4904"/>
                  </a:cubicBezTo>
                  <a:close/>
                  <a:moveTo>
                    <a:pt x="321" y="4767"/>
                  </a:moveTo>
                  <a:lnTo>
                    <a:pt x="321" y="4767"/>
                  </a:lnTo>
                  <a:cubicBezTo>
                    <a:pt x="351" y="4767"/>
                    <a:pt x="389" y="4744"/>
                    <a:pt x="420" y="4744"/>
                  </a:cubicBezTo>
                  <a:cubicBezTo>
                    <a:pt x="435" y="4744"/>
                    <a:pt x="451" y="4744"/>
                    <a:pt x="458" y="4744"/>
                  </a:cubicBezTo>
                  <a:cubicBezTo>
                    <a:pt x="473" y="4751"/>
                    <a:pt x="512" y="4774"/>
                    <a:pt x="466" y="4774"/>
                  </a:cubicBezTo>
                  <a:cubicBezTo>
                    <a:pt x="451" y="4774"/>
                    <a:pt x="428" y="4774"/>
                    <a:pt x="412" y="4774"/>
                  </a:cubicBezTo>
                  <a:cubicBezTo>
                    <a:pt x="389" y="4782"/>
                    <a:pt x="374" y="4805"/>
                    <a:pt x="359" y="4813"/>
                  </a:cubicBezTo>
                  <a:cubicBezTo>
                    <a:pt x="351" y="4813"/>
                    <a:pt x="336" y="4820"/>
                    <a:pt x="321" y="4820"/>
                  </a:cubicBezTo>
                  <a:cubicBezTo>
                    <a:pt x="306" y="4820"/>
                    <a:pt x="306" y="4797"/>
                    <a:pt x="306" y="4782"/>
                  </a:cubicBezTo>
                  <a:cubicBezTo>
                    <a:pt x="321" y="4767"/>
                    <a:pt x="321" y="4767"/>
                    <a:pt x="321" y="4767"/>
                  </a:cubicBezTo>
                  <a:close/>
                  <a:moveTo>
                    <a:pt x="1291" y="4163"/>
                  </a:moveTo>
                  <a:lnTo>
                    <a:pt x="1291" y="4163"/>
                  </a:lnTo>
                  <a:cubicBezTo>
                    <a:pt x="1268" y="4148"/>
                    <a:pt x="1268" y="4148"/>
                    <a:pt x="1268" y="4148"/>
                  </a:cubicBezTo>
                  <a:cubicBezTo>
                    <a:pt x="1237" y="4140"/>
                    <a:pt x="1230" y="4125"/>
                    <a:pt x="1207" y="4125"/>
                  </a:cubicBezTo>
                  <a:cubicBezTo>
                    <a:pt x="1184" y="4125"/>
                    <a:pt x="1169" y="4148"/>
                    <a:pt x="1153" y="4148"/>
                  </a:cubicBezTo>
                  <a:cubicBezTo>
                    <a:pt x="1153" y="4110"/>
                    <a:pt x="1184" y="4010"/>
                    <a:pt x="1108" y="4026"/>
                  </a:cubicBezTo>
                  <a:cubicBezTo>
                    <a:pt x="1023" y="4041"/>
                    <a:pt x="1100" y="3965"/>
                    <a:pt x="1046" y="3919"/>
                  </a:cubicBezTo>
                  <a:cubicBezTo>
                    <a:pt x="1008" y="3873"/>
                    <a:pt x="1039" y="3850"/>
                    <a:pt x="1039" y="3804"/>
                  </a:cubicBezTo>
                  <a:cubicBezTo>
                    <a:pt x="1039" y="3758"/>
                    <a:pt x="939" y="3751"/>
                    <a:pt x="978" y="3728"/>
                  </a:cubicBezTo>
                  <a:cubicBezTo>
                    <a:pt x="1008" y="3713"/>
                    <a:pt x="1008" y="3705"/>
                    <a:pt x="1008" y="3674"/>
                  </a:cubicBezTo>
                  <a:cubicBezTo>
                    <a:pt x="1008" y="3514"/>
                    <a:pt x="1054" y="3254"/>
                    <a:pt x="955" y="3117"/>
                  </a:cubicBezTo>
                  <a:cubicBezTo>
                    <a:pt x="932" y="3079"/>
                    <a:pt x="878" y="3124"/>
                    <a:pt x="878" y="3071"/>
                  </a:cubicBezTo>
                  <a:cubicBezTo>
                    <a:pt x="878" y="2987"/>
                    <a:pt x="794" y="2964"/>
                    <a:pt x="787" y="2895"/>
                  </a:cubicBezTo>
                  <a:cubicBezTo>
                    <a:pt x="787" y="2865"/>
                    <a:pt x="733" y="2910"/>
                    <a:pt x="710" y="2910"/>
                  </a:cubicBezTo>
                  <a:lnTo>
                    <a:pt x="710" y="2910"/>
                  </a:lnTo>
                  <a:cubicBezTo>
                    <a:pt x="710" y="3002"/>
                    <a:pt x="672" y="3033"/>
                    <a:pt x="581" y="3056"/>
                  </a:cubicBezTo>
                  <a:cubicBezTo>
                    <a:pt x="581" y="3079"/>
                    <a:pt x="596" y="3102"/>
                    <a:pt x="603" y="3117"/>
                  </a:cubicBezTo>
                  <a:cubicBezTo>
                    <a:pt x="611" y="3147"/>
                    <a:pt x="611" y="3216"/>
                    <a:pt x="619" y="3231"/>
                  </a:cubicBezTo>
                  <a:cubicBezTo>
                    <a:pt x="642" y="3262"/>
                    <a:pt x="703" y="3246"/>
                    <a:pt x="649" y="3292"/>
                  </a:cubicBezTo>
                  <a:cubicBezTo>
                    <a:pt x="565" y="3361"/>
                    <a:pt x="703" y="3438"/>
                    <a:pt x="718" y="3521"/>
                  </a:cubicBezTo>
                  <a:cubicBezTo>
                    <a:pt x="695" y="3521"/>
                    <a:pt x="603" y="3453"/>
                    <a:pt x="603" y="3422"/>
                  </a:cubicBezTo>
                  <a:cubicBezTo>
                    <a:pt x="596" y="3430"/>
                    <a:pt x="603" y="3483"/>
                    <a:pt x="581" y="3491"/>
                  </a:cubicBezTo>
                  <a:cubicBezTo>
                    <a:pt x="565" y="3499"/>
                    <a:pt x="535" y="3521"/>
                    <a:pt x="535" y="3506"/>
                  </a:cubicBezTo>
                  <a:cubicBezTo>
                    <a:pt x="512" y="3453"/>
                    <a:pt x="473" y="3407"/>
                    <a:pt x="428" y="3377"/>
                  </a:cubicBezTo>
                  <a:cubicBezTo>
                    <a:pt x="351" y="3338"/>
                    <a:pt x="389" y="3331"/>
                    <a:pt x="344" y="3269"/>
                  </a:cubicBezTo>
                  <a:cubicBezTo>
                    <a:pt x="313" y="3224"/>
                    <a:pt x="267" y="3124"/>
                    <a:pt x="244" y="3216"/>
                  </a:cubicBezTo>
                  <a:cubicBezTo>
                    <a:pt x="237" y="3262"/>
                    <a:pt x="199" y="3354"/>
                    <a:pt x="260" y="3354"/>
                  </a:cubicBezTo>
                  <a:cubicBezTo>
                    <a:pt x="290" y="3354"/>
                    <a:pt x="298" y="3407"/>
                    <a:pt x="321" y="3422"/>
                  </a:cubicBezTo>
                  <a:cubicBezTo>
                    <a:pt x="374" y="3468"/>
                    <a:pt x="351" y="3460"/>
                    <a:pt x="351" y="3521"/>
                  </a:cubicBezTo>
                  <a:cubicBezTo>
                    <a:pt x="344" y="3521"/>
                    <a:pt x="313" y="3491"/>
                    <a:pt x="306" y="3483"/>
                  </a:cubicBezTo>
                  <a:cubicBezTo>
                    <a:pt x="283" y="3460"/>
                    <a:pt x="275" y="3483"/>
                    <a:pt x="244" y="3483"/>
                  </a:cubicBezTo>
                  <a:cubicBezTo>
                    <a:pt x="244" y="3567"/>
                    <a:pt x="321" y="3590"/>
                    <a:pt x="260" y="3682"/>
                  </a:cubicBezTo>
                  <a:cubicBezTo>
                    <a:pt x="229" y="3652"/>
                    <a:pt x="69" y="3308"/>
                    <a:pt x="69" y="3537"/>
                  </a:cubicBezTo>
                  <a:cubicBezTo>
                    <a:pt x="69" y="3575"/>
                    <a:pt x="99" y="3613"/>
                    <a:pt x="107" y="3644"/>
                  </a:cubicBezTo>
                  <a:cubicBezTo>
                    <a:pt x="76" y="3644"/>
                    <a:pt x="38" y="3613"/>
                    <a:pt x="8" y="3613"/>
                  </a:cubicBezTo>
                  <a:cubicBezTo>
                    <a:pt x="0" y="3613"/>
                    <a:pt x="0" y="3697"/>
                    <a:pt x="0" y="3720"/>
                  </a:cubicBezTo>
                  <a:cubicBezTo>
                    <a:pt x="61" y="3720"/>
                    <a:pt x="99" y="3667"/>
                    <a:pt x="99" y="3781"/>
                  </a:cubicBezTo>
                  <a:cubicBezTo>
                    <a:pt x="99" y="3850"/>
                    <a:pt x="145" y="3926"/>
                    <a:pt x="229" y="3911"/>
                  </a:cubicBezTo>
                  <a:cubicBezTo>
                    <a:pt x="298" y="3957"/>
                    <a:pt x="367" y="4033"/>
                    <a:pt x="374" y="3926"/>
                  </a:cubicBezTo>
                  <a:cubicBezTo>
                    <a:pt x="374" y="3881"/>
                    <a:pt x="351" y="3781"/>
                    <a:pt x="397" y="3781"/>
                  </a:cubicBezTo>
                  <a:cubicBezTo>
                    <a:pt x="428" y="3781"/>
                    <a:pt x="412" y="3873"/>
                    <a:pt x="451" y="3850"/>
                  </a:cubicBezTo>
                  <a:cubicBezTo>
                    <a:pt x="481" y="3835"/>
                    <a:pt x="489" y="3789"/>
                    <a:pt x="496" y="3865"/>
                  </a:cubicBezTo>
                  <a:cubicBezTo>
                    <a:pt x="504" y="3919"/>
                    <a:pt x="519" y="3965"/>
                    <a:pt x="558" y="3934"/>
                  </a:cubicBezTo>
                  <a:cubicBezTo>
                    <a:pt x="588" y="3919"/>
                    <a:pt x="779" y="4117"/>
                    <a:pt x="657" y="4026"/>
                  </a:cubicBezTo>
                  <a:cubicBezTo>
                    <a:pt x="542" y="3942"/>
                    <a:pt x="443" y="4041"/>
                    <a:pt x="535" y="4163"/>
                  </a:cubicBezTo>
                  <a:cubicBezTo>
                    <a:pt x="642" y="4324"/>
                    <a:pt x="642" y="4324"/>
                    <a:pt x="642" y="4324"/>
                  </a:cubicBezTo>
                  <a:cubicBezTo>
                    <a:pt x="710" y="4415"/>
                    <a:pt x="802" y="4362"/>
                    <a:pt x="794" y="4392"/>
                  </a:cubicBezTo>
                  <a:cubicBezTo>
                    <a:pt x="794" y="4408"/>
                    <a:pt x="733" y="4515"/>
                    <a:pt x="771" y="4484"/>
                  </a:cubicBezTo>
                  <a:cubicBezTo>
                    <a:pt x="802" y="4461"/>
                    <a:pt x="848" y="4453"/>
                    <a:pt x="878" y="4438"/>
                  </a:cubicBezTo>
                  <a:cubicBezTo>
                    <a:pt x="932" y="4408"/>
                    <a:pt x="962" y="4446"/>
                    <a:pt x="1008" y="4423"/>
                  </a:cubicBezTo>
                  <a:cubicBezTo>
                    <a:pt x="1023" y="4415"/>
                    <a:pt x="1039" y="4346"/>
                    <a:pt x="1069" y="4423"/>
                  </a:cubicBezTo>
                  <a:cubicBezTo>
                    <a:pt x="1077" y="4461"/>
                    <a:pt x="1062" y="4599"/>
                    <a:pt x="1115" y="4583"/>
                  </a:cubicBezTo>
                  <a:cubicBezTo>
                    <a:pt x="1138" y="4568"/>
                    <a:pt x="1214" y="4308"/>
                    <a:pt x="1214" y="4316"/>
                  </a:cubicBezTo>
                  <a:cubicBezTo>
                    <a:pt x="1245" y="4362"/>
                    <a:pt x="1237" y="4453"/>
                    <a:pt x="1291" y="4453"/>
                  </a:cubicBezTo>
                  <a:cubicBezTo>
                    <a:pt x="1352" y="4453"/>
                    <a:pt x="1428" y="4430"/>
                    <a:pt x="1482" y="4430"/>
                  </a:cubicBezTo>
                  <a:cubicBezTo>
                    <a:pt x="1321" y="4515"/>
                    <a:pt x="1321" y="4515"/>
                    <a:pt x="1321" y="4515"/>
                  </a:cubicBezTo>
                  <a:cubicBezTo>
                    <a:pt x="1222" y="4560"/>
                    <a:pt x="1275" y="4652"/>
                    <a:pt x="1230" y="4728"/>
                  </a:cubicBezTo>
                  <a:cubicBezTo>
                    <a:pt x="1123" y="4896"/>
                    <a:pt x="1275" y="4919"/>
                    <a:pt x="1367" y="4805"/>
                  </a:cubicBezTo>
                  <a:cubicBezTo>
                    <a:pt x="1398" y="4767"/>
                    <a:pt x="1474" y="4621"/>
                    <a:pt x="1505" y="4621"/>
                  </a:cubicBezTo>
                  <a:cubicBezTo>
                    <a:pt x="1535" y="4621"/>
                    <a:pt x="1596" y="4538"/>
                    <a:pt x="1581" y="4507"/>
                  </a:cubicBezTo>
                  <a:cubicBezTo>
                    <a:pt x="1528" y="4408"/>
                    <a:pt x="1581" y="4469"/>
                    <a:pt x="1642" y="4438"/>
                  </a:cubicBezTo>
                  <a:cubicBezTo>
                    <a:pt x="1665" y="4430"/>
                    <a:pt x="1696" y="4392"/>
                    <a:pt x="1719" y="4377"/>
                  </a:cubicBezTo>
                  <a:cubicBezTo>
                    <a:pt x="1787" y="4331"/>
                    <a:pt x="1772" y="4270"/>
                    <a:pt x="1772" y="4194"/>
                  </a:cubicBezTo>
                  <a:cubicBezTo>
                    <a:pt x="1780" y="4171"/>
                    <a:pt x="1619" y="4140"/>
                    <a:pt x="1581" y="4156"/>
                  </a:cubicBezTo>
                  <a:cubicBezTo>
                    <a:pt x="1444" y="4232"/>
                    <a:pt x="1421" y="4263"/>
                    <a:pt x="1291" y="4163"/>
                  </a:cubicBezTo>
                  <a:close/>
                  <a:moveTo>
                    <a:pt x="1329" y="4026"/>
                  </a:moveTo>
                  <a:lnTo>
                    <a:pt x="1329" y="4026"/>
                  </a:lnTo>
                  <a:cubicBezTo>
                    <a:pt x="1360" y="4056"/>
                    <a:pt x="1360" y="4056"/>
                    <a:pt x="1360" y="4056"/>
                  </a:cubicBezTo>
                  <a:cubicBezTo>
                    <a:pt x="1360" y="4079"/>
                    <a:pt x="1367" y="4110"/>
                    <a:pt x="1360" y="4133"/>
                  </a:cubicBezTo>
                  <a:cubicBezTo>
                    <a:pt x="1344" y="4148"/>
                    <a:pt x="1321" y="4140"/>
                    <a:pt x="1306" y="4140"/>
                  </a:cubicBezTo>
                  <a:cubicBezTo>
                    <a:pt x="1306" y="4125"/>
                    <a:pt x="1268" y="4102"/>
                    <a:pt x="1260" y="4094"/>
                  </a:cubicBezTo>
                  <a:cubicBezTo>
                    <a:pt x="1245" y="4079"/>
                    <a:pt x="1207" y="4056"/>
                    <a:pt x="1214" y="4041"/>
                  </a:cubicBezTo>
                  <a:cubicBezTo>
                    <a:pt x="1214" y="4026"/>
                    <a:pt x="1222" y="4018"/>
                    <a:pt x="1237" y="4010"/>
                  </a:cubicBezTo>
                  <a:cubicBezTo>
                    <a:pt x="1253" y="4010"/>
                    <a:pt x="1283" y="4003"/>
                    <a:pt x="1298" y="4010"/>
                  </a:cubicBezTo>
                  <a:cubicBezTo>
                    <a:pt x="1306" y="4010"/>
                    <a:pt x="1321" y="4026"/>
                    <a:pt x="1329" y="4026"/>
                  </a:cubicBezTo>
                  <a:close/>
                  <a:moveTo>
                    <a:pt x="1253" y="3499"/>
                  </a:moveTo>
                  <a:lnTo>
                    <a:pt x="1253" y="3499"/>
                  </a:lnTo>
                  <a:cubicBezTo>
                    <a:pt x="1260" y="3468"/>
                    <a:pt x="1260" y="3468"/>
                    <a:pt x="1260" y="3468"/>
                  </a:cubicBezTo>
                  <a:cubicBezTo>
                    <a:pt x="1314" y="3476"/>
                    <a:pt x="1268" y="3514"/>
                    <a:pt x="1268" y="3552"/>
                  </a:cubicBezTo>
                  <a:cubicBezTo>
                    <a:pt x="1268" y="3613"/>
                    <a:pt x="1222" y="3636"/>
                    <a:pt x="1199" y="3690"/>
                  </a:cubicBezTo>
                  <a:cubicBezTo>
                    <a:pt x="1184" y="3735"/>
                    <a:pt x="1199" y="3774"/>
                    <a:pt x="1214" y="3812"/>
                  </a:cubicBezTo>
                  <a:cubicBezTo>
                    <a:pt x="1214" y="3835"/>
                    <a:pt x="1298" y="3934"/>
                    <a:pt x="1245" y="3957"/>
                  </a:cubicBezTo>
                  <a:cubicBezTo>
                    <a:pt x="1230" y="3957"/>
                    <a:pt x="1184" y="3995"/>
                    <a:pt x="1176" y="3995"/>
                  </a:cubicBezTo>
                  <a:cubicBezTo>
                    <a:pt x="1146" y="3995"/>
                    <a:pt x="1146" y="3957"/>
                    <a:pt x="1138" y="3942"/>
                  </a:cubicBezTo>
                  <a:cubicBezTo>
                    <a:pt x="1130" y="3926"/>
                    <a:pt x="1123" y="3919"/>
                    <a:pt x="1115" y="3911"/>
                  </a:cubicBezTo>
                  <a:cubicBezTo>
                    <a:pt x="1115" y="3896"/>
                    <a:pt x="1123" y="3888"/>
                    <a:pt x="1123" y="3873"/>
                  </a:cubicBezTo>
                  <a:cubicBezTo>
                    <a:pt x="1123" y="3827"/>
                    <a:pt x="1130" y="3781"/>
                    <a:pt x="1115" y="3743"/>
                  </a:cubicBezTo>
                  <a:cubicBezTo>
                    <a:pt x="1108" y="3690"/>
                    <a:pt x="1130" y="3652"/>
                    <a:pt x="1130" y="3613"/>
                  </a:cubicBezTo>
                  <a:cubicBezTo>
                    <a:pt x="1169" y="3606"/>
                    <a:pt x="1161" y="3636"/>
                    <a:pt x="1192" y="3636"/>
                  </a:cubicBezTo>
                  <a:cubicBezTo>
                    <a:pt x="1214" y="3636"/>
                    <a:pt x="1222" y="3583"/>
                    <a:pt x="1222" y="3560"/>
                  </a:cubicBezTo>
                  <a:cubicBezTo>
                    <a:pt x="1222" y="3529"/>
                    <a:pt x="1230" y="3537"/>
                    <a:pt x="1245" y="3521"/>
                  </a:cubicBezTo>
                  <a:cubicBezTo>
                    <a:pt x="1253" y="3514"/>
                    <a:pt x="1245" y="3506"/>
                    <a:pt x="1253" y="3499"/>
                  </a:cubicBezTo>
                  <a:close/>
                  <a:moveTo>
                    <a:pt x="1253" y="3399"/>
                  </a:moveTo>
                  <a:lnTo>
                    <a:pt x="1253" y="3399"/>
                  </a:lnTo>
                  <a:cubicBezTo>
                    <a:pt x="1260" y="3369"/>
                    <a:pt x="1268" y="3338"/>
                    <a:pt x="1268" y="3308"/>
                  </a:cubicBezTo>
                  <a:cubicBezTo>
                    <a:pt x="1275" y="3285"/>
                    <a:pt x="1268" y="3246"/>
                    <a:pt x="1298" y="3246"/>
                  </a:cubicBezTo>
                  <a:cubicBezTo>
                    <a:pt x="1306" y="3254"/>
                    <a:pt x="1306" y="3254"/>
                    <a:pt x="1306" y="3262"/>
                  </a:cubicBezTo>
                  <a:cubicBezTo>
                    <a:pt x="1306" y="3285"/>
                    <a:pt x="1306" y="3308"/>
                    <a:pt x="1306" y="3331"/>
                  </a:cubicBezTo>
                  <a:cubicBezTo>
                    <a:pt x="1298" y="3346"/>
                    <a:pt x="1298" y="3369"/>
                    <a:pt x="1298" y="3392"/>
                  </a:cubicBezTo>
                  <a:cubicBezTo>
                    <a:pt x="1291" y="3407"/>
                    <a:pt x="1291" y="3422"/>
                    <a:pt x="1291" y="3438"/>
                  </a:cubicBezTo>
                  <a:lnTo>
                    <a:pt x="1291" y="3438"/>
                  </a:lnTo>
                  <a:cubicBezTo>
                    <a:pt x="1275" y="3438"/>
                    <a:pt x="1260" y="3445"/>
                    <a:pt x="1253" y="3430"/>
                  </a:cubicBezTo>
                  <a:cubicBezTo>
                    <a:pt x="1253" y="3399"/>
                    <a:pt x="1253" y="3399"/>
                    <a:pt x="1253" y="3399"/>
                  </a:cubicBezTo>
                  <a:close/>
                  <a:moveTo>
                    <a:pt x="871" y="4553"/>
                  </a:moveTo>
                  <a:lnTo>
                    <a:pt x="871" y="4553"/>
                  </a:lnTo>
                  <a:cubicBezTo>
                    <a:pt x="863" y="4538"/>
                    <a:pt x="856" y="4522"/>
                    <a:pt x="863" y="4507"/>
                  </a:cubicBezTo>
                  <a:cubicBezTo>
                    <a:pt x="863" y="4499"/>
                    <a:pt x="871" y="4507"/>
                    <a:pt x="878" y="4507"/>
                  </a:cubicBezTo>
                  <a:cubicBezTo>
                    <a:pt x="894" y="4499"/>
                    <a:pt x="894" y="4492"/>
                    <a:pt x="901" y="4484"/>
                  </a:cubicBezTo>
                  <a:cubicBezTo>
                    <a:pt x="917" y="4469"/>
                    <a:pt x="939" y="4461"/>
                    <a:pt x="955" y="4476"/>
                  </a:cubicBezTo>
                  <a:cubicBezTo>
                    <a:pt x="970" y="4492"/>
                    <a:pt x="962" y="4492"/>
                    <a:pt x="947" y="4492"/>
                  </a:cubicBezTo>
                  <a:cubicBezTo>
                    <a:pt x="917" y="4499"/>
                    <a:pt x="932" y="4522"/>
                    <a:pt x="932" y="4538"/>
                  </a:cubicBezTo>
                  <a:cubicBezTo>
                    <a:pt x="932" y="4545"/>
                    <a:pt x="924" y="4560"/>
                    <a:pt x="917" y="4560"/>
                  </a:cubicBezTo>
                  <a:cubicBezTo>
                    <a:pt x="909" y="4568"/>
                    <a:pt x="894" y="4568"/>
                    <a:pt x="878" y="4560"/>
                  </a:cubicBezTo>
                  <a:cubicBezTo>
                    <a:pt x="871" y="4553"/>
                    <a:pt x="871" y="4553"/>
                    <a:pt x="871" y="4553"/>
                  </a:cubicBezTo>
                  <a:close/>
                  <a:moveTo>
                    <a:pt x="4812" y="3056"/>
                  </a:moveTo>
                  <a:lnTo>
                    <a:pt x="4812" y="3056"/>
                  </a:lnTo>
                  <a:cubicBezTo>
                    <a:pt x="4766" y="3094"/>
                    <a:pt x="4728" y="3147"/>
                    <a:pt x="4682" y="3178"/>
                  </a:cubicBezTo>
                  <a:cubicBezTo>
                    <a:pt x="4552" y="3254"/>
                    <a:pt x="4529" y="3216"/>
                    <a:pt x="4407" y="3193"/>
                  </a:cubicBezTo>
                  <a:cubicBezTo>
                    <a:pt x="4361" y="3185"/>
                    <a:pt x="4331" y="3231"/>
                    <a:pt x="4270" y="3231"/>
                  </a:cubicBezTo>
                  <a:cubicBezTo>
                    <a:pt x="4270" y="3269"/>
                    <a:pt x="4361" y="3277"/>
                    <a:pt x="4323" y="3323"/>
                  </a:cubicBezTo>
                  <a:cubicBezTo>
                    <a:pt x="4208" y="3438"/>
                    <a:pt x="4208" y="3438"/>
                    <a:pt x="4208" y="3438"/>
                  </a:cubicBezTo>
                  <a:cubicBezTo>
                    <a:pt x="4178" y="3468"/>
                    <a:pt x="4147" y="3422"/>
                    <a:pt x="4147" y="3483"/>
                  </a:cubicBezTo>
                  <a:cubicBezTo>
                    <a:pt x="4140" y="3560"/>
                    <a:pt x="4079" y="3506"/>
                    <a:pt x="4048" y="3506"/>
                  </a:cubicBezTo>
                  <a:cubicBezTo>
                    <a:pt x="3979" y="3506"/>
                    <a:pt x="3911" y="3537"/>
                    <a:pt x="3834" y="3537"/>
                  </a:cubicBezTo>
                  <a:cubicBezTo>
                    <a:pt x="3789" y="3537"/>
                    <a:pt x="3781" y="3491"/>
                    <a:pt x="3743" y="3483"/>
                  </a:cubicBezTo>
                  <a:cubicBezTo>
                    <a:pt x="3758" y="3422"/>
                    <a:pt x="3979" y="3514"/>
                    <a:pt x="4041" y="3468"/>
                  </a:cubicBezTo>
                  <a:cubicBezTo>
                    <a:pt x="4125" y="3392"/>
                    <a:pt x="4056" y="3269"/>
                    <a:pt x="4231" y="3269"/>
                  </a:cubicBezTo>
                  <a:cubicBezTo>
                    <a:pt x="4201" y="3178"/>
                    <a:pt x="4293" y="3102"/>
                    <a:pt x="4354" y="3025"/>
                  </a:cubicBezTo>
                  <a:cubicBezTo>
                    <a:pt x="4377" y="3017"/>
                    <a:pt x="4430" y="2979"/>
                    <a:pt x="4392" y="2964"/>
                  </a:cubicBezTo>
                  <a:cubicBezTo>
                    <a:pt x="4346" y="2949"/>
                    <a:pt x="4346" y="2941"/>
                    <a:pt x="4300" y="2964"/>
                  </a:cubicBezTo>
                  <a:cubicBezTo>
                    <a:pt x="4254" y="2994"/>
                    <a:pt x="4186" y="3048"/>
                    <a:pt x="4125" y="2994"/>
                  </a:cubicBezTo>
                  <a:cubicBezTo>
                    <a:pt x="4079" y="2941"/>
                    <a:pt x="3911" y="3102"/>
                    <a:pt x="3872" y="3140"/>
                  </a:cubicBezTo>
                  <a:cubicBezTo>
                    <a:pt x="3827" y="3185"/>
                    <a:pt x="3773" y="3224"/>
                    <a:pt x="3727" y="3269"/>
                  </a:cubicBezTo>
                  <a:cubicBezTo>
                    <a:pt x="3735" y="3231"/>
                    <a:pt x="3743" y="3193"/>
                    <a:pt x="3766" y="3162"/>
                  </a:cubicBezTo>
                  <a:cubicBezTo>
                    <a:pt x="3789" y="3132"/>
                    <a:pt x="3827" y="3117"/>
                    <a:pt x="3842" y="3079"/>
                  </a:cubicBezTo>
                  <a:cubicBezTo>
                    <a:pt x="3857" y="3048"/>
                    <a:pt x="3872" y="3048"/>
                    <a:pt x="3903" y="3025"/>
                  </a:cubicBezTo>
                  <a:cubicBezTo>
                    <a:pt x="3941" y="3002"/>
                    <a:pt x="3926" y="2972"/>
                    <a:pt x="3987" y="2956"/>
                  </a:cubicBezTo>
                  <a:cubicBezTo>
                    <a:pt x="4155" y="2926"/>
                    <a:pt x="4155" y="2926"/>
                    <a:pt x="4155" y="2926"/>
                  </a:cubicBezTo>
                  <a:cubicBezTo>
                    <a:pt x="4224" y="2918"/>
                    <a:pt x="4224" y="2857"/>
                    <a:pt x="4270" y="2827"/>
                  </a:cubicBezTo>
                  <a:cubicBezTo>
                    <a:pt x="4293" y="2811"/>
                    <a:pt x="4323" y="2819"/>
                    <a:pt x="4354" y="2819"/>
                  </a:cubicBezTo>
                  <a:cubicBezTo>
                    <a:pt x="4354" y="2811"/>
                    <a:pt x="4384" y="2788"/>
                    <a:pt x="4384" y="2796"/>
                  </a:cubicBezTo>
                  <a:cubicBezTo>
                    <a:pt x="4384" y="2834"/>
                    <a:pt x="4354" y="2872"/>
                    <a:pt x="4354" y="2903"/>
                  </a:cubicBezTo>
                  <a:cubicBezTo>
                    <a:pt x="4354" y="2918"/>
                    <a:pt x="4438" y="2979"/>
                    <a:pt x="4438" y="2941"/>
                  </a:cubicBezTo>
                  <a:cubicBezTo>
                    <a:pt x="4438" y="2918"/>
                    <a:pt x="4468" y="2888"/>
                    <a:pt x="4476" y="2865"/>
                  </a:cubicBezTo>
                  <a:cubicBezTo>
                    <a:pt x="4514" y="2781"/>
                    <a:pt x="4583" y="2689"/>
                    <a:pt x="4636" y="2613"/>
                  </a:cubicBezTo>
                  <a:cubicBezTo>
                    <a:pt x="4667" y="2567"/>
                    <a:pt x="4843" y="2360"/>
                    <a:pt x="4690" y="2437"/>
                  </a:cubicBezTo>
                  <a:cubicBezTo>
                    <a:pt x="4629" y="2460"/>
                    <a:pt x="4675" y="2529"/>
                    <a:pt x="4568" y="2529"/>
                  </a:cubicBezTo>
                  <a:cubicBezTo>
                    <a:pt x="4476" y="2529"/>
                    <a:pt x="4499" y="2437"/>
                    <a:pt x="4392" y="2513"/>
                  </a:cubicBezTo>
                  <a:cubicBezTo>
                    <a:pt x="4331" y="2559"/>
                    <a:pt x="4331" y="2529"/>
                    <a:pt x="4270" y="2506"/>
                  </a:cubicBezTo>
                  <a:cubicBezTo>
                    <a:pt x="4224" y="2490"/>
                    <a:pt x="4147" y="2506"/>
                    <a:pt x="4117" y="2468"/>
                  </a:cubicBezTo>
                  <a:cubicBezTo>
                    <a:pt x="4071" y="2429"/>
                    <a:pt x="4048" y="2437"/>
                    <a:pt x="3995" y="2429"/>
                  </a:cubicBezTo>
                  <a:cubicBezTo>
                    <a:pt x="3956" y="2422"/>
                    <a:pt x="3842" y="2383"/>
                    <a:pt x="3842" y="2337"/>
                  </a:cubicBezTo>
                  <a:cubicBezTo>
                    <a:pt x="3857" y="2376"/>
                    <a:pt x="4132" y="2422"/>
                    <a:pt x="4186" y="2429"/>
                  </a:cubicBezTo>
                  <a:cubicBezTo>
                    <a:pt x="4231" y="2445"/>
                    <a:pt x="4254" y="2422"/>
                    <a:pt x="4293" y="2406"/>
                  </a:cubicBezTo>
                  <a:cubicBezTo>
                    <a:pt x="4369" y="2383"/>
                    <a:pt x="4377" y="2460"/>
                    <a:pt x="4377" y="2337"/>
                  </a:cubicBezTo>
                  <a:cubicBezTo>
                    <a:pt x="4377" y="2223"/>
                    <a:pt x="4445" y="2261"/>
                    <a:pt x="4331" y="2193"/>
                  </a:cubicBezTo>
                  <a:cubicBezTo>
                    <a:pt x="4262" y="2147"/>
                    <a:pt x="4369" y="2177"/>
                    <a:pt x="4377" y="2185"/>
                  </a:cubicBezTo>
                  <a:cubicBezTo>
                    <a:pt x="4407" y="2215"/>
                    <a:pt x="4415" y="2139"/>
                    <a:pt x="4430" y="2108"/>
                  </a:cubicBezTo>
                  <a:cubicBezTo>
                    <a:pt x="4537" y="2040"/>
                    <a:pt x="4606" y="2070"/>
                    <a:pt x="4644" y="1933"/>
                  </a:cubicBezTo>
                  <a:cubicBezTo>
                    <a:pt x="4659" y="1879"/>
                    <a:pt x="4888" y="1719"/>
                    <a:pt x="4942" y="1696"/>
                  </a:cubicBezTo>
                  <a:cubicBezTo>
                    <a:pt x="4995" y="1666"/>
                    <a:pt x="5072" y="1551"/>
                    <a:pt x="5117" y="1543"/>
                  </a:cubicBezTo>
                  <a:cubicBezTo>
                    <a:pt x="5125" y="1528"/>
                    <a:pt x="5194" y="1490"/>
                    <a:pt x="5209" y="1452"/>
                  </a:cubicBezTo>
                  <a:cubicBezTo>
                    <a:pt x="5263" y="1345"/>
                    <a:pt x="5263" y="1345"/>
                    <a:pt x="5263" y="1345"/>
                  </a:cubicBezTo>
                  <a:cubicBezTo>
                    <a:pt x="5278" y="1306"/>
                    <a:pt x="5415" y="1199"/>
                    <a:pt x="5415" y="1192"/>
                  </a:cubicBezTo>
                  <a:cubicBezTo>
                    <a:pt x="5431" y="1192"/>
                    <a:pt x="5461" y="1177"/>
                    <a:pt x="5477" y="1169"/>
                  </a:cubicBezTo>
                  <a:cubicBezTo>
                    <a:pt x="5515" y="1161"/>
                    <a:pt x="5568" y="1108"/>
                    <a:pt x="5614" y="1100"/>
                  </a:cubicBezTo>
                  <a:cubicBezTo>
                    <a:pt x="5643" y="1100"/>
                    <a:pt x="5659" y="1047"/>
                    <a:pt x="5674" y="1024"/>
                  </a:cubicBezTo>
                  <a:cubicBezTo>
                    <a:pt x="5712" y="993"/>
                    <a:pt x="5804" y="924"/>
                    <a:pt x="5819" y="879"/>
                  </a:cubicBezTo>
                  <a:cubicBezTo>
                    <a:pt x="5827" y="833"/>
                    <a:pt x="5842" y="779"/>
                    <a:pt x="5857" y="734"/>
                  </a:cubicBezTo>
                  <a:cubicBezTo>
                    <a:pt x="5880" y="665"/>
                    <a:pt x="5850" y="657"/>
                    <a:pt x="5827" y="611"/>
                  </a:cubicBezTo>
                  <a:cubicBezTo>
                    <a:pt x="5781" y="543"/>
                    <a:pt x="5743" y="512"/>
                    <a:pt x="5758" y="413"/>
                  </a:cubicBezTo>
                  <a:cubicBezTo>
                    <a:pt x="5857" y="359"/>
                    <a:pt x="5934" y="184"/>
                    <a:pt x="5934" y="69"/>
                  </a:cubicBezTo>
                  <a:cubicBezTo>
                    <a:pt x="5804" y="54"/>
                    <a:pt x="5804" y="54"/>
                    <a:pt x="5804" y="54"/>
                  </a:cubicBezTo>
                  <a:cubicBezTo>
                    <a:pt x="5781" y="46"/>
                    <a:pt x="5758" y="69"/>
                    <a:pt x="5743" y="115"/>
                  </a:cubicBezTo>
                  <a:cubicBezTo>
                    <a:pt x="5697" y="115"/>
                    <a:pt x="5697" y="38"/>
                    <a:pt x="5622" y="54"/>
                  </a:cubicBezTo>
                  <a:cubicBezTo>
                    <a:pt x="5561" y="61"/>
                    <a:pt x="5492" y="84"/>
                    <a:pt x="5431" y="69"/>
                  </a:cubicBezTo>
                  <a:cubicBezTo>
                    <a:pt x="5408" y="61"/>
                    <a:pt x="5362" y="0"/>
                    <a:pt x="5354" y="16"/>
                  </a:cubicBezTo>
                  <a:cubicBezTo>
                    <a:pt x="5331" y="46"/>
                    <a:pt x="5301" y="107"/>
                    <a:pt x="5347" y="122"/>
                  </a:cubicBezTo>
                  <a:cubicBezTo>
                    <a:pt x="5415" y="153"/>
                    <a:pt x="5400" y="199"/>
                    <a:pt x="5385" y="252"/>
                  </a:cubicBezTo>
                  <a:cubicBezTo>
                    <a:pt x="5339" y="245"/>
                    <a:pt x="5270" y="153"/>
                    <a:pt x="5186" y="176"/>
                  </a:cubicBezTo>
                  <a:cubicBezTo>
                    <a:pt x="5049" y="230"/>
                    <a:pt x="5186" y="122"/>
                    <a:pt x="5049" y="153"/>
                  </a:cubicBezTo>
                  <a:cubicBezTo>
                    <a:pt x="5003" y="168"/>
                    <a:pt x="4934" y="161"/>
                    <a:pt x="4896" y="191"/>
                  </a:cubicBezTo>
                  <a:cubicBezTo>
                    <a:pt x="4843" y="245"/>
                    <a:pt x="4758" y="306"/>
                    <a:pt x="4682" y="313"/>
                  </a:cubicBezTo>
                  <a:cubicBezTo>
                    <a:pt x="4636" y="313"/>
                    <a:pt x="4377" y="329"/>
                    <a:pt x="4361" y="260"/>
                  </a:cubicBezTo>
                  <a:cubicBezTo>
                    <a:pt x="4346" y="138"/>
                    <a:pt x="4293" y="374"/>
                    <a:pt x="4231" y="344"/>
                  </a:cubicBezTo>
                  <a:cubicBezTo>
                    <a:pt x="4163" y="306"/>
                    <a:pt x="4155" y="382"/>
                    <a:pt x="4086" y="382"/>
                  </a:cubicBezTo>
                  <a:cubicBezTo>
                    <a:pt x="4033" y="382"/>
                    <a:pt x="4056" y="405"/>
                    <a:pt x="4025" y="436"/>
                  </a:cubicBezTo>
                  <a:cubicBezTo>
                    <a:pt x="3995" y="459"/>
                    <a:pt x="3934" y="413"/>
                    <a:pt x="3911" y="405"/>
                  </a:cubicBezTo>
                  <a:cubicBezTo>
                    <a:pt x="3834" y="359"/>
                    <a:pt x="3674" y="611"/>
                    <a:pt x="3659" y="672"/>
                  </a:cubicBezTo>
                  <a:cubicBezTo>
                    <a:pt x="3659" y="649"/>
                    <a:pt x="3674" y="520"/>
                    <a:pt x="3682" y="505"/>
                  </a:cubicBezTo>
                  <a:cubicBezTo>
                    <a:pt x="3727" y="451"/>
                    <a:pt x="3735" y="436"/>
                    <a:pt x="3712" y="367"/>
                  </a:cubicBezTo>
                  <a:cubicBezTo>
                    <a:pt x="3689" y="306"/>
                    <a:pt x="3628" y="298"/>
                    <a:pt x="3567" y="291"/>
                  </a:cubicBezTo>
                  <a:cubicBezTo>
                    <a:pt x="3338" y="252"/>
                    <a:pt x="3529" y="428"/>
                    <a:pt x="3399" y="474"/>
                  </a:cubicBezTo>
                  <a:cubicBezTo>
                    <a:pt x="3322" y="497"/>
                    <a:pt x="3300" y="634"/>
                    <a:pt x="3216" y="665"/>
                  </a:cubicBezTo>
                  <a:cubicBezTo>
                    <a:pt x="3193" y="672"/>
                    <a:pt x="3216" y="619"/>
                    <a:pt x="3223" y="611"/>
                  </a:cubicBezTo>
                  <a:cubicBezTo>
                    <a:pt x="3254" y="566"/>
                    <a:pt x="3322" y="482"/>
                    <a:pt x="3338" y="428"/>
                  </a:cubicBezTo>
                  <a:cubicBezTo>
                    <a:pt x="3376" y="329"/>
                    <a:pt x="3200" y="313"/>
                    <a:pt x="3170" y="222"/>
                  </a:cubicBezTo>
                  <a:cubicBezTo>
                    <a:pt x="3162" y="222"/>
                    <a:pt x="3162" y="291"/>
                    <a:pt x="3155" y="306"/>
                  </a:cubicBezTo>
                  <a:cubicBezTo>
                    <a:pt x="3101" y="451"/>
                    <a:pt x="3101" y="451"/>
                    <a:pt x="3101" y="451"/>
                  </a:cubicBezTo>
                  <a:cubicBezTo>
                    <a:pt x="3109" y="420"/>
                    <a:pt x="3116" y="382"/>
                    <a:pt x="3116" y="352"/>
                  </a:cubicBezTo>
                  <a:cubicBezTo>
                    <a:pt x="3116" y="336"/>
                    <a:pt x="3086" y="313"/>
                    <a:pt x="3078" y="283"/>
                  </a:cubicBezTo>
                  <a:cubicBezTo>
                    <a:pt x="3070" y="191"/>
                    <a:pt x="3017" y="161"/>
                    <a:pt x="2925" y="161"/>
                  </a:cubicBezTo>
                  <a:cubicBezTo>
                    <a:pt x="2880" y="161"/>
                    <a:pt x="2811" y="107"/>
                    <a:pt x="2811" y="168"/>
                  </a:cubicBezTo>
                  <a:cubicBezTo>
                    <a:pt x="2811" y="230"/>
                    <a:pt x="2803" y="321"/>
                    <a:pt x="2765" y="367"/>
                  </a:cubicBezTo>
                  <a:cubicBezTo>
                    <a:pt x="2742" y="405"/>
                    <a:pt x="2696" y="390"/>
                    <a:pt x="2673" y="420"/>
                  </a:cubicBezTo>
                  <a:cubicBezTo>
                    <a:pt x="2643" y="459"/>
                    <a:pt x="2650" y="505"/>
                    <a:pt x="2628" y="550"/>
                  </a:cubicBezTo>
                  <a:cubicBezTo>
                    <a:pt x="2612" y="573"/>
                    <a:pt x="2681" y="604"/>
                    <a:pt x="2704" y="619"/>
                  </a:cubicBezTo>
                  <a:cubicBezTo>
                    <a:pt x="2788" y="665"/>
                    <a:pt x="2689" y="672"/>
                    <a:pt x="2650" y="703"/>
                  </a:cubicBezTo>
                  <a:cubicBezTo>
                    <a:pt x="2582" y="787"/>
                    <a:pt x="2704" y="795"/>
                    <a:pt x="2719" y="833"/>
                  </a:cubicBezTo>
                  <a:cubicBezTo>
                    <a:pt x="2650" y="833"/>
                    <a:pt x="2643" y="787"/>
                    <a:pt x="2605" y="787"/>
                  </a:cubicBezTo>
                  <a:cubicBezTo>
                    <a:pt x="2566" y="779"/>
                    <a:pt x="2612" y="871"/>
                    <a:pt x="2528" y="863"/>
                  </a:cubicBezTo>
                  <a:cubicBezTo>
                    <a:pt x="2482" y="863"/>
                    <a:pt x="2490" y="902"/>
                    <a:pt x="2528" y="902"/>
                  </a:cubicBezTo>
                  <a:cubicBezTo>
                    <a:pt x="2574" y="902"/>
                    <a:pt x="2543" y="932"/>
                    <a:pt x="2543" y="963"/>
                  </a:cubicBezTo>
                  <a:cubicBezTo>
                    <a:pt x="2543" y="1024"/>
                    <a:pt x="2582" y="1039"/>
                    <a:pt x="2582" y="1093"/>
                  </a:cubicBezTo>
                  <a:cubicBezTo>
                    <a:pt x="2582" y="1192"/>
                    <a:pt x="2673" y="1199"/>
                    <a:pt x="2696" y="1253"/>
                  </a:cubicBezTo>
                  <a:cubicBezTo>
                    <a:pt x="2643" y="1253"/>
                    <a:pt x="2635" y="1207"/>
                    <a:pt x="2582" y="1230"/>
                  </a:cubicBezTo>
                  <a:cubicBezTo>
                    <a:pt x="2543" y="1253"/>
                    <a:pt x="2490" y="1268"/>
                    <a:pt x="2444" y="1245"/>
                  </a:cubicBezTo>
                  <a:cubicBezTo>
                    <a:pt x="2406" y="1230"/>
                    <a:pt x="2375" y="1207"/>
                    <a:pt x="2414" y="1261"/>
                  </a:cubicBezTo>
                  <a:cubicBezTo>
                    <a:pt x="2429" y="1283"/>
                    <a:pt x="2345" y="1314"/>
                    <a:pt x="2322" y="1306"/>
                  </a:cubicBezTo>
                  <a:cubicBezTo>
                    <a:pt x="2253" y="1276"/>
                    <a:pt x="2253" y="1207"/>
                    <a:pt x="2200" y="1276"/>
                  </a:cubicBezTo>
                  <a:cubicBezTo>
                    <a:pt x="2169" y="1322"/>
                    <a:pt x="2192" y="1306"/>
                    <a:pt x="2223" y="1329"/>
                  </a:cubicBezTo>
                  <a:cubicBezTo>
                    <a:pt x="2299" y="1368"/>
                    <a:pt x="2284" y="1536"/>
                    <a:pt x="2345" y="1566"/>
                  </a:cubicBezTo>
                  <a:cubicBezTo>
                    <a:pt x="2436" y="1604"/>
                    <a:pt x="2330" y="1574"/>
                    <a:pt x="2368" y="1650"/>
                  </a:cubicBezTo>
                  <a:cubicBezTo>
                    <a:pt x="2383" y="1673"/>
                    <a:pt x="2398" y="1795"/>
                    <a:pt x="2360" y="1810"/>
                  </a:cubicBezTo>
                  <a:cubicBezTo>
                    <a:pt x="2345" y="1818"/>
                    <a:pt x="2238" y="1795"/>
                    <a:pt x="2223" y="1780"/>
                  </a:cubicBezTo>
                  <a:cubicBezTo>
                    <a:pt x="2200" y="1765"/>
                    <a:pt x="2161" y="1704"/>
                    <a:pt x="2139" y="1696"/>
                  </a:cubicBezTo>
                  <a:cubicBezTo>
                    <a:pt x="2139" y="1734"/>
                    <a:pt x="2078" y="1780"/>
                    <a:pt x="2116" y="1803"/>
                  </a:cubicBezTo>
                  <a:cubicBezTo>
                    <a:pt x="2169" y="1841"/>
                    <a:pt x="2139" y="1856"/>
                    <a:pt x="2139" y="1902"/>
                  </a:cubicBezTo>
                  <a:cubicBezTo>
                    <a:pt x="2223" y="1902"/>
                    <a:pt x="2276" y="1948"/>
                    <a:pt x="2307" y="2017"/>
                  </a:cubicBezTo>
                  <a:cubicBezTo>
                    <a:pt x="2353" y="2124"/>
                    <a:pt x="2421" y="2085"/>
                    <a:pt x="2505" y="2139"/>
                  </a:cubicBezTo>
                  <a:cubicBezTo>
                    <a:pt x="2566" y="2170"/>
                    <a:pt x="2467" y="2238"/>
                    <a:pt x="2475" y="2246"/>
                  </a:cubicBezTo>
                  <a:cubicBezTo>
                    <a:pt x="2543" y="2299"/>
                    <a:pt x="2543" y="2299"/>
                    <a:pt x="2543" y="2299"/>
                  </a:cubicBezTo>
                  <a:cubicBezTo>
                    <a:pt x="2589" y="2345"/>
                    <a:pt x="2696" y="2475"/>
                    <a:pt x="2696" y="2544"/>
                  </a:cubicBezTo>
                  <a:cubicBezTo>
                    <a:pt x="2666" y="2544"/>
                    <a:pt x="2628" y="2399"/>
                    <a:pt x="2589" y="2376"/>
                  </a:cubicBezTo>
                  <a:cubicBezTo>
                    <a:pt x="2414" y="2269"/>
                    <a:pt x="2414" y="2269"/>
                    <a:pt x="2414" y="2269"/>
                  </a:cubicBezTo>
                  <a:cubicBezTo>
                    <a:pt x="2360" y="2238"/>
                    <a:pt x="2307" y="2292"/>
                    <a:pt x="2261" y="2231"/>
                  </a:cubicBezTo>
                  <a:cubicBezTo>
                    <a:pt x="2238" y="2200"/>
                    <a:pt x="2230" y="2215"/>
                    <a:pt x="2192" y="2215"/>
                  </a:cubicBezTo>
                  <a:cubicBezTo>
                    <a:pt x="2192" y="2292"/>
                    <a:pt x="2269" y="2284"/>
                    <a:pt x="2307" y="2337"/>
                  </a:cubicBezTo>
                  <a:cubicBezTo>
                    <a:pt x="2322" y="2360"/>
                    <a:pt x="2490" y="2483"/>
                    <a:pt x="2436" y="2468"/>
                  </a:cubicBezTo>
                  <a:cubicBezTo>
                    <a:pt x="2391" y="2460"/>
                    <a:pt x="2368" y="2422"/>
                    <a:pt x="2322" y="2422"/>
                  </a:cubicBezTo>
                  <a:cubicBezTo>
                    <a:pt x="2291" y="2414"/>
                    <a:pt x="2253" y="2345"/>
                    <a:pt x="2207" y="2322"/>
                  </a:cubicBezTo>
                  <a:cubicBezTo>
                    <a:pt x="2078" y="2269"/>
                    <a:pt x="2177" y="2391"/>
                    <a:pt x="2078" y="2437"/>
                  </a:cubicBezTo>
                  <a:cubicBezTo>
                    <a:pt x="1955" y="2452"/>
                    <a:pt x="1932" y="2360"/>
                    <a:pt x="1932" y="2261"/>
                  </a:cubicBezTo>
                  <a:cubicBezTo>
                    <a:pt x="1894" y="2254"/>
                    <a:pt x="1825" y="2208"/>
                    <a:pt x="1818" y="2269"/>
                  </a:cubicBezTo>
                  <a:cubicBezTo>
                    <a:pt x="1818" y="2307"/>
                    <a:pt x="1780" y="2368"/>
                    <a:pt x="1810" y="2399"/>
                  </a:cubicBezTo>
                  <a:cubicBezTo>
                    <a:pt x="1894" y="2468"/>
                    <a:pt x="1894" y="2513"/>
                    <a:pt x="1864" y="2605"/>
                  </a:cubicBezTo>
                  <a:cubicBezTo>
                    <a:pt x="1856" y="2628"/>
                    <a:pt x="1864" y="2658"/>
                    <a:pt x="1871" y="2674"/>
                  </a:cubicBezTo>
                  <a:cubicBezTo>
                    <a:pt x="1894" y="2727"/>
                    <a:pt x="1787" y="2689"/>
                    <a:pt x="1772" y="2628"/>
                  </a:cubicBezTo>
                  <a:cubicBezTo>
                    <a:pt x="1764" y="2582"/>
                    <a:pt x="1764" y="2559"/>
                    <a:pt x="1749" y="2521"/>
                  </a:cubicBezTo>
                  <a:cubicBezTo>
                    <a:pt x="1734" y="2483"/>
                    <a:pt x="1749" y="2391"/>
                    <a:pt x="1696" y="2406"/>
                  </a:cubicBezTo>
                  <a:cubicBezTo>
                    <a:pt x="1634" y="2422"/>
                    <a:pt x="1604" y="2437"/>
                    <a:pt x="1543" y="2437"/>
                  </a:cubicBezTo>
                  <a:cubicBezTo>
                    <a:pt x="1543" y="2475"/>
                    <a:pt x="1550" y="2742"/>
                    <a:pt x="1566" y="2750"/>
                  </a:cubicBezTo>
                  <a:cubicBezTo>
                    <a:pt x="1642" y="2819"/>
                    <a:pt x="1742" y="2788"/>
                    <a:pt x="1742" y="2910"/>
                  </a:cubicBezTo>
                  <a:cubicBezTo>
                    <a:pt x="1726" y="2910"/>
                    <a:pt x="1703" y="2880"/>
                    <a:pt x="1673" y="2880"/>
                  </a:cubicBezTo>
                  <a:cubicBezTo>
                    <a:pt x="1558" y="2880"/>
                    <a:pt x="1589" y="2949"/>
                    <a:pt x="1535" y="3025"/>
                  </a:cubicBezTo>
                  <a:cubicBezTo>
                    <a:pt x="1489" y="3109"/>
                    <a:pt x="1604" y="3071"/>
                    <a:pt x="1627" y="3140"/>
                  </a:cubicBezTo>
                  <a:cubicBezTo>
                    <a:pt x="1634" y="3162"/>
                    <a:pt x="1657" y="3224"/>
                    <a:pt x="1680" y="3239"/>
                  </a:cubicBezTo>
                  <a:cubicBezTo>
                    <a:pt x="1742" y="3292"/>
                    <a:pt x="1711" y="3338"/>
                    <a:pt x="1803" y="3338"/>
                  </a:cubicBezTo>
                  <a:cubicBezTo>
                    <a:pt x="1894" y="3338"/>
                    <a:pt x="1902" y="3331"/>
                    <a:pt x="1978" y="3369"/>
                  </a:cubicBezTo>
                  <a:cubicBezTo>
                    <a:pt x="1978" y="3384"/>
                    <a:pt x="1978" y="3384"/>
                    <a:pt x="1978" y="3384"/>
                  </a:cubicBezTo>
                  <a:cubicBezTo>
                    <a:pt x="1940" y="3392"/>
                    <a:pt x="1909" y="3377"/>
                    <a:pt x="1864" y="3384"/>
                  </a:cubicBezTo>
                  <a:cubicBezTo>
                    <a:pt x="1848" y="3384"/>
                    <a:pt x="1848" y="3407"/>
                    <a:pt x="1825" y="3392"/>
                  </a:cubicBezTo>
                  <a:cubicBezTo>
                    <a:pt x="1810" y="3377"/>
                    <a:pt x="1787" y="3377"/>
                    <a:pt x="1772" y="3384"/>
                  </a:cubicBezTo>
                  <a:cubicBezTo>
                    <a:pt x="1772" y="3407"/>
                    <a:pt x="1787" y="3415"/>
                    <a:pt x="1787" y="3438"/>
                  </a:cubicBezTo>
                  <a:cubicBezTo>
                    <a:pt x="1787" y="3476"/>
                    <a:pt x="1726" y="3407"/>
                    <a:pt x="1726" y="3399"/>
                  </a:cubicBezTo>
                  <a:cubicBezTo>
                    <a:pt x="1696" y="3377"/>
                    <a:pt x="1719" y="3361"/>
                    <a:pt x="1696" y="3338"/>
                  </a:cubicBezTo>
                  <a:lnTo>
                    <a:pt x="1696" y="3338"/>
                  </a:lnTo>
                  <a:cubicBezTo>
                    <a:pt x="1680" y="3407"/>
                    <a:pt x="1543" y="3254"/>
                    <a:pt x="1512" y="3246"/>
                  </a:cubicBezTo>
                  <a:lnTo>
                    <a:pt x="1497" y="3246"/>
                  </a:lnTo>
                  <a:cubicBezTo>
                    <a:pt x="1497" y="3246"/>
                    <a:pt x="1497" y="3246"/>
                    <a:pt x="1489" y="3246"/>
                  </a:cubicBezTo>
                  <a:cubicBezTo>
                    <a:pt x="1459" y="3369"/>
                    <a:pt x="1444" y="3544"/>
                    <a:pt x="1467" y="3667"/>
                  </a:cubicBezTo>
                  <a:cubicBezTo>
                    <a:pt x="1482" y="3674"/>
                    <a:pt x="1512" y="3667"/>
                    <a:pt x="1520" y="3674"/>
                  </a:cubicBezTo>
                  <a:cubicBezTo>
                    <a:pt x="1528" y="3697"/>
                    <a:pt x="1512" y="3743"/>
                    <a:pt x="1520" y="3774"/>
                  </a:cubicBezTo>
                  <a:cubicBezTo>
                    <a:pt x="1520" y="3781"/>
                    <a:pt x="1558" y="3911"/>
                    <a:pt x="1566" y="3919"/>
                  </a:cubicBezTo>
                  <a:cubicBezTo>
                    <a:pt x="1596" y="3965"/>
                    <a:pt x="1665" y="3904"/>
                    <a:pt x="1696" y="3881"/>
                  </a:cubicBezTo>
                  <a:cubicBezTo>
                    <a:pt x="1726" y="3865"/>
                    <a:pt x="1795" y="3796"/>
                    <a:pt x="1825" y="3796"/>
                  </a:cubicBezTo>
                  <a:cubicBezTo>
                    <a:pt x="1833" y="3796"/>
                    <a:pt x="1818" y="3842"/>
                    <a:pt x="1848" y="3865"/>
                  </a:cubicBezTo>
                  <a:cubicBezTo>
                    <a:pt x="1971" y="3972"/>
                    <a:pt x="1994" y="3789"/>
                    <a:pt x="2078" y="3758"/>
                  </a:cubicBezTo>
                  <a:cubicBezTo>
                    <a:pt x="2039" y="3812"/>
                    <a:pt x="2039" y="3873"/>
                    <a:pt x="1978" y="3911"/>
                  </a:cubicBezTo>
                  <a:cubicBezTo>
                    <a:pt x="1948" y="3934"/>
                    <a:pt x="1856" y="3995"/>
                    <a:pt x="1818" y="3965"/>
                  </a:cubicBezTo>
                  <a:cubicBezTo>
                    <a:pt x="1757" y="3919"/>
                    <a:pt x="1734" y="4003"/>
                    <a:pt x="1703" y="4049"/>
                  </a:cubicBezTo>
                  <a:cubicBezTo>
                    <a:pt x="1642" y="4125"/>
                    <a:pt x="1719" y="4133"/>
                    <a:pt x="1780" y="4125"/>
                  </a:cubicBezTo>
                  <a:cubicBezTo>
                    <a:pt x="1886" y="4110"/>
                    <a:pt x="1978" y="4148"/>
                    <a:pt x="2055" y="4201"/>
                  </a:cubicBezTo>
                  <a:cubicBezTo>
                    <a:pt x="2085" y="4224"/>
                    <a:pt x="2108" y="4255"/>
                    <a:pt x="2139" y="4278"/>
                  </a:cubicBezTo>
                  <a:cubicBezTo>
                    <a:pt x="2184" y="4308"/>
                    <a:pt x="2108" y="4285"/>
                    <a:pt x="2085" y="4270"/>
                  </a:cubicBezTo>
                  <a:cubicBezTo>
                    <a:pt x="2039" y="4247"/>
                    <a:pt x="1994" y="4148"/>
                    <a:pt x="1940" y="4171"/>
                  </a:cubicBezTo>
                  <a:cubicBezTo>
                    <a:pt x="1894" y="4186"/>
                    <a:pt x="1825" y="4194"/>
                    <a:pt x="1803" y="4232"/>
                  </a:cubicBezTo>
                  <a:cubicBezTo>
                    <a:pt x="1772" y="4301"/>
                    <a:pt x="1864" y="4270"/>
                    <a:pt x="1825" y="4339"/>
                  </a:cubicBezTo>
                  <a:cubicBezTo>
                    <a:pt x="1764" y="4446"/>
                    <a:pt x="1657" y="4507"/>
                    <a:pt x="1864" y="4522"/>
                  </a:cubicBezTo>
                  <a:cubicBezTo>
                    <a:pt x="1932" y="4530"/>
                    <a:pt x="1902" y="4637"/>
                    <a:pt x="2024" y="4637"/>
                  </a:cubicBezTo>
                  <a:cubicBezTo>
                    <a:pt x="2093" y="4637"/>
                    <a:pt x="2009" y="4675"/>
                    <a:pt x="1971" y="4667"/>
                  </a:cubicBezTo>
                  <a:cubicBezTo>
                    <a:pt x="1917" y="4660"/>
                    <a:pt x="1902" y="4599"/>
                    <a:pt x="1841" y="4606"/>
                  </a:cubicBezTo>
                  <a:cubicBezTo>
                    <a:pt x="1833" y="4606"/>
                    <a:pt x="1688" y="4568"/>
                    <a:pt x="1680" y="4606"/>
                  </a:cubicBezTo>
                  <a:cubicBezTo>
                    <a:pt x="1680" y="4644"/>
                    <a:pt x="1596" y="4728"/>
                    <a:pt x="1573" y="4751"/>
                  </a:cubicBezTo>
                  <a:cubicBezTo>
                    <a:pt x="1573" y="4805"/>
                    <a:pt x="1642" y="4858"/>
                    <a:pt x="1688" y="4835"/>
                  </a:cubicBezTo>
                  <a:cubicBezTo>
                    <a:pt x="1749" y="4813"/>
                    <a:pt x="1734" y="4866"/>
                    <a:pt x="1749" y="4904"/>
                  </a:cubicBezTo>
                  <a:cubicBezTo>
                    <a:pt x="1757" y="4927"/>
                    <a:pt x="1871" y="5011"/>
                    <a:pt x="1841" y="5011"/>
                  </a:cubicBezTo>
                  <a:cubicBezTo>
                    <a:pt x="1764" y="5019"/>
                    <a:pt x="1696" y="4996"/>
                    <a:pt x="1673" y="4912"/>
                  </a:cubicBezTo>
                  <a:cubicBezTo>
                    <a:pt x="1642" y="4912"/>
                    <a:pt x="1581" y="4919"/>
                    <a:pt x="1550" y="4912"/>
                  </a:cubicBezTo>
                  <a:cubicBezTo>
                    <a:pt x="1497" y="4896"/>
                    <a:pt x="1505" y="5042"/>
                    <a:pt x="1482" y="5088"/>
                  </a:cubicBezTo>
                  <a:cubicBezTo>
                    <a:pt x="1467" y="5110"/>
                    <a:pt x="1451" y="5126"/>
                    <a:pt x="1436" y="5149"/>
                  </a:cubicBezTo>
                  <a:cubicBezTo>
                    <a:pt x="1413" y="5187"/>
                    <a:pt x="1512" y="5202"/>
                    <a:pt x="1428" y="5225"/>
                  </a:cubicBezTo>
                  <a:cubicBezTo>
                    <a:pt x="1390" y="5240"/>
                    <a:pt x="1337" y="5317"/>
                    <a:pt x="1421" y="5301"/>
                  </a:cubicBezTo>
                  <a:cubicBezTo>
                    <a:pt x="1505" y="5286"/>
                    <a:pt x="1566" y="5255"/>
                    <a:pt x="1650" y="5255"/>
                  </a:cubicBezTo>
                  <a:cubicBezTo>
                    <a:pt x="1650" y="5278"/>
                    <a:pt x="1558" y="5317"/>
                    <a:pt x="1581" y="5340"/>
                  </a:cubicBezTo>
                  <a:cubicBezTo>
                    <a:pt x="1589" y="5347"/>
                    <a:pt x="1696" y="5362"/>
                    <a:pt x="1657" y="5378"/>
                  </a:cubicBezTo>
                  <a:cubicBezTo>
                    <a:pt x="1619" y="5393"/>
                    <a:pt x="1474" y="5424"/>
                    <a:pt x="1467" y="5454"/>
                  </a:cubicBezTo>
                  <a:cubicBezTo>
                    <a:pt x="1459" y="5492"/>
                    <a:pt x="1413" y="5546"/>
                    <a:pt x="1421" y="5584"/>
                  </a:cubicBezTo>
                  <a:cubicBezTo>
                    <a:pt x="1421" y="5599"/>
                    <a:pt x="1421" y="5676"/>
                    <a:pt x="1405" y="5676"/>
                  </a:cubicBezTo>
                  <a:cubicBezTo>
                    <a:pt x="1352" y="5676"/>
                    <a:pt x="1352" y="5553"/>
                    <a:pt x="1291" y="5599"/>
                  </a:cubicBezTo>
                  <a:cubicBezTo>
                    <a:pt x="1230" y="5645"/>
                    <a:pt x="1138" y="5630"/>
                    <a:pt x="1062" y="5630"/>
                  </a:cubicBezTo>
                  <a:cubicBezTo>
                    <a:pt x="962" y="5660"/>
                    <a:pt x="840" y="5683"/>
                    <a:pt x="932" y="5821"/>
                  </a:cubicBezTo>
                  <a:cubicBezTo>
                    <a:pt x="970" y="5897"/>
                    <a:pt x="1130" y="5828"/>
                    <a:pt x="1214" y="5859"/>
                  </a:cubicBezTo>
                  <a:cubicBezTo>
                    <a:pt x="1283" y="5882"/>
                    <a:pt x="1344" y="5859"/>
                    <a:pt x="1413" y="5874"/>
                  </a:cubicBezTo>
                  <a:cubicBezTo>
                    <a:pt x="1512" y="5897"/>
                    <a:pt x="1558" y="5782"/>
                    <a:pt x="1673" y="5782"/>
                  </a:cubicBezTo>
                  <a:cubicBezTo>
                    <a:pt x="1742" y="5782"/>
                    <a:pt x="1818" y="5851"/>
                    <a:pt x="1909" y="5851"/>
                  </a:cubicBezTo>
                  <a:lnTo>
                    <a:pt x="1909" y="5851"/>
                  </a:lnTo>
                  <a:cubicBezTo>
                    <a:pt x="1825" y="5874"/>
                    <a:pt x="1787" y="5874"/>
                    <a:pt x="1703" y="5836"/>
                  </a:cubicBezTo>
                  <a:cubicBezTo>
                    <a:pt x="1596" y="5782"/>
                    <a:pt x="1535" y="5966"/>
                    <a:pt x="1444" y="5912"/>
                  </a:cubicBezTo>
                  <a:cubicBezTo>
                    <a:pt x="1382" y="5874"/>
                    <a:pt x="1291" y="5958"/>
                    <a:pt x="1230" y="5958"/>
                  </a:cubicBezTo>
                  <a:lnTo>
                    <a:pt x="1230" y="5958"/>
                  </a:lnTo>
                  <a:cubicBezTo>
                    <a:pt x="1230" y="5966"/>
                    <a:pt x="1230" y="5966"/>
                    <a:pt x="1230" y="5966"/>
                  </a:cubicBezTo>
                  <a:cubicBezTo>
                    <a:pt x="1283" y="5989"/>
                    <a:pt x="1352" y="6180"/>
                    <a:pt x="1421" y="6226"/>
                  </a:cubicBezTo>
                  <a:cubicBezTo>
                    <a:pt x="1482" y="6271"/>
                    <a:pt x="1566" y="6287"/>
                    <a:pt x="1642" y="6310"/>
                  </a:cubicBezTo>
                  <a:cubicBezTo>
                    <a:pt x="1673" y="6317"/>
                    <a:pt x="1726" y="6378"/>
                    <a:pt x="1734" y="6378"/>
                  </a:cubicBezTo>
                  <a:cubicBezTo>
                    <a:pt x="1886" y="6386"/>
                    <a:pt x="2017" y="6126"/>
                    <a:pt x="2093" y="6027"/>
                  </a:cubicBezTo>
                  <a:cubicBezTo>
                    <a:pt x="2146" y="6012"/>
                    <a:pt x="2207" y="5928"/>
                    <a:pt x="2253" y="5889"/>
                  </a:cubicBezTo>
                  <a:cubicBezTo>
                    <a:pt x="2284" y="5859"/>
                    <a:pt x="2291" y="5821"/>
                    <a:pt x="2322" y="5798"/>
                  </a:cubicBezTo>
                  <a:cubicBezTo>
                    <a:pt x="2337" y="5775"/>
                    <a:pt x="2353" y="5821"/>
                    <a:pt x="2391" y="5790"/>
                  </a:cubicBezTo>
                  <a:cubicBezTo>
                    <a:pt x="2406" y="5775"/>
                    <a:pt x="2414" y="5729"/>
                    <a:pt x="2429" y="5706"/>
                  </a:cubicBezTo>
                  <a:cubicBezTo>
                    <a:pt x="2452" y="5660"/>
                    <a:pt x="2658" y="5446"/>
                    <a:pt x="2597" y="5416"/>
                  </a:cubicBezTo>
                  <a:cubicBezTo>
                    <a:pt x="2513" y="5385"/>
                    <a:pt x="2398" y="5401"/>
                    <a:pt x="2299" y="5378"/>
                  </a:cubicBezTo>
                  <a:cubicBezTo>
                    <a:pt x="2345" y="5347"/>
                    <a:pt x="2673" y="5385"/>
                    <a:pt x="2650" y="5431"/>
                  </a:cubicBezTo>
                  <a:cubicBezTo>
                    <a:pt x="2612" y="5523"/>
                    <a:pt x="2551" y="5614"/>
                    <a:pt x="2498" y="5699"/>
                  </a:cubicBezTo>
                  <a:cubicBezTo>
                    <a:pt x="2459" y="5752"/>
                    <a:pt x="2391" y="5798"/>
                    <a:pt x="2482" y="5805"/>
                  </a:cubicBezTo>
                  <a:cubicBezTo>
                    <a:pt x="2521" y="5813"/>
                    <a:pt x="2421" y="5889"/>
                    <a:pt x="2414" y="5897"/>
                  </a:cubicBezTo>
                  <a:cubicBezTo>
                    <a:pt x="2322" y="5951"/>
                    <a:pt x="2322" y="5951"/>
                    <a:pt x="2322" y="5951"/>
                  </a:cubicBezTo>
                  <a:cubicBezTo>
                    <a:pt x="2276" y="5974"/>
                    <a:pt x="2337" y="5958"/>
                    <a:pt x="2345" y="5981"/>
                  </a:cubicBezTo>
                  <a:cubicBezTo>
                    <a:pt x="2345" y="5996"/>
                    <a:pt x="2330" y="6012"/>
                    <a:pt x="2322" y="6027"/>
                  </a:cubicBezTo>
                  <a:lnTo>
                    <a:pt x="2322" y="6027"/>
                  </a:lnTo>
                  <a:cubicBezTo>
                    <a:pt x="2337" y="6050"/>
                    <a:pt x="2345" y="6080"/>
                    <a:pt x="2368" y="6103"/>
                  </a:cubicBezTo>
                  <a:cubicBezTo>
                    <a:pt x="2383" y="6111"/>
                    <a:pt x="2398" y="6096"/>
                    <a:pt x="2406" y="6096"/>
                  </a:cubicBezTo>
                  <a:cubicBezTo>
                    <a:pt x="2436" y="6096"/>
                    <a:pt x="2459" y="6111"/>
                    <a:pt x="2482" y="6111"/>
                  </a:cubicBezTo>
                  <a:cubicBezTo>
                    <a:pt x="2498" y="6111"/>
                    <a:pt x="2498" y="6088"/>
                    <a:pt x="2498" y="6080"/>
                  </a:cubicBezTo>
                  <a:cubicBezTo>
                    <a:pt x="2505" y="6057"/>
                    <a:pt x="2482" y="6027"/>
                    <a:pt x="2498" y="6012"/>
                  </a:cubicBezTo>
                  <a:cubicBezTo>
                    <a:pt x="2528" y="5996"/>
                    <a:pt x="2566" y="6012"/>
                    <a:pt x="2589" y="6027"/>
                  </a:cubicBezTo>
                  <a:cubicBezTo>
                    <a:pt x="2605" y="6027"/>
                    <a:pt x="2582" y="6050"/>
                    <a:pt x="2589" y="6057"/>
                  </a:cubicBezTo>
                  <a:cubicBezTo>
                    <a:pt x="2612" y="6073"/>
                    <a:pt x="2635" y="6057"/>
                    <a:pt x="2658" y="6065"/>
                  </a:cubicBezTo>
                  <a:cubicBezTo>
                    <a:pt x="2673" y="6065"/>
                    <a:pt x="2696" y="6065"/>
                    <a:pt x="2696" y="6080"/>
                  </a:cubicBezTo>
                  <a:cubicBezTo>
                    <a:pt x="2696" y="6111"/>
                    <a:pt x="2658" y="6126"/>
                    <a:pt x="2650" y="6157"/>
                  </a:cubicBezTo>
                  <a:cubicBezTo>
                    <a:pt x="2650" y="6180"/>
                    <a:pt x="2681" y="6195"/>
                    <a:pt x="2673" y="6218"/>
                  </a:cubicBezTo>
                  <a:cubicBezTo>
                    <a:pt x="2673" y="6233"/>
                    <a:pt x="2650" y="6233"/>
                    <a:pt x="2650" y="6249"/>
                  </a:cubicBezTo>
                  <a:cubicBezTo>
                    <a:pt x="2650" y="6264"/>
                    <a:pt x="2658" y="6287"/>
                    <a:pt x="2673" y="6294"/>
                  </a:cubicBezTo>
                  <a:cubicBezTo>
                    <a:pt x="2689" y="6302"/>
                    <a:pt x="2704" y="6302"/>
                    <a:pt x="2719" y="6302"/>
                  </a:cubicBezTo>
                  <a:cubicBezTo>
                    <a:pt x="2750" y="6302"/>
                    <a:pt x="2780" y="6294"/>
                    <a:pt x="2811" y="6279"/>
                  </a:cubicBezTo>
                  <a:cubicBezTo>
                    <a:pt x="2834" y="6271"/>
                    <a:pt x="2857" y="6241"/>
                    <a:pt x="2880" y="6218"/>
                  </a:cubicBezTo>
                  <a:cubicBezTo>
                    <a:pt x="2895" y="6203"/>
                    <a:pt x="2895" y="6180"/>
                    <a:pt x="2918" y="6172"/>
                  </a:cubicBezTo>
                  <a:cubicBezTo>
                    <a:pt x="2956" y="6164"/>
                    <a:pt x="2994" y="6195"/>
                    <a:pt x="3025" y="6195"/>
                  </a:cubicBezTo>
                  <a:cubicBezTo>
                    <a:pt x="3055" y="6203"/>
                    <a:pt x="3093" y="6203"/>
                    <a:pt x="3124" y="6187"/>
                  </a:cubicBezTo>
                  <a:cubicBezTo>
                    <a:pt x="3147" y="6180"/>
                    <a:pt x="3155" y="6157"/>
                    <a:pt x="3178" y="6149"/>
                  </a:cubicBezTo>
                  <a:cubicBezTo>
                    <a:pt x="3200" y="6141"/>
                    <a:pt x="3231" y="6157"/>
                    <a:pt x="3246" y="6149"/>
                  </a:cubicBezTo>
                  <a:cubicBezTo>
                    <a:pt x="3269" y="6141"/>
                    <a:pt x="3277" y="6103"/>
                    <a:pt x="3300" y="6096"/>
                  </a:cubicBezTo>
                  <a:cubicBezTo>
                    <a:pt x="3330" y="6080"/>
                    <a:pt x="3376" y="6080"/>
                    <a:pt x="3414" y="6073"/>
                  </a:cubicBezTo>
                  <a:lnTo>
                    <a:pt x="3414" y="6073"/>
                  </a:lnTo>
                  <a:cubicBezTo>
                    <a:pt x="3414" y="6042"/>
                    <a:pt x="3437" y="5996"/>
                    <a:pt x="3414" y="5966"/>
                  </a:cubicBezTo>
                  <a:cubicBezTo>
                    <a:pt x="3399" y="5951"/>
                    <a:pt x="3368" y="5996"/>
                    <a:pt x="3345" y="6004"/>
                  </a:cubicBezTo>
                  <a:cubicBezTo>
                    <a:pt x="3322" y="6004"/>
                    <a:pt x="3284" y="6012"/>
                    <a:pt x="3261" y="5989"/>
                  </a:cubicBezTo>
                  <a:cubicBezTo>
                    <a:pt x="3246" y="5966"/>
                    <a:pt x="3239" y="5920"/>
                    <a:pt x="3261" y="5905"/>
                  </a:cubicBezTo>
                  <a:cubicBezTo>
                    <a:pt x="3292" y="5882"/>
                    <a:pt x="3338" y="5905"/>
                    <a:pt x="3376" y="5897"/>
                  </a:cubicBezTo>
                  <a:cubicBezTo>
                    <a:pt x="3414" y="5889"/>
                    <a:pt x="3445" y="5882"/>
                    <a:pt x="3475" y="5866"/>
                  </a:cubicBezTo>
                  <a:cubicBezTo>
                    <a:pt x="3483" y="5859"/>
                    <a:pt x="3475" y="5844"/>
                    <a:pt x="3475" y="5828"/>
                  </a:cubicBezTo>
                  <a:cubicBezTo>
                    <a:pt x="3468" y="5821"/>
                    <a:pt x="3445" y="5821"/>
                    <a:pt x="3452" y="5813"/>
                  </a:cubicBezTo>
                  <a:cubicBezTo>
                    <a:pt x="3452" y="5782"/>
                    <a:pt x="3475" y="5767"/>
                    <a:pt x="3483" y="5737"/>
                  </a:cubicBezTo>
                  <a:cubicBezTo>
                    <a:pt x="3491" y="5714"/>
                    <a:pt x="3475" y="5691"/>
                    <a:pt x="3483" y="5668"/>
                  </a:cubicBezTo>
                  <a:cubicBezTo>
                    <a:pt x="3498" y="5645"/>
                    <a:pt x="3529" y="5653"/>
                    <a:pt x="3544" y="5637"/>
                  </a:cubicBezTo>
                  <a:cubicBezTo>
                    <a:pt x="3567" y="5614"/>
                    <a:pt x="3559" y="5561"/>
                    <a:pt x="3590" y="5546"/>
                  </a:cubicBezTo>
                  <a:cubicBezTo>
                    <a:pt x="3613" y="5538"/>
                    <a:pt x="3628" y="5576"/>
                    <a:pt x="3643" y="5592"/>
                  </a:cubicBezTo>
                  <a:cubicBezTo>
                    <a:pt x="3666" y="5607"/>
                    <a:pt x="3682" y="5653"/>
                    <a:pt x="3704" y="5637"/>
                  </a:cubicBezTo>
                  <a:cubicBezTo>
                    <a:pt x="3766" y="5599"/>
                    <a:pt x="3773" y="5515"/>
                    <a:pt x="3827" y="5477"/>
                  </a:cubicBezTo>
                  <a:cubicBezTo>
                    <a:pt x="3842" y="5462"/>
                    <a:pt x="3865" y="5507"/>
                    <a:pt x="3880" y="5500"/>
                  </a:cubicBezTo>
                  <a:cubicBezTo>
                    <a:pt x="3903" y="5485"/>
                    <a:pt x="3903" y="5446"/>
                    <a:pt x="3926" y="5424"/>
                  </a:cubicBezTo>
                  <a:cubicBezTo>
                    <a:pt x="3941" y="5408"/>
                    <a:pt x="3972" y="5408"/>
                    <a:pt x="3987" y="5408"/>
                  </a:cubicBezTo>
                  <a:cubicBezTo>
                    <a:pt x="4010" y="5408"/>
                    <a:pt x="4025" y="5416"/>
                    <a:pt x="4041" y="5408"/>
                  </a:cubicBezTo>
                  <a:cubicBezTo>
                    <a:pt x="4056" y="5401"/>
                    <a:pt x="4064" y="5385"/>
                    <a:pt x="4079" y="5370"/>
                  </a:cubicBezTo>
                  <a:cubicBezTo>
                    <a:pt x="4086" y="5362"/>
                    <a:pt x="4102" y="5362"/>
                    <a:pt x="4109" y="5347"/>
                  </a:cubicBezTo>
                  <a:cubicBezTo>
                    <a:pt x="4109" y="5332"/>
                    <a:pt x="4086" y="5324"/>
                    <a:pt x="4086" y="5309"/>
                  </a:cubicBezTo>
                  <a:cubicBezTo>
                    <a:pt x="4094" y="5294"/>
                    <a:pt x="4102" y="5271"/>
                    <a:pt x="4117" y="5271"/>
                  </a:cubicBezTo>
                  <a:cubicBezTo>
                    <a:pt x="4170" y="5271"/>
                    <a:pt x="4208" y="5309"/>
                    <a:pt x="4254" y="5309"/>
                  </a:cubicBezTo>
                  <a:cubicBezTo>
                    <a:pt x="4285" y="5317"/>
                    <a:pt x="4316" y="5294"/>
                    <a:pt x="4346" y="5294"/>
                  </a:cubicBezTo>
                  <a:cubicBezTo>
                    <a:pt x="4361" y="5294"/>
                    <a:pt x="4361" y="5324"/>
                    <a:pt x="4369" y="5324"/>
                  </a:cubicBezTo>
                  <a:cubicBezTo>
                    <a:pt x="4384" y="5324"/>
                    <a:pt x="4392" y="5301"/>
                    <a:pt x="4407" y="5294"/>
                  </a:cubicBezTo>
                  <a:cubicBezTo>
                    <a:pt x="4415" y="5294"/>
                    <a:pt x="4422" y="5317"/>
                    <a:pt x="4438" y="5309"/>
                  </a:cubicBezTo>
                  <a:cubicBezTo>
                    <a:pt x="4453" y="5301"/>
                    <a:pt x="4453" y="5278"/>
                    <a:pt x="4461" y="5255"/>
                  </a:cubicBezTo>
                  <a:cubicBezTo>
                    <a:pt x="4461" y="5232"/>
                    <a:pt x="4445" y="5210"/>
                    <a:pt x="4453" y="5187"/>
                  </a:cubicBezTo>
                  <a:cubicBezTo>
                    <a:pt x="4461" y="5171"/>
                    <a:pt x="4476" y="5156"/>
                    <a:pt x="4491" y="5156"/>
                  </a:cubicBezTo>
                  <a:cubicBezTo>
                    <a:pt x="4514" y="5164"/>
                    <a:pt x="4529" y="5187"/>
                    <a:pt x="4545" y="5202"/>
                  </a:cubicBezTo>
                  <a:cubicBezTo>
                    <a:pt x="4560" y="5210"/>
                    <a:pt x="4568" y="5225"/>
                    <a:pt x="4583" y="5232"/>
                  </a:cubicBezTo>
                  <a:cubicBezTo>
                    <a:pt x="4598" y="5232"/>
                    <a:pt x="4613" y="5232"/>
                    <a:pt x="4629" y="5225"/>
                  </a:cubicBezTo>
                  <a:cubicBezTo>
                    <a:pt x="4644" y="5217"/>
                    <a:pt x="4644" y="5187"/>
                    <a:pt x="4659" y="5187"/>
                  </a:cubicBezTo>
                  <a:cubicBezTo>
                    <a:pt x="4675" y="5179"/>
                    <a:pt x="4690" y="5194"/>
                    <a:pt x="4705" y="5202"/>
                  </a:cubicBezTo>
                  <a:lnTo>
                    <a:pt x="4705" y="5202"/>
                  </a:lnTo>
                  <a:cubicBezTo>
                    <a:pt x="4728" y="5156"/>
                    <a:pt x="4758" y="5126"/>
                    <a:pt x="4774" y="5080"/>
                  </a:cubicBezTo>
                  <a:cubicBezTo>
                    <a:pt x="4789" y="5042"/>
                    <a:pt x="4789" y="4996"/>
                    <a:pt x="4797" y="4957"/>
                  </a:cubicBezTo>
                  <a:cubicBezTo>
                    <a:pt x="4797" y="4942"/>
                    <a:pt x="4789" y="4927"/>
                    <a:pt x="4789" y="4912"/>
                  </a:cubicBezTo>
                  <a:cubicBezTo>
                    <a:pt x="4797" y="4896"/>
                    <a:pt x="4812" y="4881"/>
                    <a:pt x="4804" y="4874"/>
                  </a:cubicBezTo>
                  <a:cubicBezTo>
                    <a:pt x="4804" y="4851"/>
                    <a:pt x="4774" y="4828"/>
                    <a:pt x="4789" y="4805"/>
                  </a:cubicBezTo>
                  <a:cubicBezTo>
                    <a:pt x="4797" y="4782"/>
                    <a:pt x="4835" y="4782"/>
                    <a:pt x="4858" y="4774"/>
                  </a:cubicBezTo>
                  <a:cubicBezTo>
                    <a:pt x="4865" y="4767"/>
                    <a:pt x="4873" y="4759"/>
                    <a:pt x="4881" y="4751"/>
                  </a:cubicBezTo>
                  <a:lnTo>
                    <a:pt x="4881" y="4751"/>
                  </a:lnTo>
                  <a:cubicBezTo>
                    <a:pt x="4919" y="4705"/>
                    <a:pt x="4957" y="4652"/>
                    <a:pt x="5003" y="4621"/>
                  </a:cubicBezTo>
                  <a:cubicBezTo>
                    <a:pt x="5026" y="4606"/>
                    <a:pt x="5056" y="4629"/>
                    <a:pt x="5087" y="4614"/>
                  </a:cubicBezTo>
                  <a:cubicBezTo>
                    <a:pt x="5117" y="4606"/>
                    <a:pt x="5148" y="4583"/>
                    <a:pt x="5179" y="4553"/>
                  </a:cubicBezTo>
                  <a:cubicBezTo>
                    <a:pt x="5194" y="4530"/>
                    <a:pt x="5179" y="4492"/>
                    <a:pt x="5202" y="4476"/>
                  </a:cubicBezTo>
                  <a:cubicBezTo>
                    <a:pt x="5240" y="4446"/>
                    <a:pt x="5293" y="4476"/>
                    <a:pt x="5324" y="4453"/>
                  </a:cubicBezTo>
                  <a:cubicBezTo>
                    <a:pt x="5347" y="4438"/>
                    <a:pt x="5339" y="4400"/>
                    <a:pt x="5347" y="4377"/>
                  </a:cubicBezTo>
                  <a:cubicBezTo>
                    <a:pt x="5354" y="4346"/>
                    <a:pt x="5369" y="4316"/>
                    <a:pt x="5362" y="4285"/>
                  </a:cubicBezTo>
                  <a:cubicBezTo>
                    <a:pt x="5362" y="4270"/>
                    <a:pt x="5324" y="4285"/>
                    <a:pt x="5316" y="4263"/>
                  </a:cubicBezTo>
                  <a:cubicBezTo>
                    <a:pt x="5308" y="4224"/>
                    <a:pt x="5347" y="4171"/>
                    <a:pt x="5331" y="4125"/>
                  </a:cubicBezTo>
                  <a:cubicBezTo>
                    <a:pt x="5324" y="4102"/>
                    <a:pt x="5263" y="4117"/>
                    <a:pt x="5263" y="4087"/>
                  </a:cubicBezTo>
                  <a:cubicBezTo>
                    <a:pt x="5263" y="4049"/>
                    <a:pt x="5308" y="4026"/>
                    <a:pt x="5331" y="3988"/>
                  </a:cubicBezTo>
                  <a:cubicBezTo>
                    <a:pt x="5362" y="3942"/>
                    <a:pt x="5415" y="3904"/>
                    <a:pt x="5423" y="3850"/>
                  </a:cubicBezTo>
                  <a:cubicBezTo>
                    <a:pt x="5431" y="3804"/>
                    <a:pt x="5408" y="3766"/>
                    <a:pt x="5377" y="3728"/>
                  </a:cubicBezTo>
                  <a:cubicBezTo>
                    <a:pt x="5362" y="3705"/>
                    <a:pt x="5324" y="3713"/>
                    <a:pt x="5301" y="3697"/>
                  </a:cubicBezTo>
                  <a:cubicBezTo>
                    <a:pt x="5278" y="3674"/>
                    <a:pt x="5270" y="3629"/>
                    <a:pt x="5247" y="3621"/>
                  </a:cubicBezTo>
                  <a:cubicBezTo>
                    <a:pt x="5225" y="3613"/>
                    <a:pt x="5217" y="3644"/>
                    <a:pt x="5194" y="3652"/>
                  </a:cubicBezTo>
                  <a:cubicBezTo>
                    <a:pt x="5156" y="3659"/>
                    <a:pt x="5110" y="3644"/>
                    <a:pt x="5072" y="3659"/>
                  </a:cubicBezTo>
                  <a:cubicBezTo>
                    <a:pt x="5049" y="3667"/>
                    <a:pt x="5056" y="3713"/>
                    <a:pt x="5033" y="3713"/>
                  </a:cubicBezTo>
                  <a:cubicBezTo>
                    <a:pt x="5003" y="3720"/>
                    <a:pt x="4957" y="3713"/>
                    <a:pt x="4942" y="3690"/>
                  </a:cubicBezTo>
                  <a:cubicBezTo>
                    <a:pt x="4919" y="3667"/>
                    <a:pt x="4942" y="3636"/>
                    <a:pt x="4942" y="3613"/>
                  </a:cubicBezTo>
                  <a:cubicBezTo>
                    <a:pt x="4942" y="3552"/>
                    <a:pt x="4942" y="3491"/>
                    <a:pt x="4927" y="3438"/>
                  </a:cubicBezTo>
                  <a:cubicBezTo>
                    <a:pt x="4927" y="3422"/>
                    <a:pt x="4904" y="3415"/>
                    <a:pt x="4904" y="3399"/>
                  </a:cubicBezTo>
                  <a:cubicBezTo>
                    <a:pt x="4904" y="3369"/>
                    <a:pt x="4919" y="3331"/>
                    <a:pt x="4911" y="3300"/>
                  </a:cubicBezTo>
                  <a:cubicBezTo>
                    <a:pt x="4904" y="3269"/>
                    <a:pt x="4865" y="3254"/>
                    <a:pt x="4858" y="3231"/>
                  </a:cubicBezTo>
                  <a:cubicBezTo>
                    <a:pt x="4835" y="3178"/>
                    <a:pt x="4827" y="3117"/>
                    <a:pt x="4812" y="3056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195"/>
            <p:cNvSpPr>
              <a:spLocks noChangeArrowheads="1"/>
            </p:cNvSpPr>
            <p:nvPr/>
          </p:nvSpPr>
          <p:spPr bwMode="auto">
            <a:xfrm>
              <a:off x="3624027" y="2027238"/>
              <a:ext cx="866719" cy="1846262"/>
            </a:xfrm>
            <a:custGeom>
              <a:avLst/>
              <a:gdLst>
                <a:gd name="T0" fmla="*/ 764 w 2407"/>
                <a:gd name="T1" fmla="*/ 2368 h 5127"/>
                <a:gd name="T2" fmla="*/ 772 w 2407"/>
                <a:gd name="T3" fmla="*/ 2429 h 5127"/>
                <a:gd name="T4" fmla="*/ 710 w 2407"/>
                <a:gd name="T5" fmla="*/ 2414 h 5127"/>
                <a:gd name="T6" fmla="*/ 191 w 2407"/>
                <a:gd name="T7" fmla="*/ 4645 h 5127"/>
                <a:gd name="T8" fmla="*/ 390 w 2407"/>
                <a:gd name="T9" fmla="*/ 4354 h 5127"/>
                <a:gd name="T10" fmla="*/ 275 w 2407"/>
                <a:gd name="T11" fmla="*/ 4698 h 5127"/>
                <a:gd name="T12" fmla="*/ 61 w 2407"/>
                <a:gd name="T13" fmla="*/ 5072 h 5127"/>
                <a:gd name="T14" fmla="*/ 46 w 2407"/>
                <a:gd name="T15" fmla="*/ 5019 h 5127"/>
                <a:gd name="T16" fmla="*/ 0 w 2407"/>
                <a:gd name="T17" fmla="*/ 5065 h 5127"/>
                <a:gd name="T18" fmla="*/ 53 w 2407"/>
                <a:gd name="T19" fmla="*/ 5110 h 5127"/>
                <a:gd name="T20" fmla="*/ 611 w 2407"/>
                <a:gd name="T21" fmla="*/ 4262 h 5127"/>
                <a:gd name="T22" fmla="*/ 558 w 2407"/>
                <a:gd name="T23" fmla="*/ 4285 h 5127"/>
                <a:gd name="T24" fmla="*/ 581 w 2407"/>
                <a:gd name="T25" fmla="*/ 4370 h 5127"/>
                <a:gd name="T26" fmla="*/ 611 w 2407"/>
                <a:gd name="T27" fmla="*/ 4262 h 5127"/>
                <a:gd name="T28" fmla="*/ 947 w 2407"/>
                <a:gd name="T29" fmla="*/ 2651 h 5127"/>
                <a:gd name="T30" fmla="*/ 833 w 2407"/>
                <a:gd name="T31" fmla="*/ 2926 h 5127"/>
                <a:gd name="T32" fmla="*/ 710 w 2407"/>
                <a:gd name="T33" fmla="*/ 3262 h 5127"/>
                <a:gd name="T34" fmla="*/ 710 w 2407"/>
                <a:gd name="T35" fmla="*/ 3568 h 5127"/>
                <a:gd name="T36" fmla="*/ 619 w 2407"/>
                <a:gd name="T37" fmla="*/ 3850 h 5127"/>
                <a:gd name="T38" fmla="*/ 703 w 2407"/>
                <a:gd name="T39" fmla="*/ 4194 h 5127"/>
                <a:gd name="T40" fmla="*/ 382 w 2407"/>
                <a:gd name="T41" fmla="*/ 3942 h 5127"/>
                <a:gd name="T42" fmla="*/ 390 w 2407"/>
                <a:gd name="T43" fmla="*/ 3476 h 5127"/>
                <a:gd name="T44" fmla="*/ 413 w 2407"/>
                <a:gd name="T45" fmla="*/ 3170 h 5127"/>
                <a:gd name="T46" fmla="*/ 298 w 2407"/>
                <a:gd name="T47" fmla="*/ 2597 h 5127"/>
                <a:gd name="T48" fmla="*/ 611 w 2407"/>
                <a:gd name="T49" fmla="*/ 2559 h 5127"/>
                <a:gd name="T50" fmla="*/ 657 w 2407"/>
                <a:gd name="T51" fmla="*/ 2300 h 5127"/>
                <a:gd name="T52" fmla="*/ 665 w 2407"/>
                <a:gd name="T53" fmla="*/ 2238 h 5127"/>
                <a:gd name="T54" fmla="*/ 718 w 2407"/>
                <a:gd name="T55" fmla="*/ 2300 h 5127"/>
                <a:gd name="T56" fmla="*/ 1031 w 2407"/>
                <a:gd name="T57" fmla="*/ 1834 h 5127"/>
                <a:gd name="T58" fmla="*/ 947 w 2407"/>
                <a:gd name="T59" fmla="*/ 1895 h 5127"/>
                <a:gd name="T60" fmla="*/ 978 w 2407"/>
                <a:gd name="T61" fmla="*/ 1917 h 5127"/>
                <a:gd name="T62" fmla="*/ 1054 w 2407"/>
                <a:gd name="T63" fmla="*/ 1849 h 5127"/>
                <a:gd name="T64" fmla="*/ 2047 w 2407"/>
                <a:gd name="T65" fmla="*/ 1543 h 5127"/>
                <a:gd name="T66" fmla="*/ 2039 w 2407"/>
                <a:gd name="T67" fmla="*/ 1177 h 5127"/>
                <a:gd name="T68" fmla="*/ 2169 w 2407"/>
                <a:gd name="T69" fmla="*/ 986 h 5127"/>
                <a:gd name="T70" fmla="*/ 2406 w 2407"/>
                <a:gd name="T71" fmla="*/ 810 h 5127"/>
                <a:gd name="T72" fmla="*/ 2208 w 2407"/>
                <a:gd name="T73" fmla="*/ 955 h 5127"/>
                <a:gd name="T74" fmla="*/ 2231 w 2407"/>
                <a:gd name="T75" fmla="*/ 718 h 5127"/>
                <a:gd name="T76" fmla="*/ 2337 w 2407"/>
                <a:gd name="T77" fmla="*/ 291 h 5127"/>
                <a:gd name="T78" fmla="*/ 2162 w 2407"/>
                <a:gd name="T79" fmla="*/ 130 h 5127"/>
                <a:gd name="T80" fmla="*/ 1619 w 2407"/>
                <a:gd name="T81" fmla="*/ 566 h 5127"/>
                <a:gd name="T82" fmla="*/ 1444 w 2407"/>
                <a:gd name="T83" fmla="*/ 963 h 5127"/>
                <a:gd name="T84" fmla="*/ 1314 w 2407"/>
                <a:gd name="T85" fmla="*/ 871 h 5127"/>
                <a:gd name="T86" fmla="*/ 1260 w 2407"/>
                <a:gd name="T87" fmla="*/ 963 h 5127"/>
                <a:gd name="T88" fmla="*/ 978 w 2407"/>
                <a:gd name="T89" fmla="*/ 909 h 5127"/>
                <a:gd name="T90" fmla="*/ 886 w 2407"/>
                <a:gd name="T91" fmla="*/ 1138 h 5127"/>
                <a:gd name="T92" fmla="*/ 939 w 2407"/>
                <a:gd name="T93" fmla="*/ 1429 h 5127"/>
                <a:gd name="T94" fmla="*/ 840 w 2407"/>
                <a:gd name="T95" fmla="*/ 1574 h 5127"/>
                <a:gd name="T96" fmla="*/ 1283 w 2407"/>
                <a:gd name="T97" fmla="*/ 1849 h 5127"/>
                <a:gd name="T98" fmla="*/ 886 w 2407"/>
                <a:gd name="T99" fmla="*/ 2093 h 5127"/>
                <a:gd name="T100" fmla="*/ 1085 w 2407"/>
                <a:gd name="T101" fmla="*/ 2391 h 5127"/>
                <a:gd name="T102" fmla="*/ 1360 w 2407"/>
                <a:gd name="T103" fmla="*/ 2162 h 5127"/>
                <a:gd name="T104" fmla="*/ 1398 w 2407"/>
                <a:gd name="T105" fmla="*/ 1979 h 5127"/>
                <a:gd name="T106" fmla="*/ 1551 w 2407"/>
                <a:gd name="T107" fmla="*/ 2017 h 5127"/>
                <a:gd name="T108" fmla="*/ 1658 w 2407"/>
                <a:gd name="T109" fmla="*/ 1811 h 5127"/>
                <a:gd name="T110" fmla="*/ 1902 w 2407"/>
                <a:gd name="T111" fmla="*/ 1612 h 5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7" h="5127">
                  <a:moveTo>
                    <a:pt x="710" y="2414"/>
                  </a:moveTo>
                  <a:lnTo>
                    <a:pt x="710" y="2414"/>
                  </a:lnTo>
                  <a:cubicBezTo>
                    <a:pt x="718" y="2407"/>
                    <a:pt x="749" y="2368"/>
                    <a:pt x="764" y="2368"/>
                  </a:cubicBezTo>
                  <a:cubicBezTo>
                    <a:pt x="779" y="2368"/>
                    <a:pt x="810" y="2368"/>
                    <a:pt x="810" y="2384"/>
                  </a:cubicBezTo>
                  <a:cubicBezTo>
                    <a:pt x="810" y="2399"/>
                    <a:pt x="817" y="2407"/>
                    <a:pt x="802" y="2414"/>
                  </a:cubicBezTo>
                  <a:cubicBezTo>
                    <a:pt x="795" y="2414"/>
                    <a:pt x="779" y="2422"/>
                    <a:pt x="772" y="2429"/>
                  </a:cubicBezTo>
                  <a:cubicBezTo>
                    <a:pt x="764" y="2437"/>
                    <a:pt x="764" y="2445"/>
                    <a:pt x="749" y="2452"/>
                  </a:cubicBezTo>
                  <a:cubicBezTo>
                    <a:pt x="733" y="2460"/>
                    <a:pt x="710" y="2475"/>
                    <a:pt x="695" y="2452"/>
                  </a:cubicBezTo>
                  <a:cubicBezTo>
                    <a:pt x="710" y="2414"/>
                    <a:pt x="710" y="2414"/>
                    <a:pt x="710" y="2414"/>
                  </a:cubicBezTo>
                  <a:close/>
                  <a:moveTo>
                    <a:pt x="191" y="4759"/>
                  </a:moveTo>
                  <a:lnTo>
                    <a:pt x="191" y="4759"/>
                  </a:lnTo>
                  <a:cubicBezTo>
                    <a:pt x="184" y="4721"/>
                    <a:pt x="153" y="4668"/>
                    <a:pt x="191" y="4645"/>
                  </a:cubicBezTo>
                  <a:cubicBezTo>
                    <a:pt x="245" y="4606"/>
                    <a:pt x="267" y="4522"/>
                    <a:pt x="313" y="4476"/>
                  </a:cubicBezTo>
                  <a:cubicBezTo>
                    <a:pt x="328" y="4461"/>
                    <a:pt x="336" y="4423"/>
                    <a:pt x="336" y="4393"/>
                  </a:cubicBezTo>
                  <a:cubicBezTo>
                    <a:pt x="336" y="4362"/>
                    <a:pt x="351" y="4362"/>
                    <a:pt x="390" y="4354"/>
                  </a:cubicBezTo>
                  <a:cubicBezTo>
                    <a:pt x="390" y="4400"/>
                    <a:pt x="336" y="4446"/>
                    <a:pt x="382" y="4484"/>
                  </a:cubicBezTo>
                  <a:cubicBezTo>
                    <a:pt x="481" y="4560"/>
                    <a:pt x="359" y="4583"/>
                    <a:pt x="328" y="4652"/>
                  </a:cubicBezTo>
                  <a:cubicBezTo>
                    <a:pt x="321" y="4683"/>
                    <a:pt x="290" y="4675"/>
                    <a:pt x="275" y="4698"/>
                  </a:cubicBezTo>
                  <a:cubicBezTo>
                    <a:pt x="267" y="4721"/>
                    <a:pt x="260" y="4744"/>
                    <a:pt x="237" y="4767"/>
                  </a:cubicBezTo>
                  <a:cubicBezTo>
                    <a:pt x="191" y="4759"/>
                    <a:pt x="191" y="4759"/>
                    <a:pt x="191" y="4759"/>
                  </a:cubicBezTo>
                  <a:close/>
                  <a:moveTo>
                    <a:pt x="61" y="5072"/>
                  </a:moveTo>
                  <a:lnTo>
                    <a:pt x="61" y="5072"/>
                  </a:lnTo>
                  <a:cubicBezTo>
                    <a:pt x="69" y="5057"/>
                    <a:pt x="69" y="5034"/>
                    <a:pt x="61" y="5011"/>
                  </a:cubicBezTo>
                  <a:cubicBezTo>
                    <a:pt x="61" y="5011"/>
                    <a:pt x="53" y="5019"/>
                    <a:pt x="46" y="5019"/>
                  </a:cubicBezTo>
                  <a:cubicBezTo>
                    <a:pt x="38" y="5019"/>
                    <a:pt x="38" y="5019"/>
                    <a:pt x="31" y="5026"/>
                  </a:cubicBezTo>
                  <a:cubicBezTo>
                    <a:pt x="15" y="5026"/>
                    <a:pt x="0" y="5034"/>
                    <a:pt x="0" y="5042"/>
                  </a:cubicBezTo>
                  <a:cubicBezTo>
                    <a:pt x="0" y="5049"/>
                    <a:pt x="0" y="5057"/>
                    <a:pt x="0" y="5065"/>
                  </a:cubicBezTo>
                  <a:cubicBezTo>
                    <a:pt x="0" y="5072"/>
                    <a:pt x="0" y="5072"/>
                    <a:pt x="8" y="5080"/>
                  </a:cubicBezTo>
                  <a:cubicBezTo>
                    <a:pt x="8" y="5087"/>
                    <a:pt x="8" y="5103"/>
                    <a:pt x="8" y="5110"/>
                  </a:cubicBezTo>
                  <a:cubicBezTo>
                    <a:pt x="15" y="5126"/>
                    <a:pt x="38" y="5110"/>
                    <a:pt x="53" y="5110"/>
                  </a:cubicBezTo>
                  <a:cubicBezTo>
                    <a:pt x="61" y="5072"/>
                    <a:pt x="61" y="5072"/>
                    <a:pt x="61" y="5072"/>
                  </a:cubicBezTo>
                  <a:close/>
                  <a:moveTo>
                    <a:pt x="611" y="4262"/>
                  </a:moveTo>
                  <a:lnTo>
                    <a:pt x="611" y="4262"/>
                  </a:lnTo>
                  <a:cubicBezTo>
                    <a:pt x="603" y="4262"/>
                    <a:pt x="596" y="4262"/>
                    <a:pt x="588" y="4262"/>
                  </a:cubicBezTo>
                  <a:cubicBezTo>
                    <a:pt x="581" y="4262"/>
                    <a:pt x="565" y="4262"/>
                    <a:pt x="558" y="4262"/>
                  </a:cubicBezTo>
                  <a:cubicBezTo>
                    <a:pt x="558" y="4270"/>
                    <a:pt x="558" y="4270"/>
                    <a:pt x="558" y="4285"/>
                  </a:cubicBezTo>
                  <a:cubicBezTo>
                    <a:pt x="558" y="4293"/>
                    <a:pt x="550" y="4293"/>
                    <a:pt x="558" y="4301"/>
                  </a:cubicBezTo>
                  <a:cubicBezTo>
                    <a:pt x="558" y="4316"/>
                    <a:pt x="565" y="4324"/>
                    <a:pt x="565" y="4339"/>
                  </a:cubicBezTo>
                  <a:cubicBezTo>
                    <a:pt x="565" y="4347"/>
                    <a:pt x="565" y="4377"/>
                    <a:pt x="581" y="4370"/>
                  </a:cubicBezTo>
                  <a:cubicBezTo>
                    <a:pt x="596" y="4370"/>
                    <a:pt x="596" y="4354"/>
                    <a:pt x="596" y="4347"/>
                  </a:cubicBezTo>
                  <a:cubicBezTo>
                    <a:pt x="603" y="4331"/>
                    <a:pt x="603" y="4316"/>
                    <a:pt x="611" y="4293"/>
                  </a:cubicBezTo>
                  <a:cubicBezTo>
                    <a:pt x="611" y="4262"/>
                    <a:pt x="611" y="4262"/>
                    <a:pt x="611" y="4262"/>
                  </a:cubicBezTo>
                  <a:close/>
                  <a:moveTo>
                    <a:pt x="833" y="2536"/>
                  </a:moveTo>
                  <a:lnTo>
                    <a:pt x="833" y="2536"/>
                  </a:lnTo>
                  <a:cubicBezTo>
                    <a:pt x="924" y="2582"/>
                    <a:pt x="1008" y="2529"/>
                    <a:pt x="947" y="2651"/>
                  </a:cubicBezTo>
                  <a:cubicBezTo>
                    <a:pt x="894" y="2742"/>
                    <a:pt x="924" y="2727"/>
                    <a:pt x="825" y="2758"/>
                  </a:cubicBezTo>
                  <a:cubicBezTo>
                    <a:pt x="833" y="2788"/>
                    <a:pt x="878" y="2788"/>
                    <a:pt x="871" y="2826"/>
                  </a:cubicBezTo>
                  <a:cubicBezTo>
                    <a:pt x="863" y="2857"/>
                    <a:pt x="856" y="2895"/>
                    <a:pt x="833" y="2926"/>
                  </a:cubicBezTo>
                  <a:cubicBezTo>
                    <a:pt x="810" y="2964"/>
                    <a:pt x="795" y="3094"/>
                    <a:pt x="787" y="3147"/>
                  </a:cubicBezTo>
                  <a:cubicBezTo>
                    <a:pt x="772" y="3216"/>
                    <a:pt x="710" y="3140"/>
                    <a:pt x="726" y="3209"/>
                  </a:cubicBezTo>
                  <a:cubicBezTo>
                    <a:pt x="733" y="3232"/>
                    <a:pt x="703" y="3254"/>
                    <a:pt x="710" y="3262"/>
                  </a:cubicBezTo>
                  <a:cubicBezTo>
                    <a:pt x="733" y="3315"/>
                    <a:pt x="779" y="3384"/>
                    <a:pt x="710" y="3430"/>
                  </a:cubicBezTo>
                  <a:cubicBezTo>
                    <a:pt x="695" y="3445"/>
                    <a:pt x="619" y="3430"/>
                    <a:pt x="634" y="3461"/>
                  </a:cubicBezTo>
                  <a:cubicBezTo>
                    <a:pt x="657" y="3491"/>
                    <a:pt x="703" y="3529"/>
                    <a:pt x="710" y="3568"/>
                  </a:cubicBezTo>
                  <a:cubicBezTo>
                    <a:pt x="687" y="3613"/>
                    <a:pt x="749" y="3636"/>
                    <a:pt x="741" y="3667"/>
                  </a:cubicBezTo>
                  <a:cubicBezTo>
                    <a:pt x="741" y="3690"/>
                    <a:pt x="680" y="3713"/>
                    <a:pt x="665" y="3743"/>
                  </a:cubicBezTo>
                  <a:cubicBezTo>
                    <a:pt x="649" y="3781"/>
                    <a:pt x="642" y="3820"/>
                    <a:pt x="619" y="3850"/>
                  </a:cubicBezTo>
                  <a:cubicBezTo>
                    <a:pt x="588" y="3896"/>
                    <a:pt x="581" y="3873"/>
                    <a:pt x="619" y="3911"/>
                  </a:cubicBezTo>
                  <a:cubicBezTo>
                    <a:pt x="657" y="3942"/>
                    <a:pt x="665" y="4049"/>
                    <a:pt x="642" y="4095"/>
                  </a:cubicBezTo>
                  <a:cubicBezTo>
                    <a:pt x="626" y="4110"/>
                    <a:pt x="695" y="4171"/>
                    <a:pt x="703" y="4194"/>
                  </a:cubicBezTo>
                  <a:cubicBezTo>
                    <a:pt x="726" y="4285"/>
                    <a:pt x="642" y="4217"/>
                    <a:pt x="611" y="4209"/>
                  </a:cubicBezTo>
                  <a:cubicBezTo>
                    <a:pt x="550" y="4194"/>
                    <a:pt x="443" y="4270"/>
                    <a:pt x="420" y="4163"/>
                  </a:cubicBezTo>
                  <a:cubicBezTo>
                    <a:pt x="405" y="4095"/>
                    <a:pt x="405" y="4010"/>
                    <a:pt x="382" y="3942"/>
                  </a:cubicBezTo>
                  <a:cubicBezTo>
                    <a:pt x="374" y="3919"/>
                    <a:pt x="367" y="3888"/>
                    <a:pt x="351" y="3873"/>
                  </a:cubicBezTo>
                  <a:cubicBezTo>
                    <a:pt x="344" y="3865"/>
                    <a:pt x="420" y="3629"/>
                    <a:pt x="428" y="3590"/>
                  </a:cubicBezTo>
                  <a:cubicBezTo>
                    <a:pt x="428" y="3552"/>
                    <a:pt x="413" y="3506"/>
                    <a:pt x="390" y="3476"/>
                  </a:cubicBezTo>
                  <a:cubicBezTo>
                    <a:pt x="336" y="3407"/>
                    <a:pt x="405" y="3438"/>
                    <a:pt x="428" y="3369"/>
                  </a:cubicBezTo>
                  <a:cubicBezTo>
                    <a:pt x="451" y="3346"/>
                    <a:pt x="458" y="3323"/>
                    <a:pt x="451" y="3300"/>
                  </a:cubicBezTo>
                  <a:cubicBezTo>
                    <a:pt x="420" y="3300"/>
                    <a:pt x="390" y="3193"/>
                    <a:pt x="413" y="3170"/>
                  </a:cubicBezTo>
                  <a:cubicBezTo>
                    <a:pt x="504" y="3094"/>
                    <a:pt x="451" y="2964"/>
                    <a:pt x="359" y="2911"/>
                  </a:cubicBezTo>
                  <a:cubicBezTo>
                    <a:pt x="336" y="2895"/>
                    <a:pt x="206" y="2804"/>
                    <a:pt x="214" y="2796"/>
                  </a:cubicBezTo>
                  <a:cubicBezTo>
                    <a:pt x="252" y="2750"/>
                    <a:pt x="260" y="2659"/>
                    <a:pt x="298" y="2597"/>
                  </a:cubicBezTo>
                  <a:cubicBezTo>
                    <a:pt x="344" y="2536"/>
                    <a:pt x="359" y="2590"/>
                    <a:pt x="413" y="2597"/>
                  </a:cubicBezTo>
                  <a:cubicBezTo>
                    <a:pt x="451" y="2605"/>
                    <a:pt x="474" y="2559"/>
                    <a:pt x="497" y="2536"/>
                  </a:cubicBezTo>
                  <a:cubicBezTo>
                    <a:pt x="542" y="2498"/>
                    <a:pt x="565" y="2613"/>
                    <a:pt x="611" y="2559"/>
                  </a:cubicBezTo>
                  <a:cubicBezTo>
                    <a:pt x="642" y="2536"/>
                    <a:pt x="726" y="2483"/>
                    <a:pt x="772" y="2521"/>
                  </a:cubicBezTo>
                  <a:cubicBezTo>
                    <a:pt x="833" y="2536"/>
                    <a:pt x="833" y="2536"/>
                    <a:pt x="833" y="2536"/>
                  </a:cubicBezTo>
                  <a:close/>
                  <a:moveTo>
                    <a:pt x="657" y="2300"/>
                  </a:moveTo>
                  <a:lnTo>
                    <a:pt x="657" y="2300"/>
                  </a:lnTo>
                  <a:cubicBezTo>
                    <a:pt x="649" y="2300"/>
                    <a:pt x="634" y="2277"/>
                    <a:pt x="634" y="2269"/>
                  </a:cubicBezTo>
                  <a:cubicBezTo>
                    <a:pt x="634" y="2246"/>
                    <a:pt x="642" y="2246"/>
                    <a:pt x="665" y="2238"/>
                  </a:cubicBezTo>
                  <a:cubicBezTo>
                    <a:pt x="672" y="2231"/>
                    <a:pt x="695" y="2223"/>
                    <a:pt x="703" y="2223"/>
                  </a:cubicBezTo>
                  <a:cubicBezTo>
                    <a:pt x="726" y="2231"/>
                    <a:pt x="733" y="2261"/>
                    <a:pt x="733" y="2277"/>
                  </a:cubicBezTo>
                  <a:cubicBezTo>
                    <a:pt x="733" y="2292"/>
                    <a:pt x="733" y="2292"/>
                    <a:pt x="718" y="2300"/>
                  </a:cubicBezTo>
                  <a:cubicBezTo>
                    <a:pt x="710" y="2300"/>
                    <a:pt x="687" y="2300"/>
                    <a:pt x="672" y="2300"/>
                  </a:cubicBezTo>
                  <a:cubicBezTo>
                    <a:pt x="657" y="2300"/>
                    <a:pt x="657" y="2300"/>
                    <a:pt x="657" y="2300"/>
                  </a:cubicBezTo>
                  <a:close/>
                  <a:moveTo>
                    <a:pt x="1031" y="1834"/>
                  </a:moveTo>
                  <a:lnTo>
                    <a:pt x="1031" y="1834"/>
                  </a:lnTo>
                  <a:cubicBezTo>
                    <a:pt x="1016" y="1841"/>
                    <a:pt x="993" y="1841"/>
                    <a:pt x="985" y="1864"/>
                  </a:cubicBezTo>
                  <a:cubicBezTo>
                    <a:pt x="978" y="1879"/>
                    <a:pt x="962" y="1887"/>
                    <a:pt x="947" y="1895"/>
                  </a:cubicBezTo>
                  <a:cubicBezTo>
                    <a:pt x="939" y="1902"/>
                    <a:pt x="924" y="1887"/>
                    <a:pt x="924" y="1910"/>
                  </a:cubicBezTo>
                  <a:cubicBezTo>
                    <a:pt x="917" y="1917"/>
                    <a:pt x="909" y="1979"/>
                    <a:pt x="932" y="1956"/>
                  </a:cubicBezTo>
                  <a:cubicBezTo>
                    <a:pt x="939" y="1940"/>
                    <a:pt x="955" y="1917"/>
                    <a:pt x="978" y="1917"/>
                  </a:cubicBezTo>
                  <a:cubicBezTo>
                    <a:pt x="993" y="1917"/>
                    <a:pt x="993" y="1917"/>
                    <a:pt x="1008" y="1933"/>
                  </a:cubicBezTo>
                  <a:cubicBezTo>
                    <a:pt x="1024" y="1956"/>
                    <a:pt x="1047" y="1940"/>
                    <a:pt x="1047" y="1917"/>
                  </a:cubicBezTo>
                  <a:cubicBezTo>
                    <a:pt x="1054" y="1895"/>
                    <a:pt x="1054" y="1879"/>
                    <a:pt x="1054" y="1849"/>
                  </a:cubicBezTo>
                  <a:cubicBezTo>
                    <a:pt x="1031" y="1834"/>
                    <a:pt x="1031" y="1834"/>
                    <a:pt x="1031" y="1834"/>
                  </a:cubicBezTo>
                  <a:close/>
                  <a:moveTo>
                    <a:pt x="2047" y="1543"/>
                  </a:moveTo>
                  <a:lnTo>
                    <a:pt x="2047" y="1543"/>
                  </a:lnTo>
                  <a:cubicBezTo>
                    <a:pt x="2047" y="1505"/>
                    <a:pt x="2047" y="1505"/>
                    <a:pt x="2047" y="1505"/>
                  </a:cubicBezTo>
                  <a:cubicBezTo>
                    <a:pt x="2070" y="1467"/>
                    <a:pt x="2024" y="1253"/>
                    <a:pt x="1986" y="1230"/>
                  </a:cubicBezTo>
                  <a:cubicBezTo>
                    <a:pt x="1978" y="1223"/>
                    <a:pt x="2032" y="1184"/>
                    <a:pt x="2039" y="1177"/>
                  </a:cubicBezTo>
                  <a:cubicBezTo>
                    <a:pt x="2062" y="1146"/>
                    <a:pt x="2039" y="1062"/>
                    <a:pt x="2032" y="1032"/>
                  </a:cubicBezTo>
                  <a:cubicBezTo>
                    <a:pt x="2017" y="963"/>
                    <a:pt x="2123" y="1100"/>
                    <a:pt x="2123" y="1009"/>
                  </a:cubicBezTo>
                  <a:cubicBezTo>
                    <a:pt x="2123" y="971"/>
                    <a:pt x="2139" y="986"/>
                    <a:pt x="2169" y="986"/>
                  </a:cubicBezTo>
                  <a:lnTo>
                    <a:pt x="2169" y="986"/>
                  </a:lnTo>
                  <a:cubicBezTo>
                    <a:pt x="2208" y="1138"/>
                    <a:pt x="2345" y="993"/>
                    <a:pt x="2368" y="909"/>
                  </a:cubicBezTo>
                  <a:cubicBezTo>
                    <a:pt x="2375" y="886"/>
                    <a:pt x="2406" y="825"/>
                    <a:pt x="2406" y="810"/>
                  </a:cubicBezTo>
                  <a:cubicBezTo>
                    <a:pt x="2406" y="802"/>
                    <a:pt x="2375" y="818"/>
                    <a:pt x="2368" y="810"/>
                  </a:cubicBezTo>
                  <a:cubicBezTo>
                    <a:pt x="2353" y="841"/>
                    <a:pt x="2307" y="841"/>
                    <a:pt x="2292" y="879"/>
                  </a:cubicBezTo>
                  <a:cubicBezTo>
                    <a:pt x="2276" y="917"/>
                    <a:pt x="2246" y="948"/>
                    <a:pt x="2208" y="955"/>
                  </a:cubicBezTo>
                  <a:cubicBezTo>
                    <a:pt x="2116" y="993"/>
                    <a:pt x="2085" y="909"/>
                    <a:pt x="2108" y="841"/>
                  </a:cubicBezTo>
                  <a:cubicBezTo>
                    <a:pt x="2108" y="779"/>
                    <a:pt x="2162" y="825"/>
                    <a:pt x="2169" y="779"/>
                  </a:cubicBezTo>
                  <a:cubicBezTo>
                    <a:pt x="2185" y="734"/>
                    <a:pt x="2177" y="734"/>
                    <a:pt x="2231" y="718"/>
                  </a:cubicBezTo>
                  <a:cubicBezTo>
                    <a:pt x="2253" y="718"/>
                    <a:pt x="2299" y="581"/>
                    <a:pt x="2353" y="566"/>
                  </a:cubicBezTo>
                  <a:cubicBezTo>
                    <a:pt x="2353" y="558"/>
                    <a:pt x="2353" y="558"/>
                    <a:pt x="2353" y="558"/>
                  </a:cubicBezTo>
                  <a:cubicBezTo>
                    <a:pt x="2185" y="520"/>
                    <a:pt x="2360" y="367"/>
                    <a:pt x="2337" y="291"/>
                  </a:cubicBezTo>
                  <a:cubicBezTo>
                    <a:pt x="2314" y="245"/>
                    <a:pt x="2337" y="252"/>
                    <a:pt x="2337" y="207"/>
                  </a:cubicBezTo>
                  <a:cubicBezTo>
                    <a:pt x="2330" y="176"/>
                    <a:pt x="2261" y="130"/>
                    <a:pt x="2246" y="92"/>
                  </a:cubicBezTo>
                  <a:cubicBezTo>
                    <a:pt x="2200" y="0"/>
                    <a:pt x="2192" y="92"/>
                    <a:pt x="2162" y="130"/>
                  </a:cubicBezTo>
                  <a:cubicBezTo>
                    <a:pt x="2100" y="207"/>
                    <a:pt x="1978" y="237"/>
                    <a:pt x="1910" y="306"/>
                  </a:cubicBezTo>
                  <a:cubicBezTo>
                    <a:pt x="1871" y="344"/>
                    <a:pt x="1803" y="459"/>
                    <a:pt x="1764" y="482"/>
                  </a:cubicBezTo>
                  <a:cubicBezTo>
                    <a:pt x="1742" y="512"/>
                    <a:pt x="1665" y="573"/>
                    <a:pt x="1619" y="566"/>
                  </a:cubicBezTo>
                  <a:cubicBezTo>
                    <a:pt x="1543" y="566"/>
                    <a:pt x="1566" y="573"/>
                    <a:pt x="1497" y="611"/>
                  </a:cubicBezTo>
                  <a:cubicBezTo>
                    <a:pt x="1398" y="665"/>
                    <a:pt x="1299" y="680"/>
                    <a:pt x="1345" y="818"/>
                  </a:cubicBezTo>
                  <a:cubicBezTo>
                    <a:pt x="1360" y="848"/>
                    <a:pt x="1444" y="955"/>
                    <a:pt x="1444" y="963"/>
                  </a:cubicBezTo>
                  <a:cubicBezTo>
                    <a:pt x="1428" y="963"/>
                    <a:pt x="1406" y="963"/>
                    <a:pt x="1390" y="963"/>
                  </a:cubicBezTo>
                  <a:cubicBezTo>
                    <a:pt x="1390" y="963"/>
                    <a:pt x="1390" y="963"/>
                    <a:pt x="1383" y="963"/>
                  </a:cubicBezTo>
                  <a:cubicBezTo>
                    <a:pt x="1383" y="940"/>
                    <a:pt x="1329" y="886"/>
                    <a:pt x="1314" y="871"/>
                  </a:cubicBezTo>
                  <a:cubicBezTo>
                    <a:pt x="1299" y="856"/>
                    <a:pt x="1245" y="764"/>
                    <a:pt x="1230" y="779"/>
                  </a:cubicBezTo>
                  <a:cubicBezTo>
                    <a:pt x="1222" y="787"/>
                    <a:pt x="1207" y="833"/>
                    <a:pt x="1214" y="848"/>
                  </a:cubicBezTo>
                  <a:cubicBezTo>
                    <a:pt x="1237" y="879"/>
                    <a:pt x="1260" y="925"/>
                    <a:pt x="1260" y="963"/>
                  </a:cubicBezTo>
                  <a:cubicBezTo>
                    <a:pt x="1237" y="963"/>
                    <a:pt x="1199" y="986"/>
                    <a:pt x="1192" y="986"/>
                  </a:cubicBezTo>
                  <a:cubicBezTo>
                    <a:pt x="1176" y="940"/>
                    <a:pt x="1153" y="902"/>
                    <a:pt x="1100" y="909"/>
                  </a:cubicBezTo>
                  <a:cubicBezTo>
                    <a:pt x="1024" y="925"/>
                    <a:pt x="1008" y="833"/>
                    <a:pt x="978" y="909"/>
                  </a:cubicBezTo>
                  <a:cubicBezTo>
                    <a:pt x="970" y="932"/>
                    <a:pt x="939" y="971"/>
                    <a:pt x="955" y="1001"/>
                  </a:cubicBezTo>
                  <a:cubicBezTo>
                    <a:pt x="993" y="1070"/>
                    <a:pt x="909" y="1024"/>
                    <a:pt x="894" y="1047"/>
                  </a:cubicBezTo>
                  <a:cubicBezTo>
                    <a:pt x="886" y="1070"/>
                    <a:pt x="894" y="1116"/>
                    <a:pt x="886" y="1138"/>
                  </a:cubicBezTo>
                  <a:cubicBezTo>
                    <a:pt x="878" y="1161"/>
                    <a:pt x="848" y="1192"/>
                    <a:pt x="848" y="1215"/>
                  </a:cubicBezTo>
                  <a:cubicBezTo>
                    <a:pt x="848" y="1246"/>
                    <a:pt x="886" y="1268"/>
                    <a:pt x="863" y="1307"/>
                  </a:cubicBezTo>
                  <a:cubicBezTo>
                    <a:pt x="833" y="1375"/>
                    <a:pt x="924" y="1398"/>
                    <a:pt x="939" y="1429"/>
                  </a:cubicBezTo>
                  <a:cubicBezTo>
                    <a:pt x="939" y="1429"/>
                    <a:pt x="978" y="1513"/>
                    <a:pt x="978" y="1536"/>
                  </a:cubicBezTo>
                  <a:cubicBezTo>
                    <a:pt x="978" y="1566"/>
                    <a:pt x="917" y="1528"/>
                    <a:pt x="901" y="1528"/>
                  </a:cubicBezTo>
                  <a:cubicBezTo>
                    <a:pt x="817" y="1490"/>
                    <a:pt x="733" y="1528"/>
                    <a:pt x="840" y="1574"/>
                  </a:cubicBezTo>
                  <a:cubicBezTo>
                    <a:pt x="901" y="1597"/>
                    <a:pt x="886" y="1589"/>
                    <a:pt x="917" y="1643"/>
                  </a:cubicBezTo>
                  <a:cubicBezTo>
                    <a:pt x="947" y="1711"/>
                    <a:pt x="1008" y="1734"/>
                    <a:pt x="1077" y="1750"/>
                  </a:cubicBezTo>
                  <a:cubicBezTo>
                    <a:pt x="1138" y="1757"/>
                    <a:pt x="1283" y="1765"/>
                    <a:pt x="1283" y="1849"/>
                  </a:cubicBezTo>
                  <a:cubicBezTo>
                    <a:pt x="1276" y="1917"/>
                    <a:pt x="1146" y="1788"/>
                    <a:pt x="1115" y="1948"/>
                  </a:cubicBezTo>
                  <a:cubicBezTo>
                    <a:pt x="1108" y="1986"/>
                    <a:pt x="1054" y="2025"/>
                    <a:pt x="1031" y="2055"/>
                  </a:cubicBezTo>
                  <a:cubicBezTo>
                    <a:pt x="993" y="2109"/>
                    <a:pt x="939" y="2147"/>
                    <a:pt x="886" y="2093"/>
                  </a:cubicBezTo>
                  <a:cubicBezTo>
                    <a:pt x="825" y="2032"/>
                    <a:pt x="863" y="2131"/>
                    <a:pt x="894" y="2170"/>
                  </a:cubicBezTo>
                  <a:cubicBezTo>
                    <a:pt x="1031" y="2330"/>
                    <a:pt x="1031" y="2330"/>
                    <a:pt x="1031" y="2330"/>
                  </a:cubicBezTo>
                  <a:cubicBezTo>
                    <a:pt x="1047" y="2345"/>
                    <a:pt x="1077" y="2376"/>
                    <a:pt x="1085" y="2391"/>
                  </a:cubicBezTo>
                  <a:cubicBezTo>
                    <a:pt x="1085" y="2391"/>
                    <a:pt x="1085" y="2399"/>
                    <a:pt x="1092" y="2399"/>
                  </a:cubicBezTo>
                  <a:cubicBezTo>
                    <a:pt x="1161" y="2399"/>
                    <a:pt x="1253" y="2185"/>
                    <a:pt x="1299" y="2147"/>
                  </a:cubicBezTo>
                  <a:cubicBezTo>
                    <a:pt x="1322" y="2131"/>
                    <a:pt x="1345" y="2170"/>
                    <a:pt x="1360" y="2162"/>
                  </a:cubicBezTo>
                  <a:cubicBezTo>
                    <a:pt x="1367" y="2147"/>
                    <a:pt x="1375" y="2131"/>
                    <a:pt x="1398" y="2116"/>
                  </a:cubicBezTo>
                  <a:cubicBezTo>
                    <a:pt x="1421" y="2101"/>
                    <a:pt x="1482" y="2124"/>
                    <a:pt x="1444" y="2078"/>
                  </a:cubicBezTo>
                  <a:cubicBezTo>
                    <a:pt x="1428" y="2063"/>
                    <a:pt x="1398" y="2002"/>
                    <a:pt x="1398" y="1979"/>
                  </a:cubicBezTo>
                  <a:cubicBezTo>
                    <a:pt x="1337" y="1971"/>
                    <a:pt x="1390" y="1925"/>
                    <a:pt x="1398" y="1902"/>
                  </a:cubicBezTo>
                  <a:cubicBezTo>
                    <a:pt x="1436" y="1902"/>
                    <a:pt x="1482" y="1940"/>
                    <a:pt x="1520" y="1940"/>
                  </a:cubicBezTo>
                  <a:cubicBezTo>
                    <a:pt x="1528" y="1971"/>
                    <a:pt x="1512" y="2002"/>
                    <a:pt x="1551" y="2017"/>
                  </a:cubicBezTo>
                  <a:cubicBezTo>
                    <a:pt x="1635" y="2055"/>
                    <a:pt x="1596" y="1956"/>
                    <a:pt x="1574" y="1902"/>
                  </a:cubicBezTo>
                  <a:cubicBezTo>
                    <a:pt x="1535" y="1795"/>
                    <a:pt x="1635" y="1887"/>
                    <a:pt x="1658" y="1811"/>
                  </a:cubicBezTo>
                  <a:lnTo>
                    <a:pt x="1658" y="1811"/>
                  </a:lnTo>
                  <a:cubicBezTo>
                    <a:pt x="1665" y="1818"/>
                    <a:pt x="1688" y="1834"/>
                    <a:pt x="1688" y="1849"/>
                  </a:cubicBezTo>
                  <a:cubicBezTo>
                    <a:pt x="1742" y="1849"/>
                    <a:pt x="1772" y="1895"/>
                    <a:pt x="1795" y="1811"/>
                  </a:cubicBezTo>
                  <a:cubicBezTo>
                    <a:pt x="1933" y="1788"/>
                    <a:pt x="1887" y="1696"/>
                    <a:pt x="1902" y="1612"/>
                  </a:cubicBezTo>
                  <a:cubicBezTo>
                    <a:pt x="1994" y="1589"/>
                    <a:pt x="1956" y="1658"/>
                    <a:pt x="2047" y="154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9" name="Freeform 198"/>
            <p:cNvSpPr>
              <a:spLocks noChangeArrowheads="1"/>
            </p:cNvSpPr>
            <p:nvPr/>
          </p:nvSpPr>
          <p:spPr bwMode="auto">
            <a:xfrm>
              <a:off x="5851144" y="2886076"/>
              <a:ext cx="631784" cy="701675"/>
            </a:xfrm>
            <a:custGeom>
              <a:avLst/>
              <a:gdLst>
                <a:gd name="T0" fmla="*/ 69 w 1757"/>
                <a:gd name="T1" fmla="*/ 1947 h 1948"/>
                <a:gd name="T2" fmla="*/ 199 w 1757"/>
                <a:gd name="T3" fmla="*/ 1932 h 1948"/>
                <a:gd name="T4" fmla="*/ 367 w 1757"/>
                <a:gd name="T5" fmla="*/ 1909 h 1948"/>
                <a:gd name="T6" fmla="*/ 580 w 1757"/>
                <a:gd name="T7" fmla="*/ 1856 h 1948"/>
                <a:gd name="T8" fmla="*/ 718 w 1757"/>
                <a:gd name="T9" fmla="*/ 1810 h 1948"/>
                <a:gd name="T10" fmla="*/ 688 w 1757"/>
                <a:gd name="T11" fmla="*/ 1626 h 1948"/>
                <a:gd name="T12" fmla="*/ 900 w 1757"/>
                <a:gd name="T13" fmla="*/ 1390 h 1948"/>
                <a:gd name="T14" fmla="*/ 1191 w 1757"/>
                <a:gd name="T15" fmla="*/ 1374 h 1948"/>
                <a:gd name="T16" fmla="*/ 1267 w 1757"/>
                <a:gd name="T17" fmla="*/ 1206 h 1948"/>
                <a:gd name="T18" fmla="*/ 1298 w 1757"/>
                <a:gd name="T19" fmla="*/ 1038 h 1948"/>
                <a:gd name="T20" fmla="*/ 1290 w 1757"/>
                <a:gd name="T21" fmla="*/ 855 h 1948"/>
                <a:gd name="T22" fmla="*/ 1259 w 1757"/>
                <a:gd name="T23" fmla="*/ 710 h 1948"/>
                <a:gd name="T24" fmla="*/ 1404 w 1757"/>
                <a:gd name="T25" fmla="*/ 603 h 1948"/>
                <a:gd name="T26" fmla="*/ 1542 w 1757"/>
                <a:gd name="T27" fmla="*/ 656 h 1948"/>
                <a:gd name="T28" fmla="*/ 1656 w 1757"/>
                <a:gd name="T29" fmla="*/ 672 h 1948"/>
                <a:gd name="T30" fmla="*/ 1756 w 1757"/>
                <a:gd name="T31" fmla="*/ 588 h 1948"/>
                <a:gd name="T32" fmla="*/ 1664 w 1757"/>
                <a:gd name="T33" fmla="*/ 573 h 1948"/>
                <a:gd name="T34" fmla="*/ 1603 w 1757"/>
                <a:gd name="T35" fmla="*/ 442 h 1948"/>
                <a:gd name="T36" fmla="*/ 1550 w 1757"/>
                <a:gd name="T37" fmla="*/ 221 h 1948"/>
                <a:gd name="T38" fmla="*/ 1534 w 1757"/>
                <a:gd name="T39" fmla="*/ 137 h 1948"/>
                <a:gd name="T40" fmla="*/ 1175 w 1757"/>
                <a:gd name="T41" fmla="*/ 183 h 1948"/>
                <a:gd name="T42" fmla="*/ 611 w 1757"/>
                <a:gd name="T43" fmla="*/ 23 h 1948"/>
                <a:gd name="T44" fmla="*/ 290 w 1757"/>
                <a:gd name="T45" fmla="*/ 213 h 1948"/>
                <a:gd name="T46" fmla="*/ 145 w 1757"/>
                <a:gd name="T47" fmla="*/ 213 h 1948"/>
                <a:gd name="T48" fmla="*/ 0 w 1757"/>
                <a:gd name="T49" fmla="*/ 252 h 1948"/>
                <a:gd name="T50" fmla="*/ 46 w 1757"/>
                <a:gd name="T51" fmla="*/ 427 h 1948"/>
                <a:gd name="T52" fmla="*/ 92 w 1757"/>
                <a:gd name="T53" fmla="*/ 595 h 1948"/>
                <a:gd name="T54" fmla="*/ 130 w 1757"/>
                <a:gd name="T55" fmla="*/ 809 h 1948"/>
                <a:gd name="T56" fmla="*/ 221 w 1757"/>
                <a:gd name="T57" fmla="*/ 909 h 1948"/>
                <a:gd name="T58" fmla="*/ 382 w 1757"/>
                <a:gd name="T59" fmla="*/ 848 h 1948"/>
                <a:gd name="T60" fmla="*/ 489 w 1757"/>
                <a:gd name="T61" fmla="*/ 893 h 1948"/>
                <a:gd name="T62" fmla="*/ 611 w 1757"/>
                <a:gd name="T63" fmla="*/ 1046 h 1948"/>
                <a:gd name="T64" fmla="*/ 451 w 1757"/>
                <a:gd name="T65" fmla="*/ 1283 h 1948"/>
                <a:gd name="T66" fmla="*/ 504 w 1757"/>
                <a:gd name="T67" fmla="*/ 1459 h 1948"/>
                <a:gd name="T68" fmla="*/ 535 w 1757"/>
                <a:gd name="T69" fmla="*/ 1573 h 1948"/>
                <a:gd name="T70" fmla="*/ 390 w 1757"/>
                <a:gd name="T71" fmla="*/ 1672 h 1948"/>
                <a:gd name="T72" fmla="*/ 275 w 1757"/>
                <a:gd name="T73" fmla="*/ 1810 h 1948"/>
                <a:gd name="T74" fmla="*/ 69 w 1757"/>
                <a:gd name="T75" fmla="*/ 1947 h 19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757" h="1948">
                  <a:moveTo>
                    <a:pt x="69" y="1947"/>
                  </a:moveTo>
                  <a:lnTo>
                    <a:pt x="69" y="1947"/>
                  </a:lnTo>
                  <a:cubicBezTo>
                    <a:pt x="107" y="1940"/>
                    <a:pt x="138" y="1917"/>
                    <a:pt x="176" y="1917"/>
                  </a:cubicBezTo>
                  <a:cubicBezTo>
                    <a:pt x="183" y="1917"/>
                    <a:pt x="191" y="1932"/>
                    <a:pt x="199" y="1932"/>
                  </a:cubicBezTo>
                  <a:cubicBezTo>
                    <a:pt x="252" y="1924"/>
                    <a:pt x="290" y="1894"/>
                    <a:pt x="336" y="1886"/>
                  </a:cubicBezTo>
                  <a:cubicBezTo>
                    <a:pt x="351" y="1886"/>
                    <a:pt x="351" y="1909"/>
                    <a:pt x="367" y="1909"/>
                  </a:cubicBezTo>
                  <a:cubicBezTo>
                    <a:pt x="405" y="1917"/>
                    <a:pt x="443" y="1909"/>
                    <a:pt x="481" y="1901"/>
                  </a:cubicBezTo>
                  <a:cubicBezTo>
                    <a:pt x="512" y="1894"/>
                    <a:pt x="542" y="1863"/>
                    <a:pt x="580" y="1856"/>
                  </a:cubicBezTo>
                  <a:cubicBezTo>
                    <a:pt x="603" y="1848"/>
                    <a:pt x="634" y="1863"/>
                    <a:pt x="657" y="1856"/>
                  </a:cubicBezTo>
                  <a:cubicBezTo>
                    <a:pt x="680" y="1848"/>
                    <a:pt x="710" y="1833"/>
                    <a:pt x="718" y="1810"/>
                  </a:cubicBezTo>
                  <a:cubicBezTo>
                    <a:pt x="733" y="1772"/>
                    <a:pt x="703" y="1734"/>
                    <a:pt x="695" y="1695"/>
                  </a:cubicBezTo>
                  <a:cubicBezTo>
                    <a:pt x="695" y="1672"/>
                    <a:pt x="672" y="1642"/>
                    <a:pt x="688" y="1626"/>
                  </a:cubicBezTo>
                  <a:cubicBezTo>
                    <a:pt x="733" y="1596"/>
                    <a:pt x="802" y="1611"/>
                    <a:pt x="839" y="1565"/>
                  </a:cubicBezTo>
                  <a:cubicBezTo>
                    <a:pt x="885" y="1520"/>
                    <a:pt x="854" y="1436"/>
                    <a:pt x="900" y="1390"/>
                  </a:cubicBezTo>
                  <a:cubicBezTo>
                    <a:pt x="946" y="1344"/>
                    <a:pt x="1023" y="1336"/>
                    <a:pt x="1084" y="1336"/>
                  </a:cubicBezTo>
                  <a:cubicBezTo>
                    <a:pt x="1122" y="1329"/>
                    <a:pt x="1160" y="1382"/>
                    <a:pt x="1191" y="1374"/>
                  </a:cubicBezTo>
                  <a:cubicBezTo>
                    <a:pt x="1229" y="1367"/>
                    <a:pt x="1244" y="1321"/>
                    <a:pt x="1267" y="1290"/>
                  </a:cubicBezTo>
                  <a:cubicBezTo>
                    <a:pt x="1267" y="1290"/>
                    <a:pt x="1267" y="1222"/>
                    <a:pt x="1267" y="1206"/>
                  </a:cubicBezTo>
                  <a:cubicBezTo>
                    <a:pt x="1267" y="1191"/>
                    <a:pt x="1267" y="1092"/>
                    <a:pt x="1267" y="1092"/>
                  </a:cubicBezTo>
                  <a:cubicBezTo>
                    <a:pt x="1275" y="1069"/>
                    <a:pt x="1305" y="1054"/>
                    <a:pt x="1298" y="1038"/>
                  </a:cubicBezTo>
                  <a:cubicBezTo>
                    <a:pt x="1275" y="1000"/>
                    <a:pt x="1191" y="1000"/>
                    <a:pt x="1191" y="954"/>
                  </a:cubicBezTo>
                  <a:cubicBezTo>
                    <a:pt x="1183" y="909"/>
                    <a:pt x="1282" y="901"/>
                    <a:pt x="1290" y="855"/>
                  </a:cubicBezTo>
                  <a:cubicBezTo>
                    <a:pt x="1290" y="825"/>
                    <a:pt x="1206" y="848"/>
                    <a:pt x="1198" y="817"/>
                  </a:cubicBezTo>
                  <a:cubicBezTo>
                    <a:pt x="1191" y="779"/>
                    <a:pt x="1229" y="740"/>
                    <a:pt x="1259" y="710"/>
                  </a:cubicBezTo>
                  <a:cubicBezTo>
                    <a:pt x="1282" y="695"/>
                    <a:pt x="1320" y="717"/>
                    <a:pt x="1343" y="702"/>
                  </a:cubicBezTo>
                  <a:cubicBezTo>
                    <a:pt x="1374" y="679"/>
                    <a:pt x="1374" y="626"/>
                    <a:pt x="1404" y="603"/>
                  </a:cubicBezTo>
                  <a:cubicBezTo>
                    <a:pt x="1427" y="588"/>
                    <a:pt x="1458" y="573"/>
                    <a:pt x="1481" y="580"/>
                  </a:cubicBezTo>
                  <a:cubicBezTo>
                    <a:pt x="1511" y="595"/>
                    <a:pt x="1511" y="641"/>
                    <a:pt x="1542" y="656"/>
                  </a:cubicBezTo>
                  <a:cubicBezTo>
                    <a:pt x="1557" y="664"/>
                    <a:pt x="1557" y="626"/>
                    <a:pt x="1565" y="626"/>
                  </a:cubicBezTo>
                  <a:cubicBezTo>
                    <a:pt x="1603" y="626"/>
                    <a:pt x="1626" y="672"/>
                    <a:pt x="1656" y="672"/>
                  </a:cubicBezTo>
                  <a:cubicBezTo>
                    <a:pt x="1687" y="672"/>
                    <a:pt x="1702" y="634"/>
                    <a:pt x="1725" y="618"/>
                  </a:cubicBezTo>
                  <a:cubicBezTo>
                    <a:pt x="1733" y="611"/>
                    <a:pt x="1756" y="603"/>
                    <a:pt x="1756" y="588"/>
                  </a:cubicBezTo>
                  <a:cubicBezTo>
                    <a:pt x="1756" y="573"/>
                    <a:pt x="1733" y="565"/>
                    <a:pt x="1717" y="565"/>
                  </a:cubicBezTo>
                  <a:cubicBezTo>
                    <a:pt x="1702" y="557"/>
                    <a:pt x="1679" y="580"/>
                    <a:pt x="1664" y="573"/>
                  </a:cubicBezTo>
                  <a:cubicBezTo>
                    <a:pt x="1641" y="565"/>
                    <a:pt x="1611" y="557"/>
                    <a:pt x="1595" y="534"/>
                  </a:cubicBezTo>
                  <a:cubicBezTo>
                    <a:pt x="1580" y="504"/>
                    <a:pt x="1618" y="473"/>
                    <a:pt x="1603" y="442"/>
                  </a:cubicBezTo>
                  <a:cubicBezTo>
                    <a:pt x="1580" y="404"/>
                    <a:pt x="1519" y="404"/>
                    <a:pt x="1511" y="366"/>
                  </a:cubicBezTo>
                  <a:cubicBezTo>
                    <a:pt x="1496" y="313"/>
                    <a:pt x="1542" y="267"/>
                    <a:pt x="1550" y="221"/>
                  </a:cubicBezTo>
                  <a:cubicBezTo>
                    <a:pt x="1550" y="175"/>
                    <a:pt x="1542" y="183"/>
                    <a:pt x="1534" y="137"/>
                  </a:cubicBezTo>
                  <a:lnTo>
                    <a:pt x="1534" y="137"/>
                  </a:lnTo>
                  <a:cubicBezTo>
                    <a:pt x="1481" y="122"/>
                    <a:pt x="1420" y="91"/>
                    <a:pt x="1374" y="91"/>
                  </a:cubicBezTo>
                  <a:cubicBezTo>
                    <a:pt x="1290" y="122"/>
                    <a:pt x="1252" y="122"/>
                    <a:pt x="1175" y="183"/>
                  </a:cubicBezTo>
                  <a:cubicBezTo>
                    <a:pt x="1114" y="229"/>
                    <a:pt x="1015" y="175"/>
                    <a:pt x="954" y="152"/>
                  </a:cubicBezTo>
                  <a:cubicBezTo>
                    <a:pt x="877" y="129"/>
                    <a:pt x="672" y="0"/>
                    <a:pt x="611" y="23"/>
                  </a:cubicBezTo>
                  <a:cubicBezTo>
                    <a:pt x="535" y="61"/>
                    <a:pt x="443" y="91"/>
                    <a:pt x="367" y="91"/>
                  </a:cubicBezTo>
                  <a:cubicBezTo>
                    <a:pt x="382" y="145"/>
                    <a:pt x="367" y="213"/>
                    <a:pt x="290" y="213"/>
                  </a:cubicBezTo>
                  <a:cubicBezTo>
                    <a:pt x="206" y="213"/>
                    <a:pt x="183" y="183"/>
                    <a:pt x="183" y="275"/>
                  </a:cubicBezTo>
                  <a:cubicBezTo>
                    <a:pt x="168" y="275"/>
                    <a:pt x="168" y="213"/>
                    <a:pt x="145" y="213"/>
                  </a:cubicBezTo>
                  <a:cubicBezTo>
                    <a:pt x="99" y="213"/>
                    <a:pt x="61" y="221"/>
                    <a:pt x="15" y="244"/>
                  </a:cubicBezTo>
                  <a:cubicBezTo>
                    <a:pt x="15" y="244"/>
                    <a:pt x="8" y="252"/>
                    <a:pt x="0" y="252"/>
                  </a:cubicBezTo>
                  <a:lnTo>
                    <a:pt x="0" y="252"/>
                  </a:lnTo>
                  <a:cubicBezTo>
                    <a:pt x="15" y="313"/>
                    <a:pt x="23" y="374"/>
                    <a:pt x="46" y="427"/>
                  </a:cubicBezTo>
                  <a:cubicBezTo>
                    <a:pt x="53" y="450"/>
                    <a:pt x="92" y="465"/>
                    <a:pt x="99" y="496"/>
                  </a:cubicBezTo>
                  <a:cubicBezTo>
                    <a:pt x="107" y="527"/>
                    <a:pt x="92" y="565"/>
                    <a:pt x="92" y="595"/>
                  </a:cubicBezTo>
                  <a:cubicBezTo>
                    <a:pt x="92" y="611"/>
                    <a:pt x="115" y="618"/>
                    <a:pt x="115" y="634"/>
                  </a:cubicBezTo>
                  <a:cubicBezTo>
                    <a:pt x="130" y="687"/>
                    <a:pt x="130" y="748"/>
                    <a:pt x="130" y="809"/>
                  </a:cubicBezTo>
                  <a:cubicBezTo>
                    <a:pt x="130" y="832"/>
                    <a:pt x="107" y="863"/>
                    <a:pt x="130" y="886"/>
                  </a:cubicBezTo>
                  <a:cubicBezTo>
                    <a:pt x="145" y="909"/>
                    <a:pt x="191" y="916"/>
                    <a:pt x="221" y="909"/>
                  </a:cubicBezTo>
                  <a:cubicBezTo>
                    <a:pt x="244" y="909"/>
                    <a:pt x="237" y="863"/>
                    <a:pt x="260" y="855"/>
                  </a:cubicBezTo>
                  <a:cubicBezTo>
                    <a:pt x="298" y="840"/>
                    <a:pt x="344" y="855"/>
                    <a:pt x="382" y="848"/>
                  </a:cubicBezTo>
                  <a:cubicBezTo>
                    <a:pt x="405" y="840"/>
                    <a:pt x="413" y="809"/>
                    <a:pt x="435" y="817"/>
                  </a:cubicBezTo>
                  <a:cubicBezTo>
                    <a:pt x="458" y="825"/>
                    <a:pt x="466" y="870"/>
                    <a:pt x="489" y="893"/>
                  </a:cubicBezTo>
                  <a:cubicBezTo>
                    <a:pt x="512" y="909"/>
                    <a:pt x="550" y="901"/>
                    <a:pt x="565" y="924"/>
                  </a:cubicBezTo>
                  <a:cubicBezTo>
                    <a:pt x="596" y="962"/>
                    <a:pt x="619" y="1000"/>
                    <a:pt x="611" y="1046"/>
                  </a:cubicBezTo>
                  <a:cubicBezTo>
                    <a:pt x="603" y="1100"/>
                    <a:pt x="550" y="1138"/>
                    <a:pt x="519" y="1184"/>
                  </a:cubicBezTo>
                  <a:cubicBezTo>
                    <a:pt x="496" y="1222"/>
                    <a:pt x="451" y="1245"/>
                    <a:pt x="451" y="1283"/>
                  </a:cubicBezTo>
                  <a:cubicBezTo>
                    <a:pt x="451" y="1313"/>
                    <a:pt x="512" y="1298"/>
                    <a:pt x="519" y="1321"/>
                  </a:cubicBezTo>
                  <a:cubicBezTo>
                    <a:pt x="535" y="1367"/>
                    <a:pt x="496" y="1420"/>
                    <a:pt x="504" y="1459"/>
                  </a:cubicBezTo>
                  <a:cubicBezTo>
                    <a:pt x="512" y="1481"/>
                    <a:pt x="550" y="1466"/>
                    <a:pt x="550" y="1481"/>
                  </a:cubicBezTo>
                  <a:cubicBezTo>
                    <a:pt x="557" y="1512"/>
                    <a:pt x="542" y="1542"/>
                    <a:pt x="535" y="1573"/>
                  </a:cubicBezTo>
                  <a:cubicBezTo>
                    <a:pt x="527" y="1596"/>
                    <a:pt x="535" y="1634"/>
                    <a:pt x="512" y="1649"/>
                  </a:cubicBezTo>
                  <a:cubicBezTo>
                    <a:pt x="481" y="1672"/>
                    <a:pt x="428" y="1642"/>
                    <a:pt x="390" y="1672"/>
                  </a:cubicBezTo>
                  <a:cubicBezTo>
                    <a:pt x="367" y="1688"/>
                    <a:pt x="382" y="1726"/>
                    <a:pt x="367" y="1749"/>
                  </a:cubicBezTo>
                  <a:cubicBezTo>
                    <a:pt x="336" y="1779"/>
                    <a:pt x="305" y="1802"/>
                    <a:pt x="275" y="1810"/>
                  </a:cubicBezTo>
                  <a:cubicBezTo>
                    <a:pt x="244" y="1825"/>
                    <a:pt x="214" y="1802"/>
                    <a:pt x="191" y="1817"/>
                  </a:cubicBezTo>
                  <a:cubicBezTo>
                    <a:pt x="145" y="1848"/>
                    <a:pt x="107" y="1901"/>
                    <a:pt x="69" y="19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26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31693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BRITISH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57" name="TextBox 2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8" name="Rectangle 2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9" name="Rectangle 2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latin typeface="Nexa Bold" panose="02000000000000000000" pitchFamily="50" charset="0"/>
            </a:endParaRPr>
          </a:p>
        </p:txBody>
      </p:sp>
      <p:sp>
        <p:nvSpPr>
          <p:cNvPr id="260" name="Rectangle 2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61" name="TextBox 2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89690519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3" grpId="0"/>
      <p:bldP spid="255" grpId="0" animBg="1"/>
      <p:bldP spid="256" grpId="0"/>
      <p:bldP spid="257" grpId="0"/>
      <p:bldP spid="258" grpId="0" animBg="1"/>
      <p:bldP spid="259" grpId="0" animBg="1"/>
      <p:bldP spid="260" grpId="0" animBg="1"/>
      <p:bldP spid="261" grpId="0"/>
    </p:bldLst>
  </p:timing>
</p:sld>
</file>

<file path=ppt/slides/slide2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1755148" y="1460951"/>
            <a:ext cx="8227950" cy="8367326"/>
            <a:chOff x="3342265" y="3367081"/>
            <a:chExt cx="7055977" cy="71755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8"/>
            <p:cNvSpPr>
              <a:spLocks noChangeArrowheads="1"/>
            </p:cNvSpPr>
            <p:nvPr/>
          </p:nvSpPr>
          <p:spPr bwMode="auto">
            <a:xfrm>
              <a:off x="8299704" y="6091233"/>
              <a:ext cx="1588984" cy="1825625"/>
            </a:xfrm>
            <a:custGeom>
              <a:avLst/>
              <a:gdLst>
                <a:gd name="T0" fmla="*/ 4327 w 4414"/>
                <a:gd name="T1" fmla="*/ 1702 h 5072"/>
                <a:gd name="T2" fmla="*/ 4070 w 4414"/>
                <a:gd name="T3" fmla="*/ 2078 h 5072"/>
                <a:gd name="T4" fmla="*/ 3760 w 4414"/>
                <a:gd name="T5" fmla="*/ 2328 h 5072"/>
                <a:gd name="T6" fmla="*/ 3766 w 4414"/>
                <a:gd name="T7" fmla="*/ 2177 h 5072"/>
                <a:gd name="T8" fmla="*/ 3628 w 4414"/>
                <a:gd name="T9" fmla="*/ 2164 h 5072"/>
                <a:gd name="T10" fmla="*/ 3542 w 4414"/>
                <a:gd name="T11" fmla="*/ 2420 h 5072"/>
                <a:gd name="T12" fmla="*/ 3417 w 4414"/>
                <a:gd name="T13" fmla="*/ 2743 h 5072"/>
                <a:gd name="T14" fmla="*/ 3502 w 4414"/>
                <a:gd name="T15" fmla="*/ 2862 h 5072"/>
                <a:gd name="T16" fmla="*/ 3450 w 4414"/>
                <a:gd name="T17" fmla="*/ 3218 h 5072"/>
                <a:gd name="T18" fmla="*/ 3403 w 4414"/>
                <a:gd name="T19" fmla="*/ 3811 h 5072"/>
                <a:gd name="T20" fmla="*/ 3291 w 4414"/>
                <a:gd name="T21" fmla="*/ 4201 h 5072"/>
                <a:gd name="T22" fmla="*/ 3192 w 4414"/>
                <a:gd name="T23" fmla="*/ 4544 h 5072"/>
                <a:gd name="T24" fmla="*/ 3159 w 4414"/>
                <a:gd name="T25" fmla="*/ 4834 h 5072"/>
                <a:gd name="T26" fmla="*/ 2902 w 4414"/>
                <a:gd name="T27" fmla="*/ 5071 h 5072"/>
                <a:gd name="T28" fmla="*/ 2678 w 4414"/>
                <a:gd name="T29" fmla="*/ 4966 h 5072"/>
                <a:gd name="T30" fmla="*/ 2638 w 4414"/>
                <a:gd name="T31" fmla="*/ 4840 h 5072"/>
                <a:gd name="T32" fmla="*/ 2757 w 4414"/>
                <a:gd name="T33" fmla="*/ 4484 h 5072"/>
                <a:gd name="T34" fmla="*/ 2784 w 4414"/>
                <a:gd name="T35" fmla="*/ 3798 h 5072"/>
                <a:gd name="T36" fmla="*/ 2454 w 4414"/>
                <a:gd name="T37" fmla="*/ 3666 h 5072"/>
                <a:gd name="T38" fmla="*/ 2282 w 4414"/>
                <a:gd name="T39" fmla="*/ 3580 h 5072"/>
                <a:gd name="T40" fmla="*/ 1913 w 4414"/>
                <a:gd name="T41" fmla="*/ 3343 h 5072"/>
                <a:gd name="T42" fmla="*/ 1741 w 4414"/>
                <a:gd name="T43" fmla="*/ 3191 h 5072"/>
                <a:gd name="T44" fmla="*/ 1280 w 4414"/>
                <a:gd name="T45" fmla="*/ 3033 h 5072"/>
                <a:gd name="T46" fmla="*/ 1134 w 4414"/>
                <a:gd name="T47" fmla="*/ 2835 h 5072"/>
                <a:gd name="T48" fmla="*/ 1049 w 4414"/>
                <a:gd name="T49" fmla="*/ 2717 h 5072"/>
                <a:gd name="T50" fmla="*/ 825 w 4414"/>
                <a:gd name="T51" fmla="*/ 2736 h 5072"/>
                <a:gd name="T52" fmla="*/ 482 w 4414"/>
                <a:gd name="T53" fmla="*/ 2947 h 5072"/>
                <a:gd name="T54" fmla="*/ 0 w 4414"/>
                <a:gd name="T55" fmla="*/ 2974 h 5072"/>
                <a:gd name="T56" fmla="*/ 7 w 4414"/>
                <a:gd name="T57" fmla="*/ 2453 h 5072"/>
                <a:gd name="T58" fmla="*/ 73 w 4414"/>
                <a:gd name="T59" fmla="*/ 2038 h 5072"/>
                <a:gd name="T60" fmla="*/ 99 w 4414"/>
                <a:gd name="T61" fmla="*/ 1840 h 5072"/>
                <a:gd name="T62" fmla="*/ 132 w 4414"/>
                <a:gd name="T63" fmla="*/ 1451 h 5072"/>
                <a:gd name="T64" fmla="*/ 86 w 4414"/>
                <a:gd name="T65" fmla="*/ 1194 h 5072"/>
                <a:gd name="T66" fmla="*/ 198 w 4414"/>
                <a:gd name="T67" fmla="*/ 877 h 5072"/>
                <a:gd name="T68" fmla="*/ 383 w 4414"/>
                <a:gd name="T69" fmla="*/ 594 h 5072"/>
                <a:gd name="T70" fmla="*/ 455 w 4414"/>
                <a:gd name="T71" fmla="*/ 620 h 5072"/>
                <a:gd name="T72" fmla="*/ 983 w 4414"/>
                <a:gd name="T73" fmla="*/ 818 h 5072"/>
                <a:gd name="T74" fmla="*/ 1372 w 4414"/>
                <a:gd name="T75" fmla="*/ 462 h 5072"/>
                <a:gd name="T76" fmla="*/ 1365 w 4414"/>
                <a:gd name="T77" fmla="*/ 198 h 5072"/>
                <a:gd name="T78" fmla="*/ 1695 w 4414"/>
                <a:gd name="T79" fmla="*/ 264 h 5072"/>
                <a:gd name="T80" fmla="*/ 2137 w 4414"/>
                <a:gd name="T81" fmla="*/ 264 h 5072"/>
                <a:gd name="T82" fmla="*/ 2467 w 4414"/>
                <a:gd name="T83" fmla="*/ 145 h 5072"/>
                <a:gd name="T84" fmla="*/ 2638 w 4414"/>
                <a:gd name="T85" fmla="*/ 0 h 5072"/>
                <a:gd name="T86" fmla="*/ 2790 w 4414"/>
                <a:gd name="T87" fmla="*/ 244 h 5072"/>
                <a:gd name="T88" fmla="*/ 2962 w 4414"/>
                <a:gd name="T89" fmla="*/ 429 h 5072"/>
                <a:gd name="T90" fmla="*/ 3153 w 4414"/>
                <a:gd name="T91" fmla="*/ 310 h 5072"/>
                <a:gd name="T92" fmla="*/ 3529 w 4414"/>
                <a:gd name="T93" fmla="*/ 46 h 5072"/>
                <a:gd name="T94" fmla="*/ 4096 w 4414"/>
                <a:gd name="T95" fmla="*/ 370 h 5072"/>
                <a:gd name="T96" fmla="*/ 4182 w 4414"/>
                <a:gd name="T97" fmla="*/ 581 h 5072"/>
                <a:gd name="T98" fmla="*/ 4261 w 4414"/>
                <a:gd name="T99" fmla="*/ 930 h 5072"/>
                <a:gd name="T100" fmla="*/ 4096 w 4414"/>
                <a:gd name="T101" fmla="*/ 1451 h 5072"/>
                <a:gd name="T102" fmla="*/ 4261 w 4414"/>
                <a:gd name="T103" fmla="*/ 1596 h 50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4414" h="5072">
                  <a:moveTo>
                    <a:pt x="4413" y="1603"/>
                  </a:moveTo>
                  <a:lnTo>
                    <a:pt x="4413" y="1603"/>
                  </a:lnTo>
                  <a:cubicBezTo>
                    <a:pt x="4386" y="1629"/>
                    <a:pt x="4360" y="1662"/>
                    <a:pt x="4327" y="1702"/>
                  </a:cubicBezTo>
                  <a:cubicBezTo>
                    <a:pt x="4274" y="1774"/>
                    <a:pt x="4287" y="1840"/>
                    <a:pt x="4248" y="1926"/>
                  </a:cubicBezTo>
                  <a:cubicBezTo>
                    <a:pt x="4221" y="1972"/>
                    <a:pt x="4175" y="1972"/>
                    <a:pt x="4142" y="2012"/>
                  </a:cubicBezTo>
                  <a:cubicBezTo>
                    <a:pt x="4123" y="2045"/>
                    <a:pt x="4096" y="2051"/>
                    <a:pt x="4070" y="2078"/>
                  </a:cubicBezTo>
                  <a:cubicBezTo>
                    <a:pt x="4024" y="2124"/>
                    <a:pt x="3991" y="2144"/>
                    <a:pt x="3944" y="2190"/>
                  </a:cubicBezTo>
                  <a:cubicBezTo>
                    <a:pt x="3905" y="2229"/>
                    <a:pt x="3878" y="2243"/>
                    <a:pt x="3832" y="2282"/>
                  </a:cubicBezTo>
                  <a:cubicBezTo>
                    <a:pt x="3806" y="2302"/>
                    <a:pt x="3793" y="2328"/>
                    <a:pt x="3760" y="2328"/>
                  </a:cubicBezTo>
                  <a:cubicBezTo>
                    <a:pt x="3753" y="2328"/>
                    <a:pt x="3746" y="2328"/>
                    <a:pt x="3733" y="2328"/>
                  </a:cubicBezTo>
                  <a:cubicBezTo>
                    <a:pt x="3740" y="2295"/>
                    <a:pt x="3766" y="2282"/>
                    <a:pt x="3766" y="2243"/>
                  </a:cubicBezTo>
                  <a:cubicBezTo>
                    <a:pt x="3766" y="2216"/>
                    <a:pt x="3766" y="2203"/>
                    <a:pt x="3766" y="2177"/>
                  </a:cubicBezTo>
                  <a:cubicBezTo>
                    <a:pt x="3760" y="2170"/>
                    <a:pt x="3753" y="2157"/>
                    <a:pt x="3740" y="2157"/>
                  </a:cubicBezTo>
                  <a:cubicBezTo>
                    <a:pt x="3733" y="2157"/>
                    <a:pt x="3733" y="2164"/>
                    <a:pt x="3727" y="2164"/>
                  </a:cubicBezTo>
                  <a:cubicBezTo>
                    <a:pt x="3687" y="2164"/>
                    <a:pt x="3667" y="2164"/>
                    <a:pt x="3628" y="2164"/>
                  </a:cubicBezTo>
                  <a:cubicBezTo>
                    <a:pt x="3615" y="2164"/>
                    <a:pt x="3601" y="2170"/>
                    <a:pt x="3582" y="2177"/>
                  </a:cubicBezTo>
                  <a:cubicBezTo>
                    <a:pt x="3615" y="2223"/>
                    <a:pt x="3661" y="2243"/>
                    <a:pt x="3661" y="2302"/>
                  </a:cubicBezTo>
                  <a:cubicBezTo>
                    <a:pt x="3661" y="2368"/>
                    <a:pt x="3569" y="2361"/>
                    <a:pt x="3542" y="2420"/>
                  </a:cubicBezTo>
                  <a:cubicBezTo>
                    <a:pt x="3516" y="2472"/>
                    <a:pt x="3509" y="2506"/>
                    <a:pt x="3509" y="2565"/>
                  </a:cubicBezTo>
                  <a:cubicBezTo>
                    <a:pt x="3509" y="2585"/>
                    <a:pt x="3509" y="2598"/>
                    <a:pt x="3509" y="2618"/>
                  </a:cubicBezTo>
                  <a:cubicBezTo>
                    <a:pt x="3509" y="2677"/>
                    <a:pt x="3437" y="2690"/>
                    <a:pt x="3417" y="2743"/>
                  </a:cubicBezTo>
                  <a:cubicBezTo>
                    <a:pt x="3397" y="2802"/>
                    <a:pt x="3403" y="2835"/>
                    <a:pt x="3397" y="2895"/>
                  </a:cubicBezTo>
                  <a:cubicBezTo>
                    <a:pt x="3423" y="2901"/>
                    <a:pt x="3423" y="2901"/>
                    <a:pt x="3423" y="2901"/>
                  </a:cubicBezTo>
                  <a:cubicBezTo>
                    <a:pt x="3450" y="2888"/>
                    <a:pt x="3470" y="2875"/>
                    <a:pt x="3502" y="2862"/>
                  </a:cubicBezTo>
                  <a:cubicBezTo>
                    <a:pt x="3463" y="2934"/>
                    <a:pt x="3450" y="2987"/>
                    <a:pt x="3450" y="3066"/>
                  </a:cubicBezTo>
                  <a:cubicBezTo>
                    <a:pt x="3450" y="3125"/>
                    <a:pt x="3450" y="3158"/>
                    <a:pt x="3450" y="3218"/>
                  </a:cubicBezTo>
                  <a:lnTo>
                    <a:pt x="3450" y="3218"/>
                  </a:lnTo>
                  <a:cubicBezTo>
                    <a:pt x="3403" y="3587"/>
                    <a:pt x="3403" y="3587"/>
                    <a:pt x="3403" y="3587"/>
                  </a:cubicBezTo>
                  <a:lnTo>
                    <a:pt x="3403" y="3587"/>
                  </a:lnTo>
                  <a:cubicBezTo>
                    <a:pt x="3403" y="3673"/>
                    <a:pt x="3403" y="3719"/>
                    <a:pt x="3403" y="3811"/>
                  </a:cubicBezTo>
                  <a:cubicBezTo>
                    <a:pt x="3403" y="3831"/>
                    <a:pt x="3384" y="3844"/>
                    <a:pt x="3377" y="3864"/>
                  </a:cubicBezTo>
                  <a:cubicBezTo>
                    <a:pt x="3364" y="3897"/>
                    <a:pt x="3357" y="3923"/>
                    <a:pt x="3351" y="3957"/>
                  </a:cubicBezTo>
                  <a:cubicBezTo>
                    <a:pt x="3318" y="4049"/>
                    <a:pt x="3324" y="4108"/>
                    <a:pt x="3291" y="4201"/>
                  </a:cubicBezTo>
                  <a:cubicBezTo>
                    <a:pt x="3252" y="4286"/>
                    <a:pt x="3232" y="4339"/>
                    <a:pt x="3212" y="4438"/>
                  </a:cubicBezTo>
                  <a:cubicBezTo>
                    <a:pt x="3206" y="4464"/>
                    <a:pt x="3199" y="4477"/>
                    <a:pt x="3199" y="4504"/>
                  </a:cubicBezTo>
                  <a:cubicBezTo>
                    <a:pt x="3199" y="4517"/>
                    <a:pt x="3192" y="4530"/>
                    <a:pt x="3192" y="4544"/>
                  </a:cubicBezTo>
                  <a:cubicBezTo>
                    <a:pt x="3192" y="4570"/>
                    <a:pt x="3192" y="4583"/>
                    <a:pt x="3192" y="4609"/>
                  </a:cubicBezTo>
                  <a:cubicBezTo>
                    <a:pt x="3192" y="4662"/>
                    <a:pt x="3186" y="4689"/>
                    <a:pt x="3179" y="4741"/>
                  </a:cubicBezTo>
                  <a:cubicBezTo>
                    <a:pt x="3179" y="4781"/>
                    <a:pt x="3186" y="4807"/>
                    <a:pt x="3159" y="4834"/>
                  </a:cubicBezTo>
                  <a:cubicBezTo>
                    <a:pt x="3153" y="4847"/>
                    <a:pt x="3140" y="4847"/>
                    <a:pt x="3133" y="4847"/>
                  </a:cubicBezTo>
                  <a:cubicBezTo>
                    <a:pt x="3113" y="4860"/>
                    <a:pt x="3107" y="4873"/>
                    <a:pt x="3087" y="4886"/>
                  </a:cubicBezTo>
                  <a:cubicBezTo>
                    <a:pt x="2995" y="4933"/>
                    <a:pt x="2929" y="4985"/>
                    <a:pt x="2902" y="5071"/>
                  </a:cubicBezTo>
                  <a:lnTo>
                    <a:pt x="2902" y="5071"/>
                  </a:lnTo>
                  <a:cubicBezTo>
                    <a:pt x="2830" y="5045"/>
                    <a:pt x="2790" y="5005"/>
                    <a:pt x="2718" y="4979"/>
                  </a:cubicBezTo>
                  <a:cubicBezTo>
                    <a:pt x="2704" y="4972"/>
                    <a:pt x="2685" y="4972"/>
                    <a:pt x="2678" y="4966"/>
                  </a:cubicBezTo>
                  <a:cubicBezTo>
                    <a:pt x="2638" y="4939"/>
                    <a:pt x="2645" y="4900"/>
                    <a:pt x="2645" y="4860"/>
                  </a:cubicBezTo>
                  <a:lnTo>
                    <a:pt x="2645" y="4860"/>
                  </a:lnTo>
                  <a:cubicBezTo>
                    <a:pt x="2645" y="4847"/>
                    <a:pt x="2638" y="4854"/>
                    <a:pt x="2638" y="4840"/>
                  </a:cubicBezTo>
                  <a:cubicBezTo>
                    <a:pt x="2638" y="4768"/>
                    <a:pt x="2711" y="4735"/>
                    <a:pt x="2711" y="4656"/>
                  </a:cubicBezTo>
                  <a:cubicBezTo>
                    <a:pt x="2711" y="4629"/>
                    <a:pt x="2698" y="4616"/>
                    <a:pt x="2698" y="4596"/>
                  </a:cubicBezTo>
                  <a:cubicBezTo>
                    <a:pt x="2698" y="4544"/>
                    <a:pt x="2744" y="4530"/>
                    <a:pt x="2757" y="4484"/>
                  </a:cubicBezTo>
                  <a:cubicBezTo>
                    <a:pt x="2790" y="4385"/>
                    <a:pt x="2784" y="4326"/>
                    <a:pt x="2823" y="4233"/>
                  </a:cubicBezTo>
                  <a:cubicBezTo>
                    <a:pt x="2863" y="4141"/>
                    <a:pt x="2922" y="4095"/>
                    <a:pt x="2922" y="3996"/>
                  </a:cubicBezTo>
                  <a:cubicBezTo>
                    <a:pt x="2922" y="3904"/>
                    <a:pt x="2843" y="3871"/>
                    <a:pt x="2784" y="3798"/>
                  </a:cubicBezTo>
                  <a:cubicBezTo>
                    <a:pt x="2751" y="3765"/>
                    <a:pt x="2737" y="3726"/>
                    <a:pt x="2685" y="3719"/>
                  </a:cubicBezTo>
                  <a:cubicBezTo>
                    <a:pt x="2632" y="3706"/>
                    <a:pt x="2599" y="3726"/>
                    <a:pt x="2546" y="3699"/>
                  </a:cubicBezTo>
                  <a:cubicBezTo>
                    <a:pt x="2513" y="3686"/>
                    <a:pt x="2493" y="3666"/>
                    <a:pt x="2454" y="3666"/>
                  </a:cubicBezTo>
                  <a:cubicBezTo>
                    <a:pt x="2408" y="3666"/>
                    <a:pt x="2388" y="3693"/>
                    <a:pt x="2342" y="3693"/>
                  </a:cubicBezTo>
                  <a:cubicBezTo>
                    <a:pt x="2329" y="3693"/>
                    <a:pt x="2329" y="3673"/>
                    <a:pt x="2322" y="3653"/>
                  </a:cubicBezTo>
                  <a:cubicBezTo>
                    <a:pt x="2315" y="3620"/>
                    <a:pt x="2302" y="3607"/>
                    <a:pt x="2282" y="3580"/>
                  </a:cubicBezTo>
                  <a:cubicBezTo>
                    <a:pt x="2249" y="3528"/>
                    <a:pt x="2230" y="3488"/>
                    <a:pt x="2183" y="3442"/>
                  </a:cubicBezTo>
                  <a:cubicBezTo>
                    <a:pt x="2137" y="3389"/>
                    <a:pt x="2078" y="3409"/>
                    <a:pt x="2012" y="3383"/>
                  </a:cubicBezTo>
                  <a:cubicBezTo>
                    <a:pt x="1972" y="3369"/>
                    <a:pt x="1952" y="3356"/>
                    <a:pt x="1913" y="3343"/>
                  </a:cubicBezTo>
                  <a:cubicBezTo>
                    <a:pt x="1887" y="3330"/>
                    <a:pt x="1867" y="3310"/>
                    <a:pt x="1840" y="3304"/>
                  </a:cubicBezTo>
                  <a:cubicBezTo>
                    <a:pt x="1820" y="3290"/>
                    <a:pt x="1801" y="3290"/>
                    <a:pt x="1788" y="3271"/>
                  </a:cubicBezTo>
                  <a:cubicBezTo>
                    <a:pt x="1768" y="3244"/>
                    <a:pt x="1768" y="3218"/>
                    <a:pt x="1741" y="3191"/>
                  </a:cubicBezTo>
                  <a:cubicBezTo>
                    <a:pt x="1662" y="3112"/>
                    <a:pt x="1603" y="3086"/>
                    <a:pt x="1511" y="3046"/>
                  </a:cubicBezTo>
                  <a:cubicBezTo>
                    <a:pt x="1471" y="3026"/>
                    <a:pt x="1458" y="2987"/>
                    <a:pt x="1418" y="2987"/>
                  </a:cubicBezTo>
                  <a:cubicBezTo>
                    <a:pt x="1359" y="2987"/>
                    <a:pt x="1332" y="3033"/>
                    <a:pt x="1280" y="3033"/>
                  </a:cubicBezTo>
                  <a:cubicBezTo>
                    <a:pt x="1240" y="3033"/>
                    <a:pt x="1227" y="2993"/>
                    <a:pt x="1187" y="2974"/>
                  </a:cubicBezTo>
                  <a:cubicBezTo>
                    <a:pt x="1161" y="2954"/>
                    <a:pt x="1115" y="2954"/>
                    <a:pt x="1115" y="2921"/>
                  </a:cubicBezTo>
                  <a:cubicBezTo>
                    <a:pt x="1115" y="2888"/>
                    <a:pt x="1121" y="2862"/>
                    <a:pt x="1134" y="2835"/>
                  </a:cubicBezTo>
                  <a:cubicBezTo>
                    <a:pt x="1141" y="2809"/>
                    <a:pt x="1161" y="2802"/>
                    <a:pt x="1161" y="2776"/>
                  </a:cubicBezTo>
                  <a:cubicBezTo>
                    <a:pt x="1161" y="2750"/>
                    <a:pt x="1128" y="2750"/>
                    <a:pt x="1102" y="2743"/>
                  </a:cubicBezTo>
                  <a:cubicBezTo>
                    <a:pt x="1082" y="2736"/>
                    <a:pt x="1069" y="2717"/>
                    <a:pt x="1049" y="2717"/>
                  </a:cubicBezTo>
                  <a:cubicBezTo>
                    <a:pt x="1016" y="2717"/>
                    <a:pt x="996" y="2717"/>
                    <a:pt x="963" y="2717"/>
                  </a:cubicBezTo>
                  <a:cubicBezTo>
                    <a:pt x="937" y="2717"/>
                    <a:pt x="923" y="2736"/>
                    <a:pt x="890" y="2736"/>
                  </a:cubicBezTo>
                  <a:cubicBezTo>
                    <a:pt x="864" y="2736"/>
                    <a:pt x="851" y="2736"/>
                    <a:pt x="825" y="2736"/>
                  </a:cubicBezTo>
                  <a:cubicBezTo>
                    <a:pt x="798" y="2736"/>
                    <a:pt x="785" y="2756"/>
                    <a:pt x="759" y="2776"/>
                  </a:cubicBezTo>
                  <a:cubicBezTo>
                    <a:pt x="719" y="2802"/>
                    <a:pt x="699" y="2822"/>
                    <a:pt x="666" y="2849"/>
                  </a:cubicBezTo>
                  <a:cubicBezTo>
                    <a:pt x="600" y="2908"/>
                    <a:pt x="554" y="2914"/>
                    <a:pt x="482" y="2947"/>
                  </a:cubicBezTo>
                  <a:cubicBezTo>
                    <a:pt x="363" y="2993"/>
                    <a:pt x="310" y="3060"/>
                    <a:pt x="191" y="3086"/>
                  </a:cubicBezTo>
                  <a:cubicBezTo>
                    <a:pt x="158" y="3092"/>
                    <a:pt x="145" y="3119"/>
                    <a:pt x="112" y="3119"/>
                  </a:cubicBezTo>
                  <a:cubicBezTo>
                    <a:pt x="40" y="3119"/>
                    <a:pt x="26" y="3046"/>
                    <a:pt x="0" y="2974"/>
                  </a:cubicBezTo>
                  <a:lnTo>
                    <a:pt x="0" y="2974"/>
                  </a:lnTo>
                  <a:cubicBezTo>
                    <a:pt x="40" y="2868"/>
                    <a:pt x="73" y="2809"/>
                    <a:pt x="73" y="2697"/>
                  </a:cubicBezTo>
                  <a:cubicBezTo>
                    <a:pt x="73" y="2598"/>
                    <a:pt x="7" y="2552"/>
                    <a:pt x="7" y="2453"/>
                  </a:cubicBezTo>
                  <a:cubicBezTo>
                    <a:pt x="7" y="2394"/>
                    <a:pt x="7" y="2361"/>
                    <a:pt x="7" y="2302"/>
                  </a:cubicBezTo>
                  <a:cubicBezTo>
                    <a:pt x="7" y="2229"/>
                    <a:pt x="73" y="2196"/>
                    <a:pt x="73" y="2124"/>
                  </a:cubicBezTo>
                  <a:cubicBezTo>
                    <a:pt x="73" y="2091"/>
                    <a:pt x="73" y="2071"/>
                    <a:pt x="73" y="2038"/>
                  </a:cubicBezTo>
                  <a:cubicBezTo>
                    <a:pt x="73" y="1999"/>
                    <a:pt x="112" y="1979"/>
                    <a:pt x="112" y="1939"/>
                  </a:cubicBezTo>
                  <a:lnTo>
                    <a:pt x="112" y="1939"/>
                  </a:lnTo>
                  <a:cubicBezTo>
                    <a:pt x="99" y="1906"/>
                    <a:pt x="99" y="1880"/>
                    <a:pt x="99" y="1840"/>
                  </a:cubicBezTo>
                  <a:cubicBezTo>
                    <a:pt x="99" y="1774"/>
                    <a:pt x="112" y="1735"/>
                    <a:pt x="112" y="1669"/>
                  </a:cubicBezTo>
                  <a:cubicBezTo>
                    <a:pt x="112" y="1616"/>
                    <a:pt x="86" y="1596"/>
                    <a:pt x="86" y="1543"/>
                  </a:cubicBezTo>
                  <a:cubicBezTo>
                    <a:pt x="86" y="1504"/>
                    <a:pt x="132" y="1491"/>
                    <a:pt x="132" y="1451"/>
                  </a:cubicBezTo>
                  <a:cubicBezTo>
                    <a:pt x="132" y="1412"/>
                    <a:pt x="92" y="1398"/>
                    <a:pt x="92" y="1359"/>
                  </a:cubicBezTo>
                  <a:cubicBezTo>
                    <a:pt x="92" y="1313"/>
                    <a:pt x="145" y="1299"/>
                    <a:pt x="145" y="1253"/>
                  </a:cubicBezTo>
                  <a:cubicBezTo>
                    <a:pt x="145" y="1220"/>
                    <a:pt x="86" y="1227"/>
                    <a:pt x="86" y="1194"/>
                  </a:cubicBezTo>
                  <a:cubicBezTo>
                    <a:pt x="86" y="1148"/>
                    <a:pt x="112" y="1128"/>
                    <a:pt x="125" y="1088"/>
                  </a:cubicBezTo>
                  <a:cubicBezTo>
                    <a:pt x="145" y="1042"/>
                    <a:pt x="139" y="1016"/>
                    <a:pt x="152" y="970"/>
                  </a:cubicBezTo>
                  <a:cubicBezTo>
                    <a:pt x="165" y="937"/>
                    <a:pt x="185" y="917"/>
                    <a:pt x="198" y="877"/>
                  </a:cubicBezTo>
                  <a:cubicBezTo>
                    <a:pt x="218" y="818"/>
                    <a:pt x="218" y="785"/>
                    <a:pt x="244" y="726"/>
                  </a:cubicBezTo>
                  <a:cubicBezTo>
                    <a:pt x="257" y="686"/>
                    <a:pt x="277" y="660"/>
                    <a:pt x="317" y="640"/>
                  </a:cubicBezTo>
                  <a:cubicBezTo>
                    <a:pt x="343" y="620"/>
                    <a:pt x="383" y="627"/>
                    <a:pt x="383" y="594"/>
                  </a:cubicBezTo>
                  <a:cubicBezTo>
                    <a:pt x="383" y="567"/>
                    <a:pt x="356" y="561"/>
                    <a:pt x="356" y="534"/>
                  </a:cubicBezTo>
                  <a:lnTo>
                    <a:pt x="356" y="534"/>
                  </a:lnTo>
                  <a:cubicBezTo>
                    <a:pt x="396" y="561"/>
                    <a:pt x="416" y="594"/>
                    <a:pt x="455" y="620"/>
                  </a:cubicBezTo>
                  <a:cubicBezTo>
                    <a:pt x="521" y="660"/>
                    <a:pt x="567" y="660"/>
                    <a:pt x="633" y="679"/>
                  </a:cubicBezTo>
                  <a:cubicBezTo>
                    <a:pt x="745" y="719"/>
                    <a:pt x="765" y="851"/>
                    <a:pt x="884" y="851"/>
                  </a:cubicBezTo>
                  <a:cubicBezTo>
                    <a:pt x="923" y="851"/>
                    <a:pt x="943" y="831"/>
                    <a:pt x="983" y="818"/>
                  </a:cubicBezTo>
                  <a:cubicBezTo>
                    <a:pt x="1049" y="792"/>
                    <a:pt x="1082" y="785"/>
                    <a:pt x="1148" y="752"/>
                  </a:cubicBezTo>
                  <a:cubicBezTo>
                    <a:pt x="1181" y="739"/>
                    <a:pt x="1194" y="713"/>
                    <a:pt x="1227" y="693"/>
                  </a:cubicBezTo>
                  <a:cubicBezTo>
                    <a:pt x="1313" y="627"/>
                    <a:pt x="1372" y="567"/>
                    <a:pt x="1372" y="462"/>
                  </a:cubicBezTo>
                  <a:cubicBezTo>
                    <a:pt x="1372" y="383"/>
                    <a:pt x="1293" y="356"/>
                    <a:pt x="1293" y="277"/>
                  </a:cubicBezTo>
                  <a:cubicBezTo>
                    <a:pt x="1293" y="251"/>
                    <a:pt x="1286" y="224"/>
                    <a:pt x="1306" y="205"/>
                  </a:cubicBezTo>
                  <a:cubicBezTo>
                    <a:pt x="1326" y="191"/>
                    <a:pt x="1346" y="198"/>
                    <a:pt x="1365" y="198"/>
                  </a:cubicBezTo>
                  <a:cubicBezTo>
                    <a:pt x="1425" y="178"/>
                    <a:pt x="1458" y="158"/>
                    <a:pt x="1524" y="158"/>
                  </a:cubicBezTo>
                  <a:cubicBezTo>
                    <a:pt x="1557" y="158"/>
                    <a:pt x="1570" y="198"/>
                    <a:pt x="1596" y="218"/>
                  </a:cubicBezTo>
                  <a:cubicBezTo>
                    <a:pt x="1629" y="244"/>
                    <a:pt x="1656" y="244"/>
                    <a:pt x="1695" y="264"/>
                  </a:cubicBezTo>
                  <a:cubicBezTo>
                    <a:pt x="1761" y="290"/>
                    <a:pt x="1801" y="303"/>
                    <a:pt x="1867" y="303"/>
                  </a:cubicBezTo>
                  <a:cubicBezTo>
                    <a:pt x="1913" y="303"/>
                    <a:pt x="1926" y="264"/>
                    <a:pt x="1972" y="264"/>
                  </a:cubicBezTo>
                  <a:cubicBezTo>
                    <a:pt x="2038" y="264"/>
                    <a:pt x="2071" y="264"/>
                    <a:pt x="2137" y="264"/>
                  </a:cubicBezTo>
                  <a:cubicBezTo>
                    <a:pt x="2197" y="264"/>
                    <a:pt x="2216" y="211"/>
                    <a:pt x="2249" y="165"/>
                  </a:cubicBezTo>
                  <a:cubicBezTo>
                    <a:pt x="2295" y="165"/>
                    <a:pt x="2322" y="165"/>
                    <a:pt x="2368" y="165"/>
                  </a:cubicBezTo>
                  <a:cubicBezTo>
                    <a:pt x="2408" y="165"/>
                    <a:pt x="2434" y="172"/>
                    <a:pt x="2467" y="145"/>
                  </a:cubicBezTo>
                  <a:cubicBezTo>
                    <a:pt x="2500" y="125"/>
                    <a:pt x="2500" y="86"/>
                    <a:pt x="2526" y="60"/>
                  </a:cubicBezTo>
                  <a:cubicBezTo>
                    <a:pt x="2559" y="27"/>
                    <a:pt x="2592" y="20"/>
                    <a:pt x="2638" y="0"/>
                  </a:cubicBezTo>
                  <a:lnTo>
                    <a:pt x="2638" y="0"/>
                  </a:lnTo>
                  <a:cubicBezTo>
                    <a:pt x="2685" y="46"/>
                    <a:pt x="2724" y="53"/>
                    <a:pt x="2770" y="92"/>
                  </a:cubicBezTo>
                  <a:cubicBezTo>
                    <a:pt x="2803" y="119"/>
                    <a:pt x="2810" y="158"/>
                    <a:pt x="2810" y="205"/>
                  </a:cubicBezTo>
                  <a:cubicBezTo>
                    <a:pt x="2810" y="224"/>
                    <a:pt x="2797" y="231"/>
                    <a:pt x="2790" y="244"/>
                  </a:cubicBezTo>
                  <a:cubicBezTo>
                    <a:pt x="2830" y="271"/>
                    <a:pt x="2843" y="317"/>
                    <a:pt x="2856" y="356"/>
                  </a:cubicBezTo>
                  <a:cubicBezTo>
                    <a:pt x="2863" y="376"/>
                    <a:pt x="2883" y="396"/>
                    <a:pt x="2889" y="409"/>
                  </a:cubicBezTo>
                  <a:cubicBezTo>
                    <a:pt x="2915" y="422"/>
                    <a:pt x="2935" y="429"/>
                    <a:pt x="2962" y="429"/>
                  </a:cubicBezTo>
                  <a:cubicBezTo>
                    <a:pt x="3028" y="429"/>
                    <a:pt x="3041" y="350"/>
                    <a:pt x="3041" y="284"/>
                  </a:cubicBezTo>
                  <a:cubicBezTo>
                    <a:pt x="3047" y="284"/>
                    <a:pt x="3054" y="277"/>
                    <a:pt x="3061" y="271"/>
                  </a:cubicBezTo>
                  <a:cubicBezTo>
                    <a:pt x="3087" y="297"/>
                    <a:pt x="3113" y="310"/>
                    <a:pt x="3153" y="310"/>
                  </a:cubicBezTo>
                  <a:cubicBezTo>
                    <a:pt x="3199" y="310"/>
                    <a:pt x="3219" y="277"/>
                    <a:pt x="3252" y="244"/>
                  </a:cubicBezTo>
                  <a:cubicBezTo>
                    <a:pt x="3298" y="205"/>
                    <a:pt x="3331" y="185"/>
                    <a:pt x="3371" y="139"/>
                  </a:cubicBezTo>
                  <a:cubicBezTo>
                    <a:pt x="3423" y="92"/>
                    <a:pt x="3456" y="46"/>
                    <a:pt x="3529" y="46"/>
                  </a:cubicBezTo>
                  <a:cubicBezTo>
                    <a:pt x="3569" y="46"/>
                    <a:pt x="3588" y="60"/>
                    <a:pt x="3621" y="79"/>
                  </a:cubicBezTo>
                  <a:cubicBezTo>
                    <a:pt x="3687" y="119"/>
                    <a:pt x="3733" y="119"/>
                    <a:pt x="3813" y="139"/>
                  </a:cubicBezTo>
                  <a:cubicBezTo>
                    <a:pt x="4096" y="370"/>
                    <a:pt x="4096" y="370"/>
                    <a:pt x="4096" y="370"/>
                  </a:cubicBezTo>
                  <a:lnTo>
                    <a:pt x="4096" y="370"/>
                  </a:lnTo>
                  <a:cubicBezTo>
                    <a:pt x="4096" y="389"/>
                    <a:pt x="4089" y="409"/>
                    <a:pt x="4089" y="429"/>
                  </a:cubicBezTo>
                  <a:cubicBezTo>
                    <a:pt x="4089" y="501"/>
                    <a:pt x="4123" y="547"/>
                    <a:pt x="4182" y="581"/>
                  </a:cubicBezTo>
                  <a:lnTo>
                    <a:pt x="4182" y="581"/>
                  </a:lnTo>
                  <a:cubicBezTo>
                    <a:pt x="4182" y="660"/>
                    <a:pt x="4188" y="706"/>
                    <a:pt x="4208" y="785"/>
                  </a:cubicBezTo>
                  <a:cubicBezTo>
                    <a:pt x="4221" y="844"/>
                    <a:pt x="4255" y="871"/>
                    <a:pt x="4261" y="930"/>
                  </a:cubicBezTo>
                  <a:cubicBezTo>
                    <a:pt x="4228" y="1154"/>
                    <a:pt x="4228" y="1154"/>
                    <a:pt x="4228" y="1154"/>
                  </a:cubicBezTo>
                  <a:cubicBezTo>
                    <a:pt x="4142" y="1168"/>
                    <a:pt x="4037" y="1181"/>
                    <a:pt x="4037" y="1273"/>
                  </a:cubicBezTo>
                  <a:cubicBezTo>
                    <a:pt x="4037" y="1345"/>
                    <a:pt x="4096" y="1379"/>
                    <a:pt x="4096" y="1451"/>
                  </a:cubicBezTo>
                  <a:cubicBezTo>
                    <a:pt x="4103" y="1504"/>
                    <a:pt x="4109" y="1530"/>
                    <a:pt x="4129" y="1576"/>
                  </a:cubicBezTo>
                  <a:cubicBezTo>
                    <a:pt x="4142" y="1596"/>
                    <a:pt x="4149" y="1616"/>
                    <a:pt x="4175" y="1616"/>
                  </a:cubicBezTo>
                  <a:cubicBezTo>
                    <a:pt x="4208" y="1616"/>
                    <a:pt x="4228" y="1596"/>
                    <a:pt x="4261" y="1596"/>
                  </a:cubicBezTo>
                  <a:cubicBezTo>
                    <a:pt x="4327" y="1596"/>
                    <a:pt x="4353" y="1603"/>
                    <a:pt x="4413" y="1603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9"/>
            <p:cNvSpPr>
              <a:spLocks noChangeArrowheads="1"/>
            </p:cNvSpPr>
            <p:nvPr/>
          </p:nvSpPr>
          <p:spPr bwMode="auto">
            <a:xfrm>
              <a:off x="9752172" y="6299195"/>
              <a:ext cx="323829" cy="373063"/>
            </a:xfrm>
            <a:custGeom>
              <a:avLst/>
              <a:gdLst>
                <a:gd name="T0" fmla="*/ 376 w 898"/>
                <a:gd name="T1" fmla="*/ 1022 h 1036"/>
                <a:gd name="T2" fmla="*/ 376 w 898"/>
                <a:gd name="T3" fmla="*/ 1022 h 1036"/>
                <a:gd name="T4" fmla="*/ 224 w 898"/>
                <a:gd name="T5" fmla="*/ 1015 h 1036"/>
                <a:gd name="T6" fmla="*/ 138 w 898"/>
                <a:gd name="T7" fmla="*/ 1035 h 1036"/>
                <a:gd name="T8" fmla="*/ 92 w 898"/>
                <a:gd name="T9" fmla="*/ 995 h 1036"/>
                <a:gd name="T10" fmla="*/ 59 w 898"/>
                <a:gd name="T11" fmla="*/ 870 h 1036"/>
                <a:gd name="T12" fmla="*/ 0 w 898"/>
                <a:gd name="T13" fmla="*/ 692 h 1036"/>
                <a:gd name="T14" fmla="*/ 191 w 898"/>
                <a:gd name="T15" fmla="*/ 573 h 1036"/>
                <a:gd name="T16" fmla="*/ 224 w 898"/>
                <a:gd name="T17" fmla="*/ 349 h 1036"/>
                <a:gd name="T18" fmla="*/ 171 w 898"/>
                <a:gd name="T19" fmla="*/ 204 h 1036"/>
                <a:gd name="T20" fmla="*/ 145 w 898"/>
                <a:gd name="T21" fmla="*/ 0 h 1036"/>
                <a:gd name="T22" fmla="*/ 145 w 898"/>
                <a:gd name="T23" fmla="*/ 0 h 1036"/>
                <a:gd name="T24" fmla="*/ 184 w 898"/>
                <a:gd name="T25" fmla="*/ 19 h 1036"/>
                <a:gd name="T26" fmla="*/ 297 w 898"/>
                <a:gd name="T27" fmla="*/ 59 h 1036"/>
                <a:gd name="T28" fmla="*/ 422 w 898"/>
                <a:gd name="T29" fmla="*/ 164 h 1036"/>
                <a:gd name="T30" fmla="*/ 534 w 898"/>
                <a:gd name="T31" fmla="*/ 224 h 1036"/>
                <a:gd name="T32" fmla="*/ 666 w 898"/>
                <a:gd name="T33" fmla="*/ 408 h 1036"/>
                <a:gd name="T34" fmla="*/ 897 w 898"/>
                <a:gd name="T35" fmla="*/ 600 h 1036"/>
                <a:gd name="T36" fmla="*/ 897 w 898"/>
                <a:gd name="T37" fmla="*/ 600 h 1036"/>
                <a:gd name="T38" fmla="*/ 666 w 898"/>
                <a:gd name="T39" fmla="*/ 718 h 1036"/>
                <a:gd name="T40" fmla="*/ 534 w 898"/>
                <a:gd name="T41" fmla="*/ 844 h 1036"/>
                <a:gd name="T42" fmla="*/ 462 w 898"/>
                <a:gd name="T43" fmla="*/ 910 h 1036"/>
                <a:gd name="T44" fmla="*/ 376 w 898"/>
                <a:gd name="T45" fmla="*/ 1022 h 10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898" h="1036">
                  <a:moveTo>
                    <a:pt x="376" y="1022"/>
                  </a:moveTo>
                  <a:lnTo>
                    <a:pt x="376" y="1022"/>
                  </a:lnTo>
                  <a:cubicBezTo>
                    <a:pt x="316" y="1022"/>
                    <a:pt x="290" y="1015"/>
                    <a:pt x="224" y="1015"/>
                  </a:cubicBezTo>
                  <a:cubicBezTo>
                    <a:pt x="191" y="1015"/>
                    <a:pt x="171" y="1035"/>
                    <a:pt x="138" y="1035"/>
                  </a:cubicBezTo>
                  <a:cubicBezTo>
                    <a:pt x="112" y="1035"/>
                    <a:pt x="105" y="1015"/>
                    <a:pt x="92" y="995"/>
                  </a:cubicBezTo>
                  <a:cubicBezTo>
                    <a:pt x="72" y="949"/>
                    <a:pt x="66" y="923"/>
                    <a:pt x="59" y="870"/>
                  </a:cubicBezTo>
                  <a:cubicBezTo>
                    <a:pt x="59" y="798"/>
                    <a:pt x="0" y="764"/>
                    <a:pt x="0" y="692"/>
                  </a:cubicBezTo>
                  <a:cubicBezTo>
                    <a:pt x="0" y="600"/>
                    <a:pt x="105" y="587"/>
                    <a:pt x="191" y="573"/>
                  </a:cubicBezTo>
                  <a:cubicBezTo>
                    <a:pt x="224" y="349"/>
                    <a:pt x="224" y="349"/>
                    <a:pt x="224" y="349"/>
                  </a:cubicBezTo>
                  <a:cubicBezTo>
                    <a:pt x="218" y="290"/>
                    <a:pt x="184" y="263"/>
                    <a:pt x="171" y="204"/>
                  </a:cubicBezTo>
                  <a:cubicBezTo>
                    <a:pt x="151" y="125"/>
                    <a:pt x="145" y="79"/>
                    <a:pt x="145" y="0"/>
                  </a:cubicBezTo>
                  <a:lnTo>
                    <a:pt x="145" y="0"/>
                  </a:lnTo>
                  <a:cubicBezTo>
                    <a:pt x="151" y="6"/>
                    <a:pt x="165" y="13"/>
                    <a:pt x="184" y="19"/>
                  </a:cubicBezTo>
                  <a:cubicBezTo>
                    <a:pt x="224" y="39"/>
                    <a:pt x="257" y="33"/>
                    <a:pt x="297" y="59"/>
                  </a:cubicBezTo>
                  <a:cubicBezTo>
                    <a:pt x="343" y="105"/>
                    <a:pt x="363" y="138"/>
                    <a:pt x="422" y="164"/>
                  </a:cubicBezTo>
                  <a:cubicBezTo>
                    <a:pt x="468" y="191"/>
                    <a:pt x="501" y="184"/>
                    <a:pt x="534" y="224"/>
                  </a:cubicBezTo>
                  <a:cubicBezTo>
                    <a:pt x="600" y="283"/>
                    <a:pt x="607" y="349"/>
                    <a:pt x="666" y="408"/>
                  </a:cubicBezTo>
                  <a:cubicBezTo>
                    <a:pt x="752" y="494"/>
                    <a:pt x="818" y="514"/>
                    <a:pt x="897" y="600"/>
                  </a:cubicBezTo>
                  <a:lnTo>
                    <a:pt x="897" y="600"/>
                  </a:lnTo>
                  <a:cubicBezTo>
                    <a:pt x="831" y="652"/>
                    <a:pt x="758" y="679"/>
                    <a:pt x="666" y="718"/>
                  </a:cubicBezTo>
                  <a:cubicBezTo>
                    <a:pt x="607" y="745"/>
                    <a:pt x="587" y="791"/>
                    <a:pt x="534" y="844"/>
                  </a:cubicBezTo>
                  <a:cubicBezTo>
                    <a:pt x="508" y="870"/>
                    <a:pt x="488" y="877"/>
                    <a:pt x="462" y="910"/>
                  </a:cubicBezTo>
                  <a:cubicBezTo>
                    <a:pt x="435" y="956"/>
                    <a:pt x="402" y="989"/>
                    <a:pt x="376" y="10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20"/>
            <p:cNvSpPr>
              <a:spLocks noChangeArrowheads="1"/>
            </p:cNvSpPr>
            <p:nvPr/>
          </p:nvSpPr>
          <p:spPr bwMode="auto">
            <a:xfrm>
              <a:off x="9771221" y="6202358"/>
              <a:ext cx="544477" cy="314325"/>
            </a:xfrm>
            <a:custGeom>
              <a:avLst/>
              <a:gdLst>
                <a:gd name="T0" fmla="*/ 7 w 1512"/>
                <a:gd name="T1" fmla="*/ 60 h 872"/>
                <a:gd name="T2" fmla="*/ 7 w 1512"/>
                <a:gd name="T3" fmla="*/ 60 h 872"/>
                <a:gd name="T4" fmla="*/ 0 w 1512"/>
                <a:gd name="T5" fmla="*/ 119 h 872"/>
                <a:gd name="T6" fmla="*/ 93 w 1512"/>
                <a:gd name="T7" fmla="*/ 271 h 872"/>
                <a:gd name="T8" fmla="*/ 93 w 1512"/>
                <a:gd name="T9" fmla="*/ 271 h 872"/>
                <a:gd name="T10" fmla="*/ 132 w 1512"/>
                <a:gd name="T11" fmla="*/ 290 h 872"/>
                <a:gd name="T12" fmla="*/ 245 w 1512"/>
                <a:gd name="T13" fmla="*/ 330 h 872"/>
                <a:gd name="T14" fmla="*/ 370 w 1512"/>
                <a:gd name="T15" fmla="*/ 435 h 872"/>
                <a:gd name="T16" fmla="*/ 482 w 1512"/>
                <a:gd name="T17" fmla="*/ 495 h 872"/>
                <a:gd name="T18" fmla="*/ 614 w 1512"/>
                <a:gd name="T19" fmla="*/ 679 h 872"/>
                <a:gd name="T20" fmla="*/ 845 w 1512"/>
                <a:gd name="T21" fmla="*/ 871 h 872"/>
                <a:gd name="T22" fmla="*/ 845 w 1512"/>
                <a:gd name="T23" fmla="*/ 871 h 872"/>
                <a:gd name="T24" fmla="*/ 911 w 1512"/>
                <a:gd name="T25" fmla="*/ 805 h 872"/>
                <a:gd name="T26" fmla="*/ 1023 w 1512"/>
                <a:gd name="T27" fmla="*/ 706 h 872"/>
                <a:gd name="T28" fmla="*/ 1128 w 1512"/>
                <a:gd name="T29" fmla="*/ 594 h 872"/>
                <a:gd name="T30" fmla="*/ 1234 w 1512"/>
                <a:gd name="T31" fmla="*/ 501 h 872"/>
                <a:gd name="T32" fmla="*/ 1406 w 1512"/>
                <a:gd name="T33" fmla="*/ 297 h 872"/>
                <a:gd name="T34" fmla="*/ 1511 w 1512"/>
                <a:gd name="T35" fmla="*/ 165 h 872"/>
                <a:gd name="T36" fmla="*/ 1511 w 1512"/>
                <a:gd name="T37" fmla="*/ 165 h 872"/>
                <a:gd name="T38" fmla="*/ 1379 w 1512"/>
                <a:gd name="T39" fmla="*/ 125 h 872"/>
                <a:gd name="T40" fmla="*/ 1293 w 1512"/>
                <a:gd name="T41" fmla="*/ 145 h 872"/>
                <a:gd name="T42" fmla="*/ 1181 w 1512"/>
                <a:gd name="T43" fmla="*/ 125 h 872"/>
                <a:gd name="T44" fmla="*/ 1168 w 1512"/>
                <a:gd name="T45" fmla="*/ 112 h 872"/>
                <a:gd name="T46" fmla="*/ 1102 w 1512"/>
                <a:gd name="T47" fmla="*/ 165 h 872"/>
                <a:gd name="T48" fmla="*/ 911 w 1512"/>
                <a:gd name="T49" fmla="*/ 224 h 872"/>
                <a:gd name="T50" fmla="*/ 838 w 1512"/>
                <a:gd name="T51" fmla="*/ 224 h 872"/>
                <a:gd name="T52" fmla="*/ 785 w 1512"/>
                <a:gd name="T53" fmla="*/ 251 h 872"/>
                <a:gd name="T54" fmla="*/ 706 w 1512"/>
                <a:gd name="T55" fmla="*/ 231 h 872"/>
                <a:gd name="T56" fmla="*/ 515 w 1512"/>
                <a:gd name="T57" fmla="*/ 165 h 872"/>
                <a:gd name="T58" fmla="*/ 271 w 1512"/>
                <a:gd name="T59" fmla="*/ 0 h 872"/>
                <a:gd name="T60" fmla="*/ 60 w 1512"/>
                <a:gd name="T61" fmla="*/ 112 h 872"/>
                <a:gd name="T62" fmla="*/ 7 w 1512"/>
                <a:gd name="T63" fmla="*/ 60 h 8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12" h="872">
                  <a:moveTo>
                    <a:pt x="7" y="60"/>
                  </a:moveTo>
                  <a:lnTo>
                    <a:pt x="7" y="60"/>
                  </a:lnTo>
                  <a:cubicBezTo>
                    <a:pt x="7" y="79"/>
                    <a:pt x="0" y="99"/>
                    <a:pt x="0" y="119"/>
                  </a:cubicBezTo>
                  <a:cubicBezTo>
                    <a:pt x="0" y="191"/>
                    <a:pt x="34" y="237"/>
                    <a:pt x="93" y="271"/>
                  </a:cubicBezTo>
                  <a:lnTo>
                    <a:pt x="93" y="271"/>
                  </a:lnTo>
                  <a:cubicBezTo>
                    <a:pt x="99" y="277"/>
                    <a:pt x="113" y="284"/>
                    <a:pt x="132" y="290"/>
                  </a:cubicBezTo>
                  <a:cubicBezTo>
                    <a:pt x="172" y="310"/>
                    <a:pt x="205" y="304"/>
                    <a:pt x="245" y="330"/>
                  </a:cubicBezTo>
                  <a:cubicBezTo>
                    <a:pt x="291" y="376"/>
                    <a:pt x="311" y="409"/>
                    <a:pt x="370" y="435"/>
                  </a:cubicBezTo>
                  <a:cubicBezTo>
                    <a:pt x="416" y="462"/>
                    <a:pt x="449" y="455"/>
                    <a:pt x="482" y="495"/>
                  </a:cubicBezTo>
                  <a:cubicBezTo>
                    <a:pt x="548" y="554"/>
                    <a:pt x="555" y="620"/>
                    <a:pt x="614" y="679"/>
                  </a:cubicBezTo>
                  <a:cubicBezTo>
                    <a:pt x="700" y="765"/>
                    <a:pt x="766" y="785"/>
                    <a:pt x="845" y="871"/>
                  </a:cubicBezTo>
                  <a:lnTo>
                    <a:pt x="845" y="871"/>
                  </a:lnTo>
                  <a:cubicBezTo>
                    <a:pt x="871" y="851"/>
                    <a:pt x="891" y="831"/>
                    <a:pt x="911" y="805"/>
                  </a:cubicBezTo>
                  <a:cubicBezTo>
                    <a:pt x="950" y="759"/>
                    <a:pt x="977" y="739"/>
                    <a:pt x="1023" y="706"/>
                  </a:cubicBezTo>
                  <a:cubicBezTo>
                    <a:pt x="1069" y="660"/>
                    <a:pt x="1082" y="633"/>
                    <a:pt x="1128" y="594"/>
                  </a:cubicBezTo>
                  <a:cubicBezTo>
                    <a:pt x="1168" y="554"/>
                    <a:pt x="1194" y="541"/>
                    <a:pt x="1234" y="501"/>
                  </a:cubicBezTo>
                  <a:cubicBezTo>
                    <a:pt x="1300" y="422"/>
                    <a:pt x="1320" y="363"/>
                    <a:pt x="1406" y="297"/>
                  </a:cubicBezTo>
                  <a:cubicBezTo>
                    <a:pt x="1458" y="257"/>
                    <a:pt x="1478" y="218"/>
                    <a:pt x="1511" y="165"/>
                  </a:cubicBezTo>
                  <a:lnTo>
                    <a:pt x="1511" y="165"/>
                  </a:lnTo>
                  <a:cubicBezTo>
                    <a:pt x="1465" y="145"/>
                    <a:pt x="1432" y="125"/>
                    <a:pt x="1379" y="125"/>
                  </a:cubicBezTo>
                  <a:cubicBezTo>
                    <a:pt x="1346" y="125"/>
                    <a:pt x="1326" y="145"/>
                    <a:pt x="1293" y="145"/>
                  </a:cubicBezTo>
                  <a:cubicBezTo>
                    <a:pt x="1247" y="145"/>
                    <a:pt x="1221" y="139"/>
                    <a:pt x="1181" y="125"/>
                  </a:cubicBezTo>
                  <a:cubicBezTo>
                    <a:pt x="1175" y="125"/>
                    <a:pt x="1175" y="112"/>
                    <a:pt x="1168" y="112"/>
                  </a:cubicBezTo>
                  <a:cubicBezTo>
                    <a:pt x="1135" y="112"/>
                    <a:pt x="1128" y="152"/>
                    <a:pt x="1102" y="165"/>
                  </a:cubicBezTo>
                  <a:cubicBezTo>
                    <a:pt x="1036" y="211"/>
                    <a:pt x="990" y="224"/>
                    <a:pt x="911" y="224"/>
                  </a:cubicBezTo>
                  <a:cubicBezTo>
                    <a:pt x="878" y="224"/>
                    <a:pt x="865" y="224"/>
                    <a:pt x="838" y="224"/>
                  </a:cubicBezTo>
                  <a:cubicBezTo>
                    <a:pt x="818" y="224"/>
                    <a:pt x="805" y="251"/>
                    <a:pt x="785" y="251"/>
                  </a:cubicBezTo>
                  <a:cubicBezTo>
                    <a:pt x="753" y="251"/>
                    <a:pt x="733" y="237"/>
                    <a:pt x="706" y="231"/>
                  </a:cubicBezTo>
                  <a:cubicBezTo>
                    <a:pt x="627" y="218"/>
                    <a:pt x="581" y="211"/>
                    <a:pt x="515" y="165"/>
                  </a:cubicBezTo>
                  <a:cubicBezTo>
                    <a:pt x="429" y="92"/>
                    <a:pt x="390" y="0"/>
                    <a:pt x="271" y="0"/>
                  </a:cubicBezTo>
                  <a:cubicBezTo>
                    <a:pt x="179" y="0"/>
                    <a:pt x="152" y="112"/>
                    <a:pt x="60" y="112"/>
                  </a:cubicBezTo>
                  <a:cubicBezTo>
                    <a:pt x="27" y="112"/>
                    <a:pt x="14" y="86"/>
                    <a:pt x="7" y="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21"/>
            <p:cNvSpPr>
              <a:spLocks noChangeArrowheads="1"/>
            </p:cNvSpPr>
            <p:nvPr/>
          </p:nvSpPr>
          <p:spPr bwMode="auto">
            <a:xfrm>
              <a:off x="9248967" y="5851520"/>
              <a:ext cx="1142926" cy="441325"/>
            </a:xfrm>
            <a:custGeom>
              <a:avLst/>
              <a:gdLst>
                <a:gd name="T0" fmla="*/ 1458 w 3174"/>
                <a:gd name="T1" fmla="*/ 1036 h 1228"/>
                <a:gd name="T2" fmla="*/ 983 w 3174"/>
                <a:gd name="T3" fmla="*/ 745 h 1228"/>
                <a:gd name="T4" fmla="*/ 733 w 3174"/>
                <a:gd name="T5" fmla="*/ 805 h 1228"/>
                <a:gd name="T6" fmla="*/ 515 w 3174"/>
                <a:gd name="T7" fmla="*/ 976 h 1228"/>
                <a:gd name="T8" fmla="*/ 403 w 3174"/>
                <a:gd name="T9" fmla="*/ 950 h 1228"/>
                <a:gd name="T10" fmla="*/ 251 w 3174"/>
                <a:gd name="T11" fmla="*/ 1075 h 1228"/>
                <a:gd name="T12" fmla="*/ 152 w 3174"/>
                <a:gd name="T13" fmla="*/ 910 h 1228"/>
                <a:gd name="T14" fmla="*/ 132 w 3174"/>
                <a:gd name="T15" fmla="*/ 758 h 1228"/>
                <a:gd name="T16" fmla="*/ 0 w 3174"/>
                <a:gd name="T17" fmla="*/ 666 h 1228"/>
                <a:gd name="T18" fmla="*/ 264 w 3174"/>
                <a:gd name="T19" fmla="*/ 455 h 1228"/>
                <a:gd name="T20" fmla="*/ 350 w 3174"/>
                <a:gd name="T21" fmla="*/ 336 h 1228"/>
                <a:gd name="T22" fmla="*/ 330 w 3174"/>
                <a:gd name="T23" fmla="*/ 244 h 1228"/>
                <a:gd name="T24" fmla="*/ 304 w 3174"/>
                <a:gd name="T25" fmla="*/ 46 h 1228"/>
                <a:gd name="T26" fmla="*/ 442 w 3174"/>
                <a:gd name="T27" fmla="*/ 33 h 1228"/>
                <a:gd name="T28" fmla="*/ 752 w 3174"/>
                <a:gd name="T29" fmla="*/ 7 h 1228"/>
                <a:gd name="T30" fmla="*/ 924 w 3174"/>
                <a:gd name="T31" fmla="*/ 59 h 1228"/>
                <a:gd name="T32" fmla="*/ 1069 w 3174"/>
                <a:gd name="T33" fmla="*/ 251 h 1228"/>
                <a:gd name="T34" fmla="*/ 1188 w 3174"/>
                <a:gd name="T35" fmla="*/ 284 h 1228"/>
                <a:gd name="T36" fmla="*/ 1359 w 3174"/>
                <a:gd name="T37" fmla="*/ 198 h 1228"/>
                <a:gd name="T38" fmla="*/ 1583 w 3174"/>
                <a:gd name="T39" fmla="*/ 336 h 1228"/>
                <a:gd name="T40" fmla="*/ 1775 w 3174"/>
                <a:gd name="T41" fmla="*/ 237 h 1228"/>
                <a:gd name="T42" fmla="*/ 2006 w 3174"/>
                <a:gd name="T43" fmla="*/ 191 h 1228"/>
                <a:gd name="T44" fmla="*/ 2052 w 3174"/>
                <a:gd name="T45" fmla="*/ 455 h 1228"/>
                <a:gd name="T46" fmla="*/ 2164 w 3174"/>
                <a:gd name="T47" fmla="*/ 706 h 1228"/>
                <a:gd name="T48" fmla="*/ 2316 w 3174"/>
                <a:gd name="T49" fmla="*/ 554 h 1228"/>
                <a:gd name="T50" fmla="*/ 2612 w 3174"/>
                <a:gd name="T51" fmla="*/ 448 h 1228"/>
                <a:gd name="T52" fmla="*/ 2837 w 3174"/>
                <a:gd name="T53" fmla="*/ 402 h 1228"/>
                <a:gd name="T54" fmla="*/ 3166 w 3174"/>
                <a:gd name="T55" fmla="*/ 389 h 1228"/>
                <a:gd name="T56" fmla="*/ 3166 w 3174"/>
                <a:gd name="T57" fmla="*/ 462 h 1228"/>
                <a:gd name="T58" fmla="*/ 3160 w 3174"/>
                <a:gd name="T59" fmla="*/ 712 h 1228"/>
                <a:gd name="T60" fmla="*/ 3054 w 3174"/>
                <a:gd name="T61" fmla="*/ 1016 h 1228"/>
                <a:gd name="T62" fmla="*/ 2962 w 3174"/>
                <a:gd name="T63" fmla="*/ 1141 h 1228"/>
                <a:gd name="T64" fmla="*/ 2830 w 3174"/>
                <a:gd name="T65" fmla="*/ 1101 h 1228"/>
                <a:gd name="T66" fmla="*/ 2632 w 3174"/>
                <a:gd name="T67" fmla="*/ 1101 h 1228"/>
                <a:gd name="T68" fmla="*/ 2553 w 3174"/>
                <a:gd name="T69" fmla="*/ 1141 h 1228"/>
                <a:gd name="T70" fmla="*/ 2289 w 3174"/>
                <a:gd name="T71" fmla="*/ 1200 h 1228"/>
                <a:gd name="T72" fmla="*/ 2157 w 3174"/>
                <a:gd name="T73" fmla="*/ 1207 h 1228"/>
                <a:gd name="T74" fmla="*/ 1722 w 3174"/>
                <a:gd name="T75" fmla="*/ 976 h 1228"/>
                <a:gd name="T76" fmla="*/ 1458 w 3174"/>
                <a:gd name="T77" fmla="*/ 1036 h 12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74" h="1228">
                  <a:moveTo>
                    <a:pt x="1458" y="1036"/>
                  </a:moveTo>
                  <a:lnTo>
                    <a:pt x="1458" y="1036"/>
                  </a:lnTo>
                  <a:cubicBezTo>
                    <a:pt x="1175" y="805"/>
                    <a:pt x="1175" y="805"/>
                    <a:pt x="1175" y="805"/>
                  </a:cubicBezTo>
                  <a:cubicBezTo>
                    <a:pt x="1095" y="785"/>
                    <a:pt x="1049" y="785"/>
                    <a:pt x="983" y="745"/>
                  </a:cubicBezTo>
                  <a:cubicBezTo>
                    <a:pt x="950" y="726"/>
                    <a:pt x="931" y="712"/>
                    <a:pt x="891" y="712"/>
                  </a:cubicBezTo>
                  <a:cubicBezTo>
                    <a:pt x="818" y="712"/>
                    <a:pt x="785" y="758"/>
                    <a:pt x="733" y="805"/>
                  </a:cubicBezTo>
                  <a:cubicBezTo>
                    <a:pt x="693" y="851"/>
                    <a:pt x="660" y="871"/>
                    <a:pt x="614" y="910"/>
                  </a:cubicBezTo>
                  <a:cubicBezTo>
                    <a:pt x="581" y="943"/>
                    <a:pt x="561" y="976"/>
                    <a:pt x="515" y="976"/>
                  </a:cubicBezTo>
                  <a:cubicBezTo>
                    <a:pt x="475" y="976"/>
                    <a:pt x="449" y="963"/>
                    <a:pt x="423" y="937"/>
                  </a:cubicBezTo>
                  <a:cubicBezTo>
                    <a:pt x="416" y="943"/>
                    <a:pt x="409" y="950"/>
                    <a:pt x="403" y="950"/>
                  </a:cubicBezTo>
                  <a:cubicBezTo>
                    <a:pt x="403" y="1016"/>
                    <a:pt x="390" y="1095"/>
                    <a:pt x="324" y="1095"/>
                  </a:cubicBezTo>
                  <a:cubicBezTo>
                    <a:pt x="297" y="1095"/>
                    <a:pt x="277" y="1088"/>
                    <a:pt x="251" y="1075"/>
                  </a:cubicBezTo>
                  <a:cubicBezTo>
                    <a:pt x="245" y="1062"/>
                    <a:pt x="225" y="1042"/>
                    <a:pt x="218" y="1022"/>
                  </a:cubicBezTo>
                  <a:cubicBezTo>
                    <a:pt x="205" y="983"/>
                    <a:pt x="192" y="937"/>
                    <a:pt x="152" y="910"/>
                  </a:cubicBezTo>
                  <a:cubicBezTo>
                    <a:pt x="159" y="897"/>
                    <a:pt x="172" y="890"/>
                    <a:pt x="172" y="871"/>
                  </a:cubicBezTo>
                  <a:cubicBezTo>
                    <a:pt x="172" y="824"/>
                    <a:pt x="165" y="785"/>
                    <a:pt x="132" y="758"/>
                  </a:cubicBezTo>
                  <a:cubicBezTo>
                    <a:pt x="86" y="719"/>
                    <a:pt x="47" y="712"/>
                    <a:pt x="0" y="666"/>
                  </a:cubicBezTo>
                  <a:lnTo>
                    <a:pt x="0" y="666"/>
                  </a:lnTo>
                  <a:cubicBezTo>
                    <a:pt x="33" y="613"/>
                    <a:pt x="80" y="613"/>
                    <a:pt x="139" y="580"/>
                  </a:cubicBezTo>
                  <a:cubicBezTo>
                    <a:pt x="198" y="554"/>
                    <a:pt x="218" y="501"/>
                    <a:pt x="264" y="455"/>
                  </a:cubicBezTo>
                  <a:cubicBezTo>
                    <a:pt x="284" y="429"/>
                    <a:pt x="297" y="415"/>
                    <a:pt x="317" y="389"/>
                  </a:cubicBezTo>
                  <a:cubicBezTo>
                    <a:pt x="330" y="369"/>
                    <a:pt x="350" y="363"/>
                    <a:pt x="350" y="336"/>
                  </a:cubicBezTo>
                  <a:cubicBezTo>
                    <a:pt x="350" y="310"/>
                    <a:pt x="350" y="297"/>
                    <a:pt x="350" y="270"/>
                  </a:cubicBezTo>
                  <a:cubicBezTo>
                    <a:pt x="350" y="257"/>
                    <a:pt x="337" y="251"/>
                    <a:pt x="330" y="244"/>
                  </a:cubicBezTo>
                  <a:cubicBezTo>
                    <a:pt x="317" y="198"/>
                    <a:pt x="304" y="171"/>
                    <a:pt x="304" y="125"/>
                  </a:cubicBezTo>
                  <a:cubicBezTo>
                    <a:pt x="304" y="92"/>
                    <a:pt x="304" y="72"/>
                    <a:pt x="304" y="46"/>
                  </a:cubicBezTo>
                  <a:cubicBezTo>
                    <a:pt x="357" y="46"/>
                    <a:pt x="390" y="46"/>
                    <a:pt x="442" y="33"/>
                  </a:cubicBezTo>
                  <a:lnTo>
                    <a:pt x="442" y="33"/>
                  </a:lnTo>
                  <a:cubicBezTo>
                    <a:pt x="686" y="7"/>
                    <a:pt x="686" y="7"/>
                    <a:pt x="686" y="7"/>
                  </a:cubicBezTo>
                  <a:cubicBezTo>
                    <a:pt x="713" y="7"/>
                    <a:pt x="726" y="7"/>
                    <a:pt x="752" y="7"/>
                  </a:cubicBezTo>
                  <a:cubicBezTo>
                    <a:pt x="765" y="7"/>
                    <a:pt x="772" y="0"/>
                    <a:pt x="785" y="0"/>
                  </a:cubicBezTo>
                  <a:cubicBezTo>
                    <a:pt x="845" y="0"/>
                    <a:pt x="871" y="26"/>
                    <a:pt x="924" y="59"/>
                  </a:cubicBezTo>
                  <a:cubicBezTo>
                    <a:pt x="963" y="79"/>
                    <a:pt x="990" y="99"/>
                    <a:pt x="1010" y="139"/>
                  </a:cubicBezTo>
                  <a:cubicBezTo>
                    <a:pt x="1036" y="178"/>
                    <a:pt x="1049" y="204"/>
                    <a:pt x="1069" y="251"/>
                  </a:cubicBezTo>
                  <a:cubicBezTo>
                    <a:pt x="1082" y="284"/>
                    <a:pt x="1095" y="330"/>
                    <a:pt x="1135" y="330"/>
                  </a:cubicBezTo>
                  <a:cubicBezTo>
                    <a:pt x="1161" y="330"/>
                    <a:pt x="1168" y="303"/>
                    <a:pt x="1188" y="284"/>
                  </a:cubicBezTo>
                  <a:cubicBezTo>
                    <a:pt x="1240" y="231"/>
                    <a:pt x="1287" y="211"/>
                    <a:pt x="1359" y="198"/>
                  </a:cubicBezTo>
                  <a:lnTo>
                    <a:pt x="1359" y="198"/>
                  </a:lnTo>
                  <a:cubicBezTo>
                    <a:pt x="1412" y="237"/>
                    <a:pt x="1465" y="244"/>
                    <a:pt x="1524" y="284"/>
                  </a:cubicBezTo>
                  <a:cubicBezTo>
                    <a:pt x="1544" y="303"/>
                    <a:pt x="1550" y="336"/>
                    <a:pt x="1583" y="336"/>
                  </a:cubicBezTo>
                  <a:cubicBezTo>
                    <a:pt x="1617" y="336"/>
                    <a:pt x="1630" y="303"/>
                    <a:pt x="1663" y="284"/>
                  </a:cubicBezTo>
                  <a:cubicBezTo>
                    <a:pt x="1702" y="257"/>
                    <a:pt x="1729" y="251"/>
                    <a:pt x="1775" y="237"/>
                  </a:cubicBezTo>
                  <a:cubicBezTo>
                    <a:pt x="1834" y="224"/>
                    <a:pt x="1861" y="191"/>
                    <a:pt x="1920" y="191"/>
                  </a:cubicBezTo>
                  <a:cubicBezTo>
                    <a:pt x="1953" y="191"/>
                    <a:pt x="1973" y="191"/>
                    <a:pt x="2006" y="191"/>
                  </a:cubicBezTo>
                  <a:cubicBezTo>
                    <a:pt x="2058" y="191"/>
                    <a:pt x="2124" y="211"/>
                    <a:pt x="2124" y="264"/>
                  </a:cubicBezTo>
                  <a:cubicBezTo>
                    <a:pt x="2124" y="343"/>
                    <a:pt x="2091" y="383"/>
                    <a:pt x="2052" y="455"/>
                  </a:cubicBezTo>
                  <a:cubicBezTo>
                    <a:pt x="2032" y="495"/>
                    <a:pt x="2006" y="508"/>
                    <a:pt x="2006" y="554"/>
                  </a:cubicBezTo>
                  <a:cubicBezTo>
                    <a:pt x="2006" y="633"/>
                    <a:pt x="2078" y="706"/>
                    <a:pt x="2164" y="706"/>
                  </a:cubicBezTo>
                  <a:cubicBezTo>
                    <a:pt x="2210" y="706"/>
                    <a:pt x="2223" y="666"/>
                    <a:pt x="2256" y="633"/>
                  </a:cubicBezTo>
                  <a:cubicBezTo>
                    <a:pt x="2276" y="600"/>
                    <a:pt x="2296" y="587"/>
                    <a:pt x="2316" y="554"/>
                  </a:cubicBezTo>
                  <a:cubicBezTo>
                    <a:pt x="2329" y="528"/>
                    <a:pt x="2335" y="501"/>
                    <a:pt x="2362" y="495"/>
                  </a:cubicBezTo>
                  <a:cubicBezTo>
                    <a:pt x="2461" y="468"/>
                    <a:pt x="2514" y="448"/>
                    <a:pt x="2612" y="448"/>
                  </a:cubicBezTo>
                  <a:cubicBezTo>
                    <a:pt x="2652" y="448"/>
                    <a:pt x="2678" y="482"/>
                    <a:pt x="2718" y="482"/>
                  </a:cubicBezTo>
                  <a:cubicBezTo>
                    <a:pt x="2771" y="482"/>
                    <a:pt x="2790" y="429"/>
                    <a:pt x="2837" y="402"/>
                  </a:cubicBezTo>
                  <a:cubicBezTo>
                    <a:pt x="2896" y="369"/>
                    <a:pt x="2942" y="350"/>
                    <a:pt x="3015" y="343"/>
                  </a:cubicBezTo>
                  <a:cubicBezTo>
                    <a:pt x="3166" y="389"/>
                    <a:pt x="3166" y="389"/>
                    <a:pt x="3166" y="389"/>
                  </a:cubicBezTo>
                  <a:lnTo>
                    <a:pt x="3166" y="389"/>
                  </a:lnTo>
                  <a:cubicBezTo>
                    <a:pt x="3166" y="415"/>
                    <a:pt x="3173" y="435"/>
                    <a:pt x="3166" y="462"/>
                  </a:cubicBezTo>
                  <a:cubicBezTo>
                    <a:pt x="3147" y="488"/>
                    <a:pt x="3114" y="501"/>
                    <a:pt x="3114" y="541"/>
                  </a:cubicBezTo>
                  <a:cubicBezTo>
                    <a:pt x="3114" y="607"/>
                    <a:pt x="3160" y="646"/>
                    <a:pt x="3160" y="712"/>
                  </a:cubicBezTo>
                  <a:cubicBezTo>
                    <a:pt x="3160" y="791"/>
                    <a:pt x="3127" y="831"/>
                    <a:pt x="3101" y="897"/>
                  </a:cubicBezTo>
                  <a:cubicBezTo>
                    <a:pt x="3081" y="943"/>
                    <a:pt x="3081" y="976"/>
                    <a:pt x="3054" y="1016"/>
                  </a:cubicBezTo>
                  <a:cubicBezTo>
                    <a:pt x="3034" y="1042"/>
                    <a:pt x="3008" y="1055"/>
                    <a:pt x="2988" y="1088"/>
                  </a:cubicBezTo>
                  <a:cubicBezTo>
                    <a:pt x="2975" y="1108"/>
                    <a:pt x="2969" y="1128"/>
                    <a:pt x="2962" y="1141"/>
                  </a:cubicBezTo>
                  <a:lnTo>
                    <a:pt x="2962" y="1141"/>
                  </a:lnTo>
                  <a:cubicBezTo>
                    <a:pt x="2916" y="1121"/>
                    <a:pt x="2883" y="1101"/>
                    <a:pt x="2830" y="1101"/>
                  </a:cubicBezTo>
                  <a:cubicBezTo>
                    <a:pt x="2797" y="1101"/>
                    <a:pt x="2777" y="1121"/>
                    <a:pt x="2744" y="1121"/>
                  </a:cubicBezTo>
                  <a:cubicBezTo>
                    <a:pt x="2698" y="1121"/>
                    <a:pt x="2672" y="1115"/>
                    <a:pt x="2632" y="1101"/>
                  </a:cubicBezTo>
                  <a:cubicBezTo>
                    <a:pt x="2626" y="1101"/>
                    <a:pt x="2626" y="1088"/>
                    <a:pt x="2619" y="1088"/>
                  </a:cubicBezTo>
                  <a:cubicBezTo>
                    <a:pt x="2586" y="1088"/>
                    <a:pt x="2579" y="1128"/>
                    <a:pt x="2553" y="1141"/>
                  </a:cubicBezTo>
                  <a:cubicBezTo>
                    <a:pt x="2487" y="1187"/>
                    <a:pt x="2441" y="1200"/>
                    <a:pt x="2362" y="1200"/>
                  </a:cubicBezTo>
                  <a:cubicBezTo>
                    <a:pt x="2329" y="1200"/>
                    <a:pt x="2316" y="1200"/>
                    <a:pt x="2289" y="1200"/>
                  </a:cubicBezTo>
                  <a:cubicBezTo>
                    <a:pt x="2269" y="1200"/>
                    <a:pt x="2256" y="1227"/>
                    <a:pt x="2236" y="1227"/>
                  </a:cubicBezTo>
                  <a:cubicBezTo>
                    <a:pt x="2204" y="1227"/>
                    <a:pt x="2184" y="1213"/>
                    <a:pt x="2157" y="1207"/>
                  </a:cubicBezTo>
                  <a:cubicBezTo>
                    <a:pt x="2078" y="1194"/>
                    <a:pt x="2032" y="1187"/>
                    <a:pt x="1966" y="1141"/>
                  </a:cubicBezTo>
                  <a:cubicBezTo>
                    <a:pt x="1880" y="1068"/>
                    <a:pt x="1841" y="976"/>
                    <a:pt x="1722" y="976"/>
                  </a:cubicBezTo>
                  <a:cubicBezTo>
                    <a:pt x="1630" y="976"/>
                    <a:pt x="1603" y="1088"/>
                    <a:pt x="1511" y="1088"/>
                  </a:cubicBezTo>
                  <a:cubicBezTo>
                    <a:pt x="1478" y="1088"/>
                    <a:pt x="1465" y="1062"/>
                    <a:pt x="1458" y="10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22"/>
            <p:cNvSpPr>
              <a:spLocks noChangeArrowheads="1"/>
            </p:cNvSpPr>
            <p:nvPr/>
          </p:nvSpPr>
          <p:spPr bwMode="auto">
            <a:xfrm>
              <a:off x="9737885" y="5694357"/>
              <a:ext cx="660357" cy="411162"/>
            </a:xfrm>
            <a:custGeom>
              <a:avLst/>
              <a:gdLst>
                <a:gd name="T0" fmla="*/ 1807 w 1835"/>
                <a:gd name="T1" fmla="*/ 824 h 1142"/>
                <a:gd name="T2" fmla="*/ 1807 w 1835"/>
                <a:gd name="T3" fmla="*/ 824 h 1142"/>
                <a:gd name="T4" fmla="*/ 1656 w 1835"/>
                <a:gd name="T5" fmla="*/ 778 h 1142"/>
                <a:gd name="T6" fmla="*/ 1478 w 1835"/>
                <a:gd name="T7" fmla="*/ 837 h 1142"/>
                <a:gd name="T8" fmla="*/ 1359 w 1835"/>
                <a:gd name="T9" fmla="*/ 917 h 1142"/>
                <a:gd name="T10" fmla="*/ 1253 w 1835"/>
                <a:gd name="T11" fmla="*/ 883 h 1142"/>
                <a:gd name="T12" fmla="*/ 1003 w 1835"/>
                <a:gd name="T13" fmla="*/ 930 h 1142"/>
                <a:gd name="T14" fmla="*/ 957 w 1835"/>
                <a:gd name="T15" fmla="*/ 989 h 1142"/>
                <a:gd name="T16" fmla="*/ 897 w 1835"/>
                <a:gd name="T17" fmla="*/ 1068 h 1142"/>
                <a:gd name="T18" fmla="*/ 805 w 1835"/>
                <a:gd name="T19" fmla="*/ 1141 h 1142"/>
                <a:gd name="T20" fmla="*/ 647 w 1835"/>
                <a:gd name="T21" fmla="*/ 989 h 1142"/>
                <a:gd name="T22" fmla="*/ 693 w 1835"/>
                <a:gd name="T23" fmla="*/ 890 h 1142"/>
                <a:gd name="T24" fmla="*/ 765 w 1835"/>
                <a:gd name="T25" fmla="*/ 699 h 1142"/>
                <a:gd name="T26" fmla="*/ 647 w 1835"/>
                <a:gd name="T27" fmla="*/ 626 h 1142"/>
                <a:gd name="T28" fmla="*/ 561 w 1835"/>
                <a:gd name="T29" fmla="*/ 626 h 1142"/>
                <a:gd name="T30" fmla="*/ 416 w 1835"/>
                <a:gd name="T31" fmla="*/ 672 h 1142"/>
                <a:gd name="T32" fmla="*/ 304 w 1835"/>
                <a:gd name="T33" fmla="*/ 719 h 1142"/>
                <a:gd name="T34" fmla="*/ 224 w 1835"/>
                <a:gd name="T35" fmla="*/ 771 h 1142"/>
                <a:gd name="T36" fmla="*/ 165 w 1835"/>
                <a:gd name="T37" fmla="*/ 719 h 1142"/>
                <a:gd name="T38" fmla="*/ 0 w 1835"/>
                <a:gd name="T39" fmla="*/ 633 h 1142"/>
                <a:gd name="T40" fmla="*/ 0 w 1835"/>
                <a:gd name="T41" fmla="*/ 633 h 1142"/>
                <a:gd name="T42" fmla="*/ 27 w 1835"/>
                <a:gd name="T43" fmla="*/ 587 h 1142"/>
                <a:gd name="T44" fmla="*/ 73 w 1835"/>
                <a:gd name="T45" fmla="*/ 507 h 1142"/>
                <a:gd name="T46" fmla="*/ 0 w 1835"/>
                <a:gd name="T47" fmla="*/ 310 h 1142"/>
                <a:gd name="T48" fmla="*/ 53 w 1835"/>
                <a:gd name="T49" fmla="*/ 184 h 1142"/>
                <a:gd name="T50" fmla="*/ 53 w 1835"/>
                <a:gd name="T51" fmla="*/ 118 h 1142"/>
                <a:gd name="T52" fmla="*/ 66 w 1835"/>
                <a:gd name="T53" fmla="*/ 59 h 1142"/>
                <a:gd name="T54" fmla="*/ 66 w 1835"/>
                <a:gd name="T55" fmla="*/ 59 h 1142"/>
                <a:gd name="T56" fmla="*/ 178 w 1835"/>
                <a:gd name="T57" fmla="*/ 99 h 1142"/>
                <a:gd name="T58" fmla="*/ 290 w 1835"/>
                <a:gd name="T59" fmla="*/ 79 h 1142"/>
                <a:gd name="T60" fmla="*/ 403 w 1835"/>
                <a:gd name="T61" fmla="*/ 85 h 1142"/>
                <a:gd name="T62" fmla="*/ 594 w 1835"/>
                <a:gd name="T63" fmla="*/ 33 h 1142"/>
                <a:gd name="T64" fmla="*/ 732 w 1835"/>
                <a:gd name="T65" fmla="*/ 0 h 1142"/>
                <a:gd name="T66" fmla="*/ 673 w 1835"/>
                <a:gd name="T67" fmla="*/ 145 h 1142"/>
                <a:gd name="T68" fmla="*/ 640 w 1835"/>
                <a:gd name="T69" fmla="*/ 250 h 1142"/>
                <a:gd name="T70" fmla="*/ 713 w 1835"/>
                <a:gd name="T71" fmla="*/ 310 h 1142"/>
                <a:gd name="T72" fmla="*/ 805 w 1835"/>
                <a:gd name="T73" fmla="*/ 356 h 1142"/>
                <a:gd name="T74" fmla="*/ 884 w 1835"/>
                <a:gd name="T75" fmla="*/ 316 h 1142"/>
                <a:gd name="T76" fmla="*/ 910 w 1835"/>
                <a:gd name="T77" fmla="*/ 343 h 1142"/>
                <a:gd name="T78" fmla="*/ 963 w 1835"/>
                <a:gd name="T79" fmla="*/ 376 h 1142"/>
                <a:gd name="T80" fmla="*/ 1016 w 1835"/>
                <a:gd name="T81" fmla="*/ 422 h 1142"/>
                <a:gd name="T82" fmla="*/ 1069 w 1835"/>
                <a:gd name="T83" fmla="*/ 369 h 1142"/>
                <a:gd name="T84" fmla="*/ 1049 w 1835"/>
                <a:gd name="T85" fmla="*/ 290 h 1142"/>
                <a:gd name="T86" fmla="*/ 1095 w 1835"/>
                <a:gd name="T87" fmla="*/ 270 h 1142"/>
                <a:gd name="T88" fmla="*/ 1128 w 1835"/>
                <a:gd name="T89" fmla="*/ 197 h 1142"/>
                <a:gd name="T90" fmla="*/ 1161 w 1835"/>
                <a:gd name="T91" fmla="*/ 125 h 1142"/>
                <a:gd name="T92" fmla="*/ 1234 w 1835"/>
                <a:gd name="T93" fmla="*/ 184 h 1142"/>
                <a:gd name="T94" fmla="*/ 1412 w 1835"/>
                <a:gd name="T95" fmla="*/ 257 h 1142"/>
                <a:gd name="T96" fmla="*/ 1484 w 1835"/>
                <a:gd name="T97" fmla="*/ 257 h 1142"/>
                <a:gd name="T98" fmla="*/ 1570 w 1835"/>
                <a:gd name="T99" fmla="*/ 250 h 1142"/>
                <a:gd name="T100" fmla="*/ 1643 w 1835"/>
                <a:gd name="T101" fmla="*/ 270 h 1142"/>
                <a:gd name="T102" fmla="*/ 1794 w 1835"/>
                <a:gd name="T103" fmla="*/ 290 h 1142"/>
                <a:gd name="T104" fmla="*/ 1794 w 1835"/>
                <a:gd name="T105" fmla="*/ 290 h 1142"/>
                <a:gd name="T106" fmla="*/ 1801 w 1835"/>
                <a:gd name="T107" fmla="*/ 323 h 1142"/>
                <a:gd name="T108" fmla="*/ 1801 w 1835"/>
                <a:gd name="T109" fmla="*/ 382 h 1142"/>
                <a:gd name="T110" fmla="*/ 1821 w 1835"/>
                <a:gd name="T111" fmla="*/ 567 h 1142"/>
                <a:gd name="T112" fmla="*/ 1821 w 1835"/>
                <a:gd name="T113" fmla="*/ 620 h 1142"/>
                <a:gd name="T114" fmla="*/ 1834 w 1835"/>
                <a:gd name="T115" fmla="*/ 666 h 1142"/>
                <a:gd name="T116" fmla="*/ 1807 w 1835"/>
                <a:gd name="T117" fmla="*/ 804 h 1142"/>
                <a:gd name="T118" fmla="*/ 1807 w 1835"/>
                <a:gd name="T119" fmla="*/ 824 h 1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835" h="1142">
                  <a:moveTo>
                    <a:pt x="1807" y="824"/>
                  </a:moveTo>
                  <a:lnTo>
                    <a:pt x="1807" y="824"/>
                  </a:lnTo>
                  <a:cubicBezTo>
                    <a:pt x="1656" y="778"/>
                    <a:pt x="1656" y="778"/>
                    <a:pt x="1656" y="778"/>
                  </a:cubicBezTo>
                  <a:cubicBezTo>
                    <a:pt x="1583" y="785"/>
                    <a:pt x="1537" y="804"/>
                    <a:pt x="1478" y="837"/>
                  </a:cubicBezTo>
                  <a:cubicBezTo>
                    <a:pt x="1431" y="864"/>
                    <a:pt x="1412" y="917"/>
                    <a:pt x="1359" y="917"/>
                  </a:cubicBezTo>
                  <a:cubicBezTo>
                    <a:pt x="1319" y="917"/>
                    <a:pt x="1293" y="883"/>
                    <a:pt x="1253" y="883"/>
                  </a:cubicBezTo>
                  <a:cubicBezTo>
                    <a:pt x="1155" y="883"/>
                    <a:pt x="1102" y="903"/>
                    <a:pt x="1003" y="930"/>
                  </a:cubicBezTo>
                  <a:cubicBezTo>
                    <a:pt x="976" y="936"/>
                    <a:pt x="970" y="963"/>
                    <a:pt x="957" y="989"/>
                  </a:cubicBezTo>
                  <a:cubicBezTo>
                    <a:pt x="937" y="1022"/>
                    <a:pt x="917" y="1035"/>
                    <a:pt x="897" y="1068"/>
                  </a:cubicBezTo>
                  <a:cubicBezTo>
                    <a:pt x="864" y="1101"/>
                    <a:pt x="851" y="1141"/>
                    <a:pt x="805" y="1141"/>
                  </a:cubicBezTo>
                  <a:cubicBezTo>
                    <a:pt x="719" y="1141"/>
                    <a:pt x="647" y="1068"/>
                    <a:pt x="647" y="989"/>
                  </a:cubicBezTo>
                  <a:cubicBezTo>
                    <a:pt x="647" y="943"/>
                    <a:pt x="673" y="930"/>
                    <a:pt x="693" y="890"/>
                  </a:cubicBezTo>
                  <a:cubicBezTo>
                    <a:pt x="732" y="818"/>
                    <a:pt x="765" y="778"/>
                    <a:pt x="765" y="699"/>
                  </a:cubicBezTo>
                  <a:cubicBezTo>
                    <a:pt x="765" y="646"/>
                    <a:pt x="699" y="626"/>
                    <a:pt x="647" y="626"/>
                  </a:cubicBezTo>
                  <a:cubicBezTo>
                    <a:pt x="614" y="626"/>
                    <a:pt x="594" y="626"/>
                    <a:pt x="561" y="626"/>
                  </a:cubicBezTo>
                  <a:cubicBezTo>
                    <a:pt x="502" y="626"/>
                    <a:pt x="475" y="659"/>
                    <a:pt x="416" y="672"/>
                  </a:cubicBezTo>
                  <a:cubicBezTo>
                    <a:pt x="370" y="686"/>
                    <a:pt x="343" y="692"/>
                    <a:pt x="304" y="719"/>
                  </a:cubicBezTo>
                  <a:cubicBezTo>
                    <a:pt x="271" y="738"/>
                    <a:pt x="258" y="771"/>
                    <a:pt x="224" y="771"/>
                  </a:cubicBezTo>
                  <a:cubicBezTo>
                    <a:pt x="191" y="771"/>
                    <a:pt x="185" y="738"/>
                    <a:pt x="165" y="719"/>
                  </a:cubicBezTo>
                  <a:cubicBezTo>
                    <a:pt x="106" y="679"/>
                    <a:pt x="53" y="672"/>
                    <a:pt x="0" y="633"/>
                  </a:cubicBezTo>
                  <a:lnTo>
                    <a:pt x="0" y="633"/>
                  </a:lnTo>
                  <a:cubicBezTo>
                    <a:pt x="20" y="620"/>
                    <a:pt x="20" y="606"/>
                    <a:pt x="27" y="587"/>
                  </a:cubicBezTo>
                  <a:cubicBezTo>
                    <a:pt x="40" y="554"/>
                    <a:pt x="73" y="540"/>
                    <a:pt x="73" y="507"/>
                  </a:cubicBezTo>
                  <a:cubicBezTo>
                    <a:pt x="73" y="422"/>
                    <a:pt x="0" y="389"/>
                    <a:pt x="0" y="310"/>
                  </a:cubicBezTo>
                  <a:cubicBezTo>
                    <a:pt x="0" y="257"/>
                    <a:pt x="53" y="237"/>
                    <a:pt x="53" y="184"/>
                  </a:cubicBezTo>
                  <a:cubicBezTo>
                    <a:pt x="53" y="158"/>
                    <a:pt x="53" y="138"/>
                    <a:pt x="53" y="118"/>
                  </a:cubicBezTo>
                  <a:cubicBezTo>
                    <a:pt x="53" y="92"/>
                    <a:pt x="60" y="85"/>
                    <a:pt x="66" y="59"/>
                  </a:cubicBezTo>
                  <a:lnTo>
                    <a:pt x="66" y="59"/>
                  </a:lnTo>
                  <a:cubicBezTo>
                    <a:pt x="106" y="72"/>
                    <a:pt x="132" y="99"/>
                    <a:pt x="178" y="99"/>
                  </a:cubicBezTo>
                  <a:cubicBezTo>
                    <a:pt x="218" y="99"/>
                    <a:pt x="244" y="79"/>
                    <a:pt x="290" y="79"/>
                  </a:cubicBezTo>
                  <a:cubicBezTo>
                    <a:pt x="337" y="79"/>
                    <a:pt x="363" y="85"/>
                    <a:pt x="403" y="85"/>
                  </a:cubicBezTo>
                  <a:cubicBezTo>
                    <a:pt x="482" y="85"/>
                    <a:pt x="521" y="52"/>
                    <a:pt x="594" y="33"/>
                  </a:cubicBezTo>
                  <a:cubicBezTo>
                    <a:pt x="647" y="20"/>
                    <a:pt x="686" y="26"/>
                    <a:pt x="732" y="0"/>
                  </a:cubicBezTo>
                  <a:cubicBezTo>
                    <a:pt x="699" y="52"/>
                    <a:pt x="693" y="85"/>
                    <a:pt x="673" y="145"/>
                  </a:cubicBezTo>
                  <a:cubicBezTo>
                    <a:pt x="660" y="184"/>
                    <a:pt x="640" y="204"/>
                    <a:pt x="640" y="250"/>
                  </a:cubicBezTo>
                  <a:cubicBezTo>
                    <a:pt x="640" y="290"/>
                    <a:pt x="679" y="296"/>
                    <a:pt x="713" y="310"/>
                  </a:cubicBezTo>
                  <a:cubicBezTo>
                    <a:pt x="752" y="323"/>
                    <a:pt x="765" y="356"/>
                    <a:pt x="805" y="356"/>
                  </a:cubicBezTo>
                  <a:cubicBezTo>
                    <a:pt x="838" y="356"/>
                    <a:pt x="851" y="316"/>
                    <a:pt x="884" y="316"/>
                  </a:cubicBezTo>
                  <a:cubicBezTo>
                    <a:pt x="897" y="316"/>
                    <a:pt x="897" y="329"/>
                    <a:pt x="910" y="343"/>
                  </a:cubicBezTo>
                  <a:cubicBezTo>
                    <a:pt x="930" y="356"/>
                    <a:pt x="943" y="362"/>
                    <a:pt x="963" y="376"/>
                  </a:cubicBezTo>
                  <a:cubicBezTo>
                    <a:pt x="983" y="395"/>
                    <a:pt x="990" y="422"/>
                    <a:pt x="1016" y="422"/>
                  </a:cubicBezTo>
                  <a:cubicBezTo>
                    <a:pt x="1049" y="422"/>
                    <a:pt x="1069" y="395"/>
                    <a:pt x="1069" y="369"/>
                  </a:cubicBezTo>
                  <a:cubicBezTo>
                    <a:pt x="1069" y="336"/>
                    <a:pt x="1049" y="323"/>
                    <a:pt x="1049" y="290"/>
                  </a:cubicBezTo>
                  <a:cubicBezTo>
                    <a:pt x="1049" y="270"/>
                    <a:pt x="1082" y="283"/>
                    <a:pt x="1095" y="270"/>
                  </a:cubicBezTo>
                  <a:cubicBezTo>
                    <a:pt x="1121" y="250"/>
                    <a:pt x="1128" y="230"/>
                    <a:pt x="1128" y="197"/>
                  </a:cubicBezTo>
                  <a:cubicBezTo>
                    <a:pt x="1135" y="171"/>
                    <a:pt x="1128" y="125"/>
                    <a:pt x="1161" y="125"/>
                  </a:cubicBezTo>
                  <a:cubicBezTo>
                    <a:pt x="1201" y="125"/>
                    <a:pt x="1201" y="171"/>
                    <a:pt x="1234" y="184"/>
                  </a:cubicBezTo>
                  <a:cubicBezTo>
                    <a:pt x="1300" y="224"/>
                    <a:pt x="1339" y="257"/>
                    <a:pt x="1412" y="257"/>
                  </a:cubicBezTo>
                  <a:cubicBezTo>
                    <a:pt x="1445" y="257"/>
                    <a:pt x="1458" y="257"/>
                    <a:pt x="1484" y="257"/>
                  </a:cubicBezTo>
                  <a:cubicBezTo>
                    <a:pt x="1517" y="257"/>
                    <a:pt x="1537" y="250"/>
                    <a:pt x="1570" y="250"/>
                  </a:cubicBezTo>
                  <a:cubicBezTo>
                    <a:pt x="1596" y="250"/>
                    <a:pt x="1616" y="264"/>
                    <a:pt x="1643" y="270"/>
                  </a:cubicBezTo>
                  <a:cubicBezTo>
                    <a:pt x="1702" y="283"/>
                    <a:pt x="1735" y="277"/>
                    <a:pt x="1794" y="290"/>
                  </a:cubicBezTo>
                  <a:lnTo>
                    <a:pt x="1794" y="290"/>
                  </a:lnTo>
                  <a:cubicBezTo>
                    <a:pt x="1794" y="303"/>
                    <a:pt x="1801" y="310"/>
                    <a:pt x="1801" y="323"/>
                  </a:cubicBezTo>
                  <a:cubicBezTo>
                    <a:pt x="1801" y="349"/>
                    <a:pt x="1801" y="356"/>
                    <a:pt x="1801" y="382"/>
                  </a:cubicBezTo>
                  <a:cubicBezTo>
                    <a:pt x="1801" y="455"/>
                    <a:pt x="1821" y="494"/>
                    <a:pt x="1821" y="567"/>
                  </a:cubicBezTo>
                  <a:cubicBezTo>
                    <a:pt x="1821" y="587"/>
                    <a:pt x="1821" y="600"/>
                    <a:pt x="1821" y="620"/>
                  </a:cubicBezTo>
                  <a:cubicBezTo>
                    <a:pt x="1821" y="639"/>
                    <a:pt x="1827" y="646"/>
                    <a:pt x="1834" y="666"/>
                  </a:cubicBezTo>
                  <a:cubicBezTo>
                    <a:pt x="1834" y="719"/>
                    <a:pt x="1814" y="751"/>
                    <a:pt x="1807" y="804"/>
                  </a:cubicBezTo>
                  <a:cubicBezTo>
                    <a:pt x="1807" y="811"/>
                    <a:pt x="1807" y="818"/>
                    <a:pt x="1807" y="8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23"/>
            <p:cNvSpPr>
              <a:spLocks noChangeArrowheads="1"/>
            </p:cNvSpPr>
            <p:nvPr/>
          </p:nvSpPr>
          <p:spPr bwMode="auto">
            <a:xfrm>
              <a:off x="9761697" y="5449883"/>
              <a:ext cx="622259" cy="396875"/>
            </a:xfrm>
            <a:custGeom>
              <a:avLst/>
              <a:gdLst>
                <a:gd name="T0" fmla="*/ 0 w 1729"/>
                <a:gd name="T1" fmla="*/ 739 h 1103"/>
                <a:gd name="T2" fmla="*/ 0 w 1729"/>
                <a:gd name="T3" fmla="*/ 739 h 1103"/>
                <a:gd name="T4" fmla="*/ 112 w 1729"/>
                <a:gd name="T5" fmla="*/ 779 h 1103"/>
                <a:gd name="T6" fmla="*/ 224 w 1729"/>
                <a:gd name="T7" fmla="*/ 759 h 1103"/>
                <a:gd name="T8" fmla="*/ 337 w 1729"/>
                <a:gd name="T9" fmla="*/ 765 h 1103"/>
                <a:gd name="T10" fmla="*/ 528 w 1729"/>
                <a:gd name="T11" fmla="*/ 713 h 1103"/>
                <a:gd name="T12" fmla="*/ 666 w 1729"/>
                <a:gd name="T13" fmla="*/ 680 h 1103"/>
                <a:gd name="T14" fmla="*/ 607 w 1729"/>
                <a:gd name="T15" fmla="*/ 825 h 1103"/>
                <a:gd name="T16" fmla="*/ 574 w 1729"/>
                <a:gd name="T17" fmla="*/ 930 h 1103"/>
                <a:gd name="T18" fmla="*/ 647 w 1729"/>
                <a:gd name="T19" fmla="*/ 990 h 1103"/>
                <a:gd name="T20" fmla="*/ 739 w 1729"/>
                <a:gd name="T21" fmla="*/ 1036 h 1103"/>
                <a:gd name="T22" fmla="*/ 818 w 1729"/>
                <a:gd name="T23" fmla="*/ 996 h 1103"/>
                <a:gd name="T24" fmla="*/ 844 w 1729"/>
                <a:gd name="T25" fmla="*/ 1023 h 1103"/>
                <a:gd name="T26" fmla="*/ 897 w 1729"/>
                <a:gd name="T27" fmla="*/ 1056 h 1103"/>
                <a:gd name="T28" fmla="*/ 950 w 1729"/>
                <a:gd name="T29" fmla="*/ 1102 h 1103"/>
                <a:gd name="T30" fmla="*/ 1003 w 1729"/>
                <a:gd name="T31" fmla="*/ 1049 h 1103"/>
                <a:gd name="T32" fmla="*/ 983 w 1729"/>
                <a:gd name="T33" fmla="*/ 970 h 1103"/>
                <a:gd name="T34" fmla="*/ 1029 w 1729"/>
                <a:gd name="T35" fmla="*/ 950 h 1103"/>
                <a:gd name="T36" fmla="*/ 1062 w 1729"/>
                <a:gd name="T37" fmla="*/ 877 h 1103"/>
                <a:gd name="T38" fmla="*/ 1095 w 1729"/>
                <a:gd name="T39" fmla="*/ 805 h 1103"/>
                <a:gd name="T40" fmla="*/ 1168 w 1729"/>
                <a:gd name="T41" fmla="*/ 864 h 1103"/>
                <a:gd name="T42" fmla="*/ 1346 w 1729"/>
                <a:gd name="T43" fmla="*/ 937 h 1103"/>
                <a:gd name="T44" fmla="*/ 1418 w 1729"/>
                <a:gd name="T45" fmla="*/ 937 h 1103"/>
                <a:gd name="T46" fmla="*/ 1504 w 1729"/>
                <a:gd name="T47" fmla="*/ 930 h 1103"/>
                <a:gd name="T48" fmla="*/ 1577 w 1729"/>
                <a:gd name="T49" fmla="*/ 950 h 1103"/>
                <a:gd name="T50" fmla="*/ 1728 w 1729"/>
                <a:gd name="T51" fmla="*/ 970 h 1103"/>
                <a:gd name="T52" fmla="*/ 1728 w 1729"/>
                <a:gd name="T53" fmla="*/ 970 h 1103"/>
                <a:gd name="T54" fmla="*/ 1689 w 1729"/>
                <a:gd name="T55" fmla="*/ 792 h 1103"/>
                <a:gd name="T56" fmla="*/ 1689 w 1729"/>
                <a:gd name="T57" fmla="*/ 633 h 1103"/>
                <a:gd name="T58" fmla="*/ 1656 w 1729"/>
                <a:gd name="T59" fmla="*/ 502 h 1103"/>
                <a:gd name="T60" fmla="*/ 1616 w 1729"/>
                <a:gd name="T61" fmla="*/ 389 h 1103"/>
                <a:gd name="T62" fmla="*/ 1583 w 1729"/>
                <a:gd name="T63" fmla="*/ 337 h 1103"/>
                <a:gd name="T64" fmla="*/ 1412 w 1729"/>
                <a:gd name="T65" fmla="*/ 264 h 1103"/>
                <a:gd name="T66" fmla="*/ 1313 w 1729"/>
                <a:gd name="T67" fmla="*/ 225 h 1103"/>
                <a:gd name="T68" fmla="*/ 1174 w 1729"/>
                <a:gd name="T69" fmla="*/ 225 h 1103"/>
                <a:gd name="T70" fmla="*/ 1009 w 1729"/>
                <a:gd name="T71" fmla="*/ 165 h 1103"/>
                <a:gd name="T72" fmla="*/ 957 w 1729"/>
                <a:gd name="T73" fmla="*/ 172 h 1103"/>
                <a:gd name="T74" fmla="*/ 825 w 1729"/>
                <a:gd name="T75" fmla="*/ 79 h 1103"/>
                <a:gd name="T76" fmla="*/ 647 w 1729"/>
                <a:gd name="T77" fmla="*/ 7 h 1103"/>
                <a:gd name="T78" fmla="*/ 633 w 1729"/>
                <a:gd name="T79" fmla="*/ 0 h 1103"/>
                <a:gd name="T80" fmla="*/ 633 w 1729"/>
                <a:gd name="T81" fmla="*/ 0 h 1103"/>
                <a:gd name="T82" fmla="*/ 442 w 1729"/>
                <a:gd name="T83" fmla="*/ 93 h 1103"/>
                <a:gd name="T84" fmla="*/ 396 w 1729"/>
                <a:gd name="T85" fmla="*/ 93 h 1103"/>
                <a:gd name="T86" fmla="*/ 350 w 1729"/>
                <a:gd name="T87" fmla="*/ 165 h 1103"/>
                <a:gd name="T88" fmla="*/ 317 w 1729"/>
                <a:gd name="T89" fmla="*/ 258 h 1103"/>
                <a:gd name="T90" fmla="*/ 257 w 1729"/>
                <a:gd name="T91" fmla="*/ 436 h 1103"/>
                <a:gd name="T92" fmla="*/ 139 w 1729"/>
                <a:gd name="T93" fmla="*/ 574 h 1103"/>
                <a:gd name="T94" fmla="*/ 33 w 1729"/>
                <a:gd name="T95" fmla="*/ 633 h 1103"/>
                <a:gd name="T96" fmla="*/ 0 w 1729"/>
                <a:gd name="T97" fmla="*/ 739 h 1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729" h="1103">
                  <a:moveTo>
                    <a:pt x="0" y="739"/>
                  </a:moveTo>
                  <a:lnTo>
                    <a:pt x="0" y="739"/>
                  </a:lnTo>
                  <a:cubicBezTo>
                    <a:pt x="40" y="752"/>
                    <a:pt x="66" y="779"/>
                    <a:pt x="112" y="779"/>
                  </a:cubicBezTo>
                  <a:cubicBezTo>
                    <a:pt x="152" y="779"/>
                    <a:pt x="178" y="759"/>
                    <a:pt x="224" y="759"/>
                  </a:cubicBezTo>
                  <a:cubicBezTo>
                    <a:pt x="271" y="759"/>
                    <a:pt x="297" y="765"/>
                    <a:pt x="337" y="765"/>
                  </a:cubicBezTo>
                  <a:cubicBezTo>
                    <a:pt x="416" y="765"/>
                    <a:pt x="455" y="732"/>
                    <a:pt x="528" y="713"/>
                  </a:cubicBezTo>
                  <a:cubicBezTo>
                    <a:pt x="581" y="700"/>
                    <a:pt x="620" y="706"/>
                    <a:pt x="666" y="680"/>
                  </a:cubicBezTo>
                  <a:cubicBezTo>
                    <a:pt x="633" y="732"/>
                    <a:pt x="627" y="765"/>
                    <a:pt x="607" y="825"/>
                  </a:cubicBezTo>
                  <a:cubicBezTo>
                    <a:pt x="594" y="864"/>
                    <a:pt x="574" y="884"/>
                    <a:pt x="574" y="930"/>
                  </a:cubicBezTo>
                  <a:cubicBezTo>
                    <a:pt x="574" y="970"/>
                    <a:pt x="613" y="976"/>
                    <a:pt x="647" y="990"/>
                  </a:cubicBezTo>
                  <a:cubicBezTo>
                    <a:pt x="686" y="1003"/>
                    <a:pt x="699" y="1036"/>
                    <a:pt x="739" y="1036"/>
                  </a:cubicBezTo>
                  <a:cubicBezTo>
                    <a:pt x="772" y="1036"/>
                    <a:pt x="785" y="996"/>
                    <a:pt x="818" y="996"/>
                  </a:cubicBezTo>
                  <a:cubicBezTo>
                    <a:pt x="831" y="996"/>
                    <a:pt x="831" y="1009"/>
                    <a:pt x="844" y="1023"/>
                  </a:cubicBezTo>
                  <a:cubicBezTo>
                    <a:pt x="864" y="1036"/>
                    <a:pt x="877" y="1042"/>
                    <a:pt x="897" y="1056"/>
                  </a:cubicBezTo>
                  <a:cubicBezTo>
                    <a:pt x="917" y="1075"/>
                    <a:pt x="924" y="1102"/>
                    <a:pt x="950" y="1102"/>
                  </a:cubicBezTo>
                  <a:cubicBezTo>
                    <a:pt x="983" y="1102"/>
                    <a:pt x="1003" y="1075"/>
                    <a:pt x="1003" y="1049"/>
                  </a:cubicBezTo>
                  <a:cubicBezTo>
                    <a:pt x="1003" y="1016"/>
                    <a:pt x="983" y="1003"/>
                    <a:pt x="983" y="970"/>
                  </a:cubicBezTo>
                  <a:cubicBezTo>
                    <a:pt x="983" y="950"/>
                    <a:pt x="1016" y="963"/>
                    <a:pt x="1029" y="950"/>
                  </a:cubicBezTo>
                  <a:cubicBezTo>
                    <a:pt x="1055" y="930"/>
                    <a:pt x="1062" y="910"/>
                    <a:pt x="1062" y="877"/>
                  </a:cubicBezTo>
                  <a:cubicBezTo>
                    <a:pt x="1069" y="851"/>
                    <a:pt x="1062" y="805"/>
                    <a:pt x="1095" y="805"/>
                  </a:cubicBezTo>
                  <a:cubicBezTo>
                    <a:pt x="1135" y="805"/>
                    <a:pt x="1135" y="851"/>
                    <a:pt x="1168" y="864"/>
                  </a:cubicBezTo>
                  <a:cubicBezTo>
                    <a:pt x="1234" y="904"/>
                    <a:pt x="1273" y="937"/>
                    <a:pt x="1346" y="937"/>
                  </a:cubicBezTo>
                  <a:cubicBezTo>
                    <a:pt x="1379" y="937"/>
                    <a:pt x="1392" y="937"/>
                    <a:pt x="1418" y="937"/>
                  </a:cubicBezTo>
                  <a:cubicBezTo>
                    <a:pt x="1451" y="937"/>
                    <a:pt x="1471" y="930"/>
                    <a:pt x="1504" y="930"/>
                  </a:cubicBezTo>
                  <a:cubicBezTo>
                    <a:pt x="1530" y="930"/>
                    <a:pt x="1550" y="944"/>
                    <a:pt x="1577" y="950"/>
                  </a:cubicBezTo>
                  <a:cubicBezTo>
                    <a:pt x="1636" y="963"/>
                    <a:pt x="1669" y="957"/>
                    <a:pt x="1728" y="970"/>
                  </a:cubicBezTo>
                  <a:lnTo>
                    <a:pt x="1728" y="970"/>
                  </a:lnTo>
                  <a:cubicBezTo>
                    <a:pt x="1722" y="904"/>
                    <a:pt x="1689" y="864"/>
                    <a:pt x="1689" y="792"/>
                  </a:cubicBezTo>
                  <a:cubicBezTo>
                    <a:pt x="1689" y="726"/>
                    <a:pt x="1689" y="693"/>
                    <a:pt x="1689" y="633"/>
                  </a:cubicBezTo>
                  <a:cubicBezTo>
                    <a:pt x="1689" y="581"/>
                    <a:pt x="1662" y="554"/>
                    <a:pt x="1656" y="502"/>
                  </a:cubicBezTo>
                  <a:cubicBezTo>
                    <a:pt x="1649" y="455"/>
                    <a:pt x="1636" y="429"/>
                    <a:pt x="1616" y="389"/>
                  </a:cubicBezTo>
                  <a:cubicBezTo>
                    <a:pt x="1603" y="370"/>
                    <a:pt x="1603" y="350"/>
                    <a:pt x="1583" y="337"/>
                  </a:cubicBezTo>
                  <a:cubicBezTo>
                    <a:pt x="1524" y="297"/>
                    <a:pt x="1478" y="284"/>
                    <a:pt x="1412" y="264"/>
                  </a:cubicBezTo>
                  <a:cubicBezTo>
                    <a:pt x="1372" y="251"/>
                    <a:pt x="1352" y="225"/>
                    <a:pt x="1313" y="225"/>
                  </a:cubicBezTo>
                  <a:cubicBezTo>
                    <a:pt x="1260" y="225"/>
                    <a:pt x="1227" y="225"/>
                    <a:pt x="1174" y="225"/>
                  </a:cubicBezTo>
                  <a:cubicBezTo>
                    <a:pt x="1102" y="225"/>
                    <a:pt x="1075" y="165"/>
                    <a:pt x="1009" y="165"/>
                  </a:cubicBezTo>
                  <a:cubicBezTo>
                    <a:pt x="990" y="165"/>
                    <a:pt x="976" y="172"/>
                    <a:pt x="957" y="172"/>
                  </a:cubicBezTo>
                  <a:cubicBezTo>
                    <a:pt x="897" y="172"/>
                    <a:pt x="851" y="139"/>
                    <a:pt x="825" y="79"/>
                  </a:cubicBezTo>
                  <a:cubicBezTo>
                    <a:pt x="792" y="14"/>
                    <a:pt x="712" y="47"/>
                    <a:pt x="647" y="7"/>
                  </a:cubicBezTo>
                  <a:cubicBezTo>
                    <a:pt x="640" y="0"/>
                    <a:pt x="633" y="0"/>
                    <a:pt x="633" y="0"/>
                  </a:cubicBezTo>
                  <a:lnTo>
                    <a:pt x="633" y="0"/>
                  </a:lnTo>
                  <a:cubicBezTo>
                    <a:pt x="574" y="47"/>
                    <a:pt x="521" y="93"/>
                    <a:pt x="442" y="93"/>
                  </a:cubicBezTo>
                  <a:cubicBezTo>
                    <a:pt x="422" y="93"/>
                    <a:pt x="416" y="93"/>
                    <a:pt x="396" y="93"/>
                  </a:cubicBezTo>
                  <a:cubicBezTo>
                    <a:pt x="356" y="93"/>
                    <a:pt x="356" y="132"/>
                    <a:pt x="350" y="165"/>
                  </a:cubicBezTo>
                  <a:cubicBezTo>
                    <a:pt x="343" y="205"/>
                    <a:pt x="323" y="225"/>
                    <a:pt x="317" y="258"/>
                  </a:cubicBezTo>
                  <a:cubicBezTo>
                    <a:pt x="297" y="330"/>
                    <a:pt x="277" y="370"/>
                    <a:pt x="257" y="436"/>
                  </a:cubicBezTo>
                  <a:cubicBezTo>
                    <a:pt x="238" y="502"/>
                    <a:pt x="198" y="534"/>
                    <a:pt x="139" y="574"/>
                  </a:cubicBezTo>
                  <a:cubicBezTo>
                    <a:pt x="106" y="601"/>
                    <a:pt x="66" y="594"/>
                    <a:pt x="33" y="633"/>
                  </a:cubicBezTo>
                  <a:cubicBezTo>
                    <a:pt x="0" y="666"/>
                    <a:pt x="13" y="700"/>
                    <a:pt x="0" y="7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24"/>
            <p:cNvSpPr>
              <a:spLocks noChangeArrowheads="1"/>
            </p:cNvSpPr>
            <p:nvPr/>
          </p:nvSpPr>
          <p:spPr bwMode="auto">
            <a:xfrm>
              <a:off x="9282303" y="5014907"/>
              <a:ext cx="707979" cy="955675"/>
            </a:xfrm>
            <a:custGeom>
              <a:avLst/>
              <a:gdLst>
                <a:gd name="T0" fmla="*/ 1266 w 1966"/>
                <a:gd name="T1" fmla="*/ 2520 h 2653"/>
                <a:gd name="T2" fmla="*/ 1339 w 1966"/>
                <a:gd name="T3" fmla="*/ 2394 h 2653"/>
                <a:gd name="T4" fmla="*/ 1319 w 1966"/>
                <a:gd name="T5" fmla="*/ 2071 h 2653"/>
                <a:gd name="T6" fmla="*/ 1332 w 1966"/>
                <a:gd name="T7" fmla="*/ 1946 h 2653"/>
                <a:gd name="T8" fmla="*/ 1365 w 1966"/>
                <a:gd name="T9" fmla="*/ 1840 h 2653"/>
                <a:gd name="T10" fmla="*/ 1589 w 1966"/>
                <a:gd name="T11" fmla="*/ 1643 h 2653"/>
                <a:gd name="T12" fmla="*/ 1682 w 1966"/>
                <a:gd name="T13" fmla="*/ 1372 h 2653"/>
                <a:gd name="T14" fmla="*/ 1774 w 1966"/>
                <a:gd name="T15" fmla="*/ 1300 h 2653"/>
                <a:gd name="T16" fmla="*/ 1965 w 1966"/>
                <a:gd name="T17" fmla="*/ 1207 h 2653"/>
                <a:gd name="T18" fmla="*/ 1932 w 1966"/>
                <a:gd name="T19" fmla="*/ 1128 h 2653"/>
                <a:gd name="T20" fmla="*/ 1721 w 1966"/>
                <a:gd name="T21" fmla="*/ 937 h 2653"/>
                <a:gd name="T22" fmla="*/ 1392 w 1966"/>
                <a:gd name="T23" fmla="*/ 515 h 2653"/>
                <a:gd name="T24" fmla="*/ 1154 w 1966"/>
                <a:gd name="T25" fmla="*/ 363 h 2653"/>
                <a:gd name="T26" fmla="*/ 983 w 1966"/>
                <a:gd name="T27" fmla="*/ 244 h 2653"/>
                <a:gd name="T28" fmla="*/ 844 w 1966"/>
                <a:gd name="T29" fmla="*/ 198 h 2653"/>
                <a:gd name="T30" fmla="*/ 692 w 1966"/>
                <a:gd name="T31" fmla="*/ 99 h 2653"/>
                <a:gd name="T32" fmla="*/ 475 w 1966"/>
                <a:gd name="T33" fmla="*/ 0 h 2653"/>
                <a:gd name="T34" fmla="*/ 72 w 1966"/>
                <a:gd name="T35" fmla="*/ 20 h 2653"/>
                <a:gd name="T36" fmla="*/ 72 w 1966"/>
                <a:gd name="T37" fmla="*/ 99 h 2653"/>
                <a:gd name="T38" fmla="*/ 86 w 1966"/>
                <a:gd name="T39" fmla="*/ 304 h 2653"/>
                <a:gd name="T40" fmla="*/ 231 w 1966"/>
                <a:gd name="T41" fmla="*/ 475 h 2653"/>
                <a:gd name="T42" fmla="*/ 198 w 1966"/>
                <a:gd name="T43" fmla="*/ 653 h 2653"/>
                <a:gd name="T44" fmla="*/ 86 w 1966"/>
                <a:gd name="T45" fmla="*/ 924 h 2653"/>
                <a:gd name="T46" fmla="*/ 86 w 1966"/>
                <a:gd name="T47" fmla="*/ 1122 h 2653"/>
                <a:gd name="T48" fmla="*/ 0 w 1966"/>
                <a:gd name="T49" fmla="*/ 1530 h 2653"/>
                <a:gd name="T50" fmla="*/ 79 w 1966"/>
                <a:gd name="T51" fmla="*/ 1794 h 2653"/>
                <a:gd name="T52" fmla="*/ 112 w 1966"/>
                <a:gd name="T53" fmla="*/ 1986 h 2653"/>
                <a:gd name="T54" fmla="*/ 323 w 1966"/>
                <a:gd name="T55" fmla="*/ 2091 h 2653"/>
                <a:gd name="T56" fmla="*/ 349 w 1966"/>
                <a:gd name="T57" fmla="*/ 2355 h 2653"/>
                <a:gd name="T58" fmla="*/ 593 w 1966"/>
                <a:gd name="T59" fmla="*/ 2329 h 2653"/>
                <a:gd name="T60" fmla="*/ 692 w 1966"/>
                <a:gd name="T61" fmla="*/ 2322 h 2653"/>
                <a:gd name="T62" fmla="*/ 917 w 1966"/>
                <a:gd name="T63" fmla="*/ 2461 h 2653"/>
                <a:gd name="T64" fmla="*/ 1042 w 1966"/>
                <a:gd name="T65" fmla="*/ 2652 h 2653"/>
                <a:gd name="T66" fmla="*/ 1266 w 1966"/>
                <a:gd name="T67" fmla="*/ 2520 h 2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966" h="2653">
                  <a:moveTo>
                    <a:pt x="1266" y="2520"/>
                  </a:moveTo>
                  <a:lnTo>
                    <a:pt x="1266" y="2520"/>
                  </a:lnTo>
                  <a:cubicBezTo>
                    <a:pt x="1286" y="2507"/>
                    <a:pt x="1286" y="2493"/>
                    <a:pt x="1293" y="2474"/>
                  </a:cubicBezTo>
                  <a:cubicBezTo>
                    <a:pt x="1306" y="2441"/>
                    <a:pt x="1339" y="2427"/>
                    <a:pt x="1339" y="2394"/>
                  </a:cubicBezTo>
                  <a:cubicBezTo>
                    <a:pt x="1339" y="2309"/>
                    <a:pt x="1266" y="2276"/>
                    <a:pt x="1266" y="2197"/>
                  </a:cubicBezTo>
                  <a:cubicBezTo>
                    <a:pt x="1266" y="2144"/>
                    <a:pt x="1319" y="2124"/>
                    <a:pt x="1319" y="2071"/>
                  </a:cubicBezTo>
                  <a:cubicBezTo>
                    <a:pt x="1319" y="2045"/>
                    <a:pt x="1319" y="2025"/>
                    <a:pt x="1319" y="2005"/>
                  </a:cubicBezTo>
                  <a:cubicBezTo>
                    <a:pt x="1319" y="1979"/>
                    <a:pt x="1326" y="1972"/>
                    <a:pt x="1332" y="1946"/>
                  </a:cubicBezTo>
                  <a:lnTo>
                    <a:pt x="1332" y="1946"/>
                  </a:lnTo>
                  <a:cubicBezTo>
                    <a:pt x="1345" y="1907"/>
                    <a:pt x="1332" y="1873"/>
                    <a:pt x="1365" y="1840"/>
                  </a:cubicBezTo>
                  <a:cubicBezTo>
                    <a:pt x="1398" y="1801"/>
                    <a:pt x="1438" y="1808"/>
                    <a:pt x="1471" y="1781"/>
                  </a:cubicBezTo>
                  <a:cubicBezTo>
                    <a:pt x="1530" y="1741"/>
                    <a:pt x="1570" y="1709"/>
                    <a:pt x="1589" y="1643"/>
                  </a:cubicBezTo>
                  <a:cubicBezTo>
                    <a:pt x="1609" y="1577"/>
                    <a:pt x="1629" y="1537"/>
                    <a:pt x="1649" y="1465"/>
                  </a:cubicBezTo>
                  <a:cubicBezTo>
                    <a:pt x="1655" y="1432"/>
                    <a:pt x="1675" y="1412"/>
                    <a:pt x="1682" y="1372"/>
                  </a:cubicBezTo>
                  <a:cubicBezTo>
                    <a:pt x="1688" y="1339"/>
                    <a:pt x="1688" y="1300"/>
                    <a:pt x="1728" y="1300"/>
                  </a:cubicBezTo>
                  <a:cubicBezTo>
                    <a:pt x="1748" y="1300"/>
                    <a:pt x="1754" y="1300"/>
                    <a:pt x="1774" y="1300"/>
                  </a:cubicBezTo>
                  <a:cubicBezTo>
                    <a:pt x="1853" y="1300"/>
                    <a:pt x="1906" y="1254"/>
                    <a:pt x="1965" y="1207"/>
                  </a:cubicBezTo>
                  <a:lnTo>
                    <a:pt x="1965" y="1207"/>
                  </a:lnTo>
                  <a:cubicBezTo>
                    <a:pt x="1952" y="1201"/>
                    <a:pt x="1945" y="1194"/>
                    <a:pt x="1939" y="1181"/>
                  </a:cubicBezTo>
                  <a:cubicBezTo>
                    <a:pt x="1926" y="1168"/>
                    <a:pt x="1939" y="1148"/>
                    <a:pt x="1932" y="1128"/>
                  </a:cubicBezTo>
                  <a:cubicBezTo>
                    <a:pt x="1926" y="1095"/>
                    <a:pt x="1919" y="1082"/>
                    <a:pt x="1899" y="1056"/>
                  </a:cubicBezTo>
                  <a:cubicBezTo>
                    <a:pt x="1840" y="996"/>
                    <a:pt x="1787" y="990"/>
                    <a:pt x="1721" y="937"/>
                  </a:cubicBezTo>
                  <a:cubicBezTo>
                    <a:pt x="1589" y="844"/>
                    <a:pt x="1576" y="726"/>
                    <a:pt x="1464" y="607"/>
                  </a:cubicBezTo>
                  <a:cubicBezTo>
                    <a:pt x="1438" y="574"/>
                    <a:pt x="1425" y="541"/>
                    <a:pt x="1392" y="515"/>
                  </a:cubicBezTo>
                  <a:cubicBezTo>
                    <a:pt x="1358" y="495"/>
                    <a:pt x="1339" y="502"/>
                    <a:pt x="1306" y="482"/>
                  </a:cubicBezTo>
                  <a:cubicBezTo>
                    <a:pt x="1240" y="442"/>
                    <a:pt x="1200" y="422"/>
                    <a:pt x="1154" y="363"/>
                  </a:cubicBezTo>
                  <a:cubicBezTo>
                    <a:pt x="1134" y="317"/>
                    <a:pt x="1075" y="330"/>
                    <a:pt x="1042" y="297"/>
                  </a:cubicBezTo>
                  <a:cubicBezTo>
                    <a:pt x="1022" y="271"/>
                    <a:pt x="1009" y="264"/>
                    <a:pt x="983" y="244"/>
                  </a:cubicBezTo>
                  <a:cubicBezTo>
                    <a:pt x="956" y="225"/>
                    <a:pt x="950" y="198"/>
                    <a:pt x="917" y="198"/>
                  </a:cubicBezTo>
                  <a:cubicBezTo>
                    <a:pt x="884" y="198"/>
                    <a:pt x="870" y="198"/>
                    <a:pt x="844" y="198"/>
                  </a:cubicBezTo>
                  <a:cubicBezTo>
                    <a:pt x="791" y="198"/>
                    <a:pt x="752" y="198"/>
                    <a:pt x="719" y="159"/>
                  </a:cubicBezTo>
                  <a:cubicBezTo>
                    <a:pt x="706" y="139"/>
                    <a:pt x="706" y="119"/>
                    <a:pt x="692" y="99"/>
                  </a:cubicBezTo>
                  <a:cubicBezTo>
                    <a:pt x="659" y="73"/>
                    <a:pt x="626" y="73"/>
                    <a:pt x="587" y="53"/>
                  </a:cubicBezTo>
                  <a:cubicBezTo>
                    <a:pt x="541" y="33"/>
                    <a:pt x="521" y="0"/>
                    <a:pt x="475" y="0"/>
                  </a:cubicBezTo>
                  <a:cubicBezTo>
                    <a:pt x="382" y="0"/>
                    <a:pt x="330" y="27"/>
                    <a:pt x="237" y="27"/>
                  </a:cubicBezTo>
                  <a:cubicBezTo>
                    <a:pt x="171" y="27"/>
                    <a:pt x="138" y="20"/>
                    <a:pt x="72" y="20"/>
                  </a:cubicBezTo>
                  <a:lnTo>
                    <a:pt x="72" y="20"/>
                  </a:lnTo>
                  <a:cubicBezTo>
                    <a:pt x="79" y="46"/>
                    <a:pt x="72" y="73"/>
                    <a:pt x="72" y="99"/>
                  </a:cubicBezTo>
                  <a:cubicBezTo>
                    <a:pt x="72" y="165"/>
                    <a:pt x="59" y="205"/>
                    <a:pt x="59" y="271"/>
                  </a:cubicBezTo>
                  <a:cubicBezTo>
                    <a:pt x="59" y="284"/>
                    <a:pt x="79" y="290"/>
                    <a:pt x="86" y="304"/>
                  </a:cubicBezTo>
                  <a:cubicBezTo>
                    <a:pt x="112" y="357"/>
                    <a:pt x="145" y="383"/>
                    <a:pt x="191" y="416"/>
                  </a:cubicBezTo>
                  <a:cubicBezTo>
                    <a:pt x="211" y="436"/>
                    <a:pt x="231" y="449"/>
                    <a:pt x="231" y="475"/>
                  </a:cubicBezTo>
                  <a:cubicBezTo>
                    <a:pt x="231" y="508"/>
                    <a:pt x="217" y="528"/>
                    <a:pt x="211" y="561"/>
                  </a:cubicBezTo>
                  <a:cubicBezTo>
                    <a:pt x="211" y="600"/>
                    <a:pt x="224" y="627"/>
                    <a:pt x="198" y="653"/>
                  </a:cubicBezTo>
                  <a:cubicBezTo>
                    <a:pt x="171" y="680"/>
                    <a:pt x="138" y="686"/>
                    <a:pt x="125" y="719"/>
                  </a:cubicBezTo>
                  <a:cubicBezTo>
                    <a:pt x="99" y="798"/>
                    <a:pt x="99" y="844"/>
                    <a:pt x="86" y="924"/>
                  </a:cubicBezTo>
                  <a:cubicBezTo>
                    <a:pt x="79" y="976"/>
                    <a:pt x="59" y="1003"/>
                    <a:pt x="59" y="1049"/>
                  </a:cubicBezTo>
                  <a:cubicBezTo>
                    <a:pt x="59" y="1075"/>
                    <a:pt x="86" y="1089"/>
                    <a:pt x="86" y="1122"/>
                  </a:cubicBezTo>
                  <a:cubicBezTo>
                    <a:pt x="86" y="1155"/>
                    <a:pt x="86" y="1174"/>
                    <a:pt x="86" y="1207"/>
                  </a:cubicBezTo>
                  <a:cubicBezTo>
                    <a:pt x="86" y="1333"/>
                    <a:pt x="0" y="1399"/>
                    <a:pt x="0" y="1530"/>
                  </a:cubicBezTo>
                  <a:cubicBezTo>
                    <a:pt x="0" y="1610"/>
                    <a:pt x="86" y="1636"/>
                    <a:pt x="86" y="1715"/>
                  </a:cubicBezTo>
                  <a:cubicBezTo>
                    <a:pt x="86" y="1748"/>
                    <a:pt x="79" y="1768"/>
                    <a:pt x="79" y="1794"/>
                  </a:cubicBezTo>
                  <a:cubicBezTo>
                    <a:pt x="79" y="1834"/>
                    <a:pt x="79" y="1854"/>
                    <a:pt x="79" y="1893"/>
                  </a:cubicBezTo>
                  <a:cubicBezTo>
                    <a:pt x="79" y="1926"/>
                    <a:pt x="72" y="1972"/>
                    <a:pt x="112" y="1986"/>
                  </a:cubicBezTo>
                  <a:cubicBezTo>
                    <a:pt x="158" y="2005"/>
                    <a:pt x="191" y="2005"/>
                    <a:pt x="244" y="2019"/>
                  </a:cubicBezTo>
                  <a:cubicBezTo>
                    <a:pt x="283" y="2032"/>
                    <a:pt x="323" y="2045"/>
                    <a:pt x="323" y="2091"/>
                  </a:cubicBezTo>
                  <a:cubicBezTo>
                    <a:pt x="323" y="2144"/>
                    <a:pt x="323" y="2177"/>
                    <a:pt x="323" y="2230"/>
                  </a:cubicBezTo>
                  <a:cubicBezTo>
                    <a:pt x="323" y="2276"/>
                    <a:pt x="336" y="2302"/>
                    <a:pt x="349" y="2355"/>
                  </a:cubicBezTo>
                  <a:lnTo>
                    <a:pt x="349" y="2355"/>
                  </a:lnTo>
                  <a:cubicBezTo>
                    <a:pt x="593" y="2329"/>
                    <a:pt x="593" y="2329"/>
                    <a:pt x="593" y="2329"/>
                  </a:cubicBezTo>
                  <a:cubicBezTo>
                    <a:pt x="620" y="2329"/>
                    <a:pt x="633" y="2329"/>
                    <a:pt x="659" y="2329"/>
                  </a:cubicBezTo>
                  <a:cubicBezTo>
                    <a:pt x="672" y="2329"/>
                    <a:pt x="679" y="2322"/>
                    <a:pt x="692" y="2322"/>
                  </a:cubicBezTo>
                  <a:cubicBezTo>
                    <a:pt x="752" y="2322"/>
                    <a:pt x="778" y="2348"/>
                    <a:pt x="831" y="2381"/>
                  </a:cubicBezTo>
                  <a:cubicBezTo>
                    <a:pt x="870" y="2401"/>
                    <a:pt x="897" y="2421"/>
                    <a:pt x="917" y="2461"/>
                  </a:cubicBezTo>
                  <a:cubicBezTo>
                    <a:pt x="943" y="2500"/>
                    <a:pt x="956" y="2526"/>
                    <a:pt x="976" y="2573"/>
                  </a:cubicBezTo>
                  <a:cubicBezTo>
                    <a:pt x="989" y="2606"/>
                    <a:pt x="1002" y="2652"/>
                    <a:pt x="1042" y="2652"/>
                  </a:cubicBezTo>
                  <a:cubicBezTo>
                    <a:pt x="1068" y="2652"/>
                    <a:pt x="1075" y="2625"/>
                    <a:pt x="1095" y="2606"/>
                  </a:cubicBezTo>
                  <a:cubicBezTo>
                    <a:pt x="1147" y="2553"/>
                    <a:pt x="1194" y="2533"/>
                    <a:pt x="1266" y="25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25"/>
            <p:cNvSpPr>
              <a:spLocks noChangeArrowheads="1"/>
            </p:cNvSpPr>
            <p:nvPr/>
          </p:nvSpPr>
          <p:spPr bwMode="auto">
            <a:xfrm>
              <a:off x="7975875" y="4602157"/>
              <a:ext cx="1238169" cy="1681162"/>
            </a:xfrm>
            <a:custGeom>
              <a:avLst/>
              <a:gdLst>
                <a:gd name="T0" fmla="*/ 1392 w 3438"/>
                <a:gd name="T1" fmla="*/ 39 h 4670"/>
                <a:gd name="T2" fmla="*/ 1623 w 3438"/>
                <a:gd name="T3" fmla="*/ 138 h 4670"/>
                <a:gd name="T4" fmla="*/ 1695 w 3438"/>
                <a:gd name="T5" fmla="*/ 264 h 4670"/>
                <a:gd name="T6" fmla="*/ 1933 w 3438"/>
                <a:gd name="T7" fmla="*/ 310 h 4670"/>
                <a:gd name="T8" fmla="*/ 2078 w 3438"/>
                <a:gd name="T9" fmla="*/ 514 h 4670"/>
                <a:gd name="T10" fmla="*/ 2051 w 3438"/>
                <a:gd name="T11" fmla="*/ 613 h 4670"/>
                <a:gd name="T12" fmla="*/ 1992 w 3438"/>
                <a:gd name="T13" fmla="*/ 963 h 4670"/>
                <a:gd name="T14" fmla="*/ 2098 w 3438"/>
                <a:gd name="T15" fmla="*/ 969 h 4670"/>
                <a:gd name="T16" fmla="*/ 2256 w 3438"/>
                <a:gd name="T17" fmla="*/ 758 h 4670"/>
                <a:gd name="T18" fmla="*/ 2322 w 3438"/>
                <a:gd name="T19" fmla="*/ 824 h 4670"/>
                <a:gd name="T20" fmla="*/ 2658 w 3438"/>
                <a:gd name="T21" fmla="*/ 824 h 4670"/>
                <a:gd name="T22" fmla="*/ 2955 w 3438"/>
                <a:gd name="T23" fmla="*/ 943 h 4670"/>
                <a:gd name="T24" fmla="*/ 3239 w 3438"/>
                <a:gd name="T25" fmla="*/ 1029 h 4670"/>
                <a:gd name="T26" fmla="*/ 3403 w 3438"/>
                <a:gd name="T27" fmla="*/ 1042 h 4670"/>
                <a:gd name="T28" fmla="*/ 3371 w 3438"/>
                <a:gd name="T29" fmla="*/ 1233 h 4670"/>
                <a:gd name="T30" fmla="*/ 3080 w 3438"/>
                <a:gd name="T31" fmla="*/ 1391 h 4670"/>
                <a:gd name="T32" fmla="*/ 2935 w 3438"/>
                <a:gd name="T33" fmla="*/ 1563 h 4670"/>
                <a:gd name="T34" fmla="*/ 2810 w 3438"/>
                <a:gd name="T35" fmla="*/ 1767 h 4670"/>
                <a:gd name="T36" fmla="*/ 2836 w 3438"/>
                <a:gd name="T37" fmla="*/ 1991 h 4670"/>
                <a:gd name="T38" fmla="*/ 2797 w 3438"/>
                <a:gd name="T39" fmla="*/ 2381 h 4670"/>
                <a:gd name="T40" fmla="*/ 2685 w 3438"/>
                <a:gd name="T41" fmla="*/ 2592 h 4670"/>
                <a:gd name="T42" fmla="*/ 2784 w 3438"/>
                <a:gd name="T43" fmla="*/ 2816 h 4670"/>
                <a:gd name="T44" fmla="*/ 2658 w 3438"/>
                <a:gd name="T45" fmla="*/ 3113 h 4670"/>
                <a:gd name="T46" fmla="*/ 2295 w 3438"/>
                <a:gd name="T47" fmla="*/ 2994 h 4670"/>
                <a:gd name="T48" fmla="*/ 2078 w 3438"/>
                <a:gd name="T49" fmla="*/ 3166 h 4670"/>
                <a:gd name="T50" fmla="*/ 1834 w 3438"/>
                <a:gd name="T51" fmla="*/ 3311 h 4670"/>
                <a:gd name="T52" fmla="*/ 1557 w 3438"/>
                <a:gd name="T53" fmla="*/ 3344 h 4670"/>
                <a:gd name="T54" fmla="*/ 1385 w 3438"/>
                <a:gd name="T55" fmla="*/ 3581 h 4670"/>
                <a:gd name="T56" fmla="*/ 1253 w 3438"/>
                <a:gd name="T57" fmla="*/ 3951 h 4670"/>
                <a:gd name="T58" fmla="*/ 1194 w 3438"/>
                <a:gd name="T59" fmla="*/ 4115 h 4670"/>
                <a:gd name="T60" fmla="*/ 1187 w 3438"/>
                <a:gd name="T61" fmla="*/ 4465 h 4670"/>
                <a:gd name="T62" fmla="*/ 1168 w 3438"/>
                <a:gd name="T63" fmla="*/ 4663 h 4670"/>
                <a:gd name="T64" fmla="*/ 844 w 3438"/>
                <a:gd name="T65" fmla="*/ 4162 h 4670"/>
                <a:gd name="T66" fmla="*/ 772 w 3438"/>
                <a:gd name="T67" fmla="*/ 3904 h 4670"/>
                <a:gd name="T68" fmla="*/ 910 w 3438"/>
                <a:gd name="T69" fmla="*/ 3726 h 4670"/>
                <a:gd name="T70" fmla="*/ 699 w 3438"/>
                <a:gd name="T71" fmla="*/ 3568 h 4670"/>
                <a:gd name="T72" fmla="*/ 435 w 3438"/>
                <a:gd name="T73" fmla="*/ 3185 h 4670"/>
                <a:gd name="T74" fmla="*/ 350 w 3438"/>
                <a:gd name="T75" fmla="*/ 3054 h 4670"/>
                <a:gd name="T76" fmla="*/ 521 w 3438"/>
                <a:gd name="T77" fmla="*/ 2743 h 4670"/>
                <a:gd name="T78" fmla="*/ 561 w 3438"/>
                <a:gd name="T79" fmla="*/ 2216 h 4670"/>
                <a:gd name="T80" fmla="*/ 416 w 3438"/>
                <a:gd name="T81" fmla="*/ 2018 h 4670"/>
                <a:gd name="T82" fmla="*/ 152 w 3438"/>
                <a:gd name="T83" fmla="*/ 2025 h 4670"/>
                <a:gd name="T84" fmla="*/ 0 w 3438"/>
                <a:gd name="T85" fmla="*/ 2104 h 4670"/>
                <a:gd name="T86" fmla="*/ 409 w 3438"/>
                <a:gd name="T87" fmla="*/ 1734 h 4670"/>
                <a:gd name="T88" fmla="*/ 567 w 3438"/>
                <a:gd name="T89" fmla="*/ 1609 h 4670"/>
                <a:gd name="T90" fmla="*/ 778 w 3438"/>
                <a:gd name="T91" fmla="*/ 1365 h 4670"/>
                <a:gd name="T92" fmla="*/ 884 w 3438"/>
                <a:gd name="T93" fmla="*/ 1161 h 4670"/>
                <a:gd name="T94" fmla="*/ 983 w 3438"/>
                <a:gd name="T95" fmla="*/ 917 h 4670"/>
                <a:gd name="T96" fmla="*/ 1187 w 3438"/>
                <a:gd name="T97" fmla="*/ 580 h 4670"/>
                <a:gd name="T98" fmla="*/ 1201 w 3438"/>
                <a:gd name="T99" fmla="*/ 343 h 46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438" h="4670">
                  <a:moveTo>
                    <a:pt x="1332" y="0"/>
                  </a:moveTo>
                  <a:lnTo>
                    <a:pt x="1332" y="0"/>
                  </a:lnTo>
                  <a:cubicBezTo>
                    <a:pt x="1352" y="20"/>
                    <a:pt x="1372" y="26"/>
                    <a:pt x="1392" y="39"/>
                  </a:cubicBezTo>
                  <a:cubicBezTo>
                    <a:pt x="1431" y="72"/>
                    <a:pt x="1451" y="112"/>
                    <a:pt x="1504" y="112"/>
                  </a:cubicBezTo>
                  <a:cubicBezTo>
                    <a:pt x="1524" y="112"/>
                    <a:pt x="1537" y="99"/>
                    <a:pt x="1557" y="99"/>
                  </a:cubicBezTo>
                  <a:cubicBezTo>
                    <a:pt x="1583" y="99"/>
                    <a:pt x="1596" y="125"/>
                    <a:pt x="1623" y="138"/>
                  </a:cubicBezTo>
                  <a:cubicBezTo>
                    <a:pt x="1656" y="158"/>
                    <a:pt x="1708" y="158"/>
                    <a:pt x="1708" y="197"/>
                  </a:cubicBezTo>
                  <a:cubicBezTo>
                    <a:pt x="1708" y="224"/>
                    <a:pt x="1682" y="231"/>
                    <a:pt x="1682" y="257"/>
                  </a:cubicBezTo>
                  <a:cubicBezTo>
                    <a:pt x="1695" y="264"/>
                    <a:pt x="1695" y="264"/>
                    <a:pt x="1695" y="264"/>
                  </a:cubicBezTo>
                  <a:cubicBezTo>
                    <a:pt x="1722" y="264"/>
                    <a:pt x="1741" y="264"/>
                    <a:pt x="1768" y="264"/>
                  </a:cubicBezTo>
                  <a:cubicBezTo>
                    <a:pt x="1801" y="264"/>
                    <a:pt x="1814" y="244"/>
                    <a:pt x="1854" y="244"/>
                  </a:cubicBezTo>
                  <a:cubicBezTo>
                    <a:pt x="1893" y="244"/>
                    <a:pt x="1900" y="283"/>
                    <a:pt x="1933" y="310"/>
                  </a:cubicBezTo>
                  <a:cubicBezTo>
                    <a:pt x="1952" y="329"/>
                    <a:pt x="1972" y="343"/>
                    <a:pt x="1992" y="363"/>
                  </a:cubicBezTo>
                  <a:cubicBezTo>
                    <a:pt x="2031" y="389"/>
                    <a:pt x="2045" y="415"/>
                    <a:pt x="2058" y="455"/>
                  </a:cubicBezTo>
                  <a:cubicBezTo>
                    <a:pt x="2065" y="481"/>
                    <a:pt x="2078" y="494"/>
                    <a:pt x="2078" y="514"/>
                  </a:cubicBezTo>
                  <a:cubicBezTo>
                    <a:pt x="2078" y="527"/>
                    <a:pt x="2078" y="534"/>
                    <a:pt x="2078" y="540"/>
                  </a:cubicBezTo>
                  <a:cubicBezTo>
                    <a:pt x="2012" y="554"/>
                    <a:pt x="1959" y="534"/>
                    <a:pt x="1919" y="587"/>
                  </a:cubicBezTo>
                  <a:cubicBezTo>
                    <a:pt x="1972" y="593"/>
                    <a:pt x="1999" y="600"/>
                    <a:pt x="2051" y="613"/>
                  </a:cubicBezTo>
                  <a:cubicBezTo>
                    <a:pt x="2078" y="620"/>
                    <a:pt x="2124" y="607"/>
                    <a:pt x="2124" y="639"/>
                  </a:cubicBezTo>
                  <a:cubicBezTo>
                    <a:pt x="2124" y="672"/>
                    <a:pt x="2084" y="686"/>
                    <a:pt x="2065" y="719"/>
                  </a:cubicBezTo>
                  <a:cubicBezTo>
                    <a:pt x="2018" y="804"/>
                    <a:pt x="1992" y="864"/>
                    <a:pt x="1992" y="963"/>
                  </a:cubicBezTo>
                  <a:cubicBezTo>
                    <a:pt x="1992" y="1002"/>
                    <a:pt x="2012" y="1022"/>
                    <a:pt x="2038" y="1055"/>
                  </a:cubicBezTo>
                  <a:cubicBezTo>
                    <a:pt x="2045" y="1068"/>
                    <a:pt x="2051" y="1088"/>
                    <a:pt x="2071" y="1088"/>
                  </a:cubicBezTo>
                  <a:cubicBezTo>
                    <a:pt x="2117" y="1088"/>
                    <a:pt x="2104" y="1022"/>
                    <a:pt x="2098" y="969"/>
                  </a:cubicBezTo>
                  <a:cubicBezTo>
                    <a:pt x="2098" y="930"/>
                    <a:pt x="2130" y="917"/>
                    <a:pt x="2137" y="870"/>
                  </a:cubicBezTo>
                  <a:cubicBezTo>
                    <a:pt x="2150" y="818"/>
                    <a:pt x="2137" y="745"/>
                    <a:pt x="2190" y="745"/>
                  </a:cubicBezTo>
                  <a:cubicBezTo>
                    <a:pt x="2216" y="745"/>
                    <a:pt x="2229" y="758"/>
                    <a:pt x="2256" y="758"/>
                  </a:cubicBezTo>
                  <a:cubicBezTo>
                    <a:pt x="2256" y="765"/>
                    <a:pt x="2256" y="765"/>
                    <a:pt x="2256" y="771"/>
                  </a:cubicBezTo>
                  <a:cubicBezTo>
                    <a:pt x="2256" y="837"/>
                    <a:pt x="2249" y="870"/>
                    <a:pt x="2223" y="930"/>
                  </a:cubicBezTo>
                  <a:cubicBezTo>
                    <a:pt x="2276" y="910"/>
                    <a:pt x="2289" y="870"/>
                    <a:pt x="2322" y="824"/>
                  </a:cubicBezTo>
                  <a:cubicBezTo>
                    <a:pt x="2348" y="778"/>
                    <a:pt x="2368" y="752"/>
                    <a:pt x="2401" y="705"/>
                  </a:cubicBezTo>
                  <a:cubicBezTo>
                    <a:pt x="2434" y="725"/>
                    <a:pt x="2447" y="752"/>
                    <a:pt x="2480" y="765"/>
                  </a:cubicBezTo>
                  <a:cubicBezTo>
                    <a:pt x="2546" y="804"/>
                    <a:pt x="2592" y="804"/>
                    <a:pt x="2658" y="824"/>
                  </a:cubicBezTo>
                  <a:cubicBezTo>
                    <a:pt x="2678" y="831"/>
                    <a:pt x="2685" y="844"/>
                    <a:pt x="2698" y="857"/>
                  </a:cubicBezTo>
                  <a:cubicBezTo>
                    <a:pt x="2744" y="883"/>
                    <a:pt x="2770" y="897"/>
                    <a:pt x="2810" y="917"/>
                  </a:cubicBezTo>
                  <a:cubicBezTo>
                    <a:pt x="2863" y="943"/>
                    <a:pt x="2896" y="930"/>
                    <a:pt x="2955" y="943"/>
                  </a:cubicBezTo>
                  <a:cubicBezTo>
                    <a:pt x="3034" y="963"/>
                    <a:pt x="3074" y="996"/>
                    <a:pt x="3153" y="1022"/>
                  </a:cubicBezTo>
                  <a:cubicBezTo>
                    <a:pt x="3179" y="1035"/>
                    <a:pt x="3192" y="1048"/>
                    <a:pt x="3226" y="1048"/>
                  </a:cubicBezTo>
                  <a:cubicBezTo>
                    <a:pt x="3232" y="1048"/>
                    <a:pt x="3232" y="1035"/>
                    <a:pt x="3239" y="1029"/>
                  </a:cubicBezTo>
                  <a:cubicBezTo>
                    <a:pt x="3252" y="1022"/>
                    <a:pt x="3265" y="1022"/>
                    <a:pt x="3285" y="1015"/>
                  </a:cubicBezTo>
                  <a:cubicBezTo>
                    <a:pt x="3305" y="1002"/>
                    <a:pt x="3318" y="982"/>
                    <a:pt x="3344" y="982"/>
                  </a:cubicBezTo>
                  <a:cubicBezTo>
                    <a:pt x="3377" y="982"/>
                    <a:pt x="3384" y="1015"/>
                    <a:pt x="3403" y="1042"/>
                  </a:cubicBezTo>
                  <a:cubicBezTo>
                    <a:pt x="3417" y="1055"/>
                    <a:pt x="3430" y="1062"/>
                    <a:pt x="3437" y="1075"/>
                  </a:cubicBezTo>
                  <a:lnTo>
                    <a:pt x="3437" y="1075"/>
                  </a:lnTo>
                  <a:cubicBezTo>
                    <a:pt x="3410" y="1134"/>
                    <a:pt x="3417" y="1193"/>
                    <a:pt x="3371" y="1233"/>
                  </a:cubicBezTo>
                  <a:cubicBezTo>
                    <a:pt x="3344" y="1253"/>
                    <a:pt x="3318" y="1253"/>
                    <a:pt x="3285" y="1253"/>
                  </a:cubicBezTo>
                  <a:cubicBezTo>
                    <a:pt x="3239" y="1260"/>
                    <a:pt x="3199" y="1266"/>
                    <a:pt x="3173" y="1306"/>
                  </a:cubicBezTo>
                  <a:cubicBezTo>
                    <a:pt x="3146" y="1339"/>
                    <a:pt x="3133" y="1391"/>
                    <a:pt x="3080" y="1391"/>
                  </a:cubicBezTo>
                  <a:cubicBezTo>
                    <a:pt x="3060" y="1391"/>
                    <a:pt x="3054" y="1372"/>
                    <a:pt x="3028" y="1372"/>
                  </a:cubicBezTo>
                  <a:cubicBezTo>
                    <a:pt x="2995" y="1372"/>
                    <a:pt x="2981" y="1411"/>
                    <a:pt x="2968" y="1444"/>
                  </a:cubicBezTo>
                  <a:cubicBezTo>
                    <a:pt x="2955" y="1490"/>
                    <a:pt x="2948" y="1517"/>
                    <a:pt x="2935" y="1563"/>
                  </a:cubicBezTo>
                  <a:cubicBezTo>
                    <a:pt x="2922" y="1609"/>
                    <a:pt x="2902" y="1629"/>
                    <a:pt x="2869" y="1662"/>
                  </a:cubicBezTo>
                  <a:cubicBezTo>
                    <a:pt x="2836" y="1688"/>
                    <a:pt x="2790" y="1701"/>
                    <a:pt x="2790" y="1747"/>
                  </a:cubicBezTo>
                  <a:cubicBezTo>
                    <a:pt x="2790" y="1754"/>
                    <a:pt x="2810" y="1754"/>
                    <a:pt x="2810" y="1767"/>
                  </a:cubicBezTo>
                  <a:cubicBezTo>
                    <a:pt x="2836" y="1794"/>
                    <a:pt x="2843" y="1814"/>
                    <a:pt x="2843" y="1846"/>
                  </a:cubicBezTo>
                  <a:cubicBezTo>
                    <a:pt x="2843" y="1893"/>
                    <a:pt x="2810" y="1919"/>
                    <a:pt x="2810" y="1959"/>
                  </a:cubicBezTo>
                  <a:cubicBezTo>
                    <a:pt x="2810" y="1978"/>
                    <a:pt x="2830" y="1978"/>
                    <a:pt x="2836" y="1991"/>
                  </a:cubicBezTo>
                  <a:cubicBezTo>
                    <a:pt x="2863" y="2031"/>
                    <a:pt x="2876" y="2064"/>
                    <a:pt x="2876" y="2117"/>
                  </a:cubicBezTo>
                  <a:cubicBezTo>
                    <a:pt x="2876" y="2209"/>
                    <a:pt x="2849" y="2255"/>
                    <a:pt x="2823" y="2334"/>
                  </a:cubicBezTo>
                  <a:cubicBezTo>
                    <a:pt x="2816" y="2354"/>
                    <a:pt x="2803" y="2361"/>
                    <a:pt x="2797" y="2381"/>
                  </a:cubicBezTo>
                  <a:cubicBezTo>
                    <a:pt x="2790" y="2401"/>
                    <a:pt x="2784" y="2420"/>
                    <a:pt x="2764" y="2440"/>
                  </a:cubicBezTo>
                  <a:cubicBezTo>
                    <a:pt x="2731" y="2460"/>
                    <a:pt x="2691" y="2480"/>
                    <a:pt x="2691" y="2526"/>
                  </a:cubicBezTo>
                  <a:cubicBezTo>
                    <a:pt x="2691" y="2552"/>
                    <a:pt x="2685" y="2565"/>
                    <a:pt x="2685" y="2592"/>
                  </a:cubicBezTo>
                  <a:cubicBezTo>
                    <a:pt x="2685" y="2612"/>
                    <a:pt x="2685" y="2618"/>
                    <a:pt x="2685" y="2638"/>
                  </a:cubicBezTo>
                  <a:cubicBezTo>
                    <a:pt x="2685" y="2658"/>
                    <a:pt x="2678" y="2677"/>
                    <a:pt x="2691" y="2691"/>
                  </a:cubicBezTo>
                  <a:cubicBezTo>
                    <a:pt x="2717" y="2743"/>
                    <a:pt x="2784" y="2757"/>
                    <a:pt x="2784" y="2816"/>
                  </a:cubicBezTo>
                  <a:cubicBezTo>
                    <a:pt x="2784" y="2842"/>
                    <a:pt x="2784" y="2862"/>
                    <a:pt x="2784" y="2888"/>
                  </a:cubicBezTo>
                  <a:cubicBezTo>
                    <a:pt x="2784" y="2915"/>
                    <a:pt x="2770" y="2928"/>
                    <a:pt x="2770" y="2961"/>
                  </a:cubicBezTo>
                  <a:cubicBezTo>
                    <a:pt x="2757" y="3034"/>
                    <a:pt x="2731" y="3113"/>
                    <a:pt x="2658" y="3113"/>
                  </a:cubicBezTo>
                  <a:cubicBezTo>
                    <a:pt x="2619" y="3113"/>
                    <a:pt x="2605" y="3086"/>
                    <a:pt x="2572" y="3073"/>
                  </a:cubicBezTo>
                  <a:cubicBezTo>
                    <a:pt x="2526" y="3047"/>
                    <a:pt x="2493" y="3047"/>
                    <a:pt x="2447" y="3034"/>
                  </a:cubicBezTo>
                  <a:cubicBezTo>
                    <a:pt x="2388" y="3014"/>
                    <a:pt x="2355" y="2994"/>
                    <a:pt x="2295" y="2994"/>
                  </a:cubicBezTo>
                  <a:cubicBezTo>
                    <a:pt x="2269" y="2994"/>
                    <a:pt x="2256" y="3027"/>
                    <a:pt x="2223" y="3034"/>
                  </a:cubicBezTo>
                  <a:cubicBezTo>
                    <a:pt x="2170" y="3047"/>
                    <a:pt x="2137" y="3054"/>
                    <a:pt x="2104" y="3093"/>
                  </a:cubicBezTo>
                  <a:cubicBezTo>
                    <a:pt x="2084" y="3119"/>
                    <a:pt x="2098" y="3139"/>
                    <a:pt x="2078" y="3166"/>
                  </a:cubicBezTo>
                  <a:cubicBezTo>
                    <a:pt x="2058" y="3192"/>
                    <a:pt x="2025" y="3179"/>
                    <a:pt x="1992" y="3192"/>
                  </a:cubicBezTo>
                  <a:cubicBezTo>
                    <a:pt x="1966" y="3199"/>
                    <a:pt x="1959" y="3212"/>
                    <a:pt x="1939" y="3225"/>
                  </a:cubicBezTo>
                  <a:cubicBezTo>
                    <a:pt x="1893" y="3258"/>
                    <a:pt x="1880" y="3278"/>
                    <a:pt x="1834" y="3311"/>
                  </a:cubicBezTo>
                  <a:cubicBezTo>
                    <a:pt x="1820" y="3311"/>
                    <a:pt x="1814" y="3311"/>
                    <a:pt x="1807" y="3311"/>
                  </a:cubicBezTo>
                  <a:cubicBezTo>
                    <a:pt x="1741" y="3311"/>
                    <a:pt x="1708" y="3357"/>
                    <a:pt x="1642" y="3357"/>
                  </a:cubicBezTo>
                  <a:cubicBezTo>
                    <a:pt x="1609" y="3357"/>
                    <a:pt x="1590" y="3344"/>
                    <a:pt x="1557" y="3344"/>
                  </a:cubicBezTo>
                  <a:cubicBezTo>
                    <a:pt x="1511" y="3344"/>
                    <a:pt x="1471" y="3350"/>
                    <a:pt x="1438" y="3383"/>
                  </a:cubicBezTo>
                  <a:cubicBezTo>
                    <a:pt x="1418" y="3403"/>
                    <a:pt x="1385" y="3416"/>
                    <a:pt x="1385" y="3449"/>
                  </a:cubicBezTo>
                  <a:cubicBezTo>
                    <a:pt x="1385" y="3495"/>
                    <a:pt x="1379" y="3528"/>
                    <a:pt x="1385" y="3581"/>
                  </a:cubicBezTo>
                  <a:cubicBezTo>
                    <a:pt x="1385" y="3594"/>
                    <a:pt x="1372" y="3601"/>
                    <a:pt x="1365" y="3621"/>
                  </a:cubicBezTo>
                  <a:cubicBezTo>
                    <a:pt x="1286" y="3951"/>
                    <a:pt x="1286" y="3951"/>
                    <a:pt x="1286" y="3951"/>
                  </a:cubicBezTo>
                  <a:cubicBezTo>
                    <a:pt x="1273" y="3951"/>
                    <a:pt x="1266" y="3951"/>
                    <a:pt x="1253" y="3951"/>
                  </a:cubicBezTo>
                  <a:cubicBezTo>
                    <a:pt x="1227" y="3951"/>
                    <a:pt x="1220" y="3964"/>
                    <a:pt x="1201" y="3970"/>
                  </a:cubicBezTo>
                  <a:cubicBezTo>
                    <a:pt x="1194" y="3977"/>
                    <a:pt x="1181" y="3977"/>
                    <a:pt x="1181" y="3990"/>
                  </a:cubicBezTo>
                  <a:cubicBezTo>
                    <a:pt x="1181" y="4036"/>
                    <a:pt x="1194" y="4069"/>
                    <a:pt x="1194" y="4115"/>
                  </a:cubicBezTo>
                  <a:cubicBezTo>
                    <a:pt x="1194" y="4128"/>
                    <a:pt x="1187" y="4135"/>
                    <a:pt x="1187" y="4148"/>
                  </a:cubicBezTo>
                  <a:cubicBezTo>
                    <a:pt x="1187" y="4201"/>
                    <a:pt x="1233" y="4227"/>
                    <a:pt x="1233" y="4280"/>
                  </a:cubicBezTo>
                  <a:cubicBezTo>
                    <a:pt x="1233" y="4353"/>
                    <a:pt x="1207" y="4392"/>
                    <a:pt x="1187" y="4465"/>
                  </a:cubicBezTo>
                  <a:cubicBezTo>
                    <a:pt x="1253" y="4669"/>
                    <a:pt x="1253" y="4669"/>
                    <a:pt x="1253" y="4669"/>
                  </a:cubicBezTo>
                  <a:lnTo>
                    <a:pt x="1253" y="4669"/>
                  </a:lnTo>
                  <a:cubicBezTo>
                    <a:pt x="1220" y="4669"/>
                    <a:pt x="1207" y="4663"/>
                    <a:pt x="1168" y="4663"/>
                  </a:cubicBezTo>
                  <a:cubicBezTo>
                    <a:pt x="1082" y="4663"/>
                    <a:pt x="1029" y="4584"/>
                    <a:pt x="1009" y="4491"/>
                  </a:cubicBezTo>
                  <a:cubicBezTo>
                    <a:pt x="996" y="4432"/>
                    <a:pt x="996" y="4392"/>
                    <a:pt x="963" y="4333"/>
                  </a:cubicBezTo>
                  <a:cubicBezTo>
                    <a:pt x="923" y="4260"/>
                    <a:pt x="897" y="4227"/>
                    <a:pt x="844" y="4162"/>
                  </a:cubicBezTo>
                  <a:cubicBezTo>
                    <a:pt x="818" y="4135"/>
                    <a:pt x="805" y="4109"/>
                    <a:pt x="772" y="4082"/>
                  </a:cubicBezTo>
                  <a:cubicBezTo>
                    <a:pt x="739" y="4056"/>
                    <a:pt x="699" y="4049"/>
                    <a:pt x="699" y="4010"/>
                  </a:cubicBezTo>
                  <a:cubicBezTo>
                    <a:pt x="699" y="3957"/>
                    <a:pt x="739" y="3944"/>
                    <a:pt x="772" y="3904"/>
                  </a:cubicBezTo>
                  <a:cubicBezTo>
                    <a:pt x="798" y="3878"/>
                    <a:pt x="798" y="3852"/>
                    <a:pt x="805" y="3819"/>
                  </a:cubicBezTo>
                  <a:cubicBezTo>
                    <a:pt x="805" y="3792"/>
                    <a:pt x="805" y="3779"/>
                    <a:pt x="818" y="3759"/>
                  </a:cubicBezTo>
                  <a:cubicBezTo>
                    <a:pt x="844" y="3733"/>
                    <a:pt x="884" y="3753"/>
                    <a:pt x="910" y="3726"/>
                  </a:cubicBezTo>
                  <a:cubicBezTo>
                    <a:pt x="923" y="3706"/>
                    <a:pt x="930" y="3687"/>
                    <a:pt x="930" y="3660"/>
                  </a:cubicBezTo>
                  <a:cubicBezTo>
                    <a:pt x="930" y="3608"/>
                    <a:pt x="910" y="3548"/>
                    <a:pt x="864" y="3548"/>
                  </a:cubicBezTo>
                  <a:cubicBezTo>
                    <a:pt x="798" y="3548"/>
                    <a:pt x="765" y="3568"/>
                    <a:pt x="699" y="3568"/>
                  </a:cubicBezTo>
                  <a:cubicBezTo>
                    <a:pt x="653" y="3568"/>
                    <a:pt x="640" y="3522"/>
                    <a:pt x="627" y="3482"/>
                  </a:cubicBezTo>
                  <a:cubicBezTo>
                    <a:pt x="607" y="3410"/>
                    <a:pt x="594" y="3363"/>
                    <a:pt x="547" y="3311"/>
                  </a:cubicBezTo>
                  <a:cubicBezTo>
                    <a:pt x="508" y="3264"/>
                    <a:pt x="488" y="3218"/>
                    <a:pt x="435" y="3185"/>
                  </a:cubicBezTo>
                  <a:cubicBezTo>
                    <a:pt x="416" y="3172"/>
                    <a:pt x="429" y="3146"/>
                    <a:pt x="416" y="3126"/>
                  </a:cubicBezTo>
                  <a:cubicBezTo>
                    <a:pt x="409" y="3100"/>
                    <a:pt x="383" y="3080"/>
                    <a:pt x="356" y="3080"/>
                  </a:cubicBezTo>
                  <a:cubicBezTo>
                    <a:pt x="350" y="3067"/>
                    <a:pt x="350" y="3067"/>
                    <a:pt x="350" y="3054"/>
                  </a:cubicBezTo>
                  <a:cubicBezTo>
                    <a:pt x="350" y="3007"/>
                    <a:pt x="389" y="2994"/>
                    <a:pt x="416" y="2955"/>
                  </a:cubicBezTo>
                  <a:cubicBezTo>
                    <a:pt x="435" y="2922"/>
                    <a:pt x="435" y="2895"/>
                    <a:pt x="455" y="2869"/>
                  </a:cubicBezTo>
                  <a:cubicBezTo>
                    <a:pt x="488" y="2823"/>
                    <a:pt x="521" y="2796"/>
                    <a:pt x="521" y="2743"/>
                  </a:cubicBezTo>
                  <a:cubicBezTo>
                    <a:pt x="521" y="2691"/>
                    <a:pt x="521" y="2658"/>
                    <a:pt x="521" y="2605"/>
                  </a:cubicBezTo>
                  <a:cubicBezTo>
                    <a:pt x="521" y="2532"/>
                    <a:pt x="561" y="2493"/>
                    <a:pt x="561" y="2420"/>
                  </a:cubicBezTo>
                  <a:cubicBezTo>
                    <a:pt x="561" y="2341"/>
                    <a:pt x="561" y="2295"/>
                    <a:pt x="561" y="2216"/>
                  </a:cubicBezTo>
                  <a:cubicBezTo>
                    <a:pt x="561" y="2150"/>
                    <a:pt x="482" y="2157"/>
                    <a:pt x="422" y="2117"/>
                  </a:cubicBezTo>
                  <a:cubicBezTo>
                    <a:pt x="422" y="2044"/>
                    <a:pt x="422" y="2044"/>
                    <a:pt x="422" y="2044"/>
                  </a:cubicBezTo>
                  <a:cubicBezTo>
                    <a:pt x="416" y="2018"/>
                    <a:pt x="416" y="2018"/>
                    <a:pt x="416" y="2018"/>
                  </a:cubicBezTo>
                  <a:cubicBezTo>
                    <a:pt x="363" y="2031"/>
                    <a:pt x="336" y="2058"/>
                    <a:pt x="284" y="2058"/>
                  </a:cubicBezTo>
                  <a:cubicBezTo>
                    <a:pt x="251" y="2058"/>
                    <a:pt x="231" y="2058"/>
                    <a:pt x="198" y="2044"/>
                  </a:cubicBezTo>
                  <a:cubicBezTo>
                    <a:pt x="185" y="2038"/>
                    <a:pt x="172" y="2025"/>
                    <a:pt x="152" y="2025"/>
                  </a:cubicBezTo>
                  <a:cubicBezTo>
                    <a:pt x="119" y="2025"/>
                    <a:pt x="105" y="2044"/>
                    <a:pt x="79" y="2058"/>
                  </a:cubicBezTo>
                  <a:cubicBezTo>
                    <a:pt x="53" y="2077"/>
                    <a:pt x="26" y="2090"/>
                    <a:pt x="0" y="2104"/>
                  </a:cubicBezTo>
                  <a:lnTo>
                    <a:pt x="0" y="2104"/>
                  </a:lnTo>
                  <a:cubicBezTo>
                    <a:pt x="26" y="2025"/>
                    <a:pt x="59" y="1985"/>
                    <a:pt x="99" y="1919"/>
                  </a:cubicBezTo>
                  <a:cubicBezTo>
                    <a:pt x="172" y="1807"/>
                    <a:pt x="244" y="1728"/>
                    <a:pt x="369" y="1728"/>
                  </a:cubicBezTo>
                  <a:cubicBezTo>
                    <a:pt x="389" y="1728"/>
                    <a:pt x="396" y="1734"/>
                    <a:pt x="409" y="1734"/>
                  </a:cubicBezTo>
                  <a:cubicBezTo>
                    <a:pt x="435" y="1734"/>
                    <a:pt x="442" y="1715"/>
                    <a:pt x="462" y="1708"/>
                  </a:cubicBezTo>
                  <a:cubicBezTo>
                    <a:pt x="501" y="1695"/>
                    <a:pt x="515" y="1682"/>
                    <a:pt x="541" y="1655"/>
                  </a:cubicBezTo>
                  <a:cubicBezTo>
                    <a:pt x="554" y="1642"/>
                    <a:pt x="547" y="1622"/>
                    <a:pt x="567" y="1609"/>
                  </a:cubicBezTo>
                  <a:cubicBezTo>
                    <a:pt x="594" y="1583"/>
                    <a:pt x="600" y="1550"/>
                    <a:pt x="640" y="1530"/>
                  </a:cubicBezTo>
                  <a:cubicBezTo>
                    <a:pt x="660" y="1523"/>
                    <a:pt x="673" y="1523"/>
                    <a:pt x="693" y="1517"/>
                  </a:cubicBezTo>
                  <a:cubicBezTo>
                    <a:pt x="752" y="1477"/>
                    <a:pt x="745" y="1424"/>
                    <a:pt x="778" y="1365"/>
                  </a:cubicBezTo>
                  <a:cubicBezTo>
                    <a:pt x="791" y="1332"/>
                    <a:pt x="798" y="1312"/>
                    <a:pt x="818" y="1286"/>
                  </a:cubicBezTo>
                  <a:cubicBezTo>
                    <a:pt x="844" y="1253"/>
                    <a:pt x="890" y="1240"/>
                    <a:pt x="890" y="1200"/>
                  </a:cubicBezTo>
                  <a:cubicBezTo>
                    <a:pt x="890" y="1180"/>
                    <a:pt x="884" y="1174"/>
                    <a:pt x="884" y="1161"/>
                  </a:cubicBezTo>
                  <a:cubicBezTo>
                    <a:pt x="884" y="1134"/>
                    <a:pt x="904" y="1128"/>
                    <a:pt x="917" y="1101"/>
                  </a:cubicBezTo>
                  <a:cubicBezTo>
                    <a:pt x="930" y="1068"/>
                    <a:pt x="930" y="1048"/>
                    <a:pt x="943" y="1015"/>
                  </a:cubicBezTo>
                  <a:cubicBezTo>
                    <a:pt x="957" y="976"/>
                    <a:pt x="963" y="949"/>
                    <a:pt x="983" y="917"/>
                  </a:cubicBezTo>
                  <a:cubicBezTo>
                    <a:pt x="996" y="883"/>
                    <a:pt x="989" y="857"/>
                    <a:pt x="1016" y="837"/>
                  </a:cubicBezTo>
                  <a:cubicBezTo>
                    <a:pt x="1049" y="811"/>
                    <a:pt x="1082" y="811"/>
                    <a:pt x="1108" y="778"/>
                  </a:cubicBezTo>
                  <a:cubicBezTo>
                    <a:pt x="1154" y="712"/>
                    <a:pt x="1148" y="653"/>
                    <a:pt x="1187" y="580"/>
                  </a:cubicBezTo>
                  <a:cubicBezTo>
                    <a:pt x="1207" y="527"/>
                    <a:pt x="1247" y="508"/>
                    <a:pt x="1247" y="448"/>
                  </a:cubicBezTo>
                  <a:cubicBezTo>
                    <a:pt x="1247" y="428"/>
                    <a:pt x="1253" y="415"/>
                    <a:pt x="1240" y="395"/>
                  </a:cubicBezTo>
                  <a:cubicBezTo>
                    <a:pt x="1233" y="369"/>
                    <a:pt x="1201" y="369"/>
                    <a:pt x="1201" y="343"/>
                  </a:cubicBezTo>
                  <a:cubicBezTo>
                    <a:pt x="1201" y="296"/>
                    <a:pt x="1240" y="283"/>
                    <a:pt x="1260" y="244"/>
                  </a:cubicBezTo>
                  <a:cubicBezTo>
                    <a:pt x="1293" y="151"/>
                    <a:pt x="1300" y="99"/>
                    <a:pt x="133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26"/>
            <p:cNvSpPr>
              <a:spLocks noChangeArrowheads="1"/>
            </p:cNvSpPr>
            <p:nvPr/>
          </p:nvSpPr>
          <p:spPr bwMode="auto">
            <a:xfrm>
              <a:off x="8401298" y="4989507"/>
              <a:ext cx="1006409" cy="1408112"/>
            </a:xfrm>
            <a:custGeom>
              <a:avLst/>
              <a:gdLst>
                <a:gd name="T0" fmla="*/ 2256 w 2797"/>
                <a:gd name="T1" fmla="*/ 0 h 3912"/>
                <a:gd name="T2" fmla="*/ 2480 w 2797"/>
                <a:gd name="T3" fmla="*/ 105 h 3912"/>
                <a:gd name="T4" fmla="*/ 2519 w 2797"/>
                <a:gd name="T5" fmla="*/ 92 h 3912"/>
                <a:gd name="T6" fmla="*/ 2506 w 2797"/>
                <a:gd name="T7" fmla="*/ 343 h 3912"/>
                <a:gd name="T8" fmla="*/ 2638 w 2797"/>
                <a:gd name="T9" fmla="*/ 488 h 3912"/>
                <a:gd name="T10" fmla="*/ 2658 w 2797"/>
                <a:gd name="T11" fmla="*/ 633 h 3912"/>
                <a:gd name="T12" fmla="*/ 2572 w 2797"/>
                <a:gd name="T13" fmla="*/ 791 h 3912"/>
                <a:gd name="T14" fmla="*/ 2506 w 2797"/>
                <a:gd name="T15" fmla="*/ 1121 h 3912"/>
                <a:gd name="T16" fmla="*/ 2533 w 2797"/>
                <a:gd name="T17" fmla="*/ 1279 h 3912"/>
                <a:gd name="T18" fmla="*/ 2533 w 2797"/>
                <a:gd name="T19" fmla="*/ 1787 h 3912"/>
                <a:gd name="T20" fmla="*/ 2526 w 2797"/>
                <a:gd name="T21" fmla="*/ 1965 h 3912"/>
                <a:gd name="T22" fmla="*/ 2691 w 2797"/>
                <a:gd name="T23" fmla="*/ 2091 h 3912"/>
                <a:gd name="T24" fmla="*/ 2770 w 2797"/>
                <a:gd name="T25" fmla="*/ 2302 h 3912"/>
                <a:gd name="T26" fmla="*/ 2796 w 2797"/>
                <a:gd name="T27" fmla="*/ 2427 h 3912"/>
                <a:gd name="T28" fmla="*/ 2658 w 2797"/>
                <a:gd name="T29" fmla="*/ 2519 h 3912"/>
                <a:gd name="T30" fmla="*/ 2704 w 2797"/>
                <a:gd name="T31" fmla="*/ 2664 h 3912"/>
                <a:gd name="T32" fmla="*/ 2671 w 2797"/>
                <a:gd name="T33" fmla="*/ 2783 h 3912"/>
                <a:gd name="T34" fmla="*/ 2493 w 2797"/>
                <a:gd name="T35" fmla="*/ 2974 h 3912"/>
                <a:gd name="T36" fmla="*/ 2354 w 2797"/>
                <a:gd name="T37" fmla="*/ 3060 h 3912"/>
                <a:gd name="T38" fmla="*/ 2183 w 2797"/>
                <a:gd name="T39" fmla="*/ 3205 h 3912"/>
                <a:gd name="T40" fmla="*/ 1965 w 2797"/>
                <a:gd name="T41" fmla="*/ 3225 h 3912"/>
                <a:gd name="T42" fmla="*/ 1688 w 2797"/>
                <a:gd name="T43" fmla="*/ 3324 h 3912"/>
                <a:gd name="T44" fmla="*/ 1411 w 2797"/>
                <a:gd name="T45" fmla="*/ 3324 h 3912"/>
                <a:gd name="T46" fmla="*/ 1240 w 2797"/>
                <a:gd name="T47" fmla="*/ 3218 h 3912"/>
                <a:gd name="T48" fmla="*/ 1022 w 2797"/>
                <a:gd name="T49" fmla="*/ 3265 h 3912"/>
                <a:gd name="T50" fmla="*/ 1088 w 2797"/>
                <a:gd name="T51" fmla="*/ 3522 h 3912"/>
                <a:gd name="T52" fmla="*/ 864 w 2797"/>
                <a:gd name="T53" fmla="*/ 3812 h 3912"/>
                <a:gd name="T54" fmla="*/ 600 w 2797"/>
                <a:gd name="T55" fmla="*/ 3911 h 3912"/>
                <a:gd name="T56" fmla="*/ 171 w 2797"/>
                <a:gd name="T57" fmla="*/ 3680 h 3912"/>
                <a:gd name="T58" fmla="*/ 72 w 2797"/>
                <a:gd name="T59" fmla="*/ 3594 h 3912"/>
                <a:gd name="T60" fmla="*/ 52 w 2797"/>
                <a:gd name="T61" fmla="*/ 3205 h 3912"/>
                <a:gd name="T62" fmla="*/ 13 w 2797"/>
                <a:gd name="T63" fmla="*/ 3040 h 3912"/>
                <a:gd name="T64" fmla="*/ 20 w 2797"/>
                <a:gd name="T65" fmla="*/ 2895 h 3912"/>
                <a:gd name="T66" fmla="*/ 105 w 2797"/>
                <a:gd name="T67" fmla="*/ 2876 h 3912"/>
                <a:gd name="T68" fmla="*/ 204 w 2797"/>
                <a:gd name="T69" fmla="*/ 2506 h 3912"/>
                <a:gd name="T70" fmla="*/ 257 w 2797"/>
                <a:gd name="T71" fmla="*/ 2308 h 3912"/>
                <a:gd name="T72" fmla="*/ 461 w 2797"/>
                <a:gd name="T73" fmla="*/ 2282 h 3912"/>
                <a:gd name="T74" fmla="*/ 653 w 2797"/>
                <a:gd name="T75" fmla="*/ 2236 h 3912"/>
                <a:gd name="T76" fmla="*/ 811 w 2797"/>
                <a:gd name="T77" fmla="*/ 2117 h 3912"/>
                <a:gd name="T78" fmla="*/ 923 w 2797"/>
                <a:gd name="T79" fmla="*/ 2018 h 3912"/>
                <a:gd name="T80" fmla="*/ 1114 w 2797"/>
                <a:gd name="T81" fmla="*/ 1919 h 3912"/>
                <a:gd name="T82" fmla="*/ 1391 w 2797"/>
                <a:gd name="T83" fmla="*/ 1998 h 3912"/>
                <a:gd name="T84" fmla="*/ 1589 w 2797"/>
                <a:gd name="T85" fmla="*/ 1886 h 3912"/>
                <a:gd name="T86" fmla="*/ 1603 w 2797"/>
                <a:gd name="T87" fmla="*/ 1741 h 3912"/>
                <a:gd name="T88" fmla="*/ 1504 w 2797"/>
                <a:gd name="T89" fmla="*/ 1563 h 3912"/>
                <a:gd name="T90" fmla="*/ 1510 w 2797"/>
                <a:gd name="T91" fmla="*/ 1451 h 3912"/>
                <a:gd name="T92" fmla="*/ 1616 w 2797"/>
                <a:gd name="T93" fmla="*/ 1306 h 3912"/>
                <a:gd name="T94" fmla="*/ 1695 w 2797"/>
                <a:gd name="T95" fmla="*/ 1042 h 3912"/>
                <a:gd name="T96" fmla="*/ 1629 w 2797"/>
                <a:gd name="T97" fmla="*/ 884 h 3912"/>
                <a:gd name="T98" fmla="*/ 1629 w 2797"/>
                <a:gd name="T99" fmla="*/ 692 h 3912"/>
                <a:gd name="T100" fmla="*/ 1688 w 2797"/>
                <a:gd name="T101" fmla="*/ 587 h 3912"/>
                <a:gd name="T102" fmla="*/ 1787 w 2797"/>
                <a:gd name="T103" fmla="*/ 369 h 3912"/>
                <a:gd name="T104" fmla="*/ 1899 w 2797"/>
                <a:gd name="T105" fmla="*/ 316 h 3912"/>
                <a:gd name="T106" fmla="*/ 2104 w 2797"/>
                <a:gd name="T107" fmla="*/ 178 h 3912"/>
                <a:gd name="T108" fmla="*/ 2256 w 2797"/>
                <a:gd name="T109" fmla="*/ 0 h 39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97" h="3912">
                  <a:moveTo>
                    <a:pt x="2256" y="0"/>
                  </a:moveTo>
                  <a:lnTo>
                    <a:pt x="2256" y="0"/>
                  </a:lnTo>
                  <a:cubicBezTo>
                    <a:pt x="2275" y="13"/>
                    <a:pt x="2295" y="26"/>
                    <a:pt x="2321" y="39"/>
                  </a:cubicBezTo>
                  <a:cubicBezTo>
                    <a:pt x="2381" y="72"/>
                    <a:pt x="2414" y="105"/>
                    <a:pt x="2480" y="105"/>
                  </a:cubicBezTo>
                  <a:cubicBezTo>
                    <a:pt x="2493" y="105"/>
                    <a:pt x="2500" y="92"/>
                    <a:pt x="2519" y="92"/>
                  </a:cubicBezTo>
                  <a:lnTo>
                    <a:pt x="2519" y="92"/>
                  </a:lnTo>
                  <a:cubicBezTo>
                    <a:pt x="2526" y="118"/>
                    <a:pt x="2519" y="145"/>
                    <a:pt x="2519" y="171"/>
                  </a:cubicBezTo>
                  <a:cubicBezTo>
                    <a:pt x="2519" y="237"/>
                    <a:pt x="2506" y="277"/>
                    <a:pt x="2506" y="343"/>
                  </a:cubicBezTo>
                  <a:cubicBezTo>
                    <a:pt x="2506" y="356"/>
                    <a:pt x="2526" y="362"/>
                    <a:pt x="2533" y="376"/>
                  </a:cubicBezTo>
                  <a:cubicBezTo>
                    <a:pt x="2559" y="429"/>
                    <a:pt x="2592" y="455"/>
                    <a:pt x="2638" y="488"/>
                  </a:cubicBezTo>
                  <a:cubicBezTo>
                    <a:pt x="2658" y="508"/>
                    <a:pt x="2678" y="521"/>
                    <a:pt x="2678" y="547"/>
                  </a:cubicBezTo>
                  <a:cubicBezTo>
                    <a:pt x="2678" y="580"/>
                    <a:pt x="2664" y="600"/>
                    <a:pt x="2658" y="633"/>
                  </a:cubicBezTo>
                  <a:cubicBezTo>
                    <a:pt x="2658" y="672"/>
                    <a:pt x="2671" y="699"/>
                    <a:pt x="2645" y="725"/>
                  </a:cubicBezTo>
                  <a:cubicBezTo>
                    <a:pt x="2618" y="752"/>
                    <a:pt x="2585" y="758"/>
                    <a:pt x="2572" y="791"/>
                  </a:cubicBezTo>
                  <a:cubicBezTo>
                    <a:pt x="2546" y="870"/>
                    <a:pt x="2546" y="916"/>
                    <a:pt x="2533" y="996"/>
                  </a:cubicBezTo>
                  <a:cubicBezTo>
                    <a:pt x="2526" y="1048"/>
                    <a:pt x="2506" y="1075"/>
                    <a:pt x="2506" y="1121"/>
                  </a:cubicBezTo>
                  <a:cubicBezTo>
                    <a:pt x="2506" y="1147"/>
                    <a:pt x="2533" y="1161"/>
                    <a:pt x="2533" y="1194"/>
                  </a:cubicBezTo>
                  <a:cubicBezTo>
                    <a:pt x="2533" y="1227"/>
                    <a:pt x="2533" y="1246"/>
                    <a:pt x="2533" y="1279"/>
                  </a:cubicBezTo>
                  <a:cubicBezTo>
                    <a:pt x="2533" y="1405"/>
                    <a:pt x="2447" y="1471"/>
                    <a:pt x="2447" y="1602"/>
                  </a:cubicBezTo>
                  <a:cubicBezTo>
                    <a:pt x="2447" y="1682"/>
                    <a:pt x="2533" y="1708"/>
                    <a:pt x="2533" y="1787"/>
                  </a:cubicBezTo>
                  <a:cubicBezTo>
                    <a:pt x="2533" y="1820"/>
                    <a:pt x="2526" y="1840"/>
                    <a:pt x="2526" y="1866"/>
                  </a:cubicBezTo>
                  <a:cubicBezTo>
                    <a:pt x="2526" y="1906"/>
                    <a:pt x="2526" y="1926"/>
                    <a:pt x="2526" y="1965"/>
                  </a:cubicBezTo>
                  <a:cubicBezTo>
                    <a:pt x="2526" y="1998"/>
                    <a:pt x="2519" y="2044"/>
                    <a:pt x="2559" y="2058"/>
                  </a:cubicBezTo>
                  <a:cubicBezTo>
                    <a:pt x="2605" y="2077"/>
                    <a:pt x="2638" y="2077"/>
                    <a:pt x="2691" y="2091"/>
                  </a:cubicBezTo>
                  <a:cubicBezTo>
                    <a:pt x="2730" y="2104"/>
                    <a:pt x="2770" y="2117"/>
                    <a:pt x="2770" y="2163"/>
                  </a:cubicBezTo>
                  <a:cubicBezTo>
                    <a:pt x="2770" y="2216"/>
                    <a:pt x="2770" y="2249"/>
                    <a:pt x="2770" y="2302"/>
                  </a:cubicBezTo>
                  <a:cubicBezTo>
                    <a:pt x="2770" y="2348"/>
                    <a:pt x="2783" y="2374"/>
                    <a:pt x="2796" y="2427"/>
                  </a:cubicBezTo>
                  <a:lnTo>
                    <a:pt x="2796" y="2427"/>
                  </a:lnTo>
                  <a:cubicBezTo>
                    <a:pt x="2744" y="2440"/>
                    <a:pt x="2711" y="2440"/>
                    <a:pt x="2658" y="2440"/>
                  </a:cubicBezTo>
                  <a:cubicBezTo>
                    <a:pt x="2658" y="2466"/>
                    <a:pt x="2658" y="2486"/>
                    <a:pt x="2658" y="2519"/>
                  </a:cubicBezTo>
                  <a:cubicBezTo>
                    <a:pt x="2658" y="2565"/>
                    <a:pt x="2671" y="2592"/>
                    <a:pt x="2684" y="2638"/>
                  </a:cubicBezTo>
                  <a:cubicBezTo>
                    <a:pt x="2691" y="2645"/>
                    <a:pt x="2704" y="2651"/>
                    <a:pt x="2704" y="2664"/>
                  </a:cubicBezTo>
                  <a:cubicBezTo>
                    <a:pt x="2704" y="2691"/>
                    <a:pt x="2704" y="2704"/>
                    <a:pt x="2704" y="2730"/>
                  </a:cubicBezTo>
                  <a:cubicBezTo>
                    <a:pt x="2704" y="2757"/>
                    <a:pt x="2684" y="2763"/>
                    <a:pt x="2671" y="2783"/>
                  </a:cubicBezTo>
                  <a:cubicBezTo>
                    <a:pt x="2651" y="2809"/>
                    <a:pt x="2638" y="2823"/>
                    <a:pt x="2618" y="2849"/>
                  </a:cubicBezTo>
                  <a:cubicBezTo>
                    <a:pt x="2572" y="2895"/>
                    <a:pt x="2552" y="2948"/>
                    <a:pt x="2493" y="2974"/>
                  </a:cubicBezTo>
                  <a:cubicBezTo>
                    <a:pt x="2434" y="3007"/>
                    <a:pt x="2387" y="3007"/>
                    <a:pt x="2354" y="3060"/>
                  </a:cubicBezTo>
                  <a:lnTo>
                    <a:pt x="2354" y="3060"/>
                  </a:lnTo>
                  <a:cubicBezTo>
                    <a:pt x="2308" y="3080"/>
                    <a:pt x="2275" y="3087"/>
                    <a:pt x="2242" y="3120"/>
                  </a:cubicBezTo>
                  <a:cubicBezTo>
                    <a:pt x="2216" y="3146"/>
                    <a:pt x="2216" y="3185"/>
                    <a:pt x="2183" y="3205"/>
                  </a:cubicBezTo>
                  <a:cubicBezTo>
                    <a:pt x="2150" y="3232"/>
                    <a:pt x="2124" y="3225"/>
                    <a:pt x="2084" y="3225"/>
                  </a:cubicBezTo>
                  <a:cubicBezTo>
                    <a:pt x="2038" y="3225"/>
                    <a:pt x="2011" y="3225"/>
                    <a:pt x="1965" y="3225"/>
                  </a:cubicBezTo>
                  <a:cubicBezTo>
                    <a:pt x="1932" y="3271"/>
                    <a:pt x="1913" y="3324"/>
                    <a:pt x="1853" y="3324"/>
                  </a:cubicBezTo>
                  <a:cubicBezTo>
                    <a:pt x="1787" y="3324"/>
                    <a:pt x="1754" y="3324"/>
                    <a:pt x="1688" y="3324"/>
                  </a:cubicBezTo>
                  <a:cubicBezTo>
                    <a:pt x="1642" y="3324"/>
                    <a:pt x="1629" y="3363"/>
                    <a:pt x="1583" y="3363"/>
                  </a:cubicBezTo>
                  <a:cubicBezTo>
                    <a:pt x="1517" y="3363"/>
                    <a:pt x="1477" y="3350"/>
                    <a:pt x="1411" y="3324"/>
                  </a:cubicBezTo>
                  <a:cubicBezTo>
                    <a:pt x="1372" y="3304"/>
                    <a:pt x="1345" y="3304"/>
                    <a:pt x="1312" y="3278"/>
                  </a:cubicBezTo>
                  <a:cubicBezTo>
                    <a:pt x="1286" y="3258"/>
                    <a:pt x="1273" y="3218"/>
                    <a:pt x="1240" y="3218"/>
                  </a:cubicBezTo>
                  <a:cubicBezTo>
                    <a:pt x="1174" y="3218"/>
                    <a:pt x="1141" y="3238"/>
                    <a:pt x="1081" y="3258"/>
                  </a:cubicBezTo>
                  <a:cubicBezTo>
                    <a:pt x="1062" y="3258"/>
                    <a:pt x="1042" y="3251"/>
                    <a:pt x="1022" y="3265"/>
                  </a:cubicBezTo>
                  <a:cubicBezTo>
                    <a:pt x="1002" y="3284"/>
                    <a:pt x="1009" y="3311"/>
                    <a:pt x="1009" y="3337"/>
                  </a:cubicBezTo>
                  <a:cubicBezTo>
                    <a:pt x="1009" y="3416"/>
                    <a:pt x="1088" y="3443"/>
                    <a:pt x="1088" y="3522"/>
                  </a:cubicBezTo>
                  <a:cubicBezTo>
                    <a:pt x="1088" y="3627"/>
                    <a:pt x="1029" y="3687"/>
                    <a:pt x="943" y="3753"/>
                  </a:cubicBezTo>
                  <a:cubicBezTo>
                    <a:pt x="910" y="3773"/>
                    <a:pt x="897" y="3799"/>
                    <a:pt x="864" y="3812"/>
                  </a:cubicBezTo>
                  <a:cubicBezTo>
                    <a:pt x="798" y="3845"/>
                    <a:pt x="765" y="3852"/>
                    <a:pt x="699" y="3878"/>
                  </a:cubicBezTo>
                  <a:cubicBezTo>
                    <a:pt x="659" y="3891"/>
                    <a:pt x="639" y="3911"/>
                    <a:pt x="600" y="3911"/>
                  </a:cubicBezTo>
                  <a:cubicBezTo>
                    <a:pt x="481" y="3911"/>
                    <a:pt x="461" y="3779"/>
                    <a:pt x="349" y="3739"/>
                  </a:cubicBezTo>
                  <a:cubicBezTo>
                    <a:pt x="283" y="3720"/>
                    <a:pt x="237" y="3720"/>
                    <a:pt x="171" y="3680"/>
                  </a:cubicBezTo>
                  <a:cubicBezTo>
                    <a:pt x="132" y="3654"/>
                    <a:pt x="112" y="3621"/>
                    <a:pt x="72" y="3594"/>
                  </a:cubicBezTo>
                  <a:lnTo>
                    <a:pt x="72" y="3594"/>
                  </a:lnTo>
                  <a:cubicBezTo>
                    <a:pt x="6" y="3390"/>
                    <a:pt x="6" y="3390"/>
                    <a:pt x="6" y="3390"/>
                  </a:cubicBezTo>
                  <a:cubicBezTo>
                    <a:pt x="26" y="3317"/>
                    <a:pt x="52" y="3278"/>
                    <a:pt x="52" y="3205"/>
                  </a:cubicBezTo>
                  <a:cubicBezTo>
                    <a:pt x="52" y="3152"/>
                    <a:pt x="6" y="3126"/>
                    <a:pt x="6" y="3073"/>
                  </a:cubicBezTo>
                  <a:cubicBezTo>
                    <a:pt x="6" y="3060"/>
                    <a:pt x="13" y="3053"/>
                    <a:pt x="13" y="3040"/>
                  </a:cubicBezTo>
                  <a:cubicBezTo>
                    <a:pt x="13" y="2994"/>
                    <a:pt x="0" y="2961"/>
                    <a:pt x="0" y="2915"/>
                  </a:cubicBezTo>
                  <a:cubicBezTo>
                    <a:pt x="0" y="2902"/>
                    <a:pt x="13" y="2902"/>
                    <a:pt x="20" y="2895"/>
                  </a:cubicBezTo>
                  <a:cubicBezTo>
                    <a:pt x="39" y="2889"/>
                    <a:pt x="46" y="2876"/>
                    <a:pt x="72" y="2876"/>
                  </a:cubicBezTo>
                  <a:cubicBezTo>
                    <a:pt x="85" y="2876"/>
                    <a:pt x="92" y="2876"/>
                    <a:pt x="105" y="2876"/>
                  </a:cubicBezTo>
                  <a:cubicBezTo>
                    <a:pt x="184" y="2546"/>
                    <a:pt x="184" y="2546"/>
                    <a:pt x="184" y="2546"/>
                  </a:cubicBezTo>
                  <a:cubicBezTo>
                    <a:pt x="191" y="2526"/>
                    <a:pt x="204" y="2519"/>
                    <a:pt x="204" y="2506"/>
                  </a:cubicBezTo>
                  <a:cubicBezTo>
                    <a:pt x="198" y="2453"/>
                    <a:pt x="204" y="2420"/>
                    <a:pt x="204" y="2374"/>
                  </a:cubicBezTo>
                  <a:cubicBezTo>
                    <a:pt x="204" y="2341"/>
                    <a:pt x="237" y="2328"/>
                    <a:pt x="257" y="2308"/>
                  </a:cubicBezTo>
                  <a:cubicBezTo>
                    <a:pt x="290" y="2275"/>
                    <a:pt x="330" y="2269"/>
                    <a:pt x="376" y="2269"/>
                  </a:cubicBezTo>
                  <a:cubicBezTo>
                    <a:pt x="409" y="2269"/>
                    <a:pt x="428" y="2282"/>
                    <a:pt x="461" y="2282"/>
                  </a:cubicBezTo>
                  <a:cubicBezTo>
                    <a:pt x="527" y="2282"/>
                    <a:pt x="560" y="2236"/>
                    <a:pt x="626" y="2236"/>
                  </a:cubicBezTo>
                  <a:cubicBezTo>
                    <a:pt x="633" y="2236"/>
                    <a:pt x="639" y="2236"/>
                    <a:pt x="653" y="2236"/>
                  </a:cubicBezTo>
                  <a:cubicBezTo>
                    <a:pt x="699" y="2203"/>
                    <a:pt x="712" y="2183"/>
                    <a:pt x="758" y="2150"/>
                  </a:cubicBezTo>
                  <a:cubicBezTo>
                    <a:pt x="778" y="2137"/>
                    <a:pt x="785" y="2124"/>
                    <a:pt x="811" y="2117"/>
                  </a:cubicBezTo>
                  <a:cubicBezTo>
                    <a:pt x="844" y="2104"/>
                    <a:pt x="877" y="2117"/>
                    <a:pt x="897" y="2091"/>
                  </a:cubicBezTo>
                  <a:cubicBezTo>
                    <a:pt x="917" y="2064"/>
                    <a:pt x="903" y="2044"/>
                    <a:pt x="923" y="2018"/>
                  </a:cubicBezTo>
                  <a:cubicBezTo>
                    <a:pt x="956" y="1979"/>
                    <a:pt x="989" y="1972"/>
                    <a:pt x="1042" y="1959"/>
                  </a:cubicBezTo>
                  <a:cubicBezTo>
                    <a:pt x="1075" y="1952"/>
                    <a:pt x="1088" y="1919"/>
                    <a:pt x="1114" y="1919"/>
                  </a:cubicBezTo>
                  <a:cubicBezTo>
                    <a:pt x="1174" y="1919"/>
                    <a:pt x="1207" y="1939"/>
                    <a:pt x="1266" y="1959"/>
                  </a:cubicBezTo>
                  <a:cubicBezTo>
                    <a:pt x="1312" y="1972"/>
                    <a:pt x="1345" y="1972"/>
                    <a:pt x="1391" y="1998"/>
                  </a:cubicBezTo>
                  <a:cubicBezTo>
                    <a:pt x="1424" y="2011"/>
                    <a:pt x="1438" y="2038"/>
                    <a:pt x="1477" y="2038"/>
                  </a:cubicBezTo>
                  <a:cubicBezTo>
                    <a:pt x="1550" y="2038"/>
                    <a:pt x="1576" y="1959"/>
                    <a:pt x="1589" y="1886"/>
                  </a:cubicBezTo>
                  <a:cubicBezTo>
                    <a:pt x="1589" y="1853"/>
                    <a:pt x="1603" y="1840"/>
                    <a:pt x="1603" y="1813"/>
                  </a:cubicBezTo>
                  <a:cubicBezTo>
                    <a:pt x="1603" y="1787"/>
                    <a:pt x="1603" y="1767"/>
                    <a:pt x="1603" y="1741"/>
                  </a:cubicBezTo>
                  <a:cubicBezTo>
                    <a:pt x="1603" y="1682"/>
                    <a:pt x="1536" y="1668"/>
                    <a:pt x="1510" y="1616"/>
                  </a:cubicBezTo>
                  <a:cubicBezTo>
                    <a:pt x="1497" y="1602"/>
                    <a:pt x="1504" y="1583"/>
                    <a:pt x="1504" y="1563"/>
                  </a:cubicBezTo>
                  <a:cubicBezTo>
                    <a:pt x="1504" y="1543"/>
                    <a:pt x="1504" y="1537"/>
                    <a:pt x="1504" y="1517"/>
                  </a:cubicBezTo>
                  <a:cubicBezTo>
                    <a:pt x="1504" y="1490"/>
                    <a:pt x="1510" y="1477"/>
                    <a:pt x="1510" y="1451"/>
                  </a:cubicBezTo>
                  <a:cubicBezTo>
                    <a:pt x="1510" y="1405"/>
                    <a:pt x="1550" y="1385"/>
                    <a:pt x="1583" y="1365"/>
                  </a:cubicBezTo>
                  <a:cubicBezTo>
                    <a:pt x="1603" y="1345"/>
                    <a:pt x="1609" y="1326"/>
                    <a:pt x="1616" y="1306"/>
                  </a:cubicBezTo>
                  <a:cubicBezTo>
                    <a:pt x="1622" y="1286"/>
                    <a:pt x="1635" y="1279"/>
                    <a:pt x="1642" y="1259"/>
                  </a:cubicBezTo>
                  <a:cubicBezTo>
                    <a:pt x="1668" y="1180"/>
                    <a:pt x="1695" y="1134"/>
                    <a:pt x="1695" y="1042"/>
                  </a:cubicBezTo>
                  <a:cubicBezTo>
                    <a:pt x="1695" y="989"/>
                    <a:pt x="1682" y="956"/>
                    <a:pt x="1655" y="916"/>
                  </a:cubicBezTo>
                  <a:cubicBezTo>
                    <a:pt x="1649" y="903"/>
                    <a:pt x="1629" y="903"/>
                    <a:pt x="1629" y="884"/>
                  </a:cubicBezTo>
                  <a:cubicBezTo>
                    <a:pt x="1629" y="844"/>
                    <a:pt x="1662" y="818"/>
                    <a:pt x="1662" y="771"/>
                  </a:cubicBezTo>
                  <a:cubicBezTo>
                    <a:pt x="1662" y="739"/>
                    <a:pt x="1655" y="719"/>
                    <a:pt x="1629" y="692"/>
                  </a:cubicBezTo>
                  <a:cubicBezTo>
                    <a:pt x="1629" y="679"/>
                    <a:pt x="1609" y="679"/>
                    <a:pt x="1609" y="672"/>
                  </a:cubicBezTo>
                  <a:cubicBezTo>
                    <a:pt x="1609" y="626"/>
                    <a:pt x="1655" y="613"/>
                    <a:pt x="1688" y="587"/>
                  </a:cubicBezTo>
                  <a:cubicBezTo>
                    <a:pt x="1721" y="554"/>
                    <a:pt x="1741" y="534"/>
                    <a:pt x="1754" y="488"/>
                  </a:cubicBezTo>
                  <a:cubicBezTo>
                    <a:pt x="1767" y="442"/>
                    <a:pt x="1774" y="415"/>
                    <a:pt x="1787" y="369"/>
                  </a:cubicBezTo>
                  <a:cubicBezTo>
                    <a:pt x="1800" y="336"/>
                    <a:pt x="1814" y="297"/>
                    <a:pt x="1847" y="297"/>
                  </a:cubicBezTo>
                  <a:cubicBezTo>
                    <a:pt x="1873" y="297"/>
                    <a:pt x="1879" y="316"/>
                    <a:pt x="1899" y="316"/>
                  </a:cubicBezTo>
                  <a:cubicBezTo>
                    <a:pt x="1952" y="316"/>
                    <a:pt x="1965" y="264"/>
                    <a:pt x="1992" y="231"/>
                  </a:cubicBezTo>
                  <a:cubicBezTo>
                    <a:pt x="2018" y="191"/>
                    <a:pt x="2058" y="185"/>
                    <a:pt x="2104" y="178"/>
                  </a:cubicBezTo>
                  <a:cubicBezTo>
                    <a:pt x="2137" y="178"/>
                    <a:pt x="2163" y="178"/>
                    <a:pt x="2190" y="158"/>
                  </a:cubicBezTo>
                  <a:cubicBezTo>
                    <a:pt x="2236" y="118"/>
                    <a:pt x="2229" y="59"/>
                    <a:pt x="22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27"/>
            <p:cNvSpPr>
              <a:spLocks noChangeArrowheads="1"/>
            </p:cNvSpPr>
            <p:nvPr/>
          </p:nvSpPr>
          <p:spPr bwMode="auto">
            <a:xfrm>
              <a:off x="5553507" y="5675307"/>
              <a:ext cx="2108063" cy="1935162"/>
            </a:xfrm>
            <a:custGeom>
              <a:avLst/>
              <a:gdLst>
                <a:gd name="T0" fmla="*/ 5777 w 5857"/>
                <a:gd name="T1" fmla="*/ 1385 h 5375"/>
                <a:gd name="T2" fmla="*/ 5829 w 5857"/>
                <a:gd name="T3" fmla="*/ 1675 h 5375"/>
                <a:gd name="T4" fmla="*/ 5777 w 5857"/>
                <a:gd name="T5" fmla="*/ 1972 h 5375"/>
                <a:gd name="T6" fmla="*/ 5803 w 5857"/>
                <a:gd name="T7" fmla="*/ 2216 h 5375"/>
                <a:gd name="T8" fmla="*/ 5750 w 5857"/>
                <a:gd name="T9" fmla="*/ 2440 h 5375"/>
                <a:gd name="T10" fmla="*/ 5678 w 5857"/>
                <a:gd name="T11" fmla="*/ 2665 h 5375"/>
                <a:gd name="T12" fmla="*/ 5473 w 5857"/>
                <a:gd name="T13" fmla="*/ 3073 h 5375"/>
                <a:gd name="T14" fmla="*/ 5387 w 5857"/>
                <a:gd name="T15" fmla="*/ 3324 h 5375"/>
                <a:gd name="T16" fmla="*/ 5328 w 5857"/>
                <a:gd name="T17" fmla="*/ 3555 h 5375"/>
                <a:gd name="T18" fmla="*/ 5262 w 5857"/>
                <a:gd name="T19" fmla="*/ 3824 h 5375"/>
                <a:gd name="T20" fmla="*/ 5091 w 5857"/>
                <a:gd name="T21" fmla="*/ 4055 h 5375"/>
                <a:gd name="T22" fmla="*/ 4946 w 5857"/>
                <a:gd name="T23" fmla="*/ 4101 h 5375"/>
                <a:gd name="T24" fmla="*/ 4873 w 5857"/>
                <a:gd name="T25" fmla="*/ 4293 h 5375"/>
                <a:gd name="T26" fmla="*/ 4662 w 5857"/>
                <a:gd name="T27" fmla="*/ 4458 h 5375"/>
                <a:gd name="T28" fmla="*/ 4530 w 5857"/>
                <a:gd name="T29" fmla="*/ 4517 h 5375"/>
                <a:gd name="T30" fmla="*/ 4405 w 5857"/>
                <a:gd name="T31" fmla="*/ 4596 h 5375"/>
                <a:gd name="T32" fmla="*/ 4365 w 5857"/>
                <a:gd name="T33" fmla="*/ 4781 h 5375"/>
                <a:gd name="T34" fmla="*/ 4121 w 5857"/>
                <a:gd name="T35" fmla="*/ 5012 h 5375"/>
                <a:gd name="T36" fmla="*/ 4088 w 5857"/>
                <a:gd name="T37" fmla="*/ 5183 h 5375"/>
                <a:gd name="T38" fmla="*/ 4128 w 5857"/>
                <a:gd name="T39" fmla="*/ 5328 h 5375"/>
                <a:gd name="T40" fmla="*/ 3982 w 5857"/>
                <a:gd name="T41" fmla="*/ 5262 h 5375"/>
                <a:gd name="T42" fmla="*/ 3877 w 5857"/>
                <a:gd name="T43" fmla="*/ 5150 h 5375"/>
                <a:gd name="T44" fmla="*/ 3515 w 5857"/>
                <a:gd name="T45" fmla="*/ 5111 h 5375"/>
                <a:gd name="T46" fmla="*/ 3284 w 5857"/>
                <a:gd name="T47" fmla="*/ 5117 h 5375"/>
                <a:gd name="T48" fmla="*/ 3040 w 5857"/>
                <a:gd name="T49" fmla="*/ 5256 h 5375"/>
                <a:gd name="T50" fmla="*/ 2790 w 5857"/>
                <a:gd name="T51" fmla="*/ 5183 h 5375"/>
                <a:gd name="T52" fmla="*/ 2750 w 5857"/>
                <a:gd name="T53" fmla="*/ 5124 h 5375"/>
                <a:gd name="T54" fmla="*/ 2486 w 5857"/>
                <a:gd name="T55" fmla="*/ 5209 h 5375"/>
                <a:gd name="T56" fmla="*/ 2308 w 5857"/>
                <a:gd name="T57" fmla="*/ 5308 h 5375"/>
                <a:gd name="T58" fmla="*/ 2051 w 5857"/>
                <a:gd name="T59" fmla="*/ 5328 h 5375"/>
                <a:gd name="T60" fmla="*/ 1932 w 5857"/>
                <a:gd name="T61" fmla="*/ 5176 h 5375"/>
                <a:gd name="T62" fmla="*/ 1879 w 5857"/>
                <a:gd name="T63" fmla="*/ 5190 h 5375"/>
                <a:gd name="T64" fmla="*/ 1827 w 5857"/>
                <a:gd name="T65" fmla="*/ 5091 h 5375"/>
                <a:gd name="T66" fmla="*/ 1616 w 5857"/>
                <a:gd name="T67" fmla="*/ 4919 h 5375"/>
                <a:gd name="T68" fmla="*/ 1589 w 5857"/>
                <a:gd name="T69" fmla="*/ 4787 h 5375"/>
                <a:gd name="T70" fmla="*/ 1655 w 5857"/>
                <a:gd name="T71" fmla="*/ 4458 h 5375"/>
                <a:gd name="T72" fmla="*/ 1404 w 5857"/>
                <a:gd name="T73" fmla="*/ 4477 h 5375"/>
                <a:gd name="T74" fmla="*/ 521 w 5857"/>
                <a:gd name="T75" fmla="*/ 3884 h 5375"/>
                <a:gd name="T76" fmla="*/ 699 w 5857"/>
                <a:gd name="T77" fmla="*/ 3877 h 5375"/>
                <a:gd name="T78" fmla="*/ 732 w 5857"/>
                <a:gd name="T79" fmla="*/ 3528 h 5375"/>
                <a:gd name="T80" fmla="*/ 633 w 5857"/>
                <a:gd name="T81" fmla="*/ 3245 h 5375"/>
                <a:gd name="T82" fmla="*/ 455 w 5857"/>
                <a:gd name="T83" fmla="*/ 3080 h 5375"/>
                <a:gd name="T84" fmla="*/ 541 w 5857"/>
                <a:gd name="T85" fmla="*/ 2968 h 5375"/>
                <a:gd name="T86" fmla="*/ 837 w 5857"/>
                <a:gd name="T87" fmla="*/ 2533 h 5375"/>
                <a:gd name="T88" fmla="*/ 930 w 5857"/>
                <a:gd name="T89" fmla="*/ 2328 h 5375"/>
                <a:gd name="T90" fmla="*/ 857 w 5857"/>
                <a:gd name="T91" fmla="*/ 2137 h 5375"/>
                <a:gd name="T92" fmla="*/ 778 w 5857"/>
                <a:gd name="T93" fmla="*/ 1833 h 5375"/>
                <a:gd name="T94" fmla="*/ 560 w 5857"/>
                <a:gd name="T95" fmla="*/ 1781 h 5375"/>
                <a:gd name="T96" fmla="*/ 277 w 5857"/>
                <a:gd name="T97" fmla="*/ 1524 h 5375"/>
                <a:gd name="T98" fmla="*/ 171 w 5857"/>
                <a:gd name="T99" fmla="*/ 844 h 5375"/>
                <a:gd name="T100" fmla="*/ 1919 w 5857"/>
                <a:gd name="T101" fmla="*/ 659 h 5375"/>
                <a:gd name="T102" fmla="*/ 1985 w 5857"/>
                <a:gd name="T103" fmla="*/ 429 h 5375"/>
                <a:gd name="T104" fmla="*/ 2018 w 5857"/>
                <a:gd name="T105" fmla="*/ 283 h 5375"/>
                <a:gd name="T106" fmla="*/ 2236 w 5857"/>
                <a:gd name="T107" fmla="*/ 125 h 5375"/>
                <a:gd name="T108" fmla="*/ 2255 w 5857"/>
                <a:gd name="T109" fmla="*/ 409 h 5375"/>
                <a:gd name="T110" fmla="*/ 2335 w 5857"/>
                <a:gd name="T111" fmla="*/ 607 h 5375"/>
                <a:gd name="T112" fmla="*/ 2605 w 5857"/>
                <a:gd name="T113" fmla="*/ 897 h 5375"/>
                <a:gd name="T114" fmla="*/ 2724 w 5857"/>
                <a:gd name="T115" fmla="*/ 1029 h 5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857" h="5375">
                  <a:moveTo>
                    <a:pt x="5777" y="1385"/>
                  </a:moveTo>
                  <a:lnTo>
                    <a:pt x="5777" y="1385"/>
                  </a:lnTo>
                  <a:cubicBezTo>
                    <a:pt x="5816" y="1444"/>
                    <a:pt x="5856" y="1490"/>
                    <a:pt x="5856" y="1556"/>
                  </a:cubicBezTo>
                  <a:cubicBezTo>
                    <a:pt x="5856" y="1603"/>
                    <a:pt x="5836" y="1629"/>
                    <a:pt x="5829" y="1675"/>
                  </a:cubicBezTo>
                  <a:cubicBezTo>
                    <a:pt x="5816" y="1748"/>
                    <a:pt x="5829" y="1794"/>
                    <a:pt x="5803" y="1860"/>
                  </a:cubicBezTo>
                  <a:cubicBezTo>
                    <a:pt x="5790" y="1906"/>
                    <a:pt x="5777" y="1932"/>
                    <a:pt x="5777" y="1972"/>
                  </a:cubicBezTo>
                  <a:cubicBezTo>
                    <a:pt x="5777" y="2038"/>
                    <a:pt x="5803" y="2071"/>
                    <a:pt x="5803" y="2130"/>
                  </a:cubicBezTo>
                  <a:cubicBezTo>
                    <a:pt x="5803" y="2163"/>
                    <a:pt x="5803" y="2183"/>
                    <a:pt x="5803" y="2216"/>
                  </a:cubicBezTo>
                  <a:cubicBezTo>
                    <a:pt x="5803" y="2262"/>
                    <a:pt x="5790" y="2289"/>
                    <a:pt x="5777" y="2328"/>
                  </a:cubicBezTo>
                  <a:cubicBezTo>
                    <a:pt x="5757" y="2374"/>
                    <a:pt x="5764" y="2401"/>
                    <a:pt x="5750" y="2440"/>
                  </a:cubicBezTo>
                  <a:cubicBezTo>
                    <a:pt x="5717" y="2533"/>
                    <a:pt x="5697" y="2572"/>
                    <a:pt x="5678" y="2665"/>
                  </a:cubicBezTo>
                  <a:lnTo>
                    <a:pt x="5678" y="2665"/>
                  </a:lnTo>
                  <a:cubicBezTo>
                    <a:pt x="5598" y="2737"/>
                    <a:pt x="5592" y="2803"/>
                    <a:pt x="5559" y="2909"/>
                  </a:cubicBezTo>
                  <a:cubicBezTo>
                    <a:pt x="5539" y="2975"/>
                    <a:pt x="5500" y="3008"/>
                    <a:pt x="5473" y="3073"/>
                  </a:cubicBezTo>
                  <a:cubicBezTo>
                    <a:pt x="5460" y="3120"/>
                    <a:pt x="5460" y="3153"/>
                    <a:pt x="5434" y="3199"/>
                  </a:cubicBezTo>
                  <a:cubicBezTo>
                    <a:pt x="5407" y="3245"/>
                    <a:pt x="5407" y="3278"/>
                    <a:pt x="5387" y="3324"/>
                  </a:cubicBezTo>
                  <a:cubicBezTo>
                    <a:pt x="5374" y="3364"/>
                    <a:pt x="5341" y="3383"/>
                    <a:pt x="5335" y="3430"/>
                  </a:cubicBezTo>
                  <a:cubicBezTo>
                    <a:pt x="5328" y="3476"/>
                    <a:pt x="5335" y="3509"/>
                    <a:pt x="5328" y="3555"/>
                  </a:cubicBezTo>
                  <a:cubicBezTo>
                    <a:pt x="5308" y="3626"/>
                    <a:pt x="5262" y="3660"/>
                    <a:pt x="5262" y="3732"/>
                  </a:cubicBezTo>
                  <a:cubicBezTo>
                    <a:pt x="5262" y="3772"/>
                    <a:pt x="5262" y="3791"/>
                    <a:pt x="5262" y="3824"/>
                  </a:cubicBezTo>
                  <a:cubicBezTo>
                    <a:pt x="5262" y="3890"/>
                    <a:pt x="5196" y="3897"/>
                    <a:pt x="5176" y="3956"/>
                  </a:cubicBezTo>
                  <a:cubicBezTo>
                    <a:pt x="5157" y="4003"/>
                    <a:pt x="5143" y="4055"/>
                    <a:pt x="5091" y="4055"/>
                  </a:cubicBezTo>
                  <a:cubicBezTo>
                    <a:pt x="5058" y="4055"/>
                    <a:pt x="5044" y="4042"/>
                    <a:pt x="5018" y="4042"/>
                  </a:cubicBezTo>
                  <a:cubicBezTo>
                    <a:pt x="4979" y="4042"/>
                    <a:pt x="4965" y="4075"/>
                    <a:pt x="4946" y="4101"/>
                  </a:cubicBezTo>
                  <a:cubicBezTo>
                    <a:pt x="4899" y="4147"/>
                    <a:pt x="4860" y="4180"/>
                    <a:pt x="4860" y="4246"/>
                  </a:cubicBezTo>
                  <a:cubicBezTo>
                    <a:pt x="4860" y="4266"/>
                    <a:pt x="4873" y="4273"/>
                    <a:pt x="4873" y="4293"/>
                  </a:cubicBezTo>
                  <a:cubicBezTo>
                    <a:pt x="4873" y="4359"/>
                    <a:pt x="4853" y="4411"/>
                    <a:pt x="4800" y="4451"/>
                  </a:cubicBezTo>
                  <a:cubicBezTo>
                    <a:pt x="4761" y="4477"/>
                    <a:pt x="4715" y="4458"/>
                    <a:pt x="4662" y="4458"/>
                  </a:cubicBezTo>
                  <a:cubicBezTo>
                    <a:pt x="4629" y="4458"/>
                    <a:pt x="4609" y="4458"/>
                    <a:pt x="4576" y="4464"/>
                  </a:cubicBezTo>
                  <a:cubicBezTo>
                    <a:pt x="4550" y="4471"/>
                    <a:pt x="4550" y="4504"/>
                    <a:pt x="4530" y="4517"/>
                  </a:cubicBezTo>
                  <a:cubicBezTo>
                    <a:pt x="4510" y="4530"/>
                    <a:pt x="4497" y="4543"/>
                    <a:pt x="4477" y="4550"/>
                  </a:cubicBezTo>
                  <a:cubicBezTo>
                    <a:pt x="4444" y="4557"/>
                    <a:pt x="4405" y="4563"/>
                    <a:pt x="4405" y="4596"/>
                  </a:cubicBezTo>
                  <a:cubicBezTo>
                    <a:pt x="4405" y="4622"/>
                    <a:pt x="4405" y="4642"/>
                    <a:pt x="4405" y="4669"/>
                  </a:cubicBezTo>
                  <a:cubicBezTo>
                    <a:pt x="4405" y="4715"/>
                    <a:pt x="4385" y="4734"/>
                    <a:pt x="4365" y="4781"/>
                  </a:cubicBezTo>
                  <a:cubicBezTo>
                    <a:pt x="4352" y="4820"/>
                    <a:pt x="4345" y="4847"/>
                    <a:pt x="4312" y="4873"/>
                  </a:cubicBezTo>
                  <a:cubicBezTo>
                    <a:pt x="4240" y="4919"/>
                    <a:pt x="4174" y="4939"/>
                    <a:pt x="4121" y="5012"/>
                  </a:cubicBezTo>
                  <a:cubicBezTo>
                    <a:pt x="4095" y="5051"/>
                    <a:pt x="4062" y="5071"/>
                    <a:pt x="4062" y="5124"/>
                  </a:cubicBezTo>
                  <a:cubicBezTo>
                    <a:pt x="4062" y="5143"/>
                    <a:pt x="4075" y="5163"/>
                    <a:pt x="4088" y="5183"/>
                  </a:cubicBezTo>
                  <a:cubicBezTo>
                    <a:pt x="4108" y="5229"/>
                    <a:pt x="4121" y="5269"/>
                    <a:pt x="4128" y="5328"/>
                  </a:cubicBezTo>
                  <a:lnTo>
                    <a:pt x="4128" y="5328"/>
                  </a:lnTo>
                  <a:cubicBezTo>
                    <a:pt x="4088" y="5328"/>
                    <a:pt x="4075" y="5302"/>
                    <a:pt x="4035" y="5288"/>
                  </a:cubicBezTo>
                  <a:cubicBezTo>
                    <a:pt x="4015" y="5275"/>
                    <a:pt x="3996" y="5282"/>
                    <a:pt x="3982" y="5262"/>
                  </a:cubicBezTo>
                  <a:cubicBezTo>
                    <a:pt x="3956" y="5236"/>
                    <a:pt x="3969" y="5203"/>
                    <a:pt x="3956" y="5176"/>
                  </a:cubicBezTo>
                  <a:cubicBezTo>
                    <a:pt x="3943" y="5143"/>
                    <a:pt x="3910" y="5150"/>
                    <a:pt x="3877" y="5150"/>
                  </a:cubicBezTo>
                  <a:cubicBezTo>
                    <a:pt x="3778" y="5150"/>
                    <a:pt x="3725" y="5183"/>
                    <a:pt x="3621" y="5183"/>
                  </a:cubicBezTo>
                  <a:cubicBezTo>
                    <a:pt x="3575" y="5183"/>
                    <a:pt x="3528" y="5157"/>
                    <a:pt x="3515" y="5111"/>
                  </a:cubicBezTo>
                  <a:cubicBezTo>
                    <a:pt x="3449" y="5111"/>
                    <a:pt x="3416" y="5111"/>
                    <a:pt x="3350" y="5111"/>
                  </a:cubicBezTo>
                  <a:cubicBezTo>
                    <a:pt x="3324" y="5111"/>
                    <a:pt x="3311" y="5117"/>
                    <a:pt x="3284" y="5117"/>
                  </a:cubicBezTo>
                  <a:cubicBezTo>
                    <a:pt x="3245" y="5117"/>
                    <a:pt x="3218" y="5104"/>
                    <a:pt x="3179" y="5117"/>
                  </a:cubicBezTo>
                  <a:cubicBezTo>
                    <a:pt x="3106" y="5143"/>
                    <a:pt x="3113" y="5256"/>
                    <a:pt x="3040" y="5256"/>
                  </a:cubicBezTo>
                  <a:cubicBezTo>
                    <a:pt x="3014" y="5256"/>
                    <a:pt x="2994" y="5256"/>
                    <a:pt x="2968" y="5256"/>
                  </a:cubicBezTo>
                  <a:cubicBezTo>
                    <a:pt x="2895" y="5256"/>
                    <a:pt x="2849" y="5223"/>
                    <a:pt x="2790" y="5183"/>
                  </a:cubicBezTo>
                  <a:cubicBezTo>
                    <a:pt x="2783" y="5170"/>
                    <a:pt x="2770" y="5163"/>
                    <a:pt x="2763" y="5150"/>
                  </a:cubicBezTo>
                  <a:cubicBezTo>
                    <a:pt x="2757" y="5143"/>
                    <a:pt x="2763" y="5124"/>
                    <a:pt x="2750" y="5124"/>
                  </a:cubicBezTo>
                  <a:cubicBezTo>
                    <a:pt x="2684" y="5124"/>
                    <a:pt x="2651" y="5143"/>
                    <a:pt x="2592" y="5170"/>
                  </a:cubicBezTo>
                  <a:cubicBezTo>
                    <a:pt x="2552" y="5190"/>
                    <a:pt x="2513" y="5176"/>
                    <a:pt x="2486" y="5209"/>
                  </a:cubicBezTo>
                  <a:cubicBezTo>
                    <a:pt x="2466" y="5229"/>
                    <a:pt x="2480" y="5256"/>
                    <a:pt x="2453" y="5269"/>
                  </a:cubicBezTo>
                  <a:cubicBezTo>
                    <a:pt x="2407" y="5308"/>
                    <a:pt x="2361" y="5295"/>
                    <a:pt x="2308" y="5308"/>
                  </a:cubicBezTo>
                  <a:cubicBezTo>
                    <a:pt x="2262" y="5322"/>
                    <a:pt x="2249" y="5374"/>
                    <a:pt x="2196" y="5374"/>
                  </a:cubicBezTo>
                  <a:cubicBezTo>
                    <a:pt x="2137" y="5374"/>
                    <a:pt x="2097" y="5368"/>
                    <a:pt x="2051" y="5328"/>
                  </a:cubicBezTo>
                  <a:cubicBezTo>
                    <a:pt x="2011" y="5295"/>
                    <a:pt x="1998" y="5269"/>
                    <a:pt x="1972" y="5223"/>
                  </a:cubicBezTo>
                  <a:cubicBezTo>
                    <a:pt x="1965" y="5203"/>
                    <a:pt x="1952" y="5176"/>
                    <a:pt x="1932" y="5176"/>
                  </a:cubicBezTo>
                  <a:cubicBezTo>
                    <a:pt x="1912" y="5176"/>
                    <a:pt x="1899" y="5190"/>
                    <a:pt x="1879" y="5190"/>
                  </a:cubicBezTo>
                  <a:lnTo>
                    <a:pt x="1879" y="5190"/>
                  </a:lnTo>
                  <a:cubicBezTo>
                    <a:pt x="1873" y="5163"/>
                    <a:pt x="1873" y="5143"/>
                    <a:pt x="1860" y="5117"/>
                  </a:cubicBezTo>
                  <a:cubicBezTo>
                    <a:pt x="1853" y="5104"/>
                    <a:pt x="1840" y="5097"/>
                    <a:pt x="1827" y="5091"/>
                  </a:cubicBezTo>
                  <a:cubicBezTo>
                    <a:pt x="1774" y="5064"/>
                    <a:pt x="1741" y="5044"/>
                    <a:pt x="1688" y="5018"/>
                  </a:cubicBezTo>
                  <a:cubicBezTo>
                    <a:pt x="1642" y="4998"/>
                    <a:pt x="1635" y="4965"/>
                    <a:pt x="1616" y="4919"/>
                  </a:cubicBezTo>
                  <a:cubicBezTo>
                    <a:pt x="1609" y="4893"/>
                    <a:pt x="1589" y="4880"/>
                    <a:pt x="1589" y="4853"/>
                  </a:cubicBezTo>
                  <a:cubicBezTo>
                    <a:pt x="1589" y="4827"/>
                    <a:pt x="1589" y="4807"/>
                    <a:pt x="1589" y="4787"/>
                  </a:cubicBezTo>
                  <a:cubicBezTo>
                    <a:pt x="1589" y="4669"/>
                    <a:pt x="1688" y="4622"/>
                    <a:pt x="1688" y="4504"/>
                  </a:cubicBezTo>
                  <a:cubicBezTo>
                    <a:pt x="1688" y="4484"/>
                    <a:pt x="1682" y="4458"/>
                    <a:pt x="1655" y="4458"/>
                  </a:cubicBezTo>
                  <a:cubicBezTo>
                    <a:pt x="1589" y="4458"/>
                    <a:pt x="1556" y="4504"/>
                    <a:pt x="1484" y="4504"/>
                  </a:cubicBezTo>
                  <a:cubicBezTo>
                    <a:pt x="1451" y="4504"/>
                    <a:pt x="1438" y="4490"/>
                    <a:pt x="1404" y="4477"/>
                  </a:cubicBezTo>
                  <a:cubicBezTo>
                    <a:pt x="778" y="4464"/>
                    <a:pt x="778" y="4464"/>
                    <a:pt x="778" y="4464"/>
                  </a:cubicBezTo>
                  <a:cubicBezTo>
                    <a:pt x="521" y="3884"/>
                    <a:pt x="521" y="3884"/>
                    <a:pt x="521" y="3884"/>
                  </a:cubicBezTo>
                  <a:cubicBezTo>
                    <a:pt x="547" y="3884"/>
                    <a:pt x="560" y="3877"/>
                    <a:pt x="580" y="3877"/>
                  </a:cubicBezTo>
                  <a:cubicBezTo>
                    <a:pt x="626" y="3877"/>
                    <a:pt x="653" y="3877"/>
                    <a:pt x="699" y="3877"/>
                  </a:cubicBezTo>
                  <a:cubicBezTo>
                    <a:pt x="699" y="3831"/>
                    <a:pt x="699" y="3811"/>
                    <a:pt x="699" y="3765"/>
                  </a:cubicBezTo>
                  <a:cubicBezTo>
                    <a:pt x="699" y="3673"/>
                    <a:pt x="732" y="3620"/>
                    <a:pt x="732" y="3528"/>
                  </a:cubicBezTo>
                  <a:cubicBezTo>
                    <a:pt x="732" y="3469"/>
                    <a:pt x="679" y="3449"/>
                    <a:pt x="666" y="3397"/>
                  </a:cubicBezTo>
                  <a:cubicBezTo>
                    <a:pt x="646" y="3337"/>
                    <a:pt x="646" y="3304"/>
                    <a:pt x="633" y="3245"/>
                  </a:cubicBezTo>
                  <a:cubicBezTo>
                    <a:pt x="613" y="3186"/>
                    <a:pt x="573" y="3159"/>
                    <a:pt x="514" y="3126"/>
                  </a:cubicBezTo>
                  <a:cubicBezTo>
                    <a:pt x="494" y="3113"/>
                    <a:pt x="474" y="3093"/>
                    <a:pt x="455" y="3080"/>
                  </a:cubicBezTo>
                  <a:lnTo>
                    <a:pt x="455" y="3080"/>
                  </a:lnTo>
                  <a:cubicBezTo>
                    <a:pt x="474" y="3027"/>
                    <a:pt x="501" y="3014"/>
                    <a:pt x="541" y="2968"/>
                  </a:cubicBezTo>
                  <a:cubicBezTo>
                    <a:pt x="613" y="2869"/>
                    <a:pt x="659" y="2823"/>
                    <a:pt x="752" y="2730"/>
                  </a:cubicBezTo>
                  <a:cubicBezTo>
                    <a:pt x="811" y="2671"/>
                    <a:pt x="817" y="2618"/>
                    <a:pt x="837" y="2533"/>
                  </a:cubicBezTo>
                  <a:cubicBezTo>
                    <a:pt x="850" y="2480"/>
                    <a:pt x="864" y="2447"/>
                    <a:pt x="890" y="2394"/>
                  </a:cubicBezTo>
                  <a:cubicBezTo>
                    <a:pt x="903" y="2368"/>
                    <a:pt x="930" y="2354"/>
                    <a:pt x="930" y="2328"/>
                  </a:cubicBezTo>
                  <a:cubicBezTo>
                    <a:pt x="930" y="2295"/>
                    <a:pt x="916" y="2282"/>
                    <a:pt x="916" y="2249"/>
                  </a:cubicBezTo>
                  <a:cubicBezTo>
                    <a:pt x="897" y="2209"/>
                    <a:pt x="857" y="2190"/>
                    <a:pt x="857" y="2137"/>
                  </a:cubicBezTo>
                  <a:cubicBezTo>
                    <a:pt x="857" y="2078"/>
                    <a:pt x="923" y="2058"/>
                    <a:pt x="923" y="1992"/>
                  </a:cubicBezTo>
                  <a:cubicBezTo>
                    <a:pt x="923" y="1906"/>
                    <a:pt x="857" y="1867"/>
                    <a:pt x="778" y="1833"/>
                  </a:cubicBezTo>
                  <a:cubicBezTo>
                    <a:pt x="725" y="1807"/>
                    <a:pt x="692" y="1781"/>
                    <a:pt x="633" y="1781"/>
                  </a:cubicBezTo>
                  <a:cubicBezTo>
                    <a:pt x="606" y="1781"/>
                    <a:pt x="587" y="1781"/>
                    <a:pt x="560" y="1781"/>
                  </a:cubicBezTo>
                  <a:cubicBezTo>
                    <a:pt x="481" y="1781"/>
                    <a:pt x="428" y="1761"/>
                    <a:pt x="369" y="1701"/>
                  </a:cubicBezTo>
                  <a:cubicBezTo>
                    <a:pt x="316" y="1649"/>
                    <a:pt x="310" y="1596"/>
                    <a:pt x="277" y="1524"/>
                  </a:cubicBezTo>
                  <a:cubicBezTo>
                    <a:pt x="211" y="1378"/>
                    <a:pt x="171" y="1286"/>
                    <a:pt x="171" y="1128"/>
                  </a:cubicBezTo>
                  <a:cubicBezTo>
                    <a:pt x="171" y="1016"/>
                    <a:pt x="171" y="956"/>
                    <a:pt x="171" y="844"/>
                  </a:cubicBezTo>
                  <a:cubicBezTo>
                    <a:pt x="118" y="752"/>
                    <a:pt x="66" y="712"/>
                    <a:pt x="0" y="640"/>
                  </a:cubicBezTo>
                  <a:cubicBezTo>
                    <a:pt x="1919" y="659"/>
                    <a:pt x="1919" y="659"/>
                    <a:pt x="1919" y="659"/>
                  </a:cubicBezTo>
                  <a:cubicBezTo>
                    <a:pt x="1919" y="653"/>
                    <a:pt x="1919" y="646"/>
                    <a:pt x="1919" y="633"/>
                  </a:cubicBezTo>
                  <a:cubicBezTo>
                    <a:pt x="1919" y="547"/>
                    <a:pt x="1952" y="508"/>
                    <a:pt x="1985" y="429"/>
                  </a:cubicBezTo>
                  <a:cubicBezTo>
                    <a:pt x="1998" y="396"/>
                    <a:pt x="2031" y="382"/>
                    <a:pt x="2031" y="349"/>
                  </a:cubicBezTo>
                  <a:cubicBezTo>
                    <a:pt x="2031" y="323"/>
                    <a:pt x="2018" y="310"/>
                    <a:pt x="2018" y="283"/>
                  </a:cubicBezTo>
                  <a:cubicBezTo>
                    <a:pt x="2018" y="165"/>
                    <a:pt x="2064" y="99"/>
                    <a:pt x="2130" y="0"/>
                  </a:cubicBezTo>
                  <a:cubicBezTo>
                    <a:pt x="2170" y="46"/>
                    <a:pt x="2203" y="73"/>
                    <a:pt x="2236" y="125"/>
                  </a:cubicBezTo>
                  <a:cubicBezTo>
                    <a:pt x="2269" y="185"/>
                    <a:pt x="2308" y="218"/>
                    <a:pt x="2308" y="283"/>
                  </a:cubicBezTo>
                  <a:cubicBezTo>
                    <a:pt x="2308" y="336"/>
                    <a:pt x="2255" y="356"/>
                    <a:pt x="2255" y="409"/>
                  </a:cubicBezTo>
                  <a:cubicBezTo>
                    <a:pt x="2255" y="435"/>
                    <a:pt x="2275" y="448"/>
                    <a:pt x="2282" y="475"/>
                  </a:cubicBezTo>
                  <a:cubicBezTo>
                    <a:pt x="2301" y="528"/>
                    <a:pt x="2308" y="554"/>
                    <a:pt x="2335" y="607"/>
                  </a:cubicBezTo>
                  <a:cubicBezTo>
                    <a:pt x="2368" y="673"/>
                    <a:pt x="2381" y="745"/>
                    <a:pt x="2460" y="758"/>
                  </a:cubicBezTo>
                  <a:cubicBezTo>
                    <a:pt x="2532" y="772"/>
                    <a:pt x="2559" y="831"/>
                    <a:pt x="2605" y="897"/>
                  </a:cubicBezTo>
                  <a:cubicBezTo>
                    <a:pt x="2631" y="930"/>
                    <a:pt x="2664" y="936"/>
                    <a:pt x="2684" y="970"/>
                  </a:cubicBezTo>
                  <a:cubicBezTo>
                    <a:pt x="2704" y="989"/>
                    <a:pt x="2697" y="1022"/>
                    <a:pt x="2724" y="1029"/>
                  </a:cubicBezTo>
                  <a:cubicBezTo>
                    <a:pt x="5777" y="1385"/>
                    <a:pt x="5777" y="1385"/>
                    <a:pt x="5777" y="13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28"/>
            <p:cNvSpPr>
              <a:spLocks noChangeArrowheads="1"/>
            </p:cNvSpPr>
            <p:nvPr/>
          </p:nvSpPr>
          <p:spPr bwMode="auto">
            <a:xfrm>
              <a:off x="7596488" y="5327645"/>
              <a:ext cx="841320" cy="1546225"/>
            </a:xfrm>
            <a:custGeom>
              <a:avLst/>
              <a:gdLst>
                <a:gd name="T0" fmla="*/ 1055 w 2336"/>
                <a:gd name="T1" fmla="*/ 86 h 4295"/>
                <a:gd name="T2" fmla="*/ 1088 w 2336"/>
                <a:gd name="T3" fmla="*/ 171 h 4295"/>
                <a:gd name="T4" fmla="*/ 1134 w 2336"/>
                <a:gd name="T5" fmla="*/ 396 h 4295"/>
                <a:gd name="T6" fmla="*/ 1095 w 2336"/>
                <a:gd name="T7" fmla="*/ 574 h 4295"/>
                <a:gd name="T8" fmla="*/ 996 w 2336"/>
                <a:gd name="T9" fmla="*/ 778 h 4295"/>
                <a:gd name="T10" fmla="*/ 916 w 2336"/>
                <a:gd name="T11" fmla="*/ 838 h 4295"/>
                <a:gd name="T12" fmla="*/ 837 w 2336"/>
                <a:gd name="T13" fmla="*/ 963 h 4295"/>
                <a:gd name="T14" fmla="*/ 633 w 2336"/>
                <a:gd name="T15" fmla="*/ 1174 h 4295"/>
                <a:gd name="T16" fmla="*/ 646 w 2336"/>
                <a:gd name="T17" fmla="*/ 1484 h 4295"/>
                <a:gd name="T18" fmla="*/ 573 w 2336"/>
                <a:gd name="T19" fmla="*/ 1649 h 4295"/>
                <a:gd name="T20" fmla="*/ 521 w 2336"/>
                <a:gd name="T21" fmla="*/ 1787 h 4295"/>
                <a:gd name="T22" fmla="*/ 198 w 2336"/>
                <a:gd name="T23" fmla="*/ 2177 h 4295"/>
                <a:gd name="T24" fmla="*/ 99 w 2336"/>
                <a:gd name="T25" fmla="*/ 2348 h 4295"/>
                <a:gd name="T26" fmla="*/ 178 w 2336"/>
                <a:gd name="T27" fmla="*/ 2519 h 4295"/>
                <a:gd name="T28" fmla="*/ 125 w 2336"/>
                <a:gd name="T29" fmla="*/ 2823 h 4295"/>
                <a:gd name="T30" fmla="*/ 125 w 2336"/>
                <a:gd name="T31" fmla="*/ 3093 h 4295"/>
                <a:gd name="T32" fmla="*/ 99 w 2336"/>
                <a:gd name="T33" fmla="*/ 3291 h 4295"/>
                <a:gd name="T34" fmla="*/ 0 w 2336"/>
                <a:gd name="T35" fmla="*/ 3628 h 4295"/>
                <a:gd name="T36" fmla="*/ 125 w 2336"/>
                <a:gd name="T37" fmla="*/ 3687 h 4295"/>
                <a:gd name="T38" fmla="*/ 125 w 2336"/>
                <a:gd name="T39" fmla="*/ 3990 h 4295"/>
                <a:gd name="T40" fmla="*/ 514 w 2336"/>
                <a:gd name="T41" fmla="*/ 3839 h 4295"/>
                <a:gd name="T42" fmla="*/ 600 w 2336"/>
                <a:gd name="T43" fmla="*/ 4122 h 4295"/>
                <a:gd name="T44" fmla="*/ 672 w 2336"/>
                <a:gd name="T45" fmla="*/ 4142 h 4295"/>
                <a:gd name="T46" fmla="*/ 817 w 2336"/>
                <a:gd name="T47" fmla="*/ 4135 h 4295"/>
                <a:gd name="T48" fmla="*/ 956 w 2336"/>
                <a:gd name="T49" fmla="*/ 4149 h 4295"/>
                <a:gd name="T50" fmla="*/ 1180 w 2336"/>
                <a:gd name="T51" fmla="*/ 4294 h 4295"/>
                <a:gd name="T52" fmla="*/ 1279 w 2336"/>
                <a:gd name="T53" fmla="*/ 4201 h 4295"/>
                <a:gd name="T54" fmla="*/ 1457 w 2336"/>
                <a:gd name="T55" fmla="*/ 4267 h 4295"/>
                <a:gd name="T56" fmla="*/ 1748 w 2336"/>
                <a:gd name="T57" fmla="*/ 4175 h 4295"/>
                <a:gd name="T58" fmla="*/ 1906 w 2336"/>
                <a:gd name="T59" fmla="*/ 4063 h 4295"/>
                <a:gd name="T60" fmla="*/ 2064 w 2336"/>
                <a:gd name="T61" fmla="*/ 4056 h 4295"/>
                <a:gd name="T62" fmla="*/ 2064 w 2336"/>
                <a:gd name="T63" fmla="*/ 3786 h 4295"/>
                <a:gd name="T64" fmla="*/ 2084 w 2336"/>
                <a:gd name="T65" fmla="*/ 3568 h 4295"/>
                <a:gd name="T66" fmla="*/ 2097 w 2336"/>
                <a:gd name="T67" fmla="*/ 3370 h 4295"/>
                <a:gd name="T68" fmla="*/ 2077 w 2336"/>
                <a:gd name="T69" fmla="*/ 3205 h 4295"/>
                <a:gd name="T70" fmla="*/ 2150 w 2336"/>
                <a:gd name="T71" fmla="*/ 2994 h 4295"/>
                <a:gd name="T72" fmla="*/ 2269 w 2336"/>
                <a:gd name="T73" fmla="*/ 2757 h 4295"/>
                <a:gd name="T74" fmla="*/ 2308 w 2336"/>
                <a:gd name="T75" fmla="*/ 2651 h 4295"/>
                <a:gd name="T76" fmla="*/ 2223 w 2336"/>
                <a:gd name="T77" fmla="*/ 2645 h 4295"/>
                <a:gd name="T78" fmla="*/ 2018 w 2336"/>
                <a:gd name="T79" fmla="*/ 2315 h 4295"/>
                <a:gd name="T80" fmla="*/ 1827 w 2336"/>
                <a:gd name="T81" fmla="*/ 2064 h 4295"/>
                <a:gd name="T82" fmla="*/ 1827 w 2336"/>
                <a:gd name="T83" fmla="*/ 1886 h 4295"/>
                <a:gd name="T84" fmla="*/ 1873 w 2336"/>
                <a:gd name="T85" fmla="*/ 1741 h 4295"/>
                <a:gd name="T86" fmla="*/ 1985 w 2336"/>
                <a:gd name="T87" fmla="*/ 1642 h 4295"/>
                <a:gd name="T88" fmla="*/ 1754 w 2336"/>
                <a:gd name="T89" fmla="*/ 1550 h 4295"/>
                <a:gd name="T90" fmla="*/ 1602 w 2336"/>
                <a:gd name="T91" fmla="*/ 1293 h 4295"/>
                <a:gd name="T92" fmla="*/ 1471 w 2336"/>
                <a:gd name="T93" fmla="*/ 1108 h 4295"/>
                <a:gd name="T94" fmla="*/ 1405 w 2336"/>
                <a:gd name="T95" fmla="*/ 1036 h 4295"/>
                <a:gd name="T96" fmla="*/ 1510 w 2336"/>
                <a:gd name="T97" fmla="*/ 851 h 4295"/>
                <a:gd name="T98" fmla="*/ 1576 w 2336"/>
                <a:gd name="T99" fmla="*/ 587 h 4295"/>
                <a:gd name="T100" fmla="*/ 1616 w 2336"/>
                <a:gd name="T101" fmla="*/ 198 h 4295"/>
                <a:gd name="T102" fmla="*/ 1477 w 2336"/>
                <a:gd name="T103" fmla="*/ 26 h 4295"/>
                <a:gd name="T104" fmla="*/ 1339 w 2336"/>
                <a:gd name="T105" fmla="*/ 40 h 4295"/>
                <a:gd name="T106" fmla="*/ 1207 w 2336"/>
                <a:gd name="T107" fmla="*/ 7 h 4295"/>
                <a:gd name="T108" fmla="*/ 1055 w 2336"/>
                <a:gd name="T109" fmla="*/ 86 h 4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36" h="4295">
                  <a:moveTo>
                    <a:pt x="1055" y="86"/>
                  </a:moveTo>
                  <a:lnTo>
                    <a:pt x="1055" y="86"/>
                  </a:lnTo>
                  <a:cubicBezTo>
                    <a:pt x="1055" y="99"/>
                    <a:pt x="1042" y="112"/>
                    <a:pt x="1042" y="125"/>
                  </a:cubicBezTo>
                  <a:cubicBezTo>
                    <a:pt x="1042" y="145"/>
                    <a:pt x="1075" y="152"/>
                    <a:pt x="1088" y="171"/>
                  </a:cubicBezTo>
                  <a:cubicBezTo>
                    <a:pt x="1134" y="224"/>
                    <a:pt x="1180" y="264"/>
                    <a:pt x="1180" y="336"/>
                  </a:cubicBezTo>
                  <a:cubicBezTo>
                    <a:pt x="1180" y="363"/>
                    <a:pt x="1147" y="369"/>
                    <a:pt x="1134" y="396"/>
                  </a:cubicBezTo>
                  <a:cubicBezTo>
                    <a:pt x="1121" y="429"/>
                    <a:pt x="1134" y="455"/>
                    <a:pt x="1128" y="488"/>
                  </a:cubicBezTo>
                  <a:cubicBezTo>
                    <a:pt x="1121" y="528"/>
                    <a:pt x="1101" y="541"/>
                    <a:pt x="1095" y="574"/>
                  </a:cubicBezTo>
                  <a:cubicBezTo>
                    <a:pt x="1088" y="626"/>
                    <a:pt x="1081" y="666"/>
                    <a:pt x="1055" y="712"/>
                  </a:cubicBezTo>
                  <a:cubicBezTo>
                    <a:pt x="1042" y="745"/>
                    <a:pt x="1029" y="778"/>
                    <a:pt x="996" y="778"/>
                  </a:cubicBezTo>
                  <a:cubicBezTo>
                    <a:pt x="983" y="778"/>
                    <a:pt x="976" y="758"/>
                    <a:pt x="963" y="758"/>
                  </a:cubicBezTo>
                  <a:cubicBezTo>
                    <a:pt x="923" y="758"/>
                    <a:pt x="923" y="805"/>
                    <a:pt x="916" y="838"/>
                  </a:cubicBezTo>
                  <a:cubicBezTo>
                    <a:pt x="910" y="870"/>
                    <a:pt x="897" y="884"/>
                    <a:pt x="877" y="910"/>
                  </a:cubicBezTo>
                  <a:cubicBezTo>
                    <a:pt x="864" y="930"/>
                    <a:pt x="864" y="950"/>
                    <a:pt x="837" y="963"/>
                  </a:cubicBezTo>
                  <a:cubicBezTo>
                    <a:pt x="791" y="983"/>
                    <a:pt x="758" y="989"/>
                    <a:pt x="712" y="1016"/>
                  </a:cubicBezTo>
                  <a:cubicBezTo>
                    <a:pt x="659" y="1062"/>
                    <a:pt x="659" y="1108"/>
                    <a:pt x="633" y="1174"/>
                  </a:cubicBezTo>
                  <a:cubicBezTo>
                    <a:pt x="606" y="1240"/>
                    <a:pt x="541" y="1266"/>
                    <a:pt x="541" y="1339"/>
                  </a:cubicBezTo>
                  <a:cubicBezTo>
                    <a:pt x="541" y="1411"/>
                    <a:pt x="646" y="1411"/>
                    <a:pt x="646" y="1484"/>
                  </a:cubicBezTo>
                  <a:cubicBezTo>
                    <a:pt x="646" y="1530"/>
                    <a:pt x="646" y="1570"/>
                    <a:pt x="606" y="1603"/>
                  </a:cubicBezTo>
                  <a:cubicBezTo>
                    <a:pt x="593" y="1616"/>
                    <a:pt x="573" y="1629"/>
                    <a:pt x="573" y="1649"/>
                  </a:cubicBezTo>
                  <a:cubicBezTo>
                    <a:pt x="573" y="1675"/>
                    <a:pt x="573" y="1688"/>
                    <a:pt x="573" y="1715"/>
                  </a:cubicBezTo>
                  <a:cubicBezTo>
                    <a:pt x="573" y="1754"/>
                    <a:pt x="541" y="1761"/>
                    <a:pt x="521" y="1787"/>
                  </a:cubicBezTo>
                  <a:cubicBezTo>
                    <a:pt x="448" y="1886"/>
                    <a:pt x="356" y="1893"/>
                    <a:pt x="290" y="1998"/>
                  </a:cubicBezTo>
                  <a:cubicBezTo>
                    <a:pt x="250" y="2064"/>
                    <a:pt x="231" y="2104"/>
                    <a:pt x="198" y="2177"/>
                  </a:cubicBezTo>
                  <a:cubicBezTo>
                    <a:pt x="178" y="2209"/>
                    <a:pt x="158" y="2223"/>
                    <a:pt x="145" y="2262"/>
                  </a:cubicBezTo>
                  <a:cubicBezTo>
                    <a:pt x="132" y="2295"/>
                    <a:pt x="125" y="2322"/>
                    <a:pt x="99" y="2348"/>
                  </a:cubicBezTo>
                  <a:lnTo>
                    <a:pt x="99" y="2348"/>
                  </a:lnTo>
                  <a:cubicBezTo>
                    <a:pt x="138" y="2407"/>
                    <a:pt x="178" y="2453"/>
                    <a:pt x="178" y="2519"/>
                  </a:cubicBezTo>
                  <a:cubicBezTo>
                    <a:pt x="178" y="2566"/>
                    <a:pt x="158" y="2592"/>
                    <a:pt x="151" y="2638"/>
                  </a:cubicBezTo>
                  <a:cubicBezTo>
                    <a:pt x="138" y="2711"/>
                    <a:pt x="151" y="2757"/>
                    <a:pt x="125" y="2823"/>
                  </a:cubicBezTo>
                  <a:cubicBezTo>
                    <a:pt x="112" y="2869"/>
                    <a:pt x="99" y="2895"/>
                    <a:pt x="99" y="2935"/>
                  </a:cubicBezTo>
                  <a:cubicBezTo>
                    <a:pt x="99" y="3001"/>
                    <a:pt x="125" y="3034"/>
                    <a:pt x="125" y="3093"/>
                  </a:cubicBezTo>
                  <a:cubicBezTo>
                    <a:pt x="125" y="3126"/>
                    <a:pt x="125" y="3146"/>
                    <a:pt x="125" y="3179"/>
                  </a:cubicBezTo>
                  <a:cubicBezTo>
                    <a:pt x="125" y="3225"/>
                    <a:pt x="112" y="3252"/>
                    <a:pt x="99" y="3291"/>
                  </a:cubicBezTo>
                  <a:cubicBezTo>
                    <a:pt x="79" y="3337"/>
                    <a:pt x="86" y="3364"/>
                    <a:pt x="72" y="3403"/>
                  </a:cubicBezTo>
                  <a:cubicBezTo>
                    <a:pt x="39" y="3496"/>
                    <a:pt x="19" y="3535"/>
                    <a:pt x="0" y="3628"/>
                  </a:cubicBezTo>
                  <a:lnTo>
                    <a:pt x="0" y="3628"/>
                  </a:lnTo>
                  <a:cubicBezTo>
                    <a:pt x="125" y="3687"/>
                    <a:pt x="125" y="3687"/>
                    <a:pt x="125" y="3687"/>
                  </a:cubicBezTo>
                  <a:cubicBezTo>
                    <a:pt x="112" y="3773"/>
                    <a:pt x="26" y="3799"/>
                    <a:pt x="26" y="3891"/>
                  </a:cubicBezTo>
                  <a:cubicBezTo>
                    <a:pt x="26" y="3944"/>
                    <a:pt x="79" y="3971"/>
                    <a:pt x="125" y="3990"/>
                  </a:cubicBezTo>
                  <a:cubicBezTo>
                    <a:pt x="198" y="4017"/>
                    <a:pt x="237" y="4036"/>
                    <a:pt x="310" y="4036"/>
                  </a:cubicBezTo>
                  <a:cubicBezTo>
                    <a:pt x="422" y="4036"/>
                    <a:pt x="402" y="3839"/>
                    <a:pt x="514" y="3839"/>
                  </a:cubicBezTo>
                  <a:cubicBezTo>
                    <a:pt x="587" y="3839"/>
                    <a:pt x="626" y="3911"/>
                    <a:pt x="626" y="3977"/>
                  </a:cubicBezTo>
                  <a:cubicBezTo>
                    <a:pt x="626" y="4036"/>
                    <a:pt x="600" y="4063"/>
                    <a:pt x="600" y="4122"/>
                  </a:cubicBezTo>
                  <a:cubicBezTo>
                    <a:pt x="600" y="4149"/>
                    <a:pt x="606" y="4188"/>
                    <a:pt x="640" y="4188"/>
                  </a:cubicBezTo>
                  <a:cubicBezTo>
                    <a:pt x="659" y="4188"/>
                    <a:pt x="666" y="4162"/>
                    <a:pt x="672" y="4142"/>
                  </a:cubicBezTo>
                  <a:cubicBezTo>
                    <a:pt x="686" y="4116"/>
                    <a:pt x="699" y="4102"/>
                    <a:pt x="705" y="4076"/>
                  </a:cubicBezTo>
                  <a:cubicBezTo>
                    <a:pt x="752" y="4089"/>
                    <a:pt x="771" y="4135"/>
                    <a:pt x="817" y="4135"/>
                  </a:cubicBezTo>
                  <a:cubicBezTo>
                    <a:pt x="851" y="4135"/>
                    <a:pt x="851" y="4096"/>
                    <a:pt x="884" y="4096"/>
                  </a:cubicBezTo>
                  <a:cubicBezTo>
                    <a:pt x="916" y="4096"/>
                    <a:pt x="930" y="4122"/>
                    <a:pt x="956" y="4149"/>
                  </a:cubicBezTo>
                  <a:cubicBezTo>
                    <a:pt x="1002" y="4195"/>
                    <a:pt x="1042" y="4208"/>
                    <a:pt x="1095" y="4247"/>
                  </a:cubicBezTo>
                  <a:cubicBezTo>
                    <a:pt x="1121" y="4274"/>
                    <a:pt x="1141" y="4294"/>
                    <a:pt x="1180" y="4294"/>
                  </a:cubicBezTo>
                  <a:cubicBezTo>
                    <a:pt x="1200" y="4294"/>
                    <a:pt x="1200" y="4274"/>
                    <a:pt x="1207" y="4254"/>
                  </a:cubicBezTo>
                  <a:cubicBezTo>
                    <a:pt x="1227" y="4228"/>
                    <a:pt x="1246" y="4201"/>
                    <a:pt x="1279" y="4201"/>
                  </a:cubicBezTo>
                  <a:cubicBezTo>
                    <a:pt x="1332" y="4201"/>
                    <a:pt x="1345" y="4267"/>
                    <a:pt x="1398" y="4267"/>
                  </a:cubicBezTo>
                  <a:cubicBezTo>
                    <a:pt x="1418" y="4267"/>
                    <a:pt x="1431" y="4267"/>
                    <a:pt x="1457" y="4267"/>
                  </a:cubicBezTo>
                  <a:cubicBezTo>
                    <a:pt x="1517" y="4267"/>
                    <a:pt x="1543" y="4247"/>
                    <a:pt x="1596" y="4228"/>
                  </a:cubicBezTo>
                  <a:cubicBezTo>
                    <a:pt x="1655" y="4208"/>
                    <a:pt x="1701" y="4214"/>
                    <a:pt x="1748" y="4175"/>
                  </a:cubicBezTo>
                  <a:cubicBezTo>
                    <a:pt x="1781" y="4149"/>
                    <a:pt x="1767" y="4109"/>
                    <a:pt x="1794" y="4089"/>
                  </a:cubicBezTo>
                  <a:cubicBezTo>
                    <a:pt x="1827" y="4056"/>
                    <a:pt x="1860" y="4069"/>
                    <a:pt x="1906" y="4063"/>
                  </a:cubicBezTo>
                  <a:cubicBezTo>
                    <a:pt x="2064" y="4056"/>
                    <a:pt x="2064" y="4056"/>
                    <a:pt x="2064" y="4056"/>
                  </a:cubicBezTo>
                  <a:lnTo>
                    <a:pt x="2064" y="4056"/>
                  </a:lnTo>
                  <a:cubicBezTo>
                    <a:pt x="2051" y="4023"/>
                    <a:pt x="2051" y="3997"/>
                    <a:pt x="2051" y="3957"/>
                  </a:cubicBezTo>
                  <a:cubicBezTo>
                    <a:pt x="2051" y="3891"/>
                    <a:pt x="2064" y="3852"/>
                    <a:pt x="2064" y="3786"/>
                  </a:cubicBezTo>
                  <a:cubicBezTo>
                    <a:pt x="2064" y="3733"/>
                    <a:pt x="2038" y="3713"/>
                    <a:pt x="2038" y="3660"/>
                  </a:cubicBezTo>
                  <a:cubicBezTo>
                    <a:pt x="2038" y="3621"/>
                    <a:pt x="2084" y="3608"/>
                    <a:pt x="2084" y="3568"/>
                  </a:cubicBezTo>
                  <a:cubicBezTo>
                    <a:pt x="2084" y="3529"/>
                    <a:pt x="2044" y="3515"/>
                    <a:pt x="2044" y="3476"/>
                  </a:cubicBezTo>
                  <a:cubicBezTo>
                    <a:pt x="2044" y="3430"/>
                    <a:pt x="2097" y="3416"/>
                    <a:pt x="2097" y="3370"/>
                  </a:cubicBezTo>
                  <a:cubicBezTo>
                    <a:pt x="2097" y="3337"/>
                    <a:pt x="2038" y="3344"/>
                    <a:pt x="2038" y="3311"/>
                  </a:cubicBezTo>
                  <a:cubicBezTo>
                    <a:pt x="2038" y="3265"/>
                    <a:pt x="2064" y="3245"/>
                    <a:pt x="2077" y="3205"/>
                  </a:cubicBezTo>
                  <a:cubicBezTo>
                    <a:pt x="2097" y="3159"/>
                    <a:pt x="2091" y="3133"/>
                    <a:pt x="2104" y="3087"/>
                  </a:cubicBezTo>
                  <a:cubicBezTo>
                    <a:pt x="2117" y="3054"/>
                    <a:pt x="2137" y="3034"/>
                    <a:pt x="2150" y="2994"/>
                  </a:cubicBezTo>
                  <a:cubicBezTo>
                    <a:pt x="2170" y="2935"/>
                    <a:pt x="2170" y="2902"/>
                    <a:pt x="2196" y="2843"/>
                  </a:cubicBezTo>
                  <a:cubicBezTo>
                    <a:pt x="2209" y="2803"/>
                    <a:pt x="2229" y="2777"/>
                    <a:pt x="2269" y="2757"/>
                  </a:cubicBezTo>
                  <a:cubicBezTo>
                    <a:pt x="2295" y="2737"/>
                    <a:pt x="2335" y="2744"/>
                    <a:pt x="2335" y="2711"/>
                  </a:cubicBezTo>
                  <a:cubicBezTo>
                    <a:pt x="2335" y="2684"/>
                    <a:pt x="2308" y="2678"/>
                    <a:pt x="2308" y="2651"/>
                  </a:cubicBezTo>
                  <a:lnTo>
                    <a:pt x="2308" y="2651"/>
                  </a:lnTo>
                  <a:cubicBezTo>
                    <a:pt x="2275" y="2651"/>
                    <a:pt x="2262" y="2645"/>
                    <a:pt x="2223" y="2645"/>
                  </a:cubicBezTo>
                  <a:cubicBezTo>
                    <a:pt x="2137" y="2645"/>
                    <a:pt x="2084" y="2566"/>
                    <a:pt x="2064" y="2473"/>
                  </a:cubicBezTo>
                  <a:cubicBezTo>
                    <a:pt x="2051" y="2414"/>
                    <a:pt x="2051" y="2374"/>
                    <a:pt x="2018" y="2315"/>
                  </a:cubicBezTo>
                  <a:cubicBezTo>
                    <a:pt x="1978" y="2242"/>
                    <a:pt x="1952" y="2209"/>
                    <a:pt x="1899" y="2144"/>
                  </a:cubicBezTo>
                  <a:cubicBezTo>
                    <a:pt x="1873" y="2117"/>
                    <a:pt x="1860" y="2091"/>
                    <a:pt x="1827" y="2064"/>
                  </a:cubicBezTo>
                  <a:cubicBezTo>
                    <a:pt x="1794" y="2038"/>
                    <a:pt x="1754" y="2031"/>
                    <a:pt x="1754" y="1992"/>
                  </a:cubicBezTo>
                  <a:cubicBezTo>
                    <a:pt x="1754" y="1939"/>
                    <a:pt x="1794" y="1926"/>
                    <a:pt x="1827" y="1886"/>
                  </a:cubicBezTo>
                  <a:cubicBezTo>
                    <a:pt x="1853" y="1860"/>
                    <a:pt x="1853" y="1834"/>
                    <a:pt x="1860" y="1801"/>
                  </a:cubicBezTo>
                  <a:cubicBezTo>
                    <a:pt x="1860" y="1774"/>
                    <a:pt x="1860" y="1761"/>
                    <a:pt x="1873" y="1741"/>
                  </a:cubicBezTo>
                  <a:cubicBezTo>
                    <a:pt x="1899" y="1715"/>
                    <a:pt x="1939" y="1735"/>
                    <a:pt x="1965" y="1708"/>
                  </a:cubicBezTo>
                  <a:cubicBezTo>
                    <a:pt x="1978" y="1688"/>
                    <a:pt x="1985" y="1669"/>
                    <a:pt x="1985" y="1642"/>
                  </a:cubicBezTo>
                  <a:cubicBezTo>
                    <a:pt x="1985" y="1590"/>
                    <a:pt x="1965" y="1530"/>
                    <a:pt x="1919" y="1530"/>
                  </a:cubicBezTo>
                  <a:cubicBezTo>
                    <a:pt x="1853" y="1530"/>
                    <a:pt x="1820" y="1550"/>
                    <a:pt x="1754" y="1550"/>
                  </a:cubicBezTo>
                  <a:cubicBezTo>
                    <a:pt x="1708" y="1550"/>
                    <a:pt x="1695" y="1504"/>
                    <a:pt x="1682" y="1464"/>
                  </a:cubicBezTo>
                  <a:cubicBezTo>
                    <a:pt x="1662" y="1392"/>
                    <a:pt x="1649" y="1345"/>
                    <a:pt x="1602" y="1293"/>
                  </a:cubicBezTo>
                  <a:cubicBezTo>
                    <a:pt x="1563" y="1246"/>
                    <a:pt x="1543" y="1200"/>
                    <a:pt x="1490" y="1167"/>
                  </a:cubicBezTo>
                  <a:cubicBezTo>
                    <a:pt x="1471" y="1154"/>
                    <a:pt x="1484" y="1128"/>
                    <a:pt x="1471" y="1108"/>
                  </a:cubicBezTo>
                  <a:cubicBezTo>
                    <a:pt x="1464" y="1082"/>
                    <a:pt x="1438" y="1062"/>
                    <a:pt x="1411" y="1062"/>
                  </a:cubicBezTo>
                  <a:cubicBezTo>
                    <a:pt x="1405" y="1049"/>
                    <a:pt x="1405" y="1049"/>
                    <a:pt x="1405" y="1036"/>
                  </a:cubicBezTo>
                  <a:cubicBezTo>
                    <a:pt x="1405" y="989"/>
                    <a:pt x="1444" y="976"/>
                    <a:pt x="1471" y="937"/>
                  </a:cubicBezTo>
                  <a:cubicBezTo>
                    <a:pt x="1490" y="904"/>
                    <a:pt x="1490" y="877"/>
                    <a:pt x="1510" y="851"/>
                  </a:cubicBezTo>
                  <a:cubicBezTo>
                    <a:pt x="1543" y="805"/>
                    <a:pt x="1576" y="778"/>
                    <a:pt x="1576" y="725"/>
                  </a:cubicBezTo>
                  <a:cubicBezTo>
                    <a:pt x="1576" y="673"/>
                    <a:pt x="1576" y="640"/>
                    <a:pt x="1576" y="587"/>
                  </a:cubicBezTo>
                  <a:cubicBezTo>
                    <a:pt x="1576" y="514"/>
                    <a:pt x="1616" y="475"/>
                    <a:pt x="1616" y="402"/>
                  </a:cubicBezTo>
                  <a:cubicBezTo>
                    <a:pt x="1616" y="323"/>
                    <a:pt x="1616" y="277"/>
                    <a:pt x="1616" y="198"/>
                  </a:cubicBezTo>
                  <a:cubicBezTo>
                    <a:pt x="1616" y="132"/>
                    <a:pt x="1537" y="139"/>
                    <a:pt x="1477" y="99"/>
                  </a:cubicBezTo>
                  <a:cubicBezTo>
                    <a:pt x="1477" y="26"/>
                    <a:pt x="1477" y="26"/>
                    <a:pt x="1477" y="26"/>
                  </a:cubicBezTo>
                  <a:cubicBezTo>
                    <a:pt x="1471" y="0"/>
                    <a:pt x="1471" y="0"/>
                    <a:pt x="1471" y="0"/>
                  </a:cubicBezTo>
                  <a:cubicBezTo>
                    <a:pt x="1418" y="13"/>
                    <a:pt x="1391" y="40"/>
                    <a:pt x="1339" y="40"/>
                  </a:cubicBezTo>
                  <a:cubicBezTo>
                    <a:pt x="1306" y="40"/>
                    <a:pt x="1286" y="40"/>
                    <a:pt x="1253" y="26"/>
                  </a:cubicBezTo>
                  <a:cubicBezTo>
                    <a:pt x="1240" y="20"/>
                    <a:pt x="1227" y="7"/>
                    <a:pt x="1207" y="7"/>
                  </a:cubicBezTo>
                  <a:cubicBezTo>
                    <a:pt x="1174" y="7"/>
                    <a:pt x="1160" y="26"/>
                    <a:pt x="1134" y="40"/>
                  </a:cubicBezTo>
                  <a:cubicBezTo>
                    <a:pt x="1108" y="59"/>
                    <a:pt x="1081" y="72"/>
                    <a:pt x="1055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29"/>
            <p:cNvSpPr>
              <a:spLocks noChangeArrowheads="1"/>
            </p:cNvSpPr>
            <p:nvPr/>
          </p:nvSpPr>
          <p:spPr bwMode="auto">
            <a:xfrm>
              <a:off x="5013793" y="3367081"/>
              <a:ext cx="1027046" cy="1189038"/>
            </a:xfrm>
            <a:custGeom>
              <a:avLst/>
              <a:gdLst>
                <a:gd name="T0" fmla="*/ 574 w 2851"/>
                <a:gd name="T1" fmla="*/ 1510 h 3305"/>
                <a:gd name="T2" fmla="*/ 772 w 2851"/>
                <a:gd name="T3" fmla="*/ 1603 h 3305"/>
                <a:gd name="T4" fmla="*/ 944 w 2851"/>
                <a:gd name="T5" fmla="*/ 1932 h 3305"/>
                <a:gd name="T6" fmla="*/ 1135 w 2851"/>
                <a:gd name="T7" fmla="*/ 2163 h 3305"/>
                <a:gd name="T8" fmla="*/ 1148 w 2851"/>
                <a:gd name="T9" fmla="*/ 2315 h 3305"/>
                <a:gd name="T10" fmla="*/ 1181 w 2851"/>
                <a:gd name="T11" fmla="*/ 2553 h 3305"/>
                <a:gd name="T12" fmla="*/ 1280 w 2851"/>
                <a:gd name="T13" fmla="*/ 2797 h 3305"/>
                <a:gd name="T14" fmla="*/ 1359 w 2851"/>
                <a:gd name="T15" fmla="*/ 3140 h 3305"/>
                <a:gd name="T16" fmla="*/ 1570 w 2851"/>
                <a:gd name="T17" fmla="*/ 3285 h 3305"/>
                <a:gd name="T18" fmla="*/ 1669 w 2851"/>
                <a:gd name="T19" fmla="*/ 3140 h 3305"/>
                <a:gd name="T20" fmla="*/ 1775 w 2851"/>
                <a:gd name="T21" fmla="*/ 2935 h 3305"/>
                <a:gd name="T22" fmla="*/ 2098 w 2851"/>
                <a:gd name="T23" fmla="*/ 3001 h 3305"/>
                <a:gd name="T24" fmla="*/ 2210 w 2851"/>
                <a:gd name="T25" fmla="*/ 2849 h 3305"/>
                <a:gd name="T26" fmla="*/ 2388 w 2851"/>
                <a:gd name="T27" fmla="*/ 2730 h 3305"/>
                <a:gd name="T28" fmla="*/ 2645 w 2851"/>
                <a:gd name="T29" fmla="*/ 2546 h 3305"/>
                <a:gd name="T30" fmla="*/ 2850 w 2851"/>
                <a:gd name="T31" fmla="*/ 2559 h 3305"/>
                <a:gd name="T32" fmla="*/ 2790 w 2851"/>
                <a:gd name="T33" fmla="*/ 1893 h 3305"/>
                <a:gd name="T34" fmla="*/ 2639 w 2851"/>
                <a:gd name="T35" fmla="*/ 1695 h 3305"/>
                <a:gd name="T36" fmla="*/ 2586 w 2851"/>
                <a:gd name="T37" fmla="*/ 1477 h 3305"/>
                <a:gd name="T38" fmla="*/ 2461 w 2851"/>
                <a:gd name="T39" fmla="*/ 1286 h 3305"/>
                <a:gd name="T40" fmla="*/ 2474 w 2851"/>
                <a:gd name="T41" fmla="*/ 1022 h 3305"/>
                <a:gd name="T42" fmla="*/ 2494 w 2851"/>
                <a:gd name="T43" fmla="*/ 897 h 3305"/>
                <a:gd name="T44" fmla="*/ 2639 w 2851"/>
                <a:gd name="T45" fmla="*/ 640 h 3305"/>
                <a:gd name="T46" fmla="*/ 2513 w 2851"/>
                <a:gd name="T47" fmla="*/ 396 h 3305"/>
                <a:gd name="T48" fmla="*/ 2395 w 2851"/>
                <a:gd name="T49" fmla="*/ 165 h 3305"/>
                <a:gd name="T50" fmla="*/ 2368 w 2851"/>
                <a:gd name="T51" fmla="*/ 0 h 3305"/>
                <a:gd name="T52" fmla="*/ 2104 w 2851"/>
                <a:gd name="T53" fmla="*/ 13 h 3305"/>
                <a:gd name="T54" fmla="*/ 2078 w 2851"/>
                <a:gd name="T55" fmla="*/ 178 h 3305"/>
                <a:gd name="T56" fmla="*/ 1946 w 2851"/>
                <a:gd name="T57" fmla="*/ 297 h 3305"/>
                <a:gd name="T58" fmla="*/ 1735 w 2851"/>
                <a:gd name="T59" fmla="*/ 396 h 3305"/>
                <a:gd name="T60" fmla="*/ 1544 w 2851"/>
                <a:gd name="T61" fmla="*/ 488 h 3305"/>
                <a:gd name="T62" fmla="*/ 1227 w 2851"/>
                <a:gd name="T63" fmla="*/ 488 h 3305"/>
                <a:gd name="T64" fmla="*/ 858 w 2851"/>
                <a:gd name="T65" fmla="*/ 607 h 3305"/>
                <a:gd name="T66" fmla="*/ 495 w 2851"/>
                <a:gd name="T67" fmla="*/ 554 h 3305"/>
                <a:gd name="T68" fmla="*/ 198 w 2851"/>
                <a:gd name="T69" fmla="*/ 462 h 3305"/>
                <a:gd name="T70" fmla="*/ 0 w 2851"/>
                <a:gd name="T71" fmla="*/ 521 h 3305"/>
                <a:gd name="T72" fmla="*/ 139 w 2851"/>
                <a:gd name="T73" fmla="*/ 640 h 3305"/>
                <a:gd name="T74" fmla="*/ 310 w 2851"/>
                <a:gd name="T75" fmla="*/ 699 h 3305"/>
                <a:gd name="T76" fmla="*/ 244 w 2851"/>
                <a:gd name="T77" fmla="*/ 1022 h 3305"/>
                <a:gd name="T78" fmla="*/ 350 w 2851"/>
                <a:gd name="T79" fmla="*/ 1346 h 3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851" h="3305">
                  <a:moveTo>
                    <a:pt x="574" y="1510"/>
                  </a:moveTo>
                  <a:lnTo>
                    <a:pt x="574" y="1510"/>
                  </a:lnTo>
                  <a:cubicBezTo>
                    <a:pt x="627" y="1510"/>
                    <a:pt x="667" y="1517"/>
                    <a:pt x="706" y="1543"/>
                  </a:cubicBezTo>
                  <a:cubicBezTo>
                    <a:pt x="732" y="1563"/>
                    <a:pt x="765" y="1570"/>
                    <a:pt x="772" y="1603"/>
                  </a:cubicBezTo>
                  <a:cubicBezTo>
                    <a:pt x="798" y="1688"/>
                    <a:pt x="818" y="1728"/>
                    <a:pt x="845" y="1814"/>
                  </a:cubicBezTo>
                  <a:cubicBezTo>
                    <a:pt x="864" y="1867"/>
                    <a:pt x="897" y="1900"/>
                    <a:pt x="944" y="1932"/>
                  </a:cubicBezTo>
                  <a:cubicBezTo>
                    <a:pt x="983" y="1952"/>
                    <a:pt x="996" y="1979"/>
                    <a:pt x="1036" y="2005"/>
                  </a:cubicBezTo>
                  <a:cubicBezTo>
                    <a:pt x="1089" y="2051"/>
                    <a:pt x="1135" y="2091"/>
                    <a:pt x="1135" y="2163"/>
                  </a:cubicBezTo>
                  <a:cubicBezTo>
                    <a:pt x="1135" y="2190"/>
                    <a:pt x="1135" y="2210"/>
                    <a:pt x="1135" y="2236"/>
                  </a:cubicBezTo>
                  <a:cubicBezTo>
                    <a:pt x="1148" y="2315"/>
                    <a:pt x="1148" y="2315"/>
                    <a:pt x="1148" y="2315"/>
                  </a:cubicBezTo>
                  <a:cubicBezTo>
                    <a:pt x="1148" y="2355"/>
                    <a:pt x="1148" y="2374"/>
                    <a:pt x="1148" y="2414"/>
                  </a:cubicBezTo>
                  <a:cubicBezTo>
                    <a:pt x="1148" y="2473"/>
                    <a:pt x="1155" y="2506"/>
                    <a:pt x="1181" y="2553"/>
                  </a:cubicBezTo>
                  <a:cubicBezTo>
                    <a:pt x="1227" y="2612"/>
                    <a:pt x="1280" y="2645"/>
                    <a:pt x="1280" y="2724"/>
                  </a:cubicBezTo>
                  <a:cubicBezTo>
                    <a:pt x="1280" y="2750"/>
                    <a:pt x="1280" y="2764"/>
                    <a:pt x="1280" y="2797"/>
                  </a:cubicBezTo>
                  <a:cubicBezTo>
                    <a:pt x="1280" y="2896"/>
                    <a:pt x="1333" y="2942"/>
                    <a:pt x="1353" y="3041"/>
                  </a:cubicBezTo>
                  <a:cubicBezTo>
                    <a:pt x="1366" y="3080"/>
                    <a:pt x="1359" y="3100"/>
                    <a:pt x="1359" y="3140"/>
                  </a:cubicBezTo>
                  <a:cubicBezTo>
                    <a:pt x="1372" y="3205"/>
                    <a:pt x="1405" y="3258"/>
                    <a:pt x="1471" y="3265"/>
                  </a:cubicBezTo>
                  <a:cubicBezTo>
                    <a:pt x="1511" y="3271"/>
                    <a:pt x="1530" y="3278"/>
                    <a:pt x="1570" y="3285"/>
                  </a:cubicBezTo>
                  <a:cubicBezTo>
                    <a:pt x="1590" y="3291"/>
                    <a:pt x="1623" y="3304"/>
                    <a:pt x="1629" y="3285"/>
                  </a:cubicBezTo>
                  <a:cubicBezTo>
                    <a:pt x="1649" y="3232"/>
                    <a:pt x="1649" y="3192"/>
                    <a:pt x="1669" y="3140"/>
                  </a:cubicBezTo>
                  <a:cubicBezTo>
                    <a:pt x="1682" y="3093"/>
                    <a:pt x="1709" y="3067"/>
                    <a:pt x="1728" y="3021"/>
                  </a:cubicBezTo>
                  <a:cubicBezTo>
                    <a:pt x="1742" y="2988"/>
                    <a:pt x="1748" y="2961"/>
                    <a:pt x="1775" y="2935"/>
                  </a:cubicBezTo>
                  <a:cubicBezTo>
                    <a:pt x="1827" y="2882"/>
                    <a:pt x="1900" y="2882"/>
                    <a:pt x="1966" y="2915"/>
                  </a:cubicBezTo>
                  <a:cubicBezTo>
                    <a:pt x="2019" y="2935"/>
                    <a:pt x="2039" y="3001"/>
                    <a:pt x="2098" y="3001"/>
                  </a:cubicBezTo>
                  <a:cubicBezTo>
                    <a:pt x="2151" y="3001"/>
                    <a:pt x="2210" y="2981"/>
                    <a:pt x="2210" y="2928"/>
                  </a:cubicBezTo>
                  <a:cubicBezTo>
                    <a:pt x="2210" y="2896"/>
                    <a:pt x="2210" y="2882"/>
                    <a:pt x="2210" y="2849"/>
                  </a:cubicBezTo>
                  <a:cubicBezTo>
                    <a:pt x="2210" y="2816"/>
                    <a:pt x="2243" y="2803"/>
                    <a:pt x="2269" y="2790"/>
                  </a:cubicBezTo>
                  <a:cubicBezTo>
                    <a:pt x="2315" y="2777"/>
                    <a:pt x="2342" y="2750"/>
                    <a:pt x="2388" y="2730"/>
                  </a:cubicBezTo>
                  <a:cubicBezTo>
                    <a:pt x="2467" y="2691"/>
                    <a:pt x="2487" y="2651"/>
                    <a:pt x="2566" y="2599"/>
                  </a:cubicBezTo>
                  <a:cubicBezTo>
                    <a:pt x="2586" y="2572"/>
                    <a:pt x="2606" y="2546"/>
                    <a:pt x="2645" y="2546"/>
                  </a:cubicBezTo>
                  <a:cubicBezTo>
                    <a:pt x="2678" y="2546"/>
                    <a:pt x="2698" y="2546"/>
                    <a:pt x="2731" y="2546"/>
                  </a:cubicBezTo>
                  <a:cubicBezTo>
                    <a:pt x="2777" y="2546"/>
                    <a:pt x="2804" y="2546"/>
                    <a:pt x="2850" y="2559"/>
                  </a:cubicBezTo>
                  <a:cubicBezTo>
                    <a:pt x="2823" y="1952"/>
                    <a:pt x="2823" y="1952"/>
                    <a:pt x="2823" y="1952"/>
                  </a:cubicBezTo>
                  <a:cubicBezTo>
                    <a:pt x="2810" y="1939"/>
                    <a:pt x="2810" y="1913"/>
                    <a:pt x="2790" y="1893"/>
                  </a:cubicBezTo>
                  <a:cubicBezTo>
                    <a:pt x="2757" y="1873"/>
                    <a:pt x="2725" y="1873"/>
                    <a:pt x="2705" y="1847"/>
                  </a:cubicBezTo>
                  <a:cubicBezTo>
                    <a:pt x="2672" y="1794"/>
                    <a:pt x="2672" y="1754"/>
                    <a:pt x="2639" y="1695"/>
                  </a:cubicBezTo>
                  <a:cubicBezTo>
                    <a:pt x="2619" y="1649"/>
                    <a:pt x="2586" y="1622"/>
                    <a:pt x="2586" y="1570"/>
                  </a:cubicBezTo>
                  <a:cubicBezTo>
                    <a:pt x="2586" y="1537"/>
                    <a:pt x="2586" y="1517"/>
                    <a:pt x="2586" y="1477"/>
                  </a:cubicBezTo>
                  <a:cubicBezTo>
                    <a:pt x="2586" y="1431"/>
                    <a:pt x="2573" y="1398"/>
                    <a:pt x="2533" y="1372"/>
                  </a:cubicBezTo>
                  <a:cubicBezTo>
                    <a:pt x="2494" y="1352"/>
                    <a:pt x="2461" y="1332"/>
                    <a:pt x="2461" y="1286"/>
                  </a:cubicBezTo>
                  <a:cubicBezTo>
                    <a:pt x="2461" y="1260"/>
                    <a:pt x="2461" y="1240"/>
                    <a:pt x="2461" y="1214"/>
                  </a:cubicBezTo>
                  <a:cubicBezTo>
                    <a:pt x="2461" y="1141"/>
                    <a:pt x="2461" y="1095"/>
                    <a:pt x="2474" y="1022"/>
                  </a:cubicBezTo>
                  <a:cubicBezTo>
                    <a:pt x="2480" y="1003"/>
                    <a:pt x="2494" y="996"/>
                    <a:pt x="2494" y="983"/>
                  </a:cubicBezTo>
                  <a:cubicBezTo>
                    <a:pt x="2494" y="950"/>
                    <a:pt x="2494" y="930"/>
                    <a:pt x="2494" y="897"/>
                  </a:cubicBezTo>
                  <a:cubicBezTo>
                    <a:pt x="2494" y="831"/>
                    <a:pt x="2533" y="791"/>
                    <a:pt x="2533" y="725"/>
                  </a:cubicBezTo>
                  <a:cubicBezTo>
                    <a:pt x="2559" y="679"/>
                    <a:pt x="2593" y="646"/>
                    <a:pt x="2639" y="640"/>
                  </a:cubicBezTo>
                  <a:cubicBezTo>
                    <a:pt x="2639" y="593"/>
                    <a:pt x="2639" y="567"/>
                    <a:pt x="2639" y="514"/>
                  </a:cubicBezTo>
                  <a:cubicBezTo>
                    <a:pt x="2639" y="449"/>
                    <a:pt x="2559" y="449"/>
                    <a:pt x="2513" y="396"/>
                  </a:cubicBezTo>
                  <a:cubicBezTo>
                    <a:pt x="2467" y="343"/>
                    <a:pt x="2421" y="317"/>
                    <a:pt x="2355" y="310"/>
                  </a:cubicBezTo>
                  <a:cubicBezTo>
                    <a:pt x="2355" y="251"/>
                    <a:pt x="2368" y="218"/>
                    <a:pt x="2395" y="165"/>
                  </a:cubicBezTo>
                  <a:cubicBezTo>
                    <a:pt x="2408" y="125"/>
                    <a:pt x="2441" y="106"/>
                    <a:pt x="2441" y="59"/>
                  </a:cubicBezTo>
                  <a:cubicBezTo>
                    <a:pt x="2441" y="26"/>
                    <a:pt x="2401" y="0"/>
                    <a:pt x="2368" y="0"/>
                  </a:cubicBezTo>
                  <a:cubicBezTo>
                    <a:pt x="2269" y="0"/>
                    <a:pt x="2203" y="13"/>
                    <a:pt x="2104" y="13"/>
                  </a:cubicBezTo>
                  <a:lnTo>
                    <a:pt x="2104" y="13"/>
                  </a:lnTo>
                  <a:cubicBezTo>
                    <a:pt x="2118" y="53"/>
                    <a:pt x="2137" y="59"/>
                    <a:pt x="2137" y="92"/>
                  </a:cubicBezTo>
                  <a:cubicBezTo>
                    <a:pt x="2137" y="132"/>
                    <a:pt x="2111" y="152"/>
                    <a:pt x="2078" y="178"/>
                  </a:cubicBezTo>
                  <a:cubicBezTo>
                    <a:pt x="2045" y="218"/>
                    <a:pt x="2032" y="237"/>
                    <a:pt x="1992" y="270"/>
                  </a:cubicBezTo>
                  <a:cubicBezTo>
                    <a:pt x="1972" y="277"/>
                    <a:pt x="1966" y="297"/>
                    <a:pt x="1946" y="297"/>
                  </a:cubicBezTo>
                  <a:cubicBezTo>
                    <a:pt x="1893" y="297"/>
                    <a:pt x="1860" y="297"/>
                    <a:pt x="1801" y="297"/>
                  </a:cubicBezTo>
                  <a:cubicBezTo>
                    <a:pt x="1781" y="336"/>
                    <a:pt x="1761" y="356"/>
                    <a:pt x="1735" y="396"/>
                  </a:cubicBezTo>
                  <a:cubicBezTo>
                    <a:pt x="1709" y="435"/>
                    <a:pt x="1702" y="468"/>
                    <a:pt x="1656" y="488"/>
                  </a:cubicBezTo>
                  <a:cubicBezTo>
                    <a:pt x="1616" y="501"/>
                    <a:pt x="1590" y="488"/>
                    <a:pt x="1544" y="488"/>
                  </a:cubicBezTo>
                  <a:cubicBezTo>
                    <a:pt x="1491" y="488"/>
                    <a:pt x="1465" y="481"/>
                    <a:pt x="1405" y="481"/>
                  </a:cubicBezTo>
                  <a:cubicBezTo>
                    <a:pt x="1339" y="481"/>
                    <a:pt x="1293" y="488"/>
                    <a:pt x="1227" y="488"/>
                  </a:cubicBezTo>
                  <a:cubicBezTo>
                    <a:pt x="1122" y="488"/>
                    <a:pt x="1056" y="495"/>
                    <a:pt x="957" y="534"/>
                  </a:cubicBezTo>
                  <a:cubicBezTo>
                    <a:pt x="924" y="567"/>
                    <a:pt x="911" y="607"/>
                    <a:pt x="858" y="607"/>
                  </a:cubicBezTo>
                  <a:cubicBezTo>
                    <a:pt x="798" y="607"/>
                    <a:pt x="772" y="554"/>
                    <a:pt x="719" y="554"/>
                  </a:cubicBezTo>
                  <a:cubicBezTo>
                    <a:pt x="633" y="554"/>
                    <a:pt x="581" y="554"/>
                    <a:pt x="495" y="554"/>
                  </a:cubicBezTo>
                  <a:cubicBezTo>
                    <a:pt x="409" y="554"/>
                    <a:pt x="363" y="528"/>
                    <a:pt x="284" y="495"/>
                  </a:cubicBezTo>
                  <a:cubicBezTo>
                    <a:pt x="251" y="481"/>
                    <a:pt x="231" y="462"/>
                    <a:pt x="198" y="462"/>
                  </a:cubicBezTo>
                  <a:cubicBezTo>
                    <a:pt x="119" y="462"/>
                    <a:pt x="79" y="462"/>
                    <a:pt x="0" y="462"/>
                  </a:cubicBezTo>
                  <a:cubicBezTo>
                    <a:pt x="0" y="488"/>
                    <a:pt x="0" y="501"/>
                    <a:pt x="0" y="521"/>
                  </a:cubicBezTo>
                  <a:cubicBezTo>
                    <a:pt x="0" y="554"/>
                    <a:pt x="7" y="574"/>
                    <a:pt x="20" y="600"/>
                  </a:cubicBezTo>
                  <a:cubicBezTo>
                    <a:pt x="53" y="633"/>
                    <a:pt x="93" y="620"/>
                    <a:pt x="139" y="640"/>
                  </a:cubicBezTo>
                  <a:cubicBezTo>
                    <a:pt x="178" y="653"/>
                    <a:pt x="198" y="666"/>
                    <a:pt x="238" y="686"/>
                  </a:cubicBezTo>
                  <a:cubicBezTo>
                    <a:pt x="264" y="692"/>
                    <a:pt x="290" y="679"/>
                    <a:pt x="310" y="699"/>
                  </a:cubicBezTo>
                  <a:cubicBezTo>
                    <a:pt x="317" y="706"/>
                    <a:pt x="310" y="719"/>
                    <a:pt x="310" y="739"/>
                  </a:cubicBezTo>
                  <a:cubicBezTo>
                    <a:pt x="310" y="851"/>
                    <a:pt x="244" y="910"/>
                    <a:pt x="244" y="1022"/>
                  </a:cubicBezTo>
                  <a:cubicBezTo>
                    <a:pt x="244" y="1134"/>
                    <a:pt x="238" y="1214"/>
                    <a:pt x="304" y="1306"/>
                  </a:cubicBezTo>
                  <a:cubicBezTo>
                    <a:pt x="317" y="1326"/>
                    <a:pt x="337" y="1332"/>
                    <a:pt x="350" y="1346"/>
                  </a:cubicBezTo>
                  <a:cubicBezTo>
                    <a:pt x="429" y="1425"/>
                    <a:pt x="475" y="1464"/>
                    <a:pt x="574" y="15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30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333 w 6741"/>
                <a:gd name="T7" fmla="*/ 1536 h 6504"/>
                <a:gd name="T8" fmla="*/ 4260 w 6741"/>
                <a:gd name="T9" fmla="*/ 1504 h 6504"/>
                <a:gd name="T10" fmla="*/ 4874 w 6741"/>
                <a:gd name="T11" fmla="*/ 1504 h 6504"/>
                <a:gd name="T12" fmla="*/ 4999 w 6741"/>
                <a:gd name="T13" fmla="*/ 1523 h 6504"/>
                <a:gd name="T14" fmla="*/ 4801 w 6741"/>
                <a:gd name="T15" fmla="*/ 1444 h 6504"/>
                <a:gd name="T16" fmla="*/ 4610 w 6741"/>
                <a:gd name="T17" fmla="*/ 1273 h 6504"/>
                <a:gd name="T18" fmla="*/ 4524 w 6741"/>
                <a:gd name="T19" fmla="*/ 1398 h 6504"/>
                <a:gd name="T20" fmla="*/ 4801 w 6741"/>
                <a:gd name="T21" fmla="*/ 1523 h 6504"/>
                <a:gd name="T22" fmla="*/ 4775 w 6741"/>
                <a:gd name="T23" fmla="*/ 1523 h 6504"/>
                <a:gd name="T24" fmla="*/ 6609 w 6741"/>
                <a:gd name="T25" fmla="*/ 2480 h 6504"/>
                <a:gd name="T26" fmla="*/ 6516 w 6741"/>
                <a:gd name="T27" fmla="*/ 2915 h 6504"/>
                <a:gd name="T28" fmla="*/ 6325 w 6741"/>
                <a:gd name="T29" fmla="*/ 3238 h 6504"/>
                <a:gd name="T30" fmla="*/ 6186 w 6741"/>
                <a:gd name="T31" fmla="*/ 3502 h 6504"/>
                <a:gd name="T32" fmla="*/ 5949 w 6741"/>
                <a:gd name="T33" fmla="*/ 3792 h 6504"/>
                <a:gd name="T34" fmla="*/ 5507 w 6741"/>
                <a:gd name="T35" fmla="*/ 4056 h 6504"/>
                <a:gd name="T36" fmla="*/ 5441 w 6741"/>
                <a:gd name="T37" fmla="*/ 4326 h 6504"/>
                <a:gd name="T38" fmla="*/ 5448 w 6741"/>
                <a:gd name="T39" fmla="*/ 4729 h 6504"/>
                <a:gd name="T40" fmla="*/ 5269 w 6741"/>
                <a:gd name="T41" fmla="*/ 4993 h 6504"/>
                <a:gd name="T42" fmla="*/ 4986 w 6741"/>
                <a:gd name="T43" fmla="*/ 5329 h 6504"/>
                <a:gd name="T44" fmla="*/ 4926 w 6741"/>
                <a:gd name="T45" fmla="*/ 5804 h 6504"/>
                <a:gd name="T46" fmla="*/ 4551 w 6741"/>
                <a:gd name="T47" fmla="*/ 6332 h 6504"/>
                <a:gd name="T48" fmla="*/ 1399 w 6741"/>
                <a:gd name="T49" fmla="*/ 6147 h 6504"/>
                <a:gd name="T50" fmla="*/ 1010 w 6741"/>
                <a:gd name="T51" fmla="*/ 5725 h 6504"/>
                <a:gd name="T52" fmla="*/ 911 w 6741"/>
                <a:gd name="T53" fmla="*/ 5243 h 6504"/>
                <a:gd name="T54" fmla="*/ 812 w 6741"/>
                <a:gd name="T55" fmla="*/ 4999 h 6504"/>
                <a:gd name="T56" fmla="*/ 884 w 6741"/>
                <a:gd name="T57" fmla="*/ 4722 h 6504"/>
                <a:gd name="T58" fmla="*/ 1379 w 6741"/>
                <a:gd name="T59" fmla="*/ 2381 h 6504"/>
                <a:gd name="T60" fmla="*/ 990 w 6741"/>
                <a:gd name="T61" fmla="*/ 2176 h 6504"/>
                <a:gd name="T62" fmla="*/ 607 w 6741"/>
                <a:gd name="T63" fmla="*/ 2117 h 6504"/>
                <a:gd name="T64" fmla="*/ 370 w 6741"/>
                <a:gd name="T65" fmla="*/ 1833 h 6504"/>
                <a:gd name="T66" fmla="*/ 79 w 6741"/>
                <a:gd name="T67" fmla="*/ 1563 h 6504"/>
                <a:gd name="T68" fmla="*/ 0 w 6741"/>
                <a:gd name="T69" fmla="*/ 659 h 6504"/>
                <a:gd name="T70" fmla="*/ 271 w 6741"/>
                <a:gd name="T71" fmla="*/ 712 h 6504"/>
                <a:gd name="T72" fmla="*/ 660 w 6741"/>
                <a:gd name="T73" fmla="*/ 593 h 6504"/>
                <a:gd name="T74" fmla="*/ 1102 w 6741"/>
                <a:gd name="T75" fmla="*/ 369 h 6504"/>
                <a:gd name="T76" fmla="*/ 1353 w 6741"/>
                <a:gd name="T77" fmla="*/ 389 h 6504"/>
                <a:gd name="T78" fmla="*/ 1669 w 6741"/>
                <a:gd name="T79" fmla="*/ 409 h 6504"/>
                <a:gd name="T80" fmla="*/ 1662 w 6741"/>
                <a:gd name="T81" fmla="*/ 112 h 6504"/>
                <a:gd name="T82" fmla="*/ 2243 w 6741"/>
                <a:gd name="T83" fmla="*/ 46 h 6504"/>
                <a:gd name="T84" fmla="*/ 2342 w 6741"/>
                <a:gd name="T85" fmla="*/ 283 h 6504"/>
                <a:gd name="T86" fmla="*/ 2545 w 6741"/>
                <a:gd name="T87" fmla="*/ 738 h 6504"/>
                <a:gd name="T88" fmla="*/ 2789 w 6741"/>
                <a:gd name="T89" fmla="*/ 930 h 6504"/>
                <a:gd name="T90" fmla="*/ 3119 w 6741"/>
                <a:gd name="T91" fmla="*/ 1312 h 6504"/>
                <a:gd name="T92" fmla="*/ 3390 w 6741"/>
                <a:gd name="T93" fmla="*/ 1748 h 6504"/>
                <a:gd name="T94" fmla="*/ 3753 w 6741"/>
                <a:gd name="T95" fmla="*/ 2051 h 6504"/>
                <a:gd name="T96" fmla="*/ 3627 w 6741"/>
                <a:gd name="T97" fmla="*/ 2183 h 6504"/>
                <a:gd name="T98" fmla="*/ 3983 w 6741"/>
                <a:gd name="T99" fmla="*/ 2110 h 6504"/>
                <a:gd name="T100" fmla="*/ 4287 w 6741"/>
                <a:gd name="T101" fmla="*/ 2025 h 6504"/>
                <a:gd name="T102" fmla="*/ 4445 w 6741"/>
                <a:gd name="T103" fmla="*/ 1748 h 6504"/>
                <a:gd name="T104" fmla="*/ 5144 w 6741"/>
                <a:gd name="T105" fmla="*/ 1569 h 6504"/>
                <a:gd name="T106" fmla="*/ 5507 w 6741"/>
                <a:gd name="T107" fmla="*/ 1715 h 6504"/>
                <a:gd name="T108" fmla="*/ 5401 w 6741"/>
                <a:gd name="T109" fmla="*/ 2051 h 6504"/>
                <a:gd name="T110" fmla="*/ 4445 w 6741"/>
                <a:gd name="T111" fmla="*/ 2354 h 6504"/>
                <a:gd name="T112" fmla="*/ 4597 w 6741"/>
                <a:gd name="T113" fmla="*/ 2440 h 6504"/>
                <a:gd name="T114" fmla="*/ 5045 w 6741"/>
                <a:gd name="T115" fmla="*/ 2420 h 6504"/>
                <a:gd name="T116" fmla="*/ 4993 w 6741"/>
                <a:gd name="T117" fmla="*/ 2697 h 6504"/>
                <a:gd name="T118" fmla="*/ 5382 w 6741"/>
                <a:gd name="T119" fmla="*/ 2328 h 6504"/>
                <a:gd name="T120" fmla="*/ 5573 w 6741"/>
                <a:gd name="T121" fmla="*/ 2123 h 6504"/>
                <a:gd name="T122" fmla="*/ 5725 w 6741"/>
                <a:gd name="T123" fmla="*/ 1899 h 6504"/>
                <a:gd name="T124" fmla="*/ 6285 w 6741"/>
                <a:gd name="T125" fmla="*/ 1965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lnTo>
                    <a:pt x="4379" y="1457"/>
                  </a:lnTo>
                  <a:cubicBezTo>
                    <a:pt x="4399" y="1457"/>
                    <a:pt x="4432" y="1464"/>
                    <a:pt x="4432" y="1484"/>
                  </a:cubicBezTo>
                  <a:cubicBezTo>
                    <a:pt x="4432" y="1530"/>
                    <a:pt x="4372" y="1523"/>
                    <a:pt x="4333" y="1536"/>
                  </a:cubicBezTo>
                  <a:cubicBezTo>
                    <a:pt x="4293" y="1550"/>
                    <a:pt x="4273" y="1563"/>
                    <a:pt x="4241" y="1596"/>
                  </a:cubicBezTo>
                  <a:cubicBezTo>
                    <a:pt x="4227" y="1609"/>
                    <a:pt x="4227" y="1629"/>
                    <a:pt x="4208" y="1629"/>
                  </a:cubicBezTo>
                  <a:cubicBezTo>
                    <a:pt x="4188" y="1629"/>
                    <a:pt x="4175" y="1622"/>
                    <a:pt x="4175" y="1609"/>
                  </a:cubicBezTo>
                  <a:cubicBezTo>
                    <a:pt x="4175" y="1556"/>
                    <a:pt x="4221" y="1536"/>
                    <a:pt x="4260" y="1504"/>
                  </a:cubicBezTo>
                  <a:cubicBezTo>
                    <a:pt x="4307" y="1471"/>
                    <a:pt x="4333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cubicBezTo>
                    <a:pt x="4775" y="1523"/>
                    <a:pt x="4775" y="1523"/>
                    <a:pt x="4775" y="1523"/>
                  </a:cubicBezTo>
                  <a:close/>
                  <a:moveTo>
                    <a:pt x="6740" y="2137"/>
                  </a:move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31"/>
            <p:cNvSpPr>
              <a:spLocks noChangeArrowheads="1"/>
            </p:cNvSpPr>
            <p:nvPr/>
          </p:nvSpPr>
          <p:spPr bwMode="auto">
            <a:xfrm>
              <a:off x="6029727" y="3832220"/>
              <a:ext cx="2427130" cy="2341563"/>
            </a:xfrm>
            <a:custGeom>
              <a:avLst/>
              <a:gdLst>
                <a:gd name="T0" fmla="*/ 4340 w 6741"/>
                <a:gd name="T1" fmla="*/ 1609 h 6504"/>
                <a:gd name="T2" fmla="*/ 4260 w 6741"/>
                <a:gd name="T3" fmla="*/ 1629 h 6504"/>
                <a:gd name="T4" fmla="*/ 4379 w 6741"/>
                <a:gd name="T5" fmla="*/ 1457 h 6504"/>
                <a:gd name="T6" fmla="*/ 4208 w 6741"/>
                <a:gd name="T7" fmla="*/ 1629 h 6504"/>
                <a:gd name="T8" fmla="*/ 4379 w 6741"/>
                <a:gd name="T9" fmla="*/ 1457 h 6504"/>
                <a:gd name="T10" fmla="*/ 4854 w 6741"/>
                <a:gd name="T11" fmla="*/ 1523 h 6504"/>
                <a:gd name="T12" fmla="*/ 4920 w 6741"/>
                <a:gd name="T13" fmla="*/ 1471 h 6504"/>
                <a:gd name="T14" fmla="*/ 4788 w 6741"/>
                <a:gd name="T15" fmla="*/ 1378 h 6504"/>
                <a:gd name="T16" fmla="*/ 4551 w 6741"/>
                <a:gd name="T17" fmla="*/ 1240 h 6504"/>
                <a:gd name="T18" fmla="*/ 4557 w 6741"/>
                <a:gd name="T19" fmla="*/ 1477 h 6504"/>
                <a:gd name="T20" fmla="*/ 4775 w 6741"/>
                <a:gd name="T21" fmla="*/ 1523 h 6504"/>
                <a:gd name="T22" fmla="*/ 6740 w 6741"/>
                <a:gd name="T23" fmla="*/ 2137 h 6504"/>
                <a:gd name="T24" fmla="*/ 6655 w 6741"/>
                <a:gd name="T25" fmla="*/ 2585 h 6504"/>
                <a:gd name="T26" fmla="*/ 6391 w 6741"/>
                <a:gd name="T27" fmla="*/ 3054 h 6504"/>
                <a:gd name="T28" fmla="*/ 6298 w 6741"/>
                <a:gd name="T29" fmla="*/ 3337 h 6504"/>
                <a:gd name="T30" fmla="*/ 6048 w 6741"/>
                <a:gd name="T31" fmla="*/ 3667 h 6504"/>
                <a:gd name="T32" fmla="*/ 5817 w 6741"/>
                <a:gd name="T33" fmla="*/ 3871 h 6504"/>
                <a:gd name="T34" fmla="*/ 5408 w 6741"/>
                <a:gd name="T35" fmla="*/ 4241 h 6504"/>
                <a:gd name="T36" fmla="*/ 5487 w 6741"/>
                <a:gd name="T37" fmla="*/ 4551 h 6504"/>
                <a:gd name="T38" fmla="*/ 5349 w 6741"/>
                <a:gd name="T39" fmla="*/ 4933 h 6504"/>
                <a:gd name="T40" fmla="*/ 5190 w 6741"/>
                <a:gd name="T41" fmla="*/ 5118 h 6504"/>
                <a:gd name="T42" fmla="*/ 4999 w 6741"/>
                <a:gd name="T43" fmla="*/ 5639 h 6504"/>
                <a:gd name="T44" fmla="*/ 4874 w 6741"/>
                <a:gd name="T45" fmla="*/ 5942 h 6504"/>
                <a:gd name="T46" fmla="*/ 4452 w 6741"/>
                <a:gd name="T47" fmla="*/ 6503 h 6504"/>
                <a:gd name="T48" fmla="*/ 1280 w 6741"/>
                <a:gd name="T49" fmla="*/ 6015 h 6504"/>
                <a:gd name="T50" fmla="*/ 930 w 6741"/>
                <a:gd name="T51" fmla="*/ 5527 h 6504"/>
                <a:gd name="T52" fmla="*/ 805 w 6741"/>
                <a:gd name="T53" fmla="*/ 5118 h 6504"/>
                <a:gd name="T54" fmla="*/ 785 w 6741"/>
                <a:gd name="T55" fmla="*/ 4828 h 6504"/>
                <a:gd name="T56" fmla="*/ 957 w 6741"/>
                <a:gd name="T57" fmla="*/ 4663 h 6504"/>
                <a:gd name="T58" fmla="*/ 1207 w 6741"/>
                <a:gd name="T59" fmla="*/ 2308 h 6504"/>
                <a:gd name="T60" fmla="*/ 759 w 6741"/>
                <a:gd name="T61" fmla="*/ 2170 h 6504"/>
                <a:gd name="T62" fmla="*/ 396 w 6741"/>
                <a:gd name="T63" fmla="*/ 1978 h 6504"/>
                <a:gd name="T64" fmla="*/ 198 w 6741"/>
                <a:gd name="T65" fmla="*/ 1695 h 6504"/>
                <a:gd name="T66" fmla="*/ 40 w 6741"/>
                <a:gd name="T67" fmla="*/ 1372 h 6504"/>
                <a:gd name="T68" fmla="*/ 7 w 6741"/>
                <a:gd name="T69" fmla="*/ 666 h 6504"/>
                <a:gd name="T70" fmla="*/ 528 w 6741"/>
                <a:gd name="T71" fmla="*/ 587 h 6504"/>
                <a:gd name="T72" fmla="*/ 845 w 6741"/>
                <a:gd name="T73" fmla="*/ 488 h 6504"/>
                <a:gd name="T74" fmla="*/ 1247 w 6741"/>
                <a:gd name="T75" fmla="*/ 415 h 6504"/>
                <a:gd name="T76" fmla="*/ 1432 w 6741"/>
                <a:gd name="T77" fmla="*/ 343 h 6504"/>
                <a:gd name="T78" fmla="*/ 1702 w 6741"/>
                <a:gd name="T79" fmla="*/ 323 h 6504"/>
                <a:gd name="T80" fmla="*/ 1940 w 6741"/>
                <a:gd name="T81" fmla="*/ 66 h 6504"/>
                <a:gd name="T82" fmla="*/ 2367 w 6741"/>
                <a:gd name="T83" fmla="*/ 138 h 6504"/>
                <a:gd name="T84" fmla="*/ 2347 w 6741"/>
                <a:gd name="T85" fmla="*/ 409 h 6504"/>
                <a:gd name="T86" fmla="*/ 2710 w 6741"/>
                <a:gd name="T87" fmla="*/ 870 h 6504"/>
                <a:gd name="T88" fmla="*/ 3027 w 6741"/>
                <a:gd name="T89" fmla="*/ 1101 h 6504"/>
                <a:gd name="T90" fmla="*/ 3311 w 6741"/>
                <a:gd name="T91" fmla="*/ 1583 h 6504"/>
                <a:gd name="T92" fmla="*/ 3555 w 6741"/>
                <a:gd name="T93" fmla="*/ 1906 h 6504"/>
                <a:gd name="T94" fmla="*/ 3713 w 6741"/>
                <a:gd name="T95" fmla="*/ 2150 h 6504"/>
                <a:gd name="T96" fmla="*/ 3601 w 6741"/>
                <a:gd name="T97" fmla="*/ 2321 h 6504"/>
                <a:gd name="T98" fmla="*/ 4267 w 6741"/>
                <a:gd name="T99" fmla="*/ 1827 h 6504"/>
                <a:gd name="T100" fmla="*/ 4399 w 6741"/>
                <a:gd name="T101" fmla="*/ 1998 h 6504"/>
                <a:gd name="T102" fmla="*/ 4683 w 6741"/>
                <a:gd name="T103" fmla="*/ 1616 h 6504"/>
                <a:gd name="T104" fmla="*/ 5355 w 6741"/>
                <a:gd name="T105" fmla="*/ 1635 h 6504"/>
                <a:gd name="T106" fmla="*/ 5448 w 6741"/>
                <a:gd name="T107" fmla="*/ 1866 h 6504"/>
                <a:gd name="T108" fmla="*/ 4748 w 6741"/>
                <a:gd name="T109" fmla="*/ 2354 h 6504"/>
                <a:gd name="T110" fmla="*/ 4405 w 6741"/>
                <a:gd name="T111" fmla="*/ 2401 h 6504"/>
                <a:gd name="T112" fmla="*/ 5045 w 6741"/>
                <a:gd name="T113" fmla="*/ 2374 h 6504"/>
                <a:gd name="T114" fmla="*/ 4946 w 6741"/>
                <a:gd name="T115" fmla="*/ 2744 h 6504"/>
                <a:gd name="T116" fmla="*/ 5118 w 6741"/>
                <a:gd name="T117" fmla="*/ 2473 h 6504"/>
                <a:gd name="T118" fmla="*/ 5540 w 6741"/>
                <a:gd name="T119" fmla="*/ 2302 h 6504"/>
                <a:gd name="T120" fmla="*/ 5619 w 6741"/>
                <a:gd name="T121" fmla="*/ 1978 h 6504"/>
                <a:gd name="T122" fmla="*/ 6008 w 6741"/>
                <a:gd name="T123" fmla="*/ 1886 h 6504"/>
                <a:gd name="T124" fmla="*/ 6721 w 6741"/>
                <a:gd name="T125" fmla="*/ 2130 h 6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741" h="6504">
                  <a:moveTo>
                    <a:pt x="4353" y="1655"/>
                  </a:moveTo>
                  <a:lnTo>
                    <a:pt x="4353" y="1655"/>
                  </a:lnTo>
                  <a:cubicBezTo>
                    <a:pt x="4353" y="1616"/>
                    <a:pt x="4353" y="1616"/>
                    <a:pt x="4353" y="1616"/>
                  </a:cubicBezTo>
                  <a:cubicBezTo>
                    <a:pt x="4340" y="1609"/>
                    <a:pt x="4340" y="1609"/>
                    <a:pt x="4340" y="1609"/>
                  </a:cubicBezTo>
                  <a:cubicBezTo>
                    <a:pt x="4333" y="1596"/>
                    <a:pt x="4333" y="1596"/>
                    <a:pt x="4333" y="1596"/>
                  </a:cubicBezTo>
                  <a:lnTo>
                    <a:pt x="4333" y="1596"/>
                  </a:lnTo>
                  <a:cubicBezTo>
                    <a:pt x="4326" y="1596"/>
                    <a:pt x="4320" y="1589"/>
                    <a:pt x="4313" y="1589"/>
                  </a:cubicBezTo>
                  <a:cubicBezTo>
                    <a:pt x="4287" y="1589"/>
                    <a:pt x="4280" y="1616"/>
                    <a:pt x="4260" y="1629"/>
                  </a:cubicBezTo>
                  <a:cubicBezTo>
                    <a:pt x="4227" y="1655"/>
                    <a:pt x="4208" y="1668"/>
                    <a:pt x="4188" y="1708"/>
                  </a:cubicBezTo>
                  <a:cubicBezTo>
                    <a:pt x="4194" y="1708"/>
                    <a:pt x="4201" y="1708"/>
                    <a:pt x="4208" y="1708"/>
                  </a:cubicBezTo>
                  <a:cubicBezTo>
                    <a:pt x="4267" y="1708"/>
                    <a:pt x="4300" y="1688"/>
                    <a:pt x="4353" y="1655"/>
                  </a:cubicBezTo>
                  <a:close/>
                  <a:moveTo>
                    <a:pt x="4379" y="1457"/>
                  </a:moveTo>
                  <a:lnTo>
                    <a:pt x="4379" y="1457"/>
                  </a:lnTo>
                  <a:cubicBezTo>
                    <a:pt x="4333" y="1457"/>
                    <a:pt x="4307" y="1471"/>
                    <a:pt x="4260" y="1504"/>
                  </a:cubicBezTo>
                  <a:cubicBezTo>
                    <a:pt x="4221" y="1536"/>
                    <a:pt x="4175" y="1556"/>
                    <a:pt x="4175" y="1609"/>
                  </a:cubicBezTo>
                  <a:cubicBezTo>
                    <a:pt x="4175" y="1622"/>
                    <a:pt x="4188" y="1629"/>
                    <a:pt x="4208" y="1629"/>
                  </a:cubicBezTo>
                  <a:cubicBezTo>
                    <a:pt x="4227" y="1629"/>
                    <a:pt x="4227" y="1609"/>
                    <a:pt x="4241" y="1596"/>
                  </a:cubicBezTo>
                  <a:cubicBezTo>
                    <a:pt x="4273" y="1563"/>
                    <a:pt x="4293" y="1550"/>
                    <a:pt x="4333" y="1536"/>
                  </a:cubicBezTo>
                  <a:cubicBezTo>
                    <a:pt x="4372" y="1523"/>
                    <a:pt x="4432" y="1530"/>
                    <a:pt x="4432" y="1484"/>
                  </a:cubicBezTo>
                  <a:cubicBezTo>
                    <a:pt x="4432" y="1464"/>
                    <a:pt x="4399" y="1457"/>
                    <a:pt x="4379" y="1457"/>
                  </a:cubicBezTo>
                  <a:close/>
                  <a:moveTo>
                    <a:pt x="4920" y="1471"/>
                  </a:moveTo>
                  <a:lnTo>
                    <a:pt x="4920" y="1471"/>
                  </a:lnTo>
                  <a:cubicBezTo>
                    <a:pt x="4894" y="1471"/>
                    <a:pt x="4887" y="1490"/>
                    <a:pt x="4874" y="1504"/>
                  </a:cubicBezTo>
                  <a:cubicBezTo>
                    <a:pt x="4867" y="1510"/>
                    <a:pt x="4854" y="1517"/>
                    <a:pt x="4854" y="1523"/>
                  </a:cubicBezTo>
                  <a:cubicBezTo>
                    <a:pt x="4854" y="1556"/>
                    <a:pt x="4887" y="1583"/>
                    <a:pt x="4920" y="1583"/>
                  </a:cubicBezTo>
                  <a:cubicBezTo>
                    <a:pt x="4940" y="1583"/>
                    <a:pt x="4953" y="1563"/>
                    <a:pt x="4973" y="1550"/>
                  </a:cubicBezTo>
                  <a:cubicBezTo>
                    <a:pt x="4986" y="1550"/>
                    <a:pt x="4999" y="1543"/>
                    <a:pt x="4999" y="1523"/>
                  </a:cubicBezTo>
                  <a:cubicBezTo>
                    <a:pt x="4999" y="1484"/>
                    <a:pt x="4959" y="1471"/>
                    <a:pt x="4920" y="1471"/>
                  </a:cubicBezTo>
                  <a:close/>
                  <a:moveTo>
                    <a:pt x="4801" y="1523"/>
                  </a:moveTo>
                  <a:lnTo>
                    <a:pt x="4801" y="1523"/>
                  </a:lnTo>
                  <a:cubicBezTo>
                    <a:pt x="4801" y="1490"/>
                    <a:pt x="4801" y="1471"/>
                    <a:pt x="4801" y="1444"/>
                  </a:cubicBezTo>
                  <a:cubicBezTo>
                    <a:pt x="4801" y="1418"/>
                    <a:pt x="4808" y="1398"/>
                    <a:pt x="4788" y="1378"/>
                  </a:cubicBezTo>
                  <a:cubicBezTo>
                    <a:pt x="4768" y="1352"/>
                    <a:pt x="4742" y="1358"/>
                    <a:pt x="4709" y="1345"/>
                  </a:cubicBezTo>
                  <a:cubicBezTo>
                    <a:pt x="4669" y="1325"/>
                    <a:pt x="4650" y="1292"/>
                    <a:pt x="4610" y="1273"/>
                  </a:cubicBezTo>
                  <a:lnTo>
                    <a:pt x="4610" y="1273"/>
                  </a:lnTo>
                  <a:cubicBezTo>
                    <a:pt x="4590" y="1260"/>
                    <a:pt x="4577" y="1240"/>
                    <a:pt x="4551" y="1240"/>
                  </a:cubicBezTo>
                  <a:cubicBezTo>
                    <a:pt x="4531" y="1240"/>
                    <a:pt x="4531" y="1260"/>
                    <a:pt x="4524" y="1279"/>
                  </a:cubicBezTo>
                  <a:cubicBezTo>
                    <a:pt x="4511" y="1299"/>
                    <a:pt x="4485" y="1306"/>
                    <a:pt x="4485" y="1325"/>
                  </a:cubicBezTo>
                  <a:cubicBezTo>
                    <a:pt x="4485" y="1358"/>
                    <a:pt x="4518" y="1372"/>
                    <a:pt x="4524" y="1398"/>
                  </a:cubicBezTo>
                  <a:cubicBezTo>
                    <a:pt x="4537" y="1424"/>
                    <a:pt x="4537" y="1451"/>
                    <a:pt x="4557" y="1477"/>
                  </a:cubicBezTo>
                  <a:cubicBezTo>
                    <a:pt x="4590" y="1504"/>
                    <a:pt x="4623" y="1490"/>
                    <a:pt x="4669" y="1504"/>
                  </a:cubicBezTo>
                  <a:cubicBezTo>
                    <a:pt x="4709" y="1510"/>
                    <a:pt x="4735" y="1517"/>
                    <a:pt x="4775" y="1523"/>
                  </a:cubicBezTo>
                  <a:cubicBezTo>
                    <a:pt x="4801" y="1523"/>
                    <a:pt x="4801" y="1523"/>
                    <a:pt x="4801" y="1523"/>
                  </a:cubicBezTo>
                  <a:close/>
                  <a:moveTo>
                    <a:pt x="4775" y="1523"/>
                  </a:moveTo>
                  <a:lnTo>
                    <a:pt x="4775" y="1523"/>
                  </a:lnTo>
                  <a:cubicBezTo>
                    <a:pt x="4801" y="1523"/>
                    <a:pt x="4801" y="1523"/>
                    <a:pt x="4801" y="1523"/>
                  </a:cubicBezTo>
                  <a:lnTo>
                    <a:pt x="6740" y="2137"/>
                  </a:lnTo>
                  <a:lnTo>
                    <a:pt x="6740" y="2137"/>
                  </a:lnTo>
                  <a:cubicBezTo>
                    <a:pt x="6708" y="2236"/>
                    <a:pt x="6701" y="2288"/>
                    <a:pt x="6668" y="2381"/>
                  </a:cubicBezTo>
                  <a:cubicBezTo>
                    <a:pt x="6648" y="2420"/>
                    <a:pt x="6609" y="2433"/>
                    <a:pt x="6609" y="2480"/>
                  </a:cubicBezTo>
                  <a:cubicBezTo>
                    <a:pt x="6609" y="2506"/>
                    <a:pt x="6641" y="2506"/>
                    <a:pt x="6648" y="2532"/>
                  </a:cubicBezTo>
                  <a:cubicBezTo>
                    <a:pt x="6661" y="2552"/>
                    <a:pt x="6655" y="2565"/>
                    <a:pt x="6655" y="2585"/>
                  </a:cubicBezTo>
                  <a:cubicBezTo>
                    <a:pt x="6655" y="2645"/>
                    <a:pt x="6615" y="2664"/>
                    <a:pt x="6595" y="2717"/>
                  </a:cubicBezTo>
                  <a:cubicBezTo>
                    <a:pt x="6556" y="2790"/>
                    <a:pt x="6562" y="2849"/>
                    <a:pt x="6516" y="2915"/>
                  </a:cubicBezTo>
                  <a:cubicBezTo>
                    <a:pt x="6490" y="2948"/>
                    <a:pt x="6457" y="2948"/>
                    <a:pt x="6424" y="2974"/>
                  </a:cubicBezTo>
                  <a:cubicBezTo>
                    <a:pt x="6397" y="2994"/>
                    <a:pt x="6404" y="3020"/>
                    <a:pt x="6391" y="3054"/>
                  </a:cubicBezTo>
                  <a:cubicBezTo>
                    <a:pt x="6371" y="3086"/>
                    <a:pt x="6365" y="3113"/>
                    <a:pt x="6351" y="3152"/>
                  </a:cubicBezTo>
                  <a:cubicBezTo>
                    <a:pt x="6338" y="3185"/>
                    <a:pt x="6338" y="3205"/>
                    <a:pt x="6325" y="3238"/>
                  </a:cubicBezTo>
                  <a:cubicBezTo>
                    <a:pt x="6312" y="3265"/>
                    <a:pt x="6292" y="3271"/>
                    <a:pt x="6292" y="3298"/>
                  </a:cubicBezTo>
                  <a:cubicBezTo>
                    <a:pt x="6292" y="3311"/>
                    <a:pt x="6298" y="3317"/>
                    <a:pt x="6298" y="3337"/>
                  </a:cubicBezTo>
                  <a:cubicBezTo>
                    <a:pt x="6298" y="3377"/>
                    <a:pt x="6252" y="3390"/>
                    <a:pt x="6226" y="3423"/>
                  </a:cubicBezTo>
                  <a:cubicBezTo>
                    <a:pt x="6206" y="3449"/>
                    <a:pt x="6199" y="3469"/>
                    <a:pt x="6186" y="3502"/>
                  </a:cubicBezTo>
                  <a:cubicBezTo>
                    <a:pt x="6153" y="3561"/>
                    <a:pt x="6160" y="3614"/>
                    <a:pt x="6101" y="3654"/>
                  </a:cubicBezTo>
                  <a:cubicBezTo>
                    <a:pt x="6081" y="3660"/>
                    <a:pt x="6068" y="3660"/>
                    <a:pt x="6048" y="3667"/>
                  </a:cubicBezTo>
                  <a:cubicBezTo>
                    <a:pt x="6008" y="3687"/>
                    <a:pt x="6002" y="3720"/>
                    <a:pt x="5975" y="3746"/>
                  </a:cubicBezTo>
                  <a:cubicBezTo>
                    <a:pt x="5955" y="3759"/>
                    <a:pt x="5962" y="3779"/>
                    <a:pt x="5949" y="3792"/>
                  </a:cubicBezTo>
                  <a:cubicBezTo>
                    <a:pt x="5923" y="3819"/>
                    <a:pt x="5909" y="3832"/>
                    <a:pt x="5870" y="3845"/>
                  </a:cubicBezTo>
                  <a:cubicBezTo>
                    <a:pt x="5850" y="3852"/>
                    <a:pt x="5843" y="3871"/>
                    <a:pt x="5817" y="3871"/>
                  </a:cubicBezTo>
                  <a:cubicBezTo>
                    <a:pt x="5804" y="3871"/>
                    <a:pt x="5797" y="3865"/>
                    <a:pt x="5777" y="3865"/>
                  </a:cubicBezTo>
                  <a:cubicBezTo>
                    <a:pt x="5652" y="3865"/>
                    <a:pt x="5580" y="3944"/>
                    <a:pt x="5507" y="4056"/>
                  </a:cubicBezTo>
                  <a:cubicBezTo>
                    <a:pt x="5467" y="4122"/>
                    <a:pt x="5434" y="4162"/>
                    <a:pt x="5408" y="4241"/>
                  </a:cubicBezTo>
                  <a:lnTo>
                    <a:pt x="5408" y="4241"/>
                  </a:lnTo>
                  <a:cubicBezTo>
                    <a:pt x="5408" y="4254"/>
                    <a:pt x="5395" y="4267"/>
                    <a:pt x="5395" y="4280"/>
                  </a:cubicBezTo>
                  <a:cubicBezTo>
                    <a:pt x="5395" y="4300"/>
                    <a:pt x="5428" y="4307"/>
                    <a:pt x="5441" y="4326"/>
                  </a:cubicBezTo>
                  <a:cubicBezTo>
                    <a:pt x="5487" y="4379"/>
                    <a:pt x="5533" y="4419"/>
                    <a:pt x="5533" y="4491"/>
                  </a:cubicBezTo>
                  <a:cubicBezTo>
                    <a:pt x="5533" y="4518"/>
                    <a:pt x="5500" y="4524"/>
                    <a:pt x="5487" y="4551"/>
                  </a:cubicBezTo>
                  <a:cubicBezTo>
                    <a:pt x="5474" y="4584"/>
                    <a:pt x="5487" y="4610"/>
                    <a:pt x="5481" y="4643"/>
                  </a:cubicBezTo>
                  <a:cubicBezTo>
                    <a:pt x="5474" y="4683"/>
                    <a:pt x="5454" y="4696"/>
                    <a:pt x="5448" y="4729"/>
                  </a:cubicBezTo>
                  <a:cubicBezTo>
                    <a:pt x="5441" y="4781"/>
                    <a:pt x="5434" y="4821"/>
                    <a:pt x="5408" y="4867"/>
                  </a:cubicBezTo>
                  <a:cubicBezTo>
                    <a:pt x="5395" y="4900"/>
                    <a:pt x="5382" y="4933"/>
                    <a:pt x="5349" y="4933"/>
                  </a:cubicBezTo>
                  <a:cubicBezTo>
                    <a:pt x="5336" y="4933"/>
                    <a:pt x="5329" y="4913"/>
                    <a:pt x="5316" y="4913"/>
                  </a:cubicBezTo>
                  <a:cubicBezTo>
                    <a:pt x="5276" y="4913"/>
                    <a:pt x="5276" y="4960"/>
                    <a:pt x="5269" y="4993"/>
                  </a:cubicBezTo>
                  <a:cubicBezTo>
                    <a:pt x="5263" y="5025"/>
                    <a:pt x="5250" y="5039"/>
                    <a:pt x="5230" y="5065"/>
                  </a:cubicBezTo>
                  <a:cubicBezTo>
                    <a:pt x="5217" y="5085"/>
                    <a:pt x="5217" y="5105"/>
                    <a:pt x="5190" y="5118"/>
                  </a:cubicBezTo>
                  <a:cubicBezTo>
                    <a:pt x="5144" y="5138"/>
                    <a:pt x="5111" y="5144"/>
                    <a:pt x="5065" y="5171"/>
                  </a:cubicBezTo>
                  <a:cubicBezTo>
                    <a:pt x="5012" y="5217"/>
                    <a:pt x="5012" y="5263"/>
                    <a:pt x="4986" y="5329"/>
                  </a:cubicBezTo>
                  <a:cubicBezTo>
                    <a:pt x="4959" y="5395"/>
                    <a:pt x="4894" y="5421"/>
                    <a:pt x="4894" y="5494"/>
                  </a:cubicBezTo>
                  <a:cubicBezTo>
                    <a:pt x="4894" y="5566"/>
                    <a:pt x="4999" y="5566"/>
                    <a:pt x="4999" y="5639"/>
                  </a:cubicBezTo>
                  <a:cubicBezTo>
                    <a:pt x="4999" y="5685"/>
                    <a:pt x="4999" y="5725"/>
                    <a:pt x="4959" y="5758"/>
                  </a:cubicBezTo>
                  <a:cubicBezTo>
                    <a:pt x="4946" y="5771"/>
                    <a:pt x="4926" y="5784"/>
                    <a:pt x="4926" y="5804"/>
                  </a:cubicBezTo>
                  <a:cubicBezTo>
                    <a:pt x="4926" y="5830"/>
                    <a:pt x="4926" y="5843"/>
                    <a:pt x="4926" y="5870"/>
                  </a:cubicBezTo>
                  <a:cubicBezTo>
                    <a:pt x="4926" y="5909"/>
                    <a:pt x="4894" y="5916"/>
                    <a:pt x="4874" y="5942"/>
                  </a:cubicBezTo>
                  <a:cubicBezTo>
                    <a:pt x="4801" y="6041"/>
                    <a:pt x="4709" y="6048"/>
                    <a:pt x="4643" y="6153"/>
                  </a:cubicBezTo>
                  <a:cubicBezTo>
                    <a:pt x="4603" y="6219"/>
                    <a:pt x="4584" y="6259"/>
                    <a:pt x="4551" y="6332"/>
                  </a:cubicBezTo>
                  <a:cubicBezTo>
                    <a:pt x="4531" y="6364"/>
                    <a:pt x="4511" y="6378"/>
                    <a:pt x="4498" y="6417"/>
                  </a:cubicBezTo>
                  <a:cubicBezTo>
                    <a:pt x="4485" y="6450"/>
                    <a:pt x="4478" y="6477"/>
                    <a:pt x="4452" y="6503"/>
                  </a:cubicBezTo>
                  <a:lnTo>
                    <a:pt x="4452" y="6503"/>
                  </a:lnTo>
                  <a:cubicBezTo>
                    <a:pt x="1399" y="6147"/>
                    <a:pt x="1399" y="6147"/>
                    <a:pt x="1399" y="6147"/>
                  </a:cubicBezTo>
                  <a:cubicBezTo>
                    <a:pt x="1372" y="6140"/>
                    <a:pt x="1379" y="6107"/>
                    <a:pt x="1359" y="6088"/>
                  </a:cubicBezTo>
                  <a:cubicBezTo>
                    <a:pt x="1339" y="6054"/>
                    <a:pt x="1306" y="6048"/>
                    <a:pt x="1280" y="6015"/>
                  </a:cubicBezTo>
                  <a:cubicBezTo>
                    <a:pt x="1234" y="5949"/>
                    <a:pt x="1207" y="5890"/>
                    <a:pt x="1135" y="5876"/>
                  </a:cubicBezTo>
                  <a:cubicBezTo>
                    <a:pt x="1056" y="5863"/>
                    <a:pt x="1043" y="5791"/>
                    <a:pt x="1010" y="5725"/>
                  </a:cubicBezTo>
                  <a:cubicBezTo>
                    <a:pt x="983" y="5672"/>
                    <a:pt x="976" y="5646"/>
                    <a:pt x="957" y="5593"/>
                  </a:cubicBezTo>
                  <a:cubicBezTo>
                    <a:pt x="950" y="5566"/>
                    <a:pt x="930" y="5553"/>
                    <a:pt x="930" y="5527"/>
                  </a:cubicBezTo>
                  <a:cubicBezTo>
                    <a:pt x="930" y="5474"/>
                    <a:pt x="983" y="5454"/>
                    <a:pt x="983" y="5401"/>
                  </a:cubicBezTo>
                  <a:cubicBezTo>
                    <a:pt x="983" y="5336"/>
                    <a:pt x="944" y="5303"/>
                    <a:pt x="911" y="5243"/>
                  </a:cubicBezTo>
                  <a:cubicBezTo>
                    <a:pt x="878" y="5191"/>
                    <a:pt x="845" y="5164"/>
                    <a:pt x="805" y="5118"/>
                  </a:cubicBezTo>
                  <a:lnTo>
                    <a:pt x="805" y="5118"/>
                  </a:lnTo>
                  <a:cubicBezTo>
                    <a:pt x="805" y="5092"/>
                    <a:pt x="799" y="5078"/>
                    <a:pt x="799" y="5052"/>
                  </a:cubicBezTo>
                  <a:cubicBezTo>
                    <a:pt x="799" y="5032"/>
                    <a:pt x="812" y="5019"/>
                    <a:pt x="812" y="4999"/>
                  </a:cubicBezTo>
                  <a:cubicBezTo>
                    <a:pt x="812" y="4973"/>
                    <a:pt x="785" y="4966"/>
                    <a:pt x="785" y="4933"/>
                  </a:cubicBezTo>
                  <a:cubicBezTo>
                    <a:pt x="785" y="4894"/>
                    <a:pt x="785" y="4867"/>
                    <a:pt x="785" y="4828"/>
                  </a:cubicBezTo>
                  <a:cubicBezTo>
                    <a:pt x="785" y="4781"/>
                    <a:pt x="825" y="4768"/>
                    <a:pt x="851" y="4742"/>
                  </a:cubicBezTo>
                  <a:cubicBezTo>
                    <a:pt x="864" y="4735"/>
                    <a:pt x="878" y="4735"/>
                    <a:pt x="884" y="4722"/>
                  </a:cubicBezTo>
                  <a:cubicBezTo>
                    <a:pt x="904" y="4696"/>
                    <a:pt x="897" y="4656"/>
                    <a:pt x="930" y="4656"/>
                  </a:cubicBezTo>
                  <a:cubicBezTo>
                    <a:pt x="944" y="4656"/>
                    <a:pt x="950" y="4663"/>
                    <a:pt x="957" y="4663"/>
                  </a:cubicBezTo>
                  <a:cubicBezTo>
                    <a:pt x="1517" y="2427"/>
                    <a:pt x="1517" y="2427"/>
                    <a:pt x="1517" y="2427"/>
                  </a:cubicBezTo>
                  <a:cubicBezTo>
                    <a:pt x="1465" y="2407"/>
                    <a:pt x="1432" y="2394"/>
                    <a:pt x="1379" y="2381"/>
                  </a:cubicBezTo>
                  <a:cubicBezTo>
                    <a:pt x="1339" y="2381"/>
                    <a:pt x="1319" y="2394"/>
                    <a:pt x="1287" y="2374"/>
                  </a:cubicBezTo>
                  <a:cubicBezTo>
                    <a:pt x="1247" y="2354"/>
                    <a:pt x="1247" y="2321"/>
                    <a:pt x="1207" y="2308"/>
                  </a:cubicBezTo>
                  <a:cubicBezTo>
                    <a:pt x="1161" y="2288"/>
                    <a:pt x="1128" y="2288"/>
                    <a:pt x="1095" y="2255"/>
                  </a:cubicBezTo>
                  <a:cubicBezTo>
                    <a:pt x="1049" y="2229"/>
                    <a:pt x="1036" y="2196"/>
                    <a:pt x="990" y="2176"/>
                  </a:cubicBezTo>
                  <a:cubicBezTo>
                    <a:pt x="944" y="2163"/>
                    <a:pt x="917" y="2183"/>
                    <a:pt x="871" y="2176"/>
                  </a:cubicBezTo>
                  <a:cubicBezTo>
                    <a:pt x="825" y="2176"/>
                    <a:pt x="805" y="2170"/>
                    <a:pt x="759" y="2170"/>
                  </a:cubicBezTo>
                  <a:cubicBezTo>
                    <a:pt x="732" y="2170"/>
                    <a:pt x="719" y="2176"/>
                    <a:pt x="693" y="2176"/>
                  </a:cubicBezTo>
                  <a:cubicBezTo>
                    <a:pt x="647" y="2176"/>
                    <a:pt x="640" y="2137"/>
                    <a:pt x="607" y="2117"/>
                  </a:cubicBezTo>
                  <a:cubicBezTo>
                    <a:pt x="561" y="2077"/>
                    <a:pt x="521" y="2071"/>
                    <a:pt x="475" y="2031"/>
                  </a:cubicBezTo>
                  <a:cubicBezTo>
                    <a:pt x="449" y="2011"/>
                    <a:pt x="422" y="2005"/>
                    <a:pt x="396" y="1978"/>
                  </a:cubicBezTo>
                  <a:cubicBezTo>
                    <a:pt x="383" y="1952"/>
                    <a:pt x="390" y="1932"/>
                    <a:pt x="383" y="1906"/>
                  </a:cubicBezTo>
                  <a:cubicBezTo>
                    <a:pt x="376" y="1879"/>
                    <a:pt x="370" y="1866"/>
                    <a:pt x="370" y="1833"/>
                  </a:cubicBezTo>
                  <a:cubicBezTo>
                    <a:pt x="363" y="1800"/>
                    <a:pt x="324" y="1794"/>
                    <a:pt x="284" y="1787"/>
                  </a:cubicBezTo>
                  <a:cubicBezTo>
                    <a:pt x="238" y="1774"/>
                    <a:pt x="231" y="1734"/>
                    <a:pt x="198" y="1695"/>
                  </a:cubicBezTo>
                  <a:cubicBezTo>
                    <a:pt x="185" y="1675"/>
                    <a:pt x="172" y="1675"/>
                    <a:pt x="159" y="1655"/>
                  </a:cubicBezTo>
                  <a:cubicBezTo>
                    <a:pt x="119" y="1629"/>
                    <a:pt x="113" y="1596"/>
                    <a:pt x="79" y="1563"/>
                  </a:cubicBezTo>
                  <a:cubicBezTo>
                    <a:pt x="53" y="1536"/>
                    <a:pt x="40" y="1523"/>
                    <a:pt x="40" y="1490"/>
                  </a:cubicBezTo>
                  <a:cubicBezTo>
                    <a:pt x="40" y="1444"/>
                    <a:pt x="40" y="1418"/>
                    <a:pt x="40" y="1372"/>
                  </a:cubicBezTo>
                  <a:cubicBezTo>
                    <a:pt x="40" y="1332"/>
                    <a:pt x="27" y="1306"/>
                    <a:pt x="27" y="1266"/>
                  </a:cubicBezTo>
                  <a:cubicBezTo>
                    <a:pt x="0" y="659"/>
                    <a:pt x="0" y="659"/>
                    <a:pt x="0" y="659"/>
                  </a:cubicBezTo>
                  <a:lnTo>
                    <a:pt x="0" y="659"/>
                  </a:lnTo>
                  <a:cubicBezTo>
                    <a:pt x="0" y="666"/>
                    <a:pt x="7" y="666"/>
                    <a:pt x="7" y="666"/>
                  </a:cubicBezTo>
                  <a:cubicBezTo>
                    <a:pt x="40" y="686"/>
                    <a:pt x="60" y="672"/>
                    <a:pt x="93" y="679"/>
                  </a:cubicBezTo>
                  <a:cubicBezTo>
                    <a:pt x="159" y="699"/>
                    <a:pt x="198" y="712"/>
                    <a:pt x="271" y="712"/>
                  </a:cubicBezTo>
                  <a:cubicBezTo>
                    <a:pt x="310" y="712"/>
                    <a:pt x="324" y="679"/>
                    <a:pt x="357" y="653"/>
                  </a:cubicBezTo>
                  <a:cubicBezTo>
                    <a:pt x="409" y="607"/>
                    <a:pt x="456" y="600"/>
                    <a:pt x="528" y="587"/>
                  </a:cubicBezTo>
                  <a:cubicBezTo>
                    <a:pt x="607" y="593"/>
                    <a:pt x="607" y="593"/>
                    <a:pt x="607" y="593"/>
                  </a:cubicBezTo>
                  <a:cubicBezTo>
                    <a:pt x="660" y="593"/>
                    <a:pt x="660" y="593"/>
                    <a:pt x="660" y="593"/>
                  </a:cubicBezTo>
                  <a:cubicBezTo>
                    <a:pt x="660" y="560"/>
                    <a:pt x="667" y="534"/>
                    <a:pt x="700" y="514"/>
                  </a:cubicBezTo>
                  <a:cubicBezTo>
                    <a:pt x="746" y="481"/>
                    <a:pt x="785" y="501"/>
                    <a:pt x="845" y="488"/>
                  </a:cubicBezTo>
                  <a:cubicBezTo>
                    <a:pt x="930" y="468"/>
                    <a:pt x="944" y="356"/>
                    <a:pt x="1036" y="356"/>
                  </a:cubicBezTo>
                  <a:cubicBezTo>
                    <a:pt x="1062" y="356"/>
                    <a:pt x="1082" y="356"/>
                    <a:pt x="1102" y="369"/>
                  </a:cubicBezTo>
                  <a:cubicBezTo>
                    <a:pt x="1115" y="376"/>
                    <a:pt x="1115" y="389"/>
                    <a:pt x="1128" y="395"/>
                  </a:cubicBezTo>
                  <a:cubicBezTo>
                    <a:pt x="1174" y="409"/>
                    <a:pt x="1201" y="415"/>
                    <a:pt x="1247" y="415"/>
                  </a:cubicBezTo>
                  <a:cubicBezTo>
                    <a:pt x="1280" y="415"/>
                    <a:pt x="1293" y="415"/>
                    <a:pt x="1326" y="415"/>
                  </a:cubicBezTo>
                  <a:cubicBezTo>
                    <a:pt x="1339" y="415"/>
                    <a:pt x="1339" y="395"/>
                    <a:pt x="1353" y="389"/>
                  </a:cubicBezTo>
                  <a:cubicBezTo>
                    <a:pt x="1379" y="369"/>
                    <a:pt x="1405" y="363"/>
                    <a:pt x="1432" y="343"/>
                  </a:cubicBezTo>
                  <a:lnTo>
                    <a:pt x="1432" y="343"/>
                  </a:lnTo>
                  <a:cubicBezTo>
                    <a:pt x="1471" y="363"/>
                    <a:pt x="1504" y="369"/>
                    <a:pt x="1550" y="382"/>
                  </a:cubicBezTo>
                  <a:cubicBezTo>
                    <a:pt x="1597" y="395"/>
                    <a:pt x="1623" y="409"/>
                    <a:pt x="1669" y="409"/>
                  </a:cubicBezTo>
                  <a:cubicBezTo>
                    <a:pt x="1702" y="409"/>
                    <a:pt x="1729" y="382"/>
                    <a:pt x="1729" y="349"/>
                  </a:cubicBezTo>
                  <a:cubicBezTo>
                    <a:pt x="1729" y="336"/>
                    <a:pt x="1709" y="336"/>
                    <a:pt x="1702" y="323"/>
                  </a:cubicBezTo>
                  <a:cubicBezTo>
                    <a:pt x="1662" y="270"/>
                    <a:pt x="1603" y="257"/>
                    <a:pt x="1603" y="191"/>
                  </a:cubicBezTo>
                  <a:cubicBezTo>
                    <a:pt x="1603" y="151"/>
                    <a:pt x="1643" y="145"/>
                    <a:pt x="1662" y="112"/>
                  </a:cubicBezTo>
                  <a:cubicBezTo>
                    <a:pt x="1689" y="72"/>
                    <a:pt x="1676" y="39"/>
                    <a:pt x="1709" y="13"/>
                  </a:cubicBezTo>
                  <a:cubicBezTo>
                    <a:pt x="1794" y="46"/>
                    <a:pt x="1847" y="66"/>
                    <a:pt x="1940" y="66"/>
                  </a:cubicBezTo>
                  <a:cubicBezTo>
                    <a:pt x="2025" y="66"/>
                    <a:pt x="2065" y="0"/>
                    <a:pt x="2151" y="0"/>
                  </a:cubicBezTo>
                  <a:cubicBezTo>
                    <a:pt x="2190" y="0"/>
                    <a:pt x="2217" y="20"/>
                    <a:pt x="2243" y="46"/>
                  </a:cubicBezTo>
                  <a:cubicBezTo>
                    <a:pt x="2269" y="66"/>
                    <a:pt x="2296" y="66"/>
                    <a:pt x="2316" y="85"/>
                  </a:cubicBezTo>
                  <a:cubicBezTo>
                    <a:pt x="2335" y="105"/>
                    <a:pt x="2347" y="118"/>
                    <a:pt x="2367" y="138"/>
                  </a:cubicBezTo>
                  <a:lnTo>
                    <a:pt x="2367" y="138"/>
                  </a:lnTo>
                  <a:cubicBezTo>
                    <a:pt x="2361" y="197"/>
                    <a:pt x="2361" y="231"/>
                    <a:pt x="2342" y="283"/>
                  </a:cubicBezTo>
                  <a:cubicBezTo>
                    <a:pt x="2329" y="323"/>
                    <a:pt x="2309" y="343"/>
                    <a:pt x="2309" y="376"/>
                  </a:cubicBezTo>
                  <a:cubicBezTo>
                    <a:pt x="2309" y="395"/>
                    <a:pt x="2329" y="402"/>
                    <a:pt x="2347" y="409"/>
                  </a:cubicBezTo>
                  <a:cubicBezTo>
                    <a:pt x="2400" y="448"/>
                    <a:pt x="2433" y="468"/>
                    <a:pt x="2479" y="521"/>
                  </a:cubicBezTo>
                  <a:cubicBezTo>
                    <a:pt x="2532" y="587"/>
                    <a:pt x="2532" y="653"/>
                    <a:pt x="2545" y="738"/>
                  </a:cubicBezTo>
                  <a:cubicBezTo>
                    <a:pt x="2552" y="778"/>
                    <a:pt x="2572" y="798"/>
                    <a:pt x="2611" y="818"/>
                  </a:cubicBezTo>
                  <a:cubicBezTo>
                    <a:pt x="2651" y="837"/>
                    <a:pt x="2664" y="864"/>
                    <a:pt x="2710" y="870"/>
                  </a:cubicBezTo>
                  <a:cubicBezTo>
                    <a:pt x="2730" y="877"/>
                    <a:pt x="2743" y="864"/>
                    <a:pt x="2763" y="877"/>
                  </a:cubicBezTo>
                  <a:cubicBezTo>
                    <a:pt x="2783" y="883"/>
                    <a:pt x="2776" y="910"/>
                    <a:pt x="2789" y="930"/>
                  </a:cubicBezTo>
                  <a:cubicBezTo>
                    <a:pt x="2803" y="963"/>
                    <a:pt x="2822" y="976"/>
                    <a:pt x="2855" y="989"/>
                  </a:cubicBezTo>
                  <a:cubicBezTo>
                    <a:pt x="2921" y="1035"/>
                    <a:pt x="2974" y="1042"/>
                    <a:pt x="3027" y="1101"/>
                  </a:cubicBezTo>
                  <a:cubicBezTo>
                    <a:pt x="3053" y="1128"/>
                    <a:pt x="3053" y="1154"/>
                    <a:pt x="3060" y="1187"/>
                  </a:cubicBezTo>
                  <a:cubicBezTo>
                    <a:pt x="3067" y="1240"/>
                    <a:pt x="3099" y="1266"/>
                    <a:pt x="3119" y="1312"/>
                  </a:cubicBezTo>
                  <a:cubicBezTo>
                    <a:pt x="3159" y="1391"/>
                    <a:pt x="3165" y="1451"/>
                    <a:pt x="3231" y="1510"/>
                  </a:cubicBezTo>
                  <a:cubicBezTo>
                    <a:pt x="3264" y="1536"/>
                    <a:pt x="3278" y="1556"/>
                    <a:pt x="3311" y="1583"/>
                  </a:cubicBezTo>
                  <a:cubicBezTo>
                    <a:pt x="3343" y="1603"/>
                    <a:pt x="3390" y="1616"/>
                    <a:pt x="3390" y="1662"/>
                  </a:cubicBezTo>
                  <a:cubicBezTo>
                    <a:pt x="3390" y="1695"/>
                    <a:pt x="3390" y="1715"/>
                    <a:pt x="3390" y="1748"/>
                  </a:cubicBezTo>
                  <a:cubicBezTo>
                    <a:pt x="3390" y="1800"/>
                    <a:pt x="3456" y="1787"/>
                    <a:pt x="3508" y="1800"/>
                  </a:cubicBezTo>
                  <a:cubicBezTo>
                    <a:pt x="3555" y="1807"/>
                    <a:pt x="3548" y="1860"/>
                    <a:pt x="3555" y="1906"/>
                  </a:cubicBezTo>
                  <a:cubicBezTo>
                    <a:pt x="3574" y="1965"/>
                    <a:pt x="3614" y="1985"/>
                    <a:pt x="3667" y="2011"/>
                  </a:cubicBezTo>
                  <a:cubicBezTo>
                    <a:pt x="3700" y="2031"/>
                    <a:pt x="3719" y="2038"/>
                    <a:pt x="3753" y="2051"/>
                  </a:cubicBezTo>
                  <a:cubicBezTo>
                    <a:pt x="3719" y="2084"/>
                    <a:pt x="3733" y="2110"/>
                    <a:pt x="3713" y="2150"/>
                  </a:cubicBezTo>
                  <a:lnTo>
                    <a:pt x="3713" y="2150"/>
                  </a:lnTo>
                  <a:cubicBezTo>
                    <a:pt x="3713" y="2150"/>
                    <a:pt x="3713" y="2150"/>
                    <a:pt x="3706" y="2150"/>
                  </a:cubicBezTo>
                  <a:cubicBezTo>
                    <a:pt x="3673" y="2150"/>
                    <a:pt x="3660" y="2176"/>
                    <a:pt x="3627" y="2183"/>
                  </a:cubicBezTo>
                  <a:cubicBezTo>
                    <a:pt x="3607" y="2189"/>
                    <a:pt x="3581" y="2196"/>
                    <a:pt x="3581" y="2216"/>
                  </a:cubicBezTo>
                  <a:cubicBezTo>
                    <a:pt x="3581" y="2255"/>
                    <a:pt x="3601" y="2275"/>
                    <a:pt x="3601" y="2321"/>
                  </a:cubicBezTo>
                  <a:cubicBezTo>
                    <a:pt x="3673" y="2275"/>
                    <a:pt x="3726" y="2262"/>
                    <a:pt x="3799" y="2222"/>
                  </a:cubicBezTo>
                  <a:cubicBezTo>
                    <a:pt x="3871" y="2189"/>
                    <a:pt x="3898" y="2117"/>
                    <a:pt x="3983" y="2110"/>
                  </a:cubicBezTo>
                  <a:cubicBezTo>
                    <a:pt x="4062" y="2110"/>
                    <a:pt x="4115" y="2064"/>
                    <a:pt x="4161" y="1998"/>
                  </a:cubicBezTo>
                  <a:cubicBezTo>
                    <a:pt x="4201" y="1932"/>
                    <a:pt x="4194" y="1827"/>
                    <a:pt x="4267" y="1827"/>
                  </a:cubicBezTo>
                  <a:cubicBezTo>
                    <a:pt x="4293" y="1827"/>
                    <a:pt x="4287" y="1860"/>
                    <a:pt x="4287" y="1879"/>
                  </a:cubicBezTo>
                  <a:cubicBezTo>
                    <a:pt x="4287" y="1939"/>
                    <a:pt x="4287" y="1972"/>
                    <a:pt x="4287" y="2025"/>
                  </a:cubicBezTo>
                  <a:cubicBezTo>
                    <a:pt x="4320" y="2031"/>
                    <a:pt x="4340" y="2038"/>
                    <a:pt x="4372" y="2038"/>
                  </a:cubicBezTo>
                  <a:cubicBezTo>
                    <a:pt x="4392" y="2038"/>
                    <a:pt x="4392" y="2011"/>
                    <a:pt x="4399" y="1998"/>
                  </a:cubicBezTo>
                  <a:cubicBezTo>
                    <a:pt x="4405" y="1959"/>
                    <a:pt x="4412" y="1939"/>
                    <a:pt x="4419" y="1899"/>
                  </a:cubicBezTo>
                  <a:cubicBezTo>
                    <a:pt x="4425" y="1840"/>
                    <a:pt x="4425" y="1800"/>
                    <a:pt x="4445" y="1748"/>
                  </a:cubicBezTo>
                  <a:cubicBezTo>
                    <a:pt x="4458" y="1715"/>
                    <a:pt x="4458" y="1688"/>
                    <a:pt x="4485" y="1668"/>
                  </a:cubicBezTo>
                  <a:cubicBezTo>
                    <a:pt x="4551" y="1616"/>
                    <a:pt x="4603" y="1616"/>
                    <a:pt x="4683" y="1616"/>
                  </a:cubicBezTo>
                  <a:cubicBezTo>
                    <a:pt x="4755" y="1616"/>
                    <a:pt x="4795" y="1649"/>
                    <a:pt x="4867" y="1649"/>
                  </a:cubicBezTo>
                  <a:cubicBezTo>
                    <a:pt x="4979" y="1649"/>
                    <a:pt x="5025" y="1569"/>
                    <a:pt x="5144" y="1569"/>
                  </a:cubicBezTo>
                  <a:cubicBezTo>
                    <a:pt x="5190" y="1569"/>
                    <a:pt x="5217" y="1596"/>
                    <a:pt x="5263" y="1616"/>
                  </a:cubicBezTo>
                  <a:cubicBezTo>
                    <a:pt x="5296" y="1629"/>
                    <a:pt x="5316" y="1629"/>
                    <a:pt x="5355" y="1635"/>
                  </a:cubicBezTo>
                  <a:cubicBezTo>
                    <a:pt x="5382" y="1642"/>
                    <a:pt x="5395" y="1649"/>
                    <a:pt x="5421" y="1655"/>
                  </a:cubicBezTo>
                  <a:cubicBezTo>
                    <a:pt x="5461" y="1662"/>
                    <a:pt x="5507" y="1675"/>
                    <a:pt x="5507" y="1715"/>
                  </a:cubicBezTo>
                  <a:cubicBezTo>
                    <a:pt x="5507" y="1741"/>
                    <a:pt x="5481" y="1748"/>
                    <a:pt x="5474" y="1774"/>
                  </a:cubicBezTo>
                  <a:cubicBezTo>
                    <a:pt x="5454" y="1807"/>
                    <a:pt x="5448" y="1827"/>
                    <a:pt x="5448" y="1866"/>
                  </a:cubicBezTo>
                  <a:cubicBezTo>
                    <a:pt x="5448" y="1906"/>
                    <a:pt x="5448" y="1932"/>
                    <a:pt x="5448" y="1972"/>
                  </a:cubicBezTo>
                  <a:cubicBezTo>
                    <a:pt x="5421" y="1998"/>
                    <a:pt x="5415" y="2025"/>
                    <a:pt x="5401" y="2051"/>
                  </a:cubicBezTo>
                  <a:cubicBezTo>
                    <a:pt x="5342" y="2163"/>
                    <a:pt x="5289" y="2262"/>
                    <a:pt x="5164" y="2269"/>
                  </a:cubicBezTo>
                  <a:cubicBezTo>
                    <a:pt x="4999" y="2282"/>
                    <a:pt x="4913" y="2354"/>
                    <a:pt x="4748" y="2354"/>
                  </a:cubicBezTo>
                  <a:cubicBezTo>
                    <a:pt x="4683" y="2354"/>
                    <a:pt x="4650" y="2334"/>
                    <a:pt x="4584" y="2334"/>
                  </a:cubicBezTo>
                  <a:cubicBezTo>
                    <a:pt x="4531" y="2334"/>
                    <a:pt x="4498" y="2348"/>
                    <a:pt x="4445" y="2354"/>
                  </a:cubicBezTo>
                  <a:cubicBezTo>
                    <a:pt x="4399" y="2361"/>
                    <a:pt x="4372" y="2348"/>
                    <a:pt x="4333" y="2361"/>
                  </a:cubicBezTo>
                  <a:cubicBezTo>
                    <a:pt x="4346" y="2387"/>
                    <a:pt x="4372" y="2394"/>
                    <a:pt x="4405" y="2401"/>
                  </a:cubicBezTo>
                  <a:cubicBezTo>
                    <a:pt x="4452" y="2420"/>
                    <a:pt x="4478" y="2440"/>
                    <a:pt x="4531" y="2440"/>
                  </a:cubicBezTo>
                  <a:cubicBezTo>
                    <a:pt x="4557" y="2440"/>
                    <a:pt x="4570" y="2440"/>
                    <a:pt x="4597" y="2440"/>
                  </a:cubicBezTo>
                  <a:lnTo>
                    <a:pt x="4597" y="2440"/>
                  </a:lnTo>
                  <a:cubicBezTo>
                    <a:pt x="5045" y="2374"/>
                    <a:pt x="5045" y="2374"/>
                    <a:pt x="5045" y="2374"/>
                  </a:cubicBezTo>
                  <a:lnTo>
                    <a:pt x="5045" y="2374"/>
                  </a:lnTo>
                  <a:cubicBezTo>
                    <a:pt x="5045" y="2394"/>
                    <a:pt x="5045" y="2401"/>
                    <a:pt x="5045" y="2420"/>
                  </a:cubicBezTo>
                  <a:cubicBezTo>
                    <a:pt x="5045" y="2493"/>
                    <a:pt x="5006" y="2526"/>
                    <a:pt x="4973" y="2592"/>
                  </a:cubicBezTo>
                  <a:cubicBezTo>
                    <a:pt x="4946" y="2645"/>
                    <a:pt x="4946" y="2684"/>
                    <a:pt x="4946" y="2744"/>
                  </a:cubicBezTo>
                  <a:cubicBezTo>
                    <a:pt x="4946" y="2757"/>
                    <a:pt x="4953" y="2763"/>
                    <a:pt x="4959" y="2776"/>
                  </a:cubicBezTo>
                  <a:cubicBezTo>
                    <a:pt x="4979" y="2750"/>
                    <a:pt x="4979" y="2724"/>
                    <a:pt x="4993" y="2697"/>
                  </a:cubicBezTo>
                  <a:cubicBezTo>
                    <a:pt x="5012" y="2658"/>
                    <a:pt x="5025" y="2631"/>
                    <a:pt x="5052" y="2598"/>
                  </a:cubicBezTo>
                  <a:cubicBezTo>
                    <a:pt x="5078" y="2552"/>
                    <a:pt x="5091" y="2526"/>
                    <a:pt x="5118" y="2473"/>
                  </a:cubicBezTo>
                  <a:cubicBezTo>
                    <a:pt x="5184" y="2381"/>
                    <a:pt x="5243" y="2348"/>
                    <a:pt x="5336" y="2275"/>
                  </a:cubicBezTo>
                  <a:cubicBezTo>
                    <a:pt x="5355" y="2295"/>
                    <a:pt x="5355" y="2321"/>
                    <a:pt x="5382" y="2328"/>
                  </a:cubicBezTo>
                  <a:cubicBezTo>
                    <a:pt x="5434" y="2341"/>
                    <a:pt x="5467" y="2348"/>
                    <a:pt x="5520" y="2348"/>
                  </a:cubicBezTo>
                  <a:cubicBezTo>
                    <a:pt x="5540" y="2348"/>
                    <a:pt x="5540" y="2321"/>
                    <a:pt x="5540" y="2302"/>
                  </a:cubicBezTo>
                  <a:cubicBezTo>
                    <a:pt x="5540" y="2269"/>
                    <a:pt x="5540" y="2249"/>
                    <a:pt x="5540" y="2216"/>
                  </a:cubicBezTo>
                  <a:cubicBezTo>
                    <a:pt x="5540" y="2176"/>
                    <a:pt x="5573" y="2163"/>
                    <a:pt x="5573" y="2123"/>
                  </a:cubicBezTo>
                  <a:cubicBezTo>
                    <a:pt x="5573" y="2084"/>
                    <a:pt x="5573" y="2058"/>
                    <a:pt x="5573" y="2018"/>
                  </a:cubicBezTo>
                  <a:cubicBezTo>
                    <a:pt x="5573" y="1992"/>
                    <a:pt x="5599" y="1985"/>
                    <a:pt x="5619" y="1978"/>
                  </a:cubicBezTo>
                  <a:cubicBezTo>
                    <a:pt x="5659" y="1952"/>
                    <a:pt x="5679" y="1932"/>
                    <a:pt x="5711" y="1893"/>
                  </a:cubicBezTo>
                  <a:cubicBezTo>
                    <a:pt x="5718" y="1893"/>
                    <a:pt x="5718" y="1899"/>
                    <a:pt x="5725" y="1899"/>
                  </a:cubicBezTo>
                  <a:cubicBezTo>
                    <a:pt x="5791" y="1899"/>
                    <a:pt x="5830" y="1879"/>
                    <a:pt x="5896" y="1879"/>
                  </a:cubicBezTo>
                  <a:cubicBezTo>
                    <a:pt x="5942" y="1879"/>
                    <a:pt x="5962" y="1879"/>
                    <a:pt x="6008" y="1886"/>
                  </a:cubicBezTo>
                  <a:cubicBezTo>
                    <a:pt x="6041" y="1893"/>
                    <a:pt x="6048" y="1919"/>
                    <a:pt x="6081" y="1932"/>
                  </a:cubicBezTo>
                  <a:cubicBezTo>
                    <a:pt x="6153" y="1959"/>
                    <a:pt x="6206" y="1959"/>
                    <a:pt x="6285" y="1965"/>
                  </a:cubicBezTo>
                  <a:cubicBezTo>
                    <a:pt x="6378" y="1978"/>
                    <a:pt x="6424" y="2018"/>
                    <a:pt x="6516" y="2025"/>
                  </a:cubicBezTo>
                  <a:cubicBezTo>
                    <a:pt x="6595" y="2064"/>
                    <a:pt x="6648" y="2077"/>
                    <a:pt x="6721" y="2130"/>
                  </a:cubicBezTo>
                  <a:cubicBezTo>
                    <a:pt x="6727" y="2130"/>
                    <a:pt x="6734" y="2137"/>
                    <a:pt x="6740" y="2137"/>
                  </a:cubicBezTo>
                  <a:lnTo>
                    <a:pt x="4775" y="1523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32"/>
            <p:cNvSpPr>
              <a:spLocks noChangeArrowheads="1"/>
            </p:cNvSpPr>
            <p:nvPr/>
          </p:nvSpPr>
          <p:spPr bwMode="auto">
            <a:xfrm>
              <a:off x="6861522" y="3563932"/>
              <a:ext cx="876243" cy="1047750"/>
            </a:xfrm>
            <a:custGeom>
              <a:avLst/>
              <a:gdLst>
                <a:gd name="T0" fmla="*/ 2222 w 2434"/>
                <a:gd name="T1" fmla="*/ 1016 h 2910"/>
                <a:gd name="T2" fmla="*/ 2149 w 2434"/>
                <a:gd name="T3" fmla="*/ 1029 h 2910"/>
                <a:gd name="T4" fmla="*/ 2195 w 2434"/>
                <a:gd name="T5" fmla="*/ 1247 h 2910"/>
                <a:gd name="T6" fmla="*/ 2301 w 2434"/>
                <a:gd name="T7" fmla="*/ 1135 h 2910"/>
                <a:gd name="T8" fmla="*/ 58 w 2434"/>
                <a:gd name="T9" fmla="*/ 884 h 2910"/>
                <a:gd name="T10" fmla="*/ 118 w 2434"/>
                <a:gd name="T11" fmla="*/ 917 h 2910"/>
                <a:gd name="T12" fmla="*/ 203 w 2434"/>
                <a:gd name="T13" fmla="*/ 1049 h 2910"/>
                <a:gd name="T14" fmla="*/ 368 w 2434"/>
                <a:gd name="T15" fmla="*/ 1109 h 2910"/>
                <a:gd name="T16" fmla="*/ 533 w 2434"/>
                <a:gd name="T17" fmla="*/ 1148 h 2910"/>
                <a:gd name="T18" fmla="*/ 691 w 2434"/>
                <a:gd name="T19" fmla="*/ 1207 h 2910"/>
                <a:gd name="T20" fmla="*/ 711 w 2434"/>
                <a:gd name="T21" fmla="*/ 1069 h 2910"/>
                <a:gd name="T22" fmla="*/ 975 w 2434"/>
                <a:gd name="T23" fmla="*/ 983 h 2910"/>
                <a:gd name="T24" fmla="*/ 1114 w 2434"/>
                <a:gd name="T25" fmla="*/ 911 h 2910"/>
                <a:gd name="T26" fmla="*/ 1206 w 2434"/>
                <a:gd name="T27" fmla="*/ 726 h 2910"/>
                <a:gd name="T28" fmla="*/ 1265 w 2434"/>
                <a:gd name="T29" fmla="*/ 521 h 2910"/>
                <a:gd name="T30" fmla="*/ 1490 w 2434"/>
                <a:gd name="T31" fmla="*/ 218 h 2910"/>
                <a:gd name="T32" fmla="*/ 1602 w 2434"/>
                <a:gd name="T33" fmla="*/ 27 h 2910"/>
                <a:gd name="T34" fmla="*/ 1734 w 2434"/>
                <a:gd name="T35" fmla="*/ 46 h 2910"/>
                <a:gd name="T36" fmla="*/ 1819 w 2434"/>
                <a:gd name="T37" fmla="*/ 238 h 2910"/>
                <a:gd name="T38" fmla="*/ 1899 w 2434"/>
                <a:gd name="T39" fmla="*/ 357 h 2910"/>
                <a:gd name="T40" fmla="*/ 1925 w 2434"/>
                <a:gd name="T41" fmla="*/ 634 h 2910"/>
                <a:gd name="T42" fmla="*/ 2031 w 2434"/>
                <a:gd name="T43" fmla="*/ 1023 h 2910"/>
                <a:gd name="T44" fmla="*/ 2070 w 2434"/>
                <a:gd name="T45" fmla="*/ 1148 h 2910"/>
                <a:gd name="T46" fmla="*/ 2136 w 2434"/>
                <a:gd name="T47" fmla="*/ 1273 h 2910"/>
                <a:gd name="T48" fmla="*/ 2380 w 2434"/>
                <a:gd name="T49" fmla="*/ 1326 h 2910"/>
                <a:gd name="T50" fmla="*/ 2433 w 2434"/>
                <a:gd name="T51" fmla="*/ 1452 h 2910"/>
                <a:gd name="T52" fmla="*/ 2301 w 2434"/>
                <a:gd name="T53" fmla="*/ 1544 h 2910"/>
                <a:gd name="T54" fmla="*/ 2380 w 2434"/>
                <a:gd name="T55" fmla="*/ 1702 h 2910"/>
                <a:gd name="T56" fmla="*/ 1964 w 2434"/>
                <a:gd name="T57" fmla="*/ 2052 h 2910"/>
                <a:gd name="T58" fmla="*/ 1707 w 2434"/>
                <a:gd name="T59" fmla="*/ 2329 h 2910"/>
                <a:gd name="T60" fmla="*/ 1655 w 2434"/>
                <a:gd name="T61" fmla="*/ 2467 h 2910"/>
                <a:gd name="T62" fmla="*/ 1720 w 2434"/>
                <a:gd name="T63" fmla="*/ 2467 h 2910"/>
                <a:gd name="T64" fmla="*/ 1688 w 2434"/>
                <a:gd name="T65" fmla="*/ 2599 h 2910"/>
                <a:gd name="T66" fmla="*/ 1648 w 2434"/>
                <a:gd name="T67" fmla="*/ 2738 h 2910"/>
                <a:gd name="T68" fmla="*/ 1536 w 2434"/>
                <a:gd name="T69" fmla="*/ 2856 h 2910"/>
                <a:gd name="T70" fmla="*/ 1404 w 2434"/>
                <a:gd name="T71" fmla="*/ 2896 h 2910"/>
                <a:gd name="T72" fmla="*/ 1444 w 2434"/>
                <a:gd name="T73" fmla="*/ 2797 h 2910"/>
                <a:gd name="T74" fmla="*/ 1246 w 2434"/>
                <a:gd name="T75" fmla="*/ 2652 h 2910"/>
                <a:gd name="T76" fmla="*/ 1081 w 2434"/>
                <a:gd name="T77" fmla="*/ 2494 h 2910"/>
                <a:gd name="T78" fmla="*/ 1002 w 2434"/>
                <a:gd name="T79" fmla="*/ 2329 h 2910"/>
                <a:gd name="T80" fmla="*/ 810 w 2434"/>
                <a:gd name="T81" fmla="*/ 2058 h 2910"/>
                <a:gd name="T82" fmla="*/ 718 w 2434"/>
                <a:gd name="T83" fmla="*/ 1847 h 2910"/>
                <a:gd name="T84" fmla="*/ 480 w 2434"/>
                <a:gd name="T85" fmla="*/ 1676 h 2910"/>
                <a:gd name="T86" fmla="*/ 401 w 2434"/>
                <a:gd name="T87" fmla="*/ 1616 h 2910"/>
                <a:gd name="T88" fmla="*/ 236 w 2434"/>
                <a:gd name="T89" fmla="*/ 1484 h 2910"/>
                <a:gd name="T90" fmla="*/ 38 w 2434"/>
                <a:gd name="T91" fmla="*/ 1155 h 2910"/>
                <a:gd name="T92" fmla="*/ 33 w 2434"/>
                <a:gd name="T93" fmla="*/ 1029 h 29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434" h="2910">
                  <a:moveTo>
                    <a:pt x="2222" y="1016"/>
                  </a:moveTo>
                  <a:lnTo>
                    <a:pt x="2222" y="1016"/>
                  </a:lnTo>
                  <a:cubicBezTo>
                    <a:pt x="2189" y="1016"/>
                    <a:pt x="2169" y="1010"/>
                    <a:pt x="2136" y="990"/>
                  </a:cubicBezTo>
                  <a:cubicBezTo>
                    <a:pt x="2136" y="1010"/>
                    <a:pt x="2149" y="1016"/>
                    <a:pt x="2149" y="1029"/>
                  </a:cubicBezTo>
                  <a:cubicBezTo>
                    <a:pt x="2149" y="1056"/>
                    <a:pt x="2149" y="1075"/>
                    <a:pt x="2149" y="1102"/>
                  </a:cubicBezTo>
                  <a:cubicBezTo>
                    <a:pt x="2149" y="1161"/>
                    <a:pt x="2195" y="1187"/>
                    <a:pt x="2195" y="1247"/>
                  </a:cubicBezTo>
                  <a:cubicBezTo>
                    <a:pt x="2202" y="1247"/>
                    <a:pt x="2209" y="1247"/>
                    <a:pt x="2222" y="1247"/>
                  </a:cubicBezTo>
                  <a:cubicBezTo>
                    <a:pt x="2275" y="1247"/>
                    <a:pt x="2301" y="1187"/>
                    <a:pt x="2301" y="1135"/>
                  </a:cubicBezTo>
                  <a:cubicBezTo>
                    <a:pt x="2301" y="1082"/>
                    <a:pt x="2275" y="1029"/>
                    <a:pt x="2222" y="1016"/>
                  </a:cubicBezTo>
                  <a:close/>
                  <a:moveTo>
                    <a:pt x="58" y="884"/>
                  </a:moveTo>
                  <a:lnTo>
                    <a:pt x="58" y="884"/>
                  </a:lnTo>
                  <a:cubicBezTo>
                    <a:pt x="71" y="897"/>
                    <a:pt x="91" y="904"/>
                    <a:pt x="118" y="917"/>
                  </a:cubicBezTo>
                  <a:lnTo>
                    <a:pt x="118" y="917"/>
                  </a:lnTo>
                  <a:cubicBezTo>
                    <a:pt x="144" y="977"/>
                    <a:pt x="164" y="1003"/>
                    <a:pt x="203" y="1049"/>
                  </a:cubicBezTo>
                  <a:cubicBezTo>
                    <a:pt x="236" y="1082"/>
                    <a:pt x="256" y="1109"/>
                    <a:pt x="302" y="1109"/>
                  </a:cubicBezTo>
                  <a:cubicBezTo>
                    <a:pt x="322" y="1109"/>
                    <a:pt x="342" y="1109"/>
                    <a:pt x="368" y="1109"/>
                  </a:cubicBezTo>
                  <a:cubicBezTo>
                    <a:pt x="388" y="1109"/>
                    <a:pt x="401" y="1102"/>
                    <a:pt x="428" y="1102"/>
                  </a:cubicBezTo>
                  <a:cubicBezTo>
                    <a:pt x="467" y="1102"/>
                    <a:pt x="487" y="1135"/>
                    <a:pt x="533" y="1148"/>
                  </a:cubicBezTo>
                  <a:cubicBezTo>
                    <a:pt x="592" y="1174"/>
                    <a:pt x="626" y="1194"/>
                    <a:pt x="685" y="1221"/>
                  </a:cubicBezTo>
                  <a:cubicBezTo>
                    <a:pt x="685" y="1221"/>
                    <a:pt x="691" y="1214"/>
                    <a:pt x="691" y="1207"/>
                  </a:cubicBezTo>
                  <a:cubicBezTo>
                    <a:pt x="691" y="1194"/>
                    <a:pt x="685" y="1187"/>
                    <a:pt x="685" y="1174"/>
                  </a:cubicBezTo>
                  <a:cubicBezTo>
                    <a:pt x="685" y="1135"/>
                    <a:pt x="685" y="1102"/>
                    <a:pt x="711" y="1069"/>
                  </a:cubicBezTo>
                  <a:cubicBezTo>
                    <a:pt x="731" y="1049"/>
                    <a:pt x="758" y="1049"/>
                    <a:pt x="790" y="1042"/>
                  </a:cubicBezTo>
                  <a:cubicBezTo>
                    <a:pt x="856" y="1016"/>
                    <a:pt x="903" y="1010"/>
                    <a:pt x="975" y="983"/>
                  </a:cubicBezTo>
                  <a:cubicBezTo>
                    <a:pt x="1008" y="970"/>
                    <a:pt x="1034" y="963"/>
                    <a:pt x="1067" y="937"/>
                  </a:cubicBezTo>
                  <a:cubicBezTo>
                    <a:pt x="1087" y="930"/>
                    <a:pt x="1101" y="930"/>
                    <a:pt x="1114" y="911"/>
                  </a:cubicBezTo>
                  <a:cubicBezTo>
                    <a:pt x="1133" y="878"/>
                    <a:pt x="1127" y="851"/>
                    <a:pt x="1140" y="812"/>
                  </a:cubicBezTo>
                  <a:cubicBezTo>
                    <a:pt x="1160" y="779"/>
                    <a:pt x="1180" y="759"/>
                    <a:pt x="1206" y="726"/>
                  </a:cubicBezTo>
                  <a:cubicBezTo>
                    <a:pt x="1239" y="673"/>
                    <a:pt x="1226" y="627"/>
                    <a:pt x="1239" y="568"/>
                  </a:cubicBezTo>
                  <a:cubicBezTo>
                    <a:pt x="1239" y="548"/>
                    <a:pt x="1252" y="541"/>
                    <a:pt x="1265" y="521"/>
                  </a:cubicBezTo>
                  <a:cubicBezTo>
                    <a:pt x="1292" y="462"/>
                    <a:pt x="1305" y="423"/>
                    <a:pt x="1345" y="370"/>
                  </a:cubicBezTo>
                  <a:cubicBezTo>
                    <a:pt x="1397" y="304"/>
                    <a:pt x="1437" y="284"/>
                    <a:pt x="1490" y="218"/>
                  </a:cubicBezTo>
                  <a:cubicBezTo>
                    <a:pt x="1536" y="152"/>
                    <a:pt x="1562" y="99"/>
                    <a:pt x="1602" y="27"/>
                  </a:cubicBezTo>
                  <a:lnTo>
                    <a:pt x="1602" y="27"/>
                  </a:lnTo>
                  <a:cubicBezTo>
                    <a:pt x="1635" y="27"/>
                    <a:pt x="1655" y="0"/>
                    <a:pt x="1688" y="0"/>
                  </a:cubicBezTo>
                  <a:cubicBezTo>
                    <a:pt x="1714" y="0"/>
                    <a:pt x="1720" y="27"/>
                    <a:pt x="1734" y="46"/>
                  </a:cubicBezTo>
                  <a:cubicBezTo>
                    <a:pt x="1767" y="93"/>
                    <a:pt x="1793" y="119"/>
                    <a:pt x="1806" y="178"/>
                  </a:cubicBezTo>
                  <a:cubicBezTo>
                    <a:pt x="1813" y="198"/>
                    <a:pt x="1806" y="218"/>
                    <a:pt x="1819" y="238"/>
                  </a:cubicBezTo>
                  <a:cubicBezTo>
                    <a:pt x="1826" y="251"/>
                    <a:pt x="1846" y="244"/>
                    <a:pt x="1859" y="251"/>
                  </a:cubicBezTo>
                  <a:cubicBezTo>
                    <a:pt x="1892" y="277"/>
                    <a:pt x="1899" y="317"/>
                    <a:pt x="1899" y="357"/>
                  </a:cubicBezTo>
                  <a:cubicBezTo>
                    <a:pt x="1899" y="389"/>
                    <a:pt x="1885" y="409"/>
                    <a:pt x="1885" y="449"/>
                  </a:cubicBezTo>
                  <a:cubicBezTo>
                    <a:pt x="1885" y="521"/>
                    <a:pt x="1899" y="561"/>
                    <a:pt x="1925" y="634"/>
                  </a:cubicBezTo>
                  <a:cubicBezTo>
                    <a:pt x="1945" y="686"/>
                    <a:pt x="1951" y="719"/>
                    <a:pt x="1964" y="772"/>
                  </a:cubicBezTo>
                  <a:cubicBezTo>
                    <a:pt x="2004" y="864"/>
                    <a:pt x="2031" y="924"/>
                    <a:pt x="2031" y="1023"/>
                  </a:cubicBezTo>
                  <a:cubicBezTo>
                    <a:pt x="2031" y="1049"/>
                    <a:pt x="2011" y="1062"/>
                    <a:pt x="1998" y="1082"/>
                  </a:cubicBezTo>
                  <a:cubicBezTo>
                    <a:pt x="2031" y="1102"/>
                    <a:pt x="2044" y="1122"/>
                    <a:pt x="2070" y="1148"/>
                  </a:cubicBezTo>
                  <a:cubicBezTo>
                    <a:pt x="2090" y="1168"/>
                    <a:pt x="2110" y="1174"/>
                    <a:pt x="2116" y="1201"/>
                  </a:cubicBezTo>
                  <a:cubicBezTo>
                    <a:pt x="2123" y="1227"/>
                    <a:pt x="2116" y="1247"/>
                    <a:pt x="2136" y="1273"/>
                  </a:cubicBezTo>
                  <a:cubicBezTo>
                    <a:pt x="2162" y="1300"/>
                    <a:pt x="2195" y="1293"/>
                    <a:pt x="2235" y="1300"/>
                  </a:cubicBezTo>
                  <a:cubicBezTo>
                    <a:pt x="2288" y="1313"/>
                    <a:pt x="2334" y="1293"/>
                    <a:pt x="2380" y="1326"/>
                  </a:cubicBezTo>
                  <a:cubicBezTo>
                    <a:pt x="2406" y="1346"/>
                    <a:pt x="2406" y="1366"/>
                    <a:pt x="2413" y="1392"/>
                  </a:cubicBezTo>
                  <a:cubicBezTo>
                    <a:pt x="2420" y="1418"/>
                    <a:pt x="2433" y="1432"/>
                    <a:pt x="2433" y="1452"/>
                  </a:cubicBezTo>
                  <a:cubicBezTo>
                    <a:pt x="2433" y="1511"/>
                    <a:pt x="2360" y="1531"/>
                    <a:pt x="2301" y="1531"/>
                  </a:cubicBezTo>
                  <a:cubicBezTo>
                    <a:pt x="2301" y="1537"/>
                    <a:pt x="2301" y="1537"/>
                    <a:pt x="2301" y="1544"/>
                  </a:cubicBezTo>
                  <a:cubicBezTo>
                    <a:pt x="2301" y="1603"/>
                    <a:pt x="2420" y="1577"/>
                    <a:pt x="2420" y="1636"/>
                  </a:cubicBezTo>
                  <a:cubicBezTo>
                    <a:pt x="2420" y="1663"/>
                    <a:pt x="2406" y="1682"/>
                    <a:pt x="2380" y="1702"/>
                  </a:cubicBezTo>
                  <a:cubicBezTo>
                    <a:pt x="2281" y="1742"/>
                    <a:pt x="2281" y="1834"/>
                    <a:pt x="2189" y="1887"/>
                  </a:cubicBezTo>
                  <a:cubicBezTo>
                    <a:pt x="2096" y="1939"/>
                    <a:pt x="2057" y="1992"/>
                    <a:pt x="1964" y="2052"/>
                  </a:cubicBezTo>
                  <a:cubicBezTo>
                    <a:pt x="1925" y="2071"/>
                    <a:pt x="1892" y="2071"/>
                    <a:pt x="1852" y="2104"/>
                  </a:cubicBezTo>
                  <a:cubicBezTo>
                    <a:pt x="1767" y="2164"/>
                    <a:pt x="1740" y="2230"/>
                    <a:pt x="1707" y="2329"/>
                  </a:cubicBezTo>
                  <a:cubicBezTo>
                    <a:pt x="1688" y="2381"/>
                    <a:pt x="1674" y="2414"/>
                    <a:pt x="1655" y="2467"/>
                  </a:cubicBezTo>
                  <a:lnTo>
                    <a:pt x="1655" y="2467"/>
                  </a:lnTo>
                  <a:cubicBezTo>
                    <a:pt x="1720" y="2467"/>
                    <a:pt x="1720" y="2467"/>
                    <a:pt x="1720" y="2467"/>
                  </a:cubicBezTo>
                  <a:lnTo>
                    <a:pt x="1720" y="2467"/>
                  </a:lnTo>
                  <a:cubicBezTo>
                    <a:pt x="1720" y="2474"/>
                    <a:pt x="1720" y="2480"/>
                    <a:pt x="1720" y="2494"/>
                  </a:cubicBezTo>
                  <a:cubicBezTo>
                    <a:pt x="1720" y="2540"/>
                    <a:pt x="1688" y="2560"/>
                    <a:pt x="1688" y="2599"/>
                  </a:cubicBezTo>
                  <a:cubicBezTo>
                    <a:pt x="1688" y="2632"/>
                    <a:pt x="1688" y="2645"/>
                    <a:pt x="1688" y="2672"/>
                  </a:cubicBezTo>
                  <a:cubicBezTo>
                    <a:pt x="1688" y="2705"/>
                    <a:pt x="1674" y="2718"/>
                    <a:pt x="1648" y="2738"/>
                  </a:cubicBezTo>
                  <a:cubicBezTo>
                    <a:pt x="1615" y="2777"/>
                    <a:pt x="1615" y="2777"/>
                    <a:pt x="1615" y="2777"/>
                  </a:cubicBezTo>
                  <a:cubicBezTo>
                    <a:pt x="1595" y="2817"/>
                    <a:pt x="1569" y="2830"/>
                    <a:pt x="1536" y="2856"/>
                  </a:cubicBezTo>
                  <a:cubicBezTo>
                    <a:pt x="1503" y="2883"/>
                    <a:pt x="1483" y="2909"/>
                    <a:pt x="1437" y="2909"/>
                  </a:cubicBezTo>
                  <a:cubicBezTo>
                    <a:pt x="1424" y="2909"/>
                    <a:pt x="1417" y="2903"/>
                    <a:pt x="1404" y="2896"/>
                  </a:cubicBezTo>
                  <a:lnTo>
                    <a:pt x="1404" y="2896"/>
                  </a:lnTo>
                  <a:cubicBezTo>
                    <a:pt x="1424" y="2856"/>
                    <a:pt x="1410" y="2830"/>
                    <a:pt x="1444" y="2797"/>
                  </a:cubicBezTo>
                  <a:cubicBezTo>
                    <a:pt x="1410" y="2784"/>
                    <a:pt x="1391" y="2777"/>
                    <a:pt x="1358" y="2757"/>
                  </a:cubicBezTo>
                  <a:cubicBezTo>
                    <a:pt x="1305" y="2731"/>
                    <a:pt x="1265" y="2711"/>
                    <a:pt x="1246" y="2652"/>
                  </a:cubicBezTo>
                  <a:cubicBezTo>
                    <a:pt x="1239" y="2606"/>
                    <a:pt x="1246" y="2553"/>
                    <a:pt x="1199" y="2546"/>
                  </a:cubicBezTo>
                  <a:cubicBezTo>
                    <a:pt x="1147" y="2533"/>
                    <a:pt x="1081" y="2546"/>
                    <a:pt x="1081" y="2494"/>
                  </a:cubicBezTo>
                  <a:cubicBezTo>
                    <a:pt x="1081" y="2461"/>
                    <a:pt x="1081" y="2441"/>
                    <a:pt x="1081" y="2408"/>
                  </a:cubicBezTo>
                  <a:cubicBezTo>
                    <a:pt x="1081" y="2362"/>
                    <a:pt x="1034" y="2349"/>
                    <a:pt x="1002" y="2329"/>
                  </a:cubicBezTo>
                  <a:cubicBezTo>
                    <a:pt x="969" y="2302"/>
                    <a:pt x="955" y="2282"/>
                    <a:pt x="922" y="2256"/>
                  </a:cubicBezTo>
                  <a:cubicBezTo>
                    <a:pt x="856" y="2197"/>
                    <a:pt x="850" y="2137"/>
                    <a:pt x="810" y="2058"/>
                  </a:cubicBezTo>
                  <a:cubicBezTo>
                    <a:pt x="790" y="2012"/>
                    <a:pt x="758" y="1986"/>
                    <a:pt x="751" y="1933"/>
                  </a:cubicBezTo>
                  <a:cubicBezTo>
                    <a:pt x="744" y="1900"/>
                    <a:pt x="744" y="1874"/>
                    <a:pt x="718" y="1847"/>
                  </a:cubicBezTo>
                  <a:cubicBezTo>
                    <a:pt x="665" y="1788"/>
                    <a:pt x="612" y="1781"/>
                    <a:pt x="546" y="1735"/>
                  </a:cubicBezTo>
                  <a:cubicBezTo>
                    <a:pt x="513" y="1722"/>
                    <a:pt x="494" y="1709"/>
                    <a:pt x="480" y="1676"/>
                  </a:cubicBezTo>
                  <a:cubicBezTo>
                    <a:pt x="467" y="1656"/>
                    <a:pt x="474" y="1629"/>
                    <a:pt x="454" y="1623"/>
                  </a:cubicBezTo>
                  <a:cubicBezTo>
                    <a:pt x="434" y="1610"/>
                    <a:pt x="421" y="1623"/>
                    <a:pt x="401" y="1616"/>
                  </a:cubicBezTo>
                  <a:cubicBezTo>
                    <a:pt x="355" y="1610"/>
                    <a:pt x="342" y="1583"/>
                    <a:pt x="302" y="1564"/>
                  </a:cubicBezTo>
                  <a:cubicBezTo>
                    <a:pt x="263" y="1544"/>
                    <a:pt x="243" y="1524"/>
                    <a:pt x="236" y="1484"/>
                  </a:cubicBezTo>
                  <a:cubicBezTo>
                    <a:pt x="223" y="1399"/>
                    <a:pt x="223" y="1333"/>
                    <a:pt x="170" y="1267"/>
                  </a:cubicBezTo>
                  <a:cubicBezTo>
                    <a:pt x="124" y="1214"/>
                    <a:pt x="91" y="1194"/>
                    <a:pt x="38" y="1155"/>
                  </a:cubicBezTo>
                  <a:cubicBezTo>
                    <a:pt x="20" y="1148"/>
                    <a:pt x="0" y="1141"/>
                    <a:pt x="0" y="1122"/>
                  </a:cubicBezTo>
                  <a:cubicBezTo>
                    <a:pt x="0" y="1089"/>
                    <a:pt x="20" y="1069"/>
                    <a:pt x="33" y="1029"/>
                  </a:cubicBezTo>
                  <a:cubicBezTo>
                    <a:pt x="52" y="977"/>
                    <a:pt x="52" y="943"/>
                    <a:pt x="58" y="88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33"/>
            <p:cNvSpPr>
              <a:spLocks noChangeArrowheads="1"/>
            </p:cNvSpPr>
            <p:nvPr/>
          </p:nvSpPr>
          <p:spPr bwMode="auto">
            <a:xfrm>
              <a:off x="3342265" y="5618158"/>
              <a:ext cx="1331825" cy="738187"/>
            </a:xfrm>
            <a:custGeom>
              <a:avLst/>
              <a:gdLst>
                <a:gd name="T0" fmla="*/ 3548 w 3701"/>
                <a:gd name="T1" fmla="*/ 1273 h 2052"/>
                <a:gd name="T2" fmla="*/ 3548 w 3701"/>
                <a:gd name="T3" fmla="*/ 1273 h 2052"/>
                <a:gd name="T4" fmla="*/ 3700 w 3701"/>
                <a:gd name="T5" fmla="*/ 1365 h 2052"/>
                <a:gd name="T6" fmla="*/ 3700 w 3701"/>
                <a:gd name="T7" fmla="*/ 1365 h 2052"/>
                <a:gd name="T8" fmla="*/ 3674 w 3701"/>
                <a:gd name="T9" fmla="*/ 1378 h 2052"/>
                <a:gd name="T10" fmla="*/ 3608 w 3701"/>
                <a:gd name="T11" fmla="*/ 1431 h 2052"/>
                <a:gd name="T12" fmla="*/ 3529 w 3701"/>
                <a:gd name="T13" fmla="*/ 1530 h 2052"/>
                <a:gd name="T14" fmla="*/ 3397 w 3701"/>
                <a:gd name="T15" fmla="*/ 1569 h 2052"/>
                <a:gd name="T16" fmla="*/ 3258 w 3701"/>
                <a:gd name="T17" fmla="*/ 1728 h 2052"/>
                <a:gd name="T18" fmla="*/ 3205 w 3701"/>
                <a:gd name="T19" fmla="*/ 1780 h 2052"/>
                <a:gd name="T20" fmla="*/ 3087 w 3701"/>
                <a:gd name="T21" fmla="*/ 1754 h 2052"/>
                <a:gd name="T22" fmla="*/ 3014 w 3701"/>
                <a:gd name="T23" fmla="*/ 1820 h 2052"/>
                <a:gd name="T24" fmla="*/ 2902 w 3701"/>
                <a:gd name="T25" fmla="*/ 1932 h 2052"/>
                <a:gd name="T26" fmla="*/ 2777 w 3701"/>
                <a:gd name="T27" fmla="*/ 2018 h 2052"/>
                <a:gd name="T28" fmla="*/ 2678 w 3701"/>
                <a:gd name="T29" fmla="*/ 1972 h 2052"/>
                <a:gd name="T30" fmla="*/ 2625 w 3701"/>
                <a:gd name="T31" fmla="*/ 1972 h 2052"/>
                <a:gd name="T32" fmla="*/ 2539 w 3701"/>
                <a:gd name="T33" fmla="*/ 1958 h 2052"/>
                <a:gd name="T34" fmla="*/ 2328 w 3701"/>
                <a:gd name="T35" fmla="*/ 2011 h 2052"/>
                <a:gd name="T36" fmla="*/ 2328 w 3701"/>
                <a:gd name="T37" fmla="*/ 2011 h 2052"/>
                <a:gd name="T38" fmla="*/ 2236 w 3701"/>
                <a:gd name="T39" fmla="*/ 1978 h 2052"/>
                <a:gd name="T40" fmla="*/ 2170 w 3701"/>
                <a:gd name="T41" fmla="*/ 1958 h 2052"/>
                <a:gd name="T42" fmla="*/ 2104 w 3701"/>
                <a:gd name="T43" fmla="*/ 1972 h 2052"/>
                <a:gd name="T44" fmla="*/ 1932 w 3701"/>
                <a:gd name="T45" fmla="*/ 2018 h 2052"/>
                <a:gd name="T46" fmla="*/ 1847 w 3701"/>
                <a:gd name="T47" fmla="*/ 2051 h 2052"/>
                <a:gd name="T48" fmla="*/ 1741 w 3701"/>
                <a:gd name="T49" fmla="*/ 1932 h 2052"/>
                <a:gd name="T50" fmla="*/ 1688 w 3701"/>
                <a:gd name="T51" fmla="*/ 1747 h 2052"/>
                <a:gd name="T52" fmla="*/ 1688 w 3701"/>
                <a:gd name="T53" fmla="*/ 1682 h 2052"/>
                <a:gd name="T54" fmla="*/ 1695 w 3701"/>
                <a:gd name="T55" fmla="*/ 1549 h 2052"/>
                <a:gd name="T56" fmla="*/ 1688 w 3701"/>
                <a:gd name="T57" fmla="*/ 1444 h 2052"/>
                <a:gd name="T58" fmla="*/ 1715 w 3701"/>
                <a:gd name="T59" fmla="*/ 1352 h 2052"/>
                <a:gd name="T60" fmla="*/ 1748 w 3701"/>
                <a:gd name="T61" fmla="*/ 1147 h 2052"/>
                <a:gd name="T62" fmla="*/ 1748 w 3701"/>
                <a:gd name="T63" fmla="*/ 1128 h 2052"/>
                <a:gd name="T64" fmla="*/ 1523 w 3701"/>
                <a:gd name="T65" fmla="*/ 1286 h 2052"/>
                <a:gd name="T66" fmla="*/ 1391 w 3701"/>
                <a:gd name="T67" fmla="*/ 1418 h 2052"/>
                <a:gd name="T68" fmla="*/ 1326 w 3701"/>
                <a:gd name="T69" fmla="*/ 1451 h 2052"/>
                <a:gd name="T70" fmla="*/ 1200 w 3701"/>
                <a:gd name="T71" fmla="*/ 1451 h 2052"/>
                <a:gd name="T72" fmla="*/ 956 w 3701"/>
                <a:gd name="T73" fmla="*/ 1464 h 2052"/>
                <a:gd name="T74" fmla="*/ 864 w 3701"/>
                <a:gd name="T75" fmla="*/ 1358 h 2052"/>
                <a:gd name="T76" fmla="*/ 811 w 3701"/>
                <a:gd name="T77" fmla="*/ 1246 h 2052"/>
                <a:gd name="T78" fmla="*/ 732 w 3701"/>
                <a:gd name="T79" fmla="*/ 1200 h 2052"/>
                <a:gd name="T80" fmla="*/ 521 w 3701"/>
                <a:gd name="T81" fmla="*/ 1141 h 2052"/>
                <a:gd name="T82" fmla="*/ 422 w 3701"/>
                <a:gd name="T83" fmla="*/ 1141 h 2052"/>
                <a:gd name="T84" fmla="*/ 455 w 3701"/>
                <a:gd name="T85" fmla="*/ 989 h 2052"/>
                <a:gd name="T86" fmla="*/ 369 w 3701"/>
                <a:gd name="T87" fmla="*/ 804 h 2052"/>
                <a:gd name="T88" fmla="*/ 283 w 3701"/>
                <a:gd name="T89" fmla="*/ 732 h 2052"/>
                <a:gd name="T90" fmla="*/ 257 w 3701"/>
                <a:gd name="T91" fmla="*/ 633 h 2052"/>
                <a:gd name="T92" fmla="*/ 171 w 3701"/>
                <a:gd name="T93" fmla="*/ 475 h 2052"/>
                <a:gd name="T94" fmla="*/ 151 w 3701"/>
                <a:gd name="T95" fmla="*/ 408 h 2052"/>
                <a:gd name="T96" fmla="*/ 151 w 3701"/>
                <a:gd name="T97" fmla="*/ 343 h 2052"/>
                <a:gd name="T98" fmla="*/ 138 w 3701"/>
                <a:gd name="T99" fmla="*/ 290 h 2052"/>
                <a:gd name="T100" fmla="*/ 66 w 3701"/>
                <a:gd name="T101" fmla="*/ 263 h 2052"/>
                <a:gd name="T102" fmla="*/ 52 w 3701"/>
                <a:gd name="T103" fmla="*/ 211 h 2052"/>
                <a:gd name="T104" fmla="*/ 20 w 3701"/>
                <a:gd name="T105" fmla="*/ 138 h 2052"/>
                <a:gd name="T106" fmla="*/ 132 w 3701"/>
                <a:gd name="T107" fmla="*/ 99 h 2052"/>
                <a:gd name="T108" fmla="*/ 132 w 3701"/>
                <a:gd name="T109" fmla="*/ 19 h 2052"/>
                <a:gd name="T110" fmla="*/ 132 w 3701"/>
                <a:gd name="T111" fmla="*/ 0 h 2052"/>
                <a:gd name="T112" fmla="*/ 132 w 3701"/>
                <a:gd name="T113" fmla="*/ 0 h 2052"/>
                <a:gd name="T114" fmla="*/ 2955 w 3701"/>
                <a:gd name="T115" fmla="*/ 1015 h 2052"/>
                <a:gd name="T116" fmla="*/ 3548 w 3701"/>
                <a:gd name="T117" fmla="*/ 1273 h 20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701" h="2052">
                  <a:moveTo>
                    <a:pt x="3548" y="1273"/>
                  </a:moveTo>
                  <a:lnTo>
                    <a:pt x="3548" y="1273"/>
                  </a:lnTo>
                  <a:cubicBezTo>
                    <a:pt x="3601" y="1319"/>
                    <a:pt x="3647" y="1325"/>
                    <a:pt x="3700" y="1365"/>
                  </a:cubicBezTo>
                  <a:lnTo>
                    <a:pt x="3700" y="1365"/>
                  </a:lnTo>
                  <a:cubicBezTo>
                    <a:pt x="3693" y="1365"/>
                    <a:pt x="3680" y="1372"/>
                    <a:pt x="3674" y="1378"/>
                  </a:cubicBezTo>
                  <a:cubicBezTo>
                    <a:pt x="3641" y="1398"/>
                    <a:pt x="3634" y="1411"/>
                    <a:pt x="3608" y="1431"/>
                  </a:cubicBezTo>
                  <a:cubicBezTo>
                    <a:pt x="3568" y="1464"/>
                    <a:pt x="3568" y="1503"/>
                    <a:pt x="3529" y="1530"/>
                  </a:cubicBezTo>
                  <a:cubicBezTo>
                    <a:pt x="3482" y="1556"/>
                    <a:pt x="3436" y="1536"/>
                    <a:pt x="3397" y="1569"/>
                  </a:cubicBezTo>
                  <a:cubicBezTo>
                    <a:pt x="3337" y="1629"/>
                    <a:pt x="3318" y="1675"/>
                    <a:pt x="3258" y="1728"/>
                  </a:cubicBezTo>
                  <a:cubicBezTo>
                    <a:pt x="3232" y="1741"/>
                    <a:pt x="3238" y="1780"/>
                    <a:pt x="3205" y="1780"/>
                  </a:cubicBezTo>
                  <a:cubicBezTo>
                    <a:pt x="3159" y="1780"/>
                    <a:pt x="3133" y="1754"/>
                    <a:pt x="3087" y="1754"/>
                  </a:cubicBezTo>
                  <a:cubicBezTo>
                    <a:pt x="3047" y="1754"/>
                    <a:pt x="3041" y="1794"/>
                    <a:pt x="3014" y="1820"/>
                  </a:cubicBezTo>
                  <a:cubicBezTo>
                    <a:pt x="2968" y="1859"/>
                    <a:pt x="2942" y="1886"/>
                    <a:pt x="2902" y="1932"/>
                  </a:cubicBezTo>
                  <a:cubicBezTo>
                    <a:pt x="2856" y="1972"/>
                    <a:pt x="2836" y="2018"/>
                    <a:pt x="2777" y="2018"/>
                  </a:cubicBezTo>
                  <a:cubicBezTo>
                    <a:pt x="2731" y="2018"/>
                    <a:pt x="2717" y="1991"/>
                    <a:pt x="2678" y="1972"/>
                  </a:cubicBezTo>
                  <a:cubicBezTo>
                    <a:pt x="2658" y="1965"/>
                    <a:pt x="2645" y="1978"/>
                    <a:pt x="2625" y="1972"/>
                  </a:cubicBezTo>
                  <a:cubicBezTo>
                    <a:pt x="2592" y="1972"/>
                    <a:pt x="2572" y="1958"/>
                    <a:pt x="2539" y="1958"/>
                  </a:cubicBezTo>
                  <a:cubicBezTo>
                    <a:pt x="2453" y="1958"/>
                    <a:pt x="2407" y="1978"/>
                    <a:pt x="2328" y="2011"/>
                  </a:cubicBezTo>
                  <a:lnTo>
                    <a:pt x="2328" y="2011"/>
                  </a:lnTo>
                  <a:cubicBezTo>
                    <a:pt x="2289" y="1998"/>
                    <a:pt x="2269" y="1991"/>
                    <a:pt x="2236" y="1978"/>
                  </a:cubicBezTo>
                  <a:cubicBezTo>
                    <a:pt x="2209" y="1972"/>
                    <a:pt x="2196" y="1958"/>
                    <a:pt x="2170" y="1958"/>
                  </a:cubicBezTo>
                  <a:cubicBezTo>
                    <a:pt x="2144" y="1958"/>
                    <a:pt x="2130" y="1965"/>
                    <a:pt x="2104" y="1972"/>
                  </a:cubicBezTo>
                  <a:cubicBezTo>
                    <a:pt x="2038" y="1991"/>
                    <a:pt x="1992" y="1985"/>
                    <a:pt x="1932" y="2018"/>
                  </a:cubicBezTo>
                  <a:cubicBezTo>
                    <a:pt x="1899" y="2031"/>
                    <a:pt x="1880" y="2051"/>
                    <a:pt x="1847" y="2051"/>
                  </a:cubicBezTo>
                  <a:cubicBezTo>
                    <a:pt x="1781" y="2051"/>
                    <a:pt x="1754" y="1991"/>
                    <a:pt x="1741" y="1932"/>
                  </a:cubicBezTo>
                  <a:cubicBezTo>
                    <a:pt x="1715" y="1859"/>
                    <a:pt x="1688" y="1827"/>
                    <a:pt x="1688" y="1747"/>
                  </a:cubicBezTo>
                  <a:cubicBezTo>
                    <a:pt x="1688" y="1721"/>
                    <a:pt x="1688" y="1708"/>
                    <a:pt x="1688" y="1682"/>
                  </a:cubicBezTo>
                  <a:cubicBezTo>
                    <a:pt x="1688" y="1629"/>
                    <a:pt x="1695" y="1602"/>
                    <a:pt x="1695" y="1549"/>
                  </a:cubicBezTo>
                  <a:cubicBezTo>
                    <a:pt x="1695" y="1510"/>
                    <a:pt x="1688" y="1490"/>
                    <a:pt x="1688" y="1444"/>
                  </a:cubicBezTo>
                  <a:cubicBezTo>
                    <a:pt x="1688" y="1411"/>
                    <a:pt x="1708" y="1391"/>
                    <a:pt x="1715" y="1352"/>
                  </a:cubicBezTo>
                  <a:cubicBezTo>
                    <a:pt x="1728" y="1273"/>
                    <a:pt x="1748" y="1226"/>
                    <a:pt x="1748" y="1147"/>
                  </a:cubicBezTo>
                  <a:cubicBezTo>
                    <a:pt x="1748" y="1141"/>
                    <a:pt x="1748" y="1134"/>
                    <a:pt x="1748" y="1128"/>
                  </a:cubicBezTo>
                  <a:cubicBezTo>
                    <a:pt x="1669" y="1200"/>
                    <a:pt x="1609" y="1220"/>
                    <a:pt x="1523" y="1286"/>
                  </a:cubicBezTo>
                  <a:cubicBezTo>
                    <a:pt x="1471" y="1325"/>
                    <a:pt x="1451" y="1372"/>
                    <a:pt x="1391" y="1418"/>
                  </a:cubicBezTo>
                  <a:cubicBezTo>
                    <a:pt x="1372" y="1431"/>
                    <a:pt x="1359" y="1451"/>
                    <a:pt x="1326" y="1451"/>
                  </a:cubicBezTo>
                  <a:cubicBezTo>
                    <a:pt x="1279" y="1451"/>
                    <a:pt x="1253" y="1451"/>
                    <a:pt x="1200" y="1451"/>
                  </a:cubicBezTo>
                  <a:cubicBezTo>
                    <a:pt x="1108" y="1457"/>
                    <a:pt x="1055" y="1464"/>
                    <a:pt x="956" y="1464"/>
                  </a:cubicBezTo>
                  <a:cubicBezTo>
                    <a:pt x="904" y="1464"/>
                    <a:pt x="884" y="1411"/>
                    <a:pt x="864" y="1358"/>
                  </a:cubicBezTo>
                  <a:cubicBezTo>
                    <a:pt x="851" y="1312"/>
                    <a:pt x="837" y="1286"/>
                    <a:pt x="811" y="1246"/>
                  </a:cubicBezTo>
                  <a:cubicBezTo>
                    <a:pt x="791" y="1220"/>
                    <a:pt x="765" y="1213"/>
                    <a:pt x="732" y="1200"/>
                  </a:cubicBezTo>
                  <a:cubicBezTo>
                    <a:pt x="666" y="1147"/>
                    <a:pt x="607" y="1141"/>
                    <a:pt x="521" y="1141"/>
                  </a:cubicBezTo>
                  <a:cubicBezTo>
                    <a:pt x="481" y="1141"/>
                    <a:pt x="462" y="1141"/>
                    <a:pt x="422" y="1141"/>
                  </a:cubicBezTo>
                  <a:cubicBezTo>
                    <a:pt x="455" y="989"/>
                    <a:pt x="455" y="989"/>
                    <a:pt x="455" y="989"/>
                  </a:cubicBezTo>
                  <a:cubicBezTo>
                    <a:pt x="448" y="910"/>
                    <a:pt x="415" y="870"/>
                    <a:pt x="369" y="804"/>
                  </a:cubicBezTo>
                  <a:cubicBezTo>
                    <a:pt x="343" y="771"/>
                    <a:pt x="303" y="771"/>
                    <a:pt x="283" y="732"/>
                  </a:cubicBezTo>
                  <a:cubicBezTo>
                    <a:pt x="270" y="699"/>
                    <a:pt x="283" y="666"/>
                    <a:pt x="257" y="633"/>
                  </a:cubicBezTo>
                  <a:cubicBezTo>
                    <a:pt x="211" y="580"/>
                    <a:pt x="171" y="540"/>
                    <a:pt x="171" y="475"/>
                  </a:cubicBezTo>
                  <a:cubicBezTo>
                    <a:pt x="151" y="408"/>
                    <a:pt x="151" y="408"/>
                    <a:pt x="151" y="408"/>
                  </a:cubicBezTo>
                  <a:cubicBezTo>
                    <a:pt x="151" y="382"/>
                    <a:pt x="151" y="369"/>
                    <a:pt x="151" y="343"/>
                  </a:cubicBezTo>
                  <a:cubicBezTo>
                    <a:pt x="151" y="323"/>
                    <a:pt x="151" y="303"/>
                    <a:pt x="138" y="290"/>
                  </a:cubicBezTo>
                  <a:cubicBezTo>
                    <a:pt x="112" y="277"/>
                    <a:pt x="92" y="283"/>
                    <a:pt x="66" y="263"/>
                  </a:cubicBezTo>
                  <a:cubicBezTo>
                    <a:pt x="52" y="250"/>
                    <a:pt x="59" y="231"/>
                    <a:pt x="52" y="211"/>
                  </a:cubicBezTo>
                  <a:cubicBezTo>
                    <a:pt x="46" y="178"/>
                    <a:pt x="0" y="158"/>
                    <a:pt x="20" y="138"/>
                  </a:cubicBezTo>
                  <a:cubicBezTo>
                    <a:pt x="52" y="105"/>
                    <a:pt x="132" y="145"/>
                    <a:pt x="132" y="99"/>
                  </a:cubicBezTo>
                  <a:cubicBezTo>
                    <a:pt x="132" y="65"/>
                    <a:pt x="132" y="46"/>
                    <a:pt x="132" y="19"/>
                  </a:cubicBezTo>
                  <a:cubicBezTo>
                    <a:pt x="132" y="13"/>
                    <a:pt x="132" y="6"/>
                    <a:pt x="132" y="0"/>
                  </a:cubicBezTo>
                  <a:lnTo>
                    <a:pt x="132" y="0"/>
                  </a:lnTo>
                  <a:cubicBezTo>
                    <a:pt x="2955" y="1015"/>
                    <a:pt x="2955" y="1015"/>
                    <a:pt x="2955" y="1015"/>
                  </a:cubicBezTo>
                  <a:cubicBezTo>
                    <a:pt x="3548" y="1273"/>
                    <a:pt x="3548" y="1273"/>
                    <a:pt x="3548" y="127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34"/>
            <p:cNvSpPr>
              <a:spLocks noChangeArrowheads="1"/>
            </p:cNvSpPr>
            <p:nvPr/>
          </p:nvSpPr>
          <p:spPr bwMode="auto">
            <a:xfrm>
              <a:off x="4620119" y="5762620"/>
              <a:ext cx="1268330" cy="1020763"/>
            </a:xfrm>
            <a:custGeom>
              <a:avLst/>
              <a:gdLst>
                <a:gd name="T0" fmla="*/ 0 w 3524"/>
                <a:gd name="T1" fmla="*/ 871 h 2837"/>
                <a:gd name="T2" fmla="*/ 152 w 3524"/>
                <a:gd name="T3" fmla="*/ 963 h 2837"/>
                <a:gd name="T4" fmla="*/ 436 w 3524"/>
                <a:gd name="T5" fmla="*/ 903 h 2837"/>
                <a:gd name="T6" fmla="*/ 561 w 3524"/>
                <a:gd name="T7" fmla="*/ 910 h 2837"/>
                <a:gd name="T8" fmla="*/ 772 w 3524"/>
                <a:gd name="T9" fmla="*/ 877 h 2837"/>
                <a:gd name="T10" fmla="*/ 798 w 3524"/>
                <a:gd name="T11" fmla="*/ 1022 h 2837"/>
                <a:gd name="T12" fmla="*/ 772 w 3524"/>
                <a:gd name="T13" fmla="*/ 1167 h 2837"/>
                <a:gd name="T14" fmla="*/ 851 w 3524"/>
                <a:gd name="T15" fmla="*/ 1471 h 2837"/>
                <a:gd name="T16" fmla="*/ 878 w 3524"/>
                <a:gd name="T17" fmla="*/ 1840 h 2837"/>
                <a:gd name="T18" fmla="*/ 911 w 3524"/>
                <a:gd name="T19" fmla="*/ 2005 h 2837"/>
                <a:gd name="T20" fmla="*/ 957 w 3524"/>
                <a:gd name="T21" fmla="*/ 2012 h 2837"/>
                <a:gd name="T22" fmla="*/ 1174 w 3524"/>
                <a:gd name="T23" fmla="*/ 2150 h 2837"/>
                <a:gd name="T24" fmla="*/ 1359 w 3524"/>
                <a:gd name="T25" fmla="*/ 2315 h 2837"/>
                <a:gd name="T26" fmla="*/ 1517 w 3524"/>
                <a:gd name="T27" fmla="*/ 2328 h 2837"/>
                <a:gd name="T28" fmla="*/ 1649 w 3524"/>
                <a:gd name="T29" fmla="*/ 2295 h 2837"/>
                <a:gd name="T30" fmla="*/ 1874 w 3524"/>
                <a:gd name="T31" fmla="*/ 2348 h 2837"/>
                <a:gd name="T32" fmla="*/ 2111 w 3524"/>
                <a:gd name="T33" fmla="*/ 2533 h 2837"/>
                <a:gd name="T34" fmla="*/ 2335 w 3524"/>
                <a:gd name="T35" fmla="*/ 2579 h 2837"/>
                <a:gd name="T36" fmla="*/ 2520 w 3524"/>
                <a:gd name="T37" fmla="*/ 2704 h 2837"/>
                <a:gd name="T38" fmla="*/ 2645 w 3524"/>
                <a:gd name="T39" fmla="*/ 2783 h 2837"/>
                <a:gd name="T40" fmla="*/ 2883 w 3524"/>
                <a:gd name="T41" fmla="*/ 2829 h 2837"/>
                <a:gd name="T42" fmla="*/ 3048 w 3524"/>
                <a:gd name="T43" fmla="*/ 2836 h 2837"/>
                <a:gd name="T44" fmla="*/ 3134 w 3524"/>
                <a:gd name="T45" fmla="*/ 2724 h 2837"/>
                <a:gd name="T46" fmla="*/ 3430 w 3524"/>
                <a:gd name="T47" fmla="*/ 2289 h 2837"/>
                <a:gd name="T48" fmla="*/ 3523 w 3524"/>
                <a:gd name="T49" fmla="*/ 2084 h 2837"/>
                <a:gd name="T50" fmla="*/ 3450 w 3524"/>
                <a:gd name="T51" fmla="*/ 1893 h 2837"/>
                <a:gd name="T52" fmla="*/ 3371 w 3524"/>
                <a:gd name="T53" fmla="*/ 1589 h 2837"/>
                <a:gd name="T54" fmla="*/ 3153 w 3524"/>
                <a:gd name="T55" fmla="*/ 1537 h 2837"/>
                <a:gd name="T56" fmla="*/ 2870 w 3524"/>
                <a:gd name="T57" fmla="*/ 1280 h 2837"/>
                <a:gd name="T58" fmla="*/ 2764 w 3524"/>
                <a:gd name="T59" fmla="*/ 600 h 2837"/>
                <a:gd name="T60" fmla="*/ 2593 w 3524"/>
                <a:gd name="T61" fmla="*/ 396 h 2837"/>
                <a:gd name="T62" fmla="*/ 2381 w 3524"/>
                <a:gd name="T63" fmla="*/ 396 h 2837"/>
                <a:gd name="T64" fmla="*/ 1669 w 3524"/>
                <a:gd name="T65" fmla="*/ 0 h 2837"/>
                <a:gd name="T66" fmla="*/ 1531 w 3524"/>
                <a:gd name="T67" fmla="*/ 138 h 2837"/>
                <a:gd name="T68" fmla="*/ 1379 w 3524"/>
                <a:gd name="T69" fmla="*/ 323 h 2837"/>
                <a:gd name="T70" fmla="*/ 1102 w 3524"/>
                <a:gd name="T71" fmla="*/ 534 h 2837"/>
                <a:gd name="T72" fmla="*/ 944 w 3524"/>
                <a:gd name="T73" fmla="*/ 627 h 2837"/>
                <a:gd name="T74" fmla="*/ 792 w 3524"/>
                <a:gd name="T75" fmla="*/ 692 h 2837"/>
                <a:gd name="T76" fmla="*/ 667 w 3524"/>
                <a:gd name="T77" fmla="*/ 673 h 2837"/>
                <a:gd name="T78" fmla="*/ 423 w 3524"/>
                <a:gd name="T79" fmla="*/ 699 h 2837"/>
                <a:gd name="T80" fmla="*/ 126 w 3524"/>
                <a:gd name="T81" fmla="*/ 844 h 28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3524" h="2837">
                  <a:moveTo>
                    <a:pt x="0" y="871"/>
                  </a:moveTo>
                  <a:lnTo>
                    <a:pt x="0" y="871"/>
                  </a:lnTo>
                  <a:cubicBezTo>
                    <a:pt x="53" y="917"/>
                    <a:pt x="99" y="923"/>
                    <a:pt x="152" y="963"/>
                  </a:cubicBezTo>
                  <a:lnTo>
                    <a:pt x="152" y="963"/>
                  </a:lnTo>
                  <a:cubicBezTo>
                    <a:pt x="198" y="950"/>
                    <a:pt x="238" y="956"/>
                    <a:pt x="284" y="937"/>
                  </a:cubicBezTo>
                  <a:cubicBezTo>
                    <a:pt x="337" y="910"/>
                    <a:pt x="376" y="910"/>
                    <a:pt x="436" y="903"/>
                  </a:cubicBezTo>
                  <a:cubicBezTo>
                    <a:pt x="469" y="897"/>
                    <a:pt x="488" y="884"/>
                    <a:pt x="515" y="884"/>
                  </a:cubicBezTo>
                  <a:cubicBezTo>
                    <a:pt x="535" y="884"/>
                    <a:pt x="541" y="910"/>
                    <a:pt x="561" y="910"/>
                  </a:cubicBezTo>
                  <a:cubicBezTo>
                    <a:pt x="594" y="910"/>
                    <a:pt x="614" y="910"/>
                    <a:pt x="647" y="910"/>
                  </a:cubicBezTo>
                  <a:cubicBezTo>
                    <a:pt x="693" y="910"/>
                    <a:pt x="733" y="903"/>
                    <a:pt x="772" y="877"/>
                  </a:cubicBezTo>
                  <a:cubicBezTo>
                    <a:pt x="772" y="890"/>
                    <a:pt x="772" y="903"/>
                    <a:pt x="772" y="923"/>
                  </a:cubicBezTo>
                  <a:cubicBezTo>
                    <a:pt x="772" y="963"/>
                    <a:pt x="798" y="983"/>
                    <a:pt x="798" y="1022"/>
                  </a:cubicBezTo>
                  <a:cubicBezTo>
                    <a:pt x="798" y="1049"/>
                    <a:pt x="798" y="1062"/>
                    <a:pt x="798" y="1088"/>
                  </a:cubicBezTo>
                  <a:cubicBezTo>
                    <a:pt x="798" y="1121"/>
                    <a:pt x="772" y="1134"/>
                    <a:pt x="772" y="1167"/>
                  </a:cubicBezTo>
                  <a:cubicBezTo>
                    <a:pt x="766" y="1200"/>
                    <a:pt x="779" y="1233"/>
                    <a:pt x="752" y="1260"/>
                  </a:cubicBezTo>
                  <a:cubicBezTo>
                    <a:pt x="752" y="1345"/>
                    <a:pt x="845" y="1385"/>
                    <a:pt x="851" y="1471"/>
                  </a:cubicBezTo>
                  <a:cubicBezTo>
                    <a:pt x="845" y="1543"/>
                    <a:pt x="831" y="1616"/>
                    <a:pt x="825" y="1688"/>
                  </a:cubicBezTo>
                  <a:cubicBezTo>
                    <a:pt x="825" y="1754"/>
                    <a:pt x="831" y="1800"/>
                    <a:pt x="878" y="1840"/>
                  </a:cubicBezTo>
                  <a:cubicBezTo>
                    <a:pt x="897" y="1860"/>
                    <a:pt x="930" y="1867"/>
                    <a:pt x="930" y="1893"/>
                  </a:cubicBezTo>
                  <a:cubicBezTo>
                    <a:pt x="930" y="1939"/>
                    <a:pt x="911" y="1959"/>
                    <a:pt x="911" y="2005"/>
                  </a:cubicBezTo>
                  <a:cubicBezTo>
                    <a:pt x="911" y="2012"/>
                    <a:pt x="911" y="2018"/>
                    <a:pt x="911" y="2025"/>
                  </a:cubicBezTo>
                  <a:cubicBezTo>
                    <a:pt x="924" y="2018"/>
                    <a:pt x="944" y="2012"/>
                    <a:pt x="957" y="2012"/>
                  </a:cubicBezTo>
                  <a:cubicBezTo>
                    <a:pt x="1003" y="2012"/>
                    <a:pt x="1016" y="2051"/>
                    <a:pt x="1062" y="2078"/>
                  </a:cubicBezTo>
                  <a:cubicBezTo>
                    <a:pt x="1102" y="2104"/>
                    <a:pt x="1128" y="2124"/>
                    <a:pt x="1174" y="2150"/>
                  </a:cubicBezTo>
                  <a:cubicBezTo>
                    <a:pt x="1221" y="2170"/>
                    <a:pt x="1214" y="2223"/>
                    <a:pt x="1240" y="2269"/>
                  </a:cubicBezTo>
                  <a:cubicBezTo>
                    <a:pt x="1273" y="2308"/>
                    <a:pt x="1313" y="2308"/>
                    <a:pt x="1359" y="2315"/>
                  </a:cubicBezTo>
                  <a:cubicBezTo>
                    <a:pt x="1392" y="2328"/>
                    <a:pt x="1405" y="2354"/>
                    <a:pt x="1445" y="2354"/>
                  </a:cubicBezTo>
                  <a:cubicBezTo>
                    <a:pt x="1471" y="2354"/>
                    <a:pt x="1491" y="2341"/>
                    <a:pt x="1517" y="2328"/>
                  </a:cubicBezTo>
                  <a:cubicBezTo>
                    <a:pt x="1537" y="2315"/>
                    <a:pt x="1551" y="2322"/>
                    <a:pt x="1577" y="2315"/>
                  </a:cubicBezTo>
                  <a:cubicBezTo>
                    <a:pt x="1603" y="2315"/>
                    <a:pt x="1623" y="2295"/>
                    <a:pt x="1649" y="2295"/>
                  </a:cubicBezTo>
                  <a:cubicBezTo>
                    <a:pt x="1722" y="2295"/>
                    <a:pt x="1748" y="2341"/>
                    <a:pt x="1821" y="2348"/>
                  </a:cubicBezTo>
                  <a:cubicBezTo>
                    <a:pt x="1841" y="2348"/>
                    <a:pt x="1854" y="2348"/>
                    <a:pt x="1874" y="2348"/>
                  </a:cubicBezTo>
                  <a:cubicBezTo>
                    <a:pt x="1907" y="2348"/>
                    <a:pt x="1913" y="2381"/>
                    <a:pt x="1933" y="2407"/>
                  </a:cubicBezTo>
                  <a:cubicBezTo>
                    <a:pt x="1999" y="2467"/>
                    <a:pt x="2039" y="2493"/>
                    <a:pt x="2111" y="2533"/>
                  </a:cubicBezTo>
                  <a:cubicBezTo>
                    <a:pt x="2203" y="2513"/>
                    <a:pt x="2203" y="2513"/>
                    <a:pt x="2203" y="2513"/>
                  </a:cubicBezTo>
                  <a:cubicBezTo>
                    <a:pt x="2256" y="2533"/>
                    <a:pt x="2276" y="2566"/>
                    <a:pt x="2335" y="2579"/>
                  </a:cubicBezTo>
                  <a:cubicBezTo>
                    <a:pt x="2375" y="2592"/>
                    <a:pt x="2408" y="2592"/>
                    <a:pt x="2434" y="2618"/>
                  </a:cubicBezTo>
                  <a:cubicBezTo>
                    <a:pt x="2467" y="2651"/>
                    <a:pt x="2500" y="2665"/>
                    <a:pt x="2520" y="2704"/>
                  </a:cubicBezTo>
                  <a:cubicBezTo>
                    <a:pt x="2533" y="2750"/>
                    <a:pt x="2527" y="2816"/>
                    <a:pt x="2573" y="2816"/>
                  </a:cubicBezTo>
                  <a:cubicBezTo>
                    <a:pt x="2606" y="2816"/>
                    <a:pt x="2612" y="2783"/>
                    <a:pt x="2645" y="2783"/>
                  </a:cubicBezTo>
                  <a:cubicBezTo>
                    <a:pt x="2665" y="2783"/>
                    <a:pt x="2678" y="2790"/>
                    <a:pt x="2698" y="2796"/>
                  </a:cubicBezTo>
                  <a:cubicBezTo>
                    <a:pt x="2771" y="2796"/>
                    <a:pt x="2810" y="2829"/>
                    <a:pt x="2883" y="2829"/>
                  </a:cubicBezTo>
                  <a:cubicBezTo>
                    <a:pt x="2922" y="2829"/>
                    <a:pt x="2949" y="2816"/>
                    <a:pt x="2988" y="2816"/>
                  </a:cubicBezTo>
                  <a:cubicBezTo>
                    <a:pt x="3015" y="2816"/>
                    <a:pt x="3028" y="2829"/>
                    <a:pt x="3048" y="2836"/>
                  </a:cubicBezTo>
                  <a:lnTo>
                    <a:pt x="3048" y="2836"/>
                  </a:lnTo>
                  <a:cubicBezTo>
                    <a:pt x="3067" y="2783"/>
                    <a:pt x="3094" y="2770"/>
                    <a:pt x="3134" y="2724"/>
                  </a:cubicBezTo>
                  <a:cubicBezTo>
                    <a:pt x="3206" y="2625"/>
                    <a:pt x="3252" y="2579"/>
                    <a:pt x="3345" y="2486"/>
                  </a:cubicBezTo>
                  <a:cubicBezTo>
                    <a:pt x="3404" y="2427"/>
                    <a:pt x="3410" y="2374"/>
                    <a:pt x="3430" y="2289"/>
                  </a:cubicBezTo>
                  <a:cubicBezTo>
                    <a:pt x="3443" y="2236"/>
                    <a:pt x="3457" y="2203"/>
                    <a:pt x="3483" y="2150"/>
                  </a:cubicBezTo>
                  <a:cubicBezTo>
                    <a:pt x="3496" y="2124"/>
                    <a:pt x="3523" y="2110"/>
                    <a:pt x="3523" y="2084"/>
                  </a:cubicBezTo>
                  <a:cubicBezTo>
                    <a:pt x="3523" y="2051"/>
                    <a:pt x="3509" y="2038"/>
                    <a:pt x="3509" y="2005"/>
                  </a:cubicBezTo>
                  <a:cubicBezTo>
                    <a:pt x="3490" y="1965"/>
                    <a:pt x="3450" y="1946"/>
                    <a:pt x="3450" y="1893"/>
                  </a:cubicBezTo>
                  <a:cubicBezTo>
                    <a:pt x="3450" y="1834"/>
                    <a:pt x="3516" y="1814"/>
                    <a:pt x="3516" y="1748"/>
                  </a:cubicBezTo>
                  <a:cubicBezTo>
                    <a:pt x="3516" y="1662"/>
                    <a:pt x="3450" y="1623"/>
                    <a:pt x="3371" y="1589"/>
                  </a:cubicBezTo>
                  <a:cubicBezTo>
                    <a:pt x="3318" y="1563"/>
                    <a:pt x="3285" y="1537"/>
                    <a:pt x="3226" y="1537"/>
                  </a:cubicBezTo>
                  <a:cubicBezTo>
                    <a:pt x="3199" y="1537"/>
                    <a:pt x="3180" y="1537"/>
                    <a:pt x="3153" y="1537"/>
                  </a:cubicBezTo>
                  <a:cubicBezTo>
                    <a:pt x="3074" y="1537"/>
                    <a:pt x="3021" y="1517"/>
                    <a:pt x="2962" y="1457"/>
                  </a:cubicBezTo>
                  <a:cubicBezTo>
                    <a:pt x="2909" y="1405"/>
                    <a:pt x="2903" y="1352"/>
                    <a:pt x="2870" y="1280"/>
                  </a:cubicBezTo>
                  <a:cubicBezTo>
                    <a:pt x="2804" y="1134"/>
                    <a:pt x="2764" y="1042"/>
                    <a:pt x="2764" y="884"/>
                  </a:cubicBezTo>
                  <a:cubicBezTo>
                    <a:pt x="2764" y="772"/>
                    <a:pt x="2764" y="712"/>
                    <a:pt x="2764" y="600"/>
                  </a:cubicBezTo>
                  <a:cubicBezTo>
                    <a:pt x="2711" y="508"/>
                    <a:pt x="2659" y="468"/>
                    <a:pt x="2593" y="396"/>
                  </a:cubicBezTo>
                  <a:lnTo>
                    <a:pt x="2593" y="396"/>
                  </a:lnTo>
                  <a:cubicBezTo>
                    <a:pt x="2566" y="396"/>
                    <a:pt x="2553" y="396"/>
                    <a:pt x="2527" y="396"/>
                  </a:cubicBezTo>
                  <a:cubicBezTo>
                    <a:pt x="2474" y="396"/>
                    <a:pt x="2441" y="396"/>
                    <a:pt x="2381" y="396"/>
                  </a:cubicBezTo>
                  <a:cubicBezTo>
                    <a:pt x="2157" y="6"/>
                    <a:pt x="2157" y="6"/>
                    <a:pt x="2157" y="6"/>
                  </a:cubicBezTo>
                  <a:cubicBezTo>
                    <a:pt x="1669" y="0"/>
                    <a:pt x="1669" y="0"/>
                    <a:pt x="1669" y="0"/>
                  </a:cubicBezTo>
                  <a:cubicBezTo>
                    <a:pt x="1630" y="33"/>
                    <a:pt x="1616" y="59"/>
                    <a:pt x="1583" y="99"/>
                  </a:cubicBezTo>
                  <a:cubicBezTo>
                    <a:pt x="1570" y="119"/>
                    <a:pt x="1557" y="145"/>
                    <a:pt x="1531" y="138"/>
                  </a:cubicBezTo>
                  <a:cubicBezTo>
                    <a:pt x="1452" y="138"/>
                    <a:pt x="1372" y="185"/>
                    <a:pt x="1372" y="264"/>
                  </a:cubicBezTo>
                  <a:cubicBezTo>
                    <a:pt x="1372" y="290"/>
                    <a:pt x="1379" y="297"/>
                    <a:pt x="1379" y="323"/>
                  </a:cubicBezTo>
                  <a:cubicBezTo>
                    <a:pt x="1379" y="396"/>
                    <a:pt x="1326" y="429"/>
                    <a:pt x="1267" y="462"/>
                  </a:cubicBezTo>
                  <a:cubicBezTo>
                    <a:pt x="1201" y="495"/>
                    <a:pt x="1168" y="508"/>
                    <a:pt x="1102" y="534"/>
                  </a:cubicBezTo>
                  <a:cubicBezTo>
                    <a:pt x="1042" y="560"/>
                    <a:pt x="983" y="547"/>
                    <a:pt x="950" y="600"/>
                  </a:cubicBezTo>
                  <a:cubicBezTo>
                    <a:pt x="944" y="607"/>
                    <a:pt x="950" y="620"/>
                    <a:pt x="944" y="627"/>
                  </a:cubicBezTo>
                  <a:cubicBezTo>
                    <a:pt x="917" y="653"/>
                    <a:pt x="891" y="659"/>
                    <a:pt x="858" y="666"/>
                  </a:cubicBezTo>
                  <a:cubicBezTo>
                    <a:pt x="831" y="673"/>
                    <a:pt x="818" y="692"/>
                    <a:pt x="792" y="692"/>
                  </a:cubicBezTo>
                  <a:cubicBezTo>
                    <a:pt x="759" y="692"/>
                    <a:pt x="739" y="692"/>
                    <a:pt x="713" y="692"/>
                  </a:cubicBezTo>
                  <a:cubicBezTo>
                    <a:pt x="693" y="692"/>
                    <a:pt x="686" y="679"/>
                    <a:pt x="667" y="673"/>
                  </a:cubicBezTo>
                  <a:cubicBezTo>
                    <a:pt x="607" y="653"/>
                    <a:pt x="568" y="640"/>
                    <a:pt x="495" y="640"/>
                  </a:cubicBezTo>
                  <a:cubicBezTo>
                    <a:pt x="462" y="640"/>
                    <a:pt x="449" y="679"/>
                    <a:pt x="423" y="699"/>
                  </a:cubicBezTo>
                  <a:cubicBezTo>
                    <a:pt x="356" y="739"/>
                    <a:pt x="310" y="752"/>
                    <a:pt x="251" y="798"/>
                  </a:cubicBezTo>
                  <a:cubicBezTo>
                    <a:pt x="211" y="831"/>
                    <a:pt x="179" y="831"/>
                    <a:pt x="126" y="844"/>
                  </a:cubicBezTo>
                  <a:cubicBezTo>
                    <a:pt x="80" y="857"/>
                    <a:pt x="53" y="864"/>
                    <a:pt x="0" y="8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35"/>
            <p:cNvSpPr>
              <a:spLocks noChangeArrowheads="1"/>
            </p:cNvSpPr>
            <p:nvPr/>
          </p:nvSpPr>
          <p:spPr bwMode="auto">
            <a:xfrm>
              <a:off x="3389887" y="3910007"/>
              <a:ext cx="3185904" cy="2165350"/>
            </a:xfrm>
            <a:custGeom>
              <a:avLst/>
              <a:gdLst>
                <a:gd name="T0" fmla="*/ 8027 w 8852"/>
                <a:gd name="T1" fmla="*/ 5184 h 6017"/>
                <a:gd name="T2" fmla="*/ 7928 w 8852"/>
                <a:gd name="T3" fmla="*/ 5534 h 6017"/>
                <a:gd name="T4" fmla="*/ 6009 w 8852"/>
                <a:gd name="T5" fmla="*/ 5541 h 6017"/>
                <a:gd name="T6" fmla="*/ 5573 w 8852"/>
                <a:gd name="T7" fmla="*/ 5151 h 6017"/>
                <a:gd name="T8" fmla="*/ 4947 w 8852"/>
                <a:gd name="T9" fmla="*/ 5283 h 6017"/>
                <a:gd name="T10" fmla="*/ 4683 w 8852"/>
                <a:gd name="T11" fmla="*/ 5607 h 6017"/>
                <a:gd name="T12" fmla="*/ 4360 w 8852"/>
                <a:gd name="T13" fmla="*/ 5772 h 6017"/>
                <a:gd name="T14" fmla="*/ 4129 w 8852"/>
                <a:gd name="T15" fmla="*/ 5837 h 6017"/>
                <a:gd name="T16" fmla="*/ 3839 w 8852"/>
                <a:gd name="T17" fmla="*/ 5844 h 6017"/>
                <a:gd name="T18" fmla="*/ 3416 w 8852"/>
                <a:gd name="T19" fmla="*/ 6016 h 6017"/>
                <a:gd name="T20" fmla="*/ 0 w 8852"/>
                <a:gd name="T21" fmla="*/ 4743 h 6017"/>
                <a:gd name="T22" fmla="*/ 59 w 8852"/>
                <a:gd name="T23" fmla="*/ 4591 h 6017"/>
                <a:gd name="T24" fmla="*/ 290 w 8852"/>
                <a:gd name="T25" fmla="*/ 4380 h 6017"/>
                <a:gd name="T26" fmla="*/ 336 w 8852"/>
                <a:gd name="T27" fmla="*/ 4017 h 6017"/>
                <a:gd name="T28" fmla="*/ 389 w 8852"/>
                <a:gd name="T29" fmla="*/ 3753 h 6017"/>
                <a:gd name="T30" fmla="*/ 712 w 8852"/>
                <a:gd name="T31" fmla="*/ 3516 h 6017"/>
                <a:gd name="T32" fmla="*/ 903 w 8852"/>
                <a:gd name="T33" fmla="*/ 3463 h 6017"/>
                <a:gd name="T34" fmla="*/ 1299 w 8852"/>
                <a:gd name="T35" fmla="*/ 3311 h 6017"/>
                <a:gd name="T36" fmla="*/ 1596 w 8852"/>
                <a:gd name="T37" fmla="*/ 3153 h 6017"/>
                <a:gd name="T38" fmla="*/ 1814 w 8852"/>
                <a:gd name="T39" fmla="*/ 3212 h 6017"/>
                <a:gd name="T40" fmla="*/ 2051 w 8852"/>
                <a:gd name="T41" fmla="*/ 2368 h 6017"/>
                <a:gd name="T42" fmla="*/ 2150 w 8852"/>
                <a:gd name="T43" fmla="*/ 1847 h 6017"/>
                <a:gd name="T44" fmla="*/ 2084 w 8852"/>
                <a:gd name="T45" fmla="*/ 1570 h 6017"/>
                <a:gd name="T46" fmla="*/ 1899 w 8852"/>
                <a:gd name="T47" fmla="*/ 1254 h 6017"/>
                <a:gd name="T48" fmla="*/ 1767 w 8852"/>
                <a:gd name="T49" fmla="*/ 1003 h 6017"/>
                <a:gd name="T50" fmla="*/ 2051 w 8852"/>
                <a:gd name="T51" fmla="*/ 772 h 6017"/>
                <a:gd name="T52" fmla="*/ 2256 w 8852"/>
                <a:gd name="T53" fmla="*/ 666 h 6017"/>
                <a:gd name="T54" fmla="*/ 1952 w 8852"/>
                <a:gd name="T55" fmla="*/ 489 h 6017"/>
                <a:gd name="T56" fmla="*/ 1919 w 8852"/>
                <a:gd name="T57" fmla="*/ 146 h 6017"/>
                <a:gd name="T58" fmla="*/ 2460 w 8852"/>
                <a:gd name="T59" fmla="*/ 146 h 6017"/>
                <a:gd name="T60" fmla="*/ 2783 w 8852"/>
                <a:gd name="T61" fmla="*/ 20 h 6017"/>
                <a:gd name="T62" fmla="*/ 3027 w 8852"/>
                <a:gd name="T63" fmla="*/ 20 h 6017"/>
                <a:gd name="T64" fmla="*/ 3212 w 8852"/>
                <a:gd name="T65" fmla="*/ 93 h 6017"/>
                <a:gd name="T66" fmla="*/ 3370 w 8852"/>
                <a:gd name="T67" fmla="*/ 376 h 6017"/>
                <a:gd name="T68" fmla="*/ 3555 w 8852"/>
                <a:gd name="T69" fmla="*/ 508 h 6017"/>
                <a:gd name="T70" fmla="*/ 4149 w 8852"/>
                <a:gd name="T71" fmla="*/ 528 h 6017"/>
                <a:gd name="T72" fmla="*/ 4755 w 8852"/>
                <a:gd name="T73" fmla="*/ 172 h 6017"/>
                <a:gd name="T74" fmla="*/ 5217 w 8852"/>
                <a:gd name="T75" fmla="*/ 33 h 6017"/>
                <a:gd name="T76" fmla="*/ 5455 w 8852"/>
                <a:gd name="T77" fmla="*/ 422 h 6017"/>
                <a:gd name="T78" fmla="*/ 5646 w 8852"/>
                <a:gd name="T79" fmla="*/ 726 h 6017"/>
                <a:gd name="T80" fmla="*/ 5692 w 8852"/>
                <a:gd name="T81" fmla="*/ 1043 h 6017"/>
                <a:gd name="T82" fmla="*/ 5864 w 8852"/>
                <a:gd name="T83" fmla="*/ 1531 h 6017"/>
                <a:gd name="T84" fmla="*/ 6081 w 8852"/>
                <a:gd name="T85" fmla="*/ 1775 h 6017"/>
                <a:gd name="T86" fmla="*/ 6239 w 8852"/>
                <a:gd name="T87" fmla="*/ 1511 h 6017"/>
                <a:gd name="T88" fmla="*/ 6609 w 8852"/>
                <a:gd name="T89" fmla="*/ 1491 h 6017"/>
                <a:gd name="T90" fmla="*/ 6780 w 8852"/>
                <a:gd name="T91" fmla="*/ 1280 h 6017"/>
                <a:gd name="T92" fmla="*/ 7156 w 8852"/>
                <a:gd name="T93" fmla="*/ 1036 h 6017"/>
                <a:gd name="T94" fmla="*/ 7334 w 8852"/>
                <a:gd name="T95" fmla="*/ 442 h 6017"/>
                <a:gd name="T96" fmla="*/ 7374 w 8852"/>
                <a:gd name="T97" fmla="*/ 1273 h 6017"/>
                <a:gd name="T98" fmla="*/ 7532 w 8852"/>
                <a:gd name="T99" fmla="*/ 1478 h 6017"/>
                <a:gd name="T100" fmla="*/ 7717 w 8852"/>
                <a:gd name="T101" fmla="*/ 1689 h 6017"/>
                <a:gd name="T102" fmla="*/ 7941 w 8852"/>
                <a:gd name="T103" fmla="*/ 1900 h 6017"/>
                <a:gd name="T104" fmla="*/ 8205 w 8852"/>
                <a:gd name="T105" fmla="*/ 1959 h 6017"/>
                <a:gd name="T106" fmla="*/ 8541 w 8852"/>
                <a:gd name="T107" fmla="*/ 2091 h 6017"/>
                <a:gd name="T108" fmla="*/ 8851 w 8852"/>
                <a:gd name="T109" fmla="*/ 2210 h 6017"/>
                <a:gd name="T110" fmla="*/ 8218 w 8852"/>
                <a:gd name="T111" fmla="*/ 4505 h 6017"/>
                <a:gd name="T112" fmla="*/ 8119 w 8852"/>
                <a:gd name="T113" fmla="*/ 4716 h 6017"/>
                <a:gd name="T114" fmla="*/ 8139 w 8852"/>
                <a:gd name="T115" fmla="*/ 4901 h 60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52" h="6017">
                  <a:moveTo>
                    <a:pt x="8139" y="4901"/>
                  </a:moveTo>
                  <a:lnTo>
                    <a:pt x="8139" y="4901"/>
                  </a:lnTo>
                  <a:cubicBezTo>
                    <a:pt x="8073" y="5000"/>
                    <a:pt x="8027" y="5066"/>
                    <a:pt x="8027" y="5184"/>
                  </a:cubicBezTo>
                  <a:cubicBezTo>
                    <a:pt x="8027" y="5211"/>
                    <a:pt x="8040" y="5224"/>
                    <a:pt x="8040" y="5250"/>
                  </a:cubicBezTo>
                  <a:cubicBezTo>
                    <a:pt x="8040" y="5283"/>
                    <a:pt x="8007" y="5297"/>
                    <a:pt x="7994" y="5330"/>
                  </a:cubicBezTo>
                  <a:cubicBezTo>
                    <a:pt x="7961" y="5409"/>
                    <a:pt x="7928" y="5448"/>
                    <a:pt x="7928" y="5534"/>
                  </a:cubicBezTo>
                  <a:cubicBezTo>
                    <a:pt x="7928" y="5547"/>
                    <a:pt x="7928" y="5554"/>
                    <a:pt x="7928" y="5560"/>
                  </a:cubicBezTo>
                  <a:cubicBezTo>
                    <a:pt x="6009" y="5541"/>
                    <a:pt x="6009" y="5541"/>
                    <a:pt x="6009" y="5541"/>
                  </a:cubicBezTo>
                  <a:lnTo>
                    <a:pt x="6009" y="5541"/>
                  </a:lnTo>
                  <a:cubicBezTo>
                    <a:pt x="5982" y="5541"/>
                    <a:pt x="5969" y="5541"/>
                    <a:pt x="5943" y="5541"/>
                  </a:cubicBezTo>
                  <a:cubicBezTo>
                    <a:pt x="5890" y="5541"/>
                    <a:pt x="5857" y="5541"/>
                    <a:pt x="5797" y="5541"/>
                  </a:cubicBezTo>
                  <a:cubicBezTo>
                    <a:pt x="5573" y="5151"/>
                    <a:pt x="5573" y="5151"/>
                    <a:pt x="5573" y="5151"/>
                  </a:cubicBezTo>
                  <a:cubicBezTo>
                    <a:pt x="5085" y="5145"/>
                    <a:pt x="5085" y="5145"/>
                    <a:pt x="5085" y="5145"/>
                  </a:cubicBezTo>
                  <a:cubicBezTo>
                    <a:pt x="5046" y="5178"/>
                    <a:pt x="5032" y="5204"/>
                    <a:pt x="4999" y="5244"/>
                  </a:cubicBezTo>
                  <a:cubicBezTo>
                    <a:pt x="4986" y="5264"/>
                    <a:pt x="4973" y="5290"/>
                    <a:pt x="4947" y="5283"/>
                  </a:cubicBezTo>
                  <a:cubicBezTo>
                    <a:pt x="4868" y="5283"/>
                    <a:pt x="4788" y="5330"/>
                    <a:pt x="4788" y="5409"/>
                  </a:cubicBezTo>
                  <a:cubicBezTo>
                    <a:pt x="4788" y="5435"/>
                    <a:pt x="4795" y="5442"/>
                    <a:pt x="4795" y="5468"/>
                  </a:cubicBezTo>
                  <a:cubicBezTo>
                    <a:pt x="4795" y="5541"/>
                    <a:pt x="4742" y="5574"/>
                    <a:pt x="4683" y="5607"/>
                  </a:cubicBezTo>
                  <a:cubicBezTo>
                    <a:pt x="4617" y="5640"/>
                    <a:pt x="4584" y="5653"/>
                    <a:pt x="4518" y="5679"/>
                  </a:cubicBezTo>
                  <a:cubicBezTo>
                    <a:pt x="4458" y="5705"/>
                    <a:pt x="4399" y="5692"/>
                    <a:pt x="4366" y="5745"/>
                  </a:cubicBezTo>
                  <a:cubicBezTo>
                    <a:pt x="4360" y="5752"/>
                    <a:pt x="4366" y="5765"/>
                    <a:pt x="4360" y="5772"/>
                  </a:cubicBezTo>
                  <a:cubicBezTo>
                    <a:pt x="4333" y="5798"/>
                    <a:pt x="4307" y="5804"/>
                    <a:pt x="4274" y="5811"/>
                  </a:cubicBezTo>
                  <a:cubicBezTo>
                    <a:pt x="4247" y="5818"/>
                    <a:pt x="4234" y="5837"/>
                    <a:pt x="4208" y="5837"/>
                  </a:cubicBezTo>
                  <a:cubicBezTo>
                    <a:pt x="4175" y="5837"/>
                    <a:pt x="4155" y="5837"/>
                    <a:pt x="4129" y="5837"/>
                  </a:cubicBezTo>
                  <a:cubicBezTo>
                    <a:pt x="4109" y="5837"/>
                    <a:pt x="4102" y="5824"/>
                    <a:pt x="4083" y="5818"/>
                  </a:cubicBezTo>
                  <a:cubicBezTo>
                    <a:pt x="4023" y="5798"/>
                    <a:pt x="3984" y="5785"/>
                    <a:pt x="3911" y="5785"/>
                  </a:cubicBezTo>
                  <a:cubicBezTo>
                    <a:pt x="3878" y="5785"/>
                    <a:pt x="3865" y="5824"/>
                    <a:pt x="3839" y="5844"/>
                  </a:cubicBezTo>
                  <a:cubicBezTo>
                    <a:pt x="3772" y="5884"/>
                    <a:pt x="3726" y="5897"/>
                    <a:pt x="3667" y="5943"/>
                  </a:cubicBezTo>
                  <a:cubicBezTo>
                    <a:pt x="3627" y="5976"/>
                    <a:pt x="3595" y="5976"/>
                    <a:pt x="3542" y="5989"/>
                  </a:cubicBezTo>
                  <a:cubicBezTo>
                    <a:pt x="3496" y="6002"/>
                    <a:pt x="3469" y="6009"/>
                    <a:pt x="3416" y="6016"/>
                  </a:cubicBezTo>
                  <a:lnTo>
                    <a:pt x="3416" y="6016"/>
                  </a:lnTo>
                  <a:cubicBezTo>
                    <a:pt x="2823" y="5758"/>
                    <a:pt x="2823" y="5758"/>
                    <a:pt x="2823" y="5758"/>
                  </a:cubicBezTo>
                  <a:cubicBezTo>
                    <a:pt x="0" y="4743"/>
                    <a:pt x="0" y="4743"/>
                    <a:pt x="0" y="4743"/>
                  </a:cubicBezTo>
                  <a:lnTo>
                    <a:pt x="0" y="4743"/>
                  </a:lnTo>
                  <a:cubicBezTo>
                    <a:pt x="6" y="4710"/>
                    <a:pt x="26" y="4690"/>
                    <a:pt x="39" y="4657"/>
                  </a:cubicBezTo>
                  <a:cubicBezTo>
                    <a:pt x="46" y="4637"/>
                    <a:pt x="46" y="4617"/>
                    <a:pt x="59" y="4591"/>
                  </a:cubicBezTo>
                  <a:cubicBezTo>
                    <a:pt x="79" y="4564"/>
                    <a:pt x="99" y="4551"/>
                    <a:pt x="125" y="4532"/>
                  </a:cubicBezTo>
                  <a:cubicBezTo>
                    <a:pt x="184" y="4499"/>
                    <a:pt x="231" y="4499"/>
                    <a:pt x="290" y="4466"/>
                  </a:cubicBezTo>
                  <a:cubicBezTo>
                    <a:pt x="323" y="4452"/>
                    <a:pt x="290" y="4413"/>
                    <a:pt x="290" y="4380"/>
                  </a:cubicBezTo>
                  <a:cubicBezTo>
                    <a:pt x="290" y="4301"/>
                    <a:pt x="231" y="4268"/>
                    <a:pt x="231" y="4189"/>
                  </a:cubicBezTo>
                  <a:cubicBezTo>
                    <a:pt x="231" y="4142"/>
                    <a:pt x="231" y="4109"/>
                    <a:pt x="263" y="4083"/>
                  </a:cubicBezTo>
                  <a:cubicBezTo>
                    <a:pt x="297" y="4063"/>
                    <a:pt x="323" y="4057"/>
                    <a:pt x="336" y="4017"/>
                  </a:cubicBezTo>
                  <a:cubicBezTo>
                    <a:pt x="349" y="3991"/>
                    <a:pt x="343" y="3971"/>
                    <a:pt x="356" y="3938"/>
                  </a:cubicBezTo>
                  <a:cubicBezTo>
                    <a:pt x="369" y="3885"/>
                    <a:pt x="389" y="3852"/>
                    <a:pt x="389" y="3799"/>
                  </a:cubicBezTo>
                  <a:cubicBezTo>
                    <a:pt x="389" y="3780"/>
                    <a:pt x="369" y="3760"/>
                    <a:pt x="389" y="3753"/>
                  </a:cubicBezTo>
                  <a:cubicBezTo>
                    <a:pt x="455" y="3694"/>
                    <a:pt x="527" y="3700"/>
                    <a:pt x="587" y="3641"/>
                  </a:cubicBezTo>
                  <a:cubicBezTo>
                    <a:pt x="600" y="3621"/>
                    <a:pt x="600" y="3608"/>
                    <a:pt x="620" y="3595"/>
                  </a:cubicBezTo>
                  <a:cubicBezTo>
                    <a:pt x="659" y="3575"/>
                    <a:pt x="673" y="3549"/>
                    <a:pt x="712" y="3516"/>
                  </a:cubicBezTo>
                  <a:cubicBezTo>
                    <a:pt x="732" y="3503"/>
                    <a:pt x="752" y="3536"/>
                    <a:pt x="778" y="3536"/>
                  </a:cubicBezTo>
                  <a:cubicBezTo>
                    <a:pt x="798" y="3536"/>
                    <a:pt x="804" y="3522"/>
                    <a:pt x="818" y="3509"/>
                  </a:cubicBezTo>
                  <a:cubicBezTo>
                    <a:pt x="844" y="3483"/>
                    <a:pt x="870" y="3483"/>
                    <a:pt x="903" y="3463"/>
                  </a:cubicBezTo>
                  <a:cubicBezTo>
                    <a:pt x="936" y="3437"/>
                    <a:pt x="956" y="3410"/>
                    <a:pt x="996" y="3404"/>
                  </a:cubicBezTo>
                  <a:cubicBezTo>
                    <a:pt x="1081" y="3391"/>
                    <a:pt x="1128" y="3371"/>
                    <a:pt x="1207" y="3351"/>
                  </a:cubicBezTo>
                  <a:cubicBezTo>
                    <a:pt x="1246" y="3338"/>
                    <a:pt x="1273" y="3331"/>
                    <a:pt x="1299" y="3311"/>
                  </a:cubicBezTo>
                  <a:cubicBezTo>
                    <a:pt x="1319" y="3298"/>
                    <a:pt x="1332" y="3305"/>
                    <a:pt x="1345" y="3285"/>
                  </a:cubicBezTo>
                  <a:cubicBezTo>
                    <a:pt x="1378" y="3245"/>
                    <a:pt x="1385" y="3212"/>
                    <a:pt x="1431" y="3186"/>
                  </a:cubicBezTo>
                  <a:cubicBezTo>
                    <a:pt x="1484" y="3146"/>
                    <a:pt x="1530" y="3153"/>
                    <a:pt x="1596" y="3153"/>
                  </a:cubicBezTo>
                  <a:cubicBezTo>
                    <a:pt x="1662" y="3153"/>
                    <a:pt x="1688" y="3219"/>
                    <a:pt x="1754" y="3219"/>
                  </a:cubicBezTo>
                  <a:cubicBezTo>
                    <a:pt x="1774" y="3219"/>
                    <a:pt x="1794" y="3212"/>
                    <a:pt x="1814" y="3212"/>
                  </a:cubicBezTo>
                  <a:lnTo>
                    <a:pt x="1814" y="3212"/>
                  </a:lnTo>
                  <a:cubicBezTo>
                    <a:pt x="1827" y="3127"/>
                    <a:pt x="1860" y="3107"/>
                    <a:pt x="1886" y="3028"/>
                  </a:cubicBezTo>
                  <a:cubicBezTo>
                    <a:pt x="1945" y="2856"/>
                    <a:pt x="1965" y="2751"/>
                    <a:pt x="2005" y="2566"/>
                  </a:cubicBezTo>
                  <a:cubicBezTo>
                    <a:pt x="2025" y="2494"/>
                    <a:pt x="2051" y="2447"/>
                    <a:pt x="2051" y="2368"/>
                  </a:cubicBezTo>
                  <a:cubicBezTo>
                    <a:pt x="2051" y="2335"/>
                    <a:pt x="2051" y="2315"/>
                    <a:pt x="2051" y="2283"/>
                  </a:cubicBezTo>
                  <a:cubicBezTo>
                    <a:pt x="2130" y="1933"/>
                    <a:pt x="2130" y="1933"/>
                    <a:pt x="2130" y="1933"/>
                  </a:cubicBezTo>
                  <a:cubicBezTo>
                    <a:pt x="2137" y="1900"/>
                    <a:pt x="2150" y="1880"/>
                    <a:pt x="2150" y="1847"/>
                  </a:cubicBezTo>
                  <a:cubicBezTo>
                    <a:pt x="2150" y="1814"/>
                    <a:pt x="2150" y="1801"/>
                    <a:pt x="2150" y="1775"/>
                  </a:cubicBezTo>
                  <a:cubicBezTo>
                    <a:pt x="2150" y="1735"/>
                    <a:pt x="2124" y="1722"/>
                    <a:pt x="2110" y="1689"/>
                  </a:cubicBezTo>
                  <a:cubicBezTo>
                    <a:pt x="2097" y="1643"/>
                    <a:pt x="2110" y="1610"/>
                    <a:pt x="2084" y="1570"/>
                  </a:cubicBezTo>
                  <a:cubicBezTo>
                    <a:pt x="2044" y="1524"/>
                    <a:pt x="1985" y="1517"/>
                    <a:pt x="1985" y="1458"/>
                  </a:cubicBezTo>
                  <a:cubicBezTo>
                    <a:pt x="1985" y="1425"/>
                    <a:pt x="1998" y="1405"/>
                    <a:pt x="1998" y="1366"/>
                  </a:cubicBezTo>
                  <a:cubicBezTo>
                    <a:pt x="1998" y="1306"/>
                    <a:pt x="1945" y="1287"/>
                    <a:pt x="1899" y="1254"/>
                  </a:cubicBezTo>
                  <a:cubicBezTo>
                    <a:pt x="1860" y="1234"/>
                    <a:pt x="1846" y="1214"/>
                    <a:pt x="1814" y="1188"/>
                  </a:cubicBezTo>
                  <a:cubicBezTo>
                    <a:pt x="1781" y="1168"/>
                    <a:pt x="1734" y="1161"/>
                    <a:pt x="1734" y="1115"/>
                  </a:cubicBezTo>
                  <a:cubicBezTo>
                    <a:pt x="1734" y="1075"/>
                    <a:pt x="1761" y="1049"/>
                    <a:pt x="1767" y="1003"/>
                  </a:cubicBezTo>
                  <a:cubicBezTo>
                    <a:pt x="1774" y="963"/>
                    <a:pt x="1774" y="924"/>
                    <a:pt x="1807" y="897"/>
                  </a:cubicBezTo>
                  <a:cubicBezTo>
                    <a:pt x="1860" y="864"/>
                    <a:pt x="1893" y="858"/>
                    <a:pt x="1952" y="838"/>
                  </a:cubicBezTo>
                  <a:cubicBezTo>
                    <a:pt x="1992" y="818"/>
                    <a:pt x="2005" y="772"/>
                    <a:pt x="2051" y="772"/>
                  </a:cubicBezTo>
                  <a:cubicBezTo>
                    <a:pt x="2110" y="772"/>
                    <a:pt x="2143" y="792"/>
                    <a:pt x="2203" y="792"/>
                  </a:cubicBezTo>
                  <a:cubicBezTo>
                    <a:pt x="2223" y="798"/>
                    <a:pt x="2262" y="792"/>
                    <a:pt x="2269" y="779"/>
                  </a:cubicBezTo>
                  <a:cubicBezTo>
                    <a:pt x="2269" y="739"/>
                    <a:pt x="2269" y="713"/>
                    <a:pt x="2256" y="666"/>
                  </a:cubicBezTo>
                  <a:cubicBezTo>
                    <a:pt x="2236" y="607"/>
                    <a:pt x="2209" y="561"/>
                    <a:pt x="2143" y="541"/>
                  </a:cubicBezTo>
                  <a:cubicBezTo>
                    <a:pt x="2117" y="535"/>
                    <a:pt x="2090" y="541"/>
                    <a:pt x="2058" y="535"/>
                  </a:cubicBezTo>
                  <a:cubicBezTo>
                    <a:pt x="2018" y="521"/>
                    <a:pt x="1985" y="495"/>
                    <a:pt x="1952" y="489"/>
                  </a:cubicBezTo>
                  <a:cubicBezTo>
                    <a:pt x="1945" y="436"/>
                    <a:pt x="1945" y="409"/>
                    <a:pt x="1945" y="357"/>
                  </a:cubicBezTo>
                  <a:cubicBezTo>
                    <a:pt x="1945" y="291"/>
                    <a:pt x="1919" y="251"/>
                    <a:pt x="1919" y="185"/>
                  </a:cubicBezTo>
                  <a:cubicBezTo>
                    <a:pt x="1919" y="165"/>
                    <a:pt x="1919" y="159"/>
                    <a:pt x="1919" y="146"/>
                  </a:cubicBezTo>
                  <a:cubicBezTo>
                    <a:pt x="2025" y="132"/>
                    <a:pt x="2084" y="106"/>
                    <a:pt x="2189" y="106"/>
                  </a:cubicBezTo>
                  <a:cubicBezTo>
                    <a:pt x="2249" y="106"/>
                    <a:pt x="2282" y="106"/>
                    <a:pt x="2341" y="106"/>
                  </a:cubicBezTo>
                  <a:cubicBezTo>
                    <a:pt x="2387" y="106"/>
                    <a:pt x="2414" y="132"/>
                    <a:pt x="2460" y="146"/>
                  </a:cubicBezTo>
                  <a:cubicBezTo>
                    <a:pt x="2546" y="165"/>
                    <a:pt x="2599" y="172"/>
                    <a:pt x="2691" y="172"/>
                  </a:cubicBezTo>
                  <a:cubicBezTo>
                    <a:pt x="2711" y="172"/>
                    <a:pt x="2717" y="139"/>
                    <a:pt x="2724" y="119"/>
                  </a:cubicBezTo>
                  <a:cubicBezTo>
                    <a:pt x="2730" y="73"/>
                    <a:pt x="2737" y="20"/>
                    <a:pt x="2783" y="20"/>
                  </a:cubicBezTo>
                  <a:cubicBezTo>
                    <a:pt x="2836" y="20"/>
                    <a:pt x="2843" y="106"/>
                    <a:pt x="2902" y="106"/>
                  </a:cubicBezTo>
                  <a:cubicBezTo>
                    <a:pt x="2928" y="106"/>
                    <a:pt x="2942" y="79"/>
                    <a:pt x="2968" y="60"/>
                  </a:cubicBezTo>
                  <a:cubicBezTo>
                    <a:pt x="2988" y="47"/>
                    <a:pt x="3007" y="40"/>
                    <a:pt x="3027" y="20"/>
                  </a:cubicBezTo>
                  <a:cubicBezTo>
                    <a:pt x="3034" y="7"/>
                    <a:pt x="3041" y="0"/>
                    <a:pt x="3060" y="0"/>
                  </a:cubicBezTo>
                  <a:cubicBezTo>
                    <a:pt x="3080" y="0"/>
                    <a:pt x="3087" y="20"/>
                    <a:pt x="3100" y="27"/>
                  </a:cubicBezTo>
                  <a:cubicBezTo>
                    <a:pt x="3146" y="53"/>
                    <a:pt x="3179" y="60"/>
                    <a:pt x="3212" y="93"/>
                  </a:cubicBezTo>
                  <a:cubicBezTo>
                    <a:pt x="3252" y="132"/>
                    <a:pt x="3245" y="172"/>
                    <a:pt x="3258" y="231"/>
                  </a:cubicBezTo>
                  <a:cubicBezTo>
                    <a:pt x="3271" y="291"/>
                    <a:pt x="3298" y="317"/>
                    <a:pt x="3298" y="383"/>
                  </a:cubicBezTo>
                  <a:cubicBezTo>
                    <a:pt x="3331" y="383"/>
                    <a:pt x="3344" y="376"/>
                    <a:pt x="3370" y="376"/>
                  </a:cubicBezTo>
                  <a:cubicBezTo>
                    <a:pt x="3397" y="376"/>
                    <a:pt x="3403" y="376"/>
                    <a:pt x="3423" y="363"/>
                  </a:cubicBezTo>
                  <a:lnTo>
                    <a:pt x="3423" y="363"/>
                  </a:lnTo>
                  <a:cubicBezTo>
                    <a:pt x="3463" y="429"/>
                    <a:pt x="3496" y="462"/>
                    <a:pt x="3555" y="508"/>
                  </a:cubicBezTo>
                  <a:cubicBezTo>
                    <a:pt x="3568" y="521"/>
                    <a:pt x="3575" y="535"/>
                    <a:pt x="3588" y="548"/>
                  </a:cubicBezTo>
                  <a:cubicBezTo>
                    <a:pt x="3660" y="601"/>
                    <a:pt x="3713" y="620"/>
                    <a:pt x="3799" y="620"/>
                  </a:cubicBezTo>
                  <a:cubicBezTo>
                    <a:pt x="3944" y="620"/>
                    <a:pt x="4017" y="581"/>
                    <a:pt x="4149" y="528"/>
                  </a:cubicBezTo>
                  <a:cubicBezTo>
                    <a:pt x="4214" y="495"/>
                    <a:pt x="4234" y="442"/>
                    <a:pt x="4294" y="409"/>
                  </a:cubicBezTo>
                  <a:cubicBezTo>
                    <a:pt x="4346" y="383"/>
                    <a:pt x="4386" y="390"/>
                    <a:pt x="4445" y="370"/>
                  </a:cubicBezTo>
                  <a:cubicBezTo>
                    <a:pt x="4590" y="337"/>
                    <a:pt x="4637" y="251"/>
                    <a:pt x="4755" y="172"/>
                  </a:cubicBezTo>
                  <a:cubicBezTo>
                    <a:pt x="4881" y="99"/>
                    <a:pt x="4973" y="86"/>
                    <a:pt x="5085" y="0"/>
                  </a:cubicBezTo>
                  <a:lnTo>
                    <a:pt x="5085" y="0"/>
                  </a:lnTo>
                  <a:cubicBezTo>
                    <a:pt x="5138" y="0"/>
                    <a:pt x="5178" y="7"/>
                    <a:pt x="5217" y="33"/>
                  </a:cubicBezTo>
                  <a:cubicBezTo>
                    <a:pt x="5243" y="53"/>
                    <a:pt x="5276" y="60"/>
                    <a:pt x="5283" y="93"/>
                  </a:cubicBezTo>
                  <a:cubicBezTo>
                    <a:pt x="5309" y="178"/>
                    <a:pt x="5329" y="218"/>
                    <a:pt x="5356" y="304"/>
                  </a:cubicBezTo>
                  <a:cubicBezTo>
                    <a:pt x="5375" y="357"/>
                    <a:pt x="5408" y="390"/>
                    <a:pt x="5455" y="422"/>
                  </a:cubicBezTo>
                  <a:cubicBezTo>
                    <a:pt x="5494" y="442"/>
                    <a:pt x="5507" y="469"/>
                    <a:pt x="5547" y="495"/>
                  </a:cubicBezTo>
                  <a:cubicBezTo>
                    <a:pt x="5600" y="541"/>
                    <a:pt x="5646" y="581"/>
                    <a:pt x="5646" y="653"/>
                  </a:cubicBezTo>
                  <a:cubicBezTo>
                    <a:pt x="5646" y="680"/>
                    <a:pt x="5646" y="700"/>
                    <a:pt x="5646" y="726"/>
                  </a:cubicBezTo>
                  <a:cubicBezTo>
                    <a:pt x="5659" y="805"/>
                    <a:pt x="5659" y="805"/>
                    <a:pt x="5659" y="805"/>
                  </a:cubicBezTo>
                  <a:cubicBezTo>
                    <a:pt x="5659" y="845"/>
                    <a:pt x="5659" y="864"/>
                    <a:pt x="5659" y="904"/>
                  </a:cubicBezTo>
                  <a:cubicBezTo>
                    <a:pt x="5659" y="963"/>
                    <a:pt x="5666" y="996"/>
                    <a:pt x="5692" y="1043"/>
                  </a:cubicBezTo>
                  <a:cubicBezTo>
                    <a:pt x="5738" y="1102"/>
                    <a:pt x="5791" y="1135"/>
                    <a:pt x="5791" y="1214"/>
                  </a:cubicBezTo>
                  <a:cubicBezTo>
                    <a:pt x="5791" y="1240"/>
                    <a:pt x="5791" y="1254"/>
                    <a:pt x="5791" y="1287"/>
                  </a:cubicBezTo>
                  <a:cubicBezTo>
                    <a:pt x="5791" y="1386"/>
                    <a:pt x="5844" y="1432"/>
                    <a:pt x="5864" y="1531"/>
                  </a:cubicBezTo>
                  <a:cubicBezTo>
                    <a:pt x="5877" y="1570"/>
                    <a:pt x="5870" y="1590"/>
                    <a:pt x="5870" y="1630"/>
                  </a:cubicBezTo>
                  <a:cubicBezTo>
                    <a:pt x="5883" y="1695"/>
                    <a:pt x="5916" y="1748"/>
                    <a:pt x="5982" y="1755"/>
                  </a:cubicBezTo>
                  <a:cubicBezTo>
                    <a:pt x="6022" y="1761"/>
                    <a:pt x="6041" y="1768"/>
                    <a:pt x="6081" y="1775"/>
                  </a:cubicBezTo>
                  <a:cubicBezTo>
                    <a:pt x="6101" y="1781"/>
                    <a:pt x="6134" y="1794"/>
                    <a:pt x="6140" y="1775"/>
                  </a:cubicBezTo>
                  <a:cubicBezTo>
                    <a:pt x="6160" y="1722"/>
                    <a:pt x="6160" y="1682"/>
                    <a:pt x="6180" y="1630"/>
                  </a:cubicBezTo>
                  <a:cubicBezTo>
                    <a:pt x="6193" y="1583"/>
                    <a:pt x="6220" y="1557"/>
                    <a:pt x="6239" y="1511"/>
                  </a:cubicBezTo>
                  <a:cubicBezTo>
                    <a:pt x="6253" y="1478"/>
                    <a:pt x="6259" y="1451"/>
                    <a:pt x="6286" y="1425"/>
                  </a:cubicBezTo>
                  <a:cubicBezTo>
                    <a:pt x="6338" y="1372"/>
                    <a:pt x="6411" y="1372"/>
                    <a:pt x="6477" y="1405"/>
                  </a:cubicBezTo>
                  <a:cubicBezTo>
                    <a:pt x="6530" y="1425"/>
                    <a:pt x="6550" y="1491"/>
                    <a:pt x="6609" y="1491"/>
                  </a:cubicBezTo>
                  <a:cubicBezTo>
                    <a:pt x="6662" y="1491"/>
                    <a:pt x="6721" y="1471"/>
                    <a:pt x="6721" y="1418"/>
                  </a:cubicBezTo>
                  <a:cubicBezTo>
                    <a:pt x="6721" y="1386"/>
                    <a:pt x="6721" y="1372"/>
                    <a:pt x="6721" y="1339"/>
                  </a:cubicBezTo>
                  <a:cubicBezTo>
                    <a:pt x="6721" y="1306"/>
                    <a:pt x="6754" y="1293"/>
                    <a:pt x="6780" y="1280"/>
                  </a:cubicBezTo>
                  <a:cubicBezTo>
                    <a:pt x="6826" y="1267"/>
                    <a:pt x="6853" y="1240"/>
                    <a:pt x="6899" y="1220"/>
                  </a:cubicBezTo>
                  <a:cubicBezTo>
                    <a:pt x="6978" y="1181"/>
                    <a:pt x="6998" y="1141"/>
                    <a:pt x="7077" y="1089"/>
                  </a:cubicBezTo>
                  <a:cubicBezTo>
                    <a:pt x="7097" y="1062"/>
                    <a:pt x="7117" y="1036"/>
                    <a:pt x="7156" y="1036"/>
                  </a:cubicBezTo>
                  <a:cubicBezTo>
                    <a:pt x="7189" y="1036"/>
                    <a:pt x="7209" y="1036"/>
                    <a:pt x="7242" y="1036"/>
                  </a:cubicBezTo>
                  <a:cubicBezTo>
                    <a:pt x="7288" y="1036"/>
                    <a:pt x="7315" y="1036"/>
                    <a:pt x="7361" y="1049"/>
                  </a:cubicBezTo>
                  <a:cubicBezTo>
                    <a:pt x="7334" y="442"/>
                    <a:pt x="7334" y="442"/>
                    <a:pt x="7334" y="442"/>
                  </a:cubicBezTo>
                  <a:cubicBezTo>
                    <a:pt x="7361" y="1049"/>
                    <a:pt x="7361" y="1049"/>
                    <a:pt x="7361" y="1049"/>
                  </a:cubicBezTo>
                  <a:cubicBezTo>
                    <a:pt x="7361" y="1089"/>
                    <a:pt x="7374" y="1115"/>
                    <a:pt x="7374" y="1155"/>
                  </a:cubicBezTo>
                  <a:cubicBezTo>
                    <a:pt x="7374" y="1201"/>
                    <a:pt x="7374" y="1227"/>
                    <a:pt x="7374" y="1273"/>
                  </a:cubicBezTo>
                  <a:cubicBezTo>
                    <a:pt x="7374" y="1306"/>
                    <a:pt x="7387" y="1319"/>
                    <a:pt x="7413" y="1346"/>
                  </a:cubicBezTo>
                  <a:cubicBezTo>
                    <a:pt x="7447" y="1379"/>
                    <a:pt x="7453" y="1412"/>
                    <a:pt x="7493" y="1438"/>
                  </a:cubicBezTo>
                  <a:cubicBezTo>
                    <a:pt x="7506" y="1458"/>
                    <a:pt x="7519" y="1458"/>
                    <a:pt x="7532" y="1478"/>
                  </a:cubicBezTo>
                  <a:cubicBezTo>
                    <a:pt x="7565" y="1517"/>
                    <a:pt x="7572" y="1557"/>
                    <a:pt x="7618" y="1570"/>
                  </a:cubicBezTo>
                  <a:cubicBezTo>
                    <a:pt x="7658" y="1577"/>
                    <a:pt x="7697" y="1583"/>
                    <a:pt x="7704" y="1616"/>
                  </a:cubicBezTo>
                  <a:cubicBezTo>
                    <a:pt x="7704" y="1649"/>
                    <a:pt x="7710" y="1662"/>
                    <a:pt x="7717" y="1689"/>
                  </a:cubicBezTo>
                  <a:cubicBezTo>
                    <a:pt x="7724" y="1715"/>
                    <a:pt x="7717" y="1735"/>
                    <a:pt x="7730" y="1761"/>
                  </a:cubicBezTo>
                  <a:cubicBezTo>
                    <a:pt x="7756" y="1788"/>
                    <a:pt x="7783" y="1794"/>
                    <a:pt x="7809" y="1814"/>
                  </a:cubicBezTo>
                  <a:cubicBezTo>
                    <a:pt x="7855" y="1854"/>
                    <a:pt x="7895" y="1860"/>
                    <a:pt x="7941" y="1900"/>
                  </a:cubicBezTo>
                  <a:cubicBezTo>
                    <a:pt x="7974" y="1920"/>
                    <a:pt x="7981" y="1959"/>
                    <a:pt x="8027" y="1959"/>
                  </a:cubicBezTo>
                  <a:cubicBezTo>
                    <a:pt x="8053" y="1959"/>
                    <a:pt x="8066" y="1953"/>
                    <a:pt x="8093" y="1953"/>
                  </a:cubicBezTo>
                  <a:cubicBezTo>
                    <a:pt x="8139" y="1953"/>
                    <a:pt x="8159" y="1959"/>
                    <a:pt x="8205" y="1959"/>
                  </a:cubicBezTo>
                  <a:cubicBezTo>
                    <a:pt x="8251" y="1966"/>
                    <a:pt x="8278" y="1946"/>
                    <a:pt x="8324" y="1959"/>
                  </a:cubicBezTo>
                  <a:cubicBezTo>
                    <a:pt x="8370" y="1979"/>
                    <a:pt x="8383" y="2012"/>
                    <a:pt x="8429" y="2038"/>
                  </a:cubicBezTo>
                  <a:cubicBezTo>
                    <a:pt x="8462" y="2071"/>
                    <a:pt x="8495" y="2071"/>
                    <a:pt x="8541" y="2091"/>
                  </a:cubicBezTo>
                  <a:cubicBezTo>
                    <a:pt x="8581" y="2104"/>
                    <a:pt x="8581" y="2137"/>
                    <a:pt x="8621" y="2157"/>
                  </a:cubicBezTo>
                  <a:cubicBezTo>
                    <a:pt x="8653" y="2177"/>
                    <a:pt x="8673" y="2164"/>
                    <a:pt x="8713" y="2164"/>
                  </a:cubicBezTo>
                  <a:cubicBezTo>
                    <a:pt x="8766" y="2177"/>
                    <a:pt x="8799" y="2190"/>
                    <a:pt x="8851" y="2210"/>
                  </a:cubicBezTo>
                  <a:cubicBezTo>
                    <a:pt x="8291" y="4446"/>
                    <a:pt x="8291" y="4446"/>
                    <a:pt x="8291" y="4446"/>
                  </a:cubicBezTo>
                  <a:cubicBezTo>
                    <a:pt x="8284" y="4446"/>
                    <a:pt x="8278" y="4439"/>
                    <a:pt x="8264" y="4439"/>
                  </a:cubicBezTo>
                  <a:cubicBezTo>
                    <a:pt x="8231" y="4439"/>
                    <a:pt x="8238" y="4479"/>
                    <a:pt x="8218" y="4505"/>
                  </a:cubicBezTo>
                  <a:cubicBezTo>
                    <a:pt x="8212" y="4518"/>
                    <a:pt x="8198" y="4518"/>
                    <a:pt x="8185" y="4525"/>
                  </a:cubicBezTo>
                  <a:cubicBezTo>
                    <a:pt x="8159" y="4551"/>
                    <a:pt x="8119" y="4564"/>
                    <a:pt x="8119" y="4611"/>
                  </a:cubicBezTo>
                  <a:cubicBezTo>
                    <a:pt x="8119" y="4650"/>
                    <a:pt x="8119" y="4677"/>
                    <a:pt x="8119" y="4716"/>
                  </a:cubicBezTo>
                  <a:cubicBezTo>
                    <a:pt x="8119" y="4749"/>
                    <a:pt x="8146" y="4756"/>
                    <a:pt x="8146" y="4782"/>
                  </a:cubicBezTo>
                  <a:cubicBezTo>
                    <a:pt x="8146" y="4802"/>
                    <a:pt x="8133" y="4815"/>
                    <a:pt x="8133" y="4835"/>
                  </a:cubicBezTo>
                  <a:cubicBezTo>
                    <a:pt x="8133" y="4861"/>
                    <a:pt x="8139" y="4875"/>
                    <a:pt x="8139" y="49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36"/>
            <p:cNvSpPr>
              <a:spLocks noChangeArrowheads="1"/>
            </p:cNvSpPr>
            <p:nvPr/>
          </p:nvSpPr>
          <p:spPr bwMode="auto">
            <a:xfrm>
              <a:off x="7015500" y="6634157"/>
              <a:ext cx="1325476" cy="1314450"/>
            </a:xfrm>
            <a:custGeom>
              <a:avLst/>
              <a:gdLst>
                <a:gd name="T0" fmla="*/ 2915 w 3681"/>
                <a:gd name="T1" fmla="*/ 2215 h 3653"/>
                <a:gd name="T2" fmla="*/ 2915 w 3681"/>
                <a:gd name="T3" fmla="*/ 2492 h 3653"/>
                <a:gd name="T4" fmla="*/ 2875 w 3681"/>
                <a:gd name="T5" fmla="*/ 2762 h 3653"/>
                <a:gd name="T6" fmla="*/ 2823 w 3681"/>
                <a:gd name="T7" fmla="*/ 3138 h 3653"/>
                <a:gd name="T8" fmla="*/ 2480 w 3681"/>
                <a:gd name="T9" fmla="*/ 3217 h 3653"/>
                <a:gd name="T10" fmla="*/ 2163 w 3681"/>
                <a:gd name="T11" fmla="*/ 3217 h 3653"/>
                <a:gd name="T12" fmla="*/ 1952 w 3681"/>
                <a:gd name="T13" fmla="*/ 3197 h 3653"/>
                <a:gd name="T14" fmla="*/ 1767 w 3681"/>
                <a:gd name="T15" fmla="*/ 3224 h 3653"/>
                <a:gd name="T16" fmla="*/ 1398 w 3681"/>
                <a:gd name="T17" fmla="*/ 3329 h 3653"/>
                <a:gd name="T18" fmla="*/ 1279 w 3681"/>
                <a:gd name="T19" fmla="*/ 3441 h 3653"/>
                <a:gd name="T20" fmla="*/ 1147 w 3681"/>
                <a:gd name="T21" fmla="*/ 3547 h 3653"/>
                <a:gd name="T22" fmla="*/ 1022 w 3681"/>
                <a:gd name="T23" fmla="*/ 3613 h 3653"/>
                <a:gd name="T24" fmla="*/ 554 w 3681"/>
                <a:gd name="T25" fmla="*/ 3303 h 3653"/>
                <a:gd name="T26" fmla="*/ 125 w 3681"/>
                <a:gd name="T27" fmla="*/ 2960 h 3653"/>
                <a:gd name="T28" fmla="*/ 52 w 3681"/>
                <a:gd name="T29" fmla="*/ 2802 h 3653"/>
                <a:gd name="T30" fmla="*/ 26 w 3681"/>
                <a:gd name="T31" fmla="*/ 2518 h 3653"/>
                <a:gd name="T32" fmla="*/ 250 w 3681"/>
                <a:gd name="T33" fmla="*/ 2208 h 3653"/>
                <a:gd name="T34" fmla="*/ 343 w 3681"/>
                <a:gd name="T35" fmla="*/ 1931 h 3653"/>
                <a:gd name="T36" fmla="*/ 514 w 3681"/>
                <a:gd name="T37" fmla="*/ 1799 h 3653"/>
                <a:gd name="T38" fmla="*/ 811 w 3681"/>
                <a:gd name="T39" fmla="*/ 1628 h 3653"/>
                <a:gd name="T40" fmla="*/ 956 w 3681"/>
                <a:gd name="T41" fmla="*/ 1377 h 3653"/>
                <a:gd name="T42" fmla="*/ 1200 w 3681"/>
                <a:gd name="T43" fmla="*/ 1159 h 3653"/>
                <a:gd name="T44" fmla="*/ 1273 w 3681"/>
                <a:gd name="T45" fmla="*/ 765 h 3653"/>
                <a:gd name="T46" fmla="*/ 1411 w 3681"/>
                <a:gd name="T47" fmla="*/ 408 h 3653"/>
                <a:gd name="T48" fmla="*/ 1616 w 3681"/>
                <a:gd name="T49" fmla="*/ 0 h 3653"/>
                <a:gd name="T50" fmla="*/ 1741 w 3681"/>
                <a:gd name="T51" fmla="*/ 362 h 3653"/>
                <a:gd name="T52" fmla="*/ 2242 w 3681"/>
                <a:gd name="T53" fmla="*/ 349 h 3653"/>
                <a:gd name="T54" fmla="*/ 2288 w 3681"/>
                <a:gd name="T55" fmla="*/ 514 h 3653"/>
                <a:gd name="T56" fmla="*/ 2500 w 3681"/>
                <a:gd name="T57" fmla="*/ 468 h 3653"/>
                <a:gd name="T58" fmla="*/ 2796 w 3681"/>
                <a:gd name="T59" fmla="*/ 666 h 3653"/>
                <a:gd name="T60" fmla="*/ 3014 w 3681"/>
                <a:gd name="T61" fmla="*/ 639 h 3653"/>
                <a:gd name="T62" fmla="*/ 3364 w 3681"/>
                <a:gd name="T63" fmla="*/ 547 h 3653"/>
                <a:gd name="T64" fmla="*/ 3680 w 3681"/>
                <a:gd name="T65" fmla="*/ 428 h 3653"/>
                <a:gd name="T66" fmla="*/ 3641 w 3681"/>
                <a:gd name="T67" fmla="*/ 613 h 3653"/>
                <a:gd name="T68" fmla="*/ 3641 w 3681"/>
                <a:gd name="T69" fmla="*/ 1186 h 3653"/>
                <a:gd name="T70" fmla="*/ 3383 w 3681"/>
                <a:gd name="T71" fmla="*/ 1436 h 3653"/>
                <a:gd name="T72" fmla="*/ 3133 w 3681"/>
                <a:gd name="T73" fmla="*/ 1726 h 3653"/>
                <a:gd name="T74" fmla="*/ 3007 w 3681"/>
                <a:gd name="T75" fmla="*/ 2023 h 3653"/>
                <a:gd name="T76" fmla="*/ 2994 w 3681"/>
                <a:gd name="T77" fmla="*/ 1832 h 3653"/>
                <a:gd name="T78" fmla="*/ 2928 w 3681"/>
                <a:gd name="T79" fmla="*/ 1601 h 3653"/>
                <a:gd name="T80" fmla="*/ 2308 w 3681"/>
                <a:gd name="T81" fmla="*/ 1542 h 3653"/>
                <a:gd name="T82" fmla="*/ 2183 w 3681"/>
                <a:gd name="T83" fmla="*/ 1740 h 3653"/>
                <a:gd name="T84" fmla="*/ 2170 w 3681"/>
                <a:gd name="T85" fmla="*/ 1997 h 3653"/>
                <a:gd name="T86" fmla="*/ 2704 w 3681"/>
                <a:gd name="T87" fmla="*/ 2136 h 3653"/>
                <a:gd name="T88" fmla="*/ 3007 w 3681"/>
                <a:gd name="T89" fmla="*/ 2023 h 36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681" h="3653">
                  <a:moveTo>
                    <a:pt x="3007" y="2023"/>
                  </a:moveTo>
                  <a:lnTo>
                    <a:pt x="3007" y="2023"/>
                  </a:lnTo>
                  <a:cubicBezTo>
                    <a:pt x="3001" y="2103"/>
                    <a:pt x="2915" y="2136"/>
                    <a:pt x="2915" y="2215"/>
                  </a:cubicBezTo>
                  <a:cubicBezTo>
                    <a:pt x="2915" y="2267"/>
                    <a:pt x="2961" y="2294"/>
                    <a:pt x="2961" y="2347"/>
                  </a:cubicBezTo>
                  <a:cubicBezTo>
                    <a:pt x="2961" y="2373"/>
                    <a:pt x="2961" y="2393"/>
                    <a:pt x="2961" y="2419"/>
                  </a:cubicBezTo>
                  <a:cubicBezTo>
                    <a:pt x="2961" y="2452"/>
                    <a:pt x="2928" y="2465"/>
                    <a:pt x="2915" y="2492"/>
                  </a:cubicBezTo>
                  <a:cubicBezTo>
                    <a:pt x="2895" y="2544"/>
                    <a:pt x="2882" y="2571"/>
                    <a:pt x="2862" y="2623"/>
                  </a:cubicBezTo>
                  <a:cubicBezTo>
                    <a:pt x="2849" y="2650"/>
                    <a:pt x="2836" y="2657"/>
                    <a:pt x="2836" y="2690"/>
                  </a:cubicBezTo>
                  <a:cubicBezTo>
                    <a:pt x="2836" y="2722"/>
                    <a:pt x="2856" y="2729"/>
                    <a:pt x="2875" y="2762"/>
                  </a:cubicBezTo>
                  <a:cubicBezTo>
                    <a:pt x="2882" y="2782"/>
                    <a:pt x="2908" y="2795"/>
                    <a:pt x="2908" y="2821"/>
                  </a:cubicBezTo>
                  <a:cubicBezTo>
                    <a:pt x="2908" y="2901"/>
                    <a:pt x="2823" y="2927"/>
                    <a:pt x="2823" y="3006"/>
                  </a:cubicBezTo>
                  <a:cubicBezTo>
                    <a:pt x="2823" y="3059"/>
                    <a:pt x="2823" y="3085"/>
                    <a:pt x="2823" y="3138"/>
                  </a:cubicBezTo>
                  <a:cubicBezTo>
                    <a:pt x="2737" y="3138"/>
                    <a:pt x="2697" y="3171"/>
                    <a:pt x="2625" y="3211"/>
                  </a:cubicBezTo>
                  <a:cubicBezTo>
                    <a:pt x="2592" y="3224"/>
                    <a:pt x="2579" y="3250"/>
                    <a:pt x="2546" y="3250"/>
                  </a:cubicBezTo>
                  <a:cubicBezTo>
                    <a:pt x="2519" y="3250"/>
                    <a:pt x="2506" y="3224"/>
                    <a:pt x="2480" y="3217"/>
                  </a:cubicBezTo>
                  <a:cubicBezTo>
                    <a:pt x="2433" y="3211"/>
                    <a:pt x="2401" y="3211"/>
                    <a:pt x="2348" y="3211"/>
                  </a:cubicBezTo>
                  <a:cubicBezTo>
                    <a:pt x="2308" y="3211"/>
                    <a:pt x="2282" y="3217"/>
                    <a:pt x="2242" y="3217"/>
                  </a:cubicBezTo>
                  <a:cubicBezTo>
                    <a:pt x="2209" y="3217"/>
                    <a:pt x="2189" y="3217"/>
                    <a:pt x="2163" y="3217"/>
                  </a:cubicBezTo>
                  <a:cubicBezTo>
                    <a:pt x="2130" y="3217"/>
                    <a:pt x="2110" y="3217"/>
                    <a:pt x="2084" y="3204"/>
                  </a:cubicBezTo>
                  <a:cubicBezTo>
                    <a:pt x="2058" y="3191"/>
                    <a:pt x="2051" y="3158"/>
                    <a:pt x="2018" y="3158"/>
                  </a:cubicBezTo>
                  <a:cubicBezTo>
                    <a:pt x="1992" y="3158"/>
                    <a:pt x="1978" y="3184"/>
                    <a:pt x="1952" y="3197"/>
                  </a:cubicBezTo>
                  <a:cubicBezTo>
                    <a:pt x="1926" y="3211"/>
                    <a:pt x="1906" y="3217"/>
                    <a:pt x="1873" y="3230"/>
                  </a:cubicBezTo>
                  <a:cubicBezTo>
                    <a:pt x="1847" y="3250"/>
                    <a:pt x="1840" y="3277"/>
                    <a:pt x="1814" y="3296"/>
                  </a:cubicBezTo>
                  <a:cubicBezTo>
                    <a:pt x="1807" y="3263"/>
                    <a:pt x="1800" y="3224"/>
                    <a:pt x="1767" y="3224"/>
                  </a:cubicBezTo>
                  <a:cubicBezTo>
                    <a:pt x="1748" y="3224"/>
                    <a:pt x="1741" y="3250"/>
                    <a:pt x="1721" y="3257"/>
                  </a:cubicBezTo>
                  <a:cubicBezTo>
                    <a:pt x="1655" y="3277"/>
                    <a:pt x="1609" y="3290"/>
                    <a:pt x="1543" y="3316"/>
                  </a:cubicBezTo>
                  <a:cubicBezTo>
                    <a:pt x="1490" y="3316"/>
                    <a:pt x="1457" y="3323"/>
                    <a:pt x="1398" y="3329"/>
                  </a:cubicBezTo>
                  <a:cubicBezTo>
                    <a:pt x="1378" y="3336"/>
                    <a:pt x="1359" y="3336"/>
                    <a:pt x="1339" y="3349"/>
                  </a:cubicBezTo>
                  <a:cubicBezTo>
                    <a:pt x="1325" y="3356"/>
                    <a:pt x="1325" y="3369"/>
                    <a:pt x="1312" y="3389"/>
                  </a:cubicBezTo>
                  <a:cubicBezTo>
                    <a:pt x="1306" y="3408"/>
                    <a:pt x="1292" y="3422"/>
                    <a:pt x="1279" y="3441"/>
                  </a:cubicBezTo>
                  <a:cubicBezTo>
                    <a:pt x="1266" y="3474"/>
                    <a:pt x="1253" y="3488"/>
                    <a:pt x="1227" y="3507"/>
                  </a:cubicBezTo>
                  <a:cubicBezTo>
                    <a:pt x="1207" y="3514"/>
                    <a:pt x="1207" y="3534"/>
                    <a:pt x="1187" y="3540"/>
                  </a:cubicBezTo>
                  <a:cubicBezTo>
                    <a:pt x="1167" y="3547"/>
                    <a:pt x="1154" y="3540"/>
                    <a:pt x="1147" y="3547"/>
                  </a:cubicBezTo>
                  <a:cubicBezTo>
                    <a:pt x="1108" y="3573"/>
                    <a:pt x="1101" y="3606"/>
                    <a:pt x="1095" y="3652"/>
                  </a:cubicBezTo>
                  <a:lnTo>
                    <a:pt x="1095" y="3652"/>
                  </a:lnTo>
                  <a:cubicBezTo>
                    <a:pt x="1068" y="3633"/>
                    <a:pt x="1048" y="3626"/>
                    <a:pt x="1022" y="3613"/>
                  </a:cubicBezTo>
                  <a:cubicBezTo>
                    <a:pt x="943" y="3580"/>
                    <a:pt x="884" y="3567"/>
                    <a:pt x="844" y="3494"/>
                  </a:cubicBezTo>
                  <a:cubicBezTo>
                    <a:pt x="811" y="3441"/>
                    <a:pt x="765" y="3435"/>
                    <a:pt x="712" y="3402"/>
                  </a:cubicBezTo>
                  <a:cubicBezTo>
                    <a:pt x="646" y="3369"/>
                    <a:pt x="620" y="3343"/>
                    <a:pt x="554" y="3303"/>
                  </a:cubicBezTo>
                  <a:cubicBezTo>
                    <a:pt x="461" y="3244"/>
                    <a:pt x="422" y="3197"/>
                    <a:pt x="336" y="3132"/>
                  </a:cubicBezTo>
                  <a:cubicBezTo>
                    <a:pt x="296" y="3105"/>
                    <a:pt x="270" y="3092"/>
                    <a:pt x="244" y="3059"/>
                  </a:cubicBezTo>
                  <a:cubicBezTo>
                    <a:pt x="204" y="3013"/>
                    <a:pt x="184" y="2980"/>
                    <a:pt x="125" y="2960"/>
                  </a:cubicBezTo>
                  <a:cubicBezTo>
                    <a:pt x="92" y="2947"/>
                    <a:pt x="66" y="2953"/>
                    <a:pt x="33" y="2947"/>
                  </a:cubicBezTo>
                  <a:cubicBezTo>
                    <a:pt x="33" y="2934"/>
                    <a:pt x="33" y="2927"/>
                    <a:pt x="33" y="2914"/>
                  </a:cubicBezTo>
                  <a:cubicBezTo>
                    <a:pt x="33" y="2874"/>
                    <a:pt x="52" y="2848"/>
                    <a:pt x="52" y="2802"/>
                  </a:cubicBezTo>
                  <a:cubicBezTo>
                    <a:pt x="59" y="2755"/>
                    <a:pt x="59" y="2709"/>
                    <a:pt x="66" y="2663"/>
                  </a:cubicBezTo>
                  <a:lnTo>
                    <a:pt x="66" y="2663"/>
                  </a:lnTo>
                  <a:cubicBezTo>
                    <a:pt x="59" y="2604"/>
                    <a:pt x="46" y="2564"/>
                    <a:pt x="26" y="2518"/>
                  </a:cubicBezTo>
                  <a:cubicBezTo>
                    <a:pt x="13" y="2498"/>
                    <a:pt x="0" y="2478"/>
                    <a:pt x="0" y="2459"/>
                  </a:cubicBezTo>
                  <a:cubicBezTo>
                    <a:pt x="0" y="2406"/>
                    <a:pt x="33" y="2386"/>
                    <a:pt x="59" y="2347"/>
                  </a:cubicBezTo>
                  <a:cubicBezTo>
                    <a:pt x="112" y="2274"/>
                    <a:pt x="178" y="2254"/>
                    <a:pt x="250" y="2208"/>
                  </a:cubicBezTo>
                  <a:cubicBezTo>
                    <a:pt x="283" y="2182"/>
                    <a:pt x="290" y="2155"/>
                    <a:pt x="303" y="2116"/>
                  </a:cubicBezTo>
                  <a:cubicBezTo>
                    <a:pt x="323" y="2069"/>
                    <a:pt x="343" y="2050"/>
                    <a:pt x="343" y="2004"/>
                  </a:cubicBezTo>
                  <a:cubicBezTo>
                    <a:pt x="343" y="1977"/>
                    <a:pt x="343" y="1957"/>
                    <a:pt x="343" y="1931"/>
                  </a:cubicBezTo>
                  <a:cubicBezTo>
                    <a:pt x="343" y="1898"/>
                    <a:pt x="382" y="1892"/>
                    <a:pt x="415" y="1885"/>
                  </a:cubicBezTo>
                  <a:cubicBezTo>
                    <a:pt x="435" y="1878"/>
                    <a:pt x="448" y="1865"/>
                    <a:pt x="468" y="1852"/>
                  </a:cubicBezTo>
                  <a:cubicBezTo>
                    <a:pt x="488" y="1839"/>
                    <a:pt x="488" y="1806"/>
                    <a:pt x="514" y="1799"/>
                  </a:cubicBezTo>
                  <a:cubicBezTo>
                    <a:pt x="547" y="1793"/>
                    <a:pt x="567" y="1793"/>
                    <a:pt x="600" y="1793"/>
                  </a:cubicBezTo>
                  <a:cubicBezTo>
                    <a:pt x="653" y="1793"/>
                    <a:pt x="699" y="1812"/>
                    <a:pt x="738" y="1786"/>
                  </a:cubicBezTo>
                  <a:cubicBezTo>
                    <a:pt x="791" y="1746"/>
                    <a:pt x="811" y="1694"/>
                    <a:pt x="811" y="1628"/>
                  </a:cubicBezTo>
                  <a:cubicBezTo>
                    <a:pt x="811" y="1608"/>
                    <a:pt x="798" y="1601"/>
                    <a:pt x="798" y="1581"/>
                  </a:cubicBezTo>
                  <a:cubicBezTo>
                    <a:pt x="798" y="1515"/>
                    <a:pt x="837" y="1482"/>
                    <a:pt x="884" y="1436"/>
                  </a:cubicBezTo>
                  <a:cubicBezTo>
                    <a:pt x="903" y="1410"/>
                    <a:pt x="917" y="1377"/>
                    <a:pt x="956" y="1377"/>
                  </a:cubicBezTo>
                  <a:cubicBezTo>
                    <a:pt x="982" y="1377"/>
                    <a:pt x="996" y="1390"/>
                    <a:pt x="1029" y="1390"/>
                  </a:cubicBezTo>
                  <a:cubicBezTo>
                    <a:pt x="1081" y="1390"/>
                    <a:pt x="1095" y="1338"/>
                    <a:pt x="1114" y="1291"/>
                  </a:cubicBezTo>
                  <a:cubicBezTo>
                    <a:pt x="1134" y="1232"/>
                    <a:pt x="1200" y="1225"/>
                    <a:pt x="1200" y="1159"/>
                  </a:cubicBezTo>
                  <a:cubicBezTo>
                    <a:pt x="1200" y="1126"/>
                    <a:pt x="1200" y="1107"/>
                    <a:pt x="1200" y="1067"/>
                  </a:cubicBezTo>
                  <a:cubicBezTo>
                    <a:pt x="1200" y="995"/>
                    <a:pt x="1246" y="961"/>
                    <a:pt x="1266" y="890"/>
                  </a:cubicBezTo>
                  <a:cubicBezTo>
                    <a:pt x="1273" y="844"/>
                    <a:pt x="1266" y="811"/>
                    <a:pt x="1273" y="765"/>
                  </a:cubicBezTo>
                  <a:cubicBezTo>
                    <a:pt x="1279" y="718"/>
                    <a:pt x="1312" y="699"/>
                    <a:pt x="1325" y="659"/>
                  </a:cubicBezTo>
                  <a:cubicBezTo>
                    <a:pt x="1345" y="613"/>
                    <a:pt x="1345" y="580"/>
                    <a:pt x="1372" y="534"/>
                  </a:cubicBezTo>
                  <a:cubicBezTo>
                    <a:pt x="1398" y="488"/>
                    <a:pt x="1398" y="455"/>
                    <a:pt x="1411" y="408"/>
                  </a:cubicBezTo>
                  <a:cubicBezTo>
                    <a:pt x="1438" y="343"/>
                    <a:pt x="1477" y="310"/>
                    <a:pt x="1497" y="244"/>
                  </a:cubicBezTo>
                  <a:cubicBezTo>
                    <a:pt x="1530" y="138"/>
                    <a:pt x="1536" y="72"/>
                    <a:pt x="1616" y="0"/>
                  </a:cubicBezTo>
                  <a:lnTo>
                    <a:pt x="1616" y="0"/>
                  </a:lnTo>
                  <a:cubicBezTo>
                    <a:pt x="1741" y="59"/>
                    <a:pt x="1741" y="59"/>
                    <a:pt x="1741" y="59"/>
                  </a:cubicBezTo>
                  <a:cubicBezTo>
                    <a:pt x="1728" y="145"/>
                    <a:pt x="1642" y="171"/>
                    <a:pt x="1642" y="263"/>
                  </a:cubicBezTo>
                  <a:cubicBezTo>
                    <a:pt x="1642" y="316"/>
                    <a:pt x="1695" y="343"/>
                    <a:pt x="1741" y="362"/>
                  </a:cubicBezTo>
                  <a:cubicBezTo>
                    <a:pt x="1814" y="389"/>
                    <a:pt x="1853" y="408"/>
                    <a:pt x="1926" y="408"/>
                  </a:cubicBezTo>
                  <a:cubicBezTo>
                    <a:pt x="2038" y="408"/>
                    <a:pt x="2018" y="211"/>
                    <a:pt x="2130" y="211"/>
                  </a:cubicBezTo>
                  <a:cubicBezTo>
                    <a:pt x="2203" y="211"/>
                    <a:pt x="2242" y="283"/>
                    <a:pt x="2242" y="349"/>
                  </a:cubicBezTo>
                  <a:cubicBezTo>
                    <a:pt x="2242" y="408"/>
                    <a:pt x="2216" y="435"/>
                    <a:pt x="2216" y="494"/>
                  </a:cubicBezTo>
                  <a:cubicBezTo>
                    <a:pt x="2216" y="521"/>
                    <a:pt x="2222" y="560"/>
                    <a:pt x="2256" y="560"/>
                  </a:cubicBezTo>
                  <a:cubicBezTo>
                    <a:pt x="2275" y="560"/>
                    <a:pt x="2282" y="534"/>
                    <a:pt x="2288" y="514"/>
                  </a:cubicBezTo>
                  <a:cubicBezTo>
                    <a:pt x="2302" y="488"/>
                    <a:pt x="2315" y="474"/>
                    <a:pt x="2321" y="448"/>
                  </a:cubicBezTo>
                  <a:cubicBezTo>
                    <a:pt x="2368" y="461"/>
                    <a:pt x="2387" y="507"/>
                    <a:pt x="2433" y="507"/>
                  </a:cubicBezTo>
                  <a:cubicBezTo>
                    <a:pt x="2467" y="507"/>
                    <a:pt x="2467" y="468"/>
                    <a:pt x="2500" y="468"/>
                  </a:cubicBezTo>
                  <a:cubicBezTo>
                    <a:pt x="2532" y="468"/>
                    <a:pt x="2546" y="494"/>
                    <a:pt x="2572" y="521"/>
                  </a:cubicBezTo>
                  <a:cubicBezTo>
                    <a:pt x="2618" y="567"/>
                    <a:pt x="2658" y="580"/>
                    <a:pt x="2711" y="619"/>
                  </a:cubicBezTo>
                  <a:cubicBezTo>
                    <a:pt x="2737" y="646"/>
                    <a:pt x="2757" y="666"/>
                    <a:pt x="2796" y="666"/>
                  </a:cubicBezTo>
                  <a:cubicBezTo>
                    <a:pt x="2816" y="666"/>
                    <a:pt x="2816" y="646"/>
                    <a:pt x="2823" y="626"/>
                  </a:cubicBezTo>
                  <a:cubicBezTo>
                    <a:pt x="2843" y="600"/>
                    <a:pt x="2862" y="573"/>
                    <a:pt x="2895" y="573"/>
                  </a:cubicBezTo>
                  <a:cubicBezTo>
                    <a:pt x="2948" y="573"/>
                    <a:pt x="2961" y="639"/>
                    <a:pt x="3014" y="639"/>
                  </a:cubicBezTo>
                  <a:cubicBezTo>
                    <a:pt x="3034" y="639"/>
                    <a:pt x="3047" y="639"/>
                    <a:pt x="3073" y="639"/>
                  </a:cubicBezTo>
                  <a:cubicBezTo>
                    <a:pt x="3133" y="639"/>
                    <a:pt x="3159" y="619"/>
                    <a:pt x="3212" y="600"/>
                  </a:cubicBezTo>
                  <a:cubicBezTo>
                    <a:pt x="3271" y="580"/>
                    <a:pt x="3317" y="586"/>
                    <a:pt x="3364" y="547"/>
                  </a:cubicBezTo>
                  <a:cubicBezTo>
                    <a:pt x="3397" y="521"/>
                    <a:pt x="3383" y="481"/>
                    <a:pt x="3410" y="461"/>
                  </a:cubicBezTo>
                  <a:cubicBezTo>
                    <a:pt x="3443" y="428"/>
                    <a:pt x="3476" y="441"/>
                    <a:pt x="3522" y="435"/>
                  </a:cubicBezTo>
                  <a:cubicBezTo>
                    <a:pt x="3680" y="428"/>
                    <a:pt x="3680" y="428"/>
                    <a:pt x="3680" y="428"/>
                  </a:cubicBezTo>
                  <a:lnTo>
                    <a:pt x="3680" y="428"/>
                  </a:lnTo>
                  <a:cubicBezTo>
                    <a:pt x="3680" y="468"/>
                    <a:pt x="3641" y="488"/>
                    <a:pt x="3641" y="527"/>
                  </a:cubicBezTo>
                  <a:cubicBezTo>
                    <a:pt x="3641" y="560"/>
                    <a:pt x="3641" y="580"/>
                    <a:pt x="3641" y="613"/>
                  </a:cubicBezTo>
                  <a:cubicBezTo>
                    <a:pt x="3641" y="685"/>
                    <a:pt x="3575" y="718"/>
                    <a:pt x="3575" y="791"/>
                  </a:cubicBezTo>
                  <a:cubicBezTo>
                    <a:pt x="3575" y="850"/>
                    <a:pt x="3575" y="883"/>
                    <a:pt x="3575" y="942"/>
                  </a:cubicBezTo>
                  <a:cubicBezTo>
                    <a:pt x="3575" y="1041"/>
                    <a:pt x="3641" y="1087"/>
                    <a:pt x="3641" y="1186"/>
                  </a:cubicBezTo>
                  <a:cubicBezTo>
                    <a:pt x="3641" y="1298"/>
                    <a:pt x="3608" y="1357"/>
                    <a:pt x="3568" y="1463"/>
                  </a:cubicBezTo>
                  <a:lnTo>
                    <a:pt x="3568" y="1463"/>
                  </a:lnTo>
                  <a:cubicBezTo>
                    <a:pt x="3496" y="1463"/>
                    <a:pt x="3456" y="1436"/>
                    <a:pt x="3383" y="1436"/>
                  </a:cubicBezTo>
                  <a:cubicBezTo>
                    <a:pt x="3311" y="1436"/>
                    <a:pt x="3271" y="1482"/>
                    <a:pt x="3238" y="1542"/>
                  </a:cubicBezTo>
                  <a:cubicBezTo>
                    <a:pt x="3205" y="1601"/>
                    <a:pt x="3172" y="1634"/>
                    <a:pt x="3153" y="1700"/>
                  </a:cubicBezTo>
                  <a:cubicBezTo>
                    <a:pt x="3153" y="1713"/>
                    <a:pt x="3139" y="1713"/>
                    <a:pt x="3133" y="1726"/>
                  </a:cubicBezTo>
                  <a:cubicBezTo>
                    <a:pt x="3106" y="1799"/>
                    <a:pt x="3113" y="1852"/>
                    <a:pt x="3080" y="1924"/>
                  </a:cubicBezTo>
                  <a:cubicBezTo>
                    <a:pt x="3067" y="1944"/>
                    <a:pt x="3054" y="1957"/>
                    <a:pt x="3040" y="1977"/>
                  </a:cubicBezTo>
                  <a:cubicBezTo>
                    <a:pt x="3027" y="1997"/>
                    <a:pt x="3027" y="2017"/>
                    <a:pt x="3007" y="2023"/>
                  </a:cubicBezTo>
                  <a:lnTo>
                    <a:pt x="3007" y="2023"/>
                  </a:lnTo>
                  <a:cubicBezTo>
                    <a:pt x="2968" y="1990"/>
                    <a:pt x="2974" y="1951"/>
                    <a:pt x="2974" y="1905"/>
                  </a:cubicBezTo>
                  <a:cubicBezTo>
                    <a:pt x="2974" y="1872"/>
                    <a:pt x="2994" y="1858"/>
                    <a:pt x="2994" y="1832"/>
                  </a:cubicBezTo>
                  <a:cubicBezTo>
                    <a:pt x="3007" y="1779"/>
                    <a:pt x="3014" y="1746"/>
                    <a:pt x="3014" y="1687"/>
                  </a:cubicBezTo>
                  <a:cubicBezTo>
                    <a:pt x="3014" y="1661"/>
                    <a:pt x="3014" y="1641"/>
                    <a:pt x="2994" y="1628"/>
                  </a:cubicBezTo>
                  <a:cubicBezTo>
                    <a:pt x="2974" y="1608"/>
                    <a:pt x="2955" y="1614"/>
                    <a:pt x="2928" y="1601"/>
                  </a:cubicBezTo>
                  <a:cubicBezTo>
                    <a:pt x="2862" y="1575"/>
                    <a:pt x="2816" y="1562"/>
                    <a:pt x="2750" y="1562"/>
                  </a:cubicBezTo>
                  <a:cubicBezTo>
                    <a:pt x="2671" y="1562"/>
                    <a:pt x="2631" y="1562"/>
                    <a:pt x="2552" y="1562"/>
                  </a:cubicBezTo>
                  <a:cubicBezTo>
                    <a:pt x="2453" y="1562"/>
                    <a:pt x="2401" y="1542"/>
                    <a:pt x="2308" y="1542"/>
                  </a:cubicBezTo>
                  <a:cubicBezTo>
                    <a:pt x="2275" y="1542"/>
                    <a:pt x="2256" y="1529"/>
                    <a:pt x="2229" y="1542"/>
                  </a:cubicBezTo>
                  <a:cubicBezTo>
                    <a:pt x="2203" y="1555"/>
                    <a:pt x="2209" y="1581"/>
                    <a:pt x="2203" y="1608"/>
                  </a:cubicBezTo>
                  <a:cubicBezTo>
                    <a:pt x="2189" y="1661"/>
                    <a:pt x="2183" y="1687"/>
                    <a:pt x="2183" y="1740"/>
                  </a:cubicBezTo>
                  <a:cubicBezTo>
                    <a:pt x="2183" y="1773"/>
                    <a:pt x="2183" y="1786"/>
                    <a:pt x="2183" y="1812"/>
                  </a:cubicBezTo>
                  <a:cubicBezTo>
                    <a:pt x="2183" y="1825"/>
                    <a:pt x="2170" y="1832"/>
                    <a:pt x="2170" y="1845"/>
                  </a:cubicBezTo>
                  <a:cubicBezTo>
                    <a:pt x="2170" y="1905"/>
                    <a:pt x="2170" y="1938"/>
                    <a:pt x="2170" y="1997"/>
                  </a:cubicBezTo>
                  <a:cubicBezTo>
                    <a:pt x="2170" y="2043"/>
                    <a:pt x="2222" y="2056"/>
                    <a:pt x="2269" y="2063"/>
                  </a:cubicBezTo>
                  <a:cubicBezTo>
                    <a:pt x="2328" y="2069"/>
                    <a:pt x="2361" y="2083"/>
                    <a:pt x="2420" y="2089"/>
                  </a:cubicBezTo>
                  <a:cubicBezTo>
                    <a:pt x="2526" y="2103"/>
                    <a:pt x="2592" y="2136"/>
                    <a:pt x="2704" y="2136"/>
                  </a:cubicBezTo>
                  <a:cubicBezTo>
                    <a:pt x="2750" y="2136"/>
                    <a:pt x="2776" y="2129"/>
                    <a:pt x="2829" y="2122"/>
                  </a:cubicBezTo>
                  <a:cubicBezTo>
                    <a:pt x="2869" y="2122"/>
                    <a:pt x="2908" y="2116"/>
                    <a:pt x="2935" y="2083"/>
                  </a:cubicBezTo>
                  <a:cubicBezTo>
                    <a:pt x="2961" y="2063"/>
                    <a:pt x="2988" y="2050"/>
                    <a:pt x="3007" y="2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37"/>
            <p:cNvSpPr>
              <a:spLocks noChangeArrowheads="1"/>
            </p:cNvSpPr>
            <p:nvPr/>
          </p:nvSpPr>
          <p:spPr bwMode="auto">
            <a:xfrm>
              <a:off x="7796500" y="7185020"/>
              <a:ext cx="304780" cy="219075"/>
            </a:xfrm>
            <a:custGeom>
              <a:avLst/>
              <a:gdLst>
                <a:gd name="T0" fmla="*/ 837 w 845"/>
                <a:gd name="T1" fmla="*/ 494 h 608"/>
                <a:gd name="T2" fmla="*/ 837 w 845"/>
                <a:gd name="T3" fmla="*/ 494 h 608"/>
                <a:gd name="T4" fmla="*/ 804 w 845"/>
                <a:gd name="T5" fmla="*/ 376 h 608"/>
                <a:gd name="T6" fmla="*/ 824 w 845"/>
                <a:gd name="T7" fmla="*/ 303 h 608"/>
                <a:gd name="T8" fmla="*/ 844 w 845"/>
                <a:gd name="T9" fmla="*/ 158 h 608"/>
                <a:gd name="T10" fmla="*/ 824 w 845"/>
                <a:gd name="T11" fmla="*/ 99 h 608"/>
                <a:gd name="T12" fmla="*/ 758 w 845"/>
                <a:gd name="T13" fmla="*/ 72 h 608"/>
                <a:gd name="T14" fmla="*/ 580 w 845"/>
                <a:gd name="T15" fmla="*/ 33 h 608"/>
                <a:gd name="T16" fmla="*/ 382 w 845"/>
                <a:gd name="T17" fmla="*/ 33 h 608"/>
                <a:gd name="T18" fmla="*/ 138 w 845"/>
                <a:gd name="T19" fmla="*/ 13 h 608"/>
                <a:gd name="T20" fmla="*/ 59 w 845"/>
                <a:gd name="T21" fmla="*/ 13 h 608"/>
                <a:gd name="T22" fmla="*/ 33 w 845"/>
                <a:gd name="T23" fmla="*/ 79 h 608"/>
                <a:gd name="T24" fmla="*/ 13 w 845"/>
                <a:gd name="T25" fmla="*/ 211 h 608"/>
                <a:gd name="T26" fmla="*/ 13 w 845"/>
                <a:gd name="T27" fmla="*/ 283 h 608"/>
                <a:gd name="T28" fmla="*/ 0 w 845"/>
                <a:gd name="T29" fmla="*/ 316 h 608"/>
                <a:gd name="T30" fmla="*/ 0 w 845"/>
                <a:gd name="T31" fmla="*/ 468 h 608"/>
                <a:gd name="T32" fmla="*/ 99 w 845"/>
                <a:gd name="T33" fmla="*/ 534 h 608"/>
                <a:gd name="T34" fmla="*/ 250 w 845"/>
                <a:gd name="T35" fmla="*/ 560 h 608"/>
                <a:gd name="T36" fmla="*/ 534 w 845"/>
                <a:gd name="T37" fmla="*/ 607 h 608"/>
                <a:gd name="T38" fmla="*/ 659 w 845"/>
                <a:gd name="T39" fmla="*/ 593 h 608"/>
                <a:gd name="T40" fmla="*/ 765 w 845"/>
                <a:gd name="T41" fmla="*/ 554 h 608"/>
                <a:gd name="T42" fmla="*/ 837 w 845"/>
                <a:gd name="T43" fmla="*/ 494 h 6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845" h="608">
                  <a:moveTo>
                    <a:pt x="837" y="494"/>
                  </a:moveTo>
                  <a:lnTo>
                    <a:pt x="837" y="494"/>
                  </a:lnTo>
                  <a:cubicBezTo>
                    <a:pt x="798" y="461"/>
                    <a:pt x="804" y="422"/>
                    <a:pt x="804" y="376"/>
                  </a:cubicBezTo>
                  <a:cubicBezTo>
                    <a:pt x="804" y="343"/>
                    <a:pt x="824" y="329"/>
                    <a:pt x="824" y="303"/>
                  </a:cubicBezTo>
                  <a:cubicBezTo>
                    <a:pt x="837" y="250"/>
                    <a:pt x="844" y="217"/>
                    <a:pt x="844" y="158"/>
                  </a:cubicBezTo>
                  <a:cubicBezTo>
                    <a:pt x="844" y="132"/>
                    <a:pt x="844" y="112"/>
                    <a:pt x="824" y="99"/>
                  </a:cubicBezTo>
                  <a:cubicBezTo>
                    <a:pt x="804" y="79"/>
                    <a:pt x="785" y="85"/>
                    <a:pt x="758" y="72"/>
                  </a:cubicBezTo>
                  <a:cubicBezTo>
                    <a:pt x="692" y="46"/>
                    <a:pt x="646" y="33"/>
                    <a:pt x="580" y="33"/>
                  </a:cubicBezTo>
                  <a:cubicBezTo>
                    <a:pt x="501" y="33"/>
                    <a:pt x="461" y="33"/>
                    <a:pt x="382" y="33"/>
                  </a:cubicBezTo>
                  <a:cubicBezTo>
                    <a:pt x="283" y="33"/>
                    <a:pt x="231" y="13"/>
                    <a:pt x="138" y="13"/>
                  </a:cubicBezTo>
                  <a:cubicBezTo>
                    <a:pt x="105" y="13"/>
                    <a:pt x="86" y="0"/>
                    <a:pt x="59" y="13"/>
                  </a:cubicBezTo>
                  <a:cubicBezTo>
                    <a:pt x="33" y="26"/>
                    <a:pt x="39" y="52"/>
                    <a:pt x="33" y="79"/>
                  </a:cubicBezTo>
                  <a:cubicBezTo>
                    <a:pt x="19" y="132"/>
                    <a:pt x="13" y="158"/>
                    <a:pt x="13" y="211"/>
                  </a:cubicBezTo>
                  <a:cubicBezTo>
                    <a:pt x="13" y="244"/>
                    <a:pt x="13" y="257"/>
                    <a:pt x="13" y="283"/>
                  </a:cubicBezTo>
                  <a:cubicBezTo>
                    <a:pt x="13" y="296"/>
                    <a:pt x="0" y="303"/>
                    <a:pt x="0" y="316"/>
                  </a:cubicBezTo>
                  <a:cubicBezTo>
                    <a:pt x="0" y="376"/>
                    <a:pt x="0" y="409"/>
                    <a:pt x="0" y="468"/>
                  </a:cubicBezTo>
                  <a:cubicBezTo>
                    <a:pt x="0" y="514"/>
                    <a:pt x="52" y="527"/>
                    <a:pt x="99" y="534"/>
                  </a:cubicBezTo>
                  <a:cubicBezTo>
                    <a:pt x="158" y="540"/>
                    <a:pt x="191" y="554"/>
                    <a:pt x="250" y="560"/>
                  </a:cubicBezTo>
                  <a:cubicBezTo>
                    <a:pt x="356" y="574"/>
                    <a:pt x="422" y="607"/>
                    <a:pt x="534" y="607"/>
                  </a:cubicBezTo>
                  <a:cubicBezTo>
                    <a:pt x="580" y="607"/>
                    <a:pt x="606" y="600"/>
                    <a:pt x="659" y="593"/>
                  </a:cubicBezTo>
                  <a:cubicBezTo>
                    <a:pt x="699" y="593"/>
                    <a:pt x="738" y="587"/>
                    <a:pt x="765" y="554"/>
                  </a:cubicBezTo>
                  <a:cubicBezTo>
                    <a:pt x="791" y="534"/>
                    <a:pt x="818" y="521"/>
                    <a:pt x="837" y="4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38"/>
            <p:cNvSpPr>
              <a:spLocks noChangeArrowheads="1"/>
            </p:cNvSpPr>
            <p:nvPr/>
          </p:nvSpPr>
          <p:spPr bwMode="auto">
            <a:xfrm>
              <a:off x="8348914" y="8348658"/>
              <a:ext cx="690517" cy="433387"/>
            </a:xfrm>
            <a:custGeom>
              <a:avLst/>
              <a:gdLst>
                <a:gd name="T0" fmla="*/ 1556 w 1920"/>
                <a:gd name="T1" fmla="*/ 0 h 1202"/>
                <a:gd name="T2" fmla="*/ 1556 w 1920"/>
                <a:gd name="T3" fmla="*/ 0 h 1202"/>
                <a:gd name="T4" fmla="*/ 1609 w 1920"/>
                <a:gd name="T5" fmla="*/ 152 h 1202"/>
                <a:gd name="T6" fmla="*/ 1820 w 1920"/>
                <a:gd name="T7" fmla="*/ 185 h 1202"/>
                <a:gd name="T8" fmla="*/ 1919 w 1920"/>
                <a:gd name="T9" fmla="*/ 297 h 1202"/>
                <a:gd name="T10" fmla="*/ 1919 w 1920"/>
                <a:gd name="T11" fmla="*/ 297 h 1202"/>
                <a:gd name="T12" fmla="*/ 1906 w 1920"/>
                <a:gd name="T13" fmla="*/ 330 h 1202"/>
                <a:gd name="T14" fmla="*/ 1866 w 1920"/>
                <a:gd name="T15" fmla="*/ 396 h 1202"/>
                <a:gd name="T16" fmla="*/ 1860 w 1920"/>
                <a:gd name="T17" fmla="*/ 561 h 1202"/>
                <a:gd name="T18" fmla="*/ 1860 w 1920"/>
                <a:gd name="T19" fmla="*/ 667 h 1202"/>
                <a:gd name="T20" fmla="*/ 1748 w 1920"/>
                <a:gd name="T21" fmla="*/ 713 h 1202"/>
                <a:gd name="T22" fmla="*/ 1622 w 1920"/>
                <a:gd name="T23" fmla="*/ 746 h 1202"/>
                <a:gd name="T24" fmla="*/ 1385 w 1920"/>
                <a:gd name="T25" fmla="*/ 891 h 1202"/>
                <a:gd name="T26" fmla="*/ 1345 w 1920"/>
                <a:gd name="T27" fmla="*/ 1023 h 1202"/>
                <a:gd name="T28" fmla="*/ 1299 w 1920"/>
                <a:gd name="T29" fmla="*/ 1036 h 1202"/>
                <a:gd name="T30" fmla="*/ 1220 w 1920"/>
                <a:gd name="T31" fmla="*/ 1043 h 1202"/>
                <a:gd name="T32" fmla="*/ 1022 w 1920"/>
                <a:gd name="T33" fmla="*/ 1016 h 1202"/>
                <a:gd name="T34" fmla="*/ 864 w 1920"/>
                <a:gd name="T35" fmla="*/ 1036 h 1202"/>
                <a:gd name="T36" fmla="*/ 791 w 1920"/>
                <a:gd name="T37" fmla="*/ 964 h 1202"/>
                <a:gd name="T38" fmla="*/ 666 w 1920"/>
                <a:gd name="T39" fmla="*/ 1043 h 1202"/>
                <a:gd name="T40" fmla="*/ 600 w 1920"/>
                <a:gd name="T41" fmla="*/ 1043 h 1202"/>
                <a:gd name="T42" fmla="*/ 415 w 1920"/>
                <a:gd name="T43" fmla="*/ 970 h 1202"/>
                <a:gd name="T44" fmla="*/ 369 w 1920"/>
                <a:gd name="T45" fmla="*/ 1003 h 1202"/>
                <a:gd name="T46" fmla="*/ 290 w 1920"/>
                <a:gd name="T47" fmla="*/ 1036 h 1202"/>
                <a:gd name="T48" fmla="*/ 204 w 1920"/>
                <a:gd name="T49" fmla="*/ 990 h 1202"/>
                <a:gd name="T50" fmla="*/ 145 w 1920"/>
                <a:gd name="T51" fmla="*/ 1023 h 1202"/>
                <a:gd name="T52" fmla="*/ 105 w 1920"/>
                <a:gd name="T53" fmla="*/ 1049 h 1202"/>
                <a:gd name="T54" fmla="*/ 105 w 1920"/>
                <a:gd name="T55" fmla="*/ 1049 h 1202"/>
                <a:gd name="T56" fmla="*/ 118 w 1920"/>
                <a:gd name="T57" fmla="*/ 1155 h 1202"/>
                <a:gd name="T58" fmla="*/ 118 w 1920"/>
                <a:gd name="T59" fmla="*/ 1201 h 1202"/>
                <a:gd name="T60" fmla="*/ 85 w 1920"/>
                <a:gd name="T61" fmla="*/ 1201 h 1202"/>
                <a:gd name="T62" fmla="*/ 85 w 1920"/>
                <a:gd name="T63" fmla="*/ 1201 h 1202"/>
                <a:gd name="T64" fmla="*/ 6 w 1920"/>
                <a:gd name="T65" fmla="*/ 1161 h 1202"/>
                <a:gd name="T66" fmla="*/ 6 w 1920"/>
                <a:gd name="T67" fmla="*/ 1161 h 1202"/>
                <a:gd name="T68" fmla="*/ 0 w 1920"/>
                <a:gd name="T69" fmla="*/ 1148 h 1202"/>
                <a:gd name="T70" fmla="*/ 19 w 1920"/>
                <a:gd name="T71" fmla="*/ 1056 h 1202"/>
                <a:gd name="T72" fmla="*/ 52 w 1920"/>
                <a:gd name="T73" fmla="*/ 977 h 1202"/>
                <a:gd name="T74" fmla="*/ 296 w 1920"/>
                <a:gd name="T75" fmla="*/ 897 h 1202"/>
                <a:gd name="T76" fmla="*/ 296 w 1920"/>
                <a:gd name="T77" fmla="*/ 865 h 1202"/>
                <a:gd name="T78" fmla="*/ 270 w 1920"/>
                <a:gd name="T79" fmla="*/ 825 h 1202"/>
                <a:gd name="T80" fmla="*/ 230 w 1920"/>
                <a:gd name="T81" fmla="*/ 799 h 1202"/>
                <a:gd name="T82" fmla="*/ 165 w 1920"/>
                <a:gd name="T83" fmla="*/ 799 h 1202"/>
                <a:gd name="T84" fmla="*/ 66 w 1920"/>
                <a:gd name="T85" fmla="*/ 766 h 1202"/>
                <a:gd name="T86" fmla="*/ 98 w 1920"/>
                <a:gd name="T87" fmla="*/ 647 h 1202"/>
                <a:gd name="T88" fmla="*/ 98 w 1920"/>
                <a:gd name="T89" fmla="*/ 647 h 1202"/>
                <a:gd name="T90" fmla="*/ 296 w 1920"/>
                <a:gd name="T91" fmla="*/ 574 h 1202"/>
                <a:gd name="T92" fmla="*/ 646 w 1920"/>
                <a:gd name="T93" fmla="*/ 515 h 1202"/>
                <a:gd name="T94" fmla="*/ 963 w 1920"/>
                <a:gd name="T95" fmla="*/ 515 h 1202"/>
                <a:gd name="T96" fmla="*/ 1088 w 1920"/>
                <a:gd name="T97" fmla="*/ 489 h 1202"/>
                <a:gd name="T98" fmla="*/ 1226 w 1920"/>
                <a:gd name="T99" fmla="*/ 442 h 1202"/>
                <a:gd name="T100" fmla="*/ 1286 w 1920"/>
                <a:gd name="T101" fmla="*/ 291 h 1202"/>
                <a:gd name="T102" fmla="*/ 1338 w 1920"/>
                <a:gd name="T103" fmla="*/ 166 h 1202"/>
                <a:gd name="T104" fmla="*/ 1405 w 1920"/>
                <a:gd name="T105" fmla="*/ 47 h 1202"/>
                <a:gd name="T106" fmla="*/ 1556 w 1920"/>
                <a:gd name="T107" fmla="*/ 0 h 1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920" h="1202">
                  <a:moveTo>
                    <a:pt x="1556" y="0"/>
                  </a:moveTo>
                  <a:lnTo>
                    <a:pt x="1556" y="0"/>
                  </a:lnTo>
                  <a:cubicBezTo>
                    <a:pt x="1576" y="60"/>
                    <a:pt x="1556" y="126"/>
                    <a:pt x="1609" y="152"/>
                  </a:cubicBezTo>
                  <a:cubicBezTo>
                    <a:pt x="1681" y="185"/>
                    <a:pt x="1734" y="166"/>
                    <a:pt x="1820" y="185"/>
                  </a:cubicBezTo>
                  <a:cubicBezTo>
                    <a:pt x="1873" y="198"/>
                    <a:pt x="1879" y="258"/>
                    <a:pt x="1919" y="297"/>
                  </a:cubicBezTo>
                  <a:lnTo>
                    <a:pt x="1919" y="297"/>
                  </a:lnTo>
                  <a:cubicBezTo>
                    <a:pt x="1912" y="311"/>
                    <a:pt x="1906" y="317"/>
                    <a:pt x="1906" y="330"/>
                  </a:cubicBezTo>
                  <a:cubicBezTo>
                    <a:pt x="1893" y="363"/>
                    <a:pt x="1879" y="377"/>
                    <a:pt x="1866" y="396"/>
                  </a:cubicBezTo>
                  <a:cubicBezTo>
                    <a:pt x="1833" y="449"/>
                    <a:pt x="1860" y="495"/>
                    <a:pt x="1860" y="561"/>
                  </a:cubicBezTo>
                  <a:cubicBezTo>
                    <a:pt x="1860" y="601"/>
                    <a:pt x="1879" y="627"/>
                    <a:pt x="1860" y="667"/>
                  </a:cubicBezTo>
                  <a:cubicBezTo>
                    <a:pt x="1833" y="700"/>
                    <a:pt x="1794" y="700"/>
                    <a:pt x="1748" y="713"/>
                  </a:cubicBezTo>
                  <a:cubicBezTo>
                    <a:pt x="1701" y="726"/>
                    <a:pt x="1675" y="739"/>
                    <a:pt x="1622" y="746"/>
                  </a:cubicBezTo>
                  <a:cubicBezTo>
                    <a:pt x="1523" y="772"/>
                    <a:pt x="1457" y="812"/>
                    <a:pt x="1385" y="891"/>
                  </a:cubicBezTo>
                  <a:cubicBezTo>
                    <a:pt x="1332" y="911"/>
                    <a:pt x="1378" y="977"/>
                    <a:pt x="1345" y="1023"/>
                  </a:cubicBezTo>
                  <a:cubicBezTo>
                    <a:pt x="1332" y="1036"/>
                    <a:pt x="1319" y="1029"/>
                    <a:pt x="1299" y="1036"/>
                  </a:cubicBezTo>
                  <a:cubicBezTo>
                    <a:pt x="1266" y="1043"/>
                    <a:pt x="1253" y="1043"/>
                    <a:pt x="1220" y="1043"/>
                  </a:cubicBezTo>
                  <a:cubicBezTo>
                    <a:pt x="1141" y="1043"/>
                    <a:pt x="1094" y="1016"/>
                    <a:pt x="1022" y="1016"/>
                  </a:cubicBezTo>
                  <a:cubicBezTo>
                    <a:pt x="956" y="1016"/>
                    <a:pt x="923" y="1036"/>
                    <a:pt x="864" y="1036"/>
                  </a:cubicBezTo>
                  <a:cubicBezTo>
                    <a:pt x="824" y="1036"/>
                    <a:pt x="831" y="964"/>
                    <a:pt x="791" y="964"/>
                  </a:cubicBezTo>
                  <a:cubicBezTo>
                    <a:pt x="738" y="964"/>
                    <a:pt x="725" y="1043"/>
                    <a:pt x="666" y="1043"/>
                  </a:cubicBezTo>
                  <a:cubicBezTo>
                    <a:pt x="639" y="1043"/>
                    <a:pt x="626" y="1043"/>
                    <a:pt x="600" y="1043"/>
                  </a:cubicBezTo>
                  <a:cubicBezTo>
                    <a:pt x="521" y="1043"/>
                    <a:pt x="488" y="970"/>
                    <a:pt x="415" y="970"/>
                  </a:cubicBezTo>
                  <a:cubicBezTo>
                    <a:pt x="395" y="970"/>
                    <a:pt x="389" y="990"/>
                    <a:pt x="369" y="1003"/>
                  </a:cubicBezTo>
                  <a:cubicBezTo>
                    <a:pt x="343" y="1023"/>
                    <a:pt x="323" y="1036"/>
                    <a:pt x="290" y="1036"/>
                  </a:cubicBezTo>
                  <a:cubicBezTo>
                    <a:pt x="250" y="1036"/>
                    <a:pt x="244" y="990"/>
                    <a:pt x="204" y="990"/>
                  </a:cubicBezTo>
                  <a:cubicBezTo>
                    <a:pt x="178" y="990"/>
                    <a:pt x="171" y="1010"/>
                    <a:pt x="145" y="1023"/>
                  </a:cubicBezTo>
                  <a:cubicBezTo>
                    <a:pt x="125" y="1029"/>
                    <a:pt x="112" y="1029"/>
                    <a:pt x="105" y="1049"/>
                  </a:cubicBezTo>
                  <a:lnTo>
                    <a:pt x="105" y="1049"/>
                  </a:lnTo>
                  <a:cubicBezTo>
                    <a:pt x="118" y="1155"/>
                    <a:pt x="118" y="1155"/>
                    <a:pt x="118" y="1155"/>
                  </a:cubicBezTo>
                  <a:cubicBezTo>
                    <a:pt x="118" y="1201"/>
                    <a:pt x="118" y="1201"/>
                    <a:pt x="118" y="1201"/>
                  </a:cubicBezTo>
                  <a:cubicBezTo>
                    <a:pt x="85" y="1201"/>
                    <a:pt x="85" y="1201"/>
                    <a:pt x="85" y="1201"/>
                  </a:cubicBezTo>
                  <a:lnTo>
                    <a:pt x="85" y="1201"/>
                  </a:lnTo>
                  <a:cubicBezTo>
                    <a:pt x="59" y="1175"/>
                    <a:pt x="39" y="1161"/>
                    <a:pt x="6" y="1161"/>
                  </a:cubicBezTo>
                  <a:lnTo>
                    <a:pt x="6" y="1161"/>
                  </a:lnTo>
                  <a:cubicBezTo>
                    <a:pt x="6" y="1155"/>
                    <a:pt x="0" y="1155"/>
                    <a:pt x="0" y="1148"/>
                  </a:cubicBezTo>
                  <a:cubicBezTo>
                    <a:pt x="0" y="1115"/>
                    <a:pt x="13" y="1089"/>
                    <a:pt x="19" y="1056"/>
                  </a:cubicBezTo>
                  <a:cubicBezTo>
                    <a:pt x="26" y="1023"/>
                    <a:pt x="26" y="996"/>
                    <a:pt x="52" y="977"/>
                  </a:cubicBezTo>
                  <a:cubicBezTo>
                    <a:pt x="132" y="917"/>
                    <a:pt x="197" y="897"/>
                    <a:pt x="296" y="897"/>
                  </a:cubicBezTo>
                  <a:cubicBezTo>
                    <a:pt x="296" y="884"/>
                    <a:pt x="296" y="878"/>
                    <a:pt x="296" y="865"/>
                  </a:cubicBezTo>
                  <a:cubicBezTo>
                    <a:pt x="296" y="845"/>
                    <a:pt x="283" y="838"/>
                    <a:pt x="270" y="825"/>
                  </a:cubicBezTo>
                  <a:cubicBezTo>
                    <a:pt x="257" y="812"/>
                    <a:pt x="250" y="799"/>
                    <a:pt x="230" y="799"/>
                  </a:cubicBezTo>
                  <a:cubicBezTo>
                    <a:pt x="204" y="799"/>
                    <a:pt x="191" y="799"/>
                    <a:pt x="165" y="799"/>
                  </a:cubicBezTo>
                  <a:cubicBezTo>
                    <a:pt x="125" y="799"/>
                    <a:pt x="66" y="805"/>
                    <a:pt x="66" y="766"/>
                  </a:cubicBezTo>
                  <a:cubicBezTo>
                    <a:pt x="66" y="720"/>
                    <a:pt x="79" y="686"/>
                    <a:pt x="98" y="647"/>
                  </a:cubicBezTo>
                  <a:lnTo>
                    <a:pt x="98" y="647"/>
                  </a:lnTo>
                  <a:cubicBezTo>
                    <a:pt x="171" y="607"/>
                    <a:pt x="217" y="588"/>
                    <a:pt x="296" y="574"/>
                  </a:cubicBezTo>
                  <a:cubicBezTo>
                    <a:pt x="428" y="541"/>
                    <a:pt x="507" y="515"/>
                    <a:pt x="646" y="515"/>
                  </a:cubicBezTo>
                  <a:cubicBezTo>
                    <a:pt x="765" y="515"/>
                    <a:pt x="837" y="515"/>
                    <a:pt x="963" y="515"/>
                  </a:cubicBezTo>
                  <a:cubicBezTo>
                    <a:pt x="1009" y="515"/>
                    <a:pt x="1042" y="502"/>
                    <a:pt x="1088" y="489"/>
                  </a:cubicBezTo>
                  <a:cubicBezTo>
                    <a:pt x="1141" y="475"/>
                    <a:pt x="1187" y="482"/>
                    <a:pt x="1226" y="442"/>
                  </a:cubicBezTo>
                  <a:cubicBezTo>
                    <a:pt x="1266" y="396"/>
                    <a:pt x="1253" y="343"/>
                    <a:pt x="1286" y="291"/>
                  </a:cubicBezTo>
                  <a:cubicBezTo>
                    <a:pt x="1306" y="245"/>
                    <a:pt x="1319" y="212"/>
                    <a:pt x="1338" y="166"/>
                  </a:cubicBezTo>
                  <a:cubicBezTo>
                    <a:pt x="1358" y="113"/>
                    <a:pt x="1358" y="73"/>
                    <a:pt x="1405" y="47"/>
                  </a:cubicBezTo>
                  <a:cubicBezTo>
                    <a:pt x="1457" y="14"/>
                    <a:pt x="1497" y="20"/>
                    <a:pt x="15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39"/>
            <p:cNvSpPr>
              <a:spLocks noChangeArrowheads="1"/>
            </p:cNvSpPr>
            <p:nvPr/>
          </p:nvSpPr>
          <p:spPr bwMode="auto">
            <a:xfrm>
              <a:off x="8909264" y="7840657"/>
              <a:ext cx="434947" cy="615950"/>
            </a:xfrm>
            <a:custGeom>
              <a:avLst/>
              <a:gdLst>
                <a:gd name="T0" fmla="*/ 950 w 1208"/>
                <a:gd name="T1" fmla="*/ 0 h 1709"/>
                <a:gd name="T2" fmla="*/ 950 w 1208"/>
                <a:gd name="T3" fmla="*/ 0 h 1709"/>
                <a:gd name="T4" fmla="*/ 983 w 1208"/>
                <a:gd name="T5" fmla="*/ 106 h 1709"/>
                <a:gd name="T6" fmla="*/ 1023 w 1208"/>
                <a:gd name="T7" fmla="*/ 119 h 1709"/>
                <a:gd name="T8" fmla="*/ 1207 w 1208"/>
                <a:gd name="T9" fmla="*/ 211 h 1709"/>
                <a:gd name="T10" fmla="*/ 1207 w 1208"/>
                <a:gd name="T11" fmla="*/ 211 h 1709"/>
                <a:gd name="T12" fmla="*/ 1194 w 1208"/>
                <a:gd name="T13" fmla="*/ 284 h 1709"/>
                <a:gd name="T14" fmla="*/ 1194 w 1208"/>
                <a:gd name="T15" fmla="*/ 402 h 1709"/>
                <a:gd name="T16" fmla="*/ 1108 w 1208"/>
                <a:gd name="T17" fmla="*/ 772 h 1709"/>
                <a:gd name="T18" fmla="*/ 1082 w 1208"/>
                <a:gd name="T19" fmla="*/ 831 h 1709"/>
                <a:gd name="T20" fmla="*/ 1023 w 1208"/>
                <a:gd name="T21" fmla="*/ 857 h 1709"/>
                <a:gd name="T22" fmla="*/ 831 w 1208"/>
                <a:gd name="T23" fmla="*/ 1062 h 1709"/>
                <a:gd name="T24" fmla="*/ 726 w 1208"/>
                <a:gd name="T25" fmla="*/ 1220 h 1709"/>
                <a:gd name="T26" fmla="*/ 660 w 1208"/>
                <a:gd name="T27" fmla="*/ 1365 h 1709"/>
                <a:gd name="T28" fmla="*/ 535 w 1208"/>
                <a:gd name="T29" fmla="*/ 1484 h 1709"/>
                <a:gd name="T30" fmla="*/ 363 w 1208"/>
                <a:gd name="T31" fmla="*/ 1708 h 1709"/>
                <a:gd name="T32" fmla="*/ 363 w 1208"/>
                <a:gd name="T33" fmla="*/ 1708 h 1709"/>
                <a:gd name="T34" fmla="*/ 264 w 1208"/>
                <a:gd name="T35" fmla="*/ 1596 h 1709"/>
                <a:gd name="T36" fmla="*/ 53 w 1208"/>
                <a:gd name="T37" fmla="*/ 1563 h 1709"/>
                <a:gd name="T38" fmla="*/ 0 w 1208"/>
                <a:gd name="T39" fmla="*/ 1411 h 1709"/>
                <a:gd name="T40" fmla="*/ 0 w 1208"/>
                <a:gd name="T41" fmla="*/ 1411 h 1709"/>
                <a:gd name="T42" fmla="*/ 40 w 1208"/>
                <a:gd name="T43" fmla="*/ 1273 h 1709"/>
                <a:gd name="T44" fmla="*/ 40 w 1208"/>
                <a:gd name="T45" fmla="*/ 1200 h 1709"/>
                <a:gd name="T46" fmla="*/ 145 w 1208"/>
                <a:gd name="T47" fmla="*/ 1075 h 1709"/>
                <a:gd name="T48" fmla="*/ 238 w 1208"/>
                <a:gd name="T49" fmla="*/ 1003 h 1709"/>
                <a:gd name="T50" fmla="*/ 376 w 1208"/>
                <a:gd name="T51" fmla="*/ 950 h 1709"/>
                <a:gd name="T52" fmla="*/ 455 w 1208"/>
                <a:gd name="T53" fmla="*/ 831 h 1709"/>
                <a:gd name="T54" fmla="*/ 521 w 1208"/>
                <a:gd name="T55" fmla="*/ 673 h 1709"/>
                <a:gd name="T56" fmla="*/ 554 w 1208"/>
                <a:gd name="T57" fmla="*/ 541 h 1709"/>
                <a:gd name="T58" fmla="*/ 541 w 1208"/>
                <a:gd name="T59" fmla="*/ 488 h 1709"/>
                <a:gd name="T60" fmla="*/ 574 w 1208"/>
                <a:gd name="T61" fmla="*/ 462 h 1709"/>
                <a:gd name="T62" fmla="*/ 634 w 1208"/>
                <a:gd name="T63" fmla="*/ 416 h 1709"/>
                <a:gd name="T64" fmla="*/ 594 w 1208"/>
                <a:gd name="T65" fmla="*/ 310 h 1709"/>
                <a:gd name="T66" fmla="*/ 640 w 1208"/>
                <a:gd name="T67" fmla="*/ 264 h 1709"/>
                <a:gd name="T68" fmla="*/ 680 w 1208"/>
                <a:gd name="T69" fmla="*/ 191 h 1709"/>
                <a:gd name="T70" fmla="*/ 739 w 1208"/>
                <a:gd name="T71" fmla="*/ 66 h 1709"/>
                <a:gd name="T72" fmla="*/ 831 w 1208"/>
                <a:gd name="T73" fmla="*/ 26 h 1709"/>
                <a:gd name="T74" fmla="*/ 950 w 1208"/>
                <a:gd name="T75" fmla="*/ 0 h 17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208" h="1709">
                  <a:moveTo>
                    <a:pt x="950" y="0"/>
                  </a:moveTo>
                  <a:lnTo>
                    <a:pt x="950" y="0"/>
                  </a:lnTo>
                  <a:cubicBezTo>
                    <a:pt x="950" y="40"/>
                    <a:pt x="943" y="79"/>
                    <a:pt x="983" y="106"/>
                  </a:cubicBezTo>
                  <a:cubicBezTo>
                    <a:pt x="990" y="112"/>
                    <a:pt x="1009" y="112"/>
                    <a:pt x="1023" y="119"/>
                  </a:cubicBezTo>
                  <a:cubicBezTo>
                    <a:pt x="1095" y="145"/>
                    <a:pt x="1135" y="185"/>
                    <a:pt x="1207" y="211"/>
                  </a:cubicBezTo>
                  <a:lnTo>
                    <a:pt x="1207" y="211"/>
                  </a:lnTo>
                  <a:cubicBezTo>
                    <a:pt x="1201" y="231"/>
                    <a:pt x="1194" y="257"/>
                    <a:pt x="1194" y="284"/>
                  </a:cubicBezTo>
                  <a:cubicBezTo>
                    <a:pt x="1194" y="330"/>
                    <a:pt x="1194" y="356"/>
                    <a:pt x="1194" y="402"/>
                  </a:cubicBezTo>
                  <a:cubicBezTo>
                    <a:pt x="1194" y="554"/>
                    <a:pt x="1188" y="646"/>
                    <a:pt x="1108" y="772"/>
                  </a:cubicBezTo>
                  <a:cubicBezTo>
                    <a:pt x="1095" y="792"/>
                    <a:pt x="1089" y="811"/>
                    <a:pt x="1082" y="831"/>
                  </a:cubicBezTo>
                  <a:cubicBezTo>
                    <a:pt x="1069" y="851"/>
                    <a:pt x="1042" y="844"/>
                    <a:pt x="1023" y="857"/>
                  </a:cubicBezTo>
                  <a:cubicBezTo>
                    <a:pt x="930" y="917"/>
                    <a:pt x="864" y="963"/>
                    <a:pt x="831" y="1062"/>
                  </a:cubicBezTo>
                  <a:cubicBezTo>
                    <a:pt x="805" y="1135"/>
                    <a:pt x="765" y="1161"/>
                    <a:pt x="726" y="1220"/>
                  </a:cubicBezTo>
                  <a:cubicBezTo>
                    <a:pt x="693" y="1273"/>
                    <a:pt x="693" y="1313"/>
                    <a:pt x="660" y="1365"/>
                  </a:cubicBezTo>
                  <a:cubicBezTo>
                    <a:pt x="620" y="1418"/>
                    <a:pt x="587" y="1438"/>
                    <a:pt x="535" y="1484"/>
                  </a:cubicBezTo>
                  <a:cubicBezTo>
                    <a:pt x="449" y="1557"/>
                    <a:pt x="409" y="1616"/>
                    <a:pt x="363" y="1708"/>
                  </a:cubicBezTo>
                  <a:lnTo>
                    <a:pt x="363" y="1708"/>
                  </a:lnTo>
                  <a:cubicBezTo>
                    <a:pt x="323" y="1669"/>
                    <a:pt x="317" y="1609"/>
                    <a:pt x="264" y="1596"/>
                  </a:cubicBezTo>
                  <a:cubicBezTo>
                    <a:pt x="178" y="1577"/>
                    <a:pt x="125" y="1596"/>
                    <a:pt x="53" y="1563"/>
                  </a:cubicBezTo>
                  <a:cubicBezTo>
                    <a:pt x="0" y="1537"/>
                    <a:pt x="20" y="1471"/>
                    <a:pt x="0" y="1411"/>
                  </a:cubicBezTo>
                  <a:lnTo>
                    <a:pt x="0" y="1411"/>
                  </a:lnTo>
                  <a:cubicBezTo>
                    <a:pt x="7" y="1365"/>
                    <a:pt x="40" y="1319"/>
                    <a:pt x="40" y="1273"/>
                  </a:cubicBezTo>
                  <a:cubicBezTo>
                    <a:pt x="40" y="1247"/>
                    <a:pt x="40" y="1234"/>
                    <a:pt x="40" y="1200"/>
                  </a:cubicBezTo>
                  <a:cubicBezTo>
                    <a:pt x="40" y="1141"/>
                    <a:pt x="99" y="1115"/>
                    <a:pt x="145" y="1075"/>
                  </a:cubicBezTo>
                  <a:cubicBezTo>
                    <a:pt x="185" y="1049"/>
                    <a:pt x="198" y="1022"/>
                    <a:pt x="238" y="1003"/>
                  </a:cubicBezTo>
                  <a:cubicBezTo>
                    <a:pt x="297" y="983"/>
                    <a:pt x="330" y="983"/>
                    <a:pt x="376" y="950"/>
                  </a:cubicBezTo>
                  <a:cubicBezTo>
                    <a:pt x="422" y="917"/>
                    <a:pt x="422" y="877"/>
                    <a:pt x="455" y="831"/>
                  </a:cubicBezTo>
                  <a:cubicBezTo>
                    <a:pt x="502" y="785"/>
                    <a:pt x="508" y="739"/>
                    <a:pt x="521" y="673"/>
                  </a:cubicBezTo>
                  <a:cubicBezTo>
                    <a:pt x="535" y="620"/>
                    <a:pt x="554" y="594"/>
                    <a:pt x="554" y="541"/>
                  </a:cubicBezTo>
                  <a:cubicBezTo>
                    <a:pt x="554" y="521"/>
                    <a:pt x="548" y="508"/>
                    <a:pt x="541" y="488"/>
                  </a:cubicBezTo>
                  <a:cubicBezTo>
                    <a:pt x="561" y="475"/>
                    <a:pt x="561" y="468"/>
                    <a:pt x="574" y="462"/>
                  </a:cubicBezTo>
                  <a:cubicBezTo>
                    <a:pt x="600" y="449"/>
                    <a:pt x="634" y="442"/>
                    <a:pt x="634" y="416"/>
                  </a:cubicBezTo>
                  <a:cubicBezTo>
                    <a:pt x="634" y="369"/>
                    <a:pt x="594" y="356"/>
                    <a:pt x="594" y="310"/>
                  </a:cubicBezTo>
                  <a:cubicBezTo>
                    <a:pt x="594" y="284"/>
                    <a:pt x="627" y="284"/>
                    <a:pt x="640" y="264"/>
                  </a:cubicBezTo>
                  <a:cubicBezTo>
                    <a:pt x="653" y="238"/>
                    <a:pt x="666" y="224"/>
                    <a:pt x="680" y="191"/>
                  </a:cubicBezTo>
                  <a:cubicBezTo>
                    <a:pt x="693" y="139"/>
                    <a:pt x="706" y="112"/>
                    <a:pt x="739" y="66"/>
                  </a:cubicBezTo>
                  <a:cubicBezTo>
                    <a:pt x="759" y="33"/>
                    <a:pt x="792" y="33"/>
                    <a:pt x="831" y="26"/>
                  </a:cubicBezTo>
                  <a:cubicBezTo>
                    <a:pt x="891" y="13"/>
                    <a:pt x="891" y="7"/>
                    <a:pt x="95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40"/>
            <p:cNvSpPr>
              <a:spLocks noChangeArrowheads="1"/>
            </p:cNvSpPr>
            <p:nvPr/>
          </p:nvSpPr>
          <p:spPr bwMode="auto">
            <a:xfrm>
              <a:off x="7383776" y="7069132"/>
              <a:ext cx="1968372" cy="1562100"/>
            </a:xfrm>
            <a:custGeom>
              <a:avLst/>
              <a:gdLst>
                <a:gd name="T0" fmla="*/ 1893 w 5469"/>
                <a:gd name="T1" fmla="*/ 1009 h 4340"/>
                <a:gd name="T2" fmla="*/ 1893 w 5469"/>
                <a:gd name="T3" fmla="*/ 1286 h 4340"/>
                <a:gd name="T4" fmla="*/ 1853 w 5469"/>
                <a:gd name="T5" fmla="*/ 1556 h 4340"/>
                <a:gd name="T6" fmla="*/ 1801 w 5469"/>
                <a:gd name="T7" fmla="*/ 1932 h 4340"/>
                <a:gd name="T8" fmla="*/ 1458 w 5469"/>
                <a:gd name="T9" fmla="*/ 2011 h 4340"/>
                <a:gd name="T10" fmla="*/ 1141 w 5469"/>
                <a:gd name="T11" fmla="*/ 2011 h 4340"/>
                <a:gd name="T12" fmla="*/ 930 w 5469"/>
                <a:gd name="T13" fmla="*/ 1991 h 4340"/>
                <a:gd name="T14" fmla="*/ 745 w 5469"/>
                <a:gd name="T15" fmla="*/ 2018 h 4340"/>
                <a:gd name="T16" fmla="*/ 376 w 5469"/>
                <a:gd name="T17" fmla="*/ 2123 h 4340"/>
                <a:gd name="T18" fmla="*/ 257 w 5469"/>
                <a:gd name="T19" fmla="*/ 2235 h 4340"/>
                <a:gd name="T20" fmla="*/ 125 w 5469"/>
                <a:gd name="T21" fmla="*/ 2341 h 4340"/>
                <a:gd name="T22" fmla="*/ 0 w 5469"/>
                <a:gd name="T23" fmla="*/ 2605 h 4340"/>
                <a:gd name="T24" fmla="*/ 132 w 5469"/>
                <a:gd name="T25" fmla="*/ 2638 h 4340"/>
                <a:gd name="T26" fmla="*/ 541 w 5469"/>
                <a:gd name="T27" fmla="*/ 2691 h 4340"/>
                <a:gd name="T28" fmla="*/ 759 w 5469"/>
                <a:gd name="T29" fmla="*/ 2783 h 4340"/>
                <a:gd name="T30" fmla="*/ 792 w 5469"/>
                <a:gd name="T31" fmla="*/ 2948 h 4340"/>
                <a:gd name="T32" fmla="*/ 1247 w 5469"/>
                <a:gd name="T33" fmla="*/ 2882 h 4340"/>
                <a:gd name="T34" fmla="*/ 1524 w 5469"/>
                <a:gd name="T35" fmla="*/ 2862 h 4340"/>
                <a:gd name="T36" fmla="*/ 1741 w 5469"/>
                <a:gd name="T37" fmla="*/ 3073 h 4340"/>
                <a:gd name="T38" fmla="*/ 1761 w 5469"/>
                <a:gd name="T39" fmla="*/ 3449 h 4340"/>
                <a:gd name="T40" fmla="*/ 2025 w 5469"/>
                <a:gd name="T41" fmla="*/ 3693 h 4340"/>
                <a:gd name="T42" fmla="*/ 1999 w 5469"/>
                <a:gd name="T43" fmla="*/ 4161 h 4340"/>
                <a:gd name="T44" fmla="*/ 2309 w 5469"/>
                <a:gd name="T45" fmla="*/ 4201 h 4340"/>
                <a:gd name="T46" fmla="*/ 2553 w 5469"/>
                <a:gd name="T47" fmla="*/ 4188 h 4340"/>
                <a:gd name="T48" fmla="*/ 2783 w 5469"/>
                <a:gd name="T49" fmla="*/ 4201 h 4340"/>
                <a:gd name="T50" fmla="*/ 3648 w 5469"/>
                <a:gd name="T51" fmla="*/ 4069 h 4340"/>
                <a:gd name="T52" fmla="*/ 3971 w 5469"/>
                <a:gd name="T53" fmla="*/ 3845 h 4340"/>
                <a:gd name="T54" fmla="*/ 4241 w 5469"/>
                <a:gd name="T55" fmla="*/ 3554 h 4340"/>
                <a:gd name="T56" fmla="*/ 4281 w 5469"/>
                <a:gd name="T57" fmla="*/ 3343 h 4340"/>
                <a:gd name="T58" fmla="*/ 4617 w 5469"/>
                <a:gd name="T59" fmla="*/ 3093 h 4340"/>
                <a:gd name="T60" fmla="*/ 4795 w 5469"/>
                <a:gd name="T61" fmla="*/ 2684 h 4340"/>
                <a:gd name="T62" fmla="*/ 4875 w 5469"/>
                <a:gd name="T63" fmla="*/ 2559 h 4340"/>
                <a:gd name="T64" fmla="*/ 4921 w 5469"/>
                <a:gd name="T65" fmla="*/ 2334 h 4340"/>
                <a:gd name="T66" fmla="*/ 5191 w 5469"/>
                <a:gd name="T67" fmla="*/ 2143 h 4340"/>
                <a:gd name="T68" fmla="*/ 5257 w 5469"/>
                <a:gd name="T69" fmla="*/ 1939 h 4340"/>
                <a:gd name="T70" fmla="*/ 5369 w 5469"/>
                <a:gd name="T71" fmla="*/ 1516 h 4340"/>
                <a:gd name="T72" fmla="*/ 5231 w 5469"/>
                <a:gd name="T73" fmla="*/ 1002 h 4340"/>
                <a:gd name="T74" fmla="*/ 4888 w 5469"/>
                <a:gd name="T75" fmla="*/ 976 h 4340"/>
                <a:gd name="T76" fmla="*/ 4729 w 5469"/>
                <a:gd name="T77" fmla="*/ 725 h 4340"/>
                <a:gd name="T78" fmla="*/ 4386 w 5469"/>
                <a:gd name="T79" fmla="*/ 587 h 4340"/>
                <a:gd name="T80" fmla="*/ 4057 w 5469"/>
                <a:gd name="T81" fmla="*/ 329 h 4340"/>
                <a:gd name="T82" fmla="*/ 3733 w 5469"/>
                <a:gd name="T83" fmla="*/ 257 h 4340"/>
                <a:gd name="T84" fmla="*/ 3707 w 5469"/>
                <a:gd name="T85" fmla="*/ 59 h 4340"/>
                <a:gd name="T86" fmla="*/ 3509 w 5469"/>
                <a:gd name="T87" fmla="*/ 0 h 4340"/>
                <a:gd name="T88" fmla="*/ 3305 w 5469"/>
                <a:gd name="T89" fmla="*/ 59 h 4340"/>
                <a:gd name="T90" fmla="*/ 2737 w 5469"/>
                <a:gd name="T91" fmla="*/ 369 h 4340"/>
                <a:gd name="T92" fmla="*/ 2546 w 5469"/>
                <a:gd name="T93" fmla="*/ 257 h 4340"/>
                <a:gd name="T94" fmla="*/ 2131 w 5469"/>
                <a:gd name="T95" fmla="*/ 494 h 4340"/>
                <a:gd name="T96" fmla="*/ 2018 w 5469"/>
                <a:gd name="T97" fmla="*/ 771 h 43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469" h="4340">
                  <a:moveTo>
                    <a:pt x="1985" y="817"/>
                  </a:moveTo>
                  <a:lnTo>
                    <a:pt x="1985" y="817"/>
                  </a:lnTo>
                  <a:cubicBezTo>
                    <a:pt x="1979" y="897"/>
                    <a:pt x="1893" y="930"/>
                    <a:pt x="1893" y="1009"/>
                  </a:cubicBezTo>
                  <a:cubicBezTo>
                    <a:pt x="1893" y="1061"/>
                    <a:pt x="1939" y="1088"/>
                    <a:pt x="1939" y="1141"/>
                  </a:cubicBezTo>
                  <a:cubicBezTo>
                    <a:pt x="1939" y="1167"/>
                    <a:pt x="1939" y="1187"/>
                    <a:pt x="1939" y="1213"/>
                  </a:cubicBezTo>
                  <a:cubicBezTo>
                    <a:pt x="1939" y="1246"/>
                    <a:pt x="1906" y="1259"/>
                    <a:pt x="1893" y="1286"/>
                  </a:cubicBezTo>
                  <a:cubicBezTo>
                    <a:pt x="1873" y="1338"/>
                    <a:pt x="1860" y="1365"/>
                    <a:pt x="1840" y="1417"/>
                  </a:cubicBezTo>
                  <a:cubicBezTo>
                    <a:pt x="1827" y="1444"/>
                    <a:pt x="1814" y="1451"/>
                    <a:pt x="1814" y="1484"/>
                  </a:cubicBezTo>
                  <a:cubicBezTo>
                    <a:pt x="1814" y="1516"/>
                    <a:pt x="1834" y="1523"/>
                    <a:pt x="1853" y="1556"/>
                  </a:cubicBezTo>
                  <a:cubicBezTo>
                    <a:pt x="1860" y="1576"/>
                    <a:pt x="1886" y="1589"/>
                    <a:pt x="1886" y="1615"/>
                  </a:cubicBezTo>
                  <a:cubicBezTo>
                    <a:pt x="1886" y="1695"/>
                    <a:pt x="1801" y="1721"/>
                    <a:pt x="1801" y="1800"/>
                  </a:cubicBezTo>
                  <a:cubicBezTo>
                    <a:pt x="1801" y="1853"/>
                    <a:pt x="1801" y="1879"/>
                    <a:pt x="1801" y="1932"/>
                  </a:cubicBezTo>
                  <a:cubicBezTo>
                    <a:pt x="1715" y="1932"/>
                    <a:pt x="1675" y="1965"/>
                    <a:pt x="1603" y="2005"/>
                  </a:cubicBezTo>
                  <a:cubicBezTo>
                    <a:pt x="1570" y="2018"/>
                    <a:pt x="1557" y="2044"/>
                    <a:pt x="1524" y="2044"/>
                  </a:cubicBezTo>
                  <a:cubicBezTo>
                    <a:pt x="1497" y="2044"/>
                    <a:pt x="1484" y="2018"/>
                    <a:pt x="1458" y="2011"/>
                  </a:cubicBezTo>
                  <a:cubicBezTo>
                    <a:pt x="1411" y="2005"/>
                    <a:pt x="1379" y="2005"/>
                    <a:pt x="1326" y="2005"/>
                  </a:cubicBezTo>
                  <a:cubicBezTo>
                    <a:pt x="1286" y="2005"/>
                    <a:pt x="1260" y="2011"/>
                    <a:pt x="1220" y="2011"/>
                  </a:cubicBezTo>
                  <a:cubicBezTo>
                    <a:pt x="1187" y="2011"/>
                    <a:pt x="1167" y="2011"/>
                    <a:pt x="1141" y="2011"/>
                  </a:cubicBezTo>
                  <a:cubicBezTo>
                    <a:pt x="1108" y="2011"/>
                    <a:pt x="1088" y="2011"/>
                    <a:pt x="1062" y="1998"/>
                  </a:cubicBezTo>
                  <a:cubicBezTo>
                    <a:pt x="1036" y="1985"/>
                    <a:pt x="1029" y="1952"/>
                    <a:pt x="996" y="1952"/>
                  </a:cubicBezTo>
                  <a:cubicBezTo>
                    <a:pt x="970" y="1952"/>
                    <a:pt x="956" y="1978"/>
                    <a:pt x="930" y="1991"/>
                  </a:cubicBezTo>
                  <a:cubicBezTo>
                    <a:pt x="904" y="2005"/>
                    <a:pt x="884" y="2011"/>
                    <a:pt x="851" y="2024"/>
                  </a:cubicBezTo>
                  <a:cubicBezTo>
                    <a:pt x="825" y="2044"/>
                    <a:pt x="818" y="2071"/>
                    <a:pt x="792" y="2090"/>
                  </a:cubicBezTo>
                  <a:cubicBezTo>
                    <a:pt x="785" y="2057"/>
                    <a:pt x="778" y="2018"/>
                    <a:pt x="745" y="2018"/>
                  </a:cubicBezTo>
                  <a:cubicBezTo>
                    <a:pt x="726" y="2018"/>
                    <a:pt x="719" y="2044"/>
                    <a:pt x="699" y="2051"/>
                  </a:cubicBezTo>
                  <a:cubicBezTo>
                    <a:pt x="633" y="2071"/>
                    <a:pt x="587" y="2084"/>
                    <a:pt x="521" y="2110"/>
                  </a:cubicBezTo>
                  <a:cubicBezTo>
                    <a:pt x="468" y="2110"/>
                    <a:pt x="435" y="2117"/>
                    <a:pt x="376" y="2123"/>
                  </a:cubicBezTo>
                  <a:cubicBezTo>
                    <a:pt x="356" y="2130"/>
                    <a:pt x="337" y="2130"/>
                    <a:pt x="317" y="2143"/>
                  </a:cubicBezTo>
                  <a:cubicBezTo>
                    <a:pt x="303" y="2150"/>
                    <a:pt x="303" y="2163"/>
                    <a:pt x="290" y="2183"/>
                  </a:cubicBezTo>
                  <a:cubicBezTo>
                    <a:pt x="284" y="2202"/>
                    <a:pt x="270" y="2216"/>
                    <a:pt x="257" y="2235"/>
                  </a:cubicBezTo>
                  <a:cubicBezTo>
                    <a:pt x="244" y="2268"/>
                    <a:pt x="231" y="2282"/>
                    <a:pt x="205" y="2301"/>
                  </a:cubicBezTo>
                  <a:cubicBezTo>
                    <a:pt x="185" y="2308"/>
                    <a:pt x="185" y="2328"/>
                    <a:pt x="165" y="2334"/>
                  </a:cubicBezTo>
                  <a:cubicBezTo>
                    <a:pt x="145" y="2341"/>
                    <a:pt x="132" y="2334"/>
                    <a:pt x="125" y="2341"/>
                  </a:cubicBezTo>
                  <a:cubicBezTo>
                    <a:pt x="86" y="2367"/>
                    <a:pt x="79" y="2400"/>
                    <a:pt x="73" y="2446"/>
                  </a:cubicBezTo>
                  <a:lnTo>
                    <a:pt x="73" y="2446"/>
                  </a:lnTo>
                  <a:cubicBezTo>
                    <a:pt x="20" y="2493"/>
                    <a:pt x="0" y="2539"/>
                    <a:pt x="0" y="2605"/>
                  </a:cubicBezTo>
                  <a:cubicBezTo>
                    <a:pt x="0" y="2644"/>
                    <a:pt x="20" y="2664"/>
                    <a:pt x="13" y="2704"/>
                  </a:cubicBezTo>
                  <a:lnTo>
                    <a:pt x="13" y="2704"/>
                  </a:lnTo>
                  <a:cubicBezTo>
                    <a:pt x="46" y="2664"/>
                    <a:pt x="79" y="2638"/>
                    <a:pt x="132" y="2638"/>
                  </a:cubicBezTo>
                  <a:cubicBezTo>
                    <a:pt x="158" y="2638"/>
                    <a:pt x="178" y="2651"/>
                    <a:pt x="198" y="2664"/>
                  </a:cubicBezTo>
                  <a:cubicBezTo>
                    <a:pt x="257" y="2691"/>
                    <a:pt x="297" y="2691"/>
                    <a:pt x="356" y="2697"/>
                  </a:cubicBezTo>
                  <a:cubicBezTo>
                    <a:pt x="429" y="2697"/>
                    <a:pt x="468" y="2691"/>
                    <a:pt x="541" y="2691"/>
                  </a:cubicBezTo>
                  <a:cubicBezTo>
                    <a:pt x="587" y="2691"/>
                    <a:pt x="613" y="2691"/>
                    <a:pt x="660" y="2697"/>
                  </a:cubicBezTo>
                  <a:cubicBezTo>
                    <a:pt x="680" y="2704"/>
                    <a:pt x="693" y="2710"/>
                    <a:pt x="712" y="2710"/>
                  </a:cubicBezTo>
                  <a:cubicBezTo>
                    <a:pt x="739" y="2724"/>
                    <a:pt x="759" y="2750"/>
                    <a:pt x="759" y="2783"/>
                  </a:cubicBezTo>
                  <a:cubicBezTo>
                    <a:pt x="759" y="2823"/>
                    <a:pt x="739" y="2842"/>
                    <a:pt x="739" y="2882"/>
                  </a:cubicBezTo>
                  <a:cubicBezTo>
                    <a:pt x="739" y="2895"/>
                    <a:pt x="752" y="2902"/>
                    <a:pt x="759" y="2915"/>
                  </a:cubicBezTo>
                  <a:cubicBezTo>
                    <a:pt x="765" y="2928"/>
                    <a:pt x="772" y="2948"/>
                    <a:pt x="792" y="2948"/>
                  </a:cubicBezTo>
                  <a:cubicBezTo>
                    <a:pt x="825" y="2948"/>
                    <a:pt x="838" y="2902"/>
                    <a:pt x="871" y="2902"/>
                  </a:cubicBezTo>
                  <a:cubicBezTo>
                    <a:pt x="910" y="2902"/>
                    <a:pt x="917" y="2941"/>
                    <a:pt x="930" y="2974"/>
                  </a:cubicBezTo>
                  <a:cubicBezTo>
                    <a:pt x="1042" y="2908"/>
                    <a:pt x="1121" y="2882"/>
                    <a:pt x="1247" y="2882"/>
                  </a:cubicBezTo>
                  <a:cubicBezTo>
                    <a:pt x="1286" y="2882"/>
                    <a:pt x="1313" y="2895"/>
                    <a:pt x="1352" y="2895"/>
                  </a:cubicBezTo>
                  <a:cubicBezTo>
                    <a:pt x="1398" y="2895"/>
                    <a:pt x="1411" y="2849"/>
                    <a:pt x="1458" y="2849"/>
                  </a:cubicBezTo>
                  <a:cubicBezTo>
                    <a:pt x="1484" y="2849"/>
                    <a:pt x="1497" y="2862"/>
                    <a:pt x="1524" y="2862"/>
                  </a:cubicBezTo>
                  <a:cubicBezTo>
                    <a:pt x="1563" y="2862"/>
                    <a:pt x="1590" y="2849"/>
                    <a:pt x="1629" y="2849"/>
                  </a:cubicBezTo>
                  <a:cubicBezTo>
                    <a:pt x="1695" y="2849"/>
                    <a:pt x="1741" y="2915"/>
                    <a:pt x="1741" y="2981"/>
                  </a:cubicBezTo>
                  <a:cubicBezTo>
                    <a:pt x="1741" y="3020"/>
                    <a:pt x="1741" y="3034"/>
                    <a:pt x="1741" y="3073"/>
                  </a:cubicBezTo>
                  <a:cubicBezTo>
                    <a:pt x="1741" y="3093"/>
                    <a:pt x="1761" y="3106"/>
                    <a:pt x="1761" y="3126"/>
                  </a:cubicBezTo>
                  <a:cubicBezTo>
                    <a:pt x="1761" y="3198"/>
                    <a:pt x="1735" y="3238"/>
                    <a:pt x="1735" y="3304"/>
                  </a:cubicBezTo>
                  <a:cubicBezTo>
                    <a:pt x="1735" y="3363"/>
                    <a:pt x="1748" y="3396"/>
                    <a:pt x="1761" y="3449"/>
                  </a:cubicBezTo>
                  <a:cubicBezTo>
                    <a:pt x="1788" y="3502"/>
                    <a:pt x="1807" y="3541"/>
                    <a:pt x="1860" y="3548"/>
                  </a:cubicBezTo>
                  <a:cubicBezTo>
                    <a:pt x="1913" y="3554"/>
                    <a:pt x="1959" y="3535"/>
                    <a:pt x="1992" y="3574"/>
                  </a:cubicBezTo>
                  <a:cubicBezTo>
                    <a:pt x="2025" y="3607"/>
                    <a:pt x="2018" y="3647"/>
                    <a:pt x="2025" y="3693"/>
                  </a:cubicBezTo>
                  <a:cubicBezTo>
                    <a:pt x="1893" y="4029"/>
                    <a:pt x="1893" y="4029"/>
                    <a:pt x="1893" y="4029"/>
                  </a:cubicBezTo>
                  <a:cubicBezTo>
                    <a:pt x="1906" y="4056"/>
                    <a:pt x="1933" y="4062"/>
                    <a:pt x="1959" y="4076"/>
                  </a:cubicBezTo>
                  <a:cubicBezTo>
                    <a:pt x="1992" y="4095"/>
                    <a:pt x="1999" y="4128"/>
                    <a:pt x="1999" y="4161"/>
                  </a:cubicBezTo>
                  <a:cubicBezTo>
                    <a:pt x="1999" y="4194"/>
                    <a:pt x="1999" y="4214"/>
                    <a:pt x="1999" y="4247"/>
                  </a:cubicBezTo>
                  <a:cubicBezTo>
                    <a:pt x="1999" y="4320"/>
                    <a:pt x="2097" y="4339"/>
                    <a:pt x="2170" y="4339"/>
                  </a:cubicBezTo>
                  <a:cubicBezTo>
                    <a:pt x="2243" y="4339"/>
                    <a:pt x="2229" y="4201"/>
                    <a:pt x="2309" y="4201"/>
                  </a:cubicBezTo>
                  <a:cubicBezTo>
                    <a:pt x="2315" y="4201"/>
                    <a:pt x="2322" y="4221"/>
                    <a:pt x="2328" y="4227"/>
                  </a:cubicBezTo>
                  <a:cubicBezTo>
                    <a:pt x="2348" y="4234"/>
                    <a:pt x="2361" y="4234"/>
                    <a:pt x="2388" y="4234"/>
                  </a:cubicBezTo>
                  <a:cubicBezTo>
                    <a:pt x="2454" y="4234"/>
                    <a:pt x="2487" y="4188"/>
                    <a:pt x="2553" y="4188"/>
                  </a:cubicBezTo>
                  <a:cubicBezTo>
                    <a:pt x="2592" y="4188"/>
                    <a:pt x="2612" y="4188"/>
                    <a:pt x="2652" y="4188"/>
                  </a:cubicBezTo>
                  <a:cubicBezTo>
                    <a:pt x="2698" y="4188"/>
                    <a:pt x="2737" y="4201"/>
                    <a:pt x="2783" y="4201"/>
                  </a:cubicBezTo>
                  <a:lnTo>
                    <a:pt x="2783" y="4201"/>
                  </a:lnTo>
                  <a:cubicBezTo>
                    <a:pt x="2856" y="4161"/>
                    <a:pt x="2902" y="4142"/>
                    <a:pt x="2981" y="4128"/>
                  </a:cubicBezTo>
                  <a:cubicBezTo>
                    <a:pt x="3113" y="4095"/>
                    <a:pt x="3192" y="4069"/>
                    <a:pt x="3331" y="4069"/>
                  </a:cubicBezTo>
                  <a:cubicBezTo>
                    <a:pt x="3450" y="4069"/>
                    <a:pt x="3522" y="4069"/>
                    <a:pt x="3648" y="4069"/>
                  </a:cubicBezTo>
                  <a:cubicBezTo>
                    <a:pt x="3694" y="4069"/>
                    <a:pt x="3727" y="4056"/>
                    <a:pt x="3773" y="4043"/>
                  </a:cubicBezTo>
                  <a:cubicBezTo>
                    <a:pt x="3826" y="4029"/>
                    <a:pt x="3872" y="4036"/>
                    <a:pt x="3911" y="3996"/>
                  </a:cubicBezTo>
                  <a:cubicBezTo>
                    <a:pt x="3951" y="3950"/>
                    <a:pt x="3938" y="3897"/>
                    <a:pt x="3971" y="3845"/>
                  </a:cubicBezTo>
                  <a:cubicBezTo>
                    <a:pt x="3991" y="3799"/>
                    <a:pt x="4004" y="3766"/>
                    <a:pt x="4023" y="3720"/>
                  </a:cubicBezTo>
                  <a:cubicBezTo>
                    <a:pt x="4043" y="3667"/>
                    <a:pt x="4043" y="3627"/>
                    <a:pt x="4090" y="3601"/>
                  </a:cubicBezTo>
                  <a:cubicBezTo>
                    <a:pt x="4142" y="3568"/>
                    <a:pt x="4182" y="3574"/>
                    <a:pt x="4241" y="3554"/>
                  </a:cubicBezTo>
                  <a:lnTo>
                    <a:pt x="4241" y="3554"/>
                  </a:lnTo>
                  <a:cubicBezTo>
                    <a:pt x="4248" y="3508"/>
                    <a:pt x="4281" y="3462"/>
                    <a:pt x="4281" y="3416"/>
                  </a:cubicBezTo>
                  <a:cubicBezTo>
                    <a:pt x="4281" y="3390"/>
                    <a:pt x="4281" y="3377"/>
                    <a:pt x="4281" y="3343"/>
                  </a:cubicBezTo>
                  <a:cubicBezTo>
                    <a:pt x="4281" y="3284"/>
                    <a:pt x="4340" y="3258"/>
                    <a:pt x="4386" y="3218"/>
                  </a:cubicBezTo>
                  <a:cubicBezTo>
                    <a:pt x="4426" y="3192"/>
                    <a:pt x="4439" y="3165"/>
                    <a:pt x="4479" y="3146"/>
                  </a:cubicBezTo>
                  <a:cubicBezTo>
                    <a:pt x="4538" y="3126"/>
                    <a:pt x="4571" y="3126"/>
                    <a:pt x="4617" y="3093"/>
                  </a:cubicBezTo>
                  <a:cubicBezTo>
                    <a:pt x="4663" y="3060"/>
                    <a:pt x="4663" y="3020"/>
                    <a:pt x="4696" y="2974"/>
                  </a:cubicBezTo>
                  <a:cubicBezTo>
                    <a:pt x="4743" y="2928"/>
                    <a:pt x="4749" y="2882"/>
                    <a:pt x="4762" y="2816"/>
                  </a:cubicBezTo>
                  <a:cubicBezTo>
                    <a:pt x="4776" y="2763"/>
                    <a:pt x="4795" y="2737"/>
                    <a:pt x="4795" y="2684"/>
                  </a:cubicBezTo>
                  <a:cubicBezTo>
                    <a:pt x="4795" y="2664"/>
                    <a:pt x="4789" y="2651"/>
                    <a:pt x="4782" y="2631"/>
                  </a:cubicBezTo>
                  <a:cubicBezTo>
                    <a:pt x="4802" y="2618"/>
                    <a:pt x="4802" y="2611"/>
                    <a:pt x="4815" y="2605"/>
                  </a:cubicBezTo>
                  <a:cubicBezTo>
                    <a:pt x="4841" y="2592"/>
                    <a:pt x="4875" y="2585"/>
                    <a:pt x="4875" y="2559"/>
                  </a:cubicBezTo>
                  <a:cubicBezTo>
                    <a:pt x="4875" y="2512"/>
                    <a:pt x="4835" y="2499"/>
                    <a:pt x="4835" y="2453"/>
                  </a:cubicBezTo>
                  <a:cubicBezTo>
                    <a:pt x="4835" y="2427"/>
                    <a:pt x="4868" y="2427"/>
                    <a:pt x="4881" y="2407"/>
                  </a:cubicBezTo>
                  <a:cubicBezTo>
                    <a:pt x="4894" y="2381"/>
                    <a:pt x="4907" y="2367"/>
                    <a:pt x="4921" y="2334"/>
                  </a:cubicBezTo>
                  <a:cubicBezTo>
                    <a:pt x="4934" y="2282"/>
                    <a:pt x="4947" y="2255"/>
                    <a:pt x="4980" y="2209"/>
                  </a:cubicBezTo>
                  <a:cubicBezTo>
                    <a:pt x="5000" y="2176"/>
                    <a:pt x="5033" y="2176"/>
                    <a:pt x="5072" y="2169"/>
                  </a:cubicBezTo>
                  <a:cubicBezTo>
                    <a:pt x="5132" y="2156"/>
                    <a:pt x="5132" y="2150"/>
                    <a:pt x="5191" y="2143"/>
                  </a:cubicBezTo>
                  <a:lnTo>
                    <a:pt x="5191" y="2143"/>
                  </a:lnTo>
                  <a:cubicBezTo>
                    <a:pt x="5191" y="2130"/>
                    <a:pt x="5184" y="2137"/>
                    <a:pt x="5184" y="2123"/>
                  </a:cubicBezTo>
                  <a:cubicBezTo>
                    <a:pt x="5184" y="2051"/>
                    <a:pt x="5257" y="2018"/>
                    <a:pt x="5257" y="1939"/>
                  </a:cubicBezTo>
                  <a:cubicBezTo>
                    <a:pt x="5257" y="1912"/>
                    <a:pt x="5244" y="1899"/>
                    <a:pt x="5244" y="1879"/>
                  </a:cubicBezTo>
                  <a:cubicBezTo>
                    <a:pt x="5244" y="1827"/>
                    <a:pt x="5290" y="1813"/>
                    <a:pt x="5303" y="1767"/>
                  </a:cubicBezTo>
                  <a:cubicBezTo>
                    <a:pt x="5336" y="1668"/>
                    <a:pt x="5330" y="1609"/>
                    <a:pt x="5369" y="1516"/>
                  </a:cubicBezTo>
                  <a:cubicBezTo>
                    <a:pt x="5409" y="1424"/>
                    <a:pt x="5468" y="1378"/>
                    <a:pt x="5468" y="1279"/>
                  </a:cubicBezTo>
                  <a:cubicBezTo>
                    <a:pt x="5468" y="1187"/>
                    <a:pt x="5389" y="1154"/>
                    <a:pt x="5330" y="1081"/>
                  </a:cubicBezTo>
                  <a:cubicBezTo>
                    <a:pt x="5297" y="1048"/>
                    <a:pt x="5283" y="1009"/>
                    <a:pt x="5231" y="1002"/>
                  </a:cubicBezTo>
                  <a:cubicBezTo>
                    <a:pt x="5178" y="989"/>
                    <a:pt x="5145" y="1009"/>
                    <a:pt x="5092" y="982"/>
                  </a:cubicBezTo>
                  <a:cubicBezTo>
                    <a:pt x="5059" y="969"/>
                    <a:pt x="5039" y="949"/>
                    <a:pt x="5000" y="949"/>
                  </a:cubicBezTo>
                  <a:cubicBezTo>
                    <a:pt x="4954" y="949"/>
                    <a:pt x="4934" y="976"/>
                    <a:pt x="4888" y="976"/>
                  </a:cubicBezTo>
                  <a:cubicBezTo>
                    <a:pt x="4875" y="976"/>
                    <a:pt x="4875" y="956"/>
                    <a:pt x="4868" y="936"/>
                  </a:cubicBezTo>
                  <a:cubicBezTo>
                    <a:pt x="4861" y="903"/>
                    <a:pt x="4848" y="890"/>
                    <a:pt x="4828" y="863"/>
                  </a:cubicBezTo>
                  <a:cubicBezTo>
                    <a:pt x="4795" y="811"/>
                    <a:pt x="4776" y="771"/>
                    <a:pt x="4729" y="725"/>
                  </a:cubicBezTo>
                  <a:cubicBezTo>
                    <a:pt x="4683" y="672"/>
                    <a:pt x="4624" y="692"/>
                    <a:pt x="4558" y="666"/>
                  </a:cubicBezTo>
                  <a:cubicBezTo>
                    <a:pt x="4518" y="652"/>
                    <a:pt x="4498" y="639"/>
                    <a:pt x="4459" y="626"/>
                  </a:cubicBezTo>
                  <a:cubicBezTo>
                    <a:pt x="4433" y="613"/>
                    <a:pt x="4413" y="593"/>
                    <a:pt x="4386" y="587"/>
                  </a:cubicBezTo>
                  <a:cubicBezTo>
                    <a:pt x="4366" y="573"/>
                    <a:pt x="4347" y="573"/>
                    <a:pt x="4334" y="554"/>
                  </a:cubicBezTo>
                  <a:cubicBezTo>
                    <a:pt x="4314" y="527"/>
                    <a:pt x="4314" y="501"/>
                    <a:pt x="4287" y="474"/>
                  </a:cubicBezTo>
                  <a:cubicBezTo>
                    <a:pt x="4208" y="395"/>
                    <a:pt x="4149" y="369"/>
                    <a:pt x="4057" y="329"/>
                  </a:cubicBezTo>
                  <a:cubicBezTo>
                    <a:pt x="4017" y="309"/>
                    <a:pt x="4004" y="270"/>
                    <a:pt x="3964" y="270"/>
                  </a:cubicBezTo>
                  <a:cubicBezTo>
                    <a:pt x="3905" y="270"/>
                    <a:pt x="3878" y="316"/>
                    <a:pt x="3826" y="316"/>
                  </a:cubicBezTo>
                  <a:cubicBezTo>
                    <a:pt x="3786" y="316"/>
                    <a:pt x="3773" y="276"/>
                    <a:pt x="3733" y="257"/>
                  </a:cubicBezTo>
                  <a:cubicBezTo>
                    <a:pt x="3707" y="237"/>
                    <a:pt x="3661" y="237"/>
                    <a:pt x="3661" y="204"/>
                  </a:cubicBezTo>
                  <a:cubicBezTo>
                    <a:pt x="3661" y="171"/>
                    <a:pt x="3667" y="145"/>
                    <a:pt x="3680" y="118"/>
                  </a:cubicBezTo>
                  <a:cubicBezTo>
                    <a:pt x="3687" y="92"/>
                    <a:pt x="3707" y="85"/>
                    <a:pt x="3707" y="59"/>
                  </a:cubicBezTo>
                  <a:cubicBezTo>
                    <a:pt x="3707" y="33"/>
                    <a:pt x="3674" y="33"/>
                    <a:pt x="3648" y="26"/>
                  </a:cubicBezTo>
                  <a:cubicBezTo>
                    <a:pt x="3628" y="19"/>
                    <a:pt x="3615" y="0"/>
                    <a:pt x="3595" y="0"/>
                  </a:cubicBezTo>
                  <a:cubicBezTo>
                    <a:pt x="3562" y="0"/>
                    <a:pt x="3542" y="0"/>
                    <a:pt x="3509" y="0"/>
                  </a:cubicBezTo>
                  <a:cubicBezTo>
                    <a:pt x="3483" y="0"/>
                    <a:pt x="3469" y="19"/>
                    <a:pt x="3436" y="19"/>
                  </a:cubicBezTo>
                  <a:cubicBezTo>
                    <a:pt x="3410" y="19"/>
                    <a:pt x="3397" y="19"/>
                    <a:pt x="3371" y="19"/>
                  </a:cubicBezTo>
                  <a:cubicBezTo>
                    <a:pt x="3344" y="19"/>
                    <a:pt x="3331" y="39"/>
                    <a:pt x="3305" y="59"/>
                  </a:cubicBezTo>
                  <a:cubicBezTo>
                    <a:pt x="3265" y="85"/>
                    <a:pt x="3245" y="105"/>
                    <a:pt x="3212" y="132"/>
                  </a:cubicBezTo>
                  <a:cubicBezTo>
                    <a:pt x="3146" y="191"/>
                    <a:pt x="3100" y="197"/>
                    <a:pt x="3028" y="230"/>
                  </a:cubicBezTo>
                  <a:cubicBezTo>
                    <a:pt x="2909" y="276"/>
                    <a:pt x="2856" y="343"/>
                    <a:pt x="2737" y="369"/>
                  </a:cubicBezTo>
                  <a:cubicBezTo>
                    <a:pt x="2704" y="375"/>
                    <a:pt x="2691" y="402"/>
                    <a:pt x="2658" y="402"/>
                  </a:cubicBezTo>
                  <a:cubicBezTo>
                    <a:pt x="2586" y="402"/>
                    <a:pt x="2572" y="329"/>
                    <a:pt x="2546" y="257"/>
                  </a:cubicBezTo>
                  <a:lnTo>
                    <a:pt x="2546" y="257"/>
                  </a:lnTo>
                  <a:cubicBezTo>
                    <a:pt x="2474" y="257"/>
                    <a:pt x="2434" y="230"/>
                    <a:pt x="2361" y="230"/>
                  </a:cubicBezTo>
                  <a:cubicBezTo>
                    <a:pt x="2289" y="230"/>
                    <a:pt x="2249" y="276"/>
                    <a:pt x="2216" y="336"/>
                  </a:cubicBezTo>
                  <a:cubicBezTo>
                    <a:pt x="2183" y="395"/>
                    <a:pt x="2150" y="428"/>
                    <a:pt x="2131" y="494"/>
                  </a:cubicBezTo>
                  <a:cubicBezTo>
                    <a:pt x="2131" y="507"/>
                    <a:pt x="2117" y="507"/>
                    <a:pt x="2111" y="520"/>
                  </a:cubicBezTo>
                  <a:cubicBezTo>
                    <a:pt x="2084" y="593"/>
                    <a:pt x="2091" y="646"/>
                    <a:pt x="2058" y="718"/>
                  </a:cubicBezTo>
                  <a:cubicBezTo>
                    <a:pt x="2045" y="738"/>
                    <a:pt x="2032" y="751"/>
                    <a:pt x="2018" y="771"/>
                  </a:cubicBezTo>
                  <a:cubicBezTo>
                    <a:pt x="2005" y="791"/>
                    <a:pt x="2005" y="811"/>
                    <a:pt x="1985" y="8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41"/>
            <p:cNvSpPr>
              <a:spLocks noChangeArrowheads="1"/>
            </p:cNvSpPr>
            <p:nvPr/>
          </p:nvSpPr>
          <p:spPr bwMode="auto">
            <a:xfrm>
              <a:off x="6705958" y="8501057"/>
              <a:ext cx="1068318" cy="774700"/>
            </a:xfrm>
            <a:custGeom>
              <a:avLst/>
              <a:gdLst>
                <a:gd name="T0" fmla="*/ 738 w 2968"/>
                <a:gd name="T1" fmla="*/ 6 h 2151"/>
                <a:gd name="T2" fmla="*/ 481 w 2968"/>
                <a:gd name="T3" fmla="*/ 277 h 2151"/>
                <a:gd name="T4" fmla="*/ 310 w 2968"/>
                <a:gd name="T5" fmla="*/ 501 h 2151"/>
                <a:gd name="T6" fmla="*/ 159 w 2968"/>
                <a:gd name="T7" fmla="*/ 712 h 2151"/>
                <a:gd name="T8" fmla="*/ 139 w 2968"/>
                <a:gd name="T9" fmla="*/ 804 h 2151"/>
                <a:gd name="T10" fmla="*/ 33 w 2968"/>
                <a:gd name="T11" fmla="*/ 1391 h 2151"/>
                <a:gd name="T12" fmla="*/ 13 w 2968"/>
                <a:gd name="T13" fmla="*/ 1444 h 2151"/>
                <a:gd name="T14" fmla="*/ 7 w 2968"/>
                <a:gd name="T15" fmla="*/ 1503 h 2151"/>
                <a:gd name="T16" fmla="*/ 86 w 2968"/>
                <a:gd name="T17" fmla="*/ 1510 h 2151"/>
                <a:gd name="T18" fmla="*/ 224 w 2968"/>
                <a:gd name="T19" fmla="*/ 1484 h 2151"/>
                <a:gd name="T20" fmla="*/ 284 w 2968"/>
                <a:gd name="T21" fmla="*/ 1537 h 2151"/>
                <a:gd name="T22" fmla="*/ 363 w 2968"/>
                <a:gd name="T23" fmla="*/ 1741 h 2151"/>
                <a:gd name="T24" fmla="*/ 330 w 2968"/>
                <a:gd name="T25" fmla="*/ 1866 h 2151"/>
                <a:gd name="T26" fmla="*/ 455 w 2968"/>
                <a:gd name="T27" fmla="*/ 1873 h 2151"/>
                <a:gd name="T28" fmla="*/ 632 w 2968"/>
                <a:gd name="T29" fmla="*/ 1893 h 2151"/>
                <a:gd name="T30" fmla="*/ 857 w 2968"/>
                <a:gd name="T31" fmla="*/ 1932 h 2151"/>
                <a:gd name="T32" fmla="*/ 1226 w 2968"/>
                <a:gd name="T33" fmla="*/ 2071 h 2151"/>
                <a:gd name="T34" fmla="*/ 1358 w 2968"/>
                <a:gd name="T35" fmla="*/ 2150 h 2151"/>
                <a:gd name="T36" fmla="*/ 1463 w 2968"/>
                <a:gd name="T37" fmla="*/ 1978 h 2151"/>
                <a:gd name="T38" fmla="*/ 1734 w 2968"/>
                <a:gd name="T39" fmla="*/ 1813 h 2151"/>
                <a:gd name="T40" fmla="*/ 2321 w 2968"/>
                <a:gd name="T41" fmla="*/ 1932 h 2151"/>
                <a:gd name="T42" fmla="*/ 2631 w 2968"/>
                <a:gd name="T43" fmla="*/ 1945 h 2151"/>
                <a:gd name="T44" fmla="*/ 2664 w 2968"/>
                <a:gd name="T45" fmla="*/ 1906 h 2151"/>
                <a:gd name="T46" fmla="*/ 2750 w 2968"/>
                <a:gd name="T47" fmla="*/ 1721 h 2151"/>
                <a:gd name="T48" fmla="*/ 2763 w 2968"/>
                <a:gd name="T49" fmla="*/ 1602 h 2151"/>
                <a:gd name="T50" fmla="*/ 2895 w 2968"/>
                <a:gd name="T51" fmla="*/ 1583 h 2151"/>
                <a:gd name="T52" fmla="*/ 2967 w 2968"/>
                <a:gd name="T53" fmla="*/ 1569 h 2151"/>
                <a:gd name="T54" fmla="*/ 2842 w 2968"/>
                <a:gd name="T55" fmla="*/ 1405 h 2151"/>
                <a:gd name="T56" fmla="*/ 2756 w 2968"/>
                <a:gd name="T57" fmla="*/ 1411 h 2151"/>
                <a:gd name="T58" fmla="*/ 2684 w 2968"/>
                <a:gd name="T59" fmla="*/ 1180 h 2151"/>
                <a:gd name="T60" fmla="*/ 2446 w 2968"/>
                <a:gd name="T61" fmla="*/ 1154 h 2151"/>
                <a:gd name="T62" fmla="*/ 2440 w 2968"/>
                <a:gd name="T63" fmla="*/ 1028 h 2151"/>
                <a:gd name="T64" fmla="*/ 2374 w 2968"/>
                <a:gd name="T65" fmla="*/ 745 h 2151"/>
                <a:gd name="T66" fmla="*/ 2400 w 2968"/>
                <a:gd name="T67" fmla="*/ 633 h 2151"/>
                <a:gd name="T68" fmla="*/ 2387 w 2968"/>
                <a:gd name="T69" fmla="*/ 521 h 2151"/>
                <a:gd name="T70" fmla="*/ 2361 w 2968"/>
                <a:gd name="T71" fmla="*/ 409 h 2151"/>
                <a:gd name="T72" fmla="*/ 2235 w 2968"/>
                <a:gd name="T73" fmla="*/ 303 h 2151"/>
                <a:gd name="T74" fmla="*/ 2018 w 2968"/>
                <a:gd name="T75" fmla="*/ 244 h 2151"/>
                <a:gd name="T76" fmla="*/ 1833 w 2968"/>
                <a:gd name="T77" fmla="*/ 244 h 2151"/>
                <a:gd name="T78" fmla="*/ 1741 w 2968"/>
                <a:gd name="T79" fmla="*/ 125 h 2151"/>
                <a:gd name="T80" fmla="*/ 1411 w 2968"/>
                <a:gd name="T81" fmla="*/ 19 h 2151"/>
                <a:gd name="T82" fmla="*/ 1239 w 2968"/>
                <a:gd name="T83" fmla="*/ 0 h 2151"/>
                <a:gd name="T84" fmla="*/ 1088 w 2968"/>
                <a:gd name="T85" fmla="*/ 46 h 2151"/>
                <a:gd name="T86" fmla="*/ 929 w 2968"/>
                <a:gd name="T87" fmla="*/ 26 h 2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68" h="2151">
                  <a:moveTo>
                    <a:pt x="738" y="6"/>
                  </a:moveTo>
                  <a:lnTo>
                    <a:pt x="738" y="6"/>
                  </a:lnTo>
                  <a:cubicBezTo>
                    <a:pt x="672" y="79"/>
                    <a:pt x="613" y="99"/>
                    <a:pt x="534" y="151"/>
                  </a:cubicBezTo>
                  <a:cubicBezTo>
                    <a:pt x="487" y="178"/>
                    <a:pt x="487" y="224"/>
                    <a:pt x="481" y="277"/>
                  </a:cubicBezTo>
                  <a:cubicBezTo>
                    <a:pt x="474" y="316"/>
                    <a:pt x="462" y="336"/>
                    <a:pt x="449" y="376"/>
                  </a:cubicBezTo>
                  <a:cubicBezTo>
                    <a:pt x="416" y="442"/>
                    <a:pt x="363" y="448"/>
                    <a:pt x="310" y="501"/>
                  </a:cubicBezTo>
                  <a:cubicBezTo>
                    <a:pt x="284" y="534"/>
                    <a:pt x="290" y="560"/>
                    <a:pt x="264" y="593"/>
                  </a:cubicBezTo>
                  <a:cubicBezTo>
                    <a:pt x="218" y="640"/>
                    <a:pt x="178" y="653"/>
                    <a:pt x="159" y="712"/>
                  </a:cubicBezTo>
                  <a:cubicBezTo>
                    <a:pt x="152" y="752"/>
                    <a:pt x="145" y="765"/>
                    <a:pt x="139" y="804"/>
                  </a:cubicBezTo>
                  <a:lnTo>
                    <a:pt x="139" y="804"/>
                  </a:lnTo>
                  <a:cubicBezTo>
                    <a:pt x="33" y="1391"/>
                    <a:pt x="33" y="1391"/>
                    <a:pt x="33" y="1391"/>
                  </a:cubicBezTo>
                  <a:lnTo>
                    <a:pt x="33" y="1391"/>
                  </a:lnTo>
                  <a:cubicBezTo>
                    <a:pt x="33" y="1398"/>
                    <a:pt x="27" y="1405"/>
                    <a:pt x="27" y="1411"/>
                  </a:cubicBezTo>
                  <a:cubicBezTo>
                    <a:pt x="20" y="1424"/>
                    <a:pt x="13" y="1431"/>
                    <a:pt x="13" y="1444"/>
                  </a:cubicBezTo>
                  <a:cubicBezTo>
                    <a:pt x="7" y="1457"/>
                    <a:pt x="0" y="1464"/>
                    <a:pt x="0" y="1470"/>
                  </a:cubicBezTo>
                  <a:cubicBezTo>
                    <a:pt x="0" y="1484"/>
                    <a:pt x="7" y="1497"/>
                    <a:pt x="7" y="1503"/>
                  </a:cubicBezTo>
                  <a:lnTo>
                    <a:pt x="7" y="1503"/>
                  </a:lnTo>
                  <a:cubicBezTo>
                    <a:pt x="33" y="1503"/>
                    <a:pt x="60" y="1510"/>
                    <a:pt x="86" y="1510"/>
                  </a:cubicBezTo>
                  <a:cubicBezTo>
                    <a:pt x="132" y="1497"/>
                    <a:pt x="159" y="1477"/>
                    <a:pt x="205" y="1477"/>
                  </a:cubicBezTo>
                  <a:cubicBezTo>
                    <a:pt x="211" y="1477"/>
                    <a:pt x="218" y="1477"/>
                    <a:pt x="224" y="1484"/>
                  </a:cubicBezTo>
                  <a:cubicBezTo>
                    <a:pt x="231" y="1490"/>
                    <a:pt x="238" y="1497"/>
                    <a:pt x="244" y="1503"/>
                  </a:cubicBezTo>
                  <a:cubicBezTo>
                    <a:pt x="251" y="1523"/>
                    <a:pt x="277" y="1517"/>
                    <a:pt x="284" y="1537"/>
                  </a:cubicBezTo>
                  <a:cubicBezTo>
                    <a:pt x="290" y="1556"/>
                    <a:pt x="290" y="1576"/>
                    <a:pt x="297" y="1602"/>
                  </a:cubicBezTo>
                  <a:cubicBezTo>
                    <a:pt x="317" y="1662"/>
                    <a:pt x="363" y="1682"/>
                    <a:pt x="363" y="1741"/>
                  </a:cubicBezTo>
                  <a:cubicBezTo>
                    <a:pt x="363" y="1794"/>
                    <a:pt x="343" y="1827"/>
                    <a:pt x="330" y="1866"/>
                  </a:cubicBezTo>
                  <a:lnTo>
                    <a:pt x="330" y="1866"/>
                  </a:lnTo>
                  <a:cubicBezTo>
                    <a:pt x="350" y="1866"/>
                    <a:pt x="363" y="1873"/>
                    <a:pt x="376" y="1873"/>
                  </a:cubicBezTo>
                  <a:cubicBezTo>
                    <a:pt x="409" y="1873"/>
                    <a:pt x="422" y="1873"/>
                    <a:pt x="455" y="1873"/>
                  </a:cubicBezTo>
                  <a:cubicBezTo>
                    <a:pt x="494" y="1873"/>
                    <a:pt x="507" y="1840"/>
                    <a:pt x="547" y="1840"/>
                  </a:cubicBezTo>
                  <a:cubicBezTo>
                    <a:pt x="586" y="1840"/>
                    <a:pt x="599" y="1879"/>
                    <a:pt x="632" y="1893"/>
                  </a:cubicBezTo>
                  <a:cubicBezTo>
                    <a:pt x="685" y="1919"/>
                    <a:pt x="718" y="1932"/>
                    <a:pt x="777" y="1932"/>
                  </a:cubicBezTo>
                  <a:cubicBezTo>
                    <a:pt x="810" y="1932"/>
                    <a:pt x="824" y="1932"/>
                    <a:pt x="857" y="1932"/>
                  </a:cubicBezTo>
                  <a:cubicBezTo>
                    <a:pt x="909" y="1932"/>
                    <a:pt x="929" y="1959"/>
                    <a:pt x="982" y="1972"/>
                  </a:cubicBezTo>
                  <a:cubicBezTo>
                    <a:pt x="1081" y="1998"/>
                    <a:pt x="1134" y="2031"/>
                    <a:pt x="1226" y="2071"/>
                  </a:cubicBezTo>
                  <a:cubicBezTo>
                    <a:pt x="1252" y="2084"/>
                    <a:pt x="1272" y="2091"/>
                    <a:pt x="1299" y="2104"/>
                  </a:cubicBezTo>
                  <a:cubicBezTo>
                    <a:pt x="1318" y="2123"/>
                    <a:pt x="1332" y="2150"/>
                    <a:pt x="1358" y="2150"/>
                  </a:cubicBezTo>
                  <a:cubicBezTo>
                    <a:pt x="1404" y="2150"/>
                    <a:pt x="1431" y="2110"/>
                    <a:pt x="1444" y="2064"/>
                  </a:cubicBezTo>
                  <a:cubicBezTo>
                    <a:pt x="1457" y="2038"/>
                    <a:pt x="1444" y="2005"/>
                    <a:pt x="1463" y="1978"/>
                  </a:cubicBezTo>
                  <a:cubicBezTo>
                    <a:pt x="1477" y="1965"/>
                    <a:pt x="1496" y="1965"/>
                    <a:pt x="1516" y="1959"/>
                  </a:cubicBezTo>
                  <a:cubicBezTo>
                    <a:pt x="1615" y="1925"/>
                    <a:pt x="1635" y="1813"/>
                    <a:pt x="1734" y="1813"/>
                  </a:cubicBezTo>
                  <a:cubicBezTo>
                    <a:pt x="1899" y="1813"/>
                    <a:pt x="1985" y="1846"/>
                    <a:pt x="2143" y="1886"/>
                  </a:cubicBezTo>
                  <a:cubicBezTo>
                    <a:pt x="2216" y="1906"/>
                    <a:pt x="2248" y="1932"/>
                    <a:pt x="2321" y="1932"/>
                  </a:cubicBezTo>
                  <a:cubicBezTo>
                    <a:pt x="2354" y="1932"/>
                    <a:pt x="2367" y="1912"/>
                    <a:pt x="2393" y="1912"/>
                  </a:cubicBezTo>
                  <a:cubicBezTo>
                    <a:pt x="2492" y="1912"/>
                    <a:pt x="2532" y="1932"/>
                    <a:pt x="2631" y="1945"/>
                  </a:cubicBezTo>
                  <a:lnTo>
                    <a:pt x="2631" y="1945"/>
                  </a:lnTo>
                  <a:cubicBezTo>
                    <a:pt x="2644" y="1932"/>
                    <a:pt x="2657" y="1925"/>
                    <a:pt x="2664" y="1906"/>
                  </a:cubicBezTo>
                  <a:cubicBezTo>
                    <a:pt x="2684" y="1860"/>
                    <a:pt x="2671" y="1827"/>
                    <a:pt x="2697" y="1780"/>
                  </a:cubicBezTo>
                  <a:cubicBezTo>
                    <a:pt x="2710" y="1754"/>
                    <a:pt x="2750" y="1748"/>
                    <a:pt x="2750" y="1721"/>
                  </a:cubicBezTo>
                  <a:cubicBezTo>
                    <a:pt x="2750" y="1662"/>
                    <a:pt x="2690" y="1655"/>
                    <a:pt x="2651" y="1616"/>
                  </a:cubicBezTo>
                  <a:cubicBezTo>
                    <a:pt x="2690" y="1616"/>
                    <a:pt x="2717" y="1609"/>
                    <a:pt x="2763" y="1602"/>
                  </a:cubicBezTo>
                  <a:cubicBezTo>
                    <a:pt x="2783" y="1596"/>
                    <a:pt x="2789" y="1563"/>
                    <a:pt x="2816" y="1563"/>
                  </a:cubicBezTo>
                  <a:cubicBezTo>
                    <a:pt x="2849" y="1563"/>
                    <a:pt x="2862" y="1583"/>
                    <a:pt x="2895" y="1583"/>
                  </a:cubicBezTo>
                  <a:cubicBezTo>
                    <a:pt x="2921" y="1583"/>
                    <a:pt x="2948" y="1583"/>
                    <a:pt x="2967" y="1569"/>
                  </a:cubicBezTo>
                  <a:lnTo>
                    <a:pt x="2967" y="1569"/>
                  </a:lnTo>
                  <a:cubicBezTo>
                    <a:pt x="2948" y="1510"/>
                    <a:pt x="2928" y="1477"/>
                    <a:pt x="2915" y="1411"/>
                  </a:cubicBezTo>
                  <a:cubicBezTo>
                    <a:pt x="2888" y="1411"/>
                    <a:pt x="2875" y="1405"/>
                    <a:pt x="2842" y="1405"/>
                  </a:cubicBezTo>
                  <a:cubicBezTo>
                    <a:pt x="2829" y="1405"/>
                    <a:pt x="2822" y="1411"/>
                    <a:pt x="2809" y="1411"/>
                  </a:cubicBezTo>
                  <a:cubicBezTo>
                    <a:pt x="2789" y="1411"/>
                    <a:pt x="2776" y="1411"/>
                    <a:pt x="2756" y="1411"/>
                  </a:cubicBezTo>
                  <a:cubicBezTo>
                    <a:pt x="2763" y="1345"/>
                    <a:pt x="2789" y="1312"/>
                    <a:pt x="2789" y="1246"/>
                  </a:cubicBezTo>
                  <a:cubicBezTo>
                    <a:pt x="2789" y="1200"/>
                    <a:pt x="2730" y="1200"/>
                    <a:pt x="2684" y="1180"/>
                  </a:cubicBezTo>
                  <a:cubicBezTo>
                    <a:pt x="2644" y="1154"/>
                    <a:pt x="2618" y="1134"/>
                    <a:pt x="2572" y="1134"/>
                  </a:cubicBezTo>
                  <a:cubicBezTo>
                    <a:pt x="2519" y="1134"/>
                    <a:pt x="2499" y="1154"/>
                    <a:pt x="2446" y="1154"/>
                  </a:cubicBezTo>
                  <a:cubicBezTo>
                    <a:pt x="2440" y="1154"/>
                    <a:pt x="2433" y="1147"/>
                    <a:pt x="2433" y="1147"/>
                  </a:cubicBezTo>
                  <a:cubicBezTo>
                    <a:pt x="2433" y="1101"/>
                    <a:pt x="2440" y="1075"/>
                    <a:pt x="2440" y="1028"/>
                  </a:cubicBezTo>
                  <a:cubicBezTo>
                    <a:pt x="2440" y="969"/>
                    <a:pt x="2446" y="930"/>
                    <a:pt x="2427" y="870"/>
                  </a:cubicBezTo>
                  <a:cubicBezTo>
                    <a:pt x="2407" y="817"/>
                    <a:pt x="2374" y="798"/>
                    <a:pt x="2374" y="745"/>
                  </a:cubicBezTo>
                  <a:cubicBezTo>
                    <a:pt x="2374" y="712"/>
                    <a:pt x="2400" y="699"/>
                    <a:pt x="2413" y="666"/>
                  </a:cubicBezTo>
                  <a:cubicBezTo>
                    <a:pt x="2413" y="653"/>
                    <a:pt x="2407" y="646"/>
                    <a:pt x="2400" y="633"/>
                  </a:cubicBezTo>
                  <a:cubicBezTo>
                    <a:pt x="2400" y="613"/>
                    <a:pt x="2400" y="600"/>
                    <a:pt x="2400" y="580"/>
                  </a:cubicBezTo>
                  <a:cubicBezTo>
                    <a:pt x="2393" y="560"/>
                    <a:pt x="2387" y="541"/>
                    <a:pt x="2387" y="521"/>
                  </a:cubicBezTo>
                  <a:cubicBezTo>
                    <a:pt x="2380" y="488"/>
                    <a:pt x="2374" y="474"/>
                    <a:pt x="2374" y="448"/>
                  </a:cubicBezTo>
                  <a:cubicBezTo>
                    <a:pt x="2367" y="435"/>
                    <a:pt x="2367" y="422"/>
                    <a:pt x="2361" y="409"/>
                  </a:cubicBezTo>
                  <a:cubicBezTo>
                    <a:pt x="2354" y="389"/>
                    <a:pt x="2347" y="382"/>
                    <a:pt x="2341" y="362"/>
                  </a:cubicBezTo>
                  <a:cubicBezTo>
                    <a:pt x="2308" y="329"/>
                    <a:pt x="2268" y="329"/>
                    <a:pt x="2235" y="303"/>
                  </a:cubicBezTo>
                  <a:cubicBezTo>
                    <a:pt x="2202" y="277"/>
                    <a:pt x="2202" y="224"/>
                    <a:pt x="2156" y="224"/>
                  </a:cubicBezTo>
                  <a:cubicBezTo>
                    <a:pt x="2103" y="224"/>
                    <a:pt x="2070" y="244"/>
                    <a:pt x="2018" y="244"/>
                  </a:cubicBezTo>
                  <a:cubicBezTo>
                    <a:pt x="1978" y="244"/>
                    <a:pt x="1958" y="211"/>
                    <a:pt x="1919" y="211"/>
                  </a:cubicBezTo>
                  <a:cubicBezTo>
                    <a:pt x="1886" y="211"/>
                    <a:pt x="1873" y="244"/>
                    <a:pt x="1833" y="244"/>
                  </a:cubicBezTo>
                  <a:cubicBezTo>
                    <a:pt x="1800" y="244"/>
                    <a:pt x="1787" y="204"/>
                    <a:pt x="1767" y="171"/>
                  </a:cubicBezTo>
                  <a:cubicBezTo>
                    <a:pt x="1760" y="151"/>
                    <a:pt x="1760" y="125"/>
                    <a:pt x="1741" y="125"/>
                  </a:cubicBezTo>
                  <a:cubicBezTo>
                    <a:pt x="1701" y="125"/>
                    <a:pt x="1681" y="151"/>
                    <a:pt x="1642" y="151"/>
                  </a:cubicBezTo>
                  <a:cubicBezTo>
                    <a:pt x="1543" y="151"/>
                    <a:pt x="1510" y="19"/>
                    <a:pt x="1411" y="19"/>
                  </a:cubicBezTo>
                  <a:cubicBezTo>
                    <a:pt x="1378" y="19"/>
                    <a:pt x="1364" y="19"/>
                    <a:pt x="1338" y="19"/>
                  </a:cubicBezTo>
                  <a:cubicBezTo>
                    <a:pt x="1299" y="19"/>
                    <a:pt x="1279" y="0"/>
                    <a:pt x="1239" y="0"/>
                  </a:cubicBezTo>
                  <a:cubicBezTo>
                    <a:pt x="1206" y="0"/>
                    <a:pt x="1193" y="0"/>
                    <a:pt x="1160" y="0"/>
                  </a:cubicBezTo>
                  <a:cubicBezTo>
                    <a:pt x="1127" y="0"/>
                    <a:pt x="1120" y="46"/>
                    <a:pt x="1088" y="46"/>
                  </a:cubicBezTo>
                  <a:cubicBezTo>
                    <a:pt x="1061" y="46"/>
                    <a:pt x="1055" y="26"/>
                    <a:pt x="1028" y="26"/>
                  </a:cubicBezTo>
                  <a:cubicBezTo>
                    <a:pt x="989" y="26"/>
                    <a:pt x="969" y="26"/>
                    <a:pt x="929" y="26"/>
                  </a:cubicBezTo>
                  <a:cubicBezTo>
                    <a:pt x="738" y="6"/>
                    <a:pt x="738" y="6"/>
                    <a:pt x="738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42"/>
            <p:cNvSpPr>
              <a:spLocks noChangeArrowheads="1"/>
            </p:cNvSpPr>
            <p:nvPr/>
          </p:nvSpPr>
          <p:spPr bwMode="auto">
            <a:xfrm>
              <a:off x="6972641" y="8018457"/>
              <a:ext cx="1484216" cy="1047750"/>
            </a:xfrm>
            <a:custGeom>
              <a:avLst/>
              <a:gdLst>
                <a:gd name="T0" fmla="*/ 1154 w 4123"/>
                <a:gd name="T1" fmla="*/ 66 h 2909"/>
                <a:gd name="T2" fmla="*/ 1062 w 4123"/>
                <a:gd name="T3" fmla="*/ 198 h 2909"/>
                <a:gd name="T4" fmla="*/ 963 w 4123"/>
                <a:gd name="T5" fmla="*/ 257 h 2909"/>
                <a:gd name="T6" fmla="*/ 851 w 4123"/>
                <a:gd name="T7" fmla="*/ 356 h 2909"/>
                <a:gd name="T8" fmla="*/ 785 w 4123"/>
                <a:gd name="T9" fmla="*/ 501 h 2909"/>
                <a:gd name="T10" fmla="*/ 673 w 4123"/>
                <a:gd name="T11" fmla="*/ 620 h 2909"/>
                <a:gd name="T12" fmla="*/ 455 w 4123"/>
                <a:gd name="T13" fmla="*/ 1029 h 2909"/>
                <a:gd name="T14" fmla="*/ 152 w 4123"/>
                <a:gd name="T15" fmla="*/ 1213 h 2909"/>
                <a:gd name="T16" fmla="*/ 0 w 4123"/>
                <a:gd name="T17" fmla="*/ 1345 h 2909"/>
                <a:gd name="T18" fmla="*/ 290 w 4123"/>
                <a:gd name="T19" fmla="*/ 1365 h 2909"/>
                <a:gd name="T20" fmla="*/ 422 w 4123"/>
                <a:gd name="T21" fmla="*/ 1339 h 2909"/>
                <a:gd name="T22" fmla="*/ 600 w 4123"/>
                <a:gd name="T23" fmla="*/ 1358 h 2909"/>
                <a:gd name="T24" fmla="*/ 904 w 4123"/>
                <a:gd name="T25" fmla="*/ 1490 h 2909"/>
                <a:gd name="T26" fmla="*/ 1029 w 4123"/>
                <a:gd name="T27" fmla="*/ 1510 h 2909"/>
                <a:gd name="T28" fmla="*/ 1181 w 4123"/>
                <a:gd name="T29" fmla="*/ 1550 h 2909"/>
                <a:gd name="T30" fmla="*/ 1418 w 4123"/>
                <a:gd name="T31" fmla="*/ 1563 h 2909"/>
                <a:gd name="T32" fmla="*/ 1603 w 4123"/>
                <a:gd name="T33" fmla="*/ 1701 h 2909"/>
                <a:gd name="T34" fmla="*/ 1636 w 4123"/>
                <a:gd name="T35" fmla="*/ 1787 h 2909"/>
                <a:gd name="T36" fmla="*/ 1662 w 4123"/>
                <a:gd name="T37" fmla="*/ 1919 h 2909"/>
                <a:gd name="T38" fmla="*/ 1675 w 4123"/>
                <a:gd name="T39" fmla="*/ 2005 h 2909"/>
                <a:gd name="T40" fmla="*/ 1689 w 4123"/>
                <a:gd name="T41" fmla="*/ 2209 h 2909"/>
                <a:gd name="T42" fmla="*/ 1695 w 4123"/>
                <a:gd name="T43" fmla="*/ 2486 h 2909"/>
                <a:gd name="T44" fmla="*/ 1834 w 4123"/>
                <a:gd name="T45" fmla="*/ 2473 h 2909"/>
                <a:gd name="T46" fmla="*/ 2051 w 4123"/>
                <a:gd name="T47" fmla="*/ 2585 h 2909"/>
                <a:gd name="T48" fmla="*/ 2071 w 4123"/>
                <a:gd name="T49" fmla="*/ 2750 h 2909"/>
                <a:gd name="T50" fmla="*/ 2177 w 4123"/>
                <a:gd name="T51" fmla="*/ 2750 h 2909"/>
                <a:gd name="T52" fmla="*/ 2229 w 4123"/>
                <a:gd name="T53" fmla="*/ 2908 h 2909"/>
                <a:gd name="T54" fmla="*/ 2249 w 4123"/>
                <a:gd name="T55" fmla="*/ 2796 h 2909"/>
                <a:gd name="T56" fmla="*/ 2645 w 4123"/>
                <a:gd name="T57" fmla="*/ 2546 h 2909"/>
                <a:gd name="T58" fmla="*/ 3054 w 4123"/>
                <a:gd name="T59" fmla="*/ 2288 h 2909"/>
                <a:gd name="T60" fmla="*/ 3219 w 4123"/>
                <a:gd name="T61" fmla="*/ 2229 h 2909"/>
                <a:gd name="T62" fmla="*/ 3469 w 4123"/>
                <a:gd name="T63" fmla="*/ 2229 h 2909"/>
                <a:gd name="T64" fmla="*/ 3595 w 4123"/>
                <a:gd name="T65" fmla="*/ 2143 h 2909"/>
                <a:gd name="T66" fmla="*/ 3753 w 4123"/>
                <a:gd name="T67" fmla="*/ 2077 h 2909"/>
                <a:gd name="T68" fmla="*/ 3832 w 4123"/>
                <a:gd name="T69" fmla="*/ 2077 h 2909"/>
                <a:gd name="T70" fmla="*/ 3826 w 4123"/>
                <a:gd name="T71" fmla="*/ 2064 h 2909"/>
                <a:gd name="T72" fmla="*/ 3878 w 4123"/>
                <a:gd name="T73" fmla="*/ 1893 h 2909"/>
                <a:gd name="T74" fmla="*/ 4122 w 4123"/>
                <a:gd name="T75" fmla="*/ 1781 h 2909"/>
                <a:gd name="T76" fmla="*/ 4056 w 4123"/>
                <a:gd name="T77" fmla="*/ 1715 h 2909"/>
                <a:gd name="T78" fmla="*/ 3892 w 4123"/>
                <a:gd name="T79" fmla="*/ 1682 h 2909"/>
                <a:gd name="T80" fmla="*/ 3924 w 4123"/>
                <a:gd name="T81" fmla="*/ 1563 h 2909"/>
                <a:gd name="T82" fmla="*/ 3694 w 4123"/>
                <a:gd name="T83" fmla="*/ 1550 h 2909"/>
                <a:gd name="T84" fmla="*/ 3469 w 4123"/>
                <a:gd name="T85" fmla="*/ 1589 h 2909"/>
                <a:gd name="T86" fmla="*/ 3311 w 4123"/>
                <a:gd name="T87" fmla="*/ 1701 h 2909"/>
                <a:gd name="T88" fmla="*/ 3140 w 4123"/>
                <a:gd name="T89" fmla="*/ 1523 h 2909"/>
                <a:gd name="T90" fmla="*/ 3034 w 4123"/>
                <a:gd name="T91" fmla="*/ 1391 h 2909"/>
                <a:gd name="T92" fmla="*/ 3133 w 4123"/>
                <a:gd name="T93" fmla="*/ 936 h 2909"/>
                <a:gd name="T94" fmla="*/ 2902 w 4123"/>
                <a:gd name="T95" fmla="*/ 811 h 2909"/>
                <a:gd name="T96" fmla="*/ 2902 w 4123"/>
                <a:gd name="T97" fmla="*/ 488 h 2909"/>
                <a:gd name="T98" fmla="*/ 2882 w 4123"/>
                <a:gd name="T99" fmla="*/ 343 h 2909"/>
                <a:gd name="T100" fmla="*/ 2665 w 4123"/>
                <a:gd name="T101" fmla="*/ 224 h 2909"/>
                <a:gd name="T102" fmla="*/ 2493 w 4123"/>
                <a:gd name="T103" fmla="*/ 257 h 2909"/>
                <a:gd name="T104" fmla="*/ 2071 w 4123"/>
                <a:gd name="T105" fmla="*/ 336 h 2909"/>
                <a:gd name="T106" fmla="*/ 1933 w 4123"/>
                <a:gd name="T107" fmla="*/ 310 h 2909"/>
                <a:gd name="T108" fmla="*/ 1880 w 4123"/>
                <a:gd name="T109" fmla="*/ 244 h 2909"/>
                <a:gd name="T110" fmla="*/ 1853 w 4123"/>
                <a:gd name="T111" fmla="*/ 72 h 2909"/>
                <a:gd name="T112" fmla="*/ 1682 w 4123"/>
                <a:gd name="T113" fmla="*/ 53 h 2909"/>
                <a:gd name="T114" fmla="*/ 1339 w 4123"/>
                <a:gd name="T115" fmla="*/ 26 h 2909"/>
                <a:gd name="T116" fmla="*/ 1154 w 4123"/>
                <a:gd name="T117" fmla="*/ 66 h 29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123" h="2909">
                  <a:moveTo>
                    <a:pt x="1154" y="66"/>
                  </a:moveTo>
                  <a:lnTo>
                    <a:pt x="1154" y="66"/>
                  </a:lnTo>
                  <a:cubicBezTo>
                    <a:pt x="1148" y="92"/>
                    <a:pt x="1128" y="105"/>
                    <a:pt x="1108" y="132"/>
                  </a:cubicBezTo>
                  <a:cubicBezTo>
                    <a:pt x="1088" y="158"/>
                    <a:pt x="1088" y="178"/>
                    <a:pt x="1062" y="198"/>
                  </a:cubicBezTo>
                  <a:cubicBezTo>
                    <a:pt x="1042" y="204"/>
                    <a:pt x="1036" y="211"/>
                    <a:pt x="1016" y="217"/>
                  </a:cubicBezTo>
                  <a:cubicBezTo>
                    <a:pt x="996" y="231"/>
                    <a:pt x="989" y="244"/>
                    <a:pt x="963" y="257"/>
                  </a:cubicBezTo>
                  <a:cubicBezTo>
                    <a:pt x="943" y="264"/>
                    <a:pt x="930" y="257"/>
                    <a:pt x="910" y="270"/>
                  </a:cubicBezTo>
                  <a:cubicBezTo>
                    <a:pt x="871" y="283"/>
                    <a:pt x="864" y="316"/>
                    <a:pt x="851" y="356"/>
                  </a:cubicBezTo>
                  <a:cubicBezTo>
                    <a:pt x="831" y="402"/>
                    <a:pt x="824" y="428"/>
                    <a:pt x="805" y="475"/>
                  </a:cubicBezTo>
                  <a:cubicBezTo>
                    <a:pt x="798" y="488"/>
                    <a:pt x="792" y="494"/>
                    <a:pt x="785" y="501"/>
                  </a:cubicBezTo>
                  <a:cubicBezTo>
                    <a:pt x="772" y="521"/>
                    <a:pt x="772" y="527"/>
                    <a:pt x="758" y="547"/>
                  </a:cubicBezTo>
                  <a:cubicBezTo>
                    <a:pt x="725" y="573"/>
                    <a:pt x="693" y="587"/>
                    <a:pt x="673" y="620"/>
                  </a:cubicBezTo>
                  <a:cubicBezTo>
                    <a:pt x="633" y="686"/>
                    <a:pt x="646" y="732"/>
                    <a:pt x="640" y="804"/>
                  </a:cubicBezTo>
                  <a:cubicBezTo>
                    <a:pt x="620" y="916"/>
                    <a:pt x="501" y="930"/>
                    <a:pt x="455" y="1029"/>
                  </a:cubicBezTo>
                  <a:cubicBezTo>
                    <a:pt x="415" y="1101"/>
                    <a:pt x="389" y="1147"/>
                    <a:pt x="317" y="1180"/>
                  </a:cubicBezTo>
                  <a:cubicBezTo>
                    <a:pt x="257" y="1207"/>
                    <a:pt x="211" y="1194"/>
                    <a:pt x="152" y="1213"/>
                  </a:cubicBezTo>
                  <a:cubicBezTo>
                    <a:pt x="79" y="1246"/>
                    <a:pt x="46" y="1286"/>
                    <a:pt x="0" y="1345"/>
                  </a:cubicBezTo>
                  <a:lnTo>
                    <a:pt x="0" y="1345"/>
                  </a:lnTo>
                  <a:cubicBezTo>
                    <a:pt x="191" y="1365"/>
                    <a:pt x="191" y="1365"/>
                    <a:pt x="191" y="1365"/>
                  </a:cubicBezTo>
                  <a:cubicBezTo>
                    <a:pt x="231" y="1365"/>
                    <a:pt x="251" y="1365"/>
                    <a:pt x="290" y="1365"/>
                  </a:cubicBezTo>
                  <a:cubicBezTo>
                    <a:pt x="317" y="1365"/>
                    <a:pt x="323" y="1385"/>
                    <a:pt x="350" y="1385"/>
                  </a:cubicBezTo>
                  <a:cubicBezTo>
                    <a:pt x="382" y="1385"/>
                    <a:pt x="389" y="1339"/>
                    <a:pt x="422" y="1339"/>
                  </a:cubicBezTo>
                  <a:cubicBezTo>
                    <a:pt x="455" y="1339"/>
                    <a:pt x="468" y="1339"/>
                    <a:pt x="501" y="1339"/>
                  </a:cubicBezTo>
                  <a:cubicBezTo>
                    <a:pt x="541" y="1339"/>
                    <a:pt x="561" y="1358"/>
                    <a:pt x="600" y="1358"/>
                  </a:cubicBezTo>
                  <a:cubicBezTo>
                    <a:pt x="626" y="1358"/>
                    <a:pt x="640" y="1358"/>
                    <a:pt x="673" y="1358"/>
                  </a:cubicBezTo>
                  <a:cubicBezTo>
                    <a:pt x="772" y="1358"/>
                    <a:pt x="805" y="1490"/>
                    <a:pt x="904" y="1490"/>
                  </a:cubicBezTo>
                  <a:cubicBezTo>
                    <a:pt x="943" y="1490"/>
                    <a:pt x="963" y="1464"/>
                    <a:pt x="1003" y="1464"/>
                  </a:cubicBezTo>
                  <a:cubicBezTo>
                    <a:pt x="1022" y="1464"/>
                    <a:pt x="1022" y="1490"/>
                    <a:pt x="1029" y="1510"/>
                  </a:cubicBezTo>
                  <a:cubicBezTo>
                    <a:pt x="1049" y="1543"/>
                    <a:pt x="1062" y="1583"/>
                    <a:pt x="1095" y="1583"/>
                  </a:cubicBezTo>
                  <a:cubicBezTo>
                    <a:pt x="1135" y="1583"/>
                    <a:pt x="1148" y="1550"/>
                    <a:pt x="1181" y="1550"/>
                  </a:cubicBezTo>
                  <a:cubicBezTo>
                    <a:pt x="1220" y="1550"/>
                    <a:pt x="1240" y="1583"/>
                    <a:pt x="1280" y="1583"/>
                  </a:cubicBezTo>
                  <a:cubicBezTo>
                    <a:pt x="1332" y="1583"/>
                    <a:pt x="1365" y="1563"/>
                    <a:pt x="1418" y="1563"/>
                  </a:cubicBezTo>
                  <a:cubicBezTo>
                    <a:pt x="1464" y="1563"/>
                    <a:pt x="1464" y="1616"/>
                    <a:pt x="1497" y="1642"/>
                  </a:cubicBezTo>
                  <a:cubicBezTo>
                    <a:pt x="1530" y="1668"/>
                    <a:pt x="1570" y="1668"/>
                    <a:pt x="1603" y="1701"/>
                  </a:cubicBezTo>
                  <a:cubicBezTo>
                    <a:pt x="1609" y="1721"/>
                    <a:pt x="1616" y="1728"/>
                    <a:pt x="1623" y="1748"/>
                  </a:cubicBezTo>
                  <a:cubicBezTo>
                    <a:pt x="1629" y="1761"/>
                    <a:pt x="1629" y="1774"/>
                    <a:pt x="1636" y="1787"/>
                  </a:cubicBezTo>
                  <a:cubicBezTo>
                    <a:pt x="1636" y="1813"/>
                    <a:pt x="1642" y="1827"/>
                    <a:pt x="1649" y="1860"/>
                  </a:cubicBezTo>
                  <a:cubicBezTo>
                    <a:pt x="1649" y="1880"/>
                    <a:pt x="1655" y="1899"/>
                    <a:pt x="1662" y="1919"/>
                  </a:cubicBezTo>
                  <a:cubicBezTo>
                    <a:pt x="1662" y="1939"/>
                    <a:pt x="1662" y="1952"/>
                    <a:pt x="1662" y="1972"/>
                  </a:cubicBezTo>
                  <a:cubicBezTo>
                    <a:pt x="1669" y="1985"/>
                    <a:pt x="1675" y="1992"/>
                    <a:pt x="1675" y="2005"/>
                  </a:cubicBezTo>
                  <a:cubicBezTo>
                    <a:pt x="1662" y="2038"/>
                    <a:pt x="1636" y="2051"/>
                    <a:pt x="1636" y="2084"/>
                  </a:cubicBezTo>
                  <a:cubicBezTo>
                    <a:pt x="1636" y="2137"/>
                    <a:pt x="1669" y="2156"/>
                    <a:pt x="1689" y="2209"/>
                  </a:cubicBezTo>
                  <a:cubicBezTo>
                    <a:pt x="1708" y="2269"/>
                    <a:pt x="1702" y="2308"/>
                    <a:pt x="1702" y="2367"/>
                  </a:cubicBezTo>
                  <a:cubicBezTo>
                    <a:pt x="1702" y="2414"/>
                    <a:pt x="1695" y="2440"/>
                    <a:pt x="1695" y="2486"/>
                  </a:cubicBezTo>
                  <a:cubicBezTo>
                    <a:pt x="1695" y="2486"/>
                    <a:pt x="1702" y="2493"/>
                    <a:pt x="1708" y="2493"/>
                  </a:cubicBezTo>
                  <a:cubicBezTo>
                    <a:pt x="1761" y="2493"/>
                    <a:pt x="1781" y="2473"/>
                    <a:pt x="1834" y="2473"/>
                  </a:cubicBezTo>
                  <a:cubicBezTo>
                    <a:pt x="1880" y="2473"/>
                    <a:pt x="1906" y="2493"/>
                    <a:pt x="1946" y="2519"/>
                  </a:cubicBezTo>
                  <a:cubicBezTo>
                    <a:pt x="1992" y="2539"/>
                    <a:pt x="2051" y="2539"/>
                    <a:pt x="2051" y="2585"/>
                  </a:cubicBezTo>
                  <a:cubicBezTo>
                    <a:pt x="2051" y="2651"/>
                    <a:pt x="2025" y="2684"/>
                    <a:pt x="2018" y="2750"/>
                  </a:cubicBezTo>
                  <a:cubicBezTo>
                    <a:pt x="2038" y="2750"/>
                    <a:pt x="2051" y="2750"/>
                    <a:pt x="2071" y="2750"/>
                  </a:cubicBezTo>
                  <a:cubicBezTo>
                    <a:pt x="2084" y="2750"/>
                    <a:pt x="2091" y="2744"/>
                    <a:pt x="2104" y="2744"/>
                  </a:cubicBezTo>
                  <a:cubicBezTo>
                    <a:pt x="2137" y="2744"/>
                    <a:pt x="2150" y="2750"/>
                    <a:pt x="2177" y="2750"/>
                  </a:cubicBezTo>
                  <a:cubicBezTo>
                    <a:pt x="2190" y="2816"/>
                    <a:pt x="2210" y="2849"/>
                    <a:pt x="2229" y="2908"/>
                  </a:cubicBezTo>
                  <a:lnTo>
                    <a:pt x="2229" y="2908"/>
                  </a:lnTo>
                  <a:cubicBezTo>
                    <a:pt x="2256" y="2902"/>
                    <a:pt x="2269" y="2882"/>
                    <a:pt x="2269" y="2856"/>
                  </a:cubicBezTo>
                  <a:cubicBezTo>
                    <a:pt x="2269" y="2829"/>
                    <a:pt x="2262" y="2816"/>
                    <a:pt x="2249" y="2796"/>
                  </a:cubicBezTo>
                  <a:cubicBezTo>
                    <a:pt x="2308" y="2790"/>
                    <a:pt x="2322" y="2744"/>
                    <a:pt x="2368" y="2710"/>
                  </a:cubicBezTo>
                  <a:cubicBezTo>
                    <a:pt x="2473" y="2645"/>
                    <a:pt x="2533" y="2605"/>
                    <a:pt x="2645" y="2546"/>
                  </a:cubicBezTo>
                  <a:cubicBezTo>
                    <a:pt x="2770" y="2473"/>
                    <a:pt x="2823" y="2394"/>
                    <a:pt x="2955" y="2341"/>
                  </a:cubicBezTo>
                  <a:cubicBezTo>
                    <a:pt x="2994" y="2321"/>
                    <a:pt x="3008" y="2288"/>
                    <a:pt x="3054" y="2288"/>
                  </a:cubicBezTo>
                  <a:cubicBezTo>
                    <a:pt x="3067" y="2288"/>
                    <a:pt x="3074" y="2295"/>
                    <a:pt x="3093" y="2295"/>
                  </a:cubicBezTo>
                  <a:cubicBezTo>
                    <a:pt x="3146" y="2295"/>
                    <a:pt x="3173" y="2255"/>
                    <a:pt x="3219" y="2229"/>
                  </a:cubicBezTo>
                  <a:cubicBezTo>
                    <a:pt x="3265" y="2196"/>
                    <a:pt x="3298" y="2190"/>
                    <a:pt x="3351" y="2190"/>
                  </a:cubicBezTo>
                  <a:cubicBezTo>
                    <a:pt x="3397" y="2190"/>
                    <a:pt x="3417" y="2229"/>
                    <a:pt x="3469" y="2229"/>
                  </a:cubicBezTo>
                  <a:cubicBezTo>
                    <a:pt x="3502" y="2229"/>
                    <a:pt x="3522" y="2236"/>
                    <a:pt x="3549" y="2216"/>
                  </a:cubicBezTo>
                  <a:cubicBezTo>
                    <a:pt x="3575" y="2190"/>
                    <a:pt x="3575" y="2163"/>
                    <a:pt x="3595" y="2143"/>
                  </a:cubicBezTo>
                  <a:cubicBezTo>
                    <a:pt x="3634" y="2110"/>
                    <a:pt x="3667" y="2104"/>
                    <a:pt x="3720" y="2091"/>
                  </a:cubicBezTo>
                  <a:cubicBezTo>
                    <a:pt x="3733" y="2091"/>
                    <a:pt x="3740" y="2077"/>
                    <a:pt x="3753" y="2077"/>
                  </a:cubicBezTo>
                  <a:cubicBezTo>
                    <a:pt x="3779" y="2077"/>
                    <a:pt x="3793" y="2077"/>
                    <a:pt x="3819" y="2077"/>
                  </a:cubicBezTo>
                  <a:cubicBezTo>
                    <a:pt x="3826" y="2077"/>
                    <a:pt x="3826" y="2077"/>
                    <a:pt x="3832" y="2077"/>
                  </a:cubicBezTo>
                  <a:lnTo>
                    <a:pt x="3832" y="2077"/>
                  </a:lnTo>
                  <a:cubicBezTo>
                    <a:pt x="3832" y="2071"/>
                    <a:pt x="3826" y="2071"/>
                    <a:pt x="3826" y="2064"/>
                  </a:cubicBezTo>
                  <a:cubicBezTo>
                    <a:pt x="3826" y="2031"/>
                    <a:pt x="3839" y="2005"/>
                    <a:pt x="3845" y="1972"/>
                  </a:cubicBezTo>
                  <a:cubicBezTo>
                    <a:pt x="3852" y="1939"/>
                    <a:pt x="3852" y="1912"/>
                    <a:pt x="3878" y="1893"/>
                  </a:cubicBezTo>
                  <a:cubicBezTo>
                    <a:pt x="3958" y="1833"/>
                    <a:pt x="4023" y="1813"/>
                    <a:pt x="4122" y="1813"/>
                  </a:cubicBezTo>
                  <a:cubicBezTo>
                    <a:pt x="4122" y="1800"/>
                    <a:pt x="4122" y="1794"/>
                    <a:pt x="4122" y="1781"/>
                  </a:cubicBezTo>
                  <a:cubicBezTo>
                    <a:pt x="4122" y="1761"/>
                    <a:pt x="4109" y="1754"/>
                    <a:pt x="4096" y="1741"/>
                  </a:cubicBezTo>
                  <a:cubicBezTo>
                    <a:pt x="4083" y="1728"/>
                    <a:pt x="4076" y="1715"/>
                    <a:pt x="4056" y="1715"/>
                  </a:cubicBezTo>
                  <a:cubicBezTo>
                    <a:pt x="4030" y="1715"/>
                    <a:pt x="4017" y="1715"/>
                    <a:pt x="3991" y="1715"/>
                  </a:cubicBezTo>
                  <a:cubicBezTo>
                    <a:pt x="3951" y="1715"/>
                    <a:pt x="3892" y="1721"/>
                    <a:pt x="3892" y="1682"/>
                  </a:cubicBezTo>
                  <a:cubicBezTo>
                    <a:pt x="3892" y="1636"/>
                    <a:pt x="3905" y="1602"/>
                    <a:pt x="3924" y="1563"/>
                  </a:cubicBezTo>
                  <a:lnTo>
                    <a:pt x="3924" y="1563"/>
                  </a:lnTo>
                  <a:cubicBezTo>
                    <a:pt x="3878" y="1563"/>
                    <a:pt x="3839" y="1550"/>
                    <a:pt x="3793" y="1550"/>
                  </a:cubicBezTo>
                  <a:cubicBezTo>
                    <a:pt x="3753" y="1550"/>
                    <a:pt x="3733" y="1550"/>
                    <a:pt x="3694" y="1550"/>
                  </a:cubicBezTo>
                  <a:cubicBezTo>
                    <a:pt x="3628" y="1550"/>
                    <a:pt x="3595" y="1596"/>
                    <a:pt x="3529" y="1596"/>
                  </a:cubicBezTo>
                  <a:cubicBezTo>
                    <a:pt x="3502" y="1596"/>
                    <a:pt x="3489" y="1596"/>
                    <a:pt x="3469" y="1589"/>
                  </a:cubicBezTo>
                  <a:cubicBezTo>
                    <a:pt x="3463" y="1583"/>
                    <a:pt x="3456" y="1563"/>
                    <a:pt x="3450" y="1563"/>
                  </a:cubicBezTo>
                  <a:cubicBezTo>
                    <a:pt x="3370" y="1563"/>
                    <a:pt x="3384" y="1701"/>
                    <a:pt x="3311" y="1701"/>
                  </a:cubicBezTo>
                  <a:cubicBezTo>
                    <a:pt x="3238" y="1701"/>
                    <a:pt x="3140" y="1682"/>
                    <a:pt x="3140" y="1609"/>
                  </a:cubicBezTo>
                  <a:cubicBezTo>
                    <a:pt x="3140" y="1576"/>
                    <a:pt x="3140" y="1556"/>
                    <a:pt x="3140" y="1523"/>
                  </a:cubicBezTo>
                  <a:cubicBezTo>
                    <a:pt x="3140" y="1490"/>
                    <a:pt x="3133" y="1457"/>
                    <a:pt x="3100" y="1438"/>
                  </a:cubicBezTo>
                  <a:cubicBezTo>
                    <a:pt x="3074" y="1424"/>
                    <a:pt x="3047" y="1418"/>
                    <a:pt x="3034" y="1391"/>
                  </a:cubicBezTo>
                  <a:cubicBezTo>
                    <a:pt x="3166" y="1055"/>
                    <a:pt x="3166" y="1055"/>
                    <a:pt x="3166" y="1055"/>
                  </a:cubicBezTo>
                  <a:cubicBezTo>
                    <a:pt x="3159" y="1009"/>
                    <a:pt x="3166" y="969"/>
                    <a:pt x="3133" y="936"/>
                  </a:cubicBezTo>
                  <a:cubicBezTo>
                    <a:pt x="3100" y="897"/>
                    <a:pt x="3054" y="916"/>
                    <a:pt x="3001" y="910"/>
                  </a:cubicBezTo>
                  <a:cubicBezTo>
                    <a:pt x="2948" y="903"/>
                    <a:pt x="2929" y="864"/>
                    <a:pt x="2902" y="811"/>
                  </a:cubicBezTo>
                  <a:cubicBezTo>
                    <a:pt x="2889" y="758"/>
                    <a:pt x="2876" y="725"/>
                    <a:pt x="2876" y="666"/>
                  </a:cubicBezTo>
                  <a:cubicBezTo>
                    <a:pt x="2876" y="600"/>
                    <a:pt x="2902" y="560"/>
                    <a:pt x="2902" y="488"/>
                  </a:cubicBezTo>
                  <a:cubicBezTo>
                    <a:pt x="2902" y="468"/>
                    <a:pt x="2882" y="455"/>
                    <a:pt x="2882" y="435"/>
                  </a:cubicBezTo>
                  <a:cubicBezTo>
                    <a:pt x="2882" y="396"/>
                    <a:pt x="2882" y="382"/>
                    <a:pt x="2882" y="343"/>
                  </a:cubicBezTo>
                  <a:cubicBezTo>
                    <a:pt x="2882" y="277"/>
                    <a:pt x="2836" y="211"/>
                    <a:pt x="2770" y="211"/>
                  </a:cubicBezTo>
                  <a:cubicBezTo>
                    <a:pt x="2731" y="211"/>
                    <a:pt x="2704" y="224"/>
                    <a:pt x="2665" y="224"/>
                  </a:cubicBezTo>
                  <a:cubicBezTo>
                    <a:pt x="2638" y="224"/>
                    <a:pt x="2625" y="211"/>
                    <a:pt x="2599" y="211"/>
                  </a:cubicBezTo>
                  <a:cubicBezTo>
                    <a:pt x="2552" y="211"/>
                    <a:pt x="2539" y="257"/>
                    <a:pt x="2493" y="257"/>
                  </a:cubicBezTo>
                  <a:cubicBezTo>
                    <a:pt x="2454" y="257"/>
                    <a:pt x="2427" y="244"/>
                    <a:pt x="2388" y="244"/>
                  </a:cubicBezTo>
                  <a:cubicBezTo>
                    <a:pt x="2262" y="244"/>
                    <a:pt x="2183" y="270"/>
                    <a:pt x="2071" y="336"/>
                  </a:cubicBezTo>
                  <a:cubicBezTo>
                    <a:pt x="2058" y="303"/>
                    <a:pt x="2051" y="264"/>
                    <a:pt x="2012" y="264"/>
                  </a:cubicBezTo>
                  <a:cubicBezTo>
                    <a:pt x="1979" y="264"/>
                    <a:pt x="1966" y="310"/>
                    <a:pt x="1933" y="310"/>
                  </a:cubicBezTo>
                  <a:cubicBezTo>
                    <a:pt x="1913" y="310"/>
                    <a:pt x="1906" y="290"/>
                    <a:pt x="1900" y="277"/>
                  </a:cubicBezTo>
                  <a:cubicBezTo>
                    <a:pt x="1893" y="264"/>
                    <a:pt x="1880" y="257"/>
                    <a:pt x="1880" y="244"/>
                  </a:cubicBezTo>
                  <a:cubicBezTo>
                    <a:pt x="1880" y="204"/>
                    <a:pt x="1900" y="185"/>
                    <a:pt x="1900" y="145"/>
                  </a:cubicBezTo>
                  <a:cubicBezTo>
                    <a:pt x="1900" y="112"/>
                    <a:pt x="1880" y="86"/>
                    <a:pt x="1853" y="72"/>
                  </a:cubicBezTo>
                  <a:cubicBezTo>
                    <a:pt x="1834" y="72"/>
                    <a:pt x="1821" y="66"/>
                    <a:pt x="1801" y="59"/>
                  </a:cubicBezTo>
                  <a:cubicBezTo>
                    <a:pt x="1754" y="53"/>
                    <a:pt x="1728" y="53"/>
                    <a:pt x="1682" y="53"/>
                  </a:cubicBezTo>
                  <a:cubicBezTo>
                    <a:pt x="1609" y="53"/>
                    <a:pt x="1570" y="59"/>
                    <a:pt x="1497" y="59"/>
                  </a:cubicBezTo>
                  <a:cubicBezTo>
                    <a:pt x="1438" y="53"/>
                    <a:pt x="1398" y="53"/>
                    <a:pt x="1339" y="26"/>
                  </a:cubicBezTo>
                  <a:cubicBezTo>
                    <a:pt x="1319" y="13"/>
                    <a:pt x="1299" y="0"/>
                    <a:pt x="1273" y="0"/>
                  </a:cubicBezTo>
                  <a:cubicBezTo>
                    <a:pt x="1220" y="0"/>
                    <a:pt x="1187" y="26"/>
                    <a:pt x="1154" y="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43"/>
            <p:cNvSpPr>
              <a:spLocks noChangeArrowheads="1"/>
            </p:cNvSpPr>
            <p:nvPr/>
          </p:nvSpPr>
          <p:spPr bwMode="auto">
            <a:xfrm>
              <a:off x="6150369" y="7512044"/>
              <a:ext cx="1258806" cy="1277938"/>
            </a:xfrm>
            <a:custGeom>
              <a:avLst/>
              <a:gdLst>
                <a:gd name="T0" fmla="*/ 3495 w 3496"/>
                <a:gd name="T1" fmla="*/ 1213 h 3549"/>
                <a:gd name="T2" fmla="*/ 3435 w 3496"/>
                <a:gd name="T3" fmla="*/ 1471 h 3549"/>
                <a:gd name="T4" fmla="*/ 3389 w 3496"/>
                <a:gd name="T5" fmla="*/ 1537 h 3549"/>
                <a:gd name="T6" fmla="*/ 3297 w 3496"/>
                <a:gd name="T7" fmla="*/ 1622 h 3549"/>
                <a:gd name="T8" fmla="*/ 3191 w 3496"/>
                <a:gd name="T9" fmla="*/ 1675 h 3549"/>
                <a:gd name="T10" fmla="*/ 3086 w 3496"/>
                <a:gd name="T11" fmla="*/ 1880 h 3549"/>
                <a:gd name="T12" fmla="*/ 3039 w 3496"/>
                <a:gd name="T13" fmla="*/ 1952 h 3549"/>
                <a:gd name="T14" fmla="*/ 2921 w 3496"/>
                <a:gd name="T15" fmla="*/ 2209 h 3549"/>
                <a:gd name="T16" fmla="*/ 2598 w 3496"/>
                <a:gd name="T17" fmla="*/ 2585 h 3549"/>
                <a:gd name="T18" fmla="*/ 2281 w 3496"/>
                <a:gd name="T19" fmla="*/ 2750 h 3549"/>
                <a:gd name="T20" fmla="*/ 2024 w 3496"/>
                <a:gd name="T21" fmla="*/ 3021 h 3549"/>
                <a:gd name="T22" fmla="*/ 1853 w 3496"/>
                <a:gd name="T23" fmla="*/ 3245 h 3549"/>
                <a:gd name="T24" fmla="*/ 1702 w 3496"/>
                <a:gd name="T25" fmla="*/ 3456 h 3549"/>
                <a:gd name="T26" fmla="*/ 1682 w 3496"/>
                <a:gd name="T27" fmla="*/ 3548 h 3549"/>
                <a:gd name="T28" fmla="*/ 1510 w 3496"/>
                <a:gd name="T29" fmla="*/ 3377 h 3549"/>
                <a:gd name="T30" fmla="*/ 1392 w 3496"/>
                <a:gd name="T31" fmla="*/ 3410 h 3549"/>
                <a:gd name="T32" fmla="*/ 1075 w 3496"/>
                <a:gd name="T33" fmla="*/ 3153 h 3549"/>
                <a:gd name="T34" fmla="*/ 1081 w 3496"/>
                <a:gd name="T35" fmla="*/ 3034 h 3549"/>
                <a:gd name="T36" fmla="*/ 1029 w 3496"/>
                <a:gd name="T37" fmla="*/ 2862 h 3549"/>
                <a:gd name="T38" fmla="*/ 1055 w 3496"/>
                <a:gd name="T39" fmla="*/ 2566 h 3549"/>
                <a:gd name="T40" fmla="*/ 824 w 3496"/>
                <a:gd name="T41" fmla="*/ 2473 h 3549"/>
                <a:gd name="T42" fmla="*/ 593 w 3496"/>
                <a:gd name="T43" fmla="*/ 2519 h 3549"/>
                <a:gd name="T44" fmla="*/ 316 w 3496"/>
                <a:gd name="T45" fmla="*/ 2420 h 3549"/>
                <a:gd name="T46" fmla="*/ 46 w 3496"/>
                <a:gd name="T47" fmla="*/ 2394 h 3549"/>
                <a:gd name="T48" fmla="*/ 0 w 3496"/>
                <a:gd name="T49" fmla="*/ 2289 h 3549"/>
                <a:gd name="T50" fmla="*/ 79 w 3496"/>
                <a:gd name="T51" fmla="*/ 2064 h 3549"/>
                <a:gd name="T52" fmla="*/ 105 w 3496"/>
                <a:gd name="T53" fmla="*/ 1860 h 3549"/>
                <a:gd name="T54" fmla="*/ 99 w 3496"/>
                <a:gd name="T55" fmla="*/ 1767 h 3549"/>
                <a:gd name="T56" fmla="*/ 85 w 3496"/>
                <a:gd name="T57" fmla="*/ 1636 h 3549"/>
                <a:gd name="T58" fmla="*/ 33 w 3496"/>
                <a:gd name="T59" fmla="*/ 1550 h 3549"/>
                <a:gd name="T60" fmla="*/ 6 w 3496"/>
                <a:gd name="T61" fmla="*/ 1424 h 3549"/>
                <a:gd name="T62" fmla="*/ 6 w 3496"/>
                <a:gd name="T63" fmla="*/ 1411 h 3549"/>
                <a:gd name="T64" fmla="*/ 138 w 3496"/>
                <a:gd name="T65" fmla="*/ 1260 h 3549"/>
                <a:gd name="T66" fmla="*/ 39 w 3496"/>
                <a:gd name="T67" fmla="*/ 1134 h 3549"/>
                <a:gd name="T68" fmla="*/ 165 w 3496"/>
                <a:gd name="T69" fmla="*/ 864 h 3549"/>
                <a:gd name="T70" fmla="*/ 277 w 3496"/>
                <a:gd name="T71" fmla="*/ 455 h 3549"/>
                <a:gd name="T72" fmla="*/ 330 w 3496"/>
                <a:gd name="T73" fmla="*/ 350 h 3549"/>
                <a:gd name="T74" fmla="*/ 217 w 3496"/>
                <a:gd name="T75" fmla="*/ 86 h 3549"/>
                <a:gd name="T76" fmla="*/ 270 w 3496"/>
                <a:gd name="T77" fmla="*/ 72 h 3549"/>
                <a:gd name="T78" fmla="*/ 389 w 3496"/>
                <a:gd name="T79" fmla="*/ 224 h 3549"/>
                <a:gd name="T80" fmla="*/ 646 w 3496"/>
                <a:gd name="T81" fmla="*/ 204 h 3549"/>
                <a:gd name="T82" fmla="*/ 824 w 3496"/>
                <a:gd name="T83" fmla="*/ 105 h 3549"/>
                <a:gd name="T84" fmla="*/ 1088 w 3496"/>
                <a:gd name="T85" fmla="*/ 20 h 3549"/>
                <a:gd name="T86" fmla="*/ 1128 w 3496"/>
                <a:gd name="T87" fmla="*/ 79 h 3549"/>
                <a:gd name="T88" fmla="*/ 1378 w 3496"/>
                <a:gd name="T89" fmla="*/ 152 h 3549"/>
                <a:gd name="T90" fmla="*/ 1622 w 3496"/>
                <a:gd name="T91" fmla="*/ 13 h 3549"/>
                <a:gd name="T92" fmla="*/ 1853 w 3496"/>
                <a:gd name="T93" fmla="*/ 7 h 3549"/>
                <a:gd name="T94" fmla="*/ 2215 w 3496"/>
                <a:gd name="T95" fmla="*/ 46 h 3549"/>
                <a:gd name="T96" fmla="*/ 2320 w 3496"/>
                <a:gd name="T97" fmla="*/ 158 h 3549"/>
                <a:gd name="T98" fmla="*/ 2466 w 3496"/>
                <a:gd name="T99" fmla="*/ 224 h 3549"/>
                <a:gd name="T100" fmla="*/ 2452 w 3496"/>
                <a:gd name="T101" fmla="*/ 363 h 3549"/>
                <a:gd name="T102" fmla="*/ 2433 w 3496"/>
                <a:gd name="T103" fmla="*/ 508 h 3549"/>
                <a:gd name="T104" fmla="*/ 2644 w 3496"/>
                <a:gd name="T105" fmla="*/ 620 h 3549"/>
                <a:gd name="T106" fmla="*/ 2954 w 3496"/>
                <a:gd name="T107" fmla="*/ 864 h 3549"/>
                <a:gd name="T108" fmla="*/ 3244 w 3496"/>
                <a:gd name="T109" fmla="*/ 1055 h 3549"/>
                <a:gd name="T110" fmla="*/ 3495 w 3496"/>
                <a:gd name="T111" fmla="*/ 1213 h 3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496" h="3549">
                  <a:moveTo>
                    <a:pt x="3495" y="1213"/>
                  </a:moveTo>
                  <a:lnTo>
                    <a:pt x="3495" y="1213"/>
                  </a:lnTo>
                  <a:cubicBezTo>
                    <a:pt x="3442" y="1260"/>
                    <a:pt x="3422" y="1306"/>
                    <a:pt x="3422" y="1372"/>
                  </a:cubicBezTo>
                  <a:cubicBezTo>
                    <a:pt x="3422" y="1411"/>
                    <a:pt x="3442" y="1431"/>
                    <a:pt x="3435" y="1471"/>
                  </a:cubicBezTo>
                  <a:lnTo>
                    <a:pt x="3435" y="1471"/>
                  </a:lnTo>
                  <a:cubicBezTo>
                    <a:pt x="3429" y="1497"/>
                    <a:pt x="3409" y="1510"/>
                    <a:pt x="3389" y="1537"/>
                  </a:cubicBezTo>
                  <a:cubicBezTo>
                    <a:pt x="3369" y="1563"/>
                    <a:pt x="3369" y="1583"/>
                    <a:pt x="3343" y="1603"/>
                  </a:cubicBezTo>
                  <a:cubicBezTo>
                    <a:pt x="3323" y="1609"/>
                    <a:pt x="3317" y="1616"/>
                    <a:pt x="3297" y="1622"/>
                  </a:cubicBezTo>
                  <a:cubicBezTo>
                    <a:pt x="3277" y="1636"/>
                    <a:pt x="3270" y="1649"/>
                    <a:pt x="3244" y="1662"/>
                  </a:cubicBezTo>
                  <a:cubicBezTo>
                    <a:pt x="3224" y="1669"/>
                    <a:pt x="3211" y="1662"/>
                    <a:pt x="3191" y="1675"/>
                  </a:cubicBezTo>
                  <a:cubicBezTo>
                    <a:pt x="3152" y="1688"/>
                    <a:pt x="3145" y="1721"/>
                    <a:pt x="3132" y="1761"/>
                  </a:cubicBezTo>
                  <a:cubicBezTo>
                    <a:pt x="3112" y="1807"/>
                    <a:pt x="3105" y="1833"/>
                    <a:pt x="3086" y="1880"/>
                  </a:cubicBezTo>
                  <a:cubicBezTo>
                    <a:pt x="3079" y="1893"/>
                    <a:pt x="3073" y="1899"/>
                    <a:pt x="3066" y="1906"/>
                  </a:cubicBezTo>
                  <a:cubicBezTo>
                    <a:pt x="3053" y="1926"/>
                    <a:pt x="3053" y="1932"/>
                    <a:pt x="3039" y="1952"/>
                  </a:cubicBezTo>
                  <a:cubicBezTo>
                    <a:pt x="3006" y="1978"/>
                    <a:pt x="2974" y="1992"/>
                    <a:pt x="2954" y="2025"/>
                  </a:cubicBezTo>
                  <a:cubicBezTo>
                    <a:pt x="2914" y="2091"/>
                    <a:pt x="2927" y="2137"/>
                    <a:pt x="2921" y="2209"/>
                  </a:cubicBezTo>
                  <a:cubicBezTo>
                    <a:pt x="2901" y="2321"/>
                    <a:pt x="2782" y="2335"/>
                    <a:pt x="2736" y="2434"/>
                  </a:cubicBezTo>
                  <a:cubicBezTo>
                    <a:pt x="2696" y="2506"/>
                    <a:pt x="2670" y="2552"/>
                    <a:pt x="2598" y="2585"/>
                  </a:cubicBezTo>
                  <a:cubicBezTo>
                    <a:pt x="2538" y="2612"/>
                    <a:pt x="2492" y="2599"/>
                    <a:pt x="2433" y="2618"/>
                  </a:cubicBezTo>
                  <a:cubicBezTo>
                    <a:pt x="2360" y="2651"/>
                    <a:pt x="2327" y="2691"/>
                    <a:pt x="2281" y="2750"/>
                  </a:cubicBezTo>
                  <a:cubicBezTo>
                    <a:pt x="2215" y="2823"/>
                    <a:pt x="2156" y="2843"/>
                    <a:pt x="2077" y="2895"/>
                  </a:cubicBezTo>
                  <a:cubicBezTo>
                    <a:pt x="2030" y="2922"/>
                    <a:pt x="2030" y="2968"/>
                    <a:pt x="2024" y="3021"/>
                  </a:cubicBezTo>
                  <a:cubicBezTo>
                    <a:pt x="2017" y="3060"/>
                    <a:pt x="2005" y="3080"/>
                    <a:pt x="1992" y="3120"/>
                  </a:cubicBezTo>
                  <a:cubicBezTo>
                    <a:pt x="1959" y="3186"/>
                    <a:pt x="1906" y="3192"/>
                    <a:pt x="1853" y="3245"/>
                  </a:cubicBezTo>
                  <a:cubicBezTo>
                    <a:pt x="1827" y="3278"/>
                    <a:pt x="1833" y="3304"/>
                    <a:pt x="1807" y="3337"/>
                  </a:cubicBezTo>
                  <a:cubicBezTo>
                    <a:pt x="1761" y="3384"/>
                    <a:pt x="1721" y="3397"/>
                    <a:pt x="1702" y="3456"/>
                  </a:cubicBezTo>
                  <a:cubicBezTo>
                    <a:pt x="1695" y="3496"/>
                    <a:pt x="1688" y="3509"/>
                    <a:pt x="1682" y="3548"/>
                  </a:cubicBezTo>
                  <a:lnTo>
                    <a:pt x="1682" y="3548"/>
                  </a:lnTo>
                  <a:cubicBezTo>
                    <a:pt x="1655" y="3509"/>
                    <a:pt x="1629" y="3496"/>
                    <a:pt x="1616" y="3463"/>
                  </a:cubicBezTo>
                  <a:cubicBezTo>
                    <a:pt x="1596" y="3416"/>
                    <a:pt x="1563" y="3377"/>
                    <a:pt x="1510" y="3377"/>
                  </a:cubicBezTo>
                  <a:cubicBezTo>
                    <a:pt x="1484" y="3377"/>
                    <a:pt x="1477" y="3397"/>
                    <a:pt x="1451" y="3403"/>
                  </a:cubicBezTo>
                  <a:cubicBezTo>
                    <a:pt x="1431" y="3410"/>
                    <a:pt x="1418" y="3410"/>
                    <a:pt x="1392" y="3410"/>
                  </a:cubicBezTo>
                  <a:cubicBezTo>
                    <a:pt x="1312" y="3410"/>
                    <a:pt x="1266" y="3416"/>
                    <a:pt x="1200" y="3377"/>
                  </a:cubicBezTo>
                  <a:cubicBezTo>
                    <a:pt x="1114" y="3324"/>
                    <a:pt x="1101" y="3252"/>
                    <a:pt x="1075" y="3153"/>
                  </a:cubicBezTo>
                  <a:cubicBezTo>
                    <a:pt x="1068" y="3139"/>
                    <a:pt x="1068" y="3126"/>
                    <a:pt x="1068" y="3113"/>
                  </a:cubicBezTo>
                  <a:cubicBezTo>
                    <a:pt x="1068" y="3080"/>
                    <a:pt x="1081" y="3067"/>
                    <a:pt x="1081" y="3034"/>
                  </a:cubicBezTo>
                  <a:cubicBezTo>
                    <a:pt x="1081" y="3001"/>
                    <a:pt x="1081" y="2974"/>
                    <a:pt x="1075" y="2942"/>
                  </a:cubicBezTo>
                  <a:cubicBezTo>
                    <a:pt x="1062" y="2909"/>
                    <a:pt x="1029" y="2902"/>
                    <a:pt x="1029" y="2862"/>
                  </a:cubicBezTo>
                  <a:cubicBezTo>
                    <a:pt x="1029" y="2803"/>
                    <a:pt x="1081" y="2777"/>
                    <a:pt x="1081" y="2717"/>
                  </a:cubicBezTo>
                  <a:cubicBezTo>
                    <a:pt x="1081" y="2658"/>
                    <a:pt x="1081" y="2618"/>
                    <a:pt x="1055" y="2566"/>
                  </a:cubicBezTo>
                  <a:cubicBezTo>
                    <a:pt x="1029" y="2526"/>
                    <a:pt x="996" y="2519"/>
                    <a:pt x="956" y="2506"/>
                  </a:cubicBezTo>
                  <a:cubicBezTo>
                    <a:pt x="910" y="2487"/>
                    <a:pt x="877" y="2473"/>
                    <a:pt x="824" y="2473"/>
                  </a:cubicBezTo>
                  <a:cubicBezTo>
                    <a:pt x="758" y="2473"/>
                    <a:pt x="719" y="2493"/>
                    <a:pt x="653" y="2500"/>
                  </a:cubicBezTo>
                  <a:cubicBezTo>
                    <a:pt x="626" y="2506"/>
                    <a:pt x="620" y="2519"/>
                    <a:pt x="593" y="2519"/>
                  </a:cubicBezTo>
                  <a:cubicBezTo>
                    <a:pt x="547" y="2519"/>
                    <a:pt x="534" y="2480"/>
                    <a:pt x="488" y="2473"/>
                  </a:cubicBezTo>
                  <a:cubicBezTo>
                    <a:pt x="422" y="2453"/>
                    <a:pt x="382" y="2447"/>
                    <a:pt x="316" y="2420"/>
                  </a:cubicBezTo>
                  <a:cubicBezTo>
                    <a:pt x="270" y="2407"/>
                    <a:pt x="250" y="2388"/>
                    <a:pt x="198" y="2388"/>
                  </a:cubicBezTo>
                  <a:cubicBezTo>
                    <a:pt x="151" y="2388"/>
                    <a:pt x="99" y="2394"/>
                    <a:pt x="46" y="2394"/>
                  </a:cubicBezTo>
                  <a:cubicBezTo>
                    <a:pt x="39" y="2361"/>
                    <a:pt x="26" y="2348"/>
                    <a:pt x="20" y="2315"/>
                  </a:cubicBezTo>
                  <a:cubicBezTo>
                    <a:pt x="13" y="2302"/>
                    <a:pt x="0" y="2302"/>
                    <a:pt x="0" y="2289"/>
                  </a:cubicBezTo>
                  <a:cubicBezTo>
                    <a:pt x="0" y="2269"/>
                    <a:pt x="13" y="2262"/>
                    <a:pt x="20" y="2242"/>
                  </a:cubicBezTo>
                  <a:cubicBezTo>
                    <a:pt x="39" y="2170"/>
                    <a:pt x="59" y="2137"/>
                    <a:pt x="79" y="2064"/>
                  </a:cubicBezTo>
                  <a:cubicBezTo>
                    <a:pt x="92" y="2031"/>
                    <a:pt x="85" y="2012"/>
                    <a:pt x="92" y="1972"/>
                  </a:cubicBezTo>
                  <a:cubicBezTo>
                    <a:pt x="92" y="1926"/>
                    <a:pt x="105" y="1899"/>
                    <a:pt x="105" y="1860"/>
                  </a:cubicBezTo>
                  <a:cubicBezTo>
                    <a:pt x="105" y="1840"/>
                    <a:pt x="105" y="1833"/>
                    <a:pt x="105" y="1814"/>
                  </a:cubicBezTo>
                  <a:cubicBezTo>
                    <a:pt x="105" y="1801"/>
                    <a:pt x="99" y="1787"/>
                    <a:pt x="99" y="1767"/>
                  </a:cubicBezTo>
                  <a:cubicBezTo>
                    <a:pt x="99" y="1748"/>
                    <a:pt x="99" y="1735"/>
                    <a:pt x="99" y="1715"/>
                  </a:cubicBezTo>
                  <a:cubicBezTo>
                    <a:pt x="99" y="1682"/>
                    <a:pt x="99" y="1662"/>
                    <a:pt x="85" y="1636"/>
                  </a:cubicBezTo>
                  <a:cubicBezTo>
                    <a:pt x="79" y="1616"/>
                    <a:pt x="66" y="1616"/>
                    <a:pt x="53" y="1603"/>
                  </a:cubicBezTo>
                  <a:cubicBezTo>
                    <a:pt x="39" y="1590"/>
                    <a:pt x="33" y="1570"/>
                    <a:pt x="33" y="1550"/>
                  </a:cubicBezTo>
                  <a:cubicBezTo>
                    <a:pt x="33" y="1517"/>
                    <a:pt x="33" y="1504"/>
                    <a:pt x="33" y="1471"/>
                  </a:cubicBezTo>
                  <a:cubicBezTo>
                    <a:pt x="33" y="1451"/>
                    <a:pt x="13" y="1444"/>
                    <a:pt x="6" y="1424"/>
                  </a:cubicBezTo>
                  <a:cubicBezTo>
                    <a:pt x="6" y="1418"/>
                    <a:pt x="6" y="1418"/>
                    <a:pt x="6" y="1411"/>
                  </a:cubicBezTo>
                  <a:lnTo>
                    <a:pt x="6" y="1411"/>
                  </a:lnTo>
                  <a:cubicBezTo>
                    <a:pt x="46" y="1398"/>
                    <a:pt x="72" y="1398"/>
                    <a:pt x="105" y="1372"/>
                  </a:cubicBezTo>
                  <a:cubicBezTo>
                    <a:pt x="138" y="1339"/>
                    <a:pt x="138" y="1306"/>
                    <a:pt x="138" y="1260"/>
                  </a:cubicBezTo>
                  <a:cubicBezTo>
                    <a:pt x="138" y="1240"/>
                    <a:pt x="112" y="1240"/>
                    <a:pt x="92" y="1227"/>
                  </a:cubicBezTo>
                  <a:cubicBezTo>
                    <a:pt x="59" y="1200"/>
                    <a:pt x="39" y="1174"/>
                    <a:pt x="39" y="1134"/>
                  </a:cubicBezTo>
                  <a:cubicBezTo>
                    <a:pt x="39" y="1062"/>
                    <a:pt x="79" y="1029"/>
                    <a:pt x="119" y="976"/>
                  </a:cubicBezTo>
                  <a:cubicBezTo>
                    <a:pt x="151" y="943"/>
                    <a:pt x="151" y="910"/>
                    <a:pt x="165" y="864"/>
                  </a:cubicBezTo>
                  <a:cubicBezTo>
                    <a:pt x="184" y="791"/>
                    <a:pt x="211" y="752"/>
                    <a:pt x="231" y="673"/>
                  </a:cubicBezTo>
                  <a:cubicBezTo>
                    <a:pt x="244" y="587"/>
                    <a:pt x="257" y="541"/>
                    <a:pt x="277" y="455"/>
                  </a:cubicBezTo>
                  <a:cubicBezTo>
                    <a:pt x="283" y="429"/>
                    <a:pt x="290" y="415"/>
                    <a:pt x="303" y="389"/>
                  </a:cubicBezTo>
                  <a:cubicBezTo>
                    <a:pt x="310" y="369"/>
                    <a:pt x="330" y="369"/>
                    <a:pt x="330" y="350"/>
                  </a:cubicBezTo>
                  <a:cubicBezTo>
                    <a:pt x="330" y="257"/>
                    <a:pt x="270" y="211"/>
                    <a:pt x="237" y="125"/>
                  </a:cubicBezTo>
                  <a:cubicBezTo>
                    <a:pt x="231" y="112"/>
                    <a:pt x="224" y="99"/>
                    <a:pt x="217" y="86"/>
                  </a:cubicBezTo>
                  <a:lnTo>
                    <a:pt x="217" y="86"/>
                  </a:lnTo>
                  <a:cubicBezTo>
                    <a:pt x="237" y="86"/>
                    <a:pt x="250" y="72"/>
                    <a:pt x="270" y="72"/>
                  </a:cubicBezTo>
                  <a:cubicBezTo>
                    <a:pt x="290" y="72"/>
                    <a:pt x="303" y="99"/>
                    <a:pt x="310" y="119"/>
                  </a:cubicBezTo>
                  <a:cubicBezTo>
                    <a:pt x="336" y="165"/>
                    <a:pt x="349" y="191"/>
                    <a:pt x="389" y="224"/>
                  </a:cubicBezTo>
                  <a:cubicBezTo>
                    <a:pt x="435" y="264"/>
                    <a:pt x="475" y="270"/>
                    <a:pt x="534" y="270"/>
                  </a:cubicBezTo>
                  <a:cubicBezTo>
                    <a:pt x="587" y="270"/>
                    <a:pt x="600" y="218"/>
                    <a:pt x="646" y="204"/>
                  </a:cubicBezTo>
                  <a:cubicBezTo>
                    <a:pt x="699" y="191"/>
                    <a:pt x="745" y="204"/>
                    <a:pt x="791" y="165"/>
                  </a:cubicBezTo>
                  <a:cubicBezTo>
                    <a:pt x="818" y="152"/>
                    <a:pt x="804" y="125"/>
                    <a:pt x="824" y="105"/>
                  </a:cubicBezTo>
                  <a:cubicBezTo>
                    <a:pt x="851" y="72"/>
                    <a:pt x="890" y="86"/>
                    <a:pt x="930" y="66"/>
                  </a:cubicBezTo>
                  <a:cubicBezTo>
                    <a:pt x="989" y="39"/>
                    <a:pt x="1022" y="20"/>
                    <a:pt x="1088" y="20"/>
                  </a:cubicBezTo>
                  <a:cubicBezTo>
                    <a:pt x="1101" y="20"/>
                    <a:pt x="1095" y="39"/>
                    <a:pt x="1101" y="46"/>
                  </a:cubicBezTo>
                  <a:cubicBezTo>
                    <a:pt x="1108" y="59"/>
                    <a:pt x="1121" y="66"/>
                    <a:pt x="1128" y="79"/>
                  </a:cubicBezTo>
                  <a:cubicBezTo>
                    <a:pt x="1187" y="119"/>
                    <a:pt x="1233" y="152"/>
                    <a:pt x="1306" y="152"/>
                  </a:cubicBezTo>
                  <a:cubicBezTo>
                    <a:pt x="1332" y="152"/>
                    <a:pt x="1352" y="152"/>
                    <a:pt x="1378" y="152"/>
                  </a:cubicBezTo>
                  <a:cubicBezTo>
                    <a:pt x="1451" y="152"/>
                    <a:pt x="1444" y="39"/>
                    <a:pt x="1517" y="13"/>
                  </a:cubicBezTo>
                  <a:cubicBezTo>
                    <a:pt x="1556" y="0"/>
                    <a:pt x="1583" y="13"/>
                    <a:pt x="1622" y="13"/>
                  </a:cubicBezTo>
                  <a:cubicBezTo>
                    <a:pt x="1649" y="13"/>
                    <a:pt x="1662" y="7"/>
                    <a:pt x="1688" y="7"/>
                  </a:cubicBezTo>
                  <a:cubicBezTo>
                    <a:pt x="1754" y="7"/>
                    <a:pt x="1787" y="7"/>
                    <a:pt x="1853" y="7"/>
                  </a:cubicBezTo>
                  <a:cubicBezTo>
                    <a:pt x="1866" y="53"/>
                    <a:pt x="1913" y="79"/>
                    <a:pt x="1959" y="79"/>
                  </a:cubicBezTo>
                  <a:cubicBezTo>
                    <a:pt x="2063" y="79"/>
                    <a:pt x="2116" y="46"/>
                    <a:pt x="2215" y="46"/>
                  </a:cubicBezTo>
                  <a:cubicBezTo>
                    <a:pt x="2248" y="46"/>
                    <a:pt x="2281" y="39"/>
                    <a:pt x="2294" y="72"/>
                  </a:cubicBezTo>
                  <a:cubicBezTo>
                    <a:pt x="2307" y="99"/>
                    <a:pt x="2294" y="132"/>
                    <a:pt x="2320" y="158"/>
                  </a:cubicBezTo>
                  <a:cubicBezTo>
                    <a:pt x="2334" y="178"/>
                    <a:pt x="2353" y="171"/>
                    <a:pt x="2373" y="184"/>
                  </a:cubicBezTo>
                  <a:cubicBezTo>
                    <a:pt x="2413" y="198"/>
                    <a:pt x="2426" y="224"/>
                    <a:pt x="2466" y="224"/>
                  </a:cubicBezTo>
                  <a:lnTo>
                    <a:pt x="2466" y="224"/>
                  </a:lnTo>
                  <a:cubicBezTo>
                    <a:pt x="2459" y="270"/>
                    <a:pt x="2459" y="316"/>
                    <a:pt x="2452" y="363"/>
                  </a:cubicBezTo>
                  <a:cubicBezTo>
                    <a:pt x="2452" y="409"/>
                    <a:pt x="2433" y="435"/>
                    <a:pt x="2433" y="475"/>
                  </a:cubicBezTo>
                  <a:cubicBezTo>
                    <a:pt x="2433" y="488"/>
                    <a:pt x="2433" y="495"/>
                    <a:pt x="2433" y="508"/>
                  </a:cubicBezTo>
                  <a:cubicBezTo>
                    <a:pt x="2466" y="514"/>
                    <a:pt x="2492" y="508"/>
                    <a:pt x="2525" y="521"/>
                  </a:cubicBezTo>
                  <a:cubicBezTo>
                    <a:pt x="2584" y="541"/>
                    <a:pt x="2604" y="574"/>
                    <a:pt x="2644" y="620"/>
                  </a:cubicBezTo>
                  <a:cubicBezTo>
                    <a:pt x="2670" y="653"/>
                    <a:pt x="2696" y="666"/>
                    <a:pt x="2736" y="693"/>
                  </a:cubicBezTo>
                  <a:cubicBezTo>
                    <a:pt x="2822" y="758"/>
                    <a:pt x="2861" y="805"/>
                    <a:pt x="2954" y="864"/>
                  </a:cubicBezTo>
                  <a:cubicBezTo>
                    <a:pt x="3020" y="904"/>
                    <a:pt x="3046" y="930"/>
                    <a:pt x="3112" y="963"/>
                  </a:cubicBezTo>
                  <a:cubicBezTo>
                    <a:pt x="3165" y="996"/>
                    <a:pt x="3211" y="1002"/>
                    <a:pt x="3244" y="1055"/>
                  </a:cubicBezTo>
                  <a:cubicBezTo>
                    <a:pt x="3284" y="1128"/>
                    <a:pt x="3343" y="1141"/>
                    <a:pt x="3422" y="1174"/>
                  </a:cubicBezTo>
                  <a:cubicBezTo>
                    <a:pt x="3448" y="1187"/>
                    <a:pt x="3468" y="1194"/>
                    <a:pt x="3495" y="1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44"/>
            <p:cNvSpPr>
              <a:spLocks noChangeArrowheads="1"/>
            </p:cNvSpPr>
            <p:nvPr/>
          </p:nvSpPr>
          <p:spPr bwMode="auto">
            <a:xfrm>
              <a:off x="6150369" y="9329732"/>
              <a:ext cx="1268330" cy="1212850"/>
            </a:xfrm>
            <a:custGeom>
              <a:avLst/>
              <a:gdLst>
                <a:gd name="T0" fmla="*/ 1827 w 3522"/>
                <a:gd name="T1" fmla="*/ 39 h 3371"/>
                <a:gd name="T2" fmla="*/ 2142 w 3522"/>
                <a:gd name="T3" fmla="*/ 0 h 3371"/>
                <a:gd name="T4" fmla="*/ 2525 w 3522"/>
                <a:gd name="T5" fmla="*/ 79 h 3371"/>
                <a:gd name="T6" fmla="*/ 2743 w 3522"/>
                <a:gd name="T7" fmla="*/ 197 h 3371"/>
                <a:gd name="T8" fmla="*/ 3152 w 3522"/>
                <a:gd name="T9" fmla="*/ 652 h 3371"/>
                <a:gd name="T10" fmla="*/ 3382 w 3522"/>
                <a:gd name="T11" fmla="*/ 850 h 3371"/>
                <a:gd name="T12" fmla="*/ 3330 w 3522"/>
                <a:gd name="T13" fmla="*/ 1127 h 3371"/>
                <a:gd name="T14" fmla="*/ 3521 w 3522"/>
                <a:gd name="T15" fmla="*/ 1233 h 3371"/>
                <a:gd name="T16" fmla="*/ 3323 w 3522"/>
                <a:gd name="T17" fmla="*/ 1457 h 3371"/>
                <a:gd name="T18" fmla="*/ 2921 w 3522"/>
                <a:gd name="T19" fmla="*/ 2156 h 3371"/>
                <a:gd name="T20" fmla="*/ 2307 w 3522"/>
                <a:gd name="T21" fmla="*/ 2585 h 3371"/>
                <a:gd name="T22" fmla="*/ 2307 w 3522"/>
                <a:gd name="T23" fmla="*/ 2413 h 3371"/>
                <a:gd name="T24" fmla="*/ 2558 w 3522"/>
                <a:gd name="T25" fmla="*/ 2347 h 3371"/>
                <a:gd name="T26" fmla="*/ 2690 w 3522"/>
                <a:gd name="T27" fmla="*/ 2209 h 3371"/>
                <a:gd name="T28" fmla="*/ 2835 w 3522"/>
                <a:gd name="T29" fmla="*/ 2044 h 3371"/>
                <a:gd name="T30" fmla="*/ 2980 w 3522"/>
                <a:gd name="T31" fmla="*/ 1827 h 3371"/>
                <a:gd name="T32" fmla="*/ 3059 w 3522"/>
                <a:gd name="T33" fmla="*/ 1714 h 3371"/>
                <a:gd name="T34" fmla="*/ 3020 w 3522"/>
                <a:gd name="T35" fmla="*/ 1688 h 3371"/>
                <a:gd name="T36" fmla="*/ 2756 w 3522"/>
                <a:gd name="T37" fmla="*/ 1596 h 3371"/>
                <a:gd name="T38" fmla="*/ 2703 w 3522"/>
                <a:gd name="T39" fmla="*/ 1787 h 3371"/>
                <a:gd name="T40" fmla="*/ 2558 w 3522"/>
                <a:gd name="T41" fmla="*/ 2117 h 3371"/>
                <a:gd name="T42" fmla="*/ 2202 w 3522"/>
                <a:gd name="T43" fmla="*/ 2413 h 3371"/>
                <a:gd name="T44" fmla="*/ 2195 w 3522"/>
                <a:gd name="T45" fmla="*/ 2724 h 3371"/>
                <a:gd name="T46" fmla="*/ 2024 w 3522"/>
                <a:gd name="T47" fmla="*/ 3126 h 3371"/>
                <a:gd name="T48" fmla="*/ 1695 w 3522"/>
                <a:gd name="T49" fmla="*/ 3370 h 3371"/>
                <a:gd name="T50" fmla="*/ 1642 w 3522"/>
                <a:gd name="T51" fmla="*/ 3146 h 3371"/>
                <a:gd name="T52" fmla="*/ 1682 w 3522"/>
                <a:gd name="T53" fmla="*/ 3034 h 3371"/>
                <a:gd name="T54" fmla="*/ 1721 w 3522"/>
                <a:gd name="T55" fmla="*/ 2987 h 3371"/>
                <a:gd name="T56" fmla="*/ 1767 w 3522"/>
                <a:gd name="T57" fmla="*/ 2935 h 3371"/>
                <a:gd name="T58" fmla="*/ 1774 w 3522"/>
                <a:gd name="T59" fmla="*/ 2915 h 3371"/>
                <a:gd name="T60" fmla="*/ 1668 w 3522"/>
                <a:gd name="T61" fmla="*/ 2710 h 3371"/>
                <a:gd name="T62" fmla="*/ 1286 w 3522"/>
                <a:gd name="T63" fmla="*/ 2334 h 3371"/>
                <a:gd name="T64" fmla="*/ 1042 w 3522"/>
                <a:gd name="T65" fmla="*/ 2156 h 3371"/>
                <a:gd name="T66" fmla="*/ 910 w 3522"/>
                <a:gd name="T67" fmla="*/ 2011 h 3371"/>
                <a:gd name="T68" fmla="*/ 626 w 3522"/>
                <a:gd name="T69" fmla="*/ 1932 h 3371"/>
                <a:gd name="T70" fmla="*/ 415 w 3522"/>
                <a:gd name="T71" fmla="*/ 1602 h 3371"/>
                <a:gd name="T72" fmla="*/ 151 w 3522"/>
                <a:gd name="T73" fmla="*/ 1523 h 3371"/>
                <a:gd name="T74" fmla="*/ 0 w 3522"/>
                <a:gd name="T75" fmla="*/ 1444 h 3371"/>
                <a:gd name="T76" fmla="*/ 204 w 3522"/>
                <a:gd name="T77" fmla="*/ 1206 h 3371"/>
                <a:gd name="T78" fmla="*/ 462 w 3522"/>
                <a:gd name="T79" fmla="*/ 1015 h 3371"/>
                <a:gd name="T80" fmla="*/ 679 w 3522"/>
                <a:gd name="T81" fmla="*/ 811 h 3371"/>
                <a:gd name="T82" fmla="*/ 778 w 3522"/>
                <a:gd name="T83" fmla="*/ 633 h 3371"/>
                <a:gd name="T84" fmla="*/ 917 w 3522"/>
                <a:gd name="T85" fmla="*/ 633 h 3371"/>
                <a:gd name="T86" fmla="*/ 969 w 3522"/>
                <a:gd name="T87" fmla="*/ 468 h 3371"/>
                <a:gd name="T88" fmla="*/ 1207 w 3522"/>
                <a:gd name="T89" fmla="*/ 283 h 3371"/>
                <a:gd name="T90" fmla="*/ 1418 w 3522"/>
                <a:gd name="T91" fmla="*/ 98 h 3371"/>
                <a:gd name="T92" fmla="*/ 1622 w 3522"/>
                <a:gd name="T93" fmla="*/ 26 h 3371"/>
                <a:gd name="T94" fmla="*/ 1728 w 3522"/>
                <a:gd name="T95" fmla="*/ 19 h 3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522" h="3371">
                  <a:moveTo>
                    <a:pt x="1735" y="13"/>
                  </a:moveTo>
                  <a:lnTo>
                    <a:pt x="1735" y="13"/>
                  </a:lnTo>
                  <a:cubicBezTo>
                    <a:pt x="1767" y="13"/>
                    <a:pt x="1794" y="39"/>
                    <a:pt x="1827" y="39"/>
                  </a:cubicBezTo>
                  <a:cubicBezTo>
                    <a:pt x="1873" y="39"/>
                    <a:pt x="1893" y="13"/>
                    <a:pt x="1939" y="13"/>
                  </a:cubicBezTo>
                  <a:cubicBezTo>
                    <a:pt x="1979" y="13"/>
                    <a:pt x="1992" y="52"/>
                    <a:pt x="2030" y="52"/>
                  </a:cubicBezTo>
                  <a:cubicBezTo>
                    <a:pt x="2077" y="52"/>
                    <a:pt x="2096" y="0"/>
                    <a:pt x="2142" y="0"/>
                  </a:cubicBezTo>
                  <a:cubicBezTo>
                    <a:pt x="2182" y="0"/>
                    <a:pt x="2195" y="52"/>
                    <a:pt x="2235" y="52"/>
                  </a:cubicBezTo>
                  <a:cubicBezTo>
                    <a:pt x="2281" y="52"/>
                    <a:pt x="2307" y="52"/>
                    <a:pt x="2353" y="52"/>
                  </a:cubicBezTo>
                  <a:cubicBezTo>
                    <a:pt x="2419" y="52"/>
                    <a:pt x="2459" y="65"/>
                    <a:pt x="2525" y="79"/>
                  </a:cubicBezTo>
                  <a:cubicBezTo>
                    <a:pt x="2551" y="85"/>
                    <a:pt x="2584" y="85"/>
                    <a:pt x="2591" y="112"/>
                  </a:cubicBezTo>
                  <a:cubicBezTo>
                    <a:pt x="2598" y="138"/>
                    <a:pt x="2591" y="178"/>
                    <a:pt x="2617" y="184"/>
                  </a:cubicBezTo>
                  <a:cubicBezTo>
                    <a:pt x="2663" y="197"/>
                    <a:pt x="2696" y="178"/>
                    <a:pt x="2743" y="197"/>
                  </a:cubicBezTo>
                  <a:cubicBezTo>
                    <a:pt x="2769" y="204"/>
                    <a:pt x="2776" y="217"/>
                    <a:pt x="2795" y="237"/>
                  </a:cubicBezTo>
                  <a:cubicBezTo>
                    <a:pt x="2848" y="290"/>
                    <a:pt x="2881" y="316"/>
                    <a:pt x="2907" y="382"/>
                  </a:cubicBezTo>
                  <a:cubicBezTo>
                    <a:pt x="2960" y="514"/>
                    <a:pt x="3092" y="520"/>
                    <a:pt x="3152" y="652"/>
                  </a:cubicBezTo>
                  <a:cubicBezTo>
                    <a:pt x="3165" y="679"/>
                    <a:pt x="3178" y="712"/>
                    <a:pt x="3211" y="718"/>
                  </a:cubicBezTo>
                  <a:cubicBezTo>
                    <a:pt x="3250" y="738"/>
                    <a:pt x="3277" y="725"/>
                    <a:pt x="3317" y="738"/>
                  </a:cubicBezTo>
                  <a:cubicBezTo>
                    <a:pt x="3363" y="758"/>
                    <a:pt x="3382" y="804"/>
                    <a:pt x="3382" y="850"/>
                  </a:cubicBezTo>
                  <a:cubicBezTo>
                    <a:pt x="3382" y="903"/>
                    <a:pt x="3382" y="930"/>
                    <a:pt x="3382" y="976"/>
                  </a:cubicBezTo>
                  <a:cubicBezTo>
                    <a:pt x="3382" y="989"/>
                    <a:pt x="3389" y="995"/>
                    <a:pt x="3389" y="1009"/>
                  </a:cubicBezTo>
                  <a:cubicBezTo>
                    <a:pt x="3389" y="1061"/>
                    <a:pt x="3349" y="1081"/>
                    <a:pt x="3330" y="1127"/>
                  </a:cubicBezTo>
                  <a:cubicBezTo>
                    <a:pt x="3317" y="1154"/>
                    <a:pt x="3317" y="1174"/>
                    <a:pt x="3303" y="1193"/>
                  </a:cubicBezTo>
                  <a:cubicBezTo>
                    <a:pt x="3343" y="1200"/>
                    <a:pt x="3363" y="1193"/>
                    <a:pt x="3396" y="1193"/>
                  </a:cubicBezTo>
                  <a:cubicBezTo>
                    <a:pt x="3442" y="1193"/>
                    <a:pt x="3475" y="1206"/>
                    <a:pt x="3521" y="1233"/>
                  </a:cubicBezTo>
                  <a:lnTo>
                    <a:pt x="3521" y="1233"/>
                  </a:lnTo>
                  <a:cubicBezTo>
                    <a:pt x="3501" y="1259"/>
                    <a:pt x="3481" y="1292"/>
                    <a:pt x="3448" y="1325"/>
                  </a:cubicBezTo>
                  <a:cubicBezTo>
                    <a:pt x="3402" y="1378"/>
                    <a:pt x="3376" y="1411"/>
                    <a:pt x="3323" y="1457"/>
                  </a:cubicBezTo>
                  <a:cubicBezTo>
                    <a:pt x="3303" y="1484"/>
                    <a:pt x="3277" y="1497"/>
                    <a:pt x="3264" y="1523"/>
                  </a:cubicBezTo>
                  <a:cubicBezTo>
                    <a:pt x="3204" y="1629"/>
                    <a:pt x="3178" y="1695"/>
                    <a:pt x="3145" y="1813"/>
                  </a:cubicBezTo>
                  <a:cubicBezTo>
                    <a:pt x="3099" y="1965"/>
                    <a:pt x="3033" y="2044"/>
                    <a:pt x="2921" y="2156"/>
                  </a:cubicBezTo>
                  <a:cubicBezTo>
                    <a:pt x="2875" y="2202"/>
                    <a:pt x="2842" y="2229"/>
                    <a:pt x="2782" y="2268"/>
                  </a:cubicBezTo>
                  <a:cubicBezTo>
                    <a:pt x="2663" y="2354"/>
                    <a:pt x="2598" y="2407"/>
                    <a:pt x="2479" y="2486"/>
                  </a:cubicBezTo>
                  <a:cubicBezTo>
                    <a:pt x="2413" y="2526"/>
                    <a:pt x="2360" y="2526"/>
                    <a:pt x="2307" y="2585"/>
                  </a:cubicBezTo>
                  <a:lnTo>
                    <a:pt x="2307" y="2585"/>
                  </a:lnTo>
                  <a:cubicBezTo>
                    <a:pt x="2307" y="2413"/>
                    <a:pt x="2307" y="2413"/>
                    <a:pt x="2307" y="2413"/>
                  </a:cubicBezTo>
                  <a:lnTo>
                    <a:pt x="2307" y="2413"/>
                  </a:lnTo>
                  <a:cubicBezTo>
                    <a:pt x="2340" y="2433"/>
                    <a:pt x="2360" y="2446"/>
                    <a:pt x="2400" y="2446"/>
                  </a:cubicBezTo>
                  <a:cubicBezTo>
                    <a:pt x="2439" y="2440"/>
                    <a:pt x="2452" y="2400"/>
                    <a:pt x="2492" y="2381"/>
                  </a:cubicBezTo>
                  <a:cubicBezTo>
                    <a:pt x="2518" y="2367"/>
                    <a:pt x="2538" y="2361"/>
                    <a:pt x="2558" y="2347"/>
                  </a:cubicBezTo>
                  <a:cubicBezTo>
                    <a:pt x="2578" y="2341"/>
                    <a:pt x="2584" y="2314"/>
                    <a:pt x="2611" y="2308"/>
                  </a:cubicBezTo>
                  <a:cubicBezTo>
                    <a:pt x="2644" y="2295"/>
                    <a:pt x="2690" y="2288"/>
                    <a:pt x="2690" y="2255"/>
                  </a:cubicBezTo>
                  <a:cubicBezTo>
                    <a:pt x="2690" y="2235"/>
                    <a:pt x="2690" y="2222"/>
                    <a:pt x="2690" y="2209"/>
                  </a:cubicBezTo>
                  <a:cubicBezTo>
                    <a:pt x="2690" y="2169"/>
                    <a:pt x="2696" y="2143"/>
                    <a:pt x="2723" y="2117"/>
                  </a:cubicBezTo>
                  <a:cubicBezTo>
                    <a:pt x="2743" y="2090"/>
                    <a:pt x="2776" y="2117"/>
                    <a:pt x="2802" y="2103"/>
                  </a:cubicBezTo>
                  <a:cubicBezTo>
                    <a:pt x="2822" y="2084"/>
                    <a:pt x="2822" y="2064"/>
                    <a:pt x="2835" y="2044"/>
                  </a:cubicBezTo>
                  <a:cubicBezTo>
                    <a:pt x="2842" y="2024"/>
                    <a:pt x="2861" y="2011"/>
                    <a:pt x="2875" y="1998"/>
                  </a:cubicBezTo>
                  <a:cubicBezTo>
                    <a:pt x="2901" y="1958"/>
                    <a:pt x="2941" y="1952"/>
                    <a:pt x="2954" y="1906"/>
                  </a:cubicBezTo>
                  <a:cubicBezTo>
                    <a:pt x="2960" y="1873"/>
                    <a:pt x="2967" y="1853"/>
                    <a:pt x="2980" y="1827"/>
                  </a:cubicBezTo>
                  <a:cubicBezTo>
                    <a:pt x="2987" y="1800"/>
                    <a:pt x="2993" y="1767"/>
                    <a:pt x="3020" y="1767"/>
                  </a:cubicBezTo>
                  <a:cubicBezTo>
                    <a:pt x="3033" y="1767"/>
                    <a:pt x="3039" y="1774"/>
                    <a:pt x="3046" y="1774"/>
                  </a:cubicBezTo>
                  <a:cubicBezTo>
                    <a:pt x="3059" y="1754"/>
                    <a:pt x="3059" y="1741"/>
                    <a:pt x="3059" y="1714"/>
                  </a:cubicBezTo>
                  <a:cubicBezTo>
                    <a:pt x="3059" y="1701"/>
                    <a:pt x="3059" y="1688"/>
                    <a:pt x="3059" y="1675"/>
                  </a:cubicBezTo>
                  <a:cubicBezTo>
                    <a:pt x="3059" y="1675"/>
                    <a:pt x="3053" y="1668"/>
                    <a:pt x="3046" y="1668"/>
                  </a:cubicBezTo>
                  <a:cubicBezTo>
                    <a:pt x="3033" y="1668"/>
                    <a:pt x="3033" y="1681"/>
                    <a:pt x="3020" y="1688"/>
                  </a:cubicBezTo>
                  <a:cubicBezTo>
                    <a:pt x="2993" y="1695"/>
                    <a:pt x="2974" y="1701"/>
                    <a:pt x="2941" y="1701"/>
                  </a:cubicBezTo>
                  <a:cubicBezTo>
                    <a:pt x="2901" y="1701"/>
                    <a:pt x="2881" y="1681"/>
                    <a:pt x="2855" y="1655"/>
                  </a:cubicBezTo>
                  <a:cubicBezTo>
                    <a:pt x="2822" y="1622"/>
                    <a:pt x="2795" y="1622"/>
                    <a:pt x="2756" y="1596"/>
                  </a:cubicBezTo>
                  <a:cubicBezTo>
                    <a:pt x="2756" y="1615"/>
                    <a:pt x="2756" y="1629"/>
                    <a:pt x="2756" y="1648"/>
                  </a:cubicBezTo>
                  <a:cubicBezTo>
                    <a:pt x="2756" y="1675"/>
                    <a:pt x="2762" y="1695"/>
                    <a:pt x="2762" y="1721"/>
                  </a:cubicBezTo>
                  <a:cubicBezTo>
                    <a:pt x="2762" y="1760"/>
                    <a:pt x="2730" y="1760"/>
                    <a:pt x="2703" y="1787"/>
                  </a:cubicBezTo>
                  <a:cubicBezTo>
                    <a:pt x="2683" y="1813"/>
                    <a:pt x="2690" y="1833"/>
                    <a:pt x="2677" y="1859"/>
                  </a:cubicBezTo>
                  <a:cubicBezTo>
                    <a:pt x="2663" y="1886"/>
                    <a:pt x="2644" y="1892"/>
                    <a:pt x="2631" y="1912"/>
                  </a:cubicBezTo>
                  <a:cubicBezTo>
                    <a:pt x="2591" y="1985"/>
                    <a:pt x="2598" y="2044"/>
                    <a:pt x="2558" y="2117"/>
                  </a:cubicBezTo>
                  <a:cubicBezTo>
                    <a:pt x="2532" y="2169"/>
                    <a:pt x="2485" y="2169"/>
                    <a:pt x="2426" y="2196"/>
                  </a:cubicBezTo>
                  <a:cubicBezTo>
                    <a:pt x="2353" y="2229"/>
                    <a:pt x="2327" y="2275"/>
                    <a:pt x="2274" y="2328"/>
                  </a:cubicBezTo>
                  <a:cubicBezTo>
                    <a:pt x="2241" y="2354"/>
                    <a:pt x="2202" y="2367"/>
                    <a:pt x="2202" y="2413"/>
                  </a:cubicBezTo>
                  <a:cubicBezTo>
                    <a:pt x="2202" y="2440"/>
                    <a:pt x="2228" y="2453"/>
                    <a:pt x="2235" y="2480"/>
                  </a:cubicBezTo>
                  <a:cubicBezTo>
                    <a:pt x="2241" y="2539"/>
                    <a:pt x="2228" y="2592"/>
                    <a:pt x="2274" y="2631"/>
                  </a:cubicBezTo>
                  <a:cubicBezTo>
                    <a:pt x="2255" y="2677"/>
                    <a:pt x="2215" y="2684"/>
                    <a:pt x="2195" y="2724"/>
                  </a:cubicBezTo>
                  <a:cubicBezTo>
                    <a:pt x="2129" y="2842"/>
                    <a:pt x="2136" y="2935"/>
                    <a:pt x="2063" y="3047"/>
                  </a:cubicBezTo>
                  <a:cubicBezTo>
                    <a:pt x="2050" y="3066"/>
                    <a:pt x="2037" y="3080"/>
                    <a:pt x="2030" y="3099"/>
                  </a:cubicBezTo>
                  <a:cubicBezTo>
                    <a:pt x="2024" y="3106"/>
                    <a:pt x="2030" y="3119"/>
                    <a:pt x="2024" y="3126"/>
                  </a:cubicBezTo>
                  <a:cubicBezTo>
                    <a:pt x="1939" y="3198"/>
                    <a:pt x="1899" y="3251"/>
                    <a:pt x="1807" y="3297"/>
                  </a:cubicBezTo>
                  <a:cubicBezTo>
                    <a:pt x="1761" y="3317"/>
                    <a:pt x="1728" y="3337"/>
                    <a:pt x="1695" y="3370"/>
                  </a:cubicBezTo>
                  <a:lnTo>
                    <a:pt x="1695" y="3370"/>
                  </a:lnTo>
                  <a:cubicBezTo>
                    <a:pt x="1649" y="3245"/>
                    <a:pt x="1649" y="3245"/>
                    <a:pt x="1649" y="3245"/>
                  </a:cubicBezTo>
                  <a:cubicBezTo>
                    <a:pt x="1649" y="3225"/>
                    <a:pt x="1642" y="3205"/>
                    <a:pt x="1642" y="3185"/>
                  </a:cubicBezTo>
                  <a:cubicBezTo>
                    <a:pt x="1642" y="3172"/>
                    <a:pt x="1642" y="3159"/>
                    <a:pt x="1642" y="3146"/>
                  </a:cubicBezTo>
                  <a:cubicBezTo>
                    <a:pt x="1642" y="3132"/>
                    <a:pt x="1649" y="3126"/>
                    <a:pt x="1649" y="3113"/>
                  </a:cubicBezTo>
                  <a:cubicBezTo>
                    <a:pt x="1655" y="3086"/>
                    <a:pt x="1662" y="3073"/>
                    <a:pt x="1668" y="3053"/>
                  </a:cubicBezTo>
                  <a:cubicBezTo>
                    <a:pt x="1675" y="3047"/>
                    <a:pt x="1675" y="3040"/>
                    <a:pt x="1682" y="3034"/>
                  </a:cubicBezTo>
                  <a:cubicBezTo>
                    <a:pt x="1688" y="3020"/>
                    <a:pt x="1695" y="3014"/>
                    <a:pt x="1708" y="3000"/>
                  </a:cubicBezTo>
                  <a:cubicBezTo>
                    <a:pt x="1708" y="3000"/>
                    <a:pt x="1708" y="2994"/>
                    <a:pt x="1715" y="2994"/>
                  </a:cubicBezTo>
                  <a:cubicBezTo>
                    <a:pt x="1715" y="2987"/>
                    <a:pt x="1721" y="2987"/>
                    <a:pt x="1721" y="2987"/>
                  </a:cubicBezTo>
                  <a:cubicBezTo>
                    <a:pt x="1728" y="2981"/>
                    <a:pt x="1735" y="2981"/>
                    <a:pt x="1735" y="2974"/>
                  </a:cubicBezTo>
                  <a:cubicBezTo>
                    <a:pt x="1748" y="2961"/>
                    <a:pt x="1748" y="2954"/>
                    <a:pt x="1761" y="2941"/>
                  </a:cubicBezTo>
                  <a:cubicBezTo>
                    <a:pt x="1761" y="2935"/>
                    <a:pt x="1767" y="2935"/>
                    <a:pt x="1767" y="2935"/>
                  </a:cubicBezTo>
                  <a:cubicBezTo>
                    <a:pt x="1767" y="2928"/>
                    <a:pt x="1767" y="2928"/>
                    <a:pt x="1767" y="2928"/>
                  </a:cubicBezTo>
                  <a:lnTo>
                    <a:pt x="1767" y="2928"/>
                  </a:lnTo>
                  <a:cubicBezTo>
                    <a:pt x="1774" y="2921"/>
                    <a:pt x="1774" y="2921"/>
                    <a:pt x="1774" y="2915"/>
                  </a:cubicBezTo>
                  <a:cubicBezTo>
                    <a:pt x="1774" y="2908"/>
                    <a:pt x="1781" y="2902"/>
                    <a:pt x="1781" y="2888"/>
                  </a:cubicBezTo>
                  <a:cubicBezTo>
                    <a:pt x="1781" y="2869"/>
                    <a:pt x="1767" y="2855"/>
                    <a:pt x="1767" y="2836"/>
                  </a:cubicBezTo>
                  <a:cubicBezTo>
                    <a:pt x="1767" y="2776"/>
                    <a:pt x="1708" y="2756"/>
                    <a:pt x="1668" y="2710"/>
                  </a:cubicBezTo>
                  <a:cubicBezTo>
                    <a:pt x="1629" y="2664"/>
                    <a:pt x="1642" y="2598"/>
                    <a:pt x="1589" y="2565"/>
                  </a:cubicBezTo>
                  <a:cubicBezTo>
                    <a:pt x="1530" y="2532"/>
                    <a:pt x="1477" y="2532"/>
                    <a:pt x="1431" y="2480"/>
                  </a:cubicBezTo>
                  <a:cubicBezTo>
                    <a:pt x="1378" y="2420"/>
                    <a:pt x="1345" y="2387"/>
                    <a:pt x="1286" y="2334"/>
                  </a:cubicBezTo>
                  <a:cubicBezTo>
                    <a:pt x="1246" y="2301"/>
                    <a:pt x="1273" y="2249"/>
                    <a:pt x="1227" y="2222"/>
                  </a:cubicBezTo>
                  <a:cubicBezTo>
                    <a:pt x="1187" y="2189"/>
                    <a:pt x="1154" y="2183"/>
                    <a:pt x="1108" y="2163"/>
                  </a:cubicBezTo>
                  <a:cubicBezTo>
                    <a:pt x="1088" y="2150"/>
                    <a:pt x="1068" y="2163"/>
                    <a:pt x="1042" y="2156"/>
                  </a:cubicBezTo>
                  <a:cubicBezTo>
                    <a:pt x="1022" y="2150"/>
                    <a:pt x="1002" y="2156"/>
                    <a:pt x="989" y="2143"/>
                  </a:cubicBezTo>
                  <a:cubicBezTo>
                    <a:pt x="969" y="2130"/>
                    <a:pt x="976" y="2110"/>
                    <a:pt x="969" y="2084"/>
                  </a:cubicBezTo>
                  <a:cubicBezTo>
                    <a:pt x="956" y="2051"/>
                    <a:pt x="936" y="2038"/>
                    <a:pt x="910" y="2011"/>
                  </a:cubicBezTo>
                  <a:cubicBezTo>
                    <a:pt x="884" y="1965"/>
                    <a:pt x="857" y="1926"/>
                    <a:pt x="811" y="1926"/>
                  </a:cubicBezTo>
                  <a:cubicBezTo>
                    <a:pt x="745" y="1926"/>
                    <a:pt x="725" y="1978"/>
                    <a:pt x="659" y="1978"/>
                  </a:cubicBezTo>
                  <a:cubicBezTo>
                    <a:pt x="639" y="1978"/>
                    <a:pt x="633" y="1952"/>
                    <a:pt x="626" y="1932"/>
                  </a:cubicBezTo>
                  <a:cubicBezTo>
                    <a:pt x="620" y="1906"/>
                    <a:pt x="607" y="1892"/>
                    <a:pt x="607" y="1873"/>
                  </a:cubicBezTo>
                  <a:cubicBezTo>
                    <a:pt x="593" y="1807"/>
                    <a:pt x="580" y="1767"/>
                    <a:pt x="541" y="1721"/>
                  </a:cubicBezTo>
                  <a:cubicBezTo>
                    <a:pt x="494" y="1675"/>
                    <a:pt x="468" y="1648"/>
                    <a:pt x="415" y="1602"/>
                  </a:cubicBezTo>
                  <a:cubicBezTo>
                    <a:pt x="402" y="1589"/>
                    <a:pt x="382" y="1576"/>
                    <a:pt x="376" y="1549"/>
                  </a:cubicBezTo>
                  <a:cubicBezTo>
                    <a:pt x="363" y="1516"/>
                    <a:pt x="349" y="1490"/>
                    <a:pt x="310" y="1490"/>
                  </a:cubicBezTo>
                  <a:cubicBezTo>
                    <a:pt x="250" y="1490"/>
                    <a:pt x="211" y="1523"/>
                    <a:pt x="151" y="1523"/>
                  </a:cubicBezTo>
                  <a:cubicBezTo>
                    <a:pt x="92" y="1523"/>
                    <a:pt x="59" y="1503"/>
                    <a:pt x="6" y="1470"/>
                  </a:cubicBezTo>
                  <a:lnTo>
                    <a:pt x="6" y="1470"/>
                  </a:lnTo>
                  <a:cubicBezTo>
                    <a:pt x="6" y="1457"/>
                    <a:pt x="0" y="1450"/>
                    <a:pt x="0" y="1444"/>
                  </a:cubicBezTo>
                  <a:cubicBezTo>
                    <a:pt x="0" y="1398"/>
                    <a:pt x="53" y="1398"/>
                    <a:pt x="85" y="1378"/>
                  </a:cubicBezTo>
                  <a:cubicBezTo>
                    <a:pt x="125" y="1352"/>
                    <a:pt x="132" y="1325"/>
                    <a:pt x="158" y="1286"/>
                  </a:cubicBezTo>
                  <a:cubicBezTo>
                    <a:pt x="171" y="1253"/>
                    <a:pt x="171" y="1226"/>
                    <a:pt x="204" y="1206"/>
                  </a:cubicBezTo>
                  <a:cubicBezTo>
                    <a:pt x="244" y="1187"/>
                    <a:pt x="283" y="1180"/>
                    <a:pt x="303" y="1141"/>
                  </a:cubicBezTo>
                  <a:cubicBezTo>
                    <a:pt x="349" y="1121"/>
                    <a:pt x="363" y="1094"/>
                    <a:pt x="402" y="1068"/>
                  </a:cubicBezTo>
                  <a:cubicBezTo>
                    <a:pt x="428" y="1048"/>
                    <a:pt x="455" y="1048"/>
                    <a:pt x="462" y="1015"/>
                  </a:cubicBezTo>
                  <a:cubicBezTo>
                    <a:pt x="475" y="989"/>
                    <a:pt x="462" y="969"/>
                    <a:pt x="475" y="943"/>
                  </a:cubicBezTo>
                  <a:cubicBezTo>
                    <a:pt x="501" y="903"/>
                    <a:pt x="554" y="923"/>
                    <a:pt x="587" y="897"/>
                  </a:cubicBezTo>
                  <a:cubicBezTo>
                    <a:pt x="620" y="863"/>
                    <a:pt x="646" y="850"/>
                    <a:pt x="679" y="811"/>
                  </a:cubicBezTo>
                  <a:cubicBezTo>
                    <a:pt x="699" y="784"/>
                    <a:pt x="706" y="758"/>
                    <a:pt x="732" y="725"/>
                  </a:cubicBezTo>
                  <a:cubicBezTo>
                    <a:pt x="745" y="712"/>
                    <a:pt x="765" y="712"/>
                    <a:pt x="771" y="692"/>
                  </a:cubicBezTo>
                  <a:cubicBezTo>
                    <a:pt x="771" y="672"/>
                    <a:pt x="765" y="652"/>
                    <a:pt x="778" y="633"/>
                  </a:cubicBezTo>
                  <a:cubicBezTo>
                    <a:pt x="785" y="626"/>
                    <a:pt x="798" y="633"/>
                    <a:pt x="804" y="619"/>
                  </a:cubicBezTo>
                  <a:cubicBezTo>
                    <a:pt x="824" y="606"/>
                    <a:pt x="837" y="587"/>
                    <a:pt x="864" y="587"/>
                  </a:cubicBezTo>
                  <a:cubicBezTo>
                    <a:pt x="890" y="587"/>
                    <a:pt x="890" y="626"/>
                    <a:pt x="917" y="633"/>
                  </a:cubicBezTo>
                  <a:cubicBezTo>
                    <a:pt x="950" y="652"/>
                    <a:pt x="982" y="606"/>
                    <a:pt x="982" y="567"/>
                  </a:cubicBezTo>
                  <a:cubicBezTo>
                    <a:pt x="982" y="547"/>
                    <a:pt x="969" y="534"/>
                    <a:pt x="969" y="514"/>
                  </a:cubicBezTo>
                  <a:cubicBezTo>
                    <a:pt x="969" y="494"/>
                    <a:pt x="956" y="481"/>
                    <a:pt x="969" y="468"/>
                  </a:cubicBezTo>
                  <a:cubicBezTo>
                    <a:pt x="989" y="455"/>
                    <a:pt x="1009" y="481"/>
                    <a:pt x="1029" y="468"/>
                  </a:cubicBezTo>
                  <a:cubicBezTo>
                    <a:pt x="1114" y="422"/>
                    <a:pt x="1114" y="316"/>
                    <a:pt x="1207" y="296"/>
                  </a:cubicBezTo>
                  <a:cubicBezTo>
                    <a:pt x="1207" y="290"/>
                    <a:pt x="1207" y="290"/>
                    <a:pt x="1207" y="283"/>
                  </a:cubicBezTo>
                  <a:cubicBezTo>
                    <a:pt x="1207" y="257"/>
                    <a:pt x="1200" y="244"/>
                    <a:pt x="1213" y="230"/>
                  </a:cubicBezTo>
                  <a:cubicBezTo>
                    <a:pt x="1233" y="204"/>
                    <a:pt x="1266" y="224"/>
                    <a:pt x="1299" y="204"/>
                  </a:cubicBezTo>
                  <a:cubicBezTo>
                    <a:pt x="1352" y="178"/>
                    <a:pt x="1352" y="98"/>
                    <a:pt x="1418" y="98"/>
                  </a:cubicBezTo>
                  <a:cubicBezTo>
                    <a:pt x="1444" y="98"/>
                    <a:pt x="1464" y="105"/>
                    <a:pt x="1491" y="105"/>
                  </a:cubicBezTo>
                  <a:cubicBezTo>
                    <a:pt x="1510" y="105"/>
                    <a:pt x="1517" y="85"/>
                    <a:pt x="1530" y="79"/>
                  </a:cubicBezTo>
                  <a:cubicBezTo>
                    <a:pt x="1563" y="52"/>
                    <a:pt x="1583" y="46"/>
                    <a:pt x="1622" y="26"/>
                  </a:cubicBezTo>
                  <a:cubicBezTo>
                    <a:pt x="1642" y="19"/>
                    <a:pt x="1655" y="13"/>
                    <a:pt x="1675" y="13"/>
                  </a:cubicBezTo>
                  <a:lnTo>
                    <a:pt x="1682" y="6"/>
                  </a:lnTo>
                  <a:cubicBezTo>
                    <a:pt x="1702" y="6"/>
                    <a:pt x="1708" y="19"/>
                    <a:pt x="1728" y="19"/>
                  </a:cubicBezTo>
                  <a:lnTo>
                    <a:pt x="1735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45"/>
            <p:cNvSpPr>
              <a:spLocks noChangeArrowheads="1"/>
            </p:cNvSpPr>
            <p:nvPr/>
          </p:nvSpPr>
          <p:spPr bwMode="auto">
            <a:xfrm>
              <a:off x="6775804" y="9153520"/>
              <a:ext cx="887355" cy="620713"/>
            </a:xfrm>
            <a:custGeom>
              <a:avLst/>
              <a:gdLst>
                <a:gd name="T0" fmla="*/ 0 w 2466"/>
                <a:gd name="T1" fmla="*/ 502 h 1723"/>
                <a:gd name="T2" fmla="*/ 92 w 2466"/>
                <a:gd name="T3" fmla="*/ 357 h 1723"/>
                <a:gd name="T4" fmla="*/ 125 w 2466"/>
                <a:gd name="T5" fmla="*/ 112 h 1723"/>
                <a:gd name="T6" fmla="*/ 138 w 2466"/>
                <a:gd name="T7" fmla="*/ 53 h 1723"/>
                <a:gd name="T8" fmla="*/ 263 w 2466"/>
                <a:gd name="T9" fmla="*/ 60 h 1723"/>
                <a:gd name="T10" fmla="*/ 440 w 2466"/>
                <a:gd name="T11" fmla="*/ 80 h 1723"/>
                <a:gd name="T12" fmla="*/ 665 w 2466"/>
                <a:gd name="T13" fmla="*/ 119 h 1723"/>
                <a:gd name="T14" fmla="*/ 1034 w 2466"/>
                <a:gd name="T15" fmla="*/ 258 h 1723"/>
                <a:gd name="T16" fmla="*/ 1166 w 2466"/>
                <a:gd name="T17" fmla="*/ 337 h 1723"/>
                <a:gd name="T18" fmla="*/ 1271 w 2466"/>
                <a:gd name="T19" fmla="*/ 165 h 1723"/>
                <a:gd name="T20" fmla="*/ 1542 w 2466"/>
                <a:gd name="T21" fmla="*/ 0 h 1723"/>
                <a:gd name="T22" fmla="*/ 2129 w 2466"/>
                <a:gd name="T23" fmla="*/ 119 h 1723"/>
                <a:gd name="T24" fmla="*/ 2439 w 2466"/>
                <a:gd name="T25" fmla="*/ 132 h 1723"/>
                <a:gd name="T26" fmla="*/ 2393 w 2466"/>
                <a:gd name="T27" fmla="*/ 179 h 1723"/>
                <a:gd name="T28" fmla="*/ 2446 w 2466"/>
                <a:gd name="T29" fmla="*/ 317 h 1723"/>
                <a:gd name="T30" fmla="*/ 2465 w 2466"/>
                <a:gd name="T31" fmla="*/ 680 h 1723"/>
                <a:gd name="T32" fmla="*/ 2419 w 2466"/>
                <a:gd name="T33" fmla="*/ 766 h 1723"/>
                <a:gd name="T34" fmla="*/ 2360 w 2466"/>
                <a:gd name="T35" fmla="*/ 1003 h 1723"/>
                <a:gd name="T36" fmla="*/ 2294 w 2466"/>
                <a:gd name="T37" fmla="*/ 1207 h 1723"/>
                <a:gd name="T38" fmla="*/ 2188 w 2466"/>
                <a:gd name="T39" fmla="*/ 1300 h 1723"/>
                <a:gd name="T40" fmla="*/ 2208 w 2466"/>
                <a:gd name="T41" fmla="*/ 1386 h 1723"/>
                <a:gd name="T42" fmla="*/ 2142 w 2466"/>
                <a:gd name="T43" fmla="*/ 1392 h 1723"/>
                <a:gd name="T44" fmla="*/ 1911 w 2466"/>
                <a:gd name="T45" fmla="*/ 1577 h 1723"/>
                <a:gd name="T46" fmla="*/ 1786 w 2466"/>
                <a:gd name="T47" fmla="*/ 1722 h 1723"/>
                <a:gd name="T48" fmla="*/ 1568 w 2466"/>
                <a:gd name="T49" fmla="*/ 1682 h 1723"/>
                <a:gd name="T50" fmla="*/ 1654 w 2466"/>
                <a:gd name="T51" fmla="*/ 1498 h 1723"/>
                <a:gd name="T52" fmla="*/ 1647 w 2466"/>
                <a:gd name="T53" fmla="*/ 1339 h 1723"/>
                <a:gd name="T54" fmla="*/ 1476 w 2466"/>
                <a:gd name="T55" fmla="*/ 1207 h 1723"/>
                <a:gd name="T56" fmla="*/ 1172 w 2466"/>
                <a:gd name="T57" fmla="*/ 871 h 1723"/>
                <a:gd name="T58" fmla="*/ 1008 w 2466"/>
                <a:gd name="T59" fmla="*/ 686 h 1723"/>
                <a:gd name="T60" fmla="*/ 856 w 2466"/>
                <a:gd name="T61" fmla="*/ 601 h 1723"/>
                <a:gd name="T62" fmla="*/ 618 w 2466"/>
                <a:gd name="T63" fmla="*/ 541 h 1723"/>
                <a:gd name="T64" fmla="*/ 407 w 2466"/>
                <a:gd name="T65" fmla="*/ 489 h 1723"/>
                <a:gd name="T66" fmla="*/ 204 w 2466"/>
                <a:gd name="T67" fmla="*/ 502 h 1723"/>
                <a:gd name="T68" fmla="*/ 0 w 2466"/>
                <a:gd name="T69" fmla="*/ 502 h 17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2466" h="1723">
                  <a:moveTo>
                    <a:pt x="0" y="502"/>
                  </a:moveTo>
                  <a:lnTo>
                    <a:pt x="0" y="502"/>
                  </a:lnTo>
                  <a:cubicBezTo>
                    <a:pt x="19" y="489"/>
                    <a:pt x="32" y="462"/>
                    <a:pt x="39" y="442"/>
                  </a:cubicBezTo>
                  <a:cubicBezTo>
                    <a:pt x="59" y="409"/>
                    <a:pt x="72" y="390"/>
                    <a:pt x="92" y="357"/>
                  </a:cubicBezTo>
                  <a:cubicBezTo>
                    <a:pt x="118" y="304"/>
                    <a:pt x="158" y="278"/>
                    <a:pt x="158" y="225"/>
                  </a:cubicBezTo>
                  <a:cubicBezTo>
                    <a:pt x="158" y="179"/>
                    <a:pt x="125" y="159"/>
                    <a:pt x="125" y="112"/>
                  </a:cubicBezTo>
                  <a:cubicBezTo>
                    <a:pt x="125" y="86"/>
                    <a:pt x="131" y="66"/>
                    <a:pt x="138" y="53"/>
                  </a:cubicBezTo>
                  <a:lnTo>
                    <a:pt x="138" y="53"/>
                  </a:lnTo>
                  <a:cubicBezTo>
                    <a:pt x="158" y="53"/>
                    <a:pt x="171" y="60"/>
                    <a:pt x="184" y="60"/>
                  </a:cubicBezTo>
                  <a:cubicBezTo>
                    <a:pt x="217" y="60"/>
                    <a:pt x="230" y="60"/>
                    <a:pt x="263" y="60"/>
                  </a:cubicBezTo>
                  <a:cubicBezTo>
                    <a:pt x="302" y="60"/>
                    <a:pt x="315" y="27"/>
                    <a:pt x="355" y="27"/>
                  </a:cubicBezTo>
                  <a:cubicBezTo>
                    <a:pt x="394" y="27"/>
                    <a:pt x="407" y="66"/>
                    <a:pt x="440" y="80"/>
                  </a:cubicBezTo>
                  <a:cubicBezTo>
                    <a:pt x="493" y="106"/>
                    <a:pt x="526" y="119"/>
                    <a:pt x="585" y="119"/>
                  </a:cubicBezTo>
                  <a:cubicBezTo>
                    <a:pt x="618" y="119"/>
                    <a:pt x="632" y="119"/>
                    <a:pt x="665" y="119"/>
                  </a:cubicBezTo>
                  <a:cubicBezTo>
                    <a:pt x="717" y="119"/>
                    <a:pt x="737" y="146"/>
                    <a:pt x="790" y="159"/>
                  </a:cubicBezTo>
                  <a:cubicBezTo>
                    <a:pt x="889" y="185"/>
                    <a:pt x="942" y="218"/>
                    <a:pt x="1034" y="258"/>
                  </a:cubicBezTo>
                  <a:cubicBezTo>
                    <a:pt x="1060" y="271"/>
                    <a:pt x="1080" y="278"/>
                    <a:pt x="1107" y="291"/>
                  </a:cubicBezTo>
                  <a:cubicBezTo>
                    <a:pt x="1126" y="310"/>
                    <a:pt x="1140" y="337"/>
                    <a:pt x="1166" y="337"/>
                  </a:cubicBezTo>
                  <a:cubicBezTo>
                    <a:pt x="1212" y="337"/>
                    <a:pt x="1239" y="297"/>
                    <a:pt x="1252" y="251"/>
                  </a:cubicBezTo>
                  <a:cubicBezTo>
                    <a:pt x="1265" y="225"/>
                    <a:pt x="1252" y="192"/>
                    <a:pt x="1271" y="165"/>
                  </a:cubicBezTo>
                  <a:cubicBezTo>
                    <a:pt x="1285" y="152"/>
                    <a:pt x="1304" y="152"/>
                    <a:pt x="1324" y="146"/>
                  </a:cubicBezTo>
                  <a:cubicBezTo>
                    <a:pt x="1423" y="112"/>
                    <a:pt x="1443" y="0"/>
                    <a:pt x="1542" y="0"/>
                  </a:cubicBezTo>
                  <a:cubicBezTo>
                    <a:pt x="1707" y="0"/>
                    <a:pt x="1793" y="33"/>
                    <a:pt x="1951" y="73"/>
                  </a:cubicBezTo>
                  <a:cubicBezTo>
                    <a:pt x="2024" y="93"/>
                    <a:pt x="2056" y="119"/>
                    <a:pt x="2129" y="119"/>
                  </a:cubicBezTo>
                  <a:cubicBezTo>
                    <a:pt x="2162" y="119"/>
                    <a:pt x="2175" y="99"/>
                    <a:pt x="2201" y="99"/>
                  </a:cubicBezTo>
                  <a:cubicBezTo>
                    <a:pt x="2300" y="99"/>
                    <a:pt x="2340" y="119"/>
                    <a:pt x="2439" y="132"/>
                  </a:cubicBezTo>
                  <a:lnTo>
                    <a:pt x="2439" y="132"/>
                  </a:lnTo>
                  <a:cubicBezTo>
                    <a:pt x="2419" y="146"/>
                    <a:pt x="2393" y="152"/>
                    <a:pt x="2393" y="179"/>
                  </a:cubicBezTo>
                  <a:cubicBezTo>
                    <a:pt x="2393" y="198"/>
                    <a:pt x="2413" y="205"/>
                    <a:pt x="2419" y="225"/>
                  </a:cubicBezTo>
                  <a:cubicBezTo>
                    <a:pt x="2432" y="258"/>
                    <a:pt x="2446" y="284"/>
                    <a:pt x="2446" y="317"/>
                  </a:cubicBezTo>
                  <a:cubicBezTo>
                    <a:pt x="2446" y="403"/>
                    <a:pt x="2446" y="449"/>
                    <a:pt x="2446" y="528"/>
                  </a:cubicBezTo>
                  <a:cubicBezTo>
                    <a:pt x="2446" y="587"/>
                    <a:pt x="2465" y="620"/>
                    <a:pt x="2465" y="680"/>
                  </a:cubicBezTo>
                  <a:cubicBezTo>
                    <a:pt x="2465" y="706"/>
                    <a:pt x="2419" y="706"/>
                    <a:pt x="2419" y="733"/>
                  </a:cubicBezTo>
                  <a:cubicBezTo>
                    <a:pt x="2419" y="746"/>
                    <a:pt x="2419" y="759"/>
                    <a:pt x="2419" y="766"/>
                  </a:cubicBezTo>
                  <a:cubicBezTo>
                    <a:pt x="2419" y="805"/>
                    <a:pt x="2406" y="825"/>
                    <a:pt x="2393" y="858"/>
                  </a:cubicBezTo>
                  <a:cubicBezTo>
                    <a:pt x="2373" y="911"/>
                    <a:pt x="2373" y="944"/>
                    <a:pt x="2360" y="1003"/>
                  </a:cubicBezTo>
                  <a:cubicBezTo>
                    <a:pt x="2353" y="1023"/>
                    <a:pt x="2333" y="1036"/>
                    <a:pt x="2333" y="1062"/>
                  </a:cubicBezTo>
                  <a:cubicBezTo>
                    <a:pt x="2314" y="1115"/>
                    <a:pt x="2300" y="1148"/>
                    <a:pt x="2294" y="1207"/>
                  </a:cubicBezTo>
                  <a:cubicBezTo>
                    <a:pt x="2287" y="1254"/>
                    <a:pt x="2281" y="1313"/>
                    <a:pt x="2235" y="1313"/>
                  </a:cubicBezTo>
                  <a:cubicBezTo>
                    <a:pt x="2215" y="1313"/>
                    <a:pt x="2208" y="1300"/>
                    <a:pt x="2188" y="1300"/>
                  </a:cubicBezTo>
                  <a:cubicBezTo>
                    <a:pt x="2188" y="1306"/>
                    <a:pt x="2188" y="1313"/>
                    <a:pt x="2188" y="1320"/>
                  </a:cubicBezTo>
                  <a:cubicBezTo>
                    <a:pt x="2188" y="1346"/>
                    <a:pt x="2208" y="1359"/>
                    <a:pt x="2208" y="1386"/>
                  </a:cubicBezTo>
                  <a:cubicBezTo>
                    <a:pt x="2208" y="1392"/>
                    <a:pt x="2208" y="1399"/>
                    <a:pt x="2208" y="1412"/>
                  </a:cubicBezTo>
                  <a:cubicBezTo>
                    <a:pt x="2182" y="1399"/>
                    <a:pt x="2169" y="1392"/>
                    <a:pt x="2142" y="1392"/>
                  </a:cubicBezTo>
                  <a:cubicBezTo>
                    <a:pt x="2096" y="1392"/>
                    <a:pt x="2089" y="1438"/>
                    <a:pt x="2056" y="1465"/>
                  </a:cubicBezTo>
                  <a:cubicBezTo>
                    <a:pt x="1997" y="1504"/>
                    <a:pt x="1964" y="1524"/>
                    <a:pt x="1911" y="1577"/>
                  </a:cubicBezTo>
                  <a:cubicBezTo>
                    <a:pt x="1852" y="1623"/>
                    <a:pt x="1819" y="1669"/>
                    <a:pt x="1786" y="1722"/>
                  </a:cubicBezTo>
                  <a:lnTo>
                    <a:pt x="1786" y="1722"/>
                  </a:lnTo>
                  <a:cubicBezTo>
                    <a:pt x="1740" y="1695"/>
                    <a:pt x="1707" y="1682"/>
                    <a:pt x="1661" y="1682"/>
                  </a:cubicBezTo>
                  <a:cubicBezTo>
                    <a:pt x="1628" y="1682"/>
                    <a:pt x="1608" y="1689"/>
                    <a:pt x="1568" y="1682"/>
                  </a:cubicBezTo>
                  <a:cubicBezTo>
                    <a:pt x="1582" y="1663"/>
                    <a:pt x="1582" y="1643"/>
                    <a:pt x="1595" y="1616"/>
                  </a:cubicBezTo>
                  <a:cubicBezTo>
                    <a:pt x="1614" y="1570"/>
                    <a:pt x="1654" y="1550"/>
                    <a:pt x="1654" y="1498"/>
                  </a:cubicBezTo>
                  <a:cubicBezTo>
                    <a:pt x="1654" y="1484"/>
                    <a:pt x="1647" y="1478"/>
                    <a:pt x="1647" y="1465"/>
                  </a:cubicBezTo>
                  <a:cubicBezTo>
                    <a:pt x="1647" y="1419"/>
                    <a:pt x="1647" y="1392"/>
                    <a:pt x="1647" y="1339"/>
                  </a:cubicBezTo>
                  <a:cubicBezTo>
                    <a:pt x="1647" y="1293"/>
                    <a:pt x="1628" y="1247"/>
                    <a:pt x="1582" y="1227"/>
                  </a:cubicBezTo>
                  <a:cubicBezTo>
                    <a:pt x="1542" y="1214"/>
                    <a:pt x="1515" y="1227"/>
                    <a:pt x="1476" y="1207"/>
                  </a:cubicBezTo>
                  <a:cubicBezTo>
                    <a:pt x="1443" y="1201"/>
                    <a:pt x="1430" y="1168"/>
                    <a:pt x="1417" y="1141"/>
                  </a:cubicBezTo>
                  <a:cubicBezTo>
                    <a:pt x="1357" y="1009"/>
                    <a:pt x="1225" y="1003"/>
                    <a:pt x="1172" y="871"/>
                  </a:cubicBezTo>
                  <a:cubicBezTo>
                    <a:pt x="1146" y="805"/>
                    <a:pt x="1113" y="779"/>
                    <a:pt x="1060" y="726"/>
                  </a:cubicBezTo>
                  <a:cubicBezTo>
                    <a:pt x="1041" y="706"/>
                    <a:pt x="1034" y="693"/>
                    <a:pt x="1008" y="686"/>
                  </a:cubicBezTo>
                  <a:cubicBezTo>
                    <a:pt x="961" y="667"/>
                    <a:pt x="928" y="686"/>
                    <a:pt x="882" y="673"/>
                  </a:cubicBezTo>
                  <a:cubicBezTo>
                    <a:pt x="856" y="667"/>
                    <a:pt x="863" y="627"/>
                    <a:pt x="856" y="601"/>
                  </a:cubicBezTo>
                  <a:cubicBezTo>
                    <a:pt x="849" y="574"/>
                    <a:pt x="816" y="574"/>
                    <a:pt x="790" y="568"/>
                  </a:cubicBezTo>
                  <a:cubicBezTo>
                    <a:pt x="724" y="554"/>
                    <a:pt x="684" y="541"/>
                    <a:pt x="618" y="541"/>
                  </a:cubicBezTo>
                  <a:cubicBezTo>
                    <a:pt x="572" y="541"/>
                    <a:pt x="546" y="541"/>
                    <a:pt x="500" y="541"/>
                  </a:cubicBezTo>
                  <a:cubicBezTo>
                    <a:pt x="460" y="541"/>
                    <a:pt x="447" y="489"/>
                    <a:pt x="407" y="489"/>
                  </a:cubicBezTo>
                  <a:cubicBezTo>
                    <a:pt x="361" y="489"/>
                    <a:pt x="342" y="541"/>
                    <a:pt x="295" y="541"/>
                  </a:cubicBezTo>
                  <a:cubicBezTo>
                    <a:pt x="257" y="541"/>
                    <a:pt x="244" y="502"/>
                    <a:pt x="204" y="502"/>
                  </a:cubicBezTo>
                  <a:cubicBezTo>
                    <a:pt x="158" y="502"/>
                    <a:pt x="138" y="528"/>
                    <a:pt x="92" y="528"/>
                  </a:cubicBezTo>
                  <a:cubicBezTo>
                    <a:pt x="59" y="528"/>
                    <a:pt x="32" y="502"/>
                    <a:pt x="0" y="5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77665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BRAZIL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5" name="Rectangle 4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8" name="TextBox 4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177370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4" grpId="0"/>
      <p:bldP spid="42" grpId="0" animBg="1"/>
      <p:bldP spid="43" grpId="0"/>
      <p:bldP spid="44" grpId="0"/>
      <p:bldP spid="45" grpId="0" animBg="1"/>
      <p:bldP spid="46" grpId="0" animBg="1"/>
      <p:bldP spid="47" grpId="0" animBg="1"/>
      <p:bldP spid="48" grpId="0"/>
    </p:bldLst>
  </p:timing>
</p:sld>
</file>

<file path=ppt/slides/slide2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676325" y="2742558"/>
            <a:ext cx="9233648" cy="6913485"/>
            <a:chOff x="5867129" y="1498946"/>
            <a:chExt cx="5771030" cy="432092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7" name="Freeform 149"/>
            <p:cNvSpPr>
              <a:spLocks noChangeArrowheads="1"/>
            </p:cNvSpPr>
            <p:nvPr/>
          </p:nvSpPr>
          <p:spPr bwMode="auto">
            <a:xfrm>
              <a:off x="6814225" y="1825341"/>
              <a:ext cx="2240391" cy="1796701"/>
            </a:xfrm>
            <a:custGeom>
              <a:avLst/>
              <a:gdLst>
                <a:gd name="T0" fmla="*/ 4907 w 6476"/>
                <a:gd name="T1" fmla="*/ 1068 h 5194"/>
                <a:gd name="T2" fmla="*/ 4913 w 6476"/>
                <a:gd name="T3" fmla="*/ 1403 h 5194"/>
                <a:gd name="T4" fmla="*/ 4868 w 6476"/>
                <a:gd name="T5" fmla="*/ 1807 h 5194"/>
                <a:gd name="T6" fmla="*/ 5333 w 6476"/>
                <a:gd name="T7" fmla="*/ 1921 h 5194"/>
                <a:gd name="T8" fmla="*/ 5987 w 6476"/>
                <a:gd name="T9" fmla="*/ 1898 h 5194"/>
                <a:gd name="T10" fmla="*/ 6277 w 6476"/>
                <a:gd name="T11" fmla="*/ 2193 h 5194"/>
                <a:gd name="T12" fmla="*/ 6441 w 6476"/>
                <a:gd name="T13" fmla="*/ 2585 h 5194"/>
                <a:gd name="T14" fmla="*/ 6203 w 6476"/>
                <a:gd name="T15" fmla="*/ 3074 h 5194"/>
                <a:gd name="T16" fmla="*/ 6027 w 6476"/>
                <a:gd name="T17" fmla="*/ 3403 h 5194"/>
                <a:gd name="T18" fmla="*/ 6095 w 6476"/>
                <a:gd name="T19" fmla="*/ 3574 h 5194"/>
                <a:gd name="T20" fmla="*/ 5606 w 6476"/>
                <a:gd name="T21" fmla="*/ 3511 h 5194"/>
                <a:gd name="T22" fmla="*/ 5203 w 6476"/>
                <a:gd name="T23" fmla="*/ 3290 h 5194"/>
                <a:gd name="T24" fmla="*/ 4635 w 6476"/>
                <a:gd name="T25" fmla="*/ 3273 h 5194"/>
                <a:gd name="T26" fmla="*/ 4282 w 6476"/>
                <a:gd name="T27" fmla="*/ 3443 h 5194"/>
                <a:gd name="T28" fmla="*/ 3812 w 6476"/>
                <a:gd name="T29" fmla="*/ 3949 h 5194"/>
                <a:gd name="T30" fmla="*/ 3442 w 6476"/>
                <a:gd name="T31" fmla="*/ 4341 h 5194"/>
                <a:gd name="T32" fmla="*/ 3363 w 6476"/>
                <a:gd name="T33" fmla="*/ 4642 h 5194"/>
                <a:gd name="T34" fmla="*/ 3090 w 6476"/>
                <a:gd name="T35" fmla="*/ 4767 h 5194"/>
                <a:gd name="T36" fmla="*/ 2778 w 6476"/>
                <a:gd name="T37" fmla="*/ 4875 h 5194"/>
                <a:gd name="T38" fmla="*/ 2266 w 6476"/>
                <a:gd name="T39" fmla="*/ 5147 h 5194"/>
                <a:gd name="T40" fmla="*/ 2016 w 6476"/>
                <a:gd name="T41" fmla="*/ 4920 h 5194"/>
                <a:gd name="T42" fmla="*/ 1556 w 6476"/>
                <a:gd name="T43" fmla="*/ 4750 h 5194"/>
                <a:gd name="T44" fmla="*/ 1136 w 6476"/>
                <a:gd name="T45" fmla="*/ 4608 h 5194"/>
                <a:gd name="T46" fmla="*/ 630 w 6476"/>
                <a:gd name="T47" fmla="*/ 4852 h 5194"/>
                <a:gd name="T48" fmla="*/ 266 w 6476"/>
                <a:gd name="T49" fmla="*/ 4829 h 5194"/>
                <a:gd name="T50" fmla="*/ 312 w 6476"/>
                <a:gd name="T51" fmla="*/ 4312 h 5194"/>
                <a:gd name="T52" fmla="*/ 170 w 6476"/>
                <a:gd name="T53" fmla="*/ 3653 h 5194"/>
                <a:gd name="T54" fmla="*/ 522 w 6476"/>
                <a:gd name="T55" fmla="*/ 3301 h 5194"/>
                <a:gd name="T56" fmla="*/ 789 w 6476"/>
                <a:gd name="T57" fmla="*/ 3148 h 5194"/>
                <a:gd name="T58" fmla="*/ 965 w 6476"/>
                <a:gd name="T59" fmla="*/ 2932 h 5194"/>
                <a:gd name="T60" fmla="*/ 698 w 6476"/>
                <a:gd name="T61" fmla="*/ 2631 h 5194"/>
                <a:gd name="T62" fmla="*/ 619 w 6476"/>
                <a:gd name="T63" fmla="*/ 2227 h 5194"/>
                <a:gd name="T64" fmla="*/ 119 w 6476"/>
                <a:gd name="T65" fmla="*/ 2108 h 5194"/>
                <a:gd name="T66" fmla="*/ 261 w 6476"/>
                <a:gd name="T67" fmla="*/ 1688 h 5194"/>
                <a:gd name="T68" fmla="*/ 306 w 6476"/>
                <a:gd name="T69" fmla="*/ 1262 h 5194"/>
                <a:gd name="T70" fmla="*/ 22 w 6476"/>
                <a:gd name="T71" fmla="*/ 1046 h 5194"/>
                <a:gd name="T72" fmla="*/ 301 w 6476"/>
                <a:gd name="T73" fmla="*/ 608 h 5194"/>
                <a:gd name="T74" fmla="*/ 573 w 6476"/>
                <a:gd name="T75" fmla="*/ 546 h 5194"/>
                <a:gd name="T76" fmla="*/ 1221 w 6476"/>
                <a:gd name="T77" fmla="*/ 290 h 5194"/>
                <a:gd name="T78" fmla="*/ 1937 w 6476"/>
                <a:gd name="T79" fmla="*/ 341 h 5194"/>
                <a:gd name="T80" fmla="*/ 2545 w 6476"/>
                <a:gd name="T81" fmla="*/ 91 h 5194"/>
                <a:gd name="T82" fmla="*/ 2744 w 6476"/>
                <a:gd name="T83" fmla="*/ 245 h 5194"/>
                <a:gd name="T84" fmla="*/ 3175 w 6476"/>
                <a:gd name="T85" fmla="*/ 324 h 5194"/>
                <a:gd name="T86" fmla="*/ 3641 w 6476"/>
                <a:gd name="T87" fmla="*/ 773 h 5194"/>
                <a:gd name="T88" fmla="*/ 3971 w 6476"/>
                <a:gd name="T89" fmla="*/ 625 h 5194"/>
                <a:gd name="T90" fmla="*/ 3772 w 6476"/>
                <a:gd name="T91" fmla="*/ 506 h 5194"/>
                <a:gd name="T92" fmla="*/ 4368 w 6476"/>
                <a:gd name="T93" fmla="*/ 176 h 5194"/>
                <a:gd name="T94" fmla="*/ 4805 w 6476"/>
                <a:gd name="T95" fmla="*/ 120 h 5194"/>
                <a:gd name="T96" fmla="*/ 4930 w 6476"/>
                <a:gd name="T97" fmla="*/ 455 h 5194"/>
                <a:gd name="T98" fmla="*/ 4691 w 6476"/>
                <a:gd name="T99" fmla="*/ 517 h 5194"/>
                <a:gd name="T100" fmla="*/ 4845 w 6476"/>
                <a:gd name="T101" fmla="*/ 642 h 5194"/>
                <a:gd name="T102" fmla="*/ 5135 w 6476"/>
                <a:gd name="T103" fmla="*/ 994 h 5194"/>
                <a:gd name="T104" fmla="*/ 3431 w 6476"/>
                <a:gd name="T105" fmla="*/ 4273 h 5194"/>
                <a:gd name="T106" fmla="*/ 5288 w 6476"/>
                <a:gd name="T107" fmla="*/ 756 h 5194"/>
                <a:gd name="T108" fmla="*/ 5572 w 6476"/>
                <a:gd name="T109" fmla="*/ 994 h 5194"/>
                <a:gd name="T110" fmla="*/ 4987 w 6476"/>
                <a:gd name="T111" fmla="*/ 1057 h 5194"/>
                <a:gd name="T112" fmla="*/ 5066 w 6476"/>
                <a:gd name="T113" fmla="*/ 1057 h 5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476" h="5194">
                  <a:moveTo>
                    <a:pt x="5146" y="1017"/>
                  </a:moveTo>
                  <a:lnTo>
                    <a:pt x="5146" y="1017"/>
                  </a:lnTo>
                  <a:cubicBezTo>
                    <a:pt x="5106" y="1034"/>
                    <a:pt x="5106" y="1034"/>
                    <a:pt x="5106" y="1034"/>
                  </a:cubicBezTo>
                  <a:cubicBezTo>
                    <a:pt x="5083" y="1051"/>
                    <a:pt x="5066" y="1012"/>
                    <a:pt x="5044" y="1012"/>
                  </a:cubicBezTo>
                  <a:cubicBezTo>
                    <a:pt x="5027" y="1012"/>
                    <a:pt x="5004" y="1006"/>
                    <a:pt x="4992" y="1006"/>
                  </a:cubicBezTo>
                  <a:cubicBezTo>
                    <a:pt x="4975" y="1006"/>
                    <a:pt x="4964" y="1017"/>
                    <a:pt x="4953" y="1017"/>
                  </a:cubicBezTo>
                  <a:cubicBezTo>
                    <a:pt x="4930" y="1017"/>
                    <a:pt x="4902" y="1012"/>
                    <a:pt x="4885" y="1023"/>
                  </a:cubicBezTo>
                  <a:cubicBezTo>
                    <a:pt x="4879" y="1029"/>
                    <a:pt x="4902" y="1057"/>
                    <a:pt x="4907" y="1068"/>
                  </a:cubicBezTo>
                  <a:cubicBezTo>
                    <a:pt x="4913" y="1085"/>
                    <a:pt x="4885" y="1114"/>
                    <a:pt x="4879" y="1131"/>
                  </a:cubicBezTo>
                  <a:cubicBezTo>
                    <a:pt x="4868" y="1154"/>
                    <a:pt x="4828" y="1159"/>
                    <a:pt x="4828" y="1182"/>
                  </a:cubicBezTo>
                  <a:cubicBezTo>
                    <a:pt x="4828" y="1188"/>
                    <a:pt x="4828" y="1188"/>
                    <a:pt x="4828" y="1188"/>
                  </a:cubicBezTo>
                  <a:cubicBezTo>
                    <a:pt x="4868" y="1188"/>
                    <a:pt x="4896" y="1171"/>
                    <a:pt x="4885" y="1228"/>
                  </a:cubicBezTo>
                  <a:cubicBezTo>
                    <a:pt x="4885" y="1239"/>
                    <a:pt x="4862" y="1262"/>
                    <a:pt x="4868" y="1273"/>
                  </a:cubicBezTo>
                  <a:cubicBezTo>
                    <a:pt x="4873" y="1279"/>
                    <a:pt x="4907" y="1296"/>
                    <a:pt x="4913" y="1296"/>
                  </a:cubicBezTo>
                  <a:cubicBezTo>
                    <a:pt x="4919" y="1324"/>
                    <a:pt x="4919" y="1313"/>
                    <a:pt x="4913" y="1341"/>
                  </a:cubicBezTo>
                  <a:cubicBezTo>
                    <a:pt x="4902" y="1347"/>
                    <a:pt x="4913" y="1392"/>
                    <a:pt x="4913" y="1403"/>
                  </a:cubicBezTo>
                  <a:cubicBezTo>
                    <a:pt x="4919" y="1426"/>
                    <a:pt x="4907" y="1455"/>
                    <a:pt x="4890" y="1421"/>
                  </a:cubicBezTo>
                  <a:cubicBezTo>
                    <a:pt x="4885" y="1409"/>
                    <a:pt x="4868" y="1387"/>
                    <a:pt x="4856" y="1409"/>
                  </a:cubicBezTo>
                  <a:cubicBezTo>
                    <a:pt x="4850" y="1432"/>
                    <a:pt x="4913" y="1449"/>
                    <a:pt x="4873" y="1483"/>
                  </a:cubicBezTo>
                  <a:cubicBezTo>
                    <a:pt x="4850" y="1500"/>
                    <a:pt x="4845" y="1506"/>
                    <a:pt x="4856" y="1540"/>
                  </a:cubicBezTo>
                  <a:cubicBezTo>
                    <a:pt x="4862" y="1574"/>
                    <a:pt x="4856" y="1625"/>
                    <a:pt x="4856" y="1659"/>
                  </a:cubicBezTo>
                  <a:cubicBezTo>
                    <a:pt x="4856" y="1671"/>
                    <a:pt x="4856" y="1699"/>
                    <a:pt x="4850" y="1710"/>
                  </a:cubicBezTo>
                  <a:cubicBezTo>
                    <a:pt x="4839" y="1722"/>
                    <a:pt x="4822" y="1739"/>
                    <a:pt x="4822" y="1750"/>
                  </a:cubicBezTo>
                  <a:cubicBezTo>
                    <a:pt x="4833" y="1761"/>
                    <a:pt x="4862" y="1790"/>
                    <a:pt x="4868" y="1807"/>
                  </a:cubicBezTo>
                  <a:cubicBezTo>
                    <a:pt x="4873" y="1835"/>
                    <a:pt x="4902" y="1830"/>
                    <a:pt x="4907" y="1847"/>
                  </a:cubicBezTo>
                  <a:cubicBezTo>
                    <a:pt x="4924" y="1887"/>
                    <a:pt x="4930" y="1926"/>
                    <a:pt x="4987" y="1915"/>
                  </a:cubicBezTo>
                  <a:cubicBezTo>
                    <a:pt x="5027" y="1903"/>
                    <a:pt x="5049" y="1909"/>
                    <a:pt x="5061" y="1949"/>
                  </a:cubicBezTo>
                  <a:cubicBezTo>
                    <a:pt x="5066" y="1983"/>
                    <a:pt x="5083" y="2006"/>
                    <a:pt x="5095" y="2040"/>
                  </a:cubicBezTo>
                  <a:cubicBezTo>
                    <a:pt x="5117" y="2074"/>
                    <a:pt x="5157" y="2029"/>
                    <a:pt x="5180" y="2011"/>
                  </a:cubicBezTo>
                  <a:cubicBezTo>
                    <a:pt x="5208" y="1989"/>
                    <a:pt x="5220" y="2017"/>
                    <a:pt x="5231" y="1972"/>
                  </a:cubicBezTo>
                  <a:cubicBezTo>
                    <a:pt x="5237" y="1943"/>
                    <a:pt x="5248" y="1852"/>
                    <a:pt x="5294" y="1869"/>
                  </a:cubicBezTo>
                  <a:cubicBezTo>
                    <a:pt x="5322" y="1875"/>
                    <a:pt x="5345" y="1869"/>
                    <a:pt x="5333" y="1921"/>
                  </a:cubicBezTo>
                  <a:cubicBezTo>
                    <a:pt x="5322" y="1960"/>
                    <a:pt x="5259" y="2000"/>
                    <a:pt x="5282" y="2051"/>
                  </a:cubicBezTo>
                  <a:cubicBezTo>
                    <a:pt x="5294" y="2074"/>
                    <a:pt x="5396" y="2074"/>
                    <a:pt x="5419" y="2063"/>
                  </a:cubicBezTo>
                  <a:cubicBezTo>
                    <a:pt x="5481" y="2051"/>
                    <a:pt x="5487" y="2097"/>
                    <a:pt x="5527" y="2017"/>
                  </a:cubicBezTo>
                  <a:cubicBezTo>
                    <a:pt x="5555" y="1966"/>
                    <a:pt x="5589" y="1949"/>
                    <a:pt x="5589" y="1881"/>
                  </a:cubicBezTo>
                  <a:cubicBezTo>
                    <a:pt x="5612" y="1875"/>
                    <a:pt x="5629" y="1892"/>
                    <a:pt x="5657" y="1869"/>
                  </a:cubicBezTo>
                  <a:cubicBezTo>
                    <a:pt x="5708" y="1824"/>
                    <a:pt x="5794" y="1830"/>
                    <a:pt x="5850" y="1847"/>
                  </a:cubicBezTo>
                  <a:cubicBezTo>
                    <a:pt x="5856" y="1858"/>
                    <a:pt x="5862" y="1909"/>
                    <a:pt x="5867" y="1921"/>
                  </a:cubicBezTo>
                  <a:cubicBezTo>
                    <a:pt x="5879" y="1932"/>
                    <a:pt x="5958" y="1898"/>
                    <a:pt x="5987" y="1898"/>
                  </a:cubicBezTo>
                  <a:cubicBezTo>
                    <a:pt x="6004" y="1898"/>
                    <a:pt x="6021" y="1898"/>
                    <a:pt x="6038" y="1903"/>
                  </a:cubicBezTo>
                  <a:cubicBezTo>
                    <a:pt x="6049" y="1903"/>
                    <a:pt x="6078" y="1932"/>
                    <a:pt x="6049" y="1938"/>
                  </a:cubicBezTo>
                  <a:cubicBezTo>
                    <a:pt x="6049" y="1943"/>
                    <a:pt x="6015" y="1955"/>
                    <a:pt x="6004" y="1966"/>
                  </a:cubicBezTo>
                  <a:cubicBezTo>
                    <a:pt x="6004" y="1966"/>
                    <a:pt x="6044" y="2023"/>
                    <a:pt x="6055" y="2029"/>
                  </a:cubicBezTo>
                  <a:cubicBezTo>
                    <a:pt x="6078" y="2057"/>
                    <a:pt x="6055" y="2063"/>
                    <a:pt x="6061" y="2097"/>
                  </a:cubicBezTo>
                  <a:cubicBezTo>
                    <a:pt x="6083" y="2142"/>
                    <a:pt x="6072" y="2136"/>
                    <a:pt x="6123" y="2148"/>
                  </a:cubicBezTo>
                  <a:cubicBezTo>
                    <a:pt x="6146" y="2153"/>
                    <a:pt x="6169" y="2153"/>
                    <a:pt x="6186" y="2165"/>
                  </a:cubicBezTo>
                  <a:cubicBezTo>
                    <a:pt x="6225" y="2188"/>
                    <a:pt x="6220" y="2216"/>
                    <a:pt x="6277" y="2193"/>
                  </a:cubicBezTo>
                  <a:cubicBezTo>
                    <a:pt x="6311" y="2176"/>
                    <a:pt x="6345" y="2148"/>
                    <a:pt x="6385" y="2142"/>
                  </a:cubicBezTo>
                  <a:lnTo>
                    <a:pt x="6385" y="2142"/>
                  </a:lnTo>
                  <a:cubicBezTo>
                    <a:pt x="6385" y="2199"/>
                    <a:pt x="6385" y="2199"/>
                    <a:pt x="6385" y="2199"/>
                  </a:cubicBezTo>
                  <a:cubicBezTo>
                    <a:pt x="6385" y="2233"/>
                    <a:pt x="6390" y="2239"/>
                    <a:pt x="6413" y="2261"/>
                  </a:cubicBezTo>
                  <a:cubicBezTo>
                    <a:pt x="6458" y="2312"/>
                    <a:pt x="6401" y="2375"/>
                    <a:pt x="6401" y="2420"/>
                  </a:cubicBezTo>
                  <a:cubicBezTo>
                    <a:pt x="6447" y="2432"/>
                    <a:pt x="6419" y="2500"/>
                    <a:pt x="6475" y="2511"/>
                  </a:cubicBezTo>
                  <a:lnTo>
                    <a:pt x="6475" y="2511"/>
                  </a:lnTo>
                  <a:cubicBezTo>
                    <a:pt x="6475" y="2551"/>
                    <a:pt x="6441" y="2557"/>
                    <a:pt x="6441" y="2585"/>
                  </a:cubicBezTo>
                  <a:cubicBezTo>
                    <a:pt x="6441" y="2653"/>
                    <a:pt x="6430" y="2614"/>
                    <a:pt x="6385" y="2631"/>
                  </a:cubicBezTo>
                  <a:cubicBezTo>
                    <a:pt x="6379" y="2653"/>
                    <a:pt x="6373" y="2665"/>
                    <a:pt x="6350" y="2665"/>
                  </a:cubicBezTo>
                  <a:cubicBezTo>
                    <a:pt x="6339" y="2665"/>
                    <a:pt x="6328" y="2699"/>
                    <a:pt x="6311" y="2710"/>
                  </a:cubicBezTo>
                  <a:cubicBezTo>
                    <a:pt x="6311" y="2750"/>
                    <a:pt x="6242" y="2699"/>
                    <a:pt x="6220" y="2727"/>
                  </a:cubicBezTo>
                  <a:cubicBezTo>
                    <a:pt x="6191" y="2756"/>
                    <a:pt x="6254" y="2790"/>
                    <a:pt x="6242" y="2818"/>
                  </a:cubicBezTo>
                  <a:cubicBezTo>
                    <a:pt x="6231" y="2841"/>
                    <a:pt x="6220" y="2886"/>
                    <a:pt x="6237" y="2903"/>
                  </a:cubicBezTo>
                  <a:cubicBezTo>
                    <a:pt x="6254" y="2932"/>
                    <a:pt x="6288" y="3017"/>
                    <a:pt x="6259" y="3034"/>
                  </a:cubicBezTo>
                  <a:cubicBezTo>
                    <a:pt x="6203" y="3074"/>
                    <a:pt x="6203" y="3074"/>
                    <a:pt x="6203" y="3074"/>
                  </a:cubicBezTo>
                  <a:cubicBezTo>
                    <a:pt x="6163" y="3102"/>
                    <a:pt x="6163" y="3040"/>
                    <a:pt x="6146" y="3011"/>
                  </a:cubicBezTo>
                  <a:cubicBezTo>
                    <a:pt x="6140" y="3000"/>
                    <a:pt x="6095" y="2977"/>
                    <a:pt x="6083" y="2983"/>
                  </a:cubicBezTo>
                  <a:cubicBezTo>
                    <a:pt x="6061" y="2989"/>
                    <a:pt x="6072" y="3085"/>
                    <a:pt x="6044" y="3114"/>
                  </a:cubicBezTo>
                  <a:cubicBezTo>
                    <a:pt x="6032" y="3125"/>
                    <a:pt x="5992" y="3125"/>
                    <a:pt x="6004" y="3142"/>
                  </a:cubicBezTo>
                  <a:cubicBezTo>
                    <a:pt x="6015" y="3165"/>
                    <a:pt x="5992" y="3182"/>
                    <a:pt x="5992" y="3204"/>
                  </a:cubicBezTo>
                  <a:cubicBezTo>
                    <a:pt x="5998" y="3239"/>
                    <a:pt x="6015" y="3278"/>
                    <a:pt x="6027" y="3312"/>
                  </a:cubicBezTo>
                  <a:cubicBezTo>
                    <a:pt x="6032" y="3329"/>
                    <a:pt x="6027" y="3352"/>
                    <a:pt x="6027" y="3369"/>
                  </a:cubicBezTo>
                  <a:lnTo>
                    <a:pt x="6027" y="3403"/>
                  </a:lnTo>
                  <a:cubicBezTo>
                    <a:pt x="6032" y="3409"/>
                    <a:pt x="6066" y="3415"/>
                    <a:pt x="6072" y="3415"/>
                  </a:cubicBezTo>
                  <a:cubicBezTo>
                    <a:pt x="6083" y="3420"/>
                    <a:pt x="6106" y="3426"/>
                    <a:pt x="6123" y="3437"/>
                  </a:cubicBezTo>
                  <a:cubicBezTo>
                    <a:pt x="6146" y="3455"/>
                    <a:pt x="6146" y="3455"/>
                    <a:pt x="6146" y="3455"/>
                  </a:cubicBezTo>
                  <a:lnTo>
                    <a:pt x="6146" y="3455"/>
                  </a:lnTo>
                  <a:cubicBezTo>
                    <a:pt x="6140" y="3477"/>
                    <a:pt x="6146" y="3494"/>
                    <a:pt x="6140" y="3517"/>
                  </a:cubicBezTo>
                  <a:cubicBezTo>
                    <a:pt x="6135" y="3528"/>
                    <a:pt x="6123" y="3545"/>
                    <a:pt x="6135" y="3562"/>
                  </a:cubicBezTo>
                  <a:cubicBezTo>
                    <a:pt x="6135" y="3568"/>
                    <a:pt x="6140" y="3597"/>
                    <a:pt x="6129" y="3597"/>
                  </a:cubicBezTo>
                  <a:cubicBezTo>
                    <a:pt x="6123" y="3597"/>
                    <a:pt x="6100" y="3574"/>
                    <a:pt x="6095" y="3574"/>
                  </a:cubicBezTo>
                  <a:cubicBezTo>
                    <a:pt x="6083" y="3557"/>
                    <a:pt x="6072" y="3540"/>
                    <a:pt x="6055" y="3528"/>
                  </a:cubicBezTo>
                  <a:cubicBezTo>
                    <a:pt x="6021" y="3506"/>
                    <a:pt x="6021" y="3557"/>
                    <a:pt x="5992" y="3562"/>
                  </a:cubicBezTo>
                  <a:cubicBezTo>
                    <a:pt x="5970" y="3579"/>
                    <a:pt x="5953" y="3557"/>
                    <a:pt x="5930" y="3557"/>
                  </a:cubicBezTo>
                  <a:cubicBezTo>
                    <a:pt x="5919" y="3557"/>
                    <a:pt x="5901" y="3585"/>
                    <a:pt x="5890" y="3597"/>
                  </a:cubicBezTo>
                  <a:cubicBezTo>
                    <a:pt x="5850" y="3625"/>
                    <a:pt x="5799" y="3602"/>
                    <a:pt x="5765" y="3585"/>
                  </a:cubicBezTo>
                  <a:cubicBezTo>
                    <a:pt x="5731" y="3568"/>
                    <a:pt x="5720" y="3625"/>
                    <a:pt x="5691" y="3619"/>
                  </a:cubicBezTo>
                  <a:cubicBezTo>
                    <a:pt x="5669" y="3613"/>
                    <a:pt x="5623" y="3574"/>
                    <a:pt x="5617" y="3551"/>
                  </a:cubicBezTo>
                  <a:cubicBezTo>
                    <a:pt x="5612" y="3540"/>
                    <a:pt x="5612" y="3517"/>
                    <a:pt x="5606" y="3511"/>
                  </a:cubicBezTo>
                  <a:cubicBezTo>
                    <a:pt x="5589" y="3494"/>
                    <a:pt x="5572" y="3506"/>
                    <a:pt x="5572" y="3477"/>
                  </a:cubicBezTo>
                  <a:cubicBezTo>
                    <a:pt x="5572" y="3392"/>
                    <a:pt x="5464" y="3534"/>
                    <a:pt x="5492" y="3432"/>
                  </a:cubicBezTo>
                  <a:cubicBezTo>
                    <a:pt x="5504" y="3375"/>
                    <a:pt x="5453" y="3426"/>
                    <a:pt x="5458" y="3398"/>
                  </a:cubicBezTo>
                  <a:cubicBezTo>
                    <a:pt x="5458" y="3386"/>
                    <a:pt x="5475" y="3375"/>
                    <a:pt x="5481" y="3375"/>
                  </a:cubicBezTo>
                  <a:cubicBezTo>
                    <a:pt x="5527" y="3347"/>
                    <a:pt x="5436" y="3335"/>
                    <a:pt x="5424" y="3329"/>
                  </a:cubicBezTo>
                  <a:cubicBezTo>
                    <a:pt x="5401" y="3312"/>
                    <a:pt x="5385" y="3324"/>
                    <a:pt x="5362" y="3312"/>
                  </a:cubicBezTo>
                  <a:cubicBezTo>
                    <a:pt x="5350" y="3301"/>
                    <a:pt x="5333" y="3267"/>
                    <a:pt x="5328" y="3261"/>
                  </a:cubicBezTo>
                  <a:cubicBezTo>
                    <a:pt x="5271" y="3239"/>
                    <a:pt x="5254" y="3324"/>
                    <a:pt x="5203" y="3290"/>
                  </a:cubicBezTo>
                  <a:cubicBezTo>
                    <a:pt x="5174" y="3267"/>
                    <a:pt x="5140" y="3250"/>
                    <a:pt x="5140" y="3210"/>
                  </a:cubicBezTo>
                  <a:cubicBezTo>
                    <a:pt x="5140" y="3153"/>
                    <a:pt x="5083" y="3187"/>
                    <a:pt x="5055" y="3210"/>
                  </a:cubicBezTo>
                  <a:cubicBezTo>
                    <a:pt x="5009" y="3244"/>
                    <a:pt x="4913" y="3267"/>
                    <a:pt x="4856" y="3250"/>
                  </a:cubicBezTo>
                  <a:cubicBezTo>
                    <a:pt x="4799" y="3244"/>
                    <a:pt x="4708" y="3165"/>
                    <a:pt x="4680" y="3261"/>
                  </a:cubicBezTo>
                  <a:cubicBezTo>
                    <a:pt x="4669" y="3290"/>
                    <a:pt x="4663" y="3250"/>
                    <a:pt x="4663" y="3244"/>
                  </a:cubicBezTo>
                  <a:cubicBezTo>
                    <a:pt x="4663" y="3210"/>
                    <a:pt x="4629" y="3239"/>
                    <a:pt x="4629" y="3244"/>
                  </a:cubicBezTo>
                  <a:cubicBezTo>
                    <a:pt x="4629" y="3250"/>
                    <a:pt x="4640" y="3267"/>
                    <a:pt x="4635" y="3267"/>
                  </a:cubicBezTo>
                  <a:cubicBezTo>
                    <a:pt x="4635" y="3273"/>
                    <a:pt x="4635" y="3273"/>
                    <a:pt x="4635" y="3273"/>
                  </a:cubicBezTo>
                  <a:cubicBezTo>
                    <a:pt x="4595" y="3284"/>
                    <a:pt x="4572" y="3295"/>
                    <a:pt x="4527" y="3284"/>
                  </a:cubicBezTo>
                  <a:cubicBezTo>
                    <a:pt x="4476" y="3273"/>
                    <a:pt x="4492" y="3295"/>
                    <a:pt x="4492" y="3335"/>
                  </a:cubicBezTo>
                  <a:cubicBezTo>
                    <a:pt x="4492" y="3364"/>
                    <a:pt x="4464" y="3352"/>
                    <a:pt x="4447" y="3358"/>
                  </a:cubicBezTo>
                  <a:cubicBezTo>
                    <a:pt x="4413" y="3358"/>
                    <a:pt x="4413" y="3420"/>
                    <a:pt x="4368" y="3426"/>
                  </a:cubicBezTo>
                  <a:cubicBezTo>
                    <a:pt x="4322" y="3443"/>
                    <a:pt x="4322" y="3443"/>
                    <a:pt x="4322" y="3443"/>
                  </a:cubicBezTo>
                  <a:lnTo>
                    <a:pt x="4322" y="3443"/>
                  </a:lnTo>
                  <a:cubicBezTo>
                    <a:pt x="4316" y="3443"/>
                    <a:pt x="4305" y="3437"/>
                    <a:pt x="4299" y="3437"/>
                  </a:cubicBezTo>
                  <a:cubicBezTo>
                    <a:pt x="4294" y="3437"/>
                    <a:pt x="4288" y="3443"/>
                    <a:pt x="4282" y="3443"/>
                  </a:cubicBezTo>
                  <a:cubicBezTo>
                    <a:pt x="4271" y="3443"/>
                    <a:pt x="4254" y="3455"/>
                    <a:pt x="4248" y="3460"/>
                  </a:cubicBezTo>
                  <a:cubicBezTo>
                    <a:pt x="4242" y="3471"/>
                    <a:pt x="4237" y="3477"/>
                    <a:pt x="4226" y="3483"/>
                  </a:cubicBezTo>
                  <a:cubicBezTo>
                    <a:pt x="4169" y="3557"/>
                    <a:pt x="4169" y="3557"/>
                    <a:pt x="4169" y="3557"/>
                  </a:cubicBezTo>
                  <a:cubicBezTo>
                    <a:pt x="4147" y="3579"/>
                    <a:pt x="4124" y="3579"/>
                    <a:pt x="4101" y="3602"/>
                  </a:cubicBezTo>
                  <a:cubicBezTo>
                    <a:pt x="4067" y="3636"/>
                    <a:pt x="4045" y="3716"/>
                    <a:pt x="3988" y="3727"/>
                  </a:cubicBezTo>
                  <a:cubicBezTo>
                    <a:pt x="3948" y="3739"/>
                    <a:pt x="3920" y="3739"/>
                    <a:pt x="3891" y="3767"/>
                  </a:cubicBezTo>
                  <a:cubicBezTo>
                    <a:pt x="3863" y="3795"/>
                    <a:pt x="3834" y="3847"/>
                    <a:pt x="3823" y="3892"/>
                  </a:cubicBezTo>
                  <a:cubicBezTo>
                    <a:pt x="3823" y="3915"/>
                    <a:pt x="3829" y="3932"/>
                    <a:pt x="3812" y="3949"/>
                  </a:cubicBezTo>
                  <a:cubicBezTo>
                    <a:pt x="3800" y="3971"/>
                    <a:pt x="3812" y="3977"/>
                    <a:pt x="3806" y="4000"/>
                  </a:cubicBezTo>
                  <a:cubicBezTo>
                    <a:pt x="3800" y="4011"/>
                    <a:pt x="3783" y="4011"/>
                    <a:pt x="3783" y="4022"/>
                  </a:cubicBezTo>
                  <a:cubicBezTo>
                    <a:pt x="3772" y="4074"/>
                    <a:pt x="3715" y="4051"/>
                    <a:pt x="3675" y="4051"/>
                  </a:cubicBezTo>
                  <a:cubicBezTo>
                    <a:pt x="3670" y="4051"/>
                    <a:pt x="3630" y="4119"/>
                    <a:pt x="3619" y="4130"/>
                  </a:cubicBezTo>
                  <a:cubicBezTo>
                    <a:pt x="3590" y="4170"/>
                    <a:pt x="3573" y="4216"/>
                    <a:pt x="3550" y="4256"/>
                  </a:cubicBezTo>
                  <a:cubicBezTo>
                    <a:pt x="3550" y="4273"/>
                    <a:pt x="3545" y="4295"/>
                    <a:pt x="3556" y="4312"/>
                  </a:cubicBezTo>
                  <a:cubicBezTo>
                    <a:pt x="3567" y="4329"/>
                    <a:pt x="3545" y="4335"/>
                    <a:pt x="3533" y="4335"/>
                  </a:cubicBezTo>
                  <a:cubicBezTo>
                    <a:pt x="3516" y="4341"/>
                    <a:pt x="3454" y="4363"/>
                    <a:pt x="3442" y="4341"/>
                  </a:cubicBezTo>
                  <a:cubicBezTo>
                    <a:pt x="3437" y="4335"/>
                    <a:pt x="3420" y="4295"/>
                    <a:pt x="3414" y="4301"/>
                  </a:cubicBezTo>
                  <a:cubicBezTo>
                    <a:pt x="3397" y="4324"/>
                    <a:pt x="3420" y="4346"/>
                    <a:pt x="3420" y="4363"/>
                  </a:cubicBezTo>
                  <a:cubicBezTo>
                    <a:pt x="3414" y="4386"/>
                    <a:pt x="3408" y="4437"/>
                    <a:pt x="3380" y="4443"/>
                  </a:cubicBezTo>
                  <a:cubicBezTo>
                    <a:pt x="3369" y="4449"/>
                    <a:pt x="3357" y="4454"/>
                    <a:pt x="3357" y="4460"/>
                  </a:cubicBezTo>
                  <a:cubicBezTo>
                    <a:pt x="3357" y="4477"/>
                    <a:pt x="3369" y="4494"/>
                    <a:pt x="3363" y="4506"/>
                  </a:cubicBezTo>
                  <a:cubicBezTo>
                    <a:pt x="3363" y="4534"/>
                    <a:pt x="3363" y="4551"/>
                    <a:pt x="3369" y="4574"/>
                  </a:cubicBezTo>
                  <a:cubicBezTo>
                    <a:pt x="3363" y="4585"/>
                    <a:pt x="3346" y="4602"/>
                    <a:pt x="3346" y="4614"/>
                  </a:cubicBezTo>
                  <a:cubicBezTo>
                    <a:pt x="3346" y="4625"/>
                    <a:pt x="3357" y="4630"/>
                    <a:pt x="3363" y="4642"/>
                  </a:cubicBezTo>
                  <a:cubicBezTo>
                    <a:pt x="3363" y="4670"/>
                    <a:pt x="3329" y="4653"/>
                    <a:pt x="3312" y="4659"/>
                  </a:cubicBezTo>
                  <a:cubicBezTo>
                    <a:pt x="3295" y="4665"/>
                    <a:pt x="3272" y="4659"/>
                    <a:pt x="3255" y="4665"/>
                  </a:cubicBezTo>
                  <a:cubicBezTo>
                    <a:pt x="3215" y="4687"/>
                    <a:pt x="3232" y="4699"/>
                    <a:pt x="3227" y="4738"/>
                  </a:cubicBezTo>
                  <a:cubicBezTo>
                    <a:pt x="3221" y="4767"/>
                    <a:pt x="3221" y="4761"/>
                    <a:pt x="3198" y="4778"/>
                  </a:cubicBezTo>
                  <a:cubicBezTo>
                    <a:pt x="3192" y="4784"/>
                    <a:pt x="3198" y="4795"/>
                    <a:pt x="3198" y="4807"/>
                  </a:cubicBezTo>
                  <a:cubicBezTo>
                    <a:pt x="3198" y="4807"/>
                    <a:pt x="3153" y="4812"/>
                    <a:pt x="3147" y="4812"/>
                  </a:cubicBezTo>
                  <a:cubicBezTo>
                    <a:pt x="3119" y="4812"/>
                    <a:pt x="3124" y="4784"/>
                    <a:pt x="3113" y="4767"/>
                  </a:cubicBezTo>
                  <a:cubicBezTo>
                    <a:pt x="3113" y="4761"/>
                    <a:pt x="3096" y="4761"/>
                    <a:pt x="3090" y="4767"/>
                  </a:cubicBezTo>
                  <a:cubicBezTo>
                    <a:pt x="3084" y="4784"/>
                    <a:pt x="3119" y="4846"/>
                    <a:pt x="3096" y="4858"/>
                  </a:cubicBezTo>
                  <a:cubicBezTo>
                    <a:pt x="3050" y="4892"/>
                    <a:pt x="3090" y="4949"/>
                    <a:pt x="3056" y="4977"/>
                  </a:cubicBezTo>
                  <a:lnTo>
                    <a:pt x="3056" y="4977"/>
                  </a:lnTo>
                  <a:cubicBezTo>
                    <a:pt x="3016" y="4977"/>
                    <a:pt x="2994" y="5011"/>
                    <a:pt x="2960" y="5005"/>
                  </a:cubicBezTo>
                  <a:cubicBezTo>
                    <a:pt x="2920" y="5005"/>
                    <a:pt x="2914" y="4954"/>
                    <a:pt x="2908" y="4932"/>
                  </a:cubicBezTo>
                  <a:cubicBezTo>
                    <a:pt x="2903" y="4915"/>
                    <a:pt x="2880" y="4897"/>
                    <a:pt x="2897" y="4880"/>
                  </a:cubicBezTo>
                  <a:cubicBezTo>
                    <a:pt x="2903" y="4863"/>
                    <a:pt x="2829" y="4892"/>
                    <a:pt x="2823" y="4892"/>
                  </a:cubicBezTo>
                  <a:cubicBezTo>
                    <a:pt x="2812" y="4892"/>
                    <a:pt x="2783" y="4875"/>
                    <a:pt x="2778" y="4875"/>
                  </a:cubicBezTo>
                  <a:cubicBezTo>
                    <a:pt x="2766" y="4880"/>
                    <a:pt x="2766" y="4926"/>
                    <a:pt x="2761" y="4937"/>
                  </a:cubicBezTo>
                  <a:cubicBezTo>
                    <a:pt x="2761" y="4954"/>
                    <a:pt x="2738" y="5005"/>
                    <a:pt x="2715" y="4988"/>
                  </a:cubicBezTo>
                  <a:cubicBezTo>
                    <a:pt x="2698" y="5000"/>
                    <a:pt x="2653" y="5023"/>
                    <a:pt x="2641" y="5039"/>
                  </a:cubicBezTo>
                  <a:cubicBezTo>
                    <a:pt x="2624" y="5062"/>
                    <a:pt x="2664" y="5091"/>
                    <a:pt x="2624" y="5102"/>
                  </a:cubicBezTo>
                  <a:cubicBezTo>
                    <a:pt x="2584" y="5113"/>
                    <a:pt x="2516" y="5176"/>
                    <a:pt x="2516" y="5102"/>
                  </a:cubicBezTo>
                  <a:cubicBezTo>
                    <a:pt x="2516" y="5051"/>
                    <a:pt x="2494" y="5062"/>
                    <a:pt x="2460" y="5079"/>
                  </a:cubicBezTo>
                  <a:cubicBezTo>
                    <a:pt x="2414" y="5102"/>
                    <a:pt x="2391" y="5176"/>
                    <a:pt x="2329" y="5182"/>
                  </a:cubicBezTo>
                  <a:cubicBezTo>
                    <a:pt x="2300" y="5182"/>
                    <a:pt x="2261" y="5193"/>
                    <a:pt x="2266" y="5147"/>
                  </a:cubicBezTo>
                  <a:cubicBezTo>
                    <a:pt x="2124" y="5136"/>
                    <a:pt x="2124" y="5136"/>
                    <a:pt x="2124" y="5136"/>
                  </a:cubicBezTo>
                  <a:lnTo>
                    <a:pt x="2124" y="5136"/>
                  </a:lnTo>
                  <a:cubicBezTo>
                    <a:pt x="2119" y="5113"/>
                    <a:pt x="2107" y="5102"/>
                    <a:pt x="2096" y="5085"/>
                  </a:cubicBezTo>
                  <a:cubicBezTo>
                    <a:pt x="2079" y="5057"/>
                    <a:pt x="2084" y="5045"/>
                    <a:pt x="2090" y="5017"/>
                  </a:cubicBezTo>
                  <a:cubicBezTo>
                    <a:pt x="2090" y="5000"/>
                    <a:pt x="2084" y="4983"/>
                    <a:pt x="2084" y="4966"/>
                  </a:cubicBezTo>
                  <a:cubicBezTo>
                    <a:pt x="2084" y="4943"/>
                    <a:pt x="2102" y="4926"/>
                    <a:pt x="2113" y="4903"/>
                  </a:cubicBezTo>
                  <a:cubicBezTo>
                    <a:pt x="2124" y="4880"/>
                    <a:pt x="2056" y="4915"/>
                    <a:pt x="2050" y="4915"/>
                  </a:cubicBezTo>
                  <a:cubicBezTo>
                    <a:pt x="2039" y="4915"/>
                    <a:pt x="2022" y="4915"/>
                    <a:pt x="2016" y="4920"/>
                  </a:cubicBezTo>
                  <a:cubicBezTo>
                    <a:pt x="1999" y="4932"/>
                    <a:pt x="1988" y="4949"/>
                    <a:pt x="1977" y="4966"/>
                  </a:cubicBezTo>
                  <a:cubicBezTo>
                    <a:pt x="1965" y="4983"/>
                    <a:pt x="1937" y="4994"/>
                    <a:pt x="1914" y="4994"/>
                  </a:cubicBezTo>
                  <a:cubicBezTo>
                    <a:pt x="1863" y="5017"/>
                    <a:pt x="1840" y="4988"/>
                    <a:pt x="1800" y="4971"/>
                  </a:cubicBezTo>
                  <a:cubicBezTo>
                    <a:pt x="1772" y="4954"/>
                    <a:pt x="1778" y="4915"/>
                    <a:pt x="1744" y="4915"/>
                  </a:cubicBezTo>
                  <a:cubicBezTo>
                    <a:pt x="1721" y="4915"/>
                    <a:pt x="1715" y="4897"/>
                    <a:pt x="1704" y="4880"/>
                  </a:cubicBezTo>
                  <a:cubicBezTo>
                    <a:pt x="1687" y="4863"/>
                    <a:pt x="1653" y="4846"/>
                    <a:pt x="1630" y="4858"/>
                  </a:cubicBezTo>
                  <a:cubicBezTo>
                    <a:pt x="1585" y="4875"/>
                    <a:pt x="1551" y="4863"/>
                    <a:pt x="1562" y="4818"/>
                  </a:cubicBezTo>
                  <a:cubicBezTo>
                    <a:pt x="1568" y="4795"/>
                    <a:pt x="1556" y="4772"/>
                    <a:pt x="1556" y="4750"/>
                  </a:cubicBezTo>
                  <a:lnTo>
                    <a:pt x="1556" y="4750"/>
                  </a:lnTo>
                  <a:cubicBezTo>
                    <a:pt x="1528" y="4755"/>
                    <a:pt x="1516" y="4789"/>
                    <a:pt x="1494" y="4795"/>
                  </a:cubicBezTo>
                  <a:cubicBezTo>
                    <a:pt x="1460" y="4801"/>
                    <a:pt x="1448" y="4801"/>
                    <a:pt x="1431" y="4835"/>
                  </a:cubicBezTo>
                  <a:cubicBezTo>
                    <a:pt x="1374" y="4915"/>
                    <a:pt x="1380" y="4841"/>
                    <a:pt x="1312" y="4829"/>
                  </a:cubicBezTo>
                  <a:cubicBezTo>
                    <a:pt x="1283" y="4824"/>
                    <a:pt x="1289" y="4789"/>
                    <a:pt x="1278" y="4772"/>
                  </a:cubicBezTo>
                  <a:cubicBezTo>
                    <a:pt x="1272" y="4772"/>
                    <a:pt x="1210" y="4761"/>
                    <a:pt x="1198" y="4755"/>
                  </a:cubicBezTo>
                  <a:cubicBezTo>
                    <a:pt x="1164" y="4738"/>
                    <a:pt x="1249" y="4676"/>
                    <a:pt x="1170" y="4653"/>
                  </a:cubicBezTo>
                  <a:cubicBezTo>
                    <a:pt x="1119" y="4642"/>
                    <a:pt x="1193" y="4602"/>
                    <a:pt x="1136" y="4608"/>
                  </a:cubicBezTo>
                  <a:cubicBezTo>
                    <a:pt x="1124" y="4614"/>
                    <a:pt x="1113" y="4614"/>
                    <a:pt x="1107" y="4602"/>
                  </a:cubicBezTo>
                  <a:cubicBezTo>
                    <a:pt x="1073" y="4562"/>
                    <a:pt x="1073" y="4562"/>
                    <a:pt x="1073" y="4562"/>
                  </a:cubicBezTo>
                  <a:cubicBezTo>
                    <a:pt x="1033" y="4511"/>
                    <a:pt x="960" y="4591"/>
                    <a:pt x="909" y="4608"/>
                  </a:cubicBezTo>
                  <a:cubicBezTo>
                    <a:pt x="880" y="4614"/>
                    <a:pt x="857" y="4676"/>
                    <a:pt x="846" y="4676"/>
                  </a:cubicBezTo>
                  <a:cubicBezTo>
                    <a:pt x="823" y="4682"/>
                    <a:pt x="818" y="4682"/>
                    <a:pt x="795" y="4687"/>
                  </a:cubicBezTo>
                  <a:cubicBezTo>
                    <a:pt x="778" y="4716"/>
                    <a:pt x="766" y="4727"/>
                    <a:pt x="738" y="4727"/>
                  </a:cubicBezTo>
                  <a:cubicBezTo>
                    <a:pt x="710" y="4727"/>
                    <a:pt x="698" y="4744"/>
                    <a:pt x="675" y="4755"/>
                  </a:cubicBezTo>
                  <a:cubicBezTo>
                    <a:pt x="636" y="4767"/>
                    <a:pt x="630" y="4818"/>
                    <a:pt x="630" y="4852"/>
                  </a:cubicBezTo>
                  <a:cubicBezTo>
                    <a:pt x="630" y="4869"/>
                    <a:pt x="579" y="4886"/>
                    <a:pt x="562" y="4892"/>
                  </a:cubicBezTo>
                  <a:cubicBezTo>
                    <a:pt x="545" y="4897"/>
                    <a:pt x="528" y="4886"/>
                    <a:pt x="511" y="4892"/>
                  </a:cubicBezTo>
                  <a:cubicBezTo>
                    <a:pt x="465" y="4909"/>
                    <a:pt x="454" y="4949"/>
                    <a:pt x="437" y="4886"/>
                  </a:cubicBezTo>
                  <a:cubicBezTo>
                    <a:pt x="414" y="4880"/>
                    <a:pt x="391" y="4926"/>
                    <a:pt x="357" y="4926"/>
                  </a:cubicBezTo>
                  <a:cubicBezTo>
                    <a:pt x="318" y="4926"/>
                    <a:pt x="318" y="4926"/>
                    <a:pt x="283" y="4909"/>
                  </a:cubicBezTo>
                  <a:cubicBezTo>
                    <a:pt x="238" y="4892"/>
                    <a:pt x="238" y="4892"/>
                    <a:pt x="238" y="4892"/>
                  </a:cubicBezTo>
                  <a:lnTo>
                    <a:pt x="238" y="4892"/>
                  </a:lnTo>
                  <a:cubicBezTo>
                    <a:pt x="244" y="4880"/>
                    <a:pt x="255" y="4841"/>
                    <a:pt x="266" y="4829"/>
                  </a:cubicBezTo>
                  <a:cubicBezTo>
                    <a:pt x="278" y="4807"/>
                    <a:pt x="312" y="4807"/>
                    <a:pt x="335" y="4784"/>
                  </a:cubicBezTo>
                  <a:cubicBezTo>
                    <a:pt x="346" y="4778"/>
                    <a:pt x="329" y="4755"/>
                    <a:pt x="335" y="4744"/>
                  </a:cubicBezTo>
                  <a:cubicBezTo>
                    <a:pt x="357" y="4710"/>
                    <a:pt x="323" y="4716"/>
                    <a:pt x="318" y="4699"/>
                  </a:cubicBezTo>
                  <a:cubicBezTo>
                    <a:pt x="301" y="4693"/>
                    <a:pt x="272" y="4642"/>
                    <a:pt x="266" y="4625"/>
                  </a:cubicBezTo>
                  <a:cubicBezTo>
                    <a:pt x="261" y="4579"/>
                    <a:pt x="283" y="4562"/>
                    <a:pt x="306" y="4528"/>
                  </a:cubicBezTo>
                  <a:cubicBezTo>
                    <a:pt x="312" y="4506"/>
                    <a:pt x="352" y="4488"/>
                    <a:pt x="329" y="4466"/>
                  </a:cubicBezTo>
                  <a:cubicBezTo>
                    <a:pt x="312" y="4449"/>
                    <a:pt x="329" y="4426"/>
                    <a:pt x="301" y="4420"/>
                  </a:cubicBezTo>
                  <a:cubicBezTo>
                    <a:pt x="249" y="4415"/>
                    <a:pt x="306" y="4329"/>
                    <a:pt x="312" y="4312"/>
                  </a:cubicBezTo>
                  <a:cubicBezTo>
                    <a:pt x="329" y="4273"/>
                    <a:pt x="335" y="4221"/>
                    <a:pt x="318" y="4187"/>
                  </a:cubicBezTo>
                  <a:cubicBezTo>
                    <a:pt x="289" y="4130"/>
                    <a:pt x="283" y="4096"/>
                    <a:pt x="301" y="4034"/>
                  </a:cubicBezTo>
                  <a:cubicBezTo>
                    <a:pt x="318" y="4011"/>
                    <a:pt x="295" y="3988"/>
                    <a:pt x="301" y="3971"/>
                  </a:cubicBezTo>
                  <a:cubicBezTo>
                    <a:pt x="306" y="3960"/>
                    <a:pt x="329" y="3960"/>
                    <a:pt x="329" y="3943"/>
                  </a:cubicBezTo>
                  <a:cubicBezTo>
                    <a:pt x="329" y="3898"/>
                    <a:pt x="278" y="3886"/>
                    <a:pt x="266" y="3858"/>
                  </a:cubicBezTo>
                  <a:cubicBezTo>
                    <a:pt x="261" y="3829"/>
                    <a:pt x="266" y="3795"/>
                    <a:pt x="249" y="3778"/>
                  </a:cubicBezTo>
                  <a:cubicBezTo>
                    <a:pt x="238" y="3767"/>
                    <a:pt x="227" y="3767"/>
                    <a:pt x="221" y="3750"/>
                  </a:cubicBezTo>
                  <a:cubicBezTo>
                    <a:pt x="198" y="3721"/>
                    <a:pt x="164" y="3693"/>
                    <a:pt x="170" y="3653"/>
                  </a:cubicBezTo>
                  <a:cubicBezTo>
                    <a:pt x="175" y="3653"/>
                    <a:pt x="181" y="3653"/>
                    <a:pt x="193" y="3653"/>
                  </a:cubicBezTo>
                  <a:cubicBezTo>
                    <a:pt x="227" y="3653"/>
                    <a:pt x="255" y="3670"/>
                    <a:pt x="289" y="3659"/>
                  </a:cubicBezTo>
                  <a:cubicBezTo>
                    <a:pt x="318" y="3648"/>
                    <a:pt x="329" y="3625"/>
                    <a:pt x="340" y="3602"/>
                  </a:cubicBezTo>
                  <a:cubicBezTo>
                    <a:pt x="363" y="3568"/>
                    <a:pt x="380" y="3551"/>
                    <a:pt x="369" y="3506"/>
                  </a:cubicBezTo>
                  <a:cubicBezTo>
                    <a:pt x="357" y="3483"/>
                    <a:pt x="363" y="3477"/>
                    <a:pt x="386" y="3471"/>
                  </a:cubicBezTo>
                  <a:cubicBezTo>
                    <a:pt x="409" y="3460"/>
                    <a:pt x="425" y="3443"/>
                    <a:pt x="443" y="3420"/>
                  </a:cubicBezTo>
                  <a:cubicBezTo>
                    <a:pt x="460" y="3398"/>
                    <a:pt x="448" y="3369"/>
                    <a:pt x="477" y="3347"/>
                  </a:cubicBezTo>
                  <a:cubicBezTo>
                    <a:pt x="494" y="3335"/>
                    <a:pt x="505" y="3301"/>
                    <a:pt x="522" y="3301"/>
                  </a:cubicBezTo>
                  <a:cubicBezTo>
                    <a:pt x="545" y="3301"/>
                    <a:pt x="545" y="3307"/>
                    <a:pt x="573" y="3301"/>
                  </a:cubicBezTo>
                  <a:cubicBezTo>
                    <a:pt x="579" y="3295"/>
                    <a:pt x="596" y="3312"/>
                    <a:pt x="602" y="3312"/>
                  </a:cubicBezTo>
                  <a:cubicBezTo>
                    <a:pt x="636" y="3324"/>
                    <a:pt x="630" y="3256"/>
                    <a:pt x="670" y="3267"/>
                  </a:cubicBezTo>
                  <a:cubicBezTo>
                    <a:pt x="675" y="3267"/>
                    <a:pt x="732" y="3290"/>
                    <a:pt x="715" y="3261"/>
                  </a:cubicBezTo>
                  <a:cubicBezTo>
                    <a:pt x="715" y="3256"/>
                    <a:pt x="704" y="3233"/>
                    <a:pt x="715" y="3227"/>
                  </a:cubicBezTo>
                  <a:cubicBezTo>
                    <a:pt x="721" y="3216"/>
                    <a:pt x="738" y="3221"/>
                    <a:pt x="755" y="3216"/>
                  </a:cubicBezTo>
                  <a:cubicBezTo>
                    <a:pt x="766" y="3216"/>
                    <a:pt x="761" y="3204"/>
                    <a:pt x="772" y="3187"/>
                  </a:cubicBezTo>
                  <a:cubicBezTo>
                    <a:pt x="783" y="3170"/>
                    <a:pt x="789" y="3165"/>
                    <a:pt x="789" y="3148"/>
                  </a:cubicBezTo>
                  <a:cubicBezTo>
                    <a:pt x="789" y="3125"/>
                    <a:pt x="852" y="3153"/>
                    <a:pt x="835" y="3114"/>
                  </a:cubicBezTo>
                  <a:cubicBezTo>
                    <a:pt x="823" y="3091"/>
                    <a:pt x="829" y="3051"/>
                    <a:pt x="857" y="3074"/>
                  </a:cubicBezTo>
                  <a:cubicBezTo>
                    <a:pt x="880" y="3091"/>
                    <a:pt x="874" y="3097"/>
                    <a:pt x="909" y="3085"/>
                  </a:cubicBezTo>
                  <a:cubicBezTo>
                    <a:pt x="943" y="3074"/>
                    <a:pt x="874" y="3045"/>
                    <a:pt x="903" y="3028"/>
                  </a:cubicBezTo>
                  <a:cubicBezTo>
                    <a:pt x="914" y="3028"/>
                    <a:pt x="925" y="3034"/>
                    <a:pt x="937" y="3023"/>
                  </a:cubicBezTo>
                  <a:cubicBezTo>
                    <a:pt x="948" y="3006"/>
                    <a:pt x="937" y="3000"/>
                    <a:pt x="937" y="2983"/>
                  </a:cubicBezTo>
                  <a:cubicBezTo>
                    <a:pt x="943" y="2966"/>
                    <a:pt x="937" y="2966"/>
                    <a:pt x="948" y="2955"/>
                  </a:cubicBezTo>
                  <a:cubicBezTo>
                    <a:pt x="965" y="2949"/>
                    <a:pt x="960" y="2943"/>
                    <a:pt x="965" y="2932"/>
                  </a:cubicBezTo>
                  <a:cubicBezTo>
                    <a:pt x="971" y="2920"/>
                    <a:pt x="994" y="2915"/>
                    <a:pt x="999" y="2892"/>
                  </a:cubicBezTo>
                  <a:cubicBezTo>
                    <a:pt x="1005" y="2875"/>
                    <a:pt x="1016" y="2864"/>
                    <a:pt x="1028" y="2847"/>
                  </a:cubicBezTo>
                  <a:cubicBezTo>
                    <a:pt x="1039" y="2830"/>
                    <a:pt x="1039" y="2818"/>
                    <a:pt x="1045" y="2801"/>
                  </a:cubicBezTo>
                  <a:cubicBezTo>
                    <a:pt x="1051" y="2790"/>
                    <a:pt x="1062" y="2784"/>
                    <a:pt x="1068" y="2778"/>
                  </a:cubicBezTo>
                  <a:cubicBezTo>
                    <a:pt x="1073" y="2767"/>
                    <a:pt x="1073" y="2756"/>
                    <a:pt x="1079" y="2750"/>
                  </a:cubicBezTo>
                  <a:cubicBezTo>
                    <a:pt x="1022" y="2727"/>
                    <a:pt x="982" y="2642"/>
                    <a:pt x="925" y="2619"/>
                  </a:cubicBezTo>
                  <a:cubicBezTo>
                    <a:pt x="903" y="2608"/>
                    <a:pt x="772" y="2597"/>
                    <a:pt x="766" y="2585"/>
                  </a:cubicBezTo>
                  <a:cubicBezTo>
                    <a:pt x="749" y="2591"/>
                    <a:pt x="732" y="2653"/>
                    <a:pt x="698" y="2631"/>
                  </a:cubicBezTo>
                  <a:cubicBezTo>
                    <a:pt x="675" y="2614"/>
                    <a:pt x="653" y="2597"/>
                    <a:pt x="630" y="2580"/>
                  </a:cubicBezTo>
                  <a:cubicBezTo>
                    <a:pt x="613" y="2568"/>
                    <a:pt x="641" y="2557"/>
                    <a:pt x="636" y="2546"/>
                  </a:cubicBezTo>
                  <a:cubicBezTo>
                    <a:pt x="630" y="2517"/>
                    <a:pt x="613" y="2500"/>
                    <a:pt x="619" y="2472"/>
                  </a:cubicBezTo>
                  <a:cubicBezTo>
                    <a:pt x="630" y="2438"/>
                    <a:pt x="647" y="2420"/>
                    <a:pt x="647" y="2375"/>
                  </a:cubicBezTo>
                  <a:cubicBezTo>
                    <a:pt x="653" y="2358"/>
                    <a:pt x="670" y="2296"/>
                    <a:pt x="670" y="2278"/>
                  </a:cubicBezTo>
                  <a:cubicBezTo>
                    <a:pt x="613" y="2267"/>
                    <a:pt x="613" y="2267"/>
                    <a:pt x="613" y="2267"/>
                  </a:cubicBezTo>
                  <a:cubicBezTo>
                    <a:pt x="613" y="2261"/>
                    <a:pt x="613" y="2261"/>
                    <a:pt x="613" y="2261"/>
                  </a:cubicBezTo>
                  <a:cubicBezTo>
                    <a:pt x="607" y="2261"/>
                    <a:pt x="619" y="2233"/>
                    <a:pt x="619" y="2227"/>
                  </a:cubicBezTo>
                  <a:cubicBezTo>
                    <a:pt x="624" y="2210"/>
                    <a:pt x="630" y="2199"/>
                    <a:pt x="630" y="2182"/>
                  </a:cubicBezTo>
                  <a:cubicBezTo>
                    <a:pt x="630" y="2170"/>
                    <a:pt x="607" y="2131"/>
                    <a:pt x="590" y="2131"/>
                  </a:cubicBezTo>
                  <a:cubicBezTo>
                    <a:pt x="573" y="2176"/>
                    <a:pt x="477" y="2182"/>
                    <a:pt x="431" y="2170"/>
                  </a:cubicBezTo>
                  <a:cubicBezTo>
                    <a:pt x="363" y="2153"/>
                    <a:pt x="386" y="2085"/>
                    <a:pt x="318" y="2085"/>
                  </a:cubicBezTo>
                  <a:cubicBezTo>
                    <a:pt x="301" y="2142"/>
                    <a:pt x="312" y="2165"/>
                    <a:pt x="238" y="2165"/>
                  </a:cubicBezTo>
                  <a:cubicBezTo>
                    <a:pt x="198" y="2165"/>
                    <a:pt x="130" y="2159"/>
                    <a:pt x="119" y="2108"/>
                  </a:cubicBezTo>
                  <a:lnTo>
                    <a:pt x="119" y="2108"/>
                  </a:lnTo>
                  <a:lnTo>
                    <a:pt x="119" y="2108"/>
                  </a:lnTo>
                  <a:cubicBezTo>
                    <a:pt x="102" y="2074"/>
                    <a:pt x="102" y="2074"/>
                    <a:pt x="102" y="2074"/>
                  </a:cubicBezTo>
                  <a:cubicBezTo>
                    <a:pt x="119" y="2063"/>
                    <a:pt x="147" y="1989"/>
                    <a:pt x="113" y="1983"/>
                  </a:cubicBezTo>
                  <a:cubicBezTo>
                    <a:pt x="85" y="1983"/>
                    <a:pt x="68" y="1977"/>
                    <a:pt x="51" y="1960"/>
                  </a:cubicBezTo>
                  <a:cubicBezTo>
                    <a:pt x="28" y="1943"/>
                    <a:pt x="73" y="1926"/>
                    <a:pt x="85" y="1915"/>
                  </a:cubicBezTo>
                  <a:cubicBezTo>
                    <a:pt x="96" y="1903"/>
                    <a:pt x="90" y="1881"/>
                    <a:pt x="107" y="1875"/>
                  </a:cubicBezTo>
                  <a:cubicBezTo>
                    <a:pt x="130" y="1858"/>
                    <a:pt x="153" y="1852"/>
                    <a:pt x="153" y="1818"/>
                  </a:cubicBezTo>
                  <a:cubicBezTo>
                    <a:pt x="153" y="1784"/>
                    <a:pt x="170" y="1779"/>
                    <a:pt x="198" y="1761"/>
                  </a:cubicBezTo>
                  <a:cubicBezTo>
                    <a:pt x="221" y="1744"/>
                    <a:pt x="221" y="1688"/>
                    <a:pt x="261" y="1688"/>
                  </a:cubicBezTo>
                  <a:cubicBezTo>
                    <a:pt x="283" y="1688"/>
                    <a:pt x="312" y="1710"/>
                    <a:pt x="340" y="1710"/>
                  </a:cubicBezTo>
                  <a:cubicBezTo>
                    <a:pt x="340" y="1688"/>
                    <a:pt x="318" y="1682"/>
                    <a:pt x="340" y="1653"/>
                  </a:cubicBezTo>
                  <a:cubicBezTo>
                    <a:pt x="369" y="1625"/>
                    <a:pt x="409" y="1591"/>
                    <a:pt x="409" y="1546"/>
                  </a:cubicBezTo>
                  <a:cubicBezTo>
                    <a:pt x="409" y="1517"/>
                    <a:pt x="414" y="1489"/>
                    <a:pt x="391" y="1466"/>
                  </a:cubicBezTo>
                  <a:cubicBezTo>
                    <a:pt x="363" y="1443"/>
                    <a:pt x="312" y="1438"/>
                    <a:pt x="289" y="1409"/>
                  </a:cubicBezTo>
                  <a:cubicBezTo>
                    <a:pt x="272" y="1392"/>
                    <a:pt x="295" y="1387"/>
                    <a:pt x="306" y="1369"/>
                  </a:cubicBezTo>
                  <a:cubicBezTo>
                    <a:pt x="318" y="1352"/>
                    <a:pt x="295" y="1341"/>
                    <a:pt x="312" y="1313"/>
                  </a:cubicBezTo>
                  <a:cubicBezTo>
                    <a:pt x="318" y="1296"/>
                    <a:pt x="312" y="1279"/>
                    <a:pt x="306" y="1262"/>
                  </a:cubicBezTo>
                  <a:cubicBezTo>
                    <a:pt x="295" y="1262"/>
                    <a:pt x="278" y="1262"/>
                    <a:pt x="261" y="1262"/>
                  </a:cubicBezTo>
                  <a:cubicBezTo>
                    <a:pt x="249" y="1262"/>
                    <a:pt x="198" y="1222"/>
                    <a:pt x="187" y="1210"/>
                  </a:cubicBezTo>
                  <a:cubicBezTo>
                    <a:pt x="170" y="1193"/>
                    <a:pt x="147" y="1210"/>
                    <a:pt x="136" y="1228"/>
                  </a:cubicBezTo>
                  <a:cubicBezTo>
                    <a:pt x="102" y="1279"/>
                    <a:pt x="119" y="1233"/>
                    <a:pt x="73" y="1244"/>
                  </a:cubicBezTo>
                  <a:cubicBezTo>
                    <a:pt x="68" y="1244"/>
                    <a:pt x="11" y="1228"/>
                    <a:pt x="0" y="1228"/>
                  </a:cubicBezTo>
                  <a:cubicBezTo>
                    <a:pt x="0" y="1222"/>
                    <a:pt x="0" y="1222"/>
                    <a:pt x="0" y="1222"/>
                  </a:cubicBezTo>
                  <a:cubicBezTo>
                    <a:pt x="16" y="1210"/>
                    <a:pt x="5" y="1148"/>
                    <a:pt x="22" y="1120"/>
                  </a:cubicBezTo>
                  <a:cubicBezTo>
                    <a:pt x="45" y="1091"/>
                    <a:pt x="16" y="1074"/>
                    <a:pt x="22" y="1046"/>
                  </a:cubicBezTo>
                  <a:cubicBezTo>
                    <a:pt x="34" y="994"/>
                    <a:pt x="79" y="1012"/>
                    <a:pt x="39" y="949"/>
                  </a:cubicBezTo>
                  <a:cubicBezTo>
                    <a:pt x="5" y="881"/>
                    <a:pt x="85" y="887"/>
                    <a:pt x="113" y="875"/>
                  </a:cubicBezTo>
                  <a:cubicBezTo>
                    <a:pt x="113" y="864"/>
                    <a:pt x="119" y="847"/>
                    <a:pt x="124" y="835"/>
                  </a:cubicBezTo>
                  <a:cubicBezTo>
                    <a:pt x="136" y="801"/>
                    <a:pt x="136" y="824"/>
                    <a:pt x="147" y="835"/>
                  </a:cubicBezTo>
                  <a:cubicBezTo>
                    <a:pt x="164" y="858"/>
                    <a:pt x="215" y="784"/>
                    <a:pt x="227" y="773"/>
                  </a:cubicBezTo>
                  <a:cubicBezTo>
                    <a:pt x="238" y="756"/>
                    <a:pt x="272" y="722"/>
                    <a:pt x="272" y="705"/>
                  </a:cubicBezTo>
                  <a:cubicBezTo>
                    <a:pt x="272" y="688"/>
                    <a:pt x="215" y="608"/>
                    <a:pt x="261" y="608"/>
                  </a:cubicBezTo>
                  <a:cubicBezTo>
                    <a:pt x="278" y="608"/>
                    <a:pt x="295" y="625"/>
                    <a:pt x="301" y="608"/>
                  </a:cubicBezTo>
                  <a:cubicBezTo>
                    <a:pt x="312" y="597"/>
                    <a:pt x="278" y="585"/>
                    <a:pt x="278" y="568"/>
                  </a:cubicBezTo>
                  <a:cubicBezTo>
                    <a:pt x="289" y="546"/>
                    <a:pt x="289" y="546"/>
                    <a:pt x="289" y="546"/>
                  </a:cubicBezTo>
                  <a:lnTo>
                    <a:pt x="289" y="546"/>
                  </a:lnTo>
                  <a:cubicBezTo>
                    <a:pt x="312" y="546"/>
                    <a:pt x="335" y="557"/>
                    <a:pt x="346" y="580"/>
                  </a:cubicBezTo>
                  <a:cubicBezTo>
                    <a:pt x="357" y="597"/>
                    <a:pt x="357" y="608"/>
                    <a:pt x="374" y="597"/>
                  </a:cubicBezTo>
                  <a:cubicBezTo>
                    <a:pt x="403" y="574"/>
                    <a:pt x="425" y="551"/>
                    <a:pt x="460" y="546"/>
                  </a:cubicBezTo>
                  <a:cubicBezTo>
                    <a:pt x="477" y="540"/>
                    <a:pt x="494" y="540"/>
                    <a:pt x="516" y="540"/>
                  </a:cubicBezTo>
                  <a:cubicBezTo>
                    <a:pt x="533" y="540"/>
                    <a:pt x="556" y="546"/>
                    <a:pt x="573" y="546"/>
                  </a:cubicBezTo>
                  <a:cubicBezTo>
                    <a:pt x="596" y="546"/>
                    <a:pt x="613" y="557"/>
                    <a:pt x="636" y="551"/>
                  </a:cubicBezTo>
                  <a:cubicBezTo>
                    <a:pt x="664" y="546"/>
                    <a:pt x="727" y="529"/>
                    <a:pt x="749" y="517"/>
                  </a:cubicBezTo>
                  <a:cubicBezTo>
                    <a:pt x="789" y="489"/>
                    <a:pt x="818" y="415"/>
                    <a:pt x="840" y="370"/>
                  </a:cubicBezTo>
                  <a:cubicBezTo>
                    <a:pt x="846" y="353"/>
                    <a:pt x="880" y="319"/>
                    <a:pt x="897" y="341"/>
                  </a:cubicBezTo>
                  <a:cubicBezTo>
                    <a:pt x="920" y="358"/>
                    <a:pt x="965" y="364"/>
                    <a:pt x="999" y="387"/>
                  </a:cubicBezTo>
                  <a:cubicBezTo>
                    <a:pt x="1045" y="409"/>
                    <a:pt x="1068" y="267"/>
                    <a:pt x="1107" y="353"/>
                  </a:cubicBezTo>
                  <a:cubicBezTo>
                    <a:pt x="1119" y="375"/>
                    <a:pt x="1153" y="370"/>
                    <a:pt x="1175" y="358"/>
                  </a:cubicBezTo>
                  <a:cubicBezTo>
                    <a:pt x="1204" y="353"/>
                    <a:pt x="1170" y="290"/>
                    <a:pt x="1221" y="290"/>
                  </a:cubicBezTo>
                  <a:cubicBezTo>
                    <a:pt x="1249" y="296"/>
                    <a:pt x="1255" y="307"/>
                    <a:pt x="1278" y="313"/>
                  </a:cubicBezTo>
                  <a:cubicBezTo>
                    <a:pt x="1301" y="324"/>
                    <a:pt x="1312" y="301"/>
                    <a:pt x="1335" y="301"/>
                  </a:cubicBezTo>
                  <a:cubicBezTo>
                    <a:pt x="1346" y="347"/>
                    <a:pt x="1374" y="398"/>
                    <a:pt x="1420" y="421"/>
                  </a:cubicBezTo>
                  <a:cubicBezTo>
                    <a:pt x="1454" y="438"/>
                    <a:pt x="1505" y="460"/>
                    <a:pt x="1545" y="466"/>
                  </a:cubicBezTo>
                  <a:cubicBezTo>
                    <a:pt x="1619" y="478"/>
                    <a:pt x="1624" y="324"/>
                    <a:pt x="1698" y="319"/>
                  </a:cubicBezTo>
                  <a:cubicBezTo>
                    <a:pt x="1721" y="319"/>
                    <a:pt x="1749" y="341"/>
                    <a:pt x="1778" y="347"/>
                  </a:cubicBezTo>
                  <a:cubicBezTo>
                    <a:pt x="1818" y="353"/>
                    <a:pt x="1829" y="387"/>
                    <a:pt x="1869" y="375"/>
                  </a:cubicBezTo>
                  <a:cubicBezTo>
                    <a:pt x="1903" y="370"/>
                    <a:pt x="1937" y="387"/>
                    <a:pt x="1937" y="341"/>
                  </a:cubicBezTo>
                  <a:cubicBezTo>
                    <a:pt x="1948" y="262"/>
                    <a:pt x="2056" y="387"/>
                    <a:pt x="2056" y="307"/>
                  </a:cubicBezTo>
                  <a:cubicBezTo>
                    <a:pt x="2062" y="239"/>
                    <a:pt x="2096" y="250"/>
                    <a:pt x="2136" y="273"/>
                  </a:cubicBezTo>
                  <a:cubicBezTo>
                    <a:pt x="2181" y="296"/>
                    <a:pt x="2192" y="256"/>
                    <a:pt x="2221" y="262"/>
                  </a:cubicBezTo>
                  <a:cubicBezTo>
                    <a:pt x="2289" y="279"/>
                    <a:pt x="2300" y="222"/>
                    <a:pt x="2346" y="228"/>
                  </a:cubicBezTo>
                  <a:cubicBezTo>
                    <a:pt x="2363" y="228"/>
                    <a:pt x="2374" y="262"/>
                    <a:pt x="2397" y="245"/>
                  </a:cubicBezTo>
                  <a:cubicBezTo>
                    <a:pt x="2414" y="239"/>
                    <a:pt x="2420" y="182"/>
                    <a:pt x="2431" y="165"/>
                  </a:cubicBezTo>
                  <a:cubicBezTo>
                    <a:pt x="2442" y="148"/>
                    <a:pt x="2437" y="120"/>
                    <a:pt x="2448" y="103"/>
                  </a:cubicBezTo>
                  <a:cubicBezTo>
                    <a:pt x="2477" y="80"/>
                    <a:pt x="2516" y="120"/>
                    <a:pt x="2545" y="91"/>
                  </a:cubicBezTo>
                  <a:cubicBezTo>
                    <a:pt x="2568" y="74"/>
                    <a:pt x="2590" y="57"/>
                    <a:pt x="2607" y="40"/>
                  </a:cubicBezTo>
                  <a:cubicBezTo>
                    <a:pt x="2619" y="29"/>
                    <a:pt x="2636" y="0"/>
                    <a:pt x="2647" y="6"/>
                  </a:cubicBezTo>
                  <a:cubicBezTo>
                    <a:pt x="2653" y="6"/>
                    <a:pt x="2692" y="40"/>
                    <a:pt x="2698" y="46"/>
                  </a:cubicBezTo>
                  <a:cubicBezTo>
                    <a:pt x="2710" y="57"/>
                    <a:pt x="2710" y="91"/>
                    <a:pt x="2721" y="108"/>
                  </a:cubicBezTo>
                  <a:lnTo>
                    <a:pt x="2721" y="108"/>
                  </a:lnTo>
                  <a:cubicBezTo>
                    <a:pt x="2721" y="114"/>
                    <a:pt x="2738" y="148"/>
                    <a:pt x="2732" y="154"/>
                  </a:cubicBezTo>
                  <a:cubicBezTo>
                    <a:pt x="2715" y="171"/>
                    <a:pt x="2704" y="193"/>
                    <a:pt x="2715" y="216"/>
                  </a:cubicBezTo>
                  <a:cubicBezTo>
                    <a:pt x="2721" y="228"/>
                    <a:pt x="2732" y="239"/>
                    <a:pt x="2744" y="245"/>
                  </a:cubicBezTo>
                  <a:cubicBezTo>
                    <a:pt x="2755" y="250"/>
                    <a:pt x="2778" y="256"/>
                    <a:pt x="2789" y="267"/>
                  </a:cubicBezTo>
                  <a:cubicBezTo>
                    <a:pt x="2817" y="296"/>
                    <a:pt x="2812" y="296"/>
                    <a:pt x="2846" y="313"/>
                  </a:cubicBezTo>
                  <a:cubicBezTo>
                    <a:pt x="2863" y="324"/>
                    <a:pt x="2840" y="381"/>
                    <a:pt x="2869" y="381"/>
                  </a:cubicBezTo>
                  <a:cubicBezTo>
                    <a:pt x="2880" y="381"/>
                    <a:pt x="2897" y="375"/>
                    <a:pt x="2908" y="370"/>
                  </a:cubicBezTo>
                  <a:cubicBezTo>
                    <a:pt x="2937" y="364"/>
                    <a:pt x="2948" y="387"/>
                    <a:pt x="2982" y="375"/>
                  </a:cubicBezTo>
                  <a:cubicBezTo>
                    <a:pt x="2999" y="364"/>
                    <a:pt x="3016" y="341"/>
                    <a:pt x="3039" y="358"/>
                  </a:cubicBezTo>
                  <a:cubicBezTo>
                    <a:pt x="3096" y="398"/>
                    <a:pt x="3079" y="330"/>
                    <a:pt x="3119" y="330"/>
                  </a:cubicBezTo>
                  <a:cubicBezTo>
                    <a:pt x="3147" y="330"/>
                    <a:pt x="3147" y="364"/>
                    <a:pt x="3175" y="324"/>
                  </a:cubicBezTo>
                  <a:cubicBezTo>
                    <a:pt x="3198" y="301"/>
                    <a:pt x="3244" y="335"/>
                    <a:pt x="3272" y="353"/>
                  </a:cubicBezTo>
                  <a:cubicBezTo>
                    <a:pt x="3306" y="370"/>
                    <a:pt x="3295" y="449"/>
                    <a:pt x="3346" y="455"/>
                  </a:cubicBezTo>
                  <a:cubicBezTo>
                    <a:pt x="3369" y="449"/>
                    <a:pt x="3408" y="460"/>
                    <a:pt x="3431" y="466"/>
                  </a:cubicBezTo>
                  <a:cubicBezTo>
                    <a:pt x="3465" y="472"/>
                    <a:pt x="3471" y="534"/>
                    <a:pt x="3477" y="563"/>
                  </a:cubicBezTo>
                  <a:cubicBezTo>
                    <a:pt x="3482" y="591"/>
                    <a:pt x="3477" y="637"/>
                    <a:pt x="3493" y="665"/>
                  </a:cubicBezTo>
                  <a:cubicBezTo>
                    <a:pt x="3505" y="676"/>
                    <a:pt x="3505" y="682"/>
                    <a:pt x="3516" y="682"/>
                  </a:cubicBezTo>
                  <a:cubicBezTo>
                    <a:pt x="3539" y="682"/>
                    <a:pt x="3545" y="739"/>
                    <a:pt x="3573" y="756"/>
                  </a:cubicBezTo>
                  <a:cubicBezTo>
                    <a:pt x="3619" y="790"/>
                    <a:pt x="3619" y="705"/>
                    <a:pt x="3641" y="773"/>
                  </a:cubicBezTo>
                  <a:cubicBezTo>
                    <a:pt x="3658" y="813"/>
                    <a:pt x="3675" y="801"/>
                    <a:pt x="3698" y="767"/>
                  </a:cubicBezTo>
                  <a:cubicBezTo>
                    <a:pt x="3704" y="750"/>
                    <a:pt x="3715" y="750"/>
                    <a:pt x="3727" y="739"/>
                  </a:cubicBezTo>
                  <a:cubicBezTo>
                    <a:pt x="3727" y="733"/>
                    <a:pt x="3743" y="654"/>
                    <a:pt x="3755" y="705"/>
                  </a:cubicBezTo>
                  <a:cubicBezTo>
                    <a:pt x="3766" y="756"/>
                    <a:pt x="3766" y="830"/>
                    <a:pt x="3829" y="790"/>
                  </a:cubicBezTo>
                  <a:cubicBezTo>
                    <a:pt x="3851" y="779"/>
                    <a:pt x="3863" y="767"/>
                    <a:pt x="3874" y="744"/>
                  </a:cubicBezTo>
                  <a:cubicBezTo>
                    <a:pt x="3885" y="733"/>
                    <a:pt x="3931" y="784"/>
                    <a:pt x="3965" y="744"/>
                  </a:cubicBezTo>
                  <a:cubicBezTo>
                    <a:pt x="3988" y="722"/>
                    <a:pt x="3959" y="699"/>
                    <a:pt x="3965" y="676"/>
                  </a:cubicBezTo>
                  <a:cubicBezTo>
                    <a:pt x="3971" y="665"/>
                    <a:pt x="3982" y="642"/>
                    <a:pt x="3971" y="625"/>
                  </a:cubicBezTo>
                  <a:cubicBezTo>
                    <a:pt x="3959" y="620"/>
                    <a:pt x="3954" y="602"/>
                    <a:pt x="3942" y="602"/>
                  </a:cubicBezTo>
                  <a:cubicBezTo>
                    <a:pt x="3925" y="602"/>
                    <a:pt x="3948" y="648"/>
                    <a:pt x="3903" y="648"/>
                  </a:cubicBezTo>
                  <a:cubicBezTo>
                    <a:pt x="3885" y="648"/>
                    <a:pt x="3880" y="602"/>
                    <a:pt x="3885" y="602"/>
                  </a:cubicBezTo>
                  <a:cubicBezTo>
                    <a:pt x="3863" y="602"/>
                    <a:pt x="3846" y="585"/>
                    <a:pt x="3863" y="568"/>
                  </a:cubicBezTo>
                  <a:cubicBezTo>
                    <a:pt x="3880" y="551"/>
                    <a:pt x="3914" y="608"/>
                    <a:pt x="3937" y="557"/>
                  </a:cubicBezTo>
                  <a:cubicBezTo>
                    <a:pt x="3954" y="529"/>
                    <a:pt x="3954" y="540"/>
                    <a:pt x="3942" y="506"/>
                  </a:cubicBezTo>
                  <a:cubicBezTo>
                    <a:pt x="3931" y="466"/>
                    <a:pt x="3880" y="529"/>
                    <a:pt x="3863" y="540"/>
                  </a:cubicBezTo>
                  <a:cubicBezTo>
                    <a:pt x="3812" y="580"/>
                    <a:pt x="3778" y="568"/>
                    <a:pt x="3772" y="506"/>
                  </a:cubicBezTo>
                  <a:cubicBezTo>
                    <a:pt x="3795" y="489"/>
                    <a:pt x="3783" y="432"/>
                    <a:pt x="3817" y="415"/>
                  </a:cubicBezTo>
                  <a:cubicBezTo>
                    <a:pt x="3857" y="392"/>
                    <a:pt x="3891" y="353"/>
                    <a:pt x="3937" y="324"/>
                  </a:cubicBezTo>
                  <a:cubicBezTo>
                    <a:pt x="3971" y="301"/>
                    <a:pt x="3993" y="324"/>
                    <a:pt x="4028" y="284"/>
                  </a:cubicBezTo>
                  <a:cubicBezTo>
                    <a:pt x="4050" y="262"/>
                    <a:pt x="4084" y="245"/>
                    <a:pt x="4107" y="228"/>
                  </a:cubicBezTo>
                  <a:cubicBezTo>
                    <a:pt x="4141" y="199"/>
                    <a:pt x="4152" y="131"/>
                    <a:pt x="4186" y="114"/>
                  </a:cubicBezTo>
                  <a:cubicBezTo>
                    <a:pt x="4191" y="108"/>
                    <a:pt x="4237" y="120"/>
                    <a:pt x="4242" y="125"/>
                  </a:cubicBezTo>
                  <a:cubicBezTo>
                    <a:pt x="4254" y="165"/>
                    <a:pt x="4248" y="154"/>
                    <a:pt x="4288" y="154"/>
                  </a:cubicBezTo>
                  <a:cubicBezTo>
                    <a:pt x="4316" y="154"/>
                    <a:pt x="4345" y="171"/>
                    <a:pt x="4368" y="176"/>
                  </a:cubicBezTo>
                  <a:cubicBezTo>
                    <a:pt x="4402" y="188"/>
                    <a:pt x="4436" y="182"/>
                    <a:pt x="4470" y="182"/>
                  </a:cubicBezTo>
                  <a:lnTo>
                    <a:pt x="4470" y="182"/>
                  </a:lnTo>
                  <a:cubicBezTo>
                    <a:pt x="4532" y="159"/>
                    <a:pt x="4532" y="159"/>
                    <a:pt x="4532" y="159"/>
                  </a:cubicBezTo>
                  <a:cubicBezTo>
                    <a:pt x="4555" y="154"/>
                    <a:pt x="4583" y="125"/>
                    <a:pt x="4606" y="114"/>
                  </a:cubicBezTo>
                  <a:cubicBezTo>
                    <a:pt x="4623" y="108"/>
                    <a:pt x="4629" y="80"/>
                    <a:pt x="4652" y="74"/>
                  </a:cubicBezTo>
                  <a:cubicBezTo>
                    <a:pt x="4669" y="63"/>
                    <a:pt x="4691" y="108"/>
                    <a:pt x="4708" y="120"/>
                  </a:cubicBezTo>
                  <a:cubicBezTo>
                    <a:pt x="4737" y="131"/>
                    <a:pt x="4771" y="120"/>
                    <a:pt x="4799" y="120"/>
                  </a:cubicBezTo>
                  <a:cubicBezTo>
                    <a:pt x="4799" y="120"/>
                    <a:pt x="4799" y="120"/>
                    <a:pt x="4805" y="120"/>
                  </a:cubicBezTo>
                  <a:cubicBezTo>
                    <a:pt x="4805" y="125"/>
                    <a:pt x="4805" y="131"/>
                    <a:pt x="4799" y="131"/>
                  </a:cubicBezTo>
                  <a:cubicBezTo>
                    <a:pt x="4799" y="148"/>
                    <a:pt x="4760" y="182"/>
                    <a:pt x="4760" y="205"/>
                  </a:cubicBezTo>
                  <a:cubicBezTo>
                    <a:pt x="4760" y="233"/>
                    <a:pt x="4805" y="233"/>
                    <a:pt x="4828" y="239"/>
                  </a:cubicBezTo>
                  <a:cubicBezTo>
                    <a:pt x="4828" y="256"/>
                    <a:pt x="4799" y="262"/>
                    <a:pt x="4799" y="284"/>
                  </a:cubicBezTo>
                  <a:cubicBezTo>
                    <a:pt x="4816" y="330"/>
                    <a:pt x="4816" y="353"/>
                    <a:pt x="4771" y="364"/>
                  </a:cubicBezTo>
                  <a:cubicBezTo>
                    <a:pt x="4771" y="387"/>
                    <a:pt x="4833" y="392"/>
                    <a:pt x="4845" y="398"/>
                  </a:cubicBezTo>
                  <a:cubicBezTo>
                    <a:pt x="4868" y="409"/>
                    <a:pt x="4868" y="409"/>
                    <a:pt x="4896" y="398"/>
                  </a:cubicBezTo>
                  <a:cubicBezTo>
                    <a:pt x="4913" y="398"/>
                    <a:pt x="4924" y="438"/>
                    <a:pt x="4930" y="455"/>
                  </a:cubicBezTo>
                  <a:cubicBezTo>
                    <a:pt x="4936" y="466"/>
                    <a:pt x="4947" y="472"/>
                    <a:pt x="4958" y="478"/>
                  </a:cubicBezTo>
                  <a:cubicBezTo>
                    <a:pt x="4964" y="483"/>
                    <a:pt x="4998" y="489"/>
                    <a:pt x="4998" y="494"/>
                  </a:cubicBezTo>
                  <a:cubicBezTo>
                    <a:pt x="5015" y="500"/>
                    <a:pt x="4964" y="546"/>
                    <a:pt x="4958" y="551"/>
                  </a:cubicBezTo>
                  <a:cubicBezTo>
                    <a:pt x="4958" y="563"/>
                    <a:pt x="4873" y="608"/>
                    <a:pt x="4862" y="602"/>
                  </a:cubicBezTo>
                  <a:cubicBezTo>
                    <a:pt x="4845" y="597"/>
                    <a:pt x="4816" y="580"/>
                    <a:pt x="4805" y="568"/>
                  </a:cubicBezTo>
                  <a:cubicBezTo>
                    <a:pt x="4794" y="551"/>
                    <a:pt x="4805" y="529"/>
                    <a:pt x="4799" y="512"/>
                  </a:cubicBezTo>
                  <a:cubicBezTo>
                    <a:pt x="4777" y="506"/>
                    <a:pt x="4748" y="500"/>
                    <a:pt x="4731" y="500"/>
                  </a:cubicBezTo>
                  <a:cubicBezTo>
                    <a:pt x="4703" y="494"/>
                    <a:pt x="4703" y="489"/>
                    <a:pt x="4691" y="517"/>
                  </a:cubicBezTo>
                  <a:cubicBezTo>
                    <a:pt x="4686" y="529"/>
                    <a:pt x="4680" y="546"/>
                    <a:pt x="4663" y="563"/>
                  </a:cubicBezTo>
                  <a:cubicBezTo>
                    <a:pt x="4635" y="591"/>
                    <a:pt x="4629" y="602"/>
                    <a:pt x="4663" y="637"/>
                  </a:cubicBezTo>
                  <a:cubicBezTo>
                    <a:pt x="4680" y="654"/>
                    <a:pt x="4680" y="671"/>
                    <a:pt x="4691" y="693"/>
                  </a:cubicBezTo>
                  <a:cubicBezTo>
                    <a:pt x="4708" y="710"/>
                    <a:pt x="4731" y="688"/>
                    <a:pt x="4742" y="676"/>
                  </a:cubicBezTo>
                  <a:cubicBezTo>
                    <a:pt x="4754" y="665"/>
                    <a:pt x="4765" y="665"/>
                    <a:pt x="4777" y="659"/>
                  </a:cubicBezTo>
                  <a:cubicBezTo>
                    <a:pt x="4788" y="648"/>
                    <a:pt x="4794" y="631"/>
                    <a:pt x="4811" y="631"/>
                  </a:cubicBezTo>
                  <a:cubicBezTo>
                    <a:pt x="4845" y="637"/>
                    <a:pt x="4845" y="637"/>
                    <a:pt x="4845" y="637"/>
                  </a:cubicBezTo>
                  <a:cubicBezTo>
                    <a:pt x="4845" y="642"/>
                    <a:pt x="4845" y="642"/>
                    <a:pt x="4845" y="642"/>
                  </a:cubicBezTo>
                  <a:cubicBezTo>
                    <a:pt x="4828" y="665"/>
                    <a:pt x="4788" y="705"/>
                    <a:pt x="4788" y="733"/>
                  </a:cubicBezTo>
                  <a:cubicBezTo>
                    <a:pt x="4799" y="744"/>
                    <a:pt x="4816" y="739"/>
                    <a:pt x="4822" y="756"/>
                  </a:cubicBezTo>
                  <a:cubicBezTo>
                    <a:pt x="4816" y="796"/>
                    <a:pt x="4816" y="796"/>
                    <a:pt x="4816" y="796"/>
                  </a:cubicBezTo>
                  <a:cubicBezTo>
                    <a:pt x="4862" y="796"/>
                    <a:pt x="4907" y="796"/>
                    <a:pt x="4907" y="801"/>
                  </a:cubicBezTo>
                  <a:cubicBezTo>
                    <a:pt x="4924" y="813"/>
                    <a:pt x="4953" y="852"/>
                    <a:pt x="4992" y="881"/>
                  </a:cubicBezTo>
                  <a:cubicBezTo>
                    <a:pt x="5038" y="904"/>
                    <a:pt x="5089" y="915"/>
                    <a:pt x="5095" y="921"/>
                  </a:cubicBezTo>
                  <a:cubicBezTo>
                    <a:pt x="5100" y="926"/>
                    <a:pt x="5117" y="960"/>
                    <a:pt x="5117" y="960"/>
                  </a:cubicBezTo>
                  <a:cubicBezTo>
                    <a:pt x="5135" y="994"/>
                    <a:pt x="5135" y="994"/>
                    <a:pt x="5135" y="994"/>
                  </a:cubicBezTo>
                  <a:cubicBezTo>
                    <a:pt x="5146" y="1017"/>
                    <a:pt x="5146" y="1017"/>
                    <a:pt x="5146" y="1017"/>
                  </a:cubicBezTo>
                  <a:close/>
                  <a:moveTo>
                    <a:pt x="3437" y="4238"/>
                  </a:moveTo>
                  <a:lnTo>
                    <a:pt x="3437" y="4238"/>
                  </a:lnTo>
                  <a:cubicBezTo>
                    <a:pt x="3431" y="4227"/>
                    <a:pt x="3414" y="4221"/>
                    <a:pt x="3403" y="4233"/>
                  </a:cubicBezTo>
                  <a:cubicBezTo>
                    <a:pt x="3391" y="4238"/>
                    <a:pt x="3386" y="4238"/>
                    <a:pt x="3374" y="4250"/>
                  </a:cubicBezTo>
                  <a:cubicBezTo>
                    <a:pt x="3363" y="4261"/>
                    <a:pt x="3374" y="4284"/>
                    <a:pt x="3391" y="4273"/>
                  </a:cubicBezTo>
                  <a:cubicBezTo>
                    <a:pt x="3403" y="4273"/>
                    <a:pt x="3408" y="4267"/>
                    <a:pt x="3420" y="4273"/>
                  </a:cubicBezTo>
                  <a:cubicBezTo>
                    <a:pt x="3425" y="4273"/>
                    <a:pt x="3431" y="4273"/>
                    <a:pt x="3431" y="4273"/>
                  </a:cubicBezTo>
                  <a:cubicBezTo>
                    <a:pt x="3437" y="4267"/>
                    <a:pt x="3437" y="4256"/>
                    <a:pt x="3437" y="4250"/>
                  </a:cubicBezTo>
                  <a:cubicBezTo>
                    <a:pt x="3437" y="4238"/>
                    <a:pt x="3437" y="4238"/>
                    <a:pt x="3437" y="4238"/>
                  </a:cubicBezTo>
                  <a:close/>
                  <a:moveTo>
                    <a:pt x="5498" y="881"/>
                  </a:moveTo>
                  <a:lnTo>
                    <a:pt x="5498" y="881"/>
                  </a:lnTo>
                  <a:cubicBezTo>
                    <a:pt x="5521" y="864"/>
                    <a:pt x="5515" y="835"/>
                    <a:pt x="5527" y="818"/>
                  </a:cubicBezTo>
                  <a:cubicBezTo>
                    <a:pt x="5515" y="818"/>
                    <a:pt x="5504" y="824"/>
                    <a:pt x="5492" y="818"/>
                  </a:cubicBezTo>
                  <a:cubicBezTo>
                    <a:pt x="5464" y="807"/>
                    <a:pt x="5470" y="790"/>
                    <a:pt x="5430" y="790"/>
                  </a:cubicBezTo>
                  <a:cubicBezTo>
                    <a:pt x="5385" y="790"/>
                    <a:pt x="5328" y="762"/>
                    <a:pt x="5288" y="756"/>
                  </a:cubicBezTo>
                  <a:cubicBezTo>
                    <a:pt x="5254" y="744"/>
                    <a:pt x="5220" y="705"/>
                    <a:pt x="5203" y="750"/>
                  </a:cubicBezTo>
                  <a:cubicBezTo>
                    <a:pt x="5191" y="773"/>
                    <a:pt x="5174" y="807"/>
                    <a:pt x="5157" y="824"/>
                  </a:cubicBezTo>
                  <a:cubicBezTo>
                    <a:pt x="5151" y="835"/>
                    <a:pt x="5208" y="881"/>
                    <a:pt x="5220" y="898"/>
                  </a:cubicBezTo>
                  <a:cubicBezTo>
                    <a:pt x="5242" y="915"/>
                    <a:pt x="5259" y="949"/>
                    <a:pt x="5277" y="955"/>
                  </a:cubicBezTo>
                  <a:cubicBezTo>
                    <a:pt x="5311" y="972"/>
                    <a:pt x="5311" y="972"/>
                    <a:pt x="5345" y="960"/>
                  </a:cubicBezTo>
                  <a:cubicBezTo>
                    <a:pt x="5396" y="943"/>
                    <a:pt x="5396" y="978"/>
                    <a:pt x="5430" y="989"/>
                  </a:cubicBezTo>
                  <a:cubicBezTo>
                    <a:pt x="5458" y="1000"/>
                    <a:pt x="5498" y="978"/>
                    <a:pt x="5521" y="989"/>
                  </a:cubicBezTo>
                  <a:cubicBezTo>
                    <a:pt x="5532" y="994"/>
                    <a:pt x="5566" y="1017"/>
                    <a:pt x="5572" y="994"/>
                  </a:cubicBezTo>
                  <a:cubicBezTo>
                    <a:pt x="5572" y="989"/>
                    <a:pt x="5566" y="938"/>
                    <a:pt x="5561" y="938"/>
                  </a:cubicBezTo>
                  <a:cubicBezTo>
                    <a:pt x="5555" y="932"/>
                    <a:pt x="5544" y="949"/>
                    <a:pt x="5538" y="955"/>
                  </a:cubicBezTo>
                  <a:cubicBezTo>
                    <a:pt x="5492" y="966"/>
                    <a:pt x="5436" y="938"/>
                    <a:pt x="5481" y="892"/>
                  </a:cubicBezTo>
                  <a:cubicBezTo>
                    <a:pt x="5498" y="881"/>
                    <a:pt x="5498" y="881"/>
                    <a:pt x="5498" y="881"/>
                  </a:cubicBezTo>
                  <a:close/>
                  <a:moveTo>
                    <a:pt x="5004" y="1051"/>
                  </a:moveTo>
                  <a:lnTo>
                    <a:pt x="5004" y="1051"/>
                  </a:lnTo>
                  <a:cubicBezTo>
                    <a:pt x="4998" y="1051"/>
                    <a:pt x="4998" y="1051"/>
                    <a:pt x="4992" y="1051"/>
                  </a:cubicBezTo>
                  <a:cubicBezTo>
                    <a:pt x="4987" y="1051"/>
                    <a:pt x="4987" y="1051"/>
                    <a:pt x="4987" y="1057"/>
                  </a:cubicBezTo>
                  <a:cubicBezTo>
                    <a:pt x="4987" y="1057"/>
                    <a:pt x="4981" y="1068"/>
                    <a:pt x="4987" y="1068"/>
                  </a:cubicBezTo>
                  <a:lnTo>
                    <a:pt x="4992" y="1068"/>
                  </a:lnTo>
                  <a:cubicBezTo>
                    <a:pt x="4998" y="1063"/>
                    <a:pt x="5004" y="1063"/>
                    <a:pt x="5009" y="1063"/>
                  </a:cubicBezTo>
                  <a:cubicBezTo>
                    <a:pt x="5004" y="1051"/>
                    <a:pt x="5004" y="1051"/>
                    <a:pt x="5004" y="1051"/>
                  </a:cubicBezTo>
                  <a:close/>
                  <a:moveTo>
                    <a:pt x="5078" y="1080"/>
                  </a:moveTo>
                  <a:lnTo>
                    <a:pt x="5078" y="1080"/>
                  </a:lnTo>
                  <a:cubicBezTo>
                    <a:pt x="5078" y="1074"/>
                    <a:pt x="5078" y="1074"/>
                    <a:pt x="5078" y="1068"/>
                  </a:cubicBezTo>
                  <a:cubicBezTo>
                    <a:pt x="5078" y="1063"/>
                    <a:pt x="5072" y="1057"/>
                    <a:pt x="5066" y="1057"/>
                  </a:cubicBezTo>
                  <a:cubicBezTo>
                    <a:pt x="5066" y="1057"/>
                    <a:pt x="5061" y="1057"/>
                    <a:pt x="5055" y="1057"/>
                  </a:cubicBezTo>
                  <a:cubicBezTo>
                    <a:pt x="5049" y="1063"/>
                    <a:pt x="5044" y="1068"/>
                    <a:pt x="5049" y="1074"/>
                  </a:cubicBezTo>
                  <a:cubicBezTo>
                    <a:pt x="5055" y="1074"/>
                    <a:pt x="5049" y="1080"/>
                    <a:pt x="5049" y="1085"/>
                  </a:cubicBezTo>
                  <a:cubicBezTo>
                    <a:pt x="5055" y="1091"/>
                    <a:pt x="5061" y="1091"/>
                    <a:pt x="5066" y="1091"/>
                  </a:cubicBezTo>
                  <a:lnTo>
                    <a:pt x="5078" y="1080"/>
                  </a:lnTo>
                  <a:close/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8" name="Freeform 150"/>
            <p:cNvSpPr>
              <a:spLocks noChangeArrowheads="1"/>
            </p:cNvSpPr>
            <p:nvPr/>
          </p:nvSpPr>
          <p:spPr bwMode="auto">
            <a:xfrm>
              <a:off x="8482699" y="2173090"/>
              <a:ext cx="613095" cy="419433"/>
            </a:xfrm>
            <a:custGeom>
              <a:avLst/>
              <a:gdLst>
                <a:gd name="T0" fmla="*/ 1563 w 1774"/>
                <a:gd name="T1" fmla="*/ 1136 h 1211"/>
                <a:gd name="T2" fmla="*/ 1364 w 1774"/>
                <a:gd name="T3" fmla="*/ 1159 h 1211"/>
                <a:gd name="T4" fmla="*/ 1239 w 1774"/>
                <a:gd name="T5" fmla="*/ 1091 h 1211"/>
                <a:gd name="T6" fmla="*/ 1182 w 1774"/>
                <a:gd name="T7" fmla="*/ 960 h 1211"/>
                <a:gd name="T8" fmla="*/ 1216 w 1774"/>
                <a:gd name="T9" fmla="*/ 897 h 1211"/>
                <a:gd name="T10" fmla="*/ 1045 w 1774"/>
                <a:gd name="T11" fmla="*/ 915 h 1211"/>
                <a:gd name="T12" fmla="*/ 835 w 1774"/>
                <a:gd name="T13" fmla="*/ 863 h 1211"/>
                <a:gd name="T14" fmla="*/ 705 w 1774"/>
                <a:gd name="T15" fmla="*/ 1011 h 1211"/>
                <a:gd name="T16" fmla="*/ 460 w 1774"/>
                <a:gd name="T17" fmla="*/ 1045 h 1211"/>
                <a:gd name="T18" fmla="*/ 472 w 1774"/>
                <a:gd name="T19" fmla="*/ 863 h 1211"/>
                <a:gd name="T20" fmla="*/ 358 w 1774"/>
                <a:gd name="T21" fmla="*/ 1005 h 1211"/>
                <a:gd name="T22" fmla="*/ 239 w 1774"/>
                <a:gd name="T23" fmla="*/ 943 h 1211"/>
                <a:gd name="T24" fmla="*/ 85 w 1774"/>
                <a:gd name="T25" fmla="*/ 841 h 1211"/>
                <a:gd name="T26" fmla="*/ 0 w 1774"/>
                <a:gd name="T27" fmla="*/ 744 h 1211"/>
                <a:gd name="T28" fmla="*/ 34 w 1774"/>
                <a:gd name="T29" fmla="*/ 653 h 1211"/>
                <a:gd name="T30" fmla="*/ 51 w 1774"/>
                <a:gd name="T31" fmla="*/ 477 h 1211"/>
                <a:gd name="T32" fmla="*/ 68 w 1774"/>
                <a:gd name="T33" fmla="*/ 415 h 1211"/>
                <a:gd name="T34" fmla="*/ 91 w 1774"/>
                <a:gd name="T35" fmla="*/ 335 h 1211"/>
                <a:gd name="T36" fmla="*/ 46 w 1774"/>
                <a:gd name="T37" fmla="*/ 267 h 1211"/>
                <a:gd name="T38" fmla="*/ 6 w 1774"/>
                <a:gd name="T39" fmla="*/ 182 h 1211"/>
                <a:gd name="T40" fmla="*/ 57 w 1774"/>
                <a:gd name="T41" fmla="*/ 125 h 1211"/>
                <a:gd name="T42" fmla="*/ 63 w 1774"/>
                <a:gd name="T43" fmla="*/ 17 h 1211"/>
                <a:gd name="T44" fmla="*/ 170 w 1774"/>
                <a:gd name="T45" fmla="*/ 0 h 1211"/>
                <a:gd name="T46" fmla="*/ 284 w 1774"/>
                <a:gd name="T47" fmla="*/ 28 h 1211"/>
                <a:gd name="T48" fmla="*/ 324 w 1774"/>
                <a:gd name="T49" fmla="*/ 11 h 1211"/>
                <a:gd name="T50" fmla="*/ 375 w 1774"/>
                <a:gd name="T51" fmla="*/ 57 h 1211"/>
                <a:gd name="T52" fmla="*/ 443 w 1774"/>
                <a:gd name="T53" fmla="*/ 68 h 1211"/>
                <a:gd name="T54" fmla="*/ 540 w 1774"/>
                <a:gd name="T55" fmla="*/ 96 h 1211"/>
                <a:gd name="T56" fmla="*/ 591 w 1774"/>
                <a:gd name="T57" fmla="*/ 250 h 1211"/>
                <a:gd name="T58" fmla="*/ 716 w 1774"/>
                <a:gd name="T59" fmla="*/ 250 h 1211"/>
                <a:gd name="T60" fmla="*/ 852 w 1774"/>
                <a:gd name="T61" fmla="*/ 250 h 1211"/>
                <a:gd name="T62" fmla="*/ 1068 w 1774"/>
                <a:gd name="T63" fmla="*/ 341 h 1211"/>
                <a:gd name="T64" fmla="*/ 1398 w 1774"/>
                <a:gd name="T65" fmla="*/ 483 h 1211"/>
                <a:gd name="T66" fmla="*/ 1710 w 1774"/>
                <a:gd name="T67" fmla="*/ 716 h 1211"/>
                <a:gd name="T68" fmla="*/ 1739 w 1774"/>
                <a:gd name="T69" fmla="*/ 824 h 1211"/>
                <a:gd name="T70" fmla="*/ 1653 w 1774"/>
                <a:gd name="T71" fmla="*/ 829 h 1211"/>
                <a:gd name="T72" fmla="*/ 1500 w 1774"/>
                <a:gd name="T73" fmla="*/ 983 h 1211"/>
                <a:gd name="T74" fmla="*/ 1585 w 1774"/>
                <a:gd name="T75" fmla="*/ 1074 h 1211"/>
                <a:gd name="T76" fmla="*/ 1574 w 1774"/>
                <a:gd name="T77" fmla="*/ 1085 h 1211"/>
                <a:gd name="T78" fmla="*/ 1563 w 1774"/>
                <a:gd name="T79" fmla="*/ 1136 h 1211"/>
                <a:gd name="T80" fmla="*/ 256 w 1774"/>
                <a:gd name="T81" fmla="*/ 74 h 1211"/>
                <a:gd name="T82" fmla="*/ 244 w 1774"/>
                <a:gd name="T83" fmla="*/ 51 h 1211"/>
                <a:gd name="T84" fmla="*/ 227 w 1774"/>
                <a:gd name="T85" fmla="*/ 68 h 1211"/>
                <a:gd name="T86" fmla="*/ 244 w 1774"/>
                <a:gd name="T87" fmla="*/ 85 h 1211"/>
                <a:gd name="T88" fmla="*/ 182 w 1774"/>
                <a:gd name="T89" fmla="*/ 45 h 1211"/>
                <a:gd name="T90" fmla="*/ 170 w 1774"/>
                <a:gd name="T91" fmla="*/ 45 h 1211"/>
                <a:gd name="T92" fmla="*/ 165 w 1774"/>
                <a:gd name="T93" fmla="*/ 62 h 1211"/>
                <a:gd name="T94" fmla="*/ 187 w 1774"/>
                <a:gd name="T95" fmla="*/ 57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74" h="1211">
                  <a:moveTo>
                    <a:pt x="1563" y="1136"/>
                  </a:moveTo>
                  <a:lnTo>
                    <a:pt x="1563" y="1136"/>
                  </a:lnTo>
                  <a:cubicBezTo>
                    <a:pt x="1523" y="1142"/>
                    <a:pt x="1489" y="1170"/>
                    <a:pt x="1455" y="1187"/>
                  </a:cubicBezTo>
                  <a:cubicBezTo>
                    <a:pt x="1398" y="1210"/>
                    <a:pt x="1403" y="1182"/>
                    <a:pt x="1364" y="1159"/>
                  </a:cubicBezTo>
                  <a:cubicBezTo>
                    <a:pt x="1347" y="1147"/>
                    <a:pt x="1324" y="1147"/>
                    <a:pt x="1301" y="1142"/>
                  </a:cubicBezTo>
                  <a:cubicBezTo>
                    <a:pt x="1250" y="1130"/>
                    <a:pt x="1261" y="1136"/>
                    <a:pt x="1239" y="1091"/>
                  </a:cubicBezTo>
                  <a:cubicBezTo>
                    <a:pt x="1233" y="1057"/>
                    <a:pt x="1256" y="1051"/>
                    <a:pt x="1233" y="1023"/>
                  </a:cubicBezTo>
                  <a:cubicBezTo>
                    <a:pt x="1222" y="1017"/>
                    <a:pt x="1182" y="960"/>
                    <a:pt x="1182" y="960"/>
                  </a:cubicBezTo>
                  <a:cubicBezTo>
                    <a:pt x="1193" y="949"/>
                    <a:pt x="1227" y="937"/>
                    <a:pt x="1227" y="932"/>
                  </a:cubicBezTo>
                  <a:cubicBezTo>
                    <a:pt x="1256" y="926"/>
                    <a:pt x="1227" y="897"/>
                    <a:pt x="1216" y="897"/>
                  </a:cubicBezTo>
                  <a:cubicBezTo>
                    <a:pt x="1199" y="892"/>
                    <a:pt x="1182" y="892"/>
                    <a:pt x="1165" y="892"/>
                  </a:cubicBezTo>
                  <a:cubicBezTo>
                    <a:pt x="1136" y="892"/>
                    <a:pt x="1057" y="926"/>
                    <a:pt x="1045" y="915"/>
                  </a:cubicBezTo>
                  <a:cubicBezTo>
                    <a:pt x="1040" y="903"/>
                    <a:pt x="1034" y="852"/>
                    <a:pt x="1028" y="841"/>
                  </a:cubicBezTo>
                  <a:cubicBezTo>
                    <a:pt x="972" y="824"/>
                    <a:pt x="886" y="818"/>
                    <a:pt x="835" y="863"/>
                  </a:cubicBezTo>
                  <a:cubicBezTo>
                    <a:pt x="807" y="886"/>
                    <a:pt x="790" y="869"/>
                    <a:pt x="767" y="875"/>
                  </a:cubicBezTo>
                  <a:cubicBezTo>
                    <a:pt x="767" y="943"/>
                    <a:pt x="733" y="960"/>
                    <a:pt x="705" y="1011"/>
                  </a:cubicBezTo>
                  <a:cubicBezTo>
                    <a:pt x="665" y="1091"/>
                    <a:pt x="659" y="1045"/>
                    <a:pt x="597" y="1057"/>
                  </a:cubicBezTo>
                  <a:cubicBezTo>
                    <a:pt x="574" y="1068"/>
                    <a:pt x="472" y="1068"/>
                    <a:pt x="460" y="1045"/>
                  </a:cubicBezTo>
                  <a:cubicBezTo>
                    <a:pt x="437" y="994"/>
                    <a:pt x="500" y="954"/>
                    <a:pt x="511" y="915"/>
                  </a:cubicBezTo>
                  <a:cubicBezTo>
                    <a:pt x="523" y="863"/>
                    <a:pt x="500" y="869"/>
                    <a:pt x="472" y="863"/>
                  </a:cubicBezTo>
                  <a:cubicBezTo>
                    <a:pt x="426" y="846"/>
                    <a:pt x="415" y="937"/>
                    <a:pt x="409" y="966"/>
                  </a:cubicBezTo>
                  <a:cubicBezTo>
                    <a:pt x="398" y="1011"/>
                    <a:pt x="386" y="983"/>
                    <a:pt x="358" y="1005"/>
                  </a:cubicBezTo>
                  <a:cubicBezTo>
                    <a:pt x="335" y="1023"/>
                    <a:pt x="295" y="1068"/>
                    <a:pt x="273" y="1034"/>
                  </a:cubicBezTo>
                  <a:cubicBezTo>
                    <a:pt x="261" y="1000"/>
                    <a:pt x="244" y="977"/>
                    <a:pt x="239" y="943"/>
                  </a:cubicBezTo>
                  <a:cubicBezTo>
                    <a:pt x="227" y="903"/>
                    <a:pt x="205" y="897"/>
                    <a:pt x="165" y="909"/>
                  </a:cubicBezTo>
                  <a:cubicBezTo>
                    <a:pt x="108" y="920"/>
                    <a:pt x="102" y="881"/>
                    <a:pt x="85" y="841"/>
                  </a:cubicBezTo>
                  <a:cubicBezTo>
                    <a:pt x="80" y="824"/>
                    <a:pt x="51" y="829"/>
                    <a:pt x="46" y="801"/>
                  </a:cubicBezTo>
                  <a:cubicBezTo>
                    <a:pt x="40" y="784"/>
                    <a:pt x="11" y="755"/>
                    <a:pt x="0" y="744"/>
                  </a:cubicBezTo>
                  <a:cubicBezTo>
                    <a:pt x="0" y="733"/>
                    <a:pt x="17" y="716"/>
                    <a:pt x="28" y="704"/>
                  </a:cubicBezTo>
                  <a:cubicBezTo>
                    <a:pt x="34" y="693"/>
                    <a:pt x="34" y="665"/>
                    <a:pt x="34" y="653"/>
                  </a:cubicBezTo>
                  <a:cubicBezTo>
                    <a:pt x="34" y="619"/>
                    <a:pt x="40" y="568"/>
                    <a:pt x="34" y="534"/>
                  </a:cubicBezTo>
                  <a:cubicBezTo>
                    <a:pt x="23" y="500"/>
                    <a:pt x="28" y="494"/>
                    <a:pt x="51" y="477"/>
                  </a:cubicBezTo>
                  <a:cubicBezTo>
                    <a:pt x="91" y="443"/>
                    <a:pt x="28" y="426"/>
                    <a:pt x="34" y="403"/>
                  </a:cubicBezTo>
                  <a:cubicBezTo>
                    <a:pt x="46" y="381"/>
                    <a:pt x="63" y="403"/>
                    <a:pt x="68" y="415"/>
                  </a:cubicBezTo>
                  <a:cubicBezTo>
                    <a:pt x="85" y="449"/>
                    <a:pt x="97" y="420"/>
                    <a:pt x="91" y="397"/>
                  </a:cubicBezTo>
                  <a:cubicBezTo>
                    <a:pt x="91" y="386"/>
                    <a:pt x="80" y="341"/>
                    <a:pt x="91" y="335"/>
                  </a:cubicBezTo>
                  <a:cubicBezTo>
                    <a:pt x="97" y="307"/>
                    <a:pt x="97" y="318"/>
                    <a:pt x="91" y="290"/>
                  </a:cubicBezTo>
                  <a:cubicBezTo>
                    <a:pt x="85" y="290"/>
                    <a:pt x="51" y="273"/>
                    <a:pt x="46" y="267"/>
                  </a:cubicBezTo>
                  <a:cubicBezTo>
                    <a:pt x="40" y="256"/>
                    <a:pt x="63" y="233"/>
                    <a:pt x="63" y="222"/>
                  </a:cubicBezTo>
                  <a:cubicBezTo>
                    <a:pt x="74" y="165"/>
                    <a:pt x="46" y="182"/>
                    <a:pt x="6" y="182"/>
                  </a:cubicBezTo>
                  <a:cubicBezTo>
                    <a:pt x="6" y="176"/>
                    <a:pt x="6" y="176"/>
                    <a:pt x="6" y="176"/>
                  </a:cubicBezTo>
                  <a:cubicBezTo>
                    <a:pt x="6" y="153"/>
                    <a:pt x="46" y="148"/>
                    <a:pt x="57" y="125"/>
                  </a:cubicBezTo>
                  <a:cubicBezTo>
                    <a:pt x="63" y="108"/>
                    <a:pt x="91" y="79"/>
                    <a:pt x="85" y="62"/>
                  </a:cubicBezTo>
                  <a:cubicBezTo>
                    <a:pt x="80" y="51"/>
                    <a:pt x="57" y="23"/>
                    <a:pt x="63" y="17"/>
                  </a:cubicBezTo>
                  <a:cubicBezTo>
                    <a:pt x="80" y="6"/>
                    <a:pt x="108" y="11"/>
                    <a:pt x="131" y="11"/>
                  </a:cubicBezTo>
                  <a:cubicBezTo>
                    <a:pt x="142" y="11"/>
                    <a:pt x="153" y="0"/>
                    <a:pt x="170" y="0"/>
                  </a:cubicBezTo>
                  <a:cubicBezTo>
                    <a:pt x="182" y="0"/>
                    <a:pt x="205" y="6"/>
                    <a:pt x="222" y="6"/>
                  </a:cubicBezTo>
                  <a:cubicBezTo>
                    <a:pt x="244" y="6"/>
                    <a:pt x="261" y="45"/>
                    <a:pt x="284" y="28"/>
                  </a:cubicBezTo>
                  <a:cubicBezTo>
                    <a:pt x="324" y="11"/>
                    <a:pt x="324" y="11"/>
                    <a:pt x="324" y="11"/>
                  </a:cubicBezTo>
                  <a:lnTo>
                    <a:pt x="324" y="11"/>
                  </a:lnTo>
                  <a:cubicBezTo>
                    <a:pt x="352" y="23"/>
                    <a:pt x="352" y="23"/>
                    <a:pt x="352" y="23"/>
                  </a:cubicBezTo>
                  <a:cubicBezTo>
                    <a:pt x="352" y="40"/>
                    <a:pt x="347" y="57"/>
                    <a:pt x="375" y="57"/>
                  </a:cubicBezTo>
                  <a:cubicBezTo>
                    <a:pt x="375" y="85"/>
                    <a:pt x="352" y="108"/>
                    <a:pt x="369" y="125"/>
                  </a:cubicBezTo>
                  <a:cubicBezTo>
                    <a:pt x="392" y="148"/>
                    <a:pt x="443" y="91"/>
                    <a:pt x="443" y="68"/>
                  </a:cubicBezTo>
                  <a:cubicBezTo>
                    <a:pt x="449" y="40"/>
                    <a:pt x="472" y="28"/>
                    <a:pt x="494" y="57"/>
                  </a:cubicBezTo>
                  <a:cubicBezTo>
                    <a:pt x="506" y="68"/>
                    <a:pt x="540" y="68"/>
                    <a:pt x="540" y="96"/>
                  </a:cubicBezTo>
                  <a:cubicBezTo>
                    <a:pt x="540" y="159"/>
                    <a:pt x="540" y="159"/>
                    <a:pt x="540" y="159"/>
                  </a:cubicBezTo>
                  <a:cubicBezTo>
                    <a:pt x="540" y="199"/>
                    <a:pt x="574" y="210"/>
                    <a:pt x="591" y="250"/>
                  </a:cubicBezTo>
                  <a:cubicBezTo>
                    <a:pt x="602" y="273"/>
                    <a:pt x="619" y="227"/>
                    <a:pt x="642" y="244"/>
                  </a:cubicBezTo>
                  <a:cubicBezTo>
                    <a:pt x="682" y="273"/>
                    <a:pt x="665" y="324"/>
                    <a:pt x="716" y="250"/>
                  </a:cubicBezTo>
                  <a:cubicBezTo>
                    <a:pt x="761" y="182"/>
                    <a:pt x="801" y="267"/>
                    <a:pt x="852" y="250"/>
                  </a:cubicBezTo>
                  <a:lnTo>
                    <a:pt x="852" y="250"/>
                  </a:lnTo>
                  <a:cubicBezTo>
                    <a:pt x="869" y="250"/>
                    <a:pt x="886" y="267"/>
                    <a:pt x="903" y="273"/>
                  </a:cubicBezTo>
                  <a:cubicBezTo>
                    <a:pt x="960" y="290"/>
                    <a:pt x="1023" y="324"/>
                    <a:pt x="1068" y="341"/>
                  </a:cubicBezTo>
                  <a:cubicBezTo>
                    <a:pt x="1114" y="363"/>
                    <a:pt x="1256" y="346"/>
                    <a:pt x="1267" y="403"/>
                  </a:cubicBezTo>
                  <a:cubicBezTo>
                    <a:pt x="1295" y="494"/>
                    <a:pt x="1318" y="454"/>
                    <a:pt x="1398" y="483"/>
                  </a:cubicBezTo>
                  <a:cubicBezTo>
                    <a:pt x="1437" y="500"/>
                    <a:pt x="1460" y="562"/>
                    <a:pt x="1483" y="591"/>
                  </a:cubicBezTo>
                  <a:cubicBezTo>
                    <a:pt x="1540" y="653"/>
                    <a:pt x="1636" y="676"/>
                    <a:pt x="1710" y="716"/>
                  </a:cubicBezTo>
                  <a:cubicBezTo>
                    <a:pt x="1722" y="721"/>
                    <a:pt x="1744" y="738"/>
                    <a:pt x="1773" y="755"/>
                  </a:cubicBezTo>
                  <a:cubicBezTo>
                    <a:pt x="1739" y="824"/>
                    <a:pt x="1739" y="824"/>
                    <a:pt x="1739" y="824"/>
                  </a:cubicBezTo>
                  <a:cubicBezTo>
                    <a:pt x="1739" y="858"/>
                    <a:pt x="1716" y="829"/>
                    <a:pt x="1699" y="824"/>
                  </a:cubicBezTo>
                  <a:cubicBezTo>
                    <a:pt x="1676" y="812"/>
                    <a:pt x="1670" y="835"/>
                    <a:pt x="1653" y="829"/>
                  </a:cubicBezTo>
                  <a:cubicBezTo>
                    <a:pt x="1597" y="790"/>
                    <a:pt x="1614" y="824"/>
                    <a:pt x="1579" y="852"/>
                  </a:cubicBezTo>
                  <a:cubicBezTo>
                    <a:pt x="1551" y="881"/>
                    <a:pt x="1489" y="943"/>
                    <a:pt x="1500" y="983"/>
                  </a:cubicBezTo>
                  <a:cubicBezTo>
                    <a:pt x="1506" y="1011"/>
                    <a:pt x="1511" y="1023"/>
                    <a:pt x="1534" y="1034"/>
                  </a:cubicBezTo>
                  <a:cubicBezTo>
                    <a:pt x="1563" y="1045"/>
                    <a:pt x="1579" y="1040"/>
                    <a:pt x="1585" y="1074"/>
                  </a:cubicBezTo>
                  <a:lnTo>
                    <a:pt x="1585" y="1074"/>
                  </a:lnTo>
                  <a:cubicBezTo>
                    <a:pt x="1574" y="1085"/>
                    <a:pt x="1574" y="1085"/>
                    <a:pt x="1574" y="1085"/>
                  </a:cubicBezTo>
                  <a:cubicBezTo>
                    <a:pt x="1568" y="1091"/>
                    <a:pt x="1557" y="1102"/>
                    <a:pt x="1557" y="1113"/>
                  </a:cubicBezTo>
                  <a:cubicBezTo>
                    <a:pt x="1557" y="1119"/>
                    <a:pt x="1563" y="1130"/>
                    <a:pt x="1563" y="1136"/>
                  </a:cubicBezTo>
                  <a:close/>
                  <a:moveTo>
                    <a:pt x="256" y="74"/>
                  </a:moveTo>
                  <a:lnTo>
                    <a:pt x="256" y="74"/>
                  </a:lnTo>
                  <a:cubicBezTo>
                    <a:pt x="256" y="68"/>
                    <a:pt x="256" y="68"/>
                    <a:pt x="256" y="62"/>
                  </a:cubicBezTo>
                  <a:cubicBezTo>
                    <a:pt x="256" y="57"/>
                    <a:pt x="250" y="51"/>
                    <a:pt x="244" y="51"/>
                  </a:cubicBezTo>
                  <a:cubicBezTo>
                    <a:pt x="244" y="51"/>
                    <a:pt x="239" y="51"/>
                    <a:pt x="233" y="51"/>
                  </a:cubicBezTo>
                  <a:cubicBezTo>
                    <a:pt x="227" y="57"/>
                    <a:pt x="222" y="62"/>
                    <a:pt x="227" y="68"/>
                  </a:cubicBezTo>
                  <a:cubicBezTo>
                    <a:pt x="233" y="68"/>
                    <a:pt x="227" y="74"/>
                    <a:pt x="227" y="79"/>
                  </a:cubicBezTo>
                  <a:cubicBezTo>
                    <a:pt x="233" y="85"/>
                    <a:pt x="239" y="85"/>
                    <a:pt x="244" y="85"/>
                  </a:cubicBezTo>
                  <a:cubicBezTo>
                    <a:pt x="256" y="74"/>
                    <a:pt x="256" y="74"/>
                    <a:pt x="256" y="74"/>
                  </a:cubicBezTo>
                  <a:close/>
                  <a:moveTo>
                    <a:pt x="182" y="45"/>
                  </a:moveTo>
                  <a:lnTo>
                    <a:pt x="182" y="45"/>
                  </a:lnTo>
                  <a:cubicBezTo>
                    <a:pt x="176" y="45"/>
                    <a:pt x="176" y="45"/>
                    <a:pt x="170" y="45"/>
                  </a:cubicBezTo>
                  <a:cubicBezTo>
                    <a:pt x="165" y="45"/>
                    <a:pt x="165" y="45"/>
                    <a:pt x="165" y="51"/>
                  </a:cubicBezTo>
                  <a:cubicBezTo>
                    <a:pt x="165" y="51"/>
                    <a:pt x="159" y="62"/>
                    <a:pt x="165" y="62"/>
                  </a:cubicBezTo>
                  <a:lnTo>
                    <a:pt x="170" y="62"/>
                  </a:lnTo>
                  <a:cubicBezTo>
                    <a:pt x="176" y="57"/>
                    <a:pt x="182" y="57"/>
                    <a:pt x="187" y="57"/>
                  </a:cubicBezTo>
                  <a:lnTo>
                    <a:pt x="182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9" name="Freeform 151"/>
            <p:cNvSpPr>
              <a:spLocks noChangeArrowheads="1"/>
            </p:cNvSpPr>
            <p:nvPr/>
          </p:nvSpPr>
          <p:spPr bwMode="auto">
            <a:xfrm>
              <a:off x="8886854" y="2014468"/>
              <a:ext cx="1250593" cy="1737217"/>
            </a:xfrm>
            <a:custGeom>
              <a:avLst/>
              <a:gdLst>
                <a:gd name="T0" fmla="*/ 461 w 3615"/>
                <a:gd name="T1" fmla="*/ 1539 h 5023"/>
                <a:gd name="T2" fmla="*/ 790 w 3615"/>
                <a:gd name="T3" fmla="*/ 1664 h 5023"/>
                <a:gd name="T4" fmla="*/ 1000 w 3615"/>
                <a:gd name="T5" fmla="*/ 1363 h 5023"/>
                <a:gd name="T6" fmla="*/ 949 w 3615"/>
                <a:gd name="T7" fmla="*/ 1130 h 5023"/>
                <a:gd name="T8" fmla="*/ 1046 w 3615"/>
                <a:gd name="T9" fmla="*/ 806 h 5023"/>
                <a:gd name="T10" fmla="*/ 1194 w 3615"/>
                <a:gd name="T11" fmla="*/ 608 h 5023"/>
                <a:gd name="T12" fmla="*/ 1262 w 3615"/>
                <a:gd name="T13" fmla="*/ 454 h 5023"/>
                <a:gd name="T14" fmla="*/ 1552 w 3615"/>
                <a:gd name="T15" fmla="*/ 289 h 5023"/>
                <a:gd name="T16" fmla="*/ 1648 w 3615"/>
                <a:gd name="T17" fmla="*/ 96 h 5023"/>
                <a:gd name="T18" fmla="*/ 1773 w 3615"/>
                <a:gd name="T19" fmla="*/ 22 h 5023"/>
                <a:gd name="T20" fmla="*/ 1909 w 3615"/>
                <a:gd name="T21" fmla="*/ 130 h 5023"/>
                <a:gd name="T22" fmla="*/ 2034 w 3615"/>
                <a:gd name="T23" fmla="*/ 176 h 5023"/>
                <a:gd name="T24" fmla="*/ 2421 w 3615"/>
                <a:gd name="T25" fmla="*/ 210 h 5023"/>
                <a:gd name="T26" fmla="*/ 2671 w 3615"/>
                <a:gd name="T27" fmla="*/ 380 h 5023"/>
                <a:gd name="T28" fmla="*/ 2887 w 3615"/>
                <a:gd name="T29" fmla="*/ 312 h 5023"/>
                <a:gd name="T30" fmla="*/ 3091 w 3615"/>
                <a:gd name="T31" fmla="*/ 335 h 5023"/>
                <a:gd name="T32" fmla="*/ 3267 w 3615"/>
                <a:gd name="T33" fmla="*/ 369 h 5023"/>
                <a:gd name="T34" fmla="*/ 3477 w 3615"/>
                <a:gd name="T35" fmla="*/ 380 h 5023"/>
                <a:gd name="T36" fmla="*/ 3591 w 3615"/>
                <a:gd name="T37" fmla="*/ 511 h 5023"/>
                <a:gd name="T38" fmla="*/ 3529 w 3615"/>
                <a:gd name="T39" fmla="*/ 750 h 5023"/>
                <a:gd name="T40" fmla="*/ 3603 w 3615"/>
                <a:gd name="T41" fmla="*/ 943 h 5023"/>
                <a:gd name="T42" fmla="*/ 3477 w 3615"/>
                <a:gd name="T43" fmla="*/ 1443 h 5023"/>
                <a:gd name="T44" fmla="*/ 3404 w 3615"/>
                <a:gd name="T45" fmla="*/ 1732 h 5023"/>
                <a:gd name="T46" fmla="*/ 3159 w 3615"/>
                <a:gd name="T47" fmla="*/ 1931 h 5023"/>
                <a:gd name="T48" fmla="*/ 3188 w 3615"/>
                <a:gd name="T49" fmla="*/ 2181 h 5023"/>
                <a:gd name="T50" fmla="*/ 3114 w 3615"/>
                <a:gd name="T51" fmla="*/ 2568 h 5023"/>
                <a:gd name="T52" fmla="*/ 3051 w 3615"/>
                <a:gd name="T53" fmla="*/ 2823 h 5023"/>
                <a:gd name="T54" fmla="*/ 2915 w 3615"/>
                <a:gd name="T55" fmla="*/ 2977 h 5023"/>
                <a:gd name="T56" fmla="*/ 3000 w 3615"/>
                <a:gd name="T57" fmla="*/ 3442 h 5023"/>
                <a:gd name="T58" fmla="*/ 2870 w 3615"/>
                <a:gd name="T59" fmla="*/ 3568 h 5023"/>
                <a:gd name="T60" fmla="*/ 2818 w 3615"/>
                <a:gd name="T61" fmla="*/ 3619 h 5023"/>
                <a:gd name="T62" fmla="*/ 2625 w 3615"/>
                <a:gd name="T63" fmla="*/ 3602 h 5023"/>
                <a:gd name="T64" fmla="*/ 2318 w 3615"/>
                <a:gd name="T65" fmla="*/ 3692 h 5023"/>
                <a:gd name="T66" fmla="*/ 2307 w 3615"/>
                <a:gd name="T67" fmla="*/ 3789 h 5023"/>
                <a:gd name="T68" fmla="*/ 2267 w 3615"/>
                <a:gd name="T69" fmla="*/ 4033 h 5023"/>
                <a:gd name="T70" fmla="*/ 2199 w 3615"/>
                <a:gd name="T71" fmla="*/ 4278 h 5023"/>
                <a:gd name="T72" fmla="*/ 1972 w 3615"/>
                <a:gd name="T73" fmla="*/ 4493 h 5023"/>
                <a:gd name="T74" fmla="*/ 1733 w 3615"/>
                <a:gd name="T75" fmla="*/ 4743 h 5023"/>
                <a:gd name="T76" fmla="*/ 1688 w 3615"/>
                <a:gd name="T77" fmla="*/ 4965 h 5023"/>
                <a:gd name="T78" fmla="*/ 1552 w 3615"/>
                <a:gd name="T79" fmla="*/ 4925 h 5023"/>
                <a:gd name="T80" fmla="*/ 1318 w 3615"/>
                <a:gd name="T81" fmla="*/ 4823 h 5023"/>
                <a:gd name="T82" fmla="*/ 1211 w 3615"/>
                <a:gd name="T83" fmla="*/ 4584 h 5023"/>
                <a:gd name="T84" fmla="*/ 1080 w 3615"/>
                <a:gd name="T85" fmla="*/ 4431 h 5023"/>
                <a:gd name="T86" fmla="*/ 904 w 3615"/>
                <a:gd name="T87" fmla="*/ 4454 h 5023"/>
                <a:gd name="T88" fmla="*/ 676 w 3615"/>
                <a:gd name="T89" fmla="*/ 4374 h 5023"/>
                <a:gd name="T90" fmla="*/ 557 w 3615"/>
                <a:gd name="T91" fmla="*/ 4226 h 5023"/>
                <a:gd name="T92" fmla="*/ 569 w 3615"/>
                <a:gd name="T93" fmla="*/ 4028 h 5023"/>
                <a:gd name="T94" fmla="*/ 767 w 3615"/>
                <a:gd name="T95" fmla="*/ 3738 h 5023"/>
                <a:gd name="T96" fmla="*/ 676 w 3615"/>
                <a:gd name="T97" fmla="*/ 3312 h 5023"/>
                <a:gd name="T98" fmla="*/ 375 w 3615"/>
                <a:gd name="T99" fmla="*/ 2988 h 5023"/>
                <a:gd name="T100" fmla="*/ 154 w 3615"/>
                <a:gd name="T101" fmla="*/ 2909 h 5023"/>
                <a:gd name="T102" fmla="*/ 35 w 3615"/>
                <a:gd name="T103" fmla="*/ 2857 h 5023"/>
                <a:gd name="T104" fmla="*/ 12 w 3615"/>
                <a:gd name="T105" fmla="*/ 2596 h 5023"/>
                <a:gd name="T106" fmla="*/ 211 w 3615"/>
                <a:gd name="T107" fmla="*/ 2528 h 5023"/>
                <a:gd name="T108" fmla="*/ 228 w 3615"/>
                <a:gd name="T109" fmla="*/ 2181 h 5023"/>
                <a:gd name="T110" fmla="*/ 449 w 3615"/>
                <a:gd name="T111" fmla="*/ 2039 h 5023"/>
                <a:gd name="T112" fmla="*/ 421 w 3615"/>
                <a:gd name="T113" fmla="*/ 1715 h 5023"/>
                <a:gd name="T114" fmla="*/ 387 w 3615"/>
                <a:gd name="T115" fmla="*/ 1573 h 5023"/>
                <a:gd name="T116" fmla="*/ 1256 w 3615"/>
                <a:gd name="T117" fmla="*/ 846 h 5023"/>
                <a:gd name="T118" fmla="*/ 1222 w 3615"/>
                <a:gd name="T119" fmla="*/ 846 h 5023"/>
                <a:gd name="T120" fmla="*/ 1358 w 3615"/>
                <a:gd name="T121" fmla="*/ 744 h 5023"/>
                <a:gd name="T122" fmla="*/ 1296 w 3615"/>
                <a:gd name="T123" fmla="*/ 789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615" h="5023">
                  <a:moveTo>
                    <a:pt x="415" y="1534"/>
                  </a:moveTo>
                  <a:lnTo>
                    <a:pt x="415" y="1534"/>
                  </a:lnTo>
                  <a:cubicBezTo>
                    <a:pt x="427" y="1534"/>
                    <a:pt x="432" y="1534"/>
                    <a:pt x="444" y="1534"/>
                  </a:cubicBezTo>
                  <a:cubicBezTo>
                    <a:pt x="449" y="1534"/>
                    <a:pt x="455" y="1534"/>
                    <a:pt x="461" y="1539"/>
                  </a:cubicBezTo>
                  <a:cubicBezTo>
                    <a:pt x="472" y="1551"/>
                    <a:pt x="483" y="1539"/>
                    <a:pt x="500" y="1539"/>
                  </a:cubicBezTo>
                  <a:cubicBezTo>
                    <a:pt x="512" y="1539"/>
                    <a:pt x="517" y="1545"/>
                    <a:pt x="523" y="1556"/>
                  </a:cubicBezTo>
                  <a:cubicBezTo>
                    <a:pt x="546" y="1613"/>
                    <a:pt x="591" y="1585"/>
                    <a:pt x="631" y="1585"/>
                  </a:cubicBezTo>
                  <a:cubicBezTo>
                    <a:pt x="688" y="1585"/>
                    <a:pt x="722" y="1693"/>
                    <a:pt x="790" y="1664"/>
                  </a:cubicBezTo>
                  <a:cubicBezTo>
                    <a:pt x="841" y="1647"/>
                    <a:pt x="875" y="1636"/>
                    <a:pt x="932" y="1636"/>
                  </a:cubicBezTo>
                  <a:cubicBezTo>
                    <a:pt x="978" y="1636"/>
                    <a:pt x="983" y="1585"/>
                    <a:pt x="995" y="1545"/>
                  </a:cubicBezTo>
                  <a:cubicBezTo>
                    <a:pt x="1000" y="1534"/>
                    <a:pt x="1091" y="1409"/>
                    <a:pt x="1052" y="1414"/>
                  </a:cubicBezTo>
                  <a:cubicBezTo>
                    <a:pt x="1000" y="1420"/>
                    <a:pt x="1029" y="1386"/>
                    <a:pt x="1000" y="1363"/>
                  </a:cubicBezTo>
                  <a:cubicBezTo>
                    <a:pt x="983" y="1352"/>
                    <a:pt x="949" y="1318"/>
                    <a:pt x="955" y="1295"/>
                  </a:cubicBezTo>
                  <a:cubicBezTo>
                    <a:pt x="955" y="1267"/>
                    <a:pt x="972" y="1238"/>
                    <a:pt x="961" y="1215"/>
                  </a:cubicBezTo>
                  <a:cubicBezTo>
                    <a:pt x="955" y="1198"/>
                    <a:pt x="938" y="1187"/>
                    <a:pt x="938" y="1170"/>
                  </a:cubicBezTo>
                  <a:cubicBezTo>
                    <a:pt x="932" y="1164"/>
                    <a:pt x="949" y="1142"/>
                    <a:pt x="949" y="1130"/>
                  </a:cubicBezTo>
                  <a:cubicBezTo>
                    <a:pt x="966" y="1091"/>
                    <a:pt x="955" y="1062"/>
                    <a:pt x="978" y="1022"/>
                  </a:cubicBezTo>
                  <a:cubicBezTo>
                    <a:pt x="983" y="1011"/>
                    <a:pt x="1063" y="920"/>
                    <a:pt x="1034" y="914"/>
                  </a:cubicBezTo>
                  <a:cubicBezTo>
                    <a:pt x="1006" y="914"/>
                    <a:pt x="1000" y="897"/>
                    <a:pt x="1012" y="880"/>
                  </a:cubicBezTo>
                  <a:cubicBezTo>
                    <a:pt x="1029" y="857"/>
                    <a:pt x="1029" y="823"/>
                    <a:pt x="1046" y="806"/>
                  </a:cubicBezTo>
                  <a:cubicBezTo>
                    <a:pt x="1063" y="778"/>
                    <a:pt x="1103" y="778"/>
                    <a:pt x="1103" y="738"/>
                  </a:cubicBezTo>
                  <a:cubicBezTo>
                    <a:pt x="1103" y="721"/>
                    <a:pt x="1086" y="693"/>
                    <a:pt x="1091" y="676"/>
                  </a:cubicBezTo>
                  <a:cubicBezTo>
                    <a:pt x="1097" y="659"/>
                    <a:pt x="1103" y="619"/>
                    <a:pt x="1108" y="608"/>
                  </a:cubicBezTo>
                  <a:cubicBezTo>
                    <a:pt x="1120" y="596"/>
                    <a:pt x="1165" y="653"/>
                    <a:pt x="1194" y="608"/>
                  </a:cubicBezTo>
                  <a:cubicBezTo>
                    <a:pt x="1199" y="596"/>
                    <a:pt x="1188" y="585"/>
                    <a:pt x="1199" y="568"/>
                  </a:cubicBezTo>
                  <a:cubicBezTo>
                    <a:pt x="1216" y="551"/>
                    <a:pt x="1245" y="551"/>
                    <a:pt x="1222" y="522"/>
                  </a:cubicBezTo>
                  <a:cubicBezTo>
                    <a:pt x="1211" y="500"/>
                    <a:pt x="1233" y="505"/>
                    <a:pt x="1245" y="505"/>
                  </a:cubicBezTo>
                  <a:cubicBezTo>
                    <a:pt x="1256" y="511"/>
                    <a:pt x="1250" y="466"/>
                    <a:pt x="1262" y="454"/>
                  </a:cubicBezTo>
                  <a:cubicBezTo>
                    <a:pt x="1284" y="443"/>
                    <a:pt x="1330" y="460"/>
                    <a:pt x="1353" y="454"/>
                  </a:cubicBezTo>
                  <a:cubicBezTo>
                    <a:pt x="1409" y="477"/>
                    <a:pt x="1392" y="420"/>
                    <a:pt x="1404" y="392"/>
                  </a:cubicBezTo>
                  <a:cubicBezTo>
                    <a:pt x="1415" y="346"/>
                    <a:pt x="1421" y="369"/>
                    <a:pt x="1461" y="363"/>
                  </a:cubicBezTo>
                  <a:cubicBezTo>
                    <a:pt x="1500" y="358"/>
                    <a:pt x="1523" y="306"/>
                    <a:pt x="1552" y="289"/>
                  </a:cubicBezTo>
                  <a:cubicBezTo>
                    <a:pt x="1574" y="278"/>
                    <a:pt x="1597" y="267"/>
                    <a:pt x="1614" y="255"/>
                  </a:cubicBezTo>
                  <a:cubicBezTo>
                    <a:pt x="1654" y="227"/>
                    <a:pt x="1614" y="227"/>
                    <a:pt x="1614" y="198"/>
                  </a:cubicBezTo>
                  <a:cubicBezTo>
                    <a:pt x="1625" y="187"/>
                    <a:pt x="1608" y="153"/>
                    <a:pt x="1620" y="136"/>
                  </a:cubicBezTo>
                  <a:cubicBezTo>
                    <a:pt x="1631" y="125"/>
                    <a:pt x="1642" y="113"/>
                    <a:pt x="1648" y="96"/>
                  </a:cubicBezTo>
                  <a:cubicBezTo>
                    <a:pt x="1665" y="74"/>
                    <a:pt x="1665" y="39"/>
                    <a:pt x="1688" y="22"/>
                  </a:cubicBezTo>
                  <a:cubicBezTo>
                    <a:pt x="1711" y="0"/>
                    <a:pt x="1745" y="0"/>
                    <a:pt x="1779" y="0"/>
                  </a:cubicBezTo>
                  <a:lnTo>
                    <a:pt x="1779" y="0"/>
                  </a:lnTo>
                  <a:cubicBezTo>
                    <a:pt x="1779" y="5"/>
                    <a:pt x="1773" y="11"/>
                    <a:pt x="1773" y="22"/>
                  </a:cubicBezTo>
                  <a:cubicBezTo>
                    <a:pt x="1773" y="39"/>
                    <a:pt x="1790" y="45"/>
                    <a:pt x="1796" y="56"/>
                  </a:cubicBezTo>
                  <a:cubicBezTo>
                    <a:pt x="1802" y="56"/>
                    <a:pt x="1847" y="56"/>
                    <a:pt x="1847" y="68"/>
                  </a:cubicBezTo>
                  <a:cubicBezTo>
                    <a:pt x="1858" y="68"/>
                    <a:pt x="1875" y="119"/>
                    <a:pt x="1898" y="125"/>
                  </a:cubicBezTo>
                  <a:lnTo>
                    <a:pt x="1909" y="130"/>
                  </a:lnTo>
                  <a:cubicBezTo>
                    <a:pt x="1926" y="136"/>
                    <a:pt x="1926" y="170"/>
                    <a:pt x="1932" y="182"/>
                  </a:cubicBezTo>
                  <a:cubicBezTo>
                    <a:pt x="1944" y="216"/>
                    <a:pt x="1961" y="159"/>
                    <a:pt x="1978" y="193"/>
                  </a:cubicBezTo>
                  <a:cubicBezTo>
                    <a:pt x="1955" y="267"/>
                    <a:pt x="2017" y="221"/>
                    <a:pt x="2023" y="198"/>
                  </a:cubicBezTo>
                  <a:cubicBezTo>
                    <a:pt x="2034" y="176"/>
                    <a:pt x="2034" y="176"/>
                    <a:pt x="2034" y="176"/>
                  </a:cubicBezTo>
                  <a:cubicBezTo>
                    <a:pt x="2046" y="136"/>
                    <a:pt x="2063" y="182"/>
                    <a:pt x="2091" y="182"/>
                  </a:cubicBezTo>
                  <a:cubicBezTo>
                    <a:pt x="2103" y="221"/>
                    <a:pt x="2148" y="182"/>
                    <a:pt x="2165" y="187"/>
                  </a:cubicBezTo>
                  <a:cubicBezTo>
                    <a:pt x="2171" y="221"/>
                    <a:pt x="2250" y="142"/>
                    <a:pt x="2262" y="136"/>
                  </a:cubicBezTo>
                  <a:cubicBezTo>
                    <a:pt x="2335" y="108"/>
                    <a:pt x="2370" y="204"/>
                    <a:pt x="2421" y="210"/>
                  </a:cubicBezTo>
                  <a:cubicBezTo>
                    <a:pt x="2432" y="210"/>
                    <a:pt x="2466" y="198"/>
                    <a:pt x="2466" y="204"/>
                  </a:cubicBezTo>
                  <a:cubicBezTo>
                    <a:pt x="2483" y="210"/>
                    <a:pt x="2540" y="312"/>
                    <a:pt x="2540" y="312"/>
                  </a:cubicBezTo>
                  <a:cubicBezTo>
                    <a:pt x="2546" y="329"/>
                    <a:pt x="2580" y="352"/>
                    <a:pt x="2597" y="358"/>
                  </a:cubicBezTo>
                  <a:cubicBezTo>
                    <a:pt x="2608" y="363"/>
                    <a:pt x="2659" y="392"/>
                    <a:pt x="2671" y="380"/>
                  </a:cubicBezTo>
                  <a:cubicBezTo>
                    <a:pt x="2693" y="352"/>
                    <a:pt x="2682" y="363"/>
                    <a:pt x="2711" y="369"/>
                  </a:cubicBezTo>
                  <a:cubicBezTo>
                    <a:pt x="2745" y="375"/>
                    <a:pt x="2750" y="358"/>
                    <a:pt x="2762" y="341"/>
                  </a:cubicBezTo>
                  <a:cubicBezTo>
                    <a:pt x="2773" y="324"/>
                    <a:pt x="2796" y="335"/>
                    <a:pt x="2807" y="341"/>
                  </a:cubicBezTo>
                  <a:cubicBezTo>
                    <a:pt x="2818" y="346"/>
                    <a:pt x="2875" y="318"/>
                    <a:pt x="2887" y="312"/>
                  </a:cubicBezTo>
                  <a:cubicBezTo>
                    <a:pt x="2915" y="295"/>
                    <a:pt x="2932" y="335"/>
                    <a:pt x="2955" y="329"/>
                  </a:cubicBezTo>
                  <a:cubicBezTo>
                    <a:pt x="3006" y="324"/>
                    <a:pt x="2989" y="392"/>
                    <a:pt x="3034" y="409"/>
                  </a:cubicBezTo>
                  <a:cubicBezTo>
                    <a:pt x="3051" y="414"/>
                    <a:pt x="3074" y="403"/>
                    <a:pt x="3068" y="380"/>
                  </a:cubicBezTo>
                  <a:cubicBezTo>
                    <a:pt x="3063" y="358"/>
                    <a:pt x="3080" y="352"/>
                    <a:pt x="3091" y="335"/>
                  </a:cubicBezTo>
                  <a:cubicBezTo>
                    <a:pt x="3131" y="324"/>
                    <a:pt x="3114" y="341"/>
                    <a:pt x="3137" y="346"/>
                  </a:cubicBezTo>
                  <a:lnTo>
                    <a:pt x="3142" y="352"/>
                  </a:lnTo>
                  <a:cubicBezTo>
                    <a:pt x="3142" y="369"/>
                    <a:pt x="3193" y="386"/>
                    <a:pt x="3205" y="380"/>
                  </a:cubicBezTo>
                  <a:cubicBezTo>
                    <a:pt x="3222" y="375"/>
                    <a:pt x="3250" y="369"/>
                    <a:pt x="3267" y="369"/>
                  </a:cubicBezTo>
                  <a:cubicBezTo>
                    <a:pt x="3301" y="380"/>
                    <a:pt x="3330" y="358"/>
                    <a:pt x="3364" y="369"/>
                  </a:cubicBezTo>
                  <a:cubicBezTo>
                    <a:pt x="3375" y="369"/>
                    <a:pt x="3392" y="369"/>
                    <a:pt x="3404" y="375"/>
                  </a:cubicBezTo>
                  <a:cubicBezTo>
                    <a:pt x="3421" y="380"/>
                    <a:pt x="3438" y="386"/>
                    <a:pt x="3455" y="386"/>
                  </a:cubicBezTo>
                  <a:cubicBezTo>
                    <a:pt x="3466" y="380"/>
                    <a:pt x="3472" y="380"/>
                    <a:pt x="3477" y="380"/>
                  </a:cubicBezTo>
                  <a:lnTo>
                    <a:pt x="3477" y="380"/>
                  </a:lnTo>
                  <a:cubicBezTo>
                    <a:pt x="3495" y="414"/>
                    <a:pt x="3495" y="414"/>
                    <a:pt x="3495" y="414"/>
                  </a:cubicBezTo>
                  <a:cubicBezTo>
                    <a:pt x="3517" y="437"/>
                    <a:pt x="3517" y="443"/>
                    <a:pt x="3529" y="477"/>
                  </a:cubicBezTo>
                  <a:cubicBezTo>
                    <a:pt x="3540" y="505"/>
                    <a:pt x="3568" y="511"/>
                    <a:pt x="3591" y="511"/>
                  </a:cubicBezTo>
                  <a:cubicBezTo>
                    <a:pt x="3608" y="545"/>
                    <a:pt x="3591" y="579"/>
                    <a:pt x="3574" y="613"/>
                  </a:cubicBezTo>
                  <a:cubicBezTo>
                    <a:pt x="3546" y="664"/>
                    <a:pt x="3568" y="642"/>
                    <a:pt x="3580" y="687"/>
                  </a:cubicBezTo>
                  <a:cubicBezTo>
                    <a:pt x="3580" y="704"/>
                    <a:pt x="3546" y="710"/>
                    <a:pt x="3534" y="716"/>
                  </a:cubicBezTo>
                  <a:cubicBezTo>
                    <a:pt x="3517" y="721"/>
                    <a:pt x="3517" y="738"/>
                    <a:pt x="3529" y="750"/>
                  </a:cubicBezTo>
                  <a:cubicBezTo>
                    <a:pt x="3546" y="772"/>
                    <a:pt x="3523" y="789"/>
                    <a:pt x="3551" y="806"/>
                  </a:cubicBezTo>
                  <a:cubicBezTo>
                    <a:pt x="3574" y="818"/>
                    <a:pt x="3563" y="841"/>
                    <a:pt x="3568" y="869"/>
                  </a:cubicBezTo>
                  <a:cubicBezTo>
                    <a:pt x="3574" y="886"/>
                    <a:pt x="3557" y="914"/>
                    <a:pt x="3563" y="920"/>
                  </a:cubicBezTo>
                  <a:cubicBezTo>
                    <a:pt x="3568" y="931"/>
                    <a:pt x="3614" y="926"/>
                    <a:pt x="3603" y="943"/>
                  </a:cubicBezTo>
                  <a:cubicBezTo>
                    <a:pt x="3568" y="994"/>
                    <a:pt x="3603" y="977"/>
                    <a:pt x="3585" y="1022"/>
                  </a:cubicBezTo>
                  <a:cubicBezTo>
                    <a:pt x="3568" y="1079"/>
                    <a:pt x="3529" y="1164"/>
                    <a:pt x="3529" y="1227"/>
                  </a:cubicBezTo>
                  <a:cubicBezTo>
                    <a:pt x="3529" y="1289"/>
                    <a:pt x="3529" y="1346"/>
                    <a:pt x="3500" y="1403"/>
                  </a:cubicBezTo>
                  <a:cubicBezTo>
                    <a:pt x="3500" y="1414"/>
                    <a:pt x="3483" y="1431"/>
                    <a:pt x="3477" y="1443"/>
                  </a:cubicBezTo>
                  <a:cubicBezTo>
                    <a:pt x="3466" y="1471"/>
                    <a:pt x="3489" y="1500"/>
                    <a:pt x="3461" y="1534"/>
                  </a:cubicBezTo>
                  <a:cubicBezTo>
                    <a:pt x="3455" y="1539"/>
                    <a:pt x="3415" y="1579"/>
                    <a:pt x="3404" y="1585"/>
                  </a:cubicBezTo>
                  <a:cubicBezTo>
                    <a:pt x="3387" y="1585"/>
                    <a:pt x="3364" y="1602"/>
                    <a:pt x="3375" y="1624"/>
                  </a:cubicBezTo>
                  <a:cubicBezTo>
                    <a:pt x="3392" y="1647"/>
                    <a:pt x="3404" y="1704"/>
                    <a:pt x="3404" y="1732"/>
                  </a:cubicBezTo>
                  <a:cubicBezTo>
                    <a:pt x="3404" y="1766"/>
                    <a:pt x="3347" y="1761"/>
                    <a:pt x="3347" y="1784"/>
                  </a:cubicBezTo>
                  <a:cubicBezTo>
                    <a:pt x="3341" y="1818"/>
                    <a:pt x="3324" y="1823"/>
                    <a:pt x="3296" y="1823"/>
                  </a:cubicBezTo>
                  <a:cubicBezTo>
                    <a:pt x="3262" y="1823"/>
                    <a:pt x="3250" y="1869"/>
                    <a:pt x="3250" y="1897"/>
                  </a:cubicBezTo>
                  <a:cubicBezTo>
                    <a:pt x="3250" y="1937"/>
                    <a:pt x="3182" y="1909"/>
                    <a:pt x="3159" y="1931"/>
                  </a:cubicBezTo>
                  <a:cubicBezTo>
                    <a:pt x="3165" y="1926"/>
                    <a:pt x="3165" y="1926"/>
                    <a:pt x="3159" y="1926"/>
                  </a:cubicBezTo>
                  <a:cubicBezTo>
                    <a:pt x="3148" y="1982"/>
                    <a:pt x="3023" y="2039"/>
                    <a:pt x="3080" y="2090"/>
                  </a:cubicBezTo>
                  <a:cubicBezTo>
                    <a:pt x="3108" y="2124"/>
                    <a:pt x="3091" y="2130"/>
                    <a:pt x="3097" y="2170"/>
                  </a:cubicBezTo>
                  <a:cubicBezTo>
                    <a:pt x="3108" y="2210"/>
                    <a:pt x="3159" y="2181"/>
                    <a:pt x="3188" y="2181"/>
                  </a:cubicBezTo>
                  <a:cubicBezTo>
                    <a:pt x="3205" y="2221"/>
                    <a:pt x="3205" y="2346"/>
                    <a:pt x="3148" y="2363"/>
                  </a:cubicBezTo>
                  <a:cubicBezTo>
                    <a:pt x="3125" y="2369"/>
                    <a:pt x="3051" y="2363"/>
                    <a:pt x="3091" y="2414"/>
                  </a:cubicBezTo>
                  <a:cubicBezTo>
                    <a:pt x="3108" y="2437"/>
                    <a:pt x="3103" y="2477"/>
                    <a:pt x="3074" y="2488"/>
                  </a:cubicBezTo>
                  <a:cubicBezTo>
                    <a:pt x="3057" y="2528"/>
                    <a:pt x="3091" y="2539"/>
                    <a:pt x="3114" y="2568"/>
                  </a:cubicBezTo>
                  <a:cubicBezTo>
                    <a:pt x="3131" y="2585"/>
                    <a:pt x="3120" y="2596"/>
                    <a:pt x="3108" y="2607"/>
                  </a:cubicBezTo>
                  <a:cubicBezTo>
                    <a:pt x="3091" y="2624"/>
                    <a:pt x="3108" y="2636"/>
                    <a:pt x="3120" y="2647"/>
                  </a:cubicBezTo>
                  <a:cubicBezTo>
                    <a:pt x="3137" y="2658"/>
                    <a:pt x="3131" y="2738"/>
                    <a:pt x="3125" y="2761"/>
                  </a:cubicBezTo>
                  <a:cubicBezTo>
                    <a:pt x="3114" y="2801"/>
                    <a:pt x="3063" y="2783"/>
                    <a:pt x="3051" y="2823"/>
                  </a:cubicBezTo>
                  <a:cubicBezTo>
                    <a:pt x="3040" y="2846"/>
                    <a:pt x="3057" y="2880"/>
                    <a:pt x="3034" y="2897"/>
                  </a:cubicBezTo>
                  <a:cubicBezTo>
                    <a:pt x="3017" y="2914"/>
                    <a:pt x="2995" y="2914"/>
                    <a:pt x="2983" y="2925"/>
                  </a:cubicBezTo>
                  <a:cubicBezTo>
                    <a:pt x="2972" y="2937"/>
                    <a:pt x="2983" y="2948"/>
                    <a:pt x="2966" y="2954"/>
                  </a:cubicBezTo>
                  <a:cubicBezTo>
                    <a:pt x="2949" y="2965"/>
                    <a:pt x="2915" y="2943"/>
                    <a:pt x="2915" y="2977"/>
                  </a:cubicBezTo>
                  <a:cubicBezTo>
                    <a:pt x="2915" y="2994"/>
                    <a:pt x="2921" y="3039"/>
                    <a:pt x="2932" y="3051"/>
                  </a:cubicBezTo>
                  <a:cubicBezTo>
                    <a:pt x="2955" y="3085"/>
                    <a:pt x="2983" y="3102"/>
                    <a:pt x="3000" y="3147"/>
                  </a:cubicBezTo>
                  <a:cubicBezTo>
                    <a:pt x="3040" y="3238"/>
                    <a:pt x="2955" y="3272"/>
                    <a:pt x="2966" y="3346"/>
                  </a:cubicBezTo>
                  <a:cubicBezTo>
                    <a:pt x="2972" y="3380"/>
                    <a:pt x="2989" y="3414"/>
                    <a:pt x="3000" y="3442"/>
                  </a:cubicBezTo>
                  <a:cubicBezTo>
                    <a:pt x="3006" y="3465"/>
                    <a:pt x="2966" y="3494"/>
                    <a:pt x="2961" y="3516"/>
                  </a:cubicBezTo>
                  <a:cubicBezTo>
                    <a:pt x="2955" y="3533"/>
                    <a:pt x="2949" y="3539"/>
                    <a:pt x="2932" y="3550"/>
                  </a:cubicBezTo>
                  <a:cubicBezTo>
                    <a:pt x="2921" y="3556"/>
                    <a:pt x="2909" y="3556"/>
                    <a:pt x="2892" y="3562"/>
                  </a:cubicBezTo>
                  <a:cubicBezTo>
                    <a:pt x="2887" y="3562"/>
                    <a:pt x="2875" y="3562"/>
                    <a:pt x="2870" y="3568"/>
                  </a:cubicBezTo>
                  <a:cubicBezTo>
                    <a:pt x="2864" y="3573"/>
                    <a:pt x="2870" y="3590"/>
                    <a:pt x="2875" y="3602"/>
                  </a:cubicBezTo>
                  <a:lnTo>
                    <a:pt x="2875" y="3602"/>
                  </a:lnTo>
                  <a:cubicBezTo>
                    <a:pt x="2853" y="3613"/>
                    <a:pt x="2853" y="3613"/>
                    <a:pt x="2853" y="3613"/>
                  </a:cubicBezTo>
                  <a:cubicBezTo>
                    <a:pt x="2841" y="3619"/>
                    <a:pt x="2830" y="3624"/>
                    <a:pt x="2818" y="3619"/>
                  </a:cubicBezTo>
                  <a:cubicBezTo>
                    <a:pt x="2807" y="3613"/>
                    <a:pt x="2807" y="3607"/>
                    <a:pt x="2796" y="3607"/>
                  </a:cubicBezTo>
                  <a:cubicBezTo>
                    <a:pt x="2773" y="3613"/>
                    <a:pt x="2756" y="3636"/>
                    <a:pt x="2733" y="3647"/>
                  </a:cubicBezTo>
                  <a:cubicBezTo>
                    <a:pt x="2733" y="3658"/>
                    <a:pt x="2722" y="3658"/>
                    <a:pt x="2716" y="3658"/>
                  </a:cubicBezTo>
                  <a:cubicBezTo>
                    <a:pt x="2682" y="3613"/>
                    <a:pt x="2699" y="3602"/>
                    <a:pt x="2625" y="3602"/>
                  </a:cubicBezTo>
                  <a:cubicBezTo>
                    <a:pt x="2585" y="3602"/>
                    <a:pt x="2512" y="3573"/>
                    <a:pt x="2495" y="3533"/>
                  </a:cubicBezTo>
                  <a:cubicBezTo>
                    <a:pt x="2489" y="3528"/>
                    <a:pt x="2489" y="3505"/>
                    <a:pt x="2477" y="3505"/>
                  </a:cubicBezTo>
                  <a:cubicBezTo>
                    <a:pt x="2438" y="3505"/>
                    <a:pt x="2409" y="3528"/>
                    <a:pt x="2398" y="3568"/>
                  </a:cubicBezTo>
                  <a:cubicBezTo>
                    <a:pt x="2375" y="3624"/>
                    <a:pt x="2387" y="3658"/>
                    <a:pt x="2318" y="3692"/>
                  </a:cubicBezTo>
                  <a:cubicBezTo>
                    <a:pt x="2273" y="3715"/>
                    <a:pt x="2284" y="3698"/>
                    <a:pt x="2245" y="3687"/>
                  </a:cubicBezTo>
                  <a:cubicBezTo>
                    <a:pt x="2194" y="3670"/>
                    <a:pt x="2216" y="3732"/>
                    <a:pt x="2205" y="3755"/>
                  </a:cubicBezTo>
                  <a:cubicBezTo>
                    <a:pt x="2188" y="3789"/>
                    <a:pt x="2273" y="3795"/>
                    <a:pt x="2290" y="3795"/>
                  </a:cubicBezTo>
                  <a:lnTo>
                    <a:pt x="2307" y="3789"/>
                  </a:lnTo>
                  <a:cubicBezTo>
                    <a:pt x="2318" y="3789"/>
                    <a:pt x="2307" y="3846"/>
                    <a:pt x="2307" y="3852"/>
                  </a:cubicBezTo>
                  <a:cubicBezTo>
                    <a:pt x="2307" y="3869"/>
                    <a:pt x="2301" y="3948"/>
                    <a:pt x="2307" y="3954"/>
                  </a:cubicBezTo>
                  <a:cubicBezTo>
                    <a:pt x="2330" y="3960"/>
                    <a:pt x="2347" y="3994"/>
                    <a:pt x="2324" y="4011"/>
                  </a:cubicBezTo>
                  <a:cubicBezTo>
                    <a:pt x="2307" y="4028"/>
                    <a:pt x="2279" y="4022"/>
                    <a:pt x="2267" y="4033"/>
                  </a:cubicBezTo>
                  <a:cubicBezTo>
                    <a:pt x="2239" y="4062"/>
                    <a:pt x="2262" y="4079"/>
                    <a:pt x="2273" y="4102"/>
                  </a:cubicBezTo>
                  <a:cubicBezTo>
                    <a:pt x="2279" y="4119"/>
                    <a:pt x="2330" y="4164"/>
                    <a:pt x="2324" y="4175"/>
                  </a:cubicBezTo>
                  <a:cubicBezTo>
                    <a:pt x="2324" y="4181"/>
                    <a:pt x="2284" y="4204"/>
                    <a:pt x="2273" y="4209"/>
                  </a:cubicBezTo>
                  <a:cubicBezTo>
                    <a:pt x="2245" y="4238"/>
                    <a:pt x="2239" y="4266"/>
                    <a:pt x="2199" y="4278"/>
                  </a:cubicBezTo>
                  <a:cubicBezTo>
                    <a:pt x="2171" y="4289"/>
                    <a:pt x="2199" y="4323"/>
                    <a:pt x="2199" y="4340"/>
                  </a:cubicBezTo>
                  <a:cubicBezTo>
                    <a:pt x="2199" y="4380"/>
                    <a:pt x="2074" y="4408"/>
                    <a:pt x="2046" y="4397"/>
                  </a:cubicBezTo>
                  <a:cubicBezTo>
                    <a:pt x="2034" y="4391"/>
                    <a:pt x="2017" y="4374"/>
                    <a:pt x="2006" y="4374"/>
                  </a:cubicBezTo>
                  <a:cubicBezTo>
                    <a:pt x="1989" y="4408"/>
                    <a:pt x="1983" y="4454"/>
                    <a:pt x="1972" y="4493"/>
                  </a:cubicBezTo>
                  <a:cubicBezTo>
                    <a:pt x="1961" y="4545"/>
                    <a:pt x="1938" y="4556"/>
                    <a:pt x="1909" y="4596"/>
                  </a:cubicBezTo>
                  <a:cubicBezTo>
                    <a:pt x="1892" y="4624"/>
                    <a:pt x="1915" y="4641"/>
                    <a:pt x="1915" y="4664"/>
                  </a:cubicBezTo>
                  <a:cubicBezTo>
                    <a:pt x="1904" y="4664"/>
                    <a:pt x="1892" y="4664"/>
                    <a:pt x="1875" y="4664"/>
                  </a:cubicBezTo>
                  <a:cubicBezTo>
                    <a:pt x="1830" y="4727"/>
                    <a:pt x="1767" y="4687"/>
                    <a:pt x="1733" y="4743"/>
                  </a:cubicBezTo>
                  <a:cubicBezTo>
                    <a:pt x="1705" y="4789"/>
                    <a:pt x="1642" y="4795"/>
                    <a:pt x="1637" y="4829"/>
                  </a:cubicBezTo>
                  <a:cubicBezTo>
                    <a:pt x="1631" y="4857"/>
                    <a:pt x="1642" y="4914"/>
                    <a:pt x="1659" y="4931"/>
                  </a:cubicBezTo>
                  <a:cubicBezTo>
                    <a:pt x="1665" y="4937"/>
                    <a:pt x="1694" y="4959"/>
                    <a:pt x="1688" y="4965"/>
                  </a:cubicBezTo>
                  <a:cubicBezTo>
                    <a:pt x="1688" y="4965"/>
                    <a:pt x="1694" y="4965"/>
                    <a:pt x="1688" y="4965"/>
                  </a:cubicBezTo>
                  <a:cubicBezTo>
                    <a:pt x="1688" y="4971"/>
                    <a:pt x="1648" y="4982"/>
                    <a:pt x="1642" y="4988"/>
                  </a:cubicBezTo>
                  <a:cubicBezTo>
                    <a:pt x="1631" y="4999"/>
                    <a:pt x="1608" y="5022"/>
                    <a:pt x="1591" y="5022"/>
                  </a:cubicBezTo>
                  <a:cubicBezTo>
                    <a:pt x="1591" y="5011"/>
                    <a:pt x="1563" y="4988"/>
                    <a:pt x="1552" y="4977"/>
                  </a:cubicBezTo>
                  <a:cubicBezTo>
                    <a:pt x="1546" y="4965"/>
                    <a:pt x="1563" y="4937"/>
                    <a:pt x="1552" y="4925"/>
                  </a:cubicBezTo>
                  <a:cubicBezTo>
                    <a:pt x="1552" y="4903"/>
                    <a:pt x="1563" y="4869"/>
                    <a:pt x="1540" y="4846"/>
                  </a:cubicBezTo>
                  <a:cubicBezTo>
                    <a:pt x="1523" y="4829"/>
                    <a:pt x="1466" y="4829"/>
                    <a:pt x="1461" y="4806"/>
                  </a:cubicBezTo>
                  <a:cubicBezTo>
                    <a:pt x="1432" y="4800"/>
                    <a:pt x="1415" y="4817"/>
                    <a:pt x="1381" y="4812"/>
                  </a:cubicBezTo>
                  <a:cubicBezTo>
                    <a:pt x="1375" y="4789"/>
                    <a:pt x="1330" y="4817"/>
                    <a:pt x="1318" y="4823"/>
                  </a:cubicBezTo>
                  <a:cubicBezTo>
                    <a:pt x="1267" y="4817"/>
                    <a:pt x="1267" y="4817"/>
                    <a:pt x="1267" y="4817"/>
                  </a:cubicBezTo>
                  <a:cubicBezTo>
                    <a:pt x="1245" y="4761"/>
                    <a:pt x="1245" y="4761"/>
                    <a:pt x="1245" y="4761"/>
                  </a:cubicBezTo>
                  <a:cubicBezTo>
                    <a:pt x="1279" y="4749"/>
                    <a:pt x="1370" y="4715"/>
                    <a:pt x="1347" y="4670"/>
                  </a:cubicBezTo>
                  <a:cubicBezTo>
                    <a:pt x="1330" y="4630"/>
                    <a:pt x="1256" y="4579"/>
                    <a:pt x="1211" y="4584"/>
                  </a:cubicBezTo>
                  <a:cubicBezTo>
                    <a:pt x="1148" y="4596"/>
                    <a:pt x="1154" y="4579"/>
                    <a:pt x="1137" y="4533"/>
                  </a:cubicBezTo>
                  <a:cubicBezTo>
                    <a:pt x="1131" y="4516"/>
                    <a:pt x="1114" y="4511"/>
                    <a:pt x="1103" y="4493"/>
                  </a:cubicBezTo>
                  <a:cubicBezTo>
                    <a:pt x="1086" y="4477"/>
                    <a:pt x="1086" y="4459"/>
                    <a:pt x="1086" y="4431"/>
                  </a:cubicBezTo>
                  <a:cubicBezTo>
                    <a:pt x="1080" y="4431"/>
                    <a:pt x="1080" y="4431"/>
                    <a:pt x="1080" y="4431"/>
                  </a:cubicBezTo>
                  <a:cubicBezTo>
                    <a:pt x="1000" y="4454"/>
                    <a:pt x="1097" y="4584"/>
                    <a:pt x="978" y="4556"/>
                  </a:cubicBezTo>
                  <a:cubicBezTo>
                    <a:pt x="898" y="4545"/>
                    <a:pt x="898" y="4545"/>
                    <a:pt x="898" y="4545"/>
                  </a:cubicBezTo>
                  <a:lnTo>
                    <a:pt x="898" y="4545"/>
                  </a:lnTo>
                  <a:cubicBezTo>
                    <a:pt x="898" y="4533"/>
                    <a:pt x="909" y="4459"/>
                    <a:pt x="904" y="4454"/>
                  </a:cubicBezTo>
                  <a:cubicBezTo>
                    <a:pt x="887" y="4448"/>
                    <a:pt x="858" y="4477"/>
                    <a:pt x="836" y="4465"/>
                  </a:cubicBezTo>
                  <a:cubicBezTo>
                    <a:pt x="824" y="4454"/>
                    <a:pt x="818" y="4448"/>
                    <a:pt x="802" y="4454"/>
                  </a:cubicBezTo>
                  <a:cubicBezTo>
                    <a:pt x="773" y="4465"/>
                    <a:pt x="762" y="4459"/>
                    <a:pt x="745" y="4437"/>
                  </a:cubicBezTo>
                  <a:cubicBezTo>
                    <a:pt x="722" y="4408"/>
                    <a:pt x="711" y="4386"/>
                    <a:pt x="676" y="4374"/>
                  </a:cubicBezTo>
                  <a:cubicBezTo>
                    <a:pt x="654" y="4363"/>
                    <a:pt x="620" y="4272"/>
                    <a:pt x="591" y="4278"/>
                  </a:cubicBezTo>
                  <a:cubicBezTo>
                    <a:pt x="580" y="4283"/>
                    <a:pt x="557" y="4334"/>
                    <a:pt x="557" y="4323"/>
                  </a:cubicBezTo>
                  <a:cubicBezTo>
                    <a:pt x="540" y="4323"/>
                    <a:pt x="552" y="4255"/>
                    <a:pt x="574" y="4255"/>
                  </a:cubicBezTo>
                  <a:cubicBezTo>
                    <a:pt x="574" y="4243"/>
                    <a:pt x="569" y="4232"/>
                    <a:pt x="557" y="4226"/>
                  </a:cubicBezTo>
                  <a:cubicBezTo>
                    <a:pt x="489" y="4141"/>
                    <a:pt x="489" y="4141"/>
                    <a:pt x="489" y="4141"/>
                  </a:cubicBezTo>
                  <a:cubicBezTo>
                    <a:pt x="438" y="4136"/>
                    <a:pt x="449" y="4107"/>
                    <a:pt x="483" y="4090"/>
                  </a:cubicBezTo>
                  <a:cubicBezTo>
                    <a:pt x="500" y="4084"/>
                    <a:pt x="506" y="4050"/>
                    <a:pt x="523" y="4039"/>
                  </a:cubicBezTo>
                  <a:cubicBezTo>
                    <a:pt x="535" y="4028"/>
                    <a:pt x="557" y="4056"/>
                    <a:pt x="569" y="4028"/>
                  </a:cubicBezTo>
                  <a:cubicBezTo>
                    <a:pt x="580" y="3999"/>
                    <a:pt x="591" y="3823"/>
                    <a:pt x="620" y="3823"/>
                  </a:cubicBezTo>
                  <a:cubicBezTo>
                    <a:pt x="620" y="3829"/>
                    <a:pt x="676" y="3852"/>
                    <a:pt x="688" y="3852"/>
                  </a:cubicBezTo>
                  <a:cubicBezTo>
                    <a:pt x="722" y="3863"/>
                    <a:pt x="722" y="3857"/>
                    <a:pt x="745" y="3834"/>
                  </a:cubicBezTo>
                  <a:cubicBezTo>
                    <a:pt x="773" y="3812"/>
                    <a:pt x="745" y="3738"/>
                    <a:pt x="767" y="3738"/>
                  </a:cubicBezTo>
                  <a:cubicBezTo>
                    <a:pt x="767" y="3732"/>
                    <a:pt x="767" y="3732"/>
                    <a:pt x="767" y="3732"/>
                  </a:cubicBezTo>
                  <a:cubicBezTo>
                    <a:pt x="802" y="3715"/>
                    <a:pt x="756" y="3602"/>
                    <a:pt x="756" y="3573"/>
                  </a:cubicBezTo>
                  <a:cubicBezTo>
                    <a:pt x="762" y="3533"/>
                    <a:pt x="790" y="3465"/>
                    <a:pt x="756" y="3442"/>
                  </a:cubicBezTo>
                  <a:cubicBezTo>
                    <a:pt x="722" y="3414"/>
                    <a:pt x="659" y="3363"/>
                    <a:pt x="676" y="3312"/>
                  </a:cubicBezTo>
                  <a:cubicBezTo>
                    <a:pt x="682" y="3272"/>
                    <a:pt x="699" y="3261"/>
                    <a:pt x="659" y="3232"/>
                  </a:cubicBezTo>
                  <a:cubicBezTo>
                    <a:pt x="642" y="3221"/>
                    <a:pt x="569" y="3159"/>
                    <a:pt x="563" y="3136"/>
                  </a:cubicBezTo>
                  <a:cubicBezTo>
                    <a:pt x="535" y="3119"/>
                    <a:pt x="495" y="3073"/>
                    <a:pt x="483" y="3045"/>
                  </a:cubicBezTo>
                  <a:cubicBezTo>
                    <a:pt x="455" y="2988"/>
                    <a:pt x="415" y="3016"/>
                    <a:pt x="375" y="2988"/>
                  </a:cubicBezTo>
                  <a:cubicBezTo>
                    <a:pt x="364" y="2977"/>
                    <a:pt x="364" y="2954"/>
                    <a:pt x="353" y="2943"/>
                  </a:cubicBezTo>
                  <a:cubicBezTo>
                    <a:pt x="330" y="2920"/>
                    <a:pt x="302" y="2977"/>
                    <a:pt x="290" y="2914"/>
                  </a:cubicBezTo>
                  <a:cubicBezTo>
                    <a:pt x="290" y="2909"/>
                    <a:pt x="273" y="2891"/>
                    <a:pt x="273" y="2886"/>
                  </a:cubicBezTo>
                  <a:cubicBezTo>
                    <a:pt x="233" y="2886"/>
                    <a:pt x="199" y="2920"/>
                    <a:pt x="154" y="2909"/>
                  </a:cubicBezTo>
                  <a:lnTo>
                    <a:pt x="154" y="2909"/>
                  </a:lnTo>
                  <a:cubicBezTo>
                    <a:pt x="131" y="2891"/>
                    <a:pt x="131" y="2891"/>
                    <a:pt x="131" y="2891"/>
                  </a:cubicBezTo>
                  <a:cubicBezTo>
                    <a:pt x="114" y="2880"/>
                    <a:pt x="91" y="2874"/>
                    <a:pt x="80" y="2869"/>
                  </a:cubicBezTo>
                  <a:cubicBezTo>
                    <a:pt x="74" y="2869"/>
                    <a:pt x="40" y="2863"/>
                    <a:pt x="35" y="2857"/>
                  </a:cubicBezTo>
                  <a:lnTo>
                    <a:pt x="35" y="2823"/>
                  </a:lnTo>
                  <a:cubicBezTo>
                    <a:pt x="35" y="2806"/>
                    <a:pt x="40" y="2783"/>
                    <a:pt x="35" y="2766"/>
                  </a:cubicBezTo>
                  <a:cubicBezTo>
                    <a:pt x="23" y="2732"/>
                    <a:pt x="6" y="2693"/>
                    <a:pt x="0" y="2658"/>
                  </a:cubicBezTo>
                  <a:cubicBezTo>
                    <a:pt x="0" y="2636"/>
                    <a:pt x="23" y="2619"/>
                    <a:pt x="12" y="2596"/>
                  </a:cubicBezTo>
                  <a:cubicBezTo>
                    <a:pt x="0" y="2579"/>
                    <a:pt x="40" y="2579"/>
                    <a:pt x="52" y="2568"/>
                  </a:cubicBezTo>
                  <a:cubicBezTo>
                    <a:pt x="80" y="2539"/>
                    <a:pt x="69" y="2443"/>
                    <a:pt x="91" y="2437"/>
                  </a:cubicBezTo>
                  <a:cubicBezTo>
                    <a:pt x="103" y="2431"/>
                    <a:pt x="148" y="2454"/>
                    <a:pt x="154" y="2465"/>
                  </a:cubicBezTo>
                  <a:cubicBezTo>
                    <a:pt x="171" y="2494"/>
                    <a:pt x="171" y="2556"/>
                    <a:pt x="211" y="2528"/>
                  </a:cubicBezTo>
                  <a:cubicBezTo>
                    <a:pt x="267" y="2488"/>
                    <a:pt x="267" y="2488"/>
                    <a:pt x="267" y="2488"/>
                  </a:cubicBezTo>
                  <a:cubicBezTo>
                    <a:pt x="296" y="2471"/>
                    <a:pt x="262" y="2386"/>
                    <a:pt x="245" y="2357"/>
                  </a:cubicBezTo>
                  <a:cubicBezTo>
                    <a:pt x="228" y="2340"/>
                    <a:pt x="239" y="2295"/>
                    <a:pt x="250" y="2272"/>
                  </a:cubicBezTo>
                  <a:cubicBezTo>
                    <a:pt x="262" y="2244"/>
                    <a:pt x="199" y="2210"/>
                    <a:pt x="228" y="2181"/>
                  </a:cubicBezTo>
                  <a:cubicBezTo>
                    <a:pt x="250" y="2153"/>
                    <a:pt x="319" y="2204"/>
                    <a:pt x="319" y="2164"/>
                  </a:cubicBezTo>
                  <a:cubicBezTo>
                    <a:pt x="336" y="2153"/>
                    <a:pt x="347" y="2119"/>
                    <a:pt x="358" y="2119"/>
                  </a:cubicBezTo>
                  <a:cubicBezTo>
                    <a:pt x="381" y="2119"/>
                    <a:pt x="387" y="2107"/>
                    <a:pt x="393" y="2085"/>
                  </a:cubicBezTo>
                  <a:cubicBezTo>
                    <a:pt x="438" y="2068"/>
                    <a:pt x="449" y="2107"/>
                    <a:pt x="449" y="2039"/>
                  </a:cubicBezTo>
                  <a:cubicBezTo>
                    <a:pt x="449" y="2011"/>
                    <a:pt x="483" y="2005"/>
                    <a:pt x="483" y="1965"/>
                  </a:cubicBezTo>
                  <a:lnTo>
                    <a:pt x="483" y="1965"/>
                  </a:lnTo>
                  <a:cubicBezTo>
                    <a:pt x="427" y="1954"/>
                    <a:pt x="455" y="1886"/>
                    <a:pt x="409" y="1874"/>
                  </a:cubicBezTo>
                  <a:cubicBezTo>
                    <a:pt x="409" y="1829"/>
                    <a:pt x="466" y="1766"/>
                    <a:pt x="421" y="1715"/>
                  </a:cubicBezTo>
                  <a:cubicBezTo>
                    <a:pt x="398" y="1693"/>
                    <a:pt x="393" y="1687"/>
                    <a:pt x="393" y="1653"/>
                  </a:cubicBezTo>
                  <a:cubicBezTo>
                    <a:pt x="393" y="1596"/>
                    <a:pt x="393" y="1596"/>
                    <a:pt x="393" y="1596"/>
                  </a:cubicBezTo>
                  <a:lnTo>
                    <a:pt x="393" y="1596"/>
                  </a:lnTo>
                  <a:cubicBezTo>
                    <a:pt x="393" y="1590"/>
                    <a:pt x="387" y="1579"/>
                    <a:pt x="387" y="1573"/>
                  </a:cubicBezTo>
                  <a:cubicBezTo>
                    <a:pt x="387" y="1562"/>
                    <a:pt x="398" y="1551"/>
                    <a:pt x="404" y="1545"/>
                  </a:cubicBezTo>
                  <a:cubicBezTo>
                    <a:pt x="415" y="1534"/>
                    <a:pt x="415" y="1534"/>
                    <a:pt x="415" y="1534"/>
                  </a:cubicBezTo>
                  <a:close/>
                  <a:moveTo>
                    <a:pt x="1256" y="846"/>
                  </a:moveTo>
                  <a:lnTo>
                    <a:pt x="1256" y="846"/>
                  </a:lnTo>
                  <a:cubicBezTo>
                    <a:pt x="1256" y="835"/>
                    <a:pt x="1256" y="829"/>
                    <a:pt x="1262" y="823"/>
                  </a:cubicBezTo>
                  <a:cubicBezTo>
                    <a:pt x="1262" y="818"/>
                    <a:pt x="1262" y="812"/>
                    <a:pt x="1262" y="801"/>
                  </a:cubicBezTo>
                  <a:cubicBezTo>
                    <a:pt x="1262" y="784"/>
                    <a:pt x="1245" y="801"/>
                    <a:pt x="1239" y="806"/>
                  </a:cubicBezTo>
                  <a:cubicBezTo>
                    <a:pt x="1228" y="818"/>
                    <a:pt x="1228" y="835"/>
                    <a:pt x="1222" y="846"/>
                  </a:cubicBezTo>
                  <a:cubicBezTo>
                    <a:pt x="1216" y="852"/>
                    <a:pt x="1216" y="863"/>
                    <a:pt x="1216" y="863"/>
                  </a:cubicBezTo>
                  <a:cubicBezTo>
                    <a:pt x="1228" y="869"/>
                    <a:pt x="1239" y="857"/>
                    <a:pt x="1245" y="852"/>
                  </a:cubicBezTo>
                  <a:cubicBezTo>
                    <a:pt x="1256" y="846"/>
                    <a:pt x="1256" y="846"/>
                    <a:pt x="1256" y="846"/>
                  </a:cubicBezTo>
                  <a:close/>
                  <a:moveTo>
                    <a:pt x="1358" y="744"/>
                  </a:moveTo>
                  <a:lnTo>
                    <a:pt x="1358" y="744"/>
                  </a:lnTo>
                  <a:cubicBezTo>
                    <a:pt x="1341" y="744"/>
                    <a:pt x="1330" y="698"/>
                    <a:pt x="1313" y="727"/>
                  </a:cubicBezTo>
                  <a:cubicBezTo>
                    <a:pt x="1307" y="733"/>
                    <a:pt x="1307" y="738"/>
                    <a:pt x="1307" y="744"/>
                  </a:cubicBezTo>
                  <a:cubicBezTo>
                    <a:pt x="1302" y="755"/>
                    <a:pt x="1284" y="772"/>
                    <a:pt x="1296" y="789"/>
                  </a:cubicBezTo>
                  <a:cubicBezTo>
                    <a:pt x="1307" y="806"/>
                    <a:pt x="1341" y="801"/>
                    <a:pt x="1364" y="801"/>
                  </a:cubicBezTo>
                  <a:cubicBezTo>
                    <a:pt x="1404" y="801"/>
                    <a:pt x="1358" y="778"/>
                    <a:pt x="1358" y="755"/>
                  </a:cubicBezTo>
                  <a:lnTo>
                    <a:pt x="1358" y="74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152"/>
            <p:cNvSpPr>
              <a:spLocks noChangeArrowheads="1"/>
            </p:cNvSpPr>
            <p:nvPr/>
          </p:nvSpPr>
          <p:spPr bwMode="auto">
            <a:xfrm>
              <a:off x="8755694" y="1787211"/>
              <a:ext cx="747306" cy="814464"/>
            </a:xfrm>
            <a:custGeom>
              <a:avLst/>
              <a:gdLst>
                <a:gd name="T0" fmla="*/ 2153 w 2160"/>
                <a:gd name="T1" fmla="*/ 642 h 2353"/>
                <a:gd name="T2" fmla="*/ 1914 w 2160"/>
                <a:gd name="T3" fmla="*/ 591 h 2353"/>
                <a:gd name="T4" fmla="*/ 1812 w 2160"/>
                <a:gd name="T5" fmla="*/ 556 h 2353"/>
                <a:gd name="T6" fmla="*/ 1716 w 2160"/>
                <a:gd name="T7" fmla="*/ 500 h 2353"/>
                <a:gd name="T8" fmla="*/ 1613 w 2160"/>
                <a:gd name="T9" fmla="*/ 466 h 2353"/>
                <a:gd name="T10" fmla="*/ 1483 w 2160"/>
                <a:gd name="T11" fmla="*/ 329 h 2353"/>
                <a:gd name="T12" fmla="*/ 1261 w 2160"/>
                <a:gd name="T13" fmla="*/ 352 h 2353"/>
                <a:gd name="T14" fmla="*/ 1233 w 2160"/>
                <a:gd name="T15" fmla="*/ 56 h 2353"/>
                <a:gd name="T16" fmla="*/ 1079 w 2160"/>
                <a:gd name="T17" fmla="*/ 85 h 2353"/>
                <a:gd name="T18" fmla="*/ 1000 w 2160"/>
                <a:gd name="T19" fmla="*/ 0 h 2353"/>
                <a:gd name="T20" fmla="*/ 863 w 2160"/>
                <a:gd name="T21" fmla="*/ 51 h 2353"/>
                <a:gd name="T22" fmla="*/ 699 w 2160"/>
                <a:gd name="T23" fmla="*/ 221 h 2353"/>
                <a:gd name="T24" fmla="*/ 585 w 2160"/>
                <a:gd name="T25" fmla="*/ 403 h 2353"/>
                <a:gd name="T26" fmla="*/ 488 w 2160"/>
                <a:gd name="T27" fmla="*/ 573 h 2353"/>
                <a:gd name="T28" fmla="*/ 301 w 2160"/>
                <a:gd name="T29" fmla="*/ 721 h 2353"/>
                <a:gd name="T30" fmla="*/ 216 w 2160"/>
                <a:gd name="T31" fmla="*/ 1051 h 2353"/>
                <a:gd name="T32" fmla="*/ 216 w 2160"/>
                <a:gd name="T33" fmla="*/ 1107 h 2353"/>
                <a:gd name="T34" fmla="*/ 34 w 2160"/>
                <a:gd name="T35" fmla="*/ 1147 h 2353"/>
                <a:gd name="T36" fmla="*/ 34 w 2160"/>
                <a:gd name="T37" fmla="*/ 1221 h 2353"/>
                <a:gd name="T38" fmla="*/ 108 w 2160"/>
                <a:gd name="T39" fmla="*/ 1198 h 2353"/>
                <a:gd name="T40" fmla="*/ 62 w 2160"/>
                <a:gd name="T41" fmla="*/ 1369 h 2353"/>
                <a:gd name="T42" fmla="*/ 278 w 2160"/>
                <a:gd name="T43" fmla="*/ 1460 h 2353"/>
                <a:gd name="T44" fmla="*/ 693 w 2160"/>
                <a:gd name="T45" fmla="*/ 1710 h 2353"/>
                <a:gd name="T46" fmla="*/ 949 w 2160"/>
                <a:gd name="T47" fmla="*/ 1943 h 2353"/>
                <a:gd name="T48" fmla="*/ 789 w 2160"/>
                <a:gd name="T49" fmla="*/ 1971 h 2353"/>
                <a:gd name="T50" fmla="*/ 795 w 2160"/>
                <a:gd name="T51" fmla="*/ 2193 h 2353"/>
                <a:gd name="T52" fmla="*/ 841 w 2160"/>
                <a:gd name="T53" fmla="*/ 2198 h 2353"/>
                <a:gd name="T54" fmla="*/ 1011 w 2160"/>
                <a:gd name="T55" fmla="*/ 2244 h 2353"/>
                <a:gd name="T56" fmla="*/ 1375 w 2160"/>
                <a:gd name="T57" fmla="*/ 2204 h 2353"/>
                <a:gd name="T58" fmla="*/ 1335 w 2160"/>
                <a:gd name="T59" fmla="*/ 1954 h 2353"/>
                <a:gd name="T60" fmla="*/ 1329 w 2160"/>
                <a:gd name="T61" fmla="*/ 1789 h 2353"/>
                <a:gd name="T62" fmla="*/ 1392 w 2160"/>
                <a:gd name="T63" fmla="*/ 1539 h 2353"/>
                <a:gd name="T64" fmla="*/ 1471 w 2160"/>
                <a:gd name="T65" fmla="*/ 1335 h 2353"/>
                <a:gd name="T66" fmla="*/ 1579 w 2160"/>
                <a:gd name="T67" fmla="*/ 1227 h 2353"/>
                <a:gd name="T68" fmla="*/ 1642 w 2160"/>
                <a:gd name="T69" fmla="*/ 1113 h 2353"/>
                <a:gd name="T70" fmla="*/ 1841 w 2160"/>
                <a:gd name="T71" fmla="*/ 1022 h 2353"/>
                <a:gd name="T72" fmla="*/ 1994 w 2160"/>
                <a:gd name="T73" fmla="*/ 857 h 2353"/>
                <a:gd name="T74" fmla="*/ 2068 w 2160"/>
                <a:gd name="T75" fmla="*/ 681 h 2353"/>
                <a:gd name="T76" fmla="*/ 1636 w 2160"/>
                <a:gd name="T77" fmla="*/ 1505 h 2353"/>
                <a:gd name="T78" fmla="*/ 1602 w 2160"/>
                <a:gd name="T79" fmla="*/ 1505 h 2353"/>
                <a:gd name="T80" fmla="*/ 1642 w 2160"/>
                <a:gd name="T81" fmla="*/ 1482 h 2353"/>
                <a:gd name="T82" fmla="*/ 1738 w 2160"/>
                <a:gd name="T83" fmla="*/ 1403 h 2353"/>
                <a:gd name="T84" fmla="*/ 1676 w 2160"/>
                <a:gd name="T85" fmla="*/ 1448 h 2353"/>
                <a:gd name="T86" fmla="*/ 1738 w 2160"/>
                <a:gd name="T87" fmla="*/ 1403 h 23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160" h="2353">
                  <a:moveTo>
                    <a:pt x="2159" y="659"/>
                  </a:moveTo>
                  <a:lnTo>
                    <a:pt x="2159" y="659"/>
                  </a:lnTo>
                  <a:cubicBezTo>
                    <a:pt x="2159" y="653"/>
                    <a:pt x="2153" y="647"/>
                    <a:pt x="2153" y="642"/>
                  </a:cubicBezTo>
                  <a:cubicBezTo>
                    <a:pt x="2153" y="625"/>
                    <a:pt x="2142" y="591"/>
                    <a:pt x="2130" y="579"/>
                  </a:cubicBezTo>
                  <a:cubicBezTo>
                    <a:pt x="2108" y="562"/>
                    <a:pt x="1971" y="642"/>
                    <a:pt x="1960" y="591"/>
                  </a:cubicBezTo>
                  <a:cubicBezTo>
                    <a:pt x="1948" y="591"/>
                    <a:pt x="1920" y="568"/>
                    <a:pt x="1914" y="591"/>
                  </a:cubicBezTo>
                  <a:cubicBezTo>
                    <a:pt x="1914" y="591"/>
                    <a:pt x="1914" y="591"/>
                    <a:pt x="1909" y="591"/>
                  </a:cubicBezTo>
                  <a:cubicBezTo>
                    <a:pt x="1909" y="613"/>
                    <a:pt x="1869" y="596"/>
                    <a:pt x="1863" y="585"/>
                  </a:cubicBezTo>
                  <a:cubicBezTo>
                    <a:pt x="1858" y="579"/>
                    <a:pt x="1818" y="562"/>
                    <a:pt x="1812" y="556"/>
                  </a:cubicBezTo>
                  <a:cubicBezTo>
                    <a:pt x="1806" y="551"/>
                    <a:pt x="1812" y="528"/>
                    <a:pt x="1795" y="528"/>
                  </a:cubicBezTo>
                  <a:cubicBezTo>
                    <a:pt x="1784" y="528"/>
                    <a:pt x="1772" y="534"/>
                    <a:pt x="1761" y="528"/>
                  </a:cubicBezTo>
                  <a:cubicBezTo>
                    <a:pt x="1733" y="522"/>
                    <a:pt x="1727" y="528"/>
                    <a:pt x="1716" y="500"/>
                  </a:cubicBezTo>
                  <a:cubicBezTo>
                    <a:pt x="1716" y="494"/>
                    <a:pt x="1693" y="488"/>
                    <a:pt x="1687" y="488"/>
                  </a:cubicBezTo>
                  <a:cubicBezTo>
                    <a:pt x="1659" y="471"/>
                    <a:pt x="1676" y="494"/>
                    <a:pt x="1653" y="505"/>
                  </a:cubicBezTo>
                  <a:cubicBezTo>
                    <a:pt x="1642" y="505"/>
                    <a:pt x="1642" y="466"/>
                    <a:pt x="1613" y="466"/>
                  </a:cubicBezTo>
                  <a:cubicBezTo>
                    <a:pt x="1585" y="466"/>
                    <a:pt x="1562" y="409"/>
                    <a:pt x="1534" y="437"/>
                  </a:cubicBezTo>
                  <a:cubicBezTo>
                    <a:pt x="1511" y="460"/>
                    <a:pt x="1448" y="414"/>
                    <a:pt x="1448" y="386"/>
                  </a:cubicBezTo>
                  <a:cubicBezTo>
                    <a:pt x="1448" y="369"/>
                    <a:pt x="1471" y="329"/>
                    <a:pt x="1483" y="329"/>
                  </a:cubicBezTo>
                  <a:cubicBezTo>
                    <a:pt x="1443" y="329"/>
                    <a:pt x="1432" y="329"/>
                    <a:pt x="1409" y="363"/>
                  </a:cubicBezTo>
                  <a:cubicBezTo>
                    <a:pt x="1397" y="386"/>
                    <a:pt x="1409" y="466"/>
                    <a:pt x="1386" y="466"/>
                  </a:cubicBezTo>
                  <a:cubicBezTo>
                    <a:pt x="1346" y="466"/>
                    <a:pt x="1187" y="403"/>
                    <a:pt x="1261" y="352"/>
                  </a:cubicBezTo>
                  <a:cubicBezTo>
                    <a:pt x="1306" y="318"/>
                    <a:pt x="1312" y="301"/>
                    <a:pt x="1329" y="250"/>
                  </a:cubicBezTo>
                  <a:cubicBezTo>
                    <a:pt x="1329" y="204"/>
                    <a:pt x="1375" y="170"/>
                    <a:pt x="1358" y="113"/>
                  </a:cubicBezTo>
                  <a:cubicBezTo>
                    <a:pt x="1341" y="56"/>
                    <a:pt x="1272" y="74"/>
                    <a:pt x="1233" y="56"/>
                  </a:cubicBezTo>
                  <a:cubicBezTo>
                    <a:pt x="1204" y="39"/>
                    <a:pt x="1170" y="22"/>
                    <a:pt x="1142" y="34"/>
                  </a:cubicBezTo>
                  <a:cubicBezTo>
                    <a:pt x="1142" y="39"/>
                    <a:pt x="1136" y="51"/>
                    <a:pt x="1142" y="56"/>
                  </a:cubicBezTo>
                  <a:cubicBezTo>
                    <a:pt x="1142" y="96"/>
                    <a:pt x="1113" y="113"/>
                    <a:pt x="1079" y="85"/>
                  </a:cubicBezTo>
                  <a:cubicBezTo>
                    <a:pt x="1039" y="62"/>
                    <a:pt x="1062" y="39"/>
                    <a:pt x="1062" y="11"/>
                  </a:cubicBezTo>
                  <a:cubicBezTo>
                    <a:pt x="1062" y="11"/>
                    <a:pt x="1056" y="11"/>
                    <a:pt x="1056" y="5"/>
                  </a:cubicBezTo>
                  <a:cubicBezTo>
                    <a:pt x="1039" y="5"/>
                    <a:pt x="1022" y="0"/>
                    <a:pt x="1000" y="0"/>
                  </a:cubicBezTo>
                  <a:cubicBezTo>
                    <a:pt x="971" y="0"/>
                    <a:pt x="949" y="11"/>
                    <a:pt x="926" y="11"/>
                  </a:cubicBezTo>
                  <a:lnTo>
                    <a:pt x="926" y="11"/>
                  </a:lnTo>
                  <a:cubicBezTo>
                    <a:pt x="863" y="51"/>
                    <a:pt x="863" y="51"/>
                    <a:pt x="863" y="51"/>
                  </a:cubicBezTo>
                  <a:cubicBezTo>
                    <a:pt x="846" y="91"/>
                    <a:pt x="841" y="113"/>
                    <a:pt x="801" y="142"/>
                  </a:cubicBezTo>
                  <a:cubicBezTo>
                    <a:pt x="767" y="159"/>
                    <a:pt x="755" y="159"/>
                    <a:pt x="716" y="159"/>
                  </a:cubicBezTo>
                  <a:cubicBezTo>
                    <a:pt x="710" y="159"/>
                    <a:pt x="699" y="210"/>
                    <a:pt x="699" y="221"/>
                  </a:cubicBezTo>
                  <a:cubicBezTo>
                    <a:pt x="693" y="261"/>
                    <a:pt x="704" y="250"/>
                    <a:pt x="710" y="278"/>
                  </a:cubicBezTo>
                  <a:cubicBezTo>
                    <a:pt x="716" y="289"/>
                    <a:pt x="665" y="352"/>
                    <a:pt x="659" y="363"/>
                  </a:cubicBezTo>
                  <a:cubicBezTo>
                    <a:pt x="642" y="380"/>
                    <a:pt x="602" y="386"/>
                    <a:pt x="585" y="403"/>
                  </a:cubicBezTo>
                  <a:cubicBezTo>
                    <a:pt x="568" y="426"/>
                    <a:pt x="579" y="437"/>
                    <a:pt x="568" y="454"/>
                  </a:cubicBezTo>
                  <a:cubicBezTo>
                    <a:pt x="539" y="494"/>
                    <a:pt x="551" y="471"/>
                    <a:pt x="557" y="522"/>
                  </a:cubicBezTo>
                  <a:cubicBezTo>
                    <a:pt x="557" y="568"/>
                    <a:pt x="517" y="551"/>
                    <a:pt x="488" y="573"/>
                  </a:cubicBezTo>
                  <a:cubicBezTo>
                    <a:pt x="471" y="602"/>
                    <a:pt x="443" y="625"/>
                    <a:pt x="409" y="630"/>
                  </a:cubicBezTo>
                  <a:cubicBezTo>
                    <a:pt x="380" y="630"/>
                    <a:pt x="375" y="607"/>
                    <a:pt x="352" y="607"/>
                  </a:cubicBezTo>
                  <a:cubicBezTo>
                    <a:pt x="312" y="613"/>
                    <a:pt x="289" y="687"/>
                    <a:pt x="301" y="721"/>
                  </a:cubicBezTo>
                  <a:cubicBezTo>
                    <a:pt x="335" y="801"/>
                    <a:pt x="238" y="823"/>
                    <a:pt x="267" y="903"/>
                  </a:cubicBezTo>
                  <a:cubicBezTo>
                    <a:pt x="278" y="943"/>
                    <a:pt x="255" y="960"/>
                    <a:pt x="221" y="965"/>
                  </a:cubicBezTo>
                  <a:cubicBezTo>
                    <a:pt x="187" y="971"/>
                    <a:pt x="216" y="1022"/>
                    <a:pt x="216" y="1051"/>
                  </a:cubicBezTo>
                  <a:cubicBezTo>
                    <a:pt x="216" y="1079"/>
                    <a:pt x="221" y="1062"/>
                    <a:pt x="233" y="1056"/>
                  </a:cubicBezTo>
                  <a:cubicBezTo>
                    <a:pt x="238" y="1056"/>
                    <a:pt x="238" y="1091"/>
                    <a:pt x="238" y="1096"/>
                  </a:cubicBezTo>
                  <a:cubicBezTo>
                    <a:pt x="238" y="1113"/>
                    <a:pt x="221" y="1102"/>
                    <a:pt x="216" y="1107"/>
                  </a:cubicBezTo>
                  <a:cubicBezTo>
                    <a:pt x="204" y="1107"/>
                    <a:pt x="187" y="1125"/>
                    <a:pt x="176" y="1125"/>
                  </a:cubicBezTo>
                  <a:cubicBezTo>
                    <a:pt x="142" y="1136"/>
                    <a:pt x="142" y="1125"/>
                    <a:pt x="125" y="1102"/>
                  </a:cubicBezTo>
                  <a:cubicBezTo>
                    <a:pt x="102" y="1056"/>
                    <a:pt x="51" y="1125"/>
                    <a:pt x="34" y="1147"/>
                  </a:cubicBezTo>
                  <a:cubicBezTo>
                    <a:pt x="23" y="1153"/>
                    <a:pt x="0" y="1153"/>
                    <a:pt x="0" y="1164"/>
                  </a:cubicBezTo>
                  <a:cubicBezTo>
                    <a:pt x="0" y="1170"/>
                    <a:pt x="5" y="1204"/>
                    <a:pt x="11" y="1204"/>
                  </a:cubicBezTo>
                  <a:cubicBezTo>
                    <a:pt x="23" y="1210"/>
                    <a:pt x="34" y="1204"/>
                    <a:pt x="34" y="1221"/>
                  </a:cubicBezTo>
                  <a:cubicBezTo>
                    <a:pt x="34" y="1221"/>
                    <a:pt x="28" y="1250"/>
                    <a:pt x="39" y="1244"/>
                  </a:cubicBezTo>
                  <a:cubicBezTo>
                    <a:pt x="62" y="1227"/>
                    <a:pt x="68" y="1204"/>
                    <a:pt x="85" y="1181"/>
                  </a:cubicBezTo>
                  <a:cubicBezTo>
                    <a:pt x="91" y="1176"/>
                    <a:pt x="108" y="1193"/>
                    <a:pt x="108" y="1198"/>
                  </a:cubicBezTo>
                  <a:cubicBezTo>
                    <a:pt x="113" y="1204"/>
                    <a:pt x="113" y="1255"/>
                    <a:pt x="108" y="1267"/>
                  </a:cubicBezTo>
                  <a:cubicBezTo>
                    <a:pt x="96" y="1323"/>
                    <a:pt x="96" y="1323"/>
                    <a:pt x="96" y="1323"/>
                  </a:cubicBezTo>
                  <a:cubicBezTo>
                    <a:pt x="62" y="1369"/>
                    <a:pt x="62" y="1369"/>
                    <a:pt x="62" y="1369"/>
                  </a:cubicBezTo>
                  <a:lnTo>
                    <a:pt x="62" y="1369"/>
                  </a:lnTo>
                  <a:cubicBezTo>
                    <a:pt x="79" y="1369"/>
                    <a:pt x="96" y="1386"/>
                    <a:pt x="113" y="1392"/>
                  </a:cubicBezTo>
                  <a:cubicBezTo>
                    <a:pt x="170" y="1409"/>
                    <a:pt x="233" y="1443"/>
                    <a:pt x="278" y="1460"/>
                  </a:cubicBezTo>
                  <a:cubicBezTo>
                    <a:pt x="324" y="1482"/>
                    <a:pt x="466" y="1465"/>
                    <a:pt x="477" y="1522"/>
                  </a:cubicBezTo>
                  <a:cubicBezTo>
                    <a:pt x="505" y="1613"/>
                    <a:pt x="528" y="1573"/>
                    <a:pt x="608" y="1602"/>
                  </a:cubicBezTo>
                  <a:cubicBezTo>
                    <a:pt x="647" y="1619"/>
                    <a:pt x="670" y="1681"/>
                    <a:pt x="693" y="1710"/>
                  </a:cubicBezTo>
                  <a:cubicBezTo>
                    <a:pt x="750" y="1772"/>
                    <a:pt x="846" y="1795"/>
                    <a:pt x="920" y="1835"/>
                  </a:cubicBezTo>
                  <a:cubicBezTo>
                    <a:pt x="932" y="1840"/>
                    <a:pt x="954" y="1857"/>
                    <a:pt x="983" y="1874"/>
                  </a:cubicBezTo>
                  <a:cubicBezTo>
                    <a:pt x="949" y="1943"/>
                    <a:pt x="949" y="1943"/>
                    <a:pt x="949" y="1943"/>
                  </a:cubicBezTo>
                  <a:cubicBezTo>
                    <a:pt x="949" y="1977"/>
                    <a:pt x="926" y="1948"/>
                    <a:pt x="909" y="1943"/>
                  </a:cubicBezTo>
                  <a:cubicBezTo>
                    <a:pt x="886" y="1931"/>
                    <a:pt x="880" y="1954"/>
                    <a:pt x="863" y="1948"/>
                  </a:cubicBezTo>
                  <a:cubicBezTo>
                    <a:pt x="807" y="1909"/>
                    <a:pt x="824" y="1943"/>
                    <a:pt x="789" y="1971"/>
                  </a:cubicBezTo>
                  <a:cubicBezTo>
                    <a:pt x="761" y="2000"/>
                    <a:pt x="699" y="2062"/>
                    <a:pt x="710" y="2102"/>
                  </a:cubicBezTo>
                  <a:cubicBezTo>
                    <a:pt x="716" y="2130"/>
                    <a:pt x="721" y="2142"/>
                    <a:pt x="744" y="2153"/>
                  </a:cubicBezTo>
                  <a:cubicBezTo>
                    <a:pt x="773" y="2164"/>
                    <a:pt x="789" y="2159"/>
                    <a:pt x="795" y="2193"/>
                  </a:cubicBezTo>
                  <a:lnTo>
                    <a:pt x="795" y="2193"/>
                  </a:lnTo>
                  <a:cubicBezTo>
                    <a:pt x="807" y="2193"/>
                    <a:pt x="812" y="2193"/>
                    <a:pt x="824" y="2193"/>
                  </a:cubicBezTo>
                  <a:cubicBezTo>
                    <a:pt x="829" y="2193"/>
                    <a:pt x="835" y="2193"/>
                    <a:pt x="841" y="2198"/>
                  </a:cubicBezTo>
                  <a:cubicBezTo>
                    <a:pt x="852" y="2210"/>
                    <a:pt x="863" y="2198"/>
                    <a:pt x="880" y="2198"/>
                  </a:cubicBezTo>
                  <a:cubicBezTo>
                    <a:pt x="892" y="2198"/>
                    <a:pt x="897" y="2204"/>
                    <a:pt x="903" y="2215"/>
                  </a:cubicBezTo>
                  <a:cubicBezTo>
                    <a:pt x="926" y="2272"/>
                    <a:pt x="971" y="2244"/>
                    <a:pt x="1011" y="2244"/>
                  </a:cubicBezTo>
                  <a:cubicBezTo>
                    <a:pt x="1068" y="2244"/>
                    <a:pt x="1102" y="2352"/>
                    <a:pt x="1170" y="2323"/>
                  </a:cubicBezTo>
                  <a:cubicBezTo>
                    <a:pt x="1221" y="2306"/>
                    <a:pt x="1255" y="2295"/>
                    <a:pt x="1312" y="2295"/>
                  </a:cubicBezTo>
                  <a:cubicBezTo>
                    <a:pt x="1358" y="2295"/>
                    <a:pt x="1363" y="2244"/>
                    <a:pt x="1375" y="2204"/>
                  </a:cubicBezTo>
                  <a:cubicBezTo>
                    <a:pt x="1380" y="2193"/>
                    <a:pt x="1471" y="2068"/>
                    <a:pt x="1432" y="2073"/>
                  </a:cubicBezTo>
                  <a:cubicBezTo>
                    <a:pt x="1380" y="2079"/>
                    <a:pt x="1409" y="2045"/>
                    <a:pt x="1380" y="2022"/>
                  </a:cubicBezTo>
                  <a:cubicBezTo>
                    <a:pt x="1363" y="2011"/>
                    <a:pt x="1329" y="1977"/>
                    <a:pt x="1335" y="1954"/>
                  </a:cubicBezTo>
                  <a:cubicBezTo>
                    <a:pt x="1335" y="1926"/>
                    <a:pt x="1352" y="1897"/>
                    <a:pt x="1341" y="1874"/>
                  </a:cubicBezTo>
                  <a:cubicBezTo>
                    <a:pt x="1335" y="1857"/>
                    <a:pt x="1318" y="1846"/>
                    <a:pt x="1318" y="1829"/>
                  </a:cubicBezTo>
                  <a:cubicBezTo>
                    <a:pt x="1312" y="1823"/>
                    <a:pt x="1329" y="1801"/>
                    <a:pt x="1329" y="1789"/>
                  </a:cubicBezTo>
                  <a:cubicBezTo>
                    <a:pt x="1346" y="1750"/>
                    <a:pt x="1335" y="1721"/>
                    <a:pt x="1358" y="1681"/>
                  </a:cubicBezTo>
                  <a:cubicBezTo>
                    <a:pt x="1363" y="1670"/>
                    <a:pt x="1443" y="1579"/>
                    <a:pt x="1414" y="1573"/>
                  </a:cubicBezTo>
                  <a:cubicBezTo>
                    <a:pt x="1386" y="1573"/>
                    <a:pt x="1380" y="1556"/>
                    <a:pt x="1392" y="1539"/>
                  </a:cubicBezTo>
                  <a:cubicBezTo>
                    <a:pt x="1409" y="1516"/>
                    <a:pt x="1409" y="1482"/>
                    <a:pt x="1426" y="1465"/>
                  </a:cubicBezTo>
                  <a:cubicBezTo>
                    <a:pt x="1443" y="1437"/>
                    <a:pt x="1483" y="1437"/>
                    <a:pt x="1483" y="1397"/>
                  </a:cubicBezTo>
                  <a:cubicBezTo>
                    <a:pt x="1483" y="1380"/>
                    <a:pt x="1466" y="1352"/>
                    <a:pt x="1471" y="1335"/>
                  </a:cubicBezTo>
                  <a:cubicBezTo>
                    <a:pt x="1477" y="1318"/>
                    <a:pt x="1483" y="1278"/>
                    <a:pt x="1488" y="1267"/>
                  </a:cubicBezTo>
                  <a:cubicBezTo>
                    <a:pt x="1500" y="1255"/>
                    <a:pt x="1545" y="1312"/>
                    <a:pt x="1574" y="1267"/>
                  </a:cubicBezTo>
                  <a:cubicBezTo>
                    <a:pt x="1579" y="1255"/>
                    <a:pt x="1568" y="1244"/>
                    <a:pt x="1579" y="1227"/>
                  </a:cubicBezTo>
                  <a:cubicBezTo>
                    <a:pt x="1596" y="1210"/>
                    <a:pt x="1625" y="1210"/>
                    <a:pt x="1602" y="1181"/>
                  </a:cubicBezTo>
                  <a:cubicBezTo>
                    <a:pt x="1591" y="1159"/>
                    <a:pt x="1613" y="1164"/>
                    <a:pt x="1625" y="1164"/>
                  </a:cubicBezTo>
                  <a:cubicBezTo>
                    <a:pt x="1636" y="1170"/>
                    <a:pt x="1630" y="1125"/>
                    <a:pt x="1642" y="1113"/>
                  </a:cubicBezTo>
                  <a:cubicBezTo>
                    <a:pt x="1664" y="1102"/>
                    <a:pt x="1710" y="1119"/>
                    <a:pt x="1733" y="1113"/>
                  </a:cubicBezTo>
                  <a:cubicBezTo>
                    <a:pt x="1789" y="1136"/>
                    <a:pt x="1772" y="1079"/>
                    <a:pt x="1784" y="1051"/>
                  </a:cubicBezTo>
                  <a:cubicBezTo>
                    <a:pt x="1795" y="1005"/>
                    <a:pt x="1801" y="1028"/>
                    <a:pt x="1841" y="1022"/>
                  </a:cubicBezTo>
                  <a:cubicBezTo>
                    <a:pt x="1880" y="1017"/>
                    <a:pt x="1903" y="965"/>
                    <a:pt x="1932" y="948"/>
                  </a:cubicBezTo>
                  <a:cubicBezTo>
                    <a:pt x="1954" y="937"/>
                    <a:pt x="1977" y="926"/>
                    <a:pt x="1994" y="914"/>
                  </a:cubicBezTo>
                  <a:cubicBezTo>
                    <a:pt x="2034" y="886"/>
                    <a:pt x="1994" y="886"/>
                    <a:pt x="1994" y="857"/>
                  </a:cubicBezTo>
                  <a:cubicBezTo>
                    <a:pt x="2005" y="846"/>
                    <a:pt x="1988" y="812"/>
                    <a:pt x="2000" y="795"/>
                  </a:cubicBezTo>
                  <a:cubicBezTo>
                    <a:pt x="2011" y="784"/>
                    <a:pt x="2022" y="772"/>
                    <a:pt x="2028" y="755"/>
                  </a:cubicBezTo>
                  <a:cubicBezTo>
                    <a:pt x="2045" y="733"/>
                    <a:pt x="2045" y="698"/>
                    <a:pt x="2068" y="681"/>
                  </a:cubicBezTo>
                  <a:cubicBezTo>
                    <a:pt x="2091" y="659"/>
                    <a:pt x="2125" y="659"/>
                    <a:pt x="2159" y="659"/>
                  </a:cubicBezTo>
                  <a:close/>
                  <a:moveTo>
                    <a:pt x="1636" y="1505"/>
                  </a:moveTo>
                  <a:lnTo>
                    <a:pt x="1636" y="1505"/>
                  </a:lnTo>
                  <a:cubicBezTo>
                    <a:pt x="1625" y="1511"/>
                    <a:pt x="1625" y="1511"/>
                    <a:pt x="1625" y="1511"/>
                  </a:cubicBezTo>
                  <a:cubicBezTo>
                    <a:pt x="1619" y="1516"/>
                    <a:pt x="1608" y="1528"/>
                    <a:pt x="1596" y="1522"/>
                  </a:cubicBezTo>
                  <a:cubicBezTo>
                    <a:pt x="1596" y="1522"/>
                    <a:pt x="1596" y="1511"/>
                    <a:pt x="1602" y="1505"/>
                  </a:cubicBezTo>
                  <a:cubicBezTo>
                    <a:pt x="1608" y="1494"/>
                    <a:pt x="1608" y="1477"/>
                    <a:pt x="1619" y="1465"/>
                  </a:cubicBezTo>
                  <a:cubicBezTo>
                    <a:pt x="1625" y="1460"/>
                    <a:pt x="1642" y="1443"/>
                    <a:pt x="1642" y="1460"/>
                  </a:cubicBezTo>
                  <a:cubicBezTo>
                    <a:pt x="1642" y="1471"/>
                    <a:pt x="1642" y="1477"/>
                    <a:pt x="1642" y="1482"/>
                  </a:cubicBezTo>
                  <a:cubicBezTo>
                    <a:pt x="1636" y="1488"/>
                    <a:pt x="1636" y="1494"/>
                    <a:pt x="1636" y="1505"/>
                  </a:cubicBezTo>
                  <a:close/>
                  <a:moveTo>
                    <a:pt x="1738" y="1403"/>
                  </a:moveTo>
                  <a:lnTo>
                    <a:pt x="1738" y="1403"/>
                  </a:lnTo>
                  <a:cubicBezTo>
                    <a:pt x="1738" y="1414"/>
                    <a:pt x="1738" y="1414"/>
                    <a:pt x="1738" y="1414"/>
                  </a:cubicBezTo>
                  <a:cubicBezTo>
                    <a:pt x="1738" y="1437"/>
                    <a:pt x="1784" y="1460"/>
                    <a:pt x="1744" y="1460"/>
                  </a:cubicBezTo>
                  <a:cubicBezTo>
                    <a:pt x="1721" y="1460"/>
                    <a:pt x="1687" y="1465"/>
                    <a:pt x="1676" y="1448"/>
                  </a:cubicBezTo>
                  <a:cubicBezTo>
                    <a:pt x="1664" y="1431"/>
                    <a:pt x="1682" y="1414"/>
                    <a:pt x="1687" y="1403"/>
                  </a:cubicBezTo>
                  <a:cubicBezTo>
                    <a:pt x="1687" y="1397"/>
                    <a:pt x="1687" y="1392"/>
                    <a:pt x="1693" y="1386"/>
                  </a:cubicBezTo>
                  <a:cubicBezTo>
                    <a:pt x="1710" y="1357"/>
                    <a:pt x="1721" y="1403"/>
                    <a:pt x="1738" y="14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153"/>
            <p:cNvSpPr>
              <a:spLocks noChangeArrowheads="1"/>
            </p:cNvSpPr>
            <p:nvPr/>
          </p:nvSpPr>
          <p:spPr bwMode="auto">
            <a:xfrm>
              <a:off x="8348489" y="1701800"/>
              <a:ext cx="727479" cy="584157"/>
            </a:xfrm>
            <a:custGeom>
              <a:avLst/>
              <a:gdLst>
                <a:gd name="T0" fmla="*/ 96 w 2103"/>
                <a:gd name="T1" fmla="*/ 517 h 1689"/>
                <a:gd name="T2" fmla="*/ 272 w 2103"/>
                <a:gd name="T3" fmla="*/ 478 h 1689"/>
                <a:gd name="T4" fmla="*/ 363 w 2103"/>
                <a:gd name="T5" fmla="*/ 489 h 1689"/>
                <a:gd name="T6" fmla="*/ 363 w 2103"/>
                <a:gd name="T7" fmla="*/ 642 h 1689"/>
                <a:gd name="T8" fmla="*/ 460 w 2103"/>
                <a:gd name="T9" fmla="*/ 756 h 1689"/>
                <a:gd name="T10" fmla="*/ 562 w 2103"/>
                <a:gd name="T11" fmla="*/ 852 h 1689"/>
                <a:gd name="T12" fmla="*/ 369 w 2103"/>
                <a:gd name="T13" fmla="*/ 926 h 1689"/>
                <a:gd name="T14" fmla="*/ 255 w 2103"/>
                <a:gd name="T15" fmla="*/ 875 h 1689"/>
                <a:gd name="T16" fmla="*/ 255 w 2103"/>
                <a:gd name="T17" fmla="*/ 1051 h 1689"/>
                <a:gd name="T18" fmla="*/ 375 w 2103"/>
                <a:gd name="T19" fmla="*/ 989 h 1689"/>
                <a:gd name="T20" fmla="*/ 352 w 2103"/>
                <a:gd name="T21" fmla="*/ 1091 h 1689"/>
                <a:gd name="T22" fmla="*/ 471 w 2103"/>
                <a:gd name="T23" fmla="*/ 1159 h 1689"/>
                <a:gd name="T24" fmla="*/ 681 w 2103"/>
                <a:gd name="T25" fmla="*/ 1318 h 1689"/>
                <a:gd name="T26" fmla="*/ 710 w 2103"/>
                <a:gd name="T27" fmla="*/ 1375 h 1689"/>
                <a:gd name="T28" fmla="*/ 755 w 2103"/>
                <a:gd name="T29" fmla="*/ 1489 h 1689"/>
                <a:gd name="T30" fmla="*/ 926 w 2103"/>
                <a:gd name="T31" fmla="*/ 1460 h 1689"/>
                <a:gd name="T32" fmla="*/ 1028 w 2103"/>
                <a:gd name="T33" fmla="*/ 1608 h 1689"/>
                <a:gd name="T34" fmla="*/ 1238 w 2103"/>
                <a:gd name="T35" fmla="*/ 1614 h 1689"/>
                <a:gd name="T36" fmla="*/ 1284 w 2103"/>
                <a:gd name="T37" fmla="*/ 1443 h 1689"/>
                <a:gd name="T38" fmla="*/ 1210 w 2103"/>
                <a:gd name="T39" fmla="*/ 1466 h 1689"/>
                <a:gd name="T40" fmla="*/ 1210 w 2103"/>
                <a:gd name="T41" fmla="*/ 1392 h 1689"/>
                <a:gd name="T42" fmla="*/ 1392 w 2103"/>
                <a:gd name="T43" fmla="*/ 1352 h 1689"/>
                <a:gd name="T44" fmla="*/ 1392 w 2103"/>
                <a:gd name="T45" fmla="*/ 1296 h 1689"/>
                <a:gd name="T46" fmla="*/ 1477 w 2103"/>
                <a:gd name="T47" fmla="*/ 966 h 1689"/>
                <a:gd name="T48" fmla="*/ 1664 w 2103"/>
                <a:gd name="T49" fmla="*/ 818 h 1689"/>
                <a:gd name="T50" fmla="*/ 1761 w 2103"/>
                <a:gd name="T51" fmla="*/ 648 h 1689"/>
                <a:gd name="T52" fmla="*/ 1875 w 2103"/>
                <a:gd name="T53" fmla="*/ 466 h 1689"/>
                <a:gd name="T54" fmla="*/ 2039 w 2103"/>
                <a:gd name="T55" fmla="*/ 296 h 1689"/>
                <a:gd name="T56" fmla="*/ 2079 w 2103"/>
                <a:gd name="T57" fmla="*/ 199 h 1689"/>
                <a:gd name="T58" fmla="*/ 2028 w 2103"/>
                <a:gd name="T59" fmla="*/ 120 h 1689"/>
                <a:gd name="T60" fmla="*/ 1608 w 2103"/>
                <a:gd name="T61" fmla="*/ 273 h 1689"/>
                <a:gd name="T62" fmla="*/ 1261 w 2103"/>
                <a:gd name="T63" fmla="*/ 216 h 1689"/>
                <a:gd name="T64" fmla="*/ 943 w 2103"/>
                <a:gd name="T65" fmla="*/ 74 h 1689"/>
                <a:gd name="T66" fmla="*/ 699 w 2103"/>
                <a:gd name="T67" fmla="*/ 40 h 1689"/>
                <a:gd name="T68" fmla="*/ 522 w 2103"/>
                <a:gd name="T69" fmla="*/ 216 h 1689"/>
                <a:gd name="T70" fmla="*/ 369 w 2103"/>
                <a:gd name="T71" fmla="*/ 165 h 1689"/>
                <a:gd name="T72" fmla="*/ 312 w 2103"/>
                <a:gd name="T73" fmla="*/ 273 h 1689"/>
                <a:gd name="T74" fmla="*/ 255 w 2103"/>
                <a:gd name="T75" fmla="*/ 250 h 1689"/>
                <a:gd name="T76" fmla="*/ 108 w 2103"/>
                <a:gd name="T77" fmla="*/ 307 h 1689"/>
                <a:gd name="T78" fmla="*/ 5 w 2103"/>
                <a:gd name="T79" fmla="*/ 375 h 1689"/>
                <a:gd name="T80" fmla="*/ 34 w 2103"/>
                <a:gd name="T81" fmla="*/ 540 h 1689"/>
                <a:gd name="T82" fmla="*/ 221 w 2103"/>
                <a:gd name="T83" fmla="*/ 398 h 1689"/>
                <a:gd name="T84" fmla="*/ 182 w 2103"/>
                <a:gd name="T85" fmla="*/ 336 h 1689"/>
                <a:gd name="T86" fmla="*/ 244 w 2103"/>
                <a:gd name="T87" fmla="*/ 341 h 1689"/>
                <a:gd name="T88" fmla="*/ 1062 w 2103"/>
                <a:gd name="T89" fmla="*/ 1239 h 1689"/>
                <a:gd name="T90" fmla="*/ 1102 w 2103"/>
                <a:gd name="T91" fmla="*/ 1313 h 1689"/>
                <a:gd name="T92" fmla="*/ 1085 w 2103"/>
                <a:gd name="T93" fmla="*/ 1347 h 1689"/>
                <a:gd name="T94" fmla="*/ 841 w 2103"/>
                <a:gd name="T95" fmla="*/ 1313 h 1689"/>
                <a:gd name="T96" fmla="*/ 767 w 2103"/>
                <a:gd name="T97" fmla="*/ 1108 h 1689"/>
                <a:gd name="T98" fmla="*/ 1056 w 2103"/>
                <a:gd name="T99" fmla="*/ 1176 h 16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3" h="1689">
                  <a:moveTo>
                    <a:pt x="34" y="540"/>
                  </a:moveTo>
                  <a:lnTo>
                    <a:pt x="34" y="540"/>
                  </a:lnTo>
                  <a:cubicBezTo>
                    <a:pt x="96" y="517"/>
                    <a:pt x="96" y="517"/>
                    <a:pt x="96" y="517"/>
                  </a:cubicBezTo>
                  <a:cubicBezTo>
                    <a:pt x="119" y="512"/>
                    <a:pt x="147" y="483"/>
                    <a:pt x="170" y="472"/>
                  </a:cubicBezTo>
                  <a:cubicBezTo>
                    <a:pt x="187" y="466"/>
                    <a:pt x="193" y="438"/>
                    <a:pt x="216" y="432"/>
                  </a:cubicBezTo>
                  <a:cubicBezTo>
                    <a:pt x="233" y="421"/>
                    <a:pt x="255" y="466"/>
                    <a:pt x="272" y="478"/>
                  </a:cubicBezTo>
                  <a:cubicBezTo>
                    <a:pt x="301" y="489"/>
                    <a:pt x="335" y="478"/>
                    <a:pt x="363" y="478"/>
                  </a:cubicBezTo>
                  <a:cubicBezTo>
                    <a:pt x="363" y="478"/>
                    <a:pt x="363" y="478"/>
                    <a:pt x="369" y="478"/>
                  </a:cubicBezTo>
                  <a:cubicBezTo>
                    <a:pt x="369" y="483"/>
                    <a:pt x="369" y="489"/>
                    <a:pt x="363" y="489"/>
                  </a:cubicBezTo>
                  <a:cubicBezTo>
                    <a:pt x="363" y="506"/>
                    <a:pt x="324" y="540"/>
                    <a:pt x="324" y="563"/>
                  </a:cubicBezTo>
                  <a:cubicBezTo>
                    <a:pt x="324" y="591"/>
                    <a:pt x="369" y="591"/>
                    <a:pt x="392" y="597"/>
                  </a:cubicBezTo>
                  <a:cubicBezTo>
                    <a:pt x="392" y="614"/>
                    <a:pt x="363" y="620"/>
                    <a:pt x="363" y="642"/>
                  </a:cubicBezTo>
                  <a:cubicBezTo>
                    <a:pt x="380" y="688"/>
                    <a:pt x="380" y="711"/>
                    <a:pt x="335" y="722"/>
                  </a:cubicBezTo>
                  <a:cubicBezTo>
                    <a:pt x="335" y="745"/>
                    <a:pt x="397" y="750"/>
                    <a:pt x="409" y="756"/>
                  </a:cubicBezTo>
                  <a:cubicBezTo>
                    <a:pt x="432" y="767"/>
                    <a:pt x="432" y="767"/>
                    <a:pt x="460" y="756"/>
                  </a:cubicBezTo>
                  <a:cubicBezTo>
                    <a:pt x="477" y="756"/>
                    <a:pt x="488" y="796"/>
                    <a:pt x="494" y="813"/>
                  </a:cubicBezTo>
                  <a:cubicBezTo>
                    <a:pt x="500" y="824"/>
                    <a:pt x="511" y="830"/>
                    <a:pt x="522" y="836"/>
                  </a:cubicBezTo>
                  <a:cubicBezTo>
                    <a:pt x="528" y="841"/>
                    <a:pt x="562" y="847"/>
                    <a:pt x="562" y="852"/>
                  </a:cubicBezTo>
                  <a:cubicBezTo>
                    <a:pt x="579" y="858"/>
                    <a:pt x="528" y="904"/>
                    <a:pt x="522" y="909"/>
                  </a:cubicBezTo>
                  <a:cubicBezTo>
                    <a:pt x="522" y="921"/>
                    <a:pt x="437" y="966"/>
                    <a:pt x="426" y="960"/>
                  </a:cubicBezTo>
                  <a:cubicBezTo>
                    <a:pt x="409" y="955"/>
                    <a:pt x="380" y="938"/>
                    <a:pt x="369" y="926"/>
                  </a:cubicBezTo>
                  <a:cubicBezTo>
                    <a:pt x="358" y="909"/>
                    <a:pt x="369" y="887"/>
                    <a:pt x="363" y="870"/>
                  </a:cubicBezTo>
                  <a:cubicBezTo>
                    <a:pt x="341" y="864"/>
                    <a:pt x="312" y="858"/>
                    <a:pt x="295" y="858"/>
                  </a:cubicBezTo>
                  <a:cubicBezTo>
                    <a:pt x="267" y="852"/>
                    <a:pt x="267" y="847"/>
                    <a:pt x="255" y="875"/>
                  </a:cubicBezTo>
                  <a:cubicBezTo>
                    <a:pt x="250" y="887"/>
                    <a:pt x="244" y="904"/>
                    <a:pt x="227" y="921"/>
                  </a:cubicBezTo>
                  <a:cubicBezTo>
                    <a:pt x="199" y="949"/>
                    <a:pt x="193" y="960"/>
                    <a:pt x="227" y="995"/>
                  </a:cubicBezTo>
                  <a:cubicBezTo>
                    <a:pt x="244" y="1012"/>
                    <a:pt x="244" y="1029"/>
                    <a:pt x="255" y="1051"/>
                  </a:cubicBezTo>
                  <a:cubicBezTo>
                    <a:pt x="272" y="1068"/>
                    <a:pt x="295" y="1046"/>
                    <a:pt x="306" y="1034"/>
                  </a:cubicBezTo>
                  <a:cubicBezTo>
                    <a:pt x="318" y="1023"/>
                    <a:pt x="329" y="1023"/>
                    <a:pt x="341" y="1017"/>
                  </a:cubicBezTo>
                  <a:cubicBezTo>
                    <a:pt x="352" y="1006"/>
                    <a:pt x="358" y="989"/>
                    <a:pt x="375" y="989"/>
                  </a:cubicBezTo>
                  <a:cubicBezTo>
                    <a:pt x="409" y="995"/>
                    <a:pt x="409" y="995"/>
                    <a:pt x="409" y="995"/>
                  </a:cubicBezTo>
                  <a:cubicBezTo>
                    <a:pt x="409" y="1000"/>
                    <a:pt x="409" y="1000"/>
                    <a:pt x="409" y="1000"/>
                  </a:cubicBezTo>
                  <a:cubicBezTo>
                    <a:pt x="392" y="1023"/>
                    <a:pt x="352" y="1063"/>
                    <a:pt x="352" y="1091"/>
                  </a:cubicBezTo>
                  <a:cubicBezTo>
                    <a:pt x="363" y="1102"/>
                    <a:pt x="380" y="1097"/>
                    <a:pt x="386" y="1114"/>
                  </a:cubicBezTo>
                  <a:cubicBezTo>
                    <a:pt x="380" y="1154"/>
                    <a:pt x="380" y="1154"/>
                    <a:pt x="380" y="1154"/>
                  </a:cubicBezTo>
                  <a:cubicBezTo>
                    <a:pt x="426" y="1154"/>
                    <a:pt x="471" y="1154"/>
                    <a:pt x="471" y="1159"/>
                  </a:cubicBezTo>
                  <a:cubicBezTo>
                    <a:pt x="488" y="1171"/>
                    <a:pt x="517" y="1210"/>
                    <a:pt x="556" y="1239"/>
                  </a:cubicBezTo>
                  <a:cubicBezTo>
                    <a:pt x="602" y="1262"/>
                    <a:pt x="653" y="1273"/>
                    <a:pt x="659" y="1279"/>
                  </a:cubicBezTo>
                  <a:cubicBezTo>
                    <a:pt x="664" y="1284"/>
                    <a:pt x="681" y="1318"/>
                    <a:pt x="681" y="1318"/>
                  </a:cubicBezTo>
                  <a:cubicBezTo>
                    <a:pt x="699" y="1352"/>
                    <a:pt x="699" y="1352"/>
                    <a:pt x="699" y="1352"/>
                  </a:cubicBezTo>
                  <a:cubicBezTo>
                    <a:pt x="710" y="1375"/>
                    <a:pt x="710" y="1375"/>
                    <a:pt x="710" y="1375"/>
                  </a:cubicBezTo>
                  <a:lnTo>
                    <a:pt x="710" y="1375"/>
                  </a:lnTo>
                  <a:cubicBezTo>
                    <a:pt x="738" y="1387"/>
                    <a:pt x="738" y="1387"/>
                    <a:pt x="738" y="1387"/>
                  </a:cubicBezTo>
                  <a:cubicBezTo>
                    <a:pt x="738" y="1404"/>
                    <a:pt x="733" y="1421"/>
                    <a:pt x="761" y="1421"/>
                  </a:cubicBezTo>
                  <a:cubicBezTo>
                    <a:pt x="761" y="1449"/>
                    <a:pt x="738" y="1472"/>
                    <a:pt x="755" y="1489"/>
                  </a:cubicBezTo>
                  <a:cubicBezTo>
                    <a:pt x="778" y="1512"/>
                    <a:pt x="829" y="1455"/>
                    <a:pt x="829" y="1432"/>
                  </a:cubicBezTo>
                  <a:cubicBezTo>
                    <a:pt x="835" y="1404"/>
                    <a:pt x="858" y="1392"/>
                    <a:pt x="880" y="1421"/>
                  </a:cubicBezTo>
                  <a:cubicBezTo>
                    <a:pt x="892" y="1432"/>
                    <a:pt x="926" y="1432"/>
                    <a:pt x="926" y="1460"/>
                  </a:cubicBezTo>
                  <a:cubicBezTo>
                    <a:pt x="926" y="1523"/>
                    <a:pt x="926" y="1523"/>
                    <a:pt x="926" y="1523"/>
                  </a:cubicBezTo>
                  <a:cubicBezTo>
                    <a:pt x="926" y="1563"/>
                    <a:pt x="960" y="1574"/>
                    <a:pt x="977" y="1614"/>
                  </a:cubicBezTo>
                  <a:cubicBezTo>
                    <a:pt x="988" y="1637"/>
                    <a:pt x="1005" y="1591"/>
                    <a:pt x="1028" y="1608"/>
                  </a:cubicBezTo>
                  <a:cubicBezTo>
                    <a:pt x="1068" y="1637"/>
                    <a:pt x="1051" y="1688"/>
                    <a:pt x="1102" y="1614"/>
                  </a:cubicBezTo>
                  <a:cubicBezTo>
                    <a:pt x="1147" y="1546"/>
                    <a:pt x="1187" y="1631"/>
                    <a:pt x="1238" y="1614"/>
                  </a:cubicBezTo>
                  <a:lnTo>
                    <a:pt x="1238" y="1614"/>
                  </a:lnTo>
                  <a:cubicBezTo>
                    <a:pt x="1272" y="1568"/>
                    <a:pt x="1272" y="1568"/>
                    <a:pt x="1272" y="1568"/>
                  </a:cubicBezTo>
                  <a:cubicBezTo>
                    <a:pt x="1284" y="1512"/>
                    <a:pt x="1284" y="1512"/>
                    <a:pt x="1284" y="1512"/>
                  </a:cubicBezTo>
                  <a:cubicBezTo>
                    <a:pt x="1289" y="1500"/>
                    <a:pt x="1289" y="1449"/>
                    <a:pt x="1284" y="1443"/>
                  </a:cubicBezTo>
                  <a:cubicBezTo>
                    <a:pt x="1284" y="1438"/>
                    <a:pt x="1267" y="1421"/>
                    <a:pt x="1261" y="1426"/>
                  </a:cubicBezTo>
                  <a:cubicBezTo>
                    <a:pt x="1244" y="1449"/>
                    <a:pt x="1238" y="1472"/>
                    <a:pt x="1215" y="1489"/>
                  </a:cubicBezTo>
                  <a:cubicBezTo>
                    <a:pt x="1204" y="1495"/>
                    <a:pt x="1210" y="1466"/>
                    <a:pt x="1210" y="1466"/>
                  </a:cubicBezTo>
                  <a:cubicBezTo>
                    <a:pt x="1210" y="1449"/>
                    <a:pt x="1199" y="1455"/>
                    <a:pt x="1187" y="1449"/>
                  </a:cubicBezTo>
                  <a:cubicBezTo>
                    <a:pt x="1181" y="1449"/>
                    <a:pt x="1176" y="1415"/>
                    <a:pt x="1176" y="1409"/>
                  </a:cubicBezTo>
                  <a:cubicBezTo>
                    <a:pt x="1176" y="1398"/>
                    <a:pt x="1199" y="1398"/>
                    <a:pt x="1210" y="1392"/>
                  </a:cubicBezTo>
                  <a:cubicBezTo>
                    <a:pt x="1227" y="1370"/>
                    <a:pt x="1278" y="1301"/>
                    <a:pt x="1301" y="1347"/>
                  </a:cubicBezTo>
                  <a:cubicBezTo>
                    <a:pt x="1318" y="1370"/>
                    <a:pt x="1318" y="1381"/>
                    <a:pt x="1352" y="1370"/>
                  </a:cubicBezTo>
                  <a:cubicBezTo>
                    <a:pt x="1363" y="1370"/>
                    <a:pt x="1380" y="1352"/>
                    <a:pt x="1392" y="1352"/>
                  </a:cubicBezTo>
                  <a:cubicBezTo>
                    <a:pt x="1397" y="1347"/>
                    <a:pt x="1414" y="1358"/>
                    <a:pt x="1414" y="1341"/>
                  </a:cubicBezTo>
                  <a:cubicBezTo>
                    <a:pt x="1414" y="1336"/>
                    <a:pt x="1414" y="1301"/>
                    <a:pt x="1409" y="1301"/>
                  </a:cubicBezTo>
                  <a:cubicBezTo>
                    <a:pt x="1397" y="1307"/>
                    <a:pt x="1392" y="1324"/>
                    <a:pt x="1392" y="1296"/>
                  </a:cubicBezTo>
                  <a:cubicBezTo>
                    <a:pt x="1392" y="1267"/>
                    <a:pt x="1363" y="1216"/>
                    <a:pt x="1397" y="1210"/>
                  </a:cubicBezTo>
                  <a:cubicBezTo>
                    <a:pt x="1431" y="1205"/>
                    <a:pt x="1454" y="1188"/>
                    <a:pt x="1443" y="1148"/>
                  </a:cubicBezTo>
                  <a:cubicBezTo>
                    <a:pt x="1414" y="1068"/>
                    <a:pt x="1511" y="1046"/>
                    <a:pt x="1477" y="966"/>
                  </a:cubicBezTo>
                  <a:cubicBezTo>
                    <a:pt x="1465" y="932"/>
                    <a:pt x="1488" y="858"/>
                    <a:pt x="1528" y="852"/>
                  </a:cubicBezTo>
                  <a:cubicBezTo>
                    <a:pt x="1551" y="852"/>
                    <a:pt x="1556" y="875"/>
                    <a:pt x="1585" y="875"/>
                  </a:cubicBezTo>
                  <a:cubicBezTo>
                    <a:pt x="1619" y="870"/>
                    <a:pt x="1647" y="847"/>
                    <a:pt x="1664" y="818"/>
                  </a:cubicBezTo>
                  <a:cubicBezTo>
                    <a:pt x="1693" y="796"/>
                    <a:pt x="1733" y="813"/>
                    <a:pt x="1733" y="767"/>
                  </a:cubicBezTo>
                  <a:cubicBezTo>
                    <a:pt x="1727" y="716"/>
                    <a:pt x="1715" y="739"/>
                    <a:pt x="1744" y="699"/>
                  </a:cubicBezTo>
                  <a:cubicBezTo>
                    <a:pt x="1755" y="682"/>
                    <a:pt x="1744" y="671"/>
                    <a:pt x="1761" y="648"/>
                  </a:cubicBezTo>
                  <a:cubicBezTo>
                    <a:pt x="1778" y="631"/>
                    <a:pt x="1818" y="625"/>
                    <a:pt x="1835" y="608"/>
                  </a:cubicBezTo>
                  <a:cubicBezTo>
                    <a:pt x="1841" y="597"/>
                    <a:pt x="1892" y="534"/>
                    <a:pt x="1886" y="523"/>
                  </a:cubicBezTo>
                  <a:cubicBezTo>
                    <a:pt x="1880" y="495"/>
                    <a:pt x="1869" y="506"/>
                    <a:pt x="1875" y="466"/>
                  </a:cubicBezTo>
                  <a:cubicBezTo>
                    <a:pt x="1875" y="455"/>
                    <a:pt x="1886" y="404"/>
                    <a:pt x="1892" y="404"/>
                  </a:cubicBezTo>
                  <a:cubicBezTo>
                    <a:pt x="1931" y="404"/>
                    <a:pt x="1943" y="404"/>
                    <a:pt x="1977" y="387"/>
                  </a:cubicBezTo>
                  <a:cubicBezTo>
                    <a:pt x="2017" y="358"/>
                    <a:pt x="2022" y="336"/>
                    <a:pt x="2039" y="296"/>
                  </a:cubicBezTo>
                  <a:cubicBezTo>
                    <a:pt x="2102" y="256"/>
                    <a:pt x="2102" y="256"/>
                    <a:pt x="2102" y="256"/>
                  </a:cubicBezTo>
                  <a:lnTo>
                    <a:pt x="2102" y="256"/>
                  </a:lnTo>
                  <a:cubicBezTo>
                    <a:pt x="2096" y="233"/>
                    <a:pt x="2102" y="211"/>
                    <a:pt x="2079" y="199"/>
                  </a:cubicBezTo>
                  <a:cubicBezTo>
                    <a:pt x="2051" y="188"/>
                    <a:pt x="2039" y="182"/>
                    <a:pt x="2039" y="154"/>
                  </a:cubicBezTo>
                  <a:cubicBezTo>
                    <a:pt x="2045" y="148"/>
                    <a:pt x="2034" y="125"/>
                    <a:pt x="2028" y="120"/>
                  </a:cubicBezTo>
                  <a:lnTo>
                    <a:pt x="2028" y="120"/>
                  </a:lnTo>
                  <a:cubicBezTo>
                    <a:pt x="1965" y="108"/>
                    <a:pt x="1926" y="193"/>
                    <a:pt x="1869" y="205"/>
                  </a:cubicBezTo>
                  <a:cubicBezTo>
                    <a:pt x="1767" y="233"/>
                    <a:pt x="1767" y="233"/>
                    <a:pt x="1767" y="233"/>
                  </a:cubicBezTo>
                  <a:cubicBezTo>
                    <a:pt x="1733" y="245"/>
                    <a:pt x="1647" y="267"/>
                    <a:pt x="1608" y="273"/>
                  </a:cubicBezTo>
                  <a:cubicBezTo>
                    <a:pt x="1551" y="279"/>
                    <a:pt x="1522" y="262"/>
                    <a:pt x="1471" y="256"/>
                  </a:cubicBezTo>
                  <a:cubicBezTo>
                    <a:pt x="1443" y="256"/>
                    <a:pt x="1420" y="284"/>
                    <a:pt x="1380" y="279"/>
                  </a:cubicBezTo>
                  <a:cubicBezTo>
                    <a:pt x="1341" y="267"/>
                    <a:pt x="1295" y="245"/>
                    <a:pt x="1261" y="216"/>
                  </a:cubicBezTo>
                  <a:cubicBezTo>
                    <a:pt x="1221" y="188"/>
                    <a:pt x="1170" y="182"/>
                    <a:pt x="1125" y="142"/>
                  </a:cubicBezTo>
                  <a:cubicBezTo>
                    <a:pt x="1102" y="120"/>
                    <a:pt x="1085" y="120"/>
                    <a:pt x="1051" y="108"/>
                  </a:cubicBezTo>
                  <a:cubicBezTo>
                    <a:pt x="1005" y="103"/>
                    <a:pt x="1000" y="63"/>
                    <a:pt x="943" y="74"/>
                  </a:cubicBezTo>
                  <a:cubicBezTo>
                    <a:pt x="920" y="80"/>
                    <a:pt x="863" y="57"/>
                    <a:pt x="852" y="29"/>
                  </a:cubicBezTo>
                  <a:cubicBezTo>
                    <a:pt x="841" y="0"/>
                    <a:pt x="852" y="0"/>
                    <a:pt x="812" y="17"/>
                  </a:cubicBezTo>
                  <a:cubicBezTo>
                    <a:pt x="767" y="34"/>
                    <a:pt x="750" y="40"/>
                    <a:pt x="699" y="40"/>
                  </a:cubicBezTo>
                  <a:cubicBezTo>
                    <a:pt x="619" y="40"/>
                    <a:pt x="630" y="23"/>
                    <a:pt x="573" y="86"/>
                  </a:cubicBezTo>
                  <a:cubicBezTo>
                    <a:pt x="556" y="108"/>
                    <a:pt x="517" y="114"/>
                    <a:pt x="505" y="142"/>
                  </a:cubicBezTo>
                  <a:cubicBezTo>
                    <a:pt x="494" y="165"/>
                    <a:pt x="522" y="193"/>
                    <a:pt x="522" y="216"/>
                  </a:cubicBezTo>
                  <a:cubicBezTo>
                    <a:pt x="483" y="216"/>
                    <a:pt x="443" y="148"/>
                    <a:pt x="397" y="165"/>
                  </a:cubicBezTo>
                  <a:cubicBezTo>
                    <a:pt x="380" y="171"/>
                    <a:pt x="375" y="171"/>
                    <a:pt x="369" y="165"/>
                  </a:cubicBezTo>
                  <a:lnTo>
                    <a:pt x="369" y="165"/>
                  </a:lnTo>
                  <a:cubicBezTo>
                    <a:pt x="363" y="216"/>
                    <a:pt x="363" y="216"/>
                    <a:pt x="363" y="216"/>
                  </a:cubicBezTo>
                  <a:cubicBezTo>
                    <a:pt x="369" y="233"/>
                    <a:pt x="363" y="245"/>
                    <a:pt x="358" y="256"/>
                  </a:cubicBezTo>
                  <a:cubicBezTo>
                    <a:pt x="346" y="262"/>
                    <a:pt x="318" y="267"/>
                    <a:pt x="312" y="273"/>
                  </a:cubicBezTo>
                  <a:cubicBezTo>
                    <a:pt x="312" y="273"/>
                    <a:pt x="312" y="279"/>
                    <a:pt x="306" y="279"/>
                  </a:cubicBezTo>
                  <a:cubicBezTo>
                    <a:pt x="301" y="319"/>
                    <a:pt x="261" y="262"/>
                    <a:pt x="261" y="250"/>
                  </a:cubicBezTo>
                  <a:lnTo>
                    <a:pt x="255" y="250"/>
                  </a:lnTo>
                  <a:cubicBezTo>
                    <a:pt x="250" y="267"/>
                    <a:pt x="210" y="290"/>
                    <a:pt x="199" y="279"/>
                  </a:cubicBezTo>
                  <a:cubicBezTo>
                    <a:pt x="182" y="262"/>
                    <a:pt x="164" y="267"/>
                    <a:pt x="136" y="267"/>
                  </a:cubicBezTo>
                  <a:cubicBezTo>
                    <a:pt x="130" y="296"/>
                    <a:pt x="142" y="307"/>
                    <a:pt x="108" y="307"/>
                  </a:cubicBezTo>
                  <a:cubicBezTo>
                    <a:pt x="96" y="307"/>
                    <a:pt x="56" y="336"/>
                    <a:pt x="51" y="347"/>
                  </a:cubicBezTo>
                  <a:lnTo>
                    <a:pt x="51" y="353"/>
                  </a:lnTo>
                  <a:cubicBezTo>
                    <a:pt x="45" y="364"/>
                    <a:pt x="17" y="370"/>
                    <a:pt x="5" y="375"/>
                  </a:cubicBezTo>
                  <a:cubicBezTo>
                    <a:pt x="0" y="381"/>
                    <a:pt x="22" y="421"/>
                    <a:pt x="22" y="438"/>
                  </a:cubicBezTo>
                  <a:cubicBezTo>
                    <a:pt x="17" y="466"/>
                    <a:pt x="22" y="483"/>
                    <a:pt x="22" y="512"/>
                  </a:cubicBezTo>
                  <a:cubicBezTo>
                    <a:pt x="34" y="540"/>
                    <a:pt x="34" y="540"/>
                    <a:pt x="34" y="540"/>
                  </a:cubicBezTo>
                  <a:close/>
                  <a:moveTo>
                    <a:pt x="227" y="387"/>
                  </a:moveTo>
                  <a:lnTo>
                    <a:pt x="227" y="387"/>
                  </a:lnTo>
                  <a:cubicBezTo>
                    <a:pt x="221" y="398"/>
                    <a:pt x="221" y="398"/>
                    <a:pt x="221" y="398"/>
                  </a:cubicBezTo>
                  <a:cubicBezTo>
                    <a:pt x="210" y="409"/>
                    <a:pt x="187" y="415"/>
                    <a:pt x="187" y="398"/>
                  </a:cubicBezTo>
                  <a:cubicBezTo>
                    <a:pt x="187" y="387"/>
                    <a:pt x="193" y="370"/>
                    <a:pt x="187" y="358"/>
                  </a:cubicBezTo>
                  <a:cubicBezTo>
                    <a:pt x="182" y="353"/>
                    <a:pt x="176" y="341"/>
                    <a:pt x="182" y="336"/>
                  </a:cubicBezTo>
                  <a:cubicBezTo>
                    <a:pt x="182" y="330"/>
                    <a:pt x="210" y="330"/>
                    <a:pt x="216" y="324"/>
                  </a:cubicBezTo>
                  <a:cubicBezTo>
                    <a:pt x="221" y="319"/>
                    <a:pt x="227" y="324"/>
                    <a:pt x="233" y="330"/>
                  </a:cubicBezTo>
                  <a:cubicBezTo>
                    <a:pt x="233" y="330"/>
                    <a:pt x="244" y="336"/>
                    <a:pt x="244" y="341"/>
                  </a:cubicBezTo>
                  <a:cubicBezTo>
                    <a:pt x="244" y="347"/>
                    <a:pt x="238" y="358"/>
                    <a:pt x="238" y="364"/>
                  </a:cubicBezTo>
                  <a:cubicBezTo>
                    <a:pt x="233" y="370"/>
                    <a:pt x="227" y="381"/>
                    <a:pt x="227" y="387"/>
                  </a:cubicBezTo>
                  <a:close/>
                  <a:moveTo>
                    <a:pt x="1062" y="1239"/>
                  </a:moveTo>
                  <a:lnTo>
                    <a:pt x="1062" y="1239"/>
                  </a:lnTo>
                  <a:cubicBezTo>
                    <a:pt x="1045" y="1250"/>
                    <a:pt x="1045" y="1250"/>
                    <a:pt x="1045" y="1250"/>
                  </a:cubicBezTo>
                  <a:cubicBezTo>
                    <a:pt x="1000" y="1296"/>
                    <a:pt x="1056" y="1324"/>
                    <a:pt x="1102" y="1313"/>
                  </a:cubicBezTo>
                  <a:cubicBezTo>
                    <a:pt x="1108" y="1307"/>
                    <a:pt x="1119" y="1290"/>
                    <a:pt x="1125" y="1296"/>
                  </a:cubicBezTo>
                  <a:cubicBezTo>
                    <a:pt x="1130" y="1296"/>
                    <a:pt x="1136" y="1347"/>
                    <a:pt x="1136" y="1352"/>
                  </a:cubicBezTo>
                  <a:cubicBezTo>
                    <a:pt x="1130" y="1375"/>
                    <a:pt x="1096" y="1352"/>
                    <a:pt x="1085" y="1347"/>
                  </a:cubicBezTo>
                  <a:cubicBezTo>
                    <a:pt x="1062" y="1336"/>
                    <a:pt x="1022" y="1358"/>
                    <a:pt x="994" y="1347"/>
                  </a:cubicBezTo>
                  <a:cubicBezTo>
                    <a:pt x="960" y="1336"/>
                    <a:pt x="960" y="1301"/>
                    <a:pt x="909" y="1318"/>
                  </a:cubicBezTo>
                  <a:cubicBezTo>
                    <a:pt x="875" y="1330"/>
                    <a:pt x="875" y="1330"/>
                    <a:pt x="841" y="1313"/>
                  </a:cubicBezTo>
                  <a:cubicBezTo>
                    <a:pt x="823" y="1307"/>
                    <a:pt x="806" y="1273"/>
                    <a:pt x="784" y="1256"/>
                  </a:cubicBezTo>
                  <a:cubicBezTo>
                    <a:pt x="772" y="1239"/>
                    <a:pt x="715" y="1193"/>
                    <a:pt x="721" y="1182"/>
                  </a:cubicBezTo>
                  <a:cubicBezTo>
                    <a:pt x="738" y="1165"/>
                    <a:pt x="755" y="1131"/>
                    <a:pt x="767" y="1108"/>
                  </a:cubicBezTo>
                  <a:cubicBezTo>
                    <a:pt x="784" y="1063"/>
                    <a:pt x="818" y="1102"/>
                    <a:pt x="852" y="1114"/>
                  </a:cubicBezTo>
                  <a:cubicBezTo>
                    <a:pt x="892" y="1120"/>
                    <a:pt x="949" y="1148"/>
                    <a:pt x="994" y="1148"/>
                  </a:cubicBezTo>
                  <a:cubicBezTo>
                    <a:pt x="1034" y="1148"/>
                    <a:pt x="1028" y="1165"/>
                    <a:pt x="1056" y="1176"/>
                  </a:cubicBezTo>
                  <a:cubicBezTo>
                    <a:pt x="1068" y="1182"/>
                    <a:pt x="1079" y="1176"/>
                    <a:pt x="1091" y="1176"/>
                  </a:cubicBezTo>
                  <a:cubicBezTo>
                    <a:pt x="1079" y="1193"/>
                    <a:pt x="1085" y="1222"/>
                    <a:pt x="1062" y="123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154"/>
            <p:cNvSpPr>
              <a:spLocks noChangeArrowheads="1"/>
            </p:cNvSpPr>
            <p:nvPr/>
          </p:nvSpPr>
          <p:spPr bwMode="auto">
            <a:xfrm>
              <a:off x="7750644" y="1662144"/>
              <a:ext cx="727479" cy="449939"/>
            </a:xfrm>
            <a:custGeom>
              <a:avLst/>
              <a:gdLst>
                <a:gd name="T0" fmla="*/ 17 w 2102"/>
                <a:gd name="T1" fmla="*/ 579 h 1302"/>
                <a:gd name="T2" fmla="*/ 11 w 2102"/>
                <a:gd name="T3" fmla="*/ 687 h 1302"/>
                <a:gd name="T4" fmla="*/ 85 w 2102"/>
                <a:gd name="T5" fmla="*/ 738 h 1302"/>
                <a:gd name="T6" fmla="*/ 165 w 2102"/>
                <a:gd name="T7" fmla="*/ 852 h 1302"/>
                <a:gd name="T8" fmla="*/ 278 w 2102"/>
                <a:gd name="T9" fmla="*/ 846 h 1302"/>
                <a:gd name="T10" fmla="*/ 415 w 2102"/>
                <a:gd name="T11" fmla="*/ 801 h 1302"/>
                <a:gd name="T12" fmla="*/ 568 w 2102"/>
                <a:gd name="T13" fmla="*/ 824 h 1302"/>
                <a:gd name="T14" fmla="*/ 727 w 2102"/>
                <a:gd name="T15" fmla="*/ 937 h 1302"/>
                <a:gd name="T16" fmla="*/ 789 w 2102"/>
                <a:gd name="T17" fmla="*/ 1136 h 1302"/>
                <a:gd name="T18" fmla="*/ 869 w 2102"/>
                <a:gd name="T19" fmla="*/ 1227 h 1302"/>
                <a:gd name="T20" fmla="*/ 994 w 2102"/>
                <a:gd name="T21" fmla="*/ 1238 h 1302"/>
                <a:gd name="T22" fmla="*/ 1051 w 2102"/>
                <a:gd name="T23" fmla="*/ 1176 h 1302"/>
                <a:gd name="T24" fmla="*/ 1170 w 2102"/>
                <a:gd name="T25" fmla="*/ 1215 h 1302"/>
                <a:gd name="T26" fmla="*/ 1261 w 2102"/>
                <a:gd name="T27" fmla="*/ 1147 h 1302"/>
                <a:gd name="T28" fmla="*/ 1238 w 2102"/>
                <a:gd name="T29" fmla="*/ 1073 h 1302"/>
                <a:gd name="T30" fmla="*/ 1181 w 2102"/>
                <a:gd name="T31" fmla="*/ 1073 h 1302"/>
                <a:gd name="T32" fmla="*/ 1233 w 2102"/>
                <a:gd name="T33" fmla="*/ 1028 h 1302"/>
                <a:gd name="T34" fmla="*/ 1159 w 2102"/>
                <a:gd name="T35" fmla="*/ 1011 h 1302"/>
                <a:gd name="T36" fmla="*/ 1113 w 2102"/>
                <a:gd name="T37" fmla="*/ 886 h 1302"/>
                <a:gd name="T38" fmla="*/ 1324 w 2102"/>
                <a:gd name="T39" fmla="*/ 755 h 1302"/>
                <a:gd name="T40" fmla="*/ 1482 w 2102"/>
                <a:gd name="T41" fmla="*/ 585 h 1302"/>
                <a:gd name="T42" fmla="*/ 1584 w 2102"/>
                <a:gd name="T43" fmla="*/ 625 h 1302"/>
                <a:gd name="T44" fmla="*/ 1766 w 2102"/>
                <a:gd name="T45" fmla="*/ 653 h 1302"/>
                <a:gd name="T46" fmla="*/ 1754 w 2102"/>
                <a:gd name="T47" fmla="*/ 625 h 1302"/>
                <a:gd name="T48" fmla="*/ 1737 w 2102"/>
                <a:gd name="T49" fmla="*/ 488 h 1302"/>
                <a:gd name="T50" fmla="*/ 1783 w 2102"/>
                <a:gd name="T51" fmla="*/ 460 h 1302"/>
                <a:gd name="T52" fmla="*/ 1868 w 2102"/>
                <a:gd name="T53" fmla="*/ 380 h 1302"/>
                <a:gd name="T54" fmla="*/ 1987 w 2102"/>
                <a:gd name="T55" fmla="*/ 363 h 1302"/>
                <a:gd name="T56" fmla="*/ 2038 w 2102"/>
                <a:gd name="T57" fmla="*/ 392 h 1302"/>
                <a:gd name="T58" fmla="*/ 2090 w 2102"/>
                <a:gd name="T59" fmla="*/ 369 h 1302"/>
                <a:gd name="T60" fmla="*/ 2101 w 2102"/>
                <a:gd name="T61" fmla="*/ 278 h 1302"/>
                <a:gd name="T62" fmla="*/ 2067 w 2102"/>
                <a:gd name="T63" fmla="*/ 267 h 1302"/>
                <a:gd name="T64" fmla="*/ 1896 w 2102"/>
                <a:gd name="T65" fmla="*/ 176 h 1302"/>
                <a:gd name="T66" fmla="*/ 1646 w 2102"/>
                <a:gd name="T67" fmla="*/ 62 h 1302"/>
                <a:gd name="T68" fmla="*/ 1375 w 2102"/>
                <a:gd name="T69" fmla="*/ 119 h 1302"/>
                <a:gd name="T70" fmla="*/ 1278 w 2102"/>
                <a:gd name="T71" fmla="*/ 130 h 1302"/>
                <a:gd name="T72" fmla="*/ 1136 w 2102"/>
                <a:gd name="T73" fmla="*/ 102 h 1302"/>
                <a:gd name="T74" fmla="*/ 807 w 2102"/>
                <a:gd name="T75" fmla="*/ 216 h 1302"/>
                <a:gd name="T76" fmla="*/ 608 w 2102"/>
                <a:gd name="T77" fmla="*/ 210 h 1302"/>
                <a:gd name="T78" fmla="*/ 432 w 2102"/>
                <a:gd name="T79" fmla="*/ 227 h 1302"/>
                <a:gd name="T80" fmla="*/ 403 w 2102"/>
                <a:gd name="T81" fmla="*/ 306 h 1302"/>
                <a:gd name="T82" fmla="*/ 369 w 2102"/>
                <a:gd name="T83" fmla="*/ 397 h 1302"/>
                <a:gd name="T84" fmla="*/ 273 w 2102"/>
                <a:gd name="T85" fmla="*/ 426 h 1302"/>
                <a:gd name="T86" fmla="*/ 74 w 2102"/>
                <a:gd name="T87" fmla="*/ 568 h 1302"/>
                <a:gd name="T88" fmla="*/ 1959 w 2102"/>
                <a:gd name="T89" fmla="*/ 500 h 1302"/>
                <a:gd name="T90" fmla="*/ 1953 w 2102"/>
                <a:gd name="T91" fmla="*/ 511 h 1302"/>
                <a:gd name="T92" fmla="*/ 1919 w 2102"/>
                <a:gd name="T93" fmla="*/ 471 h 1302"/>
                <a:gd name="T94" fmla="*/ 1948 w 2102"/>
                <a:gd name="T95" fmla="*/ 437 h 1302"/>
                <a:gd name="T96" fmla="*/ 1976 w 2102"/>
                <a:gd name="T97" fmla="*/ 454 h 1302"/>
                <a:gd name="T98" fmla="*/ 1959 w 2102"/>
                <a:gd name="T99" fmla="*/ 500 h 1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02" h="1302">
                  <a:moveTo>
                    <a:pt x="17" y="579"/>
                  </a:moveTo>
                  <a:lnTo>
                    <a:pt x="17" y="579"/>
                  </a:lnTo>
                  <a:cubicBezTo>
                    <a:pt x="17" y="585"/>
                    <a:pt x="34" y="619"/>
                    <a:pt x="28" y="625"/>
                  </a:cubicBezTo>
                  <a:cubicBezTo>
                    <a:pt x="11" y="642"/>
                    <a:pt x="0" y="664"/>
                    <a:pt x="11" y="687"/>
                  </a:cubicBezTo>
                  <a:cubicBezTo>
                    <a:pt x="17" y="699"/>
                    <a:pt x="28" y="710"/>
                    <a:pt x="40" y="716"/>
                  </a:cubicBezTo>
                  <a:cubicBezTo>
                    <a:pt x="51" y="721"/>
                    <a:pt x="74" y="727"/>
                    <a:pt x="85" y="738"/>
                  </a:cubicBezTo>
                  <a:cubicBezTo>
                    <a:pt x="113" y="767"/>
                    <a:pt x="108" y="767"/>
                    <a:pt x="142" y="784"/>
                  </a:cubicBezTo>
                  <a:cubicBezTo>
                    <a:pt x="159" y="795"/>
                    <a:pt x="136" y="852"/>
                    <a:pt x="165" y="852"/>
                  </a:cubicBezTo>
                  <a:cubicBezTo>
                    <a:pt x="176" y="852"/>
                    <a:pt x="193" y="846"/>
                    <a:pt x="204" y="841"/>
                  </a:cubicBezTo>
                  <a:cubicBezTo>
                    <a:pt x="233" y="835"/>
                    <a:pt x="244" y="858"/>
                    <a:pt x="278" y="846"/>
                  </a:cubicBezTo>
                  <a:cubicBezTo>
                    <a:pt x="295" y="835"/>
                    <a:pt x="312" y="812"/>
                    <a:pt x="335" y="829"/>
                  </a:cubicBezTo>
                  <a:cubicBezTo>
                    <a:pt x="392" y="869"/>
                    <a:pt x="375" y="801"/>
                    <a:pt x="415" y="801"/>
                  </a:cubicBezTo>
                  <a:cubicBezTo>
                    <a:pt x="443" y="801"/>
                    <a:pt x="443" y="835"/>
                    <a:pt x="471" y="795"/>
                  </a:cubicBezTo>
                  <a:cubicBezTo>
                    <a:pt x="494" y="772"/>
                    <a:pt x="540" y="806"/>
                    <a:pt x="568" y="824"/>
                  </a:cubicBezTo>
                  <a:cubicBezTo>
                    <a:pt x="602" y="841"/>
                    <a:pt x="591" y="920"/>
                    <a:pt x="642" y="926"/>
                  </a:cubicBezTo>
                  <a:cubicBezTo>
                    <a:pt x="665" y="920"/>
                    <a:pt x="704" y="931"/>
                    <a:pt x="727" y="937"/>
                  </a:cubicBezTo>
                  <a:cubicBezTo>
                    <a:pt x="761" y="943"/>
                    <a:pt x="767" y="1005"/>
                    <a:pt x="773" y="1034"/>
                  </a:cubicBezTo>
                  <a:cubicBezTo>
                    <a:pt x="778" y="1062"/>
                    <a:pt x="773" y="1108"/>
                    <a:pt x="789" y="1136"/>
                  </a:cubicBezTo>
                  <a:cubicBezTo>
                    <a:pt x="801" y="1147"/>
                    <a:pt x="801" y="1153"/>
                    <a:pt x="812" y="1153"/>
                  </a:cubicBezTo>
                  <a:cubicBezTo>
                    <a:pt x="835" y="1153"/>
                    <a:pt x="841" y="1210"/>
                    <a:pt x="869" y="1227"/>
                  </a:cubicBezTo>
                  <a:cubicBezTo>
                    <a:pt x="915" y="1261"/>
                    <a:pt x="915" y="1176"/>
                    <a:pt x="937" y="1244"/>
                  </a:cubicBezTo>
                  <a:cubicBezTo>
                    <a:pt x="954" y="1284"/>
                    <a:pt x="971" y="1272"/>
                    <a:pt x="994" y="1238"/>
                  </a:cubicBezTo>
                  <a:cubicBezTo>
                    <a:pt x="1000" y="1221"/>
                    <a:pt x="1011" y="1221"/>
                    <a:pt x="1023" y="1210"/>
                  </a:cubicBezTo>
                  <a:cubicBezTo>
                    <a:pt x="1023" y="1204"/>
                    <a:pt x="1039" y="1125"/>
                    <a:pt x="1051" y="1176"/>
                  </a:cubicBezTo>
                  <a:cubicBezTo>
                    <a:pt x="1062" y="1227"/>
                    <a:pt x="1062" y="1301"/>
                    <a:pt x="1125" y="1261"/>
                  </a:cubicBezTo>
                  <a:cubicBezTo>
                    <a:pt x="1147" y="1250"/>
                    <a:pt x="1159" y="1238"/>
                    <a:pt x="1170" y="1215"/>
                  </a:cubicBezTo>
                  <a:cubicBezTo>
                    <a:pt x="1181" y="1204"/>
                    <a:pt x="1227" y="1255"/>
                    <a:pt x="1261" y="1215"/>
                  </a:cubicBezTo>
                  <a:cubicBezTo>
                    <a:pt x="1284" y="1193"/>
                    <a:pt x="1255" y="1170"/>
                    <a:pt x="1261" y="1147"/>
                  </a:cubicBezTo>
                  <a:cubicBezTo>
                    <a:pt x="1267" y="1136"/>
                    <a:pt x="1278" y="1113"/>
                    <a:pt x="1267" y="1096"/>
                  </a:cubicBezTo>
                  <a:cubicBezTo>
                    <a:pt x="1255" y="1091"/>
                    <a:pt x="1250" y="1073"/>
                    <a:pt x="1238" y="1073"/>
                  </a:cubicBezTo>
                  <a:cubicBezTo>
                    <a:pt x="1221" y="1073"/>
                    <a:pt x="1244" y="1119"/>
                    <a:pt x="1199" y="1119"/>
                  </a:cubicBezTo>
                  <a:cubicBezTo>
                    <a:pt x="1181" y="1119"/>
                    <a:pt x="1176" y="1073"/>
                    <a:pt x="1181" y="1073"/>
                  </a:cubicBezTo>
                  <a:cubicBezTo>
                    <a:pt x="1159" y="1073"/>
                    <a:pt x="1142" y="1056"/>
                    <a:pt x="1159" y="1039"/>
                  </a:cubicBezTo>
                  <a:cubicBezTo>
                    <a:pt x="1176" y="1022"/>
                    <a:pt x="1210" y="1079"/>
                    <a:pt x="1233" y="1028"/>
                  </a:cubicBezTo>
                  <a:cubicBezTo>
                    <a:pt x="1250" y="1000"/>
                    <a:pt x="1250" y="1011"/>
                    <a:pt x="1238" y="977"/>
                  </a:cubicBezTo>
                  <a:cubicBezTo>
                    <a:pt x="1227" y="937"/>
                    <a:pt x="1176" y="1000"/>
                    <a:pt x="1159" y="1011"/>
                  </a:cubicBezTo>
                  <a:cubicBezTo>
                    <a:pt x="1108" y="1051"/>
                    <a:pt x="1074" y="1039"/>
                    <a:pt x="1068" y="977"/>
                  </a:cubicBezTo>
                  <a:cubicBezTo>
                    <a:pt x="1091" y="960"/>
                    <a:pt x="1079" y="903"/>
                    <a:pt x="1113" y="886"/>
                  </a:cubicBezTo>
                  <a:cubicBezTo>
                    <a:pt x="1153" y="863"/>
                    <a:pt x="1187" y="824"/>
                    <a:pt x="1233" y="795"/>
                  </a:cubicBezTo>
                  <a:cubicBezTo>
                    <a:pt x="1267" y="772"/>
                    <a:pt x="1289" y="795"/>
                    <a:pt x="1324" y="755"/>
                  </a:cubicBezTo>
                  <a:cubicBezTo>
                    <a:pt x="1346" y="733"/>
                    <a:pt x="1380" y="716"/>
                    <a:pt x="1403" y="699"/>
                  </a:cubicBezTo>
                  <a:cubicBezTo>
                    <a:pt x="1437" y="670"/>
                    <a:pt x="1448" y="602"/>
                    <a:pt x="1482" y="585"/>
                  </a:cubicBezTo>
                  <a:cubicBezTo>
                    <a:pt x="1487" y="579"/>
                    <a:pt x="1533" y="591"/>
                    <a:pt x="1538" y="596"/>
                  </a:cubicBezTo>
                  <a:cubicBezTo>
                    <a:pt x="1550" y="636"/>
                    <a:pt x="1544" y="625"/>
                    <a:pt x="1584" y="625"/>
                  </a:cubicBezTo>
                  <a:cubicBezTo>
                    <a:pt x="1612" y="625"/>
                    <a:pt x="1641" y="642"/>
                    <a:pt x="1664" y="647"/>
                  </a:cubicBezTo>
                  <a:cubicBezTo>
                    <a:pt x="1698" y="659"/>
                    <a:pt x="1732" y="653"/>
                    <a:pt x="1766" y="653"/>
                  </a:cubicBezTo>
                  <a:lnTo>
                    <a:pt x="1766" y="653"/>
                  </a:lnTo>
                  <a:cubicBezTo>
                    <a:pt x="1754" y="625"/>
                    <a:pt x="1754" y="625"/>
                    <a:pt x="1754" y="625"/>
                  </a:cubicBezTo>
                  <a:cubicBezTo>
                    <a:pt x="1754" y="596"/>
                    <a:pt x="1749" y="579"/>
                    <a:pt x="1754" y="551"/>
                  </a:cubicBezTo>
                  <a:cubicBezTo>
                    <a:pt x="1754" y="534"/>
                    <a:pt x="1732" y="494"/>
                    <a:pt x="1737" y="488"/>
                  </a:cubicBezTo>
                  <a:cubicBezTo>
                    <a:pt x="1749" y="483"/>
                    <a:pt x="1777" y="477"/>
                    <a:pt x="1783" y="466"/>
                  </a:cubicBezTo>
                  <a:lnTo>
                    <a:pt x="1783" y="460"/>
                  </a:lnTo>
                  <a:cubicBezTo>
                    <a:pt x="1788" y="449"/>
                    <a:pt x="1828" y="420"/>
                    <a:pt x="1840" y="420"/>
                  </a:cubicBezTo>
                  <a:cubicBezTo>
                    <a:pt x="1874" y="420"/>
                    <a:pt x="1862" y="409"/>
                    <a:pt x="1868" y="380"/>
                  </a:cubicBezTo>
                  <a:cubicBezTo>
                    <a:pt x="1896" y="380"/>
                    <a:pt x="1914" y="375"/>
                    <a:pt x="1931" y="392"/>
                  </a:cubicBezTo>
                  <a:cubicBezTo>
                    <a:pt x="1942" y="403"/>
                    <a:pt x="1982" y="380"/>
                    <a:pt x="1987" y="363"/>
                  </a:cubicBezTo>
                  <a:lnTo>
                    <a:pt x="1993" y="363"/>
                  </a:lnTo>
                  <a:cubicBezTo>
                    <a:pt x="1993" y="375"/>
                    <a:pt x="2033" y="432"/>
                    <a:pt x="2038" y="392"/>
                  </a:cubicBezTo>
                  <a:cubicBezTo>
                    <a:pt x="2044" y="392"/>
                    <a:pt x="2044" y="386"/>
                    <a:pt x="2044" y="386"/>
                  </a:cubicBezTo>
                  <a:cubicBezTo>
                    <a:pt x="2050" y="380"/>
                    <a:pt x="2078" y="375"/>
                    <a:pt x="2090" y="369"/>
                  </a:cubicBezTo>
                  <a:cubicBezTo>
                    <a:pt x="2095" y="358"/>
                    <a:pt x="2101" y="346"/>
                    <a:pt x="2095" y="329"/>
                  </a:cubicBezTo>
                  <a:cubicBezTo>
                    <a:pt x="2101" y="278"/>
                    <a:pt x="2101" y="278"/>
                    <a:pt x="2101" y="278"/>
                  </a:cubicBezTo>
                  <a:lnTo>
                    <a:pt x="2101" y="278"/>
                  </a:lnTo>
                  <a:cubicBezTo>
                    <a:pt x="2090" y="278"/>
                    <a:pt x="2084" y="272"/>
                    <a:pt x="2067" y="267"/>
                  </a:cubicBezTo>
                  <a:cubicBezTo>
                    <a:pt x="2038" y="261"/>
                    <a:pt x="2022" y="221"/>
                    <a:pt x="1993" y="204"/>
                  </a:cubicBezTo>
                  <a:cubicBezTo>
                    <a:pt x="1965" y="193"/>
                    <a:pt x="1931" y="193"/>
                    <a:pt x="1896" y="176"/>
                  </a:cubicBezTo>
                  <a:cubicBezTo>
                    <a:pt x="1834" y="147"/>
                    <a:pt x="1737" y="204"/>
                    <a:pt x="1732" y="108"/>
                  </a:cubicBezTo>
                  <a:cubicBezTo>
                    <a:pt x="1726" y="68"/>
                    <a:pt x="1664" y="91"/>
                    <a:pt x="1646" y="62"/>
                  </a:cubicBezTo>
                  <a:cubicBezTo>
                    <a:pt x="1612" y="0"/>
                    <a:pt x="1561" y="22"/>
                    <a:pt x="1504" y="45"/>
                  </a:cubicBezTo>
                  <a:cubicBezTo>
                    <a:pt x="1453" y="56"/>
                    <a:pt x="1409" y="85"/>
                    <a:pt x="1375" y="119"/>
                  </a:cubicBezTo>
                  <a:cubicBezTo>
                    <a:pt x="1341" y="153"/>
                    <a:pt x="1301" y="221"/>
                    <a:pt x="1295" y="153"/>
                  </a:cubicBezTo>
                  <a:cubicBezTo>
                    <a:pt x="1289" y="142"/>
                    <a:pt x="1278" y="136"/>
                    <a:pt x="1278" y="130"/>
                  </a:cubicBezTo>
                  <a:cubicBezTo>
                    <a:pt x="1278" y="113"/>
                    <a:pt x="1335" y="85"/>
                    <a:pt x="1301" y="62"/>
                  </a:cubicBezTo>
                  <a:cubicBezTo>
                    <a:pt x="1289" y="56"/>
                    <a:pt x="1165" y="96"/>
                    <a:pt x="1136" y="102"/>
                  </a:cubicBezTo>
                  <a:cubicBezTo>
                    <a:pt x="1108" y="102"/>
                    <a:pt x="1108" y="136"/>
                    <a:pt x="1074" y="136"/>
                  </a:cubicBezTo>
                  <a:cubicBezTo>
                    <a:pt x="977" y="136"/>
                    <a:pt x="903" y="187"/>
                    <a:pt x="807" y="216"/>
                  </a:cubicBezTo>
                  <a:cubicBezTo>
                    <a:pt x="784" y="227"/>
                    <a:pt x="716" y="233"/>
                    <a:pt x="693" y="227"/>
                  </a:cubicBezTo>
                  <a:cubicBezTo>
                    <a:pt x="665" y="227"/>
                    <a:pt x="636" y="204"/>
                    <a:pt x="608" y="210"/>
                  </a:cubicBezTo>
                  <a:cubicBezTo>
                    <a:pt x="568" y="227"/>
                    <a:pt x="494" y="227"/>
                    <a:pt x="432" y="227"/>
                  </a:cubicBezTo>
                  <a:lnTo>
                    <a:pt x="432" y="227"/>
                  </a:lnTo>
                  <a:cubicBezTo>
                    <a:pt x="403" y="267"/>
                    <a:pt x="403" y="267"/>
                    <a:pt x="403" y="267"/>
                  </a:cubicBezTo>
                  <a:cubicBezTo>
                    <a:pt x="403" y="284"/>
                    <a:pt x="398" y="290"/>
                    <a:pt x="403" y="306"/>
                  </a:cubicBezTo>
                  <a:cubicBezTo>
                    <a:pt x="415" y="341"/>
                    <a:pt x="432" y="392"/>
                    <a:pt x="403" y="420"/>
                  </a:cubicBezTo>
                  <a:cubicBezTo>
                    <a:pt x="380" y="443"/>
                    <a:pt x="375" y="403"/>
                    <a:pt x="369" y="397"/>
                  </a:cubicBezTo>
                  <a:cubicBezTo>
                    <a:pt x="364" y="392"/>
                    <a:pt x="329" y="386"/>
                    <a:pt x="324" y="386"/>
                  </a:cubicBezTo>
                  <a:cubicBezTo>
                    <a:pt x="301" y="380"/>
                    <a:pt x="295" y="409"/>
                    <a:pt x="273" y="426"/>
                  </a:cubicBezTo>
                  <a:cubicBezTo>
                    <a:pt x="233" y="454"/>
                    <a:pt x="176" y="397"/>
                    <a:pt x="176" y="483"/>
                  </a:cubicBezTo>
                  <a:cubicBezTo>
                    <a:pt x="170" y="540"/>
                    <a:pt x="130" y="562"/>
                    <a:pt x="74" y="568"/>
                  </a:cubicBezTo>
                  <a:cubicBezTo>
                    <a:pt x="17" y="579"/>
                    <a:pt x="17" y="579"/>
                    <a:pt x="17" y="579"/>
                  </a:cubicBezTo>
                  <a:close/>
                  <a:moveTo>
                    <a:pt x="1959" y="500"/>
                  </a:moveTo>
                  <a:lnTo>
                    <a:pt x="1959" y="500"/>
                  </a:lnTo>
                  <a:cubicBezTo>
                    <a:pt x="1953" y="511"/>
                    <a:pt x="1953" y="511"/>
                    <a:pt x="1953" y="511"/>
                  </a:cubicBezTo>
                  <a:cubicBezTo>
                    <a:pt x="1942" y="522"/>
                    <a:pt x="1919" y="528"/>
                    <a:pt x="1919" y="511"/>
                  </a:cubicBezTo>
                  <a:cubicBezTo>
                    <a:pt x="1919" y="500"/>
                    <a:pt x="1925" y="483"/>
                    <a:pt x="1919" y="471"/>
                  </a:cubicBezTo>
                  <a:cubicBezTo>
                    <a:pt x="1914" y="466"/>
                    <a:pt x="1908" y="454"/>
                    <a:pt x="1914" y="449"/>
                  </a:cubicBezTo>
                  <a:cubicBezTo>
                    <a:pt x="1914" y="443"/>
                    <a:pt x="1942" y="443"/>
                    <a:pt x="1948" y="437"/>
                  </a:cubicBezTo>
                  <a:cubicBezTo>
                    <a:pt x="1953" y="432"/>
                    <a:pt x="1959" y="437"/>
                    <a:pt x="1965" y="443"/>
                  </a:cubicBezTo>
                  <a:cubicBezTo>
                    <a:pt x="1965" y="443"/>
                    <a:pt x="1976" y="449"/>
                    <a:pt x="1976" y="454"/>
                  </a:cubicBezTo>
                  <a:cubicBezTo>
                    <a:pt x="1976" y="460"/>
                    <a:pt x="1970" y="471"/>
                    <a:pt x="1970" y="477"/>
                  </a:cubicBezTo>
                  <a:cubicBezTo>
                    <a:pt x="1965" y="483"/>
                    <a:pt x="1959" y="494"/>
                    <a:pt x="1959" y="50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155"/>
            <p:cNvSpPr>
              <a:spLocks noChangeArrowheads="1"/>
            </p:cNvSpPr>
            <p:nvPr/>
          </p:nvSpPr>
          <p:spPr bwMode="auto">
            <a:xfrm>
              <a:off x="6766946" y="1584358"/>
              <a:ext cx="1131634" cy="451463"/>
            </a:xfrm>
            <a:custGeom>
              <a:avLst/>
              <a:gdLst>
                <a:gd name="T0" fmla="*/ 3273 w 3274"/>
                <a:gd name="T1" fmla="*/ 454 h 1307"/>
                <a:gd name="T2" fmla="*/ 3244 w 3274"/>
                <a:gd name="T3" fmla="*/ 533 h 1307"/>
                <a:gd name="T4" fmla="*/ 3210 w 3274"/>
                <a:gd name="T5" fmla="*/ 624 h 1307"/>
                <a:gd name="T6" fmla="*/ 3114 w 3274"/>
                <a:gd name="T7" fmla="*/ 653 h 1307"/>
                <a:gd name="T8" fmla="*/ 2915 w 3274"/>
                <a:gd name="T9" fmla="*/ 795 h 1307"/>
                <a:gd name="T10" fmla="*/ 2858 w 3274"/>
                <a:gd name="T11" fmla="*/ 806 h 1307"/>
                <a:gd name="T12" fmla="*/ 2784 w 3274"/>
                <a:gd name="T13" fmla="*/ 704 h 1307"/>
                <a:gd name="T14" fmla="*/ 2682 w 3274"/>
                <a:gd name="T15" fmla="*/ 789 h 1307"/>
                <a:gd name="T16" fmla="*/ 2568 w 3274"/>
                <a:gd name="T17" fmla="*/ 863 h 1307"/>
                <a:gd name="T18" fmla="*/ 2483 w 3274"/>
                <a:gd name="T19" fmla="*/ 926 h 1307"/>
                <a:gd name="T20" fmla="*/ 2273 w 3274"/>
                <a:gd name="T21" fmla="*/ 971 h 1307"/>
                <a:gd name="T22" fmla="*/ 2074 w 3274"/>
                <a:gd name="T23" fmla="*/ 1039 h 1307"/>
                <a:gd name="T24" fmla="*/ 1915 w 3274"/>
                <a:gd name="T25" fmla="*/ 1045 h 1307"/>
                <a:gd name="T26" fmla="*/ 1682 w 3274"/>
                <a:gd name="T27" fmla="*/ 1164 h 1307"/>
                <a:gd name="T28" fmla="*/ 1472 w 3274"/>
                <a:gd name="T29" fmla="*/ 999 h 1307"/>
                <a:gd name="T30" fmla="*/ 1358 w 3274"/>
                <a:gd name="T31" fmla="*/ 988 h 1307"/>
                <a:gd name="T32" fmla="*/ 1244 w 3274"/>
                <a:gd name="T33" fmla="*/ 1051 h 1307"/>
                <a:gd name="T34" fmla="*/ 1034 w 3274"/>
                <a:gd name="T35" fmla="*/ 1039 h 1307"/>
                <a:gd name="T36" fmla="*/ 886 w 3274"/>
                <a:gd name="T37" fmla="*/ 1215 h 1307"/>
                <a:gd name="T38" fmla="*/ 710 w 3274"/>
                <a:gd name="T39" fmla="*/ 1244 h 1307"/>
                <a:gd name="T40" fmla="*/ 597 w 3274"/>
                <a:gd name="T41" fmla="*/ 1244 h 1307"/>
                <a:gd name="T42" fmla="*/ 483 w 3274"/>
                <a:gd name="T43" fmla="*/ 1278 h 1307"/>
                <a:gd name="T44" fmla="*/ 426 w 3274"/>
                <a:gd name="T45" fmla="*/ 1244 h 1307"/>
                <a:gd name="T46" fmla="*/ 301 w 3274"/>
                <a:gd name="T47" fmla="*/ 1096 h 1307"/>
                <a:gd name="T48" fmla="*/ 267 w 3274"/>
                <a:gd name="T49" fmla="*/ 1005 h 1307"/>
                <a:gd name="T50" fmla="*/ 375 w 3274"/>
                <a:gd name="T51" fmla="*/ 795 h 1307"/>
                <a:gd name="T52" fmla="*/ 244 w 3274"/>
                <a:gd name="T53" fmla="*/ 818 h 1307"/>
                <a:gd name="T54" fmla="*/ 199 w 3274"/>
                <a:gd name="T55" fmla="*/ 744 h 1307"/>
                <a:gd name="T56" fmla="*/ 137 w 3274"/>
                <a:gd name="T57" fmla="*/ 590 h 1307"/>
                <a:gd name="T58" fmla="*/ 17 w 3274"/>
                <a:gd name="T59" fmla="*/ 386 h 1307"/>
                <a:gd name="T60" fmla="*/ 165 w 3274"/>
                <a:gd name="T61" fmla="*/ 272 h 1307"/>
                <a:gd name="T62" fmla="*/ 176 w 3274"/>
                <a:gd name="T63" fmla="*/ 170 h 1307"/>
                <a:gd name="T64" fmla="*/ 210 w 3274"/>
                <a:gd name="T65" fmla="*/ 170 h 1307"/>
                <a:gd name="T66" fmla="*/ 432 w 3274"/>
                <a:gd name="T67" fmla="*/ 164 h 1307"/>
                <a:gd name="T68" fmla="*/ 534 w 3274"/>
                <a:gd name="T69" fmla="*/ 170 h 1307"/>
                <a:gd name="T70" fmla="*/ 699 w 3274"/>
                <a:gd name="T71" fmla="*/ 170 h 1307"/>
                <a:gd name="T72" fmla="*/ 835 w 3274"/>
                <a:gd name="T73" fmla="*/ 176 h 1307"/>
                <a:gd name="T74" fmla="*/ 909 w 3274"/>
                <a:gd name="T75" fmla="*/ 176 h 1307"/>
                <a:gd name="T76" fmla="*/ 1165 w 3274"/>
                <a:gd name="T77" fmla="*/ 119 h 1307"/>
                <a:gd name="T78" fmla="*/ 1324 w 3274"/>
                <a:gd name="T79" fmla="*/ 164 h 1307"/>
                <a:gd name="T80" fmla="*/ 1546 w 3274"/>
                <a:gd name="T81" fmla="*/ 79 h 1307"/>
                <a:gd name="T82" fmla="*/ 1631 w 3274"/>
                <a:gd name="T83" fmla="*/ 0 h 1307"/>
                <a:gd name="T84" fmla="*/ 1801 w 3274"/>
                <a:gd name="T85" fmla="*/ 153 h 1307"/>
                <a:gd name="T86" fmla="*/ 1926 w 3274"/>
                <a:gd name="T87" fmla="*/ 176 h 1307"/>
                <a:gd name="T88" fmla="*/ 2187 w 3274"/>
                <a:gd name="T89" fmla="*/ 193 h 1307"/>
                <a:gd name="T90" fmla="*/ 2199 w 3274"/>
                <a:gd name="T91" fmla="*/ 238 h 1307"/>
                <a:gd name="T92" fmla="*/ 2324 w 3274"/>
                <a:gd name="T93" fmla="*/ 215 h 1307"/>
                <a:gd name="T94" fmla="*/ 2568 w 3274"/>
                <a:gd name="T95" fmla="*/ 323 h 1307"/>
                <a:gd name="T96" fmla="*/ 2932 w 3274"/>
                <a:gd name="T97" fmla="*/ 386 h 1307"/>
                <a:gd name="T98" fmla="*/ 3210 w 3274"/>
                <a:gd name="T99" fmla="*/ 448 h 13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74" h="1307">
                  <a:moveTo>
                    <a:pt x="3273" y="454"/>
                  </a:moveTo>
                  <a:lnTo>
                    <a:pt x="3273" y="454"/>
                  </a:lnTo>
                  <a:cubicBezTo>
                    <a:pt x="3244" y="494"/>
                    <a:pt x="3244" y="494"/>
                    <a:pt x="3244" y="494"/>
                  </a:cubicBezTo>
                  <a:cubicBezTo>
                    <a:pt x="3244" y="511"/>
                    <a:pt x="3239" y="517"/>
                    <a:pt x="3244" y="533"/>
                  </a:cubicBezTo>
                  <a:cubicBezTo>
                    <a:pt x="3256" y="568"/>
                    <a:pt x="3273" y="619"/>
                    <a:pt x="3244" y="647"/>
                  </a:cubicBezTo>
                  <a:cubicBezTo>
                    <a:pt x="3221" y="670"/>
                    <a:pt x="3216" y="630"/>
                    <a:pt x="3210" y="624"/>
                  </a:cubicBezTo>
                  <a:cubicBezTo>
                    <a:pt x="3205" y="619"/>
                    <a:pt x="3170" y="613"/>
                    <a:pt x="3165" y="613"/>
                  </a:cubicBezTo>
                  <a:cubicBezTo>
                    <a:pt x="3142" y="607"/>
                    <a:pt x="3136" y="636"/>
                    <a:pt x="3114" y="653"/>
                  </a:cubicBezTo>
                  <a:cubicBezTo>
                    <a:pt x="3074" y="681"/>
                    <a:pt x="3017" y="624"/>
                    <a:pt x="3017" y="710"/>
                  </a:cubicBezTo>
                  <a:cubicBezTo>
                    <a:pt x="3011" y="767"/>
                    <a:pt x="2971" y="789"/>
                    <a:pt x="2915" y="795"/>
                  </a:cubicBezTo>
                  <a:cubicBezTo>
                    <a:pt x="2858" y="806"/>
                    <a:pt x="2858" y="806"/>
                    <a:pt x="2858" y="806"/>
                  </a:cubicBezTo>
                  <a:lnTo>
                    <a:pt x="2858" y="806"/>
                  </a:lnTo>
                  <a:cubicBezTo>
                    <a:pt x="2847" y="789"/>
                    <a:pt x="2847" y="755"/>
                    <a:pt x="2835" y="744"/>
                  </a:cubicBezTo>
                  <a:cubicBezTo>
                    <a:pt x="2829" y="738"/>
                    <a:pt x="2790" y="704"/>
                    <a:pt x="2784" y="704"/>
                  </a:cubicBezTo>
                  <a:cubicBezTo>
                    <a:pt x="2773" y="698"/>
                    <a:pt x="2756" y="727"/>
                    <a:pt x="2744" y="738"/>
                  </a:cubicBezTo>
                  <a:cubicBezTo>
                    <a:pt x="2727" y="755"/>
                    <a:pt x="2705" y="772"/>
                    <a:pt x="2682" y="789"/>
                  </a:cubicBezTo>
                  <a:cubicBezTo>
                    <a:pt x="2653" y="818"/>
                    <a:pt x="2614" y="778"/>
                    <a:pt x="2585" y="801"/>
                  </a:cubicBezTo>
                  <a:cubicBezTo>
                    <a:pt x="2574" y="818"/>
                    <a:pt x="2579" y="846"/>
                    <a:pt x="2568" y="863"/>
                  </a:cubicBezTo>
                  <a:cubicBezTo>
                    <a:pt x="2557" y="880"/>
                    <a:pt x="2551" y="937"/>
                    <a:pt x="2534" y="943"/>
                  </a:cubicBezTo>
                  <a:cubicBezTo>
                    <a:pt x="2511" y="960"/>
                    <a:pt x="2500" y="926"/>
                    <a:pt x="2483" y="926"/>
                  </a:cubicBezTo>
                  <a:cubicBezTo>
                    <a:pt x="2437" y="920"/>
                    <a:pt x="2426" y="977"/>
                    <a:pt x="2358" y="960"/>
                  </a:cubicBezTo>
                  <a:cubicBezTo>
                    <a:pt x="2329" y="954"/>
                    <a:pt x="2318" y="994"/>
                    <a:pt x="2273" y="971"/>
                  </a:cubicBezTo>
                  <a:cubicBezTo>
                    <a:pt x="2233" y="948"/>
                    <a:pt x="2199" y="937"/>
                    <a:pt x="2193" y="1005"/>
                  </a:cubicBezTo>
                  <a:cubicBezTo>
                    <a:pt x="2193" y="1085"/>
                    <a:pt x="2085" y="960"/>
                    <a:pt x="2074" y="1039"/>
                  </a:cubicBezTo>
                  <a:cubicBezTo>
                    <a:pt x="2074" y="1085"/>
                    <a:pt x="2040" y="1068"/>
                    <a:pt x="2006" y="1073"/>
                  </a:cubicBezTo>
                  <a:cubicBezTo>
                    <a:pt x="1966" y="1085"/>
                    <a:pt x="1955" y="1051"/>
                    <a:pt x="1915" y="1045"/>
                  </a:cubicBezTo>
                  <a:cubicBezTo>
                    <a:pt x="1886" y="1039"/>
                    <a:pt x="1858" y="1017"/>
                    <a:pt x="1835" y="1017"/>
                  </a:cubicBezTo>
                  <a:cubicBezTo>
                    <a:pt x="1761" y="1022"/>
                    <a:pt x="1756" y="1176"/>
                    <a:pt x="1682" y="1164"/>
                  </a:cubicBezTo>
                  <a:cubicBezTo>
                    <a:pt x="1642" y="1158"/>
                    <a:pt x="1591" y="1136"/>
                    <a:pt x="1557" y="1119"/>
                  </a:cubicBezTo>
                  <a:cubicBezTo>
                    <a:pt x="1511" y="1096"/>
                    <a:pt x="1483" y="1045"/>
                    <a:pt x="1472" y="999"/>
                  </a:cubicBezTo>
                  <a:cubicBezTo>
                    <a:pt x="1449" y="999"/>
                    <a:pt x="1438" y="1022"/>
                    <a:pt x="1415" y="1011"/>
                  </a:cubicBezTo>
                  <a:cubicBezTo>
                    <a:pt x="1392" y="1005"/>
                    <a:pt x="1386" y="994"/>
                    <a:pt x="1358" y="988"/>
                  </a:cubicBezTo>
                  <a:cubicBezTo>
                    <a:pt x="1307" y="988"/>
                    <a:pt x="1341" y="1051"/>
                    <a:pt x="1312" y="1056"/>
                  </a:cubicBezTo>
                  <a:cubicBezTo>
                    <a:pt x="1290" y="1068"/>
                    <a:pt x="1256" y="1073"/>
                    <a:pt x="1244" y="1051"/>
                  </a:cubicBezTo>
                  <a:cubicBezTo>
                    <a:pt x="1205" y="965"/>
                    <a:pt x="1182" y="1107"/>
                    <a:pt x="1136" y="1085"/>
                  </a:cubicBezTo>
                  <a:cubicBezTo>
                    <a:pt x="1102" y="1062"/>
                    <a:pt x="1057" y="1056"/>
                    <a:pt x="1034" y="1039"/>
                  </a:cubicBezTo>
                  <a:cubicBezTo>
                    <a:pt x="1017" y="1017"/>
                    <a:pt x="983" y="1051"/>
                    <a:pt x="977" y="1068"/>
                  </a:cubicBezTo>
                  <a:cubicBezTo>
                    <a:pt x="955" y="1113"/>
                    <a:pt x="926" y="1187"/>
                    <a:pt x="886" y="1215"/>
                  </a:cubicBezTo>
                  <a:cubicBezTo>
                    <a:pt x="864" y="1227"/>
                    <a:pt x="801" y="1244"/>
                    <a:pt x="773" y="1249"/>
                  </a:cubicBezTo>
                  <a:cubicBezTo>
                    <a:pt x="750" y="1255"/>
                    <a:pt x="733" y="1244"/>
                    <a:pt x="710" y="1244"/>
                  </a:cubicBezTo>
                  <a:cubicBezTo>
                    <a:pt x="693" y="1244"/>
                    <a:pt x="670" y="1238"/>
                    <a:pt x="653" y="1238"/>
                  </a:cubicBezTo>
                  <a:cubicBezTo>
                    <a:pt x="631" y="1238"/>
                    <a:pt x="614" y="1238"/>
                    <a:pt x="597" y="1244"/>
                  </a:cubicBezTo>
                  <a:cubicBezTo>
                    <a:pt x="562" y="1249"/>
                    <a:pt x="540" y="1272"/>
                    <a:pt x="511" y="1295"/>
                  </a:cubicBezTo>
                  <a:cubicBezTo>
                    <a:pt x="494" y="1306"/>
                    <a:pt x="494" y="1295"/>
                    <a:pt x="483" y="1278"/>
                  </a:cubicBezTo>
                  <a:cubicBezTo>
                    <a:pt x="472" y="1255"/>
                    <a:pt x="449" y="1244"/>
                    <a:pt x="426" y="1244"/>
                  </a:cubicBezTo>
                  <a:lnTo>
                    <a:pt x="426" y="1244"/>
                  </a:lnTo>
                  <a:cubicBezTo>
                    <a:pt x="415" y="1170"/>
                    <a:pt x="415" y="1170"/>
                    <a:pt x="415" y="1170"/>
                  </a:cubicBezTo>
                  <a:cubicBezTo>
                    <a:pt x="392" y="1124"/>
                    <a:pt x="307" y="1130"/>
                    <a:pt x="301" y="1096"/>
                  </a:cubicBezTo>
                  <a:cubicBezTo>
                    <a:pt x="267" y="1096"/>
                    <a:pt x="250" y="1136"/>
                    <a:pt x="239" y="1079"/>
                  </a:cubicBezTo>
                  <a:cubicBezTo>
                    <a:pt x="233" y="1062"/>
                    <a:pt x="256" y="1022"/>
                    <a:pt x="267" y="1005"/>
                  </a:cubicBezTo>
                  <a:cubicBezTo>
                    <a:pt x="296" y="943"/>
                    <a:pt x="403" y="977"/>
                    <a:pt x="432" y="897"/>
                  </a:cubicBezTo>
                  <a:cubicBezTo>
                    <a:pt x="438" y="874"/>
                    <a:pt x="392" y="801"/>
                    <a:pt x="375" y="795"/>
                  </a:cubicBezTo>
                  <a:cubicBezTo>
                    <a:pt x="369" y="812"/>
                    <a:pt x="330" y="863"/>
                    <a:pt x="307" y="869"/>
                  </a:cubicBezTo>
                  <a:cubicBezTo>
                    <a:pt x="273" y="880"/>
                    <a:pt x="244" y="846"/>
                    <a:pt x="244" y="818"/>
                  </a:cubicBezTo>
                  <a:cubicBezTo>
                    <a:pt x="244" y="801"/>
                    <a:pt x="267" y="778"/>
                    <a:pt x="261" y="767"/>
                  </a:cubicBezTo>
                  <a:cubicBezTo>
                    <a:pt x="261" y="767"/>
                    <a:pt x="205" y="744"/>
                    <a:pt x="199" y="744"/>
                  </a:cubicBezTo>
                  <a:cubicBezTo>
                    <a:pt x="182" y="744"/>
                    <a:pt x="171" y="738"/>
                    <a:pt x="159" y="721"/>
                  </a:cubicBezTo>
                  <a:cubicBezTo>
                    <a:pt x="119" y="681"/>
                    <a:pt x="148" y="636"/>
                    <a:pt x="137" y="590"/>
                  </a:cubicBezTo>
                  <a:cubicBezTo>
                    <a:pt x="17" y="590"/>
                    <a:pt x="97" y="477"/>
                    <a:pt x="17" y="454"/>
                  </a:cubicBezTo>
                  <a:cubicBezTo>
                    <a:pt x="0" y="448"/>
                    <a:pt x="17" y="397"/>
                    <a:pt x="17" y="386"/>
                  </a:cubicBezTo>
                  <a:cubicBezTo>
                    <a:pt x="68" y="374"/>
                    <a:pt x="80" y="409"/>
                    <a:pt x="114" y="346"/>
                  </a:cubicBezTo>
                  <a:cubicBezTo>
                    <a:pt x="125" y="323"/>
                    <a:pt x="165" y="295"/>
                    <a:pt x="165" y="272"/>
                  </a:cubicBezTo>
                  <a:cubicBezTo>
                    <a:pt x="165" y="249"/>
                    <a:pt x="176" y="227"/>
                    <a:pt x="176" y="210"/>
                  </a:cubicBezTo>
                  <a:cubicBezTo>
                    <a:pt x="176" y="170"/>
                    <a:pt x="176" y="170"/>
                    <a:pt x="176" y="170"/>
                  </a:cubicBezTo>
                  <a:lnTo>
                    <a:pt x="176" y="170"/>
                  </a:lnTo>
                  <a:cubicBezTo>
                    <a:pt x="210" y="170"/>
                    <a:pt x="210" y="170"/>
                    <a:pt x="210" y="170"/>
                  </a:cubicBezTo>
                  <a:cubicBezTo>
                    <a:pt x="256" y="170"/>
                    <a:pt x="290" y="142"/>
                    <a:pt x="330" y="153"/>
                  </a:cubicBezTo>
                  <a:cubicBezTo>
                    <a:pt x="364" y="159"/>
                    <a:pt x="398" y="159"/>
                    <a:pt x="432" y="164"/>
                  </a:cubicBezTo>
                  <a:cubicBezTo>
                    <a:pt x="460" y="170"/>
                    <a:pt x="466" y="159"/>
                    <a:pt x="489" y="159"/>
                  </a:cubicBezTo>
                  <a:cubicBezTo>
                    <a:pt x="506" y="159"/>
                    <a:pt x="523" y="164"/>
                    <a:pt x="534" y="170"/>
                  </a:cubicBezTo>
                  <a:cubicBezTo>
                    <a:pt x="551" y="176"/>
                    <a:pt x="602" y="170"/>
                    <a:pt x="619" y="164"/>
                  </a:cubicBezTo>
                  <a:cubicBezTo>
                    <a:pt x="659" y="159"/>
                    <a:pt x="665" y="164"/>
                    <a:pt x="699" y="170"/>
                  </a:cubicBezTo>
                  <a:cubicBezTo>
                    <a:pt x="727" y="164"/>
                    <a:pt x="756" y="164"/>
                    <a:pt x="784" y="164"/>
                  </a:cubicBezTo>
                  <a:cubicBezTo>
                    <a:pt x="807" y="170"/>
                    <a:pt x="818" y="181"/>
                    <a:pt x="835" y="176"/>
                  </a:cubicBezTo>
                  <a:cubicBezTo>
                    <a:pt x="858" y="176"/>
                    <a:pt x="858" y="153"/>
                    <a:pt x="875" y="153"/>
                  </a:cubicBezTo>
                  <a:cubicBezTo>
                    <a:pt x="886" y="153"/>
                    <a:pt x="898" y="170"/>
                    <a:pt x="909" y="176"/>
                  </a:cubicBezTo>
                  <a:cubicBezTo>
                    <a:pt x="966" y="187"/>
                    <a:pt x="1040" y="164"/>
                    <a:pt x="1097" y="147"/>
                  </a:cubicBezTo>
                  <a:cubicBezTo>
                    <a:pt x="1114" y="142"/>
                    <a:pt x="1153" y="113"/>
                    <a:pt x="1165" y="119"/>
                  </a:cubicBezTo>
                  <a:cubicBezTo>
                    <a:pt x="1188" y="136"/>
                    <a:pt x="1227" y="153"/>
                    <a:pt x="1256" y="159"/>
                  </a:cubicBezTo>
                  <a:cubicBezTo>
                    <a:pt x="1273" y="153"/>
                    <a:pt x="1312" y="153"/>
                    <a:pt x="1324" y="164"/>
                  </a:cubicBezTo>
                  <a:cubicBezTo>
                    <a:pt x="1347" y="193"/>
                    <a:pt x="1381" y="136"/>
                    <a:pt x="1415" y="136"/>
                  </a:cubicBezTo>
                  <a:cubicBezTo>
                    <a:pt x="1455" y="136"/>
                    <a:pt x="1546" y="136"/>
                    <a:pt x="1546" y="79"/>
                  </a:cubicBezTo>
                  <a:cubicBezTo>
                    <a:pt x="1546" y="45"/>
                    <a:pt x="1580" y="62"/>
                    <a:pt x="1602" y="51"/>
                  </a:cubicBezTo>
                  <a:cubicBezTo>
                    <a:pt x="1614" y="45"/>
                    <a:pt x="1625" y="11"/>
                    <a:pt x="1631" y="0"/>
                  </a:cubicBezTo>
                  <a:cubicBezTo>
                    <a:pt x="1648" y="5"/>
                    <a:pt x="1705" y="62"/>
                    <a:pt x="1710" y="79"/>
                  </a:cubicBezTo>
                  <a:cubicBezTo>
                    <a:pt x="1722" y="119"/>
                    <a:pt x="1767" y="136"/>
                    <a:pt x="1801" y="153"/>
                  </a:cubicBezTo>
                  <a:cubicBezTo>
                    <a:pt x="1818" y="170"/>
                    <a:pt x="1818" y="198"/>
                    <a:pt x="1847" y="193"/>
                  </a:cubicBezTo>
                  <a:cubicBezTo>
                    <a:pt x="1875" y="193"/>
                    <a:pt x="1892" y="176"/>
                    <a:pt x="1926" y="176"/>
                  </a:cubicBezTo>
                  <a:cubicBezTo>
                    <a:pt x="1989" y="176"/>
                    <a:pt x="2045" y="193"/>
                    <a:pt x="2102" y="181"/>
                  </a:cubicBezTo>
                  <a:cubicBezTo>
                    <a:pt x="2119" y="181"/>
                    <a:pt x="2187" y="170"/>
                    <a:pt x="2187" y="193"/>
                  </a:cubicBezTo>
                  <a:cubicBezTo>
                    <a:pt x="2187" y="204"/>
                    <a:pt x="2170" y="221"/>
                    <a:pt x="2170" y="238"/>
                  </a:cubicBezTo>
                  <a:cubicBezTo>
                    <a:pt x="2170" y="244"/>
                    <a:pt x="2193" y="244"/>
                    <a:pt x="2199" y="238"/>
                  </a:cubicBezTo>
                  <a:cubicBezTo>
                    <a:pt x="2210" y="198"/>
                    <a:pt x="2205" y="215"/>
                    <a:pt x="2244" y="210"/>
                  </a:cubicBezTo>
                  <a:cubicBezTo>
                    <a:pt x="2267" y="204"/>
                    <a:pt x="2307" y="210"/>
                    <a:pt x="2324" y="215"/>
                  </a:cubicBezTo>
                  <a:cubicBezTo>
                    <a:pt x="2335" y="278"/>
                    <a:pt x="2386" y="306"/>
                    <a:pt x="2449" y="301"/>
                  </a:cubicBezTo>
                  <a:cubicBezTo>
                    <a:pt x="2500" y="283"/>
                    <a:pt x="2523" y="306"/>
                    <a:pt x="2568" y="323"/>
                  </a:cubicBezTo>
                  <a:cubicBezTo>
                    <a:pt x="2648" y="352"/>
                    <a:pt x="2721" y="329"/>
                    <a:pt x="2807" y="352"/>
                  </a:cubicBezTo>
                  <a:cubicBezTo>
                    <a:pt x="2932" y="386"/>
                    <a:pt x="2932" y="386"/>
                    <a:pt x="2932" y="386"/>
                  </a:cubicBezTo>
                  <a:cubicBezTo>
                    <a:pt x="2977" y="397"/>
                    <a:pt x="3017" y="426"/>
                    <a:pt x="3057" y="426"/>
                  </a:cubicBezTo>
                  <a:cubicBezTo>
                    <a:pt x="3108" y="420"/>
                    <a:pt x="3159" y="443"/>
                    <a:pt x="3210" y="448"/>
                  </a:cubicBezTo>
                  <a:cubicBezTo>
                    <a:pt x="3227" y="448"/>
                    <a:pt x="3250" y="448"/>
                    <a:pt x="3273" y="4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156"/>
            <p:cNvSpPr>
              <a:spLocks noChangeArrowheads="1"/>
            </p:cNvSpPr>
            <p:nvPr/>
          </p:nvSpPr>
          <p:spPr bwMode="auto">
            <a:xfrm>
              <a:off x="5867129" y="1498946"/>
              <a:ext cx="1090457" cy="1157636"/>
            </a:xfrm>
            <a:custGeom>
              <a:avLst/>
              <a:gdLst>
                <a:gd name="T0" fmla="*/ 2767 w 3154"/>
                <a:gd name="T1" fmla="*/ 517 h 3347"/>
                <a:gd name="T2" fmla="*/ 2739 w 3154"/>
                <a:gd name="T3" fmla="*/ 835 h 3347"/>
                <a:gd name="T4" fmla="*/ 2846 w 3154"/>
                <a:gd name="T5" fmla="*/ 1063 h 3347"/>
                <a:gd name="T6" fmla="*/ 2869 w 3154"/>
                <a:gd name="T7" fmla="*/ 1250 h 3347"/>
                <a:gd name="T8" fmla="*/ 3028 w 3154"/>
                <a:gd name="T9" fmla="*/ 1489 h 3347"/>
                <a:gd name="T10" fmla="*/ 3000 w 3154"/>
                <a:gd name="T11" fmla="*/ 1551 h 3347"/>
                <a:gd name="T12" fmla="*/ 2863 w 3154"/>
                <a:gd name="T13" fmla="*/ 1778 h 3347"/>
                <a:gd name="T14" fmla="*/ 2761 w 3154"/>
                <a:gd name="T15" fmla="*/ 2063 h 3347"/>
                <a:gd name="T16" fmla="*/ 2875 w 3154"/>
                <a:gd name="T17" fmla="*/ 2171 h 3347"/>
                <a:gd name="T18" fmla="*/ 3051 w 3154"/>
                <a:gd name="T19" fmla="*/ 2256 h 3347"/>
                <a:gd name="T20" fmla="*/ 3148 w 3154"/>
                <a:gd name="T21" fmla="*/ 2489 h 3347"/>
                <a:gd name="T22" fmla="*/ 2937 w 3154"/>
                <a:gd name="T23" fmla="*/ 2704 h 3347"/>
                <a:gd name="T24" fmla="*/ 2790 w 3154"/>
                <a:gd name="T25" fmla="*/ 2903 h 3347"/>
                <a:gd name="T26" fmla="*/ 2858 w 3154"/>
                <a:gd name="T27" fmla="*/ 3051 h 3347"/>
                <a:gd name="T28" fmla="*/ 2596 w 3154"/>
                <a:gd name="T29" fmla="*/ 3068 h 3347"/>
                <a:gd name="T30" fmla="*/ 2324 w 3154"/>
                <a:gd name="T31" fmla="*/ 3312 h 3347"/>
                <a:gd name="T32" fmla="*/ 2204 w 3154"/>
                <a:gd name="T33" fmla="*/ 3227 h 3347"/>
                <a:gd name="T34" fmla="*/ 2102 w 3154"/>
                <a:gd name="T35" fmla="*/ 3210 h 3347"/>
                <a:gd name="T36" fmla="*/ 1841 w 3154"/>
                <a:gd name="T37" fmla="*/ 3216 h 3347"/>
                <a:gd name="T38" fmla="*/ 1710 w 3154"/>
                <a:gd name="T39" fmla="*/ 3142 h 3347"/>
                <a:gd name="T40" fmla="*/ 1409 w 3154"/>
                <a:gd name="T41" fmla="*/ 3324 h 3347"/>
                <a:gd name="T42" fmla="*/ 1358 w 3154"/>
                <a:gd name="T43" fmla="*/ 3125 h 3347"/>
                <a:gd name="T44" fmla="*/ 1460 w 3154"/>
                <a:gd name="T45" fmla="*/ 2886 h 3347"/>
                <a:gd name="T46" fmla="*/ 1170 w 3154"/>
                <a:gd name="T47" fmla="*/ 2864 h 3347"/>
                <a:gd name="T48" fmla="*/ 954 w 3154"/>
                <a:gd name="T49" fmla="*/ 2903 h 3347"/>
                <a:gd name="T50" fmla="*/ 670 w 3154"/>
                <a:gd name="T51" fmla="*/ 3125 h 3347"/>
                <a:gd name="T52" fmla="*/ 517 w 3154"/>
                <a:gd name="T53" fmla="*/ 3244 h 3347"/>
                <a:gd name="T54" fmla="*/ 568 w 3154"/>
                <a:gd name="T55" fmla="*/ 2830 h 3347"/>
                <a:gd name="T56" fmla="*/ 704 w 3154"/>
                <a:gd name="T57" fmla="*/ 2625 h 3347"/>
                <a:gd name="T58" fmla="*/ 795 w 3154"/>
                <a:gd name="T59" fmla="*/ 2517 h 3347"/>
                <a:gd name="T60" fmla="*/ 562 w 3154"/>
                <a:gd name="T61" fmla="*/ 2534 h 3347"/>
                <a:gd name="T62" fmla="*/ 761 w 3154"/>
                <a:gd name="T63" fmla="*/ 2312 h 3347"/>
                <a:gd name="T64" fmla="*/ 528 w 3154"/>
                <a:gd name="T65" fmla="*/ 2284 h 3347"/>
                <a:gd name="T66" fmla="*/ 596 w 3154"/>
                <a:gd name="T67" fmla="*/ 2182 h 3347"/>
                <a:gd name="T68" fmla="*/ 625 w 3154"/>
                <a:gd name="T69" fmla="*/ 1949 h 3347"/>
                <a:gd name="T70" fmla="*/ 557 w 3154"/>
                <a:gd name="T71" fmla="*/ 1960 h 3347"/>
                <a:gd name="T72" fmla="*/ 449 w 3154"/>
                <a:gd name="T73" fmla="*/ 2011 h 3347"/>
                <a:gd name="T74" fmla="*/ 330 w 3154"/>
                <a:gd name="T75" fmla="*/ 2153 h 3347"/>
                <a:gd name="T76" fmla="*/ 307 w 3154"/>
                <a:gd name="T77" fmla="*/ 2000 h 3347"/>
                <a:gd name="T78" fmla="*/ 466 w 3154"/>
                <a:gd name="T79" fmla="*/ 1710 h 3347"/>
                <a:gd name="T80" fmla="*/ 341 w 3154"/>
                <a:gd name="T81" fmla="*/ 1693 h 3347"/>
                <a:gd name="T82" fmla="*/ 227 w 3154"/>
                <a:gd name="T83" fmla="*/ 1676 h 3347"/>
                <a:gd name="T84" fmla="*/ 142 w 3154"/>
                <a:gd name="T85" fmla="*/ 1432 h 3347"/>
                <a:gd name="T86" fmla="*/ 34 w 3154"/>
                <a:gd name="T87" fmla="*/ 1545 h 3347"/>
                <a:gd name="T88" fmla="*/ 108 w 3154"/>
                <a:gd name="T89" fmla="*/ 1188 h 3347"/>
                <a:gd name="T90" fmla="*/ 131 w 3154"/>
                <a:gd name="T91" fmla="*/ 1125 h 3347"/>
                <a:gd name="T92" fmla="*/ 432 w 3154"/>
                <a:gd name="T93" fmla="*/ 955 h 3347"/>
                <a:gd name="T94" fmla="*/ 454 w 3154"/>
                <a:gd name="T95" fmla="*/ 869 h 3347"/>
                <a:gd name="T96" fmla="*/ 568 w 3154"/>
                <a:gd name="T97" fmla="*/ 778 h 3347"/>
                <a:gd name="T98" fmla="*/ 972 w 3154"/>
                <a:gd name="T99" fmla="*/ 801 h 3347"/>
                <a:gd name="T100" fmla="*/ 1227 w 3154"/>
                <a:gd name="T101" fmla="*/ 699 h 3347"/>
                <a:gd name="T102" fmla="*/ 1335 w 3154"/>
                <a:gd name="T103" fmla="*/ 705 h 3347"/>
                <a:gd name="T104" fmla="*/ 1375 w 3154"/>
                <a:gd name="T105" fmla="*/ 551 h 3347"/>
                <a:gd name="T106" fmla="*/ 1210 w 3154"/>
                <a:gd name="T107" fmla="*/ 512 h 3347"/>
                <a:gd name="T108" fmla="*/ 1363 w 3154"/>
                <a:gd name="T109" fmla="*/ 330 h 3347"/>
                <a:gd name="T110" fmla="*/ 1562 w 3154"/>
                <a:gd name="T111" fmla="*/ 154 h 3347"/>
                <a:gd name="T112" fmla="*/ 1835 w 3154"/>
                <a:gd name="T113" fmla="*/ 142 h 3347"/>
                <a:gd name="T114" fmla="*/ 2062 w 3154"/>
                <a:gd name="T115" fmla="*/ 148 h 3347"/>
                <a:gd name="T116" fmla="*/ 2244 w 3154"/>
                <a:gd name="T117" fmla="*/ 159 h 3347"/>
                <a:gd name="T118" fmla="*/ 2648 w 3154"/>
                <a:gd name="T119" fmla="*/ 415 h 33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54" h="3347">
                  <a:moveTo>
                    <a:pt x="2778" y="415"/>
                  </a:moveTo>
                  <a:lnTo>
                    <a:pt x="2778" y="415"/>
                  </a:lnTo>
                  <a:cubicBezTo>
                    <a:pt x="2778" y="455"/>
                    <a:pt x="2778" y="455"/>
                    <a:pt x="2778" y="455"/>
                  </a:cubicBezTo>
                  <a:cubicBezTo>
                    <a:pt x="2778" y="472"/>
                    <a:pt x="2767" y="494"/>
                    <a:pt x="2767" y="517"/>
                  </a:cubicBezTo>
                  <a:cubicBezTo>
                    <a:pt x="2767" y="540"/>
                    <a:pt x="2727" y="568"/>
                    <a:pt x="2716" y="591"/>
                  </a:cubicBezTo>
                  <a:cubicBezTo>
                    <a:pt x="2682" y="654"/>
                    <a:pt x="2670" y="619"/>
                    <a:pt x="2619" y="631"/>
                  </a:cubicBezTo>
                  <a:cubicBezTo>
                    <a:pt x="2619" y="642"/>
                    <a:pt x="2602" y="693"/>
                    <a:pt x="2619" y="699"/>
                  </a:cubicBezTo>
                  <a:cubicBezTo>
                    <a:pt x="2699" y="722"/>
                    <a:pt x="2619" y="835"/>
                    <a:pt x="2739" y="835"/>
                  </a:cubicBezTo>
                  <a:cubicBezTo>
                    <a:pt x="2750" y="881"/>
                    <a:pt x="2721" y="926"/>
                    <a:pt x="2761" y="966"/>
                  </a:cubicBezTo>
                  <a:cubicBezTo>
                    <a:pt x="2773" y="983"/>
                    <a:pt x="2784" y="989"/>
                    <a:pt x="2801" y="989"/>
                  </a:cubicBezTo>
                  <a:cubicBezTo>
                    <a:pt x="2807" y="989"/>
                    <a:pt x="2863" y="1012"/>
                    <a:pt x="2863" y="1012"/>
                  </a:cubicBezTo>
                  <a:cubicBezTo>
                    <a:pt x="2869" y="1023"/>
                    <a:pt x="2846" y="1046"/>
                    <a:pt x="2846" y="1063"/>
                  </a:cubicBezTo>
                  <a:cubicBezTo>
                    <a:pt x="2846" y="1091"/>
                    <a:pt x="2875" y="1125"/>
                    <a:pt x="2909" y="1114"/>
                  </a:cubicBezTo>
                  <a:cubicBezTo>
                    <a:pt x="2932" y="1108"/>
                    <a:pt x="2971" y="1057"/>
                    <a:pt x="2977" y="1040"/>
                  </a:cubicBezTo>
                  <a:cubicBezTo>
                    <a:pt x="2994" y="1046"/>
                    <a:pt x="3040" y="1119"/>
                    <a:pt x="3034" y="1142"/>
                  </a:cubicBezTo>
                  <a:cubicBezTo>
                    <a:pt x="3005" y="1222"/>
                    <a:pt x="2898" y="1188"/>
                    <a:pt x="2869" y="1250"/>
                  </a:cubicBezTo>
                  <a:cubicBezTo>
                    <a:pt x="2858" y="1267"/>
                    <a:pt x="2835" y="1307"/>
                    <a:pt x="2841" y="1324"/>
                  </a:cubicBezTo>
                  <a:cubicBezTo>
                    <a:pt x="2852" y="1381"/>
                    <a:pt x="2869" y="1341"/>
                    <a:pt x="2903" y="1341"/>
                  </a:cubicBezTo>
                  <a:cubicBezTo>
                    <a:pt x="2909" y="1375"/>
                    <a:pt x="2994" y="1369"/>
                    <a:pt x="3017" y="1415"/>
                  </a:cubicBezTo>
                  <a:cubicBezTo>
                    <a:pt x="3028" y="1489"/>
                    <a:pt x="3028" y="1489"/>
                    <a:pt x="3028" y="1489"/>
                  </a:cubicBezTo>
                  <a:lnTo>
                    <a:pt x="3028" y="1489"/>
                  </a:lnTo>
                  <a:cubicBezTo>
                    <a:pt x="3017" y="1511"/>
                    <a:pt x="3017" y="1511"/>
                    <a:pt x="3017" y="1511"/>
                  </a:cubicBezTo>
                  <a:cubicBezTo>
                    <a:pt x="3017" y="1528"/>
                    <a:pt x="3051" y="1540"/>
                    <a:pt x="3040" y="1551"/>
                  </a:cubicBezTo>
                  <a:cubicBezTo>
                    <a:pt x="3034" y="1568"/>
                    <a:pt x="3017" y="1551"/>
                    <a:pt x="3000" y="1551"/>
                  </a:cubicBezTo>
                  <a:cubicBezTo>
                    <a:pt x="2954" y="1551"/>
                    <a:pt x="3011" y="1631"/>
                    <a:pt x="3011" y="1648"/>
                  </a:cubicBezTo>
                  <a:cubicBezTo>
                    <a:pt x="3011" y="1665"/>
                    <a:pt x="2977" y="1699"/>
                    <a:pt x="2966" y="1716"/>
                  </a:cubicBezTo>
                  <a:cubicBezTo>
                    <a:pt x="2954" y="1727"/>
                    <a:pt x="2903" y="1801"/>
                    <a:pt x="2886" y="1778"/>
                  </a:cubicBezTo>
                  <a:cubicBezTo>
                    <a:pt x="2875" y="1767"/>
                    <a:pt x="2875" y="1744"/>
                    <a:pt x="2863" y="1778"/>
                  </a:cubicBezTo>
                  <a:cubicBezTo>
                    <a:pt x="2858" y="1790"/>
                    <a:pt x="2852" y="1807"/>
                    <a:pt x="2852" y="1818"/>
                  </a:cubicBezTo>
                  <a:cubicBezTo>
                    <a:pt x="2824" y="1830"/>
                    <a:pt x="2744" y="1824"/>
                    <a:pt x="2778" y="1892"/>
                  </a:cubicBezTo>
                  <a:cubicBezTo>
                    <a:pt x="2818" y="1955"/>
                    <a:pt x="2773" y="1937"/>
                    <a:pt x="2761" y="1989"/>
                  </a:cubicBezTo>
                  <a:cubicBezTo>
                    <a:pt x="2755" y="2017"/>
                    <a:pt x="2784" y="2034"/>
                    <a:pt x="2761" y="2063"/>
                  </a:cubicBezTo>
                  <a:cubicBezTo>
                    <a:pt x="2744" y="2091"/>
                    <a:pt x="2755" y="2153"/>
                    <a:pt x="2739" y="2165"/>
                  </a:cubicBezTo>
                  <a:cubicBezTo>
                    <a:pt x="2739" y="2165"/>
                    <a:pt x="2739" y="2165"/>
                    <a:pt x="2739" y="2171"/>
                  </a:cubicBezTo>
                  <a:cubicBezTo>
                    <a:pt x="2750" y="2171"/>
                    <a:pt x="2807" y="2187"/>
                    <a:pt x="2812" y="2187"/>
                  </a:cubicBezTo>
                  <a:cubicBezTo>
                    <a:pt x="2858" y="2176"/>
                    <a:pt x="2841" y="2222"/>
                    <a:pt x="2875" y="2171"/>
                  </a:cubicBezTo>
                  <a:cubicBezTo>
                    <a:pt x="2886" y="2153"/>
                    <a:pt x="2909" y="2136"/>
                    <a:pt x="2926" y="2153"/>
                  </a:cubicBezTo>
                  <a:cubicBezTo>
                    <a:pt x="2937" y="2165"/>
                    <a:pt x="2988" y="2205"/>
                    <a:pt x="3000" y="2205"/>
                  </a:cubicBezTo>
                  <a:cubicBezTo>
                    <a:pt x="3017" y="2205"/>
                    <a:pt x="3034" y="2205"/>
                    <a:pt x="3045" y="2205"/>
                  </a:cubicBezTo>
                  <a:cubicBezTo>
                    <a:pt x="3051" y="2222"/>
                    <a:pt x="3057" y="2239"/>
                    <a:pt x="3051" y="2256"/>
                  </a:cubicBezTo>
                  <a:cubicBezTo>
                    <a:pt x="3034" y="2284"/>
                    <a:pt x="3057" y="2295"/>
                    <a:pt x="3045" y="2312"/>
                  </a:cubicBezTo>
                  <a:cubicBezTo>
                    <a:pt x="3034" y="2330"/>
                    <a:pt x="3011" y="2335"/>
                    <a:pt x="3028" y="2352"/>
                  </a:cubicBezTo>
                  <a:cubicBezTo>
                    <a:pt x="3051" y="2381"/>
                    <a:pt x="3102" y="2386"/>
                    <a:pt x="3130" y="2409"/>
                  </a:cubicBezTo>
                  <a:cubicBezTo>
                    <a:pt x="3153" y="2432"/>
                    <a:pt x="3148" y="2460"/>
                    <a:pt x="3148" y="2489"/>
                  </a:cubicBezTo>
                  <a:cubicBezTo>
                    <a:pt x="3148" y="2534"/>
                    <a:pt x="3108" y="2568"/>
                    <a:pt x="3079" y="2596"/>
                  </a:cubicBezTo>
                  <a:cubicBezTo>
                    <a:pt x="3057" y="2625"/>
                    <a:pt x="3079" y="2631"/>
                    <a:pt x="3079" y="2653"/>
                  </a:cubicBezTo>
                  <a:cubicBezTo>
                    <a:pt x="3051" y="2653"/>
                    <a:pt x="3022" y="2631"/>
                    <a:pt x="3000" y="2631"/>
                  </a:cubicBezTo>
                  <a:cubicBezTo>
                    <a:pt x="2960" y="2631"/>
                    <a:pt x="2960" y="2687"/>
                    <a:pt x="2937" y="2704"/>
                  </a:cubicBezTo>
                  <a:cubicBezTo>
                    <a:pt x="2909" y="2722"/>
                    <a:pt x="2892" y="2727"/>
                    <a:pt x="2892" y="2761"/>
                  </a:cubicBezTo>
                  <a:cubicBezTo>
                    <a:pt x="2892" y="2795"/>
                    <a:pt x="2869" y="2801"/>
                    <a:pt x="2846" y="2818"/>
                  </a:cubicBezTo>
                  <a:cubicBezTo>
                    <a:pt x="2829" y="2824"/>
                    <a:pt x="2835" y="2846"/>
                    <a:pt x="2824" y="2858"/>
                  </a:cubicBezTo>
                  <a:cubicBezTo>
                    <a:pt x="2812" y="2869"/>
                    <a:pt x="2767" y="2886"/>
                    <a:pt x="2790" y="2903"/>
                  </a:cubicBezTo>
                  <a:cubicBezTo>
                    <a:pt x="2807" y="2920"/>
                    <a:pt x="2824" y="2926"/>
                    <a:pt x="2852" y="2926"/>
                  </a:cubicBezTo>
                  <a:cubicBezTo>
                    <a:pt x="2886" y="2932"/>
                    <a:pt x="2858" y="3006"/>
                    <a:pt x="2841" y="3017"/>
                  </a:cubicBezTo>
                  <a:cubicBezTo>
                    <a:pt x="2858" y="3051"/>
                    <a:pt x="2858" y="3051"/>
                    <a:pt x="2858" y="3051"/>
                  </a:cubicBezTo>
                  <a:lnTo>
                    <a:pt x="2858" y="3051"/>
                  </a:lnTo>
                  <a:cubicBezTo>
                    <a:pt x="2852" y="3062"/>
                    <a:pt x="2801" y="3096"/>
                    <a:pt x="2790" y="3096"/>
                  </a:cubicBezTo>
                  <a:cubicBezTo>
                    <a:pt x="2721" y="3108"/>
                    <a:pt x="2744" y="3079"/>
                    <a:pt x="2716" y="3051"/>
                  </a:cubicBezTo>
                  <a:cubicBezTo>
                    <a:pt x="2693" y="3034"/>
                    <a:pt x="2642" y="3028"/>
                    <a:pt x="2625" y="3051"/>
                  </a:cubicBezTo>
                  <a:cubicBezTo>
                    <a:pt x="2613" y="3068"/>
                    <a:pt x="2596" y="3028"/>
                    <a:pt x="2596" y="3068"/>
                  </a:cubicBezTo>
                  <a:cubicBezTo>
                    <a:pt x="2596" y="3096"/>
                    <a:pt x="2596" y="3125"/>
                    <a:pt x="2602" y="3148"/>
                  </a:cubicBezTo>
                  <a:cubicBezTo>
                    <a:pt x="2608" y="3193"/>
                    <a:pt x="2562" y="3216"/>
                    <a:pt x="2528" y="3227"/>
                  </a:cubicBezTo>
                  <a:cubicBezTo>
                    <a:pt x="2500" y="3233"/>
                    <a:pt x="2398" y="3301"/>
                    <a:pt x="2381" y="3261"/>
                  </a:cubicBezTo>
                  <a:cubicBezTo>
                    <a:pt x="2369" y="3239"/>
                    <a:pt x="2329" y="3307"/>
                    <a:pt x="2324" y="3312"/>
                  </a:cubicBezTo>
                  <a:cubicBezTo>
                    <a:pt x="2290" y="3346"/>
                    <a:pt x="2290" y="3290"/>
                    <a:pt x="2278" y="3267"/>
                  </a:cubicBezTo>
                  <a:cubicBezTo>
                    <a:pt x="2261" y="3261"/>
                    <a:pt x="2278" y="3239"/>
                    <a:pt x="2255" y="3239"/>
                  </a:cubicBezTo>
                  <a:cubicBezTo>
                    <a:pt x="2239" y="3239"/>
                    <a:pt x="2233" y="3233"/>
                    <a:pt x="2216" y="3233"/>
                  </a:cubicBezTo>
                  <a:cubicBezTo>
                    <a:pt x="2216" y="3227"/>
                    <a:pt x="2204" y="3227"/>
                    <a:pt x="2204" y="3227"/>
                  </a:cubicBezTo>
                  <a:cubicBezTo>
                    <a:pt x="2193" y="3239"/>
                    <a:pt x="2199" y="3250"/>
                    <a:pt x="2199" y="3261"/>
                  </a:cubicBezTo>
                  <a:cubicBezTo>
                    <a:pt x="2199" y="3278"/>
                    <a:pt x="2176" y="3278"/>
                    <a:pt x="2165" y="3284"/>
                  </a:cubicBezTo>
                  <a:cubicBezTo>
                    <a:pt x="2142" y="3290"/>
                    <a:pt x="2068" y="3307"/>
                    <a:pt x="2068" y="3273"/>
                  </a:cubicBezTo>
                  <a:cubicBezTo>
                    <a:pt x="2068" y="3255"/>
                    <a:pt x="2102" y="3216"/>
                    <a:pt x="2102" y="3210"/>
                  </a:cubicBezTo>
                  <a:lnTo>
                    <a:pt x="2102" y="3210"/>
                  </a:lnTo>
                  <a:cubicBezTo>
                    <a:pt x="2068" y="3210"/>
                    <a:pt x="2034" y="3216"/>
                    <a:pt x="2005" y="3199"/>
                  </a:cubicBezTo>
                  <a:cubicBezTo>
                    <a:pt x="1937" y="3148"/>
                    <a:pt x="1960" y="3204"/>
                    <a:pt x="1909" y="3193"/>
                  </a:cubicBezTo>
                  <a:cubicBezTo>
                    <a:pt x="1863" y="3187"/>
                    <a:pt x="1875" y="3216"/>
                    <a:pt x="1841" y="3216"/>
                  </a:cubicBezTo>
                  <a:cubicBezTo>
                    <a:pt x="1829" y="3216"/>
                    <a:pt x="1801" y="3210"/>
                    <a:pt x="1790" y="3210"/>
                  </a:cubicBezTo>
                  <a:cubicBezTo>
                    <a:pt x="1778" y="3216"/>
                    <a:pt x="1790" y="3233"/>
                    <a:pt x="1767" y="3244"/>
                  </a:cubicBezTo>
                  <a:cubicBezTo>
                    <a:pt x="1761" y="3250"/>
                    <a:pt x="1755" y="3267"/>
                    <a:pt x="1744" y="3261"/>
                  </a:cubicBezTo>
                  <a:cubicBezTo>
                    <a:pt x="1721" y="3244"/>
                    <a:pt x="1750" y="3096"/>
                    <a:pt x="1710" y="3142"/>
                  </a:cubicBezTo>
                  <a:cubicBezTo>
                    <a:pt x="1693" y="3165"/>
                    <a:pt x="1727" y="3221"/>
                    <a:pt x="1665" y="3227"/>
                  </a:cubicBezTo>
                  <a:cubicBezTo>
                    <a:pt x="1608" y="3227"/>
                    <a:pt x="1608" y="3250"/>
                    <a:pt x="1574" y="3290"/>
                  </a:cubicBezTo>
                  <a:cubicBezTo>
                    <a:pt x="1557" y="3312"/>
                    <a:pt x="1534" y="3295"/>
                    <a:pt x="1511" y="3318"/>
                  </a:cubicBezTo>
                  <a:cubicBezTo>
                    <a:pt x="1489" y="3335"/>
                    <a:pt x="1437" y="3335"/>
                    <a:pt x="1409" y="3324"/>
                  </a:cubicBezTo>
                  <a:cubicBezTo>
                    <a:pt x="1392" y="3312"/>
                    <a:pt x="1386" y="3290"/>
                    <a:pt x="1386" y="3267"/>
                  </a:cubicBezTo>
                  <a:cubicBezTo>
                    <a:pt x="1392" y="3250"/>
                    <a:pt x="1386" y="3239"/>
                    <a:pt x="1386" y="3221"/>
                  </a:cubicBezTo>
                  <a:cubicBezTo>
                    <a:pt x="1358" y="3216"/>
                    <a:pt x="1341" y="3239"/>
                    <a:pt x="1341" y="3193"/>
                  </a:cubicBezTo>
                  <a:cubicBezTo>
                    <a:pt x="1341" y="3165"/>
                    <a:pt x="1335" y="3148"/>
                    <a:pt x="1358" y="3125"/>
                  </a:cubicBezTo>
                  <a:cubicBezTo>
                    <a:pt x="1381" y="3091"/>
                    <a:pt x="1386" y="3062"/>
                    <a:pt x="1398" y="3034"/>
                  </a:cubicBezTo>
                  <a:cubicBezTo>
                    <a:pt x="1420" y="3034"/>
                    <a:pt x="1426" y="3028"/>
                    <a:pt x="1437" y="3011"/>
                  </a:cubicBezTo>
                  <a:cubicBezTo>
                    <a:pt x="1443" y="2989"/>
                    <a:pt x="1466" y="3006"/>
                    <a:pt x="1483" y="2989"/>
                  </a:cubicBezTo>
                  <a:cubicBezTo>
                    <a:pt x="1511" y="2966"/>
                    <a:pt x="1489" y="2898"/>
                    <a:pt x="1460" y="2886"/>
                  </a:cubicBezTo>
                  <a:cubicBezTo>
                    <a:pt x="1426" y="2869"/>
                    <a:pt x="1409" y="2892"/>
                    <a:pt x="1381" y="2903"/>
                  </a:cubicBezTo>
                  <a:cubicBezTo>
                    <a:pt x="1346" y="2909"/>
                    <a:pt x="1358" y="2835"/>
                    <a:pt x="1358" y="2818"/>
                  </a:cubicBezTo>
                  <a:cubicBezTo>
                    <a:pt x="1363" y="2790"/>
                    <a:pt x="1363" y="2778"/>
                    <a:pt x="1341" y="2778"/>
                  </a:cubicBezTo>
                  <a:cubicBezTo>
                    <a:pt x="1335" y="2784"/>
                    <a:pt x="1182" y="2869"/>
                    <a:pt x="1170" y="2864"/>
                  </a:cubicBezTo>
                  <a:cubicBezTo>
                    <a:pt x="1153" y="2864"/>
                    <a:pt x="1148" y="2858"/>
                    <a:pt x="1131" y="2881"/>
                  </a:cubicBezTo>
                  <a:cubicBezTo>
                    <a:pt x="1119" y="2903"/>
                    <a:pt x="1114" y="2869"/>
                    <a:pt x="1091" y="2881"/>
                  </a:cubicBezTo>
                  <a:cubicBezTo>
                    <a:pt x="1057" y="2909"/>
                    <a:pt x="1068" y="2881"/>
                    <a:pt x="1028" y="2881"/>
                  </a:cubicBezTo>
                  <a:cubicBezTo>
                    <a:pt x="1000" y="2881"/>
                    <a:pt x="977" y="2875"/>
                    <a:pt x="954" y="2903"/>
                  </a:cubicBezTo>
                  <a:cubicBezTo>
                    <a:pt x="937" y="2920"/>
                    <a:pt x="932" y="2943"/>
                    <a:pt x="903" y="2932"/>
                  </a:cubicBezTo>
                  <a:cubicBezTo>
                    <a:pt x="841" y="2920"/>
                    <a:pt x="818" y="2937"/>
                    <a:pt x="784" y="2989"/>
                  </a:cubicBezTo>
                  <a:cubicBezTo>
                    <a:pt x="761" y="3023"/>
                    <a:pt x="761" y="3023"/>
                    <a:pt x="722" y="3045"/>
                  </a:cubicBezTo>
                  <a:cubicBezTo>
                    <a:pt x="676" y="3074"/>
                    <a:pt x="693" y="3085"/>
                    <a:pt x="670" y="3125"/>
                  </a:cubicBezTo>
                  <a:cubicBezTo>
                    <a:pt x="659" y="3136"/>
                    <a:pt x="631" y="3148"/>
                    <a:pt x="614" y="3153"/>
                  </a:cubicBezTo>
                  <a:cubicBezTo>
                    <a:pt x="585" y="3170"/>
                    <a:pt x="585" y="3193"/>
                    <a:pt x="562" y="3210"/>
                  </a:cubicBezTo>
                  <a:cubicBezTo>
                    <a:pt x="545" y="3221"/>
                    <a:pt x="534" y="3233"/>
                    <a:pt x="517" y="3244"/>
                  </a:cubicBezTo>
                  <a:lnTo>
                    <a:pt x="517" y="3244"/>
                  </a:lnTo>
                  <a:cubicBezTo>
                    <a:pt x="517" y="3227"/>
                    <a:pt x="517" y="3204"/>
                    <a:pt x="517" y="3187"/>
                  </a:cubicBezTo>
                  <a:cubicBezTo>
                    <a:pt x="517" y="3113"/>
                    <a:pt x="500" y="3045"/>
                    <a:pt x="511" y="2972"/>
                  </a:cubicBezTo>
                  <a:cubicBezTo>
                    <a:pt x="517" y="2926"/>
                    <a:pt x="494" y="2886"/>
                    <a:pt x="494" y="2841"/>
                  </a:cubicBezTo>
                  <a:cubicBezTo>
                    <a:pt x="500" y="2835"/>
                    <a:pt x="557" y="2830"/>
                    <a:pt x="568" y="2830"/>
                  </a:cubicBezTo>
                  <a:cubicBezTo>
                    <a:pt x="568" y="2824"/>
                    <a:pt x="568" y="2824"/>
                    <a:pt x="574" y="2818"/>
                  </a:cubicBezTo>
                  <a:cubicBezTo>
                    <a:pt x="642" y="2767"/>
                    <a:pt x="540" y="2767"/>
                    <a:pt x="591" y="2744"/>
                  </a:cubicBezTo>
                  <a:cubicBezTo>
                    <a:pt x="596" y="2739"/>
                    <a:pt x="642" y="2676"/>
                    <a:pt x="642" y="2665"/>
                  </a:cubicBezTo>
                  <a:cubicBezTo>
                    <a:pt x="653" y="2636"/>
                    <a:pt x="676" y="2636"/>
                    <a:pt x="704" y="2625"/>
                  </a:cubicBezTo>
                  <a:cubicBezTo>
                    <a:pt x="733" y="2608"/>
                    <a:pt x="756" y="2585"/>
                    <a:pt x="773" y="2557"/>
                  </a:cubicBezTo>
                  <a:cubicBezTo>
                    <a:pt x="790" y="2528"/>
                    <a:pt x="852" y="2551"/>
                    <a:pt x="835" y="2511"/>
                  </a:cubicBezTo>
                  <a:cubicBezTo>
                    <a:pt x="830" y="2500"/>
                    <a:pt x="830" y="2449"/>
                    <a:pt x="824" y="2449"/>
                  </a:cubicBezTo>
                  <a:cubicBezTo>
                    <a:pt x="790" y="2466"/>
                    <a:pt x="790" y="2477"/>
                    <a:pt x="795" y="2517"/>
                  </a:cubicBezTo>
                  <a:cubicBezTo>
                    <a:pt x="801" y="2545"/>
                    <a:pt x="744" y="2545"/>
                    <a:pt x="722" y="2545"/>
                  </a:cubicBezTo>
                  <a:cubicBezTo>
                    <a:pt x="687" y="2545"/>
                    <a:pt x="631" y="2602"/>
                    <a:pt x="608" y="2585"/>
                  </a:cubicBezTo>
                  <a:cubicBezTo>
                    <a:pt x="591" y="2574"/>
                    <a:pt x="568" y="2591"/>
                    <a:pt x="557" y="2585"/>
                  </a:cubicBezTo>
                  <a:cubicBezTo>
                    <a:pt x="540" y="2574"/>
                    <a:pt x="562" y="2545"/>
                    <a:pt x="562" y="2534"/>
                  </a:cubicBezTo>
                  <a:cubicBezTo>
                    <a:pt x="574" y="2528"/>
                    <a:pt x="596" y="2523"/>
                    <a:pt x="602" y="2511"/>
                  </a:cubicBezTo>
                  <a:cubicBezTo>
                    <a:pt x="608" y="2483"/>
                    <a:pt x="574" y="2449"/>
                    <a:pt x="614" y="2466"/>
                  </a:cubicBezTo>
                  <a:cubicBezTo>
                    <a:pt x="670" y="2489"/>
                    <a:pt x="682" y="2415"/>
                    <a:pt x="710" y="2375"/>
                  </a:cubicBezTo>
                  <a:cubicBezTo>
                    <a:pt x="733" y="2346"/>
                    <a:pt x="778" y="2341"/>
                    <a:pt x="761" y="2312"/>
                  </a:cubicBezTo>
                  <a:cubicBezTo>
                    <a:pt x="727" y="2256"/>
                    <a:pt x="722" y="2324"/>
                    <a:pt x="676" y="2335"/>
                  </a:cubicBezTo>
                  <a:cubicBezTo>
                    <a:pt x="653" y="2352"/>
                    <a:pt x="653" y="2369"/>
                    <a:pt x="631" y="2358"/>
                  </a:cubicBezTo>
                  <a:cubicBezTo>
                    <a:pt x="608" y="2346"/>
                    <a:pt x="591" y="2364"/>
                    <a:pt x="568" y="2369"/>
                  </a:cubicBezTo>
                  <a:cubicBezTo>
                    <a:pt x="534" y="2375"/>
                    <a:pt x="534" y="2307"/>
                    <a:pt x="528" y="2284"/>
                  </a:cubicBezTo>
                  <a:cubicBezTo>
                    <a:pt x="528" y="2278"/>
                    <a:pt x="562" y="2256"/>
                    <a:pt x="562" y="2256"/>
                  </a:cubicBezTo>
                  <a:lnTo>
                    <a:pt x="568" y="2256"/>
                  </a:lnTo>
                  <a:cubicBezTo>
                    <a:pt x="596" y="2256"/>
                    <a:pt x="591" y="2250"/>
                    <a:pt x="585" y="2227"/>
                  </a:cubicBezTo>
                  <a:cubicBezTo>
                    <a:pt x="574" y="2193"/>
                    <a:pt x="591" y="2205"/>
                    <a:pt x="596" y="2182"/>
                  </a:cubicBezTo>
                  <a:cubicBezTo>
                    <a:pt x="602" y="2171"/>
                    <a:pt x="557" y="2080"/>
                    <a:pt x="580" y="2068"/>
                  </a:cubicBezTo>
                  <a:cubicBezTo>
                    <a:pt x="602" y="2045"/>
                    <a:pt x="625" y="2057"/>
                    <a:pt x="636" y="2017"/>
                  </a:cubicBezTo>
                  <a:cubicBezTo>
                    <a:pt x="648" y="1994"/>
                    <a:pt x="693" y="1937"/>
                    <a:pt x="693" y="1921"/>
                  </a:cubicBezTo>
                  <a:cubicBezTo>
                    <a:pt x="670" y="1921"/>
                    <a:pt x="642" y="1943"/>
                    <a:pt x="625" y="1949"/>
                  </a:cubicBezTo>
                  <a:cubicBezTo>
                    <a:pt x="602" y="1955"/>
                    <a:pt x="608" y="1909"/>
                    <a:pt x="580" y="1898"/>
                  </a:cubicBezTo>
                  <a:cubicBezTo>
                    <a:pt x="574" y="1898"/>
                    <a:pt x="574" y="1898"/>
                    <a:pt x="574" y="1898"/>
                  </a:cubicBezTo>
                  <a:cubicBezTo>
                    <a:pt x="568" y="1903"/>
                    <a:pt x="545" y="1926"/>
                    <a:pt x="545" y="1932"/>
                  </a:cubicBezTo>
                  <a:cubicBezTo>
                    <a:pt x="545" y="1943"/>
                    <a:pt x="557" y="1960"/>
                    <a:pt x="557" y="1960"/>
                  </a:cubicBezTo>
                  <a:cubicBezTo>
                    <a:pt x="557" y="1966"/>
                    <a:pt x="540" y="1966"/>
                    <a:pt x="534" y="1972"/>
                  </a:cubicBezTo>
                  <a:cubicBezTo>
                    <a:pt x="534" y="1977"/>
                    <a:pt x="540" y="1989"/>
                    <a:pt x="540" y="2000"/>
                  </a:cubicBezTo>
                  <a:cubicBezTo>
                    <a:pt x="506" y="2000"/>
                    <a:pt x="523" y="1966"/>
                    <a:pt x="523" y="1955"/>
                  </a:cubicBezTo>
                  <a:cubicBezTo>
                    <a:pt x="494" y="1949"/>
                    <a:pt x="460" y="1989"/>
                    <a:pt x="449" y="2011"/>
                  </a:cubicBezTo>
                  <a:cubicBezTo>
                    <a:pt x="443" y="2017"/>
                    <a:pt x="449" y="2028"/>
                    <a:pt x="443" y="2040"/>
                  </a:cubicBezTo>
                  <a:cubicBezTo>
                    <a:pt x="426" y="2057"/>
                    <a:pt x="415" y="2057"/>
                    <a:pt x="403" y="2068"/>
                  </a:cubicBezTo>
                  <a:cubicBezTo>
                    <a:pt x="381" y="2085"/>
                    <a:pt x="386" y="2125"/>
                    <a:pt x="364" y="2142"/>
                  </a:cubicBezTo>
                  <a:cubicBezTo>
                    <a:pt x="364" y="2142"/>
                    <a:pt x="335" y="2159"/>
                    <a:pt x="330" y="2153"/>
                  </a:cubicBezTo>
                  <a:cubicBezTo>
                    <a:pt x="324" y="2148"/>
                    <a:pt x="330" y="2091"/>
                    <a:pt x="330" y="2080"/>
                  </a:cubicBezTo>
                  <a:cubicBezTo>
                    <a:pt x="330" y="2074"/>
                    <a:pt x="330" y="2074"/>
                    <a:pt x="330" y="2074"/>
                  </a:cubicBezTo>
                  <a:cubicBezTo>
                    <a:pt x="318" y="2068"/>
                    <a:pt x="278" y="2057"/>
                    <a:pt x="278" y="2051"/>
                  </a:cubicBezTo>
                  <a:cubicBezTo>
                    <a:pt x="278" y="2028"/>
                    <a:pt x="301" y="2017"/>
                    <a:pt x="307" y="2000"/>
                  </a:cubicBezTo>
                  <a:cubicBezTo>
                    <a:pt x="330" y="1966"/>
                    <a:pt x="330" y="1909"/>
                    <a:pt x="335" y="1869"/>
                  </a:cubicBezTo>
                  <a:cubicBezTo>
                    <a:pt x="341" y="1858"/>
                    <a:pt x="358" y="1807"/>
                    <a:pt x="369" y="1801"/>
                  </a:cubicBezTo>
                  <a:cubicBezTo>
                    <a:pt x="386" y="1778"/>
                    <a:pt x="426" y="1784"/>
                    <a:pt x="437" y="1750"/>
                  </a:cubicBezTo>
                  <a:cubicBezTo>
                    <a:pt x="449" y="1727"/>
                    <a:pt x="443" y="1722"/>
                    <a:pt x="466" y="1710"/>
                  </a:cubicBezTo>
                  <a:cubicBezTo>
                    <a:pt x="477" y="1705"/>
                    <a:pt x="528" y="1710"/>
                    <a:pt x="506" y="1693"/>
                  </a:cubicBezTo>
                  <a:cubicBezTo>
                    <a:pt x="483" y="1682"/>
                    <a:pt x="449" y="1687"/>
                    <a:pt x="432" y="1705"/>
                  </a:cubicBezTo>
                  <a:cubicBezTo>
                    <a:pt x="432" y="1705"/>
                    <a:pt x="392" y="1710"/>
                    <a:pt x="386" y="1710"/>
                  </a:cubicBezTo>
                  <a:cubicBezTo>
                    <a:pt x="358" y="1716"/>
                    <a:pt x="358" y="1693"/>
                    <a:pt x="341" y="1693"/>
                  </a:cubicBezTo>
                  <a:cubicBezTo>
                    <a:pt x="318" y="1693"/>
                    <a:pt x="290" y="1722"/>
                    <a:pt x="284" y="1744"/>
                  </a:cubicBezTo>
                  <a:cubicBezTo>
                    <a:pt x="267" y="1784"/>
                    <a:pt x="267" y="1784"/>
                    <a:pt x="244" y="1756"/>
                  </a:cubicBezTo>
                  <a:cubicBezTo>
                    <a:pt x="233" y="1744"/>
                    <a:pt x="199" y="1705"/>
                    <a:pt x="199" y="1687"/>
                  </a:cubicBezTo>
                  <a:cubicBezTo>
                    <a:pt x="199" y="1676"/>
                    <a:pt x="222" y="1682"/>
                    <a:pt x="227" y="1676"/>
                  </a:cubicBezTo>
                  <a:cubicBezTo>
                    <a:pt x="267" y="1659"/>
                    <a:pt x="227" y="1619"/>
                    <a:pt x="210" y="1602"/>
                  </a:cubicBezTo>
                  <a:cubicBezTo>
                    <a:pt x="210" y="1608"/>
                    <a:pt x="210" y="1608"/>
                    <a:pt x="210" y="1608"/>
                  </a:cubicBezTo>
                  <a:cubicBezTo>
                    <a:pt x="176" y="1580"/>
                    <a:pt x="210" y="1545"/>
                    <a:pt x="210" y="1506"/>
                  </a:cubicBezTo>
                  <a:cubicBezTo>
                    <a:pt x="210" y="1506"/>
                    <a:pt x="142" y="1466"/>
                    <a:pt x="142" y="1432"/>
                  </a:cubicBezTo>
                  <a:lnTo>
                    <a:pt x="142" y="1432"/>
                  </a:lnTo>
                  <a:cubicBezTo>
                    <a:pt x="136" y="1443"/>
                    <a:pt x="159" y="1489"/>
                    <a:pt x="131" y="1489"/>
                  </a:cubicBezTo>
                  <a:cubicBezTo>
                    <a:pt x="125" y="1477"/>
                    <a:pt x="102" y="1466"/>
                    <a:pt x="96" y="1455"/>
                  </a:cubicBezTo>
                  <a:cubicBezTo>
                    <a:pt x="51" y="1455"/>
                    <a:pt x="57" y="1545"/>
                    <a:pt x="34" y="1545"/>
                  </a:cubicBezTo>
                  <a:cubicBezTo>
                    <a:pt x="34" y="1483"/>
                    <a:pt x="0" y="1449"/>
                    <a:pt x="51" y="1409"/>
                  </a:cubicBezTo>
                  <a:cubicBezTo>
                    <a:pt x="80" y="1381"/>
                    <a:pt x="57" y="1341"/>
                    <a:pt x="40" y="1324"/>
                  </a:cubicBezTo>
                  <a:cubicBezTo>
                    <a:pt x="6" y="1290"/>
                    <a:pt x="45" y="1296"/>
                    <a:pt x="51" y="1278"/>
                  </a:cubicBezTo>
                  <a:cubicBezTo>
                    <a:pt x="62" y="1256"/>
                    <a:pt x="80" y="1182"/>
                    <a:pt x="108" y="1188"/>
                  </a:cubicBezTo>
                  <a:cubicBezTo>
                    <a:pt x="142" y="1193"/>
                    <a:pt x="136" y="1199"/>
                    <a:pt x="159" y="1176"/>
                  </a:cubicBezTo>
                  <a:cubicBezTo>
                    <a:pt x="165" y="1171"/>
                    <a:pt x="187" y="1148"/>
                    <a:pt x="187" y="1142"/>
                  </a:cubicBezTo>
                  <a:cubicBezTo>
                    <a:pt x="182" y="1142"/>
                    <a:pt x="182" y="1114"/>
                    <a:pt x="176" y="1108"/>
                  </a:cubicBezTo>
                  <a:cubicBezTo>
                    <a:pt x="165" y="1102"/>
                    <a:pt x="142" y="1148"/>
                    <a:pt x="131" y="1125"/>
                  </a:cubicBezTo>
                  <a:cubicBezTo>
                    <a:pt x="108" y="1102"/>
                    <a:pt x="153" y="1068"/>
                    <a:pt x="176" y="1046"/>
                  </a:cubicBezTo>
                  <a:cubicBezTo>
                    <a:pt x="210" y="1017"/>
                    <a:pt x="256" y="1057"/>
                    <a:pt x="307" y="1034"/>
                  </a:cubicBezTo>
                  <a:cubicBezTo>
                    <a:pt x="335" y="1012"/>
                    <a:pt x="335" y="989"/>
                    <a:pt x="369" y="977"/>
                  </a:cubicBezTo>
                  <a:cubicBezTo>
                    <a:pt x="398" y="966"/>
                    <a:pt x="454" y="1006"/>
                    <a:pt x="432" y="955"/>
                  </a:cubicBezTo>
                  <a:cubicBezTo>
                    <a:pt x="426" y="932"/>
                    <a:pt x="437" y="921"/>
                    <a:pt x="420" y="909"/>
                  </a:cubicBezTo>
                  <a:cubicBezTo>
                    <a:pt x="403" y="904"/>
                    <a:pt x="381" y="898"/>
                    <a:pt x="381" y="881"/>
                  </a:cubicBezTo>
                  <a:cubicBezTo>
                    <a:pt x="381" y="875"/>
                    <a:pt x="381" y="875"/>
                    <a:pt x="381" y="875"/>
                  </a:cubicBezTo>
                  <a:cubicBezTo>
                    <a:pt x="409" y="875"/>
                    <a:pt x="432" y="869"/>
                    <a:pt x="454" y="869"/>
                  </a:cubicBezTo>
                  <a:cubicBezTo>
                    <a:pt x="494" y="869"/>
                    <a:pt x="483" y="847"/>
                    <a:pt x="483" y="824"/>
                  </a:cubicBezTo>
                  <a:lnTo>
                    <a:pt x="483" y="824"/>
                  </a:lnTo>
                  <a:lnTo>
                    <a:pt x="483" y="824"/>
                  </a:lnTo>
                  <a:cubicBezTo>
                    <a:pt x="528" y="824"/>
                    <a:pt x="551" y="830"/>
                    <a:pt x="568" y="778"/>
                  </a:cubicBezTo>
                  <a:cubicBezTo>
                    <a:pt x="568" y="778"/>
                    <a:pt x="574" y="796"/>
                    <a:pt x="585" y="801"/>
                  </a:cubicBezTo>
                  <a:cubicBezTo>
                    <a:pt x="602" y="813"/>
                    <a:pt x="614" y="830"/>
                    <a:pt x="631" y="841"/>
                  </a:cubicBezTo>
                  <a:cubicBezTo>
                    <a:pt x="733" y="898"/>
                    <a:pt x="767" y="824"/>
                    <a:pt x="864" y="824"/>
                  </a:cubicBezTo>
                  <a:cubicBezTo>
                    <a:pt x="903" y="813"/>
                    <a:pt x="937" y="835"/>
                    <a:pt x="972" y="801"/>
                  </a:cubicBezTo>
                  <a:cubicBezTo>
                    <a:pt x="994" y="778"/>
                    <a:pt x="1057" y="699"/>
                    <a:pt x="1096" y="733"/>
                  </a:cubicBezTo>
                  <a:cubicBezTo>
                    <a:pt x="1125" y="762"/>
                    <a:pt x="1102" y="807"/>
                    <a:pt x="1170" y="767"/>
                  </a:cubicBezTo>
                  <a:cubicBezTo>
                    <a:pt x="1204" y="750"/>
                    <a:pt x="1165" y="699"/>
                    <a:pt x="1182" y="693"/>
                  </a:cubicBezTo>
                  <a:cubicBezTo>
                    <a:pt x="1221" y="671"/>
                    <a:pt x="1204" y="688"/>
                    <a:pt x="1227" y="699"/>
                  </a:cubicBezTo>
                  <a:cubicBezTo>
                    <a:pt x="1239" y="710"/>
                    <a:pt x="1255" y="699"/>
                    <a:pt x="1267" y="716"/>
                  </a:cubicBezTo>
                  <a:cubicBezTo>
                    <a:pt x="1284" y="744"/>
                    <a:pt x="1301" y="790"/>
                    <a:pt x="1341" y="801"/>
                  </a:cubicBezTo>
                  <a:lnTo>
                    <a:pt x="1341" y="801"/>
                  </a:lnTo>
                  <a:cubicBezTo>
                    <a:pt x="1346" y="784"/>
                    <a:pt x="1341" y="722"/>
                    <a:pt x="1335" y="705"/>
                  </a:cubicBezTo>
                  <a:cubicBezTo>
                    <a:pt x="1324" y="682"/>
                    <a:pt x="1369" y="654"/>
                    <a:pt x="1386" y="648"/>
                  </a:cubicBezTo>
                  <a:cubicBezTo>
                    <a:pt x="1386" y="625"/>
                    <a:pt x="1261" y="636"/>
                    <a:pt x="1239" y="619"/>
                  </a:cubicBezTo>
                  <a:cubicBezTo>
                    <a:pt x="1193" y="580"/>
                    <a:pt x="1284" y="585"/>
                    <a:pt x="1307" y="580"/>
                  </a:cubicBezTo>
                  <a:cubicBezTo>
                    <a:pt x="1329" y="574"/>
                    <a:pt x="1352" y="574"/>
                    <a:pt x="1375" y="551"/>
                  </a:cubicBezTo>
                  <a:cubicBezTo>
                    <a:pt x="1381" y="546"/>
                    <a:pt x="1386" y="528"/>
                    <a:pt x="1375" y="534"/>
                  </a:cubicBezTo>
                  <a:cubicBezTo>
                    <a:pt x="1341" y="551"/>
                    <a:pt x="1307" y="551"/>
                    <a:pt x="1267" y="563"/>
                  </a:cubicBezTo>
                  <a:cubicBezTo>
                    <a:pt x="1239" y="574"/>
                    <a:pt x="1210" y="557"/>
                    <a:pt x="1182" y="557"/>
                  </a:cubicBezTo>
                  <a:cubicBezTo>
                    <a:pt x="1182" y="546"/>
                    <a:pt x="1221" y="534"/>
                    <a:pt x="1210" y="512"/>
                  </a:cubicBezTo>
                  <a:cubicBezTo>
                    <a:pt x="1187" y="472"/>
                    <a:pt x="1221" y="489"/>
                    <a:pt x="1227" y="455"/>
                  </a:cubicBezTo>
                  <a:cubicBezTo>
                    <a:pt x="1233" y="432"/>
                    <a:pt x="1199" y="426"/>
                    <a:pt x="1199" y="409"/>
                  </a:cubicBezTo>
                  <a:cubicBezTo>
                    <a:pt x="1210" y="409"/>
                    <a:pt x="1216" y="392"/>
                    <a:pt x="1227" y="409"/>
                  </a:cubicBezTo>
                  <a:cubicBezTo>
                    <a:pt x="1255" y="449"/>
                    <a:pt x="1358" y="364"/>
                    <a:pt x="1363" y="330"/>
                  </a:cubicBezTo>
                  <a:cubicBezTo>
                    <a:pt x="1375" y="296"/>
                    <a:pt x="1386" y="341"/>
                    <a:pt x="1403" y="313"/>
                  </a:cubicBezTo>
                  <a:cubicBezTo>
                    <a:pt x="1437" y="267"/>
                    <a:pt x="1449" y="273"/>
                    <a:pt x="1494" y="267"/>
                  </a:cubicBezTo>
                  <a:cubicBezTo>
                    <a:pt x="1545" y="262"/>
                    <a:pt x="1505" y="245"/>
                    <a:pt x="1517" y="205"/>
                  </a:cubicBezTo>
                  <a:cubicBezTo>
                    <a:pt x="1523" y="176"/>
                    <a:pt x="1517" y="137"/>
                    <a:pt x="1562" y="154"/>
                  </a:cubicBezTo>
                  <a:cubicBezTo>
                    <a:pt x="1613" y="171"/>
                    <a:pt x="1636" y="125"/>
                    <a:pt x="1676" y="114"/>
                  </a:cubicBezTo>
                  <a:cubicBezTo>
                    <a:pt x="1704" y="103"/>
                    <a:pt x="1716" y="46"/>
                    <a:pt x="1750" y="46"/>
                  </a:cubicBezTo>
                  <a:cubicBezTo>
                    <a:pt x="1750" y="171"/>
                    <a:pt x="1750" y="171"/>
                    <a:pt x="1750" y="171"/>
                  </a:cubicBezTo>
                  <a:cubicBezTo>
                    <a:pt x="1744" y="227"/>
                    <a:pt x="1824" y="154"/>
                    <a:pt x="1835" y="142"/>
                  </a:cubicBezTo>
                  <a:cubicBezTo>
                    <a:pt x="1875" y="114"/>
                    <a:pt x="1932" y="85"/>
                    <a:pt x="1971" y="57"/>
                  </a:cubicBezTo>
                  <a:cubicBezTo>
                    <a:pt x="2040" y="0"/>
                    <a:pt x="1960" y="103"/>
                    <a:pt x="1960" y="125"/>
                  </a:cubicBezTo>
                  <a:cubicBezTo>
                    <a:pt x="1983" y="131"/>
                    <a:pt x="2000" y="91"/>
                    <a:pt x="2028" y="91"/>
                  </a:cubicBezTo>
                  <a:cubicBezTo>
                    <a:pt x="2034" y="91"/>
                    <a:pt x="2062" y="142"/>
                    <a:pt x="2062" y="148"/>
                  </a:cubicBezTo>
                  <a:cubicBezTo>
                    <a:pt x="2074" y="159"/>
                    <a:pt x="2091" y="182"/>
                    <a:pt x="2091" y="193"/>
                  </a:cubicBezTo>
                  <a:cubicBezTo>
                    <a:pt x="2142" y="137"/>
                    <a:pt x="2142" y="137"/>
                    <a:pt x="2142" y="137"/>
                  </a:cubicBezTo>
                  <a:cubicBezTo>
                    <a:pt x="2159" y="119"/>
                    <a:pt x="2187" y="125"/>
                    <a:pt x="2204" y="131"/>
                  </a:cubicBezTo>
                  <a:cubicBezTo>
                    <a:pt x="2250" y="137"/>
                    <a:pt x="2221" y="148"/>
                    <a:pt x="2244" y="159"/>
                  </a:cubicBezTo>
                  <a:cubicBezTo>
                    <a:pt x="2261" y="171"/>
                    <a:pt x="2290" y="176"/>
                    <a:pt x="2307" y="182"/>
                  </a:cubicBezTo>
                  <a:cubicBezTo>
                    <a:pt x="2369" y="210"/>
                    <a:pt x="2415" y="301"/>
                    <a:pt x="2466" y="347"/>
                  </a:cubicBezTo>
                  <a:cubicBezTo>
                    <a:pt x="2489" y="369"/>
                    <a:pt x="2500" y="409"/>
                    <a:pt x="2534" y="409"/>
                  </a:cubicBezTo>
                  <a:cubicBezTo>
                    <a:pt x="2568" y="409"/>
                    <a:pt x="2613" y="426"/>
                    <a:pt x="2648" y="415"/>
                  </a:cubicBezTo>
                  <a:cubicBezTo>
                    <a:pt x="2778" y="415"/>
                    <a:pt x="2778" y="415"/>
                    <a:pt x="2778" y="4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157"/>
            <p:cNvSpPr>
              <a:spLocks noChangeArrowheads="1"/>
            </p:cNvSpPr>
            <p:nvPr/>
          </p:nvSpPr>
          <p:spPr bwMode="auto">
            <a:xfrm>
              <a:off x="9878177" y="2048022"/>
              <a:ext cx="1340575" cy="1328460"/>
            </a:xfrm>
            <a:custGeom>
              <a:avLst/>
              <a:gdLst>
                <a:gd name="T0" fmla="*/ 574 w 3876"/>
                <a:gd name="T1" fmla="*/ 3733 h 3842"/>
                <a:gd name="T2" fmla="*/ 613 w 3876"/>
                <a:gd name="T3" fmla="*/ 3773 h 3842"/>
                <a:gd name="T4" fmla="*/ 2267 w 3876"/>
                <a:gd name="T5" fmla="*/ 688 h 3842"/>
                <a:gd name="T6" fmla="*/ 2199 w 3876"/>
                <a:gd name="T7" fmla="*/ 654 h 3842"/>
                <a:gd name="T8" fmla="*/ 2244 w 3876"/>
                <a:gd name="T9" fmla="*/ 631 h 3842"/>
                <a:gd name="T10" fmla="*/ 2272 w 3876"/>
                <a:gd name="T11" fmla="*/ 682 h 3842"/>
                <a:gd name="T12" fmla="*/ 426 w 3876"/>
                <a:gd name="T13" fmla="*/ 3841 h 3842"/>
                <a:gd name="T14" fmla="*/ 335 w 3876"/>
                <a:gd name="T15" fmla="*/ 3761 h 3842"/>
                <a:gd name="T16" fmla="*/ 136 w 3876"/>
                <a:gd name="T17" fmla="*/ 3631 h 3842"/>
                <a:gd name="T18" fmla="*/ 45 w 3876"/>
                <a:gd name="T19" fmla="*/ 3511 h 3842"/>
                <a:gd name="T20" fmla="*/ 6 w 3876"/>
                <a:gd name="T21" fmla="*/ 3472 h 3842"/>
                <a:gd name="T22" fmla="*/ 97 w 3876"/>
                <a:gd name="T23" fmla="*/ 3420 h 3842"/>
                <a:gd name="T24" fmla="*/ 136 w 3876"/>
                <a:gd name="T25" fmla="*/ 3051 h 3842"/>
                <a:gd name="T26" fmla="*/ 102 w 3876"/>
                <a:gd name="T27" fmla="*/ 2858 h 3842"/>
                <a:gd name="T28" fmla="*/ 187 w 3876"/>
                <a:gd name="T29" fmla="*/ 2727 h 3842"/>
                <a:gd name="T30" fmla="*/ 244 w 3876"/>
                <a:gd name="T31" fmla="*/ 2511 h 3842"/>
                <a:gd name="T32" fmla="*/ 227 w 3876"/>
                <a:gd name="T33" fmla="*/ 2318 h 3842"/>
                <a:gd name="T34" fmla="*/ 233 w 3876"/>
                <a:gd name="T35" fmla="*/ 2074 h 3842"/>
                <a:gd name="T36" fmla="*/ 295 w 3876"/>
                <a:gd name="T37" fmla="*/ 1835 h 3842"/>
                <a:gd name="T38" fmla="*/ 483 w 3876"/>
                <a:gd name="T39" fmla="*/ 1688 h 3842"/>
                <a:gd name="T40" fmla="*/ 540 w 3876"/>
                <a:gd name="T41" fmla="*/ 1489 h 3842"/>
                <a:gd name="T42" fmla="*/ 636 w 3876"/>
                <a:gd name="T43" fmla="*/ 1307 h 3842"/>
                <a:gd name="T44" fmla="*/ 739 w 3876"/>
                <a:gd name="T45" fmla="*/ 847 h 3842"/>
                <a:gd name="T46" fmla="*/ 687 w 3876"/>
                <a:gd name="T47" fmla="*/ 710 h 3842"/>
                <a:gd name="T48" fmla="*/ 716 w 3876"/>
                <a:gd name="T49" fmla="*/ 591 h 3842"/>
                <a:gd name="T50" fmla="*/ 665 w 3876"/>
                <a:gd name="T51" fmla="*/ 381 h 3842"/>
                <a:gd name="T52" fmla="*/ 613 w 3876"/>
                <a:gd name="T53" fmla="*/ 284 h 3842"/>
                <a:gd name="T54" fmla="*/ 613 w 3876"/>
                <a:gd name="T55" fmla="*/ 142 h 3842"/>
                <a:gd name="T56" fmla="*/ 744 w 3876"/>
                <a:gd name="T57" fmla="*/ 34 h 3842"/>
                <a:gd name="T58" fmla="*/ 1000 w 3876"/>
                <a:gd name="T59" fmla="*/ 114 h 3842"/>
                <a:gd name="T60" fmla="*/ 1318 w 3876"/>
                <a:gd name="T61" fmla="*/ 228 h 3842"/>
                <a:gd name="T62" fmla="*/ 1488 w 3876"/>
                <a:gd name="T63" fmla="*/ 279 h 3842"/>
                <a:gd name="T64" fmla="*/ 1568 w 3876"/>
                <a:gd name="T65" fmla="*/ 438 h 3842"/>
                <a:gd name="T66" fmla="*/ 1574 w 3876"/>
                <a:gd name="T67" fmla="*/ 489 h 3842"/>
                <a:gd name="T68" fmla="*/ 1562 w 3876"/>
                <a:gd name="T69" fmla="*/ 642 h 3842"/>
                <a:gd name="T70" fmla="*/ 1835 w 3876"/>
                <a:gd name="T71" fmla="*/ 642 h 3842"/>
                <a:gd name="T72" fmla="*/ 1954 w 3876"/>
                <a:gd name="T73" fmla="*/ 614 h 3842"/>
                <a:gd name="T74" fmla="*/ 2113 w 3876"/>
                <a:gd name="T75" fmla="*/ 682 h 3842"/>
                <a:gd name="T76" fmla="*/ 2403 w 3876"/>
                <a:gd name="T77" fmla="*/ 761 h 3842"/>
                <a:gd name="T78" fmla="*/ 2636 w 3876"/>
                <a:gd name="T79" fmla="*/ 722 h 3842"/>
                <a:gd name="T80" fmla="*/ 2903 w 3876"/>
                <a:gd name="T81" fmla="*/ 875 h 3842"/>
                <a:gd name="T82" fmla="*/ 3062 w 3876"/>
                <a:gd name="T83" fmla="*/ 824 h 3842"/>
                <a:gd name="T84" fmla="*/ 3324 w 3876"/>
                <a:gd name="T85" fmla="*/ 665 h 3842"/>
                <a:gd name="T86" fmla="*/ 3539 w 3876"/>
                <a:gd name="T87" fmla="*/ 676 h 3842"/>
                <a:gd name="T88" fmla="*/ 3744 w 3876"/>
                <a:gd name="T89" fmla="*/ 852 h 3842"/>
                <a:gd name="T90" fmla="*/ 3875 w 3876"/>
                <a:gd name="T91" fmla="*/ 898 h 3842"/>
                <a:gd name="T92" fmla="*/ 3716 w 3876"/>
                <a:gd name="T93" fmla="*/ 1029 h 3842"/>
                <a:gd name="T94" fmla="*/ 3733 w 3876"/>
                <a:gd name="T95" fmla="*/ 1301 h 3842"/>
                <a:gd name="T96" fmla="*/ 3721 w 3876"/>
                <a:gd name="T97" fmla="*/ 1614 h 3842"/>
                <a:gd name="T98" fmla="*/ 3551 w 3876"/>
                <a:gd name="T99" fmla="*/ 1784 h 3842"/>
                <a:gd name="T100" fmla="*/ 3187 w 3876"/>
                <a:gd name="T101" fmla="*/ 2011 h 3842"/>
                <a:gd name="T102" fmla="*/ 2625 w 3876"/>
                <a:gd name="T103" fmla="*/ 2296 h 3842"/>
                <a:gd name="T104" fmla="*/ 2216 w 3876"/>
                <a:gd name="T105" fmla="*/ 2631 h 3842"/>
                <a:gd name="T106" fmla="*/ 1676 w 3876"/>
                <a:gd name="T107" fmla="*/ 2778 h 3842"/>
                <a:gd name="T108" fmla="*/ 1267 w 3876"/>
                <a:gd name="T109" fmla="*/ 2932 h 3842"/>
                <a:gd name="T110" fmla="*/ 903 w 3876"/>
                <a:gd name="T111" fmla="*/ 3108 h 3842"/>
                <a:gd name="T112" fmla="*/ 699 w 3876"/>
                <a:gd name="T113" fmla="*/ 3341 h 3842"/>
                <a:gd name="T114" fmla="*/ 761 w 3876"/>
                <a:gd name="T115" fmla="*/ 3454 h 3842"/>
                <a:gd name="T116" fmla="*/ 739 w 3876"/>
                <a:gd name="T117" fmla="*/ 3642 h 3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876" h="3842">
                  <a:moveTo>
                    <a:pt x="625" y="3727"/>
                  </a:moveTo>
                  <a:lnTo>
                    <a:pt x="625" y="3727"/>
                  </a:lnTo>
                  <a:cubicBezTo>
                    <a:pt x="608" y="3727"/>
                    <a:pt x="591" y="3733"/>
                    <a:pt x="574" y="3733"/>
                  </a:cubicBezTo>
                  <a:cubicBezTo>
                    <a:pt x="562" y="3733"/>
                    <a:pt x="534" y="3738"/>
                    <a:pt x="540" y="3756"/>
                  </a:cubicBezTo>
                  <a:cubicBezTo>
                    <a:pt x="540" y="3761"/>
                    <a:pt x="551" y="3778"/>
                    <a:pt x="557" y="3778"/>
                  </a:cubicBezTo>
                  <a:cubicBezTo>
                    <a:pt x="579" y="3795"/>
                    <a:pt x="597" y="3778"/>
                    <a:pt x="613" y="3773"/>
                  </a:cubicBezTo>
                  <a:cubicBezTo>
                    <a:pt x="625" y="3767"/>
                    <a:pt x="659" y="3756"/>
                    <a:pt x="642" y="3733"/>
                  </a:cubicBezTo>
                  <a:cubicBezTo>
                    <a:pt x="625" y="3727"/>
                    <a:pt x="625" y="3727"/>
                    <a:pt x="625" y="3727"/>
                  </a:cubicBezTo>
                  <a:close/>
                  <a:moveTo>
                    <a:pt x="2267" y="688"/>
                  </a:moveTo>
                  <a:lnTo>
                    <a:pt x="2267" y="688"/>
                  </a:lnTo>
                  <a:cubicBezTo>
                    <a:pt x="2250" y="688"/>
                    <a:pt x="2221" y="688"/>
                    <a:pt x="2204" y="676"/>
                  </a:cubicBezTo>
                  <a:cubicBezTo>
                    <a:pt x="2199" y="671"/>
                    <a:pt x="2199" y="659"/>
                    <a:pt x="2199" y="654"/>
                  </a:cubicBezTo>
                  <a:cubicBezTo>
                    <a:pt x="2199" y="648"/>
                    <a:pt x="2210" y="642"/>
                    <a:pt x="2210" y="637"/>
                  </a:cubicBezTo>
                  <a:cubicBezTo>
                    <a:pt x="2216" y="631"/>
                    <a:pt x="2221" y="602"/>
                    <a:pt x="2233" y="614"/>
                  </a:cubicBezTo>
                  <a:cubicBezTo>
                    <a:pt x="2238" y="614"/>
                    <a:pt x="2250" y="625"/>
                    <a:pt x="2244" y="631"/>
                  </a:cubicBezTo>
                  <a:cubicBezTo>
                    <a:pt x="2244" y="637"/>
                    <a:pt x="2244" y="637"/>
                    <a:pt x="2244" y="642"/>
                  </a:cubicBezTo>
                  <a:cubicBezTo>
                    <a:pt x="2250" y="654"/>
                    <a:pt x="2256" y="654"/>
                    <a:pt x="2261" y="665"/>
                  </a:cubicBezTo>
                  <a:cubicBezTo>
                    <a:pt x="2267" y="671"/>
                    <a:pt x="2278" y="676"/>
                    <a:pt x="2272" y="682"/>
                  </a:cubicBezTo>
                  <a:cubicBezTo>
                    <a:pt x="2267" y="688"/>
                    <a:pt x="2267" y="688"/>
                    <a:pt x="2267" y="688"/>
                  </a:cubicBezTo>
                  <a:close/>
                  <a:moveTo>
                    <a:pt x="426" y="3841"/>
                  </a:moveTo>
                  <a:lnTo>
                    <a:pt x="426" y="3841"/>
                  </a:lnTo>
                  <a:lnTo>
                    <a:pt x="426" y="3841"/>
                  </a:lnTo>
                  <a:cubicBezTo>
                    <a:pt x="358" y="3812"/>
                    <a:pt x="358" y="3812"/>
                    <a:pt x="358" y="3812"/>
                  </a:cubicBezTo>
                  <a:cubicBezTo>
                    <a:pt x="324" y="3795"/>
                    <a:pt x="341" y="3795"/>
                    <a:pt x="335" y="3761"/>
                  </a:cubicBezTo>
                  <a:cubicBezTo>
                    <a:pt x="335" y="3750"/>
                    <a:pt x="312" y="3716"/>
                    <a:pt x="307" y="3710"/>
                  </a:cubicBezTo>
                  <a:cubicBezTo>
                    <a:pt x="284" y="3687"/>
                    <a:pt x="227" y="3710"/>
                    <a:pt x="199" y="3693"/>
                  </a:cubicBezTo>
                  <a:cubicBezTo>
                    <a:pt x="165" y="3676"/>
                    <a:pt x="148" y="3670"/>
                    <a:pt x="136" y="3631"/>
                  </a:cubicBezTo>
                  <a:cubicBezTo>
                    <a:pt x="131" y="3608"/>
                    <a:pt x="187" y="3551"/>
                    <a:pt x="125" y="3551"/>
                  </a:cubicBezTo>
                  <a:cubicBezTo>
                    <a:pt x="102" y="3551"/>
                    <a:pt x="91" y="3557"/>
                    <a:pt x="91" y="3528"/>
                  </a:cubicBezTo>
                  <a:cubicBezTo>
                    <a:pt x="91" y="3488"/>
                    <a:pt x="62" y="3523"/>
                    <a:pt x="45" y="3511"/>
                  </a:cubicBezTo>
                  <a:cubicBezTo>
                    <a:pt x="11" y="3506"/>
                    <a:pt x="11" y="3506"/>
                    <a:pt x="11" y="3506"/>
                  </a:cubicBezTo>
                  <a:lnTo>
                    <a:pt x="11" y="3506"/>
                  </a:lnTo>
                  <a:cubicBezTo>
                    <a:pt x="6" y="3494"/>
                    <a:pt x="0" y="3477"/>
                    <a:pt x="6" y="3472"/>
                  </a:cubicBezTo>
                  <a:cubicBezTo>
                    <a:pt x="11" y="3466"/>
                    <a:pt x="23" y="3466"/>
                    <a:pt x="28" y="3466"/>
                  </a:cubicBezTo>
                  <a:cubicBezTo>
                    <a:pt x="45" y="3460"/>
                    <a:pt x="57" y="3460"/>
                    <a:pt x="68" y="3454"/>
                  </a:cubicBezTo>
                  <a:cubicBezTo>
                    <a:pt x="85" y="3443"/>
                    <a:pt x="91" y="3437"/>
                    <a:pt x="97" y="3420"/>
                  </a:cubicBezTo>
                  <a:cubicBezTo>
                    <a:pt x="102" y="3398"/>
                    <a:pt x="142" y="3369"/>
                    <a:pt x="136" y="3346"/>
                  </a:cubicBezTo>
                  <a:cubicBezTo>
                    <a:pt x="125" y="3318"/>
                    <a:pt x="108" y="3284"/>
                    <a:pt x="102" y="3250"/>
                  </a:cubicBezTo>
                  <a:cubicBezTo>
                    <a:pt x="91" y="3176"/>
                    <a:pt x="176" y="3142"/>
                    <a:pt x="136" y="3051"/>
                  </a:cubicBezTo>
                  <a:cubicBezTo>
                    <a:pt x="119" y="3006"/>
                    <a:pt x="91" y="2989"/>
                    <a:pt x="68" y="2955"/>
                  </a:cubicBezTo>
                  <a:cubicBezTo>
                    <a:pt x="57" y="2943"/>
                    <a:pt x="51" y="2898"/>
                    <a:pt x="51" y="2881"/>
                  </a:cubicBezTo>
                  <a:cubicBezTo>
                    <a:pt x="51" y="2847"/>
                    <a:pt x="85" y="2869"/>
                    <a:pt x="102" y="2858"/>
                  </a:cubicBezTo>
                  <a:cubicBezTo>
                    <a:pt x="119" y="2852"/>
                    <a:pt x="108" y="2841"/>
                    <a:pt x="119" y="2829"/>
                  </a:cubicBezTo>
                  <a:cubicBezTo>
                    <a:pt x="131" y="2818"/>
                    <a:pt x="153" y="2818"/>
                    <a:pt x="170" y="2801"/>
                  </a:cubicBezTo>
                  <a:cubicBezTo>
                    <a:pt x="193" y="2784"/>
                    <a:pt x="176" y="2750"/>
                    <a:pt x="187" y="2727"/>
                  </a:cubicBezTo>
                  <a:cubicBezTo>
                    <a:pt x="199" y="2687"/>
                    <a:pt x="250" y="2705"/>
                    <a:pt x="261" y="2665"/>
                  </a:cubicBezTo>
                  <a:cubicBezTo>
                    <a:pt x="267" y="2642"/>
                    <a:pt x="273" y="2562"/>
                    <a:pt x="256" y="2551"/>
                  </a:cubicBezTo>
                  <a:cubicBezTo>
                    <a:pt x="244" y="2540"/>
                    <a:pt x="227" y="2528"/>
                    <a:pt x="244" y="2511"/>
                  </a:cubicBezTo>
                  <a:cubicBezTo>
                    <a:pt x="256" y="2500"/>
                    <a:pt x="267" y="2489"/>
                    <a:pt x="250" y="2472"/>
                  </a:cubicBezTo>
                  <a:cubicBezTo>
                    <a:pt x="227" y="2443"/>
                    <a:pt x="193" y="2432"/>
                    <a:pt x="210" y="2392"/>
                  </a:cubicBezTo>
                  <a:cubicBezTo>
                    <a:pt x="239" y="2381"/>
                    <a:pt x="244" y="2341"/>
                    <a:pt x="227" y="2318"/>
                  </a:cubicBezTo>
                  <a:cubicBezTo>
                    <a:pt x="187" y="2267"/>
                    <a:pt x="261" y="2273"/>
                    <a:pt x="284" y="2267"/>
                  </a:cubicBezTo>
                  <a:cubicBezTo>
                    <a:pt x="341" y="2250"/>
                    <a:pt x="341" y="2125"/>
                    <a:pt x="324" y="2085"/>
                  </a:cubicBezTo>
                  <a:cubicBezTo>
                    <a:pt x="295" y="2085"/>
                    <a:pt x="244" y="2114"/>
                    <a:pt x="233" y="2074"/>
                  </a:cubicBezTo>
                  <a:cubicBezTo>
                    <a:pt x="227" y="2034"/>
                    <a:pt x="244" y="2028"/>
                    <a:pt x="216" y="1994"/>
                  </a:cubicBezTo>
                  <a:cubicBezTo>
                    <a:pt x="159" y="1943"/>
                    <a:pt x="284" y="1886"/>
                    <a:pt x="295" y="1830"/>
                  </a:cubicBezTo>
                  <a:cubicBezTo>
                    <a:pt x="301" y="1830"/>
                    <a:pt x="301" y="1830"/>
                    <a:pt x="295" y="1835"/>
                  </a:cubicBezTo>
                  <a:cubicBezTo>
                    <a:pt x="318" y="1813"/>
                    <a:pt x="386" y="1841"/>
                    <a:pt x="386" y="1801"/>
                  </a:cubicBezTo>
                  <a:cubicBezTo>
                    <a:pt x="386" y="1773"/>
                    <a:pt x="398" y="1727"/>
                    <a:pt x="432" y="1727"/>
                  </a:cubicBezTo>
                  <a:cubicBezTo>
                    <a:pt x="460" y="1727"/>
                    <a:pt x="477" y="1722"/>
                    <a:pt x="483" y="1688"/>
                  </a:cubicBezTo>
                  <a:cubicBezTo>
                    <a:pt x="483" y="1665"/>
                    <a:pt x="540" y="1670"/>
                    <a:pt x="540" y="1636"/>
                  </a:cubicBezTo>
                  <a:cubicBezTo>
                    <a:pt x="540" y="1608"/>
                    <a:pt x="528" y="1551"/>
                    <a:pt x="511" y="1528"/>
                  </a:cubicBezTo>
                  <a:cubicBezTo>
                    <a:pt x="500" y="1506"/>
                    <a:pt x="523" y="1489"/>
                    <a:pt x="540" y="1489"/>
                  </a:cubicBezTo>
                  <a:cubicBezTo>
                    <a:pt x="551" y="1483"/>
                    <a:pt x="591" y="1443"/>
                    <a:pt x="597" y="1438"/>
                  </a:cubicBezTo>
                  <a:cubicBezTo>
                    <a:pt x="625" y="1404"/>
                    <a:pt x="602" y="1375"/>
                    <a:pt x="613" y="1347"/>
                  </a:cubicBezTo>
                  <a:cubicBezTo>
                    <a:pt x="619" y="1335"/>
                    <a:pt x="636" y="1318"/>
                    <a:pt x="636" y="1307"/>
                  </a:cubicBezTo>
                  <a:cubicBezTo>
                    <a:pt x="665" y="1250"/>
                    <a:pt x="665" y="1193"/>
                    <a:pt x="665" y="1131"/>
                  </a:cubicBezTo>
                  <a:cubicBezTo>
                    <a:pt x="665" y="1068"/>
                    <a:pt x="704" y="983"/>
                    <a:pt x="721" y="926"/>
                  </a:cubicBezTo>
                  <a:cubicBezTo>
                    <a:pt x="739" y="881"/>
                    <a:pt x="704" y="898"/>
                    <a:pt x="739" y="847"/>
                  </a:cubicBezTo>
                  <a:cubicBezTo>
                    <a:pt x="750" y="830"/>
                    <a:pt x="704" y="835"/>
                    <a:pt x="699" y="824"/>
                  </a:cubicBezTo>
                  <a:cubicBezTo>
                    <a:pt x="693" y="818"/>
                    <a:pt x="710" y="790"/>
                    <a:pt x="704" y="773"/>
                  </a:cubicBezTo>
                  <a:cubicBezTo>
                    <a:pt x="699" y="745"/>
                    <a:pt x="710" y="722"/>
                    <a:pt x="687" y="710"/>
                  </a:cubicBezTo>
                  <a:cubicBezTo>
                    <a:pt x="659" y="693"/>
                    <a:pt x="682" y="676"/>
                    <a:pt x="665" y="654"/>
                  </a:cubicBezTo>
                  <a:cubicBezTo>
                    <a:pt x="653" y="642"/>
                    <a:pt x="653" y="625"/>
                    <a:pt x="670" y="620"/>
                  </a:cubicBezTo>
                  <a:cubicBezTo>
                    <a:pt x="682" y="614"/>
                    <a:pt x="716" y="608"/>
                    <a:pt x="716" y="591"/>
                  </a:cubicBezTo>
                  <a:cubicBezTo>
                    <a:pt x="704" y="546"/>
                    <a:pt x="682" y="568"/>
                    <a:pt x="710" y="517"/>
                  </a:cubicBezTo>
                  <a:cubicBezTo>
                    <a:pt x="727" y="483"/>
                    <a:pt x="744" y="449"/>
                    <a:pt x="727" y="415"/>
                  </a:cubicBezTo>
                  <a:cubicBezTo>
                    <a:pt x="704" y="415"/>
                    <a:pt x="676" y="409"/>
                    <a:pt x="665" y="381"/>
                  </a:cubicBezTo>
                  <a:cubicBezTo>
                    <a:pt x="653" y="347"/>
                    <a:pt x="653" y="341"/>
                    <a:pt x="631" y="318"/>
                  </a:cubicBezTo>
                  <a:cubicBezTo>
                    <a:pt x="613" y="284"/>
                    <a:pt x="613" y="284"/>
                    <a:pt x="613" y="284"/>
                  </a:cubicBezTo>
                  <a:lnTo>
                    <a:pt x="613" y="284"/>
                  </a:lnTo>
                  <a:cubicBezTo>
                    <a:pt x="642" y="273"/>
                    <a:pt x="631" y="250"/>
                    <a:pt x="619" y="210"/>
                  </a:cubicBezTo>
                  <a:cubicBezTo>
                    <a:pt x="619" y="199"/>
                    <a:pt x="602" y="182"/>
                    <a:pt x="602" y="176"/>
                  </a:cubicBezTo>
                  <a:cubicBezTo>
                    <a:pt x="602" y="171"/>
                    <a:pt x="613" y="159"/>
                    <a:pt x="613" y="142"/>
                  </a:cubicBezTo>
                  <a:lnTo>
                    <a:pt x="613" y="142"/>
                  </a:lnTo>
                  <a:cubicBezTo>
                    <a:pt x="597" y="137"/>
                    <a:pt x="619" y="6"/>
                    <a:pt x="670" y="0"/>
                  </a:cubicBezTo>
                  <a:cubicBezTo>
                    <a:pt x="699" y="0"/>
                    <a:pt x="721" y="23"/>
                    <a:pt x="744" y="34"/>
                  </a:cubicBezTo>
                  <a:cubicBezTo>
                    <a:pt x="790" y="57"/>
                    <a:pt x="858" y="46"/>
                    <a:pt x="892" y="91"/>
                  </a:cubicBezTo>
                  <a:cubicBezTo>
                    <a:pt x="903" y="102"/>
                    <a:pt x="920" y="120"/>
                    <a:pt x="937" y="120"/>
                  </a:cubicBezTo>
                  <a:cubicBezTo>
                    <a:pt x="971" y="125"/>
                    <a:pt x="960" y="74"/>
                    <a:pt x="1000" y="114"/>
                  </a:cubicBezTo>
                  <a:cubicBezTo>
                    <a:pt x="1034" y="142"/>
                    <a:pt x="1096" y="120"/>
                    <a:pt x="1130" y="137"/>
                  </a:cubicBezTo>
                  <a:cubicBezTo>
                    <a:pt x="1187" y="159"/>
                    <a:pt x="1187" y="193"/>
                    <a:pt x="1216" y="239"/>
                  </a:cubicBezTo>
                  <a:cubicBezTo>
                    <a:pt x="1238" y="284"/>
                    <a:pt x="1284" y="210"/>
                    <a:pt x="1318" y="228"/>
                  </a:cubicBezTo>
                  <a:cubicBezTo>
                    <a:pt x="1346" y="250"/>
                    <a:pt x="1380" y="245"/>
                    <a:pt x="1415" y="239"/>
                  </a:cubicBezTo>
                  <a:cubicBezTo>
                    <a:pt x="1426" y="233"/>
                    <a:pt x="1443" y="233"/>
                    <a:pt x="1454" y="239"/>
                  </a:cubicBezTo>
                  <a:cubicBezTo>
                    <a:pt x="1460" y="245"/>
                    <a:pt x="1466" y="267"/>
                    <a:pt x="1488" y="279"/>
                  </a:cubicBezTo>
                  <a:cubicBezTo>
                    <a:pt x="1500" y="279"/>
                    <a:pt x="1528" y="341"/>
                    <a:pt x="1534" y="358"/>
                  </a:cubicBezTo>
                  <a:cubicBezTo>
                    <a:pt x="1551" y="387"/>
                    <a:pt x="1551" y="404"/>
                    <a:pt x="1568" y="438"/>
                  </a:cubicBezTo>
                  <a:lnTo>
                    <a:pt x="1568" y="438"/>
                  </a:lnTo>
                  <a:cubicBezTo>
                    <a:pt x="1568" y="438"/>
                    <a:pt x="1568" y="443"/>
                    <a:pt x="1562" y="443"/>
                  </a:cubicBezTo>
                  <a:cubicBezTo>
                    <a:pt x="1562" y="449"/>
                    <a:pt x="1551" y="455"/>
                    <a:pt x="1551" y="466"/>
                  </a:cubicBezTo>
                  <a:cubicBezTo>
                    <a:pt x="1551" y="478"/>
                    <a:pt x="1574" y="478"/>
                    <a:pt x="1574" y="489"/>
                  </a:cubicBezTo>
                  <a:cubicBezTo>
                    <a:pt x="1562" y="489"/>
                    <a:pt x="1528" y="534"/>
                    <a:pt x="1551" y="534"/>
                  </a:cubicBezTo>
                  <a:cubicBezTo>
                    <a:pt x="1596" y="534"/>
                    <a:pt x="1613" y="586"/>
                    <a:pt x="1574" y="608"/>
                  </a:cubicBezTo>
                  <a:cubicBezTo>
                    <a:pt x="1551" y="620"/>
                    <a:pt x="1540" y="614"/>
                    <a:pt x="1562" y="642"/>
                  </a:cubicBezTo>
                  <a:cubicBezTo>
                    <a:pt x="1585" y="676"/>
                    <a:pt x="1585" y="705"/>
                    <a:pt x="1630" y="710"/>
                  </a:cubicBezTo>
                  <a:cubicBezTo>
                    <a:pt x="1670" y="716"/>
                    <a:pt x="1687" y="682"/>
                    <a:pt x="1721" y="682"/>
                  </a:cubicBezTo>
                  <a:cubicBezTo>
                    <a:pt x="1756" y="676"/>
                    <a:pt x="1818" y="671"/>
                    <a:pt x="1835" y="642"/>
                  </a:cubicBezTo>
                  <a:cubicBezTo>
                    <a:pt x="1852" y="597"/>
                    <a:pt x="1880" y="625"/>
                    <a:pt x="1920" y="602"/>
                  </a:cubicBezTo>
                  <a:lnTo>
                    <a:pt x="1920" y="602"/>
                  </a:lnTo>
                  <a:cubicBezTo>
                    <a:pt x="1954" y="614"/>
                    <a:pt x="1954" y="614"/>
                    <a:pt x="1954" y="614"/>
                  </a:cubicBezTo>
                  <a:cubicBezTo>
                    <a:pt x="1977" y="620"/>
                    <a:pt x="2006" y="614"/>
                    <a:pt x="2034" y="620"/>
                  </a:cubicBezTo>
                  <a:cubicBezTo>
                    <a:pt x="2062" y="625"/>
                    <a:pt x="2051" y="654"/>
                    <a:pt x="2074" y="659"/>
                  </a:cubicBezTo>
                  <a:cubicBezTo>
                    <a:pt x="2096" y="671"/>
                    <a:pt x="2096" y="659"/>
                    <a:pt x="2113" y="682"/>
                  </a:cubicBezTo>
                  <a:cubicBezTo>
                    <a:pt x="2130" y="710"/>
                    <a:pt x="2165" y="654"/>
                    <a:pt x="2187" y="699"/>
                  </a:cubicBezTo>
                  <a:cubicBezTo>
                    <a:pt x="2204" y="745"/>
                    <a:pt x="2210" y="818"/>
                    <a:pt x="2272" y="830"/>
                  </a:cubicBezTo>
                  <a:cubicBezTo>
                    <a:pt x="2341" y="847"/>
                    <a:pt x="2369" y="813"/>
                    <a:pt x="2403" y="761"/>
                  </a:cubicBezTo>
                  <a:cubicBezTo>
                    <a:pt x="2420" y="750"/>
                    <a:pt x="2432" y="733"/>
                    <a:pt x="2449" y="727"/>
                  </a:cubicBezTo>
                  <a:cubicBezTo>
                    <a:pt x="2466" y="716"/>
                    <a:pt x="2488" y="745"/>
                    <a:pt x="2522" y="733"/>
                  </a:cubicBezTo>
                  <a:cubicBezTo>
                    <a:pt x="2551" y="716"/>
                    <a:pt x="2596" y="705"/>
                    <a:pt x="2636" y="722"/>
                  </a:cubicBezTo>
                  <a:cubicBezTo>
                    <a:pt x="2670" y="733"/>
                    <a:pt x="2681" y="767"/>
                    <a:pt x="2727" y="773"/>
                  </a:cubicBezTo>
                  <a:cubicBezTo>
                    <a:pt x="2778" y="784"/>
                    <a:pt x="2772" y="779"/>
                    <a:pt x="2789" y="824"/>
                  </a:cubicBezTo>
                  <a:cubicBezTo>
                    <a:pt x="2801" y="841"/>
                    <a:pt x="2880" y="881"/>
                    <a:pt x="2903" y="875"/>
                  </a:cubicBezTo>
                  <a:cubicBezTo>
                    <a:pt x="2920" y="864"/>
                    <a:pt x="2920" y="841"/>
                    <a:pt x="2937" y="841"/>
                  </a:cubicBezTo>
                  <a:cubicBezTo>
                    <a:pt x="2966" y="830"/>
                    <a:pt x="2977" y="852"/>
                    <a:pt x="3000" y="852"/>
                  </a:cubicBezTo>
                  <a:cubicBezTo>
                    <a:pt x="3028" y="852"/>
                    <a:pt x="3125" y="875"/>
                    <a:pt x="3062" y="824"/>
                  </a:cubicBezTo>
                  <a:cubicBezTo>
                    <a:pt x="3028" y="796"/>
                    <a:pt x="3147" y="710"/>
                    <a:pt x="3170" y="727"/>
                  </a:cubicBezTo>
                  <a:cubicBezTo>
                    <a:pt x="3187" y="739"/>
                    <a:pt x="3204" y="756"/>
                    <a:pt x="3233" y="733"/>
                  </a:cubicBezTo>
                  <a:cubicBezTo>
                    <a:pt x="3255" y="710"/>
                    <a:pt x="3289" y="665"/>
                    <a:pt x="3324" y="665"/>
                  </a:cubicBezTo>
                  <a:cubicBezTo>
                    <a:pt x="3335" y="665"/>
                    <a:pt x="3346" y="676"/>
                    <a:pt x="3358" y="676"/>
                  </a:cubicBezTo>
                  <a:cubicBezTo>
                    <a:pt x="3386" y="676"/>
                    <a:pt x="3392" y="620"/>
                    <a:pt x="3426" y="642"/>
                  </a:cubicBezTo>
                  <a:cubicBezTo>
                    <a:pt x="3466" y="676"/>
                    <a:pt x="3511" y="614"/>
                    <a:pt x="3539" y="676"/>
                  </a:cubicBezTo>
                  <a:cubicBezTo>
                    <a:pt x="3573" y="745"/>
                    <a:pt x="3630" y="705"/>
                    <a:pt x="3687" y="710"/>
                  </a:cubicBezTo>
                  <a:lnTo>
                    <a:pt x="3687" y="710"/>
                  </a:lnTo>
                  <a:cubicBezTo>
                    <a:pt x="3681" y="779"/>
                    <a:pt x="3670" y="881"/>
                    <a:pt x="3744" y="852"/>
                  </a:cubicBezTo>
                  <a:cubicBezTo>
                    <a:pt x="3784" y="835"/>
                    <a:pt x="3829" y="892"/>
                    <a:pt x="3875" y="892"/>
                  </a:cubicBezTo>
                  <a:lnTo>
                    <a:pt x="3875" y="892"/>
                  </a:lnTo>
                  <a:cubicBezTo>
                    <a:pt x="3875" y="898"/>
                    <a:pt x="3875" y="898"/>
                    <a:pt x="3875" y="898"/>
                  </a:cubicBezTo>
                  <a:cubicBezTo>
                    <a:pt x="3863" y="909"/>
                    <a:pt x="3846" y="938"/>
                    <a:pt x="3841" y="955"/>
                  </a:cubicBezTo>
                  <a:cubicBezTo>
                    <a:pt x="3829" y="989"/>
                    <a:pt x="3852" y="983"/>
                    <a:pt x="3818" y="1006"/>
                  </a:cubicBezTo>
                  <a:cubicBezTo>
                    <a:pt x="3784" y="1034"/>
                    <a:pt x="3750" y="1051"/>
                    <a:pt x="3716" y="1029"/>
                  </a:cubicBezTo>
                  <a:cubicBezTo>
                    <a:pt x="3693" y="1017"/>
                    <a:pt x="3670" y="995"/>
                    <a:pt x="3647" y="1029"/>
                  </a:cubicBezTo>
                  <a:cubicBezTo>
                    <a:pt x="3613" y="1085"/>
                    <a:pt x="3608" y="1171"/>
                    <a:pt x="3647" y="1222"/>
                  </a:cubicBezTo>
                  <a:cubicBezTo>
                    <a:pt x="3676" y="1256"/>
                    <a:pt x="3704" y="1250"/>
                    <a:pt x="3733" y="1301"/>
                  </a:cubicBezTo>
                  <a:cubicBezTo>
                    <a:pt x="3755" y="1352"/>
                    <a:pt x="3704" y="1404"/>
                    <a:pt x="3750" y="1455"/>
                  </a:cubicBezTo>
                  <a:cubicBezTo>
                    <a:pt x="3778" y="1483"/>
                    <a:pt x="3784" y="1489"/>
                    <a:pt x="3755" y="1528"/>
                  </a:cubicBezTo>
                  <a:cubicBezTo>
                    <a:pt x="3750" y="1551"/>
                    <a:pt x="3733" y="1602"/>
                    <a:pt x="3721" y="1614"/>
                  </a:cubicBezTo>
                  <a:cubicBezTo>
                    <a:pt x="3699" y="1631"/>
                    <a:pt x="3676" y="1676"/>
                    <a:pt x="3653" y="1682"/>
                  </a:cubicBezTo>
                  <a:cubicBezTo>
                    <a:pt x="3636" y="1688"/>
                    <a:pt x="3613" y="1688"/>
                    <a:pt x="3602" y="1705"/>
                  </a:cubicBezTo>
                  <a:cubicBezTo>
                    <a:pt x="3579" y="1727"/>
                    <a:pt x="3573" y="1761"/>
                    <a:pt x="3551" y="1784"/>
                  </a:cubicBezTo>
                  <a:cubicBezTo>
                    <a:pt x="3511" y="1818"/>
                    <a:pt x="3471" y="1813"/>
                    <a:pt x="3437" y="1858"/>
                  </a:cubicBezTo>
                  <a:cubicBezTo>
                    <a:pt x="3392" y="1920"/>
                    <a:pt x="3329" y="1898"/>
                    <a:pt x="3278" y="1938"/>
                  </a:cubicBezTo>
                  <a:cubicBezTo>
                    <a:pt x="3233" y="1966"/>
                    <a:pt x="3233" y="1994"/>
                    <a:pt x="3187" y="2011"/>
                  </a:cubicBezTo>
                  <a:cubicBezTo>
                    <a:pt x="3079" y="2063"/>
                    <a:pt x="3079" y="2063"/>
                    <a:pt x="3079" y="2063"/>
                  </a:cubicBezTo>
                  <a:cubicBezTo>
                    <a:pt x="2977" y="2102"/>
                    <a:pt x="2880" y="2136"/>
                    <a:pt x="2795" y="2210"/>
                  </a:cubicBezTo>
                  <a:cubicBezTo>
                    <a:pt x="2738" y="2256"/>
                    <a:pt x="2681" y="2261"/>
                    <a:pt x="2625" y="2296"/>
                  </a:cubicBezTo>
                  <a:cubicBezTo>
                    <a:pt x="2596" y="2307"/>
                    <a:pt x="2585" y="2335"/>
                    <a:pt x="2562" y="2352"/>
                  </a:cubicBezTo>
                  <a:cubicBezTo>
                    <a:pt x="2517" y="2392"/>
                    <a:pt x="2471" y="2494"/>
                    <a:pt x="2437" y="2551"/>
                  </a:cubicBezTo>
                  <a:cubicBezTo>
                    <a:pt x="2398" y="2619"/>
                    <a:pt x="2284" y="2625"/>
                    <a:pt x="2216" y="2631"/>
                  </a:cubicBezTo>
                  <a:cubicBezTo>
                    <a:pt x="2153" y="2642"/>
                    <a:pt x="2108" y="2659"/>
                    <a:pt x="2057" y="2682"/>
                  </a:cubicBezTo>
                  <a:cubicBezTo>
                    <a:pt x="2022" y="2699"/>
                    <a:pt x="1994" y="2699"/>
                    <a:pt x="1966" y="2705"/>
                  </a:cubicBezTo>
                  <a:cubicBezTo>
                    <a:pt x="1869" y="2750"/>
                    <a:pt x="1772" y="2756"/>
                    <a:pt x="1676" y="2778"/>
                  </a:cubicBezTo>
                  <a:cubicBezTo>
                    <a:pt x="1596" y="2795"/>
                    <a:pt x="1540" y="2852"/>
                    <a:pt x="1454" y="2852"/>
                  </a:cubicBezTo>
                  <a:cubicBezTo>
                    <a:pt x="1415" y="2852"/>
                    <a:pt x="1375" y="2875"/>
                    <a:pt x="1341" y="2892"/>
                  </a:cubicBezTo>
                  <a:cubicBezTo>
                    <a:pt x="1318" y="2898"/>
                    <a:pt x="1284" y="2915"/>
                    <a:pt x="1267" y="2932"/>
                  </a:cubicBezTo>
                  <a:cubicBezTo>
                    <a:pt x="1244" y="2949"/>
                    <a:pt x="1256" y="2966"/>
                    <a:pt x="1250" y="2977"/>
                  </a:cubicBezTo>
                  <a:cubicBezTo>
                    <a:pt x="1238" y="2989"/>
                    <a:pt x="1199" y="2943"/>
                    <a:pt x="1176" y="2943"/>
                  </a:cubicBezTo>
                  <a:cubicBezTo>
                    <a:pt x="1074" y="2943"/>
                    <a:pt x="971" y="3040"/>
                    <a:pt x="903" y="3108"/>
                  </a:cubicBezTo>
                  <a:cubicBezTo>
                    <a:pt x="869" y="3136"/>
                    <a:pt x="795" y="3273"/>
                    <a:pt x="761" y="3284"/>
                  </a:cubicBezTo>
                  <a:cubicBezTo>
                    <a:pt x="761" y="3284"/>
                    <a:pt x="761" y="3284"/>
                    <a:pt x="761" y="3278"/>
                  </a:cubicBezTo>
                  <a:cubicBezTo>
                    <a:pt x="699" y="3341"/>
                    <a:pt x="699" y="3341"/>
                    <a:pt x="699" y="3341"/>
                  </a:cubicBezTo>
                  <a:cubicBezTo>
                    <a:pt x="648" y="3386"/>
                    <a:pt x="648" y="3386"/>
                    <a:pt x="648" y="3386"/>
                  </a:cubicBezTo>
                  <a:cubicBezTo>
                    <a:pt x="653" y="3386"/>
                    <a:pt x="676" y="3420"/>
                    <a:pt x="693" y="3426"/>
                  </a:cubicBezTo>
                  <a:cubicBezTo>
                    <a:pt x="716" y="3437"/>
                    <a:pt x="739" y="3449"/>
                    <a:pt x="761" y="3454"/>
                  </a:cubicBezTo>
                  <a:cubicBezTo>
                    <a:pt x="818" y="3466"/>
                    <a:pt x="807" y="3511"/>
                    <a:pt x="881" y="3511"/>
                  </a:cubicBezTo>
                  <a:cubicBezTo>
                    <a:pt x="881" y="3545"/>
                    <a:pt x="852" y="3574"/>
                    <a:pt x="824" y="3591"/>
                  </a:cubicBezTo>
                  <a:cubicBezTo>
                    <a:pt x="739" y="3642"/>
                    <a:pt x="739" y="3642"/>
                    <a:pt x="739" y="3642"/>
                  </a:cubicBezTo>
                  <a:cubicBezTo>
                    <a:pt x="693" y="3665"/>
                    <a:pt x="545" y="3653"/>
                    <a:pt x="517" y="3693"/>
                  </a:cubicBezTo>
                  <a:cubicBezTo>
                    <a:pt x="489" y="3738"/>
                    <a:pt x="460" y="3807"/>
                    <a:pt x="426" y="38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158"/>
            <p:cNvSpPr>
              <a:spLocks noChangeArrowheads="1"/>
            </p:cNvSpPr>
            <p:nvPr/>
          </p:nvSpPr>
          <p:spPr bwMode="auto">
            <a:xfrm>
              <a:off x="8816699" y="4344994"/>
              <a:ext cx="700028" cy="747355"/>
            </a:xfrm>
            <a:custGeom>
              <a:avLst/>
              <a:gdLst>
                <a:gd name="T0" fmla="*/ 0 w 2023"/>
                <a:gd name="T1" fmla="*/ 1147 h 2159"/>
                <a:gd name="T2" fmla="*/ 51 w 2023"/>
                <a:gd name="T3" fmla="*/ 1056 h 2159"/>
                <a:gd name="T4" fmla="*/ 148 w 2023"/>
                <a:gd name="T5" fmla="*/ 909 h 2159"/>
                <a:gd name="T6" fmla="*/ 347 w 2023"/>
                <a:gd name="T7" fmla="*/ 738 h 2159"/>
                <a:gd name="T8" fmla="*/ 636 w 2023"/>
                <a:gd name="T9" fmla="*/ 659 h 2159"/>
                <a:gd name="T10" fmla="*/ 824 w 2023"/>
                <a:gd name="T11" fmla="*/ 687 h 2159"/>
                <a:gd name="T12" fmla="*/ 1057 w 2023"/>
                <a:gd name="T13" fmla="*/ 522 h 2159"/>
                <a:gd name="T14" fmla="*/ 1045 w 2023"/>
                <a:gd name="T15" fmla="*/ 306 h 2159"/>
                <a:gd name="T16" fmla="*/ 1170 w 2023"/>
                <a:gd name="T17" fmla="*/ 108 h 2159"/>
                <a:gd name="T18" fmla="*/ 1295 w 2023"/>
                <a:gd name="T19" fmla="*/ 85 h 2159"/>
                <a:gd name="T20" fmla="*/ 1494 w 2023"/>
                <a:gd name="T21" fmla="*/ 39 h 2159"/>
                <a:gd name="T22" fmla="*/ 1568 w 2023"/>
                <a:gd name="T23" fmla="*/ 136 h 2159"/>
                <a:gd name="T24" fmla="*/ 1636 w 2023"/>
                <a:gd name="T25" fmla="*/ 164 h 2159"/>
                <a:gd name="T26" fmla="*/ 1636 w 2023"/>
                <a:gd name="T27" fmla="*/ 193 h 2159"/>
                <a:gd name="T28" fmla="*/ 1636 w 2023"/>
                <a:gd name="T29" fmla="*/ 250 h 2159"/>
                <a:gd name="T30" fmla="*/ 1625 w 2023"/>
                <a:gd name="T31" fmla="*/ 403 h 2159"/>
                <a:gd name="T32" fmla="*/ 1557 w 2023"/>
                <a:gd name="T33" fmla="*/ 647 h 2159"/>
                <a:gd name="T34" fmla="*/ 1602 w 2023"/>
                <a:gd name="T35" fmla="*/ 1028 h 2159"/>
                <a:gd name="T36" fmla="*/ 1824 w 2023"/>
                <a:gd name="T37" fmla="*/ 1375 h 2159"/>
                <a:gd name="T38" fmla="*/ 1943 w 2023"/>
                <a:gd name="T39" fmla="*/ 1443 h 2159"/>
                <a:gd name="T40" fmla="*/ 1903 w 2023"/>
                <a:gd name="T41" fmla="*/ 1494 h 2159"/>
                <a:gd name="T42" fmla="*/ 1846 w 2023"/>
                <a:gd name="T43" fmla="*/ 1664 h 2159"/>
                <a:gd name="T44" fmla="*/ 2017 w 2023"/>
                <a:gd name="T45" fmla="*/ 1755 h 2159"/>
                <a:gd name="T46" fmla="*/ 1818 w 2023"/>
                <a:gd name="T47" fmla="*/ 1840 h 2159"/>
                <a:gd name="T48" fmla="*/ 1653 w 2023"/>
                <a:gd name="T49" fmla="*/ 1840 h 2159"/>
                <a:gd name="T50" fmla="*/ 1534 w 2023"/>
                <a:gd name="T51" fmla="*/ 1840 h 2159"/>
                <a:gd name="T52" fmla="*/ 1511 w 2023"/>
                <a:gd name="T53" fmla="*/ 1908 h 2159"/>
                <a:gd name="T54" fmla="*/ 1324 w 2023"/>
                <a:gd name="T55" fmla="*/ 1869 h 2159"/>
                <a:gd name="T56" fmla="*/ 1091 w 2023"/>
                <a:gd name="T57" fmla="*/ 1988 h 2159"/>
                <a:gd name="T58" fmla="*/ 875 w 2023"/>
                <a:gd name="T59" fmla="*/ 2158 h 2159"/>
                <a:gd name="T60" fmla="*/ 750 w 2023"/>
                <a:gd name="T61" fmla="*/ 2050 h 2159"/>
                <a:gd name="T62" fmla="*/ 494 w 2023"/>
                <a:gd name="T63" fmla="*/ 1852 h 2159"/>
                <a:gd name="T64" fmla="*/ 415 w 2023"/>
                <a:gd name="T65" fmla="*/ 1647 h 2159"/>
                <a:gd name="T66" fmla="*/ 420 w 2023"/>
                <a:gd name="T67" fmla="*/ 1562 h 2159"/>
                <a:gd name="T68" fmla="*/ 454 w 2023"/>
                <a:gd name="T69" fmla="*/ 1380 h 2159"/>
                <a:gd name="T70" fmla="*/ 341 w 2023"/>
                <a:gd name="T71" fmla="*/ 1369 h 2159"/>
                <a:gd name="T72" fmla="*/ 102 w 2023"/>
                <a:gd name="T73" fmla="*/ 1278 h 2159"/>
                <a:gd name="T74" fmla="*/ 0 w 2023"/>
                <a:gd name="T75" fmla="*/ 1147 h 2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023" h="2159">
                  <a:moveTo>
                    <a:pt x="0" y="1147"/>
                  </a:moveTo>
                  <a:lnTo>
                    <a:pt x="0" y="1147"/>
                  </a:lnTo>
                  <a:cubicBezTo>
                    <a:pt x="6" y="1107"/>
                    <a:pt x="6" y="1107"/>
                    <a:pt x="6" y="1107"/>
                  </a:cubicBezTo>
                  <a:cubicBezTo>
                    <a:pt x="23" y="1096"/>
                    <a:pt x="40" y="1073"/>
                    <a:pt x="51" y="1056"/>
                  </a:cubicBezTo>
                  <a:cubicBezTo>
                    <a:pt x="79" y="1028"/>
                    <a:pt x="97" y="1022"/>
                    <a:pt x="119" y="988"/>
                  </a:cubicBezTo>
                  <a:cubicBezTo>
                    <a:pt x="136" y="960"/>
                    <a:pt x="142" y="943"/>
                    <a:pt x="148" y="909"/>
                  </a:cubicBezTo>
                  <a:cubicBezTo>
                    <a:pt x="153" y="863"/>
                    <a:pt x="210" y="835"/>
                    <a:pt x="250" y="829"/>
                  </a:cubicBezTo>
                  <a:cubicBezTo>
                    <a:pt x="312" y="818"/>
                    <a:pt x="312" y="789"/>
                    <a:pt x="347" y="738"/>
                  </a:cubicBezTo>
                  <a:cubicBezTo>
                    <a:pt x="381" y="710"/>
                    <a:pt x="375" y="727"/>
                    <a:pt x="403" y="738"/>
                  </a:cubicBezTo>
                  <a:cubicBezTo>
                    <a:pt x="420" y="795"/>
                    <a:pt x="613" y="676"/>
                    <a:pt x="636" y="659"/>
                  </a:cubicBezTo>
                  <a:cubicBezTo>
                    <a:pt x="716" y="619"/>
                    <a:pt x="716" y="602"/>
                    <a:pt x="795" y="613"/>
                  </a:cubicBezTo>
                  <a:cubicBezTo>
                    <a:pt x="812" y="642"/>
                    <a:pt x="795" y="653"/>
                    <a:pt x="824" y="687"/>
                  </a:cubicBezTo>
                  <a:cubicBezTo>
                    <a:pt x="869" y="738"/>
                    <a:pt x="954" y="687"/>
                    <a:pt x="994" y="659"/>
                  </a:cubicBezTo>
                  <a:cubicBezTo>
                    <a:pt x="1062" y="602"/>
                    <a:pt x="1034" y="596"/>
                    <a:pt x="1057" y="522"/>
                  </a:cubicBezTo>
                  <a:cubicBezTo>
                    <a:pt x="1051" y="494"/>
                    <a:pt x="1057" y="466"/>
                    <a:pt x="1051" y="437"/>
                  </a:cubicBezTo>
                  <a:cubicBezTo>
                    <a:pt x="1040" y="409"/>
                    <a:pt x="1022" y="335"/>
                    <a:pt x="1045" y="306"/>
                  </a:cubicBezTo>
                  <a:cubicBezTo>
                    <a:pt x="1079" y="272"/>
                    <a:pt x="1096" y="301"/>
                    <a:pt x="1096" y="238"/>
                  </a:cubicBezTo>
                  <a:cubicBezTo>
                    <a:pt x="1096" y="193"/>
                    <a:pt x="1125" y="125"/>
                    <a:pt x="1170" y="108"/>
                  </a:cubicBezTo>
                  <a:cubicBezTo>
                    <a:pt x="1199" y="90"/>
                    <a:pt x="1199" y="102"/>
                    <a:pt x="1216" y="119"/>
                  </a:cubicBezTo>
                  <a:cubicBezTo>
                    <a:pt x="1238" y="136"/>
                    <a:pt x="1278" y="96"/>
                    <a:pt x="1295" y="85"/>
                  </a:cubicBezTo>
                  <a:cubicBezTo>
                    <a:pt x="1312" y="73"/>
                    <a:pt x="1318" y="62"/>
                    <a:pt x="1335" y="45"/>
                  </a:cubicBezTo>
                  <a:cubicBezTo>
                    <a:pt x="1358" y="17"/>
                    <a:pt x="1483" y="0"/>
                    <a:pt x="1494" y="39"/>
                  </a:cubicBezTo>
                  <a:cubicBezTo>
                    <a:pt x="1506" y="73"/>
                    <a:pt x="1506" y="85"/>
                    <a:pt x="1534" y="108"/>
                  </a:cubicBezTo>
                  <a:cubicBezTo>
                    <a:pt x="1545" y="119"/>
                    <a:pt x="1557" y="125"/>
                    <a:pt x="1568" y="136"/>
                  </a:cubicBezTo>
                  <a:cubicBezTo>
                    <a:pt x="1579" y="147"/>
                    <a:pt x="1602" y="147"/>
                    <a:pt x="1608" y="159"/>
                  </a:cubicBezTo>
                  <a:cubicBezTo>
                    <a:pt x="1636" y="164"/>
                    <a:pt x="1636" y="164"/>
                    <a:pt x="1636" y="164"/>
                  </a:cubicBezTo>
                  <a:lnTo>
                    <a:pt x="1636" y="164"/>
                  </a:lnTo>
                  <a:cubicBezTo>
                    <a:pt x="1636" y="193"/>
                    <a:pt x="1636" y="193"/>
                    <a:pt x="1636" y="193"/>
                  </a:cubicBezTo>
                  <a:cubicBezTo>
                    <a:pt x="1630" y="198"/>
                    <a:pt x="1630" y="204"/>
                    <a:pt x="1630" y="216"/>
                  </a:cubicBezTo>
                  <a:cubicBezTo>
                    <a:pt x="1630" y="227"/>
                    <a:pt x="1636" y="238"/>
                    <a:pt x="1636" y="250"/>
                  </a:cubicBezTo>
                  <a:cubicBezTo>
                    <a:pt x="1642" y="272"/>
                    <a:pt x="1648" y="312"/>
                    <a:pt x="1630" y="329"/>
                  </a:cubicBezTo>
                  <a:cubicBezTo>
                    <a:pt x="1625" y="358"/>
                    <a:pt x="1619" y="375"/>
                    <a:pt x="1625" y="403"/>
                  </a:cubicBezTo>
                  <a:cubicBezTo>
                    <a:pt x="1636" y="426"/>
                    <a:pt x="1591" y="460"/>
                    <a:pt x="1574" y="471"/>
                  </a:cubicBezTo>
                  <a:cubicBezTo>
                    <a:pt x="1534" y="500"/>
                    <a:pt x="1511" y="636"/>
                    <a:pt x="1557" y="647"/>
                  </a:cubicBezTo>
                  <a:cubicBezTo>
                    <a:pt x="1602" y="659"/>
                    <a:pt x="1630" y="653"/>
                    <a:pt x="1659" y="698"/>
                  </a:cubicBezTo>
                  <a:cubicBezTo>
                    <a:pt x="1721" y="823"/>
                    <a:pt x="1602" y="920"/>
                    <a:pt x="1602" y="1028"/>
                  </a:cubicBezTo>
                  <a:cubicBezTo>
                    <a:pt x="1602" y="1073"/>
                    <a:pt x="1648" y="1102"/>
                    <a:pt x="1670" y="1141"/>
                  </a:cubicBezTo>
                  <a:cubicBezTo>
                    <a:pt x="1716" y="1215"/>
                    <a:pt x="1756" y="1318"/>
                    <a:pt x="1824" y="1375"/>
                  </a:cubicBezTo>
                  <a:cubicBezTo>
                    <a:pt x="1863" y="1409"/>
                    <a:pt x="1898" y="1420"/>
                    <a:pt x="1943" y="1443"/>
                  </a:cubicBezTo>
                  <a:lnTo>
                    <a:pt x="1943" y="1443"/>
                  </a:lnTo>
                  <a:cubicBezTo>
                    <a:pt x="1943" y="1477"/>
                    <a:pt x="1943" y="1511"/>
                    <a:pt x="1943" y="1511"/>
                  </a:cubicBezTo>
                  <a:cubicBezTo>
                    <a:pt x="1937" y="1505"/>
                    <a:pt x="1903" y="1471"/>
                    <a:pt x="1903" y="1494"/>
                  </a:cubicBezTo>
                  <a:cubicBezTo>
                    <a:pt x="1903" y="1511"/>
                    <a:pt x="1875" y="1551"/>
                    <a:pt x="1863" y="1556"/>
                  </a:cubicBezTo>
                  <a:cubicBezTo>
                    <a:pt x="1829" y="1607"/>
                    <a:pt x="1790" y="1613"/>
                    <a:pt x="1846" y="1664"/>
                  </a:cubicBezTo>
                  <a:cubicBezTo>
                    <a:pt x="1875" y="1693"/>
                    <a:pt x="1909" y="1727"/>
                    <a:pt x="1949" y="1738"/>
                  </a:cubicBezTo>
                  <a:cubicBezTo>
                    <a:pt x="1960" y="1738"/>
                    <a:pt x="2017" y="1749"/>
                    <a:pt x="2017" y="1755"/>
                  </a:cubicBezTo>
                  <a:cubicBezTo>
                    <a:pt x="2022" y="1755"/>
                    <a:pt x="2022" y="1755"/>
                    <a:pt x="2022" y="1755"/>
                  </a:cubicBezTo>
                  <a:cubicBezTo>
                    <a:pt x="2022" y="1818"/>
                    <a:pt x="1852" y="1829"/>
                    <a:pt x="1818" y="1840"/>
                  </a:cubicBezTo>
                  <a:cubicBezTo>
                    <a:pt x="1784" y="1857"/>
                    <a:pt x="1767" y="1880"/>
                    <a:pt x="1727" y="1874"/>
                  </a:cubicBezTo>
                  <a:cubicBezTo>
                    <a:pt x="1693" y="1869"/>
                    <a:pt x="1676" y="1840"/>
                    <a:pt x="1653" y="1840"/>
                  </a:cubicBezTo>
                  <a:cubicBezTo>
                    <a:pt x="1636" y="1840"/>
                    <a:pt x="1613" y="1857"/>
                    <a:pt x="1596" y="1846"/>
                  </a:cubicBezTo>
                  <a:cubicBezTo>
                    <a:pt x="1579" y="1829"/>
                    <a:pt x="1557" y="1823"/>
                    <a:pt x="1534" y="1840"/>
                  </a:cubicBezTo>
                  <a:cubicBezTo>
                    <a:pt x="1506" y="1869"/>
                    <a:pt x="1511" y="1880"/>
                    <a:pt x="1511" y="1908"/>
                  </a:cubicBezTo>
                  <a:lnTo>
                    <a:pt x="1511" y="1908"/>
                  </a:lnTo>
                  <a:cubicBezTo>
                    <a:pt x="1449" y="1886"/>
                    <a:pt x="1449" y="1886"/>
                    <a:pt x="1449" y="1886"/>
                  </a:cubicBezTo>
                  <a:cubicBezTo>
                    <a:pt x="1398" y="1863"/>
                    <a:pt x="1386" y="1829"/>
                    <a:pt x="1324" y="1869"/>
                  </a:cubicBezTo>
                  <a:cubicBezTo>
                    <a:pt x="1267" y="1903"/>
                    <a:pt x="1244" y="1852"/>
                    <a:pt x="1182" y="1914"/>
                  </a:cubicBezTo>
                  <a:cubicBezTo>
                    <a:pt x="1159" y="1942"/>
                    <a:pt x="1113" y="1960"/>
                    <a:pt x="1091" y="1988"/>
                  </a:cubicBezTo>
                  <a:cubicBezTo>
                    <a:pt x="1051" y="2050"/>
                    <a:pt x="1085" y="2073"/>
                    <a:pt x="1011" y="2090"/>
                  </a:cubicBezTo>
                  <a:cubicBezTo>
                    <a:pt x="960" y="2096"/>
                    <a:pt x="915" y="2124"/>
                    <a:pt x="875" y="2158"/>
                  </a:cubicBezTo>
                  <a:lnTo>
                    <a:pt x="875" y="2158"/>
                  </a:lnTo>
                  <a:cubicBezTo>
                    <a:pt x="750" y="2050"/>
                    <a:pt x="750" y="2050"/>
                    <a:pt x="750" y="2050"/>
                  </a:cubicBezTo>
                  <a:cubicBezTo>
                    <a:pt x="716" y="2056"/>
                    <a:pt x="710" y="2039"/>
                    <a:pt x="676" y="2050"/>
                  </a:cubicBezTo>
                  <a:cubicBezTo>
                    <a:pt x="625" y="2079"/>
                    <a:pt x="523" y="1897"/>
                    <a:pt x="494" y="1852"/>
                  </a:cubicBezTo>
                  <a:cubicBezTo>
                    <a:pt x="471" y="1818"/>
                    <a:pt x="432" y="1761"/>
                    <a:pt x="420" y="1721"/>
                  </a:cubicBezTo>
                  <a:cubicBezTo>
                    <a:pt x="415" y="1693"/>
                    <a:pt x="415" y="1676"/>
                    <a:pt x="415" y="1647"/>
                  </a:cubicBezTo>
                  <a:cubicBezTo>
                    <a:pt x="415" y="1636"/>
                    <a:pt x="420" y="1625"/>
                    <a:pt x="426" y="1607"/>
                  </a:cubicBezTo>
                  <a:cubicBezTo>
                    <a:pt x="432" y="1590"/>
                    <a:pt x="420" y="1579"/>
                    <a:pt x="420" y="1562"/>
                  </a:cubicBezTo>
                  <a:cubicBezTo>
                    <a:pt x="426" y="1534"/>
                    <a:pt x="409" y="1477"/>
                    <a:pt x="420" y="1454"/>
                  </a:cubicBezTo>
                  <a:cubicBezTo>
                    <a:pt x="432" y="1437"/>
                    <a:pt x="449" y="1403"/>
                    <a:pt x="454" y="1380"/>
                  </a:cubicBezTo>
                  <a:cubicBezTo>
                    <a:pt x="432" y="1380"/>
                    <a:pt x="415" y="1397"/>
                    <a:pt x="392" y="1391"/>
                  </a:cubicBezTo>
                  <a:cubicBezTo>
                    <a:pt x="375" y="1386"/>
                    <a:pt x="358" y="1369"/>
                    <a:pt x="341" y="1369"/>
                  </a:cubicBezTo>
                  <a:cubicBezTo>
                    <a:pt x="295" y="1375"/>
                    <a:pt x="290" y="1357"/>
                    <a:pt x="250" y="1352"/>
                  </a:cubicBezTo>
                  <a:cubicBezTo>
                    <a:pt x="204" y="1352"/>
                    <a:pt x="131" y="1318"/>
                    <a:pt x="102" y="1278"/>
                  </a:cubicBezTo>
                  <a:cubicBezTo>
                    <a:pt x="79" y="1249"/>
                    <a:pt x="74" y="1227"/>
                    <a:pt x="57" y="1198"/>
                  </a:cubicBezTo>
                  <a:cubicBezTo>
                    <a:pt x="45" y="1176"/>
                    <a:pt x="11" y="1170"/>
                    <a:pt x="0" y="11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159"/>
            <p:cNvSpPr>
              <a:spLocks noChangeArrowheads="1"/>
            </p:cNvSpPr>
            <p:nvPr/>
          </p:nvSpPr>
          <p:spPr bwMode="auto">
            <a:xfrm>
              <a:off x="7515777" y="2915869"/>
              <a:ext cx="1909443" cy="1827205"/>
            </a:xfrm>
            <a:custGeom>
              <a:avLst/>
              <a:gdLst>
                <a:gd name="T0" fmla="*/ 2464 w 5522"/>
                <a:gd name="T1" fmla="*/ 182 h 5284"/>
                <a:gd name="T2" fmla="*/ 2635 w 5522"/>
                <a:gd name="T3" fmla="*/ 91 h 5284"/>
                <a:gd name="T4" fmla="*/ 3175 w 5522"/>
                <a:gd name="T5" fmla="*/ 137 h 5284"/>
                <a:gd name="T6" fmla="*/ 3430 w 5522"/>
                <a:gd name="T7" fmla="*/ 245 h 5284"/>
                <a:gd name="T8" fmla="*/ 3663 w 5522"/>
                <a:gd name="T9" fmla="*/ 466 h 5284"/>
                <a:gd name="T10" fmla="*/ 4027 w 5522"/>
                <a:gd name="T11" fmla="*/ 375 h 5284"/>
                <a:gd name="T12" fmla="*/ 4118 w 5522"/>
                <a:gd name="T13" fmla="*/ 302 h 5284"/>
                <a:gd name="T14" fmla="*/ 4339 w 5522"/>
                <a:gd name="T15" fmla="*/ 381 h 5284"/>
                <a:gd name="T16" fmla="*/ 4720 w 5522"/>
                <a:gd name="T17" fmla="*/ 835 h 5284"/>
                <a:gd name="T18" fmla="*/ 4652 w 5522"/>
                <a:gd name="T19" fmla="*/ 1245 h 5284"/>
                <a:gd name="T20" fmla="*/ 4453 w 5522"/>
                <a:gd name="T21" fmla="*/ 1534 h 5284"/>
                <a:gd name="T22" fmla="*/ 4640 w 5522"/>
                <a:gd name="T23" fmla="*/ 1767 h 5284"/>
                <a:gd name="T24" fmla="*/ 4862 w 5522"/>
                <a:gd name="T25" fmla="*/ 1938 h 5284"/>
                <a:gd name="T26" fmla="*/ 4947 w 5522"/>
                <a:gd name="T27" fmla="*/ 2136 h 5284"/>
                <a:gd name="T28" fmla="*/ 5231 w 5522"/>
                <a:gd name="T29" fmla="*/ 2210 h 5284"/>
                <a:gd name="T30" fmla="*/ 5072 w 5522"/>
                <a:gd name="T31" fmla="*/ 2591 h 5284"/>
                <a:gd name="T32" fmla="*/ 4896 w 5522"/>
                <a:gd name="T33" fmla="*/ 3152 h 5284"/>
                <a:gd name="T34" fmla="*/ 5123 w 5522"/>
                <a:gd name="T35" fmla="*/ 3539 h 5284"/>
                <a:gd name="T36" fmla="*/ 5288 w 5522"/>
                <a:gd name="T37" fmla="*/ 3857 h 5284"/>
                <a:gd name="T38" fmla="*/ 5481 w 5522"/>
                <a:gd name="T39" fmla="*/ 4090 h 5284"/>
                <a:gd name="T40" fmla="*/ 5368 w 5522"/>
                <a:gd name="T41" fmla="*/ 4289 h 5284"/>
                <a:gd name="T42" fmla="*/ 5055 w 5522"/>
                <a:gd name="T43" fmla="*/ 4215 h 5284"/>
                <a:gd name="T44" fmla="*/ 4811 w 5522"/>
                <a:gd name="T45" fmla="*/ 4567 h 5284"/>
                <a:gd name="T46" fmla="*/ 4396 w 5522"/>
                <a:gd name="T47" fmla="*/ 4789 h 5284"/>
                <a:gd name="T48" fmla="*/ 3879 w 5522"/>
                <a:gd name="T49" fmla="*/ 5118 h 5284"/>
                <a:gd name="T50" fmla="*/ 3720 w 5522"/>
                <a:gd name="T51" fmla="*/ 5283 h 5284"/>
                <a:gd name="T52" fmla="*/ 3629 w 5522"/>
                <a:gd name="T53" fmla="*/ 4965 h 5284"/>
                <a:gd name="T54" fmla="*/ 3493 w 5522"/>
                <a:gd name="T55" fmla="*/ 4607 h 5284"/>
                <a:gd name="T56" fmla="*/ 3021 w 5522"/>
                <a:gd name="T57" fmla="*/ 4584 h 5284"/>
                <a:gd name="T58" fmla="*/ 2618 w 5522"/>
                <a:gd name="T59" fmla="*/ 4601 h 5284"/>
                <a:gd name="T60" fmla="*/ 2300 w 5522"/>
                <a:gd name="T61" fmla="*/ 4652 h 5284"/>
                <a:gd name="T62" fmla="*/ 1931 w 5522"/>
                <a:gd name="T63" fmla="*/ 4732 h 5284"/>
                <a:gd name="T64" fmla="*/ 1329 w 5522"/>
                <a:gd name="T65" fmla="*/ 4772 h 5284"/>
                <a:gd name="T66" fmla="*/ 863 w 5522"/>
                <a:gd name="T67" fmla="*/ 4431 h 5284"/>
                <a:gd name="T68" fmla="*/ 488 w 5522"/>
                <a:gd name="T69" fmla="*/ 4181 h 5284"/>
                <a:gd name="T70" fmla="*/ 687 w 5522"/>
                <a:gd name="T71" fmla="*/ 3937 h 5284"/>
                <a:gd name="T72" fmla="*/ 693 w 5522"/>
                <a:gd name="T73" fmla="*/ 3692 h 5284"/>
                <a:gd name="T74" fmla="*/ 937 w 5522"/>
                <a:gd name="T75" fmla="*/ 3488 h 5284"/>
                <a:gd name="T76" fmla="*/ 903 w 5522"/>
                <a:gd name="T77" fmla="*/ 3084 h 5284"/>
                <a:gd name="T78" fmla="*/ 511 w 5522"/>
                <a:gd name="T79" fmla="*/ 3084 h 5284"/>
                <a:gd name="T80" fmla="*/ 312 w 5522"/>
                <a:gd name="T81" fmla="*/ 2705 h 5284"/>
                <a:gd name="T82" fmla="*/ 272 w 5522"/>
                <a:gd name="T83" fmla="*/ 2489 h 5284"/>
                <a:gd name="T84" fmla="*/ 119 w 5522"/>
                <a:gd name="T85" fmla="*/ 2489 h 5284"/>
                <a:gd name="T86" fmla="*/ 56 w 5522"/>
                <a:gd name="T87" fmla="*/ 2171 h 5284"/>
                <a:gd name="T88" fmla="*/ 238 w 5522"/>
                <a:gd name="T89" fmla="*/ 1994 h 5284"/>
                <a:gd name="T90" fmla="*/ 613 w 5522"/>
                <a:gd name="T91" fmla="*/ 1886 h 5284"/>
                <a:gd name="T92" fmla="*/ 869 w 5522"/>
                <a:gd name="T93" fmla="*/ 1727 h 5284"/>
                <a:gd name="T94" fmla="*/ 1062 w 5522"/>
                <a:gd name="T95" fmla="*/ 1841 h 5284"/>
                <a:gd name="T96" fmla="*/ 1335 w 5522"/>
                <a:gd name="T97" fmla="*/ 1824 h 5284"/>
                <a:gd name="T98" fmla="*/ 1812 w 5522"/>
                <a:gd name="T99" fmla="*/ 1847 h 5284"/>
                <a:gd name="T100" fmla="*/ 2146 w 5522"/>
                <a:gd name="T101" fmla="*/ 2114 h 5284"/>
                <a:gd name="T102" fmla="*/ 1914 w 5522"/>
                <a:gd name="T103" fmla="*/ 2330 h 5284"/>
                <a:gd name="T104" fmla="*/ 2470 w 5522"/>
                <a:gd name="T105" fmla="*/ 2097 h 5284"/>
                <a:gd name="T106" fmla="*/ 2590 w 5522"/>
                <a:gd name="T107" fmla="*/ 2085 h 5284"/>
                <a:gd name="T108" fmla="*/ 2743 w 5522"/>
                <a:gd name="T109" fmla="*/ 1784 h 5284"/>
                <a:gd name="T110" fmla="*/ 2794 w 5522"/>
                <a:gd name="T111" fmla="*/ 1517 h 5284"/>
                <a:gd name="T112" fmla="*/ 2567 w 5522"/>
                <a:gd name="T113" fmla="*/ 1227 h 5284"/>
                <a:gd name="T114" fmla="*/ 2408 w 5522"/>
                <a:gd name="T115" fmla="*/ 989 h 5284"/>
                <a:gd name="T116" fmla="*/ 2408 w 5522"/>
                <a:gd name="T117" fmla="*/ 682 h 5284"/>
                <a:gd name="T118" fmla="*/ 2356 w 5522"/>
                <a:gd name="T119" fmla="*/ 392 h 5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522" h="5284">
                  <a:moveTo>
                    <a:pt x="2294" y="290"/>
                  </a:moveTo>
                  <a:lnTo>
                    <a:pt x="2294" y="290"/>
                  </a:lnTo>
                  <a:cubicBezTo>
                    <a:pt x="2340" y="273"/>
                    <a:pt x="2340" y="273"/>
                    <a:pt x="2340" y="273"/>
                  </a:cubicBezTo>
                  <a:cubicBezTo>
                    <a:pt x="2385" y="267"/>
                    <a:pt x="2385" y="205"/>
                    <a:pt x="2419" y="205"/>
                  </a:cubicBezTo>
                  <a:cubicBezTo>
                    <a:pt x="2436" y="199"/>
                    <a:pt x="2464" y="211"/>
                    <a:pt x="2464" y="182"/>
                  </a:cubicBezTo>
                  <a:cubicBezTo>
                    <a:pt x="2464" y="142"/>
                    <a:pt x="2448" y="120"/>
                    <a:pt x="2499" y="131"/>
                  </a:cubicBezTo>
                  <a:cubicBezTo>
                    <a:pt x="2544" y="142"/>
                    <a:pt x="2567" y="131"/>
                    <a:pt x="2607" y="120"/>
                  </a:cubicBezTo>
                  <a:cubicBezTo>
                    <a:pt x="2607" y="114"/>
                    <a:pt x="2607" y="114"/>
                    <a:pt x="2607" y="114"/>
                  </a:cubicBezTo>
                  <a:cubicBezTo>
                    <a:pt x="2612" y="114"/>
                    <a:pt x="2601" y="97"/>
                    <a:pt x="2601" y="91"/>
                  </a:cubicBezTo>
                  <a:cubicBezTo>
                    <a:pt x="2601" y="86"/>
                    <a:pt x="2635" y="57"/>
                    <a:pt x="2635" y="91"/>
                  </a:cubicBezTo>
                  <a:cubicBezTo>
                    <a:pt x="2635" y="97"/>
                    <a:pt x="2641" y="137"/>
                    <a:pt x="2652" y="108"/>
                  </a:cubicBezTo>
                  <a:cubicBezTo>
                    <a:pt x="2680" y="12"/>
                    <a:pt x="2771" y="91"/>
                    <a:pt x="2828" y="97"/>
                  </a:cubicBezTo>
                  <a:cubicBezTo>
                    <a:pt x="2885" y="114"/>
                    <a:pt x="2981" y="91"/>
                    <a:pt x="3027" y="57"/>
                  </a:cubicBezTo>
                  <a:cubicBezTo>
                    <a:pt x="3055" y="34"/>
                    <a:pt x="3112" y="0"/>
                    <a:pt x="3112" y="57"/>
                  </a:cubicBezTo>
                  <a:cubicBezTo>
                    <a:pt x="3112" y="97"/>
                    <a:pt x="3146" y="114"/>
                    <a:pt x="3175" y="137"/>
                  </a:cubicBezTo>
                  <a:cubicBezTo>
                    <a:pt x="3226" y="171"/>
                    <a:pt x="3243" y="86"/>
                    <a:pt x="3300" y="108"/>
                  </a:cubicBezTo>
                  <a:cubicBezTo>
                    <a:pt x="3305" y="114"/>
                    <a:pt x="3322" y="148"/>
                    <a:pt x="3334" y="159"/>
                  </a:cubicBezTo>
                  <a:cubicBezTo>
                    <a:pt x="3357" y="171"/>
                    <a:pt x="3373" y="159"/>
                    <a:pt x="3396" y="176"/>
                  </a:cubicBezTo>
                  <a:cubicBezTo>
                    <a:pt x="3408" y="182"/>
                    <a:pt x="3499" y="194"/>
                    <a:pt x="3453" y="222"/>
                  </a:cubicBezTo>
                  <a:cubicBezTo>
                    <a:pt x="3447" y="222"/>
                    <a:pt x="3430" y="233"/>
                    <a:pt x="3430" y="245"/>
                  </a:cubicBezTo>
                  <a:cubicBezTo>
                    <a:pt x="3425" y="273"/>
                    <a:pt x="3476" y="222"/>
                    <a:pt x="3464" y="279"/>
                  </a:cubicBezTo>
                  <a:cubicBezTo>
                    <a:pt x="3436" y="381"/>
                    <a:pt x="3544" y="239"/>
                    <a:pt x="3544" y="324"/>
                  </a:cubicBezTo>
                  <a:cubicBezTo>
                    <a:pt x="3544" y="353"/>
                    <a:pt x="3561" y="341"/>
                    <a:pt x="3578" y="358"/>
                  </a:cubicBezTo>
                  <a:cubicBezTo>
                    <a:pt x="3584" y="364"/>
                    <a:pt x="3584" y="387"/>
                    <a:pt x="3589" y="398"/>
                  </a:cubicBezTo>
                  <a:cubicBezTo>
                    <a:pt x="3595" y="421"/>
                    <a:pt x="3641" y="460"/>
                    <a:pt x="3663" y="466"/>
                  </a:cubicBezTo>
                  <a:cubicBezTo>
                    <a:pt x="3692" y="472"/>
                    <a:pt x="3703" y="415"/>
                    <a:pt x="3737" y="432"/>
                  </a:cubicBezTo>
                  <a:cubicBezTo>
                    <a:pt x="3771" y="449"/>
                    <a:pt x="3822" y="472"/>
                    <a:pt x="3862" y="444"/>
                  </a:cubicBezTo>
                  <a:cubicBezTo>
                    <a:pt x="3873" y="432"/>
                    <a:pt x="3891" y="404"/>
                    <a:pt x="3902" y="404"/>
                  </a:cubicBezTo>
                  <a:cubicBezTo>
                    <a:pt x="3925" y="404"/>
                    <a:pt x="3942" y="426"/>
                    <a:pt x="3964" y="409"/>
                  </a:cubicBezTo>
                  <a:cubicBezTo>
                    <a:pt x="3993" y="404"/>
                    <a:pt x="3993" y="353"/>
                    <a:pt x="4027" y="375"/>
                  </a:cubicBezTo>
                  <a:cubicBezTo>
                    <a:pt x="4044" y="387"/>
                    <a:pt x="4055" y="404"/>
                    <a:pt x="4067" y="421"/>
                  </a:cubicBezTo>
                  <a:cubicBezTo>
                    <a:pt x="4072" y="421"/>
                    <a:pt x="4095" y="444"/>
                    <a:pt x="4101" y="444"/>
                  </a:cubicBezTo>
                  <a:cubicBezTo>
                    <a:pt x="4112" y="444"/>
                    <a:pt x="4107" y="415"/>
                    <a:pt x="4107" y="409"/>
                  </a:cubicBezTo>
                  <a:cubicBezTo>
                    <a:pt x="4095" y="392"/>
                    <a:pt x="4107" y="375"/>
                    <a:pt x="4112" y="364"/>
                  </a:cubicBezTo>
                  <a:cubicBezTo>
                    <a:pt x="4118" y="341"/>
                    <a:pt x="4112" y="324"/>
                    <a:pt x="4118" y="302"/>
                  </a:cubicBezTo>
                  <a:lnTo>
                    <a:pt x="4118" y="302"/>
                  </a:lnTo>
                  <a:cubicBezTo>
                    <a:pt x="4163" y="313"/>
                    <a:pt x="4197" y="279"/>
                    <a:pt x="4237" y="279"/>
                  </a:cubicBezTo>
                  <a:cubicBezTo>
                    <a:pt x="4237" y="284"/>
                    <a:pt x="4254" y="302"/>
                    <a:pt x="4254" y="307"/>
                  </a:cubicBezTo>
                  <a:cubicBezTo>
                    <a:pt x="4266" y="370"/>
                    <a:pt x="4294" y="313"/>
                    <a:pt x="4317" y="336"/>
                  </a:cubicBezTo>
                  <a:cubicBezTo>
                    <a:pt x="4328" y="347"/>
                    <a:pt x="4328" y="370"/>
                    <a:pt x="4339" y="381"/>
                  </a:cubicBezTo>
                  <a:cubicBezTo>
                    <a:pt x="4379" y="409"/>
                    <a:pt x="4419" y="381"/>
                    <a:pt x="4447" y="438"/>
                  </a:cubicBezTo>
                  <a:cubicBezTo>
                    <a:pt x="4459" y="466"/>
                    <a:pt x="4499" y="512"/>
                    <a:pt x="4527" y="529"/>
                  </a:cubicBezTo>
                  <a:cubicBezTo>
                    <a:pt x="4533" y="552"/>
                    <a:pt x="4606" y="614"/>
                    <a:pt x="4623" y="625"/>
                  </a:cubicBezTo>
                  <a:cubicBezTo>
                    <a:pt x="4663" y="654"/>
                    <a:pt x="4646" y="665"/>
                    <a:pt x="4640" y="705"/>
                  </a:cubicBezTo>
                  <a:cubicBezTo>
                    <a:pt x="4623" y="756"/>
                    <a:pt x="4686" y="807"/>
                    <a:pt x="4720" y="835"/>
                  </a:cubicBezTo>
                  <a:cubicBezTo>
                    <a:pt x="4754" y="858"/>
                    <a:pt x="4726" y="926"/>
                    <a:pt x="4720" y="966"/>
                  </a:cubicBezTo>
                  <a:cubicBezTo>
                    <a:pt x="4720" y="995"/>
                    <a:pt x="4766" y="1108"/>
                    <a:pt x="4731" y="1125"/>
                  </a:cubicBezTo>
                  <a:cubicBezTo>
                    <a:pt x="4731" y="1131"/>
                    <a:pt x="4731" y="1131"/>
                    <a:pt x="4731" y="1131"/>
                  </a:cubicBezTo>
                  <a:cubicBezTo>
                    <a:pt x="4709" y="1131"/>
                    <a:pt x="4737" y="1205"/>
                    <a:pt x="4709" y="1227"/>
                  </a:cubicBezTo>
                  <a:cubicBezTo>
                    <a:pt x="4686" y="1250"/>
                    <a:pt x="4686" y="1256"/>
                    <a:pt x="4652" y="1245"/>
                  </a:cubicBezTo>
                  <a:cubicBezTo>
                    <a:pt x="4640" y="1245"/>
                    <a:pt x="4584" y="1222"/>
                    <a:pt x="4584" y="1216"/>
                  </a:cubicBezTo>
                  <a:cubicBezTo>
                    <a:pt x="4555" y="1216"/>
                    <a:pt x="4544" y="1392"/>
                    <a:pt x="4533" y="1421"/>
                  </a:cubicBezTo>
                  <a:cubicBezTo>
                    <a:pt x="4521" y="1449"/>
                    <a:pt x="4499" y="1421"/>
                    <a:pt x="4487" y="1432"/>
                  </a:cubicBezTo>
                  <a:cubicBezTo>
                    <a:pt x="4470" y="1443"/>
                    <a:pt x="4464" y="1477"/>
                    <a:pt x="4447" y="1483"/>
                  </a:cubicBezTo>
                  <a:cubicBezTo>
                    <a:pt x="4413" y="1500"/>
                    <a:pt x="4402" y="1529"/>
                    <a:pt x="4453" y="1534"/>
                  </a:cubicBezTo>
                  <a:cubicBezTo>
                    <a:pt x="4521" y="1619"/>
                    <a:pt x="4521" y="1619"/>
                    <a:pt x="4521" y="1619"/>
                  </a:cubicBezTo>
                  <a:cubicBezTo>
                    <a:pt x="4533" y="1625"/>
                    <a:pt x="4538" y="1636"/>
                    <a:pt x="4538" y="1648"/>
                  </a:cubicBezTo>
                  <a:cubicBezTo>
                    <a:pt x="4516" y="1648"/>
                    <a:pt x="4504" y="1716"/>
                    <a:pt x="4521" y="1716"/>
                  </a:cubicBezTo>
                  <a:cubicBezTo>
                    <a:pt x="4521" y="1727"/>
                    <a:pt x="4544" y="1676"/>
                    <a:pt x="4555" y="1671"/>
                  </a:cubicBezTo>
                  <a:cubicBezTo>
                    <a:pt x="4584" y="1665"/>
                    <a:pt x="4618" y="1756"/>
                    <a:pt x="4640" y="1767"/>
                  </a:cubicBezTo>
                  <a:cubicBezTo>
                    <a:pt x="4675" y="1779"/>
                    <a:pt x="4686" y="1801"/>
                    <a:pt x="4709" y="1830"/>
                  </a:cubicBezTo>
                  <a:cubicBezTo>
                    <a:pt x="4726" y="1852"/>
                    <a:pt x="4737" y="1858"/>
                    <a:pt x="4766" y="1847"/>
                  </a:cubicBezTo>
                  <a:cubicBezTo>
                    <a:pt x="4782" y="1841"/>
                    <a:pt x="4788" y="1847"/>
                    <a:pt x="4800" y="1858"/>
                  </a:cubicBezTo>
                  <a:cubicBezTo>
                    <a:pt x="4822" y="1870"/>
                    <a:pt x="4851" y="1841"/>
                    <a:pt x="4868" y="1847"/>
                  </a:cubicBezTo>
                  <a:cubicBezTo>
                    <a:pt x="4873" y="1852"/>
                    <a:pt x="4862" y="1926"/>
                    <a:pt x="4862" y="1938"/>
                  </a:cubicBezTo>
                  <a:lnTo>
                    <a:pt x="4862" y="1938"/>
                  </a:lnTo>
                  <a:cubicBezTo>
                    <a:pt x="4851" y="1955"/>
                    <a:pt x="4851" y="1966"/>
                    <a:pt x="4873" y="1983"/>
                  </a:cubicBezTo>
                  <a:cubicBezTo>
                    <a:pt x="4885" y="1989"/>
                    <a:pt x="4885" y="1994"/>
                    <a:pt x="4885" y="2006"/>
                  </a:cubicBezTo>
                  <a:cubicBezTo>
                    <a:pt x="4885" y="2029"/>
                    <a:pt x="4925" y="2057"/>
                    <a:pt x="4930" y="2080"/>
                  </a:cubicBezTo>
                  <a:cubicBezTo>
                    <a:pt x="4936" y="2097"/>
                    <a:pt x="4930" y="2125"/>
                    <a:pt x="4947" y="2136"/>
                  </a:cubicBezTo>
                  <a:cubicBezTo>
                    <a:pt x="4970" y="2154"/>
                    <a:pt x="5016" y="2148"/>
                    <a:pt x="5050" y="2159"/>
                  </a:cubicBezTo>
                  <a:cubicBezTo>
                    <a:pt x="5084" y="2176"/>
                    <a:pt x="5112" y="2176"/>
                    <a:pt x="5152" y="2165"/>
                  </a:cubicBezTo>
                  <a:cubicBezTo>
                    <a:pt x="5209" y="2154"/>
                    <a:pt x="5209" y="2154"/>
                    <a:pt x="5209" y="2154"/>
                  </a:cubicBezTo>
                  <a:lnTo>
                    <a:pt x="5209" y="2154"/>
                  </a:lnTo>
                  <a:cubicBezTo>
                    <a:pt x="5231" y="2210"/>
                    <a:pt x="5231" y="2210"/>
                    <a:pt x="5231" y="2210"/>
                  </a:cubicBezTo>
                  <a:lnTo>
                    <a:pt x="5231" y="2210"/>
                  </a:lnTo>
                  <a:cubicBezTo>
                    <a:pt x="5214" y="2239"/>
                    <a:pt x="5152" y="2233"/>
                    <a:pt x="5146" y="2267"/>
                  </a:cubicBezTo>
                  <a:cubicBezTo>
                    <a:pt x="5146" y="2279"/>
                    <a:pt x="5152" y="2290"/>
                    <a:pt x="5158" y="2301"/>
                  </a:cubicBezTo>
                  <a:cubicBezTo>
                    <a:pt x="5180" y="2352"/>
                    <a:pt x="5146" y="2404"/>
                    <a:pt x="5146" y="2449"/>
                  </a:cubicBezTo>
                  <a:cubicBezTo>
                    <a:pt x="5146" y="2500"/>
                    <a:pt x="5072" y="2540"/>
                    <a:pt x="5072" y="2591"/>
                  </a:cubicBezTo>
                  <a:cubicBezTo>
                    <a:pt x="5095" y="2659"/>
                    <a:pt x="5061" y="2716"/>
                    <a:pt x="4987" y="2676"/>
                  </a:cubicBezTo>
                  <a:cubicBezTo>
                    <a:pt x="4902" y="2625"/>
                    <a:pt x="4879" y="2830"/>
                    <a:pt x="4817" y="2858"/>
                  </a:cubicBezTo>
                  <a:cubicBezTo>
                    <a:pt x="4777" y="2875"/>
                    <a:pt x="4794" y="2942"/>
                    <a:pt x="4782" y="2976"/>
                  </a:cubicBezTo>
                  <a:cubicBezTo>
                    <a:pt x="4754" y="3062"/>
                    <a:pt x="4771" y="3056"/>
                    <a:pt x="4839" y="3113"/>
                  </a:cubicBezTo>
                  <a:cubicBezTo>
                    <a:pt x="4856" y="3158"/>
                    <a:pt x="4851" y="3152"/>
                    <a:pt x="4896" y="3152"/>
                  </a:cubicBezTo>
                  <a:cubicBezTo>
                    <a:pt x="4908" y="3158"/>
                    <a:pt x="4936" y="3192"/>
                    <a:pt x="4953" y="3204"/>
                  </a:cubicBezTo>
                  <a:cubicBezTo>
                    <a:pt x="4987" y="3215"/>
                    <a:pt x="5021" y="3215"/>
                    <a:pt x="5050" y="3221"/>
                  </a:cubicBezTo>
                  <a:cubicBezTo>
                    <a:pt x="5101" y="3238"/>
                    <a:pt x="5135" y="3249"/>
                    <a:pt x="5186" y="3255"/>
                  </a:cubicBezTo>
                  <a:cubicBezTo>
                    <a:pt x="5226" y="3255"/>
                    <a:pt x="5175" y="3419"/>
                    <a:pt x="5175" y="3448"/>
                  </a:cubicBezTo>
                  <a:cubicBezTo>
                    <a:pt x="5175" y="3488"/>
                    <a:pt x="5129" y="3505"/>
                    <a:pt x="5123" y="3539"/>
                  </a:cubicBezTo>
                  <a:cubicBezTo>
                    <a:pt x="5118" y="3550"/>
                    <a:pt x="5112" y="3573"/>
                    <a:pt x="5101" y="3579"/>
                  </a:cubicBezTo>
                  <a:cubicBezTo>
                    <a:pt x="5089" y="3596"/>
                    <a:pt x="5089" y="3618"/>
                    <a:pt x="5084" y="3635"/>
                  </a:cubicBezTo>
                  <a:cubicBezTo>
                    <a:pt x="5095" y="3669"/>
                    <a:pt x="5078" y="3687"/>
                    <a:pt x="5118" y="3703"/>
                  </a:cubicBezTo>
                  <a:cubicBezTo>
                    <a:pt x="5158" y="3721"/>
                    <a:pt x="5175" y="3777"/>
                    <a:pt x="5203" y="3811"/>
                  </a:cubicBezTo>
                  <a:cubicBezTo>
                    <a:pt x="5237" y="3863"/>
                    <a:pt x="5226" y="3851"/>
                    <a:pt x="5288" y="3857"/>
                  </a:cubicBezTo>
                  <a:cubicBezTo>
                    <a:pt x="5311" y="3863"/>
                    <a:pt x="5362" y="3857"/>
                    <a:pt x="5379" y="3846"/>
                  </a:cubicBezTo>
                  <a:cubicBezTo>
                    <a:pt x="5396" y="3834"/>
                    <a:pt x="5453" y="3817"/>
                    <a:pt x="5453" y="3851"/>
                  </a:cubicBezTo>
                  <a:cubicBezTo>
                    <a:pt x="5459" y="3891"/>
                    <a:pt x="5493" y="3908"/>
                    <a:pt x="5493" y="3959"/>
                  </a:cubicBezTo>
                  <a:cubicBezTo>
                    <a:pt x="5493" y="3976"/>
                    <a:pt x="5493" y="3999"/>
                    <a:pt x="5493" y="4016"/>
                  </a:cubicBezTo>
                  <a:cubicBezTo>
                    <a:pt x="5498" y="4044"/>
                    <a:pt x="5521" y="4079"/>
                    <a:pt x="5481" y="4090"/>
                  </a:cubicBezTo>
                  <a:cubicBezTo>
                    <a:pt x="5447" y="4096"/>
                    <a:pt x="5459" y="4113"/>
                    <a:pt x="5470" y="4135"/>
                  </a:cubicBezTo>
                  <a:cubicBezTo>
                    <a:pt x="5493" y="4164"/>
                    <a:pt x="5521" y="4306"/>
                    <a:pt x="5442" y="4289"/>
                  </a:cubicBezTo>
                  <a:cubicBezTo>
                    <a:pt x="5396" y="4294"/>
                    <a:pt x="5396" y="4294"/>
                    <a:pt x="5396" y="4294"/>
                  </a:cubicBezTo>
                  <a:lnTo>
                    <a:pt x="5396" y="4294"/>
                  </a:lnTo>
                  <a:cubicBezTo>
                    <a:pt x="5368" y="4289"/>
                    <a:pt x="5368" y="4289"/>
                    <a:pt x="5368" y="4289"/>
                  </a:cubicBezTo>
                  <a:cubicBezTo>
                    <a:pt x="5362" y="4277"/>
                    <a:pt x="5339" y="4277"/>
                    <a:pt x="5328" y="4266"/>
                  </a:cubicBezTo>
                  <a:cubicBezTo>
                    <a:pt x="5317" y="4255"/>
                    <a:pt x="5305" y="4249"/>
                    <a:pt x="5294" y="4238"/>
                  </a:cubicBezTo>
                  <a:cubicBezTo>
                    <a:pt x="5266" y="4215"/>
                    <a:pt x="5266" y="4203"/>
                    <a:pt x="5254" y="4169"/>
                  </a:cubicBezTo>
                  <a:cubicBezTo>
                    <a:pt x="5243" y="4130"/>
                    <a:pt x="5118" y="4147"/>
                    <a:pt x="5095" y="4175"/>
                  </a:cubicBezTo>
                  <a:cubicBezTo>
                    <a:pt x="5078" y="4192"/>
                    <a:pt x="5072" y="4203"/>
                    <a:pt x="5055" y="4215"/>
                  </a:cubicBezTo>
                  <a:cubicBezTo>
                    <a:pt x="5038" y="4226"/>
                    <a:pt x="4998" y="4266"/>
                    <a:pt x="4976" y="4249"/>
                  </a:cubicBezTo>
                  <a:cubicBezTo>
                    <a:pt x="4959" y="4232"/>
                    <a:pt x="4959" y="4220"/>
                    <a:pt x="4930" y="4238"/>
                  </a:cubicBezTo>
                  <a:cubicBezTo>
                    <a:pt x="4885" y="4255"/>
                    <a:pt x="4856" y="4323"/>
                    <a:pt x="4856" y="4368"/>
                  </a:cubicBezTo>
                  <a:cubicBezTo>
                    <a:pt x="4856" y="4431"/>
                    <a:pt x="4839" y="4402"/>
                    <a:pt x="4805" y="4436"/>
                  </a:cubicBezTo>
                  <a:cubicBezTo>
                    <a:pt x="4782" y="4465"/>
                    <a:pt x="4800" y="4539"/>
                    <a:pt x="4811" y="4567"/>
                  </a:cubicBezTo>
                  <a:cubicBezTo>
                    <a:pt x="4817" y="4596"/>
                    <a:pt x="4811" y="4624"/>
                    <a:pt x="4817" y="4652"/>
                  </a:cubicBezTo>
                  <a:cubicBezTo>
                    <a:pt x="4794" y="4726"/>
                    <a:pt x="4822" y="4732"/>
                    <a:pt x="4754" y="4789"/>
                  </a:cubicBezTo>
                  <a:cubicBezTo>
                    <a:pt x="4714" y="4817"/>
                    <a:pt x="4629" y="4868"/>
                    <a:pt x="4584" y="4817"/>
                  </a:cubicBezTo>
                  <a:cubicBezTo>
                    <a:pt x="4555" y="4783"/>
                    <a:pt x="4572" y="4772"/>
                    <a:pt x="4555" y="4743"/>
                  </a:cubicBezTo>
                  <a:cubicBezTo>
                    <a:pt x="4476" y="4732"/>
                    <a:pt x="4476" y="4749"/>
                    <a:pt x="4396" y="4789"/>
                  </a:cubicBezTo>
                  <a:cubicBezTo>
                    <a:pt x="4373" y="4806"/>
                    <a:pt x="4180" y="4925"/>
                    <a:pt x="4163" y="4868"/>
                  </a:cubicBezTo>
                  <a:cubicBezTo>
                    <a:pt x="4135" y="4857"/>
                    <a:pt x="4141" y="4840"/>
                    <a:pt x="4107" y="4868"/>
                  </a:cubicBezTo>
                  <a:cubicBezTo>
                    <a:pt x="4072" y="4919"/>
                    <a:pt x="4072" y="4948"/>
                    <a:pt x="4010" y="4959"/>
                  </a:cubicBezTo>
                  <a:cubicBezTo>
                    <a:pt x="3970" y="4965"/>
                    <a:pt x="3913" y="4993"/>
                    <a:pt x="3908" y="5039"/>
                  </a:cubicBezTo>
                  <a:cubicBezTo>
                    <a:pt x="3902" y="5073"/>
                    <a:pt x="3896" y="5090"/>
                    <a:pt x="3879" y="5118"/>
                  </a:cubicBezTo>
                  <a:cubicBezTo>
                    <a:pt x="3857" y="5152"/>
                    <a:pt x="3839" y="5158"/>
                    <a:pt x="3811" y="5186"/>
                  </a:cubicBezTo>
                  <a:cubicBezTo>
                    <a:pt x="3800" y="5203"/>
                    <a:pt x="3783" y="5226"/>
                    <a:pt x="3766" y="5237"/>
                  </a:cubicBezTo>
                  <a:cubicBezTo>
                    <a:pt x="3760" y="5277"/>
                    <a:pt x="3760" y="5277"/>
                    <a:pt x="3760" y="5277"/>
                  </a:cubicBezTo>
                  <a:lnTo>
                    <a:pt x="3760" y="5277"/>
                  </a:lnTo>
                  <a:cubicBezTo>
                    <a:pt x="3720" y="5283"/>
                    <a:pt x="3720" y="5283"/>
                    <a:pt x="3720" y="5283"/>
                  </a:cubicBezTo>
                  <a:cubicBezTo>
                    <a:pt x="3680" y="5283"/>
                    <a:pt x="3646" y="5266"/>
                    <a:pt x="3607" y="5249"/>
                  </a:cubicBezTo>
                  <a:cubicBezTo>
                    <a:pt x="3595" y="5237"/>
                    <a:pt x="3504" y="5192"/>
                    <a:pt x="3504" y="5181"/>
                  </a:cubicBezTo>
                  <a:cubicBezTo>
                    <a:pt x="3504" y="5169"/>
                    <a:pt x="3538" y="5141"/>
                    <a:pt x="3544" y="5135"/>
                  </a:cubicBezTo>
                  <a:cubicBezTo>
                    <a:pt x="3561" y="5118"/>
                    <a:pt x="3584" y="5090"/>
                    <a:pt x="3601" y="5067"/>
                  </a:cubicBezTo>
                  <a:cubicBezTo>
                    <a:pt x="3635" y="5022"/>
                    <a:pt x="3629" y="5016"/>
                    <a:pt x="3629" y="4965"/>
                  </a:cubicBezTo>
                  <a:cubicBezTo>
                    <a:pt x="3629" y="4942"/>
                    <a:pt x="3635" y="4925"/>
                    <a:pt x="3635" y="4908"/>
                  </a:cubicBezTo>
                  <a:cubicBezTo>
                    <a:pt x="3635" y="4868"/>
                    <a:pt x="3646" y="4874"/>
                    <a:pt x="3612" y="4862"/>
                  </a:cubicBezTo>
                  <a:cubicBezTo>
                    <a:pt x="3595" y="4857"/>
                    <a:pt x="3589" y="4851"/>
                    <a:pt x="3578" y="4840"/>
                  </a:cubicBezTo>
                  <a:cubicBezTo>
                    <a:pt x="3572" y="4800"/>
                    <a:pt x="3595" y="4709"/>
                    <a:pt x="3555" y="4692"/>
                  </a:cubicBezTo>
                  <a:cubicBezTo>
                    <a:pt x="3481" y="4664"/>
                    <a:pt x="3470" y="4698"/>
                    <a:pt x="3493" y="4607"/>
                  </a:cubicBezTo>
                  <a:cubicBezTo>
                    <a:pt x="3499" y="4590"/>
                    <a:pt x="3476" y="4544"/>
                    <a:pt x="3464" y="4533"/>
                  </a:cubicBezTo>
                  <a:cubicBezTo>
                    <a:pt x="3425" y="4499"/>
                    <a:pt x="3385" y="4544"/>
                    <a:pt x="3345" y="4544"/>
                  </a:cubicBezTo>
                  <a:cubicBezTo>
                    <a:pt x="3305" y="4544"/>
                    <a:pt x="3266" y="4470"/>
                    <a:pt x="3226" y="4499"/>
                  </a:cubicBezTo>
                  <a:cubicBezTo>
                    <a:pt x="3186" y="4533"/>
                    <a:pt x="3135" y="4624"/>
                    <a:pt x="3072" y="4601"/>
                  </a:cubicBezTo>
                  <a:cubicBezTo>
                    <a:pt x="3050" y="4596"/>
                    <a:pt x="3061" y="4573"/>
                    <a:pt x="3021" y="4584"/>
                  </a:cubicBezTo>
                  <a:cubicBezTo>
                    <a:pt x="3004" y="4596"/>
                    <a:pt x="2987" y="4607"/>
                    <a:pt x="2976" y="4624"/>
                  </a:cubicBezTo>
                  <a:cubicBezTo>
                    <a:pt x="2970" y="4635"/>
                    <a:pt x="2964" y="4664"/>
                    <a:pt x="2959" y="4669"/>
                  </a:cubicBezTo>
                  <a:cubicBezTo>
                    <a:pt x="2947" y="4675"/>
                    <a:pt x="2913" y="4618"/>
                    <a:pt x="2908" y="4612"/>
                  </a:cubicBezTo>
                  <a:cubicBezTo>
                    <a:pt x="2874" y="4533"/>
                    <a:pt x="2822" y="4641"/>
                    <a:pt x="2749" y="4624"/>
                  </a:cubicBezTo>
                  <a:cubicBezTo>
                    <a:pt x="2709" y="4618"/>
                    <a:pt x="2652" y="4618"/>
                    <a:pt x="2618" y="4601"/>
                  </a:cubicBezTo>
                  <a:cubicBezTo>
                    <a:pt x="2601" y="4596"/>
                    <a:pt x="2578" y="4567"/>
                    <a:pt x="2567" y="4567"/>
                  </a:cubicBezTo>
                  <a:cubicBezTo>
                    <a:pt x="2561" y="4567"/>
                    <a:pt x="2499" y="4584"/>
                    <a:pt x="2493" y="4590"/>
                  </a:cubicBezTo>
                  <a:cubicBezTo>
                    <a:pt x="2476" y="4612"/>
                    <a:pt x="2499" y="4630"/>
                    <a:pt x="2459" y="4658"/>
                  </a:cubicBezTo>
                  <a:cubicBezTo>
                    <a:pt x="2419" y="4681"/>
                    <a:pt x="2413" y="4709"/>
                    <a:pt x="2368" y="4692"/>
                  </a:cubicBezTo>
                  <a:cubicBezTo>
                    <a:pt x="2340" y="4692"/>
                    <a:pt x="2300" y="4686"/>
                    <a:pt x="2300" y="4652"/>
                  </a:cubicBezTo>
                  <a:cubicBezTo>
                    <a:pt x="2300" y="4630"/>
                    <a:pt x="2288" y="4618"/>
                    <a:pt x="2260" y="4618"/>
                  </a:cubicBezTo>
                  <a:cubicBezTo>
                    <a:pt x="2209" y="4618"/>
                    <a:pt x="2266" y="4726"/>
                    <a:pt x="2180" y="4692"/>
                  </a:cubicBezTo>
                  <a:cubicBezTo>
                    <a:pt x="2146" y="4681"/>
                    <a:pt x="2119" y="4664"/>
                    <a:pt x="2079" y="4658"/>
                  </a:cubicBezTo>
                  <a:cubicBezTo>
                    <a:pt x="2062" y="4658"/>
                    <a:pt x="2045" y="4675"/>
                    <a:pt x="2028" y="4664"/>
                  </a:cubicBezTo>
                  <a:cubicBezTo>
                    <a:pt x="1971" y="4630"/>
                    <a:pt x="1965" y="4715"/>
                    <a:pt x="1931" y="4732"/>
                  </a:cubicBezTo>
                  <a:cubicBezTo>
                    <a:pt x="1897" y="4743"/>
                    <a:pt x="1789" y="4749"/>
                    <a:pt x="1755" y="4743"/>
                  </a:cubicBezTo>
                  <a:cubicBezTo>
                    <a:pt x="1727" y="4743"/>
                    <a:pt x="1693" y="4732"/>
                    <a:pt x="1659" y="4726"/>
                  </a:cubicBezTo>
                  <a:cubicBezTo>
                    <a:pt x="1625" y="4715"/>
                    <a:pt x="1585" y="4726"/>
                    <a:pt x="1551" y="4726"/>
                  </a:cubicBezTo>
                  <a:cubicBezTo>
                    <a:pt x="1511" y="4726"/>
                    <a:pt x="1443" y="4681"/>
                    <a:pt x="1409" y="4703"/>
                  </a:cubicBezTo>
                  <a:cubicBezTo>
                    <a:pt x="1386" y="4720"/>
                    <a:pt x="1346" y="4772"/>
                    <a:pt x="1329" y="4772"/>
                  </a:cubicBezTo>
                  <a:cubicBezTo>
                    <a:pt x="1312" y="4772"/>
                    <a:pt x="1255" y="4715"/>
                    <a:pt x="1238" y="4703"/>
                  </a:cubicBezTo>
                  <a:cubicBezTo>
                    <a:pt x="1187" y="4681"/>
                    <a:pt x="1147" y="4664"/>
                    <a:pt x="1113" y="4618"/>
                  </a:cubicBezTo>
                  <a:cubicBezTo>
                    <a:pt x="1091" y="4596"/>
                    <a:pt x="1056" y="4567"/>
                    <a:pt x="1028" y="4561"/>
                  </a:cubicBezTo>
                  <a:cubicBezTo>
                    <a:pt x="966" y="4539"/>
                    <a:pt x="988" y="4510"/>
                    <a:pt x="943" y="4482"/>
                  </a:cubicBezTo>
                  <a:cubicBezTo>
                    <a:pt x="909" y="4465"/>
                    <a:pt x="892" y="4453"/>
                    <a:pt x="863" y="4431"/>
                  </a:cubicBezTo>
                  <a:cubicBezTo>
                    <a:pt x="846" y="4408"/>
                    <a:pt x="772" y="4397"/>
                    <a:pt x="744" y="4391"/>
                  </a:cubicBezTo>
                  <a:cubicBezTo>
                    <a:pt x="670" y="4374"/>
                    <a:pt x="670" y="4340"/>
                    <a:pt x="664" y="4277"/>
                  </a:cubicBezTo>
                  <a:cubicBezTo>
                    <a:pt x="653" y="4209"/>
                    <a:pt x="534" y="4300"/>
                    <a:pt x="505" y="4220"/>
                  </a:cubicBezTo>
                  <a:cubicBezTo>
                    <a:pt x="488" y="4181"/>
                    <a:pt x="488" y="4181"/>
                    <a:pt x="488" y="4181"/>
                  </a:cubicBezTo>
                  <a:lnTo>
                    <a:pt x="488" y="4181"/>
                  </a:lnTo>
                  <a:cubicBezTo>
                    <a:pt x="517" y="4164"/>
                    <a:pt x="517" y="4164"/>
                    <a:pt x="517" y="4164"/>
                  </a:cubicBezTo>
                  <a:cubicBezTo>
                    <a:pt x="556" y="4141"/>
                    <a:pt x="556" y="4107"/>
                    <a:pt x="556" y="4061"/>
                  </a:cubicBezTo>
                  <a:cubicBezTo>
                    <a:pt x="556" y="4022"/>
                    <a:pt x="574" y="3982"/>
                    <a:pt x="591" y="3948"/>
                  </a:cubicBezTo>
                  <a:cubicBezTo>
                    <a:pt x="602" y="3931"/>
                    <a:pt x="636" y="3925"/>
                    <a:pt x="653" y="3931"/>
                  </a:cubicBezTo>
                  <a:cubicBezTo>
                    <a:pt x="664" y="3937"/>
                    <a:pt x="676" y="3948"/>
                    <a:pt x="687" y="3937"/>
                  </a:cubicBezTo>
                  <a:cubicBezTo>
                    <a:pt x="710" y="3897"/>
                    <a:pt x="744" y="3851"/>
                    <a:pt x="670" y="3834"/>
                  </a:cubicBezTo>
                  <a:cubicBezTo>
                    <a:pt x="591" y="3817"/>
                    <a:pt x="608" y="3766"/>
                    <a:pt x="579" y="3709"/>
                  </a:cubicBezTo>
                  <a:cubicBezTo>
                    <a:pt x="574" y="3692"/>
                    <a:pt x="556" y="3675"/>
                    <a:pt x="556" y="3664"/>
                  </a:cubicBezTo>
                  <a:cubicBezTo>
                    <a:pt x="579" y="3664"/>
                    <a:pt x="596" y="3675"/>
                    <a:pt x="613" y="3675"/>
                  </a:cubicBezTo>
                  <a:cubicBezTo>
                    <a:pt x="619" y="3692"/>
                    <a:pt x="676" y="3703"/>
                    <a:pt x="693" y="3692"/>
                  </a:cubicBezTo>
                  <a:cubicBezTo>
                    <a:pt x="716" y="3681"/>
                    <a:pt x="716" y="3647"/>
                    <a:pt x="699" y="3635"/>
                  </a:cubicBezTo>
                  <a:cubicBezTo>
                    <a:pt x="636" y="3596"/>
                    <a:pt x="682" y="3561"/>
                    <a:pt x="687" y="3505"/>
                  </a:cubicBezTo>
                  <a:cubicBezTo>
                    <a:pt x="716" y="3493"/>
                    <a:pt x="710" y="3482"/>
                    <a:pt x="721" y="3453"/>
                  </a:cubicBezTo>
                  <a:cubicBezTo>
                    <a:pt x="733" y="3437"/>
                    <a:pt x="778" y="3459"/>
                    <a:pt x="795" y="3459"/>
                  </a:cubicBezTo>
                  <a:cubicBezTo>
                    <a:pt x="824" y="3459"/>
                    <a:pt x="932" y="3488"/>
                    <a:pt x="937" y="3488"/>
                  </a:cubicBezTo>
                  <a:cubicBezTo>
                    <a:pt x="943" y="3482"/>
                    <a:pt x="903" y="3431"/>
                    <a:pt x="897" y="3419"/>
                  </a:cubicBezTo>
                  <a:cubicBezTo>
                    <a:pt x="869" y="3380"/>
                    <a:pt x="841" y="3374"/>
                    <a:pt x="824" y="3323"/>
                  </a:cubicBezTo>
                  <a:cubicBezTo>
                    <a:pt x="818" y="3300"/>
                    <a:pt x="795" y="3260"/>
                    <a:pt x="795" y="3249"/>
                  </a:cubicBezTo>
                  <a:cubicBezTo>
                    <a:pt x="846" y="3249"/>
                    <a:pt x="858" y="3232"/>
                    <a:pt x="869" y="3187"/>
                  </a:cubicBezTo>
                  <a:cubicBezTo>
                    <a:pt x="880" y="3147"/>
                    <a:pt x="903" y="3130"/>
                    <a:pt x="903" y="3084"/>
                  </a:cubicBezTo>
                  <a:cubicBezTo>
                    <a:pt x="903" y="3062"/>
                    <a:pt x="880" y="3044"/>
                    <a:pt x="880" y="3039"/>
                  </a:cubicBezTo>
                  <a:cubicBezTo>
                    <a:pt x="875" y="3039"/>
                    <a:pt x="875" y="3039"/>
                    <a:pt x="875" y="3039"/>
                  </a:cubicBezTo>
                  <a:cubicBezTo>
                    <a:pt x="875" y="3056"/>
                    <a:pt x="767" y="3124"/>
                    <a:pt x="750" y="3130"/>
                  </a:cubicBezTo>
                  <a:cubicBezTo>
                    <a:pt x="687" y="3135"/>
                    <a:pt x="664" y="3181"/>
                    <a:pt x="596" y="3135"/>
                  </a:cubicBezTo>
                  <a:cubicBezTo>
                    <a:pt x="568" y="3118"/>
                    <a:pt x="528" y="3113"/>
                    <a:pt x="511" y="3084"/>
                  </a:cubicBezTo>
                  <a:cubicBezTo>
                    <a:pt x="460" y="3005"/>
                    <a:pt x="460" y="3005"/>
                    <a:pt x="460" y="3005"/>
                  </a:cubicBezTo>
                  <a:cubicBezTo>
                    <a:pt x="449" y="2982"/>
                    <a:pt x="426" y="2988"/>
                    <a:pt x="403" y="2976"/>
                  </a:cubicBezTo>
                  <a:cubicBezTo>
                    <a:pt x="358" y="2948"/>
                    <a:pt x="335" y="2885"/>
                    <a:pt x="301" y="2852"/>
                  </a:cubicBezTo>
                  <a:cubicBezTo>
                    <a:pt x="278" y="2818"/>
                    <a:pt x="238" y="2830"/>
                    <a:pt x="272" y="2795"/>
                  </a:cubicBezTo>
                  <a:cubicBezTo>
                    <a:pt x="290" y="2773"/>
                    <a:pt x="312" y="2733"/>
                    <a:pt x="312" y="2705"/>
                  </a:cubicBezTo>
                  <a:cubicBezTo>
                    <a:pt x="318" y="2682"/>
                    <a:pt x="341" y="2614"/>
                    <a:pt x="329" y="2591"/>
                  </a:cubicBezTo>
                  <a:cubicBezTo>
                    <a:pt x="324" y="2585"/>
                    <a:pt x="284" y="2551"/>
                    <a:pt x="306" y="2545"/>
                  </a:cubicBezTo>
                  <a:cubicBezTo>
                    <a:pt x="306" y="2534"/>
                    <a:pt x="306" y="2534"/>
                    <a:pt x="306" y="2534"/>
                  </a:cubicBezTo>
                  <a:cubicBezTo>
                    <a:pt x="301" y="2483"/>
                    <a:pt x="301" y="2483"/>
                    <a:pt x="301" y="2483"/>
                  </a:cubicBezTo>
                  <a:cubicBezTo>
                    <a:pt x="272" y="2489"/>
                    <a:pt x="272" y="2489"/>
                    <a:pt x="272" y="2489"/>
                  </a:cubicBezTo>
                  <a:cubicBezTo>
                    <a:pt x="233" y="2517"/>
                    <a:pt x="233" y="2517"/>
                    <a:pt x="233" y="2517"/>
                  </a:cubicBezTo>
                  <a:cubicBezTo>
                    <a:pt x="193" y="2545"/>
                    <a:pt x="193" y="2545"/>
                    <a:pt x="193" y="2545"/>
                  </a:cubicBezTo>
                  <a:cubicBezTo>
                    <a:pt x="153" y="2551"/>
                    <a:pt x="153" y="2551"/>
                    <a:pt x="153" y="2551"/>
                  </a:cubicBezTo>
                  <a:cubicBezTo>
                    <a:pt x="113" y="2523"/>
                    <a:pt x="113" y="2523"/>
                    <a:pt x="113" y="2523"/>
                  </a:cubicBezTo>
                  <a:cubicBezTo>
                    <a:pt x="119" y="2489"/>
                    <a:pt x="119" y="2489"/>
                    <a:pt x="119" y="2489"/>
                  </a:cubicBezTo>
                  <a:cubicBezTo>
                    <a:pt x="125" y="2466"/>
                    <a:pt x="142" y="2364"/>
                    <a:pt x="119" y="2352"/>
                  </a:cubicBezTo>
                  <a:cubicBezTo>
                    <a:pt x="102" y="2341"/>
                    <a:pt x="74" y="2347"/>
                    <a:pt x="56" y="2352"/>
                  </a:cubicBezTo>
                  <a:cubicBezTo>
                    <a:pt x="40" y="2358"/>
                    <a:pt x="28" y="2364"/>
                    <a:pt x="17" y="2364"/>
                  </a:cubicBezTo>
                  <a:cubicBezTo>
                    <a:pt x="0" y="2358"/>
                    <a:pt x="22" y="2290"/>
                    <a:pt x="28" y="2279"/>
                  </a:cubicBezTo>
                  <a:cubicBezTo>
                    <a:pt x="40" y="2244"/>
                    <a:pt x="51" y="2210"/>
                    <a:pt x="56" y="2171"/>
                  </a:cubicBezTo>
                  <a:cubicBezTo>
                    <a:pt x="62" y="2136"/>
                    <a:pt x="51" y="2108"/>
                    <a:pt x="51" y="2068"/>
                  </a:cubicBezTo>
                  <a:cubicBezTo>
                    <a:pt x="51" y="2051"/>
                    <a:pt x="62" y="2023"/>
                    <a:pt x="56" y="2006"/>
                  </a:cubicBezTo>
                  <a:cubicBezTo>
                    <a:pt x="96" y="1983"/>
                    <a:pt x="96" y="1983"/>
                    <a:pt x="96" y="1983"/>
                  </a:cubicBezTo>
                  <a:lnTo>
                    <a:pt x="96" y="1983"/>
                  </a:lnTo>
                  <a:cubicBezTo>
                    <a:pt x="238" y="1994"/>
                    <a:pt x="238" y="1994"/>
                    <a:pt x="238" y="1994"/>
                  </a:cubicBezTo>
                  <a:cubicBezTo>
                    <a:pt x="233" y="2040"/>
                    <a:pt x="272" y="2029"/>
                    <a:pt x="301" y="2029"/>
                  </a:cubicBezTo>
                  <a:cubicBezTo>
                    <a:pt x="363" y="2023"/>
                    <a:pt x="386" y="1949"/>
                    <a:pt x="432" y="1926"/>
                  </a:cubicBezTo>
                  <a:cubicBezTo>
                    <a:pt x="466" y="1909"/>
                    <a:pt x="488" y="1898"/>
                    <a:pt x="488" y="1949"/>
                  </a:cubicBezTo>
                  <a:cubicBezTo>
                    <a:pt x="488" y="2023"/>
                    <a:pt x="556" y="1960"/>
                    <a:pt x="596" y="1949"/>
                  </a:cubicBezTo>
                  <a:cubicBezTo>
                    <a:pt x="636" y="1938"/>
                    <a:pt x="596" y="1909"/>
                    <a:pt x="613" y="1886"/>
                  </a:cubicBezTo>
                  <a:cubicBezTo>
                    <a:pt x="625" y="1870"/>
                    <a:pt x="670" y="1847"/>
                    <a:pt x="687" y="1835"/>
                  </a:cubicBezTo>
                  <a:cubicBezTo>
                    <a:pt x="710" y="1852"/>
                    <a:pt x="733" y="1801"/>
                    <a:pt x="733" y="1784"/>
                  </a:cubicBezTo>
                  <a:cubicBezTo>
                    <a:pt x="738" y="1773"/>
                    <a:pt x="738" y="1727"/>
                    <a:pt x="750" y="1722"/>
                  </a:cubicBezTo>
                  <a:cubicBezTo>
                    <a:pt x="755" y="1722"/>
                    <a:pt x="784" y="1739"/>
                    <a:pt x="795" y="1739"/>
                  </a:cubicBezTo>
                  <a:cubicBezTo>
                    <a:pt x="801" y="1739"/>
                    <a:pt x="875" y="1710"/>
                    <a:pt x="869" y="1727"/>
                  </a:cubicBezTo>
                  <a:cubicBezTo>
                    <a:pt x="852" y="1744"/>
                    <a:pt x="875" y="1762"/>
                    <a:pt x="880" y="1779"/>
                  </a:cubicBezTo>
                  <a:cubicBezTo>
                    <a:pt x="886" y="1801"/>
                    <a:pt x="892" y="1852"/>
                    <a:pt x="932" y="1852"/>
                  </a:cubicBezTo>
                  <a:cubicBezTo>
                    <a:pt x="966" y="1858"/>
                    <a:pt x="988" y="1824"/>
                    <a:pt x="1028" y="1824"/>
                  </a:cubicBezTo>
                  <a:lnTo>
                    <a:pt x="1028" y="1824"/>
                  </a:lnTo>
                  <a:cubicBezTo>
                    <a:pt x="1062" y="1841"/>
                    <a:pt x="1062" y="1841"/>
                    <a:pt x="1062" y="1841"/>
                  </a:cubicBezTo>
                  <a:cubicBezTo>
                    <a:pt x="1091" y="1852"/>
                    <a:pt x="1102" y="1824"/>
                    <a:pt x="1119" y="1813"/>
                  </a:cubicBezTo>
                  <a:cubicBezTo>
                    <a:pt x="1136" y="1796"/>
                    <a:pt x="1159" y="1790"/>
                    <a:pt x="1176" y="1773"/>
                  </a:cubicBezTo>
                  <a:cubicBezTo>
                    <a:pt x="1193" y="1756"/>
                    <a:pt x="1267" y="1699"/>
                    <a:pt x="1267" y="1676"/>
                  </a:cubicBezTo>
                  <a:cubicBezTo>
                    <a:pt x="1267" y="1636"/>
                    <a:pt x="1301" y="1688"/>
                    <a:pt x="1301" y="1699"/>
                  </a:cubicBezTo>
                  <a:cubicBezTo>
                    <a:pt x="1301" y="1739"/>
                    <a:pt x="1312" y="1796"/>
                    <a:pt x="1335" y="1824"/>
                  </a:cubicBezTo>
                  <a:cubicBezTo>
                    <a:pt x="1358" y="1858"/>
                    <a:pt x="1431" y="1727"/>
                    <a:pt x="1449" y="1722"/>
                  </a:cubicBezTo>
                  <a:cubicBezTo>
                    <a:pt x="1511" y="1722"/>
                    <a:pt x="1568" y="1767"/>
                    <a:pt x="1636" y="1762"/>
                  </a:cubicBezTo>
                  <a:cubicBezTo>
                    <a:pt x="1647" y="1762"/>
                    <a:pt x="1681" y="1756"/>
                    <a:pt x="1681" y="1762"/>
                  </a:cubicBezTo>
                  <a:cubicBezTo>
                    <a:pt x="1687" y="1762"/>
                    <a:pt x="1715" y="1813"/>
                    <a:pt x="1744" y="1818"/>
                  </a:cubicBezTo>
                  <a:cubicBezTo>
                    <a:pt x="1772" y="1824"/>
                    <a:pt x="1795" y="1852"/>
                    <a:pt x="1812" y="1847"/>
                  </a:cubicBezTo>
                  <a:cubicBezTo>
                    <a:pt x="1863" y="1835"/>
                    <a:pt x="1920" y="1909"/>
                    <a:pt x="1960" y="1898"/>
                  </a:cubicBezTo>
                  <a:cubicBezTo>
                    <a:pt x="1983" y="1886"/>
                    <a:pt x="2005" y="1977"/>
                    <a:pt x="2062" y="1943"/>
                  </a:cubicBezTo>
                  <a:cubicBezTo>
                    <a:pt x="2102" y="1926"/>
                    <a:pt x="2146" y="1960"/>
                    <a:pt x="2186" y="1977"/>
                  </a:cubicBezTo>
                  <a:cubicBezTo>
                    <a:pt x="2203" y="2006"/>
                    <a:pt x="2226" y="2017"/>
                    <a:pt x="2198" y="2051"/>
                  </a:cubicBezTo>
                  <a:cubicBezTo>
                    <a:pt x="2180" y="2080"/>
                    <a:pt x="2180" y="2091"/>
                    <a:pt x="2146" y="2114"/>
                  </a:cubicBezTo>
                  <a:cubicBezTo>
                    <a:pt x="2102" y="2148"/>
                    <a:pt x="2062" y="2171"/>
                    <a:pt x="2034" y="2222"/>
                  </a:cubicBezTo>
                  <a:cubicBezTo>
                    <a:pt x="2022" y="2227"/>
                    <a:pt x="2034" y="2244"/>
                    <a:pt x="2017" y="2244"/>
                  </a:cubicBezTo>
                  <a:cubicBezTo>
                    <a:pt x="2000" y="2244"/>
                    <a:pt x="1983" y="2227"/>
                    <a:pt x="1965" y="2233"/>
                  </a:cubicBezTo>
                  <a:cubicBezTo>
                    <a:pt x="1949" y="2244"/>
                    <a:pt x="1926" y="2267"/>
                    <a:pt x="1909" y="2267"/>
                  </a:cubicBezTo>
                  <a:cubicBezTo>
                    <a:pt x="1886" y="2267"/>
                    <a:pt x="1909" y="2318"/>
                    <a:pt x="1914" y="2330"/>
                  </a:cubicBezTo>
                  <a:cubicBezTo>
                    <a:pt x="1949" y="2404"/>
                    <a:pt x="2022" y="2284"/>
                    <a:pt x="2056" y="2262"/>
                  </a:cubicBezTo>
                  <a:cubicBezTo>
                    <a:pt x="2096" y="2239"/>
                    <a:pt x="2152" y="2233"/>
                    <a:pt x="2180" y="2216"/>
                  </a:cubicBezTo>
                  <a:cubicBezTo>
                    <a:pt x="2192" y="2205"/>
                    <a:pt x="2203" y="2176"/>
                    <a:pt x="2220" y="2165"/>
                  </a:cubicBezTo>
                  <a:cubicBezTo>
                    <a:pt x="2260" y="2120"/>
                    <a:pt x="2305" y="2148"/>
                    <a:pt x="2351" y="2102"/>
                  </a:cubicBezTo>
                  <a:cubicBezTo>
                    <a:pt x="2385" y="2097"/>
                    <a:pt x="2425" y="2097"/>
                    <a:pt x="2470" y="2097"/>
                  </a:cubicBezTo>
                  <a:cubicBezTo>
                    <a:pt x="2476" y="2097"/>
                    <a:pt x="2482" y="2097"/>
                    <a:pt x="2493" y="2097"/>
                  </a:cubicBezTo>
                  <a:cubicBezTo>
                    <a:pt x="2499" y="2091"/>
                    <a:pt x="2499" y="2091"/>
                    <a:pt x="2499" y="2091"/>
                  </a:cubicBezTo>
                  <a:cubicBezTo>
                    <a:pt x="2499" y="2074"/>
                    <a:pt x="2504" y="2063"/>
                    <a:pt x="2504" y="2046"/>
                  </a:cubicBezTo>
                  <a:cubicBezTo>
                    <a:pt x="2504" y="2034"/>
                    <a:pt x="2521" y="2029"/>
                    <a:pt x="2533" y="2029"/>
                  </a:cubicBezTo>
                  <a:cubicBezTo>
                    <a:pt x="2567" y="2023"/>
                    <a:pt x="2578" y="2063"/>
                    <a:pt x="2590" y="2085"/>
                  </a:cubicBezTo>
                  <a:cubicBezTo>
                    <a:pt x="2629" y="2080"/>
                    <a:pt x="2669" y="2074"/>
                    <a:pt x="2714" y="2074"/>
                  </a:cubicBezTo>
                  <a:cubicBezTo>
                    <a:pt x="2885" y="2074"/>
                    <a:pt x="2834" y="1983"/>
                    <a:pt x="2879" y="1898"/>
                  </a:cubicBezTo>
                  <a:cubicBezTo>
                    <a:pt x="2857" y="1841"/>
                    <a:pt x="2857" y="1841"/>
                    <a:pt x="2857" y="1841"/>
                  </a:cubicBezTo>
                  <a:cubicBezTo>
                    <a:pt x="2857" y="1807"/>
                    <a:pt x="2845" y="1762"/>
                    <a:pt x="2828" y="1727"/>
                  </a:cubicBezTo>
                  <a:cubicBezTo>
                    <a:pt x="2805" y="1699"/>
                    <a:pt x="2754" y="1767"/>
                    <a:pt x="2743" y="1784"/>
                  </a:cubicBezTo>
                  <a:cubicBezTo>
                    <a:pt x="2732" y="1801"/>
                    <a:pt x="2714" y="1756"/>
                    <a:pt x="2720" y="1750"/>
                  </a:cubicBezTo>
                  <a:cubicBezTo>
                    <a:pt x="2720" y="1744"/>
                    <a:pt x="2732" y="1733"/>
                    <a:pt x="2732" y="1722"/>
                  </a:cubicBezTo>
                  <a:cubicBezTo>
                    <a:pt x="2732" y="1710"/>
                    <a:pt x="2732" y="1693"/>
                    <a:pt x="2737" y="1682"/>
                  </a:cubicBezTo>
                  <a:cubicBezTo>
                    <a:pt x="2743" y="1648"/>
                    <a:pt x="2783" y="1608"/>
                    <a:pt x="2771" y="1574"/>
                  </a:cubicBezTo>
                  <a:cubicBezTo>
                    <a:pt x="2760" y="1551"/>
                    <a:pt x="2788" y="1534"/>
                    <a:pt x="2794" y="1517"/>
                  </a:cubicBezTo>
                  <a:cubicBezTo>
                    <a:pt x="2794" y="1506"/>
                    <a:pt x="2777" y="1472"/>
                    <a:pt x="2766" y="1466"/>
                  </a:cubicBezTo>
                  <a:cubicBezTo>
                    <a:pt x="2743" y="1449"/>
                    <a:pt x="2714" y="1466"/>
                    <a:pt x="2714" y="1426"/>
                  </a:cubicBezTo>
                  <a:cubicBezTo>
                    <a:pt x="2714" y="1381"/>
                    <a:pt x="2709" y="1347"/>
                    <a:pt x="2675" y="1318"/>
                  </a:cubicBezTo>
                  <a:cubicBezTo>
                    <a:pt x="2646" y="1296"/>
                    <a:pt x="2601" y="1307"/>
                    <a:pt x="2601" y="1267"/>
                  </a:cubicBezTo>
                  <a:cubicBezTo>
                    <a:pt x="2601" y="1233"/>
                    <a:pt x="2584" y="1245"/>
                    <a:pt x="2567" y="1227"/>
                  </a:cubicBezTo>
                  <a:cubicBezTo>
                    <a:pt x="2533" y="1205"/>
                    <a:pt x="2567" y="1159"/>
                    <a:pt x="2555" y="1131"/>
                  </a:cubicBezTo>
                  <a:cubicBezTo>
                    <a:pt x="2555" y="1114"/>
                    <a:pt x="2521" y="1137"/>
                    <a:pt x="2510" y="1120"/>
                  </a:cubicBezTo>
                  <a:cubicBezTo>
                    <a:pt x="2499" y="1103"/>
                    <a:pt x="2510" y="1068"/>
                    <a:pt x="2487" y="1068"/>
                  </a:cubicBezTo>
                  <a:cubicBezTo>
                    <a:pt x="2459" y="1068"/>
                    <a:pt x="2430" y="1097"/>
                    <a:pt x="2408" y="1074"/>
                  </a:cubicBezTo>
                  <a:cubicBezTo>
                    <a:pt x="2385" y="1051"/>
                    <a:pt x="2402" y="1017"/>
                    <a:pt x="2408" y="989"/>
                  </a:cubicBezTo>
                  <a:cubicBezTo>
                    <a:pt x="2408" y="972"/>
                    <a:pt x="2413" y="921"/>
                    <a:pt x="2396" y="915"/>
                  </a:cubicBezTo>
                  <a:cubicBezTo>
                    <a:pt x="2379" y="909"/>
                    <a:pt x="2334" y="915"/>
                    <a:pt x="2340" y="892"/>
                  </a:cubicBezTo>
                  <a:cubicBezTo>
                    <a:pt x="2362" y="853"/>
                    <a:pt x="2368" y="818"/>
                    <a:pt x="2385" y="773"/>
                  </a:cubicBezTo>
                  <a:cubicBezTo>
                    <a:pt x="2391" y="745"/>
                    <a:pt x="2436" y="750"/>
                    <a:pt x="2402" y="716"/>
                  </a:cubicBezTo>
                  <a:cubicBezTo>
                    <a:pt x="2385" y="694"/>
                    <a:pt x="2402" y="699"/>
                    <a:pt x="2408" y="682"/>
                  </a:cubicBezTo>
                  <a:cubicBezTo>
                    <a:pt x="2419" y="665"/>
                    <a:pt x="2419" y="642"/>
                    <a:pt x="2425" y="620"/>
                  </a:cubicBezTo>
                  <a:cubicBezTo>
                    <a:pt x="2436" y="591"/>
                    <a:pt x="2448" y="568"/>
                    <a:pt x="2459" y="540"/>
                  </a:cubicBezTo>
                  <a:cubicBezTo>
                    <a:pt x="2459" y="512"/>
                    <a:pt x="2425" y="506"/>
                    <a:pt x="2419" y="483"/>
                  </a:cubicBezTo>
                  <a:cubicBezTo>
                    <a:pt x="2408" y="466"/>
                    <a:pt x="2430" y="438"/>
                    <a:pt x="2430" y="421"/>
                  </a:cubicBezTo>
                  <a:cubicBezTo>
                    <a:pt x="2413" y="415"/>
                    <a:pt x="2362" y="421"/>
                    <a:pt x="2356" y="392"/>
                  </a:cubicBezTo>
                  <a:cubicBezTo>
                    <a:pt x="2351" y="370"/>
                    <a:pt x="2345" y="341"/>
                    <a:pt x="2317" y="336"/>
                  </a:cubicBezTo>
                  <a:cubicBezTo>
                    <a:pt x="2294" y="324"/>
                    <a:pt x="2294" y="313"/>
                    <a:pt x="2294" y="2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160"/>
            <p:cNvSpPr>
              <a:spLocks noChangeArrowheads="1"/>
            </p:cNvSpPr>
            <p:nvPr/>
          </p:nvSpPr>
          <p:spPr bwMode="auto">
            <a:xfrm>
              <a:off x="9159850" y="3227011"/>
              <a:ext cx="864739" cy="1616726"/>
            </a:xfrm>
            <a:custGeom>
              <a:avLst/>
              <a:gdLst>
                <a:gd name="T0" fmla="*/ 955 w 2501"/>
                <a:gd name="T1" fmla="*/ 4629 h 4676"/>
                <a:gd name="T2" fmla="*/ 1091 w 2501"/>
                <a:gd name="T3" fmla="*/ 4322 h 4676"/>
                <a:gd name="T4" fmla="*/ 1250 w 2501"/>
                <a:gd name="T5" fmla="*/ 3936 h 4676"/>
                <a:gd name="T6" fmla="*/ 1386 w 2501"/>
                <a:gd name="T7" fmla="*/ 3868 h 4676"/>
                <a:gd name="T8" fmla="*/ 1608 w 2501"/>
                <a:gd name="T9" fmla="*/ 3629 h 4676"/>
                <a:gd name="T10" fmla="*/ 1807 w 2501"/>
                <a:gd name="T11" fmla="*/ 3510 h 4676"/>
                <a:gd name="T12" fmla="*/ 1955 w 2501"/>
                <a:gd name="T13" fmla="*/ 3430 h 4676"/>
                <a:gd name="T14" fmla="*/ 2125 w 2501"/>
                <a:gd name="T15" fmla="*/ 3288 h 4676"/>
                <a:gd name="T16" fmla="*/ 2085 w 2501"/>
                <a:gd name="T17" fmla="*/ 3135 h 4676"/>
                <a:gd name="T18" fmla="*/ 1619 w 2501"/>
                <a:gd name="T19" fmla="*/ 2561 h 4676"/>
                <a:gd name="T20" fmla="*/ 1494 w 2501"/>
                <a:gd name="T21" fmla="*/ 2164 h 4676"/>
                <a:gd name="T22" fmla="*/ 1563 w 2501"/>
                <a:gd name="T23" fmla="*/ 1881 h 4676"/>
                <a:gd name="T24" fmla="*/ 1886 w 2501"/>
                <a:gd name="T25" fmla="*/ 1358 h 4676"/>
                <a:gd name="T26" fmla="*/ 1943 w 2501"/>
                <a:gd name="T27" fmla="*/ 1216 h 4676"/>
                <a:gd name="T28" fmla="*/ 2159 w 2501"/>
                <a:gd name="T29" fmla="*/ 949 h 4676"/>
                <a:gd name="T30" fmla="*/ 2500 w 2501"/>
                <a:gd name="T31" fmla="*/ 432 h 4676"/>
                <a:gd name="T32" fmla="*/ 2409 w 2501"/>
                <a:gd name="T33" fmla="*/ 352 h 4676"/>
                <a:gd name="T34" fmla="*/ 2210 w 2501"/>
                <a:gd name="T35" fmla="*/ 222 h 4676"/>
                <a:gd name="T36" fmla="*/ 2119 w 2501"/>
                <a:gd name="T37" fmla="*/ 102 h 4676"/>
                <a:gd name="T38" fmla="*/ 2063 w 2501"/>
                <a:gd name="T39" fmla="*/ 108 h 4676"/>
                <a:gd name="T40" fmla="*/ 1943 w 2501"/>
                <a:gd name="T41" fmla="*/ 142 h 4676"/>
                <a:gd name="T42" fmla="*/ 1705 w 2501"/>
                <a:gd name="T43" fmla="*/ 28 h 4676"/>
                <a:gd name="T44" fmla="*/ 1528 w 2501"/>
                <a:gd name="T45" fmla="*/ 187 h 4676"/>
                <a:gd name="T46" fmla="*/ 1500 w 2501"/>
                <a:gd name="T47" fmla="*/ 290 h 4676"/>
                <a:gd name="T48" fmla="*/ 1517 w 2501"/>
                <a:gd name="T49" fmla="*/ 449 h 4676"/>
                <a:gd name="T50" fmla="*/ 1483 w 2501"/>
                <a:gd name="T51" fmla="*/ 597 h 4676"/>
                <a:gd name="T52" fmla="*/ 1409 w 2501"/>
                <a:gd name="T53" fmla="*/ 773 h 4676"/>
                <a:gd name="T54" fmla="*/ 1216 w 2501"/>
                <a:gd name="T55" fmla="*/ 869 h 4676"/>
                <a:gd name="T56" fmla="*/ 1125 w 2501"/>
                <a:gd name="T57" fmla="*/ 1159 h 4676"/>
                <a:gd name="T58" fmla="*/ 847 w 2501"/>
                <a:gd name="T59" fmla="*/ 1324 h 4676"/>
                <a:gd name="T60" fmla="*/ 898 w 2501"/>
                <a:gd name="T61" fmla="*/ 1460 h 4676"/>
                <a:gd name="T62" fmla="*/ 762 w 2501"/>
                <a:gd name="T63" fmla="*/ 1472 h 4676"/>
                <a:gd name="T64" fmla="*/ 671 w 2501"/>
                <a:gd name="T65" fmla="*/ 1301 h 4676"/>
                <a:gd name="T66" fmla="*/ 477 w 2501"/>
                <a:gd name="T67" fmla="*/ 1312 h 4676"/>
                <a:gd name="T68" fmla="*/ 404 w 2501"/>
                <a:gd name="T69" fmla="*/ 1403 h 4676"/>
                <a:gd name="T70" fmla="*/ 233 w 2501"/>
                <a:gd name="T71" fmla="*/ 1778 h 4676"/>
                <a:gd name="T72" fmla="*/ 85 w 2501"/>
                <a:gd name="T73" fmla="*/ 2215 h 4676"/>
                <a:gd name="T74" fmla="*/ 296 w 2501"/>
                <a:gd name="T75" fmla="*/ 2323 h 4676"/>
                <a:gd name="T76" fmla="*/ 369 w 2501"/>
                <a:gd name="T77" fmla="*/ 2641 h 4676"/>
                <a:gd name="T78" fmla="*/ 364 w 2501"/>
                <a:gd name="T79" fmla="*/ 2805 h 4676"/>
                <a:gd name="T80" fmla="*/ 625 w 2501"/>
                <a:gd name="T81" fmla="*/ 2948 h 4676"/>
                <a:gd name="T82" fmla="*/ 739 w 2501"/>
                <a:gd name="T83" fmla="*/ 3118 h 4676"/>
                <a:gd name="T84" fmla="*/ 688 w 2501"/>
                <a:gd name="T85" fmla="*/ 3391 h 4676"/>
                <a:gd name="T86" fmla="*/ 642 w 2501"/>
                <a:gd name="T87" fmla="*/ 3425 h 4676"/>
                <a:gd name="T88" fmla="*/ 636 w 2501"/>
                <a:gd name="T89" fmla="*/ 3561 h 4676"/>
                <a:gd name="T90" fmla="*/ 563 w 2501"/>
                <a:gd name="T91" fmla="*/ 3879 h 4676"/>
                <a:gd name="T92" fmla="*/ 676 w 2501"/>
                <a:gd name="T93" fmla="*/ 4373 h 4676"/>
                <a:gd name="T94" fmla="*/ 108 w 2501"/>
                <a:gd name="T95" fmla="*/ 1040 h 4676"/>
                <a:gd name="T96" fmla="*/ 290 w 2501"/>
                <a:gd name="T97" fmla="*/ 926 h 4676"/>
                <a:gd name="T98" fmla="*/ 347 w 2501"/>
                <a:gd name="T99" fmla="*/ 1028 h 4676"/>
                <a:gd name="T100" fmla="*/ 455 w 2501"/>
                <a:gd name="T101" fmla="*/ 1256 h 4676"/>
                <a:gd name="T102" fmla="*/ 296 w 2501"/>
                <a:gd name="T103" fmla="*/ 1261 h 4676"/>
                <a:gd name="T104" fmla="*/ 131 w 2501"/>
                <a:gd name="T105" fmla="*/ 1108 h 46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01" h="4676">
                  <a:moveTo>
                    <a:pt x="949" y="4675"/>
                  </a:moveTo>
                  <a:lnTo>
                    <a:pt x="949" y="4675"/>
                  </a:lnTo>
                  <a:cubicBezTo>
                    <a:pt x="949" y="4658"/>
                    <a:pt x="949" y="4641"/>
                    <a:pt x="955" y="4629"/>
                  </a:cubicBezTo>
                  <a:cubicBezTo>
                    <a:pt x="960" y="4578"/>
                    <a:pt x="1006" y="4521"/>
                    <a:pt x="1034" y="4476"/>
                  </a:cubicBezTo>
                  <a:cubicBezTo>
                    <a:pt x="1051" y="4459"/>
                    <a:pt x="1074" y="4442"/>
                    <a:pt x="1085" y="4419"/>
                  </a:cubicBezTo>
                  <a:cubicBezTo>
                    <a:pt x="1091" y="4396"/>
                    <a:pt x="1091" y="4345"/>
                    <a:pt x="1091" y="4322"/>
                  </a:cubicBezTo>
                  <a:cubicBezTo>
                    <a:pt x="1085" y="4277"/>
                    <a:pt x="1091" y="4146"/>
                    <a:pt x="1136" y="4129"/>
                  </a:cubicBezTo>
                  <a:cubicBezTo>
                    <a:pt x="1165" y="4112"/>
                    <a:pt x="1216" y="4146"/>
                    <a:pt x="1250" y="4112"/>
                  </a:cubicBezTo>
                  <a:cubicBezTo>
                    <a:pt x="1284" y="4072"/>
                    <a:pt x="1227" y="3987"/>
                    <a:pt x="1250" y="3936"/>
                  </a:cubicBezTo>
                  <a:cubicBezTo>
                    <a:pt x="1262" y="3908"/>
                    <a:pt x="1290" y="3879"/>
                    <a:pt x="1318" y="3868"/>
                  </a:cubicBezTo>
                  <a:cubicBezTo>
                    <a:pt x="1341" y="3851"/>
                    <a:pt x="1358" y="3868"/>
                    <a:pt x="1386" y="3868"/>
                  </a:cubicBezTo>
                  <a:lnTo>
                    <a:pt x="1386" y="3868"/>
                  </a:lnTo>
                  <a:cubicBezTo>
                    <a:pt x="1386" y="3862"/>
                    <a:pt x="1381" y="3834"/>
                    <a:pt x="1381" y="3828"/>
                  </a:cubicBezTo>
                  <a:cubicBezTo>
                    <a:pt x="1381" y="3805"/>
                    <a:pt x="1398" y="3771"/>
                    <a:pt x="1409" y="3760"/>
                  </a:cubicBezTo>
                  <a:cubicBezTo>
                    <a:pt x="1455" y="3686"/>
                    <a:pt x="1528" y="3652"/>
                    <a:pt x="1608" y="3629"/>
                  </a:cubicBezTo>
                  <a:cubicBezTo>
                    <a:pt x="1648" y="3618"/>
                    <a:pt x="1687" y="3584"/>
                    <a:pt x="1727" y="3590"/>
                  </a:cubicBezTo>
                  <a:cubicBezTo>
                    <a:pt x="1767" y="3595"/>
                    <a:pt x="1778" y="3601"/>
                    <a:pt x="1807" y="3567"/>
                  </a:cubicBezTo>
                  <a:cubicBezTo>
                    <a:pt x="1830" y="3544"/>
                    <a:pt x="1795" y="3538"/>
                    <a:pt x="1807" y="3510"/>
                  </a:cubicBezTo>
                  <a:cubicBezTo>
                    <a:pt x="1813" y="3493"/>
                    <a:pt x="1858" y="3419"/>
                    <a:pt x="1886" y="3430"/>
                  </a:cubicBezTo>
                  <a:cubicBezTo>
                    <a:pt x="1903" y="3436"/>
                    <a:pt x="1943" y="3408"/>
                    <a:pt x="1949" y="3419"/>
                  </a:cubicBezTo>
                  <a:lnTo>
                    <a:pt x="1955" y="3430"/>
                  </a:lnTo>
                  <a:cubicBezTo>
                    <a:pt x="1977" y="3430"/>
                    <a:pt x="1983" y="3379"/>
                    <a:pt x="2017" y="3357"/>
                  </a:cubicBezTo>
                  <a:cubicBezTo>
                    <a:pt x="2034" y="3351"/>
                    <a:pt x="2057" y="3357"/>
                    <a:pt x="2068" y="3351"/>
                  </a:cubicBezTo>
                  <a:cubicBezTo>
                    <a:pt x="2097" y="3328"/>
                    <a:pt x="2085" y="3305"/>
                    <a:pt x="2125" y="3288"/>
                  </a:cubicBezTo>
                  <a:cubicBezTo>
                    <a:pt x="2216" y="3243"/>
                    <a:pt x="2142" y="3243"/>
                    <a:pt x="2102" y="3192"/>
                  </a:cubicBezTo>
                  <a:cubicBezTo>
                    <a:pt x="2085" y="3175"/>
                    <a:pt x="2125" y="3175"/>
                    <a:pt x="2125" y="3158"/>
                  </a:cubicBezTo>
                  <a:cubicBezTo>
                    <a:pt x="2125" y="3152"/>
                    <a:pt x="2091" y="3141"/>
                    <a:pt x="2085" y="3135"/>
                  </a:cubicBezTo>
                  <a:cubicBezTo>
                    <a:pt x="2017" y="3095"/>
                    <a:pt x="1983" y="3084"/>
                    <a:pt x="1909" y="3067"/>
                  </a:cubicBezTo>
                  <a:cubicBezTo>
                    <a:pt x="1830" y="3055"/>
                    <a:pt x="1795" y="2982"/>
                    <a:pt x="1744" y="2931"/>
                  </a:cubicBezTo>
                  <a:cubicBezTo>
                    <a:pt x="1716" y="2879"/>
                    <a:pt x="1517" y="2590"/>
                    <a:pt x="1619" y="2561"/>
                  </a:cubicBezTo>
                  <a:cubicBezTo>
                    <a:pt x="1625" y="2539"/>
                    <a:pt x="1557" y="2425"/>
                    <a:pt x="1545" y="2391"/>
                  </a:cubicBezTo>
                  <a:cubicBezTo>
                    <a:pt x="1517" y="2345"/>
                    <a:pt x="1500" y="2294"/>
                    <a:pt x="1483" y="2249"/>
                  </a:cubicBezTo>
                  <a:cubicBezTo>
                    <a:pt x="1466" y="2209"/>
                    <a:pt x="1477" y="2192"/>
                    <a:pt x="1494" y="2164"/>
                  </a:cubicBezTo>
                  <a:cubicBezTo>
                    <a:pt x="1506" y="2146"/>
                    <a:pt x="1489" y="2112"/>
                    <a:pt x="1489" y="2095"/>
                  </a:cubicBezTo>
                  <a:cubicBezTo>
                    <a:pt x="1483" y="2056"/>
                    <a:pt x="1494" y="2022"/>
                    <a:pt x="1517" y="1987"/>
                  </a:cubicBezTo>
                  <a:cubicBezTo>
                    <a:pt x="1540" y="1960"/>
                    <a:pt x="1540" y="1903"/>
                    <a:pt x="1563" y="1881"/>
                  </a:cubicBezTo>
                  <a:cubicBezTo>
                    <a:pt x="1574" y="1829"/>
                    <a:pt x="1619" y="1852"/>
                    <a:pt x="1631" y="1801"/>
                  </a:cubicBezTo>
                  <a:cubicBezTo>
                    <a:pt x="1648" y="1716"/>
                    <a:pt x="1682" y="1631"/>
                    <a:pt x="1739" y="1557"/>
                  </a:cubicBezTo>
                  <a:cubicBezTo>
                    <a:pt x="1784" y="1500"/>
                    <a:pt x="1869" y="1426"/>
                    <a:pt x="1886" y="1358"/>
                  </a:cubicBezTo>
                  <a:cubicBezTo>
                    <a:pt x="1886" y="1352"/>
                    <a:pt x="1886" y="1335"/>
                    <a:pt x="1886" y="1324"/>
                  </a:cubicBezTo>
                  <a:cubicBezTo>
                    <a:pt x="1892" y="1324"/>
                    <a:pt x="1892" y="1324"/>
                    <a:pt x="1892" y="1324"/>
                  </a:cubicBezTo>
                  <a:cubicBezTo>
                    <a:pt x="1932" y="1318"/>
                    <a:pt x="1926" y="1256"/>
                    <a:pt x="1943" y="1216"/>
                  </a:cubicBezTo>
                  <a:cubicBezTo>
                    <a:pt x="1955" y="1182"/>
                    <a:pt x="1994" y="1187"/>
                    <a:pt x="2023" y="1165"/>
                  </a:cubicBezTo>
                  <a:cubicBezTo>
                    <a:pt x="2074" y="1125"/>
                    <a:pt x="2068" y="1040"/>
                    <a:pt x="2097" y="983"/>
                  </a:cubicBezTo>
                  <a:cubicBezTo>
                    <a:pt x="2108" y="960"/>
                    <a:pt x="2136" y="954"/>
                    <a:pt x="2159" y="949"/>
                  </a:cubicBezTo>
                  <a:cubicBezTo>
                    <a:pt x="2205" y="937"/>
                    <a:pt x="2199" y="920"/>
                    <a:pt x="2216" y="881"/>
                  </a:cubicBezTo>
                  <a:cubicBezTo>
                    <a:pt x="2273" y="812"/>
                    <a:pt x="2341" y="756"/>
                    <a:pt x="2375" y="670"/>
                  </a:cubicBezTo>
                  <a:cubicBezTo>
                    <a:pt x="2409" y="579"/>
                    <a:pt x="2460" y="517"/>
                    <a:pt x="2500" y="432"/>
                  </a:cubicBezTo>
                  <a:lnTo>
                    <a:pt x="2500" y="432"/>
                  </a:lnTo>
                  <a:cubicBezTo>
                    <a:pt x="2432" y="403"/>
                    <a:pt x="2432" y="403"/>
                    <a:pt x="2432" y="403"/>
                  </a:cubicBezTo>
                  <a:cubicBezTo>
                    <a:pt x="2398" y="386"/>
                    <a:pt x="2415" y="386"/>
                    <a:pt x="2409" y="352"/>
                  </a:cubicBezTo>
                  <a:cubicBezTo>
                    <a:pt x="2409" y="341"/>
                    <a:pt x="2386" y="307"/>
                    <a:pt x="2381" y="301"/>
                  </a:cubicBezTo>
                  <a:cubicBezTo>
                    <a:pt x="2358" y="278"/>
                    <a:pt x="2301" y="301"/>
                    <a:pt x="2273" y="284"/>
                  </a:cubicBezTo>
                  <a:cubicBezTo>
                    <a:pt x="2239" y="267"/>
                    <a:pt x="2222" y="261"/>
                    <a:pt x="2210" y="222"/>
                  </a:cubicBezTo>
                  <a:cubicBezTo>
                    <a:pt x="2205" y="199"/>
                    <a:pt x="2261" y="142"/>
                    <a:pt x="2199" y="142"/>
                  </a:cubicBezTo>
                  <a:cubicBezTo>
                    <a:pt x="2176" y="142"/>
                    <a:pt x="2165" y="148"/>
                    <a:pt x="2165" y="119"/>
                  </a:cubicBezTo>
                  <a:cubicBezTo>
                    <a:pt x="2165" y="79"/>
                    <a:pt x="2136" y="114"/>
                    <a:pt x="2119" y="102"/>
                  </a:cubicBezTo>
                  <a:cubicBezTo>
                    <a:pt x="2085" y="97"/>
                    <a:pt x="2085" y="97"/>
                    <a:pt x="2085" y="97"/>
                  </a:cubicBezTo>
                  <a:lnTo>
                    <a:pt x="2085" y="97"/>
                  </a:lnTo>
                  <a:cubicBezTo>
                    <a:pt x="2063" y="108"/>
                    <a:pt x="2063" y="108"/>
                    <a:pt x="2063" y="108"/>
                  </a:cubicBezTo>
                  <a:cubicBezTo>
                    <a:pt x="2051" y="114"/>
                    <a:pt x="2040" y="119"/>
                    <a:pt x="2028" y="114"/>
                  </a:cubicBezTo>
                  <a:cubicBezTo>
                    <a:pt x="2017" y="108"/>
                    <a:pt x="2017" y="102"/>
                    <a:pt x="2006" y="102"/>
                  </a:cubicBezTo>
                  <a:cubicBezTo>
                    <a:pt x="1983" y="108"/>
                    <a:pt x="1966" y="131"/>
                    <a:pt x="1943" y="142"/>
                  </a:cubicBezTo>
                  <a:cubicBezTo>
                    <a:pt x="1943" y="153"/>
                    <a:pt x="1932" y="153"/>
                    <a:pt x="1926" y="153"/>
                  </a:cubicBezTo>
                  <a:cubicBezTo>
                    <a:pt x="1892" y="108"/>
                    <a:pt x="1909" y="97"/>
                    <a:pt x="1835" y="97"/>
                  </a:cubicBezTo>
                  <a:cubicBezTo>
                    <a:pt x="1795" y="97"/>
                    <a:pt x="1722" y="68"/>
                    <a:pt x="1705" y="28"/>
                  </a:cubicBezTo>
                  <a:cubicBezTo>
                    <a:pt x="1699" y="23"/>
                    <a:pt x="1699" y="0"/>
                    <a:pt x="1687" y="0"/>
                  </a:cubicBezTo>
                  <a:cubicBezTo>
                    <a:pt x="1648" y="0"/>
                    <a:pt x="1619" y="23"/>
                    <a:pt x="1608" y="63"/>
                  </a:cubicBezTo>
                  <a:cubicBezTo>
                    <a:pt x="1585" y="119"/>
                    <a:pt x="1597" y="153"/>
                    <a:pt x="1528" y="187"/>
                  </a:cubicBezTo>
                  <a:cubicBezTo>
                    <a:pt x="1483" y="210"/>
                    <a:pt x="1494" y="193"/>
                    <a:pt x="1455" y="182"/>
                  </a:cubicBezTo>
                  <a:cubicBezTo>
                    <a:pt x="1404" y="165"/>
                    <a:pt x="1426" y="227"/>
                    <a:pt x="1415" y="250"/>
                  </a:cubicBezTo>
                  <a:cubicBezTo>
                    <a:pt x="1398" y="284"/>
                    <a:pt x="1483" y="290"/>
                    <a:pt x="1500" y="290"/>
                  </a:cubicBezTo>
                  <a:lnTo>
                    <a:pt x="1517" y="284"/>
                  </a:lnTo>
                  <a:cubicBezTo>
                    <a:pt x="1528" y="284"/>
                    <a:pt x="1517" y="341"/>
                    <a:pt x="1517" y="347"/>
                  </a:cubicBezTo>
                  <a:cubicBezTo>
                    <a:pt x="1517" y="364"/>
                    <a:pt x="1511" y="443"/>
                    <a:pt x="1517" y="449"/>
                  </a:cubicBezTo>
                  <a:cubicBezTo>
                    <a:pt x="1540" y="455"/>
                    <a:pt x="1557" y="489"/>
                    <a:pt x="1534" y="506"/>
                  </a:cubicBezTo>
                  <a:cubicBezTo>
                    <a:pt x="1517" y="523"/>
                    <a:pt x="1489" y="517"/>
                    <a:pt x="1477" y="528"/>
                  </a:cubicBezTo>
                  <a:cubicBezTo>
                    <a:pt x="1449" y="557"/>
                    <a:pt x="1472" y="574"/>
                    <a:pt x="1483" y="597"/>
                  </a:cubicBezTo>
                  <a:cubicBezTo>
                    <a:pt x="1489" y="614"/>
                    <a:pt x="1540" y="659"/>
                    <a:pt x="1534" y="670"/>
                  </a:cubicBezTo>
                  <a:cubicBezTo>
                    <a:pt x="1534" y="676"/>
                    <a:pt x="1494" y="699"/>
                    <a:pt x="1483" y="704"/>
                  </a:cubicBezTo>
                  <a:cubicBezTo>
                    <a:pt x="1455" y="733"/>
                    <a:pt x="1449" y="761"/>
                    <a:pt x="1409" y="773"/>
                  </a:cubicBezTo>
                  <a:cubicBezTo>
                    <a:pt x="1381" y="784"/>
                    <a:pt x="1409" y="818"/>
                    <a:pt x="1409" y="835"/>
                  </a:cubicBezTo>
                  <a:cubicBezTo>
                    <a:pt x="1409" y="875"/>
                    <a:pt x="1284" y="903"/>
                    <a:pt x="1256" y="892"/>
                  </a:cubicBezTo>
                  <a:cubicBezTo>
                    <a:pt x="1244" y="886"/>
                    <a:pt x="1227" y="869"/>
                    <a:pt x="1216" y="869"/>
                  </a:cubicBezTo>
                  <a:cubicBezTo>
                    <a:pt x="1199" y="903"/>
                    <a:pt x="1193" y="949"/>
                    <a:pt x="1182" y="988"/>
                  </a:cubicBezTo>
                  <a:cubicBezTo>
                    <a:pt x="1171" y="1040"/>
                    <a:pt x="1148" y="1051"/>
                    <a:pt x="1119" y="1091"/>
                  </a:cubicBezTo>
                  <a:cubicBezTo>
                    <a:pt x="1102" y="1119"/>
                    <a:pt x="1125" y="1136"/>
                    <a:pt x="1125" y="1159"/>
                  </a:cubicBezTo>
                  <a:cubicBezTo>
                    <a:pt x="1114" y="1159"/>
                    <a:pt x="1102" y="1159"/>
                    <a:pt x="1085" y="1159"/>
                  </a:cubicBezTo>
                  <a:cubicBezTo>
                    <a:pt x="1040" y="1222"/>
                    <a:pt x="977" y="1182"/>
                    <a:pt x="943" y="1238"/>
                  </a:cubicBezTo>
                  <a:cubicBezTo>
                    <a:pt x="915" y="1284"/>
                    <a:pt x="852" y="1290"/>
                    <a:pt x="847" y="1324"/>
                  </a:cubicBezTo>
                  <a:cubicBezTo>
                    <a:pt x="841" y="1352"/>
                    <a:pt x="852" y="1409"/>
                    <a:pt x="869" y="1426"/>
                  </a:cubicBezTo>
                  <a:cubicBezTo>
                    <a:pt x="875" y="1432"/>
                    <a:pt x="904" y="1454"/>
                    <a:pt x="898" y="1460"/>
                  </a:cubicBezTo>
                  <a:cubicBezTo>
                    <a:pt x="898" y="1460"/>
                    <a:pt x="904" y="1460"/>
                    <a:pt x="898" y="1460"/>
                  </a:cubicBezTo>
                  <a:cubicBezTo>
                    <a:pt x="898" y="1466"/>
                    <a:pt x="858" y="1477"/>
                    <a:pt x="852" y="1483"/>
                  </a:cubicBezTo>
                  <a:cubicBezTo>
                    <a:pt x="841" y="1494"/>
                    <a:pt x="818" y="1517"/>
                    <a:pt x="801" y="1517"/>
                  </a:cubicBezTo>
                  <a:cubicBezTo>
                    <a:pt x="801" y="1506"/>
                    <a:pt x="773" y="1483"/>
                    <a:pt x="762" y="1472"/>
                  </a:cubicBezTo>
                  <a:cubicBezTo>
                    <a:pt x="756" y="1460"/>
                    <a:pt x="773" y="1432"/>
                    <a:pt x="762" y="1420"/>
                  </a:cubicBezTo>
                  <a:cubicBezTo>
                    <a:pt x="762" y="1398"/>
                    <a:pt x="773" y="1364"/>
                    <a:pt x="750" y="1341"/>
                  </a:cubicBezTo>
                  <a:cubicBezTo>
                    <a:pt x="733" y="1324"/>
                    <a:pt x="676" y="1324"/>
                    <a:pt x="671" y="1301"/>
                  </a:cubicBezTo>
                  <a:cubicBezTo>
                    <a:pt x="642" y="1295"/>
                    <a:pt x="625" y="1312"/>
                    <a:pt x="591" y="1307"/>
                  </a:cubicBezTo>
                  <a:cubicBezTo>
                    <a:pt x="585" y="1284"/>
                    <a:pt x="540" y="1312"/>
                    <a:pt x="528" y="1318"/>
                  </a:cubicBezTo>
                  <a:cubicBezTo>
                    <a:pt x="477" y="1312"/>
                    <a:pt x="477" y="1312"/>
                    <a:pt x="477" y="1312"/>
                  </a:cubicBezTo>
                  <a:lnTo>
                    <a:pt x="477" y="1312"/>
                  </a:lnTo>
                  <a:cubicBezTo>
                    <a:pt x="460" y="1341"/>
                    <a:pt x="398" y="1335"/>
                    <a:pt x="392" y="1369"/>
                  </a:cubicBezTo>
                  <a:cubicBezTo>
                    <a:pt x="392" y="1381"/>
                    <a:pt x="398" y="1392"/>
                    <a:pt x="404" y="1403"/>
                  </a:cubicBezTo>
                  <a:cubicBezTo>
                    <a:pt x="426" y="1454"/>
                    <a:pt x="392" y="1506"/>
                    <a:pt x="392" y="1551"/>
                  </a:cubicBezTo>
                  <a:cubicBezTo>
                    <a:pt x="392" y="1602"/>
                    <a:pt x="318" y="1642"/>
                    <a:pt x="318" y="1693"/>
                  </a:cubicBezTo>
                  <a:cubicBezTo>
                    <a:pt x="341" y="1761"/>
                    <a:pt x="307" y="1818"/>
                    <a:pt x="233" y="1778"/>
                  </a:cubicBezTo>
                  <a:cubicBezTo>
                    <a:pt x="148" y="1727"/>
                    <a:pt x="125" y="1932"/>
                    <a:pt x="63" y="1960"/>
                  </a:cubicBezTo>
                  <a:cubicBezTo>
                    <a:pt x="23" y="1977"/>
                    <a:pt x="40" y="2044"/>
                    <a:pt x="28" y="2078"/>
                  </a:cubicBezTo>
                  <a:cubicBezTo>
                    <a:pt x="0" y="2164"/>
                    <a:pt x="17" y="2158"/>
                    <a:pt x="85" y="2215"/>
                  </a:cubicBezTo>
                  <a:cubicBezTo>
                    <a:pt x="102" y="2260"/>
                    <a:pt x="97" y="2254"/>
                    <a:pt x="142" y="2254"/>
                  </a:cubicBezTo>
                  <a:cubicBezTo>
                    <a:pt x="154" y="2260"/>
                    <a:pt x="182" y="2294"/>
                    <a:pt x="199" y="2306"/>
                  </a:cubicBezTo>
                  <a:cubicBezTo>
                    <a:pt x="233" y="2317"/>
                    <a:pt x="267" y="2317"/>
                    <a:pt x="296" y="2323"/>
                  </a:cubicBezTo>
                  <a:cubicBezTo>
                    <a:pt x="347" y="2340"/>
                    <a:pt x="381" y="2351"/>
                    <a:pt x="432" y="2357"/>
                  </a:cubicBezTo>
                  <a:cubicBezTo>
                    <a:pt x="472" y="2357"/>
                    <a:pt x="421" y="2521"/>
                    <a:pt x="421" y="2550"/>
                  </a:cubicBezTo>
                  <a:cubicBezTo>
                    <a:pt x="421" y="2590"/>
                    <a:pt x="375" y="2607"/>
                    <a:pt x="369" y="2641"/>
                  </a:cubicBezTo>
                  <a:cubicBezTo>
                    <a:pt x="364" y="2652"/>
                    <a:pt x="358" y="2675"/>
                    <a:pt x="347" y="2681"/>
                  </a:cubicBezTo>
                  <a:cubicBezTo>
                    <a:pt x="335" y="2698"/>
                    <a:pt x="335" y="2720"/>
                    <a:pt x="330" y="2737"/>
                  </a:cubicBezTo>
                  <a:cubicBezTo>
                    <a:pt x="341" y="2771"/>
                    <a:pt x="324" y="2789"/>
                    <a:pt x="364" y="2805"/>
                  </a:cubicBezTo>
                  <a:cubicBezTo>
                    <a:pt x="404" y="2823"/>
                    <a:pt x="421" y="2879"/>
                    <a:pt x="449" y="2913"/>
                  </a:cubicBezTo>
                  <a:cubicBezTo>
                    <a:pt x="483" y="2965"/>
                    <a:pt x="472" y="2953"/>
                    <a:pt x="534" y="2959"/>
                  </a:cubicBezTo>
                  <a:cubicBezTo>
                    <a:pt x="557" y="2965"/>
                    <a:pt x="608" y="2959"/>
                    <a:pt x="625" y="2948"/>
                  </a:cubicBezTo>
                  <a:cubicBezTo>
                    <a:pt x="642" y="2936"/>
                    <a:pt x="699" y="2919"/>
                    <a:pt x="699" y="2953"/>
                  </a:cubicBezTo>
                  <a:cubicBezTo>
                    <a:pt x="705" y="2993"/>
                    <a:pt x="739" y="3010"/>
                    <a:pt x="739" y="3061"/>
                  </a:cubicBezTo>
                  <a:cubicBezTo>
                    <a:pt x="739" y="3078"/>
                    <a:pt x="739" y="3101"/>
                    <a:pt x="739" y="3118"/>
                  </a:cubicBezTo>
                  <a:cubicBezTo>
                    <a:pt x="744" y="3146"/>
                    <a:pt x="767" y="3181"/>
                    <a:pt x="727" y="3192"/>
                  </a:cubicBezTo>
                  <a:cubicBezTo>
                    <a:pt x="693" y="3198"/>
                    <a:pt x="705" y="3215"/>
                    <a:pt x="716" y="3237"/>
                  </a:cubicBezTo>
                  <a:cubicBezTo>
                    <a:pt x="739" y="3266"/>
                    <a:pt x="767" y="3408"/>
                    <a:pt x="688" y="3391"/>
                  </a:cubicBezTo>
                  <a:cubicBezTo>
                    <a:pt x="642" y="3396"/>
                    <a:pt x="642" y="3396"/>
                    <a:pt x="642" y="3396"/>
                  </a:cubicBezTo>
                  <a:lnTo>
                    <a:pt x="642" y="3396"/>
                  </a:lnTo>
                  <a:cubicBezTo>
                    <a:pt x="642" y="3425"/>
                    <a:pt x="642" y="3425"/>
                    <a:pt x="642" y="3425"/>
                  </a:cubicBezTo>
                  <a:cubicBezTo>
                    <a:pt x="636" y="3430"/>
                    <a:pt x="636" y="3436"/>
                    <a:pt x="636" y="3448"/>
                  </a:cubicBezTo>
                  <a:cubicBezTo>
                    <a:pt x="636" y="3459"/>
                    <a:pt x="642" y="3470"/>
                    <a:pt x="642" y="3482"/>
                  </a:cubicBezTo>
                  <a:cubicBezTo>
                    <a:pt x="648" y="3504"/>
                    <a:pt x="654" y="3544"/>
                    <a:pt x="636" y="3561"/>
                  </a:cubicBezTo>
                  <a:cubicBezTo>
                    <a:pt x="631" y="3590"/>
                    <a:pt x="625" y="3607"/>
                    <a:pt x="631" y="3635"/>
                  </a:cubicBezTo>
                  <a:cubicBezTo>
                    <a:pt x="642" y="3658"/>
                    <a:pt x="597" y="3692"/>
                    <a:pt x="580" y="3703"/>
                  </a:cubicBezTo>
                  <a:cubicBezTo>
                    <a:pt x="540" y="3732"/>
                    <a:pt x="517" y="3868"/>
                    <a:pt x="563" y="3879"/>
                  </a:cubicBezTo>
                  <a:cubicBezTo>
                    <a:pt x="608" y="3891"/>
                    <a:pt x="636" y="3885"/>
                    <a:pt x="665" y="3930"/>
                  </a:cubicBezTo>
                  <a:cubicBezTo>
                    <a:pt x="727" y="4055"/>
                    <a:pt x="608" y="4152"/>
                    <a:pt x="608" y="4260"/>
                  </a:cubicBezTo>
                  <a:cubicBezTo>
                    <a:pt x="608" y="4305"/>
                    <a:pt x="654" y="4334"/>
                    <a:pt x="676" y="4373"/>
                  </a:cubicBezTo>
                  <a:cubicBezTo>
                    <a:pt x="722" y="4447"/>
                    <a:pt x="762" y="4550"/>
                    <a:pt x="830" y="4607"/>
                  </a:cubicBezTo>
                  <a:cubicBezTo>
                    <a:pt x="869" y="4641"/>
                    <a:pt x="904" y="4652"/>
                    <a:pt x="949" y="4675"/>
                  </a:cubicBezTo>
                  <a:close/>
                  <a:moveTo>
                    <a:pt x="108" y="1040"/>
                  </a:moveTo>
                  <a:lnTo>
                    <a:pt x="108" y="1040"/>
                  </a:lnTo>
                  <a:cubicBezTo>
                    <a:pt x="188" y="1051"/>
                    <a:pt x="188" y="1051"/>
                    <a:pt x="188" y="1051"/>
                  </a:cubicBezTo>
                  <a:cubicBezTo>
                    <a:pt x="307" y="1079"/>
                    <a:pt x="210" y="949"/>
                    <a:pt x="290" y="926"/>
                  </a:cubicBezTo>
                  <a:cubicBezTo>
                    <a:pt x="296" y="926"/>
                    <a:pt x="296" y="926"/>
                    <a:pt x="296" y="926"/>
                  </a:cubicBezTo>
                  <a:cubicBezTo>
                    <a:pt x="296" y="954"/>
                    <a:pt x="296" y="972"/>
                    <a:pt x="313" y="988"/>
                  </a:cubicBezTo>
                  <a:cubicBezTo>
                    <a:pt x="324" y="1006"/>
                    <a:pt x="341" y="1011"/>
                    <a:pt x="347" y="1028"/>
                  </a:cubicBezTo>
                  <a:cubicBezTo>
                    <a:pt x="364" y="1074"/>
                    <a:pt x="358" y="1091"/>
                    <a:pt x="421" y="1079"/>
                  </a:cubicBezTo>
                  <a:cubicBezTo>
                    <a:pt x="466" y="1074"/>
                    <a:pt x="540" y="1125"/>
                    <a:pt x="557" y="1165"/>
                  </a:cubicBezTo>
                  <a:cubicBezTo>
                    <a:pt x="580" y="1210"/>
                    <a:pt x="489" y="1244"/>
                    <a:pt x="455" y="1256"/>
                  </a:cubicBezTo>
                  <a:lnTo>
                    <a:pt x="455" y="1256"/>
                  </a:lnTo>
                  <a:cubicBezTo>
                    <a:pt x="398" y="1267"/>
                    <a:pt x="398" y="1267"/>
                    <a:pt x="398" y="1267"/>
                  </a:cubicBezTo>
                  <a:cubicBezTo>
                    <a:pt x="358" y="1278"/>
                    <a:pt x="330" y="1278"/>
                    <a:pt x="296" y="1261"/>
                  </a:cubicBezTo>
                  <a:cubicBezTo>
                    <a:pt x="262" y="1250"/>
                    <a:pt x="216" y="1256"/>
                    <a:pt x="193" y="1238"/>
                  </a:cubicBezTo>
                  <a:cubicBezTo>
                    <a:pt x="176" y="1227"/>
                    <a:pt x="182" y="1199"/>
                    <a:pt x="176" y="1182"/>
                  </a:cubicBezTo>
                  <a:cubicBezTo>
                    <a:pt x="171" y="1159"/>
                    <a:pt x="131" y="1131"/>
                    <a:pt x="131" y="1108"/>
                  </a:cubicBezTo>
                  <a:cubicBezTo>
                    <a:pt x="131" y="1096"/>
                    <a:pt x="131" y="1091"/>
                    <a:pt x="119" y="1085"/>
                  </a:cubicBezTo>
                  <a:cubicBezTo>
                    <a:pt x="97" y="1068"/>
                    <a:pt x="97" y="1057"/>
                    <a:pt x="108" y="10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161"/>
            <p:cNvSpPr>
              <a:spLocks noChangeArrowheads="1"/>
            </p:cNvSpPr>
            <p:nvPr/>
          </p:nvSpPr>
          <p:spPr bwMode="auto">
            <a:xfrm>
              <a:off x="6615960" y="3385634"/>
              <a:ext cx="1226192" cy="1403196"/>
            </a:xfrm>
            <a:custGeom>
              <a:avLst/>
              <a:gdLst>
                <a:gd name="T0" fmla="*/ 2653 w 3546"/>
                <a:gd name="T1" fmla="*/ 710 h 4057"/>
                <a:gd name="T2" fmla="*/ 2658 w 3546"/>
                <a:gd name="T3" fmla="*/ 994 h 4057"/>
                <a:gd name="T4" fmla="*/ 2755 w 3546"/>
                <a:gd name="T5" fmla="*/ 1193 h 4057"/>
                <a:gd name="T6" fmla="*/ 2903 w 3546"/>
                <a:gd name="T7" fmla="*/ 1125 h 4057"/>
                <a:gd name="T8" fmla="*/ 2914 w 3546"/>
                <a:gd name="T9" fmla="*/ 1347 h 4057"/>
                <a:gd name="T10" fmla="*/ 3062 w 3546"/>
                <a:gd name="T11" fmla="*/ 1647 h 4057"/>
                <a:gd name="T12" fmla="*/ 3477 w 3546"/>
                <a:gd name="T13" fmla="*/ 1681 h 4057"/>
                <a:gd name="T14" fmla="*/ 3397 w 3546"/>
                <a:gd name="T15" fmla="*/ 1891 h 4057"/>
                <a:gd name="T16" fmla="*/ 3397 w 3546"/>
                <a:gd name="T17" fmla="*/ 2101 h 4057"/>
                <a:gd name="T18" fmla="*/ 3295 w 3546"/>
                <a:gd name="T19" fmla="*/ 2334 h 4057"/>
                <a:gd name="T20" fmla="*/ 3272 w 3546"/>
                <a:gd name="T21" fmla="*/ 2476 h 4057"/>
                <a:gd name="T22" fmla="*/ 3158 w 3546"/>
                <a:gd name="T23" fmla="*/ 2703 h 4057"/>
                <a:gd name="T24" fmla="*/ 3039 w 3546"/>
                <a:gd name="T25" fmla="*/ 2828 h 4057"/>
                <a:gd name="T26" fmla="*/ 2766 w 3546"/>
                <a:gd name="T27" fmla="*/ 2999 h 4057"/>
                <a:gd name="T28" fmla="*/ 2431 w 3546"/>
                <a:gd name="T29" fmla="*/ 3266 h 4057"/>
                <a:gd name="T30" fmla="*/ 2437 w 3546"/>
                <a:gd name="T31" fmla="*/ 3493 h 4057"/>
                <a:gd name="T32" fmla="*/ 2392 w 3546"/>
                <a:gd name="T33" fmla="*/ 3754 h 4057"/>
                <a:gd name="T34" fmla="*/ 2159 w 3546"/>
                <a:gd name="T35" fmla="*/ 3681 h 4057"/>
                <a:gd name="T36" fmla="*/ 1903 w 3546"/>
                <a:gd name="T37" fmla="*/ 3965 h 4057"/>
                <a:gd name="T38" fmla="*/ 1568 w 3546"/>
                <a:gd name="T39" fmla="*/ 4010 h 4057"/>
                <a:gd name="T40" fmla="*/ 1323 w 3546"/>
                <a:gd name="T41" fmla="*/ 3897 h 4057"/>
                <a:gd name="T42" fmla="*/ 1107 w 3546"/>
                <a:gd name="T43" fmla="*/ 3806 h 4057"/>
                <a:gd name="T44" fmla="*/ 880 w 3546"/>
                <a:gd name="T45" fmla="*/ 3686 h 4057"/>
                <a:gd name="T46" fmla="*/ 687 w 3546"/>
                <a:gd name="T47" fmla="*/ 3635 h 4057"/>
                <a:gd name="T48" fmla="*/ 420 w 3546"/>
                <a:gd name="T49" fmla="*/ 3459 h 4057"/>
                <a:gd name="T50" fmla="*/ 289 w 3546"/>
                <a:gd name="T51" fmla="*/ 3289 h 4057"/>
                <a:gd name="T52" fmla="*/ 272 w 3546"/>
                <a:gd name="T53" fmla="*/ 3152 h 4057"/>
                <a:gd name="T54" fmla="*/ 329 w 3546"/>
                <a:gd name="T55" fmla="*/ 2970 h 4057"/>
                <a:gd name="T56" fmla="*/ 414 w 3546"/>
                <a:gd name="T57" fmla="*/ 2766 h 4057"/>
                <a:gd name="T58" fmla="*/ 608 w 3546"/>
                <a:gd name="T59" fmla="*/ 2556 h 4057"/>
                <a:gd name="T60" fmla="*/ 710 w 3546"/>
                <a:gd name="T61" fmla="*/ 2345 h 4057"/>
                <a:gd name="T62" fmla="*/ 483 w 3546"/>
                <a:gd name="T63" fmla="*/ 2209 h 4057"/>
                <a:gd name="T64" fmla="*/ 335 w 3546"/>
                <a:gd name="T65" fmla="*/ 1925 h 4057"/>
                <a:gd name="T66" fmla="*/ 284 w 3546"/>
                <a:gd name="T67" fmla="*/ 1664 h 4057"/>
                <a:gd name="T68" fmla="*/ 62 w 3546"/>
                <a:gd name="T69" fmla="*/ 1472 h 4057"/>
                <a:gd name="T70" fmla="*/ 113 w 3546"/>
                <a:gd name="T71" fmla="*/ 1352 h 4057"/>
                <a:gd name="T72" fmla="*/ 460 w 3546"/>
                <a:gd name="T73" fmla="*/ 1364 h 4057"/>
                <a:gd name="T74" fmla="*/ 647 w 3546"/>
                <a:gd name="T75" fmla="*/ 1301 h 4057"/>
                <a:gd name="T76" fmla="*/ 698 w 3546"/>
                <a:gd name="T77" fmla="*/ 1085 h 4057"/>
                <a:gd name="T78" fmla="*/ 784 w 3546"/>
                <a:gd name="T79" fmla="*/ 710 h 4057"/>
                <a:gd name="T80" fmla="*/ 630 w 3546"/>
                <a:gd name="T81" fmla="*/ 477 h 4057"/>
                <a:gd name="T82" fmla="*/ 812 w 3546"/>
                <a:gd name="T83" fmla="*/ 381 h 4057"/>
                <a:gd name="T84" fmla="*/ 1011 w 3546"/>
                <a:gd name="T85" fmla="*/ 375 h 4057"/>
                <a:gd name="T86" fmla="*/ 1249 w 3546"/>
                <a:gd name="T87" fmla="*/ 244 h 4057"/>
                <a:gd name="T88" fmla="*/ 1483 w 3546"/>
                <a:gd name="T89" fmla="*/ 97 h 4057"/>
                <a:gd name="T90" fmla="*/ 1744 w 3546"/>
                <a:gd name="T91" fmla="*/ 142 h 4057"/>
                <a:gd name="T92" fmla="*/ 2005 w 3546"/>
                <a:gd name="T93" fmla="*/ 324 h 4057"/>
                <a:gd name="T94" fmla="*/ 2136 w 3546"/>
                <a:gd name="T95" fmla="*/ 307 h 4057"/>
                <a:gd name="T96" fmla="*/ 2374 w 3546"/>
                <a:gd name="T97" fmla="*/ 460 h 4057"/>
                <a:gd name="T98" fmla="*/ 2624 w 3546"/>
                <a:gd name="T99" fmla="*/ 404 h 4057"/>
                <a:gd name="T100" fmla="*/ 2670 w 3546"/>
                <a:gd name="T101" fmla="*/ 574 h 4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546" h="4057">
                  <a:moveTo>
                    <a:pt x="2698" y="625"/>
                  </a:moveTo>
                  <a:lnTo>
                    <a:pt x="2698" y="625"/>
                  </a:lnTo>
                  <a:cubicBezTo>
                    <a:pt x="2658" y="648"/>
                    <a:pt x="2658" y="648"/>
                    <a:pt x="2658" y="648"/>
                  </a:cubicBezTo>
                  <a:cubicBezTo>
                    <a:pt x="2664" y="665"/>
                    <a:pt x="2653" y="693"/>
                    <a:pt x="2653" y="710"/>
                  </a:cubicBezTo>
                  <a:cubicBezTo>
                    <a:pt x="2653" y="750"/>
                    <a:pt x="2664" y="778"/>
                    <a:pt x="2658" y="813"/>
                  </a:cubicBezTo>
                  <a:cubicBezTo>
                    <a:pt x="2653" y="852"/>
                    <a:pt x="2642" y="886"/>
                    <a:pt x="2630" y="921"/>
                  </a:cubicBezTo>
                  <a:cubicBezTo>
                    <a:pt x="2624" y="932"/>
                    <a:pt x="2602" y="1000"/>
                    <a:pt x="2619" y="1006"/>
                  </a:cubicBezTo>
                  <a:cubicBezTo>
                    <a:pt x="2630" y="1006"/>
                    <a:pt x="2642" y="1000"/>
                    <a:pt x="2658" y="994"/>
                  </a:cubicBezTo>
                  <a:cubicBezTo>
                    <a:pt x="2676" y="989"/>
                    <a:pt x="2704" y="983"/>
                    <a:pt x="2721" y="994"/>
                  </a:cubicBezTo>
                  <a:cubicBezTo>
                    <a:pt x="2744" y="1006"/>
                    <a:pt x="2727" y="1108"/>
                    <a:pt x="2721" y="1131"/>
                  </a:cubicBezTo>
                  <a:cubicBezTo>
                    <a:pt x="2715" y="1165"/>
                    <a:pt x="2715" y="1165"/>
                    <a:pt x="2715" y="1165"/>
                  </a:cubicBezTo>
                  <a:cubicBezTo>
                    <a:pt x="2755" y="1193"/>
                    <a:pt x="2755" y="1193"/>
                    <a:pt x="2755" y="1193"/>
                  </a:cubicBezTo>
                  <a:cubicBezTo>
                    <a:pt x="2795" y="1187"/>
                    <a:pt x="2795" y="1187"/>
                    <a:pt x="2795" y="1187"/>
                  </a:cubicBezTo>
                  <a:cubicBezTo>
                    <a:pt x="2835" y="1159"/>
                    <a:pt x="2835" y="1159"/>
                    <a:pt x="2835" y="1159"/>
                  </a:cubicBezTo>
                  <a:cubicBezTo>
                    <a:pt x="2874" y="1131"/>
                    <a:pt x="2874" y="1131"/>
                    <a:pt x="2874" y="1131"/>
                  </a:cubicBezTo>
                  <a:cubicBezTo>
                    <a:pt x="2903" y="1125"/>
                    <a:pt x="2903" y="1125"/>
                    <a:pt x="2903" y="1125"/>
                  </a:cubicBezTo>
                  <a:cubicBezTo>
                    <a:pt x="2908" y="1176"/>
                    <a:pt x="2908" y="1176"/>
                    <a:pt x="2908" y="1176"/>
                  </a:cubicBezTo>
                  <a:cubicBezTo>
                    <a:pt x="2908" y="1187"/>
                    <a:pt x="2908" y="1187"/>
                    <a:pt x="2908" y="1187"/>
                  </a:cubicBezTo>
                  <a:cubicBezTo>
                    <a:pt x="2886" y="1193"/>
                    <a:pt x="2926" y="1227"/>
                    <a:pt x="2931" y="1233"/>
                  </a:cubicBezTo>
                  <a:cubicBezTo>
                    <a:pt x="2943" y="1256"/>
                    <a:pt x="2920" y="1324"/>
                    <a:pt x="2914" y="1347"/>
                  </a:cubicBezTo>
                  <a:cubicBezTo>
                    <a:pt x="2914" y="1375"/>
                    <a:pt x="2892" y="1415"/>
                    <a:pt x="2874" y="1437"/>
                  </a:cubicBezTo>
                  <a:cubicBezTo>
                    <a:pt x="2840" y="1472"/>
                    <a:pt x="2880" y="1460"/>
                    <a:pt x="2903" y="1494"/>
                  </a:cubicBezTo>
                  <a:cubicBezTo>
                    <a:pt x="2937" y="1527"/>
                    <a:pt x="2960" y="1590"/>
                    <a:pt x="3005" y="1618"/>
                  </a:cubicBezTo>
                  <a:cubicBezTo>
                    <a:pt x="3028" y="1630"/>
                    <a:pt x="3051" y="1624"/>
                    <a:pt x="3062" y="1647"/>
                  </a:cubicBezTo>
                  <a:cubicBezTo>
                    <a:pt x="3113" y="1726"/>
                    <a:pt x="3113" y="1726"/>
                    <a:pt x="3113" y="1726"/>
                  </a:cubicBezTo>
                  <a:cubicBezTo>
                    <a:pt x="3130" y="1755"/>
                    <a:pt x="3170" y="1760"/>
                    <a:pt x="3198" y="1777"/>
                  </a:cubicBezTo>
                  <a:cubicBezTo>
                    <a:pt x="3266" y="1823"/>
                    <a:pt x="3289" y="1777"/>
                    <a:pt x="3352" y="1772"/>
                  </a:cubicBezTo>
                  <a:cubicBezTo>
                    <a:pt x="3369" y="1766"/>
                    <a:pt x="3477" y="1698"/>
                    <a:pt x="3477" y="1681"/>
                  </a:cubicBezTo>
                  <a:cubicBezTo>
                    <a:pt x="3482" y="1681"/>
                    <a:pt x="3482" y="1681"/>
                    <a:pt x="3482" y="1681"/>
                  </a:cubicBezTo>
                  <a:cubicBezTo>
                    <a:pt x="3482" y="1686"/>
                    <a:pt x="3505" y="1704"/>
                    <a:pt x="3505" y="1726"/>
                  </a:cubicBezTo>
                  <a:cubicBezTo>
                    <a:pt x="3505" y="1772"/>
                    <a:pt x="3482" y="1789"/>
                    <a:pt x="3471" y="1829"/>
                  </a:cubicBezTo>
                  <a:cubicBezTo>
                    <a:pt x="3460" y="1874"/>
                    <a:pt x="3448" y="1891"/>
                    <a:pt x="3397" y="1891"/>
                  </a:cubicBezTo>
                  <a:cubicBezTo>
                    <a:pt x="3397" y="1902"/>
                    <a:pt x="3420" y="1942"/>
                    <a:pt x="3426" y="1965"/>
                  </a:cubicBezTo>
                  <a:cubicBezTo>
                    <a:pt x="3443" y="2016"/>
                    <a:pt x="3471" y="2022"/>
                    <a:pt x="3499" y="2061"/>
                  </a:cubicBezTo>
                  <a:cubicBezTo>
                    <a:pt x="3505" y="2073"/>
                    <a:pt x="3545" y="2124"/>
                    <a:pt x="3539" y="2130"/>
                  </a:cubicBezTo>
                  <a:cubicBezTo>
                    <a:pt x="3534" y="2130"/>
                    <a:pt x="3426" y="2101"/>
                    <a:pt x="3397" y="2101"/>
                  </a:cubicBezTo>
                  <a:cubicBezTo>
                    <a:pt x="3380" y="2101"/>
                    <a:pt x="3335" y="2079"/>
                    <a:pt x="3323" y="2095"/>
                  </a:cubicBezTo>
                  <a:cubicBezTo>
                    <a:pt x="3312" y="2124"/>
                    <a:pt x="3318" y="2135"/>
                    <a:pt x="3289" y="2147"/>
                  </a:cubicBezTo>
                  <a:cubicBezTo>
                    <a:pt x="3284" y="2203"/>
                    <a:pt x="3238" y="2238"/>
                    <a:pt x="3301" y="2277"/>
                  </a:cubicBezTo>
                  <a:cubicBezTo>
                    <a:pt x="3318" y="2289"/>
                    <a:pt x="3318" y="2323"/>
                    <a:pt x="3295" y="2334"/>
                  </a:cubicBezTo>
                  <a:cubicBezTo>
                    <a:pt x="3278" y="2345"/>
                    <a:pt x="3221" y="2334"/>
                    <a:pt x="3215" y="2317"/>
                  </a:cubicBezTo>
                  <a:cubicBezTo>
                    <a:pt x="3198" y="2317"/>
                    <a:pt x="3181" y="2306"/>
                    <a:pt x="3158" y="2306"/>
                  </a:cubicBezTo>
                  <a:cubicBezTo>
                    <a:pt x="3158" y="2317"/>
                    <a:pt x="3176" y="2334"/>
                    <a:pt x="3181" y="2351"/>
                  </a:cubicBezTo>
                  <a:cubicBezTo>
                    <a:pt x="3210" y="2408"/>
                    <a:pt x="3193" y="2459"/>
                    <a:pt x="3272" y="2476"/>
                  </a:cubicBezTo>
                  <a:cubicBezTo>
                    <a:pt x="3346" y="2493"/>
                    <a:pt x="3312" y="2539"/>
                    <a:pt x="3289" y="2579"/>
                  </a:cubicBezTo>
                  <a:cubicBezTo>
                    <a:pt x="3278" y="2590"/>
                    <a:pt x="3266" y="2579"/>
                    <a:pt x="3255" y="2573"/>
                  </a:cubicBezTo>
                  <a:cubicBezTo>
                    <a:pt x="3238" y="2567"/>
                    <a:pt x="3204" y="2573"/>
                    <a:pt x="3193" y="2590"/>
                  </a:cubicBezTo>
                  <a:cubicBezTo>
                    <a:pt x="3176" y="2624"/>
                    <a:pt x="3158" y="2664"/>
                    <a:pt x="3158" y="2703"/>
                  </a:cubicBezTo>
                  <a:cubicBezTo>
                    <a:pt x="3158" y="2749"/>
                    <a:pt x="3158" y="2783"/>
                    <a:pt x="3119" y="2806"/>
                  </a:cubicBezTo>
                  <a:cubicBezTo>
                    <a:pt x="3090" y="2823"/>
                    <a:pt x="3090" y="2823"/>
                    <a:pt x="3090" y="2823"/>
                  </a:cubicBezTo>
                  <a:lnTo>
                    <a:pt x="3090" y="2823"/>
                  </a:lnTo>
                  <a:cubicBezTo>
                    <a:pt x="3039" y="2828"/>
                    <a:pt x="3039" y="2828"/>
                    <a:pt x="3039" y="2828"/>
                  </a:cubicBezTo>
                  <a:cubicBezTo>
                    <a:pt x="2977" y="2868"/>
                    <a:pt x="2988" y="2834"/>
                    <a:pt x="2937" y="2840"/>
                  </a:cubicBezTo>
                  <a:cubicBezTo>
                    <a:pt x="2880" y="2851"/>
                    <a:pt x="2892" y="2828"/>
                    <a:pt x="2892" y="2897"/>
                  </a:cubicBezTo>
                  <a:cubicBezTo>
                    <a:pt x="2892" y="2931"/>
                    <a:pt x="2863" y="2919"/>
                    <a:pt x="2846" y="2931"/>
                  </a:cubicBezTo>
                  <a:cubicBezTo>
                    <a:pt x="2818" y="2942"/>
                    <a:pt x="2795" y="2982"/>
                    <a:pt x="2766" y="2999"/>
                  </a:cubicBezTo>
                  <a:cubicBezTo>
                    <a:pt x="2721" y="3033"/>
                    <a:pt x="2727" y="3061"/>
                    <a:pt x="2670" y="3044"/>
                  </a:cubicBezTo>
                  <a:cubicBezTo>
                    <a:pt x="2647" y="3039"/>
                    <a:pt x="2596" y="3152"/>
                    <a:pt x="2568" y="3169"/>
                  </a:cubicBezTo>
                  <a:cubicBezTo>
                    <a:pt x="2534" y="3192"/>
                    <a:pt x="2539" y="3215"/>
                    <a:pt x="2516" y="3238"/>
                  </a:cubicBezTo>
                  <a:cubicBezTo>
                    <a:pt x="2494" y="3272"/>
                    <a:pt x="2460" y="3232"/>
                    <a:pt x="2431" y="3266"/>
                  </a:cubicBezTo>
                  <a:cubicBezTo>
                    <a:pt x="2414" y="3283"/>
                    <a:pt x="2397" y="3328"/>
                    <a:pt x="2397" y="3351"/>
                  </a:cubicBezTo>
                  <a:cubicBezTo>
                    <a:pt x="2397" y="3368"/>
                    <a:pt x="2414" y="3374"/>
                    <a:pt x="2414" y="3391"/>
                  </a:cubicBezTo>
                  <a:cubicBezTo>
                    <a:pt x="2420" y="3408"/>
                    <a:pt x="2397" y="3448"/>
                    <a:pt x="2414" y="3459"/>
                  </a:cubicBezTo>
                  <a:cubicBezTo>
                    <a:pt x="2426" y="3470"/>
                    <a:pt x="2437" y="3470"/>
                    <a:pt x="2437" y="3493"/>
                  </a:cubicBezTo>
                  <a:cubicBezTo>
                    <a:pt x="2437" y="3533"/>
                    <a:pt x="2471" y="3561"/>
                    <a:pt x="2471" y="3612"/>
                  </a:cubicBezTo>
                  <a:cubicBezTo>
                    <a:pt x="2465" y="3641"/>
                    <a:pt x="2443" y="3652"/>
                    <a:pt x="2443" y="3669"/>
                  </a:cubicBezTo>
                  <a:cubicBezTo>
                    <a:pt x="2443" y="3686"/>
                    <a:pt x="2448" y="3692"/>
                    <a:pt x="2443" y="3709"/>
                  </a:cubicBezTo>
                  <a:cubicBezTo>
                    <a:pt x="2437" y="3720"/>
                    <a:pt x="2403" y="3749"/>
                    <a:pt x="2392" y="3754"/>
                  </a:cubicBezTo>
                  <a:cubicBezTo>
                    <a:pt x="2374" y="3754"/>
                    <a:pt x="2363" y="3754"/>
                    <a:pt x="2346" y="3754"/>
                  </a:cubicBezTo>
                  <a:cubicBezTo>
                    <a:pt x="2312" y="3766"/>
                    <a:pt x="2261" y="3851"/>
                    <a:pt x="2227" y="3834"/>
                  </a:cubicBezTo>
                  <a:cubicBezTo>
                    <a:pt x="2210" y="3823"/>
                    <a:pt x="2181" y="3749"/>
                    <a:pt x="2210" y="3743"/>
                  </a:cubicBezTo>
                  <a:cubicBezTo>
                    <a:pt x="2289" y="3732"/>
                    <a:pt x="2255" y="3624"/>
                    <a:pt x="2159" y="3681"/>
                  </a:cubicBezTo>
                  <a:cubicBezTo>
                    <a:pt x="2125" y="3698"/>
                    <a:pt x="2045" y="3686"/>
                    <a:pt x="2034" y="3737"/>
                  </a:cubicBezTo>
                  <a:cubicBezTo>
                    <a:pt x="2022" y="3766"/>
                    <a:pt x="1988" y="3777"/>
                    <a:pt x="1971" y="3806"/>
                  </a:cubicBezTo>
                  <a:cubicBezTo>
                    <a:pt x="1954" y="3834"/>
                    <a:pt x="2011" y="3851"/>
                    <a:pt x="1965" y="3897"/>
                  </a:cubicBezTo>
                  <a:cubicBezTo>
                    <a:pt x="1931" y="3931"/>
                    <a:pt x="1960" y="3942"/>
                    <a:pt x="1903" y="3965"/>
                  </a:cubicBezTo>
                  <a:cubicBezTo>
                    <a:pt x="1857" y="3976"/>
                    <a:pt x="1806" y="3976"/>
                    <a:pt x="1761" y="3987"/>
                  </a:cubicBezTo>
                  <a:cubicBezTo>
                    <a:pt x="1727" y="3999"/>
                    <a:pt x="1698" y="4033"/>
                    <a:pt x="1670" y="4044"/>
                  </a:cubicBezTo>
                  <a:cubicBezTo>
                    <a:pt x="1647" y="4056"/>
                    <a:pt x="1642" y="4021"/>
                    <a:pt x="1619" y="4021"/>
                  </a:cubicBezTo>
                  <a:cubicBezTo>
                    <a:pt x="1596" y="4021"/>
                    <a:pt x="1585" y="4021"/>
                    <a:pt x="1568" y="4010"/>
                  </a:cubicBezTo>
                  <a:cubicBezTo>
                    <a:pt x="1545" y="3993"/>
                    <a:pt x="1522" y="4004"/>
                    <a:pt x="1499" y="3999"/>
                  </a:cubicBezTo>
                  <a:cubicBezTo>
                    <a:pt x="1483" y="3993"/>
                    <a:pt x="1437" y="3948"/>
                    <a:pt x="1437" y="3931"/>
                  </a:cubicBezTo>
                  <a:cubicBezTo>
                    <a:pt x="1420" y="3862"/>
                    <a:pt x="1403" y="3902"/>
                    <a:pt x="1357" y="3874"/>
                  </a:cubicBezTo>
                  <a:cubicBezTo>
                    <a:pt x="1323" y="3851"/>
                    <a:pt x="1335" y="3874"/>
                    <a:pt x="1323" y="3897"/>
                  </a:cubicBezTo>
                  <a:cubicBezTo>
                    <a:pt x="1301" y="3948"/>
                    <a:pt x="1301" y="3948"/>
                    <a:pt x="1301" y="3948"/>
                  </a:cubicBezTo>
                  <a:cubicBezTo>
                    <a:pt x="1301" y="3953"/>
                    <a:pt x="1233" y="3925"/>
                    <a:pt x="1221" y="3919"/>
                  </a:cubicBezTo>
                  <a:cubicBezTo>
                    <a:pt x="1170" y="3908"/>
                    <a:pt x="1164" y="3936"/>
                    <a:pt x="1164" y="3868"/>
                  </a:cubicBezTo>
                  <a:cubicBezTo>
                    <a:pt x="1164" y="3851"/>
                    <a:pt x="1119" y="3811"/>
                    <a:pt x="1107" y="3806"/>
                  </a:cubicBezTo>
                  <a:cubicBezTo>
                    <a:pt x="1085" y="3800"/>
                    <a:pt x="1051" y="3817"/>
                    <a:pt x="1028" y="3817"/>
                  </a:cubicBezTo>
                  <a:cubicBezTo>
                    <a:pt x="965" y="3817"/>
                    <a:pt x="977" y="3828"/>
                    <a:pt x="937" y="3789"/>
                  </a:cubicBezTo>
                  <a:cubicBezTo>
                    <a:pt x="920" y="3777"/>
                    <a:pt x="897" y="3794"/>
                    <a:pt x="886" y="3783"/>
                  </a:cubicBezTo>
                  <a:cubicBezTo>
                    <a:pt x="846" y="3737"/>
                    <a:pt x="960" y="3692"/>
                    <a:pt x="880" y="3686"/>
                  </a:cubicBezTo>
                  <a:cubicBezTo>
                    <a:pt x="846" y="3686"/>
                    <a:pt x="812" y="3681"/>
                    <a:pt x="789" y="3652"/>
                  </a:cubicBezTo>
                  <a:cubicBezTo>
                    <a:pt x="738" y="3641"/>
                    <a:pt x="738" y="3641"/>
                    <a:pt x="738" y="3641"/>
                  </a:cubicBezTo>
                  <a:lnTo>
                    <a:pt x="738" y="3641"/>
                  </a:lnTo>
                  <a:cubicBezTo>
                    <a:pt x="715" y="3595"/>
                    <a:pt x="721" y="3647"/>
                    <a:pt x="687" y="3635"/>
                  </a:cubicBezTo>
                  <a:cubicBezTo>
                    <a:pt x="653" y="3630"/>
                    <a:pt x="642" y="3681"/>
                    <a:pt x="596" y="3675"/>
                  </a:cubicBezTo>
                  <a:cubicBezTo>
                    <a:pt x="539" y="3675"/>
                    <a:pt x="539" y="3692"/>
                    <a:pt x="511" y="3630"/>
                  </a:cubicBezTo>
                  <a:cubicBezTo>
                    <a:pt x="500" y="3595"/>
                    <a:pt x="477" y="3533"/>
                    <a:pt x="454" y="3510"/>
                  </a:cubicBezTo>
                  <a:cubicBezTo>
                    <a:pt x="443" y="3499"/>
                    <a:pt x="420" y="3482"/>
                    <a:pt x="420" y="3459"/>
                  </a:cubicBezTo>
                  <a:lnTo>
                    <a:pt x="420" y="3465"/>
                  </a:lnTo>
                  <a:cubicBezTo>
                    <a:pt x="409" y="3436"/>
                    <a:pt x="380" y="3419"/>
                    <a:pt x="358" y="3391"/>
                  </a:cubicBezTo>
                  <a:cubicBezTo>
                    <a:pt x="346" y="3374"/>
                    <a:pt x="324" y="3340"/>
                    <a:pt x="318" y="3317"/>
                  </a:cubicBezTo>
                  <a:cubicBezTo>
                    <a:pt x="312" y="3294"/>
                    <a:pt x="312" y="3294"/>
                    <a:pt x="289" y="3289"/>
                  </a:cubicBezTo>
                  <a:cubicBezTo>
                    <a:pt x="272" y="3283"/>
                    <a:pt x="278" y="3243"/>
                    <a:pt x="284" y="3232"/>
                  </a:cubicBezTo>
                  <a:cubicBezTo>
                    <a:pt x="289" y="3226"/>
                    <a:pt x="295" y="3220"/>
                    <a:pt x="289" y="3209"/>
                  </a:cubicBezTo>
                  <a:cubicBezTo>
                    <a:pt x="289" y="3209"/>
                    <a:pt x="278" y="3215"/>
                    <a:pt x="267" y="3209"/>
                  </a:cubicBezTo>
                  <a:cubicBezTo>
                    <a:pt x="272" y="3152"/>
                    <a:pt x="272" y="3152"/>
                    <a:pt x="272" y="3152"/>
                  </a:cubicBezTo>
                  <a:cubicBezTo>
                    <a:pt x="278" y="3135"/>
                    <a:pt x="284" y="3124"/>
                    <a:pt x="284" y="3112"/>
                  </a:cubicBezTo>
                  <a:cubicBezTo>
                    <a:pt x="295" y="3078"/>
                    <a:pt x="324" y="3056"/>
                    <a:pt x="335" y="3027"/>
                  </a:cubicBezTo>
                  <a:cubicBezTo>
                    <a:pt x="340" y="3016"/>
                    <a:pt x="346" y="3010"/>
                    <a:pt x="352" y="2999"/>
                  </a:cubicBezTo>
                  <a:cubicBezTo>
                    <a:pt x="358" y="2982"/>
                    <a:pt x="324" y="2993"/>
                    <a:pt x="329" y="2970"/>
                  </a:cubicBezTo>
                  <a:cubicBezTo>
                    <a:pt x="329" y="2942"/>
                    <a:pt x="335" y="2908"/>
                    <a:pt x="335" y="2885"/>
                  </a:cubicBezTo>
                  <a:cubicBezTo>
                    <a:pt x="335" y="2868"/>
                    <a:pt x="340" y="2857"/>
                    <a:pt x="340" y="2840"/>
                  </a:cubicBezTo>
                  <a:cubicBezTo>
                    <a:pt x="346" y="2811"/>
                    <a:pt x="363" y="2823"/>
                    <a:pt x="380" y="2806"/>
                  </a:cubicBezTo>
                  <a:cubicBezTo>
                    <a:pt x="397" y="2794"/>
                    <a:pt x="403" y="2777"/>
                    <a:pt x="414" y="2766"/>
                  </a:cubicBezTo>
                  <a:cubicBezTo>
                    <a:pt x="426" y="2755"/>
                    <a:pt x="437" y="2760"/>
                    <a:pt x="443" y="2749"/>
                  </a:cubicBezTo>
                  <a:cubicBezTo>
                    <a:pt x="471" y="2726"/>
                    <a:pt x="460" y="2692"/>
                    <a:pt x="511" y="2692"/>
                  </a:cubicBezTo>
                  <a:cubicBezTo>
                    <a:pt x="539" y="2692"/>
                    <a:pt x="574" y="2613"/>
                    <a:pt x="596" y="2624"/>
                  </a:cubicBezTo>
                  <a:cubicBezTo>
                    <a:pt x="596" y="2613"/>
                    <a:pt x="613" y="2567"/>
                    <a:pt x="608" y="2556"/>
                  </a:cubicBezTo>
                  <a:cubicBezTo>
                    <a:pt x="602" y="2550"/>
                    <a:pt x="602" y="2539"/>
                    <a:pt x="602" y="2527"/>
                  </a:cubicBezTo>
                  <a:cubicBezTo>
                    <a:pt x="613" y="2527"/>
                    <a:pt x="625" y="2499"/>
                    <a:pt x="630" y="2493"/>
                  </a:cubicBezTo>
                  <a:cubicBezTo>
                    <a:pt x="630" y="2476"/>
                    <a:pt x="653" y="2459"/>
                    <a:pt x="664" y="2448"/>
                  </a:cubicBezTo>
                  <a:cubicBezTo>
                    <a:pt x="670" y="2431"/>
                    <a:pt x="715" y="2363"/>
                    <a:pt x="710" y="2345"/>
                  </a:cubicBezTo>
                  <a:cubicBezTo>
                    <a:pt x="710" y="2340"/>
                    <a:pt x="698" y="2334"/>
                    <a:pt x="698" y="2323"/>
                  </a:cubicBezTo>
                  <a:cubicBezTo>
                    <a:pt x="698" y="2306"/>
                    <a:pt x="704" y="2300"/>
                    <a:pt x="698" y="2283"/>
                  </a:cubicBezTo>
                  <a:cubicBezTo>
                    <a:pt x="681" y="2260"/>
                    <a:pt x="636" y="2215"/>
                    <a:pt x="608" y="2215"/>
                  </a:cubicBezTo>
                  <a:cubicBezTo>
                    <a:pt x="568" y="2215"/>
                    <a:pt x="511" y="2249"/>
                    <a:pt x="483" y="2209"/>
                  </a:cubicBezTo>
                  <a:cubicBezTo>
                    <a:pt x="477" y="2203"/>
                    <a:pt x="488" y="2158"/>
                    <a:pt x="488" y="2141"/>
                  </a:cubicBezTo>
                  <a:cubicBezTo>
                    <a:pt x="488" y="2107"/>
                    <a:pt x="448" y="2118"/>
                    <a:pt x="420" y="2107"/>
                  </a:cubicBezTo>
                  <a:cubicBezTo>
                    <a:pt x="369" y="2090"/>
                    <a:pt x="335" y="2027"/>
                    <a:pt x="358" y="1971"/>
                  </a:cubicBezTo>
                  <a:cubicBezTo>
                    <a:pt x="375" y="1942"/>
                    <a:pt x="352" y="1948"/>
                    <a:pt x="335" y="1925"/>
                  </a:cubicBezTo>
                  <a:cubicBezTo>
                    <a:pt x="324" y="1908"/>
                    <a:pt x="289" y="1874"/>
                    <a:pt x="284" y="1857"/>
                  </a:cubicBezTo>
                  <a:cubicBezTo>
                    <a:pt x="278" y="1840"/>
                    <a:pt x="278" y="1823"/>
                    <a:pt x="278" y="1806"/>
                  </a:cubicBezTo>
                  <a:cubicBezTo>
                    <a:pt x="272" y="1777"/>
                    <a:pt x="261" y="1800"/>
                    <a:pt x="278" y="1766"/>
                  </a:cubicBezTo>
                  <a:cubicBezTo>
                    <a:pt x="289" y="1749"/>
                    <a:pt x="301" y="1670"/>
                    <a:pt x="284" y="1664"/>
                  </a:cubicBezTo>
                  <a:cubicBezTo>
                    <a:pt x="261" y="1647"/>
                    <a:pt x="238" y="1635"/>
                    <a:pt x="216" y="1624"/>
                  </a:cubicBezTo>
                  <a:cubicBezTo>
                    <a:pt x="176" y="1607"/>
                    <a:pt x="187" y="1556"/>
                    <a:pt x="153" y="1556"/>
                  </a:cubicBezTo>
                  <a:cubicBezTo>
                    <a:pt x="130" y="1556"/>
                    <a:pt x="125" y="1544"/>
                    <a:pt x="113" y="1522"/>
                  </a:cubicBezTo>
                  <a:cubicBezTo>
                    <a:pt x="96" y="1500"/>
                    <a:pt x="85" y="1489"/>
                    <a:pt x="62" y="1472"/>
                  </a:cubicBezTo>
                  <a:cubicBezTo>
                    <a:pt x="51" y="1460"/>
                    <a:pt x="22" y="1409"/>
                    <a:pt x="17" y="1398"/>
                  </a:cubicBezTo>
                  <a:cubicBezTo>
                    <a:pt x="0" y="1347"/>
                    <a:pt x="0" y="1347"/>
                    <a:pt x="0" y="1347"/>
                  </a:cubicBezTo>
                  <a:cubicBezTo>
                    <a:pt x="17" y="1347"/>
                    <a:pt x="39" y="1335"/>
                    <a:pt x="56" y="1335"/>
                  </a:cubicBezTo>
                  <a:cubicBezTo>
                    <a:pt x="74" y="1335"/>
                    <a:pt x="96" y="1347"/>
                    <a:pt x="113" y="1352"/>
                  </a:cubicBezTo>
                  <a:cubicBezTo>
                    <a:pt x="130" y="1364"/>
                    <a:pt x="153" y="1364"/>
                    <a:pt x="176" y="1364"/>
                  </a:cubicBezTo>
                  <a:cubicBezTo>
                    <a:pt x="210" y="1358"/>
                    <a:pt x="233" y="1398"/>
                    <a:pt x="267" y="1369"/>
                  </a:cubicBezTo>
                  <a:cubicBezTo>
                    <a:pt x="312" y="1335"/>
                    <a:pt x="346" y="1330"/>
                    <a:pt x="397" y="1347"/>
                  </a:cubicBezTo>
                  <a:cubicBezTo>
                    <a:pt x="420" y="1352"/>
                    <a:pt x="437" y="1369"/>
                    <a:pt x="460" y="1364"/>
                  </a:cubicBezTo>
                  <a:cubicBezTo>
                    <a:pt x="494" y="1358"/>
                    <a:pt x="500" y="1341"/>
                    <a:pt x="539" y="1341"/>
                  </a:cubicBezTo>
                  <a:cubicBezTo>
                    <a:pt x="556" y="1341"/>
                    <a:pt x="579" y="1358"/>
                    <a:pt x="602" y="1352"/>
                  </a:cubicBezTo>
                  <a:cubicBezTo>
                    <a:pt x="613" y="1347"/>
                    <a:pt x="625" y="1341"/>
                    <a:pt x="642" y="1330"/>
                  </a:cubicBezTo>
                  <a:cubicBezTo>
                    <a:pt x="647" y="1301"/>
                    <a:pt x="647" y="1301"/>
                    <a:pt x="647" y="1301"/>
                  </a:cubicBezTo>
                  <a:cubicBezTo>
                    <a:pt x="647" y="1273"/>
                    <a:pt x="659" y="1261"/>
                    <a:pt x="670" y="1233"/>
                  </a:cubicBezTo>
                  <a:cubicBezTo>
                    <a:pt x="676" y="1216"/>
                    <a:pt x="664" y="1187"/>
                    <a:pt x="676" y="1171"/>
                  </a:cubicBezTo>
                  <a:cubicBezTo>
                    <a:pt x="687" y="1153"/>
                    <a:pt x="681" y="1148"/>
                    <a:pt x="676" y="1131"/>
                  </a:cubicBezTo>
                  <a:cubicBezTo>
                    <a:pt x="664" y="1114"/>
                    <a:pt x="681" y="1085"/>
                    <a:pt x="698" y="1085"/>
                  </a:cubicBezTo>
                  <a:cubicBezTo>
                    <a:pt x="727" y="1085"/>
                    <a:pt x="733" y="1051"/>
                    <a:pt x="755" y="1034"/>
                  </a:cubicBezTo>
                  <a:cubicBezTo>
                    <a:pt x="789" y="1017"/>
                    <a:pt x="772" y="972"/>
                    <a:pt x="772" y="949"/>
                  </a:cubicBezTo>
                  <a:cubicBezTo>
                    <a:pt x="772" y="915"/>
                    <a:pt x="812" y="904"/>
                    <a:pt x="806" y="875"/>
                  </a:cubicBezTo>
                  <a:cubicBezTo>
                    <a:pt x="789" y="824"/>
                    <a:pt x="835" y="762"/>
                    <a:pt x="784" y="710"/>
                  </a:cubicBezTo>
                  <a:cubicBezTo>
                    <a:pt x="772" y="699"/>
                    <a:pt x="761" y="705"/>
                    <a:pt x="755" y="682"/>
                  </a:cubicBezTo>
                  <a:cubicBezTo>
                    <a:pt x="727" y="591"/>
                    <a:pt x="698" y="654"/>
                    <a:pt x="647" y="608"/>
                  </a:cubicBezTo>
                  <a:cubicBezTo>
                    <a:pt x="625" y="597"/>
                    <a:pt x="630" y="551"/>
                    <a:pt x="642" y="534"/>
                  </a:cubicBezTo>
                  <a:cubicBezTo>
                    <a:pt x="636" y="506"/>
                    <a:pt x="613" y="517"/>
                    <a:pt x="630" y="477"/>
                  </a:cubicBezTo>
                  <a:cubicBezTo>
                    <a:pt x="642" y="466"/>
                    <a:pt x="653" y="443"/>
                    <a:pt x="653" y="426"/>
                  </a:cubicBezTo>
                  <a:cubicBezTo>
                    <a:pt x="664" y="426"/>
                    <a:pt x="687" y="426"/>
                    <a:pt x="698" y="426"/>
                  </a:cubicBezTo>
                  <a:cubicBezTo>
                    <a:pt x="710" y="421"/>
                    <a:pt x="710" y="404"/>
                    <a:pt x="721" y="398"/>
                  </a:cubicBezTo>
                  <a:cubicBezTo>
                    <a:pt x="738" y="386"/>
                    <a:pt x="795" y="386"/>
                    <a:pt x="812" y="381"/>
                  </a:cubicBezTo>
                  <a:lnTo>
                    <a:pt x="812" y="381"/>
                  </a:lnTo>
                  <a:cubicBezTo>
                    <a:pt x="857" y="398"/>
                    <a:pt x="857" y="398"/>
                    <a:pt x="857" y="398"/>
                  </a:cubicBezTo>
                  <a:cubicBezTo>
                    <a:pt x="892" y="415"/>
                    <a:pt x="892" y="415"/>
                    <a:pt x="931" y="415"/>
                  </a:cubicBezTo>
                  <a:cubicBezTo>
                    <a:pt x="965" y="415"/>
                    <a:pt x="988" y="369"/>
                    <a:pt x="1011" y="375"/>
                  </a:cubicBezTo>
                  <a:cubicBezTo>
                    <a:pt x="1028" y="438"/>
                    <a:pt x="1039" y="398"/>
                    <a:pt x="1085" y="381"/>
                  </a:cubicBezTo>
                  <a:cubicBezTo>
                    <a:pt x="1102" y="375"/>
                    <a:pt x="1119" y="386"/>
                    <a:pt x="1136" y="381"/>
                  </a:cubicBezTo>
                  <a:cubicBezTo>
                    <a:pt x="1153" y="375"/>
                    <a:pt x="1204" y="358"/>
                    <a:pt x="1204" y="341"/>
                  </a:cubicBezTo>
                  <a:cubicBezTo>
                    <a:pt x="1204" y="307"/>
                    <a:pt x="1210" y="256"/>
                    <a:pt x="1249" y="244"/>
                  </a:cubicBezTo>
                  <a:cubicBezTo>
                    <a:pt x="1272" y="233"/>
                    <a:pt x="1284" y="216"/>
                    <a:pt x="1312" y="216"/>
                  </a:cubicBezTo>
                  <a:cubicBezTo>
                    <a:pt x="1340" y="216"/>
                    <a:pt x="1352" y="205"/>
                    <a:pt x="1369" y="176"/>
                  </a:cubicBezTo>
                  <a:cubicBezTo>
                    <a:pt x="1392" y="171"/>
                    <a:pt x="1397" y="171"/>
                    <a:pt x="1420" y="165"/>
                  </a:cubicBezTo>
                  <a:cubicBezTo>
                    <a:pt x="1431" y="165"/>
                    <a:pt x="1454" y="103"/>
                    <a:pt x="1483" y="97"/>
                  </a:cubicBezTo>
                  <a:cubicBezTo>
                    <a:pt x="1534" y="80"/>
                    <a:pt x="1607" y="0"/>
                    <a:pt x="1647" y="51"/>
                  </a:cubicBezTo>
                  <a:cubicBezTo>
                    <a:pt x="1681" y="91"/>
                    <a:pt x="1681" y="91"/>
                    <a:pt x="1681" y="91"/>
                  </a:cubicBezTo>
                  <a:cubicBezTo>
                    <a:pt x="1687" y="103"/>
                    <a:pt x="1698" y="103"/>
                    <a:pt x="1710" y="97"/>
                  </a:cubicBezTo>
                  <a:cubicBezTo>
                    <a:pt x="1767" y="91"/>
                    <a:pt x="1693" y="131"/>
                    <a:pt x="1744" y="142"/>
                  </a:cubicBezTo>
                  <a:cubicBezTo>
                    <a:pt x="1823" y="165"/>
                    <a:pt x="1738" y="227"/>
                    <a:pt x="1772" y="244"/>
                  </a:cubicBezTo>
                  <a:cubicBezTo>
                    <a:pt x="1784" y="250"/>
                    <a:pt x="1846" y="261"/>
                    <a:pt x="1852" y="261"/>
                  </a:cubicBezTo>
                  <a:cubicBezTo>
                    <a:pt x="1863" y="278"/>
                    <a:pt x="1857" y="313"/>
                    <a:pt x="1886" y="318"/>
                  </a:cubicBezTo>
                  <a:cubicBezTo>
                    <a:pt x="1954" y="330"/>
                    <a:pt x="1948" y="404"/>
                    <a:pt x="2005" y="324"/>
                  </a:cubicBezTo>
                  <a:cubicBezTo>
                    <a:pt x="2022" y="290"/>
                    <a:pt x="2034" y="290"/>
                    <a:pt x="2068" y="284"/>
                  </a:cubicBezTo>
                  <a:cubicBezTo>
                    <a:pt x="2090" y="278"/>
                    <a:pt x="2102" y="244"/>
                    <a:pt x="2130" y="239"/>
                  </a:cubicBezTo>
                  <a:lnTo>
                    <a:pt x="2130" y="239"/>
                  </a:lnTo>
                  <a:cubicBezTo>
                    <a:pt x="2130" y="261"/>
                    <a:pt x="2142" y="284"/>
                    <a:pt x="2136" y="307"/>
                  </a:cubicBezTo>
                  <a:cubicBezTo>
                    <a:pt x="2125" y="352"/>
                    <a:pt x="2159" y="364"/>
                    <a:pt x="2204" y="347"/>
                  </a:cubicBezTo>
                  <a:cubicBezTo>
                    <a:pt x="2227" y="335"/>
                    <a:pt x="2261" y="352"/>
                    <a:pt x="2278" y="369"/>
                  </a:cubicBezTo>
                  <a:cubicBezTo>
                    <a:pt x="2289" y="386"/>
                    <a:pt x="2295" y="404"/>
                    <a:pt x="2318" y="404"/>
                  </a:cubicBezTo>
                  <a:cubicBezTo>
                    <a:pt x="2352" y="404"/>
                    <a:pt x="2346" y="443"/>
                    <a:pt x="2374" y="460"/>
                  </a:cubicBezTo>
                  <a:cubicBezTo>
                    <a:pt x="2414" y="477"/>
                    <a:pt x="2437" y="506"/>
                    <a:pt x="2488" y="483"/>
                  </a:cubicBezTo>
                  <a:cubicBezTo>
                    <a:pt x="2511" y="483"/>
                    <a:pt x="2539" y="472"/>
                    <a:pt x="2551" y="455"/>
                  </a:cubicBezTo>
                  <a:cubicBezTo>
                    <a:pt x="2562" y="438"/>
                    <a:pt x="2573" y="421"/>
                    <a:pt x="2590" y="409"/>
                  </a:cubicBezTo>
                  <a:cubicBezTo>
                    <a:pt x="2596" y="404"/>
                    <a:pt x="2613" y="404"/>
                    <a:pt x="2624" y="404"/>
                  </a:cubicBezTo>
                  <a:cubicBezTo>
                    <a:pt x="2630" y="404"/>
                    <a:pt x="2698" y="369"/>
                    <a:pt x="2687" y="392"/>
                  </a:cubicBezTo>
                  <a:cubicBezTo>
                    <a:pt x="2676" y="415"/>
                    <a:pt x="2658" y="432"/>
                    <a:pt x="2658" y="455"/>
                  </a:cubicBezTo>
                  <a:cubicBezTo>
                    <a:pt x="2658" y="472"/>
                    <a:pt x="2664" y="489"/>
                    <a:pt x="2664" y="506"/>
                  </a:cubicBezTo>
                  <a:cubicBezTo>
                    <a:pt x="2658" y="534"/>
                    <a:pt x="2653" y="546"/>
                    <a:pt x="2670" y="574"/>
                  </a:cubicBezTo>
                  <a:cubicBezTo>
                    <a:pt x="2681" y="591"/>
                    <a:pt x="2693" y="602"/>
                    <a:pt x="2698" y="6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162"/>
            <p:cNvSpPr>
              <a:spLocks noChangeArrowheads="1"/>
            </p:cNvSpPr>
            <p:nvPr/>
          </p:nvSpPr>
          <p:spPr bwMode="auto">
            <a:xfrm>
              <a:off x="6622061" y="4361770"/>
              <a:ext cx="2498136" cy="1458104"/>
            </a:xfrm>
            <a:custGeom>
              <a:avLst/>
              <a:gdLst>
                <a:gd name="T0" fmla="*/ 3249 w 7221"/>
                <a:gd name="T1" fmla="*/ 96 h 4216"/>
                <a:gd name="T2" fmla="*/ 3613 w 7221"/>
                <a:gd name="T3" fmla="*/ 380 h 4216"/>
                <a:gd name="T4" fmla="*/ 3994 w 7221"/>
                <a:gd name="T5" fmla="*/ 522 h 4216"/>
                <a:gd name="T6" fmla="*/ 4516 w 7221"/>
                <a:gd name="T7" fmla="*/ 551 h 4216"/>
                <a:gd name="T8" fmla="*/ 4845 w 7221"/>
                <a:gd name="T9" fmla="*/ 437 h 4216"/>
                <a:gd name="T10" fmla="*/ 5078 w 7221"/>
                <a:gd name="T11" fmla="*/ 409 h 4216"/>
                <a:gd name="T12" fmla="*/ 5493 w 7221"/>
                <a:gd name="T13" fmla="*/ 431 h 4216"/>
                <a:gd name="T14" fmla="*/ 5657 w 7221"/>
                <a:gd name="T15" fmla="*/ 420 h 4216"/>
                <a:gd name="T16" fmla="*/ 6078 w 7221"/>
                <a:gd name="T17" fmla="*/ 426 h 4216"/>
                <a:gd name="T18" fmla="*/ 6220 w 7221"/>
                <a:gd name="T19" fmla="*/ 727 h 4216"/>
                <a:gd name="T20" fmla="*/ 6089 w 7221"/>
                <a:gd name="T21" fmla="*/ 1000 h 4216"/>
                <a:gd name="T22" fmla="*/ 6345 w 7221"/>
                <a:gd name="T23" fmla="*/ 1096 h 4216"/>
                <a:gd name="T24" fmla="*/ 6686 w 7221"/>
                <a:gd name="T25" fmla="*/ 1318 h 4216"/>
                <a:gd name="T26" fmla="*/ 6765 w 7221"/>
                <a:gd name="T27" fmla="*/ 1511 h 4216"/>
                <a:gd name="T28" fmla="*/ 6839 w 7221"/>
                <a:gd name="T29" fmla="*/ 1801 h 4216"/>
                <a:gd name="T30" fmla="*/ 7220 w 7221"/>
                <a:gd name="T31" fmla="*/ 2107 h 4216"/>
                <a:gd name="T32" fmla="*/ 6885 w 7221"/>
                <a:gd name="T33" fmla="*/ 2766 h 4216"/>
                <a:gd name="T34" fmla="*/ 6527 w 7221"/>
                <a:gd name="T35" fmla="*/ 3107 h 4216"/>
                <a:gd name="T36" fmla="*/ 6214 w 7221"/>
                <a:gd name="T37" fmla="*/ 2937 h 4216"/>
                <a:gd name="T38" fmla="*/ 5782 w 7221"/>
                <a:gd name="T39" fmla="*/ 3130 h 4216"/>
                <a:gd name="T40" fmla="*/ 5504 w 7221"/>
                <a:gd name="T41" fmla="*/ 3073 h 4216"/>
                <a:gd name="T42" fmla="*/ 4919 w 7221"/>
                <a:gd name="T43" fmla="*/ 3124 h 4216"/>
                <a:gd name="T44" fmla="*/ 4534 w 7221"/>
                <a:gd name="T45" fmla="*/ 3068 h 4216"/>
                <a:gd name="T46" fmla="*/ 3982 w 7221"/>
                <a:gd name="T47" fmla="*/ 3119 h 4216"/>
                <a:gd name="T48" fmla="*/ 3499 w 7221"/>
                <a:gd name="T49" fmla="*/ 3437 h 4216"/>
                <a:gd name="T50" fmla="*/ 2943 w 7221"/>
                <a:gd name="T51" fmla="*/ 3551 h 4216"/>
                <a:gd name="T52" fmla="*/ 2749 w 7221"/>
                <a:gd name="T53" fmla="*/ 3783 h 4216"/>
                <a:gd name="T54" fmla="*/ 2681 w 7221"/>
                <a:gd name="T55" fmla="*/ 3954 h 4216"/>
                <a:gd name="T56" fmla="*/ 2551 w 7221"/>
                <a:gd name="T57" fmla="*/ 4056 h 4216"/>
                <a:gd name="T58" fmla="*/ 2232 w 7221"/>
                <a:gd name="T59" fmla="*/ 4113 h 4216"/>
                <a:gd name="T60" fmla="*/ 1806 w 7221"/>
                <a:gd name="T61" fmla="*/ 3903 h 4216"/>
                <a:gd name="T62" fmla="*/ 1636 w 7221"/>
                <a:gd name="T63" fmla="*/ 3653 h 4216"/>
                <a:gd name="T64" fmla="*/ 1585 w 7221"/>
                <a:gd name="T65" fmla="*/ 3386 h 4216"/>
                <a:gd name="T66" fmla="*/ 1380 w 7221"/>
                <a:gd name="T67" fmla="*/ 3181 h 4216"/>
                <a:gd name="T68" fmla="*/ 1352 w 7221"/>
                <a:gd name="T69" fmla="*/ 2914 h 4216"/>
                <a:gd name="T70" fmla="*/ 937 w 7221"/>
                <a:gd name="T71" fmla="*/ 2528 h 4216"/>
                <a:gd name="T72" fmla="*/ 147 w 7221"/>
                <a:gd name="T73" fmla="*/ 2431 h 4216"/>
                <a:gd name="T74" fmla="*/ 113 w 7221"/>
                <a:gd name="T75" fmla="*/ 2323 h 4216"/>
                <a:gd name="T76" fmla="*/ 79 w 7221"/>
                <a:gd name="T77" fmla="*/ 2045 h 4216"/>
                <a:gd name="T78" fmla="*/ 22 w 7221"/>
                <a:gd name="T79" fmla="*/ 1795 h 4216"/>
                <a:gd name="T80" fmla="*/ 91 w 7221"/>
                <a:gd name="T81" fmla="*/ 1608 h 4216"/>
                <a:gd name="T82" fmla="*/ 289 w 7221"/>
                <a:gd name="T83" fmla="*/ 1306 h 4216"/>
                <a:gd name="T84" fmla="*/ 483 w 7221"/>
                <a:gd name="T85" fmla="*/ 1113 h 4216"/>
                <a:gd name="T86" fmla="*/ 653 w 7221"/>
                <a:gd name="T87" fmla="*/ 994 h 4216"/>
                <a:gd name="T88" fmla="*/ 721 w 7221"/>
                <a:gd name="T89" fmla="*/ 818 h 4216"/>
                <a:gd name="T90" fmla="*/ 920 w 7221"/>
                <a:gd name="T91" fmla="*/ 966 h 4216"/>
                <a:gd name="T92" fmla="*/ 1204 w 7221"/>
                <a:gd name="T93" fmla="*/ 1096 h 4216"/>
                <a:gd name="T94" fmla="*/ 1420 w 7221"/>
                <a:gd name="T95" fmla="*/ 1108 h 4216"/>
                <a:gd name="T96" fmla="*/ 1653 w 7221"/>
                <a:gd name="T97" fmla="*/ 1221 h 4216"/>
                <a:gd name="T98" fmla="*/ 1954 w 7221"/>
                <a:gd name="T99" fmla="*/ 983 h 4216"/>
                <a:gd name="T100" fmla="*/ 2210 w 7221"/>
                <a:gd name="T101" fmla="*/ 1011 h 4216"/>
                <a:gd name="T102" fmla="*/ 2426 w 7221"/>
                <a:gd name="T103" fmla="*/ 846 h 4216"/>
                <a:gd name="T104" fmla="*/ 2397 w 7221"/>
                <a:gd name="T105" fmla="*/ 568 h 4216"/>
                <a:gd name="T106" fmla="*/ 2551 w 7221"/>
                <a:gd name="T107" fmla="*/ 346 h 4216"/>
                <a:gd name="T108" fmla="*/ 2875 w 7221"/>
                <a:gd name="T109" fmla="*/ 74 h 4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221" h="4216">
                  <a:moveTo>
                    <a:pt x="3073" y="0"/>
                  </a:moveTo>
                  <a:lnTo>
                    <a:pt x="3073" y="0"/>
                  </a:lnTo>
                  <a:cubicBezTo>
                    <a:pt x="3090" y="39"/>
                    <a:pt x="3090" y="39"/>
                    <a:pt x="3090" y="39"/>
                  </a:cubicBezTo>
                  <a:cubicBezTo>
                    <a:pt x="3119" y="119"/>
                    <a:pt x="3238" y="28"/>
                    <a:pt x="3249" y="96"/>
                  </a:cubicBezTo>
                  <a:cubicBezTo>
                    <a:pt x="3255" y="159"/>
                    <a:pt x="3255" y="193"/>
                    <a:pt x="3329" y="210"/>
                  </a:cubicBezTo>
                  <a:cubicBezTo>
                    <a:pt x="3357" y="216"/>
                    <a:pt x="3431" y="227"/>
                    <a:pt x="3448" y="250"/>
                  </a:cubicBezTo>
                  <a:cubicBezTo>
                    <a:pt x="3477" y="272"/>
                    <a:pt x="3494" y="284"/>
                    <a:pt x="3528" y="301"/>
                  </a:cubicBezTo>
                  <a:cubicBezTo>
                    <a:pt x="3573" y="329"/>
                    <a:pt x="3551" y="358"/>
                    <a:pt x="3613" y="380"/>
                  </a:cubicBezTo>
                  <a:cubicBezTo>
                    <a:pt x="3641" y="386"/>
                    <a:pt x="3676" y="415"/>
                    <a:pt x="3698" y="437"/>
                  </a:cubicBezTo>
                  <a:cubicBezTo>
                    <a:pt x="3732" y="483"/>
                    <a:pt x="3772" y="500"/>
                    <a:pt x="3823" y="522"/>
                  </a:cubicBezTo>
                  <a:cubicBezTo>
                    <a:pt x="3840" y="534"/>
                    <a:pt x="3897" y="591"/>
                    <a:pt x="3914" y="591"/>
                  </a:cubicBezTo>
                  <a:cubicBezTo>
                    <a:pt x="3931" y="591"/>
                    <a:pt x="3971" y="539"/>
                    <a:pt x="3994" y="522"/>
                  </a:cubicBezTo>
                  <a:cubicBezTo>
                    <a:pt x="4028" y="500"/>
                    <a:pt x="4096" y="545"/>
                    <a:pt x="4136" y="545"/>
                  </a:cubicBezTo>
                  <a:cubicBezTo>
                    <a:pt x="4170" y="545"/>
                    <a:pt x="4210" y="534"/>
                    <a:pt x="4244" y="545"/>
                  </a:cubicBezTo>
                  <a:cubicBezTo>
                    <a:pt x="4278" y="551"/>
                    <a:pt x="4312" y="562"/>
                    <a:pt x="4340" y="562"/>
                  </a:cubicBezTo>
                  <a:cubicBezTo>
                    <a:pt x="4374" y="568"/>
                    <a:pt x="4482" y="562"/>
                    <a:pt x="4516" y="551"/>
                  </a:cubicBezTo>
                  <a:cubicBezTo>
                    <a:pt x="4550" y="534"/>
                    <a:pt x="4556" y="449"/>
                    <a:pt x="4613" y="483"/>
                  </a:cubicBezTo>
                  <a:cubicBezTo>
                    <a:pt x="4630" y="494"/>
                    <a:pt x="4647" y="477"/>
                    <a:pt x="4664" y="477"/>
                  </a:cubicBezTo>
                  <a:cubicBezTo>
                    <a:pt x="4704" y="483"/>
                    <a:pt x="4731" y="500"/>
                    <a:pt x="4765" y="511"/>
                  </a:cubicBezTo>
                  <a:cubicBezTo>
                    <a:pt x="4851" y="545"/>
                    <a:pt x="4794" y="437"/>
                    <a:pt x="4845" y="437"/>
                  </a:cubicBezTo>
                  <a:cubicBezTo>
                    <a:pt x="4873" y="437"/>
                    <a:pt x="4885" y="449"/>
                    <a:pt x="4885" y="471"/>
                  </a:cubicBezTo>
                  <a:cubicBezTo>
                    <a:pt x="4885" y="505"/>
                    <a:pt x="4925" y="511"/>
                    <a:pt x="4953" y="511"/>
                  </a:cubicBezTo>
                  <a:cubicBezTo>
                    <a:pt x="4998" y="528"/>
                    <a:pt x="5004" y="500"/>
                    <a:pt x="5044" y="477"/>
                  </a:cubicBezTo>
                  <a:cubicBezTo>
                    <a:pt x="5084" y="449"/>
                    <a:pt x="5061" y="431"/>
                    <a:pt x="5078" y="409"/>
                  </a:cubicBezTo>
                  <a:cubicBezTo>
                    <a:pt x="5084" y="403"/>
                    <a:pt x="5146" y="386"/>
                    <a:pt x="5152" y="386"/>
                  </a:cubicBezTo>
                  <a:cubicBezTo>
                    <a:pt x="5163" y="386"/>
                    <a:pt x="5186" y="415"/>
                    <a:pt x="5203" y="420"/>
                  </a:cubicBezTo>
                  <a:cubicBezTo>
                    <a:pt x="5237" y="437"/>
                    <a:pt x="5294" y="437"/>
                    <a:pt x="5334" y="443"/>
                  </a:cubicBezTo>
                  <a:cubicBezTo>
                    <a:pt x="5407" y="460"/>
                    <a:pt x="5459" y="352"/>
                    <a:pt x="5493" y="431"/>
                  </a:cubicBezTo>
                  <a:cubicBezTo>
                    <a:pt x="5498" y="437"/>
                    <a:pt x="5532" y="494"/>
                    <a:pt x="5544" y="488"/>
                  </a:cubicBezTo>
                  <a:cubicBezTo>
                    <a:pt x="5549" y="483"/>
                    <a:pt x="5555" y="454"/>
                    <a:pt x="5561" y="443"/>
                  </a:cubicBezTo>
                  <a:cubicBezTo>
                    <a:pt x="5572" y="426"/>
                    <a:pt x="5589" y="415"/>
                    <a:pt x="5606" y="403"/>
                  </a:cubicBezTo>
                  <a:cubicBezTo>
                    <a:pt x="5646" y="392"/>
                    <a:pt x="5635" y="415"/>
                    <a:pt x="5657" y="420"/>
                  </a:cubicBezTo>
                  <a:cubicBezTo>
                    <a:pt x="5720" y="443"/>
                    <a:pt x="5771" y="352"/>
                    <a:pt x="5811" y="318"/>
                  </a:cubicBezTo>
                  <a:cubicBezTo>
                    <a:pt x="5851" y="289"/>
                    <a:pt x="5890" y="363"/>
                    <a:pt x="5930" y="363"/>
                  </a:cubicBezTo>
                  <a:cubicBezTo>
                    <a:pt x="5970" y="363"/>
                    <a:pt x="6010" y="318"/>
                    <a:pt x="6049" y="352"/>
                  </a:cubicBezTo>
                  <a:cubicBezTo>
                    <a:pt x="6061" y="363"/>
                    <a:pt x="6084" y="409"/>
                    <a:pt x="6078" y="426"/>
                  </a:cubicBezTo>
                  <a:cubicBezTo>
                    <a:pt x="6055" y="517"/>
                    <a:pt x="6066" y="483"/>
                    <a:pt x="6140" y="511"/>
                  </a:cubicBezTo>
                  <a:cubicBezTo>
                    <a:pt x="6180" y="528"/>
                    <a:pt x="6157" y="619"/>
                    <a:pt x="6163" y="659"/>
                  </a:cubicBezTo>
                  <a:cubicBezTo>
                    <a:pt x="6174" y="670"/>
                    <a:pt x="6180" y="676"/>
                    <a:pt x="6197" y="681"/>
                  </a:cubicBezTo>
                  <a:cubicBezTo>
                    <a:pt x="6231" y="693"/>
                    <a:pt x="6220" y="687"/>
                    <a:pt x="6220" y="727"/>
                  </a:cubicBezTo>
                  <a:cubicBezTo>
                    <a:pt x="6220" y="744"/>
                    <a:pt x="6214" y="761"/>
                    <a:pt x="6214" y="784"/>
                  </a:cubicBezTo>
                  <a:cubicBezTo>
                    <a:pt x="6214" y="835"/>
                    <a:pt x="6220" y="841"/>
                    <a:pt x="6186" y="886"/>
                  </a:cubicBezTo>
                  <a:cubicBezTo>
                    <a:pt x="6169" y="909"/>
                    <a:pt x="6146" y="937"/>
                    <a:pt x="6129" y="954"/>
                  </a:cubicBezTo>
                  <a:cubicBezTo>
                    <a:pt x="6123" y="960"/>
                    <a:pt x="6089" y="988"/>
                    <a:pt x="6089" y="1000"/>
                  </a:cubicBezTo>
                  <a:cubicBezTo>
                    <a:pt x="6089" y="1011"/>
                    <a:pt x="6180" y="1056"/>
                    <a:pt x="6192" y="1068"/>
                  </a:cubicBezTo>
                  <a:cubicBezTo>
                    <a:pt x="6231" y="1085"/>
                    <a:pt x="6265" y="1102"/>
                    <a:pt x="6305" y="1102"/>
                  </a:cubicBezTo>
                  <a:cubicBezTo>
                    <a:pt x="6345" y="1096"/>
                    <a:pt x="6345" y="1096"/>
                    <a:pt x="6345" y="1096"/>
                  </a:cubicBezTo>
                  <a:lnTo>
                    <a:pt x="6345" y="1096"/>
                  </a:lnTo>
                  <a:cubicBezTo>
                    <a:pt x="6356" y="1119"/>
                    <a:pt x="6390" y="1125"/>
                    <a:pt x="6402" y="1147"/>
                  </a:cubicBezTo>
                  <a:cubicBezTo>
                    <a:pt x="6419" y="1176"/>
                    <a:pt x="6424" y="1198"/>
                    <a:pt x="6447" y="1227"/>
                  </a:cubicBezTo>
                  <a:cubicBezTo>
                    <a:pt x="6476" y="1267"/>
                    <a:pt x="6549" y="1301"/>
                    <a:pt x="6595" y="1301"/>
                  </a:cubicBezTo>
                  <a:cubicBezTo>
                    <a:pt x="6635" y="1306"/>
                    <a:pt x="6640" y="1324"/>
                    <a:pt x="6686" y="1318"/>
                  </a:cubicBezTo>
                  <a:cubicBezTo>
                    <a:pt x="6703" y="1318"/>
                    <a:pt x="6720" y="1335"/>
                    <a:pt x="6737" y="1340"/>
                  </a:cubicBezTo>
                  <a:cubicBezTo>
                    <a:pt x="6760" y="1346"/>
                    <a:pt x="6777" y="1329"/>
                    <a:pt x="6799" y="1329"/>
                  </a:cubicBezTo>
                  <a:cubicBezTo>
                    <a:pt x="6794" y="1352"/>
                    <a:pt x="6777" y="1386"/>
                    <a:pt x="6765" y="1403"/>
                  </a:cubicBezTo>
                  <a:cubicBezTo>
                    <a:pt x="6754" y="1426"/>
                    <a:pt x="6771" y="1483"/>
                    <a:pt x="6765" y="1511"/>
                  </a:cubicBezTo>
                  <a:cubicBezTo>
                    <a:pt x="6765" y="1528"/>
                    <a:pt x="6777" y="1539"/>
                    <a:pt x="6771" y="1556"/>
                  </a:cubicBezTo>
                  <a:cubicBezTo>
                    <a:pt x="6765" y="1574"/>
                    <a:pt x="6760" y="1585"/>
                    <a:pt x="6760" y="1596"/>
                  </a:cubicBezTo>
                  <a:cubicBezTo>
                    <a:pt x="6760" y="1625"/>
                    <a:pt x="6760" y="1642"/>
                    <a:pt x="6765" y="1670"/>
                  </a:cubicBezTo>
                  <a:cubicBezTo>
                    <a:pt x="6777" y="1710"/>
                    <a:pt x="6816" y="1767"/>
                    <a:pt x="6839" y="1801"/>
                  </a:cubicBezTo>
                  <a:cubicBezTo>
                    <a:pt x="6868" y="1846"/>
                    <a:pt x="6970" y="2028"/>
                    <a:pt x="7021" y="1999"/>
                  </a:cubicBezTo>
                  <a:cubicBezTo>
                    <a:pt x="7055" y="1988"/>
                    <a:pt x="7061" y="2005"/>
                    <a:pt x="7095" y="1999"/>
                  </a:cubicBezTo>
                  <a:cubicBezTo>
                    <a:pt x="7220" y="2107"/>
                    <a:pt x="7220" y="2107"/>
                    <a:pt x="7220" y="2107"/>
                  </a:cubicBezTo>
                  <a:lnTo>
                    <a:pt x="7220" y="2107"/>
                  </a:lnTo>
                  <a:cubicBezTo>
                    <a:pt x="7203" y="2119"/>
                    <a:pt x="7180" y="2136"/>
                    <a:pt x="7163" y="2147"/>
                  </a:cubicBezTo>
                  <a:cubicBezTo>
                    <a:pt x="7118" y="2227"/>
                    <a:pt x="7021" y="2295"/>
                    <a:pt x="6998" y="2386"/>
                  </a:cubicBezTo>
                  <a:cubicBezTo>
                    <a:pt x="6976" y="2477"/>
                    <a:pt x="6970" y="2562"/>
                    <a:pt x="6913" y="2636"/>
                  </a:cubicBezTo>
                  <a:cubicBezTo>
                    <a:pt x="6902" y="2676"/>
                    <a:pt x="6924" y="2727"/>
                    <a:pt x="6885" y="2766"/>
                  </a:cubicBezTo>
                  <a:cubicBezTo>
                    <a:pt x="6845" y="2806"/>
                    <a:pt x="6782" y="2812"/>
                    <a:pt x="6765" y="2874"/>
                  </a:cubicBezTo>
                  <a:cubicBezTo>
                    <a:pt x="6754" y="2926"/>
                    <a:pt x="6782" y="2914"/>
                    <a:pt x="6737" y="2937"/>
                  </a:cubicBezTo>
                  <a:cubicBezTo>
                    <a:pt x="6686" y="2965"/>
                    <a:pt x="6714" y="3011"/>
                    <a:pt x="6669" y="3034"/>
                  </a:cubicBezTo>
                  <a:cubicBezTo>
                    <a:pt x="6635" y="3051"/>
                    <a:pt x="6578" y="3130"/>
                    <a:pt x="6527" y="3107"/>
                  </a:cubicBezTo>
                  <a:cubicBezTo>
                    <a:pt x="6521" y="3102"/>
                    <a:pt x="6487" y="3051"/>
                    <a:pt x="6481" y="3039"/>
                  </a:cubicBezTo>
                  <a:cubicBezTo>
                    <a:pt x="6458" y="3005"/>
                    <a:pt x="6419" y="2948"/>
                    <a:pt x="6373" y="2943"/>
                  </a:cubicBezTo>
                  <a:cubicBezTo>
                    <a:pt x="6339" y="2926"/>
                    <a:pt x="6311" y="2931"/>
                    <a:pt x="6282" y="2960"/>
                  </a:cubicBezTo>
                  <a:cubicBezTo>
                    <a:pt x="6243" y="2988"/>
                    <a:pt x="6237" y="2960"/>
                    <a:pt x="6214" y="2937"/>
                  </a:cubicBezTo>
                  <a:cubicBezTo>
                    <a:pt x="6169" y="2897"/>
                    <a:pt x="6044" y="2994"/>
                    <a:pt x="6032" y="3039"/>
                  </a:cubicBezTo>
                  <a:cubicBezTo>
                    <a:pt x="6015" y="3107"/>
                    <a:pt x="5987" y="3124"/>
                    <a:pt x="5924" y="3158"/>
                  </a:cubicBezTo>
                  <a:cubicBezTo>
                    <a:pt x="5902" y="3170"/>
                    <a:pt x="5851" y="3153"/>
                    <a:pt x="5839" y="3164"/>
                  </a:cubicBezTo>
                  <a:cubicBezTo>
                    <a:pt x="5805" y="3176"/>
                    <a:pt x="5799" y="3142"/>
                    <a:pt x="5782" y="3130"/>
                  </a:cubicBezTo>
                  <a:cubicBezTo>
                    <a:pt x="5754" y="3107"/>
                    <a:pt x="5748" y="3147"/>
                    <a:pt x="5726" y="3147"/>
                  </a:cubicBezTo>
                  <a:cubicBezTo>
                    <a:pt x="5714" y="3147"/>
                    <a:pt x="5703" y="3130"/>
                    <a:pt x="5697" y="3119"/>
                  </a:cubicBezTo>
                  <a:cubicBezTo>
                    <a:pt x="5663" y="3107"/>
                    <a:pt x="5669" y="3062"/>
                    <a:pt x="5623" y="3062"/>
                  </a:cubicBezTo>
                  <a:cubicBezTo>
                    <a:pt x="5584" y="3062"/>
                    <a:pt x="5549" y="3090"/>
                    <a:pt x="5504" y="3073"/>
                  </a:cubicBezTo>
                  <a:cubicBezTo>
                    <a:pt x="5425" y="3045"/>
                    <a:pt x="5345" y="3090"/>
                    <a:pt x="5265" y="3062"/>
                  </a:cubicBezTo>
                  <a:cubicBezTo>
                    <a:pt x="5214" y="3045"/>
                    <a:pt x="5197" y="3085"/>
                    <a:pt x="5152" y="3073"/>
                  </a:cubicBezTo>
                  <a:cubicBezTo>
                    <a:pt x="5118" y="3068"/>
                    <a:pt x="5118" y="3102"/>
                    <a:pt x="5089" y="3107"/>
                  </a:cubicBezTo>
                  <a:cubicBezTo>
                    <a:pt x="5049" y="3124"/>
                    <a:pt x="4959" y="3193"/>
                    <a:pt x="4919" y="3124"/>
                  </a:cubicBezTo>
                  <a:cubicBezTo>
                    <a:pt x="4885" y="3090"/>
                    <a:pt x="4856" y="3130"/>
                    <a:pt x="4817" y="3090"/>
                  </a:cubicBezTo>
                  <a:cubicBezTo>
                    <a:pt x="4783" y="3062"/>
                    <a:pt x="4748" y="3090"/>
                    <a:pt x="4714" y="3096"/>
                  </a:cubicBezTo>
                  <a:cubicBezTo>
                    <a:pt x="4641" y="3107"/>
                    <a:pt x="4641" y="3107"/>
                    <a:pt x="4641" y="3107"/>
                  </a:cubicBezTo>
                  <a:cubicBezTo>
                    <a:pt x="4602" y="3113"/>
                    <a:pt x="4573" y="3073"/>
                    <a:pt x="4534" y="3068"/>
                  </a:cubicBezTo>
                  <a:cubicBezTo>
                    <a:pt x="4471" y="3056"/>
                    <a:pt x="4414" y="3102"/>
                    <a:pt x="4357" y="3102"/>
                  </a:cubicBezTo>
                  <a:cubicBezTo>
                    <a:pt x="4335" y="3102"/>
                    <a:pt x="4295" y="3073"/>
                    <a:pt x="4266" y="3068"/>
                  </a:cubicBezTo>
                  <a:cubicBezTo>
                    <a:pt x="4210" y="3056"/>
                    <a:pt x="4215" y="3102"/>
                    <a:pt x="4176" y="3102"/>
                  </a:cubicBezTo>
                  <a:cubicBezTo>
                    <a:pt x="4113" y="3113"/>
                    <a:pt x="4045" y="3130"/>
                    <a:pt x="3982" y="3119"/>
                  </a:cubicBezTo>
                  <a:cubicBezTo>
                    <a:pt x="3840" y="3102"/>
                    <a:pt x="3840" y="3102"/>
                    <a:pt x="3840" y="3102"/>
                  </a:cubicBezTo>
                  <a:cubicBezTo>
                    <a:pt x="3812" y="3096"/>
                    <a:pt x="3704" y="3278"/>
                    <a:pt x="3676" y="3306"/>
                  </a:cubicBezTo>
                  <a:cubicBezTo>
                    <a:pt x="3641" y="3340"/>
                    <a:pt x="3579" y="3318"/>
                    <a:pt x="3562" y="3386"/>
                  </a:cubicBezTo>
                  <a:cubicBezTo>
                    <a:pt x="3528" y="3437"/>
                    <a:pt x="3562" y="3431"/>
                    <a:pt x="3499" y="3437"/>
                  </a:cubicBezTo>
                  <a:cubicBezTo>
                    <a:pt x="3465" y="3437"/>
                    <a:pt x="3460" y="3482"/>
                    <a:pt x="3403" y="3471"/>
                  </a:cubicBezTo>
                  <a:cubicBezTo>
                    <a:pt x="3301" y="3454"/>
                    <a:pt x="3255" y="3408"/>
                    <a:pt x="3147" y="3465"/>
                  </a:cubicBezTo>
                  <a:cubicBezTo>
                    <a:pt x="3102" y="3494"/>
                    <a:pt x="3062" y="3511"/>
                    <a:pt x="3011" y="3522"/>
                  </a:cubicBezTo>
                  <a:cubicBezTo>
                    <a:pt x="2988" y="3522"/>
                    <a:pt x="2965" y="3539"/>
                    <a:pt x="2943" y="3551"/>
                  </a:cubicBezTo>
                  <a:cubicBezTo>
                    <a:pt x="2920" y="3562"/>
                    <a:pt x="2869" y="3562"/>
                    <a:pt x="2857" y="3585"/>
                  </a:cubicBezTo>
                  <a:cubicBezTo>
                    <a:pt x="2835" y="3624"/>
                    <a:pt x="2795" y="3636"/>
                    <a:pt x="2795" y="3687"/>
                  </a:cubicBezTo>
                  <a:cubicBezTo>
                    <a:pt x="2795" y="3727"/>
                    <a:pt x="2789" y="3721"/>
                    <a:pt x="2767" y="3744"/>
                  </a:cubicBezTo>
                  <a:cubicBezTo>
                    <a:pt x="2755" y="3755"/>
                    <a:pt x="2755" y="3772"/>
                    <a:pt x="2749" y="3783"/>
                  </a:cubicBezTo>
                  <a:cubicBezTo>
                    <a:pt x="2744" y="3801"/>
                    <a:pt x="2727" y="3812"/>
                    <a:pt x="2715" y="3829"/>
                  </a:cubicBezTo>
                  <a:cubicBezTo>
                    <a:pt x="2704" y="3840"/>
                    <a:pt x="2710" y="3869"/>
                    <a:pt x="2693" y="3880"/>
                  </a:cubicBezTo>
                  <a:cubicBezTo>
                    <a:pt x="2681" y="3891"/>
                    <a:pt x="2681" y="3925"/>
                    <a:pt x="2681" y="3954"/>
                  </a:cubicBezTo>
                  <a:lnTo>
                    <a:pt x="2681" y="3954"/>
                  </a:lnTo>
                  <a:cubicBezTo>
                    <a:pt x="2636" y="3960"/>
                    <a:pt x="2636" y="3960"/>
                    <a:pt x="2636" y="3960"/>
                  </a:cubicBezTo>
                  <a:lnTo>
                    <a:pt x="2636" y="3960"/>
                  </a:lnTo>
                  <a:cubicBezTo>
                    <a:pt x="2625" y="3943"/>
                    <a:pt x="2607" y="3931"/>
                    <a:pt x="2585" y="3925"/>
                  </a:cubicBezTo>
                  <a:cubicBezTo>
                    <a:pt x="2545" y="3925"/>
                    <a:pt x="2534" y="4033"/>
                    <a:pt x="2551" y="4056"/>
                  </a:cubicBezTo>
                  <a:cubicBezTo>
                    <a:pt x="2579" y="4102"/>
                    <a:pt x="2528" y="4130"/>
                    <a:pt x="2494" y="4136"/>
                  </a:cubicBezTo>
                  <a:cubicBezTo>
                    <a:pt x="2460" y="4141"/>
                    <a:pt x="2448" y="4158"/>
                    <a:pt x="2420" y="4170"/>
                  </a:cubicBezTo>
                  <a:cubicBezTo>
                    <a:pt x="2352" y="4215"/>
                    <a:pt x="2340" y="4147"/>
                    <a:pt x="2284" y="4136"/>
                  </a:cubicBezTo>
                  <a:cubicBezTo>
                    <a:pt x="2267" y="4124"/>
                    <a:pt x="2261" y="4107"/>
                    <a:pt x="2232" y="4113"/>
                  </a:cubicBezTo>
                  <a:cubicBezTo>
                    <a:pt x="2216" y="4119"/>
                    <a:pt x="2204" y="4113"/>
                    <a:pt x="2187" y="4096"/>
                  </a:cubicBezTo>
                  <a:cubicBezTo>
                    <a:pt x="2153" y="4073"/>
                    <a:pt x="2125" y="4090"/>
                    <a:pt x="2090" y="4051"/>
                  </a:cubicBezTo>
                  <a:cubicBezTo>
                    <a:pt x="2045" y="4005"/>
                    <a:pt x="2017" y="3897"/>
                    <a:pt x="1931" y="3925"/>
                  </a:cubicBezTo>
                  <a:cubicBezTo>
                    <a:pt x="1897" y="3937"/>
                    <a:pt x="1829" y="3925"/>
                    <a:pt x="1806" y="3903"/>
                  </a:cubicBezTo>
                  <a:cubicBezTo>
                    <a:pt x="1789" y="3886"/>
                    <a:pt x="1727" y="3778"/>
                    <a:pt x="1721" y="3755"/>
                  </a:cubicBezTo>
                  <a:cubicBezTo>
                    <a:pt x="1710" y="3755"/>
                    <a:pt x="1698" y="3761"/>
                    <a:pt x="1687" y="3761"/>
                  </a:cubicBezTo>
                  <a:cubicBezTo>
                    <a:pt x="1687" y="3749"/>
                    <a:pt x="1670" y="3715"/>
                    <a:pt x="1659" y="3698"/>
                  </a:cubicBezTo>
                  <a:cubicBezTo>
                    <a:pt x="1636" y="3653"/>
                    <a:pt x="1636" y="3653"/>
                    <a:pt x="1636" y="3653"/>
                  </a:cubicBezTo>
                  <a:cubicBezTo>
                    <a:pt x="1625" y="3624"/>
                    <a:pt x="1602" y="3602"/>
                    <a:pt x="1590" y="3573"/>
                  </a:cubicBezTo>
                  <a:cubicBezTo>
                    <a:pt x="1568" y="3511"/>
                    <a:pt x="1528" y="3460"/>
                    <a:pt x="1505" y="3397"/>
                  </a:cubicBezTo>
                  <a:cubicBezTo>
                    <a:pt x="1494" y="3363"/>
                    <a:pt x="1539" y="3420"/>
                    <a:pt x="1551" y="3420"/>
                  </a:cubicBezTo>
                  <a:cubicBezTo>
                    <a:pt x="1568" y="3420"/>
                    <a:pt x="1579" y="3403"/>
                    <a:pt x="1585" y="3386"/>
                  </a:cubicBezTo>
                  <a:cubicBezTo>
                    <a:pt x="1608" y="3363"/>
                    <a:pt x="1596" y="3329"/>
                    <a:pt x="1562" y="3318"/>
                  </a:cubicBezTo>
                  <a:cubicBezTo>
                    <a:pt x="1511" y="3306"/>
                    <a:pt x="1534" y="3284"/>
                    <a:pt x="1494" y="3266"/>
                  </a:cubicBezTo>
                  <a:cubicBezTo>
                    <a:pt x="1466" y="3249"/>
                    <a:pt x="1437" y="3249"/>
                    <a:pt x="1409" y="3249"/>
                  </a:cubicBezTo>
                  <a:cubicBezTo>
                    <a:pt x="1369" y="3244"/>
                    <a:pt x="1392" y="3204"/>
                    <a:pt x="1380" y="3181"/>
                  </a:cubicBezTo>
                  <a:cubicBezTo>
                    <a:pt x="1363" y="3147"/>
                    <a:pt x="1312" y="3090"/>
                    <a:pt x="1352" y="3073"/>
                  </a:cubicBezTo>
                  <a:cubicBezTo>
                    <a:pt x="1375" y="3062"/>
                    <a:pt x="1392" y="3045"/>
                    <a:pt x="1409" y="3028"/>
                  </a:cubicBezTo>
                  <a:cubicBezTo>
                    <a:pt x="1426" y="3005"/>
                    <a:pt x="1397" y="2999"/>
                    <a:pt x="1386" y="2982"/>
                  </a:cubicBezTo>
                  <a:cubicBezTo>
                    <a:pt x="1375" y="2960"/>
                    <a:pt x="1358" y="2937"/>
                    <a:pt x="1352" y="2914"/>
                  </a:cubicBezTo>
                  <a:cubicBezTo>
                    <a:pt x="1329" y="2852"/>
                    <a:pt x="1329" y="2852"/>
                    <a:pt x="1329" y="2852"/>
                  </a:cubicBezTo>
                  <a:cubicBezTo>
                    <a:pt x="1301" y="2795"/>
                    <a:pt x="1301" y="2795"/>
                    <a:pt x="1301" y="2795"/>
                  </a:cubicBezTo>
                  <a:cubicBezTo>
                    <a:pt x="1272" y="2755"/>
                    <a:pt x="1244" y="2727"/>
                    <a:pt x="1204" y="2698"/>
                  </a:cubicBezTo>
                  <a:cubicBezTo>
                    <a:pt x="1119" y="2636"/>
                    <a:pt x="1028" y="2568"/>
                    <a:pt x="937" y="2528"/>
                  </a:cubicBezTo>
                  <a:cubicBezTo>
                    <a:pt x="892" y="2511"/>
                    <a:pt x="812" y="2454"/>
                    <a:pt x="772" y="2454"/>
                  </a:cubicBezTo>
                  <a:cubicBezTo>
                    <a:pt x="687" y="2431"/>
                    <a:pt x="625" y="2369"/>
                    <a:pt x="534" y="2363"/>
                  </a:cubicBezTo>
                  <a:cubicBezTo>
                    <a:pt x="443" y="2352"/>
                    <a:pt x="352" y="2369"/>
                    <a:pt x="261" y="2386"/>
                  </a:cubicBezTo>
                  <a:cubicBezTo>
                    <a:pt x="233" y="2397"/>
                    <a:pt x="187" y="2426"/>
                    <a:pt x="147" y="2431"/>
                  </a:cubicBezTo>
                  <a:lnTo>
                    <a:pt x="147" y="2431"/>
                  </a:lnTo>
                  <a:cubicBezTo>
                    <a:pt x="142" y="2414"/>
                    <a:pt x="136" y="2392"/>
                    <a:pt x="136" y="2375"/>
                  </a:cubicBezTo>
                  <a:cubicBezTo>
                    <a:pt x="136" y="2369"/>
                    <a:pt x="136" y="2363"/>
                    <a:pt x="136" y="2357"/>
                  </a:cubicBezTo>
                  <a:cubicBezTo>
                    <a:pt x="130" y="2352"/>
                    <a:pt x="119" y="2329"/>
                    <a:pt x="113" y="2323"/>
                  </a:cubicBezTo>
                  <a:cubicBezTo>
                    <a:pt x="102" y="2306"/>
                    <a:pt x="119" y="2272"/>
                    <a:pt x="119" y="2249"/>
                  </a:cubicBezTo>
                  <a:cubicBezTo>
                    <a:pt x="119" y="2215"/>
                    <a:pt x="96" y="2187"/>
                    <a:pt x="96" y="2153"/>
                  </a:cubicBezTo>
                  <a:cubicBezTo>
                    <a:pt x="96" y="2130"/>
                    <a:pt x="108" y="2113"/>
                    <a:pt x="102" y="2090"/>
                  </a:cubicBezTo>
                  <a:cubicBezTo>
                    <a:pt x="96" y="2068"/>
                    <a:pt x="73" y="2073"/>
                    <a:pt x="79" y="2045"/>
                  </a:cubicBezTo>
                  <a:cubicBezTo>
                    <a:pt x="85" y="2022"/>
                    <a:pt x="79" y="2005"/>
                    <a:pt x="73" y="1983"/>
                  </a:cubicBezTo>
                  <a:cubicBezTo>
                    <a:pt x="68" y="1954"/>
                    <a:pt x="68" y="1937"/>
                    <a:pt x="51" y="1914"/>
                  </a:cubicBezTo>
                  <a:cubicBezTo>
                    <a:pt x="39" y="1903"/>
                    <a:pt x="11" y="1869"/>
                    <a:pt x="0" y="1857"/>
                  </a:cubicBezTo>
                  <a:cubicBezTo>
                    <a:pt x="5" y="1840"/>
                    <a:pt x="11" y="1806"/>
                    <a:pt x="22" y="1795"/>
                  </a:cubicBezTo>
                  <a:cubicBezTo>
                    <a:pt x="22" y="1789"/>
                    <a:pt x="28" y="1778"/>
                    <a:pt x="28" y="1767"/>
                  </a:cubicBezTo>
                  <a:cubicBezTo>
                    <a:pt x="17" y="1733"/>
                    <a:pt x="45" y="1744"/>
                    <a:pt x="57" y="1721"/>
                  </a:cubicBezTo>
                  <a:cubicBezTo>
                    <a:pt x="62" y="1704"/>
                    <a:pt x="73" y="1687"/>
                    <a:pt x="79" y="1676"/>
                  </a:cubicBezTo>
                  <a:cubicBezTo>
                    <a:pt x="91" y="1659"/>
                    <a:pt x="96" y="1630"/>
                    <a:pt x="91" y="1608"/>
                  </a:cubicBezTo>
                  <a:cubicBezTo>
                    <a:pt x="96" y="1579"/>
                    <a:pt x="136" y="1556"/>
                    <a:pt x="130" y="1528"/>
                  </a:cubicBezTo>
                  <a:cubicBezTo>
                    <a:pt x="119" y="1494"/>
                    <a:pt x="153" y="1505"/>
                    <a:pt x="164" y="1488"/>
                  </a:cubicBezTo>
                  <a:cubicBezTo>
                    <a:pt x="176" y="1477"/>
                    <a:pt x="187" y="1466"/>
                    <a:pt x="199" y="1454"/>
                  </a:cubicBezTo>
                  <a:cubicBezTo>
                    <a:pt x="250" y="1414"/>
                    <a:pt x="295" y="1375"/>
                    <a:pt x="289" y="1306"/>
                  </a:cubicBezTo>
                  <a:cubicBezTo>
                    <a:pt x="289" y="1284"/>
                    <a:pt x="341" y="1233"/>
                    <a:pt x="335" y="1193"/>
                  </a:cubicBezTo>
                  <a:cubicBezTo>
                    <a:pt x="329" y="1170"/>
                    <a:pt x="312" y="1159"/>
                    <a:pt x="346" y="1153"/>
                  </a:cubicBezTo>
                  <a:cubicBezTo>
                    <a:pt x="369" y="1147"/>
                    <a:pt x="403" y="1130"/>
                    <a:pt x="414" y="1136"/>
                  </a:cubicBezTo>
                  <a:cubicBezTo>
                    <a:pt x="431" y="1147"/>
                    <a:pt x="494" y="1142"/>
                    <a:pt x="483" y="1113"/>
                  </a:cubicBezTo>
                  <a:cubicBezTo>
                    <a:pt x="488" y="1090"/>
                    <a:pt x="483" y="1079"/>
                    <a:pt x="511" y="1074"/>
                  </a:cubicBezTo>
                  <a:cubicBezTo>
                    <a:pt x="522" y="1074"/>
                    <a:pt x="551" y="1085"/>
                    <a:pt x="562" y="1096"/>
                  </a:cubicBezTo>
                  <a:cubicBezTo>
                    <a:pt x="573" y="1102"/>
                    <a:pt x="573" y="1119"/>
                    <a:pt x="596" y="1113"/>
                  </a:cubicBezTo>
                  <a:cubicBezTo>
                    <a:pt x="647" y="1096"/>
                    <a:pt x="653" y="1051"/>
                    <a:pt x="653" y="994"/>
                  </a:cubicBezTo>
                  <a:cubicBezTo>
                    <a:pt x="653" y="971"/>
                    <a:pt x="664" y="977"/>
                    <a:pt x="676" y="966"/>
                  </a:cubicBezTo>
                  <a:cubicBezTo>
                    <a:pt x="698" y="931"/>
                    <a:pt x="676" y="892"/>
                    <a:pt x="687" y="869"/>
                  </a:cubicBezTo>
                  <a:cubicBezTo>
                    <a:pt x="693" y="858"/>
                    <a:pt x="727" y="824"/>
                    <a:pt x="721" y="818"/>
                  </a:cubicBezTo>
                  <a:lnTo>
                    <a:pt x="721" y="818"/>
                  </a:lnTo>
                  <a:cubicBezTo>
                    <a:pt x="772" y="829"/>
                    <a:pt x="772" y="829"/>
                    <a:pt x="772" y="829"/>
                  </a:cubicBezTo>
                  <a:cubicBezTo>
                    <a:pt x="795" y="858"/>
                    <a:pt x="829" y="863"/>
                    <a:pt x="863" y="863"/>
                  </a:cubicBezTo>
                  <a:cubicBezTo>
                    <a:pt x="943" y="869"/>
                    <a:pt x="829" y="914"/>
                    <a:pt x="869" y="960"/>
                  </a:cubicBezTo>
                  <a:cubicBezTo>
                    <a:pt x="880" y="971"/>
                    <a:pt x="903" y="954"/>
                    <a:pt x="920" y="966"/>
                  </a:cubicBezTo>
                  <a:cubicBezTo>
                    <a:pt x="960" y="1005"/>
                    <a:pt x="948" y="994"/>
                    <a:pt x="1011" y="994"/>
                  </a:cubicBezTo>
                  <a:cubicBezTo>
                    <a:pt x="1034" y="994"/>
                    <a:pt x="1068" y="977"/>
                    <a:pt x="1090" y="983"/>
                  </a:cubicBezTo>
                  <a:cubicBezTo>
                    <a:pt x="1102" y="988"/>
                    <a:pt x="1147" y="1028"/>
                    <a:pt x="1147" y="1045"/>
                  </a:cubicBezTo>
                  <a:cubicBezTo>
                    <a:pt x="1147" y="1113"/>
                    <a:pt x="1153" y="1085"/>
                    <a:pt x="1204" y="1096"/>
                  </a:cubicBezTo>
                  <a:cubicBezTo>
                    <a:pt x="1216" y="1102"/>
                    <a:pt x="1284" y="1130"/>
                    <a:pt x="1284" y="1125"/>
                  </a:cubicBezTo>
                  <a:cubicBezTo>
                    <a:pt x="1306" y="1074"/>
                    <a:pt x="1306" y="1074"/>
                    <a:pt x="1306" y="1074"/>
                  </a:cubicBezTo>
                  <a:cubicBezTo>
                    <a:pt x="1318" y="1051"/>
                    <a:pt x="1306" y="1028"/>
                    <a:pt x="1340" y="1051"/>
                  </a:cubicBezTo>
                  <a:cubicBezTo>
                    <a:pt x="1386" y="1079"/>
                    <a:pt x="1403" y="1039"/>
                    <a:pt x="1420" y="1108"/>
                  </a:cubicBezTo>
                  <a:cubicBezTo>
                    <a:pt x="1420" y="1125"/>
                    <a:pt x="1466" y="1170"/>
                    <a:pt x="1482" y="1176"/>
                  </a:cubicBezTo>
                  <a:cubicBezTo>
                    <a:pt x="1505" y="1181"/>
                    <a:pt x="1528" y="1170"/>
                    <a:pt x="1551" y="1187"/>
                  </a:cubicBezTo>
                  <a:cubicBezTo>
                    <a:pt x="1568" y="1198"/>
                    <a:pt x="1579" y="1198"/>
                    <a:pt x="1602" y="1198"/>
                  </a:cubicBezTo>
                  <a:cubicBezTo>
                    <a:pt x="1625" y="1198"/>
                    <a:pt x="1630" y="1233"/>
                    <a:pt x="1653" y="1221"/>
                  </a:cubicBezTo>
                  <a:cubicBezTo>
                    <a:pt x="1681" y="1210"/>
                    <a:pt x="1710" y="1176"/>
                    <a:pt x="1744" y="1164"/>
                  </a:cubicBezTo>
                  <a:cubicBezTo>
                    <a:pt x="1789" y="1153"/>
                    <a:pt x="1840" y="1153"/>
                    <a:pt x="1886" y="1142"/>
                  </a:cubicBezTo>
                  <a:cubicBezTo>
                    <a:pt x="1943" y="1119"/>
                    <a:pt x="1914" y="1108"/>
                    <a:pt x="1948" y="1074"/>
                  </a:cubicBezTo>
                  <a:cubicBezTo>
                    <a:pt x="1994" y="1028"/>
                    <a:pt x="1937" y="1011"/>
                    <a:pt x="1954" y="983"/>
                  </a:cubicBezTo>
                  <a:cubicBezTo>
                    <a:pt x="1971" y="954"/>
                    <a:pt x="2005" y="943"/>
                    <a:pt x="2017" y="914"/>
                  </a:cubicBezTo>
                  <a:cubicBezTo>
                    <a:pt x="2028" y="863"/>
                    <a:pt x="2108" y="875"/>
                    <a:pt x="2142" y="858"/>
                  </a:cubicBezTo>
                  <a:cubicBezTo>
                    <a:pt x="2238" y="801"/>
                    <a:pt x="2272" y="909"/>
                    <a:pt x="2193" y="920"/>
                  </a:cubicBezTo>
                  <a:cubicBezTo>
                    <a:pt x="2164" y="926"/>
                    <a:pt x="2193" y="1000"/>
                    <a:pt x="2210" y="1011"/>
                  </a:cubicBezTo>
                  <a:cubicBezTo>
                    <a:pt x="2244" y="1028"/>
                    <a:pt x="2295" y="943"/>
                    <a:pt x="2329" y="931"/>
                  </a:cubicBezTo>
                  <a:cubicBezTo>
                    <a:pt x="2346" y="931"/>
                    <a:pt x="2357" y="931"/>
                    <a:pt x="2375" y="931"/>
                  </a:cubicBezTo>
                  <a:cubicBezTo>
                    <a:pt x="2386" y="926"/>
                    <a:pt x="2420" y="897"/>
                    <a:pt x="2426" y="886"/>
                  </a:cubicBezTo>
                  <a:cubicBezTo>
                    <a:pt x="2431" y="869"/>
                    <a:pt x="2426" y="863"/>
                    <a:pt x="2426" y="846"/>
                  </a:cubicBezTo>
                  <a:cubicBezTo>
                    <a:pt x="2426" y="829"/>
                    <a:pt x="2448" y="818"/>
                    <a:pt x="2454" y="789"/>
                  </a:cubicBezTo>
                  <a:cubicBezTo>
                    <a:pt x="2454" y="738"/>
                    <a:pt x="2420" y="710"/>
                    <a:pt x="2420" y="670"/>
                  </a:cubicBezTo>
                  <a:cubicBezTo>
                    <a:pt x="2420" y="647"/>
                    <a:pt x="2409" y="647"/>
                    <a:pt x="2397" y="636"/>
                  </a:cubicBezTo>
                  <a:cubicBezTo>
                    <a:pt x="2380" y="625"/>
                    <a:pt x="2403" y="585"/>
                    <a:pt x="2397" y="568"/>
                  </a:cubicBezTo>
                  <a:cubicBezTo>
                    <a:pt x="2397" y="551"/>
                    <a:pt x="2380" y="545"/>
                    <a:pt x="2380" y="528"/>
                  </a:cubicBezTo>
                  <a:cubicBezTo>
                    <a:pt x="2380" y="505"/>
                    <a:pt x="2397" y="460"/>
                    <a:pt x="2414" y="443"/>
                  </a:cubicBezTo>
                  <a:cubicBezTo>
                    <a:pt x="2443" y="409"/>
                    <a:pt x="2477" y="449"/>
                    <a:pt x="2499" y="415"/>
                  </a:cubicBezTo>
                  <a:cubicBezTo>
                    <a:pt x="2522" y="392"/>
                    <a:pt x="2517" y="369"/>
                    <a:pt x="2551" y="346"/>
                  </a:cubicBezTo>
                  <a:cubicBezTo>
                    <a:pt x="2579" y="329"/>
                    <a:pt x="2630" y="216"/>
                    <a:pt x="2653" y="221"/>
                  </a:cubicBezTo>
                  <a:cubicBezTo>
                    <a:pt x="2710" y="238"/>
                    <a:pt x="2704" y="210"/>
                    <a:pt x="2749" y="176"/>
                  </a:cubicBezTo>
                  <a:cubicBezTo>
                    <a:pt x="2778" y="159"/>
                    <a:pt x="2801" y="119"/>
                    <a:pt x="2829" y="108"/>
                  </a:cubicBezTo>
                  <a:cubicBezTo>
                    <a:pt x="2846" y="96"/>
                    <a:pt x="2875" y="108"/>
                    <a:pt x="2875" y="74"/>
                  </a:cubicBezTo>
                  <a:cubicBezTo>
                    <a:pt x="2875" y="5"/>
                    <a:pt x="2863" y="28"/>
                    <a:pt x="2920" y="17"/>
                  </a:cubicBezTo>
                  <a:cubicBezTo>
                    <a:pt x="2971" y="11"/>
                    <a:pt x="2960" y="45"/>
                    <a:pt x="3022" y="5"/>
                  </a:cubicBezTo>
                  <a:cubicBezTo>
                    <a:pt x="3073" y="0"/>
                    <a:pt x="3073" y="0"/>
                    <a:pt x="3073" y="0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163"/>
            <p:cNvSpPr>
              <a:spLocks noChangeArrowheads="1"/>
            </p:cNvSpPr>
            <p:nvPr/>
          </p:nvSpPr>
          <p:spPr bwMode="auto">
            <a:xfrm>
              <a:off x="10318936" y="3615941"/>
              <a:ext cx="1319223" cy="793111"/>
            </a:xfrm>
            <a:custGeom>
              <a:avLst/>
              <a:gdLst>
                <a:gd name="T0" fmla="*/ 3528 w 3813"/>
                <a:gd name="T1" fmla="*/ 6 h 2295"/>
                <a:gd name="T2" fmla="*/ 3210 w 3813"/>
                <a:gd name="T3" fmla="*/ 62 h 2295"/>
                <a:gd name="T4" fmla="*/ 3216 w 3813"/>
                <a:gd name="T5" fmla="*/ 142 h 2295"/>
                <a:gd name="T6" fmla="*/ 3312 w 3813"/>
                <a:gd name="T7" fmla="*/ 267 h 2295"/>
                <a:gd name="T8" fmla="*/ 3653 w 3813"/>
                <a:gd name="T9" fmla="*/ 392 h 2295"/>
                <a:gd name="T10" fmla="*/ 3750 w 3813"/>
                <a:gd name="T11" fmla="*/ 136 h 2295"/>
                <a:gd name="T12" fmla="*/ 3580 w 3813"/>
                <a:gd name="T13" fmla="*/ 45 h 2295"/>
                <a:gd name="T14" fmla="*/ 3528 w 3813"/>
                <a:gd name="T15" fmla="*/ 6 h 2295"/>
                <a:gd name="T16" fmla="*/ 1784 w 3813"/>
                <a:gd name="T17" fmla="*/ 494 h 2295"/>
                <a:gd name="T18" fmla="*/ 1637 w 3813"/>
                <a:gd name="T19" fmla="*/ 619 h 2295"/>
                <a:gd name="T20" fmla="*/ 1443 w 3813"/>
                <a:gd name="T21" fmla="*/ 761 h 2295"/>
                <a:gd name="T22" fmla="*/ 1477 w 3813"/>
                <a:gd name="T23" fmla="*/ 897 h 2295"/>
                <a:gd name="T24" fmla="*/ 1534 w 3813"/>
                <a:gd name="T25" fmla="*/ 936 h 2295"/>
                <a:gd name="T26" fmla="*/ 1676 w 3813"/>
                <a:gd name="T27" fmla="*/ 885 h 2295"/>
                <a:gd name="T28" fmla="*/ 1722 w 3813"/>
                <a:gd name="T29" fmla="*/ 857 h 2295"/>
                <a:gd name="T30" fmla="*/ 1761 w 3813"/>
                <a:gd name="T31" fmla="*/ 829 h 2295"/>
                <a:gd name="T32" fmla="*/ 1869 w 3813"/>
                <a:gd name="T33" fmla="*/ 982 h 2295"/>
                <a:gd name="T34" fmla="*/ 1938 w 3813"/>
                <a:gd name="T35" fmla="*/ 1141 h 2295"/>
                <a:gd name="T36" fmla="*/ 2102 w 3813"/>
                <a:gd name="T37" fmla="*/ 1158 h 2295"/>
                <a:gd name="T38" fmla="*/ 2199 w 3813"/>
                <a:gd name="T39" fmla="*/ 1226 h 2295"/>
                <a:gd name="T40" fmla="*/ 2364 w 3813"/>
                <a:gd name="T41" fmla="*/ 1237 h 2295"/>
                <a:gd name="T42" fmla="*/ 2466 w 3813"/>
                <a:gd name="T43" fmla="*/ 1164 h 2295"/>
                <a:gd name="T44" fmla="*/ 2625 w 3813"/>
                <a:gd name="T45" fmla="*/ 874 h 2295"/>
                <a:gd name="T46" fmla="*/ 2693 w 3813"/>
                <a:gd name="T47" fmla="*/ 761 h 2295"/>
                <a:gd name="T48" fmla="*/ 2779 w 3813"/>
                <a:gd name="T49" fmla="*/ 574 h 2295"/>
                <a:gd name="T50" fmla="*/ 2563 w 3813"/>
                <a:gd name="T51" fmla="*/ 551 h 2295"/>
                <a:gd name="T52" fmla="*/ 2369 w 3813"/>
                <a:gd name="T53" fmla="*/ 460 h 2295"/>
                <a:gd name="T54" fmla="*/ 2432 w 3813"/>
                <a:gd name="T55" fmla="*/ 363 h 2295"/>
                <a:gd name="T56" fmla="*/ 2364 w 3813"/>
                <a:gd name="T57" fmla="*/ 352 h 2295"/>
                <a:gd name="T58" fmla="*/ 2392 w 3813"/>
                <a:gd name="T59" fmla="*/ 261 h 2295"/>
                <a:gd name="T60" fmla="*/ 2375 w 3813"/>
                <a:gd name="T61" fmla="*/ 221 h 2295"/>
                <a:gd name="T62" fmla="*/ 2199 w 3813"/>
                <a:gd name="T63" fmla="*/ 278 h 2295"/>
                <a:gd name="T64" fmla="*/ 2046 w 3813"/>
                <a:gd name="T65" fmla="*/ 329 h 2295"/>
                <a:gd name="T66" fmla="*/ 1932 w 3813"/>
                <a:gd name="T67" fmla="*/ 381 h 2295"/>
                <a:gd name="T68" fmla="*/ 1784 w 3813"/>
                <a:gd name="T69" fmla="*/ 494 h 2295"/>
                <a:gd name="T70" fmla="*/ 239 w 3813"/>
                <a:gd name="T71" fmla="*/ 1919 h 2295"/>
                <a:gd name="T72" fmla="*/ 426 w 3813"/>
                <a:gd name="T73" fmla="*/ 1749 h 2295"/>
                <a:gd name="T74" fmla="*/ 472 w 3813"/>
                <a:gd name="T75" fmla="*/ 1618 h 2295"/>
                <a:gd name="T76" fmla="*/ 404 w 3813"/>
                <a:gd name="T77" fmla="*/ 1550 h 2295"/>
                <a:gd name="T78" fmla="*/ 244 w 3813"/>
                <a:gd name="T79" fmla="*/ 1612 h 2295"/>
                <a:gd name="T80" fmla="*/ 108 w 3813"/>
                <a:gd name="T81" fmla="*/ 1749 h 2295"/>
                <a:gd name="T82" fmla="*/ 34 w 3813"/>
                <a:gd name="T83" fmla="*/ 1834 h 2295"/>
                <a:gd name="T84" fmla="*/ 74 w 3813"/>
                <a:gd name="T85" fmla="*/ 1914 h 2295"/>
                <a:gd name="T86" fmla="*/ 171 w 3813"/>
                <a:gd name="T87" fmla="*/ 1942 h 2295"/>
                <a:gd name="T88" fmla="*/ 216 w 3813"/>
                <a:gd name="T89" fmla="*/ 1982 h 2295"/>
                <a:gd name="T90" fmla="*/ 256 w 3813"/>
                <a:gd name="T91" fmla="*/ 1987 h 2295"/>
                <a:gd name="T92" fmla="*/ 239 w 3813"/>
                <a:gd name="T93" fmla="*/ 1919 h 2295"/>
                <a:gd name="T94" fmla="*/ 392 w 3813"/>
                <a:gd name="T95" fmla="*/ 2243 h 2295"/>
                <a:gd name="T96" fmla="*/ 313 w 3813"/>
                <a:gd name="T97" fmla="*/ 2175 h 2295"/>
                <a:gd name="T98" fmla="*/ 228 w 3813"/>
                <a:gd name="T99" fmla="*/ 2175 h 2295"/>
                <a:gd name="T100" fmla="*/ 233 w 3813"/>
                <a:gd name="T101" fmla="*/ 2294 h 2295"/>
                <a:gd name="T102" fmla="*/ 284 w 3813"/>
                <a:gd name="T103" fmla="*/ 2232 h 2295"/>
                <a:gd name="T104" fmla="*/ 409 w 3813"/>
                <a:gd name="T105" fmla="*/ 2277 h 2295"/>
                <a:gd name="T106" fmla="*/ 455 w 3813"/>
                <a:gd name="T107" fmla="*/ 2271 h 2295"/>
                <a:gd name="T108" fmla="*/ 421 w 3813"/>
                <a:gd name="T109" fmla="*/ 2237 h 22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813" h="2295">
                  <a:moveTo>
                    <a:pt x="3528" y="6"/>
                  </a:moveTo>
                  <a:lnTo>
                    <a:pt x="3528" y="6"/>
                  </a:lnTo>
                  <a:cubicBezTo>
                    <a:pt x="3500" y="62"/>
                    <a:pt x="3477" y="34"/>
                    <a:pt x="3415" y="45"/>
                  </a:cubicBezTo>
                  <a:cubicBezTo>
                    <a:pt x="3364" y="51"/>
                    <a:pt x="3256" y="34"/>
                    <a:pt x="3210" y="62"/>
                  </a:cubicBezTo>
                  <a:cubicBezTo>
                    <a:pt x="3199" y="62"/>
                    <a:pt x="3176" y="102"/>
                    <a:pt x="3176" y="108"/>
                  </a:cubicBezTo>
                  <a:cubicBezTo>
                    <a:pt x="3159" y="153"/>
                    <a:pt x="3188" y="142"/>
                    <a:pt x="3216" y="142"/>
                  </a:cubicBezTo>
                  <a:cubicBezTo>
                    <a:pt x="3216" y="176"/>
                    <a:pt x="3216" y="221"/>
                    <a:pt x="3205" y="256"/>
                  </a:cubicBezTo>
                  <a:cubicBezTo>
                    <a:pt x="3199" y="284"/>
                    <a:pt x="3296" y="273"/>
                    <a:pt x="3312" y="267"/>
                  </a:cubicBezTo>
                  <a:cubicBezTo>
                    <a:pt x="3358" y="261"/>
                    <a:pt x="3398" y="244"/>
                    <a:pt x="3443" y="267"/>
                  </a:cubicBezTo>
                  <a:cubicBezTo>
                    <a:pt x="3517" y="301"/>
                    <a:pt x="3580" y="363"/>
                    <a:pt x="3653" y="392"/>
                  </a:cubicBezTo>
                  <a:cubicBezTo>
                    <a:pt x="3744" y="437"/>
                    <a:pt x="3812" y="494"/>
                    <a:pt x="3807" y="347"/>
                  </a:cubicBezTo>
                  <a:cubicBezTo>
                    <a:pt x="3801" y="273"/>
                    <a:pt x="3767" y="199"/>
                    <a:pt x="3750" y="136"/>
                  </a:cubicBezTo>
                  <a:cubicBezTo>
                    <a:pt x="3710" y="136"/>
                    <a:pt x="3642" y="102"/>
                    <a:pt x="3636" y="68"/>
                  </a:cubicBezTo>
                  <a:cubicBezTo>
                    <a:pt x="3625" y="17"/>
                    <a:pt x="3614" y="23"/>
                    <a:pt x="3580" y="45"/>
                  </a:cubicBezTo>
                  <a:cubicBezTo>
                    <a:pt x="3528" y="68"/>
                    <a:pt x="3562" y="11"/>
                    <a:pt x="3540" y="0"/>
                  </a:cubicBezTo>
                  <a:cubicBezTo>
                    <a:pt x="3528" y="6"/>
                    <a:pt x="3528" y="6"/>
                    <a:pt x="3528" y="6"/>
                  </a:cubicBezTo>
                  <a:close/>
                  <a:moveTo>
                    <a:pt x="1784" y="494"/>
                  </a:moveTo>
                  <a:lnTo>
                    <a:pt x="1784" y="494"/>
                  </a:lnTo>
                  <a:cubicBezTo>
                    <a:pt x="1756" y="517"/>
                    <a:pt x="1722" y="568"/>
                    <a:pt x="1693" y="596"/>
                  </a:cubicBezTo>
                  <a:cubicBezTo>
                    <a:pt x="1676" y="608"/>
                    <a:pt x="1659" y="613"/>
                    <a:pt x="1637" y="619"/>
                  </a:cubicBezTo>
                  <a:cubicBezTo>
                    <a:pt x="1602" y="625"/>
                    <a:pt x="1563" y="670"/>
                    <a:pt x="1534" y="693"/>
                  </a:cubicBezTo>
                  <a:cubicBezTo>
                    <a:pt x="1443" y="761"/>
                    <a:pt x="1443" y="761"/>
                    <a:pt x="1443" y="761"/>
                  </a:cubicBezTo>
                  <a:cubicBezTo>
                    <a:pt x="1375" y="801"/>
                    <a:pt x="1375" y="801"/>
                    <a:pt x="1375" y="801"/>
                  </a:cubicBezTo>
                  <a:cubicBezTo>
                    <a:pt x="1364" y="807"/>
                    <a:pt x="1455" y="897"/>
                    <a:pt x="1477" y="897"/>
                  </a:cubicBezTo>
                  <a:cubicBezTo>
                    <a:pt x="1489" y="897"/>
                    <a:pt x="1534" y="891"/>
                    <a:pt x="1546" y="902"/>
                  </a:cubicBezTo>
                  <a:cubicBezTo>
                    <a:pt x="1546" y="902"/>
                    <a:pt x="1534" y="925"/>
                    <a:pt x="1534" y="936"/>
                  </a:cubicBezTo>
                  <a:cubicBezTo>
                    <a:pt x="1540" y="965"/>
                    <a:pt x="1614" y="1021"/>
                    <a:pt x="1631" y="970"/>
                  </a:cubicBezTo>
                  <a:cubicBezTo>
                    <a:pt x="1642" y="948"/>
                    <a:pt x="1653" y="897"/>
                    <a:pt x="1676" y="885"/>
                  </a:cubicBezTo>
                  <a:cubicBezTo>
                    <a:pt x="1688" y="879"/>
                    <a:pt x="1693" y="885"/>
                    <a:pt x="1705" y="879"/>
                  </a:cubicBezTo>
                  <a:cubicBezTo>
                    <a:pt x="1710" y="879"/>
                    <a:pt x="1716" y="857"/>
                    <a:pt x="1722" y="857"/>
                  </a:cubicBezTo>
                  <a:cubicBezTo>
                    <a:pt x="1722" y="852"/>
                    <a:pt x="1739" y="868"/>
                    <a:pt x="1744" y="862"/>
                  </a:cubicBezTo>
                  <a:cubicBezTo>
                    <a:pt x="1750" y="852"/>
                    <a:pt x="1756" y="835"/>
                    <a:pt x="1761" y="829"/>
                  </a:cubicBezTo>
                  <a:cubicBezTo>
                    <a:pt x="1790" y="824"/>
                    <a:pt x="1858" y="879"/>
                    <a:pt x="1875" y="897"/>
                  </a:cubicBezTo>
                  <a:cubicBezTo>
                    <a:pt x="1903" y="919"/>
                    <a:pt x="1869" y="953"/>
                    <a:pt x="1869" y="982"/>
                  </a:cubicBezTo>
                  <a:cubicBezTo>
                    <a:pt x="1869" y="1005"/>
                    <a:pt x="1903" y="1016"/>
                    <a:pt x="1892" y="1044"/>
                  </a:cubicBezTo>
                  <a:cubicBezTo>
                    <a:pt x="1881" y="1078"/>
                    <a:pt x="1909" y="1118"/>
                    <a:pt x="1938" y="1141"/>
                  </a:cubicBezTo>
                  <a:cubicBezTo>
                    <a:pt x="1966" y="1169"/>
                    <a:pt x="2023" y="1158"/>
                    <a:pt x="2063" y="1158"/>
                  </a:cubicBezTo>
                  <a:cubicBezTo>
                    <a:pt x="2085" y="1158"/>
                    <a:pt x="2085" y="1169"/>
                    <a:pt x="2102" y="1158"/>
                  </a:cubicBezTo>
                  <a:cubicBezTo>
                    <a:pt x="2137" y="1147"/>
                    <a:pt x="2142" y="1141"/>
                    <a:pt x="2171" y="1169"/>
                  </a:cubicBezTo>
                  <a:cubicBezTo>
                    <a:pt x="2188" y="1186"/>
                    <a:pt x="2171" y="1220"/>
                    <a:pt x="2199" y="1226"/>
                  </a:cubicBezTo>
                  <a:cubicBezTo>
                    <a:pt x="2222" y="1232"/>
                    <a:pt x="2250" y="1294"/>
                    <a:pt x="2273" y="1311"/>
                  </a:cubicBezTo>
                  <a:cubicBezTo>
                    <a:pt x="2290" y="1323"/>
                    <a:pt x="2347" y="1249"/>
                    <a:pt x="2364" y="1237"/>
                  </a:cubicBezTo>
                  <a:cubicBezTo>
                    <a:pt x="2375" y="1226"/>
                    <a:pt x="2432" y="1203"/>
                    <a:pt x="2432" y="1198"/>
                  </a:cubicBezTo>
                  <a:cubicBezTo>
                    <a:pt x="2438" y="1175"/>
                    <a:pt x="2443" y="1169"/>
                    <a:pt x="2466" y="1164"/>
                  </a:cubicBezTo>
                  <a:cubicBezTo>
                    <a:pt x="2529" y="1141"/>
                    <a:pt x="2534" y="1039"/>
                    <a:pt x="2551" y="987"/>
                  </a:cubicBezTo>
                  <a:cubicBezTo>
                    <a:pt x="2574" y="953"/>
                    <a:pt x="2591" y="897"/>
                    <a:pt x="2625" y="874"/>
                  </a:cubicBezTo>
                  <a:cubicBezTo>
                    <a:pt x="2648" y="852"/>
                    <a:pt x="2665" y="829"/>
                    <a:pt x="2688" y="818"/>
                  </a:cubicBezTo>
                  <a:cubicBezTo>
                    <a:pt x="2722" y="801"/>
                    <a:pt x="2676" y="790"/>
                    <a:pt x="2693" y="761"/>
                  </a:cubicBezTo>
                  <a:cubicBezTo>
                    <a:pt x="2705" y="727"/>
                    <a:pt x="2767" y="710"/>
                    <a:pt x="2767" y="659"/>
                  </a:cubicBezTo>
                  <a:cubicBezTo>
                    <a:pt x="2767" y="636"/>
                    <a:pt x="2790" y="585"/>
                    <a:pt x="2779" y="574"/>
                  </a:cubicBezTo>
                  <a:cubicBezTo>
                    <a:pt x="2739" y="540"/>
                    <a:pt x="2676" y="494"/>
                    <a:pt x="2619" y="483"/>
                  </a:cubicBezTo>
                  <a:cubicBezTo>
                    <a:pt x="2614" y="483"/>
                    <a:pt x="2580" y="540"/>
                    <a:pt x="2563" y="551"/>
                  </a:cubicBezTo>
                  <a:cubicBezTo>
                    <a:pt x="2517" y="585"/>
                    <a:pt x="2466" y="562"/>
                    <a:pt x="2426" y="534"/>
                  </a:cubicBezTo>
                  <a:cubicBezTo>
                    <a:pt x="2421" y="517"/>
                    <a:pt x="2387" y="471"/>
                    <a:pt x="2369" y="460"/>
                  </a:cubicBezTo>
                  <a:cubicBezTo>
                    <a:pt x="2324" y="420"/>
                    <a:pt x="2403" y="420"/>
                    <a:pt x="2426" y="403"/>
                  </a:cubicBezTo>
                  <a:cubicBezTo>
                    <a:pt x="2443" y="386"/>
                    <a:pt x="2443" y="375"/>
                    <a:pt x="2432" y="363"/>
                  </a:cubicBezTo>
                  <a:cubicBezTo>
                    <a:pt x="2421" y="347"/>
                    <a:pt x="2443" y="335"/>
                    <a:pt x="2443" y="318"/>
                  </a:cubicBezTo>
                  <a:cubicBezTo>
                    <a:pt x="2438" y="318"/>
                    <a:pt x="2375" y="347"/>
                    <a:pt x="2364" y="352"/>
                  </a:cubicBezTo>
                  <a:cubicBezTo>
                    <a:pt x="2347" y="352"/>
                    <a:pt x="2324" y="358"/>
                    <a:pt x="2324" y="335"/>
                  </a:cubicBezTo>
                  <a:cubicBezTo>
                    <a:pt x="2324" y="290"/>
                    <a:pt x="2352" y="273"/>
                    <a:pt x="2392" y="261"/>
                  </a:cubicBezTo>
                  <a:cubicBezTo>
                    <a:pt x="2409" y="250"/>
                    <a:pt x="2477" y="227"/>
                    <a:pt x="2477" y="204"/>
                  </a:cubicBezTo>
                  <a:cubicBezTo>
                    <a:pt x="2443" y="204"/>
                    <a:pt x="2403" y="199"/>
                    <a:pt x="2375" y="221"/>
                  </a:cubicBezTo>
                  <a:cubicBezTo>
                    <a:pt x="2330" y="267"/>
                    <a:pt x="2295" y="239"/>
                    <a:pt x="2244" y="244"/>
                  </a:cubicBezTo>
                  <a:cubicBezTo>
                    <a:pt x="2216" y="250"/>
                    <a:pt x="2216" y="267"/>
                    <a:pt x="2199" y="278"/>
                  </a:cubicBezTo>
                  <a:cubicBezTo>
                    <a:pt x="2176" y="290"/>
                    <a:pt x="2148" y="284"/>
                    <a:pt x="2125" y="284"/>
                  </a:cubicBezTo>
                  <a:cubicBezTo>
                    <a:pt x="2097" y="301"/>
                    <a:pt x="2068" y="312"/>
                    <a:pt x="2046" y="329"/>
                  </a:cubicBezTo>
                  <a:cubicBezTo>
                    <a:pt x="2023" y="347"/>
                    <a:pt x="2000" y="358"/>
                    <a:pt x="1972" y="358"/>
                  </a:cubicBezTo>
                  <a:cubicBezTo>
                    <a:pt x="1955" y="358"/>
                    <a:pt x="1943" y="363"/>
                    <a:pt x="1932" y="381"/>
                  </a:cubicBezTo>
                  <a:cubicBezTo>
                    <a:pt x="1903" y="420"/>
                    <a:pt x="1830" y="420"/>
                    <a:pt x="1801" y="471"/>
                  </a:cubicBezTo>
                  <a:cubicBezTo>
                    <a:pt x="1784" y="494"/>
                    <a:pt x="1784" y="494"/>
                    <a:pt x="1784" y="494"/>
                  </a:cubicBezTo>
                  <a:close/>
                  <a:moveTo>
                    <a:pt x="239" y="1919"/>
                  </a:moveTo>
                  <a:lnTo>
                    <a:pt x="239" y="1919"/>
                  </a:lnTo>
                  <a:cubicBezTo>
                    <a:pt x="233" y="1879"/>
                    <a:pt x="381" y="1857"/>
                    <a:pt x="398" y="1800"/>
                  </a:cubicBezTo>
                  <a:cubicBezTo>
                    <a:pt x="409" y="1766"/>
                    <a:pt x="392" y="1754"/>
                    <a:pt x="426" y="1749"/>
                  </a:cubicBezTo>
                  <a:cubicBezTo>
                    <a:pt x="472" y="1737"/>
                    <a:pt x="460" y="1692"/>
                    <a:pt x="494" y="1680"/>
                  </a:cubicBezTo>
                  <a:cubicBezTo>
                    <a:pt x="483" y="1664"/>
                    <a:pt x="466" y="1646"/>
                    <a:pt x="472" y="1618"/>
                  </a:cubicBezTo>
                  <a:cubicBezTo>
                    <a:pt x="472" y="1578"/>
                    <a:pt x="494" y="1578"/>
                    <a:pt x="438" y="1578"/>
                  </a:cubicBezTo>
                  <a:cubicBezTo>
                    <a:pt x="404" y="1578"/>
                    <a:pt x="421" y="1561"/>
                    <a:pt x="404" y="1550"/>
                  </a:cubicBezTo>
                  <a:cubicBezTo>
                    <a:pt x="404" y="1544"/>
                    <a:pt x="364" y="1578"/>
                    <a:pt x="341" y="1578"/>
                  </a:cubicBezTo>
                  <a:cubicBezTo>
                    <a:pt x="313" y="1578"/>
                    <a:pt x="273" y="1595"/>
                    <a:pt x="244" y="1612"/>
                  </a:cubicBezTo>
                  <a:cubicBezTo>
                    <a:pt x="228" y="1629"/>
                    <a:pt x="216" y="1624"/>
                    <a:pt x="193" y="1624"/>
                  </a:cubicBezTo>
                  <a:cubicBezTo>
                    <a:pt x="171" y="1624"/>
                    <a:pt x="80" y="1732"/>
                    <a:pt x="108" y="1749"/>
                  </a:cubicBezTo>
                  <a:cubicBezTo>
                    <a:pt x="154" y="1783"/>
                    <a:pt x="125" y="1788"/>
                    <a:pt x="85" y="1788"/>
                  </a:cubicBezTo>
                  <a:cubicBezTo>
                    <a:pt x="0" y="1788"/>
                    <a:pt x="46" y="1783"/>
                    <a:pt x="34" y="1834"/>
                  </a:cubicBezTo>
                  <a:cubicBezTo>
                    <a:pt x="34" y="1857"/>
                    <a:pt x="23" y="1874"/>
                    <a:pt x="23" y="1896"/>
                  </a:cubicBezTo>
                  <a:cubicBezTo>
                    <a:pt x="23" y="1936"/>
                    <a:pt x="57" y="1959"/>
                    <a:pt x="74" y="1914"/>
                  </a:cubicBezTo>
                  <a:cubicBezTo>
                    <a:pt x="91" y="1919"/>
                    <a:pt x="91" y="1919"/>
                    <a:pt x="91" y="1919"/>
                  </a:cubicBezTo>
                  <a:cubicBezTo>
                    <a:pt x="108" y="1925"/>
                    <a:pt x="159" y="1942"/>
                    <a:pt x="171" y="1942"/>
                  </a:cubicBezTo>
                  <a:cubicBezTo>
                    <a:pt x="182" y="1942"/>
                    <a:pt x="188" y="1953"/>
                    <a:pt x="188" y="1959"/>
                  </a:cubicBezTo>
                  <a:cubicBezTo>
                    <a:pt x="193" y="1970"/>
                    <a:pt x="205" y="1982"/>
                    <a:pt x="216" y="1982"/>
                  </a:cubicBezTo>
                  <a:cubicBezTo>
                    <a:pt x="222" y="1982"/>
                    <a:pt x="233" y="1982"/>
                    <a:pt x="239" y="1987"/>
                  </a:cubicBezTo>
                  <a:cubicBezTo>
                    <a:pt x="244" y="1987"/>
                    <a:pt x="250" y="1993"/>
                    <a:pt x="256" y="1987"/>
                  </a:cubicBezTo>
                  <a:cubicBezTo>
                    <a:pt x="262" y="1970"/>
                    <a:pt x="239" y="1948"/>
                    <a:pt x="239" y="1925"/>
                  </a:cubicBezTo>
                  <a:cubicBezTo>
                    <a:pt x="239" y="1919"/>
                    <a:pt x="239" y="1919"/>
                    <a:pt x="239" y="1919"/>
                  </a:cubicBezTo>
                  <a:close/>
                  <a:moveTo>
                    <a:pt x="392" y="2243"/>
                  </a:moveTo>
                  <a:lnTo>
                    <a:pt x="392" y="2243"/>
                  </a:lnTo>
                  <a:cubicBezTo>
                    <a:pt x="381" y="2243"/>
                    <a:pt x="364" y="2226"/>
                    <a:pt x="352" y="2220"/>
                  </a:cubicBezTo>
                  <a:cubicBezTo>
                    <a:pt x="347" y="2215"/>
                    <a:pt x="318" y="2180"/>
                    <a:pt x="313" y="2175"/>
                  </a:cubicBezTo>
                  <a:cubicBezTo>
                    <a:pt x="301" y="2175"/>
                    <a:pt x="290" y="2180"/>
                    <a:pt x="273" y="2175"/>
                  </a:cubicBezTo>
                  <a:cubicBezTo>
                    <a:pt x="262" y="2175"/>
                    <a:pt x="239" y="2169"/>
                    <a:pt x="228" y="2175"/>
                  </a:cubicBezTo>
                  <a:cubicBezTo>
                    <a:pt x="222" y="2192"/>
                    <a:pt x="228" y="2220"/>
                    <a:pt x="228" y="2237"/>
                  </a:cubicBezTo>
                  <a:cubicBezTo>
                    <a:pt x="228" y="2254"/>
                    <a:pt x="228" y="2277"/>
                    <a:pt x="233" y="2294"/>
                  </a:cubicBezTo>
                  <a:lnTo>
                    <a:pt x="233" y="2294"/>
                  </a:lnTo>
                  <a:cubicBezTo>
                    <a:pt x="239" y="2294"/>
                    <a:pt x="273" y="2243"/>
                    <a:pt x="284" y="2232"/>
                  </a:cubicBezTo>
                  <a:cubicBezTo>
                    <a:pt x="313" y="2215"/>
                    <a:pt x="352" y="2232"/>
                    <a:pt x="375" y="2254"/>
                  </a:cubicBezTo>
                  <a:cubicBezTo>
                    <a:pt x="387" y="2266"/>
                    <a:pt x="398" y="2277"/>
                    <a:pt x="409" y="2277"/>
                  </a:cubicBezTo>
                  <a:cubicBezTo>
                    <a:pt x="415" y="2277"/>
                    <a:pt x="449" y="2277"/>
                    <a:pt x="449" y="2271"/>
                  </a:cubicBezTo>
                  <a:lnTo>
                    <a:pt x="455" y="2271"/>
                  </a:lnTo>
                  <a:cubicBezTo>
                    <a:pt x="455" y="2260"/>
                    <a:pt x="466" y="2237"/>
                    <a:pt x="455" y="2226"/>
                  </a:cubicBezTo>
                  <a:cubicBezTo>
                    <a:pt x="449" y="2215"/>
                    <a:pt x="426" y="2232"/>
                    <a:pt x="421" y="2237"/>
                  </a:cubicBezTo>
                  <a:lnTo>
                    <a:pt x="392" y="224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165"/>
            <p:cNvSpPr>
              <a:spLocks noChangeArrowheads="1"/>
            </p:cNvSpPr>
            <p:nvPr/>
          </p:nvSpPr>
          <p:spPr bwMode="auto">
            <a:xfrm>
              <a:off x="7869603" y="3015008"/>
              <a:ext cx="645123" cy="733627"/>
            </a:xfrm>
            <a:custGeom>
              <a:avLst/>
              <a:gdLst>
                <a:gd name="T0" fmla="*/ 387 w 1864"/>
                <a:gd name="T1" fmla="*/ 801 h 2121"/>
                <a:gd name="T2" fmla="*/ 324 w 1864"/>
                <a:gd name="T3" fmla="*/ 813 h 2121"/>
                <a:gd name="T4" fmla="*/ 370 w 1864"/>
                <a:gd name="T5" fmla="*/ 836 h 2121"/>
                <a:gd name="T6" fmla="*/ 387 w 1864"/>
                <a:gd name="T7" fmla="*/ 813 h 2121"/>
                <a:gd name="T8" fmla="*/ 6 w 1864"/>
                <a:gd name="T9" fmla="*/ 1540 h 2121"/>
                <a:gd name="T10" fmla="*/ 46 w 1864"/>
                <a:gd name="T11" fmla="*/ 1421 h 2121"/>
                <a:gd name="T12" fmla="*/ 63 w 1864"/>
                <a:gd name="T13" fmla="*/ 1330 h 2121"/>
                <a:gd name="T14" fmla="*/ 148 w 1864"/>
                <a:gd name="T15" fmla="*/ 1370 h 2121"/>
                <a:gd name="T16" fmla="*/ 177 w 1864"/>
                <a:gd name="T17" fmla="*/ 1301 h 2121"/>
                <a:gd name="T18" fmla="*/ 262 w 1864"/>
                <a:gd name="T19" fmla="*/ 1222 h 2121"/>
                <a:gd name="T20" fmla="*/ 296 w 1864"/>
                <a:gd name="T21" fmla="*/ 1177 h 2121"/>
                <a:gd name="T22" fmla="*/ 313 w 1864"/>
                <a:gd name="T23" fmla="*/ 1069 h 2121"/>
                <a:gd name="T24" fmla="*/ 330 w 1864"/>
                <a:gd name="T25" fmla="*/ 1006 h 2121"/>
                <a:gd name="T26" fmla="*/ 364 w 1864"/>
                <a:gd name="T27" fmla="*/ 864 h 2121"/>
                <a:gd name="T28" fmla="*/ 483 w 1864"/>
                <a:gd name="T29" fmla="*/ 898 h 2121"/>
                <a:gd name="T30" fmla="*/ 500 w 1864"/>
                <a:gd name="T31" fmla="*/ 819 h 2121"/>
                <a:gd name="T32" fmla="*/ 625 w 1864"/>
                <a:gd name="T33" fmla="*/ 614 h 2121"/>
                <a:gd name="T34" fmla="*/ 756 w 1864"/>
                <a:gd name="T35" fmla="*/ 563 h 2121"/>
                <a:gd name="T36" fmla="*/ 773 w 1864"/>
                <a:gd name="T37" fmla="*/ 455 h 2121"/>
                <a:gd name="T38" fmla="*/ 938 w 1864"/>
                <a:gd name="T39" fmla="*/ 290 h 2121"/>
                <a:gd name="T40" fmla="*/ 1119 w 1864"/>
                <a:gd name="T41" fmla="*/ 120 h 2121"/>
                <a:gd name="T42" fmla="*/ 1198 w 1864"/>
                <a:gd name="T43" fmla="*/ 23 h 2121"/>
                <a:gd name="T44" fmla="*/ 1249 w 1864"/>
                <a:gd name="T45" fmla="*/ 0 h 2121"/>
                <a:gd name="T46" fmla="*/ 1272 w 1864"/>
                <a:gd name="T47" fmla="*/ 6 h 2121"/>
                <a:gd name="T48" fmla="*/ 1334 w 1864"/>
                <a:gd name="T49" fmla="*/ 108 h 2121"/>
                <a:gd name="T50" fmla="*/ 1397 w 1864"/>
                <a:gd name="T51" fmla="*/ 199 h 2121"/>
                <a:gd name="T52" fmla="*/ 1403 w 1864"/>
                <a:gd name="T53" fmla="*/ 336 h 2121"/>
                <a:gd name="T54" fmla="*/ 1380 w 1864"/>
                <a:gd name="T55" fmla="*/ 432 h 2121"/>
                <a:gd name="T56" fmla="*/ 1318 w 1864"/>
                <a:gd name="T57" fmla="*/ 608 h 2121"/>
                <a:gd name="T58" fmla="*/ 1386 w 1864"/>
                <a:gd name="T59" fmla="*/ 705 h 2121"/>
                <a:gd name="T60" fmla="*/ 1465 w 1864"/>
                <a:gd name="T61" fmla="*/ 784 h 2121"/>
                <a:gd name="T62" fmla="*/ 1533 w 1864"/>
                <a:gd name="T63" fmla="*/ 847 h 2121"/>
                <a:gd name="T64" fmla="*/ 1579 w 1864"/>
                <a:gd name="T65" fmla="*/ 983 h 2121"/>
                <a:gd name="T66" fmla="*/ 1692 w 1864"/>
                <a:gd name="T67" fmla="*/ 1142 h 2121"/>
                <a:gd name="T68" fmla="*/ 1772 w 1864"/>
                <a:gd name="T69" fmla="*/ 1233 h 2121"/>
                <a:gd name="T70" fmla="*/ 1715 w 1864"/>
                <a:gd name="T71" fmla="*/ 1398 h 2121"/>
                <a:gd name="T72" fmla="*/ 1698 w 1864"/>
                <a:gd name="T73" fmla="*/ 1466 h 2121"/>
                <a:gd name="T74" fmla="*/ 1806 w 1864"/>
                <a:gd name="T75" fmla="*/ 1443 h 2121"/>
                <a:gd name="T76" fmla="*/ 1857 w 1864"/>
                <a:gd name="T77" fmla="*/ 1614 h 2121"/>
                <a:gd name="T78" fmla="*/ 1568 w 1864"/>
                <a:gd name="T79" fmla="*/ 1801 h 2121"/>
                <a:gd name="T80" fmla="*/ 1482 w 1864"/>
                <a:gd name="T81" fmla="*/ 1762 h 2121"/>
                <a:gd name="T82" fmla="*/ 1471 w 1864"/>
                <a:gd name="T83" fmla="*/ 1813 h 2121"/>
                <a:gd name="T84" fmla="*/ 1329 w 1864"/>
                <a:gd name="T85" fmla="*/ 1818 h 2121"/>
                <a:gd name="T86" fmla="*/ 1158 w 1864"/>
                <a:gd name="T87" fmla="*/ 1932 h 2121"/>
                <a:gd name="T88" fmla="*/ 892 w 1864"/>
                <a:gd name="T89" fmla="*/ 2046 h 2121"/>
                <a:gd name="T90" fmla="*/ 943 w 1864"/>
                <a:gd name="T91" fmla="*/ 1949 h 2121"/>
                <a:gd name="T92" fmla="*/ 1012 w 1864"/>
                <a:gd name="T93" fmla="*/ 1938 h 2121"/>
                <a:gd name="T94" fmla="*/ 1176 w 1864"/>
                <a:gd name="T95" fmla="*/ 1767 h 2121"/>
                <a:gd name="T96" fmla="*/ 1040 w 1864"/>
                <a:gd name="T97" fmla="*/ 1659 h 2121"/>
                <a:gd name="T98" fmla="*/ 790 w 1864"/>
                <a:gd name="T99" fmla="*/ 1563 h 2121"/>
                <a:gd name="T100" fmla="*/ 659 w 1864"/>
                <a:gd name="T101" fmla="*/ 1478 h 2121"/>
                <a:gd name="T102" fmla="*/ 427 w 1864"/>
                <a:gd name="T103" fmla="*/ 1438 h 2121"/>
                <a:gd name="T104" fmla="*/ 279 w 1864"/>
                <a:gd name="T105" fmla="*/ 1415 h 2121"/>
                <a:gd name="T106" fmla="*/ 154 w 1864"/>
                <a:gd name="T107" fmla="*/ 1489 h 2121"/>
                <a:gd name="T108" fmla="*/ 40 w 1864"/>
                <a:gd name="T109" fmla="*/ 1557 h 2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64" h="2121">
                  <a:moveTo>
                    <a:pt x="387" y="801"/>
                  </a:moveTo>
                  <a:lnTo>
                    <a:pt x="387" y="801"/>
                  </a:lnTo>
                  <a:cubicBezTo>
                    <a:pt x="381" y="790"/>
                    <a:pt x="364" y="784"/>
                    <a:pt x="353" y="796"/>
                  </a:cubicBezTo>
                  <a:cubicBezTo>
                    <a:pt x="341" y="801"/>
                    <a:pt x="336" y="801"/>
                    <a:pt x="324" y="813"/>
                  </a:cubicBezTo>
                  <a:cubicBezTo>
                    <a:pt x="313" y="824"/>
                    <a:pt x="324" y="847"/>
                    <a:pt x="341" y="836"/>
                  </a:cubicBezTo>
                  <a:cubicBezTo>
                    <a:pt x="353" y="836"/>
                    <a:pt x="358" y="830"/>
                    <a:pt x="370" y="836"/>
                  </a:cubicBezTo>
                  <a:cubicBezTo>
                    <a:pt x="375" y="836"/>
                    <a:pt x="381" y="836"/>
                    <a:pt x="381" y="836"/>
                  </a:cubicBezTo>
                  <a:cubicBezTo>
                    <a:pt x="387" y="830"/>
                    <a:pt x="387" y="819"/>
                    <a:pt x="387" y="813"/>
                  </a:cubicBezTo>
                  <a:cubicBezTo>
                    <a:pt x="387" y="801"/>
                    <a:pt x="387" y="801"/>
                    <a:pt x="387" y="801"/>
                  </a:cubicBezTo>
                  <a:close/>
                  <a:moveTo>
                    <a:pt x="6" y="1540"/>
                  </a:moveTo>
                  <a:lnTo>
                    <a:pt x="6" y="1540"/>
                  </a:lnTo>
                  <a:cubicBezTo>
                    <a:pt x="40" y="1512"/>
                    <a:pt x="0" y="1455"/>
                    <a:pt x="46" y="1421"/>
                  </a:cubicBezTo>
                  <a:cubicBezTo>
                    <a:pt x="69" y="1409"/>
                    <a:pt x="34" y="1347"/>
                    <a:pt x="40" y="1330"/>
                  </a:cubicBezTo>
                  <a:cubicBezTo>
                    <a:pt x="46" y="1324"/>
                    <a:pt x="63" y="1324"/>
                    <a:pt x="63" y="1330"/>
                  </a:cubicBezTo>
                  <a:cubicBezTo>
                    <a:pt x="74" y="1347"/>
                    <a:pt x="69" y="1375"/>
                    <a:pt x="97" y="1375"/>
                  </a:cubicBezTo>
                  <a:cubicBezTo>
                    <a:pt x="103" y="1375"/>
                    <a:pt x="148" y="1370"/>
                    <a:pt x="148" y="1370"/>
                  </a:cubicBezTo>
                  <a:cubicBezTo>
                    <a:pt x="148" y="1358"/>
                    <a:pt x="142" y="1347"/>
                    <a:pt x="148" y="1341"/>
                  </a:cubicBezTo>
                  <a:cubicBezTo>
                    <a:pt x="171" y="1324"/>
                    <a:pt x="171" y="1330"/>
                    <a:pt x="177" y="1301"/>
                  </a:cubicBezTo>
                  <a:cubicBezTo>
                    <a:pt x="182" y="1262"/>
                    <a:pt x="165" y="1250"/>
                    <a:pt x="205" y="1228"/>
                  </a:cubicBezTo>
                  <a:cubicBezTo>
                    <a:pt x="222" y="1222"/>
                    <a:pt x="245" y="1228"/>
                    <a:pt x="262" y="1222"/>
                  </a:cubicBezTo>
                  <a:cubicBezTo>
                    <a:pt x="279" y="1216"/>
                    <a:pt x="313" y="1233"/>
                    <a:pt x="313" y="1205"/>
                  </a:cubicBezTo>
                  <a:cubicBezTo>
                    <a:pt x="307" y="1193"/>
                    <a:pt x="296" y="1188"/>
                    <a:pt x="296" y="1177"/>
                  </a:cubicBezTo>
                  <a:cubicBezTo>
                    <a:pt x="296" y="1165"/>
                    <a:pt x="313" y="1148"/>
                    <a:pt x="319" y="1137"/>
                  </a:cubicBezTo>
                  <a:cubicBezTo>
                    <a:pt x="313" y="1114"/>
                    <a:pt x="313" y="1097"/>
                    <a:pt x="313" y="1069"/>
                  </a:cubicBezTo>
                  <a:cubicBezTo>
                    <a:pt x="319" y="1057"/>
                    <a:pt x="307" y="1040"/>
                    <a:pt x="307" y="1023"/>
                  </a:cubicBezTo>
                  <a:cubicBezTo>
                    <a:pt x="307" y="1017"/>
                    <a:pt x="319" y="1012"/>
                    <a:pt x="330" y="1006"/>
                  </a:cubicBezTo>
                  <a:cubicBezTo>
                    <a:pt x="358" y="1000"/>
                    <a:pt x="364" y="949"/>
                    <a:pt x="370" y="926"/>
                  </a:cubicBezTo>
                  <a:cubicBezTo>
                    <a:pt x="370" y="909"/>
                    <a:pt x="347" y="887"/>
                    <a:pt x="364" y="864"/>
                  </a:cubicBezTo>
                  <a:cubicBezTo>
                    <a:pt x="370" y="858"/>
                    <a:pt x="387" y="898"/>
                    <a:pt x="392" y="904"/>
                  </a:cubicBezTo>
                  <a:cubicBezTo>
                    <a:pt x="404" y="926"/>
                    <a:pt x="466" y="904"/>
                    <a:pt x="483" y="898"/>
                  </a:cubicBezTo>
                  <a:cubicBezTo>
                    <a:pt x="495" y="898"/>
                    <a:pt x="517" y="892"/>
                    <a:pt x="506" y="875"/>
                  </a:cubicBezTo>
                  <a:cubicBezTo>
                    <a:pt x="495" y="858"/>
                    <a:pt x="500" y="836"/>
                    <a:pt x="500" y="819"/>
                  </a:cubicBezTo>
                  <a:cubicBezTo>
                    <a:pt x="523" y="779"/>
                    <a:pt x="540" y="733"/>
                    <a:pt x="569" y="693"/>
                  </a:cubicBezTo>
                  <a:cubicBezTo>
                    <a:pt x="580" y="682"/>
                    <a:pt x="620" y="614"/>
                    <a:pt x="625" y="614"/>
                  </a:cubicBezTo>
                  <a:cubicBezTo>
                    <a:pt x="665" y="614"/>
                    <a:pt x="722" y="637"/>
                    <a:pt x="733" y="585"/>
                  </a:cubicBezTo>
                  <a:cubicBezTo>
                    <a:pt x="733" y="574"/>
                    <a:pt x="750" y="574"/>
                    <a:pt x="756" y="563"/>
                  </a:cubicBezTo>
                  <a:cubicBezTo>
                    <a:pt x="762" y="540"/>
                    <a:pt x="750" y="534"/>
                    <a:pt x="762" y="512"/>
                  </a:cubicBezTo>
                  <a:cubicBezTo>
                    <a:pt x="779" y="495"/>
                    <a:pt x="773" y="478"/>
                    <a:pt x="773" y="455"/>
                  </a:cubicBezTo>
                  <a:cubicBezTo>
                    <a:pt x="784" y="410"/>
                    <a:pt x="813" y="358"/>
                    <a:pt x="841" y="330"/>
                  </a:cubicBezTo>
                  <a:cubicBezTo>
                    <a:pt x="870" y="302"/>
                    <a:pt x="898" y="302"/>
                    <a:pt x="938" y="290"/>
                  </a:cubicBezTo>
                  <a:cubicBezTo>
                    <a:pt x="995" y="279"/>
                    <a:pt x="1017" y="199"/>
                    <a:pt x="1051" y="165"/>
                  </a:cubicBezTo>
                  <a:cubicBezTo>
                    <a:pt x="1074" y="142"/>
                    <a:pt x="1097" y="142"/>
                    <a:pt x="1119" y="120"/>
                  </a:cubicBezTo>
                  <a:cubicBezTo>
                    <a:pt x="1176" y="46"/>
                    <a:pt x="1176" y="46"/>
                    <a:pt x="1176" y="46"/>
                  </a:cubicBezTo>
                  <a:cubicBezTo>
                    <a:pt x="1187" y="40"/>
                    <a:pt x="1192" y="34"/>
                    <a:pt x="1198" y="23"/>
                  </a:cubicBezTo>
                  <a:cubicBezTo>
                    <a:pt x="1204" y="18"/>
                    <a:pt x="1221" y="6"/>
                    <a:pt x="1232" y="6"/>
                  </a:cubicBezTo>
                  <a:cubicBezTo>
                    <a:pt x="1238" y="6"/>
                    <a:pt x="1244" y="0"/>
                    <a:pt x="1249" y="0"/>
                  </a:cubicBezTo>
                  <a:cubicBezTo>
                    <a:pt x="1255" y="0"/>
                    <a:pt x="1266" y="6"/>
                    <a:pt x="1272" y="6"/>
                  </a:cubicBezTo>
                  <a:lnTo>
                    <a:pt x="1272" y="6"/>
                  </a:lnTo>
                  <a:cubicBezTo>
                    <a:pt x="1272" y="29"/>
                    <a:pt x="1272" y="40"/>
                    <a:pt x="1295" y="52"/>
                  </a:cubicBezTo>
                  <a:cubicBezTo>
                    <a:pt x="1323" y="57"/>
                    <a:pt x="1329" y="86"/>
                    <a:pt x="1334" y="108"/>
                  </a:cubicBezTo>
                  <a:cubicBezTo>
                    <a:pt x="1340" y="137"/>
                    <a:pt x="1391" y="131"/>
                    <a:pt x="1408" y="137"/>
                  </a:cubicBezTo>
                  <a:cubicBezTo>
                    <a:pt x="1408" y="154"/>
                    <a:pt x="1386" y="182"/>
                    <a:pt x="1397" y="199"/>
                  </a:cubicBezTo>
                  <a:cubicBezTo>
                    <a:pt x="1403" y="222"/>
                    <a:pt x="1437" y="228"/>
                    <a:pt x="1437" y="256"/>
                  </a:cubicBezTo>
                  <a:cubicBezTo>
                    <a:pt x="1426" y="284"/>
                    <a:pt x="1414" y="307"/>
                    <a:pt x="1403" y="336"/>
                  </a:cubicBezTo>
                  <a:cubicBezTo>
                    <a:pt x="1397" y="358"/>
                    <a:pt x="1397" y="381"/>
                    <a:pt x="1386" y="398"/>
                  </a:cubicBezTo>
                  <a:cubicBezTo>
                    <a:pt x="1380" y="415"/>
                    <a:pt x="1363" y="410"/>
                    <a:pt x="1380" y="432"/>
                  </a:cubicBezTo>
                  <a:cubicBezTo>
                    <a:pt x="1414" y="466"/>
                    <a:pt x="1369" y="461"/>
                    <a:pt x="1363" y="489"/>
                  </a:cubicBezTo>
                  <a:cubicBezTo>
                    <a:pt x="1346" y="534"/>
                    <a:pt x="1340" y="569"/>
                    <a:pt x="1318" y="608"/>
                  </a:cubicBezTo>
                  <a:cubicBezTo>
                    <a:pt x="1312" y="631"/>
                    <a:pt x="1357" y="625"/>
                    <a:pt x="1374" y="631"/>
                  </a:cubicBezTo>
                  <a:cubicBezTo>
                    <a:pt x="1391" y="637"/>
                    <a:pt x="1386" y="688"/>
                    <a:pt x="1386" y="705"/>
                  </a:cubicBezTo>
                  <a:cubicBezTo>
                    <a:pt x="1380" y="733"/>
                    <a:pt x="1363" y="767"/>
                    <a:pt x="1386" y="790"/>
                  </a:cubicBezTo>
                  <a:cubicBezTo>
                    <a:pt x="1408" y="813"/>
                    <a:pt x="1437" y="784"/>
                    <a:pt x="1465" y="784"/>
                  </a:cubicBezTo>
                  <a:cubicBezTo>
                    <a:pt x="1488" y="784"/>
                    <a:pt x="1477" y="819"/>
                    <a:pt x="1488" y="836"/>
                  </a:cubicBezTo>
                  <a:cubicBezTo>
                    <a:pt x="1499" y="853"/>
                    <a:pt x="1533" y="830"/>
                    <a:pt x="1533" y="847"/>
                  </a:cubicBezTo>
                  <a:cubicBezTo>
                    <a:pt x="1545" y="875"/>
                    <a:pt x="1511" y="921"/>
                    <a:pt x="1545" y="943"/>
                  </a:cubicBezTo>
                  <a:cubicBezTo>
                    <a:pt x="1562" y="961"/>
                    <a:pt x="1579" y="949"/>
                    <a:pt x="1579" y="983"/>
                  </a:cubicBezTo>
                  <a:cubicBezTo>
                    <a:pt x="1579" y="1023"/>
                    <a:pt x="1624" y="1012"/>
                    <a:pt x="1653" y="1034"/>
                  </a:cubicBezTo>
                  <a:cubicBezTo>
                    <a:pt x="1687" y="1063"/>
                    <a:pt x="1692" y="1097"/>
                    <a:pt x="1692" y="1142"/>
                  </a:cubicBezTo>
                  <a:cubicBezTo>
                    <a:pt x="1692" y="1182"/>
                    <a:pt x="1721" y="1165"/>
                    <a:pt x="1744" y="1182"/>
                  </a:cubicBezTo>
                  <a:cubicBezTo>
                    <a:pt x="1755" y="1188"/>
                    <a:pt x="1772" y="1222"/>
                    <a:pt x="1772" y="1233"/>
                  </a:cubicBezTo>
                  <a:cubicBezTo>
                    <a:pt x="1766" y="1250"/>
                    <a:pt x="1738" y="1267"/>
                    <a:pt x="1749" y="1290"/>
                  </a:cubicBezTo>
                  <a:cubicBezTo>
                    <a:pt x="1761" y="1324"/>
                    <a:pt x="1721" y="1364"/>
                    <a:pt x="1715" y="1398"/>
                  </a:cubicBezTo>
                  <a:cubicBezTo>
                    <a:pt x="1710" y="1409"/>
                    <a:pt x="1710" y="1426"/>
                    <a:pt x="1710" y="1438"/>
                  </a:cubicBezTo>
                  <a:cubicBezTo>
                    <a:pt x="1710" y="1449"/>
                    <a:pt x="1698" y="1460"/>
                    <a:pt x="1698" y="1466"/>
                  </a:cubicBezTo>
                  <a:cubicBezTo>
                    <a:pt x="1692" y="1472"/>
                    <a:pt x="1710" y="1517"/>
                    <a:pt x="1721" y="1500"/>
                  </a:cubicBezTo>
                  <a:cubicBezTo>
                    <a:pt x="1732" y="1483"/>
                    <a:pt x="1783" y="1415"/>
                    <a:pt x="1806" y="1443"/>
                  </a:cubicBezTo>
                  <a:cubicBezTo>
                    <a:pt x="1823" y="1478"/>
                    <a:pt x="1835" y="1523"/>
                    <a:pt x="1835" y="1557"/>
                  </a:cubicBezTo>
                  <a:cubicBezTo>
                    <a:pt x="1857" y="1614"/>
                    <a:pt x="1857" y="1614"/>
                    <a:pt x="1857" y="1614"/>
                  </a:cubicBezTo>
                  <a:cubicBezTo>
                    <a:pt x="1812" y="1699"/>
                    <a:pt x="1863" y="1790"/>
                    <a:pt x="1692" y="1790"/>
                  </a:cubicBezTo>
                  <a:cubicBezTo>
                    <a:pt x="1647" y="1790"/>
                    <a:pt x="1607" y="1796"/>
                    <a:pt x="1568" y="1801"/>
                  </a:cubicBezTo>
                  <a:cubicBezTo>
                    <a:pt x="1556" y="1779"/>
                    <a:pt x="1545" y="1739"/>
                    <a:pt x="1511" y="1745"/>
                  </a:cubicBezTo>
                  <a:cubicBezTo>
                    <a:pt x="1499" y="1745"/>
                    <a:pt x="1482" y="1750"/>
                    <a:pt x="1482" y="1762"/>
                  </a:cubicBezTo>
                  <a:cubicBezTo>
                    <a:pt x="1482" y="1779"/>
                    <a:pt x="1477" y="1790"/>
                    <a:pt x="1477" y="1807"/>
                  </a:cubicBezTo>
                  <a:cubicBezTo>
                    <a:pt x="1471" y="1813"/>
                    <a:pt x="1471" y="1813"/>
                    <a:pt x="1471" y="1813"/>
                  </a:cubicBezTo>
                  <a:cubicBezTo>
                    <a:pt x="1460" y="1813"/>
                    <a:pt x="1454" y="1813"/>
                    <a:pt x="1448" y="1813"/>
                  </a:cubicBezTo>
                  <a:cubicBezTo>
                    <a:pt x="1403" y="1813"/>
                    <a:pt x="1363" y="1813"/>
                    <a:pt x="1329" y="1818"/>
                  </a:cubicBezTo>
                  <a:cubicBezTo>
                    <a:pt x="1283" y="1864"/>
                    <a:pt x="1238" y="1836"/>
                    <a:pt x="1198" y="1881"/>
                  </a:cubicBezTo>
                  <a:cubicBezTo>
                    <a:pt x="1181" y="1892"/>
                    <a:pt x="1170" y="1921"/>
                    <a:pt x="1158" y="1932"/>
                  </a:cubicBezTo>
                  <a:cubicBezTo>
                    <a:pt x="1130" y="1949"/>
                    <a:pt x="1074" y="1955"/>
                    <a:pt x="1034" y="1978"/>
                  </a:cubicBezTo>
                  <a:cubicBezTo>
                    <a:pt x="1000" y="2000"/>
                    <a:pt x="927" y="2120"/>
                    <a:pt x="892" y="2046"/>
                  </a:cubicBezTo>
                  <a:cubicBezTo>
                    <a:pt x="887" y="2034"/>
                    <a:pt x="864" y="1983"/>
                    <a:pt x="887" y="1983"/>
                  </a:cubicBezTo>
                  <a:cubicBezTo>
                    <a:pt x="904" y="1983"/>
                    <a:pt x="927" y="1960"/>
                    <a:pt x="943" y="1949"/>
                  </a:cubicBezTo>
                  <a:cubicBezTo>
                    <a:pt x="961" y="1943"/>
                    <a:pt x="978" y="1960"/>
                    <a:pt x="995" y="1960"/>
                  </a:cubicBezTo>
                  <a:cubicBezTo>
                    <a:pt x="1012" y="1960"/>
                    <a:pt x="1000" y="1943"/>
                    <a:pt x="1012" y="1938"/>
                  </a:cubicBezTo>
                  <a:cubicBezTo>
                    <a:pt x="1040" y="1887"/>
                    <a:pt x="1080" y="1864"/>
                    <a:pt x="1124" y="1830"/>
                  </a:cubicBezTo>
                  <a:cubicBezTo>
                    <a:pt x="1158" y="1807"/>
                    <a:pt x="1158" y="1796"/>
                    <a:pt x="1176" y="1767"/>
                  </a:cubicBezTo>
                  <a:cubicBezTo>
                    <a:pt x="1204" y="1733"/>
                    <a:pt x="1181" y="1722"/>
                    <a:pt x="1164" y="1693"/>
                  </a:cubicBezTo>
                  <a:cubicBezTo>
                    <a:pt x="1124" y="1676"/>
                    <a:pt x="1080" y="1642"/>
                    <a:pt x="1040" y="1659"/>
                  </a:cubicBezTo>
                  <a:cubicBezTo>
                    <a:pt x="983" y="1693"/>
                    <a:pt x="961" y="1602"/>
                    <a:pt x="938" y="1614"/>
                  </a:cubicBezTo>
                  <a:cubicBezTo>
                    <a:pt x="898" y="1625"/>
                    <a:pt x="841" y="1551"/>
                    <a:pt x="790" y="1563"/>
                  </a:cubicBezTo>
                  <a:cubicBezTo>
                    <a:pt x="773" y="1568"/>
                    <a:pt x="750" y="1540"/>
                    <a:pt x="722" y="1534"/>
                  </a:cubicBezTo>
                  <a:cubicBezTo>
                    <a:pt x="693" y="1529"/>
                    <a:pt x="665" y="1478"/>
                    <a:pt x="659" y="1478"/>
                  </a:cubicBezTo>
                  <a:cubicBezTo>
                    <a:pt x="659" y="1472"/>
                    <a:pt x="625" y="1478"/>
                    <a:pt x="614" y="1478"/>
                  </a:cubicBezTo>
                  <a:cubicBezTo>
                    <a:pt x="546" y="1483"/>
                    <a:pt x="489" y="1438"/>
                    <a:pt x="427" y="1438"/>
                  </a:cubicBezTo>
                  <a:cubicBezTo>
                    <a:pt x="409" y="1443"/>
                    <a:pt x="336" y="1574"/>
                    <a:pt x="313" y="1540"/>
                  </a:cubicBezTo>
                  <a:cubicBezTo>
                    <a:pt x="290" y="1512"/>
                    <a:pt x="279" y="1455"/>
                    <a:pt x="279" y="1415"/>
                  </a:cubicBezTo>
                  <a:cubicBezTo>
                    <a:pt x="279" y="1404"/>
                    <a:pt x="245" y="1352"/>
                    <a:pt x="245" y="1392"/>
                  </a:cubicBezTo>
                  <a:cubicBezTo>
                    <a:pt x="245" y="1415"/>
                    <a:pt x="171" y="1472"/>
                    <a:pt x="154" y="1489"/>
                  </a:cubicBezTo>
                  <a:cubicBezTo>
                    <a:pt x="137" y="1506"/>
                    <a:pt x="114" y="1512"/>
                    <a:pt x="97" y="1529"/>
                  </a:cubicBezTo>
                  <a:cubicBezTo>
                    <a:pt x="80" y="1540"/>
                    <a:pt x="69" y="1568"/>
                    <a:pt x="40" y="1557"/>
                  </a:cubicBezTo>
                  <a:cubicBezTo>
                    <a:pt x="6" y="1540"/>
                    <a:pt x="6" y="1540"/>
                    <a:pt x="6" y="15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8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258865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SPAIN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929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8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780471" y="1239283"/>
            <a:ext cx="7150990" cy="9309150"/>
            <a:chOff x="6527214" y="1264894"/>
            <a:chExt cx="4600969" cy="598953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43" name="Freeform 1"/>
            <p:cNvSpPr>
              <a:spLocks noChangeArrowheads="1"/>
            </p:cNvSpPr>
            <p:nvPr/>
          </p:nvSpPr>
          <p:spPr bwMode="auto">
            <a:xfrm>
              <a:off x="7112302" y="4266128"/>
              <a:ext cx="653436" cy="1232391"/>
            </a:xfrm>
            <a:custGeom>
              <a:avLst/>
              <a:gdLst>
                <a:gd name="T0" fmla="*/ 577 w 2783"/>
                <a:gd name="T1" fmla="*/ 2595 h 5246"/>
                <a:gd name="T2" fmla="*/ 452 w 2783"/>
                <a:gd name="T3" fmla="*/ 2755 h 5246"/>
                <a:gd name="T4" fmla="*/ 542 w 2783"/>
                <a:gd name="T5" fmla="*/ 2977 h 5246"/>
                <a:gd name="T6" fmla="*/ 577 w 2783"/>
                <a:gd name="T7" fmla="*/ 2963 h 5246"/>
                <a:gd name="T8" fmla="*/ 681 w 2783"/>
                <a:gd name="T9" fmla="*/ 3179 h 5246"/>
                <a:gd name="T10" fmla="*/ 688 w 2783"/>
                <a:gd name="T11" fmla="*/ 3395 h 5246"/>
                <a:gd name="T12" fmla="*/ 591 w 2783"/>
                <a:gd name="T13" fmla="*/ 3374 h 5246"/>
                <a:gd name="T14" fmla="*/ 528 w 2783"/>
                <a:gd name="T15" fmla="*/ 3583 h 5246"/>
                <a:gd name="T16" fmla="*/ 431 w 2783"/>
                <a:gd name="T17" fmla="*/ 4069 h 5246"/>
                <a:gd name="T18" fmla="*/ 473 w 2783"/>
                <a:gd name="T19" fmla="*/ 4229 h 5246"/>
                <a:gd name="T20" fmla="*/ 452 w 2783"/>
                <a:gd name="T21" fmla="*/ 4598 h 5246"/>
                <a:gd name="T22" fmla="*/ 528 w 2783"/>
                <a:gd name="T23" fmla="*/ 4807 h 5246"/>
                <a:gd name="T24" fmla="*/ 389 w 2783"/>
                <a:gd name="T25" fmla="*/ 4897 h 5246"/>
                <a:gd name="T26" fmla="*/ 584 w 2783"/>
                <a:gd name="T27" fmla="*/ 4807 h 5246"/>
                <a:gd name="T28" fmla="*/ 619 w 2783"/>
                <a:gd name="T29" fmla="*/ 4800 h 5246"/>
                <a:gd name="T30" fmla="*/ 709 w 2783"/>
                <a:gd name="T31" fmla="*/ 4932 h 5246"/>
                <a:gd name="T32" fmla="*/ 779 w 2783"/>
                <a:gd name="T33" fmla="*/ 5182 h 5246"/>
                <a:gd name="T34" fmla="*/ 869 w 2783"/>
                <a:gd name="T35" fmla="*/ 5155 h 5246"/>
                <a:gd name="T36" fmla="*/ 1099 w 2783"/>
                <a:gd name="T37" fmla="*/ 5196 h 5246"/>
                <a:gd name="T38" fmla="*/ 1412 w 2783"/>
                <a:gd name="T39" fmla="*/ 4995 h 5246"/>
                <a:gd name="T40" fmla="*/ 1440 w 2783"/>
                <a:gd name="T41" fmla="*/ 4688 h 5246"/>
                <a:gd name="T42" fmla="*/ 1718 w 2783"/>
                <a:gd name="T43" fmla="*/ 4473 h 5246"/>
                <a:gd name="T44" fmla="*/ 2087 w 2783"/>
                <a:gd name="T45" fmla="*/ 4633 h 5246"/>
                <a:gd name="T46" fmla="*/ 2281 w 2783"/>
                <a:gd name="T47" fmla="*/ 4730 h 5246"/>
                <a:gd name="T48" fmla="*/ 2358 w 2783"/>
                <a:gd name="T49" fmla="*/ 4424 h 5246"/>
                <a:gd name="T50" fmla="*/ 2462 w 2783"/>
                <a:gd name="T51" fmla="*/ 3805 h 5246"/>
                <a:gd name="T52" fmla="*/ 2525 w 2783"/>
                <a:gd name="T53" fmla="*/ 3408 h 5246"/>
                <a:gd name="T54" fmla="*/ 2587 w 2783"/>
                <a:gd name="T55" fmla="*/ 2929 h 5246"/>
                <a:gd name="T56" fmla="*/ 2615 w 2783"/>
                <a:gd name="T57" fmla="*/ 2650 h 5246"/>
                <a:gd name="T58" fmla="*/ 2539 w 2783"/>
                <a:gd name="T59" fmla="*/ 2038 h 5246"/>
                <a:gd name="T60" fmla="*/ 2720 w 2783"/>
                <a:gd name="T61" fmla="*/ 1509 h 5246"/>
                <a:gd name="T62" fmla="*/ 2601 w 2783"/>
                <a:gd name="T63" fmla="*/ 1162 h 5246"/>
                <a:gd name="T64" fmla="*/ 2601 w 2783"/>
                <a:gd name="T65" fmla="*/ 925 h 5246"/>
                <a:gd name="T66" fmla="*/ 2490 w 2783"/>
                <a:gd name="T67" fmla="*/ 835 h 5246"/>
                <a:gd name="T68" fmla="*/ 2351 w 2783"/>
                <a:gd name="T69" fmla="*/ 737 h 5246"/>
                <a:gd name="T70" fmla="*/ 2323 w 2783"/>
                <a:gd name="T71" fmla="*/ 723 h 5246"/>
                <a:gd name="T72" fmla="*/ 2414 w 2783"/>
                <a:gd name="T73" fmla="*/ 584 h 5246"/>
                <a:gd name="T74" fmla="*/ 2406 w 2783"/>
                <a:gd name="T75" fmla="*/ 522 h 5246"/>
                <a:gd name="T76" fmla="*/ 2316 w 2783"/>
                <a:gd name="T77" fmla="*/ 501 h 5246"/>
                <a:gd name="T78" fmla="*/ 2309 w 2783"/>
                <a:gd name="T79" fmla="*/ 424 h 5246"/>
                <a:gd name="T80" fmla="*/ 2316 w 2783"/>
                <a:gd name="T81" fmla="*/ 271 h 5246"/>
                <a:gd name="T82" fmla="*/ 2219 w 2783"/>
                <a:gd name="T83" fmla="*/ 257 h 5246"/>
                <a:gd name="T84" fmla="*/ 2135 w 2783"/>
                <a:gd name="T85" fmla="*/ 243 h 5246"/>
                <a:gd name="T86" fmla="*/ 2045 w 2783"/>
                <a:gd name="T87" fmla="*/ 167 h 5246"/>
                <a:gd name="T88" fmla="*/ 1899 w 2783"/>
                <a:gd name="T89" fmla="*/ 139 h 5246"/>
                <a:gd name="T90" fmla="*/ 1822 w 2783"/>
                <a:gd name="T91" fmla="*/ 28 h 5246"/>
                <a:gd name="T92" fmla="*/ 1662 w 2783"/>
                <a:gd name="T93" fmla="*/ 35 h 5246"/>
                <a:gd name="T94" fmla="*/ 1634 w 2783"/>
                <a:gd name="T95" fmla="*/ 229 h 5246"/>
                <a:gd name="T96" fmla="*/ 1328 w 2783"/>
                <a:gd name="T97" fmla="*/ 452 h 5246"/>
                <a:gd name="T98" fmla="*/ 1050 w 2783"/>
                <a:gd name="T99" fmla="*/ 751 h 5246"/>
                <a:gd name="T100" fmla="*/ 473 w 2783"/>
                <a:gd name="T101" fmla="*/ 918 h 5246"/>
                <a:gd name="T102" fmla="*/ 69 w 2783"/>
                <a:gd name="T103" fmla="*/ 716 h 5246"/>
                <a:gd name="T104" fmla="*/ 34 w 2783"/>
                <a:gd name="T105" fmla="*/ 1092 h 5246"/>
                <a:gd name="T106" fmla="*/ 13 w 2783"/>
                <a:gd name="T107" fmla="*/ 1391 h 5246"/>
                <a:gd name="T108" fmla="*/ 125 w 2783"/>
                <a:gd name="T109" fmla="*/ 1454 h 5246"/>
                <a:gd name="T110" fmla="*/ 285 w 2783"/>
                <a:gd name="T111" fmla="*/ 1523 h 5246"/>
                <a:gd name="T112" fmla="*/ 410 w 2783"/>
                <a:gd name="T113" fmla="*/ 2003 h 52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783" h="5246">
                  <a:moveTo>
                    <a:pt x="556" y="2198"/>
                  </a:moveTo>
                  <a:lnTo>
                    <a:pt x="542" y="2240"/>
                  </a:lnTo>
                  <a:lnTo>
                    <a:pt x="542" y="2303"/>
                  </a:lnTo>
                  <a:lnTo>
                    <a:pt x="528" y="2372"/>
                  </a:lnTo>
                  <a:lnTo>
                    <a:pt x="528" y="2400"/>
                  </a:lnTo>
                  <a:lnTo>
                    <a:pt x="556" y="2476"/>
                  </a:lnTo>
                  <a:lnTo>
                    <a:pt x="584" y="2553"/>
                  </a:lnTo>
                  <a:lnTo>
                    <a:pt x="577" y="2595"/>
                  </a:lnTo>
                  <a:lnTo>
                    <a:pt x="549" y="2622"/>
                  </a:lnTo>
                  <a:lnTo>
                    <a:pt x="507" y="2650"/>
                  </a:lnTo>
                  <a:lnTo>
                    <a:pt x="445" y="2657"/>
                  </a:lnTo>
                  <a:lnTo>
                    <a:pt x="431" y="2650"/>
                  </a:lnTo>
                  <a:lnTo>
                    <a:pt x="396" y="2685"/>
                  </a:lnTo>
                  <a:lnTo>
                    <a:pt x="445" y="2692"/>
                  </a:lnTo>
                  <a:lnTo>
                    <a:pt x="452" y="2734"/>
                  </a:lnTo>
                  <a:lnTo>
                    <a:pt x="452" y="2755"/>
                  </a:lnTo>
                  <a:lnTo>
                    <a:pt x="424" y="2817"/>
                  </a:lnTo>
                  <a:lnTo>
                    <a:pt x="431" y="2935"/>
                  </a:lnTo>
                  <a:lnTo>
                    <a:pt x="445" y="2984"/>
                  </a:lnTo>
                  <a:lnTo>
                    <a:pt x="486" y="3012"/>
                  </a:lnTo>
                  <a:lnTo>
                    <a:pt x="486" y="3054"/>
                  </a:lnTo>
                  <a:lnTo>
                    <a:pt x="494" y="3061"/>
                  </a:lnTo>
                  <a:lnTo>
                    <a:pt x="521" y="2998"/>
                  </a:lnTo>
                  <a:lnTo>
                    <a:pt x="542" y="2977"/>
                  </a:lnTo>
                  <a:lnTo>
                    <a:pt x="514" y="2991"/>
                  </a:lnTo>
                  <a:lnTo>
                    <a:pt x="514" y="2984"/>
                  </a:lnTo>
                  <a:lnTo>
                    <a:pt x="494" y="2991"/>
                  </a:lnTo>
                  <a:lnTo>
                    <a:pt x="514" y="2963"/>
                  </a:lnTo>
                  <a:lnTo>
                    <a:pt x="556" y="2949"/>
                  </a:lnTo>
                  <a:lnTo>
                    <a:pt x="605" y="2949"/>
                  </a:lnTo>
                  <a:lnTo>
                    <a:pt x="612" y="2949"/>
                  </a:lnTo>
                  <a:lnTo>
                    <a:pt x="577" y="2963"/>
                  </a:lnTo>
                  <a:lnTo>
                    <a:pt x="640" y="2963"/>
                  </a:lnTo>
                  <a:lnTo>
                    <a:pt x="661" y="3012"/>
                  </a:lnTo>
                  <a:lnTo>
                    <a:pt x="674" y="3026"/>
                  </a:lnTo>
                  <a:lnTo>
                    <a:pt x="688" y="3130"/>
                  </a:lnTo>
                  <a:lnTo>
                    <a:pt x="723" y="3144"/>
                  </a:lnTo>
                  <a:lnTo>
                    <a:pt x="702" y="3158"/>
                  </a:lnTo>
                  <a:lnTo>
                    <a:pt x="688" y="3130"/>
                  </a:lnTo>
                  <a:lnTo>
                    <a:pt x="681" y="3179"/>
                  </a:lnTo>
                  <a:lnTo>
                    <a:pt x="619" y="3297"/>
                  </a:lnTo>
                  <a:lnTo>
                    <a:pt x="681" y="3221"/>
                  </a:lnTo>
                  <a:lnTo>
                    <a:pt x="605" y="3353"/>
                  </a:lnTo>
                  <a:lnTo>
                    <a:pt x="619" y="3374"/>
                  </a:lnTo>
                  <a:lnTo>
                    <a:pt x="626" y="3374"/>
                  </a:lnTo>
                  <a:lnTo>
                    <a:pt x="646" y="3388"/>
                  </a:lnTo>
                  <a:lnTo>
                    <a:pt x="653" y="3408"/>
                  </a:lnTo>
                  <a:lnTo>
                    <a:pt x="688" y="3395"/>
                  </a:lnTo>
                  <a:lnTo>
                    <a:pt x="702" y="3416"/>
                  </a:lnTo>
                  <a:lnTo>
                    <a:pt x="709" y="3443"/>
                  </a:lnTo>
                  <a:lnTo>
                    <a:pt x="674" y="3422"/>
                  </a:lnTo>
                  <a:lnTo>
                    <a:pt x="626" y="3429"/>
                  </a:lnTo>
                  <a:lnTo>
                    <a:pt x="626" y="3416"/>
                  </a:lnTo>
                  <a:lnTo>
                    <a:pt x="605" y="3388"/>
                  </a:lnTo>
                  <a:lnTo>
                    <a:pt x="577" y="3381"/>
                  </a:lnTo>
                  <a:lnTo>
                    <a:pt x="591" y="3374"/>
                  </a:lnTo>
                  <a:lnTo>
                    <a:pt x="521" y="3256"/>
                  </a:lnTo>
                  <a:lnTo>
                    <a:pt x="514" y="3283"/>
                  </a:lnTo>
                  <a:lnTo>
                    <a:pt x="514" y="3381"/>
                  </a:lnTo>
                  <a:lnTo>
                    <a:pt x="514" y="3443"/>
                  </a:lnTo>
                  <a:lnTo>
                    <a:pt x="514" y="3471"/>
                  </a:lnTo>
                  <a:lnTo>
                    <a:pt x="521" y="3492"/>
                  </a:lnTo>
                  <a:lnTo>
                    <a:pt x="521" y="3548"/>
                  </a:lnTo>
                  <a:lnTo>
                    <a:pt x="528" y="3583"/>
                  </a:lnTo>
                  <a:lnTo>
                    <a:pt x="542" y="3617"/>
                  </a:lnTo>
                  <a:lnTo>
                    <a:pt x="521" y="3742"/>
                  </a:lnTo>
                  <a:lnTo>
                    <a:pt x="424" y="3889"/>
                  </a:lnTo>
                  <a:lnTo>
                    <a:pt x="410" y="3937"/>
                  </a:lnTo>
                  <a:lnTo>
                    <a:pt x="417" y="3951"/>
                  </a:lnTo>
                  <a:lnTo>
                    <a:pt x="431" y="3972"/>
                  </a:lnTo>
                  <a:lnTo>
                    <a:pt x="452" y="3979"/>
                  </a:lnTo>
                  <a:lnTo>
                    <a:pt x="431" y="4069"/>
                  </a:lnTo>
                  <a:lnTo>
                    <a:pt x="396" y="4104"/>
                  </a:lnTo>
                  <a:lnTo>
                    <a:pt x="396" y="4132"/>
                  </a:lnTo>
                  <a:lnTo>
                    <a:pt x="396" y="4118"/>
                  </a:lnTo>
                  <a:lnTo>
                    <a:pt x="410" y="4139"/>
                  </a:lnTo>
                  <a:lnTo>
                    <a:pt x="417" y="4174"/>
                  </a:lnTo>
                  <a:lnTo>
                    <a:pt x="417" y="4195"/>
                  </a:lnTo>
                  <a:lnTo>
                    <a:pt x="431" y="4202"/>
                  </a:lnTo>
                  <a:lnTo>
                    <a:pt x="473" y="4229"/>
                  </a:lnTo>
                  <a:lnTo>
                    <a:pt x="486" y="4271"/>
                  </a:lnTo>
                  <a:lnTo>
                    <a:pt x="486" y="4327"/>
                  </a:lnTo>
                  <a:lnTo>
                    <a:pt x="424" y="4403"/>
                  </a:lnTo>
                  <a:lnTo>
                    <a:pt x="389" y="4438"/>
                  </a:lnTo>
                  <a:lnTo>
                    <a:pt x="389" y="4494"/>
                  </a:lnTo>
                  <a:lnTo>
                    <a:pt x="396" y="4501"/>
                  </a:lnTo>
                  <a:lnTo>
                    <a:pt x="424" y="4508"/>
                  </a:lnTo>
                  <a:lnTo>
                    <a:pt x="452" y="4598"/>
                  </a:lnTo>
                  <a:lnTo>
                    <a:pt x="445" y="4556"/>
                  </a:lnTo>
                  <a:lnTo>
                    <a:pt x="486" y="4598"/>
                  </a:lnTo>
                  <a:lnTo>
                    <a:pt x="486" y="4661"/>
                  </a:lnTo>
                  <a:lnTo>
                    <a:pt x="494" y="4696"/>
                  </a:lnTo>
                  <a:lnTo>
                    <a:pt x="542" y="4688"/>
                  </a:lnTo>
                  <a:lnTo>
                    <a:pt x="577" y="4758"/>
                  </a:lnTo>
                  <a:lnTo>
                    <a:pt x="549" y="4821"/>
                  </a:lnTo>
                  <a:lnTo>
                    <a:pt x="528" y="4807"/>
                  </a:lnTo>
                  <a:lnTo>
                    <a:pt x="507" y="4751"/>
                  </a:lnTo>
                  <a:lnTo>
                    <a:pt x="480" y="4716"/>
                  </a:lnTo>
                  <a:lnTo>
                    <a:pt x="410" y="4730"/>
                  </a:lnTo>
                  <a:lnTo>
                    <a:pt x="382" y="4702"/>
                  </a:lnTo>
                  <a:lnTo>
                    <a:pt x="361" y="4737"/>
                  </a:lnTo>
                  <a:lnTo>
                    <a:pt x="361" y="4758"/>
                  </a:lnTo>
                  <a:lnTo>
                    <a:pt x="354" y="4765"/>
                  </a:lnTo>
                  <a:lnTo>
                    <a:pt x="389" y="4897"/>
                  </a:lnTo>
                  <a:lnTo>
                    <a:pt x="410" y="4925"/>
                  </a:lnTo>
                  <a:lnTo>
                    <a:pt x="452" y="5036"/>
                  </a:lnTo>
                  <a:lnTo>
                    <a:pt x="480" y="5036"/>
                  </a:lnTo>
                  <a:lnTo>
                    <a:pt x="507" y="5015"/>
                  </a:lnTo>
                  <a:lnTo>
                    <a:pt x="521" y="4960"/>
                  </a:lnTo>
                  <a:lnTo>
                    <a:pt x="528" y="4855"/>
                  </a:lnTo>
                  <a:lnTo>
                    <a:pt x="528" y="4848"/>
                  </a:lnTo>
                  <a:lnTo>
                    <a:pt x="584" y="4807"/>
                  </a:lnTo>
                  <a:lnTo>
                    <a:pt x="563" y="4807"/>
                  </a:lnTo>
                  <a:lnTo>
                    <a:pt x="563" y="4793"/>
                  </a:lnTo>
                  <a:lnTo>
                    <a:pt x="584" y="4758"/>
                  </a:lnTo>
                  <a:lnTo>
                    <a:pt x="591" y="4765"/>
                  </a:lnTo>
                  <a:lnTo>
                    <a:pt x="612" y="4758"/>
                  </a:lnTo>
                  <a:lnTo>
                    <a:pt x="619" y="4765"/>
                  </a:lnTo>
                  <a:lnTo>
                    <a:pt x="626" y="4786"/>
                  </a:lnTo>
                  <a:lnTo>
                    <a:pt x="619" y="4800"/>
                  </a:lnTo>
                  <a:lnTo>
                    <a:pt x="619" y="4807"/>
                  </a:lnTo>
                  <a:lnTo>
                    <a:pt x="640" y="4807"/>
                  </a:lnTo>
                  <a:lnTo>
                    <a:pt x="640" y="4793"/>
                  </a:lnTo>
                  <a:lnTo>
                    <a:pt x="681" y="4848"/>
                  </a:lnTo>
                  <a:lnTo>
                    <a:pt x="681" y="4835"/>
                  </a:lnTo>
                  <a:lnTo>
                    <a:pt x="688" y="4848"/>
                  </a:lnTo>
                  <a:lnTo>
                    <a:pt x="723" y="4890"/>
                  </a:lnTo>
                  <a:lnTo>
                    <a:pt x="709" y="4932"/>
                  </a:lnTo>
                  <a:lnTo>
                    <a:pt x="723" y="5002"/>
                  </a:lnTo>
                  <a:lnTo>
                    <a:pt x="751" y="5036"/>
                  </a:lnTo>
                  <a:lnTo>
                    <a:pt x="779" y="5029"/>
                  </a:lnTo>
                  <a:lnTo>
                    <a:pt x="779" y="5036"/>
                  </a:lnTo>
                  <a:lnTo>
                    <a:pt x="786" y="5050"/>
                  </a:lnTo>
                  <a:lnTo>
                    <a:pt x="793" y="5113"/>
                  </a:lnTo>
                  <a:lnTo>
                    <a:pt x="786" y="5134"/>
                  </a:lnTo>
                  <a:lnTo>
                    <a:pt x="779" y="5182"/>
                  </a:lnTo>
                  <a:lnTo>
                    <a:pt x="834" y="5182"/>
                  </a:lnTo>
                  <a:lnTo>
                    <a:pt x="834" y="5217"/>
                  </a:lnTo>
                  <a:lnTo>
                    <a:pt x="820" y="5231"/>
                  </a:lnTo>
                  <a:lnTo>
                    <a:pt x="848" y="5245"/>
                  </a:lnTo>
                  <a:lnTo>
                    <a:pt x="855" y="5210"/>
                  </a:lnTo>
                  <a:lnTo>
                    <a:pt x="848" y="5182"/>
                  </a:lnTo>
                  <a:lnTo>
                    <a:pt x="876" y="5182"/>
                  </a:lnTo>
                  <a:lnTo>
                    <a:pt x="869" y="5155"/>
                  </a:lnTo>
                  <a:lnTo>
                    <a:pt x="876" y="5148"/>
                  </a:lnTo>
                  <a:lnTo>
                    <a:pt x="918" y="5127"/>
                  </a:lnTo>
                  <a:lnTo>
                    <a:pt x="953" y="5113"/>
                  </a:lnTo>
                  <a:lnTo>
                    <a:pt x="967" y="5092"/>
                  </a:lnTo>
                  <a:lnTo>
                    <a:pt x="973" y="5085"/>
                  </a:lnTo>
                  <a:lnTo>
                    <a:pt x="1050" y="5134"/>
                  </a:lnTo>
                  <a:lnTo>
                    <a:pt x="1071" y="5175"/>
                  </a:lnTo>
                  <a:lnTo>
                    <a:pt x="1099" y="5196"/>
                  </a:lnTo>
                  <a:lnTo>
                    <a:pt x="1106" y="5161"/>
                  </a:lnTo>
                  <a:lnTo>
                    <a:pt x="1113" y="5182"/>
                  </a:lnTo>
                  <a:lnTo>
                    <a:pt x="1140" y="5196"/>
                  </a:lnTo>
                  <a:lnTo>
                    <a:pt x="1147" y="5217"/>
                  </a:lnTo>
                  <a:lnTo>
                    <a:pt x="1196" y="5217"/>
                  </a:lnTo>
                  <a:lnTo>
                    <a:pt x="1273" y="5134"/>
                  </a:lnTo>
                  <a:lnTo>
                    <a:pt x="1280" y="5120"/>
                  </a:lnTo>
                  <a:lnTo>
                    <a:pt x="1412" y="4995"/>
                  </a:lnTo>
                  <a:lnTo>
                    <a:pt x="1433" y="4981"/>
                  </a:lnTo>
                  <a:lnTo>
                    <a:pt x="1440" y="4967"/>
                  </a:lnTo>
                  <a:lnTo>
                    <a:pt x="1447" y="4981"/>
                  </a:lnTo>
                  <a:lnTo>
                    <a:pt x="1467" y="4953"/>
                  </a:lnTo>
                  <a:lnTo>
                    <a:pt x="1467" y="4897"/>
                  </a:lnTo>
                  <a:lnTo>
                    <a:pt x="1495" y="4821"/>
                  </a:lnTo>
                  <a:lnTo>
                    <a:pt x="1447" y="4737"/>
                  </a:lnTo>
                  <a:lnTo>
                    <a:pt x="1440" y="4688"/>
                  </a:lnTo>
                  <a:lnTo>
                    <a:pt x="1467" y="4598"/>
                  </a:lnTo>
                  <a:lnTo>
                    <a:pt x="1530" y="4521"/>
                  </a:lnTo>
                  <a:lnTo>
                    <a:pt x="1599" y="4487"/>
                  </a:lnTo>
                  <a:lnTo>
                    <a:pt x="1669" y="4542"/>
                  </a:lnTo>
                  <a:lnTo>
                    <a:pt x="1697" y="4542"/>
                  </a:lnTo>
                  <a:lnTo>
                    <a:pt x="1697" y="4529"/>
                  </a:lnTo>
                  <a:lnTo>
                    <a:pt x="1697" y="4501"/>
                  </a:lnTo>
                  <a:lnTo>
                    <a:pt x="1718" y="4473"/>
                  </a:lnTo>
                  <a:lnTo>
                    <a:pt x="1801" y="4445"/>
                  </a:lnTo>
                  <a:lnTo>
                    <a:pt x="1850" y="4473"/>
                  </a:lnTo>
                  <a:lnTo>
                    <a:pt x="1920" y="4494"/>
                  </a:lnTo>
                  <a:lnTo>
                    <a:pt x="1954" y="4508"/>
                  </a:lnTo>
                  <a:lnTo>
                    <a:pt x="1989" y="4542"/>
                  </a:lnTo>
                  <a:lnTo>
                    <a:pt x="2059" y="4591"/>
                  </a:lnTo>
                  <a:lnTo>
                    <a:pt x="2066" y="4619"/>
                  </a:lnTo>
                  <a:lnTo>
                    <a:pt x="2087" y="4633"/>
                  </a:lnTo>
                  <a:lnTo>
                    <a:pt x="2087" y="4626"/>
                  </a:lnTo>
                  <a:lnTo>
                    <a:pt x="2121" y="4654"/>
                  </a:lnTo>
                  <a:lnTo>
                    <a:pt x="2149" y="4668"/>
                  </a:lnTo>
                  <a:lnTo>
                    <a:pt x="2198" y="4661"/>
                  </a:lnTo>
                  <a:lnTo>
                    <a:pt x="2247" y="4661"/>
                  </a:lnTo>
                  <a:lnTo>
                    <a:pt x="2260" y="4688"/>
                  </a:lnTo>
                  <a:lnTo>
                    <a:pt x="2260" y="4716"/>
                  </a:lnTo>
                  <a:lnTo>
                    <a:pt x="2281" y="4730"/>
                  </a:lnTo>
                  <a:lnTo>
                    <a:pt x="2288" y="4675"/>
                  </a:lnTo>
                  <a:lnTo>
                    <a:pt x="2323" y="4661"/>
                  </a:lnTo>
                  <a:lnTo>
                    <a:pt x="2344" y="4654"/>
                  </a:lnTo>
                  <a:lnTo>
                    <a:pt x="2358" y="4619"/>
                  </a:lnTo>
                  <a:lnTo>
                    <a:pt x="2358" y="4598"/>
                  </a:lnTo>
                  <a:lnTo>
                    <a:pt x="2379" y="4563"/>
                  </a:lnTo>
                  <a:lnTo>
                    <a:pt x="2358" y="4535"/>
                  </a:lnTo>
                  <a:lnTo>
                    <a:pt x="2358" y="4424"/>
                  </a:lnTo>
                  <a:lnTo>
                    <a:pt x="2420" y="4299"/>
                  </a:lnTo>
                  <a:lnTo>
                    <a:pt x="2462" y="4292"/>
                  </a:lnTo>
                  <a:lnTo>
                    <a:pt x="2414" y="4236"/>
                  </a:lnTo>
                  <a:lnTo>
                    <a:pt x="2427" y="4083"/>
                  </a:lnTo>
                  <a:lnTo>
                    <a:pt x="2448" y="4035"/>
                  </a:lnTo>
                  <a:lnTo>
                    <a:pt x="2483" y="3937"/>
                  </a:lnTo>
                  <a:lnTo>
                    <a:pt x="2476" y="3868"/>
                  </a:lnTo>
                  <a:lnTo>
                    <a:pt x="2462" y="3805"/>
                  </a:lnTo>
                  <a:lnTo>
                    <a:pt x="2483" y="3749"/>
                  </a:lnTo>
                  <a:lnTo>
                    <a:pt x="2490" y="3742"/>
                  </a:lnTo>
                  <a:lnTo>
                    <a:pt x="2504" y="3603"/>
                  </a:lnTo>
                  <a:lnTo>
                    <a:pt x="2490" y="3568"/>
                  </a:lnTo>
                  <a:lnTo>
                    <a:pt x="2490" y="3520"/>
                  </a:lnTo>
                  <a:lnTo>
                    <a:pt x="2504" y="3485"/>
                  </a:lnTo>
                  <a:lnTo>
                    <a:pt x="2511" y="3429"/>
                  </a:lnTo>
                  <a:lnTo>
                    <a:pt x="2525" y="3408"/>
                  </a:lnTo>
                  <a:lnTo>
                    <a:pt x="2539" y="3374"/>
                  </a:lnTo>
                  <a:lnTo>
                    <a:pt x="2539" y="3353"/>
                  </a:lnTo>
                  <a:lnTo>
                    <a:pt x="2525" y="3214"/>
                  </a:lnTo>
                  <a:lnTo>
                    <a:pt x="2539" y="3186"/>
                  </a:lnTo>
                  <a:lnTo>
                    <a:pt x="2560" y="3082"/>
                  </a:lnTo>
                  <a:lnTo>
                    <a:pt x="2546" y="3047"/>
                  </a:lnTo>
                  <a:lnTo>
                    <a:pt x="2553" y="2935"/>
                  </a:lnTo>
                  <a:lnTo>
                    <a:pt x="2587" y="2929"/>
                  </a:lnTo>
                  <a:lnTo>
                    <a:pt x="2608" y="2915"/>
                  </a:lnTo>
                  <a:lnTo>
                    <a:pt x="2587" y="2894"/>
                  </a:lnTo>
                  <a:lnTo>
                    <a:pt x="2573" y="2894"/>
                  </a:lnTo>
                  <a:lnTo>
                    <a:pt x="2553" y="2866"/>
                  </a:lnTo>
                  <a:lnTo>
                    <a:pt x="2553" y="2789"/>
                  </a:lnTo>
                  <a:lnTo>
                    <a:pt x="2560" y="2768"/>
                  </a:lnTo>
                  <a:lnTo>
                    <a:pt x="2587" y="2692"/>
                  </a:lnTo>
                  <a:lnTo>
                    <a:pt x="2615" y="2650"/>
                  </a:lnTo>
                  <a:lnTo>
                    <a:pt x="2622" y="2567"/>
                  </a:lnTo>
                  <a:lnTo>
                    <a:pt x="2580" y="2532"/>
                  </a:lnTo>
                  <a:lnTo>
                    <a:pt x="2539" y="2490"/>
                  </a:lnTo>
                  <a:lnTo>
                    <a:pt x="2504" y="2428"/>
                  </a:lnTo>
                  <a:lnTo>
                    <a:pt x="2476" y="2365"/>
                  </a:lnTo>
                  <a:lnTo>
                    <a:pt x="2455" y="2268"/>
                  </a:lnTo>
                  <a:lnTo>
                    <a:pt x="2462" y="2149"/>
                  </a:lnTo>
                  <a:lnTo>
                    <a:pt x="2539" y="2038"/>
                  </a:lnTo>
                  <a:lnTo>
                    <a:pt x="2643" y="1920"/>
                  </a:lnTo>
                  <a:lnTo>
                    <a:pt x="2678" y="1906"/>
                  </a:lnTo>
                  <a:lnTo>
                    <a:pt x="2713" y="1788"/>
                  </a:lnTo>
                  <a:lnTo>
                    <a:pt x="2733" y="1781"/>
                  </a:lnTo>
                  <a:lnTo>
                    <a:pt x="2754" y="1718"/>
                  </a:lnTo>
                  <a:lnTo>
                    <a:pt x="2782" y="1607"/>
                  </a:lnTo>
                  <a:lnTo>
                    <a:pt x="2740" y="1572"/>
                  </a:lnTo>
                  <a:lnTo>
                    <a:pt x="2720" y="1509"/>
                  </a:lnTo>
                  <a:lnTo>
                    <a:pt x="2685" y="1475"/>
                  </a:lnTo>
                  <a:lnTo>
                    <a:pt x="2657" y="1419"/>
                  </a:lnTo>
                  <a:lnTo>
                    <a:pt x="2643" y="1329"/>
                  </a:lnTo>
                  <a:lnTo>
                    <a:pt x="2650" y="1315"/>
                  </a:lnTo>
                  <a:lnTo>
                    <a:pt x="2650" y="1308"/>
                  </a:lnTo>
                  <a:lnTo>
                    <a:pt x="2650" y="1252"/>
                  </a:lnTo>
                  <a:lnTo>
                    <a:pt x="2615" y="1224"/>
                  </a:lnTo>
                  <a:lnTo>
                    <a:pt x="2601" y="1162"/>
                  </a:lnTo>
                  <a:lnTo>
                    <a:pt x="2601" y="1099"/>
                  </a:lnTo>
                  <a:lnTo>
                    <a:pt x="2560" y="1085"/>
                  </a:lnTo>
                  <a:lnTo>
                    <a:pt x="2525" y="1023"/>
                  </a:lnTo>
                  <a:lnTo>
                    <a:pt x="2546" y="988"/>
                  </a:lnTo>
                  <a:lnTo>
                    <a:pt x="2560" y="981"/>
                  </a:lnTo>
                  <a:lnTo>
                    <a:pt x="2546" y="946"/>
                  </a:lnTo>
                  <a:lnTo>
                    <a:pt x="2573" y="918"/>
                  </a:lnTo>
                  <a:lnTo>
                    <a:pt x="2601" y="925"/>
                  </a:lnTo>
                  <a:lnTo>
                    <a:pt x="2615" y="911"/>
                  </a:lnTo>
                  <a:lnTo>
                    <a:pt x="2573" y="897"/>
                  </a:lnTo>
                  <a:lnTo>
                    <a:pt x="2553" y="883"/>
                  </a:lnTo>
                  <a:lnTo>
                    <a:pt x="2525" y="869"/>
                  </a:lnTo>
                  <a:lnTo>
                    <a:pt x="2511" y="883"/>
                  </a:lnTo>
                  <a:lnTo>
                    <a:pt x="2504" y="856"/>
                  </a:lnTo>
                  <a:lnTo>
                    <a:pt x="2504" y="835"/>
                  </a:lnTo>
                  <a:lnTo>
                    <a:pt x="2490" y="835"/>
                  </a:lnTo>
                  <a:lnTo>
                    <a:pt x="2476" y="828"/>
                  </a:lnTo>
                  <a:lnTo>
                    <a:pt x="2462" y="821"/>
                  </a:lnTo>
                  <a:lnTo>
                    <a:pt x="2441" y="793"/>
                  </a:lnTo>
                  <a:lnTo>
                    <a:pt x="2483" y="751"/>
                  </a:lnTo>
                  <a:lnTo>
                    <a:pt x="2441" y="737"/>
                  </a:lnTo>
                  <a:lnTo>
                    <a:pt x="2386" y="786"/>
                  </a:lnTo>
                  <a:lnTo>
                    <a:pt x="2365" y="758"/>
                  </a:lnTo>
                  <a:lnTo>
                    <a:pt x="2351" y="737"/>
                  </a:lnTo>
                  <a:lnTo>
                    <a:pt x="2330" y="751"/>
                  </a:lnTo>
                  <a:lnTo>
                    <a:pt x="2323" y="737"/>
                  </a:lnTo>
                  <a:lnTo>
                    <a:pt x="2254" y="751"/>
                  </a:lnTo>
                  <a:lnTo>
                    <a:pt x="2247" y="737"/>
                  </a:lnTo>
                  <a:lnTo>
                    <a:pt x="2281" y="730"/>
                  </a:lnTo>
                  <a:lnTo>
                    <a:pt x="2254" y="723"/>
                  </a:lnTo>
                  <a:lnTo>
                    <a:pt x="2309" y="716"/>
                  </a:lnTo>
                  <a:lnTo>
                    <a:pt x="2323" y="723"/>
                  </a:lnTo>
                  <a:lnTo>
                    <a:pt x="2365" y="723"/>
                  </a:lnTo>
                  <a:lnTo>
                    <a:pt x="2365" y="689"/>
                  </a:lnTo>
                  <a:lnTo>
                    <a:pt x="2365" y="682"/>
                  </a:lnTo>
                  <a:lnTo>
                    <a:pt x="2379" y="661"/>
                  </a:lnTo>
                  <a:lnTo>
                    <a:pt x="2393" y="640"/>
                  </a:lnTo>
                  <a:lnTo>
                    <a:pt x="2386" y="626"/>
                  </a:lnTo>
                  <a:lnTo>
                    <a:pt x="2393" y="591"/>
                  </a:lnTo>
                  <a:lnTo>
                    <a:pt x="2414" y="584"/>
                  </a:lnTo>
                  <a:lnTo>
                    <a:pt x="2441" y="563"/>
                  </a:lnTo>
                  <a:lnTo>
                    <a:pt x="2455" y="570"/>
                  </a:lnTo>
                  <a:lnTo>
                    <a:pt x="2483" y="591"/>
                  </a:lnTo>
                  <a:lnTo>
                    <a:pt x="2504" y="591"/>
                  </a:lnTo>
                  <a:lnTo>
                    <a:pt x="2518" y="570"/>
                  </a:lnTo>
                  <a:lnTo>
                    <a:pt x="2483" y="563"/>
                  </a:lnTo>
                  <a:lnTo>
                    <a:pt x="2448" y="550"/>
                  </a:lnTo>
                  <a:lnTo>
                    <a:pt x="2406" y="522"/>
                  </a:lnTo>
                  <a:lnTo>
                    <a:pt x="2379" y="535"/>
                  </a:lnTo>
                  <a:lnTo>
                    <a:pt x="2365" y="556"/>
                  </a:lnTo>
                  <a:lnTo>
                    <a:pt x="2351" y="550"/>
                  </a:lnTo>
                  <a:lnTo>
                    <a:pt x="2344" y="556"/>
                  </a:lnTo>
                  <a:lnTo>
                    <a:pt x="2351" y="522"/>
                  </a:lnTo>
                  <a:lnTo>
                    <a:pt x="2351" y="501"/>
                  </a:lnTo>
                  <a:lnTo>
                    <a:pt x="2344" y="487"/>
                  </a:lnTo>
                  <a:lnTo>
                    <a:pt x="2316" y="501"/>
                  </a:lnTo>
                  <a:lnTo>
                    <a:pt x="2288" y="508"/>
                  </a:lnTo>
                  <a:lnTo>
                    <a:pt x="2288" y="522"/>
                  </a:lnTo>
                  <a:lnTo>
                    <a:pt x="2281" y="550"/>
                  </a:lnTo>
                  <a:lnTo>
                    <a:pt x="2260" y="535"/>
                  </a:lnTo>
                  <a:lnTo>
                    <a:pt x="2274" y="508"/>
                  </a:lnTo>
                  <a:lnTo>
                    <a:pt x="2288" y="452"/>
                  </a:lnTo>
                  <a:lnTo>
                    <a:pt x="2295" y="438"/>
                  </a:lnTo>
                  <a:lnTo>
                    <a:pt x="2309" y="424"/>
                  </a:lnTo>
                  <a:lnTo>
                    <a:pt x="2295" y="403"/>
                  </a:lnTo>
                  <a:lnTo>
                    <a:pt x="2323" y="375"/>
                  </a:lnTo>
                  <a:lnTo>
                    <a:pt x="2330" y="389"/>
                  </a:lnTo>
                  <a:lnTo>
                    <a:pt x="2358" y="355"/>
                  </a:lnTo>
                  <a:lnTo>
                    <a:pt x="2358" y="341"/>
                  </a:lnTo>
                  <a:lnTo>
                    <a:pt x="2351" y="306"/>
                  </a:lnTo>
                  <a:lnTo>
                    <a:pt x="2316" y="306"/>
                  </a:lnTo>
                  <a:lnTo>
                    <a:pt x="2316" y="271"/>
                  </a:lnTo>
                  <a:lnTo>
                    <a:pt x="2295" y="264"/>
                  </a:lnTo>
                  <a:lnTo>
                    <a:pt x="2309" y="257"/>
                  </a:lnTo>
                  <a:lnTo>
                    <a:pt x="2295" y="236"/>
                  </a:lnTo>
                  <a:lnTo>
                    <a:pt x="2281" y="223"/>
                  </a:lnTo>
                  <a:lnTo>
                    <a:pt x="2274" y="236"/>
                  </a:lnTo>
                  <a:lnTo>
                    <a:pt x="2274" y="257"/>
                  </a:lnTo>
                  <a:lnTo>
                    <a:pt x="2233" y="257"/>
                  </a:lnTo>
                  <a:lnTo>
                    <a:pt x="2219" y="257"/>
                  </a:lnTo>
                  <a:lnTo>
                    <a:pt x="2191" y="264"/>
                  </a:lnTo>
                  <a:lnTo>
                    <a:pt x="2198" y="278"/>
                  </a:lnTo>
                  <a:lnTo>
                    <a:pt x="2191" y="292"/>
                  </a:lnTo>
                  <a:lnTo>
                    <a:pt x="2163" y="341"/>
                  </a:lnTo>
                  <a:lnTo>
                    <a:pt x="2149" y="355"/>
                  </a:lnTo>
                  <a:lnTo>
                    <a:pt x="2135" y="271"/>
                  </a:lnTo>
                  <a:lnTo>
                    <a:pt x="2149" y="271"/>
                  </a:lnTo>
                  <a:lnTo>
                    <a:pt x="2135" y="243"/>
                  </a:lnTo>
                  <a:lnTo>
                    <a:pt x="2121" y="229"/>
                  </a:lnTo>
                  <a:lnTo>
                    <a:pt x="2087" y="223"/>
                  </a:lnTo>
                  <a:lnTo>
                    <a:pt x="2100" y="208"/>
                  </a:lnTo>
                  <a:lnTo>
                    <a:pt x="2121" y="181"/>
                  </a:lnTo>
                  <a:lnTo>
                    <a:pt x="2093" y="174"/>
                  </a:lnTo>
                  <a:lnTo>
                    <a:pt x="2066" y="174"/>
                  </a:lnTo>
                  <a:lnTo>
                    <a:pt x="2059" y="160"/>
                  </a:lnTo>
                  <a:lnTo>
                    <a:pt x="2045" y="167"/>
                  </a:lnTo>
                  <a:lnTo>
                    <a:pt x="2024" y="125"/>
                  </a:lnTo>
                  <a:lnTo>
                    <a:pt x="1996" y="111"/>
                  </a:lnTo>
                  <a:lnTo>
                    <a:pt x="1968" y="132"/>
                  </a:lnTo>
                  <a:lnTo>
                    <a:pt x="1982" y="146"/>
                  </a:lnTo>
                  <a:lnTo>
                    <a:pt x="1968" y="160"/>
                  </a:lnTo>
                  <a:lnTo>
                    <a:pt x="1947" y="132"/>
                  </a:lnTo>
                  <a:lnTo>
                    <a:pt x="1926" y="146"/>
                  </a:lnTo>
                  <a:lnTo>
                    <a:pt x="1899" y="139"/>
                  </a:lnTo>
                  <a:lnTo>
                    <a:pt x="1906" y="125"/>
                  </a:lnTo>
                  <a:lnTo>
                    <a:pt x="1899" y="97"/>
                  </a:lnTo>
                  <a:lnTo>
                    <a:pt x="1885" y="125"/>
                  </a:lnTo>
                  <a:lnTo>
                    <a:pt x="1899" y="160"/>
                  </a:lnTo>
                  <a:lnTo>
                    <a:pt x="1864" y="139"/>
                  </a:lnTo>
                  <a:lnTo>
                    <a:pt x="1885" y="97"/>
                  </a:lnTo>
                  <a:lnTo>
                    <a:pt x="1871" y="49"/>
                  </a:lnTo>
                  <a:lnTo>
                    <a:pt x="1822" y="28"/>
                  </a:lnTo>
                  <a:lnTo>
                    <a:pt x="1815" y="0"/>
                  </a:lnTo>
                  <a:lnTo>
                    <a:pt x="1766" y="14"/>
                  </a:lnTo>
                  <a:lnTo>
                    <a:pt x="1739" y="42"/>
                  </a:lnTo>
                  <a:lnTo>
                    <a:pt x="1739" y="35"/>
                  </a:lnTo>
                  <a:lnTo>
                    <a:pt x="1725" y="28"/>
                  </a:lnTo>
                  <a:lnTo>
                    <a:pt x="1697" y="42"/>
                  </a:lnTo>
                  <a:lnTo>
                    <a:pt x="1676" y="42"/>
                  </a:lnTo>
                  <a:lnTo>
                    <a:pt x="1662" y="35"/>
                  </a:lnTo>
                  <a:lnTo>
                    <a:pt x="1655" y="42"/>
                  </a:lnTo>
                  <a:lnTo>
                    <a:pt x="1669" y="49"/>
                  </a:lnTo>
                  <a:lnTo>
                    <a:pt x="1697" y="62"/>
                  </a:lnTo>
                  <a:lnTo>
                    <a:pt x="1676" y="125"/>
                  </a:lnTo>
                  <a:lnTo>
                    <a:pt x="1690" y="160"/>
                  </a:lnTo>
                  <a:lnTo>
                    <a:pt x="1704" y="174"/>
                  </a:lnTo>
                  <a:lnTo>
                    <a:pt x="1690" y="208"/>
                  </a:lnTo>
                  <a:lnTo>
                    <a:pt x="1634" y="229"/>
                  </a:lnTo>
                  <a:lnTo>
                    <a:pt x="1620" y="236"/>
                  </a:lnTo>
                  <a:lnTo>
                    <a:pt x="1607" y="264"/>
                  </a:lnTo>
                  <a:lnTo>
                    <a:pt x="1530" y="292"/>
                  </a:lnTo>
                  <a:lnTo>
                    <a:pt x="1509" y="264"/>
                  </a:lnTo>
                  <a:lnTo>
                    <a:pt x="1460" y="292"/>
                  </a:lnTo>
                  <a:lnTo>
                    <a:pt x="1426" y="334"/>
                  </a:lnTo>
                  <a:lnTo>
                    <a:pt x="1391" y="369"/>
                  </a:lnTo>
                  <a:lnTo>
                    <a:pt x="1328" y="452"/>
                  </a:lnTo>
                  <a:lnTo>
                    <a:pt x="1293" y="487"/>
                  </a:lnTo>
                  <a:lnTo>
                    <a:pt x="1238" y="501"/>
                  </a:lnTo>
                  <a:lnTo>
                    <a:pt x="1238" y="508"/>
                  </a:lnTo>
                  <a:lnTo>
                    <a:pt x="1231" y="529"/>
                  </a:lnTo>
                  <a:lnTo>
                    <a:pt x="1217" y="535"/>
                  </a:lnTo>
                  <a:lnTo>
                    <a:pt x="1203" y="591"/>
                  </a:lnTo>
                  <a:lnTo>
                    <a:pt x="1099" y="716"/>
                  </a:lnTo>
                  <a:lnTo>
                    <a:pt x="1050" y="751"/>
                  </a:lnTo>
                  <a:lnTo>
                    <a:pt x="946" y="751"/>
                  </a:lnTo>
                  <a:lnTo>
                    <a:pt x="939" y="751"/>
                  </a:lnTo>
                  <a:lnTo>
                    <a:pt x="813" y="828"/>
                  </a:lnTo>
                  <a:lnTo>
                    <a:pt x="807" y="856"/>
                  </a:lnTo>
                  <a:lnTo>
                    <a:pt x="716" y="925"/>
                  </a:lnTo>
                  <a:lnTo>
                    <a:pt x="549" y="960"/>
                  </a:lnTo>
                  <a:lnTo>
                    <a:pt x="528" y="960"/>
                  </a:lnTo>
                  <a:lnTo>
                    <a:pt x="473" y="918"/>
                  </a:lnTo>
                  <a:lnTo>
                    <a:pt x="424" y="918"/>
                  </a:lnTo>
                  <a:lnTo>
                    <a:pt x="292" y="911"/>
                  </a:lnTo>
                  <a:lnTo>
                    <a:pt x="167" y="779"/>
                  </a:lnTo>
                  <a:lnTo>
                    <a:pt x="153" y="702"/>
                  </a:lnTo>
                  <a:lnTo>
                    <a:pt x="167" y="668"/>
                  </a:lnTo>
                  <a:lnTo>
                    <a:pt x="118" y="633"/>
                  </a:lnTo>
                  <a:lnTo>
                    <a:pt x="104" y="633"/>
                  </a:lnTo>
                  <a:lnTo>
                    <a:pt x="69" y="716"/>
                  </a:lnTo>
                  <a:lnTo>
                    <a:pt x="90" y="737"/>
                  </a:lnTo>
                  <a:lnTo>
                    <a:pt x="132" y="793"/>
                  </a:lnTo>
                  <a:lnTo>
                    <a:pt x="132" y="828"/>
                  </a:lnTo>
                  <a:lnTo>
                    <a:pt x="97" y="925"/>
                  </a:lnTo>
                  <a:lnTo>
                    <a:pt x="69" y="981"/>
                  </a:lnTo>
                  <a:lnTo>
                    <a:pt x="69" y="988"/>
                  </a:lnTo>
                  <a:lnTo>
                    <a:pt x="48" y="1023"/>
                  </a:lnTo>
                  <a:lnTo>
                    <a:pt x="34" y="1092"/>
                  </a:lnTo>
                  <a:lnTo>
                    <a:pt x="20" y="1120"/>
                  </a:lnTo>
                  <a:lnTo>
                    <a:pt x="0" y="1155"/>
                  </a:lnTo>
                  <a:lnTo>
                    <a:pt x="62" y="1224"/>
                  </a:lnTo>
                  <a:lnTo>
                    <a:pt x="118" y="1259"/>
                  </a:lnTo>
                  <a:lnTo>
                    <a:pt x="104" y="1280"/>
                  </a:lnTo>
                  <a:lnTo>
                    <a:pt x="69" y="1356"/>
                  </a:lnTo>
                  <a:lnTo>
                    <a:pt x="48" y="1377"/>
                  </a:lnTo>
                  <a:lnTo>
                    <a:pt x="13" y="1391"/>
                  </a:lnTo>
                  <a:lnTo>
                    <a:pt x="34" y="1488"/>
                  </a:lnTo>
                  <a:lnTo>
                    <a:pt x="48" y="1516"/>
                  </a:lnTo>
                  <a:lnTo>
                    <a:pt x="55" y="1475"/>
                  </a:lnTo>
                  <a:lnTo>
                    <a:pt x="62" y="1454"/>
                  </a:lnTo>
                  <a:lnTo>
                    <a:pt x="90" y="1419"/>
                  </a:lnTo>
                  <a:lnTo>
                    <a:pt x="97" y="1405"/>
                  </a:lnTo>
                  <a:lnTo>
                    <a:pt x="132" y="1440"/>
                  </a:lnTo>
                  <a:lnTo>
                    <a:pt x="125" y="1454"/>
                  </a:lnTo>
                  <a:lnTo>
                    <a:pt x="118" y="1461"/>
                  </a:lnTo>
                  <a:lnTo>
                    <a:pt x="104" y="1509"/>
                  </a:lnTo>
                  <a:lnTo>
                    <a:pt x="180" y="1502"/>
                  </a:lnTo>
                  <a:lnTo>
                    <a:pt x="194" y="1475"/>
                  </a:lnTo>
                  <a:lnTo>
                    <a:pt x="215" y="1475"/>
                  </a:lnTo>
                  <a:lnTo>
                    <a:pt x="243" y="1454"/>
                  </a:lnTo>
                  <a:lnTo>
                    <a:pt x="278" y="1461"/>
                  </a:lnTo>
                  <a:lnTo>
                    <a:pt x="285" y="1523"/>
                  </a:lnTo>
                  <a:lnTo>
                    <a:pt x="299" y="1544"/>
                  </a:lnTo>
                  <a:lnTo>
                    <a:pt x="333" y="1655"/>
                  </a:lnTo>
                  <a:lnTo>
                    <a:pt x="361" y="1655"/>
                  </a:lnTo>
                  <a:lnTo>
                    <a:pt x="382" y="1676"/>
                  </a:lnTo>
                  <a:lnTo>
                    <a:pt x="410" y="1732"/>
                  </a:lnTo>
                  <a:lnTo>
                    <a:pt x="431" y="1864"/>
                  </a:lnTo>
                  <a:lnTo>
                    <a:pt x="396" y="1969"/>
                  </a:lnTo>
                  <a:lnTo>
                    <a:pt x="410" y="2003"/>
                  </a:lnTo>
                  <a:lnTo>
                    <a:pt x="473" y="2010"/>
                  </a:lnTo>
                  <a:lnTo>
                    <a:pt x="494" y="2045"/>
                  </a:lnTo>
                  <a:lnTo>
                    <a:pt x="521" y="2059"/>
                  </a:lnTo>
                  <a:lnTo>
                    <a:pt x="556" y="2128"/>
                  </a:lnTo>
                  <a:lnTo>
                    <a:pt x="563" y="2163"/>
                  </a:lnTo>
                  <a:lnTo>
                    <a:pt x="556" y="21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2"/>
            <p:cNvSpPr>
              <a:spLocks noChangeArrowheads="1"/>
            </p:cNvSpPr>
            <p:nvPr/>
          </p:nvSpPr>
          <p:spPr bwMode="auto">
            <a:xfrm>
              <a:off x="7141297" y="4337585"/>
              <a:ext cx="53849" cy="67316"/>
            </a:xfrm>
            <a:custGeom>
              <a:avLst/>
              <a:gdLst>
                <a:gd name="T0" fmla="*/ 160 w 230"/>
                <a:gd name="T1" fmla="*/ 21 h 286"/>
                <a:gd name="T2" fmla="*/ 174 w 230"/>
                <a:gd name="T3" fmla="*/ 0 h 286"/>
                <a:gd name="T4" fmla="*/ 188 w 230"/>
                <a:gd name="T5" fmla="*/ 21 h 286"/>
                <a:gd name="T6" fmla="*/ 202 w 230"/>
                <a:gd name="T7" fmla="*/ 35 h 286"/>
                <a:gd name="T8" fmla="*/ 222 w 230"/>
                <a:gd name="T9" fmla="*/ 63 h 286"/>
                <a:gd name="T10" fmla="*/ 229 w 230"/>
                <a:gd name="T11" fmla="*/ 63 h 286"/>
                <a:gd name="T12" fmla="*/ 202 w 230"/>
                <a:gd name="T13" fmla="*/ 90 h 286"/>
                <a:gd name="T14" fmla="*/ 202 w 230"/>
                <a:gd name="T15" fmla="*/ 125 h 286"/>
                <a:gd name="T16" fmla="*/ 194 w 230"/>
                <a:gd name="T17" fmla="*/ 146 h 286"/>
                <a:gd name="T18" fmla="*/ 118 w 230"/>
                <a:gd name="T19" fmla="*/ 118 h 286"/>
                <a:gd name="T20" fmla="*/ 90 w 230"/>
                <a:gd name="T21" fmla="*/ 132 h 286"/>
                <a:gd name="T22" fmla="*/ 76 w 230"/>
                <a:gd name="T23" fmla="*/ 146 h 286"/>
                <a:gd name="T24" fmla="*/ 90 w 230"/>
                <a:gd name="T25" fmla="*/ 160 h 286"/>
                <a:gd name="T26" fmla="*/ 42 w 230"/>
                <a:gd name="T27" fmla="*/ 202 h 286"/>
                <a:gd name="T28" fmla="*/ 62 w 230"/>
                <a:gd name="T29" fmla="*/ 202 h 286"/>
                <a:gd name="T30" fmla="*/ 69 w 230"/>
                <a:gd name="T31" fmla="*/ 244 h 286"/>
                <a:gd name="T32" fmla="*/ 76 w 230"/>
                <a:gd name="T33" fmla="*/ 278 h 286"/>
                <a:gd name="T34" fmla="*/ 55 w 230"/>
                <a:gd name="T35" fmla="*/ 285 h 286"/>
                <a:gd name="T36" fmla="*/ 0 w 230"/>
                <a:gd name="T37" fmla="*/ 278 h 286"/>
                <a:gd name="T38" fmla="*/ 0 w 230"/>
                <a:gd name="T39" fmla="*/ 257 h 286"/>
                <a:gd name="T40" fmla="*/ 7 w 230"/>
                <a:gd name="T41" fmla="*/ 229 h 286"/>
                <a:gd name="T42" fmla="*/ 21 w 230"/>
                <a:gd name="T43" fmla="*/ 202 h 286"/>
                <a:gd name="T44" fmla="*/ 7 w 230"/>
                <a:gd name="T45" fmla="*/ 195 h 286"/>
                <a:gd name="T46" fmla="*/ 21 w 230"/>
                <a:gd name="T47" fmla="*/ 160 h 286"/>
                <a:gd name="T48" fmla="*/ 62 w 230"/>
                <a:gd name="T49" fmla="*/ 146 h 286"/>
                <a:gd name="T50" fmla="*/ 97 w 230"/>
                <a:gd name="T51" fmla="*/ 97 h 286"/>
                <a:gd name="T52" fmla="*/ 118 w 230"/>
                <a:gd name="T53" fmla="*/ 83 h 286"/>
                <a:gd name="T54" fmla="*/ 104 w 230"/>
                <a:gd name="T55" fmla="*/ 28 h 286"/>
                <a:gd name="T56" fmla="*/ 160 w 230"/>
                <a:gd name="T57" fmla="*/ 21 h 2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30" h="286">
                  <a:moveTo>
                    <a:pt x="160" y="21"/>
                  </a:moveTo>
                  <a:lnTo>
                    <a:pt x="174" y="0"/>
                  </a:lnTo>
                  <a:lnTo>
                    <a:pt x="188" y="21"/>
                  </a:lnTo>
                  <a:lnTo>
                    <a:pt x="202" y="35"/>
                  </a:lnTo>
                  <a:lnTo>
                    <a:pt x="222" y="63"/>
                  </a:lnTo>
                  <a:lnTo>
                    <a:pt x="229" y="63"/>
                  </a:lnTo>
                  <a:lnTo>
                    <a:pt x="202" y="90"/>
                  </a:lnTo>
                  <a:lnTo>
                    <a:pt x="202" y="125"/>
                  </a:lnTo>
                  <a:lnTo>
                    <a:pt x="194" y="146"/>
                  </a:lnTo>
                  <a:lnTo>
                    <a:pt x="118" y="118"/>
                  </a:lnTo>
                  <a:lnTo>
                    <a:pt x="90" y="132"/>
                  </a:lnTo>
                  <a:lnTo>
                    <a:pt x="76" y="146"/>
                  </a:lnTo>
                  <a:lnTo>
                    <a:pt x="90" y="160"/>
                  </a:lnTo>
                  <a:lnTo>
                    <a:pt x="42" y="202"/>
                  </a:lnTo>
                  <a:lnTo>
                    <a:pt x="62" y="202"/>
                  </a:lnTo>
                  <a:lnTo>
                    <a:pt x="69" y="244"/>
                  </a:lnTo>
                  <a:lnTo>
                    <a:pt x="76" y="278"/>
                  </a:lnTo>
                  <a:lnTo>
                    <a:pt x="55" y="285"/>
                  </a:lnTo>
                  <a:lnTo>
                    <a:pt x="0" y="278"/>
                  </a:lnTo>
                  <a:lnTo>
                    <a:pt x="0" y="257"/>
                  </a:lnTo>
                  <a:lnTo>
                    <a:pt x="7" y="229"/>
                  </a:lnTo>
                  <a:lnTo>
                    <a:pt x="21" y="202"/>
                  </a:lnTo>
                  <a:lnTo>
                    <a:pt x="7" y="195"/>
                  </a:lnTo>
                  <a:lnTo>
                    <a:pt x="21" y="160"/>
                  </a:lnTo>
                  <a:lnTo>
                    <a:pt x="62" y="146"/>
                  </a:lnTo>
                  <a:lnTo>
                    <a:pt x="97" y="97"/>
                  </a:lnTo>
                  <a:lnTo>
                    <a:pt x="118" y="83"/>
                  </a:lnTo>
                  <a:lnTo>
                    <a:pt x="104" y="28"/>
                  </a:lnTo>
                  <a:lnTo>
                    <a:pt x="16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3"/>
            <p:cNvSpPr>
              <a:spLocks noChangeArrowheads="1"/>
            </p:cNvSpPr>
            <p:nvPr/>
          </p:nvSpPr>
          <p:spPr bwMode="auto">
            <a:xfrm>
              <a:off x="7146476" y="5330747"/>
              <a:ext cx="34173" cy="47639"/>
            </a:xfrm>
            <a:custGeom>
              <a:avLst/>
              <a:gdLst>
                <a:gd name="T0" fmla="*/ 14 w 147"/>
                <a:gd name="T1" fmla="*/ 56 h 203"/>
                <a:gd name="T2" fmla="*/ 34 w 147"/>
                <a:gd name="T3" fmla="*/ 42 h 203"/>
                <a:gd name="T4" fmla="*/ 69 w 147"/>
                <a:gd name="T5" fmla="*/ 21 h 203"/>
                <a:gd name="T6" fmla="*/ 132 w 147"/>
                <a:gd name="T7" fmla="*/ 7 h 203"/>
                <a:gd name="T8" fmla="*/ 139 w 147"/>
                <a:gd name="T9" fmla="*/ 0 h 203"/>
                <a:gd name="T10" fmla="*/ 146 w 147"/>
                <a:gd name="T11" fmla="*/ 105 h 203"/>
                <a:gd name="T12" fmla="*/ 132 w 147"/>
                <a:gd name="T13" fmla="*/ 195 h 203"/>
                <a:gd name="T14" fmla="*/ 104 w 147"/>
                <a:gd name="T15" fmla="*/ 202 h 203"/>
                <a:gd name="T16" fmla="*/ 83 w 147"/>
                <a:gd name="T17" fmla="*/ 195 h 203"/>
                <a:gd name="T18" fmla="*/ 41 w 147"/>
                <a:gd name="T19" fmla="*/ 167 h 203"/>
                <a:gd name="T20" fmla="*/ 48 w 147"/>
                <a:gd name="T21" fmla="*/ 153 h 203"/>
                <a:gd name="T22" fmla="*/ 41 w 147"/>
                <a:gd name="T23" fmla="*/ 140 h 203"/>
                <a:gd name="T24" fmla="*/ 41 w 147"/>
                <a:gd name="T25" fmla="*/ 119 h 203"/>
                <a:gd name="T26" fmla="*/ 7 w 147"/>
                <a:gd name="T27" fmla="*/ 105 h 203"/>
                <a:gd name="T28" fmla="*/ 0 w 147"/>
                <a:gd name="T29" fmla="*/ 84 h 203"/>
                <a:gd name="T30" fmla="*/ 14 w 147"/>
                <a:gd name="T31" fmla="*/ 56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47" h="203">
                  <a:moveTo>
                    <a:pt x="14" y="56"/>
                  </a:moveTo>
                  <a:lnTo>
                    <a:pt x="34" y="42"/>
                  </a:lnTo>
                  <a:lnTo>
                    <a:pt x="69" y="21"/>
                  </a:lnTo>
                  <a:lnTo>
                    <a:pt x="132" y="7"/>
                  </a:lnTo>
                  <a:lnTo>
                    <a:pt x="139" y="0"/>
                  </a:lnTo>
                  <a:lnTo>
                    <a:pt x="146" y="105"/>
                  </a:lnTo>
                  <a:lnTo>
                    <a:pt x="132" y="195"/>
                  </a:lnTo>
                  <a:lnTo>
                    <a:pt x="104" y="202"/>
                  </a:lnTo>
                  <a:lnTo>
                    <a:pt x="83" y="195"/>
                  </a:lnTo>
                  <a:lnTo>
                    <a:pt x="41" y="167"/>
                  </a:lnTo>
                  <a:lnTo>
                    <a:pt x="48" y="153"/>
                  </a:lnTo>
                  <a:lnTo>
                    <a:pt x="41" y="140"/>
                  </a:lnTo>
                  <a:lnTo>
                    <a:pt x="41" y="119"/>
                  </a:lnTo>
                  <a:lnTo>
                    <a:pt x="7" y="105"/>
                  </a:lnTo>
                  <a:lnTo>
                    <a:pt x="0" y="84"/>
                  </a:lnTo>
                  <a:lnTo>
                    <a:pt x="14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4"/>
            <p:cNvSpPr>
              <a:spLocks noChangeArrowheads="1"/>
            </p:cNvSpPr>
            <p:nvPr/>
          </p:nvSpPr>
          <p:spPr bwMode="auto">
            <a:xfrm>
              <a:off x="7592799" y="4260949"/>
              <a:ext cx="42458" cy="50746"/>
            </a:xfrm>
            <a:custGeom>
              <a:avLst/>
              <a:gdLst>
                <a:gd name="T0" fmla="*/ 90 w 182"/>
                <a:gd name="T1" fmla="*/ 188 h 217"/>
                <a:gd name="T2" fmla="*/ 104 w 182"/>
                <a:gd name="T3" fmla="*/ 167 h 217"/>
                <a:gd name="T4" fmla="*/ 118 w 182"/>
                <a:gd name="T5" fmla="*/ 146 h 217"/>
                <a:gd name="T6" fmla="*/ 132 w 182"/>
                <a:gd name="T7" fmla="*/ 146 h 217"/>
                <a:gd name="T8" fmla="*/ 104 w 182"/>
                <a:gd name="T9" fmla="*/ 118 h 217"/>
                <a:gd name="T10" fmla="*/ 14 w 182"/>
                <a:gd name="T11" fmla="*/ 118 h 217"/>
                <a:gd name="T12" fmla="*/ 0 w 182"/>
                <a:gd name="T13" fmla="*/ 90 h 217"/>
                <a:gd name="T14" fmla="*/ 7 w 182"/>
                <a:gd name="T15" fmla="*/ 70 h 217"/>
                <a:gd name="T16" fmla="*/ 21 w 182"/>
                <a:gd name="T17" fmla="*/ 63 h 217"/>
                <a:gd name="T18" fmla="*/ 42 w 182"/>
                <a:gd name="T19" fmla="*/ 28 h 217"/>
                <a:gd name="T20" fmla="*/ 42 w 182"/>
                <a:gd name="T21" fmla="*/ 14 h 217"/>
                <a:gd name="T22" fmla="*/ 55 w 182"/>
                <a:gd name="T23" fmla="*/ 28 h 217"/>
                <a:gd name="T24" fmla="*/ 69 w 182"/>
                <a:gd name="T25" fmla="*/ 0 h 217"/>
                <a:gd name="T26" fmla="*/ 83 w 182"/>
                <a:gd name="T27" fmla="*/ 21 h 217"/>
                <a:gd name="T28" fmla="*/ 90 w 182"/>
                <a:gd name="T29" fmla="*/ 35 h 217"/>
                <a:gd name="T30" fmla="*/ 90 w 182"/>
                <a:gd name="T31" fmla="*/ 90 h 217"/>
                <a:gd name="T32" fmla="*/ 111 w 182"/>
                <a:gd name="T33" fmla="*/ 70 h 217"/>
                <a:gd name="T34" fmla="*/ 104 w 182"/>
                <a:gd name="T35" fmla="*/ 111 h 217"/>
                <a:gd name="T36" fmla="*/ 118 w 182"/>
                <a:gd name="T37" fmla="*/ 97 h 217"/>
                <a:gd name="T38" fmla="*/ 132 w 182"/>
                <a:gd name="T39" fmla="*/ 97 h 217"/>
                <a:gd name="T40" fmla="*/ 146 w 182"/>
                <a:gd name="T41" fmla="*/ 56 h 217"/>
                <a:gd name="T42" fmla="*/ 174 w 182"/>
                <a:gd name="T43" fmla="*/ 70 h 217"/>
                <a:gd name="T44" fmla="*/ 181 w 182"/>
                <a:gd name="T45" fmla="*/ 97 h 217"/>
                <a:gd name="T46" fmla="*/ 167 w 182"/>
                <a:gd name="T47" fmla="*/ 132 h 217"/>
                <a:gd name="T48" fmla="*/ 153 w 182"/>
                <a:gd name="T49" fmla="*/ 181 h 217"/>
                <a:gd name="T50" fmla="*/ 174 w 182"/>
                <a:gd name="T51" fmla="*/ 188 h 217"/>
                <a:gd name="T52" fmla="*/ 153 w 182"/>
                <a:gd name="T53" fmla="*/ 216 h 217"/>
                <a:gd name="T54" fmla="*/ 139 w 182"/>
                <a:gd name="T55" fmla="*/ 188 h 217"/>
                <a:gd name="T56" fmla="*/ 132 w 182"/>
                <a:gd name="T57" fmla="*/ 181 h 217"/>
                <a:gd name="T58" fmla="*/ 118 w 182"/>
                <a:gd name="T59" fmla="*/ 167 h 217"/>
                <a:gd name="T60" fmla="*/ 90 w 182"/>
                <a:gd name="T61" fmla="*/ 188 h 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82" h="217">
                  <a:moveTo>
                    <a:pt x="90" y="188"/>
                  </a:moveTo>
                  <a:lnTo>
                    <a:pt x="104" y="167"/>
                  </a:lnTo>
                  <a:lnTo>
                    <a:pt x="118" y="146"/>
                  </a:lnTo>
                  <a:lnTo>
                    <a:pt x="132" y="146"/>
                  </a:lnTo>
                  <a:lnTo>
                    <a:pt x="104" y="118"/>
                  </a:lnTo>
                  <a:lnTo>
                    <a:pt x="14" y="118"/>
                  </a:lnTo>
                  <a:lnTo>
                    <a:pt x="0" y="90"/>
                  </a:lnTo>
                  <a:lnTo>
                    <a:pt x="7" y="70"/>
                  </a:lnTo>
                  <a:lnTo>
                    <a:pt x="21" y="63"/>
                  </a:lnTo>
                  <a:lnTo>
                    <a:pt x="42" y="28"/>
                  </a:lnTo>
                  <a:lnTo>
                    <a:pt x="42" y="14"/>
                  </a:lnTo>
                  <a:lnTo>
                    <a:pt x="55" y="28"/>
                  </a:lnTo>
                  <a:lnTo>
                    <a:pt x="69" y="0"/>
                  </a:lnTo>
                  <a:lnTo>
                    <a:pt x="83" y="21"/>
                  </a:lnTo>
                  <a:lnTo>
                    <a:pt x="90" y="35"/>
                  </a:lnTo>
                  <a:lnTo>
                    <a:pt x="90" y="90"/>
                  </a:lnTo>
                  <a:lnTo>
                    <a:pt x="111" y="70"/>
                  </a:lnTo>
                  <a:lnTo>
                    <a:pt x="104" y="111"/>
                  </a:lnTo>
                  <a:lnTo>
                    <a:pt x="118" y="97"/>
                  </a:lnTo>
                  <a:lnTo>
                    <a:pt x="132" y="97"/>
                  </a:lnTo>
                  <a:lnTo>
                    <a:pt x="146" y="56"/>
                  </a:lnTo>
                  <a:lnTo>
                    <a:pt x="174" y="70"/>
                  </a:lnTo>
                  <a:lnTo>
                    <a:pt x="181" y="97"/>
                  </a:lnTo>
                  <a:lnTo>
                    <a:pt x="167" y="132"/>
                  </a:lnTo>
                  <a:lnTo>
                    <a:pt x="153" y="181"/>
                  </a:lnTo>
                  <a:lnTo>
                    <a:pt x="174" y="188"/>
                  </a:lnTo>
                  <a:lnTo>
                    <a:pt x="153" y="216"/>
                  </a:lnTo>
                  <a:lnTo>
                    <a:pt x="139" y="188"/>
                  </a:lnTo>
                  <a:lnTo>
                    <a:pt x="132" y="181"/>
                  </a:lnTo>
                  <a:lnTo>
                    <a:pt x="118" y="167"/>
                  </a:lnTo>
                  <a:lnTo>
                    <a:pt x="90" y="1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7" name="Freeform 5"/>
            <p:cNvSpPr>
              <a:spLocks noChangeArrowheads="1"/>
            </p:cNvSpPr>
            <p:nvPr/>
          </p:nvSpPr>
          <p:spPr bwMode="auto">
            <a:xfrm>
              <a:off x="7708781" y="4437005"/>
              <a:ext cx="24854" cy="19677"/>
            </a:xfrm>
            <a:custGeom>
              <a:avLst/>
              <a:gdLst>
                <a:gd name="T0" fmla="*/ 21 w 105"/>
                <a:gd name="T1" fmla="*/ 84 h 85"/>
                <a:gd name="T2" fmla="*/ 104 w 105"/>
                <a:gd name="T3" fmla="*/ 28 h 85"/>
                <a:gd name="T4" fmla="*/ 97 w 105"/>
                <a:gd name="T5" fmla="*/ 21 h 85"/>
                <a:gd name="T6" fmla="*/ 97 w 105"/>
                <a:gd name="T7" fmla="*/ 0 h 85"/>
                <a:gd name="T8" fmla="*/ 0 w 105"/>
                <a:gd name="T9" fmla="*/ 70 h 85"/>
                <a:gd name="T10" fmla="*/ 21 w 105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5" h="85">
                  <a:moveTo>
                    <a:pt x="21" y="84"/>
                  </a:moveTo>
                  <a:lnTo>
                    <a:pt x="104" y="28"/>
                  </a:lnTo>
                  <a:lnTo>
                    <a:pt x="97" y="21"/>
                  </a:lnTo>
                  <a:lnTo>
                    <a:pt x="97" y="0"/>
                  </a:lnTo>
                  <a:lnTo>
                    <a:pt x="0" y="70"/>
                  </a:lnTo>
                  <a:lnTo>
                    <a:pt x="21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8" name="Freeform 6"/>
            <p:cNvSpPr>
              <a:spLocks noChangeArrowheads="1"/>
            </p:cNvSpPr>
            <p:nvPr/>
          </p:nvSpPr>
          <p:spPr bwMode="auto">
            <a:xfrm>
              <a:off x="7577267" y="4269234"/>
              <a:ext cx="5177" cy="11392"/>
            </a:xfrm>
            <a:custGeom>
              <a:avLst/>
              <a:gdLst>
                <a:gd name="T0" fmla="*/ 0 w 22"/>
                <a:gd name="T1" fmla="*/ 0 h 49"/>
                <a:gd name="T2" fmla="*/ 21 w 22"/>
                <a:gd name="T3" fmla="*/ 14 h 49"/>
                <a:gd name="T4" fmla="*/ 14 w 22"/>
                <a:gd name="T5" fmla="*/ 48 h 49"/>
                <a:gd name="T6" fmla="*/ 0 w 22"/>
                <a:gd name="T7" fmla="*/ 35 h 49"/>
                <a:gd name="T8" fmla="*/ 0 w 22"/>
                <a:gd name="T9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9">
                  <a:moveTo>
                    <a:pt x="0" y="0"/>
                  </a:moveTo>
                  <a:lnTo>
                    <a:pt x="21" y="14"/>
                  </a:lnTo>
                  <a:lnTo>
                    <a:pt x="14" y="48"/>
                  </a:lnTo>
                  <a:lnTo>
                    <a:pt x="0" y="35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9" name="Freeform 7"/>
            <p:cNvSpPr>
              <a:spLocks noChangeArrowheads="1"/>
            </p:cNvSpPr>
            <p:nvPr/>
          </p:nvSpPr>
          <p:spPr bwMode="auto">
            <a:xfrm>
              <a:off x="7723280" y="4461860"/>
              <a:ext cx="10356" cy="8285"/>
            </a:xfrm>
            <a:custGeom>
              <a:avLst/>
              <a:gdLst>
                <a:gd name="T0" fmla="*/ 35 w 43"/>
                <a:gd name="T1" fmla="*/ 34 h 35"/>
                <a:gd name="T2" fmla="*/ 42 w 43"/>
                <a:gd name="T3" fmla="*/ 28 h 35"/>
                <a:gd name="T4" fmla="*/ 35 w 43"/>
                <a:gd name="T5" fmla="*/ 0 h 35"/>
                <a:gd name="T6" fmla="*/ 0 w 43"/>
                <a:gd name="T7" fmla="*/ 13 h 35"/>
                <a:gd name="T8" fmla="*/ 35 w 43"/>
                <a:gd name="T9" fmla="*/ 34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35">
                  <a:moveTo>
                    <a:pt x="35" y="34"/>
                  </a:moveTo>
                  <a:lnTo>
                    <a:pt x="42" y="28"/>
                  </a:lnTo>
                  <a:lnTo>
                    <a:pt x="35" y="0"/>
                  </a:lnTo>
                  <a:lnTo>
                    <a:pt x="0" y="13"/>
                  </a:lnTo>
                  <a:lnTo>
                    <a:pt x="35" y="3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0" name="Freeform 8"/>
            <p:cNvSpPr>
              <a:spLocks noChangeArrowheads="1"/>
            </p:cNvSpPr>
            <p:nvPr/>
          </p:nvSpPr>
          <p:spPr bwMode="auto">
            <a:xfrm>
              <a:off x="7601084" y="4292017"/>
              <a:ext cx="8285" cy="8285"/>
            </a:xfrm>
            <a:custGeom>
              <a:avLst/>
              <a:gdLst>
                <a:gd name="T0" fmla="*/ 20 w 35"/>
                <a:gd name="T1" fmla="*/ 35 h 36"/>
                <a:gd name="T2" fmla="*/ 34 w 35"/>
                <a:gd name="T3" fmla="*/ 0 h 36"/>
                <a:gd name="T4" fmla="*/ 0 w 35"/>
                <a:gd name="T5" fmla="*/ 28 h 36"/>
                <a:gd name="T6" fmla="*/ 13 w 35"/>
                <a:gd name="T7" fmla="*/ 35 h 36"/>
                <a:gd name="T8" fmla="*/ 20 w 35"/>
                <a:gd name="T9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36">
                  <a:moveTo>
                    <a:pt x="20" y="35"/>
                  </a:moveTo>
                  <a:lnTo>
                    <a:pt x="34" y="0"/>
                  </a:lnTo>
                  <a:lnTo>
                    <a:pt x="0" y="28"/>
                  </a:lnTo>
                  <a:lnTo>
                    <a:pt x="13" y="35"/>
                  </a:lnTo>
                  <a:lnTo>
                    <a:pt x="2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1" name="Freeform 9"/>
            <p:cNvSpPr>
              <a:spLocks noChangeArrowheads="1"/>
            </p:cNvSpPr>
            <p:nvPr/>
          </p:nvSpPr>
          <p:spPr bwMode="auto">
            <a:xfrm>
              <a:off x="7585551" y="4243344"/>
              <a:ext cx="8285" cy="6214"/>
            </a:xfrm>
            <a:custGeom>
              <a:avLst/>
              <a:gdLst>
                <a:gd name="T0" fmla="*/ 0 w 36"/>
                <a:gd name="T1" fmla="*/ 14 h 28"/>
                <a:gd name="T2" fmla="*/ 35 w 36"/>
                <a:gd name="T3" fmla="*/ 0 h 28"/>
                <a:gd name="T4" fmla="*/ 28 w 36"/>
                <a:gd name="T5" fmla="*/ 14 h 28"/>
                <a:gd name="T6" fmla="*/ 7 w 36"/>
                <a:gd name="T7" fmla="*/ 27 h 28"/>
                <a:gd name="T8" fmla="*/ 0 w 36"/>
                <a:gd name="T9" fmla="*/ 14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8">
                  <a:moveTo>
                    <a:pt x="0" y="14"/>
                  </a:moveTo>
                  <a:lnTo>
                    <a:pt x="35" y="0"/>
                  </a:lnTo>
                  <a:lnTo>
                    <a:pt x="28" y="14"/>
                  </a:lnTo>
                  <a:lnTo>
                    <a:pt x="7" y="27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2" name="Freeform 10"/>
            <p:cNvSpPr>
              <a:spLocks noChangeArrowheads="1"/>
            </p:cNvSpPr>
            <p:nvPr/>
          </p:nvSpPr>
          <p:spPr bwMode="auto">
            <a:xfrm>
              <a:off x="7574159" y="4241273"/>
              <a:ext cx="8285" cy="5178"/>
            </a:xfrm>
            <a:custGeom>
              <a:avLst/>
              <a:gdLst>
                <a:gd name="T0" fmla="*/ 0 w 36"/>
                <a:gd name="T1" fmla="*/ 6 h 21"/>
                <a:gd name="T2" fmla="*/ 21 w 36"/>
                <a:gd name="T3" fmla="*/ 0 h 21"/>
                <a:gd name="T4" fmla="*/ 35 w 36"/>
                <a:gd name="T5" fmla="*/ 20 h 21"/>
                <a:gd name="T6" fmla="*/ 21 w 36"/>
                <a:gd name="T7" fmla="*/ 14 h 21"/>
                <a:gd name="T8" fmla="*/ 0 w 36"/>
                <a:gd name="T9" fmla="*/ 6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1">
                  <a:moveTo>
                    <a:pt x="0" y="6"/>
                  </a:moveTo>
                  <a:lnTo>
                    <a:pt x="21" y="0"/>
                  </a:lnTo>
                  <a:lnTo>
                    <a:pt x="35" y="20"/>
                  </a:lnTo>
                  <a:lnTo>
                    <a:pt x="21" y="14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3" name="Freeform 11"/>
            <p:cNvSpPr>
              <a:spLocks noChangeArrowheads="1"/>
            </p:cNvSpPr>
            <p:nvPr/>
          </p:nvSpPr>
          <p:spPr bwMode="auto">
            <a:xfrm>
              <a:off x="7239676" y="4957923"/>
              <a:ext cx="10356" cy="3107"/>
            </a:xfrm>
            <a:custGeom>
              <a:avLst/>
              <a:gdLst>
                <a:gd name="T0" fmla="*/ 14 w 43"/>
                <a:gd name="T1" fmla="*/ 7 h 15"/>
                <a:gd name="T2" fmla="*/ 35 w 43"/>
                <a:gd name="T3" fmla="*/ 0 h 15"/>
                <a:gd name="T4" fmla="*/ 42 w 43"/>
                <a:gd name="T5" fmla="*/ 7 h 15"/>
                <a:gd name="T6" fmla="*/ 21 w 43"/>
                <a:gd name="T7" fmla="*/ 14 h 15"/>
                <a:gd name="T8" fmla="*/ 0 w 43"/>
                <a:gd name="T9" fmla="*/ 14 h 15"/>
                <a:gd name="T10" fmla="*/ 14 w 43"/>
                <a:gd name="T11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3" h="15">
                  <a:moveTo>
                    <a:pt x="14" y="7"/>
                  </a:moveTo>
                  <a:lnTo>
                    <a:pt x="35" y="0"/>
                  </a:lnTo>
                  <a:lnTo>
                    <a:pt x="42" y="7"/>
                  </a:lnTo>
                  <a:lnTo>
                    <a:pt x="21" y="14"/>
                  </a:lnTo>
                  <a:lnTo>
                    <a:pt x="0" y="14"/>
                  </a:lnTo>
                  <a:lnTo>
                    <a:pt x="1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4" name="Freeform 12"/>
            <p:cNvSpPr>
              <a:spLocks noChangeArrowheads="1"/>
            </p:cNvSpPr>
            <p:nvPr/>
          </p:nvSpPr>
          <p:spPr bwMode="auto">
            <a:xfrm>
              <a:off x="7577267" y="4250593"/>
              <a:ext cx="5177" cy="3107"/>
            </a:xfrm>
            <a:custGeom>
              <a:avLst/>
              <a:gdLst>
                <a:gd name="T0" fmla="*/ 0 w 22"/>
                <a:gd name="T1" fmla="*/ 7 h 15"/>
                <a:gd name="T2" fmla="*/ 21 w 22"/>
                <a:gd name="T3" fmla="*/ 0 h 15"/>
                <a:gd name="T4" fmla="*/ 14 w 22"/>
                <a:gd name="T5" fmla="*/ 14 h 15"/>
                <a:gd name="T6" fmla="*/ 0 w 22"/>
                <a:gd name="T7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5">
                  <a:moveTo>
                    <a:pt x="0" y="7"/>
                  </a:moveTo>
                  <a:lnTo>
                    <a:pt x="21" y="0"/>
                  </a:lnTo>
                  <a:lnTo>
                    <a:pt x="14" y="14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5" name="Freeform 13"/>
            <p:cNvSpPr>
              <a:spLocks noChangeArrowheads="1"/>
            </p:cNvSpPr>
            <p:nvPr/>
          </p:nvSpPr>
          <p:spPr bwMode="auto">
            <a:xfrm>
              <a:off x="7177542" y="4914427"/>
              <a:ext cx="3107" cy="8285"/>
            </a:xfrm>
            <a:custGeom>
              <a:avLst/>
              <a:gdLst>
                <a:gd name="T0" fmla="*/ 0 w 15"/>
                <a:gd name="T1" fmla="*/ 20 h 35"/>
                <a:gd name="T2" fmla="*/ 14 w 15"/>
                <a:gd name="T3" fmla="*/ 0 h 35"/>
                <a:gd name="T4" fmla="*/ 0 w 15"/>
                <a:gd name="T5" fmla="*/ 34 h 35"/>
                <a:gd name="T6" fmla="*/ 0 w 15"/>
                <a:gd name="T7" fmla="*/ 20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5">
                  <a:moveTo>
                    <a:pt x="0" y="20"/>
                  </a:moveTo>
                  <a:lnTo>
                    <a:pt x="14" y="0"/>
                  </a:lnTo>
                  <a:lnTo>
                    <a:pt x="0" y="34"/>
                  </a:lnTo>
                  <a:lnTo>
                    <a:pt x="0" y="2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6" name="Freeform 14"/>
            <p:cNvSpPr>
              <a:spLocks noChangeArrowheads="1"/>
            </p:cNvSpPr>
            <p:nvPr/>
          </p:nvSpPr>
          <p:spPr bwMode="auto">
            <a:xfrm>
              <a:off x="7649756" y="5381493"/>
              <a:ext cx="5177" cy="3107"/>
            </a:xfrm>
            <a:custGeom>
              <a:avLst/>
              <a:gdLst>
                <a:gd name="T0" fmla="*/ 7 w 22"/>
                <a:gd name="T1" fmla="*/ 0 h 15"/>
                <a:gd name="T2" fmla="*/ 0 w 22"/>
                <a:gd name="T3" fmla="*/ 7 h 15"/>
                <a:gd name="T4" fmla="*/ 7 w 22"/>
                <a:gd name="T5" fmla="*/ 14 h 15"/>
                <a:gd name="T6" fmla="*/ 21 w 22"/>
                <a:gd name="T7" fmla="*/ 7 h 15"/>
                <a:gd name="T8" fmla="*/ 7 w 22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15">
                  <a:moveTo>
                    <a:pt x="7" y="0"/>
                  </a:moveTo>
                  <a:lnTo>
                    <a:pt x="0" y="7"/>
                  </a:lnTo>
                  <a:lnTo>
                    <a:pt x="7" y="14"/>
                  </a:lnTo>
                  <a:lnTo>
                    <a:pt x="21" y="7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7" name="Freeform 15"/>
            <p:cNvSpPr>
              <a:spLocks noChangeArrowheads="1"/>
            </p:cNvSpPr>
            <p:nvPr/>
          </p:nvSpPr>
          <p:spPr bwMode="auto">
            <a:xfrm>
              <a:off x="7251067" y="5384600"/>
              <a:ext cx="3107" cy="5178"/>
            </a:xfrm>
            <a:custGeom>
              <a:avLst/>
              <a:gdLst>
                <a:gd name="T0" fmla="*/ 0 w 15"/>
                <a:gd name="T1" fmla="*/ 21 h 22"/>
                <a:gd name="T2" fmla="*/ 14 w 15"/>
                <a:gd name="T3" fmla="*/ 0 h 22"/>
                <a:gd name="T4" fmla="*/ 14 w 15"/>
                <a:gd name="T5" fmla="*/ 21 h 22"/>
                <a:gd name="T6" fmla="*/ 0 w 15"/>
                <a:gd name="T7" fmla="*/ 21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21"/>
                  </a:moveTo>
                  <a:lnTo>
                    <a:pt x="14" y="0"/>
                  </a:lnTo>
                  <a:lnTo>
                    <a:pt x="14" y="21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8" name="Freeform 16"/>
            <p:cNvSpPr>
              <a:spLocks noChangeArrowheads="1"/>
            </p:cNvSpPr>
            <p:nvPr/>
          </p:nvSpPr>
          <p:spPr bwMode="auto">
            <a:xfrm>
              <a:off x="7680822" y="5353531"/>
              <a:ext cx="2071" cy="5178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59" name="Freeform 17"/>
            <p:cNvSpPr>
              <a:spLocks noChangeArrowheads="1"/>
            </p:cNvSpPr>
            <p:nvPr/>
          </p:nvSpPr>
          <p:spPr bwMode="auto">
            <a:xfrm>
              <a:off x="7143369" y="4405936"/>
              <a:ext cx="3107" cy="8285"/>
            </a:xfrm>
            <a:custGeom>
              <a:avLst/>
              <a:gdLst>
                <a:gd name="T0" fmla="*/ 14 w 15"/>
                <a:gd name="T1" fmla="*/ 35 h 36"/>
                <a:gd name="T2" fmla="*/ 14 w 15"/>
                <a:gd name="T3" fmla="*/ 21 h 36"/>
                <a:gd name="T4" fmla="*/ 0 w 15"/>
                <a:gd name="T5" fmla="*/ 0 h 36"/>
                <a:gd name="T6" fmla="*/ 14 w 15"/>
                <a:gd name="T7" fmla="*/ 35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36">
                  <a:moveTo>
                    <a:pt x="14" y="35"/>
                  </a:moveTo>
                  <a:lnTo>
                    <a:pt x="14" y="21"/>
                  </a:lnTo>
                  <a:lnTo>
                    <a:pt x="0" y="0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0" name="Freeform 18"/>
            <p:cNvSpPr>
              <a:spLocks noChangeArrowheads="1"/>
            </p:cNvSpPr>
            <p:nvPr/>
          </p:nvSpPr>
          <p:spPr bwMode="auto">
            <a:xfrm>
              <a:off x="7666324" y="4362440"/>
              <a:ext cx="2071" cy="5179"/>
            </a:xfrm>
            <a:custGeom>
              <a:avLst/>
              <a:gdLst>
                <a:gd name="T0" fmla="*/ 7 w 8"/>
                <a:gd name="T1" fmla="*/ 0 h 22"/>
                <a:gd name="T2" fmla="*/ 7 w 8"/>
                <a:gd name="T3" fmla="*/ 21 h 22"/>
                <a:gd name="T4" fmla="*/ 0 w 8"/>
                <a:gd name="T5" fmla="*/ 14 h 22"/>
                <a:gd name="T6" fmla="*/ 7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7" y="0"/>
                  </a:moveTo>
                  <a:lnTo>
                    <a:pt x="7" y="21"/>
                  </a:lnTo>
                  <a:lnTo>
                    <a:pt x="0" y="14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1" name="Freeform 19"/>
            <p:cNvSpPr>
              <a:spLocks noChangeArrowheads="1"/>
            </p:cNvSpPr>
            <p:nvPr/>
          </p:nvSpPr>
          <p:spPr bwMode="auto">
            <a:xfrm>
              <a:off x="7678751" y="4357262"/>
              <a:ext cx="2071" cy="3107"/>
            </a:xfrm>
            <a:custGeom>
              <a:avLst/>
              <a:gdLst>
                <a:gd name="T0" fmla="*/ 6 w 7"/>
                <a:gd name="T1" fmla="*/ 14 h 15"/>
                <a:gd name="T2" fmla="*/ 6 w 7"/>
                <a:gd name="T3" fmla="*/ 0 h 15"/>
                <a:gd name="T4" fmla="*/ 0 w 7"/>
                <a:gd name="T5" fmla="*/ 14 h 15"/>
                <a:gd name="T6" fmla="*/ 6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6" y="14"/>
                  </a:moveTo>
                  <a:lnTo>
                    <a:pt x="6" y="0"/>
                  </a:lnTo>
                  <a:lnTo>
                    <a:pt x="0" y="14"/>
                  </a:lnTo>
                  <a:lnTo>
                    <a:pt x="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2" name="Freeform 20"/>
            <p:cNvSpPr>
              <a:spLocks noChangeArrowheads="1"/>
            </p:cNvSpPr>
            <p:nvPr/>
          </p:nvSpPr>
          <p:spPr bwMode="auto">
            <a:xfrm>
              <a:off x="7248996" y="5390814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7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7244853" y="5390814"/>
              <a:ext cx="3107" cy="2071"/>
            </a:xfrm>
            <a:custGeom>
              <a:avLst/>
              <a:gdLst>
                <a:gd name="T0" fmla="*/ 14 w 15"/>
                <a:gd name="T1" fmla="*/ 0 h 8"/>
                <a:gd name="T2" fmla="*/ 14 w 15"/>
                <a:gd name="T3" fmla="*/ 7 h 8"/>
                <a:gd name="T4" fmla="*/ 0 w 15"/>
                <a:gd name="T5" fmla="*/ 7 h 8"/>
                <a:gd name="T6" fmla="*/ 14 w 15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8">
                  <a:moveTo>
                    <a:pt x="14" y="0"/>
                  </a:moveTo>
                  <a:lnTo>
                    <a:pt x="14" y="7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7256245" y="5383564"/>
              <a:ext cx="1036" cy="3107"/>
            </a:xfrm>
            <a:custGeom>
              <a:avLst/>
              <a:gdLst>
                <a:gd name="T0" fmla="*/ 0 w 1"/>
                <a:gd name="T1" fmla="*/ 0 h 15"/>
                <a:gd name="T2" fmla="*/ 0 w 1"/>
                <a:gd name="T3" fmla="*/ 7 h 15"/>
                <a:gd name="T4" fmla="*/ 0 w 1"/>
                <a:gd name="T5" fmla="*/ 14 h 15"/>
                <a:gd name="T6" fmla="*/ 0 w 1"/>
                <a:gd name="T7" fmla="*/ 7 h 15"/>
                <a:gd name="T8" fmla="*/ 0 w 1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5">
                  <a:moveTo>
                    <a:pt x="0" y="0"/>
                  </a:moveTo>
                  <a:lnTo>
                    <a:pt x="0" y="7"/>
                  </a:lnTo>
                  <a:lnTo>
                    <a:pt x="0" y="14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7251066" y="5394956"/>
              <a:ext cx="5178" cy="1036"/>
            </a:xfrm>
            <a:custGeom>
              <a:avLst/>
              <a:gdLst>
                <a:gd name="T0" fmla="*/ 14 w 22"/>
                <a:gd name="T1" fmla="*/ 0 h 1"/>
                <a:gd name="T2" fmla="*/ 21 w 22"/>
                <a:gd name="T3" fmla="*/ 0 h 1"/>
                <a:gd name="T4" fmla="*/ 0 w 22"/>
                <a:gd name="T5" fmla="*/ 0 h 1"/>
                <a:gd name="T6" fmla="*/ 14 w 2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1">
                  <a:moveTo>
                    <a:pt x="14" y="0"/>
                  </a:moveTo>
                  <a:lnTo>
                    <a:pt x="21" y="0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6" name="Freeform 24"/>
            <p:cNvSpPr>
              <a:spLocks noChangeArrowheads="1"/>
            </p:cNvSpPr>
            <p:nvPr/>
          </p:nvSpPr>
          <p:spPr bwMode="auto">
            <a:xfrm>
              <a:off x="7647684" y="4312731"/>
              <a:ext cx="2071" cy="2071"/>
            </a:xfrm>
            <a:custGeom>
              <a:avLst/>
              <a:gdLst>
                <a:gd name="T0" fmla="*/ 0 w 8"/>
                <a:gd name="T1" fmla="*/ 0 h 7"/>
                <a:gd name="T2" fmla="*/ 7 w 8"/>
                <a:gd name="T3" fmla="*/ 0 h 7"/>
                <a:gd name="T4" fmla="*/ 0 w 8"/>
                <a:gd name="T5" fmla="*/ 6 h 7"/>
                <a:gd name="T6" fmla="*/ 0 w 8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7">
                  <a:moveTo>
                    <a:pt x="0" y="0"/>
                  </a:moveTo>
                  <a:lnTo>
                    <a:pt x="7" y="0"/>
                  </a:lnTo>
                  <a:lnTo>
                    <a:pt x="0" y="6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8771261" y="5786421"/>
              <a:ext cx="1247844" cy="851282"/>
            </a:xfrm>
            <a:custGeom>
              <a:avLst/>
              <a:gdLst>
                <a:gd name="T0" fmla="*/ 3464 w 5315"/>
                <a:gd name="T1" fmla="*/ 3332 h 3626"/>
                <a:gd name="T2" fmla="*/ 3846 w 5315"/>
                <a:gd name="T3" fmla="*/ 3492 h 3626"/>
                <a:gd name="T4" fmla="*/ 4222 w 5315"/>
                <a:gd name="T5" fmla="*/ 3513 h 3626"/>
                <a:gd name="T6" fmla="*/ 4445 w 5315"/>
                <a:gd name="T7" fmla="*/ 3562 h 3626"/>
                <a:gd name="T8" fmla="*/ 4396 w 5315"/>
                <a:gd name="T9" fmla="*/ 3367 h 3626"/>
                <a:gd name="T10" fmla="*/ 4493 w 5315"/>
                <a:gd name="T11" fmla="*/ 3040 h 3626"/>
                <a:gd name="T12" fmla="*/ 4646 w 5315"/>
                <a:gd name="T13" fmla="*/ 2915 h 3626"/>
                <a:gd name="T14" fmla="*/ 4674 w 5315"/>
                <a:gd name="T15" fmla="*/ 2852 h 3626"/>
                <a:gd name="T16" fmla="*/ 4695 w 5315"/>
                <a:gd name="T17" fmla="*/ 2783 h 3626"/>
                <a:gd name="T18" fmla="*/ 4716 w 5315"/>
                <a:gd name="T19" fmla="*/ 2616 h 3626"/>
                <a:gd name="T20" fmla="*/ 4626 w 5315"/>
                <a:gd name="T21" fmla="*/ 2512 h 3626"/>
                <a:gd name="T22" fmla="*/ 4542 w 5315"/>
                <a:gd name="T23" fmla="*/ 2379 h 3626"/>
                <a:gd name="T24" fmla="*/ 4598 w 5315"/>
                <a:gd name="T25" fmla="*/ 2345 h 3626"/>
                <a:gd name="T26" fmla="*/ 4563 w 5315"/>
                <a:gd name="T27" fmla="*/ 2212 h 3626"/>
                <a:gd name="T28" fmla="*/ 4389 w 5315"/>
                <a:gd name="T29" fmla="*/ 2101 h 3626"/>
                <a:gd name="T30" fmla="*/ 4445 w 5315"/>
                <a:gd name="T31" fmla="*/ 1677 h 3626"/>
                <a:gd name="T32" fmla="*/ 4563 w 5315"/>
                <a:gd name="T33" fmla="*/ 1378 h 3626"/>
                <a:gd name="T34" fmla="*/ 4688 w 5315"/>
                <a:gd name="T35" fmla="*/ 1051 h 3626"/>
                <a:gd name="T36" fmla="*/ 4730 w 5315"/>
                <a:gd name="T37" fmla="*/ 939 h 3626"/>
                <a:gd name="T38" fmla="*/ 4904 w 5315"/>
                <a:gd name="T39" fmla="*/ 703 h 3626"/>
                <a:gd name="T40" fmla="*/ 5168 w 5315"/>
                <a:gd name="T41" fmla="*/ 265 h 3626"/>
                <a:gd name="T42" fmla="*/ 5238 w 5315"/>
                <a:gd name="T43" fmla="*/ 98 h 3626"/>
                <a:gd name="T44" fmla="*/ 4973 w 5315"/>
                <a:gd name="T45" fmla="*/ 119 h 3626"/>
                <a:gd name="T46" fmla="*/ 4820 w 5315"/>
                <a:gd name="T47" fmla="*/ 188 h 3626"/>
                <a:gd name="T48" fmla="*/ 4632 w 5315"/>
                <a:gd name="T49" fmla="*/ 188 h 3626"/>
                <a:gd name="T50" fmla="*/ 4584 w 5315"/>
                <a:gd name="T51" fmla="*/ 258 h 3626"/>
                <a:gd name="T52" fmla="*/ 4319 w 5315"/>
                <a:gd name="T53" fmla="*/ 341 h 3626"/>
                <a:gd name="T54" fmla="*/ 4055 w 5315"/>
                <a:gd name="T55" fmla="*/ 286 h 3626"/>
                <a:gd name="T56" fmla="*/ 3756 w 5315"/>
                <a:gd name="T57" fmla="*/ 383 h 3626"/>
                <a:gd name="T58" fmla="*/ 3506 w 5315"/>
                <a:gd name="T59" fmla="*/ 529 h 3626"/>
                <a:gd name="T60" fmla="*/ 3144 w 5315"/>
                <a:gd name="T61" fmla="*/ 619 h 3626"/>
                <a:gd name="T62" fmla="*/ 2887 w 5315"/>
                <a:gd name="T63" fmla="*/ 613 h 3626"/>
                <a:gd name="T64" fmla="*/ 2622 w 5315"/>
                <a:gd name="T65" fmla="*/ 578 h 3626"/>
                <a:gd name="T66" fmla="*/ 2226 w 5315"/>
                <a:gd name="T67" fmla="*/ 724 h 3626"/>
                <a:gd name="T68" fmla="*/ 1940 w 5315"/>
                <a:gd name="T69" fmla="*/ 613 h 3626"/>
                <a:gd name="T70" fmla="*/ 1815 w 5315"/>
                <a:gd name="T71" fmla="*/ 418 h 3626"/>
                <a:gd name="T72" fmla="*/ 1683 w 5315"/>
                <a:gd name="T73" fmla="*/ 453 h 3626"/>
                <a:gd name="T74" fmla="*/ 1544 w 5315"/>
                <a:gd name="T75" fmla="*/ 383 h 3626"/>
                <a:gd name="T76" fmla="*/ 1565 w 5315"/>
                <a:gd name="T77" fmla="*/ 327 h 3626"/>
                <a:gd name="T78" fmla="*/ 1481 w 5315"/>
                <a:gd name="T79" fmla="*/ 223 h 3626"/>
                <a:gd name="T80" fmla="*/ 1398 w 5315"/>
                <a:gd name="T81" fmla="*/ 230 h 3626"/>
                <a:gd name="T82" fmla="*/ 1307 w 5315"/>
                <a:gd name="T83" fmla="*/ 286 h 3626"/>
                <a:gd name="T84" fmla="*/ 1078 w 5315"/>
                <a:gd name="T85" fmla="*/ 320 h 3626"/>
                <a:gd name="T86" fmla="*/ 911 w 5315"/>
                <a:gd name="T87" fmla="*/ 578 h 3626"/>
                <a:gd name="T88" fmla="*/ 633 w 5315"/>
                <a:gd name="T89" fmla="*/ 480 h 3626"/>
                <a:gd name="T90" fmla="*/ 514 w 5315"/>
                <a:gd name="T91" fmla="*/ 279 h 3626"/>
                <a:gd name="T92" fmla="*/ 417 w 5315"/>
                <a:gd name="T93" fmla="*/ 418 h 3626"/>
                <a:gd name="T94" fmla="*/ 237 w 5315"/>
                <a:gd name="T95" fmla="*/ 508 h 3626"/>
                <a:gd name="T96" fmla="*/ 161 w 5315"/>
                <a:gd name="T97" fmla="*/ 626 h 3626"/>
                <a:gd name="T98" fmla="*/ 105 w 5315"/>
                <a:gd name="T99" fmla="*/ 780 h 3626"/>
                <a:gd name="T100" fmla="*/ 63 w 5315"/>
                <a:gd name="T101" fmla="*/ 988 h 3626"/>
                <a:gd name="T102" fmla="*/ 7 w 5315"/>
                <a:gd name="T103" fmla="*/ 1127 h 3626"/>
                <a:gd name="T104" fmla="*/ 230 w 5315"/>
                <a:gd name="T105" fmla="*/ 1405 h 3626"/>
                <a:gd name="T106" fmla="*/ 751 w 5315"/>
                <a:gd name="T107" fmla="*/ 1586 h 3626"/>
                <a:gd name="T108" fmla="*/ 987 w 5315"/>
                <a:gd name="T109" fmla="*/ 1767 h 3626"/>
                <a:gd name="T110" fmla="*/ 1314 w 5315"/>
                <a:gd name="T111" fmla="*/ 1872 h 3626"/>
                <a:gd name="T112" fmla="*/ 1488 w 5315"/>
                <a:gd name="T113" fmla="*/ 2059 h 3626"/>
                <a:gd name="T114" fmla="*/ 1794 w 5315"/>
                <a:gd name="T115" fmla="*/ 2219 h 3626"/>
                <a:gd name="T116" fmla="*/ 2024 w 5315"/>
                <a:gd name="T117" fmla="*/ 2393 h 3626"/>
                <a:gd name="T118" fmla="*/ 2358 w 5315"/>
                <a:gd name="T119" fmla="*/ 2595 h 3626"/>
                <a:gd name="T120" fmla="*/ 2747 w 5315"/>
                <a:gd name="T121" fmla="*/ 2616 h 3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315" h="3626">
                  <a:moveTo>
                    <a:pt x="3144" y="2846"/>
                  </a:moveTo>
                  <a:lnTo>
                    <a:pt x="3234" y="2964"/>
                  </a:lnTo>
                  <a:lnTo>
                    <a:pt x="3311" y="3131"/>
                  </a:lnTo>
                  <a:lnTo>
                    <a:pt x="3352" y="3263"/>
                  </a:lnTo>
                  <a:lnTo>
                    <a:pt x="3415" y="3325"/>
                  </a:lnTo>
                  <a:lnTo>
                    <a:pt x="3464" y="3332"/>
                  </a:lnTo>
                  <a:lnTo>
                    <a:pt x="3568" y="3360"/>
                  </a:lnTo>
                  <a:lnTo>
                    <a:pt x="3645" y="3374"/>
                  </a:lnTo>
                  <a:lnTo>
                    <a:pt x="3714" y="3465"/>
                  </a:lnTo>
                  <a:lnTo>
                    <a:pt x="3763" y="3471"/>
                  </a:lnTo>
                  <a:lnTo>
                    <a:pt x="3833" y="3479"/>
                  </a:lnTo>
                  <a:lnTo>
                    <a:pt x="3846" y="3492"/>
                  </a:lnTo>
                  <a:lnTo>
                    <a:pt x="3874" y="3499"/>
                  </a:lnTo>
                  <a:lnTo>
                    <a:pt x="3944" y="3471"/>
                  </a:lnTo>
                  <a:lnTo>
                    <a:pt x="3992" y="3444"/>
                  </a:lnTo>
                  <a:lnTo>
                    <a:pt x="4062" y="3444"/>
                  </a:lnTo>
                  <a:lnTo>
                    <a:pt x="4167" y="3527"/>
                  </a:lnTo>
                  <a:lnTo>
                    <a:pt x="4222" y="3513"/>
                  </a:lnTo>
                  <a:lnTo>
                    <a:pt x="4236" y="3499"/>
                  </a:lnTo>
                  <a:lnTo>
                    <a:pt x="4306" y="3534"/>
                  </a:lnTo>
                  <a:lnTo>
                    <a:pt x="4333" y="3597"/>
                  </a:lnTo>
                  <a:lnTo>
                    <a:pt x="4354" y="3604"/>
                  </a:lnTo>
                  <a:lnTo>
                    <a:pt x="4368" y="3625"/>
                  </a:lnTo>
                  <a:lnTo>
                    <a:pt x="4445" y="3562"/>
                  </a:lnTo>
                  <a:lnTo>
                    <a:pt x="4459" y="3576"/>
                  </a:lnTo>
                  <a:lnTo>
                    <a:pt x="4465" y="3541"/>
                  </a:lnTo>
                  <a:lnTo>
                    <a:pt x="4459" y="3534"/>
                  </a:lnTo>
                  <a:lnTo>
                    <a:pt x="4445" y="3513"/>
                  </a:lnTo>
                  <a:lnTo>
                    <a:pt x="4431" y="3409"/>
                  </a:lnTo>
                  <a:lnTo>
                    <a:pt x="4396" y="3367"/>
                  </a:lnTo>
                  <a:lnTo>
                    <a:pt x="4396" y="3325"/>
                  </a:lnTo>
                  <a:lnTo>
                    <a:pt x="4396" y="3284"/>
                  </a:lnTo>
                  <a:lnTo>
                    <a:pt x="4417" y="3270"/>
                  </a:lnTo>
                  <a:lnTo>
                    <a:pt x="4424" y="3173"/>
                  </a:lnTo>
                  <a:lnTo>
                    <a:pt x="4465" y="3131"/>
                  </a:lnTo>
                  <a:lnTo>
                    <a:pt x="4493" y="3040"/>
                  </a:lnTo>
                  <a:lnTo>
                    <a:pt x="4521" y="3012"/>
                  </a:lnTo>
                  <a:lnTo>
                    <a:pt x="4549" y="2971"/>
                  </a:lnTo>
                  <a:lnTo>
                    <a:pt x="4584" y="2950"/>
                  </a:lnTo>
                  <a:lnTo>
                    <a:pt x="4577" y="2936"/>
                  </a:lnTo>
                  <a:lnTo>
                    <a:pt x="4612" y="2922"/>
                  </a:lnTo>
                  <a:lnTo>
                    <a:pt x="4646" y="2915"/>
                  </a:lnTo>
                  <a:lnTo>
                    <a:pt x="4674" y="2908"/>
                  </a:lnTo>
                  <a:lnTo>
                    <a:pt x="4660" y="2887"/>
                  </a:lnTo>
                  <a:lnTo>
                    <a:pt x="4681" y="2880"/>
                  </a:lnTo>
                  <a:lnTo>
                    <a:pt x="4674" y="2873"/>
                  </a:lnTo>
                  <a:lnTo>
                    <a:pt x="4681" y="2873"/>
                  </a:lnTo>
                  <a:lnTo>
                    <a:pt x="4674" y="2852"/>
                  </a:lnTo>
                  <a:lnTo>
                    <a:pt x="4730" y="2818"/>
                  </a:lnTo>
                  <a:lnTo>
                    <a:pt x="4758" y="2846"/>
                  </a:lnTo>
                  <a:lnTo>
                    <a:pt x="4793" y="2846"/>
                  </a:lnTo>
                  <a:lnTo>
                    <a:pt x="4744" y="2769"/>
                  </a:lnTo>
                  <a:lnTo>
                    <a:pt x="4716" y="2776"/>
                  </a:lnTo>
                  <a:lnTo>
                    <a:pt x="4695" y="2783"/>
                  </a:lnTo>
                  <a:lnTo>
                    <a:pt x="4681" y="2727"/>
                  </a:lnTo>
                  <a:lnTo>
                    <a:pt x="4709" y="2713"/>
                  </a:lnTo>
                  <a:lnTo>
                    <a:pt x="4723" y="2741"/>
                  </a:lnTo>
                  <a:lnTo>
                    <a:pt x="4723" y="2713"/>
                  </a:lnTo>
                  <a:lnTo>
                    <a:pt x="4730" y="2658"/>
                  </a:lnTo>
                  <a:lnTo>
                    <a:pt x="4716" y="2616"/>
                  </a:lnTo>
                  <a:lnTo>
                    <a:pt x="4653" y="2616"/>
                  </a:lnTo>
                  <a:lnTo>
                    <a:pt x="4626" y="2609"/>
                  </a:lnTo>
                  <a:lnTo>
                    <a:pt x="4598" y="2574"/>
                  </a:lnTo>
                  <a:lnTo>
                    <a:pt x="4612" y="2525"/>
                  </a:lnTo>
                  <a:lnTo>
                    <a:pt x="4632" y="2539"/>
                  </a:lnTo>
                  <a:lnTo>
                    <a:pt x="4626" y="2512"/>
                  </a:lnTo>
                  <a:lnTo>
                    <a:pt x="4612" y="2519"/>
                  </a:lnTo>
                  <a:lnTo>
                    <a:pt x="4577" y="2519"/>
                  </a:lnTo>
                  <a:lnTo>
                    <a:pt x="4563" y="2463"/>
                  </a:lnTo>
                  <a:lnTo>
                    <a:pt x="4549" y="2442"/>
                  </a:lnTo>
                  <a:lnTo>
                    <a:pt x="4542" y="2386"/>
                  </a:lnTo>
                  <a:lnTo>
                    <a:pt x="4542" y="2379"/>
                  </a:lnTo>
                  <a:lnTo>
                    <a:pt x="4556" y="2366"/>
                  </a:lnTo>
                  <a:lnTo>
                    <a:pt x="4549" y="2331"/>
                  </a:lnTo>
                  <a:lnTo>
                    <a:pt x="4591" y="2317"/>
                  </a:lnTo>
                  <a:lnTo>
                    <a:pt x="4598" y="2331"/>
                  </a:lnTo>
                  <a:lnTo>
                    <a:pt x="4612" y="2379"/>
                  </a:lnTo>
                  <a:lnTo>
                    <a:pt x="4598" y="2345"/>
                  </a:lnTo>
                  <a:lnTo>
                    <a:pt x="4619" y="2317"/>
                  </a:lnTo>
                  <a:lnTo>
                    <a:pt x="4646" y="2345"/>
                  </a:lnTo>
                  <a:lnTo>
                    <a:pt x="4660" y="2317"/>
                  </a:lnTo>
                  <a:lnTo>
                    <a:pt x="4626" y="2282"/>
                  </a:lnTo>
                  <a:lnTo>
                    <a:pt x="4584" y="2219"/>
                  </a:lnTo>
                  <a:lnTo>
                    <a:pt x="4563" y="2212"/>
                  </a:lnTo>
                  <a:lnTo>
                    <a:pt x="4556" y="2226"/>
                  </a:lnTo>
                  <a:lnTo>
                    <a:pt x="4528" y="2219"/>
                  </a:lnTo>
                  <a:lnTo>
                    <a:pt x="4514" y="2219"/>
                  </a:lnTo>
                  <a:lnTo>
                    <a:pt x="4480" y="2192"/>
                  </a:lnTo>
                  <a:lnTo>
                    <a:pt x="4417" y="2178"/>
                  </a:lnTo>
                  <a:lnTo>
                    <a:pt x="4389" y="2101"/>
                  </a:lnTo>
                  <a:lnTo>
                    <a:pt x="4389" y="2066"/>
                  </a:lnTo>
                  <a:lnTo>
                    <a:pt x="4382" y="1865"/>
                  </a:lnTo>
                  <a:lnTo>
                    <a:pt x="4389" y="1774"/>
                  </a:lnTo>
                  <a:lnTo>
                    <a:pt x="4389" y="1760"/>
                  </a:lnTo>
                  <a:lnTo>
                    <a:pt x="4431" y="1698"/>
                  </a:lnTo>
                  <a:lnTo>
                    <a:pt x="4445" y="1677"/>
                  </a:lnTo>
                  <a:lnTo>
                    <a:pt x="4486" y="1642"/>
                  </a:lnTo>
                  <a:lnTo>
                    <a:pt x="4521" y="1593"/>
                  </a:lnTo>
                  <a:lnTo>
                    <a:pt x="4528" y="1572"/>
                  </a:lnTo>
                  <a:lnTo>
                    <a:pt x="4528" y="1461"/>
                  </a:lnTo>
                  <a:lnTo>
                    <a:pt x="4563" y="1412"/>
                  </a:lnTo>
                  <a:lnTo>
                    <a:pt x="4563" y="1378"/>
                  </a:lnTo>
                  <a:lnTo>
                    <a:pt x="4598" y="1301"/>
                  </a:lnTo>
                  <a:lnTo>
                    <a:pt x="4577" y="1239"/>
                  </a:lnTo>
                  <a:lnTo>
                    <a:pt x="4612" y="1169"/>
                  </a:lnTo>
                  <a:lnTo>
                    <a:pt x="4626" y="1127"/>
                  </a:lnTo>
                  <a:lnTo>
                    <a:pt x="4660" y="1086"/>
                  </a:lnTo>
                  <a:lnTo>
                    <a:pt x="4688" y="1051"/>
                  </a:lnTo>
                  <a:lnTo>
                    <a:pt x="4695" y="1016"/>
                  </a:lnTo>
                  <a:lnTo>
                    <a:pt x="4695" y="1009"/>
                  </a:lnTo>
                  <a:lnTo>
                    <a:pt x="4723" y="1002"/>
                  </a:lnTo>
                  <a:lnTo>
                    <a:pt x="4730" y="981"/>
                  </a:lnTo>
                  <a:lnTo>
                    <a:pt x="4723" y="953"/>
                  </a:lnTo>
                  <a:lnTo>
                    <a:pt x="4730" y="939"/>
                  </a:lnTo>
                  <a:lnTo>
                    <a:pt x="4786" y="877"/>
                  </a:lnTo>
                  <a:lnTo>
                    <a:pt x="4807" y="856"/>
                  </a:lnTo>
                  <a:lnTo>
                    <a:pt x="4827" y="814"/>
                  </a:lnTo>
                  <a:lnTo>
                    <a:pt x="4862" y="759"/>
                  </a:lnTo>
                  <a:lnTo>
                    <a:pt x="4876" y="745"/>
                  </a:lnTo>
                  <a:lnTo>
                    <a:pt x="4904" y="703"/>
                  </a:lnTo>
                  <a:lnTo>
                    <a:pt x="4925" y="675"/>
                  </a:lnTo>
                  <a:lnTo>
                    <a:pt x="4959" y="605"/>
                  </a:lnTo>
                  <a:lnTo>
                    <a:pt x="4987" y="578"/>
                  </a:lnTo>
                  <a:lnTo>
                    <a:pt x="5015" y="550"/>
                  </a:lnTo>
                  <a:lnTo>
                    <a:pt x="5085" y="411"/>
                  </a:lnTo>
                  <a:lnTo>
                    <a:pt x="5168" y="265"/>
                  </a:lnTo>
                  <a:lnTo>
                    <a:pt x="5182" y="230"/>
                  </a:lnTo>
                  <a:lnTo>
                    <a:pt x="5168" y="230"/>
                  </a:lnTo>
                  <a:lnTo>
                    <a:pt x="5168" y="251"/>
                  </a:lnTo>
                  <a:lnTo>
                    <a:pt x="5154" y="244"/>
                  </a:lnTo>
                  <a:lnTo>
                    <a:pt x="5182" y="146"/>
                  </a:lnTo>
                  <a:lnTo>
                    <a:pt x="5238" y="98"/>
                  </a:lnTo>
                  <a:lnTo>
                    <a:pt x="5314" y="70"/>
                  </a:lnTo>
                  <a:lnTo>
                    <a:pt x="5272" y="63"/>
                  </a:lnTo>
                  <a:lnTo>
                    <a:pt x="5217" y="49"/>
                  </a:lnTo>
                  <a:lnTo>
                    <a:pt x="5133" y="0"/>
                  </a:lnTo>
                  <a:lnTo>
                    <a:pt x="5085" y="14"/>
                  </a:lnTo>
                  <a:lnTo>
                    <a:pt x="4973" y="119"/>
                  </a:lnTo>
                  <a:lnTo>
                    <a:pt x="4939" y="132"/>
                  </a:lnTo>
                  <a:lnTo>
                    <a:pt x="4925" y="132"/>
                  </a:lnTo>
                  <a:lnTo>
                    <a:pt x="4883" y="160"/>
                  </a:lnTo>
                  <a:lnTo>
                    <a:pt x="4848" y="167"/>
                  </a:lnTo>
                  <a:lnTo>
                    <a:pt x="4820" y="181"/>
                  </a:lnTo>
                  <a:lnTo>
                    <a:pt x="4820" y="188"/>
                  </a:lnTo>
                  <a:lnTo>
                    <a:pt x="4793" y="188"/>
                  </a:lnTo>
                  <a:lnTo>
                    <a:pt x="4786" y="188"/>
                  </a:lnTo>
                  <a:lnTo>
                    <a:pt x="4758" y="195"/>
                  </a:lnTo>
                  <a:lnTo>
                    <a:pt x="4723" y="209"/>
                  </a:lnTo>
                  <a:lnTo>
                    <a:pt x="4688" y="209"/>
                  </a:lnTo>
                  <a:lnTo>
                    <a:pt x="4632" y="188"/>
                  </a:lnTo>
                  <a:lnTo>
                    <a:pt x="4653" y="112"/>
                  </a:lnTo>
                  <a:lnTo>
                    <a:pt x="4632" y="70"/>
                  </a:lnTo>
                  <a:lnTo>
                    <a:pt x="4612" y="84"/>
                  </a:lnTo>
                  <a:lnTo>
                    <a:pt x="4626" y="98"/>
                  </a:lnTo>
                  <a:lnTo>
                    <a:pt x="4632" y="125"/>
                  </a:lnTo>
                  <a:lnTo>
                    <a:pt x="4584" y="258"/>
                  </a:lnTo>
                  <a:lnTo>
                    <a:pt x="4521" y="327"/>
                  </a:lnTo>
                  <a:lnTo>
                    <a:pt x="4431" y="376"/>
                  </a:lnTo>
                  <a:lnTo>
                    <a:pt x="4382" y="397"/>
                  </a:lnTo>
                  <a:lnTo>
                    <a:pt x="4354" y="383"/>
                  </a:lnTo>
                  <a:lnTo>
                    <a:pt x="4326" y="376"/>
                  </a:lnTo>
                  <a:lnTo>
                    <a:pt x="4319" y="341"/>
                  </a:lnTo>
                  <a:lnTo>
                    <a:pt x="4326" y="348"/>
                  </a:lnTo>
                  <a:lnTo>
                    <a:pt x="4319" y="341"/>
                  </a:lnTo>
                  <a:lnTo>
                    <a:pt x="4215" y="327"/>
                  </a:lnTo>
                  <a:lnTo>
                    <a:pt x="4173" y="313"/>
                  </a:lnTo>
                  <a:lnTo>
                    <a:pt x="4104" y="251"/>
                  </a:lnTo>
                  <a:lnTo>
                    <a:pt x="4055" y="286"/>
                  </a:lnTo>
                  <a:lnTo>
                    <a:pt x="3965" y="299"/>
                  </a:lnTo>
                  <a:lnTo>
                    <a:pt x="3930" y="313"/>
                  </a:lnTo>
                  <a:lnTo>
                    <a:pt x="3895" y="327"/>
                  </a:lnTo>
                  <a:lnTo>
                    <a:pt x="3860" y="327"/>
                  </a:lnTo>
                  <a:lnTo>
                    <a:pt x="3825" y="299"/>
                  </a:lnTo>
                  <a:lnTo>
                    <a:pt x="3756" y="383"/>
                  </a:lnTo>
                  <a:lnTo>
                    <a:pt x="3728" y="418"/>
                  </a:lnTo>
                  <a:lnTo>
                    <a:pt x="3673" y="473"/>
                  </a:lnTo>
                  <a:lnTo>
                    <a:pt x="3638" y="508"/>
                  </a:lnTo>
                  <a:lnTo>
                    <a:pt x="3596" y="508"/>
                  </a:lnTo>
                  <a:lnTo>
                    <a:pt x="3575" y="522"/>
                  </a:lnTo>
                  <a:lnTo>
                    <a:pt x="3506" y="529"/>
                  </a:lnTo>
                  <a:lnTo>
                    <a:pt x="3471" y="557"/>
                  </a:lnTo>
                  <a:lnTo>
                    <a:pt x="3346" y="592"/>
                  </a:lnTo>
                  <a:lnTo>
                    <a:pt x="3311" y="578"/>
                  </a:lnTo>
                  <a:lnTo>
                    <a:pt x="3220" y="613"/>
                  </a:lnTo>
                  <a:lnTo>
                    <a:pt x="3213" y="619"/>
                  </a:lnTo>
                  <a:lnTo>
                    <a:pt x="3144" y="619"/>
                  </a:lnTo>
                  <a:lnTo>
                    <a:pt x="3123" y="640"/>
                  </a:lnTo>
                  <a:lnTo>
                    <a:pt x="3109" y="640"/>
                  </a:lnTo>
                  <a:lnTo>
                    <a:pt x="3039" y="626"/>
                  </a:lnTo>
                  <a:lnTo>
                    <a:pt x="3026" y="640"/>
                  </a:lnTo>
                  <a:lnTo>
                    <a:pt x="2887" y="619"/>
                  </a:lnTo>
                  <a:lnTo>
                    <a:pt x="2887" y="613"/>
                  </a:lnTo>
                  <a:lnTo>
                    <a:pt x="2879" y="619"/>
                  </a:lnTo>
                  <a:lnTo>
                    <a:pt x="2831" y="605"/>
                  </a:lnTo>
                  <a:lnTo>
                    <a:pt x="2761" y="626"/>
                  </a:lnTo>
                  <a:lnTo>
                    <a:pt x="2699" y="619"/>
                  </a:lnTo>
                  <a:lnTo>
                    <a:pt x="2650" y="578"/>
                  </a:lnTo>
                  <a:lnTo>
                    <a:pt x="2622" y="578"/>
                  </a:lnTo>
                  <a:lnTo>
                    <a:pt x="2553" y="592"/>
                  </a:lnTo>
                  <a:lnTo>
                    <a:pt x="2518" y="592"/>
                  </a:lnTo>
                  <a:lnTo>
                    <a:pt x="2483" y="613"/>
                  </a:lnTo>
                  <a:lnTo>
                    <a:pt x="2448" y="640"/>
                  </a:lnTo>
                  <a:lnTo>
                    <a:pt x="2302" y="703"/>
                  </a:lnTo>
                  <a:lnTo>
                    <a:pt x="2226" y="724"/>
                  </a:lnTo>
                  <a:lnTo>
                    <a:pt x="2128" y="717"/>
                  </a:lnTo>
                  <a:lnTo>
                    <a:pt x="2100" y="703"/>
                  </a:lnTo>
                  <a:lnTo>
                    <a:pt x="2121" y="689"/>
                  </a:lnTo>
                  <a:lnTo>
                    <a:pt x="2059" y="675"/>
                  </a:lnTo>
                  <a:lnTo>
                    <a:pt x="2038" y="675"/>
                  </a:lnTo>
                  <a:lnTo>
                    <a:pt x="1940" y="613"/>
                  </a:lnTo>
                  <a:lnTo>
                    <a:pt x="1933" y="605"/>
                  </a:lnTo>
                  <a:lnTo>
                    <a:pt x="1857" y="550"/>
                  </a:lnTo>
                  <a:lnTo>
                    <a:pt x="1829" y="522"/>
                  </a:lnTo>
                  <a:lnTo>
                    <a:pt x="1836" y="508"/>
                  </a:lnTo>
                  <a:lnTo>
                    <a:pt x="1829" y="438"/>
                  </a:lnTo>
                  <a:lnTo>
                    <a:pt x="1815" y="418"/>
                  </a:lnTo>
                  <a:lnTo>
                    <a:pt x="1780" y="411"/>
                  </a:lnTo>
                  <a:lnTo>
                    <a:pt x="1773" y="418"/>
                  </a:lnTo>
                  <a:lnTo>
                    <a:pt x="1739" y="446"/>
                  </a:lnTo>
                  <a:lnTo>
                    <a:pt x="1704" y="453"/>
                  </a:lnTo>
                  <a:lnTo>
                    <a:pt x="1683" y="473"/>
                  </a:lnTo>
                  <a:lnTo>
                    <a:pt x="1683" y="453"/>
                  </a:lnTo>
                  <a:lnTo>
                    <a:pt x="1613" y="446"/>
                  </a:lnTo>
                  <a:lnTo>
                    <a:pt x="1579" y="425"/>
                  </a:lnTo>
                  <a:lnTo>
                    <a:pt x="1565" y="411"/>
                  </a:lnTo>
                  <a:lnTo>
                    <a:pt x="1551" y="397"/>
                  </a:lnTo>
                  <a:lnTo>
                    <a:pt x="1544" y="390"/>
                  </a:lnTo>
                  <a:lnTo>
                    <a:pt x="1544" y="383"/>
                  </a:lnTo>
                  <a:lnTo>
                    <a:pt x="1537" y="383"/>
                  </a:lnTo>
                  <a:lnTo>
                    <a:pt x="1544" y="376"/>
                  </a:lnTo>
                  <a:lnTo>
                    <a:pt x="1551" y="383"/>
                  </a:lnTo>
                  <a:lnTo>
                    <a:pt x="1551" y="362"/>
                  </a:lnTo>
                  <a:lnTo>
                    <a:pt x="1551" y="348"/>
                  </a:lnTo>
                  <a:lnTo>
                    <a:pt x="1565" y="327"/>
                  </a:lnTo>
                  <a:lnTo>
                    <a:pt x="1544" y="286"/>
                  </a:lnTo>
                  <a:lnTo>
                    <a:pt x="1537" y="258"/>
                  </a:lnTo>
                  <a:lnTo>
                    <a:pt x="1537" y="244"/>
                  </a:lnTo>
                  <a:lnTo>
                    <a:pt x="1516" y="251"/>
                  </a:lnTo>
                  <a:lnTo>
                    <a:pt x="1488" y="230"/>
                  </a:lnTo>
                  <a:lnTo>
                    <a:pt x="1481" y="223"/>
                  </a:lnTo>
                  <a:lnTo>
                    <a:pt x="1488" y="209"/>
                  </a:lnTo>
                  <a:lnTo>
                    <a:pt x="1481" y="195"/>
                  </a:lnTo>
                  <a:lnTo>
                    <a:pt x="1467" y="167"/>
                  </a:lnTo>
                  <a:lnTo>
                    <a:pt x="1440" y="188"/>
                  </a:lnTo>
                  <a:lnTo>
                    <a:pt x="1412" y="209"/>
                  </a:lnTo>
                  <a:lnTo>
                    <a:pt x="1398" y="230"/>
                  </a:lnTo>
                  <a:lnTo>
                    <a:pt x="1384" y="223"/>
                  </a:lnTo>
                  <a:lnTo>
                    <a:pt x="1370" y="230"/>
                  </a:lnTo>
                  <a:lnTo>
                    <a:pt x="1349" y="223"/>
                  </a:lnTo>
                  <a:lnTo>
                    <a:pt x="1335" y="258"/>
                  </a:lnTo>
                  <a:lnTo>
                    <a:pt x="1314" y="279"/>
                  </a:lnTo>
                  <a:lnTo>
                    <a:pt x="1307" y="286"/>
                  </a:lnTo>
                  <a:lnTo>
                    <a:pt x="1217" y="292"/>
                  </a:lnTo>
                  <a:lnTo>
                    <a:pt x="1210" y="265"/>
                  </a:lnTo>
                  <a:lnTo>
                    <a:pt x="1182" y="265"/>
                  </a:lnTo>
                  <a:lnTo>
                    <a:pt x="1140" y="251"/>
                  </a:lnTo>
                  <a:lnTo>
                    <a:pt x="1078" y="286"/>
                  </a:lnTo>
                  <a:lnTo>
                    <a:pt x="1078" y="320"/>
                  </a:lnTo>
                  <a:lnTo>
                    <a:pt x="1057" y="348"/>
                  </a:lnTo>
                  <a:lnTo>
                    <a:pt x="1029" y="355"/>
                  </a:lnTo>
                  <a:lnTo>
                    <a:pt x="1071" y="446"/>
                  </a:lnTo>
                  <a:lnTo>
                    <a:pt x="1071" y="480"/>
                  </a:lnTo>
                  <a:lnTo>
                    <a:pt x="987" y="529"/>
                  </a:lnTo>
                  <a:lnTo>
                    <a:pt x="911" y="578"/>
                  </a:lnTo>
                  <a:lnTo>
                    <a:pt x="792" y="605"/>
                  </a:lnTo>
                  <a:lnTo>
                    <a:pt x="751" y="592"/>
                  </a:lnTo>
                  <a:lnTo>
                    <a:pt x="730" y="550"/>
                  </a:lnTo>
                  <a:lnTo>
                    <a:pt x="716" y="557"/>
                  </a:lnTo>
                  <a:lnTo>
                    <a:pt x="695" y="543"/>
                  </a:lnTo>
                  <a:lnTo>
                    <a:pt x="633" y="480"/>
                  </a:lnTo>
                  <a:lnTo>
                    <a:pt x="612" y="446"/>
                  </a:lnTo>
                  <a:lnTo>
                    <a:pt x="591" y="383"/>
                  </a:lnTo>
                  <a:lnTo>
                    <a:pt x="591" y="348"/>
                  </a:lnTo>
                  <a:lnTo>
                    <a:pt x="570" y="327"/>
                  </a:lnTo>
                  <a:lnTo>
                    <a:pt x="563" y="279"/>
                  </a:lnTo>
                  <a:lnTo>
                    <a:pt x="514" y="279"/>
                  </a:lnTo>
                  <a:lnTo>
                    <a:pt x="500" y="251"/>
                  </a:lnTo>
                  <a:lnTo>
                    <a:pt x="473" y="279"/>
                  </a:lnTo>
                  <a:lnTo>
                    <a:pt x="514" y="348"/>
                  </a:lnTo>
                  <a:lnTo>
                    <a:pt x="466" y="425"/>
                  </a:lnTo>
                  <a:lnTo>
                    <a:pt x="452" y="438"/>
                  </a:lnTo>
                  <a:lnTo>
                    <a:pt x="417" y="418"/>
                  </a:lnTo>
                  <a:lnTo>
                    <a:pt x="382" y="418"/>
                  </a:lnTo>
                  <a:lnTo>
                    <a:pt x="389" y="446"/>
                  </a:lnTo>
                  <a:lnTo>
                    <a:pt x="361" y="487"/>
                  </a:lnTo>
                  <a:lnTo>
                    <a:pt x="340" y="494"/>
                  </a:lnTo>
                  <a:lnTo>
                    <a:pt x="264" y="515"/>
                  </a:lnTo>
                  <a:lnTo>
                    <a:pt x="237" y="508"/>
                  </a:lnTo>
                  <a:lnTo>
                    <a:pt x="174" y="585"/>
                  </a:lnTo>
                  <a:lnTo>
                    <a:pt x="167" y="605"/>
                  </a:lnTo>
                  <a:lnTo>
                    <a:pt x="161" y="613"/>
                  </a:lnTo>
                  <a:lnTo>
                    <a:pt x="112" y="619"/>
                  </a:lnTo>
                  <a:lnTo>
                    <a:pt x="112" y="626"/>
                  </a:lnTo>
                  <a:lnTo>
                    <a:pt x="161" y="626"/>
                  </a:lnTo>
                  <a:lnTo>
                    <a:pt x="133" y="640"/>
                  </a:lnTo>
                  <a:lnTo>
                    <a:pt x="133" y="668"/>
                  </a:lnTo>
                  <a:lnTo>
                    <a:pt x="133" y="675"/>
                  </a:lnTo>
                  <a:lnTo>
                    <a:pt x="112" y="703"/>
                  </a:lnTo>
                  <a:lnTo>
                    <a:pt x="112" y="717"/>
                  </a:lnTo>
                  <a:lnTo>
                    <a:pt x="105" y="780"/>
                  </a:lnTo>
                  <a:lnTo>
                    <a:pt x="91" y="814"/>
                  </a:lnTo>
                  <a:lnTo>
                    <a:pt x="56" y="856"/>
                  </a:lnTo>
                  <a:lnTo>
                    <a:pt x="70" y="877"/>
                  </a:lnTo>
                  <a:lnTo>
                    <a:pt x="63" y="884"/>
                  </a:lnTo>
                  <a:lnTo>
                    <a:pt x="98" y="939"/>
                  </a:lnTo>
                  <a:lnTo>
                    <a:pt x="63" y="988"/>
                  </a:lnTo>
                  <a:lnTo>
                    <a:pt x="63" y="1037"/>
                  </a:lnTo>
                  <a:lnTo>
                    <a:pt x="14" y="1086"/>
                  </a:lnTo>
                  <a:lnTo>
                    <a:pt x="28" y="1065"/>
                  </a:lnTo>
                  <a:lnTo>
                    <a:pt x="0" y="1099"/>
                  </a:lnTo>
                  <a:lnTo>
                    <a:pt x="7" y="1134"/>
                  </a:lnTo>
                  <a:lnTo>
                    <a:pt x="7" y="1127"/>
                  </a:lnTo>
                  <a:lnTo>
                    <a:pt x="28" y="1134"/>
                  </a:lnTo>
                  <a:lnTo>
                    <a:pt x="63" y="1204"/>
                  </a:lnTo>
                  <a:lnTo>
                    <a:pt x="63" y="1259"/>
                  </a:lnTo>
                  <a:lnTo>
                    <a:pt x="63" y="1294"/>
                  </a:lnTo>
                  <a:lnTo>
                    <a:pt x="161" y="1405"/>
                  </a:lnTo>
                  <a:lnTo>
                    <a:pt x="230" y="1405"/>
                  </a:lnTo>
                  <a:lnTo>
                    <a:pt x="306" y="1461"/>
                  </a:lnTo>
                  <a:lnTo>
                    <a:pt x="361" y="1572"/>
                  </a:lnTo>
                  <a:lnTo>
                    <a:pt x="368" y="1593"/>
                  </a:lnTo>
                  <a:lnTo>
                    <a:pt x="417" y="1628"/>
                  </a:lnTo>
                  <a:lnTo>
                    <a:pt x="556" y="1586"/>
                  </a:lnTo>
                  <a:lnTo>
                    <a:pt x="751" y="1586"/>
                  </a:lnTo>
                  <a:lnTo>
                    <a:pt x="779" y="1593"/>
                  </a:lnTo>
                  <a:lnTo>
                    <a:pt x="792" y="1593"/>
                  </a:lnTo>
                  <a:lnTo>
                    <a:pt x="883" y="1628"/>
                  </a:lnTo>
                  <a:lnTo>
                    <a:pt x="925" y="1670"/>
                  </a:lnTo>
                  <a:lnTo>
                    <a:pt x="959" y="1760"/>
                  </a:lnTo>
                  <a:lnTo>
                    <a:pt x="987" y="1767"/>
                  </a:lnTo>
                  <a:lnTo>
                    <a:pt x="1022" y="1760"/>
                  </a:lnTo>
                  <a:lnTo>
                    <a:pt x="1113" y="1760"/>
                  </a:lnTo>
                  <a:lnTo>
                    <a:pt x="1175" y="1767"/>
                  </a:lnTo>
                  <a:lnTo>
                    <a:pt x="1238" y="1788"/>
                  </a:lnTo>
                  <a:lnTo>
                    <a:pt x="1273" y="1837"/>
                  </a:lnTo>
                  <a:lnTo>
                    <a:pt x="1314" y="1872"/>
                  </a:lnTo>
                  <a:lnTo>
                    <a:pt x="1384" y="1969"/>
                  </a:lnTo>
                  <a:lnTo>
                    <a:pt x="1384" y="1990"/>
                  </a:lnTo>
                  <a:lnTo>
                    <a:pt x="1405" y="1997"/>
                  </a:lnTo>
                  <a:lnTo>
                    <a:pt x="1419" y="1997"/>
                  </a:lnTo>
                  <a:lnTo>
                    <a:pt x="1453" y="2025"/>
                  </a:lnTo>
                  <a:lnTo>
                    <a:pt x="1488" y="2059"/>
                  </a:lnTo>
                  <a:lnTo>
                    <a:pt x="1537" y="2087"/>
                  </a:lnTo>
                  <a:lnTo>
                    <a:pt x="1627" y="2150"/>
                  </a:lnTo>
                  <a:lnTo>
                    <a:pt x="1662" y="2192"/>
                  </a:lnTo>
                  <a:lnTo>
                    <a:pt x="1704" y="2212"/>
                  </a:lnTo>
                  <a:lnTo>
                    <a:pt x="1746" y="2219"/>
                  </a:lnTo>
                  <a:lnTo>
                    <a:pt x="1794" y="2219"/>
                  </a:lnTo>
                  <a:lnTo>
                    <a:pt x="1815" y="2233"/>
                  </a:lnTo>
                  <a:lnTo>
                    <a:pt x="1836" y="2219"/>
                  </a:lnTo>
                  <a:lnTo>
                    <a:pt x="1857" y="2226"/>
                  </a:lnTo>
                  <a:lnTo>
                    <a:pt x="1913" y="2282"/>
                  </a:lnTo>
                  <a:lnTo>
                    <a:pt x="1968" y="2345"/>
                  </a:lnTo>
                  <a:lnTo>
                    <a:pt x="2024" y="2393"/>
                  </a:lnTo>
                  <a:lnTo>
                    <a:pt x="2038" y="2428"/>
                  </a:lnTo>
                  <a:lnTo>
                    <a:pt x="2156" y="2498"/>
                  </a:lnTo>
                  <a:lnTo>
                    <a:pt x="2198" y="2539"/>
                  </a:lnTo>
                  <a:lnTo>
                    <a:pt x="2302" y="2546"/>
                  </a:lnTo>
                  <a:lnTo>
                    <a:pt x="2316" y="2553"/>
                  </a:lnTo>
                  <a:lnTo>
                    <a:pt x="2358" y="2595"/>
                  </a:lnTo>
                  <a:lnTo>
                    <a:pt x="2393" y="2637"/>
                  </a:lnTo>
                  <a:lnTo>
                    <a:pt x="2490" y="2651"/>
                  </a:lnTo>
                  <a:lnTo>
                    <a:pt x="2504" y="2651"/>
                  </a:lnTo>
                  <a:lnTo>
                    <a:pt x="2532" y="2616"/>
                  </a:lnTo>
                  <a:lnTo>
                    <a:pt x="2650" y="2623"/>
                  </a:lnTo>
                  <a:lnTo>
                    <a:pt x="2747" y="2616"/>
                  </a:lnTo>
                  <a:lnTo>
                    <a:pt x="2782" y="2623"/>
                  </a:lnTo>
                  <a:lnTo>
                    <a:pt x="2928" y="2679"/>
                  </a:lnTo>
                  <a:lnTo>
                    <a:pt x="3053" y="2755"/>
                  </a:lnTo>
                  <a:lnTo>
                    <a:pt x="3144" y="284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9763322" y="6069146"/>
              <a:ext cx="3107" cy="2071"/>
            </a:xfrm>
            <a:custGeom>
              <a:avLst/>
              <a:gdLst>
                <a:gd name="T0" fmla="*/ 0 w 15"/>
                <a:gd name="T1" fmla="*/ 0 h 8"/>
                <a:gd name="T2" fmla="*/ 7 w 15"/>
                <a:gd name="T3" fmla="*/ 0 h 8"/>
                <a:gd name="T4" fmla="*/ 14 w 15"/>
                <a:gd name="T5" fmla="*/ 0 h 8"/>
                <a:gd name="T6" fmla="*/ 14 w 15"/>
                <a:gd name="T7" fmla="*/ 7 h 8"/>
                <a:gd name="T8" fmla="*/ 7 w 15"/>
                <a:gd name="T9" fmla="*/ 7 h 8"/>
                <a:gd name="T10" fmla="*/ 0 w 15"/>
                <a:gd name="T11" fmla="*/ 7 h 8"/>
                <a:gd name="T12" fmla="*/ 0 w 15"/>
                <a:gd name="T13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8">
                  <a:moveTo>
                    <a:pt x="0" y="0"/>
                  </a:moveTo>
                  <a:lnTo>
                    <a:pt x="7" y="0"/>
                  </a:lnTo>
                  <a:lnTo>
                    <a:pt x="14" y="0"/>
                  </a:lnTo>
                  <a:lnTo>
                    <a:pt x="14" y="7"/>
                  </a:ln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8578648" y="6539318"/>
              <a:ext cx="47636" cy="52817"/>
            </a:xfrm>
            <a:custGeom>
              <a:avLst/>
              <a:gdLst>
                <a:gd name="T0" fmla="*/ 0 w 203"/>
                <a:gd name="T1" fmla="*/ 77 h 224"/>
                <a:gd name="T2" fmla="*/ 42 w 203"/>
                <a:gd name="T3" fmla="*/ 139 h 224"/>
                <a:gd name="T4" fmla="*/ 77 w 203"/>
                <a:gd name="T5" fmla="*/ 188 h 224"/>
                <a:gd name="T6" fmla="*/ 98 w 203"/>
                <a:gd name="T7" fmla="*/ 209 h 224"/>
                <a:gd name="T8" fmla="*/ 167 w 203"/>
                <a:gd name="T9" fmla="*/ 223 h 224"/>
                <a:gd name="T10" fmla="*/ 202 w 203"/>
                <a:gd name="T11" fmla="*/ 188 h 224"/>
                <a:gd name="T12" fmla="*/ 202 w 203"/>
                <a:gd name="T13" fmla="*/ 98 h 224"/>
                <a:gd name="T14" fmla="*/ 195 w 203"/>
                <a:gd name="T15" fmla="*/ 77 h 224"/>
                <a:gd name="T16" fmla="*/ 126 w 203"/>
                <a:gd name="T17" fmla="*/ 28 h 224"/>
                <a:gd name="T18" fmla="*/ 112 w 203"/>
                <a:gd name="T19" fmla="*/ 35 h 224"/>
                <a:gd name="T20" fmla="*/ 77 w 203"/>
                <a:gd name="T21" fmla="*/ 21 h 224"/>
                <a:gd name="T22" fmla="*/ 35 w 203"/>
                <a:gd name="T23" fmla="*/ 0 h 224"/>
                <a:gd name="T24" fmla="*/ 15 w 203"/>
                <a:gd name="T25" fmla="*/ 7 h 224"/>
                <a:gd name="T26" fmla="*/ 0 w 203"/>
                <a:gd name="T27" fmla="*/ 77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203" h="224">
                  <a:moveTo>
                    <a:pt x="0" y="77"/>
                  </a:moveTo>
                  <a:lnTo>
                    <a:pt x="42" y="139"/>
                  </a:lnTo>
                  <a:lnTo>
                    <a:pt x="77" y="188"/>
                  </a:lnTo>
                  <a:lnTo>
                    <a:pt x="98" y="209"/>
                  </a:lnTo>
                  <a:lnTo>
                    <a:pt x="167" y="223"/>
                  </a:lnTo>
                  <a:lnTo>
                    <a:pt x="202" y="188"/>
                  </a:lnTo>
                  <a:lnTo>
                    <a:pt x="202" y="98"/>
                  </a:lnTo>
                  <a:lnTo>
                    <a:pt x="195" y="77"/>
                  </a:lnTo>
                  <a:lnTo>
                    <a:pt x="126" y="28"/>
                  </a:lnTo>
                  <a:lnTo>
                    <a:pt x="112" y="35"/>
                  </a:lnTo>
                  <a:lnTo>
                    <a:pt x="77" y="21"/>
                  </a:lnTo>
                  <a:lnTo>
                    <a:pt x="35" y="0"/>
                  </a:lnTo>
                  <a:lnTo>
                    <a:pt x="15" y="7"/>
                  </a:lnTo>
                  <a:lnTo>
                    <a:pt x="0" y="7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9727078" y="5673537"/>
              <a:ext cx="31067" cy="41425"/>
            </a:xfrm>
            <a:custGeom>
              <a:avLst/>
              <a:gdLst>
                <a:gd name="T0" fmla="*/ 56 w 133"/>
                <a:gd name="T1" fmla="*/ 139 h 175"/>
                <a:gd name="T2" fmla="*/ 84 w 133"/>
                <a:gd name="T3" fmla="*/ 174 h 175"/>
                <a:gd name="T4" fmla="*/ 104 w 133"/>
                <a:gd name="T5" fmla="*/ 153 h 175"/>
                <a:gd name="T6" fmla="*/ 98 w 133"/>
                <a:gd name="T7" fmla="*/ 105 h 175"/>
                <a:gd name="T8" fmla="*/ 132 w 133"/>
                <a:gd name="T9" fmla="*/ 84 h 175"/>
                <a:gd name="T10" fmla="*/ 104 w 133"/>
                <a:gd name="T11" fmla="*/ 77 h 175"/>
                <a:gd name="T12" fmla="*/ 98 w 133"/>
                <a:gd name="T13" fmla="*/ 0 h 175"/>
                <a:gd name="T14" fmla="*/ 28 w 133"/>
                <a:gd name="T15" fmla="*/ 7 h 175"/>
                <a:gd name="T16" fmla="*/ 0 w 133"/>
                <a:gd name="T17" fmla="*/ 70 h 175"/>
                <a:gd name="T18" fmla="*/ 21 w 133"/>
                <a:gd name="T19" fmla="*/ 119 h 175"/>
                <a:gd name="T20" fmla="*/ 35 w 133"/>
                <a:gd name="T21" fmla="*/ 132 h 175"/>
                <a:gd name="T22" fmla="*/ 56 w 133"/>
                <a:gd name="T23" fmla="*/ 139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33" h="175">
                  <a:moveTo>
                    <a:pt x="56" y="139"/>
                  </a:moveTo>
                  <a:lnTo>
                    <a:pt x="84" y="174"/>
                  </a:lnTo>
                  <a:lnTo>
                    <a:pt x="104" y="153"/>
                  </a:lnTo>
                  <a:lnTo>
                    <a:pt x="98" y="105"/>
                  </a:lnTo>
                  <a:lnTo>
                    <a:pt x="132" y="84"/>
                  </a:lnTo>
                  <a:lnTo>
                    <a:pt x="104" y="77"/>
                  </a:lnTo>
                  <a:lnTo>
                    <a:pt x="98" y="0"/>
                  </a:lnTo>
                  <a:lnTo>
                    <a:pt x="28" y="7"/>
                  </a:lnTo>
                  <a:lnTo>
                    <a:pt x="0" y="70"/>
                  </a:lnTo>
                  <a:lnTo>
                    <a:pt x="21" y="119"/>
                  </a:lnTo>
                  <a:lnTo>
                    <a:pt x="35" y="132"/>
                  </a:lnTo>
                  <a:lnTo>
                    <a:pt x="56" y="1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9687727" y="5642469"/>
              <a:ext cx="30031" cy="24855"/>
            </a:xfrm>
            <a:custGeom>
              <a:avLst/>
              <a:gdLst>
                <a:gd name="T0" fmla="*/ 84 w 126"/>
                <a:gd name="T1" fmla="*/ 91 h 105"/>
                <a:gd name="T2" fmla="*/ 0 w 126"/>
                <a:gd name="T3" fmla="*/ 42 h 105"/>
                <a:gd name="T4" fmla="*/ 0 w 126"/>
                <a:gd name="T5" fmla="*/ 35 h 105"/>
                <a:gd name="T6" fmla="*/ 21 w 126"/>
                <a:gd name="T7" fmla="*/ 0 h 105"/>
                <a:gd name="T8" fmla="*/ 125 w 126"/>
                <a:gd name="T9" fmla="*/ 7 h 105"/>
                <a:gd name="T10" fmla="*/ 125 w 126"/>
                <a:gd name="T11" fmla="*/ 49 h 105"/>
                <a:gd name="T12" fmla="*/ 125 w 126"/>
                <a:gd name="T13" fmla="*/ 104 h 105"/>
                <a:gd name="T14" fmla="*/ 84 w 126"/>
                <a:gd name="T15" fmla="*/ 91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26" h="105">
                  <a:moveTo>
                    <a:pt x="84" y="91"/>
                  </a:moveTo>
                  <a:lnTo>
                    <a:pt x="0" y="42"/>
                  </a:lnTo>
                  <a:lnTo>
                    <a:pt x="0" y="35"/>
                  </a:lnTo>
                  <a:lnTo>
                    <a:pt x="21" y="0"/>
                  </a:lnTo>
                  <a:lnTo>
                    <a:pt x="125" y="7"/>
                  </a:lnTo>
                  <a:lnTo>
                    <a:pt x="125" y="49"/>
                  </a:lnTo>
                  <a:lnTo>
                    <a:pt x="125" y="104"/>
                  </a:lnTo>
                  <a:lnTo>
                    <a:pt x="84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9742610" y="5721177"/>
              <a:ext cx="24854" cy="31069"/>
            </a:xfrm>
            <a:custGeom>
              <a:avLst/>
              <a:gdLst>
                <a:gd name="T0" fmla="*/ 83 w 105"/>
                <a:gd name="T1" fmla="*/ 42 h 133"/>
                <a:gd name="T2" fmla="*/ 104 w 105"/>
                <a:gd name="T3" fmla="*/ 97 h 133"/>
                <a:gd name="T4" fmla="*/ 104 w 105"/>
                <a:gd name="T5" fmla="*/ 132 h 133"/>
                <a:gd name="T6" fmla="*/ 62 w 105"/>
                <a:gd name="T7" fmla="*/ 132 h 133"/>
                <a:gd name="T8" fmla="*/ 27 w 105"/>
                <a:gd name="T9" fmla="*/ 97 h 133"/>
                <a:gd name="T10" fmla="*/ 0 w 105"/>
                <a:gd name="T11" fmla="*/ 63 h 133"/>
                <a:gd name="T12" fmla="*/ 21 w 105"/>
                <a:gd name="T13" fmla="*/ 28 h 133"/>
                <a:gd name="T14" fmla="*/ 27 w 105"/>
                <a:gd name="T15" fmla="*/ 14 h 133"/>
                <a:gd name="T16" fmla="*/ 35 w 105"/>
                <a:gd name="T17" fmla="*/ 0 h 133"/>
                <a:gd name="T18" fmla="*/ 55 w 105"/>
                <a:gd name="T19" fmla="*/ 14 h 133"/>
                <a:gd name="T20" fmla="*/ 35 w 105"/>
                <a:gd name="T21" fmla="*/ 28 h 133"/>
                <a:gd name="T22" fmla="*/ 69 w 105"/>
                <a:gd name="T23" fmla="*/ 49 h 133"/>
                <a:gd name="T24" fmla="*/ 83 w 105"/>
                <a:gd name="T25" fmla="*/ 42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05" h="133">
                  <a:moveTo>
                    <a:pt x="83" y="42"/>
                  </a:moveTo>
                  <a:lnTo>
                    <a:pt x="104" y="97"/>
                  </a:lnTo>
                  <a:lnTo>
                    <a:pt x="104" y="132"/>
                  </a:lnTo>
                  <a:lnTo>
                    <a:pt x="62" y="132"/>
                  </a:lnTo>
                  <a:lnTo>
                    <a:pt x="27" y="97"/>
                  </a:lnTo>
                  <a:lnTo>
                    <a:pt x="0" y="63"/>
                  </a:lnTo>
                  <a:lnTo>
                    <a:pt x="21" y="28"/>
                  </a:lnTo>
                  <a:lnTo>
                    <a:pt x="27" y="14"/>
                  </a:lnTo>
                  <a:lnTo>
                    <a:pt x="35" y="0"/>
                  </a:lnTo>
                  <a:lnTo>
                    <a:pt x="55" y="14"/>
                  </a:lnTo>
                  <a:lnTo>
                    <a:pt x="35" y="28"/>
                  </a:lnTo>
                  <a:lnTo>
                    <a:pt x="69" y="49"/>
                  </a:lnTo>
                  <a:lnTo>
                    <a:pt x="83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8713270" y="5967654"/>
              <a:ext cx="36245" cy="24855"/>
            </a:xfrm>
            <a:custGeom>
              <a:avLst/>
              <a:gdLst>
                <a:gd name="T0" fmla="*/ 146 w 154"/>
                <a:gd name="T1" fmla="*/ 98 h 106"/>
                <a:gd name="T2" fmla="*/ 153 w 154"/>
                <a:gd name="T3" fmla="*/ 49 h 106"/>
                <a:gd name="T4" fmla="*/ 125 w 154"/>
                <a:gd name="T5" fmla="*/ 42 h 106"/>
                <a:gd name="T6" fmla="*/ 97 w 154"/>
                <a:gd name="T7" fmla="*/ 35 h 106"/>
                <a:gd name="T8" fmla="*/ 84 w 154"/>
                <a:gd name="T9" fmla="*/ 42 h 106"/>
                <a:gd name="T10" fmla="*/ 49 w 154"/>
                <a:gd name="T11" fmla="*/ 0 h 106"/>
                <a:gd name="T12" fmla="*/ 21 w 154"/>
                <a:gd name="T13" fmla="*/ 8 h 106"/>
                <a:gd name="T14" fmla="*/ 0 w 154"/>
                <a:gd name="T15" fmla="*/ 28 h 106"/>
                <a:gd name="T16" fmla="*/ 0 w 154"/>
                <a:gd name="T17" fmla="*/ 35 h 106"/>
                <a:gd name="T18" fmla="*/ 21 w 154"/>
                <a:gd name="T19" fmla="*/ 77 h 106"/>
                <a:gd name="T20" fmla="*/ 77 w 154"/>
                <a:gd name="T21" fmla="*/ 70 h 106"/>
                <a:gd name="T22" fmla="*/ 77 w 154"/>
                <a:gd name="T23" fmla="*/ 77 h 106"/>
                <a:gd name="T24" fmla="*/ 97 w 154"/>
                <a:gd name="T25" fmla="*/ 70 h 106"/>
                <a:gd name="T26" fmla="*/ 132 w 154"/>
                <a:gd name="T27" fmla="*/ 105 h 106"/>
                <a:gd name="T28" fmla="*/ 146 w 154"/>
                <a:gd name="T29" fmla="*/ 98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54" h="106">
                  <a:moveTo>
                    <a:pt x="146" y="98"/>
                  </a:moveTo>
                  <a:lnTo>
                    <a:pt x="153" y="49"/>
                  </a:lnTo>
                  <a:lnTo>
                    <a:pt x="125" y="42"/>
                  </a:lnTo>
                  <a:lnTo>
                    <a:pt x="97" y="35"/>
                  </a:lnTo>
                  <a:lnTo>
                    <a:pt x="84" y="42"/>
                  </a:lnTo>
                  <a:lnTo>
                    <a:pt x="49" y="0"/>
                  </a:lnTo>
                  <a:lnTo>
                    <a:pt x="21" y="8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21" y="77"/>
                  </a:lnTo>
                  <a:lnTo>
                    <a:pt x="77" y="70"/>
                  </a:lnTo>
                  <a:lnTo>
                    <a:pt x="77" y="77"/>
                  </a:lnTo>
                  <a:lnTo>
                    <a:pt x="97" y="70"/>
                  </a:lnTo>
                  <a:lnTo>
                    <a:pt x="132" y="105"/>
                  </a:lnTo>
                  <a:lnTo>
                    <a:pt x="146" y="9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8161884" y="7234753"/>
              <a:ext cx="42458" cy="19677"/>
            </a:xfrm>
            <a:custGeom>
              <a:avLst/>
              <a:gdLst>
                <a:gd name="T0" fmla="*/ 173 w 181"/>
                <a:gd name="T1" fmla="*/ 56 h 85"/>
                <a:gd name="T2" fmla="*/ 180 w 181"/>
                <a:gd name="T3" fmla="*/ 42 h 85"/>
                <a:gd name="T4" fmla="*/ 153 w 181"/>
                <a:gd name="T5" fmla="*/ 28 h 85"/>
                <a:gd name="T6" fmla="*/ 132 w 181"/>
                <a:gd name="T7" fmla="*/ 21 h 85"/>
                <a:gd name="T8" fmla="*/ 21 w 181"/>
                <a:gd name="T9" fmla="*/ 0 h 85"/>
                <a:gd name="T10" fmla="*/ 0 w 181"/>
                <a:gd name="T11" fmla="*/ 21 h 85"/>
                <a:gd name="T12" fmla="*/ 70 w 181"/>
                <a:gd name="T13" fmla="*/ 42 h 85"/>
                <a:gd name="T14" fmla="*/ 77 w 181"/>
                <a:gd name="T15" fmla="*/ 56 h 85"/>
                <a:gd name="T16" fmla="*/ 111 w 181"/>
                <a:gd name="T17" fmla="*/ 63 h 85"/>
                <a:gd name="T18" fmla="*/ 118 w 181"/>
                <a:gd name="T19" fmla="*/ 84 h 85"/>
                <a:gd name="T20" fmla="*/ 139 w 181"/>
                <a:gd name="T21" fmla="*/ 63 h 85"/>
                <a:gd name="T22" fmla="*/ 132 w 181"/>
                <a:gd name="T23" fmla="*/ 84 h 85"/>
                <a:gd name="T24" fmla="*/ 180 w 181"/>
                <a:gd name="T25" fmla="*/ 84 h 85"/>
                <a:gd name="T26" fmla="*/ 180 w 181"/>
                <a:gd name="T27" fmla="*/ 77 h 85"/>
                <a:gd name="T28" fmla="*/ 173 w 181"/>
                <a:gd name="T29" fmla="*/ 56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1" h="85">
                  <a:moveTo>
                    <a:pt x="173" y="56"/>
                  </a:moveTo>
                  <a:lnTo>
                    <a:pt x="180" y="42"/>
                  </a:lnTo>
                  <a:lnTo>
                    <a:pt x="153" y="28"/>
                  </a:lnTo>
                  <a:lnTo>
                    <a:pt x="132" y="21"/>
                  </a:lnTo>
                  <a:lnTo>
                    <a:pt x="21" y="0"/>
                  </a:lnTo>
                  <a:lnTo>
                    <a:pt x="0" y="21"/>
                  </a:lnTo>
                  <a:lnTo>
                    <a:pt x="70" y="42"/>
                  </a:lnTo>
                  <a:lnTo>
                    <a:pt x="77" y="56"/>
                  </a:lnTo>
                  <a:lnTo>
                    <a:pt x="111" y="63"/>
                  </a:lnTo>
                  <a:lnTo>
                    <a:pt x="118" y="84"/>
                  </a:lnTo>
                  <a:lnTo>
                    <a:pt x="139" y="63"/>
                  </a:lnTo>
                  <a:lnTo>
                    <a:pt x="132" y="84"/>
                  </a:lnTo>
                  <a:lnTo>
                    <a:pt x="180" y="84"/>
                  </a:lnTo>
                  <a:lnTo>
                    <a:pt x="180" y="77"/>
                  </a:lnTo>
                  <a:lnTo>
                    <a:pt x="173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8620070" y="5944871"/>
              <a:ext cx="22783" cy="22784"/>
            </a:xfrm>
            <a:custGeom>
              <a:avLst/>
              <a:gdLst>
                <a:gd name="T0" fmla="*/ 55 w 98"/>
                <a:gd name="T1" fmla="*/ 0 h 98"/>
                <a:gd name="T2" fmla="*/ 62 w 98"/>
                <a:gd name="T3" fmla="*/ 42 h 98"/>
                <a:gd name="T4" fmla="*/ 90 w 98"/>
                <a:gd name="T5" fmla="*/ 84 h 98"/>
                <a:gd name="T6" fmla="*/ 97 w 98"/>
                <a:gd name="T7" fmla="*/ 97 h 98"/>
                <a:gd name="T8" fmla="*/ 20 w 98"/>
                <a:gd name="T9" fmla="*/ 70 h 98"/>
                <a:gd name="T10" fmla="*/ 13 w 98"/>
                <a:gd name="T11" fmla="*/ 14 h 98"/>
                <a:gd name="T12" fmla="*/ 0 w 98"/>
                <a:gd name="T13" fmla="*/ 0 h 98"/>
                <a:gd name="T14" fmla="*/ 55 w 98"/>
                <a:gd name="T15" fmla="*/ 0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98" h="98">
                  <a:moveTo>
                    <a:pt x="55" y="0"/>
                  </a:moveTo>
                  <a:lnTo>
                    <a:pt x="62" y="42"/>
                  </a:lnTo>
                  <a:lnTo>
                    <a:pt x="90" y="84"/>
                  </a:lnTo>
                  <a:lnTo>
                    <a:pt x="97" y="97"/>
                  </a:lnTo>
                  <a:lnTo>
                    <a:pt x="20" y="70"/>
                  </a:lnTo>
                  <a:lnTo>
                    <a:pt x="13" y="14"/>
                  </a:lnTo>
                  <a:lnTo>
                    <a:pt x="0" y="0"/>
                  </a:lnTo>
                  <a:lnTo>
                    <a:pt x="5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9839953" y="5525444"/>
              <a:ext cx="19676" cy="19677"/>
            </a:xfrm>
            <a:custGeom>
              <a:avLst/>
              <a:gdLst>
                <a:gd name="T0" fmla="*/ 42 w 84"/>
                <a:gd name="T1" fmla="*/ 84 h 85"/>
                <a:gd name="T2" fmla="*/ 70 w 84"/>
                <a:gd name="T3" fmla="*/ 49 h 85"/>
                <a:gd name="T4" fmla="*/ 83 w 84"/>
                <a:gd name="T5" fmla="*/ 14 h 85"/>
                <a:gd name="T6" fmla="*/ 35 w 84"/>
                <a:gd name="T7" fmla="*/ 0 h 85"/>
                <a:gd name="T8" fmla="*/ 0 w 84"/>
                <a:gd name="T9" fmla="*/ 49 h 85"/>
                <a:gd name="T10" fmla="*/ 42 w 84"/>
                <a:gd name="T11" fmla="*/ 84 h 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84" h="85">
                  <a:moveTo>
                    <a:pt x="42" y="84"/>
                  </a:moveTo>
                  <a:lnTo>
                    <a:pt x="70" y="49"/>
                  </a:lnTo>
                  <a:lnTo>
                    <a:pt x="83" y="14"/>
                  </a:lnTo>
                  <a:lnTo>
                    <a:pt x="35" y="0"/>
                  </a:lnTo>
                  <a:lnTo>
                    <a:pt x="0" y="49"/>
                  </a:lnTo>
                  <a:lnTo>
                    <a:pt x="42" y="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9053967" y="5571011"/>
              <a:ext cx="16569" cy="15534"/>
            </a:xfrm>
            <a:custGeom>
              <a:avLst/>
              <a:gdLst>
                <a:gd name="T0" fmla="*/ 0 w 71"/>
                <a:gd name="T1" fmla="*/ 63 h 64"/>
                <a:gd name="T2" fmla="*/ 49 w 71"/>
                <a:gd name="T3" fmla="*/ 56 h 64"/>
                <a:gd name="T4" fmla="*/ 70 w 71"/>
                <a:gd name="T5" fmla="*/ 21 h 64"/>
                <a:gd name="T6" fmla="*/ 35 w 71"/>
                <a:gd name="T7" fmla="*/ 0 h 64"/>
                <a:gd name="T8" fmla="*/ 0 w 71"/>
                <a:gd name="T9" fmla="*/ 21 h 64"/>
                <a:gd name="T10" fmla="*/ 0 w 71"/>
                <a:gd name="T11" fmla="*/ 56 h 64"/>
                <a:gd name="T12" fmla="*/ 0 w 71"/>
                <a:gd name="T13" fmla="*/ 63 h 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71" h="64">
                  <a:moveTo>
                    <a:pt x="0" y="63"/>
                  </a:moveTo>
                  <a:lnTo>
                    <a:pt x="49" y="56"/>
                  </a:lnTo>
                  <a:lnTo>
                    <a:pt x="70" y="21"/>
                  </a:lnTo>
                  <a:lnTo>
                    <a:pt x="35" y="0"/>
                  </a:lnTo>
                  <a:lnTo>
                    <a:pt x="0" y="21"/>
                  </a:lnTo>
                  <a:lnTo>
                    <a:pt x="0" y="56"/>
                  </a:lnTo>
                  <a:lnTo>
                    <a:pt x="0" y="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9588314" y="5642469"/>
              <a:ext cx="19675" cy="13464"/>
            </a:xfrm>
            <a:custGeom>
              <a:avLst/>
              <a:gdLst>
                <a:gd name="T0" fmla="*/ 69 w 84"/>
                <a:gd name="T1" fmla="*/ 21 h 57"/>
                <a:gd name="T2" fmla="*/ 83 w 84"/>
                <a:gd name="T3" fmla="*/ 49 h 57"/>
                <a:gd name="T4" fmla="*/ 83 w 84"/>
                <a:gd name="T5" fmla="*/ 56 h 57"/>
                <a:gd name="T6" fmla="*/ 49 w 84"/>
                <a:gd name="T7" fmla="*/ 49 h 57"/>
                <a:gd name="T8" fmla="*/ 7 w 84"/>
                <a:gd name="T9" fmla="*/ 35 h 57"/>
                <a:gd name="T10" fmla="*/ 0 w 84"/>
                <a:gd name="T11" fmla="*/ 0 h 57"/>
                <a:gd name="T12" fmla="*/ 55 w 84"/>
                <a:gd name="T13" fmla="*/ 0 h 57"/>
                <a:gd name="T14" fmla="*/ 69 w 84"/>
                <a:gd name="T15" fmla="*/ 21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84" h="57">
                  <a:moveTo>
                    <a:pt x="69" y="21"/>
                  </a:moveTo>
                  <a:lnTo>
                    <a:pt x="83" y="49"/>
                  </a:lnTo>
                  <a:lnTo>
                    <a:pt x="83" y="56"/>
                  </a:lnTo>
                  <a:lnTo>
                    <a:pt x="49" y="49"/>
                  </a:lnTo>
                  <a:lnTo>
                    <a:pt x="7" y="35"/>
                  </a:lnTo>
                  <a:lnTo>
                    <a:pt x="0" y="0"/>
                  </a:lnTo>
                  <a:lnTo>
                    <a:pt x="55" y="0"/>
                  </a:lnTo>
                  <a:lnTo>
                    <a:pt x="69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8771261" y="5990438"/>
              <a:ext cx="10356" cy="31069"/>
            </a:xfrm>
            <a:custGeom>
              <a:avLst/>
              <a:gdLst>
                <a:gd name="T0" fmla="*/ 28 w 43"/>
                <a:gd name="T1" fmla="*/ 28 h 133"/>
                <a:gd name="T2" fmla="*/ 42 w 43"/>
                <a:gd name="T3" fmla="*/ 14 h 133"/>
                <a:gd name="T4" fmla="*/ 42 w 43"/>
                <a:gd name="T5" fmla="*/ 0 h 133"/>
                <a:gd name="T6" fmla="*/ 0 w 43"/>
                <a:gd name="T7" fmla="*/ 35 h 133"/>
                <a:gd name="T8" fmla="*/ 35 w 43"/>
                <a:gd name="T9" fmla="*/ 132 h 133"/>
                <a:gd name="T10" fmla="*/ 35 w 43"/>
                <a:gd name="T11" fmla="*/ 62 h 133"/>
                <a:gd name="T12" fmla="*/ 28 w 43"/>
                <a:gd name="T13" fmla="*/ 28 h 1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3" h="133">
                  <a:moveTo>
                    <a:pt x="28" y="28"/>
                  </a:moveTo>
                  <a:lnTo>
                    <a:pt x="42" y="14"/>
                  </a:lnTo>
                  <a:lnTo>
                    <a:pt x="42" y="0"/>
                  </a:lnTo>
                  <a:lnTo>
                    <a:pt x="0" y="35"/>
                  </a:lnTo>
                  <a:lnTo>
                    <a:pt x="35" y="132"/>
                  </a:lnTo>
                  <a:lnTo>
                    <a:pt x="35" y="62"/>
                  </a:lnTo>
                  <a:lnTo>
                    <a:pt x="28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8732946" y="5930372"/>
              <a:ext cx="10356" cy="17606"/>
            </a:xfrm>
            <a:custGeom>
              <a:avLst/>
              <a:gdLst>
                <a:gd name="T0" fmla="*/ 6 w 42"/>
                <a:gd name="T1" fmla="*/ 76 h 77"/>
                <a:gd name="T2" fmla="*/ 41 w 42"/>
                <a:gd name="T3" fmla="*/ 69 h 77"/>
                <a:gd name="T4" fmla="*/ 13 w 42"/>
                <a:gd name="T5" fmla="*/ 0 h 77"/>
                <a:gd name="T6" fmla="*/ 0 w 42"/>
                <a:gd name="T7" fmla="*/ 27 h 77"/>
                <a:gd name="T8" fmla="*/ 6 w 42"/>
                <a:gd name="T9" fmla="*/ 76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2" h="77">
                  <a:moveTo>
                    <a:pt x="6" y="76"/>
                  </a:moveTo>
                  <a:lnTo>
                    <a:pt x="41" y="69"/>
                  </a:lnTo>
                  <a:lnTo>
                    <a:pt x="13" y="0"/>
                  </a:lnTo>
                  <a:lnTo>
                    <a:pt x="0" y="27"/>
                  </a:lnTo>
                  <a:lnTo>
                    <a:pt x="6" y="7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8286151" y="7056625"/>
              <a:ext cx="15533" cy="13464"/>
            </a:xfrm>
            <a:custGeom>
              <a:avLst/>
              <a:gdLst>
                <a:gd name="T0" fmla="*/ 21 w 64"/>
                <a:gd name="T1" fmla="*/ 56 h 57"/>
                <a:gd name="T2" fmla="*/ 63 w 64"/>
                <a:gd name="T3" fmla="*/ 35 h 57"/>
                <a:gd name="T4" fmla="*/ 42 w 64"/>
                <a:gd name="T5" fmla="*/ 0 h 57"/>
                <a:gd name="T6" fmla="*/ 0 w 64"/>
                <a:gd name="T7" fmla="*/ 14 h 57"/>
                <a:gd name="T8" fmla="*/ 21 w 64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4" h="57">
                  <a:moveTo>
                    <a:pt x="21" y="56"/>
                  </a:moveTo>
                  <a:lnTo>
                    <a:pt x="63" y="35"/>
                  </a:lnTo>
                  <a:lnTo>
                    <a:pt x="42" y="0"/>
                  </a:lnTo>
                  <a:lnTo>
                    <a:pt x="0" y="14"/>
                  </a:lnTo>
                  <a:lnTo>
                    <a:pt x="21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9511683" y="5655933"/>
              <a:ext cx="8285" cy="13463"/>
            </a:xfrm>
            <a:custGeom>
              <a:avLst/>
              <a:gdLst>
                <a:gd name="T0" fmla="*/ 28 w 35"/>
                <a:gd name="T1" fmla="*/ 56 h 57"/>
                <a:gd name="T2" fmla="*/ 34 w 35"/>
                <a:gd name="T3" fmla="*/ 0 h 57"/>
                <a:gd name="T4" fmla="*/ 0 w 35"/>
                <a:gd name="T5" fmla="*/ 21 h 57"/>
                <a:gd name="T6" fmla="*/ 7 w 35"/>
                <a:gd name="T7" fmla="*/ 56 h 57"/>
                <a:gd name="T8" fmla="*/ 28 w 35"/>
                <a:gd name="T9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57">
                  <a:moveTo>
                    <a:pt x="28" y="56"/>
                  </a:moveTo>
                  <a:lnTo>
                    <a:pt x="34" y="0"/>
                  </a:lnTo>
                  <a:lnTo>
                    <a:pt x="0" y="21"/>
                  </a:lnTo>
                  <a:lnTo>
                    <a:pt x="7" y="56"/>
                  </a:lnTo>
                  <a:lnTo>
                    <a:pt x="28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9789211" y="5610365"/>
              <a:ext cx="7249" cy="11392"/>
            </a:xfrm>
            <a:custGeom>
              <a:avLst/>
              <a:gdLst>
                <a:gd name="T0" fmla="*/ 0 w 29"/>
                <a:gd name="T1" fmla="*/ 0 h 50"/>
                <a:gd name="T2" fmla="*/ 28 w 29"/>
                <a:gd name="T3" fmla="*/ 0 h 50"/>
                <a:gd name="T4" fmla="*/ 21 w 29"/>
                <a:gd name="T5" fmla="*/ 28 h 50"/>
                <a:gd name="T6" fmla="*/ 0 w 29"/>
                <a:gd name="T7" fmla="*/ 49 h 50"/>
                <a:gd name="T8" fmla="*/ 0 w 29"/>
                <a:gd name="T9" fmla="*/ 0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50">
                  <a:moveTo>
                    <a:pt x="0" y="0"/>
                  </a:moveTo>
                  <a:lnTo>
                    <a:pt x="28" y="0"/>
                  </a:lnTo>
                  <a:lnTo>
                    <a:pt x="21" y="28"/>
                  </a:lnTo>
                  <a:lnTo>
                    <a:pt x="0" y="49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8786794" y="6009080"/>
              <a:ext cx="2071" cy="2071"/>
            </a:xfrm>
            <a:custGeom>
              <a:avLst/>
              <a:gdLst>
                <a:gd name="T0" fmla="*/ 0 w 8"/>
                <a:gd name="T1" fmla="*/ 0 h 8"/>
                <a:gd name="T2" fmla="*/ 7 w 8"/>
                <a:gd name="T3" fmla="*/ 7 h 8"/>
                <a:gd name="T4" fmla="*/ 0 w 8"/>
                <a:gd name="T5" fmla="*/ 7 h 8"/>
                <a:gd name="T6" fmla="*/ 0 w 8"/>
                <a:gd name="T7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0"/>
                  </a:moveTo>
                  <a:lnTo>
                    <a:pt x="7" y="7"/>
                  </a:lnTo>
                  <a:lnTo>
                    <a:pt x="0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8781616" y="6000795"/>
              <a:ext cx="5178" cy="2071"/>
            </a:xfrm>
            <a:custGeom>
              <a:avLst/>
              <a:gdLst>
                <a:gd name="T0" fmla="*/ 0 w 22"/>
                <a:gd name="T1" fmla="*/ 0 h 8"/>
                <a:gd name="T2" fmla="*/ 21 w 22"/>
                <a:gd name="T3" fmla="*/ 7 h 8"/>
                <a:gd name="T4" fmla="*/ 0 w 22"/>
                <a:gd name="T5" fmla="*/ 0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0"/>
                  </a:moveTo>
                  <a:lnTo>
                    <a:pt x="21" y="7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9823384" y="6616990"/>
              <a:ext cx="2071" cy="2071"/>
            </a:xfrm>
            <a:custGeom>
              <a:avLst/>
              <a:gdLst>
                <a:gd name="T0" fmla="*/ 0 w 7"/>
                <a:gd name="T1" fmla="*/ 7 h 8"/>
                <a:gd name="T2" fmla="*/ 6 w 7"/>
                <a:gd name="T3" fmla="*/ 7 h 8"/>
                <a:gd name="T4" fmla="*/ 0 w 7"/>
                <a:gd name="T5" fmla="*/ 0 h 8"/>
                <a:gd name="T6" fmla="*/ 0 w 7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8">
                  <a:moveTo>
                    <a:pt x="0" y="7"/>
                  </a:moveTo>
                  <a:lnTo>
                    <a:pt x="6" y="7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9810958" y="5598973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0 h 8"/>
                <a:gd name="T6" fmla="*/ 0 w 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10009784" y="4838826"/>
              <a:ext cx="609942" cy="1147470"/>
            </a:xfrm>
            <a:custGeom>
              <a:avLst/>
              <a:gdLst>
                <a:gd name="T0" fmla="*/ 2519 w 2596"/>
                <a:gd name="T1" fmla="*/ 1627 h 4884"/>
                <a:gd name="T2" fmla="*/ 2435 w 2596"/>
                <a:gd name="T3" fmla="*/ 1961 h 4884"/>
                <a:gd name="T4" fmla="*/ 2456 w 2596"/>
                <a:gd name="T5" fmla="*/ 2309 h 4884"/>
                <a:gd name="T6" fmla="*/ 2568 w 2596"/>
                <a:gd name="T7" fmla="*/ 2441 h 4884"/>
                <a:gd name="T8" fmla="*/ 2526 w 2596"/>
                <a:gd name="T9" fmla="*/ 2539 h 4884"/>
                <a:gd name="T10" fmla="*/ 2408 w 2596"/>
                <a:gd name="T11" fmla="*/ 2713 h 4884"/>
                <a:gd name="T12" fmla="*/ 2234 w 2596"/>
                <a:gd name="T13" fmla="*/ 2643 h 4884"/>
                <a:gd name="T14" fmla="*/ 1969 w 2596"/>
                <a:gd name="T15" fmla="*/ 2706 h 4884"/>
                <a:gd name="T16" fmla="*/ 1614 w 2596"/>
                <a:gd name="T17" fmla="*/ 2907 h 4884"/>
                <a:gd name="T18" fmla="*/ 1531 w 2596"/>
                <a:gd name="T19" fmla="*/ 3074 h 4884"/>
                <a:gd name="T20" fmla="*/ 1531 w 2596"/>
                <a:gd name="T21" fmla="*/ 3207 h 4884"/>
                <a:gd name="T22" fmla="*/ 1538 w 2596"/>
                <a:gd name="T23" fmla="*/ 3367 h 4884"/>
                <a:gd name="T24" fmla="*/ 1573 w 2596"/>
                <a:gd name="T25" fmla="*/ 3666 h 4884"/>
                <a:gd name="T26" fmla="*/ 1468 w 2596"/>
                <a:gd name="T27" fmla="*/ 3867 h 4884"/>
                <a:gd name="T28" fmla="*/ 1148 w 2596"/>
                <a:gd name="T29" fmla="*/ 4055 h 4884"/>
                <a:gd name="T30" fmla="*/ 995 w 2596"/>
                <a:gd name="T31" fmla="*/ 4264 h 4884"/>
                <a:gd name="T32" fmla="*/ 877 w 2596"/>
                <a:gd name="T33" fmla="*/ 4445 h 4884"/>
                <a:gd name="T34" fmla="*/ 724 w 2596"/>
                <a:gd name="T35" fmla="*/ 4855 h 4884"/>
                <a:gd name="T36" fmla="*/ 439 w 2596"/>
                <a:gd name="T37" fmla="*/ 4855 h 4884"/>
                <a:gd name="T38" fmla="*/ 188 w 2596"/>
                <a:gd name="T39" fmla="*/ 4855 h 4884"/>
                <a:gd name="T40" fmla="*/ 28 w 2596"/>
                <a:gd name="T41" fmla="*/ 4716 h 4884"/>
                <a:gd name="T42" fmla="*/ 28 w 2596"/>
                <a:gd name="T43" fmla="*/ 4542 h 4884"/>
                <a:gd name="T44" fmla="*/ 28 w 2596"/>
                <a:gd name="T45" fmla="*/ 4333 h 4884"/>
                <a:gd name="T46" fmla="*/ 147 w 2596"/>
                <a:gd name="T47" fmla="*/ 4146 h 4884"/>
                <a:gd name="T48" fmla="*/ 327 w 2596"/>
                <a:gd name="T49" fmla="*/ 4013 h 4884"/>
                <a:gd name="T50" fmla="*/ 404 w 2596"/>
                <a:gd name="T51" fmla="*/ 3784 h 4884"/>
                <a:gd name="T52" fmla="*/ 453 w 2596"/>
                <a:gd name="T53" fmla="*/ 3457 h 4884"/>
                <a:gd name="T54" fmla="*/ 397 w 2596"/>
                <a:gd name="T55" fmla="*/ 3227 h 4884"/>
                <a:gd name="T56" fmla="*/ 599 w 2596"/>
                <a:gd name="T57" fmla="*/ 3109 h 4884"/>
                <a:gd name="T58" fmla="*/ 821 w 2596"/>
                <a:gd name="T59" fmla="*/ 3116 h 4884"/>
                <a:gd name="T60" fmla="*/ 961 w 2596"/>
                <a:gd name="T61" fmla="*/ 2921 h 4884"/>
                <a:gd name="T62" fmla="*/ 947 w 2596"/>
                <a:gd name="T63" fmla="*/ 2643 h 4884"/>
                <a:gd name="T64" fmla="*/ 856 w 2596"/>
                <a:gd name="T65" fmla="*/ 2573 h 4884"/>
                <a:gd name="T66" fmla="*/ 717 w 2596"/>
                <a:gd name="T67" fmla="*/ 2177 h 4884"/>
                <a:gd name="T68" fmla="*/ 696 w 2596"/>
                <a:gd name="T69" fmla="*/ 1892 h 4884"/>
                <a:gd name="T70" fmla="*/ 564 w 2596"/>
                <a:gd name="T71" fmla="*/ 1488 h 4884"/>
                <a:gd name="T72" fmla="*/ 432 w 2596"/>
                <a:gd name="T73" fmla="*/ 1314 h 4884"/>
                <a:gd name="T74" fmla="*/ 321 w 2596"/>
                <a:gd name="T75" fmla="*/ 1029 h 4884"/>
                <a:gd name="T76" fmla="*/ 286 w 2596"/>
                <a:gd name="T77" fmla="*/ 841 h 4884"/>
                <a:gd name="T78" fmla="*/ 265 w 2596"/>
                <a:gd name="T79" fmla="*/ 626 h 4884"/>
                <a:gd name="T80" fmla="*/ 237 w 2596"/>
                <a:gd name="T81" fmla="*/ 438 h 4884"/>
                <a:gd name="T82" fmla="*/ 369 w 2596"/>
                <a:gd name="T83" fmla="*/ 313 h 4884"/>
                <a:gd name="T84" fmla="*/ 494 w 2596"/>
                <a:gd name="T85" fmla="*/ 313 h 4884"/>
                <a:gd name="T86" fmla="*/ 634 w 2596"/>
                <a:gd name="T87" fmla="*/ 320 h 4884"/>
                <a:gd name="T88" fmla="*/ 634 w 2596"/>
                <a:gd name="T89" fmla="*/ 389 h 4884"/>
                <a:gd name="T90" fmla="*/ 689 w 2596"/>
                <a:gd name="T91" fmla="*/ 549 h 4884"/>
                <a:gd name="T92" fmla="*/ 849 w 2596"/>
                <a:gd name="T93" fmla="*/ 521 h 4884"/>
                <a:gd name="T94" fmla="*/ 961 w 2596"/>
                <a:gd name="T95" fmla="*/ 542 h 4884"/>
                <a:gd name="T96" fmla="*/ 1128 w 2596"/>
                <a:gd name="T97" fmla="*/ 473 h 4884"/>
                <a:gd name="T98" fmla="*/ 1211 w 2596"/>
                <a:gd name="T99" fmla="*/ 487 h 4884"/>
                <a:gd name="T100" fmla="*/ 1239 w 2596"/>
                <a:gd name="T101" fmla="*/ 320 h 4884"/>
                <a:gd name="T102" fmla="*/ 1274 w 2596"/>
                <a:gd name="T103" fmla="*/ 187 h 4884"/>
                <a:gd name="T104" fmla="*/ 1336 w 2596"/>
                <a:gd name="T105" fmla="*/ 27 h 4884"/>
                <a:gd name="T106" fmla="*/ 1454 w 2596"/>
                <a:gd name="T107" fmla="*/ 34 h 4884"/>
                <a:gd name="T108" fmla="*/ 1649 w 2596"/>
                <a:gd name="T109" fmla="*/ 34 h 4884"/>
                <a:gd name="T110" fmla="*/ 1607 w 2596"/>
                <a:gd name="T111" fmla="*/ 208 h 4884"/>
                <a:gd name="T112" fmla="*/ 1566 w 2596"/>
                <a:gd name="T113" fmla="*/ 514 h 4884"/>
                <a:gd name="T114" fmla="*/ 1413 w 2596"/>
                <a:gd name="T115" fmla="*/ 786 h 4884"/>
                <a:gd name="T116" fmla="*/ 1566 w 2596"/>
                <a:gd name="T117" fmla="*/ 1106 h 4884"/>
                <a:gd name="T118" fmla="*/ 1962 w 2596"/>
                <a:gd name="T119" fmla="*/ 1210 h 4884"/>
                <a:gd name="T120" fmla="*/ 2143 w 2596"/>
                <a:gd name="T121" fmla="*/ 1391 h 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596" h="4884">
                  <a:moveTo>
                    <a:pt x="2303" y="1447"/>
                  </a:moveTo>
                  <a:lnTo>
                    <a:pt x="2352" y="1544"/>
                  </a:lnTo>
                  <a:lnTo>
                    <a:pt x="2421" y="1593"/>
                  </a:lnTo>
                  <a:lnTo>
                    <a:pt x="2519" y="1627"/>
                  </a:lnTo>
                  <a:lnTo>
                    <a:pt x="2505" y="1655"/>
                  </a:lnTo>
                  <a:lnTo>
                    <a:pt x="2449" y="1801"/>
                  </a:lnTo>
                  <a:lnTo>
                    <a:pt x="2435" y="1864"/>
                  </a:lnTo>
                  <a:lnTo>
                    <a:pt x="2435" y="1961"/>
                  </a:lnTo>
                  <a:lnTo>
                    <a:pt x="2491" y="2031"/>
                  </a:lnTo>
                  <a:lnTo>
                    <a:pt x="2498" y="2079"/>
                  </a:lnTo>
                  <a:lnTo>
                    <a:pt x="2449" y="2233"/>
                  </a:lnTo>
                  <a:lnTo>
                    <a:pt x="2456" y="2309"/>
                  </a:lnTo>
                  <a:lnTo>
                    <a:pt x="2484" y="2323"/>
                  </a:lnTo>
                  <a:lnTo>
                    <a:pt x="2484" y="2330"/>
                  </a:lnTo>
                  <a:lnTo>
                    <a:pt x="2491" y="2386"/>
                  </a:lnTo>
                  <a:lnTo>
                    <a:pt x="2568" y="2441"/>
                  </a:lnTo>
                  <a:lnTo>
                    <a:pt x="2595" y="2448"/>
                  </a:lnTo>
                  <a:lnTo>
                    <a:pt x="2547" y="2490"/>
                  </a:lnTo>
                  <a:lnTo>
                    <a:pt x="2533" y="2511"/>
                  </a:lnTo>
                  <a:lnTo>
                    <a:pt x="2526" y="2539"/>
                  </a:lnTo>
                  <a:lnTo>
                    <a:pt x="2533" y="2594"/>
                  </a:lnTo>
                  <a:lnTo>
                    <a:pt x="2519" y="2622"/>
                  </a:lnTo>
                  <a:lnTo>
                    <a:pt x="2421" y="2740"/>
                  </a:lnTo>
                  <a:lnTo>
                    <a:pt x="2408" y="2713"/>
                  </a:lnTo>
                  <a:lnTo>
                    <a:pt x="2331" y="2678"/>
                  </a:lnTo>
                  <a:lnTo>
                    <a:pt x="2303" y="2706"/>
                  </a:lnTo>
                  <a:lnTo>
                    <a:pt x="2268" y="2685"/>
                  </a:lnTo>
                  <a:lnTo>
                    <a:pt x="2234" y="2643"/>
                  </a:lnTo>
                  <a:lnTo>
                    <a:pt x="2227" y="2643"/>
                  </a:lnTo>
                  <a:lnTo>
                    <a:pt x="2087" y="2657"/>
                  </a:lnTo>
                  <a:lnTo>
                    <a:pt x="2060" y="2671"/>
                  </a:lnTo>
                  <a:lnTo>
                    <a:pt x="1969" y="2706"/>
                  </a:lnTo>
                  <a:lnTo>
                    <a:pt x="1928" y="2719"/>
                  </a:lnTo>
                  <a:lnTo>
                    <a:pt x="1781" y="2803"/>
                  </a:lnTo>
                  <a:lnTo>
                    <a:pt x="1740" y="2838"/>
                  </a:lnTo>
                  <a:lnTo>
                    <a:pt x="1614" y="2907"/>
                  </a:lnTo>
                  <a:lnTo>
                    <a:pt x="1580" y="2970"/>
                  </a:lnTo>
                  <a:lnTo>
                    <a:pt x="1552" y="3012"/>
                  </a:lnTo>
                  <a:lnTo>
                    <a:pt x="1552" y="3019"/>
                  </a:lnTo>
                  <a:lnTo>
                    <a:pt x="1531" y="3074"/>
                  </a:lnTo>
                  <a:lnTo>
                    <a:pt x="1510" y="3102"/>
                  </a:lnTo>
                  <a:lnTo>
                    <a:pt x="1489" y="3137"/>
                  </a:lnTo>
                  <a:lnTo>
                    <a:pt x="1517" y="3179"/>
                  </a:lnTo>
                  <a:lnTo>
                    <a:pt x="1531" y="3207"/>
                  </a:lnTo>
                  <a:lnTo>
                    <a:pt x="1531" y="3234"/>
                  </a:lnTo>
                  <a:lnTo>
                    <a:pt x="1531" y="3262"/>
                  </a:lnTo>
                  <a:lnTo>
                    <a:pt x="1531" y="3297"/>
                  </a:lnTo>
                  <a:lnTo>
                    <a:pt x="1538" y="3367"/>
                  </a:lnTo>
                  <a:lnTo>
                    <a:pt x="1545" y="3401"/>
                  </a:lnTo>
                  <a:lnTo>
                    <a:pt x="1552" y="3471"/>
                  </a:lnTo>
                  <a:lnTo>
                    <a:pt x="1566" y="3596"/>
                  </a:lnTo>
                  <a:lnTo>
                    <a:pt x="1573" y="3666"/>
                  </a:lnTo>
                  <a:lnTo>
                    <a:pt x="1552" y="3763"/>
                  </a:lnTo>
                  <a:lnTo>
                    <a:pt x="1545" y="3770"/>
                  </a:lnTo>
                  <a:lnTo>
                    <a:pt x="1510" y="3819"/>
                  </a:lnTo>
                  <a:lnTo>
                    <a:pt x="1468" y="3867"/>
                  </a:lnTo>
                  <a:lnTo>
                    <a:pt x="1413" y="3923"/>
                  </a:lnTo>
                  <a:lnTo>
                    <a:pt x="1343" y="3965"/>
                  </a:lnTo>
                  <a:lnTo>
                    <a:pt x="1190" y="4027"/>
                  </a:lnTo>
                  <a:lnTo>
                    <a:pt x="1148" y="4055"/>
                  </a:lnTo>
                  <a:lnTo>
                    <a:pt x="1141" y="4062"/>
                  </a:lnTo>
                  <a:lnTo>
                    <a:pt x="1079" y="4153"/>
                  </a:lnTo>
                  <a:lnTo>
                    <a:pt x="1009" y="4250"/>
                  </a:lnTo>
                  <a:lnTo>
                    <a:pt x="995" y="4264"/>
                  </a:lnTo>
                  <a:lnTo>
                    <a:pt x="982" y="4285"/>
                  </a:lnTo>
                  <a:lnTo>
                    <a:pt x="926" y="4347"/>
                  </a:lnTo>
                  <a:lnTo>
                    <a:pt x="884" y="4417"/>
                  </a:lnTo>
                  <a:lnTo>
                    <a:pt x="877" y="4445"/>
                  </a:lnTo>
                  <a:lnTo>
                    <a:pt x="835" y="4653"/>
                  </a:lnTo>
                  <a:lnTo>
                    <a:pt x="821" y="4702"/>
                  </a:lnTo>
                  <a:lnTo>
                    <a:pt x="801" y="4744"/>
                  </a:lnTo>
                  <a:lnTo>
                    <a:pt x="724" y="4855"/>
                  </a:lnTo>
                  <a:lnTo>
                    <a:pt x="620" y="4876"/>
                  </a:lnTo>
                  <a:lnTo>
                    <a:pt x="571" y="4876"/>
                  </a:lnTo>
                  <a:lnTo>
                    <a:pt x="529" y="4869"/>
                  </a:lnTo>
                  <a:lnTo>
                    <a:pt x="439" y="4855"/>
                  </a:lnTo>
                  <a:lnTo>
                    <a:pt x="342" y="4876"/>
                  </a:lnTo>
                  <a:lnTo>
                    <a:pt x="293" y="4876"/>
                  </a:lnTo>
                  <a:lnTo>
                    <a:pt x="237" y="4883"/>
                  </a:lnTo>
                  <a:lnTo>
                    <a:pt x="188" y="4855"/>
                  </a:lnTo>
                  <a:lnTo>
                    <a:pt x="167" y="4855"/>
                  </a:lnTo>
                  <a:lnTo>
                    <a:pt x="105" y="4806"/>
                  </a:lnTo>
                  <a:lnTo>
                    <a:pt x="91" y="4806"/>
                  </a:lnTo>
                  <a:lnTo>
                    <a:pt x="28" y="4716"/>
                  </a:lnTo>
                  <a:lnTo>
                    <a:pt x="8" y="4660"/>
                  </a:lnTo>
                  <a:lnTo>
                    <a:pt x="42" y="4626"/>
                  </a:lnTo>
                  <a:lnTo>
                    <a:pt x="35" y="4563"/>
                  </a:lnTo>
                  <a:lnTo>
                    <a:pt x="28" y="4542"/>
                  </a:lnTo>
                  <a:lnTo>
                    <a:pt x="0" y="4493"/>
                  </a:lnTo>
                  <a:lnTo>
                    <a:pt x="35" y="4424"/>
                  </a:lnTo>
                  <a:lnTo>
                    <a:pt x="35" y="4382"/>
                  </a:lnTo>
                  <a:lnTo>
                    <a:pt x="28" y="4333"/>
                  </a:lnTo>
                  <a:lnTo>
                    <a:pt x="8" y="4250"/>
                  </a:lnTo>
                  <a:lnTo>
                    <a:pt x="14" y="4187"/>
                  </a:lnTo>
                  <a:lnTo>
                    <a:pt x="98" y="4153"/>
                  </a:lnTo>
                  <a:lnTo>
                    <a:pt x="147" y="4146"/>
                  </a:lnTo>
                  <a:lnTo>
                    <a:pt x="202" y="4125"/>
                  </a:lnTo>
                  <a:lnTo>
                    <a:pt x="230" y="4104"/>
                  </a:lnTo>
                  <a:lnTo>
                    <a:pt x="307" y="4034"/>
                  </a:lnTo>
                  <a:lnTo>
                    <a:pt x="327" y="4013"/>
                  </a:lnTo>
                  <a:lnTo>
                    <a:pt x="334" y="3951"/>
                  </a:lnTo>
                  <a:lnTo>
                    <a:pt x="355" y="3895"/>
                  </a:lnTo>
                  <a:lnTo>
                    <a:pt x="390" y="3832"/>
                  </a:lnTo>
                  <a:lnTo>
                    <a:pt x="404" y="3784"/>
                  </a:lnTo>
                  <a:lnTo>
                    <a:pt x="467" y="3666"/>
                  </a:lnTo>
                  <a:lnTo>
                    <a:pt x="474" y="3589"/>
                  </a:lnTo>
                  <a:lnTo>
                    <a:pt x="501" y="3506"/>
                  </a:lnTo>
                  <a:lnTo>
                    <a:pt x="453" y="3457"/>
                  </a:lnTo>
                  <a:lnTo>
                    <a:pt x="376" y="3373"/>
                  </a:lnTo>
                  <a:lnTo>
                    <a:pt x="327" y="3332"/>
                  </a:lnTo>
                  <a:lnTo>
                    <a:pt x="369" y="3241"/>
                  </a:lnTo>
                  <a:lnTo>
                    <a:pt x="397" y="3227"/>
                  </a:lnTo>
                  <a:lnTo>
                    <a:pt x="460" y="3207"/>
                  </a:lnTo>
                  <a:lnTo>
                    <a:pt x="550" y="3165"/>
                  </a:lnTo>
                  <a:lnTo>
                    <a:pt x="550" y="3151"/>
                  </a:lnTo>
                  <a:lnTo>
                    <a:pt x="599" y="3109"/>
                  </a:lnTo>
                  <a:lnTo>
                    <a:pt x="682" y="3102"/>
                  </a:lnTo>
                  <a:lnTo>
                    <a:pt x="731" y="3116"/>
                  </a:lnTo>
                  <a:lnTo>
                    <a:pt x="801" y="3130"/>
                  </a:lnTo>
                  <a:lnTo>
                    <a:pt x="821" y="3116"/>
                  </a:lnTo>
                  <a:lnTo>
                    <a:pt x="821" y="3130"/>
                  </a:lnTo>
                  <a:lnTo>
                    <a:pt x="856" y="3109"/>
                  </a:lnTo>
                  <a:lnTo>
                    <a:pt x="919" y="3040"/>
                  </a:lnTo>
                  <a:lnTo>
                    <a:pt x="961" y="2921"/>
                  </a:lnTo>
                  <a:lnTo>
                    <a:pt x="982" y="2838"/>
                  </a:lnTo>
                  <a:lnTo>
                    <a:pt x="974" y="2671"/>
                  </a:lnTo>
                  <a:lnTo>
                    <a:pt x="954" y="2650"/>
                  </a:lnTo>
                  <a:lnTo>
                    <a:pt x="947" y="2643"/>
                  </a:lnTo>
                  <a:lnTo>
                    <a:pt x="947" y="2650"/>
                  </a:lnTo>
                  <a:lnTo>
                    <a:pt x="926" y="2650"/>
                  </a:lnTo>
                  <a:lnTo>
                    <a:pt x="877" y="2622"/>
                  </a:lnTo>
                  <a:lnTo>
                    <a:pt x="856" y="2573"/>
                  </a:lnTo>
                  <a:lnTo>
                    <a:pt x="821" y="2504"/>
                  </a:lnTo>
                  <a:lnTo>
                    <a:pt x="787" y="2462"/>
                  </a:lnTo>
                  <a:lnTo>
                    <a:pt x="766" y="2406"/>
                  </a:lnTo>
                  <a:lnTo>
                    <a:pt x="717" y="2177"/>
                  </a:lnTo>
                  <a:lnTo>
                    <a:pt x="717" y="2093"/>
                  </a:lnTo>
                  <a:lnTo>
                    <a:pt x="703" y="2024"/>
                  </a:lnTo>
                  <a:lnTo>
                    <a:pt x="703" y="1947"/>
                  </a:lnTo>
                  <a:lnTo>
                    <a:pt x="696" y="1892"/>
                  </a:lnTo>
                  <a:lnTo>
                    <a:pt x="682" y="1794"/>
                  </a:lnTo>
                  <a:lnTo>
                    <a:pt x="648" y="1662"/>
                  </a:lnTo>
                  <a:lnTo>
                    <a:pt x="599" y="1530"/>
                  </a:lnTo>
                  <a:lnTo>
                    <a:pt x="564" y="1488"/>
                  </a:lnTo>
                  <a:lnTo>
                    <a:pt x="529" y="1412"/>
                  </a:lnTo>
                  <a:lnTo>
                    <a:pt x="460" y="1328"/>
                  </a:lnTo>
                  <a:lnTo>
                    <a:pt x="432" y="1328"/>
                  </a:lnTo>
                  <a:lnTo>
                    <a:pt x="432" y="1314"/>
                  </a:lnTo>
                  <a:lnTo>
                    <a:pt x="390" y="1238"/>
                  </a:lnTo>
                  <a:lnTo>
                    <a:pt x="376" y="1203"/>
                  </a:lnTo>
                  <a:lnTo>
                    <a:pt x="334" y="1043"/>
                  </a:lnTo>
                  <a:lnTo>
                    <a:pt x="321" y="1029"/>
                  </a:lnTo>
                  <a:lnTo>
                    <a:pt x="300" y="974"/>
                  </a:lnTo>
                  <a:lnTo>
                    <a:pt x="300" y="904"/>
                  </a:lnTo>
                  <a:lnTo>
                    <a:pt x="293" y="876"/>
                  </a:lnTo>
                  <a:lnTo>
                    <a:pt x="286" y="841"/>
                  </a:lnTo>
                  <a:lnTo>
                    <a:pt x="258" y="709"/>
                  </a:lnTo>
                  <a:lnTo>
                    <a:pt x="244" y="681"/>
                  </a:lnTo>
                  <a:lnTo>
                    <a:pt x="237" y="667"/>
                  </a:lnTo>
                  <a:lnTo>
                    <a:pt x="265" y="626"/>
                  </a:lnTo>
                  <a:lnTo>
                    <a:pt x="265" y="605"/>
                  </a:lnTo>
                  <a:lnTo>
                    <a:pt x="230" y="514"/>
                  </a:lnTo>
                  <a:lnTo>
                    <a:pt x="209" y="480"/>
                  </a:lnTo>
                  <a:lnTo>
                    <a:pt x="237" y="438"/>
                  </a:lnTo>
                  <a:lnTo>
                    <a:pt x="244" y="389"/>
                  </a:lnTo>
                  <a:lnTo>
                    <a:pt x="265" y="382"/>
                  </a:lnTo>
                  <a:lnTo>
                    <a:pt x="321" y="313"/>
                  </a:lnTo>
                  <a:lnTo>
                    <a:pt x="369" y="313"/>
                  </a:lnTo>
                  <a:lnTo>
                    <a:pt x="397" y="340"/>
                  </a:lnTo>
                  <a:lnTo>
                    <a:pt x="425" y="326"/>
                  </a:lnTo>
                  <a:lnTo>
                    <a:pt x="439" y="354"/>
                  </a:lnTo>
                  <a:lnTo>
                    <a:pt x="494" y="313"/>
                  </a:lnTo>
                  <a:lnTo>
                    <a:pt x="557" y="340"/>
                  </a:lnTo>
                  <a:lnTo>
                    <a:pt x="585" y="347"/>
                  </a:lnTo>
                  <a:lnTo>
                    <a:pt x="620" y="340"/>
                  </a:lnTo>
                  <a:lnTo>
                    <a:pt x="634" y="320"/>
                  </a:lnTo>
                  <a:lnTo>
                    <a:pt x="661" y="326"/>
                  </a:lnTo>
                  <a:lnTo>
                    <a:pt x="668" y="347"/>
                  </a:lnTo>
                  <a:lnTo>
                    <a:pt x="654" y="361"/>
                  </a:lnTo>
                  <a:lnTo>
                    <a:pt x="634" y="389"/>
                  </a:lnTo>
                  <a:lnTo>
                    <a:pt x="634" y="445"/>
                  </a:lnTo>
                  <a:lnTo>
                    <a:pt x="648" y="473"/>
                  </a:lnTo>
                  <a:lnTo>
                    <a:pt x="689" y="521"/>
                  </a:lnTo>
                  <a:lnTo>
                    <a:pt x="689" y="549"/>
                  </a:lnTo>
                  <a:lnTo>
                    <a:pt x="717" y="542"/>
                  </a:lnTo>
                  <a:lnTo>
                    <a:pt x="766" y="521"/>
                  </a:lnTo>
                  <a:lnTo>
                    <a:pt x="801" y="521"/>
                  </a:lnTo>
                  <a:lnTo>
                    <a:pt x="849" y="521"/>
                  </a:lnTo>
                  <a:lnTo>
                    <a:pt x="877" y="493"/>
                  </a:lnTo>
                  <a:lnTo>
                    <a:pt x="898" y="507"/>
                  </a:lnTo>
                  <a:lnTo>
                    <a:pt x="919" y="514"/>
                  </a:lnTo>
                  <a:lnTo>
                    <a:pt x="961" y="542"/>
                  </a:lnTo>
                  <a:lnTo>
                    <a:pt x="961" y="473"/>
                  </a:lnTo>
                  <a:lnTo>
                    <a:pt x="1009" y="480"/>
                  </a:lnTo>
                  <a:lnTo>
                    <a:pt x="1072" y="459"/>
                  </a:lnTo>
                  <a:lnTo>
                    <a:pt x="1128" y="473"/>
                  </a:lnTo>
                  <a:lnTo>
                    <a:pt x="1176" y="521"/>
                  </a:lnTo>
                  <a:lnTo>
                    <a:pt x="1204" y="535"/>
                  </a:lnTo>
                  <a:lnTo>
                    <a:pt x="1204" y="493"/>
                  </a:lnTo>
                  <a:lnTo>
                    <a:pt x="1211" y="487"/>
                  </a:lnTo>
                  <a:lnTo>
                    <a:pt x="1162" y="452"/>
                  </a:lnTo>
                  <a:lnTo>
                    <a:pt x="1211" y="389"/>
                  </a:lnTo>
                  <a:lnTo>
                    <a:pt x="1218" y="375"/>
                  </a:lnTo>
                  <a:lnTo>
                    <a:pt x="1239" y="320"/>
                  </a:lnTo>
                  <a:lnTo>
                    <a:pt x="1246" y="320"/>
                  </a:lnTo>
                  <a:lnTo>
                    <a:pt x="1260" y="257"/>
                  </a:lnTo>
                  <a:lnTo>
                    <a:pt x="1274" y="194"/>
                  </a:lnTo>
                  <a:lnTo>
                    <a:pt x="1274" y="187"/>
                  </a:lnTo>
                  <a:lnTo>
                    <a:pt x="1288" y="118"/>
                  </a:lnTo>
                  <a:lnTo>
                    <a:pt x="1288" y="34"/>
                  </a:lnTo>
                  <a:lnTo>
                    <a:pt x="1308" y="0"/>
                  </a:lnTo>
                  <a:lnTo>
                    <a:pt x="1336" y="27"/>
                  </a:lnTo>
                  <a:lnTo>
                    <a:pt x="1392" y="27"/>
                  </a:lnTo>
                  <a:lnTo>
                    <a:pt x="1434" y="34"/>
                  </a:lnTo>
                  <a:lnTo>
                    <a:pt x="1441" y="27"/>
                  </a:lnTo>
                  <a:lnTo>
                    <a:pt x="1454" y="34"/>
                  </a:lnTo>
                  <a:lnTo>
                    <a:pt x="1482" y="55"/>
                  </a:lnTo>
                  <a:lnTo>
                    <a:pt x="1545" y="34"/>
                  </a:lnTo>
                  <a:lnTo>
                    <a:pt x="1601" y="27"/>
                  </a:lnTo>
                  <a:lnTo>
                    <a:pt x="1649" y="34"/>
                  </a:lnTo>
                  <a:lnTo>
                    <a:pt x="1677" y="55"/>
                  </a:lnTo>
                  <a:lnTo>
                    <a:pt x="1607" y="153"/>
                  </a:lnTo>
                  <a:lnTo>
                    <a:pt x="1607" y="194"/>
                  </a:lnTo>
                  <a:lnTo>
                    <a:pt x="1607" y="208"/>
                  </a:lnTo>
                  <a:lnTo>
                    <a:pt x="1607" y="257"/>
                  </a:lnTo>
                  <a:lnTo>
                    <a:pt x="1642" y="382"/>
                  </a:lnTo>
                  <a:lnTo>
                    <a:pt x="1649" y="389"/>
                  </a:lnTo>
                  <a:lnTo>
                    <a:pt x="1566" y="514"/>
                  </a:lnTo>
                  <a:lnTo>
                    <a:pt x="1566" y="521"/>
                  </a:lnTo>
                  <a:lnTo>
                    <a:pt x="1468" y="653"/>
                  </a:lnTo>
                  <a:lnTo>
                    <a:pt x="1420" y="765"/>
                  </a:lnTo>
                  <a:lnTo>
                    <a:pt x="1413" y="786"/>
                  </a:lnTo>
                  <a:lnTo>
                    <a:pt x="1420" y="855"/>
                  </a:lnTo>
                  <a:lnTo>
                    <a:pt x="1482" y="918"/>
                  </a:lnTo>
                  <a:lnTo>
                    <a:pt x="1482" y="1043"/>
                  </a:lnTo>
                  <a:lnTo>
                    <a:pt x="1566" y="1106"/>
                  </a:lnTo>
                  <a:lnTo>
                    <a:pt x="1670" y="1147"/>
                  </a:lnTo>
                  <a:lnTo>
                    <a:pt x="1837" y="1147"/>
                  </a:lnTo>
                  <a:lnTo>
                    <a:pt x="1879" y="1141"/>
                  </a:lnTo>
                  <a:lnTo>
                    <a:pt x="1962" y="1210"/>
                  </a:lnTo>
                  <a:lnTo>
                    <a:pt x="1990" y="1273"/>
                  </a:lnTo>
                  <a:lnTo>
                    <a:pt x="2032" y="1314"/>
                  </a:lnTo>
                  <a:lnTo>
                    <a:pt x="2095" y="1356"/>
                  </a:lnTo>
                  <a:lnTo>
                    <a:pt x="2143" y="1391"/>
                  </a:lnTo>
                  <a:lnTo>
                    <a:pt x="2234" y="1433"/>
                  </a:lnTo>
                  <a:lnTo>
                    <a:pt x="2303" y="144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10397081" y="4521926"/>
              <a:ext cx="5178" cy="5179"/>
            </a:xfrm>
            <a:custGeom>
              <a:avLst/>
              <a:gdLst>
                <a:gd name="T0" fmla="*/ 14 w 22"/>
                <a:gd name="T1" fmla="*/ 0 h 22"/>
                <a:gd name="T2" fmla="*/ 21 w 22"/>
                <a:gd name="T3" fmla="*/ 21 h 22"/>
                <a:gd name="T4" fmla="*/ 0 w 22"/>
                <a:gd name="T5" fmla="*/ 7 h 22"/>
                <a:gd name="T6" fmla="*/ 14 w 22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2">
                  <a:moveTo>
                    <a:pt x="14" y="0"/>
                  </a:moveTo>
                  <a:lnTo>
                    <a:pt x="21" y="21"/>
                  </a:lnTo>
                  <a:lnTo>
                    <a:pt x="0" y="7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9895873" y="4327229"/>
              <a:ext cx="593374" cy="641051"/>
            </a:xfrm>
            <a:custGeom>
              <a:avLst/>
              <a:gdLst>
                <a:gd name="T0" fmla="*/ 1822 w 2526"/>
                <a:gd name="T1" fmla="*/ 2205 h 2728"/>
                <a:gd name="T2" fmla="*/ 1968 w 2526"/>
                <a:gd name="T3" fmla="*/ 2233 h 2728"/>
                <a:gd name="T4" fmla="*/ 2191 w 2526"/>
                <a:gd name="T5" fmla="*/ 2205 h 2728"/>
                <a:gd name="T6" fmla="*/ 2434 w 2526"/>
                <a:gd name="T7" fmla="*/ 1781 h 2728"/>
                <a:gd name="T8" fmla="*/ 2476 w 2526"/>
                <a:gd name="T9" fmla="*/ 1586 h 2728"/>
                <a:gd name="T10" fmla="*/ 2358 w 2526"/>
                <a:gd name="T11" fmla="*/ 1454 h 2728"/>
                <a:gd name="T12" fmla="*/ 2288 w 2526"/>
                <a:gd name="T13" fmla="*/ 1322 h 2728"/>
                <a:gd name="T14" fmla="*/ 2267 w 2526"/>
                <a:gd name="T15" fmla="*/ 1113 h 2728"/>
                <a:gd name="T16" fmla="*/ 2288 w 2526"/>
                <a:gd name="T17" fmla="*/ 926 h 2728"/>
                <a:gd name="T18" fmla="*/ 2163 w 2526"/>
                <a:gd name="T19" fmla="*/ 863 h 2728"/>
                <a:gd name="T20" fmla="*/ 2066 w 2526"/>
                <a:gd name="T21" fmla="*/ 821 h 2728"/>
                <a:gd name="T22" fmla="*/ 2031 w 2526"/>
                <a:gd name="T23" fmla="*/ 884 h 2728"/>
                <a:gd name="T24" fmla="*/ 1989 w 2526"/>
                <a:gd name="T25" fmla="*/ 884 h 2728"/>
                <a:gd name="T26" fmla="*/ 1927 w 2526"/>
                <a:gd name="T27" fmla="*/ 821 h 2728"/>
                <a:gd name="T28" fmla="*/ 1739 w 2526"/>
                <a:gd name="T29" fmla="*/ 898 h 2728"/>
                <a:gd name="T30" fmla="*/ 1495 w 2526"/>
                <a:gd name="T31" fmla="*/ 661 h 2728"/>
                <a:gd name="T32" fmla="*/ 1301 w 2526"/>
                <a:gd name="T33" fmla="*/ 529 h 2728"/>
                <a:gd name="T34" fmla="*/ 1113 w 2526"/>
                <a:gd name="T35" fmla="*/ 362 h 2728"/>
                <a:gd name="T36" fmla="*/ 1113 w 2526"/>
                <a:gd name="T37" fmla="*/ 167 h 2728"/>
                <a:gd name="T38" fmla="*/ 1022 w 2526"/>
                <a:gd name="T39" fmla="*/ 70 h 2728"/>
                <a:gd name="T40" fmla="*/ 904 w 2526"/>
                <a:gd name="T41" fmla="*/ 0 h 2728"/>
                <a:gd name="T42" fmla="*/ 820 w 2526"/>
                <a:gd name="T43" fmla="*/ 14 h 2728"/>
                <a:gd name="T44" fmla="*/ 716 w 2526"/>
                <a:gd name="T45" fmla="*/ 111 h 2728"/>
                <a:gd name="T46" fmla="*/ 549 w 2526"/>
                <a:gd name="T47" fmla="*/ 105 h 2728"/>
                <a:gd name="T48" fmla="*/ 347 w 2526"/>
                <a:gd name="T49" fmla="*/ 174 h 2728"/>
                <a:gd name="T50" fmla="*/ 382 w 2526"/>
                <a:gd name="T51" fmla="*/ 376 h 2728"/>
                <a:gd name="T52" fmla="*/ 229 w 2526"/>
                <a:gd name="T53" fmla="*/ 536 h 2728"/>
                <a:gd name="T54" fmla="*/ 118 w 2526"/>
                <a:gd name="T55" fmla="*/ 571 h 2728"/>
                <a:gd name="T56" fmla="*/ 62 w 2526"/>
                <a:gd name="T57" fmla="*/ 661 h 2728"/>
                <a:gd name="T58" fmla="*/ 69 w 2526"/>
                <a:gd name="T59" fmla="*/ 717 h 2728"/>
                <a:gd name="T60" fmla="*/ 90 w 2526"/>
                <a:gd name="T61" fmla="*/ 814 h 2728"/>
                <a:gd name="T62" fmla="*/ 201 w 2526"/>
                <a:gd name="T63" fmla="*/ 1009 h 2728"/>
                <a:gd name="T64" fmla="*/ 222 w 2526"/>
                <a:gd name="T65" fmla="*/ 1106 h 2728"/>
                <a:gd name="T66" fmla="*/ 320 w 2526"/>
                <a:gd name="T67" fmla="*/ 1245 h 2728"/>
                <a:gd name="T68" fmla="*/ 334 w 2526"/>
                <a:gd name="T69" fmla="*/ 1350 h 2728"/>
                <a:gd name="T70" fmla="*/ 417 w 2526"/>
                <a:gd name="T71" fmla="*/ 1517 h 2728"/>
                <a:gd name="T72" fmla="*/ 619 w 2526"/>
                <a:gd name="T73" fmla="*/ 1677 h 2728"/>
                <a:gd name="T74" fmla="*/ 647 w 2526"/>
                <a:gd name="T75" fmla="*/ 1802 h 2728"/>
                <a:gd name="T76" fmla="*/ 779 w 2526"/>
                <a:gd name="T77" fmla="*/ 1885 h 2728"/>
                <a:gd name="T78" fmla="*/ 751 w 2526"/>
                <a:gd name="T79" fmla="*/ 2011 h 2728"/>
                <a:gd name="T80" fmla="*/ 626 w 2526"/>
                <a:gd name="T81" fmla="*/ 2129 h 2728"/>
                <a:gd name="T82" fmla="*/ 521 w 2526"/>
                <a:gd name="T83" fmla="*/ 2324 h 2728"/>
                <a:gd name="T84" fmla="*/ 563 w 2526"/>
                <a:gd name="T85" fmla="*/ 2456 h 2728"/>
                <a:gd name="T86" fmla="*/ 695 w 2526"/>
                <a:gd name="T87" fmla="*/ 2658 h 2728"/>
                <a:gd name="T88" fmla="*/ 855 w 2526"/>
                <a:gd name="T89" fmla="*/ 2491 h 2728"/>
                <a:gd name="T90" fmla="*/ 1043 w 2526"/>
                <a:gd name="T91" fmla="*/ 2518 h 2728"/>
                <a:gd name="T92" fmla="*/ 1154 w 2526"/>
                <a:gd name="T93" fmla="*/ 2525 h 2728"/>
                <a:gd name="T94" fmla="*/ 1175 w 2526"/>
                <a:gd name="T95" fmla="*/ 2699 h 2728"/>
                <a:gd name="T96" fmla="*/ 1335 w 2526"/>
                <a:gd name="T97" fmla="*/ 2699 h 2728"/>
                <a:gd name="T98" fmla="*/ 1447 w 2526"/>
                <a:gd name="T99" fmla="*/ 2651 h 2728"/>
                <a:gd name="T100" fmla="*/ 1690 w 2526"/>
                <a:gd name="T101" fmla="*/ 2713 h 2728"/>
                <a:gd name="T102" fmla="*/ 1704 w 2526"/>
                <a:gd name="T103" fmla="*/ 2553 h 2728"/>
                <a:gd name="T104" fmla="*/ 1760 w 2526"/>
                <a:gd name="T105" fmla="*/ 2365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526" h="2728">
                  <a:moveTo>
                    <a:pt x="1760" y="2365"/>
                  </a:moveTo>
                  <a:lnTo>
                    <a:pt x="1774" y="2296"/>
                  </a:lnTo>
                  <a:lnTo>
                    <a:pt x="1774" y="2212"/>
                  </a:lnTo>
                  <a:lnTo>
                    <a:pt x="1794" y="2178"/>
                  </a:lnTo>
                  <a:lnTo>
                    <a:pt x="1822" y="2205"/>
                  </a:lnTo>
                  <a:lnTo>
                    <a:pt x="1878" y="2205"/>
                  </a:lnTo>
                  <a:lnTo>
                    <a:pt x="1920" y="2212"/>
                  </a:lnTo>
                  <a:lnTo>
                    <a:pt x="1927" y="2205"/>
                  </a:lnTo>
                  <a:lnTo>
                    <a:pt x="1940" y="2212"/>
                  </a:lnTo>
                  <a:lnTo>
                    <a:pt x="1968" y="2233"/>
                  </a:lnTo>
                  <a:lnTo>
                    <a:pt x="2031" y="2212"/>
                  </a:lnTo>
                  <a:lnTo>
                    <a:pt x="2087" y="2205"/>
                  </a:lnTo>
                  <a:lnTo>
                    <a:pt x="2135" y="2212"/>
                  </a:lnTo>
                  <a:lnTo>
                    <a:pt x="2163" y="2233"/>
                  </a:lnTo>
                  <a:lnTo>
                    <a:pt x="2191" y="2205"/>
                  </a:lnTo>
                  <a:lnTo>
                    <a:pt x="2226" y="2178"/>
                  </a:lnTo>
                  <a:lnTo>
                    <a:pt x="2316" y="2031"/>
                  </a:lnTo>
                  <a:lnTo>
                    <a:pt x="2365" y="1899"/>
                  </a:lnTo>
                  <a:lnTo>
                    <a:pt x="2379" y="1878"/>
                  </a:lnTo>
                  <a:lnTo>
                    <a:pt x="2434" y="1781"/>
                  </a:lnTo>
                  <a:lnTo>
                    <a:pt x="2455" y="1746"/>
                  </a:lnTo>
                  <a:lnTo>
                    <a:pt x="2525" y="1614"/>
                  </a:lnTo>
                  <a:lnTo>
                    <a:pt x="2511" y="1607"/>
                  </a:lnTo>
                  <a:lnTo>
                    <a:pt x="2490" y="1600"/>
                  </a:lnTo>
                  <a:lnTo>
                    <a:pt x="2476" y="1586"/>
                  </a:lnTo>
                  <a:lnTo>
                    <a:pt x="2448" y="1551"/>
                  </a:lnTo>
                  <a:lnTo>
                    <a:pt x="2427" y="1524"/>
                  </a:lnTo>
                  <a:lnTo>
                    <a:pt x="2400" y="1475"/>
                  </a:lnTo>
                  <a:lnTo>
                    <a:pt x="2365" y="1454"/>
                  </a:lnTo>
                  <a:lnTo>
                    <a:pt x="2358" y="1454"/>
                  </a:lnTo>
                  <a:lnTo>
                    <a:pt x="2323" y="1475"/>
                  </a:lnTo>
                  <a:lnTo>
                    <a:pt x="2288" y="1447"/>
                  </a:lnTo>
                  <a:lnTo>
                    <a:pt x="2316" y="1385"/>
                  </a:lnTo>
                  <a:lnTo>
                    <a:pt x="2288" y="1350"/>
                  </a:lnTo>
                  <a:lnTo>
                    <a:pt x="2288" y="1322"/>
                  </a:lnTo>
                  <a:lnTo>
                    <a:pt x="2260" y="1287"/>
                  </a:lnTo>
                  <a:lnTo>
                    <a:pt x="2281" y="1218"/>
                  </a:lnTo>
                  <a:lnTo>
                    <a:pt x="2267" y="1190"/>
                  </a:lnTo>
                  <a:lnTo>
                    <a:pt x="2295" y="1176"/>
                  </a:lnTo>
                  <a:lnTo>
                    <a:pt x="2267" y="1113"/>
                  </a:lnTo>
                  <a:lnTo>
                    <a:pt x="2295" y="981"/>
                  </a:lnTo>
                  <a:lnTo>
                    <a:pt x="2267" y="967"/>
                  </a:lnTo>
                  <a:lnTo>
                    <a:pt x="2246" y="953"/>
                  </a:lnTo>
                  <a:lnTo>
                    <a:pt x="2260" y="946"/>
                  </a:lnTo>
                  <a:lnTo>
                    <a:pt x="2288" y="926"/>
                  </a:lnTo>
                  <a:lnTo>
                    <a:pt x="2191" y="849"/>
                  </a:lnTo>
                  <a:lnTo>
                    <a:pt x="2191" y="877"/>
                  </a:lnTo>
                  <a:lnTo>
                    <a:pt x="2170" y="884"/>
                  </a:lnTo>
                  <a:lnTo>
                    <a:pt x="2170" y="863"/>
                  </a:lnTo>
                  <a:lnTo>
                    <a:pt x="2163" y="863"/>
                  </a:lnTo>
                  <a:lnTo>
                    <a:pt x="2149" y="863"/>
                  </a:lnTo>
                  <a:lnTo>
                    <a:pt x="2149" y="856"/>
                  </a:lnTo>
                  <a:lnTo>
                    <a:pt x="2128" y="849"/>
                  </a:lnTo>
                  <a:lnTo>
                    <a:pt x="2073" y="849"/>
                  </a:lnTo>
                  <a:lnTo>
                    <a:pt x="2066" y="821"/>
                  </a:lnTo>
                  <a:lnTo>
                    <a:pt x="2038" y="828"/>
                  </a:lnTo>
                  <a:lnTo>
                    <a:pt x="2038" y="856"/>
                  </a:lnTo>
                  <a:lnTo>
                    <a:pt x="2038" y="884"/>
                  </a:lnTo>
                  <a:lnTo>
                    <a:pt x="2038" y="863"/>
                  </a:lnTo>
                  <a:lnTo>
                    <a:pt x="2031" y="884"/>
                  </a:lnTo>
                  <a:lnTo>
                    <a:pt x="2017" y="835"/>
                  </a:lnTo>
                  <a:lnTo>
                    <a:pt x="1996" y="835"/>
                  </a:lnTo>
                  <a:lnTo>
                    <a:pt x="1989" y="849"/>
                  </a:lnTo>
                  <a:lnTo>
                    <a:pt x="1975" y="863"/>
                  </a:lnTo>
                  <a:lnTo>
                    <a:pt x="1989" y="884"/>
                  </a:lnTo>
                  <a:lnTo>
                    <a:pt x="1989" y="898"/>
                  </a:lnTo>
                  <a:lnTo>
                    <a:pt x="1954" y="884"/>
                  </a:lnTo>
                  <a:lnTo>
                    <a:pt x="1954" y="877"/>
                  </a:lnTo>
                  <a:lnTo>
                    <a:pt x="1954" y="856"/>
                  </a:lnTo>
                  <a:lnTo>
                    <a:pt x="1927" y="821"/>
                  </a:lnTo>
                  <a:lnTo>
                    <a:pt x="1906" y="856"/>
                  </a:lnTo>
                  <a:lnTo>
                    <a:pt x="1801" y="953"/>
                  </a:lnTo>
                  <a:lnTo>
                    <a:pt x="1774" y="953"/>
                  </a:lnTo>
                  <a:lnTo>
                    <a:pt x="1760" y="946"/>
                  </a:lnTo>
                  <a:lnTo>
                    <a:pt x="1739" y="898"/>
                  </a:lnTo>
                  <a:lnTo>
                    <a:pt x="1676" y="849"/>
                  </a:lnTo>
                  <a:lnTo>
                    <a:pt x="1634" y="793"/>
                  </a:lnTo>
                  <a:lnTo>
                    <a:pt x="1558" y="745"/>
                  </a:lnTo>
                  <a:lnTo>
                    <a:pt x="1516" y="668"/>
                  </a:lnTo>
                  <a:lnTo>
                    <a:pt x="1495" y="661"/>
                  </a:lnTo>
                  <a:lnTo>
                    <a:pt x="1468" y="564"/>
                  </a:lnTo>
                  <a:lnTo>
                    <a:pt x="1433" y="487"/>
                  </a:lnTo>
                  <a:lnTo>
                    <a:pt x="1384" y="459"/>
                  </a:lnTo>
                  <a:lnTo>
                    <a:pt x="1342" y="466"/>
                  </a:lnTo>
                  <a:lnTo>
                    <a:pt x="1301" y="529"/>
                  </a:lnTo>
                  <a:lnTo>
                    <a:pt x="1273" y="494"/>
                  </a:lnTo>
                  <a:lnTo>
                    <a:pt x="1134" y="425"/>
                  </a:lnTo>
                  <a:lnTo>
                    <a:pt x="1057" y="390"/>
                  </a:lnTo>
                  <a:lnTo>
                    <a:pt x="1050" y="362"/>
                  </a:lnTo>
                  <a:lnTo>
                    <a:pt x="1113" y="362"/>
                  </a:lnTo>
                  <a:lnTo>
                    <a:pt x="1147" y="292"/>
                  </a:lnTo>
                  <a:lnTo>
                    <a:pt x="1147" y="244"/>
                  </a:lnTo>
                  <a:lnTo>
                    <a:pt x="1168" y="237"/>
                  </a:lnTo>
                  <a:lnTo>
                    <a:pt x="1154" y="209"/>
                  </a:lnTo>
                  <a:lnTo>
                    <a:pt x="1113" y="167"/>
                  </a:lnTo>
                  <a:lnTo>
                    <a:pt x="1092" y="188"/>
                  </a:lnTo>
                  <a:lnTo>
                    <a:pt x="1071" y="139"/>
                  </a:lnTo>
                  <a:lnTo>
                    <a:pt x="1071" y="105"/>
                  </a:lnTo>
                  <a:lnTo>
                    <a:pt x="1022" y="98"/>
                  </a:lnTo>
                  <a:lnTo>
                    <a:pt x="1022" y="70"/>
                  </a:lnTo>
                  <a:lnTo>
                    <a:pt x="1001" y="56"/>
                  </a:lnTo>
                  <a:lnTo>
                    <a:pt x="980" y="63"/>
                  </a:lnTo>
                  <a:lnTo>
                    <a:pt x="939" y="28"/>
                  </a:lnTo>
                  <a:lnTo>
                    <a:pt x="918" y="35"/>
                  </a:lnTo>
                  <a:lnTo>
                    <a:pt x="904" y="0"/>
                  </a:lnTo>
                  <a:lnTo>
                    <a:pt x="883" y="0"/>
                  </a:lnTo>
                  <a:lnTo>
                    <a:pt x="876" y="7"/>
                  </a:lnTo>
                  <a:lnTo>
                    <a:pt x="855" y="7"/>
                  </a:lnTo>
                  <a:lnTo>
                    <a:pt x="848" y="28"/>
                  </a:lnTo>
                  <a:lnTo>
                    <a:pt x="820" y="14"/>
                  </a:lnTo>
                  <a:lnTo>
                    <a:pt x="813" y="42"/>
                  </a:lnTo>
                  <a:lnTo>
                    <a:pt x="779" y="56"/>
                  </a:lnTo>
                  <a:lnTo>
                    <a:pt x="779" y="63"/>
                  </a:lnTo>
                  <a:lnTo>
                    <a:pt x="772" y="98"/>
                  </a:lnTo>
                  <a:lnTo>
                    <a:pt x="716" y="111"/>
                  </a:lnTo>
                  <a:lnTo>
                    <a:pt x="688" y="98"/>
                  </a:lnTo>
                  <a:lnTo>
                    <a:pt x="661" y="91"/>
                  </a:lnTo>
                  <a:lnTo>
                    <a:pt x="653" y="105"/>
                  </a:lnTo>
                  <a:lnTo>
                    <a:pt x="577" y="111"/>
                  </a:lnTo>
                  <a:lnTo>
                    <a:pt x="549" y="105"/>
                  </a:lnTo>
                  <a:lnTo>
                    <a:pt x="528" y="105"/>
                  </a:lnTo>
                  <a:lnTo>
                    <a:pt x="494" y="91"/>
                  </a:lnTo>
                  <a:lnTo>
                    <a:pt x="396" y="98"/>
                  </a:lnTo>
                  <a:lnTo>
                    <a:pt x="347" y="139"/>
                  </a:lnTo>
                  <a:lnTo>
                    <a:pt x="347" y="174"/>
                  </a:lnTo>
                  <a:lnTo>
                    <a:pt x="354" y="188"/>
                  </a:lnTo>
                  <a:lnTo>
                    <a:pt x="368" y="244"/>
                  </a:lnTo>
                  <a:lnTo>
                    <a:pt x="396" y="320"/>
                  </a:lnTo>
                  <a:lnTo>
                    <a:pt x="382" y="369"/>
                  </a:lnTo>
                  <a:lnTo>
                    <a:pt x="382" y="376"/>
                  </a:lnTo>
                  <a:lnTo>
                    <a:pt x="334" y="452"/>
                  </a:lnTo>
                  <a:lnTo>
                    <a:pt x="334" y="473"/>
                  </a:lnTo>
                  <a:lnTo>
                    <a:pt x="320" y="494"/>
                  </a:lnTo>
                  <a:lnTo>
                    <a:pt x="264" y="522"/>
                  </a:lnTo>
                  <a:lnTo>
                    <a:pt x="229" y="536"/>
                  </a:lnTo>
                  <a:lnTo>
                    <a:pt x="229" y="584"/>
                  </a:lnTo>
                  <a:lnTo>
                    <a:pt x="215" y="592"/>
                  </a:lnTo>
                  <a:lnTo>
                    <a:pt x="187" y="571"/>
                  </a:lnTo>
                  <a:lnTo>
                    <a:pt x="118" y="564"/>
                  </a:lnTo>
                  <a:lnTo>
                    <a:pt x="118" y="571"/>
                  </a:lnTo>
                  <a:lnTo>
                    <a:pt x="69" y="564"/>
                  </a:lnTo>
                  <a:lnTo>
                    <a:pt x="41" y="557"/>
                  </a:lnTo>
                  <a:lnTo>
                    <a:pt x="41" y="584"/>
                  </a:lnTo>
                  <a:lnTo>
                    <a:pt x="69" y="599"/>
                  </a:lnTo>
                  <a:lnTo>
                    <a:pt x="62" y="661"/>
                  </a:lnTo>
                  <a:lnTo>
                    <a:pt x="34" y="661"/>
                  </a:lnTo>
                  <a:lnTo>
                    <a:pt x="0" y="661"/>
                  </a:lnTo>
                  <a:lnTo>
                    <a:pt x="34" y="689"/>
                  </a:lnTo>
                  <a:lnTo>
                    <a:pt x="41" y="703"/>
                  </a:lnTo>
                  <a:lnTo>
                    <a:pt x="69" y="717"/>
                  </a:lnTo>
                  <a:lnTo>
                    <a:pt x="55" y="745"/>
                  </a:lnTo>
                  <a:lnTo>
                    <a:pt x="90" y="751"/>
                  </a:lnTo>
                  <a:lnTo>
                    <a:pt x="90" y="800"/>
                  </a:lnTo>
                  <a:lnTo>
                    <a:pt x="97" y="814"/>
                  </a:lnTo>
                  <a:lnTo>
                    <a:pt x="90" y="814"/>
                  </a:lnTo>
                  <a:lnTo>
                    <a:pt x="76" y="877"/>
                  </a:lnTo>
                  <a:lnTo>
                    <a:pt x="90" y="911"/>
                  </a:lnTo>
                  <a:lnTo>
                    <a:pt x="132" y="932"/>
                  </a:lnTo>
                  <a:lnTo>
                    <a:pt x="173" y="981"/>
                  </a:lnTo>
                  <a:lnTo>
                    <a:pt x="201" y="1009"/>
                  </a:lnTo>
                  <a:lnTo>
                    <a:pt x="257" y="1016"/>
                  </a:lnTo>
                  <a:lnTo>
                    <a:pt x="264" y="1030"/>
                  </a:lnTo>
                  <a:lnTo>
                    <a:pt x="285" y="1051"/>
                  </a:lnTo>
                  <a:lnTo>
                    <a:pt x="236" y="1085"/>
                  </a:lnTo>
                  <a:lnTo>
                    <a:pt x="222" y="1106"/>
                  </a:lnTo>
                  <a:lnTo>
                    <a:pt x="215" y="1113"/>
                  </a:lnTo>
                  <a:lnTo>
                    <a:pt x="194" y="1155"/>
                  </a:lnTo>
                  <a:lnTo>
                    <a:pt x="236" y="1190"/>
                  </a:lnTo>
                  <a:lnTo>
                    <a:pt x="299" y="1224"/>
                  </a:lnTo>
                  <a:lnTo>
                    <a:pt x="320" y="1245"/>
                  </a:lnTo>
                  <a:lnTo>
                    <a:pt x="327" y="1238"/>
                  </a:lnTo>
                  <a:lnTo>
                    <a:pt x="334" y="1245"/>
                  </a:lnTo>
                  <a:lnTo>
                    <a:pt x="327" y="1259"/>
                  </a:lnTo>
                  <a:lnTo>
                    <a:pt x="347" y="1322"/>
                  </a:lnTo>
                  <a:lnTo>
                    <a:pt x="334" y="1350"/>
                  </a:lnTo>
                  <a:lnTo>
                    <a:pt x="354" y="1378"/>
                  </a:lnTo>
                  <a:lnTo>
                    <a:pt x="334" y="1405"/>
                  </a:lnTo>
                  <a:lnTo>
                    <a:pt x="334" y="1419"/>
                  </a:lnTo>
                  <a:lnTo>
                    <a:pt x="403" y="1468"/>
                  </a:lnTo>
                  <a:lnTo>
                    <a:pt x="417" y="1517"/>
                  </a:lnTo>
                  <a:lnTo>
                    <a:pt x="521" y="1586"/>
                  </a:lnTo>
                  <a:lnTo>
                    <a:pt x="542" y="1635"/>
                  </a:lnTo>
                  <a:lnTo>
                    <a:pt x="563" y="1621"/>
                  </a:lnTo>
                  <a:lnTo>
                    <a:pt x="577" y="1635"/>
                  </a:lnTo>
                  <a:lnTo>
                    <a:pt x="619" y="1677"/>
                  </a:lnTo>
                  <a:lnTo>
                    <a:pt x="612" y="1746"/>
                  </a:lnTo>
                  <a:lnTo>
                    <a:pt x="633" y="1774"/>
                  </a:lnTo>
                  <a:lnTo>
                    <a:pt x="633" y="1781"/>
                  </a:lnTo>
                  <a:lnTo>
                    <a:pt x="647" y="1781"/>
                  </a:lnTo>
                  <a:lnTo>
                    <a:pt x="647" y="1802"/>
                  </a:lnTo>
                  <a:lnTo>
                    <a:pt x="661" y="1816"/>
                  </a:lnTo>
                  <a:lnTo>
                    <a:pt x="716" y="1844"/>
                  </a:lnTo>
                  <a:lnTo>
                    <a:pt x="744" y="1851"/>
                  </a:lnTo>
                  <a:lnTo>
                    <a:pt x="779" y="1878"/>
                  </a:lnTo>
                  <a:lnTo>
                    <a:pt x="779" y="1885"/>
                  </a:lnTo>
                  <a:lnTo>
                    <a:pt x="772" y="1906"/>
                  </a:lnTo>
                  <a:lnTo>
                    <a:pt x="779" y="1941"/>
                  </a:lnTo>
                  <a:lnTo>
                    <a:pt x="751" y="1962"/>
                  </a:lnTo>
                  <a:lnTo>
                    <a:pt x="758" y="1997"/>
                  </a:lnTo>
                  <a:lnTo>
                    <a:pt x="751" y="2011"/>
                  </a:lnTo>
                  <a:lnTo>
                    <a:pt x="716" y="2031"/>
                  </a:lnTo>
                  <a:lnTo>
                    <a:pt x="653" y="2059"/>
                  </a:lnTo>
                  <a:lnTo>
                    <a:pt x="653" y="2073"/>
                  </a:lnTo>
                  <a:lnTo>
                    <a:pt x="626" y="2101"/>
                  </a:lnTo>
                  <a:lnTo>
                    <a:pt x="626" y="2129"/>
                  </a:lnTo>
                  <a:lnTo>
                    <a:pt x="612" y="2157"/>
                  </a:lnTo>
                  <a:lnTo>
                    <a:pt x="612" y="2212"/>
                  </a:lnTo>
                  <a:lnTo>
                    <a:pt x="612" y="2233"/>
                  </a:lnTo>
                  <a:lnTo>
                    <a:pt x="577" y="2296"/>
                  </a:lnTo>
                  <a:lnTo>
                    <a:pt x="521" y="2324"/>
                  </a:lnTo>
                  <a:lnTo>
                    <a:pt x="563" y="2358"/>
                  </a:lnTo>
                  <a:lnTo>
                    <a:pt x="563" y="2372"/>
                  </a:lnTo>
                  <a:lnTo>
                    <a:pt x="514" y="2400"/>
                  </a:lnTo>
                  <a:lnTo>
                    <a:pt x="556" y="2421"/>
                  </a:lnTo>
                  <a:lnTo>
                    <a:pt x="563" y="2456"/>
                  </a:lnTo>
                  <a:lnTo>
                    <a:pt x="584" y="2491"/>
                  </a:lnTo>
                  <a:lnTo>
                    <a:pt x="626" y="2532"/>
                  </a:lnTo>
                  <a:lnTo>
                    <a:pt x="661" y="2602"/>
                  </a:lnTo>
                  <a:lnTo>
                    <a:pt x="681" y="2637"/>
                  </a:lnTo>
                  <a:lnTo>
                    <a:pt x="695" y="2658"/>
                  </a:lnTo>
                  <a:lnTo>
                    <a:pt x="723" y="2616"/>
                  </a:lnTo>
                  <a:lnTo>
                    <a:pt x="730" y="2567"/>
                  </a:lnTo>
                  <a:lnTo>
                    <a:pt x="751" y="2560"/>
                  </a:lnTo>
                  <a:lnTo>
                    <a:pt x="807" y="2491"/>
                  </a:lnTo>
                  <a:lnTo>
                    <a:pt x="855" y="2491"/>
                  </a:lnTo>
                  <a:lnTo>
                    <a:pt x="883" y="2518"/>
                  </a:lnTo>
                  <a:lnTo>
                    <a:pt x="911" y="2504"/>
                  </a:lnTo>
                  <a:lnTo>
                    <a:pt x="925" y="2532"/>
                  </a:lnTo>
                  <a:lnTo>
                    <a:pt x="980" y="2491"/>
                  </a:lnTo>
                  <a:lnTo>
                    <a:pt x="1043" y="2518"/>
                  </a:lnTo>
                  <a:lnTo>
                    <a:pt x="1071" y="2525"/>
                  </a:lnTo>
                  <a:lnTo>
                    <a:pt x="1106" y="2518"/>
                  </a:lnTo>
                  <a:lnTo>
                    <a:pt x="1120" y="2498"/>
                  </a:lnTo>
                  <a:lnTo>
                    <a:pt x="1147" y="2504"/>
                  </a:lnTo>
                  <a:lnTo>
                    <a:pt x="1154" y="2525"/>
                  </a:lnTo>
                  <a:lnTo>
                    <a:pt x="1140" y="2539"/>
                  </a:lnTo>
                  <a:lnTo>
                    <a:pt x="1120" y="2567"/>
                  </a:lnTo>
                  <a:lnTo>
                    <a:pt x="1120" y="2623"/>
                  </a:lnTo>
                  <a:lnTo>
                    <a:pt x="1134" y="2651"/>
                  </a:lnTo>
                  <a:lnTo>
                    <a:pt x="1175" y="2699"/>
                  </a:lnTo>
                  <a:lnTo>
                    <a:pt x="1175" y="2727"/>
                  </a:lnTo>
                  <a:lnTo>
                    <a:pt x="1203" y="2720"/>
                  </a:lnTo>
                  <a:lnTo>
                    <a:pt x="1252" y="2699"/>
                  </a:lnTo>
                  <a:lnTo>
                    <a:pt x="1287" y="2699"/>
                  </a:lnTo>
                  <a:lnTo>
                    <a:pt x="1335" y="2699"/>
                  </a:lnTo>
                  <a:lnTo>
                    <a:pt x="1363" y="2671"/>
                  </a:lnTo>
                  <a:lnTo>
                    <a:pt x="1384" y="2685"/>
                  </a:lnTo>
                  <a:lnTo>
                    <a:pt x="1405" y="2692"/>
                  </a:lnTo>
                  <a:lnTo>
                    <a:pt x="1447" y="2720"/>
                  </a:lnTo>
                  <a:lnTo>
                    <a:pt x="1447" y="2651"/>
                  </a:lnTo>
                  <a:lnTo>
                    <a:pt x="1495" y="2658"/>
                  </a:lnTo>
                  <a:lnTo>
                    <a:pt x="1558" y="2637"/>
                  </a:lnTo>
                  <a:lnTo>
                    <a:pt x="1614" y="2651"/>
                  </a:lnTo>
                  <a:lnTo>
                    <a:pt x="1662" y="2699"/>
                  </a:lnTo>
                  <a:lnTo>
                    <a:pt x="1690" y="2713"/>
                  </a:lnTo>
                  <a:lnTo>
                    <a:pt x="1690" y="2671"/>
                  </a:lnTo>
                  <a:lnTo>
                    <a:pt x="1697" y="2665"/>
                  </a:lnTo>
                  <a:lnTo>
                    <a:pt x="1648" y="2630"/>
                  </a:lnTo>
                  <a:lnTo>
                    <a:pt x="1697" y="2567"/>
                  </a:lnTo>
                  <a:lnTo>
                    <a:pt x="1704" y="2553"/>
                  </a:lnTo>
                  <a:lnTo>
                    <a:pt x="1725" y="2498"/>
                  </a:lnTo>
                  <a:lnTo>
                    <a:pt x="1732" y="2498"/>
                  </a:lnTo>
                  <a:lnTo>
                    <a:pt x="1746" y="2435"/>
                  </a:lnTo>
                  <a:lnTo>
                    <a:pt x="1760" y="2372"/>
                  </a:lnTo>
                  <a:lnTo>
                    <a:pt x="1760" y="23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9740540" y="3910909"/>
              <a:ext cx="1387643" cy="1109152"/>
            </a:xfrm>
            <a:custGeom>
              <a:avLst/>
              <a:gdLst>
                <a:gd name="T0" fmla="*/ 5565 w 5907"/>
                <a:gd name="T1" fmla="*/ 3429 h 4724"/>
                <a:gd name="T2" fmla="*/ 5822 w 5907"/>
                <a:gd name="T3" fmla="*/ 3784 h 4724"/>
                <a:gd name="T4" fmla="*/ 5843 w 5907"/>
                <a:gd name="T5" fmla="*/ 4097 h 4724"/>
                <a:gd name="T6" fmla="*/ 5711 w 5907"/>
                <a:gd name="T7" fmla="*/ 4347 h 4724"/>
                <a:gd name="T8" fmla="*/ 5669 w 5907"/>
                <a:gd name="T9" fmla="*/ 4716 h 4724"/>
                <a:gd name="T10" fmla="*/ 5481 w 5907"/>
                <a:gd name="T11" fmla="*/ 4625 h 4724"/>
                <a:gd name="T12" fmla="*/ 5085 w 5907"/>
                <a:gd name="T13" fmla="*/ 4340 h 4724"/>
                <a:gd name="T14" fmla="*/ 5008 w 5907"/>
                <a:gd name="T15" fmla="*/ 4145 h 4724"/>
                <a:gd name="T16" fmla="*/ 4995 w 5907"/>
                <a:gd name="T17" fmla="*/ 3944 h 4724"/>
                <a:gd name="T18" fmla="*/ 4883 w 5907"/>
                <a:gd name="T19" fmla="*/ 3700 h 4724"/>
                <a:gd name="T20" fmla="*/ 4417 w 5907"/>
                <a:gd name="T21" fmla="*/ 3610 h 4724"/>
                <a:gd name="T22" fmla="*/ 4090 w 5907"/>
                <a:gd name="T23" fmla="*/ 3540 h 4724"/>
                <a:gd name="T24" fmla="*/ 3874 w 5907"/>
                <a:gd name="T25" fmla="*/ 3429 h 4724"/>
                <a:gd name="T26" fmla="*/ 3826 w 5907"/>
                <a:gd name="T27" fmla="*/ 3283 h 4724"/>
                <a:gd name="T28" fmla="*/ 3388 w 5907"/>
                <a:gd name="T29" fmla="*/ 3185 h 4724"/>
                <a:gd name="T30" fmla="*/ 3109 w 5907"/>
                <a:gd name="T31" fmla="*/ 3324 h 4724"/>
                <a:gd name="T32" fmla="*/ 2949 w 5907"/>
                <a:gd name="T33" fmla="*/ 3220 h 4724"/>
                <a:gd name="T34" fmla="*/ 2928 w 5907"/>
                <a:gd name="T35" fmla="*/ 2963 h 4724"/>
                <a:gd name="T36" fmla="*/ 2921 w 5907"/>
                <a:gd name="T37" fmla="*/ 2719 h 4724"/>
                <a:gd name="T38" fmla="*/ 2824 w 5907"/>
                <a:gd name="T39" fmla="*/ 2636 h 4724"/>
                <a:gd name="T40" fmla="*/ 2699 w 5907"/>
                <a:gd name="T41" fmla="*/ 2601 h 4724"/>
                <a:gd name="T42" fmla="*/ 2657 w 5907"/>
                <a:gd name="T43" fmla="*/ 2608 h 4724"/>
                <a:gd name="T44" fmla="*/ 2615 w 5907"/>
                <a:gd name="T45" fmla="*/ 2650 h 4724"/>
                <a:gd name="T46" fmla="*/ 2421 w 5907"/>
                <a:gd name="T47" fmla="*/ 2719 h 4724"/>
                <a:gd name="T48" fmla="*/ 2156 w 5907"/>
                <a:gd name="T49" fmla="*/ 2434 h 4724"/>
                <a:gd name="T50" fmla="*/ 1934 w 5907"/>
                <a:gd name="T51" fmla="*/ 2267 h 4724"/>
                <a:gd name="T52" fmla="*/ 1808 w 5907"/>
                <a:gd name="T53" fmla="*/ 2017 h 4724"/>
                <a:gd name="T54" fmla="*/ 1732 w 5907"/>
                <a:gd name="T55" fmla="*/ 1878 h 4724"/>
                <a:gd name="T56" fmla="*/ 1579 w 5907"/>
                <a:gd name="T57" fmla="*/ 1808 h 4724"/>
                <a:gd name="T58" fmla="*/ 1481 w 5907"/>
                <a:gd name="T59" fmla="*/ 1787 h 4724"/>
                <a:gd name="T60" fmla="*/ 1349 w 5907"/>
                <a:gd name="T61" fmla="*/ 1871 h 4724"/>
                <a:gd name="T62" fmla="*/ 1155 w 5907"/>
                <a:gd name="T63" fmla="*/ 1864 h 4724"/>
                <a:gd name="T64" fmla="*/ 862 w 5907"/>
                <a:gd name="T65" fmla="*/ 1905 h 4724"/>
                <a:gd name="T66" fmla="*/ 598 w 5907"/>
                <a:gd name="T67" fmla="*/ 1871 h 4724"/>
                <a:gd name="T68" fmla="*/ 473 w 5907"/>
                <a:gd name="T69" fmla="*/ 1766 h 4724"/>
                <a:gd name="T70" fmla="*/ 570 w 5907"/>
                <a:gd name="T71" fmla="*/ 1544 h 4724"/>
                <a:gd name="T72" fmla="*/ 361 w 5907"/>
                <a:gd name="T73" fmla="*/ 1460 h 4724"/>
                <a:gd name="T74" fmla="*/ 222 w 5907"/>
                <a:gd name="T75" fmla="*/ 1308 h 4724"/>
                <a:gd name="T76" fmla="*/ 271 w 5907"/>
                <a:gd name="T77" fmla="*/ 1127 h 4724"/>
                <a:gd name="T78" fmla="*/ 125 w 5907"/>
                <a:gd name="T79" fmla="*/ 1002 h 4724"/>
                <a:gd name="T80" fmla="*/ 28 w 5907"/>
                <a:gd name="T81" fmla="*/ 793 h 4724"/>
                <a:gd name="T82" fmla="*/ 104 w 5907"/>
                <a:gd name="T83" fmla="*/ 696 h 4724"/>
                <a:gd name="T84" fmla="*/ 264 w 5907"/>
                <a:gd name="T85" fmla="*/ 605 h 4724"/>
                <a:gd name="T86" fmla="*/ 368 w 5907"/>
                <a:gd name="T87" fmla="*/ 522 h 4724"/>
                <a:gd name="T88" fmla="*/ 292 w 5907"/>
                <a:gd name="T89" fmla="*/ 355 h 4724"/>
                <a:gd name="T90" fmla="*/ 334 w 5907"/>
                <a:gd name="T91" fmla="*/ 63 h 4724"/>
                <a:gd name="T92" fmla="*/ 716 w 5907"/>
                <a:gd name="T93" fmla="*/ 98 h 4724"/>
                <a:gd name="T94" fmla="*/ 1468 w 5907"/>
                <a:gd name="T95" fmla="*/ 49 h 4724"/>
                <a:gd name="T96" fmla="*/ 1941 w 5907"/>
                <a:gd name="T97" fmla="*/ 42 h 4724"/>
                <a:gd name="T98" fmla="*/ 2045 w 5907"/>
                <a:gd name="T99" fmla="*/ 202 h 4724"/>
                <a:gd name="T100" fmla="*/ 2038 w 5907"/>
                <a:gd name="T101" fmla="*/ 397 h 4724"/>
                <a:gd name="T102" fmla="*/ 1829 w 5907"/>
                <a:gd name="T103" fmla="*/ 585 h 4724"/>
                <a:gd name="T104" fmla="*/ 1718 w 5907"/>
                <a:gd name="T105" fmla="*/ 1093 h 4724"/>
                <a:gd name="T106" fmla="*/ 2462 w 5907"/>
                <a:gd name="T107" fmla="*/ 1474 h 4724"/>
                <a:gd name="T108" fmla="*/ 2748 w 5907"/>
                <a:gd name="T109" fmla="*/ 1620 h 4724"/>
                <a:gd name="T110" fmla="*/ 3151 w 5907"/>
                <a:gd name="T111" fmla="*/ 1773 h 4724"/>
                <a:gd name="T112" fmla="*/ 3596 w 5907"/>
                <a:gd name="T113" fmla="*/ 1961 h 4724"/>
                <a:gd name="T114" fmla="*/ 3909 w 5907"/>
                <a:gd name="T115" fmla="*/ 2191 h 4724"/>
                <a:gd name="T116" fmla="*/ 4522 w 5907"/>
                <a:gd name="T117" fmla="*/ 2587 h 4724"/>
                <a:gd name="T118" fmla="*/ 4946 w 5907"/>
                <a:gd name="T119" fmla="*/ 2768 h 4724"/>
                <a:gd name="T120" fmla="*/ 4946 w 5907"/>
                <a:gd name="T121" fmla="*/ 2865 h 4724"/>
                <a:gd name="T122" fmla="*/ 5071 w 5907"/>
                <a:gd name="T123" fmla="*/ 2858 h 4724"/>
                <a:gd name="T124" fmla="*/ 5175 w 5907"/>
                <a:gd name="T125" fmla="*/ 3081 h 47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907" h="4724">
                  <a:moveTo>
                    <a:pt x="5217" y="3130"/>
                  </a:moveTo>
                  <a:lnTo>
                    <a:pt x="5287" y="3199"/>
                  </a:lnTo>
                  <a:lnTo>
                    <a:pt x="5412" y="3262"/>
                  </a:lnTo>
                  <a:lnTo>
                    <a:pt x="5502" y="3359"/>
                  </a:lnTo>
                  <a:lnTo>
                    <a:pt x="5551" y="3415"/>
                  </a:lnTo>
                  <a:lnTo>
                    <a:pt x="5565" y="3429"/>
                  </a:lnTo>
                  <a:lnTo>
                    <a:pt x="5669" y="3547"/>
                  </a:lnTo>
                  <a:lnTo>
                    <a:pt x="5739" y="3617"/>
                  </a:lnTo>
                  <a:lnTo>
                    <a:pt x="5767" y="3651"/>
                  </a:lnTo>
                  <a:lnTo>
                    <a:pt x="5774" y="3672"/>
                  </a:lnTo>
                  <a:lnTo>
                    <a:pt x="5781" y="3707"/>
                  </a:lnTo>
                  <a:lnTo>
                    <a:pt x="5822" y="3784"/>
                  </a:lnTo>
                  <a:lnTo>
                    <a:pt x="5808" y="3839"/>
                  </a:lnTo>
                  <a:lnTo>
                    <a:pt x="5857" y="3937"/>
                  </a:lnTo>
                  <a:lnTo>
                    <a:pt x="5906" y="3971"/>
                  </a:lnTo>
                  <a:lnTo>
                    <a:pt x="5892" y="3999"/>
                  </a:lnTo>
                  <a:lnTo>
                    <a:pt x="5906" y="4041"/>
                  </a:lnTo>
                  <a:lnTo>
                    <a:pt x="5843" y="4097"/>
                  </a:lnTo>
                  <a:lnTo>
                    <a:pt x="5836" y="4173"/>
                  </a:lnTo>
                  <a:lnTo>
                    <a:pt x="5774" y="4208"/>
                  </a:lnTo>
                  <a:lnTo>
                    <a:pt x="5767" y="4264"/>
                  </a:lnTo>
                  <a:lnTo>
                    <a:pt x="5746" y="4264"/>
                  </a:lnTo>
                  <a:lnTo>
                    <a:pt x="5725" y="4326"/>
                  </a:lnTo>
                  <a:lnTo>
                    <a:pt x="5711" y="4347"/>
                  </a:lnTo>
                  <a:lnTo>
                    <a:pt x="5697" y="4472"/>
                  </a:lnTo>
                  <a:lnTo>
                    <a:pt x="5704" y="4493"/>
                  </a:lnTo>
                  <a:lnTo>
                    <a:pt x="5704" y="4563"/>
                  </a:lnTo>
                  <a:lnTo>
                    <a:pt x="5697" y="4570"/>
                  </a:lnTo>
                  <a:lnTo>
                    <a:pt x="5697" y="4653"/>
                  </a:lnTo>
                  <a:lnTo>
                    <a:pt x="5669" y="4716"/>
                  </a:lnTo>
                  <a:lnTo>
                    <a:pt x="5662" y="4723"/>
                  </a:lnTo>
                  <a:lnTo>
                    <a:pt x="5648" y="4716"/>
                  </a:lnTo>
                  <a:lnTo>
                    <a:pt x="5628" y="4723"/>
                  </a:lnTo>
                  <a:lnTo>
                    <a:pt x="5579" y="4688"/>
                  </a:lnTo>
                  <a:lnTo>
                    <a:pt x="5530" y="4653"/>
                  </a:lnTo>
                  <a:lnTo>
                    <a:pt x="5481" y="4625"/>
                  </a:lnTo>
                  <a:lnTo>
                    <a:pt x="5433" y="4625"/>
                  </a:lnTo>
                  <a:lnTo>
                    <a:pt x="5370" y="4598"/>
                  </a:lnTo>
                  <a:lnTo>
                    <a:pt x="5287" y="4563"/>
                  </a:lnTo>
                  <a:lnTo>
                    <a:pt x="5189" y="4486"/>
                  </a:lnTo>
                  <a:lnTo>
                    <a:pt x="5127" y="4403"/>
                  </a:lnTo>
                  <a:lnTo>
                    <a:pt x="5085" y="4340"/>
                  </a:lnTo>
                  <a:lnTo>
                    <a:pt x="5078" y="4333"/>
                  </a:lnTo>
                  <a:lnTo>
                    <a:pt x="5043" y="4271"/>
                  </a:lnTo>
                  <a:lnTo>
                    <a:pt x="5057" y="4271"/>
                  </a:lnTo>
                  <a:lnTo>
                    <a:pt x="5085" y="4215"/>
                  </a:lnTo>
                  <a:lnTo>
                    <a:pt x="5050" y="4159"/>
                  </a:lnTo>
                  <a:lnTo>
                    <a:pt x="5008" y="4145"/>
                  </a:lnTo>
                  <a:lnTo>
                    <a:pt x="5022" y="4131"/>
                  </a:lnTo>
                  <a:lnTo>
                    <a:pt x="5071" y="4069"/>
                  </a:lnTo>
                  <a:lnTo>
                    <a:pt x="5057" y="4013"/>
                  </a:lnTo>
                  <a:lnTo>
                    <a:pt x="5050" y="4006"/>
                  </a:lnTo>
                  <a:lnTo>
                    <a:pt x="5029" y="3971"/>
                  </a:lnTo>
                  <a:lnTo>
                    <a:pt x="4995" y="3944"/>
                  </a:lnTo>
                  <a:lnTo>
                    <a:pt x="4960" y="3888"/>
                  </a:lnTo>
                  <a:lnTo>
                    <a:pt x="4918" y="3832"/>
                  </a:lnTo>
                  <a:lnTo>
                    <a:pt x="4925" y="3770"/>
                  </a:lnTo>
                  <a:lnTo>
                    <a:pt x="4890" y="3721"/>
                  </a:lnTo>
                  <a:lnTo>
                    <a:pt x="4911" y="3735"/>
                  </a:lnTo>
                  <a:lnTo>
                    <a:pt x="4883" y="3700"/>
                  </a:lnTo>
                  <a:lnTo>
                    <a:pt x="4848" y="3672"/>
                  </a:lnTo>
                  <a:lnTo>
                    <a:pt x="4828" y="3651"/>
                  </a:lnTo>
                  <a:lnTo>
                    <a:pt x="4786" y="3645"/>
                  </a:lnTo>
                  <a:lnTo>
                    <a:pt x="4661" y="3617"/>
                  </a:lnTo>
                  <a:lnTo>
                    <a:pt x="4598" y="3610"/>
                  </a:lnTo>
                  <a:lnTo>
                    <a:pt x="4417" y="3610"/>
                  </a:lnTo>
                  <a:lnTo>
                    <a:pt x="4236" y="3617"/>
                  </a:lnTo>
                  <a:lnTo>
                    <a:pt x="4236" y="3603"/>
                  </a:lnTo>
                  <a:lnTo>
                    <a:pt x="4174" y="3575"/>
                  </a:lnTo>
                  <a:lnTo>
                    <a:pt x="4160" y="3568"/>
                  </a:lnTo>
                  <a:lnTo>
                    <a:pt x="4111" y="3540"/>
                  </a:lnTo>
                  <a:lnTo>
                    <a:pt x="4090" y="3540"/>
                  </a:lnTo>
                  <a:lnTo>
                    <a:pt x="4041" y="3526"/>
                  </a:lnTo>
                  <a:lnTo>
                    <a:pt x="4035" y="3512"/>
                  </a:lnTo>
                  <a:lnTo>
                    <a:pt x="3965" y="3478"/>
                  </a:lnTo>
                  <a:lnTo>
                    <a:pt x="3944" y="3478"/>
                  </a:lnTo>
                  <a:lnTo>
                    <a:pt x="3909" y="3450"/>
                  </a:lnTo>
                  <a:lnTo>
                    <a:pt x="3874" y="3429"/>
                  </a:lnTo>
                  <a:lnTo>
                    <a:pt x="3868" y="3429"/>
                  </a:lnTo>
                  <a:lnTo>
                    <a:pt x="3791" y="3380"/>
                  </a:lnTo>
                  <a:lnTo>
                    <a:pt x="3749" y="3373"/>
                  </a:lnTo>
                  <a:lnTo>
                    <a:pt x="3742" y="3352"/>
                  </a:lnTo>
                  <a:lnTo>
                    <a:pt x="3798" y="3338"/>
                  </a:lnTo>
                  <a:lnTo>
                    <a:pt x="3826" y="3283"/>
                  </a:lnTo>
                  <a:lnTo>
                    <a:pt x="3777" y="3220"/>
                  </a:lnTo>
                  <a:lnTo>
                    <a:pt x="3707" y="3220"/>
                  </a:lnTo>
                  <a:lnTo>
                    <a:pt x="3701" y="3178"/>
                  </a:lnTo>
                  <a:lnTo>
                    <a:pt x="3617" y="3130"/>
                  </a:lnTo>
                  <a:lnTo>
                    <a:pt x="3506" y="3130"/>
                  </a:lnTo>
                  <a:lnTo>
                    <a:pt x="3388" y="3185"/>
                  </a:lnTo>
                  <a:lnTo>
                    <a:pt x="3255" y="3297"/>
                  </a:lnTo>
                  <a:lnTo>
                    <a:pt x="3186" y="3387"/>
                  </a:lnTo>
                  <a:lnTo>
                    <a:pt x="3172" y="3380"/>
                  </a:lnTo>
                  <a:lnTo>
                    <a:pt x="3151" y="3373"/>
                  </a:lnTo>
                  <a:lnTo>
                    <a:pt x="3137" y="3359"/>
                  </a:lnTo>
                  <a:lnTo>
                    <a:pt x="3109" y="3324"/>
                  </a:lnTo>
                  <a:lnTo>
                    <a:pt x="3088" y="3297"/>
                  </a:lnTo>
                  <a:lnTo>
                    <a:pt x="3061" y="3248"/>
                  </a:lnTo>
                  <a:lnTo>
                    <a:pt x="3026" y="3227"/>
                  </a:lnTo>
                  <a:lnTo>
                    <a:pt x="3019" y="3227"/>
                  </a:lnTo>
                  <a:lnTo>
                    <a:pt x="2984" y="3248"/>
                  </a:lnTo>
                  <a:lnTo>
                    <a:pt x="2949" y="3220"/>
                  </a:lnTo>
                  <a:lnTo>
                    <a:pt x="2977" y="3158"/>
                  </a:lnTo>
                  <a:lnTo>
                    <a:pt x="2949" y="3123"/>
                  </a:lnTo>
                  <a:lnTo>
                    <a:pt x="2949" y="3095"/>
                  </a:lnTo>
                  <a:lnTo>
                    <a:pt x="2921" y="3060"/>
                  </a:lnTo>
                  <a:lnTo>
                    <a:pt x="2942" y="2991"/>
                  </a:lnTo>
                  <a:lnTo>
                    <a:pt x="2928" y="2963"/>
                  </a:lnTo>
                  <a:lnTo>
                    <a:pt x="2956" y="2949"/>
                  </a:lnTo>
                  <a:lnTo>
                    <a:pt x="2928" y="2886"/>
                  </a:lnTo>
                  <a:lnTo>
                    <a:pt x="2956" y="2754"/>
                  </a:lnTo>
                  <a:lnTo>
                    <a:pt x="2928" y="2740"/>
                  </a:lnTo>
                  <a:lnTo>
                    <a:pt x="2907" y="2726"/>
                  </a:lnTo>
                  <a:lnTo>
                    <a:pt x="2921" y="2719"/>
                  </a:lnTo>
                  <a:lnTo>
                    <a:pt x="2949" y="2699"/>
                  </a:lnTo>
                  <a:lnTo>
                    <a:pt x="2852" y="2622"/>
                  </a:lnTo>
                  <a:lnTo>
                    <a:pt x="2852" y="2650"/>
                  </a:lnTo>
                  <a:lnTo>
                    <a:pt x="2831" y="2657"/>
                  </a:lnTo>
                  <a:lnTo>
                    <a:pt x="2831" y="2636"/>
                  </a:lnTo>
                  <a:lnTo>
                    <a:pt x="2824" y="2636"/>
                  </a:lnTo>
                  <a:lnTo>
                    <a:pt x="2810" y="2636"/>
                  </a:lnTo>
                  <a:lnTo>
                    <a:pt x="2810" y="2629"/>
                  </a:lnTo>
                  <a:lnTo>
                    <a:pt x="2789" y="2622"/>
                  </a:lnTo>
                  <a:lnTo>
                    <a:pt x="2734" y="2622"/>
                  </a:lnTo>
                  <a:lnTo>
                    <a:pt x="2727" y="2594"/>
                  </a:lnTo>
                  <a:lnTo>
                    <a:pt x="2699" y="2601"/>
                  </a:lnTo>
                  <a:lnTo>
                    <a:pt x="2699" y="2629"/>
                  </a:lnTo>
                  <a:lnTo>
                    <a:pt x="2699" y="2657"/>
                  </a:lnTo>
                  <a:lnTo>
                    <a:pt x="2699" y="2636"/>
                  </a:lnTo>
                  <a:lnTo>
                    <a:pt x="2692" y="2657"/>
                  </a:lnTo>
                  <a:lnTo>
                    <a:pt x="2678" y="2608"/>
                  </a:lnTo>
                  <a:lnTo>
                    <a:pt x="2657" y="2608"/>
                  </a:lnTo>
                  <a:lnTo>
                    <a:pt x="2650" y="2622"/>
                  </a:lnTo>
                  <a:lnTo>
                    <a:pt x="2636" y="2636"/>
                  </a:lnTo>
                  <a:lnTo>
                    <a:pt x="2650" y="2657"/>
                  </a:lnTo>
                  <a:lnTo>
                    <a:pt x="2650" y="2671"/>
                  </a:lnTo>
                  <a:lnTo>
                    <a:pt x="2615" y="2657"/>
                  </a:lnTo>
                  <a:lnTo>
                    <a:pt x="2615" y="2650"/>
                  </a:lnTo>
                  <a:lnTo>
                    <a:pt x="2615" y="2629"/>
                  </a:lnTo>
                  <a:lnTo>
                    <a:pt x="2588" y="2594"/>
                  </a:lnTo>
                  <a:lnTo>
                    <a:pt x="2567" y="2629"/>
                  </a:lnTo>
                  <a:lnTo>
                    <a:pt x="2462" y="2726"/>
                  </a:lnTo>
                  <a:lnTo>
                    <a:pt x="2435" y="2726"/>
                  </a:lnTo>
                  <a:lnTo>
                    <a:pt x="2421" y="2719"/>
                  </a:lnTo>
                  <a:lnTo>
                    <a:pt x="2400" y="2671"/>
                  </a:lnTo>
                  <a:lnTo>
                    <a:pt x="2337" y="2622"/>
                  </a:lnTo>
                  <a:lnTo>
                    <a:pt x="2295" y="2566"/>
                  </a:lnTo>
                  <a:lnTo>
                    <a:pt x="2219" y="2518"/>
                  </a:lnTo>
                  <a:lnTo>
                    <a:pt x="2177" y="2441"/>
                  </a:lnTo>
                  <a:lnTo>
                    <a:pt x="2156" y="2434"/>
                  </a:lnTo>
                  <a:lnTo>
                    <a:pt x="2129" y="2337"/>
                  </a:lnTo>
                  <a:lnTo>
                    <a:pt x="2094" y="2260"/>
                  </a:lnTo>
                  <a:lnTo>
                    <a:pt x="2045" y="2232"/>
                  </a:lnTo>
                  <a:lnTo>
                    <a:pt x="2003" y="2239"/>
                  </a:lnTo>
                  <a:lnTo>
                    <a:pt x="1962" y="2302"/>
                  </a:lnTo>
                  <a:lnTo>
                    <a:pt x="1934" y="2267"/>
                  </a:lnTo>
                  <a:lnTo>
                    <a:pt x="1795" y="2198"/>
                  </a:lnTo>
                  <a:lnTo>
                    <a:pt x="1718" y="2163"/>
                  </a:lnTo>
                  <a:lnTo>
                    <a:pt x="1711" y="2135"/>
                  </a:lnTo>
                  <a:lnTo>
                    <a:pt x="1774" y="2135"/>
                  </a:lnTo>
                  <a:lnTo>
                    <a:pt x="1808" y="2065"/>
                  </a:lnTo>
                  <a:lnTo>
                    <a:pt x="1808" y="2017"/>
                  </a:lnTo>
                  <a:lnTo>
                    <a:pt x="1829" y="2010"/>
                  </a:lnTo>
                  <a:lnTo>
                    <a:pt x="1815" y="1982"/>
                  </a:lnTo>
                  <a:lnTo>
                    <a:pt x="1774" y="1940"/>
                  </a:lnTo>
                  <a:lnTo>
                    <a:pt x="1753" y="1961"/>
                  </a:lnTo>
                  <a:lnTo>
                    <a:pt x="1732" y="1912"/>
                  </a:lnTo>
                  <a:lnTo>
                    <a:pt x="1732" y="1878"/>
                  </a:lnTo>
                  <a:lnTo>
                    <a:pt x="1683" y="1871"/>
                  </a:lnTo>
                  <a:lnTo>
                    <a:pt x="1683" y="1843"/>
                  </a:lnTo>
                  <a:lnTo>
                    <a:pt x="1662" y="1829"/>
                  </a:lnTo>
                  <a:lnTo>
                    <a:pt x="1641" y="1836"/>
                  </a:lnTo>
                  <a:lnTo>
                    <a:pt x="1600" y="1801"/>
                  </a:lnTo>
                  <a:lnTo>
                    <a:pt x="1579" y="1808"/>
                  </a:lnTo>
                  <a:lnTo>
                    <a:pt x="1565" y="1773"/>
                  </a:lnTo>
                  <a:lnTo>
                    <a:pt x="1544" y="1773"/>
                  </a:lnTo>
                  <a:lnTo>
                    <a:pt x="1537" y="1780"/>
                  </a:lnTo>
                  <a:lnTo>
                    <a:pt x="1516" y="1780"/>
                  </a:lnTo>
                  <a:lnTo>
                    <a:pt x="1509" y="1801"/>
                  </a:lnTo>
                  <a:lnTo>
                    <a:pt x="1481" y="1787"/>
                  </a:lnTo>
                  <a:lnTo>
                    <a:pt x="1474" y="1815"/>
                  </a:lnTo>
                  <a:lnTo>
                    <a:pt x="1440" y="1829"/>
                  </a:lnTo>
                  <a:lnTo>
                    <a:pt x="1440" y="1836"/>
                  </a:lnTo>
                  <a:lnTo>
                    <a:pt x="1433" y="1871"/>
                  </a:lnTo>
                  <a:lnTo>
                    <a:pt x="1377" y="1884"/>
                  </a:lnTo>
                  <a:lnTo>
                    <a:pt x="1349" y="1871"/>
                  </a:lnTo>
                  <a:lnTo>
                    <a:pt x="1322" y="1864"/>
                  </a:lnTo>
                  <a:lnTo>
                    <a:pt x="1314" y="1878"/>
                  </a:lnTo>
                  <a:lnTo>
                    <a:pt x="1238" y="1884"/>
                  </a:lnTo>
                  <a:lnTo>
                    <a:pt x="1210" y="1878"/>
                  </a:lnTo>
                  <a:lnTo>
                    <a:pt x="1189" y="1878"/>
                  </a:lnTo>
                  <a:lnTo>
                    <a:pt x="1155" y="1864"/>
                  </a:lnTo>
                  <a:lnTo>
                    <a:pt x="1057" y="1871"/>
                  </a:lnTo>
                  <a:lnTo>
                    <a:pt x="1008" y="1912"/>
                  </a:lnTo>
                  <a:lnTo>
                    <a:pt x="1008" y="1947"/>
                  </a:lnTo>
                  <a:lnTo>
                    <a:pt x="995" y="1947"/>
                  </a:lnTo>
                  <a:lnTo>
                    <a:pt x="897" y="1905"/>
                  </a:lnTo>
                  <a:lnTo>
                    <a:pt x="862" y="1905"/>
                  </a:lnTo>
                  <a:lnTo>
                    <a:pt x="800" y="1864"/>
                  </a:lnTo>
                  <a:lnTo>
                    <a:pt x="765" y="1843"/>
                  </a:lnTo>
                  <a:lnTo>
                    <a:pt x="723" y="1884"/>
                  </a:lnTo>
                  <a:lnTo>
                    <a:pt x="695" y="1878"/>
                  </a:lnTo>
                  <a:lnTo>
                    <a:pt x="626" y="1843"/>
                  </a:lnTo>
                  <a:lnTo>
                    <a:pt x="598" y="1871"/>
                  </a:lnTo>
                  <a:lnTo>
                    <a:pt x="584" y="1864"/>
                  </a:lnTo>
                  <a:lnTo>
                    <a:pt x="549" y="1843"/>
                  </a:lnTo>
                  <a:lnTo>
                    <a:pt x="549" y="1829"/>
                  </a:lnTo>
                  <a:lnTo>
                    <a:pt x="501" y="1766"/>
                  </a:lnTo>
                  <a:lnTo>
                    <a:pt x="501" y="1773"/>
                  </a:lnTo>
                  <a:lnTo>
                    <a:pt x="473" y="1766"/>
                  </a:lnTo>
                  <a:lnTo>
                    <a:pt x="459" y="1732"/>
                  </a:lnTo>
                  <a:lnTo>
                    <a:pt x="487" y="1676"/>
                  </a:lnTo>
                  <a:lnTo>
                    <a:pt x="549" y="1641"/>
                  </a:lnTo>
                  <a:lnTo>
                    <a:pt x="521" y="1578"/>
                  </a:lnTo>
                  <a:lnTo>
                    <a:pt x="521" y="1558"/>
                  </a:lnTo>
                  <a:lnTo>
                    <a:pt x="570" y="1544"/>
                  </a:lnTo>
                  <a:lnTo>
                    <a:pt x="521" y="1481"/>
                  </a:lnTo>
                  <a:lnTo>
                    <a:pt x="473" y="1488"/>
                  </a:lnTo>
                  <a:lnTo>
                    <a:pt x="466" y="1474"/>
                  </a:lnTo>
                  <a:lnTo>
                    <a:pt x="452" y="1460"/>
                  </a:lnTo>
                  <a:lnTo>
                    <a:pt x="452" y="1446"/>
                  </a:lnTo>
                  <a:lnTo>
                    <a:pt x="361" y="1460"/>
                  </a:lnTo>
                  <a:lnTo>
                    <a:pt x="334" y="1446"/>
                  </a:lnTo>
                  <a:lnTo>
                    <a:pt x="340" y="1439"/>
                  </a:lnTo>
                  <a:lnTo>
                    <a:pt x="320" y="1406"/>
                  </a:lnTo>
                  <a:lnTo>
                    <a:pt x="327" y="1378"/>
                  </a:lnTo>
                  <a:lnTo>
                    <a:pt x="229" y="1350"/>
                  </a:lnTo>
                  <a:lnTo>
                    <a:pt x="222" y="1308"/>
                  </a:lnTo>
                  <a:lnTo>
                    <a:pt x="208" y="1259"/>
                  </a:lnTo>
                  <a:lnTo>
                    <a:pt x="236" y="1225"/>
                  </a:lnTo>
                  <a:lnTo>
                    <a:pt x="271" y="1218"/>
                  </a:lnTo>
                  <a:lnTo>
                    <a:pt x="257" y="1176"/>
                  </a:lnTo>
                  <a:lnTo>
                    <a:pt x="271" y="1155"/>
                  </a:lnTo>
                  <a:lnTo>
                    <a:pt x="271" y="1127"/>
                  </a:lnTo>
                  <a:lnTo>
                    <a:pt x="194" y="1099"/>
                  </a:lnTo>
                  <a:lnTo>
                    <a:pt x="181" y="1078"/>
                  </a:lnTo>
                  <a:lnTo>
                    <a:pt x="167" y="1086"/>
                  </a:lnTo>
                  <a:lnTo>
                    <a:pt x="167" y="1058"/>
                  </a:lnTo>
                  <a:lnTo>
                    <a:pt x="139" y="1023"/>
                  </a:lnTo>
                  <a:lnTo>
                    <a:pt x="125" y="1002"/>
                  </a:lnTo>
                  <a:lnTo>
                    <a:pt x="48" y="932"/>
                  </a:lnTo>
                  <a:lnTo>
                    <a:pt x="28" y="926"/>
                  </a:lnTo>
                  <a:lnTo>
                    <a:pt x="7" y="884"/>
                  </a:lnTo>
                  <a:lnTo>
                    <a:pt x="14" y="856"/>
                  </a:lnTo>
                  <a:lnTo>
                    <a:pt x="28" y="828"/>
                  </a:lnTo>
                  <a:lnTo>
                    <a:pt x="28" y="793"/>
                  </a:lnTo>
                  <a:lnTo>
                    <a:pt x="28" y="738"/>
                  </a:lnTo>
                  <a:lnTo>
                    <a:pt x="0" y="717"/>
                  </a:lnTo>
                  <a:lnTo>
                    <a:pt x="34" y="668"/>
                  </a:lnTo>
                  <a:lnTo>
                    <a:pt x="48" y="661"/>
                  </a:lnTo>
                  <a:lnTo>
                    <a:pt x="97" y="689"/>
                  </a:lnTo>
                  <a:lnTo>
                    <a:pt x="104" y="696"/>
                  </a:lnTo>
                  <a:lnTo>
                    <a:pt x="132" y="717"/>
                  </a:lnTo>
                  <a:lnTo>
                    <a:pt x="160" y="717"/>
                  </a:lnTo>
                  <a:lnTo>
                    <a:pt x="167" y="682"/>
                  </a:lnTo>
                  <a:lnTo>
                    <a:pt x="181" y="682"/>
                  </a:lnTo>
                  <a:lnTo>
                    <a:pt x="194" y="640"/>
                  </a:lnTo>
                  <a:lnTo>
                    <a:pt x="264" y="605"/>
                  </a:lnTo>
                  <a:lnTo>
                    <a:pt x="264" y="592"/>
                  </a:lnTo>
                  <a:lnTo>
                    <a:pt x="278" y="599"/>
                  </a:lnTo>
                  <a:lnTo>
                    <a:pt x="292" y="571"/>
                  </a:lnTo>
                  <a:lnTo>
                    <a:pt x="320" y="557"/>
                  </a:lnTo>
                  <a:lnTo>
                    <a:pt x="375" y="529"/>
                  </a:lnTo>
                  <a:lnTo>
                    <a:pt x="368" y="522"/>
                  </a:lnTo>
                  <a:lnTo>
                    <a:pt x="320" y="494"/>
                  </a:lnTo>
                  <a:lnTo>
                    <a:pt x="278" y="432"/>
                  </a:lnTo>
                  <a:lnTo>
                    <a:pt x="306" y="432"/>
                  </a:lnTo>
                  <a:lnTo>
                    <a:pt x="278" y="397"/>
                  </a:lnTo>
                  <a:lnTo>
                    <a:pt x="278" y="376"/>
                  </a:lnTo>
                  <a:lnTo>
                    <a:pt x="292" y="355"/>
                  </a:lnTo>
                  <a:lnTo>
                    <a:pt x="299" y="299"/>
                  </a:lnTo>
                  <a:lnTo>
                    <a:pt x="278" y="265"/>
                  </a:lnTo>
                  <a:lnTo>
                    <a:pt x="278" y="258"/>
                  </a:lnTo>
                  <a:lnTo>
                    <a:pt x="306" y="202"/>
                  </a:lnTo>
                  <a:lnTo>
                    <a:pt x="340" y="146"/>
                  </a:lnTo>
                  <a:lnTo>
                    <a:pt x="334" y="63"/>
                  </a:lnTo>
                  <a:lnTo>
                    <a:pt x="340" y="42"/>
                  </a:lnTo>
                  <a:lnTo>
                    <a:pt x="494" y="63"/>
                  </a:lnTo>
                  <a:lnTo>
                    <a:pt x="626" y="63"/>
                  </a:lnTo>
                  <a:lnTo>
                    <a:pt x="647" y="63"/>
                  </a:lnTo>
                  <a:lnTo>
                    <a:pt x="682" y="70"/>
                  </a:lnTo>
                  <a:lnTo>
                    <a:pt x="716" y="98"/>
                  </a:lnTo>
                  <a:lnTo>
                    <a:pt x="890" y="98"/>
                  </a:lnTo>
                  <a:lnTo>
                    <a:pt x="1120" y="42"/>
                  </a:lnTo>
                  <a:lnTo>
                    <a:pt x="1203" y="63"/>
                  </a:lnTo>
                  <a:lnTo>
                    <a:pt x="1273" y="70"/>
                  </a:lnTo>
                  <a:lnTo>
                    <a:pt x="1322" y="70"/>
                  </a:lnTo>
                  <a:lnTo>
                    <a:pt x="1468" y="49"/>
                  </a:lnTo>
                  <a:lnTo>
                    <a:pt x="1641" y="28"/>
                  </a:lnTo>
                  <a:lnTo>
                    <a:pt x="1739" y="0"/>
                  </a:lnTo>
                  <a:lnTo>
                    <a:pt x="1829" y="0"/>
                  </a:lnTo>
                  <a:lnTo>
                    <a:pt x="1899" y="14"/>
                  </a:lnTo>
                  <a:lnTo>
                    <a:pt x="1913" y="35"/>
                  </a:lnTo>
                  <a:lnTo>
                    <a:pt x="1941" y="42"/>
                  </a:lnTo>
                  <a:lnTo>
                    <a:pt x="1982" y="70"/>
                  </a:lnTo>
                  <a:lnTo>
                    <a:pt x="2010" y="98"/>
                  </a:lnTo>
                  <a:lnTo>
                    <a:pt x="2045" y="132"/>
                  </a:lnTo>
                  <a:lnTo>
                    <a:pt x="2059" y="132"/>
                  </a:lnTo>
                  <a:lnTo>
                    <a:pt x="2066" y="140"/>
                  </a:lnTo>
                  <a:lnTo>
                    <a:pt x="2045" y="202"/>
                  </a:lnTo>
                  <a:lnTo>
                    <a:pt x="2073" y="244"/>
                  </a:lnTo>
                  <a:lnTo>
                    <a:pt x="2080" y="265"/>
                  </a:lnTo>
                  <a:lnTo>
                    <a:pt x="2080" y="299"/>
                  </a:lnTo>
                  <a:lnTo>
                    <a:pt x="2073" y="355"/>
                  </a:lnTo>
                  <a:lnTo>
                    <a:pt x="2045" y="397"/>
                  </a:lnTo>
                  <a:lnTo>
                    <a:pt x="2038" y="397"/>
                  </a:lnTo>
                  <a:lnTo>
                    <a:pt x="2031" y="404"/>
                  </a:lnTo>
                  <a:lnTo>
                    <a:pt x="2031" y="411"/>
                  </a:lnTo>
                  <a:lnTo>
                    <a:pt x="1968" y="459"/>
                  </a:lnTo>
                  <a:lnTo>
                    <a:pt x="1899" y="508"/>
                  </a:lnTo>
                  <a:lnTo>
                    <a:pt x="1871" y="557"/>
                  </a:lnTo>
                  <a:lnTo>
                    <a:pt x="1829" y="585"/>
                  </a:lnTo>
                  <a:lnTo>
                    <a:pt x="1662" y="682"/>
                  </a:lnTo>
                  <a:lnTo>
                    <a:pt x="1586" y="738"/>
                  </a:lnTo>
                  <a:lnTo>
                    <a:pt x="1579" y="793"/>
                  </a:lnTo>
                  <a:lnTo>
                    <a:pt x="1607" y="926"/>
                  </a:lnTo>
                  <a:lnTo>
                    <a:pt x="1635" y="995"/>
                  </a:lnTo>
                  <a:lnTo>
                    <a:pt x="1718" y="1093"/>
                  </a:lnTo>
                  <a:lnTo>
                    <a:pt x="1801" y="1141"/>
                  </a:lnTo>
                  <a:lnTo>
                    <a:pt x="2080" y="1280"/>
                  </a:lnTo>
                  <a:lnTo>
                    <a:pt x="2101" y="1287"/>
                  </a:lnTo>
                  <a:lnTo>
                    <a:pt x="2198" y="1357"/>
                  </a:lnTo>
                  <a:lnTo>
                    <a:pt x="2351" y="1406"/>
                  </a:lnTo>
                  <a:lnTo>
                    <a:pt x="2462" y="1474"/>
                  </a:lnTo>
                  <a:lnTo>
                    <a:pt x="2497" y="1502"/>
                  </a:lnTo>
                  <a:lnTo>
                    <a:pt x="2525" y="1516"/>
                  </a:lnTo>
                  <a:lnTo>
                    <a:pt x="2594" y="1537"/>
                  </a:lnTo>
                  <a:lnTo>
                    <a:pt x="2650" y="1571"/>
                  </a:lnTo>
                  <a:lnTo>
                    <a:pt x="2657" y="1571"/>
                  </a:lnTo>
                  <a:lnTo>
                    <a:pt x="2748" y="1620"/>
                  </a:lnTo>
                  <a:lnTo>
                    <a:pt x="2817" y="1648"/>
                  </a:lnTo>
                  <a:lnTo>
                    <a:pt x="2880" y="1669"/>
                  </a:lnTo>
                  <a:lnTo>
                    <a:pt x="2963" y="1704"/>
                  </a:lnTo>
                  <a:lnTo>
                    <a:pt x="3061" y="1745"/>
                  </a:lnTo>
                  <a:lnTo>
                    <a:pt x="3137" y="1780"/>
                  </a:lnTo>
                  <a:lnTo>
                    <a:pt x="3151" y="1773"/>
                  </a:lnTo>
                  <a:lnTo>
                    <a:pt x="3179" y="1787"/>
                  </a:lnTo>
                  <a:lnTo>
                    <a:pt x="3193" y="1773"/>
                  </a:lnTo>
                  <a:lnTo>
                    <a:pt x="3207" y="1808"/>
                  </a:lnTo>
                  <a:lnTo>
                    <a:pt x="3339" y="1864"/>
                  </a:lnTo>
                  <a:lnTo>
                    <a:pt x="3464" y="1898"/>
                  </a:lnTo>
                  <a:lnTo>
                    <a:pt x="3596" y="1961"/>
                  </a:lnTo>
                  <a:lnTo>
                    <a:pt x="3645" y="1996"/>
                  </a:lnTo>
                  <a:lnTo>
                    <a:pt x="3707" y="2031"/>
                  </a:lnTo>
                  <a:lnTo>
                    <a:pt x="3735" y="2065"/>
                  </a:lnTo>
                  <a:lnTo>
                    <a:pt x="3826" y="2107"/>
                  </a:lnTo>
                  <a:lnTo>
                    <a:pt x="3833" y="2114"/>
                  </a:lnTo>
                  <a:lnTo>
                    <a:pt x="3909" y="2191"/>
                  </a:lnTo>
                  <a:lnTo>
                    <a:pt x="3972" y="2267"/>
                  </a:lnTo>
                  <a:lnTo>
                    <a:pt x="4041" y="2309"/>
                  </a:lnTo>
                  <a:lnTo>
                    <a:pt x="4139" y="2392"/>
                  </a:lnTo>
                  <a:lnTo>
                    <a:pt x="4174" y="2427"/>
                  </a:lnTo>
                  <a:lnTo>
                    <a:pt x="4257" y="2476"/>
                  </a:lnTo>
                  <a:lnTo>
                    <a:pt x="4522" y="2587"/>
                  </a:lnTo>
                  <a:lnTo>
                    <a:pt x="4626" y="2650"/>
                  </a:lnTo>
                  <a:lnTo>
                    <a:pt x="4709" y="2691"/>
                  </a:lnTo>
                  <a:lnTo>
                    <a:pt x="4723" y="2699"/>
                  </a:lnTo>
                  <a:lnTo>
                    <a:pt x="4723" y="2719"/>
                  </a:lnTo>
                  <a:lnTo>
                    <a:pt x="4821" y="2761"/>
                  </a:lnTo>
                  <a:lnTo>
                    <a:pt x="4946" y="2768"/>
                  </a:lnTo>
                  <a:lnTo>
                    <a:pt x="4988" y="2817"/>
                  </a:lnTo>
                  <a:lnTo>
                    <a:pt x="5008" y="2817"/>
                  </a:lnTo>
                  <a:lnTo>
                    <a:pt x="4995" y="2824"/>
                  </a:lnTo>
                  <a:lnTo>
                    <a:pt x="4988" y="2824"/>
                  </a:lnTo>
                  <a:lnTo>
                    <a:pt x="4960" y="2851"/>
                  </a:lnTo>
                  <a:lnTo>
                    <a:pt x="4946" y="2865"/>
                  </a:lnTo>
                  <a:lnTo>
                    <a:pt x="4974" y="2858"/>
                  </a:lnTo>
                  <a:lnTo>
                    <a:pt x="4974" y="2865"/>
                  </a:lnTo>
                  <a:lnTo>
                    <a:pt x="4988" y="2851"/>
                  </a:lnTo>
                  <a:lnTo>
                    <a:pt x="5050" y="2838"/>
                  </a:lnTo>
                  <a:lnTo>
                    <a:pt x="5057" y="2831"/>
                  </a:lnTo>
                  <a:lnTo>
                    <a:pt x="5071" y="2858"/>
                  </a:lnTo>
                  <a:lnTo>
                    <a:pt x="5085" y="2858"/>
                  </a:lnTo>
                  <a:lnTo>
                    <a:pt x="5085" y="2900"/>
                  </a:lnTo>
                  <a:lnTo>
                    <a:pt x="5120" y="2963"/>
                  </a:lnTo>
                  <a:lnTo>
                    <a:pt x="5113" y="3025"/>
                  </a:lnTo>
                  <a:lnTo>
                    <a:pt x="5127" y="3046"/>
                  </a:lnTo>
                  <a:lnTo>
                    <a:pt x="5175" y="3081"/>
                  </a:lnTo>
                  <a:lnTo>
                    <a:pt x="5217" y="3130"/>
                  </a:ln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9954900" y="3819774"/>
              <a:ext cx="5177" cy="10356"/>
            </a:xfrm>
            <a:custGeom>
              <a:avLst/>
              <a:gdLst>
                <a:gd name="T0" fmla="*/ 0 w 22"/>
                <a:gd name="T1" fmla="*/ 35 h 42"/>
                <a:gd name="T2" fmla="*/ 14 w 22"/>
                <a:gd name="T3" fmla="*/ 0 h 42"/>
                <a:gd name="T4" fmla="*/ 21 w 22"/>
                <a:gd name="T5" fmla="*/ 7 h 42"/>
                <a:gd name="T6" fmla="*/ 0 w 22"/>
                <a:gd name="T7" fmla="*/ 41 h 42"/>
                <a:gd name="T8" fmla="*/ 0 w 22"/>
                <a:gd name="T9" fmla="*/ 35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0" y="35"/>
                  </a:moveTo>
                  <a:lnTo>
                    <a:pt x="14" y="0"/>
                  </a:lnTo>
                  <a:lnTo>
                    <a:pt x="21" y="7"/>
                  </a:lnTo>
                  <a:lnTo>
                    <a:pt x="0" y="41"/>
                  </a:lnTo>
                  <a:lnTo>
                    <a:pt x="0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9962149" y="3814596"/>
              <a:ext cx="5178" cy="7249"/>
            </a:xfrm>
            <a:custGeom>
              <a:avLst/>
              <a:gdLst>
                <a:gd name="T0" fmla="*/ 0 w 22"/>
                <a:gd name="T1" fmla="*/ 28 h 29"/>
                <a:gd name="T2" fmla="*/ 21 w 22"/>
                <a:gd name="T3" fmla="*/ 0 h 29"/>
                <a:gd name="T4" fmla="*/ 14 w 22"/>
                <a:gd name="T5" fmla="*/ 0 h 29"/>
                <a:gd name="T6" fmla="*/ 0 w 22"/>
                <a:gd name="T7" fmla="*/ 28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29">
                  <a:moveTo>
                    <a:pt x="0" y="28"/>
                  </a:moveTo>
                  <a:lnTo>
                    <a:pt x="21" y="0"/>
                  </a:lnTo>
                  <a:lnTo>
                    <a:pt x="14" y="0"/>
                  </a:lnTo>
                  <a:lnTo>
                    <a:pt x="0" y="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9964220" y="3810454"/>
              <a:ext cx="3107" cy="5178"/>
            </a:xfrm>
            <a:custGeom>
              <a:avLst/>
              <a:gdLst>
                <a:gd name="T0" fmla="*/ 0 w 15"/>
                <a:gd name="T1" fmla="*/ 14 h 22"/>
                <a:gd name="T2" fmla="*/ 14 w 15"/>
                <a:gd name="T3" fmla="*/ 0 h 22"/>
                <a:gd name="T4" fmla="*/ 0 w 15"/>
                <a:gd name="T5" fmla="*/ 21 h 22"/>
                <a:gd name="T6" fmla="*/ 0 w 15"/>
                <a:gd name="T7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22">
                  <a:moveTo>
                    <a:pt x="0" y="14"/>
                  </a:moveTo>
                  <a:lnTo>
                    <a:pt x="14" y="0"/>
                  </a:lnTo>
                  <a:lnTo>
                    <a:pt x="0" y="21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10062598" y="3760744"/>
              <a:ext cx="2071" cy="3107"/>
            </a:xfrm>
            <a:custGeom>
              <a:avLst/>
              <a:gdLst>
                <a:gd name="T0" fmla="*/ 0 w 8"/>
                <a:gd name="T1" fmla="*/ 0 h 15"/>
                <a:gd name="T2" fmla="*/ 7 w 8"/>
                <a:gd name="T3" fmla="*/ 0 h 15"/>
                <a:gd name="T4" fmla="*/ 0 w 8"/>
                <a:gd name="T5" fmla="*/ 14 h 15"/>
                <a:gd name="T6" fmla="*/ 0 w 8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5">
                  <a:moveTo>
                    <a:pt x="0" y="0"/>
                  </a:moveTo>
                  <a:lnTo>
                    <a:pt x="7" y="0"/>
                  </a:lnTo>
                  <a:lnTo>
                    <a:pt x="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10905539" y="4887501"/>
              <a:ext cx="5177" cy="2071"/>
            </a:xfrm>
            <a:custGeom>
              <a:avLst/>
              <a:gdLst>
                <a:gd name="T0" fmla="*/ 0 w 22"/>
                <a:gd name="T1" fmla="*/ 7 h 8"/>
                <a:gd name="T2" fmla="*/ 21 w 22"/>
                <a:gd name="T3" fmla="*/ 0 h 8"/>
                <a:gd name="T4" fmla="*/ 0 w 22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22" h="8">
                  <a:moveTo>
                    <a:pt x="0" y="7"/>
                  </a:moveTo>
                  <a:lnTo>
                    <a:pt x="21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10595908" y="4677270"/>
              <a:ext cx="7249" cy="7250"/>
            </a:xfrm>
            <a:custGeom>
              <a:avLst/>
              <a:gdLst>
                <a:gd name="T0" fmla="*/ 28 w 29"/>
                <a:gd name="T1" fmla="*/ 0 h 29"/>
                <a:gd name="T2" fmla="*/ 28 w 29"/>
                <a:gd name="T3" fmla="*/ 28 h 29"/>
                <a:gd name="T4" fmla="*/ 0 w 29"/>
                <a:gd name="T5" fmla="*/ 21 h 29"/>
                <a:gd name="T6" fmla="*/ 28 w 29"/>
                <a:gd name="T7" fmla="*/ 0 h 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29">
                  <a:moveTo>
                    <a:pt x="28" y="0"/>
                  </a:moveTo>
                  <a:lnTo>
                    <a:pt x="28" y="28"/>
                  </a:lnTo>
                  <a:lnTo>
                    <a:pt x="0" y="21"/>
                  </a:lnTo>
                  <a:lnTo>
                    <a:pt x="28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9150274" y="4502250"/>
              <a:ext cx="11392" cy="5178"/>
            </a:xfrm>
            <a:custGeom>
              <a:avLst/>
              <a:gdLst>
                <a:gd name="T0" fmla="*/ 49 w 50"/>
                <a:gd name="T1" fmla="*/ 0 h 21"/>
                <a:gd name="T2" fmla="*/ 49 w 50"/>
                <a:gd name="T3" fmla="*/ 6 h 21"/>
                <a:gd name="T4" fmla="*/ 0 w 50"/>
                <a:gd name="T5" fmla="*/ 20 h 21"/>
                <a:gd name="T6" fmla="*/ 28 w 50"/>
                <a:gd name="T7" fmla="*/ 6 h 21"/>
                <a:gd name="T8" fmla="*/ 49 w 50"/>
                <a:gd name="T9" fmla="*/ 0 h 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50" h="21">
                  <a:moveTo>
                    <a:pt x="49" y="0"/>
                  </a:moveTo>
                  <a:lnTo>
                    <a:pt x="49" y="6"/>
                  </a:lnTo>
                  <a:lnTo>
                    <a:pt x="0" y="20"/>
                  </a:lnTo>
                  <a:lnTo>
                    <a:pt x="28" y="6"/>
                  </a:lnTo>
                  <a:lnTo>
                    <a:pt x="49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9166842" y="4506392"/>
              <a:ext cx="5178" cy="2071"/>
            </a:xfrm>
            <a:custGeom>
              <a:avLst/>
              <a:gdLst>
                <a:gd name="T0" fmla="*/ 14 w 22"/>
                <a:gd name="T1" fmla="*/ 0 h 7"/>
                <a:gd name="T2" fmla="*/ 21 w 22"/>
                <a:gd name="T3" fmla="*/ 6 h 7"/>
                <a:gd name="T4" fmla="*/ 0 w 22"/>
                <a:gd name="T5" fmla="*/ 6 h 7"/>
                <a:gd name="T6" fmla="*/ 14 w 22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2" h="7">
                  <a:moveTo>
                    <a:pt x="14" y="0"/>
                  </a:moveTo>
                  <a:lnTo>
                    <a:pt x="21" y="6"/>
                  </a:lnTo>
                  <a:lnTo>
                    <a:pt x="0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9288003" y="4136674"/>
              <a:ext cx="791164" cy="778788"/>
            </a:xfrm>
            <a:custGeom>
              <a:avLst/>
              <a:gdLst>
                <a:gd name="T0" fmla="*/ 2448 w 3368"/>
                <a:gd name="T1" fmla="*/ 521 h 3318"/>
                <a:gd name="T2" fmla="*/ 2386 w 3368"/>
                <a:gd name="T3" fmla="*/ 772 h 3318"/>
                <a:gd name="T4" fmla="*/ 2511 w 3368"/>
                <a:gd name="T5" fmla="*/ 904 h 3318"/>
                <a:gd name="T6" fmla="*/ 2727 w 3368"/>
                <a:gd name="T7" fmla="*/ 904 h 3318"/>
                <a:gd name="T8" fmla="*/ 2956 w 3368"/>
                <a:gd name="T9" fmla="*/ 1057 h 3318"/>
                <a:gd name="T10" fmla="*/ 2908 w 3368"/>
                <a:gd name="T11" fmla="*/ 1307 h 3318"/>
                <a:gd name="T12" fmla="*/ 2706 w 3368"/>
                <a:gd name="T13" fmla="*/ 1377 h 3318"/>
                <a:gd name="T14" fmla="*/ 2650 w 3368"/>
                <a:gd name="T15" fmla="*/ 1474 h 3318"/>
                <a:gd name="T16" fmla="*/ 2643 w 3368"/>
                <a:gd name="T17" fmla="*/ 1558 h 3318"/>
                <a:gd name="T18" fmla="*/ 2678 w 3368"/>
                <a:gd name="T19" fmla="*/ 1724 h 3318"/>
                <a:gd name="T20" fmla="*/ 2873 w 3368"/>
                <a:gd name="T21" fmla="*/ 1864 h 3318"/>
                <a:gd name="T22" fmla="*/ 2887 w 3368"/>
                <a:gd name="T23" fmla="*/ 2037 h 3318"/>
                <a:gd name="T24" fmla="*/ 2922 w 3368"/>
                <a:gd name="T25" fmla="*/ 2163 h 3318"/>
                <a:gd name="T26" fmla="*/ 3109 w 3368"/>
                <a:gd name="T27" fmla="*/ 2399 h 3318"/>
                <a:gd name="T28" fmla="*/ 3221 w 3368"/>
                <a:gd name="T29" fmla="*/ 2587 h 3318"/>
                <a:gd name="T30" fmla="*/ 3332 w 3368"/>
                <a:gd name="T31" fmla="*/ 2664 h 3318"/>
                <a:gd name="T32" fmla="*/ 3346 w 3368"/>
                <a:gd name="T33" fmla="*/ 2810 h 3318"/>
                <a:gd name="T34" fmla="*/ 3214 w 3368"/>
                <a:gd name="T35" fmla="*/ 2942 h 3318"/>
                <a:gd name="T36" fmla="*/ 3151 w 3368"/>
                <a:gd name="T37" fmla="*/ 3171 h 3318"/>
                <a:gd name="T38" fmla="*/ 2984 w 3368"/>
                <a:gd name="T39" fmla="*/ 3137 h 3318"/>
                <a:gd name="T40" fmla="*/ 2741 w 3368"/>
                <a:gd name="T41" fmla="*/ 3311 h 3318"/>
                <a:gd name="T42" fmla="*/ 2490 w 3368"/>
                <a:gd name="T43" fmla="*/ 3241 h 3318"/>
                <a:gd name="T44" fmla="*/ 2351 w 3368"/>
                <a:gd name="T45" fmla="*/ 3025 h 3318"/>
                <a:gd name="T46" fmla="*/ 2066 w 3368"/>
                <a:gd name="T47" fmla="*/ 2886 h 3318"/>
                <a:gd name="T48" fmla="*/ 1941 w 3368"/>
                <a:gd name="T49" fmla="*/ 2698 h 3318"/>
                <a:gd name="T50" fmla="*/ 1934 w 3368"/>
                <a:gd name="T51" fmla="*/ 2239 h 3318"/>
                <a:gd name="T52" fmla="*/ 1600 w 3368"/>
                <a:gd name="T53" fmla="*/ 1836 h 3318"/>
                <a:gd name="T54" fmla="*/ 1405 w 3368"/>
                <a:gd name="T55" fmla="*/ 1905 h 3318"/>
                <a:gd name="T56" fmla="*/ 1238 w 3368"/>
                <a:gd name="T57" fmla="*/ 1954 h 3318"/>
                <a:gd name="T58" fmla="*/ 1043 w 3368"/>
                <a:gd name="T59" fmla="*/ 2003 h 3318"/>
                <a:gd name="T60" fmla="*/ 960 w 3368"/>
                <a:gd name="T61" fmla="*/ 1933 h 3318"/>
                <a:gd name="T62" fmla="*/ 1057 w 3368"/>
                <a:gd name="T63" fmla="*/ 1878 h 3318"/>
                <a:gd name="T64" fmla="*/ 1134 w 3368"/>
                <a:gd name="T65" fmla="*/ 1662 h 3318"/>
                <a:gd name="T66" fmla="*/ 925 w 3368"/>
                <a:gd name="T67" fmla="*/ 1502 h 3318"/>
                <a:gd name="T68" fmla="*/ 848 w 3368"/>
                <a:gd name="T69" fmla="*/ 1467 h 3318"/>
                <a:gd name="T70" fmla="*/ 821 w 3368"/>
                <a:gd name="T71" fmla="*/ 1467 h 3318"/>
                <a:gd name="T72" fmla="*/ 751 w 3368"/>
                <a:gd name="T73" fmla="*/ 1502 h 3318"/>
                <a:gd name="T74" fmla="*/ 661 w 3368"/>
                <a:gd name="T75" fmla="*/ 1558 h 3318"/>
                <a:gd name="T76" fmla="*/ 522 w 3368"/>
                <a:gd name="T77" fmla="*/ 1495 h 3318"/>
                <a:gd name="T78" fmla="*/ 487 w 3368"/>
                <a:gd name="T79" fmla="*/ 1578 h 3318"/>
                <a:gd name="T80" fmla="*/ 368 w 3368"/>
                <a:gd name="T81" fmla="*/ 1189 h 3318"/>
                <a:gd name="T82" fmla="*/ 0 w 3368"/>
                <a:gd name="T83" fmla="*/ 625 h 3318"/>
                <a:gd name="T84" fmla="*/ 132 w 3368"/>
                <a:gd name="T85" fmla="*/ 542 h 3318"/>
                <a:gd name="T86" fmla="*/ 215 w 3368"/>
                <a:gd name="T87" fmla="*/ 418 h 3318"/>
                <a:gd name="T88" fmla="*/ 174 w 3368"/>
                <a:gd name="T89" fmla="*/ 230 h 3318"/>
                <a:gd name="T90" fmla="*/ 271 w 3368"/>
                <a:gd name="T91" fmla="*/ 153 h 3318"/>
                <a:gd name="T92" fmla="*/ 445 w 3368"/>
                <a:gd name="T93" fmla="*/ 216 h 3318"/>
                <a:gd name="T94" fmla="*/ 577 w 3368"/>
                <a:gd name="T95" fmla="*/ 251 h 3318"/>
                <a:gd name="T96" fmla="*/ 584 w 3368"/>
                <a:gd name="T97" fmla="*/ 21 h 3318"/>
                <a:gd name="T98" fmla="*/ 786 w 3368"/>
                <a:gd name="T99" fmla="*/ 35 h 3318"/>
                <a:gd name="T100" fmla="*/ 974 w 3368"/>
                <a:gd name="T101" fmla="*/ 133 h 3318"/>
                <a:gd name="T102" fmla="*/ 1141 w 3368"/>
                <a:gd name="T103" fmla="*/ 181 h 3318"/>
                <a:gd name="T104" fmla="*/ 1301 w 3368"/>
                <a:gd name="T105" fmla="*/ 285 h 3318"/>
                <a:gd name="T106" fmla="*/ 1475 w 3368"/>
                <a:gd name="T107" fmla="*/ 251 h 3318"/>
                <a:gd name="T108" fmla="*/ 1648 w 3368"/>
                <a:gd name="T109" fmla="*/ 202 h 3318"/>
                <a:gd name="T110" fmla="*/ 1864 w 3368"/>
                <a:gd name="T111" fmla="*/ 133 h 3318"/>
                <a:gd name="T112" fmla="*/ 2094 w 3368"/>
                <a:gd name="T113" fmla="*/ 98 h 3318"/>
                <a:gd name="T114" fmla="*/ 2184 w 3368"/>
                <a:gd name="T115" fmla="*/ 216 h 3318"/>
                <a:gd name="T116" fmla="*/ 2254 w 3368"/>
                <a:gd name="T117" fmla="*/ 418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368" h="3318">
                  <a:moveTo>
                    <a:pt x="2288" y="500"/>
                  </a:moveTo>
                  <a:lnTo>
                    <a:pt x="2379" y="486"/>
                  </a:lnTo>
                  <a:lnTo>
                    <a:pt x="2379" y="500"/>
                  </a:lnTo>
                  <a:lnTo>
                    <a:pt x="2393" y="514"/>
                  </a:lnTo>
                  <a:lnTo>
                    <a:pt x="2400" y="528"/>
                  </a:lnTo>
                  <a:lnTo>
                    <a:pt x="2448" y="521"/>
                  </a:lnTo>
                  <a:lnTo>
                    <a:pt x="2497" y="584"/>
                  </a:lnTo>
                  <a:lnTo>
                    <a:pt x="2448" y="598"/>
                  </a:lnTo>
                  <a:lnTo>
                    <a:pt x="2448" y="618"/>
                  </a:lnTo>
                  <a:lnTo>
                    <a:pt x="2476" y="681"/>
                  </a:lnTo>
                  <a:lnTo>
                    <a:pt x="2414" y="716"/>
                  </a:lnTo>
                  <a:lnTo>
                    <a:pt x="2386" y="772"/>
                  </a:lnTo>
                  <a:lnTo>
                    <a:pt x="2400" y="806"/>
                  </a:lnTo>
                  <a:lnTo>
                    <a:pt x="2428" y="813"/>
                  </a:lnTo>
                  <a:lnTo>
                    <a:pt x="2428" y="806"/>
                  </a:lnTo>
                  <a:lnTo>
                    <a:pt x="2476" y="869"/>
                  </a:lnTo>
                  <a:lnTo>
                    <a:pt x="2476" y="883"/>
                  </a:lnTo>
                  <a:lnTo>
                    <a:pt x="2511" y="904"/>
                  </a:lnTo>
                  <a:lnTo>
                    <a:pt x="2525" y="911"/>
                  </a:lnTo>
                  <a:lnTo>
                    <a:pt x="2553" y="883"/>
                  </a:lnTo>
                  <a:lnTo>
                    <a:pt x="2622" y="918"/>
                  </a:lnTo>
                  <a:lnTo>
                    <a:pt x="2650" y="924"/>
                  </a:lnTo>
                  <a:lnTo>
                    <a:pt x="2692" y="883"/>
                  </a:lnTo>
                  <a:lnTo>
                    <a:pt x="2727" y="904"/>
                  </a:lnTo>
                  <a:lnTo>
                    <a:pt x="2789" y="945"/>
                  </a:lnTo>
                  <a:lnTo>
                    <a:pt x="2824" y="945"/>
                  </a:lnTo>
                  <a:lnTo>
                    <a:pt x="2922" y="987"/>
                  </a:lnTo>
                  <a:lnTo>
                    <a:pt x="2935" y="987"/>
                  </a:lnTo>
                  <a:lnTo>
                    <a:pt x="2942" y="1001"/>
                  </a:lnTo>
                  <a:lnTo>
                    <a:pt x="2956" y="1057"/>
                  </a:lnTo>
                  <a:lnTo>
                    <a:pt x="2984" y="1133"/>
                  </a:lnTo>
                  <a:lnTo>
                    <a:pt x="2970" y="1182"/>
                  </a:lnTo>
                  <a:lnTo>
                    <a:pt x="2970" y="1189"/>
                  </a:lnTo>
                  <a:lnTo>
                    <a:pt x="2922" y="1265"/>
                  </a:lnTo>
                  <a:lnTo>
                    <a:pt x="2922" y="1286"/>
                  </a:lnTo>
                  <a:lnTo>
                    <a:pt x="2908" y="1307"/>
                  </a:lnTo>
                  <a:lnTo>
                    <a:pt x="2852" y="1335"/>
                  </a:lnTo>
                  <a:lnTo>
                    <a:pt x="2817" y="1349"/>
                  </a:lnTo>
                  <a:lnTo>
                    <a:pt x="2817" y="1397"/>
                  </a:lnTo>
                  <a:lnTo>
                    <a:pt x="2803" y="1405"/>
                  </a:lnTo>
                  <a:lnTo>
                    <a:pt x="2775" y="1384"/>
                  </a:lnTo>
                  <a:lnTo>
                    <a:pt x="2706" y="1377"/>
                  </a:lnTo>
                  <a:lnTo>
                    <a:pt x="2706" y="1384"/>
                  </a:lnTo>
                  <a:lnTo>
                    <a:pt x="2657" y="1377"/>
                  </a:lnTo>
                  <a:lnTo>
                    <a:pt x="2629" y="1370"/>
                  </a:lnTo>
                  <a:lnTo>
                    <a:pt x="2629" y="1397"/>
                  </a:lnTo>
                  <a:lnTo>
                    <a:pt x="2657" y="1412"/>
                  </a:lnTo>
                  <a:lnTo>
                    <a:pt x="2650" y="1474"/>
                  </a:lnTo>
                  <a:lnTo>
                    <a:pt x="2622" y="1474"/>
                  </a:lnTo>
                  <a:lnTo>
                    <a:pt x="2588" y="1474"/>
                  </a:lnTo>
                  <a:lnTo>
                    <a:pt x="2622" y="1502"/>
                  </a:lnTo>
                  <a:lnTo>
                    <a:pt x="2629" y="1516"/>
                  </a:lnTo>
                  <a:lnTo>
                    <a:pt x="2657" y="1530"/>
                  </a:lnTo>
                  <a:lnTo>
                    <a:pt x="2643" y="1558"/>
                  </a:lnTo>
                  <a:lnTo>
                    <a:pt x="2678" y="1564"/>
                  </a:lnTo>
                  <a:lnTo>
                    <a:pt x="2678" y="1613"/>
                  </a:lnTo>
                  <a:lnTo>
                    <a:pt x="2685" y="1627"/>
                  </a:lnTo>
                  <a:lnTo>
                    <a:pt x="2678" y="1627"/>
                  </a:lnTo>
                  <a:lnTo>
                    <a:pt x="2664" y="1690"/>
                  </a:lnTo>
                  <a:lnTo>
                    <a:pt x="2678" y="1724"/>
                  </a:lnTo>
                  <a:lnTo>
                    <a:pt x="2720" y="1745"/>
                  </a:lnTo>
                  <a:lnTo>
                    <a:pt x="2761" y="1794"/>
                  </a:lnTo>
                  <a:lnTo>
                    <a:pt x="2789" y="1822"/>
                  </a:lnTo>
                  <a:lnTo>
                    <a:pt x="2845" y="1829"/>
                  </a:lnTo>
                  <a:lnTo>
                    <a:pt x="2852" y="1843"/>
                  </a:lnTo>
                  <a:lnTo>
                    <a:pt x="2873" y="1864"/>
                  </a:lnTo>
                  <a:lnTo>
                    <a:pt x="2824" y="1898"/>
                  </a:lnTo>
                  <a:lnTo>
                    <a:pt x="2810" y="1919"/>
                  </a:lnTo>
                  <a:lnTo>
                    <a:pt x="2803" y="1926"/>
                  </a:lnTo>
                  <a:lnTo>
                    <a:pt x="2782" y="1968"/>
                  </a:lnTo>
                  <a:lnTo>
                    <a:pt x="2824" y="2003"/>
                  </a:lnTo>
                  <a:lnTo>
                    <a:pt x="2887" y="2037"/>
                  </a:lnTo>
                  <a:lnTo>
                    <a:pt x="2908" y="2058"/>
                  </a:lnTo>
                  <a:lnTo>
                    <a:pt x="2915" y="2051"/>
                  </a:lnTo>
                  <a:lnTo>
                    <a:pt x="2922" y="2058"/>
                  </a:lnTo>
                  <a:lnTo>
                    <a:pt x="2915" y="2072"/>
                  </a:lnTo>
                  <a:lnTo>
                    <a:pt x="2935" y="2135"/>
                  </a:lnTo>
                  <a:lnTo>
                    <a:pt x="2922" y="2163"/>
                  </a:lnTo>
                  <a:lnTo>
                    <a:pt x="2942" y="2191"/>
                  </a:lnTo>
                  <a:lnTo>
                    <a:pt x="2922" y="2218"/>
                  </a:lnTo>
                  <a:lnTo>
                    <a:pt x="2922" y="2232"/>
                  </a:lnTo>
                  <a:lnTo>
                    <a:pt x="2991" y="2281"/>
                  </a:lnTo>
                  <a:lnTo>
                    <a:pt x="3005" y="2330"/>
                  </a:lnTo>
                  <a:lnTo>
                    <a:pt x="3109" y="2399"/>
                  </a:lnTo>
                  <a:lnTo>
                    <a:pt x="3130" y="2448"/>
                  </a:lnTo>
                  <a:lnTo>
                    <a:pt x="3151" y="2434"/>
                  </a:lnTo>
                  <a:lnTo>
                    <a:pt x="3165" y="2448"/>
                  </a:lnTo>
                  <a:lnTo>
                    <a:pt x="3207" y="2490"/>
                  </a:lnTo>
                  <a:lnTo>
                    <a:pt x="3200" y="2559"/>
                  </a:lnTo>
                  <a:lnTo>
                    <a:pt x="3221" y="2587"/>
                  </a:lnTo>
                  <a:lnTo>
                    <a:pt x="3221" y="2594"/>
                  </a:lnTo>
                  <a:lnTo>
                    <a:pt x="3235" y="2594"/>
                  </a:lnTo>
                  <a:lnTo>
                    <a:pt x="3235" y="2615"/>
                  </a:lnTo>
                  <a:lnTo>
                    <a:pt x="3249" y="2629"/>
                  </a:lnTo>
                  <a:lnTo>
                    <a:pt x="3304" y="2657"/>
                  </a:lnTo>
                  <a:lnTo>
                    <a:pt x="3332" y="2664"/>
                  </a:lnTo>
                  <a:lnTo>
                    <a:pt x="3367" y="2691"/>
                  </a:lnTo>
                  <a:lnTo>
                    <a:pt x="3367" y="2698"/>
                  </a:lnTo>
                  <a:lnTo>
                    <a:pt x="3360" y="2719"/>
                  </a:lnTo>
                  <a:lnTo>
                    <a:pt x="3367" y="2754"/>
                  </a:lnTo>
                  <a:lnTo>
                    <a:pt x="3339" y="2775"/>
                  </a:lnTo>
                  <a:lnTo>
                    <a:pt x="3346" y="2810"/>
                  </a:lnTo>
                  <a:lnTo>
                    <a:pt x="3339" y="2824"/>
                  </a:lnTo>
                  <a:lnTo>
                    <a:pt x="3304" y="2844"/>
                  </a:lnTo>
                  <a:lnTo>
                    <a:pt x="3241" y="2872"/>
                  </a:lnTo>
                  <a:lnTo>
                    <a:pt x="3241" y="2886"/>
                  </a:lnTo>
                  <a:lnTo>
                    <a:pt x="3214" y="2914"/>
                  </a:lnTo>
                  <a:lnTo>
                    <a:pt x="3214" y="2942"/>
                  </a:lnTo>
                  <a:lnTo>
                    <a:pt x="3200" y="2970"/>
                  </a:lnTo>
                  <a:lnTo>
                    <a:pt x="3200" y="3025"/>
                  </a:lnTo>
                  <a:lnTo>
                    <a:pt x="3200" y="3046"/>
                  </a:lnTo>
                  <a:lnTo>
                    <a:pt x="3165" y="3109"/>
                  </a:lnTo>
                  <a:lnTo>
                    <a:pt x="3109" y="3137"/>
                  </a:lnTo>
                  <a:lnTo>
                    <a:pt x="3151" y="3171"/>
                  </a:lnTo>
                  <a:lnTo>
                    <a:pt x="3151" y="3185"/>
                  </a:lnTo>
                  <a:lnTo>
                    <a:pt x="3102" y="3213"/>
                  </a:lnTo>
                  <a:lnTo>
                    <a:pt x="3074" y="3185"/>
                  </a:lnTo>
                  <a:lnTo>
                    <a:pt x="3074" y="3150"/>
                  </a:lnTo>
                  <a:lnTo>
                    <a:pt x="3054" y="3158"/>
                  </a:lnTo>
                  <a:lnTo>
                    <a:pt x="2984" y="3137"/>
                  </a:lnTo>
                  <a:lnTo>
                    <a:pt x="2915" y="3144"/>
                  </a:lnTo>
                  <a:lnTo>
                    <a:pt x="2859" y="3178"/>
                  </a:lnTo>
                  <a:lnTo>
                    <a:pt x="2845" y="3206"/>
                  </a:lnTo>
                  <a:lnTo>
                    <a:pt x="2824" y="3220"/>
                  </a:lnTo>
                  <a:lnTo>
                    <a:pt x="2775" y="3269"/>
                  </a:lnTo>
                  <a:lnTo>
                    <a:pt x="2741" y="3311"/>
                  </a:lnTo>
                  <a:lnTo>
                    <a:pt x="2720" y="3317"/>
                  </a:lnTo>
                  <a:lnTo>
                    <a:pt x="2678" y="3311"/>
                  </a:lnTo>
                  <a:lnTo>
                    <a:pt x="2629" y="3311"/>
                  </a:lnTo>
                  <a:lnTo>
                    <a:pt x="2553" y="3241"/>
                  </a:lnTo>
                  <a:lnTo>
                    <a:pt x="2483" y="3255"/>
                  </a:lnTo>
                  <a:lnTo>
                    <a:pt x="2490" y="3241"/>
                  </a:lnTo>
                  <a:lnTo>
                    <a:pt x="2511" y="3234"/>
                  </a:lnTo>
                  <a:lnTo>
                    <a:pt x="2490" y="3158"/>
                  </a:lnTo>
                  <a:lnTo>
                    <a:pt x="2455" y="3116"/>
                  </a:lnTo>
                  <a:lnTo>
                    <a:pt x="2393" y="3053"/>
                  </a:lnTo>
                  <a:lnTo>
                    <a:pt x="2358" y="3025"/>
                  </a:lnTo>
                  <a:lnTo>
                    <a:pt x="2351" y="3025"/>
                  </a:lnTo>
                  <a:lnTo>
                    <a:pt x="2282" y="2956"/>
                  </a:lnTo>
                  <a:lnTo>
                    <a:pt x="2254" y="2921"/>
                  </a:lnTo>
                  <a:lnTo>
                    <a:pt x="2191" y="2921"/>
                  </a:lnTo>
                  <a:lnTo>
                    <a:pt x="2156" y="2942"/>
                  </a:lnTo>
                  <a:lnTo>
                    <a:pt x="2094" y="2921"/>
                  </a:lnTo>
                  <a:lnTo>
                    <a:pt x="2066" y="2886"/>
                  </a:lnTo>
                  <a:lnTo>
                    <a:pt x="2052" y="2852"/>
                  </a:lnTo>
                  <a:lnTo>
                    <a:pt x="2017" y="2824"/>
                  </a:lnTo>
                  <a:lnTo>
                    <a:pt x="1961" y="2796"/>
                  </a:lnTo>
                  <a:lnTo>
                    <a:pt x="1934" y="2796"/>
                  </a:lnTo>
                  <a:lnTo>
                    <a:pt x="1878" y="2754"/>
                  </a:lnTo>
                  <a:lnTo>
                    <a:pt x="1941" y="2698"/>
                  </a:lnTo>
                  <a:lnTo>
                    <a:pt x="1941" y="2615"/>
                  </a:lnTo>
                  <a:lnTo>
                    <a:pt x="1961" y="2559"/>
                  </a:lnTo>
                  <a:lnTo>
                    <a:pt x="2024" y="2525"/>
                  </a:lnTo>
                  <a:lnTo>
                    <a:pt x="2038" y="2469"/>
                  </a:lnTo>
                  <a:lnTo>
                    <a:pt x="2031" y="2434"/>
                  </a:lnTo>
                  <a:lnTo>
                    <a:pt x="1934" y="2239"/>
                  </a:lnTo>
                  <a:lnTo>
                    <a:pt x="1892" y="2107"/>
                  </a:lnTo>
                  <a:lnTo>
                    <a:pt x="1843" y="2037"/>
                  </a:lnTo>
                  <a:lnTo>
                    <a:pt x="1774" y="1933"/>
                  </a:lnTo>
                  <a:lnTo>
                    <a:pt x="1739" y="1898"/>
                  </a:lnTo>
                  <a:lnTo>
                    <a:pt x="1642" y="1822"/>
                  </a:lnTo>
                  <a:lnTo>
                    <a:pt x="1600" y="1836"/>
                  </a:lnTo>
                  <a:lnTo>
                    <a:pt x="1565" y="1864"/>
                  </a:lnTo>
                  <a:lnTo>
                    <a:pt x="1544" y="1891"/>
                  </a:lnTo>
                  <a:lnTo>
                    <a:pt x="1530" y="1919"/>
                  </a:lnTo>
                  <a:lnTo>
                    <a:pt x="1440" y="1878"/>
                  </a:lnTo>
                  <a:lnTo>
                    <a:pt x="1419" y="1878"/>
                  </a:lnTo>
                  <a:lnTo>
                    <a:pt x="1405" y="1905"/>
                  </a:lnTo>
                  <a:lnTo>
                    <a:pt x="1398" y="1919"/>
                  </a:lnTo>
                  <a:lnTo>
                    <a:pt x="1342" y="1954"/>
                  </a:lnTo>
                  <a:lnTo>
                    <a:pt x="1308" y="1961"/>
                  </a:lnTo>
                  <a:lnTo>
                    <a:pt x="1280" y="1961"/>
                  </a:lnTo>
                  <a:lnTo>
                    <a:pt x="1273" y="1968"/>
                  </a:lnTo>
                  <a:lnTo>
                    <a:pt x="1238" y="1954"/>
                  </a:lnTo>
                  <a:lnTo>
                    <a:pt x="1210" y="1933"/>
                  </a:lnTo>
                  <a:lnTo>
                    <a:pt x="1168" y="1940"/>
                  </a:lnTo>
                  <a:lnTo>
                    <a:pt x="1134" y="1954"/>
                  </a:lnTo>
                  <a:lnTo>
                    <a:pt x="1085" y="1968"/>
                  </a:lnTo>
                  <a:lnTo>
                    <a:pt x="1057" y="1996"/>
                  </a:lnTo>
                  <a:lnTo>
                    <a:pt x="1043" y="2003"/>
                  </a:lnTo>
                  <a:lnTo>
                    <a:pt x="960" y="2037"/>
                  </a:lnTo>
                  <a:lnTo>
                    <a:pt x="946" y="2051"/>
                  </a:lnTo>
                  <a:lnTo>
                    <a:pt x="939" y="2058"/>
                  </a:lnTo>
                  <a:lnTo>
                    <a:pt x="925" y="2024"/>
                  </a:lnTo>
                  <a:lnTo>
                    <a:pt x="953" y="1940"/>
                  </a:lnTo>
                  <a:lnTo>
                    <a:pt x="960" y="1933"/>
                  </a:lnTo>
                  <a:lnTo>
                    <a:pt x="974" y="1919"/>
                  </a:lnTo>
                  <a:lnTo>
                    <a:pt x="1015" y="1926"/>
                  </a:lnTo>
                  <a:lnTo>
                    <a:pt x="1036" y="1919"/>
                  </a:lnTo>
                  <a:lnTo>
                    <a:pt x="1050" y="1905"/>
                  </a:lnTo>
                  <a:lnTo>
                    <a:pt x="1057" y="1898"/>
                  </a:lnTo>
                  <a:lnTo>
                    <a:pt x="1057" y="1878"/>
                  </a:lnTo>
                  <a:lnTo>
                    <a:pt x="1057" y="1871"/>
                  </a:lnTo>
                  <a:lnTo>
                    <a:pt x="1078" y="1857"/>
                  </a:lnTo>
                  <a:lnTo>
                    <a:pt x="1120" y="1808"/>
                  </a:lnTo>
                  <a:lnTo>
                    <a:pt x="1175" y="1780"/>
                  </a:lnTo>
                  <a:lnTo>
                    <a:pt x="1168" y="1704"/>
                  </a:lnTo>
                  <a:lnTo>
                    <a:pt x="1134" y="1662"/>
                  </a:lnTo>
                  <a:lnTo>
                    <a:pt x="1120" y="1662"/>
                  </a:lnTo>
                  <a:lnTo>
                    <a:pt x="1092" y="1662"/>
                  </a:lnTo>
                  <a:lnTo>
                    <a:pt x="1071" y="1648"/>
                  </a:lnTo>
                  <a:lnTo>
                    <a:pt x="981" y="1572"/>
                  </a:lnTo>
                  <a:lnTo>
                    <a:pt x="953" y="1544"/>
                  </a:lnTo>
                  <a:lnTo>
                    <a:pt x="925" y="1502"/>
                  </a:lnTo>
                  <a:lnTo>
                    <a:pt x="918" y="1509"/>
                  </a:lnTo>
                  <a:lnTo>
                    <a:pt x="876" y="1474"/>
                  </a:lnTo>
                  <a:lnTo>
                    <a:pt x="862" y="1474"/>
                  </a:lnTo>
                  <a:lnTo>
                    <a:pt x="862" y="1467"/>
                  </a:lnTo>
                  <a:lnTo>
                    <a:pt x="855" y="1467"/>
                  </a:lnTo>
                  <a:lnTo>
                    <a:pt x="848" y="1467"/>
                  </a:lnTo>
                  <a:lnTo>
                    <a:pt x="848" y="1460"/>
                  </a:lnTo>
                  <a:lnTo>
                    <a:pt x="841" y="1467"/>
                  </a:lnTo>
                  <a:lnTo>
                    <a:pt x="841" y="1460"/>
                  </a:lnTo>
                  <a:lnTo>
                    <a:pt x="841" y="1467"/>
                  </a:lnTo>
                  <a:lnTo>
                    <a:pt x="828" y="1460"/>
                  </a:lnTo>
                  <a:lnTo>
                    <a:pt x="821" y="1467"/>
                  </a:lnTo>
                  <a:lnTo>
                    <a:pt x="814" y="1474"/>
                  </a:lnTo>
                  <a:lnTo>
                    <a:pt x="807" y="1481"/>
                  </a:lnTo>
                  <a:lnTo>
                    <a:pt x="807" y="1495"/>
                  </a:lnTo>
                  <a:lnTo>
                    <a:pt x="807" y="1481"/>
                  </a:lnTo>
                  <a:lnTo>
                    <a:pt x="779" y="1481"/>
                  </a:lnTo>
                  <a:lnTo>
                    <a:pt x="751" y="1502"/>
                  </a:lnTo>
                  <a:lnTo>
                    <a:pt x="730" y="1516"/>
                  </a:lnTo>
                  <a:lnTo>
                    <a:pt x="730" y="1544"/>
                  </a:lnTo>
                  <a:lnTo>
                    <a:pt x="695" y="1564"/>
                  </a:lnTo>
                  <a:lnTo>
                    <a:pt x="689" y="1558"/>
                  </a:lnTo>
                  <a:lnTo>
                    <a:pt x="681" y="1558"/>
                  </a:lnTo>
                  <a:lnTo>
                    <a:pt x="661" y="1558"/>
                  </a:lnTo>
                  <a:lnTo>
                    <a:pt x="674" y="1544"/>
                  </a:lnTo>
                  <a:lnTo>
                    <a:pt x="661" y="1516"/>
                  </a:lnTo>
                  <a:lnTo>
                    <a:pt x="654" y="1509"/>
                  </a:lnTo>
                  <a:lnTo>
                    <a:pt x="584" y="1502"/>
                  </a:lnTo>
                  <a:lnTo>
                    <a:pt x="584" y="1495"/>
                  </a:lnTo>
                  <a:lnTo>
                    <a:pt x="522" y="1495"/>
                  </a:lnTo>
                  <a:lnTo>
                    <a:pt x="522" y="1516"/>
                  </a:lnTo>
                  <a:lnTo>
                    <a:pt x="528" y="1572"/>
                  </a:lnTo>
                  <a:lnTo>
                    <a:pt x="522" y="1578"/>
                  </a:lnTo>
                  <a:lnTo>
                    <a:pt x="542" y="1599"/>
                  </a:lnTo>
                  <a:lnTo>
                    <a:pt x="494" y="1572"/>
                  </a:lnTo>
                  <a:lnTo>
                    <a:pt x="487" y="1578"/>
                  </a:lnTo>
                  <a:lnTo>
                    <a:pt x="459" y="1558"/>
                  </a:lnTo>
                  <a:lnTo>
                    <a:pt x="466" y="1530"/>
                  </a:lnTo>
                  <a:lnTo>
                    <a:pt x="466" y="1460"/>
                  </a:lnTo>
                  <a:lnTo>
                    <a:pt x="459" y="1377"/>
                  </a:lnTo>
                  <a:lnTo>
                    <a:pt x="445" y="1335"/>
                  </a:lnTo>
                  <a:lnTo>
                    <a:pt x="368" y="1189"/>
                  </a:lnTo>
                  <a:lnTo>
                    <a:pt x="271" y="1078"/>
                  </a:lnTo>
                  <a:lnTo>
                    <a:pt x="229" y="952"/>
                  </a:lnTo>
                  <a:lnTo>
                    <a:pt x="153" y="813"/>
                  </a:lnTo>
                  <a:lnTo>
                    <a:pt x="132" y="772"/>
                  </a:lnTo>
                  <a:lnTo>
                    <a:pt x="90" y="716"/>
                  </a:lnTo>
                  <a:lnTo>
                    <a:pt x="0" y="625"/>
                  </a:lnTo>
                  <a:lnTo>
                    <a:pt x="21" y="584"/>
                  </a:lnTo>
                  <a:lnTo>
                    <a:pt x="69" y="577"/>
                  </a:lnTo>
                  <a:lnTo>
                    <a:pt x="97" y="577"/>
                  </a:lnTo>
                  <a:lnTo>
                    <a:pt x="118" y="556"/>
                  </a:lnTo>
                  <a:lnTo>
                    <a:pt x="118" y="542"/>
                  </a:lnTo>
                  <a:lnTo>
                    <a:pt x="132" y="542"/>
                  </a:lnTo>
                  <a:lnTo>
                    <a:pt x="104" y="521"/>
                  </a:lnTo>
                  <a:lnTo>
                    <a:pt x="104" y="493"/>
                  </a:lnTo>
                  <a:lnTo>
                    <a:pt x="153" y="479"/>
                  </a:lnTo>
                  <a:lnTo>
                    <a:pt x="167" y="479"/>
                  </a:lnTo>
                  <a:lnTo>
                    <a:pt x="215" y="460"/>
                  </a:lnTo>
                  <a:lnTo>
                    <a:pt x="215" y="418"/>
                  </a:lnTo>
                  <a:lnTo>
                    <a:pt x="188" y="369"/>
                  </a:lnTo>
                  <a:lnTo>
                    <a:pt x="188" y="327"/>
                  </a:lnTo>
                  <a:lnTo>
                    <a:pt x="188" y="293"/>
                  </a:lnTo>
                  <a:lnTo>
                    <a:pt x="201" y="265"/>
                  </a:lnTo>
                  <a:lnTo>
                    <a:pt x="188" y="251"/>
                  </a:lnTo>
                  <a:lnTo>
                    <a:pt x="174" y="230"/>
                  </a:lnTo>
                  <a:lnTo>
                    <a:pt x="167" y="216"/>
                  </a:lnTo>
                  <a:lnTo>
                    <a:pt x="167" y="202"/>
                  </a:lnTo>
                  <a:lnTo>
                    <a:pt x="215" y="181"/>
                  </a:lnTo>
                  <a:lnTo>
                    <a:pt x="229" y="181"/>
                  </a:lnTo>
                  <a:lnTo>
                    <a:pt x="236" y="181"/>
                  </a:lnTo>
                  <a:lnTo>
                    <a:pt x="271" y="153"/>
                  </a:lnTo>
                  <a:lnTo>
                    <a:pt x="334" y="98"/>
                  </a:lnTo>
                  <a:lnTo>
                    <a:pt x="355" y="98"/>
                  </a:lnTo>
                  <a:lnTo>
                    <a:pt x="403" y="133"/>
                  </a:lnTo>
                  <a:lnTo>
                    <a:pt x="403" y="153"/>
                  </a:lnTo>
                  <a:lnTo>
                    <a:pt x="389" y="167"/>
                  </a:lnTo>
                  <a:lnTo>
                    <a:pt x="445" y="216"/>
                  </a:lnTo>
                  <a:lnTo>
                    <a:pt x="452" y="230"/>
                  </a:lnTo>
                  <a:lnTo>
                    <a:pt x="459" y="258"/>
                  </a:lnTo>
                  <a:lnTo>
                    <a:pt x="542" y="237"/>
                  </a:lnTo>
                  <a:lnTo>
                    <a:pt x="577" y="265"/>
                  </a:lnTo>
                  <a:lnTo>
                    <a:pt x="584" y="265"/>
                  </a:lnTo>
                  <a:lnTo>
                    <a:pt x="577" y="251"/>
                  </a:lnTo>
                  <a:lnTo>
                    <a:pt x="563" y="195"/>
                  </a:lnTo>
                  <a:lnTo>
                    <a:pt x="522" y="133"/>
                  </a:lnTo>
                  <a:lnTo>
                    <a:pt x="542" y="105"/>
                  </a:lnTo>
                  <a:lnTo>
                    <a:pt x="528" y="105"/>
                  </a:lnTo>
                  <a:lnTo>
                    <a:pt x="563" y="56"/>
                  </a:lnTo>
                  <a:lnTo>
                    <a:pt x="584" y="21"/>
                  </a:lnTo>
                  <a:lnTo>
                    <a:pt x="598" y="0"/>
                  </a:lnTo>
                  <a:lnTo>
                    <a:pt x="661" y="63"/>
                  </a:lnTo>
                  <a:lnTo>
                    <a:pt x="681" y="21"/>
                  </a:lnTo>
                  <a:lnTo>
                    <a:pt x="716" y="21"/>
                  </a:lnTo>
                  <a:lnTo>
                    <a:pt x="751" y="28"/>
                  </a:lnTo>
                  <a:lnTo>
                    <a:pt x="786" y="35"/>
                  </a:lnTo>
                  <a:lnTo>
                    <a:pt x="814" y="56"/>
                  </a:lnTo>
                  <a:lnTo>
                    <a:pt x="848" y="56"/>
                  </a:lnTo>
                  <a:lnTo>
                    <a:pt x="862" y="63"/>
                  </a:lnTo>
                  <a:lnTo>
                    <a:pt x="855" y="84"/>
                  </a:lnTo>
                  <a:lnTo>
                    <a:pt x="946" y="126"/>
                  </a:lnTo>
                  <a:lnTo>
                    <a:pt x="974" y="133"/>
                  </a:lnTo>
                  <a:lnTo>
                    <a:pt x="1015" y="139"/>
                  </a:lnTo>
                  <a:lnTo>
                    <a:pt x="1050" y="160"/>
                  </a:lnTo>
                  <a:lnTo>
                    <a:pt x="1071" y="153"/>
                  </a:lnTo>
                  <a:lnTo>
                    <a:pt x="1078" y="160"/>
                  </a:lnTo>
                  <a:lnTo>
                    <a:pt x="1092" y="167"/>
                  </a:lnTo>
                  <a:lnTo>
                    <a:pt x="1141" y="181"/>
                  </a:lnTo>
                  <a:lnTo>
                    <a:pt x="1175" y="195"/>
                  </a:lnTo>
                  <a:lnTo>
                    <a:pt x="1175" y="223"/>
                  </a:lnTo>
                  <a:lnTo>
                    <a:pt x="1182" y="230"/>
                  </a:lnTo>
                  <a:lnTo>
                    <a:pt x="1217" y="272"/>
                  </a:lnTo>
                  <a:lnTo>
                    <a:pt x="1266" y="272"/>
                  </a:lnTo>
                  <a:lnTo>
                    <a:pt x="1301" y="285"/>
                  </a:lnTo>
                  <a:lnTo>
                    <a:pt x="1329" y="258"/>
                  </a:lnTo>
                  <a:lnTo>
                    <a:pt x="1363" y="293"/>
                  </a:lnTo>
                  <a:lnTo>
                    <a:pt x="1363" y="299"/>
                  </a:lnTo>
                  <a:lnTo>
                    <a:pt x="1384" y="320"/>
                  </a:lnTo>
                  <a:lnTo>
                    <a:pt x="1405" y="313"/>
                  </a:lnTo>
                  <a:lnTo>
                    <a:pt x="1475" y="251"/>
                  </a:lnTo>
                  <a:lnTo>
                    <a:pt x="1481" y="258"/>
                  </a:lnTo>
                  <a:lnTo>
                    <a:pt x="1495" y="223"/>
                  </a:lnTo>
                  <a:lnTo>
                    <a:pt x="1544" y="216"/>
                  </a:lnTo>
                  <a:lnTo>
                    <a:pt x="1565" y="237"/>
                  </a:lnTo>
                  <a:lnTo>
                    <a:pt x="1642" y="202"/>
                  </a:lnTo>
                  <a:lnTo>
                    <a:pt x="1648" y="202"/>
                  </a:lnTo>
                  <a:lnTo>
                    <a:pt x="1669" y="139"/>
                  </a:lnTo>
                  <a:lnTo>
                    <a:pt x="1697" y="126"/>
                  </a:lnTo>
                  <a:lnTo>
                    <a:pt x="1802" y="188"/>
                  </a:lnTo>
                  <a:lnTo>
                    <a:pt x="1808" y="181"/>
                  </a:lnTo>
                  <a:lnTo>
                    <a:pt x="1829" y="167"/>
                  </a:lnTo>
                  <a:lnTo>
                    <a:pt x="1864" y="133"/>
                  </a:lnTo>
                  <a:lnTo>
                    <a:pt x="1961" y="105"/>
                  </a:lnTo>
                  <a:lnTo>
                    <a:pt x="2003" y="91"/>
                  </a:lnTo>
                  <a:lnTo>
                    <a:pt x="2017" y="63"/>
                  </a:lnTo>
                  <a:lnTo>
                    <a:pt x="2052" y="42"/>
                  </a:lnTo>
                  <a:lnTo>
                    <a:pt x="2066" y="63"/>
                  </a:lnTo>
                  <a:lnTo>
                    <a:pt x="2094" y="98"/>
                  </a:lnTo>
                  <a:lnTo>
                    <a:pt x="2094" y="126"/>
                  </a:lnTo>
                  <a:lnTo>
                    <a:pt x="2108" y="118"/>
                  </a:lnTo>
                  <a:lnTo>
                    <a:pt x="2121" y="139"/>
                  </a:lnTo>
                  <a:lnTo>
                    <a:pt x="2198" y="167"/>
                  </a:lnTo>
                  <a:lnTo>
                    <a:pt x="2198" y="195"/>
                  </a:lnTo>
                  <a:lnTo>
                    <a:pt x="2184" y="216"/>
                  </a:lnTo>
                  <a:lnTo>
                    <a:pt x="2198" y="258"/>
                  </a:lnTo>
                  <a:lnTo>
                    <a:pt x="2163" y="265"/>
                  </a:lnTo>
                  <a:lnTo>
                    <a:pt x="2135" y="299"/>
                  </a:lnTo>
                  <a:lnTo>
                    <a:pt x="2149" y="348"/>
                  </a:lnTo>
                  <a:lnTo>
                    <a:pt x="2156" y="390"/>
                  </a:lnTo>
                  <a:lnTo>
                    <a:pt x="2254" y="418"/>
                  </a:lnTo>
                  <a:lnTo>
                    <a:pt x="2247" y="446"/>
                  </a:lnTo>
                  <a:lnTo>
                    <a:pt x="2267" y="479"/>
                  </a:lnTo>
                  <a:lnTo>
                    <a:pt x="2261" y="486"/>
                  </a:lnTo>
                  <a:lnTo>
                    <a:pt x="2288" y="50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9324247" y="4521926"/>
              <a:ext cx="42458" cy="33140"/>
            </a:xfrm>
            <a:custGeom>
              <a:avLst/>
              <a:gdLst>
                <a:gd name="T0" fmla="*/ 76 w 182"/>
                <a:gd name="T1" fmla="*/ 125 h 140"/>
                <a:gd name="T2" fmla="*/ 118 w 182"/>
                <a:gd name="T3" fmla="*/ 132 h 140"/>
                <a:gd name="T4" fmla="*/ 153 w 182"/>
                <a:gd name="T5" fmla="*/ 118 h 140"/>
                <a:gd name="T6" fmla="*/ 167 w 182"/>
                <a:gd name="T7" fmla="*/ 125 h 140"/>
                <a:gd name="T8" fmla="*/ 167 w 182"/>
                <a:gd name="T9" fmla="*/ 118 h 140"/>
                <a:gd name="T10" fmla="*/ 181 w 182"/>
                <a:gd name="T11" fmla="*/ 90 h 140"/>
                <a:gd name="T12" fmla="*/ 181 w 182"/>
                <a:gd name="T13" fmla="*/ 63 h 140"/>
                <a:gd name="T14" fmla="*/ 139 w 182"/>
                <a:gd name="T15" fmla="*/ 28 h 140"/>
                <a:gd name="T16" fmla="*/ 132 w 182"/>
                <a:gd name="T17" fmla="*/ 28 h 140"/>
                <a:gd name="T18" fmla="*/ 69 w 182"/>
                <a:gd name="T19" fmla="*/ 7 h 140"/>
                <a:gd name="T20" fmla="*/ 48 w 182"/>
                <a:gd name="T21" fmla="*/ 0 h 140"/>
                <a:gd name="T22" fmla="*/ 42 w 182"/>
                <a:gd name="T23" fmla="*/ 0 h 140"/>
                <a:gd name="T24" fmla="*/ 14 w 182"/>
                <a:gd name="T25" fmla="*/ 0 h 140"/>
                <a:gd name="T26" fmla="*/ 7 w 182"/>
                <a:gd name="T27" fmla="*/ 49 h 140"/>
                <a:gd name="T28" fmla="*/ 0 w 182"/>
                <a:gd name="T29" fmla="*/ 98 h 140"/>
                <a:gd name="T30" fmla="*/ 14 w 182"/>
                <a:gd name="T31" fmla="*/ 125 h 140"/>
                <a:gd name="T32" fmla="*/ 42 w 182"/>
                <a:gd name="T33" fmla="*/ 132 h 140"/>
                <a:gd name="T34" fmla="*/ 62 w 182"/>
                <a:gd name="T35" fmla="*/ 139 h 140"/>
                <a:gd name="T36" fmla="*/ 76 w 182"/>
                <a:gd name="T37" fmla="*/ 125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82" h="140">
                  <a:moveTo>
                    <a:pt x="76" y="125"/>
                  </a:moveTo>
                  <a:lnTo>
                    <a:pt x="118" y="132"/>
                  </a:lnTo>
                  <a:lnTo>
                    <a:pt x="153" y="118"/>
                  </a:lnTo>
                  <a:lnTo>
                    <a:pt x="167" y="125"/>
                  </a:lnTo>
                  <a:lnTo>
                    <a:pt x="167" y="118"/>
                  </a:lnTo>
                  <a:lnTo>
                    <a:pt x="181" y="90"/>
                  </a:lnTo>
                  <a:lnTo>
                    <a:pt x="181" y="63"/>
                  </a:lnTo>
                  <a:lnTo>
                    <a:pt x="139" y="28"/>
                  </a:lnTo>
                  <a:lnTo>
                    <a:pt x="132" y="28"/>
                  </a:lnTo>
                  <a:lnTo>
                    <a:pt x="69" y="7"/>
                  </a:lnTo>
                  <a:lnTo>
                    <a:pt x="48" y="0"/>
                  </a:lnTo>
                  <a:lnTo>
                    <a:pt x="42" y="0"/>
                  </a:lnTo>
                  <a:lnTo>
                    <a:pt x="14" y="0"/>
                  </a:lnTo>
                  <a:lnTo>
                    <a:pt x="7" y="49"/>
                  </a:lnTo>
                  <a:lnTo>
                    <a:pt x="0" y="98"/>
                  </a:lnTo>
                  <a:lnTo>
                    <a:pt x="14" y="125"/>
                  </a:lnTo>
                  <a:lnTo>
                    <a:pt x="42" y="132"/>
                  </a:lnTo>
                  <a:lnTo>
                    <a:pt x="62" y="139"/>
                  </a:lnTo>
                  <a:lnTo>
                    <a:pt x="76" y="12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9455763" y="4623417"/>
              <a:ext cx="26924" cy="13464"/>
            </a:xfrm>
            <a:custGeom>
              <a:avLst/>
              <a:gdLst>
                <a:gd name="T0" fmla="*/ 35 w 113"/>
                <a:gd name="T1" fmla="*/ 0 h 57"/>
                <a:gd name="T2" fmla="*/ 0 w 113"/>
                <a:gd name="T3" fmla="*/ 14 h 57"/>
                <a:gd name="T4" fmla="*/ 7 w 113"/>
                <a:gd name="T5" fmla="*/ 56 h 57"/>
                <a:gd name="T6" fmla="*/ 56 w 113"/>
                <a:gd name="T7" fmla="*/ 49 h 57"/>
                <a:gd name="T8" fmla="*/ 98 w 113"/>
                <a:gd name="T9" fmla="*/ 49 h 57"/>
                <a:gd name="T10" fmla="*/ 112 w 113"/>
                <a:gd name="T11" fmla="*/ 0 h 57"/>
                <a:gd name="T12" fmla="*/ 56 w 113"/>
                <a:gd name="T13" fmla="*/ 14 h 57"/>
                <a:gd name="T14" fmla="*/ 35 w 113"/>
                <a:gd name="T15" fmla="*/ 0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13" h="57">
                  <a:moveTo>
                    <a:pt x="35" y="0"/>
                  </a:moveTo>
                  <a:lnTo>
                    <a:pt x="0" y="14"/>
                  </a:lnTo>
                  <a:lnTo>
                    <a:pt x="7" y="56"/>
                  </a:lnTo>
                  <a:lnTo>
                    <a:pt x="56" y="49"/>
                  </a:lnTo>
                  <a:lnTo>
                    <a:pt x="98" y="49"/>
                  </a:lnTo>
                  <a:lnTo>
                    <a:pt x="112" y="0"/>
                  </a:lnTo>
                  <a:lnTo>
                    <a:pt x="56" y="14"/>
                  </a:lnTo>
                  <a:lnTo>
                    <a:pt x="35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9378096" y="4518819"/>
              <a:ext cx="16569" cy="11392"/>
            </a:xfrm>
            <a:custGeom>
              <a:avLst/>
              <a:gdLst>
                <a:gd name="T0" fmla="*/ 35 w 71"/>
                <a:gd name="T1" fmla="*/ 42 h 50"/>
                <a:gd name="T2" fmla="*/ 35 w 71"/>
                <a:gd name="T3" fmla="*/ 49 h 50"/>
                <a:gd name="T4" fmla="*/ 21 w 71"/>
                <a:gd name="T5" fmla="*/ 49 h 50"/>
                <a:gd name="T6" fmla="*/ 7 w 71"/>
                <a:gd name="T7" fmla="*/ 42 h 50"/>
                <a:gd name="T8" fmla="*/ 0 w 71"/>
                <a:gd name="T9" fmla="*/ 49 h 50"/>
                <a:gd name="T10" fmla="*/ 7 w 71"/>
                <a:gd name="T11" fmla="*/ 35 h 50"/>
                <a:gd name="T12" fmla="*/ 21 w 71"/>
                <a:gd name="T13" fmla="*/ 0 h 50"/>
                <a:gd name="T14" fmla="*/ 70 w 71"/>
                <a:gd name="T15" fmla="*/ 0 h 50"/>
                <a:gd name="T16" fmla="*/ 70 w 71"/>
                <a:gd name="T17" fmla="*/ 14 h 50"/>
                <a:gd name="T18" fmla="*/ 42 w 71"/>
                <a:gd name="T19" fmla="*/ 21 h 50"/>
                <a:gd name="T20" fmla="*/ 35 w 71"/>
                <a:gd name="T21" fmla="*/ 42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71" h="50">
                  <a:moveTo>
                    <a:pt x="35" y="42"/>
                  </a:moveTo>
                  <a:lnTo>
                    <a:pt x="35" y="49"/>
                  </a:lnTo>
                  <a:lnTo>
                    <a:pt x="21" y="49"/>
                  </a:lnTo>
                  <a:lnTo>
                    <a:pt x="7" y="42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21" y="0"/>
                  </a:lnTo>
                  <a:lnTo>
                    <a:pt x="70" y="0"/>
                  </a:lnTo>
                  <a:lnTo>
                    <a:pt x="70" y="14"/>
                  </a:lnTo>
                  <a:lnTo>
                    <a:pt x="42" y="21"/>
                  </a:lnTo>
                  <a:lnTo>
                    <a:pt x="35" y="4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9356349" y="3845665"/>
              <a:ext cx="472213" cy="366610"/>
            </a:xfrm>
            <a:custGeom>
              <a:avLst/>
              <a:gdLst>
                <a:gd name="T0" fmla="*/ 974 w 2011"/>
                <a:gd name="T1" fmla="*/ 605 h 1559"/>
                <a:gd name="T2" fmla="*/ 1078 w 2011"/>
                <a:gd name="T3" fmla="*/ 501 h 1559"/>
                <a:gd name="T4" fmla="*/ 1120 w 2011"/>
                <a:gd name="T5" fmla="*/ 404 h 1559"/>
                <a:gd name="T6" fmla="*/ 1189 w 2011"/>
                <a:gd name="T7" fmla="*/ 327 h 1559"/>
                <a:gd name="T8" fmla="*/ 1273 w 2011"/>
                <a:gd name="T9" fmla="*/ 181 h 1559"/>
                <a:gd name="T10" fmla="*/ 1377 w 2011"/>
                <a:gd name="T11" fmla="*/ 77 h 1559"/>
                <a:gd name="T12" fmla="*/ 1579 w 2011"/>
                <a:gd name="T13" fmla="*/ 118 h 1559"/>
                <a:gd name="T14" fmla="*/ 1878 w 2011"/>
                <a:gd name="T15" fmla="*/ 292 h 1559"/>
                <a:gd name="T16" fmla="*/ 1941 w 2011"/>
                <a:gd name="T17" fmla="*/ 480 h 1559"/>
                <a:gd name="T18" fmla="*/ 1927 w 2011"/>
                <a:gd name="T19" fmla="*/ 633 h 1559"/>
                <a:gd name="T20" fmla="*/ 1913 w 2011"/>
                <a:gd name="T21" fmla="*/ 710 h 1559"/>
                <a:gd name="T22" fmla="*/ 1955 w 2011"/>
                <a:gd name="T23" fmla="*/ 835 h 1559"/>
                <a:gd name="T24" fmla="*/ 1899 w 2011"/>
                <a:gd name="T25" fmla="*/ 883 h 1559"/>
                <a:gd name="T26" fmla="*/ 1795 w 2011"/>
                <a:gd name="T27" fmla="*/ 995 h 1559"/>
                <a:gd name="T28" fmla="*/ 1683 w 2011"/>
                <a:gd name="T29" fmla="*/ 939 h 1559"/>
                <a:gd name="T30" fmla="*/ 1663 w 2011"/>
                <a:gd name="T31" fmla="*/ 1071 h 1559"/>
                <a:gd name="T32" fmla="*/ 1663 w 2011"/>
                <a:gd name="T33" fmla="*/ 1204 h 1559"/>
                <a:gd name="T34" fmla="*/ 1711 w 2011"/>
                <a:gd name="T35" fmla="*/ 1329 h 1559"/>
                <a:gd name="T36" fmla="*/ 1516 w 2011"/>
                <a:gd name="T37" fmla="*/ 1419 h 1559"/>
                <a:gd name="T38" fmla="*/ 1356 w 2011"/>
                <a:gd name="T39" fmla="*/ 1440 h 1559"/>
                <a:gd name="T40" fmla="*/ 1203 w 2011"/>
                <a:gd name="T41" fmla="*/ 1461 h 1559"/>
                <a:gd name="T42" fmla="*/ 1092 w 2011"/>
                <a:gd name="T43" fmla="*/ 1558 h 1559"/>
                <a:gd name="T44" fmla="*/ 1009 w 2011"/>
                <a:gd name="T45" fmla="*/ 1523 h 1559"/>
                <a:gd name="T46" fmla="*/ 883 w 2011"/>
                <a:gd name="T47" fmla="*/ 1461 h 1559"/>
                <a:gd name="T48" fmla="*/ 786 w 2011"/>
                <a:gd name="T49" fmla="*/ 1398 h 1559"/>
                <a:gd name="T50" fmla="*/ 682 w 2011"/>
                <a:gd name="T51" fmla="*/ 1371 h 1559"/>
                <a:gd name="T52" fmla="*/ 556 w 2011"/>
                <a:gd name="T53" fmla="*/ 1294 h 1559"/>
                <a:gd name="T54" fmla="*/ 424 w 2011"/>
                <a:gd name="T55" fmla="*/ 1259 h 1559"/>
                <a:gd name="T56" fmla="*/ 292 w 2011"/>
                <a:gd name="T57" fmla="*/ 1259 h 1559"/>
                <a:gd name="T58" fmla="*/ 230 w 2011"/>
                <a:gd name="T59" fmla="*/ 1371 h 1559"/>
                <a:gd name="T60" fmla="*/ 285 w 2011"/>
                <a:gd name="T61" fmla="*/ 1503 h 1559"/>
                <a:gd name="T62" fmla="*/ 153 w 2011"/>
                <a:gd name="T63" fmla="*/ 1454 h 1559"/>
                <a:gd name="T64" fmla="*/ 63 w 2011"/>
                <a:gd name="T65" fmla="*/ 1336 h 1559"/>
                <a:gd name="T66" fmla="*/ 90 w 2011"/>
                <a:gd name="T67" fmla="*/ 1231 h 1559"/>
                <a:gd name="T68" fmla="*/ 132 w 2011"/>
                <a:gd name="T69" fmla="*/ 1162 h 1559"/>
                <a:gd name="T70" fmla="*/ 111 w 2011"/>
                <a:gd name="T71" fmla="*/ 1064 h 1559"/>
                <a:gd name="T72" fmla="*/ 76 w 2011"/>
                <a:gd name="T73" fmla="*/ 918 h 1559"/>
                <a:gd name="T74" fmla="*/ 132 w 2011"/>
                <a:gd name="T75" fmla="*/ 863 h 1559"/>
                <a:gd name="T76" fmla="*/ 209 w 2011"/>
                <a:gd name="T77" fmla="*/ 737 h 1559"/>
                <a:gd name="T78" fmla="*/ 292 w 2011"/>
                <a:gd name="T79" fmla="*/ 744 h 1559"/>
                <a:gd name="T80" fmla="*/ 382 w 2011"/>
                <a:gd name="T81" fmla="*/ 675 h 1559"/>
                <a:gd name="T82" fmla="*/ 424 w 2011"/>
                <a:gd name="T83" fmla="*/ 654 h 1559"/>
                <a:gd name="T84" fmla="*/ 355 w 2011"/>
                <a:gd name="T85" fmla="*/ 515 h 1559"/>
                <a:gd name="T86" fmla="*/ 431 w 2011"/>
                <a:gd name="T87" fmla="*/ 487 h 1559"/>
                <a:gd name="T88" fmla="*/ 515 w 2011"/>
                <a:gd name="T89" fmla="*/ 404 h 1559"/>
                <a:gd name="T90" fmla="*/ 598 w 2011"/>
                <a:gd name="T91" fmla="*/ 404 h 1559"/>
                <a:gd name="T92" fmla="*/ 695 w 2011"/>
                <a:gd name="T93" fmla="*/ 438 h 1559"/>
                <a:gd name="T94" fmla="*/ 800 w 2011"/>
                <a:gd name="T95" fmla="*/ 480 h 1559"/>
                <a:gd name="T96" fmla="*/ 849 w 2011"/>
                <a:gd name="T97" fmla="*/ 557 h 1559"/>
                <a:gd name="T98" fmla="*/ 883 w 2011"/>
                <a:gd name="T99" fmla="*/ 682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11" h="1559">
                  <a:moveTo>
                    <a:pt x="897" y="689"/>
                  </a:moveTo>
                  <a:lnTo>
                    <a:pt x="939" y="654"/>
                  </a:lnTo>
                  <a:lnTo>
                    <a:pt x="974" y="633"/>
                  </a:lnTo>
                  <a:lnTo>
                    <a:pt x="974" y="605"/>
                  </a:lnTo>
                  <a:lnTo>
                    <a:pt x="995" y="577"/>
                  </a:lnTo>
                  <a:lnTo>
                    <a:pt x="1043" y="557"/>
                  </a:lnTo>
                  <a:lnTo>
                    <a:pt x="1043" y="550"/>
                  </a:lnTo>
                  <a:lnTo>
                    <a:pt x="1078" y="501"/>
                  </a:lnTo>
                  <a:lnTo>
                    <a:pt x="1092" y="445"/>
                  </a:lnTo>
                  <a:lnTo>
                    <a:pt x="1113" y="418"/>
                  </a:lnTo>
                  <a:lnTo>
                    <a:pt x="1113" y="410"/>
                  </a:lnTo>
                  <a:lnTo>
                    <a:pt x="1120" y="404"/>
                  </a:lnTo>
                  <a:lnTo>
                    <a:pt x="1155" y="362"/>
                  </a:lnTo>
                  <a:lnTo>
                    <a:pt x="1176" y="376"/>
                  </a:lnTo>
                  <a:lnTo>
                    <a:pt x="1189" y="348"/>
                  </a:lnTo>
                  <a:lnTo>
                    <a:pt x="1189" y="327"/>
                  </a:lnTo>
                  <a:lnTo>
                    <a:pt x="1189" y="320"/>
                  </a:lnTo>
                  <a:lnTo>
                    <a:pt x="1210" y="271"/>
                  </a:lnTo>
                  <a:lnTo>
                    <a:pt x="1252" y="209"/>
                  </a:lnTo>
                  <a:lnTo>
                    <a:pt x="1273" y="181"/>
                  </a:lnTo>
                  <a:lnTo>
                    <a:pt x="1301" y="160"/>
                  </a:lnTo>
                  <a:lnTo>
                    <a:pt x="1343" y="125"/>
                  </a:lnTo>
                  <a:lnTo>
                    <a:pt x="1384" y="97"/>
                  </a:lnTo>
                  <a:lnTo>
                    <a:pt x="1377" y="77"/>
                  </a:lnTo>
                  <a:lnTo>
                    <a:pt x="1356" y="63"/>
                  </a:lnTo>
                  <a:lnTo>
                    <a:pt x="1384" y="0"/>
                  </a:lnTo>
                  <a:lnTo>
                    <a:pt x="1468" y="56"/>
                  </a:lnTo>
                  <a:lnTo>
                    <a:pt x="1579" y="118"/>
                  </a:lnTo>
                  <a:lnTo>
                    <a:pt x="1746" y="160"/>
                  </a:lnTo>
                  <a:lnTo>
                    <a:pt x="1746" y="181"/>
                  </a:lnTo>
                  <a:lnTo>
                    <a:pt x="1795" y="209"/>
                  </a:lnTo>
                  <a:lnTo>
                    <a:pt x="1878" y="292"/>
                  </a:lnTo>
                  <a:lnTo>
                    <a:pt x="1975" y="320"/>
                  </a:lnTo>
                  <a:lnTo>
                    <a:pt x="1969" y="341"/>
                  </a:lnTo>
                  <a:lnTo>
                    <a:pt x="1975" y="424"/>
                  </a:lnTo>
                  <a:lnTo>
                    <a:pt x="1941" y="480"/>
                  </a:lnTo>
                  <a:lnTo>
                    <a:pt x="1913" y="536"/>
                  </a:lnTo>
                  <a:lnTo>
                    <a:pt x="1913" y="543"/>
                  </a:lnTo>
                  <a:lnTo>
                    <a:pt x="1934" y="577"/>
                  </a:lnTo>
                  <a:lnTo>
                    <a:pt x="1927" y="633"/>
                  </a:lnTo>
                  <a:lnTo>
                    <a:pt x="1913" y="654"/>
                  </a:lnTo>
                  <a:lnTo>
                    <a:pt x="1913" y="675"/>
                  </a:lnTo>
                  <a:lnTo>
                    <a:pt x="1941" y="710"/>
                  </a:lnTo>
                  <a:lnTo>
                    <a:pt x="1913" y="710"/>
                  </a:lnTo>
                  <a:lnTo>
                    <a:pt x="1955" y="772"/>
                  </a:lnTo>
                  <a:lnTo>
                    <a:pt x="2003" y="800"/>
                  </a:lnTo>
                  <a:lnTo>
                    <a:pt x="2010" y="807"/>
                  </a:lnTo>
                  <a:lnTo>
                    <a:pt x="1955" y="835"/>
                  </a:lnTo>
                  <a:lnTo>
                    <a:pt x="1927" y="849"/>
                  </a:lnTo>
                  <a:lnTo>
                    <a:pt x="1913" y="877"/>
                  </a:lnTo>
                  <a:lnTo>
                    <a:pt x="1899" y="870"/>
                  </a:lnTo>
                  <a:lnTo>
                    <a:pt x="1899" y="883"/>
                  </a:lnTo>
                  <a:lnTo>
                    <a:pt x="1829" y="918"/>
                  </a:lnTo>
                  <a:lnTo>
                    <a:pt x="1816" y="960"/>
                  </a:lnTo>
                  <a:lnTo>
                    <a:pt x="1802" y="960"/>
                  </a:lnTo>
                  <a:lnTo>
                    <a:pt x="1795" y="995"/>
                  </a:lnTo>
                  <a:lnTo>
                    <a:pt x="1767" y="995"/>
                  </a:lnTo>
                  <a:lnTo>
                    <a:pt x="1739" y="974"/>
                  </a:lnTo>
                  <a:lnTo>
                    <a:pt x="1732" y="967"/>
                  </a:lnTo>
                  <a:lnTo>
                    <a:pt x="1683" y="939"/>
                  </a:lnTo>
                  <a:lnTo>
                    <a:pt x="1669" y="946"/>
                  </a:lnTo>
                  <a:lnTo>
                    <a:pt x="1635" y="995"/>
                  </a:lnTo>
                  <a:lnTo>
                    <a:pt x="1663" y="1016"/>
                  </a:lnTo>
                  <a:lnTo>
                    <a:pt x="1663" y="1071"/>
                  </a:lnTo>
                  <a:lnTo>
                    <a:pt x="1663" y="1106"/>
                  </a:lnTo>
                  <a:lnTo>
                    <a:pt x="1649" y="1134"/>
                  </a:lnTo>
                  <a:lnTo>
                    <a:pt x="1642" y="1162"/>
                  </a:lnTo>
                  <a:lnTo>
                    <a:pt x="1663" y="1204"/>
                  </a:lnTo>
                  <a:lnTo>
                    <a:pt x="1683" y="1210"/>
                  </a:lnTo>
                  <a:lnTo>
                    <a:pt x="1760" y="1280"/>
                  </a:lnTo>
                  <a:lnTo>
                    <a:pt x="1725" y="1301"/>
                  </a:lnTo>
                  <a:lnTo>
                    <a:pt x="1711" y="1329"/>
                  </a:lnTo>
                  <a:lnTo>
                    <a:pt x="1669" y="1343"/>
                  </a:lnTo>
                  <a:lnTo>
                    <a:pt x="1572" y="1371"/>
                  </a:lnTo>
                  <a:lnTo>
                    <a:pt x="1537" y="1405"/>
                  </a:lnTo>
                  <a:lnTo>
                    <a:pt x="1516" y="1419"/>
                  </a:lnTo>
                  <a:lnTo>
                    <a:pt x="1510" y="1426"/>
                  </a:lnTo>
                  <a:lnTo>
                    <a:pt x="1405" y="1364"/>
                  </a:lnTo>
                  <a:lnTo>
                    <a:pt x="1377" y="1377"/>
                  </a:lnTo>
                  <a:lnTo>
                    <a:pt x="1356" y="1440"/>
                  </a:lnTo>
                  <a:lnTo>
                    <a:pt x="1350" y="1440"/>
                  </a:lnTo>
                  <a:lnTo>
                    <a:pt x="1273" y="1475"/>
                  </a:lnTo>
                  <a:lnTo>
                    <a:pt x="1252" y="1454"/>
                  </a:lnTo>
                  <a:lnTo>
                    <a:pt x="1203" y="1461"/>
                  </a:lnTo>
                  <a:lnTo>
                    <a:pt x="1189" y="1496"/>
                  </a:lnTo>
                  <a:lnTo>
                    <a:pt x="1183" y="1489"/>
                  </a:lnTo>
                  <a:lnTo>
                    <a:pt x="1113" y="1551"/>
                  </a:lnTo>
                  <a:lnTo>
                    <a:pt x="1092" y="1558"/>
                  </a:lnTo>
                  <a:lnTo>
                    <a:pt x="1071" y="1537"/>
                  </a:lnTo>
                  <a:lnTo>
                    <a:pt x="1071" y="1531"/>
                  </a:lnTo>
                  <a:lnTo>
                    <a:pt x="1037" y="1496"/>
                  </a:lnTo>
                  <a:lnTo>
                    <a:pt x="1009" y="1523"/>
                  </a:lnTo>
                  <a:lnTo>
                    <a:pt x="974" y="1510"/>
                  </a:lnTo>
                  <a:lnTo>
                    <a:pt x="925" y="1510"/>
                  </a:lnTo>
                  <a:lnTo>
                    <a:pt x="890" y="1468"/>
                  </a:lnTo>
                  <a:lnTo>
                    <a:pt x="883" y="1461"/>
                  </a:lnTo>
                  <a:lnTo>
                    <a:pt x="883" y="1433"/>
                  </a:lnTo>
                  <a:lnTo>
                    <a:pt x="849" y="1419"/>
                  </a:lnTo>
                  <a:lnTo>
                    <a:pt x="800" y="1405"/>
                  </a:lnTo>
                  <a:lnTo>
                    <a:pt x="786" y="1398"/>
                  </a:lnTo>
                  <a:lnTo>
                    <a:pt x="779" y="1391"/>
                  </a:lnTo>
                  <a:lnTo>
                    <a:pt x="758" y="1398"/>
                  </a:lnTo>
                  <a:lnTo>
                    <a:pt x="723" y="1377"/>
                  </a:lnTo>
                  <a:lnTo>
                    <a:pt x="682" y="1371"/>
                  </a:lnTo>
                  <a:lnTo>
                    <a:pt x="654" y="1364"/>
                  </a:lnTo>
                  <a:lnTo>
                    <a:pt x="563" y="1322"/>
                  </a:lnTo>
                  <a:lnTo>
                    <a:pt x="570" y="1301"/>
                  </a:lnTo>
                  <a:lnTo>
                    <a:pt x="556" y="1294"/>
                  </a:lnTo>
                  <a:lnTo>
                    <a:pt x="522" y="1294"/>
                  </a:lnTo>
                  <a:lnTo>
                    <a:pt x="494" y="1273"/>
                  </a:lnTo>
                  <a:lnTo>
                    <a:pt x="459" y="1266"/>
                  </a:lnTo>
                  <a:lnTo>
                    <a:pt x="424" y="1259"/>
                  </a:lnTo>
                  <a:lnTo>
                    <a:pt x="389" y="1259"/>
                  </a:lnTo>
                  <a:lnTo>
                    <a:pt x="369" y="1301"/>
                  </a:lnTo>
                  <a:lnTo>
                    <a:pt x="306" y="1238"/>
                  </a:lnTo>
                  <a:lnTo>
                    <a:pt x="292" y="1259"/>
                  </a:lnTo>
                  <a:lnTo>
                    <a:pt x="271" y="1294"/>
                  </a:lnTo>
                  <a:lnTo>
                    <a:pt x="236" y="1343"/>
                  </a:lnTo>
                  <a:lnTo>
                    <a:pt x="250" y="1343"/>
                  </a:lnTo>
                  <a:lnTo>
                    <a:pt x="230" y="1371"/>
                  </a:lnTo>
                  <a:lnTo>
                    <a:pt x="271" y="1433"/>
                  </a:lnTo>
                  <a:lnTo>
                    <a:pt x="285" y="1489"/>
                  </a:lnTo>
                  <a:lnTo>
                    <a:pt x="292" y="1503"/>
                  </a:lnTo>
                  <a:lnTo>
                    <a:pt x="285" y="1503"/>
                  </a:lnTo>
                  <a:lnTo>
                    <a:pt x="250" y="1475"/>
                  </a:lnTo>
                  <a:lnTo>
                    <a:pt x="167" y="1496"/>
                  </a:lnTo>
                  <a:lnTo>
                    <a:pt x="160" y="1468"/>
                  </a:lnTo>
                  <a:lnTo>
                    <a:pt x="153" y="1454"/>
                  </a:lnTo>
                  <a:lnTo>
                    <a:pt x="97" y="1405"/>
                  </a:lnTo>
                  <a:lnTo>
                    <a:pt x="111" y="1391"/>
                  </a:lnTo>
                  <a:lnTo>
                    <a:pt x="111" y="1371"/>
                  </a:lnTo>
                  <a:lnTo>
                    <a:pt x="63" y="1336"/>
                  </a:lnTo>
                  <a:lnTo>
                    <a:pt x="90" y="1294"/>
                  </a:lnTo>
                  <a:lnTo>
                    <a:pt x="55" y="1273"/>
                  </a:lnTo>
                  <a:lnTo>
                    <a:pt x="63" y="1266"/>
                  </a:lnTo>
                  <a:lnTo>
                    <a:pt x="90" y="1231"/>
                  </a:lnTo>
                  <a:lnTo>
                    <a:pt x="132" y="1210"/>
                  </a:lnTo>
                  <a:lnTo>
                    <a:pt x="139" y="1204"/>
                  </a:lnTo>
                  <a:lnTo>
                    <a:pt x="104" y="1169"/>
                  </a:lnTo>
                  <a:lnTo>
                    <a:pt x="132" y="1162"/>
                  </a:lnTo>
                  <a:lnTo>
                    <a:pt x="139" y="1134"/>
                  </a:lnTo>
                  <a:lnTo>
                    <a:pt x="104" y="1106"/>
                  </a:lnTo>
                  <a:lnTo>
                    <a:pt x="97" y="1078"/>
                  </a:lnTo>
                  <a:lnTo>
                    <a:pt x="111" y="1064"/>
                  </a:lnTo>
                  <a:lnTo>
                    <a:pt x="104" y="1002"/>
                  </a:lnTo>
                  <a:lnTo>
                    <a:pt x="97" y="995"/>
                  </a:lnTo>
                  <a:lnTo>
                    <a:pt x="90" y="960"/>
                  </a:lnTo>
                  <a:lnTo>
                    <a:pt x="76" y="918"/>
                  </a:lnTo>
                  <a:lnTo>
                    <a:pt x="63" y="897"/>
                  </a:lnTo>
                  <a:lnTo>
                    <a:pt x="0" y="842"/>
                  </a:lnTo>
                  <a:lnTo>
                    <a:pt x="63" y="835"/>
                  </a:lnTo>
                  <a:lnTo>
                    <a:pt x="132" y="863"/>
                  </a:lnTo>
                  <a:lnTo>
                    <a:pt x="139" y="814"/>
                  </a:lnTo>
                  <a:lnTo>
                    <a:pt x="188" y="814"/>
                  </a:lnTo>
                  <a:lnTo>
                    <a:pt x="188" y="779"/>
                  </a:lnTo>
                  <a:lnTo>
                    <a:pt x="209" y="737"/>
                  </a:lnTo>
                  <a:lnTo>
                    <a:pt x="257" y="737"/>
                  </a:lnTo>
                  <a:lnTo>
                    <a:pt x="285" y="807"/>
                  </a:lnTo>
                  <a:lnTo>
                    <a:pt x="299" y="751"/>
                  </a:lnTo>
                  <a:lnTo>
                    <a:pt x="292" y="744"/>
                  </a:lnTo>
                  <a:lnTo>
                    <a:pt x="299" y="717"/>
                  </a:lnTo>
                  <a:lnTo>
                    <a:pt x="327" y="731"/>
                  </a:lnTo>
                  <a:lnTo>
                    <a:pt x="369" y="710"/>
                  </a:lnTo>
                  <a:lnTo>
                    <a:pt x="382" y="675"/>
                  </a:lnTo>
                  <a:lnTo>
                    <a:pt x="397" y="710"/>
                  </a:lnTo>
                  <a:lnTo>
                    <a:pt x="417" y="717"/>
                  </a:lnTo>
                  <a:lnTo>
                    <a:pt x="431" y="682"/>
                  </a:lnTo>
                  <a:lnTo>
                    <a:pt x="424" y="654"/>
                  </a:lnTo>
                  <a:lnTo>
                    <a:pt x="397" y="654"/>
                  </a:lnTo>
                  <a:lnTo>
                    <a:pt x="382" y="619"/>
                  </a:lnTo>
                  <a:lnTo>
                    <a:pt x="341" y="543"/>
                  </a:lnTo>
                  <a:lnTo>
                    <a:pt x="355" y="515"/>
                  </a:lnTo>
                  <a:lnTo>
                    <a:pt x="369" y="508"/>
                  </a:lnTo>
                  <a:lnTo>
                    <a:pt x="403" y="501"/>
                  </a:lnTo>
                  <a:lnTo>
                    <a:pt x="424" y="508"/>
                  </a:lnTo>
                  <a:lnTo>
                    <a:pt x="431" y="487"/>
                  </a:lnTo>
                  <a:lnTo>
                    <a:pt x="459" y="487"/>
                  </a:lnTo>
                  <a:lnTo>
                    <a:pt x="480" y="452"/>
                  </a:lnTo>
                  <a:lnTo>
                    <a:pt x="480" y="438"/>
                  </a:lnTo>
                  <a:lnTo>
                    <a:pt x="515" y="404"/>
                  </a:lnTo>
                  <a:lnTo>
                    <a:pt x="563" y="362"/>
                  </a:lnTo>
                  <a:lnTo>
                    <a:pt x="570" y="355"/>
                  </a:lnTo>
                  <a:lnTo>
                    <a:pt x="598" y="383"/>
                  </a:lnTo>
                  <a:lnTo>
                    <a:pt x="598" y="404"/>
                  </a:lnTo>
                  <a:lnTo>
                    <a:pt x="633" y="390"/>
                  </a:lnTo>
                  <a:lnTo>
                    <a:pt x="661" y="459"/>
                  </a:lnTo>
                  <a:lnTo>
                    <a:pt x="689" y="473"/>
                  </a:lnTo>
                  <a:lnTo>
                    <a:pt x="695" y="438"/>
                  </a:lnTo>
                  <a:lnTo>
                    <a:pt x="723" y="424"/>
                  </a:lnTo>
                  <a:lnTo>
                    <a:pt x="723" y="452"/>
                  </a:lnTo>
                  <a:lnTo>
                    <a:pt x="751" y="445"/>
                  </a:lnTo>
                  <a:lnTo>
                    <a:pt x="800" y="480"/>
                  </a:lnTo>
                  <a:lnTo>
                    <a:pt x="814" y="515"/>
                  </a:lnTo>
                  <a:lnTo>
                    <a:pt x="828" y="508"/>
                  </a:lnTo>
                  <a:lnTo>
                    <a:pt x="842" y="536"/>
                  </a:lnTo>
                  <a:lnTo>
                    <a:pt x="849" y="557"/>
                  </a:lnTo>
                  <a:lnTo>
                    <a:pt x="856" y="612"/>
                  </a:lnTo>
                  <a:lnTo>
                    <a:pt x="876" y="654"/>
                  </a:lnTo>
                  <a:lnTo>
                    <a:pt x="856" y="682"/>
                  </a:lnTo>
                  <a:lnTo>
                    <a:pt x="883" y="682"/>
                  </a:lnTo>
                  <a:lnTo>
                    <a:pt x="897" y="68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9002190" y="3424167"/>
              <a:ext cx="680359" cy="624481"/>
            </a:xfrm>
            <a:custGeom>
              <a:avLst/>
              <a:gdLst>
                <a:gd name="T0" fmla="*/ 585 w 2895"/>
                <a:gd name="T1" fmla="*/ 529 h 2659"/>
                <a:gd name="T2" fmla="*/ 557 w 2895"/>
                <a:gd name="T3" fmla="*/ 432 h 2659"/>
                <a:gd name="T4" fmla="*/ 731 w 2895"/>
                <a:gd name="T5" fmla="*/ 348 h 2659"/>
                <a:gd name="T6" fmla="*/ 849 w 2895"/>
                <a:gd name="T7" fmla="*/ 167 h 2659"/>
                <a:gd name="T8" fmla="*/ 1009 w 2895"/>
                <a:gd name="T9" fmla="*/ 202 h 2659"/>
                <a:gd name="T10" fmla="*/ 1127 w 2895"/>
                <a:gd name="T11" fmla="*/ 98 h 2659"/>
                <a:gd name="T12" fmla="*/ 1301 w 2895"/>
                <a:gd name="T13" fmla="*/ 42 h 2659"/>
                <a:gd name="T14" fmla="*/ 1489 w 2895"/>
                <a:gd name="T15" fmla="*/ 118 h 2659"/>
                <a:gd name="T16" fmla="*/ 1677 w 2895"/>
                <a:gd name="T17" fmla="*/ 529 h 2659"/>
                <a:gd name="T18" fmla="*/ 1976 w 2895"/>
                <a:gd name="T19" fmla="*/ 933 h 2659"/>
                <a:gd name="T20" fmla="*/ 2289 w 2895"/>
                <a:gd name="T21" fmla="*/ 1169 h 2659"/>
                <a:gd name="T22" fmla="*/ 2393 w 2895"/>
                <a:gd name="T23" fmla="*/ 1322 h 2659"/>
                <a:gd name="T24" fmla="*/ 2616 w 2895"/>
                <a:gd name="T25" fmla="*/ 1510 h 2659"/>
                <a:gd name="T26" fmla="*/ 2853 w 2895"/>
                <a:gd name="T27" fmla="*/ 1781 h 2659"/>
                <a:gd name="T28" fmla="*/ 2853 w 2895"/>
                <a:gd name="T29" fmla="*/ 1920 h 2659"/>
                <a:gd name="T30" fmla="*/ 2699 w 2895"/>
                <a:gd name="T31" fmla="*/ 2115 h 2659"/>
                <a:gd name="T32" fmla="*/ 2630 w 2895"/>
                <a:gd name="T33" fmla="*/ 2199 h 2659"/>
                <a:gd name="T34" fmla="*/ 2553 w 2895"/>
                <a:gd name="T35" fmla="*/ 2345 h 2659"/>
                <a:gd name="T36" fmla="*/ 2449 w 2895"/>
                <a:gd name="T37" fmla="*/ 2449 h 2659"/>
                <a:gd name="T38" fmla="*/ 2366 w 2895"/>
                <a:gd name="T39" fmla="*/ 2407 h 2659"/>
                <a:gd name="T40" fmla="*/ 2310 w 2895"/>
                <a:gd name="T41" fmla="*/ 2275 h 2659"/>
                <a:gd name="T42" fmla="*/ 2199 w 2895"/>
                <a:gd name="T43" fmla="*/ 2268 h 2659"/>
                <a:gd name="T44" fmla="*/ 2080 w 2895"/>
                <a:gd name="T45" fmla="*/ 2150 h 2659"/>
                <a:gd name="T46" fmla="*/ 1969 w 2895"/>
                <a:gd name="T47" fmla="*/ 2282 h 2659"/>
                <a:gd name="T48" fmla="*/ 1865 w 2895"/>
                <a:gd name="T49" fmla="*/ 2310 h 2659"/>
                <a:gd name="T50" fmla="*/ 1941 w 2895"/>
                <a:gd name="T51" fmla="*/ 2477 h 2659"/>
                <a:gd name="T52" fmla="*/ 1837 w 2895"/>
                <a:gd name="T53" fmla="*/ 2526 h 2659"/>
                <a:gd name="T54" fmla="*/ 1767 w 2895"/>
                <a:gd name="T55" fmla="*/ 2532 h 2659"/>
                <a:gd name="T56" fmla="*/ 1642 w 2895"/>
                <a:gd name="T57" fmla="*/ 2658 h 2659"/>
                <a:gd name="T58" fmla="*/ 1454 w 2895"/>
                <a:gd name="T59" fmla="*/ 2574 h 2659"/>
                <a:gd name="T60" fmla="*/ 1378 w 2895"/>
                <a:gd name="T61" fmla="*/ 2546 h 2659"/>
                <a:gd name="T62" fmla="*/ 1218 w 2895"/>
                <a:gd name="T63" fmla="*/ 2484 h 2659"/>
                <a:gd name="T64" fmla="*/ 1092 w 2895"/>
                <a:gd name="T65" fmla="*/ 2407 h 2659"/>
                <a:gd name="T66" fmla="*/ 925 w 2895"/>
                <a:gd name="T67" fmla="*/ 2470 h 2659"/>
                <a:gd name="T68" fmla="*/ 779 w 2895"/>
                <a:gd name="T69" fmla="*/ 2386 h 2659"/>
                <a:gd name="T70" fmla="*/ 619 w 2895"/>
                <a:gd name="T71" fmla="*/ 2317 h 2659"/>
                <a:gd name="T72" fmla="*/ 564 w 2895"/>
                <a:gd name="T73" fmla="*/ 2254 h 2659"/>
                <a:gd name="T74" fmla="*/ 536 w 2895"/>
                <a:gd name="T75" fmla="*/ 2122 h 2659"/>
                <a:gd name="T76" fmla="*/ 355 w 2895"/>
                <a:gd name="T77" fmla="*/ 2011 h 2659"/>
                <a:gd name="T78" fmla="*/ 98 w 2895"/>
                <a:gd name="T79" fmla="*/ 1941 h 2659"/>
                <a:gd name="T80" fmla="*/ 0 w 2895"/>
                <a:gd name="T81" fmla="*/ 1781 h 2659"/>
                <a:gd name="T82" fmla="*/ 35 w 2895"/>
                <a:gd name="T83" fmla="*/ 1698 h 2659"/>
                <a:gd name="T84" fmla="*/ 244 w 2895"/>
                <a:gd name="T85" fmla="*/ 1628 h 2659"/>
                <a:gd name="T86" fmla="*/ 418 w 2895"/>
                <a:gd name="T87" fmla="*/ 1656 h 2659"/>
                <a:gd name="T88" fmla="*/ 550 w 2895"/>
                <a:gd name="T89" fmla="*/ 1593 h 2659"/>
                <a:gd name="T90" fmla="*/ 522 w 2895"/>
                <a:gd name="T91" fmla="*/ 1482 h 2659"/>
                <a:gd name="T92" fmla="*/ 355 w 2895"/>
                <a:gd name="T93" fmla="*/ 1350 h 2659"/>
                <a:gd name="T94" fmla="*/ 209 w 2895"/>
                <a:gd name="T95" fmla="*/ 1169 h 2659"/>
                <a:gd name="T96" fmla="*/ 160 w 2895"/>
                <a:gd name="T97" fmla="*/ 988 h 2659"/>
                <a:gd name="T98" fmla="*/ 258 w 2895"/>
                <a:gd name="T99" fmla="*/ 842 h 2659"/>
                <a:gd name="T100" fmla="*/ 244 w 2895"/>
                <a:gd name="T101" fmla="*/ 766 h 2659"/>
                <a:gd name="T102" fmla="*/ 376 w 2895"/>
                <a:gd name="T103" fmla="*/ 696 h 2659"/>
                <a:gd name="T104" fmla="*/ 599 w 2895"/>
                <a:gd name="T105" fmla="*/ 668 h 26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895" h="2659">
                  <a:moveTo>
                    <a:pt x="606" y="661"/>
                  </a:moveTo>
                  <a:lnTo>
                    <a:pt x="619" y="599"/>
                  </a:lnTo>
                  <a:lnTo>
                    <a:pt x="633" y="557"/>
                  </a:lnTo>
                  <a:lnTo>
                    <a:pt x="633" y="543"/>
                  </a:lnTo>
                  <a:lnTo>
                    <a:pt x="585" y="529"/>
                  </a:lnTo>
                  <a:lnTo>
                    <a:pt x="585" y="536"/>
                  </a:lnTo>
                  <a:lnTo>
                    <a:pt x="536" y="494"/>
                  </a:lnTo>
                  <a:lnTo>
                    <a:pt x="536" y="466"/>
                  </a:lnTo>
                  <a:lnTo>
                    <a:pt x="550" y="439"/>
                  </a:lnTo>
                  <a:lnTo>
                    <a:pt x="557" y="432"/>
                  </a:lnTo>
                  <a:lnTo>
                    <a:pt x="599" y="445"/>
                  </a:lnTo>
                  <a:lnTo>
                    <a:pt x="668" y="404"/>
                  </a:lnTo>
                  <a:lnTo>
                    <a:pt x="682" y="418"/>
                  </a:lnTo>
                  <a:lnTo>
                    <a:pt x="689" y="362"/>
                  </a:lnTo>
                  <a:lnTo>
                    <a:pt x="731" y="348"/>
                  </a:lnTo>
                  <a:lnTo>
                    <a:pt x="779" y="341"/>
                  </a:lnTo>
                  <a:lnTo>
                    <a:pt x="793" y="306"/>
                  </a:lnTo>
                  <a:lnTo>
                    <a:pt x="793" y="265"/>
                  </a:lnTo>
                  <a:lnTo>
                    <a:pt x="849" y="188"/>
                  </a:lnTo>
                  <a:lnTo>
                    <a:pt x="849" y="167"/>
                  </a:lnTo>
                  <a:lnTo>
                    <a:pt x="891" y="202"/>
                  </a:lnTo>
                  <a:lnTo>
                    <a:pt x="912" y="202"/>
                  </a:lnTo>
                  <a:lnTo>
                    <a:pt x="981" y="174"/>
                  </a:lnTo>
                  <a:lnTo>
                    <a:pt x="995" y="174"/>
                  </a:lnTo>
                  <a:lnTo>
                    <a:pt x="1009" y="202"/>
                  </a:lnTo>
                  <a:lnTo>
                    <a:pt x="1051" y="188"/>
                  </a:lnTo>
                  <a:lnTo>
                    <a:pt x="1092" y="167"/>
                  </a:lnTo>
                  <a:lnTo>
                    <a:pt x="1120" y="167"/>
                  </a:lnTo>
                  <a:lnTo>
                    <a:pt x="1127" y="133"/>
                  </a:lnTo>
                  <a:lnTo>
                    <a:pt x="1127" y="98"/>
                  </a:lnTo>
                  <a:lnTo>
                    <a:pt x="1155" y="84"/>
                  </a:lnTo>
                  <a:lnTo>
                    <a:pt x="1190" y="84"/>
                  </a:lnTo>
                  <a:lnTo>
                    <a:pt x="1218" y="77"/>
                  </a:lnTo>
                  <a:lnTo>
                    <a:pt x="1225" y="77"/>
                  </a:lnTo>
                  <a:lnTo>
                    <a:pt x="1301" y="42"/>
                  </a:lnTo>
                  <a:lnTo>
                    <a:pt x="1336" y="21"/>
                  </a:lnTo>
                  <a:lnTo>
                    <a:pt x="1413" y="7"/>
                  </a:lnTo>
                  <a:lnTo>
                    <a:pt x="1433" y="7"/>
                  </a:lnTo>
                  <a:lnTo>
                    <a:pt x="1475" y="0"/>
                  </a:lnTo>
                  <a:lnTo>
                    <a:pt x="1489" y="118"/>
                  </a:lnTo>
                  <a:lnTo>
                    <a:pt x="1510" y="174"/>
                  </a:lnTo>
                  <a:lnTo>
                    <a:pt x="1538" y="244"/>
                  </a:lnTo>
                  <a:lnTo>
                    <a:pt x="1565" y="299"/>
                  </a:lnTo>
                  <a:lnTo>
                    <a:pt x="1580" y="334"/>
                  </a:lnTo>
                  <a:lnTo>
                    <a:pt x="1677" y="529"/>
                  </a:lnTo>
                  <a:lnTo>
                    <a:pt x="1767" y="689"/>
                  </a:lnTo>
                  <a:lnTo>
                    <a:pt x="1851" y="793"/>
                  </a:lnTo>
                  <a:lnTo>
                    <a:pt x="1865" y="800"/>
                  </a:lnTo>
                  <a:lnTo>
                    <a:pt x="1913" y="870"/>
                  </a:lnTo>
                  <a:lnTo>
                    <a:pt x="1976" y="933"/>
                  </a:lnTo>
                  <a:lnTo>
                    <a:pt x="1990" y="933"/>
                  </a:lnTo>
                  <a:lnTo>
                    <a:pt x="2032" y="988"/>
                  </a:lnTo>
                  <a:lnTo>
                    <a:pt x="2136" y="1072"/>
                  </a:lnTo>
                  <a:lnTo>
                    <a:pt x="2303" y="1190"/>
                  </a:lnTo>
                  <a:lnTo>
                    <a:pt x="2289" y="1169"/>
                  </a:lnTo>
                  <a:lnTo>
                    <a:pt x="2275" y="1190"/>
                  </a:lnTo>
                  <a:lnTo>
                    <a:pt x="2303" y="1197"/>
                  </a:lnTo>
                  <a:lnTo>
                    <a:pt x="2289" y="1197"/>
                  </a:lnTo>
                  <a:lnTo>
                    <a:pt x="2338" y="1266"/>
                  </a:lnTo>
                  <a:lnTo>
                    <a:pt x="2393" y="1322"/>
                  </a:lnTo>
                  <a:lnTo>
                    <a:pt x="2435" y="1364"/>
                  </a:lnTo>
                  <a:lnTo>
                    <a:pt x="2435" y="1378"/>
                  </a:lnTo>
                  <a:lnTo>
                    <a:pt x="2470" y="1426"/>
                  </a:lnTo>
                  <a:lnTo>
                    <a:pt x="2505" y="1433"/>
                  </a:lnTo>
                  <a:lnTo>
                    <a:pt x="2616" y="1510"/>
                  </a:lnTo>
                  <a:lnTo>
                    <a:pt x="2679" y="1531"/>
                  </a:lnTo>
                  <a:lnTo>
                    <a:pt x="2783" y="1579"/>
                  </a:lnTo>
                  <a:lnTo>
                    <a:pt x="2797" y="1698"/>
                  </a:lnTo>
                  <a:lnTo>
                    <a:pt x="2790" y="1719"/>
                  </a:lnTo>
                  <a:lnTo>
                    <a:pt x="2853" y="1781"/>
                  </a:lnTo>
                  <a:lnTo>
                    <a:pt x="2894" y="1795"/>
                  </a:lnTo>
                  <a:lnTo>
                    <a:pt x="2866" y="1858"/>
                  </a:lnTo>
                  <a:lnTo>
                    <a:pt x="2887" y="1872"/>
                  </a:lnTo>
                  <a:lnTo>
                    <a:pt x="2894" y="1892"/>
                  </a:lnTo>
                  <a:lnTo>
                    <a:pt x="2853" y="1920"/>
                  </a:lnTo>
                  <a:lnTo>
                    <a:pt x="2811" y="1955"/>
                  </a:lnTo>
                  <a:lnTo>
                    <a:pt x="2783" y="1976"/>
                  </a:lnTo>
                  <a:lnTo>
                    <a:pt x="2762" y="2004"/>
                  </a:lnTo>
                  <a:lnTo>
                    <a:pt x="2720" y="2066"/>
                  </a:lnTo>
                  <a:lnTo>
                    <a:pt x="2699" y="2115"/>
                  </a:lnTo>
                  <a:lnTo>
                    <a:pt x="2699" y="2122"/>
                  </a:lnTo>
                  <a:lnTo>
                    <a:pt x="2699" y="2143"/>
                  </a:lnTo>
                  <a:lnTo>
                    <a:pt x="2686" y="2171"/>
                  </a:lnTo>
                  <a:lnTo>
                    <a:pt x="2665" y="2157"/>
                  </a:lnTo>
                  <a:lnTo>
                    <a:pt x="2630" y="2199"/>
                  </a:lnTo>
                  <a:lnTo>
                    <a:pt x="2623" y="2205"/>
                  </a:lnTo>
                  <a:lnTo>
                    <a:pt x="2623" y="2213"/>
                  </a:lnTo>
                  <a:lnTo>
                    <a:pt x="2602" y="2240"/>
                  </a:lnTo>
                  <a:lnTo>
                    <a:pt x="2588" y="2296"/>
                  </a:lnTo>
                  <a:lnTo>
                    <a:pt x="2553" y="2345"/>
                  </a:lnTo>
                  <a:lnTo>
                    <a:pt x="2553" y="2352"/>
                  </a:lnTo>
                  <a:lnTo>
                    <a:pt x="2505" y="2372"/>
                  </a:lnTo>
                  <a:lnTo>
                    <a:pt x="2484" y="2400"/>
                  </a:lnTo>
                  <a:lnTo>
                    <a:pt x="2484" y="2428"/>
                  </a:lnTo>
                  <a:lnTo>
                    <a:pt x="2449" y="2449"/>
                  </a:lnTo>
                  <a:lnTo>
                    <a:pt x="2407" y="2484"/>
                  </a:lnTo>
                  <a:lnTo>
                    <a:pt x="2393" y="2477"/>
                  </a:lnTo>
                  <a:lnTo>
                    <a:pt x="2366" y="2477"/>
                  </a:lnTo>
                  <a:lnTo>
                    <a:pt x="2386" y="2449"/>
                  </a:lnTo>
                  <a:lnTo>
                    <a:pt x="2366" y="2407"/>
                  </a:lnTo>
                  <a:lnTo>
                    <a:pt x="2359" y="2352"/>
                  </a:lnTo>
                  <a:lnTo>
                    <a:pt x="2352" y="2331"/>
                  </a:lnTo>
                  <a:lnTo>
                    <a:pt x="2338" y="2303"/>
                  </a:lnTo>
                  <a:lnTo>
                    <a:pt x="2324" y="2310"/>
                  </a:lnTo>
                  <a:lnTo>
                    <a:pt x="2310" y="2275"/>
                  </a:lnTo>
                  <a:lnTo>
                    <a:pt x="2261" y="2240"/>
                  </a:lnTo>
                  <a:lnTo>
                    <a:pt x="2233" y="2247"/>
                  </a:lnTo>
                  <a:lnTo>
                    <a:pt x="2233" y="2219"/>
                  </a:lnTo>
                  <a:lnTo>
                    <a:pt x="2205" y="2233"/>
                  </a:lnTo>
                  <a:lnTo>
                    <a:pt x="2199" y="2268"/>
                  </a:lnTo>
                  <a:lnTo>
                    <a:pt x="2171" y="2254"/>
                  </a:lnTo>
                  <a:lnTo>
                    <a:pt x="2143" y="2185"/>
                  </a:lnTo>
                  <a:lnTo>
                    <a:pt x="2108" y="2199"/>
                  </a:lnTo>
                  <a:lnTo>
                    <a:pt x="2108" y="2178"/>
                  </a:lnTo>
                  <a:lnTo>
                    <a:pt x="2080" y="2150"/>
                  </a:lnTo>
                  <a:lnTo>
                    <a:pt x="2073" y="2157"/>
                  </a:lnTo>
                  <a:lnTo>
                    <a:pt x="2025" y="2199"/>
                  </a:lnTo>
                  <a:lnTo>
                    <a:pt x="1990" y="2233"/>
                  </a:lnTo>
                  <a:lnTo>
                    <a:pt x="1990" y="2247"/>
                  </a:lnTo>
                  <a:lnTo>
                    <a:pt x="1969" y="2282"/>
                  </a:lnTo>
                  <a:lnTo>
                    <a:pt x="1941" y="2282"/>
                  </a:lnTo>
                  <a:lnTo>
                    <a:pt x="1934" y="2303"/>
                  </a:lnTo>
                  <a:lnTo>
                    <a:pt x="1913" y="2296"/>
                  </a:lnTo>
                  <a:lnTo>
                    <a:pt x="1879" y="2303"/>
                  </a:lnTo>
                  <a:lnTo>
                    <a:pt x="1865" y="2310"/>
                  </a:lnTo>
                  <a:lnTo>
                    <a:pt x="1851" y="2338"/>
                  </a:lnTo>
                  <a:lnTo>
                    <a:pt x="1892" y="2414"/>
                  </a:lnTo>
                  <a:lnTo>
                    <a:pt x="1907" y="2449"/>
                  </a:lnTo>
                  <a:lnTo>
                    <a:pt x="1934" y="2449"/>
                  </a:lnTo>
                  <a:lnTo>
                    <a:pt x="1941" y="2477"/>
                  </a:lnTo>
                  <a:lnTo>
                    <a:pt x="1927" y="2512"/>
                  </a:lnTo>
                  <a:lnTo>
                    <a:pt x="1907" y="2505"/>
                  </a:lnTo>
                  <a:lnTo>
                    <a:pt x="1892" y="2470"/>
                  </a:lnTo>
                  <a:lnTo>
                    <a:pt x="1879" y="2505"/>
                  </a:lnTo>
                  <a:lnTo>
                    <a:pt x="1837" y="2526"/>
                  </a:lnTo>
                  <a:lnTo>
                    <a:pt x="1809" y="2512"/>
                  </a:lnTo>
                  <a:lnTo>
                    <a:pt x="1802" y="2539"/>
                  </a:lnTo>
                  <a:lnTo>
                    <a:pt x="1809" y="2546"/>
                  </a:lnTo>
                  <a:lnTo>
                    <a:pt x="1795" y="2602"/>
                  </a:lnTo>
                  <a:lnTo>
                    <a:pt x="1767" y="2532"/>
                  </a:lnTo>
                  <a:lnTo>
                    <a:pt x="1719" y="2532"/>
                  </a:lnTo>
                  <a:lnTo>
                    <a:pt x="1698" y="2574"/>
                  </a:lnTo>
                  <a:lnTo>
                    <a:pt x="1698" y="2609"/>
                  </a:lnTo>
                  <a:lnTo>
                    <a:pt x="1649" y="2609"/>
                  </a:lnTo>
                  <a:lnTo>
                    <a:pt x="1642" y="2658"/>
                  </a:lnTo>
                  <a:lnTo>
                    <a:pt x="1573" y="2630"/>
                  </a:lnTo>
                  <a:lnTo>
                    <a:pt x="1510" y="2637"/>
                  </a:lnTo>
                  <a:lnTo>
                    <a:pt x="1489" y="2602"/>
                  </a:lnTo>
                  <a:lnTo>
                    <a:pt x="1482" y="2581"/>
                  </a:lnTo>
                  <a:lnTo>
                    <a:pt x="1454" y="2574"/>
                  </a:lnTo>
                  <a:lnTo>
                    <a:pt x="1440" y="2560"/>
                  </a:lnTo>
                  <a:lnTo>
                    <a:pt x="1440" y="2539"/>
                  </a:lnTo>
                  <a:lnTo>
                    <a:pt x="1433" y="2532"/>
                  </a:lnTo>
                  <a:lnTo>
                    <a:pt x="1419" y="2539"/>
                  </a:lnTo>
                  <a:lnTo>
                    <a:pt x="1378" y="2546"/>
                  </a:lnTo>
                  <a:lnTo>
                    <a:pt x="1315" y="2526"/>
                  </a:lnTo>
                  <a:lnTo>
                    <a:pt x="1308" y="2498"/>
                  </a:lnTo>
                  <a:lnTo>
                    <a:pt x="1259" y="2526"/>
                  </a:lnTo>
                  <a:lnTo>
                    <a:pt x="1239" y="2505"/>
                  </a:lnTo>
                  <a:lnTo>
                    <a:pt x="1218" y="2484"/>
                  </a:lnTo>
                  <a:lnTo>
                    <a:pt x="1204" y="2477"/>
                  </a:lnTo>
                  <a:lnTo>
                    <a:pt x="1190" y="2449"/>
                  </a:lnTo>
                  <a:lnTo>
                    <a:pt x="1162" y="2400"/>
                  </a:lnTo>
                  <a:lnTo>
                    <a:pt x="1127" y="2428"/>
                  </a:lnTo>
                  <a:lnTo>
                    <a:pt x="1092" y="2407"/>
                  </a:lnTo>
                  <a:lnTo>
                    <a:pt x="1051" y="2372"/>
                  </a:lnTo>
                  <a:lnTo>
                    <a:pt x="1016" y="2386"/>
                  </a:lnTo>
                  <a:lnTo>
                    <a:pt x="1023" y="2414"/>
                  </a:lnTo>
                  <a:lnTo>
                    <a:pt x="974" y="2442"/>
                  </a:lnTo>
                  <a:lnTo>
                    <a:pt x="925" y="2470"/>
                  </a:lnTo>
                  <a:lnTo>
                    <a:pt x="912" y="2498"/>
                  </a:lnTo>
                  <a:lnTo>
                    <a:pt x="821" y="2449"/>
                  </a:lnTo>
                  <a:lnTo>
                    <a:pt x="821" y="2442"/>
                  </a:lnTo>
                  <a:lnTo>
                    <a:pt x="793" y="2400"/>
                  </a:lnTo>
                  <a:lnTo>
                    <a:pt x="779" y="2386"/>
                  </a:lnTo>
                  <a:lnTo>
                    <a:pt x="766" y="2386"/>
                  </a:lnTo>
                  <a:lnTo>
                    <a:pt x="759" y="2386"/>
                  </a:lnTo>
                  <a:lnTo>
                    <a:pt x="703" y="2345"/>
                  </a:lnTo>
                  <a:lnTo>
                    <a:pt x="647" y="2317"/>
                  </a:lnTo>
                  <a:lnTo>
                    <a:pt x="619" y="2317"/>
                  </a:lnTo>
                  <a:lnTo>
                    <a:pt x="606" y="2352"/>
                  </a:lnTo>
                  <a:lnTo>
                    <a:pt x="592" y="2352"/>
                  </a:lnTo>
                  <a:lnTo>
                    <a:pt x="571" y="2338"/>
                  </a:lnTo>
                  <a:lnTo>
                    <a:pt x="564" y="2310"/>
                  </a:lnTo>
                  <a:lnTo>
                    <a:pt x="564" y="2254"/>
                  </a:lnTo>
                  <a:lnTo>
                    <a:pt x="557" y="2240"/>
                  </a:lnTo>
                  <a:lnTo>
                    <a:pt x="592" y="2171"/>
                  </a:lnTo>
                  <a:lnTo>
                    <a:pt x="585" y="2150"/>
                  </a:lnTo>
                  <a:lnTo>
                    <a:pt x="550" y="2115"/>
                  </a:lnTo>
                  <a:lnTo>
                    <a:pt x="536" y="2122"/>
                  </a:lnTo>
                  <a:lnTo>
                    <a:pt x="494" y="2080"/>
                  </a:lnTo>
                  <a:lnTo>
                    <a:pt x="460" y="2066"/>
                  </a:lnTo>
                  <a:lnTo>
                    <a:pt x="452" y="2073"/>
                  </a:lnTo>
                  <a:lnTo>
                    <a:pt x="432" y="2052"/>
                  </a:lnTo>
                  <a:lnTo>
                    <a:pt x="355" y="2011"/>
                  </a:lnTo>
                  <a:lnTo>
                    <a:pt x="293" y="1983"/>
                  </a:lnTo>
                  <a:lnTo>
                    <a:pt x="133" y="1892"/>
                  </a:lnTo>
                  <a:lnTo>
                    <a:pt x="133" y="1927"/>
                  </a:lnTo>
                  <a:lnTo>
                    <a:pt x="112" y="1941"/>
                  </a:lnTo>
                  <a:lnTo>
                    <a:pt x="98" y="1941"/>
                  </a:lnTo>
                  <a:lnTo>
                    <a:pt x="42" y="1906"/>
                  </a:lnTo>
                  <a:lnTo>
                    <a:pt x="42" y="1892"/>
                  </a:lnTo>
                  <a:lnTo>
                    <a:pt x="7" y="1851"/>
                  </a:lnTo>
                  <a:lnTo>
                    <a:pt x="0" y="1816"/>
                  </a:lnTo>
                  <a:lnTo>
                    <a:pt x="0" y="1781"/>
                  </a:lnTo>
                  <a:lnTo>
                    <a:pt x="0" y="1753"/>
                  </a:lnTo>
                  <a:lnTo>
                    <a:pt x="7" y="1746"/>
                  </a:lnTo>
                  <a:lnTo>
                    <a:pt x="14" y="1698"/>
                  </a:lnTo>
                  <a:lnTo>
                    <a:pt x="14" y="1691"/>
                  </a:lnTo>
                  <a:lnTo>
                    <a:pt x="35" y="1698"/>
                  </a:lnTo>
                  <a:lnTo>
                    <a:pt x="91" y="1656"/>
                  </a:lnTo>
                  <a:lnTo>
                    <a:pt x="112" y="1593"/>
                  </a:lnTo>
                  <a:lnTo>
                    <a:pt x="105" y="1565"/>
                  </a:lnTo>
                  <a:lnTo>
                    <a:pt x="174" y="1579"/>
                  </a:lnTo>
                  <a:lnTo>
                    <a:pt x="244" y="1628"/>
                  </a:lnTo>
                  <a:lnTo>
                    <a:pt x="265" y="1614"/>
                  </a:lnTo>
                  <a:lnTo>
                    <a:pt x="334" y="1656"/>
                  </a:lnTo>
                  <a:lnTo>
                    <a:pt x="355" y="1677"/>
                  </a:lnTo>
                  <a:lnTo>
                    <a:pt x="369" y="1684"/>
                  </a:lnTo>
                  <a:lnTo>
                    <a:pt x="418" y="1656"/>
                  </a:lnTo>
                  <a:lnTo>
                    <a:pt x="432" y="1677"/>
                  </a:lnTo>
                  <a:lnTo>
                    <a:pt x="460" y="1677"/>
                  </a:lnTo>
                  <a:lnTo>
                    <a:pt x="501" y="1621"/>
                  </a:lnTo>
                  <a:lnTo>
                    <a:pt x="494" y="1607"/>
                  </a:lnTo>
                  <a:lnTo>
                    <a:pt x="550" y="1593"/>
                  </a:lnTo>
                  <a:lnTo>
                    <a:pt x="529" y="1579"/>
                  </a:lnTo>
                  <a:lnTo>
                    <a:pt x="585" y="1565"/>
                  </a:lnTo>
                  <a:lnTo>
                    <a:pt x="564" y="1552"/>
                  </a:lnTo>
                  <a:lnTo>
                    <a:pt x="508" y="1496"/>
                  </a:lnTo>
                  <a:lnTo>
                    <a:pt x="522" y="1482"/>
                  </a:lnTo>
                  <a:lnTo>
                    <a:pt x="508" y="1468"/>
                  </a:lnTo>
                  <a:lnTo>
                    <a:pt x="460" y="1454"/>
                  </a:lnTo>
                  <a:lnTo>
                    <a:pt x="418" y="1412"/>
                  </a:lnTo>
                  <a:lnTo>
                    <a:pt x="362" y="1364"/>
                  </a:lnTo>
                  <a:lnTo>
                    <a:pt x="355" y="1350"/>
                  </a:lnTo>
                  <a:lnTo>
                    <a:pt x="341" y="1252"/>
                  </a:lnTo>
                  <a:lnTo>
                    <a:pt x="293" y="1225"/>
                  </a:lnTo>
                  <a:lnTo>
                    <a:pt x="258" y="1204"/>
                  </a:lnTo>
                  <a:lnTo>
                    <a:pt x="244" y="1197"/>
                  </a:lnTo>
                  <a:lnTo>
                    <a:pt x="209" y="1169"/>
                  </a:lnTo>
                  <a:lnTo>
                    <a:pt x="265" y="1127"/>
                  </a:lnTo>
                  <a:lnTo>
                    <a:pt x="279" y="1092"/>
                  </a:lnTo>
                  <a:lnTo>
                    <a:pt x="272" y="1072"/>
                  </a:lnTo>
                  <a:lnTo>
                    <a:pt x="237" y="1065"/>
                  </a:lnTo>
                  <a:lnTo>
                    <a:pt x="160" y="988"/>
                  </a:lnTo>
                  <a:lnTo>
                    <a:pt x="195" y="939"/>
                  </a:lnTo>
                  <a:lnTo>
                    <a:pt x="223" y="939"/>
                  </a:lnTo>
                  <a:lnTo>
                    <a:pt x="258" y="905"/>
                  </a:lnTo>
                  <a:lnTo>
                    <a:pt x="244" y="898"/>
                  </a:lnTo>
                  <a:lnTo>
                    <a:pt x="258" y="842"/>
                  </a:lnTo>
                  <a:lnTo>
                    <a:pt x="237" y="828"/>
                  </a:lnTo>
                  <a:lnTo>
                    <a:pt x="230" y="800"/>
                  </a:lnTo>
                  <a:lnTo>
                    <a:pt x="223" y="773"/>
                  </a:lnTo>
                  <a:lnTo>
                    <a:pt x="237" y="786"/>
                  </a:lnTo>
                  <a:lnTo>
                    <a:pt x="244" y="766"/>
                  </a:lnTo>
                  <a:lnTo>
                    <a:pt x="258" y="710"/>
                  </a:lnTo>
                  <a:lnTo>
                    <a:pt x="279" y="696"/>
                  </a:lnTo>
                  <a:lnTo>
                    <a:pt x="279" y="668"/>
                  </a:lnTo>
                  <a:lnTo>
                    <a:pt x="341" y="689"/>
                  </a:lnTo>
                  <a:lnTo>
                    <a:pt x="376" y="696"/>
                  </a:lnTo>
                  <a:lnTo>
                    <a:pt x="425" y="675"/>
                  </a:lnTo>
                  <a:lnTo>
                    <a:pt x="452" y="703"/>
                  </a:lnTo>
                  <a:lnTo>
                    <a:pt x="508" y="689"/>
                  </a:lnTo>
                  <a:lnTo>
                    <a:pt x="550" y="696"/>
                  </a:lnTo>
                  <a:lnTo>
                    <a:pt x="599" y="668"/>
                  </a:lnTo>
                  <a:lnTo>
                    <a:pt x="606" y="66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8394319" y="3452128"/>
              <a:ext cx="995169" cy="839889"/>
            </a:xfrm>
            <a:custGeom>
              <a:avLst/>
              <a:gdLst>
                <a:gd name="T0" fmla="*/ 3972 w 4237"/>
                <a:gd name="T1" fmla="*/ 3131 h 3576"/>
                <a:gd name="T2" fmla="*/ 4160 w 4237"/>
                <a:gd name="T3" fmla="*/ 3013 h 3576"/>
                <a:gd name="T4" fmla="*/ 4201 w 4237"/>
                <a:gd name="T5" fmla="*/ 2846 h 3576"/>
                <a:gd name="T6" fmla="*/ 4194 w 4237"/>
                <a:gd name="T7" fmla="*/ 2672 h 3576"/>
                <a:gd name="T8" fmla="*/ 4041 w 4237"/>
                <a:gd name="T9" fmla="*/ 2456 h 3576"/>
                <a:gd name="T10" fmla="*/ 3895 w 4237"/>
                <a:gd name="T11" fmla="*/ 2380 h 3576"/>
                <a:gd name="T12" fmla="*/ 3714 w 4237"/>
                <a:gd name="T13" fmla="*/ 2310 h 3576"/>
                <a:gd name="T14" fmla="*/ 3499 w 4237"/>
                <a:gd name="T15" fmla="*/ 2380 h 3576"/>
                <a:gd name="T16" fmla="*/ 3290 w 4237"/>
                <a:gd name="T17" fmla="*/ 2227 h 3576"/>
                <a:gd name="T18" fmla="*/ 3151 w 4237"/>
                <a:gd name="T19" fmla="*/ 2136 h 3576"/>
                <a:gd name="T20" fmla="*/ 3047 w 4237"/>
                <a:gd name="T21" fmla="*/ 1948 h 3576"/>
                <a:gd name="T22" fmla="*/ 2699 w 4237"/>
                <a:gd name="T23" fmla="*/ 1823 h 3576"/>
                <a:gd name="T24" fmla="*/ 2587 w 4237"/>
                <a:gd name="T25" fmla="*/ 1635 h 3576"/>
                <a:gd name="T26" fmla="*/ 2692 w 4237"/>
                <a:gd name="T27" fmla="*/ 1447 h 3576"/>
                <a:gd name="T28" fmla="*/ 3005 w 4237"/>
                <a:gd name="T29" fmla="*/ 1538 h 3576"/>
                <a:gd name="T30" fmla="*/ 3172 w 4237"/>
                <a:gd name="T31" fmla="*/ 1447 h 3576"/>
                <a:gd name="T32" fmla="*/ 2949 w 4237"/>
                <a:gd name="T33" fmla="*/ 1246 h 3576"/>
                <a:gd name="T34" fmla="*/ 2852 w 4237"/>
                <a:gd name="T35" fmla="*/ 1009 h 3576"/>
                <a:gd name="T36" fmla="*/ 2845 w 4237"/>
                <a:gd name="T37" fmla="*/ 787 h 3576"/>
                <a:gd name="T38" fmla="*/ 2831 w 4237"/>
                <a:gd name="T39" fmla="*/ 648 h 3576"/>
                <a:gd name="T40" fmla="*/ 3039 w 4237"/>
                <a:gd name="T41" fmla="*/ 585 h 3576"/>
                <a:gd name="T42" fmla="*/ 3220 w 4237"/>
                <a:gd name="T43" fmla="*/ 425 h 3576"/>
                <a:gd name="T44" fmla="*/ 3039 w 4237"/>
                <a:gd name="T45" fmla="*/ 244 h 3576"/>
                <a:gd name="T46" fmla="*/ 2852 w 4237"/>
                <a:gd name="T47" fmla="*/ 348 h 3576"/>
                <a:gd name="T48" fmla="*/ 2601 w 4237"/>
                <a:gd name="T49" fmla="*/ 446 h 3576"/>
                <a:gd name="T50" fmla="*/ 2372 w 4237"/>
                <a:gd name="T51" fmla="*/ 606 h 3576"/>
                <a:gd name="T52" fmla="*/ 2135 w 4237"/>
                <a:gd name="T53" fmla="*/ 724 h 3576"/>
                <a:gd name="T54" fmla="*/ 1996 w 4237"/>
                <a:gd name="T55" fmla="*/ 877 h 3576"/>
                <a:gd name="T56" fmla="*/ 1906 w 4237"/>
                <a:gd name="T57" fmla="*/ 954 h 3576"/>
                <a:gd name="T58" fmla="*/ 1747 w 4237"/>
                <a:gd name="T59" fmla="*/ 954 h 3576"/>
                <a:gd name="T60" fmla="*/ 1670 w 4237"/>
                <a:gd name="T61" fmla="*/ 905 h 3576"/>
                <a:gd name="T62" fmla="*/ 1601 w 4237"/>
                <a:gd name="T63" fmla="*/ 780 h 3576"/>
                <a:gd name="T64" fmla="*/ 1406 w 4237"/>
                <a:gd name="T65" fmla="*/ 773 h 3576"/>
                <a:gd name="T66" fmla="*/ 1378 w 4237"/>
                <a:gd name="T67" fmla="*/ 710 h 3576"/>
                <a:gd name="T68" fmla="*/ 1287 w 4237"/>
                <a:gd name="T69" fmla="*/ 557 h 3576"/>
                <a:gd name="T70" fmla="*/ 1253 w 4237"/>
                <a:gd name="T71" fmla="*/ 411 h 3576"/>
                <a:gd name="T72" fmla="*/ 1065 w 4237"/>
                <a:gd name="T73" fmla="*/ 390 h 3576"/>
                <a:gd name="T74" fmla="*/ 780 w 4237"/>
                <a:gd name="T75" fmla="*/ 293 h 3576"/>
                <a:gd name="T76" fmla="*/ 752 w 4237"/>
                <a:gd name="T77" fmla="*/ 21 h 3576"/>
                <a:gd name="T78" fmla="*/ 522 w 4237"/>
                <a:gd name="T79" fmla="*/ 49 h 3576"/>
                <a:gd name="T80" fmla="*/ 571 w 4237"/>
                <a:gd name="T81" fmla="*/ 286 h 3576"/>
                <a:gd name="T82" fmla="*/ 501 w 4237"/>
                <a:gd name="T83" fmla="*/ 439 h 3576"/>
                <a:gd name="T84" fmla="*/ 327 w 4237"/>
                <a:gd name="T85" fmla="*/ 592 h 3576"/>
                <a:gd name="T86" fmla="*/ 188 w 4237"/>
                <a:gd name="T87" fmla="*/ 703 h 3576"/>
                <a:gd name="T88" fmla="*/ 63 w 4237"/>
                <a:gd name="T89" fmla="*/ 877 h 3576"/>
                <a:gd name="T90" fmla="*/ 432 w 4237"/>
                <a:gd name="T91" fmla="*/ 1399 h 3576"/>
                <a:gd name="T92" fmla="*/ 766 w 4237"/>
                <a:gd name="T93" fmla="*/ 1754 h 3576"/>
                <a:gd name="T94" fmla="*/ 1114 w 4237"/>
                <a:gd name="T95" fmla="*/ 2004 h 3576"/>
                <a:gd name="T96" fmla="*/ 1280 w 4237"/>
                <a:gd name="T97" fmla="*/ 2394 h 3576"/>
                <a:gd name="T98" fmla="*/ 1587 w 4237"/>
                <a:gd name="T99" fmla="*/ 2588 h 3576"/>
                <a:gd name="T100" fmla="*/ 2163 w 4237"/>
                <a:gd name="T101" fmla="*/ 3138 h 3576"/>
                <a:gd name="T102" fmla="*/ 2699 w 4237"/>
                <a:gd name="T103" fmla="*/ 3540 h 3576"/>
                <a:gd name="T104" fmla="*/ 3325 w 4237"/>
                <a:gd name="T105" fmla="*/ 3506 h 3576"/>
                <a:gd name="T106" fmla="*/ 3485 w 4237"/>
                <a:gd name="T107" fmla="*/ 3533 h 3576"/>
                <a:gd name="T108" fmla="*/ 3874 w 4237"/>
                <a:gd name="T109" fmla="*/ 3492 h 3576"/>
                <a:gd name="T110" fmla="*/ 3958 w 4237"/>
                <a:gd name="T111" fmla="*/ 3394 h 35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237" h="3576">
                  <a:moveTo>
                    <a:pt x="3993" y="3284"/>
                  </a:moveTo>
                  <a:lnTo>
                    <a:pt x="3993" y="3242"/>
                  </a:lnTo>
                  <a:lnTo>
                    <a:pt x="3993" y="3208"/>
                  </a:lnTo>
                  <a:lnTo>
                    <a:pt x="4006" y="3180"/>
                  </a:lnTo>
                  <a:lnTo>
                    <a:pt x="3993" y="3166"/>
                  </a:lnTo>
                  <a:lnTo>
                    <a:pt x="3979" y="3145"/>
                  </a:lnTo>
                  <a:lnTo>
                    <a:pt x="3972" y="3131"/>
                  </a:lnTo>
                  <a:lnTo>
                    <a:pt x="3972" y="3117"/>
                  </a:lnTo>
                  <a:lnTo>
                    <a:pt x="4020" y="3096"/>
                  </a:lnTo>
                  <a:lnTo>
                    <a:pt x="4034" y="3096"/>
                  </a:lnTo>
                  <a:lnTo>
                    <a:pt x="4041" y="3096"/>
                  </a:lnTo>
                  <a:lnTo>
                    <a:pt x="4076" y="3068"/>
                  </a:lnTo>
                  <a:lnTo>
                    <a:pt x="4139" y="3013"/>
                  </a:lnTo>
                  <a:lnTo>
                    <a:pt x="4160" y="3013"/>
                  </a:lnTo>
                  <a:lnTo>
                    <a:pt x="4187" y="2971"/>
                  </a:lnTo>
                  <a:lnTo>
                    <a:pt x="4152" y="2950"/>
                  </a:lnTo>
                  <a:lnTo>
                    <a:pt x="4160" y="2943"/>
                  </a:lnTo>
                  <a:lnTo>
                    <a:pt x="4187" y="2908"/>
                  </a:lnTo>
                  <a:lnTo>
                    <a:pt x="4229" y="2887"/>
                  </a:lnTo>
                  <a:lnTo>
                    <a:pt x="4236" y="2881"/>
                  </a:lnTo>
                  <a:lnTo>
                    <a:pt x="4201" y="2846"/>
                  </a:lnTo>
                  <a:lnTo>
                    <a:pt x="4229" y="2839"/>
                  </a:lnTo>
                  <a:lnTo>
                    <a:pt x="4236" y="2811"/>
                  </a:lnTo>
                  <a:lnTo>
                    <a:pt x="4201" y="2783"/>
                  </a:lnTo>
                  <a:lnTo>
                    <a:pt x="4194" y="2755"/>
                  </a:lnTo>
                  <a:lnTo>
                    <a:pt x="4208" y="2741"/>
                  </a:lnTo>
                  <a:lnTo>
                    <a:pt x="4201" y="2679"/>
                  </a:lnTo>
                  <a:lnTo>
                    <a:pt x="4194" y="2672"/>
                  </a:lnTo>
                  <a:lnTo>
                    <a:pt x="4187" y="2637"/>
                  </a:lnTo>
                  <a:lnTo>
                    <a:pt x="4173" y="2595"/>
                  </a:lnTo>
                  <a:lnTo>
                    <a:pt x="4160" y="2574"/>
                  </a:lnTo>
                  <a:lnTo>
                    <a:pt x="4097" y="2519"/>
                  </a:lnTo>
                  <a:lnTo>
                    <a:pt x="4076" y="2484"/>
                  </a:lnTo>
                  <a:lnTo>
                    <a:pt x="4069" y="2463"/>
                  </a:lnTo>
                  <a:lnTo>
                    <a:pt x="4041" y="2456"/>
                  </a:lnTo>
                  <a:lnTo>
                    <a:pt x="4027" y="2442"/>
                  </a:lnTo>
                  <a:lnTo>
                    <a:pt x="4027" y="2421"/>
                  </a:lnTo>
                  <a:lnTo>
                    <a:pt x="4020" y="2414"/>
                  </a:lnTo>
                  <a:lnTo>
                    <a:pt x="4006" y="2421"/>
                  </a:lnTo>
                  <a:lnTo>
                    <a:pt x="3965" y="2428"/>
                  </a:lnTo>
                  <a:lnTo>
                    <a:pt x="3902" y="2408"/>
                  </a:lnTo>
                  <a:lnTo>
                    <a:pt x="3895" y="2380"/>
                  </a:lnTo>
                  <a:lnTo>
                    <a:pt x="3846" y="2408"/>
                  </a:lnTo>
                  <a:lnTo>
                    <a:pt x="3826" y="2387"/>
                  </a:lnTo>
                  <a:lnTo>
                    <a:pt x="3805" y="2366"/>
                  </a:lnTo>
                  <a:lnTo>
                    <a:pt x="3791" y="2359"/>
                  </a:lnTo>
                  <a:lnTo>
                    <a:pt x="3777" y="2331"/>
                  </a:lnTo>
                  <a:lnTo>
                    <a:pt x="3749" y="2282"/>
                  </a:lnTo>
                  <a:lnTo>
                    <a:pt x="3714" y="2310"/>
                  </a:lnTo>
                  <a:lnTo>
                    <a:pt x="3679" y="2289"/>
                  </a:lnTo>
                  <a:lnTo>
                    <a:pt x="3638" y="2254"/>
                  </a:lnTo>
                  <a:lnTo>
                    <a:pt x="3603" y="2268"/>
                  </a:lnTo>
                  <a:lnTo>
                    <a:pt x="3610" y="2296"/>
                  </a:lnTo>
                  <a:lnTo>
                    <a:pt x="3561" y="2324"/>
                  </a:lnTo>
                  <a:lnTo>
                    <a:pt x="3512" y="2352"/>
                  </a:lnTo>
                  <a:lnTo>
                    <a:pt x="3499" y="2380"/>
                  </a:lnTo>
                  <a:lnTo>
                    <a:pt x="3408" y="2331"/>
                  </a:lnTo>
                  <a:lnTo>
                    <a:pt x="3408" y="2324"/>
                  </a:lnTo>
                  <a:lnTo>
                    <a:pt x="3380" y="2282"/>
                  </a:lnTo>
                  <a:lnTo>
                    <a:pt x="3366" y="2268"/>
                  </a:lnTo>
                  <a:lnTo>
                    <a:pt x="3353" y="2268"/>
                  </a:lnTo>
                  <a:lnTo>
                    <a:pt x="3346" y="2268"/>
                  </a:lnTo>
                  <a:lnTo>
                    <a:pt x="3290" y="2227"/>
                  </a:lnTo>
                  <a:lnTo>
                    <a:pt x="3234" y="2199"/>
                  </a:lnTo>
                  <a:lnTo>
                    <a:pt x="3206" y="2199"/>
                  </a:lnTo>
                  <a:lnTo>
                    <a:pt x="3193" y="2234"/>
                  </a:lnTo>
                  <a:lnTo>
                    <a:pt x="3179" y="2234"/>
                  </a:lnTo>
                  <a:lnTo>
                    <a:pt x="3158" y="2220"/>
                  </a:lnTo>
                  <a:lnTo>
                    <a:pt x="3151" y="2192"/>
                  </a:lnTo>
                  <a:lnTo>
                    <a:pt x="3151" y="2136"/>
                  </a:lnTo>
                  <a:lnTo>
                    <a:pt x="3144" y="2122"/>
                  </a:lnTo>
                  <a:lnTo>
                    <a:pt x="3179" y="2053"/>
                  </a:lnTo>
                  <a:lnTo>
                    <a:pt x="3172" y="2032"/>
                  </a:lnTo>
                  <a:lnTo>
                    <a:pt x="3137" y="1997"/>
                  </a:lnTo>
                  <a:lnTo>
                    <a:pt x="3123" y="2004"/>
                  </a:lnTo>
                  <a:lnTo>
                    <a:pt x="3081" y="1962"/>
                  </a:lnTo>
                  <a:lnTo>
                    <a:pt x="3047" y="1948"/>
                  </a:lnTo>
                  <a:lnTo>
                    <a:pt x="3039" y="1955"/>
                  </a:lnTo>
                  <a:lnTo>
                    <a:pt x="3019" y="1934"/>
                  </a:lnTo>
                  <a:lnTo>
                    <a:pt x="2942" y="1893"/>
                  </a:lnTo>
                  <a:lnTo>
                    <a:pt x="2880" y="1865"/>
                  </a:lnTo>
                  <a:lnTo>
                    <a:pt x="2720" y="1774"/>
                  </a:lnTo>
                  <a:lnTo>
                    <a:pt x="2720" y="1809"/>
                  </a:lnTo>
                  <a:lnTo>
                    <a:pt x="2699" y="1823"/>
                  </a:lnTo>
                  <a:lnTo>
                    <a:pt x="2685" y="1823"/>
                  </a:lnTo>
                  <a:lnTo>
                    <a:pt x="2629" y="1788"/>
                  </a:lnTo>
                  <a:lnTo>
                    <a:pt x="2629" y="1774"/>
                  </a:lnTo>
                  <a:lnTo>
                    <a:pt x="2594" y="1733"/>
                  </a:lnTo>
                  <a:lnTo>
                    <a:pt x="2587" y="1698"/>
                  </a:lnTo>
                  <a:lnTo>
                    <a:pt x="2587" y="1663"/>
                  </a:lnTo>
                  <a:lnTo>
                    <a:pt x="2587" y="1635"/>
                  </a:lnTo>
                  <a:lnTo>
                    <a:pt x="2594" y="1628"/>
                  </a:lnTo>
                  <a:lnTo>
                    <a:pt x="2601" y="1580"/>
                  </a:lnTo>
                  <a:lnTo>
                    <a:pt x="2601" y="1573"/>
                  </a:lnTo>
                  <a:lnTo>
                    <a:pt x="2622" y="1580"/>
                  </a:lnTo>
                  <a:lnTo>
                    <a:pt x="2678" y="1538"/>
                  </a:lnTo>
                  <a:lnTo>
                    <a:pt x="2699" y="1475"/>
                  </a:lnTo>
                  <a:lnTo>
                    <a:pt x="2692" y="1447"/>
                  </a:lnTo>
                  <a:lnTo>
                    <a:pt x="2761" y="1461"/>
                  </a:lnTo>
                  <a:lnTo>
                    <a:pt x="2831" y="1510"/>
                  </a:lnTo>
                  <a:lnTo>
                    <a:pt x="2852" y="1496"/>
                  </a:lnTo>
                  <a:lnTo>
                    <a:pt x="2921" y="1538"/>
                  </a:lnTo>
                  <a:lnTo>
                    <a:pt x="2942" y="1559"/>
                  </a:lnTo>
                  <a:lnTo>
                    <a:pt x="2956" y="1566"/>
                  </a:lnTo>
                  <a:lnTo>
                    <a:pt x="3005" y="1538"/>
                  </a:lnTo>
                  <a:lnTo>
                    <a:pt x="3019" y="1559"/>
                  </a:lnTo>
                  <a:lnTo>
                    <a:pt x="3047" y="1559"/>
                  </a:lnTo>
                  <a:lnTo>
                    <a:pt x="3088" y="1503"/>
                  </a:lnTo>
                  <a:lnTo>
                    <a:pt x="3081" y="1489"/>
                  </a:lnTo>
                  <a:lnTo>
                    <a:pt x="3137" y="1475"/>
                  </a:lnTo>
                  <a:lnTo>
                    <a:pt x="3116" y="1461"/>
                  </a:lnTo>
                  <a:lnTo>
                    <a:pt x="3172" y="1447"/>
                  </a:lnTo>
                  <a:lnTo>
                    <a:pt x="3151" y="1434"/>
                  </a:lnTo>
                  <a:lnTo>
                    <a:pt x="3095" y="1378"/>
                  </a:lnTo>
                  <a:lnTo>
                    <a:pt x="3109" y="1364"/>
                  </a:lnTo>
                  <a:lnTo>
                    <a:pt x="3095" y="1350"/>
                  </a:lnTo>
                  <a:lnTo>
                    <a:pt x="3047" y="1336"/>
                  </a:lnTo>
                  <a:lnTo>
                    <a:pt x="3005" y="1294"/>
                  </a:lnTo>
                  <a:lnTo>
                    <a:pt x="2949" y="1246"/>
                  </a:lnTo>
                  <a:lnTo>
                    <a:pt x="2942" y="1232"/>
                  </a:lnTo>
                  <a:lnTo>
                    <a:pt x="2928" y="1134"/>
                  </a:lnTo>
                  <a:lnTo>
                    <a:pt x="2880" y="1107"/>
                  </a:lnTo>
                  <a:lnTo>
                    <a:pt x="2845" y="1086"/>
                  </a:lnTo>
                  <a:lnTo>
                    <a:pt x="2831" y="1079"/>
                  </a:lnTo>
                  <a:lnTo>
                    <a:pt x="2796" y="1051"/>
                  </a:lnTo>
                  <a:lnTo>
                    <a:pt x="2852" y="1009"/>
                  </a:lnTo>
                  <a:lnTo>
                    <a:pt x="2866" y="974"/>
                  </a:lnTo>
                  <a:lnTo>
                    <a:pt x="2859" y="954"/>
                  </a:lnTo>
                  <a:lnTo>
                    <a:pt x="2824" y="947"/>
                  </a:lnTo>
                  <a:lnTo>
                    <a:pt x="2747" y="870"/>
                  </a:lnTo>
                  <a:lnTo>
                    <a:pt x="2782" y="821"/>
                  </a:lnTo>
                  <a:lnTo>
                    <a:pt x="2810" y="821"/>
                  </a:lnTo>
                  <a:lnTo>
                    <a:pt x="2845" y="787"/>
                  </a:lnTo>
                  <a:lnTo>
                    <a:pt x="2831" y="780"/>
                  </a:lnTo>
                  <a:lnTo>
                    <a:pt x="2845" y="724"/>
                  </a:lnTo>
                  <a:lnTo>
                    <a:pt x="2824" y="710"/>
                  </a:lnTo>
                  <a:lnTo>
                    <a:pt x="2817" y="682"/>
                  </a:lnTo>
                  <a:lnTo>
                    <a:pt x="2810" y="655"/>
                  </a:lnTo>
                  <a:lnTo>
                    <a:pt x="2824" y="668"/>
                  </a:lnTo>
                  <a:lnTo>
                    <a:pt x="2831" y="648"/>
                  </a:lnTo>
                  <a:lnTo>
                    <a:pt x="2845" y="592"/>
                  </a:lnTo>
                  <a:lnTo>
                    <a:pt x="2866" y="578"/>
                  </a:lnTo>
                  <a:lnTo>
                    <a:pt x="2866" y="550"/>
                  </a:lnTo>
                  <a:lnTo>
                    <a:pt x="2928" y="571"/>
                  </a:lnTo>
                  <a:lnTo>
                    <a:pt x="2963" y="578"/>
                  </a:lnTo>
                  <a:lnTo>
                    <a:pt x="3012" y="557"/>
                  </a:lnTo>
                  <a:lnTo>
                    <a:pt x="3039" y="585"/>
                  </a:lnTo>
                  <a:lnTo>
                    <a:pt x="3095" y="571"/>
                  </a:lnTo>
                  <a:lnTo>
                    <a:pt x="3137" y="578"/>
                  </a:lnTo>
                  <a:lnTo>
                    <a:pt x="3186" y="550"/>
                  </a:lnTo>
                  <a:lnTo>
                    <a:pt x="3193" y="543"/>
                  </a:lnTo>
                  <a:lnTo>
                    <a:pt x="3206" y="481"/>
                  </a:lnTo>
                  <a:lnTo>
                    <a:pt x="3220" y="439"/>
                  </a:lnTo>
                  <a:lnTo>
                    <a:pt x="3220" y="425"/>
                  </a:lnTo>
                  <a:lnTo>
                    <a:pt x="3172" y="411"/>
                  </a:lnTo>
                  <a:lnTo>
                    <a:pt x="3172" y="418"/>
                  </a:lnTo>
                  <a:lnTo>
                    <a:pt x="3123" y="376"/>
                  </a:lnTo>
                  <a:lnTo>
                    <a:pt x="3123" y="348"/>
                  </a:lnTo>
                  <a:lnTo>
                    <a:pt x="3137" y="321"/>
                  </a:lnTo>
                  <a:lnTo>
                    <a:pt x="3095" y="286"/>
                  </a:lnTo>
                  <a:lnTo>
                    <a:pt x="3039" y="244"/>
                  </a:lnTo>
                  <a:lnTo>
                    <a:pt x="3019" y="216"/>
                  </a:lnTo>
                  <a:lnTo>
                    <a:pt x="2991" y="216"/>
                  </a:lnTo>
                  <a:lnTo>
                    <a:pt x="2963" y="258"/>
                  </a:lnTo>
                  <a:lnTo>
                    <a:pt x="2859" y="230"/>
                  </a:lnTo>
                  <a:lnTo>
                    <a:pt x="2866" y="279"/>
                  </a:lnTo>
                  <a:lnTo>
                    <a:pt x="2831" y="327"/>
                  </a:lnTo>
                  <a:lnTo>
                    <a:pt x="2852" y="348"/>
                  </a:lnTo>
                  <a:lnTo>
                    <a:pt x="2817" y="397"/>
                  </a:lnTo>
                  <a:lnTo>
                    <a:pt x="2789" y="418"/>
                  </a:lnTo>
                  <a:lnTo>
                    <a:pt x="2761" y="390"/>
                  </a:lnTo>
                  <a:lnTo>
                    <a:pt x="2720" y="446"/>
                  </a:lnTo>
                  <a:lnTo>
                    <a:pt x="2650" y="474"/>
                  </a:lnTo>
                  <a:lnTo>
                    <a:pt x="2615" y="460"/>
                  </a:lnTo>
                  <a:lnTo>
                    <a:pt x="2601" y="446"/>
                  </a:lnTo>
                  <a:lnTo>
                    <a:pt x="2587" y="446"/>
                  </a:lnTo>
                  <a:lnTo>
                    <a:pt x="2580" y="481"/>
                  </a:lnTo>
                  <a:lnTo>
                    <a:pt x="2469" y="481"/>
                  </a:lnTo>
                  <a:lnTo>
                    <a:pt x="2427" y="515"/>
                  </a:lnTo>
                  <a:lnTo>
                    <a:pt x="2372" y="488"/>
                  </a:lnTo>
                  <a:lnTo>
                    <a:pt x="2351" y="508"/>
                  </a:lnTo>
                  <a:lnTo>
                    <a:pt x="2372" y="606"/>
                  </a:lnTo>
                  <a:lnTo>
                    <a:pt x="2337" y="613"/>
                  </a:lnTo>
                  <a:lnTo>
                    <a:pt x="2323" y="620"/>
                  </a:lnTo>
                  <a:lnTo>
                    <a:pt x="2253" y="675"/>
                  </a:lnTo>
                  <a:lnTo>
                    <a:pt x="2198" y="675"/>
                  </a:lnTo>
                  <a:lnTo>
                    <a:pt x="2177" y="675"/>
                  </a:lnTo>
                  <a:lnTo>
                    <a:pt x="2177" y="717"/>
                  </a:lnTo>
                  <a:lnTo>
                    <a:pt x="2135" y="724"/>
                  </a:lnTo>
                  <a:lnTo>
                    <a:pt x="2128" y="724"/>
                  </a:lnTo>
                  <a:lnTo>
                    <a:pt x="2073" y="745"/>
                  </a:lnTo>
                  <a:lnTo>
                    <a:pt x="2128" y="807"/>
                  </a:lnTo>
                  <a:lnTo>
                    <a:pt x="2100" y="835"/>
                  </a:lnTo>
                  <a:lnTo>
                    <a:pt x="2073" y="821"/>
                  </a:lnTo>
                  <a:lnTo>
                    <a:pt x="2059" y="842"/>
                  </a:lnTo>
                  <a:lnTo>
                    <a:pt x="1996" y="877"/>
                  </a:lnTo>
                  <a:lnTo>
                    <a:pt x="1975" y="856"/>
                  </a:lnTo>
                  <a:lnTo>
                    <a:pt x="1961" y="815"/>
                  </a:lnTo>
                  <a:lnTo>
                    <a:pt x="1913" y="821"/>
                  </a:lnTo>
                  <a:lnTo>
                    <a:pt x="1926" y="849"/>
                  </a:lnTo>
                  <a:lnTo>
                    <a:pt x="1906" y="905"/>
                  </a:lnTo>
                  <a:lnTo>
                    <a:pt x="1913" y="933"/>
                  </a:lnTo>
                  <a:lnTo>
                    <a:pt x="1906" y="954"/>
                  </a:lnTo>
                  <a:lnTo>
                    <a:pt x="1899" y="954"/>
                  </a:lnTo>
                  <a:lnTo>
                    <a:pt x="1850" y="982"/>
                  </a:lnTo>
                  <a:lnTo>
                    <a:pt x="1809" y="1002"/>
                  </a:lnTo>
                  <a:lnTo>
                    <a:pt x="1768" y="1044"/>
                  </a:lnTo>
                  <a:lnTo>
                    <a:pt x="1760" y="1037"/>
                  </a:lnTo>
                  <a:lnTo>
                    <a:pt x="1747" y="982"/>
                  </a:lnTo>
                  <a:lnTo>
                    <a:pt x="1747" y="954"/>
                  </a:lnTo>
                  <a:lnTo>
                    <a:pt x="1712" y="967"/>
                  </a:lnTo>
                  <a:lnTo>
                    <a:pt x="1698" y="954"/>
                  </a:lnTo>
                  <a:lnTo>
                    <a:pt x="1670" y="974"/>
                  </a:lnTo>
                  <a:lnTo>
                    <a:pt x="1670" y="967"/>
                  </a:lnTo>
                  <a:lnTo>
                    <a:pt x="1635" y="967"/>
                  </a:lnTo>
                  <a:lnTo>
                    <a:pt x="1663" y="947"/>
                  </a:lnTo>
                  <a:lnTo>
                    <a:pt x="1670" y="905"/>
                  </a:lnTo>
                  <a:lnTo>
                    <a:pt x="1649" y="905"/>
                  </a:lnTo>
                  <a:lnTo>
                    <a:pt x="1587" y="912"/>
                  </a:lnTo>
                  <a:lnTo>
                    <a:pt x="1580" y="842"/>
                  </a:lnTo>
                  <a:lnTo>
                    <a:pt x="1607" y="835"/>
                  </a:lnTo>
                  <a:lnTo>
                    <a:pt x="1601" y="815"/>
                  </a:lnTo>
                  <a:lnTo>
                    <a:pt x="1580" y="807"/>
                  </a:lnTo>
                  <a:lnTo>
                    <a:pt x="1601" y="780"/>
                  </a:lnTo>
                  <a:lnTo>
                    <a:pt x="1587" y="759"/>
                  </a:lnTo>
                  <a:lnTo>
                    <a:pt x="1545" y="745"/>
                  </a:lnTo>
                  <a:lnTo>
                    <a:pt x="1545" y="759"/>
                  </a:lnTo>
                  <a:lnTo>
                    <a:pt x="1482" y="801"/>
                  </a:lnTo>
                  <a:lnTo>
                    <a:pt x="1454" y="759"/>
                  </a:lnTo>
                  <a:lnTo>
                    <a:pt x="1447" y="759"/>
                  </a:lnTo>
                  <a:lnTo>
                    <a:pt x="1406" y="773"/>
                  </a:lnTo>
                  <a:lnTo>
                    <a:pt x="1392" y="773"/>
                  </a:lnTo>
                  <a:lnTo>
                    <a:pt x="1378" y="752"/>
                  </a:lnTo>
                  <a:lnTo>
                    <a:pt x="1413" y="752"/>
                  </a:lnTo>
                  <a:lnTo>
                    <a:pt x="1392" y="738"/>
                  </a:lnTo>
                  <a:lnTo>
                    <a:pt x="1378" y="724"/>
                  </a:lnTo>
                  <a:lnTo>
                    <a:pt x="1357" y="717"/>
                  </a:lnTo>
                  <a:lnTo>
                    <a:pt x="1378" y="710"/>
                  </a:lnTo>
                  <a:lnTo>
                    <a:pt x="1357" y="689"/>
                  </a:lnTo>
                  <a:lnTo>
                    <a:pt x="1343" y="668"/>
                  </a:lnTo>
                  <a:lnTo>
                    <a:pt x="1357" y="648"/>
                  </a:lnTo>
                  <a:lnTo>
                    <a:pt x="1357" y="613"/>
                  </a:lnTo>
                  <a:lnTo>
                    <a:pt x="1343" y="613"/>
                  </a:lnTo>
                  <a:lnTo>
                    <a:pt x="1308" y="592"/>
                  </a:lnTo>
                  <a:lnTo>
                    <a:pt x="1287" y="557"/>
                  </a:lnTo>
                  <a:lnTo>
                    <a:pt x="1308" y="529"/>
                  </a:lnTo>
                  <a:lnTo>
                    <a:pt x="1294" y="508"/>
                  </a:lnTo>
                  <a:lnTo>
                    <a:pt x="1287" y="488"/>
                  </a:lnTo>
                  <a:lnTo>
                    <a:pt x="1294" y="474"/>
                  </a:lnTo>
                  <a:lnTo>
                    <a:pt x="1308" y="460"/>
                  </a:lnTo>
                  <a:lnTo>
                    <a:pt x="1274" y="446"/>
                  </a:lnTo>
                  <a:lnTo>
                    <a:pt x="1253" y="411"/>
                  </a:lnTo>
                  <a:lnTo>
                    <a:pt x="1225" y="383"/>
                  </a:lnTo>
                  <a:lnTo>
                    <a:pt x="1162" y="355"/>
                  </a:lnTo>
                  <a:lnTo>
                    <a:pt x="1141" y="397"/>
                  </a:lnTo>
                  <a:lnTo>
                    <a:pt x="1120" y="390"/>
                  </a:lnTo>
                  <a:lnTo>
                    <a:pt x="1114" y="411"/>
                  </a:lnTo>
                  <a:lnTo>
                    <a:pt x="1079" y="383"/>
                  </a:lnTo>
                  <a:lnTo>
                    <a:pt x="1065" y="390"/>
                  </a:lnTo>
                  <a:lnTo>
                    <a:pt x="1030" y="397"/>
                  </a:lnTo>
                  <a:lnTo>
                    <a:pt x="988" y="418"/>
                  </a:lnTo>
                  <a:lnTo>
                    <a:pt x="953" y="425"/>
                  </a:lnTo>
                  <a:lnTo>
                    <a:pt x="919" y="383"/>
                  </a:lnTo>
                  <a:lnTo>
                    <a:pt x="814" y="342"/>
                  </a:lnTo>
                  <a:lnTo>
                    <a:pt x="821" y="314"/>
                  </a:lnTo>
                  <a:lnTo>
                    <a:pt x="780" y="293"/>
                  </a:lnTo>
                  <a:lnTo>
                    <a:pt x="814" y="251"/>
                  </a:lnTo>
                  <a:lnTo>
                    <a:pt x="835" y="244"/>
                  </a:lnTo>
                  <a:lnTo>
                    <a:pt x="856" y="223"/>
                  </a:lnTo>
                  <a:lnTo>
                    <a:pt x="877" y="181"/>
                  </a:lnTo>
                  <a:lnTo>
                    <a:pt x="877" y="167"/>
                  </a:lnTo>
                  <a:lnTo>
                    <a:pt x="793" y="133"/>
                  </a:lnTo>
                  <a:lnTo>
                    <a:pt x="752" y="21"/>
                  </a:lnTo>
                  <a:lnTo>
                    <a:pt x="731" y="15"/>
                  </a:lnTo>
                  <a:lnTo>
                    <a:pt x="661" y="0"/>
                  </a:lnTo>
                  <a:lnTo>
                    <a:pt x="606" y="28"/>
                  </a:lnTo>
                  <a:lnTo>
                    <a:pt x="592" y="70"/>
                  </a:lnTo>
                  <a:lnTo>
                    <a:pt x="585" y="98"/>
                  </a:lnTo>
                  <a:lnTo>
                    <a:pt x="536" y="35"/>
                  </a:lnTo>
                  <a:lnTo>
                    <a:pt x="522" y="49"/>
                  </a:lnTo>
                  <a:lnTo>
                    <a:pt x="487" y="119"/>
                  </a:lnTo>
                  <a:lnTo>
                    <a:pt x="515" y="133"/>
                  </a:lnTo>
                  <a:lnTo>
                    <a:pt x="550" y="161"/>
                  </a:lnTo>
                  <a:lnTo>
                    <a:pt x="550" y="181"/>
                  </a:lnTo>
                  <a:lnTo>
                    <a:pt x="606" y="209"/>
                  </a:lnTo>
                  <a:lnTo>
                    <a:pt x="592" y="230"/>
                  </a:lnTo>
                  <a:lnTo>
                    <a:pt x="571" y="286"/>
                  </a:lnTo>
                  <a:lnTo>
                    <a:pt x="536" y="286"/>
                  </a:lnTo>
                  <a:lnTo>
                    <a:pt x="550" y="355"/>
                  </a:lnTo>
                  <a:lnTo>
                    <a:pt x="585" y="376"/>
                  </a:lnTo>
                  <a:lnTo>
                    <a:pt x="585" y="425"/>
                  </a:lnTo>
                  <a:lnTo>
                    <a:pt x="571" y="439"/>
                  </a:lnTo>
                  <a:lnTo>
                    <a:pt x="550" y="453"/>
                  </a:lnTo>
                  <a:lnTo>
                    <a:pt x="501" y="439"/>
                  </a:lnTo>
                  <a:lnTo>
                    <a:pt x="494" y="453"/>
                  </a:lnTo>
                  <a:lnTo>
                    <a:pt x="467" y="508"/>
                  </a:lnTo>
                  <a:lnTo>
                    <a:pt x="432" y="508"/>
                  </a:lnTo>
                  <a:lnTo>
                    <a:pt x="376" y="529"/>
                  </a:lnTo>
                  <a:lnTo>
                    <a:pt x="390" y="550"/>
                  </a:lnTo>
                  <a:lnTo>
                    <a:pt x="355" y="578"/>
                  </a:lnTo>
                  <a:lnTo>
                    <a:pt x="327" y="592"/>
                  </a:lnTo>
                  <a:lnTo>
                    <a:pt x="300" y="592"/>
                  </a:lnTo>
                  <a:lnTo>
                    <a:pt x="272" y="613"/>
                  </a:lnTo>
                  <a:lnTo>
                    <a:pt x="244" y="592"/>
                  </a:lnTo>
                  <a:lnTo>
                    <a:pt x="209" y="606"/>
                  </a:lnTo>
                  <a:lnTo>
                    <a:pt x="223" y="640"/>
                  </a:lnTo>
                  <a:lnTo>
                    <a:pt x="223" y="648"/>
                  </a:lnTo>
                  <a:lnTo>
                    <a:pt x="188" y="703"/>
                  </a:lnTo>
                  <a:lnTo>
                    <a:pt x="202" y="717"/>
                  </a:lnTo>
                  <a:lnTo>
                    <a:pt x="223" y="745"/>
                  </a:lnTo>
                  <a:lnTo>
                    <a:pt x="272" y="773"/>
                  </a:lnTo>
                  <a:lnTo>
                    <a:pt x="272" y="884"/>
                  </a:lnTo>
                  <a:lnTo>
                    <a:pt x="161" y="877"/>
                  </a:lnTo>
                  <a:lnTo>
                    <a:pt x="112" y="884"/>
                  </a:lnTo>
                  <a:lnTo>
                    <a:pt x="63" y="877"/>
                  </a:lnTo>
                  <a:lnTo>
                    <a:pt x="49" y="912"/>
                  </a:lnTo>
                  <a:lnTo>
                    <a:pt x="7" y="954"/>
                  </a:lnTo>
                  <a:lnTo>
                    <a:pt x="0" y="1009"/>
                  </a:lnTo>
                  <a:lnTo>
                    <a:pt x="202" y="1128"/>
                  </a:lnTo>
                  <a:lnTo>
                    <a:pt x="300" y="1197"/>
                  </a:lnTo>
                  <a:lnTo>
                    <a:pt x="397" y="1315"/>
                  </a:lnTo>
                  <a:lnTo>
                    <a:pt x="432" y="1399"/>
                  </a:lnTo>
                  <a:lnTo>
                    <a:pt x="473" y="1461"/>
                  </a:lnTo>
                  <a:lnTo>
                    <a:pt x="467" y="1496"/>
                  </a:lnTo>
                  <a:lnTo>
                    <a:pt x="536" y="1607"/>
                  </a:lnTo>
                  <a:lnTo>
                    <a:pt x="599" y="1705"/>
                  </a:lnTo>
                  <a:lnTo>
                    <a:pt x="599" y="1719"/>
                  </a:lnTo>
                  <a:lnTo>
                    <a:pt x="647" y="1774"/>
                  </a:lnTo>
                  <a:lnTo>
                    <a:pt x="766" y="1754"/>
                  </a:lnTo>
                  <a:lnTo>
                    <a:pt x="849" y="1809"/>
                  </a:lnTo>
                  <a:lnTo>
                    <a:pt x="877" y="1851"/>
                  </a:lnTo>
                  <a:lnTo>
                    <a:pt x="919" y="1858"/>
                  </a:lnTo>
                  <a:lnTo>
                    <a:pt x="961" y="1893"/>
                  </a:lnTo>
                  <a:lnTo>
                    <a:pt x="981" y="1934"/>
                  </a:lnTo>
                  <a:lnTo>
                    <a:pt x="1009" y="1948"/>
                  </a:lnTo>
                  <a:lnTo>
                    <a:pt x="1114" y="2004"/>
                  </a:lnTo>
                  <a:lnTo>
                    <a:pt x="1141" y="2025"/>
                  </a:lnTo>
                  <a:lnTo>
                    <a:pt x="1162" y="2067"/>
                  </a:lnTo>
                  <a:lnTo>
                    <a:pt x="1204" y="2122"/>
                  </a:lnTo>
                  <a:lnTo>
                    <a:pt x="1246" y="2227"/>
                  </a:lnTo>
                  <a:lnTo>
                    <a:pt x="1274" y="2317"/>
                  </a:lnTo>
                  <a:lnTo>
                    <a:pt x="1260" y="2345"/>
                  </a:lnTo>
                  <a:lnTo>
                    <a:pt x="1280" y="2394"/>
                  </a:lnTo>
                  <a:lnTo>
                    <a:pt x="1274" y="2394"/>
                  </a:lnTo>
                  <a:lnTo>
                    <a:pt x="1287" y="2408"/>
                  </a:lnTo>
                  <a:lnTo>
                    <a:pt x="1308" y="2414"/>
                  </a:lnTo>
                  <a:lnTo>
                    <a:pt x="1378" y="2442"/>
                  </a:lnTo>
                  <a:lnTo>
                    <a:pt x="1441" y="2477"/>
                  </a:lnTo>
                  <a:lnTo>
                    <a:pt x="1510" y="2519"/>
                  </a:lnTo>
                  <a:lnTo>
                    <a:pt x="1587" y="2588"/>
                  </a:lnTo>
                  <a:lnTo>
                    <a:pt x="1705" y="2721"/>
                  </a:lnTo>
                  <a:lnTo>
                    <a:pt x="1809" y="2867"/>
                  </a:lnTo>
                  <a:lnTo>
                    <a:pt x="1933" y="3054"/>
                  </a:lnTo>
                  <a:lnTo>
                    <a:pt x="1940" y="3054"/>
                  </a:lnTo>
                  <a:lnTo>
                    <a:pt x="1947" y="3041"/>
                  </a:lnTo>
                  <a:lnTo>
                    <a:pt x="2010" y="3033"/>
                  </a:lnTo>
                  <a:lnTo>
                    <a:pt x="2163" y="3138"/>
                  </a:lnTo>
                  <a:lnTo>
                    <a:pt x="2177" y="3117"/>
                  </a:lnTo>
                  <a:lnTo>
                    <a:pt x="2309" y="3131"/>
                  </a:lnTo>
                  <a:lnTo>
                    <a:pt x="2407" y="3187"/>
                  </a:lnTo>
                  <a:lnTo>
                    <a:pt x="2518" y="3298"/>
                  </a:lnTo>
                  <a:lnTo>
                    <a:pt x="2601" y="3492"/>
                  </a:lnTo>
                  <a:lnTo>
                    <a:pt x="2629" y="3533"/>
                  </a:lnTo>
                  <a:lnTo>
                    <a:pt x="2699" y="3540"/>
                  </a:lnTo>
                  <a:lnTo>
                    <a:pt x="2775" y="3464"/>
                  </a:lnTo>
                  <a:lnTo>
                    <a:pt x="2886" y="3408"/>
                  </a:lnTo>
                  <a:lnTo>
                    <a:pt x="2977" y="3401"/>
                  </a:lnTo>
                  <a:lnTo>
                    <a:pt x="3012" y="3375"/>
                  </a:lnTo>
                  <a:lnTo>
                    <a:pt x="3172" y="3408"/>
                  </a:lnTo>
                  <a:lnTo>
                    <a:pt x="3214" y="3436"/>
                  </a:lnTo>
                  <a:lnTo>
                    <a:pt x="3325" y="3506"/>
                  </a:lnTo>
                  <a:lnTo>
                    <a:pt x="3346" y="3506"/>
                  </a:lnTo>
                  <a:lnTo>
                    <a:pt x="3380" y="3533"/>
                  </a:lnTo>
                  <a:lnTo>
                    <a:pt x="3387" y="3540"/>
                  </a:lnTo>
                  <a:lnTo>
                    <a:pt x="3443" y="3561"/>
                  </a:lnTo>
                  <a:lnTo>
                    <a:pt x="3485" y="3575"/>
                  </a:lnTo>
                  <a:lnTo>
                    <a:pt x="3520" y="3575"/>
                  </a:lnTo>
                  <a:lnTo>
                    <a:pt x="3485" y="3533"/>
                  </a:lnTo>
                  <a:lnTo>
                    <a:pt x="3506" y="3492"/>
                  </a:lnTo>
                  <a:lnTo>
                    <a:pt x="3582" y="3457"/>
                  </a:lnTo>
                  <a:lnTo>
                    <a:pt x="3679" y="3492"/>
                  </a:lnTo>
                  <a:lnTo>
                    <a:pt x="3714" y="3471"/>
                  </a:lnTo>
                  <a:lnTo>
                    <a:pt x="3805" y="3540"/>
                  </a:lnTo>
                  <a:lnTo>
                    <a:pt x="3826" y="3499"/>
                  </a:lnTo>
                  <a:lnTo>
                    <a:pt x="3874" y="3492"/>
                  </a:lnTo>
                  <a:lnTo>
                    <a:pt x="3902" y="3492"/>
                  </a:lnTo>
                  <a:lnTo>
                    <a:pt x="3923" y="3471"/>
                  </a:lnTo>
                  <a:lnTo>
                    <a:pt x="3923" y="3457"/>
                  </a:lnTo>
                  <a:lnTo>
                    <a:pt x="3937" y="3457"/>
                  </a:lnTo>
                  <a:lnTo>
                    <a:pt x="3909" y="3436"/>
                  </a:lnTo>
                  <a:lnTo>
                    <a:pt x="3909" y="3408"/>
                  </a:lnTo>
                  <a:lnTo>
                    <a:pt x="3958" y="3394"/>
                  </a:lnTo>
                  <a:lnTo>
                    <a:pt x="3972" y="3394"/>
                  </a:lnTo>
                  <a:lnTo>
                    <a:pt x="4020" y="3375"/>
                  </a:lnTo>
                  <a:lnTo>
                    <a:pt x="4020" y="3333"/>
                  </a:lnTo>
                  <a:lnTo>
                    <a:pt x="3993" y="328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778510" y="3934728"/>
              <a:ext cx="7249" cy="3107"/>
            </a:xfrm>
            <a:custGeom>
              <a:avLst/>
              <a:gdLst>
                <a:gd name="T0" fmla="*/ 28 w 29"/>
                <a:gd name="T1" fmla="*/ 14 h 15"/>
                <a:gd name="T2" fmla="*/ 0 w 29"/>
                <a:gd name="T3" fmla="*/ 7 h 15"/>
                <a:gd name="T4" fmla="*/ 14 w 29"/>
                <a:gd name="T5" fmla="*/ 0 h 15"/>
                <a:gd name="T6" fmla="*/ 28 w 29"/>
                <a:gd name="T7" fmla="*/ 0 h 15"/>
                <a:gd name="T8" fmla="*/ 28 w 29"/>
                <a:gd name="T9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15">
                  <a:moveTo>
                    <a:pt x="28" y="14"/>
                  </a:moveTo>
                  <a:lnTo>
                    <a:pt x="0" y="7"/>
                  </a:lnTo>
                  <a:lnTo>
                    <a:pt x="14" y="0"/>
                  </a:lnTo>
                  <a:lnTo>
                    <a:pt x="28" y="0"/>
                  </a:lnTo>
                  <a:lnTo>
                    <a:pt x="28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858247" y="4012399"/>
              <a:ext cx="5178" cy="8285"/>
            </a:xfrm>
            <a:custGeom>
              <a:avLst/>
              <a:gdLst>
                <a:gd name="T0" fmla="*/ 14 w 22"/>
                <a:gd name="T1" fmla="*/ 27 h 35"/>
                <a:gd name="T2" fmla="*/ 14 w 22"/>
                <a:gd name="T3" fmla="*/ 34 h 35"/>
                <a:gd name="T4" fmla="*/ 21 w 22"/>
                <a:gd name="T5" fmla="*/ 34 h 35"/>
                <a:gd name="T6" fmla="*/ 21 w 22"/>
                <a:gd name="T7" fmla="*/ 27 h 35"/>
                <a:gd name="T8" fmla="*/ 14 w 22"/>
                <a:gd name="T9" fmla="*/ 27 h 35"/>
                <a:gd name="T10" fmla="*/ 0 w 22"/>
                <a:gd name="T11" fmla="*/ 21 h 35"/>
                <a:gd name="T12" fmla="*/ 0 w 22"/>
                <a:gd name="T13" fmla="*/ 7 h 35"/>
                <a:gd name="T14" fmla="*/ 0 w 22"/>
                <a:gd name="T15" fmla="*/ 0 h 35"/>
                <a:gd name="T16" fmla="*/ 0 w 22"/>
                <a:gd name="T17" fmla="*/ 7 h 35"/>
                <a:gd name="T18" fmla="*/ 0 w 22"/>
                <a:gd name="T19" fmla="*/ 21 h 35"/>
                <a:gd name="T20" fmla="*/ 0 w 22"/>
                <a:gd name="T21" fmla="*/ 27 h 35"/>
                <a:gd name="T22" fmla="*/ 14 w 22"/>
                <a:gd name="T23" fmla="*/ 27 h 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22" h="35">
                  <a:moveTo>
                    <a:pt x="14" y="27"/>
                  </a:moveTo>
                  <a:lnTo>
                    <a:pt x="14" y="34"/>
                  </a:lnTo>
                  <a:lnTo>
                    <a:pt x="21" y="34"/>
                  </a:lnTo>
                  <a:lnTo>
                    <a:pt x="21" y="27"/>
                  </a:lnTo>
                  <a:lnTo>
                    <a:pt x="14" y="27"/>
                  </a:lnTo>
                  <a:lnTo>
                    <a:pt x="0" y="21"/>
                  </a:lnTo>
                  <a:lnTo>
                    <a:pt x="0" y="7"/>
                  </a:lnTo>
                  <a:lnTo>
                    <a:pt x="0" y="0"/>
                  </a:lnTo>
                  <a:lnTo>
                    <a:pt x="0" y="7"/>
                  </a:lnTo>
                  <a:lnTo>
                    <a:pt x="0" y="21"/>
                  </a:lnTo>
                  <a:lnTo>
                    <a:pt x="0" y="27"/>
                  </a:lnTo>
                  <a:lnTo>
                    <a:pt x="14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972158" y="4430791"/>
              <a:ext cx="19676" cy="30034"/>
            </a:xfrm>
            <a:custGeom>
              <a:avLst/>
              <a:gdLst>
                <a:gd name="T0" fmla="*/ 28 w 85"/>
                <a:gd name="T1" fmla="*/ 91 h 127"/>
                <a:gd name="T2" fmla="*/ 35 w 85"/>
                <a:gd name="T3" fmla="*/ 91 h 127"/>
                <a:gd name="T4" fmla="*/ 7 w 85"/>
                <a:gd name="T5" fmla="*/ 126 h 127"/>
                <a:gd name="T6" fmla="*/ 7 w 85"/>
                <a:gd name="T7" fmla="*/ 112 h 127"/>
                <a:gd name="T8" fmla="*/ 7 w 85"/>
                <a:gd name="T9" fmla="*/ 91 h 127"/>
                <a:gd name="T10" fmla="*/ 0 w 85"/>
                <a:gd name="T11" fmla="*/ 77 h 127"/>
                <a:gd name="T12" fmla="*/ 7 w 85"/>
                <a:gd name="T13" fmla="*/ 35 h 127"/>
                <a:gd name="T14" fmla="*/ 35 w 85"/>
                <a:gd name="T15" fmla="*/ 28 h 127"/>
                <a:gd name="T16" fmla="*/ 35 w 85"/>
                <a:gd name="T17" fmla="*/ 14 h 127"/>
                <a:gd name="T18" fmla="*/ 70 w 85"/>
                <a:gd name="T19" fmla="*/ 0 h 127"/>
                <a:gd name="T20" fmla="*/ 84 w 85"/>
                <a:gd name="T21" fmla="*/ 14 h 127"/>
                <a:gd name="T22" fmla="*/ 35 w 85"/>
                <a:gd name="T23" fmla="*/ 35 h 127"/>
                <a:gd name="T24" fmla="*/ 28 w 85"/>
                <a:gd name="T25" fmla="*/ 91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85" h="127">
                  <a:moveTo>
                    <a:pt x="28" y="91"/>
                  </a:moveTo>
                  <a:lnTo>
                    <a:pt x="35" y="91"/>
                  </a:lnTo>
                  <a:lnTo>
                    <a:pt x="7" y="126"/>
                  </a:lnTo>
                  <a:lnTo>
                    <a:pt x="7" y="112"/>
                  </a:lnTo>
                  <a:lnTo>
                    <a:pt x="7" y="91"/>
                  </a:lnTo>
                  <a:lnTo>
                    <a:pt x="0" y="77"/>
                  </a:lnTo>
                  <a:lnTo>
                    <a:pt x="7" y="35"/>
                  </a:lnTo>
                  <a:lnTo>
                    <a:pt x="35" y="28"/>
                  </a:lnTo>
                  <a:lnTo>
                    <a:pt x="35" y="14"/>
                  </a:lnTo>
                  <a:lnTo>
                    <a:pt x="70" y="0"/>
                  </a:lnTo>
                  <a:lnTo>
                    <a:pt x="84" y="14"/>
                  </a:lnTo>
                  <a:lnTo>
                    <a:pt x="35" y="35"/>
                  </a:lnTo>
                  <a:lnTo>
                    <a:pt x="28" y="9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934878" y="4425614"/>
              <a:ext cx="5178" cy="10356"/>
            </a:xfrm>
            <a:custGeom>
              <a:avLst/>
              <a:gdLst>
                <a:gd name="T0" fmla="*/ 21 w 22"/>
                <a:gd name="T1" fmla="*/ 0 h 42"/>
                <a:gd name="T2" fmla="*/ 21 w 22"/>
                <a:gd name="T3" fmla="*/ 7 h 42"/>
                <a:gd name="T4" fmla="*/ 7 w 22"/>
                <a:gd name="T5" fmla="*/ 41 h 42"/>
                <a:gd name="T6" fmla="*/ 0 w 22"/>
                <a:gd name="T7" fmla="*/ 34 h 42"/>
                <a:gd name="T8" fmla="*/ 21 w 22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" h="42">
                  <a:moveTo>
                    <a:pt x="21" y="0"/>
                  </a:moveTo>
                  <a:lnTo>
                    <a:pt x="21" y="7"/>
                  </a:lnTo>
                  <a:lnTo>
                    <a:pt x="7" y="41"/>
                  </a:lnTo>
                  <a:lnTo>
                    <a:pt x="0" y="34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9011510" y="4413186"/>
              <a:ext cx="7249" cy="3107"/>
            </a:xfrm>
            <a:custGeom>
              <a:avLst/>
              <a:gdLst>
                <a:gd name="T0" fmla="*/ 21 w 29"/>
                <a:gd name="T1" fmla="*/ 14 h 15"/>
                <a:gd name="T2" fmla="*/ 28 w 29"/>
                <a:gd name="T3" fmla="*/ 0 h 15"/>
                <a:gd name="T4" fmla="*/ 0 w 29"/>
                <a:gd name="T5" fmla="*/ 0 h 15"/>
                <a:gd name="T6" fmla="*/ 21 w 29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9" h="15">
                  <a:moveTo>
                    <a:pt x="21" y="14"/>
                  </a:moveTo>
                  <a:lnTo>
                    <a:pt x="28" y="0"/>
                  </a:lnTo>
                  <a:lnTo>
                    <a:pt x="0" y="0"/>
                  </a:lnTo>
                  <a:lnTo>
                    <a:pt x="21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993906" y="4430791"/>
              <a:ext cx="2071" cy="1036"/>
            </a:xfrm>
            <a:custGeom>
              <a:avLst/>
              <a:gdLst>
                <a:gd name="T0" fmla="*/ 0 w 7"/>
                <a:gd name="T1" fmla="*/ 0 h 1"/>
                <a:gd name="T2" fmla="*/ 6 w 7"/>
                <a:gd name="T3" fmla="*/ 0 h 1"/>
                <a:gd name="T4" fmla="*/ 0 w 7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7" h="1">
                  <a:moveTo>
                    <a:pt x="0" y="0"/>
                  </a:moveTo>
                  <a:lnTo>
                    <a:pt x="6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564149" y="3052378"/>
              <a:ext cx="531240" cy="645193"/>
            </a:xfrm>
            <a:custGeom>
              <a:avLst/>
              <a:gdLst>
                <a:gd name="T0" fmla="*/ 0 w 2261"/>
                <a:gd name="T1" fmla="*/ 1698 h 2749"/>
                <a:gd name="T2" fmla="*/ 153 w 2261"/>
                <a:gd name="T3" fmla="*/ 1885 h 2749"/>
                <a:gd name="T4" fmla="*/ 97 w 2261"/>
                <a:gd name="T5" fmla="*/ 2018 h 2749"/>
                <a:gd name="T6" fmla="*/ 306 w 2261"/>
                <a:gd name="T7" fmla="*/ 2101 h 2749"/>
                <a:gd name="T8" fmla="*/ 417 w 2261"/>
                <a:gd name="T9" fmla="*/ 2101 h 2749"/>
                <a:gd name="T10" fmla="*/ 584 w 2261"/>
                <a:gd name="T11" fmla="*/ 2164 h 2749"/>
                <a:gd name="T12" fmla="*/ 563 w 2261"/>
                <a:gd name="T13" fmla="*/ 2261 h 2749"/>
                <a:gd name="T14" fmla="*/ 619 w 2261"/>
                <a:gd name="T15" fmla="*/ 2372 h 2749"/>
                <a:gd name="T16" fmla="*/ 668 w 2261"/>
                <a:gd name="T17" fmla="*/ 2442 h 2749"/>
                <a:gd name="T18" fmla="*/ 723 w 2261"/>
                <a:gd name="T19" fmla="*/ 2463 h 2749"/>
                <a:gd name="T20" fmla="*/ 863 w 2261"/>
                <a:gd name="T21" fmla="*/ 2463 h 2749"/>
                <a:gd name="T22" fmla="*/ 856 w 2261"/>
                <a:gd name="T23" fmla="*/ 2546 h 2749"/>
                <a:gd name="T24" fmla="*/ 911 w 2261"/>
                <a:gd name="T25" fmla="*/ 2671 h 2749"/>
                <a:gd name="T26" fmla="*/ 1023 w 2261"/>
                <a:gd name="T27" fmla="*/ 2658 h 2749"/>
                <a:gd name="T28" fmla="*/ 1126 w 2261"/>
                <a:gd name="T29" fmla="*/ 2686 h 2749"/>
                <a:gd name="T30" fmla="*/ 1202 w 2261"/>
                <a:gd name="T31" fmla="*/ 2553 h 2749"/>
                <a:gd name="T32" fmla="*/ 1335 w 2261"/>
                <a:gd name="T33" fmla="*/ 2546 h 2749"/>
                <a:gd name="T34" fmla="*/ 1404 w 2261"/>
                <a:gd name="T35" fmla="*/ 2428 h 2749"/>
                <a:gd name="T36" fmla="*/ 1529 w 2261"/>
                <a:gd name="T37" fmla="*/ 2379 h 2749"/>
                <a:gd name="T38" fmla="*/ 1648 w 2261"/>
                <a:gd name="T39" fmla="*/ 2192 h 2749"/>
                <a:gd name="T40" fmla="*/ 1877 w 2261"/>
                <a:gd name="T41" fmla="*/ 2150 h 2749"/>
                <a:gd name="T42" fmla="*/ 2065 w 2261"/>
                <a:gd name="T43" fmla="*/ 2122 h 2749"/>
                <a:gd name="T44" fmla="*/ 2135 w 2261"/>
                <a:gd name="T45" fmla="*/ 1934 h 2749"/>
                <a:gd name="T46" fmla="*/ 2218 w 2261"/>
                <a:gd name="T47" fmla="*/ 1871 h 2749"/>
                <a:gd name="T48" fmla="*/ 2260 w 2261"/>
                <a:gd name="T49" fmla="*/ 1760 h 2749"/>
                <a:gd name="T50" fmla="*/ 2093 w 2261"/>
                <a:gd name="T51" fmla="*/ 1725 h 2749"/>
                <a:gd name="T52" fmla="*/ 1912 w 2261"/>
                <a:gd name="T53" fmla="*/ 1531 h 2749"/>
                <a:gd name="T54" fmla="*/ 1829 w 2261"/>
                <a:gd name="T55" fmla="*/ 1572 h 2749"/>
                <a:gd name="T56" fmla="*/ 1794 w 2261"/>
                <a:gd name="T57" fmla="*/ 1510 h 2749"/>
                <a:gd name="T58" fmla="*/ 1648 w 2261"/>
                <a:gd name="T59" fmla="*/ 1433 h 2749"/>
                <a:gd name="T60" fmla="*/ 1662 w 2261"/>
                <a:gd name="T61" fmla="*/ 1259 h 2749"/>
                <a:gd name="T62" fmla="*/ 1599 w 2261"/>
                <a:gd name="T63" fmla="*/ 1079 h 2749"/>
                <a:gd name="T64" fmla="*/ 1606 w 2261"/>
                <a:gd name="T65" fmla="*/ 884 h 2749"/>
                <a:gd name="T66" fmla="*/ 1536 w 2261"/>
                <a:gd name="T67" fmla="*/ 766 h 2749"/>
                <a:gd name="T68" fmla="*/ 1467 w 2261"/>
                <a:gd name="T69" fmla="*/ 605 h 2749"/>
                <a:gd name="T70" fmla="*/ 1418 w 2261"/>
                <a:gd name="T71" fmla="*/ 508 h 2749"/>
                <a:gd name="T72" fmla="*/ 1453 w 2261"/>
                <a:gd name="T73" fmla="*/ 397 h 2749"/>
                <a:gd name="T74" fmla="*/ 1369 w 2261"/>
                <a:gd name="T75" fmla="*/ 355 h 2749"/>
                <a:gd name="T76" fmla="*/ 1202 w 2261"/>
                <a:gd name="T77" fmla="*/ 439 h 2749"/>
                <a:gd name="T78" fmla="*/ 1009 w 2261"/>
                <a:gd name="T79" fmla="*/ 216 h 2749"/>
                <a:gd name="T80" fmla="*/ 883 w 2261"/>
                <a:gd name="T81" fmla="*/ 181 h 2749"/>
                <a:gd name="T82" fmla="*/ 786 w 2261"/>
                <a:gd name="T83" fmla="*/ 181 h 2749"/>
                <a:gd name="T84" fmla="*/ 751 w 2261"/>
                <a:gd name="T85" fmla="*/ 146 h 2749"/>
                <a:gd name="T86" fmla="*/ 758 w 2261"/>
                <a:gd name="T87" fmla="*/ 21 h 2749"/>
                <a:gd name="T88" fmla="*/ 661 w 2261"/>
                <a:gd name="T89" fmla="*/ 77 h 2749"/>
                <a:gd name="T90" fmla="*/ 459 w 2261"/>
                <a:gd name="T91" fmla="*/ 112 h 2749"/>
                <a:gd name="T92" fmla="*/ 396 w 2261"/>
                <a:gd name="T93" fmla="*/ 285 h 2749"/>
                <a:gd name="T94" fmla="*/ 327 w 2261"/>
                <a:gd name="T95" fmla="*/ 390 h 2749"/>
                <a:gd name="T96" fmla="*/ 299 w 2261"/>
                <a:gd name="T97" fmla="*/ 473 h 2749"/>
                <a:gd name="T98" fmla="*/ 404 w 2261"/>
                <a:gd name="T99" fmla="*/ 710 h 2749"/>
                <a:gd name="T100" fmla="*/ 522 w 2261"/>
                <a:gd name="T101" fmla="*/ 738 h 2749"/>
                <a:gd name="T102" fmla="*/ 271 w 2261"/>
                <a:gd name="T103" fmla="*/ 807 h 2749"/>
                <a:gd name="T104" fmla="*/ 111 w 2261"/>
                <a:gd name="T105" fmla="*/ 981 h 2749"/>
                <a:gd name="T106" fmla="*/ 77 w 2261"/>
                <a:gd name="T107" fmla="*/ 1231 h 2749"/>
                <a:gd name="T108" fmla="*/ 97 w 2261"/>
                <a:gd name="T109" fmla="*/ 1398 h 2749"/>
                <a:gd name="T110" fmla="*/ 111 w 2261"/>
                <a:gd name="T111" fmla="*/ 1628 h 2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61" h="2749">
                  <a:moveTo>
                    <a:pt x="111" y="1628"/>
                  </a:moveTo>
                  <a:lnTo>
                    <a:pt x="111" y="1642"/>
                  </a:lnTo>
                  <a:lnTo>
                    <a:pt x="69" y="1635"/>
                  </a:lnTo>
                  <a:lnTo>
                    <a:pt x="21" y="1691"/>
                  </a:lnTo>
                  <a:lnTo>
                    <a:pt x="0" y="1698"/>
                  </a:lnTo>
                  <a:lnTo>
                    <a:pt x="7" y="1719"/>
                  </a:lnTo>
                  <a:lnTo>
                    <a:pt x="28" y="1725"/>
                  </a:lnTo>
                  <a:lnTo>
                    <a:pt x="69" y="1837"/>
                  </a:lnTo>
                  <a:lnTo>
                    <a:pt x="153" y="1871"/>
                  </a:lnTo>
                  <a:lnTo>
                    <a:pt x="153" y="1885"/>
                  </a:lnTo>
                  <a:lnTo>
                    <a:pt x="132" y="1927"/>
                  </a:lnTo>
                  <a:lnTo>
                    <a:pt x="111" y="1948"/>
                  </a:lnTo>
                  <a:lnTo>
                    <a:pt x="90" y="1955"/>
                  </a:lnTo>
                  <a:lnTo>
                    <a:pt x="56" y="1997"/>
                  </a:lnTo>
                  <a:lnTo>
                    <a:pt x="97" y="2018"/>
                  </a:lnTo>
                  <a:lnTo>
                    <a:pt x="90" y="2046"/>
                  </a:lnTo>
                  <a:lnTo>
                    <a:pt x="195" y="2087"/>
                  </a:lnTo>
                  <a:lnTo>
                    <a:pt x="229" y="2129"/>
                  </a:lnTo>
                  <a:lnTo>
                    <a:pt x="264" y="2122"/>
                  </a:lnTo>
                  <a:lnTo>
                    <a:pt x="306" y="2101"/>
                  </a:lnTo>
                  <a:lnTo>
                    <a:pt x="341" y="2094"/>
                  </a:lnTo>
                  <a:lnTo>
                    <a:pt x="355" y="2087"/>
                  </a:lnTo>
                  <a:lnTo>
                    <a:pt x="390" y="2115"/>
                  </a:lnTo>
                  <a:lnTo>
                    <a:pt x="396" y="2094"/>
                  </a:lnTo>
                  <a:lnTo>
                    <a:pt x="417" y="2101"/>
                  </a:lnTo>
                  <a:lnTo>
                    <a:pt x="438" y="2059"/>
                  </a:lnTo>
                  <a:lnTo>
                    <a:pt x="501" y="2087"/>
                  </a:lnTo>
                  <a:lnTo>
                    <a:pt x="529" y="2115"/>
                  </a:lnTo>
                  <a:lnTo>
                    <a:pt x="550" y="2150"/>
                  </a:lnTo>
                  <a:lnTo>
                    <a:pt x="584" y="2164"/>
                  </a:lnTo>
                  <a:lnTo>
                    <a:pt x="570" y="2178"/>
                  </a:lnTo>
                  <a:lnTo>
                    <a:pt x="563" y="2192"/>
                  </a:lnTo>
                  <a:lnTo>
                    <a:pt x="570" y="2212"/>
                  </a:lnTo>
                  <a:lnTo>
                    <a:pt x="584" y="2233"/>
                  </a:lnTo>
                  <a:lnTo>
                    <a:pt x="563" y="2261"/>
                  </a:lnTo>
                  <a:lnTo>
                    <a:pt x="584" y="2296"/>
                  </a:lnTo>
                  <a:lnTo>
                    <a:pt x="619" y="2317"/>
                  </a:lnTo>
                  <a:lnTo>
                    <a:pt x="633" y="2317"/>
                  </a:lnTo>
                  <a:lnTo>
                    <a:pt x="633" y="2352"/>
                  </a:lnTo>
                  <a:lnTo>
                    <a:pt x="619" y="2372"/>
                  </a:lnTo>
                  <a:lnTo>
                    <a:pt x="633" y="2393"/>
                  </a:lnTo>
                  <a:lnTo>
                    <a:pt x="654" y="2414"/>
                  </a:lnTo>
                  <a:lnTo>
                    <a:pt x="633" y="2421"/>
                  </a:lnTo>
                  <a:lnTo>
                    <a:pt x="654" y="2428"/>
                  </a:lnTo>
                  <a:lnTo>
                    <a:pt x="668" y="2442"/>
                  </a:lnTo>
                  <a:lnTo>
                    <a:pt x="689" y="2456"/>
                  </a:lnTo>
                  <a:lnTo>
                    <a:pt x="654" y="2456"/>
                  </a:lnTo>
                  <a:lnTo>
                    <a:pt x="668" y="2477"/>
                  </a:lnTo>
                  <a:lnTo>
                    <a:pt x="682" y="2477"/>
                  </a:lnTo>
                  <a:lnTo>
                    <a:pt x="723" y="2463"/>
                  </a:lnTo>
                  <a:lnTo>
                    <a:pt x="730" y="2463"/>
                  </a:lnTo>
                  <a:lnTo>
                    <a:pt x="758" y="2505"/>
                  </a:lnTo>
                  <a:lnTo>
                    <a:pt x="821" y="2463"/>
                  </a:lnTo>
                  <a:lnTo>
                    <a:pt x="821" y="2449"/>
                  </a:lnTo>
                  <a:lnTo>
                    <a:pt x="863" y="2463"/>
                  </a:lnTo>
                  <a:lnTo>
                    <a:pt x="877" y="2484"/>
                  </a:lnTo>
                  <a:lnTo>
                    <a:pt x="856" y="2511"/>
                  </a:lnTo>
                  <a:lnTo>
                    <a:pt x="877" y="2519"/>
                  </a:lnTo>
                  <a:lnTo>
                    <a:pt x="883" y="2539"/>
                  </a:lnTo>
                  <a:lnTo>
                    <a:pt x="856" y="2546"/>
                  </a:lnTo>
                  <a:lnTo>
                    <a:pt x="863" y="2616"/>
                  </a:lnTo>
                  <a:lnTo>
                    <a:pt x="925" y="2609"/>
                  </a:lnTo>
                  <a:lnTo>
                    <a:pt x="946" y="2609"/>
                  </a:lnTo>
                  <a:lnTo>
                    <a:pt x="939" y="2651"/>
                  </a:lnTo>
                  <a:lnTo>
                    <a:pt x="911" y="2671"/>
                  </a:lnTo>
                  <a:lnTo>
                    <a:pt x="946" y="2671"/>
                  </a:lnTo>
                  <a:lnTo>
                    <a:pt x="946" y="2678"/>
                  </a:lnTo>
                  <a:lnTo>
                    <a:pt x="974" y="2658"/>
                  </a:lnTo>
                  <a:lnTo>
                    <a:pt x="988" y="2671"/>
                  </a:lnTo>
                  <a:lnTo>
                    <a:pt x="1023" y="2658"/>
                  </a:lnTo>
                  <a:lnTo>
                    <a:pt x="1023" y="2686"/>
                  </a:lnTo>
                  <a:lnTo>
                    <a:pt x="1036" y="2741"/>
                  </a:lnTo>
                  <a:lnTo>
                    <a:pt x="1044" y="2748"/>
                  </a:lnTo>
                  <a:lnTo>
                    <a:pt x="1085" y="2706"/>
                  </a:lnTo>
                  <a:lnTo>
                    <a:pt x="1126" y="2686"/>
                  </a:lnTo>
                  <a:lnTo>
                    <a:pt x="1175" y="2658"/>
                  </a:lnTo>
                  <a:lnTo>
                    <a:pt x="1182" y="2658"/>
                  </a:lnTo>
                  <a:lnTo>
                    <a:pt x="1189" y="2637"/>
                  </a:lnTo>
                  <a:lnTo>
                    <a:pt x="1182" y="2609"/>
                  </a:lnTo>
                  <a:lnTo>
                    <a:pt x="1202" y="2553"/>
                  </a:lnTo>
                  <a:lnTo>
                    <a:pt x="1189" y="2525"/>
                  </a:lnTo>
                  <a:lnTo>
                    <a:pt x="1237" y="2519"/>
                  </a:lnTo>
                  <a:lnTo>
                    <a:pt x="1251" y="2560"/>
                  </a:lnTo>
                  <a:lnTo>
                    <a:pt x="1272" y="2581"/>
                  </a:lnTo>
                  <a:lnTo>
                    <a:pt x="1335" y="2546"/>
                  </a:lnTo>
                  <a:lnTo>
                    <a:pt x="1349" y="2525"/>
                  </a:lnTo>
                  <a:lnTo>
                    <a:pt x="1376" y="2539"/>
                  </a:lnTo>
                  <a:lnTo>
                    <a:pt x="1404" y="2511"/>
                  </a:lnTo>
                  <a:lnTo>
                    <a:pt x="1349" y="2449"/>
                  </a:lnTo>
                  <a:lnTo>
                    <a:pt x="1404" y="2428"/>
                  </a:lnTo>
                  <a:lnTo>
                    <a:pt x="1411" y="2428"/>
                  </a:lnTo>
                  <a:lnTo>
                    <a:pt x="1453" y="2421"/>
                  </a:lnTo>
                  <a:lnTo>
                    <a:pt x="1453" y="2379"/>
                  </a:lnTo>
                  <a:lnTo>
                    <a:pt x="1474" y="2379"/>
                  </a:lnTo>
                  <a:lnTo>
                    <a:pt x="1529" y="2379"/>
                  </a:lnTo>
                  <a:lnTo>
                    <a:pt x="1599" y="2324"/>
                  </a:lnTo>
                  <a:lnTo>
                    <a:pt x="1613" y="2317"/>
                  </a:lnTo>
                  <a:lnTo>
                    <a:pt x="1648" y="2310"/>
                  </a:lnTo>
                  <a:lnTo>
                    <a:pt x="1627" y="2212"/>
                  </a:lnTo>
                  <a:lnTo>
                    <a:pt x="1648" y="2192"/>
                  </a:lnTo>
                  <a:lnTo>
                    <a:pt x="1703" y="2219"/>
                  </a:lnTo>
                  <a:lnTo>
                    <a:pt x="1745" y="2185"/>
                  </a:lnTo>
                  <a:lnTo>
                    <a:pt x="1856" y="2185"/>
                  </a:lnTo>
                  <a:lnTo>
                    <a:pt x="1863" y="2150"/>
                  </a:lnTo>
                  <a:lnTo>
                    <a:pt x="1877" y="2150"/>
                  </a:lnTo>
                  <a:lnTo>
                    <a:pt x="1891" y="2164"/>
                  </a:lnTo>
                  <a:lnTo>
                    <a:pt x="1926" y="2178"/>
                  </a:lnTo>
                  <a:lnTo>
                    <a:pt x="1996" y="2150"/>
                  </a:lnTo>
                  <a:lnTo>
                    <a:pt x="2037" y="2094"/>
                  </a:lnTo>
                  <a:lnTo>
                    <a:pt x="2065" y="2122"/>
                  </a:lnTo>
                  <a:lnTo>
                    <a:pt x="2093" y="2101"/>
                  </a:lnTo>
                  <a:lnTo>
                    <a:pt x="2128" y="2052"/>
                  </a:lnTo>
                  <a:lnTo>
                    <a:pt x="2107" y="2031"/>
                  </a:lnTo>
                  <a:lnTo>
                    <a:pt x="2142" y="1983"/>
                  </a:lnTo>
                  <a:lnTo>
                    <a:pt x="2135" y="1934"/>
                  </a:lnTo>
                  <a:lnTo>
                    <a:pt x="2156" y="1892"/>
                  </a:lnTo>
                  <a:lnTo>
                    <a:pt x="2142" y="1871"/>
                  </a:lnTo>
                  <a:lnTo>
                    <a:pt x="2197" y="1858"/>
                  </a:lnTo>
                  <a:lnTo>
                    <a:pt x="2218" y="1858"/>
                  </a:lnTo>
                  <a:lnTo>
                    <a:pt x="2218" y="1871"/>
                  </a:lnTo>
                  <a:lnTo>
                    <a:pt x="2239" y="1816"/>
                  </a:lnTo>
                  <a:lnTo>
                    <a:pt x="2253" y="1816"/>
                  </a:lnTo>
                  <a:lnTo>
                    <a:pt x="2239" y="1802"/>
                  </a:lnTo>
                  <a:lnTo>
                    <a:pt x="2260" y="1774"/>
                  </a:lnTo>
                  <a:lnTo>
                    <a:pt x="2260" y="1760"/>
                  </a:lnTo>
                  <a:lnTo>
                    <a:pt x="2218" y="1642"/>
                  </a:lnTo>
                  <a:lnTo>
                    <a:pt x="2190" y="1691"/>
                  </a:lnTo>
                  <a:lnTo>
                    <a:pt x="2142" y="1704"/>
                  </a:lnTo>
                  <a:lnTo>
                    <a:pt x="2128" y="1704"/>
                  </a:lnTo>
                  <a:lnTo>
                    <a:pt x="2093" y="1725"/>
                  </a:lnTo>
                  <a:lnTo>
                    <a:pt x="2009" y="1600"/>
                  </a:lnTo>
                  <a:lnTo>
                    <a:pt x="1975" y="1586"/>
                  </a:lnTo>
                  <a:lnTo>
                    <a:pt x="1968" y="1565"/>
                  </a:lnTo>
                  <a:lnTo>
                    <a:pt x="1961" y="1572"/>
                  </a:lnTo>
                  <a:lnTo>
                    <a:pt x="1912" y="1531"/>
                  </a:lnTo>
                  <a:lnTo>
                    <a:pt x="1891" y="1558"/>
                  </a:lnTo>
                  <a:lnTo>
                    <a:pt x="1842" y="1565"/>
                  </a:lnTo>
                  <a:lnTo>
                    <a:pt x="1835" y="1538"/>
                  </a:lnTo>
                  <a:lnTo>
                    <a:pt x="1808" y="1572"/>
                  </a:lnTo>
                  <a:lnTo>
                    <a:pt x="1829" y="1572"/>
                  </a:lnTo>
                  <a:lnTo>
                    <a:pt x="1808" y="1635"/>
                  </a:lnTo>
                  <a:lnTo>
                    <a:pt x="1794" y="1635"/>
                  </a:lnTo>
                  <a:lnTo>
                    <a:pt x="1780" y="1635"/>
                  </a:lnTo>
                  <a:lnTo>
                    <a:pt x="1773" y="1586"/>
                  </a:lnTo>
                  <a:lnTo>
                    <a:pt x="1794" y="1510"/>
                  </a:lnTo>
                  <a:lnTo>
                    <a:pt x="1738" y="1503"/>
                  </a:lnTo>
                  <a:lnTo>
                    <a:pt x="1738" y="1489"/>
                  </a:lnTo>
                  <a:lnTo>
                    <a:pt x="1738" y="1475"/>
                  </a:lnTo>
                  <a:lnTo>
                    <a:pt x="1696" y="1454"/>
                  </a:lnTo>
                  <a:lnTo>
                    <a:pt x="1648" y="1433"/>
                  </a:lnTo>
                  <a:lnTo>
                    <a:pt x="1669" y="1398"/>
                  </a:lnTo>
                  <a:lnTo>
                    <a:pt x="1641" y="1329"/>
                  </a:lnTo>
                  <a:lnTo>
                    <a:pt x="1662" y="1301"/>
                  </a:lnTo>
                  <a:lnTo>
                    <a:pt x="1669" y="1308"/>
                  </a:lnTo>
                  <a:lnTo>
                    <a:pt x="1662" y="1259"/>
                  </a:lnTo>
                  <a:lnTo>
                    <a:pt x="1641" y="1225"/>
                  </a:lnTo>
                  <a:lnTo>
                    <a:pt x="1662" y="1141"/>
                  </a:lnTo>
                  <a:lnTo>
                    <a:pt x="1648" y="1148"/>
                  </a:lnTo>
                  <a:lnTo>
                    <a:pt x="1634" y="1085"/>
                  </a:lnTo>
                  <a:lnTo>
                    <a:pt x="1599" y="1079"/>
                  </a:lnTo>
                  <a:lnTo>
                    <a:pt x="1571" y="1085"/>
                  </a:lnTo>
                  <a:lnTo>
                    <a:pt x="1543" y="1037"/>
                  </a:lnTo>
                  <a:lnTo>
                    <a:pt x="1585" y="1009"/>
                  </a:lnTo>
                  <a:lnTo>
                    <a:pt x="1606" y="967"/>
                  </a:lnTo>
                  <a:lnTo>
                    <a:pt x="1606" y="884"/>
                  </a:lnTo>
                  <a:lnTo>
                    <a:pt x="1599" y="898"/>
                  </a:lnTo>
                  <a:lnTo>
                    <a:pt x="1550" y="877"/>
                  </a:lnTo>
                  <a:lnTo>
                    <a:pt x="1536" y="807"/>
                  </a:lnTo>
                  <a:lnTo>
                    <a:pt x="1550" y="779"/>
                  </a:lnTo>
                  <a:lnTo>
                    <a:pt x="1536" y="766"/>
                  </a:lnTo>
                  <a:lnTo>
                    <a:pt x="1502" y="766"/>
                  </a:lnTo>
                  <a:lnTo>
                    <a:pt x="1481" y="738"/>
                  </a:lnTo>
                  <a:lnTo>
                    <a:pt x="1502" y="717"/>
                  </a:lnTo>
                  <a:lnTo>
                    <a:pt x="1481" y="619"/>
                  </a:lnTo>
                  <a:lnTo>
                    <a:pt x="1467" y="605"/>
                  </a:lnTo>
                  <a:lnTo>
                    <a:pt x="1453" y="585"/>
                  </a:lnTo>
                  <a:lnTo>
                    <a:pt x="1446" y="557"/>
                  </a:lnTo>
                  <a:lnTo>
                    <a:pt x="1432" y="550"/>
                  </a:lnTo>
                  <a:lnTo>
                    <a:pt x="1411" y="515"/>
                  </a:lnTo>
                  <a:lnTo>
                    <a:pt x="1418" y="508"/>
                  </a:lnTo>
                  <a:lnTo>
                    <a:pt x="1411" y="494"/>
                  </a:lnTo>
                  <a:lnTo>
                    <a:pt x="1446" y="473"/>
                  </a:lnTo>
                  <a:lnTo>
                    <a:pt x="1467" y="439"/>
                  </a:lnTo>
                  <a:lnTo>
                    <a:pt x="1439" y="397"/>
                  </a:lnTo>
                  <a:lnTo>
                    <a:pt x="1453" y="397"/>
                  </a:lnTo>
                  <a:lnTo>
                    <a:pt x="1439" y="376"/>
                  </a:lnTo>
                  <a:lnTo>
                    <a:pt x="1453" y="362"/>
                  </a:lnTo>
                  <a:lnTo>
                    <a:pt x="1439" y="341"/>
                  </a:lnTo>
                  <a:lnTo>
                    <a:pt x="1383" y="327"/>
                  </a:lnTo>
                  <a:lnTo>
                    <a:pt x="1369" y="355"/>
                  </a:lnTo>
                  <a:lnTo>
                    <a:pt x="1356" y="376"/>
                  </a:lnTo>
                  <a:lnTo>
                    <a:pt x="1341" y="418"/>
                  </a:lnTo>
                  <a:lnTo>
                    <a:pt x="1300" y="397"/>
                  </a:lnTo>
                  <a:lnTo>
                    <a:pt x="1244" y="397"/>
                  </a:lnTo>
                  <a:lnTo>
                    <a:pt x="1202" y="439"/>
                  </a:lnTo>
                  <a:lnTo>
                    <a:pt x="1209" y="425"/>
                  </a:lnTo>
                  <a:lnTo>
                    <a:pt x="1140" y="376"/>
                  </a:lnTo>
                  <a:lnTo>
                    <a:pt x="1078" y="306"/>
                  </a:lnTo>
                  <a:lnTo>
                    <a:pt x="1044" y="251"/>
                  </a:lnTo>
                  <a:lnTo>
                    <a:pt x="1009" y="216"/>
                  </a:lnTo>
                  <a:lnTo>
                    <a:pt x="974" y="195"/>
                  </a:lnTo>
                  <a:lnTo>
                    <a:pt x="960" y="223"/>
                  </a:lnTo>
                  <a:lnTo>
                    <a:pt x="939" y="223"/>
                  </a:lnTo>
                  <a:lnTo>
                    <a:pt x="890" y="174"/>
                  </a:lnTo>
                  <a:lnTo>
                    <a:pt x="883" y="181"/>
                  </a:lnTo>
                  <a:lnTo>
                    <a:pt x="877" y="174"/>
                  </a:lnTo>
                  <a:lnTo>
                    <a:pt x="842" y="230"/>
                  </a:lnTo>
                  <a:lnTo>
                    <a:pt x="814" y="230"/>
                  </a:lnTo>
                  <a:lnTo>
                    <a:pt x="821" y="209"/>
                  </a:lnTo>
                  <a:lnTo>
                    <a:pt x="786" y="181"/>
                  </a:lnTo>
                  <a:lnTo>
                    <a:pt x="758" y="209"/>
                  </a:lnTo>
                  <a:lnTo>
                    <a:pt x="723" y="195"/>
                  </a:lnTo>
                  <a:lnTo>
                    <a:pt x="696" y="160"/>
                  </a:lnTo>
                  <a:lnTo>
                    <a:pt x="710" y="132"/>
                  </a:lnTo>
                  <a:lnTo>
                    <a:pt x="751" y="146"/>
                  </a:lnTo>
                  <a:lnTo>
                    <a:pt x="793" y="77"/>
                  </a:lnTo>
                  <a:lnTo>
                    <a:pt x="779" y="28"/>
                  </a:lnTo>
                  <a:lnTo>
                    <a:pt x="793" y="14"/>
                  </a:lnTo>
                  <a:lnTo>
                    <a:pt x="765" y="0"/>
                  </a:lnTo>
                  <a:lnTo>
                    <a:pt x="758" y="21"/>
                  </a:lnTo>
                  <a:lnTo>
                    <a:pt x="730" y="14"/>
                  </a:lnTo>
                  <a:lnTo>
                    <a:pt x="717" y="35"/>
                  </a:lnTo>
                  <a:lnTo>
                    <a:pt x="696" y="28"/>
                  </a:lnTo>
                  <a:lnTo>
                    <a:pt x="689" y="56"/>
                  </a:lnTo>
                  <a:lnTo>
                    <a:pt x="661" y="77"/>
                  </a:lnTo>
                  <a:lnTo>
                    <a:pt x="668" y="56"/>
                  </a:lnTo>
                  <a:lnTo>
                    <a:pt x="598" y="56"/>
                  </a:lnTo>
                  <a:lnTo>
                    <a:pt x="550" y="56"/>
                  </a:lnTo>
                  <a:lnTo>
                    <a:pt x="529" y="14"/>
                  </a:lnTo>
                  <a:lnTo>
                    <a:pt x="459" y="112"/>
                  </a:lnTo>
                  <a:lnTo>
                    <a:pt x="431" y="195"/>
                  </a:lnTo>
                  <a:lnTo>
                    <a:pt x="417" y="188"/>
                  </a:lnTo>
                  <a:lnTo>
                    <a:pt x="355" y="188"/>
                  </a:lnTo>
                  <a:lnTo>
                    <a:pt x="327" y="244"/>
                  </a:lnTo>
                  <a:lnTo>
                    <a:pt x="396" y="285"/>
                  </a:lnTo>
                  <a:lnTo>
                    <a:pt x="417" y="306"/>
                  </a:lnTo>
                  <a:lnTo>
                    <a:pt x="417" y="320"/>
                  </a:lnTo>
                  <a:lnTo>
                    <a:pt x="396" y="320"/>
                  </a:lnTo>
                  <a:lnTo>
                    <a:pt x="341" y="362"/>
                  </a:lnTo>
                  <a:lnTo>
                    <a:pt x="327" y="390"/>
                  </a:lnTo>
                  <a:lnTo>
                    <a:pt x="271" y="397"/>
                  </a:lnTo>
                  <a:lnTo>
                    <a:pt x="223" y="445"/>
                  </a:lnTo>
                  <a:lnTo>
                    <a:pt x="229" y="473"/>
                  </a:lnTo>
                  <a:lnTo>
                    <a:pt x="285" y="473"/>
                  </a:lnTo>
                  <a:lnTo>
                    <a:pt x="299" y="473"/>
                  </a:lnTo>
                  <a:lnTo>
                    <a:pt x="306" y="550"/>
                  </a:lnTo>
                  <a:lnTo>
                    <a:pt x="355" y="543"/>
                  </a:lnTo>
                  <a:lnTo>
                    <a:pt x="404" y="605"/>
                  </a:lnTo>
                  <a:lnTo>
                    <a:pt x="390" y="675"/>
                  </a:lnTo>
                  <a:lnTo>
                    <a:pt x="404" y="710"/>
                  </a:lnTo>
                  <a:lnTo>
                    <a:pt x="466" y="738"/>
                  </a:lnTo>
                  <a:lnTo>
                    <a:pt x="487" y="689"/>
                  </a:lnTo>
                  <a:lnTo>
                    <a:pt x="501" y="668"/>
                  </a:lnTo>
                  <a:lnTo>
                    <a:pt x="550" y="710"/>
                  </a:lnTo>
                  <a:lnTo>
                    <a:pt x="522" y="738"/>
                  </a:lnTo>
                  <a:lnTo>
                    <a:pt x="515" y="738"/>
                  </a:lnTo>
                  <a:lnTo>
                    <a:pt x="431" y="786"/>
                  </a:lnTo>
                  <a:lnTo>
                    <a:pt x="390" y="800"/>
                  </a:lnTo>
                  <a:lnTo>
                    <a:pt x="334" y="835"/>
                  </a:lnTo>
                  <a:lnTo>
                    <a:pt x="271" y="807"/>
                  </a:lnTo>
                  <a:lnTo>
                    <a:pt x="250" y="807"/>
                  </a:lnTo>
                  <a:lnTo>
                    <a:pt x="250" y="842"/>
                  </a:lnTo>
                  <a:lnTo>
                    <a:pt x="209" y="946"/>
                  </a:lnTo>
                  <a:lnTo>
                    <a:pt x="174" y="953"/>
                  </a:lnTo>
                  <a:lnTo>
                    <a:pt x="111" y="981"/>
                  </a:lnTo>
                  <a:lnTo>
                    <a:pt x="56" y="1037"/>
                  </a:lnTo>
                  <a:lnTo>
                    <a:pt x="42" y="1079"/>
                  </a:lnTo>
                  <a:lnTo>
                    <a:pt x="62" y="1162"/>
                  </a:lnTo>
                  <a:lnTo>
                    <a:pt x="56" y="1183"/>
                  </a:lnTo>
                  <a:lnTo>
                    <a:pt x="77" y="1231"/>
                  </a:lnTo>
                  <a:lnTo>
                    <a:pt x="104" y="1204"/>
                  </a:lnTo>
                  <a:lnTo>
                    <a:pt x="153" y="1231"/>
                  </a:lnTo>
                  <a:lnTo>
                    <a:pt x="132" y="1308"/>
                  </a:lnTo>
                  <a:lnTo>
                    <a:pt x="125" y="1315"/>
                  </a:lnTo>
                  <a:lnTo>
                    <a:pt x="97" y="1398"/>
                  </a:lnTo>
                  <a:lnTo>
                    <a:pt x="97" y="1475"/>
                  </a:lnTo>
                  <a:lnTo>
                    <a:pt x="69" y="1558"/>
                  </a:lnTo>
                  <a:lnTo>
                    <a:pt x="97" y="1565"/>
                  </a:lnTo>
                  <a:lnTo>
                    <a:pt x="111" y="1593"/>
                  </a:lnTo>
                  <a:lnTo>
                    <a:pt x="111" y="162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642852" y="2871144"/>
              <a:ext cx="705214" cy="658656"/>
            </a:xfrm>
            <a:custGeom>
              <a:avLst/>
              <a:gdLst>
                <a:gd name="T0" fmla="*/ 2552 w 3005"/>
                <a:gd name="T1" fmla="*/ 1085 h 2804"/>
                <a:gd name="T2" fmla="*/ 2462 w 3005"/>
                <a:gd name="T3" fmla="*/ 890 h 2804"/>
                <a:gd name="T4" fmla="*/ 2308 w 3005"/>
                <a:gd name="T5" fmla="*/ 751 h 2804"/>
                <a:gd name="T6" fmla="*/ 2295 w 3005"/>
                <a:gd name="T7" fmla="*/ 793 h 2804"/>
                <a:gd name="T8" fmla="*/ 2065 w 3005"/>
                <a:gd name="T9" fmla="*/ 689 h 2804"/>
                <a:gd name="T10" fmla="*/ 1508 w 3005"/>
                <a:gd name="T11" fmla="*/ 264 h 2804"/>
                <a:gd name="T12" fmla="*/ 1084 w 3005"/>
                <a:gd name="T13" fmla="*/ 0 h 2804"/>
                <a:gd name="T14" fmla="*/ 1063 w 3005"/>
                <a:gd name="T15" fmla="*/ 167 h 2804"/>
                <a:gd name="T16" fmla="*/ 1001 w 3005"/>
                <a:gd name="T17" fmla="*/ 258 h 2804"/>
                <a:gd name="T18" fmla="*/ 855 w 3005"/>
                <a:gd name="T19" fmla="*/ 306 h 2804"/>
                <a:gd name="T20" fmla="*/ 813 w 3005"/>
                <a:gd name="T21" fmla="*/ 230 h 2804"/>
                <a:gd name="T22" fmla="*/ 737 w 3005"/>
                <a:gd name="T23" fmla="*/ 230 h 2804"/>
                <a:gd name="T24" fmla="*/ 716 w 3005"/>
                <a:gd name="T25" fmla="*/ 160 h 2804"/>
                <a:gd name="T26" fmla="*/ 577 w 3005"/>
                <a:gd name="T27" fmla="*/ 139 h 2804"/>
                <a:gd name="T28" fmla="*/ 529 w 3005"/>
                <a:gd name="T29" fmla="*/ 83 h 2804"/>
                <a:gd name="T30" fmla="*/ 424 w 3005"/>
                <a:gd name="T31" fmla="*/ 42 h 2804"/>
                <a:gd name="T32" fmla="*/ 292 w 3005"/>
                <a:gd name="T33" fmla="*/ 83 h 2804"/>
                <a:gd name="T34" fmla="*/ 216 w 3005"/>
                <a:gd name="T35" fmla="*/ 132 h 2804"/>
                <a:gd name="T36" fmla="*/ 104 w 3005"/>
                <a:gd name="T37" fmla="*/ 139 h 2804"/>
                <a:gd name="T38" fmla="*/ 90 w 3005"/>
                <a:gd name="T39" fmla="*/ 299 h 2804"/>
                <a:gd name="T40" fmla="*/ 21 w 3005"/>
                <a:gd name="T41" fmla="*/ 473 h 2804"/>
                <a:gd name="T42" fmla="*/ 202 w 3005"/>
                <a:gd name="T43" fmla="*/ 466 h 2804"/>
                <a:gd name="T44" fmla="*/ 389 w 3005"/>
                <a:gd name="T45" fmla="*/ 494 h 2804"/>
                <a:gd name="T46" fmla="*/ 396 w 3005"/>
                <a:gd name="T47" fmla="*/ 633 h 2804"/>
                <a:gd name="T48" fmla="*/ 320 w 3005"/>
                <a:gd name="T49" fmla="*/ 633 h 2804"/>
                <a:gd name="T50" fmla="*/ 153 w 3005"/>
                <a:gd name="T51" fmla="*/ 723 h 2804"/>
                <a:gd name="T52" fmla="*/ 327 w 3005"/>
                <a:gd name="T53" fmla="*/ 849 h 2804"/>
                <a:gd name="T54" fmla="*/ 424 w 3005"/>
                <a:gd name="T55" fmla="*/ 793 h 2804"/>
                <a:gd name="T56" fmla="*/ 417 w 3005"/>
                <a:gd name="T57" fmla="*/ 918 h 2804"/>
                <a:gd name="T58" fmla="*/ 452 w 3005"/>
                <a:gd name="T59" fmla="*/ 953 h 2804"/>
                <a:gd name="T60" fmla="*/ 549 w 3005"/>
                <a:gd name="T61" fmla="*/ 953 h 2804"/>
                <a:gd name="T62" fmla="*/ 675 w 3005"/>
                <a:gd name="T63" fmla="*/ 988 h 2804"/>
                <a:gd name="T64" fmla="*/ 868 w 3005"/>
                <a:gd name="T65" fmla="*/ 1211 h 2804"/>
                <a:gd name="T66" fmla="*/ 1035 w 3005"/>
                <a:gd name="T67" fmla="*/ 1127 h 2804"/>
                <a:gd name="T68" fmla="*/ 1119 w 3005"/>
                <a:gd name="T69" fmla="*/ 1169 h 2804"/>
                <a:gd name="T70" fmla="*/ 1084 w 3005"/>
                <a:gd name="T71" fmla="*/ 1280 h 2804"/>
                <a:gd name="T72" fmla="*/ 1133 w 3005"/>
                <a:gd name="T73" fmla="*/ 1377 h 2804"/>
                <a:gd name="T74" fmla="*/ 1202 w 3005"/>
                <a:gd name="T75" fmla="*/ 1538 h 2804"/>
                <a:gd name="T76" fmla="*/ 1272 w 3005"/>
                <a:gd name="T77" fmla="*/ 1656 h 2804"/>
                <a:gd name="T78" fmla="*/ 1265 w 3005"/>
                <a:gd name="T79" fmla="*/ 1851 h 2804"/>
                <a:gd name="T80" fmla="*/ 1328 w 3005"/>
                <a:gd name="T81" fmla="*/ 2031 h 2804"/>
                <a:gd name="T82" fmla="*/ 1314 w 3005"/>
                <a:gd name="T83" fmla="*/ 2205 h 2804"/>
                <a:gd name="T84" fmla="*/ 1460 w 3005"/>
                <a:gd name="T85" fmla="*/ 2282 h 2804"/>
                <a:gd name="T86" fmla="*/ 1495 w 3005"/>
                <a:gd name="T87" fmla="*/ 2344 h 2804"/>
                <a:gd name="T88" fmla="*/ 1578 w 3005"/>
                <a:gd name="T89" fmla="*/ 2303 h 2804"/>
                <a:gd name="T90" fmla="*/ 1759 w 3005"/>
                <a:gd name="T91" fmla="*/ 2497 h 2804"/>
                <a:gd name="T92" fmla="*/ 1926 w 3005"/>
                <a:gd name="T93" fmla="*/ 2532 h 2804"/>
                <a:gd name="T94" fmla="*/ 1884 w 3005"/>
                <a:gd name="T95" fmla="*/ 2643 h 2804"/>
                <a:gd name="T96" fmla="*/ 1801 w 3005"/>
                <a:gd name="T97" fmla="*/ 2706 h 2804"/>
                <a:gd name="T98" fmla="*/ 2037 w 3005"/>
                <a:gd name="T99" fmla="*/ 2762 h 2804"/>
                <a:gd name="T100" fmla="*/ 2211 w 3005"/>
                <a:gd name="T101" fmla="*/ 2776 h 2804"/>
                <a:gd name="T102" fmla="*/ 2322 w 3005"/>
                <a:gd name="T103" fmla="*/ 2623 h 2804"/>
                <a:gd name="T104" fmla="*/ 2510 w 3005"/>
                <a:gd name="T105" fmla="*/ 2532 h 2804"/>
                <a:gd name="T106" fmla="*/ 2649 w 3005"/>
                <a:gd name="T107" fmla="*/ 2525 h 2804"/>
                <a:gd name="T108" fmla="*/ 2747 w 3005"/>
                <a:gd name="T109" fmla="*/ 2435 h 2804"/>
                <a:gd name="T110" fmla="*/ 2962 w 3005"/>
                <a:gd name="T111" fmla="*/ 2365 h 2804"/>
                <a:gd name="T112" fmla="*/ 2948 w 3005"/>
                <a:gd name="T113" fmla="*/ 2212 h 2804"/>
                <a:gd name="T114" fmla="*/ 2886 w 3005"/>
                <a:gd name="T115" fmla="*/ 1948 h 2804"/>
                <a:gd name="T116" fmla="*/ 2775 w 3005"/>
                <a:gd name="T117" fmla="*/ 1614 h 2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05" h="2804">
                  <a:moveTo>
                    <a:pt x="2719" y="1475"/>
                  </a:moveTo>
                  <a:lnTo>
                    <a:pt x="2705" y="1447"/>
                  </a:lnTo>
                  <a:lnTo>
                    <a:pt x="2649" y="1357"/>
                  </a:lnTo>
                  <a:lnTo>
                    <a:pt x="2615" y="1231"/>
                  </a:lnTo>
                  <a:lnTo>
                    <a:pt x="2552" y="1085"/>
                  </a:lnTo>
                  <a:lnTo>
                    <a:pt x="2517" y="1016"/>
                  </a:lnTo>
                  <a:lnTo>
                    <a:pt x="2517" y="988"/>
                  </a:lnTo>
                  <a:lnTo>
                    <a:pt x="2524" y="918"/>
                  </a:lnTo>
                  <a:lnTo>
                    <a:pt x="2503" y="898"/>
                  </a:lnTo>
                  <a:lnTo>
                    <a:pt x="2462" y="890"/>
                  </a:lnTo>
                  <a:lnTo>
                    <a:pt x="2427" y="849"/>
                  </a:lnTo>
                  <a:lnTo>
                    <a:pt x="2441" y="856"/>
                  </a:lnTo>
                  <a:lnTo>
                    <a:pt x="2406" y="800"/>
                  </a:lnTo>
                  <a:lnTo>
                    <a:pt x="2329" y="751"/>
                  </a:lnTo>
                  <a:lnTo>
                    <a:pt x="2308" y="751"/>
                  </a:lnTo>
                  <a:lnTo>
                    <a:pt x="2322" y="751"/>
                  </a:lnTo>
                  <a:lnTo>
                    <a:pt x="2322" y="772"/>
                  </a:lnTo>
                  <a:lnTo>
                    <a:pt x="2315" y="758"/>
                  </a:lnTo>
                  <a:lnTo>
                    <a:pt x="2322" y="772"/>
                  </a:lnTo>
                  <a:lnTo>
                    <a:pt x="2295" y="793"/>
                  </a:lnTo>
                  <a:lnTo>
                    <a:pt x="2190" y="765"/>
                  </a:lnTo>
                  <a:lnTo>
                    <a:pt x="2128" y="723"/>
                  </a:lnTo>
                  <a:lnTo>
                    <a:pt x="2135" y="703"/>
                  </a:lnTo>
                  <a:lnTo>
                    <a:pt x="2121" y="723"/>
                  </a:lnTo>
                  <a:lnTo>
                    <a:pt x="2065" y="689"/>
                  </a:lnTo>
                  <a:lnTo>
                    <a:pt x="1995" y="640"/>
                  </a:lnTo>
                  <a:lnTo>
                    <a:pt x="1787" y="473"/>
                  </a:lnTo>
                  <a:lnTo>
                    <a:pt x="1717" y="431"/>
                  </a:lnTo>
                  <a:lnTo>
                    <a:pt x="1578" y="306"/>
                  </a:lnTo>
                  <a:lnTo>
                    <a:pt x="1508" y="264"/>
                  </a:lnTo>
                  <a:lnTo>
                    <a:pt x="1432" y="195"/>
                  </a:lnTo>
                  <a:lnTo>
                    <a:pt x="1335" y="104"/>
                  </a:lnTo>
                  <a:lnTo>
                    <a:pt x="1161" y="7"/>
                  </a:lnTo>
                  <a:lnTo>
                    <a:pt x="1140" y="7"/>
                  </a:lnTo>
                  <a:lnTo>
                    <a:pt x="1084" y="0"/>
                  </a:lnTo>
                  <a:lnTo>
                    <a:pt x="1077" y="35"/>
                  </a:lnTo>
                  <a:lnTo>
                    <a:pt x="1070" y="63"/>
                  </a:lnTo>
                  <a:lnTo>
                    <a:pt x="1049" y="83"/>
                  </a:lnTo>
                  <a:lnTo>
                    <a:pt x="1049" y="118"/>
                  </a:lnTo>
                  <a:lnTo>
                    <a:pt x="1063" y="167"/>
                  </a:lnTo>
                  <a:lnTo>
                    <a:pt x="1035" y="195"/>
                  </a:lnTo>
                  <a:lnTo>
                    <a:pt x="1063" y="209"/>
                  </a:lnTo>
                  <a:lnTo>
                    <a:pt x="1049" y="216"/>
                  </a:lnTo>
                  <a:lnTo>
                    <a:pt x="1035" y="237"/>
                  </a:lnTo>
                  <a:lnTo>
                    <a:pt x="1001" y="258"/>
                  </a:lnTo>
                  <a:lnTo>
                    <a:pt x="973" y="258"/>
                  </a:lnTo>
                  <a:lnTo>
                    <a:pt x="973" y="313"/>
                  </a:lnTo>
                  <a:lnTo>
                    <a:pt x="903" y="313"/>
                  </a:lnTo>
                  <a:lnTo>
                    <a:pt x="868" y="313"/>
                  </a:lnTo>
                  <a:lnTo>
                    <a:pt x="855" y="306"/>
                  </a:lnTo>
                  <a:lnTo>
                    <a:pt x="868" y="271"/>
                  </a:lnTo>
                  <a:lnTo>
                    <a:pt x="855" y="271"/>
                  </a:lnTo>
                  <a:lnTo>
                    <a:pt x="841" y="271"/>
                  </a:lnTo>
                  <a:lnTo>
                    <a:pt x="841" y="230"/>
                  </a:lnTo>
                  <a:lnTo>
                    <a:pt x="813" y="230"/>
                  </a:lnTo>
                  <a:lnTo>
                    <a:pt x="813" y="174"/>
                  </a:lnTo>
                  <a:lnTo>
                    <a:pt x="786" y="181"/>
                  </a:lnTo>
                  <a:lnTo>
                    <a:pt x="772" y="216"/>
                  </a:lnTo>
                  <a:lnTo>
                    <a:pt x="751" y="230"/>
                  </a:lnTo>
                  <a:lnTo>
                    <a:pt x="737" y="230"/>
                  </a:lnTo>
                  <a:lnTo>
                    <a:pt x="723" y="216"/>
                  </a:lnTo>
                  <a:lnTo>
                    <a:pt x="716" y="202"/>
                  </a:lnTo>
                  <a:lnTo>
                    <a:pt x="723" y="195"/>
                  </a:lnTo>
                  <a:lnTo>
                    <a:pt x="723" y="160"/>
                  </a:lnTo>
                  <a:lnTo>
                    <a:pt x="716" y="160"/>
                  </a:lnTo>
                  <a:lnTo>
                    <a:pt x="654" y="111"/>
                  </a:lnTo>
                  <a:lnTo>
                    <a:pt x="647" y="160"/>
                  </a:lnTo>
                  <a:lnTo>
                    <a:pt x="619" y="160"/>
                  </a:lnTo>
                  <a:lnTo>
                    <a:pt x="584" y="160"/>
                  </a:lnTo>
                  <a:lnTo>
                    <a:pt x="577" y="139"/>
                  </a:lnTo>
                  <a:lnTo>
                    <a:pt x="529" y="160"/>
                  </a:lnTo>
                  <a:lnTo>
                    <a:pt x="508" y="174"/>
                  </a:lnTo>
                  <a:lnTo>
                    <a:pt x="487" y="146"/>
                  </a:lnTo>
                  <a:lnTo>
                    <a:pt x="515" y="139"/>
                  </a:lnTo>
                  <a:lnTo>
                    <a:pt x="529" y="83"/>
                  </a:lnTo>
                  <a:lnTo>
                    <a:pt x="515" y="35"/>
                  </a:lnTo>
                  <a:lnTo>
                    <a:pt x="508" y="14"/>
                  </a:lnTo>
                  <a:lnTo>
                    <a:pt x="487" y="14"/>
                  </a:lnTo>
                  <a:lnTo>
                    <a:pt x="459" y="14"/>
                  </a:lnTo>
                  <a:lnTo>
                    <a:pt x="424" y="42"/>
                  </a:lnTo>
                  <a:lnTo>
                    <a:pt x="417" y="35"/>
                  </a:lnTo>
                  <a:lnTo>
                    <a:pt x="383" y="14"/>
                  </a:lnTo>
                  <a:lnTo>
                    <a:pt x="362" y="49"/>
                  </a:lnTo>
                  <a:lnTo>
                    <a:pt x="327" y="83"/>
                  </a:lnTo>
                  <a:lnTo>
                    <a:pt x="292" y="83"/>
                  </a:lnTo>
                  <a:lnTo>
                    <a:pt x="264" y="104"/>
                  </a:lnTo>
                  <a:lnTo>
                    <a:pt x="264" y="118"/>
                  </a:lnTo>
                  <a:lnTo>
                    <a:pt x="229" y="111"/>
                  </a:lnTo>
                  <a:lnTo>
                    <a:pt x="216" y="111"/>
                  </a:lnTo>
                  <a:lnTo>
                    <a:pt x="216" y="132"/>
                  </a:lnTo>
                  <a:lnTo>
                    <a:pt x="181" y="118"/>
                  </a:lnTo>
                  <a:lnTo>
                    <a:pt x="167" y="111"/>
                  </a:lnTo>
                  <a:lnTo>
                    <a:pt x="125" y="98"/>
                  </a:lnTo>
                  <a:lnTo>
                    <a:pt x="118" y="98"/>
                  </a:lnTo>
                  <a:lnTo>
                    <a:pt x="104" y="139"/>
                  </a:lnTo>
                  <a:lnTo>
                    <a:pt x="125" y="160"/>
                  </a:lnTo>
                  <a:lnTo>
                    <a:pt x="104" y="202"/>
                  </a:lnTo>
                  <a:lnTo>
                    <a:pt x="83" y="237"/>
                  </a:lnTo>
                  <a:lnTo>
                    <a:pt x="70" y="264"/>
                  </a:lnTo>
                  <a:lnTo>
                    <a:pt x="90" y="299"/>
                  </a:lnTo>
                  <a:lnTo>
                    <a:pt x="35" y="341"/>
                  </a:lnTo>
                  <a:lnTo>
                    <a:pt x="35" y="376"/>
                  </a:lnTo>
                  <a:lnTo>
                    <a:pt x="7" y="397"/>
                  </a:lnTo>
                  <a:lnTo>
                    <a:pt x="0" y="445"/>
                  </a:lnTo>
                  <a:lnTo>
                    <a:pt x="21" y="473"/>
                  </a:lnTo>
                  <a:lnTo>
                    <a:pt x="70" y="473"/>
                  </a:lnTo>
                  <a:lnTo>
                    <a:pt x="118" y="459"/>
                  </a:lnTo>
                  <a:lnTo>
                    <a:pt x="160" y="522"/>
                  </a:lnTo>
                  <a:lnTo>
                    <a:pt x="167" y="494"/>
                  </a:lnTo>
                  <a:lnTo>
                    <a:pt x="202" y="466"/>
                  </a:lnTo>
                  <a:lnTo>
                    <a:pt x="264" y="473"/>
                  </a:lnTo>
                  <a:lnTo>
                    <a:pt x="264" y="459"/>
                  </a:lnTo>
                  <a:lnTo>
                    <a:pt x="313" y="445"/>
                  </a:lnTo>
                  <a:lnTo>
                    <a:pt x="348" y="466"/>
                  </a:lnTo>
                  <a:lnTo>
                    <a:pt x="389" y="494"/>
                  </a:lnTo>
                  <a:lnTo>
                    <a:pt x="396" y="508"/>
                  </a:lnTo>
                  <a:lnTo>
                    <a:pt x="459" y="571"/>
                  </a:lnTo>
                  <a:lnTo>
                    <a:pt x="424" y="577"/>
                  </a:lnTo>
                  <a:lnTo>
                    <a:pt x="396" y="571"/>
                  </a:lnTo>
                  <a:lnTo>
                    <a:pt x="396" y="633"/>
                  </a:lnTo>
                  <a:lnTo>
                    <a:pt x="362" y="633"/>
                  </a:lnTo>
                  <a:lnTo>
                    <a:pt x="362" y="591"/>
                  </a:lnTo>
                  <a:lnTo>
                    <a:pt x="355" y="529"/>
                  </a:lnTo>
                  <a:lnTo>
                    <a:pt x="348" y="591"/>
                  </a:lnTo>
                  <a:lnTo>
                    <a:pt x="320" y="633"/>
                  </a:lnTo>
                  <a:lnTo>
                    <a:pt x="250" y="626"/>
                  </a:lnTo>
                  <a:lnTo>
                    <a:pt x="250" y="668"/>
                  </a:lnTo>
                  <a:lnTo>
                    <a:pt x="195" y="703"/>
                  </a:lnTo>
                  <a:lnTo>
                    <a:pt x="167" y="717"/>
                  </a:lnTo>
                  <a:lnTo>
                    <a:pt x="153" y="723"/>
                  </a:lnTo>
                  <a:lnTo>
                    <a:pt x="195" y="786"/>
                  </a:lnTo>
                  <a:lnTo>
                    <a:pt x="216" y="828"/>
                  </a:lnTo>
                  <a:lnTo>
                    <a:pt x="264" y="828"/>
                  </a:lnTo>
                  <a:lnTo>
                    <a:pt x="334" y="828"/>
                  </a:lnTo>
                  <a:lnTo>
                    <a:pt x="327" y="849"/>
                  </a:lnTo>
                  <a:lnTo>
                    <a:pt x="355" y="828"/>
                  </a:lnTo>
                  <a:lnTo>
                    <a:pt x="362" y="800"/>
                  </a:lnTo>
                  <a:lnTo>
                    <a:pt x="383" y="807"/>
                  </a:lnTo>
                  <a:lnTo>
                    <a:pt x="396" y="786"/>
                  </a:lnTo>
                  <a:lnTo>
                    <a:pt x="424" y="793"/>
                  </a:lnTo>
                  <a:lnTo>
                    <a:pt x="431" y="772"/>
                  </a:lnTo>
                  <a:lnTo>
                    <a:pt x="459" y="786"/>
                  </a:lnTo>
                  <a:lnTo>
                    <a:pt x="445" y="800"/>
                  </a:lnTo>
                  <a:lnTo>
                    <a:pt x="459" y="849"/>
                  </a:lnTo>
                  <a:lnTo>
                    <a:pt x="417" y="918"/>
                  </a:lnTo>
                  <a:lnTo>
                    <a:pt x="376" y="904"/>
                  </a:lnTo>
                  <a:lnTo>
                    <a:pt x="362" y="932"/>
                  </a:lnTo>
                  <a:lnTo>
                    <a:pt x="389" y="967"/>
                  </a:lnTo>
                  <a:lnTo>
                    <a:pt x="424" y="981"/>
                  </a:lnTo>
                  <a:lnTo>
                    <a:pt x="452" y="953"/>
                  </a:lnTo>
                  <a:lnTo>
                    <a:pt x="487" y="981"/>
                  </a:lnTo>
                  <a:lnTo>
                    <a:pt x="480" y="1002"/>
                  </a:lnTo>
                  <a:lnTo>
                    <a:pt x="508" y="1002"/>
                  </a:lnTo>
                  <a:lnTo>
                    <a:pt x="543" y="946"/>
                  </a:lnTo>
                  <a:lnTo>
                    <a:pt x="549" y="953"/>
                  </a:lnTo>
                  <a:lnTo>
                    <a:pt x="556" y="946"/>
                  </a:lnTo>
                  <a:lnTo>
                    <a:pt x="605" y="995"/>
                  </a:lnTo>
                  <a:lnTo>
                    <a:pt x="626" y="995"/>
                  </a:lnTo>
                  <a:lnTo>
                    <a:pt x="640" y="967"/>
                  </a:lnTo>
                  <a:lnTo>
                    <a:pt x="675" y="988"/>
                  </a:lnTo>
                  <a:lnTo>
                    <a:pt x="710" y="1023"/>
                  </a:lnTo>
                  <a:lnTo>
                    <a:pt x="744" y="1078"/>
                  </a:lnTo>
                  <a:lnTo>
                    <a:pt x="806" y="1148"/>
                  </a:lnTo>
                  <a:lnTo>
                    <a:pt x="875" y="1197"/>
                  </a:lnTo>
                  <a:lnTo>
                    <a:pt x="868" y="1211"/>
                  </a:lnTo>
                  <a:lnTo>
                    <a:pt x="910" y="1169"/>
                  </a:lnTo>
                  <a:lnTo>
                    <a:pt x="966" y="1169"/>
                  </a:lnTo>
                  <a:lnTo>
                    <a:pt x="1007" y="1190"/>
                  </a:lnTo>
                  <a:lnTo>
                    <a:pt x="1022" y="1148"/>
                  </a:lnTo>
                  <a:lnTo>
                    <a:pt x="1035" y="1127"/>
                  </a:lnTo>
                  <a:lnTo>
                    <a:pt x="1049" y="1099"/>
                  </a:lnTo>
                  <a:lnTo>
                    <a:pt x="1105" y="1113"/>
                  </a:lnTo>
                  <a:lnTo>
                    <a:pt x="1119" y="1134"/>
                  </a:lnTo>
                  <a:lnTo>
                    <a:pt x="1105" y="1148"/>
                  </a:lnTo>
                  <a:lnTo>
                    <a:pt x="1119" y="1169"/>
                  </a:lnTo>
                  <a:lnTo>
                    <a:pt x="1105" y="1169"/>
                  </a:lnTo>
                  <a:lnTo>
                    <a:pt x="1133" y="1211"/>
                  </a:lnTo>
                  <a:lnTo>
                    <a:pt x="1112" y="1245"/>
                  </a:lnTo>
                  <a:lnTo>
                    <a:pt x="1077" y="1266"/>
                  </a:lnTo>
                  <a:lnTo>
                    <a:pt x="1084" y="1280"/>
                  </a:lnTo>
                  <a:lnTo>
                    <a:pt x="1077" y="1287"/>
                  </a:lnTo>
                  <a:lnTo>
                    <a:pt x="1098" y="1322"/>
                  </a:lnTo>
                  <a:lnTo>
                    <a:pt x="1112" y="1329"/>
                  </a:lnTo>
                  <a:lnTo>
                    <a:pt x="1119" y="1357"/>
                  </a:lnTo>
                  <a:lnTo>
                    <a:pt x="1133" y="1377"/>
                  </a:lnTo>
                  <a:lnTo>
                    <a:pt x="1147" y="1391"/>
                  </a:lnTo>
                  <a:lnTo>
                    <a:pt x="1168" y="1489"/>
                  </a:lnTo>
                  <a:lnTo>
                    <a:pt x="1147" y="1510"/>
                  </a:lnTo>
                  <a:lnTo>
                    <a:pt x="1168" y="1538"/>
                  </a:lnTo>
                  <a:lnTo>
                    <a:pt x="1202" y="1538"/>
                  </a:lnTo>
                  <a:lnTo>
                    <a:pt x="1216" y="1551"/>
                  </a:lnTo>
                  <a:lnTo>
                    <a:pt x="1202" y="1579"/>
                  </a:lnTo>
                  <a:lnTo>
                    <a:pt x="1216" y="1649"/>
                  </a:lnTo>
                  <a:lnTo>
                    <a:pt x="1265" y="1670"/>
                  </a:lnTo>
                  <a:lnTo>
                    <a:pt x="1272" y="1656"/>
                  </a:lnTo>
                  <a:lnTo>
                    <a:pt x="1272" y="1739"/>
                  </a:lnTo>
                  <a:lnTo>
                    <a:pt x="1251" y="1781"/>
                  </a:lnTo>
                  <a:lnTo>
                    <a:pt x="1209" y="1809"/>
                  </a:lnTo>
                  <a:lnTo>
                    <a:pt x="1237" y="1857"/>
                  </a:lnTo>
                  <a:lnTo>
                    <a:pt x="1265" y="1851"/>
                  </a:lnTo>
                  <a:lnTo>
                    <a:pt x="1300" y="1857"/>
                  </a:lnTo>
                  <a:lnTo>
                    <a:pt x="1314" y="1920"/>
                  </a:lnTo>
                  <a:lnTo>
                    <a:pt x="1328" y="1913"/>
                  </a:lnTo>
                  <a:lnTo>
                    <a:pt x="1307" y="1997"/>
                  </a:lnTo>
                  <a:lnTo>
                    <a:pt x="1328" y="2031"/>
                  </a:lnTo>
                  <a:lnTo>
                    <a:pt x="1335" y="2080"/>
                  </a:lnTo>
                  <a:lnTo>
                    <a:pt x="1328" y="2073"/>
                  </a:lnTo>
                  <a:lnTo>
                    <a:pt x="1307" y="2101"/>
                  </a:lnTo>
                  <a:lnTo>
                    <a:pt x="1335" y="2170"/>
                  </a:lnTo>
                  <a:lnTo>
                    <a:pt x="1314" y="2205"/>
                  </a:lnTo>
                  <a:lnTo>
                    <a:pt x="1362" y="2226"/>
                  </a:lnTo>
                  <a:lnTo>
                    <a:pt x="1404" y="2247"/>
                  </a:lnTo>
                  <a:lnTo>
                    <a:pt x="1404" y="2261"/>
                  </a:lnTo>
                  <a:lnTo>
                    <a:pt x="1404" y="2275"/>
                  </a:lnTo>
                  <a:lnTo>
                    <a:pt x="1460" y="2282"/>
                  </a:lnTo>
                  <a:lnTo>
                    <a:pt x="1439" y="2358"/>
                  </a:lnTo>
                  <a:lnTo>
                    <a:pt x="1446" y="2407"/>
                  </a:lnTo>
                  <a:lnTo>
                    <a:pt x="1460" y="2407"/>
                  </a:lnTo>
                  <a:lnTo>
                    <a:pt x="1474" y="2407"/>
                  </a:lnTo>
                  <a:lnTo>
                    <a:pt x="1495" y="2344"/>
                  </a:lnTo>
                  <a:lnTo>
                    <a:pt x="1474" y="2344"/>
                  </a:lnTo>
                  <a:lnTo>
                    <a:pt x="1501" y="2310"/>
                  </a:lnTo>
                  <a:lnTo>
                    <a:pt x="1508" y="2337"/>
                  </a:lnTo>
                  <a:lnTo>
                    <a:pt x="1557" y="2330"/>
                  </a:lnTo>
                  <a:lnTo>
                    <a:pt x="1578" y="2303"/>
                  </a:lnTo>
                  <a:lnTo>
                    <a:pt x="1627" y="2344"/>
                  </a:lnTo>
                  <a:lnTo>
                    <a:pt x="1634" y="2337"/>
                  </a:lnTo>
                  <a:lnTo>
                    <a:pt x="1641" y="2358"/>
                  </a:lnTo>
                  <a:lnTo>
                    <a:pt x="1675" y="2372"/>
                  </a:lnTo>
                  <a:lnTo>
                    <a:pt x="1759" y="2497"/>
                  </a:lnTo>
                  <a:lnTo>
                    <a:pt x="1794" y="2476"/>
                  </a:lnTo>
                  <a:lnTo>
                    <a:pt x="1808" y="2476"/>
                  </a:lnTo>
                  <a:lnTo>
                    <a:pt x="1856" y="2463"/>
                  </a:lnTo>
                  <a:lnTo>
                    <a:pt x="1884" y="2414"/>
                  </a:lnTo>
                  <a:lnTo>
                    <a:pt x="1926" y="2532"/>
                  </a:lnTo>
                  <a:lnTo>
                    <a:pt x="1926" y="2546"/>
                  </a:lnTo>
                  <a:lnTo>
                    <a:pt x="1905" y="2574"/>
                  </a:lnTo>
                  <a:lnTo>
                    <a:pt x="1919" y="2588"/>
                  </a:lnTo>
                  <a:lnTo>
                    <a:pt x="1905" y="2588"/>
                  </a:lnTo>
                  <a:lnTo>
                    <a:pt x="1884" y="2643"/>
                  </a:lnTo>
                  <a:lnTo>
                    <a:pt x="1884" y="2630"/>
                  </a:lnTo>
                  <a:lnTo>
                    <a:pt x="1863" y="2630"/>
                  </a:lnTo>
                  <a:lnTo>
                    <a:pt x="1808" y="2643"/>
                  </a:lnTo>
                  <a:lnTo>
                    <a:pt x="1822" y="2664"/>
                  </a:lnTo>
                  <a:lnTo>
                    <a:pt x="1801" y="2706"/>
                  </a:lnTo>
                  <a:lnTo>
                    <a:pt x="1905" y="2734"/>
                  </a:lnTo>
                  <a:lnTo>
                    <a:pt x="1933" y="2692"/>
                  </a:lnTo>
                  <a:lnTo>
                    <a:pt x="1961" y="2692"/>
                  </a:lnTo>
                  <a:lnTo>
                    <a:pt x="1981" y="2720"/>
                  </a:lnTo>
                  <a:lnTo>
                    <a:pt x="2037" y="2762"/>
                  </a:lnTo>
                  <a:lnTo>
                    <a:pt x="2079" y="2797"/>
                  </a:lnTo>
                  <a:lnTo>
                    <a:pt x="2086" y="2790"/>
                  </a:lnTo>
                  <a:lnTo>
                    <a:pt x="2128" y="2803"/>
                  </a:lnTo>
                  <a:lnTo>
                    <a:pt x="2197" y="2762"/>
                  </a:lnTo>
                  <a:lnTo>
                    <a:pt x="2211" y="2776"/>
                  </a:lnTo>
                  <a:lnTo>
                    <a:pt x="2218" y="2720"/>
                  </a:lnTo>
                  <a:lnTo>
                    <a:pt x="2260" y="2706"/>
                  </a:lnTo>
                  <a:lnTo>
                    <a:pt x="2308" y="2699"/>
                  </a:lnTo>
                  <a:lnTo>
                    <a:pt x="2322" y="2664"/>
                  </a:lnTo>
                  <a:lnTo>
                    <a:pt x="2322" y="2623"/>
                  </a:lnTo>
                  <a:lnTo>
                    <a:pt x="2378" y="2546"/>
                  </a:lnTo>
                  <a:lnTo>
                    <a:pt x="2378" y="2525"/>
                  </a:lnTo>
                  <a:lnTo>
                    <a:pt x="2420" y="2560"/>
                  </a:lnTo>
                  <a:lnTo>
                    <a:pt x="2441" y="2560"/>
                  </a:lnTo>
                  <a:lnTo>
                    <a:pt x="2510" y="2532"/>
                  </a:lnTo>
                  <a:lnTo>
                    <a:pt x="2524" y="2532"/>
                  </a:lnTo>
                  <a:lnTo>
                    <a:pt x="2538" y="2560"/>
                  </a:lnTo>
                  <a:lnTo>
                    <a:pt x="2580" y="2546"/>
                  </a:lnTo>
                  <a:lnTo>
                    <a:pt x="2621" y="2525"/>
                  </a:lnTo>
                  <a:lnTo>
                    <a:pt x="2649" y="2525"/>
                  </a:lnTo>
                  <a:lnTo>
                    <a:pt x="2656" y="2491"/>
                  </a:lnTo>
                  <a:lnTo>
                    <a:pt x="2656" y="2456"/>
                  </a:lnTo>
                  <a:lnTo>
                    <a:pt x="2684" y="2442"/>
                  </a:lnTo>
                  <a:lnTo>
                    <a:pt x="2719" y="2442"/>
                  </a:lnTo>
                  <a:lnTo>
                    <a:pt x="2747" y="2435"/>
                  </a:lnTo>
                  <a:lnTo>
                    <a:pt x="2754" y="2435"/>
                  </a:lnTo>
                  <a:lnTo>
                    <a:pt x="2830" y="2400"/>
                  </a:lnTo>
                  <a:lnTo>
                    <a:pt x="2865" y="2379"/>
                  </a:lnTo>
                  <a:lnTo>
                    <a:pt x="2942" y="2365"/>
                  </a:lnTo>
                  <a:lnTo>
                    <a:pt x="2962" y="2365"/>
                  </a:lnTo>
                  <a:lnTo>
                    <a:pt x="3004" y="2358"/>
                  </a:lnTo>
                  <a:lnTo>
                    <a:pt x="2976" y="2282"/>
                  </a:lnTo>
                  <a:lnTo>
                    <a:pt x="2962" y="2226"/>
                  </a:lnTo>
                  <a:lnTo>
                    <a:pt x="2962" y="2233"/>
                  </a:lnTo>
                  <a:lnTo>
                    <a:pt x="2948" y="2212"/>
                  </a:lnTo>
                  <a:lnTo>
                    <a:pt x="2942" y="2205"/>
                  </a:lnTo>
                  <a:lnTo>
                    <a:pt x="2914" y="2101"/>
                  </a:lnTo>
                  <a:lnTo>
                    <a:pt x="2900" y="2003"/>
                  </a:lnTo>
                  <a:lnTo>
                    <a:pt x="2886" y="1976"/>
                  </a:lnTo>
                  <a:lnTo>
                    <a:pt x="2886" y="1948"/>
                  </a:lnTo>
                  <a:lnTo>
                    <a:pt x="2879" y="1899"/>
                  </a:lnTo>
                  <a:lnTo>
                    <a:pt x="2851" y="1844"/>
                  </a:lnTo>
                  <a:lnTo>
                    <a:pt x="2830" y="1767"/>
                  </a:lnTo>
                  <a:lnTo>
                    <a:pt x="2788" y="1684"/>
                  </a:lnTo>
                  <a:lnTo>
                    <a:pt x="2775" y="1614"/>
                  </a:lnTo>
                  <a:lnTo>
                    <a:pt x="2719" y="147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0 w 119"/>
                <a:gd name="T1" fmla="*/ 0 h 91"/>
                <a:gd name="T2" fmla="*/ 0 w 119"/>
                <a:gd name="T3" fmla="*/ 28 h 91"/>
                <a:gd name="T4" fmla="*/ 14 w 119"/>
                <a:gd name="T5" fmla="*/ 62 h 91"/>
                <a:gd name="T6" fmla="*/ 35 w 119"/>
                <a:gd name="T7" fmla="*/ 90 h 91"/>
                <a:gd name="T8" fmla="*/ 90 w 119"/>
                <a:gd name="T9" fmla="*/ 56 h 91"/>
                <a:gd name="T10" fmla="*/ 118 w 119"/>
                <a:gd name="T11" fmla="*/ 49 h 91"/>
                <a:gd name="T12" fmla="*/ 84 w 119"/>
                <a:gd name="T13" fmla="*/ 0 h 91"/>
                <a:gd name="T14" fmla="*/ 70 w 119"/>
                <a:gd name="T15" fmla="*/ 14 h 91"/>
                <a:gd name="T16" fmla="*/ 0 w 119"/>
                <a:gd name="T17" fmla="*/ 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0" y="0"/>
                  </a:move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711888" y="2611204"/>
              <a:ext cx="1038661" cy="1086368"/>
            </a:xfrm>
            <a:custGeom>
              <a:avLst/>
              <a:gdLst>
                <a:gd name="T0" fmla="*/ 2247 w 4425"/>
                <a:gd name="T1" fmla="*/ 842 h 4627"/>
                <a:gd name="T2" fmla="*/ 2031 w 4425"/>
                <a:gd name="T3" fmla="*/ 904 h 4627"/>
                <a:gd name="T4" fmla="*/ 1899 w 4425"/>
                <a:gd name="T5" fmla="*/ 793 h 4627"/>
                <a:gd name="T6" fmla="*/ 1579 w 4425"/>
                <a:gd name="T7" fmla="*/ 696 h 4627"/>
                <a:gd name="T8" fmla="*/ 1474 w 4425"/>
                <a:gd name="T9" fmla="*/ 758 h 4627"/>
                <a:gd name="T10" fmla="*/ 1335 w 4425"/>
                <a:gd name="T11" fmla="*/ 564 h 4627"/>
                <a:gd name="T12" fmla="*/ 1099 w 4425"/>
                <a:gd name="T13" fmla="*/ 445 h 4627"/>
                <a:gd name="T14" fmla="*/ 841 w 4425"/>
                <a:gd name="T15" fmla="*/ 348 h 4627"/>
                <a:gd name="T16" fmla="*/ 598 w 4425"/>
                <a:gd name="T17" fmla="*/ 223 h 4627"/>
                <a:gd name="T18" fmla="*/ 466 w 4425"/>
                <a:gd name="T19" fmla="*/ 28 h 4627"/>
                <a:gd name="T20" fmla="*/ 118 w 4425"/>
                <a:gd name="T21" fmla="*/ 188 h 4627"/>
                <a:gd name="T22" fmla="*/ 69 w 4425"/>
                <a:gd name="T23" fmla="*/ 320 h 4627"/>
                <a:gd name="T24" fmla="*/ 278 w 4425"/>
                <a:gd name="T25" fmla="*/ 452 h 4627"/>
                <a:gd name="T26" fmla="*/ 333 w 4425"/>
                <a:gd name="T27" fmla="*/ 584 h 4627"/>
                <a:gd name="T28" fmla="*/ 347 w 4425"/>
                <a:gd name="T29" fmla="*/ 682 h 4627"/>
                <a:gd name="T30" fmla="*/ 487 w 4425"/>
                <a:gd name="T31" fmla="*/ 828 h 4627"/>
                <a:gd name="T32" fmla="*/ 563 w 4425"/>
                <a:gd name="T33" fmla="*/ 904 h 4627"/>
                <a:gd name="T34" fmla="*/ 814 w 4425"/>
                <a:gd name="T35" fmla="*/ 1169 h 4627"/>
                <a:gd name="T36" fmla="*/ 966 w 4425"/>
                <a:gd name="T37" fmla="*/ 1579 h 4627"/>
                <a:gd name="T38" fmla="*/ 1043 w 4425"/>
                <a:gd name="T39" fmla="*/ 2136 h 4627"/>
                <a:gd name="T40" fmla="*/ 1217 w 4425"/>
                <a:gd name="T41" fmla="*/ 2365 h 4627"/>
                <a:gd name="T42" fmla="*/ 1405 w 4425"/>
                <a:gd name="T43" fmla="*/ 2984 h 4627"/>
                <a:gd name="T44" fmla="*/ 1342 w 4425"/>
                <a:gd name="T45" fmla="*/ 3381 h 4627"/>
                <a:gd name="T46" fmla="*/ 1739 w 4425"/>
                <a:gd name="T47" fmla="*/ 3388 h 4627"/>
                <a:gd name="T48" fmla="*/ 1739 w 4425"/>
                <a:gd name="T49" fmla="*/ 3652 h 4627"/>
                <a:gd name="T50" fmla="*/ 2184 w 4425"/>
                <a:gd name="T51" fmla="*/ 3993 h 4627"/>
                <a:gd name="T52" fmla="*/ 2421 w 4425"/>
                <a:gd name="T53" fmla="*/ 4188 h 4627"/>
                <a:gd name="T54" fmla="*/ 2316 w 4425"/>
                <a:gd name="T55" fmla="*/ 4487 h 4627"/>
                <a:gd name="T56" fmla="*/ 2476 w 4425"/>
                <a:gd name="T57" fmla="*/ 4626 h 4627"/>
                <a:gd name="T58" fmla="*/ 2615 w 4425"/>
                <a:gd name="T59" fmla="*/ 4501 h 4627"/>
                <a:gd name="T60" fmla="*/ 2970 w 4425"/>
                <a:gd name="T61" fmla="*/ 4459 h 4627"/>
                <a:gd name="T62" fmla="*/ 3109 w 4425"/>
                <a:gd name="T63" fmla="*/ 4299 h 4627"/>
                <a:gd name="T64" fmla="*/ 3179 w 4425"/>
                <a:gd name="T65" fmla="*/ 4195 h 4627"/>
                <a:gd name="T66" fmla="*/ 3339 w 4425"/>
                <a:gd name="T67" fmla="*/ 4090 h 4627"/>
                <a:gd name="T68" fmla="*/ 3492 w 4425"/>
                <a:gd name="T69" fmla="*/ 4007 h 4627"/>
                <a:gd name="T70" fmla="*/ 3513 w 4425"/>
                <a:gd name="T71" fmla="*/ 3791 h 4627"/>
                <a:gd name="T72" fmla="*/ 3443 w 4425"/>
                <a:gd name="T73" fmla="*/ 3617 h 4627"/>
                <a:gd name="T74" fmla="*/ 3631 w 4425"/>
                <a:gd name="T75" fmla="*/ 3576 h 4627"/>
                <a:gd name="T76" fmla="*/ 3728 w 4425"/>
                <a:gd name="T77" fmla="*/ 3443 h 4627"/>
                <a:gd name="T78" fmla="*/ 3784 w 4425"/>
                <a:gd name="T79" fmla="*/ 3109 h 4627"/>
                <a:gd name="T80" fmla="*/ 3687 w 4425"/>
                <a:gd name="T81" fmla="*/ 2915 h 4627"/>
                <a:gd name="T82" fmla="*/ 3902 w 4425"/>
                <a:gd name="T83" fmla="*/ 2685 h 4627"/>
                <a:gd name="T84" fmla="*/ 4181 w 4425"/>
                <a:gd name="T85" fmla="*/ 2588 h 4627"/>
                <a:gd name="T86" fmla="*/ 4035 w 4425"/>
                <a:gd name="T87" fmla="*/ 2483 h 4627"/>
                <a:gd name="T88" fmla="*/ 3854 w 4425"/>
                <a:gd name="T89" fmla="*/ 2323 h 4627"/>
                <a:gd name="T90" fmla="*/ 4048 w 4425"/>
                <a:gd name="T91" fmla="*/ 2184 h 4627"/>
                <a:gd name="T92" fmla="*/ 4090 w 4425"/>
                <a:gd name="T93" fmla="*/ 1990 h 4627"/>
                <a:gd name="T94" fmla="*/ 4215 w 4425"/>
                <a:gd name="T95" fmla="*/ 1732 h 4627"/>
                <a:gd name="T96" fmla="*/ 4361 w 4425"/>
                <a:gd name="T97" fmla="*/ 1677 h 4627"/>
                <a:gd name="T98" fmla="*/ 4278 w 4425"/>
                <a:gd name="T99" fmla="*/ 1551 h 4627"/>
                <a:gd name="T100" fmla="*/ 4083 w 4425"/>
                <a:gd name="T101" fmla="*/ 1565 h 4627"/>
                <a:gd name="T102" fmla="*/ 3833 w 4425"/>
                <a:gd name="T103" fmla="*/ 1565 h 4627"/>
                <a:gd name="T104" fmla="*/ 3603 w 4425"/>
                <a:gd name="T105" fmla="*/ 1447 h 4627"/>
                <a:gd name="T106" fmla="*/ 3339 w 4425"/>
                <a:gd name="T107" fmla="*/ 1308 h 4627"/>
                <a:gd name="T108" fmla="*/ 3228 w 4425"/>
                <a:gd name="T109" fmla="*/ 1050 h 4627"/>
                <a:gd name="T110" fmla="*/ 3367 w 4425"/>
                <a:gd name="T111" fmla="*/ 856 h 4627"/>
                <a:gd name="T112" fmla="*/ 3248 w 4425"/>
                <a:gd name="T113" fmla="*/ 807 h 4627"/>
                <a:gd name="T114" fmla="*/ 3179 w 4425"/>
                <a:gd name="T115" fmla="*/ 724 h 4627"/>
                <a:gd name="T116" fmla="*/ 3019 w 4425"/>
                <a:gd name="T117" fmla="*/ 696 h 4627"/>
                <a:gd name="T118" fmla="*/ 2866 w 4425"/>
                <a:gd name="T119" fmla="*/ 522 h 4627"/>
                <a:gd name="T120" fmla="*/ 2650 w 4425"/>
                <a:gd name="T121" fmla="*/ 661 h 4627"/>
                <a:gd name="T122" fmla="*/ 2594 w 4425"/>
                <a:gd name="T123" fmla="*/ 814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425" h="4627">
                  <a:moveTo>
                    <a:pt x="2490" y="821"/>
                  </a:moveTo>
                  <a:lnTo>
                    <a:pt x="2483" y="814"/>
                  </a:lnTo>
                  <a:lnTo>
                    <a:pt x="2379" y="793"/>
                  </a:lnTo>
                  <a:lnTo>
                    <a:pt x="2323" y="828"/>
                  </a:lnTo>
                  <a:lnTo>
                    <a:pt x="2316" y="842"/>
                  </a:lnTo>
                  <a:lnTo>
                    <a:pt x="2247" y="842"/>
                  </a:lnTo>
                  <a:lnTo>
                    <a:pt x="2219" y="828"/>
                  </a:lnTo>
                  <a:lnTo>
                    <a:pt x="2170" y="807"/>
                  </a:lnTo>
                  <a:lnTo>
                    <a:pt x="2191" y="751"/>
                  </a:lnTo>
                  <a:lnTo>
                    <a:pt x="2170" y="730"/>
                  </a:lnTo>
                  <a:lnTo>
                    <a:pt x="2115" y="807"/>
                  </a:lnTo>
                  <a:lnTo>
                    <a:pt x="2031" y="904"/>
                  </a:lnTo>
                  <a:lnTo>
                    <a:pt x="2003" y="904"/>
                  </a:lnTo>
                  <a:lnTo>
                    <a:pt x="2003" y="863"/>
                  </a:lnTo>
                  <a:lnTo>
                    <a:pt x="1968" y="821"/>
                  </a:lnTo>
                  <a:lnTo>
                    <a:pt x="1940" y="821"/>
                  </a:lnTo>
                  <a:lnTo>
                    <a:pt x="1927" y="821"/>
                  </a:lnTo>
                  <a:lnTo>
                    <a:pt x="1899" y="793"/>
                  </a:lnTo>
                  <a:lnTo>
                    <a:pt x="1864" y="786"/>
                  </a:lnTo>
                  <a:lnTo>
                    <a:pt x="1801" y="751"/>
                  </a:lnTo>
                  <a:lnTo>
                    <a:pt x="1767" y="710"/>
                  </a:lnTo>
                  <a:lnTo>
                    <a:pt x="1690" y="696"/>
                  </a:lnTo>
                  <a:lnTo>
                    <a:pt x="1634" y="696"/>
                  </a:lnTo>
                  <a:lnTo>
                    <a:pt x="1579" y="696"/>
                  </a:lnTo>
                  <a:lnTo>
                    <a:pt x="1544" y="724"/>
                  </a:lnTo>
                  <a:lnTo>
                    <a:pt x="1544" y="765"/>
                  </a:lnTo>
                  <a:lnTo>
                    <a:pt x="1544" y="779"/>
                  </a:lnTo>
                  <a:lnTo>
                    <a:pt x="1523" y="779"/>
                  </a:lnTo>
                  <a:lnTo>
                    <a:pt x="1474" y="779"/>
                  </a:lnTo>
                  <a:lnTo>
                    <a:pt x="1474" y="758"/>
                  </a:lnTo>
                  <a:lnTo>
                    <a:pt x="1384" y="696"/>
                  </a:lnTo>
                  <a:lnTo>
                    <a:pt x="1377" y="682"/>
                  </a:lnTo>
                  <a:lnTo>
                    <a:pt x="1377" y="654"/>
                  </a:lnTo>
                  <a:lnTo>
                    <a:pt x="1349" y="626"/>
                  </a:lnTo>
                  <a:lnTo>
                    <a:pt x="1328" y="612"/>
                  </a:lnTo>
                  <a:lnTo>
                    <a:pt x="1335" y="564"/>
                  </a:lnTo>
                  <a:lnTo>
                    <a:pt x="1294" y="536"/>
                  </a:lnTo>
                  <a:lnTo>
                    <a:pt x="1238" y="536"/>
                  </a:lnTo>
                  <a:lnTo>
                    <a:pt x="1203" y="522"/>
                  </a:lnTo>
                  <a:lnTo>
                    <a:pt x="1182" y="494"/>
                  </a:lnTo>
                  <a:lnTo>
                    <a:pt x="1141" y="459"/>
                  </a:lnTo>
                  <a:lnTo>
                    <a:pt x="1099" y="445"/>
                  </a:lnTo>
                  <a:lnTo>
                    <a:pt x="1008" y="403"/>
                  </a:lnTo>
                  <a:lnTo>
                    <a:pt x="939" y="452"/>
                  </a:lnTo>
                  <a:lnTo>
                    <a:pt x="904" y="397"/>
                  </a:lnTo>
                  <a:lnTo>
                    <a:pt x="876" y="369"/>
                  </a:lnTo>
                  <a:lnTo>
                    <a:pt x="848" y="355"/>
                  </a:lnTo>
                  <a:lnTo>
                    <a:pt x="841" y="348"/>
                  </a:lnTo>
                  <a:lnTo>
                    <a:pt x="834" y="334"/>
                  </a:lnTo>
                  <a:lnTo>
                    <a:pt x="786" y="299"/>
                  </a:lnTo>
                  <a:lnTo>
                    <a:pt x="751" y="264"/>
                  </a:lnTo>
                  <a:lnTo>
                    <a:pt x="681" y="271"/>
                  </a:lnTo>
                  <a:lnTo>
                    <a:pt x="647" y="257"/>
                  </a:lnTo>
                  <a:lnTo>
                    <a:pt x="598" y="223"/>
                  </a:lnTo>
                  <a:lnTo>
                    <a:pt x="542" y="195"/>
                  </a:lnTo>
                  <a:lnTo>
                    <a:pt x="493" y="153"/>
                  </a:lnTo>
                  <a:lnTo>
                    <a:pt x="521" y="76"/>
                  </a:lnTo>
                  <a:lnTo>
                    <a:pt x="493" y="63"/>
                  </a:lnTo>
                  <a:lnTo>
                    <a:pt x="466" y="42"/>
                  </a:lnTo>
                  <a:lnTo>
                    <a:pt x="466" y="28"/>
                  </a:lnTo>
                  <a:lnTo>
                    <a:pt x="382" y="0"/>
                  </a:lnTo>
                  <a:lnTo>
                    <a:pt x="347" y="0"/>
                  </a:lnTo>
                  <a:lnTo>
                    <a:pt x="222" y="7"/>
                  </a:lnTo>
                  <a:lnTo>
                    <a:pt x="215" y="42"/>
                  </a:lnTo>
                  <a:lnTo>
                    <a:pt x="118" y="153"/>
                  </a:lnTo>
                  <a:lnTo>
                    <a:pt x="118" y="188"/>
                  </a:lnTo>
                  <a:lnTo>
                    <a:pt x="97" y="188"/>
                  </a:lnTo>
                  <a:lnTo>
                    <a:pt x="90" y="202"/>
                  </a:lnTo>
                  <a:lnTo>
                    <a:pt x="62" y="202"/>
                  </a:lnTo>
                  <a:lnTo>
                    <a:pt x="0" y="230"/>
                  </a:lnTo>
                  <a:lnTo>
                    <a:pt x="34" y="237"/>
                  </a:lnTo>
                  <a:lnTo>
                    <a:pt x="69" y="320"/>
                  </a:lnTo>
                  <a:lnTo>
                    <a:pt x="118" y="348"/>
                  </a:lnTo>
                  <a:lnTo>
                    <a:pt x="160" y="390"/>
                  </a:lnTo>
                  <a:lnTo>
                    <a:pt x="201" y="417"/>
                  </a:lnTo>
                  <a:lnTo>
                    <a:pt x="215" y="417"/>
                  </a:lnTo>
                  <a:lnTo>
                    <a:pt x="222" y="424"/>
                  </a:lnTo>
                  <a:lnTo>
                    <a:pt x="278" y="452"/>
                  </a:lnTo>
                  <a:lnTo>
                    <a:pt x="292" y="536"/>
                  </a:lnTo>
                  <a:lnTo>
                    <a:pt x="313" y="549"/>
                  </a:lnTo>
                  <a:lnTo>
                    <a:pt x="285" y="612"/>
                  </a:lnTo>
                  <a:lnTo>
                    <a:pt x="292" y="647"/>
                  </a:lnTo>
                  <a:lnTo>
                    <a:pt x="326" y="591"/>
                  </a:lnTo>
                  <a:lnTo>
                    <a:pt x="333" y="584"/>
                  </a:lnTo>
                  <a:lnTo>
                    <a:pt x="361" y="577"/>
                  </a:lnTo>
                  <a:lnTo>
                    <a:pt x="389" y="598"/>
                  </a:lnTo>
                  <a:lnTo>
                    <a:pt x="410" y="612"/>
                  </a:lnTo>
                  <a:lnTo>
                    <a:pt x="396" y="612"/>
                  </a:lnTo>
                  <a:lnTo>
                    <a:pt x="347" y="661"/>
                  </a:lnTo>
                  <a:lnTo>
                    <a:pt x="347" y="682"/>
                  </a:lnTo>
                  <a:lnTo>
                    <a:pt x="396" y="675"/>
                  </a:lnTo>
                  <a:lnTo>
                    <a:pt x="452" y="675"/>
                  </a:lnTo>
                  <a:lnTo>
                    <a:pt x="480" y="689"/>
                  </a:lnTo>
                  <a:lnTo>
                    <a:pt x="487" y="765"/>
                  </a:lnTo>
                  <a:lnTo>
                    <a:pt x="507" y="793"/>
                  </a:lnTo>
                  <a:lnTo>
                    <a:pt x="487" y="828"/>
                  </a:lnTo>
                  <a:lnTo>
                    <a:pt x="507" y="842"/>
                  </a:lnTo>
                  <a:lnTo>
                    <a:pt x="542" y="779"/>
                  </a:lnTo>
                  <a:lnTo>
                    <a:pt x="591" y="786"/>
                  </a:lnTo>
                  <a:lnTo>
                    <a:pt x="626" y="821"/>
                  </a:lnTo>
                  <a:lnTo>
                    <a:pt x="626" y="849"/>
                  </a:lnTo>
                  <a:lnTo>
                    <a:pt x="563" y="904"/>
                  </a:lnTo>
                  <a:lnTo>
                    <a:pt x="549" y="939"/>
                  </a:lnTo>
                  <a:lnTo>
                    <a:pt x="549" y="946"/>
                  </a:lnTo>
                  <a:lnTo>
                    <a:pt x="619" y="974"/>
                  </a:lnTo>
                  <a:lnTo>
                    <a:pt x="744" y="1078"/>
                  </a:lnTo>
                  <a:lnTo>
                    <a:pt x="751" y="1092"/>
                  </a:lnTo>
                  <a:lnTo>
                    <a:pt x="814" y="1169"/>
                  </a:lnTo>
                  <a:lnTo>
                    <a:pt x="869" y="1238"/>
                  </a:lnTo>
                  <a:lnTo>
                    <a:pt x="890" y="1287"/>
                  </a:lnTo>
                  <a:lnTo>
                    <a:pt x="918" y="1343"/>
                  </a:lnTo>
                  <a:lnTo>
                    <a:pt x="946" y="1447"/>
                  </a:lnTo>
                  <a:lnTo>
                    <a:pt x="953" y="1516"/>
                  </a:lnTo>
                  <a:lnTo>
                    <a:pt x="966" y="1579"/>
                  </a:lnTo>
                  <a:lnTo>
                    <a:pt x="981" y="1725"/>
                  </a:lnTo>
                  <a:lnTo>
                    <a:pt x="966" y="1739"/>
                  </a:lnTo>
                  <a:lnTo>
                    <a:pt x="1008" y="1962"/>
                  </a:lnTo>
                  <a:lnTo>
                    <a:pt x="1008" y="2010"/>
                  </a:lnTo>
                  <a:lnTo>
                    <a:pt x="1015" y="2066"/>
                  </a:lnTo>
                  <a:lnTo>
                    <a:pt x="1043" y="2136"/>
                  </a:lnTo>
                  <a:lnTo>
                    <a:pt x="1064" y="2191"/>
                  </a:lnTo>
                  <a:lnTo>
                    <a:pt x="1099" y="2219"/>
                  </a:lnTo>
                  <a:lnTo>
                    <a:pt x="1141" y="2254"/>
                  </a:lnTo>
                  <a:lnTo>
                    <a:pt x="1182" y="2337"/>
                  </a:lnTo>
                  <a:lnTo>
                    <a:pt x="1196" y="2351"/>
                  </a:lnTo>
                  <a:lnTo>
                    <a:pt x="1217" y="2365"/>
                  </a:lnTo>
                  <a:lnTo>
                    <a:pt x="1273" y="2497"/>
                  </a:lnTo>
                  <a:lnTo>
                    <a:pt x="1280" y="2532"/>
                  </a:lnTo>
                  <a:lnTo>
                    <a:pt x="1335" y="2588"/>
                  </a:lnTo>
                  <a:lnTo>
                    <a:pt x="1363" y="2630"/>
                  </a:lnTo>
                  <a:lnTo>
                    <a:pt x="1384" y="2720"/>
                  </a:lnTo>
                  <a:lnTo>
                    <a:pt x="1405" y="2984"/>
                  </a:lnTo>
                  <a:lnTo>
                    <a:pt x="1370" y="3193"/>
                  </a:lnTo>
                  <a:lnTo>
                    <a:pt x="1363" y="3193"/>
                  </a:lnTo>
                  <a:lnTo>
                    <a:pt x="1363" y="3235"/>
                  </a:lnTo>
                  <a:lnTo>
                    <a:pt x="1328" y="3249"/>
                  </a:lnTo>
                  <a:lnTo>
                    <a:pt x="1314" y="3290"/>
                  </a:lnTo>
                  <a:lnTo>
                    <a:pt x="1342" y="3381"/>
                  </a:lnTo>
                  <a:lnTo>
                    <a:pt x="1370" y="3388"/>
                  </a:lnTo>
                  <a:lnTo>
                    <a:pt x="1405" y="3409"/>
                  </a:lnTo>
                  <a:lnTo>
                    <a:pt x="1405" y="3367"/>
                  </a:lnTo>
                  <a:lnTo>
                    <a:pt x="1447" y="3339"/>
                  </a:lnTo>
                  <a:lnTo>
                    <a:pt x="1600" y="3339"/>
                  </a:lnTo>
                  <a:lnTo>
                    <a:pt x="1739" y="3388"/>
                  </a:lnTo>
                  <a:lnTo>
                    <a:pt x="1787" y="3423"/>
                  </a:lnTo>
                  <a:lnTo>
                    <a:pt x="1801" y="3485"/>
                  </a:lnTo>
                  <a:lnTo>
                    <a:pt x="1787" y="3541"/>
                  </a:lnTo>
                  <a:lnTo>
                    <a:pt x="1794" y="3576"/>
                  </a:lnTo>
                  <a:lnTo>
                    <a:pt x="1773" y="3638"/>
                  </a:lnTo>
                  <a:lnTo>
                    <a:pt x="1739" y="3652"/>
                  </a:lnTo>
                  <a:lnTo>
                    <a:pt x="1711" y="3666"/>
                  </a:lnTo>
                  <a:lnTo>
                    <a:pt x="1822" y="3729"/>
                  </a:lnTo>
                  <a:lnTo>
                    <a:pt x="1989" y="3763"/>
                  </a:lnTo>
                  <a:lnTo>
                    <a:pt x="2121" y="3833"/>
                  </a:lnTo>
                  <a:lnTo>
                    <a:pt x="2163" y="3930"/>
                  </a:lnTo>
                  <a:lnTo>
                    <a:pt x="2184" y="3993"/>
                  </a:lnTo>
                  <a:lnTo>
                    <a:pt x="2309" y="4042"/>
                  </a:lnTo>
                  <a:lnTo>
                    <a:pt x="2295" y="4070"/>
                  </a:lnTo>
                  <a:lnTo>
                    <a:pt x="2330" y="4111"/>
                  </a:lnTo>
                  <a:lnTo>
                    <a:pt x="2358" y="4188"/>
                  </a:lnTo>
                  <a:lnTo>
                    <a:pt x="2386" y="4202"/>
                  </a:lnTo>
                  <a:lnTo>
                    <a:pt x="2421" y="4188"/>
                  </a:lnTo>
                  <a:lnTo>
                    <a:pt x="2476" y="4292"/>
                  </a:lnTo>
                  <a:lnTo>
                    <a:pt x="2462" y="4424"/>
                  </a:lnTo>
                  <a:lnTo>
                    <a:pt x="2421" y="4466"/>
                  </a:lnTo>
                  <a:lnTo>
                    <a:pt x="2379" y="4459"/>
                  </a:lnTo>
                  <a:lnTo>
                    <a:pt x="2330" y="4438"/>
                  </a:lnTo>
                  <a:lnTo>
                    <a:pt x="2316" y="4487"/>
                  </a:lnTo>
                  <a:lnTo>
                    <a:pt x="2316" y="4515"/>
                  </a:lnTo>
                  <a:lnTo>
                    <a:pt x="2323" y="4556"/>
                  </a:lnTo>
                  <a:lnTo>
                    <a:pt x="2393" y="4591"/>
                  </a:lnTo>
                  <a:lnTo>
                    <a:pt x="2413" y="4626"/>
                  </a:lnTo>
                  <a:lnTo>
                    <a:pt x="2427" y="4619"/>
                  </a:lnTo>
                  <a:lnTo>
                    <a:pt x="2476" y="4626"/>
                  </a:lnTo>
                  <a:lnTo>
                    <a:pt x="2476" y="4612"/>
                  </a:lnTo>
                  <a:lnTo>
                    <a:pt x="2511" y="4570"/>
                  </a:lnTo>
                  <a:lnTo>
                    <a:pt x="2497" y="4556"/>
                  </a:lnTo>
                  <a:lnTo>
                    <a:pt x="2497" y="4536"/>
                  </a:lnTo>
                  <a:lnTo>
                    <a:pt x="2518" y="4522"/>
                  </a:lnTo>
                  <a:lnTo>
                    <a:pt x="2615" y="4501"/>
                  </a:lnTo>
                  <a:lnTo>
                    <a:pt x="2643" y="4536"/>
                  </a:lnTo>
                  <a:lnTo>
                    <a:pt x="2685" y="4529"/>
                  </a:lnTo>
                  <a:lnTo>
                    <a:pt x="2907" y="4591"/>
                  </a:lnTo>
                  <a:lnTo>
                    <a:pt x="2914" y="4536"/>
                  </a:lnTo>
                  <a:lnTo>
                    <a:pt x="2956" y="4494"/>
                  </a:lnTo>
                  <a:lnTo>
                    <a:pt x="2970" y="4459"/>
                  </a:lnTo>
                  <a:lnTo>
                    <a:pt x="3019" y="4466"/>
                  </a:lnTo>
                  <a:lnTo>
                    <a:pt x="3068" y="4459"/>
                  </a:lnTo>
                  <a:lnTo>
                    <a:pt x="3179" y="4466"/>
                  </a:lnTo>
                  <a:lnTo>
                    <a:pt x="3179" y="4355"/>
                  </a:lnTo>
                  <a:lnTo>
                    <a:pt x="3130" y="4327"/>
                  </a:lnTo>
                  <a:lnTo>
                    <a:pt x="3109" y="4299"/>
                  </a:lnTo>
                  <a:lnTo>
                    <a:pt x="3095" y="4285"/>
                  </a:lnTo>
                  <a:lnTo>
                    <a:pt x="3130" y="4230"/>
                  </a:lnTo>
                  <a:lnTo>
                    <a:pt x="3130" y="4222"/>
                  </a:lnTo>
                  <a:lnTo>
                    <a:pt x="3116" y="4188"/>
                  </a:lnTo>
                  <a:lnTo>
                    <a:pt x="3151" y="4174"/>
                  </a:lnTo>
                  <a:lnTo>
                    <a:pt x="3179" y="4195"/>
                  </a:lnTo>
                  <a:lnTo>
                    <a:pt x="3207" y="4174"/>
                  </a:lnTo>
                  <a:lnTo>
                    <a:pt x="3234" y="4174"/>
                  </a:lnTo>
                  <a:lnTo>
                    <a:pt x="3262" y="4160"/>
                  </a:lnTo>
                  <a:lnTo>
                    <a:pt x="3297" y="4132"/>
                  </a:lnTo>
                  <a:lnTo>
                    <a:pt x="3283" y="4111"/>
                  </a:lnTo>
                  <a:lnTo>
                    <a:pt x="3339" y="4090"/>
                  </a:lnTo>
                  <a:lnTo>
                    <a:pt x="3374" y="4090"/>
                  </a:lnTo>
                  <a:lnTo>
                    <a:pt x="3401" y="4035"/>
                  </a:lnTo>
                  <a:lnTo>
                    <a:pt x="3408" y="4021"/>
                  </a:lnTo>
                  <a:lnTo>
                    <a:pt x="3457" y="4035"/>
                  </a:lnTo>
                  <a:lnTo>
                    <a:pt x="3478" y="4021"/>
                  </a:lnTo>
                  <a:lnTo>
                    <a:pt x="3492" y="4007"/>
                  </a:lnTo>
                  <a:lnTo>
                    <a:pt x="3492" y="3958"/>
                  </a:lnTo>
                  <a:lnTo>
                    <a:pt x="3457" y="3937"/>
                  </a:lnTo>
                  <a:lnTo>
                    <a:pt x="3443" y="3868"/>
                  </a:lnTo>
                  <a:lnTo>
                    <a:pt x="3478" y="3868"/>
                  </a:lnTo>
                  <a:lnTo>
                    <a:pt x="3499" y="3812"/>
                  </a:lnTo>
                  <a:lnTo>
                    <a:pt x="3513" y="3791"/>
                  </a:lnTo>
                  <a:lnTo>
                    <a:pt x="3457" y="3763"/>
                  </a:lnTo>
                  <a:lnTo>
                    <a:pt x="3457" y="3743"/>
                  </a:lnTo>
                  <a:lnTo>
                    <a:pt x="3422" y="3715"/>
                  </a:lnTo>
                  <a:lnTo>
                    <a:pt x="3394" y="3701"/>
                  </a:lnTo>
                  <a:lnTo>
                    <a:pt x="3429" y="3631"/>
                  </a:lnTo>
                  <a:lnTo>
                    <a:pt x="3443" y="3617"/>
                  </a:lnTo>
                  <a:lnTo>
                    <a:pt x="3492" y="3680"/>
                  </a:lnTo>
                  <a:lnTo>
                    <a:pt x="3499" y="3652"/>
                  </a:lnTo>
                  <a:lnTo>
                    <a:pt x="3513" y="3610"/>
                  </a:lnTo>
                  <a:lnTo>
                    <a:pt x="3568" y="3582"/>
                  </a:lnTo>
                  <a:lnTo>
                    <a:pt x="3638" y="3597"/>
                  </a:lnTo>
                  <a:lnTo>
                    <a:pt x="3631" y="3576"/>
                  </a:lnTo>
                  <a:lnTo>
                    <a:pt x="3652" y="3569"/>
                  </a:lnTo>
                  <a:lnTo>
                    <a:pt x="3700" y="3513"/>
                  </a:lnTo>
                  <a:lnTo>
                    <a:pt x="3742" y="3520"/>
                  </a:lnTo>
                  <a:lnTo>
                    <a:pt x="3742" y="3506"/>
                  </a:lnTo>
                  <a:lnTo>
                    <a:pt x="3742" y="3471"/>
                  </a:lnTo>
                  <a:lnTo>
                    <a:pt x="3728" y="3443"/>
                  </a:lnTo>
                  <a:lnTo>
                    <a:pt x="3700" y="3436"/>
                  </a:lnTo>
                  <a:lnTo>
                    <a:pt x="3728" y="3353"/>
                  </a:lnTo>
                  <a:lnTo>
                    <a:pt x="3728" y="3276"/>
                  </a:lnTo>
                  <a:lnTo>
                    <a:pt x="3756" y="3193"/>
                  </a:lnTo>
                  <a:lnTo>
                    <a:pt x="3763" y="3186"/>
                  </a:lnTo>
                  <a:lnTo>
                    <a:pt x="3784" y="3109"/>
                  </a:lnTo>
                  <a:lnTo>
                    <a:pt x="3735" y="3082"/>
                  </a:lnTo>
                  <a:lnTo>
                    <a:pt x="3708" y="3109"/>
                  </a:lnTo>
                  <a:lnTo>
                    <a:pt x="3687" y="3061"/>
                  </a:lnTo>
                  <a:lnTo>
                    <a:pt x="3693" y="3040"/>
                  </a:lnTo>
                  <a:lnTo>
                    <a:pt x="3673" y="2957"/>
                  </a:lnTo>
                  <a:lnTo>
                    <a:pt x="3687" y="2915"/>
                  </a:lnTo>
                  <a:lnTo>
                    <a:pt x="3742" y="2859"/>
                  </a:lnTo>
                  <a:lnTo>
                    <a:pt x="3805" y="2831"/>
                  </a:lnTo>
                  <a:lnTo>
                    <a:pt x="3840" y="2824"/>
                  </a:lnTo>
                  <a:lnTo>
                    <a:pt x="3881" y="2720"/>
                  </a:lnTo>
                  <a:lnTo>
                    <a:pt x="3881" y="2685"/>
                  </a:lnTo>
                  <a:lnTo>
                    <a:pt x="3902" y="2685"/>
                  </a:lnTo>
                  <a:lnTo>
                    <a:pt x="3965" y="2713"/>
                  </a:lnTo>
                  <a:lnTo>
                    <a:pt x="4021" y="2678"/>
                  </a:lnTo>
                  <a:lnTo>
                    <a:pt x="4062" y="2664"/>
                  </a:lnTo>
                  <a:lnTo>
                    <a:pt x="4146" y="2616"/>
                  </a:lnTo>
                  <a:lnTo>
                    <a:pt x="4153" y="2616"/>
                  </a:lnTo>
                  <a:lnTo>
                    <a:pt x="4181" y="2588"/>
                  </a:lnTo>
                  <a:lnTo>
                    <a:pt x="4132" y="2546"/>
                  </a:lnTo>
                  <a:lnTo>
                    <a:pt x="4118" y="2567"/>
                  </a:lnTo>
                  <a:lnTo>
                    <a:pt x="4097" y="2616"/>
                  </a:lnTo>
                  <a:lnTo>
                    <a:pt x="4035" y="2588"/>
                  </a:lnTo>
                  <a:lnTo>
                    <a:pt x="4021" y="2553"/>
                  </a:lnTo>
                  <a:lnTo>
                    <a:pt x="4035" y="2483"/>
                  </a:lnTo>
                  <a:lnTo>
                    <a:pt x="3986" y="2421"/>
                  </a:lnTo>
                  <a:lnTo>
                    <a:pt x="3937" y="2428"/>
                  </a:lnTo>
                  <a:lnTo>
                    <a:pt x="3930" y="2351"/>
                  </a:lnTo>
                  <a:lnTo>
                    <a:pt x="3916" y="2351"/>
                  </a:lnTo>
                  <a:lnTo>
                    <a:pt x="3860" y="2351"/>
                  </a:lnTo>
                  <a:lnTo>
                    <a:pt x="3854" y="2323"/>
                  </a:lnTo>
                  <a:lnTo>
                    <a:pt x="3902" y="2275"/>
                  </a:lnTo>
                  <a:lnTo>
                    <a:pt x="3958" y="2268"/>
                  </a:lnTo>
                  <a:lnTo>
                    <a:pt x="3972" y="2240"/>
                  </a:lnTo>
                  <a:lnTo>
                    <a:pt x="4027" y="2198"/>
                  </a:lnTo>
                  <a:lnTo>
                    <a:pt x="4048" y="2198"/>
                  </a:lnTo>
                  <a:lnTo>
                    <a:pt x="4048" y="2184"/>
                  </a:lnTo>
                  <a:lnTo>
                    <a:pt x="4027" y="2163"/>
                  </a:lnTo>
                  <a:lnTo>
                    <a:pt x="3958" y="2122"/>
                  </a:lnTo>
                  <a:lnTo>
                    <a:pt x="3986" y="2066"/>
                  </a:lnTo>
                  <a:lnTo>
                    <a:pt x="4048" y="2066"/>
                  </a:lnTo>
                  <a:lnTo>
                    <a:pt x="4062" y="2073"/>
                  </a:lnTo>
                  <a:lnTo>
                    <a:pt x="4090" y="1990"/>
                  </a:lnTo>
                  <a:lnTo>
                    <a:pt x="4160" y="1892"/>
                  </a:lnTo>
                  <a:lnTo>
                    <a:pt x="4118" y="1829"/>
                  </a:lnTo>
                  <a:lnTo>
                    <a:pt x="4132" y="1823"/>
                  </a:lnTo>
                  <a:lnTo>
                    <a:pt x="4160" y="1809"/>
                  </a:lnTo>
                  <a:lnTo>
                    <a:pt x="4215" y="1774"/>
                  </a:lnTo>
                  <a:lnTo>
                    <a:pt x="4215" y="1732"/>
                  </a:lnTo>
                  <a:lnTo>
                    <a:pt x="4285" y="1739"/>
                  </a:lnTo>
                  <a:lnTo>
                    <a:pt x="4313" y="1697"/>
                  </a:lnTo>
                  <a:lnTo>
                    <a:pt x="4327" y="1697"/>
                  </a:lnTo>
                  <a:lnTo>
                    <a:pt x="4327" y="1739"/>
                  </a:lnTo>
                  <a:lnTo>
                    <a:pt x="4361" y="1739"/>
                  </a:lnTo>
                  <a:lnTo>
                    <a:pt x="4361" y="1677"/>
                  </a:lnTo>
                  <a:lnTo>
                    <a:pt x="4389" y="1683"/>
                  </a:lnTo>
                  <a:lnTo>
                    <a:pt x="4424" y="1677"/>
                  </a:lnTo>
                  <a:lnTo>
                    <a:pt x="4361" y="1614"/>
                  </a:lnTo>
                  <a:lnTo>
                    <a:pt x="4354" y="1600"/>
                  </a:lnTo>
                  <a:lnTo>
                    <a:pt x="4313" y="1572"/>
                  </a:lnTo>
                  <a:lnTo>
                    <a:pt x="4278" y="1551"/>
                  </a:lnTo>
                  <a:lnTo>
                    <a:pt x="4229" y="1565"/>
                  </a:lnTo>
                  <a:lnTo>
                    <a:pt x="4229" y="1579"/>
                  </a:lnTo>
                  <a:lnTo>
                    <a:pt x="4167" y="1572"/>
                  </a:lnTo>
                  <a:lnTo>
                    <a:pt x="4132" y="1600"/>
                  </a:lnTo>
                  <a:lnTo>
                    <a:pt x="4125" y="1628"/>
                  </a:lnTo>
                  <a:lnTo>
                    <a:pt x="4083" y="1565"/>
                  </a:lnTo>
                  <a:lnTo>
                    <a:pt x="4035" y="1579"/>
                  </a:lnTo>
                  <a:lnTo>
                    <a:pt x="3986" y="1579"/>
                  </a:lnTo>
                  <a:lnTo>
                    <a:pt x="3930" y="1607"/>
                  </a:lnTo>
                  <a:lnTo>
                    <a:pt x="3916" y="1593"/>
                  </a:lnTo>
                  <a:lnTo>
                    <a:pt x="3881" y="1572"/>
                  </a:lnTo>
                  <a:lnTo>
                    <a:pt x="3833" y="1565"/>
                  </a:lnTo>
                  <a:lnTo>
                    <a:pt x="3791" y="1565"/>
                  </a:lnTo>
                  <a:lnTo>
                    <a:pt x="3728" y="1510"/>
                  </a:lnTo>
                  <a:lnTo>
                    <a:pt x="3673" y="1482"/>
                  </a:lnTo>
                  <a:lnTo>
                    <a:pt x="3673" y="1454"/>
                  </a:lnTo>
                  <a:lnTo>
                    <a:pt x="3652" y="1454"/>
                  </a:lnTo>
                  <a:lnTo>
                    <a:pt x="3603" y="1447"/>
                  </a:lnTo>
                  <a:lnTo>
                    <a:pt x="3561" y="1454"/>
                  </a:lnTo>
                  <a:lnTo>
                    <a:pt x="3554" y="1454"/>
                  </a:lnTo>
                  <a:lnTo>
                    <a:pt x="3499" y="1412"/>
                  </a:lnTo>
                  <a:lnTo>
                    <a:pt x="3464" y="1377"/>
                  </a:lnTo>
                  <a:lnTo>
                    <a:pt x="3422" y="1364"/>
                  </a:lnTo>
                  <a:lnTo>
                    <a:pt x="3339" y="1308"/>
                  </a:lnTo>
                  <a:lnTo>
                    <a:pt x="3339" y="1252"/>
                  </a:lnTo>
                  <a:lnTo>
                    <a:pt x="3339" y="1210"/>
                  </a:lnTo>
                  <a:lnTo>
                    <a:pt x="3283" y="1176"/>
                  </a:lnTo>
                  <a:lnTo>
                    <a:pt x="3304" y="1141"/>
                  </a:lnTo>
                  <a:lnTo>
                    <a:pt x="3248" y="1092"/>
                  </a:lnTo>
                  <a:lnTo>
                    <a:pt x="3228" y="1050"/>
                  </a:lnTo>
                  <a:lnTo>
                    <a:pt x="3234" y="1037"/>
                  </a:lnTo>
                  <a:lnTo>
                    <a:pt x="3248" y="1037"/>
                  </a:lnTo>
                  <a:lnTo>
                    <a:pt x="3241" y="995"/>
                  </a:lnTo>
                  <a:lnTo>
                    <a:pt x="3283" y="988"/>
                  </a:lnTo>
                  <a:lnTo>
                    <a:pt x="3311" y="939"/>
                  </a:lnTo>
                  <a:lnTo>
                    <a:pt x="3367" y="856"/>
                  </a:lnTo>
                  <a:lnTo>
                    <a:pt x="3401" y="786"/>
                  </a:lnTo>
                  <a:lnTo>
                    <a:pt x="3401" y="779"/>
                  </a:lnTo>
                  <a:lnTo>
                    <a:pt x="3394" y="765"/>
                  </a:lnTo>
                  <a:lnTo>
                    <a:pt x="3339" y="765"/>
                  </a:lnTo>
                  <a:lnTo>
                    <a:pt x="3297" y="765"/>
                  </a:lnTo>
                  <a:lnTo>
                    <a:pt x="3248" y="807"/>
                  </a:lnTo>
                  <a:lnTo>
                    <a:pt x="3228" y="814"/>
                  </a:lnTo>
                  <a:lnTo>
                    <a:pt x="3179" y="779"/>
                  </a:lnTo>
                  <a:lnTo>
                    <a:pt x="3130" y="793"/>
                  </a:lnTo>
                  <a:lnTo>
                    <a:pt x="3130" y="786"/>
                  </a:lnTo>
                  <a:lnTo>
                    <a:pt x="3151" y="751"/>
                  </a:lnTo>
                  <a:lnTo>
                    <a:pt x="3179" y="724"/>
                  </a:lnTo>
                  <a:lnTo>
                    <a:pt x="3172" y="696"/>
                  </a:lnTo>
                  <a:lnTo>
                    <a:pt x="3165" y="689"/>
                  </a:lnTo>
                  <a:lnTo>
                    <a:pt x="3081" y="675"/>
                  </a:lnTo>
                  <a:lnTo>
                    <a:pt x="3068" y="696"/>
                  </a:lnTo>
                  <a:lnTo>
                    <a:pt x="3033" y="689"/>
                  </a:lnTo>
                  <a:lnTo>
                    <a:pt x="3019" y="696"/>
                  </a:lnTo>
                  <a:lnTo>
                    <a:pt x="3005" y="682"/>
                  </a:lnTo>
                  <a:lnTo>
                    <a:pt x="2970" y="647"/>
                  </a:lnTo>
                  <a:lnTo>
                    <a:pt x="2921" y="619"/>
                  </a:lnTo>
                  <a:lnTo>
                    <a:pt x="2907" y="612"/>
                  </a:lnTo>
                  <a:lnTo>
                    <a:pt x="2914" y="577"/>
                  </a:lnTo>
                  <a:lnTo>
                    <a:pt x="2866" y="522"/>
                  </a:lnTo>
                  <a:lnTo>
                    <a:pt x="2803" y="577"/>
                  </a:lnTo>
                  <a:lnTo>
                    <a:pt x="2803" y="591"/>
                  </a:lnTo>
                  <a:lnTo>
                    <a:pt x="2768" y="591"/>
                  </a:lnTo>
                  <a:lnTo>
                    <a:pt x="2713" y="598"/>
                  </a:lnTo>
                  <a:lnTo>
                    <a:pt x="2692" y="633"/>
                  </a:lnTo>
                  <a:lnTo>
                    <a:pt x="2650" y="661"/>
                  </a:lnTo>
                  <a:lnTo>
                    <a:pt x="2629" y="689"/>
                  </a:lnTo>
                  <a:lnTo>
                    <a:pt x="2615" y="689"/>
                  </a:lnTo>
                  <a:lnTo>
                    <a:pt x="2490" y="710"/>
                  </a:lnTo>
                  <a:lnTo>
                    <a:pt x="2518" y="751"/>
                  </a:lnTo>
                  <a:lnTo>
                    <a:pt x="2594" y="793"/>
                  </a:lnTo>
                  <a:lnTo>
                    <a:pt x="2594" y="814"/>
                  </a:lnTo>
                  <a:lnTo>
                    <a:pt x="2574" y="821"/>
                  </a:lnTo>
                  <a:lnTo>
                    <a:pt x="2490" y="8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873436" y="3435558"/>
              <a:ext cx="129444" cy="81814"/>
            </a:xfrm>
            <a:custGeom>
              <a:avLst/>
              <a:gdLst>
                <a:gd name="T0" fmla="*/ 425 w 551"/>
                <a:gd name="T1" fmla="*/ 132 h 349"/>
                <a:gd name="T2" fmla="*/ 411 w 551"/>
                <a:gd name="T3" fmla="*/ 160 h 349"/>
                <a:gd name="T4" fmla="*/ 348 w 551"/>
                <a:gd name="T5" fmla="*/ 132 h 349"/>
                <a:gd name="T6" fmla="*/ 376 w 551"/>
                <a:gd name="T7" fmla="*/ 118 h 349"/>
                <a:gd name="T8" fmla="*/ 265 w 551"/>
                <a:gd name="T9" fmla="*/ 97 h 349"/>
                <a:gd name="T10" fmla="*/ 258 w 551"/>
                <a:gd name="T11" fmla="*/ 97 h 349"/>
                <a:gd name="T12" fmla="*/ 278 w 551"/>
                <a:gd name="T13" fmla="*/ 118 h 349"/>
                <a:gd name="T14" fmla="*/ 265 w 551"/>
                <a:gd name="T15" fmla="*/ 139 h 349"/>
                <a:gd name="T16" fmla="*/ 265 w 551"/>
                <a:gd name="T17" fmla="*/ 153 h 349"/>
                <a:gd name="T18" fmla="*/ 258 w 551"/>
                <a:gd name="T19" fmla="*/ 160 h 349"/>
                <a:gd name="T20" fmla="*/ 237 w 551"/>
                <a:gd name="T21" fmla="*/ 160 h 349"/>
                <a:gd name="T22" fmla="*/ 237 w 551"/>
                <a:gd name="T23" fmla="*/ 181 h 349"/>
                <a:gd name="T24" fmla="*/ 202 w 551"/>
                <a:gd name="T25" fmla="*/ 181 h 349"/>
                <a:gd name="T26" fmla="*/ 153 w 551"/>
                <a:gd name="T27" fmla="*/ 132 h 349"/>
                <a:gd name="T28" fmla="*/ 105 w 551"/>
                <a:gd name="T29" fmla="*/ 139 h 349"/>
                <a:gd name="T30" fmla="*/ 63 w 551"/>
                <a:gd name="T31" fmla="*/ 139 h 349"/>
                <a:gd name="T32" fmla="*/ 21 w 551"/>
                <a:gd name="T33" fmla="*/ 167 h 349"/>
                <a:gd name="T34" fmla="*/ 0 w 551"/>
                <a:gd name="T35" fmla="*/ 216 h 349"/>
                <a:gd name="T36" fmla="*/ 28 w 551"/>
                <a:gd name="T37" fmla="*/ 278 h 349"/>
                <a:gd name="T38" fmla="*/ 28 w 551"/>
                <a:gd name="T39" fmla="*/ 285 h 349"/>
                <a:gd name="T40" fmla="*/ 91 w 551"/>
                <a:gd name="T41" fmla="*/ 320 h 349"/>
                <a:gd name="T42" fmla="*/ 91 w 551"/>
                <a:gd name="T43" fmla="*/ 313 h 349"/>
                <a:gd name="T44" fmla="*/ 132 w 551"/>
                <a:gd name="T45" fmla="*/ 292 h 349"/>
                <a:gd name="T46" fmla="*/ 223 w 551"/>
                <a:gd name="T47" fmla="*/ 320 h 349"/>
                <a:gd name="T48" fmla="*/ 216 w 551"/>
                <a:gd name="T49" fmla="*/ 278 h 349"/>
                <a:gd name="T50" fmla="*/ 265 w 551"/>
                <a:gd name="T51" fmla="*/ 278 h 349"/>
                <a:gd name="T52" fmla="*/ 286 w 551"/>
                <a:gd name="T53" fmla="*/ 292 h 349"/>
                <a:gd name="T54" fmla="*/ 299 w 551"/>
                <a:gd name="T55" fmla="*/ 285 h 349"/>
                <a:gd name="T56" fmla="*/ 320 w 551"/>
                <a:gd name="T57" fmla="*/ 250 h 349"/>
                <a:gd name="T58" fmla="*/ 348 w 551"/>
                <a:gd name="T59" fmla="*/ 257 h 349"/>
                <a:gd name="T60" fmla="*/ 355 w 551"/>
                <a:gd name="T61" fmla="*/ 292 h 349"/>
                <a:gd name="T62" fmla="*/ 362 w 551"/>
                <a:gd name="T63" fmla="*/ 236 h 349"/>
                <a:gd name="T64" fmla="*/ 418 w 551"/>
                <a:gd name="T65" fmla="*/ 250 h 349"/>
                <a:gd name="T66" fmla="*/ 432 w 551"/>
                <a:gd name="T67" fmla="*/ 313 h 349"/>
                <a:gd name="T68" fmla="*/ 466 w 551"/>
                <a:gd name="T69" fmla="*/ 348 h 349"/>
                <a:gd name="T70" fmla="*/ 487 w 551"/>
                <a:gd name="T71" fmla="*/ 348 h 349"/>
                <a:gd name="T72" fmla="*/ 515 w 551"/>
                <a:gd name="T73" fmla="*/ 348 h 349"/>
                <a:gd name="T74" fmla="*/ 529 w 551"/>
                <a:gd name="T75" fmla="*/ 348 h 349"/>
                <a:gd name="T76" fmla="*/ 543 w 551"/>
                <a:gd name="T77" fmla="*/ 299 h 349"/>
                <a:gd name="T78" fmla="*/ 494 w 551"/>
                <a:gd name="T79" fmla="*/ 264 h 349"/>
                <a:gd name="T80" fmla="*/ 494 w 551"/>
                <a:gd name="T81" fmla="*/ 250 h 349"/>
                <a:gd name="T82" fmla="*/ 466 w 551"/>
                <a:gd name="T83" fmla="*/ 236 h 349"/>
                <a:gd name="T84" fmla="*/ 494 w 551"/>
                <a:gd name="T85" fmla="*/ 230 h 349"/>
                <a:gd name="T86" fmla="*/ 522 w 551"/>
                <a:gd name="T87" fmla="*/ 216 h 349"/>
                <a:gd name="T88" fmla="*/ 550 w 551"/>
                <a:gd name="T89" fmla="*/ 195 h 349"/>
                <a:gd name="T90" fmla="*/ 550 w 551"/>
                <a:gd name="T91" fmla="*/ 160 h 349"/>
                <a:gd name="T92" fmla="*/ 543 w 551"/>
                <a:gd name="T93" fmla="*/ 97 h 349"/>
                <a:gd name="T94" fmla="*/ 550 w 551"/>
                <a:gd name="T95" fmla="*/ 49 h 349"/>
                <a:gd name="T96" fmla="*/ 522 w 551"/>
                <a:gd name="T97" fmla="*/ 7 h 349"/>
                <a:gd name="T98" fmla="*/ 494 w 551"/>
                <a:gd name="T99" fmla="*/ 0 h 349"/>
                <a:gd name="T100" fmla="*/ 466 w 551"/>
                <a:gd name="T101" fmla="*/ 56 h 349"/>
                <a:gd name="T102" fmla="*/ 459 w 551"/>
                <a:gd name="T103" fmla="*/ 84 h 349"/>
                <a:gd name="T104" fmla="*/ 425 w 551"/>
                <a:gd name="T105" fmla="*/ 118 h 349"/>
                <a:gd name="T106" fmla="*/ 425 w 551"/>
                <a:gd name="T107" fmla="*/ 132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551" h="349">
                  <a:moveTo>
                    <a:pt x="425" y="132"/>
                  </a:moveTo>
                  <a:lnTo>
                    <a:pt x="411" y="160"/>
                  </a:lnTo>
                  <a:lnTo>
                    <a:pt x="348" y="132"/>
                  </a:lnTo>
                  <a:lnTo>
                    <a:pt x="376" y="118"/>
                  </a:lnTo>
                  <a:lnTo>
                    <a:pt x="265" y="97"/>
                  </a:lnTo>
                  <a:lnTo>
                    <a:pt x="258" y="97"/>
                  </a:lnTo>
                  <a:lnTo>
                    <a:pt x="278" y="118"/>
                  </a:lnTo>
                  <a:lnTo>
                    <a:pt x="265" y="139"/>
                  </a:lnTo>
                  <a:lnTo>
                    <a:pt x="265" y="153"/>
                  </a:lnTo>
                  <a:lnTo>
                    <a:pt x="258" y="160"/>
                  </a:lnTo>
                  <a:lnTo>
                    <a:pt x="237" y="160"/>
                  </a:lnTo>
                  <a:lnTo>
                    <a:pt x="237" y="181"/>
                  </a:lnTo>
                  <a:lnTo>
                    <a:pt x="202" y="181"/>
                  </a:lnTo>
                  <a:lnTo>
                    <a:pt x="153" y="132"/>
                  </a:lnTo>
                  <a:lnTo>
                    <a:pt x="105" y="139"/>
                  </a:lnTo>
                  <a:lnTo>
                    <a:pt x="63" y="139"/>
                  </a:lnTo>
                  <a:lnTo>
                    <a:pt x="21" y="167"/>
                  </a:lnTo>
                  <a:lnTo>
                    <a:pt x="0" y="216"/>
                  </a:lnTo>
                  <a:lnTo>
                    <a:pt x="28" y="278"/>
                  </a:lnTo>
                  <a:lnTo>
                    <a:pt x="28" y="285"/>
                  </a:lnTo>
                  <a:lnTo>
                    <a:pt x="91" y="320"/>
                  </a:lnTo>
                  <a:lnTo>
                    <a:pt x="91" y="313"/>
                  </a:lnTo>
                  <a:lnTo>
                    <a:pt x="132" y="292"/>
                  </a:lnTo>
                  <a:lnTo>
                    <a:pt x="223" y="320"/>
                  </a:lnTo>
                  <a:lnTo>
                    <a:pt x="216" y="278"/>
                  </a:lnTo>
                  <a:lnTo>
                    <a:pt x="265" y="278"/>
                  </a:lnTo>
                  <a:lnTo>
                    <a:pt x="286" y="292"/>
                  </a:lnTo>
                  <a:lnTo>
                    <a:pt x="299" y="285"/>
                  </a:lnTo>
                  <a:lnTo>
                    <a:pt x="320" y="250"/>
                  </a:lnTo>
                  <a:lnTo>
                    <a:pt x="348" y="257"/>
                  </a:lnTo>
                  <a:lnTo>
                    <a:pt x="355" y="292"/>
                  </a:lnTo>
                  <a:lnTo>
                    <a:pt x="362" y="236"/>
                  </a:lnTo>
                  <a:lnTo>
                    <a:pt x="418" y="250"/>
                  </a:lnTo>
                  <a:lnTo>
                    <a:pt x="432" y="313"/>
                  </a:lnTo>
                  <a:lnTo>
                    <a:pt x="466" y="348"/>
                  </a:lnTo>
                  <a:lnTo>
                    <a:pt x="487" y="348"/>
                  </a:lnTo>
                  <a:lnTo>
                    <a:pt x="515" y="348"/>
                  </a:lnTo>
                  <a:lnTo>
                    <a:pt x="529" y="348"/>
                  </a:lnTo>
                  <a:lnTo>
                    <a:pt x="543" y="299"/>
                  </a:lnTo>
                  <a:lnTo>
                    <a:pt x="494" y="264"/>
                  </a:lnTo>
                  <a:lnTo>
                    <a:pt x="494" y="250"/>
                  </a:lnTo>
                  <a:lnTo>
                    <a:pt x="466" y="236"/>
                  </a:lnTo>
                  <a:lnTo>
                    <a:pt x="494" y="230"/>
                  </a:lnTo>
                  <a:lnTo>
                    <a:pt x="522" y="216"/>
                  </a:lnTo>
                  <a:lnTo>
                    <a:pt x="550" y="195"/>
                  </a:lnTo>
                  <a:lnTo>
                    <a:pt x="550" y="160"/>
                  </a:lnTo>
                  <a:lnTo>
                    <a:pt x="543" y="97"/>
                  </a:lnTo>
                  <a:lnTo>
                    <a:pt x="550" y="49"/>
                  </a:lnTo>
                  <a:lnTo>
                    <a:pt x="522" y="7"/>
                  </a:lnTo>
                  <a:lnTo>
                    <a:pt x="494" y="0"/>
                  </a:lnTo>
                  <a:lnTo>
                    <a:pt x="466" y="56"/>
                  </a:lnTo>
                  <a:lnTo>
                    <a:pt x="459" y="84"/>
                  </a:lnTo>
                  <a:lnTo>
                    <a:pt x="425" y="118"/>
                  </a:lnTo>
                  <a:lnTo>
                    <a:pt x="425" y="13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8167533" y="3684108"/>
              <a:ext cx="26924" cy="36247"/>
            </a:xfrm>
            <a:custGeom>
              <a:avLst/>
              <a:gdLst>
                <a:gd name="T0" fmla="*/ 56 w 113"/>
                <a:gd name="T1" fmla="*/ 14 h 154"/>
                <a:gd name="T2" fmla="*/ 84 w 113"/>
                <a:gd name="T3" fmla="*/ 42 h 154"/>
                <a:gd name="T4" fmla="*/ 98 w 113"/>
                <a:gd name="T5" fmla="*/ 77 h 154"/>
                <a:gd name="T6" fmla="*/ 112 w 113"/>
                <a:gd name="T7" fmla="*/ 112 h 154"/>
                <a:gd name="T8" fmla="*/ 91 w 113"/>
                <a:gd name="T9" fmla="*/ 153 h 154"/>
                <a:gd name="T10" fmla="*/ 77 w 113"/>
                <a:gd name="T11" fmla="*/ 146 h 154"/>
                <a:gd name="T12" fmla="*/ 28 w 113"/>
                <a:gd name="T13" fmla="*/ 91 h 154"/>
                <a:gd name="T14" fmla="*/ 14 w 113"/>
                <a:gd name="T15" fmla="*/ 77 h 154"/>
                <a:gd name="T16" fmla="*/ 0 w 113"/>
                <a:gd name="T17" fmla="*/ 49 h 154"/>
                <a:gd name="T18" fmla="*/ 21 w 113"/>
                <a:gd name="T19" fmla="*/ 49 h 154"/>
                <a:gd name="T20" fmla="*/ 28 w 113"/>
                <a:gd name="T21" fmla="*/ 0 h 154"/>
                <a:gd name="T22" fmla="*/ 56 w 113"/>
                <a:gd name="T23" fmla="*/ 14 h 1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54">
                  <a:moveTo>
                    <a:pt x="56" y="14"/>
                  </a:moveTo>
                  <a:lnTo>
                    <a:pt x="84" y="42"/>
                  </a:lnTo>
                  <a:lnTo>
                    <a:pt x="98" y="77"/>
                  </a:lnTo>
                  <a:lnTo>
                    <a:pt x="112" y="112"/>
                  </a:lnTo>
                  <a:lnTo>
                    <a:pt x="91" y="153"/>
                  </a:lnTo>
                  <a:lnTo>
                    <a:pt x="77" y="146"/>
                  </a:lnTo>
                  <a:lnTo>
                    <a:pt x="28" y="91"/>
                  </a:lnTo>
                  <a:lnTo>
                    <a:pt x="14" y="77"/>
                  </a:lnTo>
                  <a:lnTo>
                    <a:pt x="0" y="49"/>
                  </a:lnTo>
                  <a:lnTo>
                    <a:pt x="21" y="49"/>
                  </a:lnTo>
                  <a:lnTo>
                    <a:pt x="28" y="0"/>
                  </a:lnTo>
                  <a:lnTo>
                    <a:pt x="5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754347" y="3335103"/>
              <a:ext cx="18640" cy="33140"/>
            </a:xfrm>
            <a:custGeom>
              <a:avLst/>
              <a:gdLst>
                <a:gd name="T0" fmla="*/ 56 w 78"/>
                <a:gd name="T1" fmla="*/ 0 h 140"/>
                <a:gd name="T2" fmla="*/ 77 w 78"/>
                <a:gd name="T3" fmla="*/ 41 h 140"/>
                <a:gd name="T4" fmla="*/ 77 w 78"/>
                <a:gd name="T5" fmla="*/ 69 h 140"/>
                <a:gd name="T6" fmla="*/ 70 w 78"/>
                <a:gd name="T7" fmla="*/ 90 h 140"/>
                <a:gd name="T8" fmla="*/ 21 w 78"/>
                <a:gd name="T9" fmla="*/ 139 h 140"/>
                <a:gd name="T10" fmla="*/ 0 w 78"/>
                <a:gd name="T11" fmla="*/ 90 h 140"/>
                <a:gd name="T12" fmla="*/ 21 w 78"/>
                <a:gd name="T13" fmla="*/ 7 h 140"/>
                <a:gd name="T14" fmla="*/ 42 w 78"/>
                <a:gd name="T15" fmla="*/ 0 h 140"/>
                <a:gd name="T16" fmla="*/ 56 w 78"/>
                <a:gd name="T17" fmla="*/ 0 h 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78" h="140">
                  <a:moveTo>
                    <a:pt x="56" y="0"/>
                  </a:moveTo>
                  <a:lnTo>
                    <a:pt x="77" y="41"/>
                  </a:lnTo>
                  <a:lnTo>
                    <a:pt x="77" y="69"/>
                  </a:lnTo>
                  <a:lnTo>
                    <a:pt x="70" y="90"/>
                  </a:lnTo>
                  <a:lnTo>
                    <a:pt x="21" y="139"/>
                  </a:lnTo>
                  <a:lnTo>
                    <a:pt x="0" y="90"/>
                  </a:lnTo>
                  <a:lnTo>
                    <a:pt x="21" y="7"/>
                  </a:lnTo>
                  <a:lnTo>
                    <a:pt x="42" y="0"/>
                  </a:lnTo>
                  <a:lnTo>
                    <a:pt x="5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850653" y="3567083"/>
              <a:ext cx="21747" cy="22784"/>
            </a:xfrm>
            <a:custGeom>
              <a:avLst/>
              <a:gdLst>
                <a:gd name="T0" fmla="*/ 21 w 91"/>
                <a:gd name="T1" fmla="*/ 62 h 98"/>
                <a:gd name="T2" fmla="*/ 56 w 91"/>
                <a:gd name="T3" fmla="*/ 41 h 98"/>
                <a:gd name="T4" fmla="*/ 63 w 91"/>
                <a:gd name="T5" fmla="*/ 0 h 98"/>
                <a:gd name="T6" fmla="*/ 69 w 91"/>
                <a:gd name="T7" fmla="*/ 34 h 98"/>
                <a:gd name="T8" fmla="*/ 90 w 91"/>
                <a:gd name="T9" fmla="*/ 69 h 98"/>
                <a:gd name="T10" fmla="*/ 90 w 91"/>
                <a:gd name="T11" fmla="*/ 90 h 98"/>
                <a:gd name="T12" fmla="*/ 63 w 91"/>
                <a:gd name="T13" fmla="*/ 97 h 98"/>
                <a:gd name="T14" fmla="*/ 0 w 91"/>
                <a:gd name="T15" fmla="*/ 83 h 98"/>
                <a:gd name="T16" fmla="*/ 21 w 91"/>
                <a:gd name="T17" fmla="*/ 62 h 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91" h="98">
                  <a:moveTo>
                    <a:pt x="21" y="62"/>
                  </a:moveTo>
                  <a:lnTo>
                    <a:pt x="56" y="41"/>
                  </a:lnTo>
                  <a:lnTo>
                    <a:pt x="63" y="0"/>
                  </a:lnTo>
                  <a:lnTo>
                    <a:pt x="69" y="34"/>
                  </a:lnTo>
                  <a:lnTo>
                    <a:pt x="90" y="69"/>
                  </a:lnTo>
                  <a:lnTo>
                    <a:pt x="90" y="90"/>
                  </a:lnTo>
                  <a:lnTo>
                    <a:pt x="63" y="97"/>
                  </a:lnTo>
                  <a:lnTo>
                    <a:pt x="0" y="83"/>
                  </a:lnTo>
                  <a:lnTo>
                    <a:pt x="21" y="6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7946959" y="3703784"/>
              <a:ext cx="11392" cy="16570"/>
            </a:xfrm>
            <a:custGeom>
              <a:avLst/>
              <a:gdLst>
                <a:gd name="T0" fmla="*/ 42 w 50"/>
                <a:gd name="T1" fmla="*/ 69 h 70"/>
                <a:gd name="T2" fmla="*/ 49 w 50"/>
                <a:gd name="T3" fmla="*/ 69 h 70"/>
                <a:gd name="T4" fmla="*/ 49 w 50"/>
                <a:gd name="T5" fmla="*/ 28 h 70"/>
                <a:gd name="T6" fmla="*/ 35 w 50"/>
                <a:gd name="T7" fmla="*/ 0 h 70"/>
                <a:gd name="T8" fmla="*/ 7 w 50"/>
                <a:gd name="T9" fmla="*/ 7 h 70"/>
                <a:gd name="T10" fmla="*/ 0 w 50"/>
                <a:gd name="T11" fmla="*/ 69 h 70"/>
                <a:gd name="T12" fmla="*/ 42 w 50"/>
                <a:gd name="T13" fmla="*/ 69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50" h="70">
                  <a:moveTo>
                    <a:pt x="42" y="69"/>
                  </a:moveTo>
                  <a:lnTo>
                    <a:pt x="49" y="69"/>
                  </a:lnTo>
                  <a:lnTo>
                    <a:pt x="49" y="28"/>
                  </a:lnTo>
                  <a:lnTo>
                    <a:pt x="35" y="0"/>
                  </a:lnTo>
                  <a:lnTo>
                    <a:pt x="7" y="7"/>
                  </a:lnTo>
                  <a:lnTo>
                    <a:pt x="0" y="69"/>
                  </a:lnTo>
                  <a:lnTo>
                    <a:pt x="42" y="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8257626" y="3749352"/>
              <a:ext cx="7249" cy="11392"/>
            </a:xfrm>
            <a:custGeom>
              <a:avLst/>
              <a:gdLst>
                <a:gd name="T0" fmla="*/ 21 w 29"/>
                <a:gd name="T1" fmla="*/ 0 h 49"/>
                <a:gd name="T2" fmla="*/ 28 w 29"/>
                <a:gd name="T3" fmla="*/ 7 h 49"/>
                <a:gd name="T4" fmla="*/ 7 w 29"/>
                <a:gd name="T5" fmla="*/ 27 h 49"/>
                <a:gd name="T6" fmla="*/ 21 w 29"/>
                <a:gd name="T7" fmla="*/ 34 h 49"/>
                <a:gd name="T8" fmla="*/ 7 w 29"/>
                <a:gd name="T9" fmla="*/ 48 h 49"/>
                <a:gd name="T10" fmla="*/ 0 w 29"/>
                <a:gd name="T11" fmla="*/ 27 h 49"/>
                <a:gd name="T12" fmla="*/ 21 w 29"/>
                <a:gd name="T13" fmla="*/ 0 h 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9" h="49">
                  <a:moveTo>
                    <a:pt x="21" y="0"/>
                  </a:moveTo>
                  <a:lnTo>
                    <a:pt x="28" y="7"/>
                  </a:lnTo>
                  <a:lnTo>
                    <a:pt x="7" y="27"/>
                  </a:lnTo>
                  <a:lnTo>
                    <a:pt x="21" y="34"/>
                  </a:lnTo>
                  <a:lnTo>
                    <a:pt x="7" y="48"/>
                  </a:lnTo>
                  <a:lnTo>
                    <a:pt x="0" y="27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7789555" y="3143513"/>
              <a:ext cx="7249" cy="8285"/>
            </a:xfrm>
            <a:custGeom>
              <a:avLst/>
              <a:gdLst>
                <a:gd name="T0" fmla="*/ 0 w 29"/>
                <a:gd name="T1" fmla="*/ 21 h 36"/>
                <a:gd name="T2" fmla="*/ 14 w 29"/>
                <a:gd name="T3" fmla="*/ 35 h 36"/>
                <a:gd name="T4" fmla="*/ 28 w 29"/>
                <a:gd name="T5" fmla="*/ 7 h 36"/>
                <a:gd name="T6" fmla="*/ 14 w 29"/>
                <a:gd name="T7" fmla="*/ 0 h 36"/>
                <a:gd name="T8" fmla="*/ 0 w 29"/>
                <a:gd name="T9" fmla="*/ 21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0" y="21"/>
                  </a:moveTo>
                  <a:lnTo>
                    <a:pt x="14" y="35"/>
                  </a:lnTo>
                  <a:lnTo>
                    <a:pt x="28" y="7"/>
                  </a:lnTo>
                  <a:lnTo>
                    <a:pt x="14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8043266" y="3440737"/>
              <a:ext cx="3107" cy="3107"/>
            </a:xfrm>
            <a:custGeom>
              <a:avLst/>
              <a:gdLst>
                <a:gd name="T0" fmla="*/ 0 w 15"/>
                <a:gd name="T1" fmla="*/ 7 h 15"/>
                <a:gd name="T2" fmla="*/ 0 w 15"/>
                <a:gd name="T3" fmla="*/ 14 h 15"/>
                <a:gd name="T4" fmla="*/ 14 w 15"/>
                <a:gd name="T5" fmla="*/ 0 h 15"/>
                <a:gd name="T6" fmla="*/ 0 w 15"/>
                <a:gd name="T7" fmla="*/ 0 h 15"/>
                <a:gd name="T8" fmla="*/ 0 w 15"/>
                <a:gd name="T9" fmla="*/ 7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5" h="15">
                  <a:moveTo>
                    <a:pt x="0" y="7"/>
                  </a:moveTo>
                  <a:lnTo>
                    <a:pt x="0" y="14"/>
                  </a:lnTo>
                  <a:lnTo>
                    <a:pt x="14" y="0"/>
                  </a:lnTo>
                  <a:lnTo>
                    <a:pt x="0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7770915" y="2827648"/>
              <a:ext cx="7249" cy="8285"/>
            </a:xfrm>
            <a:custGeom>
              <a:avLst/>
              <a:gdLst>
                <a:gd name="T0" fmla="*/ 14 w 29"/>
                <a:gd name="T1" fmla="*/ 0 h 36"/>
                <a:gd name="T2" fmla="*/ 28 w 29"/>
                <a:gd name="T3" fmla="*/ 14 h 36"/>
                <a:gd name="T4" fmla="*/ 7 w 29"/>
                <a:gd name="T5" fmla="*/ 35 h 36"/>
                <a:gd name="T6" fmla="*/ 0 w 29"/>
                <a:gd name="T7" fmla="*/ 14 h 36"/>
                <a:gd name="T8" fmla="*/ 14 w 29"/>
                <a:gd name="T9" fmla="*/ 0 h 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9" h="36">
                  <a:moveTo>
                    <a:pt x="14" y="0"/>
                  </a:moveTo>
                  <a:lnTo>
                    <a:pt x="28" y="14"/>
                  </a:lnTo>
                  <a:lnTo>
                    <a:pt x="7" y="35"/>
                  </a:lnTo>
                  <a:lnTo>
                    <a:pt x="0" y="14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8673919" y="2951922"/>
              <a:ext cx="27960" cy="21749"/>
            </a:xfrm>
            <a:custGeom>
              <a:avLst/>
              <a:gdLst>
                <a:gd name="T0" fmla="*/ 35 w 119"/>
                <a:gd name="T1" fmla="*/ 90 h 91"/>
                <a:gd name="T2" fmla="*/ 90 w 119"/>
                <a:gd name="T3" fmla="*/ 56 h 91"/>
                <a:gd name="T4" fmla="*/ 118 w 119"/>
                <a:gd name="T5" fmla="*/ 49 h 91"/>
                <a:gd name="T6" fmla="*/ 84 w 119"/>
                <a:gd name="T7" fmla="*/ 0 h 91"/>
                <a:gd name="T8" fmla="*/ 70 w 119"/>
                <a:gd name="T9" fmla="*/ 14 h 91"/>
                <a:gd name="T10" fmla="*/ 0 w 119"/>
                <a:gd name="T11" fmla="*/ 0 h 91"/>
                <a:gd name="T12" fmla="*/ 0 w 119"/>
                <a:gd name="T13" fmla="*/ 28 h 91"/>
                <a:gd name="T14" fmla="*/ 14 w 119"/>
                <a:gd name="T15" fmla="*/ 62 h 91"/>
                <a:gd name="T16" fmla="*/ 35 w 119"/>
                <a:gd name="T17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19" h="91">
                  <a:moveTo>
                    <a:pt x="35" y="90"/>
                  </a:moveTo>
                  <a:lnTo>
                    <a:pt x="90" y="56"/>
                  </a:lnTo>
                  <a:lnTo>
                    <a:pt x="118" y="49"/>
                  </a:lnTo>
                  <a:lnTo>
                    <a:pt x="84" y="0"/>
                  </a:lnTo>
                  <a:lnTo>
                    <a:pt x="70" y="14"/>
                  </a:lnTo>
                  <a:lnTo>
                    <a:pt x="0" y="0"/>
                  </a:lnTo>
                  <a:lnTo>
                    <a:pt x="0" y="28"/>
                  </a:lnTo>
                  <a:lnTo>
                    <a:pt x="14" y="62"/>
                  </a:lnTo>
                  <a:lnTo>
                    <a:pt x="35" y="9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8765047" y="3055485"/>
              <a:ext cx="8285" cy="10356"/>
            </a:xfrm>
            <a:custGeom>
              <a:avLst/>
              <a:gdLst>
                <a:gd name="T0" fmla="*/ 34 w 35"/>
                <a:gd name="T1" fmla="*/ 7 h 43"/>
                <a:gd name="T2" fmla="*/ 34 w 35"/>
                <a:gd name="T3" fmla="*/ 42 h 43"/>
                <a:gd name="T4" fmla="*/ 0 w 35"/>
                <a:gd name="T5" fmla="*/ 14 h 43"/>
                <a:gd name="T6" fmla="*/ 21 w 35"/>
                <a:gd name="T7" fmla="*/ 0 h 43"/>
                <a:gd name="T8" fmla="*/ 34 w 35"/>
                <a:gd name="T9" fmla="*/ 7 h 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43">
                  <a:moveTo>
                    <a:pt x="34" y="7"/>
                  </a:moveTo>
                  <a:lnTo>
                    <a:pt x="34" y="42"/>
                  </a:lnTo>
                  <a:lnTo>
                    <a:pt x="0" y="14"/>
                  </a:lnTo>
                  <a:lnTo>
                    <a:pt x="21" y="0"/>
                  </a:lnTo>
                  <a:lnTo>
                    <a:pt x="34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7558627" y="2493143"/>
              <a:ext cx="6213" cy="2071"/>
            </a:xfrm>
            <a:custGeom>
              <a:avLst/>
              <a:gdLst>
                <a:gd name="T0" fmla="*/ 0 w 28"/>
                <a:gd name="T1" fmla="*/ 7 h 8"/>
                <a:gd name="T2" fmla="*/ 27 w 28"/>
                <a:gd name="T3" fmla="*/ 0 h 8"/>
                <a:gd name="T4" fmla="*/ 7 w 28"/>
                <a:gd name="T5" fmla="*/ 0 h 8"/>
                <a:gd name="T6" fmla="*/ 0 w 28"/>
                <a:gd name="T7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8" h="8">
                  <a:moveTo>
                    <a:pt x="0" y="7"/>
                  </a:moveTo>
                  <a:lnTo>
                    <a:pt x="27" y="0"/>
                  </a:ln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7562769" y="2496249"/>
              <a:ext cx="2071" cy="3107"/>
            </a:xfrm>
            <a:custGeom>
              <a:avLst/>
              <a:gdLst>
                <a:gd name="T0" fmla="*/ 0 w 7"/>
                <a:gd name="T1" fmla="*/ 14 h 15"/>
                <a:gd name="T2" fmla="*/ 6 w 7"/>
                <a:gd name="T3" fmla="*/ 14 h 15"/>
                <a:gd name="T4" fmla="*/ 6 w 7"/>
                <a:gd name="T5" fmla="*/ 0 h 15"/>
                <a:gd name="T6" fmla="*/ 0 w 7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7" h="15">
                  <a:moveTo>
                    <a:pt x="0" y="14"/>
                  </a:moveTo>
                  <a:lnTo>
                    <a:pt x="6" y="14"/>
                  </a:lnTo>
                  <a:lnTo>
                    <a:pt x="6" y="0"/>
                  </a:lnTo>
                  <a:lnTo>
                    <a:pt x="0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7523417" y="2269448"/>
              <a:ext cx="1374181" cy="718722"/>
            </a:xfrm>
            <a:custGeom>
              <a:avLst/>
              <a:gdLst>
                <a:gd name="T0" fmla="*/ 3081 w 5850"/>
                <a:gd name="T1" fmla="*/ 390 h 3062"/>
                <a:gd name="T2" fmla="*/ 2782 w 5850"/>
                <a:gd name="T3" fmla="*/ 494 h 3062"/>
                <a:gd name="T4" fmla="*/ 2650 w 5850"/>
                <a:gd name="T5" fmla="*/ 445 h 3062"/>
                <a:gd name="T6" fmla="*/ 2462 w 5850"/>
                <a:gd name="T7" fmla="*/ 390 h 3062"/>
                <a:gd name="T8" fmla="*/ 2184 w 5850"/>
                <a:gd name="T9" fmla="*/ 494 h 3062"/>
                <a:gd name="T10" fmla="*/ 1843 w 5850"/>
                <a:gd name="T11" fmla="*/ 334 h 3062"/>
                <a:gd name="T12" fmla="*/ 1593 w 5850"/>
                <a:gd name="T13" fmla="*/ 209 h 3062"/>
                <a:gd name="T14" fmla="*/ 1384 w 5850"/>
                <a:gd name="T15" fmla="*/ 160 h 3062"/>
                <a:gd name="T16" fmla="*/ 1182 w 5850"/>
                <a:gd name="T17" fmla="*/ 84 h 3062"/>
                <a:gd name="T18" fmla="*/ 1064 w 5850"/>
                <a:gd name="T19" fmla="*/ 84 h 3062"/>
                <a:gd name="T20" fmla="*/ 904 w 5850"/>
                <a:gd name="T21" fmla="*/ 63 h 3062"/>
                <a:gd name="T22" fmla="*/ 709 w 5850"/>
                <a:gd name="T23" fmla="*/ 14 h 3062"/>
                <a:gd name="T24" fmla="*/ 577 w 5850"/>
                <a:gd name="T25" fmla="*/ 98 h 3062"/>
                <a:gd name="T26" fmla="*/ 306 w 5850"/>
                <a:gd name="T27" fmla="*/ 160 h 3062"/>
                <a:gd name="T28" fmla="*/ 208 w 5850"/>
                <a:gd name="T29" fmla="*/ 397 h 3062"/>
                <a:gd name="T30" fmla="*/ 132 w 5850"/>
                <a:gd name="T31" fmla="*/ 529 h 3062"/>
                <a:gd name="T32" fmla="*/ 271 w 5850"/>
                <a:gd name="T33" fmla="*/ 696 h 3062"/>
                <a:gd name="T34" fmla="*/ 180 w 5850"/>
                <a:gd name="T35" fmla="*/ 960 h 3062"/>
                <a:gd name="T36" fmla="*/ 7 w 5850"/>
                <a:gd name="T37" fmla="*/ 988 h 3062"/>
                <a:gd name="T38" fmla="*/ 139 w 5850"/>
                <a:gd name="T39" fmla="*/ 1155 h 3062"/>
                <a:gd name="T40" fmla="*/ 334 w 5850"/>
                <a:gd name="T41" fmla="*/ 1183 h 3062"/>
                <a:gd name="T42" fmla="*/ 473 w 5850"/>
                <a:gd name="T43" fmla="*/ 1294 h 3062"/>
                <a:gd name="T44" fmla="*/ 396 w 5850"/>
                <a:gd name="T45" fmla="*/ 1579 h 3062"/>
                <a:gd name="T46" fmla="*/ 667 w 5850"/>
                <a:gd name="T47" fmla="*/ 1530 h 3062"/>
                <a:gd name="T48" fmla="*/ 918 w 5850"/>
                <a:gd name="T49" fmla="*/ 1642 h 3062"/>
                <a:gd name="T50" fmla="*/ 1293 w 5850"/>
                <a:gd name="T51" fmla="*/ 1517 h 3062"/>
                <a:gd name="T52" fmla="*/ 1586 w 5850"/>
                <a:gd name="T53" fmla="*/ 1753 h 3062"/>
                <a:gd name="T54" fmla="*/ 1899 w 5850"/>
                <a:gd name="T55" fmla="*/ 1899 h 3062"/>
                <a:gd name="T56" fmla="*/ 2149 w 5850"/>
                <a:gd name="T57" fmla="*/ 2080 h 3062"/>
                <a:gd name="T58" fmla="*/ 2344 w 5850"/>
                <a:gd name="T59" fmla="*/ 2219 h 3062"/>
                <a:gd name="T60" fmla="*/ 2699 w 5850"/>
                <a:gd name="T61" fmla="*/ 2247 h 3062"/>
                <a:gd name="T62" fmla="*/ 2970 w 5850"/>
                <a:gd name="T63" fmla="*/ 2184 h 3062"/>
                <a:gd name="T64" fmla="*/ 3283 w 5850"/>
                <a:gd name="T65" fmla="*/ 2268 h 3062"/>
                <a:gd name="T66" fmla="*/ 3429 w 5850"/>
                <a:gd name="T67" fmla="*/ 2143 h 3062"/>
                <a:gd name="T68" fmla="*/ 3714 w 5850"/>
                <a:gd name="T69" fmla="*/ 2031 h 3062"/>
                <a:gd name="T70" fmla="*/ 3881 w 5850"/>
                <a:gd name="T71" fmla="*/ 2129 h 3062"/>
                <a:gd name="T72" fmla="*/ 4028 w 5850"/>
                <a:gd name="T73" fmla="*/ 2268 h 3062"/>
                <a:gd name="T74" fmla="*/ 4111 w 5850"/>
                <a:gd name="T75" fmla="*/ 2393 h 3062"/>
                <a:gd name="T76" fmla="*/ 4083 w 5850"/>
                <a:gd name="T77" fmla="*/ 2630 h 3062"/>
                <a:gd name="T78" fmla="*/ 4361 w 5850"/>
                <a:gd name="T79" fmla="*/ 2908 h 3062"/>
                <a:gd name="T80" fmla="*/ 4681 w 5850"/>
                <a:gd name="T81" fmla="*/ 3026 h 3062"/>
                <a:gd name="T82" fmla="*/ 4855 w 5850"/>
                <a:gd name="T83" fmla="*/ 2859 h 3062"/>
                <a:gd name="T84" fmla="*/ 4932 w 5850"/>
                <a:gd name="T85" fmla="*/ 2671 h 3062"/>
                <a:gd name="T86" fmla="*/ 5092 w 5850"/>
                <a:gd name="T87" fmla="*/ 2643 h 3062"/>
                <a:gd name="T88" fmla="*/ 5280 w 5850"/>
                <a:gd name="T89" fmla="*/ 2595 h 3062"/>
                <a:gd name="T90" fmla="*/ 5467 w 5850"/>
                <a:gd name="T91" fmla="*/ 2623 h 3062"/>
                <a:gd name="T92" fmla="*/ 5502 w 5850"/>
                <a:gd name="T93" fmla="*/ 2790 h 3062"/>
                <a:gd name="T94" fmla="*/ 5620 w 5850"/>
                <a:gd name="T95" fmla="*/ 2831 h 3062"/>
                <a:gd name="T96" fmla="*/ 5800 w 5850"/>
                <a:gd name="T97" fmla="*/ 2797 h 3062"/>
                <a:gd name="T98" fmla="*/ 5842 w 5850"/>
                <a:gd name="T99" fmla="*/ 2595 h 3062"/>
                <a:gd name="T100" fmla="*/ 5440 w 5850"/>
                <a:gd name="T101" fmla="*/ 2240 h 3062"/>
                <a:gd name="T102" fmla="*/ 5141 w 5850"/>
                <a:gd name="T103" fmla="*/ 1607 h 3062"/>
                <a:gd name="T104" fmla="*/ 5022 w 5850"/>
                <a:gd name="T105" fmla="*/ 828 h 3062"/>
                <a:gd name="T106" fmla="*/ 5182 w 5850"/>
                <a:gd name="T107" fmla="*/ 696 h 3062"/>
                <a:gd name="T108" fmla="*/ 5085 w 5850"/>
                <a:gd name="T109" fmla="*/ 536 h 3062"/>
                <a:gd name="T110" fmla="*/ 4987 w 5850"/>
                <a:gd name="T111" fmla="*/ 466 h 3062"/>
                <a:gd name="T112" fmla="*/ 4772 w 5850"/>
                <a:gd name="T113" fmla="*/ 362 h 3062"/>
                <a:gd name="T114" fmla="*/ 4493 w 5850"/>
                <a:gd name="T115" fmla="*/ 348 h 3062"/>
                <a:gd name="T116" fmla="*/ 4160 w 5850"/>
                <a:gd name="T117" fmla="*/ 459 h 3062"/>
                <a:gd name="T118" fmla="*/ 3721 w 5850"/>
                <a:gd name="T119" fmla="*/ 438 h 3062"/>
                <a:gd name="T120" fmla="*/ 3471 w 5850"/>
                <a:gd name="T121" fmla="*/ 390 h 30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50" h="3062">
                  <a:moveTo>
                    <a:pt x="3374" y="411"/>
                  </a:moveTo>
                  <a:lnTo>
                    <a:pt x="3318" y="431"/>
                  </a:lnTo>
                  <a:lnTo>
                    <a:pt x="3297" y="431"/>
                  </a:lnTo>
                  <a:lnTo>
                    <a:pt x="3227" y="431"/>
                  </a:lnTo>
                  <a:lnTo>
                    <a:pt x="3213" y="445"/>
                  </a:lnTo>
                  <a:lnTo>
                    <a:pt x="3165" y="411"/>
                  </a:lnTo>
                  <a:lnTo>
                    <a:pt x="3116" y="390"/>
                  </a:lnTo>
                  <a:lnTo>
                    <a:pt x="3081" y="390"/>
                  </a:lnTo>
                  <a:lnTo>
                    <a:pt x="3061" y="411"/>
                  </a:lnTo>
                  <a:lnTo>
                    <a:pt x="3012" y="404"/>
                  </a:lnTo>
                  <a:lnTo>
                    <a:pt x="2970" y="397"/>
                  </a:lnTo>
                  <a:lnTo>
                    <a:pt x="2928" y="431"/>
                  </a:lnTo>
                  <a:lnTo>
                    <a:pt x="2887" y="445"/>
                  </a:lnTo>
                  <a:lnTo>
                    <a:pt x="2880" y="466"/>
                  </a:lnTo>
                  <a:lnTo>
                    <a:pt x="2824" y="466"/>
                  </a:lnTo>
                  <a:lnTo>
                    <a:pt x="2782" y="494"/>
                  </a:lnTo>
                  <a:lnTo>
                    <a:pt x="2796" y="473"/>
                  </a:lnTo>
                  <a:lnTo>
                    <a:pt x="2761" y="480"/>
                  </a:lnTo>
                  <a:lnTo>
                    <a:pt x="2761" y="473"/>
                  </a:lnTo>
                  <a:lnTo>
                    <a:pt x="2754" y="473"/>
                  </a:lnTo>
                  <a:lnTo>
                    <a:pt x="2740" y="459"/>
                  </a:lnTo>
                  <a:lnTo>
                    <a:pt x="2706" y="459"/>
                  </a:lnTo>
                  <a:lnTo>
                    <a:pt x="2671" y="438"/>
                  </a:lnTo>
                  <a:lnTo>
                    <a:pt x="2650" y="445"/>
                  </a:lnTo>
                  <a:lnTo>
                    <a:pt x="2636" y="438"/>
                  </a:lnTo>
                  <a:lnTo>
                    <a:pt x="2587" y="431"/>
                  </a:lnTo>
                  <a:lnTo>
                    <a:pt x="2539" y="404"/>
                  </a:lnTo>
                  <a:lnTo>
                    <a:pt x="2553" y="390"/>
                  </a:lnTo>
                  <a:lnTo>
                    <a:pt x="2525" y="327"/>
                  </a:lnTo>
                  <a:lnTo>
                    <a:pt x="2504" y="327"/>
                  </a:lnTo>
                  <a:lnTo>
                    <a:pt x="2490" y="348"/>
                  </a:lnTo>
                  <a:lnTo>
                    <a:pt x="2462" y="390"/>
                  </a:lnTo>
                  <a:lnTo>
                    <a:pt x="2462" y="369"/>
                  </a:lnTo>
                  <a:lnTo>
                    <a:pt x="2441" y="334"/>
                  </a:lnTo>
                  <a:lnTo>
                    <a:pt x="2379" y="411"/>
                  </a:lnTo>
                  <a:lnTo>
                    <a:pt x="2358" y="459"/>
                  </a:lnTo>
                  <a:lnTo>
                    <a:pt x="2330" y="473"/>
                  </a:lnTo>
                  <a:lnTo>
                    <a:pt x="2295" y="494"/>
                  </a:lnTo>
                  <a:lnTo>
                    <a:pt x="2274" y="494"/>
                  </a:lnTo>
                  <a:lnTo>
                    <a:pt x="2184" y="494"/>
                  </a:lnTo>
                  <a:lnTo>
                    <a:pt x="2149" y="473"/>
                  </a:lnTo>
                  <a:lnTo>
                    <a:pt x="2080" y="438"/>
                  </a:lnTo>
                  <a:lnTo>
                    <a:pt x="2045" y="431"/>
                  </a:lnTo>
                  <a:lnTo>
                    <a:pt x="2017" y="390"/>
                  </a:lnTo>
                  <a:lnTo>
                    <a:pt x="2003" y="348"/>
                  </a:lnTo>
                  <a:lnTo>
                    <a:pt x="1968" y="334"/>
                  </a:lnTo>
                  <a:lnTo>
                    <a:pt x="1906" y="376"/>
                  </a:lnTo>
                  <a:lnTo>
                    <a:pt x="1843" y="334"/>
                  </a:lnTo>
                  <a:lnTo>
                    <a:pt x="1822" y="334"/>
                  </a:lnTo>
                  <a:lnTo>
                    <a:pt x="1815" y="313"/>
                  </a:lnTo>
                  <a:lnTo>
                    <a:pt x="1766" y="299"/>
                  </a:lnTo>
                  <a:lnTo>
                    <a:pt x="1753" y="292"/>
                  </a:lnTo>
                  <a:lnTo>
                    <a:pt x="1718" y="250"/>
                  </a:lnTo>
                  <a:lnTo>
                    <a:pt x="1669" y="230"/>
                  </a:lnTo>
                  <a:lnTo>
                    <a:pt x="1614" y="237"/>
                  </a:lnTo>
                  <a:lnTo>
                    <a:pt x="1593" y="209"/>
                  </a:lnTo>
                  <a:lnTo>
                    <a:pt x="1572" y="209"/>
                  </a:lnTo>
                  <a:lnTo>
                    <a:pt x="1537" y="237"/>
                  </a:lnTo>
                  <a:lnTo>
                    <a:pt x="1516" y="244"/>
                  </a:lnTo>
                  <a:lnTo>
                    <a:pt x="1474" y="244"/>
                  </a:lnTo>
                  <a:lnTo>
                    <a:pt x="1454" y="202"/>
                  </a:lnTo>
                  <a:lnTo>
                    <a:pt x="1398" y="209"/>
                  </a:lnTo>
                  <a:lnTo>
                    <a:pt x="1398" y="195"/>
                  </a:lnTo>
                  <a:lnTo>
                    <a:pt x="1384" y="160"/>
                  </a:lnTo>
                  <a:lnTo>
                    <a:pt x="1356" y="146"/>
                  </a:lnTo>
                  <a:lnTo>
                    <a:pt x="1363" y="111"/>
                  </a:lnTo>
                  <a:lnTo>
                    <a:pt x="1349" y="70"/>
                  </a:lnTo>
                  <a:lnTo>
                    <a:pt x="1293" y="14"/>
                  </a:lnTo>
                  <a:lnTo>
                    <a:pt x="1266" y="14"/>
                  </a:lnTo>
                  <a:lnTo>
                    <a:pt x="1266" y="21"/>
                  </a:lnTo>
                  <a:lnTo>
                    <a:pt x="1224" y="63"/>
                  </a:lnTo>
                  <a:lnTo>
                    <a:pt x="1182" y="84"/>
                  </a:lnTo>
                  <a:lnTo>
                    <a:pt x="1189" y="63"/>
                  </a:lnTo>
                  <a:lnTo>
                    <a:pt x="1196" y="14"/>
                  </a:lnTo>
                  <a:lnTo>
                    <a:pt x="1161" y="0"/>
                  </a:lnTo>
                  <a:lnTo>
                    <a:pt x="1133" y="14"/>
                  </a:lnTo>
                  <a:lnTo>
                    <a:pt x="1113" y="42"/>
                  </a:lnTo>
                  <a:lnTo>
                    <a:pt x="1154" y="104"/>
                  </a:lnTo>
                  <a:lnTo>
                    <a:pt x="1126" y="139"/>
                  </a:lnTo>
                  <a:lnTo>
                    <a:pt x="1064" y="84"/>
                  </a:lnTo>
                  <a:lnTo>
                    <a:pt x="1057" y="84"/>
                  </a:lnTo>
                  <a:lnTo>
                    <a:pt x="1036" y="132"/>
                  </a:lnTo>
                  <a:lnTo>
                    <a:pt x="1029" y="174"/>
                  </a:lnTo>
                  <a:lnTo>
                    <a:pt x="1022" y="139"/>
                  </a:lnTo>
                  <a:lnTo>
                    <a:pt x="960" y="104"/>
                  </a:lnTo>
                  <a:lnTo>
                    <a:pt x="925" y="63"/>
                  </a:lnTo>
                  <a:lnTo>
                    <a:pt x="918" y="49"/>
                  </a:lnTo>
                  <a:lnTo>
                    <a:pt x="904" y="63"/>
                  </a:lnTo>
                  <a:lnTo>
                    <a:pt x="897" y="70"/>
                  </a:lnTo>
                  <a:lnTo>
                    <a:pt x="925" y="104"/>
                  </a:lnTo>
                  <a:lnTo>
                    <a:pt x="855" y="167"/>
                  </a:lnTo>
                  <a:lnTo>
                    <a:pt x="772" y="132"/>
                  </a:lnTo>
                  <a:lnTo>
                    <a:pt x="709" y="111"/>
                  </a:lnTo>
                  <a:lnTo>
                    <a:pt x="723" y="70"/>
                  </a:lnTo>
                  <a:lnTo>
                    <a:pt x="723" y="21"/>
                  </a:lnTo>
                  <a:lnTo>
                    <a:pt x="709" y="14"/>
                  </a:lnTo>
                  <a:lnTo>
                    <a:pt x="688" y="7"/>
                  </a:lnTo>
                  <a:lnTo>
                    <a:pt x="674" y="63"/>
                  </a:lnTo>
                  <a:lnTo>
                    <a:pt x="612" y="77"/>
                  </a:lnTo>
                  <a:lnTo>
                    <a:pt x="577" y="14"/>
                  </a:lnTo>
                  <a:lnTo>
                    <a:pt x="563" y="14"/>
                  </a:lnTo>
                  <a:lnTo>
                    <a:pt x="556" y="21"/>
                  </a:lnTo>
                  <a:lnTo>
                    <a:pt x="556" y="35"/>
                  </a:lnTo>
                  <a:lnTo>
                    <a:pt x="577" y="98"/>
                  </a:lnTo>
                  <a:lnTo>
                    <a:pt x="542" y="132"/>
                  </a:lnTo>
                  <a:lnTo>
                    <a:pt x="535" y="132"/>
                  </a:lnTo>
                  <a:lnTo>
                    <a:pt x="501" y="77"/>
                  </a:lnTo>
                  <a:lnTo>
                    <a:pt x="466" y="84"/>
                  </a:lnTo>
                  <a:lnTo>
                    <a:pt x="396" y="98"/>
                  </a:lnTo>
                  <a:lnTo>
                    <a:pt x="382" y="111"/>
                  </a:lnTo>
                  <a:lnTo>
                    <a:pt x="347" y="132"/>
                  </a:lnTo>
                  <a:lnTo>
                    <a:pt x="306" y="160"/>
                  </a:lnTo>
                  <a:lnTo>
                    <a:pt x="278" y="202"/>
                  </a:lnTo>
                  <a:lnTo>
                    <a:pt x="292" y="202"/>
                  </a:lnTo>
                  <a:lnTo>
                    <a:pt x="278" y="244"/>
                  </a:lnTo>
                  <a:lnTo>
                    <a:pt x="292" y="250"/>
                  </a:lnTo>
                  <a:lnTo>
                    <a:pt x="278" y="271"/>
                  </a:lnTo>
                  <a:lnTo>
                    <a:pt x="243" y="306"/>
                  </a:lnTo>
                  <a:lnTo>
                    <a:pt x="229" y="376"/>
                  </a:lnTo>
                  <a:lnTo>
                    <a:pt x="208" y="397"/>
                  </a:lnTo>
                  <a:lnTo>
                    <a:pt x="201" y="411"/>
                  </a:lnTo>
                  <a:lnTo>
                    <a:pt x="180" y="438"/>
                  </a:lnTo>
                  <a:lnTo>
                    <a:pt x="173" y="445"/>
                  </a:lnTo>
                  <a:lnTo>
                    <a:pt x="146" y="445"/>
                  </a:lnTo>
                  <a:lnTo>
                    <a:pt x="146" y="466"/>
                  </a:lnTo>
                  <a:lnTo>
                    <a:pt x="153" y="473"/>
                  </a:lnTo>
                  <a:lnTo>
                    <a:pt x="146" y="501"/>
                  </a:lnTo>
                  <a:lnTo>
                    <a:pt x="132" y="529"/>
                  </a:lnTo>
                  <a:lnTo>
                    <a:pt x="132" y="536"/>
                  </a:lnTo>
                  <a:lnTo>
                    <a:pt x="153" y="543"/>
                  </a:lnTo>
                  <a:lnTo>
                    <a:pt x="153" y="571"/>
                  </a:lnTo>
                  <a:lnTo>
                    <a:pt x="194" y="563"/>
                  </a:lnTo>
                  <a:lnTo>
                    <a:pt x="208" y="577"/>
                  </a:lnTo>
                  <a:lnTo>
                    <a:pt x="236" y="591"/>
                  </a:lnTo>
                  <a:lnTo>
                    <a:pt x="264" y="689"/>
                  </a:lnTo>
                  <a:lnTo>
                    <a:pt x="271" y="696"/>
                  </a:lnTo>
                  <a:lnTo>
                    <a:pt x="250" y="710"/>
                  </a:lnTo>
                  <a:lnTo>
                    <a:pt x="201" y="738"/>
                  </a:lnTo>
                  <a:lnTo>
                    <a:pt x="194" y="765"/>
                  </a:lnTo>
                  <a:lnTo>
                    <a:pt x="146" y="800"/>
                  </a:lnTo>
                  <a:lnTo>
                    <a:pt x="146" y="828"/>
                  </a:lnTo>
                  <a:lnTo>
                    <a:pt x="201" y="863"/>
                  </a:lnTo>
                  <a:lnTo>
                    <a:pt x="208" y="890"/>
                  </a:lnTo>
                  <a:lnTo>
                    <a:pt x="180" y="960"/>
                  </a:lnTo>
                  <a:lnTo>
                    <a:pt x="201" y="981"/>
                  </a:lnTo>
                  <a:lnTo>
                    <a:pt x="167" y="988"/>
                  </a:lnTo>
                  <a:lnTo>
                    <a:pt x="167" y="1002"/>
                  </a:lnTo>
                  <a:lnTo>
                    <a:pt x="104" y="1002"/>
                  </a:lnTo>
                  <a:lnTo>
                    <a:pt x="97" y="981"/>
                  </a:lnTo>
                  <a:lnTo>
                    <a:pt x="62" y="925"/>
                  </a:lnTo>
                  <a:lnTo>
                    <a:pt x="69" y="995"/>
                  </a:lnTo>
                  <a:lnTo>
                    <a:pt x="7" y="988"/>
                  </a:lnTo>
                  <a:lnTo>
                    <a:pt x="13" y="1023"/>
                  </a:lnTo>
                  <a:lnTo>
                    <a:pt x="0" y="1065"/>
                  </a:lnTo>
                  <a:lnTo>
                    <a:pt x="7" y="1148"/>
                  </a:lnTo>
                  <a:lnTo>
                    <a:pt x="76" y="1127"/>
                  </a:lnTo>
                  <a:lnTo>
                    <a:pt x="97" y="1155"/>
                  </a:lnTo>
                  <a:lnTo>
                    <a:pt x="69" y="1183"/>
                  </a:lnTo>
                  <a:lnTo>
                    <a:pt x="139" y="1183"/>
                  </a:lnTo>
                  <a:lnTo>
                    <a:pt x="139" y="1155"/>
                  </a:lnTo>
                  <a:lnTo>
                    <a:pt x="167" y="1162"/>
                  </a:lnTo>
                  <a:lnTo>
                    <a:pt x="180" y="1183"/>
                  </a:lnTo>
                  <a:lnTo>
                    <a:pt x="250" y="1231"/>
                  </a:lnTo>
                  <a:lnTo>
                    <a:pt x="278" y="1217"/>
                  </a:lnTo>
                  <a:lnTo>
                    <a:pt x="299" y="1224"/>
                  </a:lnTo>
                  <a:lnTo>
                    <a:pt x="313" y="1197"/>
                  </a:lnTo>
                  <a:lnTo>
                    <a:pt x="327" y="1211"/>
                  </a:lnTo>
                  <a:lnTo>
                    <a:pt x="334" y="1183"/>
                  </a:lnTo>
                  <a:lnTo>
                    <a:pt x="361" y="1197"/>
                  </a:lnTo>
                  <a:lnTo>
                    <a:pt x="361" y="1231"/>
                  </a:lnTo>
                  <a:lnTo>
                    <a:pt x="396" y="1245"/>
                  </a:lnTo>
                  <a:lnTo>
                    <a:pt x="410" y="1231"/>
                  </a:lnTo>
                  <a:lnTo>
                    <a:pt x="424" y="1259"/>
                  </a:lnTo>
                  <a:lnTo>
                    <a:pt x="480" y="1266"/>
                  </a:lnTo>
                  <a:lnTo>
                    <a:pt x="480" y="1280"/>
                  </a:lnTo>
                  <a:lnTo>
                    <a:pt x="473" y="1294"/>
                  </a:lnTo>
                  <a:lnTo>
                    <a:pt x="501" y="1329"/>
                  </a:lnTo>
                  <a:lnTo>
                    <a:pt x="480" y="1391"/>
                  </a:lnTo>
                  <a:lnTo>
                    <a:pt x="480" y="1440"/>
                  </a:lnTo>
                  <a:lnTo>
                    <a:pt x="445" y="1440"/>
                  </a:lnTo>
                  <a:lnTo>
                    <a:pt x="445" y="1447"/>
                  </a:lnTo>
                  <a:lnTo>
                    <a:pt x="410" y="1524"/>
                  </a:lnTo>
                  <a:lnTo>
                    <a:pt x="382" y="1579"/>
                  </a:lnTo>
                  <a:lnTo>
                    <a:pt x="396" y="1579"/>
                  </a:lnTo>
                  <a:lnTo>
                    <a:pt x="445" y="1558"/>
                  </a:lnTo>
                  <a:lnTo>
                    <a:pt x="459" y="1593"/>
                  </a:lnTo>
                  <a:lnTo>
                    <a:pt x="494" y="1558"/>
                  </a:lnTo>
                  <a:lnTo>
                    <a:pt x="577" y="1551"/>
                  </a:lnTo>
                  <a:lnTo>
                    <a:pt x="591" y="1530"/>
                  </a:lnTo>
                  <a:lnTo>
                    <a:pt x="626" y="1544"/>
                  </a:lnTo>
                  <a:lnTo>
                    <a:pt x="626" y="1551"/>
                  </a:lnTo>
                  <a:lnTo>
                    <a:pt x="667" y="1530"/>
                  </a:lnTo>
                  <a:lnTo>
                    <a:pt x="695" y="1572"/>
                  </a:lnTo>
                  <a:lnTo>
                    <a:pt x="751" y="1586"/>
                  </a:lnTo>
                  <a:lnTo>
                    <a:pt x="786" y="1684"/>
                  </a:lnTo>
                  <a:lnTo>
                    <a:pt x="800" y="1684"/>
                  </a:lnTo>
                  <a:lnTo>
                    <a:pt x="862" y="1656"/>
                  </a:lnTo>
                  <a:lnTo>
                    <a:pt x="890" y="1656"/>
                  </a:lnTo>
                  <a:lnTo>
                    <a:pt x="897" y="1642"/>
                  </a:lnTo>
                  <a:lnTo>
                    <a:pt x="918" y="1642"/>
                  </a:lnTo>
                  <a:lnTo>
                    <a:pt x="918" y="1607"/>
                  </a:lnTo>
                  <a:lnTo>
                    <a:pt x="1015" y="1496"/>
                  </a:lnTo>
                  <a:lnTo>
                    <a:pt x="1022" y="1461"/>
                  </a:lnTo>
                  <a:lnTo>
                    <a:pt x="1147" y="1454"/>
                  </a:lnTo>
                  <a:lnTo>
                    <a:pt x="1182" y="1454"/>
                  </a:lnTo>
                  <a:lnTo>
                    <a:pt x="1266" y="1482"/>
                  </a:lnTo>
                  <a:lnTo>
                    <a:pt x="1266" y="1496"/>
                  </a:lnTo>
                  <a:lnTo>
                    <a:pt x="1293" y="1517"/>
                  </a:lnTo>
                  <a:lnTo>
                    <a:pt x="1321" y="1530"/>
                  </a:lnTo>
                  <a:lnTo>
                    <a:pt x="1293" y="1607"/>
                  </a:lnTo>
                  <a:lnTo>
                    <a:pt x="1342" y="1649"/>
                  </a:lnTo>
                  <a:lnTo>
                    <a:pt x="1398" y="1677"/>
                  </a:lnTo>
                  <a:lnTo>
                    <a:pt x="1447" y="1711"/>
                  </a:lnTo>
                  <a:lnTo>
                    <a:pt x="1481" y="1725"/>
                  </a:lnTo>
                  <a:lnTo>
                    <a:pt x="1551" y="1718"/>
                  </a:lnTo>
                  <a:lnTo>
                    <a:pt x="1586" y="1753"/>
                  </a:lnTo>
                  <a:lnTo>
                    <a:pt x="1634" y="1788"/>
                  </a:lnTo>
                  <a:lnTo>
                    <a:pt x="1641" y="1802"/>
                  </a:lnTo>
                  <a:lnTo>
                    <a:pt x="1648" y="1809"/>
                  </a:lnTo>
                  <a:lnTo>
                    <a:pt x="1676" y="1823"/>
                  </a:lnTo>
                  <a:lnTo>
                    <a:pt x="1704" y="1851"/>
                  </a:lnTo>
                  <a:lnTo>
                    <a:pt x="1739" y="1906"/>
                  </a:lnTo>
                  <a:lnTo>
                    <a:pt x="1808" y="1857"/>
                  </a:lnTo>
                  <a:lnTo>
                    <a:pt x="1899" y="1899"/>
                  </a:lnTo>
                  <a:lnTo>
                    <a:pt x="1941" y="1913"/>
                  </a:lnTo>
                  <a:lnTo>
                    <a:pt x="1982" y="1948"/>
                  </a:lnTo>
                  <a:lnTo>
                    <a:pt x="2003" y="1976"/>
                  </a:lnTo>
                  <a:lnTo>
                    <a:pt x="2038" y="1990"/>
                  </a:lnTo>
                  <a:lnTo>
                    <a:pt x="2094" y="1990"/>
                  </a:lnTo>
                  <a:lnTo>
                    <a:pt x="2135" y="2018"/>
                  </a:lnTo>
                  <a:lnTo>
                    <a:pt x="2128" y="2066"/>
                  </a:lnTo>
                  <a:lnTo>
                    <a:pt x="2149" y="2080"/>
                  </a:lnTo>
                  <a:lnTo>
                    <a:pt x="2177" y="2108"/>
                  </a:lnTo>
                  <a:lnTo>
                    <a:pt x="2177" y="2136"/>
                  </a:lnTo>
                  <a:lnTo>
                    <a:pt x="2184" y="2150"/>
                  </a:lnTo>
                  <a:lnTo>
                    <a:pt x="2274" y="2212"/>
                  </a:lnTo>
                  <a:lnTo>
                    <a:pt x="2274" y="2233"/>
                  </a:lnTo>
                  <a:lnTo>
                    <a:pt x="2323" y="2233"/>
                  </a:lnTo>
                  <a:lnTo>
                    <a:pt x="2344" y="2233"/>
                  </a:lnTo>
                  <a:lnTo>
                    <a:pt x="2344" y="2219"/>
                  </a:lnTo>
                  <a:lnTo>
                    <a:pt x="2344" y="2178"/>
                  </a:lnTo>
                  <a:lnTo>
                    <a:pt x="2379" y="2150"/>
                  </a:lnTo>
                  <a:lnTo>
                    <a:pt x="2434" y="2150"/>
                  </a:lnTo>
                  <a:lnTo>
                    <a:pt x="2490" y="2150"/>
                  </a:lnTo>
                  <a:lnTo>
                    <a:pt x="2567" y="2164"/>
                  </a:lnTo>
                  <a:lnTo>
                    <a:pt x="2601" y="2205"/>
                  </a:lnTo>
                  <a:lnTo>
                    <a:pt x="2664" y="2240"/>
                  </a:lnTo>
                  <a:lnTo>
                    <a:pt x="2699" y="2247"/>
                  </a:lnTo>
                  <a:lnTo>
                    <a:pt x="2727" y="2275"/>
                  </a:lnTo>
                  <a:lnTo>
                    <a:pt x="2740" y="2275"/>
                  </a:lnTo>
                  <a:lnTo>
                    <a:pt x="2768" y="2275"/>
                  </a:lnTo>
                  <a:lnTo>
                    <a:pt x="2803" y="2317"/>
                  </a:lnTo>
                  <a:lnTo>
                    <a:pt x="2803" y="2358"/>
                  </a:lnTo>
                  <a:lnTo>
                    <a:pt x="2831" y="2358"/>
                  </a:lnTo>
                  <a:lnTo>
                    <a:pt x="2915" y="2261"/>
                  </a:lnTo>
                  <a:lnTo>
                    <a:pt x="2970" y="2184"/>
                  </a:lnTo>
                  <a:lnTo>
                    <a:pt x="2991" y="2205"/>
                  </a:lnTo>
                  <a:lnTo>
                    <a:pt x="2970" y="2261"/>
                  </a:lnTo>
                  <a:lnTo>
                    <a:pt x="3019" y="2282"/>
                  </a:lnTo>
                  <a:lnTo>
                    <a:pt x="3047" y="2296"/>
                  </a:lnTo>
                  <a:lnTo>
                    <a:pt x="3116" y="2296"/>
                  </a:lnTo>
                  <a:lnTo>
                    <a:pt x="3123" y="2282"/>
                  </a:lnTo>
                  <a:lnTo>
                    <a:pt x="3179" y="2247"/>
                  </a:lnTo>
                  <a:lnTo>
                    <a:pt x="3283" y="2268"/>
                  </a:lnTo>
                  <a:lnTo>
                    <a:pt x="3290" y="2275"/>
                  </a:lnTo>
                  <a:lnTo>
                    <a:pt x="3374" y="2275"/>
                  </a:lnTo>
                  <a:lnTo>
                    <a:pt x="3394" y="2268"/>
                  </a:lnTo>
                  <a:lnTo>
                    <a:pt x="3394" y="2247"/>
                  </a:lnTo>
                  <a:lnTo>
                    <a:pt x="3318" y="2205"/>
                  </a:lnTo>
                  <a:lnTo>
                    <a:pt x="3290" y="2164"/>
                  </a:lnTo>
                  <a:lnTo>
                    <a:pt x="3415" y="2143"/>
                  </a:lnTo>
                  <a:lnTo>
                    <a:pt x="3429" y="2143"/>
                  </a:lnTo>
                  <a:lnTo>
                    <a:pt x="3450" y="2115"/>
                  </a:lnTo>
                  <a:lnTo>
                    <a:pt x="3492" y="2087"/>
                  </a:lnTo>
                  <a:lnTo>
                    <a:pt x="3513" y="2052"/>
                  </a:lnTo>
                  <a:lnTo>
                    <a:pt x="3568" y="2045"/>
                  </a:lnTo>
                  <a:lnTo>
                    <a:pt x="3603" y="2045"/>
                  </a:lnTo>
                  <a:lnTo>
                    <a:pt x="3603" y="2031"/>
                  </a:lnTo>
                  <a:lnTo>
                    <a:pt x="3666" y="1976"/>
                  </a:lnTo>
                  <a:lnTo>
                    <a:pt x="3714" y="2031"/>
                  </a:lnTo>
                  <a:lnTo>
                    <a:pt x="3707" y="2066"/>
                  </a:lnTo>
                  <a:lnTo>
                    <a:pt x="3721" y="2073"/>
                  </a:lnTo>
                  <a:lnTo>
                    <a:pt x="3770" y="2101"/>
                  </a:lnTo>
                  <a:lnTo>
                    <a:pt x="3805" y="2136"/>
                  </a:lnTo>
                  <a:lnTo>
                    <a:pt x="3819" y="2150"/>
                  </a:lnTo>
                  <a:lnTo>
                    <a:pt x="3833" y="2143"/>
                  </a:lnTo>
                  <a:lnTo>
                    <a:pt x="3868" y="2150"/>
                  </a:lnTo>
                  <a:lnTo>
                    <a:pt x="3881" y="2129"/>
                  </a:lnTo>
                  <a:lnTo>
                    <a:pt x="3965" y="2143"/>
                  </a:lnTo>
                  <a:lnTo>
                    <a:pt x="3972" y="2150"/>
                  </a:lnTo>
                  <a:lnTo>
                    <a:pt x="3979" y="2178"/>
                  </a:lnTo>
                  <a:lnTo>
                    <a:pt x="3951" y="2205"/>
                  </a:lnTo>
                  <a:lnTo>
                    <a:pt x="3930" y="2240"/>
                  </a:lnTo>
                  <a:lnTo>
                    <a:pt x="3930" y="2247"/>
                  </a:lnTo>
                  <a:lnTo>
                    <a:pt x="3979" y="2233"/>
                  </a:lnTo>
                  <a:lnTo>
                    <a:pt x="4028" y="2268"/>
                  </a:lnTo>
                  <a:lnTo>
                    <a:pt x="4048" y="2261"/>
                  </a:lnTo>
                  <a:lnTo>
                    <a:pt x="4097" y="2219"/>
                  </a:lnTo>
                  <a:lnTo>
                    <a:pt x="4139" y="2219"/>
                  </a:lnTo>
                  <a:lnTo>
                    <a:pt x="4194" y="2219"/>
                  </a:lnTo>
                  <a:lnTo>
                    <a:pt x="4201" y="2233"/>
                  </a:lnTo>
                  <a:lnTo>
                    <a:pt x="4201" y="2240"/>
                  </a:lnTo>
                  <a:lnTo>
                    <a:pt x="4167" y="2310"/>
                  </a:lnTo>
                  <a:lnTo>
                    <a:pt x="4111" y="2393"/>
                  </a:lnTo>
                  <a:lnTo>
                    <a:pt x="4083" y="2442"/>
                  </a:lnTo>
                  <a:lnTo>
                    <a:pt x="4041" y="2449"/>
                  </a:lnTo>
                  <a:lnTo>
                    <a:pt x="4048" y="2491"/>
                  </a:lnTo>
                  <a:lnTo>
                    <a:pt x="4034" y="2491"/>
                  </a:lnTo>
                  <a:lnTo>
                    <a:pt x="4028" y="2504"/>
                  </a:lnTo>
                  <a:lnTo>
                    <a:pt x="4048" y="2546"/>
                  </a:lnTo>
                  <a:lnTo>
                    <a:pt x="4104" y="2595"/>
                  </a:lnTo>
                  <a:lnTo>
                    <a:pt x="4083" y="2630"/>
                  </a:lnTo>
                  <a:lnTo>
                    <a:pt x="4139" y="2664"/>
                  </a:lnTo>
                  <a:lnTo>
                    <a:pt x="4139" y="2706"/>
                  </a:lnTo>
                  <a:lnTo>
                    <a:pt x="4139" y="2762"/>
                  </a:lnTo>
                  <a:lnTo>
                    <a:pt x="4222" y="2818"/>
                  </a:lnTo>
                  <a:lnTo>
                    <a:pt x="4264" y="2831"/>
                  </a:lnTo>
                  <a:lnTo>
                    <a:pt x="4299" y="2866"/>
                  </a:lnTo>
                  <a:lnTo>
                    <a:pt x="4354" y="2908"/>
                  </a:lnTo>
                  <a:lnTo>
                    <a:pt x="4361" y="2908"/>
                  </a:lnTo>
                  <a:lnTo>
                    <a:pt x="4403" y="2901"/>
                  </a:lnTo>
                  <a:lnTo>
                    <a:pt x="4452" y="2908"/>
                  </a:lnTo>
                  <a:lnTo>
                    <a:pt x="4473" y="2908"/>
                  </a:lnTo>
                  <a:lnTo>
                    <a:pt x="4473" y="2936"/>
                  </a:lnTo>
                  <a:lnTo>
                    <a:pt x="4528" y="2964"/>
                  </a:lnTo>
                  <a:lnTo>
                    <a:pt x="4591" y="3019"/>
                  </a:lnTo>
                  <a:lnTo>
                    <a:pt x="4633" y="3019"/>
                  </a:lnTo>
                  <a:lnTo>
                    <a:pt x="4681" y="3026"/>
                  </a:lnTo>
                  <a:lnTo>
                    <a:pt x="4716" y="3047"/>
                  </a:lnTo>
                  <a:lnTo>
                    <a:pt x="4730" y="3061"/>
                  </a:lnTo>
                  <a:lnTo>
                    <a:pt x="4786" y="3033"/>
                  </a:lnTo>
                  <a:lnTo>
                    <a:pt x="4765" y="3005"/>
                  </a:lnTo>
                  <a:lnTo>
                    <a:pt x="4772" y="2957"/>
                  </a:lnTo>
                  <a:lnTo>
                    <a:pt x="4800" y="2936"/>
                  </a:lnTo>
                  <a:lnTo>
                    <a:pt x="4800" y="2901"/>
                  </a:lnTo>
                  <a:lnTo>
                    <a:pt x="4855" y="2859"/>
                  </a:lnTo>
                  <a:lnTo>
                    <a:pt x="4835" y="2824"/>
                  </a:lnTo>
                  <a:lnTo>
                    <a:pt x="4848" y="2797"/>
                  </a:lnTo>
                  <a:lnTo>
                    <a:pt x="4869" y="2762"/>
                  </a:lnTo>
                  <a:lnTo>
                    <a:pt x="4890" y="2720"/>
                  </a:lnTo>
                  <a:lnTo>
                    <a:pt x="4869" y="2699"/>
                  </a:lnTo>
                  <a:lnTo>
                    <a:pt x="4883" y="2658"/>
                  </a:lnTo>
                  <a:lnTo>
                    <a:pt x="4890" y="2658"/>
                  </a:lnTo>
                  <a:lnTo>
                    <a:pt x="4932" y="2671"/>
                  </a:lnTo>
                  <a:lnTo>
                    <a:pt x="4946" y="2678"/>
                  </a:lnTo>
                  <a:lnTo>
                    <a:pt x="4981" y="2692"/>
                  </a:lnTo>
                  <a:lnTo>
                    <a:pt x="4981" y="2671"/>
                  </a:lnTo>
                  <a:lnTo>
                    <a:pt x="4994" y="2671"/>
                  </a:lnTo>
                  <a:lnTo>
                    <a:pt x="5029" y="2678"/>
                  </a:lnTo>
                  <a:lnTo>
                    <a:pt x="5029" y="2664"/>
                  </a:lnTo>
                  <a:lnTo>
                    <a:pt x="5057" y="2643"/>
                  </a:lnTo>
                  <a:lnTo>
                    <a:pt x="5092" y="2643"/>
                  </a:lnTo>
                  <a:lnTo>
                    <a:pt x="5127" y="2609"/>
                  </a:lnTo>
                  <a:lnTo>
                    <a:pt x="5148" y="2574"/>
                  </a:lnTo>
                  <a:lnTo>
                    <a:pt x="5182" y="2595"/>
                  </a:lnTo>
                  <a:lnTo>
                    <a:pt x="5189" y="2602"/>
                  </a:lnTo>
                  <a:lnTo>
                    <a:pt x="5224" y="2574"/>
                  </a:lnTo>
                  <a:lnTo>
                    <a:pt x="5252" y="2574"/>
                  </a:lnTo>
                  <a:lnTo>
                    <a:pt x="5273" y="2574"/>
                  </a:lnTo>
                  <a:lnTo>
                    <a:pt x="5280" y="2595"/>
                  </a:lnTo>
                  <a:lnTo>
                    <a:pt x="5294" y="2595"/>
                  </a:lnTo>
                  <a:lnTo>
                    <a:pt x="5308" y="2574"/>
                  </a:lnTo>
                  <a:lnTo>
                    <a:pt x="5328" y="2588"/>
                  </a:lnTo>
                  <a:lnTo>
                    <a:pt x="5356" y="2560"/>
                  </a:lnTo>
                  <a:lnTo>
                    <a:pt x="5454" y="2511"/>
                  </a:lnTo>
                  <a:lnTo>
                    <a:pt x="5454" y="2546"/>
                  </a:lnTo>
                  <a:lnTo>
                    <a:pt x="5447" y="2588"/>
                  </a:lnTo>
                  <a:lnTo>
                    <a:pt x="5467" y="2623"/>
                  </a:lnTo>
                  <a:lnTo>
                    <a:pt x="5440" y="2664"/>
                  </a:lnTo>
                  <a:lnTo>
                    <a:pt x="5419" y="2671"/>
                  </a:lnTo>
                  <a:lnTo>
                    <a:pt x="5481" y="2720"/>
                  </a:lnTo>
                  <a:lnTo>
                    <a:pt x="5488" y="2720"/>
                  </a:lnTo>
                  <a:lnTo>
                    <a:pt x="5488" y="2755"/>
                  </a:lnTo>
                  <a:lnTo>
                    <a:pt x="5481" y="2762"/>
                  </a:lnTo>
                  <a:lnTo>
                    <a:pt x="5488" y="2776"/>
                  </a:lnTo>
                  <a:lnTo>
                    <a:pt x="5502" y="2790"/>
                  </a:lnTo>
                  <a:lnTo>
                    <a:pt x="5516" y="2790"/>
                  </a:lnTo>
                  <a:lnTo>
                    <a:pt x="5537" y="2776"/>
                  </a:lnTo>
                  <a:lnTo>
                    <a:pt x="5551" y="2741"/>
                  </a:lnTo>
                  <a:lnTo>
                    <a:pt x="5578" y="2734"/>
                  </a:lnTo>
                  <a:lnTo>
                    <a:pt x="5578" y="2790"/>
                  </a:lnTo>
                  <a:lnTo>
                    <a:pt x="5606" y="2790"/>
                  </a:lnTo>
                  <a:lnTo>
                    <a:pt x="5606" y="2831"/>
                  </a:lnTo>
                  <a:lnTo>
                    <a:pt x="5620" y="2831"/>
                  </a:lnTo>
                  <a:lnTo>
                    <a:pt x="5633" y="2831"/>
                  </a:lnTo>
                  <a:lnTo>
                    <a:pt x="5620" y="2866"/>
                  </a:lnTo>
                  <a:lnTo>
                    <a:pt x="5633" y="2873"/>
                  </a:lnTo>
                  <a:lnTo>
                    <a:pt x="5668" y="2873"/>
                  </a:lnTo>
                  <a:lnTo>
                    <a:pt x="5738" y="2873"/>
                  </a:lnTo>
                  <a:lnTo>
                    <a:pt x="5738" y="2818"/>
                  </a:lnTo>
                  <a:lnTo>
                    <a:pt x="5766" y="2818"/>
                  </a:lnTo>
                  <a:lnTo>
                    <a:pt x="5800" y="2797"/>
                  </a:lnTo>
                  <a:lnTo>
                    <a:pt x="5814" y="2776"/>
                  </a:lnTo>
                  <a:lnTo>
                    <a:pt x="5828" y="2769"/>
                  </a:lnTo>
                  <a:lnTo>
                    <a:pt x="5800" y="2755"/>
                  </a:lnTo>
                  <a:lnTo>
                    <a:pt x="5828" y="2727"/>
                  </a:lnTo>
                  <a:lnTo>
                    <a:pt x="5814" y="2678"/>
                  </a:lnTo>
                  <a:lnTo>
                    <a:pt x="5814" y="2643"/>
                  </a:lnTo>
                  <a:lnTo>
                    <a:pt x="5835" y="2623"/>
                  </a:lnTo>
                  <a:lnTo>
                    <a:pt x="5842" y="2595"/>
                  </a:lnTo>
                  <a:lnTo>
                    <a:pt x="5849" y="2560"/>
                  </a:lnTo>
                  <a:lnTo>
                    <a:pt x="5842" y="2560"/>
                  </a:lnTo>
                  <a:lnTo>
                    <a:pt x="5800" y="2546"/>
                  </a:lnTo>
                  <a:lnTo>
                    <a:pt x="5745" y="2525"/>
                  </a:lnTo>
                  <a:lnTo>
                    <a:pt x="5647" y="2435"/>
                  </a:lnTo>
                  <a:lnTo>
                    <a:pt x="5557" y="2317"/>
                  </a:lnTo>
                  <a:lnTo>
                    <a:pt x="5537" y="2330"/>
                  </a:lnTo>
                  <a:lnTo>
                    <a:pt x="5440" y="2240"/>
                  </a:lnTo>
                  <a:lnTo>
                    <a:pt x="5349" y="2136"/>
                  </a:lnTo>
                  <a:lnTo>
                    <a:pt x="5342" y="2129"/>
                  </a:lnTo>
                  <a:lnTo>
                    <a:pt x="5342" y="2115"/>
                  </a:lnTo>
                  <a:lnTo>
                    <a:pt x="5321" y="2108"/>
                  </a:lnTo>
                  <a:lnTo>
                    <a:pt x="5245" y="2003"/>
                  </a:lnTo>
                  <a:lnTo>
                    <a:pt x="5189" y="1837"/>
                  </a:lnTo>
                  <a:lnTo>
                    <a:pt x="5148" y="1705"/>
                  </a:lnTo>
                  <a:lnTo>
                    <a:pt x="5141" y="1607"/>
                  </a:lnTo>
                  <a:lnTo>
                    <a:pt x="5113" y="1530"/>
                  </a:lnTo>
                  <a:lnTo>
                    <a:pt x="5078" y="1412"/>
                  </a:lnTo>
                  <a:lnTo>
                    <a:pt x="5085" y="1155"/>
                  </a:lnTo>
                  <a:lnTo>
                    <a:pt x="5064" y="1113"/>
                  </a:lnTo>
                  <a:lnTo>
                    <a:pt x="5057" y="1127"/>
                  </a:lnTo>
                  <a:lnTo>
                    <a:pt x="5050" y="1120"/>
                  </a:lnTo>
                  <a:lnTo>
                    <a:pt x="5015" y="1002"/>
                  </a:lnTo>
                  <a:lnTo>
                    <a:pt x="5022" y="828"/>
                  </a:lnTo>
                  <a:lnTo>
                    <a:pt x="5078" y="696"/>
                  </a:lnTo>
                  <a:lnTo>
                    <a:pt x="5078" y="689"/>
                  </a:lnTo>
                  <a:lnTo>
                    <a:pt x="5029" y="703"/>
                  </a:lnTo>
                  <a:lnTo>
                    <a:pt x="5078" y="668"/>
                  </a:lnTo>
                  <a:lnTo>
                    <a:pt x="5078" y="640"/>
                  </a:lnTo>
                  <a:lnTo>
                    <a:pt x="5113" y="626"/>
                  </a:lnTo>
                  <a:lnTo>
                    <a:pt x="5161" y="640"/>
                  </a:lnTo>
                  <a:lnTo>
                    <a:pt x="5182" y="696"/>
                  </a:lnTo>
                  <a:lnTo>
                    <a:pt x="5210" y="731"/>
                  </a:lnTo>
                  <a:lnTo>
                    <a:pt x="5189" y="731"/>
                  </a:lnTo>
                  <a:lnTo>
                    <a:pt x="5259" y="758"/>
                  </a:lnTo>
                  <a:lnTo>
                    <a:pt x="5182" y="689"/>
                  </a:lnTo>
                  <a:lnTo>
                    <a:pt x="5175" y="626"/>
                  </a:lnTo>
                  <a:lnTo>
                    <a:pt x="5099" y="612"/>
                  </a:lnTo>
                  <a:lnTo>
                    <a:pt x="5078" y="577"/>
                  </a:lnTo>
                  <a:lnTo>
                    <a:pt x="5085" y="536"/>
                  </a:lnTo>
                  <a:lnTo>
                    <a:pt x="5078" y="501"/>
                  </a:lnTo>
                  <a:lnTo>
                    <a:pt x="5092" y="459"/>
                  </a:lnTo>
                  <a:lnTo>
                    <a:pt x="5064" y="425"/>
                  </a:lnTo>
                  <a:lnTo>
                    <a:pt x="5043" y="438"/>
                  </a:lnTo>
                  <a:lnTo>
                    <a:pt x="5043" y="425"/>
                  </a:lnTo>
                  <a:lnTo>
                    <a:pt x="5029" y="431"/>
                  </a:lnTo>
                  <a:lnTo>
                    <a:pt x="5015" y="438"/>
                  </a:lnTo>
                  <a:lnTo>
                    <a:pt x="4987" y="466"/>
                  </a:lnTo>
                  <a:lnTo>
                    <a:pt x="4925" y="466"/>
                  </a:lnTo>
                  <a:lnTo>
                    <a:pt x="4890" y="431"/>
                  </a:lnTo>
                  <a:lnTo>
                    <a:pt x="4869" y="445"/>
                  </a:lnTo>
                  <a:lnTo>
                    <a:pt x="4848" y="459"/>
                  </a:lnTo>
                  <a:lnTo>
                    <a:pt x="4800" y="425"/>
                  </a:lnTo>
                  <a:lnTo>
                    <a:pt x="4800" y="397"/>
                  </a:lnTo>
                  <a:lnTo>
                    <a:pt x="4772" y="390"/>
                  </a:lnTo>
                  <a:lnTo>
                    <a:pt x="4772" y="362"/>
                  </a:lnTo>
                  <a:lnTo>
                    <a:pt x="4751" y="369"/>
                  </a:lnTo>
                  <a:lnTo>
                    <a:pt x="4737" y="362"/>
                  </a:lnTo>
                  <a:lnTo>
                    <a:pt x="4716" y="369"/>
                  </a:lnTo>
                  <a:lnTo>
                    <a:pt x="4695" y="348"/>
                  </a:lnTo>
                  <a:lnTo>
                    <a:pt x="4633" y="348"/>
                  </a:lnTo>
                  <a:lnTo>
                    <a:pt x="4591" y="334"/>
                  </a:lnTo>
                  <a:lnTo>
                    <a:pt x="4556" y="327"/>
                  </a:lnTo>
                  <a:lnTo>
                    <a:pt x="4493" y="348"/>
                  </a:lnTo>
                  <a:lnTo>
                    <a:pt x="4361" y="362"/>
                  </a:lnTo>
                  <a:lnTo>
                    <a:pt x="4341" y="362"/>
                  </a:lnTo>
                  <a:lnTo>
                    <a:pt x="4278" y="348"/>
                  </a:lnTo>
                  <a:lnTo>
                    <a:pt x="4236" y="390"/>
                  </a:lnTo>
                  <a:lnTo>
                    <a:pt x="4194" y="397"/>
                  </a:lnTo>
                  <a:lnTo>
                    <a:pt x="4180" y="411"/>
                  </a:lnTo>
                  <a:lnTo>
                    <a:pt x="4180" y="445"/>
                  </a:lnTo>
                  <a:lnTo>
                    <a:pt x="4160" y="459"/>
                  </a:lnTo>
                  <a:lnTo>
                    <a:pt x="4041" y="501"/>
                  </a:lnTo>
                  <a:lnTo>
                    <a:pt x="4000" y="536"/>
                  </a:lnTo>
                  <a:lnTo>
                    <a:pt x="3937" y="536"/>
                  </a:lnTo>
                  <a:lnTo>
                    <a:pt x="3930" y="494"/>
                  </a:lnTo>
                  <a:lnTo>
                    <a:pt x="3868" y="459"/>
                  </a:lnTo>
                  <a:lnTo>
                    <a:pt x="3833" y="438"/>
                  </a:lnTo>
                  <a:lnTo>
                    <a:pt x="3735" y="438"/>
                  </a:lnTo>
                  <a:lnTo>
                    <a:pt x="3721" y="438"/>
                  </a:lnTo>
                  <a:lnTo>
                    <a:pt x="3666" y="459"/>
                  </a:lnTo>
                  <a:lnTo>
                    <a:pt x="3666" y="411"/>
                  </a:lnTo>
                  <a:lnTo>
                    <a:pt x="3617" y="404"/>
                  </a:lnTo>
                  <a:lnTo>
                    <a:pt x="3582" y="397"/>
                  </a:lnTo>
                  <a:lnTo>
                    <a:pt x="3555" y="411"/>
                  </a:lnTo>
                  <a:lnTo>
                    <a:pt x="3506" y="390"/>
                  </a:lnTo>
                  <a:lnTo>
                    <a:pt x="3478" y="397"/>
                  </a:lnTo>
                  <a:lnTo>
                    <a:pt x="3471" y="390"/>
                  </a:lnTo>
                  <a:lnTo>
                    <a:pt x="3471" y="397"/>
                  </a:lnTo>
                  <a:lnTo>
                    <a:pt x="3429" y="397"/>
                  </a:lnTo>
                  <a:lnTo>
                    <a:pt x="3415" y="431"/>
                  </a:lnTo>
                  <a:lnTo>
                    <a:pt x="3374" y="411"/>
                  </a:ln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6863769" y="2507641"/>
              <a:ext cx="995169" cy="458781"/>
            </a:xfrm>
            <a:custGeom>
              <a:avLst/>
              <a:gdLst>
                <a:gd name="T0" fmla="*/ 877 w 4238"/>
                <a:gd name="T1" fmla="*/ 1134 h 1955"/>
                <a:gd name="T2" fmla="*/ 953 w 4238"/>
                <a:gd name="T3" fmla="*/ 1015 h 1955"/>
                <a:gd name="T4" fmla="*/ 932 w 4238"/>
                <a:gd name="T5" fmla="*/ 807 h 1955"/>
                <a:gd name="T6" fmla="*/ 1078 w 4238"/>
                <a:gd name="T7" fmla="*/ 695 h 1955"/>
                <a:gd name="T8" fmla="*/ 1141 w 4238"/>
                <a:gd name="T9" fmla="*/ 605 h 1955"/>
                <a:gd name="T10" fmla="*/ 1204 w 4238"/>
                <a:gd name="T11" fmla="*/ 410 h 1955"/>
                <a:gd name="T12" fmla="*/ 1343 w 4238"/>
                <a:gd name="T13" fmla="*/ 382 h 1955"/>
                <a:gd name="T14" fmla="*/ 1447 w 4238"/>
                <a:gd name="T15" fmla="*/ 438 h 1955"/>
                <a:gd name="T16" fmla="*/ 1572 w 4238"/>
                <a:gd name="T17" fmla="*/ 382 h 1955"/>
                <a:gd name="T18" fmla="*/ 1802 w 4238"/>
                <a:gd name="T19" fmla="*/ 313 h 1955"/>
                <a:gd name="T20" fmla="*/ 1865 w 4238"/>
                <a:gd name="T21" fmla="*/ 195 h 1955"/>
                <a:gd name="T22" fmla="*/ 2045 w 4238"/>
                <a:gd name="T23" fmla="*/ 271 h 1955"/>
                <a:gd name="T24" fmla="*/ 2143 w 4238"/>
                <a:gd name="T25" fmla="*/ 368 h 1955"/>
                <a:gd name="T26" fmla="*/ 2351 w 4238"/>
                <a:gd name="T27" fmla="*/ 236 h 1955"/>
                <a:gd name="T28" fmla="*/ 2338 w 4238"/>
                <a:gd name="T29" fmla="*/ 41 h 1955"/>
                <a:gd name="T30" fmla="*/ 2532 w 4238"/>
                <a:gd name="T31" fmla="*/ 69 h 1955"/>
                <a:gd name="T32" fmla="*/ 2811 w 4238"/>
                <a:gd name="T33" fmla="*/ 174 h 1955"/>
                <a:gd name="T34" fmla="*/ 2950 w 4238"/>
                <a:gd name="T35" fmla="*/ 139 h 1955"/>
                <a:gd name="T36" fmla="*/ 3138 w 4238"/>
                <a:gd name="T37" fmla="*/ 195 h 1955"/>
                <a:gd name="T38" fmla="*/ 3291 w 4238"/>
                <a:gd name="T39" fmla="*/ 250 h 1955"/>
                <a:gd name="T40" fmla="*/ 3256 w 4238"/>
                <a:gd name="T41" fmla="*/ 431 h 1955"/>
                <a:gd name="T42" fmla="*/ 3388 w 4238"/>
                <a:gd name="T43" fmla="*/ 535 h 1955"/>
                <a:gd name="T44" fmla="*/ 3597 w 4238"/>
                <a:gd name="T45" fmla="*/ 668 h 1955"/>
                <a:gd name="T46" fmla="*/ 3826 w 4238"/>
                <a:gd name="T47" fmla="*/ 855 h 1955"/>
                <a:gd name="T48" fmla="*/ 3937 w 4238"/>
                <a:gd name="T49" fmla="*/ 1029 h 1955"/>
                <a:gd name="T50" fmla="*/ 3958 w 4238"/>
                <a:gd name="T51" fmla="*/ 1120 h 1955"/>
                <a:gd name="T52" fmla="*/ 4118 w 4238"/>
                <a:gd name="T53" fmla="*/ 1280 h 1955"/>
                <a:gd name="T54" fmla="*/ 4160 w 4238"/>
                <a:gd name="T55" fmla="*/ 1377 h 1955"/>
                <a:gd name="T56" fmla="*/ 3972 w 4238"/>
                <a:gd name="T57" fmla="*/ 1301 h 1955"/>
                <a:gd name="T58" fmla="*/ 3833 w 4238"/>
                <a:gd name="T59" fmla="*/ 1280 h 1955"/>
                <a:gd name="T60" fmla="*/ 3847 w 4238"/>
                <a:gd name="T61" fmla="*/ 1363 h 1955"/>
                <a:gd name="T62" fmla="*/ 3576 w 4238"/>
                <a:gd name="T63" fmla="*/ 1162 h 1955"/>
                <a:gd name="T64" fmla="*/ 3402 w 4238"/>
                <a:gd name="T65" fmla="*/ 1050 h 1955"/>
                <a:gd name="T66" fmla="*/ 3151 w 4238"/>
                <a:gd name="T67" fmla="*/ 925 h 1955"/>
                <a:gd name="T68" fmla="*/ 2880 w 4238"/>
                <a:gd name="T69" fmla="*/ 723 h 1955"/>
                <a:gd name="T70" fmla="*/ 2720 w 4238"/>
                <a:gd name="T71" fmla="*/ 765 h 1955"/>
                <a:gd name="T72" fmla="*/ 2518 w 4238"/>
                <a:gd name="T73" fmla="*/ 640 h 1955"/>
                <a:gd name="T74" fmla="*/ 2386 w 4238"/>
                <a:gd name="T75" fmla="*/ 605 h 1955"/>
                <a:gd name="T76" fmla="*/ 2338 w 4238"/>
                <a:gd name="T77" fmla="*/ 570 h 1955"/>
                <a:gd name="T78" fmla="*/ 2331 w 4238"/>
                <a:gd name="T79" fmla="*/ 598 h 1955"/>
                <a:gd name="T80" fmla="*/ 2296 w 4238"/>
                <a:gd name="T81" fmla="*/ 591 h 1955"/>
                <a:gd name="T82" fmla="*/ 2275 w 4238"/>
                <a:gd name="T83" fmla="*/ 570 h 1955"/>
                <a:gd name="T84" fmla="*/ 2219 w 4238"/>
                <a:gd name="T85" fmla="*/ 542 h 1955"/>
                <a:gd name="T86" fmla="*/ 2143 w 4238"/>
                <a:gd name="T87" fmla="*/ 542 h 1955"/>
                <a:gd name="T88" fmla="*/ 1871 w 4238"/>
                <a:gd name="T89" fmla="*/ 640 h 1955"/>
                <a:gd name="T90" fmla="*/ 1635 w 4238"/>
                <a:gd name="T91" fmla="*/ 793 h 1955"/>
                <a:gd name="T92" fmla="*/ 1531 w 4238"/>
                <a:gd name="T93" fmla="*/ 1036 h 1955"/>
                <a:gd name="T94" fmla="*/ 1225 w 4238"/>
                <a:gd name="T95" fmla="*/ 1252 h 1955"/>
                <a:gd name="T96" fmla="*/ 1120 w 4238"/>
                <a:gd name="T97" fmla="*/ 1572 h 1955"/>
                <a:gd name="T98" fmla="*/ 912 w 4238"/>
                <a:gd name="T99" fmla="*/ 1725 h 1955"/>
                <a:gd name="T100" fmla="*/ 605 w 4238"/>
                <a:gd name="T101" fmla="*/ 1836 h 1955"/>
                <a:gd name="T102" fmla="*/ 258 w 4238"/>
                <a:gd name="T103" fmla="*/ 1954 h 1955"/>
                <a:gd name="T104" fmla="*/ 42 w 4238"/>
                <a:gd name="T105" fmla="*/ 1718 h 1955"/>
                <a:gd name="T106" fmla="*/ 237 w 4238"/>
                <a:gd name="T107" fmla="*/ 1544 h 1955"/>
                <a:gd name="T108" fmla="*/ 418 w 4238"/>
                <a:gd name="T109" fmla="*/ 1301 h 1955"/>
                <a:gd name="T110" fmla="*/ 564 w 4238"/>
                <a:gd name="T111" fmla="*/ 1217 h 1955"/>
                <a:gd name="T112" fmla="*/ 779 w 4238"/>
                <a:gd name="T113" fmla="*/ 1231 h 19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38" h="1955">
                  <a:moveTo>
                    <a:pt x="856" y="1231"/>
                  </a:moveTo>
                  <a:lnTo>
                    <a:pt x="856" y="1217"/>
                  </a:lnTo>
                  <a:lnTo>
                    <a:pt x="821" y="1196"/>
                  </a:lnTo>
                  <a:lnTo>
                    <a:pt x="821" y="1189"/>
                  </a:lnTo>
                  <a:lnTo>
                    <a:pt x="800" y="1182"/>
                  </a:lnTo>
                  <a:lnTo>
                    <a:pt x="828" y="1148"/>
                  </a:lnTo>
                  <a:lnTo>
                    <a:pt x="877" y="1134"/>
                  </a:lnTo>
                  <a:lnTo>
                    <a:pt x="912" y="1162"/>
                  </a:lnTo>
                  <a:lnTo>
                    <a:pt x="953" y="1148"/>
                  </a:lnTo>
                  <a:lnTo>
                    <a:pt x="974" y="1113"/>
                  </a:lnTo>
                  <a:lnTo>
                    <a:pt x="988" y="1099"/>
                  </a:lnTo>
                  <a:lnTo>
                    <a:pt x="988" y="1057"/>
                  </a:lnTo>
                  <a:lnTo>
                    <a:pt x="981" y="1029"/>
                  </a:lnTo>
                  <a:lnTo>
                    <a:pt x="953" y="1015"/>
                  </a:lnTo>
                  <a:lnTo>
                    <a:pt x="946" y="987"/>
                  </a:lnTo>
                  <a:lnTo>
                    <a:pt x="946" y="974"/>
                  </a:lnTo>
                  <a:lnTo>
                    <a:pt x="960" y="960"/>
                  </a:lnTo>
                  <a:lnTo>
                    <a:pt x="932" y="925"/>
                  </a:lnTo>
                  <a:lnTo>
                    <a:pt x="981" y="869"/>
                  </a:lnTo>
                  <a:lnTo>
                    <a:pt x="932" y="841"/>
                  </a:lnTo>
                  <a:lnTo>
                    <a:pt x="932" y="807"/>
                  </a:lnTo>
                  <a:lnTo>
                    <a:pt x="974" y="793"/>
                  </a:lnTo>
                  <a:lnTo>
                    <a:pt x="1009" y="821"/>
                  </a:lnTo>
                  <a:lnTo>
                    <a:pt x="1009" y="765"/>
                  </a:lnTo>
                  <a:lnTo>
                    <a:pt x="1023" y="744"/>
                  </a:lnTo>
                  <a:lnTo>
                    <a:pt x="1030" y="744"/>
                  </a:lnTo>
                  <a:lnTo>
                    <a:pt x="1058" y="744"/>
                  </a:lnTo>
                  <a:lnTo>
                    <a:pt x="1078" y="695"/>
                  </a:lnTo>
                  <a:lnTo>
                    <a:pt x="1071" y="668"/>
                  </a:lnTo>
                  <a:lnTo>
                    <a:pt x="1078" y="661"/>
                  </a:lnTo>
                  <a:lnTo>
                    <a:pt x="1078" y="640"/>
                  </a:lnTo>
                  <a:lnTo>
                    <a:pt x="1078" y="633"/>
                  </a:lnTo>
                  <a:lnTo>
                    <a:pt x="1085" y="633"/>
                  </a:lnTo>
                  <a:lnTo>
                    <a:pt x="1113" y="612"/>
                  </a:lnTo>
                  <a:lnTo>
                    <a:pt x="1141" y="605"/>
                  </a:lnTo>
                  <a:lnTo>
                    <a:pt x="1176" y="577"/>
                  </a:lnTo>
                  <a:lnTo>
                    <a:pt x="1190" y="542"/>
                  </a:lnTo>
                  <a:lnTo>
                    <a:pt x="1176" y="494"/>
                  </a:lnTo>
                  <a:lnTo>
                    <a:pt x="1176" y="480"/>
                  </a:lnTo>
                  <a:lnTo>
                    <a:pt x="1155" y="459"/>
                  </a:lnTo>
                  <a:lnTo>
                    <a:pt x="1162" y="431"/>
                  </a:lnTo>
                  <a:lnTo>
                    <a:pt x="1204" y="410"/>
                  </a:lnTo>
                  <a:lnTo>
                    <a:pt x="1211" y="396"/>
                  </a:lnTo>
                  <a:lnTo>
                    <a:pt x="1190" y="396"/>
                  </a:lnTo>
                  <a:lnTo>
                    <a:pt x="1218" y="341"/>
                  </a:lnTo>
                  <a:lnTo>
                    <a:pt x="1252" y="313"/>
                  </a:lnTo>
                  <a:lnTo>
                    <a:pt x="1259" y="341"/>
                  </a:lnTo>
                  <a:lnTo>
                    <a:pt x="1287" y="368"/>
                  </a:lnTo>
                  <a:lnTo>
                    <a:pt x="1343" y="382"/>
                  </a:lnTo>
                  <a:lnTo>
                    <a:pt x="1350" y="382"/>
                  </a:lnTo>
                  <a:lnTo>
                    <a:pt x="1357" y="403"/>
                  </a:lnTo>
                  <a:lnTo>
                    <a:pt x="1385" y="410"/>
                  </a:lnTo>
                  <a:lnTo>
                    <a:pt x="1412" y="431"/>
                  </a:lnTo>
                  <a:lnTo>
                    <a:pt x="1433" y="445"/>
                  </a:lnTo>
                  <a:lnTo>
                    <a:pt x="1440" y="445"/>
                  </a:lnTo>
                  <a:lnTo>
                    <a:pt x="1447" y="438"/>
                  </a:lnTo>
                  <a:lnTo>
                    <a:pt x="1475" y="431"/>
                  </a:lnTo>
                  <a:lnTo>
                    <a:pt x="1489" y="403"/>
                  </a:lnTo>
                  <a:lnTo>
                    <a:pt x="1503" y="362"/>
                  </a:lnTo>
                  <a:lnTo>
                    <a:pt x="1531" y="362"/>
                  </a:lnTo>
                  <a:lnTo>
                    <a:pt x="1544" y="375"/>
                  </a:lnTo>
                  <a:lnTo>
                    <a:pt x="1565" y="375"/>
                  </a:lnTo>
                  <a:lnTo>
                    <a:pt x="1572" y="382"/>
                  </a:lnTo>
                  <a:lnTo>
                    <a:pt x="1607" y="334"/>
                  </a:lnTo>
                  <a:lnTo>
                    <a:pt x="1621" y="362"/>
                  </a:lnTo>
                  <a:lnTo>
                    <a:pt x="1732" y="362"/>
                  </a:lnTo>
                  <a:lnTo>
                    <a:pt x="1760" y="368"/>
                  </a:lnTo>
                  <a:lnTo>
                    <a:pt x="1781" y="368"/>
                  </a:lnTo>
                  <a:lnTo>
                    <a:pt x="1774" y="334"/>
                  </a:lnTo>
                  <a:lnTo>
                    <a:pt x="1802" y="313"/>
                  </a:lnTo>
                  <a:lnTo>
                    <a:pt x="1830" y="299"/>
                  </a:lnTo>
                  <a:lnTo>
                    <a:pt x="1837" y="271"/>
                  </a:lnTo>
                  <a:lnTo>
                    <a:pt x="1816" y="243"/>
                  </a:lnTo>
                  <a:lnTo>
                    <a:pt x="1837" y="229"/>
                  </a:lnTo>
                  <a:lnTo>
                    <a:pt x="1837" y="215"/>
                  </a:lnTo>
                  <a:lnTo>
                    <a:pt x="1851" y="201"/>
                  </a:lnTo>
                  <a:lnTo>
                    <a:pt x="1865" y="195"/>
                  </a:lnTo>
                  <a:lnTo>
                    <a:pt x="1865" y="201"/>
                  </a:lnTo>
                  <a:lnTo>
                    <a:pt x="1927" y="201"/>
                  </a:lnTo>
                  <a:lnTo>
                    <a:pt x="1969" y="208"/>
                  </a:lnTo>
                  <a:lnTo>
                    <a:pt x="1969" y="201"/>
                  </a:lnTo>
                  <a:lnTo>
                    <a:pt x="2031" y="215"/>
                  </a:lnTo>
                  <a:lnTo>
                    <a:pt x="2038" y="229"/>
                  </a:lnTo>
                  <a:lnTo>
                    <a:pt x="2045" y="271"/>
                  </a:lnTo>
                  <a:lnTo>
                    <a:pt x="2066" y="285"/>
                  </a:lnTo>
                  <a:lnTo>
                    <a:pt x="2066" y="327"/>
                  </a:lnTo>
                  <a:lnTo>
                    <a:pt x="2094" y="327"/>
                  </a:lnTo>
                  <a:lnTo>
                    <a:pt x="2101" y="382"/>
                  </a:lnTo>
                  <a:lnTo>
                    <a:pt x="2108" y="396"/>
                  </a:lnTo>
                  <a:lnTo>
                    <a:pt x="2136" y="382"/>
                  </a:lnTo>
                  <a:lnTo>
                    <a:pt x="2143" y="368"/>
                  </a:lnTo>
                  <a:lnTo>
                    <a:pt x="2143" y="313"/>
                  </a:lnTo>
                  <a:lnTo>
                    <a:pt x="2192" y="285"/>
                  </a:lnTo>
                  <a:lnTo>
                    <a:pt x="2192" y="243"/>
                  </a:lnTo>
                  <a:lnTo>
                    <a:pt x="2254" y="243"/>
                  </a:lnTo>
                  <a:lnTo>
                    <a:pt x="2296" y="271"/>
                  </a:lnTo>
                  <a:lnTo>
                    <a:pt x="2331" y="250"/>
                  </a:lnTo>
                  <a:lnTo>
                    <a:pt x="2351" y="236"/>
                  </a:lnTo>
                  <a:lnTo>
                    <a:pt x="2338" y="215"/>
                  </a:lnTo>
                  <a:lnTo>
                    <a:pt x="2324" y="132"/>
                  </a:lnTo>
                  <a:lnTo>
                    <a:pt x="2303" y="104"/>
                  </a:lnTo>
                  <a:lnTo>
                    <a:pt x="2296" y="104"/>
                  </a:lnTo>
                  <a:lnTo>
                    <a:pt x="2289" y="76"/>
                  </a:lnTo>
                  <a:lnTo>
                    <a:pt x="2296" y="69"/>
                  </a:lnTo>
                  <a:lnTo>
                    <a:pt x="2338" y="41"/>
                  </a:lnTo>
                  <a:lnTo>
                    <a:pt x="2359" y="0"/>
                  </a:lnTo>
                  <a:lnTo>
                    <a:pt x="2428" y="7"/>
                  </a:lnTo>
                  <a:lnTo>
                    <a:pt x="2435" y="21"/>
                  </a:lnTo>
                  <a:lnTo>
                    <a:pt x="2456" y="21"/>
                  </a:lnTo>
                  <a:lnTo>
                    <a:pt x="2498" y="14"/>
                  </a:lnTo>
                  <a:lnTo>
                    <a:pt x="2532" y="55"/>
                  </a:lnTo>
                  <a:lnTo>
                    <a:pt x="2532" y="69"/>
                  </a:lnTo>
                  <a:lnTo>
                    <a:pt x="2553" y="111"/>
                  </a:lnTo>
                  <a:lnTo>
                    <a:pt x="2553" y="132"/>
                  </a:lnTo>
                  <a:lnTo>
                    <a:pt x="2602" y="111"/>
                  </a:lnTo>
                  <a:lnTo>
                    <a:pt x="2651" y="139"/>
                  </a:lnTo>
                  <a:lnTo>
                    <a:pt x="2665" y="201"/>
                  </a:lnTo>
                  <a:lnTo>
                    <a:pt x="2727" y="215"/>
                  </a:lnTo>
                  <a:lnTo>
                    <a:pt x="2811" y="174"/>
                  </a:lnTo>
                  <a:lnTo>
                    <a:pt x="2818" y="174"/>
                  </a:lnTo>
                  <a:lnTo>
                    <a:pt x="2818" y="132"/>
                  </a:lnTo>
                  <a:lnTo>
                    <a:pt x="2887" y="111"/>
                  </a:lnTo>
                  <a:lnTo>
                    <a:pt x="2908" y="139"/>
                  </a:lnTo>
                  <a:lnTo>
                    <a:pt x="2880" y="167"/>
                  </a:lnTo>
                  <a:lnTo>
                    <a:pt x="2950" y="167"/>
                  </a:lnTo>
                  <a:lnTo>
                    <a:pt x="2950" y="139"/>
                  </a:lnTo>
                  <a:lnTo>
                    <a:pt x="2978" y="146"/>
                  </a:lnTo>
                  <a:lnTo>
                    <a:pt x="2991" y="167"/>
                  </a:lnTo>
                  <a:lnTo>
                    <a:pt x="3061" y="215"/>
                  </a:lnTo>
                  <a:lnTo>
                    <a:pt x="3089" y="201"/>
                  </a:lnTo>
                  <a:lnTo>
                    <a:pt x="3110" y="208"/>
                  </a:lnTo>
                  <a:lnTo>
                    <a:pt x="3124" y="181"/>
                  </a:lnTo>
                  <a:lnTo>
                    <a:pt x="3138" y="195"/>
                  </a:lnTo>
                  <a:lnTo>
                    <a:pt x="3145" y="167"/>
                  </a:lnTo>
                  <a:lnTo>
                    <a:pt x="3172" y="181"/>
                  </a:lnTo>
                  <a:lnTo>
                    <a:pt x="3172" y="215"/>
                  </a:lnTo>
                  <a:lnTo>
                    <a:pt x="3207" y="229"/>
                  </a:lnTo>
                  <a:lnTo>
                    <a:pt x="3221" y="215"/>
                  </a:lnTo>
                  <a:lnTo>
                    <a:pt x="3235" y="243"/>
                  </a:lnTo>
                  <a:lnTo>
                    <a:pt x="3291" y="250"/>
                  </a:lnTo>
                  <a:lnTo>
                    <a:pt x="3291" y="264"/>
                  </a:lnTo>
                  <a:lnTo>
                    <a:pt x="3284" y="278"/>
                  </a:lnTo>
                  <a:lnTo>
                    <a:pt x="3312" y="313"/>
                  </a:lnTo>
                  <a:lnTo>
                    <a:pt x="3291" y="375"/>
                  </a:lnTo>
                  <a:lnTo>
                    <a:pt x="3291" y="424"/>
                  </a:lnTo>
                  <a:lnTo>
                    <a:pt x="3256" y="424"/>
                  </a:lnTo>
                  <a:lnTo>
                    <a:pt x="3256" y="431"/>
                  </a:lnTo>
                  <a:lnTo>
                    <a:pt x="3221" y="508"/>
                  </a:lnTo>
                  <a:lnTo>
                    <a:pt x="3193" y="563"/>
                  </a:lnTo>
                  <a:lnTo>
                    <a:pt x="3207" y="563"/>
                  </a:lnTo>
                  <a:lnTo>
                    <a:pt x="3256" y="542"/>
                  </a:lnTo>
                  <a:lnTo>
                    <a:pt x="3270" y="577"/>
                  </a:lnTo>
                  <a:lnTo>
                    <a:pt x="3305" y="542"/>
                  </a:lnTo>
                  <a:lnTo>
                    <a:pt x="3388" y="535"/>
                  </a:lnTo>
                  <a:lnTo>
                    <a:pt x="3402" y="514"/>
                  </a:lnTo>
                  <a:lnTo>
                    <a:pt x="3437" y="528"/>
                  </a:lnTo>
                  <a:lnTo>
                    <a:pt x="3437" y="535"/>
                  </a:lnTo>
                  <a:lnTo>
                    <a:pt x="3478" y="514"/>
                  </a:lnTo>
                  <a:lnTo>
                    <a:pt x="3506" y="556"/>
                  </a:lnTo>
                  <a:lnTo>
                    <a:pt x="3562" y="570"/>
                  </a:lnTo>
                  <a:lnTo>
                    <a:pt x="3597" y="668"/>
                  </a:lnTo>
                  <a:lnTo>
                    <a:pt x="3611" y="668"/>
                  </a:lnTo>
                  <a:lnTo>
                    <a:pt x="3645" y="675"/>
                  </a:lnTo>
                  <a:lnTo>
                    <a:pt x="3680" y="758"/>
                  </a:lnTo>
                  <a:lnTo>
                    <a:pt x="3729" y="786"/>
                  </a:lnTo>
                  <a:lnTo>
                    <a:pt x="3771" y="828"/>
                  </a:lnTo>
                  <a:lnTo>
                    <a:pt x="3812" y="855"/>
                  </a:lnTo>
                  <a:lnTo>
                    <a:pt x="3826" y="855"/>
                  </a:lnTo>
                  <a:lnTo>
                    <a:pt x="3833" y="862"/>
                  </a:lnTo>
                  <a:lnTo>
                    <a:pt x="3889" y="890"/>
                  </a:lnTo>
                  <a:lnTo>
                    <a:pt x="3903" y="974"/>
                  </a:lnTo>
                  <a:lnTo>
                    <a:pt x="3924" y="987"/>
                  </a:lnTo>
                  <a:lnTo>
                    <a:pt x="3896" y="1050"/>
                  </a:lnTo>
                  <a:lnTo>
                    <a:pt x="3903" y="1085"/>
                  </a:lnTo>
                  <a:lnTo>
                    <a:pt x="3937" y="1029"/>
                  </a:lnTo>
                  <a:lnTo>
                    <a:pt x="3944" y="1022"/>
                  </a:lnTo>
                  <a:lnTo>
                    <a:pt x="3972" y="1015"/>
                  </a:lnTo>
                  <a:lnTo>
                    <a:pt x="4000" y="1036"/>
                  </a:lnTo>
                  <a:lnTo>
                    <a:pt x="4021" y="1050"/>
                  </a:lnTo>
                  <a:lnTo>
                    <a:pt x="4007" y="1050"/>
                  </a:lnTo>
                  <a:lnTo>
                    <a:pt x="3958" y="1099"/>
                  </a:lnTo>
                  <a:lnTo>
                    <a:pt x="3958" y="1120"/>
                  </a:lnTo>
                  <a:lnTo>
                    <a:pt x="4007" y="1113"/>
                  </a:lnTo>
                  <a:lnTo>
                    <a:pt x="4063" y="1113"/>
                  </a:lnTo>
                  <a:lnTo>
                    <a:pt x="4091" y="1127"/>
                  </a:lnTo>
                  <a:lnTo>
                    <a:pt x="4098" y="1203"/>
                  </a:lnTo>
                  <a:lnTo>
                    <a:pt x="4118" y="1231"/>
                  </a:lnTo>
                  <a:lnTo>
                    <a:pt x="4098" y="1266"/>
                  </a:lnTo>
                  <a:lnTo>
                    <a:pt x="4118" y="1280"/>
                  </a:lnTo>
                  <a:lnTo>
                    <a:pt x="4153" y="1217"/>
                  </a:lnTo>
                  <a:lnTo>
                    <a:pt x="4202" y="1224"/>
                  </a:lnTo>
                  <a:lnTo>
                    <a:pt x="4237" y="1259"/>
                  </a:lnTo>
                  <a:lnTo>
                    <a:pt x="4237" y="1287"/>
                  </a:lnTo>
                  <a:lnTo>
                    <a:pt x="4174" y="1342"/>
                  </a:lnTo>
                  <a:lnTo>
                    <a:pt x="4167" y="1349"/>
                  </a:lnTo>
                  <a:lnTo>
                    <a:pt x="4160" y="1377"/>
                  </a:lnTo>
                  <a:lnTo>
                    <a:pt x="4160" y="1384"/>
                  </a:lnTo>
                  <a:lnTo>
                    <a:pt x="4132" y="1363"/>
                  </a:lnTo>
                  <a:lnTo>
                    <a:pt x="4125" y="1363"/>
                  </a:lnTo>
                  <a:lnTo>
                    <a:pt x="4091" y="1398"/>
                  </a:lnTo>
                  <a:lnTo>
                    <a:pt x="4042" y="1377"/>
                  </a:lnTo>
                  <a:lnTo>
                    <a:pt x="3972" y="1321"/>
                  </a:lnTo>
                  <a:lnTo>
                    <a:pt x="3972" y="1301"/>
                  </a:lnTo>
                  <a:lnTo>
                    <a:pt x="3944" y="1294"/>
                  </a:lnTo>
                  <a:lnTo>
                    <a:pt x="3924" y="1287"/>
                  </a:lnTo>
                  <a:lnTo>
                    <a:pt x="3903" y="1266"/>
                  </a:lnTo>
                  <a:lnTo>
                    <a:pt x="3875" y="1231"/>
                  </a:lnTo>
                  <a:lnTo>
                    <a:pt x="3861" y="1245"/>
                  </a:lnTo>
                  <a:lnTo>
                    <a:pt x="3847" y="1245"/>
                  </a:lnTo>
                  <a:lnTo>
                    <a:pt x="3833" y="1280"/>
                  </a:lnTo>
                  <a:lnTo>
                    <a:pt x="3833" y="1294"/>
                  </a:lnTo>
                  <a:lnTo>
                    <a:pt x="3861" y="1314"/>
                  </a:lnTo>
                  <a:lnTo>
                    <a:pt x="3861" y="1329"/>
                  </a:lnTo>
                  <a:lnTo>
                    <a:pt x="3868" y="1329"/>
                  </a:lnTo>
                  <a:lnTo>
                    <a:pt x="3875" y="1342"/>
                  </a:lnTo>
                  <a:lnTo>
                    <a:pt x="3875" y="1349"/>
                  </a:lnTo>
                  <a:lnTo>
                    <a:pt x="3847" y="1363"/>
                  </a:lnTo>
                  <a:lnTo>
                    <a:pt x="3805" y="1342"/>
                  </a:lnTo>
                  <a:lnTo>
                    <a:pt x="3736" y="1294"/>
                  </a:lnTo>
                  <a:lnTo>
                    <a:pt x="3736" y="1287"/>
                  </a:lnTo>
                  <a:lnTo>
                    <a:pt x="3708" y="1280"/>
                  </a:lnTo>
                  <a:lnTo>
                    <a:pt x="3659" y="1217"/>
                  </a:lnTo>
                  <a:lnTo>
                    <a:pt x="3638" y="1217"/>
                  </a:lnTo>
                  <a:lnTo>
                    <a:pt x="3576" y="1162"/>
                  </a:lnTo>
                  <a:lnTo>
                    <a:pt x="3548" y="1162"/>
                  </a:lnTo>
                  <a:lnTo>
                    <a:pt x="3520" y="1182"/>
                  </a:lnTo>
                  <a:lnTo>
                    <a:pt x="3478" y="1120"/>
                  </a:lnTo>
                  <a:lnTo>
                    <a:pt x="3472" y="1099"/>
                  </a:lnTo>
                  <a:lnTo>
                    <a:pt x="3444" y="1092"/>
                  </a:lnTo>
                  <a:lnTo>
                    <a:pt x="3423" y="1085"/>
                  </a:lnTo>
                  <a:lnTo>
                    <a:pt x="3402" y="1050"/>
                  </a:lnTo>
                  <a:lnTo>
                    <a:pt x="3388" y="1036"/>
                  </a:lnTo>
                  <a:lnTo>
                    <a:pt x="3332" y="1002"/>
                  </a:lnTo>
                  <a:lnTo>
                    <a:pt x="3284" y="960"/>
                  </a:lnTo>
                  <a:lnTo>
                    <a:pt x="3270" y="960"/>
                  </a:lnTo>
                  <a:lnTo>
                    <a:pt x="3221" y="953"/>
                  </a:lnTo>
                  <a:lnTo>
                    <a:pt x="3179" y="918"/>
                  </a:lnTo>
                  <a:lnTo>
                    <a:pt x="3151" y="925"/>
                  </a:lnTo>
                  <a:lnTo>
                    <a:pt x="3138" y="904"/>
                  </a:lnTo>
                  <a:lnTo>
                    <a:pt x="3117" y="890"/>
                  </a:lnTo>
                  <a:lnTo>
                    <a:pt x="3117" y="883"/>
                  </a:lnTo>
                  <a:lnTo>
                    <a:pt x="3117" y="855"/>
                  </a:lnTo>
                  <a:lnTo>
                    <a:pt x="3026" y="793"/>
                  </a:lnTo>
                  <a:lnTo>
                    <a:pt x="2943" y="758"/>
                  </a:lnTo>
                  <a:lnTo>
                    <a:pt x="2880" y="723"/>
                  </a:lnTo>
                  <a:lnTo>
                    <a:pt x="2873" y="709"/>
                  </a:lnTo>
                  <a:lnTo>
                    <a:pt x="2845" y="737"/>
                  </a:lnTo>
                  <a:lnTo>
                    <a:pt x="2824" y="800"/>
                  </a:lnTo>
                  <a:lnTo>
                    <a:pt x="2824" y="821"/>
                  </a:lnTo>
                  <a:lnTo>
                    <a:pt x="2790" y="800"/>
                  </a:lnTo>
                  <a:lnTo>
                    <a:pt x="2755" y="793"/>
                  </a:lnTo>
                  <a:lnTo>
                    <a:pt x="2720" y="765"/>
                  </a:lnTo>
                  <a:lnTo>
                    <a:pt x="2734" y="709"/>
                  </a:lnTo>
                  <a:lnTo>
                    <a:pt x="2720" y="695"/>
                  </a:lnTo>
                  <a:lnTo>
                    <a:pt x="2685" y="675"/>
                  </a:lnTo>
                  <a:lnTo>
                    <a:pt x="2644" y="661"/>
                  </a:lnTo>
                  <a:lnTo>
                    <a:pt x="2602" y="654"/>
                  </a:lnTo>
                  <a:lnTo>
                    <a:pt x="2581" y="654"/>
                  </a:lnTo>
                  <a:lnTo>
                    <a:pt x="2518" y="640"/>
                  </a:lnTo>
                  <a:lnTo>
                    <a:pt x="2491" y="633"/>
                  </a:lnTo>
                  <a:lnTo>
                    <a:pt x="2470" y="626"/>
                  </a:lnTo>
                  <a:lnTo>
                    <a:pt x="2449" y="626"/>
                  </a:lnTo>
                  <a:lnTo>
                    <a:pt x="2428" y="626"/>
                  </a:lnTo>
                  <a:lnTo>
                    <a:pt x="2400" y="612"/>
                  </a:lnTo>
                  <a:lnTo>
                    <a:pt x="2393" y="612"/>
                  </a:lnTo>
                  <a:lnTo>
                    <a:pt x="2386" y="605"/>
                  </a:lnTo>
                  <a:lnTo>
                    <a:pt x="2359" y="605"/>
                  </a:lnTo>
                  <a:lnTo>
                    <a:pt x="2359" y="598"/>
                  </a:lnTo>
                  <a:lnTo>
                    <a:pt x="2338" y="577"/>
                  </a:lnTo>
                  <a:lnTo>
                    <a:pt x="2359" y="577"/>
                  </a:lnTo>
                  <a:lnTo>
                    <a:pt x="2359" y="570"/>
                  </a:lnTo>
                  <a:lnTo>
                    <a:pt x="2351" y="570"/>
                  </a:lnTo>
                  <a:lnTo>
                    <a:pt x="2338" y="570"/>
                  </a:lnTo>
                  <a:lnTo>
                    <a:pt x="2331" y="577"/>
                  </a:lnTo>
                  <a:lnTo>
                    <a:pt x="2324" y="577"/>
                  </a:lnTo>
                  <a:lnTo>
                    <a:pt x="2331" y="591"/>
                  </a:lnTo>
                  <a:lnTo>
                    <a:pt x="2338" y="591"/>
                  </a:lnTo>
                  <a:lnTo>
                    <a:pt x="2338" y="605"/>
                  </a:lnTo>
                  <a:lnTo>
                    <a:pt x="2331" y="591"/>
                  </a:lnTo>
                  <a:lnTo>
                    <a:pt x="2331" y="598"/>
                  </a:lnTo>
                  <a:lnTo>
                    <a:pt x="2324" y="591"/>
                  </a:lnTo>
                  <a:lnTo>
                    <a:pt x="2324" y="598"/>
                  </a:lnTo>
                  <a:lnTo>
                    <a:pt x="2317" y="598"/>
                  </a:lnTo>
                  <a:lnTo>
                    <a:pt x="2317" y="591"/>
                  </a:lnTo>
                  <a:lnTo>
                    <a:pt x="2317" y="598"/>
                  </a:lnTo>
                  <a:lnTo>
                    <a:pt x="2303" y="591"/>
                  </a:lnTo>
                  <a:lnTo>
                    <a:pt x="2296" y="591"/>
                  </a:lnTo>
                  <a:lnTo>
                    <a:pt x="2296" y="577"/>
                  </a:lnTo>
                  <a:lnTo>
                    <a:pt x="2289" y="591"/>
                  </a:lnTo>
                  <a:lnTo>
                    <a:pt x="2289" y="577"/>
                  </a:lnTo>
                  <a:lnTo>
                    <a:pt x="2289" y="591"/>
                  </a:lnTo>
                  <a:lnTo>
                    <a:pt x="2275" y="577"/>
                  </a:lnTo>
                  <a:lnTo>
                    <a:pt x="2275" y="591"/>
                  </a:lnTo>
                  <a:lnTo>
                    <a:pt x="2275" y="570"/>
                  </a:lnTo>
                  <a:lnTo>
                    <a:pt x="2261" y="591"/>
                  </a:lnTo>
                  <a:lnTo>
                    <a:pt x="2198" y="570"/>
                  </a:lnTo>
                  <a:lnTo>
                    <a:pt x="2198" y="563"/>
                  </a:lnTo>
                  <a:lnTo>
                    <a:pt x="2226" y="563"/>
                  </a:lnTo>
                  <a:lnTo>
                    <a:pt x="2233" y="556"/>
                  </a:lnTo>
                  <a:lnTo>
                    <a:pt x="2219" y="556"/>
                  </a:lnTo>
                  <a:lnTo>
                    <a:pt x="2219" y="542"/>
                  </a:lnTo>
                  <a:lnTo>
                    <a:pt x="2219" y="556"/>
                  </a:lnTo>
                  <a:lnTo>
                    <a:pt x="2205" y="542"/>
                  </a:lnTo>
                  <a:lnTo>
                    <a:pt x="2205" y="556"/>
                  </a:lnTo>
                  <a:lnTo>
                    <a:pt x="2198" y="556"/>
                  </a:lnTo>
                  <a:lnTo>
                    <a:pt x="2198" y="542"/>
                  </a:lnTo>
                  <a:lnTo>
                    <a:pt x="2171" y="542"/>
                  </a:lnTo>
                  <a:lnTo>
                    <a:pt x="2143" y="542"/>
                  </a:lnTo>
                  <a:lnTo>
                    <a:pt x="2087" y="542"/>
                  </a:lnTo>
                  <a:lnTo>
                    <a:pt x="2045" y="542"/>
                  </a:lnTo>
                  <a:lnTo>
                    <a:pt x="2025" y="563"/>
                  </a:lnTo>
                  <a:lnTo>
                    <a:pt x="1997" y="563"/>
                  </a:lnTo>
                  <a:lnTo>
                    <a:pt x="1948" y="612"/>
                  </a:lnTo>
                  <a:lnTo>
                    <a:pt x="1927" y="626"/>
                  </a:lnTo>
                  <a:lnTo>
                    <a:pt x="1871" y="640"/>
                  </a:lnTo>
                  <a:lnTo>
                    <a:pt x="1871" y="654"/>
                  </a:lnTo>
                  <a:lnTo>
                    <a:pt x="1781" y="689"/>
                  </a:lnTo>
                  <a:lnTo>
                    <a:pt x="1767" y="709"/>
                  </a:lnTo>
                  <a:lnTo>
                    <a:pt x="1704" y="744"/>
                  </a:lnTo>
                  <a:lnTo>
                    <a:pt x="1677" y="758"/>
                  </a:lnTo>
                  <a:lnTo>
                    <a:pt x="1649" y="772"/>
                  </a:lnTo>
                  <a:lnTo>
                    <a:pt x="1635" y="793"/>
                  </a:lnTo>
                  <a:lnTo>
                    <a:pt x="1642" y="793"/>
                  </a:lnTo>
                  <a:lnTo>
                    <a:pt x="1572" y="862"/>
                  </a:lnTo>
                  <a:lnTo>
                    <a:pt x="1572" y="897"/>
                  </a:lnTo>
                  <a:lnTo>
                    <a:pt x="1579" y="918"/>
                  </a:lnTo>
                  <a:lnTo>
                    <a:pt x="1552" y="960"/>
                  </a:lnTo>
                  <a:lnTo>
                    <a:pt x="1517" y="995"/>
                  </a:lnTo>
                  <a:lnTo>
                    <a:pt x="1531" y="1036"/>
                  </a:lnTo>
                  <a:lnTo>
                    <a:pt x="1517" y="1057"/>
                  </a:lnTo>
                  <a:lnTo>
                    <a:pt x="1489" y="1085"/>
                  </a:lnTo>
                  <a:lnTo>
                    <a:pt x="1371" y="1127"/>
                  </a:lnTo>
                  <a:lnTo>
                    <a:pt x="1336" y="1134"/>
                  </a:lnTo>
                  <a:lnTo>
                    <a:pt x="1280" y="1168"/>
                  </a:lnTo>
                  <a:lnTo>
                    <a:pt x="1245" y="1224"/>
                  </a:lnTo>
                  <a:lnTo>
                    <a:pt x="1225" y="1252"/>
                  </a:lnTo>
                  <a:lnTo>
                    <a:pt x="1211" y="1321"/>
                  </a:lnTo>
                  <a:lnTo>
                    <a:pt x="1211" y="1377"/>
                  </a:lnTo>
                  <a:lnTo>
                    <a:pt x="1183" y="1398"/>
                  </a:lnTo>
                  <a:lnTo>
                    <a:pt x="1148" y="1447"/>
                  </a:lnTo>
                  <a:lnTo>
                    <a:pt x="1106" y="1495"/>
                  </a:lnTo>
                  <a:lnTo>
                    <a:pt x="1113" y="1558"/>
                  </a:lnTo>
                  <a:lnTo>
                    <a:pt x="1120" y="1572"/>
                  </a:lnTo>
                  <a:lnTo>
                    <a:pt x="1092" y="1579"/>
                  </a:lnTo>
                  <a:lnTo>
                    <a:pt x="1058" y="1614"/>
                  </a:lnTo>
                  <a:lnTo>
                    <a:pt x="1051" y="1621"/>
                  </a:lnTo>
                  <a:lnTo>
                    <a:pt x="1009" y="1648"/>
                  </a:lnTo>
                  <a:lnTo>
                    <a:pt x="988" y="1655"/>
                  </a:lnTo>
                  <a:lnTo>
                    <a:pt x="953" y="1718"/>
                  </a:lnTo>
                  <a:lnTo>
                    <a:pt x="912" y="1725"/>
                  </a:lnTo>
                  <a:lnTo>
                    <a:pt x="863" y="1753"/>
                  </a:lnTo>
                  <a:lnTo>
                    <a:pt x="786" y="1781"/>
                  </a:lnTo>
                  <a:lnTo>
                    <a:pt x="779" y="1802"/>
                  </a:lnTo>
                  <a:lnTo>
                    <a:pt x="751" y="1808"/>
                  </a:lnTo>
                  <a:lnTo>
                    <a:pt x="689" y="1822"/>
                  </a:lnTo>
                  <a:lnTo>
                    <a:pt x="647" y="1836"/>
                  </a:lnTo>
                  <a:lnTo>
                    <a:pt x="605" y="1836"/>
                  </a:lnTo>
                  <a:lnTo>
                    <a:pt x="585" y="1850"/>
                  </a:lnTo>
                  <a:lnTo>
                    <a:pt x="564" y="1871"/>
                  </a:lnTo>
                  <a:lnTo>
                    <a:pt x="515" y="1857"/>
                  </a:lnTo>
                  <a:lnTo>
                    <a:pt x="397" y="1920"/>
                  </a:lnTo>
                  <a:lnTo>
                    <a:pt x="341" y="1913"/>
                  </a:lnTo>
                  <a:lnTo>
                    <a:pt x="292" y="1954"/>
                  </a:lnTo>
                  <a:lnTo>
                    <a:pt x="258" y="1954"/>
                  </a:lnTo>
                  <a:lnTo>
                    <a:pt x="230" y="1948"/>
                  </a:lnTo>
                  <a:lnTo>
                    <a:pt x="139" y="1934"/>
                  </a:lnTo>
                  <a:lnTo>
                    <a:pt x="105" y="1948"/>
                  </a:lnTo>
                  <a:lnTo>
                    <a:pt x="70" y="1948"/>
                  </a:lnTo>
                  <a:lnTo>
                    <a:pt x="7" y="1815"/>
                  </a:lnTo>
                  <a:lnTo>
                    <a:pt x="0" y="1788"/>
                  </a:lnTo>
                  <a:lnTo>
                    <a:pt x="42" y="1718"/>
                  </a:lnTo>
                  <a:lnTo>
                    <a:pt x="97" y="1711"/>
                  </a:lnTo>
                  <a:lnTo>
                    <a:pt x="105" y="1704"/>
                  </a:lnTo>
                  <a:lnTo>
                    <a:pt x="125" y="1648"/>
                  </a:lnTo>
                  <a:lnTo>
                    <a:pt x="125" y="1607"/>
                  </a:lnTo>
                  <a:lnTo>
                    <a:pt x="139" y="1586"/>
                  </a:lnTo>
                  <a:lnTo>
                    <a:pt x="174" y="1572"/>
                  </a:lnTo>
                  <a:lnTo>
                    <a:pt x="237" y="1544"/>
                  </a:lnTo>
                  <a:lnTo>
                    <a:pt x="264" y="1516"/>
                  </a:lnTo>
                  <a:lnTo>
                    <a:pt x="292" y="1481"/>
                  </a:lnTo>
                  <a:lnTo>
                    <a:pt x="285" y="1412"/>
                  </a:lnTo>
                  <a:lnTo>
                    <a:pt x="341" y="1384"/>
                  </a:lnTo>
                  <a:lnTo>
                    <a:pt x="362" y="1342"/>
                  </a:lnTo>
                  <a:lnTo>
                    <a:pt x="390" y="1329"/>
                  </a:lnTo>
                  <a:lnTo>
                    <a:pt x="418" y="1301"/>
                  </a:lnTo>
                  <a:lnTo>
                    <a:pt x="431" y="1287"/>
                  </a:lnTo>
                  <a:lnTo>
                    <a:pt x="397" y="1294"/>
                  </a:lnTo>
                  <a:lnTo>
                    <a:pt x="362" y="1245"/>
                  </a:lnTo>
                  <a:lnTo>
                    <a:pt x="376" y="1203"/>
                  </a:lnTo>
                  <a:lnTo>
                    <a:pt x="418" y="1182"/>
                  </a:lnTo>
                  <a:lnTo>
                    <a:pt x="459" y="1168"/>
                  </a:lnTo>
                  <a:lnTo>
                    <a:pt x="564" y="1217"/>
                  </a:lnTo>
                  <a:lnTo>
                    <a:pt x="570" y="1217"/>
                  </a:lnTo>
                  <a:lnTo>
                    <a:pt x="633" y="1231"/>
                  </a:lnTo>
                  <a:lnTo>
                    <a:pt x="647" y="1252"/>
                  </a:lnTo>
                  <a:lnTo>
                    <a:pt x="703" y="1231"/>
                  </a:lnTo>
                  <a:lnTo>
                    <a:pt x="724" y="1252"/>
                  </a:lnTo>
                  <a:lnTo>
                    <a:pt x="731" y="1252"/>
                  </a:lnTo>
                  <a:lnTo>
                    <a:pt x="779" y="1231"/>
                  </a:lnTo>
                  <a:lnTo>
                    <a:pt x="786" y="1231"/>
                  </a:lnTo>
                  <a:lnTo>
                    <a:pt x="849" y="1252"/>
                  </a:lnTo>
                  <a:lnTo>
                    <a:pt x="856" y="123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8730875" y="1493766"/>
              <a:ext cx="617191" cy="547845"/>
            </a:xfrm>
            <a:custGeom>
              <a:avLst/>
              <a:gdLst>
                <a:gd name="T0" fmla="*/ 1112 w 2629"/>
                <a:gd name="T1" fmla="*/ 1829 h 2331"/>
                <a:gd name="T2" fmla="*/ 1070 w 2629"/>
                <a:gd name="T3" fmla="*/ 1878 h 2331"/>
                <a:gd name="T4" fmla="*/ 1132 w 2629"/>
                <a:gd name="T5" fmla="*/ 2003 h 2331"/>
                <a:gd name="T6" fmla="*/ 1202 w 2629"/>
                <a:gd name="T7" fmla="*/ 2094 h 2331"/>
                <a:gd name="T8" fmla="*/ 1258 w 2629"/>
                <a:gd name="T9" fmla="*/ 2177 h 2331"/>
                <a:gd name="T10" fmla="*/ 1279 w 2629"/>
                <a:gd name="T11" fmla="*/ 2094 h 2331"/>
                <a:gd name="T12" fmla="*/ 1265 w 2629"/>
                <a:gd name="T13" fmla="*/ 2003 h 2331"/>
                <a:gd name="T14" fmla="*/ 1299 w 2629"/>
                <a:gd name="T15" fmla="*/ 1941 h 2331"/>
                <a:gd name="T16" fmla="*/ 1376 w 2629"/>
                <a:gd name="T17" fmla="*/ 1962 h 2331"/>
                <a:gd name="T18" fmla="*/ 1480 w 2629"/>
                <a:gd name="T19" fmla="*/ 1913 h 2331"/>
                <a:gd name="T20" fmla="*/ 1654 w 2629"/>
                <a:gd name="T21" fmla="*/ 1976 h 2331"/>
                <a:gd name="T22" fmla="*/ 1738 w 2629"/>
                <a:gd name="T23" fmla="*/ 2122 h 2331"/>
                <a:gd name="T24" fmla="*/ 2016 w 2629"/>
                <a:gd name="T25" fmla="*/ 2024 h 2331"/>
                <a:gd name="T26" fmla="*/ 2009 w 2629"/>
                <a:gd name="T27" fmla="*/ 1878 h 2331"/>
                <a:gd name="T28" fmla="*/ 2072 w 2629"/>
                <a:gd name="T29" fmla="*/ 1899 h 2331"/>
                <a:gd name="T30" fmla="*/ 2378 w 2629"/>
                <a:gd name="T31" fmla="*/ 2163 h 2331"/>
                <a:gd name="T32" fmla="*/ 2405 w 2629"/>
                <a:gd name="T33" fmla="*/ 2261 h 2331"/>
                <a:gd name="T34" fmla="*/ 2301 w 2629"/>
                <a:gd name="T35" fmla="*/ 2289 h 2331"/>
                <a:gd name="T36" fmla="*/ 2524 w 2629"/>
                <a:gd name="T37" fmla="*/ 2316 h 2331"/>
                <a:gd name="T38" fmla="*/ 2489 w 2629"/>
                <a:gd name="T39" fmla="*/ 2094 h 2331"/>
                <a:gd name="T40" fmla="*/ 2218 w 2629"/>
                <a:gd name="T41" fmla="*/ 1864 h 2331"/>
                <a:gd name="T42" fmla="*/ 2078 w 2629"/>
                <a:gd name="T43" fmla="*/ 1704 h 2331"/>
                <a:gd name="T44" fmla="*/ 2086 w 2629"/>
                <a:gd name="T45" fmla="*/ 1440 h 2331"/>
                <a:gd name="T46" fmla="*/ 1953 w 2629"/>
                <a:gd name="T47" fmla="*/ 1454 h 2331"/>
                <a:gd name="T48" fmla="*/ 1967 w 2629"/>
                <a:gd name="T49" fmla="*/ 1315 h 2331"/>
                <a:gd name="T50" fmla="*/ 2197 w 2629"/>
                <a:gd name="T51" fmla="*/ 1092 h 2331"/>
                <a:gd name="T52" fmla="*/ 2099 w 2629"/>
                <a:gd name="T53" fmla="*/ 1009 h 2331"/>
                <a:gd name="T54" fmla="*/ 1939 w 2629"/>
                <a:gd name="T55" fmla="*/ 939 h 2331"/>
                <a:gd name="T56" fmla="*/ 1800 w 2629"/>
                <a:gd name="T57" fmla="*/ 953 h 2331"/>
                <a:gd name="T58" fmla="*/ 1738 w 2629"/>
                <a:gd name="T59" fmla="*/ 765 h 2331"/>
                <a:gd name="T60" fmla="*/ 1849 w 2629"/>
                <a:gd name="T61" fmla="*/ 688 h 2331"/>
                <a:gd name="T62" fmla="*/ 1974 w 2629"/>
                <a:gd name="T63" fmla="*/ 577 h 2331"/>
                <a:gd name="T64" fmla="*/ 2245 w 2629"/>
                <a:gd name="T65" fmla="*/ 452 h 2331"/>
                <a:gd name="T66" fmla="*/ 2294 w 2629"/>
                <a:gd name="T67" fmla="*/ 271 h 2331"/>
                <a:gd name="T68" fmla="*/ 1974 w 2629"/>
                <a:gd name="T69" fmla="*/ 223 h 2331"/>
                <a:gd name="T70" fmla="*/ 1745 w 2629"/>
                <a:gd name="T71" fmla="*/ 153 h 2331"/>
                <a:gd name="T72" fmla="*/ 1578 w 2629"/>
                <a:gd name="T73" fmla="*/ 195 h 2331"/>
                <a:gd name="T74" fmla="*/ 1265 w 2629"/>
                <a:gd name="T75" fmla="*/ 104 h 2331"/>
                <a:gd name="T76" fmla="*/ 840 w 2629"/>
                <a:gd name="T77" fmla="*/ 76 h 2331"/>
                <a:gd name="T78" fmla="*/ 673 w 2629"/>
                <a:gd name="T79" fmla="*/ 21 h 2331"/>
                <a:gd name="T80" fmla="*/ 701 w 2629"/>
                <a:gd name="T81" fmla="*/ 223 h 2331"/>
                <a:gd name="T82" fmla="*/ 499 w 2629"/>
                <a:gd name="T83" fmla="*/ 320 h 2331"/>
                <a:gd name="T84" fmla="*/ 410 w 2629"/>
                <a:gd name="T85" fmla="*/ 369 h 2331"/>
                <a:gd name="T86" fmla="*/ 285 w 2629"/>
                <a:gd name="T87" fmla="*/ 480 h 2331"/>
                <a:gd name="T88" fmla="*/ 215 w 2629"/>
                <a:gd name="T89" fmla="*/ 591 h 2331"/>
                <a:gd name="T90" fmla="*/ 90 w 2629"/>
                <a:gd name="T91" fmla="*/ 688 h 2331"/>
                <a:gd name="T92" fmla="*/ 20 w 2629"/>
                <a:gd name="T93" fmla="*/ 786 h 2331"/>
                <a:gd name="T94" fmla="*/ 132 w 2629"/>
                <a:gd name="T95" fmla="*/ 918 h 2331"/>
                <a:gd name="T96" fmla="*/ 285 w 2629"/>
                <a:gd name="T97" fmla="*/ 1092 h 2331"/>
                <a:gd name="T98" fmla="*/ 215 w 2629"/>
                <a:gd name="T99" fmla="*/ 1217 h 2331"/>
                <a:gd name="T100" fmla="*/ 132 w 2629"/>
                <a:gd name="T101" fmla="*/ 1336 h 2331"/>
                <a:gd name="T102" fmla="*/ 236 w 2629"/>
                <a:gd name="T103" fmla="*/ 1551 h 2331"/>
                <a:gd name="T104" fmla="*/ 313 w 2629"/>
                <a:gd name="T105" fmla="*/ 1642 h 2331"/>
                <a:gd name="T106" fmla="*/ 375 w 2629"/>
                <a:gd name="T107" fmla="*/ 1767 h 2331"/>
                <a:gd name="T108" fmla="*/ 430 w 2629"/>
                <a:gd name="T109" fmla="*/ 1801 h 2331"/>
                <a:gd name="T110" fmla="*/ 506 w 2629"/>
                <a:gd name="T111" fmla="*/ 1801 h 2331"/>
                <a:gd name="T112" fmla="*/ 562 w 2629"/>
                <a:gd name="T113" fmla="*/ 1871 h 2331"/>
                <a:gd name="T114" fmla="*/ 694 w 2629"/>
                <a:gd name="T115" fmla="*/ 1795 h 2331"/>
                <a:gd name="T116" fmla="*/ 826 w 2629"/>
                <a:gd name="T117" fmla="*/ 1774 h 2331"/>
                <a:gd name="T118" fmla="*/ 896 w 2629"/>
                <a:gd name="T119" fmla="*/ 1781 h 2331"/>
                <a:gd name="T120" fmla="*/ 1000 w 2629"/>
                <a:gd name="T121" fmla="*/ 1815 h 2331"/>
                <a:gd name="T122" fmla="*/ 1084 w 2629"/>
                <a:gd name="T123" fmla="*/ 1781 h 2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29" h="2331">
                  <a:moveTo>
                    <a:pt x="1084" y="1781"/>
                  </a:moveTo>
                  <a:lnTo>
                    <a:pt x="1070" y="1801"/>
                  </a:lnTo>
                  <a:lnTo>
                    <a:pt x="1091" y="1795"/>
                  </a:lnTo>
                  <a:lnTo>
                    <a:pt x="1084" y="1801"/>
                  </a:lnTo>
                  <a:lnTo>
                    <a:pt x="1112" y="1829"/>
                  </a:lnTo>
                  <a:lnTo>
                    <a:pt x="1084" y="1829"/>
                  </a:lnTo>
                  <a:lnTo>
                    <a:pt x="1084" y="1857"/>
                  </a:lnTo>
                  <a:lnTo>
                    <a:pt x="1098" y="1857"/>
                  </a:lnTo>
                  <a:lnTo>
                    <a:pt x="1098" y="1864"/>
                  </a:lnTo>
                  <a:lnTo>
                    <a:pt x="1070" y="1878"/>
                  </a:lnTo>
                  <a:lnTo>
                    <a:pt x="1091" y="1899"/>
                  </a:lnTo>
                  <a:lnTo>
                    <a:pt x="1125" y="1941"/>
                  </a:lnTo>
                  <a:lnTo>
                    <a:pt x="1125" y="1948"/>
                  </a:lnTo>
                  <a:lnTo>
                    <a:pt x="1132" y="1976"/>
                  </a:lnTo>
                  <a:lnTo>
                    <a:pt x="1132" y="2003"/>
                  </a:lnTo>
                  <a:lnTo>
                    <a:pt x="1132" y="2024"/>
                  </a:lnTo>
                  <a:lnTo>
                    <a:pt x="1160" y="2003"/>
                  </a:lnTo>
                  <a:lnTo>
                    <a:pt x="1188" y="2066"/>
                  </a:lnTo>
                  <a:lnTo>
                    <a:pt x="1181" y="2073"/>
                  </a:lnTo>
                  <a:lnTo>
                    <a:pt x="1202" y="2094"/>
                  </a:lnTo>
                  <a:lnTo>
                    <a:pt x="1188" y="2101"/>
                  </a:lnTo>
                  <a:lnTo>
                    <a:pt x="1223" y="2135"/>
                  </a:lnTo>
                  <a:lnTo>
                    <a:pt x="1223" y="2170"/>
                  </a:lnTo>
                  <a:lnTo>
                    <a:pt x="1258" y="2163"/>
                  </a:lnTo>
                  <a:lnTo>
                    <a:pt x="1258" y="2177"/>
                  </a:lnTo>
                  <a:lnTo>
                    <a:pt x="1286" y="2198"/>
                  </a:lnTo>
                  <a:lnTo>
                    <a:pt x="1292" y="2163"/>
                  </a:lnTo>
                  <a:lnTo>
                    <a:pt x="1362" y="2073"/>
                  </a:lnTo>
                  <a:lnTo>
                    <a:pt x="1320" y="2094"/>
                  </a:lnTo>
                  <a:lnTo>
                    <a:pt x="1279" y="2094"/>
                  </a:lnTo>
                  <a:lnTo>
                    <a:pt x="1258" y="2094"/>
                  </a:lnTo>
                  <a:lnTo>
                    <a:pt x="1230" y="2038"/>
                  </a:lnTo>
                  <a:lnTo>
                    <a:pt x="1251" y="2038"/>
                  </a:lnTo>
                  <a:lnTo>
                    <a:pt x="1251" y="2031"/>
                  </a:lnTo>
                  <a:lnTo>
                    <a:pt x="1265" y="2003"/>
                  </a:lnTo>
                  <a:lnTo>
                    <a:pt x="1299" y="2003"/>
                  </a:lnTo>
                  <a:lnTo>
                    <a:pt x="1320" y="2003"/>
                  </a:lnTo>
                  <a:lnTo>
                    <a:pt x="1313" y="1989"/>
                  </a:lnTo>
                  <a:lnTo>
                    <a:pt x="1299" y="1976"/>
                  </a:lnTo>
                  <a:lnTo>
                    <a:pt x="1299" y="1941"/>
                  </a:lnTo>
                  <a:lnTo>
                    <a:pt x="1320" y="1934"/>
                  </a:lnTo>
                  <a:lnTo>
                    <a:pt x="1341" y="1934"/>
                  </a:lnTo>
                  <a:lnTo>
                    <a:pt x="1355" y="1968"/>
                  </a:lnTo>
                  <a:lnTo>
                    <a:pt x="1376" y="1934"/>
                  </a:lnTo>
                  <a:lnTo>
                    <a:pt x="1376" y="1962"/>
                  </a:lnTo>
                  <a:lnTo>
                    <a:pt x="1390" y="1941"/>
                  </a:lnTo>
                  <a:lnTo>
                    <a:pt x="1418" y="1934"/>
                  </a:lnTo>
                  <a:lnTo>
                    <a:pt x="1425" y="1913"/>
                  </a:lnTo>
                  <a:lnTo>
                    <a:pt x="1459" y="1927"/>
                  </a:lnTo>
                  <a:lnTo>
                    <a:pt x="1480" y="1913"/>
                  </a:lnTo>
                  <a:lnTo>
                    <a:pt x="1487" y="1934"/>
                  </a:lnTo>
                  <a:lnTo>
                    <a:pt x="1508" y="1948"/>
                  </a:lnTo>
                  <a:lnTo>
                    <a:pt x="1529" y="1962"/>
                  </a:lnTo>
                  <a:lnTo>
                    <a:pt x="1557" y="1962"/>
                  </a:lnTo>
                  <a:lnTo>
                    <a:pt x="1654" y="1976"/>
                  </a:lnTo>
                  <a:lnTo>
                    <a:pt x="1703" y="1996"/>
                  </a:lnTo>
                  <a:lnTo>
                    <a:pt x="1717" y="2003"/>
                  </a:lnTo>
                  <a:lnTo>
                    <a:pt x="1752" y="2010"/>
                  </a:lnTo>
                  <a:lnTo>
                    <a:pt x="1752" y="2108"/>
                  </a:lnTo>
                  <a:lnTo>
                    <a:pt x="1738" y="2122"/>
                  </a:lnTo>
                  <a:lnTo>
                    <a:pt x="1759" y="2128"/>
                  </a:lnTo>
                  <a:lnTo>
                    <a:pt x="1821" y="2108"/>
                  </a:lnTo>
                  <a:lnTo>
                    <a:pt x="1877" y="2073"/>
                  </a:lnTo>
                  <a:lnTo>
                    <a:pt x="1967" y="2038"/>
                  </a:lnTo>
                  <a:lnTo>
                    <a:pt x="2016" y="2024"/>
                  </a:lnTo>
                  <a:lnTo>
                    <a:pt x="2030" y="2010"/>
                  </a:lnTo>
                  <a:lnTo>
                    <a:pt x="1967" y="1962"/>
                  </a:lnTo>
                  <a:lnTo>
                    <a:pt x="1981" y="1968"/>
                  </a:lnTo>
                  <a:lnTo>
                    <a:pt x="1981" y="1913"/>
                  </a:lnTo>
                  <a:lnTo>
                    <a:pt x="2009" y="1878"/>
                  </a:lnTo>
                  <a:lnTo>
                    <a:pt x="1988" y="1892"/>
                  </a:lnTo>
                  <a:lnTo>
                    <a:pt x="2009" y="1871"/>
                  </a:lnTo>
                  <a:lnTo>
                    <a:pt x="2016" y="1864"/>
                  </a:lnTo>
                  <a:lnTo>
                    <a:pt x="2037" y="1892"/>
                  </a:lnTo>
                  <a:lnTo>
                    <a:pt x="2072" y="1899"/>
                  </a:lnTo>
                  <a:lnTo>
                    <a:pt x="2148" y="1927"/>
                  </a:lnTo>
                  <a:lnTo>
                    <a:pt x="2218" y="1976"/>
                  </a:lnTo>
                  <a:lnTo>
                    <a:pt x="2294" y="2059"/>
                  </a:lnTo>
                  <a:lnTo>
                    <a:pt x="2329" y="2073"/>
                  </a:lnTo>
                  <a:lnTo>
                    <a:pt x="2378" y="2163"/>
                  </a:lnTo>
                  <a:lnTo>
                    <a:pt x="2364" y="2191"/>
                  </a:lnTo>
                  <a:lnTo>
                    <a:pt x="2336" y="2198"/>
                  </a:lnTo>
                  <a:lnTo>
                    <a:pt x="2392" y="2219"/>
                  </a:lnTo>
                  <a:lnTo>
                    <a:pt x="2392" y="2233"/>
                  </a:lnTo>
                  <a:lnTo>
                    <a:pt x="2405" y="2261"/>
                  </a:lnTo>
                  <a:lnTo>
                    <a:pt x="2454" y="2261"/>
                  </a:lnTo>
                  <a:lnTo>
                    <a:pt x="2433" y="2274"/>
                  </a:lnTo>
                  <a:lnTo>
                    <a:pt x="2399" y="2289"/>
                  </a:lnTo>
                  <a:lnTo>
                    <a:pt x="2329" y="2268"/>
                  </a:lnTo>
                  <a:lnTo>
                    <a:pt x="2301" y="2289"/>
                  </a:lnTo>
                  <a:lnTo>
                    <a:pt x="2315" y="2302"/>
                  </a:lnTo>
                  <a:lnTo>
                    <a:pt x="2371" y="2316"/>
                  </a:lnTo>
                  <a:lnTo>
                    <a:pt x="2461" y="2330"/>
                  </a:lnTo>
                  <a:lnTo>
                    <a:pt x="2468" y="2330"/>
                  </a:lnTo>
                  <a:lnTo>
                    <a:pt x="2524" y="2316"/>
                  </a:lnTo>
                  <a:lnTo>
                    <a:pt x="2559" y="2268"/>
                  </a:lnTo>
                  <a:lnTo>
                    <a:pt x="2628" y="2219"/>
                  </a:lnTo>
                  <a:lnTo>
                    <a:pt x="2593" y="2191"/>
                  </a:lnTo>
                  <a:lnTo>
                    <a:pt x="2586" y="2191"/>
                  </a:lnTo>
                  <a:lnTo>
                    <a:pt x="2489" y="2094"/>
                  </a:lnTo>
                  <a:lnTo>
                    <a:pt x="2489" y="2066"/>
                  </a:lnTo>
                  <a:lnTo>
                    <a:pt x="2412" y="1968"/>
                  </a:lnTo>
                  <a:lnTo>
                    <a:pt x="2357" y="1948"/>
                  </a:lnTo>
                  <a:lnTo>
                    <a:pt x="2308" y="1927"/>
                  </a:lnTo>
                  <a:lnTo>
                    <a:pt x="2218" y="1864"/>
                  </a:lnTo>
                  <a:lnTo>
                    <a:pt x="2148" y="1857"/>
                  </a:lnTo>
                  <a:lnTo>
                    <a:pt x="2099" y="1836"/>
                  </a:lnTo>
                  <a:lnTo>
                    <a:pt x="2072" y="1774"/>
                  </a:lnTo>
                  <a:lnTo>
                    <a:pt x="2072" y="1739"/>
                  </a:lnTo>
                  <a:lnTo>
                    <a:pt x="2078" y="1704"/>
                  </a:lnTo>
                  <a:lnTo>
                    <a:pt x="2134" y="1614"/>
                  </a:lnTo>
                  <a:lnTo>
                    <a:pt x="2162" y="1544"/>
                  </a:lnTo>
                  <a:lnTo>
                    <a:pt x="2148" y="1440"/>
                  </a:lnTo>
                  <a:lnTo>
                    <a:pt x="2113" y="1447"/>
                  </a:lnTo>
                  <a:lnTo>
                    <a:pt x="2086" y="1440"/>
                  </a:lnTo>
                  <a:lnTo>
                    <a:pt x="2065" y="1475"/>
                  </a:lnTo>
                  <a:lnTo>
                    <a:pt x="2009" y="1482"/>
                  </a:lnTo>
                  <a:lnTo>
                    <a:pt x="1981" y="1482"/>
                  </a:lnTo>
                  <a:lnTo>
                    <a:pt x="1981" y="1468"/>
                  </a:lnTo>
                  <a:lnTo>
                    <a:pt x="1953" y="1454"/>
                  </a:lnTo>
                  <a:lnTo>
                    <a:pt x="1932" y="1447"/>
                  </a:lnTo>
                  <a:lnTo>
                    <a:pt x="1912" y="1412"/>
                  </a:lnTo>
                  <a:lnTo>
                    <a:pt x="1891" y="1405"/>
                  </a:lnTo>
                  <a:lnTo>
                    <a:pt x="1919" y="1384"/>
                  </a:lnTo>
                  <a:lnTo>
                    <a:pt x="1967" y="1315"/>
                  </a:lnTo>
                  <a:lnTo>
                    <a:pt x="1939" y="1301"/>
                  </a:lnTo>
                  <a:lnTo>
                    <a:pt x="1953" y="1280"/>
                  </a:lnTo>
                  <a:lnTo>
                    <a:pt x="2037" y="1224"/>
                  </a:lnTo>
                  <a:lnTo>
                    <a:pt x="2106" y="1169"/>
                  </a:lnTo>
                  <a:lnTo>
                    <a:pt x="2197" y="1092"/>
                  </a:lnTo>
                  <a:lnTo>
                    <a:pt x="2197" y="1071"/>
                  </a:lnTo>
                  <a:lnTo>
                    <a:pt x="2218" y="1036"/>
                  </a:lnTo>
                  <a:lnTo>
                    <a:pt x="2162" y="1009"/>
                  </a:lnTo>
                  <a:lnTo>
                    <a:pt x="2134" y="1015"/>
                  </a:lnTo>
                  <a:lnTo>
                    <a:pt x="2099" y="1009"/>
                  </a:lnTo>
                  <a:lnTo>
                    <a:pt x="2051" y="1009"/>
                  </a:lnTo>
                  <a:lnTo>
                    <a:pt x="2044" y="974"/>
                  </a:lnTo>
                  <a:lnTo>
                    <a:pt x="1988" y="953"/>
                  </a:lnTo>
                  <a:lnTo>
                    <a:pt x="1988" y="946"/>
                  </a:lnTo>
                  <a:lnTo>
                    <a:pt x="1939" y="939"/>
                  </a:lnTo>
                  <a:lnTo>
                    <a:pt x="1856" y="918"/>
                  </a:lnTo>
                  <a:lnTo>
                    <a:pt x="1877" y="953"/>
                  </a:lnTo>
                  <a:lnTo>
                    <a:pt x="1856" y="953"/>
                  </a:lnTo>
                  <a:lnTo>
                    <a:pt x="1814" y="960"/>
                  </a:lnTo>
                  <a:lnTo>
                    <a:pt x="1800" y="953"/>
                  </a:lnTo>
                  <a:lnTo>
                    <a:pt x="1800" y="918"/>
                  </a:lnTo>
                  <a:lnTo>
                    <a:pt x="1814" y="911"/>
                  </a:lnTo>
                  <a:lnTo>
                    <a:pt x="1800" y="890"/>
                  </a:lnTo>
                  <a:lnTo>
                    <a:pt x="1759" y="814"/>
                  </a:lnTo>
                  <a:lnTo>
                    <a:pt x="1738" y="765"/>
                  </a:lnTo>
                  <a:lnTo>
                    <a:pt x="1738" y="758"/>
                  </a:lnTo>
                  <a:lnTo>
                    <a:pt x="1752" y="758"/>
                  </a:lnTo>
                  <a:lnTo>
                    <a:pt x="1807" y="730"/>
                  </a:lnTo>
                  <a:lnTo>
                    <a:pt x="1821" y="709"/>
                  </a:lnTo>
                  <a:lnTo>
                    <a:pt x="1849" y="688"/>
                  </a:lnTo>
                  <a:lnTo>
                    <a:pt x="1835" y="626"/>
                  </a:lnTo>
                  <a:lnTo>
                    <a:pt x="1877" y="619"/>
                  </a:lnTo>
                  <a:lnTo>
                    <a:pt x="1912" y="612"/>
                  </a:lnTo>
                  <a:lnTo>
                    <a:pt x="1967" y="584"/>
                  </a:lnTo>
                  <a:lnTo>
                    <a:pt x="1974" y="577"/>
                  </a:lnTo>
                  <a:lnTo>
                    <a:pt x="2030" y="549"/>
                  </a:lnTo>
                  <a:lnTo>
                    <a:pt x="2065" y="515"/>
                  </a:lnTo>
                  <a:lnTo>
                    <a:pt x="2086" y="459"/>
                  </a:lnTo>
                  <a:lnTo>
                    <a:pt x="2197" y="438"/>
                  </a:lnTo>
                  <a:lnTo>
                    <a:pt x="2245" y="452"/>
                  </a:lnTo>
                  <a:lnTo>
                    <a:pt x="2266" y="403"/>
                  </a:lnTo>
                  <a:lnTo>
                    <a:pt x="2273" y="369"/>
                  </a:lnTo>
                  <a:lnTo>
                    <a:pt x="2273" y="348"/>
                  </a:lnTo>
                  <a:lnTo>
                    <a:pt x="2280" y="306"/>
                  </a:lnTo>
                  <a:lnTo>
                    <a:pt x="2294" y="271"/>
                  </a:lnTo>
                  <a:lnTo>
                    <a:pt x="2218" y="264"/>
                  </a:lnTo>
                  <a:lnTo>
                    <a:pt x="2106" y="223"/>
                  </a:lnTo>
                  <a:lnTo>
                    <a:pt x="2065" y="236"/>
                  </a:lnTo>
                  <a:lnTo>
                    <a:pt x="2044" y="208"/>
                  </a:lnTo>
                  <a:lnTo>
                    <a:pt x="1974" y="223"/>
                  </a:lnTo>
                  <a:lnTo>
                    <a:pt x="1946" y="174"/>
                  </a:lnTo>
                  <a:lnTo>
                    <a:pt x="1912" y="188"/>
                  </a:lnTo>
                  <a:lnTo>
                    <a:pt x="1800" y="188"/>
                  </a:lnTo>
                  <a:lnTo>
                    <a:pt x="1786" y="167"/>
                  </a:lnTo>
                  <a:lnTo>
                    <a:pt x="1745" y="153"/>
                  </a:lnTo>
                  <a:lnTo>
                    <a:pt x="1724" y="167"/>
                  </a:lnTo>
                  <a:lnTo>
                    <a:pt x="1717" y="167"/>
                  </a:lnTo>
                  <a:lnTo>
                    <a:pt x="1689" y="167"/>
                  </a:lnTo>
                  <a:lnTo>
                    <a:pt x="1647" y="202"/>
                  </a:lnTo>
                  <a:lnTo>
                    <a:pt x="1578" y="195"/>
                  </a:lnTo>
                  <a:lnTo>
                    <a:pt x="1494" y="202"/>
                  </a:lnTo>
                  <a:lnTo>
                    <a:pt x="1494" y="188"/>
                  </a:lnTo>
                  <a:lnTo>
                    <a:pt x="1452" y="167"/>
                  </a:lnTo>
                  <a:lnTo>
                    <a:pt x="1383" y="125"/>
                  </a:lnTo>
                  <a:lnTo>
                    <a:pt x="1265" y="104"/>
                  </a:lnTo>
                  <a:lnTo>
                    <a:pt x="1202" y="104"/>
                  </a:lnTo>
                  <a:lnTo>
                    <a:pt x="1014" y="90"/>
                  </a:lnTo>
                  <a:lnTo>
                    <a:pt x="931" y="76"/>
                  </a:lnTo>
                  <a:lnTo>
                    <a:pt x="889" y="90"/>
                  </a:lnTo>
                  <a:lnTo>
                    <a:pt x="840" y="76"/>
                  </a:lnTo>
                  <a:lnTo>
                    <a:pt x="840" y="42"/>
                  </a:lnTo>
                  <a:lnTo>
                    <a:pt x="826" y="35"/>
                  </a:lnTo>
                  <a:lnTo>
                    <a:pt x="785" y="21"/>
                  </a:lnTo>
                  <a:lnTo>
                    <a:pt x="729" y="0"/>
                  </a:lnTo>
                  <a:lnTo>
                    <a:pt x="673" y="21"/>
                  </a:lnTo>
                  <a:lnTo>
                    <a:pt x="666" y="35"/>
                  </a:lnTo>
                  <a:lnTo>
                    <a:pt x="673" y="90"/>
                  </a:lnTo>
                  <a:lnTo>
                    <a:pt x="694" y="125"/>
                  </a:lnTo>
                  <a:lnTo>
                    <a:pt x="673" y="195"/>
                  </a:lnTo>
                  <a:lnTo>
                    <a:pt x="701" y="223"/>
                  </a:lnTo>
                  <a:lnTo>
                    <a:pt x="673" y="229"/>
                  </a:lnTo>
                  <a:lnTo>
                    <a:pt x="646" y="223"/>
                  </a:lnTo>
                  <a:lnTo>
                    <a:pt x="590" y="257"/>
                  </a:lnTo>
                  <a:lnTo>
                    <a:pt x="506" y="292"/>
                  </a:lnTo>
                  <a:lnTo>
                    <a:pt x="499" y="320"/>
                  </a:lnTo>
                  <a:lnTo>
                    <a:pt x="541" y="355"/>
                  </a:lnTo>
                  <a:lnTo>
                    <a:pt x="555" y="396"/>
                  </a:lnTo>
                  <a:lnTo>
                    <a:pt x="492" y="369"/>
                  </a:lnTo>
                  <a:lnTo>
                    <a:pt x="465" y="396"/>
                  </a:lnTo>
                  <a:lnTo>
                    <a:pt x="410" y="369"/>
                  </a:lnTo>
                  <a:lnTo>
                    <a:pt x="368" y="403"/>
                  </a:lnTo>
                  <a:lnTo>
                    <a:pt x="347" y="396"/>
                  </a:lnTo>
                  <a:lnTo>
                    <a:pt x="340" y="417"/>
                  </a:lnTo>
                  <a:lnTo>
                    <a:pt x="326" y="431"/>
                  </a:lnTo>
                  <a:lnTo>
                    <a:pt x="285" y="480"/>
                  </a:lnTo>
                  <a:lnTo>
                    <a:pt x="285" y="501"/>
                  </a:lnTo>
                  <a:lnTo>
                    <a:pt x="250" y="549"/>
                  </a:lnTo>
                  <a:lnTo>
                    <a:pt x="229" y="556"/>
                  </a:lnTo>
                  <a:lnTo>
                    <a:pt x="236" y="598"/>
                  </a:lnTo>
                  <a:lnTo>
                    <a:pt x="215" y="591"/>
                  </a:lnTo>
                  <a:lnTo>
                    <a:pt x="215" y="619"/>
                  </a:lnTo>
                  <a:lnTo>
                    <a:pt x="153" y="633"/>
                  </a:lnTo>
                  <a:lnTo>
                    <a:pt x="153" y="688"/>
                  </a:lnTo>
                  <a:lnTo>
                    <a:pt x="139" y="688"/>
                  </a:lnTo>
                  <a:lnTo>
                    <a:pt x="90" y="688"/>
                  </a:lnTo>
                  <a:lnTo>
                    <a:pt x="83" y="696"/>
                  </a:lnTo>
                  <a:lnTo>
                    <a:pt x="55" y="709"/>
                  </a:lnTo>
                  <a:lnTo>
                    <a:pt x="48" y="765"/>
                  </a:lnTo>
                  <a:lnTo>
                    <a:pt x="41" y="779"/>
                  </a:lnTo>
                  <a:lnTo>
                    <a:pt x="20" y="786"/>
                  </a:lnTo>
                  <a:lnTo>
                    <a:pt x="0" y="828"/>
                  </a:lnTo>
                  <a:lnTo>
                    <a:pt x="34" y="890"/>
                  </a:lnTo>
                  <a:lnTo>
                    <a:pt x="83" y="925"/>
                  </a:lnTo>
                  <a:lnTo>
                    <a:pt x="111" y="918"/>
                  </a:lnTo>
                  <a:lnTo>
                    <a:pt x="132" y="918"/>
                  </a:lnTo>
                  <a:lnTo>
                    <a:pt x="139" y="918"/>
                  </a:lnTo>
                  <a:lnTo>
                    <a:pt x="132" y="953"/>
                  </a:lnTo>
                  <a:lnTo>
                    <a:pt x="208" y="960"/>
                  </a:lnTo>
                  <a:lnTo>
                    <a:pt x="215" y="1036"/>
                  </a:lnTo>
                  <a:lnTo>
                    <a:pt x="285" y="1092"/>
                  </a:lnTo>
                  <a:lnTo>
                    <a:pt x="285" y="1120"/>
                  </a:lnTo>
                  <a:lnTo>
                    <a:pt x="285" y="1127"/>
                  </a:lnTo>
                  <a:lnTo>
                    <a:pt x="278" y="1169"/>
                  </a:lnTo>
                  <a:lnTo>
                    <a:pt x="271" y="1175"/>
                  </a:lnTo>
                  <a:lnTo>
                    <a:pt x="215" y="1217"/>
                  </a:lnTo>
                  <a:lnTo>
                    <a:pt x="208" y="1224"/>
                  </a:lnTo>
                  <a:lnTo>
                    <a:pt x="146" y="1280"/>
                  </a:lnTo>
                  <a:lnTo>
                    <a:pt x="146" y="1287"/>
                  </a:lnTo>
                  <a:lnTo>
                    <a:pt x="132" y="1322"/>
                  </a:lnTo>
                  <a:lnTo>
                    <a:pt x="132" y="1336"/>
                  </a:lnTo>
                  <a:lnTo>
                    <a:pt x="153" y="1370"/>
                  </a:lnTo>
                  <a:lnTo>
                    <a:pt x="173" y="1447"/>
                  </a:lnTo>
                  <a:lnTo>
                    <a:pt x="173" y="1530"/>
                  </a:lnTo>
                  <a:lnTo>
                    <a:pt x="229" y="1537"/>
                  </a:lnTo>
                  <a:lnTo>
                    <a:pt x="236" y="1551"/>
                  </a:lnTo>
                  <a:lnTo>
                    <a:pt x="271" y="1579"/>
                  </a:lnTo>
                  <a:lnTo>
                    <a:pt x="306" y="1586"/>
                  </a:lnTo>
                  <a:lnTo>
                    <a:pt x="326" y="1628"/>
                  </a:lnTo>
                  <a:lnTo>
                    <a:pt x="334" y="1628"/>
                  </a:lnTo>
                  <a:lnTo>
                    <a:pt x="313" y="1642"/>
                  </a:lnTo>
                  <a:lnTo>
                    <a:pt x="340" y="1669"/>
                  </a:lnTo>
                  <a:lnTo>
                    <a:pt x="347" y="1711"/>
                  </a:lnTo>
                  <a:lnTo>
                    <a:pt x="375" y="1718"/>
                  </a:lnTo>
                  <a:lnTo>
                    <a:pt x="382" y="1760"/>
                  </a:lnTo>
                  <a:lnTo>
                    <a:pt x="375" y="1767"/>
                  </a:lnTo>
                  <a:lnTo>
                    <a:pt x="396" y="1795"/>
                  </a:lnTo>
                  <a:lnTo>
                    <a:pt x="403" y="1795"/>
                  </a:lnTo>
                  <a:lnTo>
                    <a:pt x="410" y="1795"/>
                  </a:lnTo>
                  <a:lnTo>
                    <a:pt x="410" y="1801"/>
                  </a:lnTo>
                  <a:lnTo>
                    <a:pt x="430" y="1801"/>
                  </a:lnTo>
                  <a:lnTo>
                    <a:pt x="458" y="1815"/>
                  </a:lnTo>
                  <a:lnTo>
                    <a:pt x="458" y="1809"/>
                  </a:lnTo>
                  <a:lnTo>
                    <a:pt x="465" y="1767"/>
                  </a:lnTo>
                  <a:lnTo>
                    <a:pt x="492" y="1795"/>
                  </a:lnTo>
                  <a:lnTo>
                    <a:pt x="506" y="1801"/>
                  </a:lnTo>
                  <a:lnTo>
                    <a:pt x="513" y="1809"/>
                  </a:lnTo>
                  <a:lnTo>
                    <a:pt x="534" y="1815"/>
                  </a:lnTo>
                  <a:lnTo>
                    <a:pt x="541" y="1836"/>
                  </a:lnTo>
                  <a:lnTo>
                    <a:pt x="541" y="1843"/>
                  </a:lnTo>
                  <a:lnTo>
                    <a:pt x="562" y="1871"/>
                  </a:lnTo>
                  <a:lnTo>
                    <a:pt x="597" y="1843"/>
                  </a:lnTo>
                  <a:lnTo>
                    <a:pt x="611" y="1836"/>
                  </a:lnTo>
                  <a:lnTo>
                    <a:pt x="646" y="1795"/>
                  </a:lnTo>
                  <a:lnTo>
                    <a:pt x="673" y="1774"/>
                  </a:lnTo>
                  <a:lnTo>
                    <a:pt x="694" y="1795"/>
                  </a:lnTo>
                  <a:lnTo>
                    <a:pt x="757" y="1732"/>
                  </a:lnTo>
                  <a:lnTo>
                    <a:pt x="785" y="1760"/>
                  </a:lnTo>
                  <a:lnTo>
                    <a:pt x="792" y="1801"/>
                  </a:lnTo>
                  <a:lnTo>
                    <a:pt x="819" y="1801"/>
                  </a:lnTo>
                  <a:lnTo>
                    <a:pt x="826" y="1774"/>
                  </a:lnTo>
                  <a:lnTo>
                    <a:pt x="854" y="1760"/>
                  </a:lnTo>
                  <a:lnTo>
                    <a:pt x="889" y="1746"/>
                  </a:lnTo>
                  <a:lnTo>
                    <a:pt x="917" y="1746"/>
                  </a:lnTo>
                  <a:lnTo>
                    <a:pt x="917" y="1760"/>
                  </a:lnTo>
                  <a:lnTo>
                    <a:pt x="896" y="1781"/>
                  </a:lnTo>
                  <a:lnTo>
                    <a:pt x="924" y="1795"/>
                  </a:lnTo>
                  <a:lnTo>
                    <a:pt x="952" y="1801"/>
                  </a:lnTo>
                  <a:lnTo>
                    <a:pt x="965" y="1795"/>
                  </a:lnTo>
                  <a:lnTo>
                    <a:pt x="986" y="1781"/>
                  </a:lnTo>
                  <a:lnTo>
                    <a:pt x="1000" y="1815"/>
                  </a:lnTo>
                  <a:lnTo>
                    <a:pt x="1021" y="1809"/>
                  </a:lnTo>
                  <a:lnTo>
                    <a:pt x="1049" y="1801"/>
                  </a:lnTo>
                  <a:lnTo>
                    <a:pt x="1049" y="1760"/>
                  </a:lnTo>
                  <a:lnTo>
                    <a:pt x="1063" y="1767"/>
                  </a:lnTo>
                  <a:lnTo>
                    <a:pt x="1084" y="178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9100567" y="1960833"/>
              <a:ext cx="17605" cy="18641"/>
            </a:xfrm>
            <a:custGeom>
              <a:avLst/>
              <a:gdLst>
                <a:gd name="T0" fmla="*/ 42 w 77"/>
                <a:gd name="T1" fmla="*/ 56 h 78"/>
                <a:gd name="T2" fmla="*/ 69 w 77"/>
                <a:gd name="T3" fmla="*/ 49 h 78"/>
                <a:gd name="T4" fmla="*/ 76 w 77"/>
                <a:gd name="T5" fmla="*/ 77 h 78"/>
                <a:gd name="T6" fmla="*/ 0 w 77"/>
                <a:gd name="T7" fmla="*/ 49 h 78"/>
                <a:gd name="T8" fmla="*/ 7 w 77"/>
                <a:gd name="T9" fmla="*/ 35 h 78"/>
                <a:gd name="T10" fmla="*/ 14 w 77"/>
                <a:gd name="T11" fmla="*/ 14 h 78"/>
                <a:gd name="T12" fmla="*/ 34 w 77"/>
                <a:gd name="T13" fmla="*/ 14 h 78"/>
                <a:gd name="T14" fmla="*/ 55 w 77"/>
                <a:gd name="T15" fmla="*/ 0 h 78"/>
                <a:gd name="T16" fmla="*/ 48 w 77"/>
                <a:gd name="T17" fmla="*/ 21 h 78"/>
                <a:gd name="T18" fmla="*/ 76 w 77"/>
                <a:gd name="T19" fmla="*/ 35 h 78"/>
                <a:gd name="T20" fmla="*/ 69 w 77"/>
                <a:gd name="T21" fmla="*/ 42 h 78"/>
                <a:gd name="T22" fmla="*/ 34 w 77"/>
                <a:gd name="T23" fmla="*/ 42 h 78"/>
                <a:gd name="T24" fmla="*/ 42 w 77"/>
                <a:gd name="T25" fmla="*/ 56 h 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77" h="78">
                  <a:moveTo>
                    <a:pt x="42" y="56"/>
                  </a:moveTo>
                  <a:lnTo>
                    <a:pt x="69" y="49"/>
                  </a:lnTo>
                  <a:lnTo>
                    <a:pt x="76" y="77"/>
                  </a:lnTo>
                  <a:lnTo>
                    <a:pt x="0" y="49"/>
                  </a:lnTo>
                  <a:lnTo>
                    <a:pt x="7" y="35"/>
                  </a:lnTo>
                  <a:lnTo>
                    <a:pt x="14" y="14"/>
                  </a:lnTo>
                  <a:lnTo>
                    <a:pt x="34" y="14"/>
                  </a:lnTo>
                  <a:lnTo>
                    <a:pt x="55" y="0"/>
                  </a:lnTo>
                  <a:lnTo>
                    <a:pt x="48" y="21"/>
                  </a:lnTo>
                  <a:lnTo>
                    <a:pt x="76" y="35"/>
                  </a:lnTo>
                  <a:lnTo>
                    <a:pt x="69" y="42"/>
                  </a:lnTo>
                  <a:lnTo>
                    <a:pt x="34" y="42"/>
                  </a:lnTo>
                  <a:lnTo>
                    <a:pt x="42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9053967" y="1966010"/>
              <a:ext cx="8285" cy="13464"/>
            </a:xfrm>
            <a:custGeom>
              <a:avLst/>
              <a:gdLst>
                <a:gd name="T0" fmla="*/ 14 w 36"/>
                <a:gd name="T1" fmla="*/ 35 h 57"/>
                <a:gd name="T2" fmla="*/ 21 w 36"/>
                <a:gd name="T3" fmla="*/ 49 h 57"/>
                <a:gd name="T4" fmla="*/ 7 w 36"/>
                <a:gd name="T5" fmla="*/ 56 h 57"/>
                <a:gd name="T6" fmla="*/ 21 w 36"/>
                <a:gd name="T7" fmla="*/ 56 h 57"/>
                <a:gd name="T8" fmla="*/ 35 w 36"/>
                <a:gd name="T9" fmla="*/ 14 h 57"/>
                <a:gd name="T10" fmla="*/ 14 w 36"/>
                <a:gd name="T11" fmla="*/ 0 h 57"/>
                <a:gd name="T12" fmla="*/ 0 w 36"/>
                <a:gd name="T13" fmla="*/ 28 h 57"/>
                <a:gd name="T14" fmla="*/ 0 w 36"/>
                <a:gd name="T15" fmla="*/ 35 h 57"/>
                <a:gd name="T16" fmla="*/ 14 w 36"/>
                <a:gd name="T17" fmla="*/ 35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6" h="57">
                  <a:moveTo>
                    <a:pt x="14" y="35"/>
                  </a:moveTo>
                  <a:lnTo>
                    <a:pt x="21" y="49"/>
                  </a:lnTo>
                  <a:lnTo>
                    <a:pt x="7" y="56"/>
                  </a:lnTo>
                  <a:lnTo>
                    <a:pt x="21" y="56"/>
                  </a:lnTo>
                  <a:lnTo>
                    <a:pt x="35" y="14"/>
                  </a:lnTo>
                  <a:lnTo>
                    <a:pt x="14" y="0"/>
                  </a:lnTo>
                  <a:lnTo>
                    <a:pt x="0" y="28"/>
                  </a:lnTo>
                  <a:lnTo>
                    <a:pt x="0" y="35"/>
                  </a:lnTo>
                  <a:lnTo>
                    <a:pt x="14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9132669" y="1972224"/>
              <a:ext cx="8285" cy="13464"/>
            </a:xfrm>
            <a:custGeom>
              <a:avLst/>
              <a:gdLst>
                <a:gd name="T0" fmla="*/ 0 w 36"/>
                <a:gd name="T1" fmla="*/ 56 h 57"/>
                <a:gd name="T2" fmla="*/ 28 w 36"/>
                <a:gd name="T3" fmla="*/ 21 h 57"/>
                <a:gd name="T4" fmla="*/ 35 w 36"/>
                <a:gd name="T5" fmla="*/ 7 h 57"/>
                <a:gd name="T6" fmla="*/ 28 w 36"/>
                <a:gd name="T7" fmla="*/ 0 h 57"/>
                <a:gd name="T8" fmla="*/ 14 w 36"/>
                <a:gd name="T9" fmla="*/ 21 h 57"/>
                <a:gd name="T10" fmla="*/ 0 w 36"/>
                <a:gd name="T11" fmla="*/ 28 h 57"/>
                <a:gd name="T12" fmla="*/ 0 w 36"/>
                <a:gd name="T13" fmla="*/ 56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6" h="57">
                  <a:moveTo>
                    <a:pt x="0" y="56"/>
                  </a:moveTo>
                  <a:lnTo>
                    <a:pt x="28" y="21"/>
                  </a:lnTo>
                  <a:lnTo>
                    <a:pt x="35" y="7"/>
                  </a:lnTo>
                  <a:lnTo>
                    <a:pt x="28" y="0"/>
                  </a:lnTo>
                  <a:lnTo>
                    <a:pt x="14" y="21"/>
                  </a:lnTo>
                  <a:lnTo>
                    <a:pt x="0" y="28"/>
                  </a:lnTo>
                  <a:lnTo>
                    <a:pt x="0" y="5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9064323" y="1969118"/>
              <a:ext cx="22783" cy="5178"/>
            </a:xfrm>
            <a:custGeom>
              <a:avLst/>
              <a:gdLst>
                <a:gd name="T0" fmla="*/ 76 w 98"/>
                <a:gd name="T1" fmla="*/ 14 h 22"/>
                <a:gd name="T2" fmla="*/ 97 w 98"/>
                <a:gd name="T3" fmla="*/ 0 h 22"/>
                <a:gd name="T4" fmla="*/ 0 w 98"/>
                <a:gd name="T5" fmla="*/ 21 h 22"/>
                <a:gd name="T6" fmla="*/ 41 w 98"/>
                <a:gd name="T7" fmla="*/ 14 h 22"/>
                <a:gd name="T8" fmla="*/ 76 w 98"/>
                <a:gd name="T9" fmla="*/ 14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8" h="22">
                  <a:moveTo>
                    <a:pt x="76" y="14"/>
                  </a:moveTo>
                  <a:lnTo>
                    <a:pt x="97" y="0"/>
                  </a:lnTo>
                  <a:lnTo>
                    <a:pt x="0" y="21"/>
                  </a:lnTo>
                  <a:lnTo>
                    <a:pt x="41" y="14"/>
                  </a:lnTo>
                  <a:lnTo>
                    <a:pt x="76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9053967" y="1960832"/>
              <a:ext cx="8285" cy="3107"/>
            </a:xfrm>
            <a:custGeom>
              <a:avLst/>
              <a:gdLst>
                <a:gd name="T0" fmla="*/ 14 w 36"/>
                <a:gd name="T1" fmla="*/ 14 h 15"/>
                <a:gd name="T2" fmla="*/ 35 w 36"/>
                <a:gd name="T3" fmla="*/ 0 h 15"/>
                <a:gd name="T4" fmla="*/ 0 w 36"/>
                <a:gd name="T5" fmla="*/ 7 h 15"/>
                <a:gd name="T6" fmla="*/ 14 w 36"/>
                <a:gd name="T7" fmla="*/ 14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36" h="15">
                  <a:moveTo>
                    <a:pt x="14" y="14"/>
                  </a:moveTo>
                  <a:lnTo>
                    <a:pt x="35" y="0"/>
                  </a:lnTo>
                  <a:lnTo>
                    <a:pt x="0" y="7"/>
                  </a:lnTo>
                  <a:lnTo>
                    <a:pt x="14" y="1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9132670" y="1966010"/>
              <a:ext cx="2071" cy="5179"/>
            </a:xfrm>
            <a:custGeom>
              <a:avLst/>
              <a:gdLst>
                <a:gd name="T0" fmla="*/ 0 w 8"/>
                <a:gd name="T1" fmla="*/ 0 h 22"/>
                <a:gd name="T2" fmla="*/ 7 w 8"/>
                <a:gd name="T3" fmla="*/ 0 h 22"/>
                <a:gd name="T4" fmla="*/ 0 w 8"/>
                <a:gd name="T5" fmla="*/ 21 h 22"/>
                <a:gd name="T6" fmla="*/ 0 w 8"/>
                <a:gd name="T7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2">
                  <a:moveTo>
                    <a:pt x="0" y="0"/>
                  </a:moveTo>
                  <a:lnTo>
                    <a:pt x="7" y="0"/>
                  </a:lnTo>
                  <a:lnTo>
                    <a:pt x="0" y="2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9064323" y="1966011"/>
              <a:ext cx="3107" cy="3107"/>
            </a:xfrm>
            <a:custGeom>
              <a:avLst/>
              <a:gdLst>
                <a:gd name="T0" fmla="*/ 0 w 15"/>
                <a:gd name="T1" fmla="*/ 0 h 15"/>
                <a:gd name="T2" fmla="*/ 14 w 15"/>
                <a:gd name="T3" fmla="*/ 0 h 15"/>
                <a:gd name="T4" fmla="*/ 7 w 15"/>
                <a:gd name="T5" fmla="*/ 14 h 15"/>
                <a:gd name="T6" fmla="*/ 0 w 15"/>
                <a:gd name="T7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15">
                  <a:moveTo>
                    <a:pt x="0" y="0"/>
                  </a:moveTo>
                  <a:lnTo>
                    <a:pt x="14" y="0"/>
                  </a:lnTo>
                  <a:lnTo>
                    <a:pt x="7" y="14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9119207" y="1963940"/>
              <a:ext cx="2071" cy="2071"/>
            </a:xfrm>
            <a:custGeom>
              <a:avLst/>
              <a:gdLst>
                <a:gd name="T0" fmla="*/ 0 w 8"/>
                <a:gd name="T1" fmla="*/ 7 h 8"/>
                <a:gd name="T2" fmla="*/ 7 w 8"/>
                <a:gd name="T3" fmla="*/ 0 h 8"/>
                <a:gd name="T4" fmla="*/ 0 w 8"/>
                <a:gd name="T5" fmla="*/ 7 h 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8">
                  <a:moveTo>
                    <a:pt x="0" y="7"/>
                  </a:moveTo>
                  <a:lnTo>
                    <a:pt x="7" y="0"/>
                  </a:lnTo>
                  <a:lnTo>
                    <a:pt x="0" y="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8954554" y="1980509"/>
              <a:ext cx="3107" cy="19677"/>
            </a:xfrm>
            <a:custGeom>
              <a:avLst/>
              <a:gdLst>
                <a:gd name="T0" fmla="*/ 0 w 14"/>
                <a:gd name="T1" fmla="*/ 21 h 84"/>
                <a:gd name="T2" fmla="*/ 0 w 14"/>
                <a:gd name="T3" fmla="*/ 35 h 84"/>
                <a:gd name="T4" fmla="*/ 7 w 14"/>
                <a:gd name="T5" fmla="*/ 83 h 84"/>
                <a:gd name="T6" fmla="*/ 13 w 14"/>
                <a:gd name="T7" fmla="*/ 49 h 84"/>
                <a:gd name="T8" fmla="*/ 7 w 14"/>
                <a:gd name="T9" fmla="*/ 21 h 84"/>
                <a:gd name="T10" fmla="*/ 7 w 14"/>
                <a:gd name="T11" fmla="*/ 0 h 84"/>
                <a:gd name="T12" fmla="*/ 0 w 14"/>
                <a:gd name="T13" fmla="*/ 21 h 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" h="84">
                  <a:moveTo>
                    <a:pt x="0" y="21"/>
                  </a:moveTo>
                  <a:lnTo>
                    <a:pt x="0" y="35"/>
                  </a:lnTo>
                  <a:lnTo>
                    <a:pt x="7" y="83"/>
                  </a:lnTo>
                  <a:lnTo>
                    <a:pt x="13" y="49"/>
                  </a:lnTo>
                  <a:lnTo>
                    <a:pt x="7" y="21"/>
                  </a:lnTo>
                  <a:lnTo>
                    <a:pt x="7" y="0"/>
                  </a:lnTo>
                  <a:lnTo>
                    <a:pt x="0" y="2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02"/>
            <p:cNvSpPr>
              <a:spLocks noChangeArrowheads="1"/>
            </p:cNvSpPr>
            <p:nvPr/>
          </p:nvSpPr>
          <p:spPr bwMode="auto">
            <a:xfrm>
              <a:off x="8718447" y="2117212"/>
              <a:ext cx="44529" cy="101491"/>
            </a:xfrm>
            <a:custGeom>
              <a:avLst/>
              <a:gdLst>
                <a:gd name="T0" fmla="*/ 90 w 189"/>
                <a:gd name="T1" fmla="*/ 118 h 433"/>
                <a:gd name="T2" fmla="*/ 139 w 189"/>
                <a:gd name="T3" fmla="*/ 35 h 433"/>
                <a:gd name="T4" fmla="*/ 167 w 189"/>
                <a:gd name="T5" fmla="*/ 0 h 433"/>
                <a:gd name="T6" fmla="*/ 188 w 189"/>
                <a:gd name="T7" fmla="*/ 7 h 433"/>
                <a:gd name="T8" fmla="*/ 111 w 189"/>
                <a:gd name="T9" fmla="*/ 91 h 433"/>
                <a:gd name="T10" fmla="*/ 97 w 189"/>
                <a:gd name="T11" fmla="*/ 125 h 433"/>
                <a:gd name="T12" fmla="*/ 69 w 189"/>
                <a:gd name="T13" fmla="*/ 167 h 433"/>
                <a:gd name="T14" fmla="*/ 69 w 189"/>
                <a:gd name="T15" fmla="*/ 195 h 433"/>
                <a:gd name="T16" fmla="*/ 63 w 189"/>
                <a:gd name="T17" fmla="*/ 223 h 433"/>
                <a:gd name="T18" fmla="*/ 28 w 189"/>
                <a:gd name="T19" fmla="*/ 355 h 433"/>
                <a:gd name="T20" fmla="*/ 14 w 189"/>
                <a:gd name="T21" fmla="*/ 404 h 433"/>
                <a:gd name="T22" fmla="*/ 7 w 189"/>
                <a:gd name="T23" fmla="*/ 424 h 433"/>
                <a:gd name="T24" fmla="*/ 7 w 189"/>
                <a:gd name="T25" fmla="*/ 432 h 433"/>
                <a:gd name="T26" fmla="*/ 0 w 189"/>
                <a:gd name="T27" fmla="*/ 432 h 433"/>
                <a:gd name="T28" fmla="*/ 0 w 189"/>
                <a:gd name="T29" fmla="*/ 424 h 433"/>
                <a:gd name="T30" fmla="*/ 14 w 189"/>
                <a:gd name="T31" fmla="*/ 397 h 433"/>
                <a:gd name="T32" fmla="*/ 14 w 189"/>
                <a:gd name="T33" fmla="*/ 327 h 433"/>
                <a:gd name="T34" fmla="*/ 42 w 189"/>
                <a:gd name="T35" fmla="*/ 230 h 433"/>
                <a:gd name="T36" fmla="*/ 56 w 189"/>
                <a:gd name="T37" fmla="*/ 223 h 433"/>
                <a:gd name="T38" fmla="*/ 42 w 189"/>
                <a:gd name="T39" fmla="*/ 223 h 433"/>
                <a:gd name="T40" fmla="*/ 56 w 189"/>
                <a:gd name="T41" fmla="*/ 202 h 433"/>
                <a:gd name="T42" fmla="*/ 35 w 189"/>
                <a:gd name="T43" fmla="*/ 202 h 433"/>
                <a:gd name="T44" fmla="*/ 42 w 189"/>
                <a:gd name="T45" fmla="*/ 188 h 433"/>
                <a:gd name="T46" fmla="*/ 69 w 189"/>
                <a:gd name="T47" fmla="*/ 160 h 433"/>
                <a:gd name="T48" fmla="*/ 90 w 189"/>
                <a:gd name="T49" fmla="*/ 118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89" h="433">
                  <a:moveTo>
                    <a:pt x="90" y="118"/>
                  </a:moveTo>
                  <a:lnTo>
                    <a:pt x="139" y="35"/>
                  </a:lnTo>
                  <a:lnTo>
                    <a:pt x="167" y="0"/>
                  </a:lnTo>
                  <a:lnTo>
                    <a:pt x="188" y="7"/>
                  </a:lnTo>
                  <a:lnTo>
                    <a:pt x="111" y="91"/>
                  </a:lnTo>
                  <a:lnTo>
                    <a:pt x="97" y="125"/>
                  </a:lnTo>
                  <a:lnTo>
                    <a:pt x="69" y="167"/>
                  </a:lnTo>
                  <a:lnTo>
                    <a:pt x="69" y="195"/>
                  </a:lnTo>
                  <a:lnTo>
                    <a:pt x="63" y="223"/>
                  </a:lnTo>
                  <a:lnTo>
                    <a:pt x="28" y="355"/>
                  </a:lnTo>
                  <a:lnTo>
                    <a:pt x="14" y="404"/>
                  </a:lnTo>
                  <a:lnTo>
                    <a:pt x="7" y="424"/>
                  </a:lnTo>
                  <a:lnTo>
                    <a:pt x="7" y="432"/>
                  </a:lnTo>
                  <a:lnTo>
                    <a:pt x="0" y="432"/>
                  </a:lnTo>
                  <a:lnTo>
                    <a:pt x="0" y="424"/>
                  </a:lnTo>
                  <a:lnTo>
                    <a:pt x="14" y="397"/>
                  </a:lnTo>
                  <a:lnTo>
                    <a:pt x="14" y="327"/>
                  </a:lnTo>
                  <a:lnTo>
                    <a:pt x="42" y="230"/>
                  </a:lnTo>
                  <a:lnTo>
                    <a:pt x="56" y="223"/>
                  </a:lnTo>
                  <a:lnTo>
                    <a:pt x="42" y="223"/>
                  </a:lnTo>
                  <a:lnTo>
                    <a:pt x="56" y="202"/>
                  </a:lnTo>
                  <a:lnTo>
                    <a:pt x="35" y="202"/>
                  </a:lnTo>
                  <a:lnTo>
                    <a:pt x="42" y="188"/>
                  </a:lnTo>
                  <a:lnTo>
                    <a:pt x="69" y="160"/>
                  </a:lnTo>
                  <a:lnTo>
                    <a:pt x="90" y="11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03"/>
            <p:cNvSpPr>
              <a:spLocks noChangeArrowheads="1"/>
            </p:cNvSpPr>
            <p:nvPr/>
          </p:nvSpPr>
          <p:spPr bwMode="auto">
            <a:xfrm>
              <a:off x="8739159" y="2102712"/>
              <a:ext cx="8285" cy="5179"/>
            </a:xfrm>
            <a:custGeom>
              <a:avLst/>
              <a:gdLst>
                <a:gd name="T0" fmla="*/ 14 w 36"/>
                <a:gd name="T1" fmla="*/ 0 h 22"/>
                <a:gd name="T2" fmla="*/ 0 w 36"/>
                <a:gd name="T3" fmla="*/ 6 h 22"/>
                <a:gd name="T4" fmla="*/ 7 w 36"/>
                <a:gd name="T5" fmla="*/ 21 h 22"/>
                <a:gd name="T6" fmla="*/ 35 w 36"/>
                <a:gd name="T7" fmla="*/ 6 h 22"/>
                <a:gd name="T8" fmla="*/ 14 w 36"/>
                <a:gd name="T9" fmla="*/ 0 h 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6" h="22">
                  <a:moveTo>
                    <a:pt x="14" y="0"/>
                  </a:moveTo>
                  <a:lnTo>
                    <a:pt x="0" y="6"/>
                  </a:lnTo>
                  <a:lnTo>
                    <a:pt x="7" y="21"/>
                  </a:lnTo>
                  <a:lnTo>
                    <a:pt x="35" y="6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04"/>
            <p:cNvSpPr>
              <a:spLocks noChangeArrowheads="1"/>
            </p:cNvSpPr>
            <p:nvPr/>
          </p:nvSpPr>
          <p:spPr bwMode="auto">
            <a:xfrm>
              <a:off x="8727767" y="2119283"/>
              <a:ext cx="8285" cy="3107"/>
            </a:xfrm>
            <a:custGeom>
              <a:avLst/>
              <a:gdLst>
                <a:gd name="T0" fmla="*/ 14 w 35"/>
                <a:gd name="T1" fmla="*/ 0 h 15"/>
                <a:gd name="T2" fmla="*/ 34 w 35"/>
                <a:gd name="T3" fmla="*/ 0 h 15"/>
                <a:gd name="T4" fmla="*/ 34 w 35"/>
                <a:gd name="T5" fmla="*/ 14 h 15"/>
                <a:gd name="T6" fmla="*/ 0 w 35"/>
                <a:gd name="T7" fmla="*/ 0 h 15"/>
                <a:gd name="T8" fmla="*/ 14 w 35"/>
                <a:gd name="T9" fmla="*/ 0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5" h="15">
                  <a:moveTo>
                    <a:pt x="14" y="0"/>
                  </a:moveTo>
                  <a:lnTo>
                    <a:pt x="34" y="0"/>
                  </a:lnTo>
                  <a:lnTo>
                    <a:pt x="34" y="14"/>
                  </a:lnTo>
                  <a:lnTo>
                    <a:pt x="0" y="0"/>
                  </a:lnTo>
                  <a:lnTo>
                    <a:pt x="14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05"/>
            <p:cNvSpPr>
              <a:spLocks noChangeArrowheads="1"/>
            </p:cNvSpPr>
            <p:nvPr/>
          </p:nvSpPr>
          <p:spPr bwMode="auto">
            <a:xfrm>
              <a:off x="8739159" y="2119282"/>
              <a:ext cx="2071" cy="1036"/>
            </a:xfrm>
            <a:custGeom>
              <a:avLst/>
              <a:gdLst>
                <a:gd name="T0" fmla="*/ 0 w 8"/>
                <a:gd name="T1" fmla="*/ 0 h 1"/>
                <a:gd name="T2" fmla="*/ 7 w 8"/>
                <a:gd name="T3" fmla="*/ 0 h 1"/>
                <a:gd name="T4" fmla="*/ 0 w 8"/>
                <a:gd name="T5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06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07"/>
            <p:cNvSpPr>
              <a:spLocks noChangeArrowheads="1"/>
            </p:cNvSpPr>
            <p:nvPr/>
          </p:nvSpPr>
          <p:spPr bwMode="auto">
            <a:xfrm>
              <a:off x="8072261" y="1475126"/>
              <a:ext cx="960995" cy="972450"/>
            </a:xfrm>
            <a:custGeom>
              <a:avLst/>
              <a:gdLst>
                <a:gd name="T0" fmla="*/ 3262 w 4091"/>
                <a:gd name="T1" fmla="*/ 1886 h 4140"/>
                <a:gd name="T2" fmla="*/ 3415 w 4091"/>
                <a:gd name="T3" fmla="*/ 1913 h 4140"/>
                <a:gd name="T4" fmla="*/ 3693 w 4091"/>
                <a:gd name="T5" fmla="*/ 1823 h 4140"/>
                <a:gd name="T6" fmla="*/ 3853 w 4091"/>
                <a:gd name="T7" fmla="*/ 1878 h 4140"/>
                <a:gd name="T8" fmla="*/ 3902 w 4091"/>
                <a:gd name="T9" fmla="*/ 1934 h 4140"/>
                <a:gd name="T10" fmla="*/ 3992 w 4091"/>
                <a:gd name="T11" fmla="*/ 2143 h 4140"/>
                <a:gd name="T12" fmla="*/ 3902 w 4091"/>
                <a:gd name="T13" fmla="*/ 2310 h 4140"/>
                <a:gd name="T14" fmla="*/ 3763 w 4091"/>
                <a:gd name="T15" fmla="*/ 2171 h 4140"/>
                <a:gd name="T16" fmla="*/ 3763 w 4091"/>
                <a:gd name="T17" fmla="*/ 2338 h 4140"/>
                <a:gd name="T18" fmla="*/ 2984 w 4091"/>
                <a:gd name="T19" fmla="*/ 2741 h 4140"/>
                <a:gd name="T20" fmla="*/ 3117 w 4091"/>
                <a:gd name="T21" fmla="*/ 2595 h 4140"/>
                <a:gd name="T22" fmla="*/ 3179 w 4091"/>
                <a:gd name="T23" fmla="*/ 2428 h 4140"/>
                <a:gd name="T24" fmla="*/ 3033 w 4091"/>
                <a:gd name="T25" fmla="*/ 2567 h 4140"/>
                <a:gd name="T26" fmla="*/ 3040 w 4091"/>
                <a:gd name="T27" fmla="*/ 2637 h 4140"/>
                <a:gd name="T28" fmla="*/ 2880 w 4091"/>
                <a:gd name="T29" fmla="*/ 2567 h 4140"/>
                <a:gd name="T30" fmla="*/ 2817 w 4091"/>
                <a:gd name="T31" fmla="*/ 2699 h 4140"/>
                <a:gd name="T32" fmla="*/ 2824 w 4091"/>
                <a:gd name="T33" fmla="*/ 2741 h 4140"/>
                <a:gd name="T34" fmla="*/ 2727 w 4091"/>
                <a:gd name="T35" fmla="*/ 2665 h 4140"/>
                <a:gd name="T36" fmla="*/ 2644 w 4091"/>
                <a:gd name="T37" fmla="*/ 3006 h 4140"/>
                <a:gd name="T38" fmla="*/ 2657 w 4091"/>
                <a:gd name="T39" fmla="*/ 3158 h 4140"/>
                <a:gd name="T40" fmla="*/ 2720 w 4091"/>
                <a:gd name="T41" fmla="*/ 3228 h 4140"/>
                <a:gd name="T42" fmla="*/ 2817 w 4091"/>
                <a:gd name="T43" fmla="*/ 3485 h 4140"/>
                <a:gd name="T44" fmla="*/ 3054 w 4091"/>
                <a:gd name="T45" fmla="*/ 3694 h 4140"/>
                <a:gd name="T46" fmla="*/ 3089 w 4091"/>
                <a:gd name="T47" fmla="*/ 3826 h 4140"/>
                <a:gd name="T48" fmla="*/ 2991 w 4091"/>
                <a:gd name="T49" fmla="*/ 4035 h 4140"/>
                <a:gd name="T50" fmla="*/ 2922 w 4091"/>
                <a:gd name="T51" fmla="*/ 4042 h 4140"/>
                <a:gd name="T52" fmla="*/ 2741 w 4091"/>
                <a:gd name="T53" fmla="*/ 3958 h 4140"/>
                <a:gd name="T54" fmla="*/ 2588 w 4091"/>
                <a:gd name="T55" fmla="*/ 3847 h 4140"/>
                <a:gd name="T56" fmla="*/ 2379 w 4091"/>
                <a:gd name="T57" fmla="*/ 3750 h 4140"/>
                <a:gd name="T58" fmla="*/ 1857 w 4091"/>
                <a:gd name="T59" fmla="*/ 3778 h 4140"/>
                <a:gd name="T60" fmla="*/ 1398 w 4091"/>
                <a:gd name="T61" fmla="*/ 3819 h 4140"/>
                <a:gd name="T62" fmla="*/ 1057 w 4091"/>
                <a:gd name="T63" fmla="*/ 3618 h 4140"/>
                <a:gd name="T64" fmla="*/ 918 w 4091"/>
                <a:gd name="T65" fmla="*/ 3479 h 4140"/>
                <a:gd name="T66" fmla="*/ 682 w 4091"/>
                <a:gd name="T67" fmla="*/ 3416 h 4140"/>
                <a:gd name="T68" fmla="*/ 522 w 4091"/>
                <a:gd name="T69" fmla="*/ 3214 h 4140"/>
                <a:gd name="T70" fmla="*/ 216 w 4091"/>
                <a:gd name="T71" fmla="*/ 3040 h 4140"/>
                <a:gd name="T72" fmla="*/ 167 w 4091"/>
                <a:gd name="T73" fmla="*/ 2804 h 4140"/>
                <a:gd name="T74" fmla="*/ 35 w 4091"/>
                <a:gd name="T75" fmla="*/ 2630 h 4140"/>
                <a:gd name="T76" fmla="*/ 369 w 4091"/>
                <a:gd name="T77" fmla="*/ 1858 h 4140"/>
                <a:gd name="T78" fmla="*/ 529 w 4091"/>
                <a:gd name="T79" fmla="*/ 2205 h 4140"/>
                <a:gd name="T80" fmla="*/ 724 w 4091"/>
                <a:gd name="T81" fmla="*/ 2108 h 4140"/>
                <a:gd name="T82" fmla="*/ 953 w 4091"/>
                <a:gd name="T83" fmla="*/ 1941 h 4140"/>
                <a:gd name="T84" fmla="*/ 1057 w 4091"/>
                <a:gd name="T85" fmla="*/ 1677 h 4140"/>
                <a:gd name="T86" fmla="*/ 1203 w 4091"/>
                <a:gd name="T87" fmla="*/ 1656 h 4140"/>
                <a:gd name="T88" fmla="*/ 1531 w 4091"/>
                <a:gd name="T89" fmla="*/ 1461 h 4140"/>
                <a:gd name="T90" fmla="*/ 1725 w 4091"/>
                <a:gd name="T91" fmla="*/ 1413 h 4140"/>
                <a:gd name="T92" fmla="*/ 1969 w 4091"/>
                <a:gd name="T93" fmla="*/ 1259 h 4140"/>
                <a:gd name="T94" fmla="*/ 2184 w 4091"/>
                <a:gd name="T95" fmla="*/ 1058 h 4140"/>
                <a:gd name="T96" fmla="*/ 1997 w 4091"/>
                <a:gd name="T97" fmla="*/ 793 h 4140"/>
                <a:gd name="T98" fmla="*/ 2066 w 4091"/>
                <a:gd name="T99" fmla="*/ 515 h 4140"/>
                <a:gd name="T100" fmla="*/ 2261 w 4091"/>
                <a:gd name="T101" fmla="*/ 327 h 4140"/>
                <a:gd name="T102" fmla="*/ 2553 w 4091"/>
                <a:gd name="T103" fmla="*/ 105 h 4140"/>
                <a:gd name="T104" fmla="*/ 2838 w 4091"/>
                <a:gd name="T105" fmla="*/ 112 h 4140"/>
                <a:gd name="T106" fmla="*/ 3220 w 4091"/>
                <a:gd name="T107" fmla="*/ 49 h 4140"/>
                <a:gd name="T108" fmla="*/ 3505 w 4091"/>
                <a:gd name="T109" fmla="*/ 300 h 4140"/>
                <a:gd name="T110" fmla="*/ 3214 w 4091"/>
                <a:gd name="T111" fmla="*/ 446 h 4140"/>
                <a:gd name="T112" fmla="*/ 3019 w 4091"/>
                <a:gd name="T113" fmla="*/ 668 h 4140"/>
                <a:gd name="T114" fmla="*/ 2824 w 4091"/>
                <a:gd name="T115" fmla="*/ 863 h 4140"/>
                <a:gd name="T116" fmla="*/ 3089 w 4091"/>
                <a:gd name="T117" fmla="*/ 1169 h 4140"/>
                <a:gd name="T118" fmla="*/ 2936 w 4091"/>
                <a:gd name="T119" fmla="*/ 1413 h 4140"/>
                <a:gd name="T120" fmla="*/ 3117 w 4091"/>
                <a:gd name="T121" fmla="*/ 1719 h 41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091" h="4140">
                  <a:moveTo>
                    <a:pt x="3179" y="1795"/>
                  </a:moveTo>
                  <a:lnTo>
                    <a:pt x="3186" y="1837"/>
                  </a:lnTo>
                  <a:lnTo>
                    <a:pt x="3179" y="1844"/>
                  </a:lnTo>
                  <a:lnTo>
                    <a:pt x="3200" y="1872"/>
                  </a:lnTo>
                  <a:lnTo>
                    <a:pt x="3207" y="1872"/>
                  </a:lnTo>
                  <a:lnTo>
                    <a:pt x="3214" y="1872"/>
                  </a:lnTo>
                  <a:lnTo>
                    <a:pt x="3214" y="1878"/>
                  </a:lnTo>
                  <a:lnTo>
                    <a:pt x="3234" y="1878"/>
                  </a:lnTo>
                  <a:lnTo>
                    <a:pt x="3262" y="1892"/>
                  </a:lnTo>
                  <a:lnTo>
                    <a:pt x="3262" y="1886"/>
                  </a:lnTo>
                  <a:lnTo>
                    <a:pt x="3269" y="1844"/>
                  </a:lnTo>
                  <a:lnTo>
                    <a:pt x="3296" y="1872"/>
                  </a:lnTo>
                  <a:lnTo>
                    <a:pt x="3310" y="1878"/>
                  </a:lnTo>
                  <a:lnTo>
                    <a:pt x="3317" y="1886"/>
                  </a:lnTo>
                  <a:lnTo>
                    <a:pt x="3338" y="1892"/>
                  </a:lnTo>
                  <a:lnTo>
                    <a:pt x="3345" y="1913"/>
                  </a:lnTo>
                  <a:lnTo>
                    <a:pt x="3345" y="1920"/>
                  </a:lnTo>
                  <a:lnTo>
                    <a:pt x="3366" y="1948"/>
                  </a:lnTo>
                  <a:lnTo>
                    <a:pt x="3401" y="1920"/>
                  </a:lnTo>
                  <a:lnTo>
                    <a:pt x="3415" y="1913"/>
                  </a:lnTo>
                  <a:lnTo>
                    <a:pt x="3450" y="1872"/>
                  </a:lnTo>
                  <a:lnTo>
                    <a:pt x="3477" y="1851"/>
                  </a:lnTo>
                  <a:lnTo>
                    <a:pt x="3498" y="1872"/>
                  </a:lnTo>
                  <a:lnTo>
                    <a:pt x="3561" y="1809"/>
                  </a:lnTo>
                  <a:lnTo>
                    <a:pt x="3589" y="1837"/>
                  </a:lnTo>
                  <a:lnTo>
                    <a:pt x="3596" y="1878"/>
                  </a:lnTo>
                  <a:lnTo>
                    <a:pt x="3623" y="1878"/>
                  </a:lnTo>
                  <a:lnTo>
                    <a:pt x="3630" y="1851"/>
                  </a:lnTo>
                  <a:lnTo>
                    <a:pt x="3658" y="1837"/>
                  </a:lnTo>
                  <a:lnTo>
                    <a:pt x="3693" y="1823"/>
                  </a:lnTo>
                  <a:lnTo>
                    <a:pt x="3721" y="1823"/>
                  </a:lnTo>
                  <a:lnTo>
                    <a:pt x="3721" y="1837"/>
                  </a:lnTo>
                  <a:lnTo>
                    <a:pt x="3700" y="1858"/>
                  </a:lnTo>
                  <a:lnTo>
                    <a:pt x="3728" y="1872"/>
                  </a:lnTo>
                  <a:lnTo>
                    <a:pt x="3756" y="1878"/>
                  </a:lnTo>
                  <a:lnTo>
                    <a:pt x="3769" y="1872"/>
                  </a:lnTo>
                  <a:lnTo>
                    <a:pt x="3790" y="1858"/>
                  </a:lnTo>
                  <a:lnTo>
                    <a:pt x="3804" y="1892"/>
                  </a:lnTo>
                  <a:lnTo>
                    <a:pt x="3825" y="1886"/>
                  </a:lnTo>
                  <a:lnTo>
                    <a:pt x="3853" y="1878"/>
                  </a:lnTo>
                  <a:lnTo>
                    <a:pt x="3853" y="1837"/>
                  </a:lnTo>
                  <a:lnTo>
                    <a:pt x="3867" y="1844"/>
                  </a:lnTo>
                  <a:lnTo>
                    <a:pt x="3888" y="1858"/>
                  </a:lnTo>
                  <a:lnTo>
                    <a:pt x="3874" y="1878"/>
                  </a:lnTo>
                  <a:lnTo>
                    <a:pt x="3895" y="1872"/>
                  </a:lnTo>
                  <a:lnTo>
                    <a:pt x="3888" y="1878"/>
                  </a:lnTo>
                  <a:lnTo>
                    <a:pt x="3916" y="1906"/>
                  </a:lnTo>
                  <a:lnTo>
                    <a:pt x="3888" y="1906"/>
                  </a:lnTo>
                  <a:lnTo>
                    <a:pt x="3888" y="1934"/>
                  </a:lnTo>
                  <a:lnTo>
                    <a:pt x="3902" y="1934"/>
                  </a:lnTo>
                  <a:lnTo>
                    <a:pt x="3902" y="1941"/>
                  </a:lnTo>
                  <a:lnTo>
                    <a:pt x="3874" y="1955"/>
                  </a:lnTo>
                  <a:lnTo>
                    <a:pt x="3895" y="1976"/>
                  </a:lnTo>
                  <a:lnTo>
                    <a:pt x="3929" y="2018"/>
                  </a:lnTo>
                  <a:lnTo>
                    <a:pt x="3929" y="2025"/>
                  </a:lnTo>
                  <a:lnTo>
                    <a:pt x="3936" y="2053"/>
                  </a:lnTo>
                  <a:lnTo>
                    <a:pt x="3936" y="2080"/>
                  </a:lnTo>
                  <a:lnTo>
                    <a:pt x="3936" y="2101"/>
                  </a:lnTo>
                  <a:lnTo>
                    <a:pt x="3964" y="2080"/>
                  </a:lnTo>
                  <a:lnTo>
                    <a:pt x="3992" y="2143"/>
                  </a:lnTo>
                  <a:lnTo>
                    <a:pt x="3985" y="2150"/>
                  </a:lnTo>
                  <a:lnTo>
                    <a:pt x="4006" y="2171"/>
                  </a:lnTo>
                  <a:lnTo>
                    <a:pt x="3992" y="2178"/>
                  </a:lnTo>
                  <a:lnTo>
                    <a:pt x="4027" y="2212"/>
                  </a:lnTo>
                  <a:lnTo>
                    <a:pt x="4027" y="2247"/>
                  </a:lnTo>
                  <a:lnTo>
                    <a:pt x="4062" y="2240"/>
                  </a:lnTo>
                  <a:lnTo>
                    <a:pt x="4062" y="2254"/>
                  </a:lnTo>
                  <a:lnTo>
                    <a:pt x="4090" y="2275"/>
                  </a:lnTo>
                  <a:lnTo>
                    <a:pt x="4083" y="2296"/>
                  </a:lnTo>
                  <a:lnTo>
                    <a:pt x="3902" y="2310"/>
                  </a:lnTo>
                  <a:lnTo>
                    <a:pt x="3916" y="2296"/>
                  </a:lnTo>
                  <a:lnTo>
                    <a:pt x="3874" y="2268"/>
                  </a:lnTo>
                  <a:lnTo>
                    <a:pt x="3874" y="2310"/>
                  </a:lnTo>
                  <a:lnTo>
                    <a:pt x="3777" y="2331"/>
                  </a:lnTo>
                  <a:lnTo>
                    <a:pt x="3790" y="2310"/>
                  </a:lnTo>
                  <a:lnTo>
                    <a:pt x="3825" y="2296"/>
                  </a:lnTo>
                  <a:lnTo>
                    <a:pt x="3777" y="2233"/>
                  </a:lnTo>
                  <a:lnTo>
                    <a:pt x="3804" y="2212"/>
                  </a:lnTo>
                  <a:lnTo>
                    <a:pt x="3777" y="2199"/>
                  </a:lnTo>
                  <a:lnTo>
                    <a:pt x="3763" y="2171"/>
                  </a:lnTo>
                  <a:lnTo>
                    <a:pt x="3763" y="2150"/>
                  </a:lnTo>
                  <a:lnTo>
                    <a:pt x="3742" y="2164"/>
                  </a:lnTo>
                  <a:lnTo>
                    <a:pt x="3735" y="2164"/>
                  </a:lnTo>
                  <a:lnTo>
                    <a:pt x="3721" y="2171"/>
                  </a:lnTo>
                  <a:lnTo>
                    <a:pt x="3721" y="2199"/>
                  </a:lnTo>
                  <a:lnTo>
                    <a:pt x="3769" y="2240"/>
                  </a:lnTo>
                  <a:lnTo>
                    <a:pt x="3769" y="2254"/>
                  </a:lnTo>
                  <a:lnTo>
                    <a:pt x="3777" y="2275"/>
                  </a:lnTo>
                  <a:lnTo>
                    <a:pt x="3742" y="2310"/>
                  </a:lnTo>
                  <a:lnTo>
                    <a:pt x="3763" y="2338"/>
                  </a:lnTo>
                  <a:lnTo>
                    <a:pt x="3721" y="2379"/>
                  </a:lnTo>
                  <a:lnTo>
                    <a:pt x="3568" y="2463"/>
                  </a:lnTo>
                  <a:lnTo>
                    <a:pt x="3491" y="2505"/>
                  </a:lnTo>
                  <a:lnTo>
                    <a:pt x="3526" y="2498"/>
                  </a:lnTo>
                  <a:lnTo>
                    <a:pt x="3477" y="2512"/>
                  </a:lnTo>
                  <a:lnTo>
                    <a:pt x="3234" y="2623"/>
                  </a:lnTo>
                  <a:lnTo>
                    <a:pt x="3234" y="2630"/>
                  </a:lnTo>
                  <a:lnTo>
                    <a:pt x="3130" y="2678"/>
                  </a:lnTo>
                  <a:lnTo>
                    <a:pt x="3005" y="2713"/>
                  </a:lnTo>
                  <a:lnTo>
                    <a:pt x="2984" y="2741"/>
                  </a:lnTo>
                  <a:lnTo>
                    <a:pt x="2971" y="2713"/>
                  </a:lnTo>
                  <a:lnTo>
                    <a:pt x="2977" y="2693"/>
                  </a:lnTo>
                  <a:lnTo>
                    <a:pt x="3012" y="2644"/>
                  </a:lnTo>
                  <a:lnTo>
                    <a:pt x="3054" y="2637"/>
                  </a:lnTo>
                  <a:lnTo>
                    <a:pt x="3068" y="2623"/>
                  </a:lnTo>
                  <a:lnTo>
                    <a:pt x="3054" y="2602"/>
                  </a:lnTo>
                  <a:lnTo>
                    <a:pt x="3068" y="2602"/>
                  </a:lnTo>
                  <a:lnTo>
                    <a:pt x="3075" y="2581"/>
                  </a:lnTo>
                  <a:lnTo>
                    <a:pt x="3103" y="2595"/>
                  </a:lnTo>
                  <a:lnTo>
                    <a:pt x="3117" y="2595"/>
                  </a:lnTo>
                  <a:lnTo>
                    <a:pt x="3110" y="2602"/>
                  </a:lnTo>
                  <a:lnTo>
                    <a:pt x="3138" y="2595"/>
                  </a:lnTo>
                  <a:lnTo>
                    <a:pt x="3138" y="2581"/>
                  </a:lnTo>
                  <a:lnTo>
                    <a:pt x="3144" y="2574"/>
                  </a:lnTo>
                  <a:lnTo>
                    <a:pt x="3138" y="2560"/>
                  </a:lnTo>
                  <a:lnTo>
                    <a:pt x="3151" y="2560"/>
                  </a:lnTo>
                  <a:lnTo>
                    <a:pt x="3234" y="2505"/>
                  </a:lnTo>
                  <a:lnTo>
                    <a:pt x="3248" y="2484"/>
                  </a:lnTo>
                  <a:lnTo>
                    <a:pt x="3214" y="2470"/>
                  </a:lnTo>
                  <a:lnTo>
                    <a:pt x="3179" y="2428"/>
                  </a:lnTo>
                  <a:lnTo>
                    <a:pt x="3103" y="2435"/>
                  </a:lnTo>
                  <a:lnTo>
                    <a:pt x="3047" y="2449"/>
                  </a:lnTo>
                  <a:lnTo>
                    <a:pt x="3068" y="2470"/>
                  </a:lnTo>
                  <a:lnTo>
                    <a:pt x="3075" y="2477"/>
                  </a:lnTo>
                  <a:lnTo>
                    <a:pt x="3054" y="2477"/>
                  </a:lnTo>
                  <a:lnTo>
                    <a:pt x="3033" y="2505"/>
                  </a:lnTo>
                  <a:lnTo>
                    <a:pt x="3012" y="2526"/>
                  </a:lnTo>
                  <a:lnTo>
                    <a:pt x="2991" y="2532"/>
                  </a:lnTo>
                  <a:lnTo>
                    <a:pt x="3005" y="2539"/>
                  </a:lnTo>
                  <a:lnTo>
                    <a:pt x="3033" y="2567"/>
                  </a:lnTo>
                  <a:lnTo>
                    <a:pt x="3005" y="2567"/>
                  </a:lnTo>
                  <a:lnTo>
                    <a:pt x="2991" y="2595"/>
                  </a:lnTo>
                  <a:lnTo>
                    <a:pt x="2977" y="2595"/>
                  </a:lnTo>
                  <a:lnTo>
                    <a:pt x="3012" y="2630"/>
                  </a:lnTo>
                  <a:lnTo>
                    <a:pt x="3040" y="2609"/>
                  </a:lnTo>
                  <a:lnTo>
                    <a:pt x="3040" y="2630"/>
                  </a:lnTo>
                  <a:lnTo>
                    <a:pt x="3047" y="2623"/>
                  </a:lnTo>
                  <a:lnTo>
                    <a:pt x="3054" y="2602"/>
                  </a:lnTo>
                  <a:lnTo>
                    <a:pt x="3054" y="2623"/>
                  </a:lnTo>
                  <a:lnTo>
                    <a:pt x="3040" y="2637"/>
                  </a:lnTo>
                  <a:lnTo>
                    <a:pt x="3019" y="2637"/>
                  </a:lnTo>
                  <a:lnTo>
                    <a:pt x="2991" y="2644"/>
                  </a:lnTo>
                  <a:lnTo>
                    <a:pt x="2984" y="2609"/>
                  </a:lnTo>
                  <a:lnTo>
                    <a:pt x="2950" y="2623"/>
                  </a:lnTo>
                  <a:lnTo>
                    <a:pt x="2936" y="2623"/>
                  </a:lnTo>
                  <a:lnTo>
                    <a:pt x="2922" y="2609"/>
                  </a:lnTo>
                  <a:lnTo>
                    <a:pt x="2894" y="2602"/>
                  </a:lnTo>
                  <a:lnTo>
                    <a:pt x="2908" y="2595"/>
                  </a:lnTo>
                  <a:lnTo>
                    <a:pt x="2922" y="2602"/>
                  </a:lnTo>
                  <a:lnTo>
                    <a:pt x="2880" y="2567"/>
                  </a:lnTo>
                  <a:lnTo>
                    <a:pt x="2873" y="2574"/>
                  </a:lnTo>
                  <a:lnTo>
                    <a:pt x="2873" y="2560"/>
                  </a:lnTo>
                  <a:lnTo>
                    <a:pt x="2838" y="2609"/>
                  </a:lnTo>
                  <a:lnTo>
                    <a:pt x="2790" y="2630"/>
                  </a:lnTo>
                  <a:lnTo>
                    <a:pt x="2762" y="2644"/>
                  </a:lnTo>
                  <a:lnTo>
                    <a:pt x="2748" y="2637"/>
                  </a:lnTo>
                  <a:lnTo>
                    <a:pt x="2741" y="2644"/>
                  </a:lnTo>
                  <a:lnTo>
                    <a:pt x="2741" y="2665"/>
                  </a:lnTo>
                  <a:lnTo>
                    <a:pt x="2804" y="2699"/>
                  </a:lnTo>
                  <a:lnTo>
                    <a:pt x="2817" y="2699"/>
                  </a:lnTo>
                  <a:lnTo>
                    <a:pt x="2838" y="2713"/>
                  </a:lnTo>
                  <a:lnTo>
                    <a:pt x="2859" y="2713"/>
                  </a:lnTo>
                  <a:lnTo>
                    <a:pt x="2873" y="2713"/>
                  </a:lnTo>
                  <a:lnTo>
                    <a:pt x="2852" y="2734"/>
                  </a:lnTo>
                  <a:lnTo>
                    <a:pt x="2873" y="2734"/>
                  </a:lnTo>
                  <a:lnTo>
                    <a:pt x="2873" y="2755"/>
                  </a:lnTo>
                  <a:lnTo>
                    <a:pt x="2859" y="2741"/>
                  </a:lnTo>
                  <a:lnTo>
                    <a:pt x="2838" y="2734"/>
                  </a:lnTo>
                  <a:lnTo>
                    <a:pt x="2824" y="2734"/>
                  </a:lnTo>
                  <a:lnTo>
                    <a:pt x="2824" y="2741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83" y="2734"/>
                  </a:lnTo>
                  <a:lnTo>
                    <a:pt x="2790" y="2727"/>
                  </a:lnTo>
                  <a:lnTo>
                    <a:pt x="2776" y="2734"/>
                  </a:lnTo>
                  <a:lnTo>
                    <a:pt x="2783" y="2713"/>
                  </a:lnTo>
                  <a:lnTo>
                    <a:pt x="2776" y="2727"/>
                  </a:lnTo>
                  <a:lnTo>
                    <a:pt x="2776" y="2706"/>
                  </a:lnTo>
                  <a:lnTo>
                    <a:pt x="2790" y="2713"/>
                  </a:lnTo>
                  <a:lnTo>
                    <a:pt x="2727" y="2665"/>
                  </a:lnTo>
                  <a:lnTo>
                    <a:pt x="2720" y="2665"/>
                  </a:lnTo>
                  <a:lnTo>
                    <a:pt x="2727" y="2672"/>
                  </a:lnTo>
                  <a:lnTo>
                    <a:pt x="2727" y="2699"/>
                  </a:lnTo>
                  <a:lnTo>
                    <a:pt x="2692" y="2699"/>
                  </a:lnTo>
                  <a:lnTo>
                    <a:pt x="2706" y="2769"/>
                  </a:lnTo>
                  <a:lnTo>
                    <a:pt x="2685" y="2811"/>
                  </a:lnTo>
                  <a:lnTo>
                    <a:pt x="2713" y="2811"/>
                  </a:lnTo>
                  <a:lnTo>
                    <a:pt x="2713" y="2894"/>
                  </a:lnTo>
                  <a:lnTo>
                    <a:pt x="2692" y="2929"/>
                  </a:lnTo>
                  <a:lnTo>
                    <a:pt x="2644" y="3006"/>
                  </a:lnTo>
                  <a:lnTo>
                    <a:pt x="2630" y="3026"/>
                  </a:lnTo>
                  <a:lnTo>
                    <a:pt x="2623" y="3033"/>
                  </a:lnTo>
                  <a:lnTo>
                    <a:pt x="2616" y="3040"/>
                  </a:lnTo>
                  <a:lnTo>
                    <a:pt x="2630" y="3061"/>
                  </a:lnTo>
                  <a:lnTo>
                    <a:pt x="2650" y="3061"/>
                  </a:lnTo>
                  <a:lnTo>
                    <a:pt x="2623" y="3103"/>
                  </a:lnTo>
                  <a:lnTo>
                    <a:pt x="2630" y="3096"/>
                  </a:lnTo>
                  <a:lnTo>
                    <a:pt x="2630" y="3124"/>
                  </a:lnTo>
                  <a:lnTo>
                    <a:pt x="2650" y="3124"/>
                  </a:lnTo>
                  <a:lnTo>
                    <a:pt x="2657" y="3158"/>
                  </a:lnTo>
                  <a:lnTo>
                    <a:pt x="2623" y="3158"/>
                  </a:lnTo>
                  <a:lnTo>
                    <a:pt x="2623" y="3186"/>
                  </a:lnTo>
                  <a:lnTo>
                    <a:pt x="2650" y="3193"/>
                  </a:lnTo>
                  <a:lnTo>
                    <a:pt x="2644" y="3221"/>
                  </a:lnTo>
                  <a:lnTo>
                    <a:pt x="2657" y="3228"/>
                  </a:lnTo>
                  <a:lnTo>
                    <a:pt x="2657" y="3263"/>
                  </a:lnTo>
                  <a:lnTo>
                    <a:pt x="2713" y="3270"/>
                  </a:lnTo>
                  <a:lnTo>
                    <a:pt x="2720" y="3263"/>
                  </a:lnTo>
                  <a:lnTo>
                    <a:pt x="2706" y="3221"/>
                  </a:lnTo>
                  <a:lnTo>
                    <a:pt x="2720" y="3228"/>
                  </a:lnTo>
                  <a:lnTo>
                    <a:pt x="2727" y="3186"/>
                  </a:lnTo>
                  <a:lnTo>
                    <a:pt x="2748" y="3193"/>
                  </a:lnTo>
                  <a:lnTo>
                    <a:pt x="2741" y="3235"/>
                  </a:lnTo>
                  <a:lnTo>
                    <a:pt x="2748" y="3172"/>
                  </a:lnTo>
                  <a:lnTo>
                    <a:pt x="2790" y="3186"/>
                  </a:lnTo>
                  <a:lnTo>
                    <a:pt x="2762" y="3186"/>
                  </a:lnTo>
                  <a:lnTo>
                    <a:pt x="2783" y="3284"/>
                  </a:lnTo>
                  <a:lnTo>
                    <a:pt x="2824" y="3318"/>
                  </a:lnTo>
                  <a:lnTo>
                    <a:pt x="2811" y="3423"/>
                  </a:lnTo>
                  <a:lnTo>
                    <a:pt x="2817" y="3485"/>
                  </a:lnTo>
                  <a:lnTo>
                    <a:pt x="2873" y="3541"/>
                  </a:lnTo>
                  <a:lnTo>
                    <a:pt x="2950" y="3590"/>
                  </a:lnTo>
                  <a:lnTo>
                    <a:pt x="2971" y="3611"/>
                  </a:lnTo>
                  <a:lnTo>
                    <a:pt x="2957" y="3611"/>
                  </a:lnTo>
                  <a:lnTo>
                    <a:pt x="2991" y="3645"/>
                  </a:lnTo>
                  <a:lnTo>
                    <a:pt x="2991" y="3631"/>
                  </a:lnTo>
                  <a:lnTo>
                    <a:pt x="2984" y="3611"/>
                  </a:lnTo>
                  <a:lnTo>
                    <a:pt x="3068" y="3722"/>
                  </a:lnTo>
                  <a:lnTo>
                    <a:pt x="3075" y="3708"/>
                  </a:lnTo>
                  <a:lnTo>
                    <a:pt x="3054" y="3694"/>
                  </a:lnTo>
                  <a:lnTo>
                    <a:pt x="3130" y="3708"/>
                  </a:lnTo>
                  <a:lnTo>
                    <a:pt x="3138" y="3722"/>
                  </a:lnTo>
                  <a:lnTo>
                    <a:pt x="3165" y="3750"/>
                  </a:lnTo>
                  <a:lnTo>
                    <a:pt x="3165" y="3778"/>
                  </a:lnTo>
                  <a:lnTo>
                    <a:pt x="3138" y="3792"/>
                  </a:lnTo>
                  <a:lnTo>
                    <a:pt x="3138" y="3812"/>
                  </a:lnTo>
                  <a:lnTo>
                    <a:pt x="3144" y="3812"/>
                  </a:lnTo>
                  <a:lnTo>
                    <a:pt x="3103" y="3875"/>
                  </a:lnTo>
                  <a:lnTo>
                    <a:pt x="3103" y="3854"/>
                  </a:lnTo>
                  <a:lnTo>
                    <a:pt x="3089" y="3826"/>
                  </a:lnTo>
                  <a:lnTo>
                    <a:pt x="3089" y="3882"/>
                  </a:lnTo>
                  <a:lnTo>
                    <a:pt x="3089" y="3861"/>
                  </a:lnTo>
                  <a:lnTo>
                    <a:pt x="3103" y="3903"/>
                  </a:lnTo>
                  <a:lnTo>
                    <a:pt x="3089" y="3903"/>
                  </a:lnTo>
                  <a:lnTo>
                    <a:pt x="3103" y="3917"/>
                  </a:lnTo>
                  <a:lnTo>
                    <a:pt x="3054" y="3993"/>
                  </a:lnTo>
                  <a:lnTo>
                    <a:pt x="3054" y="4007"/>
                  </a:lnTo>
                  <a:lnTo>
                    <a:pt x="3068" y="4007"/>
                  </a:lnTo>
                  <a:lnTo>
                    <a:pt x="3012" y="4070"/>
                  </a:lnTo>
                  <a:lnTo>
                    <a:pt x="2991" y="4035"/>
                  </a:lnTo>
                  <a:lnTo>
                    <a:pt x="2977" y="4014"/>
                  </a:lnTo>
                  <a:lnTo>
                    <a:pt x="3005" y="3952"/>
                  </a:lnTo>
                  <a:lnTo>
                    <a:pt x="2991" y="3910"/>
                  </a:lnTo>
                  <a:lnTo>
                    <a:pt x="2957" y="3910"/>
                  </a:lnTo>
                  <a:lnTo>
                    <a:pt x="2950" y="3917"/>
                  </a:lnTo>
                  <a:lnTo>
                    <a:pt x="2915" y="3979"/>
                  </a:lnTo>
                  <a:lnTo>
                    <a:pt x="2936" y="3993"/>
                  </a:lnTo>
                  <a:lnTo>
                    <a:pt x="2936" y="3986"/>
                  </a:lnTo>
                  <a:lnTo>
                    <a:pt x="2971" y="4035"/>
                  </a:lnTo>
                  <a:lnTo>
                    <a:pt x="2922" y="4042"/>
                  </a:lnTo>
                  <a:lnTo>
                    <a:pt x="2936" y="4070"/>
                  </a:lnTo>
                  <a:lnTo>
                    <a:pt x="2957" y="4070"/>
                  </a:lnTo>
                  <a:lnTo>
                    <a:pt x="2977" y="4084"/>
                  </a:lnTo>
                  <a:lnTo>
                    <a:pt x="2957" y="4112"/>
                  </a:lnTo>
                  <a:lnTo>
                    <a:pt x="2950" y="4119"/>
                  </a:lnTo>
                  <a:lnTo>
                    <a:pt x="2922" y="4139"/>
                  </a:lnTo>
                  <a:lnTo>
                    <a:pt x="2845" y="4070"/>
                  </a:lnTo>
                  <a:lnTo>
                    <a:pt x="2838" y="4007"/>
                  </a:lnTo>
                  <a:lnTo>
                    <a:pt x="2762" y="3993"/>
                  </a:lnTo>
                  <a:lnTo>
                    <a:pt x="2741" y="3958"/>
                  </a:lnTo>
                  <a:lnTo>
                    <a:pt x="2748" y="3917"/>
                  </a:lnTo>
                  <a:lnTo>
                    <a:pt x="2741" y="3882"/>
                  </a:lnTo>
                  <a:lnTo>
                    <a:pt x="2755" y="3840"/>
                  </a:lnTo>
                  <a:lnTo>
                    <a:pt x="2727" y="3806"/>
                  </a:lnTo>
                  <a:lnTo>
                    <a:pt x="2706" y="3819"/>
                  </a:lnTo>
                  <a:lnTo>
                    <a:pt x="2706" y="3806"/>
                  </a:lnTo>
                  <a:lnTo>
                    <a:pt x="2692" y="3812"/>
                  </a:lnTo>
                  <a:lnTo>
                    <a:pt x="2678" y="3819"/>
                  </a:lnTo>
                  <a:lnTo>
                    <a:pt x="2650" y="3847"/>
                  </a:lnTo>
                  <a:lnTo>
                    <a:pt x="2588" y="3847"/>
                  </a:lnTo>
                  <a:lnTo>
                    <a:pt x="2553" y="3812"/>
                  </a:lnTo>
                  <a:lnTo>
                    <a:pt x="2532" y="3826"/>
                  </a:lnTo>
                  <a:lnTo>
                    <a:pt x="2511" y="3840"/>
                  </a:lnTo>
                  <a:lnTo>
                    <a:pt x="2463" y="3806"/>
                  </a:lnTo>
                  <a:lnTo>
                    <a:pt x="2463" y="3778"/>
                  </a:lnTo>
                  <a:lnTo>
                    <a:pt x="2435" y="3771"/>
                  </a:lnTo>
                  <a:lnTo>
                    <a:pt x="2435" y="3743"/>
                  </a:lnTo>
                  <a:lnTo>
                    <a:pt x="2414" y="3750"/>
                  </a:lnTo>
                  <a:lnTo>
                    <a:pt x="2400" y="3743"/>
                  </a:lnTo>
                  <a:lnTo>
                    <a:pt x="2379" y="3750"/>
                  </a:lnTo>
                  <a:lnTo>
                    <a:pt x="2358" y="3729"/>
                  </a:lnTo>
                  <a:lnTo>
                    <a:pt x="2296" y="3729"/>
                  </a:lnTo>
                  <a:lnTo>
                    <a:pt x="2254" y="3715"/>
                  </a:lnTo>
                  <a:lnTo>
                    <a:pt x="2219" y="3708"/>
                  </a:lnTo>
                  <a:lnTo>
                    <a:pt x="2156" y="3729"/>
                  </a:lnTo>
                  <a:lnTo>
                    <a:pt x="2024" y="3743"/>
                  </a:lnTo>
                  <a:lnTo>
                    <a:pt x="2004" y="3743"/>
                  </a:lnTo>
                  <a:lnTo>
                    <a:pt x="1941" y="3729"/>
                  </a:lnTo>
                  <a:lnTo>
                    <a:pt x="1899" y="3771"/>
                  </a:lnTo>
                  <a:lnTo>
                    <a:pt x="1857" y="3778"/>
                  </a:lnTo>
                  <a:lnTo>
                    <a:pt x="1843" y="3792"/>
                  </a:lnTo>
                  <a:lnTo>
                    <a:pt x="1843" y="3826"/>
                  </a:lnTo>
                  <a:lnTo>
                    <a:pt x="1823" y="3840"/>
                  </a:lnTo>
                  <a:lnTo>
                    <a:pt x="1704" y="3882"/>
                  </a:lnTo>
                  <a:lnTo>
                    <a:pt x="1663" y="3917"/>
                  </a:lnTo>
                  <a:lnTo>
                    <a:pt x="1600" y="3917"/>
                  </a:lnTo>
                  <a:lnTo>
                    <a:pt x="1593" y="3875"/>
                  </a:lnTo>
                  <a:lnTo>
                    <a:pt x="1531" y="3840"/>
                  </a:lnTo>
                  <a:lnTo>
                    <a:pt x="1496" y="3819"/>
                  </a:lnTo>
                  <a:lnTo>
                    <a:pt x="1398" y="3819"/>
                  </a:lnTo>
                  <a:lnTo>
                    <a:pt x="1384" y="3819"/>
                  </a:lnTo>
                  <a:lnTo>
                    <a:pt x="1329" y="3840"/>
                  </a:lnTo>
                  <a:lnTo>
                    <a:pt x="1329" y="3792"/>
                  </a:lnTo>
                  <a:lnTo>
                    <a:pt x="1336" y="3778"/>
                  </a:lnTo>
                  <a:lnTo>
                    <a:pt x="1308" y="3750"/>
                  </a:lnTo>
                  <a:lnTo>
                    <a:pt x="1266" y="3743"/>
                  </a:lnTo>
                  <a:lnTo>
                    <a:pt x="1169" y="3687"/>
                  </a:lnTo>
                  <a:lnTo>
                    <a:pt x="1120" y="3652"/>
                  </a:lnTo>
                  <a:lnTo>
                    <a:pt x="1092" y="3652"/>
                  </a:lnTo>
                  <a:lnTo>
                    <a:pt x="1057" y="3618"/>
                  </a:lnTo>
                  <a:lnTo>
                    <a:pt x="1071" y="3590"/>
                  </a:lnTo>
                  <a:lnTo>
                    <a:pt x="1071" y="3562"/>
                  </a:lnTo>
                  <a:lnTo>
                    <a:pt x="1037" y="3583"/>
                  </a:lnTo>
                  <a:lnTo>
                    <a:pt x="1009" y="3583"/>
                  </a:lnTo>
                  <a:lnTo>
                    <a:pt x="1002" y="3576"/>
                  </a:lnTo>
                  <a:lnTo>
                    <a:pt x="960" y="3555"/>
                  </a:lnTo>
                  <a:lnTo>
                    <a:pt x="918" y="3555"/>
                  </a:lnTo>
                  <a:lnTo>
                    <a:pt x="911" y="3548"/>
                  </a:lnTo>
                  <a:lnTo>
                    <a:pt x="925" y="3499"/>
                  </a:lnTo>
                  <a:lnTo>
                    <a:pt x="918" y="3479"/>
                  </a:lnTo>
                  <a:lnTo>
                    <a:pt x="960" y="3444"/>
                  </a:lnTo>
                  <a:lnTo>
                    <a:pt x="953" y="3444"/>
                  </a:lnTo>
                  <a:lnTo>
                    <a:pt x="863" y="3402"/>
                  </a:lnTo>
                  <a:lnTo>
                    <a:pt x="856" y="3416"/>
                  </a:lnTo>
                  <a:lnTo>
                    <a:pt x="842" y="3458"/>
                  </a:lnTo>
                  <a:lnTo>
                    <a:pt x="793" y="3430"/>
                  </a:lnTo>
                  <a:lnTo>
                    <a:pt x="786" y="3479"/>
                  </a:lnTo>
                  <a:lnTo>
                    <a:pt x="751" y="3465"/>
                  </a:lnTo>
                  <a:lnTo>
                    <a:pt x="710" y="3444"/>
                  </a:lnTo>
                  <a:lnTo>
                    <a:pt x="682" y="3416"/>
                  </a:lnTo>
                  <a:lnTo>
                    <a:pt x="696" y="3388"/>
                  </a:lnTo>
                  <a:lnTo>
                    <a:pt x="710" y="3353"/>
                  </a:lnTo>
                  <a:lnTo>
                    <a:pt x="689" y="3353"/>
                  </a:lnTo>
                  <a:lnTo>
                    <a:pt x="682" y="3346"/>
                  </a:lnTo>
                  <a:lnTo>
                    <a:pt x="647" y="3353"/>
                  </a:lnTo>
                  <a:lnTo>
                    <a:pt x="619" y="3346"/>
                  </a:lnTo>
                  <a:lnTo>
                    <a:pt x="626" y="3270"/>
                  </a:lnTo>
                  <a:lnTo>
                    <a:pt x="591" y="3249"/>
                  </a:lnTo>
                  <a:lnTo>
                    <a:pt x="543" y="3228"/>
                  </a:lnTo>
                  <a:lnTo>
                    <a:pt x="522" y="3214"/>
                  </a:lnTo>
                  <a:lnTo>
                    <a:pt x="522" y="3172"/>
                  </a:lnTo>
                  <a:lnTo>
                    <a:pt x="466" y="3166"/>
                  </a:lnTo>
                  <a:lnTo>
                    <a:pt x="459" y="3138"/>
                  </a:lnTo>
                  <a:lnTo>
                    <a:pt x="445" y="3138"/>
                  </a:lnTo>
                  <a:lnTo>
                    <a:pt x="424" y="3138"/>
                  </a:lnTo>
                  <a:lnTo>
                    <a:pt x="369" y="3124"/>
                  </a:lnTo>
                  <a:lnTo>
                    <a:pt x="362" y="3089"/>
                  </a:lnTo>
                  <a:lnTo>
                    <a:pt x="355" y="3082"/>
                  </a:lnTo>
                  <a:lnTo>
                    <a:pt x="264" y="2991"/>
                  </a:lnTo>
                  <a:lnTo>
                    <a:pt x="216" y="3040"/>
                  </a:lnTo>
                  <a:lnTo>
                    <a:pt x="195" y="3054"/>
                  </a:lnTo>
                  <a:lnTo>
                    <a:pt x="174" y="3040"/>
                  </a:lnTo>
                  <a:lnTo>
                    <a:pt x="188" y="2991"/>
                  </a:lnTo>
                  <a:lnTo>
                    <a:pt x="139" y="2991"/>
                  </a:lnTo>
                  <a:lnTo>
                    <a:pt x="153" y="2943"/>
                  </a:lnTo>
                  <a:lnTo>
                    <a:pt x="104" y="2936"/>
                  </a:lnTo>
                  <a:lnTo>
                    <a:pt x="104" y="2908"/>
                  </a:lnTo>
                  <a:lnTo>
                    <a:pt x="153" y="2873"/>
                  </a:lnTo>
                  <a:lnTo>
                    <a:pt x="132" y="2852"/>
                  </a:lnTo>
                  <a:lnTo>
                    <a:pt x="167" y="2804"/>
                  </a:lnTo>
                  <a:lnTo>
                    <a:pt x="160" y="2804"/>
                  </a:lnTo>
                  <a:lnTo>
                    <a:pt x="153" y="2769"/>
                  </a:lnTo>
                  <a:lnTo>
                    <a:pt x="77" y="2755"/>
                  </a:lnTo>
                  <a:lnTo>
                    <a:pt x="63" y="2769"/>
                  </a:lnTo>
                  <a:lnTo>
                    <a:pt x="42" y="2769"/>
                  </a:lnTo>
                  <a:lnTo>
                    <a:pt x="56" y="2713"/>
                  </a:lnTo>
                  <a:lnTo>
                    <a:pt x="7" y="2727"/>
                  </a:lnTo>
                  <a:lnTo>
                    <a:pt x="0" y="2706"/>
                  </a:lnTo>
                  <a:lnTo>
                    <a:pt x="35" y="2706"/>
                  </a:lnTo>
                  <a:lnTo>
                    <a:pt x="35" y="2630"/>
                  </a:lnTo>
                  <a:lnTo>
                    <a:pt x="28" y="2560"/>
                  </a:lnTo>
                  <a:lnTo>
                    <a:pt x="28" y="2526"/>
                  </a:lnTo>
                  <a:lnTo>
                    <a:pt x="21" y="2449"/>
                  </a:lnTo>
                  <a:lnTo>
                    <a:pt x="21" y="2414"/>
                  </a:lnTo>
                  <a:lnTo>
                    <a:pt x="7" y="2351"/>
                  </a:lnTo>
                  <a:lnTo>
                    <a:pt x="118" y="2233"/>
                  </a:lnTo>
                  <a:lnTo>
                    <a:pt x="188" y="2136"/>
                  </a:lnTo>
                  <a:lnTo>
                    <a:pt x="236" y="2053"/>
                  </a:lnTo>
                  <a:lnTo>
                    <a:pt x="313" y="1948"/>
                  </a:lnTo>
                  <a:lnTo>
                    <a:pt x="369" y="1858"/>
                  </a:lnTo>
                  <a:lnTo>
                    <a:pt x="445" y="1906"/>
                  </a:lnTo>
                  <a:lnTo>
                    <a:pt x="431" y="1913"/>
                  </a:lnTo>
                  <a:lnTo>
                    <a:pt x="424" y="1941"/>
                  </a:lnTo>
                  <a:lnTo>
                    <a:pt x="445" y="1976"/>
                  </a:lnTo>
                  <a:lnTo>
                    <a:pt x="403" y="2025"/>
                  </a:lnTo>
                  <a:lnTo>
                    <a:pt x="369" y="2108"/>
                  </a:lnTo>
                  <a:lnTo>
                    <a:pt x="424" y="2108"/>
                  </a:lnTo>
                  <a:lnTo>
                    <a:pt x="501" y="2143"/>
                  </a:lnTo>
                  <a:lnTo>
                    <a:pt x="487" y="2171"/>
                  </a:lnTo>
                  <a:lnTo>
                    <a:pt x="529" y="2205"/>
                  </a:lnTo>
                  <a:lnTo>
                    <a:pt x="557" y="2178"/>
                  </a:lnTo>
                  <a:lnTo>
                    <a:pt x="563" y="2178"/>
                  </a:lnTo>
                  <a:lnTo>
                    <a:pt x="584" y="2150"/>
                  </a:lnTo>
                  <a:lnTo>
                    <a:pt x="578" y="2185"/>
                  </a:lnTo>
                  <a:lnTo>
                    <a:pt x="626" y="2143"/>
                  </a:lnTo>
                  <a:lnTo>
                    <a:pt x="626" y="2136"/>
                  </a:lnTo>
                  <a:lnTo>
                    <a:pt x="654" y="2108"/>
                  </a:lnTo>
                  <a:lnTo>
                    <a:pt x="654" y="2136"/>
                  </a:lnTo>
                  <a:lnTo>
                    <a:pt x="696" y="2136"/>
                  </a:lnTo>
                  <a:lnTo>
                    <a:pt x="724" y="2108"/>
                  </a:lnTo>
                  <a:lnTo>
                    <a:pt x="786" y="2164"/>
                  </a:lnTo>
                  <a:lnTo>
                    <a:pt x="807" y="2164"/>
                  </a:lnTo>
                  <a:lnTo>
                    <a:pt x="828" y="2164"/>
                  </a:lnTo>
                  <a:lnTo>
                    <a:pt x="856" y="2150"/>
                  </a:lnTo>
                  <a:lnTo>
                    <a:pt x="863" y="2115"/>
                  </a:lnTo>
                  <a:lnTo>
                    <a:pt x="911" y="2080"/>
                  </a:lnTo>
                  <a:lnTo>
                    <a:pt x="918" y="1983"/>
                  </a:lnTo>
                  <a:lnTo>
                    <a:pt x="918" y="1955"/>
                  </a:lnTo>
                  <a:lnTo>
                    <a:pt x="960" y="1969"/>
                  </a:lnTo>
                  <a:lnTo>
                    <a:pt x="953" y="1941"/>
                  </a:lnTo>
                  <a:lnTo>
                    <a:pt x="946" y="1892"/>
                  </a:lnTo>
                  <a:lnTo>
                    <a:pt x="953" y="1878"/>
                  </a:lnTo>
                  <a:lnTo>
                    <a:pt x="988" y="1858"/>
                  </a:lnTo>
                  <a:lnTo>
                    <a:pt x="988" y="1823"/>
                  </a:lnTo>
                  <a:lnTo>
                    <a:pt x="1023" y="1788"/>
                  </a:lnTo>
                  <a:lnTo>
                    <a:pt x="1023" y="1760"/>
                  </a:lnTo>
                  <a:lnTo>
                    <a:pt x="1016" y="1753"/>
                  </a:lnTo>
                  <a:lnTo>
                    <a:pt x="1043" y="1739"/>
                  </a:lnTo>
                  <a:lnTo>
                    <a:pt x="1043" y="1711"/>
                  </a:lnTo>
                  <a:lnTo>
                    <a:pt x="1057" y="1677"/>
                  </a:lnTo>
                  <a:lnTo>
                    <a:pt x="1051" y="1663"/>
                  </a:lnTo>
                  <a:lnTo>
                    <a:pt x="1071" y="1677"/>
                  </a:lnTo>
                  <a:lnTo>
                    <a:pt x="1120" y="1663"/>
                  </a:lnTo>
                  <a:lnTo>
                    <a:pt x="1120" y="1628"/>
                  </a:lnTo>
                  <a:lnTo>
                    <a:pt x="1134" y="1649"/>
                  </a:lnTo>
                  <a:lnTo>
                    <a:pt x="1141" y="1642"/>
                  </a:lnTo>
                  <a:lnTo>
                    <a:pt x="1169" y="1677"/>
                  </a:lnTo>
                  <a:lnTo>
                    <a:pt x="1190" y="1684"/>
                  </a:lnTo>
                  <a:lnTo>
                    <a:pt x="1203" y="1684"/>
                  </a:lnTo>
                  <a:lnTo>
                    <a:pt x="1203" y="1656"/>
                  </a:lnTo>
                  <a:lnTo>
                    <a:pt x="1218" y="1649"/>
                  </a:lnTo>
                  <a:lnTo>
                    <a:pt x="1218" y="1614"/>
                  </a:lnTo>
                  <a:lnTo>
                    <a:pt x="1266" y="1607"/>
                  </a:lnTo>
                  <a:lnTo>
                    <a:pt x="1266" y="1593"/>
                  </a:lnTo>
                  <a:lnTo>
                    <a:pt x="1245" y="1524"/>
                  </a:lnTo>
                  <a:lnTo>
                    <a:pt x="1370" y="1531"/>
                  </a:lnTo>
                  <a:lnTo>
                    <a:pt x="1412" y="1489"/>
                  </a:lnTo>
                  <a:lnTo>
                    <a:pt x="1440" y="1475"/>
                  </a:lnTo>
                  <a:lnTo>
                    <a:pt x="1468" y="1461"/>
                  </a:lnTo>
                  <a:lnTo>
                    <a:pt x="1531" y="1461"/>
                  </a:lnTo>
                  <a:lnTo>
                    <a:pt x="1579" y="1475"/>
                  </a:lnTo>
                  <a:lnTo>
                    <a:pt x="1593" y="1559"/>
                  </a:lnTo>
                  <a:lnTo>
                    <a:pt x="1663" y="1559"/>
                  </a:lnTo>
                  <a:lnTo>
                    <a:pt x="1663" y="1579"/>
                  </a:lnTo>
                  <a:lnTo>
                    <a:pt x="1760" y="1559"/>
                  </a:lnTo>
                  <a:lnTo>
                    <a:pt x="1746" y="1524"/>
                  </a:lnTo>
                  <a:lnTo>
                    <a:pt x="1760" y="1517"/>
                  </a:lnTo>
                  <a:lnTo>
                    <a:pt x="1732" y="1454"/>
                  </a:lnTo>
                  <a:lnTo>
                    <a:pt x="1746" y="1426"/>
                  </a:lnTo>
                  <a:lnTo>
                    <a:pt x="1725" y="1413"/>
                  </a:lnTo>
                  <a:lnTo>
                    <a:pt x="1767" y="1392"/>
                  </a:lnTo>
                  <a:lnTo>
                    <a:pt x="1795" y="1392"/>
                  </a:lnTo>
                  <a:lnTo>
                    <a:pt x="1774" y="1357"/>
                  </a:lnTo>
                  <a:lnTo>
                    <a:pt x="1746" y="1294"/>
                  </a:lnTo>
                  <a:lnTo>
                    <a:pt x="1774" y="1287"/>
                  </a:lnTo>
                  <a:lnTo>
                    <a:pt x="1843" y="1259"/>
                  </a:lnTo>
                  <a:lnTo>
                    <a:pt x="1864" y="1259"/>
                  </a:lnTo>
                  <a:lnTo>
                    <a:pt x="1885" y="1287"/>
                  </a:lnTo>
                  <a:lnTo>
                    <a:pt x="1899" y="1259"/>
                  </a:lnTo>
                  <a:lnTo>
                    <a:pt x="1969" y="1259"/>
                  </a:lnTo>
                  <a:lnTo>
                    <a:pt x="1990" y="1252"/>
                  </a:lnTo>
                  <a:lnTo>
                    <a:pt x="2017" y="1252"/>
                  </a:lnTo>
                  <a:lnTo>
                    <a:pt x="2094" y="1225"/>
                  </a:lnTo>
                  <a:lnTo>
                    <a:pt x="2122" y="1197"/>
                  </a:lnTo>
                  <a:lnTo>
                    <a:pt x="2115" y="1190"/>
                  </a:lnTo>
                  <a:lnTo>
                    <a:pt x="2136" y="1155"/>
                  </a:lnTo>
                  <a:lnTo>
                    <a:pt x="2156" y="1113"/>
                  </a:lnTo>
                  <a:lnTo>
                    <a:pt x="2191" y="1120"/>
                  </a:lnTo>
                  <a:lnTo>
                    <a:pt x="2205" y="1065"/>
                  </a:lnTo>
                  <a:lnTo>
                    <a:pt x="2184" y="1058"/>
                  </a:lnTo>
                  <a:lnTo>
                    <a:pt x="2129" y="1002"/>
                  </a:lnTo>
                  <a:lnTo>
                    <a:pt x="2156" y="939"/>
                  </a:lnTo>
                  <a:lnTo>
                    <a:pt x="2136" y="939"/>
                  </a:lnTo>
                  <a:lnTo>
                    <a:pt x="2101" y="939"/>
                  </a:lnTo>
                  <a:lnTo>
                    <a:pt x="2087" y="884"/>
                  </a:lnTo>
                  <a:lnTo>
                    <a:pt x="2052" y="898"/>
                  </a:lnTo>
                  <a:lnTo>
                    <a:pt x="2004" y="898"/>
                  </a:lnTo>
                  <a:lnTo>
                    <a:pt x="1997" y="870"/>
                  </a:lnTo>
                  <a:lnTo>
                    <a:pt x="2017" y="821"/>
                  </a:lnTo>
                  <a:lnTo>
                    <a:pt x="1997" y="793"/>
                  </a:lnTo>
                  <a:lnTo>
                    <a:pt x="1941" y="745"/>
                  </a:lnTo>
                  <a:lnTo>
                    <a:pt x="1899" y="703"/>
                  </a:lnTo>
                  <a:lnTo>
                    <a:pt x="1941" y="689"/>
                  </a:lnTo>
                  <a:lnTo>
                    <a:pt x="1969" y="668"/>
                  </a:lnTo>
                  <a:lnTo>
                    <a:pt x="1976" y="661"/>
                  </a:lnTo>
                  <a:lnTo>
                    <a:pt x="1997" y="675"/>
                  </a:lnTo>
                  <a:lnTo>
                    <a:pt x="2017" y="592"/>
                  </a:lnTo>
                  <a:lnTo>
                    <a:pt x="2004" y="578"/>
                  </a:lnTo>
                  <a:lnTo>
                    <a:pt x="2024" y="543"/>
                  </a:lnTo>
                  <a:lnTo>
                    <a:pt x="2066" y="515"/>
                  </a:lnTo>
                  <a:lnTo>
                    <a:pt x="2087" y="480"/>
                  </a:lnTo>
                  <a:lnTo>
                    <a:pt x="2031" y="459"/>
                  </a:lnTo>
                  <a:lnTo>
                    <a:pt x="1962" y="446"/>
                  </a:lnTo>
                  <a:lnTo>
                    <a:pt x="1969" y="397"/>
                  </a:lnTo>
                  <a:lnTo>
                    <a:pt x="1990" y="376"/>
                  </a:lnTo>
                  <a:lnTo>
                    <a:pt x="2136" y="327"/>
                  </a:lnTo>
                  <a:lnTo>
                    <a:pt x="2184" y="327"/>
                  </a:lnTo>
                  <a:lnTo>
                    <a:pt x="2205" y="300"/>
                  </a:lnTo>
                  <a:lnTo>
                    <a:pt x="2254" y="300"/>
                  </a:lnTo>
                  <a:lnTo>
                    <a:pt x="2261" y="327"/>
                  </a:lnTo>
                  <a:lnTo>
                    <a:pt x="2296" y="285"/>
                  </a:lnTo>
                  <a:lnTo>
                    <a:pt x="2351" y="181"/>
                  </a:lnTo>
                  <a:lnTo>
                    <a:pt x="2351" y="153"/>
                  </a:lnTo>
                  <a:lnTo>
                    <a:pt x="2379" y="105"/>
                  </a:lnTo>
                  <a:lnTo>
                    <a:pt x="2393" y="84"/>
                  </a:lnTo>
                  <a:lnTo>
                    <a:pt x="2386" y="42"/>
                  </a:lnTo>
                  <a:lnTo>
                    <a:pt x="2386" y="14"/>
                  </a:lnTo>
                  <a:lnTo>
                    <a:pt x="2498" y="98"/>
                  </a:lnTo>
                  <a:lnTo>
                    <a:pt x="2511" y="105"/>
                  </a:lnTo>
                  <a:lnTo>
                    <a:pt x="2553" y="105"/>
                  </a:lnTo>
                  <a:lnTo>
                    <a:pt x="2581" y="133"/>
                  </a:lnTo>
                  <a:lnTo>
                    <a:pt x="2595" y="153"/>
                  </a:lnTo>
                  <a:lnTo>
                    <a:pt x="2588" y="167"/>
                  </a:lnTo>
                  <a:lnTo>
                    <a:pt x="2588" y="195"/>
                  </a:lnTo>
                  <a:lnTo>
                    <a:pt x="2644" y="146"/>
                  </a:lnTo>
                  <a:lnTo>
                    <a:pt x="2664" y="139"/>
                  </a:lnTo>
                  <a:lnTo>
                    <a:pt x="2685" y="119"/>
                  </a:lnTo>
                  <a:lnTo>
                    <a:pt x="2762" y="133"/>
                  </a:lnTo>
                  <a:lnTo>
                    <a:pt x="2790" y="112"/>
                  </a:lnTo>
                  <a:lnTo>
                    <a:pt x="2838" y="112"/>
                  </a:lnTo>
                  <a:lnTo>
                    <a:pt x="2873" y="133"/>
                  </a:lnTo>
                  <a:lnTo>
                    <a:pt x="2915" y="112"/>
                  </a:lnTo>
                  <a:lnTo>
                    <a:pt x="2894" y="77"/>
                  </a:lnTo>
                  <a:lnTo>
                    <a:pt x="2950" y="70"/>
                  </a:lnTo>
                  <a:lnTo>
                    <a:pt x="3012" y="14"/>
                  </a:lnTo>
                  <a:lnTo>
                    <a:pt x="3068" y="0"/>
                  </a:lnTo>
                  <a:lnTo>
                    <a:pt x="3144" y="14"/>
                  </a:lnTo>
                  <a:lnTo>
                    <a:pt x="3172" y="42"/>
                  </a:lnTo>
                  <a:lnTo>
                    <a:pt x="3214" y="56"/>
                  </a:lnTo>
                  <a:lnTo>
                    <a:pt x="3220" y="49"/>
                  </a:lnTo>
                  <a:lnTo>
                    <a:pt x="3310" y="49"/>
                  </a:lnTo>
                  <a:lnTo>
                    <a:pt x="3345" y="56"/>
                  </a:lnTo>
                  <a:lnTo>
                    <a:pt x="3366" y="49"/>
                  </a:lnTo>
                  <a:lnTo>
                    <a:pt x="3450" y="70"/>
                  </a:lnTo>
                  <a:lnTo>
                    <a:pt x="3477" y="98"/>
                  </a:lnTo>
                  <a:lnTo>
                    <a:pt x="3470" y="112"/>
                  </a:lnTo>
                  <a:lnTo>
                    <a:pt x="3477" y="167"/>
                  </a:lnTo>
                  <a:lnTo>
                    <a:pt x="3498" y="202"/>
                  </a:lnTo>
                  <a:lnTo>
                    <a:pt x="3477" y="272"/>
                  </a:lnTo>
                  <a:lnTo>
                    <a:pt x="3505" y="300"/>
                  </a:lnTo>
                  <a:lnTo>
                    <a:pt x="3477" y="306"/>
                  </a:lnTo>
                  <a:lnTo>
                    <a:pt x="3450" y="300"/>
                  </a:lnTo>
                  <a:lnTo>
                    <a:pt x="3394" y="334"/>
                  </a:lnTo>
                  <a:lnTo>
                    <a:pt x="3310" y="369"/>
                  </a:lnTo>
                  <a:lnTo>
                    <a:pt x="3303" y="397"/>
                  </a:lnTo>
                  <a:lnTo>
                    <a:pt x="3345" y="432"/>
                  </a:lnTo>
                  <a:lnTo>
                    <a:pt x="3359" y="473"/>
                  </a:lnTo>
                  <a:lnTo>
                    <a:pt x="3296" y="446"/>
                  </a:lnTo>
                  <a:lnTo>
                    <a:pt x="3269" y="473"/>
                  </a:lnTo>
                  <a:lnTo>
                    <a:pt x="3214" y="446"/>
                  </a:lnTo>
                  <a:lnTo>
                    <a:pt x="3172" y="480"/>
                  </a:lnTo>
                  <a:lnTo>
                    <a:pt x="3151" y="473"/>
                  </a:lnTo>
                  <a:lnTo>
                    <a:pt x="3144" y="494"/>
                  </a:lnTo>
                  <a:lnTo>
                    <a:pt x="3130" y="508"/>
                  </a:lnTo>
                  <a:lnTo>
                    <a:pt x="3089" y="557"/>
                  </a:lnTo>
                  <a:lnTo>
                    <a:pt x="3089" y="578"/>
                  </a:lnTo>
                  <a:lnTo>
                    <a:pt x="3054" y="626"/>
                  </a:lnTo>
                  <a:lnTo>
                    <a:pt x="3033" y="633"/>
                  </a:lnTo>
                  <a:lnTo>
                    <a:pt x="3040" y="675"/>
                  </a:lnTo>
                  <a:lnTo>
                    <a:pt x="3019" y="668"/>
                  </a:lnTo>
                  <a:lnTo>
                    <a:pt x="3019" y="696"/>
                  </a:lnTo>
                  <a:lnTo>
                    <a:pt x="2957" y="710"/>
                  </a:lnTo>
                  <a:lnTo>
                    <a:pt x="2957" y="765"/>
                  </a:lnTo>
                  <a:lnTo>
                    <a:pt x="2943" y="765"/>
                  </a:lnTo>
                  <a:lnTo>
                    <a:pt x="2894" y="765"/>
                  </a:lnTo>
                  <a:lnTo>
                    <a:pt x="2887" y="773"/>
                  </a:lnTo>
                  <a:lnTo>
                    <a:pt x="2859" y="786"/>
                  </a:lnTo>
                  <a:lnTo>
                    <a:pt x="2852" y="842"/>
                  </a:lnTo>
                  <a:lnTo>
                    <a:pt x="2845" y="856"/>
                  </a:lnTo>
                  <a:lnTo>
                    <a:pt x="2824" y="863"/>
                  </a:lnTo>
                  <a:lnTo>
                    <a:pt x="2804" y="905"/>
                  </a:lnTo>
                  <a:lnTo>
                    <a:pt x="2838" y="967"/>
                  </a:lnTo>
                  <a:lnTo>
                    <a:pt x="2887" y="1002"/>
                  </a:lnTo>
                  <a:lnTo>
                    <a:pt x="2915" y="995"/>
                  </a:lnTo>
                  <a:lnTo>
                    <a:pt x="2936" y="995"/>
                  </a:lnTo>
                  <a:lnTo>
                    <a:pt x="2943" y="995"/>
                  </a:lnTo>
                  <a:lnTo>
                    <a:pt x="2936" y="1030"/>
                  </a:lnTo>
                  <a:lnTo>
                    <a:pt x="3012" y="1037"/>
                  </a:lnTo>
                  <a:lnTo>
                    <a:pt x="3019" y="1113"/>
                  </a:lnTo>
                  <a:lnTo>
                    <a:pt x="3089" y="1169"/>
                  </a:lnTo>
                  <a:lnTo>
                    <a:pt x="3089" y="1197"/>
                  </a:lnTo>
                  <a:lnTo>
                    <a:pt x="3089" y="1204"/>
                  </a:lnTo>
                  <a:lnTo>
                    <a:pt x="3082" y="1246"/>
                  </a:lnTo>
                  <a:lnTo>
                    <a:pt x="3075" y="1252"/>
                  </a:lnTo>
                  <a:lnTo>
                    <a:pt x="3019" y="1294"/>
                  </a:lnTo>
                  <a:lnTo>
                    <a:pt x="3012" y="1301"/>
                  </a:lnTo>
                  <a:lnTo>
                    <a:pt x="2950" y="1357"/>
                  </a:lnTo>
                  <a:lnTo>
                    <a:pt x="2950" y="1364"/>
                  </a:lnTo>
                  <a:lnTo>
                    <a:pt x="2936" y="1399"/>
                  </a:lnTo>
                  <a:lnTo>
                    <a:pt x="2936" y="1413"/>
                  </a:lnTo>
                  <a:lnTo>
                    <a:pt x="2957" y="1447"/>
                  </a:lnTo>
                  <a:lnTo>
                    <a:pt x="2977" y="1524"/>
                  </a:lnTo>
                  <a:lnTo>
                    <a:pt x="2977" y="1607"/>
                  </a:lnTo>
                  <a:lnTo>
                    <a:pt x="3033" y="1614"/>
                  </a:lnTo>
                  <a:lnTo>
                    <a:pt x="3040" y="1628"/>
                  </a:lnTo>
                  <a:lnTo>
                    <a:pt x="3075" y="1656"/>
                  </a:lnTo>
                  <a:lnTo>
                    <a:pt x="3110" y="1663"/>
                  </a:lnTo>
                  <a:lnTo>
                    <a:pt x="3130" y="1705"/>
                  </a:lnTo>
                  <a:lnTo>
                    <a:pt x="3138" y="1705"/>
                  </a:lnTo>
                  <a:lnTo>
                    <a:pt x="3117" y="1719"/>
                  </a:lnTo>
                  <a:lnTo>
                    <a:pt x="3144" y="1746"/>
                  </a:lnTo>
                  <a:lnTo>
                    <a:pt x="3151" y="1788"/>
                  </a:lnTo>
                  <a:lnTo>
                    <a:pt x="3179" y="179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08"/>
            <p:cNvSpPr>
              <a:spLocks noChangeArrowheads="1"/>
            </p:cNvSpPr>
            <p:nvPr/>
          </p:nvSpPr>
          <p:spPr bwMode="auto">
            <a:xfrm>
              <a:off x="7981132" y="1264894"/>
              <a:ext cx="811875" cy="729078"/>
            </a:xfrm>
            <a:custGeom>
              <a:avLst/>
              <a:gdLst>
                <a:gd name="T0" fmla="*/ 153 w 3459"/>
                <a:gd name="T1" fmla="*/ 1301 h 3103"/>
                <a:gd name="T2" fmla="*/ 98 w 3459"/>
                <a:gd name="T3" fmla="*/ 981 h 3103"/>
                <a:gd name="T4" fmla="*/ 56 w 3459"/>
                <a:gd name="T5" fmla="*/ 807 h 3103"/>
                <a:gd name="T6" fmla="*/ 63 w 3459"/>
                <a:gd name="T7" fmla="*/ 640 h 3103"/>
                <a:gd name="T8" fmla="*/ 279 w 3459"/>
                <a:gd name="T9" fmla="*/ 542 h 3103"/>
                <a:gd name="T10" fmla="*/ 550 w 3459"/>
                <a:gd name="T11" fmla="*/ 542 h 3103"/>
                <a:gd name="T12" fmla="*/ 661 w 3459"/>
                <a:gd name="T13" fmla="*/ 647 h 3103"/>
                <a:gd name="T14" fmla="*/ 1023 w 3459"/>
                <a:gd name="T15" fmla="*/ 703 h 3103"/>
                <a:gd name="T16" fmla="*/ 1134 w 3459"/>
                <a:gd name="T17" fmla="*/ 515 h 3103"/>
                <a:gd name="T18" fmla="*/ 1266 w 3459"/>
                <a:gd name="T19" fmla="*/ 341 h 3103"/>
                <a:gd name="T20" fmla="*/ 1413 w 3459"/>
                <a:gd name="T21" fmla="*/ 257 h 3103"/>
                <a:gd name="T22" fmla="*/ 1621 w 3459"/>
                <a:gd name="T23" fmla="*/ 223 h 3103"/>
                <a:gd name="T24" fmla="*/ 1788 w 3459"/>
                <a:gd name="T25" fmla="*/ 209 h 3103"/>
                <a:gd name="T26" fmla="*/ 2053 w 3459"/>
                <a:gd name="T27" fmla="*/ 174 h 3103"/>
                <a:gd name="T28" fmla="*/ 2282 w 3459"/>
                <a:gd name="T29" fmla="*/ 243 h 3103"/>
                <a:gd name="T30" fmla="*/ 2463 w 3459"/>
                <a:gd name="T31" fmla="*/ 174 h 3103"/>
                <a:gd name="T32" fmla="*/ 2755 w 3459"/>
                <a:gd name="T33" fmla="*/ 63 h 3103"/>
                <a:gd name="T34" fmla="*/ 2985 w 3459"/>
                <a:gd name="T35" fmla="*/ 0 h 3103"/>
                <a:gd name="T36" fmla="*/ 2922 w 3459"/>
                <a:gd name="T37" fmla="*/ 146 h 3103"/>
                <a:gd name="T38" fmla="*/ 2943 w 3459"/>
                <a:gd name="T39" fmla="*/ 341 h 3103"/>
                <a:gd name="T40" fmla="*/ 3103 w 3459"/>
                <a:gd name="T41" fmla="*/ 445 h 3103"/>
                <a:gd name="T42" fmla="*/ 3131 w 3459"/>
                <a:gd name="T43" fmla="*/ 654 h 3103"/>
                <a:gd name="T44" fmla="*/ 3409 w 3459"/>
                <a:gd name="T45" fmla="*/ 876 h 3103"/>
                <a:gd name="T46" fmla="*/ 3284 w 3459"/>
                <a:gd name="T47" fmla="*/ 974 h 3103"/>
                <a:gd name="T48" fmla="*/ 3152 w 3459"/>
                <a:gd name="T49" fmla="*/ 1030 h 3103"/>
                <a:gd name="T50" fmla="*/ 2978 w 3459"/>
                <a:gd name="T51" fmla="*/ 1064 h 3103"/>
                <a:gd name="T52" fmla="*/ 2888 w 3459"/>
                <a:gd name="T53" fmla="*/ 995 h 3103"/>
                <a:gd name="T54" fmla="*/ 2741 w 3459"/>
                <a:gd name="T55" fmla="*/ 1050 h 3103"/>
                <a:gd name="T56" fmla="*/ 2595 w 3459"/>
                <a:gd name="T57" fmla="*/ 1197 h 3103"/>
                <a:gd name="T58" fmla="*/ 2352 w 3459"/>
                <a:gd name="T59" fmla="*/ 1343 h 3103"/>
                <a:gd name="T60" fmla="*/ 2394 w 3459"/>
                <a:gd name="T61" fmla="*/ 1475 h 3103"/>
                <a:gd name="T62" fmla="*/ 2331 w 3459"/>
                <a:gd name="T63" fmla="*/ 1586 h 3103"/>
                <a:gd name="T64" fmla="*/ 2387 w 3459"/>
                <a:gd name="T65" fmla="*/ 1767 h 3103"/>
                <a:gd name="T66" fmla="*/ 2526 w 3459"/>
                <a:gd name="T67" fmla="*/ 1836 h 3103"/>
                <a:gd name="T68" fmla="*/ 2581 w 3459"/>
                <a:gd name="T69" fmla="*/ 2017 h 3103"/>
                <a:gd name="T70" fmla="*/ 2484 w 3459"/>
                <a:gd name="T71" fmla="*/ 2122 h 3103"/>
                <a:gd name="T72" fmla="*/ 2275 w 3459"/>
                <a:gd name="T73" fmla="*/ 2184 h 3103"/>
                <a:gd name="T74" fmla="*/ 2164 w 3459"/>
                <a:gd name="T75" fmla="*/ 2254 h 3103"/>
                <a:gd name="T76" fmla="*/ 2122 w 3459"/>
                <a:gd name="T77" fmla="*/ 2351 h 3103"/>
                <a:gd name="T78" fmla="*/ 2053 w 3459"/>
                <a:gd name="T79" fmla="*/ 2456 h 3103"/>
                <a:gd name="T80" fmla="*/ 1830 w 3459"/>
                <a:gd name="T81" fmla="*/ 2372 h 3103"/>
                <a:gd name="T82" fmla="*/ 1656 w 3459"/>
                <a:gd name="T83" fmla="*/ 2504 h 3103"/>
                <a:gd name="T84" fmla="*/ 1580 w 3459"/>
                <a:gd name="T85" fmla="*/ 2581 h 3103"/>
                <a:gd name="T86" fmla="*/ 1510 w 3459"/>
                <a:gd name="T87" fmla="*/ 2560 h 3103"/>
                <a:gd name="T88" fmla="*/ 1433 w 3459"/>
                <a:gd name="T89" fmla="*/ 2636 h 3103"/>
                <a:gd name="T90" fmla="*/ 1378 w 3459"/>
                <a:gd name="T91" fmla="*/ 2755 h 3103"/>
                <a:gd name="T92" fmla="*/ 1308 w 3459"/>
                <a:gd name="T93" fmla="*/ 2852 h 3103"/>
                <a:gd name="T94" fmla="*/ 1218 w 3459"/>
                <a:gd name="T95" fmla="*/ 3061 h 3103"/>
                <a:gd name="T96" fmla="*/ 1044 w 3459"/>
                <a:gd name="T97" fmla="*/ 3033 h 3103"/>
                <a:gd name="T98" fmla="*/ 974 w 3459"/>
                <a:gd name="T99" fmla="*/ 3047 h 3103"/>
                <a:gd name="T100" fmla="*/ 891 w 3459"/>
                <a:gd name="T101" fmla="*/ 3040 h 3103"/>
                <a:gd name="T102" fmla="*/ 814 w 3459"/>
                <a:gd name="T103" fmla="*/ 2838 h 3103"/>
                <a:gd name="T104" fmla="*/ 682 w 3459"/>
                <a:gd name="T105" fmla="*/ 2748 h 3103"/>
                <a:gd name="T106" fmla="*/ 522 w 3459"/>
                <a:gd name="T107" fmla="*/ 2741 h 3103"/>
                <a:gd name="T108" fmla="*/ 418 w 3459"/>
                <a:gd name="T109" fmla="*/ 2810 h 3103"/>
                <a:gd name="T110" fmla="*/ 237 w 3459"/>
                <a:gd name="T111" fmla="*/ 2810 h 3103"/>
                <a:gd name="T112" fmla="*/ 181 w 3459"/>
                <a:gd name="T113" fmla="*/ 2636 h 3103"/>
                <a:gd name="T114" fmla="*/ 181 w 3459"/>
                <a:gd name="T115" fmla="*/ 2518 h 3103"/>
                <a:gd name="T116" fmla="*/ 167 w 3459"/>
                <a:gd name="T117" fmla="*/ 2323 h 3103"/>
                <a:gd name="T118" fmla="*/ 293 w 3459"/>
                <a:gd name="T119" fmla="*/ 2031 h 3103"/>
                <a:gd name="T120" fmla="*/ 320 w 3459"/>
                <a:gd name="T121" fmla="*/ 1802 h 3103"/>
                <a:gd name="T122" fmla="*/ 237 w 3459"/>
                <a:gd name="T123" fmla="*/ 1607 h 3103"/>
                <a:gd name="T124" fmla="*/ 411 w 3459"/>
                <a:gd name="T125" fmla="*/ 1495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459" h="3103">
                  <a:moveTo>
                    <a:pt x="397" y="1405"/>
                  </a:moveTo>
                  <a:lnTo>
                    <a:pt x="355" y="1363"/>
                  </a:lnTo>
                  <a:lnTo>
                    <a:pt x="286" y="1329"/>
                  </a:lnTo>
                  <a:lnTo>
                    <a:pt x="237" y="1301"/>
                  </a:lnTo>
                  <a:lnTo>
                    <a:pt x="153" y="1301"/>
                  </a:lnTo>
                  <a:lnTo>
                    <a:pt x="119" y="1266"/>
                  </a:lnTo>
                  <a:lnTo>
                    <a:pt x="105" y="1224"/>
                  </a:lnTo>
                  <a:lnTo>
                    <a:pt x="153" y="1176"/>
                  </a:lnTo>
                  <a:lnTo>
                    <a:pt x="181" y="1043"/>
                  </a:lnTo>
                  <a:lnTo>
                    <a:pt x="98" y="981"/>
                  </a:lnTo>
                  <a:lnTo>
                    <a:pt x="35" y="995"/>
                  </a:lnTo>
                  <a:lnTo>
                    <a:pt x="21" y="918"/>
                  </a:lnTo>
                  <a:lnTo>
                    <a:pt x="0" y="876"/>
                  </a:lnTo>
                  <a:lnTo>
                    <a:pt x="49" y="842"/>
                  </a:lnTo>
                  <a:lnTo>
                    <a:pt x="56" y="807"/>
                  </a:lnTo>
                  <a:lnTo>
                    <a:pt x="28" y="772"/>
                  </a:lnTo>
                  <a:lnTo>
                    <a:pt x="91" y="737"/>
                  </a:lnTo>
                  <a:lnTo>
                    <a:pt x="98" y="737"/>
                  </a:lnTo>
                  <a:lnTo>
                    <a:pt x="70" y="668"/>
                  </a:lnTo>
                  <a:lnTo>
                    <a:pt x="63" y="640"/>
                  </a:lnTo>
                  <a:lnTo>
                    <a:pt x="105" y="619"/>
                  </a:lnTo>
                  <a:lnTo>
                    <a:pt x="147" y="508"/>
                  </a:lnTo>
                  <a:lnTo>
                    <a:pt x="223" y="536"/>
                  </a:lnTo>
                  <a:lnTo>
                    <a:pt x="279" y="522"/>
                  </a:lnTo>
                  <a:lnTo>
                    <a:pt x="279" y="542"/>
                  </a:lnTo>
                  <a:lnTo>
                    <a:pt x="397" y="487"/>
                  </a:lnTo>
                  <a:lnTo>
                    <a:pt x="453" y="473"/>
                  </a:lnTo>
                  <a:lnTo>
                    <a:pt x="515" y="494"/>
                  </a:lnTo>
                  <a:lnTo>
                    <a:pt x="522" y="522"/>
                  </a:lnTo>
                  <a:lnTo>
                    <a:pt x="550" y="542"/>
                  </a:lnTo>
                  <a:lnTo>
                    <a:pt x="626" y="584"/>
                  </a:lnTo>
                  <a:lnTo>
                    <a:pt x="564" y="640"/>
                  </a:lnTo>
                  <a:lnTo>
                    <a:pt x="564" y="654"/>
                  </a:lnTo>
                  <a:lnTo>
                    <a:pt x="640" y="654"/>
                  </a:lnTo>
                  <a:lnTo>
                    <a:pt x="661" y="647"/>
                  </a:lnTo>
                  <a:lnTo>
                    <a:pt x="724" y="689"/>
                  </a:lnTo>
                  <a:lnTo>
                    <a:pt x="752" y="682"/>
                  </a:lnTo>
                  <a:lnTo>
                    <a:pt x="835" y="716"/>
                  </a:lnTo>
                  <a:lnTo>
                    <a:pt x="912" y="689"/>
                  </a:lnTo>
                  <a:lnTo>
                    <a:pt x="1023" y="703"/>
                  </a:lnTo>
                  <a:lnTo>
                    <a:pt x="1037" y="703"/>
                  </a:lnTo>
                  <a:lnTo>
                    <a:pt x="1051" y="709"/>
                  </a:lnTo>
                  <a:lnTo>
                    <a:pt x="1100" y="619"/>
                  </a:lnTo>
                  <a:lnTo>
                    <a:pt x="1162" y="584"/>
                  </a:lnTo>
                  <a:lnTo>
                    <a:pt x="1134" y="515"/>
                  </a:lnTo>
                  <a:lnTo>
                    <a:pt x="1176" y="424"/>
                  </a:lnTo>
                  <a:lnTo>
                    <a:pt x="1183" y="382"/>
                  </a:lnTo>
                  <a:lnTo>
                    <a:pt x="1197" y="355"/>
                  </a:lnTo>
                  <a:lnTo>
                    <a:pt x="1218" y="348"/>
                  </a:lnTo>
                  <a:lnTo>
                    <a:pt x="1266" y="341"/>
                  </a:lnTo>
                  <a:lnTo>
                    <a:pt x="1294" y="313"/>
                  </a:lnTo>
                  <a:lnTo>
                    <a:pt x="1294" y="264"/>
                  </a:lnTo>
                  <a:lnTo>
                    <a:pt x="1350" y="257"/>
                  </a:lnTo>
                  <a:lnTo>
                    <a:pt x="1371" y="264"/>
                  </a:lnTo>
                  <a:lnTo>
                    <a:pt x="1413" y="257"/>
                  </a:lnTo>
                  <a:lnTo>
                    <a:pt x="1496" y="223"/>
                  </a:lnTo>
                  <a:lnTo>
                    <a:pt x="1531" y="223"/>
                  </a:lnTo>
                  <a:lnTo>
                    <a:pt x="1559" y="215"/>
                  </a:lnTo>
                  <a:lnTo>
                    <a:pt x="1580" y="215"/>
                  </a:lnTo>
                  <a:lnTo>
                    <a:pt x="1621" y="223"/>
                  </a:lnTo>
                  <a:lnTo>
                    <a:pt x="1656" y="257"/>
                  </a:lnTo>
                  <a:lnTo>
                    <a:pt x="1705" y="264"/>
                  </a:lnTo>
                  <a:lnTo>
                    <a:pt x="1754" y="243"/>
                  </a:lnTo>
                  <a:lnTo>
                    <a:pt x="1767" y="215"/>
                  </a:lnTo>
                  <a:lnTo>
                    <a:pt x="1788" y="209"/>
                  </a:lnTo>
                  <a:lnTo>
                    <a:pt x="1809" y="174"/>
                  </a:lnTo>
                  <a:lnTo>
                    <a:pt x="1872" y="195"/>
                  </a:lnTo>
                  <a:lnTo>
                    <a:pt x="1900" y="230"/>
                  </a:lnTo>
                  <a:lnTo>
                    <a:pt x="1983" y="188"/>
                  </a:lnTo>
                  <a:lnTo>
                    <a:pt x="2053" y="174"/>
                  </a:lnTo>
                  <a:lnTo>
                    <a:pt x="2115" y="215"/>
                  </a:lnTo>
                  <a:lnTo>
                    <a:pt x="2199" y="223"/>
                  </a:lnTo>
                  <a:lnTo>
                    <a:pt x="2227" y="257"/>
                  </a:lnTo>
                  <a:lnTo>
                    <a:pt x="2247" y="264"/>
                  </a:lnTo>
                  <a:lnTo>
                    <a:pt x="2282" y="243"/>
                  </a:lnTo>
                  <a:lnTo>
                    <a:pt x="2317" y="215"/>
                  </a:lnTo>
                  <a:lnTo>
                    <a:pt x="2352" y="215"/>
                  </a:lnTo>
                  <a:lnTo>
                    <a:pt x="2428" y="188"/>
                  </a:lnTo>
                  <a:lnTo>
                    <a:pt x="2449" y="160"/>
                  </a:lnTo>
                  <a:lnTo>
                    <a:pt x="2463" y="174"/>
                  </a:lnTo>
                  <a:lnTo>
                    <a:pt x="2561" y="111"/>
                  </a:lnTo>
                  <a:lnTo>
                    <a:pt x="2616" y="97"/>
                  </a:lnTo>
                  <a:lnTo>
                    <a:pt x="2672" y="90"/>
                  </a:lnTo>
                  <a:lnTo>
                    <a:pt x="2713" y="83"/>
                  </a:lnTo>
                  <a:lnTo>
                    <a:pt x="2755" y="63"/>
                  </a:lnTo>
                  <a:lnTo>
                    <a:pt x="2769" y="63"/>
                  </a:lnTo>
                  <a:lnTo>
                    <a:pt x="2790" y="63"/>
                  </a:lnTo>
                  <a:lnTo>
                    <a:pt x="2825" y="28"/>
                  </a:lnTo>
                  <a:lnTo>
                    <a:pt x="2874" y="28"/>
                  </a:lnTo>
                  <a:lnTo>
                    <a:pt x="2985" y="0"/>
                  </a:lnTo>
                  <a:lnTo>
                    <a:pt x="3040" y="21"/>
                  </a:lnTo>
                  <a:lnTo>
                    <a:pt x="3054" y="49"/>
                  </a:lnTo>
                  <a:lnTo>
                    <a:pt x="3013" y="76"/>
                  </a:lnTo>
                  <a:lnTo>
                    <a:pt x="3006" y="132"/>
                  </a:lnTo>
                  <a:lnTo>
                    <a:pt x="2922" y="146"/>
                  </a:lnTo>
                  <a:lnTo>
                    <a:pt x="2874" y="160"/>
                  </a:lnTo>
                  <a:lnTo>
                    <a:pt x="2867" y="181"/>
                  </a:lnTo>
                  <a:lnTo>
                    <a:pt x="2888" y="243"/>
                  </a:lnTo>
                  <a:lnTo>
                    <a:pt x="2888" y="292"/>
                  </a:lnTo>
                  <a:lnTo>
                    <a:pt x="2943" y="341"/>
                  </a:lnTo>
                  <a:lnTo>
                    <a:pt x="2908" y="382"/>
                  </a:lnTo>
                  <a:lnTo>
                    <a:pt x="2985" y="417"/>
                  </a:lnTo>
                  <a:lnTo>
                    <a:pt x="3020" y="480"/>
                  </a:lnTo>
                  <a:lnTo>
                    <a:pt x="3054" y="445"/>
                  </a:lnTo>
                  <a:lnTo>
                    <a:pt x="3103" y="445"/>
                  </a:lnTo>
                  <a:lnTo>
                    <a:pt x="3138" y="508"/>
                  </a:lnTo>
                  <a:lnTo>
                    <a:pt x="3166" y="542"/>
                  </a:lnTo>
                  <a:lnTo>
                    <a:pt x="3145" y="584"/>
                  </a:lnTo>
                  <a:lnTo>
                    <a:pt x="3138" y="619"/>
                  </a:lnTo>
                  <a:lnTo>
                    <a:pt x="3131" y="654"/>
                  </a:lnTo>
                  <a:lnTo>
                    <a:pt x="3145" y="675"/>
                  </a:lnTo>
                  <a:lnTo>
                    <a:pt x="3207" y="675"/>
                  </a:lnTo>
                  <a:lnTo>
                    <a:pt x="3249" y="703"/>
                  </a:lnTo>
                  <a:lnTo>
                    <a:pt x="3298" y="814"/>
                  </a:lnTo>
                  <a:lnTo>
                    <a:pt x="3409" y="876"/>
                  </a:lnTo>
                  <a:lnTo>
                    <a:pt x="3444" y="883"/>
                  </a:lnTo>
                  <a:lnTo>
                    <a:pt x="3458" y="897"/>
                  </a:lnTo>
                  <a:lnTo>
                    <a:pt x="3402" y="911"/>
                  </a:lnTo>
                  <a:lnTo>
                    <a:pt x="3340" y="967"/>
                  </a:lnTo>
                  <a:lnTo>
                    <a:pt x="3284" y="974"/>
                  </a:lnTo>
                  <a:lnTo>
                    <a:pt x="3305" y="1009"/>
                  </a:lnTo>
                  <a:lnTo>
                    <a:pt x="3263" y="1030"/>
                  </a:lnTo>
                  <a:lnTo>
                    <a:pt x="3228" y="1009"/>
                  </a:lnTo>
                  <a:lnTo>
                    <a:pt x="3180" y="1009"/>
                  </a:lnTo>
                  <a:lnTo>
                    <a:pt x="3152" y="1030"/>
                  </a:lnTo>
                  <a:lnTo>
                    <a:pt x="3075" y="1016"/>
                  </a:lnTo>
                  <a:lnTo>
                    <a:pt x="3054" y="1036"/>
                  </a:lnTo>
                  <a:lnTo>
                    <a:pt x="3034" y="1043"/>
                  </a:lnTo>
                  <a:lnTo>
                    <a:pt x="2978" y="1092"/>
                  </a:lnTo>
                  <a:lnTo>
                    <a:pt x="2978" y="1064"/>
                  </a:lnTo>
                  <a:lnTo>
                    <a:pt x="2985" y="1050"/>
                  </a:lnTo>
                  <a:lnTo>
                    <a:pt x="2971" y="1030"/>
                  </a:lnTo>
                  <a:lnTo>
                    <a:pt x="2943" y="1002"/>
                  </a:lnTo>
                  <a:lnTo>
                    <a:pt x="2901" y="1002"/>
                  </a:lnTo>
                  <a:lnTo>
                    <a:pt x="2888" y="995"/>
                  </a:lnTo>
                  <a:lnTo>
                    <a:pt x="2776" y="911"/>
                  </a:lnTo>
                  <a:lnTo>
                    <a:pt x="2776" y="939"/>
                  </a:lnTo>
                  <a:lnTo>
                    <a:pt x="2783" y="981"/>
                  </a:lnTo>
                  <a:lnTo>
                    <a:pt x="2769" y="1002"/>
                  </a:lnTo>
                  <a:lnTo>
                    <a:pt x="2741" y="1050"/>
                  </a:lnTo>
                  <a:lnTo>
                    <a:pt x="2741" y="1078"/>
                  </a:lnTo>
                  <a:lnTo>
                    <a:pt x="2686" y="1182"/>
                  </a:lnTo>
                  <a:lnTo>
                    <a:pt x="2651" y="1224"/>
                  </a:lnTo>
                  <a:lnTo>
                    <a:pt x="2644" y="1197"/>
                  </a:lnTo>
                  <a:lnTo>
                    <a:pt x="2595" y="1197"/>
                  </a:lnTo>
                  <a:lnTo>
                    <a:pt x="2574" y="1224"/>
                  </a:lnTo>
                  <a:lnTo>
                    <a:pt x="2526" y="1224"/>
                  </a:lnTo>
                  <a:lnTo>
                    <a:pt x="2380" y="1273"/>
                  </a:lnTo>
                  <a:lnTo>
                    <a:pt x="2359" y="1294"/>
                  </a:lnTo>
                  <a:lnTo>
                    <a:pt x="2352" y="1343"/>
                  </a:lnTo>
                  <a:lnTo>
                    <a:pt x="2421" y="1356"/>
                  </a:lnTo>
                  <a:lnTo>
                    <a:pt x="2477" y="1377"/>
                  </a:lnTo>
                  <a:lnTo>
                    <a:pt x="2456" y="1412"/>
                  </a:lnTo>
                  <a:lnTo>
                    <a:pt x="2414" y="1440"/>
                  </a:lnTo>
                  <a:lnTo>
                    <a:pt x="2394" y="1475"/>
                  </a:lnTo>
                  <a:lnTo>
                    <a:pt x="2407" y="1489"/>
                  </a:lnTo>
                  <a:lnTo>
                    <a:pt x="2387" y="1572"/>
                  </a:lnTo>
                  <a:lnTo>
                    <a:pt x="2366" y="1558"/>
                  </a:lnTo>
                  <a:lnTo>
                    <a:pt x="2359" y="1565"/>
                  </a:lnTo>
                  <a:lnTo>
                    <a:pt x="2331" y="1586"/>
                  </a:lnTo>
                  <a:lnTo>
                    <a:pt x="2289" y="1600"/>
                  </a:lnTo>
                  <a:lnTo>
                    <a:pt x="2331" y="1642"/>
                  </a:lnTo>
                  <a:lnTo>
                    <a:pt x="2387" y="1690"/>
                  </a:lnTo>
                  <a:lnTo>
                    <a:pt x="2407" y="1718"/>
                  </a:lnTo>
                  <a:lnTo>
                    <a:pt x="2387" y="1767"/>
                  </a:lnTo>
                  <a:lnTo>
                    <a:pt x="2394" y="1795"/>
                  </a:lnTo>
                  <a:lnTo>
                    <a:pt x="2442" y="1795"/>
                  </a:lnTo>
                  <a:lnTo>
                    <a:pt x="2477" y="1781"/>
                  </a:lnTo>
                  <a:lnTo>
                    <a:pt x="2491" y="1836"/>
                  </a:lnTo>
                  <a:lnTo>
                    <a:pt x="2526" y="1836"/>
                  </a:lnTo>
                  <a:lnTo>
                    <a:pt x="2546" y="1836"/>
                  </a:lnTo>
                  <a:lnTo>
                    <a:pt x="2519" y="1899"/>
                  </a:lnTo>
                  <a:lnTo>
                    <a:pt x="2574" y="1955"/>
                  </a:lnTo>
                  <a:lnTo>
                    <a:pt x="2595" y="1962"/>
                  </a:lnTo>
                  <a:lnTo>
                    <a:pt x="2581" y="2017"/>
                  </a:lnTo>
                  <a:lnTo>
                    <a:pt x="2546" y="2010"/>
                  </a:lnTo>
                  <a:lnTo>
                    <a:pt x="2526" y="2052"/>
                  </a:lnTo>
                  <a:lnTo>
                    <a:pt x="2505" y="2087"/>
                  </a:lnTo>
                  <a:lnTo>
                    <a:pt x="2512" y="2094"/>
                  </a:lnTo>
                  <a:lnTo>
                    <a:pt x="2484" y="2122"/>
                  </a:lnTo>
                  <a:lnTo>
                    <a:pt x="2407" y="2149"/>
                  </a:lnTo>
                  <a:lnTo>
                    <a:pt x="2380" y="2149"/>
                  </a:lnTo>
                  <a:lnTo>
                    <a:pt x="2359" y="2156"/>
                  </a:lnTo>
                  <a:lnTo>
                    <a:pt x="2289" y="2156"/>
                  </a:lnTo>
                  <a:lnTo>
                    <a:pt x="2275" y="2184"/>
                  </a:lnTo>
                  <a:lnTo>
                    <a:pt x="2254" y="2156"/>
                  </a:lnTo>
                  <a:lnTo>
                    <a:pt x="2233" y="2156"/>
                  </a:lnTo>
                  <a:lnTo>
                    <a:pt x="2164" y="2184"/>
                  </a:lnTo>
                  <a:lnTo>
                    <a:pt x="2136" y="2191"/>
                  </a:lnTo>
                  <a:lnTo>
                    <a:pt x="2164" y="2254"/>
                  </a:lnTo>
                  <a:lnTo>
                    <a:pt x="2185" y="2289"/>
                  </a:lnTo>
                  <a:lnTo>
                    <a:pt x="2157" y="2289"/>
                  </a:lnTo>
                  <a:lnTo>
                    <a:pt x="2115" y="2310"/>
                  </a:lnTo>
                  <a:lnTo>
                    <a:pt x="2136" y="2323"/>
                  </a:lnTo>
                  <a:lnTo>
                    <a:pt x="2122" y="2351"/>
                  </a:lnTo>
                  <a:lnTo>
                    <a:pt x="2150" y="2414"/>
                  </a:lnTo>
                  <a:lnTo>
                    <a:pt x="2136" y="2421"/>
                  </a:lnTo>
                  <a:lnTo>
                    <a:pt x="2150" y="2456"/>
                  </a:lnTo>
                  <a:lnTo>
                    <a:pt x="2053" y="2476"/>
                  </a:lnTo>
                  <a:lnTo>
                    <a:pt x="2053" y="2456"/>
                  </a:lnTo>
                  <a:lnTo>
                    <a:pt x="1983" y="2456"/>
                  </a:lnTo>
                  <a:lnTo>
                    <a:pt x="1969" y="2372"/>
                  </a:lnTo>
                  <a:lnTo>
                    <a:pt x="1921" y="2358"/>
                  </a:lnTo>
                  <a:lnTo>
                    <a:pt x="1858" y="2358"/>
                  </a:lnTo>
                  <a:lnTo>
                    <a:pt x="1830" y="2372"/>
                  </a:lnTo>
                  <a:lnTo>
                    <a:pt x="1802" y="2386"/>
                  </a:lnTo>
                  <a:lnTo>
                    <a:pt x="1760" y="2428"/>
                  </a:lnTo>
                  <a:lnTo>
                    <a:pt x="1635" y="2421"/>
                  </a:lnTo>
                  <a:lnTo>
                    <a:pt x="1656" y="2490"/>
                  </a:lnTo>
                  <a:lnTo>
                    <a:pt x="1656" y="2504"/>
                  </a:lnTo>
                  <a:lnTo>
                    <a:pt x="1608" y="2511"/>
                  </a:lnTo>
                  <a:lnTo>
                    <a:pt x="1608" y="2546"/>
                  </a:lnTo>
                  <a:lnTo>
                    <a:pt x="1593" y="2553"/>
                  </a:lnTo>
                  <a:lnTo>
                    <a:pt x="1593" y="2581"/>
                  </a:lnTo>
                  <a:lnTo>
                    <a:pt x="1580" y="2581"/>
                  </a:lnTo>
                  <a:lnTo>
                    <a:pt x="1559" y="2574"/>
                  </a:lnTo>
                  <a:lnTo>
                    <a:pt x="1531" y="2539"/>
                  </a:lnTo>
                  <a:lnTo>
                    <a:pt x="1524" y="2546"/>
                  </a:lnTo>
                  <a:lnTo>
                    <a:pt x="1510" y="2525"/>
                  </a:lnTo>
                  <a:lnTo>
                    <a:pt x="1510" y="2560"/>
                  </a:lnTo>
                  <a:lnTo>
                    <a:pt x="1461" y="2574"/>
                  </a:lnTo>
                  <a:lnTo>
                    <a:pt x="1441" y="2560"/>
                  </a:lnTo>
                  <a:lnTo>
                    <a:pt x="1447" y="2574"/>
                  </a:lnTo>
                  <a:lnTo>
                    <a:pt x="1433" y="2608"/>
                  </a:lnTo>
                  <a:lnTo>
                    <a:pt x="1433" y="2636"/>
                  </a:lnTo>
                  <a:lnTo>
                    <a:pt x="1406" y="2650"/>
                  </a:lnTo>
                  <a:lnTo>
                    <a:pt x="1413" y="2657"/>
                  </a:lnTo>
                  <a:lnTo>
                    <a:pt x="1413" y="2685"/>
                  </a:lnTo>
                  <a:lnTo>
                    <a:pt x="1378" y="2720"/>
                  </a:lnTo>
                  <a:lnTo>
                    <a:pt x="1378" y="2755"/>
                  </a:lnTo>
                  <a:lnTo>
                    <a:pt x="1343" y="2775"/>
                  </a:lnTo>
                  <a:lnTo>
                    <a:pt x="1336" y="2789"/>
                  </a:lnTo>
                  <a:lnTo>
                    <a:pt x="1343" y="2838"/>
                  </a:lnTo>
                  <a:lnTo>
                    <a:pt x="1350" y="2866"/>
                  </a:lnTo>
                  <a:lnTo>
                    <a:pt x="1308" y="2852"/>
                  </a:lnTo>
                  <a:lnTo>
                    <a:pt x="1308" y="2880"/>
                  </a:lnTo>
                  <a:lnTo>
                    <a:pt x="1301" y="2977"/>
                  </a:lnTo>
                  <a:lnTo>
                    <a:pt x="1253" y="3012"/>
                  </a:lnTo>
                  <a:lnTo>
                    <a:pt x="1246" y="3047"/>
                  </a:lnTo>
                  <a:lnTo>
                    <a:pt x="1218" y="3061"/>
                  </a:lnTo>
                  <a:lnTo>
                    <a:pt x="1197" y="3061"/>
                  </a:lnTo>
                  <a:lnTo>
                    <a:pt x="1176" y="3061"/>
                  </a:lnTo>
                  <a:lnTo>
                    <a:pt x="1114" y="3005"/>
                  </a:lnTo>
                  <a:lnTo>
                    <a:pt x="1086" y="3033"/>
                  </a:lnTo>
                  <a:lnTo>
                    <a:pt x="1044" y="3033"/>
                  </a:lnTo>
                  <a:lnTo>
                    <a:pt x="1044" y="3005"/>
                  </a:lnTo>
                  <a:lnTo>
                    <a:pt x="1016" y="3033"/>
                  </a:lnTo>
                  <a:lnTo>
                    <a:pt x="1016" y="3040"/>
                  </a:lnTo>
                  <a:lnTo>
                    <a:pt x="968" y="3082"/>
                  </a:lnTo>
                  <a:lnTo>
                    <a:pt x="974" y="3047"/>
                  </a:lnTo>
                  <a:lnTo>
                    <a:pt x="953" y="3075"/>
                  </a:lnTo>
                  <a:lnTo>
                    <a:pt x="947" y="3075"/>
                  </a:lnTo>
                  <a:lnTo>
                    <a:pt x="919" y="3102"/>
                  </a:lnTo>
                  <a:lnTo>
                    <a:pt x="877" y="3068"/>
                  </a:lnTo>
                  <a:lnTo>
                    <a:pt x="891" y="3040"/>
                  </a:lnTo>
                  <a:lnTo>
                    <a:pt x="814" y="3005"/>
                  </a:lnTo>
                  <a:lnTo>
                    <a:pt x="759" y="3005"/>
                  </a:lnTo>
                  <a:lnTo>
                    <a:pt x="793" y="2922"/>
                  </a:lnTo>
                  <a:lnTo>
                    <a:pt x="835" y="2873"/>
                  </a:lnTo>
                  <a:lnTo>
                    <a:pt x="814" y="2838"/>
                  </a:lnTo>
                  <a:lnTo>
                    <a:pt x="821" y="2810"/>
                  </a:lnTo>
                  <a:lnTo>
                    <a:pt x="835" y="2803"/>
                  </a:lnTo>
                  <a:lnTo>
                    <a:pt x="759" y="2755"/>
                  </a:lnTo>
                  <a:lnTo>
                    <a:pt x="724" y="2741"/>
                  </a:lnTo>
                  <a:lnTo>
                    <a:pt x="682" y="2748"/>
                  </a:lnTo>
                  <a:lnTo>
                    <a:pt x="640" y="2734"/>
                  </a:lnTo>
                  <a:lnTo>
                    <a:pt x="613" y="2755"/>
                  </a:lnTo>
                  <a:lnTo>
                    <a:pt x="606" y="2741"/>
                  </a:lnTo>
                  <a:lnTo>
                    <a:pt x="550" y="2741"/>
                  </a:lnTo>
                  <a:lnTo>
                    <a:pt x="522" y="2741"/>
                  </a:lnTo>
                  <a:lnTo>
                    <a:pt x="508" y="2748"/>
                  </a:lnTo>
                  <a:lnTo>
                    <a:pt x="460" y="2755"/>
                  </a:lnTo>
                  <a:lnTo>
                    <a:pt x="453" y="2769"/>
                  </a:lnTo>
                  <a:lnTo>
                    <a:pt x="425" y="2817"/>
                  </a:lnTo>
                  <a:lnTo>
                    <a:pt x="418" y="2810"/>
                  </a:lnTo>
                  <a:lnTo>
                    <a:pt x="355" y="2831"/>
                  </a:lnTo>
                  <a:lnTo>
                    <a:pt x="327" y="2845"/>
                  </a:lnTo>
                  <a:lnTo>
                    <a:pt x="265" y="2866"/>
                  </a:lnTo>
                  <a:lnTo>
                    <a:pt x="258" y="2852"/>
                  </a:lnTo>
                  <a:lnTo>
                    <a:pt x="237" y="2810"/>
                  </a:lnTo>
                  <a:lnTo>
                    <a:pt x="265" y="2789"/>
                  </a:lnTo>
                  <a:lnTo>
                    <a:pt x="230" y="2775"/>
                  </a:lnTo>
                  <a:lnTo>
                    <a:pt x="195" y="2769"/>
                  </a:lnTo>
                  <a:lnTo>
                    <a:pt x="195" y="2657"/>
                  </a:lnTo>
                  <a:lnTo>
                    <a:pt x="181" y="2636"/>
                  </a:lnTo>
                  <a:lnTo>
                    <a:pt x="195" y="2616"/>
                  </a:lnTo>
                  <a:lnTo>
                    <a:pt x="202" y="2602"/>
                  </a:lnTo>
                  <a:lnTo>
                    <a:pt x="195" y="2553"/>
                  </a:lnTo>
                  <a:lnTo>
                    <a:pt x="181" y="2539"/>
                  </a:lnTo>
                  <a:lnTo>
                    <a:pt x="181" y="2518"/>
                  </a:lnTo>
                  <a:lnTo>
                    <a:pt x="167" y="2456"/>
                  </a:lnTo>
                  <a:lnTo>
                    <a:pt x="105" y="2442"/>
                  </a:lnTo>
                  <a:lnTo>
                    <a:pt x="126" y="2393"/>
                  </a:lnTo>
                  <a:lnTo>
                    <a:pt x="153" y="2344"/>
                  </a:lnTo>
                  <a:lnTo>
                    <a:pt x="167" y="2323"/>
                  </a:lnTo>
                  <a:lnTo>
                    <a:pt x="167" y="2261"/>
                  </a:lnTo>
                  <a:lnTo>
                    <a:pt x="202" y="2226"/>
                  </a:lnTo>
                  <a:lnTo>
                    <a:pt x="258" y="2177"/>
                  </a:lnTo>
                  <a:lnTo>
                    <a:pt x="286" y="2066"/>
                  </a:lnTo>
                  <a:lnTo>
                    <a:pt x="293" y="2031"/>
                  </a:lnTo>
                  <a:lnTo>
                    <a:pt x="265" y="1983"/>
                  </a:lnTo>
                  <a:lnTo>
                    <a:pt x="313" y="1899"/>
                  </a:lnTo>
                  <a:lnTo>
                    <a:pt x="313" y="1892"/>
                  </a:lnTo>
                  <a:lnTo>
                    <a:pt x="327" y="1857"/>
                  </a:lnTo>
                  <a:lnTo>
                    <a:pt x="320" y="1802"/>
                  </a:lnTo>
                  <a:lnTo>
                    <a:pt x="293" y="1767"/>
                  </a:lnTo>
                  <a:lnTo>
                    <a:pt x="320" y="1732"/>
                  </a:lnTo>
                  <a:lnTo>
                    <a:pt x="300" y="1683"/>
                  </a:lnTo>
                  <a:lnTo>
                    <a:pt x="223" y="1635"/>
                  </a:lnTo>
                  <a:lnTo>
                    <a:pt x="237" y="1607"/>
                  </a:lnTo>
                  <a:lnTo>
                    <a:pt x="265" y="1600"/>
                  </a:lnTo>
                  <a:lnTo>
                    <a:pt x="265" y="1586"/>
                  </a:lnTo>
                  <a:lnTo>
                    <a:pt x="313" y="1565"/>
                  </a:lnTo>
                  <a:lnTo>
                    <a:pt x="376" y="1558"/>
                  </a:lnTo>
                  <a:lnTo>
                    <a:pt x="411" y="1495"/>
                  </a:lnTo>
                  <a:lnTo>
                    <a:pt x="390" y="1461"/>
                  </a:lnTo>
                  <a:lnTo>
                    <a:pt x="397" y="140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09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0"/>
            <p:cNvSpPr>
              <a:spLocks noChangeArrowheads="1"/>
            </p:cNvSpPr>
            <p:nvPr/>
          </p:nvSpPr>
          <p:spPr bwMode="auto">
            <a:xfrm>
              <a:off x="7254173" y="1499981"/>
              <a:ext cx="1131861" cy="1004554"/>
            </a:xfrm>
            <a:custGeom>
              <a:avLst/>
              <a:gdLst>
                <a:gd name="T0" fmla="*/ 4619 w 4822"/>
                <a:gd name="T1" fmla="*/ 3666 h 4279"/>
                <a:gd name="T2" fmla="*/ 4229 w 4822"/>
                <a:gd name="T3" fmla="*/ 3666 h 4279"/>
                <a:gd name="T4" fmla="*/ 3909 w 4822"/>
                <a:gd name="T5" fmla="*/ 3749 h 4279"/>
                <a:gd name="T6" fmla="*/ 3652 w 4822"/>
                <a:gd name="T7" fmla="*/ 3603 h 4279"/>
                <a:gd name="T8" fmla="*/ 3297 w 4822"/>
                <a:gd name="T9" fmla="*/ 3749 h 4279"/>
                <a:gd name="T10" fmla="*/ 2901 w 4822"/>
                <a:gd name="T11" fmla="*/ 3568 h 4279"/>
                <a:gd name="T12" fmla="*/ 2546 w 4822"/>
                <a:gd name="T13" fmla="*/ 3471 h 4279"/>
                <a:gd name="T14" fmla="*/ 2344 w 4822"/>
                <a:gd name="T15" fmla="*/ 3290 h 4279"/>
                <a:gd name="T16" fmla="*/ 2108 w 4822"/>
                <a:gd name="T17" fmla="*/ 3380 h 4279"/>
                <a:gd name="T18" fmla="*/ 1857 w 4822"/>
                <a:gd name="T19" fmla="*/ 3290 h 4279"/>
                <a:gd name="T20" fmla="*/ 1649 w 4822"/>
                <a:gd name="T21" fmla="*/ 3353 h 4279"/>
                <a:gd name="T22" fmla="*/ 1391 w 4822"/>
                <a:gd name="T23" fmla="*/ 3582 h 4279"/>
                <a:gd name="T24" fmla="*/ 1280 w 4822"/>
                <a:gd name="T25" fmla="*/ 3812 h 4279"/>
                <a:gd name="T26" fmla="*/ 1294 w 4822"/>
                <a:gd name="T27" fmla="*/ 4076 h 4279"/>
                <a:gd name="T28" fmla="*/ 1217 w 4822"/>
                <a:gd name="T29" fmla="*/ 4271 h 4279"/>
                <a:gd name="T30" fmla="*/ 981 w 4822"/>
                <a:gd name="T31" fmla="*/ 3972 h 4279"/>
                <a:gd name="T32" fmla="*/ 807 w 4822"/>
                <a:gd name="T33" fmla="*/ 3756 h 4279"/>
                <a:gd name="T34" fmla="*/ 654 w 4822"/>
                <a:gd name="T35" fmla="*/ 3492 h 4279"/>
                <a:gd name="T36" fmla="*/ 515 w 4822"/>
                <a:gd name="T37" fmla="*/ 3478 h 4279"/>
                <a:gd name="T38" fmla="*/ 403 w 4822"/>
                <a:gd name="T39" fmla="*/ 3526 h 4279"/>
                <a:gd name="T40" fmla="*/ 215 w 4822"/>
                <a:gd name="T41" fmla="*/ 3387 h 4279"/>
                <a:gd name="T42" fmla="*/ 69 w 4822"/>
                <a:gd name="T43" fmla="*/ 3179 h 4279"/>
                <a:gd name="T44" fmla="*/ 48 w 4822"/>
                <a:gd name="T45" fmla="*/ 3053 h 4279"/>
                <a:gd name="T46" fmla="*/ 0 w 4822"/>
                <a:gd name="T47" fmla="*/ 2928 h 4279"/>
                <a:gd name="T48" fmla="*/ 250 w 4822"/>
                <a:gd name="T49" fmla="*/ 2866 h 4279"/>
                <a:gd name="T50" fmla="*/ 431 w 4822"/>
                <a:gd name="T51" fmla="*/ 2796 h 4279"/>
                <a:gd name="T52" fmla="*/ 556 w 4822"/>
                <a:gd name="T53" fmla="*/ 2699 h 4279"/>
                <a:gd name="T54" fmla="*/ 445 w 4822"/>
                <a:gd name="T55" fmla="*/ 2518 h 4279"/>
                <a:gd name="T56" fmla="*/ 313 w 4822"/>
                <a:gd name="T57" fmla="*/ 2240 h 4279"/>
                <a:gd name="T58" fmla="*/ 229 w 4822"/>
                <a:gd name="T59" fmla="*/ 2066 h 4279"/>
                <a:gd name="T60" fmla="*/ 146 w 4822"/>
                <a:gd name="T61" fmla="*/ 1732 h 4279"/>
                <a:gd name="T62" fmla="*/ 368 w 4822"/>
                <a:gd name="T63" fmla="*/ 1314 h 4279"/>
                <a:gd name="T64" fmla="*/ 570 w 4822"/>
                <a:gd name="T65" fmla="*/ 1217 h 4279"/>
                <a:gd name="T66" fmla="*/ 626 w 4822"/>
                <a:gd name="T67" fmla="*/ 1481 h 4279"/>
                <a:gd name="T68" fmla="*/ 744 w 4822"/>
                <a:gd name="T69" fmla="*/ 1732 h 4279"/>
                <a:gd name="T70" fmla="*/ 939 w 4822"/>
                <a:gd name="T71" fmla="*/ 1641 h 4279"/>
                <a:gd name="T72" fmla="*/ 862 w 4822"/>
                <a:gd name="T73" fmla="*/ 1405 h 4279"/>
                <a:gd name="T74" fmla="*/ 1148 w 4822"/>
                <a:gd name="T75" fmla="*/ 981 h 4279"/>
                <a:gd name="T76" fmla="*/ 1287 w 4822"/>
                <a:gd name="T77" fmla="*/ 535 h 4279"/>
                <a:gd name="T78" fmla="*/ 1488 w 4822"/>
                <a:gd name="T79" fmla="*/ 361 h 4279"/>
                <a:gd name="T80" fmla="*/ 1718 w 4822"/>
                <a:gd name="T81" fmla="*/ 723 h 4279"/>
                <a:gd name="T82" fmla="*/ 2170 w 4822"/>
                <a:gd name="T83" fmla="*/ 619 h 4279"/>
                <a:gd name="T84" fmla="*/ 2462 w 4822"/>
                <a:gd name="T85" fmla="*/ 765 h 4279"/>
                <a:gd name="T86" fmla="*/ 2692 w 4822"/>
                <a:gd name="T87" fmla="*/ 716 h 4279"/>
                <a:gd name="T88" fmla="*/ 2629 w 4822"/>
                <a:gd name="T89" fmla="*/ 466 h 4279"/>
                <a:gd name="T90" fmla="*/ 2629 w 4822"/>
                <a:gd name="T91" fmla="*/ 48 h 4279"/>
                <a:gd name="T92" fmla="*/ 3012 w 4822"/>
                <a:gd name="T93" fmla="*/ 180 h 4279"/>
                <a:gd name="T94" fmla="*/ 3450 w 4822"/>
                <a:gd name="T95" fmla="*/ 361 h 4279"/>
                <a:gd name="T96" fmla="*/ 3415 w 4822"/>
                <a:gd name="T97" fmla="*/ 730 h 4279"/>
                <a:gd name="T98" fmla="*/ 3262 w 4822"/>
                <a:gd name="T99" fmla="*/ 1259 h 4279"/>
                <a:gd name="T100" fmla="*/ 3276 w 4822"/>
                <a:gd name="T101" fmla="*/ 1634 h 4279"/>
                <a:gd name="T102" fmla="*/ 3520 w 4822"/>
                <a:gd name="T103" fmla="*/ 1815 h 4279"/>
                <a:gd name="T104" fmla="*/ 3854 w 4822"/>
                <a:gd name="T105" fmla="*/ 1753 h 4279"/>
                <a:gd name="T106" fmla="*/ 3520 w 4822"/>
                <a:gd name="T107" fmla="*/ 2601 h 4279"/>
                <a:gd name="T108" fmla="*/ 3638 w 4822"/>
                <a:gd name="T109" fmla="*/ 2768 h 4279"/>
                <a:gd name="T110" fmla="*/ 3847 w 4822"/>
                <a:gd name="T111" fmla="*/ 2984 h 4279"/>
                <a:gd name="T112" fmla="*/ 4104 w 4822"/>
                <a:gd name="T113" fmla="*/ 3241 h 4279"/>
                <a:gd name="T114" fmla="*/ 4327 w 4822"/>
                <a:gd name="T115" fmla="*/ 3353 h 4279"/>
                <a:gd name="T116" fmla="*/ 4494 w 4822"/>
                <a:gd name="T117" fmla="*/ 3478 h 4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822" h="4279">
                  <a:moveTo>
                    <a:pt x="4654" y="3582"/>
                  </a:moveTo>
                  <a:lnTo>
                    <a:pt x="4751" y="3638"/>
                  </a:lnTo>
                  <a:lnTo>
                    <a:pt x="4793" y="3645"/>
                  </a:lnTo>
                  <a:lnTo>
                    <a:pt x="4821" y="3673"/>
                  </a:lnTo>
                  <a:lnTo>
                    <a:pt x="4814" y="3687"/>
                  </a:lnTo>
                  <a:lnTo>
                    <a:pt x="4765" y="3680"/>
                  </a:lnTo>
                  <a:lnTo>
                    <a:pt x="4730" y="3673"/>
                  </a:lnTo>
                  <a:lnTo>
                    <a:pt x="4703" y="3687"/>
                  </a:lnTo>
                  <a:lnTo>
                    <a:pt x="4654" y="3666"/>
                  </a:lnTo>
                  <a:lnTo>
                    <a:pt x="4626" y="3673"/>
                  </a:lnTo>
                  <a:lnTo>
                    <a:pt x="4619" y="3666"/>
                  </a:lnTo>
                  <a:lnTo>
                    <a:pt x="4619" y="3673"/>
                  </a:lnTo>
                  <a:lnTo>
                    <a:pt x="4577" y="3673"/>
                  </a:lnTo>
                  <a:lnTo>
                    <a:pt x="4563" y="3707"/>
                  </a:lnTo>
                  <a:lnTo>
                    <a:pt x="4522" y="3687"/>
                  </a:lnTo>
                  <a:lnTo>
                    <a:pt x="4466" y="3707"/>
                  </a:lnTo>
                  <a:lnTo>
                    <a:pt x="4445" y="3707"/>
                  </a:lnTo>
                  <a:lnTo>
                    <a:pt x="4375" y="3707"/>
                  </a:lnTo>
                  <a:lnTo>
                    <a:pt x="4361" y="3721"/>
                  </a:lnTo>
                  <a:lnTo>
                    <a:pt x="4313" y="3687"/>
                  </a:lnTo>
                  <a:lnTo>
                    <a:pt x="4264" y="3666"/>
                  </a:lnTo>
                  <a:lnTo>
                    <a:pt x="4229" y="3666"/>
                  </a:lnTo>
                  <a:lnTo>
                    <a:pt x="4209" y="3687"/>
                  </a:lnTo>
                  <a:lnTo>
                    <a:pt x="4160" y="3680"/>
                  </a:lnTo>
                  <a:lnTo>
                    <a:pt x="4118" y="3673"/>
                  </a:lnTo>
                  <a:lnTo>
                    <a:pt x="4076" y="3707"/>
                  </a:lnTo>
                  <a:lnTo>
                    <a:pt x="4035" y="3721"/>
                  </a:lnTo>
                  <a:lnTo>
                    <a:pt x="4028" y="3742"/>
                  </a:lnTo>
                  <a:lnTo>
                    <a:pt x="3972" y="3742"/>
                  </a:lnTo>
                  <a:lnTo>
                    <a:pt x="3930" y="3770"/>
                  </a:lnTo>
                  <a:lnTo>
                    <a:pt x="3944" y="3749"/>
                  </a:lnTo>
                  <a:lnTo>
                    <a:pt x="3909" y="3756"/>
                  </a:lnTo>
                  <a:lnTo>
                    <a:pt x="3909" y="3749"/>
                  </a:lnTo>
                  <a:lnTo>
                    <a:pt x="3902" y="3749"/>
                  </a:lnTo>
                  <a:lnTo>
                    <a:pt x="3888" y="3735"/>
                  </a:lnTo>
                  <a:lnTo>
                    <a:pt x="3854" y="3735"/>
                  </a:lnTo>
                  <a:lnTo>
                    <a:pt x="3819" y="3714"/>
                  </a:lnTo>
                  <a:lnTo>
                    <a:pt x="3798" y="3721"/>
                  </a:lnTo>
                  <a:lnTo>
                    <a:pt x="3784" y="3714"/>
                  </a:lnTo>
                  <a:lnTo>
                    <a:pt x="3735" y="3707"/>
                  </a:lnTo>
                  <a:lnTo>
                    <a:pt x="3687" y="3680"/>
                  </a:lnTo>
                  <a:lnTo>
                    <a:pt x="3701" y="3666"/>
                  </a:lnTo>
                  <a:lnTo>
                    <a:pt x="3673" y="3603"/>
                  </a:lnTo>
                  <a:lnTo>
                    <a:pt x="3652" y="3603"/>
                  </a:lnTo>
                  <a:lnTo>
                    <a:pt x="3638" y="3624"/>
                  </a:lnTo>
                  <a:lnTo>
                    <a:pt x="3610" y="3666"/>
                  </a:lnTo>
                  <a:lnTo>
                    <a:pt x="3610" y="3645"/>
                  </a:lnTo>
                  <a:lnTo>
                    <a:pt x="3589" y="3610"/>
                  </a:lnTo>
                  <a:lnTo>
                    <a:pt x="3527" y="3687"/>
                  </a:lnTo>
                  <a:lnTo>
                    <a:pt x="3506" y="3735"/>
                  </a:lnTo>
                  <a:lnTo>
                    <a:pt x="3478" y="3749"/>
                  </a:lnTo>
                  <a:lnTo>
                    <a:pt x="3443" y="3770"/>
                  </a:lnTo>
                  <a:lnTo>
                    <a:pt x="3422" y="3770"/>
                  </a:lnTo>
                  <a:lnTo>
                    <a:pt x="3332" y="3770"/>
                  </a:lnTo>
                  <a:lnTo>
                    <a:pt x="3297" y="3749"/>
                  </a:lnTo>
                  <a:lnTo>
                    <a:pt x="3228" y="3714"/>
                  </a:lnTo>
                  <a:lnTo>
                    <a:pt x="3193" y="3707"/>
                  </a:lnTo>
                  <a:lnTo>
                    <a:pt x="3165" y="3666"/>
                  </a:lnTo>
                  <a:lnTo>
                    <a:pt x="3151" y="3624"/>
                  </a:lnTo>
                  <a:lnTo>
                    <a:pt x="3116" y="3610"/>
                  </a:lnTo>
                  <a:lnTo>
                    <a:pt x="3054" y="3652"/>
                  </a:lnTo>
                  <a:lnTo>
                    <a:pt x="2991" y="3610"/>
                  </a:lnTo>
                  <a:lnTo>
                    <a:pt x="2970" y="3610"/>
                  </a:lnTo>
                  <a:lnTo>
                    <a:pt x="2963" y="3589"/>
                  </a:lnTo>
                  <a:lnTo>
                    <a:pt x="2914" y="3575"/>
                  </a:lnTo>
                  <a:lnTo>
                    <a:pt x="2901" y="3568"/>
                  </a:lnTo>
                  <a:lnTo>
                    <a:pt x="2866" y="3526"/>
                  </a:lnTo>
                  <a:lnTo>
                    <a:pt x="2817" y="3506"/>
                  </a:lnTo>
                  <a:lnTo>
                    <a:pt x="2762" y="3513"/>
                  </a:lnTo>
                  <a:lnTo>
                    <a:pt x="2741" y="3485"/>
                  </a:lnTo>
                  <a:lnTo>
                    <a:pt x="2720" y="3485"/>
                  </a:lnTo>
                  <a:lnTo>
                    <a:pt x="2685" y="3513"/>
                  </a:lnTo>
                  <a:lnTo>
                    <a:pt x="2664" y="3520"/>
                  </a:lnTo>
                  <a:lnTo>
                    <a:pt x="2622" y="3520"/>
                  </a:lnTo>
                  <a:lnTo>
                    <a:pt x="2602" y="3478"/>
                  </a:lnTo>
                  <a:lnTo>
                    <a:pt x="2546" y="3485"/>
                  </a:lnTo>
                  <a:lnTo>
                    <a:pt x="2546" y="3471"/>
                  </a:lnTo>
                  <a:lnTo>
                    <a:pt x="2532" y="3436"/>
                  </a:lnTo>
                  <a:lnTo>
                    <a:pt x="2504" y="3422"/>
                  </a:lnTo>
                  <a:lnTo>
                    <a:pt x="2511" y="3387"/>
                  </a:lnTo>
                  <a:lnTo>
                    <a:pt x="2497" y="3346"/>
                  </a:lnTo>
                  <a:lnTo>
                    <a:pt x="2441" y="3290"/>
                  </a:lnTo>
                  <a:lnTo>
                    <a:pt x="2414" y="3290"/>
                  </a:lnTo>
                  <a:lnTo>
                    <a:pt x="2414" y="3297"/>
                  </a:lnTo>
                  <a:lnTo>
                    <a:pt x="2372" y="3339"/>
                  </a:lnTo>
                  <a:lnTo>
                    <a:pt x="2330" y="3360"/>
                  </a:lnTo>
                  <a:lnTo>
                    <a:pt x="2337" y="3339"/>
                  </a:lnTo>
                  <a:lnTo>
                    <a:pt x="2344" y="3290"/>
                  </a:lnTo>
                  <a:lnTo>
                    <a:pt x="2309" y="3276"/>
                  </a:lnTo>
                  <a:lnTo>
                    <a:pt x="2281" y="3290"/>
                  </a:lnTo>
                  <a:lnTo>
                    <a:pt x="2261" y="3318"/>
                  </a:lnTo>
                  <a:lnTo>
                    <a:pt x="2302" y="3380"/>
                  </a:lnTo>
                  <a:lnTo>
                    <a:pt x="2274" y="3415"/>
                  </a:lnTo>
                  <a:lnTo>
                    <a:pt x="2212" y="3360"/>
                  </a:lnTo>
                  <a:lnTo>
                    <a:pt x="2205" y="3360"/>
                  </a:lnTo>
                  <a:lnTo>
                    <a:pt x="2184" y="3408"/>
                  </a:lnTo>
                  <a:lnTo>
                    <a:pt x="2177" y="3450"/>
                  </a:lnTo>
                  <a:lnTo>
                    <a:pt x="2170" y="3415"/>
                  </a:lnTo>
                  <a:lnTo>
                    <a:pt x="2108" y="3380"/>
                  </a:lnTo>
                  <a:lnTo>
                    <a:pt x="2073" y="3339"/>
                  </a:lnTo>
                  <a:lnTo>
                    <a:pt x="2066" y="3325"/>
                  </a:lnTo>
                  <a:lnTo>
                    <a:pt x="2052" y="3339"/>
                  </a:lnTo>
                  <a:lnTo>
                    <a:pt x="2045" y="3346"/>
                  </a:lnTo>
                  <a:lnTo>
                    <a:pt x="2073" y="3380"/>
                  </a:lnTo>
                  <a:lnTo>
                    <a:pt x="2003" y="3443"/>
                  </a:lnTo>
                  <a:lnTo>
                    <a:pt x="1920" y="3408"/>
                  </a:lnTo>
                  <a:lnTo>
                    <a:pt x="1857" y="3387"/>
                  </a:lnTo>
                  <a:lnTo>
                    <a:pt x="1871" y="3346"/>
                  </a:lnTo>
                  <a:lnTo>
                    <a:pt x="1871" y="3297"/>
                  </a:lnTo>
                  <a:lnTo>
                    <a:pt x="1857" y="3290"/>
                  </a:lnTo>
                  <a:lnTo>
                    <a:pt x="1836" y="3283"/>
                  </a:lnTo>
                  <a:lnTo>
                    <a:pt x="1822" y="3339"/>
                  </a:lnTo>
                  <a:lnTo>
                    <a:pt x="1760" y="3353"/>
                  </a:lnTo>
                  <a:lnTo>
                    <a:pt x="1725" y="3290"/>
                  </a:lnTo>
                  <a:lnTo>
                    <a:pt x="1711" y="3290"/>
                  </a:lnTo>
                  <a:lnTo>
                    <a:pt x="1704" y="3297"/>
                  </a:lnTo>
                  <a:lnTo>
                    <a:pt x="1704" y="3311"/>
                  </a:lnTo>
                  <a:lnTo>
                    <a:pt x="1725" y="3374"/>
                  </a:lnTo>
                  <a:lnTo>
                    <a:pt x="1690" y="3408"/>
                  </a:lnTo>
                  <a:lnTo>
                    <a:pt x="1683" y="3408"/>
                  </a:lnTo>
                  <a:lnTo>
                    <a:pt x="1649" y="3353"/>
                  </a:lnTo>
                  <a:lnTo>
                    <a:pt x="1614" y="3360"/>
                  </a:lnTo>
                  <a:lnTo>
                    <a:pt x="1544" y="3374"/>
                  </a:lnTo>
                  <a:lnTo>
                    <a:pt x="1530" y="3387"/>
                  </a:lnTo>
                  <a:lnTo>
                    <a:pt x="1495" y="3408"/>
                  </a:lnTo>
                  <a:lnTo>
                    <a:pt x="1454" y="3436"/>
                  </a:lnTo>
                  <a:lnTo>
                    <a:pt x="1426" y="3478"/>
                  </a:lnTo>
                  <a:lnTo>
                    <a:pt x="1440" y="3478"/>
                  </a:lnTo>
                  <a:lnTo>
                    <a:pt x="1426" y="3520"/>
                  </a:lnTo>
                  <a:lnTo>
                    <a:pt x="1440" y="3526"/>
                  </a:lnTo>
                  <a:lnTo>
                    <a:pt x="1426" y="3547"/>
                  </a:lnTo>
                  <a:lnTo>
                    <a:pt x="1391" y="3582"/>
                  </a:lnTo>
                  <a:lnTo>
                    <a:pt x="1377" y="3652"/>
                  </a:lnTo>
                  <a:lnTo>
                    <a:pt x="1356" y="3673"/>
                  </a:lnTo>
                  <a:lnTo>
                    <a:pt x="1349" y="3687"/>
                  </a:lnTo>
                  <a:lnTo>
                    <a:pt x="1328" y="3714"/>
                  </a:lnTo>
                  <a:lnTo>
                    <a:pt x="1321" y="3721"/>
                  </a:lnTo>
                  <a:lnTo>
                    <a:pt x="1294" y="3721"/>
                  </a:lnTo>
                  <a:lnTo>
                    <a:pt x="1294" y="3742"/>
                  </a:lnTo>
                  <a:lnTo>
                    <a:pt x="1301" y="3749"/>
                  </a:lnTo>
                  <a:lnTo>
                    <a:pt x="1294" y="3777"/>
                  </a:lnTo>
                  <a:lnTo>
                    <a:pt x="1280" y="3805"/>
                  </a:lnTo>
                  <a:lnTo>
                    <a:pt x="1280" y="3812"/>
                  </a:lnTo>
                  <a:lnTo>
                    <a:pt x="1301" y="3819"/>
                  </a:lnTo>
                  <a:lnTo>
                    <a:pt x="1301" y="3847"/>
                  </a:lnTo>
                  <a:lnTo>
                    <a:pt x="1342" y="3839"/>
                  </a:lnTo>
                  <a:lnTo>
                    <a:pt x="1356" y="3853"/>
                  </a:lnTo>
                  <a:lnTo>
                    <a:pt x="1384" y="3867"/>
                  </a:lnTo>
                  <a:lnTo>
                    <a:pt x="1412" y="3965"/>
                  </a:lnTo>
                  <a:lnTo>
                    <a:pt x="1419" y="3972"/>
                  </a:lnTo>
                  <a:lnTo>
                    <a:pt x="1398" y="3986"/>
                  </a:lnTo>
                  <a:lnTo>
                    <a:pt x="1349" y="4014"/>
                  </a:lnTo>
                  <a:lnTo>
                    <a:pt x="1342" y="4041"/>
                  </a:lnTo>
                  <a:lnTo>
                    <a:pt x="1294" y="4076"/>
                  </a:lnTo>
                  <a:lnTo>
                    <a:pt x="1294" y="4104"/>
                  </a:lnTo>
                  <a:lnTo>
                    <a:pt x="1349" y="4139"/>
                  </a:lnTo>
                  <a:lnTo>
                    <a:pt x="1356" y="4166"/>
                  </a:lnTo>
                  <a:lnTo>
                    <a:pt x="1328" y="4236"/>
                  </a:lnTo>
                  <a:lnTo>
                    <a:pt x="1349" y="4257"/>
                  </a:lnTo>
                  <a:lnTo>
                    <a:pt x="1315" y="4264"/>
                  </a:lnTo>
                  <a:lnTo>
                    <a:pt x="1315" y="4278"/>
                  </a:lnTo>
                  <a:lnTo>
                    <a:pt x="1252" y="4278"/>
                  </a:lnTo>
                  <a:lnTo>
                    <a:pt x="1245" y="4257"/>
                  </a:lnTo>
                  <a:lnTo>
                    <a:pt x="1210" y="4201"/>
                  </a:lnTo>
                  <a:lnTo>
                    <a:pt x="1217" y="4271"/>
                  </a:lnTo>
                  <a:lnTo>
                    <a:pt x="1155" y="4264"/>
                  </a:lnTo>
                  <a:lnTo>
                    <a:pt x="1155" y="4257"/>
                  </a:lnTo>
                  <a:lnTo>
                    <a:pt x="1155" y="4201"/>
                  </a:lnTo>
                  <a:lnTo>
                    <a:pt x="1169" y="4111"/>
                  </a:lnTo>
                  <a:lnTo>
                    <a:pt x="1113" y="4083"/>
                  </a:lnTo>
                  <a:lnTo>
                    <a:pt x="1113" y="4034"/>
                  </a:lnTo>
                  <a:lnTo>
                    <a:pt x="1092" y="4014"/>
                  </a:lnTo>
                  <a:lnTo>
                    <a:pt x="1071" y="3979"/>
                  </a:lnTo>
                  <a:lnTo>
                    <a:pt x="1071" y="3986"/>
                  </a:lnTo>
                  <a:lnTo>
                    <a:pt x="1002" y="4000"/>
                  </a:lnTo>
                  <a:lnTo>
                    <a:pt x="981" y="3972"/>
                  </a:lnTo>
                  <a:lnTo>
                    <a:pt x="960" y="3979"/>
                  </a:lnTo>
                  <a:lnTo>
                    <a:pt x="932" y="3979"/>
                  </a:lnTo>
                  <a:lnTo>
                    <a:pt x="925" y="3944"/>
                  </a:lnTo>
                  <a:lnTo>
                    <a:pt x="897" y="3909"/>
                  </a:lnTo>
                  <a:lnTo>
                    <a:pt x="932" y="3874"/>
                  </a:lnTo>
                  <a:lnTo>
                    <a:pt x="918" y="3839"/>
                  </a:lnTo>
                  <a:lnTo>
                    <a:pt x="897" y="3833"/>
                  </a:lnTo>
                  <a:lnTo>
                    <a:pt x="862" y="3819"/>
                  </a:lnTo>
                  <a:lnTo>
                    <a:pt x="862" y="3805"/>
                  </a:lnTo>
                  <a:lnTo>
                    <a:pt x="855" y="3798"/>
                  </a:lnTo>
                  <a:lnTo>
                    <a:pt x="807" y="3756"/>
                  </a:lnTo>
                  <a:lnTo>
                    <a:pt x="800" y="3735"/>
                  </a:lnTo>
                  <a:lnTo>
                    <a:pt x="765" y="3701"/>
                  </a:lnTo>
                  <a:lnTo>
                    <a:pt x="772" y="3680"/>
                  </a:lnTo>
                  <a:lnTo>
                    <a:pt x="786" y="3673"/>
                  </a:lnTo>
                  <a:lnTo>
                    <a:pt x="786" y="3645"/>
                  </a:lnTo>
                  <a:lnTo>
                    <a:pt x="758" y="3610"/>
                  </a:lnTo>
                  <a:lnTo>
                    <a:pt x="723" y="3610"/>
                  </a:lnTo>
                  <a:lnTo>
                    <a:pt x="696" y="3617"/>
                  </a:lnTo>
                  <a:lnTo>
                    <a:pt x="675" y="3603"/>
                  </a:lnTo>
                  <a:lnTo>
                    <a:pt x="654" y="3547"/>
                  </a:lnTo>
                  <a:lnTo>
                    <a:pt x="654" y="3492"/>
                  </a:lnTo>
                  <a:lnTo>
                    <a:pt x="640" y="3485"/>
                  </a:lnTo>
                  <a:lnTo>
                    <a:pt x="654" y="3478"/>
                  </a:lnTo>
                  <a:lnTo>
                    <a:pt x="640" y="3471"/>
                  </a:lnTo>
                  <a:lnTo>
                    <a:pt x="633" y="3471"/>
                  </a:lnTo>
                  <a:lnTo>
                    <a:pt x="633" y="3450"/>
                  </a:lnTo>
                  <a:lnTo>
                    <a:pt x="605" y="3457"/>
                  </a:lnTo>
                  <a:lnTo>
                    <a:pt x="598" y="3478"/>
                  </a:lnTo>
                  <a:lnTo>
                    <a:pt x="591" y="3457"/>
                  </a:lnTo>
                  <a:lnTo>
                    <a:pt x="556" y="3478"/>
                  </a:lnTo>
                  <a:lnTo>
                    <a:pt x="529" y="3485"/>
                  </a:lnTo>
                  <a:lnTo>
                    <a:pt x="515" y="3478"/>
                  </a:lnTo>
                  <a:lnTo>
                    <a:pt x="515" y="3492"/>
                  </a:lnTo>
                  <a:lnTo>
                    <a:pt x="501" y="3492"/>
                  </a:lnTo>
                  <a:lnTo>
                    <a:pt x="508" y="3513"/>
                  </a:lnTo>
                  <a:lnTo>
                    <a:pt x="480" y="3506"/>
                  </a:lnTo>
                  <a:lnTo>
                    <a:pt x="494" y="3513"/>
                  </a:lnTo>
                  <a:lnTo>
                    <a:pt x="480" y="3526"/>
                  </a:lnTo>
                  <a:lnTo>
                    <a:pt x="445" y="3526"/>
                  </a:lnTo>
                  <a:lnTo>
                    <a:pt x="459" y="3547"/>
                  </a:lnTo>
                  <a:lnTo>
                    <a:pt x="431" y="3554"/>
                  </a:lnTo>
                  <a:lnTo>
                    <a:pt x="403" y="3554"/>
                  </a:lnTo>
                  <a:lnTo>
                    <a:pt x="403" y="3526"/>
                  </a:lnTo>
                  <a:lnTo>
                    <a:pt x="368" y="3526"/>
                  </a:lnTo>
                  <a:lnTo>
                    <a:pt x="334" y="3492"/>
                  </a:lnTo>
                  <a:lnTo>
                    <a:pt x="334" y="3513"/>
                  </a:lnTo>
                  <a:lnTo>
                    <a:pt x="306" y="3526"/>
                  </a:lnTo>
                  <a:lnTo>
                    <a:pt x="250" y="3506"/>
                  </a:lnTo>
                  <a:lnTo>
                    <a:pt x="229" y="3478"/>
                  </a:lnTo>
                  <a:lnTo>
                    <a:pt x="236" y="3443"/>
                  </a:lnTo>
                  <a:lnTo>
                    <a:pt x="229" y="3443"/>
                  </a:lnTo>
                  <a:lnTo>
                    <a:pt x="229" y="3422"/>
                  </a:lnTo>
                  <a:lnTo>
                    <a:pt x="236" y="3415"/>
                  </a:lnTo>
                  <a:lnTo>
                    <a:pt x="215" y="3387"/>
                  </a:lnTo>
                  <a:lnTo>
                    <a:pt x="188" y="3380"/>
                  </a:lnTo>
                  <a:lnTo>
                    <a:pt x="188" y="3374"/>
                  </a:lnTo>
                  <a:lnTo>
                    <a:pt x="181" y="3353"/>
                  </a:lnTo>
                  <a:lnTo>
                    <a:pt x="174" y="3346"/>
                  </a:lnTo>
                  <a:lnTo>
                    <a:pt x="181" y="3311"/>
                  </a:lnTo>
                  <a:lnTo>
                    <a:pt x="146" y="3290"/>
                  </a:lnTo>
                  <a:lnTo>
                    <a:pt x="139" y="3255"/>
                  </a:lnTo>
                  <a:lnTo>
                    <a:pt x="76" y="3228"/>
                  </a:lnTo>
                  <a:lnTo>
                    <a:pt x="83" y="3220"/>
                  </a:lnTo>
                  <a:lnTo>
                    <a:pt x="76" y="3207"/>
                  </a:lnTo>
                  <a:lnTo>
                    <a:pt x="69" y="3179"/>
                  </a:lnTo>
                  <a:lnTo>
                    <a:pt x="132" y="3130"/>
                  </a:lnTo>
                  <a:lnTo>
                    <a:pt x="118" y="3123"/>
                  </a:lnTo>
                  <a:lnTo>
                    <a:pt x="83" y="3123"/>
                  </a:lnTo>
                  <a:lnTo>
                    <a:pt x="76" y="3144"/>
                  </a:lnTo>
                  <a:lnTo>
                    <a:pt x="41" y="3151"/>
                  </a:lnTo>
                  <a:lnTo>
                    <a:pt x="35" y="3144"/>
                  </a:lnTo>
                  <a:lnTo>
                    <a:pt x="35" y="3130"/>
                  </a:lnTo>
                  <a:lnTo>
                    <a:pt x="69" y="3123"/>
                  </a:lnTo>
                  <a:lnTo>
                    <a:pt x="35" y="3081"/>
                  </a:lnTo>
                  <a:lnTo>
                    <a:pt x="56" y="3067"/>
                  </a:lnTo>
                  <a:lnTo>
                    <a:pt x="48" y="3053"/>
                  </a:lnTo>
                  <a:lnTo>
                    <a:pt x="41" y="3053"/>
                  </a:lnTo>
                  <a:lnTo>
                    <a:pt x="83" y="3047"/>
                  </a:lnTo>
                  <a:lnTo>
                    <a:pt x="41" y="3033"/>
                  </a:lnTo>
                  <a:lnTo>
                    <a:pt x="35" y="3019"/>
                  </a:lnTo>
                  <a:lnTo>
                    <a:pt x="48" y="3033"/>
                  </a:lnTo>
                  <a:lnTo>
                    <a:pt x="69" y="3019"/>
                  </a:lnTo>
                  <a:lnTo>
                    <a:pt x="48" y="2998"/>
                  </a:lnTo>
                  <a:lnTo>
                    <a:pt x="48" y="2963"/>
                  </a:lnTo>
                  <a:lnTo>
                    <a:pt x="14" y="2977"/>
                  </a:lnTo>
                  <a:lnTo>
                    <a:pt x="21" y="2949"/>
                  </a:lnTo>
                  <a:lnTo>
                    <a:pt x="0" y="2928"/>
                  </a:lnTo>
                  <a:lnTo>
                    <a:pt x="14" y="2894"/>
                  </a:lnTo>
                  <a:lnTo>
                    <a:pt x="56" y="2886"/>
                  </a:lnTo>
                  <a:lnTo>
                    <a:pt x="41" y="2824"/>
                  </a:lnTo>
                  <a:lnTo>
                    <a:pt x="83" y="2789"/>
                  </a:lnTo>
                  <a:lnTo>
                    <a:pt x="104" y="2817"/>
                  </a:lnTo>
                  <a:lnTo>
                    <a:pt x="146" y="2817"/>
                  </a:lnTo>
                  <a:lnTo>
                    <a:pt x="181" y="2796"/>
                  </a:lnTo>
                  <a:lnTo>
                    <a:pt x="202" y="2796"/>
                  </a:lnTo>
                  <a:lnTo>
                    <a:pt x="208" y="2824"/>
                  </a:lnTo>
                  <a:lnTo>
                    <a:pt x="208" y="2831"/>
                  </a:lnTo>
                  <a:lnTo>
                    <a:pt x="250" y="2866"/>
                  </a:lnTo>
                  <a:lnTo>
                    <a:pt x="250" y="2886"/>
                  </a:lnTo>
                  <a:lnTo>
                    <a:pt x="250" y="2914"/>
                  </a:lnTo>
                  <a:lnTo>
                    <a:pt x="264" y="2928"/>
                  </a:lnTo>
                  <a:lnTo>
                    <a:pt x="306" y="2935"/>
                  </a:lnTo>
                  <a:lnTo>
                    <a:pt x="334" y="2914"/>
                  </a:lnTo>
                  <a:lnTo>
                    <a:pt x="334" y="2921"/>
                  </a:lnTo>
                  <a:lnTo>
                    <a:pt x="348" y="2921"/>
                  </a:lnTo>
                  <a:lnTo>
                    <a:pt x="368" y="2838"/>
                  </a:lnTo>
                  <a:lnTo>
                    <a:pt x="396" y="2852"/>
                  </a:lnTo>
                  <a:lnTo>
                    <a:pt x="431" y="2803"/>
                  </a:lnTo>
                  <a:lnTo>
                    <a:pt x="431" y="2796"/>
                  </a:lnTo>
                  <a:lnTo>
                    <a:pt x="382" y="2789"/>
                  </a:lnTo>
                  <a:lnTo>
                    <a:pt x="362" y="2754"/>
                  </a:lnTo>
                  <a:lnTo>
                    <a:pt x="362" y="2747"/>
                  </a:lnTo>
                  <a:lnTo>
                    <a:pt x="375" y="2754"/>
                  </a:lnTo>
                  <a:lnTo>
                    <a:pt x="431" y="2754"/>
                  </a:lnTo>
                  <a:lnTo>
                    <a:pt x="438" y="2727"/>
                  </a:lnTo>
                  <a:lnTo>
                    <a:pt x="494" y="2747"/>
                  </a:lnTo>
                  <a:lnTo>
                    <a:pt x="529" y="2720"/>
                  </a:lnTo>
                  <a:lnTo>
                    <a:pt x="535" y="2727"/>
                  </a:lnTo>
                  <a:lnTo>
                    <a:pt x="563" y="2720"/>
                  </a:lnTo>
                  <a:lnTo>
                    <a:pt x="556" y="2699"/>
                  </a:lnTo>
                  <a:lnTo>
                    <a:pt x="529" y="2657"/>
                  </a:lnTo>
                  <a:lnTo>
                    <a:pt x="535" y="2629"/>
                  </a:lnTo>
                  <a:lnTo>
                    <a:pt x="515" y="2629"/>
                  </a:lnTo>
                  <a:lnTo>
                    <a:pt x="508" y="2636"/>
                  </a:lnTo>
                  <a:lnTo>
                    <a:pt x="494" y="2573"/>
                  </a:lnTo>
                  <a:lnTo>
                    <a:pt x="480" y="2567"/>
                  </a:lnTo>
                  <a:lnTo>
                    <a:pt x="473" y="2567"/>
                  </a:lnTo>
                  <a:lnTo>
                    <a:pt x="473" y="2560"/>
                  </a:lnTo>
                  <a:lnTo>
                    <a:pt x="473" y="2518"/>
                  </a:lnTo>
                  <a:lnTo>
                    <a:pt x="466" y="2518"/>
                  </a:lnTo>
                  <a:lnTo>
                    <a:pt x="445" y="2518"/>
                  </a:lnTo>
                  <a:lnTo>
                    <a:pt x="424" y="2490"/>
                  </a:lnTo>
                  <a:lnTo>
                    <a:pt x="362" y="2469"/>
                  </a:lnTo>
                  <a:lnTo>
                    <a:pt x="348" y="2434"/>
                  </a:lnTo>
                  <a:lnTo>
                    <a:pt x="362" y="2421"/>
                  </a:lnTo>
                  <a:lnTo>
                    <a:pt x="341" y="2393"/>
                  </a:lnTo>
                  <a:lnTo>
                    <a:pt x="334" y="2365"/>
                  </a:lnTo>
                  <a:lnTo>
                    <a:pt x="334" y="2358"/>
                  </a:lnTo>
                  <a:lnTo>
                    <a:pt x="334" y="2344"/>
                  </a:lnTo>
                  <a:lnTo>
                    <a:pt x="313" y="2309"/>
                  </a:lnTo>
                  <a:lnTo>
                    <a:pt x="334" y="2274"/>
                  </a:lnTo>
                  <a:lnTo>
                    <a:pt x="313" y="2240"/>
                  </a:lnTo>
                  <a:lnTo>
                    <a:pt x="299" y="2226"/>
                  </a:lnTo>
                  <a:lnTo>
                    <a:pt x="264" y="2212"/>
                  </a:lnTo>
                  <a:lnTo>
                    <a:pt x="264" y="2191"/>
                  </a:lnTo>
                  <a:lnTo>
                    <a:pt x="271" y="2170"/>
                  </a:lnTo>
                  <a:lnTo>
                    <a:pt x="299" y="2191"/>
                  </a:lnTo>
                  <a:lnTo>
                    <a:pt x="306" y="2177"/>
                  </a:lnTo>
                  <a:lnTo>
                    <a:pt x="278" y="2135"/>
                  </a:lnTo>
                  <a:lnTo>
                    <a:pt x="285" y="2100"/>
                  </a:lnTo>
                  <a:lnTo>
                    <a:pt x="243" y="2100"/>
                  </a:lnTo>
                  <a:lnTo>
                    <a:pt x="229" y="2080"/>
                  </a:lnTo>
                  <a:lnTo>
                    <a:pt x="229" y="2066"/>
                  </a:lnTo>
                  <a:lnTo>
                    <a:pt x="243" y="2010"/>
                  </a:lnTo>
                  <a:lnTo>
                    <a:pt x="229" y="1996"/>
                  </a:lnTo>
                  <a:lnTo>
                    <a:pt x="146" y="1975"/>
                  </a:lnTo>
                  <a:lnTo>
                    <a:pt x="132" y="1934"/>
                  </a:lnTo>
                  <a:lnTo>
                    <a:pt x="83" y="1878"/>
                  </a:lnTo>
                  <a:lnTo>
                    <a:pt x="76" y="1843"/>
                  </a:lnTo>
                  <a:lnTo>
                    <a:pt x="83" y="1829"/>
                  </a:lnTo>
                  <a:lnTo>
                    <a:pt x="118" y="1787"/>
                  </a:lnTo>
                  <a:lnTo>
                    <a:pt x="146" y="1746"/>
                  </a:lnTo>
                  <a:lnTo>
                    <a:pt x="146" y="1739"/>
                  </a:lnTo>
                  <a:lnTo>
                    <a:pt x="146" y="1732"/>
                  </a:lnTo>
                  <a:lnTo>
                    <a:pt x="146" y="1704"/>
                  </a:lnTo>
                  <a:lnTo>
                    <a:pt x="139" y="1690"/>
                  </a:lnTo>
                  <a:lnTo>
                    <a:pt x="104" y="1614"/>
                  </a:lnTo>
                  <a:lnTo>
                    <a:pt x="167" y="1537"/>
                  </a:lnTo>
                  <a:lnTo>
                    <a:pt x="250" y="1454"/>
                  </a:lnTo>
                  <a:lnTo>
                    <a:pt x="285" y="1419"/>
                  </a:lnTo>
                  <a:lnTo>
                    <a:pt x="313" y="1391"/>
                  </a:lnTo>
                  <a:lnTo>
                    <a:pt x="327" y="1384"/>
                  </a:lnTo>
                  <a:lnTo>
                    <a:pt x="341" y="1370"/>
                  </a:lnTo>
                  <a:lnTo>
                    <a:pt x="368" y="1321"/>
                  </a:lnTo>
                  <a:lnTo>
                    <a:pt x="368" y="1314"/>
                  </a:lnTo>
                  <a:lnTo>
                    <a:pt x="368" y="1308"/>
                  </a:lnTo>
                  <a:lnTo>
                    <a:pt x="362" y="1308"/>
                  </a:lnTo>
                  <a:lnTo>
                    <a:pt x="341" y="1231"/>
                  </a:lnTo>
                  <a:lnTo>
                    <a:pt x="341" y="1182"/>
                  </a:lnTo>
                  <a:lnTo>
                    <a:pt x="348" y="1175"/>
                  </a:lnTo>
                  <a:lnTo>
                    <a:pt x="396" y="1120"/>
                  </a:lnTo>
                  <a:lnTo>
                    <a:pt x="431" y="1161"/>
                  </a:lnTo>
                  <a:lnTo>
                    <a:pt x="466" y="1182"/>
                  </a:lnTo>
                  <a:lnTo>
                    <a:pt x="508" y="1175"/>
                  </a:lnTo>
                  <a:lnTo>
                    <a:pt x="563" y="1217"/>
                  </a:lnTo>
                  <a:lnTo>
                    <a:pt x="570" y="1217"/>
                  </a:lnTo>
                  <a:lnTo>
                    <a:pt x="563" y="1280"/>
                  </a:lnTo>
                  <a:lnTo>
                    <a:pt x="542" y="1273"/>
                  </a:lnTo>
                  <a:lnTo>
                    <a:pt x="535" y="1294"/>
                  </a:lnTo>
                  <a:lnTo>
                    <a:pt x="535" y="1314"/>
                  </a:lnTo>
                  <a:lnTo>
                    <a:pt x="501" y="1342"/>
                  </a:lnTo>
                  <a:lnTo>
                    <a:pt x="473" y="1384"/>
                  </a:lnTo>
                  <a:lnTo>
                    <a:pt x="459" y="1412"/>
                  </a:lnTo>
                  <a:lnTo>
                    <a:pt x="515" y="1412"/>
                  </a:lnTo>
                  <a:lnTo>
                    <a:pt x="556" y="1426"/>
                  </a:lnTo>
                  <a:lnTo>
                    <a:pt x="563" y="1440"/>
                  </a:lnTo>
                  <a:lnTo>
                    <a:pt x="626" y="1481"/>
                  </a:lnTo>
                  <a:lnTo>
                    <a:pt x="640" y="1474"/>
                  </a:lnTo>
                  <a:lnTo>
                    <a:pt x="654" y="1544"/>
                  </a:lnTo>
                  <a:lnTo>
                    <a:pt x="668" y="1558"/>
                  </a:lnTo>
                  <a:lnTo>
                    <a:pt x="696" y="1606"/>
                  </a:lnTo>
                  <a:lnTo>
                    <a:pt x="696" y="1614"/>
                  </a:lnTo>
                  <a:lnTo>
                    <a:pt x="709" y="1669"/>
                  </a:lnTo>
                  <a:lnTo>
                    <a:pt x="723" y="1669"/>
                  </a:lnTo>
                  <a:lnTo>
                    <a:pt x="675" y="1732"/>
                  </a:lnTo>
                  <a:lnTo>
                    <a:pt x="668" y="1753"/>
                  </a:lnTo>
                  <a:lnTo>
                    <a:pt x="696" y="1746"/>
                  </a:lnTo>
                  <a:lnTo>
                    <a:pt x="744" y="1732"/>
                  </a:lnTo>
                  <a:lnTo>
                    <a:pt x="758" y="1739"/>
                  </a:lnTo>
                  <a:lnTo>
                    <a:pt x="765" y="1753"/>
                  </a:lnTo>
                  <a:lnTo>
                    <a:pt x="807" y="1746"/>
                  </a:lnTo>
                  <a:lnTo>
                    <a:pt x="807" y="1767"/>
                  </a:lnTo>
                  <a:lnTo>
                    <a:pt x="835" y="1781"/>
                  </a:lnTo>
                  <a:lnTo>
                    <a:pt x="855" y="1773"/>
                  </a:lnTo>
                  <a:lnTo>
                    <a:pt x="869" y="1773"/>
                  </a:lnTo>
                  <a:lnTo>
                    <a:pt x="883" y="1732"/>
                  </a:lnTo>
                  <a:lnTo>
                    <a:pt x="897" y="1711"/>
                  </a:lnTo>
                  <a:lnTo>
                    <a:pt x="918" y="1655"/>
                  </a:lnTo>
                  <a:lnTo>
                    <a:pt x="939" y="1641"/>
                  </a:lnTo>
                  <a:lnTo>
                    <a:pt x="960" y="1606"/>
                  </a:lnTo>
                  <a:lnTo>
                    <a:pt x="939" y="1600"/>
                  </a:lnTo>
                  <a:lnTo>
                    <a:pt x="939" y="1586"/>
                  </a:lnTo>
                  <a:lnTo>
                    <a:pt x="897" y="1558"/>
                  </a:lnTo>
                  <a:lnTo>
                    <a:pt x="862" y="1544"/>
                  </a:lnTo>
                  <a:lnTo>
                    <a:pt x="855" y="1523"/>
                  </a:lnTo>
                  <a:lnTo>
                    <a:pt x="842" y="1502"/>
                  </a:lnTo>
                  <a:lnTo>
                    <a:pt x="842" y="1481"/>
                  </a:lnTo>
                  <a:lnTo>
                    <a:pt x="807" y="1454"/>
                  </a:lnTo>
                  <a:lnTo>
                    <a:pt x="807" y="1440"/>
                  </a:lnTo>
                  <a:lnTo>
                    <a:pt x="862" y="1405"/>
                  </a:lnTo>
                  <a:lnTo>
                    <a:pt x="835" y="1328"/>
                  </a:lnTo>
                  <a:lnTo>
                    <a:pt x="842" y="1280"/>
                  </a:lnTo>
                  <a:lnTo>
                    <a:pt x="939" y="1245"/>
                  </a:lnTo>
                  <a:lnTo>
                    <a:pt x="967" y="1196"/>
                  </a:lnTo>
                  <a:lnTo>
                    <a:pt x="953" y="1120"/>
                  </a:lnTo>
                  <a:lnTo>
                    <a:pt x="1002" y="1092"/>
                  </a:lnTo>
                  <a:lnTo>
                    <a:pt x="1015" y="1092"/>
                  </a:lnTo>
                  <a:lnTo>
                    <a:pt x="1057" y="1043"/>
                  </a:lnTo>
                  <a:lnTo>
                    <a:pt x="1099" y="1015"/>
                  </a:lnTo>
                  <a:lnTo>
                    <a:pt x="1120" y="1015"/>
                  </a:lnTo>
                  <a:lnTo>
                    <a:pt x="1148" y="981"/>
                  </a:lnTo>
                  <a:lnTo>
                    <a:pt x="1155" y="925"/>
                  </a:lnTo>
                  <a:lnTo>
                    <a:pt x="1182" y="911"/>
                  </a:lnTo>
                  <a:lnTo>
                    <a:pt x="1189" y="883"/>
                  </a:lnTo>
                  <a:lnTo>
                    <a:pt x="1224" y="869"/>
                  </a:lnTo>
                  <a:lnTo>
                    <a:pt x="1231" y="814"/>
                  </a:lnTo>
                  <a:lnTo>
                    <a:pt x="1287" y="730"/>
                  </a:lnTo>
                  <a:lnTo>
                    <a:pt x="1294" y="695"/>
                  </a:lnTo>
                  <a:lnTo>
                    <a:pt x="1301" y="668"/>
                  </a:lnTo>
                  <a:lnTo>
                    <a:pt x="1301" y="626"/>
                  </a:lnTo>
                  <a:lnTo>
                    <a:pt x="1280" y="591"/>
                  </a:lnTo>
                  <a:lnTo>
                    <a:pt x="1287" y="535"/>
                  </a:lnTo>
                  <a:lnTo>
                    <a:pt x="1280" y="521"/>
                  </a:lnTo>
                  <a:lnTo>
                    <a:pt x="1266" y="466"/>
                  </a:lnTo>
                  <a:lnTo>
                    <a:pt x="1231" y="452"/>
                  </a:lnTo>
                  <a:lnTo>
                    <a:pt x="1224" y="403"/>
                  </a:lnTo>
                  <a:lnTo>
                    <a:pt x="1259" y="389"/>
                  </a:lnTo>
                  <a:lnTo>
                    <a:pt x="1280" y="306"/>
                  </a:lnTo>
                  <a:lnTo>
                    <a:pt x="1315" y="292"/>
                  </a:lnTo>
                  <a:lnTo>
                    <a:pt x="1426" y="278"/>
                  </a:lnTo>
                  <a:lnTo>
                    <a:pt x="1419" y="299"/>
                  </a:lnTo>
                  <a:lnTo>
                    <a:pt x="1454" y="334"/>
                  </a:lnTo>
                  <a:lnTo>
                    <a:pt x="1488" y="361"/>
                  </a:lnTo>
                  <a:lnTo>
                    <a:pt x="1516" y="327"/>
                  </a:lnTo>
                  <a:lnTo>
                    <a:pt x="1544" y="292"/>
                  </a:lnTo>
                  <a:lnTo>
                    <a:pt x="1579" y="278"/>
                  </a:lnTo>
                  <a:lnTo>
                    <a:pt x="1586" y="361"/>
                  </a:lnTo>
                  <a:lnTo>
                    <a:pt x="1579" y="487"/>
                  </a:lnTo>
                  <a:lnTo>
                    <a:pt x="1586" y="549"/>
                  </a:lnTo>
                  <a:lnTo>
                    <a:pt x="1586" y="570"/>
                  </a:lnTo>
                  <a:lnTo>
                    <a:pt x="1621" y="584"/>
                  </a:lnTo>
                  <a:lnTo>
                    <a:pt x="1655" y="626"/>
                  </a:lnTo>
                  <a:lnTo>
                    <a:pt x="1704" y="702"/>
                  </a:lnTo>
                  <a:lnTo>
                    <a:pt x="1718" y="723"/>
                  </a:lnTo>
                  <a:lnTo>
                    <a:pt x="1746" y="723"/>
                  </a:lnTo>
                  <a:lnTo>
                    <a:pt x="1781" y="737"/>
                  </a:lnTo>
                  <a:lnTo>
                    <a:pt x="1878" y="751"/>
                  </a:lnTo>
                  <a:lnTo>
                    <a:pt x="1941" y="730"/>
                  </a:lnTo>
                  <a:lnTo>
                    <a:pt x="1996" y="737"/>
                  </a:lnTo>
                  <a:lnTo>
                    <a:pt x="2010" y="681"/>
                  </a:lnTo>
                  <a:lnTo>
                    <a:pt x="2010" y="660"/>
                  </a:lnTo>
                  <a:lnTo>
                    <a:pt x="2031" y="626"/>
                  </a:lnTo>
                  <a:lnTo>
                    <a:pt x="2045" y="626"/>
                  </a:lnTo>
                  <a:lnTo>
                    <a:pt x="2101" y="654"/>
                  </a:lnTo>
                  <a:lnTo>
                    <a:pt x="2170" y="619"/>
                  </a:lnTo>
                  <a:lnTo>
                    <a:pt x="2198" y="591"/>
                  </a:lnTo>
                  <a:lnTo>
                    <a:pt x="2268" y="584"/>
                  </a:lnTo>
                  <a:lnTo>
                    <a:pt x="2309" y="556"/>
                  </a:lnTo>
                  <a:lnTo>
                    <a:pt x="2337" y="584"/>
                  </a:lnTo>
                  <a:lnTo>
                    <a:pt x="2379" y="556"/>
                  </a:lnTo>
                  <a:lnTo>
                    <a:pt x="2435" y="619"/>
                  </a:lnTo>
                  <a:lnTo>
                    <a:pt x="2455" y="626"/>
                  </a:lnTo>
                  <a:lnTo>
                    <a:pt x="2441" y="688"/>
                  </a:lnTo>
                  <a:lnTo>
                    <a:pt x="2462" y="702"/>
                  </a:lnTo>
                  <a:lnTo>
                    <a:pt x="2455" y="758"/>
                  </a:lnTo>
                  <a:lnTo>
                    <a:pt x="2462" y="765"/>
                  </a:lnTo>
                  <a:lnTo>
                    <a:pt x="2546" y="814"/>
                  </a:lnTo>
                  <a:lnTo>
                    <a:pt x="2546" y="869"/>
                  </a:lnTo>
                  <a:lnTo>
                    <a:pt x="2539" y="890"/>
                  </a:lnTo>
                  <a:lnTo>
                    <a:pt x="2587" y="911"/>
                  </a:lnTo>
                  <a:lnTo>
                    <a:pt x="2622" y="883"/>
                  </a:lnTo>
                  <a:lnTo>
                    <a:pt x="2629" y="890"/>
                  </a:lnTo>
                  <a:lnTo>
                    <a:pt x="2685" y="890"/>
                  </a:lnTo>
                  <a:lnTo>
                    <a:pt x="2755" y="820"/>
                  </a:lnTo>
                  <a:lnTo>
                    <a:pt x="2734" y="786"/>
                  </a:lnTo>
                  <a:lnTo>
                    <a:pt x="2727" y="779"/>
                  </a:lnTo>
                  <a:lnTo>
                    <a:pt x="2692" y="716"/>
                  </a:lnTo>
                  <a:lnTo>
                    <a:pt x="2643" y="681"/>
                  </a:lnTo>
                  <a:lnTo>
                    <a:pt x="2636" y="640"/>
                  </a:lnTo>
                  <a:lnTo>
                    <a:pt x="2643" y="619"/>
                  </a:lnTo>
                  <a:lnTo>
                    <a:pt x="2671" y="591"/>
                  </a:lnTo>
                  <a:lnTo>
                    <a:pt x="2685" y="556"/>
                  </a:lnTo>
                  <a:lnTo>
                    <a:pt x="2727" y="535"/>
                  </a:lnTo>
                  <a:lnTo>
                    <a:pt x="2734" y="493"/>
                  </a:lnTo>
                  <a:lnTo>
                    <a:pt x="2720" y="473"/>
                  </a:lnTo>
                  <a:lnTo>
                    <a:pt x="2706" y="459"/>
                  </a:lnTo>
                  <a:lnTo>
                    <a:pt x="2685" y="438"/>
                  </a:lnTo>
                  <a:lnTo>
                    <a:pt x="2629" y="466"/>
                  </a:lnTo>
                  <a:lnTo>
                    <a:pt x="2574" y="459"/>
                  </a:lnTo>
                  <a:lnTo>
                    <a:pt x="2560" y="431"/>
                  </a:lnTo>
                  <a:lnTo>
                    <a:pt x="2532" y="424"/>
                  </a:lnTo>
                  <a:lnTo>
                    <a:pt x="2539" y="389"/>
                  </a:lnTo>
                  <a:lnTo>
                    <a:pt x="2539" y="292"/>
                  </a:lnTo>
                  <a:lnTo>
                    <a:pt x="2539" y="264"/>
                  </a:lnTo>
                  <a:lnTo>
                    <a:pt x="2532" y="208"/>
                  </a:lnTo>
                  <a:lnTo>
                    <a:pt x="2595" y="160"/>
                  </a:lnTo>
                  <a:lnTo>
                    <a:pt x="2595" y="132"/>
                  </a:lnTo>
                  <a:lnTo>
                    <a:pt x="2622" y="125"/>
                  </a:lnTo>
                  <a:lnTo>
                    <a:pt x="2629" y="48"/>
                  </a:lnTo>
                  <a:lnTo>
                    <a:pt x="2657" y="48"/>
                  </a:lnTo>
                  <a:lnTo>
                    <a:pt x="2762" y="14"/>
                  </a:lnTo>
                  <a:lnTo>
                    <a:pt x="2817" y="28"/>
                  </a:lnTo>
                  <a:lnTo>
                    <a:pt x="2852" y="0"/>
                  </a:lnTo>
                  <a:lnTo>
                    <a:pt x="2887" y="41"/>
                  </a:lnTo>
                  <a:lnTo>
                    <a:pt x="2859" y="90"/>
                  </a:lnTo>
                  <a:lnTo>
                    <a:pt x="2873" y="132"/>
                  </a:lnTo>
                  <a:lnTo>
                    <a:pt x="2914" y="132"/>
                  </a:lnTo>
                  <a:lnTo>
                    <a:pt x="2956" y="167"/>
                  </a:lnTo>
                  <a:lnTo>
                    <a:pt x="2963" y="180"/>
                  </a:lnTo>
                  <a:lnTo>
                    <a:pt x="3012" y="180"/>
                  </a:lnTo>
                  <a:lnTo>
                    <a:pt x="3026" y="195"/>
                  </a:lnTo>
                  <a:lnTo>
                    <a:pt x="3054" y="167"/>
                  </a:lnTo>
                  <a:lnTo>
                    <a:pt x="3130" y="195"/>
                  </a:lnTo>
                  <a:lnTo>
                    <a:pt x="3158" y="180"/>
                  </a:lnTo>
                  <a:lnTo>
                    <a:pt x="3179" y="201"/>
                  </a:lnTo>
                  <a:lnTo>
                    <a:pt x="3200" y="222"/>
                  </a:lnTo>
                  <a:lnTo>
                    <a:pt x="3214" y="264"/>
                  </a:lnTo>
                  <a:lnTo>
                    <a:pt x="3248" y="299"/>
                  </a:lnTo>
                  <a:lnTo>
                    <a:pt x="3332" y="299"/>
                  </a:lnTo>
                  <a:lnTo>
                    <a:pt x="3381" y="327"/>
                  </a:lnTo>
                  <a:lnTo>
                    <a:pt x="3450" y="361"/>
                  </a:lnTo>
                  <a:lnTo>
                    <a:pt x="3492" y="403"/>
                  </a:lnTo>
                  <a:lnTo>
                    <a:pt x="3485" y="459"/>
                  </a:lnTo>
                  <a:lnTo>
                    <a:pt x="3506" y="493"/>
                  </a:lnTo>
                  <a:lnTo>
                    <a:pt x="3471" y="556"/>
                  </a:lnTo>
                  <a:lnTo>
                    <a:pt x="3408" y="563"/>
                  </a:lnTo>
                  <a:lnTo>
                    <a:pt x="3360" y="584"/>
                  </a:lnTo>
                  <a:lnTo>
                    <a:pt x="3360" y="598"/>
                  </a:lnTo>
                  <a:lnTo>
                    <a:pt x="3332" y="605"/>
                  </a:lnTo>
                  <a:lnTo>
                    <a:pt x="3318" y="633"/>
                  </a:lnTo>
                  <a:lnTo>
                    <a:pt x="3395" y="681"/>
                  </a:lnTo>
                  <a:lnTo>
                    <a:pt x="3415" y="730"/>
                  </a:lnTo>
                  <a:lnTo>
                    <a:pt x="3388" y="765"/>
                  </a:lnTo>
                  <a:lnTo>
                    <a:pt x="3415" y="800"/>
                  </a:lnTo>
                  <a:lnTo>
                    <a:pt x="3422" y="855"/>
                  </a:lnTo>
                  <a:lnTo>
                    <a:pt x="3408" y="890"/>
                  </a:lnTo>
                  <a:lnTo>
                    <a:pt x="3408" y="897"/>
                  </a:lnTo>
                  <a:lnTo>
                    <a:pt x="3360" y="981"/>
                  </a:lnTo>
                  <a:lnTo>
                    <a:pt x="3388" y="1029"/>
                  </a:lnTo>
                  <a:lnTo>
                    <a:pt x="3381" y="1064"/>
                  </a:lnTo>
                  <a:lnTo>
                    <a:pt x="3353" y="1175"/>
                  </a:lnTo>
                  <a:lnTo>
                    <a:pt x="3297" y="1224"/>
                  </a:lnTo>
                  <a:lnTo>
                    <a:pt x="3262" y="1259"/>
                  </a:lnTo>
                  <a:lnTo>
                    <a:pt x="3262" y="1321"/>
                  </a:lnTo>
                  <a:lnTo>
                    <a:pt x="3248" y="1342"/>
                  </a:lnTo>
                  <a:lnTo>
                    <a:pt x="3221" y="1391"/>
                  </a:lnTo>
                  <a:lnTo>
                    <a:pt x="3200" y="1440"/>
                  </a:lnTo>
                  <a:lnTo>
                    <a:pt x="3262" y="1454"/>
                  </a:lnTo>
                  <a:lnTo>
                    <a:pt x="3276" y="1516"/>
                  </a:lnTo>
                  <a:lnTo>
                    <a:pt x="3276" y="1537"/>
                  </a:lnTo>
                  <a:lnTo>
                    <a:pt x="3290" y="1551"/>
                  </a:lnTo>
                  <a:lnTo>
                    <a:pt x="3297" y="1600"/>
                  </a:lnTo>
                  <a:lnTo>
                    <a:pt x="3290" y="1614"/>
                  </a:lnTo>
                  <a:lnTo>
                    <a:pt x="3276" y="1634"/>
                  </a:lnTo>
                  <a:lnTo>
                    <a:pt x="3290" y="1655"/>
                  </a:lnTo>
                  <a:lnTo>
                    <a:pt x="3290" y="1767"/>
                  </a:lnTo>
                  <a:lnTo>
                    <a:pt x="3325" y="1773"/>
                  </a:lnTo>
                  <a:lnTo>
                    <a:pt x="3360" y="1787"/>
                  </a:lnTo>
                  <a:lnTo>
                    <a:pt x="3332" y="1808"/>
                  </a:lnTo>
                  <a:lnTo>
                    <a:pt x="3353" y="1850"/>
                  </a:lnTo>
                  <a:lnTo>
                    <a:pt x="3360" y="1864"/>
                  </a:lnTo>
                  <a:lnTo>
                    <a:pt x="3422" y="1843"/>
                  </a:lnTo>
                  <a:lnTo>
                    <a:pt x="3450" y="1829"/>
                  </a:lnTo>
                  <a:lnTo>
                    <a:pt x="3513" y="1808"/>
                  </a:lnTo>
                  <a:lnTo>
                    <a:pt x="3520" y="1815"/>
                  </a:lnTo>
                  <a:lnTo>
                    <a:pt x="3548" y="1767"/>
                  </a:lnTo>
                  <a:lnTo>
                    <a:pt x="3555" y="1753"/>
                  </a:lnTo>
                  <a:lnTo>
                    <a:pt x="3603" y="1746"/>
                  </a:lnTo>
                  <a:lnTo>
                    <a:pt x="3617" y="1739"/>
                  </a:lnTo>
                  <a:lnTo>
                    <a:pt x="3645" y="1739"/>
                  </a:lnTo>
                  <a:lnTo>
                    <a:pt x="3701" y="1739"/>
                  </a:lnTo>
                  <a:lnTo>
                    <a:pt x="3708" y="1753"/>
                  </a:lnTo>
                  <a:lnTo>
                    <a:pt x="3735" y="1732"/>
                  </a:lnTo>
                  <a:lnTo>
                    <a:pt x="3777" y="1746"/>
                  </a:lnTo>
                  <a:lnTo>
                    <a:pt x="3819" y="1739"/>
                  </a:lnTo>
                  <a:lnTo>
                    <a:pt x="3854" y="1753"/>
                  </a:lnTo>
                  <a:lnTo>
                    <a:pt x="3798" y="1843"/>
                  </a:lnTo>
                  <a:lnTo>
                    <a:pt x="3721" y="1948"/>
                  </a:lnTo>
                  <a:lnTo>
                    <a:pt x="3673" y="2031"/>
                  </a:lnTo>
                  <a:lnTo>
                    <a:pt x="3603" y="2128"/>
                  </a:lnTo>
                  <a:lnTo>
                    <a:pt x="3492" y="2246"/>
                  </a:lnTo>
                  <a:lnTo>
                    <a:pt x="3506" y="2309"/>
                  </a:lnTo>
                  <a:lnTo>
                    <a:pt x="3506" y="2344"/>
                  </a:lnTo>
                  <a:lnTo>
                    <a:pt x="3513" y="2421"/>
                  </a:lnTo>
                  <a:lnTo>
                    <a:pt x="3513" y="2455"/>
                  </a:lnTo>
                  <a:lnTo>
                    <a:pt x="3520" y="2525"/>
                  </a:lnTo>
                  <a:lnTo>
                    <a:pt x="3520" y="2601"/>
                  </a:lnTo>
                  <a:lnTo>
                    <a:pt x="3485" y="2601"/>
                  </a:lnTo>
                  <a:lnTo>
                    <a:pt x="3492" y="2622"/>
                  </a:lnTo>
                  <a:lnTo>
                    <a:pt x="3541" y="2608"/>
                  </a:lnTo>
                  <a:lnTo>
                    <a:pt x="3527" y="2664"/>
                  </a:lnTo>
                  <a:lnTo>
                    <a:pt x="3548" y="2664"/>
                  </a:lnTo>
                  <a:lnTo>
                    <a:pt x="3562" y="2650"/>
                  </a:lnTo>
                  <a:lnTo>
                    <a:pt x="3638" y="2664"/>
                  </a:lnTo>
                  <a:lnTo>
                    <a:pt x="3645" y="2699"/>
                  </a:lnTo>
                  <a:lnTo>
                    <a:pt x="3652" y="2699"/>
                  </a:lnTo>
                  <a:lnTo>
                    <a:pt x="3617" y="2747"/>
                  </a:lnTo>
                  <a:lnTo>
                    <a:pt x="3638" y="2768"/>
                  </a:lnTo>
                  <a:lnTo>
                    <a:pt x="3589" y="2803"/>
                  </a:lnTo>
                  <a:lnTo>
                    <a:pt x="3589" y="2831"/>
                  </a:lnTo>
                  <a:lnTo>
                    <a:pt x="3638" y="2838"/>
                  </a:lnTo>
                  <a:lnTo>
                    <a:pt x="3624" y="2886"/>
                  </a:lnTo>
                  <a:lnTo>
                    <a:pt x="3673" y="2886"/>
                  </a:lnTo>
                  <a:lnTo>
                    <a:pt x="3659" y="2935"/>
                  </a:lnTo>
                  <a:lnTo>
                    <a:pt x="3680" y="2949"/>
                  </a:lnTo>
                  <a:lnTo>
                    <a:pt x="3701" y="2935"/>
                  </a:lnTo>
                  <a:lnTo>
                    <a:pt x="3749" y="2886"/>
                  </a:lnTo>
                  <a:lnTo>
                    <a:pt x="3840" y="2977"/>
                  </a:lnTo>
                  <a:lnTo>
                    <a:pt x="3847" y="2984"/>
                  </a:lnTo>
                  <a:lnTo>
                    <a:pt x="3854" y="3019"/>
                  </a:lnTo>
                  <a:lnTo>
                    <a:pt x="3909" y="3033"/>
                  </a:lnTo>
                  <a:lnTo>
                    <a:pt x="3930" y="3033"/>
                  </a:lnTo>
                  <a:lnTo>
                    <a:pt x="3944" y="3033"/>
                  </a:lnTo>
                  <a:lnTo>
                    <a:pt x="3951" y="3061"/>
                  </a:lnTo>
                  <a:lnTo>
                    <a:pt x="4007" y="3067"/>
                  </a:lnTo>
                  <a:lnTo>
                    <a:pt x="4007" y="3109"/>
                  </a:lnTo>
                  <a:lnTo>
                    <a:pt x="4028" y="3123"/>
                  </a:lnTo>
                  <a:lnTo>
                    <a:pt x="4076" y="3144"/>
                  </a:lnTo>
                  <a:lnTo>
                    <a:pt x="4111" y="3165"/>
                  </a:lnTo>
                  <a:lnTo>
                    <a:pt x="4104" y="3241"/>
                  </a:lnTo>
                  <a:lnTo>
                    <a:pt x="4132" y="3248"/>
                  </a:lnTo>
                  <a:lnTo>
                    <a:pt x="4167" y="3241"/>
                  </a:lnTo>
                  <a:lnTo>
                    <a:pt x="4174" y="3248"/>
                  </a:lnTo>
                  <a:lnTo>
                    <a:pt x="4195" y="3248"/>
                  </a:lnTo>
                  <a:lnTo>
                    <a:pt x="4181" y="3283"/>
                  </a:lnTo>
                  <a:lnTo>
                    <a:pt x="4167" y="3311"/>
                  </a:lnTo>
                  <a:lnTo>
                    <a:pt x="4195" y="3339"/>
                  </a:lnTo>
                  <a:lnTo>
                    <a:pt x="4236" y="3360"/>
                  </a:lnTo>
                  <a:lnTo>
                    <a:pt x="4271" y="3374"/>
                  </a:lnTo>
                  <a:lnTo>
                    <a:pt x="4278" y="3325"/>
                  </a:lnTo>
                  <a:lnTo>
                    <a:pt x="4327" y="3353"/>
                  </a:lnTo>
                  <a:lnTo>
                    <a:pt x="4341" y="3311"/>
                  </a:lnTo>
                  <a:lnTo>
                    <a:pt x="4348" y="3297"/>
                  </a:lnTo>
                  <a:lnTo>
                    <a:pt x="4438" y="3339"/>
                  </a:lnTo>
                  <a:lnTo>
                    <a:pt x="4445" y="3339"/>
                  </a:lnTo>
                  <a:lnTo>
                    <a:pt x="4403" y="3374"/>
                  </a:lnTo>
                  <a:lnTo>
                    <a:pt x="4410" y="3394"/>
                  </a:lnTo>
                  <a:lnTo>
                    <a:pt x="4396" y="3443"/>
                  </a:lnTo>
                  <a:lnTo>
                    <a:pt x="4403" y="3450"/>
                  </a:lnTo>
                  <a:lnTo>
                    <a:pt x="4445" y="3450"/>
                  </a:lnTo>
                  <a:lnTo>
                    <a:pt x="4487" y="3471"/>
                  </a:lnTo>
                  <a:lnTo>
                    <a:pt x="4494" y="3478"/>
                  </a:lnTo>
                  <a:lnTo>
                    <a:pt x="4522" y="3478"/>
                  </a:lnTo>
                  <a:lnTo>
                    <a:pt x="4556" y="3457"/>
                  </a:lnTo>
                  <a:lnTo>
                    <a:pt x="4556" y="3485"/>
                  </a:lnTo>
                  <a:lnTo>
                    <a:pt x="4542" y="3513"/>
                  </a:lnTo>
                  <a:lnTo>
                    <a:pt x="4577" y="3547"/>
                  </a:lnTo>
                  <a:lnTo>
                    <a:pt x="4605" y="3547"/>
                  </a:lnTo>
                  <a:lnTo>
                    <a:pt x="4654" y="358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1"/>
            <p:cNvSpPr>
              <a:spLocks noChangeArrowheads="1"/>
            </p:cNvSpPr>
            <p:nvPr/>
          </p:nvSpPr>
          <p:spPr bwMode="auto">
            <a:xfrm>
              <a:off x="7429182" y="1833451"/>
              <a:ext cx="10356" cy="10356"/>
            </a:xfrm>
            <a:custGeom>
              <a:avLst/>
              <a:gdLst>
                <a:gd name="T0" fmla="*/ 21 w 43"/>
                <a:gd name="T1" fmla="*/ 0 h 42"/>
                <a:gd name="T2" fmla="*/ 42 w 43"/>
                <a:gd name="T3" fmla="*/ 0 h 42"/>
                <a:gd name="T4" fmla="*/ 28 w 43"/>
                <a:gd name="T5" fmla="*/ 41 h 42"/>
                <a:gd name="T6" fmla="*/ 0 w 43"/>
                <a:gd name="T7" fmla="*/ 41 h 42"/>
                <a:gd name="T8" fmla="*/ 21 w 43"/>
                <a:gd name="T9" fmla="*/ 0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43" h="42">
                  <a:moveTo>
                    <a:pt x="21" y="0"/>
                  </a:moveTo>
                  <a:lnTo>
                    <a:pt x="42" y="0"/>
                  </a:lnTo>
                  <a:lnTo>
                    <a:pt x="28" y="41"/>
                  </a:lnTo>
                  <a:lnTo>
                    <a:pt x="0" y="41"/>
                  </a:lnTo>
                  <a:lnTo>
                    <a:pt x="2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2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0 w 15"/>
                <a:gd name="T1" fmla="*/ 6 h 7"/>
                <a:gd name="T2" fmla="*/ 7 w 15"/>
                <a:gd name="T3" fmla="*/ 0 h 7"/>
                <a:gd name="T4" fmla="*/ 14 w 15"/>
                <a:gd name="T5" fmla="*/ 6 h 7"/>
                <a:gd name="T6" fmla="*/ 0 w 15"/>
                <a:gd name="T7" fmla="*/ 6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0" y="6"/>
                  </a:moveTo>
                  <a:lnTo>
                    <a:pt x="7" y="0"/>
                  </a:lnTo>
                  <a:lnTo>
                    <a:pt x="14" y="6"/>
                  </a:lnTo>
                  <a:lnTo>
                    <a:pt x="0" y="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13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7 w 8"/>
                <a:gd name="T1" fmla="*/ 0 h 28"/>
                <a:gd name="T2" fmla="*/ 0 w 8"/>
                <a:gd name="T3" fmla="*/ 27 h 28"/>
                <a:gd name="T4" fmla="*/ 0 w 8"/>
                <a:gd name="T5" fmla="*/ 20 h 28"/>
                <a:gd name="T6" fmla="*/ 7 w 8"/>
                <a:gd name="T7" fmla="*/ 0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7" y="0"/>
                  </a:moveTo>
                  <a:lnTo>
                    <a:pt x="0" y="27"/>
                  </a:lnTo>
                  <a:lnTo>
                    <a:pt x="0" y="20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14"/>
            <p:cNvSpPr>
              <a:spLocks noChangeArrowheads="1"/>
            </p:cNvSpPr>
            <p:nvPr/>
          </p:nvSpPr>
          <p:spPr bwMode="auto">
            <a:xfrm>
              <a:off x="7372226" y="2326407"/>
              <a:ext cx="3107" cy="2071"/>
            </a:xfrm>
            <a:custGeom>
              <a:avLst/>
              <a:gdLst>
                <a:gd name="T0" fmla="*/ 7 w 15"/>
                <a:gd name="T1" fmla="*/ 0 h 7"/>
                <a:gd name="T2" fmla="*/ 14 w 15"/>
                <a:gd name="T3" fmla="*/ 6 h 7"/>
                <a:gd name="T4" fmla="*/ 0 w 15"/>
                <a:gd name="T5" fmla="*/ 6 h 7"/>
                <a:gd name="T6" fmla="*/ 7 w 15"/>
                <a:gd name="T7" fmla="*/ 0 h 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5" h="7">
                  <a:moveTo>
                    <a:pt x="7" y="0"/>
                  </a:moveTo>
                  <a:lnTo>
                    <a:pt x="14" y="6"/>
                  </a:lnTo>
                  <a:lnTo>
                    <a:pt x="0" y="6"/>
                  </a:lnTo>
                  <a:lnTo>
                    <a:pt x="7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15"/>
            <p:cNvSpPr>
              <a:spLocks noChangeArrowheads="1"/>
            </p:cNvSpPr>
            <p:nvPr/>
          </p:nvSpPr>
          <p:spPr bwMode="auto">
            <a:xfrm>
              <a:off x="7330805" y="2326407"/>
              <a:ext cx="2071" cy="6214"/>
            </a:xfrm>
            <a:custGeom>
              <a:avLst/>
              <a:gdLst>
                <a:gd name="T0" fmla="*/ 0 w 8"/>
                <a:gd name="T1" fmla="*/ 27 h 28"/>
                <a:gd name="T2" fmla="*/ 0 w 8"/>
                <a:gd name="T3" fmla="*/ 20 h 28"/>
                <a:gd name="T4" fmla="*/ 7 w 8"/>
                <a:gd name="T5" fmla="*/ 0 h 28"/>
                <a:gd name="T6" fmla="*/ 0 w 8"/>
                <a:gd name="T7" fmla="*/ 27 h 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28">
                  <a:moveTo>
                    <a:pt x="0" y="27"/>
                  </a:moveTo>
                  <a:lnTo>
                    <a:pt x="0" y="20"/>
                  </a:lnTo>
                  <a:lnTo>
                    <a:pt x="7" y="0"/>
                  </a:lnTo>
                  <a:lnTo>
                    <a:pt x="0" y="2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16"/>
            <p:cNvSpPr>
              <a:spLocks noChangeArrowheads="1"/>
            </p:cNvSpPr>
            <p:nvPr/>
          </p:nvSpPr>
          <p:spPr bwMode="auto">
            <a:xfrm>
              <a:off x="6527214" y="1586972"/>
              <a:ext cx="1001381" cy="1236533"/>
            </a:xfrm>
            <a:custGeom>
              <a:avLst/>
              <a:gdLst>
                <a:gd name="T0" fmla="*/ 2880 w 4266"/>
                <a:gd name="T1" fmla="*/ 4362 h 5267"/>
                <a:gd name="T2" fmla="*/ 3165 w 4266"/>
                <a:gd name="T3" fmla="*/ 4286 h 5267"/>
                <a:gd name="T4" fmla="*/ 3284 w 4266"/>
                <a:gd name="T5" fmla="*/ 4125 h 5267"/>
                <a:gd name="T6" fmla="*/ 3499 w 4266"/>
                <a:gd name="T7" fmla="*/ 4251 h 5267"/>
                <a:gd name="T8" fmla="*/ 3729 w 4266"/>
                <a:gd name="T9" fmla="*/ 4195 h 5267"/>
                <a:gd name="T10" fmla="*/ 3792 w 4266"/>
                <a:gd name="T11" fmla="*/ 3924 h 5267"/>
                <a:gd name="T12" fmla="*/ 4084 w 4266"/>
                <a:gd name="T13" fmla="*/ 4063 h 5267"/>
                <a:gd name="T14" fmla="*/ 4251 w 4266"/>
                <a:gd name="T15" fmla="*/ 3833 h 5267"/>
                <a:gd name="T16" fmla="*/ 4028 w 4266"/>
                <a:gd name="T17" fmla="*/ 3611 h 5267"/>
                <a:gd name="T18" fmla="*/ 3896 w 4266"/>
                <a:gd name="T19" fmla="*/ 3367 h 5267"/>
                <a:gd name="T20" fmla="*/ 3750 w 4266"/>
                <a:gd name="T21" fmla="*/ 3124 h 5267"/>
                <a:gd name="T22" fmla="*/ 3625 w 4266"/>
                <a:gd name="T23" fmla="*/ 3117 h 5267"/>
                <a:gd name="T24" fmla="*/ 3527 w 4266"/>
                <a:gd name="T25" fmla="*/ 3186 h 5267"/>
                <a:gd name="T26" fmla="*/ 3325 w 4266"/>
                <a:gd name="T27" fmla="*/ 3075 h 5267"/>
                <a:gd name="T28" fmla="*/ 3235 w 4266"/>
                <a:gd name="T29" fmla="*/ 2887 h 5267"/>
                <a:gd name="T30" fmla="*/ 3131 w 4266"/>
                <a:gd name="T31" fmla="*/ 2776 h 5267"/>
                <a:gd name="T32" fmla="*/ 3144 w 4266"/>
                <a:gd name="T33" fmla="*/ 2665 h 5267"/>
                <a:gd name="T34" fmla="*/ 3179 w 4266"/>
                <a:gd name="T35" fmla="*/ 2421 h 5267"/>
                <a:gd name="T36" fmla="*/ 3360 w 4266"/>
                <a:gd name="T37" fmla="*/ 2560 h 5267"/>
                <a:gd name="T38" fmla="*/ 3458 w 4266"/>
                <a:gd name="T39" fmla="*/ 2386 h 5267"/>
                <a:gd name="T40" fmla="*/ 3625 w 4266"/>
                <a:gd name="T41" fmla="*/ 2289 h 5267"/>
                <a:gd name="T42" fmla="*/ 3541 w 4266"/>
                <a:gd name="T43" fmla="*/ 2150 h 5267"/>
                <a:gd name="T44" fmla="*/ 3430 w 4266"/>
                <a:gd name="T45" fmla="*/ 1906 h 5267"/>
                <a:gd name="T46" fmla="*/ 3339 w 4266"/>
                <a:gd name="T47" fmla="*/ 1732 h 5267"/>
                <a:gd name="T48" fmla="*/ 3214 w 4266"/>
                <a:gd name="T49" fmla="*/ 1419 h 5267"/>
                <a:gd name="T50" fmla="*/ 3409 w 4266"/>
                <a:gd name="T51" fmla="*/ 1023 h 5267"/>
                <a:gd name="T52" fmla="*/ 3332 w 4266"/>
                <a:gd name="T53" fmla="*/ 752 h 5267"/>
                <a:gd name="T54" fmla="*/ 2998 w 4266"/>
                <a:gd name="T55" fmla="*/ 466 h 5267"/>
                <a:gd name="T56" fmla="*/ 3033 w 4266"/>
                <a:gd name="T57" fmla="*/ 56 h 5267"/>
                <a:gd name="T58" fmla="*/ 2706 w 4266"/>
                <a:gd name="T59" fmla="*/ 251 h 5267"/>
                <a:gd name="T60" fmla="*/ 2518 w 4266"/>
                <a:gd name="T61" fmla="*/ 647 h 5267"/>
                <a:gd name="T62" fmla="*/ 2282 w 4266"/>
                <a:gd name="T63" fmla="*/ 988 h 5267"/>
                <a:gd name="T64" fmla="*/ 2052 w 4266"/>
                <a:gd name="T65" fmla="*/ 1399 h 5267"/>
                <a:gd name="T66" fmla="*/ 2115 w 4266"/>
                <a:gd name="T67" fmla="*/ 1691 h 5267"/>
                <a:gd name="T68" fmla="*/ 2094 w 4266"/>
                <a:gd name="T69" fmla="*/ 1906 h 5267"/>
                <a:gd name="T70" fmla="*/ 1732 w 4266"/>
                <a:gd name="T71" fmla="*/ 1997 h 5267"/>
                <a:gd name="T72" fmla="*/ 1301 w 4266"/>
                <a:gd name="T73" fmla="*/ 2032 h 5267"/>
                <a:gd name="T74" fmla="*/ 842 w 4266"/>
                <a:gd name="T75" fmla="*/ 2087 h 5267"/>
                <a:gd name="T76" fmla="*/ 842 w 4266"/>
                <a:gd name="T77" fmla="*/ 2484 h 5267"/>
                <a:gd name="T78" fmla="*/ 661 w 4266"/>
                <a:gd name="T79" fmla="*/ 2727 h 5267"/>
                <a:gd name="T80" fmla="*/ 452 w 4266"/>
                <a:gd name="T81" fmla="*/ 2894 h 5267"/>
                <a:gd name="T82" fmla="*/ 0 w 4266"/>
                <a:gd name="T83" fmla="*/ 2978 h 5267"/>
                <a:gd name="T84" fmla="*/ 188 w 4266"/>
                <a:gd name="T85" fmla="*/ 3221 h 5267"/>
                <a:gd name="T86" fmla="*/ 480 w 4266"/>
                <a:gd name="T87" fmla="*/ 3541 h 5267"/>
                <a:gd name="T88" fmla="*/ 744 w 4266"/>
                <a:gd name="T89" fmla="*/ 3903 h 5267"/>
                <a:gd name="T90" fmla="*/ 487 w 4266"/>
                <a:gd name="T91" fmla="*/ 4153 h 5267"/>
                <a:gd name="T92" fmla="*/ 445 w 4266"/>
                <a:gd name="T93" fmla="*/ 4487 h 5267"/>
                <a:gd name="T94" fmla="*/ 626 w 4266"/>
                <a:gd name="T95" fmla="*/ 4884 h 5267"/>
                <a:gd name="T96" fmla="*/ 1016 w 4266"/>
                <a:gd name="T97" fmla="*/ 5023 h 5267"/>
                <a:gd name="T98" fmla="*/ 1447 w 4266"/>
                <a:gd name="T99" fmla="*/ 5086 h 5267"/>
                <a:gd name="T100" fmla="*/ 1718 w 4266"/>
                <a:gd name="T101" fmla="*/ 5113 h 5267"/>
                <a:gd name="T102" fmla="*/ 1892 w 4266"/>
                <a:gd name="T103" fmla="*/ 5092 h 5267"/>
                <a:gd name="T104" fmla="*/ 2282 w 4266"/>
                <a:gd name="T105" fmla="*/ 5176 h 5267"/>
                <a:gd name="T106" fmla="*/ 2407 w 4266"/>
                <a:gd name="T107" fmla="*/ 5037 h 5267"/>
                <a:gd name="T108" fmla="*/ 2365 w 4266"/>
                <a:gd name="T109" fmla="*/ 4765 h 5267"/>
                <a:gd name="T110" fmla="*/ 2511 w 4266"/>
                <a:gd name="T111" fmla="*/ 4585 h 5267"/>
                <a:gd name="T112" fmla="*/ 2588 w 4266"/>
                <a:gd name="T113" fmla="*/ 4383 h 52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266" h="5267">
                  <a:moveTo>
                    <a:pt x="2692" y="4265"/>
                  </a:moveTo>
                  <a:lnTo>
                    <a:pt x="2720" y="4292"/>
                  </a:lnTo>
                  <a:lnTo>
                    <a:pt x="2776" y="4306"/>
                  </a:lnTo>
                  <a:lnTo>
                    <a:pt x="2783" y="4306"/>
                  </a:lnTo>
                  <a:lnTo>
                    <a:pt x="2790" y="4327"/>
                  </a:lnTo>
                  <a:lnTo>
                    <a:pt x="2818" y="4334"/>
                  </a:lnTo>
                  <a:lnTo>
                    <a:pt x="2845" y="4355"/>
                  </a:lnTo>
                  <a:lnTo>
                    <a:pt x="2866" y="4369"/>
                  </a:lnTo>
                  <a:lnTo>
                    <a:pt x="2873" y="4369"/>
                  </a:lnTo>
                  <a:lnTo>
                    <a:pt x="2880" y="4362"/>
                  </a:lnTo>
                  <a:lnTo>
                    <a:pt x="2908" y="4355"/>
                  </a:lnTo>
                  <a:lnTo>
                    <a:pt x="2922" y="4327"/>
                  </a:lnTo>
                  <a:lnTo>
                    <a:pt x="2936" y="4286"/>
                  </a:lnTo>
                  <a:lnTo>
                    <a:pt x="2964" y="4286"/>
                  </a:lnTo>
                  <a:lnTo>
                    <a:pt x="2977" y="4299"/>
                  </a:lnTo>
                  <a:lnTo>
                    <a:pt x="2998" y="4299"/>
                  </a:lnTo>
                  <a:lnTo>
                    <a:pt x="3005" y="4306"/>
                  </a:lnTo>
                  <a:lnTo>
                    <a:pt x="3040" y="4258"/>
                  </a:lnTo>
                  <a:lnTo>
                    <a:pt x="3054" y="4286"/>
                  </a:lnTo>
                  <a:lnTo>
                    <a:pt x="3165" y="4286"/>
                  </a:lnTo>
                  <a:lnTo>
                    <a:pt x="3193" y="4292"/>
                  </a:lnTo>
                  <a:lnTo>
                    <a:pt x="3214" y="4292"/>
                  </a:lnTo>
                  <a:lnTo>
                    <a:pt x="3207" y="4258"/>
                  </a:lnTo>
                  <a:lnTo>
                    <a:pt x="3235" y="4237"/>
                  </a:lnTo>
                  <a:lnTo>
                    <a:pt x="3263" y="4223"/>
                  </a:lnTo>
                  <a:lnTo>
                    <a:pt x="3270" y="4195"/>
                  </a:lnTo>
                  <a:lnTo>
                    <a:pt x="3249" y="4167"/>
                  </a:lnTo>
                  <a:lnTo>
                    <a:pt x="3270" y="4153"/>
                  </a:lnTo>
                  <a:lnTo>
                    <a:pt x="3270" y="4139"/>
                  </a:lnTo>
                  <a:lnTo>
                    <a:pt x="3284" y="4125"/>
                  </a:lnTo>
                  <a:lnTo>
                    <a:pt x="3298" y="4119"/>
                  </a:lnTo>
                  <a:lnTo>
                    <a:pt x="3298" y="4125"/>
                  </a:lnTo>
                  <a:lnTo>
                    <a:pt x="3360" y="4125"/>
                  </a:lnTo>
                  <a:lnTo>
                    <a:pt x="3402" y="4132"/>
                  </a:lnTo>
                  <a:lnTo>
                    <a:pt x="3402" y="4125"/>
                  </a:lnTo>
                  <a:lnTo>
                    <a:pt x="3464" y="4139"/>
                  </a:lnTo>
                  <a:lnTo>
                    <a:pt x="3471" y="4153"/>
                  </a:lnTo>
                  <a:lnTo>
                    <a:pt x="3478" y="4195"/>
                  </a:lnTo>
                  <a:lnTo>
                    <a:pt x="3499" y="4209"/>
                  </a:lnTo>
                  <a:lnTo>
                    <a:pt x="3499" y="4251"/>
                  </a:lnTo>
                  <a:lnTo>
                    <a:pt x="3527" y="4251"/>
                  </a:lnTo>
                  <a:lnTo>
                    <a:pt x="3534" y="4306"/>
                  </a:lnTo>
                  <a:lnTo>
                    <a:pt x="3541" y="4320"/>
                  </a:lnTo>
                  <a:lnTo>
                    <a:pt x="3569" y="4306"/>
                  </a:lnTo>
                  <a:lnTo>
                    <a:pt x="3576" y="4292"/>
                  </a:lnTo>
                  <a:lnTo>
                    <a:pt x="3576" y="4237"/>
                  </a:lnTo>
                  <a:lnTo>
                    <a:pt x="3625" y="4209"/>
                  </a:lnTo>
                  <a:lnTo>
                    <a:pt x="3625" y="4167"/>
                  </a:lnTo>
                  <a:lnTo>
                    <a:pt x="3687" y="4167"/>
                  </a:lnTo>
                  <a:lnTo>
                    <a:pt x="3729" y="4195"/>
                  </a:lnTo>
                  <a:lnTo>
                    <a:pt x="3764" y="4174"/>
                  </a:lnTo>
                  <a:lnTo>
                    <a:pt x="3784" y="4160"/>
                  </a:lnTo>
                  <a:lnTo>
                    <a:pt x="3771" y="4139"/>
                  </a:lnTo>
                  <a:lnTo>
                    <a:pt x="3757" y="4056"/>
                  </a:lnTo>
                  <a:lnTo>
                    <a:pt x="3736" y="4028"/>
                  </a:lnTo>
                  <a:lnTo>
                    <a:pt x="3729" y="4028"/>
                  </a:lnTo>
                  <a:lnTo>
                    <a:pt x="3722" y="4000"/>
                  </a:lnTo>
                  <a:lnTo>
                    <a:pt x="3729" y="3993"/>
                  </a:lnTo>
                  <a:lnTo>
                    <a:pt x="3771" y="3965"/>
                  </a:lnTo>
                  <a:lnTo>
                    <a:pt x="3792" y="3924"/>
                  </a:lnTo>
                  <a:lnTo>
                    <a:pt x="3861" y="3931"/>
                  </a:lnTo>
                  <a:lnTo>
                    <a:pt x="3868" y="3945"/>
                  </a:lnTo>
                  <a:lnTo>
                    <a:pt x="3889" y="3945"/>
                  </a:lnTo>
                  <a:lnTo>
                    <a:pt x="3931" y="3938"/>
                  </a:lnTo>
                  <a:lnTo>
                    <a:pt x="3965" y="3979"/>
                  </a:lnTo>
                  <a:lnTo>
                    <a:pt x="3965" y="3993"/>
                  </a:lnTo>
                  <a:lnTo>
                    <a:pt x="3986" y="4035"/>
                  </a:lnTo>
                  <a:lnTo>
                    <a:pt x="3986" y="4056"/>
                  </a:lnTo>
                  <a:lnTo>
                    <a:pt x="4035" y="4035"/>
                  </a:lnTo>
                  <a:lnTo>
                    <a:pt x="4084" y="4063"/>
                  </a:lnTo>
                  <a:lnTo>
                    <a:pt x="4098" y="4125"/>
                  </a:lnTo>
                  <a:lnTo>
                    <a:pt x="4160" y="4139"/>
                  </a:lnTo>
                  <a:lnTo>
                    <a:pt x="4244" y="4098"/>
                  </a:lnTo>
                  <a:lnTo>
                    <a:pt x="4251" y="4098"/>
                  </a:lnTo>
                  <a:lnTo>
                    <a:pt x="4251" y="4056"/>
                  </a:lnTo>
                  <a:lnTo>
                    <a:pt x="4244" y="3973"/>
                  </a:lnTo>
                  <a:lnTo>
                    <a:pt x="4257" y="3931"/>
                  </a:lnTo>
                  <a:lnTo>
                    <a:pt x="4251" y="3896"/>
                  </a:lnTo>
                  <a:lnTo>
                    <a:pt x="4251" y="3889"/>
                  </a:lnTo>
                  <a:lnTo>
                    <a:pt x="4251" y="3833"/>
                  </a:lnTo>
                  <a:lnTo>
                    <a:pt x="4265" y="3743"/>
                  </a:lnTo>
                  <a:lnTo>
                    <a:pt x="4209" y="3715"/>
                  </a:lnTo>
                  <a:lnTo>
                    <a:pt x="4209" y="3666"/>
                  </a:lnTo>
                  <a:lnTo>
                    <a:pt x="4188" y="3646"/>
                  </a:lnTo>
                  <a:lnTo>
                    <a:pt x="4167" y="3611"/>
                  </a:lnTo>
                  <a:lnTo>
                    <a:pt x="4167" y="3618"/>
                  </a:lnTo>
                  <a:lnTo>
                    <a:pt x="4098" y="3632"/>
                  </a:lnTo>
                  <a:lnTo>
                    <a:pt x="4077" y="3604"/>
                  </a:lnTo>
                  <a:lnTo>
                    <a:pt x="4056" y="3611"/>
                  </a:lnTo>
                  <a:lnTo>
                    <a:pt x="4028" y="3611"/>
                  </a:lnTo>
                  <a:lnTo>
                    <a:pt x="4021" y="3576"/>
                  </a:lnTo>
                  <a:lnTo>
                    <a:pt x="3993" y="3541"/>
                  </a:lnTo>
                  <a:lnTo>
                    <a:pt x="4028" y="3506"/>
                  </a:lnTo>
                  <a:lnTo>
                    <a:pt x="4014" y="3471"/>
                  </a:lnTo>
                  <a:lnTo>
                    <a:pt x="3993" y="3465"/>
                  </a:lnTo>
                  <a:lnTo>
                    <a:pt x="3958" y="3451"/>
                  </a:lnTo>
                  <a:lnTo>
                    <a:pt x="3958" y="3437"/>
                  </a:lnTo>
                  <a:lnTo>
                    <a:pt x="3951" y="3430"/>
                  </a:lnTo>
                  <a:lnTo>
                    <a:pt x="3903" y="3388"/>
                  </a:lnTo>
                  <a:lnTo>
                    <a:pt x="3896" y="3367"/>
                  </a:lnTo>
                  <a:lnTo>
                    <a:pt x="3861" y="3333"/>
                  </a:lnTo>
                  <a:lnTo>
                    <a:pt x="3868" y="3312"/>
                  </a:lnTo>
                  <a:lnTo>
                    <a:pt x="3882" y="3305"/>
                  </a:lnTo>
                  <a:lnTo>
                    <a:pt x="3882" y="3277"/>
                  </a:lnTo>
                  <a:lnTo>
                    <a:pt x="3854" y="3242"/>
                  </a:lnTo>
                  <a:lnTo>
                    <a:pt x="3819" y="3242"/>
                  </a:lnTo>
                  <a:lnTo>
                    <a:pt x="3792" y="3249"/>
                  </a:lnTo>
                  <a:lnTo>
                    <a:pt x="3771" y="3235"/>
                  </a:lnTo>
                  <a:lnTo>
                    <a:pt x="3750" y="3179"/>
                  </a:lnTo>
                  <a:lnTo>
                    <a:pt x="3750" y="3124"/>
                  </a:lnTo>
                  <a:lnTo>
                    <a:pt x="3736" y="3117"/>
                  </a:lnTo>
                  <a:lnTo>
                    <a:pt x="3750" y="3110"/>
                  </a:lnTo>
                  <a:lnTo>
                    <a:pt x="3736" y="3103"/>
                  </a:lnTo>
                  <a:lnTo>
                    <a:pt x="3729" y="3103"/>
                  </a:lnTo>
                  <a:lnTo>
                    <a:pt x="3729" y="3082"/>
                  </a:lnTo>
                  <a:lnTo>
                    <a:pt x="3701" y="3089"/>
                  </a:lnTo>
                  <a:lnTo>
                    <a:pt x="3694" y="3110"/>
                  </a:lnTo>
                  <a:lnTo>
                    <a:pt x="3687" y="3089"/>
                  </a:lnTo>
                  <a:lnTo>
                    <a:pt x="3652" y="3110"/>
                  </a:lnTo>
                  <a:lnTo>
                    <a:pt x="3625" y="3117"/>
                  </a:lnTo>
                  <a:lnTo>
                    <a:pt x="3611" y="3110"/>
                  </a:lnTo>
                  <a:lnTo>
                    <a:pt x="3611" y="3124"/>
                  </a:lnTo>
                  <a:lnTo>
                    <a:pt x="3597" y="3124"/>
                  </a:lnTo>
                  <a:lnTo>
                    <a:pt x="3604" y="3145"/>
                  </a:lnTo>
                  <a:lnTo>
                    <a:pt x="3576" y="3138"/>
                  </a:lnTo>
                  <a:lnTo>
                    <a:pt x="3590" y="3145"/>
                  </a:lnTo>
                  <a:lnTo>
                    <a:pt x="3576" y="3158"/>
                  </a:lnTo>
                  <a:lnTo>
                    <a:pt x="3541" y="3158"/>
                  </a:lnTo>
                  <a:lnTo>
                    <a:pt x="3555" y="3179"/>
                  </a:lnTo>
                  <a:lnTo>
                    <a:pt x="3527" y="3186"/>
                  </a:lnTo>
                  <a:lnTo>
                    <a:pt x="3499" y="3186"/>
                  </a:lnTo>
                  <a:lnTo>
                    <a:pt x="3499" y="3158"/>
                  </a:lnTo>
                  <a:lnTo>
                    <a:pt x="3464" y="3158"/>
                  </a:lnTo>
                  <a:lnTo>
                    <a:pt x="3430" y="3124"/>
                  </a:lnTo>
                  <a:lnTo>
                    <a:pt x="3430" y="3145"/>
                  </a:lnTo>
                  <a:lnTo>
                    <a:pt x="3402" y="3158"/>
                  </a:lnTo>
                  <a:lnTo>
                    <a:pt x="3346" y="3138"/>
                  </a:lnTo>
                  <a:lnTo>
                    <a:pt x="3325" y="3110"/>
                  </a:lnTo>
                  <a:lnTo>
                    <a:pt x="3332" y="3075"/>
                  </a:lnTo>
                  <a:lnTo>
                    <a:pt x="3325" y="3075"/>
                  </a:lnTo>
                  <a:lnTo>
                    <a:pt x="3325" y="3054"/>
                  </a:lnTo>
                  <a:lnTo>
                    <a:pt x="3332" y="3047"/>
                  </a:lnTo>
                  <a:lnTo>
                    <a:pt x="3311" y="3019"/>
                  </a:lnTo>
                  <a:lnTo>
                    <a:pt x="3284" y="3012"/>
                  </a:lnTo>
                  <a:lnTo>
                    <a:pt x="3284" y="3006"/>
                  </a:lnTo>
                  <a:lnTo>
                    <a:pt x="3277" y="2985"/>
                  </a:lnTo>
                  <a:lnTo>
                    <a:pt x="3270" y="2978"/>
                  </a:lnTo>
                  <a:lnTo>
                    <a:pt x="3277" y="2943"/>
                  </a:lnTo>
                  <a:lnTo>
                    <a:pt x="3242" y="2922"/>
                  </a:lnTo>
                  <a:lnTo>
                    <a:pt x="3235" y="2887"/>
                  </a:lnTo>
                  <a:lnTo>
                    <a:pt x="3172" y="2860"/>
                  </a:lnTo>
                  <a:lnTo>
                    <a:pt x="3179" y="2852"/>
                  </a:lnTo>
                  <a:lnTo>
                    <a:pt x="3172" y="2839"/>
                  </a:lnTo>
                  <a:lnTo>
                    <a:pt x="3165" y="2811"/>
                  </a:lnTo>
                  <a:lnTo>
                    <a:pt x="3228" y="2762"/>
                  </a:lnTo>
                  <a:lnTo>
                    <a:pt x="3214" y="2755"/>
                  </a:lnTo>
                  <a:lnTo>
                    <a:pt x="3179" y="2755"/>
                  </a:lnTo>
                  <a:lnTo>
                    <a:pt x="3172" y="2776"/>
                  </a:lnTo>
                  <a:lnTo>
                    <a:pt x="3137" y="2783"/>
                  </a:lnTo>
                  <a:lnTo>
                    <a:pt x="3131" y="2776"/>
                  </a:lnTo>
                  <a:lnTo>
                    <a:pt x="3131" y="2762"/>
                  </a:lnTo>
                  <a:lnTo>
                    <a:pt x="3165" y="2755"/>
                  </a:lnTo>
                  <a:lnTo>
                    <a:pt x="3131" y="2713"/>
                  </a:lnTo>
                  <a:lnTo>
                    <a:pt x="3152" y="2699"/>
                  </a:lnTo>
                  <a:lnTo>
                    <a:pt x="3144" y="2685"/>
                  </a:lnTo>
                  <a:lnTo>
                    <a:pt x="3137" y="2685"/>
                  </a:lnTo>
                  <a:lnTo>
                    <a:pt x="3179" y="2679"/>
                  </a:lnTo>
                  <a:lnTo>
                    <a:pt x="3137" y="2665"/>
                  </a:lnTo>
                  <a:lnTo>
                    <a:pt x="3131" y="2651"/>
                  </a:lnTo>
                  <a:lnTo>
                    <a:pt x="3144" y="2665"/>
                  </a:lnTo>
                  <a:lnTo>
                    <a:pt x="3165" y="2651"/>
                  </a:lnTo>
                  <a:lnTo>
                    <a:pt x="3144" y="2630"/>
                  </a:lnTo>
                  <a:lnTo>
                    <a:pt x="3144" y="2595"/>
                  </a:lnTo>
                  <a:lnTo>
                    <a:pt x="3110" y="2609"/>
                  </a:lnTo>
                  <a:lnTo>
                    <a:pt x="3117" y="2581"/>
                  </a:lnTo>
                  <a:lnTo>
                    <a:pt x="3096" y="2560"/>
                  </a:lnTo>
                  <a:lnTo>
                    <a:pt x="3110" y="2526"/>
                  </a:lnTo>
                  <a:lnTo>
                    <a:pt x="3152" y="2518"/>
                  </a:lnTo>
                  <a:lnTo>
                    <a:pt x="3137" y="2456"/>
                  </a:lnTo>
                  <a:lnTo>
                    <a:pt x="3179" y="2421"/>
                  </a:lnTo>
                  <a:lnTo>
                    <a:pt x="3200" y="2449"/>
                  </a:lnTo>
                  <a:lnTo>
                    <a:pt x="3242" y="2449"/>
                  </a:lnTo>
                  <a:lnTo>
                    <a:pt x="3277" y="2428"/>
                  </a:lnTo>
                  <a:lnTo>
                    <a:pt x="3298" y="2428"/>
                  </a:lnTo>
                  <a:lnTo>
                    <a:pt x="3304" y="2456"/>
                  </a:lnTo>
                  <a:lnTo>
                    <a:pt x="3304" y="2463"/>
                  </a:lnTo>
                  <a:lnTo>
                    <a:pt x="3346" y="2498"/>
                  </a:lnTo>
                  <a:lnTo>
                    <a:pt x="3346" y="2518"/>
                  </a:lnTo>
                  <a:lnTo>
                    <a:pt x="3346" y="2546"/>
                  </a:lnTo>
                  <a:lnTo>
                    <a:pt x="3360" y="2560"/>
                  </a:lnTo>
                  <a:lnTo>
                    <a:pt x="3402" y="2567"/>
                  </a:lnTo>
                  <a:lnTo>
                    <a:pt x="3430" y="2546"/>
                  </a:lnTo>
                  <a:lnTo>
                    <a:pt x="3430" y="2553"/>
                  </a:lnTo>
                  <a:lnTo>
                    <a:pt x="3444" y="2553"/>
                  </a:lnTo>
                  <a:lnTo>
                    <a:pt x="3464" y="2470"/>
                  </a:lnTo>
                  <a:lnTo>
                    <a:pt x="3492" y="2484"/>
                  </a:lnTo>
                  <a:lnTo>
                    <a:pt x="3527" y="2435"/>
                  </a:lnTo>
                  <a:lnTo>
                    <a:pt x="3527" y="2428"/>
                  </a:lnTo>
                  <a:lnTo>
                    <a:pt x="3478" y="2421"/>
                  </a:lnTo>
                  <a:lnTo>
                    <a:pt x="3458" y="2386"/>
                  </a:lnTo>
                  <a:lnTo>
                    <a:pt x="3458" y="2379"/>
                  </a:lnTo>
                  <a:lnTo>
                    <a:pt x="3471" y="2386"/>
                  </a:lnTo>
                  <a:lnTo>
                    <a:pt x="3527" y="2386"/>
                  </a:lnTo>
                  <a:lnTo>
                    <a:pt x="3534" y="2359"/>
                  </a:lnTo>
                  <a:lnTo>
                    <a:pt x="3590" y="2379"/>
                  </a:lnTo>
                  <a:lnTo>
                    <a:pt x="3625" y="2352"/>
                  </a:lnTo>
                  <a:lnTo>
                    <a:pt x="3631" y="2359"/>
                  </a:lnTo>
                  <a:lnTo>
                    <a:pt x="3659" y="2352"/>
                  </a:lnTo>
                  <a:lnTo>
                    <a:pt x="3652" y="2331"/>
                  </a:lnTo>
                  <a:lnTo>
                    <a:pt x="3625" y="2289"/>
                  </a:lnTo>
                  <a:lnTo>
                    <a:pt x="3631" y="2261"/>
                  </a:lnTo>
                  <a:lnTo>
                    <a:pt x="3611" y="2261"/>
                  </a:lnTo>
                  <a:lnTo>
                    <a:pt x="3604" y="2268"/>
                  </a:lnTo>
                  <a:lnTo>
                    <a:pt x="3590" y="2205"/>
                  </a:lnTo>
                  <a:lnTo>
                    <a:pt x="3576" y="2199"/>
                  </a:lnTo>
                  <a:lnTo>
                    <a:pt x="3569" y="2199"/>
                  </a:lnTo>
                  <a:lnTo>
                    <a:pt x="3569" y="2192"/>
                  </a:lnTo>
                  <a:lnTo>
                    <a:pt x="3569" y="2150"/>
                  </a:lnTo>
                  <a:lnTo>
                    <a:pt x="3562" y="2150"/>
                  </a:lnTo>
                  <a:lnTo>
                    <a:pt x="3541" y="2150"/>
                  </a:lnTo>
                  <a:lnTo>
                    <a:pt x="3520" y="2122"/>
                  </a:lnTo>
                  <a:lnTo>
                    <a:pt x="3458" y="2101"/>
                  </a:lnTo>
                  <a:lnTo>
                    <a:pt x="3444" y="2066"/>
                  </a:lnTo>
                  <a:lnTo>
                    <a:pt x="3458" y="2053"/>
                  </a:lnTo>
                  <a:lnTo>
                    <a:pt x="3437" y="2025"/>
                  </a:lnTo>
                  <a:lnTo>
                    <a:pt x="3430" y="1997"/>
                  </a:lnTo>
                  <a:lnTo>
                    <a:pt x="3430" y="1990"/>
                  </a:lnTo>
                  <a:lnTo>
                    <a:pt x="3430" y="1976"/>
                  </a:lnTo>
                  <a:lnTo>
                    <a:pt x="3409" y="1941"/>
                  </a:lnTo>
                  <a:lnTo>
                    <a:pt x="3430" y="1906"/>
                  </a:lnTo>
                  <a:lnTo>
                    <a:pt x="3409" y="1872"/>
                  </a:lnTo>
                  <a:lnTo>
                    <a:pt x="3395" y="1858"/>
                  </a:lnTo>
                  <a:lnTo>
                    <a:pt x="3360" y="1844"/>
                  </a:lnTo>
                  <a:lnTo>
                    <a:pt x="3360" y="1823"/>
                  </a:lnTo>
                  <a:lnTo>
                    <a:pt x="3367" y="1802"/>
                  </a:lnTo>
                  <a:lnTo>
                    <a:pt x="3395" y="1823"/>
                  </a:lnTo>
                  <a:lnTo>
                    <a:pt x="3402" y="1809"/>
                  </a:lnTo>
                  <a:lnTo>
                    <a:pt x="3374" y="1767"/>
                  </a:lnTo>
                  <a:lnTo>
                    <a:pt x="3381" y="1732"/>
                  </a:lnTo>
                  <a:lnTo>
                    <a:pt x="3339" y="1732"/>
                  </a:lnTo>
                  <a:lnTo>
                    <a:pt x="3325" y="1712"/>
                  </a:lnTo>
                  <a:lnTo>
                    <a:pt x="3325" y="1698"/>
                  </a:lnTo>
                  <a:lnTo>
                    <a:pt x="3339" y="1642"/>
                  </a:lnTo>
                  <a:lnTo>
                    <a:pt x="3325" y="1628"/>
                  </a:lnTo>
                  <a:lnTo>
                    <a:pt x="3242" y="1607"/>
                  </a:lnTo>
                  <a:lnTo>
                    <a:pt x="3228" y="1566"/>
                  </a:lnTo>
                  <a:lnTo>
                    <a:pt x="3179" y="1510"/>
                  </a:lnTo>
                  <a:lnTo>
                    <a:pt x="3172" y="1475"/>
                  </a:lnTo>
                  <a:lnTo>
                    <a:pt x="3179" y="1461"/>
                  </a:lnTo>
                  <a:lnTo>
                    <a:pt x="3214" y="1419"/>
                  </a:lnTo>
                  <a:lnTo>
                    <a:pt x="3242" y="1378"/>
                  </a:lnTo>
                  <a:lnTo>
                    <a:pt x="3242" y="1371"/>
                  </a:lnTo>
                  <a:lnTo>
                    <a:pt x="3242" y="1364"/>
                  </a:lnTo>
                  <a:lnTo>
                    <a:pt x="3242" y="1336"/>
                  </a:lnTo>
                  <a:lnTo>
                    <a:pt x="3235" y="1322"/>
                  </a:lnTo>
                  <a:lnTo>
                    <a:pt x="3200" y="1246"/>
                  </a:lnTo>
                  <a:lnTo>
                    <a:pt x="3263" y="1169"/>
                  </a:lnTo>
                  <a:lnTo>
                    <a:pt x="3346" y="1086"/>
                  </a:lnTo>
                  <a:lnTo>
                    <a:pt x="3381" y="1051"/>
                  </a:lnTo>
                  <a:lnTo>
                    <a:pt x="3409" y="1023"/>
                  </a:lnTo>
                  <a:lnTo>
                    <a:pt x="3423" y="1016"/>
                  </a:lnTo>
                  <a:lnTo>
                    <a:pt x="3437" y="1002"/>
                  </a:lnTo>
                  <a:lnTo>
                    <a:pt x="3464" y="953"/>
                  </a:lnTo>
                  <a:lnTo>
                    <a:pt x="3464" y="946"/>
                  </a:lnTo>
                  <a:lnTo>
                    <a:pt x="3464" y="940"/>
                  </a:lnTo>
                  <a:lnTo>
                    <a:pt x="3458" y="940"/>
                  </a:lnTo>
                  <a:lnTo>
                    <a:pt x="3437" y="863"/>
                  </a:lnTo>
                  <a:lnTo>
                    <a:pt x="3437" y="814"/>
                  </a:lnTo>
                  <a:lnTo>
                    <a:pt x="3367" y="779"/>
                  </a:lnTo>
                  <a:lnTo>
                    <a:pt x="3332" y="752"/>
                  </a:lnTo>
                  <a:lnTo>
                    <a:pt x="3304" y="752"/>
                  </a:lnTo>
                  <a:lnTo>
                    <a:pt x="3277" y="752"/>
                  </a:lnTo>
                  <a:lnTo>
                    <a:pt x="3249" y="710"/>
                  </a:lnTo>
                  <a:lnTo>
                    <a:pt x="3249" y="682"/>
                  </a:lnTo>
                  <a:lnTo>
                    <a:pt x="3207" y="647"/>
                  </a:lnTo>
                  <a:lnTo>
                    <a:pt x="3165" y="585"/>
                  </a:lnTo>
                  <a:lnTo>
                    <a:pt x="3144" y="550"/>
                  </a:lnTo>
                  <a:lnTo>
                    <a:pt x="3033" y="501"/>
                  </a:lnTo>
                  <a:lnTo>
                    <a:pt x="3033" y="494"/>
                  </a:lnTo>
                  <a:lnTo>
                    <a:pt x="2998" y="466"/>
                  </a:lnTo>
                  <a:lnTo>
                    <a:pt x="3012" y="446"/>
                  </a:lnTo>
                  <a:lnTo>
                    <a:pt x="2971" y="362"/>
                  </a:lnTo>
                  <a:lnTo>
                    <a:pt x="2998" y="320"/>
                  </a:lnTo>
                  <a:lnTo>
                    <a:pt x="3019" y="300"/>
                  </a:lnTo>
                  <a:lnTo>
                    <a:pt x="3033" y="230"/>
                  </a:lnTo>
                  <a:lnTo>
                    <a:pt x="3033" y="167"/>
                  </a:lnTo>
                  <a:lnTo>
                    <a:pt x="3040" y="153"/>
                  </a:lnTo>
                  <a:lnTo>
                    <a:pt x="3040" y="119"/>
                  </a:lnTo>
                  <a:lnTo>
                    <a:pt x="3019" y="98"/>
                  </a:lnTo>
                  <a:lnTo>
                    <a:pt x="3033" y="56"/>
                  </a:lnTo>
                  <a:lnTo>
                    <a:pt x="3005" y="0"/>
                  </a:lnTo>
                  <a:lnTo>
                    <a:pt x="2880" y="28"/>
                  </a:lnTo>
                  <a:lnTo>
                    <a:pt x="2824" y="63"/>
                  </a:lnTo>
                  <a:lnTo>
                    <a:pt x="2776" y="91"/>
                  </a:lnTo>
                  <a:lnTo>
                    <a:pt x="2748" y="119"/>
                  </a:lnTo>
                  <a:lnTo>
                    <a:pt x="2776" y="133"/>
                  </a:lnTo>
                  <a:lnTo>
                    <a:pt x="2790" y="167"/>
                  </a:lnTo>
                  <a:lnTo>
                    <a:pt x="2748" y="202"/>
                  </a:lnTo>
                  <a:lnTo>
                    <a:pt x="2706" y="223"/>
                  </a:lnTo>
                  <a:lnTo>
                    <a:pt x="2706" y="251"/>
                  </a:lnTo>
                  <a:lnTo>
                    <a:pt x="2658" y="272"/>
                  </a:lnTo>
                  <a:lnTo>
                    <a:pt x="2588" y="355"/>
                  </a:lnTo>
                  <a:lnTo>
                    <a:pt x="2518" y="362"/>
                  </a:lnTo>
                  <a:lnTo>
                    <a:pt x="2484" y="362"/>
                  </a:lnTo>
                  <a:lnTo>
                    <a:pt x="2393" y="452"/>
                  </a:lnTo>
                  <a:lnTo>
                    <a:pt x="2449" y="480"/>
                  </a:lnTo>
                  <a:lnTo>
                    <a:pt x="2477" y="515"/>
                  </a:lnTo>
                  <a:lnTo>
                    <a:pt x="2491" y="522"/>
                  </a:lnTo>
                  <a:lnTo>
                    <a:pt x="2539" y="626"/>
                  </a:lnTo>
                  <a:lnTo>
                    <a:pt x="2518" y="647"/>
                  </a:lnTo>
                  <a:lnTo>
                    <a:pt x="2518" y="682"/>
                  </a:lnTo>
                  <a:lnTo>
                    <a:pt x="2504" y="717"/>
                  </a:lnTo>
                  <a:lnTo>
                    <a:pt x="2477" y="717"/>
                  </a:lnTo>
                  <a:lnTo>
                    <a:pt x="2442" y="773"/>
                  </a:lnTo>
                  <a:lnTo>
                    <a:pt x="2324" y="793"/>
                  </a:lnTo>
                  <a:lnTo>
                    <a:pt x="2310" y="849"/>
                  </a:lnTo>
                  <a:lnTo>
                    <a:pt x="2317" y="912"/>
                  </a:lnTo>
                  <a:lnTo>
                    <a:pt x="2296" y="940"/>
                  </a:lnTo>
                  <a:lnTo>
                    <a:pt x="2289" y="988"/>
                  </a:lnTo>
                  <a:lnTo>
                    <a:pt x="2282" y="988"/>
                  </a:lnTo>
                  <a:lnTo>
                    <a:pt x="2247" y="1023"/>
                  </a:lnTo>
                  <a:lnTo>
                    <a:pt x="2115" y="1037"/>
                  </a:lnTo>
                  <a:lnTo>
                    <a:pt x="2066" y="1072"/>
                  </a:lnTo>
                  <a:lnTo>
                    <a:pt x="2052" y="1134"/>
                  </a:lnTo>
                  <a:lnTo>
                    <a:pt x="2059" y="1176"/>
                  </a:lnTo>
                  <a:lnTo>
                    <a:pt x="2038" y="1204"/>
                  </a:lnTo>
                  <a:lnTo>
                    <a:pt x="2052" y="1308"/>
                  </a:lnTo>
                  <a:lnTo>
                    <a:pt x="2052" y="1343"/>
                  </a:lnTo>
                  <a:lnTo>
                    <a:pt x="2038" y="1371"/>
                  </a:lnTo>
                  <a:lnTo>
                    <a:pt x="2052" y="1399"/>
                  </a:lnTo>
                  <a:lnTo>
                    <a:pt x="2031" y="1413"/>
                  </a:lnTo>
                  <a:lnTo>
                    <a:pt x="2052" y="1496"/>
                  </a:lnTo>
                  <a:lnTo>
                    <a:pt x="2094" y="1566"/>
                  </a:lnTo>
                  <a:lnTo>
                    <a:pt x="2150" y="1580"/>
                  </a:lnTo>
                  <a:lnTo>
                    <a:pt x="2150" y="1600"/>
                  </a:lnTo>
                  <a:lnTo>
                    <a:pt x="2157" y="1614"/>
                  </a:lnTo>
                  <a:lnTo>
                    <a:pt x="2150" y="1642"/>
                  </a:lnTo>
                  <a:lnTo>
                    <a:pt x="2150" y="1649"/>
                  </a:lnTo>
                  <a:lnTo>
                    <a:pt x="2136" y="1670"/>
                  </a:lnTo>
                  <a:lnTo>
                    <a:pt x="2115" y="1691"/>
                  </a:lnTo>
                  <a:lnTo>
                    <a:pt x="2115" y="1712"/>
                  </a:lnTo>
                  <a:lnTo>
                    <a:pt x="2122" y="1739"/>
                  </a:lnTo>
                  <a:lnTo>
                    <a:pt x="2136" y="1746"/>
                  </a:lnTo>
                  <a:lnTo>
                    <a:pt x="2129" y="1767"/>
                  </a:lnTo>
                  <a:lnTo>
                    <a:pt x="2164" y="1802"/>
                  </a:lnTo>
                  <a:lnTo>
                    <a:pt x="2157" y="1823"/>
                  </a:lnTo>
                  <a:lnTo>
                    <a:pt x="2136" y="1823"/>
                  </a:lnTo>
                  <a:lnTo>
                    <a:pt x="2094" y="1872"/>
                  </a:lnTo>
                  <a:lnTo>
                    <a:pt x="2094" y="1878"/>
                  </a:lnTo>
                  <a:lnTo>
                    <a:pt x="2094" y="1906"/>
                  </a:lnTo>
                  <a:lnTo>
                    <a:pt x="2087" y="1899"/>
                  </a:lnTo>
                  <a:lnTo>
                    <a:pt x="2038" y="1899"/>
                  </a:lnTo>
                  <a:lnTo>
                    <a:pt x="2018" y="1893"/>
                  </a:lnTo>
                  <a:lnTo>
                    <a:pt x="1927" y="1934"/>
                  </a:lnTo>
                  <a:lnTo>
                    <a:pt x="1830" y="1997"/>
                  </a:lnTo>
                  <a:lnTo>
                    <a:pt x="1823" y="2004"/>
                  </a:lnTo>
                  <a:lnTo>
                    <a:pt x="1809" y="1997"/>
                  </a:lnTo>
                  <a:lnTo>
                    <a:pt x="1767" y="1990"/>
                  </a:lnTo>
                  <a:lnTo>
                    <a:pt x="1753" y="1990"/>
                  </a:lnTo>
                  <a:lnTo>
                    <a:pt x="1732" y="1997"/>
                  </a:lnTo>
                  <a:lnTo>
                    <a:pt x="1663" y="1962"/>
                  </a:lnTo>
                  <a:lnTo>
                    <a:pt x="1621" y="1976"/>
                  </a:lnTo>
                  <a:lnTo>
                    <a:pt x="1621" y="1962"/>
                  </a:lnTo>
                  <a:lnTo>
                    <a:pt x="1544" y="1906"/>
                  </a:lnTo>
                  <a:lnTo>
                    <a:pt x="1496" y="1941"/>
                  </a:lnTo>
                  <a:lnTo>
                    <a:pt x="1447" y="1934"/>
                  </a:lnTo>
                  <a:lnTo>
                    <a:pt x="1391" y="1941"/>
                  </a:lnTo>
                  <a:lnTo>
                    <a:pt x="1350" y="1997"/>
                  </a:lnTo>
                  <a:lnTo>
                    <a:pt x="1315" y="2011"/>
                  </a:lnTo>
                  <a:lnTo>
                    <a:pt x="1301" y="2032"/>
                  </a:lnTo>
                  <a:lnTo>
                    <a:pt x="1238" y="2087"/>
                  </a:lnTo>
                  <a:lnTo>
                    <a:pt x="1217" y="2059"/>
                  </a:lnTo>
                  <a:lnTo>
                    <a:pt x="1148" y="2087"/>
                  </a:lnTo>
                  <a:lnTo>
                    <a:pt x="1065" y="2087"/>
                  </a:lnTo>
                  <a:lnTo>
                    <a:pt x="1051" y="2108"/>
                  </a:lnTo>
                  <a:lnTo>
                    <a:pt x="981" y="2171"/>
                  </a:lnTo>
                  <a:lnTo>
                    <a:pt x="946" y="2157"/>
                  </a:lnTo>
                  <a:lnTo>
                    <a:pt x="884" y="2150"/>
                  </a:lnTo>
                  <a:lnTo>
                    <a:pt x="856" y="2164"/>
                  </a:lnTo>
                  <a:lnTo>
                    <a:pt x="842" y="2087"/>
                  </a:lnTo>
                  <a:lnTo>
                    <a:pt x="821" y="2094"/>
                  </a:lnTo>
                  <a:lnTo>
                    <a:pt x="807" y="2171"/>
                  </a:lnTo>
                  <a:lnTo>
                    <a:pt x="786" y="2185"/>
                  </a:lnTo>
                  <a:lnTo>
                    <a:pt x="807" y="2261"/>
                  </a:lnTo>
                  <a:lnTo>
                    <a:pt x="849" y="2282"/>
                  </a:lnTo>
                  <a:lnTo>
                    <a:pt x="918" y="2324"/>
                  </a:lnTo>
                  <a:lnTo>
                    <a:pt x="890" y="2366"/>
                  </a:lnTo>
                  <a:lnTo>
                    <a:pt x="884" y="2414"/>
                  </a:lnTo>
                  <a:lnTo>
                    <a:pt x="842" y="2435"/>
                  </a:lnTo>
                  <a:lnTo>
                    <a:pt x="842" y="2484"/>
                  </a:lnTo>
                  <a:lnTo>
                    <a:pt x="814" y="2484"/>
                  </a:lnTo>
                  <a:lnTo>
                    <a:pt x="793" y="2512"/>
                  </a:lnTo>
                  <a:lnTo>
                    <a:pt x="842" y="2595"/>
                  </a:lnTo>
                  <a:lnTo>
                    <a:pt x="842" y="2644"/>
                  </a:lnTo>
                  <a:lnTo>
                    <a:pt x="835" y="2665"/>
                  </a:lnTo>
                  <a:lnTo>
                    <a:pt x="807" y="2665"/>
                  </a:lnTo>
                  <a:lnTo>
                    <a:pt x="758" y="2727"/>
                  </a:lnTo>
                  <a:lnTo>
                    <a:pt x="723" y="2748"/>
                  </a:lnTo>
                  <a:lnTo>
                    <a:pt x="703" y="2713"/>
                  </a:lnTo>
                  <a:lnTo>
                    <a:pt x="661" y="2727"/>
                  </a:lnTo>
                  <a:lnTo>
                    <a:pt x="626" y="2727"/>
                  </a:lnTo>
                  <a:lnTo>
                    <a:pt x="619" y="2741"/>
                  </a:lnTo>
                  <a:lnTo>
                    <a:pt x="557" y="2762"/>
                  </a:lnTo>
                  <a:lnTo>
                    <a:pt x="564" y="2776"/>
                  </a:lnTo>
                  <a:lnTo>
                    <a:pt x="550" y="2797"/>
                  </a:lnTo>
                  <a:lnTo>
                    <a:pt x="522" y="2825"/>
                  </a:lnTo>
                  <a:lnTo>
                    <a:pt x="529" y="2839"/>
                  </a:lnTo>
                  <a:lnTo>
                    <a:pt x="452" y="2845"/>
                  </a:lnTo>
                  <a:lnTo>
                    <a:pt x="431" y="2860"/>
                  </a:lnTo>
                  <a:lnTo>
                    <a:pt x="452" y="2894"/>
                  </a:lnTo>
                  <a:lnTo>
                    <a:pt x="383" y="2929"/>
                  </a:lnTo>
                  <a:lnTo>
                    <a:pt x="376" y="2915"/>
                  </a:lnTo>
                  <a:lnTo>
                    <a:pt x="334" y="2894"/>
                  </a:lnTo>
                  <a:lnTo>
                    <a:pt x="237" y="2860"/>
                  </a:lnTo>
                  <a:lnTo>
                    <a:pt x="195" y="2908"/>
                  </a:lnTo>
                  <a:lnTo>
                    <a:pt x="146" y="2887"/>
                  </a:lnTo>
                  <a:lnTo>
                    <a:pt x="91" y="2894"/>
                  </a:lnTo>
                  <a:lnTo>
                    <a:pt x="83" y="2929"/>
                  </a:lnTo>
                  <a:lnTo>
                    <a:pt x="28" y="2950"/>
                  </a:lnTo>
                  <a:lnTo>
                    <a:pt x="0" y="2978"/>
                  </a:lnTo>
                  <a:lnTo>
                    <a:pt x="35" y="3026"/>
                  </a:lnTo>
                  <a:lnTo>
                    <a:pt x="56" y="3047"/>
                  </a:lnTo>
                  <a:lnTo>
                    <a:pt x="63" y="3075"/>
                  </a:lnTo>
                  <a:lnTo>
                    <a:pt x="70" y="3117"/>
                  </a:lnTo>
                  <a:lnTo>
                    <a:pt x="70" y="3152"/>
                  </a:lnTo>
                  <a:lnTo>
                    <a:pt x="132" y="3158"/>
                  </a:lnTo>
                  <a:lnTo>
                    <a:pt x="195" y="3172"/>
                  </a:lnTo>
                  <a:lnTo>
                    <a:pt x="202" y="3186"/>
                  </a:lnTo>
                  <a:lnTo>
                    <a:pt x="216" y="3214"/>
                  </a:lnTo>
                  <a:lnTo>
                    <a:pt x="188" y="3221"/>
                  </a:lnTo>
                  <a:lnTo>
                    <a:pt x="230" y="3270"/>
                  </a:lnTo>
                  <a:lnTo>
                    <a:pt x="223" y="3319"/>
                  </a:lnTo>
                  <a:lnTo>
                    <a:pt x="195" y="3353"/>
                  </a:lnTo>
                  <a:lnTo>
                    <a:pt x="202" y="3402"/>
                  </a:lnTo>
                  <a:lnTo>
                    <a:pt x="230" y="3430"/>
                  </a:lnTo>
                  <a:lnTo>
                    <a:pt x="264" y="3444"/>
                  </a:lnTo>
                  <a:lnTo>
                    <a:pt x="292" y="3451"/>
                  </a:lnTo>
                  <a:lnTo>
                    <a:pt x="313" y="3479"/>
                  </a:lnTo>
                  <a:lnTo>
                    <a:pt x="417" y="3534"/>
                  </a:lnTo>
                  <a:lnTo>
                    <a:pt x="480" y="3541"/>
                  </a:lnTo>
                  <a:lnTo>
                    <a:pt x="508" y="3506"/>
                  </a:lnTo>
                  <a:lnTo>
                    <a:pt x="612" y="3562"/>
                  </a:lnTo>
                  <a:lnTo>
                    <a:pt x="619" y="3562"/>
                  </a:lnTo>
                  <a:lnTo>
                    <a:pt x="640" y="3597"/>
                  </a:lnTo>
                  <a:lnTo>
                    <a:pt x="654" y="3597"/>
                  </a:lnTo>
                  <a:lnTo>
                    <a:pt x="619" y="3666"/>
                  </a:lnTo>
                  <a:lnTo>
                    <a:pt x="647" y="3694"/>
                  </a:lnTo>
                  <a:lnTo>
                    <a:pt x="661" y="3798"/>
                  </a:lnTo>
                  <a:lnTo>
                    <a:pt x="723" y="3833"/>
                  </a:lnTo>
                  <a:lnTo>
                    <a:pt x="744" y="3903"/>
                  </a:lnTo>
                  <a:lnTo>
                    <a:pt x="744" y="3910"/>
                  </a:lnTo>
                  <a:lnTo>
                    <a:pt x="682" y="3889"/>
                  </a:lnTo>
                  <a:lnTo>
                    <a:pt x="619" y="3889"/>
                  </a:lnTo>
                  <a:lnTo>
                    <a:pt x="557" y="3910"/>
                  </a:lnTo>
                  <a:lnTo>
                    <a:pt x="543" y="3965"/>
                  </a:lnTo>
                  <a:lnTo>
                    <a:pt x="564" y="4042"/>
                  </a:lnTo>
                  <a:lnTo>
                    <a:pt x="550" y="4035"/>
                  </a:lnTo>
                  <a:lnTo>
                    <a:pt x="522" y="4070"/>
                  </a:lnTo>
                  <a:lnTo>
                    <a:pt x="515" y="4139"/>
                  </a:lnTo>
                  <a:lnTo>
                    <a:pt x="487" y="4153"/>
                  </a:lnTo>
                  <a:lnTo>
                    <a:pt x="480" y="4174"/>
                  </a:lnTo>
                  <a:lnTo>
                    <a:pt x="425" y="4188"/>
                  </a:lnTo>
                  <a:lnTo>
                    <a:pt x="390" y="4230"/>
                  </a:lnTo>
                  <a:lnTo>
                    <a:pt x="390" y="4271"/>
                  </a:lnTo>
                  <a:lnTo>
                    <a:pt x="417" y="4334"/>
                  </a:lnTo>
                  <a:lnTo>
                    <a:pt x="445" y="4362"/>
                  </a:lnTo>
                  <a:lnTo>
                    <a:pt x="466" y="4390"/>
                  </a:lnTo>
                  <a:lnTo>
                    <a:pt x="529" y="4459"/>
                  </a:lnTo>
                  <a:lnTo>
                    <a:pt x="487" y="4466"/>
                  </a:lnTo>
                  <a:lnTo>
                    <a:pt x="445" y="4487"/>
                  </a:lnTo>
                  <a:lnTo>
                    <a:pt x="445" y="4592"/>
                  </a:lnTo>
                  <a:lnTo>
                    <a:pt x="445" y="4613"/>
                  </a:lnTo>
                  <a:lnTo>
                    <a:pt x="487" y="4633"/>
                  </a:lnTo>
                  <a:lnTo>
                    <a:pt x="515" y="4689"/>
                  </a:lnTo>
                  <a:lnTo>
                    <a:pt x="543" y="4696"/>
                  </a:lnTo>
                  <a:lnTo>
                    <a:pt x="550" y="4731"/>
                  </a:lnTo>
                  <a:lnTo>
                    <a:pt x="557" y="4759"/>
                  </a:lnTo>
                  <a:lnTo>
                    <a:pt x="577" y="4779"/>
                  </a:lnTo>
                  <a:lnTo>
                    <a:pt x="612" y="4786"/>
                  </a:lnTo>
                  <a:lnTo>
                    <a:pt x="626" y="4884"/>
                  </a:lnTo>
                  <a:lnTo>
                    <a:pt x="689" y="4898"/>
                  </a:lnTo>
                  <a:lnTo>
                    <a:pt x="751" y="4891"/>
                  </a:lnTo>
                  <a:lnTo>
                    <a:pt x="779" y="4919"/>
                  </a:lnTo>
                  <a:lnTo>
                    <a:pt x="842" y="4953"/>
                  </a:lnTo>
                  <a:lnTo>
                    <a:pt x="877" y="4953"/>
                  </a:lnTo>
                  <a:lnTo>
                    <a:pt x="890" y="4953"/>
                  </a:lnTo>
                  <a:lnTo>
                    <a:pt x="918" y="4960"/>
                  </a:lnTo>
                  <a:lnTo>
                    <a:pt x="932" y="4960"/>
                  </a:lnTo>
                  <a:lnTo>
                    <a:pt x="988" y="5037"/>
                  </a:lnTo>
                  <a:lnTo>
                    <a:pt x="1016" y="5023"/>
                  </a:lnTo>
                  <a:lnTo>
                    <a:pt x="1051" y="5078"/>
                  </a:lnTo>
                  <a:lnTo>
                    <a:pt x="1085" y="5086"/>
                  </a:lnTo>
                  <a:lnTo>
                    <a:pt x="1134" y="5078"/>
                  </a:lnTo>
                  <a:lnTo>
                    <a:pt x="1183" y="5086"/>
                  </a:lnTo>
                  <a:lnTo>
                    <a:pt x="1211" y="5148"/>
                  </a:lnTo>
                  <a:lnTo>
                    <a:pt x="1273" y="5127"/>
                  </a:lnTo>
                  <a:lnTo>
                    <a:pt x="1315" y="5148"/>
                  </a:lnTo>
                  <a:lnTo>
                    <a:pt x="1329" y="5113"/>
                  </a:lnTo>
                  <a:lnTo>
                    <a:pt x="1378" y="5120"/>
                  </a:lnTo>
                  <a:lnTo>
                    <a:pt x="1447" y="5086"/>
                  </a:lnTo>
                  <a:lnTo>
                    <a:pt x="1489" y="5092"/>
                  </a:lnTo>
                  <a:lnTo>
                    <a:pt x="1503" y="5078"/>
                  </a:lnTo>
                  <a:lnTo>
                    <a:pt x="1565" y="5058"/>
                  </a:lnTo>
                  <a:lnTo>
                    <a:pt x="1635" y="5072"/>
                  </a:lnTo>
                  <a:lnTo>
                    <a:pt x="1663" y="5016"/>
                  </a:lnTo>
                  <a:lnTo>
                    <a:pt x="1725" y="5016"/>
                  </a:lnTo>
                  <a:lnTo>
                    <a:pt x="1753" y="5016"/>
                  </a:lnTo>
                  <a:lnTo>
                    <a:pt x="1725" y="5051"/>
                  </a:lnTo>
                  <a:lnTo>
                    <a:pt x="1732" y="5078"/>
                  </a:lnTo>
                  <a:lnTo>
                    <a:pt x="1718" y="5113"/>
                  </a:lnTo>
                  <a:lnTo>
                    <a:pt x="1795" y="5211"/>
                  </a:lnTo>
                  <a:lnTo>
                    <a:pt x="1795" y="5266"/>
                  </a:lnTo>
                  <a:lnTo>
                    <a:pt x="1823" y="5253"/>
                  </a:lnTo>
                  <a:lnTo>
                    <a:pt x="1851" y="5225"/>
                  </a:lnTo>
                  <a:lnTo>
                    <a:pt x="1864" y="5211"/>
                  </a:lnTo>
                  <a:lnTo>
                    <a:pt x="1830" y="5218"/>
                  </a:lnTo>
                  <a:lnTo>
                    <a:pt x="1795" y="5169"/>
                  </a:lnTo>
                  <a:lnTo>
                    <a:pt x="1809" y="5127"/>
                  </a:lnTo>
                  <a:lnTo>
                    <a:pt x="1851" y="5106"/>
                  </a:lnTo>
                  <a:lnTo>
                    <a:pt x="1892" y="5092"/>
                  </a:lnTo>
                  <a:lnTo>
                    <a:pt x="1997" y="5141"/>
                  </a:lnTo>
                  <a:lnTo>
                    <a:pt x="2003" y="5141"/>
                  </a:lnTo>
                  <a:lnTo>
                    <a:pt x="2066" y="5155"/>
                  </a:lnTo>
                  <a:lnTo>
                    <a:pt x="2080" y="5176"/>
                  </a:lnTo>
                  <a:lnTo>
                    <a:pt x="2136" y="5155"/>
                  </a:lnTo>
                  <a:lnTo>
                    <a:pt x="2157" y="5176"/>
                  </a:lnTo>
                  <a:lnTo>
                    <a:pt x="2164" y="5176"/>
                  </a:lnTo>
                  <a:lnTo>
                    <a:pt x="2212" y="5155"/>
                  </a:lnTo>
                  <a:lnTo>
                    <a:pt x="2219" y="5155"/>
                  </a:lnTo>
                  <a:lnTo>
                    <a:pt x="2282" y="5176"/>
                  </a:lnTo>
                  <a:lnTo>
                    <a:pt x="2289" y="5155"/>
                  </a:lnTo>
                  <a:lnTo>
                    <a:pt x="2289" y="5141"/>
                  </a:lnTo>
                  <a:lnTo>
                    <a:pt x="2254" y="5120"/>
                  </a:lnTo>
                  <a:lnTo>
                    <a:pt x="2254" y="5113"/>
                  </a:lnTo>
                  <a:lnTo>
                    <a:pt x="2233" y="5106"/>
                  </a:lnTo>
                  <a:lnTo>
                    <a:pt x="2261" y="5072"/>
                  </a:lnTo>
                  <a:lnTo>
                    <a:pt x="2310" y="5058"/>
                  </a:lnTo>
                  <a:lnTo>
                    <a:pt x="2345" y="5086"/>
                  </a:lnTo>
                  <a:lnTo>
                    <a:pt x="2386" y="5072"/>
                  </a:lnTo>
                  <a:lnTo>
                    <a:pt x="2407" y="5037"/>
                  </a:lnTo>
                  <a:lnTo>
                    <a:pt x="2421" y="5023"/>
                  </a:lnTo>
                  <a:lnTo>
                    <a:pt x="2421" y="4981"/>
                  </a:lnTo>
                  <a:lnTo>
                    <a:pt x="2414" y="4953"/>
                  </a:lnTo>
                  <a:lnTo>
                    <a:pt x="2386" y="4939"/>
                  </a:lnTo>
                  <a:lnTo>
                    <a:pt x="2379" y="4911"/>
                  </a:lnTo>
                  <a:lnTo>
                    <a:pt x="2379" y="4898"/>
                  </a:lnTo>
                  <a:lnTo>
                    <a:pt x="2393" y="4884"/>
                  </a:lnTo>
                  <a:lnTo>
                    <a:pt x="2365" y="4849"/>
                  </a:lnTo>
                  <a:lnTo>
                    <a:pt x="2414" y="4793"/>
                  </a:lnTo>
                  <a:lnTo>
                    <a:pt x="2365" y="4765"/>
                  </a:lnTo>
                  <a:lnTo>
                    <a:pt x="2365" y="4731"/>
                  </a:lnTo>
                  <a:lnTo>
                    <a:pt x="2407" y="4717"/>
                  </a:lnTo>
                  <a:lnTo>
                    <a:pt x="2442" y="4745"/>
                  </a:lnTo>
                  <a:lnTo>
                    <a:pt x="2442" y="4689"/>
                  </a:lnTo>
                  <a:lnTo>
                    <a:pt x="2456" y="4668"/>
                  </a:lnTo>
                  <a:lnTo>
                    <a:pt x="2463" y="4668"/>
                  </a:lnTo>
                  <a:lnTo>
                    <a:pt x="2491" y="4668"/>
                  </a:lnTo>
                  <a:lnTo>
                    <a:pt x="2511" y="4619"/>
                  </a:lnTo>
                  <a:lnTo>
                    <a:pt x="2504" y="4592"/>
                  </a:lnTo>
                  <a:lnTo>
                    <a:pt x="2511" y="4585"/>
                  </a:lnTo>
                  <a:lnTo>
                    <a:pt x="2511" y="4564"/>
                  </a:lnTo>
                  <a:lnTo>
                    <a:pt x="2511" y="4557"/>
                  </a:lnTo>
                  <a:lnTo>
                    <a:pt x="2518" y="4557"/>
                  </a:lnTo>
                  <a:lnTo>
                    <a:pt x="2546" y="4536"/>
                  </a:lnTo>
                  <a:lnTo>
                    <a:pt x="2574" y="4529"/>
                  </a:lnTo>
                  <a:lnTo>
                    <a:pt x="2609" y="4501"/>
                  </a:lnTo>
                  <a:lnTo>
                    <a:pt x="2623" y="4466"/>
                  </a:lnTo>
                  <a:lnTo>
                    <a:pt x="2609" y="4418"/>
                  </a:lnTo>
                  <a:lnTo>
                    <a:pt x="2609" y="4404"/>
                  </a:lnTo>
                  <a:lnTo>
                    <a:pt x="2588" y="4383"/>
                  </a:lnTo>
                  <a:lnTo>
                    <a:pt x="2595" y="4355"/>
                  </a:lnTo>
                  <a:lnTo>
                    <a:pt x="2637" y="4334"/>
                  </a:lnTo>
                  <a:lnTo>
                    <a:pt x="2644" y="4320"/>
                  </a:lnTo>
                  <a:lnTo>
                    <a:pt x="2623" y="4320"/>
                  </a:lnTo>
                  <a:lnTo>
                    <a:pt x="2651" y="4265"/>
                  </a:lnTo>
                  <a:lnTo>
                    <a:pt x="2685" y="4237"/>
                  </a:lnTo>
                  <a:lnTo>
                    <a:pt x="2692" y="426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17"/>
            <p:cNvSpPr>
              <a:spLocks noChangeArrowheads="1"/>
            </p:cNvSpPr>
            <p:nvPr/>
          </p:nvSpPr>
          <p:spPr bwMode="auto">
            <a:xfrm>
              <a:off x="6597632" y="1833450"/>
              <a:ext cx="438039" cy="266155"/>
            </a:xfrm>
            <a:custGeom>
              <a:avLst/>
              <a:gdLst>
                <a:gd name="T0" fmla="*/ 1273 w 1866"/>
                <a:gd name="T1" fmla="*/ 0 h 1135"/>
                <a:gd name="T2" fmla="*/ 1148 w 1866"/>
                <a:gd name="T3" fmla="*/ 55 h 1135"/>
                <a:gd name="T4" fmla="*/ 1079 w 1866"/>
                <a:gd name="T5" fmla="*/ 104 h 1135"/>
                <a:gd name="T6" fmla="*/ 967 w 1866"/>
                <a:gd name="T7" fmla="*/ 187 h 1135"/>
                <a:gd name="T8" fmla="*/ 870 w 1866"/>
                <a:gd name="T9" fmla="*/ 160 h 1135"/>
                <a:gd name="T10" fmla="*/ 724 w 1866"/>
                <a:gd name="T11" fmla="*/ 202 h 1135"/>
                <a:gd name="T12" fmla="*/ 612 w 1866"/>
                <a:gd name="T13" fmla="*/ 264 h 1135"/>
                <a:gd name="T14" fmla="*/ 487 w 1866"/>
                <a:gd name="T15" fmla="*/ 271 h 1135"/>
                <a:gd name="T16" fmla="*/ 355 w 1866"/>
                <a:gd name="T17" fmla="*/ 153 h 1135"/>
                <a:gd name="T18" fmla="*/ 244 w 1866"/>
                <a:gd name="T19" fmla="*/ 271 h 1135"/>
                <a:gd name="T20" fmla="*/ 118 w 1866"/>
                <a:gd name="T21" fmla="*/ 299 h 1135"/>
                <a:gd name="T22" fmla="*/ 21 w 1866"/>
                <a:gd name="T23" fmla="*/ 334 h 1135"/>
                <a:gd name="T24" fmla="*/ 0 w 1866"/>
                <a:gd name="T25" fmla="*/ 487 h 1135"/>
                <a:gd name="T26" fmla="*/ 14 w 1866"/>
                <a:gd name="T27" fmla="*/ 577 h 1135"/>
                <a:gd name="T28" fmla="*/ 146 w 1866"/>
                <a:gd name="T29" fmla="*/ 681 h 1135"/>
                <a:gd name="T30" fmla="*/ 181 w 1866"/>
                <a:gd name="T31" fmla="*/ 716 h 1135"/>
                <a:gd name="T32" fmla="*/ 265 w 1866"/>
                <a:gd name="T33" fmla="*/ 723 h 1135"/>
                <a:gd name="T34" fmla="*/ 292 w 1866"/>
                <a:gd name="T35" fmla="*/ 793 h 1135"/>
                <a:gd name="T36" fmla="*/ 306 w 1866"/>
                <a:gd name="T37" fmla="*/ 1002 h 1135"/>
                <a:gd name="T38" fmla="*/ 390 w 1866"/>
                <a:gd name="T39" fmla="*/ 1071 h 1135"/>
                <a:gd name="T40" fmla="*/ 487 w 1866"/>
                <a:gd name="T41" fmla="*/ 1134 h 1135"/>
                <a:gd name="T42" fmla="*/ 543 w 1866"/>
                <a:gd name="T43" fmla="*/ 1036 h 1135"/>
                <a:gd name="T44" fmla="*/ 647 w 1866"/>
                <a:gd name="T45" fmla="*/ 1106 h 1135"/>
                <a:gd name="T46" fmla="*/ 766 w 1866"/>
                <a:gd name="T47" fmla="*/ 1036 h 1135"/>
                <a:gd name="T48" fmla="*/ 939 w 1866"/>
                <a:gd name="T49" fmla="*/ 1036 h 1135"/>
                <a:gd name="T50" fmla="*/ 1051 w 1866"/>
                <a:gd name="T51" fmla="*/ 946 h 1135"/>
                <a:gd name="T52" fmla="*/ 1197 w 1866"/>
                <a:gd name="T53" fmla="*/ 890 h 1135"/>
                <a:gd name="T54" fmla="*/ 1322 w 1866"/>
                <a:gd name="T55" fmla="*/ 925 h 1135"/>
                <a:gd name="T56" fmla="*/ 1454 w 1866"/>
                <a:gd name="T57" fmla="*/ 939 h 1135"/>
                <a:gd name="T58" fmla="*/ 1524 w 1866"/>
                <a:gd name="T59" fmla="*/ 953 h 1135"/>
                <a:gd name="T60" fmla="*/ 1719 w 1866"/>
                <a:gd name="T61" fmla="*/ 842 h 1135"/>
                <a:gd name="T62" fmla="*/ 1795 w 1866"/>
                <a:gd name="T63" fmla="*/ 855 h 1135"/>
                <a:gd name="T64" fmla="*/ 1837 w 1866"/>
                <a:gd name="T65" fmla="*/ 772 h 1135"/>
                <a:gd name="T66" fmla="*/ 1830 w 1866"/>
                <a:gd name="T67" fmla="*/ 716 h 1135"/>
                <a:gd name="T68" fmla="*/ 1816 w 1866"/>
                <a:gd name="T69" fmla="*/ 661 h 1135"/>
                <a:gd name="T70" fmla="*/ 1851 w 1866"/>
                <a:gd name="T71" fmla="*/ 598 h 1135"/>
                <a:gd name="T72" fmla="*/ 1851 w 1866"/>
                <a:gd name="T73" fmla="*/ 549 h 1135"/>
                <a:gd name="T74" fmla="*/ 1753 w 1866"/>
                <a:gd name="T75" fmla="*/ 445 h 1135"/>
                <a:gd name="T76" fmla="*/ 1739 w 1866"/>
                <a:gd name="T77" fmla="*/ 320 h 1135"/>
                <a:gd name="T78" fmla="*/ 1739 w 1866"/>
                <a:gd name="T79" fmla="*/ 153 h 1135"/>
                <a:gd name="T80" fmla="*/ 1558 w 1866"/>
                <a:gd name="T81" fmla="*/ 97 h 1135"/>
                <a:gd name="T82" fmla="*/ 1489 w 1866"/>
                <a:gd name="T83" fmla="*/ 83 h 1135"/>
                <a:gd name="T84" fmla="*/ 1322 w 1866"/>
                <a:gd name="T85" fmla="*/ 35 h 1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66" h="1135">
                  <a:moveTo>
                    <a:pt x="1322" y="35"/>
                  </a:moveTo>
                  <a:lnTo>
                    <a:pt x="1294" y="28"/>
                  </a:lnTo>
                  <a:lnTo>
                    <a:pt x="1273" y="0"/>
                  </a:lnTo>
                  <a:lnTo>
                    <a:pt x="1225" y="0"/>
                  </a:lnTo>
                  <a:lnTo>
                    <a:pt x="1211" y="62"/>
                  </a:lnTo>
                  <a:lnTo>
                    <a:pt x="1148" y="55"/>
                  </a:lnTo>
                  <a:lnTo>
                    <a:pt x="1099" y="83"/>
                  </a:lnTo>
                  <a:lnTo>
                    <a:pt x="1106" y="104"/>
                  </a:lnTo>
                  <a:lnTo>
                    <a:pt x="1079" y="104"/>
                  </a:lnTo>
                  <a:lnTo>
                    <a:pt x="1016" y="153"/>
                  </a:lnTo>
                  <a:lnTo>
                    <a:pt x="981" y="160"/>
                  </a:lnTo>
                  <a:lnTo>
                    <a:pt x="967" y="187"/>
                  </a:lnTo>
                  <a:lnTo>
                    <a:pt x="939" y="187"/>
                  </a:lnTo>
                  <a:lnTo>
                    <a:pt x="905" y="167"/>
                  </a:lnTo>
                  <a:lnTo>
                    <a:pt x="870" y="160"/>
                  </a:lnTo>
                  <a:lnTo>
                    <a:pt x="807" y="139"/>
                  </a:lnTo>
                  <a:lnTo>
                    <a:pt x="752" y="202"/>
                  </a:lnTo>
                  <a:lnTo>
                    <a:pt x="724" y="202"/>
                  </a:lnTo>
                  <a:lnTo>
                    <a:pt x="682" y="215"/>
                  </a:lnTo>
                  <a:lnTo>
                    <a:pt x="640" y="271"/>
                  </a:lnTo>
                  <a:lnTo>
                    <a:pt x="612" y="264"/>
                  </a:lnTo>
                  <a:lnTo>
                    <a:pt x="585" y="229"/>
                  </a:lnTo>
                  <a:lnTo>
                    <a:pt x="536" y="264"/>
                  </a:lnTo>
                  <a:lnTo>
                    <a:pt x="487" y="271"/>
                  </a:lnTo>
                  <a:lnTo>
                    <a:pt x="439" y="187"/>
                  </a:lnTo>
                  <a:lnTo>
                    <a:pt x="404" y="139"/>
                  </a:lnTo>
                  <a:lnTo>
                    <a:pt x="355" y="153"/>
                  </a:lnTo>
                  <a:lnTo>
                    <a:pt x="320" y="202"/>
                  </a:lnTo>
                  <a:lnTo>
                    <a:pt x="313" y="250"/>
                  </a:lnTo>
                  <a:lnTo>
                    <a:pt x="244" y="271"/>
                  </a:lnTo>
                  <a:lnTo>
                    <a:pt x="209" y="299"/>
                  </a:lnTo>
                  <a:lnTo>
                    <a:pt x="146" y="320"/>
                  </a:lnTo>
                  <a:lnTo>
                    <a:pt x="118" y="299"/>
                  </a:lnTo>
                  <a:lnTo>
                    <a:pt x="91" y="334"/>
                  </a:lnTo>
                  <a:lnTo>
                    <a:pt x="63" y="320"/>
                  </a:lnTo>
                  <a:lnTo>
                    <a:pt x="21" y="334"/>
                  </a:lnTo>
                  <a:lnTo>
                    <a:pt x="0" y="382"/>
                  </a:lnTo>
                  <a:lnTo>
                    <a:pt x="0" y="424"/>
                  </a:lnTo>
                  <a:lnTo>
                    <a:pt x="0" y="487"/>
                  </a:lnTo>
                  <a:lnTo>
                    <a:pt x="0" y="529"/>
                  </a:lnTo>
                  <a:lnTo>
                    <a:pt x="21" y="542"/>
                  </a:lnTo>
                  <a:lnTo>
                    <a:pt x="14" y="577"/>
                  </a:lnTo>
                  <a:lnTo>
                    <a:pt x="35" y="619"/>
                  </a:lnTo>
                  <a:lnTo>
                    <a:pt x="118" y="675"/>
                  </a:lnTo>
                  <a:lnTo>
                    <a:pt x="146" y="681"/>
                  </a:lnTo>
                  <a:lnTo>
                    <a:pt x="160" y="675"/>
                  </a:lnTo>
                  <a:lnTo>
                    <a:pt x="167" y="709"/>
                  </a:lnTo>
                  <a:lnTo>
                    <a:pt x="181" y="716"/>
                  </a:lnTo>
                  <a:lnTo>
                    <a:pt x="188" y="730"/>
                  </a:lnTo>
                  <a:lnTo>
                    <a:pt x="223" y="730"/>
                  </a:lnTo>
                  <a:lnTo>
                    <a:pt x="265" y="723"/>
                  </a:lnTo>
                  <a:lnTo>
                    <a:pt x="313" y="751"/>
                  </a:lnTo>
                  <a:lnTo>
                    <a:pt x="313" y="779"/>
                  </a:lnTo>
                  <a:lnTo>
                    <a:pt x="292" y="793"/>
                  </a:lnTo>
                  <a:lnTo>
                    <a:pt x="285" y="883"/>
                  </a:lnTo>
                  <a:lnTo>
                    <a:pt x="313" y="918"/>
                  </a:lnTo>
                  <a:lnTo>
                    <a:pt x="306" y="1002"/>
                  </a:lnTo>
                  <a:lnTo>
                    <a:pt x="320" y="1036"/>
                  </a:lnTo>
                  <a:lnTo>
                    <a:pt x="327" y="1057"/>
                  </a:lnTo>
                  <a:lnTo>
                    <a:pt x="390" y="1071"/>
                  </a:lnTo>
                  <a:lnTo>
                    <a:pt x="411" y="1085"/>
                  </a:lnTo>
                  <a:lnTo>
                    <a:pt x="404" y="1120"/>
                  </a:lnTo>
                  <a:lnTo>
                    <a:pt x="487" y="1134"/>
                  </a:lnTo>
                  <a:lnTo>
                    <a:pt x="508" y="1120"/>
                  </a:lnTo>
                  <a:lnTo>
                    <a:pt x="522" y="1043"/>
                  </a:lnTo>
                  <a:lnTo>
                    <a:pt x="543" y="1036"/>
                  </a:lnTo>
                  <a:lnTo>
                    <a:pt x="557" y="1113"/>
                  </a:lnTo>
                  <a:lnTo>
                    <a:pt x="585" y="1099"/>
                  </a:lnTo>
                  <a:lnTo>
                    <a:pt x="647" y="1106"/>
                  </a:lnTo>
                  <a:lnTo>
                    <a:pt x="682" y="1120"/>
                  </a:lnTo>
                  <a:lnTo>
                    <a:pt x="752" y="1057"/>
                  </a:lnTo>
                  <a:lnTo>
                    <a:pt x="766" y="1036"/>
                  </a:lnTo>
                  <a:lnTo>
                    <a:pt x="849" y="1036"/>
                  </a:lnTo>
                  <a:lnTo>
                    <a:pt x="918" y="1008"/>
                  </a:lnTo>
                  <a:lnTo>
                    <a:pt x="939" y="1036"/>
                  </a:lnTo>
                  <a:lnTo>
                    <a:pt x="1002" y="981"/>
                  </a:lnTo>
                  <a:lnTo>
                    <a:pt x="1016" y="960"/>
                  </a:lnTo>
                  <a:lnTo>
                    <a:pt x="1051" y="946"/>
                  </a:lnTo>
                  <a:lnTo>
                    <a:pt x="1092" y="890"/>
                  </a:lnTo>
                  <a:lnTo>
                    <a:pt x="1148" y="883"/>
                  </a:lnTo>
                  <a:lnTo>
                    <a:pt x="1197" y="890"/>
                  </a:lnTo>
                  <a:lnTo>
                    <a:pt x="1245" y="855"/>
                  </a:lnTo>
                  <a:lnTo>
                    <a:pt x="1322" y="911"/>
                  </a:lnTo>
                  <a:lnTo>
                    <a:pt x="1322" y="925"/>
                  </a:lnTo>
                  <a:lnTo>
                    <a:pt x="1364" y="911"/>
                  </a:lnTo>
                  <a:lnTo>
                    <a:pt x="1433" y="946"/>
                  </a:lnTo>
                  <a:lnTo>
                    <a:pt x="1454" y="939"/>
                  </a:lnTo>
                  <a:lnTo>
                    <a:pt x="1468" y="939"/>
                  </a:lnTo>
                  <a:lnTo>
                    <a:pt x="1510" y="946"/>
                  </a:lnTo>
                  <a:lnTo>
                    <a:pt x="1524" y="953"/>
                  </a:lnTo>
                  <a:lnTo>
                    <a:pt x="1531" y="946"/>
                  </a:lnTo>
                  <a:lnTo>
                    <a:pt x="1628" y="883"/>
                  </a:lnTo>
                  <a:lnTo>
                    <a:pt x="1719" y="842"/>
                  </a:lnTo>
                  <a:lnTo>
                    <a:pt x="1739" y="848"/>
                  </a:lnTo>
                  <a:lnTo>
                    <a:pt x="1788" y="848"/>
                  </a:lnTo>
                  <a:lnTo>
                    <a:pt x="1795" y="855"/>
                  </a:lnTo>
                  <a:lnTo>
                    <a:pt x="1795" y="827"/>
                  </a:lnTo>
                  <a:lnTo>
                    <a:pt x="1795" y="821"/>
                  </a:lnTo>
                  <a:lnTo>
                    <a:pt x="1837" y="772"/>
                  </a:lnTo>
                  <a:lnTo>
                    <a:pt x="1858" y="772"/>
                  </a:lnTo>
                  <a:lnTo>
                    <a:pt x="1865" y="751"/>
                  </a:lnTo>
                  <a:lnTo>
                    <a:pt x="1830" y="716"/>
                  </a:lnTo>
                  <a:lnTo>
                    <a:pt x="1837" y="695"/>
                  </a:lnTo>
                  <a:lnTo>
                    <a:pt x="1823" y="688"/>
                  </a:lnTo>
                  <a:lnTo>
                    <a:pt x="1816" y="661"/>
                  </a:lnTo>
                  <a:lnTo>
                    <a:pt x="1816" y="640"/>
                  </a:lnTo>
                  <a:lnTo>
                    <a:pt x="1837" y="619"/>
                  </a:lnTo>
                  <a:lnTo>
                    <a:pt x="1851" y="598"/>
                  </a:lnTo>
                  <a:lnTo>
                    <a:pt x="1851" y="591"/>
                  </a:lnTo>
                  <a:lnTo>
                    <a:pt x="1858" y="563"/>
                  </a:lnTo>
                  <a:lnTo>
                    <a:pt x="1851" y="549"/>
                  </a:lnTo>
                  <a:lnTo>
                    <a:pt x="1851" y="529"/>
                  </a:lnTo>
                  <a:lnTo>
                    <a:pt x="1795" y="515"/>
                  </a:lnTo>
                  <a:lnTo>
                    <a:pt x="1753" y="445"/>
                  </a:lnTo>
                  <a:lnTo>
                    <a:pt x="1732" y="362"/>
                  </a:lnTo>
                  <a:lnTo>
                    <a:pt x="1753" y="348"/>
                  </a:lnTo>
                  <a:lnTo>
                    <a:pt x="1739" y="320"/>
                  </a:lnTo>
                  <a:lnTo>
                    <a:pt x="1753" y="292"/>
                  </a:lnTo>
                  <a:lnTo>
                    <a:pt x="1753" y="257"/>
                  </a:lnTo>
                  <a:lnTo>
                    <a:pt x="1739" y="153"/>
                  </a:lnTo>
                  <a:lnTo>
                    <a:pt x="1691" y="132"/>
                  </a:lnTo>
                  <a:lnTo>
                    <a:pt x="1635" y="153"/>
                  </a:lnTo>
                  <a:lnTo>
                    <a:pt x="1558" y="97"/>
                  </a:lnTo>
                  <a:lnTo>
                    <a:pt x="1531" y="132"/>
                  </a:lnTo>
                  <a:lnTo>
                    <a:pt x="1489" y="125"/>
                  </a:lnTo>
                  <a:lnTo>
                    <a:pt x="1489" y="83"/>
                  </a:lnTo>
                  <a:lnTo>
                    <a:pt x="1454" y="62"/>
                  </a:lnTo>
                  <a:lnTo>
                    <a:pt x="1406" y="21"/>
                  </a:lnTo>
                  <a:lnTo>
                    <a:pt x="1322" y="35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7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44201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ITALY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4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7" name="TextBox 14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71" name="Rectangle 17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72" name="Rectangle 17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73" name="Rectangle 17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74" name="TextBox 17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58646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7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7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0" grpId="0"/>
      <p:bldP spid="145" grpId="0" animBg="1"/>
      <p:bldP spid="146" grpId="0"/>
      <p:bldP spid="147" grpId="0"/>
      <p:bldP spid="171" grpId="0" animBg="1"/>
      <p:bldP spid="172" grpId="0" animBg="1"/>
      <p:bldP spid="173" grpId="0" animBg="1"/>
      <p:bldP spid="174" grpId="0"/>
    </p:bldLst>
  </p:timing>
</p:sld>
</file>

<file path=ppt/slides/slide2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654063" y="3267103"/>
            <a:ext cx="10024230" cy="3763118"/>
            <a:chOff x="408789" y="2041938"/>
            <a:chExt cx="6265144" cy="235194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" name="Freeform 96"/>
            <p:cNvSpPr>
              <a:spLocks noChangeArrowheads="1"/>
            </p:cNvSpPr>
            <p:nvPr/>
          </p:nvSpPr>
          <p:spPr bwMode="auto">
            <a:xfrm>
              <a:off x="4223459" y="2231657"/>
              <a:ext cx="529031" cy="602470"/>
            </a:xfrm>
            <a:custGeom>
              <a:avLst/>
              <a:gdLst>
                <a:gd name="T0" fmla="*/ 1573 w 1652"/>
                <a:gd name="T1" fmla="*/ 11 h 1835"/>
                <a:gd name="T2" fmla="*/ 1551 w 1652"/>
                <a:gd name="T3" fmla="*/ 89 h 1835"/>
                <a:gd name="T4" fmla="*/ 1546 w 1652"/>
                <a:gd name="T5" fmla="*/ 233 h 1835"/>
                <a:gd name="T6" fmla="*/ 1596 w 1652"/>
                <a:gd name="T7" fmla="*/ 244 h 1835"/>
                <a:gd name="T8" fmla="*/ 1651 w 1652"/>
                <a:gd name="T9" fmla="*/ 122 h 1835"/>
                <a:gd name="T10" fmla="*/ 1607 w 1652"/>
                <a:gd name="T11" fmla="*/ 11 h 1835"/>
                <a:gd name="T12" fmla="*/ 1141 w 1652"/>
                <a:gd name="T13" fmla="*/ 355 h 1835"/>
                <a:gd name="T14" fmla="*/ 1097 w 1652"/>
                <a:gd name="T15" fmla="*/ 383 h 1835"/>
                <a:gd name="T16" fmla="*/ 1147 w 1652"/>
                <a:gd name="T17" fmla="*/ 460 h 1835"/>
                <a:gd name="T18" fmla="*/ 1202 w 1652"/>
                <a:gd name="T19" fmla="*/ 516 h 1835"/>
                <a:gd name="T20" fmla="*/ 1186 w 1652"/>
                <a:gd name="T21" fmla="*/ 405 h 1835"/>
                <a:gd name="T22" fmla="*/ 1019 w 1652"/>
                <a:gd name="T23" fmla="*/ 754 h 1835"/>
                <a:gd name="T24" fmla="*/ 1014 w 1652"/>
                <a:gd name="T25" fmla="*/ 770 h 1835"/>
                <a:gd name="T26" fmla="*/ 1019 w 1652"/>
                <a:gd name="T27" fmla="*/ 793 h 1835"/>
                <a:gd name="T28" fmla="*/ 1030 w 1652"/>
                <a:gd name="T29" fmla="*/ 743 h 1835"/>
                <a:gd name="T30" fmla="*/ 0 w 1652"/>
                <a:gd name="T31" fmla="*/ 1541 h 1835"/>
                <a:gd name="T32" fmla="*/ 0 w 1652"/>
                <a:gd name="T33" fmla="*/ 1541 h 1835"/>
                <a:gd name="T34" fmla="*/ 171 w 1652"/>
                <a:gd name="T35" fmla="*/ 1713 h 1835"/>
                <a:gd name="T36" fmla="*/ 155 w 1652"/>
                <a:gd name="T37" fmla="*/ 1812 h 1835"/>
                <a:gd name="T38" fmla="*/ 210 w 1652"/>
                <a:gd name="T39" fmla="*/ 1801 h 1835"/>
                <a:gd name="T40" fmla="*/ 299 w 1652"/>
                <a:gd name="T41" fmla="*/ 1812 h 1835"/>
                <a:gd name="T42" fmla="*/ 460 w 1652"/>
                <a:gd name="T43" fmla="*/ 1790 h 1835"/>
                <a:gd name="T44" fmla="*/ 521 w 1652"/>
                <a:gd name="T45" fmla="*/ 1785 h 1835"/>
                <a:gd name="T46" fmla="*/ 726 w 1652"/>
                <a:gd name="T47" fmla="*/ 1563 h 1835"/>
                <a:gd name="T48" fmla="*/ 820 w 1652"/>
                <a:gd name="T49" fmla="*/ 1474 h 1835"/>
                <a:gd name="T50" fmla="*/ 897 w 1652"/>
                <a:gd name="T51" fmla="*/ 1347 h 1835"/>
                <a:gd name="T52" fmla="*/ 925 w 1652"/>
                <a:gd name="T53" fmla="*/ 1275 h 1835"/>
                <a:gd name="T54" fmla="*/ 892 w 1652"/>
                <a:gd name="T55" fmla="*/ 1230 h 1835"/>
                <a:gd name="T56" fmla="*/ 831 w 1652"/>
                <a:gd name="T57" fmla="*/ 1203 h 1835"/>
                <a:gd name="T58" fmla="*/ 753 w 1652"/>
                <a:gd name="T59" fmla="*/ 1291 h 1835"/>
                <a:gd name="T60" fmla="*/ 737 w 1652"/>
                <a:gd name="T61" fmla="*/ 1369 h 1835"/>
                <a:gd name="T62" fmla="*/ 620 w 1652"/>
                <a:gd name="T63" fmla="*/ 1441 h 1835"/>
                <a:gd name="T64" fmla="*/ 565 w 1652"/>
                <a:gd name="T65" fmla="*/ 1435 h 1835"/>
                <a:gd name="T66" fmla="*/ 476 w 1652"/>
                <a:gd name="T67" fmla="*/ 1541 h 1835"/>
                <a:gd name="T68" fmla="*/ 360 w 1652"/>
                <a:gd name="T69" fmla="*/ 1591 h 1835"/>
                <a:gd name="T70" fmla="*/ 238 w 1652"/>
                <a:gd name="T71" fmla="*/ 1568 h 1835"/>
                <a:gd name="T72" fmla="*/ 182 w 1652"/>
                <a:gd name="T73" fmla="*/ 1568 h 1835"/>
                <a:gd name="T74" fmla="*/ 94 w 1652"/>
                <a:gd name="T75" fmla="*/ 1552 h 1835"/>
                <a:gd name="T76" fmla="*/ 49 w 1652"/>
                <a:gd name="T77" fmla="*/ 1546 h 18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52" h="1835">
                  <a:moveTo>
                    <a:pt x="1573" y="11"/>
                  </a:moveTo>
                  <a:lnTo>
                    <a:pt x="1573" y="11"/>
                  </a:lnTo>
                  <a:cubicBezTo>
                    <a:pt x="1573" y="23"/>
                    <a:pt x="1573" y="28"/>
                    <a:pt x="1573" y="39"/>
                  </a:cubicBezTo>
                  <a:cubicBezTo>
                    <a:pt x="1573" y="61"/>
                    <a:pt x="1551" y="67"/>
                    <a:pt x="1551" y="89"/>
                  </a:cubicBezTo>
                  <a:cubicBezTo>
                    <a:pt x="1551" y="117"/>
                    <a:pt x="1585" y="122"/>
                    <a:pt x="1585" y="150"/>
                  </a:cubicBezTo>
                  <a:cubicBezTo>
                    <a:pt x="1585" y="183"/>
                    <a:pt x="1546" y="194"/>
                    <a:pt x="1546" y="233"/>
                  </a:cubicBezTo>
                  <a:cubicBezTo>
                    <a:pt x="1546" y="244"/>
                    <a:pt x="1568" y="244"/>
                    <a:pt x="1579" y="244"/>
                  </a:cubicBezTo>
                  <a:cubicBezTo>
                    <a:pt x="1596" y="244"/>
                    <a:pt x="1596" y="244"/>
                    <a:pt x="1596" y="244"/>
                  </a:cubicBezTo>
                  <a:cubicBezTo>
                    <a:pt x="1596" y="183"/>
                    <a:pt x="1596" y="183"/>
                    <a:pt x="1596" y="183"/>
                  </a:cubicBezTo>
                  <a:cubicBezTo>
                    <a:pt x="1623" y="166"/>
                    <a:pt x="1651" y="156"/>
                    <a:pt x="1651" y="122"/>
                  </a:cubicBezTo>
                  <a:cubicBezTo>
                    <a:pt x="1651" y="105"/>
                    <a:pt x="1629" y="100"/>
                    <a:pt x="1623" y="83"/>
                  </a:cubicBezTo>
                  <a:cubicBezTo>
                    <a:pt x="1618" y="56"/>
                    <a:pt x="1623" y="33"/>
                    <a:pt x="1607" y="11"/>
                  </a:cubicBezTo>
                  <a:cubicBezTo>
                    <a:pt x="1601" y="0"/>
                    <a:pt x="1585" y="11"/>
                    <a:pt x="1573" y="11"/>
                  </a:cubicBezTo>
                  <a:close/>
                  <a:moveTo>
                    <a:pt x="1141" y="355"/>
                  </a:moveTo>
                  <a:lnTo>
                    <a:pt x="1141" y="355"/>
                  </a:lnTo>
                  <a:cubicBezTo>
                    <a:pt x="1125" y="355"/>
                    <a:pt x="1097" y="361"/>
                    <a:pt x="1097" y="383"/>
                  </a:cubicBezTo>
                  <a:cubicBezTo>
                    <a:pt x="1097" y="394"/>
                    <a:pt x="1125" y="388"/>
                    <a:pt x="1130" y="399"/>
                  </a:cubicBezTo>
                  <a:cubicBezTo>
                    <a:pt x="1152" y="416"/>
                    <a:pt x="1147" y="438"/>
                    <a:pt x="1147" y="460"/>
                  </a:cubicBezTo>
                  <a:cubicBezTo>
                    <a:pt x="1147" y="477"/>
                    <a:pt x="1158" y="482"/>
                    <a:pt x="1169" y="488"/>
                  </a:cubicBezTo>
                  <a:cubicBezTo>
                    <a:pt x="1186" y="499"/>
                    <a:pt x="1186" y="516"/>
                    <a:pt x="1202" y="516"/>
                  </a:cubicBezTo>
                  <a:cubicBezTo>
                    <a:pt x="1219" y="516"/>
                    <a:pt x="1224" y="499"/>
                    <a:pt x="1224" y="482"/>
                  </a:cubicBezTo>
                  <a:cubicBezTo>
                    <a:pt x="1224" y="449"/>
                    <a:pt x="1191" y="438"/>
                    <a:pt x="1186" y="405"/>
                  </a:cubicBezTo>
                  <a:cubicBezTo>
                    <a:pt x="1180" y="377"/>
                    <a:pt x="1169" y="355"/>
                    <a:pt x="1141" y="355"/>
                  </a:cubicBezTo>
                  <a:close/>
                  <a:moveTo>
                    <a:pt x="1019" y="754"/>
                  </a:moveTo>
                  <a:lnTo>
                    <a:pt x="1019" y="754"/>
                  </a:lnTo>
                  <a:cubicBezTo>
                    <a:pt x="1019" y="759"/>
                    <a:pt x="1014" y="765"/>
                    <a:pt x="1014" y="770"/>
                  </a:cubicBezTo>
                  <a:cubicBezTo>
                    <a:pt x="1014" y="793"/>
                    <a:pt x="1014" y="793"/>
                    <a:pt x="1014" y="793"/>
                  </a:cubicBezTo>
                  <a:cubicBezTo>
                    <a:pt x="1019" y="793"/>
                    <a:pt x="1019" y="793"/>
                    <a:pt x="1019" y="793"/>
                  </a:cubicBezTo>
                  <a:cubicBezTo>
                    <a:pt x="1036" y="787"/>
                    <a:pt x="1047" y="776"/>
                    <a:pt x="1047" y="759"/>
                  </a:cubicBezTo>
                  <a:cubicBezTo>
                    <a:pt x="1047" y="748"/>
                    <a:pt x="1036" y="743"/>
                    <a:pt x="1030" y="743"/>
                  </a:cubicBezTo>
                  <a:cubicBezTo>
                    <a:pt x="1019" y="743"/>
                    <a:pt x="1025" y="748"/>
                    <a:pt x="1019" y="754"/>
                  </a:cubicBezTo>
                  <a:close/>
                  <a:moveTo>
                    <a:pt x="0" y="1541"/>
                  </a:moveTo>
                  <a:lnTo>
                    <a:pt x="0" y="1541"/>
                  </a:lnTo>
                  <a:lnTo>
                    <a:pt x="0" y="1541"/>
                  </a:lnTo>
                  <a:cubicBezTo>
                    <a:pt x="11" y="1580"/>
                    <a:pt x="49" y="1591"/>
                    <a:pt x="88" y="1607"/>
                  </a:cubicBezTo>
                  <a:cubicBezTo>
                    <a:pt x="133" y="1629"/>
                    <a:pt x="171" y="1657"/>
                    <a:pt x="171" y="1713"/>
                  </a:cubicBezTo>
                  <a:cubicBezTo>
                    <a:pt x="171" y="1746"/>
                    <a:pt x="155" y="1762"/>
                    <a:pt x="155" y="1796"/>
                  </a:cubicBezTo>
                  <a:cubicBezTo>
                    <a:pt x="155" y="1801"/>
                    <a:pt x="155" y="1807"/>
                    <a:pt x="155" y="1812"/>
                  </a:cubicBezTo>
                  <a:lnTo>
                    <a:pt x="155" y="1812"/>
                  </a:lnTo>
                  <a:cubicBezTo>
                    <a:pt x="177" y="1807"/>
                    <a:pt x="188" y="1801"/>
                    <a:pt x="210" y="1801"/>
                  </a:cubicBezTo>
                  <a:cubicBezTo>
                    <a:pt x="232" y="1801"/>
                    <a:pt x="232" y="1834"/>
                    <a:pt x="249" y="1834"/>
                  </a:cubicBezTo>
                  <a:cubicBezTo>
                    <a:pt x="271" y="1834"/>
                    <a:pt x="277" y="1812"/>
                    <a:pt x="299" y="1812"/>
                  </a:cubicBezTo>
                  <a:cubicBezTo>
                    <a:pt x="349" y="1812"/>
                    <a:pt x="349" y="1812"/>
                    <a:pt x="349" y="1812"/>
                  </a:cubicBezTo>
                  <a:cubicBezTo>
                    <a:pt x="393" y="1812"/>
                    <a:pt x="415" y="1790"/>
                    <a:pt x="460" y="1790"/>
                  </a:cubicBezTo>
                  <a:cubicBezTo>
                    <a:pt x="471" y="1790"/>
                    <a:pt x="476" y="1790"/>
                    <a:pt x="487" y="1790"/>
                  </a:cubicBezTo>
                  <a:cubicBezTo>
                    <a:pt x="504" y="1790"/>
                    <a:pt x="509" y="1785"/>
                    <a:pt x="521" y="1785"/>
                  </a:cubicBezTo>
                  <a:cubicBezTo>
                    <a:pt x="570" y="1768"/>
                    <a:pt x="604" y="1752"/>
                    <a:pt x="637" y="1707"/>
                  </a:cubicBezTo>
                  <a:cubicBezTo>
                    <a:pt x="676" y="1657"/>
                    <a:pt x="670" y="1596"/>
                    <a:pt x="726" y="1563"/>
                  </a:cubicBezTo>
                  <a:cubicBezTo>
                    <a:pt x="742" y="1557"/>
                    <a:pt x="748" y="1546"/>
                    <a:pt x="759" y="1535"/>
                  </a:cubicBezTo>
                  <a:cubicBezTo>
                    <a:pt x="787" y="1513"/>
                    <a:pt x="803" y="1502"/>
                    <a:pt x="820" y="1474"/>
                  </a:cubicBezTo>
                  <a:cubicBezTo>
                    <a:pt x="831" y="1458"/>
                    <a:pt x="836" y="1441"/>
                    <a:pt x="853" y="1430"/>
                  </a:cubicBezTo>
                  <a:cubicBezTo>
                    <a:pt x="875" y="1402"/>
                    <a:pt x="881" y="1380"/>
                    <a:pt x="897" y="1347"/>
                  </a:cubicBezTo>
                  <a:cubicBezTo>
                    <a:pt x="908" y="1319"/>
                    <a:pt x="942" y="1314"/>
                    <a:pt x="942" y="1286"/>
                  </a:cubicBezTo>
                  <a:cubicBezTo>
                    <a:pt x="942" y="1275"/>
                    <a:pt x="931" y="1280"/>
                    <a:pt x="925" y="1275"/>
                  </a:cubicBezTo>
                  <a:cubicBezTo>
                    <a:pt x="908" y="1264"/>
                    <a:pt x="908" y="1247"/>
                    <a:pt x="914" y="1230"/>
                  </a:cubicBezTo>
                  <a:cubicBezTo>
                    <a:pt x="903" y="1230"/>
                    <a:pt x="897" y="1230"/>
                    <a:pt x="892" y="1230"/>
                  </a:cubicBezTo>
                  <a:cubicBezTo>
                    <a:pt x="886" y="1230"/>
                    <a:pt x="881" y="1236"/>
                    <a:pt x="875" y="1236"/>
                  </a:cubicBezTo>
                  <a:cubicBezTo>
                    <a:pt x="853" y="1236"/>
                    <a:pt x="847" y="1214"/>
                    <a:pt x="831" y="1203"/>
                  </a:cubicBezTo>
                  <a:cubicBezTo>
                    <a:pt x="814" y="1225"/>
                    <a:pt x="798" y="1236"/>
                    <a:pt x="781" y="1253"/>
                  </a:cubicBezTo>
                  <a:cubicBezTo>
                    <a:pt x="764" y="1264"/>
                    <a:pt x="753" y="1275"/>
                    <a:pt x="753" y="1291"/>
                  </a:cubicBezTo>
                  <a:cubicBezTo>
                    <a:pt x="753" y="1308"/>
                    <a:pt x="759" y="1319"/>
                    <a:pt x="759" y="1336"/>
                  </a:cubicBezTo>
                  <a:cubicBezTo>
                    <a:pt x="759" y="1353"/>
                    <a:pt x="748" y="1358"/>
                    <a:pt x="737" y="1369"/>
                  </a:cubicBezTo>
                  <a:cubicBezTo>
                    <a:pt x="714" y="1380"/>
                    <a:pt x="709" y="1391"/>
                    <a:pt x="692" y="1408"/>
                  </a:cubicBezTo>
                  <a:cubicBezTo>
                    <a:pt x="665" y="1424"/>
                    <a:pt x="654" y="1441"/>
                    <a:pt x="620" y="1441"/>
                  </a:cubicBezTo>
                  <a:cubicBezTo>
                    <a:pt x="604" y="1441"/>
                    <a:pt x="598" y="1430"/>
                    <a:pt x="587" y="1430"/>
                  </a:cubicBezTo>
                  <a:cubicBezTo>
                    <a:pt x="576" y="1430"/>
                    <a:pt x="576" y="1430"/>
                    <a:pt x="565" y="1435"/>
                  </a:cubicBezTo>
                  <a:cubicBezTo>
                    <a:pt x="565" y="1458"/>
                    <a:pt x="548" y="1469"/>
                    <a:pt x="537" y="1491"/>
                  </a:cubicBezTo>
                  <a:cubicBezTo>
                    <a:pt x="521" y="1513"/>
                    <a:pt x="504" y="1530"/>
                    <a:pt x="476" y="1541"/>
                  </a:cubicBezTo>
                  <a:cubicBezTo>
                    <a:pt x="437" y="1546"/>
                    <a:pt x="421" y="1557"/>
                    <a:pt x="393" y="1574"/>
                  </a:cubicBezTo>
                  <a:cubicBezTo>
                    <a:pt x="382" y="1585"/>
                    <a:pt x="371" y="1591"/>
                    <a:pt x="360" y="1591"/>
                  </a:cubicBezTo>
                  <a:cubicBezTo>
                    <a:pt x="315" y="1591"/>
                    <a:pt x="293" y="1585"/>
                    <a:pt x="249" y="1574"/>
                  </a:cubicBezTo>
                  <a:cubicBezTo>
                    <a:pt x="243" y="1574"/>
                    <a:pt x="243" y="1568"/>
                    <a:pt x="238" y="1568"/>
                  </a:cubicBezTo>
                  <a:cubicBezTo>
                    <a:pt x="221" y="1568"/>
                    <a:pt x="216" y="1580"/>
                    <a:pt x="199" y="1580"/>
                  </a:cubicBezTo>
                  <a:cubicBezTo>
                    <a:pt x="194" y="1580"/>
                    <a:pt x="194" y="1568"/>
                    <a:pt x="182" y="1568"/>
                  </a:cubicBezTo>
                  <a:cubicBezTo>
                    <a:pt x="166" y="1557"/>
                    <a:pt x="155" y="1552"/>
                    <a:pt x="133" y="1552"/>
                  </a:cubicBezTo>
                  <a:cubicBezTo>
                    <a:pt x="94" y="1552"/>
                    <a:pt x="94" y="1552"/>
                    <a:pt x="94" y="1552"/>
                  </a:cubicBezTo>
                  <a:cubicBezTo>
                    <a:pt x="88" y="1541"/>
                    <a:pt x="88" y="1535"/>
                    <a:pt x="77" y="1535"/>
                  </a:cubicBezTo>
                  <a:cubicBezTo>
                    <a:pt x="66" y="1535"/>
                    <a:pt x="61" y="1546"/>
                    <a:pt x="49" y="1546"/>
                  </a:cubicBezTo>
                  <a:cubicBezTo>
                    <a:pt x="33" y="1546"/>
                    <a:pt x="16" y="1546"/>
                    <a:pt x="0" y="154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97"/>
            <p:cNvSpPr>
              <a:spLocks noChangeArrowheads="1"/>
            </p:cNvSpPr>
            <p:nvPr/>
          </p:nvSpPr>
          <p:spPr bwMode="auto">
            <a:xfrm>
              <a:off x="5804911" y="2961573"/>
              <a:ext cx="869022" cy="1191906"/>
            </a:xfrm>
            <a:custGeom>
              <a:avLst/>
              <a:gdLst>
                <a:gd name="T0" fmla="*/ 88 w 2716"/>
                <a:gd name="T1" fmla="*/ 1069 h 3630"/>
                <a:gd name="T2" fmla="*/ 271 w 2716"/>
                <a:gd name="T3" fmla="*/ 1163 h 3630"/>
                <a:gd name="T4" fmla="*/ 460 w 2716"/>
                <a:gd name="T5" fmla="*/ 1069 h 3630"/>
                <a:gd name="T6" fmla="*/ 587 w 2716"/>
                <a:gd name="T7" fmla="*/ 897 h 3630"/>
                <a:gd name="T8" fmla="*/ 720 w 2716"/>
                <a:gd name="T9" fmla="*/ 699 h 3630"/>
                <a:gd name="T10" fmla="*/ 809 w 2716"/>
                <a:gd name="T11" fmla="*/ 671 h 3630"/>
                <a:gd name="T12" fmla="*/ 947 w 2716"/>
                <a:gd name="T13" fmla="*/ 654 h 3630"/>
                <a:gd name="T14" fmla="*/ 1091 w 2716"/>
                <a:gd name="T15" fmla="*/ 582 h 3630"/>
                <a:gd name="T16" fmla="*/ 1224 w 2716"/>
                <a:gd name="T17" fmla="*/ 410 h 3630"/>
                <a:gd name="T18" fmla="*/ 1535 w 2716"/>
                <a:gd name="T19" fmla="*/ 427 h 3630"/>
                <a:gd name="T20" fmla="*/ 1828 w 2716"/>
                <a:gd name="T21" fmla="*/ 555 h 3630"/>
                <a:gd name="T22" fmla="*/ 2222 w 2716"/>
                <a:gd name="T23" fmla="*/ 726 h 3630"/>
                <a:gd name="T24" fmla="*/ 2449 w 2716"/>
                <a:gd name="T25" fmla="*/ 760 h 3630"/>
                <a:gd name="T26" fmla="*/ 2627 w 2716"/>
                <a:gd name="T27" fmla="*/ 808 h 3630"/>
                <a:gd name="T28" fmla="*/ 2715 w 2716"/>
                <a:gd name="T29" fmla="*/ 2693 h 3630"/>
                <a:gd name="T30" fmla="*/ 2571 w 2716"/>
                <a:gd name="T31" fmla="*/ 3491 h 3630"/>
                <a:gd name="T32" fmla="*/ 2316 w 2716"/>
                <a:gd name="T33" fmla="*/ 3247 h 3630"/>
                <a:gd name="T34" fmla="*/ 2094 w 2716"/>
                <a:gd name="T35" fmla="*/ 3191 h 3630"/>
                <a:gd name="T36" fmla="*/ 1928 w 2716"/>
                <a:gd name="T37" fmla="*/ 3180 h 3630"/>
                <a:gd name="T38" fmla="*/ 1696 w 2716"/>
                <a:gd name="T39" fmla="*/ 3236 h 3630"/>
                <a:gd name="T40" fmla="*/ 1474 w 2716"/>
                <a:gd name="T41" fmla="*/ 3286 h 3630"/>
                <a:gd name="T42" fmla="*/ 1302 w 2716"/>
                <a:gd name="T43" fmla="*/ 3308 h 3630"/>
                <a:gd name="T44" fmla="*/ 1363 w 2716"/>
                <a:gd name="T45" fmla="*/ 3125 h 3630"/>
                <a:gd name="T46" fmla="*/ 1529 w 2716"/>
                <a:gd name="T47" fmla="*/ 2903 h 3630"/>
                <a:gd name="T48" fmla="*/ 1862 w 2716"/>
                <a:gd name="T49" fmla="*/ 2942 h 3630"/>
                <a:gd name="T50" fmla="*/ 1745 w 2716"/>
                <a:gd name="T51" fmla="*/ 2809 h 3630"/>
                <a:gd name="T52" fmla="*/ 1917 w 2716"/>
                <a:gd name="T53" fmla="*/ 2787 h 3630"/>
                <a:gd name="T54" fmla="*/ 1707 w 2716"/>
                <a:gd name="T55" fmla="*/ 2704 h 3630"/>
                <a:gd name="T56" fmla="*/ 1795 w 2716"/>
                <a:gd name="T57" fmla="*/ 2637 h 3630"/>
                <a:gd name="T58" fmla="*/ 1718 w 2716"/>
                <a:gd name="T59" fmla="*/ 2543 h 3630"/>
                <a:gd name="T60" fmla="*/ 1585 w 2716"/>
                <a:gd name="T61" fmla="*/ 2316 h 3630"/>
                <a:gd name="T62" fmla="*/ 1524 w 2716"/>
                <a:gd name="T63" fmla="*/ 2199 h 3630"/>
                <a:gd name="T64" fmla="*/ 1468 w 2716"/>
                <a:gd name="T65" fmla="*/ 2144 h 3630"/>
                <a:gd name="T66" fmla="*/ 1441 w 2716"/>
                <a:gd name="T67" fmla="*/ 2055 h 3630"/>
                <a:gd name="T68" fmla="*/ 1319 w 2716"/>
                <a:gd name="T69" fmla="*/ 1972 h 3630"/>
                <a:gd name="T70" fmla="*/ 1208 w 2716"/>
                <a:gd name="T71" fmla="*/ 1900 h 3630"/>
                <a:gd name="T72" fmla="*/ 1097 w 2716"/>
                <a:gd name="T73" fmla="*/ 1850 h 3630"/>
                <a:gd name="T74" fmla="*/ 892 w 2716"/>
                <a:gd name="T75" fmla="*/ 1800 h 3630"/>
                <a:gd name="T76" fmla="*/ 659 w 2716"/>
                <a:gd name="T77" fmla="*/ 1712 h 3630"/>
                <a:gd name="T78" fmla="*/ 449 w 2716"/>
                <a:gd name="T79" fmla="*/ 1640 h 3630"/>
                <a:gd name="T80" fmla="*/ 199 w 2716"/>
                <a:gd name="T81" fmla="*/ 1601 h 3630"/>
                <a:gd name="T82" fmla="*/ 0 w 2716"/>
                <a:gd name="T83" fmla="*/ 1468 h 3630"/>
                <a:gd name="T84" fmla="*/ 72 w 2716"/>
                <a:gd name="T85" fmla="*/ 1313 h 3630"/>
                <a:gd name="T86" fmla="*/ 1756 w 2716"/>
                <a:gd name="T87" fmla="*/ 3202 h 3630"/>
                <a:gd name="T88" fmla="*/ 1812 w 2716"/>
                <a:gd name="T89" fmla="*/ 3275 h 3630"/>
                <a:gd name="T90" fmla="*/ 1707 w 2716"/>
                <a:gd name="T91" fmla="*/ 2626 h 3630"/>
                <a:gd name="T92" fmla="*/ 343 w 2716"/>
                <a:gd name="T93" fmla="*/ 45 h 3630"/>
                <a:gd name="T94" fmla="*/ 460 w 2716"/>
                <a:gd name="T95" fmla="*/ 83 h 3630"/>
                <a:gd name="T96" fmla="*/ 726 w 2716"/>
                <a:gd name="T97" fmla="*/ 172 h 3630"/>
                <a:gd name="T98" fmla="*/ 515 w 2716"/>
                <a:gd name="T99" fmla="*/ 28 h 3630"/>
                <a:gd name="T100" fmla="*/ 332 w 2716"/>
                <a:gd name="T101" fmla="*/ 410 h 3630"/>
                <a:gd name="T102" fmla="*/ 554 w 2716"/>
                <a:gd name="T103" fmla="*/ 477 h 3630"/>
                <a:gd name="T104" fmla="*/ 825 w 2716"/>
                <a:gd name="T105" fmla="*/ 521 h 3630"/>
                <a:gd name="T106" fmla="*/ 726 w 2716"/>
                <a:gd name="T107" fmla="*/ 449 h 3630"/>
                <a:gd name="T108" fmla="*/ 332 w 2716"/>
                <a:gd name="T109" fmla="*/ 410 h 36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16" h="3630">
                  <a:moveTo>
                    <a:pt x="44" y="997"/>
                  </a:moveTo>
                  <a:lnTo>
                    <a:pt x="44" y="997"/>
                  </a:lnTo>
                  <a:cubicBezTo>
                    <a:pt x="61" y="997"/>
                    <a:pt x="61" y="969"/>
                    <a:pt x="83" y="969"/>
                  </a:cubicBezTo>
                  <a:cubicBezTo>
                    <a:pt x="88" y="969"/>
                    <a:pt x="94" y="980"/>
                    <a:pt x="94" y="986"/>
                  </a:cubicBezTo>
                  <a:cubicBezTo>
                    <a:pt x="94" y="1014"/>
                    <a:pt x="77" y="1025"/>
                    <a:pt x="77" y="1047"/>
                  </a:cubicBezTo>
                  <a:cubicBezTo>
                    <a:pt x="77" y="1058"/>
                    <a:pt x="88" y="1058"/>
                    <a:pt x="88" y="1069"/>
                  </a:cubicBezTo>
                  <a:cubicBezTo>
                    <a:pt x="94" y="1074"/>
                    <a:pt x="94" y="1080"/>
                    <a:pt x="100" y="1086"/>
                  </a:cubicBezTo>
                  <a:cubicBezTo>
                    <a:pt x="100" y="1097"/>
                    <a:pt x="105" y="1113"/>
                    <a:pt x="122" y="1113"/>
                  </a:cubicBezTo>
                  <a:cubicBezTo>
                    <a:pt x="127" y="1108"/>
                    <a:pt x="127" y="1108"/>
                    <a:pt x="127" y="1108"/>
                  </a:cubicBezTo>
                  <a:cubicBezTo>
                    <a:pt x="138" y="1119"/>
                    <a:pt x="138" y="1130"/>
                    <a:pt x="149" y="1141"/>
                  </a:cubicBezTo>
                  <a:cubicBezTo>
                    <a:pt x="166" y="1152"/>
                    <a:pt x="183" y="1152"/>
                    <a:pt x="205" y="1152"/>
                  </a:cubicBezTo>
                  <a:cubicBezTo>
                    <a:pt x="227" y="1158"/>
                    <a:pt x="244" y="1163"/>
                    <a:pt x="271" y="1163"/>
                  </a:cubicBezTo>
                  <a:cubicBezTo>
                    <a:pt x="288" y="1163"/>
                    <a:pt x="288" y="1163"/>
                    <a:pt x="288" y="1163"/>
                  </a:cubicBezTo>
                  <a:cubicBezTo>
                    <a:pt x="305" y="1163"/>
                    <a:pt x="310" y="1169"/>
                    <a:pt x="321" y="1169"/>
                  </a:cubicBezTo>
                  <a:cubicBezTo>
                    <a:pt x="343" y="1169"/>
                    <a:pt x="360" y="1163"/>
                    <a:pt x="371" y="1146"/>
                  </a:cubicBezTo>
                  <a:cubicBezTo>
                    <a:pt x="382" y="1130"/>
                    <a:pt x="399" y="1130"/>
                    <a:pt x="404" y="1108"/>
                  </a:cubicBezTo>
                  <a:cubicBezTo>
                    <a:pt x="410" y="1091"/>
                    <a:pt x="415" y="1080"/>
                    <a:pt x="438" y="1074"/>
                  </a:cubicBezTo>
                  <a:cubicBezTo>
                    <a:pt x="443" y="1074"/>
                    <a:pt x="449" y="1074"/>
                    <a:pt x="460" y="1069"/>
                  </a:cubicBezTo>
                  <a:cubicBezTo>
                    <a:pt x="465" y="1069"/>
                    <a:pt x="476" y="1069"/>
                    <a:pt x="476" y="1058"/>
                  </a:cubicBezTo>
                  <a:cubicBezTo>
                    <a:pt x="476" y="1047"/>
                    <a:pt x="471" y="1041"/>
                    <a:pt x="476" y="1030"/>
                  </a:cubicBezTo>
                  <a:cubicBezTo>
                    <a:pt x="510" y="1030"/>
                    <a:pt x="521" y="1002"/>
                    <a:pt x="548" y="980"/>
                  </a:cubicBezTo>
                  <a:cubicBezTo>
                    <a:pt x="548" y="969"/>
                    <a:pt x="554" y="958"/>
                    <a:pt x="559" y="947"/>
                  </a:cubicBezTo>
                  <a:cubicBezTo>
                    <a:pt x="565" y="936"/>
                    <a:pt x="559" y="925"/>
                    <a:pt x="565" y="908"/>
                  </a:cubicBezTo>
                  <a:cubicBezTo>
                    <a:pt x="571" y="903"/>
                    <a:pt x="582" y="908"/>
                    <a:pt x="587" y="897"/>
                  </a:cubicBezTo>
                  <a:cubicBezTo>
                    <a:pt x="593" y="892"/>
                    <a:pt x="587" y="886"/>
                    <a:pt x="593" y="881"/>
                  </a:cubicBezTo>
                  <a:cubicBezTo>
                    <a:pt x="598" y="875"/>
                    <a:pt x="609" y="875"/>
                    <a:pt x="615" y="869"/>
                  </a:cubicBezTo>
                  <a:cubicBezTo>
                    <a:pt x="643" y="858"/>
                    <a:pt x="654" y="853"/>
                    <a:pt x="676" y="836"/>
                  </a:cubicBezTo>
                  <a:cubicBezTo>
                    <a:pt x="692" y="820"/>
                    <a:pt x="692" y="803"/>
                    <a:pt x="698" y="782"/>
                  </a:cubicBezTo>
                  <a:cubicBezTo>
                    <a:pt x="704" y="760"/>
                    <a:pt x="720" y="749"/>
                    <a:pt x="720" y="721"/>
                  </a:cubicBezTo>
                  <a:cubicBezTo>
                    <a:pt x="720" y="699"/>
                    <a:pt x="720" y="699"/>
                    <a:pt x="720" y="699"/>
                  </a:cubicBezTo>
                  <a:cubicBezTo>
                    <a:pt x="720" y="693"/>
                    <a:pt x="726" y="688"/>
                    <a:pt x="731" y="682"/>
                  </a:cubicBezTo>
                  <a:cubicBezTo>
                    <a:pt x="737" y="682"/>
                    <a:pt x="742" y="688"/>
                    <a:pt x="748" y="682"/>
                  </a:cubicBezTo>
                  <a:cubicBezTo>
                    <a:pt x="753" y="682"/>
                    <a:pt x="753" y="676"/>
                    <a:pt x="759" y="676"/>
                  </a:cubicBezTo>
                  <a:cubicBezTo>
                    <a:pt x="770" y="671"/>
                    <a:pt x="776" y="671"/>
                    <a:pt x="787" y="665"/>
                  </a:cubicBezTo>
                  <a:cubicBezTo>
                    <a:pt x="792" y="660"/>
                    <a:pt x="798" y="654"/>
                    <a:pt x="803" y="654"/>
                  </a:cubicBezTo>
                  <a:cubicBezTo>
                    <a:pt x="809" y="654"/>
                    <a:pt x="803" y="665"/>
                    <a:pt x="809" y="671"/>
                  </a:cubicBezTo>
                  <a:cubicBezTo>
                    <a:pt x="814" y="676"/>
                    <a:pt x="820" y="676"/>
                    <a:pt x="825" y="676"/>
                  </a:cubicBezTo>
                  <a:cubicBezTo>
                    <a:pt x="842" y="676"/>
                    <a:pt x="848" y="682"/>
                    <a:pt x="864" y="682"/>
                  </a:cubicBezTo>
                  <a:cubicBezTo>
                    <a:pt x="886" y="682"/>
                    <a:pt x="886" y="682"/>
                    <a:pt x="886" y="682"/>
                  </a:cubicBezTo>
                  <a:cubicBezTo>
                    <a:pt x="892" y="682"/>
                    <a:pt x="892" y="676"/>
                    <a:pt x="898" y="676"/>
                  </a:cubicBezTo>
                  <a:cubicBezTo>
                    <a:pt x="914" y="671"/>
                    <a:pt x="920" y="676"/>
                    <a:pt x="936" y="665"/>
                  </a:cubicBezTo>
                  <a:cubicBezTo>
                    <a:pt x="942" y="665"/>
                    <a:pt x="942" y="660"/>
                    <a:pt x="947" y="654"/>
                  </a:cubicBezTo>
                  <a:cubicBezTo>
                    <a:pt x="958" y="649"/>
                    <a:pt x="964" y="654"/>
                    <a:pt x="970" y="649"/>
                  </a:cubicBezTo>
                  <a:cubicBezTo>
                    <a:pt x="981" y="643"/>
                    <a:pt x="986" y="638"/>
                    <a:pt x="997" y="632"/>
                  </a:cubicBezTo>
                  <a:cubicBezTo>
                    <a:pt x="1019" y="632"/>
                    <a:pt x="1031" y="632"/>
                    <a:pt x="1053" y="627"/>
                  </a:cubicBezTo>
                  <a:cubicBezTo>
                    <a:pt x="1064" y="627"/>
                    <a:pt x="1064" y="627"/>
                    <a:pt x="1075" y="627"/>
                  </a:cubicBezTo>
                  <a:cubicBezTo>
                    <a:pt x="1086" y="621"/>
                    <a:pt x="1103" y="627"/>
                    <a:pt x="1103" y="615"/>
                  </a:cubicBezTo>
                  <a:cubicBezTo>
                    <a:pt x="1103" y="599"/>
                    <a:pt x="1091" y="593"/>
                    <a:pt x="1091" y="582"/>
                  </a:cubicBezTo>
                  <a:cubicBezTo>
                    <a:pt x="1091" y="566"/>
                    <a:pt x="1091" y="566"/>
                    <a:pt x="1091" y="566"/>
                  </a:cubicBezTo>
                  <a:cubicBezTo>
                    <a:pt x="1091" y="560"/>
                    <a:pt x="1097" y="555"/>
                    <a:pt x="1097" y="549"/>
                  </a:cubicBezTo>
                  <a:cubicBezTo>
                    <a:pt x="1097" y="527"/>
                    <a:pt x="1080" y="510"/>
                    <a:pt x="1080" y="488"/>
                  </a:cubicBezTo>
                  <a:cubicBezTo>
                    <a:pt x="1080" y="466"/>
                    <a:pt x="1136" y="471"/>
                    <a:pt x="1158" y="455"/>
                  </a:cubicBezTo>
                  <a:cubicBezTo>
                    <a:pt x="1169" y="444"/>
                    <a:pt x="1180" y="444"/>
                    <a:pt x="1191" y="433"/>
                  </a:cubicBezTo>
                  <a:cubicBezTo>
                    <a:pt x="1202" y="422"/>
                    <a:pt x="1213" y="416"/>
                    <a:pt x="1224" y="410"/>
                  </a:cubicBezTo>
                  <a:cubicBezTo>
                    <a:pt x="1247" y="399"/>
                    <a:pt x="1258" y="388"/>
                    <a:pt x="1285" y="383"/>
                  </a:cubicBezTo>
                  <a:cubicBezTo>
                    <a:pt x="1313" y="372"/>
                    <a:pt x="1324" y="355"/>
                    <a:pt x="1352" y="355"/>
                  </a:cubicBezTo>
                  <a:cubicBezTo>
                    <a:pt x="1380" y="355"/>
                    <a:pt x="1396" y="366"/>
                    <a:pt x="1413" y="383"/>
                  </a:cubicBezTo>
                  <a:cubicBezTo>
                    <a:pt x="1424" y="394"/>
                    <a:pt x="1430" y="399"/>
                    <a:pt x="1446" y="405"/>
                  </a:cubicBezTo>
                  <a:cubicBezTo>
                    <a:pt x="1457" y="405"/>
                    <a:pt x="1463" y="410"/>
                    <a:pt x="1468" y="416"/>
                  </a:cubicBezTo>
                  <a:cubicBezTo>
                    <a:pt x="1496" y="422"/>
                    <a:pt x="1513" y="422"/>
                    <a:pt x="1535" y="427"/>
                  </a:cubicBezTo>
                  <a:cubicBezTo>
                    <a:pt x="1551" y="433"/>
                    <a:pt x="1557" y="449"/>
                    <a:pt x="1579" y="455"/>
                  </a:cubicBezTo>
                  <a:cubicBezTo>
                    <a:pt x="1601" y="460"/>
                    <a:pt x="1612" y="460"/>
                    <a:pt x="1635" y="466"/>
                  </a:cubicBezTo>
                  <a:cubicBezTo>
                    <a:pt x="1646" y="471"/>
                    <a:pt x="1657" y="471"/>
                    <a:pt x="1668" y="471"/>
                  </a:cubicBezTo>
                  <a:cubicBezTo>
                    <a:pt x="1701" y="477"/>
                    <a:pt x="1712" y="483"/>
                    <a:pt x="1745" y="499"/>
                  </a:cubicBezTo>
                  <a:cubicBezTo>
                    <a:pt x="1762" y="505"/>
                    <a:pt x="1762" y="521"/>
                    <a:pt x="1779" y="538"/>
                  </a:cubicBezTo>
                  <a:cubicBezTo>
                    <a:pt x="1795" y="549"/>
                    <a:pt x="1806" y="549"/>
                    <a:pt x="1828" y="555"/>
                  </a:cubicBezTo>
                  <a:cubicBezTo>
                    <a:pt x="1862" y="566"/>
                    <a:pt x="1884" y="571"/>
                    <a:pt x="1917" y="593"/>
                  </a:cubicBezTo>
                  <a:cubicBezTo>
                    <a:pt x="1928" y="599"/>
                    <a:pt x="1934" y="599"/>
                    <a:pt x="1945" y="604"/>
                  </a:cubicBezTo>
                  <a:cubicBezTo>
                    <a:pt x="1956" y="615"/>
                    <a:pt x="1967" y="615"/>
                    <a:pt x="1978" y="621"/>
                  </a:cubicBezTo>
                  <a:cubicBezTo>
                    <a:pt x="2000" y="632"/>
                    <a:pt x="2011" y="643"/>
                    <a:pt x="2028" y="649"/>
                  </a:cubicBezTo>
                  <a:cubicBezTo>
                    <a:pt x="2072" y="665"/>
                    <a:pt x="2100" y="660"/>
                    <a:pt x="2139" y="682"/>
                  </a:cubicBezTo>
                  <a:cubicBezTo>
                    <a:pt x="2172" y="704"/>
                    <a:pt x="2189" y="726"/>
                    <a:pt x="2222" y="726"/>
                  </a:cubicBezTo>
                  <a:cubicBezTo>
                    <a:pt x="2233" y="726"/>
                    <a:pt x="2239" y="726"/>
                    <a:pt x="2250" y="721"/>
                  </a:cubicBezTo>
                  <a:cubicBezTo>
                    <a:pt x="2288" y="699"/>
                    <a:pt x="2272" y="693"/>
                    <a:pt x="2327" y="715"/>
                  </a:cubicBezTo>
                  <a:cubicBezTo>
                    <a:pt x="2344" y="721"/>
                    <a:pt x="2349" y="732"/>
                    <a:pt x="2361" y="737"/>
                  </a:cubicBezTo>
                  <a:cubicBezTo>
                    <a:pt x="2377" y="749"/>
                    <a:pt x="2394" y="749"/>
                    <a:pt x="2416" y="760"/>
                  </a:cubicBezTo>
                  <a:cubicBezTo>
                    <a:pt x="2427" y="765"/>
                    <a:pt x="2433" y="771"/>
                    <a:pt x="2444" y="771"/>
                  </a:cubicBezTo>
                  <a:cubicBezTo>
                    <a:pt x="2449" y="771"/>
                    <a:pt x="2444" y="765"/>
                    <a:pt x="2449" y="760"/>
                  </a:cubicBezTo>
                  <a:cubicBezTo>
                    <a:pt x="2449" y="737"/>
                    <a:pt x="2455" y="749"/>
                    <a:pt x="2471" y="754"/>
                  </a:cubicBezTo>
                  <a:cubicBezTo>
                    <a:pt x="2488" y="754"/>
                    <a:pt x="2494" y="754"/>
                    <a:pt x="2505" y="760"/>
                  </a:cubicBezTo>
                  <a:cubicBezTo>
                    <a:pt x="2516" y="760"/>
                    <a:pt x="2521" y="771"/>
                    <a:pt x="2527" y="771"/>
                  </a:cubicBezTo>
                  <a:cubicBezTo>
                    <a:pt x="2560" y="771"/>
                    <a:pt x="2560" y="771"/>
                    <a:pt x="2560" y="771"/>
                  </a:cubicBezTo>
                  <a:cubicBezTo>
                    <a:pt x="2577" y="771"/>
                    <a:pt x="2588" y="782"/>
                    <a:pt x="2599" y="792"/>
                  </a:cubicBezTo>
                  <a:cubicBezTo>
                    <a:pt x="2610" y="803"/>
                    <a:pt x="2615" y="803"/>
                    <a:pt x="2627" y="808"/>
                  </a:cubicBezTo>
                  <a:cubicBezTo>
                    <a:pt x="2649" y="825"/>
                    <a:pt x="2665" y="831"/>
                    <a:pt x="2693" y="831"/>
                  </a:cubicBezTo>
                  <a:cubicBezTo>
                    <a:pt x="2699" y="831"/>
                    <a:pt x="2704" y="831"/>
                    <a:pt x="2704" y="831"/>
                  </a:cubicBezTo>
                  <a:lnTo>
                    <a:pt x="2704" y="831"/>
                  </a:lnTo>
                  <a:cubicBezTo>
                    <a:pt x="2710" y="2438"/>
                    <a:pt x="2710" y="2438"/>
                    <a:pt x="2710" y="2438"/>
                  </a:cubicBezTo>
                  <a:cubicBezTo>
                    <a:pt x="2682" y="2493"/>
                    <a:pt x="2632" y="2515"/>
                    <a:pt x="2632" y="2576"/>
                  </a:cubicBezTo>
                  <a:cubicBezTo>
                    <a:pt x="2632" y="2632"/>
                    <a:pt x="2699" y="2637"/>
                    <a:pt x="2715" y="2693"/>
                  </a:cubicBezTo>
                  <a:cubicBezTo>
                    <a:pt x="2715" y="3629"/>
                    <a:pt x="2715" y="3629"/>
                    <a:pt x="2715" y="3629"/>
                  </a:cubicBezTo>
                  <a:lnTo>
                    <a:pt x="2715" y="3629"/>
                  </a:lnTo>
                  <a:cubicBezTo>
                    <a:pt x="2704" y="3618"/>
                    <a:pt x="2704" y="3596"/>
                    <a:pt x="2687" y="3590"/>
                  </a:cubicBezTo>
                  <a:cubicBezTo>
                    <a:pt x="2665" y="3585"/>
                    <a:pt x="2649" y="3585"/>
                    <a:pt x="2638" y="3563"/>
                  </a:cubicBezTo>
                  <a:cubicBezTo>
                    <a:pt x="2627" y="3546"/>
                    <a:pt x="2621" y="3541"/>
                    <a:pt x="2610" y="3529"/>
                  </a:cubicBezTo>
                  <a:cubicBezTo>
                    <a:pt x="2599" y="3513"/>
                    <a:pt x="2588" y="3502"/>
                    <a:pt x="2571" y="3491"/>
                  </a:cubicBezTo>
                  <a:cubicBezTo>
                    <a:pt x="2560" y="3485"/>
                    <a:pt x="2560" y="3474"/>
                    <a:pt x="2554" y="3463"/>
                  </a:cubicBezTo>
                  <a:cubicBezTo>
                    <a:pt x="2532" y="3430"/>
                    <a:pt x="2521" y="3413"/>
                    <a:pt x="2488" y="3385"/>
                  </a:cubicBezTo>
                  <a:cubicBezTo>
                    <a:pt x="2471" y="3363"/>
                    <a:pt x="2466" y="3352"/>
                    <a:pt x="2444" y="3341"/>
                  </a:cubicBezTo>
                  <a:cubicBezTo>
                    <a:pt x="2433" y="3335"/>
                    <a:pt x="2421" y="3330"/>
                    <a:pt x="2410" y="3324"/>
                  </a:cubicBezTo>
                  <a:cubicBezTo>
                    <a:pt x="2388" y="3313"/>
                    <a:pt x="2383" y="3297"/>
                    <a:pt x="2361" y="3286"/>
                  </a:cubicBezTo>
                  <a:cubicBezTo>
                    <a:pt x="2344" y="3263"/>
                    <a:pt x="2333" y="3263"/>
                    <a:pt x="2316" y="3247"/>
                  </a:cubicBezTo>
                  <a:cubicBezTo>
                    <a:pt x="2300" y="3241"/>
                    <a:pt x="2300" y="3230"/>
                    <a:pt x="2283" y="3219"/>
                  </a:cubicBezTo>
                  <a:cubicBezTo>
                    <a:pt x="2277" y="3214"/>
                    <a:pt x="2272" y="3214"/>
                    <a:pt x="2272" y="3202"/>
                  </a:cubicBezTo>
                  <a:cubicBezTo>
                    <a:pt x="2272" y="3175"/>
                    <a:pt x="2327" y="3147"/>
                    <a:pt x="2272" y="3175"/>
                  </a:cubicBezTo>
                  <a:cubicBezTo>
                    <a:pt x="2255" y="3180"/>
                    <a:pt x="2244" y="3175"/>
                    <a:pt x="2228" y="3175"/>
                  </a:cubicBezTo>
                  <a:cubicBezTo>
                    <a:pt x="2205" y="3175"/>
                    <a:pt x="2189" y="3175"/>
                    <a:pt x="2161" y="3175"/>
                  </a:cubicBezTo>
                  <a:cubicBezTo>
                    <a:pt x="2133" y="3175"/>
                    <a:pt x="2122" y="3186"/>
                    <a:pt x="2094" y="3191"/>
                  </a:cubicBezTo>
                  <a:cubicBezTo>
                    <a:pt x="2083" y="3191"/>
                    <a:pt x="2072" y="3197"/>
                    <a:pt x="2061" y="3202"/>
                  </a:cubicBezTo>
                  <a:cubicBezTo>
                    <a:pt x="2045" y="3208"/>
                    <a:pt x="2039" y="3219"/>
                    <a:pt x="2022" y="3219"/>
                  </a:cubicBezTo>
                  <a:cubicBezTo>
                    <a:pt x="2006" y="3219"/>
                    <a:pt x="2006" y="3219"/>
                    <a:pt x="2006" y="3219"/>
                  </a:cubicBezTo>
                  <a:cubicBezTo>
                    <a:pt x="1978" y="3219"/>
                    <a:pt x="1962" y="3186"/>
                    <a:pt x="1962" y="3158"/>
                  </a:cubicBezTo>
                  <a:cubicBezTo>
                    <a:pt x="1962" y="3142"/>
                    <a:pt x="1962" y="3142"/>
                    <a:pt x="1962" y="3142"/>
                  </a:cubicBezTo>
                  <a:cubicBezTo>
                    <a:pt x="1967" y="3092"/>
                    <a:pt x="1945" y="3164"/>
                    <a:pt x="1928" y="3180"/>
                  </a:cubicBezTo>
                  <a:cubicBezTo>
                    <a:pt x="1923" y="3180"/>
                    <a:pt x="1917" y="3180"/>
                    <a:pt x="1906" y="3186"/>
                  </a:cubicBezTo>
                  <a:cubicBezTo>
                    <a:pt x="1895" y="3191"/>
                    <a:pt x="1884" y="3197"/>
                    <a:pt x="1873" y="3202"/>
                  </a:cubicBezTo>
                  <a:cubicBezTo>
                    <a:pt x="1840" y="3230"/>
                    <a:pt x="1845" y="3275"/>
                    <a:pt x="1817" y="3225"/>
                  </a:cubicBezTo>
                  <a:cubicBezTo>
                    <a:pt x="1817" y="3219"/>
                    <a:pt x="1817" y="3214"/>
                    <a:pt x="1812" y="3208"/>
                  </a:cubicBezTo>
                  <a:cubicBezTo>
                    <a:pt x="1806" y="3202"/>
                    <a:pt x="1795" y="3202"/>
                    <a:pt x="1795" y="3191"/>
                  </a:cubicBezTo>
                  <a:cubicBezTo>
                    <a:pt x="1795" y="3119"/>
                    <a:pt x="1762" y="3175"/>
                    <a:pt x="1696" y="3236"/>
                  </a:cubicBezTo>
                  <a:cubicBezTo>
                    <a:pt x="1679" y="3247"/>
                    <a:pt x="1668" y="3252"/>
                    <a:pt x="1651" y="3263"/>
                  </a:cubicBezTo>
                  <a:cubicBezTo>
                    <a:pt x="1623" y="3286"/>
                    <a:pt x="1607" y="3302"/>
                    <a:pt x="1568" y="3302"/>
                  </a:cubicBezTo>
                  <a:cubicBezTo>
                    <a:pt x="1557" y="3302"/>
                    <a:pt x="1551" y="3302"/>
                    <a:pt x="1546" y="3302"/>
                  </a:cubicBezTo>
                  <a:cubicBezTo>
                    <a:pt x="1535" y="3297"/>
                    <a:pt x="1529" y="3286"/>
                    <a:pt x="1518" y="3286"/>
                  </a:cubicBezTo>
                  <a:cubicBezTo>
                    <a:pt x="1490" y="3286"/>
                    <a:pt x="1490" y="3286"/>
                    <a:pt x="1490" y="3286"/>
                  </a:cubicBezTo>
                  <a:cubicBezTo>
                    <a:pt x="1485" y="3286"/>
                    <a:pt x="1479" y="3286"/>
                    <a:pt x="1474" y="3286"/>
                  </a:cubicBezTo>
                  <a:cubicBezTo>
                    <a:pt x="1452" y="3286"/>
                    <a:pt x="1452" y="3286"/>
                    <a:pt x="1452" y="3286"/>
                  </a:cubicBezTo>
                  <a:cubicBezTo>
                    <a:pt x="1435" y="3286"/>
                    <a:pt x="1430" y="3291"/>
                    <a:pt x="1418" y="3291"/>
                  </a:cubicBezTo>
                  <a:cubicBezTo>
                    <a:pt x="1396" y="3291"/>
                    <a:pt x="1396" y="3291"/>
                    <a:pt x="1396" y="3291"/>
                  </a:cubicBezTo>
                  <a:cubicBezTo>
                    <a:pt x="1385" y="3291"/>
                    <a:pt x="1380" y="3286"/>
                    <a:pt x="1369" y="3286"/>
                  </a:cubicBezTo>
                  <a:cubicBezTo>
                    <a:pt x="1352" y="3286"/>
                    <a:pt x="1335" y="3286"/>
                    <a:pt x="1324" y="3297"/>
                  </a:cubicBezTo>
                  <a:cubicBezTo>
                    <a:pt x="1313" y="3297"/>
                    <a:pt x="1308" y="3302"/>
                    <a:pt x="1302" y="3308"/>
                  </a:cubicBezTo>
                  <a:cubicBezTo>
                    <a:pt x="1297" y="3308"/>
                    <a:pt x="1297" y="3313"/>
                    <a:pt x="1291" y="3313"/>
                  </a:cubicBezTo>
                  <a:cubicBezTo>
                    <a:pt x="1285" y="3313"/>
                    <a:pt x="1280" y="3308"/>
                    <a:pt x="1280" y="3302"/>
                  </a:cubicBezTo>
                  <a:cubicBezTo>
                    <a:pt x="1280" y="3280"/>
                    <a:pt x="1285" y="3269"/>
                    <a:pt x="1291" y="3247"/>
                  </a:cubicBezTo>
                  <a:cubicBezTo>
                    <a:pt x="1297" y="3230"/>
                    <a:pt x="1297" y="3225"/>
                    <a:pt x="1302" y="3208"/>
                  </a:cubicBezTo>
                  <a:cubicBezTo>
                    <a:pt x="1313" y="3197"/>
                    <a:pt x="1319" y="3191"/>
                    <a:pt x="1330" y="3175"/>
                  </a:cubicBezTo>
                  <a:cubicBezTo>
                    <a:pt x="1335" y="3153"/>
                    <a:pt x="1352" y="3147"/>
                    <a:pt x="1363" y="3125"/>
                  </a:cubicBezTo>
                  <a:cubicBezTo>
                    <a:pt x="1369" y="3103"/>
                    <a:pt x="1369" y="3092"/>
                    <a:pt x="1380" y="3069"/>
                  </a:cubicBezTo>
                  <a:cubicBezTo>
                    <a:pt x="1385" y="3058"/>
                    <a:pt x="1396" y="3053"/>
                    <a:pt x="1402" y="3042"/>
                  </a:cubicBezTo>
                  <a:cubicBezTo>
                    <a:pt x="1407" y="3025"/>
                    <a:pt x="1418" y="3020"/>
                    <a:pt x="1424" y="3009"/>
                  </a:cubicBezTo>
                  <a:cubicBezTo>
                    <a:pt x="1430" y="2992"/>
                    <a:pt x="1435" y="2986"/>
                    <a:pt x="1441" y="2975"/>
                  </a:cubicBezTo>
                  <a:cubicBezTo>
                    <a:pt x="1446" y="2959"/>
                    <a:pt x="1463" y="2953"/>
                    <a:pt x="1479" y="2942"/>
                  </a:cubicBezTo>
                  <a:cubicBezTo>
                    <a:pt x="1496" y="2931"/>
                    <a:pt x="1507" y="2914"/>
                    <a:pt x="1529" y="2903"/>
                  </a:cubicBezTo>
                  <a:cubicBezTo>
                    <a:pt x="1551" y="2898"/>
                    <a:pt x="1563" y="2892"/>
                    <a:pt x="1590" y="2887"/>
                  </a:cubicBezTo>
                  <a:cubicBezTo>
                    <a:pt x="1596" y="2881"/>
                    <a:pt x="1601" y="2881"/>
                    <a:pt x="1612" y="2876"/>
                  </a:cubicBezTo>
                  <a:cubicBezTo>
                    <a:pt x="1651" y="2870"/>
                    <a:pt x="1673" y="2864"/>
                    <a:pt x="1712" y="2864"/>
                  </a:cubicBezTo>
                  <a:cubicBezTo>
                    <a:pt x="1751" y="2864"/>
                    <a:pt x="1768" y="2881"/>
                    <a:pt x="1795" y="2903"/>
                  </a:cubicBezTo>
                  <a:cubicBezTo>
                    <a:pt x="1806" y="2914"/>
                    <a:pt x="1812" y="2925"/>
                    <a:pt x="1823" y="2936"/>
                  </a:cubicBezTo>
                  <a:cubicBezTo>
                    <a:pt x="1840" y="2942"/>
                    <a:pt x="1845" y="2942"/>
                    <a:pt x="1862" y="2942"/>
                  </a:cubicBezTo>
                  <a:cubicBezTo>
                    <a:pt x="1873" y="2942"/>
                    <a:pt x="1878" y="2942"/>
                    <a:pt x="1884" y="2936"/>
                  </a:cubicBezTo>
                  <a:cubicBezTo>
                    <a:pt x="1878" y="2920"/>
                    <a:pt x="1856" y="2931"/>
                    <a:pt x="1845" y="2920"/>
                  </a:cubicBezTo>
                  <a:cubicBezTo>
                    <a:pt x="1840" y="2914"/>
                    <a:pt x="1840" y="2909"/>
                    <a:pt x="1834" y="2898"/>
                  </a:cubicBezTo>
                  <a:cubicBezTo>
                    <a:pt x="1828" y="2887"/>
                    <a:pt x="1823" y="2881"/>
                    <a:pt x="1812" y="2870"/>
                  </a:cubicBezTo>
                  <a:cubicBezTo>
                    <a:pt x="1801" y="2853"/>
                    <a:pt x="1795" y="2842"/>
                    <a:pt x="1779" y="2831"/>
                  </a:cubicBezTo>
                  <a:cubicBezTo>
                    <a:pt x="1762" y="2820"/>
                    <a:pt x="1756" y="2815"/>
                    <a:pt x="1745" y="2809"/>
                  </a:cubicBezTo>
                  <a:cubicBezTo>
                    <a:pt x="1734" y="2803"/>
                    <a:pt x="1729" y="2803"/>
                    <a:pt x="1723" y="2798"/>
                  </a:cubicBezTo>
                  <a:cubicBezTo>
                    <a:pt x="1756" y="2798"/>
                    <a:pt x="1773" y="2792"/>
                    <a:pt x="1801" y="2792"/>
                  </a:cubicBezTo>
                  <a:cubicBezTo>
                    <a:pt x="1812" y="2787"/>
                    <a:pt x="1817" y="2787"/>
                    <a:pt x="1828" y="2787"/>
                  </a:cubicBezTo>
                  <a:cubicBezTo>
                    <a:pt x="1840" y="2787"/>
                    <a:pt x="1851" y="2792"/>
                    <a:pt x="1862" y="2798"/>
                  </a:cubicBezTo>
                  <a:cubicBezTo>
                    <a:pt x="1878" y="2803"/>
                    <a:pt x="1884" y="2803"/>
                    <a:pt x="1901" y="2803"/>
                  </a:cubicBezTo>
                  <a:cubicBezTo>
                    <a:pt x="1912" y="2803"/>
                    <a:pt x="1923" y="2798"/>
                    <a:pt x="1917" y="2787"/>
                  </a:cubicBezTo>
                  <a:cubicBezTo>
                    <a:pt x="1906" y="2781"/>
                    <a:pt x="1895" y="2787"/>
                    <a:pt x="1884" y="2787"/>
                  </a:cubicBezTo>
                  <a:cubicBezTo>
                    <a:pt x="1862" y="2776"/>
                    <a:pt x="1851" y="2765"/>
                    <a:pt x="1823" y="2765"/>
                  </a:cubicBezTo>
                  <a:cubicBezTo>
                    <a:pt x="1806" y="2765"/>
                    <a:pt x="1806" y="2765"/>
                    <a:pt x="1806" y="2765"/>
                  </a:cubicBezTo>
                  <a:cubicBezTo>
                    <a:pt x="1784" y="2765"/>
                    <a:pt x="1773" y="2754"/>
                    <a:pt x="1756" y="2743"/>
                  </a:cubicBezTo>
                  <a:cubicBezTo>
                    <a:pt x="1745" y="2737"/>
                    <a:pt x="1740" y="2737"/>
                    <a:pt x="1734" y="2731"/>
                  </a:cubicBezTo>
                  <a:cubicBezTo>
                    <a:pt x="1723" y="2720"/>
                    <a:pt x="1718" y="2709"/>
                    <a:pt x="1707" y="2704"/>
                  </a:cubicBezTo>
                  <a:cubicBezTo>
                    <a:pt x="1701" y="2698"/>
                    <a:pt x="1696" y="2693"/>
                    <a:pt x="1690" y="2687"/>
                  </a:cubicBezTo>
                  <a:cubicBezTo>
                    <a:pt x="1684" y="2687"/>
                    <a:pt x="1673" y="2682"/>
                    <a:pt x="1673" y="2676"/>
                  </a:cubicBezTo>
                  <a:cubicBezTo>
                    <a:pt x="1673" y="2665"/>
                    <a:pt x="1679" y="2659"/>
                    <a:pt x="1690" y="2659"/>
                  </a:cubicBezTo>
                  <a:cubicBezTo>
                    <a:pt x="1696" y="2659"/>
                    <a:pt x="1701" y="2659"/>
                    <a:pt x="1712" y="2659"/>
                  </a:cubicBezTo>
                  <a:cubicBezTo>
                    <a:pt x="1723" y="2659"/>
                    <a:pt x="1729" y="2654"/>
                    <a:pt x="1745" y="2654"/>
                  </a:cubicBezTo>
                  <a:cubicBezTo>
                    <a:pt x="1762" y="2643"/>
                    <a:pt x="1773" y="2643"/>
                    <a:pt x="1795" y="2637"/>
                  </a:cubicBezTo>
                  <a:cubicBezTo>
                    <a:pt x="1790" y="2632"/>
                    <a:pt x="1784" y="2626"/>
                    <a:pt x="1779" y="2621"/>
                  </a:cubicBezTo>
                  <a:cubicBezTo>
                    <a:pt x="1768" y="2610"/>
                    <a:pt x="1756" y="2598"/>
                    <a:pt x="1745" y="2593"/>
                  </a:cubicBezTo>
                  <a:cubicBezTo>
                    <a:pt x="1740" y="2587"/>
                    <a:pt x="1734" y="2587"/>
                    <a:pt x="1729" y="2582"/>
                  </a:cubicBezTo>
                  <a:cubicBezTo>
                    <a:pt x="1723" y="2576"/>
                    <a:pt x="1712" y="2571"/>
                    <a:pt x="1712" y="2565"/>
                  </a:cubicBezTo>
                  <a:cubicBezTo>
                    <a:pt x="1712" y="2554"/>
                    <a:pt x="1723" y="2554"/>
                    <a:pt x="1729" y="2549"/>
                  </a:cubicBezTo>
                  <a:cubicBezTo>
                    <a:pt x="1729" y="2543"/>
                    <a:pt x="1723" y="2543"/>
                    <a:pt x="1718" y="2543"/>
                  </a:cubicBezTo>
                  <a:cubicBezTo>
                    <a:pt x="1712" y="2532"/>
                    <a:pt x="1712" y="2521"/>
                    <a:pt x="1707" y="2515"/>
                  </a:cubicBezTo>
                  <a:cubicBezTo>
                    <a:pt x="1684" y="2488"/>
                    <a:pt x="1668" y="2482"/>
                    <a:pt x="1640" y="2460"/>
                  </a:cubicBezTo>
                  <a:cubicBezTo>
                    <a:pt x="1635" y="2454"/>
                    <a:pt x="1629" y="2449"/>
                    <a:pt x="1623" y="2438"/>
                  </a:cubicBezTo>
                  <a:cubicBezTo>
                    <a:pt x="1618" y="2432"/>
                    <a:pt x="1612" y="2432"/>
                    <a:pt x="1612" y="2421"/>
                  </a:cubicBezTo>
                  <a:cubicBezTo>
                    <a:pt x="1612" y="2382"/>
                    <a:pt x="1612" y="2382"/>
                    <a:pt x="1612" y="2382"/>
                  </a:cubicBezTo>
                  <a:cubicBezTo>
                    <a:pt x="1612" y="2355"/>
                    <a:pt x="1590" y="2344"/>
                    <a:pt x="1585" y="2316"/>
                  </a:cubicBezTo>
                  <a:cubicBezTo>
                    <a:pt x="1579" y="2299"/>
                    <a:pt x="1574" y="2288"/>
                    <a:pt x="1563" y="2271"/>
                  </a:cubicBezTo>
                  <a:cubicBezTo>
                    <a:pt x="1557" y="2260"/>
                    <a:pt x="1546" y="2260"/>
                    <a:pt x="1546" y="2249"/>
                  </a:cubicBezTo>
                  <a:cubicBezTo>
                    <a:pt x="1546" y="2238"/>
                    <a:pt x="1551" y="2233"/>
                    <a:pt x="1563" y="2227"/>
                  </a:cubicBezTo>
                  <a:cubicBezTo>
                    <a:pt x="1568" y="2222"/>
                    <a:pt x="1574" y="2222"/>
                    <a:pt x="1574" y="2216"/>
                  </a:cubicBezTo>
                  <a:cubicBezTo>
                    <a:pt x="1574" y="2211"/>
                    <a:pt x="1568" y="2211"/>
                    <a:pt x="1563" y="2211"/>
                  </a:cubicBezTo>
                  <a:cubicBezTo>
                    <a:pt x="1551" y="2205"/>
                    <a:pt x="1540" y="2211"/>
                    <a:pt x="1524" y="2199"/>
                  </a:cubicBezTo>
                  <a:cubicBezTo>
                    <a:pt x="1518" y="2199"/>
                    <a:pt x="1513" y="2194"/>
                    <a:pt x="1513" y="2188"/>
                  </a:cubicBezTo>
                  <a:cubicBezTo>
                    <a:pt x="1513" y="2177"/>
                    <a:pt x="1524" y="2172"/>
                    <a:pt x="1535" y="2161"/>
                  </a:cubicBezTo>
                  <a:cubicBezTo>
                    <a:pt x="1540" y="2155"/>
                    <a:pt x="1546" y="2150"/>
                    <a:pt x="1546" y="2138"/>
                  </a:cubicBezTo>
                  <a:cubicBezTo>
                    <a:pt x="1529" y="2150"/>
                    <a:pt x="1518" y="2144"/>
                    <a:pt x="1502" y="2144"/>
                  </a:cubicBezTo>
                  <a:cubicBezTo>
                    <a:pt x="1490" y="2150"/>
                    <a:pt x="1490" y="2161"/>
                    <a:pt x="1479" y="2161"/>
                  </a:cubicBezTo>
                  <a:cubicBezTo>
                    <a:pt x="1468" y="2161"/>
                    <a:pt x="1474" y="2150"/>
                    <a:pt x="1468" y="2144"/>
                  </a:cubicBezTo>
                  <a:lnTo>
                    <a:pt x="1468" y="2138"/>
                  </a:lnTo>
                  <a:cubicBezTo>
                    <a:pt x="1468" y="2116"/>
                    <a:pt x="1468" y="2116"/>
                    <a:pt x="1468" y="2116"/>
                  </a:cubicBezTo>
                  <a:cubicBezTo>
                    <a:pt x="1468" y="2111"/>
                    <a:pt x="1479" y="2105"/>
                    <a:pt x="1479" y="2094"/>
                  </a:cubicBezTo>
                  <a:cubicBezTo>
                    <a:pt x="1479" y="2089"/>
                    <a:pt x="1468" y="2083"/>
                    <a:pt x="1468" y="2078"/>
                  </a:cubicBezTo>
                  <a:cubicBezTo>
                    <a:pt x="1463" y="2061"/>
                    <a:pt x="1468" y="2044"/>
                    <a:pt x="1452" y="2044"/>
                  </a:cubicBezTo>
                  <a:cubicBezTo>
                    <a:pt x="1446" y="2044"/>
                    <a:pt x="1446" y="2055"/>
                    <a:pt x="1441" y="2055"/>
                  </a:cubicBezTo>
                  <a:cubicBezTo>
                    <a:pt x="1424" y="2055"/>
                    <a:pt x="1413" y="2050"/>
                    <a:pt x="1402" y="2033"/>
                  </a:cubicBezTo>
                  <a:cubicBezTo>
                    <a:pt x="1396" y="2022"/>
                    <a:pt x="1396" y="2005"/>
                    <a:pt x="1385" y="2005"/>
                  </a:cubicBezTo>
                  <a:cubicBezTo>
                    <a:pt x="1374" y="2005"/>
                    <a:pt x="1374" y="2017"/>
                    <a:pt x="1369" y="2017"/>
                  </a:cubicBezTo>
                  <a:cubicBezTo>
                    <a:pt x="1346" y="2017"/>
                    <a:pt x="1341" y="1989"/>
                    <a:pt x="1341" y="1972"/>
                  </a:cubicBezTo>
                  <a:cubicBezTo>
                    <a:pt x="1330" y="1972"/>
                    <a:pt x="1330" y="1972"/>
                    <a:pt x="1330" y="1972"/>
                  </a:cubicBezTo>
                  <a:cubicBezTo>
                    <a:pt x="1324" y="1972"/>
                    <a:pt x="1324" y="1972"/>
                    <a:pt x="1319" y="1972"/>
                  </a:cubicBezTo>
                  <a:cubicBezTo>
                    <a:pt x="1313" y="1972"/>
                    <a:pt x="1313" y="1961"/>
                    <a:pt x="1308" y="1956"/>
                  </a:cubicBezTo>
                  <a:cubicBezTo>
                    <a:pt x="1308" y="1950"/>
                    <a:pt x="1297" y="1950"/>
                    <a:pt x="1291" y="1945"/>
                  </a:cubicBezTo>
                  <a:cubicBezTo>
                    <a:pt x="1280" y="1945"/>
                    <a:pt x="1258" y="1945"/>
                    <a:pt x="1258" y="1928"/>
                  </a:cubicBezTo>
                  <a:cubicBezTo>
                    <a:pt x="1258" y="1917"/>
                    <a:pt x="1263" y="1906"/>
                    <a:pt x="1252" y="1906"/>
                  </a:cubicBezTo>
                  <a:cubicBezTo>
                    <a:pt x="1241" y="1906"/>
                    <a:pt x="1241" y="1917"/>
                    <a:pt x="1230" y="1917"/>
                  </a:cubicBezTo>
                  <a:cubicBezTo>
                    <a:pt x="1219" y="1917"/>
                    <a:pt x="1213" y="1906"/>
                    <a:pt x="1208" y="1900"/>
                  </a:cubicBezTo>
                  <a:cubicBezTo>
                    <a:pt x="1191" y="1900"/>
                    <a:pt x="1180" y="1900"/>
                    <a:pt x="1169" y="1895"/>
                  </a:cubicBezTo>
                  <a:cubicBezTo>
                    <a:pt x="1164" y="1889"/>
                    <a:pt x="1169" y="1872"/>
                    <a:pt x="1158" y="1872"/>
                  </a:cubicBezTo>
                  <a:cubicBezTo>
                    <a:pt x="1152" y="1872"/>
                    <a:pt x="1152" y="1872"/>
                    <a:pt x="1147" y="1872"/>
                  </a:cubicBezTo>
                  <a:cubicBezTo>
                    <a:pt x="1136" y="1872"/>
                    <a:pt x="1125" y="1872"/>
                    <a:pt x="1125" y="1861"/>
                  </a:cubicBezTo>
                  <a:cubicBezTo>
                    <a:pt x="1119" y="1845"/>
                    <a:pt x="1130" y="1834"/>
                    <a:pt x="1114" y="1850"/>
                  </a:cubicBezTo>
                  <a:cubicBezTo>
                    <a:pt x="1097" y="1850"/>
                    <a:pt x="1097" y="1850"/>
                    <a:pt x="1097" y="1850"/>
                  </a:cubicBezTo>
                  <a:cubicBezTo>
                    <a:pt x="1086" y="1850"/>
                    <a:pt x="1086" y="1845"/>
                    <a:pt x="1075" y="1845"/>
                  </a:cubicBezTo>
                  <a:cubicBezTo>
                    <a:pt x="1069" y="1845"/>
                    <a:pt x="1064" y="1845"/>
                    <a:pt x="1058" y="1839"/>
                  </a:cubicBezTo>
                  <a:cubicBezTo>
                    <a:pt x="1036" y="1823"/>
                    <a:pt x="1064" y="1806"/>
                    <a:pt x="1025" y="1828"/>
                  </a:cubicBezTo>
                  <a:cubicBezTo>
                    <a:pt x="1019" y="1834"/>
                    <a:pt x="1014" y="1839"/>
                    <a:pt x="1003" y="1839"/>
                  </a:cubicBezTo>
                  <a:cubicBezTo>
                    <a:pt x="975" y="1839"/>
                    <a:pt x="997" y="1828"/>
                    <a:pt x="947" y="1828"/>
                  </a:cubicBezTo>
                  <a:cubicBezTo>
                    <a:pt x="925" y="1828"/>
                    <a:pt x="914" y="1812"/>
                    <a:pt x="892" y="1800"/>
                  </a:cubicBezTo>
                  <a:cubicBezTo>
                    <a:pt x="870" y="1789"/>
                    <a:pt x="859" y="1784"/>
                    <a:pt x="837" y="1773"/>
                  </a:cubicBezTo>
                  <a:cubicBezTo>
                    <a:pt x="820" y="1762"/>
                    <a:pt x="803" y="1767"/>
                    <a:pt x="787" y="1756"/>
                  </a:cubicBezTo>
                  <a:cubicBezTo>
                    <a:pt x="776" y="1745"/>
                    <a:pt x="765" y="1739"/>
                    <a:pt x="753" y="1728"/>
                  </a:cubicBezTo>
                  <a:cubicBezTo>
                    <a:pt x="748" y="1723"/>
                    <a:pt x="742" y="1717"/>
                    <a:pt x="731" y="1717"/>
                  </a:cubicBezTo>
                  <a:cubicBezTo>
                    <a:pt x="692" y="1717"/>
                    <a:pt x="692" y="1717"/>
                    <a:pt x="692" y="1717"/>
                  </a:cubicBezTo>
                  <a:cubicBezTo>
                    <a:pt x="681" y="1717"/>
                    <a:pt x="676" y="1712"/>
                    <a:pt x="659" y="1712"/>
                  </a:cubicBezTo>
                  <a:cubicBezTo>
                    <a:pt x="637" y="1706"/>
                    <a:pt x="626" y="1706"/>
                    <a:pt x="609" y="1690"/>
                  </a:cubicBezTo>
                  <a:cubicBezTo>
                    <a:pt x="593" y="1684"/>
                    <a:pt x="582" y="1684"/>
                    <a:pt x="576" y="1667"/>
                  </a:cubicBezTo>
                  <a:cubicBezTo>
                    <a:pt x="565" y="1651"/>
                    <a:pt x="559" y="1634"/>
                    <a:pt x="537" y="1634"/>
                  </a:cubicBezTo>
                  <a:cubicBezTo>
                    <a:pt x="521" y="1634"/>
                    <a:pt x="521" y="1634"/>
                    <a:pt x="521" y="1634"/>
                  </a:cubicBezTo>
                  <a:cubicBezTo>
                    <a:pt x="504" y="1634"/>
                    <a:pt x="493" y="1640"/>
                    <a:pt x="471" y="1640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38" y="1640"/>
                    <a:pt x="426" y="1629"/>
                    <a:pt x="415" y="1623"/>
                  </a:cubicBezTo>
                  <a:cubicBezTo>
                    <a:pt x="382" y="1618"/>
                    <a:pt x="366" y="1612"/>
                    <a:pt x="332" y="1612"/>
                  </a:cubicBezTo>
                  <a:cubicBezTo>
                    <a:pt x="316" y="1612"/>
                    <a:pt x="305" y="1612"/>
                    <a:pt x="288" y="1618"/>
                  </a:cubicBezTo>
                  <a:cubicBezTo>
                    <a:pt x="277" y="1618"/>
                    <a:pt x="277" y="1623"/>
                    <a:pt x="271" y="1623"/>
                  </a:cubicBezTo>
                  <a:cubicBezTo>
                    <a:pt x="249" y="1623"/>
                    <a:pt x="249" y="1623"/>
                    <a:pt x="249" y="1623"/>
                  </a:cubicBezTo>
                  <a:cubicBezTo>
                    <a:pt x="227" y="1623"/>
                    <a:pt x="216" y="1612"/>
                    <a:pt x="199" y="1601"/>
                  </a:cubicBezTo>
                  <a:cubicBezTo>
                    <a:pt x="177" y="1590"/>
                    <a:pt x="166" y="1579"/>
                    <a:pt x="149" y="1562"/>
                  </a:cubicBezTo>
                  <a:cubicBezTo>
                    <a:pt x="133" y="1551"/>
                    <a:pt x="127" y="1546"/>
                    <a:pt x="105" y="1540"/>
                  </a:cubicBezTo>
                  <a:cubicBezTo>
                    <a:pt x="88" y="1534"/>
                    <a:pt x="83" y="1534"/>
                    <a:pt x="66" y="1529"/>
                  </a:cubicBezTo>
                  <a:cubicBezTo>
                    <a:pt x="61" y="1529"/>
                    <a:pt x="55" y="1529"/>
                    <a:pt x="50" y="1523"/>
                  </a:cubicBezTo>
                  <a:cubicBezTo>
                    <a:pt x="39" y="1518"/>
                    <a:pt x="39" y="1507"/>
                    <a:pt x="39" y="1496"/>
                  </a:cubicBezTo>
                  <a:cubicBezTo>
                    <a:pt x="33" y="1479"/>
                    <a:pt x="0" y="1485"/>
                    <a:pt x="0" y="1468"/>
                  </a:cubicBezTo>
                  <a:cubicBezTo>
                    <a:pt x="0" y="1457"/>
                    <a:pt x="16" y="1462"/>
                    <a:pt x="16" y="1451"/>
                  </a:cubicBezTo>
                  <a:cubicBezTo>
                    <a:pt x="16" y="1440"/>
                    <a:pt x="11" y="1440"/>
                    <a:pt x="11" y="1429"/>
                  </a:cubicBezTo>
                  <a:cubicBezTo>
                    <a:pt x="11" y="1418"/>
                    <a:pt x="27" y="1401"/>
                    <a:pt x="22" y="1396"/>
                  </a:cubicBezTo>
                  <a:lnTo>
                    <a:pt x="22" y="1396"/>
                  </a:lnTo>
                  <a:cubicBezTo>
                    <a:pt x="55" y="1396"/>
                    <a:pt x="72" y="1396"/>
                    <a:pt x="105" y="1401"/>
                  </a:cubicBezTo>
                  <a:cubicBezTo>
                    <a:pt x="100" y="1363"/>
                    <a:pt x="83" y="1346"/>
                    <a:pt x="72" y="1313"/>
                  </a:cubicBezTo>
                  <a:cubicBezTo>
                    <a:pt x="61" y="1285"/>
                    <a:pt x="61" y="1268"/>
                    <a:pt x="50" y="1241"/>
                  </a:cubicBezTo>
                  <a:cubicBezTo>
                    <a:pt x="44" y="1230"/>
                    <a:pt x="39" y="1224"/>
                    <a:pt x="39" y="1213"/>
                  </a:cubicBezTo>
                  <a:cubicBezTo>
                    <a:pt x="22" y="1180"/>
                    <a:pt x="22" y="1158"/>
                    <a:pt x="22" y="1124"/>
                  </a:cubicBezTo>
                  <a:cubicBezTo>
                    <a:pt x="22" y="1097"/>
                    <a:pt x="39" y="1080"/>
                    <a:pt x="44" y="1058"/>
                  </a:cubicBezTo>
                  <a:cubicBezTo>
                    <a:pt x="50" y="1036"/>
                    <a:pt x="44" y="1019"/>
                    <a:pt x="44" y="997"/>
                  </a:cubicBezTo>
                  <a:close/>
                  <a:moveTo>
                    <a:pt x="1756" y="3202"/>
                  </a:moveTo>
                  <a:lnTo>
                    <a:pt x="1756" y="3202"/>
                  </a:lnTo>
                  <a:cubicBezTo>
                    <a:pt x="1745" y="3202"/>
                    <a:pt x="1740" y="3219"/>
                    <a:pt x="1729" y="3225"/>
                  </a:cubicBezTo>
                  <a:cubicBezTo>
                    <a:pt x="1707" y="3247"/>
                    <a:pt x="1690" y="3247"/>
                    <a:pt x="1679" y="3275"/>
                  </a:cubicBezTo>
                  <a:cubicBezTo>
                    <a:pt x="1723" y="3286"/>
                    <a:pt x="1740" y="3297"/>
                    <a:pt x="1779" y="3297"/>
                  </a:cubicBezTo>
                  <a:cubicBezTo>
                    <a:pt x="1812" y="3297"/>
                    <a:pt x="1812" y="3297"/>
                    <a:pt x="1812" y="3297"/>
                  </a:cubicBezTo>
                  <a:cubicBezTo>
                    <a:pt x="1812" y="3275"/>
                    <a:pt x="1812" y="3275"/>
                    <a:pt x="1812" y="3275"/>
                  </a:cubicBezTo>
                  <a:cubicBezTo>
                    <a:pt x="1784" y="3252"/>
                    <a:pt x="1790" y="3202"/>
                    <a:pt x="1756" y="3202"/>
                  </a:cubicBezTo>
                  <a:close/>
                  <a:moveTo>
                    <a:pt x="1729" y="2604"/>
                  </a:moveTo>
                  <a:lnTo>
                    <a:pt x="1729" y="2604"/>
                  </a:lnTo>
                  <a:cubicBezTo>
                    <a:pt x="1718" y="2598"/>
                    <a:pt x="1707" y="2598"/>
                    <a:pt x="1696" y="2593"/>
                  </a:cubicBezTo>
                  <a:cubicBezTo>
                    <a:pt x="1696" y="2598"/>
                    <a:pt x="1690" y="2604"/>
                    <a:pt x="1690" y="2610"/>
                  </a:cubicBezTo>
                  <a:cubicBezTo>
                    <a:pt x="1690" y="2615"/>
                    <a:pt x="1701" y="2621"/>
                    <a:pt x="1707" y="2626"/>
                  </a:cubicBezTo>
                  <a:cubicBezTo>
                    <a:pt x="1712" y="2632"/>
                    <a:pt x="1712" y="2643"/>
                    <a:pt x="1723" y="2643"/>
                  </a:cubicBezTo>
                  <a:cubicBezTo>
                    <a:pt x="1734" y="2643"/>
                    <a:pt x="1751" y="2637"/>
                    <a:pt x="1751" y="2626"/>
                  </a:cubicBezTo>
                  <a:cubicBezTo>
                    <a:pt x="1751" y="2615"/>
                    <a:pt x="1734" y="2604"/>
                    <a:pt x="1729" y="2604"/>
                  </a:cubicBezTo>
                  <a:close/>
                  <a:moveTo>
                    <a:pt x="360" y="0"/>
                  </a:moveTo>
                  <a:lnTo>
                    <a:pt x="360" y="0"/>
                  </a:lnTo>
                  <a:cubicBezTo>
                    <a:pt x="288" y="0"/>
                    <a:pt x="316" y="0"/>
                    <a:pt x="343" y="45"/>
                  </a:cubicBezTo>
                  <a:cubicBezTo>
                    <a:pt x="349" y="56"/>
                    <a:pt x="354" y="72"/>
                    <a:pt x="366" y="72"/>
                  </a:cubicBezTo>
                  <a:cubicBezTo>
                    <a:pt x="371" y="72"/>
                    <a:pt x="377" y="61"/>
                    <a:pt x="382" y="61"/>
                  </a:cubicBezTo>
                  <a:cubicBezTo>
                    <a:pt x="388" y="61"/>
                    <a:pt x="388" y="72"/>
                    <a:pt x="393" y="78"/>
                  </a:cubicBezTo>
                  <a:cubicBezTo>
                    <a:pt x="404" y="83"/>
                    <a:pt x="410" y="89"/>
                    <a:pt x="421" y="95"/>
                  </a:cubicBezTo>
                  <a:cubicBezTo>
                    <a:pt x="426" y="100"/>
                    <a:pt x="432" y="106"/>
                    <a:pt x="438" y="106"/>
                  </a:cubicBezTo>
                  <a:cubicBezTo>
                    <a:pt x="449" y="106"/>
                    <a:pt x="449" y="95"/>
                    <a:pt x="460" y="83"/>
                  </a:cubicBezTo>
                  <a:cubicBezTo>
                    <a:pt x="504" y="117"/>
                    <a:pt x="487" y="167"/>
                    <a:pt x="526" y="205"/>
                  </a:cubicBezTo>
                  <a:cubicBezTo>
                    <a:pt x="543" y="222"/>
                    <a:pt x="565" y="222"/>
                    <a:pt x="587" y="233"/>
                  </a:cubicBezTo>
                  <a:cubicBezTo>
                    <a:pt x="604" y="239"/>
                    <a:pt x="615" y="250"/>
                    <a:pt x="632" y="250"/>
                  </a:cubicBezTo>
                  <a:cubicBezTo>
                    <a:pt x="665" y="250"/>
                    <a:pt x="681" y="244"/>
                    <a:pt x="704" y="222"/>
                  </a:cubicBezTo>
                  <a:cubicBezTo>
                    <a:pt x="715" y="211"/>
                    <a:pt x="726" y="205"/>
                    <a:pt x="726" y="189"/>
                  </a:cubicBezTo>
                  <a:cubicBezTo>
                    <a:pt x="726" y="172"/>
                    <a:pt x="726" y="172"/>
                    <a:pt x="726" y="172"/>
                  </a:cubicBezTo>
                  <a:cubicBezTo>
                    <a:pt x="704" y="172"/>
                    <a:pt x="698" y="172"/>
                    <a:pt x="676" y="167"/>
                  </a:cubicBezTo>
                  <a:cubicBezTo>
                    <a:pt x="659" y="167"/>
                    <a:pt x="648" y="172"/>
                    <a:pt x="637" y="161"/>
                  </a:cubicBezTo>
                  <a:cubicBezTo>
                    <a:pt x="626" y="144"/>
                    <a:pt x="620" y="139"/>
                    <a:pt x="609" y="122"/>
                  </a:cubicBezTo>
                  <a:cubicBezTo>
                    <a:pt x="604" y="117"/>
                    <a:pt x="598" y="106"/>
                    <a:pt x="593" y="95"/>
                  </a:cubicBezTo>
                  <a:cubicBezTo>
                    <a:pt x="582" y="72"/>
                    <a:pt x="565" y="67"/>
                    <a:pt x="548" y="50"/>
                  </a:cubicBezTo>
                  <a:cubicBezTo>
                    <a:pt x="537" y="39"/>
                    <a:pt x="532" y="28"/>
                    <a:pt x="515" y="28"/>
                  </a:cubicBezTo>
                  <a:cubicBezTo>
                    <a:pt x="504" y="28"/>
                    <a:pt x="504" y="39"/>
                    <a:pt x="499" y="50"/>
                  </a:cubicBezTo>
                  <a:cubicBezTo>
                    <a:pt x="476" y="39"/>
                    <a:pt x="460" y="45"/>
                    <a:pt x="443" y="39"/>
                  </a:cubicBezTo>
                  <a:cubicBezTo>
                    <a:pt x="438" y="34"/>
                    <a:pt x="438" y="28"/>
                    <a:pt x="438" y="23"/>
                  </a:cubicBezTo>
                  <a:cubicBezTo>
                    <a:pt x="426" y="11"/>
                    <a:pt x="415" y="23"/>
                    <a:pt x="404" y="17"/>
                  </a:cubicBezTo>
                  <a:cubicBezTo>
                    <a:pt x="388" y="11"/>
                    <a:pt x="382" y="0"/>
                    <a:pt x="360" y="0"/>
                  </a:cubicBezTo>
                  <a:close/>
                  <a:moveTo>
                    <a:pt x="332" y="410"/>
                  </a:moveTo>
                  <a:lnTo>
                    <a:pt x="332" y="410"/>
                  </a:lnTo>
                  <a:cubicBezTo>
                    <a:pt x="332" y="416"/>
                    <a:pt x="332" y="416"/>
                    <a:pt x="332" y="422"/>
                  </a:cubicBezTo>
                  <a:cubicBezTo>
                    <a:pt x="349" y="427"/>
                    <a:pt x="354" y="444"/>
                    <a:pt x="371" y="444"/>
                  </a:cubicBezTo>
                  <a:cubicBezTo>
                    <a:pt x="415" y="444"/>
                    <a:pt x="415" y="444"/>
                    <a:pt x="415" y="444"/>
                  </a:cubicBezTo>
                  <a:cubicBezTo>
                    <a:pt x="438" y="444"/>
                    <a:pt x="449" y="455"/>
                    <a:pt x="471" y="460"/>
                  </a:cubicBezTo>
                  <a:cubicBezTo>
                    <a:pt x="504" y="466"/>
                    <a:pt x="521" y="471"/>
                    <a:pt x="554" y="477"/>
                  </a:cubicBezTo>
                  <a:cubicBezTo>
                    <a:pt x="582" y="483"/>
                    <a:pt x="598" y="494"/>
                    <a:pt x="626" y="505"/>
                  </a:cubicBezTo>
                  <a:cubicBezTo>
                    <a:pt x="637" y="510"/>
                    <a:pt x="654" y="505"/>
                    <a:pt x="665" y="516"/>
                  </a:cubicBezTo>
                  <a:cubicBezTo>
                    <a:pt x="670" y="521"/>
                    <a:pt x="676" y="538"/>
                    <a:pt x="687" y="538"/>
                  </a:cubicBezTo>
                  <a:cubicBezTo>
                    <a:pt x="698" y="538"/>
                    <a:pt x="698" y="521"/>
                    <a:pt x="709" y="516"/>
                  </a:cubicBezTo>
                  <a:cubicBezTo>
                    <a:pt x="726" y="510"/>
                    <a:pt x="742" y="510"/>
                    <a:pt x="759" y="510"/>
                  </a:cubicBezTo>
                  <a:cubicBezTo>
                    <a:pt x="787" y="510"/>
                    <a:pt x="798" y="521"/>
                    <a:pt x="825" y="521"/>
                  </a:cubicBezTo>
                  <a:cubicBezTo>
                    <a:pt x="864" y="521"/>
                    <a:pt x="864" y="521"/>
                    <a:pt x="864" y="521"/>
                  </a:cubicBezTo>
                  <a:cubicBezTo>
                    <a:pt x="881" y="521"/>
                    <a:pt x="892" y="510"/>
                    <a:pt x="903" y="505"/>
                  </a:cubicBezTo>
                  <a:cubicBezTo>
                    <a:pt x="920" y="499"/>
                    <a:pt x="947" y="505"/>
                    <a:pt x="947" y="483"/>
                  </a:cubicBezTo>
                  <a:cubicBezTo>
                    <a:pt x="947" y="471"/>
                    <a:pt x="936" y="460"/>
                    <a:pt x="920" y="460"/>
                  </a:cubicBezTo>
                  <a:cubicBezTo>
                    <a:pt x="859" y="460"/>
                    <a:pt x="859" y="460"/>
                    <a:pt x="859" y="460"/>
                  </a:cubicBezTo>
                  <a:cubicBezTo>
                    <a:pt x="809" y="460"/>
                    <a:pt x="781" y="460"/>
                    <a:pt x="726" y="449"/>
                  </a:cubicBezTo>
                  <a:cubicBezTo>
                    <a:pt x="698" y="444"/>
                    <a:pt x="687" y="427"/>
                    <a:pt x="659" y="427"/>
                  </a:cubicBezTo>
                  <a:cubicBezTo>
                    <a:pt x="620" y="427"/>
                    <a:pt x="620" y="427"/>
                    <a:pt x="620" y="427"/>
                  </a:cubicBezTo>
                  <a:cubicBezTo>
                    <a:pt x="587" y="433"/>
                    <a:pt x="571" y="438"/>
                    <a:pt x="543" y="438"/>
                  </a:cubicBezTo>
                  <a:cubicBezTo>
                    <a:pt x="499" y="438"/>
                    <a:pt x="482" y="405"/>
                    <a:pt x="443" y="405"/>
                  </a:cubicBezTo>
                  <a:cubicBezTo>
                    <a:pt x="426" y="405"/>
                    <a:pt x="421" y="416"/>
                    <a:pt x="404" y="410"/>
                  </a:cubicBezTo>
                  <a:cubicBezTo>
                    <a:pt x="377" y="410"/>
                    <a:pt x="360" y="410"/>
                    <a:pt x="332" y="41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98"/>
            <p:cNvSpPr>
              <a:spLocks noChangeArrowheads="1"/>
            </p:cNvSpPr>
            <p:nvPr/>
          </p:nvSpPr>
          <p:spPr bwMode="auto">
            <a:xfrm>
              <a:off x="5137627" y="2873230"/>
              <a:ext cx="730769" cy="599573"/>
            </a:xfrm>
            <a:custGeom>
              <a:avLst/>
              <a:gdLst>
                <a:gd name="T0" fmla="*/ 2244 w 2284"/>
                <a:gd name="T1" fmla="*/ 427 h 1824"/>
                <a:gd name="T2" fmla="*/ 1590 w 2284"/>
                <a:gd name="T3" fmla="*/ 1800 h 1824"/>
                <a:gd name="T4" fmla="*/ 387 w 2284"/>
                <a:gd name="T5" fmla="*/ 56 h 1824"/>
                <a:gd name="T6" fmla="*/ 404 w 2284"/>
                <a:gd name="T7" fmla="*/ 122 h 1824"/>
                <a:gd name="T8" fmla="*/ 277 w 2284"/>
                <a:gd name="T9" fmla="*/ 72 h 1824"/>
                <a:gd name="T10" fmla="*/ 581 w 2284"/>
                <a:gd name="T11" fmla="*/ 34 h 1824"/>
                <a:gd name="T12" fmla="*/ 537 w 2284"/>
                <a:gd name="T13" fmla="*/ 144 h 1824"/>
                <a:gd name="T14" fmla="*/ 11 w 2284"/>
                <a:gd name="T15" fmla="*/ 488 h 1824"/>
                <a:gd name="T16" fmla="*/ 465 w 2284"/>
                <a:gd name="T17" fmla="*/ 311 h 1824"/>
                <a:gd name="T18" fmla="*/ 432 w 2284"/>
                <a:gd name="T19" fmla="*/ 361 h 1824"/>
                <a:gd name="T20" fmla="*/ 565 w 2284"/>
                <a:gd name="T21" fmla="*/ 405 h 1824"/>
                <a:gd name="T22" fmla="*/ 410 w 2284"/>
                <a:gd name="T23" fmla="*/ 471 h 1824"/>
                <a:gd name="T24" fmla="*/ 260 w 2284"/>
                <a:gd name="T25" fmla="*/ 815 h 1824"/>
                <a:gd name="T26" fmla="*/ 0 w 2284"/>
                <a:gd name="T27" fmla="*/ 793 h 1824"/>
                <a:gd name="T28" fmla="*/ 282 w 2284"/>
                <a:gd name="T29" fmla="*/ 765 h 1824"/>
                <a:gd name="T30" fmla="*/ 2061 w 2284"/>
                <a:gd name="T31" fmla="*/ 1701 h 1824"/>
                <a:gd name="T32" fmla="*/ 1934 w 2284"/>
                <a:gd name="T33" fmla="*/ 1684 h 1824"/>
                <a:gd name="T34" fmla="*/ 1867 w 2284"/>
                <a:gd name="T35" fmla="*/ 1618 h 1824"/>
                <a:gd name="T36" fmla="*/ 1729 w 2284"/>
                <a:gd name="T37" fmla="*/ 1551 h 1824"/>
                <a:gd name="T38" fmla="*/ 1690 w 2284"/>
                <a:gd name="T39" fmla="*/ 1363 h 1824"/>
                <a:gd name="T40" fmla="*/ 1756 w 2284"/>
                <a:gd name="T41" fmla="*/ 1235 h 1824"/>
                <a:gd name="T42" fmla="*/ 1618 w 2284"/>
                <a:gd name="T43" fmla="*/ 1440 h 1824"/>
                <a:gd name="T44" fmla="*/ 1557 w 2284"/>
                <a:gd name="T45" fmla="*/ 1590 h 1824"/>
                <a:gd name="T46" fmla="*/ 1379 w 2284"/>
                <a:gd name="T47" fmla="*/ 1745 h 1824"/>
                <a:gd name="T48" fmla="*/ 1302 w 2284"/>
                <a:gd name="T49" fmla="*/ 1601 h 1824"/>
                <a:gd name="T50" fmla="*/ 1346 w 2284"/>
                <a:gd name="T51" fmla="*/ 1523 h 1824"/>
                <a:gd name="T52" fmla="*/ 1285 w 2284"/>
                <a:gd name="T53" fmla="*/ 1379 h 1824"/>
                <a:gd name="T54" fmla="*/ 1152 w 2284"/>
                <a:gd name="T55" fmla="*/ 1280 h 1824"/>
                <a:gd name="T56" fmla="*/ 980 w 2284"/>
                <a:gd name="T57" fmla="*/ 1235 h 1824"/>
                <a:gd name="T58" fmla="*/ 1030 w 2284"/>
                <a:gd name="T59" fmla="*/ 1141 h 1824"/>
                <a:gd name="T60" fmla="*/ 1235 w 2284"/>
                <a:gd name="T61" fmla="*/ 1169 h 1824"/>
                <a:gd name="T62" fmla="*/ 1474 w 2284"/>
                <a:gd name="T63" fmla="*/ 1037 h 1824"/>
                <a:gd name="T64" fmla="*/ 1629 w 2284"/>
                <a:gd name="T65" fmla="*/ 1086 h 1824"/>
                <a:gd name="T66" fmla="*/ 1695 w 2284"/>
                <a:gd name="T67" fmla="*/ 1074 h 1824"/>
                <a:gd name="T68" fmla="*/ 1773 w 2284"/>
                <a:gd name="T69" fmla="*/ 1003 h 1824"/>
                <a:gd name="T70" fmla="*/ 1784 w 2284"/>
                <a:gd name="T71" fmla="*/ 898 h 1824"/>
                <a:gd name="T72" fmla="*/ 1601 w 2284"/>
                <a:gd name="T73" fmla="*/ 942 h 1824"/>
                <a:gd name="T74" fmla="*/ 1374 w 2284"/>
                <a:gd name="T75" fmla="*/ 959 h 1824"/>
                <a:gd name="T76" fmla="*/ 1125 w 2284"/>
                <a:gd name="T77" fmla="*/ 948 h 1824"/>
                <a:gd name="T78" fmla="*/ 958 w 2284"/>
                <a:gd name="T79" fmla="*/ 832 h 1824"/>
                <a:gd name="T80" fmla="*/ 925 w 2284"/>
                <a:gd name="T81" fmla="*/ 693 h 1824"/>
                <a:gd name="T82" fmla="*/ 809 w 2284"/>
                <a:gd name="T83" fmla="*/ 638 h 1824"/>
                <a:gd name="T84" fmla="*/ 703 w 2284"/>
                <a:gd name="T85" fmla="*/ 588 h 1824"/>
                <a:gd name="T86" fmla="*/ 609 w 2284"/>
                <a:gd name="T87" fmla="*/ 627 h 1824"/>
                <a:gd name="T88" fmla="*/ 548 w 2284"/>
                <a:gd name="T89" fmla="*/ 532 h 1824"/>
                <a:gd name="T90" fmla="*/ 714 w 2284"/>
                <a:gd name="T91" fmla="*/ 322 h 1824"/>
                <a:gd name="T92" fmla="*/ 1003 w 2284"/>
                <a:gd name="T93" fmla="*/ 189 h 1824"/>
                <a:gd name="T94" fmla="*/ 1379 w 2284"/>
                <a:gd name="T95" fmla="*/ 183 h 1824"/>
                <a:gd name="T96" fmla="*/ 1573 w 2284"/>
                <a:gd name="T97" fmla="*/ 300 h 1824"/>
                <a:gd name="T98" fmla="*/ 1806 w 2284"/>
                <a:gd name="T99" fmla="*/ 333 h 1824"/>
                <a:gd name="T100" fmla="*/ 1917 w 2284"/>
                <a:gd name="T101" fmla="*/ 593 h 1824"/>
                <a:gd name="T102" fmla="*/ 1884 w 2284"/>
                <a:gd name="T103" fmla="*/ 826 h 1824"/>
                <a:gd name="T104" fmla="*/ 1989 w 2284"/>
                <a:gd name="T105" fmla="*/ 1135 h 1824"/>
                <a:gd name="T106" fmla="*/ 2033 w 2284"/>
                <a:gd name="T107" fmla="*/ 1063 h 1824"/>
                <a:gd name="T108" fmla="*/ 2133 w 2284"/>
                <a:gd name="T109" fmla="*/ 1263 h 1824"/>
                <a:gd name="T110" fmla="*/ 2194 w 2284"/>
                <a:gd name="T111" fmla="*/ 1667 h 18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84" h="1824">
                  <a:moveTo>
                    <a:pt x="2194" y="388"/>
                  </a:moveTo>
                  <a:lnTo>
                    <a:pt x="2194" y="388"/>
                  </a:lnTo>
                  <a:cubicBezTo>
                    <a:pt x="2177" y="388"/>
                    <a:pt x="2166" y="399"/>
                    <a:pt x="2166" y="416"/>
                  </a:cubicBezTo>
                  <a:cubicBezTo>
                    <a:pt x="2166" y="466"/>
                    <a:pt x="2222" y="488"/>
                    <a:pt x="2266" y="488"/>
                  </a:cubicBezTo>
                  <a:cubicBezTo>
                    <a:pt x="2283" y="488"/>
                    <a:pt x="2283" y="488"/>
                    <a:pt x="2283" y="488"/>
                  </a:cubicBezTo>
                  <a:cubicBezTo>
                    <a:pt x="2283" y="471"/>
                    <a:pt x="2283" y="471"/>
                    <a:pt x="2283" y="471"/>
                  </a:cubicBezTo>
                  <a:cubicBezTo>
                    <a:pt x="2283" y="449"/>
                    <a:pt x="2261" y="444"/>
                    <a:pt x="2244" y="427"/>
                  </a:cubicBezTo>
                  <a:cubicBezTo>
                    <a:pt x="2227" y="416"/>
                    <a:pt x="2222" y="388"/>
                    <a:pt x="2194" y="388"/>
                  </a:cubicBezTo>
                  <a:close/>
                  <a:moveTo>
                    <a:pt x="1562" y="1756"/>
                  </a:moveTo>
                  <a:lnTo>
                    <a:pt x="1562" y="1756"/>
                  </a:lnTo>
                  <a:cubicBezTo>
                    <a:pt x="1557" y="1756"/>
                    <a:pt x="1551" y="1751"/>
                    <a:pt x="1546" y="1751"/>
                  </a:cubicBezTo>
                  <a:cubicBezTo>
                    <a:pt x="1535" y="1751"/>
                    <a:pt x="1529" y="1756"/>
                    <a:pt x="1529" y="1767"/>
                  </a:cubicBezTo>
                  <a:cubicBezTo>
                    <a:pt x="1529" y="1784"/>
                    <a:pt x="1551" y="1784"/>
                    <a:pt x="1573" y="1784"/>
                  </a:cubicBezTo>
                  <a:cubicBezTo>
                    <a:pt x="1579" y="1789"/>
                    <a:pt x="1579" y="1795"/>
                    <a:pt x="1590" y="1800"/>
                  </a:cubicBezTo>
                  <a:cubicBezTo>
                    <a:pt x="1706" y="1823"/>
                    <a:pt x="1579" y="1784"/>
                    <a:pt x="1562" y="1756"/>
                  </a:cubicBezTo>
                  <a:close/>
                  <a:moveTo>
                    <a:pt x="537" y="144"/>
                  </a:moveTo>
                  <a:lnTo>
                    <a:pt x="537" y="144"/>
                  </a:lnTo>
                  <a:cubicBezTo>
                    <a:pt x="509" y="128"/>
                    <a:pt x="504" y="95"/>
                    <a:pt x="471" y="89"/>
                  </a:cubicBezTo>
                  <a:cubicBezTo>
                    <a:pt x="437" y="89"/>
                    <a:pt x="437" y="28"/>
                    <a:pt x="404" y="28"/>
                  </a:cubicBezTo>
                  <a:cubicBezTo>
                    <a:pt x="399" y="28"/>
                    <a:pt x="393" y="34"/>
                    <a:pt x="387" y="34"/>
                  </a:cubicBezTo>
                  <a:cubicBezTo>
                    <a:pt x="387" y="56"/>
                    <a:pt x="387" y="56"/>
                    <a:pt x="387" y="56"/>
                  </a:cubicBezTo>
                  <a:cubicBezTo>
                    <a:pt x="387" y="67"/>
                    <a:pt x="404" y="72"/>
                    <a:pt x="410" y="84"/>
                  </a:cubicBezTo>
                  <a:cubicBezTo>
                    <a:pt x="421" y="95"/>
                    <a:pt x="415" y="117"/>
                    <a:pt x="432" y="117"/>
                  </a:cubicBezTo>
                  <a:cubicBezTo>
                    <a:pt x="448" y="117"/>
                    <a:pt x="460" y="100"/>
                    <a:pt x="476" y="100"/>
                  </a:cubicBezTo>
                  <a:cubicBezTo>
                    <a:pt x="498" y="100"/>
                    <a:pt x="504" y="133"/>
                    <a:pt x="504" y="156"/>
                  </a:cubicBezTo>
                  <a:cubicBezTo>
                    <a:pt x="504" y="172"/>
                    <a:pt x="482" y="172"/>
                    <a:pt x="471" y="178"/>
                  </a:cubicBezTo>
                  <a:cubicBezTo>
                    <a:pt x="460" y="183"/>
                    <a:pt x="448" y="189"/>
                    <a:pt x="437" y="189"/>
                  </a:cubicBezTo>
                  <a:cubicBezTo>
                    <a:pt x="410" y="189"/>
                    <a:pt x="404" y="150"/>
                    <a:pt x="404" y="122"/>
                  </a:cubicBezTo>
                  <a:cubicBezTo>
                    <a:pt x="376" y="122"/>
                    <a:pt x="376" y="122"/>
                    <a:pt x="376" y="122"/>
                  </a:cubicBezTo>
                  <a:cubicBezTo>
                    <a:pt x="360" y="139"/>
                    <a:pt x="360" y="156"/>
                    <a:pt x="343" y="167"/>
                  </a:cubicBezTo>
                  <a:cubicBezTo>
                    <a:pt x="343" y="139"/>
                    <a:pt x="338" y="111"/>
                    <a:pt x="315" y="111"/>
                  </a:cubicBezTo>
                  <a:cubicBezTo>
                    <a:pt x="299" y="111"/>
                    <a:pt x="282" y="111"/>
                    <a:pt x="260" y="111"/>
                  </a:cubicBezTo>
                  <a:cubicBezTo>
                    <a:pt x="249" y="100"/>
                    <a:pt x="232" y="100"/>
                    <a:pt x="232" y="89"/>
                  </a:cubicBezTo>
                  <a:cubicBezTo>
                    <a:pt x="232" y="84"/>
                    <a:pt x="232" y="78"/>
                    <a:pt x="238" y="72"/>
                  </a:cubicBezTo>
                  <a:cubicBezTo>
                    <a:pt x="277" y="72"/>
                    <a:pt x="277" y="72"/>
                    <a:pt x="277" y="72"/>
                  </a:cubicBezTo>
                  <a:cubicBezTo>
                    <a:pt x="277" y="45"/>
                    <a:pt x="299" y="28"/>
                    <a:pt x="327" y="23"/>
                  </a:cubicBezTo>
                  <a:cubicBezTo>
                    <a:pt x="354" y="11"/>
                    <a:pt x="365" y="0"/>
                    <a:pt x="393" y="0"/>
                  </a:cubicBezTo>
                  <a:cubicBezTo>
                    <a:pt x="437" y="0"/>
                    <a:pt x="437" y="0"/>
                    <a:pt x="437" y="0"/>
                  </a:cubicBezTo>
                  <a:cubicBezTo>
                    <a:pt x="448" y="0"/>
                    <a:pt x="454" y="0"/>
                    <a:pt x="465" y="0"/>
                  </a:cubicBezTo>
                  <a:cubicBezTo>
                    <a:pt x="487" y="0"/>
                    <a:pt x="498" y="11"/>
                    <a:pt x="520" y="11"/>
                  </a:cubicBezTo>
                  <a:cubicBezTo>
                    <a:pt x="537" y="17"/>
                    <a:pt x="548" y="11"/>
                    <a:pt x="565" y="11"/>
                  </a:cubicBezTo>
                  <a:cubicBezTo>
                    <a:pt x="570" y="11"/>
                    <a:pt x="570" y="28"/>
                    <a:pt x="581" y="34"/>
                  </a:cubicBezTo>
                  <a:cubicBezTo>
                    <a:pt x="593" y="39"/>
                    <a:pt x="604" y="28"/>
                    <a:pt x="615" y="34"/>
                  </a:cubicBezTo>
                  <a:cubicBezTo>
                    <a:pt x="631" y="39"/>
                    <a:pt x="631" y="50"/>
                    <a:pt x="642" y="61"/>
                  </a:cubicBezTo>
                  <a:cubicBezTo>
                    <a:pt x="653" y="72"/>
                    <a:pt x="665" y="89"/>
                    <a:pt x="665" y="106"/>
                  </a:cubicBezTo>
                  <a:cubicBezTo>
                    <a:pt x="665" y="128"/>
                    <a:pt x="659" y="144"/>
                    <a:pt x="637" y="144"/>
                  </a:cubicBezTo>
                  <a:cubicBezTo>
                    <a:pt x="626" y="144"/>
                    <a:pt x="620" y="128"/>
                    <a:pt x="604" y="128"/>
                  </a:cubicBezTo>
                  <a:cubicBezTo>
                    <a:pt x="587" y="128"/>
                    <a:pt x="581" y="150"/>
                    <a:pt x="565" y="150"/>
                  </a:cubicBezTo>
                  <a:cubicBezTo>
                    <a:pt x="548" y="150"/>
                    <a:pt x="548" y="144"/>
                    <a:pt x="537" y="144"/>
                  </a:cubicBezTo>
                  <a:close/>
                  <a:moveTo>
                    <a:pt x="55" y="178"/>
                  </a:moveTo>
                  <a:lnTo>
                    <a:pt x="55" y="178"/>
                  </a:lnTo>
                  <a:cubicBezTo>
                    <a:pt x="61" y="183"/>
                    <a:pt x="66" y="183"/>
                    <a:pt x="72" y="183"/>
                  </a:cubicBezTo>
                  <a:cubicBezTo>
                    <a:pt x="83" y="183"/>
                    <a:pt x="94" y="172"/>
                    <a:pt x="94" y="161"/>
                  </a:cubicBezTo>
                  <a:cubicBezTo>
                    <a:pt x="77" y="156"/>
                    <a:pt x="61" y="161"/>
                    <a:pt x="55" y="178"/>
                  </a:cubicBezTo>
                  <a:close/>
                  <a:moveTo>
                    <a:pt x="11" y="488"/>
                  </a:moveTo>
                  <a:lnTo>
                    <a:pt x="11" y="488"/>
                  </a:lnTo>
                  <a:cubicBezTo>
                    <a:pt x="16" y="505"/>
                    <a:pt x="38" y="505"/>
                    <a:pt x="61" y="505"/>
                  </a:cubicBezTo>
                  <a:cubicBezTo>
                    <a:pt x="83" y="505"/>
                    <a:pt x="83" y="505"/>
                    <a:pt x="83" y="505"/>
                  </a:cubicBezTo>
                  <a:cubicBezTo>
                    <a:pt x="83" y="505"/>
                    <a:pt x="83" y="499"/>
                    <a:pt x="83" y="494"/>
                  </a:cubicBezTo>
                  <a:cubicBezTo>
                    <a:pt x="83" y="483"/>
                    <a:pt x="66" y="471"/>
                    <a:pt x="49" y="471"/>
                  </a:cubicBezTo>
                  <a:cubicBezTo>
                    <a:pt x="33" y="477"/>
                    <a:pt x="27" y="483"/>
                    <a:pt x="11" y="488"/>
                  </a:cubicBezTo>
                  <a:close/>
                  <a:moveTo>
                    <a:pt x="465" y="311"/>
                  </a:moveTo>
                  <a:lnTo>
                    <a:pt x="465" y="311"/>
                  </a:lnTo>
                  <a:cubicBezTo>
                    <a:pt x="460" y="311"/>
                    <a:pt x="460" y="322"/>
                    <a:pt x="454" y="322"/>
                  </a:cubicBezTo>
                  <a:cubicBezTo>
                    <a:pt x="437" y="333"/>
                    <a:pt x="426" y="327"/>
                    <a:pt x="410" y="327"/>
                  </a:cubicBezTo>
                  <a:cubicBezTo>
                    <a:pt x="382" y="338"/>
                    <a:pt x="365" y="344"/>
                    <a:pt x="338" y="344"/>
                  </a:cubicBezTo>
                  <a:cubicBezTo>
                    <a:pt x="332" y="344"/>
                    <a:pt x="321" y="344"/>
                    <a:pt x="315" y="338"/>
                  </a:cubicBezTo>
                  <a:cubicBezTo>
                    <a:pt x="310" y="355"/>
                    <a:pt x="310" y="361"/>
                    <a:pt x="304" y="383"/>
                  </a:cubicBezTo>
                  <a:cubicBezTo>
                    <a:pt x="338" y="383"/>
                    <a:pt x="354" y="383"/>
                    <a:pt x="382" y="383"/>
                  </a:cubicBezTo>
                  <a:cubicBezTo>
                    <a:pt x="404" y="383"/>
                    <a:pt x="410" y="366"/>
                    <a:pt x="432" y="361"/>
                  </a:cubicBezTo>
                  <a:cubicBezTo>
                    <a:pt x="460" y="355"/>
                    <a:pt x="476" y="344"/>
                    <a:pt x="487" y="322"/>
                  </a:cubicBezTo>
                  <a:cubicBezTo>
                    <a:pt x="482" y="316"/>
                    <a:pt x="476" y="311"/>
                    <a:pt x="465" y="311"/>
                  </a:cubicBezTo>
                  <a:close/>
                  <a:moveTo>
                    <a:pt x="482" y="372"/>
                  </a:moveTo>
                  <a:lnTo>
                    <a:pt x="482" y="372"/>
                  </a:lnTo>
                  <a:cubicBezTo>
                    <a:pt x="498" y="372"/>
                    <a:pt x="498" y="383"/>
                    <a:pt x="509" y="388"/>
                  </a:cubicBezTo>
                  <a:cubicBezTo>
                    <a:pt x="526" y="399"/>
                    <a:pt x="543" y="377"/>
                    <a:pt x="565" y="377"/>
                  </a:cubicBezTo>
                  <a:cubicBezTo>
                    <a:pt x="565" y="405"/>
                    <a:pt x="565" y="405"/>
                    <a:pt x="565" y="405"/>
                  </a:cubicBezTo>
                  <a:cubicBezTo>
                    <a:pt x="565" y="433"/>
                    <a:pt x="554" y="444"/>
                    <a:pt x="554" y="466"/>
                  </a:cubicBezTo>
                  <a:cubicBezTo>
                    <a:pt x="554" y="505"/>
                    <a:pt x="554" y="505"/>
                    <a:pt x="554" y="505"/>
                  </a:cubicBezTo>
                  <a:cubicBezTo>
                    <a:pt x="554" y="516"/>
                    <a:pt x="537" y="521"/>
                    <a:pt x="526" y="532"/>
                  </a:cubicBezTo>
                  <a:cubicBezTo>
                    <a:pt x="515" y="543"/>
                    <a:pt x="520" y="571"/>
                    <a:pt x="504" y="571"/>
                  </a:cubicBezTo>
                  <a:cubicBezTo>
                    <a:pt x="487" y="571"/>
                    <a:pt x="487" y="560"/>
                    <a:pt x="476" y="555"/>
                  </a:cubicBezTo>
                  <a:cubicBezTo>
                    <a:pt x="454" y="549"/>
                    <a:pt x="443" y="532"/>
                    <a:pt x="437" y="516"/>
                  </a:cubicBezTo>
                  <a:cubicBezTo>
                    <a:pt x="426" y="494"/>
                    <a:pt x="415" y="488"/>
                    <a:pt x="410" y="471"/>
                  </a:cubicBezTo>
                  <a:cubicBezTo>
                    <a:pt x="404" y="449"/>
                    <a:pt x="399" y="433"/>
                    <a:pt x="382" y="416"/>
                  </a:cubicBezTo>
                  <a:cubicBezTo>
                    <a:pt x="382" y="399"/>
                    <a:pt x="382" y="399"/>
                    <a:pt x="382" y="399"/>
                  </a:cubicBezTo>
                  <a:cubicBezTo>
                    <a:pt x="415" y="399"/>
                    <a:pt x="432" y="394"/>
                    <a:pt x="465" y="388"/>
                  </a:cubicBezTo>
                  <a:cubicBezTo>
                    <a:pt x="476" y="383"/>
                    <a:pt x="476" y="372"/>
                    <a:pt x="482" y="372"/>
                  </a:cubicBezTo>
                  <a:close/>
                  <a:moveTo>
                    <a:pt x="282" y="793"/>
                  </a:moveTo>
                  <a:lnTo>
                    <a:pt x="282" y="793"/>
                  </a:lnTo>
                  <a:cubicBezTo>
                    <a:pt x="271" y="804"/>
                    <a:pt x="260" y="804"/>
                    <a:pt x="260" y="815"/>
                  </a:cubicBezTo>
                  <a:cubicBezTo>
                    <a:pt x="260" y="826"/>
                    <a:pt x="271" y="826"/>
                    <a:pt x="282" y="832"/>
                  </a:cubicBezTo>
                  <a:cubicBezTo>
                    <a:pt x="282" y="837"/>
                    <a:pt x="277" y="843"/>
                    <a:pt x="271" y="848"/>
                  </a:cubicBezTo>
                  <a:cubicBezTo>
                    <a:pt x="254" y="843"/>
                    <a:pt x="254" y="843"/>
                    <a:pt x="254" y="843"/>
                  </a:cubicBezTo>
                  <a:cubicBezTo>
                    <a:pt x="221" y="848"/>
                    <a:pt x="205" y="876"/>
                    <a:pt x="171" y="876"/>
                  </a:cubicBezTo>
                  <a:cubicBezTo>
                    <a:pt x="149" y="876"/>
                    <a:pt x="144" y="854"/>
                    <a:pt x="127" y="848"/>
                  </a:cubicBezTo>
                  <a:cubicBezTo>
                    <a:pt x="72" y="837"/>
                    <a:pt x="44" y="832"/>
                    <a:pt x="0" y="798"/>
                  </a:cubicBezTo>
                  <a:cubicBezTo>
                    <a:pt x="0" y="793"/>
                    <a:pt x="0" y="793"/>
                    <a:pt x="0" y="793"/>
                  </a:cubicBezTo>
                  <a:cubicBezTo>
                    <a:pt x="27" y="793"/>
                    <a:pt x="38" y="765"/>
                    <a:pt x="66" y="760"/>
                  </a:cubicBezTo>
                  <a:cubicBezTo>
                    <a:pt x="88" y="754"/>
                    <a:pt x="99" y="749"/>
                    <a:pt x="116" y="743"/>
                  </a:cubicBezTo>
                  <a:cubicBezTo>
                    <a:pt x="127" y="737"/>
                    <a:pt x="127" y="726"/>
                    <a:pt x="138" y="726"/>
                  </a:cubicBezTo>
                  <a:cubicBezTo>
                    <a:pt x="160" y="721"/>
                    <a:pt x="166" y="721"/>
                    <a:pt x="188" y="721"/>
                  </a:cubicBezTo>
                  <a:cubicBezTo>
                    <a:pt x="199" y="721"/>
                    <a:pt x="199" y="726"/>
                    <a:pt x="210" y="726"/>
                  </a:cubicBezTo>
                  <a:cubicBezTo>
                    <a:pt x="227" y="726"/>
                    <a:pt x="238" y="710"/>
                    <a:pt x="254" y="704"/>
                  </a:cubicBezTo>
                  <a:cubicBezTo>
                    <a:pt x="260" y="732"/>
                    <a:pt x="277" y="743"/>
                    <a:pt x="282" y="765"/>
                  </a:cubicBezTo>
                  <a:cubicBezTo>
                    <a:pt x="282" y="793"/>
                    <a:pt x="282" y="793"/>
                    <a:pt x="282" y="793"/>
                  </a:cubicBezTo>
                  <a:close/>
                  <a:moveTo>
                    <a:pt x="2111" y="1662"/>
                  </a:moveTo>
                  <a:lnTo>
                    <a:pt x="2111" y="1662"/>
                  </a:lnTo>
                  <a:lnTo>
                    <a:pt x="2111" y="1662"/>
                  </a:lnTo>
                  <a:cubicBezTo>
                    <a:pt x="2111" y="1662"/>
                    <a:pt x="2111" y="1662"/>
                    <a:pt x="2105" y="1662"/>
                  </a:cubicBezTo>
                  <a:cubicBezTo>
                    <a:pt x="2094" y="1667"/>
                    <a:pt x="2083" y="1667"/>
                    <a:pt x="2072" y="1679"/>
                  </a:cubicBezTo>
                  <a:cubicBezTo>
                    <a:pt x="2067" y="1684"/>
                    <a:pt x="2067" y="1695"/>
                    <a:pt x="2061" y="1701"/>
                  </a:cubicBezTo>
                  <a:cubicBezTo>
                    <a:pt x="2056" y="1706"/>
                    <a:pt x="2050" y="1706"/>
                    <a:pt x="2044" y="1706"/>
                  </a:cubicBezTo>
                  <a:cubicBezTo>
                    <a:pt x="2033" y="1706"/>
                    <a:pt x="2028" y="1695"/>
                    <a:pt x="2022" y="1684"/>
                  </a:cubicBezTo>
                  <a:cubicBezTo>
                    <a:pt x="2022" y="1679"/>
                    <a:pt x="2022" y="1673"/>
                    <a:pt x="2017" y="1667"/>
                  </a:cubicBezTo>
                  <a:cubicBezTo>
                    <a:pt x="2011" y="1662"/>
                    <a:pt x="2000" y="1667"/>
                    <a:pt x="1989" y="1662"/>
                  </a:cubicBezTo>
                  <a:cubicBezTo>
                    <a:pt x="1983" y="1656"/>
                    <a:pt x="1978" y="1651"/>
                    <a:pt x="1972" y="1651"/>
                  </a:cubicBezTo>
                  <a:cubicBezTo>
                    <a:pt x="1967" y="1651"/>
                    <a:pt x="1961" y="1662"/>
                    <a:pt x="1961" y="1673"/>
                  </a:cubicBezTo>
                  <a:cubicBezTo>
                    <a:pt x="1950" y="1717"/>
                    <a:pt x="1967" y="1690"/>
                    <a:pt x="1934" y="1684"/>
                  </a:cubicBezTo>
                  <a:cubicBezTo>
                    <a:pt x="1928" y="1679"/>
                    <a:pt x="1923" y="1684"/>
                    <a:pt x="1917" y="1679"/>
                  </a:cubicBezTo>
                  <a:cubicBezTo>
                    <a:pt x="1906" y="1673"/>
                    <a:pt x="1906" y="1667"/>
                    <a:pt x="1900" y="1662"/>
                  </a:cubicBezTo>
                  <a:cubicBezTo>
                    <a:pt x="1895" y="1656"/>
                    <a:pt x="1889" y="1656"/>
                    <a:pt x="1878" y="1651"/>
                  </a:cubicBezTo>
                  <a:cubicBezTo>
                    <a:pt x="1884" y="1640"/>
                    <a:pt x="1900" y="1640"/>
                    <a:pt x="1900" y="1629"/>
                  </a:cubicBezTo>
                  <a:cubicBezTo>
                    <a:pt x="1900" y="1618"/>
                    <a:pt x="1895" y="1618"/>
                    <a:pt x="1889" y="1612"/>
                  </a:cubicBezTo>
                  <a:cubicBezTo>
                    <a:pt x="1873" y="1595"/>
                    <a:pt x="1878" y="1584"/>
                    <a:pt x="1878" y="1618"/>
                  </a:cubicBezTo>
                  <a:cubicBezTo>
                    <a:pt x="1867" y="1618"/>
                    <a:pt x="1867" y="1618"/>
                    <a:pt x="1867" y="1618"/>
                  </a:cubicBezTo>
                  <a:cubicBezTo>
                    <a:pt x="1850" y="1618"/>
                    <a:pt x="1845" y="1612"/>
                    <a:pt x="1834" y="1612"/>
                  </a:cubicBezTo>
                  <a:cubicBezTo>
                    <a:pt x="1784" y="1612"/>
                    <a:pt x="1834" y="1634"/>
                    <a:pt x="1784" y="1579"/>
                  </a:cubicBezTo>
                  <a:cubicBezTo>
                    <a:pt x="1773" y="1568"/>
                    <a:pt x="1767" y="1568"/>
                    <a:pt x="1756" y="1557"/>
                  </a:cubicBezTo>
                  <a:cubicBezTo>
                    <a:pt x="1751" y="1551"/>
                    <a:pt x="1745" y="1546"/>
                    <a:pt x="1745" y="1534"/>
                  </a:cubicBezTo>
                  <a:cubicBezTo>
                    <a:pt x="1745" y="1529"/>
                    <a:pt x="1745" y="1523"/>
                    <a:pt x="1740" y="1523"/>
                  </a:cubicBezTo>
                  <a:cubicBezTo>
                    <a:pt x="1734" y="1523"/>
                    <a:pt x="1729" y="1529"/>
                    <a:pt x="1729" y="1534"/>
                  </a:cubicBezTo>
                  <a:cubicBezTo>
                    <a:pt x="1729" y="1551"/>
                    <a:pt x="1729" y="1551"/>
                    <a:pt x="1729" y="1551"/>
                  </a:cubicBezTo>
                  <a:cubicBezTo>
                    <a:pt x="1729" y="1573"/>
                    <a:pt x="1734" y="1568"/>
                    <a:pt x="1712" y="1562"/>
                  </a:cubicBezTo>
                  <a:cubicBezTo>
                    <a:pt x="1706" y="1562"/>
                    <a:pt x="1706" y="1557"/>
                    <a:pt x="1701" y="1551"/>
                  </a:cubicBezTo>
                  <a:cubicBezTo>
                    <a:pt x="1690" y="1540"/>
                    <a:pt x="1684" y="1529"/>
                    <a:pt x="1679" y="1512"/>
                  </a:cubicBezTo>
                  <a:cubicBezTo>
                    <a:pt x="1673" y="1501"/>
                    <a:pt x="1668" y="1496"/>
                    <a:pt x="1668" y="1485"/>
                  </a:cubicBezTo>
                  <a:cubicBezTo>
                    <a:pt x="1668" y="1468"/>
                    <a:pt x="1684" y="1462"/>
                    <a:pt x="1684" y="1446"/>
                  </a:cubicBezTo>
                  <a:cubicBezTo>
                    <a:pt x="1684" y="1424"/>
                    <a:pt x="1673" y="1418"/>
                    <a:pt x="1673" y="1396"/>
                  </a:cubicBezTo>
                  <a:cubicBezTo>
                    <a:pt x="1673" y="1379"/>
                    <a:pt x="1679" y="1368"/>
                    <a:pt x="1690" y="1363"/>
                  </a:cubicBezTo>
                  <a:cubicBezTo>
                    <a:pt x="1701" y="1357"/>
                    <a:pt x="1706" y="1357"/>
                    <a:pt x="1717" y="1352"/>
                  </a:cubicBezTo>
                  <a:cubicBezTo>
                    <a:pt x="1729" y="1340"/>
                    <a:pt x="1734" y="1329"/>
                    <a:pt x="1745" y="1324"/>
                  </a:cubicBezTo>
                  <a:cubicBezTo>
                    <a:pt x="1751" y="1318"/>
                    <a:pt x="1751" y="1313"/>
                    <a:pt x="1756" y="1313"/>
                  </a:cubicBezTo>
                  <a:cubicBezTo>
                    <a:pt x="1762" y="1313"/>
                    <a:pt x="1773" y="1313"/>
                    <a:pt x="1773" y="1302"/>
                  </a:cubicBezTo>
                  <a:cubicBezTo>
                    <a:pt x="1773" y="1296"/>
                    <a:pt x="1767" y="1296"/>
                    <a:pt x="1762" y="1291"/>
                  </a:cubicBezTo>
                  <a:cubicBezTo>
                    <a:pt x="1756" y="1280"/>
                    <a:pt x="1756" y="1274"/>
                    <a:pt x="1756" y="1268"/>
                  </a:cubicBezTo>
                  <a:cubicBezTo>
                    <a:pt x="1756" y="1235"/>
                    <a:pt x="1756" y="1235"/>
                    <a:pt x="1756" y="1235"/>
                  </a:cubicBezTo>
                  <a:cubicBezTo>
                    <a:pt x="1734" y="1241"/>
                    <a:pt x="1734" y="1257"/>
                    <a:pt x="1723" y="1274"/>
                  </a:cubicBezTo>
                  <a:cubicBezTo>
                    <a:pt x="1712" y="1296"/>
                    <a:pt x="1701" y="1302"/>
                    <a:pt x="1679" y="1313"/>
                  </a:cubicBezTo>
                  <a:cubicBezTo>
                    <a:pt x="1668" y="1324"/>
                    <a:pt x="1673" y="1340"/>
                    <a:pt x="1668" y="1357"/>
                  </a:cubicBezTo>
                  <a:cubicBezTo>
                    <a:pt x="1668" y="1379"/>
                    <a:pt x="1662" y="1390"/>
                    <a:pt x="1662" y="1412"/>
                  </a:cubicBezTo>
                  <a:cubicBezTo>
                    <a:pt x="1662" y="1440"/>
                    <a:pt x="1662" y="1440"/>
                    <a:pt x="1662" y="1440"/>
                  </a:cubicBezTo>
                  <a:cubicBezTo>
                    <a:pt x="1657" y="1446"/>
                    <a:pt x="1657" y="1451"/>
                    <a:pt x="1645" y="1451"/>
                  </a:cubicBezTo>
                  <a:cubicBezTo>
                    <a:pt x="1634" y="1451"/>
                    <a:pt x="1629" y="1440"/>
                    <a:pt x="1618" y="1440"/>
                  </a:cubicBezTo>
                  <a:cubicBezTo>
                    <a:pt x="1612" y="1440"/>
                    <a:pt x="1601" y="1446"/>
                    <a:pt x="1601" y="1451"/>
                  </a:cubicBezTo>
                  <a:cubicBezTo>
                    <a:pt x="1601" y="1462"/>
                    <a:pt x="1618" y="1462"/>
                    <a:pt x="1629" y="1468"/>
                  </a:cubicBezTo>
                  <a:cubicBezTo>
                    <a:pt x="1634" y="1473"/>
                    <a:pt x="1640" y="1479"/>
                    <a:pt x="1640" y="1490"/>
                  </a:cubicBezTo>
                  <a:cubicBezTo>
                    <a:pt x="1640" y="1501"/>
                    <a:pt x="1623" y="1507"/>
                    <a:pt x="1618" y="1523"/>
                  </a:cubicBezTo>
                  <a:cubicBezTo>
                    <a:pt x="1607" y="1534"/>
                    <a:pt x="1601" y="1546"/>
                    <a:pt x="1584" y="1562"/>
                  </a:cubicBezTo>
                  <a:cubicBezTo>
                    <a:pt x="1579" y="1568"/>
                    <a:pt x="1573" y="1573"/>
                    <a:pt x="1568" y="1579"/>
                  </a:cubicBezTo>
                  <a:cubicBezTo>
                    <a:pt x="1562" y="1579"/>
                    <a:pt x="1557" y="1584"/>
                    <a:pt x="1557" y="1590"/>
                  </a:cubicBezTo>
                  <a:cubicBezTo>
                    <a:pt x="1557" y="1606"/>
                    <a:pt x="1562" y="1623"/>
                    <a:pt x="1579" y="1629"/>
                  </a:cubicBezTo>
                  <a:cubicBezTo>
                    <a:pt x="1579" y="1634"/>
                    <a:pt x="1568" y="1640"/>
                    <a:pt x="1562" y="1645"/>
                  </a:cubicBezTo>
                  <a:cubicBezTo>
                    <a:pt x="1551" y="1662"/>
                    <a:pt x="1551" y="1673"/>
                    <a:pt x="1535" y="1684"/>
                  </a:cubicBezTo>
                  <a:cubicBezTo>
                    <a:pt x="1512" y="1701"/>
                    <a:pt x="1507" y="1723"/>
                    <a:pt x="1479" y="1723"/>
                  </a:cubicBezTo>
                  <a:cubicBezTo>
                    <a:pt x="1457" y="1723"/>
                    <a:pt x="1457" y="1723"/>
                    <a:pt x="1457" y="1723"/>
                  </a:cubicBezTo>
                  <a:cubicBezTo>
                    <a:pt x="1418" y="1717"/>
                    <a:pt x="1418" y="1717"/>
                    <a:pt x="1418" y="1717"/>
                  </a:cubicBezTo>
                  <a:cubicBezTo>
                    <a:pt x="1402" y="1723"/>
                    <a:pt x="1396" y="1745"/>
                    <a:pt x="1379" y="1745"/>
                  </a:cubicBezTo>
                  <a:cubicBezTo>
                    <a:pt x="1357" y="1745"/>
                    <a:pt x="1357" y="1723"/>
                    <a:pt x="1341" y="1712"/>
                  </a:cubicBezTo>
                  <a:cubicBezTo>
                    <a:pt x="1330" y="1701"/>
                    <a:pt x="1324" y="1695"/>
                    <a:pt x="1313" y="1684"/>
                  </a:cubicBezTo>
                  <a:cubicBezTo>
                    <a:pt x="1307" y="1679"/>
                    <a:pt x="1302" y="1679"/>
                    <a:pt x="1302" y="1673"/>
                  </a:cubicBezTo>
                  <a:cubicBezTo>
                    <a:pt x="1302" y="1662"/>
                    <a:pt x="1313" y="1667"/>
                    <a:pt x="1313" y="1662"/>
                  </a:cubicBezTo>
                  <a:cubicBezTo>
                    <a:pt x="1313" y="1656"/>
                    <a:pt x="1307" y="1651"/>
                    <a:pt x="1307" y="1645"/>
                  </a:cubicBezTo>
                  <a:cubicBezTo>
                    <a:pt x="1307" y="1634"/>
                    <a:pt x="1302" y="1629"/>
                    <a:pt x="1302" y="1618"/>
                  </a:cubicBezTo>
                  <a:cubicBezTo>
                    <a:pt x="1302" y="1601"/>
                    <a:pt x="1302" y="1601"/>
                    <a:pt x="1302" y="1601"/>
                  </a:cubicBezTo>
                  <a:cubicBezTo>
                    <a:pt x="1302" y="1584"/>
                    <a:pt x="1291" y="1573"/>
                    <a:pt x="1280" y="1562"/>
                  </a:cubicBezTo>
                  <a:cubicBezTo>
                    <a:pt x="1280" y="1557"/>
                    <a:pt x="1274" y="1551"/>
                    <a:pt x="1274" y="1546"/>
                  </a:cubicBezTo>
                  <a:cubicBezTo>
                    <a:pt x="1274" y="1540"/>
                    <a:pt x="1280" y="1540"/>
                    <a:pt x="1285" y="1540"/>
                  </a:cubicBezTo>
                  <a:cubicBezTo>
                    <a:pt x="1291" y="1540"/>
                    <a:pt x="1296" y="1546"/>
                    <a:pt x="1302" y="1546"/>
                  </a:cubicBezTo>
                  <a:cubicBezTo>
                    <a:pt x="1307" y="1546"/>
                    <a:pt x="1307" y="1540"/>
                    <a:pt x="1313" y="1540"/>
                  </a:cubicBezTo>
                  <a:cubicBezTo>
                    <a:pt x="1335" y="1540"/>
                    <a:pt x="1335" y="1540"/>
                    <a:pt x="1335" y="1540"/>
                  </a:cubicBezTo>
                  <a:cubicBezTo>
                    <a:pt x="1341" y="1540"/>
                    <a:pt x="1346" y="1534"/>
                    <a:pt x="1346" y="1523"/>
                  </a:cubicBezTo>
                  <a:cubicBezTo>
                    <a:pt x="1352" y="1512"/>
                    <a:pt x="1357" y="1512"/>
                    <a:pt x="1357" y="1501"/>
                  </a:cubicBezTo>
                  <a:cubicBezTo>
                    <a:pt x="1357" y="1485"/>
                    <a:pt x="1341" y="1479"/>
                    <a:pt x="1330" y="1473"/>
                  </a:cubicBezTo>
                  <a:cubicBezTo>
                    <a:pt x="1318" y="1468"/>
                    <a:pt x="1324" y="1457"/>
                    <a:pt x="1313" y="1451"/>
                  </a:cubicBezTo>
                  <a:cubicBezTo>
                    <a:pt x="1313" y="1446"/>
                    <a:pt x="1307" y="1446"/>
                    <a:pt x="1307" y="1435"/>
                  </a:cubicBezTo>
                  <a:cubicBezTo>
                    <a:pt x="1307" y="1412"/>
                    <a:pt x="1307" y="1412"/>
                    <a:pt x="1307" y="1412"/>
                  </a:cubicBezTo>
                  <a:cubicBezTo>
                    <a:pt x="1307" y="1401"/>
                    <a:pt x="1302" y="1401"/>
                    <a:pt x="1296" y="1396"/>
                  </a:cubicBezTo>
                  <a:cubicBezTo>
                    <a:pt x="1291" y="1390"/>
                    <a:pt x="1291" y="1379"/>
                    <a:pt x="1285" y="1379"/>
                  </a:cubicBezTo>
                  <a:cubicBezTo>
                    <a:pt x="1269" y="1379"/>
                    <a:pt x="1280" y="1418"/>
                    <a:pt x="1263" y="1418"/>
                  </a:cubicBezTo>
                  <a:cubicBezTo>
                    <a:pt x="1252" y="1418"/>
                    <a:pt x="1252" y="1407"/>
                    <a:pt x="1246" y="1401"/>
                  </a:cubicBezTo>
                  <a:cubicBezTo>
                    <a:pt x="1246" y="1396"/>
                    <a:pt x="1241" y="1390"/>
                    <a:pt x="1235" y="1385"/>
                  </a:cubicBezTo>
                  <a:cubicBezTo>
                    <a:pt x="1235" y="1385"/>
                    <a:pt x="1224" y="1385"/>
                    <a:pt x="1224" y="1374"/>
                  </a:cubicBezTo>
                  <a:cubicBezTo>
                    <a:pt x="1224" y="1368"/>
                    <a:pt x="1230" y="1363"/>
                    <a:pt x="1230" y="1357"/>
                  </a:cubicBezTo>
                  <a:cubicBezTo>
                    <a:pt x="1230" y="1335"/>
                    <a:pt x="1213" y="1324"/>
                    <a:pt x="1197" y="1307"/>
                  </a:cubicBezTo>
                  <a:cubicBezTo>
                    <a:pt x="1180" y="1296"/>
                    <a:pt x="1169" y="1291"/>
                    <a:pt x="1152" y="1280"/>
                  </a:cubicBezTo>
                  <a:cubicBezTo>
                    <a:pt x="1136" y="1268"/>
                    <a:pt x="1130" y="1263"/>
                    <a:pt x="1108" y="1252"/>
                  </a:cubicBezTo>
                  <a:cubicBezTo>
                    <a:pt x="1102" y="1252"/>
                    <a:pt x="1091" y="1252"/>
                    <a:pt x="1080" y="1252"/>
                  </a:cubicBezTo>
                  <a:cubicBezTo>
                    <a:pt x="1069" y="1246"/>
                    <a:pt x="1064" y="1241"/>
                    <a:pt x="1047" y="1241"/>
                  </a:cubicBezTo>
                  <a:cubicBezTo>
                    <a:pt x="1036" y="1241"/>
                    <a:pt x="1030" y="1252"/>
                    <a:pt x="1019" y="1252"/>
                  </a:cubicBezTo>
                  <a:cubicBezTo>
                    <a:pt x="1003" y="1252"/>
                    <a:pt x="1003" y="1252"/>
                    <a:pt x="1003" y="1252"/>
                  </a:cubicBezTo>
                  <a:cubicBezTo>
                    <a:pt x="1003" y="1246"/>
                    <a:pt x="1003" y="1241"/>
                    <a:pt x="1003" y="1241"/>
                  </a:cubicBezTo>
                  <a:cubicBezTo>
                    <a:pt x="997" y="1235"/>
                    <a:pt x="986" y="1235"/>
                    <a:pt x="980" y="1235"/>
                  </a:cubicBezTo>
                  <a:cubicBezTo>
                    <a:pt x="975" y="1230"/>
                    <a:pt x="969" y="1224"/>
                    <a:pt x="969" y="1219"/>
                  </a:cubicBezTo>
                  <a:cubicBezTo>
                    <a:pt x="969" y="1207"/>
                    <a:pt x="975" y="1202"/>
                    <a:pt x="975" y="1196"/>
                  </a:cubicBezTo>
                  <a:cubicBezTo>
                    <a:pt x="975" y="1185"/>
                    <a:pt x="969" y="1180"/>
                    <a:pt x="964" y="1180"/>
                  </a:cubicBezTo>
                  <a:cubicBezTo>
                    <a:pt x="958" y="1180"/>
                    <a:pt x="953" y="1180"/>
                    <a:pt x="953" y="1180"/>
                  </a:cubicBezTo>
                  <a:cubicBezTo>
                    <a:pt x="931" y="1180"/>
                    <a:pt x="969" y="1169"/>
                    <a:pt x="969" y="1169"/>
                  </a:cubicBezTo>
                  <a:cubicBezTo>
                    <a:pt x="992" y="1163"/>
                    <a:pt x="1003" y="1152"/>
                    <a:pt x="1019" y="1152"/>
                  </a:cubicBezTo>
                  <a:cubicBezTo>
                    <a:pt x="1019" y="1147"/>
                    <a:pt x="1025" y="1141"/>
                    <a:pt x="1030" y="1141"/>
                  </a:cubicBezTo>
                  <a:cubicBezTo>
                    <a:pt x="1052" y="1141"/>
                    <a:pt x="1052" y="1141"/>
                    <a:pt x="1052" y="1141"/>
                  </a:cubicBezTo>
                  <a:cubicBezTo>
                    <a:pt x="1069" y="1141"/>
                    <a:pt x="1080" y="1135"/>
                    <a:pt x="1102" y="1135"/>
                  </a:cubicBezTo>
                  <a:cubicBezTo>
                    <a:pt x="1108" y="1135"/>
                    <a:pt x="1108" y="1130"/>
                    <a:pt x="1119" y="1130"/>
                  </a:cubicBezTo>
                  <a:cubicBezTo>
                    <a:pt x="1136" y="1130"/>
                    <a:pt x="1141" y="1158"/>
                    <a:pt x="1158" y="1158"/>
                  </a:cubicBezTo>
                  <a:cubicBezTo>
                    <a:pt x="1163" y="1158"/>
                    <a:pt x="1169" y="1152"/>
                    <a:pt x="1174" y="1152"/>
                  </a:cubicBezTo>
                  <a:cubicBezTo>
                    <a:pt x="1191" y="1152"/>
                    <a:pt x="1197" y="1158"/>
                    <a:pt x="1213" y="1158"/>
                  </a:cubicBezTo>
                  <a:cubicBezTo>
                    <a:pt x="1219" y="1163"/>
                    <a:pt x="1230" y="1163"/>
                    <a:pt x="1235" y="1169"/>
                  </a:cubicBezTo>
                  <a:cubicBezTo>
                    <a:pt x="1252" y="1174"/>
                    <a:pt x="1252" y="1191"/>
                    <a:pt x="1263" y="1191"/>
                  </a:cubicBezTo>
                  <a:cubicBezTo>
                    <a:pt x="1280" y="1191"/>
                    <a:pt x="1285" y="1180"/>
                    <a:pt x="1296" y="1174"/>
                  </a:cubicBezTo>
                  <a:cubicBezTo>
                    <a:pt x="1307" y="1169"/>
                    <a:pt x="1313" y="1163"/>
                    <a:pt x="1324" y="1158"/>
                  </a:cubicBezTo>
                  <a:cubicBezTo>
                    <a:pt x="1330" y="1158"/>
                    <a:pt x="1330" y="1152"/>
                    <a:pt x="1330" y="1147"/>
                  </a:cubicBezTo>
                  <a:cubicBezTo>
                    <a:pt x="1346" y="1124"/>
                    <a:pt x="1346" y="1113"/>
                    <a:pt x="1363" y="1091"/>
                  </a:cubicBezTo>
                  <a:cubicBezTo>
                    <a:pt x="1374" y="1063"/>
                    <a:pt x="1396" y="1058"/>
                    <a:pt x="1424" y="1048"/>
                  </a:cubicBezTo>
                  <a:cubicBezTo>
                    <a:pt x="1446" y="1042"/>
                    <a:pt x="1457" y="1042"/>
                    <a:pt x="1474" y="1037"/>
                  </a:cubicBezTo>
                  <a:cubicBezTo>
                    <a:pt x="1485" y="1031"/>
                    <a:pt x="1485" y="1026"/>
                    <a:pt x="1496" y="1026"/>
                  </a:cubicBezTo>
                  <a:cubicBezTo>
                    <a:pt x="1512" y="1026"/>
                    <a:pt x="1512" y="1042"/>
                    <a:pt x="1529" y="1053"/>
                  </a:cubicBezTo>
                  <a:cubicBezTo>
                    <a:pt x="1535" y="1058"/>
                    <a:pt x="1540" y="1058"/>
                    <a:pt x="1546" y="1063"/>
                  </a:cubicBezTo>
                  <a:cubicBezTo>
                    <a:pt x="1551" y="1074"/>
                    <a:pt x="1557" y="1141"/>
                    <a:pt x="1573" y="1097"/>
                  </a:cubicBezTo>
                  <a:cubicBezTo>
                    <a:pt x="1573" y="1086"/>
                    <a:pt x="1579" y="1074"/>
                    <a:pt x="1590" y="1074"/>
                  </a:cubicBezTo>
                  <a:cubicBezTo>
                    <a:pt x="1596" y="1074"/>
                    <a:pt x="1596" y="1086"/>
                    <a:pt x="1607" y="1086"/>
                  </a:cubicBezTo>
                  <a:cubicBezTo>
                    <a:pt x="1629" y="1086"/>
                    <a:pt x="1629" y="1086"/>
                    <a:pt x="1629" y="1086"/>
                  </a:cubicBezTo>
                  <a:cubicBezTo>
                    <a:pt x="1640" y="1086"/>
                    <a:pt x="1645" y="1080"/>
                    <a:pt x="1651" y="1074"/>
                  </a:cubicBezTo>
                  <a:cubicBezTo>
                    <a:pt x="1657" y="1069"/>
                    <a:pt x="1657" y="1063"/>
                    <a:pt x="1657" y="1063"/>
                  </a:cubicBezTo>
                  <a:cubicBezTo>
                    <a:pt x="1668" y="1063"/>
                    <a:pt x="1668" y="1069"/>
                    <a:pt x="1673" y="1080"/>
                  </a:cubicBezTo>
                  <a:cubicBezTo>
                    <a:pt x="1679" y="1091"/>
                    <a:pt x="1679" y="1097"/>
                    <a:pt x="1679" y="1108"/>
                  </a:cubicBezTo>
                  <a:cubicBezTo>
                    <a:pt x="1679" y="1119"/>
                    <a:pt x="1679" y="1124"/>
                    <a:pt x="1679" y="1135"/>
                  </a:cubicBezTo>
                  <a:cubicBezTo>
                    <a:pt x="1679" y="1163"/>
                    <a:pt x="1695" y="1119"/>
                    <a:pt x="1695" y="1108"/>
                  </a:cubicBezTo>
                  <a:cubicBezTo>
                    <a:pt x="1695" y="1074"/>
                    <a:pt x="1695" y="1074"/>
                    <a:pt x="1695" y="1074"/>
                  </a:cubicBezTo>
                  <a:cubicBezTo>
                    <a:pt x="1695" y="1063"/>
                    <a:pt x="1695" y="1063"/>
                    <a:pt x="1695" y="1063"/>
                  </a:cubicBezTo>
                  <a:cubicBezTo>
                    <a:pt x="1712" y="1069"/>
                    <a:pt x="1706" y="1102"/>
                    <a:pt x="1729" y="1102"/>
                  </a:cubicBezTo>
                  <a:cubicBezTo>
                    <a:pt x="1734" y="1063"/>
                    <a:pt x="1734" y="1063"/>
                    <a:pt x="1734" y="1063"/>
                  </a:cubicBezTo>
                  <a:cubicBezTo>
                    <a:pt x="1734" y="1053"/>
                    <a:pt x="1690" y="1031"/>
                    <a:pt x="1729" y="1031"/>
                  </a:cubicBezTo>
                  <a:cubicBezTo>
                    <a:pt x="1740" y="1031"/>
                    <a:pt x="1751" y="1037"/>
                    <a:pt x="1762" y="1037"/>
                  </a:cubicBezTo>
                  <a:cubicBezTo>
                    <a:pt x="1767" y="1037"/>
                    <a:pt x="1778" y="1026"/>
                    <a:pt x="1778" y="1020"/>
                  </a:cubicBezTo>
                  <a:cubicBezTo>
                    <a:pt x="1778" y="1009"/>
                    <a:pt x="1773" y="1009"/>
                    <a:pt x="1773" y="1003"/>
                  </a:cubicBezTo>
                  <a:cubicBezTo>
                    <a:pt x="1773" y="987"/>
                    <a:pt x="1784" y="976"/>
                    <a:pt x="1784" y="965"/>
                  </a:cubicBezTo>
                  <a:cubicBezTo>
                    <a:pt x="1767" y="954"/>
                    <a:pt x="1767" y="954"/>
                    <a:pt x="1767" y="954"/>
                  </a:cubicBezTo>
                  <a:cubicBezTo>
                    <a:pt x="1756" y="954"/>
                    <a:pt x="1751" y="965"/>
                    <a:pt x="1740" y="965"/>
                  </a:cubicBezTo>
                  <a:cubicBezTo>
                    <a:pt x="1734" y="965"/>
                    <a:pt x="1729" y="965"/>
                    <a:pt x="1729" y="959"/>
                  </a:cubicBezTo>
                  <a:cubicBezTo>
                    <a:pt x="1729" y="948"/>
                    <a:pt x="1740" y="948"/>
                    <a:pt x="1751" y="942"/>
                  </a:cubicBezTo>
                  <a:cubicBezTo>
                    <a:pt x="1762" y="937"/>
                    <a:pt x="1767" y="926"/>
                    <a:pt x="1773" y="915"/>
                  </a:cubicBezTo>
                  <a:cubicBezTo>
                    <a:pt x="1778" y="909"/>
                    <a:pt x="1784" y="909"/>
                    <a:pt x="1784" y="898"/>
                  </a:cubicBezTo>
                  <a:cubicBezTo>
                    <a:pt x="1784" y="893"/>
                    <a:pt x="1778" y="887"/>
                    <a:pt x="1773" y="887"/>
                  </a:cubicBezTo>
                  <a:cubicBezTo>
                    <a:pt x="1756" y="887"/>
                    <a:pt x="1751" y="898"/>
                    <a:pt x="1740" y="898"/>
                  </a:cubicBezTo>
                  <a:cubicBezTo>
                    <a:pt x="1717" y="904"/>
                    <a:pt x="1706" y="915"/>
                    <a:pt x="1690" y="920"/>
                  </a:cubicBezTo>
                  <a:cubicBezTo>
                    <a:pt x="1679" y="920"/>
                    <a:pt x="1673" y="926"/>
                    <a:pt x="1662" y="937"/>
                  </a:cubicBezTo>
                  <a:cubicBezTo>
                    <a:pt x="1657" y="937"/>
                    <a:pt x="1657" y="942"/>
                    <a:pt x="1657" y="942"/>
                  </a:cubicBezTo>
                  <a:cubicBezTo>
                    <a:pt x="1629" y="942"/>
                    <a:pt x="1629" y="942"/>
                    <a:pt x="1629" y="942"/>
                  </a:cubicBezTo>
                  <a:cubicBezTo>
                    <a:pt x="1618" y="942"/>
                    <a:pt x="1612" y="942"/>
                    <a:pt x="1601" y="942"/>
                  </a:cubicBezTo>
                  <a:cubicBezTo>
                    <a:pt x="1584" y="942"/>
                    <a:pt x="1584" y="942"/>
                    <a:pt x="1584" y="942"/>
                  </a:cubicBezTo>
                  <a:cubicBezTo>
                    <a:pt x="1573" y="942"/>
                    <a:pt x="1568" y="937"/>
                    <a:pt x="1557" y="937"/>
                  </a:cubicBezTo>
                  <a:cubicBezTo>
                    <a:pt x="1546" y="931"/>
                    <a:pt x="1535" y="937"/>
                    <a:pt x="1524" y="937"/>
                  </a:cubicBezTo>
                  <a:cubicBezTo>
                    <a:pt x="1501" y="937"/>
                    <a:pt x="1490" y="931"/>
                    <a:pt x="1468" y="937"/>
                  </a:cubicBezTo>
                  <a:cubicBezTo>
                    <a:pt x="1463" y="942"/>
                    <a:pt x="1457" y="942"/>
                    <a:pt x="1446" y="942"/>
                  </a:cubicBezTo>
                  <a:cubicBezTo>
                    <a:pt x="1413" y="942"/>
                    <a:pt x="1413" y="942"/>
                    <a:pt x="1413" y="942"/>
                  </a:cubicBezTo>
                  <a:cubicBezTo>
                    <a:pt x="1396" y="942"/>
                    <a:pt x="1391" y="959"/>
                    <a:pt x="1374" y="959"/>
                  </a:cubicBezTo>
                  <a:cubicBezTo>
                    <a:pt x="1346" y="959"/>
                    <a:pt x="1335" y="948"/>
                    <a:pt x="1307" y="948"/>
                  </a:cubicBezTo>
                  <a:cubicBezTo>
                    <a:pt x="1291" y="948"/>
                    <a:pt x="1285" y="959"/>
                    <a:pt x="1269" y="965"/>
                  </a:cubicBezTo>
                  <a:cubicBezTo>
                    <a:pt x="1263" y="970"/>
                    <a:pt x="1263" y="976"/>
                    <a:pt x="1252" y="976"/>
                  </a:cubicBezTo>
                  <a:cubicBezTo>
                    <a:pt x="1235" y="976"/>
                    <a:pt x="1230" y="959"/>
                    <a:pt x="1219" y="942"/>
                  </a:cubicBezTo>
                  <a:cubicBezTo>
                    <a:pt x="1213" y="937"/>
                    <a:pt x="1213" y="926"/>
                    <a:pt x="1202" y="926"/>
                  </a:cubicBezTo>
                  <a:cubicBezTo>
                    <a:pt x="1191" y="926"/>
                    <a:pt x="1191" y="931"/>
                    <a:pt x="1180" y="931"/>
                  </a:cubicBezTo>
                  <a:cubicBezTo>
                    <a:pt x="1158" y="937"/>
                    <a:pt x="1147" y="942"/>
                    <a:pt x="1125" y="948"/>
                  </a:cubicBezTo>
                  <a:cubicBezTo>
                    <a:pt x="1113" y="954"/>
                    <a:pt x="1108" y="965"/>
                    <a:pt x="1091" y="965"/>
                  </a:cubicBezTo>
                  <a:cubicBezTo>
                    <a:pt x="1075" y="965"/>
                    <a:pt x="1075" y="948"/>
                    <a:pt x="1075" y="931"/>
                  </a:cubicBezTo>
                  <a:cubicBezTo>
                    <a:pt x="1069" y="920"/>
                    <a:pt x="1058" y="915"/>
                    <a:pt x="1047" y="909"/>
                  </a:cubicBezTo>
                  <a:cubicBezTo>
                    <a:pt x="1030" y="909"/>
                    <a:pt x="1019" y="898"/>
                    <a:pt x="1003" y="893"/>
                  </a:cubicBezTo>
                  <a:cubicBezTo>
                    <a:pt x="992" y="887"/>
                    <a:pt x="980" y="887"/>
                    <a:pt x="980" y="876"/>
                  </a:cubicBezTo>
                  <a:cubicBezTo>
                    <a:pt x="980" y="843"/>
                    <a:pt x="1014" y="848"/>
                    <a:pt x="969" y="848"/>
                  </a:cubicBezTo>
                  <a:cubicBezTo>
                    <a:pt x="958" y="848"/>
                    <a:pt x="964" y="837"/>
                    <a:pt x="958" y="832"/>
                  </a:cubicBezTo>
                  <a:cubicBezTo>
                    <a:pt x="953" y="821"/>
                    <a:pt x="942" y="821"/>
                    <a:pt x="942" y="809"/>
                  </a:cubicBezTo>
                  <a:cubicBezTo>
                    <a:pt x="942" y="782"/>
                    <a:pt x="942" y="782"/>
                    <a:pt x="942" y="782"/>
                  </a:cubicBezTo>
                  <a:cubicBezTo>
                    <a:pt x="942" y="776"/>
                    <a:pt x="936" y="771"/>
                    <a:pt x="936" y="760"/>
                  </a:cubicBezTo>
                  <a:cubicBezTo>
                    <a:pt x="936" y="743"/>
                    <a:pt x="969" y="715"/>
                    <a:pt x="958" y="715"/>
                  </a:cubicBezTo>
                  <a:cubicBezTo>
                    <a:pt x="953" y="715"/>
                    <a:pt x="947" y="721"/>
                    <a:pt x="942" y="721"/>
                  </a:cubicBezTo>
                  <a:cubicBezTo>
                    <a:pt x="931" y="721"/>
                    <a:pt x="931" y="721"/>
                    <a:pt x="931" y="721"/>
                  </a:cubicBezTo>
                  <a:cubicBezTo>
                    <a:pt x="931" y="710"/>
                    <a:pt x="931" y="704"/>
                    <a:pt x="925" y="693"/>
                  </a:cubicBezTo>
                  <a:cubicBezTo>
                    <a:pt x="925" y="688"/>
                    <a:pt x="914" y="688"/>
                    <a:pt x="914" y="682"/>
                  </a:cubicBezTo>
                  <a:cubicBezTo>
                    <a:pt x="914" y="671"/>
                    <a:pt x="958" y="654"/>
                    <a:pt x="914" y="654"/>
                  </a:cubicBezTo>
                  <a:cubicBezTo>
                    <a:pt x="886" y="654"/>
                    <a:pt x="875" y="699"/>
                    <a:pt x="875" y="654"/>
                  </a:cubicBezTo>
                  <a:cubicBezTo>
                    <a:pt x="875" y="621"/>
                    <a:pt x="870" y="665"/>
                    <a:pt x="847" y="665"/>
                  </a:cubicBezTo>
                  <a:cubicBezTo>
                    <a:pt x="842" y="665"/>
                    <a:pt x="842" y="660"/>
                    <a:pt x="836" y="654"/>
                  </a:cubicBezTo>
                  <a:cubicBezTo>
                    <a:pt x="836" y="649"/>
                    <a:pt x="836" y="643"/>
                    <a:pt x="831" y="643"/>
                  </a:cubicBezTo>
                  <a:cubicBezTo>
                    <a:pt x="825" y="638"/>
                    <a:pt x="820" y="638"/>
                    <a:pt x="809" y="638"/>
                  </a:cubicBezTo>
                  <a:cubicBezTo>
                    <a:pt x="798" y="638"/>
                    <a:pt x="786" y="638"/>
                    <a:pt x="775" y="632"/>
                  </a:cubicBezTo>
                  <a:cubicBezTo>
                    <a:pt x="770" y="627"/>
                    <a:pt x="764" y="616"/>
                    <a:pt x="753" y="616"/>
                  </a:cubicBezTo>
                  <a:cubicBezTo>
                    <a:pt x="742" y="616"/>
                    <a:pt x="737" y="621"/>
                    <a:pt x="731" y="627"/>
                  </a:cubicBezTo>
                  <a:cubicBezTo>
                    <a:pt x="726" y="632"/>
                    <a:pt x="731" y="638"/>
                    <a:pt x="726" y="638"/>
                  </a:cubicBezTo>
                  <a:cubicBezTo>
                    <a:pt x="720" y="638"/>
                    <a:pt x="714" y="627"/>
                    <a:pt x="714" y="627"/>
                  </a:cubicBezTo>
                  <a:cubicBezTo>
                    <a:pt x="709" y="616"/>
                    <a:pt x="698" y="610"/>
                    <a:pt x="698" y="599"/>
                  </a:cubicBezTo>
                  <a:cubicBezTo>
                    <a:pt x="698" y="599"/>
                    <a:pt x="703" y="593"/>
                    <a:pt x="703" y="588"/>
                  </a:cubicBezTo>
                  <a:cubicBezTo>
                    <a:pt x="703" y="588"/>
                    <a:pt x="703" y="588"/>
                    <a:pt x="703" y="582"/>
                  </a:cubicBezTo>
                  <a:cubicBezTo>
                    <a:pt x="681" y="582"/>
                    <a:pt x="681" y="582"/>
                    <a:pt x="681" y="582"/>
                  </a:cubicBezTo>
                  <a:cubicBezTo>
                    <a:pt x="676" y="582"/>
                    <a:pt x="670" y="582"/>
                    <a:pt x="659" y="582"/>
                  </a:cubicBezTo>
                  <a:cubicBezTo>
                    <a:pt x="665" y="593"/>
                    <a:pt x="676" y="593"/>
                    <a:pt x="676" y="604"/>
                  </a:cubicBezTo>
                  <a:cubicBezTo>
                    <a:pt x="676" y="616"/>
                    <a:pt x="665" y="616"/>
                    <a:pt x="659" y="616"/>
                  </a:cubicBezTo>
                  <a:cubicBezTo>
                    <a:pt x="648" y="627"/>
                    <a:pt x="642" y="632"/>
                    <a:pt x="626" y="632"/>
                  </a:cubicBezTo>
                  <a:cubicBezTo>
                    <a:pt x="620" y="632"/>
                    <a:pt x="615" y="632"/>
                    <a:pt x="609" y="627"/>
                  </a:cubicBezTo>
                  <a:lnTo>
                    <a:pt x="609" y="621"/>
                  </a:lnTo>
                  <a:cubicBezTo>
                    <a:pt x="593" y="610"/>
                    <a:pt x="581" y="616"/>
                    <a:pt x="565" y="616"/>
                  </a:cubicBezTo>
                  <a:cubicBezTo>
                    <a:pt x="554" y="616"/>
                    <a:pt x="548" y="616"/>
                    <a:pt x="537" y="616"/>
                  </a:cubicBezTo>
                  <a:cubicBezTo>
                    <a:pt x="526" y="616"/>
                    <a:pt x="520" y="604"/>
                    <a:pt x="520" y="593"/>
                  </a:cubicBezTo>
                  <a:cubicBezTo>
                    <a:pt x="526" y="582"/>
                    <a:pt x="532" y="577"/>
                    <a:pt x="537" y="566"/>
                  </a:cubicBezTo>
                  <a:cubicBezTo>
                    <a:pt x="537" y="555"/>
                    <a:pt x="543" y="555"/>
                    <a:pt x="543" y="543"/>
                  </a:cubicBezTo>
                  <a:cubicBezTo>
                    <a:pt x="543" y="538"/>
                    <a:pt x="543" y="532"/>
                    <a:pt x="548" y="532"/>
                  </a:cubicBezTo>
                  <a:cubicBezTo>
                    <a:pt x="554" y="527"/>
                    <a:pt x="559" y="527"/>
                    <a:pt x="570" y="527"/>
                  </a:cubicBezTo>
                  <a:cubicBezTo>
                    <a:pt x="581" y="521"/>
                    <a:pt x="593" y="516"/>
                    <a:pt x="609" y="510"/>
                  </a:cubicBezTo>
                  <a:cubicBezTo>
                    <a:pt x="615" y="510"/>
                    <a:pt x="620" y="499"/>
                    <a:pt x="626" y="494"/>
                  </a:cubicBezTo>
                  <a:cubicBezTo>
                    <a:pt x="631" y="483"/>
                    <a:pt x="637" y="471"/>
                    <a:pt x="642" y="460"/>
                  </a:cubicBezTo>
                  <a:cubicBezTo>
                    <a:pt x="659" y="427"/>
                    <a:pt x="653" y="399"/>
                    <a:pt x="676" y="366"/>
                  </a:cubicBezTo>
                  <a:cubicBezTo>
                    <a:pt x="681" y="355"/>
                    <a:pt x="681" y="349"/>
                    <a:pt x="687" y="338"/>
                  </a:cubicBezTo>
                  <a:cubicBezTo>
                    <a:pt x="692" y="327"/>
                    <a:pt x="703" y="327"/>
                    <a:pt x="714" y="322"/>
                  </a:cubicBezTo>
                  <a:cubicBezTo>
                    <a:pt x="731" y="311"/>
                    <a:pt x="737" y="305"/>
                    <a:pt x="748" y="300"/>
                  </a:cubicBezTo>
                  <a:cubicBezTo>
                    <a:pt x="753" y="305"/>
                    <a:pt x="759" y="316"/>
                    <a:pt x="770" y="316"/>
                  </a:cubicBezTo>
                  <a:cubicBezTo>
                    <a:pt x="792" y="316"/>
                    <a:pt x="803" y="305"/>
                    <a:pt x="825" y="300"/>
                  </a:cubicBezTo>
                  <a:cubicBezTo>
                    <a:pt x="853" y="289"/>
                    <a:pt x="870" y="289"/>
                    <a:pt x="897" y="277"/>
                  </a:cubicBezTo>
                  <a:cubicBezTo>
                    <a:pt x="919" y="272"/>
                    <a:pt x="919" y="250"/>
                    <a:pt x="936" y="239"/>
                  </a:cubicBezTo>
                  <a:cubicBezTo>
                    <a:pt x="953" y="228"/>
                    <a:pt x="964" y="228"/>
                    <a:pt x="980" y="217"/>
                  </a:cubicBezTo>
                  <a:cubicBezTo>
                    <a:pt x="992" y="211"/>
                    <a:pt x="997" y="200"/>
                    <a:pt x="1003" y="189"/>
                  </a:cubicBezTo>
                  <a:cubicBezTo>
                    <a:pt x="1014" y="178"/>
                    <a:pt x="1025" y="178"/>
                    <a:pt x="1036" y="172"/>
                  </a:cubicBezTo>
                  <a:cubicBezTo>
                    <a:pt x="1052" y="167"/>
                    <a:pt x="1064" y="161"/>
                    <a:pt x="1080" y="156"/>
                  </a:cubicBezTo>
                  <a:cubicBezTo>
                    <a:pt x="1086" y="150"/>
                    <a:pt x="1091" y="150"/>
                    <a:pt x="1097" y="144"/>
                  </a:cubicBezTo>
                  <a:cubicBezTo>
                    <a:pt x="1130" y="139"/>
                    <a:pt x="1147" y="139"/>
                    <a:pt x="1180" y="139"/>
                  </a:cubicBezTo>
                  <a:cubicBezTo>
                    <a:pt x="1213" y="139"/>
                    <a:pt x="1235" y="144"/>
                    <a:pt x="1274" y="156"/>
                  </a:cubicBezTo>
                  <a:cubicBezTo>
                    <a:pt x="1302" y="167"/>
                    <a:pt x="1318" y="183"/>
                    <a:pt x="1352" y="183"/>
                  </a:cubicBezTo>
                  <a:cubicBezTo>
                    <a:pt x="1363" y="183"/>
                    <a:pt x="1368" y="183"/>
                    <a:pt x="1379" y="183"/>
                  </a:cubicBezTo>
                  <a:cubicBezTo>
                    <a:pt x="1385" y="183"/>
                    <a:pt x="1391" y="183"/>
                    <a:pt x="1396" y="194"/>
                  </a:cubicBezTo>
                  <a:cubicBezTo>
                    <a:pt x="1402" y="194"/>
                    <a:pt x="1402" y="200"/>
                    <a:pt x="1407" y="205"/>
                  </a:cubicBezTo>
                  <a:cubicBezTo>
                    <a:pt x="1435" y="217"/>
                    <a:pt x="1451" y="222"/>
                    <a:pt x="1474" y="233"/>
                  </a:cubicBezTo>
                  <a:cubicBezTo>
                    <a:pt x="1485" y="239"/>
                    <a:pt x="1490" y="244"/>
                    <a:pt x="1501" y="255"/>
                  </a:cubicBezTo>
                  <a:cubicBezTo>
                    <a:pt x="1512" y="266"/>
                    <a:pt x="1518" y="266"/>
                    <a:pt x="1529" y="277"/>
                  </a:cubicBezTo>
                  <a:cubicBezTo>
                    <a:pt x="1540" y="289"/>
                    <a:pt x="1540" y="300"/>
                    <a:pt x="1557" y="300"/>
                  </a:cubicBezTo>
                  <a:cubicBezTo>
                    <a:pt x="1573" y="300"/>
                    <a:pt x="1573" y="300"/>
                    <a:pt x="1573" y="300"/>
                  </a:cubicBezTo>
                  <a:cubicBezTo>
                    <a:pt x="1596" y="300"/>
                    <a:pt x="1607" y="305"/>
                    <a:pt x="1623" y="305"/>
                  </a:cubicBezTo>
                  <a:cubicBezTo>
                    <a:pt x="1634" y="305"/>
                    <a:pt x="1640" y="300"/>
                    <a:pt x="1651" y="300"/>
                  </a:cubicBezTo>
                  <a:cubicBezTo>
                    <a:pt x="1662" y="300"/>
                    <a:pt x="1668" y="311"/>
                    <a:pt x="1679" y="311"/>
                  </a:cubicBezTo>
                  <a:cubicBezTo>
                    <a:pt x="1701" y="311"/>
                    <a:pt x="1701" y="311"/>
                    <a:pt x="1701" y="311"/>
                  </a:cubicBezTo>
                  <a:cubicBezTo>
                    <a:pt x="1706" y="311"/>
                    <a:pt x="1712" y="305"/>
                    <a:pt x="1717" y="305"/>
                  </a:cubicBezTo>
                  <a:cubicBezTo>
                    <a:pt x="1734" y="305"/>
                    <a:pt x="1740" y="316"/>
                    <a:pt x="1756" y="322"/>
                  </a:cubicBezTo>
                  <a:cubicBezTo>
                    <a:pt x="1773" y="333"/>
                    <a:pt x="1790" y="327"/>
                    <a:pt x="1806" y="333"/>
                  </a:cubicBezTo>
                  <a:cubicBezTo>
                    <a:pt x="1823" y="338"/>
                    <a:pt x="1828" y="338"/>
                    <a:pt x="1839" y="349"/>
                  </a:cubicBezTo>
                  <a:cubicBezTo>
                    <a:pt x="1850" y="372"/>
                    <a:pt x="1845" y="383"/>
                    <a:pt x="1850" y="405"/>
                  </a:cubicBezTo>
                  <a:cubicBezTo>
                    <a:pt x="1856" y="422"/>
                    <a:pt x="1856" y="433"/>
                    <a:pt x="1862" y="455"/>
                  </a:cubicBezTo>
                  <a:cubicBezTo>
                    <a:pt x="1867" y="471"/>
                    <a:pt x="1867" y="483"/>
                    <a:pt x="1884" y="494"/>
                  </a:cubicBezTo>
                  <a:cubicBezTo>
                    <a:pt x="1895" y="505"/>
                    <a:pt x="1906" y="516"/>
                    <a:pt x="1917" y="532"/>
                  </a:cubicBezTo>
                  <a:cubicBezTo>
                    <a:pt x="1923" y="543"/>
                    <a:pt x="1934" y="549"/>
                    <a:pt x="1934" y="566"/>
                  </a:cubicBezTo>
                  <a:cubicBezTo>
                    <a:pt x="1934" y="582"/>
                    <a:pt x="1923" y="582"/>
                    <a:pt x="1917" y="593"/>
                  </a:cubicBezTo>
                  <a:cubicBezTo>
                    <a:pt x="1911" y="616"/>
                    <a:pt x="1917" y="627"/>
                    <a:pt x="1911" y="643"/>
                  </a:cubicBezTo>
                  <a:cubicBezTo>
                    <a:pt x="1911" y="654"/>
                    <a:pt x="1900" y="660"/>
                    <a:pt x="1895" y="671"/>
                  </a:cubicBezTo>
                  <a:cubicBezTo>
                    <a:pt x="1889" y="676"/>
                    <a:pt x="1884" y="682"/>
                    <a:pt x="1878" y="688"/>
                  </a:cubicBezTo>
                  <a:cubicBezTo>
                    <a:pt x="1867" y="693"/>
                    <a:pt x="1856" y="693"/>
                    <a:pt x="1856" y="704"/>
                  </a:cubicBezTo>
                  <a:cubicBezTo>
                    <a:pt x="1856" y="721"/>
                    <a:pt x="1862" y="721"/>
                    <a:pt x="1862" y="737"/>
                  </a:cubicBezTo>
                  <a:cubicBezTo>
                    <a:pt x="1862" y="760"/>
                    <a:pt x="1867" y="776"/>
                    <a:pt x="1873" y="804"/>
                  </a:cubicBezTo>
                  <a:cubicBezTo>
                    <a:pt x="1878" y="809"/>
                    <a:pt x="1884" y="815"/>
                    <a:pt x="1884" y="826"/>
                  </a:cubicBezTo>
                  <a:cubicBezTo>
                    <a:pt x="1884" y="848"/>
                    <a:pt x="1884" y="848"/>
                    <a:pt x="1884" y="848"/>
                  </a:cubicBezTo>
                  <a:cubicBezTo>
                    <a:pt x="1884" y="870"/>
                    <a:pt x="1867" y="876"/>
                    <a:pt x="1867" y="898"/>
                  </a:cubicBezTo>
                  <a:cubicBezTo>
                    <a:pt x="1867" y="920"/>
                    <a:pt x="1878" y="926"/>
                    <a:pt x="1884" y="942"/>
                  </a:cubicBezTo>
                  <a:cubicBezTo>
                    <a:pt x="1889" y="959"/>
                    <a:pt x="1889" y="970"/>
                    <a:pt x="1895" y="987"/>
                  </a:cubicBezTo>
                  <a:cubicBezTo>
                    <a:pt x="1895" y="998"/>
                    <a:pt x="1895" y="1003"/>
                    <a:pt x="1900" y="1015"/>
                  </a:cubicBezTo>
                  <a:cubicBezTo>
                    <a:pt x="1917" y="1031"/>
                    <a:pt x="1934" y="1031"/>
                    <a:pt x="1945" y="1053"/>
                  </a:cubicBezTo>
                  <a:cubicBezTo>
                    <a:pt x="1967" y="1086"/>
                    <a:pt x="1972" y="1102"/>
                    <a:pt x="1989" y="1135"/>
                  </a:cubicBezTo>
                  <a:cubicBezTo>
                    <a:pt x="1995" y="1152"/>
                    <a:pt x="1995" y="1163"/>
                    <a:pt x="2006" y="1180"/>
                  </a:cubicBezTo>
                  <a:cubicBezTo>
                    <a:pt x="2011" y="1191"/>
                    <a:pt x="2017" y="1207"/>
                    <a:pt x="2028" y="1207"/>
                  </a:cubicBezTo>
                  <a:cubicBezTo>
                    <a:pt x="2033" y="1207"/>
                    <a:pt x="2039" y="1202"/>
                    <a:pt x="2039" y="1191"/>
                  </a:cubicBezTo>
                  <a:cubicBezTo>
                    <a:pt x="2039" y="1180"/>
                    <a:pt x="2033" y="1180"/>
                    <a:pt x="2028" y="1169"/>
                  </a:cubicBezTo>
                  <a:cubicBezTo>
                    <a:pt x="2017" y="1141"/>
                    <a:pt x="2017" y="1124"/>
                    <a:pt x="2017" y="1091"/>
                  </a:cubicBezTo>
                  <a:cubicBezTo>
                    <a:pt x="2017" y="1074"/>
                    <a:pt x="2017" y="1074"/>
                    <a:pt x="2017" y="1074"/>
                  </a:cubicBezTo>
                  <a:cubicBezTo>
                    <a:pt x="2017" y="1063"/>
                    <a:pt x="2028" y="1063"/>
                    <a:pt x="2033" y="1063"/>
                  </a:cubicBezTo>
                  <a:cubicBezTo>
                    <a:pt x="2039" y="1063"/>
                    <a:pt x="2039" y="1058"/>
                    <a:pt x="2044" y="1058"/>
                  </a:cubicBezTo>
                  <a:cubicBezTo>
                    <a:pt x="2061" y="1058"/>
                    <a:pt x="2072" y="1058"/>
                    <a:pt x="2089" y="1063"/>
                  </a:cubicBezTo>
                  <a:cubicBezTo>
                    <a:pt x="2100" y="1069"/>
                    <a:pt x="2100" y="1086"/>
                    <a:pt x="2100" y="1097"/>
                  </a:cubicBezTo>
                  <a:cubicBezTo>
                    <a:pt x="2100" y="1169"/>
                    <a:pt x="2100" y="1169"/>
                    <a:pt x="2100" y="1169"/>
                  </a:cubicBezTo>
                  <a:cubicBezTo>
                    <a:pt x="2100" y="1174"/>
                    <a:pt x="2100" y="1174"/>
                    <a:pt x="2100" y="1180"/>
                  </a:cubicBezTo>
                  <a:cubicBezTo>
                    <a:pt x="2105" y="1196"/>
                    <a:pt x="2105" y="1202"/>
                    <a:pt x="2105" y="1219"/>
                  </a:cubicBezTo>
                  <a:cubicBezTo>
                    <a:pt x="2111" y="1235"/>
                    <a:pt x="2116" y="1263"/>
                    <a:pt x="2133" y="1263"/>
                  </a:cubicBezTo>
                  <a:lnTo>
                    <a:pt x="2133" y="1263"/>
                  </a:lnTo>
                  <a:cubicBezTo>
                    <a:pt x="2133" y="1285"/>
                    <a:pt x="2139" y="1302"/>
                    <a:pt x="2133" y="1324"/>
                  </a:cubicBezTo>
                  <a:cubicBezTo>
                    <a:pt x="2128" y="1346"/>
                    <a:pt x="2111" y="1363"/>
                    <a:pt x="2111" y="1390"/>
                  </a:cubicBezTo>
                  <a:cubicBezTo>
                    <a:pt x="2111" y="1424"/>
                    <a:pt x="2111" y="1446"/>
                    <a:pt x="2128" y="1479"/>
                  </a:cubicBezTo>
                  <a:cubicBezTo>
                    <a:pt x="2128" y="1490"/>
                    <a:pt x="2133" y="1496"/>
                    <a:pt x="2139" y="1507"/>
                  </a:cubicBezTo>
                  <a:cubicBezTo>
                    <a:pt x="2150" y="1534"/>
                    <a:pt x="2150" y="1551"/>
                    <a:pt x="2161" y="1579"/>
                  </a:cubicBezTo>
                  <a:cubicBezTo>
                    <a:pt x="2172" y="1612"/>
                    <a:pt x="2189" y="1629"/>
                    <a:pt x="2194" y="1667"/>
                  </a:cubicBezTo>
                  <a:cubicBezTo>
                    <a:pt x="2161" y="1662"/>
                    <a:pt x="2144" y="1662"/>
                    <a:pt x="2111" y="16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9"/>
            <p:cNvSpPr>
              <a:spLocks noChangeArrowheads="1"/>
            </p:cNvSpPr>
            <p:nvPr/>
          </p:nvSpPr>
          <p:spPr bwMode="auto">
            <a:xfrm>
              <a:off x="4399803" y="2503928"/>
              <a:ext cx="712430" cy="674882"/>
            </a:xfrm>
            <a:custGeom>
              <a:avLst/>
              <a:gdLst>
                <a:gd name="T0" fmla="*/ 2161 w 2229"/>
                <a:gd name="T1" fmla="*/ 1159 h 2057"/>
                <a:gd name="T2" fmla="*/ 2189 w 2229"/>
                <a:gd name="T3" fmla="*/ 1153 h 2057"/>
                <a:gd name="T4" fmla="*/ 1679 w 2229"/>
                <a:gd name="T5" fmla="*/ 111 h 2057"/>
                <a:gd name="T6" fmla="*/ 1768 w 2229"/>
                <a:gd name="T7" fmla="*/ 244 h 2057"/>
                <a:gd name="T8" fmla="*/ 1857 w 2229"/>
                <a:gd name="T9" fmla="*/ 72 h 2057"/>
                <a:gd name="T10" fmla="*/ 1408 w 2229"/>
                <a:gd name="T11" fmla="*/ 1685 h 2057"/>
                <a:gd name="T12" fmla="*/ 1330 w 2229"/>
                <a:gd name="T13" fmla="*/ 1835 h 2057"/>
                <a:gd name="T14" fmla="*/ 1535 w 2229"/>
                <a:gd name="T15" fmla="*/ 1835 h 2057"/>
                <a:gd name="T16" fmla="*/ 1580 w 2229"/>
                <a:gd name="T17" fmla="*/ 1768 h 2057"/>
                <a:gd name="T18" fmla="*/ 1408 w 2229"/>
                <a:gd name="T19" fmla="*/ 1685 h 2057"/>
                <a:gd name="T20" fmla="*/ 1424 w 2229"/>
                <a:gd name="T21" fmla="*/ 1657 h 2057"/>
                <a:gd name="T22" fmla="*/ 1363 w 2229"/>
                <a:gd name="T23" fmla="*/ 1613 h 2057"/>
                <a:gd name="T24" fmla="*/ 1264 w 2229"/>
                <a:gd name="T25" fmla="*/ 1319 h 2057"/>
                <a:gd name="T26" fmla="*/ 1363 w 2229"/>
                <a:gd name="T27" fmla="*/ 1458 h 2057"/>
                <a:gd name="T28" fmla="*/ 1513 w 2229"/>
                <a:gd name="T29" fmla="*/ 1436 h 2057"/>
                <a:gd name="T30" fmla="*/ 1391 w 2229"/>
                <a:gd name="T31" fmla="*/ 1369 h 2057"/>
                <a:gd name="T32" fmla="*/ 1369 w 2229"/>
                <a:gd name="T33" fmla="*/ 1242 h 2057"/>
                <a:gd name="T34" fmla="*/ 1203 w 2229"/>
                <a:gd name="T35" fmla="*/ 1430 h 2057"/>
                <a:gd name="T36" fmla="*/ 1242 w 2229"/>
                <a:gd name="T37" fmla="*/ 1375 h 2057"/>
                <a:gd name="T38" fmla="*/ 1203 w 2229"/>
                <a:gd name="T39" fmla="*/ 1430 h 2057"/>
                <a:gd name="T40" fmla="*/ 1319 w 2229"/>
                <a:gd name="T41" fmla="*/ 1103 h 2057"/>
                <a:gd name="T42" fmla="*/ 1181 w 2229"/>
                <a:gd name="T43" fmla="*/ 1225 h 2057"/>
                <a:gd name="T44" fmla="*/ 1247 w 2229"/>
                <a:gd name="T45" fmla="*/ 1303 h 2057"/>
                <a:gd name="T46" fmla="*/ 1219 w 2229"/>
                <a:gd name="T47" fmla="*/ 1214 h 2057"/>
                <a:gd name="T48" fmla="*/ 1513 w 2229"/>
                <a:gd name="T49" fmla="*/ 1303 h 2057"/>
                <a:gd name="T50" fmla="*/ 1408 w 2229"/>
                <a:gd name="T51" fmla="*/ 1053 h 2057"/>
                <a:gd name="T52" fmla="*/ 1375 w 2229"/>
                <a:gd name="T53" fmla="*/ 876 h 2057"/>
                <a:gd name="T54" fmla="*/ 1358 w 2229"/>
                <a:gd name="T55" fmla="*/ 721 h 2057"/>
                <a:gd name="T56" fmla="*/ 1308 w 2229"/>
                <a:gd name="T57" fmla="*/ 610 h 2057"/>
                <a:gd name="T58" fmla="*/ 1380 w 2229"/>
                <a:gd name="T59" fmla="*/ 394 h 2057"/>
                <a:gd name="T60" fmla="*/ 1574 w 2229"/>
                <a:gd name="T61" fmla="*/ 178 h 2057"/>
                <a:gd name="T62" fmla="*/ 1508 w 2229"/>
                <a:gd name="T63" fmla="*/ 289 h 2057"/>
                <a:gd name="T64" fmla="*/ 1552 w 2229"/>
                <a:gd name="T65" fmla="*/ 560 h 2057"/>
                <a:gd name="T66" fmla="*/ 1430 w 2229"/>
                <a:gd name="T67" fmla="*/ 732 h 2057"/>
                <a:gd name="T68" fmla="*/ 1524 w 2229"/>
                <a:gd name="T69" fmla="*/ 743 h 2057"/>
                <a:gd name="T70" fmla="*/ 1629 w 2229"/>
                <a:gd name="T71" fmla="*/ 555 h 2057"/>
                <a:gd name="T72" fmla="*/ 1857 w 2229"/>
                <a:gd name="T73" fmla="*/ 460 h 2057"/>
                <a:gd name="T74" fmla="*/ 1812 w 2229"/>
                <a:gd name="T75" fmla="*/ 682 h 2057"/>
                <a:gd name="T76" fmla="*/ 1657 w 2229"/>
                <a:gd name="T77" fmla="*/ 776 h 2057"/>
                <a:gd name="T78" fmla="*/ 1812 w 2229"/>
                <a:gd name="T79" fmla="*/ 870 h 2057"/>
                <a:gd name="T80" fmla="*/ 1762 w 2229"/>
                <a:gd name="T81" fmla="*/ 954 h 2057"/>
                <a:gd name="T82" fmla="*/ 1563 w 2229"/>
                <a:gd name="T83" fmla="*/ 921 h 2057"/>
                <a:gd name="T84" fmla="*/ 1552 w 2229"/>
                <a:gd name="T85" fmla="*/ 1197 h 2057"/>
                <a:gd name="T86" fmla="*/ 1679 w 2229"/>
                <a:gd name="T87" fmla="*/ 1436 h 2057"/>
                <a:gd name="T88" fmla="*/ 1641 w 2229"/>
                <a:gd name="T89" fmla="*/ 1447 h 2057"/>
                <a:gd name="T90" fmla="*/ 1607 w 2229"/>
                <a:gd name="T91" fmla="*/ 133 h 2057"/>
                <a:gd name="T92" fmla="*/ 1447 w 2229"/>
                <a:gd name="T93" fmla="*/ 178 h 2057"/>
                <a:gd name="T94" fmla="*/ 1480 w 2229"/>
                <a:gd name="T95" fmla="*/ 167 h 2057"/>
                <a:gd name="T96" fmla="*/ 11 w 2229"/>
                <a:gd name="T97" fmla="*/ 1874 h 2057"/>
                <a:gd name="T98" fmla="*/ 150 w 2229"/>
                <a:gd name="T99" fmla="*/ 1818 h 2057"/>
                <a:gd name="T100" fmla="*/ 360 w 2229"/>
                <a:gd name="T101" fmla="*/ 1846 h 2057"/>
                <a:gd name="T102" fmla="*/ 410 w 2229"/>
                <a:gd name="T103" fmla="*/ 1851 h 2057"/>
                <a:gd name="T104" fmla="*/ 272 w 2229"/>
                <a:gd name="T105" fmla="*/ 1946 h 2057"/>
                <a:gd name="T106" fmla="*/ 0 w 2229"/>
                <a:gd name="T107" fmla="*/ 1890 h 2057"/>
                <a:gd name="T108" fmla="*/ 565 w 2229"/>
                <a:gd name="T109" fmla="*/ 1885 h 2057"/>
                <a:gd name="T110" fmla="*/ 687 w 2229"/>
                <a:gd name="T111" fmla="*/ 1929 h 2057"/>
                <a:gd name="T112" fmla="*/ 477 w 2229"/>
                <a:gd name="T113" fmla="*/ 1940 h 2057"/>
                <a:gd name="T114" fmla="*/ 654 w 2229"/>
                <a:gd name="T115" fmla="*/ 2023 h 2057"/>
                <a:gd name="T116" fmla="*/ 710 w 2229"/>
                <a:gd name="T117" fmla="*/ 1990 h 20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2229" h="2057">
                  <a:moveTo>
                    <a:pt x="2134" y="1103"/>
                  </a:moveTo>
                  <a:lnTo>
                    <a:pt x="2134" y="1103"/>
                  </a:lnTo>
                  <a:lnTo>
                    <a:pt x="2134" y="1109"/>
                  </a:lnTo>
                  <a:cubicBezTo>
                    <a:pt x="2134" y="1131"/>
                    <a:pt x="2150" y="1142"/>
                    <a:pt x="2161" y="1159"/>
                  </a:cubicBezTo>
                  <a:cubicBezTo>
                    <a:pt x="2178" y="1181"/>
                    <a:pt x="2189" y="1203"/>
                    <a:pt x="2217" y="1203"/>
                  </a:cubicBezTo>
                  <a:cubicBezTo>
                    <a:pt x="2228" y="1203"/>
                    <a:pt x="2228" y="1203"/>
                    <a:pt x="2228" y="1203"/>
                  </a:cubicBezTo>
                  <a:cubicBezTo>
                    <a:pt x="2228" y="1186"/>
                    <a:pt x="2228" y="1186"/>
                    <a:pt x="2228" y="1186"/>
                  </a:cubicBezTo>
                  <a:cubicBezTo>
                    <a:pt x="2228" y="1164"/>
                    <a:pt x="2206" y="1164"/>
                    <a:pt x="2189" y="1153"/>
                  </a:cubicBezTo>
                  <a:cubicBezTo>
                    <a:pt x="2167" y="1136"/>
                    <a:pt x="2161" y="1114"/>
                    <a:pt x="2134" y="1103"/>
                  </a:cubicBezTo>
                  <a:close/>
                  <a:moveTo>
                    <a:pt x="1724" y="45"/>
                  </a:moveTo>
                  <a:lnTo>
                    <a:pt x="1724" y="45"/>
                  </a:lnTo>
                  <a:cubicBezTo>
                    <a:pt x="1702" y="67"/>
                    <a:pt x="1690" y="78"/>
                    <a:pt x="1679" y="111"/>
                  </a:cubicBezTo>
                  <a:cubicBezTo>
                    <a:pt x="1663" y="172"/>
                    <a:pt x="1668" y="117"/>
                    <a:pt x="1668" y="161"/>
                  </a:cubicBezTo>
                  <a:cubicBezTo>
                    <a:pt x="1668" y="200"/>
                    <a:pt x="1668" y="200"/>
                    <a:pt x="1668" y="200"/>
                  </a:cubicBezTo>
                  <a:cubicBezTo>
                    <a:pt x="1668" y="283"/>
                    <a:pt x="1696" y="233"/>
                    <a:pt x="1724" y="233"/>
                  </a:cubicBezTo>
                  <a:cubicBezTo>
                    <a:pt x="1740" y="233"/>
                    <a:pt x="1751" y="244"/>
                    <a:pt x="1768" y="244"/>
                  </a:cubicBezTo>
                  <a:cubicBezTo>
                    <a:pt x="1790" y="244"/>
                    <a:pt x="1790" y="222"/>
                    <a:pt x="1801" y="205"/>
                  </a:cubicBezTo>
                  <a:cubicBezTo>
                    <a:pt x="1812" y="189"/>
                    <a:pt x="1823" y="178"/>
                    <a:pt x="1829" y="161"/>
                  </a:cubicBezTo>
                  <a:cubicBezTo>
                    <a:pt x="1835" y="145"/>
                    <a:pt x="1835" y="128"/>
                    <a:pt x="1840" y="117"/>
                  </a:cubicBezTo>
                  <a:cubicBezTo>
                    <a:pt x="1846" y="100"/>
                    <a:pt x="1857" y="89"/>
                    <a:pt x="1857" y="72"/>
                  </a:cubicBezTo>
                  <a:cubicBezTo>
                    <a:pt x="1857" y="61"/>
                    <a:pt x="1851" y="56"/>
                    <a:pt x="1840" y="50"/>
                  </a:cubicBezTo>
                  <a:cubicBezTo>
                    <a:pt x="1779" y="6"/>
                    <a:pt x="1768" y="0"/>
                    <a:pt x="1724" y="45"/>
                  </a:cubicBezTo>
                  <a:close/>
                  <a:moveTo>
                    <a:pt x="1408" y="1685"/>
                  </a:moveTo>
                  <a:lnTo>
                    <a:pt x="1408" y="1685"/>
                  </a:lnTo>
                  <a:cubicBezTo>
                    <a:pt x="1397" y="1691"/>
                    <a:pt x="1391" y="1702"/>
                    <a:pt x="1380" y="1707"/>
                  </a:cubicBezTo>
                  <a:cubicBezTo>
                    <a:pt x="1363" y="1718"/>
                    <a:pt x="1347" y="1724"/>
                    <a:pt x="1319" y="1724"/>
                  </a:cubicBezTo>
                  <a:cubicBezTo>
                    <a:pt x="1308" y="1757"/>
                    <a:pt x="1297" y="1774"/>
                    <a:pt x="1297" y="1813"/>
                  </a:cubicBezTo>
                  <a:cubicBezTo>
                    <a:pt x="1297" y="1829"/>
                    <a:pt x="1314" y="1829"/>
                    <a:pt x="1330" y="1835"/>
                  </a:cubicBezTo>
                  <a:cubicBezTo>
                    <a:pt x="1347" y="1846"/>
                    <a:pt x="1352" y="1868"/>
                    <a:pt x="1375" y="1868"/>
                  </a:cubicBezTo>
                  <a:cubicBezTo>
                    <a:pt x="1413" y="1868"/>
                    <a:pt x="1430" y="1835"/>
                    <a:pt x="1469" y="1835"/>
                  </a:cubicBezTo>
                  <a:cubicBezTo>
                    <a:pt x="1502" y="1835"/>
                    <a:pt x="1502" y="1835"/>
                    <a:pt x="1502" y="1835"/>
                  </a:cubicBezTo>
                  <a:cubicBezTo>
                    <a:pt x="1519" y="1835"/>
                    <a:pt x="1524" y="1835"/>
                    <a:pt x="1535" y="1835"/>
                  </a:cubicBezTo>
                  <a:cubicBezTo>
                    <a:pt x="1569" y="1835"/>
                    <a:pt x="1580" y="1851"/>
                    <a:pt x="1607" y="1851"/>
                  </a:cubicBezTo>
                  <a:cubicBezTo>
                    <a:pt x="1635" y="1851"/>
                    <a:pt x="1635" y="1851"/>
                    <a:pt x="1635" y="1851"/>
                  </a:cubicBezTo>
                  <a:cubicBezTo>
                    <a:pt x="1635" y="1829"/>
                    <a:pt x="1635" y="1829"/>
                    <a:pt x="1635" y="1829"/>
                  </a:cubicBezTo>
                  <a:cubicBezTo>
                    <a:pt x="1635" y="1796"/>
                    <a:pt x="1613" y="1779"/>
                    <a:pt x="1580" y="1768"/>
                  </a:cubicBezTo>
                  <a:cubicBezTo>
                    <a:pt x="1563" y="1763"/>
                    <a:pt x="1557" y="1741"/>
                    <a:pt x="1535" y="1735"/>
                  </a:cubicBezTo>
                  <a:cubicBezTo>
                    <a:pt x="1519" y="1729"/>
                    <a:pt x="1508" y="1729"/>
                    <a:pt x="1485" y="1724"/>
                  </a:cubicBezTo>
                  <a:cubicBezTo>
                    <a:pt x="1469" y="1718"/>
                    <a:pt x="1463" y="1696"/>
                    <a:pt x="1447" y="1691"/>
                  </a:cubicBezTo>
                  <a:cubicBezTo>
                    <a:pt x="1408" y="1685"/>
                    <a:pt x="1408" y="1685"/>
                    <a:pt x="1408" y="1685"/>
                  </a:cubicBezTo>
                  <a:close/>
                  <a:moveTo>
                    <a:pt x="1363" y="1613"/>
                  </a:moveTo>
                  <a:lnTo>
                    <a:pt x="1363" y="1613"/>
                  </a:lnTo>
                  <a:cubicBezTo>
                    <a:pt x="1352" y="1613"/>
                    <a:pt x="1352" y="1630"/>
                    <a:pt x="1347" y="1641"/>
                  </a:cubicBezTo>
                  <a:cubicBezTo>
                    <a:pt x="1375" y="1652"/>
                    <a:pt x="1391" y="1652"/>
                    <a:pt x="1424" y="1657"/>
                  </a:cubicBezTo>
                  <a:cubicBezTo>
                    <a:pt x="1430" y="1646"/>
                    <a:pt x="1430" y="1646"/>
                    <a:pt x="1430" y="1646"/>
                  </a:cubicBezTo>
                  <a:cubicBezTo>
                    <a:pt x="1430" y="1641"/>
                    <a:pt x="1430" y="1641"/>
                    <a:pt x="1430" y="1641"/>
                  </a:cubicBezTo>
                  <a:cubicBezTo>
                    <a:pt x="1413" y="1641"/>
                    <a:pt x="1402" y="1641"/>
                    <a:pt x="1391" y="1630"/>
                  </a:cubicBezTo>
                  <a:cubicBezTo>
                    <a:pt x="1380" y="1624"/>
                    <a:pt x="1375" y="1613"/>
                    <a:pt x="1363" y="1613"/>
                  </a:cubicBezTo>
                  <a:close/>
                  <a:moveTo>
                    <a:pt x="1303" y="1253"/>
                  </a:moveTo>
                  <a:lnTo>
                    <a:pt x="1303" y="1253"/>
                  </a:lnTo>
                  <a:cubicBezTo>
                    <a:pt x="1286" y="1253"/>
                    <a:pt x="1275" y="1275"/>
                    <a:pt x="1275" y="1292"/>
                  </a:cubicBezTo>
                  <a:cubicBezTo>
                    <a:pt x="1269" y="1303"/>
                    <a:pt x="1264" y="1308"/>
                    <a:pt x="1264" y="1319"/>
                  </a:cubicBezTo>
                  <a:cubicBezTo>
                    <a:pt x="1264" y="1353"/>
                    <a:pt x="1291" y="1358"/>
                    <a:pt x="1319" y="1380"/>
                  </a:cubicBezTo>
                  <a:cubicBezTo>
                    <a:pt x="1325" y="1386"/>
                    <a:pt x="1336" y="1386"/>
                    <a:pt x="1336" y="1397"/>
                  </a:cubicBezTo>
                  <a:cubicBezTo>
                    <a:pt x="1336" y="1408"/>
                    <a:pt x="1330" y="1414"/>
                    <a:pt x="1330" y="1430"/>
                  </a:cubicBezTo>
                  <a:cubicBezTo>
                    <a:pt x="1330" y="1447"/>
                    <a:pt x="1347" y="1458"/>
                    <a:pt x="1363" y="1458"/>
                  </a:cubicBezTo>
                  <a:cubicBezTo>
                    <a:pt x="1380" y="1458"/>
                    <a:pt x="1386" y="1447"/>
                    <a:pt x="1402" y="1447"/>
                  </a:cubicBezTo>
                  <a:cubicBezTo>
                    <a:pt x="1413" y="1447"/>
                    <a:pt x="1413" y="1458"/>
                    <a:pt x="1419" y="1463"/>
                  </a:cubicBezTo>
                  <a:cubicBezTo>
                    <a:pt x="1430" y="1474"/>
                    <a:pt x="1441" y="1491"/>
                    <a:pt x="1463" y="1491"/>
                  </a:cubicBezTo>
                  <a:cubicBezTo>
                    <a:pt x="1491" y="1491"/>
                    <a:pt x="1513" y="1463"/>
                    <a:pt x="1513" y="1436"/>
                  </a:cubicBezTo>
                  <a:cubicBezTo>
                    <a:pt x="1513" y="1430"/>
                    <a:pt x="1502" y="1425"/>
                    <a:pt x="1496" y="1425"/>
                  </a:cubicBezTo>
                  <a:cubicBezTo>
                    <a:pt x="1485" y="1419"/>
                    <a:pt x="1480" y="1414"/>
                    <a:pt x="1469" y="1408"/>
                  </a:cubicBezTo>
                  <a:cubicBezTo>
                    <a:pt x="1452" y="1408"/>
                    <a:pt x="1436" y="1419"/>
                    <a:pt x="1419" y="1414"/>
                  </a:cubicBezTo>
                  <a:cubicBezTo>
                    <a:pt x="1402" y="1402"/>
                    <a:pt x="1397" y="1386"/>
                    <a:pt x="1391" y="1369"/>
                  </a:cubicBezTo>
                  <a:cubicBezTo>
                    <a:pt x="1402" y="1364"/>
                    <a:pt x="1408" y="1353"/>
                    <a:pt x="1413" y="1336"/>
                  </a:cubicBezTo>
                  <a:cubicBezTo>
                    <a:pt x="1413" y="1330"/>
                    <a:pt x="1424" y="1325"/>
                    <a:pt x="1424" y="1314"/>
                  </a:cubicBezTo>
                  <a:cubicBezTo>
                    <a:pt x="1424" y="1297"/>
                    <a:pt x="1408" y="1297"/>
                    <a:pt x="1397" y="1286"/>
                  </a:cubicBezTo>
                  <a:cubicBezTo>
                    <a:pt x="1386" y="1269"/>
                    <a:pt x="1380" y="1253"/>
                    <a:pt x="1369" y="1242"/>
                  </a:cubicBezTo>
                  <a:cubicBezTo>
                    <a:pt x="1358" y="1258"/>
                    <a:pt x="1352" y="1269"/>
                    <a:pt x="1341" y="1281"/>
                  </a:cubicBezTo>
                  <a:cubicBezTo>
                    <a:pt x="1336" y="1281"/>
                    <a:pt x="1336" y="1292"/>
                    <a:pt x="1325" y="1292"/>
                  </a:cubicBezTo>
                  <a:cubicBezTo>
                    <a:pt x="1314" y="1292"/>
                    <a:pt x="1314" y="1264"/>
                    <a:pt x="1303" y="1253"/>
                  </a:cubicBezTo>
                  <a:close/>
                  <a:moveTo>
                    <a:pt x="1203" y="1430"/>
                  </a:moveTo>
                  <a:lnTo>
                    <a:pt x="1203" y="1430"/>
                  </a:lnTo>
                  <a:cubicBezTo>
                    <a:pt x="1203" y="1419"/>
                    <a:pt x="1208" y="1414"/>
                    <a:pt x="1214" y="1408"/>
                  </a:cubicBezTo>
                  <a:cubicBezTo>
                    <a:pt x="1219" y="1391"/>
                    <a:pt x="1219" y="1369"/>
                    <a:pt x="1230" y="1369"/>
                  </a:cubicBezTo>
                  <a:cubicBezTo>
                    <a:pt x="1236" y="1369"/>
                    <a:pt x="1242" y="1375"/>
                    <a:pt x="1242" y="1375"/>
                  </a:cubicBezTo>
                  <a:cubicBezTo>
                    <a:pt x="1242" y="1402"/>
                    <a:pt x="1264" y="1414"/>
                    <a:pt x="1264" y="1447"/>
                  </a:cubicBezTo>
                  <a:cubicBezTo>
                    <a:pt x="1264" y="1452"/>
                    <a:pt x="1258" y="1452"/>
                    <a:pt x="1258" y="1458"/>
                  </a:cubicBezTo>
                  <a:cubicBezTo>
                    <a:pt x="1253" y="1452"/>
                    <a:pt x="1247" y="1447"/>
                    <a:pt x="1236" y="1447"/>
                  </a:cubicBezTo>
                  <a:cubicBezTo>
                    <a:pt x="1225" y="1447"/>
                    <a:pt x="1203" y="1447"/>
                    <a:pt x="1203" y="1430"/>
                  </a:cubicBezTo>
                  <a:close/>
                  <a:moveTo>
                    <a:pt x="1341" y="1081"/>
                  </a:moveTo>
                  <a:lnTo>
                    <a:pt x="1341" y="1081"/>
                  </a:lnTo>
                  <a:cubicBezTo>
                    <a:pt x="1336" y="1081"/>
                    <a:pt x="1336" y="1081"/>
                    <a:pt x="1330" y="1081"/>
                  </a:cubicBezTo>
                  <a:cubicBezTo>
                    <a:pt x="1319" y="1081"/>
                    <a:pt x="1319" y="1092"/>
                    <a:pt x="1319" y="1103"/>
                  </a:cubicBezTo>
                  <a:cubicBezTo>
                    <a:pt x="1319" y="1120"/>
                    <a:pt x="1325" y="1131"/>
                    <a:pt x="1336" y="1136"/>
                  </a:cubicBezTo>
                  <a:cubicBezTo>
                    <a:pt x="1341" y="1120"/>
                    <a:pt x="1341" y="1103"/>
                    <a:pt x="1341" y="1081"/>
                  </a:cubicBezTo>
                  <a:close/>
                  <a:moveTo>
                    <a:pt x="1181" y="1225"/>
                  </a:moveTo>
                  <a:lnTo>
                    <a:pt x="1181" y="1225"/>
                  </a:lnTo>
                  <a:cubicBezTo>
                    <a:pt x="1181" y="1319"/>
                    <a:pt x="1181" y="1319"/>
                    <a:pt x="1181" y="1319"/>
                  </a:cubicBezTo>
                  <a:cubicBezTo>
                    <a:pt x="1181" y="1330"/>
                    <a:pt x="1186" y="1347"/>
                    <a:pt x="1197" y="1347"/>
                  </a:cubicBezTo>
                  <a:cubicBezTo>
                    <a:pt x="1214" y="1347"/>
                    <a:pt x="1225" y="1336"/>
                    <a:pt x="1247" y="1336"/>
                  </a:cubicBezTo>
                  <a:cubicBezTo>
                    <a:pt x="1247" y="1303"/>
                    <a:pt x="1247" y="1303"/>
                    <a:pt x="1247" y="1303"/>
                  </a:cubicBezTo>
                  <a:cubicBezTo>
                    <a:pt x="1242" y="1292"/>
                    <a:pt x="1242" y="1292"/>
                    <a:pt x="1242" y="1292"/>
                  </a:cubicBezTo>
                  <a:cubicBezTo>
                    <a:pt x="1247" y="1275"/>
                    <a:pt x="1247" y="1264"/>
                    <a:pt x="1247" y="1253"/>
                  </a:cubicBezTo>
                  <a:cubicBezTo>
                    <a:pt x="1247" y="1247"/>
                    <a:pt x="1247" y="1242"/>
                    <a:pt x="1253" y="1236"/>
                  </a:cubicBezTo>
                  <a:cubicBezTo>
                    <a:pt x="1236" y="1236"/>
                    <a:pt x="1236" y="1220"/>
                    <a:pt x="1219" y="1214"/>
                  </a:cubicBezTo>
                  <a:cubicBezTo>
                    <a:pt x="1203" y="1214"/>
                    <a:pt x="1197" y="1225"/>
                    <a:pt x="1181" y="1225"/>
                  </a:cubicBezTo>
                  <a:close/>
                  <a:moveTo>
                    <a:pt x="1607" y="1430"/>
                  </a:moveTo>
                  <a:lnTo>
                    <a:pt x="1607" y="1430"/>
                  </a:lnTo>
                  <a:cubicBezTo>
                    <a:pt x="1546" y="1414"/>
                    <a:pt x="1552" y="1353"/>
                    <a:pt x="1513" y="1303"/>
                  </a:cubicBezTo>
                  <a:cubicBezTo>
                    <a:pt x="1491" y="1275"/>
                    <a:pt x="1485" y="1253"/>
                    <a:pt x="1458" y="1236"/>
                  </a:cubicBezTo>
                  <a:cubicBezTo>
                    <a:pt x="1447" y="1225"/>
                    <a:pt x="1430" y="1231"/>
                    <a:pt x="1424" y="1220"/>
                  </a:cubicBezTo>
                  <a:cubicBezTo>
                    <a:pt x="1413" y="1209"/>
                    <a:pt x="1419" y="1197"/>
                    <a:pt x="1419" y="1181"/>
                  </a:cubicBezTo>
                  <a:cubicBezTo>
                    <a:pt x="1419" y="1131"/>
                    <a:pt x="1408" y="1103"/>
                    <a:pt x="1408" y="1053"/>
                  </a:cubicBezTo>
                  <a:cubicBezTo>
                    <a:pt x="1408" y="1031"/>
                    <a:pt x="1413" y="1020"/>
                    <a:pt x="1413" y="998"/>
                  </a:cubicBezTo>
                  <a:cubicBezTo>
                    <a:pt x="1413" y="970"/>
                    <a:pt x="1424" y="948"/>
                    <a:pt x="1402" y="931"/>
                  </a:cubicBezTo>
                  <a:cubicBezTo>
                    <a:pt x="1391" y="921"/>
                    <a:pt x="1375" y="926"/>
                    <a:pt x="1375" y="909"/>
                  </a:cubicBezTo>
                  <a:cubicBezTo>
                    <a:pt x="1375" y="876"/>
                    <a:pt x="1375" y="876"/>
                    <a:pt x="1375" y="876"/>
                  </a:cubicBezTo>
                  <a:cubicBezTo>
                    <a:pt x="1369" y="848"/>
                    <a:pt x="1369" y="848"/>
                    <a:pt x="1369" y="848"/>
                  </a:cubicBezTo>
                  <a:cubicBezTo>
                    <a:pt x="1369" y="832"/>
                    <a:pt x="1369" y="821"/>
                    <a:pt x="1375" y="804"/>
                  </a:cubicBezTo>
                  <a:cubicBezTo>
                    <a:pt x="1380" y="793"/>
                    <a:pt x="1391" y="788"/>
                    <a:pt x="1391" y="771"/>
                  </a:cubicBezTo>
                  <a:cubicBezTo>
                    <a:pt x="1391" y="737"/>
                    <a:pt x="1358" y="749"/>
                    <a:pt x="1358" y="721"/>
                  </a:cubicBezTo>
                  <a:cubicBezTo>
                    <a:pt x="1358" y="665"/>
                    <a:pt x="1347" y="671"/>
                    <a:pt x="1319" y="671"/>
                  </a:cubicBezTo>
                  <a:cubicBezTo>
                    <a:pt x="1303" y="671"/>
                    <a:pt x="1303" y="660"/>
                    <a:pt x="1303" y="649"/>
                  </a:cubicBezTo>
                  <a:cubicBezTo>
                    <a:pt x="1303" y="638"/>
                    <a:pt x="1308" y="632"/>
                    <a:pt x="1314" y="627"/>
                  </a:cubicBezTo>
                  <a:cubicBezTo>
                    <a:pt x="1308" y="610"/>
                    <a:pt x="1308" y="610"/>
                    <a:pt x="1308" y="610"/>
                  </a:cubicBezTo>
                  <a:cubicBezTo>
                    <a:pt x="1319" y="577"/>
                    <a:pt x="1330" y="560"/>
                    <a:pt x="1341" y="527"/>
                  </a:cubicBezTo>
                  <a:cubicBezTo>
                    <a:pt x="1347" y="505"/>
                    <a:pt x="1363" y="499"/>
                    <a:pt x="1363" y="477"/>
                  </a:cubicBezTo>
                  <a:cubicBezTo>
                    <a:pt x="1363" y="471"/>
                    <a:pt x="1358" y="466"/>
                    <a:pt x="1358" y="460"/>
                  </a:cubicBezTo>
                  <a:cubicBezTo>
                    <a:pt x="1358" y="433"/>
                    <a:pt x="1375" y="416"/>
                    <a:pt x="1380" y="394"/>
                  </a:cubicBezTo>
                  <a:cubicBezTo>
                    <a:pt x="1391" y="350"/>
                    <a:pt x="1402" y="327"/>
                    <a:pt x="1430" y="300"/>
                  </a:cubicBezTo>
                  <a:cubicBezTo>
                    <a:pt x="1458" y="272"/>
                    <a:pt x="1474" y="261"/>
                    <a:pt x="1496" y="233"/>
                  </a:cubicBezTo>
                  <a:cubicBezTo>
                    <a:pt x="1513" y="211"/>
                    <a:pt x="1513" y="194"/>
                    <a:pt x="1530" y="183"/>
                  </a:cubicBezTo>
                  <a:cubicBezTo>
                    <a:pt x="1546" y="178"/>
                    <a:pt x="1557" y="178"/>
                    <a:pt x="1574" y="178"/>
                  </a:cubicBezTo>
                  <a:cubicBezTo>
                    <a:pt x="1574" y="183"/>
                    <a:pt x="1580" y="189"/>
                    <a:pt x="1580" y="194"/>
                  </a:cubicBezTo>
                  <a:cubicBezTo>
                    <a:pt x="1580" y="217"/>
                    <a:pt x="1569" y="228"/>
                    <a:pt x="1552" y="244"/>
                  </a:cubicBezTo>
                  <a:cubicBezTo>
                    <a:pt x="1541" y="256"/>
                    <a:pt x="1541" y="266"/>
                    <a:pt x="1530" y="278"/>
                  </a:cubicBezTo>
                  <a:cubicBezTo>
                    <a:pt x="1524" y="289"/>
                    <a:pt x="1513" y="283"/>
                    <a:pt x="1508" y="289"/>
                  </a:cubicBezTo>
                  <a:cubicBezTo>
                    <a:pt x="1496" y="305"/>
                    <a:pt x="1502" y="322"/>
                    <a:pt x="1502" y="344"/>
                  </a:cubicBezTo>
                  <a:cubicBezTo>
                    <a:pt x="1535" y="355"/>
                    <a:pt x="1574" y="366"/>
                    <a:pt x="1574" y="405"/>
                  </a:cubicBezTo>
                  <a:cubicBezTo>
                    <a:pt x="1574" y="449"/>
                    <a:pt x="1574" y="477"/>
                    <a:pt x="1574" y="522"/>
                  </a:cubicBezTo>
                  <a:cubicBezTo>
                    <a:pt x="1574" y="538"/>
                    <a:pt x="1557" y="544"/>
                    <a:pt x="1552" y="560"/>
                  </a:cubicBezTo>
                  <a:cubicBezTo>
                    <a:pt x="1546" y="588"/>
                    <a:pt x="1519" y="604"/>
                    <a:pt x="1519" y="638"/>
                  </a:cubicBezTo>
                  <a:cubicBezTo>
                    <a:pt x="1496" y="638"/>
                    <a:pt x="1480" y="643"/>
                    <a:pt x="1463" y="660"/>
                  </a:cubicBezTo>
                  <a:cubicBezTo>
                    <a:pt x="1436" y="677"/>
                    <a:pt x="1419" y="682"/>
                    <a:pt x="1397" y="704"/>
                  </a:cubicBezTo>
                  <a:cubicBezTo>
                    <a:pt x="1408" y="715"/>
                    <a:pt x="1419" y="721"/>
                    <a:pt x="1430" y="732"/>
                  </a:cubicBezTo>
                  <a:cubicBezTo>
                    <a:pt x="1441" y="743"/>
                    <a:pt x="1441" y="754"/>
                    <a:pt x="1452" y="760"/>
                  </a:cubicBezTo>
                  <a:cubicBezTo>
                    <a:pt x="1463" y="771"/>
                    <a:pt x="1474" y="765"/>
                    <a:pt x="1491" y="765"/>
                  </a:cubicBezTo>
                  <a:cubicBezTo>
                    <a:pt x="1496" y="771"/>
                    <a:pt x="1496" y="771"/>
                    <a:pt x="1502" y="771"/>
                  </a:cubicBezTo>
                  <a:cubicBezTo>
                    <a:pt x="1513" y="771"/>
                    <a:pt x="1519" y="760"/>
                    <a:pt x="1524" y="743"/>
                  </a:cubicBezTo>
                  <a:cubicBezTo>
                    <a:pt x="1546" y="715"/>
                    <a:pt x="1546" y="699"/>
                    <a:pt x="1563" y="665"/>
                  </a:cubicBezTo>
                  <a:cubicBezTo>
                    <a:pt x="1580" y="627"/>
                    <a:pt x="1629" y="638"/>
                    <a:pt x="1641" y="599"/>
                  </a:cubicBezTo>
                  <a:cubicBezTo>
                    <a:pt x="1629" y="593"/>
                    <a:pt x="1613" y="588"/>
                    <a:pt x="1613" y="577"/>
                  </a:cubicBezTo>
                  <a:cubicBezTo>
                    <a:pt x="1613" y="566"/>
                    <a:pt x="1624" y="566"/>
                    <a:pt x="1629" y="555"/>
                  </a:cubicBezTo>
                  <a:cubicBezTo>
                    <a:pt x="1646" y="532"/>
                    <a:pt x="1657" y="522"/>
                    <a:pt x="1679" y="505"/>
                  </a:cubicBezTo>
                  <a:cubicBezTo>
                    <a:pt x="1696" y="499"/>
                    <a:pt x="1702" y="483"/>
                    <a:pt x="1718" y="477"/>
                  </a:cubicBezTo>
                  <a:cubicBezTo>
                    <a:pt x="1762" y="455"/>
                    <a:pt x="1790" y="444"/>
                    <a:pt x="1840" y="444"/>
                  </a:cubicBezTo>
                  <a:cubicBezTo>
                    <a:pt x="1873" y="444"/>
                    <a:pt x="1857" y="438"/>
                    <a:pt x="1857" y="460"/>
                  </a:cubicBezTo>
                  <a:cubicBezTo>
                    <a:pt x="1857" y="494"/>
                    <a:pt x="1873" y="510"/>
                    <a:pt x="1873" y="544"/>
                  </a:cubicBezTo>
                  <a:cubicBezTo>
                    <a:pt x="1873" y="577"/>
                    <a:pt x="1868" y="599"/>
                    <a:pt x="1857" y="632"/>
                  </a:cubicBezTo>
                  <a:cubicBezTo>
                    <a:pt x="1851" y="643"/>
                    <a:pt x="1857" y="660"/>
                    <a:pt x="1846" y="671"/>
                  </a:cubicBezTo>
                  <a:cubicBezTo>
                    <a:pt x="1835" y="677"/>
                    <a:pt x="1823" y="677"/>
                    <a:pt x="1812" y="682"/>
                  </a:cubicBezTo>
                  <a:cubicBezTo>
                    <a:pt x="1790" y="693"/>
                    <a:pt x="1785" y="710"/>
                    <a:pt x="1762" y="715"/>
                  </a:cubicBezTo>
                  <a:cubicBezTo>
                    <a:pt x="1724" y="732"/>
                    <a:pt x="1685" y="726"/>
                    <a:pt x="1679" y="765"/>
                  </a:cubicBezTo>
                  <a:cubicBezTo>
                    <a:pt x="1657" y="765"/>
                    <a:pt x="1657" y="765"/>
                    <a:pt x="1657" y="765"/>
                  </a:cubicBezTo>
                  <a:cubicBezTo>
                    <a:pt x="1657" y="776"/>
                    <a:pt x="1657" y="776"/>
                    <a:pt x="1657" y="776"/>
                  </a:cubicBezTo>
                  <a:cubicBezTo>
                    <a:pt x="1657" y="793"/>
                    <a:pt x="1668" y="804"/>
                    <a:pt x="1674" y="821"/>
                  </a:cubicBezTo>
                  <a:cubicBezTo>
                    <a:pt x="1690" y="821"/>
                    <a:pt x="1702" y="837"/>
                    <a:pt x="1718" y="843"/>
                  </a:cubicBezTo>
                  <a:cubicBezTo>
                    <a:pt x="1735" y="848"/>
                    <a:pt x="1746" y="848"/>
                    <a:pt x="1768" y="848"/>
                  </a:cubicBezTo>
                  <a:cubicBezTo>
                    <a:pt x="1785" y="854"/>
                    <a:pt x="1796" y="865"/>
                    <a:pt x="1812" y="870"/>
                  </a:cubicBezTo>
                  <a:cubicBezTo>
                    <a:pt x="1829" y="882"/>
                    <a:pt x="1846" y="887"/>
                    <a:pt x="1846" y="904"/>
                  </a:cubicBezTo>
                  <a:cubicBezTo>
                    <a:pt x="1846" y="931"/>
                    <a:pt x="1840" y="948"/>
                    <a:pt x="1857" y="970"/>
                  </a:cubicBezTo>
                  <a:cubicBezTo>
                    <a:pt x="1956" y="1070"/>
                    <a:pt x="1873" y="992"/>
                    <a:pt x="1796" y="965"/>
                  </a:cubicBezTo>
                  <a:cubicBezTo>
                    <a:pt x="1779" y="965"/>
                    <a:pt x="1774" y="954"/>
                    <a:pt x="1762" y="954"/>
                  </a:cubicBezTo>
                  <a:cubicBezTo>
                    <a:pt x="1696" y="954"/>
                    <a:pt x="1696" y="954"/>
                    <a:pt x="1696" y="954"/>
                  </a:cubicBezTo>
                  <a:cubicBezTo>
                    <a:pt x="1690" y="954"/>
                    <a:pt x="1685" y="937"/>
                    <a:pt x="1679" y="937"/>
                  </a:cubicBezTo>
                  <a:cubicBezTo>
                    <a:pt x="1646" y="926"/>
                    <a:pt x="1629" y="921"/>
                    <a:pt x="1602" y="921"/>
                  </a:cubicBezTo>
                  <a:cubicBezTo>
                    <a:pt x="1563" y="921"/>
                    <a:pt x="1563" y="921"/>
                    <a:pt x="1563" y="921"/>
                  </a:cubicBezTo>
                  <a:cubicBezTo>
                    <a:pt x="1519" y="921"/>
                    <a:pt x="1530" y="965"/>
                    <a:pt x="1519" y="1015"/>
                  </a:cubicBezTo>
                  <a:cubicBezTo>
                    <a:pt x="1519" y="1037"/>
                    <a:pt x="1513" y="1048"/>
                    <a:pt x="1513" y="1064"/>
                  </a:cubicBezTo>
                  <a:cubicBezTo>
                    <a:pt x="1513" y="1098"/>
                    <a:pt x="1513" y="1120"/>
                    <a:pt x="1524" y="1148"/>
                  </a:cubicBezTo>
                  <a:cubicBezTo>
                    <a:pt x="1535" y="1164"/>
                    <a:pt x="1546" y="1175"/>
                    <a:pt x="1552" y="1197"/>
                  </a:cubicBezTo>
                  <a:cubicBezTo>
                    <a:pt x="1557" y="1214"/>
                    <a:pt x="1557" y="1220"/>
                    <a:pt x="1569" y="1236"/>
                  </a:cubicBezTo>
                  <a:cubicBezTo>
                    <a:pt x="1585" y="1269"/>
                    <a:pt x="1574" y="1292"/>
                    <a:pt x="1596" y="1325"/>
                  </a:cubicBezTo>
                  <a:cubicBezTo>
                    <a:pt x="1607" y="1353"/>
                    <a:pt x="1635" y="1358"/>
                    <a:pt x="1646" y="1386"/>
                  </a:cubicBezTo>
                  <a:cubicBezTo>
                    <a:pt x="1652" y="1408"/>
                    <a:pt x="1663" y="1419"/>
                    <a:pt x="1679" y="1436"/>
                  </a:cubicBezTo>
                  <a:cubicBezTo>
                    <a:pt x="1696" y="1458"/>
                    <a:pt x="1707" y="1474"/>
                    <a:pt x="1729" y="1491"/>
                  </a:cubicBezTo>
                  <a:cubicBezTo>
                    <a:pt x="1751" y="1502"/>
                    <a:pt x="1663" y="1502"/>
                    <a:pt x="1663" y="1469"/>
                  </a:cubicBezTo>
                  <a:cubicBezTo>
                    <a:pt x="1663" y="1469"/>
                    <a:pt x="1668" y="1463"/>
                    <a:pt x="1668" y="1458"/>
                  </a:cubicBezTo>
                  <a:cubicBezTo>
                    <a:pt x="1668" y="1447"/>
                    <a:pt x="1652" y="1452"/>
                    <a:pt x="1641" y="1447"/>
                  </a:cubicBezTo>
                  <a:cubicBezTo>
                    <a:pt x="1629" y="1447"/>
                    <a:pt x="1618" y="1436"/>
                    <a:pt x="1607" y="1430"/>
                  </a:cubicBezTo>
                  <a:close/>
                  <a:moveTo>
                    <a:pt x="1607" y="111"/>
                  </a:moveTo>
                  <a:lnTo>
                    <a:pt x="1607" y="111"/>
                  </a:lnTo>
                  <a:cubicBezTo>
                    <a:pt x="1607" y="133"/>
                    <a:pt x="1607" y="133"/>
                    <a:pt x="1607" y="133"/>
                  </a:cubicBezTo>
                  <a:cubicBezTo>
                    <a:pt x="1607" y="145"/>
                    <a:pt x="1613" y="150"/>
                    <a:pt x="1624" y="156"/>
                  </a:cubicBezTo>
                  <a:cubicBezTo>
                    <a:pt x="1624" y="145"/>
                    <a:pt x="1629" y="133"/>
                    <a:pt x="1629" y="117"/>
                  </a:cubicBezTo>
                  <a:cubicBezTo>
                    <a:pt x="1629" y="106"/>
                    <a:pt x="1613" y="111"/>
                    <a:pt x="1607" y="111"/>
                  </a:cubicBezTo>
                  <a:close/>
                  <a:moveTo>
                    <a:pt x="1447" y="178"/>
                  </a:moveTo>
                  <a:lnTo>
                    <a:pt x="1447" y="178"/>
                  </a:lnTo>
                  <a:cubicBezTo>
                    <a:pt x="1447" y="194"/>
                    <a:pt x="1447" y="194"/>
                    <a:pt x="1447" y="194"/>
                  </a:cubicBezTo>
                  <a:cubicBezTo>
                    <a:pt x="1452" y="194"/>
                    <a:pt x="1452" y="194"/>
                    <a:pt x="1458" y="194"/>
                  </a:cubicBezTo>
                  <a:cubicBezTo>
                    <a:pt x="1469" y="194"/>
                    <a:pt x="1480" y="183"/>
                    <a:pt x="1480" y="167"/>
                  </a:cubicBezTo>
                  <a:cubicBezTo>
                    <a:pt x="1480" y="161"/>
                    <a:pt x="1469" y="156"/>
                    <a:pt x="1458" y="156"/>
                  </a:cubicBezTo>
                  <a:cubicBezTo>
                    <a:pt x="1447" y="161"/>
                    <a:pt x="1447" y="167"/>
                    <a:pt x="1447" y="178"/>
                  </a:cubicBezTo>
                  <a:close/>
                  <a:moveTo>
                    <a:pt x="11" y="1874"/>
                  </a:moveTo>
                  <a:lnTo>
                    <a:pt x="11" y="1874"/>
                  </a:lnTo>
                  <a:cubicBezTo>
                    <a:pt x="17" y="1857"/>
                    <a:pt x="17" y="1851"/>
                    <a:pt x="17" y="1835"/>
                  </a:cubicBezTo>
                  <a:cubicBezTo>
                    <a:pt x="17" y="1818"/>
                    <a:pt x="39" y="1829"/>
                    <a:pt x="56" y="1824"/>
                  </a:cubicBezTo>
                  <a:cubicBezTo>
                    <a:pt x="83" y="1824"/>
                    <a:pt x="94" y="1813"/>
                    <a:pt x="122" y="1813"/>
                  </a:cubicBezTo>
                  <a:cubicBezTo>
                    <a:pt x="133" y="1813"/>
                    <a:pt x="139" y="1818"/>
                    <a:pt x="150" y="1818"/>
                  </a:cubicBezTo>
                  <a:cubicBezTo>
                    <a:pt x="194" y="1829"/>
                    <a:pt x="216" y="1824"/>
                    <a:pt x="255" y="1835"/>
                  </a:cubicBezTo>
                  <a:cubicBezTo>
                    <a:pt x="283" y="1846"/>
                    <a:pt x="294" y="1857"/>
                    <a:pt x="322" y="1868"/>
                  </a:cubicBezTo>
                  <a:cubicBezTo>
                    <a:pt x="327" y="1857"/>
                    <a:pt x="327" y="1851"/>
                    <a:pt x="333" y="1846"/>
                  </a:cubicBezTo>
                  <a:cubicBezTo>
                    <a:pt x="344" y="1846"/>
                    <a:pt x="349" y="1846"/>
                    <a:pt x="360" y="1846"/>
                  </a:cubicBezTo>
                  <a:cubicBezTo>
                    <a:pt x="360" y="1874"/>
                    <a:pt x="360" y="1874"/>
                    <a:pt x="360" y="1874"/>
                  </a:cubicBezTo>
                  <a:cubicBezTo>
                    <a:pt x="366" y="1879"/>
                    <a:pt x="366" y="1879"/>
                    <a:pt x="366" y="1879"/>
                  </a:cubicBezTo>
                  <a:cubicBezTo>
                    <a:pt x="372" y="1862"/>
                    <a:pt x="377" y="1857"/>
                    <a:pt x="388" y="1851"/>
                  </a:cubicBezTo>
                  <a:cubicBezTo>
                    <a:pt x="410" y="1851"/>
                    <a:pt x="410" y="1851"/>
                    <a:pt x="410" y="1851"/>
                  </a:cubicBezTo>
                  <a:cubicBezTo>
                    <a:pt x="410" y="1874"/>
                    <a:pt x="416" y="1890"/>
                    <a:pt x="427" y="1912"/>
                  </a:cubicBezTo>
                  <a:cubicBezTo>
                    <a:pt x="388" y="1929"/>
                    <a:pt x="366" y="1929"/>
                    <a:pt x="322" y="1929"/>
                  </a:cubicBezTo>
                  <a:cubicBezTo>
                    <a:pt x="316" y="1929"/>
                    <a:pt x="311" y="1929"/>
                    <a:pt x="299" y="1929"/>
                  </a:cubicBezTo>
                  <a:cubicBezTo>
                    <a:pt x="288" y="1934"/>
                    <a:pt x="283" y="1946"/>
                    <a:pt x="272" y="1946"/>
                  </a:cubicBezTo>
                  <a:cubicBezTo>
                    <a:pt x="255" y="1946"/>
                    <a:pt x="250" y="1923"/>
                    <a:pt x="227" y="1923"/>
                  </a:cubicBezTo>
                  <a:cubicBezTo>
                    <a:pt x="216" y="1923"/>
                    <a:pt x="211" y="1929"/>
                    <a:pt x="194" y="1934"/>
                  </a:cubicBezTo>
                  <a:cubicBezTo>
                    <a:pt x="144" y="1946"/>
                    <a:pt x="117" y="1973"/>
                    <a:pt x="61" y="1973"/>
                  </a:cubicBezTo>
                  <a:cubicBezTo>
                    <a:pt x="22" y="1973"/>
                    <a:pt x="0" y="1929"/>
                    <a:pt x="0" y="1890"/>
                  </a:cubicBezTo>
                  <a:cubicBezTo>
                    <a:pt x="0" y="1885"/>
                    <a:pt x="11" y="1879"/>
                    <a:pt x="11" y="1874"/>
                  </a:cubicBezTo>
                  <a:close/>
                  <a:moveTo>
                    <a:pt x="444" y="1879"/>
                  </a:moveTo>
                  <a:lnTo>
                    <a:pt x="444" y="1879"/>
                  </a:lnTo>
                  <a:cubicBezTo>
                    <a:pt x="488" y="1879"/>
                    <a:pt x="516" y="1885"/>
                    <a:pt x="565" y="1885"/>
                  </a:cubicBezTo>
                  <a:cubicBezTo>
                    <a:pt x="615" y="1885"/>
                    <a:pt x="643" y="1874"/>
                    <a:pt x="687" y="1874"/>
                  </a:cubicBezTo>
                  <a:cubicBezTo>
                    <a:pt x="748" y="1874"/>
                    <a:pt x="776" y="1879"/>
                    <a:pt x="837" y="1890"/>
                  </a:cubicBezTo>
                  <a:cubicBezTo>
                    <a:pt x="837" y="1901"/>
                    <a:pt x="837" y="1901"/>
                    <a:pt x="837" y="1901"/>
                  </a:cubicBezTo>
                  <a:cubicBezTo>
                    <a:pt x="782" y="1923"/>
                    <a:pt x="748" y="1929"/>
                    <a:pt x="687" y="1929"/>
                  </a:cubicBezTo>
                  <a:cubicBezTo>
                    <a:pt x="671" y="1929"/>
                    <a:pt x="660" y="1923"/>
                    <a:pt x="638" y="1923"/>
                  </a:cubicBezTo>
                  <a:cubicBezTo>
                    <a:pt x="626" y="1923"/>
                    <a:pt x="621" y="1934"/>
                    <a:pt x="610" y="1934"/>
                  </a:cubicBezTo>
                  <a:cubicBezTo>
                    <a:pt x="571" y="1940"/>
                    <a:pt x="549" y="1946"/>
                    <a:pt x="505" y="1946"/>
                  </a:cubicBezTo>
                  <a:cubicBezTo>
                    <a:pt x="493" y="1946"/>
                    <a:pt x="488" y="1946"/>
                    <a:pt x="477" y="1940"/>
                  </a:cubicBezTo>
                  <a:cubicBezTo>
                    <a:pt x="471" y="1934"/>
                    <a:pt x="471" y="1923"/>
                    <a:pt x="466" y="1918"/>
                  </a:cubicBezTo>
                  <a:cubicBezTo>
                    <a:pt x="460" y="1912"/>
                    <a:pt x="449" y="1918"/>
                    <a:pt x="438" y="1918"/>
                  </a:cubicBezTo>
                  <a:cubicBezTo>
                    <a:pt x="444" y="1879"/>
                    <a:pt x="444" y="1879"/>
                    <a:pt x="444" y="1879"/>
                  </a:cubicBezTo>
                  <a:close/>
                  <a:moveTo>
                    <a:pt x="654" y="2023"/>
                  </a:moveTo>
                  <a:lnTo>
                    <a:pt x="654" y="2023"/>
                  </a:lnTo>
                  <a:cubicBezTo>
                    <a:pt x="654" y="2040"/>
                    <a:pt x="654" y="2056"/>
                    <a:pt x="671" y="2056"/>
                  </a:cubicBezTo>
                  <a:cubicBezTo>
                    <a:pt x="687" y="2056"/>
                    <a:pt x="687" y="2040"/>
                    <a:pt x="693" y="2023"/>
                  </a:cubicBezTo>
                  <a:cubicBezTo>
                    <a:pt x="698" y="2012"/>
                    <a:pt x="710" y="2001"/>
                    <a:pt x="710" y="1990"/>
                  </a:cubicBezTo>
                  <a:cubicBezTo>
                    <a:pt x="710" y="1968"/>
                    <a:pt x="698" y="1951"/>
                    <a:pt x="682" y="1957"/>
                  </a:cubicBezTo>
                  <a:cubicBezTo>
                    <a:pt x="671" y="1957"/>
                    <a:pt x="665" y="1962"/>
                    <a:pt x="665" y="1968"/>
                  </a:cubicBezTo>
                  <a:cubicBezTo>
                    <a:pt x="654" y="1990"/>
                    <a:pt x="654" y="2001"/>
                    <a:pt x="654" y="20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00"/>
            <p:cNvSpPr>
              <a:spLocks noChangeArrowheads="1"/>
            </p:cNvSpPr>
            <p:nvPr/>
          </p:nvSpPr>
          <p:spPr bwMode="auto">
            <a:xfrm>
              <a:off x="4587434" y="3261360"/>
              <a:ext cx="1244283" cy="779156"/>
            </a:xfrm>
            <a:custGeom>
              <a:avLst/>
              <a:gdLst>
                <a:gd name="T0" fmla="*/ 3014 w 3891"/>
                <a:gd name="T1" fmla="*/ 1313 h 2373"/>
                <a:gd name="T2" fmla="*/ 3169 w 3891"/>
                <a:gd name="T3" fmla="*/ 1064 h 2373"/>
                <a:gd name="T4" fmla="*/ 3092 w 3891"/>
                <a:gd name="T5" fmla="*/ 1258 h 2373"/>
                <a:gd name="T6" fmla="*/ 3812 w 3891"/>
                <a:gd name="T7" fmla="*/ 1175 h 2373"/>
                <a:gd name="T8" fmla="*/ 3668 w 3891"/>
                <a:gd name="T9" fmla="*/ 1241 h 2373"/>
                <a:gd name="T10" fmla="*/ 3663 w 3891"/>
                <a:gd name="T11" fmla="*/ 1352 h 2373"/>
                <a:gd name="T12" fmla="*/ 3807 w 3891"/>
                <a:gd name="T13" fmla="*/ 1518 h 2373"/>
                <a:gd name="T14" fmla="*/ 3812 w 3891"/>
                <a:gd name="T15" fmla="*/ 1346 h 2373"/>
                <a:gd name="T16" fmla="*/ 3812 w 3891"/>
                <a:gd name="T17" fmla="*/ 1175 h 2373"/>
                <a:gd name="T18" fmla="*/ 3685 w 3891"/>
                <a:gd name="T19" fmla="*/ 1496 h 2373"/>
                <a:gd name="T20" fmla="*/ 3591 w 3891"/>
                <a:gd name="T21" fmla="*/ 1369 h 2373"/>
                <a:gd name="T22" fmla="*/ 3762 w 3891"/>
                <a:gd name="T23" fmla="*/ 1524 h 2373"/>
                <a:gd name="T24" fmla="*/ 3574 w 3891"/>
                <a:gd name="T25" fmla="*/ 1441 h 2373"/>
                <a:gd name="T26" fmla="*/ 3685 w 3891"/>
                <a:gd name="T27" fmla="*/ 1690 h 2373"/>
                <a:gd name="T28" fmla="*/ 3563 w 3891"/>
                <a:gd name="T29" fmla="*/ 1684 h 2373"/>
                <a:gd name="T30" fmla="*/ 3585 w 3891"/>
                <a:gd name="T31" fmla="*/ 1496 h 2373"/>
                <a:gd name="T32" fmla="*/ 3840 w 3891"/>
                <a:gd name="T33" fmla="*/ 1623 h 2373"/>
                <a:gd name="T34" fmla="*/ 3884 w 3891"/>
                <a:gd name="T35" fmla="*/ 1546 h 2373"/>
                <a:gd name="T36" fmla="*/ 1341 w 3891"/>
                <a:gd name="T37" fmla="*/ 2288 h 2373"/>
                <a:gd name="T38" fmla="*/ 1341 w 3891"/>
                <a:gd name="T39" fmla="*/ 2288 h 2373"/>
                <a:gd name="T40" fmla="*/ 1767 w 3891"/>
                <a:gd name="T41" fmla="*/ 2172 h 2373"/>
                <a:gd name="T42" fmla="*/ 1247 w 3891"/>
                <a:gd name="T43" fmla="*/ 1884 h 2373"/>
                <a:gd name="T44" fmla="*/ 2255 w 3891"/>
                <a:gd name="T45" fmla="*/ 1967 h 2373"/>
                <a:gd name="T46" fmla="*/ 2255 w 3891"/>
                <a:gd name="T47" fmla="*/ 1967 h 2373"/>
                <a:gd name="T48" fmla="*/ 2283 w 3891"/>
                <a:gd name="T49" fmla="*/ 2083 h 2373"/>
                <a:gd name="T50" fmla="*/ 2238 w 3891"/>
                <a:gd name="T51" fmla="*/ 2316 h 2373"/>
                <a:gd name="T52" fmla="*/ 2194 w 3891"/>
                <a:gd name="T53" fmla="*/ 2316 h 2373"/>
                <a:gd name="T54" fmla="*/ 2632 w 3891"/>
                <a:gd name="T55" fmla="*/ 1834 h 2373"/>
                <a:gd name="T56" fmla="*/ 2632 w 3891"/>
                <a:gd name="T57" fmla="*/ 1834 h 2373"/>
                <a:gd name="T58" fmla="*/ 2421 w 3891"/>
                <a:gd name="T59" fmla="*/ 1934 h 2373"/>
                <a:gd name="T60" fmla="*/ 2538 w 3891"/>
                <a:gd name="T61" fmla="*/ 1856 h 2373"/>
                <a:gd name="T62" fmla="*/ 2471 w 3891"/>
                <a:gd name="T63" fmla="*/ 2095 h 2373"/>
                <a:gd name="T64" fmla="*/ 2338 w 3891"/>
                <a:gd name="T65" fmla="*/ 2216 h 2373"/>
                <a:gd name="T66" fmla="*/ 2327 w 3891"/>
                <a:gd name="T67" fmla="*/ 2095 h 2373"/>
                <a:gd name="T68" fmla="*/ 698 w 3891"/>
                <a:gd name="T69" fmla="*/ 2067 h 2373"/>
                <a:gd name="T70" fmla="*/ 920 w 3891"/>
                <a:gd name="T71" fmla="*/ 2261 h 2373"/>
                <a:gd name="T72" fmla="*/ 1025 w 3891"/>
                <a:gd name="T73" fmla="*/ 2266 h 2373"/>
                <a:gd name="T74" fmla="*/ 110 w 3891"/>
                <a:gd name="T75" fmla="*/ 2072 h 2373"/>
                <a:gd name="T76" fmla="*/ 255 w 3891"/>
                <a:gd name="T77" fmla="*/ 2200 h 2373"/>
                <a:gd name="T78" fmla="*/ 454 w 3891"/>
                <a:gd name="T79" fmla="*/ 2061 h 2373"/>
                <a:gd name="T80" fmla="*/ 183 w 3891"/>
                <a:gd name="T81" fmla="*/ 2100 h 2373"/>
                <a:gd name="T82" fmla="*/ 986 w 3891"/>
                <a:gd name="T83" fmla="*/ 238 h 2373"/>
                <a:gd name="T84" fmla="*/ 1224 w 3891"/>
                <a:gd name="T85" fmla="*/ 271 h 2373"/>
                <a:gd name="T86" fmla="*/ 1524 w 3891"/>
                <a:gd name="T87" fmla="*/ 271 h 2373"/>
                <a:gd name="T88" fmla="*/ 1806 w 3891"/>
                <a:gd name="T89" fmla="*/ 277 h 2373"/>
                <a:gd name="T90" fmla="*/ 2178 w 3891"/>
                <a:gd name="T91" fmla="*/ 465 h 2373"/>
                <a:gd name="T92" fmla="*/ 2117 w 3891"/>
                <a:gd name="T93" fmla="*/ 260 h 2373"/>
                <a:gd name="T94" fmla="*/ 1873 w 3891"/>
                <a:gd name="T95" fmla="*/ 94 h 2373"/>
                <a:gd name="T96" fmla="*/ 1474 w 3891"/>
                <a:gd name="T97" fmla="*/ 61 h 2373"/>
                <a:gd name="T98" fmla="*/ 1152 w 3891"/>
                <a:gd name="T99" fmla="*/ 39 h 2373"/>
                <a:gd name="T100" fmla="*/ 1252 w 3891"/>
                <a:gd name="T101" fmla="*/ 310 h 2373"/>
                <a:gd name="T102" fmla="*/ 1252 w 3891"/>
                <a:gd name="T103" fmla="*/ 310 h 2373"/>
                <a:gd name="T104" fmla="*/ 1147 w 3891"/>
                <a:gd name="T105" fmla="*/ 310 h 2373"/>
                <a:gd name="T106" fmla="*/ 1097 w 3891"/>
                <a:gd name="T107" fmla="*/ 354 h 2373"/>
                <a:gd name="T108" fmla="*/ 881 w 3891"/>
                <a:gd name="T109" fmla="*/ 188 h 2373"/>
                <a:gd name="T110" fmla="*/ 947 w 3891"/>
                <a:gd name="T111" fmla="*/ 61 h 2373"/>
                <a:gd name="T112" fmla="*/ 748 w 3891"/>
                <a:gd name="T113" fmla="*/ 216 h 2373"/>
                <a:gd name="T114" fmla="*/ 338 w 3891"/>
                <a:gd name="T115" fmla="*/ 116 h 2373"/>
                <a:gd name="T116" fmla="*/ 149 w 3891"/>
                <a:gd name="T117" fmla="*/ 266 h 2373"/>
                <a:gd name="T118" fmla="*/ 426 w 3891"/>
                <a:gd name="T119" fmla="*/ 454 h 2373"/>
                <a:gd name="T120" fmla="*/ 648 w 3891"/>
                <a:gd name="T121" fmla="*/ 321 h 2373"/>
                <a:gd name="T122" fmla="*/ 532 w 3891"/>
                <a:gd name="T123" fmla="*/ 155 h 2373"/>
                <a:gd name="T124" fmla="*/ 598 w 3891"/>
                <a:gd name="T125" fmla="*/ 460 h 2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891" h="2373">
                  <a:moveTo>
                    <a:pt x="2953" y="1219"/>
                  </a:moveTo>
                  <a:lnTo>
                    <a:pt x="2953" y="1219"/>
                  </a:lnTo>
                  <a:cubicBezTo>
                    <a:pt x="2953" y="1241"/>
                    <a:pt x="2964" y="1252"/>
                    <a:pt x="2964" y="1269"/>
                  </a:cubicBezTo>
                  <a:cubicBezTo>
                    <a:pt x="2964" y="1297"/>
                    <a:pt x="2959" y="1308"/>
                    <a:pt x="2959" y="1330"/>
                  </a:cubicBezTo>
                  <a:cubicBezTo>
                    <a:pt x="2976" y="1335"/>
                    <a:pt x="2987" y="1335"/>
                    <a:pt x="3003" y="1346"/>
                  </a:cubicBezTo>
                  <a:cubicBezTo>
                    <a:pt x="3014" y="1335"/>
                    <a:pt x="3014" y="1324"/>
                    <a:pt x="3014" y="1313"/>
                  </a:cubicBezTo>
                  <a:cubicBezTo>
                    <a:pt x="3014" y="1285"/>
                    <a:pt x="3003" y="1269"/>
                    <a:pt x="2992" y="1241"/>
                  </a:cubicBezTo>
                  <a:cubicBezTo>
                    <a:pt x="2981" y="1230"/>
                    <a:pt x="2987" y="1219"/>
                    <a:pt x="2981" y="1208"/>
                  </a:cubicBezTo>
                  <a:cubicBezTo>
                    <a:pt x="2976" y="1191"/>
                    <a:pt x="2953" y="1208"/>
                    <a:pt x="2953" y="1219"/>
                  </a:cubicBezTo>
                  <a:close/>
                  <a:moveTo>
                    <a:pt x="3181" y="1069"/>
                  </a:moveTo>
                  <a:lnTo>
                    <a:pt x="3181" y="1069"/>
                  </a:lnTo>
                  <a:cubicBezTo>
                    <a:pt x="3175" y="1064"/>
                    <a:pt x="3175" y="1064"/>
                    <a:pt x="3169" y="1064"/>
                  </a:cubicBezTo>
                  <a:cubicBezTo>
                    <a:pt x="3158" y="1064"/>
                    <a:pt x="3158" y="1064"/>
                    <a:pt x="3158" y="1064"/>
                  </a:cubicBezTo>
                  <a:cubicBezTo>
                    <a:pt x="3153" y="1103"/>
                    <a:pt x="3136" y="1119"/>
                    <a:pt x="3125" y="1152"/>
                  </a:cubicBezTo>
                  <a:cubicBezTo>
                    <a:pt x="3114" y="1169"/>
                    <a:pt x="3120" y="1186"/>
                    <a:pt x="3109" y="1208"/>
                  </a:cubicBezTo>
                  <a:cubicBezTo>
                    <a:pt x="3103" y="1219"/>
                    <a:pt x="3092" y="1219"/>
                    <a:pt x="3075" y="1219"/>
                  </a:cubicBezTo>
                  <a:cubicBezTo>
                    <a:pt x="3075" y="1269"/>
                    <a:pt x="3031" y="1474"/>
                    <a:pt x="3086" y="1285"/>
                  </a:cubicBezTo>
                  <a:cubicBezTo>
                    <a:pt x="3092" y="1274"/>
                    <a:pt x="3086" y="1269"/>
                    <a:pt x="3092" y="1258"/>
                  </a:cubicBezTo>
                  <a:cubicBezTo>
                    <a:pt x="3097" y="1241"/>
                    <a:pt x="3114" y="1236"/>
                    <a:pt x="3125" y="1219"/>
                  </a:cubicBezTo>
                  <a:cubicBezTo>
                    <a:pt x="3136" y="1202"/>
                    <a:pt x="3153" y="1197"/>
                    <a:pt x="3158" y="1180"/>
                  </a:cubicBezTo>
                  <a:cubicBezTo>
                    <a:pt x="3175" y="1152"/>
                    <a:pt x="3175" y="1130"/>
                    <a:pt x="3181" y="1103"/>
                  </a:cubicBezTo>
                  <a:cubicBezTo>
                    <a:pt x="3181" y="1091"/>
                    <a:pt x="3186" y="1080"/>
                    <a:pt x="3181" y="1069"/>
                  </a:cubicBezTo>
                  <a:close/>
                  <a:moveTo>
                    <a:pt x="3812" y="1175"/>
                  </a:moveTo>
                  <a:lnTo>
                    <a:pt x="3812" y="1175"/>
                  </a:lnTo>
                  <a:cubicBezTo>
                    <a:pt x="3812" y="1130"/>
                    <a:pt x="3812" y="1130"/>
                    <a:pt x="3812" y="1130"/>
                  </a:cubicBezTo>
                  <a:cubicBezTo>
                    <a:pt x="3796" y="1130"/>
                    <a:pt x="3790" y="1125"/>
                    <a:pt x="3779" y="1119"/>
                  </a:cubicBezTo>
                  <a:cubicBezTo>
                    <a:pt x="3746" y="1125"/>
                    <a:pt x="3746" y="1125"/>
                    <a:pt x="3746" y="1125"/>
                  </a:cubicBezTo>
                  <a:cubicBezTo>
                    <a:pt x="3740" y="1147"/>
                    <a:pt x="3746" y="1164"/>
                    <a:pt x="3729" y="1175"/>
                  </a:cubicBezTo>
                  <a:cubicBezTo>
                    <a:pt x="3724" y="1175"/>
                    <a:pt x="3713" y="1175"/>
                    <a:pt x="3713" y="1186"/>
                  </a:cubicBezTo>
                  <a:cubicBezTo>
                    <a:pt x="3696" y="1208"/>
                    <a:pt x="3696" y="1241"/>
                    <a:pt x="3668" y="1241"/>
                  </a:cubicBezTo>
                  <a:cubicBezTo>
                    <a:pt x="3663" y="1241"/>
                    <a:pt x="3657" y="1230"/>
                    <a:pt x="3646" y="1230"/>
                  </a:cubicBezTo>
                  <a:cubicBezTo>
                    <a:pt x="3624" y="1230"/>
                    <a:pt x="3624" y="1230"/>
                    <a:pt x="3624" y="1230"/>
                  </a:cubicBezTo>
                  <a:cubicBezTo>
                    <a:pt x="3624" y="1252"/>
                    <a:pt x="3624" y="1252"/>
                    <a:pt x="3624" y="1252"/>
                  </a:cubicBezTo>
                  <a:cubicBezTo>
                    <a:pt x="3624" y="1285"/>
                    <a:pt x="3690" y="1269"/>
                    <a:pt x="3690" y="1302"/>
                  </a:cubicBezTo>
                  <a:cubicBezTo>
                    <a:pt x="3690" y="1308"/>
                    <a:pt x="3674" y="1308"/>
                    <a:pt x="3674" y="1313"/>
                  </a:cubicBezTo>
                  <a:cubicBezTo>
                    <a:pt x="3674" y="1330"/>
                    <a:pt x="3663" y="1335"/>
                    <a:pt x="3663" y="1352"/>
                  </a:cubicBezTo>
                  <a:cubicBezTo>
                    <a:pt x="3663" y="1357"/>
                    <a:pt x="3668" y="1363"/>
                    <a:pt x="3668" y="1369"/>
                  </a:cubicBezTo>
                  <a:cubicBezTo>
                    <a:pt x="3668" y="1385"/>
                    <a:pt x="3646" y="1391"/>
                    <a:pt x="3646" y="1407"/>
                  </a:cubicBezTo>
                  <a:cubicBezTo>
                    <a:pt x="3646" y="1424"/>
                    <a:pt x="3663" y="1430"/>
                    <a:pt x="3674" y="1446"/>
                  </a:cubicBezTo>
                  <a:cubicBezTo>
                    <a:pt x="3685" y="1457"/>
                    <a:pt x="3701" y="1463"/>
                    <a:pt x="3718" y="1474"/>
                  </a:cubicBezTo>
                  <a:cubicBezTo>
                    <a:pt x="3740" y="1485"/>
                    <a:pt x="3751" y="1490"/>
                    <a:pt x="3774" y="1502"/>
                  </a:cubicBezTo>
                  <a:cubicBezTo>
                    <a:pt x="3785" y="1507"/>
                    <a:pt x="3790" y="1518"/>
                    <a:pt x="3807" y="1518"/>
                  </a:cubicBezTo>
                  <a:cubicBezTo>
                    <a:pt x="3818" y="1518"/>
                    <a:pt x="3823" y="1513"/>
                    <a:pt x="3829" y="1507"/>
                  </a:cubicBezTo>
                  <a:cubicBezTo>
                    <a:pt x="3840" y="1496"/>
                    <a:pt x="3851" y="1485"/>
                    <a:pt x="3851" y="1468"/>
                  </a:cubicBezTo>
                  <a:cubicBezTo>
                    <a:pt x="3851" y="1457"/>
                    <a:pt x="3846" y="1452"/>
                    <a:pt x="3846" y="1441"/>
                  </a:cubicBezTo>
                  <a:cubicBezTo>
                    <a:pt x="3846" y="1430"/>
                    <a:pt x="3851" y="1424"/>
                    <a:pt x="3851" y="1418"/>
                  </a:cubicBezTo>
                  <a:cubicBezTo>
                    <a:pt x="3851" y="1385"/>
                    <a:pt x="3823" y="1380"/>
                    <a:pt x="3807" y="1352"/>
                  </a:cubicBezTo>
                  <a:cubicBezTo>
                    <a:pt x="3812" y="1346"/>
                    <a:pt x="3812" y="1346"/>
                    <a:pt x="3812" y="1346"/>
                  </a:cubicBezTo>
                  <a:cubicBezTo>
                    <a:pt x="3823" y="1346"/>
                    <a:pt x="3834" y="1352"/>
                    <a:pt x="3846" y="1346"/>
                  </a:cubicBezTo>
                  <a:cubicBezTo>
                    <a:pt x="3857" y="1335"/>
                    <a:pt x="3851" y="1324"/>
                    <a:pt x="3851" y="1313"/>
                  </a:cubicBezTo>
                  <a:cubicBezTo>
                    <a:pt x="3851" y="1297"/>
                    <a:pt x="3834" y="1297"/>
                    <a:pt x="3834" y="1280"/>
                  </a:cubicBezTo>
                  <a:cubicBezTo>
                    <a:pt x="3834" y="1258"/>
                    <a:pt x="3846" y="1241"/>
                    <a:pt x="3846" y="1219"/>
                  </a:cubicBezTo>
                  <a:cubicBezTo>
                    <a:pt x="3846" y="1202"/>
                    <a:pt x="3812" y="1208"/>
                    <a:pt x="3812" y="1186"/>
                  </a:cubicBezTo>
                  <a:lnTo>
                    <a:pt x="3812" y="1175"/>
                  </a:lnTo>
                  <a:close/>
                  <a:moveTo>
                    <a:pt x="3624" y="1374"/>
                  </a:moveTo>
                  <a:lnTo>
                    <a:pt x="3624" y="1374"/>
                  </a:lnTo>
                  <a:cubicBezTo>
                    <a:pt x="3624" y="1380"/>
                    <a:pt x="3624" y="1385"/>
                    <a:pt x="3624" y="1391"/>
                  </a:cubicBezTo>
                  <a:cubicBezTo>
                    <a:pt x="3624" y="1413"/>
                    <a:pt x="3641" y="1430"/>
                    <a:pt x="3657" y="1452"/>
                  </a:cubicBezTo>
                  <a:cubicBezTo>
                    <a:pt x="3668" y="1463"/>
                    <a:pt x="3690" y="1468"/>
                    <a:pt x="3690" y="1485"/>
                  </a:cubicBezTo>
                  <a:cubicBezTo>
                    <a:pt x="3690" y="1490"/>
                    <a:pt x="3685" y="1490"/>
                    <a:pt x="3685" y="1496"/>
                  </a:cubicBezTo>
                  <a:cubicBezTo>
                    <a:pt x="3668" y="1485"/>
                    <a:pt x="3657" y="1479"/>
                    <a:pt x="3635" y="1463"/>
                  </a:cubicBezTo>
                  <a:cubicBezTo>
                    <a:pt x="3629" y="1463"/>
                    <a:pt x="3618" y="1463"/>
                    <a:pt x="3613" y="1452"/>
                  </a:cubicBezTo>
                  <a:cubicBezTo>
                    <a:pt x="3613" y="1446"/>
                    <a:pt x="3613" y="1441"/>
                    <a:pt x="3613" y="1441"/>
                  </a:cubicBezTo>
                  <a:cubicBezTo>
                    <a:pt x="3607" y="1424"/>
                    <a:pt x="3591" y="1424"/>
                    <a:pt x="3591" y="1413"/>
                  </a:cubicBezTo>
                  <a:cubicBezTo>
                    <a:pt x="3585" y="1402"/>
                    <a:pt x="3585" y="1396"/>
                    <a:pt x="3585" y="1385"/>
                  </a:cubicBezTo>
                  <a:cubicBezTo>
                    <a:pt x="3585" y="1380"/>
                    <a:pt x="3585" y="1374"/>
                    <a:pt x="3591" y="1369"/>
                  </a:cubicBezTo>
                  <a:cubicBezTo>
                    <a:pt x="3596" y="1374"/>
                    <a:pt x="3602" y="1380"/>
                    <a:pt x="3613" y="1380"/>
                  </a:cubicBezTo>
                  <a:cubicBezTo>
                    <a:pt x="3618" y="1380"/>
                    <a:pt x="3618" y="1380"/>
                    <a:pt x="3624" y="1374"/>
                  </a:cubicBezTo>
                  <a:close/>
                  <a:moveTo>
                    <a:pt x="3690" y="1507"/>
                  </a:moveTo>
                  <a:lnTo>
                    <a:pt x="3690" y="1507"/>
                  </a:lnTo>
                  <a:cubicBezTo>
                    <a:pt x="3690" y="1490"/>
                    <a:pt x="3718" y="1479"/>
                    <a:pt x="3729" y="1490"/>
                  </a:cubicBezTo>
                  <a:cubicBezTo>
                    <a:pt x="3746" y="1496"/>
                    <a:pt x="3746" y="1513"/>
                    <a:pt x="3762" y="1524"/>
                  </a:cubicBezTo>
                  <a:cubicBezTo>
                    <a:pt x="3774" y="1529"/>
                    <a:pt x="3790" y="1535"/>
                    <a:pt x="3790" y="1546"/>
                  </a:cubicBezTo>
                  <a:cubicBezTo>
                    <a:pt x="3790" y="1563"/>
                    <a:pt x="3779" y="1585"/>
                    <a:pt x="3762" y="1585"/>
                  </a:cubicBezTo>
                  <a:cubicBezTo>
                    <a:pt x="3746" y="1585"/>
                    <a:pt x="3746" y="1563"/>
                    <a:pt x="3735" y="1551"/>
                  </a:cubicBezTo>
                  <a:cubicBezTo>
                    <a:pt x="3724" y="1529"/>
                    <a:pt x="3690" y="1535"/>
                    <a:pt x="3690" y="1507"/>
                  </a:cubicBezTo>
                  <a:close/>
                  <a:moveTo>
                    <a:pt x="3574" y="1441"/>
                  </a:moveTo>
                  <a:lnTo>
                    <a:pt x="3574" y="1441"/>
                  </a:lnTo>
                  <a:cubicBezTo>
                    <a:pt x="3596" y="1457"/>
                    <a:pt x="3613" y="1463"/>
                    <a:pt x="3635" y="1479"/>
                  </a:cubicBezTo>
                  <a:cubicBezTo>
                    <a:pt x="3652" y="1496"/>
                    <a:pt x="3652" y="1513"/>
                    <a:pt x="3668" y="1529"/>
                  </a:cubicBezTo>
                  <a:cubicBezTo>
                    <a:pt x="3679" y="1546"/>
                    <a:pt x="3701" y="1540"/>
                    <a:pt x="3713" y="1557"/>
                  </a:cubicBezTo>
                  <a:cubicBezTo>
                    <a:pt x="3724" y="1568"/>
                    <a:pt x="3724" y="1579"/>
                    <a:pt x="3729" y="1590"/>
                  </a:cubicBezTo>
                  <a:cubicBezTo>
                    <a:pt x="3735" y="1607"/>
                    <a:pt x="3740" y="1612"/>
                    <a:pt x="3740" y="1623"/>
                  </a:cubicBezTo>
                  <a:cubicBezTo>
                    <a:pt x="3740" y="1657"/>
                    <a:pt x="3696" y="1657"/>
                    <a:pt x="3685" y="1690"/>
                  </a:cubicBezTo>
                  <a:cubicBezTo>
                    <a:pt x="3674" y="1723"/>
                    <a:pt x="3652" y="1751"/>
                    <a:pt x="3618" y="1751"/>
                  </a:cubicBezTo>
                  <a:cubicBezTo>
                    <a:pt x="3607" y="1751"/>
                    <a:pt x="3607" y="1751"/>
                    <a:pt x="3596" y="1751"/>
                  </a:cubicBezTo>
                  <a:cubicBezTo>
                    <a:pt x="3596" y="1729"/>
                    <a:pt x="3596" y="1729"/>
                    <a:pt x="3596" y="1729"/>
                  </a:cubicBezTo>
                  <a:cubicBezTo>
                    <a:pt x="3580" y="1729"/>
                    <a:pt x="3574" y="1723"/>
                    <a:pt x="3557" y="1723"/>
                  </a:cubicBezTo>
                  <a:cubicBezTo>
                    <a:pt x="3557" y="1707"/>
                    <a:pt x="3557" y="1707"/>
                    <a:pt x="3557" y="1707"/>
                  </a:cubicBezTo>
                  <a:cubicBezTo>
                    <a:pt x="3563" y="1684"/>
                    <a:pt x="3563" y="1684"/>
                    <a:pt x="3563" y="1684"/>
                  </a:cubicBezTo>
                  <a:cubicBezTo>
                    <a:pt x="3563" y="1646"/>
                    <a:pt x="3563" y="1646"/>
                    <a:pt x="3563" y="1646"/>
                  </a:cubicBezTo>
                  <a:cubicBezTo>
                    <a:pt x="3563" y="1629"/>
                    <a:pt x="3568" y="1623"/>
                    <a:pt x="3568" y="1607"/>
                  </a:cubicBezTo>
                  <a:cubicBezTo>
                    <a:pt x="3568" y="1574"/>
                    <a:pt x="3568" y="1574"/>
                    <a:pt x="3568" y="1574"/>
                  </a:cubicBezTo>
                  <a:cubicBezTo>
                    <a:pt x="3585" y="1574"/>
                    <a:pt x="3591" y="1574"/>
                    <a:pt x="3602" y="1568"/>
                  </a:cubicBezTo>
                  <a:cubicBezTo>
                    <a:pt x="3602" y="1557"/>
                    <a:pt x="3591" y="1557"/>
                    <a:pt x="3591" y="1546"/>
                  </a:cubicBezTo>
                  <a:cubicBezTo>
                    <a:pt x="3591" y="1524"/>
                    <a:pt x="3585" y="1513"/>
                    <a:pt x="3585" y="1496"/>
                  </a:cubicBezTo>
                  <a:cubicBezTo>
                    <a:pt x="3580" y="1479"/>
                    <a:pt x="3568" y="1468"/>
                    <a:pt x="3568" y="1446"/>
                  </a:cubicBezTo>
                  <a:cubicBezTo>
                    <a:pt x="3568" y="1446"/>
                    <a:pt x="3568" y="1441"/>
                    <a:pt x="3574" y="1441"/>
                  </a:cubicBezTo>
                  <a:close/>
                  <a:moveTo>
                    <a:pt x="3796" y="1684"/>
                  </a:moveTo>
                  <a:lnTo>
                    <a:pt x="3796" y="1684"/>
                  </a:lnTo>
                  <a:cubicBezTo>
                    <a:pt x="3801" y="1690"/>
                    <a:pt x="3807" y="1690"/>
                    <a:pt x="3812" y="1690"/>
                  </a:cubicBezTo>
                  <a:cubicBezTo>
                    <a:pt x="3840" y="1690"/>
                    <a:pt x="3840" y="1651"/>
                    <a:pt x="3840" y="1623"/>
                  </a:cubicBezTo>
                  <a:cubicBezTo>
                    <a:pt x="3840" y="1612"/>
                    <a:pt x="3818" y="1623"/>
                    <a:pt x="3818" y="1635"/>
                  </a:cubicBezTo>
                  <a:cubicBezTo>
                    <a:pt x="3812" y="1640"/>
                    <a:pt x="3812" y="1646"/>
                    <a:pt x="3812" y="1657"/>
                  </a:cubicBezTo>
                  <a:cubicBezTo>
                    <a:pt x="3812" y="1662"/>
                    <a:pt x="3801" y="1657"/>
                    <a:pt x="3796" y="1668"/>
                  </a:cubicBezTo>
                  <a:cubicBezTo>
                    <a:pt x="3796" y="1673"/>
                    <a:pt x="3796" y="1679"/>
                    <a:pt x="3796" y="1684"/>
                  </a:cubicBezTo>
                  <a:close/>
                  <a:moveTo>
                    <a:pt x="3884" y="1546"/>
                  </a:moveTo>
                  <a:lnTo>
                    <a:pt x="3884" y="1546"/>
                  </a:lnTo>
                  <a:lnTo>
                    <a:pt x="3879" y="1546"/>
                  </a:lnTo>
                  <a:cubicBezTo>
                    <a:pt x="3868" y="1546"/>
                    <a:pt x="3868" y="1557"/>
                    <a:pt x="3868" y="1568"/>
                  </a:cubicBezTo>
                  <a:cubicBezTo>
                    <a:pt x="3868" y="1585"/>
                    <a:pt x="3873" y="1590"/>
                    <a:pt x="3868" y="1607"/>
                  </a:cubicBezTo>
                  <a:cubicBezTo>
                    <a:pt x="3873" y="1607"/>
                    <a:pt x="3873" y="1607"/>
                    <a:pt x="3873" y="1607"/>
                  </a:cubicBezTo>
                  <a:cubicBezTo>
                    <a:pt x="3890" y="1590"/>
                    <a:pt x="3884" y="1568"/>
                    <a:pt x="3884" y="1546"/>
                  </a:cubicBezTo>
                  <a:close/>
                  <a:moveTo>
                    <a:pt x="1341" y="2288"/>
                  </a:moveTo>
                  <a:lnTo>
                    <a:pt x="1341" y="2288"/>
                  </a:lnTo>
                  <a:cubicBezTo>
                    <a:pt x="1335" y="2294"/>
                    <a:pt x="1335" y="2300"/>
                    <a:pt x="1335" y="2305"/>
                  </a:cubicBezTo>
                  <a:cubicBezTo>
                    <a:pt x="1352" y="2316"/>
                    <a:pt x="1363" y="2305"/>
                    <a:pt x="1380" y="2311"/>
                  </a:cubicBezTo>
                  <a:cubicBezTo>
                    <a:pt x="1391" y="2316"/>
                    <a:pt x="1391" y="2327"/>
                    <a:pt x="1402" y="2327"/>
                  </a:cubicBezTo>
                  <a:cubicBezTo>
                    <a:pt x="1413" y="2327"/>
                    <a:pt x="1413" y="2316"/>
                    <a:pt x="1413" y="2305"/>
                  </a:cubicBezTo>
                  <a:cubicBezTo>
                    <a:pt x="1413" y="2277"/>
                    <a:pt x="1368" y="2288"/>
                    <a:pt x="1341" y="2288"/>
                  </a:cubicBezTo>
                  <a:close/>
                  <a:moveTo>
                    <a:pt x="1668" y="2128"/>
                  </a:moveTo>
                  <a:lnTo>
                    <a:pt x="1668" y="2128"/>
                  </a:lnTo>
                  <a:cubicBezTo>
                    <a:pt x="1657" y="2128"/>
                    <a:pt x="1646" y="2144"/>
                    <a:pt x="1646" y="2155"/>
                  </a:cubicBezTo>
                  <a:cubicBezTo>
                    <a:pt x="1646" y="2178"/>
                    <a:pt x="1662" y="2183"/>
                    <a:pt x="1679" y="2194"/>
                  </a:cubicBezTo>
                  <a:cubicBezTo>
                    <a:pt x="1695" y="2216"/>
                    <a:pt x="1706" y="2239"/>
                    <a:pt x="1734" y="2239"/>
                  </a:cubicBezTo>
                  <a:cubicBezTo>
                    <a:pt x="1740" y="2211"/>
                    <a:pt x="1767" y="2205"/>
                    <a:pt x="1767" y="2172"/>
                  </a:cubicBezTo>
                  <a:cubicBezTo>
                    <a:pt x="1767" y="2155"/>
                    <a:pt x="1762" y="2150"/>
                    <a:pt x="1756" y="2128"/>
                  </a:cubicBezTo>
                  <a:cubicBezTo>
                    <a:pt x="1668" y="2128"/>
                    <a:pt x="1668" y="2128"/>
                    <a:pt x="1668" y="2128"/>
                  </a:cubicBezTo>
                  <a:close/>
                  <a:moveTo>
                    <a:pt x="1202" y="1840"/>
                  </a:moveTo>
                  <a:lnTo>
                    <a:pt x="1202" y="1840"/>
                  </a:lnTo>
                  <a:cubicBezTo>
                    <a:pt x="1202" y="1851"/>
                    <a:pt x="1202" y="1851"/>
                    <a:pt x="1202" y="1851"/>
                  </a:cubicBezTo>
                  <a:cubicBezTo>
                    <a:pt x="1224" y="1856"/>
                    <a:pt x="1230" y="1873"/>
                    <a:pt x="1247" y="1884"/>
                  </a:cubicBezTo>
                  <a:cubicBezTo>
                    <a:pt x="1252" y="1867"/>
                    <a:pt x="1252" y="1851"/>
                    <a:pt x="1263" y="1834"/>
                  </a:cubicBezTo>
                  <a:cubicBezTo>
                    <a:pt x="1252" y="1829"/>
                    <a:pt x="1252" y="1817"/>
                    <a:pt x="1241" y="1812"/>
                  </a:cubicBezTo>
                  <a:cubicBezTo>
                    <a:pt x="1230" y="1812"/>
                    <a:pt x="1230" y="1823"/>
                    <a:pt x="1224" y="1823"/>
                  </a:cubicBezTo>
                  <a:cubicBezTo>
                    <a:pt x="1213" y="1829"/>
                    <a:pt x="1208" y="1834"/>
                    <a:pt x="1202" y="1840"/>
                  </a:cubicBezTo>
                  <a:close/>
                  <a:moveTo>
                    <a:pt x="2255" y="1967"/>
                  </a:moveTo>
                  <a:lnTo>
                    <a:pt x="2255" y="1967"/>
                  </a:lnTo>
                  <a:cubicBezTo>
                    <a:pt x="2255" y="1984"/>
                    <a:pt x="2255" y="1984"/>
                    <a:pt x="2255" y="1984"/>
                  </a:cubicBezTo>
                  <a:cubicBezTo>
                    <a:pt x="2255" y="1995"/>
                    <a:pt x="2266" y="2006"/>
                    <a:pt x="2277" y="2006"/>
                  </a:cubicBezTo>
                  <a:cubicBezTo>
                    <a:pt x="2283" y="2006"/>
                    <a:pt x="2283" y="2000"/>
                    <a:pt x="2294" y="1995"/>
                  </a:cubicBezTo>
                  <a:cubicBezTo>
                    <a:pt x="2305" y="1989"/>
                    <a:pt x="2316" y="1984"/>
                    <a:pt x="2322" y="1967"/>
                  </a:cubicBezTo>
                  <a:cubicBezTo>
                    <a:pt x="2322" y="1962"/>
                    <a:pt x="2322" y="1962"/>
                    <a:pt x="2322" y="1962"/>
                  </a:cubicBezTo>
                  <a:cubicBezTo>
                    <a:pt x="2294" y="1956"/>
                    <a:pt x="2283" y="1967"/>
                    <a:pt x="2255" y="1967"/>
                  </a:cubicBezTo>
                  <a:close/>
                  <a:moveTo>
                    <a:pt x="2266" y="2078"/>
                  </a:moveTo>
                  <a:lnTo>
                    <a:pt x="2266" y="2078"/>
                  </a:lnTo>
                  <a:cubicBezTo>
                    <a:pt x="2227" y="2078"/>
                    <a:pt x="2227" y="2078"/>
                    <a:pt x="2227" y="2078"/>
                  </a:cubicBezTo>
                  <a:cubicBezTo>
                    <a:pt x="2227" y="2083"/>
                    <a:pt x="2227" y="2089"/>
                    <a:pt x="2227" y="2095"/>
                  </a:cubicBezTo>
                  <a:cubicBezTo>
                    <a:pt x="2227" y="2106"/>
                    <a:pt x="2227" y="2117"/>
                    <a:pt x="2233" y="2117"/>
                  </a:cubicBezTo>
                  <a:cubicBezTo>
                    <a:pt x="2255" y="2117"/>
                    <a:pt x="2272" y="2100"/>
                    <a:pt x="2283" y="2083"/>
                  </a:cubicBezTo>
                  <a:cubicBezTo>
                    <a:pt x="2277" y="2078"/>
                    <a:pt x="2272" y="2078"/>
                    <a:pt x="2266" y="2078"/>
                  </a:cubicBezTo>
                  <a:close/>
                  <a:moveTo>
                    <a:pt x="2261" y="2255"/>
                  </a:moveTo>
                  <a:lnTo>
                    <a:pt x="2261" y="2255"/>
                  </a:lnTo>
                  <a:cubicBezTo>
                    <a:pt x="2250" y="2266"/>
                    <a:pt x="2222" y="2266"/>
                    <a:pt x="2222" y="2288"/>
                  </a:cubicBezTo>
                  <a:cubicBezTo>
                    <a:pt x="2222" y="2294"/>
                    <a:pt x="2222" y="2300"/>
                    <a:pt x="2216" y="2305"/>
                  </a:cubicBezTo>
                  <a:cubicBezTo>
                    <a:pt x="2227" y="2311"/>
                    <a:pt x="2227" y="2316"/>
                    <a:pt x="2238" y="2316"/>
                  </a:cubicBezTo>
                  <a:cubicBezTo>
                    <a:pt x="2261" y="2316"/>
                    <a:pt x="2266" y="2305"/>
                    <a:pt x="2288" y="2294"/>
                  </a:cubicBezTo>
                  <a:cubicBezTo>
                    <a:pt x="2294" y="2294"/>
                    <a:pt x="2311" y="2288"/>
                    <a:pt x="2311" y="2277"/>
                  </a:cubicBezTo>
                  <a:cubicBezTo>
                    <a:pt x="2311" y="2266"/>
                    <a:pt x="2299" y="2266"/>
                    <a:pt x="2294" y="2266"/>
                  </a:cubicBezTo>
                  <a:cubicBezTo>
                    <a:pt x="2283" y="2261"/>
                    <a:pt x="2272" y="2250"/>
                    <a:pt x="2261" y="2255"/>
                  </a:cubicBezTo>
                  <a:close/>
                  <a:moveTo>
                    <a:pt x="2194" y="2316"/>
                  </a:moveTo>
                  <a:lnTo>
                    <a:pt x="2194" y="2316"/>
                  </a:lnTo>
                  <a:cubicBezTo>
                    <a:pt x="2183" y="2338"/>
                    <a:pt x="2166" y="2349"/>
                    <a:pt x="2161" y="2372"/>
                  </a:cubicBezTo>
                  <a:cubicBezTo>
                    <a:pt x="2183" y="2366"/>
                    <a:pt x="2205" y="2355"/>
                    <a:pt x="2205" y="2333"/>
                  </a:cubicBezTo>
                  <a:cubicBezTo>
                    <a:pt x="2205" y="2327"/>
                    <a:pt x="2205" y="2322"/>
                    <a:pt x="2205" y="2316"/>
                  </a:cubicBezTo>
                  <a:cubicBezTo>
                    <a:pt x="2200" y="2316"/>
                    <a:pt x="2200" y="2311"/>
                    <a:pt x="2194" y="2311"/>
                  </a:cubicBezTo>
                  <a:cubicBezTo>
                    <a:pt x="2194" y="2316"/>
                    <a:pt x="2194" y="2316"/>
                    <a:pt x="2194" y="2316"/>
                  </a:cubicBezTo>
                  <a:close/>
                  <a:moveTo>
                    <a:pt x="2632" y="1834"/>
                  </a:moveTo>
                  <a:lnTo>
                    <a:pt x="2632" y="1834"/>
                  </a:lnTo>
                  <a:cubicBezTo>
                    <a:pt x="2610" y="1840"/>
                    <a:pt x="2599" y="1845"/>
                    <a:pt x="2577" y="1845"/>
                  </a:cubicBezTo>
                  <a:cubicBezTo>
                    <a:pt x="2577" y="1851"/>
                    <a:pt x="2577" y="1851"/>
                    <a:pt x="2577" y="1851"/>
                  </a:cubicBezTo>
                  <a:cubicBezTo>
                    <a:pt x="2621" y="1862"/>
                    <a:pt x="2637" y="1878"/>
                    <a:pt x="2671" y="1901"/>
                  </a:cubicBezTo>
                  <a:cubicBezTo>
                    <a:pt x="2671" y="1895"/>
                    <a:pt x="2671" y="1895"/>
                    <a:pt x="2671" y="1889"/>
                  </a:cubicBezTo>
                  <a:cubicBezTo>
                    <a:pt x="2671" y="1867"/>
                    <a:pt x="2654" y="1834"/>
                    <a:pt x="2632" y="1834"/>
                  </a:cubicBezTo>
                  <a:close/>
                  <a:moveTo>
                    <a:pt x="2327" y="2061"/>
                  </a:moveTo>
                  <a:lnTo>
                    <a:pt x="2327" y="2061"/>
                  </a:lnTo>
                  <a:cubicBezTo>
                    <a:pt x="2327" y="2045"/>
                    <a:pt x="2344" y="2039"/>
                    <a:pt x="2349" y="2022"/>
                  </a:cubicBezTo>
                  <a:cubicBezTo>
                    <a:pt x="2355" y="2000"/>
                    <a:pt x="2355" y="1984"/>
                    <a:pt x="2371" y="1978"/>
                  </a:cubicBezTo>
                  <a:cubicBezTo>
                    <a:pt x="2383" y="1973"/>
                    <a:pt x="2394" y="1978"/>
                    <a:pt x="2405" y="1967"/>
                  </a:cubicBezTo>
                  <a:cubicBezTo>
                    <a:pt x="2410" y="1956"/>
                    <a:pt x="2410" y="1939"/>
                    <a:pt x="2421" y="1934"/>
                  </a:cubicBezTo>
                  <a:cubicBezTo>
                    <a:pt x="2432" y="1928"/>
                    <a:pt x="2438" y="1934"/>
                    <a:pt x="2444" y="1928"/>
                  </a:cubicBezTo>
                  <a:cubicBezTo>
                    <a:pt x="2460" y="1917"/>
                    <a:pt x="2455" y="1901"/>
                    <a:pt x="2471" y="1884"/>
                  </a:cubicBezTo>
                  <a:cubicBezTo>
                    <a:pt x="2471" y="1884"/>
                    <a:pt x="2482" y="1884"/>
                    <a:pt x="2482" y="1878"/>
                  </a:cubicBezTo>
                  <a:cubicBezTo>
                    <a:pt x="2493" y="1867"/>
                    <a:pt x="2482" y="1851"/>
                    <a:pt x="2493" y="1845"/>
                  </a:cubicBezTo>
                  <a:cubicBezTo>
                    <a:pt x="2510" y="1834"/>
                    <a:pt x="2521" y="1840"/>
                    <a:pt x="2538" y="1834"/>
                  </a:cubicBezTo>
                  <a:cubicBezTo>
                    <a:pt x="2538" y="1845"/>
                    <a:pt x="2532" y="1851"/>
                    <a:pt x="2538" y="1856"/>
                  </a:cubicBezTo>
                  <a:cubicBezTo>
                    <a:pt x="2543" y="1862"/>
                    <a:pt x="2560" y="1862"/>
                    <a:pt x="2560" y="1873"/>
                  </a:cubicBezTo>
                  <a:cubicBezTo>
                    <a:pt x="2560" y="1889"/>
                    <a:pt x="2527" y="1884"/>
                    <a:pt x="2527" y="1906"/>
                  </a:cubicBezTo>
                  <a:cubicBezTo>
                    <a:pt x="2527" y="1928"/>
                    <a:pt x="2527" y="1939"/>
                    <a:pt x="2538" y="1962"/>
                  </a:cubicBezTo>
                  <a:lnTo>
                    <a:pt x="2543" y="1962"/>
                  </a:lnTo>
                  <a:cubicBezTo>
                    <a:pt x="2543" y="2022"/>
                    <a:pt x="2516" y="2045"/>
                    <a:pt x="2488" y="2095"/>
                  </a:cubicBezTo>
                  <a:cubicBezTo>
                    <a:pt x="2471" y="2095"/>
                    <a:pt x="2471" y="2095"/>
                    <a:pt x="2471" y="2095"/>
                  </a:cubicBezTo>
                  <a:cubicBezTo>
                    <a:pt x="2466" y="2100"/>
                    <a:pt x="2460" y="2106"/>
                    <a:pt x="2455" y="2117"/>
                  </a:cubicBezTo>
                  <a:cubicBezTo>
                    <a:pt x="2444" y="2139"/>
                    <a:pt x="2432" y="2144"/>
                    <a:pt x="2421" y="2167"/>
                  </a:cubicBezTo>
                  <a:cubicBezTo>
                    <a:pt x="2416" y="2172"/>
                    <a:pt x="2405" y="2172"/>
                    <a:pt x="2405" y="2178"/>
                  </a:cubicBezTo>
                  <a:cubicBezTo>
                    <a:pt x="2394" y="2194"/>
                    <a:pt x="2405" y="2222"/>
                    <a:pt x="2383" y="2228"/>
                  </a:cubicBezTo>
                  <a:cubicBezTo>
                    <a:pt x="2383" y="2216"/>
                    <a:pt x="2383" y="2211"/>
                    <a:pt x="2383" y="2200"/>
                  </a:cubicBezTo>
                  <a:cubicBezTo>
                    <a:pt x="2366" y="2205"/>
                    <a:pt x="2360" y="2216"/>
                    <a:pt x="2338" y="2216"/>
                  </a:cubicBezTo>
                  <a:cubicBezTo>
                    <a:pt x="2327" y="2216"/>
                    <a:pt x="2322" y="2216"/>
                    <a:pt x="2311" y="2216"/>
                  </a:cubicBezTo>
                  <a:cubicBezTo>
                    <a:pt x="2311" y="2189"/>
                    <a:pt x="2299" y="2178"/>
                    <a:pt x="2299" y="2150"/>
                  </a:cubicBezTo>
                  <a:cubicBezTo>
                    <a:pt x="2299" y="2133"/>
                    <a:pt x="2316" y="2128"/>
                    <a:pt x="2316" y="2111"/>
                  </a:cubicBezTo>
                  <a:cubicBezTo>
                    <a:pt x="2316" y="2106"/>
                    <a:pt x="2311" y="2100"/>
                    <a:pt x="2311" y="2095"/>
                  </a:cubicBezTo>
                  <a:cubicBezTo>
                    <a:pt x="2311" y="2095"/>
                    <a:pt x="2311" y="2095"/>
                    <a:pt x="2316" y="2089"/>
                  </a:cubicBezTo>
                  <a:cubicBezTo>
                    <a:pt x="2327" y="2095"/>
                    <a:pt x="2327" y="2095"/>
                    <a:pt x="2327" y="2095"/>
                  </a:cubicBezTo>
                  <a:cubicBezTo>
                    <a:pt x="2333" y="2089"/>
                    <a:pt x="2333" y="2089"/>
                    <a:pt x="2333" y="2089"/>
                  </a:cubicBezTo>
                  <a:cubicBezTo>
                    <a:pt x="2333" y="2078"/>
                    <a:pt x="2327" y="2072"/>
                    <a:pt x="2327" y="2061"/>
                  </a:cubicBezTo>
                  <a:close/>
                  <a:moveTo>
                    <a:pt x="709" y="2006"/>
                  </a:moveTo>
                  <a:lnTo>
                    <a:pt x="709" y="2006"/>
                  </a:lnTo>
                  <a:cubicBezTo>
                    <a:pt x="709" y="2045"/>
                    <a:pt x="709" y="2045"/>
                    <a:pt x="709" y="2045"/>
                  </a:cubicBezTo>
                  <a:cubicBezTo>
                    <a:pt x="709" y="2050"/>
                    <a:pt x="703" y="2056"/>
                    <a:pt x="698" y="2067"/>
                  </a:cubicBezTo>
                  <a:cubicBezTo>
                    <a:pt x="703" y="2067"/>
                    <a:pt x="703" y="2067"/>
                    <a:pt x="709" y="2067"/>
                  </a:cubicBezTo>
                  <a:cubicBezTo>
                    <a:pt x="720" y="2067"/>
                    <a:pt x="726" y="2056"/>
                    <a:pt x="737" y="2045"/>
                  </a:cubicBezTo>
                  <a:cubicBezTo>
                    <a:pt x="748" y="2039"/>
                    <a:pt x="770" y="2039"/>
                    <a:pt x="770" y="2028"/>
                  </a:cubicBezTo>
                  <a:cubicBezTo>
                    <a:pt x="770" y="2022"/>
                    <a:pt x="759" y="2022"/>
                    <a:pt x="753" y="2022"/>
                  </a:cubicBezTo>
                  <a:cubicBezTo>
                    <a:pt x="731" y="2011"/>
                    <a:pt x="726" y="2006"/>
                    <a:pt x="709" y="2006"/>
                  </a:cubicBezTo>
                  <a:close/>
                  <a:moveTo>
                    <a:pt x="920" y="2261"/>
                  </a:moveTo>
                  <a:lnTo>
                    <a:pt x="920" y="2261"/>
                  </a:lnTo>
                  <a:cubicBezTo>
                    <a:pt x="908" y="2255"/>
                    <a:pt x="897" y="2261"/>
                    <a:pt x="886" y="2261"/>
                  </a:cubicBezTo>
                  <a:cubicBezTo>
                    <a:pt x="886" y="2277"/>
                    <a:pt x="886" y="2277"/>
                    <a:pt x="886" y="2277"/>
                  </a:cubicBezTo>
                  <a:cubicBezTo>
                    <a:pt x="897" y="2288"/>
                    <a:pt x="903" y="2305"/>
                    <a:pt x="925" y="2311"/>
                  </a:cubicBezTo>
                  <a:cubicBezTo>
                    <a:pt x="947" y="2316"/>
                    <a:pt x="964" y="2311"/>
                    <a:pt x="986" y="2327"/>
                  </a:cubicBezTo>
                  <a:cubicBezTo>
                    <a:pt x="1008" y="2311"/>
                    <a:pt x="1019" y="2294"/>
                    <a:pt x="1025" y="2266"/>
                  </a:cubicBezTo>
                  <a:cubicBezTo>
                    <a:pt x="1019" y="2266"/>
                    <a:pt x="1019" y="2266"/>
                    <a:pt x="1014" y="2266"/>
                  </a:cubicBezTo>
                  <a:cubicBezTo>
                    <a:pt x="992" y="2266"/>
                    <a:pt x="981" y="2272"/>
                    <a:pt x="953" y="2272"/>
                  </a:cubicBezTo>
                  <a:cubicBezTo>
                    <a:pt x="942" y="2272"/>
                    <a:pt x="931" y="2266"/>
                    <a:pt x="920" y="2261"/>
                  </a:cubicBezTo>
                  <a:close/>
                  <a:moveTo>
                    <a:pt x="183" y="2100"/>
                  </a:moveTo>
                  <a:lnTo>
                    <a:pt x="183" y="2100"/>
                  </a:lnTo>
                  <a:cubicBezTo>
                    <a:pt x="155" y="2100"/>
                    <a:pt x="138" y="2072"/>
                    <a:pt x="110" y="2072"/>
                  </a:cubicBezTo>
                  <a:cubicBezTo>
                    <a:pt x="94" y="2072"/>
                    <a:pt x="99" y="2095"/>
                    <a:pt x="94" y="2106"/>
                  </a:cubicBezTo>
                  <a:cubicBezTo>
                    <a:pt x="83" y="2122"/>
                    <a:pt x="66" y="2122"/>
                    <a:pt x="55" y="2139"/>
                  </a:cubicBezTo>
                  <a:cubicBezTo>
                    <a:pt x="44" y="2155"/>
                    <a:pt x="50" y="2167"/>
                    <a:pt x="38" y="2183"/>
                  </a:cubicBezTo>
                  <a:cubicBezTo>
                    <a:pt x="0" y="2250"/>
                    <a:pt x="66" y="2200"/>
                    <a:pt x="105" y="2200"/>
                  </a:cubicBezTo>
                  <a:cubicBezTo>
                    <a:pt x="138" y="2200"/>
                    <a:pt x="155" y="2216"/>
                    <a:pt x="183" y="2216"/>
                  </a:cubicBezTo>
                  <a:cubicBezTo>
                    <a:pt x="210" y="2216"/>
                    <a:pt x="227" y="2205"/>
                    <a:pt x="255" y="2200"/>
                  </a:cubicBezTo>
                  <a:cubicBezTo>
                    <a:pt x="288" y="2194"/>
                    <a:pt x="316" y="2189"/>
                    <a:pt x="338" y="2161"/>
                  </a:cubicBezTo>
                  <a:cubicBezTo>
                    <a:pt x="354" y="2139"/>
                    <a:pt x="376" y="2128"/>
                    <a:pt x="404" y="2117"/>
                  </a:cubicBezTo>
                  <a:cubicBezTo>
                    <a:pt x="426" y="2111"/>
                    <a:pt x="437" y="2111"/>
                    <a:pt x="460" y="2106"/>
                  </a:cubicBezTo>
                  <a:cubicBezTo>
                    <a:pt x="465" y="2106"/>
                    <a:pt x="476" y="2106"/>
                    <a:pt x="476" y="2095"/>
                  </a:cubicBezTo>
                  <a:cubicBezTo>
                    <a:pt x="476" y="2089"/>
                    <a:pt x="471" y="2089"/>
                    <a:pt x="465" y="2083"/>
                  </a:cubicBezTo>
                  <a:cubicBezTo>
                    <a:pt x="465" y="2072"/>
                    <a:pt x="465" y="2061"/>
                    <a:pt x="454" y="2061"/>
                  </a:cubicBezTo>
                  <a:cubicBezTo>
                    <a:pt x="437" y="2061"/>
                    <a:pt x="426" y="2072"/>
                    <a:pt x="415" y="2067"/>
                  </a:cubicBezTo>
                  <a:cubicBezTo>
                    <a:pt x="404" y="2061"/>
                    <a:pt x="404" y="2045"/>
                    <a:pt x="393" y="2039"/>
                  </a:cubicBezTo>
                  <a:cubicBezTo>
                    <a:pt x="365" y="2028"/>
                    <a:pt x="349" y="2045"/>
                    <a:pt x="321" y="2056"/>
                  </a:cubicBezTo>
                  <a:cubicBezTo>
                    <a:pt x="310" y="2061"/>
                    <a:pt x="304" y="2072"/>
                    <a:pt x="293" y="2078"/>
                  </a:cubicBezTo>
                  <a:cubicBezTo>
                    <a:pt x="271" y="2083"/>
                    <a:pt x="255" y="2083"/>
                    <a:pt x="232" y="2089"/>
                  </a:cubicBezTo>
                  <a:cubicBezTo>
                    <a:pt x="216" y="2089"/>
                    <a:pt x="205" y="2100"/>
                    <a:pt x="183" y="2100"/>
                  </a:cubicBezTo>
                  <a:close/>
                  <a:moveTo>
                    <a:pt x="908" y="160"/>
                  </a:moveTo>
                  <a:lnTo>
                    <a:pt x="908" y="160"/>
                  </a:lnTo>
                  <a:cubicBezTo>
                    <a:pt x="920" y="188"/>
                    <a:pt x="942" y="205"/>
                    <a:pt x="942" y="238"/>
                  </a:cubicBezTo>
                  <a:cubicBezTo>
                    <a:pt x="942" y="282"/>
                    <a:pt x="942" y="282"/>
                    <a:pt x="942" y="282"/>
                  </a:cubicBezTo>
                  <a:cubicBezTo>
                    <a:pt x="953" y="288"/>
                    <a:pt x="953" y="288"/>
                    <a:pt x="953" y="288"/>
                  </a:cubicBezTo>
                  <a:cubicBezTo>
                    <a:pt x="964" y="266"/>
                    <a:pt x="981" y="260"/>
                    <a:pt x="986" y="238"/>
                  </a:cubicBezTo>
                  <a:cubicBezTo>
                    <a:pt x="1003" y="194"/>
                    <a:pt x="997" y="155"/>
                    <a:pt x="1036" y="122"/>
                  </a:cubicBezTo>
                  <a:cubicBezTo>
                    <a:pt x="1041" y="138"/>
                    <a:pt x="1041" y="144"/>
                    <a:pt x="1041" y="160"/>
                  </a:cubicBezTo>
                  <a:cubicBezTo>
                    <a:pt x="1080" y="166"/>
                    <a:pt x="1108" y="177"/>
                    <a:pt x="1136" y="210"/>
                  </a:cubicBezTo>
                  <a:cubicBezTo>
                    <a:pt x="1141" y="221"/>
                    <a:pt x="1152" y="227"/>
                    <a:pt x="1163" y="244"/>
                  </a:cubicBezTo>
                  <a:cubicBezTo>
                    <a:pt x="1174" y="260"/>
                    <a:pt x="1169" y="282"/>
                    <a:pt x="1191" y="282"/>
                  </a:cubicBezTo>
                  <a:cubicBezTo>
                    <a:pt x="1202" y="282"/>
                    <a:pt x="1208" y="271"/>
                    <a:pt x="1224" y="271"/>
                  </a:cubicBezTo>
                  <a:cubicBezTo>
                    <a:pt x="1247" y="266"/>
                    <a:pt x="1258" y="266"/>
                    <a:pt x="1280" y="266"/>
                  </a:cubicBezTo>
                  <a:cubicBezTo>
                    <a:pt x="1280" y="244"/>
                    <a:pt x="1280" y="227"/>
                    <a:pt x="1296" y="210"/>
                  </a:cubicBezTo>
                  <a:cubicBezTo>
                    <a:pt x="1319" y="188"/>
                    <a:pt x="1352" y="199"/>
                    <a:pt x="1380" y="183"/>
                  </a:cubicBezTo>
                  <a:cubicBezTo>
                    <a:pt x="1380" y="238"/>
                    <a:pt x="1380" y="238"/>
                    <a:pt x="1380" y="238"/>
                  </a:cubicBezTo>
                  <a:cubicBezTo>
                    <a:pt x="1407" y="238"/>
                    <a:pt x="1424" y="232"/>
                    <a:pt x="1452" y="244"/>
                  </a:cubicBezTo>
                  <a:cubicBezTo>
                    <a:pt x="1485" y="249"/>
                    <a:pt x="1496" y="266"/>
                    <a:pt x="1524" y="271"/>
                  </a:cubicBezTo>
                  <a:cubicBezTo>
                    <a:pt x="1551" y="277"/>
                    <a:pt x="1562" y="277"/>
                    <a:pt x="1590" y="277"/>
                  </a:cubicBezTo>
                  <a:cubicBezTo>
                    <a:pt x="1607" y="277"/>
                    <a:pt x="1618" y="277"/>
                    <a:pt x="1634" y="266"/>
                  </a:cubicBezTo>
                  <a:cubicBezTo>
                    <a:pt x="1623" y="244"/>
                    <a:pt x="1623" y="244"/>
                    <a:pt x="1623" y="244"/>
                  </a:cubicBezTo>
                  <a:cubicBezTo>
                    <a:pt x="1623" y="232"/>
                    <a:pt x="1623" y="232"/>
                    <a:pt x="1623" y="232"/>
                  </a:cubicBezTo>
                  <a:cubicBezTo>
                    <a:pt x="1756" y="232"/>
                    <a:pt x="1756" y="232"/>
                    <a:pt x="1756" y="232"/>
                  </a:cubicBezTo>
                  <a:cubicBezTo>
                    <a:pt x="1784" y="232"/>
                    <a:pt x="1795" y="249"/>
                    <a:pt x="1806" y="277"/>
                  </a:cubicBezTo>
                  <a:cubicBezTo>
                    <a:pt x="1817" y="293"/>
                    <a:pt x="1839" y="288"/>
                    <a:pt x="1856" y="293"/>
                  </a:cubicBezTo>
                  <a:cubicBezTo>
                    <a:pt x="1889" y="299"/>
                    <a:pt x="1900" y="321"/>
                    <a:pt x="1928" y="338"/>
                  </a:cubicBezTo>
                  <a:cubicBezTo>
                    <a:pt x="1945" y="343"/>
                    <a:pt x="1956" y="343"/>
                    <a:pt x="1967" y="349"/>
                  </a:cubicBezTo>
                  <a:cubicBezTo>
                    <a:pt x="2011" y="377"/>
                    <a:pt x="2033" y="393"/>
                    <a:pt x="2083" y="410"/>
                  </a:cubicBezTo>
                  <a:cubicBezTo>
                    <a:pt x="2100" y="415"/>
                    <a:pt x="2111" y="415"/>
                    <a:pt x="2128" y="426"/>
                  </a:cubicBezTo>
                  <a:cubicBezTo>
                    <a:pt x="2144" y="443"/>
                    <a:pt x="2155" y="465"/>
                    <a:pt x="2178" y="465"/>
                  </a:cubicBezTo>
                  <a:cubicBezTo>
                    <a:pt x="2178" y="454"/>
                    <a:pt x="2178" y="449"/>
                    <a:pt x="2178" y="438"/>
                  </a:cubicBezTo>
                  <a:cubicBezTo>
                    <a:pt x="2178" y="404"/>
                    <a:pt x="2178" y="388"/>
                    <a:pt x="2194" y="360"/>
                  </a:cubicBezTo>
                  <a:cubicBezTo>
                    <a:pt x="2194" y="349"/>
                    <a:pt x="2200" y="343"/>
                    <a:pt x="2200" y="338"/>
                  </a:cubicBezTo>
                  <a:cubicBezTo>
                    <a:pt x="2200" y="316"/>
                    <a:pt x="2178" y="310"/>
                    <a:pt x="2172" y="293"/>
                  </a:cubicBezTo>
                  <a:cubicBezTo>
                    <a:pt x="2166" y="282"/>
                    <a:pt x="2166" y="271"/>
                    <a:pt x="2155" y="266"/>
                  </a:cubicBezTo>
                  <a:cubicBezTo>
                    <a:pt x="2144" y="260"/>
                    <a:pt x="2128" y="271"/>
                    <a:pt x="2117" y="260"/>
                  </a:cubicBezTo>
                  <a:cubicBezTo>
                    <a:pt x="2105" y="244"/>
                    <a:pt x="2100" y="227"/>
                    <a:pt x="2094" y="205"/>
                  </a:cubicBezTo>
                  <a:cubicBezTo>
                    <a:pt x="2089" y="183"/>
                    <a:pt x="2094" y="166"/>
                    <a:pt x="2078" y="144"/>
                  </a:cubicBezTo>
                  <a:cubicBezTo>
                    <a:pt x="2067" y="127"/>
                    <a:pt x="2045" y="133"/>
                    <a:pt x="2033" y="122"/>
                  </a:cubicBezTo>
                  <a:cubicBezTo>
                    <a:pt x="2017" y="111"/>
                    <a:pt x="2017" y="94"/>
                    <a:pt x="2006" y="83"/>
                  </a:cubicBezTo>
                  <a:cubicBezTo>
                    <a:pt x="1995" y="77"/>
                    <a:pt x="1989" y="83"/>
                    <a:pt x="1972" y="83"/>
                  </a:cubicBezTo>
                  <a:cubicBezTo>
                    <a:pt x="1873" y="94"/>
                    <a:pt x="1873" y="94"/>
                    <a:pt x="1873" y="94"/>
                  </a:cubicBezTo>
                  <a:cubicBezTo>
                    <a:pt x="1823" y="94"/>
                    <a:pt x="1801" y="66"/>
                    <a:pt x="1751" y="44"/>
                  </a:cubicBezTo>
                  <a:cubicBezTo>
                    <a:pt x="1745" y="39"/>
                    <a:pt x="1734" y="44"/>
                    <a:pt x="1723" y="39"/>
                  </a:cubicBezTo>
                  <a:cubicBezTo>
                    <a:pt x="1673" y="16"/>
                    <a:pt x="1646" y="5"/>
                    <a:pt x="1596" y="5"/>
                  </a:cubicBezTo>
                  <a:cubicBezTo>
                    <a:pt x="1579" y="5"/>
                    <a:pt x="1573" y="0"/>
                    <a:pt x="1562" y="5"/>
                  </a:cubicBezTo>
                  <a:cubicBezTo>
                    <a:pt x="1546" y="11"/>
                    <a:pt x="1546" y="27"/>
                    <a:pt x="1529" y="39"/>
                  </a:cubicBezTo>
                  <a:cubicBezTo>
                    <a:pt x="1513" y="55"/>
                    <a:pt x="1496" y="55"/>
                    <a:pt x="1474" y="61"/>
                  </a:cubicBezTo>
                  <a:cubicBezTo>
                    <a:pt x="1468" y="66"/>
                    <a:pt x="1468" y="72"/>
                    <a:pt x="1463" y="72"/>
                  </a:cubicBezTo>
                  <a:cubicBezTo>
                    <a:pt x="1429" y="72"/>
                    <a:pt x="1435" y="5"/>
                    <a:pt x="1402" y="5"/>
                  </a:cubicBezTo>
                  <a:cubicBezTo>
                    <a:pt x="1380" y="5"/>
                    <a:pt x="1368" y="33"/>
                    <a:pt x="1346" y="33"/>
                  </a:cubicBezTo>
                  <a:cubicBezTo>
                    <a:pt x="1313" y="33"/>
                    <a:pt x="1291" y="22"/>
                    <a:pt x="1258" y="22"/>
                  </a:cubicBezTo>
                  <a:cubicBezTo>
                    <a:pt x="1219" y="22"/>
                    <a:pt x="1219" y="22"/>
                    <a:pt x="1219" y="22"/>
                  </a:cubicBezTo>
                  <a:cubicBezTo>
                    <a:pt x="1191" y="22"/>
                    <a:pt x="1180" y="39"/>
                    <a:pt x="1152" y="39"/>
                  </a:cubicBezTo>
                  <a:cubicBezTo>
                    <a:pt x="1119" y="39"/>
                    <a:pt x="1102" y="27"/>
                    <a:pt x="1064" y="27"/>
                  </a:cubicBezTo>
                  <a:cubicBezTo>
                    <a:pt x="1053" y="27"/>
                    <a:pt x="1047" y="44"/>
                    <a:pt x="1036" y="55"/>
                  </a:cubicBezTo>
                  <a:cubicBezTo>
                    <a:pt x="1025" y="77"/>
                    <a:pt x="1014" y="88"/>
                    <a:pt x="1003" y="111"/>
                  </a:cubicBezTo>
                  <a:cubicBezTo>
                    <a:pt x="997" y="133"/>
                    <a:pt x="969" y="127"/>
                    <a:pt x="953" y="133"/>
                  </a:cubicBezTo>
                  <a:cubicBezTo>
                    <a:pt x="936" y="138"/>
                    <a:pt x="925" y="155"/>
                    <a:pt x="908" y="160"/>
                  </a:cubicBezTo>
                  <a:close/>
                  <a:moveTo>
                    <a:pt x="1252" y="310"/>
                  </a:moveTo>
                  <a:lnTo>
                    <a:pt x="1252" y="310"/>
                  </a:lnTo>
                  <a:cubicBezTo>
                    <a:pt x="1269" y="310"/>
                    <a:pt x="1280" y="316"/>
                    <a:pt x="1285" y="327"/>
                  </a:cubicBezTo>
                  <a:cubicBezTo>
                    <a:pt x="1274" y="338"/>
                    <a:pt x="1263" y="349"/>
                    <a:pt x="1247" y="349"/>
                  </a:cubicBezTo>
                  <a:cubicBezTo>
                    <a:pt x="1235" y="349"/>
                    <a:pt x="1235" y="338"/>
                    <a:pt x="1230" y="327"/>
                  </a:cubicBezTo>
                  <a:cubicBezTo>
                    <a:pt x="1224" y="321"/>
                    <a:pt x="1219" y="316"/>
                    <a:pt x="1219" y="310"/>
                  </a:cubicBezTo>
                  <a:cubicBezTo>
                    <a:pt x="1252" y="310"/>
                    <a:pt x="1252" y="310"/>
                    <a:pt x="1252" y="310"/>
                  </a:cubicBezTo>
                  <a:close/>
                  <a:moveTo>
                    <a:pt x="1163" y="310"/>
                  </a:moveTo>
                  <a:lnTo>
                    <a:pt x="1163" y="310"/>
                  </a:lnTo>
                  <a:cubicBezTo>
                    <a:pt x="1186" y="310"/>
                    <a:pt x="1197" y="316"/>
                    <a:pt x="1208" y="332"/>
                  </a:cubicBezTo>
                  <a:cubicBezTo>
                    <a:pt x="1208" y="349"/>
                    <a:pt x="1208" y="349"/>
                    <a:pt x="1208" y="349"/>
                  </a:cubicBezTo>
                  <a:cubicBezTo>
                    <a:pt x="1186" y="349"/>
                    <a:pt x="1169" y="360"/>
                    <a:pt x="1147" y="360"/>
                  </a:cubicBezTo>
                  <a:cubicBezTo>
                    <a:pt x="1147" y="338"/>
                    <a:pt x="1147" y="332"/>
                    <a:pt x="1147" y="310"/>
                  </a:cubicBezTo>
                  <a:cubicBezTo>
                    <a:pt x="1152" y="310"/>
                    <a:pt x="1158" y="310"/>
                    <a:pt x="1163" y="310"/>
                  </a:cubicBezTo>
                  <a:close/>
                  <a:moveTo>
                    <a:pt x="1064" y="321"/>
                  </a:moveTo>
                  <a:lnTo>
                    <a:pt x="1064" y="321"/>
                  </a:lnTo>
                  <a:cubicBezTo>
                    <a:pt x="1064" y="305"/>
                    <a:pt x="1086" y="288"/>
                    <a:pt x="1097" y="299"/>
                  </a:cubicBezTo>
                  <a:cubicBezTo>
                    <a:pt x="1108" y="305"/>
                    <a:pt x="1114" y="316"/>
                    <a:pt x="1114" y="327"/>
                  </a:cubicBezTo>
                  <a:cubicBezTo>
                    <a:pt x="1114" y="338"/>
                    <a:pt x="1108" y="354"/>
                    <a:pt x="1097" y="354"/>
                  </a:cubicBezTo>
                  <a:cubicBezTo>
                    <a:pt x="1080" y="354"/>
                    <a:pt x="1064" y="338"/>
                    <a:pt x="1064" y="321"/>
                  </a:cubicBezTo>
                  <a:close/>
                  <a:moveTo>
                    <a:pt x="831" y="183"/>
                  </a:moveTo>
                  <a:lnTo>
                    <a:pt x="831" y="183"/>
                  </a:lnTo>
                  <a:cubicBezTo>
                    <a:pt x="831" y="194"/>
                    <a:pt x="842" y="194"/>
                    <a:pt x="853" y="194"/>
                  </a:cubicBezTo>
                  <a:cubicBezTo>
                    <a:pt x="881" y="194"/>
                    <a:pt x="881" y="194"/>
                    <a:pt x="881" y="194"/>
                  </a:cubicBezTo>
                  <a:cubicBezTo>
                    <a:pt x="881" y="194"/>
                    <a:pt x="881" y="194"/>
                    <a:pt x="881" y="188"/>
                  </a:cubicBezTo>
                  <a:cubicBezTo>
                    <a:pt x="881" y="177"/>
                    <a:pt x="881" y="160"/>
                    <a:pt x="870" y="155"/>
                  </a:cubicBezTo>
                  <a:cubicBezTo>
                    <a:pt x="859" y="149"/>
                    <a:pt x="853" y="160"/>
                    <a:pt x="848" y="166"/>
                  </a:cubicBezTo>
                  <a:cubicBezTo>
                    <a:pt x="842" y="172"/>
                    <a:pt x="831" y="172"/>
                    <a:pt x="831" y="183"/>
                  </a:cubicBezTo>
                  <a:close/>
                  <a:moveTo>
                    <a:pt x="936" y="77"/>
                  </a:moveTo>
                  <a:lnTo>
                    <a:pt x="936" y="77"/>
                  </a:lnTo>
                  <a:cubicBezTo>
                    <a:pt x="936" y="66"/>
                    <a:pt x="942" y="66"/>
                    <a:pt x="947" y="61"/>
                  </a:cubicBezTo>
                  <a:cubicBezTo>
                    <a:pt x="953" y="55"/>
                    <a:pt x="958" y="39"/>
                    <a:pt x="969" y="44"/>
                  </a:cubicBezTo>
                  <a:cubicBezTo>
                    <a:pt x="975" y="44"/>
                    <a:pt x="981" y="55"/>
                    <a:pt x="981" y="61"/>
                  </a:cubicBezTo>
                  <a:cubicBezTo>
                    <a:pt x="981" y="77"/>
                    <a:pt x="975" y="88"/>
                    <a:pt x="964" y="88"/>
                  </a:cubicBezTo>
                  <a:cubicBezTo>
                    <a:pt x="953" y="88"/>
                    <a:pt x="936" y="88"/>
                    <a:pt x="936" y="77"/>
                  </a:cubicBezTo>
                  <a:close/>
                  <a:moveTo>
                    <a:pt x="748" y="216"/>
                  </a:moveTo>
                  <a:lnTo>
                    <a:pt x="748" y="216"/>
                  </a:lnTo>
                  <a:cubicBezTo>
                    <a:pt x="753" y="221"/>
                    <a:pt x="759" y="227"/>
                    <a:pt x="764" y="238"/>
                  </a:cubicBezTo>
                  <a:cubicBezTo>
                    <a:pt x="781" y="232"/>
                    <a:pt x="792" y="221"/>
                    <a:pt x="803" y="205"/>
                  </a:cubicBezTo>
                  <a:cubicBezTo>
                    <a:pt x="803" y="199"/>
                    <a:pt x="803" y="199"/>
                    <a:pt x="803" y="199"/>
                  </a:cubicBezTo>
                  <a:cubicBezTo>
                    <a:pt x="781" y="194"/>
                    <a:pt x="764" y="199"/>
                    <a:pt x="748" y="216"/>
                  </a:cubicBezTo>
                  <a:close/>
                  <a:moveTo>
                    <a:pt x="338" y="116"/>
                  </a:moveTo>
                  <a:lnTo>
                    <a:pt x="338" y="116"/>
                  </a:lnTo>
                  <a:cubicBezTo>
                    <a:pt x="299" y="116"/>
                    <a:pt x="277" y="133"/>
                    <a:pt x="238" y="144"/>
                  </a:cubicBezTo>
                  <a:cubicBezTo>
                    <a:pt x="227" y="144"/>
                    <a:pt x="221" y="160"/>
                    <a:pt x="205" y="160"/>
                  </a:cubicBezTo>
                  <a:cubicBezTo>
                    <a:pt x="188" y="160"/>
                    <a:pt x="188" y="133"/>
                    <a:pt x="166" y="133"/>
                  </a:cubicBezTo>
                  <a:cubicBezTo>
                    <a:pt x="160" y="133"/>
                    <a:pt x="155" y="144"/>
                    <a:pt x="149" y="149"/>
                  </a:cubicBezTo>
                  <a:cubicBezTo>
                    <a:pt x="144" y="166"/>
                    <a:pt x="127" y="172"/>
                    <a:pt x="127" y="188"/>
                  </a:cubicBezTo>
                  <a:cubicBezTo>
                    <a:pt x="127" y="216"/>
                    <a:pt x="138" y="238"/>
                    <a:pt x="149" y="266"/>
                  </a:cubicBezTo>
                  <a:cubicBezTo>
                    <a:pt x="149" y="277"/>
                    <a:pt x="166" y="271"/>
                    <a:pt x="171" y="282"/>
                  </a:cubicBezTo>
                  <a:cubicBezTo>
                    <a:pt x="188" y="293"/>
                    <a:pt x="183" y="321"/>
                    <a:pt x="194" y="343"/>
                  </a:cubicBezTo>
                  <a:cubicBezTo>
                    <a:pt x="199" y="354"/>
                    <a:pt x="221" y="349"/>
                    <a:pt x="232" y="354"/>
                  </a:cubicBezTo>
                  <a:cubicBezTo>
                    <a:pt x="260" y="360"/>
                    <a:pt x="277" y="377"/>
                    <a:pt x="293" y="404"/>
                  </a:cubicBezTo>
                  <a:cubicBezTo>
                    <a:pt x="316" y="426"/>
                    <a:pt x="338" y="432"/>
                    <a:pt x="365" y="438"/>
                  </a:cubicBezTo>
                  <a:cubicBezTo>
                    <a:pt x="393" y="443"/>
                    <a:pt x="404" y="454"/>
                    <a:pt x="426" y="454"/>
                  </a:cubicBezTo>
                  <a:cubicBezTo>
                    <a:pt x="471" y="454"/>
                    <a:pt x="471" y="454"/>
                    <a:pt x="471" y="454"/>
                  </a:cubicBezTo>
                  <a:cubicBezTo>
                    <a:pt x="487" y="454"/>
                    <a:pt x="493" y="449"/>
                    <a:pt x="504" y="438"/>
                  </a:cubicBezTo>
                  <a:cubicBezTo>
                    <a:pt x="509" y="426"/>
                    <a:pt x="515" y="426"/>
                    <a:pt x="526" y="421"/>
                  </a:cubicBezTo>
                  <a:cubicBezTo>
                    <a:pt x="543" y="404"/>
                    <a:pt x="548" y="382"/>
                    <a:pt x="576" y="377"/>
                  </a:cubicBezTo>
                  <a:cubicBezTo>
                    <a:pt x="598" y="371"/>
                    <a:pt x="620" y="377"/>
                    <a:pt x="637" y="360"/>
                  </a:cubicBezTo>
                  <a:cubicBezTo>
                    <a:pt x="648" y="349"/>
                    <a:pt x="648" y="338"/>
                    <a:pt x="648" y="321"/>
                  </a:cubicBezTo>
                  <a:cubicBezTo>
                    <a:pt x="648" y="288"/>
                    <a:pt x="642" y="266"/>
                    <a:pt x="637" y="232"/>
                  </a:cubicBezTo>
                  <a:cubicBezTo>
                    <a:pt x="620" y="232"/>
                    <a:pt x="609" y="244"/>
                    <a:pt x="593" y="244"/>
                  </a:cubicBezTo>
                  <a:cubicBezTo>
                    <a:pt x="582" y="244"/>
                    <a:pt x="570" y="227"/>
                    <a:pt x="570" y="216"/>
                  </a:cubicBezTo>
                  <a:cubicBezTo>
                    <a:pt x="570" y="199"/>
                    <a:pt x="570" y="199"/>
                    <a:pt x="570" y="199"/>
                  </a:cubicBezTo>
                  <a:cubicBezTo>
                    <a:pt x="582" y="199"/>
                    <a:pt x="587" y="199"/>
                    <a:pt x="598" y="194"/>
                  </a:cubicBezTo>
                  <a:cubicBezTo>
                    <a:pt x="587" y="166"/>
                    <a:pt x="559" y="160"/>
                    <a:pt x="532" y="155"/>
                  </a:cubicBezTo>
                  <a:cubicBezTo>
                    <a:pt x="509" y="149"/>
                    <a:pt x="498" y="144"/>
                    <a:pt x="487" y="127"/>
                  </a:cubicBezTo>
                  <a:cubicBezTo>
                    <a:pt x="476" y="122"/>
                    <a:pt x="476" y="111"/>
                    <a:pt x="465" y="111"/>
                  </a:cubicBezTo>
                  <a:cubicBezTo>
                    <a:pt x="432" y="111"/>
                    <a:pt x="415" y="127"/>
                    <a:pt x="382" y="127"/>
                  </a:cubicBezTo>
                  <a:cubicBezTo>
                    <a:pt x="365" y="127"/>
                    <a:pt x="354" y="122"/>
                    <a:pt x="338" y="116"/>
                  </a:cubicBezTo>
                  <a:close/>
                  <a:moveTo>
                    <a:pt x="598" y="460"/>
                  </a:moveTo>
                  <a:lnTo>
                    <a:pt x="598" y="460"/>
                  </a:lnTo>
                  <a:cubicBezTo>
                    <a:pt x="609" y="449"/>
                    <a:pt x="609" y="426"/>
                    <a:pt x="626" y="426"/>
                  </a:cubicBezTo>
                  <a:cubicBezTo>
                    <a:pt x="637" y="426"/>
                    <a:pt x="637" y="438"/>
                    <a:pt x="642" y="449"/>
                  </a:cubicBezTo>
                  <a:cubicBezTo>
                    <a:pt x="648" y="454"/>
                    <a:pt x="654" y="454"/>
                    <a:pt x="654" y="460"/>
                  </a:cubicBezTo>
                  <a:cubicBezTo>
                    <a:pt x="654" y="465"/>
                    <a:pt x="648" y="465"/>
                    <a:pt x="648" y="471"/>
                  </a:cubicBezTo>
                  <a:cubicBezTo>
                    <a:pt x="626" y="465"/>
                    <a:pt x="615" y="465"/>
                    <a:pt x="598" y="4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101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926 w 1193"/>
                <a:gd name="T33" fmla="*/ 676 h 1226"/>
                <a:gd name="T34" fmla="*/ 1003 w 1193"/>
                <a:gd name="T35" fmla="*/ 809 h 1226"/>
                <a:gd name="T36" fmla="*/ 1014 w 1193"/>
                <a:gd name="T37" fmla="*/ 853 h 1226"/>
                <a:gd name="T38" fmla="*/ 948 w 1193"/>
                <a:gd name="T39" fmla="*/ 826 h 1226"/>
                <a:gd name="T40" fmla="*/ 909 w 1193"/>
                <a:gd name="T41" fmla="*/ 992 h 1226"/>
                <a:gd name="T42" fmla="*/ 970 w 1193"/>
                <a:gd name="T43" fmla="*/ 1014 h 1226"/>
                <a:gd name="T44" fmla="*/ 931 w 1193"/>
                <a:gd name="T45" fmla="*/ 1103 h 1226"/>
                <a:gd name="T46" fmla="*/ 870 w 1193"/>
                <a:gd name="T47" fmla="*/ 1147 h 1226"/>
                <a:gd name="T48" fmla="*/ 809 w 1193"/>
                <a:gd name="T49" fmla="*/ 1202 h 1226"/>
                <a:gd name="T50" fmla="*/ 732 w 1193"/>
                <a:gd name="T51" fmla="*/ 1158 h 1226"/>
                <a:gd name="T52" fmla="*/ 831 w 1193"/>
                <a:gd name="T53" fmla="*/ 1020 h 1226"/>
                <a:gd name="T54" fmla="*/ 826 w 1193"/>
                <a:gd name="T55" fmla="*/ 953 h 1226"/>
                <a:gd name="T56" fmla="*/ 859 w 1193"/>
                <a:gd name="T57" fmla="*/ 82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660 w 1193"/>
                <a:gd name="T69" fmla="*/ 122 h 1226"/>
                <a:gd name="T70" fmla="*/ 621 w 1193"/>
                <a:gd name="T71" fmla="*/ 205 h 1226"/>
                <a:gd name="T72" fmla="*/ 593 w 1193"/>
                <a:gd name="T73" fmla="*/ 227 h 1226"/>
                <a:gd name="T74" fmla="*/ 698 w 1193"/>
                <a:gd name="T75" fmla="*/ 415 h 1226"/>
                <a:gd name="T76" fmla="*/ 870 w 1193"/>
                <a:gd name="T77" fmla="*/ 593 h 1226"/>
                <a:gd name="T78" fmla="*/ 765 w 1193"/>
                <a:gd name="T79" fmla="*/ 681 h 1226"/>
                <a:gd name="T80" fmla="*/ 554 w 1193"/>
                <a:gd name="T81" fmla="*/ 720 h 1226"/>
                <a:gd name="T82" fmla="*/ 543 w 1193"/>
                <a:gd name="T83" fmla="*/ 848 h 1226"/>
                <a:gd name="T84" fmla="*/ 366 w 1193"/>
                <a:gd name="T85" fmla="*/ 859 h 1226"/>
                <a:gd name="T86" fmla="*/ 272 w 1193"/>
                <a:gd name="T87" fmla="*/ 787 h 1226"/>
                <a:gd name="T88" fmla="*/ 283 w 1193"/>
                <a:gd name="T89" fmla="*/ 609 h 1226"/>
                <a:gd name="T90" fmla="*/ 305 w 1193"/>
                <a:gd name="T91" fmla="*/ 526 h 1226"/>
                <a:gd name="T92" fmla="*/ 172 w 1193"/>
                <a:gd name="T93" fmla="*/ 454 h 1226"/>
                <a:gd name="T94" fmla="*/ 39 w 1193"/>
                <a:gd name="T95" fmla="*/ 227 h 1226"/>
                <a:gd name="T96" fmla="*/ 94 w 1193"/>
                <a:gd name="T97" fmla="*/ 100 h 1226"/>
                <a:gd name="T98" fmla="*/ 355 w 1193"/>
                <a:gd name="T99" fmla="*/ 66 h 1226"/>
                <a:gd name="T100" fmla="*/ 249 w 1193"/>
                <a:gd name="T101" fmla="*/ 55 h 1226"/>
                <a:gd name="T102" fmla="*/ 94 w 1193"/>
                <a:gd name="T103" fmla="*/ 28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737"/>
                    <a:pt x="881" y="698"/>
                    <a:pt x="926" y="676"/>
                  </a:cubicBezTo>
                  <a:cubicBezTo>
                    <a:pt x="942" y="665"/>
                    <a:pt x="948" y="698"/>
                    <a:pt x="964" y="715"/>
                  </a:cubicBezTo>
                  <a:cubicBezTo>
                    <a:pt x="975" y="731"/>
                    <a:pt x="998" y="737"/>
                    <a:pt x="998" y="759"/>
                  </a:cubicBezTo>
                  <a:cubicBezTo>
                    <a:pt x="998" y="776"/>
                    <a:pt x="992" y="787"/>
                    <a:pt x="1003" y="809"/>
                  </a:cubicBezTo>
                  <a:cubicBezTo>
                    <a:pt x="1009" y="820"/>
                    <a:pt x="1020" y="826"/>
                    <a:pt x="1020" y="842"/>
                  </a:cubicBezTo>
                  <a:lnTo>
                    <a:pt x="1020" y="848"/>
                  </a:lnTo>
                  <a:cubicBezTo>
                    <a:pt x="1014" y="853"/>
                    <a:pt x="1014" y="853"/>
                    <a:pt x="1014" y="853"/>
                  </a:cubicBezTo>
                  <a:cubicBezTo>
                    <a:pt x="998" y="842"/>
                    <a:pt x="998" y="814"/>
                    <a:pt x="981" y="814"/>
                  </a:cubicBezTo>
                  <a:cubicBezTo>
                    <a:pt x="970" y="814"/>
                    <a:pt x="970" y="831"/>
                    <a:pt x="964" y="831"/>
                  </a:cubicBezTo>
                  <a:cubicBezTo>
                    <a:pt x="959" y="831"/>
                    <a:pt x="953" y="826"/>
                    <a:pt x="948" y="826"/>
                  </a:cubicBezTo>
                  <a:cubicBezTo>
                    <a:pt x="926" y="826"/>
                    <a:pt x="931" y="853"/>
                    <a:pt x="926" y="875"/>
                  </a:cubicBezTo>
                  <a:cubicBezTo>
                    <a:pt x="926" y="903"/>
                    <a:pt x="909" y="914"/>
                    <a:pt x="909" y="942"/>
                  </a:cubicBezTo>
                  <a:cubicBezTo>
                    <a:pt x="909" y="959"/>
                    <a:pt x="909" y="975"/>
                    <a:pt x="909" y="992"/>
                  </a:cubicBezTo>
                  <a:cubicBezTo>
                    <a:pt x="926" y="992"/>
                    <a:pt x="926" y="992"/>
                    <a:pt x="926" y="992"/>
                  </a:cubicBezTo>
                  <a:cubicBezTo>
                    <a:pt x="931" y="992"/>
                    <a:pt x="937" y="992"/>
                    <a:pt x="942" y="992"/>
                  </a:cubicBezTo>
                  <a:cubicBezTo>
                    <a:pt x="959" y="992"/>
                    <a:pt x="964" y="1003"/>
                    <a:pt x="970" y="1014"/>
                  </a:cubicBezTo>
                  <a:cubicBezTo>
                    <a:pt x="981" y="1031"/>
                    <a:pt x="998" y="1036"/>
                    <a:pt x="998" y="1053"/>
                  </a:cubicBezTo>
                  <a:cubicBezTo>
                    <a:pt x="998" y="1069"/>
                    <a:pt x="975" y="1075"/>
                    <a:pt x="959" y="1086"/>
                  </a:cubicBezTo>
                  <a:cubicBezTo>
                    <a:pt x="948" y="1086"/>
                    <a:pt x="942" y="1103"/>
                    <a:pt x="931" y="1103"/>
                  </a:cubicBezTo>
                  <a:cubicBezTo>
                    <a:pt x="926" y="1103"/>
                    <a:pt x="926" y="1097"/>
                    <a:pt x="920" y="1092"/>
                  </a:cubicBezTo>
                  <a:cubicBezTo>
                    <a:pt x="865" y="1130"/>
                    <a:pt x="865" y="1130"/>
                    <a:pt x="865" y="1130"/>
                  </a:cubicBezTo>
                  <a:cubicBezTo>
                    <a:pt x="865" y="1136"/>
                    <a:pt x="870" y="1141"/>
                    <a:pt x="870" y="1147"/>
                  </a:cubicBezTo>
                  <a:cubicBezTo>
                    <a:pt x="870" y="1164"/>
                    <a:pt x="865" y="1169"/>
                    <a:pt x="865" y="1186"/>
                  </a:cubicBezTo>
                  <a:cubicBezTo>
                    <a:pt x="865" y="1202"/>
                    <a:pt x="859" y="1219"/>
                    <a:pt x="842" y="1219"/>
                  </a:cubicBezTo>
                  <a:cubicBezTo>
                    <a:pt x="826" y="1219"/>
                    <a:pt x="820" y="1213"/>
                    <a:pt x="809" y="1202"/>
                  </a:cubicBezTo>
                  <a:cubicBezTo>
                    <a:pt x="798" y="1208"/>
                    <a:pt x="793" y="1225"/>
                    <a:pt x="776" y="1225"/>
                  </a:cubicBezTo>
                  <a:cubicBezTo>
                    <a:pt x="765" y="1225"/>
                    <a:pt x="765" y="1213"/>
                    <a:pt x="759" y="1202"/>
                  </a:cubicBezTo>
                  <a:cubicBezTo>
                    <a:pt x="743" y="1186"/>
                    <a:pt x="732" y="1180"/>
                    <a:pt x="732" y="1158"/>
                  </a:cubicBezTo>
                  <a:cubicBezTo>
                    <a:pt x="732" y="1136"/>
                    <a:pt x="754" y="1125"/>
                    <a:pt x="770" y="1108"/>
                  </a:cubicBezTo>
                  <a:cubicBezTo>
                    <a:pt x="781" y="1092"/>
                    <a:pt x="787" y="1075"/>
                    <a:pt x="798" y="1058"/>
                  </a:cubicBezTo>
                  <a:cubicBezTo>
                    <a:pt x="809" y="1042"/>
                    <a:pt x="820" y="1036"/>
                    <a:pt x="831" y="1020"/>
                  </a:cubicBezTo>
                  <a:cubicBezTo>
                    <a:pt x="826" y="1020"/>
                    <a:pt x="815" y="1020"/>
                    <a:pt x="815" y="1014"/>
                  </a:cubicBezTo>
                  <a:cubicBezTo>
                    <a:pt x="815" y="997"/>
                    <a:pt x="831" y="992"/>
                    <a:pt x="831" y="975"/>
                  </a:cubicBezTo>
                  <a:cubicBezTo>
                    <a:pt x="831" y="964"/>
                    <a:pt x="826" y="959"/>
                    <a:pt x="826" y="953"/>
                  </a:cubicBezTo>
                  <a:cubicBezTo>
                    <a:pt x="826" y="942"/>
                    <a:pt x="837" y="936"/>
                    <a:pt x="837" y="925"/>
                  </a:cubicBezTo>
                  <a:cubicBezTo>
                    <a:pt x="848" y="909"/>
                    <a:pt x="837" y="898"/>
                    <a:pt x="842" y="881"/>
                  </a:cubicBezTo>
                  <a:cubicBezTo>
                    <a:pt x="848" y="859"/>
                    <a:pt x="859" y="848"/>
                    <a:pt x="859" y="826"/>
                  </a:cubicBezTo>
                  <a:cubicBezTo>
                    <a:pt x="859" y="787"/>
                    <a:pt x="859" y="78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cubicBezTo>
                    <a:pt x="355" y="66"/>
                    <a:pt x="355" y="66"/>
                    <a:pt x="355" y="66"/>
                  </a:cubicBezTo>
                  <a:close/>
                  <a:moveTo>
                    <a:pt x="94" y="28"/>
                  </a:moveTo>
                  <a:lnTo>
                    <a:pt x="94" y="28"/>
                  </a:lnTo>
                  <a:cubicBezTo>
                    <a:pt x="621" y="116"/>
                    <a:pt x="621" y="116"/>
                    <a:pt x="621" y="116"/>
                  </a:cubicBezTo>
                  <a:cubicBezTo>
                    <a:pt x="637" y="122"/>
                    <a:pt x="643" y="116"/>
                    <a:pt x="660" y="122"/>
                  </a:cubicBezTo>
                  <a:cubicBezTo>
                    <a:pt x="676" y="122"/>
                    <a:pt x="676" y="144"/>
                    <a:pt x="676" y="161"/>
                  </a:cubicBezTo>
                  <a:cubicBezTo>
                    <a:pt x="676" y="177"/>
                    <a:pt x="660" y="183"/>
                    <a:pt x="643" y="194"/>
                  </a:cubicBezTo>
                  <a:cubicBezTo>
                    <a:pt x="632" y="194"/>
                    <a:pt x="621" y="199"/>
                    <a:pt x="621" y="205"/>
                  </a:cubicBezTo>
                  <a:cubicBezTo>
                    <a:pt x="621" y="210"/>
                    <a:pt x="665" y="288"/>
                    <a:pt x="626" y="244"/>
                  </a:cubicBezTo>
                  <a:cubicBezTo>
                    <a:pt x="621" y="238"/>
                    <a:pt x="615" y="227"/>
                    <a:pt x="604" y="227"/>
                  </a:cubicBezTo>
                  <a:cubicBezTo>
                    <a:pt x="604" y="227"/>
                    <a:pt x="599" y="227"/>
                    <a:pt x="593" y="227"/>
                  </a:cubicBezTo>
                  <a:cubicBezTo>
                    <a:pt x="599" y="249"/>
                    <a:pt x="604" y="260"/>
                    <a:pt x="604" y="282"/>
                  </a:cubicBezTo>
                  <a:cubicBezTo>
                    <a:pt x="604" y="299"/>
                    <a:pt x="582" y="305"/>
                    <a:pt x="582" y="321"/>
                  </a:cubicBezTo>
                  <a:cubicBezTo>
                    <a:pt x="582" y="377"/>
                    <a:pt x="676" y="360"/>
                    <a:pt x="698" y="415"/>
                  </a:cubicBezTo>
                  <a:cubicBezTo>
                    <a:pt x="720" y="449"/>
                    <a:pt x="748" y="460"/>
                    <a:pt x="765" y="499"/>
                  </a:cubicBezTo>
                  <a:cubicBezTo>
                    <a:pt x="770" y="521"/>
                    <a:pt x="781" y="548"/>
                    <a:pt x="809" y="548"/>
                  </a:cubicBezTo>
                  <a:cubicBezTo>
                    <a:pt x="848" y="548"/>
                    <a:pt x="870" y="515"/>
                    <a:pt x="870" y="593"/>
                  </a:cubicBezTo>
                  <a:cubicBezTo>
                    <a:pt x="870" y="742"/>
                    <a:pt x="804" y="609"/>
                    <a:pt x="804" y="693"/>
                  </a:cubicBezTo>
                  <a:cubicBezTo>
                    <a:pt x="804" y="704"/>
                    <a:pt x="804" y="715"/>
                    <a:pt x="793" y="715"/>
                  </a:cubicBezTo>
                  <a:cubicBezTo>
                    <a:pt x="776" y="715"/>
                    <a:pt x="781" y="687"/>
                    <a:pt x="765" y="681"/>
                  </a:cubicBezTo>
                  <a:cubicBezTo>
                    <a:pt x="748" y="676"/>
                    <a:pt x="737" y="681"/>
                    <a:pt x="720" y="681"/>
                  </a:cubicBezTo>
                  <a:cubicBezTo>
                    <a:pt x="676" y="681"/>
                    <a:pt x="648" y="698"/>
                    <a:pt x="599" y="709"/>
                  </a:cubicBezTo>
                  <a:cubicBezTo>
                    <a:pt x="582" y="715"/>
                    <a:pt x="571" y="715"/>
                    <a:pt x="554" y="720"/>
                  </a:cubicBezTo>
                  <a:cubicBezTo>
                    <a:pt x="543" y="726"/>
                    <a:pt x="543" y="737"/>
                    <a:pt x="532" y="742"/>
                  </a:cubicBezTo>
                  <a:cubicBezTo>
                    <a:pt x="515" y="759"/>
                    <a:pt x="504" y="770"/>
                    <a:pt x="504" y="792"/>
                  </a:cubicBezTo>
                  <a:cubicBezTo>
                    <a:pt x="504" y="820"/>
                    <a:pt x="527" y="831"/>
                    <a:pt x="543" y="848"/>
                  </a:cubicBezTo>
                  <a:cubicBezTo>
                    <a:pt x="521" y="859"/>
                    <a:pt x="504" y="859"/>
                    <a:pt x="477" y="859"/>
                  </a:cubicBezTo>
                  <a:cubicBezTo>
                    <a:pt x="449" y="859"/>
                    <a:pt x="432" y="853"/>
                    <a:pt x="405" y="853"/>
                  </a:cubicBezTo>
                  <a:cubicBezTo>
                    <a:pt x="388" y="853"/>
                    <a:pt x="382" y="859"/>
                    <a:pt x="366" y="859"/>
                  </a:cubicBezTo>
                  <a:cubicBezTo>
                    <a:pt x="349" y="859"/>
                    <a:pt x="344" y="837"/>
                    <a:pt x="327" y="831"/>
                  </a:cubicBezTo>
                  <a:cubicBezTo>
                    <a:pt x="310" y="826"/>
                    <a:pt x="294" y="837"/>
                    <a:pt x="283" y="826"/>
                  </a:cubicBezTo>
                  <a:cubicBezTo>
                    <a:pt x="272" y="814"/>
                    <a:pt x="272" y="803"/>
                    <a:pt x="272" y="787"/>
                  </a:cubicBezTo>
                  <a:cubicBezTo>
                    <a:pt x="266" y="770"/>
                    <a:pt x="266" y="765"/>
                    <a:pt x="266" y="748"/>
                  </a:cubicBezTo>
                  <a:cubicBezTo>
                    <a:pt x="266" y="709"/>
                    <a:pt x="283" y="693"/>
                    <a:pt x="283" y="654"/>
                  </a:cubicBezTo>
                  <a:cubicBezTo>
                    <a:pt x="283" y="609"/>
                    <a:pt x="283" y="609"/>
                    <a:pt x="283" y="609"/>
                  </a:cubicBezTo>
                  <a:cubicBezTo>
                    <a:pt x="310" y="609"/>
                    <a:pt x="321" y="593"/>
                    <a:pt x="333" y="571"/>
                  </a:cubicBezTo>
                  <a:cubicBezTo>
                    <a:pt x="338" y="560"/>
                    <a:pt x="344" y="554"/>
                    <a:pt x="344" y="543"/>
                  </a:cubicBezTo>
                  <a:cubicBezTo>
                    <a:pt x="344" y="526"/>
                    <a:pt x="321" y="532"/>
                    <a:pt x="305" y="526"/>
                  </a:cubicBezTo>
                  <a:cubicBezTo>
                    <a:pt x="288" y="526"/>
                    <a:pt x="272" y="521"/>
                    <a:pt x="261" y="510"/>
                  </a:cubicBezTo>
                  <a:cubicBezTo>
                    <a:pt x="244" y="493"/>
                    <a:pt x="233" y="482"/>
                    <a:pt x="216" y="476"/>
                  </a:cubicBezTo>
                  <a:cubicBezTo>
                    <a:pt x="194" y="471"/>
                    <a:pt x="177" y="471"/>
                    <a:pt x="172" y="454"/>
                  </a:cubicBezTo>
                  <a:cubicBezTo>
                    <a:pt x="155" y="388"/>
                    <a:pt x="94" y="382"/>
                    <a:pt x="39" y="338"/>
                  </a:cubicBezTo>
                  <a:cubicBezTo>
                    <a:pt x="22" y="327"/>
                    <a:pt x="0" y="321"/>
                    <a:pt x="0" y="299"/>
                  </a:cubicBezTo>
                  <a:cubicBezTo>
                    <a:pt x="0" y="266"/>
                    <a:pt x="22" y="255"/>
                    <a:pt x="39" y="227"/>
                  </a:cubicBezTo>
                  <a:cubicBezTo>
                    <a:pt x="50" y="210"/>
                    <a:pt x="50" y="194"/>
                    <a:pt x="67" y="183"/>
                  </a:cubicBezTo>
                  <a:cubicBezTo>
                    <a:pt x="78" y="172"/>
                    <a:pt x="94" y="166"/>
                    <a:pt x="94" y="149"/>
                  </a:cubicBezTo>
                  <a:cubicBezTo>
                    <a:pt x="94" y="100"/>
                    <a:pt x="94" y="100"/>
                    <a:pt x="94" y="100"/>
                  </a:cubicBezTo>
                  <a:cubicBezTo>
                    <a:pt x="94" y="83"/>
                    <a:pt x="100" y="72"/>
                    <a:pt x="100" y="55"/>
                  </a:cubicBezTo>
                  <a:cubicBezTo>
                    <a:pt x="100" y="44"/>
                    <a:pt x="100" y="39"/>
                    <a:pt x="94" y="28"/>
                  </a:cubicBezTo>
                  <a:cubicBezTo>
                    <a:pt x="355" y="66"/>
                    <a:pt x="355" y="66"/>
                    <a:pt x="355" y="66"/>
                  </a:cubicBezTo>
                  <a:cubicBezTo>
                    <a:pt x="344" y="66"/>
                    <a:pt x="338" y="72"/>
                    <a:pt x="327" y="72"/>
                  </a:cubicBezTo>
                  <a:cubicBezTo>
                    <a:pt x="283" y="72"/>
                    <a:pt x="283" y="72"/>
                    <a:pt x="283" y="72"/>
                  </a:cubicBezTo>
                  <a:cubicBezTo>
                    <a:pt x="266" y="72"/>
                    <a:pt x="261" y="66"/>
                    <a:pt x="249" y="55"/>
                  </a:cubicBezTo>
                  <a:cubicBezTo>
                    <a:pt x="238" y="55"/>
                    <a:pt x="233" y="55"/>
                    <a:pt x="222" y="50"/>
                  </a:cubicBezTo>
                  <a:cubicBezTo>
                    <a:pt x="205" y="28"/>
                    <a:pt x="200" y="0"/>
                    <a:pt x="172" y="0"/>
                  </a:cubicBezTo>
                  <a:cubicBezTo>
                    <a:pt x="139" y="0"/>
                    <a:pt x="128" y="11"/>
                    <a:pt x="94" y="28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102"/>
            <p:cNvSpPr>
              <a:spLocks noChangeArrowheads="1"/>
            </p:cNvSpPr>
            <p:nvPr/>
          </p:nvSpPr>
          <p:spPr bwMode="auto">
            <a:xfrm>
              <a:off x="3924380" y="3264257"/>
              <a:ext cx="382313" cy="402612"/>
            </a:xfrm>
            <a:custGeom>
              <a:avLst/>
              <a:gdLst>
                <a:gd name="T0" fmla="*/ 909 w 1193"/>
                <a:gd name="T1" fmla="*/ 510 h 1226"/>
                <a:gd name="T2" fmla="*/ 970 w 1193"/>
                <a:gd name="T3" fmla="*/ 609 h 1226"/>
                <a:gd name="T4" fmla="*/ 964 w 1193"/>
                <a:gd name="T5" fmla="*/ 510 h 1226"/>
                <a:gd name="T6" fmla="*/ 443 w 1193"/>
                <a:gd name="T7" fmla="*/ 964 h 1226"/>
                <a:gd name="T8" fmla="*/ 399 w 1193"/>
                <a:gd name="T9" fmla="*/ 1031 h 1226"/>
                <a:gd name="T10" fmla="*/ 443 w 1193"/>
                <a:gd name="T11" fmla="*/ 1097 h 1226"/>
                <a:gd name="T12" fmla="*/ 499 w 1193"/>
                <a:gd name="T13" fmla="*/ 1075 h 1226"/>
                <a:gd name="T14" fmla="*/ 482 w 1193"/>
                <a:gd name="T15" fmla="*/ 975 h 1226"/>
                <a:gd name="T16" fmla="*/ 632 w 1193"/>
                <a:gd name="T17" fmla="*/ 875 h 1226"/>
                <a:gd name="T18" fmla="*/ 615 w 1193"/>
                <a:gd name="T19" fmla="*/ 1036 h 1226"/>
                <a:gd name="T20" fmla="*/ 637 w 1193"/>
                <a:gd name="T21" fmla="*/ 1086 h 1226"/>
                <a:gd name="T22" fmla="*/ 720 w 1193"/>
                <a:gd name="T23" fmla="*/ 1097 h 1226"/>
                <a:gd name="T24" fmla="*/ 754 w 1193"/>
                <a:gd name="T25" fmla="*/ 1031 h 1226"/>
                <a:gd name="T26" fmla="*/ 820 w 1193"/>
                <a:gd name="T27" fmla="*/ 892 h 1226"/>
                <a:gd name="T28" fmla="*/ 765 w 1193"/>
                <a:gd name="T29" fmla="*/ 781 h 1226"/>
                <a:gd name="T30" fmla="*/ 632 w 1193"/>
                <a:gd name="T31" fmla="*/ 875 h 1226"/>
                <a:gd name="T32" fmla="*/ 859 w 1193"/>
                <a:gd name="T33" fmla="*/ 826 h 1226"/>
                <a:gd name="T34" fmla="*/ 826 w 1193"/>
                <a:gd name="T35" fmla="*/ 953 h 1226"/>
                <a:gd name="T36" fmla="*/ 831 w 1193"/>
                <a:gd name="T37" fmla="*/ 1020 h 1226"/>
                <a:gd name="T38" fmla="*/ 732 w 1193"/>
                <a:gd name="T39" fmla="*/ 1158 h 1226"/>
                <a:gd name="T40" fmla="*/ 809 w 1193"/>
                <a:gd name="T41" fmla="*/ 1202 h 1226"/>
                <a:gd name="T42" fmla="*/ 870 w 1193"/>
                <a:gd name="T43" fmla="*/ 1147 h 1226"/>
                <a:gd name="T44" fmla="*/ 931 w 1193"/>
                <a:gd name="T45" fmla="*/ 1103 h 1226"/>
                <a:gd name="T46" fmla="*/ 970 w 1193"/>
                <a:gd name="T47" fmla="*/ 1014 h 1226"/>
                <a:gd name="T48" fmla="*/ 909 w 1193"/>
                <a:gd name="T49" fmla="*/ 992 h 1226"/>
                <a:gd name="T50" fmla="*/ 948 w 1193"/>
                <a:gd name="T51" fmla="*/ 826 h 1226"/>
                <a:gd name="T52" fmla="*/ 1014 w 1193"/>
                <a:gd name="T53" fmla="*/ 853 h 1226"/>
                <a:gd name="T54" fmla="*/ 1003 w 1193"/>
                <a:gd name="T55" fmla="*/ 809 h 1226"/>
                <a:gd name="T56" fmla="*/ 926 w 1193"/>
                <a:gd name="T57" fmla="*/ 676 h 1226"/>
                <a:gd name="T58" fmla="*/ 1136 w 1193"/>
                <a:gd name="T59" fmla="*/ 1047 h 1226"/>
                <a:gd name="T60" fmla="*/ 1192 w 1193"/>
                <a:gd name="T61" fmla="*/ 1064 h 1226"/>
                <a:gd name="T62" fmla="*/ 355 w 1193"/>
                <a:gd name="T63" fmla="*/ 66 h 1226"/>
                <a:gd name="T64" fmla="*/ 604 w 1193"/>
                <a:gd name="T65" fmla="*/ 127 h 1226"/>
                <a:gd name="T66" fmla="*/ 94 w 1193"/>
                <a:gd name="T67" fmla="*/ 28 h 1226"/>
                <a:gd name="T68" fmla="*/ 249 w 1193"/>
                <a:gd name="T69" fmla="*/ 55 h 1226"/>
                <a:gd name="T70" fmla="*/ 355 w 1193"/>
                <a:gd name="T71" fmla="*/ 66 h 1226"/>
                <a:gd name="T72" fmla="*/ 94 w 1193"/>
                <a:gd name="T73" fmla="*/ 100 h 1226"/>
                <a:gd name="T74" fmla="*/ 39 w 1193"/>
                <a:gd name="T75" fmla="*/ 227 h 1226"/>
                <a:gd name="T76" fmla="*/ 172 w 1193"/>
                <a:gd name="T77" fmla="*/ 454 h 1226"/>
                <a:gd name="T78" fmla="*/ 305 w 1193"/>
                <a:gd name="T79" fmla="*/ 526 h 1226"/>
                <a:gd name="T80" fmla="*/ 283 w 1193"/>
                <a:gd name="T81" fmla="*/ 609 h 1226"/>
                <a:gd name="T82" fmla="*/ 272 w 1193"/>
                <a:gd name="T83" fmla="*/ 787 h 1226"/>
                <a:gd name="T84" fmla="*/ 366 w 1193"/>
                <a:gd name="T85" fmla="*/ 859 h 1226"/>
                <a:gd name="T86" fmla="*/ 543 w 1193"/>
                <a:gd name="T87" fmla="*/ 848 h 1226"/>
                <a:gd name="T88" fmla="*/ 554 w 1193"/>
                <a:gd name="T89" fmla="*/ 720 h 1226"/>
                <a:gd name="T90" fmla="*/ 765 w 1193"/>
                <a:gd name="T91" fmla="*/ 681 h 1226"/>
                <a:gd name="T92" fmla="*/ 870 w 1193"/>
                <a:gd name="T93" fmla="*/ 593 h 1226"/>
                <a:gd name="T94" fmla="*/ 698 w 1193"/>
                <a:gd name="T95" fmla="*/ 415 h 1226"/>
                <a:gd name="T96" fmla="*/ 593 w 1193"/>
                <a:gd name="T97" fmla="*/ 227 h 1226"/>
                <a:gd name="T98" fmla="*/ 621 w 1193"/>
                <a:gd name="T99" fmla="*/ 205 h 1226"/>
                <a:gd name="T100" fmla="*/ 660 w 1193"/>
                <a:gd name="T101" fmla="*/ 122 h 12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193" h="1226">
                  <a:moveTo>
                    <a:pt x="926" y="499"/>
                  </a:moveTo>
                  <a:lnTo>
                    <a:pt x="926" y="499"/>
                  </a:lnTo>
                  <a:cubicBezTo>
                    <a:pt x="920" y="499"/>
                    <a:pt x="920" y="504"/>
                    <a:pt x="909" y="510"/>
                  </a:cubicBezTo>
                  <a:cubicBezTo>
                    <a:pt x="903" y="515"/>
                    <a:pt x="892" y="521"/>
                    <a:pt x="892" y="526"/>
                  </a:cubicBezTo>
                  <a:cubicBezTo>
                    <a:pt x="892" y="537"/>
                    <a:pt x="903" y="537"/>
                    <a:pt x="909" y="543"/>
                  </a:cubicBezTo>
                  <a:cubicBezTo>
                    <a:pt x="926" y="576"/>
                    <a:pt x="937" y="609"/>
                    <a:pt x="970" y="609"/>
                  </a:cubicBezTo>
                  <a:cubicBezTo>
                    <a:pt x="981" y="609"/>
                    <a:pt x="986" y="598"/>
                    <a:pt x="992" y="593"/>
                  </a:cubicBezTo>
                  <a:cubicBezTo>
                    <a:pt x="1014" y="576"/>
                    <a:pt x="1025" y="560"/>
                    <a:pt x="1025" y="532"/>
                  </a:cubicBezTo>
                  <a:cubicBezTo>
                    <a:pt x="1025" y="504"/>
                    <a:pt x="986" y="510"/>
                    <a:pt x="964" y="510"/>
                  </a:cubicBezTo>
                  <a:cubicBezTo>
                    <a:pt x="948" y="510"/>
                    <a:pt x="942" y="499"/>
                    <a:pt x="926" y="499"/>
                  </a:cubicBezTo>
                  <a:close/>
                  <a:moveTo>
                    <a:pt x="443" y="964"/>
                  </a:moveTo>
                  <a:lnTo>
                    <a:pt x="443" y="964"/>
                  </a:lnTo>
                  <a:cubicBezTo>
                    <a:pt x="432" y="970"/>
                    <a:pt x="432" y="981"/>
                    <a:pt x="432" y="992"/>
                  </a:cubicBezTo>
                  <a:cubicBezTo>
                    <a:pt x="427" y="1003"/>
                    <a:pt x="421" y="997"/>
                    <a:pt x="416" y="997"/>
                  </a:cubicBezTo>
                  <a:cubicBezTo>
                    <a:pt x="405" y="1003"/>
                    <a:pt x="399" y="1014"/>
                    <a:pt x="399" y="1031"/>
                  </a:cubicBezTo>
                  <a:cubicBezTo>
                    <a:pt x="399" y="1042"/>
                    <a:pt x="410" y="1047"/>
                    <a:pt x="416" y="1058"/>
                  </a:cubicBezTo>
                  <a:cubicBezTo>
                    <a:pt x="421" y="1075"/>
                    <a:pt x="416" y="1086"/>
                    <a:pt x="432" y="1097"/>
                  </a:cubicBezTo>
                  <a:cubicBezTo>
                    <a:pt x="432" y="1097"/>
                    <a:pt x="438" y="1097"/>
                    <a:pt x="443" y="1097"/>
                  </a:cubicBezTo>
                  <a:cubicBezTo>
                    <a:pt x="466" y="1108"/>
                    <a:pt x="466" y="1130"/>
                    <a:pt x="488" y="1130"/>
                  </a:cubicBezTo>
                  <a:cubicBezTo>
                    <a:pt x="493" y="1130"/>
                    <a:pt x="499" y="1130"/>
                    <a:pt x="504" y="1130"/>
                  </a:cubicBezTo>
                  <a:cubicBezTo>
                    <a:pt x="504" y="1108"/>
                    <a:pt x="499" y="1097"/>
                    <a:pt x="499" y="1075"/>
                  </a:cubicBezTo>
                  <a:cubicBezTo>
                    <a:pt x="499" y="1058"/>
                    <a:pt x="510" y="1047"/>
                    <a:pt x="510" y="1031"/>
                  </a:cubicBezTo>
                  <a:cubicBezTo>
                    <a:pt x="510" y="1014"/>
                    <a:pt x="493" y="1008"/>
                    <a:pt x="482" y="997"/>
                  </a:cubicBezTo>
                  <a:cubicBezTo>
                    <a:pt x="482" y="992"/>
                    <a:pt x="488" y="981"/>
                    <a:pt x="482" y="975"/>
                  </a:cubicBezTo>
                  <a:cubicBezTo>
                    <a:pt x="471" y="964"/>
                    <a:pt x="454" y="970"/>
                    <a:pt x="443" y="964"/>
                  </a:cubicBezTo>
                  <a:close/>
                  <a:moveTo>
                    <a:pt x="632" y="875"/>
                  </a:moveTo>
                  <a:lnTo>
                    <a:pt x="632" y="875"/>
                  </a:lnTo>
                  <a:cubicBezTo>
                    <a:pt x="632" y="909"/>
                    <a:pt x="648" y="925"/>
                    <a:pt x="648" y="959"/>
                  </a:cubicBezTo>
                  <a:cubicBezTo>
                    <a:pt x="648" y="970"/>
                    <a:pt x="637" y="970"/>
                    <a:pt x="626" y="981"/>
                  </a:cubicBezTo>
                  <a:cubicBezTo>
                    <a:pt x="615" y="997"/>
                    <a:pt x="621" y="1014"/>
                    <a:pt x="615" y="1036"/>
                  </a:cubicBezTo>
                  <a:cubicBezTo>
                    <a:pt x="610" y="1047"/>
                    <a:pt x="599" y="1058"/>
                    <a:pt x="599" y="1075"/>
                  </a:cubicBezTo>
                  <a:cubicBezTo>
                    <a:pt x="599" y="1086"/>
                    <a:pt x="610" y="1097"/>
                    <a:pt x="621" y="1097"/>
                  </a:cubicBezTo>
                  <a:cubicBezTo>
                    <a:pt x="637" y="1086"/>
                    <a:pt x="637" y="1086"/>
                    <a:pt x="637" y="1086"/>
                  </a:cubicBezTo>
                  <a:cubicBezTo>
                    <a:pt x="648" y="1092"/>
                    <a:pt x="654" y="1097"/>
                    <a:pt x="665" y="1097"/>
                  </a:cubicBezTo>
                  <a:cubicBezTo>
                    <a:pt x="682" y="1097"/>
                    <a:pt x="682" y="1069"/>
                    <a:pt x="698" y="1069"/>
                  </a:cubicBezTo>
                  <a:cubicBezTo>
                    <a:pt x="715" y="1069"/>
                    <a:pt x="715" y="1086"/>
                    <a:pt x="720" y="1097"/>
                  </a:cubicBezTo>
                  <a:cubicBezTo>
                    <a:pt x="720" y="1108"/>
                    <a:pt x="732" y="1108"/>
                    <a:pt x="743" y="1108"/>
                  </a:cubicBezTo>
                  <a:cubicBezTo>
                    <a:pt x="748" y="1086"/>
                    <a:pt x="765" y="1075"/>
                    <a:pt x="765" y="1053"/>
                  </a:cubicBezTo>
                  <a:cubicBezTo>
                    <a:pt x="765" y="1042"/>
                    <a:pt x="759" y="1036"/>
                    <a:pt x="754" y="1031"/>
                  </a:cubicBezTo>
                  <a:cubicBezTo>
                    <a:pt x="754" y="986"/>
                    <a:pt x="754" y="986"/>
                    <a:pt x="754" y="986"/>
                  </a:cubicBezTo>
                  <a:cubicBezTo>
                    <a:pt x="776" y="970"/>
                    <a:pt x="776" y="953"/>
                    <a:pt x="793" y="931"/>
                  </a:cubicBezTo>
                  <a:cubicBezTo>
                    <a:pt x="804" y="914"/>
                    <a:pt x="820" y="909"/>
                    <a:pt x="820" y="892"/>
                  </a:cubicBezTo>
                  <a:cubicBezTo>
                    <a:pt x="820" y="859"/>
                    <a:pt x="815" y="842"/>
                    <a:pt x="809" y="809"/>
                  </a:cubicBezTo>
                  <a:cubicBezTo>
                    <a:pt x="804" y="792"/>
                    <a:pt x="809" y="765"/>
                    <a:pt x="793" y="765"/>
                  </a:cubicBezTo>
                  <a:cubicBezTo>
                    <a:pt x="781" y="765"/>
                    <a:pt x="776" y="776"/>
                    <a:pt x="765" y="781"/>
                  </a:cubicBezTo>
                  <a:cubicBezTo>
                    <a:pt x="737" y="798"/>
                    <a:pt x="720" y="803"/>
                    <a:pt x="693" y="814"/>
                  </a:cubicBezTo>
                  <a:cubicBezTo>
                    <a:pt x="671" y="826"/>
                    <a:pt x="660" y="820"/>
                    <a:pt x="643" y="837"/>
                  </a:cubicBezTo>
                  <a:cubicBezTo>
                    <a:pt x="626" y="848"/>
                    <a:pt x="632" y="859"/>
                    <a:pt x="632" y="875"/>
                  </a:cubicBezTo>
                  <a:close/>
                  <a:moveTo>
                    <a:pt x="859" y="787"/>
                  </a:moveTo>
                  <a:lnTo>
                    <a:pt x="859" y="787"/>
                  </a:lnTo>
                  <a:cubicBezTo>
                    <a:pt x="859" y="826"/>
                    <a:pt x="859" y="826"/>
                    <a:pt x="859" y="826"/>
                  </a:cubicBezTo>
                  <a:cubicBezTo>
                    <a:pt x="859" y="848"/>
                    <a:pt x="848" y="859"/>
                    <a:pt x="842" y="881"/>
                  </a:cubicBezTo>
                  <a:cubicBezTo>
                    <a:pt x="837" y="898"/>
                    <a:pt x="848" y="909"/>
                    <a:pt x="837" y="925"/>
                  </a:cubicBezTo>
                  <a:cubicBezTo>
                    <a:pt x="837" y="936"/>
                    <a:pt x="826" y="942"/>
                    <a:pt x="826" y="953"/>
                  </a:cubicBezTo>
                  <a:cubicBezTo>
                    <a:pt x="826" y="959"/>
                    <a:pt x="831" y="964"/>
                    <a:pt x="831" y="975"/>
                  </a:cubicBezTo>
                  <a:cubicBezTo>
                    <a:pt x="831" y="992"/>
                    <a:pt x="815" y="997"/>
                    <a:pt x="815" y="1014"/>
                  </a:cubicBezTo>
                  <a:cubicBezTo>
                    <a:pt x="815" y="1020"/>
                    <a:pt x="826" y="1020"/>
                    <a:pt x="831" y="1020"/>
                  </a:cubicBezTo>
                  <a:cubicBezTo>
                    <a:pt x="820" y="1036"/>
                    <a:pt x="809" y="1042"/>
                    <a:pt x="798" y="1058"/>
                  </a:cubicBezTo>
                  <a:cubicBezTo>
                    <a:pt x="787" y="1075"/>
                    <a:pt x="781" y="1092"/>
                    <a:pt x="770" y="1108"/>
                  </a:cubicBezTo>
                  <a:cubicBezTo>
                    <a:pt x="754" y="1125"/>
                    <a:pt x="732" y="1136"/>
                    <a:pt x="732" y="1158"/>
                  </a:cubicBezTo>
                  <a:cubicBezTo>
                    <a:pt x="732" y="1180"/>
                    <a:pt x="743" y="1186"/>
                    <a:pt x="759" y="1202"/>
                  </a:cubicBezTo>
                  <a:cubicBezTo>
                    <a:pt x="765" y="1213"/>
                    <a:pt x="765" y="1225"/>
                    <a:pt x="776" y="1225"/>
                  </a:cubicBezTo>
                  <a:cubicBezTo>
                    <a:pt x="793" y="1225"/>
                    <a:pt x="798" y="1208"/>
                    <a:pt x="809" y="1202"/>
                  </a:cubicBezTo>
                  <a:cubicBezTo>
                    <a:pt x="820" y="1213"/>
                    <a:pt x="826" y="1219"/>
                    <a:pt x="842" y="1219"/>
                  </a:cubicBezTo>
                  <a:cubicBezTo>
                    <a:pt x="859" y="1219"/>
                    <a:pt x="865" y="1202"/>
                    <a:pt x="865" y="1186"/>
                  </a:cubicBezTo>
                  <a:cubicBezTo>
                    <a:pt x="865" y="1169"/>
                    <a:pt x="870" y="1164"/>
                    <a:pt x="870" y="1147"/>
                  </a:cubicBezTo>
                  <a:cubicBezTo>
                    <a:pt x="870" y="1141"/>
                    <a:pt x="865" y="1136"/>
                    <a:pt x="865" y="1130"/>
                  </a:cubicBezTo>
                  <a:cubicBezTo>
                    <a:pt x="920" y="1092"/>
                    <a:pt x="920" y="1092"/>
                    <a:pt x="920" y="1092"/>
                  </a:cubicBezTo>
                  <a:cubicBezTo>
                    <a:pt x="926" y="1097"/>
                    <a:pt x="926" y="1103"/>
                    <a:pt x="931" y="1103"/>
                  </a:cubicBezTo>
                  <a:cubicBezTo>
                    <a:pt x="942" y="1103"/>
                    <a:pt x="948" y="1086"/>
                    <a:pt x="959" y="1086"/>
                  </a:cubicBezTo>
                  <a:cubicBezTo>
                    <a:pt x="975" y="1075"/>
                    <a:pt x="998" y="1069"/>
                    <a:pt x="998" y="1053"/>
                  </a:cubicBezTo>
                  <a:cubicBezTo>
                    <a:pt x="998" y="1036"/>
                    <a:pt x="981" y="1031"/>
                    <a:pt x="970" y="1014"/>
                  </a:cubicBezTo>
                  <a:cubicBezTo>
                    <a:pt x="964" y="1003"/>
                    <a:pt x="959" y="992"/>
                    <a:pt x="942" y="992"/>
                  </a:cubicBezTo>
                  <a:cubicBezTo>
                    <a:pt x="937" y="992"/>
                    <a:pt x="931" y="992"/>
                    <a:pt x="926" y="992"/>
                  </a:cubicBezTo>
                  <a:cubicBezTo>
                    <a:pt x="909" y="992"/>
                    <a:pt x="909" y="992"/>
                    <a:pt x="909" y="992"/>
                  </a:cubicBezTo>
                  <a:cubicBezTo>
                    <a:pt x="909" y="975"/>
                    <a:pt x="909" y="959"/>
                    <a:pt x="909" y="942"/>
                  </a:cubicBezTo>
                  <a:cubicBezTo>
                    <a:pt x="909" y="914"/>
                    <a:pt x="926" y="903"/>
                    <a:pt x="926" y="875"/>
                  </a:cubicBezTo>
                  <a:cubicBezTo>
                    <a:pt x="931" y="853"/>
                    <a:pt x="926" y="826"/>
                    <a:pt x="948" y="826"/>
                  </a:cubicBezTo>
                  <a:cubicBezTo>
                    <a:pt x="953" y="826"/>
                    <a:pt x="959" y="831"/>
                    <a:pt x="964" y="831"/>
                  </a:cubicBezTo>
                  <a:cubicBezTo>
                    <a:pt x="970" y="831"/>
                    <a:pt x="970" y="814"/>
                    <a:pt x="981" y="814"/>
                  </a:cubicBezTo>
                  <a:cubicBezTo>
                    <a:pt x="998" y="814"/>
                    <a:pt x="998" y="842"/>
                    <a:pt x="1014" y="853"/>
                  </a:cubicBezTo>
                  <a:cubicBezTo>
                    <a:pt x="1020" y="848"/>
                    <a:pt x="1020" y="848"/>
                    <a:pt x="1020" y="848"/>
                  </a:cubicBezTo>
                  <a:lnTo>
                    <a:pt x="1020" y="842"/>
                  </a:lnTo>
                  <a:cubicBezTo>
                    <a:pt x="1020" y="826"/>
                    <a:pt x="1009" y="820"/>
                    <a:pt x="1003" y="809"/>
                  </a:cubicBezTo>
                  <a:cubicBezTo>
                    <a:pt x="992" y="787"/>
                    <a:pt x="998" y="776"/>
                    <a:pt x="998" y="759"/>
                  </a:cubicBezTo>
                  <a:cubicBezTo>
                    <a:pt x="998" y="737"/>
                    <a:pt x="975" y="731"/>
                    <a:pt x="964" y="715"/>
                  </a:cubicBezTo>
                  <a:cubicBezTo>
                    <a:pt x="948" y="698"/>
                    <a:pt x="942" y="665"/>
                    <a:pt x="926" y="676"/>
                  </a:cubicBezTo>
                  <a:cubicBezTo>
                    <a:pt x="881" y="698"/>
                    <a:pt x="859" y="737"/>
                    <a:pt x="859" y="787"/>
                  </a:cubicBezTo>
                  <a:close/>
                  <a:moveTo>
                    <a:pt x="1136" y="1047"/>
                  </a:moveTo>
                  <a:lnTo>
                    <a:pt x="1136" y="1047"/>
                  </a:lnTo>
                  <a:cubicBezTo>
                    <a:pt x="1147" y="1058"/>
                    <a:pt x="1142" y="1075"/>
                    <a:pt x="1153" y="1086"/>
                  </a:cubicBezTo>
                  <a:cubicBezTo>
                    <a:pt x="1158" y="1092"/>
                    <a:pt x="1169" y="1092"/>
                    <a:pt x="1180" y="1097"/>
                  </a:cubicBezTo>
                  <a:cubicBezTo>
                    <a:pt x="1192" y="1086"/>
                    <a:pt x="1192" y="1080"/>
                    <a:pt x="1192" y="1064"/>
                  </a:cubicBezTo>
                  <a:cubicBezTo>
                    <a:pt x="1192" y="1053"/>
                    <a:pt x="1192" y="1047"/>
                    <a:pt x="1180" y="1042"/>
                  </a:cubicBezTo>
                  <a:cubicBezTo>
                    <a:pt x="1169" y="1031"/>
                    <a:pt x="1153" y="1042"/>
                    <a:pt x="1136" y="1047"/>
                  </a:cubicBezTo>
                  <a:close/>
                  <a:moveTo>
                    <a:pt x="355" y="66"/>
                  </a:moveTo>
                  <a:lnTo>
                    <a:pt x="355" y="66"/>
                  </a:lnTo>
                  <a:cubicBezTo>
                    <a:pt x="399" y="83"/>
                    <a:pt x="432" y="72"/>
                    <a:pt x="477" y="83"/>
                  </a:cubicBezTo>
                  <a:cubicBezTo>
                    <a:pt x="527" y="94"/>
                    <a:pt x="549" y="127"/>
                    <a:pt x="604" y="127"/>
                  </a:cubicBezTo>
                  <a:cubicBezTo>
                    <a:pt x="610" y="127"/>
                    <a:pt x="610" y="122"/>
                    <a:pt x="621" y="116"/>
                  </a:cubicBezTo>
                  <a:lnTo>
                    <a:pt x="94" y="28"/>
                  </a:lnTo>
                  <a:lnTo>
                    <a:pt x="94" y="28"/>
                  </a:lnTo>
                  <a:cubicBezTo>
                    <a:pt x="128" y="11"/>
                    <a:pt x="139" y="0"/>
                    <a:pt x="172" y="0"/>
                  </a:cubicBezTo>
                  <a:cubicBezTo>
                    <a:pt x="200" y="0"/>
                    <a:pt x="205" y="28"/>
                    <a:pt x="222" y="50"/>
                  </a:cubicBezTo>
                  <a:cubicBezTo>
                    <a:pt x="233" y="55"/>
                    <a:pt x="238" y="55"/>
                    <a:pt x="249" y="55"/>
                  </a:cubicBezTo>
                  <a:cubicBezTo>
                    <a:pt x="261" y="66"/>
                    <a:pt x="266" y="72"/>
                    <a:pt x="283" y="72"/>
                  </a:cubicBezTo>
                  <a:cubicBezTo>
                    <a:pt x="327" y="72"/>
                    <a:pt x="327" y="72"/>
                    <a:pt x="327" y="72"/>
                  </a:cubicBezTo>
                  <a:cubicBezTo>
                    <a:pt x="338" y="72"/>
                    <a:pt x="344" y="66"/>
                    <a:pt x="355" y="66"/>
                  </a:cubicBezTo>
                  <a:cubicBezTo>
                    <a:pt x="94" y="28"/>
                    <a:pt x="94" y="28"/>
                    <a:pt x="94" y="28"/>
                  </a:cubicBezTo>
                  <a:cubicBezTo>
                    <a:pt x="100" y="39"/>
                    <a:pt x="100" y="44"/>
                    <a:pt x="100" y="55"/>
                  </a:cubicBezTo>
                  <a:cubicBezTo>
                    <a:pt x="100" y="72"/>
                    <a:pt x="94" y="83"/>
                    <a:pt x="94" y="100"/>
                  </a:cubicBezTo>
                  <a:cubicBezTo>
                    <a:pt x="94" y="149"/>
                    <a:pt x="94" y="149"/>
                    <a:pt x="94" y="149"/>
                  </a:cubicBezTo>
                  <a:cubicBezTo>
                    <a:pt x="94" y="166"/>
                    <a:pt x="78" y="172"/>
                    <a:pt x="67" y="183"/>
                  </a:cubicBezTo>
                  <a:cubicBezTo>
                    <a:pt x="50" y="194"/>
                    <a:pt x="50" y="210"/>
                    <a:pt x="39" y="227"/>
                  </a:cubicBezTo>
                  <a:cubicBezTo>
                    <a:pt x="22" y="255"/>
                    <a:pt x="0" y="266"/>
                    <a:pt x="0" y="299"/>
                  </a:cubicBezTo>
                  <a:cubicBezTo>
                    <a:pt x="0" y="321"/>
                    <a:pt x="22" y="327"/>
                    <a:pt x="39" y="338"/>
                  </a:cubicBezTo>
                  <a:cubicBezTo>
                    <a:pt x="94" y="382"/>
                    <a:pt x="155" y="388"/>
                    <a:pt x="172" y="454"/>
                  </a:cubicBezTo>
                  <a:cubicBezTo>
                    <a:pt x="177" y="471"/>
                    <a:pt x="194" y="471"/>
                    <a:pt x="216" y="476"/>
                  </a:cubicBezTo>
                  <a:cubicBezTo>
                    <a:pt x="233" y="482"/>
                    <a:pt x="244" y="493"/>
                    <a:pt x="261" y="510"/>
                  </a:cubicBezTo>
                  <a:cubicBezTo>
                    <a:pt x="272" y="521"/>
                    <a:pt x="288" y="526"/>
                    <a:pt x="305" y="526"/>
                  </a:cubicBezTo>
                  <a:cubicBezTo>
                    <a:pt x="321" y="532"/>
                    <a:pt x="344" y="526"/>
                    <a:pt x="344" y="543"/>
                  </a:cubicBezTo>
                  <a:cubicBezTo>
                    <a:pt x="344" y="554"/>
                    <a:pt x="338" y="560"/>
                    <a:pt x="333" y="571"/>
                  </a:cubicBezTo>
                  <a:cubicBezTo>
                    <a:pt x="321" y="593"/>
                    <a:pt x="310" y="609"/>
                    <a:pt x="283" y="609"/>
                  </a:cubicBezTo>
                  <a:cubicBezTo>
                    <a:pt x="283" y="654"/>
                    <a:pt x="283" y="654"/>
                    <a:pt x="283" y="654"/>
                  </a:cubicBezTo>
                  <a:cubicBezTo>
                    <a:pt x="283" y="693"/>
                    <a:pt x="266" y="709"/>
                    <a:pt x="266" y="748"/>
                  </a:cubicBezTo>
                  <a:cubicBezTo>
                    <a:pt x="266" y="765"/>
                    <a:pt x="266" y="770"/>
                    <a:pt x="272" y="787"/>
                  </a:cubicBezTo>
                  <a:cubicBezTo>
                    <a:pt x="272" y="803"/>
                    <a:pt x="272" y="814"/>
                    <a:pt x="283" y="826"/>
                  </a:cubicBezTo>
                  <a:cubicBezTo>
                    <a:pt x="294" y="837"/>
                    <a:pt x="310" y="826"/>
                    <a:pt x="327" y="831"/>
                  </a:cubicBezTo>
                  <a:cubicBezTo>
                    <a:pt x="344" y="837"/>
                    <a:pt x="349" y="859"/>
                    <a:pt x="366" y="859"/>
                  </a:cubicBezTo>
                  <a:cubicBezTo>
                    <a:pt x="382" y="859"/>
                    <a:pt x="388" y="853"/>
                    <a:pt x="405" y="853"/>
                  </a:cubicBezTo>
                  <a:cubicBezTo>
                    <a:pt x="432" y="853"/>
                    <a:pt x="449" y="859"/>
                    <a:pt x="477" y="859"/>
                  </a:cubicBezTo>
                  <a:cubicBezTo>
                    <a:pt x="504" y="859"/>
                    <a:pt x="521" y="859"/>
                    <a:pt x="543" y="848"/>
                  </a:cubicBezTo>
                  <a:cubicBezTo>
                    <a:pt x="527" y="831"/>
                    <a:pt x="504" y="820"/>
                    <a:pt x="504" y="792"/>
                  </a:cubicBezTo>
                  <a:cubicBezTo>
                    <a:pt x="504" y="770"/>
                    <a:pt x="515" y="759"/>
                    <a:pt x="532" y="742"/>
                  </a:cubicBezTo>
                  <a:cubicBezTo>
                    <a:pt x="543" y="737"/>
                    <a:pt x="543" y="726"/>
                    <a:pt x="554" y="720"/>
                  </a:cubicBezTo>
                  <a:cubicBezTo>
                    <a:pt x="571" y="715"/>
                    <a:pt x="582" y="715"/>
                    <a:pt x="599" y="709"/>
                  </a:cubicBezTo>
                  <a:cubicBezTo>
                    <a:pt x="648" y="698"/>
                    <a:pt x="676" y="681"/>
                    <a:pt x="720" y="681"/>
                  </a:cubicBezTo>
                  <a:cubicBezTo>
                    <a:pt x="737" y="681"/>
                    <a:pt x="748" y="676"/>
                    <a:pt x="765" y="681"/>
                  </a:cubicBezTo>
                  <a:cubicBezTo>
                    <a:pt x="781" y="687"/>
                    <a:pt x="776" y="715"/>
                    <a:pt x="793" y="715"/>
                  </a:cubicBezTo>
                  <a:cubicBezTo>
                    <a:pt x="804" y="715"/>
                    <a:pt x="804" y="704"/>
                    <a:pt x="804" y="693"/>
                  </a:cubicBezTo>
                  <a:cubicBezTo>
                    <a:pt x="804" y="609"/>
                    <a:pt x="870" y="742"/>
                    <a:pt x="870" y="593"/>
                  </a:cubicBezTo>
                  <a:cubicBezTo>
                    <a:pt x="870" y="515"/>
                    <a:pt x="848" y="548"/>
                    <a:pt x="809" y="548"/>
                  </a:cubicBezTo>
                  <a:cubicBezTo>
                    <a:pt x="781" y="548"/>
                    <a:pt x="770" y="521"/>
                    <a:pt x="765" y="499"/>
                  </a:cubicBezTo>
                  <a:cubicBezTo>
                    <a:pt x="748" y="460"/>
                    <a:pt x="720" y="449"/>
                    <a:pt x="698" y="415"/>
                  </a:cubicBezTo>
                  <a:cubicBezTo>
                    <a:pt x="676" y="360"/>
                    <a:pt x="582" y="377"/>
                    <a:pt x="582" y="321"/>
                  </a:cubicBezTo>
                  <a:cubicBezTo>
                    <a:pt x="582" y="305"/>
                    <a:pt x="604" y="299"/>
                    <a:pt x="604" y="282"/>
                  </a:cubicBezTo>
                  <a:cubicBezTo>
                    <a:pt x="604" y="260"/>
                    <a:pt x="599" y="249"/>
                    <a:pt x="593" y="227"/>
                  </a:cubicBezTo>
                  <a:cubicBezTo>
                    <a:pt x="599" y="227"/>
                    <a:pt x="604" y="227"/>
                    <a:pt x="604" y="227"/>
                  </a:cubicBezTo>
                  <a:cubicBezTo>
                    <a:pt x="615" y="227"/>
                    <a:pt x="621" y="238"/>
                    <a:pt x="626" y="244"/>
                  </a:cubicBezTo>
                  <a:cubicBezTo>
                    <a:pt x="665" y="288"/>
                    <a:pt x="621" y="210"/>
                    <a:pt x="621" y="205"/>
                  </a:cubicBezTo>
                  <a:cubicBezTo>
                    <a:pt x="621" y="199"/>
                    <a:pt x="632" y="194"/>
                    <a:pt x="643" y="194"/>
                  </a:cubicBezTo>
                  <a:cubicBezTo>
                    <a:pt x="660" y="183"/>
                    <a:pt x="676" y="177"/>
                    <a:pt x="676" y="161"/>
                  </a:cubicBezTo>
                  <a:cubicBezTo>
                    <a:pt x="676" y="144"/>
                    <a:pt x="676" y="122"/>
                    <a:pt x="660" y="122"/>
                  </a:cubicBezTo>
                  <a:cubicBezTo>
                    <a:pt x="643" y="116"/>
                    <a:pt x="637" y="122"/>
                    <a:pt x="621" y="116"/>
                  </a:cubicBezTo>
                  <a:lnTo>
                    <a:pt x="355" y="6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103"/>
            <p:cNvSpPr>
              <a:spLocks noChangeArrowheads="1"/>
            </p:cNvSpPr>
            <p:nvPr/>
          </p:nvSpPr>
          <p:spPr bwMode="auto">
            <a:xfrm>
              <a:off x="3718410" y="3126672"/>
              <a:ext cx="338580" cy="760329"/>
            </a:xfrm>
            <a:custGeom>
              <a:avLst/>
              <a:gdLst>
                <a:gd name="T0" fmla="*/ 482 w 1060"/>
                <a:gd name="T1" fmla="*/ 1700 h 2316"/>
                <a:gd name="T2" fmla="*/ 471 w 1060"/>
                <a:gd name="T3" fmla="*/ 1750 h 2316"/>
                <a:gd name="T4" fmla="*/ 455 w 1060"/>
                <a:gd name="T5" fmla="*/ 1861 h 2316"/>
                <a:gd name="T6" fmla="*/ 471 w 1060"/>
                <a:gd name="T7" fmla="*/ 1938 h 2316"/>
                <a:gd name="T8" fmla="*/ 505 w 1060"/>
                <a:gd name="T9" fmla="*/ 1861 h 2316"/>
                <a:gd name="T10" fmla="*/ 499 w 1060"/>
                <a:gd name="T11" fmla="*/ 1772 h 2316"/>
                <a:gd name="T12" fmla="*/ 482 w 1060"/>
                <a:gd name="T13" fmla="*/ 1706 h 2316"/>
                <a:gd name="T14" fmla="*/ 571 w 1060"/>
                <a:gd name="T15" fmla="*/ 2221 h 2316"/>
                <a:gd name="T16" fmla="*/ 543 w 1060"/>
                <a:gd name="T17" fmla="*/ 2210 h 2316"/>
                <a:gd name="T18" fmla="*/ 571 w 1060"/>
                <a:gd name="T19" fmla="*/ 2265 h 2316"/>
                <a:gd name="T20" fmla="*/ 571 w 1060"/>
                <a:gd name="T21" fmla="*/ 2221 h 2316"/>
                <a:gd name="T22" fmla="*/ 687 w 1060"/>
                <a:gd name="T23" fmla="*/ 2265 h 2316"/>
                <a:gd name="T24" fmla="*/ 682 w 1060"/>
                <a:gd name="T25" fmla="*/ 2298 h 2316"/>
                <a:gd name="T26" fmla="*/ 715 w 1060"/>
                <a:gd name="T27" fmla="*/ 2271 h 2316"/>
                <a:gd name="T28" fmla="*/ 743 w 1060"/>
                <a:gd name="T29" fmla="*/ 2282 h 2316"/>
                <a:gd name="T30" fmla="*/ 737 w 1060"/>
                <a:gd name="T31" fmla="*/ 2287 h 2316"/>
                <a:gd name="T32" fmla="*/ 765 w 1060"/>
                <a:gd name="T33" fmla="*/ 2304 h 2316"/>
                <a:gd name="T34" fmla="*/ 737 w 1060"/>
                <a:gd name="T35" fmla="*/ 448 h 2316"/>
                <a:gd name="T36" fmla="*/ 815 w 1060"/>
                <a:gd name="T37" fmla="*/ 420 h 2316"/>
                <a:gd name="T38" fmla="*/ 892 w 1060"/>
                <a:gd name="T39" fmla="*/ 475 h 2316"/>
                <a:gd name="T40" fmla="*/ 970 w 1060"/>
                <a:gd name="T41" fmla="*/ 492 h 2316"/>
                <a:gd name="T42" fmla="*/ 998 w 1060"/>
                <a:gd name="T43" fmla="*/ 486 h 2316"/>
                <a:gd name="T44" fmla="*/ 1059 w 1060"/>
                <a:gd name="T45" fmla="*/ 353 h 2316"/>
                <a:gd name="T46" fmla="*/ 915 w 1060"/>
                <a:gd name="T47" fmla="*/ 221 h 2316"/>
                <a:gd name="T48" fmla="*/ 732 w 1060"/>
                <a:gd name="T49" fmla="*/ 205 h 2316"/>
                <a:gd name="T50" fmla="*/ 532 w 1060"/>
                <a:gd name="T51" fmla="*/ 50 h 2316"/>
                <a:gd name="T52" fmla="*/ 372 w 1060"/>
                <a:gd name="T53" fmla="*/ 83 h 2316"/>
                <a:gd name="T54" fmla="*/ 266 w 1060"/>
                <a:gd name="T55" fmla="*/ 44 h 2316"/>
                <a:gd name="T56" fmla="*/ 250 w 1060"/>
                <a:gd name="T57" fmla="*/ 155 h 2316"/>
                <a:gd name="T58" fmla="*/ 288 w 1060"/>
                <a:gd name="T59" fmla="*/ 364 h 2316"/>
                <a:gd name="T60" fmla="*/ 183 w 1060"/>
                <a:gd name="T61" fmla="*/ 414 h 2316"/>
                <a:gd name="T62" fmla="*/ 94 w 1060"/>
                <a:gd name="T63" fmla="*/ 503 h 2316"/>
                <a:gd name="T64" fmla="*/ 61 w 1060"/>
                <a:gd name="T65" fmla="*/ 697 h 2316"/>
                <a:gd name="T66" fmla="*/ 22 w 1060"/>
                <a:gd name="T67" fmla="*/ 752 h 2316"/>
                <a:gd name="T68" fmla="*/ 72 w 1060"/>
                <a:gd name="T69" fmla="*/ 869 h 2316"/>
                <a:gd name="T70" fmla="*/ 111 w 1060"/>
                <a:gd name="T71" fmla="*/ 1029 h 2316"/>
                <a:gd name="T72" fmla="*/ 89 w 1060"/>
                <a:gd name="T73" fmla="*/ 1135 h 2316"/>
                <a:gd name="T74" fmla="*/ 50 w 1060"/>
                <a:gd name="T75" fmla="*/ 1262 h 2316"/>
                <a:gd name="T76" fmla="*/ 67 w 1060"/>
                <a:gd name="T77" fmla="*/ 1312 h 2316"/>
                <a:gd name="T78" fmla="*/ 0 w 1060"/>
                <a:gd name="T79" fmla="*/ 1528 h 2316"/>
                <a:gd name="T80" fmla="*/ 61 w 1060"/>
                <a:gd name="T81" fmla="*/ 1589 h 2316"/>
                <a:gd name="T82" fmla="*/ 106 w 1060"/>
                <a:gd name="T83" fmla="*/ 1617 h 2316"/>
                <a:gd name="T84" fmla="*/ 172 w 1060"/>
                <a:gd name="T85" fmla="*/ 1650 h 2316"/>
                <a:gd name="T86" fmla="*/ 250 w 1060"/>
                <a:gd name="T87" fmla="*/ 1595 h 2316"/>
                <a:gd name="T88" fmla="*/ 410 w 1060"/>
                <a:gd name="T89" fmla="*/ 1578 h 2316"/>
                <a:gd name="T90" fmla="*/ 471 w 1060"/>
                <a:gd name="T91" fmla="*/ 1606 h 2316"/>
                <a:gd name="T92" fmla="*/ 432 w 1060"/>
                <a:gd name="T93" fmla="*/ 1512 h 2316"/>
                <a:gd name="T94" fmla="*/ 399 w 1060"/>
                <a:gd name="T95" fmla="*/ 1351 h 2316"/>
                <a:gd name="T96" fmla="*/ 444 w 1060"/>
                <a:gd name="T97" fmla="*/ 1273 h 2316"/>
                <a:gd name="T98" fmla="*/ 460 w 1060"/>
                <a:gd name="T99" fmla="*/ 1207 h 2316"/>
                <a:gd name="T100" fmla="*/ 432 w 1060"/>
                <a:gd name="T101" fmla="*/ 1113 h 2316"/>
                <a:gd name="T102" fmla="*/ 432 w 1060"/>
                <a:gd name="T103" fmla="*/ 1046 h 2316"/>
                <a:gd name="T104" fmla="*/ 421 w 1060"/>
                <a:gd name="T105" fmla="*/ 930 h 2316"/>
                <a:gd name="T106" fmla="*/ 471 w 1060"/>
                <a:gd name="T107" fmla="*/ 813 h 2316"/>
                <a:gd name="T108" fmla="*/ 460 w 1060"/>
                <a:gd name="T109" fmla="*/ 719 h 2316"/>
                <a:gd name="T110" fmla="*/ 444 w 1060"/>
                <a:gd name="T111" fmla="*/ 614 h 2316"/>
                <a:gd name="T112" fmla="*/ 405 w 1060"/>
                <a:gd name="T113" fmla="*/ 569 h 2316"/>
                <a:gd name="T114" fmla="*/ 377 w 1060"/>
                <a:gd name="T115" fmla="*/ 475 h 2316"/>
                <a:gd name="T116" fmla="*/ 460 w 1060"/>
                <a:gd name="T117" fmla="*/ 431 h 2316"/>
                <a:gd name="T118" fmla="*/ 549 w 1060"/>
                <a:gd name="T119" fmla="*/ 353 h 2316"/>
                <a:gd name="T120" fmla="*/ 682 w 1060"/>
                <a:gd name="T121" fmla="*/ 359 h 2316"/>
                <a:gd name="T122" fmla="*/ 721 w 1060"/>
                <a:gd name="T123" fmla="*/ 420 h 2316"/>
                <a:gd name="T124" fmla="*/ 737 w 1060"/>
                <a:gd name="T125" fmla="*/ 448 h 2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60" h="2316">
                  <a:moveTo>
                    <a:pt x="482" y="1700"/>
                  </a:moveTo>
                  <a:lnTo>
                    <a:pt x="482" y="1700"/>
                  </a:lnTo>
                  <a:cubicBezTo>
                    <a:pt x="466" y="1672"/>
                    <a:pt x="455" y="1683"/>
                    <a:pt x="455" y="1706"/>
                  </a:cubicBezTo>
                  <a:cubicBezTo>
                    <a:pt x="455" y="1722"/>
                    <a:pt x="471" y="1733"/>
                    <a:pt x="471" y="1750"/>
                  </a:cubicBezTo>
                  <a:cubicBezTo>
                    <a:pt x="471" y="1800"/>
                    <a:pt x="471" y="1800"/>
                    <a:pt x="471" y="1800"/>
                  </a:cubicBezTo>
                  <a:cubicBezTo>
                    <a:pt x="471" y="1822"/>
                    <a:pt x="455" y="1833"/>
                    <a:pt x="455" y="1861"/>
                  </a:cubicBezTo>
                  <a:cubicBezTo>
                    <a:pt x="455" y="1872"/>
                    <a:pt x="471" y="1883"/>
                    <a:pt x="471" y="1894"/>
                  </a:cubicBezTo>
                  <a:cubicBezTo>
                    <a:pt x="471" y="1938"/>
                    <a:pt x="471" y="1938"/>
                    <a:pt x="471" y="1938"/>
                  </a:cubicBezTo>
                  <a:cubicBezTo>
                    <a:pt x="499" y="2027"/>
                    <a:pt x="488" y="1922"/>
                    <a:pt x="493" y="1894"/>
                  </a:cubicBezTo>
                  <a:cubicBezTo>
                    <a:pt x="493" y="1877"/>
                    <a:pt x="505" y="1872"/>
                    <a:pt x="505" y="1861"/>
                  </a:cubicBezTo>
                  <a:cubicBezTo>
                    <a:pt x="505" y="1844"/>
                    <a:pt x="488" y="1839"/>
                    <a:pt x="488" y="1827"/>
                  </a:cubicBezTo>
                  <a:cubicBezTo>
                    <a:pt x="488" y="1805"/>
                    <a:pt x="499" y="1794"/>
                    <a:pt x="499" y="1772"/>
                  </a:cubicBezTo>
                  <a:cubicBezTo>
                    <a:pt x="499" y="1728"/>
                    <a:pt x="499" y="1728"/>
                    <a:pt x="499" y="1728"/>
                  </a:cubicBezTo>
                  <a:cubicBezTo>
                    <a:pt x="493" y="1722"/>
                    <a:pt x="482" y="1717"/>
                    <a:pt x="482" y="1706"/>
                  </a:cubicBezTo>
                  <a:cubicBezTo>
                    <a:pt x="482" y="1700"/>
                    <a:pt x="482" y="1700"/>
                    <a:pt x="482" y="1700"/>
                  </a:cubicBezTo>
                  <a:close/>
                  <a:moveTo>
                    <a:pt x="571" y="2221"/>
                  </a:moveTo>
                  <a:lnTo>
                    <a:pt x="571" y="2221"/>
                  </a:lnTo>
                  <a:cubicBezTo>
                    <a:pt x="560" y="2221"/>
                    <a:pt x="554" y="2215"/>
                    <a:pt x="543" y="2210"/>
                  </a:cubicBezTo>
                  <a:cubicBezTo>
                    <a:pt x="543" y="2210"/>
                    <a:pt x="538" y="2215"/>
                    <a:pt x="538" y="2221"/>
                  </a:cubicBezTo>
                  <a:cubicBezTo>
                    <a:pt x="538" y="2243"/>
                    <a:pt x="549" y="2265"/>
                    <a:pt x="571" y="2265"/>
                  </a:cubicBezTo>
                  <a:cubicBezTo>
                    <a:pt x="588" y="2265"/>
                    <a:pt x="599" y="2249"/>
                    <a:pt x="610" y="2232"/>
                  </a:cubicBezTo>
                  <a:cubicBezTo>
                    <a:pt x="593" y="2226"/>
                    <a:pt x="588" y="2221"/>
                    <a:pt x="571" y="2221"/>
                  </a:cubicBezTo>
                  <a:close/>
                  <a:moveTo>
                    <a:pt x="687" y="2265"/>
                  </a:moveTo>
                  <a:lnTo>
                    <a:pt x="687" y="2265"/>
                  </a:lnTo>
                  <a:cubicBezTo>
                    <a:pt x="671" y="2265"/>
                    <a:pt x="649" y="2271"/>
                    <a:pt x="649" y="2287"/>
                  </a:cubicBezTo>
                  <a:cubicBezTo>
                    <a:pt x="649" y="2298"/>
                    <a:pt x="665" y="2298"/>
                    <a:pt x="682" y="2298"/>
                  </a:cubicBezTo>
                  <a:cubicBezTo>
                    <a:pt x="693" y="2298"/>
                    <a:pt x="698" y="2293"/>
                    <a:pt x="715" y="2293"/>
                  </a:cubicBezTo>
                  <a:cubicBezTo>
                    <a:pt x="715" y="2271"/>
                    <a:pt x="715" y="2271"/>
                    <a:pt x="715" y="2271"/>
                  </a:cubicBezTo>
                  <a:cubicBezTo>
                    <a:pt x="704" y="2271"/>
                    <a:pt x="698" y="2265"/>
                    <a:pt x="687" y="2265"/>
                  </a:cubicBezTo>
                  <a:close/>
                  <a:moveTo>
                    <a:pt x="743" y="2282"/>
                  </a:moveTo>
                  <a:lnTo>
                    <a:pt x="743" y="2282"/>
                  </a:lnTo>
                  <a:cubicBezTo>
                    <a:pt x="743" y="2287"/>
                    <a:pt x="737" y="2287"/>
                    <a:pt x="737" y="2287"/>
                  </a:cubicBezTo>
                  <a:cubicBezTo>
                    <a:pt x="737" y="2298"/>
                    <a:pt x="748" y="2304"/>
                    <a:pt x="754" y="2315"/>
                  </a:cubicBezTo>
                  <a:cubicBezTo>
                    <a:pt x="759" y="2310"/>
                    <a:pt x="765" y="2310"/>
                    <a:pt x="765" y="2304"/>
                  </a:cubicBezTo>
                  <a:cubicBezTo>
                    <a:pt x="765" y="2293"/>
                    <a:pt x="754" y="2287"/>
                    <a:pt x="743" y="2282"/>
                  </a:cubicBezTo>
                  <a:close/>
                  <a:moveTo>
                    <a:pt x="737" y="448"/>
                  </a:moveTo>
                  <a:lnTo>
                    <a:pt x="737" y="448"/>
                  </a:lnTo>
                  <a:cubicBezTo>
                    <a:pt x="771" y="431"/>
                    <a:pt x="782" y="420"/>
                    <a:pt x="815" y="420"/>
                  </a:cubicBezTo>
                  <a:cubicBezTo>
                    <a:pt x="843" y="420"/>
                    <a:pt x="848" y="448"/>
                    <a:pt x="865" y="470"/>
                  </a:cubicBezTo>
                  <a:cubicBezTo>
                    <a:pt x="876" y="475"/>
                    <a:pt x="881" y="475"/>
                    <a:pt x="892" y="475"/>
                  </a:cubicBezTo>
                  <a:cubicBezTo>
                    <a:pt x="904" y="486"/>
                    <a:pt x="909" y="492"/>
                    <a:pt x="926" y="492"/>
                  </a:cubicBezTo>
                  <a:cubicBezTo>
                    <a:pt x="970" y="492"/>
                    <a:pt x="970" y="492"/>
                    <a:pt x="970" y="492"/>
                  </a:cubicBezTo>
                  <a:cubicBezTo>
                    <a:pt x="981" y="492"/>
                    <a:pt x="987" y="486"/>
                    <a:pt x="998" y="486"/>
                  </a:cubicBezTo>
                  <a:lnTo>
                    <a:pt x="998" y="486"/>
                  </a:lnTo>
                  <a:cubicBezTo>
                    <a:pt x="1014" y="453"/>
                    <a:pt x="1020" y="431"/>
                    <a:pt x="1037" y="398"/>
                  </a:cubicBezTo>
                  <a:cubicBezTo>
                    <a:pt x="1048" y="381"/>
                    <a:pt x="1059" y="370"/>
                    <a:pt x="1059" y="353"/>
                  </a:cubicBezTo>
                  <a:cubicBezTo>
                    <a:pt x="1059" y="309"/>
                    <a:pt x="1025" y="292"/>
                    <a:pt x="987" y="271"/>
                  </a:cubicBezTo>
                  <a:cubicBezTo>
                    <a:pt x="959" y="249"/>
                    <a:pt x="948" y="238"/>
                    <a:pt x="915" y="221"/>
                  </a:cubicBezTo>
                  <a:cubicBezTo>
                    <a:pt x="904" y="216"/>
                    <a:pt x="904" y="205"/>
                    <a:pt x="892" y="205"/>
                  </a:cubicBezTo>
                  <a:cubicBezTo>
                    <a:pt x="732" y="205"/>
                    <a:pt x="732" y="205"/>
                    <a:pt x="732" y="205"/>
                  </a:cubicBezTo>
                  <a:cubicBezTo>
                    <a:pt x="671" y="205"/>
                    <a:pt x="632" y="183"/>
                    <a:pt x="593" y="138"/>
                  </a:cubicBezTo>
                  <a:cubicBezTo>
                    <a:pt x="565" y="110"/>
                    <a:pt x="554" y="83"/>
                    <a:pt x="532" y="50"/>
                  </a:cubicBezTo>
                  <a:cubicBezTo>
                    <a:pt x="516" y="27"/>
                    <a:pt x="510" y="0"/>
                    <a:pt x="488" y="0"/>
                  </a:cubicBezTo>
                  <a:cubicBezTo>
                    <a:pt x="432" y="0"/>
                    <a:pt x="427" y="83"/>
                    <a:pt x="372" y="83"/>
                  </a:cubicBezTo>
                  <a:cubicBezTo>
                    <a:pt x="333" y="83"/>
                    <a:pt x="299" y="83"/>
                    <a:pt x="277" y="50"/>
                  </a:cubicBezTo>
                  <a:cubicBezTo>
                    <a:pt x="272" y="50"/>
                    <a:pt x="272" y="44"/>
                    <a:pt x="266" y="44"/>
                  </a:cubicBezTo>
                  <a:lnTo>
                    <a:pt x="266" y="44"/>
                  </a:lnTo>
                  <a:cubicBezTo>
                    <a:pt x="255" y="83"/>
                    <a:pt x="250" y="110"/>
                    <a:pt x="250" y="155"/>
                  </a:cubicBezTo>
                  <a:cubicBezTo>
                    <a:pt x="250" y="199"/>
                    <a:pt x="250" y="227"/>
                    <a:pt x="261" y="271"/>
                  </a:cubicBezTo>
                  <a:cubicBezTo>
                    <a:pt x="272" y="309"/>
                    <a:pt x="288" y="326"/>
                    <a:pt x="288" y="364"/>
                  </a:cubicBezTo>
                  <a:cubicBezTo>
                    <a:pt x="288" y="398"/>
                    <a:pt x="244" y="398"/>
                    <a:pt x="211" y="403"/>
                  </a:cubicBezTo>
                  <a:cubicBezTo>
                    <a:pt x="200" y="409"/>
                    <a:pt x="189" y="414"/>
                    <a:pt x="183" y="414"/>
                  </a:cubicBezTo>
                  <a:cubicBezTo>
                    <a:pt x="150" y="425"/>
                    <a:pt x="128" y="420"/>
                    <a:pt x="111" y="442"/>
                  </a:cubicBezTo>
                  <a:cubicBezTo>
                    <a:pt x="94" y="464"/>
                    <a:pt x="94" y="481"/>
                    <a:pt x="94" y="503"/>
                  </a:cubicBezTo>
                  <a:cubicBezTo>
                    <a:pt x="83" y="542"/>
                    <a:pt x="83" y="569"/>
                    <a:pt x="72" y="614"/>
                  </a:cubicBezTo>
                  <a:cubicBezTo>
                    <a:pt x="72" y="647"/>
                    <a:pt x="78" y="669"/>
                    <a:pt x="61" y="697"/>
                  </a:cubicBezTo>
                  <a:cubicBezTo>
                    <a:pt x="50" y="719"/>
                    <a:pt x="39" y="730"/>
                    <a:pt x="22" y="752"/>
                  </a:cubicBezTo>
                  <a:lnTo>
                    <a:pt x="22" y="752"/>
                  </a:lnTo>
                  <a:cubicBezTo>
                    <a:pt x="39" y="763"/>
                    <a:pt x="50" y="780"/>
                    <a:pt x="56" y="808"/>
                  </a:cubicBezTo>
                  <a:cubicBezTo>
                    <a:pt x="67" y="830"/>
                    <a:pt x="67" y="847"/>
                    <a:pt x="72" y="869"/>
                  </a:cubicBezTo>
                  <a:cubicBezTo>
                    <a:pt x="78" y="891"/>
                    <a:pt x="89" y="902"/>
                    <a:pt x="94" y="924"/>
                  </a:cubicBezTo>
                  <a:cubicBezTo>
                    <a:pt x="111" y="963"/>
                    <a:pt x="111" y="991"/>
                    <a:pt x="111" y="1029"/>
                  </a:cubicBezTo>
                  <a:cubicBezTo>
                    <a:pt x="111" y="1041"/>
                    <a:pt x="117" y="1046"/>
                    <a:pt x="117" y="1057"/>
                  </a:cubicBezTo>
                  <a:cubicBezTo>
                    <a:pt x="117" y="1090"/>
                    <a:pt x="94" y="1101"/>
                    <a:pt x="89" y="1135"/>
                  </a:cubicBezTo>
                  <a:cubicBezTo>
                    <a:pt x="89" y="1162"/>
                    <a:pt x="89" y="1179"/>
                    <a:pt x="83" y="1212"/>
                  </a:cubicBezTo>
                  <a:cubicBezTo>
                    <a:pt x="78" y="1234"/>
                    <a:pt x="50" y="1240"/>
                    <a:pt x="50" y="1262"/>
                  </a:cubicBezTo>
                  <a:cubicBezTo>
                    <a:pt x="50" y="1273"/>
                    <a:pt x="61" y="1279"/>
                    <a:pt x="61" y="1284"/>
                  </a:cubicBezTo>
                  <a:cubicBezTo>
                    <a:pt x="67" y="1312"/>
                    <a:pt x="67" y="1312"/>
                    <a:pt x="67" y="1312"/>
                  </a:cubicBezTo>
                  <a:cubicBezTo>
                    <a:pt x="33" y="1367"/>
                    <a:pt x="39" y="1412"/>
                    <a:pt x="22" y="1473"/>
                  </a:cubicBezTo>
                  <a:cubicBezTo>
                    <a:pt x="17" y="1495"/>
                    <a:pt x="0" y="1506"/>
                    <a:pt x="0" y="1528"/>
                  </a:cubicBezTo>
                  <a:cubicBezTo>
                    <a:pt x="0" y="1561"/>
                    <a:pt x="17" y="1573"/>
                    <a:pt x="28" y="1600"/>
                  </a:cubicBezTo>
                  <a:cubicBezTo>
                    <a:pt x="45" y="1600"/>
                    <a:pt x="50" y="1589"/>
                    <a:pt x="61" y="1589"/>
                  </a:cubicBezTo>
                  <a:cubicBezTo>
                    <a:pt x="78" y="1589"/>
                    <a:pt x="72" y="1622"/>
                    <a:pt x="89" y="1622"/>
                  </a:cubicBezTo>
                  <a:cubicBezTo>
                    <a:pt x="94" y="1622"/>
                    <a:pt x="100" y="1622"/>
                    <a:pt x="106" y="1617"/>
                  </a:cubicBezTo>
                  <a:cubicBezTo>
                    <a:pt x="117" y="1628"/>
                    <a:pt x="117" y="1633"/>
                    <a:pt x="128" y="1645"/>
                  </a:cubicBezTo>
                  <a:cubicBezTo>
                    <a:pt x="144" y="1656"/>
                    <a:pt x="155" y="1650"/>
                    <a:pt x="172" y="1650"/>
                  </a:cubicBezTo>
                  <a:cubicBezTo>
                    <a:pt x="194" y="1650"/>
                    <a:pt x="205" y="1645"/>
                    <a:pt x="216" y="1628"/>
                  </a:cubicBezTo>
                  <a:cubicBezTo>
                    <a:pt x="227" y="1617"/>
                    <a:pt x="233" y="1595"/>
                    <a:pt x="250" y="1595"/>
                  </a:cubicBezTo>
                  <a:cubicBezTo>
                    <a:pt x="272" y="1595"/>
                    <a:pt x="283" y="1606"/>
                    <a:pt x="305" y="1606"/>
                  </a:cubicBezTo>
                  <a:cubicBezTo>
                    <a:pt x="349" y="1606"/>
                    <a:pt x="372" y="1578"/>
                    <a:pt x="410" y="1578"/>
                  </a:cubicBezTo>
                  <a:cubicBezTo>
                    <a:pt x="427" y="1578"/>
                    <a:pt x="432" y="1595"/>
                    <a:pt x="444" y="1606"/>
                  </a:cubicBezTo>
                  <a:cubicBezTo>
                    <a:pt x="471" y="1606"/>
                    <a:pt x="471" y="1606"/>
                    <a:pt x="471" y="1606"/>
                  </a:cubicBezTo>
                  <a:cubicBezTo>
                    <a:pt x="471" y="1595"/>
                    <a:pt x="471" y="1595"/>
                    <a:pt x="471" y="1595"/>
                  </a:cubicBezTo>
                  <a:cubicBezTo>
                    <a:pt x="444" y="1573"/>
                    <a:pt x="444" y="1545"/>
                    <a:pt x="432" y="1512"/>
                  </a:cubicBezTo>
                  <a:cubicBezTo>
                    <a:pt x="410" y="1467"/>
                    <a:pt x="394" y="1440"/>
                    <a:pt x="394" y="1395"/>
                  </a:cubicBezTo>
                  <a:cubicBezTo>
                    <a:pt x="394" y="1379"/>
                    <a:pt x="399" y="1367"/>
                    <a:pt x="399" y="1351"/>
                  </a:cubicBezTo>
                  <a:cubicBezTo>
                    <a:pt x="399" y="1307"/>
                    <a:pt x="399" y="1307"/>
                    <a:pt x="399" y="1307"/>
                  </a:cubicBezTo>
                  <a:cubicBezTo>
                    <a:pt x="399" y="1284"/>
                    <a:pt x="432" y="1290"/>
                    <a:pt x="444" y="1273"/>
                  </a:cubicBezTo>
                  <a:cubicBezTo>
                    <a:pt x="449" y="1257"/>
                    <a:pt x="438" y="1246"/>
                    <a:pt x="444" y="1234"/>
                  </a:cubicBezTo>
                  <a:cubicBezTo>
                    <a:pt x="449" y="1223"/>
                    <a:pt x="460" y="1218"/>
                    <a:pt x="460" y="1207"/>
                  </a:cubicBezTo>
                  <a:cubicBezTo>
                    <a:pt x="460" y="1190"/>
                    <a:pt x="449" y="1185"/>
                    <a:pt x="438" y="1168"/>
                  </a:cubicBezTo>
                  <a:cubicBezTo>
                    <a:pt x="432" y="1146"/>
                    <a:pt x="432" y="1135"/>
                    <a:pt x="432" y="1113"/>
                  </a:cubicBezTo>
                  <a:cubicBezTo>
                    <a:pt x="432" y="1101"/>
                    <a:pt x="427" y="1096"/>
                    <a:pt x="427" y="1085"/>
                  </a:cubicBezTo>
                  <a:cubicBezTo>
                    <a:pt x="427" y="1068"/>
                    <a:pt x="432" y="1063"/>
                    <a:pt x="432" y="1046"/>
                  </a:cubicBezTo>
                  <a:cubicBezTo>
                    <a:pt x="432" y="1018"/>
                    <a:pt x="421" y="1002"/>
                    <a:pt x="421" y="974"/>
                  </a:cubicBezTo>
                  <a:cubicBezTo>
                    <a:pt x="421" y="930"/>
                    <a:pt x="421" y="930"/>
                    <a:pt x="421" y="930"/>
                  </a:cubicBezTo>
                  <a:cubicBezTo>
                    <a:pt x="421" y="908"/>
                    <a:pt x="421" y="891"/>
                    <a:pt x="432" y="874"/>
                  </a:cubicBezTo>
                  <a:cubicBezTo>
                    <a:pt x="455" y="852"/>
                    <a:pt x="471" y="841"/>
                    <a:pt x="471" y="813"/>
                  </a:cubicBezTo>
                  <a:cubicBezTo>
                    <a:pt x="471" y="791"/>
                    <a:pt x="460" y="786"/>
                    <a:pt x="460" y="763"/>
                  </a:cubicBezTo>
                  <a:cubicBezTo>
                    <a:pt x="455" y="747"/>
                    <a:pt x="460" y="736"/>
                    <a:pt x="460" y="719"/>
                  </a:cubicBezTo>
                  <a:cubicBezTo>
                    <a:pt x="460" y="664"/>
                    <a:pt x="460" y="664"/>
                    <a:pt x="460" y="664"/>
                  </a:cubicBezTo>
                  <a:cubicBezTo>
                    <a:pt x="460" y="641"/>
                    <a:pt x="449" y="630"/>
                    <a:pt x="444" y="614"/>
                  </a:cubicBezTo>
                  <a:cubicBezTo>
                    <a:pt x="444" y="608"/>
                    <a:pt x="444" y="597"/>
                    <a:pt x="438" y="592"/>
                  </a:cubicBezTo>
                  <a:cubicBezTo>
                    <a:pt x="432" y="581"/>
                    <a:pt x="416" y="581"/>
                    <a:pt x="405" y="569"/>
                  </a:cubicBezTo>
                  <a:cubicBezTo>
                    <a:pt x="399" y="558"/>
                    <a:pt x="405" y="547"/>
                    <a:pt x="399" y="536"/>
                  </a:cubicBezTo>
                  <a:cubicBezTo>
                    <a:pt x="394" y="514"/>
                    <a:pt x="377" y="503"/>
                    <a:pt x="377" y="475"/>
                  </a:cubicBezTo>
                  <a:cubicBezTo>
                    <a:pt x="377" y="464"/>
                    <a:pt x="394" y="464"/>
                    <a:pt x="399" y="459"/>
                  </a:cubicBezTo>
                  <a:cubicBezTo>
                    <a:pt x="421" y="448"/>
                    <a:pt x="438" y="442"/>
                    <a:pt x="460" y="431"/>
                  </a:cubicBezTo>
                  <a:cubicBezTo>
                    <a:pt x="477" y="420"/>
                    <a:pt x="488" y="409"/>
                    <a:pt x="505" y="398"/>
                  </a:cubicBezTo>
                  <a:cubicBezTo>
                    <a:pt x="521" y="376"/>
                    <a:pt x="527" y="359"/>
                    <a:pt x="549" y="353"/>
                  </a:cubicBezTo>
                  <a:cubicBezTo>
                    <a:pt x="577" y="342"/>
                    <a:pt x="593" y="342"/>
                    <a:pt x="621" y="342"/>
                  </a:cubicBezTo>
                  <a:cubicBezTo>
                    <a:pt x="649" y="342"/>
                    <a:pt x="654" y="353"/>
                    <a:pt x="682" y="359"/>
                  </a:cubicBezTo>
                  <a:cubicBezTo>
                    <a:pt x="704" y="364"/>
                    <a:pt x="737" y="364"/>
                    <a:pt x="737" y="392"/>
                  </a:cubicBezTo>
                  <a:cubicBezTo>
                    <a:pt x="737" y="403"/>
                    <a:pt x="721" y="409"/>
                    <a:pt x="721" y="420"/>
                  </a:cubicBezTo>
                  <a:cubicBezTo>
                    <a:pt x="721" y="431"/>
                    <a:pt x="732" y="431"/>
                    <a:pt x="737" y="436"/>
                  </a:cubicBezTo>
                  <a:cubicBezTo>
                    <a:pt x="737" y="442"/>
                    <a:pt x="737" y="442"/>
                    <a:pt x="737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104"/>
            <p:cNvSpPr>
              <a:spLocks noChangeArrowheads="1"/>
            </p:cNvSpPr>
            <p:nvPr/>
          </p:nvSpPr>
          <p:spPr bwMode="auto">
            <a:xfrm>
              <a:off x="3640819" y="2978952"/>
              <a:ext cx="170701" cy="398268"/>
            </a:xfrm>
            <a:custGeom>
              <a:avLst/>
              <a:gdLst>
                <a:gd name="T0" fmla="*/ 266 w 533"/>
                <a:gd name="T1" fmla="*/ 1201 h 1213"/>
                <a:gd name="T2" fmla="*/ 266 w 533"/>
                <a:gd name="T3" fmla="*/ 1201 h 1213"/>
                <a:gd name="T4" fmla="*/ 305 w 533"/>
                <a:gd name="T5" fmla="*/ 1146 h 1213"/>
                <a:gd name="T6" fmla="*/ 316 w 533"/>
                <a:gd name="T7" fmla="*/ 1063 h 1213"/>
                <a:gd name="T8" fmla="*/ 338 w 533"/>
                <a:gd name="T9" fmla="*/ 952 h 1213"/>
                <a:gd name="T10" fmla="*/ 355 w 533"/>
                <a:gd name="T11" fmla="*/ 891 h 1213"/>
                <a:gd name="T12" fmla="*/ 427 w 533"/>
                <a:gd name="T13" fmla="*/ 863 h 1213"/>
                <a:gd name="T14" fmla="*/ 455 w 533"/>
                <a:gd name="T15" fmla="*/ 852 h 1213"/>
                <a:gd name="T16" fmla="*/ 532 w 533"/>
                <a:gd name="T17" fmla="*/ 813 h 1213"/>
                <a:gd name="T18" fmla="*/ 505 w 533"/>
                <a:gd name="T19" fmla="*/ 720 h 1213"/>
                <a:gd name="T20" fmla="*/ 494 w 533"/>
                <a:gd name="T21" fmla="*/ 604 h 1213"/>
                <a:gd name="T22" fmla="*/ 510 w 533"/>
                <a:gd name="T23" fmla="*/ 493 h 1213"/>
                <a:gd name="T24" fmla="*/ 510 w 533"/>
                <a:gd name="T25" fmla="*/ 493 h 1213"/>
                <a:gd name="T26" fmla="*/ 471 w 533"/>
                <a:gd name="T27" fmla="*/ 415 h 1213"/>
                <a:gd name="T28" fmla="*/ 405 w 533"/>
                <a:gd name="T29" fmla="*/ 316 h 1213"/>
                <a:gd name="T30" fmla="*/ 366 w 533"/>
                <a:gd name="T31" fmla="*/ 255 h 1213"/>
                <a:gd name="T32" fmla="*/ 344 w 533"/>
                <a:gd name="T33" fmla="*/ 227 h 1213"/>
                <a:gd name="T34" fmla="*/ 361 w 533"/>
                <a:gd name="T35" fmla="*/ 172 h 1213"/>
                <a:gd name="T36" fmla="*/ 372 w 533"/>
                <a:gd name="T37" fmla="*/ 100 h 1213"/>
                <a:gd name="T38" fmla="*/ 361 w 533"/>
                <a:gd name="T39" fmla="*/ 0 h 1213"/>
                <a:gd name="T40" fmla="*/ 361 w 533"/>
                <a:gd name="T41" fmla="*/ 0 h 1213"/>
                <a:gd name="T42" fmla="*/ 289 w 533"/>
                <a:gd name="T43" fmla="*/ 100 h 1213"/>
                <a:gd name="T44" fmla="*/ 266 w 533"/>
                <a:gd name="T45" fmla="*/ 161 h 1213"/>
                <a:gd name="T46" fmla="*/ 228 w 533"/>
                <a:gd name="T47" fmla="*/ 210 h 1213"/>
                <a:gd name="T48" fmla="*/ 239 w 533"/>
                <a:gd name="T49" fmla="*/ 238 h 1213"/>
                <a:gd name="T50" fmla="*/ 217 w 533"/>
                <a:gd name="T51" fmla="*/ 294 h 1213"/>
                <a:gd name="T52" fmla="*/ 222 w 533"/>
                <a:gd name="T53" fmla="*/ 305 h 1213"/>
                <a:gd name="T54" fmla="*/ 239 w 533"/>
                <a:gd name="T55" fmla="*/ 360 h 1213"/>
                <a:gd name="T56" fmla="*/ 228 w 533"/>
                <a:gd name="T57" fmla="*/ 404 h 1213"/>
                <a:gd name="T58" fmla="*/ 250 w 533"/>
                <a:gd name="T59" fmla="*/ 454 h 1213"/>
                <a:gd name="T60" fmla="*/ 250 w 533"/>
                <a:gd name="T61" fmla="*/ 504 h 1213"/>
                <a:gd name="T62" fmla="*/ 217 w 533"/>
                <a:gd name="T63" fmla="*/ 504 h 1213"/>
                <a:gd name="T64" fmla="*/ 194 w 533"/>
                <a:gd name="T65" fmla="*/ 526 h 1213"/>
                <a:gd name="T66" fmla="*/ 172 w 533"/>
                <a:gd name="T67" fmla="*/ 571 h 1213"/>
                <a:gd name="T68" fmla="*/ 144 w 533"/>
                <a:gd name="T69" fmla="*/ 648 h 1213"/>
                <a:gd name="T70" fmla="*/ 156 w 533"/>
                <a:gd name="T71" fmla="*/ 698 h 1213"/>
                <a:gd name="T72" fmla="*/ 156 w 533"/>
                <a:gd name="T73" fmla="*/ 731 h 1213"/>
                <a:gd name="T74" fmla="*/ 50 w 533"/>
                <a:gd name="T75" fmla="*/ 797 h 1213"/>
                <a:gd name="T76" fmla="*/ 23 w 533"/>
                <a:gd name="T77" fmla="*/ 797 h 1213"/>
                <a:gd name="T78" fmla="*/ 6 w 533"/>
                <a:gd name="T79" fmla="*/ 797 h 1213"/>
                <a:gd name="T80" fmla="*/ 6 w 533"/>
                <a:gd name="T81" fmla="*/ 825 h 1213"/>
                <a:gd name="T82" fmla="*/ 0 w 533"/>
                <a:gd name="T83" fmla="*/ 874 h 1213"/>
                <a:gd name="T84" fmla="*/ 0 w 533"/>
                <a:gd name="T85" fmla="*/ 885 h 1213"/>
                <a:gd name="T86" fmla="*/ 23 w 533"/>
                <a:gd name="T87" fmla="*/ 880 h 1213"/>
                <a:gd name="T88" fmla="*/ 45 w 533"/>
                <a:gd name="T89" fmla="*/ 880 h 1213"/>
                <a:gd name="T90" fmla="*/ 45 w 533"/>
                <a:gd name="T91" fmla="*/ 930 h 1213"/>
                <a:gd name="T92" fmla="*/ 39 w 533"/>
                <a:gd name="T93" fmla="*/ 952 h 1213"/>
                <a:gd name="T94" fmla="*/ 34 w 533"/>
                <a:gd name="T95" fmla="*/ 974 h 1213"/>
                <a:gd name="T96" fmla="*/ 6 w 533"/>
                <a:gd name="T97" fmla="*/ 985 h 1213"/>
                <a:gd name="T98" fmla="*/ 0 w 533"/>
                <a:gd name="T99" fmla="*/ 1013 h 1213"/>
                <a:gd name="T100" fmla="*/ 6 w 533"/>
                <a:gd name="T101" fmla="*/ 1041 h 1213"/>
                <a:gd name="T102" fmla="*/ 23 w 533"/>
                <a:gd name="T103" fmla="*/ 1118 h 1213"/>
                <a:gd name="T104" fmla="*/ 50 w 533"/>
                <a:gd name="T105" fmla="*/ 1151 h 1213"/>
                <a:gd name="T106" fmla="*/ 78 w 533"/>
                <a:gd name="T107" fmla="*/ 1196 h 1213"/>
                <a:gd name="T108" fmla="*/ 100 w 533"/>
                <a:gd name="T109" fmla="*/ 1190 h 1213"/>
                <a:gd name="T110" fmla="*/ 117 w 533"/>
                <a:gd name="T111" fmla="*/ 1212 h 1213"/>
                <a:gd name="T112" fmla="*/ 205 w 533"/>
                <a:gd name="T113" fmla="*/ 1179 h 1213"/>
                <a:gd name="T114" fmla="*/ 266 w 533"/>
                <a:gd name="T115" fmla="*/ 1201 h 1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3" h="1213">
                  <a:moveTo>
                    <a:pt x="266" y="1201"/>
                  </a:moveTo>
                  <a:lnTo>
                    <a:pt x="266" y="1201"/>
                  </a:lnTo>
                  <a:cubicBezTo>
                    <a:pt x="283" y="1179"/>
                    <a:pt x="294" y="1168"/>
                    <a:pt x="305" y="1146"/>
                  </a:cubicBezTo>
                  <a:cubicBezTo>
                    <a:pt x="322" y="1118"/>
                    <a:pt x="316" y="1096"/>
                    <a:pt x="316" y="1063"/>
                  </a:cubicBezTo>
                  <a:cubicBezTo>
                    <a:pt x="327" y="1018"/>
                    <a:pt x="327" y="991"/>
                    <a:pt x="338" y="952"/>
                  </a:cubicBezTo>
                  <a:cubicBezTo>
                    <a:pt x="338" y="930"/>
                    <a:pt x="338" y="913"/>
                    <a:pt x="355" y="891"/>
                  </a:cubicBezTo>
                  <a:cubicBezTo>
                    <a:pt x="372" y="869"/>
                    <a:pt x="394" y="874"/>
                    <a:pt x="427" y="863"/>
                  </a:cubicBezTo>
                  <a:cubicBezTo>
                    <a:pt x="433" y="863"/>
                    <a:pt x="444" y="858"/>
                    <a:pt x="455" y="852"/>
                  </a:cubicBezTo>
                  <a:cubicBezTo>
                    <a:pt x="488" y="847"/>
                    <a:pt x="532" y="847"/>
                    <a:pt x="532" y="813"/>
                  </a:cubicBezTo>
                  <a:cubicBezTo>
                    <a:pt x="532" y="775"/>
                    <a:pt x="516" y="758"/>
                    <a:pt x="505" y="720"/>
                  </a:cubicBezTo>
                  <a:cubicBezTo>
                    <a:pt x="494" y="676"/>
                    <a:pt x="494" y="648"/>
                    <a:pt x="494" y="604"/>
                  </a:cubicBezTo>
                  <a:cubicBezTo>
                    <a:pt x="494" y="559"/>
                    <a:pt x="499" y="532"/>
                    <a:pt x="510" y="493"/>
                  </a:cubicBezTo>
                  <a:lnTo>
                    <a:pt x="510" y="493"/>
                  </a:lnTo>
                  <a:cubicBezTo>
                    <a:pt x="494" y="465"/>
                    <a:pt x="488" y="443"/>
                    <a:pt x="471" y="415"/>
                  </a:cubicBezTo>
                  <a:cubicBezTo>
                    <a:pt x="449" y="377"/>
                    <a:pt x="433" y="354"/>
                    <a:pt x="405" y="316"/>
                  </a:cubicBezTo>
                  <a:cubicBezTo>
                    <a:pt x="394" y="294"/>
                    <a:pt x="383" y="282"/>
                    <a:pt x="366" y="255"/>
                  </a:cubicBezTo>
                  <a:cubicBezTo>
                    <a:pt x="361" y="244"/>
                    <a:pt x="344" y="238"/>
                    <a:pt x="344" y="227"/>
                  </a:cubicBezTo>
                  <a:cubicBezTo>
                    <a:pt x="344" y="205"/>
                    <a:pt x="355" y="194"/>
                    <a:pt x="361" y="172"/>
                  </a:cubicBezTo>
                  <a:cubicBezTo>
                    <a:pt x="372" y="144"/>
                    <a:pt x="372" y="127"/>
                    <a:pt x="372" y="100"/>
                  </a:cubicBezTo>
                  <a:cubicBezTo>
                    <a:pt x="372" y="61"/>
                    <a:pt x="372" y="39"/>
                    <a:pt x="361" y="0"/>
                  </a:cubicBezTo>
                  <a:lnTo>
                    <a:pt x="361" y="0"/>
                  </a:lnTo>
                  <a:cubicBezTo>
                    <a:pt x="333" y="33"/>
                    <a:pt x="305" y="55"/>
                    <a:pt x="289" y="100"/>
                  </a:cubicBezTo>
                  <a:cubicBezTo>
                    <a:pt x="283" y="122"/>
                    <a:pt x="277" y="138"/>
                    <a:pt x="266" y="161"/>
                  </a:cubicBezTo>
                  <a:cubicBezTo>
                    <a:pt x="250" y="177"/>
                    <a:pt x="228" y="188"/>
                    <a:pt x="228" y="210"/>
                  </a:cubicBezTo>
                  <a:cubicBezTo>
                    <a:pt x="228" y="221"/>
                    <a:pt x="239" y="227"/>
                    <a:pt x="239" y="238"/>
                  </a:cubicBezTo>
                  <a:cubicBezTo>
                    <a:pt x="239" y="260"/>
                    <a:pt x="217" y="271"/>
                    <a:pt x="217" y="294"/>
                  </a:cubicBezTo>
                  <a:cubicBezTo>
                    <a:pt x="217" y="294"/>
                    <a:pt x="222" y="299"/>
                    <a:pt x="222" y="305"/>
                  </a:cubicBezTo>
                  <a:cubicBezTo>
                    <a:pt x="228" y="327"/>
                    <a:pt x="239" y="338"/>
                    <a:pt x="239" y="360"/>
                  </a:cubicBezTo>
                  <a:cubicBezTo>
                    <a:pt x="239" y="377"/>
                    <a:pt x="228" y="388"/>
                    <a:pt x="228" y="404"/>
                  </a:cubicBezTo>
                  <a:cubicBezTo>
                    <a:pt x="228" y="421"/>
                    <a:pt x="250" y="432"/>
                    <a:pt x="250" y="454"/>
                  </a:cubicBezTo>
                  <a:cubicBezTo>
                    <a:pt x="250" y="504"/>
                    <a:pt x="250" y="504"/>
                    <a:pt x="250" y="504"/>
                  </a:cubicBezTo>
                  <a:cubicBezTo>
                    <a:pt x="239" y="504"/>
                    <a:pt x="228" y="504"/>
                    <a:pt x="217" y="504"/>
                  </a:cubicBezTo>
                  <a:cubicBezTo>
                    <a:pt x="205" y="504"/>
                    <a:pt x="200" y="515"/>
                    <a:pt x="194" y="526"/>
                  </a:cubicBezTo>
                  <a:cubicBezTo>
                    <a:pt x="183" y="543"/>
                    <a:pt x="178" y="548"/>
                    <a:pt x="172" y="571"/>
                  </a:cubicBezTo>
                  <a:cubicBezTo>
                    <a:pt x="161" y="598"/>
                    <a:pt x="144" y="615"/>
                    <a:pt x="144" y="648"/>
                  </a:cubicBezTo>
                  <a:cubicBezTo>
                    <a:pt x="144" y="665"/>
                    <a:pt x="156" y="676"/>
                    <a:pt x="156" y="698"/>
                  </a:cubicBezTo>
                  <a:cubicBezTo>
                    <a:pt x="156" y="731"/>
                    <a:pt x="156" y="731"/>
                    <a:pt x="156" y="731"/>
                  </a:cubicBezTo>
                  <a:cubicBezTo>
                    <a:pt x="106" y="741"/>
                    <a:pt x="100" y="797"/>
                    <a:pt x="50" y="797"/>
                  </a:cubicBezTo>
                  <a:cubicBezTo>
                    <a:pt x="39" y="797"/>
                    <a:pt x="34" y="797"/>
                    <a:pt x="23" y="797"/>
                  </a:cubicBezTo>
                  <a:cubicBezTo>
                    <a:pt x="6" y="797"/>
                    <a:pt x="6" y="797"/>
                    <a:pt x="6" y="797"/>
                  </a:cubicBezTo>
                  <a:cubicBezTo>
                    <a:pt x="6" y="825"/>
                    <a:pt x="6" y="825"/>
                    <a:pt x="6" y="825"/>
                  </a:cubicBezTo>
                  <a:cubicBezTo>
                    <a:pt x="6" y="847"/>
                    <a:pt x="0" y="858"/>
                    <a:pt x="0" y="874"/>
                  </a:cubicBezTo>
                  <a:cubicBezTo>
                    <a:pt x="0" y="880"/>
                    <a:pt x="0" y="880"/>
                    <a:pt x="0" y="885"/>
                  </a:cubicBezTo>
                  <a:cubicBezTo>
                    <a:pt x="11" y="885"/>
                    <a:pt x="17" y="880"/>
                    <a:pt x="23" y="880"/>
                  </a:cubicBezTo>
                  <a:cubicBezTo>
                    <a:pt x="34" y="880"/>
                    <a:pt x="34" y="880"/>
                    <a:pt x="45" y="880"/>
                  </a:cubicBezTo>
                  <a:cubicBezTo>
                    <a:pt x="45" y="930"/>
                    <a:pt x="45" y="930"/>
                    <a:pt x="45" y="930"/>
                  </a:cubicBezTo>
                  <a:cubicBezTo>
                    <a:pt x="45" y="935"/>
                    <a:pt x="39" y="941"/>
                    <a:pt x="39" y="952"/>
                  </a:cubicBezTo>
                  <a:cubicBezTo>
                    <a:pt x="34" y="958"/>
                    <a:pt x="39" y="969"/>
                    <a:pt x="34" y="974"/>
                  </a:cubicBezTo>
                  <a:cubicBezTo>
                    <a:pt x="23" y="980"/>
                    <a:pt x="11" y="980"/>
                    <a:pt x="6" y="985"/>
                  </a:cubicBezTo>
                  <a:cubicBezTo>
                    <a:pt x="0" y="996"/>
                    <a:pt x="0" y="1002"/>
                    <a:pt x="0" y="1013"/>
                  </a:cubicBezTo>
                  <a:cubicBezTo>
                    <a:pt x="0" y="1024"/>
                    <a:pt x="6" y="1030"/>
                    <a:pt x="6" y="1041"/>
                  </a:cubicBezTo>
                  <a:cubicBezTo>
                    <a:pt x="17" y="1068"/>
                    <a:pt x="17" y="1085"/>
                    <a:pt x="23" y="1118"/>
                  </a:cubicBezTo>
                  <a:cubicBezTo>
                    <a:pt x="23" y="1135"/>
                    <a:pt x="45" y="1135"/>
                    <a:pt x="50" y="1151"/>
                  </a:cubicBezTo>
                  <a:cubicBezTo>
                    <a:pt x="56" y="1174"/>
                    <a:pt x="61" y="1196"/>
                    <a:pt x="78" y="1196"/>
                  </a:cubicBezTo>
                  <a:cubicBezTo>
                    <a:pt x="89" y="1196"/>
                    <a:pt x="95" y="1190"/>
                    <a:pt x="100" y="1190"/>
                  </a:cubicBezTo>
                  <a:cubicBezTo>
                    <a:pt x="106" y="1201"/>
                    <a:pt x="111" y="1212"/>
                    <a:pt x="117" y="1212"/>
                  </a:cubicBezTo>
                  <a:cubicBezTo>
                    <a:pt x="156" y="1212"/>
                    <a:pt x="172" y="1179"/>
                    <a:pt x="205" y="1179"/>
                  </a:cubicBezTo>
                  <a:cubicBezTo>
                    <a:pt x="228" y="1179"/>
                    <a:pt x="250" y="1190"/>
                    <a:pt x="266" y="12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105"/>
            <p:cNvSpPr>
              <a:spLocks noChangeArrowheads="1"/>
            </p:cNvSpPr>
            <p:nvPr/>
          </p:nvSpPr>
          <p:spPr bwMode="auto">
            <a:xfrm>
              <a:off x="3750858" y="2682061"/>
              <a:ext cx="540318" cy="624193"/>
            </a:xfrm>
            <a:custGeom>
              <a:avLst/>
              <a:gdLst>
                <a:gd name="T0" fmla="*/ 1552 w 1691"/>
                <a:gd name="T1" fmla="*/ 1075 h 1900"/>
                <a:gd name="T2" fmla="*/ 1408 w 1691"/>
                <a:gd name="T3" fmla="*/ 1080 h 1900"/>
                <a:gd name="T4" fmla="*/ 1402 w 1691"/>
                <a:gd name="T5" fmla="*/ 1163 h 1900"/>
                <a:gd name="T6" fmla="*/ 1452 w 1691"/>
                <a:gd name="T7" fmla="*/ 1197 h 1900"/>
                <a:gd name="T8" fmla="*/ 1541 w 1691"/>
                <a:gd name="T9" fmla="*/ 1202 h 1900"/>
                <a:gd name="T10" fmla="*/ 1585 w 1691"/>
                <a:gd name="T11" fmla="*/ 1252 h 1900"/>
                <a:gd name="T12" fmla="*/ 1685 w 1691"/>
                <a:gd name="T13" fmla="*/ 1097 h 1900"/>
                <a:gd name="T14" fmla="*/ 1563 w 1691"/>
                <a:gd name="T15" fmla="*/ 1141 h 1900"/>
                <a:gd name="T16" fmla="*/ 1164 w 1691"/>
                <a:gd name="T17" fmla="*/ 1888 h 1900"/>
                <a:gd name="T18" fmla="*/ 898 w 1691"/>
                <a:gd name="T19" fmla="*/ 1838 h 1900"/>
                <a:gd name="T20" fmla="*/ 959 w 1691"/>
                <a:gd name="T21" fmla="*/ 1705 h 1900"/>
                <a:gd name="T22" fmla="*/ 792 w 1691"/>
                <a:gd name="T23" fmla="*/ 1557 h 1900"/>
                <a:gd name="T24" fmla="*/ 432 w 1691"/>
                <a:gd name="T25" fmla="*/ 1402 h 1900"/>
                <a:gd name="T26" fmla="*/ 177 w 1691"/>
                <a:gd name="T27" fmla="*/ 1402 h 1900"/>
                <a:gd name="T28" fmla="*/ 127 w 1691"/>
                <a:gd name="T29" fmla="*/ 1318 h 1900"/>
                <a:gd name="T30" fmla="*/ 0 w 1691"/>
                <a:gd name="T31" fmla="*/ 1130 h 1900"/>
                <a:gd name="T32" fmla="*/ 17 w 1691"/>
                <a:gd name="T33" fmla="*/ 903 h 1900"/>
                <a:gd name="T34" fmla="*/ 66 w 1691"/>
                <a:gd name="T35" fmla="*/ 759 h 1900"/>
                <a:gd name="T36" fmla="*/ 33 w 1691"/>
                <a:gd name="T37" fmla="*/ 604 h 1900"/>
                <a:gd name="T38" fmla="*/ 100 w 1691"/>
                <a:gd name="T39" fmla="*/ 598 h 1900"/>
                <a:gd name="T40" fmla="*/ 116 w 1691"/>
                <a:gd name="T41" fmla="*/ 581 h 1900"/>
                <a:gd name="T42" fmla="*/ 122 w 1691"/>
                <a:gd name="T43" fmla="*/ 437 h 1900"/>
                <a:gd name="T44" fmla="*/ 194 w 1691"/>
                <a:gd name="T45" fmla="*/ 332 h 1900"/>
                <a:gd name="T46" fmla="*/ 260 w 1691"/>
                <a:gd name="T47" fmla="*/ 232 h 1900"/>
                <a:gd name="T48" fmla="*/ 332 w 1691"/>
                <a:gd name="T49" fmla="*/ 216 h 1900"/>
                <a:gd name="T50" fmla="*/ 410 w 1691"/>
                <a:gd name="T51" fmla="*/ 238 h 1900"/>
                <a:gd name="T52" fmla="*/ 499 w 1691"/>
                <a:gd name="T53" fmla="*/ 138 h 1900"/>
                <a:gd name="T54" fmla="*/ 526 w 1691"/>
                <a:gd name="T55" fmla="*/ 11 h 1900"/>
                <a:gd name="T56" fmla="*/ 671 w 1691"/>
                <a:gd name="T57" fmla="*/ 27 h 1900"/>
                <a:gd name="T58" fmla="*/ 804 w 1691"/>
                <a:gd name="T59" fmla="*/ 27 h 1900"/>
                <a:gd name="T60" fmla="*/ 864 w 1691"/>
                <a:gd name="T61" fmla="*/ 121 h 1900"/>
                <a:gd name="T62" fmla="*/ 1031 w 1691"/>
                <a:gd name="T63" fmla="*/ 144 h 1900"/>
                <a:gd name="T64" fmla="*/ 1103 w 1691"/>
                <a:gd name="T65" fmla="*/ 127 h 1900"/>
                <a:gd name="T66" fmla="*/ 937 w 1691"/>
                <a:gd name="T67" fmla="*/ 188 h 1900"/>
                <a:gd name="T68" fmla="*/ 665 w 1691"/>
                <a:gd name="T69" fmla="*/ 244 h 1900"/>
                <a:gd name="T70" fmla="*/ 731 w 1691"/>
                <a:gd name="T71" fmla="*/ 371 h 1900"/>
                <a:gd name="T72" fmla="*/ 632 w 1691"/>
                <a:gd name="T73" fmla="*/ 399 h 1900"/>
                <a:gd name="T74" fmla="*/ 549 w 1691"/>
                <a:gd name="T75" fmla="*/ 382 h 1900"/>
                <a:gd name="T76" fmla="*/ 299 w 1691"/>
                <a:gd name="T77" fmla="*/ 410 h 1900"/>
                <a:gd name="T78" fmla="*/ 183 w 1691"/>
                <a:gd name="T79" fmla="*/ 709 h 1900"/>
                <a:gd name="T80" fmla="*/ 260 w 1691"/>
                <a:gd name="T81" fmla="*/ 919 h 1900"/>
                <a:gd name="T82" fmla="*/ 377 w 1691"/>
                <a:gd name="T83" fmla="*/ 986 h 1900"/>
                <a:gd name="T84" fmla="*/ 460 w 1691"/>
                <a:gd name="T85" fmla="*/ 1124 h 1900"/>
                <a:gd name="T86" fmla="*/ 571 w 1691"/>
                <a:gd name="T87" fmla="*/ 1174 h 1900"/>
                <a:gd name="T88" fmla="*/ 687 w 1691"/>
                <a:gd name="T89" fmla="*/ 1097 h 1900"/>
                <a:gd name="T90" fmla="*/ 964 w 1691"/>
                <a:gd name="T91" fmla="*/ 969 h 1900"/>
                <a:gd name="T92" fmla="*/ 1075 w 1691"/>
                <a:gd name="T93" fmla="*/ 964 h 1900"/>
                <a:gd name="T94" fmla="*/ 1258 w 1691"/>
                <a:gd name="T95" fmla="*/ 886 h 1900"/>
                <a:gd name="T96" fmla="*/ 1419 w 1691"/>
                <a:gd name="T97" fmla="*/ 875 h 1900"/>
                <a:gd name="T98" fmla="*/ 1590 w 1691"/>
                <a:gd name="T99" fmla="*/ 820 h 1900"/>
                <a:gd name="T100" fmla="*/ 1635 w 1691"/>
                <a:gd name="T101" fmla="*/ 953 h 1900"/>
                <a:gd name="T102" fmla="*/ 1552 w 1691"/>
                <a:gd name="T103" fmla="*/ 991 h 1900"/>
                <a:gd name="T104" fmla="*/ 1463 w 1691"/>
                <a:gd name="T105" fmla="*/ 953 h 1900"/>
                <a:gd name="T106" fmla="*/ 1197 w 1691"/>
                <a:gd name="T107" fmla="*/ 1219 h 1900"/>
                <a:gd name="T108" fmla="*/ 1025 w 1691"/>
                <a:gd name="T109" fmla="*/ 1318 h 1900"/>
                <a:gd name="T110" fmla="*/ 876 w 1691"/>
                <a:gd name="T111" fmla="*/ 1468 h 1900"/>
                <a:gd name="T112" fmla="*/ 986 w 1691"/>
                <a:gd name="T113" fmla="*/ 1601 h 1900"/>
                <a:gd name="T114" fmla="*/ 1042 w 1691"/>
                <a:gd name="T115" fmla="*/ 1728 h 1900"/>
                <a:gd name="T116" fmla="*/ 1142 w 1691"/>
                <a:gd name="T117" fmla="*/ 1794 h 1900"/>
                <a:gd name="T118" fmla="*/ 1147 w 1691"/>
                <a:gd name="T119" fmla="*/ 1844 h 19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691" h="1900">
                  <a:moveTo>
                    <a:pt x="1563" y="1141"/>
                  </a:moveTo>
                  <a:lnTo>
                    <a:pt x="1563" y="1141"/>
                  </a:lnTo>
                  <a:cubicBezTo>
                    <a:pt x="1552" y="1113"/>
                    <a:pt x="1552" y="1102"/>
                    <a:pt x="1552" y="1075"/>
                  </a:cubicBezTo>
                  <a:cubicBezTo>
                    <a:pt x="1541" y="1069"/>
                    <a:pt x="1541" y="1069"/>
                    <a:pt x="1529" y="1069"/>
                  </a:cubicBezTo>
                  <a:cubicBezTo>
                    <a:pt x="1507" y="1069"/>
                    <a:pt x="1491" y="1080"/>
                    <a:pt x="1469" y="1080"/>
                  </a:cubicBezTo>
                  <a:cubicBezTo>
                    <a:pt x="1408" y="1080"/>
                    <a:pt x="1408" y="1080"/>
                    <a:pt x="1408" y="1080"/>
                  </a:cubicBezTo>
                  <a:cubicBezTo>
                    <a:pt x="1391" y="1102"/>
                    <a:pt x="1391" y="1124"/>
                    <a:pt x="1380" y="1152"/>
                  </a:cubicBezTo>
                  <a:cubicBezTo>
                    <a:pt x="1380" y="1163"/>
                    <a:pt x="1380" y="1163"/>
                    <a:pt x="1380" y="1163"/>
                  </a:cubicBezTo>
                  <a:cubicBezTo>
                    <a:pt x="1391" y="1163"/>
                    <a:pt x="1396" y="1163"/>
                    <a:pt x="1402" y="1163"/>
                  </a:cubicBezTo>
                  <a:cubicBezTo>
                    <a:pt x="1402" y="1185"/>
                    <a:pt x="1402" y="1202"/>
                    <a:pt x="1402" y="1224"/>
                  </a:cubicBezTo>
                  <a:cubicBezTo>
                    <a:pt x="1408" y="1224"/>
                    <a:pt x="1413" y="1230"/>
                    <a:pt x="1413" y="1230"/>
                  </a:cubicBezTo>
                  <a:cubicBezTo>
                    <a:pt x="1435" y="1230"/>
                    <a:pt x="1441" y="1208"/>
                    <a:pt x="1452" y="1197"/>
                  </a:cubicBezTo>
                  <a:cubicBezTo>
                    <a:pt x="1480" y="1169"/>
                    <a:pt x="1496" y="1152"/>
                    <a:pt x="1535" y="1141"/>
                  </a:cubicBezTo>
                  <a:cubicBezTo>
                    <a:pt x="1535" y="1147"/>
                    <a:pt x="1541" y="1147"/>
                    <a:pt x="1541" y="1158"/>
                  </a:cubicBezTo>
                  <a:cubicBezTo>
                    <a:pt x="1541" y="1202"/>
                    <a:pt x="1541" y="1202"/>
                    <a:pt x="1541" y="1202"/>
                  </a:cubicBezTo>
                  <a:cubicBezTo>
                    <a:pt x="1541" y="1213"/>
                    <a:pt x="1557" y="1213"/>
                    <a:pt x="1563" y="1224"/>
                  </a:cubicBezTo>
                  <a:cubicBezTo>
                    <a:pt x="1568" y="1230"/>
                    <a:pt x="1563" y="1241"/>
                    <a:pt x="1563" y="1252"/>
                  </a:cubicBezTo>
                  <a:cubicBezTo>
                    <a:pt x="1585" y="1252"/>
                    <a:pt x="1585" y="1252"/>
                    <a:pt x="1585" y="1252"/>
                  </a:cubicBezTo>
                  <a:cubicBezTo>
                    <a:pt x="1613" y="1252"/>
                    <a:pt x="1613" y="1219"/>
                    <a:pt x="1635" y="1208"/>
                  </a:cubicBezTo>
                  <a:cubicBezTo>
                    <a:pt x="1651" y="1197"/>
                    <a:pt x="1674" y="1197"/>
                    <a:pt x="1679" y="1174"/>
                  </a:cubicBezTo>
                  <a:cubicBezTo>
                    <a:pt x="1690" y="1147"/>
                    <a:pt x="1685" y="1130"/>
                    <a:pt x="1685" y="1097"/>
                  </a:cubicBezTo>
                  <a:cubicBezTo>
                    <a:pt x="1662" y="1091"/>
                    <a:pt x="1651" y="1086"/>
                    <a:pt x="1629" y="1086"/>
                  </a:cubicBezTo>
                  <a:cubicBezTo>
                    <a:pt x="1618" y="1086"/>
                    <a:pt x="1613" y="1102"/>
                    <a:pt x="1607" y="1108"/>
                  </a:cubicBezTo>
                  <a:cubicBezTo>
                    <a:pt x="1596" y="1130"/>
                    <a:pt x="1585" y="1136"/>
                    <a:pt x="1563" y="1141"/>
                  </a:cubicBezTo>
                  <a:close/>
                  <a:moveTo>
                    <a:pt x="1164" y="1888"/>
                  </a:moveTo>
                  <a:lnTo>
                    <a:pt x="1164" y="1888"/>
                  </a:lnTo>
                  <a:lnTo>
                    <a:pt x="1164" y="1888"/>
                  </a:lnTo>
                  <a:cubicBezTo>
                    <a:pt x="1153" y="1894"/>
                    <a:pt x="1153" y="1899"/>
                    <a:pt x="1147" y="1899"/>
                  </a:cubicBezTo>
                  <a:cubicBezTo>
                    <a:pt x="1092" y="1899"/>
                    <a:pt x="1070" y="1866"/>
                    <a:pt x="1020" y="1855"/>
                  </a:cubicBezTo>
                  <a:cubicBezTo>
                    <a:pt x="975" y="1844"/>
                    <a:pt x="942" y="1855"/>
                    <a:pt x="898" y="1838"/>
                  </a:cubicBezTo>
                  <a:lnTo>
                    <a:pt x="898" y="1838"/>
                  </a:lnTo>
                  <a:cubicBezTo>
                    <a:pt x="914" y="1805"/>
                    <a:pt x="920" y="1783"/>
                    <a:pt x="937" y="1750"/>
                  </a:cubicBezTo>
                  <a:cubicBezTo>
                    <a:pt x="948" y="1733"/>
                    <a:pt x="959" y="1722"/>
                    <a:pt x="959" y="1705"/>
                  </a:cubicBezTo>
                  <a:cubicBezTo>
                    <a:pt x="959" y="1661"/>
                    <a:pt x="925" y="1644"/>
                    <a:pt x="887" y="1623"/>
                  </a:cubicBezTo>
                  <a:cubicBezTo>
                    <a:pt x="859" y="1601"/>
                    <a:pt x="848" y="1590"/>
                    <a:pt x="815" y="1573"/>
                  </a:cubicBezTo>
                  <a:cubicBezTo>
                    <a:pt x="804" y="1568"/>
                    <a:pt x="804" y="1557"/>
                    <a:pt x="792" y="1557"/>
                  </a:cubicBezTo>
                  <a:cubicBezTo>
                    <a:pt x="632" y="1557"/>
                    <a:pt x="632" y="1557"/>
                    <a:pt x="632" y="1557"/>
                  </a:cubicBezTo>
                  <a:cubicBezTo>
                    <a:pt x="571" y="1557"/>
                    <a:pt x="532" y="1535"/>
                    <a:pt x="493" y="1490"/>
                  </a:cubicBezTo>
                  <a:cubicBezTo>
                    <a:pt x="465" y="1462"/>
                    <a:pt x="454" y="1435"/>
                    <a:pt x="432" y="1402"/>
                  </a:cubicBezTo>
                  <a:cubicBezTo>
                    <a:pt x="416" y="1379"/>
                    <a:pt x="410" y="1352"/>
                    <a:pt x="388" y="1352"/>
                  </a:cubicBezTo>
                  <a:cubicBezTo>
                    <a:pt x="332" y="1352"/>
                    <a:pt x="327" y="1435"/>
                    <a:pt x="272" y="1435"/>
                  </a:cubicBezTo>
                  <a:cubicBezTo>
                    <a:pt x="233" y="1435"/>
                    <a:pt x="199" y="1435"/>
                    <a:pt x="177" y="1402"/>
                  </a:cubicBezTo>
                  <a:cubicBezTo>
                    <a:pt x="172" y="1402"/>
                    <a:pt x="172" y="1396"/>
                    <a:pt x="166" y="1396"/>
                  </a:cubicBezTo>
                  <a:lnTo>
                    <a:pt x="166" y="1396"/>
                  </a:lnTo>
                  <a:cubicBezTo>
                    <a:pt x="150" y="1368"/>
                    <a:pt x="144" y="1346"/>
                    <a:pt x="127" y="1318"/>
                  </a:cubicBezTo>
                  <a:cubicBezTo>
                    <a:pt x="105" y="1280"/>
                    <a:pt x="89" y="1257"/>
                    <a:pt x="61" y="1219"/>
                  </a:cubicBezTo>
                  <a:cubicBezTo>
                    <a:pt x="50" y="1197"/>
                    <a:pt x="39" y="1185"/>
                    <a:pt x="22" y="1158"/>
                  </a:cubicBezTo>
                  <a:cubicBezTo>
                    <a:pt x="17" y="1147"/>
                    <a:pt x="0" y="1141"/>
                    <a:pt x="0" y="1130"/>
                  </a:cubicBezTo>
                  <a:cubicBezTo>
                    <a:pt x="0" y="1108"/>
                    <a:pt x="11" y="1097"/>
                    <a:pt x="17" y="1075"/>
                  </a:cubicBezTo>
                  <a:cubicBezTo>
                    <a:pt x="28" y="1047"/>
                    <a:pt x="28" y="1030"/>
                    <a:pt x="28" y="1003"/>
                  </a:cubicBezTo>
                  <a:cubicBezTo>
                    <a:pt x="28" y="964"/>
                    <a:pt x="28" y="942"/>
                    <a:pt x="17" y="903"/>
                  </a:cubicBezTo>
                  <a:lnTo>
                    <a:pt x="17" y="903"/>
                  </a:lnTo>
                  <a:cubicBezTo>
                    <a:pt x="22" y="903"/>
                    <a:pt x="22" y="897"/>
                    <a:pt x="28" y="892"/>
                  </a:cubicBezTo>
                  <a:cubicBezTo>
                    <a:pt x="61" y="853"/>
                    <a:pt x="50" y="814"/>
                    <a:pt x="66" y="759"/>
                  </a:cubicBezTo>
                  <a:cubicBezTo>
                    <a:pt x="78" y="725"/>
                    <a:pt x="72" y="703"/>
                    <a:pt x="83" y="670"/>
                  </a:cubicBezTo>
                  <a:cubicBezTo>
                    <a:pt x="89" y="653"/>
                    <a:pt x="100" y="648"/>
                    <a:pt x="100" y="637"/>
                  </a:cubicBezTo>
                  <a:cubicBezTo>
                    <a:pt x="100" y="604"/>
                    <a:pt x="61" y="609"/>
                    <a:pt x="33" y="604"/>
                  </a:cubicBezTo>
                  <a:cubicBezTo>
                    <a:pt x="33" y="592"/>
                    <a:pt x="33" y="592"/>
                    <a:pt x="33" y="592"/>
                  </a:cubicBezTo>
                  <a:cubicBezTo>
                    <a:pt x="39" y="581"/>
                    <a:pt x="39" y="570"/>
                    <a:pt x="55" y="570"/>
                  </a:cubicBezTo>
                  <a:cubicBezTo>
                    <a:pt x="72" y="570"/>
                    <a:pt x="78" y="587"/>
                    <a:pt x="100" y="598"/>
                  </a:cubicBezTo>
                  <a:cubicBezTo>
                    <a:pt x="100" y="604"/>
                    <a:pt x="100" y="609"/>
                    <a:pt x="105" y="609"/>
                  </a:cubicBezTo>
                  <a:cubicBezTo>
                    <a:pt x="105" y="609"/>
                    <a:pt x="105" y="604"/>
                    <a:pt x="111" y="604"/>
                  </a:cubicBezTo>
                  <a:cubicBezTo>
                    <a:pt x="111" y="592"/>
                    <a:pt x="116" y="592"/>
                    <a:pt x="116" y="581"/>
                  </a:cubicBezTo>
                  <a:cubicBezTo>
                    <a:pt x="116" y="532"/>
                    <a:pt x="116" y="532"/>
                    <a:pt x="116" y="532"/>
                  </a:cubicBezTo>
                  <a:cubicBezTo>
                    <a:pt x="116" y="509"/>
                    <a:pt x="89" y="504"/>
                    <a:pt x="89" y="476"/>
                  </a:cubicBezTo>
                  <a:cubicBezTo>
                    <a:pt x="89" y="459"/>
                    <a:pt x="122" y="459"/>
                    <a:pt x="122" y="437"/>
                  </a:cubicBezTo>
                  <a:cubicBezTo>
                    <a:pt x="116" y="415"/>
                    <a:pt x="127" y="393"/>
                    <a:pt x="144" y="377"/>
                  </a:cubicBezTo>
                  <a:cubicBezTo>
                    <a:pt x="150" y="371"/>
                    <a:pt x="155" y="360"/>
                    <a:pt x="166" y="354"/>
                  </a:cubicBezTo>
                  <a:cubicBezTo>
                    <a:pt x="177" y="349"/>
                    <a:pt x="194" y="349"/>
                    <a:pt x="194" y="332"/>
                  </a:cubicBezTo>
                  <a:cubicBezTo>
                    <a:pt x="194" y="315"/>
                    <a:pt x="188" y="304"/>
                    <a:pt x="188" y="288"/>
                  </a:cubicBezTo>
                  <a:cubicBezTo>
                    <a:pt x="188" y="271"/>
                    <a:pt x="199" y="271"/>
                    <a:pt x="211" y="266"/>
                  </a:cubicBezTo>
                  <a:cubicBezTo>
                    <a:pt x="233" y="254"/>
                    <a:pt x="238" y="244"/>
                    <a:pt x="260" y="232"/>
                  </a:cubicBezTo>
                  <a:cubicBezTo>
                    <a:pt x="277" y="227"/>
                    <a:pt x="277" y="210"/>
                    <a:pt x="288" y="188"/>
                  </a:cubicBezTo>
                  <a:cubicBezTo>
                    <a:pt x="294" y="177"/>
                    <a:pt x="332" y="99"/>
                    <a:pt x="332" y="155"/>
                  </a:cubicBezTo>
                  <a:cubicBezTo>
                    <a:pt x="332" y="216"/>
                    <a:pt x="332" y="216"/>
                    <a:pt x="332" y="216"/>
                  </a:cubicBezTo>
                  <a:cubicBezTo>
                    <a:pt x="332" y="221"/>
                    <a:pt x="338" y="221"/>
                    <a:pt x="344" y="227"/>
                  </a:cubicBezTo>
                  <a:cubicBezTo>
                    <a:pt x="382" y="227"/>
                    <a:pt x="382" y="227"/>
                    <a:pt x="382" y="227"/>
                  </a:cubicBezTo>
                  <a:cubicBezTo>
                    <a:pt x="393" y="227"/>
                    <a:pt x="399" y="238"/>
                    <a:pt x="410" y="238"/>
                  </a:cubicBezTo>
                  <a:cubicBezTo>
                    <a:pt x="421" y="238"/>
                    <a:pt x="421" y="227"/>
                    <a:pt x="421" y="216"/>
                  </a:cubicBezTo>
                  <a:cubicBezTo>
                    <a:pt x="432" y="199"/>
                    <a:pt x="443" y="188"/>
                    <a:pt x="454" y="171"/>
                  </a:cubicBezTo>
                  <a:cubicBezTo>
                    <a:pt x="465" y="155"/>
                    <a:pt x="482" y="149"/>
                    <a:pt x="499" y="138"/>
                  </a:cubicBezTo>
                  <a:cubicBezTo>
                    <a:pt x="510" y="133"/>
                    <a:pt x="515" y="127"/>
                    <a:pt x="515" y="121"/>
                  </a:cubicBezTo>
                  <a:cubicBezTo>
                    <a:pt x="515" y="99"/>
                    <a:pt x="526" y="88"/>
                    <a:pt x="526" y="66"/>
                  </a:cubicBezTo>
                  <a:cubicBezTo>
                    <a:pt x="526" y="11"/>
                    <a:pt x="526" y="11"/>
                    <a:pt x="526" y="11"/>
                  </a:cubicBezTo>
                  <a:cubicBezTo>
                    <a:pt x="549" y="11"/>
                    <a:pt x="560" y="22"/>
                    <a:pt x="582" y="22"/>
                  </a:cubicBezTo>
                  <a:cubicBezTo>
                    <a:pt x="604" y="22"/>
                    <a:pt x="615" y="0"/>
                    <a:pt x="643" y="0"/>
                  </a:cubicBezTo>
                  <a:cubicBezTo>
                    <a:pt x="654" y="0"/>
                    <a:pt x="659" y="16"/>
                    <a:pt x="671" y="27"/>
                  </a:cubicBezTo>
                  <a:cubicBezTo>
                    <a:pt x="687" y="38"/>
                    <a:pt x="698" y="44"/>
                    <a:pt x="720" y="44"/>
                  </a:cubicBezTo>
                  <a:cubicBezTo>
                    <a:pt x="748" y="44"/>
                    <a:pt x="759" y="16"/>
                    <a:pt x="787" y="16"/>
                  </a:cubicBezTo>
                  <a:cubicBezTo>
                    <a:pt x="792" y="16"/>
                    <a:pt x="804" y="16"/>
                    <a:pt x="804" y="27"/>
                  </a:cubicBezTo>
                  <a:cubicBezTo>
                    <a:pt x="804" y="38"/>
                    <a:pt x="792" y="49"/>
                    <a:pt x="792" y="66"/>
                  </a:cubicBezTo>
                  <a:cubicBezTo>
                    <a:pt x="792" y="88"/>
                    <a:pt x="798" y="121"/>
                    <a:pt x="820" y="121"/>
                  </a:cubicBezTo>
                  <a:cubicBezTo>
                    <a:pt x="864" y="121"/>
                    <a:pt x="864" y="121"/>
                    <a:pt x="864" y="121"/>
                  </a:cubicBezTo>
                  <a:cubicBezTo>
                    <a:pt x="914" y="121"/>
                    <a:pt x="937" y="99"/>
                    <a:pt x="986" y="99"/>
                  </a:cubicBezTo>
                  <a:cubicBezTo>
                    <a:pt x="1009" y="99"/>
                    <a:pt x="1020" y="121"/>
                    <a:pt x="1020" y="138"/>
                  </a:cubicBezTo>
                  <a:cubicBezTo>
                    <a:pt x="1025" y="138"/>
                    <a:pt x="1025" y="144"/>
                    <a:pt x="1031" y="144"/>
                  </a:cubicBezTo>
                  <a:cubicBezTo>
                    <a:pt x="1047" y="144"/>
                    <a:pt x="1053" y="121"/>
                    <a:pt x="1070" y="111"/>
                  </a:cubicBezTo>
                  <a:cubicBezTo>
                    <a:pt x="1081" y="116"/>
                    <a:pt x="1092" y="127"/>
                    <a:pt x="1103" y="127"/>
                  </a:cubicBezTo>
                  <a:lnTo>
                    <a:pt x="1103" y="127"/>
                  </a:lnTo>
                  <a:cubicBezTo>
                    <a:pt x="1103" y="155"/>
                    <a:pt x="1097" y="182"/>
                    <a:pt x="1075" y="182"/>
                  </a:cubicBezTo>
                  <a:cubicBezTo>
                    <a:pt x="970" y="182"/>
                    <a:pt x="970" y="182"/>
                    <a:pt x="970" y="182"/>
                  </a:cubicBezTo>
                  <a:cubicBezTo>
                    <a:pt x="953" y="182"/>
                    <a:pt x="948" y="188"/>
                    <a:pt x="937" y="188"/>
                  </a:cubicBezTo>
                  <a:cubicBezTo>
                    <a:pt x="903" y="188"/>
                    <a:pt x="903" y="188"/>
                    <a:pt x="903" y="188"/>
                  </a:cubicBezTo>
                  <a:cubicBezTo>
                    <a:pt x="853" y="188"/>
                    <a:pt x="826" y="182"/>
                    <a:pt x="781" y="182"/>
                  </a:cubicBezTo>
                  <a:cubicBezTo>
                    <a:pt x="731" y="182"/>
                    <a:pt x="665" y="188"/>
                    <a:pt x="665" y="244"/>
                  </a:cubicBezTo>
                  <a:cubicBezTo>
                    <a:pt x="665" y="249"/>
                    <a:pt x="676" y="249"/>
                    <a:pt x="682" y="260"/>
                  </a:cubicBezTo>
                  <a:cubicBezTo>
                    <a:pt x="687" y="271"/>
                    <a:pt x="693" y="277"/>
                    <a:pt x="698" y="293"/>
                  </a:cubicBezTo>
                  <a:cubicBezTo>
                    <a:pt x="709" y="321"/>
                    <a:pt x="709" y="343"/>
                    <a:pt x="731" y="371"/>
                  </a:cubicBezTo>
                  <a:lnTo>
                    <a:pt x="731" y="371"/>
                  </a:lnTo>
                  <a:cubicBezTo>
                    <a:pt x="682" y="371"/>
                    <a:pt x="682" y="371"/>
                    <a:pt x="682" y="371"/>
                  </a:cubicBezTo>
                  <a:cubicBezTo>
                    <a:pt x="659" y="371"/>
                    <a:pt x="654" y="399"/>
                    <a:pt x="632" y="399"/>
                  </a:cubicBezTo>
                  <a:cubicBezTo>
                    <a:pt x="626" y="399"/>
                    <a:pt x="621" y="393"/>
                    <a:pt x="610" y="393"/>
                  </a:cubicBezTo>
                  <a:cubicBezTo>
                    <a:pt x="598" y="393"/>
                    <a:pt x="593" y="399"/>
                    <a:pt x="582" y="399"/>
                  </a:cubicBezTo>
                  <a:cubicBezTo>
                    <a:pt x="565" y="399"/>
                    <a:pt x="560" y="387"/>
                    <a:pt x="549" y="382"/>
                  </a:cubicBezTo>
                  <a:cubicBezTo>
                    <a:pt x="526" y="365"/>
                    <a:pt x="510" y="365"/>
                    <a:pt x="482" y="354"/>
                  </a:cubicBezTo>
                  <a:cubicBezTo>
                    <a:pt x="465" y="349"/>
                    <a:pt x="454" y="338"/>
                    <a:pt x="438" y="338"/>
                  </a:cubicBezTo>
                  <a:cubicBezTo>
                    <a:pt x="382" y="338"/>
                    <a:pt x="349" y="371"/>
                    <a:pt x="299" y="410"/>
                  </a:cubicBezTo>
                  <a:cubicBezTo>
                    <a:pt x="249" y="454"/>
                    <a:pt x="227" y="498"/>
                    <a:pt x="216" y="565"/>
                  </a:cubicBezTo>
                  <a:cubicBezTo>
                    <a:pt x="211" y="604"/>
                    <a:pt x="183" y="615"/>
                    <a:pt x="183" y="648"/>
                  </a:cubicBezTo>
                  <a:cubicBezTo>
                    <a:pt x="183" y="709"/>
                    <a:pt x="183" y="709"/>
                    <a:pt x="183" y="709"/>
                  </a:cubicBezTo>
                  <a:cubicBezTo>
                    <a:pt x="183" y="725"/>
                    <a:pt x="194" y="731"/>
                    <a:pt x="199" y="742"/>
                  </a:cubicBezTo>
                  <a:cubicBezTo>
                    <a:pt x="211" y="786"/>
                    <a:pt x="211" y="809"/>
                    <a:pt x="227" y="853"/>
                  </a:cubicBezTo>
                  <a:cubicBezTo>
                    <a:pt x="238" y="881"/>
                    <a:pt x="238" y="897"/>
                    <a:pt x="260" y="919"/>
                  </a:cubicBezTo>
                  <a:cubicBezTo>
                    <a:pt x="277" y="947"/>
                    <a:pt x="288" y="969"/>
                    <a:pt x="321" y="969"/>
                  </a:cubicBezTo>
                  <a:cubicBezTo>
                    <a:pt x="332" y="969"/>
                    <a:pt x="338" y="964"/>
                    <a:pt x="344" y="964"/>
                  </a:cubicBezTo>
                  <a:cubicBezTo>
                    <a:pt x="360" y="964"/>
                    <a:pt x="366" y="975"/>
                    <a:pt x="377" y="986"/>
                  </a:cubicBezTo>
                  <a:cubicBezTo>
                    <a:pt x="388" y="991"/>
                    <a:pt x="399" y="991"/>
                    <a:pt x="405" y="1003"/>
                  </a:cubicBezTo>
                  <a:cubicBezTo>
                    <a:pt x="416" y="1025"/>
                    <a:pt x="405" y="1036"/>
                    <a:pt x="410" y="1052"/>
                  </a:cubicBezTo>
                  <a:cubicBezTo>
                    <a:pt x="416" y="1086"/>
                    <a:pt x="438" y="1097"/>
                    <a:pt x="460" y="1124"/>
                  </a:cubicBezTo>
                  <a:cubicBezTo>
                    <a:pt x="471" y="1136"/>
                    <a:pt x="471" y="1158"/>
                    <a:pt x="493" y="1158"/>
                  </a:cubicBezTo>
                  <a:cubicBezTo>
                    <a:pt x="504" y="1158"/>
                    <a:pt x="515" y="1152"/>
                    <a:pt x="526" y="1152"/>
                  </a:cubicBezTo>
                  <a:cubicBezTo>
                    <a:pt x="543" y="1152"/>
                    <a:pt x="549" y="1174"/>
                    <a:pt x="571" y="1174"/>
                  </a:cubicBezTo>
                  <a:cubicBezTo>
                    <a:pt x="593" y="1174"/>
                    <a:pt x="604" y="1174"/>
                    <a:pt x="626" y="1174"/>
                  </a:cubicBezTo>
                  <a:cubicBezTo>
                    <a:pt x="648" y="1174"/>
                    <a:pt x="643" y="1152"/>
                    <a:pt x="654" y="1141"/>
                  </a:cubicBezTo>
                  <a:cubicBezTo>
                    <a:pt x="665" y="1119"/>
                    <a:pt x="671" y="1108"/>
                    <a:pt x="687" y="1097"/>
                  </a:cubicBezTo>
                  <a:cubicBezTo>
                    <a:pt x="715" y="1069"/>
                    <a:pt x="726" y="1052"/>
                    <a:pt x="748" y="1025"/>
                  </a:cubicBezTo>
                  <a:cubicBezTo>
                    <a:pt x="898" y="853"/>
                    <a:pt x="831" y="975"/>
                    <a:pt x="937" y="975"/>
                  </a:cubicBezTo>
                  <a:cubicBezTo>
                    <a:pt x="948" y="975"/>
                    <a:pt x="953" y="969"/>
                    <a:pt x="964" y="969"/>
                  </a:cubicBezTo>
                  <a:cubicBezTo>
                    <a:pt x="981" y="969"/>
                    <a:pt x="986" y="975"/>
                    <a:pt x="997" y="975"/>
                  </a:cubicBezTo>
                  <a:cubicBezTo>
                    <a:pt x="1014" y="975"/>
                    <a:pt x="1020" y="969"/>
                    <a:pt x="1031" y="964"/>
                  </a:cubicBezTo>
                  <a:cubicBezTo>
                    <a:pt x="1047" y="958"/>
                    <a:pt x="1058" y="969"/>
                    <a:pt x="1075" y="964"/>
                  </a:cubicBezTo>
                  <a:cubicBezTo>
                    <a:pt x="1103" y="953"/>
                    <a:pt x="1092" y="914"/>
                    <a:pt x="1119" y="903"/>
                  </a:cubicBezTo>
                  <a:cubicBezTo>
                    <a:pt x="1153" y="892"/>
                    <a:pt x="1169" y="897"/>
                    <a:pt x="1203" y="897"/>
                  </a:cubicBezTo>
                  <a:cubicBezTo>
                    <a:pt x="1225" y="892"/>
                    <a:pt x="1236" y="886"/>
                    <a:pt x="1258" y="886"/>
                  </a:cubicBezTo>
                  <a:cubicBezTo>
                    <a:pt x="1297" y="886"/>
                    <a:pt x="1313" y="908"/>
                    <a:pt x="1352" y="908"/>
                  </a:cubicBezTo>
                  <a:cubicBezTo>
                    <a:pt x="1396" y="908"/>
                    <a:pt x="1396" y="908"/>
                    <a:pt x="1396" y="908"/>
                  </a:cubicBezTo>
                  <a:cubicBezTo>
                    <a:pt x="1413" y="908"/>
                    <a:pt x="1419" y="892"/>
                    <a:pt x="1419" y="875"/>
                  </a:cubicBezTo>
                  <a:cubicBezTo>
                    <a:pt x="1308" y="831"/>
                    <a:pt x="1380" y="831"/>
                    <a:pt x="1457" y="825"/>
                  </a:cubicBezTo>
                  <a:cubicBezTo>
                    <a:pt x="1491" y="825"/>
                    <a:pt x="1502" y="803"/>
                    <a:pt x="1535" y="803"/>
                  </a:cubicBezTo>
                  <a:cubicBezTo>
                    <a:pt x="1552" y="803"/>
                    <a:pt x="1568" y="809"/>
                    <a:pt x="1590" y="820"/>
                  </a:cubicBezTo>
                  <a:cubicBezTo>
                    <a:pt x="1613" y="831"/>
                    <a:pt x="1618" y="842"/>
                    <a:pt x="1640" y="858"/>
                  </a:cubicBezTo>
                  <a:cubicBezTo>
                    <a:pt x="1646" y="864"/>
                    <a:pt x="1662" y="870"/>
                    <a:pt x="1662" y="881"/>
                  </a:cubicBezTo>
                  <a:cubicBezTo>
                    <a:pt x="1662" y="914"/>
                    <a:pt x="1646" y="925"/>
                    <a:pt x="1635" y="953"/>
                  </a:cubicBezTo>
                  <a:cubicBezTo>
                    <a:pt x="1635" y="969"/>
                    <a:pt x="1629" y="975"/>
                    <a:pt x="1624" y="991"/>
                  </a:cubicBezTo>
                  <a:cubicBezTo>
                    <a:pt x="1624" y="1008"/>
                    <a:pt x="1618" y="1025"/>
                    <a:pt x="1602" y="1025"/>
                  </a:cubicBezTo>
                  <a:cubicBezTo>
                    <a:pt x="1579" y="1025"/>
                    <a:pt x="1568" y="1003"/>
                    <a:pt x="1552" y="991"/>
                  </a:cubicBezTo>
                  <a:cubicBezTo>
                    <a:pt x="1541" y="986"/>
                    <a:pt x="1535" y="980"/>
                    <a:pt x="1524" y="969"/>
                  </a:cubicBezTo>
                  <a:cubicBezTo>
                    <a:pt x="1513" y="958"/>
                    <a:pt x="1513" y="942"/>
                    <a:pt x="1491" y="942"/>
                  </a:cubicBezTo>
                  <a:cubicBezTo>
                    <a:pt x="1480" y="942"/>
                    <a:pt x="1474" y="953"/>
                    <a:pt x="1463" y="953"/>
                  </a:cubicBezTo>
                  <a:cubicBezTo>
                    <a:pt x="1396" y="964"/>
                    <a:pt x="1363" y="997"/>
                    <a:pt x="1336" y="1052"/>
                  </a:cubicBezTo>
                  <a:cubicBezTo>
                    <a:pt x="1319" y="1080"/>
                    <a:pt x="1297" y="1086"/>
                    <a:pt x="1275" y="1113"/>
                  </a:cubicBezTo>
                  <a:cubicBezTo>
                    <a:pt x="1241" y="1152"/>
                    <a:pt x="1230" y="1174"/>
                    <a:pt x="1197" y="1219"/>
                  </a:cubicBezTo>
                  <a:cubicBezTo>
                    <a:pt x="1175" y="1252"/>
                    <a:pt x="1153" y="1269"/>
                    <a:pt x="1114" y="1291"/>
                  </a:cubicBezTo>
                  <a:cubicBezTo>
                    <a:pt x="1097" y="1296"/>
                    <a:pt x="1086" y="1307"/>
                    <a:pt x="1070" y="1313"/>
                  </a:cubicBezTo>
                  <a:cubicBezTo>
                    <a:pt x="1053" y="1318"/>
                    <a:pt x="1042" y="1307"/>
                    <a:pt x="1025" y="1318"/>
                  </a:cubicBezTo>
                  <a:cubicBezTo>
                    <a:pt x="1003" y="1330"/>
                    <a:pt x="997" y="1352"/>
                    <a:pt x="975" y="1363"/>
                  </a:cubicBezTo>
                  <a:cubicBezTo>
                    <a:pt x="931" y="1390"/>
                    <a:pt x="903" y="1396"/>
                    <a:pt x="859" y="1402"/>
                  </a:cubicBezTo>
                  <a:cubicBezTo>
                    <a:pt x="870" y="1429"/>
                    <a:pt x="864" y="1446"/>
                    <a:pt x="876" y="1468"/>
                  </a:cubicBezTo>
                  <a:cubicBezTo>
                    <a:pt x="892" y="1490"/>
                    <a:pt x="920" y="1496"/>
                    <a:pt x="920" y="1529"/>
                  </a:cubicBezTo>
                  <a:cubicBezTo>
                    <a:pt x="920" y="1535"/>
                    <a:pt x="920" y="1540"/>
                    <a:pt x="920" y="1551"/>
                  </a:cubicBezTo>
                  <a:cubicBezTo>
                    <a:pt x="920" y="1584"/>
                    <a:pt x="981" y="1568"/>
                    <a:pt x="986" y="1601"/>
                  </a:cubicBezTo>
                  <a:cubicBezTo>
                    <a:pt x="992" y="1612"/>
                    <a:pt x="986" y="1618"/>
                    <a:pt x="986" y="1629"/>
                  </a:cubicBezTo>
                  <a:cubicBezTo>
                    <a:pt x="1003" y="1644"/>
                    <a:pt x="1025" y="1644"/>
                    <a:pt x="1031" y="1667"/>
                  </a:cubicBezTo>
                  <a:cubicBezTo>
                    <a:pt x="1036" y="1689"/>
                    <a:pt x="1031" y="1705"/>
                    <a:pt x="1042" y="1728"/>
                  </a:cubicBezTo>
                  <a:cubicBezTo>
                    <a:pt x="1047" y="1750"/>
                    <a:pt x="1081" y="1733"/>
                    <a:pt x="1092" y="1755"/>
                  </a:cubicBezTo>
                  <a:cubicBezTo>
                    <a:pt x="1097" y="1772"/>
                    <a:pt x="1103" y="1800"/>
                    <a:pt x="1125" y="1800"/>
                  </a:cubicBezTo>
                  <a:cubicBezTo>
                    <a:pt x="1130" y="1800"/>
                    <a:pt x="1136" y="1794"/>
                    <a:pt x="1142" y="1794"/>
                  </a:cubicBezTo>
                  <a:cubicBezTo>
                    <a:pt x="1158" y="1794"/>
                    <a:pt x="1158" y="1794"/>
                    <a:pt x="1158" y="1794"/>
                  </a:cubicBezTo>
                  <a:cubicBezTo>
                    <a:pt x="1158" y="1805"/>
                    <a:pt x="1158" y="1805"/>
                    <a:pt x="1158" y="1805"/>
                  </a:cubicBezTo>
                  <a:cubicBezTo>
                    <a:pt x="1158" y="1822"/>
                    <a:pt x="1147" y="1827"/>
                    <a:pt x="1147" y="1844"/>
                  </a:cubicBezTo>
                  <a:cubicBezTo>
                    <a:pt x="1147" y="1861"/>
                    <a:pt x="1147" y="1883"/>
                    <a:pt x="1164" y="18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106"/>
            <p:cNvSpPr>
              <a:spLocks noChangeArrowheads="1"/>
            </p:cNvSpPr>
            <p:nvPr/>
          </p:nvSpPr>
          <p:spPr bwMode="auto">
            <a:xfrm>
              <a:off x="3963881" y="2724060"/>
              <a:ext cx="316008" cy="104274"/>
            </a:xfrm>
            <a:custGeom>
              <a:avLst/>
              <a:gdLst>
                <a:gd name="T0" fmla="*/ 438 w 987"/>
                <a:gd name="T1" fmla="*/ 0 h 317"/>
                <a:gd name="T2" fmla="*/ 438 w 987"/>
                <a:gd name="T3" fmla="*/ 0 h 317"/>
                <a:gd name="T4" fmla="*/ 410 w 987"/>
                <a:gd name="T5" fmla="*/ 55 h 317"/>
                <a:gd name="T6" fmla="*/ 305 w 987"/>
                <a:gd name="T7" fmla="*/ 55 h 317"/>
                <a:gd name="T8" fmla="*/ 272 w 987"/>
                <a:gd name="T9" fmla="*/ 61 h 317"/>
                <a:gd name="T10" fmla="*/ 238 w 987"/>
                <a:gd name="T11" fmla="*/ 61 h 317"/>
                <a:gd name="T12" fmla="*/ 116 w 987"/>
                <a:gd name="T13" fmla="*/ 55 h 317"/>
                <a:gd name="T14" fmla="*/ 0 w 987"/>
                <a:gd name="T15" fmla="*/ 117 h 317"/>
                <a:gd name="T16" fmla="*/ 17 w 987"/>
                <a:gd name="T17" fmla="*/ 133 h 317"/>
                <a:gd name="T18" fmla="*/ 33 w 987"/>
                <a:gd name="T19" fmla="*/ 166 h 317"/>
                <a:gd name="T20" fmla="*/ 66 w 987"/>
                <a:gd name="T21" fmla="*/ 244 h 317"/>
                <a:gd name="T22" fmla="*/ 66 w 987"/>
                <a:gd name="T23" fmla="*/ 244 h 317"/>
                <a:gd name="T24" fmla="*/ 66 w 987"/>
                <a:gd name="T25" fmla="*/ 244 h 317"/>
                <a:gd name="T26" fmla="*/ 111 w 987"/>
                <a:gd name="T27" fmla="*/ 238 h 317"/>
                <a:gd name="T28" fmla="*/ 155 w 987"/>
                <a:gd name="T29" fmla="*/ 238 h 317"/>
                <a:gd name="T30" fmla="*/ 194 w 987"/>
                <a:gd name="T31" fmla="*/ 205 h 317"/>
                <a:gd name="T32" fmla="*/ 327 w 987"/>
                <a:gd name="T33" fmla="*/ 260 h 317"/>
                <a:gd name="T34" fmla="*/ 410 w 987"/>
                <a:gd name="T35" fmla="*/ 233 h 317"/>
                <a:gd name="T36" fmla="*/ 421 w 987"/>
                <a:gd name="T37" fmla="*/ 238 h 317"/>
                <a:gd name="T38" fmla="*/ 454 w 987"/>
                <a:gd name="T39" fmla="*/ 244 h 317"/>
                <a:gd name="T40" fmla="*/ 482 w 987"/>
                <a:gd name="T41" fmla="*/ 238 h 317"/>
                <a:gd name="T42" fmla="*/ 504 w 987"/>
                <a:gd name="T43" fmla="*/ 244 h 317"/>
                <a:gd name="T44" fmla="*/ 593 w 987"/>
                <a:gd name="T45" fmla="*/ 227 h 317"/>
                <a:gd name="T46" fmla="*/ 770 w 987"/>
                <a:gd name="T47" fmla="*/ 244 h 317"/>
                <a:gd name="T48" fmla="*/ 837 w 987"/>
                <a:gd name="T49" fmla="*/ 255 h 317"/>
                <a:gd name="T50" fmla="*/ 942 w 987"/>
                <a:gd name="T51" fmla="*/ 316 h 317"/>
                <a:gd name="T52" fmla="*/ 970 w 987"/>
                <a:gd name="T53" fmla="*/ 310 h 317"/>
                <a:gd name="T54" fmla="*/ 970 w 987"/>
                <a:gd name="T55" fmla="*/ 310 h 317"/>
                <a:gd name="T56" fmla="*/ 970 w 987"/>
                <a:gd name="T57" fmla="*/ 294 h 317"/>
                <a:gd name="T58" fmla="*/ 986 w 987"/>
                <a:gd name="T59" fmla="*/ 211 h 317"/>
                <a:gd name="T60" fmla="*/ 903 w 987"/>
                <a:gd name="T61" fmla="*/ 105 h 317"/>
                <a:gd name="T62" fmla="*/ 815 w 987"/>
                <a:gd name="T63" fmla="*/ 39 h 317"/>
                <a:gd name="T64" fmla="*/ 815 w 987"/>
                <a:gd name="T65" fmla="*/ 39 h 317"/>
                <a:gd name="T66" fmla="*/ 798 w 987"/>
                <a:gd name="T67" fmla="*/ 33 h 317"/>
                <a:gd name="T68" fmla="*/ 770 w 987"/>
                <a:gd name="T69" fmla="*/ 61 h 317"/>
                <a:gd name="T70" fmla="*/ 743 w 987"/>
                <a:gd name="T71" fmla="*/ 89 h 317"/>
                <a:gd name="T72" fmla="*/ 610 w 987"/>
                <a:gd name="T73" fmla="*/ 17 h 317"/>
                <a:gd name="T74" fmla="*/ 587 w 987"/>
                <a:gd name="T75" fmla="*/ 22 h 317"/>
                <a:gd name="T76" fmla="*/ 510 w 987"/>
                <a:gd name="T77" fmla="*/ 6 h 317"/>
                <a:gd name="T78" fmla="*/ 443 w 987"/>
                <a:gd name="T79" fmla="*/ 6 h 317"/>
                <a:gd name="T80" fmla="*/ 438 w 987"/>
                <a:gd name="T81" fmla="*/ 0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987" h="317">
                  <a:moveTo>
                    <a:pt x="438" y="0"/>
                  </a:moveTo>
                  <a:lnTo>
                    <a:pt x="438" y="0"/>
                  </a:lnTo>
                  <a:cubicBezTo>
                    <a:pt x="438" y="28"/>
                    <a:pt x="432" y="55"/>
                    <a:pt x="410" y="55"/>
                  </a:cubicBezTo>
                  <a:cubicBezTo>
                    <a:pt x="305" y="55"/>
                    <a:pt x="305" y="55"/>
                    <a:pt x="305" y="55"/>
                  </a:cubicBezTo>
                  <a:cubicBezTo>
                    <a:pt x="288" y="55"/>
                    <a:pt x="283" y="61"/>
                    <a:pt x="272" y="61"/>
                  </a:cubicBezTo>
                  <a:cubicBezTo>
                    <a:pt x="238" y="61"/>
                    <a:pt x="238" y="61"/>
                    <a:pt x="238" y="61"/>
                  </a:cubicBezTo>
                  <a:cubicBezTo>
                    <a:pt x="188" y="61"/>
                    <a:pt x="161" y="55"/>
                    <a:pt x="116" y="55"/>
                  </a:cubicBezTo>
                  <a:cubicBezTo>
                    <a:pt x="66" y="55"/>
                    <a:pt x="0" y="61"/>
                    <a:pt x="0" y="117"/>
                  </a:cubicBezTo>
                  <a:cubicBezTo>
                    <a:pt x="0" y="122"/>
                    <a:pt x="11" y="122"/>
                    <a:pt x="17" y="133"/>
                  </a:cubicBezTo>
                  <a:cubicBezTo>
                    <a:pt x="22" y="144"/>
                    <a:pt x="28" y="150"/>
                    <a:pt x="33" y="166"/>
                  </a:cubicBezTo>
                  <a:cubicBezTo>
                    <a:pt x="44" y="194"/>
                    <a:pt x="44" y="216"/>
                    <a:pt x="66" y="244"/>
                  </a:cubicBezTo>
                  <a:lnTo>
                    <a:pt x="66" y="244"/>
                  </a:lnTo>
                  <a:lnTo>
                    <a:pt x="66" y="244"/>
                  </a:lnTo>
                  <a:cubicBezTo>
                    <a:pt x="83" y="244"/>
                    <a:pt x="94" y="238"/>
                    <a:pt x="111" y="238"/>
                  </a:cubicBezTo>
                  <a:cubicBezTo>
                    <a:pt x="155" y="238"/>
                    <a:pt x="155" y="238"/>
                    <a:pt x="155" y="238"/>
                  </a:cubicBezTo>
                  <a:cubicBezTo>
                    <a:pt x="177" y="238"/>
                    <a:pt x="172" y="205"/>
                    <a:pt x="194" y="205"/>
                  </a:cubicBezTo>
                  <a:cubicBezTo>
                    <a:pt x="249" y="205"/>
                    <a:pt x="272" y="260"/>
                    <a:pt x="327" y="260"/>
                  </a:cubicBezTo>
                  <a:cubicBezTo>
                    <a:pt x="360" y="260"/>
                    <a:pt x="377" y="233"/>
                    <a:pt x="410" y="233"/>
                  </a:cubicBezTo>
                  <a:cubicBezTo>
                    <a:pt x="416" y="233"/>
                    <a:pt x="416" y="238"/>
                    <a:pt x="421" y="238"/>
                  </a:cubicBezTo>
                  <a:cubicBezTo>
                    <a:pt x="432" y="244"/>
                    <a:pt x="443" y="238"/>
                    <a:pt x="454" y="244"/>
                  </a:cubicBezTo>
                  <a:cubicBezTo>
                    <a:pt x="465" y="244"/>
                    <a:pt x="471" y="238"/>
                    <a:pt x="482" y="238"/>
                  </a:cubicBezTo>
                  <a:cubicBezTo>
                    <a:pt x="488" y="238"/>
                    <a:pt x="493" y="244"/>
                    <a:pt x="504" y="244"/>
                  </a:cubicBezTo>
                  <a:cubicBezTo>
                    <a:pt x="538" y="244"/>
                    <a:pt x="560" y="227"/>
                    <a:pt x="593" y="227"/>
                  </a:cubicBezTo>
                  <a:cubicBezTo>
                    <a:pt x="665" y="227"/>
                    <a:pt x="704" y="233"/>
                    <a:pt x="770" y="244"/>
                  </a:cubicBezTo>
                  <a:cubicBezTo>
                    <a:pt x="792" y="250"/>
                    <a:pt x="815" y="244"/>
                    <a:pt x="837" y="255"/>
                  </a:cubicBezTo>
                  <a:cubicBezTo>
                    <a:pt x="876" y="277"/>
                    <a:pt x="892" y="316"/>
                    <a:pt x="942" y="316"/>
                  </a:cubicBezTo>
                  <a:cubicBezTo>
                    <a:pt x="953" y="316"/>
                    <a:pt x="964" y="310"/>
                    <a:pt x="970" y="310"/>
                  </a:cubicBezTo>
                  <a:lnTo>
                    <a:pt x="970" y="310"/>
                  </a:lnTo>
                  <a:cubicBezTo>
                    <a:pt x="970" y="305"/>
                    <a:pt x="970" y="299"/>
                    <a:pt x="970" y="294"/>
                  </a:cubicBezTo>
                  <a:cubicBezTo>
                    <a:pt x="970" y="260"/>
                    <a:pt x="986" y="244"/>
                    <a:pt x="986" y="211"/>
                  </a:cubicBezTo>
                  <a:cubicBezTo>
                    <a:pt x="986" y="155"/>
                    <a:pt x="948" y="127"/>
                    <a:pt x="903" y="105"/>
                  </a:cubicBezTo>
                  <a:cubicBezTo>
                    <a:pt x="864" y="89"/>
                    <a:pt x="826" y="78"/>
                    <a:pt x="815" y="39"/>
                  </a:cubicBezTo>
                  <a:lnTo>
                    <a:pt x="815" y="39"/>
                  </a:lnTo>
                  <a:cubicBezTo>
                    <a:pt x="809" y="33"/>
                    <a:pt x="804" y="33"/>
                    <a:pt x="798" y="33"/>
                  </a:cubicBezTo>
                  <a:cubicBezTo>
                    <a:pt x="787" y="44"/>
                    <a:pt x="781" y="50"/>
                    <a:pt x="770" y="61"/>
                  </a:cubicBezTo>
                  <a:cubicBezTo>
                    <a:pt x="759" y="72"/>
                    <a:pt x="754" y="89"/>
                    <a:pt x="743" y="89"/>
                  </a:cubicBezTo>
                  <a:cubicBezTo>
                    <a:pt x="682" y="89"/>
                    <a:pt x="671" y="17"/>
                    <a:pt x="610" y="17"/>
                  </a:cubicBezTo>
                  <a:cubicBezTo>
                    <a:pt x="604" y="17"/>
                    <a:pt x="598" y="22"/>
                    <a:pt x="587" y="22"/>
                  </a:cubicBezTo>
                  <a:cubicBezTo>
                    <a:pt x="554" y="22"/>
                    <a:pt x="543" y="6"/>
                    <a:pt x="510" y="6"/>
                  </a:cubicBezTo>
                  <a:cubicBezTo>
                    <a:pt x="443" y="6"/>
                    <a:pt x="443" y="6"/>
                    <a:pt x="443" y="6"/>
                  </a:cubicBezTo>
                  <a:cubicBezTo>
                    <a:pt x="443" y="6"/>
                    <a:pt x="438" y="6"/>
                    <a:pt x="4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107"/>
            <p:cNvSpPr>
              <a:spLocks noChangeArrowheads="1"/>
            </p:cNvSpPr>
            <p:nvPr/>
          </p:nvSpPr>
          <p:spPr bwMode="auto">
            <a:xfrm>
              <a:off x="2976356" y="2256278"/>
              <a:ext cx="696911" cy="935566"/>
            </a:xfrm>
            <a:custGeom>
              <a:avLst/>
              <a:gdLst>
                <a:gd name="T0" fmla="*/ 1652 w 2178"/>
                <a:gd name="T1" fmla="*/ 111 h 2849"/>
                <a:gd name="T2" fmla="*/ 1646 w 2178"/>
                <a:gd name="T3" fmla="*/ 55 h 2849"/>
                <a:gd name="T4" fmla="*/ 1618 w 2178"/>
                <a:gd name="T5" fmla="*/ 111 h 2849"/>
                <a:gd name="T6" fmla="*/ 1596 w 2178"/>
                <a:gd name="T7" fmla="*/ 100 h 2849"/>
                <a:gd name="T8" fmla="*/ 1674 w 2178"/>
                <a:gd name="T9" fmla="*/ 354 h 2849"/>
                <a:gd name="T10" fmla="*/ 1546 w 2178"/>
                <a:gd name="T11" fmla="*/ 404 h 2849"/>
                <a:gd name="T12" fmla="*/ 1607 w 2178"/>
                <a:gd name="T13" fmla="*/ 477 h 2849"/>
                <a:gd name="T14" fmla="*/ 1474 w 2178"/>
                <a:gd name="T15" fmla="*/ 349 h 2849"/>
                <a:gd name="T16" fmla="*/ 1485 w 2178"/>
                <a:gd name="T17" fmla="*/ 371 h 2849"/>
                <a:gd name="T18" fmla="*/ 1519 w 2178"/>
                <a:gd name="T19" fmla="*/ 366 h 2849"/>
                <a:gd name="T20" fmla="*/ 843 w 2178"/>
                <a:gd name="T21" fmla="*/ 2416 h 2849"/>
                <a:gd name="T22" fmla="*/ 554 w 2178"/>
                <a:gd name="T23" fmla="*/ 1945 h 2849"/>
                <a:gd name="T24" fmla="*/ 510 w 2178"/>
                <a:gd name="T25" fmla="*/ 1712 h 2849"/>
                <a:gd name="T26" fmla="*/ 111 w 2178"/>
                <a:gd name="T27" fmla="*/ 1623 h 2849"/>
                <a:gd name="T28" fmla="*/ 0 w 2178"/>
                <a:gd name="T29" fmla="*/ 1518 h 2849"/>
                <a:gd name="T30" fmla="*/ 128 w 2178"/>
                <a:gd name="T31" fmla="*/ 1308 h 2849"/>
                <a:gd name="T32" fmla="*/ 216 w 2178"/>
                <a:gd name="T33" fmla="*/ 1224 h 2849"/>
                <a:gd name="T34" fmla="*/ 333 w 2178"/>
                <a:gd name="T35" fmla="*/ 1142 h 2849"/>
                <a:gd name="T36" fmla="*/ 399 w 2178"/>
                <a:gd name="T37" fmla="*/ 925 h 2849"/>
                <a:gd name="T38" fmla="*/ 505 w 2178"/>
                <a:gd name="T39" fmla="*/ 748 h 2849"/>
                <a:gd name="T40" fmla="*/ 560 w 2178"/>
                <a:gd name="T41" fmla="*/ 582 h 2849"/>
                <a:gd name="T42" fmla="*/ 699 w 2178"/>
                <a:gd name="T43" fmla="*/ 537 h 2849"/>
                <a:gd name="T44" fmla="*/ 715 w 2178"/>
                <a:gd name="T45" fmla="*/ 305 h 2849"/>
                <a:gd name="T46" fmla="*/ 804 w 2178"/>
                <a:gd name="T47" fmla="*/ 55 h 2849"/>
                <a:gd name="T48" fmla="*/ 1092 w 2178"/>
                <a:gd name="T49" fmla="*/ 22 h 2849"/>
                <a:gd name="T50" fmla="*/ 1480 w 2178"/>
                <a:gd name="T51" fmla="*/ 50 h 2849"/>
                <a:gd name="T52" fmla="*/ 1502 w 2178"/>
                <a:gd name="T53" fmla="*/ 116 h 2849"/>
                <a:gd name="T54" fmla="*/ 1607 w 2178"/>
                <a:gd name="T55" fmla="*/ 211 h 2849"/>
                <a:gd name="T56" fmla="*/ 1652 w 2178"/>
                <a:gd name="T57" fmla="*/ 316 h 2849"/>
                <a:gd name="T58" fmla="*/ 1474 w 2178"/>
                <a:gd name="T59" fmla="*/ 310 h 2849"/>
                <a:gd name="T60" fmla="*/ 1458 w 2178"/>
                <a:gd name="T61" fmla="*/ 404 h 2849"/>
                <a:gd name="T62" fmla="*/ 1474 w 2178"/>
                <a:gd name="T63" fmla="*/ 482 h 2849"/>
                <a:gd name="T64" fmla="*/ 1557 w 2178"/>
                <a:gd name="T65" fmla="*/ 543 h 2849"/>
                <a:gd name="T66" fmla="*/ 1652 w 2178"/>
                <a:gd name="T67" fmla="*/ 687 h 2849"/>
                <a:gd name="T68" fmla="*/ 1729 w 2178"/>
                <a:gd name="T69" fmla="*/ 936 h 2849"/>
                <a:gd name="T70" fmla="*/ 1834 w 2178"/>
                <a:gd name="T71" fmla="*/ 1191 h 2849"/>
                <a:gd name="T72" fmla="*/ 2050 w 2178"/>
                <a:gd name="T73" fmla="*/ 1335 h 2849"/>
                <a:gd name="T74" fmla="*/ 2133 w 2178"/>
                <a:gd name="T75" fmla="*/ 1496 h 2849"/>
                <a:gd name="T76" fmla="*/ 1944 w 2178"/>
                <a:gd name="T77" fmla="*/ 1518 h 2849"/>
                <a:gd name="T78" fmla="*/ 1729 w 2178"/>
                <a:gd name="T79" fmla="*/ 1396 h 2849"/>
                <a:gd name="T80" fmla="*/ 1768 w 2178"/>
                <a:gd name="T81" fmla="*/ 1524 h 2849"/>
                <a:gd name="T82" fmla="*/ 1585 w 2178"/>
                <a:gd name="T83" fmla="*/ 1701 h 2849"/>
                <a:gd name="T84" fmla="*/ 1513 w 2178"/>
                <a:gd name="T85" fmla="*/ 1906 h 2849"/>
                <a:gd name="T86" fmla="*/ 1535 w 2178"/>
                <a:gd name="T87" fmla="*/ 2078 h 2849"/>
                <a:gd name="T88" fmla="*/ 1546 w 2178"/>
                <a:gd name="T89" fmla="*/ 2167 h 2849"/>
                <a:gd name="T90" fmla="*/ 1491 w 2178"/>
                <a:gd name="T91" fmla="*/ 2250 h 2849"/>
                <a:gd name="T92" fmla="*/ 1369 w 2178"/>
                <a:gd name="T93" fmla="*/ 2316 h 2849"/>
                <a:gd name="T94" fmla="*/ 1247 w 2178"/>
                <a:gd name="T95" fmla="*/ 2421 h 2849"/>
                <a:gd name="T96" fmla="*/ 1081 w 2178"/>
                <a:gd name="T97" fmla="*/ 2721 h 2849"/>
                <a:gd name="T98" fmla="*/ 1081 w 2178"/>
                <a:gd name="T99" fmla="*/ 2815 h 2849"/>
                <a:gd name="T100" fmla="*/ 1147 w 2178"/>
                <a:gd name="T101" fmla="*/ 2848 h 2849"/>
                <a:gd name="T102" fmla="*/ 931 w 2178"/>
                <a:gd name="T103" fmla="*/ 2687 h 2849"/>
                <a:gd name="T104" fmla="*/ 843 w 2178"/>
                <a:gd name="T105" fmla="*/ 2416 h 28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178" h="2849">
                  <a:moveTo>
                    <a:pt x="1596" y="72"/>
                  </a:moveTo>
                  <a:lnTo>
                    <a:pt x="1596" y="72"/>
                  </a:lnTo>
                  <a:cubicBezTo>
                    <a:pt x="1596" y="78"/>
                    <a:pt x="1613" y="83"/>
                    <a:pt x="1618" y="83"/>
                  </a:cubicBezTo>
                  <a:cubicBezTo>
                    <a:pt x="1630" y="94"/>
                    <a:pt x="1641" y="100"/>
                    <a:pt x="1652" y="111"/>
                  </a:cubicBezTo>
                  <a:cubicBezTo>
                    <a:pt x="1668" y="133"/>
                    <a:pt x="1679" y="144"/>
                    <a:pt x="1702" y="155"/>
                  </a:cubicBezTo>
                  <a:cubicBezTo>
                    <a:pt x="1707" y="144"/>
                    <a:pt x="1713" y="138"/>
                    <a:pt x="1713" y="127"/>
                  </a:cubicBezTo>
                  <a:cubicBezTo>
                    <a:pt x="1713" y="83"/>
                    <a:pt x="1713" y="83"/>
                    <a:pt x="1713" y="83"/>
                  </a:cubicBezTo>
                  <a:cubicBezTo>
                    <a:pt x="1685" y="83"/>
                    <a:pt x="1674" y="61"/>
                    <a:pt x="1646" y="55"/>
                  </a:cubicBezTo>
                  <a:cubicBezTo>
                    <a:pt x="1635" y="50"/>
                    <a:pt x="1630" y="55"/>
                    <a:pt x="1618" y="61"/>
                  </a:cubicBezTo>
                  <a:cubicBezTo>
                    <a:pt x="1607" y="61"/>
                    <a:pt x="1596" y="61"/>
                    <a:pt x="1596" y="72"/>
                  </a:cubicBezTo>
                  <a:close/>
                  <a:moveTo>
                    <a:pt x="1618" y="111"/>
                  </a:moveTo>
                  <a:lnTo>
                    <a:pt x="1618" y="111"/>
                  </a:lnTo>
                  <a:cubicBezTo>
                    <a:pt x="1630" y="116"/>
                    <a:pt x="1646" y="133"/>
                    <a:pt x="1646" y="150"/>
                  </a:cubicBezTo>
                  <a:cubicBezTo>
                    <a:pt x="1646" y="160"/>
                    <a:pt x="1635" y="166"/>
                    <a:pt x="1618" y="166"/>
                  </a:cubicBezTo>
                  <a:cubicBezTo>
                    <a:pt x="1602" y="166"/>
                    <a:pt x="1580" y="155"/>
                    <a:pt x="1580" y="138"/>
                  </a:cubicBezTo>
                  <a:cubicBezTo>
                    <a:pt x="1580" y="122"/>
                    <a:pt x="1591" y="116"/>
                    <a:pt x="1596" y="100"/>
                  </a:cubicBezTo>
                  <a:cubicBezTo>
                    <a:pt x="1607" y="100"/>
                    <a:pt x="1607" y="105"/>
                    <a:pt x="1618" y="111"/>
                  </a:cubicBezTo>
                  <a:close/>
                  <a:moveTo>
                    <a:pt x="1679" y="344"/>
                  </a:moveTo>
                  <a:lnTo>
                    <a:pt x="1679" y="344"/>
                  </a:lnTo>
                  <a:cubicBezTo>
                    <a:pt x="1674" y="354"/>
                    <a:pt x="1674" y="354"/>
                    <a:pt x="1674" y="354"/>
                  </a:cubicBezTo>
                  <a:cubicBezTo>
                    <a:pt x="1718" y="410"/>
                    <a:pt x="1746" y="354"/>
                    <a:pt x="1679" y="344"/>
                  </a:cubicBezTo>
                  <a:close/>
                  <a:moveTo>
                    <a:pt x="1591" y="404"/>
                  </a:moveTo>
                  <a:lnTo>
                    <a:pt x="1591" y="404"/>
                  </a:lnTo>
                  <a:cubicBezTo>
                    <a:pt x="1574" y="404"/>
                    <a:pt x="1563" y="410"/>
                    <a:pt x="1546" y="404"/>
                  </a:cubicBezTo>
                  <a:cubicBezTo>
                    <a:pt x="1546" y="421"/>
                    <a:pt x="1546" y="421"/>
                    <a:pt x="1546" y="421"/>
                  </a:cubicBezTo>
                  <a:cubicBezTo>
                    <a:pt x="1546" y="432"/>
                    <a:pt x="1557" y="438"/>
                    <a:pt x="1563" y="443"/>
                  </a:cubicBezTo>
                  <a:cubicBezTo>
                    <a:pt x="1574" y="454"/>
                    <a:pt x="1580" y="471"/>
                    <a:pt x="1596" y="477"/>
                  </a:cubicBezTo>
                  <a:cubicBezTo>
                    <a:pt x="1607" y="477"/>
                    <a:pt x="1607" y="477"/>
                    <a:pt x="1607" y="477"/>
                  </a:cubicBezTo>
                  <a:cubicBezTo>
                    <a:pt x="1607" y="454"/>
                    <a:pt x="1613" y="443"/>
                    <a:pt x="1613" y="426"/>
                  </a:cubicBezTo>
                  <a:cubicBezTo>
                    <a:pt x="1613" y="410"/>
                    <a:pt x="1602" y="404"/>
                    <a:pt x="1591" y="404"/>
                  </a:cubicBezTo>
                  <a:close/>
                  <a:moveTo>
                    <a:pt x="1474" y="349"/>
                  </a:moveTo>
                  <a:lnTo>
                    <a:pt x="1474" y="349"/>
                  </a:lnTo>
                  <a:cubicBezTo>
                    <a:pt x="1458" y="344"/>
                    <a:pt x="1452" y="338"/>
                    <a:pt x="1436" y="338"/>
                  </a:cubicBezTo>
                  <a:cubicBezTo>
                    <a:pt x="1419" y="338"/>
                    <a:pt x="1419" y="338"/>
                    <a:pt x="1419" y="338"/>
                  </a:cubicBezTo>
                  <a:cubicBezTo>
                    <a:pt x="1419" y="349"/>
                    <a:pt x="1419" y="349"/>
                    <a:pt x="1419" y="349"/>
                  </a:cubicBezTo>
                  <a:cubicBezTo>
                    <a:pt x="1436" y="371"/>
                    <a:pt x="1458" y="371"/>
                    <a:pt x="1485" y="371"/>
                  </a:cubicBezTo>
                  <a:cubicBezTo>
                    <a:pt x="1502" y="377"/>
                    <a:pt x="1508" y="388"/>
                    <a:pt x="1524" y="388"/>
                  </a:cubicBezTo>
                  <a:cubicBezTo>
                    <a:pt x="1530" y="388"/>
                    <a:pt x="1535" y="388"/>
                    <a:pt x="1546" y="388"/>
                  </a:cubicBezTo>
                  <a:cubicBezTo>
                    <a:pt x="1546" y="377"/>
                    <a:pt x="1546" y="377"/>
                    <a:pt x="1546" y="377"/>
                  </a:cubicBezTo>
                  <a:cubicBezTo>
                    <a:pt x="1541" y="371"/>
                    <a:pt x="1530" y="366"/>
                    <a:pt x="1519" y="366"/>
                  </a:cubicBezTo>
                  <a:cubicBezTo>
                    <a:pt x="1502" y="360"/>
                    <a:pt x="1497" y="349"/>
                    <a:pt x="1474" y="349"/>
                  </a:cubicBezTo>
                  <a:close/>
                  <a:moveTo>
                    <a:pt x="843" y="2416"/>
                  </a:moveTo>
                  <a:lnTo>
                    <a:pt x="843" y="2416"/>
                  </a:lnTo>
                  <a:lnTo>
                    <a:pt x="843" y="2416"/>
                  </a:lnTo>
                  <a:cubicBezTo>
                    <a:pt x="837" y="2405"/>
                    <a:pt x="832" y="2399"/>
                    <a:pt x="832" y="2383"/>
                  </a:cubicBezTo>
                  <a:cubicBezTo>
                    <a:pt x="815" y="2288"/>
                    <a:pt x="743" y="2261"/>
                    <a:pt x="665" y="2205"/>
                  </a:cubicBezTo>
                  <a:cubicBezTo>
                    <a:pt x="626" y="2178"/>
                    <a:pt x="632" y="2144"/>
                    <a:pt x="621" y="2100"/>
                  </a:cubicBezTo>
                  <a:cubicBezTo>
                    <a:pt x="610" y="2034"/>
                    <a:pt x="604" y="1989"/>
                    <a:pt x="554" y="1945"/>
                  </a:cubicBezTo>
                  <a:cubicBezTo>
                    <a:pt x="543" y="1934"/>
                    <a:pt x="527" y="1939"/>
                    <a:pt x="516" y="1928"/>
                  </a:cubicBezTo>
                  <a:cubicBezTo>
                    <a:pt x="499" y="1906"/>
                    <a:pt x="516" y="1884"/>
                    <a:pt x="505" y="1856"/>
                  </a:cubicBezTo>
                  <a:cubicBezTo>
                    <a:pt x="493" y="1840"/>
                    <a:pt x="477" y="1829"/>
                    <a:pt x="477" y="1812"/>
                  </a:cubicBezTo>
                  <a:cubicBezTo>
                    <a:pt x="477" y="1768"/>
                    <a:pt x="510" y="1751"/>
                    <a:pt x="510" y="1712"/>
                  </a:cubicBezTo>
                  <a:cubicBezTo>
                    <a:pt x="510" y="1684"/>
                    <a:pt x="493" y="1674"/>
                    <a:pt x="488" y="1646"/>
                  </a:cubicBezTo>
                  <a:cubicBezTo>
                    <a:pt x="477" y="1618"/>
                    <a:pt x="460" y="1590"/>
                    <a:pt x="433" y="1590"/>
                  </a:cubicBezTo>
                  <a:cubicBezTo>
                    <a:pt x="383" y="1590"/>
                    <a:pt x="383" y="1590"/>
                    <a:pt x="383" y="1590"/>
                  </a:cubicBezTo>
                  <a:cubicBezTo>
                    <a:pt x="277" y="1590"/>
                    <a:pt x="216" y="1623"/>
                    <a:pt x="111" y="1623"/>
                  </a:cubicBezTo>
                  <a:cubicBezTo>
                    <a:pt x="78" y="1623"/>
                    <a:pt x="78" y="1623"/>
                    <a:pt x="78" y="1623"/>
                  </a:cubicBezTo>
                  <a:cubicBezTo>
                    <a:pt x="50" y="1623"/>
                    <a:pt x="39" y="1607"/>
                    <a:pt x="11" y="1607"/>
                  </a:cubicBezTo>
                  <a:lnTo>
                    <a:pt x="11" y="1607"/>
                  </a:lnTo>
                  <a:cubicBezTo>
                    <a:pt x="11" y="1574"/>
                    <a:pt x="0" y="1551"/>
                    <a:pt x="0" y="1518"/>
                  </a:cubicBezTo>
                  <a:cubicBezTo>
                    <a:pt x="0" y="1474"/>
                    <a:pt x="0" y="1474"/>
                    <a:pt x="0" y="1474"/>
                  </a:cubicBezTo>
                  <a:cubicBezTo>
                    <a:pt x="0" y="1457"/>
                    <a:pt x="17" y="1452"/>
                    <a:pt x="28" y="1441"/>
                  </a:cubicBezTo>
                  <a:cubicBezTo>
                    <a:pt x="50" y="1418"/>
                    <a:pt x="67" y="1413"/>
                    <a:pt x="89" y="1396"/>
                  </a:cubicBezTo>
                  <a:cubicBezTo>
                    <a:pt x="122" y="1374"/>
                    <a:pt x="128" y="1346"/>
                    <a:pt x="128" y="1308"/>
                  </a:cubicBezTo>
                  <a:cubicBezTo>
                    <a:pt x="128" y="1280"/>
                    <a:pt x="122" y="1263"/>
                    <a:pt x="122" y="1236"/>
                  </a:cubicBezTo>
                  <a:lnTo>
                    <a:pt x="122" y="1236"/>
                  </a:lnTo>
                  <a:cubicBezTo>
                    <a:pt x="139" y="1230"/>
                    <a:pt x="155" y="1224"/>
                    <a:pt x="178" y="1224"/>
                  </a:cubicBezTo>
                  <a:cubicBezTo>
                    <a:pt x="216" y="1224"/>
                    <a:pt x="216" y="1224"/>
                    <a:pt x="216" y="1224"/>
                  </a:cubicBezTo>
                  <a:cubicBezTo>
                    <a:pt x="227" y="1224"/>
                    <a:pt x="227" y="1236"/>
                    <a:pt x="239" y="1236"/>
                  </a:cubicBezTo>
                  <a:cubicBezTo>
                    <a:pt x="283" y="1236"/>
                    <a:pt x="283" y="1236"/>
                    <a:pt x="283" y="1236"/>
                  </a:cubicBezTo>
                  <a:cubicBezTo>
                    <a:pt x="300" y="1236"/>
                    <a:pt x="300" y="1219"/>
                    <a:pt x="305" y="1208"/>
                  </a:cubicBezTo>
                  <a:cubicBezTo>
                    <a:pt x="322" y="1186"/>
                    <a:pt x="327" y="1169"/>
                    <a:pt x="333" y="1142"/>
                  </a:cubicBezTo>
                  <a:cubicBezTo>
                    <a:pt x="344" y="1114"/>
                    <a:pt x="355" y="1097"/>
                    <a:pt x="377" y="1075"/>
                  </a:cubicBezTo>
                  <a:cubicBezTo>
                    <a:pt x="388" y="1069"/>
                    <a:pt x="394" y="1064"/>
                    <a:pt x="394" y="1053"/>
                  </a:cubicBezTo>
                  <a:cubicBezTo>
                    <a:pt x="394" y="1036"/>
                    <a:pt x="383" y="1025"/>
                    <a:pt x="383" y="1009"/>
                  </a:cubicBezTo>
                  <a:cubicBezTo>
                    <a:pt x="383" y="975"/>
                    <a:pt x="394" y="958"/>
                    <a:pt x="399" y="925"/>
                  </a:cubicBezTo>
                  <a:cubicBezTo>
                    <a:pt x="405" y="909"/>
                    <a:pt x="405" y="892"/>
                    <a:pt x="421" y="881"/>
                  </a:cubicBezTo>
                  <a:cubicBezTo>
                    <a:pt x="460" y="848"/>
                    <a:pt x="499" y="848"/>
                    <a:pt x="532" y="814"/>
                  </a:cubicBezTo>
                  <a:cubicBezTo>
                    <a:pt x="543" y="803"/>
                    <a:pt x="560" y="798"/>
                    <a:pt x="560" y="776"/>
                  </a:cubicBezTo>
                  <a:cubicBezTo>
                    <a:pt x="560" y="753"/>
                    <a:pt x="527" y="748"/>
                    <a:pt x="505" y="748"/>
                  </a:cubicBezTo>
                  <a:cubicBezTo>
                    <a:pt x="505" y="726"/>
                    <a:pt x="505" y="726"/>
                    <a:pt x="505" y="726"/>
                  </a:cubicBezTo>
                  <a:cubicBezTo>
                    <a:pt x="505" y="715"/>
                    <a:pt x="510" y="715"/>
                    <a:pt x="516" y="704"/>
                  </a:cubicBezTo>
                  <a:cubicBezTo>
                    <a:pt x="521" y="687"/>
                    <a:pt x="516" y="670"/>
                    <a:pt x="527" y="654"/>
                  </a:cubicBezTo>
                  <a:cubicBezTo>
                    <a:pt x="549" y="626"/>
                    <a:pt x="560" y="615"/>
                    <a:pt x="560" y="582"/>
                  </a:cubicBezTo>
                  <a:cubicBezTo>
                    <a:pt x="593" y="582"/>
                    <a:pt x="593" y="582"/>
                    <a:pt x="593" y="582"/>
                  </a:cubicBezTo>
                  <a:cubicBezTo>
                    <a:pt x="604" y="582"/>
                    <a:pt x="610" y="587"/>
                    <a:pt x="621" y="587"/>
                  </a:cubicBezTo>
                  <a:cubicBezTo>
                    <a:pt x="643" y="587"/>
                    <a:pt x="649" y="571"/>
                    <a:pt x="665" y="559"/>
                  </a:cubicBezTo>
                  <a:cubicBezTo>
                    <a:pt x="676" y="554"/>
                    <a:pt x="687" y="549"/>
                    <a:pt x="699" y="537"/>
                  </a:cubicBezTo>
                  <a:cubicBezTo>
                    <a:pt x="710" y="526"/>
                    <a:pt x="699" y="510"/>
                    <a:pt x="704" y="493"/>
                  </a:cubicBezTo>
                  <a:cubicBezTo>
                    <a:pt x="704" y="465"/>
                    <a:pt x="699" y="443"/>
                    <a:pt x="715" y="416"/>
                  </a:cubicBezTo>
                  <a:cubicBezTo>
                    <a:pt x="721" y="399"/>
                    <a:pt x="737" y="393"/>
                    <a:pt x="737" y="371"/>
                  </a:cubicBezTo>
                  <a:cubicBezTo>
                    <a:pt x="737" y="344"/>
                    <a:pt x="715" y="332"/>
                    <a:pt x="715" y="305"/>
                  </a:cubicBezTo>
                  <a:cubicBezTo>
                    <a:pt x="715" y="260"/>
                    <a:pt x="715" y="260"/>
                    <a:pt x="715" y="260"/>
                  </a:cubicBezTo>
                  <a:cubicBezTo>
                    <a:pt x="715" y="221"/>
                    <a:pt x="732" y="205"/>
                    <a:pt x="743" y="172"/>
                  </a:cubicBezTo>
                  <a:cubicBezTo>
                    <a:pt x="754" y="138"/>
                    <a:pt x="754" y="122"/>
                    <a:pt x="765" y="94"/>
                  </a:cubicBezTo>
                  <a:cubicBezTo>
                    <a:pt x="771" y="72"/>
                    <a:pt x="787" y="72"/>
                    <a:pt x="804" y="55"/>
                  </a:cubicBezTo>
                  <a:cubicBezTo>
                    <a:pt x="826" y="39"/>
                    <a:pt x="843" y="22"/>
                    <a:pt x="876" y="22"/>
                  </a:cubicBezTo>
                  <a:cubicBezTo>
                    <a:pt x="892" y="22"/>
                    <a:pt x="904" y="27"/>
                    <a:pt x="920" y="27"/>
                  </a:cubicBezTo>
                  <a:cubicBezTo>
                    <a:pt x="959" y="27"/>
                    <a:pt x="976" y="0"/>
                    <a:pt x="1014" y="0"/>
                  </a:cubicBezTo>
                  <a:cubicBezTo>
                    <a:pt x="1048" y="0"/>
                    <a:pt x="1064" y="22"/>
                    <a:pt x="1092" y="22"/>
                  </a:cubicBezTo>
                  <a:cubicBezTo>
                    <a:pt x="1136" y="22"/>
                    <a:pt x="1158" y="5"/>
                    <a:pt x="1203" y="5"/>
                  </a:cubicBezTo>
                  <a:cubicBezTo>
                    <a:pt x="1230" y="5"/>
                    <a:pt x="1247" y="11"/>
                    <a:pt x="1269" y="11"/>
                  </a:cubicBezTo>
                  <a:cubicBezTo>
                    <a:pt x="1325" y="11"/>
                    <a:pt x="1352" y="5"/>
                    <a:pt x="1408" y="5"/>
                  </a:cubicBezTo>
                  <a:cubicBezTo>
                    <a:pt x="1441" y="5"/>
                    <a:pt x="1452" y="39"/>
                    <a:pt x="1480" y="50"/>
                  </a:cubicBezTo>
                  <a:cubicBezTo>
                    <a:pt x="1513" y="61"/>
                    <a:pt x="1530" y="72"/>
                    <a:pt x="1557" y="88"/>
                  </a:cubicBezTo>
                  <a:lnTo>
                    <a:pt x="1557" y="88"/>
                  </a:lnTo>
                  <a:cubicBezTo>
                    <a:pt x="1552" y="88"/>
                    <a:pt x="1546" y="94"/>
                    <a:pt x="1535" y="100"/>
                  </a:cubicBezTo>
                  <a:cubicBezTo>
                    <a:pt x="1524" y="105"/>
                    <a:pt x="1502" y="100"/>
                    <a:pt x="1502" y="116"/>
                  </a:cubicBezTo>
                  <a:cubicBezTo>
                    <a:pt x="1502" y="122"/>
                    <a:pt x="1513" y="122"/>
                    <a:pt x="1519" y="127"/>
                  </a:cubicBezTo>
                  <a:cubicBezTo>
                    <a:pt x="1524" y="138"/>
                    <a:pt x="1530" y="144"/>
                    <a:pt x="1541" y="150"/>
                  </a:cubicBezTo>
                  <a:cubicBezTo>
                    <a:pt x="1574" y="166"/>
                    <a:pt x="1596" y="172"/>
                    <a:pt x="1618" y="199"/>
                  </a:cubicBezTo>
                  <a:cubicBezTo>
                    <a:pt x="1613" y="205"/>
                    <a:pt x="1607" y="211"/>
                    <a:pt x="1607" y="211"/>
                  </a:cubicBezTo>
                  <a:cubicBezTo>
                    <a:pt x="1624" y="221"/>
                    <a:pt x="1646" y="227"/>
                    <a:pt x="1646" y="249"/>
                  </a:cubicBezTo>
                  <a:cubicBezTo>
                    <a:pt x="1646" y="255"/>
                    <a:pt x="1641" y="255"/>
                    <a:pt x="1641" y="260"/>
                  </a:cubicBezTo>
                  <a:cubicBezTo>
                    <a:pt x="1641" y="277"/>
                    <a:pt x="1668" y="277"/>
                    <a:pt x="1668" y="293"/>
                  </a:cubicBezTo>
                  <a:cubicBezTo>
                    <a:pt x="1668" y="305"/>
                    <a:pt x="1657" y="310"/>
                    <a:pt x="1652" y="316"/>
                  </a:cubicBezTo>
                  <a:cubicBezTo>
                    <a:pt x="1624" y="316"/>
                    <a:pt x="1607" y="316"/>
                    <a:pt x="1574" y="316"/>
                  </a:cubicBezTo>
                  <a:cubicBezTo>
                    <a:pt x="1530" y="316"/>
                    <a:pt x="1535" y="238"/>
                    <a:pt x="1535" y="316"/>
                  </a:cubicBezTo>
                  <a:cubicBezTo>
                    <a:pt x="1508" y="316"/>
                    <a:pt x="1508" y="316"/>
                    <a:pt x="1508" y="316"/>
                  </a:cubicBezTo>
                  <a:cubicBezTo>
                    <a:pt x="1497" y="316"/>
                    <a:pt x="1491" y="310"/>
                    <a:pt x="1474" y="310"/>
                  </a:cubicBezTo>
                  <a:cubicBezTo>
                    <a:pt x="1458" y="310"/>
                    <a:pt x="1452" y="316"/>
                    <a:pt x="1430" y="316"/>
                  </a:cubicBezTo>
                  <a:cubicBezTo>
                    <a:pt x="1358" y="316"/>
                    <a:pt x="1397" y="305"/>
                    <a:pt x="1408" y="338"/>
                  </a:cubicBezTo>
                  <a:cubicBezTo>
                    <a:pt x="1413" y="344"/>
                    <a:pt x="1408" y="354"/>
                    <a:pt x="1413" y="360"/>
                  </a:cubicBezTo>
                  <a:cubicBezTo>
                    <a:pt x="1419" y="382"/>
                    <a:pt x="1441" y="382"/>
                    <a:pt x="1458" y="404"/>
                  </a:cubicBezTo>
                  <a:cubicBezTo>
                    <a:pt x="1508" y="404"/>
                    <a:pt x="1508" y="404"/>
                    <a:pt x="1508" y="404"/>
                  </a:cubicBezTo>
                  <a:cubicBezTo>
                    <a:pt x="1508" y="404"/>
                    <a:pt x="1513" y="404"/>
                    <a:pt x="1513" y="410"/>
                  </a:cubicBezTo>
                  <a:cubicBezTo>
                    <a:pt x="1513" y="421"/>
                    <a:pt x="1502" y="426"/>
                    <a:pt x="1497" y="438"/>
                  </a:cubicBezTo>
                  <a:cubicBezTo>
                    <a:pt x="1485" y="454"/>
                    <a:pt x="1485" y="471"/>
                    <a:pt x="1474" y="482"/>
                  </a:cubicBezTo>
                  <a:cubicBezTo>
                    <a:pt x="1463" y="493"/>
                    <a:pt x="1430" y="493"/>
                    <a:pt x="1463" y="499"/>
                  </a:cubicBezTo>
                  <a:cubicBezTo>
                    <a:pt x="1474" y="499"/>
                    <a:pt x="1474" y="510"/>
                    <a:pt x="1485" y="510"/>
                  </a:cubicBezTo>
                  <a:cubicBezTo>
                    <a:pt x="1502" y="515"/>
                    <a:pt x="1513" y="504"/>
                    <a:pt x="1524" y="515"/>
                  </a:cubicBezTo>
                  <a:cubicBezTo>
                    <a:pt x="1535" y="526"/>
                    <a:pt x="1541" y="537"/>
                    <a:pt x="1557" y="543"/>
                  </a:cubicBezTo>
                  <a:cubicBezTo>
                    <a:pt x="1574" y="543"/>
                    <a:pt x="1596" y="549"/>
                    <a:pt x="1596" y="565"/>
                  </a:cubicBezTo>
                  <a:cubicBezTo>
                    <a:pt x="1596" y="587"/>
                    <a:pt x="1596" y="587"/>
                    <a:pt x="1596" y="587"/>
                  </a:cubicBezTo>
                  <a:cubicBezTo>
                    <a:pt x="1630" y="587"/>
                    <a:pt x="1591" y="593"/>
                    <a:pt x="1591" y="615"/>
                  </a:cubicBezTo>
                  <a:cubicBezTo>
                    <a:pt x="1591" y="632"/>
                    <a:pt x="1635" y="659"/>
                    <a:pt x="1652" y="687"/>
                  </a:cubicBezTo>
                  <a:cubicBezTo>
                    <a:pt x="1657" y="698"/>
                    <a:pt x="1652" y="715"/>
                    <a:pt x="1657" y="731"/>
                  </a:cubicBezTo>
                  <a:cubicBezTo>
                    <a:pt x="1663" y="753"/>
                    <a:pt x="1668" y="765"/>
                    <a:pt x="1679" y="781"/>
                  </a:cubicBezTo>
                  <a:cubicBezTo>
                    <a:pt x="1702" y="820"/>
                    <a:pt x="1702" y="848"/>
                    <a:pt x="1713" y="892"/>
                  </a:cubicBezTo>
                  <a:cubicBezTo>
                    <a:pt x="1718" y="909"/>
                    <a:pt x="1729" y="920"/>
                    <a:pt x="1729" y="936"/>
                  </a:cubicBezTo>
                  <a:cubicBezTo>
                    <a:pt x="1696" y="964"/>
                    <a:pt x="1696" y="964"/>
                    <a:pt x="1696" y="964"/>
                  </a:cubicBezTo>
                  <a:cubicBezTo>
                    <a:pt x="1696" y="1019"/>
                    <a:pt x="1679" y="1003"/>
                    <a:pt x="1696" y="1069"/>
                  </a:cubicBezTo>
                  <a:cubicBezTo>
                    <a:pt x="1702" y="1091"/>
                    <a:pt x="1724" y="1091"/>
                    <a:pt x="1740" y="1097"/>
                  </a:cubicBezTo>
                  <a:cubicBezTo>
                    <a:pt x="1789" y="1119"/>
                    <a:pt x="1784" y="1175"/>
                    <a:pt x="1834" y="1191"/>
                  </a:cubicBezTo>
                  <a:cubicBezTo>
                    <a:pt x="1872" y="1208"/>
                    <a:pt x="1900" y="1202"/>
                    <a:pt x="1928" y="1230"/>
                  </a:cubicBezTo>
                  <a:cubicBezTo>
                    <a:pt x="1944" y="1247"/>
                    <a:pt x="1939" y="1263"/>
                    <a:pt x="1955" y="1275"/>
                  </a:cubicBezTo>
                  <a:cubicBezTo>
                    <a:pt x="1967" y="1285"/>
                    <a:pt x="1978" y="1285"/>
                    <a:pt x="1994" y="1291"/>
                  </a:cubicBezTo>
                  <a:cubicBezTo>
                    <a:pt x="2016" y="1302"/>
                    <a:pt x="2028" y="1319"/>
                    <a:pt x="2050" y="1335"/>
                  </a:cubicBezTo>
                  <a:cubicBezTo>
                    <a:pt x="2066" y="1341"/>
                    <a:pt x="2066" y="1363"/>
                    <a:pt x="2077" y="1380"/>
                  </a:cubicBezTo>
                  <a:cubicBezTo>
                    <a:pt x="2083" y="1385"/>
                    <a:pt x="2094" y="1391"/>
                    <a:pt x="2100" y="1396"/>
                  </a:cubicBezTo>
                  <a:cubicBezTo>
                    <a:pt x="2133" y="1413"/>
                    <a:pt x="2177" y="1408"/>
                    <a:pt x="2177" y="1446"/>
                  </a:cubicBezTo>
                  <a:cubicBezTo>
                    <a:pt x="2177" y="1468"/>
                    <a:pt x="2155" y="1485"/>
                    <a:pt x="2133" y="1496"/>
                  </a:cubicBezTo>
                  <a:cubicBezTo>
                    <a:pt x="2116" y="1513"/>
                    <a:pt x="2105" y="1529"/>
                    <a:pt x="2083" y="1529"/>
                  </a:cubicBezTo>
                  <a:cubicBezTo>
                    <a:pt x="2066" y="1529"/>
                    <a:pt x="2055" y="1513"/>
                    <a:pt x="2039" y="1513"/>
                  </a:cubicBezTo>
                  <a:cubicBezTo>
                    <a:pt x="2016" y="1513"/>
                    <a:pt x="2000" y="1529"/>
                    <a:pt x="1978" y="1529"/>
                  </a:cubicBezTo>
                  <a:cubicBezTo>
                    <a:pt x="1967" y="1529"/>
                    <a:pt x="1961" y="1518"/>
                    <a:pt x="1944" y="1518"/>
                  </a:cubicBezTo>
                  <a:cubicBezTo>
                    <a:pt x="1933" y="1518"/>
                    <a:pt x="1928" y="1524"/>
                    <a:pt x="1917" y="1524"/>
                  </a:cubicBezTo>
                  <a:cubicBezTo>
                    <a:pt x="1900" y="1524"/>
                    <a:pt x="1895" y="1507"/>
                    <a:pt x="1878" y="1502"/>
                  </a:cubicBezTo>
                  <a:cubicBezTo>
                    <a:pt x="1839" y="1496"/>
                    <a:pt x="1811" y="1496"/>
                    <a:pt x="1784" y="1474"/>
                  </a:cubicBezTo>
                  <a:cubicBezTo>
                    <a:pt x="1757" y="1446"/>
                    <a:pt x="1757" y="1418"/>
                    <a:pt x="1729" y="1396"/>
                  </a:cubicBezTo>
                  <a:cubicBezTo>
                    <a:pt x="1713" y="1396"/>
                    <a:pt x="1713" y="1396"/>
                    <a:pt x="1713" y="1396"/>
                  </a:cubicBezTo>
                  <a:cubicBezTo>
                    <a:pt x="1713" y="1413"/>
                    <a:pt x="1713" y="1413"/>
                    <a:pt x="1713" y="1413"/>
                  </a:cubicBezTo>
                  <a:cubicBezTo>
                    <a:pt x="1713" y="1430"/>
                    <a:pt x="1735" y="1430"/>
                    <a:pt x="1746" y="1446"/>
                  </a:cubicBezTo>
                  <a:cubicBezTo>
                    <a:pt x="1757" y="1474"/>
                    <a:pt x="1768" y="1490"/>
                    <a:pt x="1768" y="1524"/>
                  </a:cubicBezTo>
                  <a:cubicBezTo>
                    <a:pt x="1768" y="1568"/>
                    <a:pt x="1729" y="1507"/>
                    <a:pt x="1702" y="1507"/>
                  </a:cubicBezTo>
                  <a:cubicBezTo>
                    <a:pt x="1668" y="1507"/>
                    <a:pt x="1663" y="1541"/>
                    <a:pt x="1641" y="1568"/>
                  </a:cubicBezTo>
                  <a:cubicBezTo>
                    <a:pt x="1613" y="1601"/>
                    <a:pt x="1596" y="1623"/>
                    <a:pt x="1585" y="1668"/>
                  </a:cubicBezTo>
                  <a:cubicBezTo>
                    <a:pt x="1585" y="1679"/>
                    <a:pt x="1591" y="1690"/>
                    <a:pt x="1585" y="1701"/>
                  </a:cubicBezTo>
                  <a:cubicBezTo>
                    <a:pt x="1585" y="1707"/>
                    <a:pt x="1574" y="1701"/>
                    <a:pt x="1569" y="1707"/>
                  </a:cubicBezTo>
                  <a:cubicBezTo>
                    <a:pt x="1557" y="1718"/>
                    <a:pt x="1552" y="1723"/>
                    <a:pt x="1546" y="1740"/>
                  </a:cubicBezTo>
                  <a:cubicBezTo>
                    <a:pt x="1541" y="1768"/>
                    <a:pt x="1541" y="1784"/>
                    <a:pt x="1535" y="1806"/>
                  </a:cubicBezTo>
                  <a:cubicBezTo>
                    <a:pt x="1530" y="1845"/>
                    <a:pt x="1513" y="1867"/>
                    <a:pt x="1513" y="1906"/>
                  </a:cubicBezTo>
                  <a:cubicBezTo>
                    <a:pt x="1513" y="1939"/>
                    <a:pt x="1508" y="1962"/>
                    <a:pt x="1519" y="1989"/>
                  </a:cubicBezTo>
                  <a:cubicBezTo>
                    <a:pt x="1524" y="2000"/>
                    <a:pt x="1535" y="2006"/>
                    <a:pt x="1535" y="2022"/>
                  </a:cubicBezTo>
                  <a:cubicBezTo>
                    <a:pt x="1535" y="2039"/>
                    <a:pt x="1524" y="2050"/>
                    <a:pt x="1524" y="2067"/>
                  </a:cubicBezTo>
                  <a:cubicBezTo>
                    <a:pt x="1524" y="2078"/>
                    <a:pt x="1530" y="2078"/>
                    <a:pt x="1535" y="2078"/>
                  </a:cubicBezTo>
                  <a:cubicBezTo>
                    <a:pt x="1552" y="2078"/>
                    <a:pt x="1580" y="2039"/>
                    <a:pt x="1580" y="2056"/>
                  </a:cubicBezTo>
                  <a:cubicBezTo>
                    <a:pt x="1580" y="2072"/>
                    <a:pt x="1569" y="2078"/>
                    <a:pt x="1569" y="2095"/>
                  </a:cubicBezTo>
                  <a:cubicBezTo>
                    <a:pt x="1569" y="2117"/>
                    <a:pt x="1574" y="2128"/>
                    <a:pt x="1563" y="2150"/>
                  </a:cubicBezTo>
                  <a:cubicBezTo>
                    <a:pt x="1563" y="2155"/>
                    <a:pt x="1546" y="2155"/>
                    <a:pt x="1546" y="2167"/>
                  </a:cubicBezTo>
                  <a:cubicBezTo>
                    <a:pt x="1546" y="2189"/>
                    <a:pt x="1580" y="2155"/>
                    <a:pt x="1580" y="2200"/>
                  </a:cubicBezTo>
                  <a:cubicBezTo>
                    <a:pt x="1580" y="2211"/>
                    <a:pt x="1569" y="2216"/>
                    <a:pt x="1557" y="2216"/>
                  </a:cubicBezTo>
                  <a:cubicBezTo>
                    <a:pt x="1552" y="2216"/>
                    <a:pt x="1552" y="2216"/>
                    <a:pt x="1546" y="2216"/>
                  </a:cubicBezTo>
                  <a:cubicBezTo>
                    <a:pt x="1519" y="2216"/>
                    <a:pt x="1513" y="2250"/>
                    <a:pt x="1491" y="2250"/>
                  </a:cubicBezTo>
                  <a:cubicBezTo>
                    <a:pt x="1469" y="2250"/>
                    <a:pt x="1469" y="2216"/>
                    <a:pt x="1447" y="2216"/>
                  </a:cubicBezTo>
                  <a:cubicBezTo>
                    <a:pt x="1430" y="2216"/>
                    <a:pt x="1430" y="2239"/>
                    <a:pt x="1424" y="2261"/>
                  </a:cubicBezTo>
                  <a:cubicBezTo>
                    <a:pt x="1419" y="2277"/>
                    <a:pt x="1408" y="2283"/>
                    <a:pt x="1397" y="2300"/>
                  </a:cubicBezTo>
                  <a:cubicBezTo>
                    <a:pt x="1391" y="2305"/>
                    <a:pt x="1380" y="2311"/>
                    <a:pt x="1369" y="2316"/>
                  </a:cubicBezTo>
                  <a:cubicBezTo>
                    <a:pt x="1358" y="2327"/>
                    <a:pt x="1364" y="2338"/>
                    <a:pt x="1352" y="2344"/>
                  </a:cubicBezTo>
                  <a:cubicBezTo>
                    <a:pt x="1341" y="2349"/>
                    <a:pt x="1330" y="2355"/>
                    <a:pt x="1325" y="2366"/>
                  </a:cubicBezTo>
                  <a:cubicBezTo>
                    <a:pt x="1314" y="2372"/>
                    <a:pt x="1303" y="2377"/>
                    <a:pt x="1291" y="2383"/>
                  </a:cubicBezTo>
                  <a:cubicBezTo>
                    <a:pt x="1269" y="2388"/>
                    <a:pt x="1264" y="2405"/>
                    <a:pt x="1247" y="2421"/>
                  </a:cubicBezTo>
                  <a:cubicBezTo>
                    <a:pt x="1225" y="2449"/>
                    <a:pt x="1208" y="2460"/>
                    <a:pt x="1186" y="2494"/>
                  </a:cubicBezTo>
                  <a:cubicBezTo>
                    <a:pt x="1164" y="2521"/>
                    <a:pt x="1142" y="2532"/>
                    <a:pt x="1120" y="2566"/>
                  </a:cubicBezTo>
                  <a:cubicBezTo>
                    <a:pt x="1114" y="2577"/>
                    <a:pt x="1103" y="2582"/>
                    <a:pt x="1097" y="2599"/>
                  </a:cubicBezTo>
                  <a:cubicBezTo>
                    <a:pt x="1075" y="2643"/>
                    <a:pt x="1097" y="2676"/>
                    <a:pt x="1081" y="2721"/>
                  </a:cubicBezTo>
                  <a:cubicBezTo>
                    <a:pt x="1075" y="2743"/>
                    <a:pt x="1031" y="2782"/>
                    <a:pt x="1042" y="2787"/>
                  </a:cubicBezTo>
                  <a:cubicBezTo>
                    <a:pt x="1053" y="2782"/>
                    <a:pt x="1053" y="2782"/>
                    <a:pt x="1053" y="2782"/>
                  </a:cubicBezTo>
                  <a:cubicBezTo>
                    <a:pt x="1064" y="2782"/>
                    <a:pt x="1064" y="2782"/>
                    <a:pt x="1064" y="2782"/>
                  </a:cubicBezTo>
                  <a:cubicBezTo>
                    <a:pt x="1064" y="2798"/>
                    <a:pt x="1070" y="2815"/>
                    <a:pt x="1081" y="2815"/>
                  </a:cubicBezTo>
                  <a:cubicBezTo>
                    <a:pt x="1097" y="2815"/>
                    <a:pt x="1103" y="2798"/>
                    <a:pt x="1120" y="2798"/>
                  </a:cubicBezTo>
                  <a:cubicBezTo>
                    <a:pt x="1125" y="2798"/>
                    <a:pt x="1125" y="2809"/>
                    <a:pt x="1136" y="2815"/>
                  </a:cubicBezTo>
                  <a:cubicBezTo>
                    <a:pt x="1142" y="2820"/>
                    <a:pt x="1153" y="2820"/>
                    <a:pt x="1153" y="2832"/>
                  </a:cubicBezTo>
                  <a:cubicBezTo>
                    <a:pt x="1153" y="2837"/>
                    <a:pt x="1153" y="2843"/>
                    <a:pt x="1147" y="2848"/>
                  </a:cubicBezTo>
                  <a:lnTo>
                    <a:pt x="1147" y="2848"/>
                  </a:lnTo>
                  <a:cubicBezTo>
                    <a:pt x="1103" y="2843"/>
                    <a:pt x="1081" y="2820"/>
                    <a:pt x="1031" y="2820"/>
                  </a:cubicBezTo>
                  <a:cubicBezTo>
                    <a:pt x="987" y="2815"/>
                    <a:pt x="931" y="2798"/>
                    <a:pt x="931" y="2754"/>
                  </a:cubicBezTo>
                  <a:cubicBezTo>
                    <a:pt x="931" y="2687"/>
                    <a:pt x="931" y="2687"/>
                    <a:pt x="931" y="2687"/>
                  </a:cubicBezTo>
                  <a:cubicBezTo>
                    <a:pt x="931" y="2649"/>
                    <a:pt x="942" y="2632"/>
                    <a:pt x="942" y="2593"/>
                  </a:cubicBezTo>
                  <a:cubicBezTo>
                    <a:pt x="942" y="2543"/>
                    <a:pt x="942" y="2543"/>
                    <a:pt x="942" y="2543"/>
                  </a:cubicBezTo>
                  <a:cubicBezTo>
                    <a:pt x="942" y="2499"/>
                    <a:pt x="915" y="2482"/>
                    <a:pt x="887" y="2449"/>
                  </a:cubicBezTo>
                  <a:cubicBezTo>
                    <a:pt x="870" y="2433"/>
                    <a:pt x="865" y="2421"/>
                    <a:pt x="843" y="24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4" name="Freeform 108"/>
            <p:cNvSpPr>
              <a:spLocks noChangeArrowheads="1"/>
            </p:cNvSpPr>
            <p:nvPr/>
          </p:nvSpPr>
          <p:spPr bwMode="auto">
            <a:xfrm>
              <a:off x="3034197" y="3049916"/>
              <a:ext cx="308955" cy="405509"/>
            </a:xfrm>
            <a:custGeom>
              <a:avLst/>
              <a:gdLst>
                <a:gd name="T0" fmla="*/ 859 w 965"/>
                <a:gd name="T1" fmla="*/ 969 h 1236"/>
                <a:gd name="T2" fmla="*/ 887 w 965"/>
                <a:gd name="T3" fmla="*/ 996 h 1236"/>
                <a:gd name="T4" fmla="*/ 859 w 965"/>
                <a:gd name="T5" fmla="*/ 969 h 1236"/>
                <a:gd name="T6" fmla="*/ 826 w 965"/>
                <a:gd name="T7" fmla="*/ 825 h 1236"/>
                <a:gd name="T8" fmla="*/ 765 w 965"/>
                <a:gd name="T9" fmla="*/ 874 h 1236"/>
                <a:gd name="T10" fmla="*/ 732 w 965"/>
                <a:gd name="T11" fmla="*/ 941 h 1236"/>
                <a:gd name="T12" fmla="*/ 721 w 965"/>
                <a:gd name="T13" fmla="*/ 1019 h 1236"/>
                <a:gd name="T14" fmla="*/ 748 w 965"/>
                <a:gd name="T15" fmla="*/ 1107 h 1236"/>
                <a:gd name="T16" fmla="*/ 759 w 965"/>
                <a:gd name="T17" fmla="*/ 1174 h 1236"/>
                <a:gd name="T18" fmla="*/ 798 w 965"/>
                <a:gd name="T19" fmla="*/ 1135 h 1236"/>
                <a:gd name="T20" fmla="*/ 837 w 965"/>
                <a:gd name="T21" fmla="*/ 1085 h 1236"/>
                <a:gd name="T22" fmla="*/ 837 w 965"/>
                <a:gd name="T23" fmla="*/ 1013 h 1236"/>
                <a:gd name="T24" fmla="*/ 842 w 965"/>
                <a:gd name="T25" fmla="*/ 930 h 1236"/>
                <a:gd name="T26" fmla="*/ 826 w 965"/>
                <a:gd name="T27" fmla="*/ 886 h 1236"/>
                <a:gd name="T28" fmla="*/ 660 w 965"/>
                <a:gd name="T29" fmla="*/ 0 h 1236"/>
                <a:gd name="T30" fmla="*/ 704 w 965"/>
                <a:gd name="T31" fmla="*/ 33 h 1236"/>
                <a:gd name="T32" fmla="*/ 759 w 965"/>
                <a:gd name="T33" fmla="*/ 177 h 1236"/>
                <a:gd name="T34" fmla="*/ 748 w 965"/>
                <a:gd name="T35" fmla="*/ 338 h 1236"/>
                <a:gd name="T36" fmla="*/ 964 w 965"/>
                <a:gd name="T37" fmla="*/ 432 h 1236"/>
                <a:gd name="T38" fmla="*/ 937 w 965"/>
                <a:gd name="T39" fmla="*/ 504 h 1236"/>
                <a:gd name="T40" fmla="*/ 931 w 965"/>
                <a:gd name="T41" fmla="*/ 542 h 1236"/>
                <a:gd name="T42" fmla="*/ 854 w 965"/>
                <a:gd name="T43" fmla="*/ 553 h 1236"/>
                <a:gd name="T44" fmla="*/ 887 w 965"/>
                <a:gd name="T45" fmla="*/ 559 h 1236"/>
                <a:gd name="T46" fmla="*/ 859 w 965"/>
                <a:gd name="T47" fmla="*/ 719 h 1236"/>
                <a:gd name="T48" fmla="*/ 809 w 965"/>
                <a:gd name="T49" fmla="*/ 708 h 1236"/>
                <a:gd name="T50" fmla="*/ 776 w 965"/>
                <a:gd name="T51" fmla="*/ 664 h 1236"/>
                <a:gd name="T52" fmla="*/ 765 w 965"/>
                <a:gd name="T53" fmla="*/ 719 h 1236"/>
                <a:gd name="T54" fmla="*/ 787 w 965"/>
                <a:gd name="T55" fmla="*/ 808 h 1236"/>
                <a:gd name="T56" fmla="*/ 759 w 965"/>
                <a:gd name="T57" fmla="*/ 847 h 1236"/>
                <a:gd name="T58" fmla="*/ 693 w 965"/>
                <a:gd name="T59" fmla="*/ 980 h 1236"/>
                <a:gd name="T60" fmla="*/ 516 w 965"/>
                <a:gd name="T61" fmla="*/ 1074 h 1236"/>
                <a:gd name="T62" fmla="*/ 338 w 965"/>
                <a:gd name="T63" fmla="*/ 1141 h 1236"/>
                <a:gd name="T64" fmla="*/ 161 w 965"/>
                <a:gd name="T65" fmla="*/ 1235 h 1236"/>
                <a:gd name="T66" fmla="*/ 111 w 965"/>
                <a:gd name="T67" fmla="*/ 1141 h 1236"/>
                <a:gd name="T68" fmla="*/ 89 w 965"/>
                <a:gd name="T69" fmla="*/ 958 h 1236"/>
                <a:gd name="T70" fmla="*/ 0 w 965"/>
                <a:gd name="T71" fmla="*/ 919 h 1236"/>
                <a:gd name="T72" fmla="*/ 61 w 965"/>
                <a:gd name="T73" fmla="*/ 753 h 1236"/>
                <a:gd name="T74" fmla="*/ 255 w 965"/>
                <a:gd name="T75" fmla="*/ 488 h 1236"/>
                <a:gd name="T76" fmla="*/ 327 w 965"/>
                <a:gd name="T77" fmla="*/ 366 h 1236"/>
                <a:gd name="T78" fmla="*/ 471 w 965"/>
                <a:gd name="T79" fmla="*/ 294 h 1236"/>
                <a:gd name="T80" fmla="*/ 571 w 965"/>
                <a:gd name="T81" fmla="*/ 55 h 1236"/>
                <a:gd name="T82" fmla="*/ 660 w 965"/>
                <a:gd name="T83" fmla="*/ 0 h 1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965" h="1236">
                  <a:moveTo>
                    <a:pt x="859" y="969"/>
                  </a:moveTo>
                  <a:lnTo>
                    <a:pt x="859" y="969"/>
                  </a:lnTo>
                  <a:cubicBezTo>
                    <a:pt x="859" y="980"/>
                    <a:pt x="870" y="985"/>
                    <a:pt x="876" y="996"/>
                  </a:cubicBezTo>
                  <a:cubicBezTo>
                    <a:pt x="887" y="996"/>
                    <a:pt x="887" y="996"/>
                    <a:pt x="887" y="996"/>
                  </a:cubicBezTo>
                  <a:cubicBezTo>
                    <a:pt x="898" y="902"/>
                    <a:pt x="898" y="902"/>
                    <a:pt x="898" y="902"/>
                  </a:cubicBezTo>
                  <a:cubicBezTo>
                    <a:pt x="865" y="891"/>
                    <a:pt x="859" y="935"/>
                    <a:pt x="859" y="969"/>
                  </a:cubicBezTo>
                  <a:close/>
                  <a:moveTo>
                    <a:pt x="826" y="825"/>
                  </a:moveTo>
                  <a:lnTo>
                    <a:pt x="826" y="825"/>
                  </a:lnTo>
                  <a:cubicBezTo>
                    <a:pt x="815" y="847"/>
                    <a:pt x="798" y="858"/>
                    <a:pt x="782" y="869"/>
                  </a:cubicBezTo>
                  <a:cubicBezTo>
                    <a:pt x="776" y="869"/>
                    <a:pt x="765" y="869"/>
                    <a:pt x="765" y="874"/>
                  </a:cubicBezTo>
                  <a:cubicBezTo>
                    <a:pt x="759" y="891"/>
                    <a:pt x="759" y="902"/>
                    <a:pt x="754" y="919"/>
                  </a:cubicBezTo>
                  <a:cubicBezTo>
                    <a:pt x="748" y="930"/>
                    <a:pt x="737" y="930"/>
                    <a:pt x="732" y="941"/>
                  </a:cubicBezTo>
                  <a:cubicBezTo>
                    <a:pt x="726" y="958"/>
                    <a:pt x="732" y="963"/>
                    <a:pt x="732" y="980"/>
                  </a:cubicBezTo>
                  <a:cubicBezTo>
                    <a:pt x="726" y="996"/>
                    <a:pt x="721" y="1002"/>
                    <a:pt x="721" y="1019"/>
                  </a:cubicBezTo>
                  <a:cubicBezTo>
                    <a:pt x="732" y="1019"/>
                    <a:pt x="732" y="1030"/>
                    <a:pt x="737" y="1041"/>
                  </a:cubicBezTo>
                  <a:cubicBezTo>
                    <a:pt x="743" y="1063"/>
                    <a:pt x="748" y="1080"/>
                    <a:pt x="748" y="1107"/>
                  </a:cubicBezTo>
                  <a:cubicBezTo>
                    <a:pt x="748" y="1129"/>
                    <a:pt x="743" y="1141"/>
                    <a:pt x="743" y="1163"/>
                  </a:cubicBezTo>
                  <a:cubicBezTo>
                    <a:pt x="743" y="1168"/>
                    <a:pt x="748" y="1174"/>
                    <a:pt x="759" y="1174"/>
                  </a:cubicBezTo>
                  <a:cubicBezTo>
                    <a:pt x="765" y="1174"/>
                    <a:pt x="759" y="1168"/>
                    <a:pt x="765" y="1168"/>
                  </a:cubicBezTo>
                  <a:cubicBezTo>
                    <a:pt x="776" y="1157"/>
                    <a:pt x="782" y="1141"/>
                    <a:pt x="798" y="1135"/>
                  </a:cubicBezTo>
                  <a:cubicBezTo>
                    <a:pt x="815" y="1129"/>
                    <a:pt x="837" y="1129"/>
                    <a:pt x="837" y="1113"/>
                  </a:cubicBezTo>
                  <a:cubicBezTo>
                    <a:pt x="837" y="1085"/>
                    <a:pt x="837" y="1085"/>
                    <a:pt x="837" y="1085"/>
                  </a:cubicBezTo>
                  <a:cubicBezTo>
                    <a:pt x="837" y="1068"/>
                    <a:pt x="854" y="1063"/>
                    <a:pt x="854" y="1041"/>
                  </a:cubicBezTo>
                  <a:cubicBezTo>
                    <a:pt x="854" y="1030"/>
                    <a:pt x="842" y="1024"/>
                    <a:pt x="837" y="1013"/>
                  </a:cubicBezTo>
                  <a:cubicBezTo>
                    <a:pt x="831" y="991"/>
                    <a:pt x="837" y="980"/>
                    <a:pt x="837" y="963"/>
                  </a:cubicBezTo>
                  <a:cubicBezTo>
                    <a:pt x="837" y="947"/>
                    <a:pt x="842" y="941"/>
                    <a:pt x="842" y="930"/>
                  </a:cubicBezTo>
                  <a:cubicBezTo>
                    <a:pt x="842" y="919"/>
                    <a:pt x="831" y="919"/>
                    <a:pt x="831" y="913"/>
                  </a:cubicBezTo>
                  <a:cubicBezTo>
                    <a:pt x="826" y="902"/>
                    <a:pt x="826" y="897"/>
                    <a:pt x="826" y="886"/>
                  </a:cubicBezTo>
                  <a:cubicBezTo>
                    <a:pt x="826" y="874"/>
                    <a:pt x="842" y="819"/>
                    <a:pt x="826" y="825"/>
                  </a:cubicBezTo>
                  <a:close/>
                  <a:moveTo>
                    <a:pt x="660" y="0"/>
                  </a:moveTo>
                  <a:lnTo>
                    <a:pt x="660" y="0"/>
                  </a:lnTo>
                  <a:cubicBezTo>
                    <a:pt x="682" y="5"/>
                    <a:pt x="687" y="17"/>
                    <a:pt x="704" y="33"/>
                  </a:cubicBezTo>
                  <a:cubicBezTo>
                    <a:pt x="732" y="66"/>
                    <a:pt x="759" y="83"/>
                    <a:pt x="759" y="127"/>
                  </a:cubicBezTo>
                  <a:cubicBezTo>
                    <a:pt x="759" y="177"/>
                    <a:pt x="759" y="177"/>
                    <a:pt x="759" y="177"/>
                  </a:cubicBezTo>
                  <a:cubicBezTo>
                    <a:pt x="759" y="216"/>
                    <a:pt x="748" y="233"/>
                    <a:pt x="748" y="271"/>
                  </a:cubicBezTo>
                  <a:cubicBezTo>
                    <a:pt x="748" y="338"/>
                    <a:pt x="748" y="338"/>
                    <a:pt x="748" y="338"/>
                  </a:cubicBezTo>
                  <a:cubicBezTo>
                    <a:pt x="748" y="382"/>
                    <a:pt x="804" y="399"/>
                    <a:pt x="848" y="404"/>
                  </a:cubicBezTo>
                  <a:cubicBezTo>
                    <a:pt x="898" y="404"/>
                    <a:pt x="920" y="427"/>
                    <a:pt x="964" y="432"/>
                  </a:cubicBezTo>
                  <a:lnTo>
                    <a:pt x="964" y="432"/>
                  </a:lnTo>
                  <a:cubicBezTo>
                    <a:pt x="959" y="454"/>
                    <a:pt x="937" y="471"/>
                    <a:pt x="937" y="504"/>
                  </a:cubicBezTo>
                  <a:cubicBezTo>
                    <a:pt x="937" y="536"/>
                    <a:pt x="937" y="536"/>
                    <a:pt x="937" y="536"/>
                  </a:cubicBezTo>
                  <a:cubicBezTo>
                    <a:pt x="931" y="542"/>
                    <a:pt x="931" y="542"/>
                    <a:pt x="931" y="542"/>
                  </a:cubicBezTo>
                  <a:cubicBezTo>
                    <a:pt x="920" y="531"/>
                    <a:pt x="909" y="520"/>
                    <a:pt x="898" y="520"/>
                  </a:cubicBezTo>
                  <a:cubicBezTo>
                    <a:pt x="876" y="520"/>
                    <a:pt x="854" y="531"/>
                    <a:pt x="854" y="553"/>
                  </a:cubicBezTo>
                  <a:cubicBezTo>
                    <a:pt x="865" y="553"/>
                    <a:pt x="870" y="553"/>
                    <a:pt x="881" y="553"/>
                  </a:cubicBezTo>
                  <a:cubicBezTo>
                    <a:pt x="887" y="559"/>
                    <a:pt x="887" y="559"/>
                    <a:pt x="887" y="559"/>
                  </a:cubicBezTo>
                  <a:cubicBezTo>
                    <a:pt x="865" y="697"/>
                    <a:pt x="865" y="697"/>
                    <a:pt x="865" y="697"/>
                  </a:cubicBezTo>
                  <a:cubicBezTo>
                    <a:pt x="859" y="719"/>
                    <a:pt x="859" y="719"/>
                    <a:pt x="859" y="719"/>
                  </a:cubicBezTo>
                  <a:cubicBezTo>
                    <a:pt x="848" y="725"/>
                    <a:pt x="848" y="736"/>
                    <a:pt x="831" y="736"/>
                  </a:cubicBezTo>
                  <a:cubicBezTo>
                    <a:pt x="820" y="736"/>
                    <a:pt x="815" y="719"/>
                    <a:pt x="809" y="708"/>
                  </a:cubicBezTo>
                  <a:cubicBezTo>
                    <a:pt x="798" y="692"/>
                    <a:pt x="787" y="686"/>
                    <a:pt x="787" y="664"/>
                  </a:cubicBezTo>
                  <a:cubicBezTo>
                    <a:pt x="776" y="664"/>
                    <a:pt x="776" y="664"/>
                    <a:pt x="776" y="664"/>
                  </a:cubicBezTo>
                  <a:cubicBezTo>
                    <a:pt x="776" y="669"/>
                    <a:pt x="776" y="669"/>
                    <a:pt x="776" y="675"/>
                  </a:cubicBezTo>
                  <a:cubicBezTo>
                    <a:pt x="776" y="692"/>
                    <a:pt x="765" y="697"/>
                    <a:pt x="765" y="719"/>
                  </a:cubicBezTo>
                  <a:cubicBezTo>
                    <a:pt x="765" y="747"/>
                    <a:pt x="815" y="742"/>
                    <a:pt x="815" y="769"/>
                  </a:cubicBezTo>
                  <a:cubicBezTo>
                    <a:pt x="815" y="791"/>
                    <a:pt x="787" y="791"/>
                    <a:pt x="787" y="808"/>
                  </a:cubicBezTo>
                  <a:cubicBezTo>
                    <a:pt x="787" y="814"/>
                    <a:pt x="793" y="819"/>
                    <a:pt x="793" y="830"/>
                  </a:cubicBezTo>
                  <a:cubicBezTo>
                    <a:pt x="793" y="841"/>
                    <a:pt x="770" y="841"/>
                    <a:pt x="759" y="847"/>
                  </a:cubicBezTo>
                  <a:cubicBezTo>
                    <a:pt x="743" y="863"/>
                    <a:pt x="737" y="874"/>
                    <a:pt x="721" y="897"/>
                  </a:cubicBezTo>
                  <a:cubicBezTo>
                    <a:pt x="698" y="919"/>
                    <a:pt x="715" y="952"/>
                    <a:pt x="693" y="980"/>
                  </a:cubicBezTo>
                  <a:cubicBezTo>
                    <a:pt x="682" y="996"/>
                    <a:pt x="660" y="996"/>
                    <a:pt x="637" y="1008"/>
                  </a:cubicBezTo>
                  <a:cubicBezTo>
                    <a:pt x="588" y="1035"/>
                    <a:pt x="560" y="1041"/>
                    <a:pt x="516" y="1074"/>
                  </a:cubicBezTo>
                  <a:cubicBezTo>
                    <a:pt x="488" y="1091"/>
                    <a:pt x="460" y="1096"/>
                    <a:pt x="427" y="1102"/>
                  </a:cubicBezTo>
                  <a:cubicBezTo>
                    <a:pt x="394" y="1113"/>
                    <a:pt x="371" y="1129"/>
                    <a:pt x="338" y="1141"/>
                  </a:cubicBezTo>
                  <a:cubicBezTo>
                    <a:pt x="283" y="1163"/>
                    <a:pt x="255" y="1174"/>
                    <a:pt x="211" y="1201"/>
                  </a:cubicBezTo>
                  <a:cubicBezTo>
                    <a:pt x="189" y="1218"/>
                    <a:pt x="183" y="1235"/>
                    <a:pt x="161" y="1235"/>
                  </a:cubicBezTo>
                  <a:cubicBezTo>
                    <a:pt x="139" y="1235"/>
                    <a:pt x="133" y="1213"/>
                    <a:pt x="128" y="1190"/>
                  </a:cubicBezTo>
                  <a:cubicBezTo>
                    <a:pt x="122" y="1174"/>
                    <a:pt x="117" y="1163"/>
                    <a:pt x="111" y="1141"/>
                  </a:cubicBezTo>
                  <a:cubicBezTo>
                    <a:pt x="105" y="1102"/>
                    <a:pt x="105" y="1080"/>
                    <a:pt x="100" y="1041"/>
                  </a:cubicBezTo>
                  <a:cubicBezTo>
                    <a:pt x="100" y="1008"/>
                    <a:pt x="100" y="985"/>
                    <a:pt x="89" y="958"/>
                  </a:cubicBezTo>
                  <a:cubicBezTo>
                    <a:pt x="78" y="941"/>
                    <a:pt x="61" y="947"/>
                    <a:pt x="44" y="935"/>
                  </a:cubicBezTo>
                  <a:cubicBezTo>
                    <a:pt x="28" y="930"/>
                    <a:pt x="17" y="924"/>
                    <a:pt x="0" y="919"/>
                  </a:cubicBezTo>
                  <a:lnTo>
                    <a:pt x="0" y="919"/>
                  </a:lnTo>
                  <a:cubicBezTo>
                    <a:pt x="11" y="852"/>
                    <a:pt x="17" y="802"/>
                    <a:pt x="61" y="753"/>
                  </a:cubicBezTo>
                  <a:cubicBezTo>
                    <a:pt x="105" y="703"/>
                    <a:pt x="139" y="686"/>
                    <a:pt x="177" y="631"/>
                  </a:cubicBezTo>
                  <a:cubicBezTo>
                    <a:pt x="211" y="581"/>
                    <a:pt x="233" y="548"/>
                    <a:pt x="255" y="488"/>
                  </a:cubicBezTo>
                  <a:cubicBezTo>
                    <a:pt x="261" y="465"/>
                    <a:pt x="261" y="449"/>
                    <a:pt x="266" y="421"/>
                  </a:cubicBezTo>
                  <a:cubicBezTo>
                    <a:pt x="277" y="393"/>
                    <a:pt x="299" y="366"/>
                    <a:pt x="327" y="366"/>
                  </a:cubicBezTo>
                  <a:cubicBezTo>
                    <a:pt x="383" y="366"/>
                    <a:pt x="383" y="366"/>
                    <a:pt x="383" y="366"/>
                  </a:cubicBezTo>
                  <a:cubicBezTo>
                    <a:pt x="427" y="366"/>
                    <a:pt x="443" y="332"/>
                    <a:pt x="471" y="294"/>
                  </a:cubicBezTo>
                  <a:cubicBezTo>
                    <a:pt x="499" y="255"/>
                    <a:pt x="504" y="222"/>
                    <a:pt x="521" y="172"/>
                  </a:cubicBezTo>
                  <a:cubicBezTo>
                    <a:pt x="532" y="127"/>
                    <a:pt x="538" y="94"/>
                    <a:pt x="571" y="55"/>
                  </a:cubicBezTo>
                  <a:cubicBezTo>
                    <a:pt x="588" y="39"/>
                    <a:pt x="604" y="39"/>
                    <a:pt x="626" y="28"/>
                  </a:cubicBezTo>
                  <a:cubicBezTo>
                    <a:pt x="643" y="22"/>
                    <a:pt x="649" y="11"/>
                    <a:pt x="6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5" name="Freeform 109"/>
            <p:cNvSpPr>
              <a:spLocks noChangeArrowheads="1"/>
            </p:cNvSpPr>
            <p:nvPr/>
          </p:nvSpPr>
          <p:spPr bwMode="auto">
            <a:xfrm>
              <a:off x="2553131" y="2779093"/>
              <a:ext cx="694089" cy="589436"/>
            </a:xfrm>
            <a:custGeom>
              <a:avLst/>
              <a:gdLst>
                <a:gd name="T0" fmla="*/ 2167 w 2168"/>
                <a:gd name="T1" fmla="*/ 826 h 1796"/>
                <a:gd name="T2" fmla="*/ 2078 w 2168"/>
                <a:gd name="T3" fmla="*/ 881 h 1796"/>
                <a:gd name="T4" fmla="*/ 1978 w 2168"/>
                <a:gd name="T5" fmla="*/ 1120 h 1796"/>
                <a:gd name="T6" fmla="*/ 1834 w 2168"/>
                <a:gd name="T7" fmla="*/ 1192 h 1796"/>
                <a:gd name="T8" fmla="*/ 1762 w 2168"/>
                <a:gd name="T9" fmla="*/ 1314 h 1796"/>
                <a:gd name="T10" fmla="*/ 1568 w 2168"/>
                <a:gd name="T11" fmla="*/ 1579 h 1796"/>
                <a:gd name="T12" fmla="*/ 1507 w 2168"/>
                <a:gd name="T13" fmla="*/ 1745 h 1796"/>
                <a:gd name="T14" fmla="*/ 1407 w 2168"/>
                <a:gd name="T15" fmla="*/ 1756 h 1796"/>
                <a:gd name="T16" fmla="*/ 1274 w 2168"/>
                <a:gd name="T17" fmla="*/ 1761 h 1796"/>
                <a:gd name="T18" fmla="*/ 1213 w 2168"/>
                <a:gd name="T19" fmla="*/ 1706 h 1796"/>
                <a:gd name="T20" fmla="*/ 1208 w 2168"/>
                <a:gd name="T21" fmla="*/ 1634 h 1796"/>
                <a:gd name="T22" fmla="*/ 1141 w 2168"/>
                <a:gd name="T23" fmla="*/ 1634 h 1796"/>
                <a:gd name="T24" fmla="*/ 1064 w 2168"/>
                <a:gd name="T25" fmla="*/ 1640 h 1796"/>
                <a:gd name="T26" fmla="*/ 1003 w 2168"/>
                <a:gd name="T27" fmla="*/ 1579 h 1796"/>
                <a:gd name="T28" fmla="*/ 947 w 2168"/>
                <a:gd name="T29" fmla="*/ 1584 h 1796"/>
                <a:gd name="T30" fmla="*/ 937 w 2168"/>
                <a:gd name="T31" fmla="*/ 1628 h 1796"/>
                <a:gd name="T32" fmla="*/ 837 w 2168"/>
                <a:gd name="T33" fmla="*/ 1700 h 1796"/>
                <a:gd name="T34" fmla="*/ 637 w 2168"/>
                <a:gd name="T35" fmla="*/ 1695 h 1796"/>
                <a:gd name="T36" fmla="*/ 487 w 2168"/>
                <a:gd name="T37" fmla="*/ 1795 h 1796"/>
                <a:gd name="T38" fmla="*/ 449 w 2168"/>
                <a:gd name="T39" fmla="*/ 1678 h 1796"/>
                <a:gd name="T40" fmla="*/ 427 w 2168"/>
                <a:gd name="T41" fmla="*/ 1545 h 1796"/>
                <a:gd name="T42" fmla="*/ 371 w 2168"/>
                <a:gd name="T43" fmla="*/ 1523 h 1796"/>
                <a:gd name="T44" fmla="*/ 260 w 2168"/>
                <a:gd name="T45" fmla="*/ 1540 h 1796"/>
                <a:gd name="T46" fmla="*/ 166 w 2168"/>
                <a:gd name="T47" fmla="*/ 1551 h 1796"/>
                <a:gd name="T48" fmla="*/ 33 w 2168"/>
                <a:gd name="T49" fmla="*/ 1584 h 1796"/>
                <a:gd name="T50" fmla="*/ 0 w 2168"/>
                <a:gd name="T51" fmla="*/ 1562 h 1796"/>
                <a:gd name="T52" fmla="*/ 166 w 2168"/>
                <a:gd name="T53" fmla="*/ 1446 h 1796"/>
                <a:gd name="T54" fmla="*/ 166 w 2168"/>
                <a:gd name="T55" fmla="*/ 1297 h 1796"/>
                <a:gd name="T56" fmla="*/ 122 w 2168"/>
                <a:gd name="T57" fmla="*/ 1181 h 1796"/>
                <a:gd name="T58" fmla="*/ 116 w 2168"/>
                <a:gd name="T59" fmla="*/ 1037 h 1796"/>
                <a:gd name="T60" fmla="*/ 83 w 2168"/>
                <a:gd name="T61" fmla="*/ 953 h 1796"/>
                <a:gd name="T62" fmla="*/ 144 w 2168"/>
                <a:gd name="T63" fmla="*/ 915 h 1796"/>
                <a:gd name="T64" fmla="*/ 305 w 2168"/>
                <a:gd name="T65" fmla="*/ 826 h 1796"/>
                <a:gd name="T66" fmla="*/ 388 w 2168"/>
                <a:gd name="T67" fmla="*/ 704 h 1796"/>
                <a:gd name="T68" fmla="*/ 504 w 2168"/>
                <a:gd name="T69" fmla="*/ 643 h 1796"/>
                <a:gd name="T70" fmla="*/ 715 w 2168"/>
                <a:gd name="T71" fmla="*/ 604 h 1796"/>
                <a:gd name="T72" fmla="*/ 964 w 2168"/>
                <a:gd name="T73" fmla="*/ 516 h 1796"/>
                <a:gd name="T74" fmla="*/ 1058 w 2168"/>
                <a:gd name="T75" fmla="*/ 505 h 1796"/>
                <a:gd name="T76" fmla="*/ 1080 w 2168"/>
                <a:gd name="T77" fmla="*/ 449 h 1796"/>
                <a:gd name="T78" fmla="*/ 1175 w 2168"/>
                <a:gd name="T79" fmla="*/ 355 h 1796"/>
                <a:gd name="T80" fmla="*/ 1208 w 2168"/>
                <a:gd name="T81" fmla="*/ 194 h 1796"/>
                <a:gd name="T82" fmla="*/ 1230 w 2168"/>
                <a:gd name="T83" fmla="*/ 67 h 1796"/>
                <a:gd name="T84" fmla="*/ 1335 w 2168"/>
                <a:gd name="T85" fmla="*/ 17 h 1796"/>
                <a:gd name="T86" fmla="*/ 1402 w 2168"/>
                <a:gd name="T87" fmla="*/ 33 h 1796"/>
                <a:gd name="T88" fmla="*/ 1707 w 2168"/>
                <a:gd name="T89" fmla="*/ 0 h 1796"/>
                <a:gd name="T90" fmla="*/ 1812 w 2168"/>
                <a:gd name="T91" fmla="*/ 56 h 1796"/>
                <a:gd name="T92" fmla="*/ 1801 w 2168"/>
                <a:gd name="T93" fmla="*/ 222 h 1796"/>
                <a:gd name="T94" fmla="*/ 1840 w 2168"/>
                <a:gd name="T95" fmla="*/ 338 h 1796"/>
                <a:gd name="T96" fmla="*/ 1945 w 2168"/>
                <a:gd name="T97" fmla="*/ 510 h 1796"/>
                <a:gd name="T98" fmla="*/ 2156 w 2168"/>
                <a:gd name="T99" fmla="*/ 793 h 17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8" h="1796">
                  <a:moveTo>
                    <a:pt x="2167" y="826"/>
                  </a:moveTo>
                  <a:lnTo>
                    <a:pt x="2167" y="826"/>
                  </a:lnTo>
                  <a:cubicBezTo>
                    <a:pt x="2156" y="837"/>
                    <a:pt x="2150" y="848"/>
                    <a:pt x="2133" y="854"/>
                  </a:cubicBezTo>
                  <a:cubicBezTo>
                    <a:pt x="2111" y="865"/>
                    <a:pt x="2095" y="865"/>
                    <a:pt x="2078" y="881"/>
                  </a:cubicBezTo>
                  <a:cubicBezTo>
                    <a:pt x="2045" y="920"/>
                    <a:pt x="2039" y="953"/>
                    <a:pt x="2028" y="998"/>
                  </a:cubicBezTo>
                  <a:cubicBezTo>
                    <a:pt x="2011" y="1048"/>
                    <a:pt x="2006" y="1081"/>
                    <a:pt x="1978" y="1120"/>
                  </a:cubicBezTo>
                  <a:cubicBezTo>
                    <a:pt x="1950" y="1158"/>
                    <a:pt x="1934" y="1192"/>
                    <a:pt x="1890" y="1192"/>
                  </a:cubicBezTo>
                  <a:cubicBezTo>
                    <a:pt x="1834" y="1192"/>
                    <a:pt x="1834" y="1192"/>
                    <a:pt x="1834" y="1192"/>
                  </a:cubicBezTo>
                  <a:cubicBezTo>
                    <a:pt x="1806" y="1192"/>
                    <a:pt x="1784" y="1219"/>
                    <a:pt x="1773" y="1247"/>
                  </a:cubicBezTo>
                  <a:cubicBezTo>
                    <a:pt x="1768" y="1275"/>
                    <a:pt x="1768" y="1291"/>
                    <a:pt x="1762" y="1314"/>
                  </a:cubicBezTo>
                  <a:cubicBezTo>
                    <a:pt x="1740" y="1374"/>
                    <a:pt x="1718" y="1407"/>
                    <a:pt x="1684" y="1457"/>
                  </a:cubicBezTo>
                  <a:cubicBezTo>
                    <a:pt x="1646" y="1512"/>
                    <a:pt x="1612" y="1529"/>
                    <a:pt x="1568" y="1579"/>
                  </a:cubicBezTo>
                  <a:cubicBezTo>
                    <a:pt x="1524" y="1628"/>
                    <a:pt x="1518" y="1678"/>
                    <a:pt x="1507" y="1745"/>
                  </a:cubicBezTo>
                  <a:lnTo>
                    <a:pt x="1507" y="1745"/>
                  </a:lnTo>
                  <a:cubicBezTo>
                    <a:pt x="1496" y="1739"/>
                    <a:pt x="1485" y="1734"/>
                    <a:pt x="1474" y="1734"/>
                  </a:cubicBezTo>
                  <a:cubicBezTo>
                    <a:pt x="1446" y="1734"/>
                    <a:pt x="1435" y="1750"/>
                    <a:pt x="1407" y="1756"/>
                  </a:cubicBezTo>
                  <a:cubicBezTo>
                    <a:pt x="1380" y="1767"/>
                    <a:pt x="1358" y="1773"/>
                    <a:pt x="1324" y="1773"/>
                  </a:cubicBezTo>
                  <a:cubicBezTo>
                    <a:pt x="1308" y="1773"/>
                    <a:pt x="1297" y="1767"/>
                    <a:pt x="1274" y="1761"/>
                  </a:cubicBezTo>
                  <a:cubicBezTo>
                    <a:pt x="1252" y="1761"/>
                    <a:pt x="1236" y="1761"/>
                    <a:pt x="1213" y="1750"/>
                  </a:cubicBezTo>
                  <a:cubicBezTo>
                    <a:pt x="1213" y="1706"/>
                    <a:pt x="1213" y="1706"/>
                    <a:pt x="1213" y="1706"/>
                  </a:cubicBezTo>
                  <a:cubicBezTo>
                    <a:pt x="1213" y="1689"/>
                    <a:pt x="1225" y="1678"/>
                    <a:pt x="1225" y="1667"/>
                  </a:cubicBezTo>
                  <a:cubicBezTo>
                    <a:pt x="1225" y="1651"/>
                    <a:pt x="1219" y="1640"/>
                    <a:pt x="1208" y="1634"/>
                  </a:cubicBezTo>
                  <a:cubicBezTo>
                    <a:pt x="1202" y="1634"/>
                    <a:pt x="1197" y="1634"/>
                    <a:pt x="1197" y="1634"/>
                  </a:cubicBezTo>
                  <a:cubicBezTo>
                    <a:pt x="1175" y="1634"/>
                    <a:pt x="1164" y="1634"/>
                    <a:pt x="1141" y="1634"/>
                  </a:cubicBezTo>
                  <a:cubicBezTo>
                    <a:pt x="1141" y="1645"/>
                    <a:pt x="1136" y="1662"/>
                    <a:pt x="1119" y="1662"/>
                  </a:cubicBezTo>
                  <a:cubicBezTo>
                    <a:pt x="1097" y="1662"/>
                    <a:pt x="1080" y="1656"/>
                    <a:pt x="1064" y="1640"/>
                  </a:cubicBezTo>
                  <a:cubicBezTo>
                    <a:pt x="1053" y="1634"/>
                    <a:pt x="1053" y="1617"/>
                    <a:pt x="1047" y="1606"/>
                  </a:cubicBezTo>
                  <a:cubicBezTo>
                    <a:pt x="1042" y="1584"/>
                    <a:pt x="1014" y="1595"/>
                    <a:pt x="1003" y="1579"/>
                  </a:cubicBezTo>
                  <a:cubicBezTo>
                    <a:pt x="986" y="1562"/>
                    <a:pt x="981" y="1551"/>
                    <a:pt x="975" y="1534"/>
                  </a:cubicBezTo>
                  <a:cubicBezTo>
                    <a:pt x="964" y="1523"/>
                    <a:pt x="959" y="1573"/>
                    <a:pt x="947" y="1584"/>
                  </a:cubicBezTo>
                  <a:cubicBezTo>
                    <a:pt x="942" y="1590"/>
                    <a:pt x="925" y="1590"/>
                    <a:pt x="925" y="1601"/>
                  </a:cubicBezTo>
                  <a:cubicBezTo>
                    <a:pt x="925" y="1612"/>
                    <a:pt x="937" y="1617"/>
                    <a:pt x="937" y="1628"/>
                  </a:cubicBezTo>
                  <a:cubicBezTo>
                    <a:pt x="937" y="1651"/>
                    <a:pt x="914" y="1656"/>
                    <a:pt x="892" y="1667"/>
                  </a:cubicBezTo>
                  <a:cubicBezTo>
                    <a:pt x="870" y="1678"/>
                    <a:pt x="859" y="1689"/>
                    <a:pt x="837" y="1700"/>
                  </a:cubicBezTo>
                  <a:cubicBezTo>
                    <a:pt x="804" y="1723"/>
                    <a:pt x="776" y="1734"/>
                    <a:pt x="737" y="1734"/>
                  </a:cubicBezTo>
                  <a:cubicBezTo>
                    <a:pt x="698" y="1734"/>
                    <a:pt x="681" y="1695"/>
                    <a:pt x="637" y="1695"/>
                  </a:cubicBezTo>
                  <a:cubicBezTo>
                    <a:pt x="598" y="1695"/>
                    <a:pt x="576" y="1723"/>
                    <a:pt x="543" y="1750"/>
                  </a:cubicBezTo>
                  <a:cubicBezTo>
                    <a:pt x="521" y="1767"/>
                    <a:pt x="515" y="1795"/>
                    <a:pt x="487" y="1795"/>
                  </a:cubicBezTo>
                  <a:cubicBezTo>
                    <a:pt x="454" y="1795"/>
                    <a:pt x="443" y="1767"/>
                    <a:pt x="443" y="1739"/>
                  </a:cubicBezTo>
                  <a:cubicBezTo>
                    <a:pt x="443" y="1717"/>
                    <a:pt x="449" y="1700"/>
                    <a:pt x="449" y="1678"/>
                  </a:cubicBezTo>
                  <a:cubicBezTo>
                    <a:pt x="449" y="1640"/>
                    <a:pt x="449" y="1640"/>
                    <a:pt x="449" y="1640"/>
                  </a:cubicBezTo>
                  <a:cubicBezTo>
                    <a:pt x="449" y="1601"/>
                    <a:pt x="438" y="1579"/>
                    <a:pt x="427" y="1545"/>
                  </a:cubicBezTo>
                  <a:cubicBezTo>
                    <a:pt x="427" y="1523"/>
                    <a:pt x="421" y="1501"/>
                    <a:pt x="405" y="1501"/>
                  </a:cubicBezTo>
                  <a:cubicBezTo>
                    <a:pt x="388" y="1501"/>
                    <a:pt x="382" y="1512"/>
                    <a:pt x="371" y="1523"/>
                  </a:cubicBezTo>
                  <a:cubicBezTo>
                    <a:pt x="349" y="1534"/>
                    <a:pt x="332" y="1545"/>
                    <a:pt x="305" y="1545"/>
                  </a:cubicBezTo>
                  <a:cubicBezTo>
                    <a:pt x="288" y="1545"/>
                    <a:pt x="277" y="1540"/>
                    <a:pt x="260" y="1540"/>
                  </a:cubicBezTo>
                  <a:cubicBezTo>
                    <a:pt x="244" y="1540"/>
                    <a:pt x="233" y="1545"/>
                    <a:pt x="210" y="1545"/>
                  </a:cubicBezTo>
                  <a:cubicBezTo>
                    <a:pt x="194" y="1545"/>
                    <a:pt x="177" y="1540"/>
                    <a:pt x="166" y="1551"/>
                  </a:cubicBezTo>
                  <a:cubicBezTo>
                    <a:pt x="127" y="1579"/>
                    <a:pt x="105" y="1601"/>
                    <a:pt x="61" y="1601"/>
                  </a:cubicBezTo>
                  <a:cubicBezTo>
                    <a:pt x="44" y="1601"/>
                    <a:pt x="44" y="1590"/>
                    <a:pt x="33" y="1584"/>
                  </a:cubicBezTo>
                  <a:cubicBezTo>
                    <a:pt x="16" y="1573"/>
                    <a:pt x="11" y="1568"/>
                    <a:pt x="0" y="1562"/>
                  </a:cubicBezTo>
                  <a:lnTo>
                    <a:pt x="0" y="1562"/>
                  </a:lnTo>
                  <a:cubicBezTo>
                    <a:pt x="28" y="1507"/>
                    <a:pt x="77" y="1512"/>
                    <a:pt x="133" y="1484"/>
                  </a:cubicBezTo>
                  <a:cubicBezTo>
                    <a:pt x="149" y="1479"/>
                    <a:pt x="155" y="1462"/>
                    <a:pt x="166" y="1446"/>
                  </a:cubicBezTo>
                  <a:cubicBezTo>
                    <a:pt x="177" y="1440"/>
                    <a:pt x="188" y="1429"/>
                    <a:pt x="188" y="1418"/>
                  </a:cubicBezTo>
                  <a:cubicBezTo>
                    <a:pt x="188" y="1368"/>
                    <a:pt x="183" y="1341"/>
                    <a:pt x="166" y="1297"/>
                  </a:cubicBezTo>
                  <a:cubicBezTo>
                    <a:pt x="161" y="1280"/>
                    <a:pt x="149" y="1275"/>
                    <a:pt x="149" y="1253"/>
                  </a:cubicBezTo>
                  <a:cubicBezTo>
                    <a:pt x="133" y="1230"/>
                    <a:pt x="122" y="1208"/>
                    <a:pt x="122" y="1181"/>
                  </a:cubicBezTo>
                  <a:cubicBezTo>
                    <a:pt x="122" y="1086"/>
                    <a:pt x="122" y="1086"/>
                    <a:pt x="122" y="1086"/>
                  </a:cubicBezTo>
                  <a:cubicBezTo>
                    <a:pt x="122" y="1070"/>
                    <a:pt x="116" y="1059"/>
                    <a:pt x="116" y="1037"/>
                  </a:cubicBezTo>
                  <a:cubicBezTo>
                    <a:pt x="111" y="1020"/>
                    <a:pt x="116" y="1009"/>
                    <a:pt x="111" y="998"/>
                  </a:cubicBezTo>
                  <a:cubicBezTo>
                    <a:pt x="100" y="981"/>
                    <a:pt x="83" y="976"/>
                    <a:pt x="83" y="953"/>
                  </a:cubicBezTo>
                  <a:cubicBezTo>
                    <a:pt x="83" y="942"/>
                    <a:pt x="100" y="937"/>
                    <a:pt x="111" y="931"/>
                  </a:cubicBezTo>
                  <a:cubicBezTo>
                    <a:pt x="127" y="926"/>
                    <a:pt x="133" y="920"/>
                    <a:pt x="144" y="915"/>
                  </a:cubicBezTo>
                  <a:cubicBezTo>
                    <a:pt x="172" y="904"/>
                    <a:pt x="188" y="887"/>
                    <a:pt x="221" y="881"/>
                  </a:cubicBezTo>
                  <a:cubicBezTo>
                    <a:pt x="260" y="876"/>
                    <a:pt x="277" y="854"/>
                    <a:pt x="305" y="826"/>
                  </a:cubicBezTo>
                  <a:cubicBezTo>
                    <a:pt x="321" y="809"/>
                    <a:pt x="343" y="804"/>
                    <a:pt x="354" y="782"/>
                  </a:cubicBezTo>
                  <a:cubicBezTo>
                    <a:pt x="366" y="748"/>
                    <a:pt x="360" y="721"/>
                    <a:pt x="388" y="704"/>
                  </a:cubicBezTo>
                  <a:cubicBezTo>
                    <a:pt x="421" y="682"/>
                    <a:pt x="438" y="671"/>
                    <a:pt x="471" y="654"/>
                  </a:cubicBezTo>
                  <a:cubicBezTo>
                    <a:pt x="482" y="649"/>
                    <a:pt x="493" y="649"/>
                    <a:pt x="504" y="643"/>
                  </a:cubicBezTo>
                  <a:cubicBezTo>
                    <a:pt x="543" y="621"/>
                    <a:pt x="565" y="593"/>
                    <a:pt x="615" y="593"/>
                  </a:cubicBezTo>
                  <a:cubicBezTo>
                    <a:pt x="654" y="593"/>
                    <a:pt x="676" y="604"/>
                    <a:pt x="715" y="604"/>
                  </a:cubicBezTo>
                  <a:cubicBezTo>
                    <a:pt x="765" y="604"/>
                    <a:pt x="787" y="577"/>
                    <a:pt x="831" y="554"/>
                  </a:cubicBezTo>
                  <a:cubicBezTo>
                    <a:pt x="875" y="527"/>
                    <a:pt x="909" y="516"/>
                    <a:pt x="964" y="516"/>
                  </a:cubicBezTo>
                  <a:cubicBezTo>
                    <a:pt x="1003" y="516"/>
                    <a:pt x="1003" y="516"/>
                    <a:pt x="1003" y="516"/>
                  </a:cubicBezTo>
                  <a:cubicBezTo>
                    <a:pt x="1025" y="516"/>
                    <a:pt x="1042" y="521"/>
                    <a:pt x="1058" y="505"/>
                  </a:cubicBezTo>
                  <a:cubicBezTo>
                    <a:pt x="1070" y="499"/>
                    <a:pt x="1080" y="493"/>
                    <a:pt x="1080" y="482"/>
                  </a:cubicBezTo>
                  <a:cubicBezTo>
                    <a:pt x="1080" y="449"/>
                    <a:pt x="1080" y="449"/>
                    <a:pt x="1080" y="449"/>
                  </a:cubicBezTo>
                  <a:cubicBezTo>
                    <a:pt x="1080" y="427"/>
                    <a:pt x="1075" y="399"/>
                    <a:pt x="1092" y="388"/>
                  </a:cubicBezTo>
                  <a:cubicBezTo>
                    <a:pt x="1125" y="372"/>
                    <a:pt x="1152" y="383"/>
                    <a:pt x="1175" y="355"/>
                  </a:cubicBezTo>
                  <a:cubicBezTo>
                    <a:pt x="1191" y="333"/>
                    <a:pt x="1191" y="316"/>
                    <a:pt x="1197" y="288"/>
                  </a:cubicBezTo>
                  <a:cubicBezTo>
                    <a:pt x="1202" y="250"/>
                    <a:pt x="1208" y="233"/>
                    <a:pt x="1208" y="194"/>
                  </a:cubicBezTo>
                  <a:cubicBezTo>
                    <a:pt x="1208" y="139"/>
                    <a:pt x="1208" y="139"/>
                    <a:pt x="1208" y="139"/>
                  </a:cubicBezTo>
                  <a:cubicBezTo>
                    <a:pt x="1208" y="111"/>
                    <a:pt x="1213" y="94"/>
                    <a:pt x="1230" y="67"/>
                  </a:cubicBezTo>
                  <a:cubicBezTo>
                    <a:pt x="1241" y="50"/>
                    <a:pt x="1258" y="56"/>
                    <a:pt x="1274" y="50"/>
                  </a:cubicBezTo>
                  <a:cubicBezTo>
                    <a:pt x="1302" y="39"/>
                    <a:pt x="1313" y="33"/>
                    <a:pt x="1335" y="17"/>
                  </a:cubicBezTo>
                  <a:lnTo>
                    <a:pt x="1335" y="17"/>
                  </a:lnTo>
                  <a:cubicBezTo>
                    <a:pt x="1363" y="17"/>
                    <a:pt x="1374" y="33"/>
                    <a:pt x="1402" y="33"/>
                  </a:cubicBezTo>
                  <a:cubicBezTo>
                    <a:pt x="1435" y="33"/>
                    <a:pt x="1435" y="33"/>
                    <a:pt x="1435" y="33"/>
                  </a:cubicBezTo>
                  <a:cubicBezTo>
                    <a:pt x="1540" y="33"/>
                    <a:pt x="1601" y="0"/>
                    <a:pt x="1707" y="0"/>
                  </a:cubicBezTo>
                  <a:cubicBezTo>
                    <a:pt x="1757" y="0"/>
                    <a:pt x="1757" y="0"/>
                    <a:pt x="1757" y="0"/>
                  </a:cubicBezTo>
                  <a:cubicBezTo>
                    <a:pt x="1784" y="0"/>
                    <a:pt x="1801" y="28"/>
                    <a:pt x="1812" y="56"/>
                  </a:cubicBezTo>
                  <a:cubicBezTo>
                    <a:pt x="1817" y="84"/>
                    <a:pt x="1834" y="94"/>
                    <a:pt x="1834" y="122"/>
                  </a:cubicBezTo>
                  <a:cubicBezTo>
                    <a:pt x="1834" y="161"/>
                    <a:pt x="1801" y="178"/>
                    <a:pt x="1801" y="222"/>
                  </a:cubicBezTo>
                  <a:cubicBezTo>
                    <a:pt x="1801" y="239"/>
                    <a:pt x="1817" y="250"/>
                    <a:pt x="1829" y="266"/>
                  </a:cubicBezTo>
                  <a:cubicBezTo>
                    <a:pt x="1840" y="294"/>
                    <a:pt x="1823" y="316"/>
                    <a:pt x="1840" y="338"/>
                  </a:cubicBezTo>
                  <a:cubicBezTo>
                    <a:pt x="1851" y="349"/>
                    <a:pt x="1867" y="344"/>
                    <a:pt x="1878" y="355"/>
                  </a:cubicBezTo>
                  <a:cubicBezTo>
                    <a:pt x="1928" y="399"/>
                    <a:pt x="1934" y="444"/>
                    <a:pt x="1945" y="510"/>
                  </a:cubicBezTo>
                  <a:cubicBezTo>
                    <a:pt x="1956" y="554"/>
                    <a:pt x="1950" y="588"/>
                    <a:pt x="1989" y="615"/>
                  </a:cubicBezTo>
                  <a:cubicBezTo>
                    <a:pt x="2067" y="671"/>
                    <a:pt x="2139" y="698"/>
                    <a:pt x="2156" y="793"/>
                  </a:cubicBezTo>
                  <a:cubicBezTo>
                    <a:pt x="2156" y="809"/>
                    <a:pt x="2161" y="815"/>
                    <a:pt x="2167" y="826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110"/>
            <p:cNvSpPr>
              <a:spLocks noChangeArrowheads="1"/>
            </p:cNvSpPr>
            <p:nvPr/>
          </p:nvSpPr>
          <p:spPr bwMode="auto">
            <a:xfrm>
              <a:off x="2290731" y="2587925"/>
              <a:ext cx="726537" cy="703847"/>
            </a:xfrm>
            <a:custGeom>
              <a:avLst/>
              <a:gdLst>
                <a:gd name="T0" fmla="*/ 2272 w 2273"/>
                <a:gd name="T1" fmla="*/ 299 h 2144"/>
                <a:gd name="T2" fmla="*/ 2144 w 2273"/>
                <a:gd name="T3" fmla="*/ 465 h 2144"/>
                <a:gd name="T4" fmla="*/ 2155 w 2273"/>
                <a:gd name="T5" fmla="*/ 598 h 2144"/>
                <a:gd name="T6" fmla="*/ 2028 w 2273"/>
                <a:gd name="T7" fmla="*/ 720 h 2144"/>
                <a:gd name="T8" fmla="*/ 1995 w 2273"/>
                <a:gd name="T9" fmla="*/ 936 h 2144"/>
                <a:gd name="T10" fmla="*/ 1900 w 2273"/>
                <a:gd name="T11" fmla="*/ 1063 h 2144"/>
                <a:gd name="T12" fmla="*/ 1784 w 2273"/>
                <a:gd name="T13" fmla="*/ 1097 h 2144"/>
                <a:gd name="T14" fmla="*/ 1435 w 2273"/>
                <a:gd name="T15" fmla="*/ 1174 h 2144"/>
                <a:gd name="T16" fmla="*/ 1208 w 2273"/>
                <a:gd name="T17" fmla="*/ 1285 h 2144"/>
                <a:gd name="T18" fmla="*/ 1041 w 2273"/>
                <a:gd name="T19" fmla="*/ 1462 h 2144"/>
                <a:gd name="T20" fmla="*/ 903 w 2273"/>
                <a:gd name="T21" fmla="*/ 1534 h 2144"/>
                <a:gd name="T22" fmla="*/ 942 w 2273"/>
                <a:gd name="T23" fmla="*/ 1667 h 2144"/>
                <a:gd name="T24" fmla="*/ 986 w 2273"/>
                <a:gd name="T25" fmla="*/ 1878 h 2144"/>
                <a:gd name="T26" fmla="*/ 953 w 2273"/>
                <a:gd name="T27" fmla="*/ 2065 h 2144"/>
                <a:gd name="T28" fmla="*/ 809 w 2273"/>
                <a:gd name="T29" fmla="*/ 2132 h 2144"/>
                <a:gd name="T30" fmla="*/ 582 w 2273"/>
                <a:gd name="T31" fmla="*/ 2088 h 2144"/>
                <a:gd name="T32" fmla="*/ 570 w 2273"/>
                <a:gd name="T33" fmla="*/ 1932 h 2144"/>
                <a:gd name="T34" fmla="*/ 537 w 2273"/>
                <a:gd name="T35" fmla="*/ 1811 h 2144"/>
                <a:gd name="T36" fmla="*/ 526 w 2273"/>
                <a:gd name="T37" fmla="*/ 1684 h 2144"/>
                <a:gd name="T38" fmla="*/ 498 w 2273"/>
                <a:gd name="T39" fmla="*/ 1573 h 2144"/>
                <a:gd name="T40" fmla="*/ 509 w 2273"/>
                <a:gd name="T41" fmla="*/ 1424 h 2144"/>
                <a:gd name="T42" fmla="*/ 404 w 2273"/>
                <a:gd name="T43" fmla="*/ 1307 h 2144"/>
                <a:gd name="T44" fmla="*/ 349 w 2273"/>
                <a:gd name="T45" fmla="*/ 1285 h 2144"/>
                <a:gd name="T46" fmla="*/ 327 w 2273"/>
                <a:gd name="T47" fmla="*/ 1385 h 2144"/>
                <a:gd name="T48" fmla="*/ 243 w 2273"/>
                <a:gd name="T49" fmla="*/ 1379 h 2144"/>
                <a:gd name="T50" fmla="*/ 288 w 2273"/>
                <a:gd name="T51" fmla="*/ 1285 h 2144"/>
                <a:gd name="T52" fmla="*/ 316 w 2273"/>
                <a:gd name="T53" fmla="*/ 1246 h 2144"/>
                <a:gd name="T54" fmla="*/ 216 w 2273"/>
                <a:gd name="T55" fmla="*/ 1246 h 2144"/>
                <a:gd name="T56" fmla="*/ 188 w 2273"/>
                <a:gd name="T57" fmla="*/ 1152 h 2144"/>
                <a:gd name="T58" fmla="*/ 194 w 2273"/>
                <a:gd name="T59" fmla="*/ 1113 h 2144"/>
                <a:gd name="T60" fmla="*/ 99 w 2273"/>
                <a:gd name="T61" fmla="*/ 1025 h 2144"/>
                <a:gd name="T62" fmla="*/ 138 w 2273"/>
                <a:gd name="T63" fmla="*/ 925 h 2144"/>
                <a:gd name="T64" fmla="*/ 122 w 2273"/>
                <a:gd name="T65" fmla="*/ 820 h 2144"/>
                <a:gd name="T66" fmla="*/ 28 w 2273"/>
                <a:gd name="T67" fmla="*/ 720 h 2144"/>
                <a:gd name="T68" fmla="*/ 22 w 2273"/>
                <a:gd name="T69" fmla="*/ 598 h 2144"/>
                <a:gd name="T70" fmla="*/ 0 w 2273"/>
                <a:gd name="T71" fmla="*/ 515 h 2144"/>
                <a:gd name="T72" fmla="*/ 50 w 2273"/>
                <a:gd name="T73" fmla="*/ 432 h 2144"/>
                <a:gd name="T74" fmla="*/ 66 w 2273"/>
                <a:gd name="T75" fmla="*/ 348 h 2144"/>
                <a:gd name="T76" fmla="*/ 83 w 2273"/>
                <a:gd name="T77" fmla="*/ 215 h 2144"/>
                <a:gd name="T78" fmla="*/ 194 w 2273"/>
                <a:gd name="T79" fmla="*/ 110 h 2144"/>
                <a:gd name="T80" fmla="*/ 271 w 2273"/>
                <a:gd name="T81" fmla="*/ 0 h 2144"/>
                <a:gd name="T82" fmla="*/ 304 w 2273"/>
                <a:gd name="T83" fmla="*/ 71 h 2144"/>
                <a:gd name="T84" fmla="*/ 443 w 2273"/>
                <a:gd name="T85" fmla="*/ 249 h 2144"/>
                <a:gd name="T86" fmla="*/ 604 w 2273"/>
                <a:gd name="T87" fmla="*/ 387 h 2144"/>
                <a:gd name="T88" fmla="*/ 670 w 2273"/>
                <a:gd name="T89" fmla="*/ 459 h 2144"/>
                <a:gd name="T90" fmla="*/ 864 w 2273"/>
                <a:gd name="T91" fmla="*/ 437 h 2144"/>
                <a:gd name="T92" fmla="*/ 1075 w 2273"/>
                <a:gd name="T93" fmla="*/ 421 h 2144"/>
                <a:gd name="T94" fmla="*/ 1258 w 2273"/>
                <a:gd name="T95" fmla="*/ 421 h 2144"/>
                <a:gd name="T96" fmla="*/ 1363 w 2273"/>
                <a:gd name="T97" fmla="*/ 354 h 2144"/>
                <a:gd name="T98" fmla="*/ 1452 w 2273"/>
                <a:gd name="T99" fmla="*/ 232 h 2144"/>
                <a:gd name="T100" fmla="*/ 1646 w 2273"/>
                <a:gd name="T101" fmla="*/ 204 h 2144"/>
                <a:gd name="T102" fmla="*/ 1884 w 2273"/>
                <a:gd name="T103" fmla="*/ 276 h 2144"/>
                <a:gd name="T104" fmla="*/ 2017 w 2273"/>
                <a:gd name="T105" fmla="*/ 310 h 2144"/>
                <a:gd name="T106" fmla="*/ 2178 w 2273"/>
                <a:gd name="T107" fmla="*/ 232 h 21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273" h="2144">
                  <a:moveTo>
                    <a:pt x="2266" y="227"/>
                  </a:moveTo>
                  <a:lnTo>
                    <a:pt x="2266" y="227"/>
                  </a:lnTo>
                  <a:cubicBezTo>
                    <a:pt x="2266" y="254"/>
                    <a:pt x="2272" y="271"/>
                    <a:pt x="2272" y="299"/>
                  </a:cubicBezTo>
                  <a:cubicBezTo>
                    <a:pt x="2272" y="337"/>
                    <a:pt x="2266" y="365"/>
                    <a:pt x="2233" y="387"/>
                  </a:cubicBezTo>
                  <a:cubicBezTo>
                    <a:pt x="2211" y="404"/>
                    <a:pt x="2194" y="409"/>
                    <a:pt x="2172" y="432"/>
                  </a:cubicBezTo>
                  <a:cubicBezTo>
                    <a:pt x="2161" y="443"/>
                    <a:pt x="2144" y="448"/>
                    <a:pt x="2144" y="465"/>
                  </a:cubicBezTo>
                  <a:cubicBezTo>
                    <a:pt x="2144" y="509"/>
                    <a:pt x="2144" y="509"/>
                    <a:pt x="2144" y="509"/>
                  </a:cubicBezTo>
                  <a:cubicBezTo>
                    <a:pt x="2144" y="542"/>
                    <a:pt x="2155" y="565"/>
                    <a:pt x="2155" y="598"/>
                  </a:cubicBezTo>
                  <a:lnTo>
                    <a:pt x="2155" y="598"/>
                  </a:lnTo>
                  <a:cubicBezTo>
                    <a:pt x="2133" y="614"/>
                    <a:pt x="2122" y="620"/>
                    <a:pt x="2094" y="631"/>
                  </a:cubicBezTo>
                  <a:cubicBezTo>
                    <a:pt x="2078" y="637"/>
                    <a:pt x="2061" y="631"/>
                    <a:pt x="2050" y="648"/>
                  </a:cubicBezTo>
                  <a:cubicBezTo>
                    <a:pt x="2033" y="675"/>
                    <a:pt x="2028" y="692"/>
                    <a:pt x="2028" y="720"/>
                  </a:cubicBezTo>
                  <a:cubicBezTo>
                    <a:pt x="2028" y="775"/>
                    <a:pt x="2028" y="775"/>
                    <a:pt x="2028" y="775"/>
                  </a:cubicBezTo>
                  <a:cubicBezTo>
                    <a:pt x="2028" y="814"/>
                    <a:pt x="2022" y="831"/>
                    <a:pt x="2017" y="869"/>
                  </a:cubicBezTo>
                  <a:cubicBezTo>
                    <a:pt x="2011" y="897"/>
                    <a:pt x="2011" y="914"/>
                    <a:pt x="1995" y="936"/>
                  </a:cubicBezTo>
                  <a:cubicBezTo>
                    <a:pt x="1972" y="964"/>
                    <a:pt x="1945" y="953"/>
                    <a:pt x="1912" y="969"/>
                  </a:cubicBezTo>
                  <a:cubicBezTo>
                    <a:pt x="1895" y="980"/>
                    <a:pt x="1900" y="1008"/>
                    <a:pt x="1900" y="1030"/>
                  </a:cubicBezTo>
                  <a:cubicBezTo>
                    <a:pt x="1900" y="1063"/>
                    <a:pt x="1900" y="1063"/>
                    <a:pt x="1900" y="1063"/>
                  </a:cubicBezTo>
                  <a:cubicBezTo>
                    <a:pt x="1900" y="1074"/>
                    <a:pt x="1890" y="1080"/>
                    <a:pt x="1878" y="1086"/>
                  </a:cubicBezTo>
                  <a:cubicBezTo>
                    <a:pt x="1862" y="1102"/>
                    <a:pt x="1845" y="1097"/>
                    <a:pt x="1823" y="1097"/>
                  </a:cubicBezTo>
                  <a:cubicBezTo>
                    <a:pt x="1784" y="1097"/>
                    <a:pt x="1784" y="1097"/>
                    <a:pt x="1784" y="1097"/>
                  </a:cubicBezTo>
                  <a:cubicBezTo>
                    <a:pt x="1729" y="1097"/>
                    <a:pt x="1695" y="1108"/>
                    <a:pt x="1651" y="1135"/>
                  </a:cubicBezTo>
                  <a:cubicBezTo>
                    <a:pt x="1607" y="1158"/>
                    <a:pt x="1585" y="1185"/>
                    <a:pt x="1535" y="1185"/>
                  </a:cubicBezTo>
                  <a:cubicBezTo>
                    <a:pt x="1496" y="1185"/>
                    <a:pt x="1474" y="1174"/>
                    <a:pt x="1435" y="1174"/>
                  </a:cubicBezTo>
                  <a:cubicBezTo>
                    <a:pt x="1385" y="1174"/>
                    <a:pt x="1363" y="1202"/>
                    <a:pt x="1324" y="1224"/>
                  </a:cubicBezTo>
                  <a:cubicBezTo>
                    <a:pt x="1313" y="1230"/>
                    <a:pt x="1302" y="1230"/>
                    <a:pt x="1291" y="1235"/>
                  </a:cubicBezTo>
                  <a:cubicBezTo>
                    <a:pt x="1258" y="1252"/>
                    <a:pt x="1241" y="1263"/>
                    <a:pt x="1208" y="1285"/>
                  </a:cubicBezTo>
                  <a:cubicBezTo>
                    <a:pt x="1180" y="1302"/>
                    <a:pt x="1186" y="1329"/>
                    <a:pt x="1174" y="1363"/>
                  </a:cubicBezTo>
                  <a:cubicBezTo>
                    <a:pt x="1163" y="1385"/>
                    <a:pt x="1141" y="1390"/>
                    <a:pt x="1125" y="1407"/>
                  </a:cubicBezTo>
                  <a:cubicBezTo>
                    <a:pt x="1097" y="1435"/>
                    <a:pt x="1080" y="1457"/>
                    <a:pt x="1041" y="1462"/>
                  </a:cubicBezTo>
                  <a:cubicBezTo>
                    <a:pt x="1008" y="1468"/>
                    <a:pt x="992" y="1485"/>
                    <a:pt x="964" y="1496"/>
                  </a:cubicBezTo>
                  <a:cubicBezTo>
                    <a:pt x="953" y="1501"/>
                    <a:pt x="947" y="1507"/>
                    <a:pt x="931" y="1512"/>
                  </a:cubicBezTo>
                  <a:cubicBezTo>
                    <a:pt x="920" y="1518"/>
                    <a:pt x="903" y="1523"/>
                    <a:pt x="903" y="1534"/>
                  </a:cubicBezTo>
                  <a:cubicBezTo>
                    <a:pt x="903" y="1557"/>
                    <a:pt x="920" y="1562"/>
                    <a:pt x="931" y="1579"/>
                  </a:cubicBezTo>
                  <a:cubicBezTo>
                    <a:pt x="936" y="1590"/>
                    <a:pt x="931" y="1601"/>
                    <a:pt x="936" y="1618"/>
                  </a:cubicBezTo>
                  <a:cubicBezTo>
                    <a:pt x="936" y="1640"/>
                    <a:pt x="942" y="1651"/>
                    <a:pt x="942" y="1667"/>
                  </a:cubicBezTo>
                  <a:cubicBezTo>
                    <a:pt x="942" y="1762"/>
                    <a:pt x="942" y="1762"/>
                    <a:pt x="942" y="1762"/>
                  </a:cubicBezTo>
                  <a:cubicBezTo>
                    <a:pt x="942" y="1789"/>
                    <a:pt x="953" y="1811"/>
                    <a:pt x="969" y="1834"/>
                  </a:cubicBezTo>
                  <a:cubicBezTo>
                    <a:pt x="969" y="1856"/>
                    <a:pt x="981" y="1861"/>
                    <a:pt x="986" y="1878"/>
                  </a:cubicBezTo>
                  <a:cubicBezTo>
                    <a:pt x="1003" y="1922"/>
                    <a:pt x="1008" y="1949"/>
                    <a:pt x="1008" y="1999"/>
                  </a:cubicBezTo>
                  <a:cubicBezTo>
                    <a:pt x="1008" y="2010"/>
                    <a:pt x="997" y="2021"/>
                    <a:pt x="986" y="2027"/>
                  </a:cubicBezTo>
                  <a:cubicBezTo>
                    <a:pt x="975" y="2043"/>
                    <a:pt x="969" y="2060"/>
                    <a:pt x="953" y="2065"/>
                  </a:cubicBezTo>
                  <a:cubicBezTo>
                    <a:pt x="897" y="2093"/>
                    <a:pt x="848" y="2088"/>
                    <a:pt x="820" y="2143"/>
                  </a:cubicBezTo>
                  <a:lnTo>
                    <a:pt x="820" y="2143"/>
                  </a:lnTo>
                  <a:cubicBezTo>
                    <a:pt x="814" y="2137"/>
                    <a:pt x="814" y="2137"/>
                    <a:pt x="809" y="2132"/>
                  </a:cubicBezTo>
                  <a:cubicBezTo>
                    <a:pt x="775" y="2099"/>
                    <a:pt x="748" y="2088"/>
                    <a:pt x="698" y="2088"/>
                  </a:cubicBezTo>
                  <a:cubicBezTo>
                    <a:pt x="659" y="2088"/>
                    <a:pt x="648" y="2132"/>
                    <a:pt x="604" y="2132"/>
                  </a:cubicBezTo>
                  <a:cubicBezTo>
                    <a:pt x="587" y="2132"/>
                    <a:pt x="582" y="2104"/>
                    <a:pt x="582" y="2088"/>
                  </a:cubicBezTo>
                  <a:cubicBezTo>
                    <a:pt x="582" y="2016"/>
                    <a:pt x="582" y="2016"/>
                    <a:pt x="582" y="2016"/>
                  </a:cubicBezTo>
                  <a:cubicBezTo>
                    <a:pt x="582" y="1999"/>
                    <a:pt x="565" y="1988"/>
                    <a:pt x="565" y="1971"/>
                  </a:cubicBezTo>
                  <a:cubicBezTo>
                    <a:pt x="565" y="1955"/>
                    <a:pt x="570" y="1949"/>
                    <a:pt x="570" y="1932"/>
                  </a:cubicBezTo>
                  <a:cubicBezTo>
                    <a:pt x="570" y="1917"/>
                    <a:pt x="560" y="1906"/>
                    <a:pt x="560" y="1889"/>
                  </a:cubicBezTo>
                  <a:cubicBezTo>
                    <a:pt x="554" y="1867"/>
                    <a:pt x="554" y="1850"/>
                    <a:pt x="548" y="1828"/>
                  </a:cubicBezTo>
                  <a:cubicBezTo>
                    <a:pt x="548" y="1823"/>
                    <a:pt x="537" y="1817"/>
                    <a:pt x="537" y="1811"/>
                  </a:cubicBezTo>
                  <a:cubicBezTo>
                    <a:pt x="526" y="1795"/>
                    <a:pt x="537" y="1784"/>
                    <a:pt x="532" y="1773"/>
                  </a:cubicBezTo>
                  <a:cubicBezTo>
                    <a:pt x="532" y="1756"/>
                    <a:pt x="526" y="1745"/>
                    <a:pt x="526" y="1728"/>
                  </a:cubicBezTo>
                  <a:cubicBezTo>
                    <a:pt x="526" y="1712"/>
                    <a:pt x="537" y="1695"/>
                    <a:pt x="526" y="1684"/>
                  </a:cubicBezTo>
                  <a:cubicBezTo>
                    <a:pt x="504" y="1656"/>
                    <a:pt x="449" y="1673"/>
                    <a:pt x="449" y="1640"/>
                  </a:cubicBezTo>
                  <a:cubicBezTo>
                    <a:pt x="449" y="1618"/>
                    <a:pt x="471" y="1618"/>
                    <a:pt x="482" y="1601"/>
                  </a:cubicBezTo>
                  <a:cubicBezTo>
                    <a:pt x="493" y="1595"/>
                    <a:pt x="493" y="1584"/>
                    <a:pt x="498" y="1573"/>
                  </a:cubicBezTo>
                  <a:cubicBezTo>
                    <a:pt x="509" y="1540"/>
                    <a:pt x="521" y="1523"/>
                    <a:pt x="521" y="1490"/>
                  </a:cubicBezTo>
                  <a:cubicBezTo>
                    <a:pt x="521" y="1473"/>
                    <a:pt x="515" y="1468"/>
                    <a:pt x="515" y="1451"/>
                  </a:cubicBezTo>
                  <a:cubicBezTo>
                    <a:pt x="515" y="1440"/>
                    <a:pt x="515" y="1435"/>
                    <a:pt x="509" y="1424"/>
                  </a:cubicBezTo>
                  <a:cubicBezTo>
                    <a:pt x="498" y="1401"/>
                    <a:pt x="476" y="1407"/>
                    <a:pt x="465" y="1385"/>
                  </a:cubicBezTo>
                  <a:cubicBezTo>
                    <a:pt x="454" y="1368"/>
                    <a:pt x="454" y="1357"/>
                    <a:pt x="454" y="1335"/>
                  </a:cubicBezTo>
                  <a:cubicBezTo>
                    <a:pt x="432" y="1335"/>
                    <a:pt x="421" y="1324"/>
                    <a:pt x="404" y="1307"/>
                  </a:cubicBezTo>
                  <a:cubicBezTo>
                    <a:pt x="388" y="1296"/>
                    <a:pt x="371" y="1285"/>
                    <a:pt x="354" y="1268"/>
                  </a:cubicBezTo>
                  <a:cubicBezTo>
                    <a:pt x="349" y="1268"/>
                    <a:pt x="349" y="1268"/>
                    <a:pt x="349" y="1268"/>
                  </a:cubicBezTo>
                  <a:cubicBezTo>
                    <a:pt x="349" y="1285"/>
                    <a:pt x="349" y="1285"/>
                    <a:pt x="349" y="1285"/>
                  </a:cubicBezTo>
                  <a:cubicBezTo>
                    <a:pt x="360" y="1291"/>
                    <a:pt x="360" y="1296"/>
                    <a:pt x="371" y="1302"/>
                  </a:cubicBezTo>
                  <a:cubicBezTo>
                    <a:pt x="376" y="1346"/>
                    <a:pt x="376" y="1346"/>
                    <a:pt x="376" y="1346"/>
                  </a:cubicBezTo>
                  <a:cubicBezTo>
                    <a:pt x="376" y="1368"/>
                    <a:pt x="349" y="1374"/>
                    <a:pt x="327" y="1385"/>
                  </a:cubicBezTo>
                  <a:cubicBezTo>
                    <a:pt x="304" y="1390"/>
                    <a:pt x="288" y="1412"/>
                    <a:pt x="260" y="1412"/>
                  </a:cubicBezTo>
                  <a:cubicBezTo>
                    <a:pt x="255" y="1412"/>
                    <a:pt x="255" y="1412"/>
                    <a:pt x="243" y="1407"/>
                  </a:cubicBezTo>
                  <a:cubicBezTo>
                    <a:pt x="243" y="1379"/>
                    <a:pt x="243" y="1379"/>
                    <a:pt x="243" y="1379"/>
                  </a:cubicBezTo>
                  <a:cubicBezTo>
                    <a:pt x="243" y="1363"/>
                    <a:pt x="249" y="1357"/>
                    <a:pt x="249" y="1340"/>
                  </a:cubicBezTo>
                  <a:cubicBezTo>
                    <a:pt x="249" y="1318"/>
                    <a:pt x="238" y="1302"/>
                    <a:pt x="255" y="1291"/>
                  </a:cubicBezTo>
                  <a:cubicBezTo>
                    <a:pt x="260" y="1279"/>
                    <a:pt x="271" y="1285"/>
                    <a:pt x="288" y="1285"/>
                  </a:cubicBezTo>
                  <a:cubicBezTo>
                    <a:pt x="299" y="1279"/>
                    <a:pt x="304" y="1274"/>
                    <a:pt x="321" y="1274"/>
                  </a:cubicBezTo>
                  <a:cubicBezTo>
                    <a:pt x="321" y="1257"/>
                    <a:pt x="321" y="1257"/>
                    <a:pt x="321" y="1257"/>
                  </a:cubicBezTo>
                  <a:cubicBezTo>
                    <a:pt x="316" y="1246"/>
                    <a:pt x="316" y="1246"/>
                    <a:pt x="316" y="1246"/>
                  </a:cubicBezTo>
                  <a:cubicBezTo>
                    <a:pt x="294" y="1235"/>
                    <a:pt x="288" y="1213"/>
                    <a:pt x="266" y="1213"/>
                  </a:cubicBezTo>
                  <a:cubicBezTo>
                    <a:pt x="243" y="1213"/>
                    <a:pt x="227" y="1230"/>
                    <a:pt x="221" y="1246"/>
                  </a:cubicBezTo>
                  <a:cubicBezTo>
                    <a:pt x="216" y="1246"/>
                    <a:pt x="216" y="1246"/>
                    <a:pt x="216" y="1246"/>
                  </a:cubicBezTo>
                  <a:cubicBezTo>
                    <a:pt x="205" y="1224"/>
                    <a:pt x="199" y="1213"/>
                    <a:pt x="188" y="1191"/>
                  </a:cubicBezTo>
                  <a:cubicBezTo>
                    <a:pt x="177" y="1180"/>
                    <a:pt x="161" y="1180"/>
                    <a:pt x="161" y="1163"/>
                  </a:cubicBezTo>
                  <a:cubicBezTo>
                    <a:pt x="161" y="1152"/>
                    <a:pt x="177" y="1152"/>
                    <a:pt x="188" y="1152"/>
                  </a:cubicBezTo>
                  <a:cubicBezTo>
                    <a:pt x="210" y="1152"/>
                    <a:pt x="216" y="1174"/>
                    <a:pt x="238" y="1174"/>
                  </a:cubicBezTo>
                  <a:cubicBezTo>
                    <a:pt x="271" y="1174"/>
                    <a:pt x="227" y="1152"/>
                    <a:pt x="221" y="1146"/>
                  </a:cubicBezTo>
                  <a:cubicBezTo>
                    <a:pt x="205" y="1135"/>
                    <a:pt x="210" y="1113"/>
                    <a:pt x="194" y="1113"/>
                  </a:cubicBezTo>
                  <a:cubicBezTo>
                    <a:pt x="177" y="1113"/>
                    <a:pt x="171" y="1113"/>
                    <a:pt x="161" y="1113"/>
                  </a:cubicBezTo>
                  <a:cubicBezTo>
                    <a:pt x="133" y="1113"/>
                    <a:pt x="122" y="1091"/>
                    <a:pt x="110" y="1069"/>
                  </a:cubicBezTo>
                  <a:cubicBezTo>
                    <a:pt x="105" y="1052"/>
                    <a:pt x="99" y="1041"/>
                    <a:pt x="99" y="1025"/>
                  </a:cubicBezTo>
                  <a:cubicBezTo>
                    <a:pt x="99" y="1008"/>
                    <a:pt x="110" y="1008"/>
                    <a:pt x="110" y="997"/>
                  </a:cubicBezTo>
                  <a:cubicBezTo>
                    <a:pt x="110" y="980"/>
                    <a:pt x="99" y="975"/>
                    <a:pt x="99" y="964"/>
                  </a:cubicBezTo>
                  <a:cubicBezTo>
                    <a:pt x="99" y="941"/>
                    <a:pt x="122" y="936"/>
                    <a:pt x="138" y="925"/>
                  </a:cubicBezTo>
                  <a:cubicBezTo>
                    <a:pt x="149" y="919"/>
                    <a:pt x="166" y="914"/>
                    <a:pt x="166" y="903"/>
                  </a:cubicBezTo>
                  <a:cubicBezTo>
                    <a:pt x="166" y="892"/>
                    <a:pt x="155" y="892"/>
                    <a:pt x="155" y="880"/>
                  </a:cubicBezTo>
                  <a:cubicBezTo>
                    <a:pt x="144" y="853"/>
                    <a:pt x="133" y="842"/>
                    <a:pt x="122" y="820"/>
                  </a:cubicBezTo>
                  <a:cubicBezTo>
                    <a:pt x="110" y="781"/>
                    <a:pt x="110" y="725"/>
                    <a:pt x="72" y="725"/>
                  </a:cubicBezTo>
                  <a:cubicBezTo>
                    <a:pt x="61" y="725"/>
                    <a:pt x="55" y="731"/>
                    <a:pt x="50" y="731"/>
                  </a:cubicBezTo>
                  <a:cubicBezTo>
                    <a:pt x="38" y="731"/>
                    <a:pt x="28" y="725"/>
                    <a:pt x="28" y="720"/>
                  </a:cubicBezTo>
                  <a:cubicBezTo>
                    <a:pt x="28" y="681"/>
                    <a:pt x="28" y="681"/>
                    <a:pt x="28" y="681"/>
                  </a:cubicBezTo>
                  <a:cubicBezTo>
                    <a:pt x="28" y="675"/>
                    <a:pt x="22" y="670"/>
                    <a:pt x="22" y="665"/>
                  </a:cubicBezTo>
                  <a:cubicBezTo>
                    <a:pt x="22" y="598"/>
                    <a:pt x="22" y="598"/>
                    <a:pt x="22" y="598"/>
                  </a:cubicBezTo>
                  <a:cubicBezTo>
                    <a:pt x="22" y="587"/>
                    <a:pt x="11" y="587"/>
                    <a:pt x="11" y="576"/>
                  </a:cubicBezTo>
                  <a:cubicBezTo>
                    <a:pt x="11" y="532"/>
                    <a:pt x="11" y="532"/>
                    <a:pt x="11" y="532"/>
                  </a:cubicBezTo>
                  <a:cubicBezTo>
                    <a:pt x="5" y="526"/>
                    <a:pt x="0" y="520"/>
                    <a:pt x="0" y="515"/>
                  </a:cubicBezTo>
                  <a:cubicBezTo>
                    <a:pt x="0" y="498"/>
                    <a:pt x="16" y="493"/>
                    <a:pt x="28" y="487"/>
                  </a:cubicBezTo>
                  <a:cubicBezTo>
                    <a:pt x="33" y="481"/>
                    <a:pt x="28" y="476"/>
                    <a:pt x="33" y="470"/>
                  </a:cubicBezTo>
                  <a:cubicBezTo>
                    <a:pt x="44" y="459"/>
                    <a:pt x="50" y="448"/>
                    <a:pt x="50" y="432"/>
                  </a:cubicBezTo>
                  <a:cubicBezTo>
                    <a:pt x="50" y="415"/>
                    <a:pt x="50" y="404"/>
                    <a:pt x="38" y="387"/>
                  </a:cubicBezTo>
                  <a:cubicBezTo>
                    <a:pt x="33" y="382"/>
                    <a:pt x="28" y="382"/>
                    <a:pt x="28" y="371"/>
                  </a:cubicBezTo>
                  <a:cubicBezTo>
                    <a:pt x="28" y="354"/>
                    <a:pt x="50" y="348"/>
                    <a:pt x="66" y="348"/>
                  </a:cubicBezTo>
                  <a:cubicBezTo>
                    <a:pt x="66" y="304"/>
                    <a:pt x="66" y="304"/>
                    <a:pt x="66" y="304"/>
                  </a:cubicBezTo>
                  <a:cubicBezTo>
                    <a:pt x="77" y="293"/>
                    <a:pt x="83" y="288"/>
                    <a:pt x="83" y="271"/>
                  </a:cubicBezTo>
                  <a:cubicBezTo>
                    <a:pt x="83" y="215"/>
                    <a:pt x="83" y="215"/>
                    <a:pt x="83" y="215"/>
                  </a:cubicBezTo>
                  <a:cubicBezTo>
                    <a:pt x="83" y="199"/>
                    <a:pt x="99" y="199"/>
                    <a:pt x="110" y="188"/>
                  </a:cubicBezTo>
                  <a:cubicBezTo>
                    <a:pt x="127" y="177"/>
                    <a:pt x="138" y="171"/>
                    <a:pt x="155" y="155"/>
                  </a:cubicBezTo>
                  <a:cubicBezTo>
                    <a:pt x="171" y="138"/>
                    <a:pt x="183" y="133"/>
                    <a:pt x="194" y="110"/>
                  </a:cubicBezTo>
                  <a:cubicBezTo>
                    <a:pt x="199" y="99"/>
                    <a:pt x="194" y="88"/>
                    <a:pt x="194" y="71"/>
                  </a:cubicBezTo>
                  <a:cubicBezTo>
                    <a:pt x="199" y="38"/>
                    <a:pt x="221" y="22"/>
                    <a:pt x="249" y="10"/>
                  </a:cubicBezTo>
                  <a:cubicBezTo>
                    <a:pt x="260" y="5"/>
                    <a:pt x="266" y="5"/>
                    <a:pt x="271" y="0"/>
                  </a:cubicBezTo>
                  <a:lnTo>
                    <a:pt x="271" y="0"/>
                  </a:lnTo>
                  <a:cubicBezTo>
                    <a:pt x="271" y="5"/>
                    <a:pt x="271" y="16"/>
                    <a:pt x="271" y="22"/>
                  </a:cubicBezTo>
                  <a:cubicBezTo>
                    <a:pt x="271" y="44"/>
                    <a:pt x="282" y="60"/>
                    <a:pt x="304" y="71"/>
                  </a:cubicBezTo>
                  <a:cubicBezTo>
                    <a:pt x="310" y="77"/>
                    <a:pt x="321" y="77"/>
                    <a:pt x="327" y="88"/>
                  </a:cubicBezTo>
                  <a:cubicBezTo>
                    <a:pt x="338" y="105"/>
                    <a:pt x="332" y="116"/>
                    <a:pt x="338" y="133"/>
                  </a:cubicBezTo>
                  <a:cubicBezTo>
                    <a:pt x="349" y="193"/>
                    <a:pt x="388" y="221"/>
                    <a:pt x="443" y="249"/>
                  </a:cubicBezTo>
                  <a:cubicBezTo>
                    <a:pt x="476" y="266"/>
                    <a:pt x="487" y="288"/>
                    <a:pt x="509" y="310"/>
                  </a:cubicBezTo>
                  <a:cubicBezTo>
                    <a:pt x="532" y="332"/>
                    <a:pt x="554" y="332"/>
                    <a:pt x="570" y="348"/>
                  </a:cubicBezTo>
                  <a:cubicBezTo>
                    <a:pt x="587" y="360"/>
                    <a:pt x="598" y="371"/>
                    <a:pt x="604" y="387"/>
                  </a:cubicBezTo>
                  <a:cubicBezTo>
                    <a:pt x="604" y="399"/>
                    <a:pt x="604" y="409"/>
                    <a:pt x="615" y="415"/>
                  </a:cubicBezTo>
                  <a:cubicBezTo>
                    <a:pt x="626" y="421"/>
                    <a:pt x="631" y="421"/>
                    <a:pt x="642" y="432"/>
                  </a:cubicBezTo>
                  <a:cubicBezTo>
                    <a:pt x="654" y="437"/>
                    <a:pt x="654" y="454"/>
                    <a:pt x="670" y="459"/>
                  </a:cubicBezTo>
                  <a:cubicBezTo>
                    <a:pt x="687" y="476"/>
                    <a:pt x="715" y="487"/>
                    <a:pt x="742" y="487"/>
                  </a:cubicBezTo>
                  <a:cubicBezTo>
                    <a:pt x="781" y="487"/>
                    <a:pt x="809" y="476"/>
                    <a:pt x="842" y="454"/>
                  </a:cubicBezTo>
                  <a:cubicBezTo>
                    <a:pt x="853" y="448"/>
                    <a:pt x="853" y="437"/>
                    <a:pt x="864" y="437"/>
                  </a:cubicBezTo>
                  <a:cubicBezTo>
                    <a:pt x="903" y="415"/>
                    <a:pt x="925" y="415"/>
                    <a:pt x="969" y="409"/>
                  </a:cubicBezTo>
                  <a:cubicBezTo>
                    <a:pt x="986" y="404"/>
                    <a:pt x="997" y="393"/>
                    <a:pt x="1014" y="393"/>
                  </a:cubicBezTo>
                  <a:cubicBezTo>
                    <a:pt x="1036" y="393"/>
                    <a:pt x="1047" y="421"/>
                    <a:pt x="1075" y="421"/>
                  </a:cubicBezTo>
                  <a:cubicBezTo>
                    <a:pt x="1119" y="421"/>
                    <a:pt x="1119" y="421"/>
                    <a:pt x="1119" y="421"/>
                  </a:cubicBezTo>
                  <a:cubicBezTo>
                    <a:pt x="1163" y="421"/>
                    <a:pt x="1186" y="432"/>
                    <a:pt x="1230" y="432"/>
                  </a:cubicBezTo>
                  <a:cubicBezTo>
                    <a:pt x="1241" y="432"/>
                    <a:pt x="1252" y="432"/>
                    <a:pt x="1258" y="421"/>
                  </a:cubicBezTo>
                  <a:cubicBezTo>
                    <a:pt x="1269" y="409"/>
                    <a:pt x="1263" y="399"/>
                    <a:pt x="1274" y="393"/>
                  </a:cubicBezTo>
                  <a:cubicBezTo>
                    <a:pt x="1291" y="382"/>
                    <a:pt x="1302" y="382"/>
                    <a:pt x="1324" y="376"/>
                  </a:cubicBezTo>
                  <a:cubicBezTo>
                    <a:pt x="1341" y="376"/>
                    <a:pt x="1346" y="360"/>
                    <a:pt x="1363" y="354"/>
                  </a:cubicBezTo>
                  <a:cubicBezTo>
                    <a:pt x="1385" y="337"/>
                    <a:pt x="1413" y="326"/>
                    <a:pt x="1413" y="299"/>
                  </a:cubicBezTo>
                  <a:cubicBezTo>
                    <a:pt x="1413" y="282"/>
                    <a:pt x="1402" y="266"/>
                    <a:pt x="1413" y="249"/>
                  </a:cubicBezTo>
                  <a:cubicBezTo>
                    <a:pt x="1424" y="238"/>
                    <a:pt x="1440" y="243"/>
                    <a:pt x="1452" y="232"/>
                  </a:cubicBezTo>
                  <a:cubicBezTo>
                    <a:pt x="1463" y="227"/>
                    <a:pt x="1463" y="221"/>
                    <a:pt x="1468" y="215"/>
                  </a:cubicBezTo>
                  <a:cubicBezTo>
                    <a:pt x="1485" y="193"/>
                    <a:pt x="1507" y="204"/>
                    <a:pt x="1529" y="204"/>
                  </a:cubicBezTo>
                  <a:cubicBezTo>
                    <a:pt x="1573" y="204"/>
                    <a:pt x="1601" y="204"/>
                    <a:pt x="1646" y="204"/>
                  </a:cubicBezTo>
                  <a:cubicBezTo>
                    <a:pt x="1679" y="199"/>
                    <a:pt x="1695" y="193"/>
                    <a:pt x="1729" y="193"/>
                  </a:cubicBezTo>
                  <a:cubicBezTo>
                    <a:pt x="1773" y="193"/>
                    <a:pt x="1779" y="249"/>
                    <a:pt x="1817" y="260"/>
                  </a:cubicBezTo>
                  <a:cubicBezTo>
                    <a:pt x="1845" y="266"/>
                    <a:pt x="1862" y="266"/>
                    <a:pt x="1884" y="276"/>
                  </a:cubicBezTo>
                  <a:cubicBezTo>
                    <a:pt x="1906" y="288"/>
                    <a:pt x="1912" y="310"/>
                    <a:pt x="1934" y="310"/>
                  </a:cubicBezTo>
                  <a:cubicBezTo>
                    <a:pt x="1945" y="310"/>
                    <a:pt x="1956" y="299"/>
                    <a:pt x="1967" y="299"/>
                  </a:cubicBezTo>
                  <a:cubicBezTo>
                    <a:pt x="1989" y="299"/>
                    <a:pt x="2000" y="299"/>
                    <a:pt x="2017" y="310"/>
                  </a:cubicBezTo>
                  <a:cubicBezTo>
                    <a:pt x="2028" y="315"/>
                    <a:pt x="2033" y="326"/>
                    <a:pt x="2045" y="326"/>
                  </a:cubicBezTo>
                  <a:cubicBezTo>
                    <a:pt x="2078" y="326"/>
                    <a:pt x="2094" y="304"/>
                    <a:pt x="2117" y="282"/>
                  </a:cubicBezTo>
                  <a:cubicBezTo>
                    <a:pt x="2139" y="266"/>
                    <a:pt x="2144" y="232"/>
                    <a:pt x="2178" y="232"/>
                  </a:cubicBezTo>
                  <a:cubicBezTo>
                    <a:pt x="2233" y="232"/>
                    <a:pt x="2233" y="232"/>
                    <a:pt x="2233" y="232"/>
                  </a:cubicBezTo>
                  <a:cubicBezTo>
                    <a:pt x="2250" y="232"/>
                    <a:pt x="2261" y="227"/>
                    <a:pt x="2266" y="2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111"/>
            <p:cNvSpPr>
              <a:spLocks noChangeArrowheads="1"/>
            </p:cNvSpPr>
            <p:nvPr/>
          </p:nvSpPr>
          <p:spPr bwMode="auto">
            <a:xfrm>
              <a:off x="3660569" y="3999964"/>
              <a:ext cx="874666" cy="393923"/>
            </a:xfrm>
            <a:custGeom>
              <a:avLst/>
              <a:gdLst>
                <a:gd name="T0" fmla="*/ 2732 w 2733"/>
                <a:gd name="T1" fmla="*/ 382 h 1198"/>
                <a:gd name="T2" fmla="*/ 2638 w 2733"/>
                <a:gd name="T3" fmla="*/ 576 h 1198"/>
                <a:gd name="T4" fmla="*/ 2394 w 2733"/>
                <a:gd name="T5" fmla="*/ 842 h 1198"/>
                <a:gd name="T6" fmla="*/ 2067 w 2733"/>
                <a:gd name="T7" fmla="*/ 931 h 1198"/>
                <a:gd name="T8" fmla="*/ 1940 w 2733"/>
                <a:gd name="T9" fmla="*/ 848 h 1198"/>
                <a:gd name="T10" fmla="*/ 2023 w 2733"/>
                <a:gd name="T11" fmla="*/ 654 h 1198"/>
                <a:gd name="T12" fmla="*/ 2328 w 2733"/>
                <a:gd name="T13" fmla="*/ 471 h 1198"/>
                <a:gd name="T14" fmla="*/ 2616 w 2733"/>
                <a:gd name="T15" fmla="*/ 321 h 1198"/>
                <a:gd name="T16" fmla="*/ 1314 w 2733"/>
                <a:gd name="T17" fmla="*/ 1008 h 1198"/>
                <a:gd name="T18" fmla="*/ 178 w 2733"/>
                <a:gd name="T19" fmla="*/ 548 h 1198"/>
                <a:gd name="T20" fmla="*/ 0 w 2733"/>
                <a:gd name="T21" fmla="*/ 626 h 1198"/>
                <a:gd name="T22" fmla="*/ 233 w 2733"/>
                <a:gd name="T23" fmla="*/ 715 h 1198"/>
                <a:gd name="T24" fmla="*/ 466 w 2733"/>
                <a:gd name="T25" fmla="*/ 825 h 1198"/>
                <a:gd name="T26" fmla="*/ 793 w 2733"/>
                <a:gd name="T27" fmla="*/ 853 h 1198"/>
                <a:gd name="T28" fmla="*/ 693 w 2733"/>
                <a:gd name="T29" fmla="*/ 692 h 1198"/>
                <a:gd name="T30" fmla="*/ 405 w 2733"/>
                <a:gd name="T31" fmla="*/ 537 h 1198"/>
                <a:gd name="T32" fmla="*/ 178 w 2733"/>
                <a:gd name="T33" fmla="*/ 548 h 1198"/>
                <a:gd name="T34" fmla="*/ 1724 w 2733"/>
                <a:gd name="T35" fmla="*/ 1180 h 1198"/>
                <a:gd name="T36" fmla="*/ 1896 w 2733"/>
                <a:gd name="T37" fmla="*/ 1064 h 1198"/>
                <a:gd name="T38" fmla="*/ 1879 w 2733"/>
                <a:gd name="T39" fmla="*/ 1014 h 1198"/>
                <a:gd name="T40" fmla="*/ 1668 w 2733"/>
                <a:gd name="T41" fmla="*/ 1152 h 1198"/>
                <a:gd name="T42" fmla="*/ 2383 w 2733"/>
                <a:gd name="T43" fmla="*/ 16 h 1198"/>
                <a:gd name="T44" fmla="*/ 2411 w 2733"/>
                <a:gd name="T45" fmla="*/ 155 h 1198"/>
                <a:gd name="T46" fmla="*/ 2627 w 2733"/>
                <a:gd name="T47" fmla="*/ 27 h 1198"/>
                <a:gd name="T48" fmla="*/ 1702 w 2733"/>
                <a:gd name="T49" fmla="*/ 194 h 1198"/>
                <a:gd name="T50" fmla="*/ 1785 w 2733"/>
                <a:gd name="T51" fmla="*/ 144 h 1198"/>
                <a:gd name="T52" fmla="*/ 1774 w 2733"/>
                <a:gd name="T53" fmla="*/ 94 h 1198"/>
                <a:gd name="T54" fmla="*/ 1840 w 2733"/>
                <a:gd name="T55" fmla="*/ 133 h 1198"/>
                <a:gd name="T56" fmla="*/ 2134 w 2733"/>
                <a:gd name="T57" fmla="*/ 61 h 1198"/>
                <a:gd name="T58" fmla="*/ 1984 w 2733"/>
                <a:gd name="T59" fmla="*/ 155 h 1198"/>
                <a:gd name="T60" fmla="*/ 1918 w 2733"/>
                <a:gd name="T61" fmla="*/ 216 h 1198"/>
                <a:gd name="T62" fmla="*/ 1945 w 2733"/>
                <a:gd name="T63" fmla="*/ 122 h 1198"/>
                <a:gd name="T64" fmla="*/ 1979 w 2733"/>
                <a:gd name="T65" fmla="*/ 61 h 1198"/>
                <a:gd name="T66" fmla="*/ 2029 w 2733"/>
                <a:gd name="T67" fmla="*/ 66 h 1198"/>
                <a:gd name="T68" fmla="*/ 2256 w 2733"/>
                <a:gd name="T69" fmla="*/ 155 h 1198"/>
                <a:gd name="T70" fmla="*/ 2156 w 2733"/>
                <a:gd name="T71" fmla="*/ 149 h 1198"/>
                <a:gd name="T72" fmla="*/ 2261 w 2733"/>
                <a:gd name="T73" fmla="*/ 61 h 1198"/>
                <a:gd name="T74" fmla="*/ 1602 w 2733"/>
                <a:gd name="T75" fmla="*/ 249 h 1198"/>
                <a:gd name="T76" fmla="*/ 1280 w 2733"/>
                <a:gd name="T77" fmla="*/ 321 h 1198"/>
                <a:gd name="T78" fmla="*/ 1070 w 2733"/>
                <a:gd name="T79" fmla="*/ 304 h 1198"/>
                <a:gd name="T80" fmla="*/ 798 w 2733"/>
                <a:gd name="T81" fmla="*/ 310 h 1198"/>
                <a:gd name="T82" fmla="*/ 549 w 2733"/>
                <a:gd name="T83" fmla="*/ 310 h 1198"/>
                <a:gd name="T84" fmla="*/ 427 w 2733"/>
                <a:gd name="T85" fmla="*/ 327 h 1198"/>
                <a:gd name="T86" fmla="*/ 460 w 2733"/>
                <a:gd name="T87" fmla="*/ 133 h 1198"/>
                <a:gd name="T88" fmla="*/ 676 w 2733"/>
                <a:gd name="T89" fmla="*/ 77 h 1198"/>
                <a:gd name="T90" fmla="*/ 832 w 2733"/>
                <a:gd name="T91" fmla="*/ 111 h 1198"/>
                <a:gd name="T92" fmla="*/ 1081 w 2733"/>
                <a:gd name="T93" fmla="*/ 210 h 1198"/>
                <a:gd name="T94" fmla="*/ 1402 w 2733"/>
                <a:gd name="T95" fmla="*/ 216 h 1198"/>
                <a:gd name="T96" fmla="*/ 1619 w 2733"/>
                <a:gd name="T97" fmla="*/ 116 h 1198"/>
                <a:gd name="T98" fmla="*/ 1646 w 2733"/>
                <a:gd name="T99" fmla="*/ 44 h 1198"/>
                <a:gd name="T100" fmla="*/ 1702 w 2733"/>
                <a:gd name="T101" fmla="*/ 144 h 1198"/>
                <a:gd name="T102" fmla="*/ 244 w 2733"/>
                <a:gd name="T103" fmla="*/ 166 h 1198"/>
                <a:gd name="T104" fmla="*/ 211 w 2733"/>
                <a:gd name="T105" fmla="*/ 277 h 1198"/>
                <a:gd name="T106" fmla="*/ 244 w 2733"/>
                <a:gd name="T107" fmla="*/ 166 h 1198"/>
                <a:gd name="T108" fmla="*/ 300 w 2733"/>
                <a:gd name="T109" fmla="*/ 288 h 1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33" h="1198">
                  <a:moveTo>
                    <a:pt x="2616" y="321"/>
                  </a:moveTo>
                  <a:lnTo>
                    <a:pt x="2616" y="321"/>
                  </a:lnTo>
                  <a:cubicBezTo>
                    <a:pt x="2622" y="338"/>
                    <a:pt x="2633" y="365"/>
                    <a:pt x="2649" y="365"/>
                  </a:cubicBezTo>
                  <a:cubicBezTo>
                    <a:pt x="2727" y="365"/>
                    <a:pt x="2727" y="365"/>
                    <a:pt x="2727" y="365"/>
                  </a:cubicBezTo>
                  <a:cubicBezTo>
                    <a:pt x="2727" y="371"/>
                    <a:pt x="2732" y="377"/>
                    <a:pt x="2732" y="382"/>
                  </a:cubicBezTo>
                  <a:cubicBezTo>
                    <a:pt x="2732" y="432"/>
                    <a:pt x="2671" y="443"/>
                    <a:pt x="2671" y="487"/>
                  </a:cubicBezTo>
                  <a:cubicBezTo>
                    <a:pt x="2671" y="515"/>
                    <a:pt x="2683" y="532"/>
                    <a:pt x="2694" y="559"/>
                  </a:cubicBezTo>
                  <a:lnTo>
                    <a:pt x="2694" y="559"/>
                  </a:lnTo>
                  <a:cubicBezTo>
                    <a:pt x="2688" y="559"/>
                    <a:pt x="2688" y="565"/>
                    <a:pt x="2683" y="570"/>
                  </a:cubicBezTo>
                  <a:cubicBezTo>
                    <a:pt x="2666" y="582"/>
                    <a:pt x="2655" y="570"/>
                    <a:pt x="2638" y="576"/>
                  </a:cubicBezTo>
                  <a:cubicBezTo>
                    <a:pt x="2622" y="582"/>
                    <a:pt x="2616" y="593"/>
                    <a:pt x="2605" y="604"/>
                  </a:cubicBezTo>
                  <a:cubicBezTo>
                    <a:pt x="2594" y="626"/>
                    <a:pt x="2599" y="643"/>
                    <a:pt x="2583" y="659"/>
                  </a:cubicBezTo>
                  <a:cubicBezTo>
                    <a:pt x="2550" y="681"/>
                    <a:pt x="2522" y="692"/>
                    <a:pt x="2505" y="731"/>
                  </a:cubicBezTo>
                  <a:cubicBezTo>
                    <a:pt x="2472" y="764"/>
                    <a:pt x="2444" y="776"/>
                    <a:pt x="2411" y="814"/>
                  </a:cubicBezTo>
                  <a:cubicBezTo>
                    <a:pt x="2405" y="820"/>
                    <a:pt x="2405" y="831"/>
                    <a:pt x="2394" y="842"/>
                  </a:cubicBezTo>
                  <a:cubicBezTo>
                    <a:pt x="2378" y="870"/>
                    <a:pt x="2350" y="881"/>
                    <a:pt x="2317" y="881"/>
                  </a:cubicBezTo>
                  <a:cubicBezTo>
                    <a:pt x="2295" y="881"/>
                    <a:pt x="2284" y="875"/>
                    <a:pt x="2256" y="875"/>
                  </a:cubicBezTo>
                  <a:cubicBezTo>
                    <a:pt x="2206" y="875"/>
                    <a:pt x="2195" y="942"/>
                    <a:pt x="2139" y="942"/>
                  </a:cubicBezTo>
                  <a:cubicBezTo>
                    <a:pt x="2128" y="942"/>
                    <a:pt x="2123" y="936"/>
                    <a:pt x="2106" y="936"/>
                  </a:cubicBezTo>
                  <a:cubicBezTo>
                    <a:pt x="2090" y="936"/>
                    <a:pt x="2078" y="942"/>
                    <a:pt x="2067" y="931"/>
                  </a:cubicBezTo>
                  <a:cubicBezTo>
                    <a:pt x="2056" y="914"/>
                    <a:pt x="2051" y="903"/>
                    <a:pt x="2034" y="897"/>
                  </a:cubicBezTo>
                  <a:cubicBezTo>
                    <a:pt x="1979" y="909"/>
                    <a:pt x="1979" y="909"/>
                    <a:pt x="1979" y="909"/>
                  </a:cubicBezTo>
                  <a:cubicBezTo>
                    <a:pt x="1962" y="903"/>
                    <a:pt x="1951" y="909"/>
                    <a:pt x="1934" y="909"/>
                  </a:cubicBezTo>
                  <a:cubicBezTo>
                    <a:pt x="1907" y="909"/>
                    <a:pt x="1907" y="947"/>
                    <a:pt x="1873" y="947"/>
                  </a:cubicBezTo>
                  <a:cubicBezTo>
                    <a:pt x="1885" y="903"/>
                    <a:pt x="1907" y="881"/>
                    <a:pt x="1940" y="848"/>
                  </a:cubicBezTo>
                  <a:cubicBezTo>
                    <a:pt x="1968" y="825"/>
                    <a:pt x="1968" y="803"/>
                    <a:pt x="1990" y="776"/>
                  </a:cubicBezTo>
                  <a:cubicBezTo>
                    <a:pt x="2001" y="759"/>
                    <a:pt x="2023" y="759"/>
                    <a:pt x="2023" y="742"/>
                  </a:cubicBezTo>
                  <a:cubicBezTo>
                    <a:pt x="2023" y="731"/>
                    <a:pt x="2018" y="731"/>
                    <a:pt x="2018" y="720"/>
                  </a:cubicBezTo>
                  <a:cubicBezTo>
                    <a:pt x="2018" y="715"/>
                    <a:pt x="2023" y="715"/>
                    <a:pt x="2023" y="709"/>
                  </a:cubicBezTo>
                  <a:cubicBezTo>
                    <a:pt x="2023" y="654"/>
                    <a:pt x="2023" y="654"/>
                    <a:pt x="2023" y="654"/>
                  </a:cubicBezTo>
                  <a:cubicBezTo>
                    <a:pt x="2062" y="631"/>
                    <a:pt x="2084" y="615"/>
                    <a:pt x="2123" y="582"/>
                  </a:cubicBezTo>
                  <a:cubicBezTo>
                    <a:pt x="2139" y="570"/>
                    <a:pt x="2134" y="548"/>
                    <a:pt x="2156" y="537"/>
                  </a:cubicBezTo>
                  <a:cubicBezTo>
                    <a:pt x="2173" y="526"/>
                    <a:pt x="2189" y="537"/>
                    <a:pt x="2206" y="526"/>
                  </a:cubicBezTo>
                  <a:cubicBezTo>
                    <a:pt x="2223" y="521"/>
                    <a:pt x="2228" y="515"/>
                    <a:pt x="2245" y="504"/>
                  </a:cubicBezTo>
                  <a:cubicBezTo>
                    <a:pt x="2278" y="487"/>
                    <a:pt x="2295" y="471"/>
                    <a:pt x="2328" y="471"/>
                  </a:cubicBezTo>
                  <a:cubicBezTo>
                    <a:pt x="2372" y="465"/>
                    <a:pt x="2400" y="471"/>
                    <a:pt x="2433" y="449"/>
                  </a:cubicBezTo>
                  <a:cubicBezTo>
                    <a:pt x="2461" y="432"/>
                    <a:pt x="2466" y="415"/>
                    <a:pt x="2494" y="399"/>
                  </a:cubicBezTo>
                  <a:cubicBezTo>
                    <a:pt x="2505" y="399"/>
                    <a:pt x="2505" y="399"/>
                    <a:pt x="2505" y="399"/>
                  </a:cubicBezTo>
                  <a:cubicBezTo>
                    <a:pt x="2550" y="399"/>
                    <a:pt x="2572" y="371"/>
                    <a:pt x="2605" y="332"/>
                  </a:cubicBezTo>
                  <a:cubicBezTo>
                    <a:pt x="2610" y="332"/>
                    <a:pt x="2616" y="327"/>
                    <a:pt x="2616" y="321"/>
                  </a:cubicBezTo>
                  <a:close/>
                  <a:moveTo>
                    <a:pt x="1225" y="1053"/>
                  </a:moveTo>
                  <a:lnTo>
                    <a:pt x="1225" y="1053"/>
                  </a:lnTo>
                  <a:cubicBezTo>
                    <a:pt x="1236" y="1053"/>
                    <a:pt x="1242" y="1064"/>
                    <a:pt x="1253" y="1064"/>
                  </a:cubicBezTo>
                  <a:cubicBezTo>
                    <a:pt x="1264" y="1064"/>
                    <a:pt x="1269" y="1053"/>
                    <a:pt x="1280" y="1042"/>
                  </a:cubicBezTo>
                  <a:cubicBezTo>
                    <a:pt x="1297" y="1030"/>
                    <a:pt x="1314" y="1025"/>
                    <a:pt x="1314" y="1008"/>
                  </a:cubicBezTo>
                  <a:cubicBezTo>
                    <a:pt x="1314" y="997"/>
                    <a:pt x="1297" y="992"/>
                    <a:pt x="1280" y="992"/>
                  </a:cubicBezTo>
                  <a:cubicBezTo>
                    <a:pt x="1275" y="992"/>
                    <a:pt x="1275" y="981"/>
                    <a:pt x="1264" y="981"/>
                  </a:cubicBezTo>
                  <a:cubicBezTo>
                    <a:pt x="1247" y="986"/>
                    <a:pt x="1247" y="1008"/>
                    <a:pt x="1236" y="1019"/>
                  </a:cubicBezTo>
                  <a:cubicBezTo>
                    <a:pt x="1197" y="1047"/>
                    <a:pt x="1164" y="1030"/>
                    <a:pt x="1225" y="1053"/>
                  </a:cubicBezTo>
                  <a:close/>
                  <a:moveTo>
                    <a:pt x="178" y="548"/>
                  </a:moveTo>
                  <a:lnTo>
                    <a:pt x="178" y="548"/>
                  </a:lnTo>
                  <a:cubicBezTo>
                    <a:pt x="172" y="548"/>
                    <a:pt x="167" y="543"/>
                    <a:pt x="156" y="543"/>
                  </a:cubicBezTo>
                  <a:cubicBezTo>
                    <a:pt x="139" y="543"/>
                    <a:pt x="128" y="548"/>
                    <a:pt x="111" y="554"/>
                  </a:cubicBezTo>
                  <a:cubicBezTo>
                    <a:pt x="83" y="565"/>
                    <a:pt x="61" y="565"/>
                    <a:pt x="39" y="593"/>
                  </a:cubicBezTo>
                  <a:cubicBezTo>
                    <a:pt x="23" y="604"/>
                    <a:pt x="0" y="609"/>
                    <a:pt x="0" y="626"/>
                  </a:cubicBezTo>
                  <a:cubicBezTo>
                    <a:pt x="0" y="643"/>
                    <a:pt x="11" y="648"/>
                    <a:pt x="28" y="659"/>
                  </a:cubicBezTo>
                  <a:cubicBezTo>
                    <a:pt x="39" y="665"/>
                    <a:pt x="45" y="676"/>
                    <a:pt x="56" y="676"/>
                  </a:cubicBezTo>
                  <a:cubicBezTo>
                    <a:pt x="61" y="681"/>
                    <a:pt x="72" y="676"/>
                    <a:pt x="78" y="681"/>
                  </a:cubicBezTo>
                  <a:cubicBezTo>
                    <a:pt x="95" y="687"/>
                    <a:pt x="95" y="698"/>
                    <a:pt x="111" y="703"/>
                  </a:cubicBezTo>
                  <a:cubicBezTo>
                    <a:pt x="156" y="715"/>
                    <a:pt x="189" y="715"/>
                    <a:pt x="233" y="715"/>
                  </a:cubicBezTo>
                  <a:cubicBezTo>
                    <a:pt x="283" y="720"/>
                    <a:pt x="311" y="731"/>
                    <a:pt x="355" y="753"/>
                  </a:cubicBezTo>
                  <a:cubicBezTo>
                    <a:pt x="383" y="764"/>
                    <a:pt x="388" y="781"/>
                    <a:pt x="410" y="792"/>
                  </a:cubicBezTo>
                  <a:cubicBezTo>
                    <a:pt x="427" y="798"/>
                    <a:pt x="438" y="792"/>
                    <a:pt x="455" y="798"/>
                  </a:cubicBezTo>
                  <a:cubicBezTo>
                    <a:pt x="460" y="798"/>
                    <a:pt x="466" y="798"/>
                    <a:pt x="466" y="803"/>
                  </a:cubicBezTo>
                  <a:cubicBezTo>
                    <a:pt x="466" y="825"/>
                    <a:pt x="466" y="825"/>
                    <a:pt x="466" y="825"/>
                  </a:cubicBezTo>
                  <a:cubicBezTo>
                    <a:pt x="466" y="870"/>
                    <a:pt x="510" y="897"/>
                    <a:pt x="555" y="909"/>
                  </a:cubicBezTo>
                  <a:cubicBezTo>
                    <a:pt x="593" y="914"/>
                    <a:pt x="627" y="909"/>
                    <a:pt x="654" y="936"/>
                  </a:cubicBezTo>
                  <a:cubicBezTo>
                    <a:pt x="665" y="925"/>
                    <a:pt x="665" y="914"/>
                    <a:pt x="676" y="909"/>
                  </a:cubicBezTo>
                  <a:cubicBezTo>
                    <a:pt x="699" y="897"/>
                    <a:pt x="715" y="914"/>
                    <a:pt x="737" y="903"/>
                  </a:cubicBezTo>
                  <a:cubicBezTo>
                    <a:pt x="765" y="897"/>
                    <a:pt x="776" y="881"/>
                    <a:pt x="793" y="853"/>
                  </a:cubicBezTo>
                  <a:cubicBezTo>
                    <a:pt x="804" y="836"/>
                    <a:pt x="821" y="825"/>
                    <a:pt x="821" y="803"/>
                  </a:cubicBezTo>
                  <a:cubicBezTo>
                    <a:pt x="821" y="803"/>
                    <a:pt x="815" y="803"/>
                    <a:pt x="809" y="798"/>
                  </a:cubicBezTo>
                  <a:cubicBezTo>
                    <a:pt x="804" y="781"/>
                    <a:pt x="793" y="770"/>
                    <a:pt x="771" y="759"/>
                  </a:cubicBezTo>
                  <a:cubicBezTo>
                    <a:pt x="748" y="753"/>
                    <a:pt x="748" y="737"/>
                    <a:pt x="732" y="720"/>
                  </a:cubicBezTo>
                  <a:cubicBezTo>
                    <a:pt x="721" y="703"/>
                    <a:pt x="710" y="703"/>
                    <a:pt x="693" y="692"/>
                  </a:cubicBezTo>
                  <a:cubicBezTo>
                    <a:pt x="665" y="676"/>
                    <a:pt x="654" y="659"/>
                    <a:pt x="627" y="643"/>
                  </a:cubicBezTo>
                  <a:cubicBezTo>
                    <a:pt x="588" y="620"/>
                    <a:pt x="571" y="593"/>
                    <a:pt x="527" y="587"/>
                  </a:cubicBezTo>
                  <a:cubicBezTo>
                    <a:pt x="505" y="582"/>
                    <a:pt x="494" y="570"/>
                    <a:pt x="477" y="559"/>
                  </a:cubicBezTo>
                  <a:cubicBezTo>
                    <a:pt x="455" y="543"/>
                    <a:pt x="449" y="526"/>
                    <a:pt x="427" y="526"/>
                  </a:cubicBezTo>
                  <a:cubicBezTo>
                    <a:pt x="416" y="526"/>
                    <a:pt x="416" y="537"/>
                    <a:pt x="405" y="537"/>
                  </a:cubicBezTo>
                  <a:cubicBezTo>
                    <a:pt x="383" y="548"/>
                    <a:pt x="372" y="554"/>
                    <a:pt x="349" y="554"/>
                  </a:cubicBezTo>
                  <a:cubicBezTo>
                    <a:pt x="327" y="554"/>
                    <a:pt x="316" y="537"/>
                    <a:pt x="294" y="537"/>
                  </a:cubicBezTo>
                  <a:cubicBezTo>
                    <a:pt x="272" y="537"/>
                    <a:pt x="261" y="543"/>
                    <a:pt x="239" y="543"/>
                  </a:cubicBezTo>
                  <a:cubicBezTo>
                    <a:pt x="233" y="543"/>
                    <a:pt x="228" y="537"/>
                    <a:pt x="222" y="537"/>
                  </a:cubicBezTo>
                  <a:cubicBezTo>
                    <a:pt x="205" y="537"/>
                    <a:pt x="200" y="548"/>
                    <a:pt x="178" y="548"/>
                  </a:cubicBezTo>
                  <a:close/>
                  <a:moveTo>
                    <a:pt x="1668" y="1152"/>
                  </a:moveTo>
                  <a:lnTo>
                    <a:pt x="1668" y="1152"/>
                  </a:lnTo>
                  <a:cubicBezTo>
                    <a:pt x="1668" y="1169"/>
                    <a:pt x="1668" y="1180"/>
                    <a:pt x="1668" y="1197"/>
                  </a:cubicBezTo>
                  <a:cubicBezTo>
                    <a:pt x="1674" y="1197"/>
                    <a:pt x="1674" y="1197"/>
                    <a:pt x="1679" y="1197"/>
                  </a:cubicBezTo>
                  <a:cubicBezTo>
                    <a:pt x="1696" y="1197"/>
                    <a:pt x="1707" y="1186"/>
                    <a:pt x="1724" y="1180"/>
                  </a:cubicBezTo>
                  <a:cubicBezTo>
                    <a:pt x="1752" y="1163"/>
                    <a:pt x="1774" y="1158"/>
                    <a:pt x="1812" y="1158"/>
                  </a:cubicBezTo>
                  <a:cubicBezTo>
                    <a:pt x="1840" y="1158"/>
                    <a:pt x="1840" y="1119"/>
                    <a:pt x="1873" y="1108"/>
                  </a:cubicBezTo>
                  <a:cubicBezTo>
                    <a:pt x="1896" y="1102"/>
                    <a:pt x="1912" y="1097"/>
                    <a:pt x="1929" y="1075"/>
                  </a:cubicBezTo>
                  <a:cubicBezTo>
                    <a:pt x="1929" y="1069"/>
                    <a:pt x="1929" y="1069"/>
                    <a:pt x="1929" y="1069"/>
                  </a:cubicBezTo>
                  <a:cubicBezTo>
                    <a:pt x="1918" y="1064"/>
                    <a:pt x="1907" y="1064"/>
                    <a:pt x="1896" y="1064"/>
                  </a:cubicBezTo>
                  <a:cubicBezTo>
                    <a:pt x="1896" y="1053"/>
                    <a:pt x="1896" y="1047"/>
                    <a:pt x="1896" y="1042"/>
                  </a:cubicBezTo>
                  <a:cubicBezTo>
                    <a:pt x="1896" y="1025"/>
                    <a:pt x="1912" y="1025"/>
                    <a:pt x="1912" y="1008"/>
                  </a:cubicBezTo>
                  <a:cubicBezTo>
                    <a:pt x="1912" y="992"/>
                    <a:pt x="1912" y="992"/>
                    <a:pt x="1912" y="992"/>
                  </a:cubicBezTo>
                  <a:cubicBezTo>
                    <a:pt x="1901" y="992"/>
                    <a:pt x="1901" y="992"/>
                    <a:pt x="1901" y="992"/>
                  </a:cubicBezTo>
                  <a:cubicBezTo>
                    <a:pt x="1890" y="992"/>
                    <a:pt x="1890" y="1008"/>
                    <a:pt x="1879" y="1014"/>
                  </a:cubicBezTo>
                  <a:cubicBezTo>
                    <a:pt x="1873" y="1019"/>
                    <a:pt x="1862" y="1025"/>
                    <a:pt x="1851" y="1025"/>
                  </a:cubicBezTo>
                  <a:cubicBezTo>
                    <a:pt x="1835" y="1030"/>
                    <a:pt x="1835" y="1047"/>
                    <a:pt x="1818" y="1058"/>
                  </a:cubicBezTo>
                  <a:cubicBezTo>
                    <a:pt x="1807" y="1064"/>
                    <a:pt x="1807" y="1080"/>
                    <a:pt x="1790" y="1091"/>
                  </a:cubicBezTo>
                  <a:cubicBezTo>
                    <a:pt x="1774" y="1097"/>
                    <a:pt x="1763" y="1102"/>
                    <a:pt x="1746" y="1114"/>
                  </a:cubicBezTo>
                  <a:cubicBezTo>
                    <a:pt x="1718" y="1125"/>
                    <a:pt x="1668" y="1119"/>
                    <a:pt x="1668" y="1152"/>
                  </a:cubicBezTo>
                  <a:close/>
                  <a:moveTo>
                    <a:pt x="2500" y="38"/>
                  </a:moveTo>
                  <a:lnTo>
                    <a:pt x="2500" y="38"/>
                  </a:lnTo>
                  <a:cubicBezTo>
                    <a:pt x="2494" y="38"/>
                    <a:pt x="2489" y="33"/>
                    <a:pt x="2483" y="33"/>
                  </a:cubicBezTo>
                  <a:cubicBezTo>
                    <a:pt x="2461" y="33"/>
                    <a:pt x="2450" y="44"/>
                    <a:pt x="2433" y="44"/>
                  </a:cubicBezTo>
                  <a:cubicBezTo>
                    <a:pt x="2411" y="44"/>
                    <a:pt x="2405" y="16"/>
                    <a:pt x="2383" y="16"/>
                  </a:cubicBezTo>
                  <a:cubicBezTo>
                    <a:pt x="2372" y="16"/>
                    <a:pt x="2372" y="27"/>
                    <a:pt x="2367" y="33"/>
                  </a:cubicBezTo>
                  <a:cubicBezTo>
                    <a:pt x="2361" y="44"/>
                    <a:pt x="2333" y="66"/>
                    <a:pt x="2356" y="66"/>
                  </a:cubicBezTo>
                  <a:cubicBezTo>
                    <a:pt x="2422" y="66"/>
                    <a:pt x="2261" y="166"/>
                    <a:pt x="2344" y="166"/>
                  </a:cubicBezTo>
                  <a:cubicBezTo>
                    <a:pt x="2361" y="166"/>
                    <a:pt x="2372" y="149"/>
                    <a:pt x="2394" y="149"/>
                  </a:cubicBezTo>
                  <a:cubicBezTo>
                    <a:pt x="2400" y="149"/>
                    <a:pt x="2405" y="155"/>
                    <a:pt x="2411" y="155"/>
                  </a:cubicBezTo>
                  <a:cubicBezTo>
                    <a:pt x="2433" y="155"/>
                    <a:pt x="2439" y="127"/>
                    <a:pt x="2461" y="127"/>
                  </a:cubicBezTo>
                  <a:cubicBezTo>
                    <a:pt x="2477" y="127"/>
                    <a:pt x="2489" y="133"/>
                    <a:pt x="2505" y="133"/>
                  </a:cubicBezTo>
                  <a:cubicBezTo>
                    <a:pt x="2561" y="133"/>
                    <a:pt x="2594" y="105"/>
                    <a:pt x="2655" y="105"/>
                  </a:cubicBezTo>
                  <a:cubicBezTo>
                    <a:pt x="2655" y="99"/>
                    <a:pt x="2655" y="94"/>
                    <a:pt x="2655" y="88"/>
                  </a:cubicBezTo>
                  <a:cubicBezTo>
                    <a:pt x="2655" y="66"/>
                    <a:pt x="2649" y="27"/>
                    <a:pt x="2627" y="27"/>
                  </a:cubicBezTo>
                  <a:cubicBezTo>
                    <a:pt x="2605" y="27"/>
                    <a:pt x="2594" y="38"/>
                    <a:pt x="2577" y="38"/>
                  </a:cubicBezTo>
                  <a:cubicBezTo>
                    <a:pt x="2561" y="38"/>
                    <a:pt x="2550" y="27"/>
                    <a:pt x="2533" y="27"/>
                  </a:cubicBezTo>
                  <a:cubicBezTo>
                    <a:pt x="2516" y="27"/>
                    <a:pt x="2511" y="38"/>
                    <a:pt x="2500" y="38"/>
                  </a:cubicBezTo>
                  <a:close/>
                  <a:moveTo>
                    <a:pt x="1702" y="194"/>
                  </a:moveTo>
                  <a:lnTo>
                    <a:pt x="1702" y="194"/>
                  </a:lnTo>
                  <a:cubicBezTo>
                    <a:pt x="1702" y="205"/>
                    <a:pt x="1707" y="210"/>
                    <a:pt x="1707" y="221"/>
                  </a:cubicBezTo>
                  <a:cubicBezTo>
                    <a:pt x="1724" y="210"/>
                    <a:pt x="1724" y="194"/>
                    <a:pt x="1740" y="183"/>
                  </a:cubicBezTo>
                  <a:cubicBezTo>
                    <a:pt x="1763" y="166"/>
                    <a:pt x="1796" y="177"/>
                    <a:pt x="1807" y="155"/>
                  </a:cubicBezTo>
                  <a:cubicBezTo>
                    <a:pt x="1807" y="144"/>
                    <a:pt x="1807" y="144"/>
                    <a:pt x="1807" y="144"/>
                  </a:cubicBezTo>
                  <a:cubicBezTo>
                    <a:pt x="1785" y="144"/>
                    <a:pt x="1785" y="144"/>
                    <a:pt x="1785" y="144"/>
                  </a:cubicBezTo>
                  <a:cubicBezTo>
                    <a:pt x="1763" y="144"/>
                    <a:pt x="1746" y="155"/>
                    <a:pt x="1729" y="166"/>
                  </a:cubicBezTo>
                  <a:cubicBezTo>
                    <a:pt x="1718" y="177"/>
                    <a:pt x="1702" y="183"/>
                    <a:pt x="1702" y="194"/>
                  </a:cubicBezTo>
                  <a:close/>
                  <a:moveTo>
                    <a:pt x="1840" y="61"/>
                  </a:moveTo>
                  <a:lnTo>
                    <a:pt x="1840" y="61"/>
                  </a:lnTo>
                  <a:cubicBezTo>
                    <a:pt x="1812" y="66"/>
                    <a:pt x="1796" y="77"/>
                    <a:pt x="1774" y="94"/>
                  </a:cubicBezTo>
                  <a:cubicBezTo>
                    <a:pt x="1768" y="99"/>
                    <a:pt x="1757" y="99"/>
                    <a:pt x="1757" y="111"/>
                  </a:cubicBezTo>
                  <a:cubicBezTo>
                    <a:pt x="1757" y="127"/>
                    <a:pt x="1757" y="127"/>
                    <a:pt x="1757" y="127"/>
                  </a:cubicBezTo>
                  <a:cubicBezTo>
                    <a:pt x="1801" y="127"/>
                    <a:pt x="1801" y="127"/>
                    <a:pt x="1801" y="127"/>
                  </a:cubicBezTo>
                  <a:cubicBezTo>
                    <a:pt x="1807" y="127"/>
                    <a:pt x="1807" y="127"/>
                    <a:pt x="1812" y="127"/>
                  </a:cubicBezTo>
                  <a:cubicBezTo>
                    <a:pt x="1824" y="127"/>
                    <a:pt x="1829" y="133"/>
                    <a:pt x="1840" y="133"/>
                  </a:cubicBezTo>
                  <a:cubicBezTo>
                    <a:pt x="1868" y="133"/>
                    <a:pt x="1885" y="116"/>
                    <a:pt x="1885" y="88"/>
                  </a:cubicBezTo>
                  <a:cubicBezTo>
                    <a:pt x="1885" y="72"/>
                    <a:pt x="1851" y="77"/>
                    <a:pt x="1840" y="61"/>
                  </a:cubicBezTo>
                  <a:close/>
                  <a:moveTo>
                    <a:pt x="2078" y="44"/>
                  </a:moveTo>
                  <a:lnTo>
                    <a:pt x="2078" y="44"/>
                  </a:lnTo>
                  <a:cubicBezTo>
                    <a:pt x="2095" y="55"/>
                    <a:pt x="2117" y="55"/>
                    <a:pt x="2134" y="61"/>
                  </a:cubicBezTo>
                  <a:cubicBezTo>
                    <a:pt x="2123" y="88"/>
                    <a:pt x="2101" y="88"/>
                    <a:pt x="2078" y="99"/>
                  </a:cubicBezTo>
                  <a:cubicBezTo>
                    <a:pt x="2062" y="105"/>
                    <a:pt x="2056" y="116"/>
                    <a:pt x="2051" y="127"/>
                  </a:cubicBezTo>
                  <a:cubicBezTo>
                    <a:pt x="2045" y="138"/>
                    <a:pt x="2045" y="155"/>
                    <a:pt x="2034" y="155"/>
                  </a:cubicBezTo>
                  <a:cubicBezTo>
                    <a:pt x="2023" y="155"/>
                    <a:pt x="2023" y="138"/>
                    <a:pt x="2018" y="138"/>
                  </a:cubicBezTo>
                  <a:cubicBezTo>
                    <a:pt x="2001" y="138"/>
                    <a:pt x="2001" y="155"/>
                    <a:pt x="1984" y="155"/>
                  </a:cubicBezTo>
                  <a:cubicBezTo>
                    <a:pt x="1990" y="171"/>
                    <a:pt x="2001" y="177"/>
                    <a:pt x="2001" y="194"/>
                  </a:cubicBezTo>
                  <a:cubicBezTo>
                    <a:pt x="2001" y="194"/>
                    <a:pt x="2001" y="199"/>
                    <a:pt x="2001" y="205"/>
                  </a:cubicBezTo>
                  <a:cubicBezTo>
                    <a:pt x="1990" y="205"/>
                    <a:pt x="1990" y="205"/>
                    <a:pt x="1990" y="205"/>
                  </a:cubicBezTo>
                  <a:cubicBezTo>
                    <a:pt x="1962" y="194"/>
                    <a:pt x="1962" y="194"/>
                    <a:pt x="1962" y="194"/>
                  </a:cubicBezTo>
                  <a:cubicBezTo>
                    <a:pt x="1940" y="194"/>
                    <a:pt x="1934" y="216"/>
                    <a:pt x="1918" y="216"/>
                  </a:cubicBezTo>
                  <a:cubicBezTo>
                    <a:pt x="1907" y="216"/>
                    <a:pt x="1901" y="199"/>
                    <a:pt x="1890" y="199"/>
                  </a:cubicBezTo>
                  <a:cubicBezTo>
                    <a:pt x="1879" y="194"/>
                    <a:pt x="1868" y="194"/>
                    <a:pt x="1851" y="188"/>
                  </a:cubicBezTo>
                  <a:cubicBezTo>
                    <a:pt x="1851" y="171"/>
                    <a:pt x="1868" y="171"/>
                    <a:pt x="1879" y="160"/>
                  </a:cubicBezTo>
                  <a:cubicBezTo>
                    <a:pt x="1879" y="155"/>
                    <a:pt x="1879" y="149"/>
                    <a:pt x="1879" y="144"/>
                  </a:cubicBezTo>
                  <a:cubicBezTo>
                    <a:pt x="1896" y="122"/>
                    <a:pt x="1918" y="122"/>
                    <a:pt x="1945" y="122"/>
                  </a:cubicBezTo>
                  <a:cubicBezTo>
                    <a:pt x="1945" y="99"/>
                    <a:pt x="1945" y="99"/>
                    <a:pt x="1945" y="99"/>
                  </a:cubicBezTo>
                  <a:cubicBezTo>
                    <a:pt x="1934" y="99"/>
                    <a:pt x="1923" y="99"/>
                    <a:pt x="1923" y="88"/>
                  </a:cubicBezTo>
                  <a:lnTo>
                    <a:pt x="1923" y="83"/>
                  </a:lnTo>
                  <a:cubicBezTo>
                    <a:pt x="1940" y="77"/>
                    <a:pt x="1951" y="77"/>
                    <a:pt x="1962" y="72"/>
                  </a:cubicBezTo>
                  <a:cubicBezTo>
                    <a:pt x="1968" y="66"/>
                    <a:pt x="1973" y="61"/>
                    <a:pt x="1979" y="61"/>
                  </a:cubicBezTo>
                  <a:cubicBezTo>
                    <a:pt x="1984" y="61"/>
                    <a:pt x="1984" y="66"/>
                    <a:pt x="1984" y="66"/>
                  </a:cubicBezTo>
                  <a:cubicBezTo>
                    <a:pt x="1984" y="83"/>
                    <a:pt x="1968" y="88"/>
                    <a:pt x="1968" y="105"/>
                  </a:cubicBezTo>
                  <a:cubicBezTo>
                    <a:pt x="1968" y="116"/>
                    <a:pt x="1973" y="127"/>
                    <a:pt x="1984" y="127"/>
                  </a:cubicBezTo>
                  <a:cubicBezTo>
                    <a:pt x="2012" y="127"/>
                    <a:pt x="2006" y="88"/>
                    <a:pt x="2023" y="61"/>
                  </a:cubicBezTo>
                  <a:cubicBezTo>
                    <a:pt x="2023" y="66"/>
                    <a:pt x="2023" y="66"/>
                    <a:pt x="2029" y="66"/>
                  </a:cubicBezTo>
                  <a:cubicBezTo>
                    <a:pt x="2051" y="66"/>
                    <a:pt x="2056" y="50"/>
                    <a:pt x="2078" y="44"/>
                  </a:cubicBezTo>
                  <a:close/>
                  <a:moveTo>
                    <a:pt x="2289" y="44"/>
                  </a:moveTo>
                  <a:lnTo>
                    <a:pt x="2289" y="44"/>
                  </a:lnTo>
                  <a:cubicBezTo>
                    <a:pt x="2295" y="72"/>
                    <a:pt x="2289" y="94"/>
                    <a:pt x="2278" y="116"/>
                  </a:cubicBezTo>
                  <a:cubicBezTo>
                    <a:pt x="2267" y="133"/>
                    <a:pt x="2267" y="144"/>
                    <a:pt x="2256" y="155"/>
                  </a:cubicBezTo>
                  <a:cubicBezTo>
                    <a:pt x="2239" y="177"/>
                    <a:pt x="2239" y="199"/>
                    <a:pt x="2217" y="199"/>
                  </a:cubicBezTo>
                  <a:cubicBezTo>
                    <a:pt x="2211" y="199"/>
                    <a:pt x="2211" y="199"/>
                    <a:pt x="2206" y="199"/>
                  </a:cubicBezTo>
                  <a:cubicBezTo>
                    <a:pt x="2206" y="183"/>
                    <a:pt x="2195" y="171"/>
                    <a:pt x="2189" y="160"/>
                  </a:cubicBezTo>
                  <a:cubicBezTo>
                    <a:pt x="2184" y="155"/>
                    <a:pt x="2184" y="144"/>
                    <a:pt x="2178" y="144"/>
                  </a:cubicBezTo>
                  <a:cubicBezTo>
                    <a:pt x="2167" y="144"/>
                    <a:pt x="2162" y="149"/>
                    <a:pt x="2156" y="149"/>
                  </a:cubicBezTo>
                  <a:cubicBezTo>
                    <a:pt x="2151" y="149"/>
                    <a:pt x="2145" y="149"/>
                    <a:pt x="2139" y="149"/>
                  </a:cubicBezTo>
                  <a:cubicBezTo>
                    <a:pt x="2151" y="138"/>
                    <a:pt x="2156" y="133"/>
                    <a:pt x="2162" y="122"/>
                  </a:cubicBezTo>
                  <a:cubicBezTo>
                    <a:pt x="2167" y="111"/>
                    <a:pt x="2173" y="99"/>
                    <a:pt x="2184" y="99"/>
                  </a:cubicBezTo>
                  <a:cubicBezTo>
                    <a:pt x="2195" y="99"/>
                    <a:pt x="2195" y="116"/>
                    <a:pt x="2206" y="116"/>
                  </a:cubicBezTo>
                  <a:cubicBezTo>
                    <a:pt x="2239" y="116"/>
                    <a:pt x="2245" y="83"/>
                    <a:pt x="2261" y="61"/>
                  </a:cubicBezTo>
                  <a:cubicBezTo>
                    <a:pt x="2267" y="55"/>
                    <a:pt x="2272" y="44"/>
                    <a:pt x="2278" y="44"/>
                  </a:cubicBezTo>
                  <a:cubicBezTo>
                    <a:pt x="2284" y="44"/>
                    <a:pt x="2289" y="44"/>
                    <a:pt x="2289" y="44"/>
                  </a:cubicBezTo>
                  <a:close/>
                  <a:moveTo>
                    <a:pt x="1674" y="221"/>
                  </a:moveTo>
                  <a:lnTo>
                    <a:pt x="1674" y="221"/>
                  </a:lnTo>
                  <a:cubicBezTo>
                    <a:pt x="1646" y="227"/>
                    <a:pt x="1630" y="238"/>
                    <a:pt x="1602" y="249"/>
                  </a:cubicBezTo>
                  <a:cubicBezTo>
                    <a:pt x="1585" y="255"/>
                    <a:pt x="1569" y="249"/>
                    <a:pt x="1552" y="255"/>
                  </a:cubicBezTo>
                  <a:cubicBezTo>
                    <a:pt x="1524" y="266"/>
                    <a:pt x="1508" y="277"/>
                    <a:pt x="1480" y="277"/>
                  </a:cubicBezTo>
                  <a:cubicBezTo>
                    <a:pt x="1441" y="277"/>
                    <a:pt x="1441" y="277"/>
                    <a:pt x="1441" y="277"/>
                  </a:cubicBezTo>
                  <a:cubicBezTo>
                    <a:pt x="1425" y="277"/>
                    <a:pt x="1413" y="271"/>
                    <a:pt x="1391" y="271"/>
                  </a:cubicBezTo>
                  <a:cubicBezTo>
                    <a:pt x="1347" y="271"/>
                    <a:pt x="1325" y="304"/>
                    <a:pt x="1280" y="321"/>
                  </a:cubicBezTo>
                  <a:cubicBezTo>
                    <a:pt x="1269" y="327"/>
                    <a:pt x="1264" y="332"/>
                    <a:pt x="1253" y="332"/>
                  </a:cubicBezTo>
                  <a:cubicBezTo>
                    <a:pt x="1242" y="332"/>
                    <a:pt x="1236" y="327"/>
                    <a:pt x="1225" y="327"/>
                  </a:cubicBezTo>
                  <a:cubicBezTo>
                    <a:pt x="1142" y="327"/>
                    <a:pt x="1164" y="304"/>
                    <a:pt x="1120" y="304"/>
                  </a:cubicBezTo>
                  <a:cubicBezTo>
                    <a:pt x="1109" y="304"/>
                    <a:pt x="1109" y="310"/>
                    <a:pt x="1098" y="310"/>
                  </a:cubicBezTo>
                  <a:cubicBezTo>
                    <a:pt x="1087" y="310"/>
                    <a:pt x="1081" y="304"/>
                    <a:pt x="1070" y="304"/>
                  </a:cubicBezTo>
                  <a:cubicBezTo>
                    <a:pt x="1048" y="304"/>
                    <a:pt x="1042" y="327"/>
                    <a:pt x="1031" y="349"/>
                  </a:cubicBezTo>
                  <a:cubicBezTo>
                    <a:pt x="1014" y="349"/>
                    <a:pt x="1009" y="349"/>
                    <a:pt x="992" y="349"/>
                  </a:cubicBezTo>
                  <a:cubicBezTo>
                    <a:pt x="959" y="349"/>
                    <a:pt x="948" y="360"/>
                    <a:pt x="915" y="360"/>
                  </a:cubicBezTo>
                  <a:cubicBezTo>
                    <a:pt x="881" y="360"/>
                    <a:pt x="865" y="354"/>
                    <a:pt x="837" y="332"/>
                  </a:cubicBezTo>
                  <a:cubicBezTo>
                    <a:pt x="826" y="327"/>
                    <a:pt x="815" y="310"/>
                    <a:pt x="798" y="310"/>
                  </a:cubicBezTo>
                  <a:cubicBezTo>
                    <a:pt x="782" y="310"/>
                    <a:pt x="776" y="327"/>
                    <a:pt x="760" y="327"/>
                  </a:cubicBezTo>
                  <a:cubicBezTo>
                    <a:pt x="743" y="327"/>
                    <a:pt x="737" y="316"/>
                    <a:pt x="726" y="310"/>
                  </a:cubicBezTo>
                  <a:cubicBezTo>
                    <a:pt x="710" y="304"/>
                    <a:pt x="693" y="310"/>
                    <a:pt x="676" y="310"/>
                  </a:cubicBezTo>
                  <a:cubicBezTo>
                    <a:pt x="643" y="310"/>
                    <a:pt x="621" y="316"/>
                    <a:pt x="588" y="316"/>
                  </a:cubicBezTo>
                  <a:cubicBezTo>
                    <a:pt x="571" y="316"/>
                    <a:pt x="566" y="316"/>
                    <a:pt x="549" y="310"/>
                  </a:cubicBezTo>
                  <a:cubicBezTo>
                    <a:pt x="538" y="304"/>
                    <a:pt x="538" y="282"/>
                    <a:pt x="527" y="282"/>
                  </a:cubicBezTo>
                  <a:cubicBezTo>
                    <a:pt x="510" y="282"/>
                    <a:pt x="510" y="304"/>
                    <a:pt x="494" y="304"/>
                  </a:cubicBezTo>
                  <a:cubicBezTo>
                    <a:pt x="455" y="304"/>
                    <a:pt x="455" y="304"/>
                    <a:pt x="455" y="304"/>
                  </a:cubicBezTo>
                  <a:cubicBezTo>
                    <a:pt x="444" y="304"/>
                    <a:pt x="438" y="316"/>
                    <a:pt x="433" y="332"/>
                  </a:cubicBezTo>
                  <a:cubicBezTo>
                    <a:pt x="427" y="327"/>
                    <a:pt x="427" y="327"/>
                    <a:pt x="427" y="327"/>
                  </a:cubicBezTo>
                  <a:cubicBezTo>
                    <a:pt x="422" y="299"/>
                    <a:pt x="372" y="299"/>
                    <a:pt x="372" y="271"/>
                  </a:cubicBezTo>
                  <a:cubicBezTo>
                    <a:pt x="372" y="227"/>
                    <a:pt x="372" y="227"/>
                    <a:pt x="372" y="227"/>
                  </a:cubicBezTo>
                  <a:cubicBezTo>
                    <a:pt x="372" y="210"/>
                    <a:pt x="377" y="199"/>
                    <a:pt x="388" y="188"/>
                  </a:cubicBezTo>
                  <a:cubicBezTo>
                    <a:pt x="416" y="160"/>
                    <a:pt x="383" y="155"/>
                    <a:pt x="427" y="155"/>
                  </a:cubicBezTo>
                  <a:cubicBezTo>
                    <a:pt x="444" y="155"/>
                    <a:pt x="449" y="144"/>
                    <a:pt x="460" y="133"/>
                  </a:cubicBezTo>
                  <a:cubicBezTo>
                    <a:pt x="477" y="122"/>
                    <a:pt x="494" y="127"/>
                    <a:pt x="505" y="116"/>
                  </a:cubicBezTo>
                  <a:cubicBezTo>
                    <a:pt x="538" y="99"/>
                    <a:pt x="549" y="77"/>
                    <a:pt x="588" y="77"/>
                  </a:cubicBezTo>
                  <a:cubicBezTo>
                    <a:pt x="599" y="77"/>
                    <a:pt x="604" y="77"/>
                    <a:pt x="615" y="77"/>
                  </a:cubicBezTo>
                  <a:cubicBezTo>
                    <a:pt x="627" y="77"/>
                    <a:pt x="632" y="66"/>
                    <a:pt x="643" y="66"/>
                  </a:cubicBezTo>
                  <a:cubicBezTo>
                    <a:pt x="660" y="66"/>
                    <a:pt x="660" y="77"/>
                    <a:pt x="676" y="77"/>
                  </a:cubicBezTo>
                  <a:cubicBezTo>
                    <a:pt x="682" y="77"/>
                    <a:pt x="688" y="72"/>
                    <a:pt x="699" y="72"/>
                  </a:cubicBezTo>
                  <a:cubicBezTo>
                    <a:pt x="704" y="72"/>
                    <a:pt x="710" y="77"/>
                    <a:pt x="715" y="77"/>
                  </a:cubicBezTo>
                  <a:cubicBezTo>
                    <a:pt x="721" y="77"/>
                    <a:pt x="721" y="72"/>
                    <a:pt x="726" y="72"/>
                  </a:cubicBezTo>
                  <a:cubicBezTo>
                    <a:pt x="760" y="72"/>
                    <a:pt x="760" y="116"/>
                    <a:pt x="793" y="116"/>
                  </a:cubicBezTo>
                  <a:cubicBezTo>
                    <a:pt x="809" y="116"/>
                    <a:pt x="815" y="111"/>
                    <a:pt x="832" y="111"/>
                  </a:cubicBezTo>
                  <a:cubicBezTo>
                    <a:pt x="876" y="111"/>
                    <a:pt x="876" y="111"/>
                    <a:pt x="876" y="111"/>
                  </a:cubicBezTo>
                  <a:cubicBezTo>
                    <a:pt x="881" y="111"/>
                    <a:pt x="881" y="116"/>
                    <a:pt x="887" y="122"/>
                  </a:cubicBezTo>
                  <a:cubicBezTo>
                    <a:pt x="931" y="138"/>
                    <a:pt x="931" y="138"/>
                    <a:pt x="931" y="138"/>
                  </a:cubicBezTo>
                  <a:cubicBezTo>
                    <a:pt x="970" y="155"/>
                    <a:pt x="992" y="160"/>
                    <a:pt x="1026" y="177"/>
                  </a:cubicBezTo>
                  <a:cubicBezTo>
                    <a:pt x="1048" y="194"/>
                    <a:pt x="1059" y="210"/>
                    <a:pt x="1081" y="210"/>
                  </a:cubicBezTo>
                  <a:cubicBezTo>
                    <a:pt x="1114" y="210"/>
                    <a:pt x="1120" y="171"/>
                    <a:pt x="1147" y="171"/>
                  </a:cubicBezTo>
                  <a:cubicBezTo>
                    <a:pt x="1159" y="171"/>
                    <a:pt x="1164" y="177"/>
                    <a:pt x="1175" y="177"/>
                  </a:cubicBezTo>
                  <a:cubicBezTo>
                    <a:pt x="1186" y="177"/>
                    <a:pt x="1197" y="171"/>
                    <a:pt x="1208" y="171"/>
                  </a:cubicBezTo>
                  <a:cubicBezTo>
                    <a:pt x="1231" y="171"/>
                    <a:pt x="1242" y="177"/>
                    <a:pt x="1264" y="177"/>
                  </a:cubicBezTo>
                  <a:cubicBezTo>
                    <a:pt x="1347" y="177"/>
                    <a:pt x="1314" y="177"/>
                    <a:pt x="1402" y="216"/>
                  </a:cubicBezTo>
                  <a:cubicBezTo>
                    <a:pt x="1425" y="227"/>
                    <a:pt x="1436" y="238"/>
                    <a:pt x="1452" y="238"/>
                  </a:cubicBezTo>
                  <a:cubicBezTo>
                    <a:pt x="1480" y="238"/>
                    <a:pt x="1497" y="227"/>
                    <a:pt x="1513" y="205"/>
                  </a:cubicBezTo>
                  <a:cubicBezTo>
                    <a:pt x="1524" y="194"/>
                    <a:pt x="1519" y="183"/>
                    <a:pt x="1524" y="166"/>
                  </a:cubicBezTo>
                  <a:cubicBezTo>
                    <a:pt x="1535" y="144"/>
                    <a:pt x="1563" y="149"/>
                    <a:pt x="1580" y="133"/>
                  </a:cubicBezTo>
                  <a:cubicBezTo>
                    <a:pt x="1591" y="122"/>
                    <a:pt x="1602" y="122"/>
                    <a:pt x="1619" y="116"/>
                  </a:cubicBezTo>
                  <a:cubicBezTo>
                    <a:pt x="1641" y="111"/>
                    <a:pt x="1657" y="105"/>
                    <a:pt x="1679" y="94"/>
                  </a:cubicBezTo>
                  <a:cubicBezTo>
                    <a:pt x="1691" y="88"/>
                    <a:pt x="1707" y="83"/>
                    <a:pt x="1707" y="66"/>
                  </a:cubicBezTo>
                  <a:cubicBezTo>
                    <a:pt x="1707" y="55"/>
                    <a:pt x="1702" y="44"/>
                    <a:pt x="1691" y="44"/>
                  </a:cubicBezTo>
                  <a:cubicBezTo>
                    <a:pt x="1674" y="44"/>
                    <a:pt x="1663" y="50"/>
                    <a:pt x="1646" y="50"/>
                  </a:cubicBezTo>
                  <a:cubicBezTo>
                    <a:pt x="1646" y="44"/>
                    <a:pt x="1646" y="44"/>
                    <a:pt x="1646" y="44"/>
                  </a:cubicBezTo>
                  <a:cubicBezTo>
                    <a:pt x="1657" y="22"/>
                    <a:pt x="1668" y="0"/>
                    <a:pt x="1696" y="0"/>
                  </a:cubicBezTo>
                  <a:cubicBezTo>
                    <a:pt x="1718" y="0"/>
                    <a:pt x="1724" y="16"/>
                    <a:pt x="1735" y="38"/>
                  </a:cubicBezTo>
                  <a:cubicBezTo>
                    <a:pt x="1740" y="55"/>
                    <a:pt x="1746" y="66"/>
                    <a:pt x="1746" y="83"/>
                  </a:cubicBezTo>
                  <a:cubicBezTo>
                    <a:pt x="1746" y="116"/>
                    <a:pt x="1746" y="99"/>
                    <a:pt x="1724" y="105"/>
                  </a:cubicBezTo>
                  <a:cubicBezTo>
                    <a:pt x="1707" y="111"/>
                    <a:pt x="1713" y="133"/>
                    <a:pt x="1702" y="144"/>
                  </a:cubicBezTo>
                  <a:cubicBezTo>
                    <a:pt x="1691" y="155"/>
                    <a:pt x="1679" y="149"/>
                    <a:pt x="1663" y="149"/>
                  </a:cubicBezTo>
                  <a:cubicBezTo>
                    <a:pt x="1657" y="160"/>
                    <a:pt x="1657" y="160"/>
                    <a:pt x="1657" y="160"/>
                  </a:cubicBezTo>
                  <a:cubicBezTo>
                    <a:pt x="1668" y="171"/>
                    <a:pt x="1674" y="183"/>
                    <a:pt x="1674" y="194"/>
                  </a:cubicBezTo>
                  <a:cubicBezTo>
                    <a:pt x="1674" y="205"/>
                    <a:pt x="1674" y="210"/>
                    <a:pt x="1674" y="221"/>
                  </a:cubicBezTo>
                  <a:close/>
                  <a:moveTo>
                    <a:pt x="244" y="166"/>
                  </a:moveTo>
                  <a:lnTo>
                    <a:pt x="244" y="166"/>
                  </a:lnTo>
                  <a:cubicBezTo>
                    <a:pt x="183" y="155"/>
                    <a:pt x="211" y="160"/>
                    <a:pt x="189" y="221"/>
                  </a:cubicBezTo>
                  <a:cubicBezTo>
                    <a:pt x="200" y="232"/>
                    <a:pt x="200" y="232"/>
                    <a:pt x="200" y="232"/>
                  </a:cubicBezTo>
                  <a:cubicBezTo>
                    <a:pt x="200" y="244"/>
                    <a:pt x="200" y="249"/>
                    <a:pt x="200" y="255"/>
                  </a:cubicBezTo>
                  <a:cubicBezTo>
                    <a:pt x="200" y="266"/>
                    <a:pt x="200" y="277"/>
                    <a:pt x="211" y="277"/>
                  </a:cubicBezTo>
                  <a:cubicBezTo>
                    <a:pt x="222" y="277"/>
                    <a:pt x="222" y="260"/>
                    <a:pt x="222" y="249"/>
                  </a:cubicBezTo>
                  <a:cubicBezTo>
                    <a:pt x="228" y="232"/>
                    <a:pt x="233" y="210"/>
                    <a:pt x="255" y="210"/>
                  </a:cubicBezTo>
                  <a:cubicBezTo>
                    <a:pt x="261" y="210"/>
                    <a:pt x="261" y="216"/>
                    <a:pt x="266" y="216"/>
                  </a:cubicBezTo>
                  <a:cubicBezTo>
                    <a:pt x="272" y="216"/>
                    <a:pt x="272" y="205"/>
                    <a:pt x="272" y="199"/>
                  </a:cubicBezTo>
                  <a:cubicBezTo>
                    <a:pt x="272" y="183"/>
                    <a:pt x="255" y="171"/>
                    <a:pt x="244" y="166"/>
                  </a:cubicBezTo>
                  <a:close/>
                  <a:moveTo>
                    <a:pt x="300" y="288"/>
                  </a:moveTo>
                  <a:lnTo>
                    <a:pt x="300" y="288"/>
                  </a:lnTo>
                  <a:cubicBezTo>
                    <a:pt x="300" y="293"/>
                    <a:pt x="300" y="293"/>
                    <a:pt x="300" y="293"/>
                  </a:cubicBezTo>
                  <a:cubicBezTo>
                    <a:pt x="316" y="293"/>
                    <a:pt x="322" y="299"/>
                    <a:pt x="333" y="293"/>
                  </a:cubicBezTo>
                  <a:cubicBezTo>
                    <a:pt x="338" y="210"/>
                    <a:pt x="311" y="238"/>
                    <a:pt x="300" y="28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112"/>
            <p:cNvSpPr>
              <a:spLocks noChangeArrowheads="1"/>
            </p:cNvSpPr>
            <p:nvPr/>
          </p:nvSpPr>
          <p:spPr bwMode="auto">
            <a:xfrm>
              <a:off x="3241577" y="3999965"/>
              <a:ext cx="454262" cy="141928"/>
            </a:xfrm>
            <a:custGeom>
              <a:avLst/>
              <a:gdLst>
                <a:gd name="T0" fmla="*/ 94 w 1418"/>
                <a:gd name="T1" fmla="*/ 232 h 433"/>
                <a:gd name="T2" fmla="*/ 38 w 1418"/>
                <a:gd name="T3" fmla="*/ 299 h 433"/>
                <a:gd name="T4" fmla="*/ 16 w 1418"/>
                <a:gd name="T5" fmla="*/ 321 h 433"/>
                <a:gd name="T6" fmla="*/ 77 w 1418"/>
                <a:gd name="T7" fmla="*/ 327 h 433"/>
                <a:gd name="T8" fmla="*/ 177 w 1418"/>
                <a:gd name="T9" fmla="*/ 349 h 433"/>
                <a:gd name="T10" fmla="*/ 271 w 1418"/>
                <a:gd name="T11" fmla="*/ 354 h 433"/>
                <a:gd name="T12" fmla="*/ 332 w 1418"/>
                <a:gd name="T13" fmla="*/ 244 h 433"/>
                <a:gd name="T14" fmla="*/ 326 w 1418"/>
                <a:gd name="T15" fmla="*/ 83 h 433"/>
                <a:gd name="T16" fmla="*/ 121 w 1418"/>
                <a:gd name="T17" fmla="*/ 127 h 433"/>
                <a:gd name="T18" fmla="*/ 681 w 1418"/>
                <a:gd name="T19" fmla="*/ 55 h 433"/>
                <a:gd name="T20" fmla="*/ 714 w 1418"/>
                <a:gd name="T21" fmla="*/ 122 h 433"/>
                <a:gd name="T22" fmla="*/ 770 w 1418"/>
                <a:gd name="T23" fmla="*/ 16 h 433"/>
                <a:gd name="T24" fmla="*/ 681 w 1418"/>
                <a:gd name="T25" fmla="*/ 55 h 433"/>
                <a:gd name="T26" fmla="*/ 1112 w 1418"/>
                <a:gd name="T27" fmla="*/ 327 h 433"/>
                <a:gd name="T28" fmla="*/ 1096 w 1418"/>
                <a:gd name="T29" fmla="*/ 244 h 433"/>
                <a:gd name="T30" fmla="*/ 931 w 1418"/>
                <a:gd name="T31" fmla="*/ 332 h 433"/>
                <a:gd name="T32" fmla="*/ 786 w 1418"/>
                <a:gd name="T33" fmla="*/ 365 h 433"/>
                <a:gd name="T34" fmla="*/ 592 w 1418"/>
                <a:gd name="T35" fmla="*/ 388 h 433"/>
                <a:gd name="T36" fmla="*/ 421 w 1418"/>
                <a:gd name="T37" fmla="*/ 399 h 433"/>
                <a:gd name="T38" fmla="*/ 382 w 1418"/>
                <a:gd name="T39" fmla="*/ 354 h 433"/>
                <a:gd name="T40" fmla="*/ 393 w 1418"/>
                <a:gd name="T41" fmla="*/ 277 h 433"/>
                <a:gd name="T42" fmla="*/ 543 w 1418"/>
                <a:gd name="T43" fmla="*/ 138 h 433"/>
                <a:gd name="T44" fmla="*/ 648 w 1418"/>
                <a:gd name="T45" fmla="*/ 166 h 433"/>
                <a:gd name="T46" fmla="*/ 725 w 1418"/>
                <a:gd name="T47" fmla="*/ 144 h 433"/>
                <a:gd name="T48" fmla="*/ 759 w 1418"/>
                <a:gd name="T49" fmla="*/ 199 h 433"/>
                <a:gd name="T50" fmla="*/ 853 w 1418"/>
                <a:gd name="T51" fmla="*/ 260 h 433"/>
                <a:gd name="T52" fmla="*/ 979 w 1418"/>
                <a:gd name="T53" fmla="*/ 255 h 433"/>
                <a:gd name="T54" fmla="*/ 952 w 1418"/>
                <a:gd name="T55" fmla="*/ 155 h 433"/>
                <a:gd name="T56" fmla="*/ 786 w 1418"/>
                <a:gd name="T57" fmla="*/ 33 h 433"/>
                <a:gd name="T58" fmla="*/ 963 w 1418"/>
                <a:gd name="T59" fmla="*/ 16 h 433"/>
                <a:gd name="T60" fmla="*/ 1051 w 1418"/>
                <a:gd name="T61" fmla="*/ 122 h 433"/>
                <a:gd name="T62" fmla="*/ 1184 w 1418"/>
                <a:gd name="T63" fmla="*/ 99 h 433"/>
                <a:gd name="T64" fmla="*/ 1207 w 1418"/>
                <a:gd name="T65" fmla="*/ 177 h 433"/>
                <a:gd name="T66" fmla="*/ 1306 w 1418"/>
                <a:gd name="T67" fmla="*/ 94 h 433"/>
                <a:gd name="T68" fmla="*/ 1356 w 1418"/>
                <a:gd name="T69" fmla="*/ 177 h 433"/>
                <a:gd name="T70" fmla="*/ 1389 w 1418"/>
                <a:gd name="T71" fmla="*/ 244 h 433"/>
                <a:gd name="T72" fmla="*/ 1412 w 1418"/>
                <a:gd name="T73" fmla="*/ 266 h 433"/>
                <a:gd name="T74" fmla="*/ 1295 w 1418"/>
                <a:gd name="T75" fmla="*/ 266 h 433"/>
                <a:gd name="T76" fmla="*/ 1223 w 1418"/>
                <a:gd name="T77" fmla="*/ 277 h 433"/>
                <a:gd name="T78" fmla="*/ 1223 w 1418"/>
                <a:gd name="T79" fmla="*/ 304 h 433"/>
                <a:gd name="T80" fmla="*/ 1373 w 1418"/>
                <a:gd name="T81" fmla="*/ 16 h 433"/>
                <a:gd name="T82" fmla="*/ 1367 w 1418"/>
                <a:gd name="T83" fmla="*/ 83 h 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18" h="433">
                  <a:moveTo>
                    <a:pt x="77" y="155"/>
                  </a:moveTo>
                  <a:lnTo>
                    <a:pt x="77" y="155"/>
                  </a:lnTo>
                  <a:cubicBezTo>
                    <a:pt x="99" y="183"/>
                    <a:pt x="94" y="205"/>
                    <a:pt x="94" y="232"/>
                  </a:cubicBezTo>
                  <a:cubicBezTo>
                    <a:pt x="94" y="249"/>
                    <a:pt x="94" y="260"/>
                    <a:pt x="88" y="277"/>
                  </a:cubicBezTo>
                  <a:cubicBezTo>
                    <a:pt x="83" y="277"/>
                    <a:pt x="77" y="271"/>
                    <a:pt x="66" y="271"/>
                  </a:cubicBezTo>
                  <a:cubicBezTo>
                    <a:pt x="60" y="282"/>
                    <a:pt x="55" y="299"/>
                    <a:pt x="38" y="299"/>
                  </a:cubicBezTo>
                  <a:cubicBezTo>
                    <a:pt x="22" y="299"/>
                    <a:pt x="16" y="282"/>
                    <a:pt x="5" y="277"/>
                  </a:cubicBezTo>
                  <a:cubicBezTo>
                    <a:pt x="0" y="282"/>
                    <a:pt x="0" y="282"/>
                    <a:pt x="0" y="288"/>
                  </a:cubicBezTo>
                  <a:cubicBezTo>
                    <a:pt x="0" y="304"/>
                    <a:pt x="5" y="316"/>
                    <a:pt x="16" y="321"/>
                  </a:cubicBezTo>
                  <a:cubicBezTo>
                    <a:pt x="27" y="321"/>
                    <a:pt x="33" y="316"/>
                    <a:pt x="38" y="321"/>
                  </a:cubicBezTo>
                  <a:cubicBezTo>
                    <a:pt x="55" y="327"/>
                    <a:pt x="60" y="343"/>
                    <a:pt x="72" y="349"/>
                  </a:cubicBezTo>
                  <a:cubicBezTo>
                    <a:pt x="77" y="327"/>
                    <a:pt x="77" y="327"/>
                    <a:pt x="77" y="327"/>
                  </a:cubicBezTo>
                  <a:cubicBezTo>
                    <a:pt x="83" y="327"/>
                    <a:pt x="83" y="327"/>
                    <a:pt x="88" y="327"/>
                  </a:cubicBezTo>
                  <a:cubicBezTo>
                    <a:pt x="105" y="327"/>
                    <a:pt x="105" y="343"/>
                    <a:pt x="116" y="343"/>
                  </a:cubicBezTo>
                  <a:cubicBezTo>
                    <a:pt x="138" y="349"/>
                    <a:pt x="155" y="343"/>
                    <a:pt x="177" y="349"/>
                  </a:cubicBezTo>
                  <a:cubicBezTo>
                    <a:pt x="193" y="349"/>
                    <a:pt x="199" y="365"/>
                    <a:pt x="216" y="365"/>
                  </a:cubicBezTo>
                  <a:cubicBezTo>
                    <a:pt x="227" y="365"/>
                    <a:pt x="232" y="354"/>
                    <a:pt x="243" y="354"/>
                  </a:cubicBezTo>
                  <a:cubicBezTo>
                    <a:pt x="254" y="349"/>
                    <a:pt x="260" y="354"/>
                    <a:pt x="271" y="354"/>
                  </a:cubicBezTo>
                  <a:cubicBezTo>
                    <a:pt x="293" y="354"/>
                    <a:pt x="304" y="338"/>
                    <a:pt x="304" y="321"/>
                  </a:cubicBezTo>
                  <a:cubicBezTo>
                    <a:pt x="304" y="310"/>
                    <a:pt x="299" y="304"/>
                    <a:pt x="299" y="293"/>
                  </a:cubicBezTo>
                  <a:cubicBezTo>
                    <a:pt x="299" y="271"/>
                    <a:pt x="321" y="260"/>
                    <a:pt x="332" y="244"/>
                  </a:cubicBezTo>
                  <a:cubicBezTo>
                    <a:pt x="343" y="227"/>
                    <a:pt x="343" y="210"/>
                    <a:pt x="349" y="194"/>
                  </a:cubicBezTo>
                  <a:cubicBezTo>
                    <a:pt x="360" y="166"/>
                    <a:pt x="371" y="149"/>
                    <a:pt x="371" y="116"/>
                  </a:cubicBezTo>
                  <a:cubicBezTo>
                    <a:pt x="371" y="94"/>
                    <a:pt x="349" y="88"/>
                    <a:pt x="326" y="83"/>
                  </a:cubicBezTo>
                  <a:cubicBezTo>
                    <a:pt x="293" y="72"/>
                    <a:pt x="271" y="55"/>
                    <a:pt x="238" y="55"/>
                  </a:cubicBezTo>
                  <a:cubicBezTo>
                    <a:pt x="210" y="55"/>
                    <a:pt x="199" y="55"/>
                    <a:pt x="177" y="66"/>
                  </a:cubicBezTo>
                  <a:cubicBezTo>
                    <a:pt x="149" y="83"/>
                    <a:pt x="144" y="105"/>
                    <a:pt x="121" y="127"/>
                  </a:cubicBezTo>
                  <a:cubicBezTo>
                    <a:pt x="105" y="138"/>
                    <a:pt x="94" y="138"/>
                    <a:pt x="77" y="155"/>
                  </a:cubicBezTo>
                  <a:close/>
                  <a:moveTo>
                    <a:pt x="681" y="55"/>
                  </a:moveTo>
                  <a:lnTo>
                    <a:pt x="681" y="55"/>
                  </a:lnTo>
                  <a:cubicBezTo>
                    <a:pt x="681" y="66"/>
                    <a:pt x="692" y="77"/>
                    <a:pt x="703" y="83"/>
                  </a:cubicBezTo>
                  <a:cubicBezTo>
                    <a:pt x="703" y="88"/>
                    <a:pt x="698" y="88"/>
                    <a:pt x="698" y="94"/>
                  </a:cubicBezTo>
                  <a:cubicBezTo>
                    <a:pt x="698" y="105"/>
                    <a:pt x="703" y="122"/>
                    <a:pt x="714" y="122"/>
                  </a:cubicBezTo>
                  <a:cubicBezTo>
                    <a:pt x="737" y="122"/>
                    <a:pt x="737" y="99"/>
                    <a:pt x="748" y="83"/>
                  </a:cubicBezTo>
                  <a:cubicBezTo>
                    <a:pt x="759" y="61"/>
                    <a:pt x="770" y="44"/>
                    <a:pt x="775" y="22"/>
                  </a:cubicBezTo>
                  <a:cubicBezTo>
                    <a:pt x="770" y="16"/>
                    <a:pt x="770" y="16"/>
                    <a:pt x="770" y="16"/>
                  </a:cubicBezTo>
                  <a:cubicBezTo>
                    <a:pt x="753" y="27"/>
                    <a:pt x="742" y="16"/>
                    <a:pt x="725" y="16"/>
                  </a:cubicBezTo>
                  <a:cubicBezTo>
                    <a:pt x="720" y="22"/>
                    <a:pt x="720" y="27"/>
                    <a:pt x="714" y="33"/>
                  </a:cubicBezTo>
                  <a:cubicBezTo>
                    <a:pt x="703" y="44"/>
                    <a:pt x="681" y="38"/>
                    <a:pt x="681" y="55"/>
                  </a:cubicBezTo>
                  <a:close/>
                  <a:moveTo>
                    <a:pt x="1168" y="310"/>
                  </a:moveTo>
                  <a:lnTo>
                    <a:pt x="1168" y="310"/>
                  </a:lnTo>
                  <a:cubicBezTo>
                    <a:pt x="1146" y="316"/>
                    <a:pt x="1135" y="327"/>
                    <a:pt x="1112" y="327"/>
                  </a:cubicBezTo>
                  <a:cubicBezTo>
                    <a:pt x="1101" y="327"/>
                    <a:pt x="1096" y="321"/>
                    <a:pt x="1085" y="321"/>
                  </a:cubicBezTo>
                  <a:cubicBezTo>
                    <a:pt x="1085" y="304"/>
                    <a:pt x="1085" y="304"/>
                    <a:pt x="1085" y="304"/>
                  </a:cubicBezTo>
                  <a:cubicBezTo>
                    <a:pt x="1085" y="277"/>
                    <a:pt x="1096" y="266"/>
                    <a:pt x="1096" y="244"/>
                  </a:cubicBezTo>
                  <a:cubicBezTo>
                    <a:pt x="1096" y="188"/>
                    <a:pt x="1051" y="266"/>
                    <a:pt x="1029" y="282"/>
                  </a:cubicBezTo>
                  <a:cubicBezTo>
                    <a:pt x="1018" y="293"/>
                    <a:pt x="1013" y="299"/>
                    <a:pt x="1002" y="310"/>
                  </a:cubicBezTo>
                  <a:cubicBezTo>
                    <a:pt x="979" y="327"/>
                    <a:pt x="957" y="327"/>
                    <a:pt x="931" y="332"/>
                  </a:cubicBezTo>
                  <a:cubicBezTo>
                    <a:pt x="908" y="332"/>
                    <a:pt x="908" y="360"/>
                    <a:pt x="892" y="360"/>
                  </a:cubicBezTo>
                  <a:cubicBezTo>
                    <a:pt x="864" y="360"/>
                    <a:pt x="847" y="354"/>
                    <a:pt x="820" y="354"/>
                  </a:cubicBezTo>
                  <a:cubicBezTo>
                    <a:pt x="809" y="354"/>
                    <a:pt x="798" y="360"/>
                    <a:pt x="786" y="365"/>
                  </a:cubicBezTo>
                  <a:cubicBezTo>
                    <a:pt x="781" y="365"/>
                    <a:pt x="781" y="377"/>
                    <a:pt x="775" y="377"/>
                  </a:cubicBezTo>
                  <a:cubicBezTo>
                    <a:pt x="742" y="388"/>
                    <a:pt x="725" y="404"/>
                    <a:pt x="687" y="404"/>
                  </a:cubicBezTo>
                  <a:cubicBezTo>
                    <a:pt x="592" y="388"/>
                    <a:pt x="592" y="388"/>
                    <a:pt x="592" y="388"/>
                  </a:cubicBezTo>
                  <a:cubicBezTo>
                    <a:pt x="559" y="393"/>
                    <a:pt x="548" y="432"/>
                    <a:pt x="515" y="432"/>
                  </a:cubicBezTo>
                  <a:cubicBezTo>
                    <a:pt x="493" y="432"/>
                    <a:pt x="476" y="426"/>
                    <a:pt x="459" y="415"/>
                  </a:cubicBezTo>
                  <a:cubicBezTo>
                    <a:pt x="443" y="410"/>
                    <a:pt x="437" y="404"/>
                    <a:pt x="421" y="399"/>
                  </a:cubicBezTo>
                  <a:cubicBezTo>
                    <a:pt x="410" y="399"/>
                    <a:pt x="393" y="399"/>
                    <a:pt x="393" y="388"/>
                  </a:cubicBezTo>
                  <a:cubicBezTo>
                    <a:pt x="393" y="377"/>
                    <a:pt x="393" y="377"/>
                    <a:pt x="393" y="371"/>
                  </a:cubicBezTo>
                  <a:cubicBezTo>
                    <a:pt x="393" y="360"/>
                    <a:pt x="382" y="360"/>
                    <a:pt x="382" y="354"/>
                  </a:cubicBezTo>
                  <a:cubicBezTo>
                    <a:pt x="382" y="338"/>
                    <a:pt x="387" y="327"/>
                    <a:pt x="393" y="316"/>
                  </a:cubicBezTo>
                  <a:cubicBezTo>
                    <a:pt x="398" y="310"/>
                    <a:pt x="410" y="310"/>
                    <a:pt x="410" y="304"/>
                  </a:cubicBezTo>
                  <a:cubicBezTo>
                    <a:pt x="410" y="288"/>
                    <a:pt x="393" y="288"/>
                    <a:pt x="393" y="277"/>
                  </a:cubicBezTo>
                  <a:cubicBezTo>
                    <a:pt x="393" y="238"/>
                    <a:pt x="404" y="221"/>
                    <a:pt x="415" y="188"/>
                  </a:cubicBezTo>
                  <a:cubicBezTo>
                    <a:pt x="437" y="194"/>
                    <a:pt x="448" y="177"/>
                    <a:pt x="476" y="171"/>
                  </a:cubicBezTo>
                  <a:cubicBezTo>
                    <a:pt x="504" y="160"/>
                    <a:pt x="515" y="155"/>
                    <a:pt x="543" y="138"/>
                  </a:cubicBezTo>
                  <a:cubicBezTo>
                    <a:pt x="554" y="133"/>
                    <a:pt x="548" y="111"/>
                    <a:pt x="559" y="111"/>
                  </a:cubicBezTo>
                  <a:cubicBezTo>
                    <a:pt x="581" y="111"/>
                    <a:pt x="587" y="133"/>
                    <a:pt x="604" y="138"/>
                  </a:cubicBezTo>
                  <a:cubicBezTo>
                    <a:pt x="626" y="138"/>
                    <a:pt x="626" y="166"/>
                    <a:pt x="648" y="166"/>
                  </a:cubicBezTo>
                  <a:cubicBezTo>
                    <a:pt x="659" y="166"/>
                    <a:pt x="665" y="149"/>
                    <a:pt x="676" y="149"/>
                  </a:cubicBezTo>
                  <a:cubicBezTo>
                    <a:pt x="714" y="149"/>
                    <a:pt x="714" y="149"/>
                    <a:pt x="714" y="149"/>
                  </a:cubicBezTo>
                  <a:cubicBezTo>
                    <a:pt x="720" y="149"/>
                    <a:pt x="720" y="149"/>
                    <a:pt x="725" y="144"/>
                  </a:cubicBezTo>
                  <a:cubicBezTo>
                    <a:pt x="731" y="155"/>
                    <a:pt x="731" y="166"/>
                    <a:pt x="737" y="171"/>
                  </a:cubicBezTo>
                  <a:cubicBezTo>
                    <a:pt x="753" y="166"/>
                    <a:pt x="753" y="166"/>
                    <a:pt x="753" y="166"/>
                  </a:cubicBezTo>
                  <a:cubicBezTo>
                    <a:pt x="759" y="177"/>
                    <a:pt x="759" y="183"/>
                    <a:pt x="759" y="199"/>
                  </a:cubicBezTo>
                  <a:cubicBezTo>
                    <a:pt x="775" y="199"/>
                    <a:pt x="798" y="194"/>
                    <a:pt x="803" y="210"/>
                  </a:cubicBezTo>
                  <a:cubicBezTo>
                    <a:pt x="814" y="221"/>
                    <a:pt x="803" y="238"/>
                    <a:pt x="814" y="255"/>
                  </a:cubicBezTo>
                  <a:cubicBezTo>
                    <a:pt x="820" y="266"/>
                    <a:pt x="836" y="260"/>
                    <a:pt x="853" y="260"/>
                  </a:cubicBezTo>
                  <a:cubicBezTo>
                    <a:pt x="870" y="260"/>
                    <a:pt x="875" y="271"/>
                    <a:pt x="892" y="271"/>
                  </a:cubicBezTo>
                  <a:cubicBezTo>
                    <a:pt x="914" y="271"/>
                    <a:pt x="919" y="244"/>
                    <a:pt x="941" y="244"/>
                  </a:cubicBezTo>
                  <a:cubicBezTo>
                    <a:pt x="957" y="244"/>
                    <a:pt x="963" y="255"/>
                    <a:pt x="979" y="255"/>
                  </a:cubicBezTo>
                  <a:cubicBezTo>
                    <a:pt x="1002" y="255"/>
                    <a:pt x="1024" y="244"/>
                    <a:pt x="1024" y="221"/>
                  </a:cubicBezTo>
                  <a:cubicBezTo>
                    <a:pt x="1024" y="210"/>
                    <a:pt x="1007" y="205"/>
                    <a:pt x="996" y="199"/>
                  </a:cubicBezTo>
                  <a:cubicBezTo>
                    <a:pt x="979" y="183"/>
                    <a:pt x="974" y="160"/>
                    <a:pt x="952" y="155"/>
                  </a:cubicBezTo>
                  <a:cubicBezTo>
                    <a:pt x="931" y="144"/>
                    <a:pt x="914" y="155"/>
                    <a:pt x="892" y="149"/>
                  </a:cubicBezTo>
                  <a:cubicBezTo>
                    <a:pt x="870" y="149"/>
                    <a:pt x="858" y="133"/>
                    <a:pt x="842" y="116"/>
                  </a:cubicBezTo>
                  <a:cubicBezTo>
                    <a:pt x="814" y="94"/>
                    <a:pt x="786" y="72"/>
                    <a:pt x="786" y="33"/>
                  </a:cubicBezTo>
                  <a:cubicBezTo>
                    <a:pt x="786" y="11"/>
                    <a:pt x="820" y="16"/>
                    <a:pt x="842" y="16"/>
                  </a:cubicBezTo>
                  <a:cubicBezTo>
                    <a:pt x="870" y="11"/>
                    <a:pt x="881" y="0"/>
                    <a:pt x="903" y="0"/>
                  </a:cubicBezTo>
                  <a:cubicBezTo>
                    <a:pt x="931" y="0"/>
                    <a:pt x="946" y="0"/>
                    <a:pt x="963" y="16"/>
                  </a:cubicBezTo>
                  <a:cubicBezTo>
                    <a:pt x="968" y="22"/>
                    <a:pt x="968" y="33"/>
                    <a:pt x="974" y="38"/>
                  </a:cubicBezTo>
                  <a:cubicBezTo>
                    <a:pt x="990" y="61"/>
                    <a:pt x="1002" y="66"/>
                    <a:pt x="1018" y="88"/>
                  </a:cubicBezTo>
                  <a:cubicBezTo>
                    <a:pt x="1029" y="105"/>
                    <a:pt x="1029" y="122"/>
                    <a:pt x="1051" y="122"/>
                  </a:cubicBezTo>
                  <a:cubicBezTo>
                    <a:pt x="1057" y="122"/>
                    <a:pt x="1057" y="116"/>
                    <a:pt x="1068" y="111"/>
                  </a:cubicBezTo>
                  <a:cubicBezTo>
                    <a:pt x="1090" y="94"/>
                    <a:pt x="1101" y="66"/>
                    <a:pt x="1135" y="66"/>
                  </a:cubicBezTo>
                  <a:cubicBezTo>
                    <a:pt x="1157" y="66"/>
                    <a:pt x="1168" y="77"/>
                    <a:pt x="1184" y="99"/>
                  </a:cubicBezTo>
                  <a:cubicBezTo>
                    <a:pt x="1190" y="105"/>
                    <a:pt x="1196" y="111"/>
                    <a:pt x="1196" y="116"/>
                  </a:cubicBezTo>
                  <a:cubicBezTo>
                    <a:pt x="1196" y="177"/>
                    <a:pt x="1196" y="177"/>
                    <a:pt x="1196" y="177"/>
                  </a:cubicBezTo>
                  <a:cubicBezTo>
                    <a:pt x="1207" y="177"/>
                    <a:pt x="1207" y="177"/>
                    <a:pt x="1207" y="177"/>
                  </a:cubicBezTo>
                  <a:cubicBezTo>
                    <a:pt x="1218" y="160"/>
                    <a:pt x="1218" y="144"/>
                    <a:pt x="1223" y="127"/>
                  </a:cubicBezTo>
                  <a:cubicBezTo>
                    <a:pt x="1229" y="105"/>
                    <a:pt x="1240" y="88"/>
                    <a:pt x="1262" y="88"/>
                  </a:cubicBezTo>
                  <a:cubicBezTo>
                    <a:pt x="1279" y="88"/>
                    <a:pt x="1290" y="94"/>
                    <a:pt x="1306" y="94"/>
                  </a:cubicBezTo>
                  <a:cubicBezTo>
                    <a:pt x="1317" y="94"/>
                    <a:pt x="1329" y="94"/>
                    <a:pt x="1334" y="99"/>
                  </a:cubicBezTo>
                  <a:cubicBezTo>
                    <a:pt x="1351" y="105"/>
                    <a:pt x="1345" y="122"/>
                    <a:pt x="1345" y="138"/>
                  </a:cubicBezTo>
                  <a:cubicBezTo>
                    <a:pt x="1351" y="155"/>
                    <a:pt x="1356" y="160"/>
                    <a:pt x="1356" y="177"/>
                  </a:cubicBezTo>
                  <a:cubicBezTo>
                    <a:pt x="1356" y="188"/>
                    <a:pt x="1345" y="194"/>
                    <a:pt x="1345" y="210"/>
                  </a:cubicBezTo>
                  <a:cubicBezTo>
                    <a:pt x="1345" y="227"/>
                    <a:pt x="1362" y="232"/>
                    <a:pt x="1378" y="244"/>
                  </a:cubicBezTo>
                  <a:cubicBezTo>
                    <a:pt x="1389" y="244"/>
                    <a:pt x="1389" y="244"/>
                    <a:pt x="1389" y="244"/>
                  </a:cubicBezTo>
                  <a:cubicBezTo>
                    <a:pt x="1389" y="227"/>
                    <a:pt x="1395" y="210"/>
                    <a:pt x="1412" y="205"/>
                  </a:cubicBezTo>
                  <a:cubicBezTo>
                    <a:pt x="1412" y="216"/>
                    <a:pt x="1417" y="221"/>
                    <a:pt x="1417" y="227"/>
                  </a:cubicBezTo>
                  <a:cubicBezTo>
                    <a:pt x="1417" y="244"/>
                    <a:pt x="1417" y="249"/>
                    <a:pt x="1412" y="266"/>
                  </a:cubicBezTo>
                  <a:cubicBezTo>
                    <a:pt x="1412" y="277"/>
                    <a:pt x="1395" y="277"/>
                    <a:pt x="1384" y="277"/>
                  </a:cubicBezTo>
                  <a:cubicBezTo>
                    <a:pt x="1367" y="282"/>
                    <a:pt x="1362" y="288"/>
                    <a:pt x="1345" y="288"/>
                  </a:cubicBezTo>
                  <a:cubicBezTo>
                    <a:pt x="1323" y="288"/>
                    <a:pt x="1317" y="266"/>
                    <a:pt x="1295" y="266"/>
                  </a:cubicBezTo>
                  <a:cubicBezTo>
                    <a:pt x="1279" y="266"/>
                    <a:pt x="1268" y="271"/>
                    <a:pt x="1251" y="271"/>
                  </a:cubicBezTo>
                  <a:cubicBezTo>
                    <a:pt x="1229" y="271"/>
                    <a:pt x="1229" y="271"/>
                    <a:pt x="1229" y="271"/>
                  </a:cubicBezTo>
                  <a:cubicBezTo>
                    <a:pt x="1223" y="277"/>
                    <a:pt x="1223" y="277"/>
                    <a:pt x="1223" y="277"/>
                  </a:cubicBezTo>
                  <a:cubicBezTo>
                    <a:pt x="1251" y="299"/>
                    <a:pt x="1290" y="277"/>
                    <a:pt x="1306" y="310"/>
                  </a:cubicBezTo>
                  <a:cubicBezTo>
                    <a:pt x="1295" y="316"/>
                    <a:pt x="1290" y="327"/>
                    <a:pt x="1279" y="327"/>
                  </a:cubicBezTo>
                  <a:cubicBezTo>
                    <a:pt x="1256" y="327"/>
                    <a:pt x="1245" y="304"/>
                    <a:pt x="1223" y="304"/>
                  </a:cubicBezTo>
                  <a:cubicBezTo>
                    <a:pt x="1179" y="304"/>
                    <a:pt x="1179" y="304"/>
                    <a:pt x="1179" y="304"/>
                  </a:cubicBezTo>
                  <a:cubicBezTo>
                    <a:pt x="1173" y="304"/>
                    <a:pt x="1173" y="304"/>
                    <a:pt x="1168" y="310"/>
                  </a:cubicBezTo>
                  <a:close/>
                  <a:moveTo>
                    <a:pt x="1373" y="16"/>
                  </a:moveTo>
                  <a:lnTo>
                    <a:pt x="1373" y="16"/>
                  </a:lnTo>
                  <a:cubicBezTo>
                    <a:pt x="1356" y="16"/>
                    <a:pt x="1340" y="27"/>
                    <a:pt x="1340" y="44"/>
                  </a:cubicBezTo>
                  <a:cubicBezTo>
                    <a:pt x="1340" y="61"/>
                    <a:pt x="1351" y="83"/>
                    <a:pt x="1367" y="83"/>
                  </a:cubicBezTo>
                  <a:cubicBezTo>
                    <a:pt x="1389" y="83"/>
                    <a:pt x="1389" y="55"/>
                    <a:pt x="1389" y="33"/>
                  </a:cubicBezTo>
                  <a:cubicBezTo>
                    <a:pt x="1389" y="22"/>
                    <a:pt x="1378" y="16"/>
                    <a:pt x="1373" y="1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113"/>
            <p:cNvSpPr>
              <a:spLocks noChangeArrowheads="1"/>
            </p:cNvSpPr>
            <p:nvPr/>
          </p:nvSpPr>
          <p:spPr bwMode="auto">
            <a:xfrm>
              <a:off x="3051125" y="3997069"/>
              <a:ext cx="169290" cy="112963"/>
            </a:xfrm>
            <a:custGeom>
              <a:avLst/>
              <a:gdLst>
                <a:gd name="T0" fmla="*/ 6 w 527"/>
                <a:gd name="T1" fmla="*/ 22 h 344"/>
                <a:gd name="T2" fmla="*/ 6 w 527"/>
                <a:gd name="T3" fmla="*/ 22 h 344"/>
                <a:gd name="T4" fmla="*/ 0 w 527"/>
                <a:gd name="T5" fmla="*/ 27 h 344"/>
                <a:gd name="T6" fmla="*/ 22 w 527"/>
                <a:gd name="T7" fmla="*/ 55 h 344"/>
                <a:gd name="T8" fmla="*/ 33 w 527"/>
                <a:gd name="T9" fmla="*/ 77 h 344"/>
                <a:gd name="T10" fmla="*/ 61 w 527"/>
                <a:gd name="T11" fmla="*/ 144 h 344"/>
                <a:gd name="T12" fmla="*/ 83 w 527"/>
                <a:gd name="T13" fmla="*/ 144 h 344"/>
                <a:gd name="T14" fmla="*/ 150 w 527"/>
                <a:gd name="T15" fmla="*/ 160 h 344"/>
                <a:gd name="T16" fmla="*/ 227 w 527"/>
                <a:gd name="T17" fmla="*/ 182 h 344"/>
                <a:gd name="T18" fmla="*/ 266 w 527"/>
                <a:gd name="T19" fmla="*/ 232 h 344"/>
                <a:gd name="T20" fmla="*/ 299 w 527"/>
                <a:gd name="T21" fmla="*/ 271 h 344"/>
                <a:gd name="T22" fmla="*/ 277 w 527"/>
                <a:gd name="T23" fmla="*/ 332 h 344"/>
                <a:gd name="T24" fmla="*/ 277 w 527"/>
                <a:gd name="T25" fmla="*/ 343 h 344"/>
                <a:gd name="T26" fmla="*/ 294 w 527"/>
                <a:gd name="T27" fmla="*/ 343 h 344"/>
                <a:gd name="T28" fmla="*/ 327 w 527"/>
                <a:gd name="T29" fmla="*/ 315 h 344"/>
                <a:gd name="T30" fmla="*/ 338 w 527"/>
                <a:gd name="T31" fmla="*/ 271 h 344"/>
                <a:gd name="T32" fmla="*/ 410 w 527"/>
                <a:gd name="T33" fmla="*/ 216 h 344"/>
                <a:gd name="T34" fmla="*/ 443 w 527"/>
                <a:gd name="T35" fmla="*/ 210 h 344"/>
                <a:gd name="T36" fmla="*/ 460 w 527"/>
                <a:gd name="T37" fmla="*/ 194 h 344"/>
                <a:gd name="T38" fmla="*/ 504 w 527"/>
                <a:gd name="T39" fmla="*/ 177 h 344"/>
                <a:gd name="T40" fmla="*/ 521 w 527"/>
                <a:gd name="T41" fmla="*/ 122 h 344"/>
                <a:gd name="T42" fmla="*/ 466 w 527"/>
                <a:gd name="T43" fmla="*/ 61 h 344"/>
                <a:gd name="T44" fmla="*/ 388 w 527"/>
                <a:gd name="T45" fmla="*/ 11 h 344"/>
                <a:gd name="T46" fmla="*/ 349 w 527"/>
                <a:gd name="T47" fmla="*/ 11 h 344"/>
                <a:gd name="T48" fmla="*/ 310 w 527"/>
                <a:gd name="T49" fmla="*/ 0 h 344"/>
                <a:gd name="T50" fmla="*/ 288 w 527"/>
                <a:gd name="T51" fmla="*/ 16 h 344"/>
                <a:gd name="T52" fmla="*/ 255 w 527"/>
                <a:gd name="T53" fmla="*/ 33 h 344"/>
                <a:gd name="T54" fmla="*/ 183 w 527"/>
                <a:gd name="T55" fmla="*/ 38 h 344"/>
                <a:gd name="T56" fmla="*/ 133 w 527"/>
                <a:gd name="T57" fmla="*/ 38 h 344"/>
                <a:gd name="T58" fmla="*/ 83 w 527"/>
                <a:gd name="T59" fmla="*/ 38 h 344"/>
                <a:gd name="T60" fmla="*/ 61 w 527"/>
                <a:gd name="T61" fmla="*/ 27 h 344"/>
                <a:gd name="T62" fmla="*/ 6 w 527"/>
                <a:gd name="T63" fmla="*/ 22 h 344"/>
                <a:gd name="T64" fmla="*/ 432 w 527"/>
                <a:gd name="T65" fmla="*/ 282 h 344"/>
                <a:gd name="T66" fmla="*/ 432 w 527"/>
                <a:gd name="T67" fmla="*/ 282 h 344"/>
                <a:gd name="T68" fmla="*/ 471 w 527"/>
                <a:gd name="T69" fmla="*/ 260 h 344"/>
                <a:gd name="T70" fmla="*/ 482 w 527"/>
                <a:gd name="T71" fmla="*/ 266 h 344"/>
                <a:gd name="T72" fmla="*/ 493 w 527"/>
                <a:gd name="T73" fmla="*/ 299 h 344"/>
                <a:gd name="T74" fmla="*/ 488 w 527"/>
                <a:gd name="T75" fmla="*/ 310 h 344"/>
                <a:gd name="T76" fmla="*/ 432 w 527"/>
                <a:gd name="T77" fmla="*/ 282 h 3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527" h="344">
                  <a:moveTo>
                    <a:pt x="6" y="22"/>
                  </a:moveTo>
                  <a:lnTo>
                    <a:pt x="6" y="22"/>
                  </a:lnTo>
                  <a:cubicBezTo>
                    <a:pt x="6" y="22"/>
                    <a:pt x="0" y="22"/>
                    <a:pt x="0" y="27"/>
                  </a:cubicBezTo>
                  <a:cubicBezTo>
                    <a:pt x="0" y="38"/>
                    <a:pt x="17" y="44"/>
                    <a:pt x="22" y="55"/>
                  </a:cubicBezTo>
                  <a:cubicBezTo>
                    <a:pt x="28" y="61"/>
                    <a:pt x="28" y="66"/>
                    <a:pt x="33" y="77"/>
                  </a:cubicBezTo>
                  <a:cubicBezTo>
                    <a:pt x="44" y="99"/>
                    <a:pt x="39" y="127"/>
                    <a:pt x="61" y="144"/>
                  </a:cubicBezTo>
                  <a:cubicBezTo>
                    <a:pt x="67" y="144"/>
                    <a:pt x="72" y="144"/>
                    <a:pt x="83" y="144"/>
                  </a:cubicBezTo>
                  <a:cubicBezTo>
                    <a:pt x="105" y="149"/>
                    <a:pt x="122" y="160"/>
                    <a:pt x="150" y="160"/>
                  </a:cubicBezTo>
                  <a:cubicBezTo>
                    <a:pt x="177" y="166"/>
                    <a:pt x="200" y="166"/>
                    <a:pt x="227" y="182"/>
                  </a:cubicBezTo>
                  <a:cubicBezTo>
                    <a:pt x="244" y="194"/>
                    <a:pt x="244" y="216"/>
                    <a:pt x="266" y="232"/>
                  </a:cubicBezTo>
                  <a:cubicBezTo>
                    <a:pt x="283" y="243"/>
                    <a:pt x="299" y="249"/>
                    <a:pt x="299" y="271"/>
                  </a:cubicBezTo>
                  <a:cubicBezTo>
                    <a:pt x="299" y="293"/>
                    <a:pt x="277" y="304"/>
                    <a:pt x="277" y="332"/>
                  </a:cubicBezTo>
                  <a:cubicBezTo>
                    <a:pt x="277" y="343"/>
                    <a:pt x="277" y="343"/>
                    <a:pt x="277" y="343"/>
                  </a:cubicBezTo>
                  <a:cubicBezTo>
                    <a:pt x="294" y="343"/>
                    <a:pt x="294" y="343"/>
                    <a:pt x="294" y="343"/>
                  </a:cubicBezTo>
                  <a:cubicBezTo>
                    <a:pt x="310" y="343"/>
                    <a:pt x="327" y="332"/>
                    <a:pt x="327" y="315"/>
                  </a:cubicBezTo>
                  <a:cubicBezTo>
                    <a:pt x="327" y="299"/>
                    <a:pt x="321" y="282"/>
                    <a:pt x="338" y="271"/>
                  </a:cubicBezTo>
                  <a:cubicBezTo>
                    <a:pt x="366" y="249"/>
                    <a:pt x="371" y="221"/>
                    <a:pt x="410" y="216"/>
                  </a:cubicBezTo>
                  <a:cubicBezTo>
                    <a:pt x="421" y="210"/>
                    <a:pt x="432" y="216"/>
                    <a:pt x="443" y="210"/>
                  </a:cubicBezTo>
                  <a:cubicBezTo>
                    <a:pt x="449" y="210"/>
                    <a:pt x="449" y="199"/>
                    <a:pt x="460" y="194"/>
                  </a:cubicBezTo>
                  <a:cubicBezTo>
                    <a:pt x="477" y="182"/>
                    <a:pt x="488" y="188"/>
                    <a:pt x="504" y="177"/>
                  </a:cubicBezTo>
                  <a:cubicBezTo>
                    <a:pt x="526" y="166"/>
                    <a:pt x="521" y="144"/>
                    <a:pt x="521" y="122"/>
                  </a:cubicBezTo>
                  <a:cubicBezTo>
                    <a:pt x="521" y="88"/>
                    <a:pt x="488" y="88"/>
                    <a:pt x="466" y="61"/>
                  </a:cubicBezTo>
                  <a:cubicBezTo>
                    <a:pt x="443" y="33"/>
                    <a:pt x="427" y="11"/>
                    <a:pt x="388" y="11"/>
                  </a:cubicBezTo>
                  <a:cubicBezTo>
                    <a:pt x="349" y="11"/>
                    <a:pt x="349" y="11"/>
                    <a:pt x="349" y="11"/>
                  </a:cubicBezTo>
                  <a:cubicBezTo>
                    <a:pt x="333" y="11"/>
                    <a:pt x="327" y="0"/>
                    <a:pt x="310" y="0"/>
                  </a:cubicBezTo>
                  <a:cubicBezTo>
                    <a:pt x="299" y="0"/>
                    <a:pt x="299" y="11"/>
                    <a:pt x="288" y="16"/>
                  </a:cubicBezTo>
                  <a:cubicBezTo>
                    <a:pt x="277" y="22"/>
                    <a:pt x="272" y="27"/>
                    <a:pt x="255" y="33"/>
                  </a:cubicBezTo>
                  <a:cubicBezTo>
                    <a:pt x="227" y="49"/>
                    <a:pt x="211" y="38"/>
                    <a:pt x="183" y="38"/>
                  </a:cubicBezTo>
                  <a:cubicBezTo>
                    <a:pt x="166" y="38"/>
                    <a:pt x="155" y="38"/>
                    <a:pt x="133" y="38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78" y="38"/>
                    <a:pt x="72" y="27"/>
                    <a:pt x="61" y="27"/>
                  </a:cubicBezTo>
                  <a:cubicBezTo>
                    <a:pt x="44" y="22"/>
                    <a:pt x="28" y="22"/>
                    <a:pt x="6" y="22"/>
                  </a:cubicBezTo>
                  <a:close/>
                  <a:moveTo>
                    <a:pt x="432" y="282"/>
                  </a:moveTo>
                  <a:lnTo>
                    <a:pt x="432" y="282"/>
                  </a:lnTo>
                  <a:cubicBezTo>
                    <a:pt x="443" y="271"/>
                    <a:pt x="454" y="255"/>
                    <a:pt x="471" y="260"/>
                  </a:cubicBezTo>
                  <a:cubicBezTo>
                    <a:pt x="477" y="260"/>
                    <a:pt x="477" y="266"/>
                    <a:pt x="482" y="266"/>
                  </a:cubicBezTo>
                  <a:cubicBezTo>
                    <a:pt x="488" y="277"/>
                    <a:pt x="493" y="288"/>
                    <a:pt x="493" y="299"/>
                  </a:cubicBezTo>
                  <a:cubicBezTo>
                    <a:pt x="493" y="304"/>
                    <a:pt x="493" y="310"/>
                    <a:pt x="488" y="310"/>
                  </a:cubicBezTo>
                  <a:cubicBezTo>
                    <a:pt x="466" y="304"/>
                    <a:pt x="449" y="304"/>
                    <a:pt x="432" y="28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114"/>
            <p:cNvSpPr>
              <a:spLocks noChangeArrowheads="1"/>
            </p:cNvSpPr>
            <p:nvPr/>
          </p:nvSpPr>
          <p:spPr bwMode="auto">
            <a:xfrm>
              <a:off x="2550309" y="3817486"/>
              <a:ext cx="650355" cy="273718"/>
            </a:xfrm>
            <a:custGeom>
              <a:avLst/>
              <a:gdLst>
                <a:gd name="T0" fmla="*/ 1973 w 2035"/>
                <a:gd name="T1" fmla="*/ 55 h 832"/>
                <a:gd name="T2" fmla="*/ 2034 w 2035"/>
                <a:gd name="T3" fmla="*/ 60 h 832"/>
                <a:gd name="T4" fmla="*/ 1973 w 2035"/>
                <a:gd name="T5" fmla="*/ 55 h 832"/>
                <a:gd name="T6" fmla="*/ 1491 w 2035"/>
                <a:gd name="T7" fmla="*/ 127 h 832"/>
                <a:gd name="T8" fmla="*/ 1541 w 2035"/>
                <a:gd name="T9" fmla="*/ 177 h 832"/>
                <a:gd name="T10" fmla="*/ 1524 w 2035"/>
                <a:gd name="T11" fmla="*/ 116 h 832"/>
                <a:gd name="T12" fmla="*/ 421 w 2035"/>
                <a:gd name="T13" fmla="*/ 5 h 832"/>
                <a:gd name="T14" fmla="*/ 471 w 2035"/>
                <a:gd name="T15" fmla="*/ 11 h 832"/>
                <a:gd name="T16" fmla="*/ 538 w 2035"/>
                <a:gd name="T17" fmla="*/ 33 h 832"/>
                <a:gd name="T18" fmla="*/ 726 w 2035"/>
                <a:gd name="T19" fmla="*/ 33 h 832"/>
                <a:gd name="T20" fmla="*/ 798 w 2035"/>
                <a:gd name="T21" fmla="*/ 60 h 832"/>
                <a:gd name="T22" fmla="*/ 859 w 2035"/>
                <a:gd name="T23" fmla="*/ 66 h 832"/>
                <a:gd name="T24" fmla="*/ 931 w 2035"/>
                <a:gd name="T25" fmla="*/ 49 h 832"/>
                <a:gd name="T26" fmla="*/ 1020 w 2035"/>
                <a:gd name="T27" fmla="*/ 44 h 832"/>
                <a:gd name="T28" fmla="*/ 1164 w 2035"/>
                <a:gd name="T29" fmla="*/ 49 h 832"/>
                <a:gd name="T30" fmla="*/ 1269 w 2035"/>
                <a:gd name="T31" fmla="*/ 55 h 832"/>
                <a:gd name="T32" fmla="*/ 1397 w 2035"/>
                <a:gd name="T33" fmla="*/ 60 h 832"/>
                <a:gd name="T34" fmla="*/ 1325 w 2035"/>
                <a:gd name="T35" fmla="*/ 110 h 832"/>
                <a:gd name="T36" fmla="*/ 1247 w 2035"/>
                <a:gd name="T37" fmla="*/ 138 h 832"/>
                <a:gd name="T38" fmla="*/ 1175 w 2035"/>
                <a:gd name="T39" fmla="*/ 171 h 832"/>
                <a:gd name="T40" fmla="*/ 1059 w 2035"/>
                <a:gd name="T41" fmla="*/ 193 h 832"/>
                <a:gd name="T42" fmla="*/ 876 w 2035"/>
                <a:gd name="T43" fmla="*/ 166 h 832"/>
                <a:gd name="T44" fmla="*/ 804 w 2035"/>
                <a:gd name="T45" fmla="*/ 210 h 832"/>
                <a:gd name="T46" fmla="*/ 804 w 2035"/>
                <a:gd name="T47" fmla="*/ 299 h 832"/>
                <a:gd name="T48" fmla="*/ 848 w 2035"/>
                <a:gd name="T49" fmla="*/ 343 h 832"/>
                <a:gd name="T50" fmla="*/ 981 w 2035"/>
                <a:gd name="T51" fmla="*/ 382 h 832"/>
                <a:gd name="T52" fmla="*/ 1081 w 2035"/>
                <a:gd name="T53" fmla="*/ 421 h 832"/>
                <a:gd name="T54" fmla="*/ 1186 w 2035"/>
                <a:gd name="T55" fmla="*/ 393 h 832"/>
                <a:gd name="T56" fmla="*/ 1375 w 2035"/>
                <a:gd name="T57" fmla="*/ 360 h 832"/>
                <a:gd name="T58" fmla="*/ 1485 w 2035"/>
                <a:gd name="T59" fmla="*/ 387 h 832"/>
                <a:gd name="T60" fmla="*/ 1557 w 2035"/>
                <a:gd name="T61" fmla="*/ 465 h 832"/>
                <a:gd name="T62" fmla="*/ 1569 w 2035"/>
                <a:gd name="T63" fmla="*/ 537 h 832"/>
                <a:gd name="T64" fmla="*/ 1508 w 2035"/>
                <a:gd name="T65" fmla="*/ 676 h 832"/>
                <a:gd name="T66" fmla="*/ 1613 w 2035"/>
                <a:gd name="T67" fmla="*/ 831 h 832"/>
                <a:gd name="T68" fmla="*/ 1530 w 2035"/>
                <a:gd name="T69" fmla="*/ 798 h 832"/>
                <a:gd name="T70" fmla="*/ 1452 w 2035"/>
                <a:gd name="T71" fmla="*/ 792 h 832"/>
                <a:gd name="T72" fmla="*/ 1391 w 2035"/>
                <a:gd name="T73" fmla="*/ 786 h 832"/>
                <a:gd name="T74" fmla="*/ 1219 w 2035"/>
                <a:gd name="T75" fmla="*/ 714 h 832"/>
                <a:gd name="T76" fmla="*/ 1103 w 2035"/>
                <a:gd name="T77" fmla="*/ 665 h 832"/>
                <a:gd name="T78" fmla="*/ 976 w 2035"/>
                <a:gd name="T79" fmla="*/ 648 h 832"/>
                <a:gd name="T80" fmla="*/ 865 w 2035"/>
                <a:gd name="T81" fmla="*/ 687 h 832"/>
                <a:gd name="T82" fmla="*/ 732 w 2035"/>
                <a:gd name="T83" fmla="*/ 681 h 832"/>
                <a:gd name="T84" fmla="*/ 621 w 2035"/>
                <a:gd name="T85" fmla="*/ 653 h 832"/>
                <a:gd name="T86" fmla="*/ 521 w 2035"/>
                <a:gd name="T87" fmla="*/ 642 h 832"/>
                <a:gd name="T88" fmla="*/ 455 w 2035"/>
                <a:gd name="T89" fmla="*/ 631 h 832"/>
                <a:gd name="T90" fmla="*/ 405 w 2035"/>
                <a:gd name="T91" fmla="*/ 670 h 832"/>
                <a:gd name="T92" fmla="*/ 344 w 2035"/>
                <a:gd name="T93" fmla="*/ 653 h 832"/>
                <a:gd name="T94" fmla="*/ 255 w 2035"/>
                <a:gd name="T95" fmla="*/ 631 h 832"/>
                <a:gd name="T96" fmla="*/ 128 w 2035"/>
                <a:gd name="T97" fmla="*/ 609 h 832"/>
                <a:gd name="T98" fmla="*/ 22 w 2035"/>
                <a:gd name="T99" fmla="*/ 592 h 832"/>
                <a:gd name="T100" fmla="*/ 0 w 2035"/>
                <a:gd name="T101" fmla="*/ 587 h 832"/>
                <a:gd name="T102" fmla="*/ 0 w 2035"/>
                <a:gd name="T103" fmla="*/ 532 h 832"/>
                <a:gd name="T104" fmla="*/ 139 w 2035"/>
                <a:gd name="T105" fmla="*/ 509 h 832"/>
                <a:gd name="T106" fmla="*/ 222 w 2035"/>
                <a:gd name="T107" fmla="*/ 410 h 832"/>
                <a:gd name="T108" fmla="*/ 211 w 2035"/>
                <a:gd name="T109" fmla="*/ 254 h 832"/>
                <a:gd name="T110" fmla="*/ 255 w 2035"/>
                <a:gd name="T111" fmla="*/ 144 h 832"/>
                <a:gd name="T112" fmla="*/ 377 w 2035"/>
                <a:gd name="T113" fmla="*/ 49 h 8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2035" h="832">
                  <a:moveTo>
                    <a:pt x="1973" y="55"/>
                  </a:moveTo>
                  <a:lnTo>
                    <a:pt x="1973" y="55"/>
                  </a:lnTo>
                  <a:cubicBezTo>
                    <a:pt x="1995" y="55"/>
                    <a:pt x="2006" y="72"/>
                    <a:pt x="2029" y="72"/>
                  </a:cubicBezTo>
                  <a:cubicBezTo>
                    <a:pt x="2034" y="66"/>
                    <a:pt x="2034" y="66"/>
                    <a:pt x="2034" y="60"/>
                  </a:cubicBezTo>
                  <a:cubicBezTo>
                    <a:pt x="2034" y="27"/>
                    <a:pt x="1995" y="22"/>
                    <a:pt x="1962" y="22"/>
                  </a:cubicBezTo>
                  <a:cubicBezTo>
                    <a:pt x="1879" y="22"/>
                    <a:pt x="1868" y="55"/>
                    <a:pt x="1973" y="55"/>
                  </a:cubicBezTo>
                  <a:close/>
                  <a:moveTo>
                    <a:pt x="1491" y="127"/>
                  </a:moveTo>
                  <a:lnTo>
                    <a:pt x="1491" y="127"/>
                  </a:lnTo>
                  <a:cubicBezTo>
                    <a:pt x="1502" y="149"/>
                    <a:pt x="1513" y="155"/>
                    <a:pt x="1524" y="177"/>
                  </a:cubicBezTo>
                  <a:cubicBezTo>
                    <a:pt x="1541" y="177"/>
                    <a:pt x="1541" y="177"/>
                    <a:pt x="1541" y="177"/>
                  </a:cubicBezTo>
                  <a:cubicBezTo>
                    <a:pt x="1541" y="133"/>
                    <a:pt x="1541" y="133"/>
                    <a:pt x="1541" y="133"/>
                  </a:cubicBezTo>
                  <a:cubicBezTo>
                    <a:pt x="1535" y="127"/>
                    <a:pt x="1535" y="116"/>
                    <a:pt x="1524" y="116"/>
                  </a:cubicBezTo>
                  <a:cubicBezTo>
                    <a:pt x="1508" y="116"/>
                    <a:pt x="1502" y="121"/>
                    <a:pt x="1491" y="127"/>
                  </a:cubicBezTo>
                  <a:close/>
                  <a:moveTo>
                    <a:pt x="421" y="5"/>
                  </a:moveTo>
                  <a:lnTo>
                    <a:pt x="421" y="5"/>
                  </a:lnTo>
                  <a:cubicBezTo>
                    <a:pt x="438" y="11"/>
                    <a:pt x="455" y="11"/>
                    <a:pt x="471" y="11"/>
                  </a:cubicBezTo>
                  <a:cubicBezTo>
                    <a:pt x="488" y="11"/>
                    <a:pt x="493" y="0"/>
                    <a:pt x="505" y="0"/>
                  </a:cubicBezTo>
                  <a:cubicBezTo>
                    <a:pt x="521" y="0"/>
                    <a:pt x="521" y="22"/>
                    <a:pt x="538" y="33"/>
                  </a:cubicBezTo>
                  <a:cubicBezTo>
                    <a:pt x="560" y="49"/>
                    <a:pt x="582" y="44"/>
                    <a:pt x="610" y="44"/>
                  </a:cubicBezTo>
                  <a:cubicBezTo>
                    <a:pt x="654" y="44"/>
                    <a:pt x="682" y="33"/>
                    <a:pt x="726" y="33"/>
                  </a:cubicBezTo>
                  <a:cubicBezTo>
                    <a:pt x="743" y="33"/>
                    <a:pt x="754" y="44"/>
                    <a:pt x="771" y="49"/>
                  </a:cubicBezTo>
                  <a:cubicBezTo>
                    <a:pt x="782" y="49"/>
                    <a:pt x="793" y="49"/>
                    <a:pt x="798" y="60"/>
                  </a:cubicBezTo>
                  <a:cubicBezTo>
                    <a:pt x="810" y="72"/>
                    <a:pt x="810" y="94"/>
                    <a:pt x="832" y="94"/>
                  </a:cubicBezTo>
                  <a:cubicBezTo>
                    <a:pt x="848" y="94"/>
                    <a:pt x="848" y="77"/>
                    <a:pt x="859" y="66"/>
                  </a:cubicBezTo>
                  <a:cubicBezTo>
                    <a:pt x="870" y="55"/>
                    <a:pt x="881" y="49"/>
                    <a:pt x="898" y="49"/>
                  </a:cubicBezTo>
                  <a:cubicBezTo>
                    <a:pt x="931" y="49"/>
                    <a:pt x="931" y="49"/>
                    <a:pt x="931" y="49"/>
                  </a:cubicBezTo>
                  <a:cubicBezTo>
                    <a:pt x="953" y="49"/>
                    <a:pt x="965" y="44"/>
                    <a:pt x="987" y="44"/>
                  </a:cubicBezTo>
                  <a:cubicBezTo>
                    <a:pt x="1020" y="44"/>
                    <a:pt x="1020" y="44"/>
                    <a:pt x="1020" y="44"/>
                  </a:cubicBezTo>
                  <a:cubicBezTo>
                    <a:pt x="1037" y="44"/>
                    <a:pt x="1042" y="49"/>
                    <a:pt x="1059" y="49"/>
                  </a:cubicBezTo>
                  <a:cubicBezTo>
                    <a:pt x="1164" y="49"/>
                    <a:pt x="1164" y="49"/>
                    <a:pt x="1164" y="49"/>
                  </a:cubicBezTo>
                  <a:cubicBezTo>
                    <a:pt x="1181" y="49"/>
                    <a:pt x="1186" y="55"/>
                    <a:pt x="1203" y="55"/>
                  </a:cubicBezTo>
                  <a:cubicBezTo>
                    <a:pt x="1231" y="55"/>
                    <a:pt x="1242" y="55"/>
                    <a:pt x="1269" y="55"/>
                  </a:cubicBezTo>
                  <a:cubicBezTo>
                    <a:pt x="1297" y="44"/>
                    <a:pt x="1314" y="33"/>
                    <a:pt x="1347" y="33"/>
                  </a:cubicBezTo>
                  <a:cubicBezTo>
                    <a:pt x="1369" y="33"/>
                    <a:pt x="1380" y="49"/>
                    <a:pt x="1397" y="60"/>
                  </a:cubicBezTo>
                  <a:cubicBezTo>
                    <a:pt x="1430" y="88"/>
                    <a:pt x="1419" y="77"/>
                    <a:pt x="1380" y="99"/>
                  </a:cubicBezTo>
                  <a:cubicBezTo>
                    <a:pt x="1358" y="105"/>
                    <a:pt x="1347" y="110"/>
                    <a:pt x="1325" y="110"/>
                  </a:cubicBezTo>
                  <a:cubicBezTo>
                    <a:pt x="1325" y="127"/>
                    <a:pt x="1330" y="149"/>
                    <a:pt x="1319" y="149"/>
                  </a:cubicBezTo>
                  <a:cubicBezTo>
                    <a:pt x="1291" y="149"/>
                    <a:pt x="1275" y="138"/>
                    <a:pt x="1247" y="138"/>
                  </a:cubicBezTo>
                  <a:cubicBezTo>
                    <a:pt x="1231" y="138"/>
                    <a:pt x="1214" y="149"/>
                    <a:pt x="1208" y="171"/>
                  </a:cubicBezTo>
                  <a:cubicBezTo>
                    <a:pt x="1175" y="171"/>
                    <a:pt x="1175" y="171"/>
                    <a:pt x="1175" y="171"/>
                  </a:cubicBezTo>
                  <a:cubicBezTo>
                    <a:pt x="1175" y="177"/>
                    <a:pt x="1175" y="182"/>
                    <a:pt x="1175" y="193"/>
                  </a:cubicBezTo>
                  <a:cubicBezTo>
                    <a:pt x="1059" y="193"/>
                    <a:pt x="1059" y="193"/>
                    <a:pt x="1059" y="193"/>
                  </a:cubicBezTo>
                  <a:cubicBezTo>
                    <a:pt x="1048" y="193"/>
                    <a:pt x="1037" y="188"/>
                    <a:pt x="1025" y="182"/>
                  </a:cubicBezTo>
                  <a:cubicBezTo>
                    <a:pt x="965" y="171"/>
                    <a:pt x="931" y="166"/>
                    <a:pt x="876" y="166"/>
                  </a:cubicBezTo>
                  <a:cubicBezTo>
                    <a:pt x="848" y="166"/>
                    <a:pt x="826" y="166"/>
                    <a:pt x="815" y="188"/>
                  </a:cubicBezTo>
                  <a:cubicBezTo>
                    <a:pt x="815" y="199"/>
                    <a:pt x="815" y="205"/>
                    <a:pt x="804" y="210"/>
                  </a:cubicBezTo>
                  <a:cubicBezTo>
                    <a:pt x="776" y="232"/>
                    <a:pt x="759" y="243"/>
                    <a:pt x="743" y="271"/>
                  </a:cubicBezTo>
                  <a:cubicBezTo>
                    <a:pt x="765" y="288"/>
                    <a:pt x="782" y="282"/>
                    <a:pt x="804" y="299"/>
                  </a:cubicBezTo>
                  <a:cubicBezTo>
                    <a:pt x="815" y="310"/>
                    <a:pt x="826" y="315"/>
                    <a:pt x="832" y="326"/>
                  </a:cubicBezTo>
                  <a:cubicBezTo>
                    <a:pt x="843" y="332"/>
                    <a:pt x="843" y="343"/>
                    <a:pt x="848" y="343"/>
                  </a:cubicBezTo>
                  <a:cubicBezTo>
                    <a:pt x="876" y="354"/>
                    <a:pt x="887" y="349"/>
                    <a:pt x="915" y="354"/>
                  </a:cubicBezTo>
                  <a:cubicBezTo>
                    <a:pt x="943" y="360"/>
                    <a:pt x="953" y="376"/>
                    <a:pt x="981" y="382"/>
                  </a:cubicBezTo>
                  <a:cubicBezTo>
                    <a:pt x="998" y="393"/>
                    <a:pt x="1014" y="393"/>
                    <a:pt x="1031" y="399"/>
                  </a:cubicBezTo>
                  <a:cubicBezTo>
                    <a:pt x="1053" y="404"/>
                    <a:pt x="1059" y="421"/>
                    <a:pt x="1081" y="421"/>
                  </a:cubicBezTo>
                  <a:cubicBezTo>
                    <a:pt x="1103" y="421"/>
                    <a:pt x="1109" y="404"/>
                    <a:pt x="1131" y="399"/>
                  </a:cubicBezTo>
                  <a:cubicBezTo>
                    <a:pt x="1147" y="393"/>
                    <a:pt x="1164" y="393"/>
                    <a:pt x="1186" y="393"/>
                  </a:cubicBezTo>
                  <a:cubicBezTo>
                    <a:pt x="1231" y="393"/>
                    <a:pt x="1258" y="387"/>
                    <a:pt x="1303" y="387"/>
                  </a:cubicBezTo>
                  <a:cubicBezTo>
                    <a:pt x="1330" y="387"/>
                    <a:pt x="1341" y="360"/>
                    <a:pt x="1375" y="360"/>
                  </a:cubicBezTo>
                  <a:cubicBezTo>
                    <a:pt x="1397" y="360"/>
                    <a:pt x="1402" y="387"/>
                    <a:pt x="1419" y="387"/>
                  </a:cubicBezTo>
                  <a:cubicBezTo>
                    <a:pt x="1485" y="387"/>
                    <a:pt x="1485" y="387"/>
                    <a:pt x="1485" y="387"/>
                  </a:cubicBezTo>
                  <a:cubicBezTo>
                    <a:pt x="1502" y="387"/>
                    <a:pt x="1508" y="404"/>
                    <a:pt x="1519" y="415"/>
                  </a:cubicBezTo>
                  <a:cubicBezTo>
                    <a:pt x="1535" y="432"/>
                    <a:pt x="1557" y="443"/>
                    <a:pt x="1557" y="465"/>
                  </a:cubicBezTo>
                  <a:cubicBezTo>
                    <a:pt x="1557" y="476"/>
                    <a:pt x="1557" y="482"/>
                    <a:pt x="1557" y="487"/>
                  </a:cubicBezTo>
                  <a:cubicBezTo>
                    <a:pt x="1557" y="509"/>
                    <a:pt x="1569" y="515"/>
                    <a:pt x="1569" y="537"/>
                  </a:cubicBezTo>
                  <a:cubicBezTo>
                    <a:pt x="1569" y="554"/>
                    <a:pt x="1557" y="565"/>
                    <a:pt x="1546" y="576"/>
                  </a:cubicBezTo>
                  <a:cubicBezTo>
                    <a:pt x="1519" y="609"/>
                    <a:pt x="1508" y="631"/>
                    <a:pt x="1508" y="676"/>
                  </a:cubicBezTo>
                  <a:cubicBezTo>
                    <a:pt x="1508" y="703"/>
                    <a:pt x="1541" y="742"/>
                    <a:pt x="1557" y="764"/>
                  </a:cubicBezTo>
                  <a:cubicBezTo>
                    <a:pt x="1557" y="764"/>
                    <a:pt x="1646" y="831"/>
                    <a:pt x="1613" y="831"/>
                  </a:cubicBezTo>
                  <a:cubicBezTo>
                    <a:pt x="1585" y="831"/>
                    <a:pt x="1569" y="831"/>
                    <a:pt x="1541" y="825"/>
                  </a:cubicBezTo>
                  <a:cubicBezTo>
                    <a:pt x="1530" y="825"/>
                    <a:pt x="1541" y="809"/>
                    <a:pt x="1530" y="798"/>
                  </a:cubicBezTo>
                  <a:cubicBezTo>
                    <a:pt x="1519" y="786"/>
                    <a:pt x="1502" y="781"/>
                    <a:pt x="1485" y="781"/>
                  </a:cubicBezTo>
                  <a:cubicBezTo>
                    <a:pt x="1469" y="781"/>
                    <a:pt x="1463" y="792"/>
                    <a:pt x="1452" y="792"/>
                  </a:cubicBezTo>
                  <a:cubicBezTo>
                    <a:pt x="1413" y="792"/>
                    <a:pt x="1413" y="792"/>
                    <a:pt x="1413" y="792"/>
                  </a:cubicBezTo>
                  <a:cubicBezTo>
                    <a:pt x="1408" y="792"/>
                    <a:pt x="1402" y="786"/>
                    <a:pt x="1391" y="786"/>
                  </a:cubicBezTo>
                  <a:cubicBezTo>
                    <a:pt x="1358" y="748"/>
                    <a:pt x="1319" y="748"/>
                    <a:pt x="1269" y="737"/>
                  </a:cubicBezTo>
                  <a:cubicBezTo>
                    <a:pt x="1247" y="737"/>
                    <a:pt x="1236" y="720"/>
                    <a:pt x="1219" y="714"/>
                  </a:cubicBezTo>
                  <a:cubicBezTo>
                    <a:pt x="1181" y="709"/>
                    <a:pt x="1158" y="692"/>
                    <a:pt x="1120" y="681"/>
                  </a:cubicBezTo>
                  <a:cubicBezTo>
                    <a:pt x="1109" y="681"/>
                    <a:pt x="1109" y="670"/>
                    <a:pt x="1103" y="665"/>
                  </a:cubicBezTo>
                  <a:cubicBezTo>
                    <a:pt x="1081" y="648"/>
                    <a:pt x="1064" y="637"/>
                    <a:pt x="1037" y="637"/>
                  </a:cubicBezTo>
                  <a:cubicBezTo>
                    <a:pt x="1014" y="637"/>
                    <a:pt x="998" y="648"/>
                    <a:pt x="976" y="648"/>
                  </a:cubicBezTo>
                  <a:cubicBezTo>
                    <a:pt x="943" y="653"/>
                    <a:pt x="920" y="659"/>
                    <a:pt x="904" y="687"/>
                  </a:cubicBezTo>
                  <a:cubicBezTo>
                    <a:pt x="865" y="687"/>
                    <a:pt x="865" y="687"/>
                    <a:pt x="865" y="687"/>
                  </a:cubicBezTo>
                  <a:cubicBezTo>
                    <a:pt x="848" y="687"/>
                    <a:pt x="837" y="698"/>
                    <a:pt x="815" y="698"/>
                  </a:cubicBezTo>
                  <a:cubicBezTo>
                    <a:pt x="782" y="698"/>
                    <a:pt x="765" y="687"/>
                    <a:pt x="732" y="681"/>
                  </a:cubicBezTo>
                  <a:cubicBezTo>
                    <a:pt x="704" y="676"/>
                    <a:pt x="687" y="681"/>
                    <a:pt x="665" y="670"/>
                  </a:cubicBezTo>
                  <a:cubicBezTo>
                    <a:pt x="649" y="659"/>
                    <a:pt x="638" y="653"/>
                    <a:pt x="621" y="653"/>
                  </a:cubicBezTo>
                  <a:cubicBezTo>
                    <a:pt x="582" y="653"/>
                    <a:pt x="582" y="653"/>
                    <a:pt x="582" y="653"/>
                  </a:cubicBezTo>
                  <a:cubicBezTo>
                    <a:pt x="554" y="653"/>
                    <a:pt x="544" y="642"/>
                    <a:pt x="521" y="642"/>
                  </a:cubicBezTo>
                  <a:cubicBezTo>
                    <a:pt x="516" y="642"/>
                    <a:pt x="510" y="648"/>
                    <a:pt x="505" y="648"/>
                  </a:cubicBezTo>
                  <a:cubicBezTo>
                    <a:pt x="488" y="648"/>
                    <a:pt x="477" y="631"/>
                    <a:pt x="455" y="631"/>
                  </a:cubicBezTo>
                  <a:cubicBezTo>
                    <a:pt x="449" y="631"/>
                    <a:pt x="449" y="637"/>
                    <a:pt x="438" y="642"/>
                  </a:cubicBezTo>
                  <a:cubicBezTo>
                    <a:pt x="421" y="648"/>
                    <a:pt x="405" y="653"/>
                    <a:pt x="405" y="670"/>
                  </a:cubicBezTo>
                  <a:cubicBezTo>
                    <a:pt x="388" y="670"/>
                    <a:pt x="388" y="670"/>
                    <a:pt x="388" y="670"/>
                  </a:cubicBezTo>
                  <a:cubicBezTo>
                    <a:pt x="372" y="670"/>
                    <a:pt x="366" y="653"/>
                    <a:pt x="344" y="653"/>
                  </a:cubicBezTo>
                  <a:cubicBezTo>
                    <a:pt x="338" y="653"/>
                    <a:pt x="338" y="653"/>
                    <a:pt x="327" y="653"/>
                  </a:cubicBezTo>
                  <a:cubicBezTo>
                    <a:pt x="300" y="653"/>
                    <a:pt x="283" y="631"/>
                    <a:pt x="255" y="631"/>
                  </a:cubicBezTo>
                  <a:cubicBezTo>
                    <a:pt x="222" y="631"/>
                    <a:pt x="205" y="631"/>
                    <a:pt x="178" y="631"/>
                  </a:cubicBezTo>
                  <a:cubicBezTo>
                    <a:pt x="155" y="631"/>
                    <a:pt x="150" y="615"/>
                    <a:pt x="128" y="609"/>
                  </a:cubicBezTo>
                  <a:cubicBezTo>
                    <a:pt x="128" y="615"/>
                    <a:pt x="128" y="626"/>
                    <a:pt x="122" y="626"/>
                  </a:cubicBezTo>
                  <a:cubicBezTo>
                    <a:pt x="83" y="626"/>
                    <a:pt x="61" y="604"/>
                    <a:pt x="22" y="592"/>
                  </a:cubicBezTo>
                  <a:cubicBezTo>
                    <a:pt x="17" y="592"/>
                    <a:pt x="12" y="587"/>
                    <a:pt x="0" y="587"/>
                  </a:cubicBezTo>
                  <a:lnTo>
                    <a:pt x="0" y="587"/>
                  </a:lnTo>
                  <a:cubicBezTo>
                    <a:pt x="0" y="565"/>
                    <a:pt x="12" y="554"/>
                    <a:pt x="0" y="532"/>
                  </a:cubicBezTo>
                  <a:lnTo>
                    <a:pt x="0" y="532"/>
                  </a:lnTo>
                  <a:cubicBezTo>
                    <a:pt x="17" y="537"/>
                    <a:pt x="22" y="548"/>
                    <a:pt x="39" y="548"/>
                  </a:cubicBezTo>
                  <a:cubicBezTo>
                    <a:pt x="83" y="548"/>
                    <a:pt x="106" y="537"/>
                    <a:pt x="139" y="509"/>
                  </a:cubicBezTo>
                  <a:cubicBezTo>
                    <a:pt x="161" y="498"/>
                    <a:pt x="167" y="482"/>
                    <a:pt x="183" y="465"/>
                  </a:cubicBezTo>
                  <a:cubicBezTo>
                    <a:pt x="194" y="443"/>
                    <a:pt x="222" y="437"/>
                    <a:pt x="222" y="410"/>
                  </a:cubicBezTo>
                  <a:cubicBezTo>
                    <a:pt x="222" y="399"/>
                    <a:pt x="211" y="387"/>
                    <a:pt x="211" y="371"/>
                  </a:cubicBezTo>
                  <a:cubicBezTo>
                    <a:pt x="211" y="254"/>
                    <a:pt x="211" y="254"/>
                    <a:pt x="211" y="254"/>
                  </a:cubicBezTo>
                  <a:cubicBezTo>
                    <a:pt x="211" y="227"/>
                    <a:pt x="200" y="216"/>
                    <a:pt x="200" y="188"/>
                  </a:cubicBezTo>
                  <a:cubicBezTo>
                    <a:pt x="200" y="160"/>
                    <a:pt x="227" y="144"/>
                    <a:pt x="255" y="144"/>
                  </a:cubicBezTo>
                  <a:cubicBezTo>
                    <a:pt x="283" y="144"/>
                    <a:pt x="300" y="144"/>
                    <a:pt x="322" y="144"/>
                  </a:cubicBezTo>
                  <a:cubicBezTo>
                    <a:pt x="366" y="144"/>
                    <a:pt x="372" y="94"/>
                    <a:pt x="377" y="49"/>
                  </a:cubicBezTo>
                  <a:cubicBezTo>
                    <a:pt x="383" y="27"/>
                    <a:pt x="405" y="22"/>
                    <a:pt x="421" y="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115"/>
            <p:cNvSpPr>
              <a:spLocks noChangeArrowheads="1"/>
            </p:cNvSpPr>
            <p:nvPr/>
          </p:nvSpPr>
          <p:spPr bwMode="auto">
            <a:xfrm>
              <a:off x="2452967" y="3937690"/>
              <a:ext cx="101574" cy="73861"/>
            </a:xfrm>
            <a:custGeom>
              <a:avLst/>
              <a:gdLst>
                <a:gd name="T0" fmla="*/ 0 w 318"/>
                <a:gd name="T1" fmla="*/ 106 h 223"/>
                <a:gd name="T2" fmla="*/ 0 w 318"/>
                <a:gd name="T3" fmla="*/ 106 h 223"/>
                <a:gd name="T4" fmla="*/ 34 w 318"/>
                <a:gd name="T5" fmla="*/ 39 h 223"/>
                <a:gd name="T6" fmla="*/ 78 w 318"/>
                <a:gd name="T7" fmla="*/ 22 h 223"/>
                <a:gd name="T8" fmla="*/ 145 w 318"/>
                <a:gd name="T9" fmla="*/ 0 h 223"/>
                <a:gd name="T10" fmla="*/ 161 w 318"/>
                <a:gd name="T11" fmla="*/ 17 h 223"/>
                <a:gd name="T12" fmla="*/ 228 w 318"/>
                <a:gd name="T13" fmla="*/ 67 h 223"/>
                <a:gd name="T14" fmla="*/ 283 w 318"/>
                <a:gd name="T15" fmla="*/ 100 h 223"/>
                <a:gd name="T16" fmla="*/ 305 w 318"/>
                <a:gd name="T17" fmla="*/ 128 h 223"/>
                <a:gd name="T18" fmla="*/ 305 w 318"/>
                <a:gd name="T19" fmla="*/ 167 h 223"/>
                <a:gd name="T20" fmla="*/ 305 w 318"/>
                <a:gd name="T21" fmla="*/ 167 h 223"/>
                <a:gd name="T22" fmla="*/ 305 w 318"/>
                <a:gd name="T23" fmla="*/ 222 h 223"/>
                <a:gd name="T24" fmla="*/ 305 w 318"/>
                <a:gd name="T25" fmla="*/ 222 h 223"/>
                <a:gd name="T26" fmla="*/ 272 w 318"/>
                <a:gd name="T27" fmla="*/ 216 h 223"/>
                <a:gd name="T28" fmla="*/ 194 w 318"/>
                <a:gd name="T29" fmla="*/ 194 h 223"/>
                <a:gd name="T30" fmla="*/ 95 w 318"/>
                <a:gd name="T31" fmla="*/ 172 h 223"/>
                <a:gd name="T32" fmla="*/ 0 w 318"/>
                <a:gd name="T33" fmla="*/ 10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318" h="223">
                  <a:moveTo>
                    <a:pt x="0" y="106"/>
                  </a:moveTo>
                  <a:lnTo>
                    <a:pt x="0" y="106"/>
                  </a:lnTo>
                  <a:cubicBezTo>
                    <a:pt x="23" y="83"/>
                    <a:pt x="17" y="61"/>
                    <a:pt x="34" y="39"/>
                  </a:cubicBezTo>
                  <a:cubicBezTo>
                    <a:pt x="45" y="22"/>
                    <a:pt x="67" y="34"/>
                    <a:pt x="78" y="22"/>
                  </a:cubicBezTo>
                  <a:cubicBezTo>
                    <a:pt x="100" y="11"/>
                    <a:pt x="117" y="0"/>
                    <a:pt x="145" y="0"/>
                  </a:cubicBezTo>
                  <a:cubicBezTo>
                    <a:pt x="150" y="6"/>
                    <a:pt x="156" y="11"/>
                    <a:pt x="161" y="17"/>
                  </a:cubicBezTo>
                  <a:cubicBezTo>
                    <a:pt x="189" y="39"/>
                    <a:pt x="200" y="50"/>
                    <a:pt x="228" y="67"/>
                  </a:cubicBezTo>
                  <a:cubicBezTo>
                    <a:pt x="250" y="78"/>
                    <a:pt x="261" y="83"/>
                    <a:pt x="283" y="100"/>
                  </a:cubicBezTo>
                  <a:cubicBezTo>
                    <a:pt x="294" y="106"/>
                    <a:pt x="305" y="111"/>
                    <a:pt x="305" y="128"/>
                  </a:cubicBezTo>
                  <a:cubicBezTo>
                    <a:pt x="305" y="167"/>
                    <a:pt x="305" y="167"/>
                    <a:pt x="305" y="167"/>
                  </a:cubicBezTo>
                  <a:lnTo>
                    <a:pt x="305" y="167"/>
                  </a:lnTo>
                  <a:cubicBezTo>
                    <a:pt x="317" y="189"/>
                    <a:pt x="305" y="200"/>
                    <a:pt x="305" y="222"/>
                  </a:cubicBezTo>
                  <a:lnTo>
                    <a:pt x="305" y="222"/>
                  </a:lnTo>
                  <a:cubicBezTo>
                    <a:pt x="294" y="222"/>
                    <a:pt x="283" y="222"/>
                    <a:pt x="272" y="216"/>
                  </a:cubicBezTo>
                  <a:cubicBezTo>
                    <a:pt x="239" y="205"/>
                    <a:pt x="228" y="200"/>
                    <a:pt x="194" y="194"/>
                  </a:cubicBezTo>
                  <a:cubicBezTo>
                    <a:pt x="156" y="189"/>
                    <a:pt x="128" y="194"/>
                    <a:pt x="95" y="172"/>
                  </a:cubicBezTo>
                  <a:cubicBezTo>
                    <a:pt x="61" y="144"/>
                    <a:pt x="39" y="122"/>
                    <a:pt x="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2" name="Freeform 116"/>
            <p:cNvSpPr>
              <a:spLocks noChangeArrowheads="1"/>
            </p:cNvSpPr>
            <p:nvPr/>
          </p:nvSpPr>
          <p:spPr bwMode="auto">
            <a:xfrm>
              <a:off x="2265337" y="3766796"/>
              <a:ext cx="420404" cy="231719"/>
            </a:xfrm>
            <a:custGeom>
              <a:avLst/>
              <a:gdLst>
                <a:gd name="T0" fmla="*/ 1313 w 1314"/>
                <a:gd name="T1" fmla="*/ 161 h 705"/>
                <a:gd name="T2" fmla="*/ 1214 w 1314"/>
                <a:gd name="T3" fmla="*/ 300 h 705"/>
                <a:gd name="T4" fmla="*/ 1092 w 1314"/>
                <a:gd name="T5" fmla="*/ 344 h 705"/>
                <a:gd name="T6" fmla="*/ 1103 w 1314"/>
                <a:gd name="T7" fmla="*/ 527 h 705"/>
                <a:gd name="T8" fmla="*/ 1075 w 1314"/>
                <a:gd name="T9" fmla="*/ 621 h 705"/>
                <a:gd name="T10" fmla="*/ 931 w 1314"/>
                <a:gd name="T11" fmla="*/ 704 h 705"/>
                <a:gd name="T12" fmla="*/ 892 w 1314"/>
                <a:gd name="T13" fmla="*/ 688 h 705"/>
                <a:gd name="T14" fmla="*/ 870 w 1314"/>
                <a:gd name="T15" fmla="*/ 621 h 705"/>
                <a:gd name="T16" fmla="*/ 748 w 1314"/>
                <a:gd name="T17" fmla="*/ 538 h 705"/>
                <a:gd name="T18" fmla="*/ 665 w 1314"/>
                <a:gd name="T19" fmla="*/ 543 h 705"/>
                <a:gd name="T20" fmla="*/ 587 w 1314"/>
                <a:gd name="T21" fmla="*/ 627 h 705"/>
                <a:gd name="T22" fmla="*/ 543 w 1314"/>
                <a:gd name="T23" fmla="*/ 610 h 705"/>
                <a:gd name="T24" fmla="*/ 388 w 1314"/>
                <a:gd name="T25" fmla="*/ 577 h 705"/>
                <a:gd name="T26" fmla="*/ 321 w 1314"/>
                <a:gd name="T27" fmla="*/ 582 h 705"/>
                <a:gd name="T28" fmla="*/ 183 w 1314"/>
                <a:gd name="T29" fmla="*/ 543 h 705"/>
                <a:gd name="T30" fmla="*/ 89 w 1314"/>
                <a:gd name="T31" fmla="*/ 538 h 705"/>
                <a:gd name="T32" fmla="*/ 67 w 1314"/>
                <a:gd name="T33" fmla="*/ 521 h 705"/>
                <a:gd name="T34" fmla="*/ 0 w 1314"/>
                <a:gd name="T35" fmla="*/ 399 h 705"/>
                <a:gd name="T36" fmla="*/ 100 w 1314"/>
                <a:gd name="T37" fmla="*/ 322 h 705"/>
                <a:gd name="T38" fmla="*/ 122 w 1314"/>
                <a:gd name="T39" fmla="*/ 228 h 705"/>
                <a:gd name="T40" fmla="*/ 139 w 1314"/>
                <a:gd name="T41" fmla="*/ 167 h 705"/>
                <a:gd name="T42" fmla="*/ 177 w 1314"/>
                <a:gd name="T43" fmla="*/ 183 h 705"/>
                <a:gd name="T44" fmla="*/ 305 w 1314"/>
                <a:gd name="T45" fmla="*/ 194 h 705"/>
                <a:gd name="T46" fmla="*/ 471 w 1314"/>
                <a:gd name="T47" fmla="*/ 189 h 705"/>
                <a:gd name="T48" fmla="*/ 599 w 1314"/>
                <a:gd name="T49" fmla="*/ 211 h 705"/>
                <a:gd name="T50" fmla="*/ 704 w 1314"/>
                <a:gd name="T51" fmla="*/ 222 h 705"/>
                <a:gd name="T52" fmla="*/ 837 w 1314"/>
                <a:gd name="T53" fmla="*/ 128 h 705"/>
                <a:gd name="T54" fmla="*/ 898 w 1314"/>
                <a:gd name="T55" fmla="*/ 28 h 705"/>
                <a:gd name="T56" fmla="*/ 1031 w 1314"/>
                <a:gd name="T57" fmla="*/ 61 h 705"/>
                <a:gd name="T58" fmla="*/ 1131 w 1314"/>
                <a:gd name="T59" fmla="*/ 133 h 705"/>
                <a:gd name="T60" fmla="*/ 1219 w 1314"/>
                <a:gd name="T61" fmla="*/ 106 h 705"/>
                <a:gd name="T62" fmla="*/ 1313 w 1314"/>
                <a:gd name="T63" fmla="*/ 161 h 7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314" h="705">
                  <a:moveTo>
                    <a:pt x="1313" y="161"/>
                  </a:moveTo>
                  <a:lnTo>
                    <a:pt x="1313" y="161"/>
                  </a:lnTo>
                  <a:cubicBezTo>
                    <a:pt x="1297" y="178"/>
                    <a:pt x="1275" y="183"/>
                    <a:pt x="1269" y="205"/>
                  </a:cubicBezTo>
                  <a:cubicBezTo>
                    <a:pt x="1264" y="250"/>
                    <a:pt x="1258" y="300"/>
                    <a:pt x="1214" y="300"/>
                  </a:cubicBezTo>
                  <a:cubicBezTo>
                    <a:pt x="1192" y="300"/>
                    <a:pt x="1175" y="300"/>
                    <a:pt x="1147" y="300"/>
                  </a:cubicBezTo>
                  <a:cubicBezTo>
                    <a:pt x="1119" y="300"/>
                    <a:pt x="1092" y="316"/>
                    <a:pt x="1092" y="344"/>
                  </a:cubicBezTo>
                  <a:cubicBezTo>
                    <a:pt x="1092" y="372"/>
                    <a:pt x="1103" y="383"/>
                    <a:pt x="1103" y="410"/>
                  </a:cubicBezTo>
                  <a:cubicBezTo>
                    <a:pt x="1103" y="527"/>
                    <a:pt x="1103" y="527"/>
                    <a:pt x="1103" y="527"/>
                  </a:cubicBezTo>
                  <a:cubicBezTo>
                    <a:pt x="1103" y="543"/>
                    <a:pt x="1114" y="555"/>
                    <a:pt x="1114" y="566"/>
                  </a:cubicBezTo>
                  <a:cubicBezTo>
                    <a:pt x="1114" y="593"/>
                    <a:pt x="1086" y="599"/>
                    <a:pt x="1075" y="621"/>
                  </a:cubicBezTo>
                  <a:cubicBezTo>
                    <a:pt x="1059" y="638"/>
                    <a:pt x="1053" y="654"/>
                    <a:pt x="1031" y="665"/>
                  </a:cubicBezTo>
                  <a:cubicBezTo>
                    <a:pt x="998" y="693"/>
                    <a:pt x="975" y="704"/>
                    <a:pt x="931" y="704"/>
                  </a:cubicBezTo>
                  <a:cubicBezTo>
                    <a:pt x="914" y="704"/>
                    <a:pt x="909" y="693"/>
                    <a:pt x="892" y="688"/>
                  </a:cubicBezTo>
                  <a:lnTo>
                    <a:pt x="892" y="688"/>
                  </a:lnTo>
                  <a:cubicBezTo>
                    <a:pt x="892" y="649"/>
                    <a:pt x="892" y="649"/>
                    <a:pt x="892" y="649"/>
                  </a:cubicBezTo>
                  <a:cubicBezTo>
                    <a:pt x="892" y="632"/>
                    <a:pt x="881" y="627"/>
                    <a:pt x="870" y="621"/>
                  </a:cubicBezTo>
                  <a:cubicBezTo>
                    <a:pt x="848" y="604"/>
                    <a:pt x="837" y="599"/>
                    <a:pt x="815" y="588"/>
                  </a:cubicBezTo>
                  <a:cubicBezTo>
                    <a:pt x="787" y="571"/>
                    <a:pt x="776" y="560"/>
                    <a:pt x="748" y="538"/>
                  </a:cubicBezTo>
                  <a:cubicBezTo>
                    <a:pt x="743" y="532"/>
                    <a:pt x="737" y="527"/>
                    <a:pt x="732" y="521"/>
                  </a:cubicBezTo>
                  <a:cubicBezTo>
                    <a:pt x="704" y="521"/>
                    <a:pt x="687" y="532"/>
                    <a:pt x="665" y="543"/>
                  </a:cubicBezTo>
                  <a:cubicBezTo>
                    <a:pt x="654" y="555"/>
                    <a:pt x="632" y="543"/>
                    <a:pt x="621" y="560"/>
                  </a:cubicBezTo>
                  <a:cubicBezTo>
                    <a:pt x="604" y="582"/>
                    <a:pt x="610" y="604"/>
                    <a:pt x="587" y="627"/>
                  </a:cubicBezTo>
                  <a:lnTo>
                    <a:pt x="587" y="627"/>
                  </a:lnTo>
                  <a:cubicBezTo>
                    <a:pt x="576" y="621"/>
                    <a:pt x="565" y="615"/>
                    <a:pt x="543" y="610"/>
                  </a:cubicBezTo>
                  <a:cubicBezTo>
                    <a:pt x="515" y="599"/>
                    <a:pt x="499" y="610"/>
                    <a:pt x="466" y="599"/>
                  </a:cubicBezTo>
                  <a:cubicBezTo>
                    <a:pt x="438" y="588"/>
                    <a:pt x="416" y="577"/>
                    <a:pt x="388" y="577"/>
                  </a:cubicBezTo>
                  <a:cubicBezTo>
                    <a:pt x="338" y="577"/>
                    <a:pt x="338" y="577"/>
                    <a:pt x="338" y="577"/>
                  </a:cubicBezTo>
                  <a:cubicBezTo>
                    <a:pt x="333" y="577"/>
                    <a:pt x="333" y="582"/>
                    <a:pt x="321" y="582"/>
                  </a:cubicBezTo>
                  <a:cubicBezTo>
                    <a:pt x="316" y="582"/>
                    <a:pt x="310" y="582"/>
                    <a:pt x="305" y="582"/>
                  </a:cubicBezTo>
                  <a:cubicBezTo>
                    <a:pt x="305" y="516"/>
                    <a:pt x="233" y="543"/>
                    <a:pt x="183" y="543"/>
                  </a:cubicBezTo>
                  <a:cubicBezTo>
                    <a:pt x="166" y="543"/>
                    <a:pt x="161" y="555"/>
                    <a:pt x="150" y="555"/>
                  </a:cubicBezTo>
                  <a:cubicBezTo>
                    <a:pt x="128" y="555"/>
                    <a:pt x="100" y="560"/>
                    <a:pt x="89" y="538"/>
                  </a:cubicBezTo>
                  <a:cubicBezTo>
                    <a:pt x="83" y="516"/>
                    <a:pt x="78" y="516"/>
                    <a:pt x="67" y="521"/>
                  </a:cubicBezTo>
                  <a:lnTo>
                    <a:pt x="67" y="521"/>
                  </a:lnTo>
                  <a:cubicBezTo>
                    <a:pt x="50" y="494"/>
                    <a:pt x="50" y="477"/>
                    <a:pt x="33" y="444"/>
                  </a:cubicBezTo>
                  <a:cubicBezTo>
                    <a:pt x="22" y="427"/>
                    <a:pt x="0" y="422"/>
                    <a:pt x="0" y="399"/>
                  </a:cubicBezTo>
                  <a:cubicBezTo>
                    <a:pt x="0" y="383"/>
                    <a:pt x="0" y="372"/>
                    <a:pt x="11" y="361"/>
                  </a:cubicBezTo>
                  <a:cubicBezTo>
                    <a:pt x="28" y="327"/>
                    <a:pt x="72" y="344"/>
                    <a:pt x="100" y="322"/>
                  </a:cubicBezTo>
                  <a:cubicBezTo>
                    <a:pt x="122" y="305"/>
                    <a:pt x="122" y="289"/>
                    <a:pt x="122" y="261"/>
                  </a:cubicBezTo>
                  <a:cubicBezTo>
                    <a:pt x="122" y="228"/>
                    <a:pt x="122" y="228"/>
                    <a:pt x="122" y="228"/>
                  </a:cubicBezTo>
                  <a:cubicBezTo>
                    <a:pt x="122" y="200"/>
                    <a:pt x="133" y="189"/>
                    <a:pt x="139" y="167"/>
                  </a:cubicBezTo>
                  <a:lnTo>
                    <a:pt x="139" y="167"/>
                  </a:lnTo>
                  <a:cubicBezTo>
                    <a:pt x="144" y="161"/>
                    <a:pt x="144" y="156"/>
                    <a:pt x="150" y="156"/>
                  </a:cubicBezTo>
                  <a:cubicBezTo>
                    <a:pt x="166" y="156"/>
                    <a:pt x="166" y="178"/>
                    <a:pt x="177" y="183"/>
                  </a:cubicBezTo>
                  <a:cubicBezTo>
                    <a:pt x="205" y="200"/>
                    <a:pt x="227" y="194"/>
                    <a:pt x="255" y="194"/>
                  </a:cubicBezTo>
                  <a:cubicBezTo>
                    <a:pt x="277" y="194"/>
                    <a:pt x="288" y="205"/>
                    <a:pt x="305" y="194"/>
                  </a:cubicBezTo>
                  <a:cubicBezTo>
                    <a:pt x="360" y="172"/>
                    <a:pt x="316" y="156"/>
                    <a:pt x="382" y="183"/>
                  </a:cubicBezTo>
                  <a:cubicBezTo>
                    <a:pt x="416" y="194"/>
                    <a:pt x="438" y="183"/>
                    <a:pt x="471" y="189"/>
                  </a:cubicBezTo>
                  <a:cubicBezTo>
                    <a:pt x="505" y="194"/>
                    <a:pt x="521" y="211"/>
                    <a:pt x="554" y="211"/>
                  </a:cubicBezTo>
                  <a:cubicBezTo>
                    <a:pt x="599" y="211"/>
                    <a:pt x="599" y="211"/>
                    <a:pt x="599" y="211"/>
                  </a:cubicBezTo>
                  <a:cubicBezTo>
                    <a:pt x="610" y="211"/>
                    <a:pt x="615" y="200"/>
                    <a:pt x="632" y="200"/>
                  </a:cubicBezTo>
                  <a:cubicBezTo>
                    <a:pt x="660" y="200"/>
                    <a:pt x="671" y="222"/>
                    <a:pt x="704" y="222"/>
                  </a:cubicBezTo>
                  <a:cubicBezTo>
                    <a:pt x="715" y="222"/>
                    <a:pt x="720" y="216"/>
                    <a:pt x="737" y="211"/>
                  </a:cubicBezTo>
                  <a:cubicBezTo>
                    <a:pt x="781" y="194"/>
                    <a:pt x="809" y="172"/>
                    <a:pt x="837" y="128"/>
                  </a:cubicBezTo>
                  <a:cubicBezTo>
                    <a:pt x="848" y="100"/>
                    <a:pt x="859" y="83"/>
                    <a:pt x="881" y="67"/>
                  </a:cubicBezTo>
                  <a:cubicBezTo>
                    <a:pt x="898" y="56"/>
                    <a:pt x="892" y="45"/>
                    <a:pt x="898" y="28"/>
                  </a:cubicBezTo>
                  <a:cubicBezTo>
                    <a:pt x="904" y="11"/>
                    <a:pt x="920" y="0"/>
                    <a:pt x="937" y="0"/>
                  </a:cubicBezTo>
                  <a:cubicBezTo>
                    <a:pt x="981" y="0"/>
                    <a:pt x="1003" y="28"/>
                    <a:pt x="1031" y="61"/>
                  </a:cubicBezTo>
                  <a:cubicBezTo>
                    <a:pt x="1042" y="78"/>
                    <a:pt x="1042" y="89"/>
                    <a:pt x="1059" y="106"/>
                  </a:cubicBezTo>
                  <a:cubicBezTo>
                    <a:pt x="1081" y="122"/>
                    <a:pt x="1103" y="133"/>
                    <a:pt x="1131" y="133"/>
                  </a:cubicBezTo>
                  <a:cubicBezTo>
                    <a:pt x="1164" y="133"/>
                    <a:pt x="1170" y="95"/>
                    <a:pt x="1197" y="95"/>
                  </a:cubicBezTo>
                  <a:cubicBezTo>
                    <a:pt x="1208" y="95"/>
                    <a:pt x="1214" y="106"/>
                    <a:pt x="1219" y="106"/>
                  </a:cubicBezTo>
                  <a:cubicBezTo>
                    <a:pt x="1236" y="117"/>
                    <a:pt x="1247" y="122"/>
                    <a:pt x="1264" y="133"/>
                  </a:cubicBezTo>
                  <a:cubicBezTo>
                    <a:pt x="1280" y="150"/>
                    <a:pt x="1297" y="161"/>
                    <a:pt x="1313" y="1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3" name="Freeform 117"/>
            <p:cNvSpPr>
              <a:spLocks noChangeArrowheads="1"/>
            </p:cNvSpPr>
            <p:nvPr/>
          </p:nvSpPr>
          <p:spPr bwMode="auto">
            <a:xfrm>
              <a:off x="1953560" y="3716109"/>
              <a:ext cx="356921" cy="246202"/>
            </a:xfrm>
            <a:custGeom>
              <a:avLst/>
              <a:gdLst>
                <a:gd name="T0" fmla="*/ 1114 w 1115"/>
                <a:gd name="T1" fmla="*/ 322 h 749"/>
                <a:gd name="T2" fmla="*/ 1114 w 1115"/>
                <a:gd name="T3" fmla="*/ 322 h 749"/>
                <a:gd name="T4" fmla="*/ 1097 w 1115"/>
                <a:gd name="T5" fmla="*/ 383 h 749"/>
                <a:gd name="T6" fmla="*/ 1097 w 1115"/>
                <a:gd name="T7" fmla="*/ 416 h 749"/>
                <a:gd name="T8" fmla="*/ 1075 w 1115"/>
                <a:gd name="T9" fmla="*/ 477 h 749"/>
                <a:gd name="T10" fmla="*/ 986 w 1115"/>
                <a:gd name="T11" fmla="*/ 516 h 749"/>
                <a:gd name="T12" fmla="*/ 975 w 1115"/>
                <a:gd name="T13" fmla="*/ 554 h 749"/>
                <a:gd name="T14" fmla="*/ 1008 w 1115"/>
                <a:gd name="T15" fmla="*/ 599 h 749"/>
                <a:gd name="T16" fmla="*/ 1042 w 1115"/>
                <a:gd name="T17" fmla="*/ 676 h 749"/>
                <a:gd name="T18" fmla="*/ 1042 w 1115"/>
                <a:gd name="T19" fmla="*/ 676 h 749"/>
                <a:gd name="T20" fmla="*/ 1008 w 1115"/>
                <a:gd name="T21" fmla="*/ 693 h 749"/>
                <a:gd name="T22" fmla="*/ 964 w 1115"/>
                <a:gd name="T23" fmla="*/ 710 h 749"/>
                <a:gd name="T24" fmla="*/ 931 w 1115"/>
                <a:gd name="T25" fmla="*/ 704 h 749"/>
                <a:gd name="T26" fmla="*/ 870 w 1115"/>
                <a:gd name="T27" fmla="*/ 748 h 749"/>
                <a:gd name="T28" fmla="*/ 676 w 1115"/>
                <a:gd name="T29" fmla="*/ 704 h 749"/>
                <a:gd name="T30" fmla="*/ 549 w 1115"/>
                <a:gd name="T31" fmla="*/ 665 h 749"/>
                <a:gd name="T32" fmla="*/ 493 w 1115"/>
                <a:gd name="T33" fmla="*/ 632 h 749"/>
                <a:gd name="T34" fmla="*/ 460 w 1115"/>
                <a:gd name="T35" fmla="*/ 626 h 749"/>
                <a:gd name="T36" fmla="*/ 388 w 1115"/>
                <a:gd name="T37" fmla="*/ 610 h 749"/>
                <a:gd name="T38" fmla="*/ 293 w 1115"/>
                <a:gd name="T39" fmla="*/ 588 h 749"/>
                <a:gd name="T40" fmla="*/ 255 w 1115"/>
                <a:gd name="T41" fmla="*/ 588 h 749"/>
                <a:gd name="T42" fmla="*/ 150 w 1115"/>
                <a:gd name="T43" fmla="*/ 571 h 749"/>
                <a:gd name="T44" fmla="*/ 83 w 1115"/>
                <a:gd name="T45" fmla="*/ 571 h 749"/>
                <a:gd name="T46" fmla="*/ 39 w 1115"/>
                <a:gd name="T47" fmla="*/ 554 h 749"/>
                <a:gd name="T48" fmla="*/ 0 w 1115"/>
                <a:gd name="T49" fmla="*/ 554 h 749"/>
                <a:gd name="T50" fmla="*/ 0 w 1115"/>
                <a:gd name="T51" fmla="*/ 521 h 749"/>
                <a:gd name="T52" fmla="*/ 55 w 1115"/>
                <a:gd name="T53" fmla="*/ 427 h 749"/>
                <a:gd name="T54" fmla="*/ 33 w 1115"/>
                <a:gd name="T55" fmla="*/ 399 h 749"/>
                <a:gd name="T56" fmla="*/ 33 w 1115"/>
                <a:gd name="T57" fmla="*/ 399 h 749"/>
                <a:gd name="T58" fmla="*/ 27 w 1115"/>
                <a:gd name="T59" fmla="*/ 388 h 749"/>
                <a:gd name="T60" fmla="*/ 44 w 1115"/>
                <a:gd name="T61" fmla="*/ 344 h 749"/>
                <a:gd name="T62" fmla="*/ 17 w 1115"/>
                <a:gd name="T63" fmla="*/ 233 h 749"/>
                <a:gd name="T64" fmla="*/ 61 w 1115"/>
                <a:gd name="T65" fmla="*/ 150 h 749"/>
                <a:gd name="T66" fmla="*/ 144 w 1115"/>
                <a:gd name="T67" fmla="*/ 139 h 749"/>
                <a:gd name="T68" fmla="*/ 144 w 1115"/>
                <a:gd name="T69" fmla="*/ 139 h 749"/>
                <a:gd name="T70" fmla="*/ 216 w 1115"/>
                <a:gd name="T71" fmla="*/ 139 h 749"/>
                <a:gd name="T72" fmla="*/ 232 w 1115"/>
                <a:gd name="T73" fmla="*/ 122 h 749"/>
                <a:gd name="T74" fmla="*/ 255 w 1115"/>
                <a:gd name="T75" fmla="*/ 94 h 749"/>
                <a:gd name="T76" fmla="*/ 305 w 1115"/>
                <a:gd name="T77" fmla="*/ 11 h 749"/>
                <a:gd name="T78" fmla="*/ 305 w 1115"/>
                <a:gd name="T79" fmla="*/ 11 h 749"/>
                <a:gd name="T80" fmla="*/ 305 w 1115"/>
                <a:gd name="T81" fmla="*/ 11 h 749"/>
                <a:gd name="T82" fmla="*/ 343 w 1115"/>
                <a:gd name="T83" fmla="*/ 11 h 749"/>
                <a:gd name="T84" fmla="*/ 393 w 1115"/>
                <a:gd name="T85" fmla="*/ 0 h 749"/>
                <a:gd name="T86" fmla="*/ 482 w 1115"/>
                <a:gd name="T87" fmla="*/ 33 h 749"/>
                <a:gd name="T88" fmla="*/ 504 w 1115"/>
                <a:gd name="T89" fmla="*/ 67 h 749"/>
                <a:gd name="T90" fmla="*/ 549 w 1115"/>
                <a:gd name="T91" fmla="*/ 78 h 749"/>
                <a:gd name="T92" fmla="*/ 604 w 1115"/>
                <a:gd name="T93" fmla="*/ 61 h 749"/>
                <a:gd name="T94" fmla="*/ 648 w 1115"/>
                <a:gd name="T95" fmla="*/ 83 h 749"/>
                <a:gd name="T96" fmla="*/ 753 w 1115"/>
                <a:gd name="T97" fmla="*/ 122 h 749"/>
                <a:gd name="T98" fmla="*/ 770 w 1115"/>
                <a:gd name="T99" fmla="*/ 94 h 749"/>
                <a:gd name="T100" fmla="*/ 798 w 1115"/>
                <a:gd name="T101" fmla="*/ 89 h 749"/>
                <a:gd name="T102" fmla="*/ 881 w 1115"/>
                <a:gd name="T103" fmla="*/ 144 h 749"/>
                <a:gd name="T104" fmla="*/ 920 w 1115"/>
                <a:gd name="T105" fmla="*/ 183 h 749"/>
                <a:gd name="T106" fmla="*/ 936 w 1115"/>
                <a:gd name="T107" fmla="*/ 288 h 749"/>
                <a:gd name="T108" fmla="*/ 992 w 1115"/>
                <a:gd name="T109" fmla="*/ 316 h 749"/>
                <a:gd name="T110" fmla="*/ 1030 w 1115"/>
                <a:gd name="T111" fmla="*/ 322 h 749"/>
                <a:gd name="T112" fmla="*/ 1053 w 1115"/>
                <a:gd name="T113" fmla="*/ 316 h 749"/>
                <a:gd name="T114" fmla="*/ 1091 w 1115"/>
                <a:gd name="T115" fmla="*/ 338 h 749"/>
                <a:gd name="T116" fmla="*/ 1114 w 1115"/>
                <a:gd name="T117" fmla="*/ 322 h 7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115" h="749">
                  <a:moveTo>
                    <a:pt x="1114" y="322"/>
                  </a:moveTo>
                  <a:lnTo>
                    <a:pt x="1114" y="322"/>
                  </a:lnTo>
                  <a:cubicBezTo>
                    <a:pt x="1108" y="344"/>
                    <a:pt x="1097" y="355"/>
                    <a:pt x="1097" y="383"/>
                  </a:cubicBezTo>
                  <a:cubicBezTo>
                    <a:pt x="1097" y="416"/>
                    <a:pt x="1097" y="416"/>
                    <a:pt x="1097" y="416"/>
                  </a:cubicBezTo>
                  <a:cubicBezTo>
                    <a:pt x="1097" y="444"/>
                    <a:pt x="1097" y="460"/>
                    <a:pt x="1075" y="477"/>
                  </a:cubicBezTo>
                  <a:cubicBezTo>
                    <a:pt x="1047" y="499"/>
                    <a:pt x="1003" y="482"/>
                    <a:pt x="986" y="516"/>
                  </a:cubicBezTo>
                  <a:cubicBezTo>
                    <a:pt x="975" y="527"/>
                    <a:pt x="975" y="538"/>
                    <a:pt x="975" y="554"/>
                  </a:cubicBezTo>
                  <a:cubicBezTo>
                    <a:pt x="975" y="577"/>
                    <a:pt x="997" y="582"/>
                    <a:pt x="1008" y="599"/>
                  </a:cubicBezTo>
                  <a:cubicBezTo>
                    <a:pt x="1025" y="632"/>
                    <a:pt x="1025" y="649"/>
                    <a:pt x="1042" y="676"/>
                  </a:cubicBezTo>
                  <a:lnTo>
                    <a:pt x="1042" y="676"/>
                  </a:lnTo>
                  <a:cubicBezTo>
                    <a:pt x="1030" y="682"/>
                    <a:pt x="1025" y="687"/>
                    <a:pt x="1008" y="693"/>
                  </a:cubicBezTo>
                  <a:cubicBezTo>
                    <a:pt x="992" y="698"/>
                    <a:pt x="981" y="710"/>
                    <a:pt x="964" y="710"/>
                  </a:cubicBezTo>
                  <a:cubicBezTo>
                    <a:pt x="953" y="710"/>
                    <a:pt x="948" y="704"/>
                    <a:pt x="931" y="704"/>
                  </a:cubicBezTo>
                  <a:cubicBezTo>
                    <a:pt x="903" y="704"/>
                    <a:pt x="903" y="748"/>
                    <a:pt x="870" y="748"/>
                  </a:cubicBezTo>
                  <a:cubicBezTo>
                    <a:pt x="792" y="748"/>
                    <a:pt x="748" y="732"/>
                    <a:pt x="676" y="704"/>
                  </a:cubicBezTo>
                  <a:cubicBezTo>
                    <a:pt x="626" y="682"/>
                    <a:pt x="593" y="687"/>
                    <a:pt x="549" y="665"/>
                  </a:cubicBezTo>
                  <a:cubicBezTo>
                    <a:pt x="526" y="660"/>
                    <a:pt x="515" y="649"/>
                    <a:pt x="493" y="632"/>
                  </a:cubicBezTo>
                  <a:cubicBezTo>
                    <a:pt x="482" y="626"/>
                    <a:pt x="471" y="626"/>
                    <a:pt x="460" y="626"/>
                  </a:cubicBezTo>
                  <a:cubicBezTo>
                    <a:pt x="432" y="615"/>
                    <a:pt x="416" y="615"/>
                    <a:pt x="388" y="610"/>
                  </a:cubicBezTo>
                  <a:cubicBezTo>
                    <a:pt x="349" y="599"/>
                    <a:pt x="332" y="588"/>
                    <a:pt x="293" y="588"/>
                  </a:cubicBezTo>
                  <a:cubicBezTo>
                    <a:pt x="255" y="588"/>
                    <a:pt x="255" y="588"/>
                    <a:pt x="255" y="588"/>
                  </a:cubicBezTo>
                  <a:cubicBezTo>
                    <a:pt x="216" y="588"/>
                    <a:pt x="194" y="571"/>
                    <a:pt x="150" y="571"/>
                  </a:cubicBezTo>
                  <a:cubicBezTo>
                    <a:pt x="83" y="571"/>
                    <a:pt x="83" y="571"/>
                    <a:pt x="83" y="571"/>
                  </a:cubicBezTo>
                  <a:cubicBezTo>
                    <a:pt x="61" y="571"/>
                    <a:pt x="55" y="554"/>
                    <a:pt x="39" y="554"/>
                  </a:cubicBezTo>
                  <a:cubicBezTo>
                    <a:pt x="0" y="554"/>
                    <a:pt x="0" y="554"/>
                    <a:pt x="0" y="554"/>
                  </a:cubicBezTo>
                  <a:cubicBezTo>
                    <a:pt x="0" y="543"/>
                    <a:pt x="0" y="532"/>
                    <a:pt x="0" y="521"/>
                  </a:cubicBezTo>
                  <a:cubicBezTo>
                    <a:pt x="0" y="477"/>
                    <a:pt x="55" y="466"/>
                    <a:pt x="55" y="427"/>
                  </a:cubicBezTo>
                  <a:cubicBezTo>
                    <a:pt x="55" y="410"/>
                    <a:pt x="50" y="399"/>
                    <a:pt x="33" y="399"/>
                  </a:cubicBezTo>
                  <a:lnTo>
                    <a:pt x="33" y="399"/>
                  </a:lnTo>
                  <a:cubicBezTo>
                    <a:pt x="33" y="394"/>
                    <a:pt x="27" y="394"/>
                    <a:pt x="27" y="388"/>
                  </a:cubicBezTo>
                  <a:cubicBezTo>
                    <a:pt x="27" y="371"/>
                    <a:pt x="44" y="360"/>
                    <a:pt x="44" y="344"/>
                  </a:cubicBezTo>
                  <a:cubicBezTo>
                    <a:pt x="44" y="299"/>
                    <a:pt x="17" y="277"/>
                    <a:pt x="17" y="233"/>
                  </a:cubicBezTo>
                  <a:cubicBezTo>
                    <a:pt x="17" y="194"/>
                    <a:pt x="22" y="155"/>
                    <a:pt x="61" y="150"/>
                  </a:cubicBezTo>
                  <a:cubicBezTo>
                    <a:pt x="94" y="150"/>
                    <a:pt x="116" y="161"/>
                    <a:pt x="144" y="139"/>
                  </a:cubicBezTo>
                  <a:lnTo>
                    <a:pt x="144" y="139"/>
                  </a:lnTo>
                  <a:cubicBezTo>
                    <a:pt x="172" y="139"/>
                    <a:pt x="188" y="139"/>
                    <a:pt x="216" y="139"/>
                  </a:cubicBezTo>
                  <a:cubicBezTo>
                    <a:pt x="221" y="139"/>
                    <a:pt x="227" y="128"/>
                    <a:pt x="232" y="122"/>
                  </a:cubicBezTo>
                  <a:cubicBezTo>
                    <a:pt x="238" y="117"/>
                    <a:pt x="249" y="105"/>
                    <a:pt x="255" y="94"/>
                  </a:cubicBezTo>
                  <a:cubicBezTo>
                    <a:pt x="277" y="67"/>
                    <a:pt x="283" y="45"/>
                    <a:pt x="305" y="11"/>
                  </a:cubicBezTo>
                  <a:lnTo>
                    <a:pt x="305" y="11"/>
                  </a:lnTo>
                  <a:lnTo>
                    <a:pt x="305" y="11"/>
                  </a:lnTo>
                  <a:cubicBezTo>
                    <a:pt x="343" y="11"/>
                    <a:pt x="343" y="11"/>
                    <a:pt x="343" y="11"/>
                  </a:cubicBezTo>
                  <a:cubicBezTo>
                    <a:pt x="365" y="11"/>
                    <a:pt x="377" y="0"/>
                    <a:pt x="393" y="0"/>
                  </a:cubicBezTo>
                  <a:cubicBezTo>
                    <a:pt x="432" y="0"/>
                    <a:pt x="449" y="17"/>
                    <a:pt x="482" y="33"/>
                  </a:cubicBezTo>
                  <a:cubicBezTo>
                    <a:pt x="493" y="39"/>
                    <a:pt x="493" y="56"/>
                    <a:pt x="504" y="67"/>
                  </a:cubicBezTo>
                  <a:cubicBezTo>
                    <a:pt x="521" y="78"/>
                    <a:pt x="532" y="78"/>
                    <a:pt x="549" y="78"/>
                  </a:cubicBezTo>
                  <a:cubicBezTo>
                    <a:pt x="571" y="78"/>
                    <a:pt x="582" y="61"/>
                    <a:pt x="604" y="61"/>
                  </a:cubicBezTo>
                  <a:cubicBezTo>
                    <a:pt x="620" y="61"/>
                    <a:pt x="631" y="72"/>
                    <a:pt x="648" y="83"/>
                  </a:cubicBezTo>
                  <a:cubicBezTo>
                    <a:pt x="687" y="100"/>
                    <a:pt x="709" y="122"/>
                    <a:pt x="753" y="122"/>
                  </a:cubicBezTo>
                  <a:cubicBezTo>
                    <a:pt x="764" y="122"/>
                    <a:pt x="764" y="105"/>
                    <a:pt x="770" y="94"/>
                  </a:cubicBezTo>
                  <a:cubicBezTo>
                    <a:pt x="776" y="89"/>
                    <a:pt x="787" y="89"/>
                    <a:pt x="798" y="89"/>
                  </a:cubicBezTo>
                  <a:cubicBezTo>
                    <a:pt x="837" y="89"/>
                    <a:pt x="859" y="111"/>
                    <a:pt x="881" y="144"/>
                  </a:cubicBezTo>
                  <a:cubicBezTo>
                    <a:pt x="892" y="166"/>
                    <a:pt x="914" y="161"/>
                    <a:pt x="920" y="183"/>
                  </a:cubicBezTo>
                  <a:cubicBezTo>
                    <a:pt x="931" y="222"/>
                    <a:pt x="914" y="250"/>
                    <a:pt x="936" y="288"/>
                  </a:cubicBezTo>
                  <a:cubicBezTo>
                    <a:pt x="948" y="311"/>
                    <a:pt x="970" y="311"/>
                    <a:pt x="992" y="316"/>
                  </a:cubicBezTo>
                  <a:cubicBezTo>
                    <a:pt x="1003" y="322"/>
                    <a:pt x="1014" y="327"/>
                    <a:pt x="1030" y="322"/>
                  </a:cubicBezTo>
                  <a:cubicBezTo>
                    <a:pt x="1036" y="322"/>
                    <a:pt x="1042" y="316"/>
                    <a:pt x="1053" y="316"/>
                  </a:cubicBezTo>
                  <a:cubicBezTo>
                    <a:pt x="1069" y="316"/>
                    <a:pt x="1075" y="338"/>
                    <a:pt x="1091" y="338"/>
                  </a:cubicBezTo>
                  <a:cubicBezTo>
                    <a:pt x="1103" y="338"/>
                    <a:pt x="1108" y="327"/>
                    <a:pt x="1114" y="322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4" name="Freeform 118"/>
            <p:cNvSpPr>
              <a:spLocks noChangeArrowheads="1"/>
            </p:cNvSpPr>
            <p:nvPr/>
          </p:nvSpPr>
          <p:spPr bwMode="auto">
            <a:xfrm>
              <a:off x="1843522" y="3694385"/>
              <a:ext cx="156594" cy="154963"/>
            </a:xfrm>
            <a:custGeom>
              <a:avLst/>
              <a:gdLst>
                <a:gd name="T0" fmla="*/ 377 w 489"/>
                <a:gd name="T1" fmla="*/ 465 h 472"/>
                <a:gd name="T2" fmla="*/ 377 w 489"/>
                <a:gd name="T3" fmla="*/ 465 h 472"/>
                <a:gd name="T4" fmla="*/ 371 w 489"/>
                <a:gd name="T5" fmla="*/ 454 h 472"/>
                <a:gd name="T6" fmla="*/ 388 w 489"/>
                <a:gd name="T7" fmla="*/ 410 h 472"/>
                <a:gd name="T8" fmla="*/ 361 w 489"/>
                <a:gd name="T9" fmla="*/ 299 h 472"/>
                <a:gd name="T10" fmla="*/ 405 w 489"/>
                <a:gd name="T11" fmla="*/ 216 h 472"/>
                <a:gd name="T12" fmla="*/ 488 w 489"/>
                <a:gd name="T13" fmla="*/ 205 h 472"/>
                <a:gd name="T14" fmla="*/ 488 w 489"/>
                <a:gd name="T15" fmla="*/ 205 h 472"/>
                <a:gd name="T16" fmla="*/ 460 w 489"/>
                <a:gd name="T17" fmla="*/ 116 h 472"/>
                <a:gd name="T18" fmla="*/ 477 w 489"/>
                <a:gd name="T19" fmla="*/ 83 h 472"/>
                <a:gd name="T20" fmla="*/ 477 w 489"/>
                <a:gd name="T21" fmla="*/ 83 h 472"/>
                <a:gd name="T22" fmla="*/ 460 w 489"/>
                <a:gd name="T23" fmla="*/ 72 h 472"/>
                <a:gd name="T24" fmla="*/ 438 w 489"/>
                <a:gd name="T25" fmla="*/ 50 h 472"/>
                <a:gd name="T26" fmla="*/ 394 w 489"/>
                <a:gd name="T27" fmla="*/ 61 h 472"/>
                <a:gd name="T28" fmla="*/ 322 w 489"/>
                <a:gd name="T29" fmla="*/ 38 h 472"/>
                <a:gd name="T30" fmla="*/ 299 w 489"/>
                <a:gd name="T31" fmla="*/ 27 h 472"/>
                <a:gd name="T32" fmla="*/ 255 w 489"/>
                <a:gd name="T33" fmla="*/ 27 h 472"/>
                <a:gd name="T34" fmla="*/ 183 w 489"/>
                <a:gd name="T35" fmla="*/ 5 h 472"/>
                <a:gd name="T36" fmla="*/ 100 w 489"/>
                <a:gd name="T37" fmla="*/ 205 h 472"/>
                <a:gd name="T38" fmla="*/ 61 w 489"/>
                <a:gd name="T39" fmla="*/ 293 h 472"/>
                <a:gd name="T40" fmla="*/ 50 w 489"/>
                <a:gd name="T41" fmla="*/ 327 h 472"/>
                <a:gd name="T42" fmla="*/ 11 w 489"/>
                <a:gd name="T43" fmla="*/ 365 h 472"/>
                <a:gd name="T44" fmla="*/ 0 w 489"/>
                <a:gd name="T45" fmla="*/ 399 h 472"/>
                <a:gd name="T46" fmla="*/ 6 w 489"/>
                <a:gd name="T47" fmla="*/ 410 h 472"/>
                <a:gd name="T48" fmla="*/ 100 w 489"/>
                <a:gd name="T49" fmla="*/ 410 h 472"/>
                <a:gd name="T50" fmla="*/ 133 w 489"/>
                <a:gd name="T51" fmla="*/ 393 h 472"/>
                <a:gd name="T52" fmla="*/ 144 w 489"/>
                <a:gd name="T53" fmla="*/ 388 h 472"/>
                <a:gd name="T54" fmla="*/ 189 w 489"/>
                <a:gd name="T55" fmla="*/ 388 h 472"/>
                <a:gd name="T56" fmla="*/ 233 w 489"/>
                <a:gd name="T57" fmla="*/ 421 h 472"/>
                <a:gd name="T58" fmla="*/ 344 w 489"/>
                <a:gd name="T59" fmla="*/ 471 h 472"/>
                <a:gd name="T60" fmla="*/ 371 w 489"/>
                <a:gd name="T61" fmla="*/ 465 h 472"/>
                <a:gd name="T62" fmla="*/ 377 w 489"/>
                <a:gd name="T63" fmla="*/ 465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89" h="472">
                  <a:moveTo>
                    <a:pt x="377" y="465"/>
                  </a:moveTo>
                  <a:lnTo>
                    <a:pt x="377" y="465"/>
                  </a:lnTo>
                  <a:cubicBezTo>
                    <a:pt x="377" y="460"/>
                    <a:pt x="371" y="460"/>
                    <a:pt x="371" y="454"/>
                  </a:cubicBezTo>
                  <a:cubicBezTo>
                    <a:pt x="371" y="437"/>
                    <a:pt x="388" y="426"/>
                    <a:pt x="388" y="410"/>
                  </a:cubicBezTo>
                  <a:cubicBezTo>
                    <a:pt x="388" y="365"/>
                    <a:pt x="361" y="343"/>
                    <a:pt x="361" y="299"/>
                  </a:cubicBezTo>
                  <a:cubicBezTo>
                    <a:pt x="361" y="260"/>
                    <a:pt x="366" y="221"/>
                    <a:pt x="405" y="216"/>
                  </a:cubicBezTo>
                  <a:cubicBezTo>
                    <a:pt x="438" y="216"/>
                    <a:pt x="460" y="227"/>
                    <a:pt x="488" y="205"/>
                  </a:cubicBezTo>
                  <a:lnTo>
                    <a:pt x="488" y="205"/>
                  </a:lnTo>
                  <a:cubicBezTo>
                    <a:pt x="466" y="177"/>
                    <a:pt x="460" y="155"/>
                    <a:pt x="460" y="116"/>
                  </a:cubicBezTo>
                  <a:cubicBezTo>
                    <a:pt x="460" y="105"/>
                    <a:pt x="471" y="94"/>
                    <a:pt x="477" y="83"/>
                  </a:cubicBezTo>
                  <a:lnTo>
                    <a:pt x="477" y="83"/>
                  </a:lnTo>
                  <a:cubicBezTo>
                    <a:pt x="471" y="83"/>
                    <a:pt x="466" y="77"/>
                    <a:pt x="460" y="72"/>
                  </a:cubicBezTo>
                  <a:cubicBezTo>
                    <a:pt x="449" y="66"/>
                    <a:pt x="449" y="50"/>
                    <a:pt x="438" y="50"/>
                  </a:cubicBezTo>
                  <a:cubicBezTo>
                    <a:pt x="421" y="50"/>
                    <a:pt x="410" y="61"/>
                    <a:pt x="394" y="61"/>
                  </a:cubicBezTo>
                  <a:cubicBezTo>
                    <a:pt x="366" y="61"/>
                    <a:pt x="349" y="50"/>
                    <a:pt x="322" y="38"/>
                  </a:cubicBezTo>
                  <a:cubicBezTo>
                    <a:pt x="316" y="38"/>
                    <a:pt x="310" y="27"/>
                    <a:pt x="299" y="27"/>
                  </a:cubicBezTo>
                  <a:cubicBezTo>
                    <a:pt x="255" y="27"/>
                    <a:pt x="255" y="27"/>
                    <a:pt x="255" y="27"/>
                  </a:cubicBezTo>
                  <a:cubicBezTo>
                    <a:pt x="216" y="27"/>
                    <a:pt x="233" y="0"/>
                    <a:pt x="183" y="5"/>
                  </a:cubicBezTo>
                  <a:cubicBezTo>
                    <a:pt x="122" y="66"/>
                    <a:pt x="117" y="122"/>
                    <a:pt x="100" y="205"/>
                  </a:cubicBezTo>
                  <a:cubicBezTo>
                    <a:pt x="95" y="244"/>
                    <a:pt x="78" y="260"/>
                    <a:pt x="61" y="293"/>
                  </a:cubicBezTo>
                  <a:cubicBezTo>
                    <a:pt x="56" y="304"/>
                    <a:pt x="56" y="316"/>
                    <a:pt x="50" y="327"/>
                  </a:cubicBezTo>
                  <a:cubicBezTo>
                    <a:pt x="39" y="343"/>
                    <a:pt x="22" y="349"/>
                    <a:pt x="11" y="365"/>
                  </a:cubicBezTo>
                  <a:cubicBezTo>
                    <a:pt x="6" y="377"/>
                    <a:pt x="6" y="388"/>
                    <a:pt x="0" y="399"/>
                  </a:cubicBezTo>
                  <a:cubicBezTo>
                    <a:pt x="6" y="410"/>
                    <a:pt x="6" y="410"/>
                    <a:pt x="6" y="410"/>
                  </a:cubicBezTo>
                  <a:cubicBezTo>
                    <a:pt x="39" y="410"/>
                    <a:pt x="61" y="410"/>
                    <a:pt x="100" y="410"/>
                  </a:cubicBezTo>
                  <a:cubicBezTo>
                    <a:pt x="117" y="410"/>
                    <a:pt x="122" y="404"/>
                    <a:pt x="133" y="393"/>
                  </a:cubicBezTo>
                  <a:cubicBezTo>
                    <a:pt x="139" y="393"/>
                    <a:pt x="139" y="388"/>
                    <a:pt x="144" y="388"/>
                  </a:cubicBezTo>
                  <a:cubicBezTo>
                    <a:pt x="161" y="388"/>
                    <a:pt x="166" y="388"/>
                    <a:pt x="189" y="388"/>
                  </a:cubicBezTo>
                  <a:cubicBezTo>
                    <a:pt x="211" y="388"/>
                    <a:pt x="216" y="404"/>
                    <a:pt x="233" y="421"/>
                  </a:cubicBezTo>
                  <a:cubicBezTo>
                    <a:pt x="266" y="449"/>
                    <a:pt x="294" y="471"/>
                    <a:pt x="344" y="471"/>
                  </a:cubicBezTo>
                  <a:cubicBezTo>
                    <a:pt x="355" y="471"/>
                    <a:pt x="361" y="465"/>
                    <a:pt x="371" y="465"/>
                  </a:cubicBezTo>
                  <a:cubicBezTo>
                    <a:pt x="377" y="465"/>
                    <a:pt x="377" y="465"/>
                    <a:pt x="377" y="4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5" name="Freeform 119"/>
            <p:cNvSpPr>
              <a:spLocks noChangeArrowheads="1"/>
            </p:cNvSpPr>
            <p:nvPr/>
          </p:nvSpPr>
          <p:spPr bwMode="auto">
            <a:xfrm>
              <a:off x="1990240" y="3694385"/>
              <a:ext cx="60663" cy="68068"/>
            </a:xfrm>
            <a:custGeom>
              <a:avLst/>
              <a:gdLst>
                <a:gd name="T0" fmla="*/ 17 w 190"/>
                <a:gd name="T1" fmla="*/ 83 h 206"/>
                <a:gd name="T2" fmla="*/ 17 w 190"/>
                <a:gd name="T3" fmla="*/ 83 h 206"/>
                <a:gd name="T4" fmla="*/ 72 w 190"/>
                <a:gd name="T5" fmla="*/ 99 h 206"/>
                <a:gd name="T6" fmla="*/ 150 w 190"/>
                <a:gd name="T7" fmla="*/ 66 h 206"/>
                <a:gd name="T8" fmla="*/ 189 w 190"/>
                <a:gd name="T9" fmla="*/ 77 h 206"/>
                <a:gd name="T10" fmla="*/ 189 w 190"/>
                <a:gd name="T11" fmla="*/ 77 h 206"/>
                <a:gd name="T12" fmla="*/ 139 w 190"/>
                <a:gd name="T13" fmla="*/ 160 h 206"/>
                <a:gd name="T14" fmla="*/ 116 w 190"/>
                <a:gd name="T15" fmla="*/ 188 h 206"/>
                <a:gd name="T16" fmla="*/ 100 w 190"/>
                <a:gd name="T17" fmla="*/ 205 h 206"/>
                <a:gd name="T18" fmla="*/ 28 w 190"/>
                <a:gd name="T19" fmla="*/ 205 h 206"/>
                <a:gd name="T20" fmla="*/ 28 w 190"/>
                <a:gd name="T21" fmla="*/ 205 h 206"/>
                <a:gd name="T22" fmla="*/ 0 w 190"/>
                <a:gd name="T23" fmla="*/ 116 h 206"/>
                <a:gd name="T24" fmla="*/ 17 w 190"/>
                <a:gd name="T25" fmla="*/ 83 h 2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90" h="206">
                  <a:moveTo>
                    <a:pt x="17" y="83"/>
                  </a:moveTo>
                  <a:lnTo>
                    <a:pt x="17" y="83"/>
                  </a:lnTo>
                  <a:cubicBezTo>
                    <a:pt x="34" y="94"/>
                    <a:pt x="50" y="99"/>
                    <a:pt x="72" y="99"/>
                  </a:cubicBezTo>
                  <a:cubicBezTo>
                    <a:pt x="144" y="99"/>
                    <a:pt x="116" y="0"/>
                    <a:pt x="150" y="66"/>
                  </a:cubicBezTo>
                  <a:cubicBezTo>
                    <a:pt x="161" y="77"/>
                    <a:pt x="172" y="77"/>
                    <a:pt x="189" y="77"/>
                  </a:cubicBezTo>
                  <a:lnTo>
                    <a:pt x="189" y="77"/>
                  </a:lnTo>
                  <a:cubicBezTo>
                    <a:pt x="167" y="111"/>
                    <a:pt x="161" y="133"/>
                    <a:pt x="139" y="160"/>
                  </a:cubicBezTo>
                  <a:cubicBezTo>
                    <a:pt x="133" y="171"/>
                    <a:pt x="122" y="183"/>
                    <a:pt x="116" y="188"/>
                  </a:cubicBezTo>
                  <a:cubicBezTo>
                    <a:pt x="111" y="194"/>
                    <a:pt x="105" y="205"/>
                    <a:pt x="100" y="205"/>
                  </a:cubicBezTo>
                  <a:cubicBezTo>
                    <a:pt x="72" y="205"/>
                    <a:pt x="56" y="205"/>
                    <a:pt x="28" y="205"/>
                  </a:cubicBezTo>
                  <a:lnTo>
                    <a:pt x="28" y="205"/>
                  </a:lnTo>
                  <a:cubicBezTo>
                    <a:pt x="6" y="177"/>
                    <a:pt x="0" y="155"/>
                    <a:pt x="0" y="116"/>
                  </a:cubicBezTo>
                  <a:cubicBezTo>
                    <a:pt x="0" y="105"/>
                    <a:pt x="11" y="94"/>
                    <a:pt x="17" y="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6" name="Freeform 120"/>
            <p:cNvSpPr>
              <a:spLocks noChangeArrowheads="1"/>
            </p:cNvSpPr>
            <p:nvPr/>
          </p:nvSpPr>
          <p:spPr bwMode="auto">
            <a:xfrm>
              <a:off x="1583943" y="3409081"/>
              <a:ext cx="304723" cy="291097"/>
            </a:xfrm>
            <a:custGeom>
              <a:avLst/>
              <a:gdLst>
                <a:gd name="T0" fmla="*/ 28 w 954"/>
                <a:gd name="T1" fmla="*/ 382 h 887"/>
                <a:gd name="T2" fmla="*/ 133 w 954"/>
                <a:gd name="T3" fmla="*/ 471 h 887"/>
                <a:gd name="T4" fmla="*/ 239 w 954"/>
                <a:gd name="T5" fmla="*/ 460 h 887"/>
                <a:gd name="T6" fmla="*/ 305 w 954"/>
                <a:gd name="T7" fmla="*/ 255 h 887"/>
                <a:gd name="T8" fmla="*/ 466 w 954"/>
                <a:gd name="T9" fmla="*/ 199 h 887"/>
                <a:gd name="T10" fmla="*/ 682 w 954"/>
                <a:gd name="T11" fmla="*/ 33 h 887"/>
                <a:gd name="T12" fmla="*/ 765 w 954"/>
                <a:gd name="T13" fmla="*/ 0 h 887"/>
                <a:gd name="T14" fmla="*/ 914 w 954"/>
                <a:gd name="T15" fmla="*/ 149 h 887"/>
                <a:gd name="T16" fmla="*/ 914 w 954"/>
                <a:gd name="T17" fmla="*/ 155 h 887"/>
                <a:gd name="T18" fmla="*/ 931 w 954"/>
                <a:gd name="T19" fmla="*/ 232 h 887"/>
                <a:gd name="T20" fmla="*/ 931 w 954"/>
                <a:gd name="T21" fmla="*/ 410 h 887"/>
                <a:gd name="T22" fmla="*/ 926 w 954"/>
                <a:gd name="T23" fmla="*/ 515 h 887"/>
                <a:gd name="T24" fmla="*/ 904 w 954"/>
                <a:gd name="T25" fmla="*/ 648 h 887"/>
                <a:gd name="T26" fmla="*/ 876 w 954"/>
                <a:gd name="T27" fmla="*/ 859 h 887"/>
                <a:gd name="T28" fmla="*/ 853 w 954"/>
                <a:gd name="T29" fmla="*/ 842 h 887"/>
                <a:gd name="T30" fmla="*/ 809 w 954"/>
                <a:gd name="T31" fmla="*/ 781 h 887"/>
                <a:gd name="T32" fmla="*/ 759 w 954"/>
                <a:gd name="T33" fmla="*/ 770 h 887"/>
                <a:gd name="T34" fmla="*/ 615 w 954"/>
                <a:gd name="T35" fmla="*/ 825 h 887"/>
                <a:gd name="T36" fmla="*/ 527 w 954"/>
                <a:gd name="T37" fmla="*/ 775 h 887"/>
                <a:gd name="T38" fmla="*/ 372 w 954"/>
                <a:gd name="T39" fmla="*/ 709 h 887"/>
                <a:gd name="T40" fmla="*/ 372 w 954"/>
                <a:gd name="T41" fmla="*/ 731 h 887"/>
                <a:gd name="T42" fmla="*/ 416 w 954"/>
                <a:gd name="T43" fmla="*/ 842 h 887"/>
                <a:gd name="T44" fmla="*/ 432 w 954"/>
                <a:gd name="T45" fmla="*/ 886 h 887"/>
                <a:gd name="T46" fmla="*/ 366 w 954"/>
                <a:gd name="T47" fmla="*/ 875 h 887"/>
                <a:gd name="T48" fmla="*/ 333 w 954"/>
                <a:gd name="T49" fmla="*/ 825 h 887"/>
                <a:gd name="T50" fmla="*/ 255 w 954"/>
                <a:gd name="T51" fmla="*/ 753 h 887"/>
                <a:gd name="T52" fmla="*/ 200 w 954"/>
                <a:gd name="T53" fmla="*/ 703 h 887"/>
                <a:gd name="T54" fmla="*/ 122 w 954"/>
                <a:gd name="T55" fmla="*/ 593 h 887"/>
                <a:gd name="T56" fmla="*/ 106 w 954"/>
                <a:gd name="T57" fmla="*/ 554 h 887"/>
                <a:gd name="T58" fmla="*/ 22 w 954"/>
                <a:gd name="T59" fmla="*/ 504 h 887"/>
                <a:gd name="T60" fmla="*/ 0 w 954"/>
                <a:gd name="T61" fmla="*/ 476 h 887"/>
                <a:gd name="T62" fmla="*/ 28 w 954"/>
                <a:gd name="T63" fmla="*/ 382 h 8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54" h="887">
                  <a:moveTo>
                    <a:pt x="28" y="382"/>
                  </a:moveTo>
                  <a:lnTo>
                    <a:pt x="28" y="382"/>
                  </a:lnTo>
                  <a:cubicBezTo>
                    <a:pt x="55" y="393"/>
                    <a:pt x="61" y="410"/>
                    <a:pt x="78" y="432"/>
                  </a:cubicBezTo>
                  <a:cubicBezTo>
                    <a:pt x="94" y="449"/>
                    <a:pt x="106" y="471"/>
                    <a:pt x="133" y="471"/>
                  </a:cubicBezTo>
                  <a:cubicBezTo>
                    <a:pt x="172" y="471"/>
                    <a:pt x="172" y="471"/>
                    <a:pt x="172" y="471"/>
                  </a:cubicBezTo>
                  <a:cubicBezTo>
                    <a:pt x="194" y="471"/>
                    <a:pt x="211" y="460"/>
                    <a:pt x="239" y="460"/>
                  </a:cubicBezTo>
                  <a:cubicBezTo>
                    <a:pt x="239" y="437"/>
                    <a:pt x="227" y="421"/>
                    <a:pt x="227" y="393"/>
                  </a:cubicBezTo>
                  <a:cubicBezTo>
                    <a:pt x="227" y="332"/>
                    <a:pt x="255" y="288"/>
                    <a:pt x="305" y="255"/>
                  </a:cubicBezTo>
                  <a:cubicBezTo>
                    <a:pt x="321" y="243"/>
                    <a:pt x="333" y="232"/>
                    <a:pt x="349" y="227"/>
                  </a:cubicBezTo>
                  <a:cubicBezTo>
                    <a:pt x="394" y="216"/>
                    <a:pt x="427" y="216"/>
                    <a:pt x="466" y="199"/>
                  </a:cubicBezTo>
                  <a:cubicBezTo>
                    <a:pt x="532" y="171"/>
                    <a:pt x="571" y="149"/>
                    <a:pt x="626" y="105"/>
                  </a:cubicBezTo>
                  <a:cubicBezTo>
                    <a:pt x="654" y="83"/>
                    <a:pt x="660" y="61"/>
                    <a:pt x="682" y="33"/>
                  </a:cubicBezTo>
                  <a:cubicBezTo>
                    <a:pt x="687" y="22"/>
                    <a:pt x="687" y="11"/>
                    <a:pt x="698" y="11"/>
                  </a:cubicBezTo>
                  <a:cubicBezTo>
                    <a:pt x="720" y="0"/>
                    <a:pt x="737" y="0"/>
                    <a:pt x="765" y="0"/>
                  </a:cubicBezTo>
                  <a:cubicBezTo>
                    <a:pt x="793" y="0"/>
                    <a:pt x="809" y="22"/>
                    <a:pt x="826" y="50"/>
                  </a:cubicBezTo>
                  <a:cubicBezTo>
                    <a:pt x="859" y="88"/>
                    <a:pt x="865" y="127"/>
                    <a:pt x="914" y="149"/>
                  </a:cubicBezTo>
                  <a:lnTo>
                    <a:pt x="914" y="149"/>
                  </a:lnTo>
                  <a:cubicBezTo>
                    <a:pt x="914" y="155"/>
                    <a:pt x="914" y="155"/>
                    <a:pt x="914" y="155"/>
                  </a:cubicBezTo>
                  <a:cubicBezTo>
                    <a:pt x="914" y="177"/>
                    <a:pt x="920" y="188"/>
                    <a:pt x="920" y="210"/>
                  </a:cubicBezTo>
                  <a:cubicBezTo>
                    <a:pt x="920" y="221"/>
                    <a:pt x="926" y="227"/>
                    <a:pt x="931" y="232"/>
                  </a:cubicBezTo>
                  <a:cubicBezTo>
                    <a:pt x="948" y="255"/>
                    <a:pt x="953" y="266"/>
                    <a:pt x="953" y="293"/>
                  </a:cubicBezTo>
                  <a:cubicBezTo>
                    <a:pt x="953" y="338"/>
                    <a:pt x="931" y="365"/>
                    <a:pt x="931" y="410"/>
                  </a:cubicBezTo>
                  <a:cubicBezTo>
                    <a:pt x="931" y="432"/>
                    <a:pt x="948" y="437"/>
                    <a:pt x="948" y="460"/>
                  </a:cubicBezTo>
                  <a:cubicBezTo>
                    <a:pt x="948" y="482"/>
                    <a:pt x="937" y="493"/>
                    <a:pt x="926" y="515"/>
                  </a:cubicBezTo>
                  <a:cubicBezTo>
                    <a:pt x="914" y="554"/>
                    <a:pt x="904" y="576"/>
                    <a:pt x="904" y="615"/>
                  </a:cubicBezTo>
                  <a:cubicBezTo>
                    <a:pt x="904" y="648"/>
                    <a:pt x="904" y="648"/>
                    <a:pt x="904" y="648"/>
                  </a:cubicBezTo>
                  <a:cubicBezTo>
                    <a:pt x="914" y="731"/>
                    <a:pt x="914" y="731"/>
                    <a:pt x="914" y="731"/>
                  </a:cubicBezTo>
                  <a:cubicBezTo>
                    <a:pt x="914" y="781"/>
                    <a:pt x="909" y="814"/>
                    <a:pt x="876" y="859"/>
                  </a:cubicBezTo>
                  <a:lnTo>
                    <a:pt x="876" y="859"/>
                  </a:lnTo>
                  <a:cubicBezTo>
                    <a:pt x="865" y="853"/>
                    <a:pt x="865" y="842"/>
                    <a:pt x="853" y="842"/>
                  </a:cubicBezTo>
                  <a:cubicBezTo>
                    <a:pt x="831" y="842"/>
                    <a:pt x="809" y="836"/>
                    <a:pt x="809" y="814"/>
                  </a:cubicBezTo>
                  <a:cubicBezTo>
                    <a:pt x="809" y="781"/>
                    <a:pt x="809" y="781"/>
                    <a:pt x="809" y="781"/>
                  </a:cubicBezTo>
                  <a:cubicBezTo>
                    <a:pt x="809" y="775"/>
                    <a:pt x="809" y="775"/>
                    <a:pt x="804" y="775"/>
                  </a:cubicBezTo>
                  <a:cubicBezTo>
                    <a:pt x="787" y="775"/>
                    <a:pt x="776" y="781"/>
                    <a:pt x="759" y="770"/>
                  </a:cubicBezTo>
                  <a:cubicBezTo>
                    <a:pt x="732" y="764"/>
                    <a:pt x="720" y="748"/>
                    <a:pt x="687" y="748"/>
                  </a:cubicBezTo>
                  <a:cubicBezTo>
                    <a:pt x="648" y="748"/>
                    <a:pt x="632" y="787"/>
                    <a:pt x="615" y="825"/>
                  </a:cubicBezTo>
                  <a:cubicBezTo>
                    <a:pt x="604" y="825"/>
                    <a:pt x="604" y="825"/>
                    <a:pt x="604" y="825"/>
                  </a:cubicBezTo>
                  <a:cubicBezTo>
                    <a:pt x="576" y="803"/>
                    <a:pt x="560" y="787"/>
                    <a:pt x="527" y="775"/>
                  </a:cubicBezTo>
                  <a:cubicBezTo>
                    <a:pt x="510" y="770"/>
                    <a:pt x="493" y="770"/>
                    <a:pt x="482" y="759"/>
                  </a:cubicBezTo>
                  <a:cubicBezTo>
                    <a:pt x="443" y="737"/>
                    <a:pt x="421" y="715"/>
                    <a:pt x="372" y="709"/>
                  </a:cubicBezTo>
                  <a:cubicBezTo>
                    <a:pt x="372" y="709"/>
                    <a:pt x="372" y="709"/>
                    <a:pt x="372" y="715"/>
                  </a:cubicBezTo>
                  <a:cubicBezTo>
                    <a:pt x="372" y="720"/>
                    <a:pt x="372" y="720"/>
                    <a:pt x="372" y="731"/>
                  </a:cubicBezTo>
                  <a:cubicBezTo>
                    <a:pt x="372" y="748"/>
                    <a:pt x="394" y="753"/>
                    <a:pt x="399" y="775"/>
                  </a:cubicBezTo>
                  <a:cubicBezTo>
                    <a:pt x="405" y="803"/>
                    <a:pt x="410" y="814"/>
                    <a:pt x="416" y="842"/>
                  </a:cubicBezTo>
                  <a:cubicBezTo>
                    <a:pt x="421" y="853"/>
                    <a:pt x="432" y="859"/>
                    <a:pt x="432" y="875"/>
                  </a:cubicBezTo>
                  <a:cubicBezTo>
                    <a:pt x="432" y="881"/>
                    <a:pt x="432" y="881"/>
                    <a:pt x="432" y="886"/>
                  </a:cubicBezTo>
                  <a:cubicBezTo>
                    <a:pt x="399" y="886"/>
                    <a:pt x="399" y="886"/>
                    <a:pt x="399" y="886"/>
                  </a:cubicBezTo>
                  <a:cubicBezTo>
                    <a:pt x="388" y="886"/>
                    <a:pt x="372" y="886"/>
                    <a:pt x="366" y="875"/>
                  </a:cubicBezTo>
                  <a:cubicBezTo>
                    <a:pt x="360" y="864"/>
                    <a:pt x="372" y="853"/>
                    <a:pt x="360" y="842"/>
                  </a:cubicBezTo>
                  <a:cubicBezTo>
                    <a:pt x="355" y="831"/>
                    <a:pt x="344" y="831"/>
                    <a:pt x="333" y="825"/>
                  </a:cubicBezTo>
                  <a:cubicBezTo>
                    <a:pt x="310" y="809"/>
                    <a:pt x="305" y="792"/>
                    <a:pt x="283" y="775"/>
                  </a:cubicBezTo>
                  <a:cubicBezTo>
                    <a:pt x="272" y="764"/>
                    <a:pt x="261" y="764"/>
                    <a:pt x="255" y="753"/>
                  </a:cubicBezTo>
                  <a:cubicBezTo>
                    <a:pt x="249" y="731"/>
                    <a:pt x="239" y="720"/>
                    <a:pt x="222" y="715"/>
                  </a:cubicBezTo>
                  <a:cubicBezTo>
                    <a:pt x="216" y="709"/>
                    <a:pt x="205" y="709"/>
                    <a:pt x="200" y="703"/>
                  </a:cubicBezTo>
                  <a:cubicBezTo>
                    <a:pt x="188" y="687"/>
                    <a:pt x="183" y="676"/>
                    <a:pt x="166" y="659"/>
                  </a:cubicBezTo>
                  <a:cubicBezTo>
                    <a:pt x="144" y="642"/>
                    <a:pt x="128" y="620"/>
                    <a:pt x="122" y="593"/>
                  </a:cubicBezTo>
                  <a:cubicBezTo>
                    <a:pt x="122" y="587"/>
                    <a:pt x="122" y="587"/>
                    <a:pt x="122" y="587"/>
                  </a:cubicBezTo>
                  <a:cubicBezTo>
                    <a:pt x="111" y="587"/>
                    <a:pt x="106" y="570"/>
                    <a:pt x="106" y="554"/>
                  </a:cubicBezTo>
                  <a:cubicBezTo>
                    <a:pt x="94" y="532"/>
                    <a:pt x="78" y="526"/>
                    <a:pt x="55" y="515"/>
                  </a:cubicBezTo>
                  <a:cubicBezTo>
                    <a:pt x="45" y="509"/>
                    <a:pt x="28" y="515"/>
                    <a:pt x="22" y="504"/>
                  </a:cubicBezTo>
                  <a:cubicBezTo>
                    <a:pt x="17" y="498"/>
                    <a:pt x="22" y="482"/>
                    <a:pt x="11" y="482"/>
                  </a:cubicBezTo>
                  <a:cubicBezTo>
                    <a:pt x="6" y="476"/>
                    <a:pt x="0" y="476"/>
                    <a:pt x="0" y="476"/>
                  </a:cubicBezTo>
                  <a:lnTo>
                    <a:pt x="0" y="476"/>
                  </a:lnTo>
                  <a:cubicBezTo>
                    <a:pt x="0" y="437"/>
                    <a:pt x="0" y="410"/>
                    <a:pt x="28" y="3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7" name="Freeform 121"/>
            <p:cNvSpPr>
              <a:spLocks noChangeArrowheads="1"/>
            </p:cNvSpPr>
            <p:nvPr/>
          </p:nvSpPr>
          <p:spPr bwMode="auto">
            <a:xfrm>
              <a:off x="1227025" y="3201982"/>
              <a:ext cx="366795" cy="437370"/>
            </a:xfrm>
            <a:custGeom>
              <a:avLst/>
              <a:gdLst>
                <a:gd name="T0" fmla="*/ 499 w 1148"/>
                <a:gd name="T1" fmla="*/ 1246 h 1330"/>
                <a:gd name="T2" fmla="*/ 443 w 1148"/>
                <a:gd name="T3" fmla="*/ 1262 h 1330"/>
                <a:gd name="T4" fmla="*/ 515 w 1148"/>
                <a:gd name="T5" fmla="*/ 1329 h 1330"/>
                <a:gd name="T6" fmla="*/ 570 w 1148"/>
                <a:gd name="T7" fmla="*/ 1301 h 1330"/>
                <a:gd name="T8" fmla="*/ 526 w 1148"/>
                <a:gd name="T9" fmla="*/ 1273 h 1330"/>
                <a:gd name="T10" fmla="*/ 1147 w 1148"/>
                <a:gd name="T11" fmla="*/ 1013 h 1330"/>
                <a:gd name="T12" fmla="*/ 1119 w 1148"/>
                <a:gd name="T13" fmla="*/ 1107 h 1330"/>
                <a:gd name="T14" fmla="*/ 1092 w 1148"/>
                <a:gd name="T15" fmla="*/ 1102 h 1330"/>
                <a:gd name="T16" fmla="*/ 1003 w 1148"/>
                <a:gd name="T17" fmla="*/ 1068 h 1330"/>
                <a:gd name="T18" fmla="*/ 964 w 1148"/>
                <a:gd name="T19" fmla="*/ 1030 h 1330"/>
                <a:gd name="T20" fmla="*/ 859 w 1148"/>
                <a:gd name="T21" fmla="*/ 930 h 1330"/>
                <a:gd name="T22" fmla="*/ 765 w 1148"/>
                <a:gd name="T23" fmla="*/ 863 h 1330"/>
                <a:gd name="T24" fmla="*/ 587 w 1148"/>
                <a:gd name="T25" fmla="*/ 730 h 1330"/>
                <a:gd name="T26" fmla="*/ 521 w 1148"/>
                <a:gd name="T27" fmla="*/ 675 h 1330"/>
                <a:gd name="T28" fmla="*/ 509 w 1148"/>
                <a:gd name="T29" fmla="*/ 592 h 1330"/>
                <a:gd name="T30" fmla="*/ 371 w 1148"/>
                <a:gd name="T31" fmla="*/ 481 h 1330"/>
                <a:gd name="T32" fmla="*/ 116 w 1148"/>
                <a:gd name="T33" fmla="*/ 171 h 1330"/>
                <a:gd name="T34" fmla="*/ 0 w 1148"/>
                <a:gd name="T35" fmla="*/ 99 h 1330"/>
                <a:gd name="T36" fmla="*/ 72 w 1148"/>
                <a:gd name="T37" fmla="*/ 33 h 1330"/>
                <a:gd name="T38" fmla="*/ 171 w 1148"/>
                <a:gd name="T39" fmla="*/ 0 h 1330"/>
                <a:gd name="T40" fmla="*/ 299 w 1148"/>
                <a:gd name="T41" fmla="*/ 121 h 1330"/>
                <a:gd name="T42" fmla="*/ 404 w 1148"/>
                <a:gd name="T43" fmla="*/ 193 h 1330"/>
                <a:gd name="T44" fmla="*/ 521 w 1148"/>
                <a:gd name="T45" fmla="*/ 198 h 1330"/>
                <a:gd name="T46" fmla="*/ 515 w 1148"/>
                <a:gd name="T47" fmla="*/ 287 h 1330"/>
                <a:gd name="T48" fmla="*/ 637 w 1148"/>
                <a:gd name="T49" fmla="*/ 381 h 1330"/>
                <a:gd name="T50" fmla="*/ 753 w 1148"/>
                <a:gd name="T51" fmla="*/ 442 h 1330"/>
                <a:gd name="T52" fmla="*/ 759 w 1148"/>
                <a:gd name="T53" fmla="*/ 597 h 1330"/>
                <a:gd name="T54" fmla="*/ 715 w 1148"/>
                <a:gd name="T55" fmla="*/ 653 h 1330"/>
                <a:gd name="T56" fmla="*/ 765 w 1148"/>
                <a:gd name="T57" fmla="*/ 692 h 1330"/>
                <a:gd name="T58" fmla="*/ 864 w 1148"/>
                <a:gd name="T59" fmla="*/ 758 h 1330"/>
                <a:gd name="T60" fmla="*/ 914 w 1148"/>
                <a:gd name="T61" fmla="*/ 825 h 1330"/>
                <a:gd name="T62" fmla="*/ 1047 w 1148"/>
                <a:gd name="T63" fmla="*/ 852 h 1330"/>
                <a:gd name="T64" fmla="*/ 1147 w 1148"/>
                <a:gd name="T65" fmla="*/ 1013 h 1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148" h="1330">
                  <a:moveTo>
                    <a:pt x="499" y="1246"/>
                  </a:moveTo>
                  <a:lnTo>
                    <a:pt x="499" y="1246"/>
                  </a:lnTo>
                  <a:cubicBezTo>
                    <a:pt x="487" y="1246"/>
                    <a:pt x="482" y="1240"/>
                    <a:pt x="471" y="1240"/>
                  </a:cubicBezTo>
                  <a:cubicBezTo>
                    <a:pt x="460" y="1240"/>
                    <a:pt x="454" y="1251"/>
                    <a:pt x="443" y="1262"/>
                  </a:cubicBezTo>
                  <a:cubicBezTo>
                    <a:pt x="460" y="1273"/>
                    <a:pt x="476" y="1279"/>
                    <a:pt x="487" y="1296"/>
                  </a:cubicBezTo>
                  <a:cubicBezTo>
                    <a:pt x="499" y="1307"/>
                    <a:pt x="499" y="1329"/>
                    <a:pt x="515" y="1329"/>
                  </a:cubicBezTo>
                  <a:cubicBezTo>
                    <a:pt x="521" y="1329"/>
                    <a:pt x="521" y="1323"/>
                    <a:pt x="532" y="1323"/>
                  </a:cubicBezTo>
                  <a:cubicBezTo>
                    <a:pt x="548" y="1318"/>
                    <a:pt x="570" y="1318"/>
                    <a:pt x="570" y="1301"/>
                  </a:cubicBezTo>
                  <a:cubicBezTo>
                    <a:pt x="570" y="1279"/>
                    <a:pt x="570" y="1279"/>
                    <a:pt x="570" y="1279"/>
                  </a:cubicBezTo>
                  <a:cubicBezTo>
                    <a:pt x="554" y="1273"/>
                    <a:pt x="543" y="1279"/>
                    <a:pt x="526" y="1273"/>
                  </a:cubicBezTo>
                  <a:cubicBezTo>
                    <a:pt x="515" y="1268"/>
                    <a:pt x="504" y="1251"/>
                    <a:pt x="499" y="1246"/>
                  </a:cubicBezTo>
                  <a:close/>
                  <a:moveTo>
                    <a:pt x="1147" y="1013"/>
                  </a:moveTo>
                  <a:lnTo>
                    <a:pt x="1147" y="1013"/>
                  </a:lnTo>
                  <a:cubicBezTo>
                    <a:pt x="1119" y="1041"/>
                    <a:pt x="1119" y="1068"/>
                    <a:pt x="1119" y="1107"/>
                  </a:cubicBezTo>
                  <a:lnTo>
                    <a:pt x="1119" y="1107"/>
                  </a:lnTo>
                  <a:cubicBezTo>
                    <a:pt x="1108" y="1107"/>
                    <a:pt x="1102" y="1107"/>
                    <a:pt x="1092" y="1102"/>
                  </a:cubicBezTo>
                  <a:cubicBezTo>
                    <a:pt x="1075" y="1091"/>
                    <a:pt x="1069" y="1080"/>
                    <a:pt x="1053" y="1080"/>
                  </a:cubicBezTo>
                  <a:cubicBezTo>
                    <a:pt x="1031" y="1074"/>
                    <a:pt x="1014" y="1085"/>
                    <a:pt x="1003" y="1068"/>
                  </a:cubicBezTo>
                  <a:cubicBezTo>
                    <a:pt x="997" y="1057"/>
                    <a:pt x="997" y="1046"/>
                    <a:pt x="992" y="1041"/>
                  </a:cubicBezTo>
                  <a:cubicBezTo>
                    <a:pt x="981" y="1035"/>
                    <a:pt x="969" y="1035"/>
                    <a:pt x="964" y="1030"/>
                  </a:cubicBezTo>
                  <a:cubicBezTo>
                    <a:pt x="959" y="1013"/>
                    <a:pt x="959" y="1002"/>
                    <a:pt x="942" y="991"/>
                  </a:cubicBezTo>
                  <a:cubicBezTo>
                    <a:pt x="908" y="969"/>
                    <a:pt x="898" y="947"/>
                    <a:pt x="859" y="930"/>
                  </a:cubicBezTo>
                  <a:cubicBezTo>
                    <a:pt x="831" y="913"/>
                    <a:pt x="803" y="919"/>
                    <a:pt x="781" y="897"/>
                  </a:cubicBezTo>
                  <a:cubicBezTo>
                    <a:pt x="775" y="886"/>
                    <a:pt x="775" y="874"/>
                    <a:pt x="765" y="863"/>
                  </a:cubicBezTo>
                  <a:cubicBezTo>
                    <a:pt x="753" y="847"/>
                    <a:pt x="737" y="841"/>
                    <a:pt x="720" y="830"/>
                  </a:cubicBezTo>
                  <a:cubicBezTo>
                    <a:pt x="665" y="791"/>
                    <a:pt x="637" y="769"/>
                    <a:pt x="587" y="730"/>
                  </a:cubicBezTo>
                  <a:cubicBezTo>
                    <a:pt x="560" y="714"/>
                    <a:pt x="548" y="692"/>
                    <a:pt x="521" y="675"/>
                  </a:cubicBezTo>
                  <a:lnTo>
                    <a:pt x="521" y="675"/>
                  </a:lnTo>
                  <a:cubicBezTo>
                    <a:pt x="521" y="664"/>
                    <a:pt x="532" y="658"/>
                    <a:pt x="532" y="653"/>
                  </a:cubicBezTo>
                  <a:cubicBezTo>
                    <a:pt x="532" y="625"/>
                    <a:pt x="515" y="614"/>
                    <a:pt x="509" y="592"/>
                  </a:cubicBezTo>
                  <a:cubicBezTo>
                    <a:pt x="499" y="570"/>
                    <a:pt x="493" y="548"/>
                    <a:pt x="471" y="525"/>
                  </a:cubicBezTo>
                  <a:cubicBezTo>
                    <a:pt x="437" y="503"/>
                    <a:pt x="410" y="498"/>
                    <a:pt x="371" y="481"/>
                  </a:cubicBezTo>
                  <a:cubicBezTo>
                    <a:pt x="304" y="453"/>
                    <a:pt x="282" y="414"/>
                    <a:pt x="238" y="359"/>
                  </a:cubicBezTo>
                  <a:cubicBezTo>
                    <a:pt x="177" y="298"/>
                    <a:pt x="177" y="232"/>
                    <a:pt x="116" y="171"/>
                  </a:cubicBezTo>
                  <a:cubicBezTo>
                    <a:pt x="94" y="149"/>
                    <a:pt x="72" y="154"/>
                    <a:pt x="50" y="137"/>
                  </a:cubicBezTo>
                  <a:cubicBezTo>
                    <a:pt x="28" y="126"/>
                    <a:pt x="11" y="110"/>
                    <a:pt x="0" y="99"/>
                  </a:cubicBezTo>
                  <a:lnTo>
                    <a:pt x="0" y="99"/>
                  </a:lnTo>
                  <a:cubicBezTo>
                    <a:pt x="5" y="55"/>
                    <a:pt x="33" y="44"/>
                    <a:pt x="72" y="33"/>
                  </a:cubicBezTo>
                  <a:cubicBezTo>
                    <a:pt x="110" y="22"/>
                    <a:pt x="133" y="17"/>
                    <a:pt x="171" y="0"/>
                  </a:cubicBezTo>
                  <a:lnTo>
                    <a:pt x="171" y="0"/>
                  </a:lnTo>
                  <a:cubicBezTo>
                    <a:pt x="183" y="17"/>
                    <a:pt x="194" y="22"/>
                    <a:pt x="210" y="33"/>
                  </a:cubicBezTo>
                  <a:cubicBezTo>
                    <a:pt x="243" y="65"/>
                    <a:pt x="260" y="88"/>
                    <a:pt x="299" y="121"/>
                  </a:cubicBezTo>
                  <a:cubicBezTo>
                    <a:pt x="321" y="143"/>
                    <a:pt x="327" y="171"/>
                    <a:pt x="360" y="182"/>
                  </a:cubicBezTo>
                  <a:cubicBezTo>
                    <a:pt x="376" y="187"/>
                    <a:pt x="388" y="187"/>
                    <a:pt x="404" y="193"/>
                  </a:cubicBezTo>
                  <a:cubicBezTo>
                    <a:pt x="432" y="198"/>
                    <a:pt x="443" y="209"/>
                    <a:pt x="471" y="209"/>
                  </a:cubicBezTo>
                  <a:cubicBezTo>
                    <a:pt x="493" y="209"/>
                    <a:pt x="499" y="209"/>
                    <a:pt x="521" y="198"/>
                  </a:cubicBezTo>
                  <a:lnTo>
                    <a:pt x="521" y="198"/>
                  </a:lnTo>
                  <a:cubicBezTo>
                    <a:pt x="515" y="232"/>
                    <a:pt x="515" y="254"/>
                    <a:pt x="515" y="287"/>
                  </a:cubicBezTo>
                  <a:cubicBezTo>
                    <a:pt x="548" y="320"/>
                    <a:pt x="587" y="298"/>
                    <a:pt x="620" y="320"/>
                  </a:cubicBezTo>
                  <a:cubicBezTo>
                    <a:pt x="642" y="331"/>
                    <a:pt x="626" y="359"/>
                    <a:pt x="637" y="381"/>
                  </a:cubicBezTo>
                  <a:cubicBezTo>
                    <a:pt x="637" y="398"/>
                    <a:pt x="648" y="403"/>
                    <a:pt x="665" y="409"/>
                  </a:cubicBezTo>
                  <a:cubicBezTo>
                    <a:pt x="693" y="431"/>
                    <a:pt x="715" y="442"/>
                    <a:pt x="753" y="442"/>
                  </a:cubicBezTo>
                  <a:cubicBezTo>
                    <a:pt x="792" y="448"/>
                    <a:pt x="842" y="453"/>
                    <a:pt x="842" y="492"/>
                  </a:cubicBezTo>
                  <a:cubicBezTo>
                    <a:pt x="842" y="548"/>
                    <a:pt x="798" y="564"/>
                    <a:pt x="759" y="597"/>
                  </a:cubicBezTo>
                  <a:cubicBezTo>
                    <a:pt x="737" y="614"/>
                    <a:pt x="709" y="614"/>
                    <a:pt x="709" y="636"/>
                  </a:cubicBezTo>
                  <a:cubicBezTo>
                    <a:pt x="709" y="642"/>
                    <a:pt x="715" y="647"/>
                    <a:pt x="715" y="653"/>
                  </a:cubicBezTo>
                  <a:cubicBezTo>
                    <a:pt x="720" y="664"/>
                    <a:pt x="715" y="675"/>
                    <a:pt x="726" y="681"/>
                  </a:cubicBezTo>
                  <a:cubicBezTo>
                    <a:pt x="737" y="692"/>
                    <a:pt x="748" y="686"/>
                    <a:pt x="765" y="692"/>
                  </a:cubicBezTo>
                  <a:cubicBezTo>
                    <a:pt x="787" y="692"/>
                    <a:pt x="798" y="703"/>
                    <a:pt x="820" y="719"/>
                  </a:cubicBezTo>
                  <a:cubicBezTo>
                    <a:pt x="842" y="730"/>
                    <a:pt x="853" y="736"/>
                    <a:pt x="864" y="758"/>
                  </a:cubicBezTo>
                  <a:cubicBezTo>
                    <a:pt x="875" y="775"/>
                    <a:pt x="864" y="791"/>
                    <a:pt x="875" y="808"/>
                  </a:cubicBezTo>
                  <a:cubicBezTo>
                    <a:pt x="881" y="819"/>
                    <a:pt x="898" y="825"/>
                    <a:pt x="914" y="825"/>
                  </a:cubicBezTo>
                  <a:cubicBezTo>
                    <a:pt x="981" y="825"/>
                    <a:pt x="981" y="825"/>
                    <a:pt x="981" y="825"/>
                  </a:cubicBezTo>
                  <a:cubicBezTo>
                    <a:pt x="1008" y="825"/>
                    <a:pt x="1025" y="841"/>
                    <a:pt x="1047" y="852"/>
                  </a:cubicBezTo>
                  <a:cubicBezTo>
                    <a:pt x="1097" y="880"/>
                    <a:pt x="1113" y="913"/>
                    <a:pt x="1130" y="969"/>
                  </a:cubicBezTo>
                  <a:cubicBezTo>
                    <a:pt x="1141" y="985"/>
                    <a:pt x="1147" y="996"/>
                    <a:pt x="1147" y="101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8" name="Freeform 122"/>
            <p:cNvSpPr>
              <a:spLocks noChangeArrowheads="1"/>
            </p:cNvSpPr>
            <p:nvPr/>
          </p:nvSpPr>
          <p:spPr bwMode="auto">
            <a:xfrm>
              <a:off x="1775806" y="3075984"/>
              <a:ext cx="434511" cy="260684"/>
            </a:xfrm>
            <a:custGeom>
              <a:avLst/>
              <a:gdLst>
                <a:gd name="T0" fmla="*/ 1185 w 1358"/>
                <a:gd name="T1" fmla="*/ 458 h 792"/>
                <a:gd name="T2" fmla="*/ 1152 w 1358"/>
                <a:gd name="T3" fmla="*/ 464 h 792"/>
                <a:gd name="T4" fmla="*/ 1080 w 1358"/>
                <a:gd name="T5" fmla="*/ 536 h 792"/>
                <a:gd name="T6" fmla="*/ 1075 w 1358"/>
                <a:gd name="T7" fmla="*/ 619 h 792"/>
                <a:gd name="T8" fmla="*/ 1075 w 1358"/>
                <a:gd name="T9" fmla="*/ 686 h 792"/>
                <a:gd name="T10" fmla="*/ 1091 w 1358"/>
                <a:gd name="T11" fmla="*/ 741 h 792"/>
                <a:gd name="T12" fmla="*/ 1169 w 1358"/>
                <a:gd name="T13" fmla="*/ 719 h 792"/>
                <a:gd name="T14" fmla="*/ 1236 w 1358"/>
                <a:gd name="T15" fmla="*/ 724 h 792"/>
                <a:gd name="T16" fmla="*/ 1318 w 1358"/>
                <a:gd name="T17" fmla="*/ 686 h 792"/>
                <a:gd name="T18" fmla="*/ 1357 w 1358"/>
                <a:gd name="T19" fmla="*/ 580 h 792"/>
                <a:gd name="T20" fmla="*/ 1269 w 1358"/>
                <a:gd name="T21" fmla="*/ 492 h 792"/>
                <a:gd name="T22" fmla="*/ 1224 w 1358"/>
                <a:gd name="T23" fmla="*/ 464 h 792"/>
                <a:gd name="T24" fmla="*/ 1185 w 1358"/>
                <a:gd name="T25" fmla="*/ 458 h 792"/>
                <a:gd name="T26" fmla="*/ 260 w 1358"/>
                <a:gd name="T27" fmla="*/ 27 h 792"/>
                <a:gd name="T28" fmla="*/ 277 w 1358"/>
                <a:gd name="T29" fmla="*/ 83 h 792"/>
                <a:gd name="T30" fmla="*/ 277 w 1358"/>
                <a:gd name="T31" fmla="*/ 133 h 792"/>
                <a:gd name="T32" fmla="*/ 249 w 1358"/>
                <a:gd name="T33" fmla="*/ 94 h 792"/>
                <a:gd name="T34" fmla="*/ 232 w 1358"/>
                <a:gd name="T35" fmla="*/ 60 h 792"/>
                <a:gd name="T36" fmla="*/ 194 w 1358"/>
                <a:gd name="T37" fmla="*/ 38 h 792"/>
                <a:gd name="T38" fmla="*/ 121 w 1358"/>
                <a:gd name="T39" fmla="*/ 138 h 792"/>
                <a:gd name="T40" fmla="*/ 55 w 1358"/>
                <a:gd name="T41" fmla="*/ 199 h 792"/>
                <a:gd name="T42" fmla="*/ 33 w 1358"/>
                <a:gd name="T43" fmla="*/ 260 h 792"/>
                <a:gd name="T44" fmla="*/ 83 w 1358"/>
                <a:gd name="T45" fmla="*/ 277 h 792"/>
                <a:gd name="T46" fmla="*/ 194 w 1358"/>
                <a:gd name="T47" fmla="*/ 265 h 792"/>
                <a:gd name="T48" fmla="*/ 315 w 1358"/>
                <a:gd name="T49" fmla="*/ 404 h 792"/>
                <a:gd name="T50" fmla="*/ 349 w 1358"/>
                <a:gd name="T51" fmla="*/ 503 h 792"/>
                <a:gd name="T52" fmla="*/ 438 w 1358"/>
                <a:gd name="T53" fmla="*/ 630 h 792"/>
                <a:gd name="T54" fmla="*/ 593 w 1358"/>
                <a:gd name="T55" fmla="*/ 724 h 792"/>
                <a:gd name="T56" fmla="*/ 659 w 1358"/>
                <a:gd name="T57" fmla="*/ 614 h 792"/>
                <a:gd name="T58" fmla="*/ 681 w 1358"/>
                <a:gd name="T59" fmla="*/ 519 h 792"/>
                <a:gd name="T60" fmla="*/ 631 w 1358"/>
                <a:gd name="T61" fmla="*/ 442 h 792"/>
                <a:gd name="T62" fmla="*/ 520 w 1358"/>
                <a:gd name="T63" fmla="*/ 415 h 792"/>
                <a:gd name="T64" fmla="*/ 426 w 1358"/>
                <a:gd name="T65" fmla="*/ 188 h 792"/>
                <a:gd name="T66" fmla="*/ 399 w 1358"/>
                <a:gd name="T67" fmla="*/ 72 h 792"/>
                <a:gd name="T68" fmla="*/ 360 w 1358"/>
                <a:gd name="T69" fmla="*/ 22 h 792"/>
                <a:gd name="T70" fmla="*/ 327 w 1358"/>
                <a:gd name="T71" fmla="*/ 22 h 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358" h="792">
                  <a:moveTo>
                    <a:pt x="1185" y="458"/>
                  </a:moveTo>
                  <a:lnTo>
                    <a:pt x="1185" y="458"/>
                  </a:lnTo>
                  <a:cubicBezTo>
                    <a:pt x="1185" y="458"/>
                    <a:pt x="1180" y="458"/>
                    <a:pt x="1174" y="458"/>
                  </a:cubicBezTo>
                  <a:cubicBezTo>
                    <a:pt x="1169" y="458"/>
                    <a:pt x="1163" y="464"/>
                    <a:pt x="1152" y="464"/>
                  </a:cubicBezTo>
                  <a:cubicBezTo>
                    <a:pt x="1108" y="464"/>
                    <a:pt x="1108" y="464"/>
                    <a:pt x="1108" y="464"/>
                  </a:cubicBezTo>
                  <a:cubicBezTo>
                    <a:pt x="1075" y="464"/>
                    <a:pt x="1097" y="514"/>
                    <a:pt x="1080" y="536"/>
                  </a:cubicBezTo>
                  <a:cubicBezTo>
                    <a:pt x="1069" y="564"/>
                    <a:pt x="1069" y="580"/>
                    <a:pt x="1058" y="608"/>
                  </a:cubicBezTo>
                  <a:cubicBezTo>
                    <a:pt x="1064" y="608"/>
                    <a:pt x="1075" y="614"/>
                    <a:pt x="1075" y="619"/>
                  </a:cubicBezTo>
                  <a:cubicBezTo>
                    <a:pt x="1075" y="636"/>
                    <a:pt x="1064" y="647"/>
                    <a:pt x="1064" y="664"/>
                  </a:cubicBezTo>
                  <a:cubicBezTo>
                    <a:pt x="1064" y="675"/>
                    <a:pt x="1075" y="675"/>
                    <a:pt x="1075" y="686"/>
                  </a:cubicBezTo>
                  <a:cubicBezTo>
                    <a:pt x="1080" y="702"/>
                    <a:pt x="1075" y="708"/>
                    <a:pt x="1075" y="724"/>
                  </a:cubicBezTo>
                  <a:cubicBezTo>
                    <a:pt x="1075" y="736"/>
                    <a:pt x="1080" y="741"/>
                    <a:pt x="1091" y="741"/>
                  </a:cubicBezTo>
                  <a:cubicBezTo>
                    <a:pt x="1108" y="741"/>
                    <a:pt x="1119" y="736"/>
                    <a:pt x="1136" y="730"/>
                  </a:cubicBezTo>
                  <a:cubicBezTo>
                    <a:pt x="1152" y="724"/>
                    <a:pt x="1163" y="730"/>
                    <a:pt x="1169" y="719"/>
                  </a:cubicBezTo>
                  <a:cubicBezTo>
                    <a:pt x="1191" y="664"/>
                    <a:pt x="1169" y="669"/>
                    <a:pt x="1219" y="713"/>
                  </a:cubicBezTo>
                  <a:cubicBezTo>
                    <a:pt x="1224" y="719"/>
                    <a:pt x="1230" y="719"/>
                    <a:pt x="1236" y="724"/>
                  </a:cubicBezTo>
                  <a:cubicBezTo>
                    <a:pt x="1252" y="791"/>
                    <a:pt x="1236" y="741"/>
                    <a:pt x="1274" y="730"/>
                  </a:cubicBezTo>
                  <a:cubicBezTo>
                    <a:pt x="1296" y="724"/>
                    <a:pt x="1318" y="713"/>
                    <a:pt x="1318" y="686"/>
                  </a:cubicBezTo>
                  <a:cubicBezTo>
                    <a:pt x="1318" y="675"/>
                    <a:pt x="1335" y="675"/>
                    <a:pt x="1341" y="658"/>
                  </a:cubicBezTo>
                  <a:cubicBezTo>
                    <a:pt x="1352" y="630"/>
                    <a:pt x="1357" y="614"/>
                    <a:pt x="1357" y="580"/>
                  </a:cubicBezTo>
                  <a:cubicBezTo>
                    <a:pt x="1357" y="553"/>
                    <a:pt x="1330" y="542"/>
                    <a:pt x="1302" y="525"/>
                  </a:cubicBezTo>
                  <a:cubicBezTo>
                    <a:pt x="1291" y="514"/>
                    <a:pt x="1291" y="492"/>
                    <a:pt x="1269" y="492"/>
                  </a:cubicBezTo>
                  <a:cubicBezTo>
                    <a:pt x="1263" y="492"/>
                    <a:pt x="1258" y="492"/>
                    <a:pt x="1252" y="497"/>
                  </a:cubicBezTo>
                  <a:cubicBezTo>
                    <a:pt x="1246" y="481"/>
                    <a:pt x="1241" y="464"/>
                    <a:pt x="1224" y="464"/>
                  </a:cubicBezTo>
                  <a:cubicBezTo>
                    <a:pt x="1213" y="464"/>
                    <a:pt x="1208" y="470"/>
                    <a:pt x="1197" y="470"/>
                  </a:cubicBezTo>
                  <a:cubicBezTo>
                    <a:pt x="1197" y="470"/>
                    <a:pt x="1191" y="458"/>
                    <a:pt x="1185" y="458"/>
                  </a:cubicBezTo>
                  <a:close/>
                  <a:moveTo>
                    <a:pt x="260" y="27"/>
                  </a:moveTo>
                  <a:lnTo>
                    <a:pt x="260" y="27"/>
                  </a:lnTo>
                  <a:cubicBezTo>
                    <a:pt x="266" y="38"/>
                    <a:pt x="277" y="44"/>
                    <a:pt x="277" y="49"/>
                  </a:cubicBezTo>
                  <a:cubicBezTo>
                    <a:pt x="277" y="60"/>
                    <a:pt x="277" y="72"/>
                    <a:pt x="277" y="83"/>
                  </a:cubicBezTo>
                  <a:cubicBezTo>
                    <a:pt x="282" y="99"/>
                    <a:pt x="288" y="110"/>
                    <a:pt x="293" y="133"/>
                  </a:cubicBezTo>
                  <a:cubicBezTo>
                    <a:pt x="277" y="133"/>
                    <a:pt x="277" y="133"/>
                    <a:pt x="277" y="133"/>
                  </a:cubicBezTo>
                  <a:cubicBezTo>
                    <a:pt x="266" y="133"/>
                    <a:pt x="260" y="121"/>
                    <a:pt x="249" y="116"/>
                  </a:cubicBezTo>
                  <a:cubicBezTo>
                    <a:pt x="249" y="110"/>
                    <a:pt x="249" y="105"/>
                    <a:pt x="249" y="94"/>
                  </a:cubicBezTo>
                  <a:cubicBezTo>
                    <a:pt x="249" y="88"/>
                    <a:pt x="254" y="88"/>
                    <a:pt x="254" y="83"/>
                  </a:cubicBezTo>
                  <a:cubicBezTo>
                    <a:pt x="254" y="72"/>
                    <a:pt x="238" y="72"/>
                    <a:pt x="232" y="60"/>
                  </a:cubicBezTo>
                  <a:cubicBezTo>
                    <a:pt x="221" y="49"/>
                    <a:pt x="227" y="33"/>
                    <a:pt x="210" y="33"/>
                  </a:cubicBezTo>
                  <a:cubicBezTo>
                    <a:pt x="205" y="33"/>
                    <a:pt x="199" y="38"/>
                    <a:pt x="194" y="38"/>
                  </a:cubicBezTo>
                  <a:cubicBezTo>
                    <a:pt x="155" y="49"/>
                    <a:pt x="110" y="66"/>
                    <a:pt x="110" y="105"/>
                  </a:cubicBezTo>
                  <a:cubicBezTo>
                    <a:pt x="110" y="121"/>
                    <a:pt x="121" y="121"/>
                    <a:pt x="121" y="138"/>
                  </a:cubicBezTo>
                  <a:cubicBezTo>
                    <a:pt x="121" y="155"/>
                    <a:pt x="105" y="160"/>
                    <a:pt x="88" y="171"/>
                  </a:cubicBezTo>
                  <a:cubicBezTo>
                    <a:pt x="72" y="182"/>
                    <a:pt x="66" y="188"/>
                    <a:pt x="55" y="199"/>
                  </a:cubicBezTo>
                  <a:cubicBezTo>
                    <a:pt x="33" y="210"/>
                    <a:pt x="0" y="216"/>
                    <a:pt x="0" y="243"/>
                  </a:cubicBezTo>
                  <a:cubicBezTo>
                    <a:pt x="0" y="254"/>
                    <a:pt x="22" y="260"/>
                    <a:pt x="33" y="260"/>
                  </a:cubicBezTo>
                  <a:cubicBezTo>
                    <a:pt x="44" y="260"/>
                    <a:pt x="49" y="254"/>
                    <a:pt x="61" y="254"/>
                  </a:cubicBezTo>
                  <a:cubicBezTo>
                    <a:pt x="72" y="260"/>
                    <a:pt x="72" y="271"/>
                    <a:pt x="83" y="277"/>
                  </a:cubicBezTo>
                  <a:cubicBezTo>
                    <a:pt x="105" y="288"/>
                    <a:pt x="121" y="282"/>
                    <a:pt x="149" y="282"/>
                  </a:cubicBezTo>
                  <a:cubicBezTo>
                    <a:pt x="166" y="282"/>
                    <a:pt x="177" y="265"/>
                    <a:pt x="194" y="265"/>
                  </a:cubicBezTo>
                  <a:cubicBezTo>
                    <a:pt x="243" y="265"/>
                    <a:pt x="288" y="288"/>
                    <a:pt x="299" y="338"/>
                  </a:cubicBezTo>
                  <a:cubicBezTo>
                    <a:pt x="305" y="360"/>
                    <a:pt x="299" y="387"/>
                    <a:pt x="315" y="404"/>
                  </a:cubicBezTo>
                  <a:cubicBezTo>
                    <a:pt x="332" y="421"/>
                    <a:pt x="360" y="426"/>
                    <a:pt x="360" y="447"/>
                  </a:cubicBezTo>
                  <a:cubicBezTo>
                    <a:pt x="349" y="503"/>
                    <a:pt x="349" y="503"/>
                    <a:pt x="349" y="503"/>
                  </a:cubicBezTo>
                  <a:cubicBezTo>
                    <a:pt x="365" y="531"/>
                    <a:pt x="365" y="553"/>
                    <a:pt x="376" y="580"/>
                  </a:cubicBezTo>
                  <a:cubicBezTo>
                    <a:pt x="393" y="608"/>
                    <a:pt x="415" y="614"/>
                    <a:pt x="438" y="630"/>
                  </a:cubicBezTo>
                  <a:cubicBezTo>
                    <a:pt x="476" y="658"/>
                    <a:pt x="498" y="680"/>
                    <a:pt x="543" y="697"/>
                  </a:cubicBezTo>
                  <a:cubicBezTo>
                    <a:pt x="565" y="702"/>
                    <a:pt x="571" y="724"/>
                    <a:pt x="593" y="724"/>
                  </a:cubicBezTo>
                  <a:cubicBezTo>
                    <a:pt x="615" y="724"/>
                    <a:pt x="615" y="697"/>
                    <a:pt x="626" y="680"/>
                  </a:cubicBezTo>
                  <a:cubicBezTo>
                    <a:pt x="642" y="658"/>
                    <a:pt x="659" y="641"/>
                    <a:pt x="659" y="614"/>
                  </a:cubicBezTo>
                  <a:cubicBezTo>
                    <a:pt x="659" y="558"/>
                    <a:pt x="659" y="558"/>
                    <a:pt x="659" y="558"/>
                  </a:cubicBezTo>
                  <a:cubicBezTo>
                    <a:pt x="659" y="542"/>
                    <a:pt x="670" y="531"/>
                    <a:pt x="681" y="519"/>
                  </a:cubicBezTo>
                  <a:cubicBezTo>
                    <a:pt x="704" y="492"/>
                    <a:pt x="748" y="464"/>
                    <a:pt x="692" y="464"/>
                  </a:cubicBezTo>
                  <a:cubicBezTo>
                    <a:pt x="665" y="464"/>
                    <a:pt x="653" y="447"/>
                    <a:pt x="631" y="442"/>
                  </a:cubicBezTo>
                  <a:cubicBezTo>
                    <a:pt x="598" y="442"/>
                    <a:pt x="576" y="437"/>
                    <a:pt x="548" y="426"/>
                  </a:cubicBezTo>
                  <a:cubicBezTo>
                    <a:pt x="537" y="421"/>
                    <a:pt x="526" y="421"/>
                    <a:pt x="520" y="415"/>
                  </a:cubicBezTo>
                  <a:cubicBezTo>
                    <a:pt x="482" y="354"/>
                    <a:pt x="476" y="310"/>
                    <a:pt x="448" y="243"/>
                  </a:cubicBezTo>
                  <a:cubicBezTo>
                    <a:pt x="443" y="221"/>
                    <a:pt x="432" y="210"/>
                    <a:pt x="426" y="188"/>
                  </a:cubicBezTo>
                  <a:cubicBezTo>
                    <a:pt x="415" y="160"/>
                    <a:pt x="421" y="144"/>
                    <a:pt x="421" y="121"/>
                  </a:cubicBezTo>
                  <a:cubicBezTo>
                    <a:pt x="415" y="99"/>
                    <a:pt x="410" y="94"/>
                    <a:pt x="399" y="72"/>
                  </a:cubicBezTo>
                  <a:cubicBezTo>
                    <a:pt x="393" y="60"/>
                    <a:pt x="393" y="49"/>
                    <a:pt x="387" y="38"/>
                  </a:cubicBezTo>
                  <a:cubicBezTo>
                    <a:pt x="382" y="27"/>
                    <a:pt x="365" y="27"/>
                    <a:pt x="360" y="22"/>
                  </a:cubicBezTo>
                  <a:cubicBezTo>
                    <a:pt x="354" y="16"/>
                    <a:pt x="354" y="11"/>
                    <a:pt x="349" y="5"/>
                  </a:cubicBezTo>
                  <a:cubicBezTo>
                    <a:pt x="343" y="0"/>
                    <a:pt x="332" y="11"/>
                    <a:pt x="327" y="22"/>
                  </a:cubicBezTo>
                  <a:cubicBezTo>
                    <a:pt x="305" y="33"/>
                    <a:pt x="288" y="27"/>
                    <a:pt x="260" y="2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9" name="Freeform 123"/>
            <p:cNvSpPr>
              <a:spLocks noChangeArrowheads="1"/>
            </p:cNvSpPr>
            <p:nvPr/>
          </p:nvSpPr>
          <p:spPr bwMode="auto">
            <a:xfrm>
              <a:off x="1390672" y="3123776"/>
              <a:ext cx="510692" cy="440266"/>
            </a:xfrm>
            <a:custGeom>
              <a:avLst/>
              <a:gdLst>
                <a:gd name="T0" fmla="*/ 632 w 1597"/>
                <a:gd name="T1" fmla="*/ 1251 h 1341"/>
                <a:gd name="T2" fmla="*/ 737 w 1597"/>
                <a:gd name="T3" fmla="*/ 1340 h 1341"/>
                <a:gd name="T4" fmla="*/ 843 w 1597"/>
                <a:gd name="T5" fmla="*/ 1329 h 1341"/>
                <a:gd name="T6" fmla="*/ 909 w 1597"/>
                <a:gd name="T7" fmla="*/ 1124 h 1341"/>
                <a:gd name="T8" fmla="*/ 1070 w 1597"/>
                <a:gd name="T9" fmla="*/ 1068 h 1341"/>
                <a:gd name="T10" fmla="*/ 1286 w 1597"/>
                <a:gd name="T11" fmla="*/ 902 h 1341"/>
                <a:gd name="T12" fmla="*/ 1369 w 1597"/>
                <a:gd name="T13" fmla="*/ 869 h 1341"/>
                <a:gd name="T14" fmla="*/ 1518 w 1597"/>
                <a:gd name="T15" fmla="*/ 1018 h 1341"/>
                <a:gd name="T16" fmla="*/ 1518 w 1597"/>
                <a:gd name="T17" fmla="*/ 1007 h 1341"/>
                <a:gd name="T18" fmla="*/ 1568 w 1597"/>
                <a:gd name="T19" fmla="*/ 874 h 1341"/>
                <a:gd name="T20" fmla="*/ 1518 w 1597"/>
                <a:gd name="T21" fmla="*/ 808 h 1341"/>
                <a:gd name="T22" fmla="*/ 1535 w 1597"/>
                <a:gd name="T23" fmla="*/ 719 h 1341"/>
                <a:gd name="T24" fmla="*/ 1579 w 1597"/>
                <a:gd name="T25" fmla="*/ 647 h 1341"/>
                <a:gd name="T26" fmla="*/ 1596 w 1597"/>
                <a:gd name="T27" fmla="*/ 614 h 1341"/>
                <a:gd name="T28" fmla="*/ 1508 w 1597"/>
                <a:gd name="T29" fmla="*/ 442 h 1341"/>
                <a:gd name="T30" fmla="*/ 1502 w 1597"/>
                <a:gd name="T31" fmla="*/ 370 h 1341"/>
                <a:gd name="T32" fmla="*/ 1413 w 1597"/>
                <a:gd name="T33" fmla="*/ 293 h 1341"/>
                <a:gd name="T34" fmla="*/ 1375 w 1597"/>
                <a:gd name="T35" fmla="*/ 249 h 1341"/>
                <a:gd name="T36" fmla="*/ 1252 w 1597"/>
                <a:gd name="T37" fmla="*/ 238 h 1341"/>
                <a:gd name="T38" fmla="*/ 1180 w 1597"/>
                <a:gd name="T39" fmla="*/ 238 h 1341"/>
                <a:gd name="T40" fmla="*/ 1119 w 1597"/>
                <a:gd name="T41" fmla="*/ 216 h 1341"/>
                <a:gd name="T42" fmla="*/ 1081 w 1597"/>
                <a:gd name="T43" fmla="*/ 255 h 1341"/>
                <a:gd name="T44" fmla="*/ 1053 w 1597"/>
                <a:gd name="T45" fmla="*/ 326 h 1341"/>
                <a:gd name="T46" fmla="*/ 1047 w 1597"/>
                <a:gd name="T47" fmla="*/ 260 h 1341"/>
                <a:gd name="T48" fmla="*/ 1036 w 1597"/>
                <a:gd name="T49" fmla="*/ 238 h 1341"/>
                <a:gd name="T50" fmla="*/ 1103 w 1597"/>
                <a:gd name="T51" fmla="*/ 133 h 1341"/>
                <a:gd name="T52" fmla="*/ 1047 w 1597"/>
                <a:gd name="T53" fmla="*/ 99 h 1341"/>
                <a:gd name="T54" fmla="*/ 1003 w 1597"/>
                <a:gd name="T55" fmla="*/ 77 h 1341"/>
                <a:gd name="T56" fmla="*/ 976 w 1597"/>
                <a:gd name="T57" fmla="*/ 27 h 1341"/>
                <a:gd name="T58" fmla="*/ 964 w 1597"/>
                <a:gd name="T59" fmla="*/ 44 h 1341"/>
                <a:gd name="T60" fmla="*/ 953 w 1597"/>
                <a:gd name="T61" fmla="*/ 5 h 1341"/>
                <a:gd name="T62" fmla="*/ 887 w 1597"/>
                <a:gd name="T63" fmla="*/ 11 h 1341"/>
                <a:gd name="T64" fmla="*/ 759 w 1597"/>
                <a:gd name="T65" fmla="*/ 5 h 1341"/>
                <a:gd name="T66" fmla="*/ 632 w 1597"/>
                <a:gd name="T67" fmla="*/ 38 h 1341"/>
                <a:gd name="T68" fmla="*/ 549 w 1597"/>
                <a:gd name="T69" fmla="*/ 121 h 1341"/>
                <a:gd name="T70" fmla="*/ 493 w 1597"/>
                <a:gd name="T71" fmla="*/ 260 h 1341"/>
                <a:gd name="T72" fmla="*/ 405 w 1597"/>
                <a:gd name="T73" fmla="*/ 266 h 1341"/>
                <a:gd name="T74" fmla="*/ 355 w 1597"/>
                <a:gd name="T75" fmla="*/ 177 h 1341"/>
                <a:gd name="T76" fmla="*/ 178 w 1597"/>
                <a:gd name="T77" fmla="*/ 320 h 1341"/>
                <a:gd name="T78" fmla="*/ 33 w 1597"/>
                <a:gd name="T79" fmla="*/ 398 h 1341"/>
                <a:gd name="T80" fmla="*/ 6 w 1597"/>
                <a:gd name="T81" fmla="*/ 436 h 1341"/>
                <a:gd name="T82" fmla="*/ 105 w 1597"/>
                <a:gd name="T83" fmla="*/ 558 h 1341"/>
                <a:gd name="T84" fmla="*/ 150 w 1597"/>
                <a:gd name="T85" fmla="*/ 647 h 1341"/>
                <a:gd name="T86" fmla="*/ 327 w 1597"/>
                <a:gd name="T87" fmla="*/ 730 h 1341"/>
                <a:gd name="T88" fmla="*/ 194 w 1597"/>
                <a:gd name="T89" fmla="*/ 874 h 1341"/>
                <a:gd name="T90" fmla="*/ 211 w 1597"/>
                <a:gd name="T91" fmla="*/ 919 h 1341"/>
                <a:gd name="T92" fmla="*/ 305 w 1597"/>
                <a:gd name="T93" fmla="*/ 957 h 1341"/>
                <a:gd name="T94" fmla="*/ 360 w 1597"/>
                <a:gd name="T95" fmla="*/ 1046 h 1341"/>
                <a:gd name="T96" fmla="*/ 466 w 1597"/>
                <a:gd name="T97" fmla="*/ 1063 h 1341"/>
                <a:gd name="T98" fmla="*/ 615 w 1597"/>
                <a:gd name="T99" fmla="*/ 1207 h 13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597" h="1341">
                  <a:moveTo>
                    <a:pt x="632" y="1251"/>
                  </a:moveTo>
                  <a:lnTo>
                    <a:pt x="632" y="1251"/>
                  </a:lnTo>
                  <a:cubicBezTo>
                    <a:pt x="659" y="1262"/>
                    <a:pt x="665" y="1279"/>
                    <a:pt x="682" y="1301"/>
                  </a:cubicBezTo>
                  <a:cubicBezTo>
                    <a:pt x="698" y="1318"/>
                    <a:pt x="710" y="1340"/>
                    <a:pt x="737" y="1340"/>
                  </a:cubicBezTo>
                  <a:cubicBezTo>
                    <a:pt x="776" y="1340"/>
                    <a:pt x="776" y="1340"/>
                    <a:pt x="776" y="1340"/>
                  </a:cubicBezTo>
                  <a:cubicBezTo>
                    <a:pt x="798" y="1340"/>
                    <a:pt x="815" y="1329"/>
                    <a:pt x="843" y="1329"/>
                  </a:cubicBezTo>
                  <a:cubicBezTo>
                    <a:pt x="843" y="1306"/>
                    <a:pt x="831" y="1290"/>
                    <a:pt x="831" y="1262"/>
                  </a:cubicBezTo>
                  <a:cubicBezTo>
                    <a:pt x="831" y="1201"/>
                    <a:pt x="859" y="1157"/>
                    <a:pt x="909" y="1124"/>
                  </a:cubicBezTo>
                  <a:cubicBezTo>
                    <a:pt x="925" y="1112"/>
                    <a:pt x="937" y="1101"/>
                    <a:pt x="953" y="1096"/>
                  </a:cubicBezTo>
                  <a:cubicBezTo>
                    <a:pt x="998" y="1085"/>
                    <a:pt x="1031" y="1085"/>
                    <a:pt x="1070" y="1068"/>
                  </a:cubicBezTo>
                  <a:cubicBezTo>
                    <a:pt x="1136" y="1040"/>
                    <a:pt x="1175" y="1018"/>
                    <a:pt x="1230" y="974"/>
                  </a:cubicBezTo>
                  <a:cubicBezTo>
                    <a:pt x="1258" y="952"/>
                    <a:pt x="1264" y="930"/>
                    <a:pt x="1286" y="902"/>
                  </a:cubicBezTo>
                  <a:cubicBezTo>
                    <a:pt x="1291" y="891"/>
                    <a:pt x="1291" y="880"/>
                    <a:pt x="1302" y="880"/>
                  </a:cubicBezTo>
                  <a:cubicBezTo>
                    <a:pt x="1324" y="869"/>
                    <a:pt x="1341" y="869"/>
                    <a:pt x="1369" y="869"/>
                  </a:cubicBezTo>
                  <a:cubicBezTo>
                    <a:pt x="1397" y="869"/>
                    <a:pt x="1413" y="891"/>
                    <a:pt x="1430" y="919"/>
                  </a:cubicBezTo>
                  <a:cubicBezTo>
                    <a:pt x="1463" y="957"/>
                    <a:pt x="1469" y="996"/>
                    <a:pt x="1518" y="1018"/>
                  </a:cubicBezTo>
                  <a:lnTo>
                    <a:pt x="1518" y="1018"/>
                  </a:lnTo>
                  <a:cubicBezTo>
                    <a:pt x="1518" y="1007"/>
                    <a:pt x="1518" y="1007"/>
                    <a:pt x="1518" y="1007"/>
                  </a:cubicBezTo>
                  <a:cubicBezTo>
                    <a:pt x="1518" y="974"/>
                    <a:pt x="1530" y="957"/>
                    <a:pt x="1541" y="930"/>
                  </a:cubicBezTo>
                  <a:cubicBezTo>
                    <a:pt x="1552" y="907"/>
                    <a:pt x="1568" y="896"/>
                    <a:pt x="1568" y="874"/>
                  </a:cubicBezTo>
                  <a:cubicBezTo>
                    <a:pt x="1568" y="858"/>
                    <a:pt x="1563" y="841"/>
                    <a:pt x="1552" y="830"/>
                  </a:cubicBezTo>
                  <a:cubicBezTo>
                    <a:pt x="1535" y="824"/>
                    <a:pt x="1518" y="824"/>
                    <a:pt x="1518" y="808"/>
                  </a:cubicBezTo>
                  <a:cubicBezTo>
                    <a:pt x="1518" y="791"/>
                    <a:pt x="1524" y="786"/>
                    <a:pt x="1530" y="774"/>
                  </a:cubicBezTo>
                  <a:cubicBezTo>
                    <a:pt x="1530" y="752"/>
                    <a:pt x="1530" y="741"/>
                    <a:pt x="1535" y="719"/>
                  </a:cubicBezTo>
                  <a:cubicBezTo>
                    <a:pt x="1541" y="697"/>
                    <a:pt x="1552" y="686"/>
                    <a:pt x="1563" y="669"/>
                  </a:cubicBezTo>
                  <a:cubicBezTo>
                    <a:pt x="1568" y="664"/>
                    <a:pt x="1579" y="652"/>
                    <a:pt x="1579" y="647"/>
                  </a:cubicBezTo>
                  <a:cubicBezTo>
                    <a:pt x="1579" y="647"/>
                    <a:pt x="1574" y="647"/>
                    <a:pt x="1574" y="641"/>
                  </a:cubicBezTo>
                  <a:cubicBezTo>
                    <a:pt x="1574" y="630"/>
                    <a:pt x="1596" y="625"/>
                    <a:pt x="1596" y="614"/>
                  </a:cubicBezTo>
                  <a:cubicBezTo>
                    <a:pt x="1596" y="558"/>
                    <a:pt x="1557" y="536"/>
                    <a:pt x="1530" y="492"/>
                  </a:cubicBezTo>
                  <a:cubicBezTo>
                    <a:pt x="1524" y="475"/>
                    <a:pt x="1508" y="464"/>
                    <a:pt x="1508" y="442"/>
                  </a:cubicBezTo>
                  <a:cubicBezTo>
                    <a:pt x="1508" y="409"/>
                    <a:pt x="1508" y="409"/>
                    <a:pt x="1508" y="409"/>
                  </a:cubicBezTo>
                  <a:cubicBezTo>
                    <a:pt x="1508" y="392"/>
                    <a:pt x="1513" y="387"/>
                    <a:pt x="1502" y="370"/>
                  </a:cubicBezTo>
                  <a:cubicBezTo>
                    <a:pt x="1491" y="353"/>
                    <a:pt x="1469" y="364"/>
                    <a:pt x="1446" y="353"/>
                  </a:cubicBezTo>
                  <a:cubicBezTo>
                    <a:pt x="1424" y="337"/>
                    <a:pt x="1413" y="320"/>
                    <a:pt x="1413" y="293"/>
                  </a:cubicBezTo>
                  <a:cubicBezTo>
                    <a:pt x="1413" y="282"/>
                    <a:pt x="1424" y="277"/>
                    <a:pt x="1424" y="260"/>
                  </a:cubicBezTo>
                  <a:cubicBezTo>
                    <a:pt x="1424" y="243"/>
                    <a:pt x="1397" y="249"/>
                    <a:pt x="1375" y="249"/>
                  </a:cubicBezTo>
                  <a:cubicBezTo>
                    <a:pt x="1358" y="249"/>
                    <a:pt x="1352" y="238"/>
                    <a:pt x="1330" y="238"/>
                  </a:cubicBezTo>
                  <a:cubicBezTo>
                    <a:pt x="1302" y="238"/>
                    <a:pt x="1280" y="238"/>
                    <a:pt x="1252" y="238"/>
                  </a:cubicBezTo>
                  <a:cubicBezTo>
                    <a:pt x="1242" y="238"/>
                    <a:pt x="1236" y="249"/>
                    <a:pt x="1230" y="249"/>
                  </a:cubicBezTo>
                  <a:cubicBezTo>
                    <a:pt x="1208" y="249"/>
                    <a:pt x="1203" y="238"/>
                    <a:pt x="1180" y="238"/>
                  </a:cubicBezTo>
                  <a:cubicBezTo>
                    <a:pt x="1164" y="232"/>
                    <a:pt x="1153" y="238"/>
                    <a:pt x="1142" y="232"/>
                  </a:cubicBezTo>
                  <a:cubicBezTo>
                    <a:pt x="1131" y="227"/>
                    <a:pt x="1131" y="221"/>
                    <a:pt x="1119" y="216"/>
                  </a:cubicBezTo>
                  <a:lnTo>
                    <a:pt x="1119" y="216"/>
                  </a:lnTo>
                  <a:cubicBezTo>
                    <a:pt x="1108" y="238"/>
                    <a:pt x="1086" y="238"/>
                    <a:pt x="1081" y="255"/>
                  </a:cubicBezTo>
                  <a:cubicBezTo>
                    <a:pt x="1064" y="282"/>
                    <a:pt x="1064" y="298"/>
                    <a:pt x="1053" y="326"/>
                  </a:cubicBezTo>
                  <a:cubicBezTo>
                    <a:pt x="1053" y="331"/>
                    <a:pt x="1053" y="331"/>
                    <a:pt x="1053" y="326"/>
                  </a:cubicBezTo>
                  <a:cubicBezTo>
                    <a:pt x="1047" y="314"/>
                    <a:pt x="1047" y="309"/>
                    <a:pt x="1047" y="298"/>
                  </a:cubicBezTo>
                  <a:cubicBezTo>
                    <a:pt x="1047" y="282"/>
                    <a:pt x="1047" y="277"/>
                    <a:pt x="1047" y="260"/>
                  </a:cubicBezTo>
                  <a:cubicBezTo>
                    <a:pt x="1047" y="249"/>
                    <a:pt x="1042" y="243"/>
                    <a:pt x="1036" y="238"/>
                  </a:cubicBezTo>
                  <a:lnTo>
                    <a:pt x="1036" y="238"/>
                  </a:lnTo>
                  <a:cubicBezTo>
                    <a:pt x="1042" y="221"/>
                    <a:pt x="1058" y="221"/>
                    <a:pt x="1064" y="210"/>
                  </a:cubicBezTo>
                  <a:cubicBezTo>
                    <a:pt x="1086" y="182"/>
                    <a:pt x="1103" y="166"/>
                    <a:pt x="1103" y="133"/>
                  </a:cubicBezTo>
                  <a:cubicBezTo>
                    <a:pt x="1103" y="116"/>
                    <a:pt x="1092" y="94"/>
                    <a:pt x="1075" y="94"/>
                  </a:cubicBezTo>
                  <a:cubicBezTo>
                    <a:pt x="1064" y="94"/>
                    <a:pt x="1058" y="99"/>
                    <a:pt x="1047" y="99"/>
                  </a:cubicBezTo>
                  <a:cubicBezTo>
                    <a:pt x="1036" y="99"/>
                    <a:pt x="1031" y="94"/>
                    <a:pt x="1025" y="88"/>
                  </a:cubicBezTo>
                  <a:cubicBezTo>
                    <a:pt x="1020" y="83"/>
                    <a:pt x="1009" y="83"/>
                    <a:pt x="1003" y="77"/>
                  </a:cubicBezTo>
                  <a:cubicBezTo>
                    <a:pt x="998" y="55"/>
                    <a:pt x="998" y="33"/>
                    <a:pt x="976" y="27"/>
                  </a:cubicBezTo>
                  <a:lnTo>
                    <a:pt x="976" y="27"/>
                  </a:lnTo>
                  <a:cubicBezTo>
                    <a:pt x="964" y="44"/>
                    <a:pt x="964" y="44"/>
                    <a:pt x="964" y="44"/>
                  </a:cubicBezTo>
                  <a:lnTo>
                    <a:pt x="964" y="44"/>
                  </a:lnTo>
                  <a:cubicBezTo>
                    <a:pt x="953" y="38"/>
                    <a:pt x="948" y="33"/>
                    <a:pt x="948" y="22"/>
                  </a:cubicBezTo>
                  <a:cubicBezTo>
                    <a:pt x="948" y="16"/>
                    <a:pt x="953" y="11"/>
                    <a:pt x="953" y="5"/>
                  </a:cubicBezTo>
                  <a:lnTo>
                    <a:pt x="953" y="5"/>
                  </a:lnTo>
                  <a:cubicBezTo>
                    <a:pt x="931" y="5"/>
                    <a:pt x="909" y="0"/>
                    <a:pt x="887" y="11"/>
                  </a:cubicBezTo>
                  <a:cubicBezTo>
                    <a:pt x="870" y="16"/>
                    <a:pt x="865" y="22"/>
                    <a:pt x="848" y="22"/>
                  </a:cubicBezTo>
                  <a:cubicBezTo>
                    <a:pt x="809" y="22"/>
                    <a:pt x="792" y="5"/>
                    <a:pt x="759" y="5"/>
                  </a:cubicBezTo>
                  <a:cubicBezTo>
                    <a:pt x="715" y="5"/>
                    <a:pt x="715" y="5"/>
                    <a:pt x="715" y="5"/>
                  </a:cubicBezTo>
                  <a:cubicBezTo>
                    <a:pt x="676" y="5"/>
                    <a:pt x="659" y="22"/>
                    <a:pt x="632" y="38"/>
                  </a:cubicBezTo>
                  <a:cubicBezTo>
                    <a:pt x="610" y="55"/>
                    <a:pt x="593" y="61"/>
                    <a:pt x="571" y="77"/>
                  </a:cubicBezTo>
                  <a:cubicBezTo>
                    <a:pt x="554" y="88"/>
                    <a:pt x="554" y="105"/>
                    <a:pt x="549" y="121"/>
                  </a:cubicBezTo>
                  <a:cubicBezTo>
                    <a:pt x="526" y="149"/>
                    <a:pt x="521" y="171"/>
                    <a:pt x="510" y="205"/>
                  </a:cubicBezTo>
                  <a:cubicBezTo>
                    <a:pt x="499" y="227"/>
                    <a:pt x="510" y="243"/>
                    <a:pt x="493" y="260"/>
                  </a:cubicBezTo>
                  <a:cubicBezTo>
                    <a:pt x="482" y="277"/>
                    <a:pt x="466" y="277"/>
                    <a:pt x="444" y="277"/>
                  </a:cubicBezTo>
                  <a:cubicBezTo>
                    <a:pt x="427" y="277"/>
                    <a:pt x="416" y="277"/>
                    <a:pt x="405" y="266"/>
                  </a:cubicBezTo>
                  <a:cubicBezTo>
                    <a:pt x="388" y="243"/>
                    <a:pt x="399" y="216"/>
                    <a:pt x="383" y="194"/>
                  </a:cubicBezTo>
                  <a:cubicBezTo>
                    <a:pt x="377" y="182"/>
                    <a:pt x="366" y="177"/>
                    <a:pt x="355" y="177"/>
                  </a:cubicBezTo>
                  <a:cubicBezTo>
                    <a:pt x="316" y="177"/>
                    <a:pt x="299" y="205"/>
                    <a:pt x="277" y="232"/>
                  </a:cubicBezTo>
                  <a:cubicBezTo>
                    <a:pt x="250" y="277"/>
                    <a:pt x="227" y="298"/>
                    <a:pt x="178" y="320"/>
                  </a:cubicBezTo>
                  <a:cubicBezTo>
                    <a:pt x="139" y="337"/>
                    <a:pt x="111" y="326"/>
                    <a:pt x="83" y="353"/>
                  </a:cubicBezTo>
                  <a:cubicBezTo>
                    <a:pt x="61" y="364"/>
                    <a:pt x="50" y="381"/>
                    <a:pt x="33" y="398"/>
                  </a:cubicBezTo>
                  <a:cubicBezTo>
                    <a:pt x="17" y="414"/>
                    <a:pt x="17" y="431"/>
                    <a:pt x="6" y="436"/>
                  </a:cubicBezTo>
                  <a:lnTo>
                    <a:pt x="6" y="436"/>
                  </a:lnTo>
                  <a:cubicBezTo>
                    <a:pt x="0" y="470"/>
                    <a:pt x="0" y="492"/>
                    <a:pt x="0" y="525"/>
                  </a:cubicBezTo>
                  <a:cubicBezTo>
                    <a:pt x="33" y="558"/>
                    <a:pt x="72" y="536"/>
                    <a:pt x="105" y="558"/>
                  </a:cubicBezTo>
                  <a:cubicBezTo>
                    <a:pt x="127" y="569"/>
                    <a:pt x="111" y="597"/>
                    <a:pt x="122" y="619"/>
                  </a:cubicBezTo>
                  <a:cubicBezTo>
                    <a:pt x="122" y="636"/>
                    <a:pt x="133" y="641"/>
                    <a:pt x="150" y="647"/>
                  </a:cubicBezTo>
                  <a:cubicBezTo>
                    <a:pt x="178" y="669"/>
                    <a:pt x="200" y="680"/>
                    <a:pt x="238" y="680"/>
                  </a:cubicBezTo>
                  <a:cubicBezTo>
                    <a:pt x="277" y="686"/>
                    <a:pt x="327" y="691"/>
                    <a:pt x="327" y="730"/>
                  </a:cubicBezTo>
                  <a:cubicBezTo>
                    <a:pt x="327" y="786"/>
                    <a:pt x="283" y="802"/>
                    <a:pt x="244" y="835"/>
                  </a:cubicBezTo>
                  <a:cubicBezTo>
                    <a:pt x="222" y="852"/>
                    <a:pt x="194" y="852"/>
                    <a:pt x="194" y="874"/>
                  </a:cubicBezTo>
                  <a:cubicBezTo>
                    <a:pt x="194" y="880"/>
                    <a:pt x="200" y="885"/>
                    <a:pt x="200" y="891"/>
                  </a:cubicBezTo>
                  <a:cubicBezTo>
                    <a:pt x="205" y="902"/>
                    <a:pt x="200" y="913"/>
                    <a:pt x="211" y="919"/>
                  </a:cubicBezTo>
                  <a:cubicBezTo>
                    <a:pt x="222" y="930"/>
                    <a:pt x="233" y="924"/>
                    <a:pt x="250" y="930"/>
                  </a:cubicBezTo>
                  <a:cubicBezTo>
                    <a:pt x="272" y="930"/>
                    <a:pt x="283" y="941"/>
                    <a:pt x="305" y="957"/>
                  </a:cubicBezTo>
                  <a:cubicBezTo>
                    <a:pt x="327" y="968"/>
                    <a:pt x="338" y="974"/>
                    <a:pt x="349" y="996"/>
                  </a:cubicBezTo>
                  <a:cubicBezTo>
                    <a:pt x="360" y="1013"/>
                    <a:pt x="349" y="1029"/>
                    <a:pt x="360" y="1046"/>
                  </a:cubicBezTo>
                  <a:cubicBezTo>
                    <a:pt x="366" y="1057"/>
                    <a:pt x="383" y="1063"/>
                    <a:pt x="399" y="1063"/>
                  </a:cubicBezTo>
                  <a:cubicBezTo>
                    <a:pt x="466" y="1063"/>
                    <a:pt x="466" y="1063"/>
                    <a:pt x="466" y="1063"/>
                  </a:cubicBezTo>
                  <a:cubicBezTo>
                    <a:pt x="493" y="1063"/>
                    <a:pt x="510" y="1079"/>
                    <a:pt x="532" y="1090"/>
                  </a:cubicBezTo>
                  <a:cubicBezTo>
                    <a:pt x="582" y="1118"/>
                    <a:pt x="598" y="1151"/>
                    <a:pt x="615" y="1207"/>
                  </a:cubicBezTo>
                  <a:cubicBezTo>
                    <a:pt x="626" y="1223"/>
                    <a:pt x="632" y="1234"/>
                    <a:pt x="632" y="12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6" name="Freeform 124"/>
            <p:cNvSpPr>
              <a:spLocks noChangeArrowheads="1"/>
            </p:cNvSpPr>
            <p:nvPr/>
          </p:nvSpPr>
          <p:spPr bwMode="auto">
            <a:xfrm>
              <a:off x="1276401" y="2980400"/>
              <a:ext cx="421815" cy="289649"/>
            </a:xfrm>
            <a:custGeom>
              <a:avLst/>
              <a:gdLst>
                <a:gd name="T0" fmla="*/ 16 w 1320"/>
                <a:gd name="T1" fmla="*/ 671 h 881"/>
                <a:gd name="T2" fmla="*/ 16 w 1320"/>
                <a:gd name="T3" fmla="*/ 671 h 881"/>
                <a:gd name="T4" fmla="*/ 55 w 1320"/>
                <a:gd name="T5" fmla="*/ 704 h 881"/>
                <a:gd name="T6" fmla="*/ 144 w 1320"/>
                <a:gd name="T7" fmla="*/ 792 h 881"/>
                <a:gd name="T8" fmla="*/ 205 w 1320"/>
                <a:gd name="T9" fmla="*/ 853 h 881"/>
                <a:gd name="T10" fmla="*/ 249 w 1320"/>
                <a:gd name="T11" fmla="*/ 864 h 881"/>
                <a:gd name="T12" fmla="*/ 316 w 1320"/>
                <a:gd name="T13" fmla="*/ 880 h 881"/>
                <a:gd name="T14" fmla="*/ 366 w 1320"/>
                <a:gd name="T15" fmla="*/ 869 h 881"/>
                <a:gd name="T16" fmla="*/ 366 w 1320"/>
                <a:gd name="T17" fmla="*/ 869 h 881"/>
                <a:gd name="T18" fmla="*/ 393 w 1320"/>
                <a:gd name="T19" fmla="*/ 831 h 881"/>
                <a:gd name="T20" fmla="*/ 443 w 1320"/>
                <a:gd name="T21" fmla="*/ 786 h 881"/>
                <a:gd name="T22" fmla="*/ 538 w 1320"/>
                <a:gd name="T23" fmla="*/ 753 h 881"/>
                <a:gd name="T24" fmla="*/ 637 w 1320"/>
                <a:gd name="T25" fmla="*/ 665 h 881"/>
                <a:gd name="T26" fmla="*/ 715 w 1320"/>
                <a:gd name="T27" fmla="*/ 610 h 881"/>
                <a:gd name="T28" fmla="*/ 743 w 1320"/>
                <a:gd name="T29" fmla="*/ 627 h 881"/>
                <a:gd name="T30" fmla="*/ 765 w 1320"/>
                <a:gd name="T31" fmla="*/ 699 h 881"/>
                <a:gd name="T32" fmla="*/ 804 w 1320"/>
                <a:gd name="T33" fmla="*/ 710 h 881"/>
                <a:gd name="T34" fmla="*/ 853 w 1320"/>
                <a:gd name="T35" fmla="*/ 693 h 881"/>
                <a:gd name="T36" fmla="*/ 870 w 1320"/>
                <a:gd name="T37" fmla="*/ 638 h 881"/>
                <a:gd name="T38" fmla="*/ 909 w 1320"/>
                <a:gd name="T39" fmla="*/ 554 h 881"/>
                <a:gd name="T40" fmla="*/ 931 w 1320"/>
                <a:gd name="T41" fmla="*/ 510 h 881"/>
                <a:gd name="T42" fmla="*/ 992 w 1320"/>
                <a:gd name="T43" fmla="*/ 471 h 881"/>
                <a:gd name="T44" fmla="*/ 1075 w 1320"/>
                <a:gd name="T45" fmla="*/ 438 h 881"/>
                <a:gd name="T46" fmla="*/ 1119 w 1320"/>
                <a:gd name="T47" fmla="*/ 438 h 881"/>
                <a:gd name="T48" fmla="*/ 1208 w 1320"/>
                <a:gd name="T49" fmla="*/ 455 h 881"/>
                <a:gd name="T50" fmla="*/ 1247 w 1320"/>
                <a:gd name="T51" fmla="*/ 444 h 881"/>
                <a:gd name="T52" fmla="*/ 1313 w 1320"/>
                <a:gd name="T53" fmla="*/ 438 h 881"/>
                <a:gd name="T54" fmla="*/ 1313 w 1320"/>
                <a:gd name="T55" fmla="*/ 438 h 881"/>
                <a:gd name="T56" fmla="*/ 1319 w 1320"/>
                <a:gd name="T57" fmla="*/ 410 h 881"/>
                <a:gd name="T58" fmla="*/ 1274 w 1320"/>
                <a:gd name="T59" fmla="*/ 277 h 881"/>
                <a:gd name="T60" fmla="*/ 1274 w 1320"/>
                <a:gd name="T61" fmla="*/ 205 h 881"/>
                <a:gd name="T62" fmla="*/ 1263 w 1320"/>
                <a:gd name="T63" fmla="*/ 106 h 881"/>
                <a:gd name="T64" fmla="*/ 1258 w 1320"/>
                <a:gd name="T65" fmla="*/ 100 h 881"/>
                <a:gd name="T66" fmla="*/ 1225 w 1320"/>
                <a:gd name="T67" fmla="*/ 100 h 881"/>
                <a:gd name="T68" fmla="*/ 1186 w 1320"/>
                <a:gd name="T69" fmla="*/ 122 h 881"/>
                <a:gd name="T70" fmla="*/ 1064 w 1320"/>
                <a:gd name="T71" fmla="*/ 78 h 881"/>
                <a:gd name="T72" fmla="*/ 1025 w 1320"/>
                <a:gd name="T73" fmla="*/ 117 h 881"/>
                <a:gd name="T74" fmla="*/ 1019 w 1320"/>
                <a:gd name="T75" fmla="*/ 117 h 881"/>
                <a:gd name="T76" fmla="*/ 931 w 1320"/>
                <a:gd name="T77" fmla="*/ 39 h 881"/>
                <a:gd name="T78" fmla="*/ 870 w 1320"/>
                <a:gd name="T79" fmla="*/ 0 h 881"/>
                <a:gd name="T80" fmla="*/ 870 w 1320"/>
                <a:gd name="T81" fmla="*/ 0 h 881"/>
                <a:gd name="T82" fmla="*/ 676 w 1320"/>
                <a:gd name="T83" fmla="*/ 17 h 881"/>
                <a:gd name="T84" fmla="*/ 610 w 1320"/>
                <a:gd name="T85" fmla="*/ 11 h 881"/>
                <a:gd name="T86" fmla="*/ 576 w 1320"/>
                <a:gd name="T87" fmla="*/ 72 h 881"/>
                <a:gd name="T88" fmla="*/ 538 w 1320"/>
                <a:gd name="T89" fmla="*/ 111 h 881"/>
                <a:gd name="T90" fmla="*/ 499 w 1320"/>
                <a:gd name="T91" fmla="*/ 133 h 881"/>
                <a:gd name="T92" fmla="*/ 388 w 1320"/>
                <a:gd name="T93" fmla="*/ 89 h 881"/>
                <a:gd name="T94" fmla="*/ 344 w 1320"/>
                <a:gd name="T95" fmla="*/ 50 h 881"/>
                <a:gd name="T96" fmla="*/ 255 w 1320"/>
                <a:gd name="T97" fmla="*/ 78 h 881"/>
                <a:gd name="T98" fmla="*/ 216 w 1320"/>
                <a:gd name="T99" fmla="*/ 100 h 881"/>
                <a:gd name="T100" fmla="*/ 205 w 1320"/>
                <a:gd name="T101" fmla="*/ 100 h 881"/>
                <a:gd name="T102" fmla="*/ 205 w 1320"/>
                <a:gd name="T103" fmla="*/ 100 h 881"/>
                <a:gd name="T104" fmla="*/ 122 w 1320"/>
                <a:gd name="T105" fmla="*/ 228 h 881"/>
                <a:gd name="T106" fmla="*/ 28 w 1320"/>
                <a:gd name="T107" fmla="*/ 383 h 881"/>
                <a:gd name="T108" fmla="*/ 6 w 1320"/>
                <a:gd name="T109" fmla="*/ 527 h 881"/>
                <a:gd name="T110" fmla="*/ 16 w 1320"/>
                <a:gd name="T111" fmla="*/ 671 h 8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320" h="881">
                  <a:moveTo>
                    <a:pt x="16" y="671"/>
                  </a:moveTo>
                  <a:lnTo>
                    <a:pt x="16" y="671"/>
                  </a:lnTo>
                  <a:cubicBezTo>
                    <a:pt x="28" y="688"/>
                    <a:pt x="39" y="693"/>
                    <a:pt x="55" y="704"/>
                  </a:cubicBezTo>
                  <a:cubicBezTo>
                    <a:pt x="88" y="736"/>
                    <a:pt x="105" y="759"/>
                    <a:pt x="144" y="792"/>
                  </a:cubicBezTo>
                  <a:cubicBezTo>
                    <a:pt x="166" y="814"/>
                    <a:pt x="172" y="842"/>
                    <a:pt x="205" y="853"/>
                  </a:cubicBezTo>
                  <a:cubicBezTo>
                    <a:pt x="221" y="858"/>
                    <a:pt x="233" y="858"/>
                    <a:pt x="249" y="864"/>
                  </a:cubicBezTo>
                  <a:cubicBezTo>
                    <a:pt x="277" y="869"/>
                    <a:pt x="288" y="880"/>
                    <a:pt x="316" y="880"/>
                  </a:cubicBezTo>
                  <a:cubicBezTo>
                    <a:pt x="338" y="880"/>
                    <a:pt x="344" y="880"/>
                    <a:pt x="366" y="869"/>
                  </a:cubicBezTo>
                  <a:lnTo>
                    <a:pt x="366" y="869"/>
                  </a:lnTo>
                  <a:cubicBezTo>
                    <a:pt x="377" y="864"/>
                    <a:pt x="377" y="847"/>
                    <a:pt x="393" y="831"/>
                  </a:cubicBezTo>
                  <a:cubicBezTo>
                    <a:pt x="410" y="814"/>
                    <a:pt x="421" y="797"/>
                    <a:pt x="443" y="786"/>
                  </a:cubicBezTo>
                  <a:cubicBezTo>
                    <a:pt x="471" y="759"/>
                    <a:pt x="499" y="770"/>
                    <a:pt x="538" y="753"/>
                  </a:cubicBezTo>
                  <a:cubicBezTo>
                    <a:pt x="587" y="731"/>
                    <a:pt x="610" y="710"/>
                    <a:pt x="637" y="665"/>
                  </a:cubicBezTo>
                  <a:cubicBezTo>
                    <a:pt x="659" y="638"/>
                    <a:pt x="676" y="610"/>
                    <a:pt x="715" y="610"/>
                  </a:cubicBezTo>
                  <a:cubicBezTo>
                    <a:pt x="726" y="610"/>
                    <a:pt x="737" y="615"/>
                    <a:pt x="743" y="627"/>
                  </a:cubicBezTo>
                  <a:cubicBezTo>
                    <a:pt x="759" y="649"/>
                    <a:pt x="748" y="676"/>
                    <a:pt x="765" y="699"/>
                  </a:cubicBezTo>
                  <a:cubicBezTo>
                    <a:pt x="776" y="710"/>
                    <a:pt x="787" y="710"/>
                    <a:pt x="804" y="710"/>
                  </a:cubicBezTo>
                  <a:cubicBezTo>
                    <a:pt x="826" y="710"/>
                    <a:pt x="842" y="710"/>
                    <a:pt x="853" y="693"/>
                  </a:cubicBezTo>
                  <a:cubicBezTo>
                    <a:pt x="870" y="676"/>
                    <a:pt x="859" y="660"/>
                    <a:pt x="870" y="638"/>
                  </a:cubicBezTo>
                  <a:cubicBezTo>
                    <a:pt x="881" y="604"/>
                    <a:pt x="886" y="582"/>
                    <a:pt x="909" y="554"/>
                  </a:cubicBezTo>
                  <a:cubicBezTo>
                    <a:pt x="914" y="538"/>
                    <a:pt x="914" y="521"/>
                    <a:pt x="931" y="510"/>
                  </a:cubicBezTo>
                  <a:cubicBezTo>
                    <a:pt x="953" y="494"/>
                    <a:pt x="970" y="488"/>
                    <a:pt x="992" y="471"/>
                  </a:cubicBezTo>
                  <a:cubicBezTo>
                    <a:pt x="1019" y="455"/>
                    <a:pt x="1036" y="438"/>
                    <a:pt x="1075" y="438"/>
                  </a:cubicBezTo>
                  <a:cubicBezTo>
                    <a:pt x="1119" y="438"/>
                    <a:pt x="1119" y="438"/>
                    <a:pt x="1119" y="438"/>
                  </a:cubicBezTo>
                  <a:cubicBezTo>
                    <a:pt x="1152" y="438"/>
                    <a:pt x="1169" y="455"/>
                    <a:pt x="1208" y="455"/>
                  </a:cubicBezTo>
                  <a:cubicBezTo>
                    <a:pt x="1225" y="455"/>
                    <a:pt x="1230" y="449"/>
                    <a:pt x="1247" y="444"/>
                  </a:cubicBezTo>
                  <a:cubicBezTo>
                    <a:pt x="1269" y="433"/>
                    <a:pt x="1291" y="438"/>
                    <a:pt x="1313" y="438"/>
                  </a:cubicBezTo>
                  <a:lnTo>
                    <a:pt x="1313" y="438"/>
                  </a:lnTo>
                  <a:cubicBezTo>
                    <a:pt x="1319" y="427"/>
                    <a:pt x="1319" y="422"/>
                    <a:pt x="1319" y="410"/>
                  </a:cubicBezTo>
                  <a:cubicBezTo>
                    <a:pt x="1319" y="355"/>
                    <a:pt x="1274" y="333"/>
                    <a:pt x="1274" y="277"/>
                  </a:cubicBezTo>
                  <a:cubicBezTo>
                    <a:pt x="1274" y="205"/>
                    <a:pt x="1274" y="205"/>
                    <a:pt x="1274" y="205"/>
                  </a:cubicBezTo>
                  <a:cubicBezTo>
                    <a:pt x="1274" y="167"/>
                    <a:pt x="1263" y="144"/>
                    <a:pt x="1263" y="106"/>
                  </a:cubicBezTo>
                  <a:cubicBezTo>
                    <a:pt x="1263" y="100"/>
                    <a:pt x="1263" y="100"/>
                    <a:pt x="1258" y="100"/>
                  </a:cubicBezTo>
                  <a:cubicBezTo>
                    <a:pt x="1225" y="100"/>
                    <a:pt x="1225" y="100"/>
                    <a:pt x="1225" y="100"/>
                  </a:cubicBezTo>
                  <a:cubicBezTo>
                    <a:pt x="1186" y="122"/>
                    <a:pt x="1186" y="122"/>
                    <a:pt x="1186" y="122"/>
                  </a:cubicBezTo>
                  <a:cubicBezTo>
                    <a:pt x="1142" y="100"/>
                    <a:pt x="1114" y="78"/>
                    <a:pt x="1064" y="78"/>
                  </a:cubicBezTo>
                  <a:cubicBezTo>
                    <a:pt x="1042" y="78"/>
                    <a:pt x="1031" y="95"/>
                    <a:pt x="1025" y="117"/>
                  </a:cubicBezTo>
                  <a:cubicBezTo>
                    <a:pt x="1019" y="122"/>
                    <a:pt x="1019" y="122"/>
                    <a:pt x="1019" y="117"/>
                  </a:cubicBezTo>
                  <a:cubicBezTo>
                    <a:pt x="1003" y="72"/>
                    <a:pt x="970" y="61"/>
                    <a:pt x="931" y="39"/>
                  </a:cubicBezTo>
                  <a:cubicBezTo>
                    <a:pt x="903" y="28"/>
                    <a:pt x="886" y="11"/>
                    <a:pt x="870" y="0"/>
                  </a:cubicBezTo>
                  <a:lnTo>
                    <a:pt x="870" y="0"/>
                  </a:lnTo>
                  <a:cubicBezTo>
                    <a:pt x="798" y="6"/>
                    <a:pt x="753" y="17"/>
                    <a:pt x="676" y="17"/>
                  </a:cubicBezTo>
                  <a:cubicBezTo>
                    <a:pt x="648" y="17"/>
                    <a:pt x="637" y="11"/>
                    <a:pt x="610" y="11"/>
                  </a:cubicBezTo>
                  <a:cubicBezTo>
                    <a:pt x="582" y="11"/>
                    <a:pt x="582" y="45"/>
                    <a:pt x="576" y="72"/>
                  </a:cubicBezTo>
                  <a:cubicBezTo>
                    <a:pt x="571" y="89"/>
                    <a:pt x="554" y="95"/>
                    <a:pt x="538" y="111"/>
                  </a:cubicBezTo>
                  <a:cubicBezTo>
                    <a:pt x="526" y="122"/>
                    <a:pt x="515" y="133"/>
                    <a:pt x="499" y="133"/>
                  </a:cubicBezTo>
                  <a:cubicBezTo>
                    <a:pt x="449" y="133"/>
                    <a:pt x="421" y="117"/>
                    <a:pt x="388" y="89"/>
                  </a:cubicBezTo>
                  <a:cubicBezTo>
                    <a:pt x="371" y="72"/>
                    <a:pt x="366" y="50"/>
                    <a:pt x="344" y="50"/>
                  </a:cubicBezTo>
                  <a:cubicBezTo>
                    <a:pt x="305" y="50"/>
                    <a:pt x="282" y="56"/>
                    <a:pt x="255" y="78"/>
                  </a:cubicBezTo>
                  <a:cubicBezTo>
                    <a:pt x="238" y="89"/>
                    <a:pt x="233" y="100"/>
                    <a:pt x="216" y="100"/>
                  </a:cubicBezTo>
                  <a:cubicBezTo>
                    <a:pt x="211" y="100"/>
                    <a:pt x="211" y="100"/>
                    <a:pt x="205" y="100"/>
                  </a:cubicBezTo>
                  <a:lnTo>
                    <a:pt x="205" y="100"/>
                  </a:lnTo>
                  <a:cubicBezTo>
                    <a:pt x="172" y="150"/>
                    <a:pt x="149" y="178"/>
                    <a:pt x="122" y="228"/>
                  </a:cubicBezTo>
                  <a:cubicBezTo>
                    <a:pt x="88" y="289"/>
                    <a:pt x="55" y="316"/>
                    <a:pt x="28" y="383"/>
                  </a:cubicBezTo>
                  <a:cubicBezTo>
                    <a:pt x="0" y="433"/>
                    <a:pt x="6" y="471"/>
                    <a:pt x="6" y="527"/>
                  </a:cubicBezTo>
                  <a:cubicBezTo>
                    <a:pt x="6" y="582"/>
                    <a:pt x="6" y="615"/>
                    <a:pt x="16" y="6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7" name="Freeform 125"/>
            <p:cNvSpPr>
              <a:spLocks noChangeArrowheads="1"/>
            </p:cNvSpPr>
            <p:nvPr/>
          </p:nvSpPr>
          <p:spPr bwMode="auto">
            <a:xfrm>
              <a:off x="1616392" y="2278001"/>
              <a:ext cx="678571" cy="685020"/>
            </a:xfrm>
            <a:custGeom>
              <a:avLst/>
              <a:gdLst>
                <a:gd name="T0" fmla="*/ 83 w 2123"/>
                <a:gd name="T1" fmla="*/ 1297 h 2085"/>
                <a:gd name="T2" fmla="*/ 66 w 2123"/>
                <a:gd name="T3" fmla="*/ 1319 h 2085"/>
                <a:gd name="T4" fmla="*/ 28 w 2123"/>
                <a:gd name="T5" fmla="*/ 1314 h 2085"/>
                <a:gd name="T6" fmla="*/ 50 w 2123"/>
                <a:gd name="T7" fmla="*/ 1386 h 2085"/>
                <a:gd name="T8" fmla="*/ 100 w 2123"/>
                <a:gd name="T9" fmla="*/ 1319 h 2085"/>
                <a:gd name="T10" fmla="*/ 83 w 2123"/>
                <a:gd name="T11" fmla="*/ 1297 h 2085"/>
                <a:gd name="T12" fmla="*/ 88 w 2123"/>
                <a:gd name="T13" fmla="*/ 1391 h 2085"/>
                <a:gd name="T14" fmla="*/ 105 w 2123"/>
                <a:gd name="T15" fmla="*/ 1463 h 2085"/>
                <a:gd name="T16" fmla="*/ 127 w 2123"/>
                <a:gd name="T17" fmla="*/ 1458 h 2085"/>
                <a:gd name="T18" fmla="*/ 116 w 2123"/>
                <a:gd name="T19" fmla="*/ 1424 h 2085"/>
                <a:gd name="T20" fmla="*/ 199 w 2123"/>
                <a:gd name="T21" fmla="*/ 1297 h 2085"/>
                <a:gd name="T22" fmla="*/ 227 w 2123"/>
                <a:gd name="T23" fmla="*/ 1297 h 2085"/>
                <a:gd name="T24" fmla="*/ 277 w 2123"/>
                <a:gd name="T25" fmla="*/ 1280 h 2085"/>
                <a:gd name="T26" fmla="*/ 277 w 2123"/>
                <a:gd name="T27" fmla="*/ 1303 h 2085"/>
                <a:gd name="T28" fmla="*/ 316 w 2123"/>
                <a:gd name="T29" fmla="*/ 1386 h 2085"/>
                <a:gd name="T30" fmla="*/ 277 w 2123"/>
                <a:gd name="T31" fmla="*/ 1447 h 2085"/>
                <a:gd name="T32" fmla="*/ 221 w 2123"/>
                <a:gd name="T33" fmla="*/ 1364 h 2085"/>
                <a:gd name="T34" fmla="*/ 144 w 2123"/>
                <a:gd name="T35" fmla="*/ 1380 h 2085"/>
                <a:gd name="T36" fmla="*/ 177 w 2123"/>
                <a:gd name="T37" fmla="*/ 1319 h 2085"/>
                <a:gd name="T38" fmla="*/ 277 w 2123"/>
                <a:gd name="T39" fmla="*/ 1801 h 2085"/>
                <a:gd name="T40" fmla="*/ 272 w 2123"/>
                <a:gd name="T41" fmla="*/ 1801 h 2085"/>
                <a:gd name="T42" fmla="*/ 221 w 2123"/>
                <a:gd name="T43" fmla="*/ 1879 h 2085"/>
                <a:gd name="T44" fmla="*/ 255 w 2123"/>
                <a:gd name="T45" fmla="*/ 1907 h 2085"/>
                <a:gd name="T46" fmla="*/ 404 w 2123"/>
                <a:gd name="T47" fmla="*/ 1918 h 2085"/>
                <a:gd name="T48" fmla="*/ 432 w 2123"/>
                <a:gd name="T49" fmla="*/ 1912 h 2085"/>
                <a:gd name="T50" fmla="*/ 371 w 2123"/>
                <a:gd name="T51" fmla="*/ 1884 h 2085"/>
                <a:gd name="T52" fmla="*/ 321 w 2123"/>
                <a:gd name="T53" fmla="*/ 1807 h 2085"/>
                <a:gd name="T54" fmla="*/ 166 w 2123"/>
                <a:gd name="T55" fmla="*/ 1968 h 2085"/>
                <a:gd name="T56" fmla="*/ 210 w 2123"/>
                <a:gd name="T57" fmla="*/ 1968 h 2085"/>
                <a:gd name="T58" fmla="*/ 255 w 2123"/>
                <a:gd name="T59" fmla="*/ 1968 h 2085"/>
                <a:gd name="T60" fmla="*/ 255 w 2123"/>
                <a:gd name="T61" fmla="*/ 2062 h 2085"/>
                <a:gd name="T62" fmla="*/ 194 w 2123"/>
                <a:gd name="T63" fmla="*/ 2084 h 2085"/>
                <a:gd name="T64" fmla="*/ 155 w 2123"/>
                <a:gd name="T65" fmla="*/ 2001 h 2085"/>
                <a:gd name="T66" fmla="*/ 166 w 2123"/>
                <a:gd name="T67" fmla="*/ 1968 h 2085"/>
                <a:gd name="T68" fmla="*/ 781 w 2123"/>
                <a:gd name="T69" fmla="*/ 521 h 2085"/>
                <a:gd name="T70" fmla="*/ 759 w 2123"/>
                <a:gd name="T71" fmla="*/ 488 h 2085"/>
                <a:gd name="T72" fmla="*/ 765 w 2123"/>
                <a:gd name="T73" fmla="*/ 538 h 2085"/>
                <a:gd name="T74" fmla="*/ 770 w 2123"/>
                <a:gd name="T75" fmla="*/ 599 h 2085"/>
                <a:gd name="T76" fmla="*/ 804 w 2123"/>
                <a:gd name="T77" fmla="*/ 554 h 2085"/>
                <a:gd name="T78" fmla="*/ 804 w 2123"/>
                <a:gd name="T79" fmla="*/ 521 h 2085"/>
                <a:gd name="T80" fmla="*/ 781 w 2123"/>
                <a:gd name="T81" fmla="*/ 521 h 2085"/>
                <a:gd name="T82" fmla="*/ 1003 w 2123"/>
                <a:gd name="T83" fmla="*/ 405 h 2085"/>
                <a:gd name="T84" fmla="*/ 1031 w 2123"/>
                <a:gd name="T85" fmla="*/ 421 h 2085"/>
                <a:gd name="T86" fmla="*/ 1003 w 2123"/>
                <a:gd name="T87" fmla="*/ 405 h 2085"/>
                <a:gd name="T88" fmla="*/ 2117 w 2123"/>
                <a:gd name="T89" fmla="*/ 527 h 2085"/>
                <a:gd name="T90" fmla="*/ 2078 w 2123"/>
                <a:gd name="T91" fmla="*/ 566 h 2085"/>
                <a:gd name="T92" fmla="*/ 2095 w 2123"/>
                <a:gd name="T93" fmla="*/ 588 h 2085"/>
                <a:gd name="T94" fmla="*/ 2117 w 2123"/>
                <a:gd name="T95" fmla="*/ 527 h 2085"/>
                <a:gd name="T96" fmla="*/ 1840 w 2123"/>
                <a:gd name="T97" fmla="*/ 0 h 2085"/>
                <a:gd name="T98" fmla="*/ 1751 w 2123"/>
                <a:gd name="T99" fmla="*/ 89 h 2085"/>
                <a:gd name="T100" fmla="*/ 1801 w 2123"/>
                <a:gd name="T101" fmla="*/ 211 h 2085"/>
                <a:gd name="T102" fmla="*/ 1890 w 2123"/>
                <a:gd name="T103" fmla="*/ 194 h 2085"/>
                <a:gd name="T104" fmla="*/ 1901 w 2123"/>
                <a:gd name="T105" fmla="*/ 139 h 2085"/>
                <a:gd name="T106" fmla="*/ 1895 w 2123"/>
                <a:gd name="T107" fmla="*/ 94 h 2085"/>
                <a:gd name="T108" fmla="*/ 1840 w 2123"/>
                <a:gd name="T109" fmla="*/ 0 h 2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123" h="2085">
                  <a:moveTo>
                    <a:pt x="83" y="1297"/>
                  </a:moveTo>
                  <a:lnTo>
                    <a:pt x="83" y="1297"/>
                  </a:lnTo>
                  <a:lnTo>
                    <a:pt x="83" y="1303"/>
                  </a:lnTo>
                  <a:cubicBezTo>
                    <a:pt x="83" y="1314"/>
                    <a:pt x="78" y="1319"/>
                    <a:pt x="66" y="1319"/>
                  </a:cubicBezTo>
                  <a:cubicBezTo>
                    <a:pt x="61" y="1319"/>
                    <a:pt x="61" y="1303"/>
                    <a:pt x="50" y="1303"/>
                  </a:cubicBezTo>
                  <a:cubicBezTo>
                    <a:pt x="39" y="1303"/>
                    <a:pt x="33" y="1308"/>
                    <a:pt x="28" y="1314"/>
                  </a:cubicBezTo>
                  <a:cubicBezTo>
                    <a:pt x="16" y="1330"/>
                    <a:pt x="6" y="1336"/>
                    <a:pt x="0" y="1352"/>
                  </a:cubicBezTo>
                  <a:cubicBezTo>
                    <a:pt x="22" y="1364"/>
                    <a:pt x="28" y="1386"/>
                    <a:pt x="50" y="1386"/>
                  </a:cubicBezTo>
                  <a:cubicBezTo>
                    <a:pt x="61" y="1386"/>
                    <a:pt x="66" y="1375"/>
                    <a:pt x="72" y="1364"/>
                  </a:cubicBezTo>
                  <a:cubicBezTo>
                    <a:pt x="88" y="1347"/>
                    <a:pt x="100" y="1336"/>
                    <a:pt x="100" y="1319"/>
                  </a:cubicBezTo>
                  <a:cubicBezTo>
                    <a:pt x="100" y="1297"/>
                    <a:pt x="100" y="1297"/>
                    <a:pt x="100" y="1297"/>
                  </a:cubicBezTo>
                  <a:cubicBezTo>
                    <a:pt x="88" y="1297"/>
                    <a:pt x="88" y="1297"/>
                    <a:pt x="83" y="1297"/>
                  </a:cubicBezTo>
                  <a:close/>
                  <a:moveTo>
                    <a:pt x="88" y="1391"/>
                  </a:moveTo>
                  <a:lnTo>
                    <a:pt x="88" y="1391"/>
                  </a:lnTo>
                  <a:cubicBezTo>
                    <a:pt x="88" y="1397"/>
                    <a:pt x="88" y="1402"/>
                    <a:pt x="88" y="1408"/>
                  </a:cubicBezTo>
                  <a:cubicBezTo>
                    <a:pt x="88" y="1430"/>
                    <a:pt x="105" y="1441"/>
                    <a:pt x="105" y="1463"/>
                  </a:cubicBezTo>
                  <a:cubicBezTo>
                    <a:pt x="111" y="1463"/>
                    <a:pt x="116" y="1463"/>
                    <a:pt x="122" y="1463"/>
                  </a:cubicBezTo>
                  <a:cubicBezTo>
                    <a:pt x="122" y="1463"/>
                    <a:pt x="122" y="1458"/>
                    <a:pt x="127" y="1458"/>
                  </a:cubicBezTo>
                  <a:cubicBezTo>
                    <a:pt x="139" y="1452"/>
                    <a:pt x="144" y="1447"/>
                    <a:pt x="144" y="1441"/>
                  </a:cubicBezTo>
                  <a:cubicBezTo>
                    <a:pt x="144" y="1424"/>
                    <a:pt x="127" y="1424"/>
                    <a:pt x="116" y="1424"/>
                  </a:cubicBezTo>
                  <a:cubicBezTo>
                    <a:pt x="111" y="1408"/>
                    <a:pt x="105" y="1397"/>
                    <a:pt x="88" y="1391"/>
                  </a:cubicBezTo>
                  <a:close/>
                  <a:moveTo>
                    <a:pt x="199" y="1297"/>
                  </a:moveTo>
                  <a:lnTo>
                    <a:pt x="199" y="1297"/>
                  </a:lnTo>
                  <a:cubicBezTo>
                    <a:pt x="205" y="1291"/>
                    <a:pt x="227" y="1286"/>
                    <a:pt x="227" y="1297"/>
                  </a:cubicBezTo>
                  <a:cubicBezTo>
                    <a:pt x="249" y="1297"/>
                    <a:pt x="249" y="1297"/>
                    <a:pt x="249" y="1297"/>
                  </a:cubicBezTo>
                  <a:cubicBezTo>
                    <a:pt x="260" y="1297"/>
                    <a:pt x="266" y="1280"/>
                    <a:pt x="277" y="1280"/>
                  </a:cubicBezTo>
                  <a:cubicBezTo>
                    <a:pt x="282" y="1280"/>
                    <a:pt x="282" y="1286"/>
                    <a:pt x="282" y="1286"/>
                  </a:cubicBezTo>
                  <a:cubicBezTo>
                    <a:pt x="282" y="1291"/>
                    <a:pt x="277" y="1297"/>
                    <a:pt x="277" y="1303"/>
                  </a:cubicBezTo>
                  <a:cubicBezTo>
                    <a:pt x="277" y="1325"/>
                    <a:pt x="305" y="1319"/>
                    <a:pt x="310" y="1342"/>
                  </a:cubicBezTo>
                  <a:cubicBezTo>
                    <a:pt x="316" y="1358"/>
                    <a:pt x="316" y="1369"/>
                    <a:pt x="316" y="1386"/>
                  </a:cubicBezTo>
                  <a:cubicBezTo>
                    <a:pt x="316" y="1397"/>
                    <a:pt x="305" y="1402"/>
                    <a:pt x="299" y="1413"/>
                  </a:cubicBezTo>
                  <a:cubicBezTo>
                    <a:pt x="294" y="1424"/>
                    <a:pt x="294" y="1447"/>
                    <a:pt x="277" y="1447"/>
                  </a:cubicBezTo>
                  <a:cubicBezTo>
                    <a:pt x="244" y="1447"/>
                    <a:pt x="244" y="1408"/>
                    <a:pt x="216" y="1391"/>
                  </a:cubicBezTo>
                  <a:cubicBezTo>
                    <a:pt x="227" y="1375"/>
                    <a:pt x="249" y="1364"/>
                    <a:pt x="221" y="1364"/>
                  </a:cubicBezTo>
                  <a:cubicBezTo>
                    <a:pt x="199" y="1364"/>
                    <a:pt x="188" y="1380"/>
                    <a:pt x="166" y="1380"/>
                  </a:cubicBezTo>
                  <a:cubicBezTo>
                    <a:pt x="155" y="1380"/>
                    <a:pt x="155" y="1380"/>
                    <a:pt x="144" y="1380"/>
                  </a:cubicBezTo>
                  <a:cubicBezTo>
                    <a:pt x="144" y="1364"/>
                    <a:pt x="144" y="1358"/>
                    <a:pt x="144" y="1347"/>
                  </a:cubicBezTo>
                  <a:cubicBezTo>
                    <a:pt x="144" y="1330"/>
                    <a:pt x="166" y="1325"/>
                    <a:pt x="177" y="1319"/>
                  </a:cubicBezTo>
                  <a:cubicBezTo>
                    <a:pt x="188" y="1319"/>
                    <a:pt x="188" y="1303"/>
                    <a:pt x="199" y="1297"/>
                  </a:cubicBezTo>
                  <a:close/>
                  <a:moveTo>
                    <a:pt x="277" y="1801"/>
                  </a:moveTo>
                  <a:lnTo>
                    <a:pt x="277" y="1801"/>
                  </a:lnTo>
                  <a:cubicBezTo>
                    <a:pt x="277" y="1801"/>
                    <a:pt x="277" y="1801"/>
                    <a:pt x="272" y="1801"/>
                  </a:cubicBezTo>
                  <a:cubicBezTo>
                    <a:pt x="255" y="1801"/>
                    <a:pt x="260" y="1823"/>
                    <a:pt x="249" y="1840"/>
                  </a:cubicBezTo>
                  <a:cubicBezTo>
                    <a:pt x="244" y="1857"/>
                    <a:pt x="221" y="1862"/>
                    <a:pt x="221" y="1879"/>
                  </a:cubicBezTo>
                  <a:cubicBezTo>
                    <a:pt x="221" y="1884"/>
                    <a:pt x="233" y="1884"/>
                    <a:pt x="233" y="1890"/>
                  </a:cubicBezTo>
                  <a:cubicBezTo>
                    <a:pt x="238" y="1901"/>
                    <a:pt x="244" y="1907"/>
                    <a:pt x="255" y="1907"/>
                  </a:cubicBezTo>
                  <a:cubicBezTo>
                    <a:pt x="294" y="1907"/>
                    <a:pt x="310" y="1896"/>
                    <a:pt x="349" y="1896"/>
                  </a:cubicBezTo>
                  <a:cubicBezTo>
                    <a:pt x="371" y="1896"/>
                    <a:pt x="393" y="1901"/>
                    <a:pt x="404" y="1918"/>
                  </a:cubicBezTo>
                  <a:cubicBezTo>
                    <a:pt x="410" y="1929"/>
                    <a:pt x="415" y="1940"/>
                    <a:pt x="427" y="1945"/>
                  </a:cubicBezTo>
                  <a:cubicBezTo>
                    <a:pt x="432" y="1934"/>
                    <a:pt x="432" y="1923"/>
                    <a:pt x="432" y="1912"/>
                  </a:cubicBezTo>
                  <a:cubicBezTo>
                    <a:pt x="432" y="1884"/>
                    <a:pt x="415" y="1879"/>
                    <a:pt x="399" y="1862"/>
                  </a:cubicBezTo>
                  <a:cubicBezTo>
                    <a:pt x="388" y="1873"/>
                    <a:pt x="382" y="1879"/>
                    <a:pt x="371" y="1884"/>
                  </a:cubicBezTo>
                  <a:cubicBezTo>
                    <a:pt x="360" y="1857"/>
                    <a:pt x="349" y="1846"/>
                    <a:pt x="332" y="1835"/>
                  </a:cubicBezTo>
                  <a:cubicBezTo>
                    <a:pt x="321" y="1829"/>
                    <a:pt x="327" y="1818"/>
                    <a:pt x="321" y="1807"/>
                  </a:cubicBezTo>
                  <a:cubicBezTo>
                    <a:pt x="310" y="1796"/>
                    <a:pt x="294" y="1801"/>
                    <a:pt x="277" y="1801"/>
                  </a:cubicBezTo>
                  <a:close/>
                  <a:moveTo>
                    <a:pt x="166" y="1968"/>
                  </a:moveTo>
                  <a:lnTo>
                    <a:pt x="166" y="1968"/>
                  </a:lnTo>
                  <a:cubicBezTo>
                    <a:pt x="183" y="1968"/>
                    <a:pt x="194" y="1973"/>
                    <a:pt x="210" y="1968"/>
                  </a:cubicBezTo>
                  <a:cubicBezTo>
                    <a:pt x="221" y="1962"/>
                    <a:pt x="227" y="1940"/>
                    <a:pt x="244" y="1945"/>
                  </a:cubicBezTo>
                  <a:cubicBezTo>
                    <a:pt x="249" y="1945"/>
                    <a:pt x="249" y="1956"/>
                    <a:pt x="255" y="1968"/>
                  </a:cubicBezTo>
                  <a:cubicBezTo>
                    <a:pt x="260" y="1979"/>
                    <a:pt x="282" y="1973"/>
                    <a:pt x="282" y="1990"/>
                  </a:cubicBezTo>
                  <a:cubicBezTo>
                    <a:pt x="282" y="2017"/>
                    <a:pt x="266" y="2034"/>
                    <a:pt x="255" y="2062"/>
                  </a:cubicBezTo>
                  <a:cubicBezTo>
                    <a:pt x="244" y="2056"/>
                    <a:pt x="238" y="2056"/>
                    <a:pt x="227" y="2045"/>
                  </a:cubicBezTo>
                  <a:cubicBezTo>
                    <a:pt x="210" y="2056"/>
                    <a:pt x="210" y="2073"/>
                    <a:pt x="194" y="2084"/>
                  </a:cubicBezTo>
                  <a:cubicBezTo>
                    <a:pt x="177" y="2073"/>
                    <a:pt x="183" y="2051"/>
                    <a:pt x="177" y="2023"/>
                  </a:cubicBezTo>
                  <a:cubicBezTo>
                    <a:pt x="172" y="2012"/>
                    <a:pt x="155" y="2012"/>
                    <a:pt x="155" y="2001"/>
                  </a:cubicBezTo>
                  <a:cubicBezTo>
                    <a:pt x="155" y="1990"/>
                    <a:pt x="161" y="1984"/>
                    <a:pt x="161" y="1973"/>
                  </a:cubicBezTo>
                  <a:lnTo>
                    <a:pt x="166" y="1968"/>
                  </a:lnTo>
                  <a:close/>
                  <a:moveTo>
                    <a:pt x="781" y="521"/>
                  </a:moveTo>
                  <a:lnTo>
                    <a:pt x="781" y="521"/>
                  </a:lnTo>
                  <a:cubicBezTo>
                    <a:pt x="776" y="521"/>
                    <a:pt x="776" y="510"/>
                    <a:pt x="776" y="499"/>
                  </a:cubicBezTo>
                  <a:cubicBezTo>
                    <a:pt x="776" y="493"/>
                    <a:pt x="765" y="493"/>
                    <a:pt x="759" y="488"/>
                  </a:cubicBezTo>
                  <a:cubicBezTo>
                    <a:pt x="759" y="493"/>
                    <a:pt x="753" y="493"/>
                    <a:pt x="753" y="493"/>
                  </a:cubicBezTo>
                  <a:cubicBezTo>
                    <a:pt x="753" y="516"/>
                    <a:pt x="765" y="521"/>
                    <a:pt x="765" y="538"/>
                  </a:cubicBezTo>
                  <a:cubicBezTo>
                    <a:pt x="765" y="593"/>
                    <a:pt x="765" y="593"/>
                    <a:pt x="765" y="593"/>
                  </a:cubicBezTo>
                  <a:cubicBezTo>
                    <a:pt x="770" y="599"/>
                    <a:pt x="770" y="599"/>
                    <a:pt x="770" y="599"/>
                  </a:cubicBezTo>
                  <a:cubicBezTo>
                    <a:pt x="776" y="593"/>
                    <a:pt x="776" y="582"/>
                    <a:pt x="781" y="571"/>
                  </a:cubicBezTo>
                  <a:cubicBezTo>
                    <a:pt x="787" y="560"/>
                    <a:pt x="798" y="560"/>
                    <a:pt x="804" y="554"/>
                  </a:cubicBezTo>
                  <a:cubicBezTo>
                    <a:pt x="809" y="544"/>
                    <a:pt x="809" y="538"/>
                    <a:pt x="814" y="527"/>
                  </a:cubicBezTo>
                  <a:cubicBezTo>
                    <a:pt x="804" y="521"/>
                    <a:pt x="804" y="521"/>
                    <a:pt x="804" y="521"/>
                  </a:cubicBezTo>
                  <a:cubicBezTo>
                    <a:pt x="792" y="527"/>
                    <a:pt x="792" y="527"/>
                    <a:pt x="792" y="527"/>
                  </a:cubicBezTo>
                  <a:cubicBezTo>
                    <a:pt x="787" y="527"/>
                    <a:pt x="787" y="521"/>
                    <a:pt x="781" y="521"/>
                  </a:cubicBezTo>
                  <a:close/>
                  <a:moveTo>
                    <a:pt x="1003" y="405"/>
                  </a:moveTo>
                  <a:lnTo>
                    <a:pt x="1003" y="405"/>
                  </a:lnTo>
                  <a:cubicBezTo>
                    <a:pt x="1003" y="416"/>
                    <a:pt x="1014" y="421"/>
                    <a:pt x="1025" y="427"/>
                  </a:cubicBezTo>
                  <a:cubicBezTo>
                    <a:pt x="1025" y="427"/>
                    <a:pt x="1031" y="427"/>
                    <a:pt x="1031" y="421"/>
                  </a:cubicBezTo>
                  <a:cubicBezTo>
                    <a:pt x="1031" y="405"/>
                    <a:pt x="1031" y="377"/>
                    <a:pt x="1019" y="383"/>
                  </a:cubicBezTo>
                  <a:cubicBezTo>
                    <a:pt x="1008" y="383"/>
                    <a:pt x="1003" y="394"/>
                    <a:pt x="1003" y="405"/>
                  </a:cubicBezTo>
                  <a:close/>
                  <a:moveTo>
                    <a:pt x="2117" y="527"/>
                  </a:moveTo>
                  <a:lnTo>
                    <a:pt x="2117" y="527"/>
                  </a:lnTo>
                  <a:cubicBezTo>
                    <a:pt x="2111" y="521"/>
                    <a:pt x="2111" y="516"/>
                    <a:pt x="2106" y="510"/>
                  </a:cubicBezTo>
                  <a:cubicBezTo>
                    <a:pt x="2100" y="532"/>
                    <a:pt x="2078" y="544"/>
                    <a:pt x="2078" y="566"/>
                  </a:cubicBezTo>
                  <a:cubicBezTo>
                    <a:pt x="2078" y="588"/>
                    <a:pt x="2078" y="588"/>
                    <a:pt x="2078" y="588"/>
                  </a:cubicBezTo>
                  <a:cubicBezTo>
                    <a:pt x="2083" y="588"/>
                    <a:pt x="2089" y="588"/>
                    <a:pt x="2095" y="588"/>
                  </a:cubicBezTo>
                  <a:cubicBezTo>
                    <a:pt x="2111" y="588"/>
                    <a:pt x="2122" y="571"/>
                    <a:pt x="2122" y="554"/>
                  </a:cubicBezTo>
                  <a:cubicBezTo>
                    <a:pt x="2122" y="549"/>
                    <a:pt x="2122" y="532"/>
                    <a:pt x="2117" y="527"/>
                  </a:cubicBezTo>
                  <a:close/>
                  <a:moveTo>
                    <a:pt x="1840" y="0"/>
                  </a:moveTo>
                  <a:lnTo>
                    <a:pt x="1840" y="0"/>
                  </a:lnTo>
                  <a:cubicBezTo>
                    <a:pt x="1817" y="22"/>
                    <a:pt x="1806" y="34"/>
                    <a:pt x="1784" y="50"/>
                  </a:cubicBezTo>
                  <a:cubicBezTo>
                    <a:pt x="1773" y="67"/>
                    <a:pt x="1751" y="72"/>
                    <a:pt x="1751" y="89"/>
                  </a:cubicBezTo>
                  <a:cubicBezTo>
                    <a:pt x="1751" y="189"/>
                    <a:pt x="1862" y="161"/>
                    <a:pt x="1806" y="194"/>
                  </a:cubicBezTo>
                  <a:cubicBezTo>
                    <a:pt x="1801" y="200"/>
                    <a:pt x="1806" y="205"/>
                    <a:pt x="1801" y="211"/>
                  </a:cubicBezTo>
                  <a:cubicBezTo>
                    <a:pt x="1768" y="239"/>
                    <a:pt x="1812" y="239"/>
                    <a:pt x="1851" y="239"/>
                  </a:cubicBezTo>
                  <a:cubicBezTo>
                    <a:pt x="1873" y="239"/>
                    <a:pt x="1878" y="217"/>
                    <a:pt x="1890" y="194"/>
                  </a:cubicBezTo>
                  <a:cubicBezTo>
                    <a:pt x="1895" y="189"/>
                    <a:pt x="1901" y="183"/>
                    <a:pt x="1901" y="167"/>
                  </a:cubicBezTo>
                  <a:cubicBezTo>
                    <a:pt x="1901" y="139"/>
                    <a:pt x="1901" y="139"/>
                    <a:pt x="1901" y="139"/>
                  </a:cubicBezTo>
                  <a:cubicBezTo>
                    <a:pt x="1901" y="128"/>
                    <a:pt x="1906" y="117"/>
                    <a:pt x="1906" y="106"/>
                  </a:cubicBezTo>
                  <a:cubicBezTo>
                    <a:pt x="1906" y="100"/>
                    <a:pt x="1901" y="94"/>
                    <a:pt x="1895" y="94"/>
                  </a:cubicBezTo>
                  <a:cubicBezTo>
                    <a:pt x="1878" y="84"/>
                    <a:pt x="1873" y="67"/>
                    <a:pt x="1862" y="50"/>
                  </a:cubicBezTo>
                  <a:cubicBezTo>
                    <a:pt x="1851" y="34"/>
                    <a:pt x="1856" y="12"/>
                    <a:pt x="184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8" name="Freeform 126"/>
            <p:cNvSpPr>
              <a:spLocks noChangeArrowheads="1"/>
            </p:cNvSpPr>
            <p:nvPr/>
          </p:nvSpPr>
          <p:spPr bwMode="auto">
            <a:xfrm>
              <a:off x="1102878" y="2535789"/>
              <a:ext cx="496585" cy="489507"/>
            </a:xfrm>
            <a:custGeom>
              <a:avLst/>
              <a:gdLst>
                <a:gd name="T0" fmla="*/ 631 w 1553"/>
                <a:gd name="T1" fmla="*/ 122 h 1491"/>
                <a:gd name="T2" fmla="*/ 543 w 1553"/>
                <a:gd name="T3" fmla="*/ 194 h 1491"/>
                <a:gd name="T4" fmla="*/ 637 w 1553"/>
                <a:gd name="T5" fmla="*/ 282 h 1491"/>
                <a:gd name="T6" fmla="*/ 654 w 1553"/>
                <a:gd name="T7" fmla="*/ 133 h 1491"/>
                <a:gd name="T8" fmla="*/ 848 w 1553"/>
                <a:gd name="T9" fmla="*/ 354 h 1491"/>
                <a:gd name="T10" fmla="*/ 809 w 1553"/>
                <a:gd name="T11" fmla="*/ 360 h 1491"/>
                <a:gd name="T12" fmla="*/ 992 w 1553"/>
                <a:gd name="T13" fmla="*/ 460 h 1491"/>
                <a:gd name="T14" fmla="*/ 981 w 1553"/>
                <a:gd name="T15" fmla="*/ 365 h 1491"/>
                <a:gd name="T16" fmla="*/ 892 w 1553"/>
                <a:gd name="T17" fmla="*/ 354 h 1491"/>
                <a:gd name="T18" fmla="*/ 964 w 1553"/>
                <a:gd name="T19" fmla="*/ 476 h 1491"/>
                <a:gd name="T20" fmla="*/ 942 w 1553"/>
                <a:gd name="T21" fmla="*/ 620 h 1491"/>
                <a:gd name="T22" fmla="*/ 892 w 1553"/>
                <a:gd name="T23" fmla="*/ 509 h 1491"/>
                <a:gd name="T24" fmla="*/ 892 w 1553"/>
                <a:gd name="T25" fmla="*/ 421 h 1491"/>
                <a:gd name="T26" fmla="*/ 1091 w 1553"/>
                <a:gd name="T27" fmla="*/ 537 h 1491"/>
                <a:gd name="T28" fmla="*/ 1180 w 1553"/>
                <a:gd name="T29" fmla="*/ 620 h 1491"/>
                <a:gd name="T30" fmla="*/ 1280 w 1553"/>
                <a:gd name="T31" fmla="*/ 637 h 1491"/>
                <a:gd name="T32" fmla="*/ 1153 w 1553"/>
                <a:gd name="T33" fmla="*/ 526 h 1491"/>
                <a:gd name="T34" fmla="*/ 1069 w 1553"/>
                <a:gd name="T35" fmla="*/ 598 h 1491"/>
                <a:gd name="T36" fmla="*/ 997 w 1553"/>
                <a:gd name="T37" fmla="*/ 543 h 1491"/>
                <a:gd name="T38" fmla="*/ 975 w 1553"/>
                <a:gd name="T39" fmla="*/ 637 h 1491"/>
                <a:gd name="T40" fmla="*/ 1169 w 1553"/>
                <a:gd name="T41" fmla="*/ 687 h 1491"/>
                <a:gd name="T42" fmla="*/ 1169 w 1553"/>
                <a:gd name="T43" fmla="*/ 631 h 1491"/>
                <a:gd name="T44" fmla="*/ 1069 w 1553"/>
                <a:gd name="T45" fmla="*/ 598 h 1491"/>
                <a:gd name="T46" fmla="*/ 1369 w 1553"/>
                <a:gd name="T47" fmla="*/ 659 h 1491"/>
                <a:gd name="T48" fmla="*/ 1407 w 1553"/>
                <a:gd name="T49" fmla="*/ 715 h 1491"/>
                <a:gd name="T50" fmla="*/ 1419 w 1553"/>
                <a:gd name="T51" fmla="*/ 681 h 1491"/>
                <a:gd name="T52" fmla="*/ 1380 w 1553"/>
                <a:gd name="T53" fmla="*/ 537 h 1491"/>
                <a:gd name="T54" fmla="*/ 1402 w 1553"/>
                <a:gd name="T55" fmla="*/ 598 h 1491"/>
                <a:gd name="T56" fmla="*/ 1380 w 1553"/>
                <a:gd name="T57" fmla="*/ 537 h 1491"/>
                <a:gd name="T58" fmla="*/ 160 w 1553"/>
                <a:gd name="T59" fmla="*/ 83 h 1491"/>
                <a:gd name="T60" fmla="*/ 338 w 1553"/>
                <a:gd name="T61" fmla="*/ 210 h 1491"/>
                <a:gd name="T62" fmla="*/ 338 w 1553"/>
                <a:gd name="T63" fmla="*/ 44 h 1491"/>
                <a:gd name="T64" fmla="*/ 498 w 1553"/>
                <a:gd name="T65" fmla="*/ 155 h 1491"/>
                <a:gd name="T66" fmla="*/ 715 w 1553"/>
                <a:gd name="T67" fmla="*/ 338 h 1491"/>
                <a:gd name="T68" fmla="*/ 848 w 1553"/>
                <a:gd name="T69" fmla="*/ 487 h 1491"/>
                <a:gd name="T70" fmla="*/ 903 w 1553"/>
                <a:gd name="T71" fmla="*/ 609 h 1491"/>
                <a:gd name="T72" fmla="*/ 1091 w 1553"/>
                <a:gd name="T73" fmla="*/ 698 h 1491"/>
                <a:gd name="T74" fmla="*/ 1202 w 1553"/>
                <a:gd name="T75" fmla="*/ 809 h 1491"/>
                <a:gd name="T76" fmla="*/ 1086 w 1553"/>
                <a:gd name="T77" fmla="*/ 925 h 1491"/>
                <a:gd name="T78" fmla="*/ 1141 w 1553"/>
                <a:gd name="T79" fmla="*/ 920 h 1491"/>
                <a:gd name="T80" fmla="*/ 1341 w 1553"/>
                <a:gd name="T81" fmla="*/ 770 h 1491"/>
                <a:gd name="T82" fmla="*/ 1490 w 1553"/>
                <a:gd name="T83" fmla="*/ 859 h 1491"/>
                <a:gd name="T84" fmla="*/ 1552 w 1553"/>
                <a:gd name="T85" fmla="*/ 1019 h 1491"/>
                <a:gd name="T86" fmla="*/ 1474 w 1553"/>
                <a:gd name="T87" fmla="*/ 1030 h 1491"/>
                <a:gd name="T88" fmla="*/ 1424 w 1553"/>
                <a:gd name="T89" fmla="*/ 1069 h 1491"/>
                <a:gd name="T90" fmla="*/ 1413 w 1553"/>
                <a:gd name="T91" fmla="*/ 1136 h 1491"/>
                <a:gd name="T92" fmla="*/ 1524 w 1553"/>
                <a:gd name="T93" fmla="*/ 1169 h 1491"/>
                <a:gd name="T94" fmla="*/ 1463 w 1553"/>
                <a:gd name="T95" fmla="*/ 1186 h 1491"/>
                <a:gd name="T96" fmla="*/ 1391 w 1553"/>
                <a:gd name="T97" fmla="*/ 1247 h 1491"/>
                <a:gd name="T98" fmla="*/ 1363 w 1553"/>
                <a:gd name="T99" fmla="*/ 1319 h 1491"/>
                <a:gd name="T100" fmla="*/ 1219 w 1553"/>
                <a:gd name="T101" fmla="*/ 1374 h 1491"/>
                <a:gd name="T102" fmla="*/ 1081 w 1553"/>
                <a:gd name="T103" fmla="*/ 1468 h 1491"/>
                <a:gd name="T104" fmla="*/ 887 w 1553"/>
                <a:gd name="T105" fmla="*/ 1407 h 1491"/>
                <a:gd name="T106" fmla="*/ 748 w 1553"/>
                <a:gd name="T107" fmla="*/ 1457 h 1491"/>
                <a:gd name="T108" fmla="*/ 410 w 1553"/>
                <a:gd name="T109" fmla="*/ 1219 h 1491"/>
                <a:gd name="T110" fmla="*/ 305 w 1553"/>
                <a:gd name="T111" fmla="*/ 1058 h 1491"/>
                <a:gd name="T112" fmla="*/ 266 w 1553"/>
                <a:gd name="T113" fmla="*/ 892 h 1491"/>
                <a:gd name="T114" fmla="*/ 55 w 1553"/>
                <a:gd name="T115" fmla="*/ 848 h 1491"/>
                <a:gd name="T116" fmla="*/ 22 w 1553"/>
                <a:gd name="T117" fmla="*/ 698 h 1491"/>
                <a:gd name="T118" fmla="*/ 22 w 1553"/>
                <a:gd name="T119" fmla="*/ 504 h 1491"/>
                <a:gd name="T120" fmla="*/ 133 w 1553"/>
                <a:gd name="T121" fmla="*/ 288 h 1491"/>
                <a:gd name="T122" fmla="*/ 94 w 1553"/>
                <a:gd name="T123" fmla="*/ 0 h 14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553" h="1491">
                  <a:moveTo>
                    <a:pt x="654" y="133"/>
                  </a:moveTo>
                  <a:lnTo>
                    <a:pt x="654" y="133"/>
                  </a:lnTo>
                  <a:cubicBezTo>
                    <a:pt x="643" y="127"/>
                    <a:pt x="637" y="122"/>
                    <a:pt x="631" y="122"/>
                  </a:cubicBezTo>
                  <a:cubicBezTo>
                    <a:pt x="615" y="122"/>
                    <a:pt x="615" y="138"/>
                    <a:pt x="604" y="138"/>
                  </a:cubicBezTo>
                  <a:cubicBezTo>
                    <a:pt x="582" y="144"/>
                    <a:pt x="571" y="144"/>
                    <a:pt x="549" y="149"/>
                  </a:cubicBezTo>
                  <a:cubicBezTo>
                    <a:pt x="532" y="149"/>
                    <a:pt x="543" y="177"/>
                    <a:pt x="543" y="194"/>
                  </a:cubicBezTo>
                  <a:cubicBezTo>
                    <a:pt x="543" y="221"/>
                    <a:pt x="537" y="243"/>
                    <a:pt x="559" y="266"/>
                  </a:cubicBezTo>
                  <a:cubicBezTo>
                    <a:pt x="571" y="282"/>
                    <a:pt x="593" y="282"/>
                    <a:pt x="615" y="282"/>
                  </a:cubicBezTo>
                  <a:cubicBezTo>
                    <a:pt x="621" y="282"/>
                    <a:pt x="626" y="282"/>
                    <a:pt x="637" y="282"/>
                  </a:cubicBezTo>
                  <a:cubicBezTo>
                    <a:pt x="665" y="282"/>
                    <a:pt x="670" y="255"/>
                    <a:pt x="670" y="227"/>
                  </a:cubicBezTo>
                  <a:cubicBezTo>
                    <a:pt x="676" y="205"/>
                    <a:pt x="687" y="194"/>
                    <a:pt x="687" y="166"/>
                  </a:cubicBezTo>
                  <a:cubicBezTo>
                    <a:pt x="687" y="155"/>
                    <a:pt x="665" y="138"/>
                    <a:pt x="654" y="133"/>
                  </a:cubicBezTo>
                  <a:close/>
                  <a:moveTo>
                    <a:pt x="892" y="354"/>
                  </a:moveTo>
                  <a:lnTo>
                    <a:pt x="892" y="354"/>
                  </a:lnTo>
                  <a:cubicBezTo>
                    <a:pt x="848" y="354"/>
                    <a:pt x="848" y="354"/>
                    <a:pt x="848" y="354"/>
                  </a:cubicBezTo>
                  <a:cubicBezTo>
                    <a:pt x="825" y="354"/>
                    <a:pt x="809" y="332"/>
                    <a:pt x="787" y="332"/>
                  </a:cubicBezTo>
                  <a:cubicBezTo>
                    <a:pt x="781" y="338"/>
                    <a:pt x="781" y="338"/>
                    <a:pt x="781" y="338"/>
                  </a:cubicBezTo>
                  <a:cubicBezTo>
                    <a:pt x="787" y="349"/>
                    <a:pt x="798" y="354"/>
                    <a:pt x="809" y="360"/>
                  </a:cubicBezTo>
                  <a:cubicBezTo>
                    <a:pt x="837" y="382"/>
                    <a:pt x="853" y="399"/>
                    <a:pt x="887" y="399"/>
                  </a:cubicBezTo>
                  <a:cubicBezTo>
                    <a:pt x="920" y="399"/>
                    <a:pt x="936" y="415"/>
                    <a:pt x="958" y="432"/>
                  </a:cubicBezTo>
                  <a:cubicBezTo>
                    <a:pt x="970" y="443"/>
                    <a:pt x="975" y="460"/>
                    <a:pt x="992" y="460"/>
                  </a:cubicBezTo>
                  <a:cubicBezTo>
                    <a:pt x="1003" y="460"/>
                    <a:pt x="1003" y="449"/>
                    <a:pt x="1003" y="437"/>
                  </a:cubicBezTo>
                  <a:cubicBezTo>
                    <a:pt x="1003" y="427"/>
                    <a:pt x="997" y="415"/>
                    <a:pt x="992" y="399"/>
                  </a:cubicBezTo>
                  <a:cubicBezTo>
                    <a:pt x="992" y="388"/>
                    <a:pt x="992" y="376"/>
                    <a:pt x="981" y="365"/>
                  </a:cubicBezTo>
                  <a:cubicBezTo>
                    <a:pt x="975" y="360"/>
                    <a:pt x="964" y="365"/>
                    <a:pt x="953" y="365"/>
                  </a:cubicBezTo>
                  <a:cubicBezTo>
                    <a:pt x="936" y="360"/>
                    <a:pt x="931" y="354"/>
                    <a:pt x="914" y="349"/>
                  </a:cubicBezTo>
                  <a:cubicBezTo>
                    <a:pt x="903" y="343"/>
                    <a:pt x="897" y="354"/>
                    <a:pt x="892" y="354"/>
                  </a:cubicBezTo>
                  <a:close/>
                  <a:moveTo>
                    <a:pt x="892" y="421"/>
                  </a:moveTo>
                  <a:lnTo>
                    <a:pt x="892" y="421"/>
                  </a:lnTo>
                  <a:cubicBezTo>
                    <a:pt x="925" y="421"/>
                    <a:pt x="942" y="449"/>
                    <a:pt x="964" y="476"/>
                  </a:cubicBezTo>
                  <a:cubicBezTo>
                    <a:pt x="970" y="482"/>
                    <a:pt x="986" y="487"/>
                    <a:pt x="986" y="498"/>
                  </a:cubicBezTo>
                  <a:cubicBezTo>
                    <a:pt x="986" y="532"/>
                    <a:pt x="981" y="548"/>
                    <a:pt x="975" y="576"/>
                  </a:cubicBezTo>
                  <a:cubicBezTo>
                    <a:pt x="975" y="598"/>
                    <a:pt x="964" y="620"/>
                    <a:pt x="942" y="620"/>
                  </a:cubicBezTo>
                  <a:cubicBezTo>
                    <a:pt x="920" y="620"/>
                    <a:pt x="914" y="593"/>
                    <a:pt x="909" y="570"/>
                  </a:cubicBezTo>
                  <a:cubicBezTo>
                    <a:pt x="903" y="554"/>
                    <a:pt x="892" y="548"/>
                    <a:pt x="892" y="532"/>
                  </a:cubicBezTo>
                  <a:cubicBezTo>
                    <a:pt x="892" y="521"/>
                    <a:pt x="892" y="515"/>
                    <a:pt x="892" y="509"/>
                  </a:cubicBezTo>
                  <a:cubicBezTo>
                    <a:pt x="892" y="482"/>
                    <a:pt x="864" y="471"/>
                    <a:pt x="864" y="449"/>
                  </a:cubicBezTo>
                  <a:cubicBezTo>
                    <a:pt x="864" y="421"/>
                    <a:pt x="864" y="421"/>
                    <a:pt x="864" y="421"/>
                  </a:cubicBezTo>
                  <a:cubicBezTo>
                    <a:pt x="892" y="421"/>
                    <a:pt x="892" y="421"/>
                    <a:pt x="892" y="421"/>
                  </a:cubicBezTo>
                  <a:close/>
                  <a:moveTo>
                    <a:pt x="1108" y="521"/>
                  </a:moveTo>
                  <a:lnTo>
                    <a:pt x="1108" y="521"/>
                  </a:lnTo>
                  <a:cubicBezTo>
                    <a:pt x="1097" y="521"/>
                    <a:pt x="1097" y="532"/>
                    <a:pt x="1091" y="537"/>
                  </a:cubicBezTo>
                  <a:cubicBezTo>
                    <a:pt x="1086" y="548"/>
                    <a:pt x="1047" y="587"/>
                    <a:pt x="1069" y="587"/>
                  </a:cubicBezTo>
                  <a:cubicBezTo>
                    <a:pt x="1086" y="587"/>
                    <a:pt x="1091" y="582"/>
                    <a:pt x="1108" y="582"/>
                  </a:cubicBezTo>
                  <a:cubicBezTo>
                    <a:pt x="1141" y="582"/>
                    <a:pt x="1163" y="593"/>
                    <a:pt x="1180" y="620"/>
                  </a:cubicBezTo>
                  <a:cubicBezTo>
                    <a:pt x="1186" y="626"/>
                    <a:pt x="1186" y="637"/>
                    <a:pt x="1191" y="637"/>
                  </a:cubicBezTo>
                  <a:cubicBezTo>
                    <a:pt x="1219" y="654"/>
                    <a:pt x="1236" y="659"/>
                    <a:pt x="1263" y="659"/>
                  </a:cubicBezTo>
                  <a:cubicBezTo>
                    <a:pt x="1274" y="659"/>
                    <a:pt x="1280" y="648"/>
                    <a:pt x="1280" y="637"/>
                  </a:cubicBezTo>
                  <a:cubicBezTo>
                    <a:pt x="1280" y="626"/>
                    <a:pt x="1269" y="620"/>
                    <a:pt x="1258" y="609"/>
                  </a:cubicBezTo>
                  <a:cubicBezTo>
                    <a:pt x="1247" y="593"/>
                    <a:pt x="1236" y="582"/>
                    <a:pt x="1219" y="576"/>
                  </a:cubicBezTo>
                  <a:cubicBezTo>
                    <a:pt x="1191" y="560"/>
                    <a:pt x="1186" y="526"/>
                    <a:pt x="1153" y="526"/>
                  </a:cubicBezTo>
                  <a:cubicBezTo>
                    <a:pt x="1147" y="526"/>
                    <a:pt x="1141" y="532"/>
                    <a:pt x="1136" y="532"/>
                  </a:cubicBezTo>
                  <a:cubicBezTo>
                    <a:pt x="1130" y="521"/>
                    <a:pt x="1119" y="521"/>
                    <a:pt x="1108" y="521"/>
                  </a:cubicBezTo>
                  <a:close/>
                  <a:moveTo>
                    <a:pt x="1069" y="598"/>
                  </a:moveTo>
                  <a:lnTo>
                    <a:pt x="1069" y="598"/>
                  </a:lnTo>
                  <a:cubicBezTo>
                    <a:pt x="1036" y="598"/>
                    <a:pt x="1042" y="543"/>
                    <a:pt x="1008" y="543"/>
                  </a:cubicBezTo>
                  <a:cubicBezTo>
                    <a:pt x="997" y="543"/>
                    <a:pt x="997" y="543"/>
                    <a:pt x="997" y="543"/>
                  </a:cubicBezTo>
                  <a:cubicBezTo>
                    <a:pt x="997" y="548"/>
                    <a:pt x="997" y="554"/>
                    <a:pt x="997" y="560"/>
                  </a:cubicBezTo>
                  <a:cubicBezTo>
                    <a:pt x="997" y="576"/>
                    <a:pt x="1008" y="582"/>
                    <a:pt x="1008" y="598"/>
                  </a:cubicBezTo>
                  <a:cubicBezTo>
                    <a:pt x="1008" y="615"/>
                    <a:pt x="975" y="620"/>
                    <a:pt x="975" y="637"/>
                  </a:cubicBezTo>
                  <a:cubicBezTo>
                    <a:pt x="975" y="665"/>
                    <a:pt x="1008" y="676"/>
                    <a:pt x="1042" y="676"/>
                  </a:cubicBezTo>
                  <a:cubicBezTo>
                    <a:pt x="1069" y="676"/>
                    <a:pt x="1086" y="670"/>
                    <a:pt x="1119" y="670"/>
                  </a:cubicBezTo>
                  <a:cubicBezTo>
                    <a:pt x="1141" y="670"/>
                    <a:pt x="1153" y="676"/>
                    <a:pt x="1169" y="687"/>
                  </a:cubicBezTo>
                  <a:cubicBezTo>
                    <a:pt x="1186" y="698"/>
                    <a:pt x="1186" y="720"/>
                    <a:pt x="1202" y="720"/>
                  </a:cubicBezTo>
                  <a:cubicBezTo>
                    <a:pt x="1219" y="720"/>
                    <a:pt x="1236" y="709"/>
                    <a:pt x="1236" y="693"/>
                  </a:cubicBezTo>
                  <a:cubicBezTo>
                    <a:pt x="1236" y="659"/>
                    <a:pt x="1191" y="659"/>
                    <a:pt x="1169" y="631"/>
                  </a:cubicBezTo>
                  <a:cubicBezTo>
                    <a:pt x="1158" y="615"/>
                    <a:pt x="1147" y="604"/>
                    <a:pt x="1125" y="598"/>
                  </a:cubicBezTo>
                  <a:cubicBezTo>
                    <a:pt x="1114" y="598"/>
                    <a:pt x="1114" y="587"/>
                    <a:pt x="1103" y="587"/>
                  </a:cubicBezTo>
                  <a:cubicBezTo>
                    <a:pt x="1091" y="587"/>
                    <a:pt x="1086" y="598"/>
                    <a:pt x="1069" y="598"/>
                  </a:cubicBezTo>
                  <a:close/>
                  <a:moveTo>
                    <a:pt x="1369" y="642"/>
                  </a:moveTo>
                  <a:lnTo>
                    <a:pt x="1369" y="642"/>
                  </a:lnTo>
                  <a:cubicBezTo>
                    <a:pt x="1369" y="648"/>
                    <a:pt x="1369" y="654"/>
                    <a:pt x="1369" y="659"/>
                  </a:cubicBezTo>
                  <a:cubicBezTo>
                    <a:pt x="1369" y="681"/>
                    <a:pt x="1369" y="693"/>
                    <a:pt x="1374" y="720"/>
                  </a:cubicBezTo>
                  <a:cubicBezTo>
                    <a:pt x="1380" y="720"/>
                    <a:pt x="1385" y="720"/>
                    <a:pt x="1391" y="720"/>
                  </a:cubicBezTo>
                  <a:cubicBezTo>
                    <a:pt x="1396" y="720"/>
                    <a:pt x="1402" y="715"/>
                    <a:pt x="1407" y="715"/>
                  </a:cubicBezTo>
                  <a:cubicBezTo>
                    <a:pt x="1419" y="715"/>
                    <a:pt x="1424" y="720"/>
                    <a:pt x="1429" y="726"/>
                  </a:cubicBezTo>
                  <a:cubicBezTo>
                    <a:pt x="1435" y="720"/>
                    <a:pt x="1435" y="715"/>
                    <a:pt x="1435" y="715"/>
                  </a:cubicBezTo>
                  <a:cubicBezTo>
                    <a:pt x="1435" y="698"/>
                    <a:pt x="1424" y="693"/>
                    <a:pt x="1419" y="681"/>
                  </a:cubicBezTo>
                  <a:cubicBezTo>
                    <a:pt x="1407" y="659"/>
                    <a:pt x="1396" y="642"/>
                    <a:pt x="1369" y="642"/>
                  </a:cubicBezTo>
                  <a:close/>
                  <a:moveTo>
                    <a:pt x="1380" y="537"/>
                  </a:moveTo>
                  <a:lnTo>
                    <a:pt x="1380" y="537"/>
                  </a:lnTo>
                  <a:cubicBezTo>
                    <a:pt x="1369" y="537"/>
                    <a:pt x="1369" y="537"/>
                    <a:pt x="1369" y="537"/>
                  </a:cubicBezTo>
                  <a:cubicBezTo>
                    <a:pt x="1363" y="554"/>
                    <a:pt x="1363" y="565"/>
                    <a:pt x="1352" y="570"/>
                  </a:cubicBezTo>
                  <a:cubicBezTo>
                    <a:pt x="1369" y="582"/>
                    <a:pt x="1385" y="587"/>
                    <a:pt x="1402" y="598"/>
                  </a:cubicBezTo>
                  <a:cubicBezTo>
                    <a:pt x="1402" y="593"/>
                    <a:pt x="1407" y="593"/>
                    <a:pt x="1407" y="587"/>
                  </a:cubicBezTo>
                  <a:cubicBezTo>
                    <a:pt x="1407" y="576"/>
                    <a:pt x="1396" y="576"/>
                    <a:pt x="1391" y="570"/>
                  </a:cubicBezTo>
                  <a:cubicBezTo>
                    <a:pt x="1385" y="560"/>
                    <a:pt x="1380" y="548"/>
                    <a:pt x="1380" y="537"/>
                  </a:cubicBezTo>
                  <a:close/>
                  <a:moveTo>
                    <a:pt x="94" y="0"/>
                  </a:moveTo>
                  <a:lnTo>
                    <a:pt x="94" y="0"/>
                  </a:lnTo>
                  <a:cubicBezTo>
                    <a:pt x="111" y="33"/>
                    <a:pt x="122" y="66"/>
                    <a:pt x="160" y="83"/>
                  </a:cubicBezTo>
                  <a:cubicBezTo>
                    <a:pt x="205" y="110"/>
                    <a:pt x="244" y="110"/>
                    <a:pt x="283" y="144"/>
                  </a:cubicBezTo>
                  <a:cubicBezTo>
                    <a:pt x="310" y="166"/>
                    <a:pt x="310" y="194"/>
                    <a:pt x="332" y="221"/>
                  </a:cubicBezTo>
                  <a:cubicBezTo>
                    <a:pt x="338" y="221"/>
                    <a:pt x="338" y="216"/>
                    <a:pt x="338" y="210"/>
                  </a:cubicBezTo>
                  <a:cubicBezTo>
                    <a:pt x="338" y="144"/>
                    <a:pt x="283" y="116"/>
                    <a:pt x="283" y="50"/>
                  </a:cubicBezTo>
                  <a:cubicBezTo>
                    <a:pt x="283" y="33"/>
                    <a:pt x="305" y="33"/>
                    <a:pt x="321" y="33"/>
                  </a:cubicBezTo>
                  <a:cubicBezTo>
                    <a:pt x="327" y="33"/>
                    <a:pt x="332" y="38"/>
                    <a:pt x="338" y="44"/>
                  </a:cubicBezTo>
                  <a:cubicBezTo>
                    <a:pt x="349" y="50"/>
                    <a:pt x="360" y="44"/>
                    <a:pt x="382" y="44"/>
                  </a:cubicBezTo>
                  <a:lnTo>
                    <a:pt x="382" y="44"/>
                  </a:lnTo>
                  <a:cubicBezTo>
                    <a:pt x="382" y="105"/>
                    <a:pt x="482" y="94"/>
                    <a:pt x="498" y="155"/>
                  </a:cubicBezTo>
                  <a:cubicBezTo>
                    <a:pt x="510" y="216"/>
                    <a:pt x="515" y="271"/>
                    <a:pt x="571" y="299"/>
                  </a:cubicBezTo>
                  <a:cubicBezTo>
                    <a:pt x="604" y="316"/>
                    <a:pt x="631" y="304"/>
                    <a:pt x="670" y="310"/>
                  </a:cubicBezTo>
                  <a:cubicBezTo>
                    <a:pt x="692" y="316"/>
                    <a:pt x="698" y="327"/>
                    <a:pt x="715" y="338"/>
                  </a:cubicBezTo>
                  <a:cubicBezTo>
                    <a:pt x="754" y="365"/>
                    <a:pt x="770" y="382"/>
                    <a:pt x="803" y="410"/>
                  </a:cubicBezTo>
                  <a:cubicBezTo>
                    <a:pt x="825" y="427"/>
                    <a:pt x="853" y="427"/>
                    <a:pt x="853" y="454"/>
                  </a:cubicBezTo>
                  <a:cubicBezTo>
                    <a:pt x="853" y="465"/>
                    <a:pt x="848" y="476"/>
                    <a:pt x="848" y="487"/>
                  </a:cubicBezTo>
                  <a:cubicBezTo>
                    <a:pt x="848" y="498"/>
                    <a:pt x="864" y="504"/>
                    <a:pt x="864" y="515"/>
                  </a:cubicBezTo>
                  <a:cubicBezTo>
                    <a:pt x="870" y="537"/>
                    <a:pt x="859" y="554"/>
                    <a:pt x="870" y="576"/>
                  </a:cubicBezTo>
                  <a:cubicBezTo>
                    <a:pt x="881" y="587"/>
                    <a:pt x="892" y="598"/>
                    <a:pt x="903" y="609"/>
                  </a:cubicBezTo>
                  <a:cubicBezTo>
                    <a:pt x="920" y="637"/>
                    <a:pt x="942" y="642"/>
                    <a:pt x="964" y="665"/>
                  </a:cubicBezTo>
                  <a:cubicBezTo>
                    <a:pt x="975" y="681"/>
                    <a:pt x="986" y="698"/>
                    <a:pt x="1008" y="698"/>
                  </a:cubicBezTo>
                  <a:cubicBezTo>
                    <a:pt x="1091" y="698"/>
                    <a:pt x="1091" y="698"/>
                    <a:pt x="1091" y="698"/>
                  </a:cubicBezTo>
                  <a:cubicBezTo>
                    <a:pt x="1114" y="698"/>
                    <a:pt x="1125" y="709"/>
                    <a:pt x="1147" y="715"/>
                  </a:cubicBezTo>
                  <a:cubicBezTo>
                    <a:pt x="1175" y="726"/>
                    <a:pt x="1219" y="742"/>
                    <a:pt x="1224" y="775"/>
                  </a:cubicBezTo>
                  <a:cubicBezTo>
                    <a:pt x="1224" y="787"/>
                    <a:pt x="1214" y="798"/>
                    <a:pt x="1202" y="809"/>
                  </a:cubicBezTo>
                  <a:cubicBezTo>
                    <a:pt x="1186" y="842"/>
                    <a:pt x="1175" y="870"/>
                    <a:pt x="1141" y="892"/>
                  </a:cubicBezTo>
                  <a:cubicBezTo>
                    <a:pt x="1119" y="903"/>
                    <a:pt x="1103" y="908"/>
                    <a:pt x="1086" y="925"/>
                  </a:cubicBezTo>
                  <a:lnTo>
                    <a:pt x="1086" y="925"/>
                  </a:lnTo>
                  <a:cubicBezTo>
                    <a:pt x="1086" y="931"/>
                    <a:pt x="1086" y="931"/>
                    <a:pt x="1091" y="931"/>
                  </a:cubicBezTo>
                  <a:cubicBezTo>
                    <a:pt x="1108" y="931"/>
                    <a:pt x="1114" y="920"/>
                    <a:pt x="1130" y="920"/>
                  </a:cubicBezTo>
                  <a:cubicBezTo>
                    <a:pt x="1141" y="920"/>
                    <a:pt x="1141" y="920"/>
                    <a:pt x="1141" y="920"/>
                  </a:cubicBezTo>
                  <a:cubicBezTo>
                    <a:pt x="1153" y="920"/>
                    <a:pt x="1153" y="914"/>
                    <a:pt x="1158" y="908"/>
                  </a:cubicBezTo>
                  <a:cubicBezTo>
                    <a:pt x="1219" y="897"/>
                    <a:pt x="1241" y="864"/>
                    <a:pt x="1274" y="826"/>
                  </a:cubicBezTo>
                  <a:cubicBezTo>
                    <a:pt x="1296" y="798"/>
                    <a:pt x="1308" y="770"/>
                    <a:pt x="1341" y="770"/>
                  </a:cubicBezTo>
                  <a:cubicBezTo>
                    <a:pt x="1352" y="770"/>
                    <a:pt x="1352" y="781"/>
                    <a:pt x="1363" y="792"/>
                  </a:cubicBezTo>
                  <a:cubicBezTo>
                    <a:pt x="1380" y="809"/>
                    <a:pt x="1391" y="814"/>
                    <a:pt x="1413" y="826"/>
                  </a:cubicBezTo>
                  <a:cubicBezTo>
                    <a:pt x="1441" y="836"/>
                    <a:pt x="1463" y="842"/>
                    <a:pt x="1490" y="859"/>
                  </a:cubicBezTo>
                  <a:cubicBezTo>
                    <a:pt x="1513" y="870"/>
                    <a:pt x="1507" y="892"/>
                    <a:pt x="1518" y="920"/>
                  </a:cubicBezTo>
                  <a:cubicBezTo>
                    <a:pt x="1529" y="953"/>
                    <a:pt x="1552" y="975"/>
                    <a:pt x="1552" y="1014"/>
                  </a:cubicBezTo>
                  <a:cubicBezTo>
                    <a:pt x="1552" y="1019"/>
                    <a:pt x="1552" y="1019"/>
                    <a:pt x="1552" y="1019"/>
                  </a:cubicBezTo>
                  <a:cubicBezTo>
                    <a:pt x="1552" y="1025"/>
                    <a:pt x="1552" y="1025"/>
                    <a:pt x="1552" y="1025"/>
                  </a:cubicBezTo>
                  <a:cubicBezTo>
                    <a:pt x="1529" y="1025"/>
                    <a:pt x="1518" y="1025"/>
                    <a:pt x="1496" y="1030"/>
                  </a:cubicBezTo>
                  <a:cubicBezTo>
                    <a:pt x="1490" y="1030"/>
                    <a:pt x="1480" y="1025"/>
                    <a:pt x="1474" y="1030"/>
                  </a:cubicBezTo>
                  <a:cubicBezTo>
                    <a:pt x="1463" y="1036"/>
                    <a:pt x="1468" y="1047"/>
                    <a:pt x="1463" y="1058"/>
                  </a:cubicBezTo>
                  <a:cubicBezTo>
                    <a:pt x="1457" y="1069"/>
                    <a:pt x="1441" y="1069"/>
                    <a:pt x="1429" y="1069"/>
                  </a:cubicBezTo>
                  <a:cubicBezTo>
                    <a:pt x="1424" y="1069"/>
                    <a:pt x="1424" y="1069"/>
                    <a:pt x="1424" y="1069"/>
                  </a:cubicBezTo>
                  <a:cubicBezTo>
                    <a:pt x="1424" y="1086"/>
                    <a:pt x="1424" y="1097"/>
                    <a:pt x="1424" y="1114"/>
                  </a:cubicBezTo>
                  <a:cubicBezTo>
                    <a:pt x="1424" y="1119"/>
                    <a:pt x="1419" y="1125"/>
                    <a:pt x="1413" y="1130"/>
                  </a:cubicBezTo>
                  <a:cubicBezTo>
                    <a:pt x="1413" y="1130"/>
                    <a:pt x="1407" y="1130"/>
                    <a:pt x="1413" y="1136"/>
                  </a:cubicBezTo>
                  <a:cubicBezTo>
                    <a:pt x="1413" y="1136"/>
                    <a:pt x="1419" y="1136"/>
                    <a:pt x="1424" y="1136"/>
                  </a:cubicBezTo>
                  <a:cubicBezTo>
                    <a:pt x="1446" y="1136"/>
                    <a:pt x="1457" y="1125"/>
                    <a:pt x="1480" y="1125"/>
                  </a:cubicBezTo>
                  <a:cubicBezTo>
                    <a:pt x="1501" y="1125"/>
                    <a:pt x="1524" y="1141"/>
                    <a:pt x="1524" y="1169"/>
                  </a:cubicBezTo>
                  <a:cubicBezTo>
                    <a:pt x="1524" y="1180"/>
                    <a:pt x="1507" y="1186"/>
                    <a:pt x="1490" y="1186"/>
                  </a:cubicBezTo>
                  <a:cubicBezTo>
                    <a:pt x="1480" y="1186"/>
                    <a:pt x="1474" y="1180"/>
                    <a:pt x="1468" y="1180"/>
                  </a:cubicBezTo>
                  <a:cubicBezTo>
                    <a:pt x="1463" y="1180"/>
                    <a:pt x="1463" y="1180"/>
                    <a:pt x="1463" y="1186"/>
                  </a:cubicBezTo>
                  <a:cubicBezTo>
                    <a:pt x="1463" y="1191"/>
                    <a:pt x="1463" y="1197"/>
                    <a:pt x="1468" y="1208"/>
                  </a:cubicBezTo>
                  <a:cubicBezTo>
                    <a:pt x="1457" y="1224"/>
                    <a:pt x="1446" y="1235"/>
                    <a:pt x="1429" y="1241"/>
                  </a:cubicBezTo>
                  <a:cubicBezTo>
                    <a:pt x="1413" y="1247"/>
                    <a:pt x="1402" y="1235"/>
                    <a:pt x="1391" y="1247"/>
                  </a:cubicBezTo>
                  <a:cubicBezTo>
                    <a:pt x="1380" y="1263"/>
                    <a:pt x="1391" y="1280"/>
                    <a:pt x="1385" y="1296"/>
                  </a:cubicBezTo>
                  <a:cubicBezTo>
                    <a:pt x="1385" y="1307"/>
                    <a:pt x="1374" y="1313"/>
                    <a:pt x="1363" y="1319"/>
                  </a:cubicBezTo>
                  <a:lnTo>
                    <a:pt x="1363" y="1319"/>
                  </a:lnTo>
                  <a:cubicBezTo>
                    <a:pt x="1385" y="1330"/>
                    <a:pt x="1402" y="1341"/>
                    <a:pt x="1413" y="1357"/>
                  </a:cubicBezTo>
                  <a:lnTo>
                    <a:pt x="1413" y="1357"/>
                  </a:lnTo>
                  <a:cubicBezTo>
                    <a:pt x="1341" y="1363"/>
                    <a:pt x="1296" y="1374"/>
                    <a:pt x="1219" y="1374"/>
                  </a:cubicBezTo>
                  <a:cubicBezTo>
                    <a:pt x="1191" y="1374"/>
                    <a:pt x="1180" y="1368"/>
                    <a:pt x="1153" y="1368"/>
                  </a:cubicBezTo>
                  <a:cubicBezTo>
                    <a:pt x="1125" y="1368"/>
                    <a:pt x="1125" y="1402"/>
                    <a:pt x="1119" y="1429"/>
                  </a:cubicBezTo>
                  <a:cubicBezTo>
                    <a:pt x="1114" y="1446"/>
                    <a:pt x="1097" y="1452"/>
                    <a:pt x="1081" y="1468"/>
                  </a:cubicBezTo>
                  <a:cubicBezTo>
                    <a:pt x="1069" y="1479"/>
                    <a:pt x="1058" y="1490"/>
                    <a:pt x="1042" y="1490"/>
                  </a:cubicBezTo>
                  <a:cubicBezTo>
                    <a:pt x="992" y="1490"/>
                    <a:pt x="964" y="1474"/>
                    <a:pt x="931" y="1446"/>
                  </a:cubicBezTo>
                  <a:cubicBezTo>
                    <a:pt x="914" y="1429"/>
                    <a:pt x="909" y="1407"/>
                    <a:pt x="887" y="1407"/>
                  </a:cubicBezTo>
                  <a:cubicBezTo>
                    <a:pt x="848" y="1407"/>
                    <a:pt x="825" y="1413"/>
                    <a:pt x="798" y="1435"/>
                  </a:cubicBezTo>
                  <a:cubicBezTo>
                    <a:pt x="781" y="1446"/>
                    <a:pt x="776" y="1457"/>
                    <a:pt x="759" y="1457"/>
                  </a:cubicBezTo>
                  <a:cubicBezTo>
                    <a:pt x="754" y="1457"/>
                    <a:pt x="754" y="1457"/>
                    <a:pt x="748" y="1457"/>
                  </a:cubicBezTo>
                  <a:lnTo>
                    <a:pt x="748" y="1457"/>
                  </a:lnTo>
                  <a:cubicBezTo>
                    <a:pt x="648" y="1424"/>
                    <a:pt x="598" y="1385"/>
                    <a:pt x="510" y="1324"/>
                  </a:cubicBezTo>
                  <a:cubicBezTo>
                    <a:pt x="465" y="1291"/>
                    <a:pt x="449" y="1258"/>
                    <a:pt x="410" y="1219"/>
                  </a:cubicBezTo>
                  <a:cubicBezTo>
                    <a:pt x="382" y="1191"/>
                    <a:pt x="365" y="1180"/>
                    <a:pt x="338" y="1152"/>
                  </a:cubicBezTo>
                  <a:cubicBezTo>
                    <a:pt x="321" y="1136"/>
                    <a:pt x="305" y="1125"/>
                    <a:pt x="305" y="1102"/>
                  </a:cubicBezTo>
                  <a:cubicBezTo>
                    <a:pt x="305" y="1058"/>
                    <a:pt x="305" y="1058"/>
                    <a:pt x="305" y="1058"/>
                  </a:cubicBezTo>
                  <a:cubicBezTo>
                    <a:pt x="305" y="1019"/>
                    <a:pt x="343" y="1003"/>
                    <a:pt x="343" y="964"/>
                  </a:cubicBezTo>
                  <a:cubicBezTo>
                    <a:pt x="343" y="942"/>
                    <a:pt x="332" y="936"/>
                    <a:pt x="316" y="925"/>
                  </a:cubicBezTo>
                  <a:cubicBezTo>
                    <a:pt x="293" y="914"/>
                    <a:pt x="283" y="903"/>
                    <a:pt x="266" y="892"/>
                  </a:cubicBezTo>
                  <a:cubicBezTo>
                    <a:pt x="227" y="870"/>
                    <a:pt x="205" y="859"/>
                    <a:pt x="160" y="859"/>
                  </a:cubicBezTo>
                  <a:cubicBezTo>
                    <a:pt x="116" y="859"/>
                    <a:pt x="116" y="859"/>
                    <a:pt x="116" y="859"/>
                  </a:cubicBezTo>
                  <a:cubicBezTo>
                    <a:pt x="94" y="859"/>
                    <a:pt x="72" y="864"/>
                    <a:pt x="55" y="848"/>
                  </a:cubicBezTo>
                  <a:cubicBezTo>
                    <a:pt x="33" y="831"/>
                    <a:pt x="44" y="803"/>
                    <a:pt x="39" y="770"/>
                  </a:cubicBezTo>
                  <a:cubicBezTo>
                    <a:pt x="33" y="742"/>
                    <a:pt x="33" y="726"/>
                    <a:pt x="22" y="698"/>
                  </a:cubicBezTo>
                  <a:lnTo>
                    <a:pt x="22" y="698"/>
                  </a:lnTo>
                  <a:cubicBezTo>
                    <a:pt x="55" y="693"/>
                    <a:pt x="83" y="659"/>
                    <a:pt x="83" y="626"/>
                  </a:cubicBezTo>
                  <a:cubicBezTo>
                    <a:pt x="83" y="593"/>
                    <a:pt x="89" y="570"/>
                    <a:pt x="72" y="543"/>
                  </a:cubicBezTo>
                  <a:cubicBezTo>
                    <a:pt x="61" y="521"/>
                    <a:pt x="44" y="515"/>
                    <a:pt x="22" y="504"/>
                  </a:cubicBezTo>
                  <a:cubicBezTo>
                    <a:pt x="17" y="498"/>
                    <a:pt x="0" y="493"/>
                    <a:pt x="0" y="487"/>
                  </a:cubicBezTo>
                  <a:cubicBezTo>
                    <a:pt x="0" y="449"/>
                    <a:pt x="39" y="443"/>
                    <a:pt x="66" y="421"/>
                  </a:cubicBezTo>
                  <a:cubicBezTo>
                    <a:pt x="105" y="382"/>
                    <a:pt x="133" y="349"/>
                    <a:pt x="133" y="288"/>
                  </a:cubicBezTo>
                  <a:cubicBezTo>
                    <a:pt x="133" y="205"/>
                    <a:pt x="77" y="161"/>
                    <a:pt x="77" y="72"/>
                  </a:cubicBezTo>
                  <a:cubicBezTo>
                    <a:pt x="77" y="50"/>
                    <a:pt x="89" y="33"/>
                    <a:pt x="89" y="11"/>
                  </a:cubicBezTo>
                  <a:cubicBezTo>
                    <a:pt x="89" y="5"/>
                    <a:pt x="94" y="0"/>
                    <a:pt x="9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29" name="Freeform 127"/>
            <p:cNvSpPr>
              <a:spLocks noChangeArrowheads="1"/>
            </p:cNvSpPr>
            <p:nvPr/>
          </p:nvSpPr>
          <p:spPr bwMode="auto">
            <a:xfrm>
              <a:off x="889854" y="2750129"/>
              <a:ext cx="452852" cy="583643"/>
            </a:xfrm>
            <a:custGeom>
              <a:avLst/>
              <a:gdLst>
                <a:gd name="T0" fmla="*/ 33 w 1414"/>
                <a:gd name="T1" fmla="*/ 775 h 1778"/>
                <a:gd name="T2" fmla="*/ 0 w 1414"/>
                <a:gd name="T3" fmla="*/ 875 h 1778"/>
                <a:gd name="T4" fmla="*/ 55 w 1414"/>
                <a:gd name="T5" fmla="*/ 964 h 1778"/>
                <a:gd name="T6" fmla="*/ 116 w 1414"/>
                <a:gd name="T7" fmla="*/ 1075 h 1778"/>
                <a:gd name="T8" fmla="*/ 249 w 1414"/>
                <a:gd name="T9" fmla="*/ 1136 h 1778"/>
                <a:gd name="T10" fmla="*/ 271 w 1414"/>
                <a:gd name="T11" fmla="*/ 1091 h 1778"/>
                <a:gd name="T12" fmla="*/ 271 w 1414"/>
                <a:gd name="T13" fmla="*/ 1064 h 1778"/>
                <a:gd name="T14" fmla="*/ 305 w 1414"/>
                <a:gd name="T15" fmla="*/ 1075 h 1778"/>
                <a:gd name="T16" fmla="*/ 249 w 1414"/>
                <a:gd name="T17" fmla="*/ 1008 h 1778"/>
                <a:gd name="T18" fmla="*/ 205 w 1414"/>
                <a:gd name="T19" fmla="*/ 931 h 1778"/>
                <a:gd name="T20" fmla="*/ 155 w 1414"/>
                <a:gd name="T21" fmla="*/ 820 h 1778"/>
                <a:gd name="T22" fmla="*/ 144 w 1414"/>
                <a:gd name="T23" fmla="*/ 770 h 1778"/>
                <a:gd name="T24" fmla="*/ 33 w 1414"/>
                <a:gd name="T25" fmla="*/ 775 h 1778"/>
                <a:gd name="T26" fmla="*/ 604 w 1414"/>
                <a:gd name="T27" fmla="*/ 1434 h 1778"/>
                <a:gd name="T28" fmla="*/ 582 w 1414"/>
                <a:gd name="T29" fmla="*/ 1429 h 1778"/>
                <a:gd name="T30" fmla="*/ 604 w 1414"/>
                <a:gd name="T31" fmla="*/ 1495 h 1778"/>
                <a:gd name="T32" fmla="*/ 615 w 1414"/>
                <a:gd name="T33" fmla="*/ 1583 h 1778"/>
                <a:gd name="T34" fmla="*/ 687 w 1414"/>
                <a:gd name="T35" fmla="*/ 1517 h 1778"/>
                <a:gd name="T36" fmla="*/ 626 w 1414"/>
                <a:gd name="T37" fmla="*/ 1462 h 1778"/>
                <a:gd name="T38" fmla="*/ 704 w 1414"/>
                <a:gd name="T39" fmla="*/ 1550 h 1778"/>
                <a:gd name="T40" fmla="*/ 759 w 1414"/>
                <a:gd name="T41" fmla="*/ 1611 h 1778"/>
                <a:gd name="T42" fmla="*/ 803 w 1414"/>
                <a:gd name="T43" fmla="*/ 1694 h 1778"/>
                <a:gd name="T44" fmla="*/ 776 w 1414"/>
                <a:gd name="T45" fmla="*/ 1705 h 1778"/>
                <a:gd name="T46" fmla="*/ 798 w 1414"/>
                <a:gd name="T47" fmla="*/ 1772 h 1778"/>
                <a:gd name="T48" fmla="*/ 731 w 1414"/>
                <a:gd name="T49" fmla="*/ 1678 h 1778"/>
                <a:gd name="T50" fmla="*/ 692 w 1414"/>
                <a:gd name="T51" fmla="*/ 1639 h 1778"/>
                <a:gd name="T52" fmla="*/ 687 w 1414"/>
                <a:gd name="T53" fmla="*/ 1606 h 1778"/>
                <a:gd name="T54" fmla="*/ 704 w 1414"/>
                <a:gd name="T55" fmla="*/ 1550 h 1778"/>
                <a:gd name="T56" fmla="*/ 687 w 1414"/>
                <a:gd name="T57" fmla="*/ 44 h 1778"/>
                <a:gd name="T58" fmla="*/ 720 w 1414"/>
                <a:gd name="T59" fmla="*/ 194 h 1778"/>
                <a:gd name="T60" fmla="*/ 825 w 1414"/>
                <a:gd name="T61" fmla="*/ 205 h 1778"/>
                <a:gd name="T62" fmla="*/ 981 w 1414"/>
                <a:gd name="T63" fmla="*/ 271 h 1778"/>
                <a:gd name="T64" fmla="*/ 970 w 1414"/>
                <a:gd name="T65" fmla="*/ 404 h 1778"/>
                <a:gd name="T66" fmla="*/ 1003 w 1414"/>
                <a:gd name="T67" fmla="*/ 498 h 1778"/>
                <a:gd name="T68" fmla="*/ 1175 w 1414"/>
                <a:gd name="T69" fmla="*/ 670 h 1778"/>
                <a:gd name="T70" fmla="*/ 1413 w 1414"/>
                <a:gd name="T71" fmla="*/ 803 h 1778"/>
                <a:gd name="T72" fmla="*/ 1236 w 1414"/>
                <a:gd name="T73" fmla="*/ 1086 h 1778"/>
                <a:gd name="T74" fmla="*/ 1224 w 1414"/>
                <a:gd name="T75" fmla="*/ 1374 h 1778"/>
                <a:gd name="T76" fmla="*/ 1125 w 1414"/>
                <a:gd name="T77" fmla="*/ 1407 h 1778"/>
                <a:gd name="T78" fmla="*/ 1053 w 1414"/>
                <a:gd name="T79" fmla="*/ 1473 h 1778"/>
                <a:gd name="T80" fmla="*/ 1025 w 1414"/>
                <a:gd name="T81" fmla="*/ 1285 h 1778"/>
                <a:gd name="T82" fmla="*/ 964 w 1414"/>
                <a:gd name="T83" fmla="*/ 1163 h 1778"/>
                <a:gd name="T84" fmla="*/ 892 w 1414"/>
                <a:gd name="T85" fmla="*/ 1080 h 1778"/>
                <a:gd name="T86" fmla="*/ 875 w 1414"/>
                <a:gd name="T87" fmla="*/ 1041 h 1778"/>
                <a:gd name="T88" fmla="*/ 848 w 1414"/>
                <a:gd name="T89" fmla="*/ 980 h 1778"/>
                <a:gd name="T90" fmla="*/ 848 w 1414"/>
                <a:gd name="T91" fmla="*/ 947 h 1778"/>
                <a:gd name="T92" fmla="*/ 792 w 1414"/>
                <a:gd name="T93" fmla="*/ 908 h 1778"/>
                <a:gd name="T94" fmla="*/ 781 w 1414"/>
                <a:gd name="T95" fmla="*/ 881 h 1778"/>
                <a:gd name="T96" fmla="*/ 764 w 1414"/>
                <a:gd name="T97" fmla="*/ 859 h 1778"/>
                <a:gd name="T98" fmla="*/ 764 w 1414"/>
                <a:gd name="T99" fmla="*/ 814 h 1778"/>
                <a:gd name="T100" fmla="*/ 687 w 1414"/>
                <a:gd name="T101" fmla="*/ 665 h 1778"/>
                <a:gd name="T102" fmla="*/ 609 w 1414"/>
                <a:gd name="T103" fmla="*/ 581 h 1778"/>
                <a:gd name="T104" fmla="*/ 549 w 1414"/>
                <a:gd name="T105" fmla="*/ 515 h 1778"/>
                <a:gd name="T106" fmla="*/ 521 w 1414"/>
                <a:gd name="T107" fmla="*/ 493 h 1778"/>
                <a:gd name="T108" fmla="*/ 510 w 1414"/>
                <a:gd name="T109" fmla="*/ 454 h 1778"/>
                <a:gd name="T110" fmla="*/ 454 w 1414"/>
                <a:gd name="T111" fmla="*/ 404 h 1778"/>
                <a:gd name="T112" fmla="*/ 299 w 1414"/>
                <a:gd name="T113" fmla="*/ 260 h 1778"/>
                <a:gd name="T114" fmla="*/ 283 w 1414"/>
                <a:gd name="T115" fmla="*/ 249 h 1778"/>
                <a:gd name="T116" fmla="*/ 510 w 1414"/>
                <a:gd name="T117" fmla="*/ 188 h 1778"/>
                <a:gd name="T118" fmla="*/ 571 w 1414"/>
                <a:gd name="T119" fmla="*/ 149 h 1778"/>
                <a:gd name="T120" fmla="*/ 526 w 1414"/>
                <a:gd name="T121" fmla="*/ 0 h 1778"/>
                <a:gd name="T122" fmla="*/ 687 w 1414"/>
                <a:gd name="T123" fmla="*/ 44 h 17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14" h="1778">
                  <a:moveTo>
                    <a:pt x="33" y="775"/>
                  </a:moveTo>
                  <a:lnTo>
                    <a:pt x="33" y="775"/>
                  </a:lnTo>
                  <a:cubicBezTo>
                    <a:pt x="27" y="803"/>
                    <a:pt x="33" y="825"/>
                    <a:pt x="17" y="847"/>
                  </a:cubicBezTo>
                  <a:cubicBezTo>
                    <a:pt x="11" y="859"/>
                    <a:pt x="5" y="864"/>
                    <a:pt x="0" y="875"/>
                  </a:cubicBezTo>
                  <a:cubicBezTo>
                    <a:pt x="17" y="886"/>
                    <a:pt x="17" y="897"/>
                    <a:pt x="22" y="908"/>
                  </a:cubicBezTo>
                  <a:cubicBezTo>
                    <a:pt x="33" y="936"/>
                    <a:pt x="44" y="942"/>
                    <a:pt x="55" y="964"/>
                  </a:cubicBezTo>
                  <a:cubicBezTo>
                    <a:pt x="66" y="1003"/>
                    <a:pt x="89" y="1014"/>
                    <a:pt x="105" y="1047"/>
                  </a:cubicBezTo>
                  <a:cubicBezTo>
                    <a:pt x="111" y="1058"/>
                    <a:pt x="111" y="1069"/>
                    <a:pt x="116" y="1075"/>
                  </a:cubicBezTo>
                  <a:cubicBezTo>
                    <a:pt x="133" y="1097"/>
                    <a:pt x="155" y="1097"/>
                    <a:pt x="177" y="1108"/>
                  </a:cubicBezTo>
                  <a:cubicBezTo>
                    <a:pt x="205" y="1119"/>
                    <a:pt x="222" y="1136"/>
                    <a:pt x="249" y="1136"/>
                  </a:cubicBezTo>
                  <a:cubicBezTo>
                    <a:pt x="260" y="1136"/>
                    <a:pt x="260" y="1130"/>
                    <a:pt x="271" y="1130"/>
                  </a:cubicBezTo>
                  <a:cubicBezTo>
                    <a:pt x="271" y="1091"/>
                    <a:pt x="271" y="1091"/>
                    <a:pt x="271" y="1091"/>
                  </a:cubicBezTo>
                  <a:cubicBezTo>
                    <a:pt x="266" y="1069"/>
                    <a:pt x="266" y="1069"/>
                    <a:pt x="266" y="1069"/>
                  </a:cubicBezTo>
                  <a:cubicBezTo>
                    <a:pt x="271" y="1064"/>
                    <a:pt x="271" y="1064"/>
                    <a:pt x="271" y="1064"/>
                  </a:cubicBezTo>
                  <a:cubicBezTo>
                    <a:pt x="283" y="1069"/>
                    <a:pt x="288" y="1080"/>
                    <a:pt x="299" y="1080"/>
                  </a:cubicBezTo>
                  <a:lnTo>
                    <a:pt x="305" y="1075"/>
                  </a:lnTo>
                  <a:cubicBezTo>
                    <a:pt x="305" y="1052"/>
                    <a:pt x="293" y="1041"/>
                    <a:pt x="277" y="1030"/>
                  </a:cubicBezTo>
                  <a:cubicBezTo>
                    <a:pt x="271" y="1019"/>
                    <a:pt x="255" y="1019"/>
                    <a:pt x="249" y="1008"/>
                  </a:cubicBezTo>
                  <a:cubicBezTo>
                    <a:pt x="244" y="997"/>
                    <a:pt x="244" y="992"/>
                    <a:pt x="238" y="986"/>
                  </a:cubicBezTo>
                  <a:cubicBezTo>
                    <a:pt x="227" y="969"/>
                    <a:pt x="210" y="964"/>
                    <a:pt x="205" y="931"/>
                  </a:cubicBezTo>
                  <a:cubicBezTo>
                    <a:pt x="205" y="914"/>
                    <a:pt x="205" y="903"/>
                    <a:pt x="199" y="886"/>
                  </a:cubicBezTo>
                  <a:cubicBezTo>
                    <a:pt x="183" y="859"/>
                    <a:pt x="172" y="847"/>
                    <a:pt x="155" y="820"/>
                  </a:cubicBezTo>
                  <a:cubicBezTo>
                    <a:pt x="150" y="814"/>
                    <a:pt x="144" y="814"/>
                    <a:pt x="144" y="809"/>
                  </a:cubicBezTo>
                  <a:cubicBezTo>
                    <a:pt x="144" y="770"/>
                    <a:pt x="144" y="770"/>
                    <a:pt x="144" y="770"/>
                  </a:cubicBezTo>
                  <a:cubicBezTo>
                    <a:pt x="144" y="764"/>
                    <a:pt x="138" y="759"/>
                    <a:pt x="127" y="759"/>
                  </a:cubicBezTo>
                  <a:cubicBezTo>
                    <a:pt x="89" y="759"/>
                    <a:pt x="72" y="775"/>
                    <a:pt x="33" y="775"/>
                  </a:cubicBezTo>
                  <a:close/>
                  <a:moveTo>
                    <a:pt x="604" y="1434"/>
                  </a:moveTo>
                  <a:lnTo>
                    <a:pt x="604" y="1434"/>
                  </a:lnTo>
                  <a:cubicBezTo>
                    <a:pt x="598" y="1434"/>
                    <a:pt x="598" y="1429"/>
                    <a:pt x="598" y="1429"/>
                  </a:cubicBezTo>
                  <a:cubicBezTo>
                    <a:pt x="582" y="1429"/>
                    <a:pt x="582" y="1429"/>
                    <a:pt x="582" y="1429"/>
                  </a:cubicBezTo>
                  <a:cubicBezTo>
                    <a:pt x="582" y="1434"/>
                    <a:pt x="582" y="1439"/>
                    <a:pt x="582" y="1445"/>
                  </a:cubicBezTo>
                  <a:cubicBezTo>
                    <a:pt x="582" y="1467"/>
                    <a:pt x="604" y="1473"/>
                    <a:pt x="604" y="1495"/>
                  </a:cubicBezTo>
                  <a:cubicBezTo>
                    <a:pt x="604" y="1572"/>
                    <a:pt x="604" y="1572"/>
                    <a:pt x="604" y="1572"/>
                  </a:cubicBezTo>
                  <a:cubicBezTo>
                    <a:pt x="604" y="1578"/>
                    <a:pt x="609" y="1583"/>
                    <a:pt x="615" y="1583"/>
                  </a:cubicBezTo>
                  <a:cubicBezTo>
                    <a:pt x="631" y="1583"/>
                    <a:pt x="637" y="1561"/>
                    <a:pt x="654" y="1556"/>
                  </a:cubicBezTo>
                  <a:cubicBezTo>
                    <a:pt x="670" y="1545"/>
                    <a:pt x="687" y="1539"/>
                    <a:pt x="687" y="1517"/>
                  </a:cubicBezTo>
                  <a:cubicBezTo>
                    <a:pt x="687" y="1495"/>
                    <a:pt x="665" y="1489"/>
                    <a:pt x="648" y="1478"/>
                  </a:cubicBezTo>
                  <a:cubicBezTo>
                    <a:pt x="637" y="1473"/>
                    <a:pt x="631" y="1467"/>
                    <a:pt x="626" y="1462"/>
                  </a:cubicBezTo>
                  <a:cubicBezTo>
                    <a:pt x="615" y="1450"/>
                    <a:pt x="615" y="1434"/>
                    <a:pt x="604" y="1434"/>
                  </a:cubicBezTo>
                  <a:close/>
                  <a:moveTo>
                    <a:pt x="704" y="1550"/>
                  </a:moveTo>
                  <a:lnTo>
                    <a:pt x="704" y="1550"/>
                  </a:lnTo>
                  <a:cubicBezTo>
                    <a:pt x="731" y="1550"/>
                    <a:pt x="742" y="1583"/>
                    <a:pt x="759" y="1611"/>
                  </a:cubicBezTo>
                  <a:cubicBezTo>
                    <a:pt x="776" y="1639"/>
                    <a:pt x="803" y="1644"/>
                    <a:pt x="803" y="1678"/>
                  </a:cubicBezTo>
                  <a:cubicBezTo>
                    <a:pt x="803" y="1683"/>
                    <a:pt x="803" y="1689"/>
                    <a:pt x="803" y="1694"/>
                  </a:cubicBezTo>
                  <a:cubicBezTo>
                    <a:pt x="792" y="1694"/>
                    <a:pt x="787" y="1694"/>
                    <a:pt x="776" y="1694"/>
                  </a:cubicBezTo>
                  <a:cubicBezTo>
                    <a:pt x="776" y="1705"/>
                    <a:pt x="776" y="1705"/>
                    <a:pt x="776" y="1705"/>
                  </a:cubicBezTo>
                  <a:cubicBezTo>
                    <a:pt x="792" y="1733"/>
                    <a:pt x="803" y="1744"/>
                    <a:pt x="803" y="1777"/>
                  </a:cubicBezTo>
                  <a:cubicBezTo>
                    <a:pt x="798" y="1772"/>
                    <a:pt x="798" y="1772"/>
                    <a:pt x="798" y="1772"/>
                  </a:cubicBezTo>
                  <a:cubicBezTo>
                    <a:pt x="770" y="1750"/>
                    <a:pt x="754" y="1733"/>
                    <a:pt x="742" y="1700"/>
                  </a:cubicBezTo>
                  <a:cubicBezTo>
                    <a:pt x="737" y="1689"/>
                    <a:pt x="737" y="1683"/>
                    <a:pt x="731" y="1678"/>
                  </a:cubicBezTo>
                  <a:cubicBezTo>
                    <a:pt x="726" y="1672"/>
                    <a:pt x="715" y="1678"/>
                    <a:pt x="709" y="1667"/>
                  </a:cubicBezTo>
                  <a:cubicBezTo>
                    <a:pt x="704" y="1661"/>
                    <a:pt x="704" y="1650"/>
                    <a:pt x="692" y="1639"/>
                  </a:cubicBezTo>
                  <a:cubicBezTo>
                    <a:pt x="692" y="1633"/>
                    <a:pt x="687" y="1633"/>
                    <a:pt x="687" y="1622"/>
                  </a:cubicBezTo>
                  <a:cubicBezTo>
                    <a:pt x="687" y="1617"/>
                    <a:pt x="687" y="1611"/>
                    <a:pt x="687" y="1606"/>
                  </a:cubicBezTo>
                  <a:cubicBezTo>
                    <a:pt x="687" y="1583"/>
                    <a:pt x="687" y="1572"/>
                    <a:pt x="687" y="1556"/>
                  </a:cubicBezTo>
                  <a:cubicBezTo>
                    <a:pt x="692" y="1556"/>
                    <a:pt x="698" y="1550"/>
                    <a:pt x="704" y="1550"/>
                  </a:cubicBezTo>
                  <a:close/>
                  <a:moveTo>
                    <a:pt x="687" y="44"/>
                  </a:moveTo>
                  <a:lnTo>
                    <a:pt x="687" y="44"/>
                  </a:lnTo>
                  <a:cubicBezTo>
                    <a:pt x="698" y="72"/>
                    <a:pt x="698" y="88"/>
                    <a:pt x="704" y="116"/>
                  </a:cubicBezTo>
                  <a:cubicBezTo>
                    <a:pt x="709" y="149"/>
                    <a:pt x="698" y="177"/>
                    <a:pt x="720" y="194"/>
                  </a:cubicBezTo>
                  <a:cubicBezTo>
                    <a:pt x="737" y="210"/>
                    <a:pt x="759" y="205"/>
                    <a:pt x="781" y="205"/>
                  </a:cubicBezTo>
                  <a:cubicBezTo>
                    <a:pt x="825" y="205"/>
                    <a:pt x="825" y="205"/>
                    <a:pt x="825" y="205"/>
                  </a:cubicBezTo>
                  <a:cubicBezTo>
                    <a:pt x="870" y="205"/>
                    <a:pt x="892" y="216"/>
                    <a:pt x="931" y="238"/>
                  </a:cubicBezTo>
                  <a:cubicBezTo>
                    <a:pt x="948" y="249"/>
                    <a:pt x="958" y="260"/>
                    <a:pt x="981" y="271"/>
                  </a:cubicBezTo>
                  <a:cubicBezTo>
                    <a:pt x="997" y="282"/>
                    <a:pt x="1008" y="288"/>
                    <a:pt x="1008" y="310"/>
                  </a:cubicBezTo>
                  <a:cubicBezTo>
                    <a:pt x="1008" y="349"/>
                    <a:pt x="970" y="365"/>
                    <a:pt x="970" y="404"/>
                  </a:cubicBezTo>
                  <a:cubicBezTo>
                    <a:pt x="970" y="448"/>
                    <a:pt x="970" y="448"/>
                    <a:pt x="970" y="448"/>
                  </a:cubicBezTo>
                  <a:cubicBezTo>
                    <a:pt x="970" y="471"/>
                    <a:pt x="986" y="482"/>
                    <a:pt x="1003" y="498"/>
                  </a:cubicBezTo>
                  <a:cubicBezTo>
                    <a:pt x="1030" y="526"/>
                    <a:pt x="1047" y="537"/>
                    <a:pt x="1075" y="565"/>
                  </a:cubicBezTo>
                  <a:cubicBezTo>
                    <a:pt x="1114" y="604"/>
                    <a:pt x="1130" y="637"/>
                    <a:pt x="1175" y="670"/>
                  </a:cubicBezTo>
                  <a:cubicBezTo>
                    <a:pt x="1263" y="731"/>
                    <a:pt x="1313" y="770"/>
                    <a:pt x="1413" y="803"/>
                  </a:cubicBezTo>
                  <a:lnTo>
                    <a:pt x="1413" y="803"/>
                  </a:lnTo>
                  <a:cubicBezTo>
                    <a:pt x="1380" y="853"/>
                    <a:pt x="1357" y="881"/>
                    <a:pt x="1330" y="931"/>
                  </a:cubicBezTo>
                  <a:cubicBezTo>
                    <a:pt x="1296" y="992"/>
                    <a:pt x="1263" y="1019"/>
                    <a:pt x="1236" y="1086"/>
                  </a:cubicBezTo>
                  <a:cubicBezTo>
                    <a:pt x="1208" y="1136"/>
                    <a:pt x="1214" y="1174"/>
                    <a:pt x="1214" y="1230"/>
                  </a:cubicBezTo>
                  <a:cubicBezTo>
                    <a:pt x="1214" y="1285"/>
                    <a:pt x="1214" y="1318"/>
                    <a:pt x="1224" y="1374"/>
                  </a:cubicBezTo>
                  <a:lnTo>
                    <a:pt x="1224" y="1374"/>
                  </a:lnTo>
                  <a:cubicBezTo>
                    <a:pt x="1186" y="1391"/>
                    <a:pt x="1163" y="1396"/>
                    <a:pt x="1125" y="1407"/>
                  </a:cubicBezTo>
                  <a:cubicBezTo>
                    <a:pt x="1086" y="1418"/>
                    <a:pt x="1058" y="1429"/>
                    <a:pt x="1053" y="1473"/>
                  </a:cubicBezTo>
                  <a:lnTo>
                    <a:pt x="1053" y="1473"/>
                  </a:lnTo>
                  <a:cubicBezTo>
                    <a:pt x="1036" y="1450"/>
                    <a:pt x="1025" y="1434"/>
                    <a:pt x="1025" y="1407"/>
                  </a:cubicBezTo>
                  <a:cubicBezTo>
                    <a:pt x="1025" y="1285"/>
                    <a:pt x="1025" y="1285"/>
                    <a:pt x="1025" y="1285"/>
                  </a:cubicBezTo>
                  <a:cubicBezTo>
                    <a:pt x="1025" y="1257"/>
                    <a:pt x="1014" y="1246"/>
                    <a:pt x="1003" y="1224"/>
                  </a:cubicBezTo>
                  <a:cubicBezTo>
                    <a:pt x="992" y="1202"/>
                    <a:pt x="992" y="1174"/>
                    <a:pt x="964" y="1163"/>
                  </a:cubicBezTo>
                  <a:cubicBezTo>
                    <a:pt x="948" y="1141"/>
                    <a:pt x="931" y="1136"/>
                    <a:pt x="914" y="1108"/>
                  </a:cubicBezTo>
                  <a:cubicBezTo>
                    <a:pt x="909" y="1097"/>
                    <a:pt x="903" y="1086"/>
                    <a:pt x="892" y="1080"/>
                  </a:cubicBezTo>
                  <a:cubicBezTo>
                    <a:pt x="887" y="1075"/>
                    <a:pt x="875" y="1069"/>
                    <a:pt x="875" y="1058"/>
                  </a:cubicBezTo>
                  <a:cubicBezTo>
                    <a:pt x="875" y="1041"/>
                    <a:pt x="875" y="1041"/>
                    <a:pt x="875" y="1041"/>
                  </a:cubicBezTo>
                  <a:cubicBezTo>
                    <a:pt x="875" y="1025"/>
                    <a:pt x="870" y="1019"/>
                    <a:pt x="864" y="1003"/>
                  </a:cubicBezTo>
                  <a:cubicBezTo>
                    <a:pt x="859" y="997"/>
                    <a:pt x="853" y="986"/>
                    <a:pt x="848" y="980"/>
                  </a:cubicBezTo>
                  <a:cubicBezTo>
                    <a:pt x="842" y="980"/>
                    <a:pt x="848" y="975"/>
                    <a:pt x="848" y="975"/>
                  </a:cubicBezTo>
                  <a:cubicBezTo>
                    <a:pt x="848" y="947"/>
                    <a:pt x="848" y="947"/>
                    <a:pt x="848" y="947"/>
                  </a:cubicBezTo>
                  <a:cubicBezTo>
                    <a:pt x="848" y="936"/>
                    <a:pt x="831" y="931"/>
                    <a:pt x="825" y="925"/>
                  </a:cubicBezTo>
                  <a:cubicBezTo>
                    <a:pt x="815" y="919"/>
                    <a:pt x="809" y="908"/>
                    <a:pt x="792" y="908"/>
                  </a:cubicBezTo>
                  <a:cubicBezTo>
                    <a:pt x="787" y="908"/>
                    <a:pt x="787" y="908"/>
                    <a:pt x="787" y="908"/>
                  </a:cubicBezTo>
                  <a:cubicBezTo>
                    <a:pt x="781" y="908"/>
                    <a:pt x="781" y="886"/>
                    <a:pt x="781" y="881"/>
                  </a:cubicBezTo>
                  <a:cubicBezTo>
                    <a:pt x="781" y="875"/>
                    <a:pt x="781" y="870"/>
                    <a:pt x="776" y="864"/>
                  </a:cubicBezTo>
                  <a:cubicBezTo>
                    <a:pt x="776" y="859"/>
                    <a:pt x="770" y="859"/>
                    <a:pt x="764" y="859"/>
                  </a:cubicBezTo>
                  <a:cubicBezTo>
                    <a:pt x="759" y="864"/>
                    <a:pt x="759" y="842"/>
                    <a:pt x="759" y="836"/>
                  </a:cubicBezTo>
                  <a:cubicBezTo>
                    <a:pt x="759" y="825"/>
                    <a:pt x="764" y="825"/>
                    <a:pt x="764" y="814"/>
                  </a:cubicBezTo>
                  <a:cubicBezTo>
                    <a:pt x="764" y="798"/>
                    <a:pt x="759" y="786"/>
                    <a:pt x="748" y="770"/>
                  </a:cubicBezTo>
                  <a:cubicBezTo>
                    <a:pt x="731" y="725"/>
                    <a:pt x="720" y="698"/>
                    <a:pt x="687" y="665"/>
                  </a:cubicBezTo>
                  <a:cubicBezTo>
                    <a:pt x="665" y="637"/>
                    <a:pt x="648" y="620"/>
                    <a:pt x="626" y="593"/>
                  </a:cubicBezTo>
                  <a:cubicBezTo>
                    <a:pt x="621" y="587"/>
                    <a:pt x="615" y="587"/>
                    <a:pt x="609" y="581"/>
                  </a:cubicBezTo>
                  <a:cubicBezTo>
                    <a:pt x="598" y="565"/>
                    <a:pt x="587" y="554"/>
                    <a:pt x="571" y="543"/>
                  </a:cubicBezTo>
                  <a:cubicBezTo>
                    <a:pt x="559" y="532"/>
                    <a:pt x="559" y="520"/>
                    <a:pt x="549" y="515"/>
                  </a:cubicBezTo>
                  <a:cubicBezTo>
                    <a:pt x="543" y="509"/>
                    <a:pt x="537" y="504"/>
                    <a:pt x="532" y="498"/>
                  </a:cubicBezTo>
                  <a:cubicBezTo>
                    <a:pt x="526" y="493"/>
                    <a:pt x="521" y="498"/>
                    <a:pt x="521" y="493"/>
                  </a:cubicBezTo>
                  <a:cubicBezTo>
                    <a:pt x="521" y="471"/>
                    <a:pt x="521" y="471"/>
                    <a:pt x="521" y="471"/>
                  </a:cubicBezTo>
                  <a:cubicBezTo>
                    <a:pt x="521" y="460"/>
                    <a:pt x="515" y="460"/>
                    <a:pt x="510" y="454"/>
                  </a:cubicBezTo>
                  <a:cubicBezTo>
                    <a:pt x="488" y="432"/>
                    <a:pt x="488" y="432"/>
                    <a:pt x="488" y="432"/>
                  </a:cubicBezTo>
                  <a:cubicBezTo>
                    <a:pt x="476" y="421"/>
                    <a:pt x="471" y="415"/>
                    <a:pt x="454" y="404"/>
                  </a:cubicBezTo>
                  <a:cubicBezTo>
                    <a:pt x="421" y="376"/>
                    <a:pt x="399" y="365"/>
                    <a:pt x="371" y="332"/>
                  </a:cubicBezTo>
                  <a:cubicBezTo>
                    <a:pt x="343" y="304"/>
                    <a:pt x="327" y="288"/>
                    <a:pt x="299" y="260"/>
                  </a:cubicBezTo>
                  <a:cubicBezTo>
                    <a:pt x="293" y="254"/>
                    <a:pt x="288" y="254"/>
                    <a:pt x="283" y="249"/>
                  </a:cubicBezTo>
                  <a:lnTo>
                    <a:pt x="283" y="249"/>
                  </a:lnTo>
                  <a:cubicBezTo>
                    <a:pt x="338" y="221"/>
                    <a:pt x="355" y="177"/>
                    <a:pt x="416" y="177"/>
                  </a:cubicBezTo>
                  <a:cubicBezTo>
                    <a:pt x="449" y="177"/>
                    <a:pt x="471" y="188"/>
                    <a:pt x="510" y="188"/>
                  </a:cubicBezTo>
                  <a:cubicBezTo>
                    <a:pt x="532" y="188"/>
                    <a:pt x="549" y="182"/>
                    <a:pt x="571" y="182"/>
                  </a:cubicBezTo>
                  <a:cubicBezTo>
                    <a:pt x="571" y="172"/>
                    <a:pt x="571" y="166"/>
                    <a:pt x="571" y="149"/>
                  </a:cubicBezTo>
                  <a:cubicBezTo>
                    <a:pt x="571" y="99"/>
                    <a:pt x="526" y="77"/>
                    <a:pt x="526" y="27"/>
                  </a:cubicBezTo>
                  <a:cubicBezTo>
                    <a:pt x="526" y="0"/>
                    <a:pt x="526" y="0"/>
                    <a:pt x="526" y="0"/>
                  </a:cubicBezTo>
                  <a:cubicBezTo>
                    <a:pt x="559" y="22"/>
                    <a:pt x="576" y="55"/>
                    <a:pt x="615" y="55"/>
                  </a:cubicBezTo>
                  <a:cubicBezTo>
                    <a:pt x="643" y="55"/>
                    <a:pt x="659" y="39"/>
                    <a:pt x="687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0" name="Freeform 128"/>
            <p:cNvSpPr>
              <a:spLocks noChangeArrowheads="1"/>
            </p:cNvSpPr>
            <p:nvPr/>
          </p:nvSpPr>
          <p:spPr bwMode="auto">
            <a:xfrm>
              <a:off x="683885" y="2285243"/>
              <a:ext cx="461316" cy="644469"/>
            </a:xfrm>
            <a:custGeom>
              <a:avLst/>
              <a:gdLst>
                <a:gd name="T0" fmla="*/ 582 w 1442"/>
                <a:gd name="T1" fmla="*/ 1835 h 1963"/>
                <a:gd name="T2" fmla="*/ 571 w 1442"/>
                <a:gd name="T3" fmla="*/ 1851 h 1963"/>
                <a:gd name="T4" fmla="*/ 549 w 1442"/>
                <a:gd name="T5" fmla="*/ 1940 h 1963"/>
                <a:gd name="T6" fmla="*/ 593 w 1442"/>
                <a:gd name="T7" fmla="*/ 1940 h 1963"/>
                <a:gd name="T8" fmla="*/ 626 w 1442"/>
                <a:gd name="T9" fmla="*/ 1912 h 1963"/>
                <a:gd name="T10" fmla="*/ 582 w 1442"/>
                <a:gd name="T11" fmla="*/ 1835 h 1963"/>
                <a:gd name="T12" fmla="*/ 44 w 1442"/>
                <a:gd name="T13" fmla="*/ 1170 h 1963"/>
                <a:gd name="T14" fmla="*/ 33 w 1442"/>
                <a:gd name="T15" fmla="*/ 1197 h 1963"/>
                <a:gd name="T16" fmla="*/ 61 w 1442"/>
                <a:gd name="T17" fmla="*/ 1236 h 1963"/>
                <a:gd name="T18" fmla="*/ 116 w 1442"/>
                <a:gd name="T19" fmla="*/ 1342 h 1963"/>
                <a:gd name="T20" fmla="*/ 150 w 1442"/>
                <a:gd name="T21" fmla="*/ 1375 h 1963"/>
                <a:gd name="T22" fmla="*/ 255 w 1442"/>
                <a:gd name="T23" fmla="*/ 1453 h 1963"/>
                <a:gd name="T24" fmla="*/ 294 w 1442"/>
                <a:gd name="T25" fmla="*/ 1535 h 1963"/>
                <a:gd name="T26" fmla="*/ 333 w 1442"/>
                <a:gd name="T27" fmla="*/ 1508 h 1963"/>
                <a:gd name="T28" fmla="*/ 360 w 1442"/>
                <a:gd name="T29" fmla="*/ 1369 h 1963"/>
                <a:gd name="T30" fmla="*/ 321 w 1442"/>
                <a:gd name="T31" fmla="*/ 1325 h 1963"/>
                <a:gd name="T32" fmla="*/ 249 w 1442"/>
                <a:gd name="T33" fmla="*/ 1258 h 1963"/>
                <a:gd name="T34" fmla="*/ 166 w 1442"/>
                <a:gd name="T35" fmla="*/ 1164 h 1963"/>
                <a:gd name="T36" fmla="*/ 128 w 1442"/>
                <a:gd name="T37" fmla="*/ 1148 h 1963"/>
                <a:gd name="T38" fmla="*/ 1402 w 1442"/>
                <a:gd name="T39" fmla="*/ 760 h 1963"/>
                <a:gd name="T40" fmla="*/ 1397 w 1442"/>
                <a:gd name="T41" fmla="*/ 771 h 1963"/>
                <a:gd name="T42" fmla="*/ 1441 w 1442"/>
                <a:gd name="T43" fmla="*/ 1048 h 1963"/>
                <a:gd name="T44" fmla="*/ 1308 w 1442"/>
                <a:gd name="T45" fmla="*/ 1247 h 1963"/>
                <a:gd name="T46" fmla="*/ 1380 w 1442"/>
                <a:gd name="T47" fmla="*/ 1303 h 1963"/>
                <a:gd name="T48" fmla="*/ 1330 w 1442"/>
                <a:gd name="T49" fmla="*/ 1458 h 1963"/>
                <a:gd name="T50" fmla="*/ 1258 w 1442"/>
                <a:gd name="T51" fmla="*/ 1469 h 1963"/>
                <a:gd name="T52" fmla="*/ 1169 w 1442"/>
                <a:gd name="T53" fmla="*/ 1441 h 1963"/>
                <a:gd name="T54" fmla="*/ 1214 w 1442"/>
                <a:gd name="T55" fmla="*/ 1596 h 1963"/>
                <a:gd name="T56" fmla="*/ 1059 w 1442"/>
                <a:gd name="T57" fmla="*/ 1591 h 1963"/>
                <a:gd name="T58" fmla="*/ 926 w 1442"/>
                <a:gd name="T59" fmla="*/ 1663 h 1963"/>
                <a:gd name="T60" fmla="*/ 865 w 1442"/>
                <a:gd name="T61" fmla="*/ 1619 h 1963"/>
                <a:gd name="T62" fmla="*/ 859 w 1442"/>
                <a:gd name="T63" fmla="*/ 1563 h 1963"/>
                <a:gd name="T64" fmla="*/ 837 w 1442"/>
                <a:gd name="T65" fmla="*/ 1513 h 1963"/>
                <a:gd name="T66" fmla="*/ 803 w 1442"/>
                <a:gd name="T67" fmla="*/ 1419 h 1963"/>
                <a:gd name="T68" fmla="*/ 787 w 1442"/>
                <a:gd name="T69" fmla="*/ 1347 h 1963"/>
                <a:gd name="T70" fmla="*/ 748 w 1442"/>
                <a:gd name="T71" fmla="*/ 1192 h 1963"/>
                <a:gd name="T72" fmla="*/ 709 w 1442"/>
                <a:gd name="T73" fmla="*/ 1131 h 1963"/>
                <a:gd name="T74" fmla="*/ 632 w 1442"/>
                <a:gd name="T75" fmla="*/ 965 h 1963"/>
                <a:gd name="T76" fmla="*/ 554 w 1442"/>
                <a:gd name="T77" fmla="*/ 926 h 1963"/>
                <a:gd name="T78" fmla="*/ 510 w 1442"/>
                <a:gd name="T79" fmla="*/ 909 h 1963"/>
                <a:gd name="T80" fmla="*/ 476 w 1442"/>
                <a:gd name="T81" fmla="*/ 876 h 1963"/>
                <a:gd name="T82" fmla="*/ 410 w 1442"/>
                <a:gd name="T83" fmla="*/ 832 h 1963"/>
                <a:gd name="T84" fmla="*/ 421 w 1442"/>
                <a:gd name="T85" fmla="*/ 804 h 1963"/>
                <a:gd name="T86" fmla="*/ 443 w 1442"/>
                <a:gd name="T87" fmla="*/ 660 h 1963"/>
                <a:gd name="T88" fmla="*/ 432 w 1442"/>
                <a:gd name="T89" fmla="*/ 488 h 1963"/>
                <a:gd name="T90" fmla="*/ 427 w 1442"/>
                <a:gd name="T91" fmla="*/ 133 h 1963"/>
                <a:gd name="T92" fmla="*/ 510 w 1442"/>
                <a:gd name="T93" fmla="*/ 0 h 1963"/>
                <a:gd name="T94" fmla="*/ 543 w 1442"/>
                <a:gd name="T95" fmla="*/ 45 h 1963"/>
                <a:gd name="T96" fmla="*/ 609 w 1442"/>
                <a:gd name="T97" fmla="*/ 72 h 1963"/>
                <a:gd name="T98" fmla="*/ 687 w 1442"/>
                <a:gd name="T99" fmla="*/ 111 h 1963"/>
                <a:gd name="T100" fmla="*/ 942 w 1442"/>
                <a:gd name="T101" fmla="*/ 294 h 1963"/>
                <a:gd name="T102" fmla="*/ 1014 w 1442"/>
                <a:gd name="T103" fmla="*/ 344 h 1963"/>
                <a:gd name="T104" fmla="*/ 1119 w 1442"/>
                <a:gd name="T105" fmla="*/ 427 h 1963"/>
                <a:gd name="T106" fmla="*/ 1241 w 1442"/>
                <a:gd name="T107" fmla="*/ 560 h 1963"/>
                <a:gd name="T108" fmla="*/ 1241 w 1442"/>
                <a:gd name="T109" fmla="*/ 649 h 1963"/>
                <a:gd name="T110" fmla="*/ 1269 w 1442"/>
                <a:gd name="T111" fmla="*/ 621 h 1963"/>
                <a:gd name="T112" fmla="*/ 1274 w 1442"/>
                <a:gd name="T113" fmla="*/ 627 h 1963"/>
                <a:gd name="T114" fmla="*/ 1280 w 1442"/>
                <a:gd name="T115" fmla="*/ 682 h 1963"/>
                <a:gd name="T116" fmla="*/ 1325 w 1442"/>
                <a:gd name="T117" fmla="*/ 616 h 1963"/>
                <a:gd name="T118" fmla="*/ 1358 w 1442"/>
                <a:gd name="T119" fmla="*/ 655 h 1963"/>
                <a:gd name="T120" fmla="*/ 1402 w 1442"/>
                <a:gd name="T121" fmla="*/ 760 h 19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442" h="1963">
                  <a:moveTo>
                    <a:pt x="582" y="1835"/>
                  </a:moveTo>
                  <a:lnTo>
                    <a:pt x="582" y="1835"/>
                  </a:lnTo>
                  <a:cubicBezTo>
                    <a:pt x="571" y="1835"/>
                    <a:pt x="571" y="1835"/>
                    <a:pt x="571" y="1835"/>
                  </a:cubicBezTo>
                  <a:cubicBezTo>
                    <a:pt x="571" y="1851"/>
                    <a:pt x="571" y="1851"/>
                    <a:pt x="571" y="1851"/>
                  </a:cubicBezTo>
                  <a:cubicBezTo>
                    <a:pt x="587" y="1896"/>
                    <a:pt x="587" y="1896"/>
                    <a:pt x="587" y="1896"/>
                  </a:cubicBezTo>
                  <a:cubicBezTo>
                    <a:pt x="571" y="1912"/>
                    <a:pt x="549" y="1918"/>
                    <a:pt x="549" y="1940"/>
                  </a:cubicBezTo>
                  <a:cubicBezTo>
                    <a:pt x="549" y="1951"/>
                    <a:pt x="560" y="1962"/>
                    <a:pt x="571" y="1962"/>
                  </a:cubicBezTo>
                  <a:cubicBezTo>
                    <a:pt x="587" y="1962"/>
                    <a:pt x="582" y="1946"/>
                    <a:pt x="593" y="1940"/>
                  </a:cubicBezTo>
                  <a:cubicBezTo>
                    <a:pt x="604" y="1934"/>
                    <a:pt x="615" y="1946"/>
                    <a:pt x="621" y="1934"/>
                  </a:cubicBezTo>
                  <a:cubicBezTo>
                    <a:pt x="632" y="1929"/>
                    <a:pt x="626" y="1923"/>
                    <a:pt x="626" y="1912"/>
                  </a:cubicBezTo>
                  <a:cubicBezTo>
                    <a:pt x="626" y="1890"/>
                    <a:pt x="615" y="1879"/>
                    <a:pt x="609" y="1862"/>
                  </a:cubicBezTo>
                  <a:cubicBezTo>
                    <a:pt x="599" y="1851"/>
                    <a:pt x="593" y="1840"/>
                    <a:pt x="582" y="1835"/>
                  </a:cubicBezTo>
                  <a:close/>
                  <a:moveTo>
                    <a:pt x="44" y="1170"/>
                  </a:moveTo>
                  <a:lnTo>
                    <a:pt x="44" y="1170"/>
                  </a:lnTo>
                  <a:cubicBezTo>
                    <a:pt x="28" y="1170"/>
                    <a:pt x="0" y="1159"/>
                    <a:pt x="0" y="1175"/>
                  </a:cubicBezTo>
                  <a:cubicBezTo>
                    <a:pt x="0" y="1192"/>
                    <a:pt x="22" y="1187"/>
                    <a:pt x="33" y="1197"/>
                  </a:cubicBezTo>
                  <a:cubicBezTo>
                    <a:pt x="39" y="1209"/>
                    <a:pt x="39" y="1220"/>
                    <a:pt x="44" y="1231"/>
                  </a:cubicBezTo>
                  <a:cubicBezTo>
                    <a:pt x="50" y="1231"/>
                    <a:pt x="55" y="1231"/>
                    <a:pt x="61" y="1236"/>
                  </a:cubicBezTo>
                  <a:cubicBezTo>
                    <a:pt x="77" y="1242"/>
                    <a:pt x="77" y="1253"/>
                    <a:pt x="89" y="1269"/>
                  </a:cubicBezTo>
                  <a:cubicBezTo>
                    <a:pt x="100" y="1297"/>
                    <a:pt x="105" y="1314"/>
                    <a:pt x="116" y="1342"/>
                  </a:cubicBezTo>
                  <a:cubicBezTo>
                    <a:pt x="122" y="1358"/>
                    <a:pt x="133" y="1364"/>
                    <a:pt x="133" y="1380"/>
                  </a:cubicBezTo>
                  <a:cubicBezTo>
                    <a:pt x="138" y="1380"/>
                    <a:pt x="144" y="1375"/>
                    <a:pt x="150" y="1375"/>
                  </a:cubicBezTo>
                  <a:cubicBezTo>
                    <a:pt x="172" y="1375"/>
                    <a:pt x="183" y="1391"/>
                    <a:pt x="200" y="1402"/>
                  </a:cubicBezTo>
                  <a:cubicBezTo>
                    <a:pt x="222" y="1419"/>
                    <a:pt x="244" y="1425"/>
                    <a:pt x="255" y="1453"/>
                  </a:cubicBezTo>
                  <a:cubicBezTo>
                    <a:pt x="261" y="1480"/>
                    <a:pt x="244" y="1508"/>
                    <a:pt x="266" y="1530"/>
                  </a:cubicBezTo>
                  <a:cubicBezTo>
                    <a:pt x="271" y="1541"/>
                    <a:pt x="283" y="1535"/>
                    <a:pt x="294" y="1535"/>
                  </a:cubicBezTo>
                  <a:cubicBezTo>
                    <a:pt x="305" y="1535"/>
                    <a:pt x="310" y="1541"/>
                    <a:pt x="316" y="1541"/>
                  </a:cubicBezTo>
                  <a:cubicBezTo>
                    <a:pt x="327" y="1541"/>
                    <a:pt x="327" y="1524"/>
                    <a:pt x="333" y="1508"/>
                  </a:cubicBezTo>
                  <a:cubicBezTo>
                    <a:pt x="338" y="1491"/>
                    <a:pt x="343" y="1475"/>
                    <a:pt x="349" y="1458"/>
                  </a:cubicBezTo>
                  <a:cubicBezTo>
                    <a:pt x="355" y="1425"/>
                    <a:pt x="360" y="1402"/>
                    <a:pt x="360" y="1369"/>
                  </a:cubicBezTo>
                  <a:cubicBezTo>
                    <a:pt x="360" y="1358"/>
                    <a:pt x="360" y="1347"/>
                    <a:pt x="355" y="1336"/>
                  </a:cubicBezTo>
                  <a:cubicBezTo>
                    <a:pt x="343" y="1325"/>
                    <a:pt x="327" y="1336"/>
                    <a:pt x="321" y="1325"/>
                  </a:cubicBezTo>
                  <a:cubicBezTo>
                    <a:pt x="305" y="1314"/>
                    <a:pt x="305" y="1292"/>
                    <a:pt x="288" y="1281"/>
                  </a:cubicBezTo>
                  <a:cubicBezTo>
                    <a:pt x="271" y="1269"/>
                    <a:pt x="261" y="1269"/>
                    <a:pt x="249" y="1258"/>
                  </a:cubicBezTo>
                  <a:cubicBezTo>
                    <a:pt x="227" y="1236"/>
                    <a:pt x="216" y="1220"/>
                    <a:pt x="200" y="1192"/>
                  </a:cubicBezTo>
                  <a:cubicBezTo>
                    <a:pt x="194" y="1175"/>
                    <a:pt x="177" y="1175"/>
                    <a:pt x="166" y="1164"/>
                  </a:cubicBezTo>
                  <a:cubicBezTo>
                    <a:pt x="161" y="1153"/>
                    <a:pt x="155" y="1136"/>
                    <a:pt x="138" y="1136"/>
                  </a:cubicBezTo>
                  <a:cubicBezTo>
                    <a:pt x="133" y="1136"/>
                    <a:pt x="133" y="1142"/>
                    <a:pt x="128" y="1148"/>
                  </a:cubicBezTo>
                  <a:cubicBezTo>
                    <a:pt x="100" y="1159"/>
                    <a:pt x="83" y="1170"/>
                    <a:pt x="44" y="1170"/>
                  </a:cubicBezTo>
                  <a:close/>
                  <a:moveTo>
                    <a:pt x="1402" y="760"/>
                  </a:moveTo>
                  <a:lnTo>
                    <a:pt x="1402" y="760"/>
                  </a:lnTo>
                  <a:cubicBezTo>
                    <a:pt x="1402" y="760"/>
                    <a:pt x="1397" y="765"/>
                    <a:pt x="1397" y="771"/>
                  </a:cubicBezTo>
                  <a:cubicBezTo>
                    <a:pt x="1397" y="793"/>
                    <a:pt x="1385" y="810"/>
                    <a:pt x="1385" y="832"/>
                  </a:cubicBezTo>
                  <a:cubicBezTo>
                    <a:pt x="1385" y="921"/>
                    <a:pt x="1441" y="965"/>
                    <a:pt x="1441" y="1048"/>
                  </a:cubicBezTo>
                  <a:cubicBezTo>
                    <a:pt x="1441" y="1109"/>
                    <a:pt x="1413" y="1142"/>
                    <a:pt x="1374" y="1181"/>
                  </a:cubicBezTo>
                  <a:cubicBezTo>
                    <a:pt x="1347" y="1203"/>
                    <a:pt x="1308" y="1209"/>
                    <a:pt x="1308" y="1247"/>
                  </a:cubicBezTo>
                  <a:cubicBezTo>
                    <a:pt x="1308" y="1253"/>
                    <a:pt x="1325" y="1258"/>
                    <a:pt x="1330" y="1264"/>
                  </a:cubicBezTo>
                  <a:cubicBezTo>
                    <a:pt x="1352" y="1275"/>
                    <a:pt x="1369" y="1281"/>
                    <a:pt x="1380" y="1303"/>
                  </a:cubicBezTo>
                  <a:cubicBezTo>
                    <a:pt x="1397" y="1330"/>
                    <a:pt x="1391" y="1353"/>
                    <a:pt x="1391" y="1386"/>
                  </a:cubicBezTo>
                  <a:cubicBezTo>
                    <a:pt x="1391" y="1419"/>
                    <a:pt x="1363" y="1453"/>
                    <a:pt x="1330" y="1458"/>
                  </a:cubicBezTo>
                  <a:lnTo>
                    <a:pt x="1330" y="1458"/>
                  </a:lnTo>
                  <a:cubicBezTo>
                    <a:pt x="1302" y="1453"/>
                    <a:pt x="1286" y="1469"/>
                    <a:pt x="1258" y="1469"/>
                  </a:cubicBezTo>
                  <a:cubicBezTo>
                    <a:pt x="1219" y="1469"/>
                    <a:pt x="1202" y="1436"/>
                    <a:pt x="1169" y="1414"/>
                  </a:cubicBezTo>
                  <a:cubicBezTo>
                    <a:pt x="1169" y="1441"/>
                    <a:pt x="1169" y="1441"/>
                    <a:pt x="1169" y="1441"/>
                  </a:cubicBezTo>
                  <a:cubicBezTo>
                    <a:pt x="1169" y="1491"/>
                    <a:pt x="1214" y="1513"/>
                    <a:pt x="1214" y="1563"/>
                  </a:cubicBezTo>
                  <a:cubicBezTo>
                    <a:pt x="1214" y="1580"/>
                    <a:pt x="1214" y="1586"/>
                    <a:pt x="1214" y="1596"/>
                  </a:cubicBezTo>
                  <a:cubicBezTo>
                    <a:pt x="1192" y="1596"/>
                    <a:pt x="1175" y="1602"/>
                    <a:pt x="1153" y="1602"/>
                  </a:cubicBezTo>
                  <a:cubicBezTo>
                    <a:pt x="1114" y="1602"/>
                    <a:pt x="1092" y="1591"/>
                    <a:pt x="1059" y="1591"/>
                  </a:cubicBezTo>
                  <a:cubicBezTo>
                    <a:pt x="998" y="1591"/>
                    <a:pt x="981" y="1635"/>
                    <a:pt x="926" y="1663"/>
                  </a:cubicBezTo>
                  <a:lnTo>
                    <a:pt x="926" y="1663"/>
                  </a:lnTo>
                  <a:cubicBezTo>
                    <a:pt x="914" y="1657"/>
                    <a:pt x="903" y="1652"/>
                    <a:pt x="887" y="1641"/>
                  </a:cubicBezTo>
                  <a:cubicBezTo>
                    <a:pt x="881" y="1635"/>
                    <a:pt x="865" y="1630"/>
                    <a:pt x="865" y="1619"/>
                  </a:cubicBezTo>
                  <a:cubicBezTo>
                    <a:pt x="865" y="1613"/>
                    <a:pt x="870" y="1608"/>
                    <a:pt x="870" y="1602"/>
                  </a:cubicBezTo>
                  <a:cubicBezTo>
                    <a:pt x="870" y="1586"/>
                    <a:pt x="859" y="1580"/>
                    <a:pt x="859" y="1563"/>
                  </a:cubicBezTo>
                  <a:cubicBezTo>
                    <a:pt x="859" y="1530"/>
                    <a:pt x="859" y="1530"/>
                    <a:pt x="859" y="1530"/>
                  </a:cubicBezTo>
                  <a:cubicBezTo>
                    <a:pt x="859" y="1519"/>
                    <a:pt x="848" y="1513"/>
                    <a:pt x="837" y="1513"/>
                  </a:cubicBezTo>
                  <a:cubicBezTo>
                    <a:pt x="831" y="1513"/>
                    <a:pt x="837" y="1480"/>
                    <a:pt x="837" y="1475"/>
                  </a:cubicBezTo>
                  <a:cubicBezTo>
                    <a:pt x="837" y="1447"/>
                    <a:pt x="826" y="1430"/>
                    <a:pt x="803" y="1419"/>
                  </a:cubicBezTo>
                  <a:cubicBezTo>
                    <a:pt x="803" y="1397"/>
                    <a:pt x="803" y="1397"/>
                    <a:pt x="803" y="1397"/>
                  </a:cubicBezTo>
                  <a:cubicBezTo>
                    <a:pt x="803" y="1375"/>
                    <a:pt x="793" y="1364"/>
                    <a:pt x="787" y="1347"/>
                  </a:cubicBezTo>
                  <a:cubicBezTo>
                    <a:pt x="776" y="1308"/>
                    <a:pt x="776" y="1292"/>
                    <a:pt x="759" y="1253"/>
                  </a:cubicBezTo>
                  <a:cubicBezTo>
                    <a:pt x="754" y="1231"/>
                    <a:pt x="754" y="1214"/>
                    <a:pt x="748" y="1192"/>
                  </a:cubicBezTo>
                  <a:cubicBezTo>
                    <a:pt x="737" y="1175"/>
                    <a:pt x="726" y="1170"/>
                    <a:pt x="720" y="1159"/>
                  </a:cubicBezTo>
                  <a:cubicBezTo>
                    <a:pt x="715" y="1148"/>
                    <a:pt x="715" y="1142"/>
                    <a:pt x="709" y="1131"/>
                  </a:cubicBezTo>
                  <a:cubicBezTo>
                    <a:pt x="704" y="1103"/>
                    <a:pt x="704" y="1081"/>
                    <a:pt x="682" y="1059"/>
                  </a:cubicBezTo>
                  <a:cubicBezTo>
                    <a:pt x="654" y="1026"/>
                    <a:pt x="660" y="998"/>
                    <a:pt x="632" y="965"/>
                  </a:cubicBezTo>
                  <a:cubicBezTo>
                    <a:pt x="621" y="948"/>
                    <a:pt x="609" y="943"/>
                    <a:pt x="587" y="937"/>
                  </a:cubicBezTo>
                  <a:cubicBezTo>
                    <a:pt x="576" y="931"/>
                    <a:pt x="565" y="926"/>
                    <a:pt x="554" y="926"/>
                  </a:cubicBezTo>
                  <a:cubicBezTo>
                    <a:pt x="549" y="926"/>
                    <a:pt x="537" y="926"/>
                    <a:pt x="537" y="921"/>
                  </a:cubicBezTo>
                  <a:cubicBezTo>
                    <a:pt x="537" y="904"/>
                    <a:pt x="526" y="909"/>
                    <a:pt x="510" y="909"/>
                  </a:cubicBezTo>
                  <a:cubicBezTo>
                    <a:pt x="499" y="909"/>
                    <a:pt x="499" y="898"/>
                    <a:pt x="493" y="887"/>
                  </a:cubicBezTo>
                  <a:cubicBezTo>
                    <a:pt x="488" y="882"/>
                    <a:pt x="482" y="882"/>
                    <a:pt x="476" y="876"/>
                  </a:cubicBezTo>
                  <a:cubicBezTo>
                    <a:pt x="466" y="865"/>
                    <a:pt x="460" y="859"/>
                    <a:pt x="449" y="854"/>
                  </a:cubicBezTo>
                  <a:cubicBezTo>
                    <a:pt x="432" y="843"/>
                    <a:pt x="421" y="837"/>
                    <a:pt x="410" y="832"/>
                  </a:cubicBezTo>
                  <a:lnTo>
                    <a:pt x="410" y="832"/>
                  </a:lnTo>
                  <a:cubicBezTo>
                    <a:pt x="410" y="821"/>
                    <a:pt x="415" y="815"/>
                    <a:pt x="421" y="804"/>
                  </a:cubicBezTo>
                  <a:cubicBezTo>
                    <a:pt x="427" y="776"/>
                    <a:pt x="421" y="754"/>
                    <a:pt x="432" y="726"/>
                  </a:cubicBezTo>
                  <a:cubicBezTo>
                    <a:pt x="438" y="704"/>
                    <a:pt x="443" y="688"/>
                    <a:pt x="443" y="660"/>
                  </a:cubicBezTo>
                  <a:cubicBezTo>
                    <a:pt x="443" y="610"/>
                    <a:pt x="438" y="577"/>
                    <a:pt x="432" y="527"/>
                  </a:cubicBezTo>
                  <a:cubicBezTo>
                    <a:pt x="432" y="488"/>
                    <a:pt x="432" y="488"/>
                    <a:pt x="432" y="488"/>
                  </a:cubicBezTo>
                  <a:cubicBezTo>
                    <a:pt x="355" y="261"/>
                    <a:pt x="355" y="261"/>
                    <a:pt x="355" y="261"/>
                  </a:cubicBezTo>
                  <a:cubicBezTo>
                    <a:pt x="360" y="205"/>
                    <a:pt x="399" y="183"/>
                    <a:pt x="427" y="133"/>
                  </a:cubicBezTo>
                  <a:cubicBezTo>
                    <a:pt x="449" y="78"/>
                    <a:pt x="454" y="28"/>
                    <a:pt x="510" y="0"/>
                  </a:cubicBezTo>
                  <a:lnTo>
                    <a:pt x="510" y="0"/>
                  </a:lnTo>
                  <a:cubicBezTo>
                    <a:pt x="515" y="12"/>
                    <a:pt x="515" y="28"/>
                    <a:pt x="521" y="34"/>
                  </a:cubicBezTo>
                  <a:cubicBezTo>
                    <a:pt x="532" y="39"/>
                    <a:pt x="537" y="39"/>
                    <a:pt x="543" y="45"/>
                  </a:cubicBezTo>
                  <a:cubicBezTo>
                    <a:pt x="593" y="45"/>
                    <a:pt x="593" y="45"/>
                    <a:pt x="593" y="45"/>
                  </a:cubicBezTo>
                  <a:cubicBezTo>
                    <a:pt x="599" y="50"/>
                    <a:pt x="599" y="62"/>
                    <a:pt x="609" y="72"/>
                  </a:cubicBezTo>
                  <a:cubicBezTo>
                    <a:pt x="615" y="78"/>
                    <a:pt x="626" y="78"/>
                    <a:pt x="637" y="84"/>
                  </a:cubicBezTo>
                  <a:cubicBezTo>
                    <a:pt x="643" y="84"/>
                    <a:pt x="687" y="111"/>
                    <a:pt x="687" y="111"/>
                  </a:cubicBezTo>
                  <a:cubicBezTo>
                    <a:pt x="698" y="172"/>
                    <a:pt x="748" y="195"/>
                    <a:pt x="809" y="217"/>
                  </a:cubicBezTo>
                  <a:cubicBezTo>
                    <a:pt x="865" y="239"/>
                    <a:pt x="892" y="256"/>
                    <a:pt x="942" y="294"/>
                  </a:cubicBezTo>
                  <a:cubicBezTo>
                    <a:pt x="953" y="300"/>
                    <a:pt x="959" y="316"/>
                    <a:pt x="970" y="322"/>
                  </a:cubicBezTo>
                  <a:cubicBezTo>
                    <a:pt x="986" y="333"/>
                    <a:pt x="1003" y="333"/>
                    <a:pt x="1014" y="344"/>
                  </a:cubicBezTo>
                  <a:cubicBezTo>
                    <a:pt x="1036" y="361"/>
                    <a:pt x="1031" y="383"/>
                    <a:pt x="1053" y="394"/>
                  </a:cubicBezTo>
                  <a:cubicBezTo>
                    <a:pt x="1075" y="405"/>
                    <a:pt x="1097" y="411"/>
                    <a:pt x="1119" y="427"/>
                  </a:cubicBezTo>
                  <a:cubicBezTo>
                    <a:pt x="1147" y="444"/>
                    <a:pt x="1158" y="461"/>
                    <a:pt x="1180" y="477"/>
                  </a:cubicBezTo>
                  <a:cubicBezTo>
                    <a:pt x="1208" y="505"/>
                    <a:pt x="1241" y="516"/>
                    <a:pt x="1241" y="560"/>
                  </a:cubicBezTo>
                  <a:cubicBezTo>
                    <a:pt x="1241" y="582"/>
                    <a:pt x="1230" y="599"/>
                    <a:pt x="1230" y="627"/>
                  </a:cubicBezTo>
                  <a:cubicBezTo>
                    <a:pt x="1230" y="632"/>
                    <a:pt x="1236" y="643"/>
                    <a:pt x="1241" y="649"/>
                  </a:cubicBezTo>
                  <a:lnTo>
                    <a:pt x="1241" y="649"/>
                  </a:lnTo>
                  <a:cubicBezTo>
                    <a:pt x="1252" y="638"/>
                    <a:pt x="1258" y="627"/>
                    <a:pt x="1269" y="621"/>
                  </a:cubicBezTo>
                  <a:cubicBezTo>
                    <a:pt x="1274" y="621"/>
                    <a:pt x="1274" y="621"/>
                    <a:pt x="1274" y="621"/>
                  </a:cubicBezTo>
                  <a:cubicBezTo>
                    <a:pt x="1274" y="627"/>
                    <a:pt x="1274" y="627"/>
                    <a:pt x="1274" y="627"/>
                  </a:cubicBezTo>
                  <a:cubicBezTo>
                    <a:pt x="1274" y="671"/>
                    <a:pt x="1274" y="671"/>
                    <a:pt x="1274" y="671"/>
                  </a:cubicBezTo>
                  <a:cubicBezTo>
                    <a:pt x="1274" y="677"/>
                    <a:pt x="1280" y="677"/>
                    <a:pt x="1280" y="682"/>
                  </a:cubicBezTo>
                  <a:cubicBezTo>
                    <a:pt x="1280" y="688"/>
                    <a:pt x="1280" y="688"/>
                    <a:pt x="1280" y="682"/>
                  </a:cubicBezTo>
                  <a:cubicBezTo>
                    <a:pt x="1308" y="665"/>
                    <a:pt x="1302" y="632"/>
                    <a:pt x="1325" y="616"/>
                  </a:cubicBezTo>
                  <a:cubicBezTo>
                    <a:pt x="1330" y="616"/>
                    <a:pt x="1330" y="616"/>
                    <a:pt x="1330" y="616"/>
                  </a:cubicBezTo>
                  <a:cubicBezTo>
                    <a:pt x="1335" y="632"/>
                    <a:pt x="1347" y="638"/>
                    <a:pt x="1358" y="655"/>
                  </a:cubicBezTo>
                  <a:cubicBezTo>
                    <a:pt x="1374" y="677"/>
                    <a:pt x="1374" y="693"/>
                    <a:pt x="1385" y="726"/>
                  </a:cubicBezTo>
                  <a:cubicBezTo>
                    <a:pt x="1391" y="737"/>
                    <a:pt x="1397" y="749"/>
                    <a:pt x="1402" y="76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1" name="Freeform 129"/>
            <p:cNvSpPr>
              <a:spLocks noChangeArrowheads="1"/>
            </p:cNvSpPr>
            <p:nvPr/>
          </p:nvSpPr>
          <p:spPr bwMode="auto">
            <a:xfrm>
              <a:off x="408789" y="2041938"/>
              <a:ext cx="438743" cy="540195"/>
            </a:xfrm>
            <a:custGeom>
              <a:avLst/>
              <a:gdLst>
                <a:gd name="T0" fmla="*/ 305 w 1370"/>
                <a:gd name="T1" fmla="*/ 1280 h 1647"/>
                <a:gd name="T2" fmla="*/ 305 w 1370"/>
                <a:gd name="T3" fmla="*/ 1358 h 1647"/>
                <a:gd name="T4" fmla="*/ 366 w 1370"/>
                <a:gd name="T5" fmla="*/ 1407 h 1647"/>
                <a:gd name="T6" fmla="*/ 543 w 1370"/>
                <a:gd name="T7" fmla="*/ 1513 h 1647"/>
                <a:gd name="T8" fmla="*/ 571 w 1370"/>
                <a:gd name="T9" fmla="*/ 1452 h 1647"/>
                <a:gd name="T10" fmla="*/ 504 w 1370"/>
                <a:gd name="T11" fmla="*/ 1419 h 1647"/>
                <a:gd name="T12" fmla="*/ 449 w 1370"/>
                <a:gd name="T13" fmla="*/ 1346 h 1647"/>
                <a:gd name="T14" fmla="*/ 377 w 1370"/>
                <a:gd name="T15" fmla="*/ 1319 h 1647"/>
                <a:gd name="T16" fmla="*/ 881 w 1370"/>
                <a:gd name="T17" fmla="*/ 1574 h 1647"/>
                <a:gd name="T18" fmla="*/ 959 w 1370"/>
                <a:gd name="T19" fmla="*/ 1640 h 1647"/>
                <a:gd name="T20" fmla="*/ 953 w 1370"/>
                <a:gd name="T21" fmla="*/ 1568 h 1647"/>
                <a:gd name="T22" fmla="*/ 881 w 1370"/>
                <a:gd name="T23" fmla="*/ 1574 h 1647"/>
                <a:gd name="T24" fmla="*/ 111 w 1370"/>
                <a:gd name="T25" fmla="*/ 61 h 1647"/>
                <a:gd name="T26" fmla="*/ 128 w 1370"/>
                <a:gd name="T27" fmla="*/ 16 h 1647"/>
                <a:gd name="T28" fmla="*/ 5 w 1370"/>
                <a:gd name="T29" fmla="*/ 77 h 1647"/>
                <a:gd name="T30" fmla="*/ 50 w 1370"/>
                <a:gd name="T31" fmla="*/ 122 h 1647"/>
                <a:gd name="T32" fmla="*/ 1369 w 1370"/>
                <a:gd name="T33" fmla="*/ 742 h 1647"/>
                <a:gd name="T34" fmla="*/ 1214 w 1370"/>
                <a:gd name="T35" fmla="*/ 1003 h 1647"/>
                <a:gd name="T36" fmla="*/ 1302 w 1370"/>
                <a:gd name="T37" fmla="*/ 1402 h 1647"/>
                <a:gd name="T38" fmla="*/ 1269 w 1370"/>
                <a:gd name="T39" fmla="*/ 1574 h 1647"/>
                <a:gd name="T40" fmla="*/ 1225 w 1370"/>
                <a:gd name="T41" fmla="*/ 1552 h 1647"/>
                <a:gd name="T42" fmla="*/ 1142 w 1370"/>
                <a:gd name="T43" fmla="*/ 1552 h 1647"/>
                <a:gd name="T44" fmla="*/ 1103 w 1370"/>
                <a:gd name="T45" fmla="*/ 1468 h 1647"/>
                <a:gd name="T46" fmla="*/ 1092 w 1370"/>
                <a:gd name="T47" fmla="*/ 1346 h 1647"/>
                <a:gd name="T48" fmla="*/ 942 w 1370"/>
                <a:gd name="T49" fmla="*/ 1169 h 1647"/>
                <a:gd name="T50" fmla="*/ 864 w 1370"/>
                <a:gd name="T51" fmla="*/ 1080 h 1647"/>
                <a:gd name="T52" fmla="*/ 793 w 1370"/>
                <a:gd name="T53" fmla="*/ 986 h 1647"/>
                <a:gd name="T54" fmla="*/ 737 w 1370"/>
                <a:gd name="T55" fmla="*/ 925 h 1647"/>
                <a:gd name="T56" fmla="*/ 648 w 1370"/>
                <a:gd name="T57" fmla="*/ 920 h 1647"/>
                <a:gd name="T58" fmla="*/ 482 w 1370"/>
                <a:gd name="T59" fmla="*/ 754 h 1647"/>
                <a:gd name="T60" fmla="*/ 432 w 1370"/>
                <a:gd name="T61" fmla="*/ 742 h 1647"/>
                <a:gd name="T62" fmla="*/ 310 w 1370"/>
                <a:gd name="T63" fmla="*/ 621 h 1647"/>
                <a:gd name="T64" fmla="*/ 233 w 1370"/>
                <a:gd name="T65" fmla="*/ 548 h 1647"/>
                <a:gd name="T66" fmla="*/ 194 w 1370"/>
                <a:gd name="T67" fmla="*/ 521 h 1647"/>
                <a:gd name="T68" fmla="*/ 138 w 1370"/>
                <a:gd name="T69" fmla="*/ 432 h 1647"/>
                <a:gd name="T70" fmla="*/ 61 w 1370"/>
                <a:gd name="T71" fmla="*/ 249 h 1647"/>
                <a:gd name="T72" fmla="*/ 50 w 1370"/>
                <a:gd name="T73" fmla="*/ 161 h 1647"/>
                <a:gd name="T74" fmla="*/ 144 w 1370"/>
                <a:gd name="T75" fmla="*/ 105 h 1647"/>
                <a:gd name="T76" fmla="*/ 322 w 1370"/>
                <a:gd name="T77" fmla="*/ 149 h 1647"/>
                <a:gd name="T78" fmla="*/ 432 w 1370"/>
                <a:gd name="T79" fmla="*/ 255 h 1647"/>
                <a:gd name="T80" fmla="*/ 576 w 1370"/>
                <a:gd name="T81" fmla="*/ 294 h 1647"/>
                <a:gd name="T82" fmla="*/ 748 w 1370"/>
                <a:gd name="T83" fmla="*/ 272 h 1647"/>
                <a:gd name="T84" fmla="*/ 909 w 1370"/>
                <a:gd name="T85" fmla="*/ 327 h 1647"/>
                <a:gd name="T86" fmla="*/ 1031 w 1370"/>
                <a:gd name="T87" fmla="*/ 277 h 1647"/>
                <a:gd name="T88" fmla="*/ 1164 w 1370"/>
                <a:gd name="T89" fmla="*/ 399 h 1647"/>
                <a:gd name="T90" fmla="*/ 1253 w 1370"/>
                <a:gd name="T91" fmla="*/ 532 h 1647"/>
                <a:gd name="T92" fmla="*/ 1358 w 1370"/>
                <a:gd name="T93" fmla="*/ 687 h 1647"/>
                <a:gd name="T94" fmla="*/ 1358 w 1370"/>
                <a:gd name="T95" fmla="*/ 737 h 16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370" h="1647">
                  <a:moveTo>
                    <a:pt x="322" y="1269"/>
                  </a:moveTo>
                  <a:lnTo>
                    <a:pt x="322" y="1269"/>
                  </a:lnTo>
                  <a:cubicBezTo>
                    <a:pt x="316" y="1274"/>
                    <a:pt x="305" y="1269"/>
                    <a:pt x="305" y="1280"/>
                  </a:cubicBezTo>
                  <a:cubicBezTo>
                    <a:pt x="294" y="1286"/>
                    <a:pt x="299" y="1297"/>
                    <a:pt x="294" y="1308"/>
                  </a:cubicBezTo>
                  <a:cubicBezTo>
                    <a:pt x="288" y="1319"/>
                    <a:pt x="271" y="1313"/>
                    <a:pt x="266" y="1319"/>
                  </a:cubicBezTo>
                  <a:cubicBezTo>
                    <a:pt x="277" y="1335"/>
                    <a:pt x="288" y="1341"/>
                    <a:pt x="305" y="1358"/>
                  </a:cubicBezTo>
                  <a:cubicBezTo>
                    <a:pt x="310" y="1369"/>
                    <a:pt x="299" y="1397"/>
                    <a:pt x="316" y="1397"/>
                  </a:cubicBezTo>
                  <a:cubicBezTo>
                    <a:pt x="322" y="1397"/>
                    <a:pt x="327" y="1391"/>
                    <a:pt x="332" y="1391"/>
                  </a:cubicBezTo>
                  <a:cubicBezTo>
                    <a:pt x="349" y="1391"/>
                    <a:pt x="355" y="1407"/>
                    <a:pt x="366" y="1407"/>
                  </a:cubicBezTo>
                  <a:cubicBezTo>
                    <a:pt x="394" y="1413"/>
                    <a:pt x="404" y="1413"/>
                    <a:pt x="427" y="1424"/>
                  </a:cubicBezTo>
                  <a:cubicBezTo>
                    <a:pt x="465" y="1435"/>
                    <a:pt x="477" y="1463"/>
                    <a:pt x="515" y="1479"/>
                  </a:cubicBezTo>
                  <a:cubicBezTo>
                    <a:pt x="527" y="1491"/>
                    <a:pt x="532" y="1502"/>
                    <a:pt x="543" y="1513"/>
                  </a:cubicBezTo>
                  <a:cubicBezTo>
                    <a:pt x="554" y="1524"/>
                    <a:pt x="565" y="1518"/>
                    <a:pt x="576" y="1518"/>
                  </a:cubicBezTo>
                  <a:cubicBezTo>
                    <a:pt x="593" y="1518"/>
                    <a:pt x="610" y="1513"/>
                    <a:pt x="610" y="1496"/>
                  </a:cubicBezTo>
                  <a:cubicBezTo>
                    <a:pt x="610" y="1474"/>
                    <a:pt x="593" y="1452"/>
                    <a:pt x="571" y="1452"/>
                  </a:cubicBezTo>
                  <a:cubicBezTo>
                    <a:pt x="571" y="1452"/>
                    <a:pt x="565" y="1457"/>
                    <a:pt x="560" y="1457"/>
                  </a:cubicBezTo>
                  <a:cubicBezTo>
                    <a:pt x="549" y="1457"/>
                    <a:pt x="549" y="1435"/>
                    <a:pt x="537" y="1430"/>
                  </a:cubicBezTo>
                  <a:cubicBezTo>
                    <a:pt x="527" y="1419"/>
                    <a:pt x="515" y="1424"/>
                    <a:pt x="504" y="1419"/>
                  </a:cubicBezTo>
                  <a:cubicBezTo>
                    <a:pt x="488" y="1413"/>
                    <a:pt x="488" y="1402"/>
                    <a:pt x="471" y="1397"/>
                  </a:cubicBezTo>
                  <a:cubicBezTo>
                    <a:pt x="460" y="1385"/>
                    <a:pt x="443" y="1385"/>
                    <a:pt x="443" y="1369"/>
                  </a:cubicBezTo>
                  <a:cubicBezTo>
                    <a:pt x="443" y="1363"/>
                    <a:pt x="449" y="1358"/>
                    <a:pt x="449" y="1346"/>
                  </a:cubicBezTo>
                  <a:cubicBezTo>
                    <a:pt x="438" y="1346"/>
                    <a:pt x="432" y="1335"/>
                    <a:pt x="421" y="1335"/>
                  </a:cubicBezTo>
                  <a:cubicBezTo>
                    <a:pt x="421" y="1335"/>
                    <a:pt x="416" y="1341"/>
                    <a:pt x="410" y="1341"/>
                  </a:cubicBezTo>
                  <a:cubicBezTo>
                    <a:pt x="394" y="1341"/>
                    <a:pt x="388" y="1330"/>
                    <a:pt x="377" y="1319"/>
                  </a:cubicBezTo>
                  <a:cubicBezTo>
                    <a:pt x="366" y="1308"/>
                    <a:pt x="349" y="1297"/>
                    <a:pt x="349" y="1280"/>
                  </a:cubicBezTo>
                  <a:cubicBezTo>
                    <a:pt x="338" y="1274"/>
                    <a:pt x="332" y="1274"/>
                    <a:pt x="322" y="1269"/>
                  </a:cubicBezTo>
                  <a:close/>
                  <a:moveTo>
                    <a:pt x="881" y="1574"/>
                  </a:moveTo>
                  <a:lnTo>
                    <a:pt x="881" y="1574"/>
                  </a:lnTo>
                  <a:cubicBezTo>
                    <a:pt x="892" y="1585"/>
                    <a:pt x="903" y="1585"/>
                    <a:pt x="914" y="1596"/>
                  </a:cubicBezTo>
                  <a:cubicBezTo>
                    <a:pt x="936" y="1607"/>
                    <a:pt x="942" y="1624"/>
                    <a:pt x="959" y="1640"/>
                  </a:cubicBezTo>
                  <a:cubicBezTo>
                    <a:pt x="964" y="1646"/>
                    <a:pt x="964" y="1646"/>
                    <a:pt x="964" y="1640"/>
                  </a:cubicBezTo>
                  <a:cubicBezTo>
                    <a:pt x="964" y="1629"/>
                    <a:pt x="964" y="1624"/>
                    <a:pt x="964" y="1612"/>
                  </a:cubicBezTo>
                  <a:cubicBezTo>
                    <a:pt x="964" y="1596"/>
                    <a:pt x="970" y="1579"/>
                    <a:pt x="953" y="1568"/>
                  </a:cubicBezTo>
                  <a:cubicBezTo>
                    <a:pt x="948" y="1563"/>
                    <a:pt x="936" y="1568"/>
                    <a:pt x="926" y="1568"/>
                  </a:cubicBezTo>
                  <a:cubicBezTo>
                    <a:pt x="909" y="1568"/>
                    <a:pt x="898" y="1568"/>
                    <a:pt x="887" y="1568"/>
                  </a:cubicBezTo>
                  <a:cubicBezTo>
                    <a:pt x="876" y="1568"/>
                    <a:pt x="876" y="1568"/>
                    <a:pt x="881" y="1574"/>
                  </a:cubicBezTo>
                  <a:close/>
                  <a:moveTo>
                    <a:pt x="94" y="50"/>
                  </a:moveTo>
                  <a:lnTo>
                    <a:pt x="94" y="50"/>
                  </a:lnTo>
                  <a:cubicBezTo>
                    <a:pt x="100" y="55"/>
                    <a:pt x="105" y="61"/>
                    <a:pt x="111" y="61"/>
                  </a:cubicBezTo>
                  <a:cubicBezTo>
                    <a:pt x="128" y="61"/>
                    <a:pt x="128" y="61"/>
                    <a:pt x="128" y="61"/>
                  </a:cubicBezTo>
                  <a:cubicBezTo>
                    <a:pt x="128" y="39"/>
                    <a:pt x="128" y="39"/>
                    <a:pt x="128" y="39"/>
                  </a:cubicBezTo>
                  <a:cubicBezTo>
                    <a:pt x="128" y="33"/>
                    <a:pt x="133" y="22"/>
                    <a:pt x="128" y="16"/>
                  </a:cubicBezTo>
                  <a:cubicBezTo>
                    <a:pt x="122" y="6"/>
                    <a:pt x="116" y="22"/>
                    <a:pt x="105" y="22"/>
                  </a:cubicBezTo>
                  <a:cubicBezTo>
                    <a:pt x="89" y="28"/>
                    <a:pt x="39" y="0"/>
                    <a:pt x="94" y="50"/>
                  </a:cubicBezTo>
                  <a:close/>
                  <a:moveTo>
                    <a:pt x="5" y="77"/>
                  </a:moveTo>
                  <a:lnTo>
                    <a:pt x="5" y="77"/>
                  </a:lnTo>
                  <a:cubicBezTo>
                    <a:pt x="5" y="83"/>
                    <a:pt x="5" y="89"/>
                    <a:pt x="0" y="94"/>
                  </a:cubicBezTo>
                  <a:cubicBezTo>
                    <a:pt x="22" y="100"/>
                    <a:pt x="33" y="111"/>
                    <a:pt x="50" y="122"/>
                  </a:cubicBezTo>
                  <a:cubicBezTo>
                    <a:pt x="50" y="116"/>
                    <a:pt x="56" y="111"/>
                    <a:pt x="56" y="111"/>
                  </a:cubicBezTo>
                  <a:cubicBezTo>
                    <a:pt x="56" y="89"/>
                    <a:pt x="28" y="83"/>
                    <a:pt x="5" y="77"/>
                  </a:cubicBezTo>
                  <a:close/>
                  <a:moveTo>
                    <a:pt x="1369" y="742"/>
                  </a:moveTo>
                  <a:lnTo>
                    <a:pt x="1369" y="742"/>
                  </a:lnTo>
                  <a:cubicBezTo>
                    <a:pt x="1313" y="770"/>
                    <a:pt x="1308" y="820"/>
                    <a:pt x="1286" y="875"/>
                  </a:cubicBezTo>
                  <a:cubicBezTo>
                    <a:pt x="1258" y="925"/>
                    <a:pt x="1219" y="947"/>
                    <a:pt x="1214" y="1003"/>
                  </a:cubicBezTo>
                  <a:cubicBezTo>
                    <a:pt x="1291" y="1230"/>
                    <a:pt x="1291" y="1230"/>
                    <a:pt x="1291" y="1230"/>
                  </a:cubicBezTo>
                  <a:cubicBezTo>
                    <a:pt x="1291" y="1269"/>
                    <a:pt x="1291" y="1269"/>
                    <a:pt x="1291" y="1269"/>
                  </a:cubicBezTo>
                  <a:cubicBezTo>
                    <a:pt x="1297" y="1319"/>
                    <a:pt x="1302" y="1352"/>
                    <a:pt x="1302" y="1402"/>
                  </a:cubicBezTo>
                  <a:cubicBezTo>
                    <a:pt x="1302" y="1430"/>
                    <a:pt x="1297" y="1446"/>
                    <a:pt x="1291" y="1468"/>
                  </a:cubicBezTo>
                  <a:cubicBezTo>
                    <a:pt x="1280" y="1496"/>
                    <a:pt x="1286" y="1518"/>
                    <a:pt x="1280" y="1546"/>
                  </a:cubicBezTo>
                  <a:cubicBezTo>
                    <a:pt x="1274" y="1557"/>
                    <a:pt x="1269" y="1563"/>
                    <a:pt x="1269" y="1574"/>
                  </a:cubicBezTo>
                  <a:lnTo>
                    <a:pt x="1269" y="1574"/>
                  </a:lnTo>
                  <a:cubicBezTo>
                    <a:pt x="1263" y="1574"/>
                    <a:pt x="1263" y="1568"/>
                    <a:pt x="1258" y="1568"/>
                  </a:cubicBezTo>
                  <a:cubicBezTo>
                    <a:pt x="1247" y="1563"/>
                    <a:pt x="1241" y="1552"/>
                    <a:pt x="1225" y="1552"/>
                  </a:cubicBezTo>
                  <a:cubicBezTo>
                    <a:pt x="1214" y="1552"/>
                    <a:pt x="1208" y="1563"/>
                    <a:pt x="1197" y="1563"/>
                  </a:cubicBezTo>
                  <a:cubicBezTo>
                    <a:pt x="1186" y="1563"/>
                    <a:pt x="1180" y="1557"/>
                    <a:pt x="1169" y="1557"/>
                  </a:cubicBezTo>
                  <a:cubicBezTo>
                    <a:pt x="1158" y="1552"/>
                    <a:pt x="1147" y="1557"/>
                    <a:pt x="1142" y="1552"/>
                  </a:cubicBezTo>
                  <a:cubicBezTo>
                    <a:pt x="1125" y="1540"/>
                    <a:pt x="1125" y="1530"/>
                    <a:pt x="1120" y="1518"/>
                  </a:cubicBezTo>
                  <a:cubicBezTo>
                    <a:pt x="1108" y="1507"/>
                    <a:pt x="1103" y="1502"/>
                    <a:pt x="1103" y="1491"/>
                  </a:cubicBezTo>
                  <a:cubicBezTo>
                    <a:pt x="1103" y="1468"/>
                    <a:pt x="1103" y="1468"/>
                    <a:pt x="1103" y="1468"/>
                  </a:cubicBezTo>
                  <a:cubicBezTo>
                    <a:pt x="1103" y="1441"/>
                    <a:pt x="1108" y="1430"/>
                    <a:pt x="1108" y="1402"/>
                  </a:cubicBezTo>
                  <a:cubicBezTo>
                    <a:pt x="1108" y="1385"/>
                    <a:pt x="1108" y="1374"/>
                    <a:pt x="1103" y="1363"/>
                  </a:cubicBezTo>
                  <a:cubicBezTo>
                    <a:pt x="1097" y="1352"/>
                    <a:pt x="1092" y="1352"/>
                    <a:pt x="1092" y="1346"/>
                  </a:cubicBezTo>
                  <a:cubicBezTo>
                    <a:pt x="1081" y="1330"/>
                    <a:pt x="1075" y="1319"/>
                    <a:pt x="1059" y="1313"/>
                  </a:cubicBezTo>
                  <a:cubicBezTo>
                    <a:pt x="1031" y="1297"/>
                    <a:pt x="1014" y="1291"/>
                    <a:pt x="987" y="1269"/>
                  </a:cubicBezTo>
                  <a:cubicBezTo>
                    <a:pt x="970" y="1230"/>
                    <a:pt x="959" y="1208"/>
                    <a:pt x="942" y="1169"/>
                  </a:cubicBezTo>
                  <a:cubicBezTo>
                    <a:pt x="936" y="1153"/>
                    <a:pt x="936" y="1141"/>
                    <a:pt x="920" y="1136"/>
                  </a:cubicBezTo>
                  <a:cubicBezTo>
                    <a:pt x="909" y="1125"/>
                    <a:pt x="898" y="1131"/>
                    <a:pt x="887" y="1119"/>
                  </a:cubicBezTo>
                  <a:cubicBezTo>
                    <a:pt x="870" y="1108"/>
                    <a:pt x="870" y="1097"/>
                    <a:pt x="864" y="1080"/>
                  </a:cubicBezTo>
                  <a:cubicBezTo>
                    <a:pt x="854" y="1053"/>
                    <a:pt x="854" y="1036"/>
                    <a:pt x="842" y="1014"/>
                  </a:cubicBezTo>
                  <a:cubicBezTo>
                    <a:pt x="837" y="1003"/>
                    <a:pt x="826" y="1003"/>
                    <a:pt x="815" y="998"/>
                  </a:cubicBezTo>
                  <a:cubicBezTo>
                    <a:pt x="809" y="992"/>
                    <a:pt x="803" y="986"/>
                    <a:pt x="793" y="986"/>
                  </a:cubicBezTo>
                  <a:cubicBezTo>
                    <a:pt x="787" y="981"/>
                    <a:pt x="776" y="981"/>
                    <a:pt x="776" y="975"/>
                  </a:cubicBezTo>
                  <a:cubicBezTo>
                    <a:pt x="770" y="964"/>
                    <a:pt x="770" y="953"/>
                    <a:pt x="765" y="942"/>
                  </a:cubicBezTo>
                  <a:cubicBezTo>
                    <a:pt x="759" y="931"/>
                    <a:pt x="748" y="931"/>
                    <a:pt x="737" y="925"/>
                  </a:cubicBezTo>
                  <a:cubicBezTo>
                    <a:pt x="726" y="920"/>
                    <a:pt x="721" y="920"/>
                    <a:pt x="709" y="920"/>
                  </a:cubicBezTo>
                  <a:cubicBezTo>
                    <a:pt x="693" y="920"/>
                    <a:pt x="693" y="920"/>
                    <a:pt x="693" y="920"/>
                  </a:cubicBezTo>
                  <a:cubicBezTo>
                    <a:pt x="676" y="920"/>
                    <a:pt x="665" y="920"/>
                    <a:pt x="648" y="920"/>
                  </a:cubicBezTo>
                  <a:cubicBezTo>
                    <a:pt x="598" y="920"/>
                    <a:pt x="576" y="892"/>
                    <a:pt x="549" y="853"/>
                  </a:cubicBezTo>
                  <a:cubicBezTo>
                    <a:pt x="532" y="831"/>
                    <a:pt x="521" y="820"/>
                    <a:pt x="504" y="792"/>
                  </a:cubicBezTo>
                  <a:cubicBezTo>
                    <a:pt x="493" y="781"/>
                    <a:pt x="493" y="770"/>
                    <a:pt x="482" y="754"/>
                  </a:cubicBezTo>
                  <a:cubicBezTo>
                    <a:pt x="477" y="754"/>
                    <a:pt x="471" y="754"/>
                    <a:pt x="460" y="754"/>
                  </a:cubicBezTo>
                  <a:cubicBezTo>
                    <a:pt x="455" y="754"/>
                    <a:pt x="443" y="759"/>
                    <a:pt x="438" y="754"/>
                  </a:cubicBezTo>
                  <a:cubicBezTo>
                    <a:pt x="438" y="748"/>
                    <a:pt x="438" y="748"/>
                    <a:pt x="432" y="742"/>
                  </a:cubicBezTo>
                  <a:cubicBezTo>
                    <a:pt x="432" y="737"/>
                    <a:pt x="427" y="732"/>
                    <a:pt x="421" y="726"/>
                  </a:cubicBezTo>
                  <a:cubicBezTo>
                    <a:pt x="399" y="709"/>
                    <a:pt x="377" y="709"/>
                    <a:pt x="366" y="687"/>
                  </a:cubicBezTo>
                  <a:cubicBezTo>
                    <a:pt x="349" y="654"/>
                    <a:pt x="338" y="643"/>
                    <a:pt x="310" y="621"/>
                  </a:cubicBezTo>
                  <a:cubicBezTo>
                    <a:pt x="294" y="609"/>
                    <a:pt x="294" y="599"/>
                    <a:pt x="277" y="587"/>
                  </a:cubicBezTo>
                  <a:cubicBezTo>
                    <a:pt x="271" y="582"/>
                    <a:pt x="266" y="576"/>
                    <a:pt x="255" y="565"/>
                  </a:cubicBezTo>
                  <a:cubicBezTo>
                    <a:pt x="249" y="560"/>
                    <a:pt x="244" y="554"/>
                    <a:pt x="233" y="548"/>
                  </a:cubicBezTo>
                  <a:cubicBezTo>
                    <a:pt x="227" y="548"/>
                    <a:pt x="222" y="548"/>
                    <a:pt x="216" y="548"/>
                  </a:cubicBezTo>
                  <a:cubicBezTo>
                    <a:pt x="216" y="548"/>
                    <a:pt x="216" y="543"/>
                    <a:pt x="211" y="538"/>
                  </a:cubicBezTo>
                  <a:cubicBezTo>
                    <a:pt x="211" y="532"/>
                    <a:pt x="199" y="526"/>
                    <a:pt x="194" y="521"/>
                  </a:cubicBezTo>
                  <a:cubicBezTo>
                    <a:pt x="183" y="515"/>
                    <a:pt x="189" y="504"/>
                    <a:pt x="177" y="493"/>
                  </a:cubicBezTo>
                  <a:cubicBezTo>
                    <a:pt x="172" y="482"/>
                    <a:pt x="161" y="476"/>
                    <a:pt x="150" y="466"/>
                  </a:cubicBezTo>
                  <a:cubicBezTo>
                    <a:pt x="144" y="454"/>
                    <a:pt x="144" y="443"/>
                    <a:pt x="138" y="432"/>
                  </a:cubicBezTo>
                  <a:cubicBezTo>
                    <a:pt x="133" y="405"/>
                    <a:pt x="116" y="393"/>
                    <a:pt x="100" y="371"/>
                  </a:cubicBezTo>
                  <a:cubicBezTo>
                    <a:pt x="89" y="349"/>
                    <a:pt x="83" y="333"/>
                    <a:pt x="77" y="305"/>
                  </a:cubicBezTo>
                  <a:cubicBezTo>
                    <a:pt x="72" y="282"/>
                    <a:pt x="66" y="272"/>
                    <a:pt x="61" y="249"/>
                  </a:cubicBezTo>
                  <a:cubicBezTo>
                    <a:pt x="61" y="244"/>
                    <a:pt x="56" y="244"/>
                    <a:pt x="56" y="233"/>
                  </a:cubicBezTo>
                  <a:cubicBezTo>
                    <a:pt x="56" y="216"/>
                    <a:pt x="56" y="216"/>
                    <a:pt x="56" y="216"/>
                  </a:cubicBezTo>
                  <a:cubicBezTo>
                    <a:pt x="56" y="194"/>
                    <a:pt x="50" y="183"/>
                    <a:pt x="50" y="161"/>
                  </a:cubicBezTo>
                  <a:cubicBezTo>
                    <a:pt x="50" y="149"/>
                    <a:pt x="61" y="149"/>
                    <a:pt x="72" y="144"/>
                  </a:cubicBezTo>
                  <a:cubicBezTo>
                    <a:pt x="77" y="144"/>
                    <a:pt x="89" y="144"/>
                    <a:pt x="94" y="139"/>
                  </a:cubicBezTo>
                  <a:cubicBezTo>
                    <a:pt x="116" y="133"/>
                    <a:pt x="128" y="122"/>
                    <a:pt x="144" y="105"/>
                  </a:cubicBezTo>
                  <a:cubicBezTo>
                    <a:pt x="172" y="111"/>
                    <a:pt x="183" y="122"/>
                    <a:pt x="205" y="122"/>
                  </a:cubicBezTo>
                  <a:cubicBezTo>
                    <a:pt x="255" y="122"/>
                    <a:pt x="255" y="122"/>
                    <a:pt x="255" y="122"/>
                  </a:cubicBezTo>
                  <a:cubicBezTo>
                    <a:pt x="283" y="122"/>
                    <a:pt x="299" y="133"/>
                    <a:pt x="322" y="149"/>
                  </a:cubicBezTo>
                  <a:cubicBezTo>
                    <a:pt x="332" y="161"/>
                    <a:pt x="344" y="161"/>
                    <a:pt x="355" y="166"/>
                  </a:cubicBezTo>
                  <a:cubicBezTo>
                    <a:pt x="366" y="183"/>
                    <a:pt x="366" y="194"/>
                    <a:pt x="377" y="205"/>
                  </a:cubicBezTo>
                  <a:cubicBezTo>
                    <a:pt x="394" y="233"/>
                    <a:pt x="410" y="238"/>
                    <a:pt x="432" y="255"/>
                  </a:cubicBezTo>
                  <a:cubicBezTo>
                    <a:pt x="449" y="266"/>
                    <a:pt x="460" y="282"/>
                    <a:pt x="477" y="282"/>
                  </a:cubicBezTo>
                  <a:cubicBezTo>
                    <a:pt x="488" y="282"/>
                    <a:pt x="493" y="272"/>
                    <a:pt x="510" y="272"/>
                  </a:cubicBezTo>
                  <a:cubicBezTo>
                    <a:pt x="537" y="272"/>
                    <a:pt x="549" y="294"/>
                    <a:pt x="576" y="294"/>
                  </a:cubicBezTo>
                  <a:cubicBezTo>
                    <a:pt x="588" y="294"/>
                    <a:pt x="593" y="294"/>
                    <a:pt x="598" y="294"/>
                  </a:cubicBezTo>
                  <a:cubicBezTo>
                    <a:pt x="615" y="294"/>
                    <a:pt x="626" y="299"/>
                    <a:pt x="648" y="299"/>
                  </a:cubicBezTo>
                  <a:cubicBezTo>
                    <a:pt x="687" y="299"/>
                    <a:pt x="709" y="272"/>
                    <a:pt x="748" y="272"/>
                  </a:cubicBezTo>
                  <a:cubicBezTo>
                    <a:pt x="765" y="272"/>
                    <a:pt x="770" y="277"/>
                    <a:pt x="787" y="277"/>
                  </a:cubicBezTo>
                  <a:cubicBezTo>
                    <a:pt x="837" y="277"/>
                    <a:pt x="837" y="277"/>
                    <a:pt x="837" y="277"/>
                  </a:cubicBezTo>
                  <a:cubicBezTo>
                    <a:pt x="870" y="277"/>
                    <a:pt x="876" y="327"/>
                    <a:pt x="909" y="327"/>
                  </a:cubicBezTo>
                  <a:cubicBezTo>
                    <a:pt x="931" y="327"/>
                    <a:pt x="936" y="305"/>
                    <a:pt x="959" y="305"/>
                  </a:cubicBezTo>
                  <a:cubicBezTo>
                    <a:pt x="981" y="299"/>
                    <a:pt x="992" y="299"/>
                    <a:pt x="1014" y="288"/>
                  </a:cubicBezTo>
                  <a:cubicBezTo>
                    <a:pt x="1020" y="288"/>
                    <a:pt x="1025" y="277"/>
                    <a:pt x="1031" y="277"/>
                  </a:cubicBezTo>
                  <a:cubicBezTo>
                    <a:pt x="1042" y="277"/>
                    <a:pt x="1047" y="288"/>
                    <a:pt x="1053" y="294"/>
                  </a:cubicBezTo>
                  <a:cubicBezTo>
                    <a:pt x="1069" y="310"/>
                    <a:pt x="1075" y="321"/>
                    <a:pt x="1092" y="338"/>
                  </a:cubicBezTo>
                  <a:cubicBezTo>
                    <a:pt x="1114" y="366"/>
                    <a:pt x="1136" y="371"/>
                    <a:pt x="1164" y="399"/>
                  </a:cubicBezTo>
                  <a:cubicBezTo>
                    <a:pt x="1180" y="410"/>
                    <a:pt x="1186" y="421"/>
                    <a:pt x="1202" y="427"/>
                  </a:cubicBezTo>
                  <a:cubicBezTo>
                    <a:pt x="1214" y="438"/>
                    <a:pt x="1230" y="438"/>
                    <a:pt x="1236" y="449"/>
                  </a:cubicBezTo>
                  <a:cubicBezTo>
                    <a:pt x="1258" y="476"/>
                    <a:pt x="1241" y="504"/>
                    <a:pt x="1253" y="532"/>
                  </a:cubicBezTo>
                  <a:cubicBezTo>
                    <a:pt x="1269" y="565"/>
                    <a:pt x="1291" y="576"/>
                    <a:pt x="1319" y="593"/>
                  </a:cubicBezTo>
                  <a:cubicBezTo>
                    <a:pt x="1347" y="609"/>
                    <a:pt x="1369" y="621"/>
                    <a:pt x="1369" y="654"/>
                  </a:cubicBezTo>
                  <a:cubicBezTo>
                    <a:pt x="1369" y="665"/>
                    <a:pt x="1358" y="671"/>
                    <a:pt x="1358" y="687"/>
                  </a:cubicBezTo>
                  <a:cubicBezTo>
                    <a:pt x="1358" y="720"/>
                    <a:pt x="1358" y="720"/>
                    <a:pt x="1358" y="720"/>
                  </a:cubicBezTo>
                  <a:cubicBezTo>
                    <a:pt x="1358" y="726"/>
                    <a:pt x="1358" y="732"/>
                    <a:pt x="1358" y="732"/>
                  </a:cubicBezTo>
                  <a:cubicBezTo>
                    <a:pt x="1352" y="737"/>
                    <a:pt x="1352" y="737"/>
                    <a:pt x="1358" y="737"/>
                  </a:cubicBezTo>
                  <a:cubicBezTo>
                    <a:pt x="1363" y="737"/>
                    <a:pt x="1363" y="742"/>
                    <a:pt x="1369" y="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0" name="Text Box 7"/>
          <p:cNvSpPr txBox="1">
            <a:spLocks noChangeArrowheads="1"/>
          </p:cNvSpPr>
          <p:nvPr/>
        </p:nvSpPr>
        <p:spPr bwMode="auto">
          <a:xfrm>
            <a:off x="12087346" y="2493170"/>
            <a:ext cx="449732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INDONESIA</a:t>
            </a:r>
          </a:p>
        </p:txBody>
      </p:sp>
      <p:sp>
        <p:nvSpPr>
          <p:cNvPr id="49" name="Rectangle 48"/>
          <p:cNvSpPr/>
          <p:nvPr/>
        </p:nvSpPr>
        <p:spPr>
          <a:xfrm>
            <a:off x="12250819" y="735153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0" name="Text Box 10"/>
          <p:cNvSpPr txBox="1">
            <a:spLocks noChangeArrowheads="1"/>
          </p:cNvSpPr>
          <p:nvPr/>
        </p:nvSpPr>
        <p:spPr bwMode="auto">
          <a:xfrm>
            <a:off x="12135636" y="3707147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1" name="TextBox 50"/>
          <p:cNvSpPr txBox="1"/>
          <p:nvPr/>
        </p:nvSpPr>
        <p:spPr>
          <a:xfrm>
            <a:off x="12135633" y="6792407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2" name="Rectangle 51"/>
          <p:cNvSpPr/>
          <p:nvPr/>
        </p:nvSpPr>
        <p:spPr>
          <a:xfrm>
            <a:off x="12250898" y="7351531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3" name="Rectangle 52"/>
          <p:cNvSpPr/>
          <p:nvPr/>
        </p:nvSpPr>
        <p:spPr>
          <a:xfrm>
            <a:off x="12249307" y="8668821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4" name="Rectangle 53"/>
          <p:cNvSpPr/>
          <p:nvPr/>
        </p:nvSpPr>
        <p:spPr>
          <a:xfrm>
            <a:off x="12249307" y="8668821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5" name="TextBox 54"/>
          <p:cNvSpPr txBox="1"/>
          <p:nvPr/>
        </p:nvSpPr>
        <p:spPr>
          <a:xfrm>
            <a:off x="12133880" y="8109697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6751844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0" grpId="0"/>
      <p:bldP spid="49" grpId="0" animBg="1"/>
      <p:bldP spid="50" grpId="0"/>
      <p:bldP spid="51" grpId="0"/>
      <p:bldP spid="52" grpId="0" animBg="1"/>
      <p:bldP spid="53" grpId="0" animBg="1"/>
      <p:bldP spid="54" grpId="0" animBg="1"/>
      <p:bldP spid="55" grpId="0"/>
    </p:bldLst>
  </p:timing>
</p:sld>
</file>

<file path=ppt/slides/slide2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625933" y="2740251"/>
            <a:ext cx="10152480" cy="5693283"/>
            <a:chOff x="779468" y="1964851"/>
            <a:chExt cx="6394863" cy="3586096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80"/>
            <p:cNvSpPr>
              <a:spLocks noChangeArrowheads="1"/>
            </p:cNvSpPr>
            <p:nvPr/>
          </p:nvSpPr>
          <p:spPr bwMode="auto">
            <a:xfrm>
              <a:off x="2309074" y="2964383"/>
              <a:ext cx="632509" cy="1111659"/>
            </a:xfrm>
            <a:custGeom>
              <a:avLst/>
              <a:gdLst>
                <a:gd name="T0" fmla="*/ 440 w 1780"/>
                <a:gd name="T1" fmla="*/ 1623 h 3130"/>
                <a:gd name="T2" fmla="*/ 505 w 1780"/>
                <a:gd name="T3" fmla="*/ 1791 h 3130"/>
                <a:gd name="T4" fmla="*/ 589 w 1780"/>
                <a:gd name="T5" fmla="*/ 1843 h 3130"/>
                <a:gd name="T6" fmla="*/ 783 w 1780"/>
                <a:gd name="T7" fmla="*/ 2004 h 3130"/>
                <a:gd name="T8" fmla="*/ 783 w 1780"/>
                <a:gd name="T9" fmla="*/ 2114 h 3130"/>
                <a:gd name="T10" fmla="*/ 912 w 1780"/>
                <a:gd name="T11" fmla="*/ 2172 h 3130"/>
                <a:gd name="T12" fmla="*/ 1022 w 1780"/>
                <a:gd name="T13" fmla="*/ 2294 h 3130"/>
                <a:gd name="T14" fmla="*/ 919 w 1780"/>
                <a:gd name="T15" fmla="*/ 2469 h 3130"/>
                <a:gd name="T16" fmla="*/ 854 w 1780"/>
                <a:gd name="T17" fmla="*/ 2618 h 3130"/>
                <a:gd name="T18" fmla="*/ 899 w 1780"/>
                <a:gd name="T19" fmla="*/ 2766 h 3130"/>
                <a:gd name="T20" fmla="*/ 1016 w 1780"/>
                <a:gd name="T21" fmla="*/ 2734 h 3130"/>
                <a:gd name="T22" fmla="*/ 1093 w 1780"/>
                <a:gd name="T23" fmla="*/ 2766 h 3130"/>
                <a:gd name="T24" fmla="*/ 1294 w 1780"/>
                <a:gd name="T25" fmla="*/ 2889 h 3130"/>
                <a:gd name="T26" fmla="*/ 1404 w 1780"/>
                <a:gd name="T27" fmla="*/ 3038 h 3130"/>
                <a:gd name="T28" fmla="*/ 1527 w 1780"/>
                <a:gd name="T29" fmla="*/ 2999 h 3130"/>
                <a:gd name="T30" fmla="*/ 1507 w 1780"/>
                <a:gd name="T31" fmla="*/ 2637 h 3130"/>
                <a:gd name="T32" fmla="*/ 1643 w 1780"/>
                <a:gd name="T33" fmla="*/ 2650 h 3130"/>
                <a:gd name="T34" fmla="*/ 1662 w 1780"/>
                <a:gd name="T35" fmla="*/ 2650 h 3130"/>
                <a:gd name="T36" fmla="*/ 1746 w 1780"/>
                <a:gd name="T37" fmla="*/ 2488 h 3130"/>
                <a:gd name="T38" fmla="*/ 1727 w 1780"/>
                <a:gd name="T39" fmla="*/ 1985 h 3130"/>
                <a:gd name="T40" fmla="*/ 1746 w 1780"/>
                <a:gd name="T41" fmla="*/ 1784 h 3130"/>
                <a:gd name="T42" fmla="*/ 1455 w 1780"/>
                <a:gd name="T43" fmla="*/ 1261 h 3130"/>
                <a:gd name="T44" fmla="*/ 1281 w 1780"/>
                <a:gd name="T45" fmla="*/ 905 h 3130"/>
                <a:gd name="T46" fmla="*/ 1074 w 1780"/>
                <a:gd name="T47" fmla="*/ 620 h 3130"/>
                <a:gd name="T48" fmla="*/ 447 w 1780"/>
                <a:gd name="T49" fmla="*/ 194 h 3130"/>
                <a:gd name="T50" fmla="*/ 253 w 1780"/>
                <a:gd name="T51" fmla="*/ 0 h 3130"/>
                <a:gd name="T52" fmla="*/ 240 w 1780"/>
                <a:gd name="T53" fmla="*/ 51 h 3130"/>
                <a:gd name="T54" fmla="*/ 136 w 1780"/>
                <a:gd name="T55" fmla="*/ 168 h 3130"/>
                <a:gd name="T56" fmla="*/ 0 w 1780"/>
                <a:gd name="T57" fmla="*/ 284 h 3130"/>
                <a:gd name="T58" fmla="*/ 46 w 1780"/>
                <a:gd name="T59" fmla="*/ 446 h 3130"/>
                <a:gd name="T60" fmla="*/ 33 w 1780"/>
                <a:gd name="T61" fmla="*/ 582 h 3130"/>
                <a:gd name="T62" fmla="*/ 78 w 1780"/>
                <a:gd name="T63" fmla="*/ 711 h 3130"/>
                <a:gd name="T64" fmla="*/ 78 w 1780"/>
                <a:gd name="T65" fmla="*/ 795 h 3130"/>
                <a:gd name="T66" fmla="*/ 72 w 1780"/>
                <a:gd name="T67" fmla="*/ 1015 h 3130"/>
                <a:gd name="T68" fmla="*/ 201 w 1780"/>
                <a:gd name="T69" fmla="*/ 1183 h 3130"/>
                <a:gd name="T70" fmla="*/ 214 w 1780"/>
                <a:gd name="T71" fmla="*/ 1396 h 3130"/>
                <a:gd name="T72" fmla="*/ 265 w 1780"/>
                <a:gd name="T73" fmla="*/ 1494 h 3130"/>
                <a:gd name="T74" fmla="*/ 388 w 1780"/>
                <a:gd name="T75" fmla="*/ 1539 h 3130"/>
                <a:gd name="T76" fmla="*/ 440 w 1780"/>
                <a:gd name="T77" fmla="*/ 1623 h 3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780" h="3130">
                  <a:moveTo>
                    <a:pt x="440" y="1623"/>
                  </a:moveTo>
                  <a:lnTo>
                    <a:pt x="440" y="1623"/>
                  </a:lnTo>
                  <a:cubicBezTo>
                    <a:pt x="453" y="1681"/>
                    <a:pt x="466" y="1707"/>
                    <a:pt x="492" y="1759"/>
                  </a:cubicBezTo>
                  <a:cubicBezTo>
                    <a:pt x="498" y="1772"/>
                    <a:pt x="492" y="1784"/>
                    <a:pt x="505" y="1791"/>
                  </a:cubicBezTo>
                  <a:cubicBezTo>
                    <a:pt x="518" y="1804"/>
                    <a:pt x="537" y="1804"/>
                    <a:pt x="556" y="1817"/>
                  </a:cubicBezTo>
                  <a:cubicBezTo>
                    <a:pt x="569" y="1823"/>
                    <a:pt x="576" y="1836"/>
                    <a:pt x="589" y="1843"/>
                  </a:cubicBezTo>
                  <a:cubicBezTo>
                    <a:pt x="660" y="1869"/>
                    <a:pt x="712" y="1869"/>
                    <a:pt x="783" y="1894"/>
                  </a:cubicBezTo>
                  <a:cubicBezTo>
                    <a:pt x="783" y="2004"/>
                    <a:pt x="783" y="2004"/>
                    <a:pt x="783" y="2004"/>
                  </a:cubicBezTo>
                  <a:cubicBezTo>
                    <a:pt x="770" y="2017"/>
                    <a:pt x="744" y="2024"/>
                    <a:pt x="744" y="2043"/>
                  </a:cubicBezTo>
                  <a:cubicBezTo>
                    <a:pt x="744" y="2075"/>
                    <a:pt x="770" y="2088"/>
                    <a:pt x="783" y="2114"/>
                  </a:cubicBezTo>
                  <a:cubicBezTo>
                    <a:pt x="796" y="2140"/>
                    <a:pt x="796" y="2172"/>
                    <a:pt x="828" y="2172"/>
                  </a:cubicBezTo>
                  <a:cubicBezTo>
                    <a:pt x="912" y="2172"/>
                    <a:pt x="912" y="2172"/>
                    <a:pt x="912" y="2172"/>
                  </a:cubicBezTo>
                  <a:cubicBezTo>
                    <a:pt x="925" y="2172"/>
                    <a:pt x="932" y="2166"/>
                    <a:pt x="944" y="2160"/>
                  </a:cubicBezTo>
                  <a:cubicBezTo>
                    <a:pt x="970" y="2211"/>
                    <a:pt x="1022" y="2237"/>
                    <a:pt x="1022" y="2294"/>
                  </a:cubicBezTo>
                  <a:cubicBezTo>
                    <a:pt x="1022" y="2346"/>
                    <a:pt x="996" y="2378"/>
                    <a:pt x="958" y="2417"/>
                  </a:cubicBezTo>
                  <a:cubicBezTo>
                    <a:pt x="944" y="2437"/>
                    <a:pt x="938" y="2450"/>
                    <a:pt x="919" y="2469"/>
                  </a:cubicBezTo>
                  <a:cubicBezTo>
                    <a:pt x="906" y="2488"/>
                    <a:pt x="886" y="2495"/>
                    <a:pt x="874" y="2514"/>
                  </a:cubicBezTo>
                  <a:cubicBezTo>
                    <a:pt x="854" y="2547"/>
                    <a:pt x="854" y="2579"/>
                    <a:pt x="854" y="2618"/>
                  </a:cubicBezTo>
                  <a:cubicBezTo>
                    <a:pt x="854" y="2650"/>
                    <a:pt x="860" y="2669"/>
                    <a:pt x="867" y="2702"/>
                  </a:cubicBezTo>
                  <a:cubicBezTo>
                    <a:pt x="874" y="2728"/>
                    <a:pt x="874" y="2766"/>
                    <a:pt x="899" y="2766"/>
                  </a:cubicBezTo>
                  <a:cubicBezTo>
                    <a:pt x="912" y="2766"/>
                    <a:pt x="919" y="2760"/>
                    <a:pt x="932" y="2754"/>
                  </a:cubicBezTo>
                  <a:cubicBezTo>
                    <a:pt x="964" y="2741"/>
                    <a:pt x="983" y="2741"/>
                    <a:pt x="1016" y="2734"/>
                  </a:cubicBezTo>
                  <a:cubicBezTo>
                    <a:pt x="1029" y="2728"/>
                    <a:pt x="1035" y="2721"/>
                    <a:pt x="1048" y="2721"/>
                  </a:cubicBezTo>
                  <a:cubicBezTo>
                    <a:pt x="1074" y="2721"/>
                    <a:pt x="1080" y="2747"/>
                    <a:pt x="1093" y="2766"/>
                  </a:cubicBezTo>
                  <a:cubicBezTo>
                    <a:pt x="1119" y="2799"/>
                    <a:pt x="1139" y="2812"/>
                    <a:pt x="1171" y="2838"/>
                  </a:cubicBezTo>
                  <a:cubicBezTo>
                    <a:pt x="1210" y="2870"/>
                    <a:pt x="1249" y="2863"/>
                    <a:pt x="1294" y="2889"/>
                  </a:cubicBezTo>
                  <a:cubicBezTo>
                    <a:pt x="1313" y="2896"/>
                    <a:pt x="1326" y="2915"/>
                    <a:pt x="1333" y="2928"/>
                  </a:cubicBezTo>
                  <a:cubicBezTo>
                    <a:pt x="1358" y="2973"/>
                    <a:pt x="1378" y="2993"/>
                    <a:pt x="1404" y="3038"/>
                  </a:cubicBezTo>
                  <a:cubicBezTo>
                    <a:pt x="1430" y="3077"/>
                    <a:pt x="1436" y="3103"/>
                    <a:pt x="1475" y="3129"/>
                  </a:cubicBezTo>
                  <a:cubicBezTo>
                    <a:pt x="1514" y="3090"/>
                    <a:pt x="1520" y="3051"/>
                    <a:pt x="1527" y="2999"/>
                  </a:cubicBezTo>
                  <a:cubicBezTo>
                    <a:pt x="1475" y="2812"/>
                    <a:pt x="1475" y="2812"/>
                    <a:pt x="1475" y="2812"/>
                  </a:cubicBezTo>
                  <a:cubicBezTo>
                    <a:pt x="1501" y="2747"/>
                    <a:pt x="1507" y="2708"/>
                    <a:pt x="1507" y="2637"/>
                  </a:cubicBezTo>
                  <a:cubicBezTo>
                    <a:pt x="1546" y="2644"/>
                    <a:pt x="1565" y="2657"/>
                    <a:pt x="1598" y="2657"/>
                  </a:cubicBezTo>
                  <a:cubicBezTo>
                    <a:pt x="1617" y="2657"/>
                    <a:pt x="1624" y="2650"/>
                    <a:pt x="1643" y="2650"/>
                  </a:cubicBezTo>
                  <a:cubicBezTo>
                    <a:pt x="1656" y="2650"/>
                    <a:pt x="1650" y="2650"/>
                    <a:pt x="1662" y="2650"/>
                  </a:cubicBezTo>
                  <a:lnTo>
                    <a:pt x="1662" y="2650"/>
                  </a:lnTo>
                  <a:cubicBezTo>
                    <a:pt x="1682" y="2611"/>
                    <a:pt x="1695" y="2579"/>
                    <a:pt x="1708" y="2534"/>
                  </a:cubicBezTo>
                  <a:cubicBezTo>
                    <a:pt x="1714" y="2508"/>
                    <a:pt x="1740" y="2508"/>
                    <a:pt x="1746" y="2488"/>
                  </a:cubicBezTo>
                  <a:cubicBezTo>
                    <a:pt x="1779" y="2437"/>
                    <a:pt x="1759" y="2398"/>
                    <a:pt x="1779" y="2340"/>
                  </a:cubicBezTo>
                  <a:cubicBezTo>
                    <a:pt x="1727" y="1985"/>
                    <a:pt x="1727" y="1985"/>
                    <a:pt x="1727" y="1985"/>
                  </a:cubicBezTo>
                  <a:cubicBezTo>
                    <a:pt x="1727" y="1914"/>
                    <a:pt x="1727" y="1914"/>
                    <a:pt x="1727" y="1914"/>
                  </a:cubicBezTo>
                  <a:cubicBezTo>
                    <a:pt x="1746" y="1784"/>
                    <a:pt x="1746" y="1784"/>
                    <a:pt x="1746" y="1784"/>
                  </a:cubicBezTo>
                  <a:cubicBezTo>
                    <a:pt x="1746" y="1700"/>
                    <a:pt x="1695" y="1662"/>
                    <a:pt x="1650" y="1591"/>
                  </a:cubicBezTo>
                  <a:cubicBezTo>
                    <a:pt x="1572" y="1461"/>
                    <a:pt x="1520" y="1396"/>
                    <a:pt x="1455" y="1261"/>
                  </a:cubicBezTo>
                  <a:cubicBezTo>
                    <a:pt x="1430" y="1215"/>
                    <a:pt x="1410" y="1196"/>
                    <a:pt x="1391" y="1151"/>
                  </a:cubicBezTo>
                  <a:cubicBezTo>
                    <a:pt x="1339" y="1060"/>
                    <a:pt x="1326" y="1002"/>
                    <a:pt x="1281" y="905"/>
                  </a:cubicBezTo>
                  <a:cubicBezTo>
                    <a:pt x="1242" y="834"/>
                    <a:pt x="1216" y="795"/>
                    <a:pt x="1184" y="724"/>
                  </a:cubicBezTo>
                  <a:cubicBezTo>
                    <a:pt x="1158" y="672"/>
                    <a:pt x="1119" y="659"/>
                    <a:pt x="1074" y="620"/>
                  </a:cubicBezTo>
                  <a:cubicBezTo>
                    <a:pt x="958" y="517"/>
                    <a:pt x="880" y="472"/>
                    <a:pt x="738" y="407"/>
                  </a:cubicBezTo>
                  <a:cubicBezTo>
                    <a:pt x="608" y="349"/>
                    <a:pt x="511" y="316"/>
                    <a:pt x="447" y="194"/>
                  </a:cubicBezTo>
                  <a:cubicBezTo>
                    <a:pt x="427" y="155"/>
                    <a:pt x="427" y="129"/>
                    <a:pt x="395" y="90"/>
                  </a:cubicBezTo>
                  <a:cubicBezTo>
                    <a:pt x="350" y="38"/>
                    <a:pt x="298" y="38"/>
                    <a:pt x="253" y="0"/>
                  </a:cubicBezTo>
                  <a:lnTo>
                    <a:pt x="253" y="0"/>
                  </a:lnTo>
                  <a:cubicBezTo>
                    <a:pt x="246" y="26"/>
                    <a:pt x="246" y="38"/>
                    <a:pt x="240" y="51"/>
                  </a:cubicBezTo>
                  <a:cubicBezTo>
                    <a:pt x="233" y="58"/>
                    <a:pt x="227" y="58"/>
                    <a:pt x="220" y="64"/>
                  </a:cubicBezTo>
                  <a:cubicBezTo>
                    <a:pt x="194" y="103"/>
                    <a:pt x="181" y="142"/>
                    <a:pt x="136" y="168"/>
                  </a:cubicBezTo>
                  <a:cubicBezTo>
                    <a:pt x="104" y="187"/>
                    <a:pt x="78" y="194"/>
                    <a:pt x="52" y="220"/>
                  </a:cubicBezTo>
                  <a:cubicBezTo>
                    <a:pt x="26" y="245"/>
                    <a:pt x="0" y="252"/>
                    <a:pt x="0" y="284"/>
                  </a:cubicBezTo>
                  <a:cubicBezTo>
                    <a:pt x="0" y="310"/>
                    <a:pt x="20" y="316"/>
                    <a:pt x="26" y="336"/>
                  </a:cubicBezTo>
                  <a:cubicBezTo>
                    <a:pt x="46" y="375"/>
                    <a:pt x="46" y="401"/>
                    <a:pt x="46" y="446"/>
                  </a:cubicBezTo>
                  <a:cubicBezTo>
                    <a:pt x="46" y="485"/>
                    <a:pt x="13" y="498"/>
                    <a:pt x="13" y="536"/>
                  </a:cubicBezTo>
                  <a:cubicBezTo>
                    <a:pt x="13" y="556"/>
                    <a:pt x="26" y="562"/>
                    <a:pt x="33" y="582"/>
                  </a:cubicBezTo>
                  <a:cubicBezTo>
                    <a:pt x="39" y="608"/>
                    <a:pt x="33" y="627"/>
                    <a:pt x="33" y="653"/>
                  </a:cubicBezTo>
                  <a:cubicBezTo>
                    <a:pt x="33" y="679"/>
                    <a:pt x="65" y="685"/>
                    <a:pt x="78" y="711"/>
                  </a:cubicBezTo>
                  <a:cubicBezTo>
                    <a:pt x="84" y="718"/>
                    <a:pt x="84" y="730"/>
                    <a:pt x="91" y="743"/>
                  </a:cubicBezTo>
                  <a:cubicBezTo>
                    <a:pt x="78" y="795"/>
                    <a:pt x="78" y="795"/>
                    <a:pt x="78" y="795"/>
                  </a:cubicBezTo>
                  <a:cubicBezTo>
                    <a:pt x="78" y="873"/>
                    <a:pt x="72" y="911"/>
                    <a:pt x="72" y="989"/>
                  </a:cubicBezTo>
                  <a:cubicBezTo>
                    <a:pt x="72" y="1015"/>
                    <a:pt x="72" y="1015"/>
                    <a:pt x="72" y="1015"/>
                  </a:cubicBezTo>
                  <a:cubicBezTo>
                    <a:pt x="72" y="1041"/>
                    <a:pt x="104" y="1047"/>
                    <a:pt x="130" y="1067"/>
                  </a:cubicBezTo>
                  <a:cubicBezTo>
                    <a:pt x="175" y="1092"/>
                    <a:pt x="201" y="1131"/>
                    <a:pt x="201" y="1183"/>
                  </a:cubicBezTo>
                  <a:cubicBezTo>
                    <a:pt x="201" y="1338"/>
                    <a:pt x="201" y="1338"/>
                    <a:pt x="201" y="1338"/>
                  </a:cubicBezTo>
                  <a:cubicBezTo>
                    <a:pt x="201" y="1364"/>
                    <a:pt x="214" y="1377"/>
                    <a:pt x="214" y="1396"/>
                  </a:cubicBezTo>
                  <a:cubicBezTo>
                    <a:pt x="220" y="1422"/>
                    <a:pt x="214" y="1442"/>
                    <a:pt x="227" y="1468"/>
                  </a:cubicBezTo>
                  <a:cubicBezTo>
                    <a:pt x="240" y="1480"/>
                    <a:pt x="253" y="1480"/>
                    <a:pt x="265" y="1494"/>
                  </a:cubicBezTo>
                  <a:cubicBezTo>
                    <a:pt x="279" y="1500"/>
                    <a:pt x="285" y="1513"/>
                    <a:pt x="298" y="1519"/>
                  </a:cubicBezTo>
                  <a:cubicBezTo>
                    <a:pt x="330" y="1532"/>
                    <a:pt x="356" y="1526"/>
                    <a:pt x="388" y="1539"/>
                  </a:cubicBezTo>
                  <a:cubicBezTo>
                    <a:pt x="395" y="1545"/>
                    <a:pt x="395" y="1552"/>
                    <a:pt x="401" y="1558"/>
                  </a:cubicBezTo>
                  <a:cubicBezTo>
                    <a:pt x="421" y="1578"/>
                    <a:pt x="427" y="1597"/>
                    <a:pt x="440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82"/>
            <p:cNvSpPr>
              <a:spLocks noChangeArrowheads="1"/>
            </p:cNvSpPr>
            <p:nvPr/>
          </p:nvSpPr>
          <p:spPr bwMode="auto">
            <a:xfrm>
              <a:off x="1432330" y="4088567"/>
              <a:ext cx="645033" cy="701441"/>
            </a:xfrm>
            <a:custGeom>
              <a:avLst/>
              <a:gdLst>
                <a:gd name="T0" fmla="*/ 1474 w 1818"/>
                <a:gd name="T1" fmla="*/ 1029 h 1974"/>
                <a:gd name="T2" fmla="*/ 1300 w 1818"/>
                <a:gd name="T3" fmla="*/ 1061 h 1974"/>
                <a:gd name="T4" fmla="*/ 1261 w 1818"/>
                <a:gd name="T5" fmla="*/ 1158 h 1974"/>
                <a:gd name="T6" fmla="*/ 1319 w 1818"/>
                <a:gd name="T7" fmla="*/ 1268 h 1974"/>
                <a:gd name="T8" fmla="*/ 1377 w 1818"/>
                <a:gd name="T9" fmla="*/ 1333 h 1974"/>
                <a:gd name="T10" fmla="*/ 1507 w 1818"/>
                <a:gd name="T11" fmla="*/ 1126 h 1974"/>
                <a:gd name="T12" fmla="*/ 1507 w 1818"/>
                <a:gd name="T13" fmla="*/ 1074 h 1974"/>
                <a:gd name="T14" fmla="*/ 1785 w 1818"/>
                <a:gd name="T15" fmla="*/ 945 h 1974"/>
                <a:gd name="T16" fmla="*/ 1778 w 1818"/>
                <a:gd name="T17" fmla="*/ 990 h 1974"/>
                <a:gd name="T18" fmla="*/ 1791 w 1818"/>
                <a:gd name="T19" fmla="*/ 1119 h 1974"/>
                <a:gd name="T20" fmla="*/ 1778 w 1818"/>
                <a:gd name="T21" fmla="*/ 1404 h 1974"/>
                <a:gd name="T22" fmla="*/ 1500 w 1818"/>
                <a:gd name="T23" fmla="*/ 1578 h 1974"/>
                <a:gd name="T24" fmla="*/ 1513 w 1818"/>
                <a:gd name="T25" fmla="*/ 1824 h 1974"/>
                <a:gd name="T26" fmla="*/ 1455 w 1818"/>
                <a:gd name="T27" fmla="*/ 1960 h 1974"/>
                <a:gd name="T28" fmla="*/ 1384 w 1818"/>
                <a:gd name="T29" fmla="*/ 1973 h 1974"/>
                <a:gd name="T30" fmla="*/ 1028 w 1818"/>
                <a:gd name="T31" fmla="*/ 1798 h 1974"/>
                <a:gd name="T32" fmla="*/ 886 w 1818"/>
                <a:gd name="T33" fmla="*/ 1637 h 1974"/>
                <a:gd name="T34" fmla="*/ 776 w 1818"/>
                <a:gd name="T35" fmla="*/ 1261 h 1974"/>
                <a:gd name="T36" fmla="*/ 789 w 1818"/>
                <a:gd name="T37" fmla="*/ 1158 h 1974"/>
                <a:gd name="T38" fmla="*/ 795 w 1818"/>
                <a:gd name="T39" fmla="*/ 1054 h 1974"/>
                <a:gd name="T40" fmla="*/ 517 w 1818"/>
                <a:gd name="T41" fmla="*/ 673 h 1974"/>
                <a:gd name="T42" fmla="*/ 258 w 1818"/>
                <a:gd name="T43" fmla="*/ 298 h 1974"/>
                <a:gd name="T44" fmla="*/ 39 w 1818"/>
                <a:gd name="T45" fmla="*/ 149 h 1974"/>
                <a:gd name="T46" fmla="*/ 0 w 1818"/>
                <a:gd name="T47" fmla="*/ 7 h 1974"/>
                <a:gd name="T48" fmla="*/ 65 w 1818"/>
                <a:gd name="T49" fmla="*/ 0 h 1974"/>
                <a:gd name="T50" fmla="*/ 246 w 1818"/>
                <a:gd name="T51" fmla="*/ 26 h 1974"/>
                <a:gd name="T52" fmla="*/ 265 w 1818"/>
                <a:gd name="T53" fmla="*/ 123 h 1974"/>
                <a:gd name="T54" fmla="*/ 375 w 1818"/>
                <a:gd name="T55" fmla="*/ 130 h 1974"/>
                <a:gd name="T56" fmla="*/ 543 w 1818"/>
                <a:gd name="T57" fmla="*/ 188 h 1974"/>
                <a:gd name="T58" fmla="*/ 646 w 1818"/>
                <a:gd name="T59" fmla="*/ 220 h 1974"/>
                <a:gd name="T60" fmla="*/ 769 w 1818"/>
                <a:gd name="T61" fmla="*/ 285 h 1974"/>
                <a:gd name="T62" fmla="*/ 815 w 1818"/>
                <a:gd name="T63" fmla="*/ 85 h 1974"/>
                <a:gd name="T64" fmla="*/ 899 w 1818"/>
                <a:gd name="T65" fmla="*/ 136 h 1974"/>
                <a:gd name="T66" fmla="*/ 1035 w 1818"/>
                <a:gd name="T67" fmla="*/ 266 h 1974"/>
                <a:gd name="T68" fmla="*/ 1145 w 1818"/>
                <a:gd name="T69" fmla="*/ 253 h 1974"/>
                <a:gd name="T70" fmla="*/ 1300 w 1818"/>
                <a:gd name="T71" fmla="*/ 201 h 1974"/>
                <a:gd name="T72" fmla="*/ 1481 w 1818"/>
                <a:gd name="T73" fmla="*/ 266 h 1974"/>
                <a:gd name="T74" fmla="*/ 1545 w 1818"/>
                <a:gd name="T75" fmla="*/ 343 h 1974"/>
                <a:gd name="T76" fmla="*/ 1520 w 1818"/>
                <a:gd name="T77" fmla="*/ 518 h 1974"/>
                <a:gd name="T78" fmla="*/ 1520 w 1818"/>
                <a:gd name="T79" fmla="*/ 673 h 1974"/>
                <a:gd name="T80" fmla="*/ 1533 w 1818"/>
                <a:gd name="T81" fmla="*/ 796 h 1974"/>
                <a:gd name="T82" fmla="*/ 1636 w 1818"/>
                <a:gd name="T83" fmla="*/ 925 h 1974"/>
                <a:gd name="T84" fmla="*/ 1455 w 1818"/>
                <a:gd name="T85" fmla="*/ 1436 h 1974"/>
                <a:gd name="T86" fmla="*/ 1423 w 1818"/>
                <a:gd name="T87" fmla="*/ 1449 h 1974"/>
                <a:gd name="T88" fmla="*/ 1352 w 1818"/>
                <a:gd name="T89" fmla="*/ 1436 h 1974"/>
                <a:gd name="T90" fmla="*/ 1345 w 1818"/>
                <a:gd name="T91" fmla="*/ 1501 h 1974"/>
                <a:gd name="T92" fmla="*/ 1364 w 1818"/>
                <a:gd name="T93" fmla="*/ 1520 h 1974"/>
                <a:gd name="T94" fmla="*/ 1397 w 1818"/>
                <a:gd name="T95" fmla="*/ 1539 h 1974"/>
                <a:gd name="T96" fmla="*/ 1423 w 1818"/>
                <a:gd name="T97" fmla="*/ 1546 h 1974"/>
                <a:gd name="T98" fmla="*/ 1436 w 1818"/>
                <a:gd name="T99" fmla="*/ 1520 h 1974"/>
                <a:gd name="T100" fmla="*/ 1442 w 1818"/>
                <a:gd name="T101" fmla="*/ 1501 h 1974"/>
                <a:gd name="T102" fmla="*/ 1455 w 1818"/>
                <a:gd name="T103" fmla="*/ 1481 h 19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18" h="1974">
                  <a:moveTo>
                    <a:pt x="1474" y="1029"/>
                  </a:moveTo>
                  <a:lnTo>
                    <a:pt x="1474" y="1029"/>
                  </a:lnTo>
                  <a:cubicBezTo>
                    <a:pt x="1436" y="1009"/>
                    <a:pt x="1416" y="996"/>
                    <a:pt x="1371" y="996"/>
                  </a:cubicBezTo>
                  <a:cubicBezTo>
                    <a:pt x="1332" y="996"/>
                    <a:pt x="1300" y="1022"/>
                    <a:pt x="1300" y="1061"/>
                  </a:cubicBezTo>
                  <a:cubicBezTo>
                    <a:pt x="1300" y="1074"/>
                    <a:pt x="1300" y="1080"/>
                    <a:pt x="1300" y="1093"/>
                  </a:cubicBezTo>
                  <a:cubicBezTo>
                    <a:pt x="1293" y="1119"/>
                    <a:pt x="1261" y="1132"/>
                    <a:pt x="1261" y="1158"/>
                  </a:cubicBezTo>
                  <a:cubicBezTo>
                    <a:pt x="1261" y="1184"/>
                    <a:pt x="1280" y="1197"/>
                    <a:pt x="1293" y="1216"/>
                  </a:cubicBezTo>
                  <a:cubicBezTo>
                    <a:pt x="1306" y="1235"/>
                    <a:pt x="1306" y="1249"/>
                    <a:pt x="1319" y="1268"/>
                  </a:cubicBezTo>
                  <a:cubicBezTo>
                    <a:pt x="1326" y="1274"/>
                    <a:pt x="1332" y="1281"/>
                    <a:pt x="1339" y="1287"/>
                  </a:cubicBezTo>
                  <a:cubicBezTo>
                    <a:pt x="1352" y="1307"/>
                    <a:pt x="1358" y="1333"/>
                    <a:pt x="1377" y="1333"/>
                  </a:cubicBezTo>
                  <a:cubicBezTo>
                    <a:pt x="1416" y="1333"/>
                    <a:pt x="1429" y="1307"/>
                    <a:pt x="1455" y="1287"/>
                  </a:cubicBezTo>
                  <a:cubicBezTo>
                    <a:pt x="1500" y="1242"/>
                    <a:pt x="1507" y="1190"/>
                    <a:pt x="1507" y="1126"/>
                  </a:cubicBezTo>
                  <a:cubicBezTo>
                    <a:pt x="1507" y="1113"/>
                    <a:pt x="1500" y="1106"/>
                    <a:pt x="1500" y="1093"/>
                  </a:cubicBezTo>
                  <a:cubicBezTo>
                    <a:pt x="1500" y="1080"/>
                    <a:pt x="1507" y="1080"/>
                    <a:pt x="1507" y="1074"/>
                  </a:cubicBezTo>
                  <a:cubicBezTo>
                    <a:pt x="1507" y="1061"/>
                    <a:pt x="1481" y="1042"/>
                    <a:pt x="1474" y="1029"/>
                  </a:cubicBezTo>
                  <a:close/>
                  <a:moveTo>
                    <a:pt x="1785" y="945"/>
                  </a:moveTo>
                  <a:lnTo>
                    <a:pt x="1785" y="945"/>
                  </a:lnTo>
                  <a:cubicBezTo>
                    <a:pt x="1785" y="964"/>
                    <a:pt x="1778" y="977"/>
                    <a:pt x="1778" y="990"/>
                  </a:cubicBezTo>
                  <a:cubicBezTo>
                    <a:pt x="1778" y="1016"/>
                    <a:pt x="1791" y="1029"/>
                    <a:pt x="1791" y="1054"/>
                  </a:cubicBezTo>
                  <a:cubicBezTo>
                    <a:pt x="1798" y="1080"/>
                    <a:pt x="1791" y="1093"/>
                    <a:pt x="1791" y="1119"/>
                  </a:cubicBezTo>
                  <a:cubicBezTo>
                    <a:pt x="1798" y="1177"/>
                    <a:pt x="1817" y="1203"/>
                    <a:pt x="1817" y="1261"/>
                  </a:cubicBezTo>
                  <a:cubicBezTo>
                    <a:pt x="1817" y="1320"/>
                    <a:pt x="1804" y="1352"/>
                    <a:pt x="1778" y="1404"/>
                  </a:cubicBezTo>
                  <a:cubicBezTo>
                    <a:pt x="1759" y="1455"/>
                    <a:pt x="1759" y="1494"/>
                    <a:pt x="1714" y="1527"/>
                  </a:cubicBezTo>
                  <a:cubicBezTo>
                    <a:pt x="1649" y="1578"/>
                    <a:pt x="1584" y="1585"/>
                    <a:pt x="1500" y="1578"/>
                  </a:cubicBezTo>
                  <a:cubicBezTo>
                    <a:pt x="1533" y="1624"/>
                    <a:pt x="1539" y="1662"/>
                    <a:pt x="1539" y="1721"/>
                  </a:cubicBezTo>
                  <a:cubicBezTo>
                    <a:pt x="1539" y="1759"/>
                    <a:pt x="1533" y="1785"/>
                    <a:pt x="1513" y="1824"/>
                  </a:cubicBezTo>
                  <a:cubicBezTo>
                    <a:pt x="1507" y="1837"/>
                    <a:pt x="1494" y="1843"/>
                    <a:pt x="1487" y="1856"/>
                  </a:cubicBezTo>
                  <a:cubicBezTo>
                    <a:pt x="1468" y="1895"/>
                    <a:pt x="1455" y="1921"/>
                    <a:pt x="1455" y="1960"/>
                  </a:cubicBezTo>
                  <a:lnTo>
                    <a:pt x="1455" y="1960"/>
                  </a:lnTo>
                  <a:cubicBezTo>
                    <a:pt x="1429" y="1966"/>
                    <a:pt x="1416" y="1973"/>
                    <a:pt x="1384" y="1973"/>
                  </a:cubicBezTo>
                  <a:cubicBezTo>
                    <a:pt x="1300" y="1973"/>
                    <a:pt x="1255" y="1934"/>
                    <a:pt x="1183" y="1889"/>
                  </a:cubicBezTo>
                  <a:cubicBezTo>
                    <a:pt x="1125" y="1850"/>
                    <a:pt x="1086" y="1837"/>
                    <a:pt x="1028" y="1798"/>
                  </a:cubicBezTo>
                  <a:cubicBezTo>
                    <a:pt x="1009" y="1779"/>
                    <a:pt x="1009" y="1753"/>
                    <a:pt x="996" y="1734"/>
                  </a:cubicBezTo>
                  <a:cubicBezTo>
                    <a:pt x="964" y="1688"/>
                    <a:pt x="944" y="1656"/>
                    <a:pt x="886" y="1637"/>
                  </a:cubicBezTo>
                  <a:cubicBezTo>
                    <a:pt x="808" y="1611"/>
                    <a:pt x="744" y="1565"/>
                    <a:pt x="744" y="1481"/>
                  </a:cubicBezTo>
                  <a:cubicBezTo>
                    <a:pt x="744" y="1391"/>
                    <a:pt x="756" y="1346"/>
                    <a:pt x="776" y="1261"/>
                  </a:cubicBezTo>
                  <a:cubicBezTo>
                    <a:pt x="782" y="1235"/>
                    <a:pt x="815" y="1235"/>
                    <a:pt x="815" y="1203"/>
                  </a:cubicBezTo>
                  <a:cubicBezTo>
                    <a:pt x="815" y="1184"/>
                    <a:pt x="795" y="1177"/>
                    <a:pt x="789" y="1158"/>
                  </a:cubicBezTo>
                  <a:cubicBezTo>
                    <a:pt x="789" y="1145"/>
                    <a:pt x="789" y="1139"/>
                    <a:pt x="789" y="1126"/>
                  </a:cubicBezTo>
                  <a:cubicBezTo>
                    <a:pt x="789" y="1100"/>
                    <a:pt x="795" y="1080"/>
                    <a:pt x="795" y="1054"/>
                  </a:cubicBezTo>
                  <a:cubicBezTo>
                    <a:pt x="795" y="893"/>
                    <a:pt x="698" y="815"/>
                    <a:pt x="575" y="705"/>
                  </a:cubicBezTo>
                  <a:cubicBezTo>
                    <a:pt x="556" y="692"/>
                    <a:pt x="537" y="686"/>
                    <a:pt x="517" y="673"/>
                  </a:cubicBezTo>
                  <a:cubicBezTo>
                    <a:pt x="472" y="647"/>
                    <a:pt x="459" y="608"/>
                    <a:pt x="427" y="563"/>
                  </a:cubicBezTo>
                  <a:cubicBezTo>
                    <a:pt x="362" y="459"/>
                    <a:pt x="349" y="388"/>
                    <a:pt x="258" y="298"/>
                  </a:cubicBezTo>
                  <a:cubicBezTo>
                    <a:pt x="200" y="240"/>
                    <a:pt x="161" y="220"/>
                    <a:pt x="90" y="188"/>
                  </a:cubicBezTo>
                  <a:cubicBezTo>
                    <a:pt x="65" y="175"/>
                    <a:pt x="58" y="169"/>
                    <a:pt x="39" y="149"/>
                  </a:cubicBezTo>
                  <a:cubicBezTo>
                    <a:pt x="19" y="136"/>
                    <a:pt x="0" y="130"/>
                    <a:pt x="0" y="110"/>
                  </a:cubicBezTo>
                  <a:cubicBezTo>
                    <a:pt x="0" y="7"/>
                    <a:pt x="0" y="7"/>
                    <a:pt x="0" y="7"/>
                  </a:cubicBezTo>
                  <a:lnTo>
                    <a:pt x="0" y="7"/>
                  </a:lnTo>
                  <a:cubicBezTo>
                    <a:pt x="26" y="0"/>
                    <a:pt x="45" y="0"/>
                    <a:pt x="65" y="0"/>
                  </a:cubicBezTo>
                  <a:cubicBezTo>
                    <a:pt x="103" y="0"/>
                    <a:pt x="123" y="13"/>
                    <a:pt x="161" y="26"/>
                  </a:cubicBezTo>
                  <a:cubicBezTo>
                    <a:pt x="194" y="33"/>
                    <a:pt x="213" y="20"/>
                    <a:pt x="246" y="26"/>
                  </a:cubicBezTo>
                  <a:cubicBezTo>
                    <a:pt x="246" y="59"/>
                    <a:pt x="239" y="78"/>
                    <a:pt x="246" y="117"/>
                  </a:cubicBezTo>
                  <a:cubicBezTo>
                    <a:pt x="265" y="123"/>
                    <a:pt x="265" y="123"/>
                    <a:pt x="265" y="123"/>
                  </a:cubicBezTo>
                  <a:cubicBezTo>
                    <a:pt x="278" y="104"/>
                    <a:pt x="284" y="85"/>
                    <a:pt x="310" y="85"/>
                  </a:cubicBezTo>
                  <a:cubicBezTo>
                    <a:pt x="343" y="85"/>
                    <a:pt x="349" y="110"/>
                    <a:pt x="375" y="130"/>
                  </a:cubicBezTo>
                  <a:cubicBezTo>
                    <a:pt x="394" y="143"/>
                    <a:pt x="407" y="143"/>
                    <a:pt x="427" y="143"/>
                  </a:cubicBezTo>
                  <a:cubicBezTo>
                    <a:pt x="478" y="143"/>
                    <a:pt x="498" y="175"/>
                    <a:pt x="543" y="188"/>
                  </a:cubicBezTo>
                  <a:cubicBezTo>
                    <a:pt x="569" y="188"/>
                    <a:pt x="575" y="201"/>
                    <a:pt x="595" y="207"/>
                  </a:cubicBezTo>
                  <a:cubicBezTo>
                    <a:pt x="614" y="214"/>
                    <a:pt x="634" y="207"/>
                    <a:pt x="646" y="220"/>
                  </a:cubicBezTo>
                  <a:cubicBezTo>
                    <a:pt x="653" y="227"/>
                    <a:pt x="660" y="233"/>
                    <a:pt x="660" y="240"/>
                  </a:cubicBezTo>
                  <a:cubicBezTo>
                    <a:pt x="698" y="266"/>
                    <a:pt x="724" y="285"/>
                    <a:pt x="769" y="285"/>
                  </a:cubicBezTo>
                  <a:cubicBezTo>
                    <a:pt x="808" y="285"/>
                    <a:pt x="802" y="233"/>
                    <a:pt x="802" y="194"/>
                  </a:cubicBezTo>
                  <a:cubicBezTo>
                    <a:pt x="802" y="156"/>
                    <a:pt x="815" y="130"/>
                    <a:pt x="815" y="85"/>
                  </a:cubicBezTo>
                  <a:cubicBezTo>
                    <a:pt x="821" y="85"/>
                    <a:pt x="828" y="78"/>
                    <a:pt x="828" y="71"/>
                  </a:cubicBezTo>
                  <a:cubicBezTo>
                    <a:pt x="860" y="91"/>
                    <a:pt x="866" y="110"/>
                    <a:pt x="899" y="136"/>
                  </a:cubicBezTo>
                  <a:cubicBezTo>
                    <a:pt x="931" y="156"/>
                    <a:pt x="957" y="169"/>
                    <a:pt x="983" y="201"/>
                  </a:cubicBezTo>
                  <a:cubicBezTo>
                    <a:pt x="996" y="227"/>
                    <a:pt x="1009" y="246"/>
                    <a:pt x="1035" y="266"/>
                  </a:cubicBezTo>
                  <a:cubicBezTo>
                    <a:pt x="1054" y="278"/>
                    <a:pt x="1067" y="298"/>
                    <a:pt x="1093" y="298"/>
                  </a:cubicBezTo>
                  <a:cubicBezTo>
                    <a:pt x="1119" y="298"/>
                    <a:pt x="1125" y="272"/>
                    <a:pt x="1145" y="253"/>
                  </a:cubicBezTo>
                  <a:cubicBezTo>
                    <a:pt x="1164" y="240"/>
                    <a:pt x="1177" y="240"/>
                    <a:pt x="1196" y="227"/>
                  </a:cubicBezTo>
                  <a:cubicBezTo>
                    <a:pt x="1229" y="214"/>
                    <a:pt x="1267" y="201"/>
                    <a:pt x="1300" y="201"/>
                  </a:cubicBezTo>
                  <a:lnTo>
                    <a:pt x="1300" y="201"/>
                  </a:lnTo>
                  <a:cubicBezTo>
                    <a:pt x="1364" y="233"/>
                    <a:pt x="1410" y="240"/>
                    <a:pt x="1481" y="266"/>
                  </a:cubicBezTo>
                  <a:cubicBezTo>
                    <a:pt x="1500" y="272"/>
                    <a:pt x="1520" y="272"/>
                    <a:pt x="1533" y="285"/>
                  </a:cubicBezTo>
                  <a:cubicBezTo>
                    <a:pt x="1545" y="304"/>
                    <a:pt x="1545" y="317"/>
                    <a:pt x="1545" y="343"/>
                  </a:cubicBezTo>
                  <a:cubicBezTo>
                    <a:pt x="1545" y="369"/>
                    <a:pt x="1552" y="388"/>
                    <a:pt x="1552" y="414"/>
                  </a:cubicBezTo>
                  <a:cubicBezTo>
                    <a:pt x="1552" y="453"/>
                    <a:pt x="1520" y="473"/>
                    <a:pt x="1520" y="518"/>
                  </a:cubicBezTo>
                  <a:cubicBezTo>
                    <a:pt x="1520" y="550"/>
                    <a:pt x="1533" y="563"/>
                    <a:pt x="1533" y="595"/>
                  </a:cubicBezTo>
                  <a:cubicBezTo>
                    <a:pt x="1533" y="628"/>
                    <a:pt x="1520" y="641"/>
                    <a:pt x="1520" y="673"/>
                  </a:cubicBezTo>
                  <a:cubicBezTo>
                    <a:pt x="1520" y="763"/>
                    <a:pt x="1520" y="763"/>
                    <a:pt x="1520" y="763"/>
                  </a:cubicBezTo>
                  <a:cubicBezTo>
                    <a:pt x="1520" y="777"/>
                    <a:pt x="1533" y="783"/>
                    <a:pt x="1533" y="796"/>
                  </a:cubicBezTo>
                  <a:cubicBezTo>
                    <a:pt x="1533" y="893"/>
                    <a:pt x="1533" y="893"/>
                    <a:pt x="1533" y="893"/>
                  </a:cubicBezTo>
                  <a:cubicBezTo>
                    <a:pt x="1578" y="893"/>
                    <a:pt x="1597" y="912"/>
                    <a:pt x="1636" y="925"/>
                  </a:cubicBezTo>
                  <a:cubicBezTo>
                    <a:pt x="1688" y="945"/>
                    <a:pt x="1733" y="938"/>
                    <a:pt x="1785" y="945"/>
                  </a:cubicBezTo>
                  <a:close/>
                  <a:moveTo>
                    <a:pt x="1455" y="1436"/>
                  </a:moveTo>
                  <a:lnTo>
                    <a:pt x="1455" y="1436"/>
                  </a:lnTo>
                  <a:cubicBezTo>
                    <a:pt x="1442" y="1442"/>
                    <a:pt x="1436" y="1449"/>
                    <a:pt x="1423" y="1449"/>
                  </a:cubicBezTo>
                  <a:cubicBezTo>
                    <a:pt x="1410" y="1449"/>
                    <a:pt x="1397" y="1449"/>
                    <a:pt x="1384" y="1442"/>
                  </a:cubicBezTo>
                  <a:cubicBezTo>
                    <a:pt x="1371" y="1436"/>
                    <a:pt x="1364" y="1436"/>
                    <a:pt x="1352" y="1436"/>
                  </a:cubicBezTo>
                  <a:cubicBezTo>
                    <a:pt x="1339" y="1442"/>
                    <a:pt x="1339" y="1455"/>
                    <a:pt x="1339" y="1468"/>
                  </a:cubicBezTo>
                  <a:cubicBezTo>
                    <a:pt x="1339" y="1481"/>
                    <a:pt x="1339" y="1501"/>
                    <a:pt x="1345" y="1501"/>
                  </a:cubicBezTo>
                  <a:cubicBezTo>
                    <a:pt x="1352" y="1507"/>
                    <a:pt x="1352" y="1507"/>
                    <a:pt x="1352" y="1507"/>
                  </a:cubicBezTo>
                  <a:cubicBezTo>
                    <a:pt x="1352" y="1514"/>
                    <a:pt x="1358" y="1514"/>
                    <a:pt x="1364" y="1520"/>
                  </a:cubicBezTo>
                  <a:cubicBezTo>
                    <a:pt x="1371" y="1527"/>
                    <a:pt x="1377" y="1527"/>
                    <a:pt x="1384" y="1533"/>
                  </a:cubicBezTo>
                  <a:cubicBezTo>
                    <a:pt x="1390" y="1539"/>
                    <a:pt x="1384" y="1539"/>
                    <a:pt x="1397" y="1539"/>
                  </a:cubicBezTo>
                  <a:cubicBezTo>
                    <a:pt x="1397" y="1546"/>
                    <a:pt x="1397" y="1546"/>
                    <a:pt x="1403" y="1553"/>
                  </a:cubicBezTo>
                  <a:cubicBezTo>
                    <a:pt x="1410" y="1553"/>
                    <a:pt x="1423" y="1546"/>
                    <a:pt x="1423" y="1546"/>
                  </a:cubicBezTo>
                  <a:cubicBezTo>
                    <a:pt x="1429" y="1539"/>
                    <a:pt x="1429" y="1539"/>
                    <a:pt x="1436" y="1533"/>
                  </a:cubicBezTo>
                  <a:cubicBezTo>
                    <a:pt x="1436" y="1527"/>
                    <a:pt x="1436" y="1520"/>
                    <a:pt x="1436" y="1520"/>
                  </a:cubicBezTo>
                  <a:cubicBezTo>
                    <a:pt x="1442" y="1514"/>
                    <a:pt x="1436" y="1514"/>
                    <a:pt x="1442" y="1514"/>
                  </a:cubicBezTo>
                  <a:cubicBezTo>
                    <a:pt x="1448" y="1507"/>
                    <a:pt x="1442" y="1507"/>
                    <a:pt x="1442" y="1501"/>
                  </a:cubicBezTo>
                  <a:cubicBezTo>
                    <a:pt x="1442" y="1494"/>
                    <a:pt x="1448" y="1488"/>
                    <a:pt x="1448" y="1481"/>
                  </a:cubicBezTo>
                  <a:cubicBezTo>
                    <a:pt x="1455" y="1481"/>
                    <a:pt x="1455" y="1481"/>
                    <a:pt x="1455" y="1481"/>
                  </a:cubicBezTo>
                  <a:lnTo>
                    <a:pt x="1455" y="143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83"/>
            <p:cNvSpPr>
              <a:spLocks noChangeArrowheads="1"/>
            </p:cNvSpPr>
            <p:nvPr/>
          </p:nvSpPr>
          <p:spPr bwMode="auto">
            <a:xfrm>
              <a:off x="1080067" y="3119388"/>
              <a:ext cx="206661" cy="253646"/>
            </a:xfrm>
            <a:custGeom>
              <a:avLst/>
              <a:gdLst>
                <a:gd name="T0" fmla="*/ 52 w 583"/>
                <a:gd name="T1" fmla="*/ 130 h 713"/>
                <a:gd name="T2" fmla="*/ 52 w 583"/>
                <a:gd name="T3" fmla="*/ 130 h 713"/>
                <a:gd name="T4" fmla="*/ 33 w 583"/>
                <a:gd name="T5" fmla="*/ 220 h 713"/>
                <a:gd name="T6" fmla="*/ 0 w 583"/>
                <a:gd name="T7" fmla="*/ 382 h 713"/>
                <a:gd name="T8" fmla="*/ 39 w 583"/>
                <a:gd name="T9" fmla="*/ 440 h 713"/>
                <a:gd name="T10" fmla="*/ 58 w 583"/>
                <a:gd name="T11" fmla="*/ 531 h 713"/>
                <a:gd name="T12" fmla="*/ 188 w 583"/>
                <a:gd name="T13" fmla="*/ 291 h 713"/>
                <a:gd name="T14" fmla="*/ 162 w 583"/>
                <a:gd name="T15" fmla="*/ 227 h 713"/>
                <a:gd name="T16" fmla="*/ 52 w 583"/>
                <a:gd name="T17" fmla="*/ 130 h 713"/>
                <a:gd name="T18" fmla="*/ 369 w 583"/>
                <a:gd name="T19" fmla="*/ 686 h 713"/>
                <a:gd name="T20" fmla="*/ 369 w 583"/>
                <a:gd name="T21" fmla="*/ 686 h 713"/>
                <a:gd name="T22" fmla="*/ 382 w 583"/>
                <a:gd name="T23" fmla="*/ 686 h 713"/>
                <a:gd name="T24" fmla="*/ 401 w 583"/>
                <a:gd name="T25" fmla="*/ 692 h 713"/>
                <a:gd name="T26" fmla="*/ 408 w 583"/>
                <a:gd name="T27" fmla="*/ 692 h 713"/>
                <a:gd name="T28" fmla="*/ 421 w 583"/>
                <a:gd name="T29" fmla="*/ 692 h 713"/>
                <a:gd name="T30" fmla="*/ 434 w 583"/>
                <a:gd name="T31" fmla="*/ 699 h 713"/>
                <a:gd name="T32" fmla="*/ 453 w 583"/>
                <a:gd name="T33" fmla="*/ 699 h 713"/>
                <a:gd name="T34" fmla="*/ 460 w 583"/>
                <a:gd name="T35" fmla="*/ 699 h 713"/>
                <a:gd name="T36" fmla="*/ 485 w 583"/>
                <a:gd name="T37" fmla="*/ 712 h 713"/>
                <a:gd name="T38" fmla="*/ 485 w 583"/>
                <a:gd name="T39" fmla="*/ 712 h 713"/>
                <a:gd name="T40" fmla="*/ 576 w 583"/>
                <a:gd name="T41" fmla="*/ 712 h 713"/>
                <a:gd name="T42" fmla="*/ 576 w 583"/>
                <a:gd name="T43" fmla="*/ 595 h 713"/>
                <a:gd name="T44" fmla="*/ 576 w 583"/>
                <a:gd name="T45" fmla="*/ 518 h 713"/>
                <a:gd name="T46" fmla="*/ 544 w 583"/>
                <a:gd name="T47" fmla="*/ 382 h 713"/>
                <a:gd name="T48" fmla="*/ 544 w 583"/>
                <a:gd name="T49" fmla="*/ 97 h 713"/>
                <a:gd name="T50" fmla="*/ 537 w 583"/>
                <a:gd name="T51" fmla="*/ 7 h 713"/>
                <a:gd name="T52" fmla="*/ 401 w 583"/>
                <a:gd name="T53" fmla="*/ 7 h 713"/>
                <a:gd name="T54" fmla="*/ 291 w 583"/>
                <a:gd name="T55" fmla="*/ 0 h 713"/>
                <a:gd name="T56" fmla="*/ 291 w 583"/>
                <a:gd name="T57" fmla="*/ 0 h 713"/>
                <a:gd name="T58" fmla="*/ 317 w 583"/>
                <a:gd name="T59" fmla="*/ 130 h 713"/>
                <a:gd name="T60" fmla="*/ 311 w 583"/>
                <a:gd name="T61" fmla="*/ 194 h 713"/>
                <a:gd name="T62" fmla="*/ 356 w 583"/>
                <a:gd name="T63" fmla="*/ 363 h 713"/>
                <a:gd name="T64" fmla="*/ 369 w 583"/>
                <a:gd name="T65" fmla="*/ 485 h 713"/>
                <a:gd name="T66" fmla="*/ 408 w 583"/>
                <a:gd name="T67" fmla="*/ 641 h 713"/>
                <a:gd name="T68" fmla="*/ 369 w 583"/>
                <a:gd name="T69" fmla="*/ 686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583" h="713">
                  <a:moveTo>
                    <a:pt x="52" y="130"/>
                  </a:moveTo>
                  <a:lnTo>
                    <a:pt x="52" y="130"/>
                  </a:lnTo>
                  <a:cubicBezTo>
                    <a:pt x="26" y="149"/>
                    <a:pt x="33" y="181"/>
                    <a:pt x="33" y="220"/>
                  </a:cubicBezTo>
                  <a:cubicBezTo>
                    <a:pt x="26" y="285"/>
                    <a:pt x="0" y="317"/>
                    <a:pt x="0" y="382"/>
                  </a:cubicBezTo>
                  <a:cubicBezTo>
                    <a:pt x="0" y="408"/>
                    <a:pt x="33" y="414"/>
                    <a:pt x="39" y="440"/>
                  </a:cubicBezTo>
                  <a:cubicBezTo>
                    <a:pt x="52" y="472"/>
                    <a:pt x="46" y="498"/>
                    <a:pt x="58" y="531"/>
                  </a:cubicBezTo>
                  <a:cubicBezTo>
                    <a:pt x="149" y="479"/>
                    <a:pt x="188" y="401"/>
                    <a:pt x="188" y="291"/>
                  </a:cubicBezTo>
                  <a:cubicBezTo>
                    <a:pt x="188" y="265"/>
                    <a:pt x="169" y="253"/>
                    <a:pt x="162" y="227"/>
                  </a:cubicBezTo>
                  <a:cubicBezTo>
                    <a:pt x="143" y="175"/>
                    <a:pt x="110" y="130"/>
                    <a:pt x="52" y="130"/>
                  </a:cubicBezTo>
                  <a:close/>
                  <a:moveTo>
                    <a:pt x="369" y="686"/>
                  </a:moveTo>
                  <a:lnTo>
                    <a:pt x="369" y="686"/>
                  </a:lnTo>
                  <a:cubicBezTo>
                    <a:pt x="375" y="686"/>
                    <a:pt x="375" y="686"/>
                    <a:pt x="382" y="686"/>
                  </a:cubicBezTo>
                  <a:cubicBezTo>
                    <a:pt x="388" y="692"/>
                    <a:pt x="395" y="692"/>
                    <a:pt x="401" y="692"/>
                  </a:cubicBezTo>
                  <a:lnTo>
                    <a:pt x="408" y="692"/>
                  </a:lnTo>
                  <a:cubicBezTo>
                    <a:pt x="414" y="692"/>
                    <a:pt x="414" y="692"/>
                    <a:pt x="421" y="692"/>
                  </a:cubicBezTo>
                  <a:cubicBezTo>
                    <a:pt x="427" y="699"/>
                    <a:pt x="434" y="699"/>
                    <a:pt x="434" y="699"/>
                  </a:cubicBezTo>
                  <a:cubicBezTo>
                    <a:pt x="440" y="699"/>
                    <a:pt x="446" y="699"/>
                    <a:pt x="453" y="699"/>
                  </a:cubicBezTo>
                  <a:cubicBezTo>
                    <a:pt x="460" y="699"/>
                    <a:pt x="460" y="699"/>
                    <a:pt x="460" y="699"/>
                  </a:cubicBezTo>
                  <a:cubicBezTo>
                    <a:pt x="485" y="712"/>
                    <a:pt x="485" y="712"/>
                    <a:pt x="485" y="712"/>
                  </a:cubicBezTo>
                  <a:lnTo>
                    <a:pt x="485" y="712"/>
                  </a:lnTo>
                  <a:cubicBezTo>
                    <a:pt x="576" y="712"/>
                    <a:pt x="576" y="712"/>
                    <a:pt x="576" y="712"/>
                  </a:cubicBezTo>
                  <a:cubicBezTo>
                    <a:pt x="582" y="667"/>
                    <a:pt x="576" y="641"/>
                    <a:pt x="576" y="595"/>
                  </a:cubicBezTo>
                  <a:cubicBezTo>
                    <a:pt x="576" y="563"/>
                    <a:pt x="582" y="550"/>
                    <a:pt x="576" y="518"/>
                  </a:cubicBezTo>
                  <a:cubicBezTo>
                    <a:pt x="569" y="460"/>
                    <a:pt x="544" y="434"/>
                    <a:pt x="544" y="382"/>
                  </a:cubicBezTo>
                  <a:cubicBezTo>
                    <a:pt x="544" y="272"/>
                    <a:pt x="544" y="207"/>
                    <a:pt x="544" y="97"/>
                  </a:cubicBezTo>
                  <a:cubicBezTo>
                    <a:pt x="537" y="7"/>
                    <a:pt x="537" y="7"/>
                    <a:pt x="537" y="7"/>
                  </a:cubicBezTo>
                  <a:cubicBezTo>
                    <a:pt x="401" y="7"/>
                    <a:pt x="401" y="7"/>
                    <a:pt x="401" y="7"/>
                  </a:cubicBezTo>
                  <a:cubicBezTo>
                    <a:pt x="356" y="7"/>
                    <a:pt x="330" y="0"/>
                    <a:pt x="291" y="0"/>
                  </a:cubicBezTo>
                  <a:lnTo>
                    <a:pt x="291" y="0"/>
                  </a:lnTo>
                  <a:cubicBezTo>
                    <a:pt x="298" y="39"/>
                    <a:pt x="311" y="78"/>
                    <a:pt x="317" y="130"/>
                  </a:cubicBezTo>
                  <a:cubicBezTo>
                    <a:pt x="311" y="194"/>
                    <a:pt x="311" y="194"/>
                    <a:pt x="311" y="194"/>
                  </a:cubicBezTo>
                  <a:cubicBezTo>
                    <a:pt x="317" y="265"/>
                    <a:pt x="337" y="298"/>
                    <a:pt x="356" y="363"/>
                  </a:cubicBezTo>
                  <a:cubicBezTo>
                    <a:pt x="362" y="414"/>
                    <a:pt x="362" y="440"/>
                    <a:pt x="369" y="485"/>
                  </a:cubicBezTo>
                  <a:cubicBezTo>
                    <a:pt x="388" y="544"/>
                    <a:pt x="408" y="576"/>
                    <a:pt x="408" y="641"/>
                  </a:cubicBezTo>
                  <a:cubicBezTo>
                    <a:pt x="408" y="660"/>
                    <a:pt x="388" y="673"/>
                    <a:pt x="369" y="68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84"/>
            <p:cNvSpPr>
              <a:spLocks noChangeArrowheads="1"/>
            </p:cNvSpPr>
            <p:nvPr/>
          </p:nvSpPr>
          <p:spPr bwMode="auto">
            <a:xfrm>
              <a:off x="1053450" y="2474313"/>
              <a:ext cx="137774" cy="253646"/>
            </a:xfrm>
            <a:custGeom>
              <a:avLst/>
              <a:gdLst>
                <a:gd name="T0" fmla="*/ 388 w 389"/>
                <a:gd name="T1" fmla="*/ 272 h 713"/>
                <a:gd name="T2" fmla="*/ 388 w 389"/>
                <a:gd name="T3" fmla="*/ 272 h 713"/>
                <a:gd name="T4" fmla="*/ 330 w 389"/>
                <a:gd name="T5" fmla="*/ 349 h 713"/>
                <a:gd name="T6" fmla="*/ 265 w 389"/>
                <a:gd name="T7" fmla="*/ 492 h 713"/>
                <a:gd name="T8" fmla="*/ 239 w 389"/>
                <a:gd name="T9" fmla="*/ 524 h 713"/>
                <a:gd name="T10" fmla="*/ 135 w 389"/>
                <a:gd name="T11" fmla="*/ 647 h 713"/>
                <a:gd name="T12" fmla="*/ 90 w 389"/>
                <a:gd name="T13" fmla="*/ 712 h 713"/>
                <a:gd name="T14" fmla="*/ 90 w 389"/>
                <a:gd name="T15" fmla="*/ 712 h 713"/>
                <a:gd name="T16" fmla="*/ 51 w 389"/>
                <a:gd name="T17" fmla="*/ 653 h 713"/>
                <a:gd name="T18" fmla="*/ 0 w 389"/>
                <a:gd name="T19" fmla="*/ 466 h 713"/>
                <a:gd name="T20" fmla="*/ 0 w 389"/>
                <a:gd name="T21" fmla="*/ 459 h 713"/>
                <a:gd name="T22" fmla="*/ 0 w 389"/>
                <a:gd name="T23" fmla="*/ 459 h 713"/>
                <a:gd name="T24" fmla="*/ 19 w 389"/>
                <a:gd name="T25" fmla="*/ 239 h 713"/>
                <a:gd name="T26" fmla="*/ 77 w 389"/>
                <a:gd name="T27" fmla="*/ 227 h 713"/>
                <a:gd name="T28" fmla="*/ 45 w 389"/>
                <a:gd name="T29" fmla="*/ 71 h 713"/>
                <a:gd name="T30" fmla="*/ 123 w 389"/>
                <a:gd name="T31" fmla="*/ 0 h 713"/>
                <a:gd name="T32" fmla="*/ 252 w 389"/>
                <a:gd name="T33" fmla="*/ 52 h 713"/>
                <a:gd name="T34" fmla="*/ 278 w 389"/>
                <a:gd name="T35" fmla="*/ 201 h 713"/>
                <a:gd name="T36" fmla="*/ 388 w 389"/>
                <a:gd name="T37" fmla="*/ 272 h 7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89" h="713">
                  <a:moveTo>
                    <a:pt x="388" y="272"/>
                  </a:moveTo>
                  <a:lnTo>
                    <a:pt x="388" y="272"/>
                  </a:lnTo>
                  <a:cubicBezTo>
                    <a:pt x="368" y="304"/>
                    <a:pt x="355" y="317"/>
                    <a:pt x="330" y="349"/>
                  </a:cubicBezTo>
                  <a:cubicBezTo>
                    <a:pt x="291" y="395"/>
                    <a:pt x="291" y="434"/>
                    <a:pt x="265" y="492"/>
                  </a:cubicBezTo>
                  <a:cubicBezTo>
                    <a:pt x="258" y="505"/>
                    <a:pt x="252" y="511"/>
                    <a:pt x="239" y="524"/>
                  </a:cubicBezTo>
                  <a:cubicBezTo>
                    <a:pt x="200" y="576"/>
                    <a:pt x="174" y="602"/>
                    <a:pt x="135" y="647"/>
                  </a:cubicBezTo>
                  <a:cubicBezTo>
                    <a:pt x="116" y="666"/>
                    <a:pt x="103" y="686"/>
                    <a:pt x="90" y="712"/>
                  </a:cubicBezTo>
                  <a:lnTo>
                    <a:pt x="90" y="712"/>
                  </a:lnTo>
                  <a:cubicBezTo>
                    <a:pt x="71" y="692"/>
                    <a:pt x="58" y="679"/>
                    <a:pt x="51" y="653"/>
                  </a:cubicBezTo>
                  <a:cubicBezTo>
                    <a:pt x="26" y="582"/>
                    <a:pt x="26" y="537"/>
                    <a:pt x="0" y="466"/>
                  </a:cubicBezTo>
                  <a:lnTo>
                    <a:pt x="0" y="459"/>
                  </a:lnTo>
                  <a:lnTo>
                    <a:pt x="0" y="459"/>
                  </a:lnTo>
                  <a:cubicBezTo>
                    <a:pt x="19" y="375"/>
                    <a:pt x="13" y="324"/>
                    <a:pt x="19" y="239"/>
                  </a:cubicBezTo>
                  <a:cubicBezTo>
                    <a:pt x="45" y="239"/>
                    <a:pt x="58" y="233"/>
                    <a:pt x="77" y="227"/>
                  </a:cubicBezTo>
                  <a:cubicBezTo>
                    <a:pt x="64" y="168"/>
                    <a:pt x="45" y="130"/>
                    <a:pt x="45" y="71"/>
                  </a:cubicBezTo>
                  <a:cubicBezTo>
                    <a:pt x="45" y="33"/>
                    <a:pt x="77" y="0"/>
                    <a:pt x="123" y="0"/>
                  </a:cubicBezTo>
                  <a:cubicBezTo>
                    <a:pt x="174" y="0"/>
                    <a:pt x="232" y="7"/>
                    <a:pt x="252" y="52"/>
                  </a:cubicBezTo>
                  <a:cubicBezTo>
                    <a:pt x="278" y="104"/>
                    <a:pt x="252" y="149"/>
                    <a:pt x="278" y="201"/>
                  </a:cubicBezTo>
                  <a:cubicBezTo>
                    <a:pt x="297" y="246"/>
                    <a:pt x="342" y="246"/>
                    <a:pt x="388" y="2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85"/>
            <p:cNvSpPr>
              <a:spLocks noChangeArrowheads="1"/>
            </p:cNvSpPr>
            <p:nvPr/>
          </p:nvSpPr>
          <p:spPr bwMode="auto">
            <a:xfrm>
              <a:off x="1188093" y="2920543"/>
              <a:ext cx="770283" cy="1274494"/>
            </a:xfrm>
            <a:custGeom>
              <a:avLst/>
              <a:gdLst>
                <a:gd name="T0" fmla="*/ 246 w 2168"/>
                <a:gd name="T1" fmla="*/ 1325 h 3589"/>
                <a:gd name="T2" fmla="*/ 349 w 2168"/>
                <a:gd name="T3" fmla="*/ 1287 h 3589"/>
                <a:gd name="T4" fmla="*/ 550 w 2168"/>
                <a:gd name="T5" fmla="*/ 1009 h 3589"/>
                <a:gd name="T6" fmla="*/ 757 w 2168"/>
                <a:gd name="T7" fmla="*/ 899 h 3589"/>
                <a:gd name="T8" fmla="*/ 751 w 2168"/>
                <a:gd name="T9" fmla="*/ 769 h 3589"/>
                <a:gd name="T10" fmla="*/ 828 w 2168"/>
                <a:gd name="T11" fmla="*/ 692 h 3589"/>
                <a:gd name="T12" fmla="*/ 880 w 2168"/>
                <a:gd name="T13" fmla="*/ 511 h 3589"/>
                <a:gd name="T14" fmla="*/ 912 w 2168"/>
                <a:gd name="T15" fmla="*/ 304 h 3589"/>
                <a:gd name="T16" fmla="*/ 983 w 2168"/>
                <a:gd name="T17" fmla="*/ 233 h 3589"/>
                <a:gd name="T18" fmla="*/ 1300 w 2168"/>
                <a:gd name="T19" fmla="*/ 453 h 3589"/>
                <a:gd name="T20" fmla="*/ 1397 w 2168"/>
                <a:gd name="T21" fmla="*/ 200 h 3589"/>
                <a:gd name="T22" fmla="*/ 1695 w 2168"/>
                <a:gd name="T23" fmla="*/ 103 h 3589"/>
                <a:gd name="T24" fmla="*/ 2057 w 2168"/>
                <a:gd name="T25" fmla="*/ 239 h 3589"/>
                <a:gd name="T26" fmla="*/ 2050 w 2168"/>
                <a:gd name="T27" fmla="*/ 478 h 3589"/>
                <a:gd name="T28" fmla="*/ 2128 w 2168"/>
                <a:gd name="T29" fmla="*/ 634 h 3589"/>
                <a:gd name="T30" fmla="*/ 2167 w 2168"/>
                <a:gd name="T31" fmla="*/ 853 h 3589"/>
                <a:gd name="T32" fmla="*/ 1960 w 2168"/>
                <a:gd name="T33" fmla="*/ 938 h 3589"/>
                <a:gd name="T34" fmla="*/ 1850 w 2168"/>
                <a:gd name="T35" fmla="*/ 1047 h 3589"/>
                <a:gd name="T36" fmla="*/ 1746 w 2168"/>
                <a:gd name="T37" fmla="*/ 1364 h 3589"/>
                <a:gd name="T38" fmla="*/ 1701 w 2168"/>
                <a:gd name="T39" fmla="*/ 1629 h 3589"/>
                <a:gd name="T40" fmla="*/ 1643 w 2168"/>
                <a:gd name="T41" fmla="*/ 1726 h 3589"/>
                <a:gd name="T42" fmla="*/ 1643 w 2168"/>
                <a:gd name="T43" fmla="*/ 1804 h 3589"/>
                <a:gd name="T44" fmla="*/ 1578 w 2168"/>
                <a:gd name="T45" fmla="*/ 1992 h 3589"/>
                <a:gd name="T46" fmla="*/ 1578 w 2168"/>
                <a:gd name="T47" fmla="*/ 2095 h 3589"/>
                <a:gd name="T48" fmla="*/ 1565 w 2168"/>
                <a:gd name="T49" fmla="*/ 2367 h 3589"/>
                <a:gd name="T50" fmla="*/ 1695 w 2168"/>
                <a:gd name="T51" fmla="*/ 2573 h 3589"/>
                <a:gd name="T52" fmla="*/ 1785 w 2168"/>
                <a:gd name="T53" fmla="*/ 2786 h 3589"/>
                <a:gd name="T54" fmla="*/ 1895 w 2168"/>
                <a:gd name="T55" fmla="*/ 2961 h 3589"/>
                <a:gd name="T56" fmla="*/ 1869 w 2168"/>
                <a:gd name="T57" fmla="*/ 3155 h 3589"/>
                <a:gd name="T58" fmla="*/ 1953 w 2168"/>
                <a:gd name="T59" fmla="*/ 3336 h 3589"/>
                <a:gd name="T60" fmla="*/ 1986 w 2168"/>
                <a:gd name="T61" fmla="*/ 3491 h 3589"/>
                <a:gd name="T62" fmla="*/ 1779 w 2168"/>
                <a:gd name="T63" fmla="*/ 3588 h 3589"/>
                <a:gd name="T64" fmla="*/ 1585 w 2168"/>
                <a:gd name="T65" fmla="*/ 3426 h 3589"/>
                <a:gd name="T66" fmla="*/ 1488 w 2168"/>
                <a:gd name="T67" fmla="*/ 3484 h 3589"/>
                <a:gd name="T68" fmla="*/ 1332 w 2168"/>
                <a:gd name="T69" fmla="*/ 3510 h 3589"/>
                <a:gd name="T70" fmla="*/ 1113 w 2168"/>
                <a:gd name="T71" fmla="*/ 3433 h 3589"/>
                <a:gd name="T72" fmla="*/ 951 w 2168"/>
                <a:gd name="T73" fmla="*/ 3413 h 3589"/>
                <a:gd name="T74" fmla="*/ 847 w 2168"/>
                <a:gd name="T75" fmla="*/ 3316 h 3589"/>
                <a:gd name="T76" fmla="*/ 686 w 2168"/>
                <a:gd name="T77" fmla="*/ 3297 h 3589"/>
                <a:gd name="T78" fmla="*/ 556 w 2168"/>
                <a:gd name="T79" fmla="*/ 3252 h 3589"/>
                <a:gd name="T80" fmla="*/ 524 w 2168"/>
                <a:gd name="T81" fmla="*/ 3135 h 3589"/>
                <a:gd name="T82" fmla="*/ 621 w 2168"/>
                <a:gd name="T83" fmla="*/ 3090 h 3589"/>
                <a:gd name="T84" fmla="*/ 783 w 2168"/>
                <a:gd name="T85" fmla="*/ 3090 h 3589"/>
                <a:gd name="T86" fmla="*/ 641 w 2168"/>
                <a:gd name="T87" fmla="*/ 2999 h 3589"/>
                <a:gd name="T88" fmla="*/ 466 w 2168"/>
                <a:gd name="T89" fmla="*/ 2799 h 3589"/>
                <a:gd name="T90" fmla="*/ 414 w 2168"/>
                <a:gd name="T91" fmla="*/ 2650 h 3589"/>
                <a:gd name="T92" fmla="*/ 304 w 2168"/>
                <a:gd name="T93" fmla="*/ 2560 h 3589"/>
                <a:gd name="T94" fmla="*/ 362 w 2168"/>
                <a:gd name="T95" fmla="*/ 2347 h 3589"/>
                <a:gd name="T96" fmla="*/ 395 w 2168"/>
                <a:gd name="T97" fmla="*/ 2179 h 3589"/>
                <a:gd name="T98" fmla="*/ 324 w 2168"/>
                <a:gd name="T99" fmla="*/ 1979 h 3589"/>
                <a:gd name="T100" fmla="*/ 324 w 2168"/>
                <a:gd name="T101" fmla="*/ 1849 h 3589"/>
                <a:gd name="T102" fmla="*/ 401 w 2168"/>
                <a:gd name="T103" fmla="*/ 1862 h 3589"/>
                <a:gd name="T104" fmla="*/ 324 w 2168"/>
                <a:gd name="T105" fmla="*/ 1791 h 3589"/>
                <a:gd name="T106" fmla="*/ 395 w 2168"/>
                <a:gd name="T107" fmla="*/ 1759 h 3589"/>
                <a:gd name="T108" fmla="*/ 142 w 2168"/>
                <a:gd name="T109" fmla="*/ 1565 h 3589"/>
                <a:gd name="T110" fmla="*/ 52 w 2168"/>
                <a:gd name="T111" fmla="*/ 1481 h 3589"/>
                <a:gd name="T112" fmla="*/ 65 w 2168"/>
                <a:gd name="T113" fmla="*/ 1248 h 3589"/>
                <a:gd name="T114" fmla="*/ 97 w 2168"/>
                <a:gd name="T115" fmla="*/ 1254 h 3589"/>
                <a:gd name="T116" fmla="*/ 130 w 2168"/>
                <a:gd name="T117" fmla="*/ 1261 h 3589"/>
                <a:gd name="T118" fmla="*/ 181 w 2168"/>
                <a:gd name="T119" fmla="*/ 1274 h 35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168" h="3589">
                  <a:moveTo>
                    <a:pt x="181" y="1274"/>
                  </a:moveTo>
                  <a:lnTo>
                    <a:pt x="181" y="1274"/>
                  </a:lnTo>
                  <a:cubicBezTo>
                    <a:pt x="181" y="1280"/>
                    <a:pt x="220" y="1306"/>
                    <a:pt x="246" y="1325"/>
                  </a:cubicBezTo>
                  <a:cubicBezTo>
                    <a:pt x="265" y="1338"/>
                    <a:pt x="265" y="1364"/>
                    <a:pt x="291" y="1364"/>
                  </a:cubicBezTo>
                  <a:cubicBezTo>
                    <a:pt x="304" y="1364"/>
                    <a:pt x="317" y="1351"/>
                    <a:pt x="324" y="1338"/>
                  </a:cubicBezTo>
                  <a:cubicBezTo>
                    <a:pt x="330" y="1319"/>
                    <a:pt x="337" y="1306"/>
                    <a:pt x="349" y="1287"/>
                  </a:cubicBezTo>
                  <a:cubicBezTo>
                    <a:pt x="375" y="1261"/>
                    <a:pt x="388" y="1241"/>
                    <a:pt x="414" y="1215"/>
                  </a:cubicBezTo>
                  <a:cubicBezTo>
                    <a:pt x="460" y="1164"/>
                    <a:pt x="492" y="1138"/>
                    <a:pt x="524" y="1080"/>
                  </a:cubicBezTo>
                  <a:cubicBezTo>
                    <a:pt x="537" y="1054"/>
                    <a:pt x="531" y="1034"/>
                    <a:pt x="550" y="1009"/>
                  </a:cubicBezTo>
                  <a:cubicBezTo>
                    <a:pt x="569" y="989"/>
                    <a:pt x="602" y="989"/>
                    <a:pt x="628" y="983"/>
                  </a:cubicBezTo>
                  <a:cubicBezTo>
                    <a:pt x="653" y="970"/>
                    <a:pt x="673" y="950"/>
                    <a:pt x="699" y="938"/>
                  </a:cubicBezTo>
                  <a:cubicBezTo>
                    <a:pt x="725" y="925"/>
                    <a:pt x="757" y="925"/>
                    <a:pt x="757" y="899"/>
                  </a:cubicBezTo>
                  <a:cubicBezTo>
                    <a:pt x="757" y="892"/>
                    <a:pt x="751" y="886"/>
                    <a:pt x="751" y="879"/>
                  </a:cubicBezTo>
                  <a:cubicBezTo>
                    <a:pt x="744" y="860"/>
                    <a:pt x="744" y="847"/>
                    <a:pt x="744" y="821"/>
                  </a:cubicBezTo>
                  <a:cubicBezTo>
                    <a:pt x="744" y="802"/>
                    <a:pt x="744" y="789"/>
                    <a:pt x="751" y="769"/>
                  </a:cubicBezTo>
                  <a:cubicBezTo>
                    <a:pt x="751" y="756"/>
                    <a:pt x="751" y="737"/>
                    <a:pt x="757" y="731"/>
                  </a:cubicBezTo>
                  <a:cubicBezTo>
                    <a:pt x="763" y="724"/>
                    <a:pt x="783" y="731"/>
                    <a:pt x="789" y="724"/>
                  </a:cubicBezTo>
                  <a:cubicBezTo>
                    <a:pt x="809" y="718"/>
                    <a:pt x="815" y="705"/>
                    <a:pt x="828" y="692"/>
                  </a:cubicBezTo>
                  <a:cubicBezTo>
                    <a:pt x="854" y="672"/>
                    <a:pt x="880" y="659"/>
                    <a:pt x="880" y="634"/>
                  </a:cubicBezTo>
                  <a:cubicBezTo>
                    <a:pt x="880" y="562"/>
                    <a:pt x="880" y="562"/>
                    <a:pt x="880" y="562"/>
                  </a:cubicBezTo>
                  <a:cubicBezTo>
                    <a:pt x="880" y="543"/>
                    <a:pt x="873" y="530"/>
                    <a:pt x="880" y="511"/>
                  </a:cubicBezTo>
                  <a:cubicBezTo>
                    <a:pt x="899" y="465"/>
                    <a:pt x="938" y="453"/>
                    <a:pt x="938" y="407"/>
                  </a:cubicBezTo>
                  <a:cubicBezTo>
                    <a:pt x="938" y="381"/>
                    <a:pt x="938" y="362"/>
                    <a:pt x="925" y="336"/>
                  </a:cubicBezTo>
                  <a:cubicBezTo>
                    <a:pt x="925" y="323"/>
                    <a:pt x="912" y="317"/>
                    <a:pt x="912" y="304"/>
                  </a:cubicBezTo>
                  <a:cubicBezTo>
                    <a:pt x="912" y="291"/>
                    <a:pt x="925" y="297"/>
                    <a:pt x="925" y="291"/>
                  </a:cubicBezTo>
                  <a:cubicBezTo>
                    <a:pt x="944" y="265"/>
                    <a:pt x="964" y="252"/>
                    <a:pt x="983" y="233"/>
                  </a:cubicBezTo>
                  <a:lnTo>
                    <a:pt x="983" y="233"/>
                  </a:lnTo>
                  <a:cubicBezTo>
                    <a:pt x="996" y="252"/>
                    <a:pt x="1009" y="271"/>
                    <a:pt x="1029" y="291"/>
                  </a:cubicBezTo>
                  <a:cubicBezTo>
                    <a:pt x="1119" y="355"/>
                    <a:pt x="1145" y="420"/>
                    <a:pt x="1216" y="511"/>
                  </a:cubicBezTo>
                  <a:cubicBezTo>
                    <a:pt x="1248" y="491"/>
                    <a:pt x="1261" y="465"/>
                    <a:pt x="1300" y="453"/>
                  </a:cubicBezTo>
                  <a:cubicBezTo>
                    <a:pt x="1332" y="439"/>
                    <a:pt x="1378" y="446"/>
                    <a:pt x="1378" y="407"/>
                  </a:cubicBezTo>
                  <a:cubicBezTo>
                    <a:pt x="1378" y="388"/>
                    <a:pt x="1365" y="375"/>
                    <a:pt x="1365" y="349"/>
                  </a:cubicBezTo>
                  <a:cubicBezTo>
                    <a:pt x="1365" y="291"/>
                    <a:pt x="1346" y="239"/>
                    <a:pt x="1397" y="200"/>
                  </a:cubicBezTo>
                  <a:cubicBezTo>
                    <a:pt x="1442" y="168"/>
                    <a:pt x="1488" y="194"/>
                    <a:pt x="1533" y="168"/>
                  </a:cubicBezTo>
                  <a:cubicBezTo>
                    <a:pt x="1572" y="149"/>
                    <a:pt x="1565" y="90"/>
                    <a:pt x="1611" y="90"/>
                  </a:cubicBezTo>
                  <a:cubicBezTo>
                    <a:pt x="1643" y="90"/>
                    <a:pt x="1662" y="103"/>
                    <a:pt x="1695" y="103"/>
                  </a:cubicBezTo>
                  <a:cubicBezTo>
                    <a:pt x="1785" y="103"/>
                    <a:pt x="1811" y="0"/>
                    <a:pt x="1895" y="0"/>
                  </a:cubicBezTo>
                  <a:cubicBezTo>
                    <a:pt x="2012" y="0"/>
                    <a:pt x="1999" y="149"/>
                    <a:pt x="2057" y="239"/>
                  </a:cubicBezTo>
                  <a:lnTo>
                    <a:pt x="2057" y="239"/>
                  </a:lnTo>
                  <a:cubicBezTo>
                    <a:pt x="2057" y="271"/>
                    <a:pt x="2089" y="284"/>
                    <a:pt x="2089" y="317"/>
                  </a:cubicBezTo>
                  <a:cubicBezTo>
                    <a:pt x="2089" y="368"/>
                    <a:pt x="2083" y="394"/>
                    <a:pt x="2063" y="439"/>
                  </a:cubicBezTo>
                  <a:cubicBezTo>
                    <a:pt x="2063" y="453"/>
                    <a:pt x="2050" y="459"/>
                    <a:pt x="2050" y="478"/>
                  </a:cubicBezTo>
                  <a:cubicBezTo>
                    <a:pt x="2050" y="498"/>
                    <a:pt x="2070" y="504"/>
                    <a:pt x="2070" y="530"/>
                  </a:cubicBezTo>
                  <a:cubicBezTo>
                    <a:pt x="2076" y="562"/>
                    <a:pt x="2050" y="588"/>
                    <a:pt x="2076" y="614"/>
                  </a:cubicBezTo>
                  <a:cubicBezTo>
                    <a:pt x="2089" y="634"/>
                    <a:pt x="2109" y="627"/>
                    <a:pt x="2128" y="634"/>
                  </a:cubicBezTo>
                  <a:cubicBezTo>
                    <a:pt x="2134" y="640"/>
                    <a:pt x="2134" y="646"/>
                    <a:pt x="2141" y="653"/>
                  </a:cubicBezTo>
                  <a:cubicBezTo>
                    <a:pt x="2160" y="672"/>
                    <a:pt x="2167" y="692"/>
                    <a:pt x="2167" y="724"/>
                  </a:cubicBezTo>
                  <a:cubicBezTo>
                    <a:pt x="2167" y="853"/>
                    <a:pt x="2167" y="853"/>
                    <a:pt x="2167" y="853"/>
                  </a:cubicBezTo>
                  <a:cubicBezTo>
                    <a:pt x="2167" y="899"/>
                    <a:pt x="2128" y="918"/>
                    <a:pt x="2083" y="918"/>
                  </a:cubicBezTo>
                  <a:cubicBezTo>
                    <a:pt x="2044" y="918"/>
                    <a:pt x="2018" y="899"/>
                    <a:pt x="1979" y="899"/>
                  </a:cubicBezTo>
                  <a:cubicBezTo>
                    <a:pt x="1966" y="899"/>
                    <a:pt x="1966" y="925"/>
                    <a:pt x="1960" y="938"/>
                  </a:cubicBezTo>
                  <a:cubicBezTo>
                    <a:pt x="1947" y="957"/>
                    <a:pt x="1941" y="976"/>
                    <a:pt x="1921" y="989"/>
                  </a:cubicBezTo>
                  <a:cubicBezTo>
                    <a:pt x="1902" y="1009"/>
                    <a:pt x="1876" y="1009"/>
                    <a:pt x="1856" y="1028"/>
                  </a:cubicBezTo>
                  <a:cubicBezTo>
                    <a:pt x="1850" y="1034"/>
                    <a:pt x="1850" y="1041"/>
                    <a:pt x="1850" y="1047"/>
                  </a:cubicBezTo>
                  <a:cubicBezTo>
                    <a:pt x="1818" y="1112"/>
                    <a:pt x="1811" y="1144"/>
                    <a:pt x="1785" y="1209"/>
                  </a:cubicBezTo>
                  <a:cubicBezTo>
                    <a:pt x="1772" y="1254"/>
                    <a:pt x="1759" y="1287"/>
                    <a:pt x="1753" y="1332"/>
                  </a:cubicBezTo>
                  <a:cubicBezTo>
                    <a:pt x="1753" y="1345"/>
                    <a:pt x="1753" y="1358"/>
                    <a:pt x="1746" y="1364"/>
                  </a:cubicBezTo>
                  <a:cubicBezTo>
                    <a:pt x="1727" y="1429"/>
                    <a:pt x="1695" y="1455"/>
                    <a:pt x="1695" y="1513"/>
                  </a:cubicBezTo>
                  <a:cubicBezTo>
                    <a:pt x="1695" y="1545"/>
                    <a:pt x="1721" y="1558"/>
                    <a:pt x="1721" y="1584"/>
                  </a:cubicBezTo>
                  <a:cubicBezTo>
                    <a:pt x="1721" y="1603"/>
                    <a:pt x="1708" y="1610"/>
                    <a:pt x="1701" y="1629"/>
                  </a:cubicBezTo>
                  <a:cubicBezTo>
                    <a:pt x="1695" y="1649"/>
                    <a:pt x="1695" y="1662"/>
                    <a:pt x="1682" y="1681"/>
                  </a:cubicBezTo>
                  <a:cubicBezTo>
                    <a:pt x="1675" y="1694"/>
                    <a:pt x="1669" y="1701"/>
                    <a:pt x="1656" y="1714"/>
                  </a:cubicBezTo>
                  <a:cubicBezTo>
                    <a:pt x="1656" y="1714"/>
                    <a:pt x="1643" y="1714"/>
                    <a:pt x="1643" y="1726"/>
                  </a:cubicBezTo>
                  <a:cubicBezTo>
                    <a:pt x="1643" y="1739"/>
                    <a:pt x="1650" y="1752"/>
                    <a:pt x="1650" y="1765"/>
                  </a:cubicBezTo>
                  <a:cubicBezTo>
                    <a:pt x="1650" y="1772"/>
                    <a:pt x="1643" y="1772"/>
                    <a:pt x="1643" y="1778"/>
                  </a:cubicBezTo>
                  <a:cubicBezTo>
                    <a:pt x="1643" y="1785"/>
                    <a:pt x="1650" y="1791"/>
                    <a:pt x="1643" y="1804"/>
                  </a:cubicBezTo>
                  <a:cubicBezTo>
                    <a:pt x="1636" y="1823"/>
                    <a:pt x="1617" y="1830"/>
                    <a:pt x="1598" y="1849"/>
                  </a:cubicBezTo>
                  <a:cubicBezTo>
                    <a:pt x="1585" y="1875"/>
                    <a:pt x="1591" y="1895"/>
                    <a:pt x="1591" y="1927"/>
                  </a:cubicBezTo>
                  <a:cubicBezTo>
                    <a:pt x="1591" y="1953"/>
                    <a:pt x="1591" y="1972"/>
                    <a:pt x="1578" y="1992"/>
                  </a:cubicBezTo>
                  <a:cubicBezTo>
                    <a:pt x="1572" y="2011"/>
                    <a:pt x="1559" y="2017"/>
                    <a:pt x="1559" y="2037"/>
                  </a:cubicBezTo>
                  <a:cubicBezTo>
                    <a:pt x="1559" y="2063"/>
                    <a:pt x="1572" y="2069"/>
                    <a:pt x="1578" y="2095"/>
                  </a:cubicBezTo>
                  <a:lnTo>
                    <a:pt x="1578" y="2095"/>
                  </a:lnTo>
                  <a:cubicBezTo>
                    <a:pt x="1565" y="2147"/>
                    <a:pt x="1533" y="2173"/>
                    <a:pt x="1533" y="2231"/>
                  </a:cubicBezTo>
                  <a:cubicBezTo>
                    <a:pt x="1533" y="2250"/>
                    <a:pt x="1546" y="2263"/>
                    <a:pt x="1552" y="2283"/>
                  </a:cubicBezTo>
                  <a:cubicBezTo>
                    <a:pt x="1565" y="2315"/>
                    <a:pt x="1546" y="2341"/>
                    <a:pt x="1565" y="2367"/>
                  </a:cubicBezTo>
                  <a:cubicBezTo>
                    <a:pt x="1572" y="2380"/>
                    <a:pt x="1591" y="2386"/>
                    <a:pt x="1598" y="2393"/>
                  </a:cubicBezTo>
                  <a:cubicBezTo>
                    <a:pt x="1630" y="2412"/>
                    <a:pt x="1656" y="2430"/>
                    <a:pt x="1662" y="2469"/>
                  </a:cubicBezTo>
                  <a:cubicBezTo>
                    <a:pt x="1669" y="2508"/>
                    <a:pt x="1675" y="2534"/>
                    <a:pt x="1695" y="2573"/>
                  </a:cubicBezTo>
                  <a:cubicBezTo>
                    <a:pt x="1714" y="2624"/>
                    <a:pt x="1759" y="2644"/>
                    <a:pt x="1759" y="2702"/>
                  </a:cubicBezTo>
                  <a:cubicBezTo>
                    <a:pt x="1759" y="2728"/>
                    <a:pt x="1753" y="2741"/>
                    <a:pt x="1753" y="2760"/>
                  </a:cubicBezTo>
                  <a:cubicBezTo>
                    <a:pt x="1753" y="2780"/>
                    <a:pt x="1772" y="2780"/>
                    <a:pt x="1785" y="2786"/>
                  </a:cubicBezTo>
                  <a:cubicBezTo>
                    <a:pt x="1811" y="2805"/>
                    <a:pt x="1824" y="2818"/>
                    <a:pt x="1856" y="2838"/>
                  </a:cubicBezTo>
                  <a:cubicBezTo>
                    <a:pt x="1882" y="2851"/>
                    <a:pt x="1902" y="2877"/>
                    <a:pt x="1902" y="2909"/>
                  </a:cubicBezTo>
                  <a:cubicBezTo>
                    <a:pt x="1902" y="2928"/>
                    <a:pt x="1895" y="2941"/>
                    <a:pt x="1895" y="2961"/>
                  </a:cubicBezTo>
                  <a:cubicBezTo>
                    <a:pt x="1889" y="2973"/>
                    <a:pt x="1895" y="2986"/>
                    <a:pt x="1895" y="2999"/>
                  </a:cubicBezTo>
                  <a:cubicBezTo>
                    <a:pt x="1889" y="3019"/>
                    <a:pt x="1869" y="3025"/>
                    <a:pt x="1869" y="3051"/>
                  </a:cubicBezTo>
                  <a:cubicBezTo>
                    <a:pt x="1869" y="3155"/>
                    <a:pt x="1869" y="3155"/>
                    <a:pt x="1869" y="3155"/>
                  </a:cubicBezTo>
                  <a:cubicBezTo>
                    <a:pt x="1869" y="3174"/>
                    <a:pt x="1882" y="3187"/>
                    <a:pt x="1889" y="3206"/>
                  </a:cubicBezTo>
                  <a:cubicBezTo>
                    <a:pt x="1902" y="3232"/>
                    <a:pt x="1908" y="3252"/>
                    <a:pt x="1921" y="3277"/>
                  </a:cubicBezTo>
                  <a:cubicBezTo>
                    <a:pt x="1934" y="3297"/>
                    <a:pt x="1953" y="3310"/>
                    <a:pt x="1953" y="3336"/>
                  </a:cubicBezTo>
                  <a:cubicBezTo>
                    <a:pt x="1953" y="3361"/>
                    <a:pt x="1941" y="3381"/>
                    <a:pt x="1941" y="3407"/>
                  </a:cubicBezTo>
                  <a:cubicBezTo>
                    <a:pt x="1941" y="3426"/>
                    <a:pt x="1986" y="3478"/>
                    <a:pt x="1986" y="3491"/>
                  </a:cubicBezTo>
                  <a:lnTo>
                    <a:pt x="1986" y="3491"/>
                  </a:lnTo>
                  <a:cubicBezTo>
                    <a:pt x="1953" y="3491"/>
                    <a:pt x="1915" y="3504"/>
                    <a:pt x="1882" y="3517"/>
                  </a:cubicBezTo>
                  <a:cubicBezTo>
                    <a:pt x="1863" y="3530"/>
                    <a:pt x="1850" y="3530"/>
                    <a:pt x="1831" y="3543"/>
                  </a:cubicBezTo>
                  <a:cubicBezTo>
                    <a:pt x="1811" y="3562"/>
                    <a:pt x="1805" y="3588"/>
                    <a:pt x="1779" y="3588"/>
                  </a:cubicBezTo>
                  <a:cubicBezTo>
                    <a:pt x="1753" y="3588"/>
                    <a:pt x="1740" y="3568"/>
                    <a:pt x="1721" y="3556"/>
                  </a:cubicBezTo>
                  <a:cubicBezTo>
                    <a:pt x="1695" y="3536"/>
                    <a:pt x="1682" y="3517"/>
                    <a:pt x="1669" y="3491"/>
                  </a:cubicBezTo>
                  <a:cubicBezTo>
                    <a:pt x="1643" y="3459"/>
                    <a:pt x="1617" y="3446"/>
                    <a:pt x="1585" y="3426"/>
                  </a:cubicBezTo>
                  <a:cubicBezTo>
                    <a:pt x="1552" y="3400"/>
                    <a:pt x="1546" y="3381"/>
                    <a:pt x="1514" y="3361"/>
                  </a:cubicBezTo>
                  <a:cubicBezTo>
                    <a:pt x="1514" y="3368"/>
                    <a:pt x="1507" y="3375"/>
                    <a:pt x="1501" y="3375"/>
                  </a:cubicBezTo>
                  <a:cubicBezTo>
                    <a:pt x="1501" y="3420"/>
                    <a:pt x="1488" y="3446"/>
                    <a:pt x="1488" y="3484"/>
                  </a:cubicBezTo>
                  <a:cubicBezTo>
                    <a:pt x="1488" y="3523"/>
                    <a:pt x="1494" y="3575"/>
                    <a:pt x="1455" y="3575"/>
                  </a:cubicBezTo>
                  <a:cubicBezTo>
                    <a:pt x="1410" y="3575"/>
                    <a:pt x="1384" y="3556"/>
                    <a:pt x="1346" y="3530"/>
                  </a:cubicBezTo>
                  <a:cubicBezTo>
                    <a:pt x="1346" y="3523"/>
                    <a:pt x="1339" y="3517"/>
                    <a:pt x="1332" y="3510"/>
                  </a:cubicBezTo>
                  <a:cubicBezTo>
                    <a:pt x="1320" y="3497"/>
                    <a:pt x="1300" y="3504"/>
                    <a:pt x="1281" y="3497"/>
                  </a:cubicBezTo>
                  <a:cubicBezTo>
                    <a:pt x="1261" y="3491"/>
                    <a:pt x="1255" y="3478"/>
                    <a:pt x="1229" y="3478"/>
                  </a:cubicBezTo>
                  <a:cubicBezTo>
                    <a:pt x="1184" y="3465"/>
                    <a:pt x="1164" y="3433"/>
                    <a:pt x="1113" y="3433"/>
                  </a:cubicBezTo>
                  <a:cubicBezTo>
                    <a:pt x="1093" y="3433"/>
                    <a:pt x="1080" y="3433"/>
                    <a:pt x="1061" y="3420"/>
                  </a:cubicBezTo>
                  <a:cubicBezTo>
                    <a:pt x="1035" y="3400"/>
                    <a:pt x="1029" y="3375"/>
                    <a:pt x="996" y="3375"/>
                  </a:cubicBezTo>
                  <a:cubicBezTo>
                    <a:pt x="970" y="3375"/>
                    <a:pt x="964" y="3394"/>
                    <a:pt x="951" y="3413"/>
                  </a:cubicBezTo>
                  <a:cubicBezTo>
                    <a:pt x="932" y="3407"/>
                    <a:pt x="932" y="3407"/>
                    <a:pt x="932" y="3407"/>
                  </a:cubicBezTo>
                  <a:cubicBezTo>
                    <a:pt x="925" y="3368"/>
                    <a:pt x="932" y="3349"/>
                    <a:pt x="932" y="3316"/>
                  </a:cubicBezTo>
                  <a:cubicBezTo>
                    <a:pt x="899" y="3310"/>
                    <a:pt x="880" y="3323"/>
                    <a:pt x="847" y="3316"/>
                  </a:cubicBezTo>
                  <a:cubicBezTo>
                    <a:pt x="809" y="3303"/>
                    <a:pt x="789" y="3290"/>
                    <a:pt x="751" y="3290"/>
                  </a:cubicBezTo>
                  <a:cubicBezTo>
                    <a:pt x="731" y="3290"/>
                    <a:pt x="712" y="3290"/>
                    <a:pt x="686" y="3297"/>
                  </a:cubicBezTo>
                  <a:lnTo>
                    <a:pt x="686" y="3297"/>
                  </a:lnTo>
                  <a:cubicBezTo>
                    <a:pt x="660" y="3297"/>
                    <a:pt x="660" y="3297"/>
                    <a:pt x="660" y="3297"/>
                  </a:cubicBezTo>
                  <a:cubicBezTo>
                    <a:pt x="641" y="3297"/>
                    <a:pt x="628" y="3316"/>
                    <a:pt x="608" y="3316"/>
                  </a:cubicBezTo>
                  <a:cubicBezTo>
                    <a:pt x="576" y="3316"/>
                    <a:pt x="582" y="3265"/>
                    <a:pt x="556" y="3252"/>
                  </a:cubicBezTo>
                  <a:cubicBezTo>
                    <a:pt x="531" y="3245"/>
                    <a:pt x="518" y="3252"/>
                    <a:pt x="498" y="3252"/>
                  </a:cubicBezTo>
                  <a:cubicBezTo>
                    <a:pt x="498" y="3232"/>
                    <a:pt x="498" y="3232"/>
                    <a:pt x="498" y="3232"/>
                  </a:cubicBezTo>
                  <a:cubicBezTo>
                    <a:pt x="524" y="3135"/>
                    <a:pt x="524" y="3135"/>
                    <a:pt x="524" y="3135"/>
                  </a:cubicBezTo>
                  <a:cubicBezTo>
                    <a:pt x="518" y="3122"/>
                    <a:pt x="518" y="3109"/>
                    <a:pt x="518" y="3096"/>
                  </a:cubicBezTo>
                  <a:cubicBezTo>
                    <a:pt x="518" y="3084"/>
                    <a:pt x="531" y="3084"/>
                    <a:pt x="544" y="3084"/>
                  </a:cubicBezTo>
                  <a:cubicBezTo>
                    <a:pt x="576" y="3084"/>
                    <a:pt x="589" y="3090"/>
                    <a:pt x="621" y="3090"/>
                  </a:cubicBezTo>
                  <a:cubicBezTo>
                    <a:pt x="673" y="3090"/>
                    <a:pt x="705" y="3077"/>
                    <a:pt x="737" y="3038"/>
                  </a:cubicBezTo>
                  <a:cubicBezTo>
                    <a:pt x="763" y="3084"/>
                    <a:pt x="744" y="3122"/>
                    <a:pt x="763" y="3168"/>
                  </a:cubicBezTo>
                  <a:cubicBezTo>
                    <a:pt x="776" y="3142"/>
                    <a:pt x="776" y="3122"/>
                    <a:pt x="783" y="3090"/>
                  </a:cubicBezTo>
                  <a:cubicBezTo>
                    <a:pt x="783" y="3051"/>
                    <a:pt x="783" y="2993"/>
                    <a:pt x="744" y="2993"/>
                  </a:cubicBezTo>
                  <a:cubicBezTo>
                    <a:pt x="699" y="2993"/>
                    <a:pt x="686" y="3032"/>
                    <a:pt x="647" y="3032"/>
                  </a:cubicBezTo>
                  <a:cubicBezTo>
                    <a:pt x="634" y="3032"/>
                    <a:pt x="641" y="3012"/>
                    <a:pt x="641" y="2999"/>
                  </a:cubicBezTo>
                  <a:cubicBezTo>
                    <a:pt x="641" y="2980"/>
                    <a:pt x="641" y="2967"/>
                    <a:pt x="634" y="2941"/>
                  </a:cubicBezTo>
                  <a:cubicBezTo>
                    <a:pt x="621" y="2902"/>
                    <a:pt x="589" y="2889"/>
                    <a:pt x="563" y="2857"/>
                  </a:cubicBezTo>
                  <a:cubicBezTo>
                    <a:pt x="531" y="2825"/>
                    <a:pt x="511" y="2805"/>
                    <a:pt x="466" y="2799"/>
                  </a:cubicBezTo>
                  <a:cubicBezTo>
                    <a:pt x="427" y="2792"/>
                    <a:pt x="369" y="2812"/>
                    <a:pt x="369" y="2773"/>
                  </a:cubicBezTo>
                  <a:cubicBezTo>
                    <a:pt x="369" y="2728"/>
                    <a:pt x="427" y="2708"/>
                    <a:pt x="427" y="2663"/>
                  </a:cubicBezTo>
                  <a:cubicBezTo>
                    <a:pt x="427" y="2657"/>
                    <a:pt x="421" y="2657"/>
                    <a:pt x="414" y="2650"/>
                  </a:cubicBezTo>
                  <a:cubicBezTo>
                    <a:pt x="343" y="2650"/>
                    <a:pt x="343" y="2650"/>
                    <a:pt x="343" y="2650"/>
                  </a:cubicBezTo>
                  <a:cubicBezTo>
                    <a:pt x="317" y="2637"/>
                    <a:pt x="285" y="2637"/>
                    <a:pt x="285" y="2605"/>
                  </a:cubicBezTo>
                  <a:cubicBezTo>
                    <a:pt x="285" y="2585"/>
                    <a:pt x="304" y="2579"/>
                    <a:pt x="304" y="2560"/>
                  </a:cubicBezTo>
                  <a:cubicBezTo>
                    <a:pt x="311" y="2534"/>
                    <a:pt x="304" y="2514"/>
                    <a:pt x="317" y="2495"/>
                  </a:cubicBezTo>
                  <a:cubicBezTo>
                    <a:pt x="337" y="2456"/>
                    <a:pt x="362" y="2437"/>
                    <a:pt x="362" y="2399"/>
                  </a:cubicBezTo>
                  <a:cubicBezTo>
                    <a:pt x="362" y="2347"/>
                    <a:pt x="362" y="2347"/>
                    <a:pt x="362" y="2347"/>
                  </a:cubicBezTo>
                  <a:cubicBezTo>
                    <a:pt x="362" y="2302"/>
                    <a:pt x="388" y="2283"/>
                    <a:pt x="408" y="2244"/>
                  </a:cubicBezTo>
                  <a:cubicBezTo>
                    <a:pt x="427" y="2211"/>
                    <a:pt x="434" y="2192"/>
                    <a:pt x="446" y="2160"/>
                  </a:cubicBezTo>
                  <a:cubicBezTo>
                    <a:pt x="427" y="2166"/>
                    <a:pt x="414" y="2179"/>
                    <a:pt x="395" y="2179"/>
                  </a:cubicBezTo>
                  <a:cubicBezTo>
                    <a:pt x="356" y="2179"/>
                    <a:pt x="343" y="2140"/>
                    <a:pt x="337" y="2102"/>
                  </a:cubicBezTo>
                  <a:cubicBezTo>
                    <a:pt x="337" y="2063"/>
                    <a:pt x="337" y="2037"/>
                    <a:pt x="324" y="1998"/>
                  </a:cubicBezTo>
                  <a:cubicBezTo>
                    <a:pt x="324" y="1992"/>
                    <a:pt x="324" y="1985"/>
                    <a:pt x="324" y="1979"/>
                  </a:cubicBezTo>
                  <a:cubicBezTo>
                    <a:pt x="324" y="1946"/>
                    <a:pt x="330" y="1933"/>
                    <a:pt x="330" y="1901"/>
                  </a:cubicBezTo>
                  <a:cubicBezTo>
                    <a:pt x="330" y="1888"/>
                    <a:pt x="324" y="1875"/>
                    <a:pt x="324" y="1862"/>
                  </a:cubicBezTo>
                  <a:cubicBezTo>
                    <a:pt x="324" y="1856"/>
                    <a:pt x="324" y="1856"/>
                    <a:pt x="324" y="1849"/>
                  </a:cubicBezTo>
                  <a:cubicBezTo>
                    <a:pt x="343" y="1849"/>
                    <a:pt x="343" y="1849"/>
                    <a:pt x="343" y="1849"/>
                  </a:cubicBezTo>
                  <a:cubicBezTo>
                    <a:pt x="362" y="1849"/>
                    <a:pt x="375" y="1862"/>
                    <a:pt x="395" y="1862"/>
                  </a:cubicBezTo>
                  <a:lnTo>
                    <a:pt x="401" y="1862"/>
                  </a:lnTo>
                  <a:cubicBezTo>
                    <a:pt x="401" y="1836"/>
                    <a:pt x="414" y="1817"/>
                    <a:pt x="414" y="1785"/>
                  </a:cubicBezTo>
                  <a:cubicBezTo>
                    <a:pt x="414" y="1772"/>
                    <a:pt x="401" y="1765"/>
                    <a:pt x="382" y="1765"/>
                  </a:cubicBezTo>
                  <a:cubicBezTo>
                    <a:pt x="362" y="1765"/>
                    <a:pt x="349" y="1785"/>
                    <a:pt x="324" y="1791"/>
                  </a:cubicBezTo>
                  <a:cubicBezTo>
                    <a:pt x="311" y="1772"/>
                    <a:pt x="298" y="1759"/>
                    <a:pt x="291" y="1739"/>
                  </a:cubicBezTo>
                  <a:cubicBezTo>
                    <a:pt x="298" y="1733"/>
                    <a:pt x="298" y="1733"/>
                    <a:pt x="298" y="1733"/>
                  </a:cubicBezTo>
                  <a:cubicBezTo>
                    <a:pt x="395" y="1759"/>
                    <a:pt x="395" y="1759"/>
                    <a:pt x="395" y="1759"/>
                  </a:cubicBezTo>
                  <a:cubicBezTo>
                    <a:pt x="388" y="1752"/>
                    <a:pt x="388" y="1752"/>
                    <a:pt x="388" y="1752"/>
                  </a:cubicBezTo>
                  <a:cubicBezTo>
                    <a:pt x="317" y="1701"/>
                    <a:pt x="285" y="1668"/>
                    <a:pt x="220" y="1617"/>
                  </a:cubicBezTo>
                  <a:cubicBezTo>
                    <a:pt x="194" y="1591"/>
                    <a:pt x="181" y="1565"/>
                    <a:pt x="142" y="1565"/>
                  </a:cubicBezTo>
                  <a:cubicBezTo>
                    <a:pt x="130" y="1565"/>
                    <a:pt x="117" y="1565"/>
                    <a:pt x="104" y="1565"/>
                  </a:cubicBezTo>
                  <a:cubicBezTo>
                    <a:pt x="78" y="1565"/>
                    <a:pt x="91" y="1533"/>
                    <a:pt x="78" y="1513"/>
                  </a:cubicBezTo>
                  <a:cubicBezTo>
                    <a:pt x="71" y="1500"/>
                    <a:pt x="58" y="1494"/>
                    <a:pt x="52" y="1481"/>
                  </a:cubicBezTo>
                  <a:cubicBezTo>
                    <a:pt x="26" y="1448"/>
                    <a:pt x="0" y="1422"/>
                    <a:pt x="0" y="1384"/>
                  </a:cubicBezTo>
                  <a:cubicBezTo>
                    <a:pt x="0" y="1338"/>
                    <a:pt x="0" y="1300"/>
                    <a:pt x="33" y="1267"/>
                  </a:cubicBezTo>
                  <a:cubicBezTo>
                    <a:pt x="46" y="1261"/>
                    <a:pt x="58" y="1254"/>
                    <a:pt x="65" y="1248"/>
                  </a:cubicBezTo>
                  <a:lnTo>
                    <a:pt x="65" y="1248"/>
                  </a:lnTo>
                  <a:cubicBezTo>
                    <a:pt x="71" y="1248"/>
                    <a:pt x="71" y="1248"/>
                    <a:pt x="78" y="1248"/>
                  </a:cubicBezTo>
                  <a:cubicBezTo>
                    <a:pt x="84" y="1254"/>
                    <a:pt x="91" y="1254"/>
                    <a:pt x="97" y="1254"/>
                  </a:cubicBezTo>
                  <a:lnTo>
                    <a:pt x="104" y="1254"/>
                  </a:lnTo>
                  <a:cubicBezTo>
                    <a:pt x="110" y="1254"/>
                    <a:pt x="110" y="1254"/>
                    <a:pt x="117" y="1254"/>
                  </a:cubicBezTo>
                  <a:cubicBezTo>
                    <a:pt x="123" y="1261"/>
                    <a:pt x="130" y="1261"/>
                    <a:pt x="130" y="1261"/>
                  </a:cubicBezTo>
                  <a:cubicBezTo>
                    <a:pt x="136" y="1261"/>
                    <a:pt x="142" y="1261"/>
                    <a:pt x="149" y="1261"/>
                  </a:cubicBezTo>
                  <a:cubicBezTo>
                    <a:pt x="156" y="1261"/>
                    <a:pt x="156" y="1261"/>
                    <a:pt x="156" y="1261"/>
                  </a:cubicBezTo>
                  <a:cubicBezTo>
                    <a:pt x="181" y="1274"/>
                    <a:pt x="181" y="1274"/>
                    <a:pt x="181" y="12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6"/>
            <p:cNvSpPr>
              <a:spLocks noChangeArrowheads="1"/>
            </p:cNvSpPr>
            <p:nvPr/>
          </p:nvSpPr>
          <p:spPr bwMode="auto">
            <a:xfrm>
              <a:off x="1948983" y="4423631"/>
              <a:ext cx="549532" cy="496332"/>
            </a:xfrm>
            <a:custGeom>
              <a:avLst/>
              <a:gdLst>
                <a:gd name="T0" fmla="*/ 407 w 1547"/>
                <a:gd name="T1" fmla="*/ 1396 h 1397"/>
                <a:gd name="T2" fmla="*/ 407 w 1547"/>
                <a:gd name="T3" fmla="*/ 1396 h 1397"/>
                <a:gd name="T4" fmla="*/ 530 w 1547"/>
                <a:gd name="T5" fmla="*/ 1312 h 1397"/>
                <a:gd name="T6" fmla="*/ 601 w 1547"/>
                <a:gd name="T7" fmla="*/ 1248 h 1397"/>
                <a:gd name="T8" fmla="*/ 673 w 1547"/>
                <a:gd name="T9" fmla="*/ 1222 h 1397"/>
                <a:gd name="T10" fmla="*/ 711 w 1547"/>
                <a:gd name="T11" fmla="*/ 1228 h 1397"/>
                <a:gd name="T12" fmla="*/ 802 w 1547"/>
                <a:gd name="T13" fmla="*/ 1228 h 1397"/>
                <a:gd name="T14" fmla="*/ 880 w 1547"/>
                <a:gd name="T15" fmla="*/ 1215 h 1397"/>
                <a:gd name="T16" fmla="*/ 1002 w 1547"/>
                <a:gd name="T17" fmla="*/ 1215 h 1397"/>
                <a:gd name="T18" fmla="*/ 1080 w 1547"/>
                <a:gd name="T19" fmla="*/ 1202 h 1397"/>
                <a:gd name="T20" fmla="*/ 1235 w 1547"/>
                <a:gd name="T21" fmla="*/ 1299 h 1397"/>
                <a:gd name="T22" fmla="*/ 1319 w 1547"/>
                <a:gd name="T23" fmla="*/ 1358 h 1397"/>
                <a:gd name="T24" fmla="*/ 1319 w 1547"/>
                <a:gd name="T25" fmla="*/ 1358 h 1397"/>
                <a:gd name="T26" fmla="*/ 1390 w 1547"/>
                <a:gd name="T27" fmla="*/ 1319 h 1397"/>
                <a:gd name="T28" fmla="*/ 1416 w 1547"/>
                <a:gd name="T29" fmla="*/ 1254 h 1397"/>
                <a:gd name="T30" fmla="*/ 1416 w 1547"/>
                <a:gd name="T31" fmla="*/ 1164 h 1397"/>
                <a:gd name="T32" fmla="*/ 1429 w 1547"/>
                <a:gd name="T33" fmla="*/ 970 h 1397"/>
                <a:gd name="T34" fmla="*/ 1462 w 1547"/>
                <a:gd name="T35" fmla="*/ 905 h 1397"/>
                <a:gd name="T36" fmla="*/ 1546 w 1547"/>
                <a:gd name="T37" fmla="*/ 666 h 1397"/>
                <a:gd name="T38" fmla="*/ 1546 w 1547"/>
                <a:gd name="T39" fmla="*/ 666 h 1397"/>
                <a:gd name="T40" fmla="*/ 1520 w 1547"/>
                <a:gd name="T41" fmla="*/ 601 h 1397"/>
                <a:gd name="T42" fmla="*/ 1494 w 1547"/>
                <a:gd name="T43" fmla="*/ 569 h 1397"/>
                <a:gd name="T44" fmla="*/ 1300 w 1547"/>
                <a:gd name="T45" fmla="*/ 465 h 1397"/>
                <a:gd name="T46" fmla="*/ 1209 w 1547"/>
                <a:gd name="T47" fmla="*/ 407 h 1397"/>
                <a:gd name="T48" fmla="*/ 1125 w 1547"/>
                <a:gd name="T49" fmla="*/ 336 h 1397"/>
                <a:gd name="T50" fmla="*/ 983 w 1547"/>
                <a:gd name="T51" fmla="*/ 220 h 1397"/>
                <a:gd name="T52" fmla="*/ 815 w 1547"/>
                <a:gd name="T53" fmla="*/ 168 h 1397"/>
                <a:gd name="T54" fmla="*/ 660 w 1547"/>
                <a:gd name="T55" fmla="*/ 116 h 1397"/>
                <a:gd name="T56" fmla="*/ 537 w 1547"/>
                <a:gd name="T57" fmla="*/ 97 h 1397"/>
                <a:gd name="T58" fmla="*/ 446 w 1547"/>
                <a:gd name="T59" fmla="*/ 32 h 1397"/>
                <a:gd name="T60" fmla="*/ 330 w 1547"/>
                <a:gd name="T61" fmla="*/ 0 h 1397"/>
                <a:gd name="T62" fmla="*/ 330 w 1547"/>
                <a:gd name="T63" fmla="*/ 0 h 1397"/>
                <a:gd name="T64" fmla="*/ 323 w 1547"/>
                <a:gd name="T65" fmla="*/ 45 h 1397"/>
                <a:gd name="T66" fmla="*/ 336 w 1547"/>
                <a:gd name="T67" fmla="*/ 109 h 1397"/>
                <a:gd name="T68" fmla="*/ 336 w 1547"/>
                <a:gd name="T69" fmla="*/ 174 h 1397"/>
                <a:gd name="T70" fmla="*/ 362 w 1547"/>
                <a:gd name="T71" fmla="*/ 316 h 1397"/>
                <a:gd name="T72" fmla="*/ 323 w 1547"/>
                <a:gd name="T73" fmla="*/ 459 h 1397"/>
                <a:gd name="T74" fmla="*/ 259 w 1547"/>
                <a:gd name="T75" fmla="*/ 582 h 1397"/>
                <a:gd name="T76" fmla="*/ 45 w 1547"/>
                <a:gd name="T77" fmla="*/ 633 h 1397"/>
                <a:gd name="T78" fmla="*/ 84 w 1547"/>
                <a:gd name="T79" fmla="*/ 776 h 1397"/>
                <a:gd name="T80" fmla="*/ 58 w 1547"/>
                <a:gd name="T81" fmla="*/ 879 h 1397"/>
                <a:gd name="T82" fmla="*/ 32 w 1547"/>
                <a:gd name="T83" fmla="*/ 911 h 1397"/>
                <a:gd name="T84" fmla="*/ 0 w 1547"/>
                <a:gd name="T85" fmla="*/ 1015 h 1397"/>
                <a:gd name="T86" fmla="*/ 0 w 1547"/>
                <a:gd name="T87" fmla="*/ 1015 h 1397"/>
                <a:gd name="T88" fmla="*/ 19 w 1547"/>
                <a:gd name="T89" fmla="*/ 1015 h 1397"/>
                <a:gd name="T90" fmla="*/ 84 w 1547"/>
                <a:gd name="T91" fmla="*/ 1060 h 1397"/>
                <a:gd name="T92" fmla="*/ 129 w 1547"/>
                <a:gd name="T93" fmla="*/ 1105 h 1397"/>
                <a:gd name="T94" fmla="*/ 116 w 1547"/>
                <a:gd name="T95" fmla="*/ 1138 h 1397"/>
                <a:gd name="T96" fmla="*/ 200 w 1547"/>
                <a:gd name="T97" fmla="*/ 1254 h 1397"/>
                <a:gd name="T98" fmla="*/ 226 w 1547"/>
                <a:gd name="T99" fmla="*/ 1319 h 1397"/>
                <a:gd name="T100" fmla="*/ 246 w 1547"/>
                <a:gd name="T101" fmla="*/ 1351 h 1397"/>
                <a:gd name="T102" fmla="*/ 304 w 1547"/>
                <a:gd name="T103" fmla="*/ 1338 h 1397"/>
                <a:gd name="T104" fmla="*/ 388 w 1547"/>
                <a:gd name="T105" fmla="*/ 1384 h 1397"/>
                <a:gd name="T106" fmla="*/ 407 w 1547"/>
                <a:gd name="T107" fmla="*/ 1396 h 13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47" h="1397">
                  <a:moveTo>
                    <a:pt x="407" y="1396"/>
                  </a:moveTo>
                  <a:lnTo>
                    <a:pt x="407" y="1396"/>
                  </a:lnTo>
                  <a:cubicBezTo>
                    <a:pt x="453" y="1364"/>
                    <a:pt x="479" y="1338"/>
                    <a:pt x="530" y="1312"/>
                  </a:cubicBezTo>
                  <a:cubicBezTo>
                    <a:pt x="563" y="1293"/>
                    <a:pt x="569" y="1267"/>
                    <a:pt x="601" y="1248"/>
                  </a:cubicBezTo>
                  <a:cubicBezTo>
                    <a:pt x="627" y="1235"/>
                    <a:pt x="647" y="1228"/>
                    <a:pt x="673" y="1222"/>
                  </a:cubicBezTo>
                  <a:cubicBezTo>
                    <a:pt x="711" y="1228"/>
                    <a:pt x="711" y="1228"/>
                    <a:pt x="711" y="1228"/>
                  </a:cubicBezTo>
                  <a:cubicBezTo>
                    <a:pt x="802" y="1228"/>
                    <a:pt x="802" y="1228"/>
                    <a:pt x="802" y="1228"/>
                  </a:cubicBezTo>
                  <a:cubicBezTo>
                    <a:pt x="880" y="1215"/>
                    <a:pt x="880" y="1215"/>
                    <a:pt x="880" y="1215"/>
                  </a:cubicBezTo>
                  <a:cubicBezTo>
                    <a:pt x="1002" y="1215"/>
                    <a:pt x="1002" y="1215"/>
                    <a:pt x="1002" y="1215"/>
                  </a:cubicBezTo>
                  <a:cubicBezTo>
                    <a:pt x="1035" y="1215"/>
                    <a:pt x="1048" y="1202"/>
                    <a:pt x="1080" y="1202"/>
                  </a:cubicBezTo>
                  <a:cubicBezTo>
                    <a:pt x="1151" y="1202"/>
                    <a:pt x="1183" y="1254"/>
                    <a:pt x="1235" y="1299"/>
                  </a:cubicBezTo>
                  <a:cubicBezTo>
                    <a:pt x="1268" y="1325"/>
                    <a:pt x="1280" y="1351"/>
                    <a:pt x="1319" y="1358"/>
                  </a:cubicBezTo>
                  <a:lnTo>
                    <a:pt x="1319" y="1358"/>
                  </a:lnTo>
                  <a:cubicBezTo>
                    <a:pt x="1345" y="1338"/>
                    <a:pt x="1371" y="1345"/>
                    <a:pt x="1390" y="1319"/>
                  </a:cubicBezTo>
                  <a:cubicBezTo>
                    <a:pt x="1410" y="1299"/>
                    <a:pt x="1416" y="1280"/>
                    <a:pt x="1416" y="1254"/>
                  </a:cubicBezTo>
                  <a:cubicBezTo>
                    <a:pt x="1416" y="1164"/>
                    <a:pt x="1416" y="1164"/>
                    <a:pt x="1416" y="1164"/>
                  </a:cubicBezTo>
                  <a:cubicBezTo>
                    <a:pt x="1416" y="1086"/>
                    <a:pt x="1403" y="1041"/>
                    <a:pt x="1429" y="970"/>
                  </a:cubicBezTo>
                  <a:cubicBezTo>
                    <a:pt x="1442" y="944"/>
                    <a:pt x="1449" y="931"/>
                    <a:pt x="1462" y="905"/>
                  </a:cubicBezTo>
                  <a:cubicBezTo>
                    <a:pt x="1494" y="808"/>
                    <a:pt x="1533" y="769"/>
                    <a:pt x="1546" y="666"/>
                  </a:cubicBezTo>
                  <a:lnTo>
                    <a:pt x="1546" y="666"/>
                  </a:lnTo>
                  <a:cubicBezTo>
                    <a:pt x="1539" y="640"/>
                    <a:pt x="1533" y="627"/>
                    <a:pt x="1520" y="601"/>
                  </a:cubicBezTo>
                  <a:cubicBezTo>
                    <a:pt x="1513" y="588"/>
                    <a:pt x="1507" y="575"/>
                    <a:pt x="1494" y="569"/>
                  </a:cubicBezTo>
                  <a:cubicBezTo>
                    <a:pt x="1416" y="530"/>
                    <a:pt x="1365" y="517"/>
                    <a:pt x="1300" y="465"/>
                  </a:cubicBezTo>
                  <a:cubicBezTo>
                    <a:pt x="1268" y="439"/>
                    <a:pt x="1242" y="426"/>
                    <a:pt x="1209" y="407"/>
                  </a:cubicBezTo>
                  <a:cubicBezTo>
                    <a:pt x="1171" y="388"/>
                    <a:pt x="1158" y="368"/>
                    <a:pt x="1125" y="336"/>
                  </a:cubicBezTo>
                  <a:cubicBezTo>
                    <a:pt x="1067" y="290"/>
                    <a:pt x="1041" y="252"/>
                    <a:pt x="983" y="220"/>
                  </a:cubicBezTo>
                  <a:cubicBezTo>
                    <a:pt x="925" y="187"/>
                    <a:pt x="880" y="187"/>
                    <a:pt x="815" y="168"/>
                  </a:cubicBezTo>
                  <a:cubicBezTo>
                    <a:pt x="757" y="148"/>
                    <a:pt x="724" y="122"/>
                    <a:pt x="660" y="116"/>
                  </a:cubicBezTo>
                  <a:cubicBezTo>
                    <a:pt x="608" y="109"/>
                    <a:pt x="576" y="116"/>
                    <a:pt x="537" y="97"/>
                  </a:cubicBezTo>
                  <a:cubicBezTo>
                    <a:pt x="498" y="77"/>
                    <a:pt x="485" y="51"/>
                    <a:pt x="446" y="32"/>
                  </a:cubicBezTo>
                  <a:cubicBezTo>
                    <a:pt x="407" y="19"/>
                    <a:pt x="369" y="13"/>
                    <a:pt x="330" y="0"/>
                  </a:cubicBezTo>
                  <a:lnTo>
                    <a:pt x="330" y="0"/>
                  </a:lnTo>
                  <a:cubicBezTo>
                    <a:pt x="330" y="19"/>
                    <a:pt x="323" y="32"/>
                    <a:pt x="323" y="45"/>
                  </a:cubicBezTo>
                  <a:cubicBezTo>
                    <a:pt x="323" y="71"/>
                    <a:pt x="336" y="84"/>
                    <a:pt x="336" y="109"/>
                  </a:cubicBezTo>
                  <a:cubicBezTo>
                    <a:pt x="343" y="135"/>
                    <a:pt x="336" y="148"/>
                    <a:pt x="336" y="174"/>
                  </a:cubicBezTo>
                  <a:cubicBezTo>
                    <a:pt x="343" y="232"/>
                    <a:pt x="362" y="258"/>
                    <a:pt x="362" y="316"/>
                  </a:cubicBezTo>
                  <a:cubicBezTo>
                    <a:pt x="362" y="375"/>
                    <a:pt x="349" y="407"/>
                    <a:pt x="323" y="459"/>
                  </a:cubicBezTo>
                  <a:cubicBezTo>
                    <a:pt x="304" y="510"/>
                    <a:pt x="304" y="549"/>
                    <a:pt x="259" y="582"/>
                  </a:cubicBezTo>
                  <a:cubicBezTo>
                    <a:pt x="194" y="633"/>
                    <a:pt x="129" y="640"/>
                    <a:pt x="45" y="633"/>
                  </a:cubicBezTo>
                  <a:cubicBezTo>
                    <a:pt x="78" y="679"/>
                    <a:pt x="84" y="717"/>
                    <a:pt x="84" y="776"/>
                  </a:cubicBezTo>
                  <a:cubicBezTo>
                    <a:pt x="84" y="814"/>
                    <a:pt x="78" y="840"/>
                    <a:pt x="58" y="879"/>
                  </a:cubicBezTo>
                  <a:cubicBezTo>
                    <a:pt x="52" y="892"/>
                    <a:pt x="39" y="898"/>
                    <a:pt x="32" y="911"/>
                  </a:cubicBezTo>
                  <a:cubicBezTo>
                    <a:pt x="13" y="950"/>
                    <a:pt x="0" y="976"/>
                    <a:pt x="0" y="1015"/>
                  </a:cubicBezTo>
                  <a:lnTo>
                    <a:pt x="0" y="1015"/>
                  </a:lnTo>
                  <a:cubicBezTo>
                    <a:pt x="6" y="1015"/>
                    <a:pt x="13" y="1015"/>
                    <a:pt x="19" y="1015"/>
                  </a:cubicBezTo>
                  <a:cubicBezTo>
                    <a:pt x="52" y="1015"/>
                    <a:pt x="58" y="1041"/>
                    <a:pt x="84" y="1060"/>
                  </a:cubicBezTo>
                  <a:cubicBezTo>
                    <a:pt x="97" y="1080"/>
                    <a:pt x="129" y="1080"/>
                    <a:pt x="129" y="1105"/>
                  </a:cubicBezTo>
                  <a:cubicBezTo>
                    <a:pt x="129" y="1118"/>
                    <a:pt x="116" y="1125"/>
                    <a:pt x="116" y="1138"/>
                  </a:cubicBezTo>
                  <a:cubicBezTo>
                    <a:pt x="116" y="1196"/>
                    <a:pt x="175" y="1202"/>
                    <a:pt x="200" y="1254"/>
                  </a:cubicBezTo>
                  <a:cubicBezTo>
                    <a:pt x="213" y="1280"/>
                    <a:pt x="220" y="1293"/>
                    <a:pt x="226" y="1319"/>
                  </a:cubicBezTo>
                  <a:cubicBezTo>
                    <a:pt x="233" y="1332"/>
                    <a:pt x="226" y="1351"/>
                    <a:pt x="246" y="1351"/>
                  </a:cubicBezTo>
                  <a:cubicBezTo>
                    <a:pt x="265" y="1351"/>
                    <a:pt x="278" y="1338"/>
                    <a:pt x="304" y="1338"/>
                  </a:cubicBezTo>
                  <a:cubicBezTo>
                    <a:pt x="343" y="1338"/>
                    <a:pt x="362" y="1364"/>
                    <a:pt x="388" y="1384"/>
                  </a:cubicBezTo>
                  <a:cubicBezTo>
                    <a:pt x="394" y="1390"/>
                    <a:pt x="401" y="1390"/>
                    <a:pt x="407" y="13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87"/>
            <p:cNvSpPr>
              <a:spLocks noChangeArrowheads="1"/>
            </p:cNvSpPr>
            <p:nvPr/>
          </p:nvSpPr>
          <p:spPr bwMode="auto">
            <a:xfrm>
              <a:off x="2093019" y="4851072"/>
              <a:ext cx="324083" cy="234858"/>
            </a:xfrm>
            <a:custGeom>
              <a:avLst/>
              <a:gdLst>
                <a:gd name="T0" fmla="*/ 912 w 913"/>
                <a:gd name="T1" fmla="*/ 156 h 661"/>
                <a:gd name="T2" fmla="*/ 912 w 913"/>
                <a:gd name="T3" fmla="*/ 156 h 661"/>
                <a:gd name="T4" fmla="*/ 861 w 913"/>
                <a:gd name="T5" fmla="*/ 253 h 661"/>
                <a:gd name="T6" fmla="*/ 835 w 913"/>
                <a:gd name="T7" fmla="*/ 304 h 661"/>
                <a:gd name="T8" fmla="*/ 828 w 913"/>
                <a:gd name="T9" fmla="*/ 356 h 661"/>
                <a:gd name="T10" fmla="*/ 789 w 913"/>
                <a:gd name="T11" fmla="*/ 453 h 661"/>
                <a:gd name="T12" fmla="*/ 796 w 913"/>
                <a:gd name="T13" fmla="*/ 479 h 661"/>
                <a:gd name="T14" fmla="*/ 848 w 913"/>
                <a:gd name="T15" fmla="*/ 505 h 661"/>
                <a:gd name="T16" fmla="*/ 861 w 913"/>
                <a:gd name="T17" fmla="*/ 537 h 661"/>
                <a:gd name="T18" fmla="*/ 873 w 913"/>
                <a:gd name="T19" fmla="*/ 570 h 661"/>
                <a:gd name="T20" fmla="*/ 861 w 913"/>
                <a:gd name="T21" fmla="*/ 582 h 661"/>
                <a:gd name="T22" fmla="*/ 809 w 913"/>
                <a:gd name="T23" fmla="*/ 602 h 661"/>
                <a:gd name="T24" fmla="*/ 783 w 913"/>
                <a:gd name="T25" fmla="*/ 660 h 661"/>
                <a:gd name="T26" fmla="*/ 783 w 913"/>
                <a:gd name="T27" fmla="*/ 660 h 661"/>
                <a:gd name="T28" fmla="*/ 731 w 913"/>
                <a:gd name="T29" fmla="*/ 647 h 661"/>
                <a:gd name="T30" fmla="*/ 582 w 913"/>
                <a:gd name="T31" fmla="*/ 602 h 661"/>
                <a:gd name="T32" fmla="*/ 376 w 913"/>
                <a:gd name="T33" fmla="*/ 505 h 661"/>
                <a:gd name="T34" fmla="*/ 214 w 913"/>
                <a:gd name="T35" fmla="*/ 388 h 661"/>
                <a:gd name="T36" fmla="*/ 123 w 913"/>
                <a:gd name="T37" fmla="*/ 291 h 661"/>
                <a:gd name="T38" fmla="*/ 52 w 913"/>
                <a:gd name="T39" fmla="*/ 227 h 661"/>
                <a:gd name="T40" fmla="*/ 0 w 913"/>
                <a:gd name="T41" fmla="*/ 194 h 661"/>
                <a:gd name="T42" fmla="*/ 0 w 913"/>
                <a:gd name="T43" fmla="*/ 194 h 661"/>
                <a:gd name="T44" fmla="*/ 123 w 913"/>
                <a:gd name="T45" fmla="*/ 110 h 661"/>
                <a:gd name="T46" fmla="*/ 194 w 913"/>
                <a:gd name="T47" fmla="*/ 46 h 661"/>
                <a:gd name="T48" fmla="*/ 266 w 913"/>
                <a:gd name="T49" fmla="*/ 20 h 661"/>
                <a:gd name="T50" fmla="*/ 304 w 913"/>
                <a:gd name="T51" fmla="*/ 26 h 661"/>
                <a:gd name="T52" fmla="*/ 395 w 913"/>
                <a:gd name="T53" fmla="*/ 26 h 661"/>
                <a:gd name="T54" fmla="*/ 473 w 913"/>
                <a:gd name="T55" fmla="*/ 13 h 661"/>
                <a:gd name="T56" fmla="*/ 595 w 913"/>
                <a:gd name="T57" fmla="*/ 13 h 661"/>
                <a:gd name="T58" fmla="*/ 673 w 913"/>
                <a:gd name="T59" fmla="*/ 0 h 661"/>
                <a:gd name="T60" fmla="*/ 828 w 913"/>
                <a:gd name="T61" fmla="*/ 97 h 661"/>
                <a:gd name="T62" fmla="*/ 912 w 913"/>
                <a:gd name="T63" fmla="*/ 156 h 6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913" h="661">
                  <a:moveTo>
                    <a:pt x="912" y="156"/>
                  </a:moveTo>
                  <a:lnTo>
                    <a:pt x="912" y="156"/>
                  </a:lnTo>
                  <a:cubicBezTo>
                    <a:pt x="873" y="182"/>
                    <a:pt x="873" y="214"/>
                    <a:pt x="861" y="253"/>
                  </a:cubicBezTo>
                  <a:cubicBezTo>
                    <a:pt x="854" y="272"/>
                    <a:pt x="841" y="285"/>
                    <a:pt x="835" y="304"/>
                  </a:cubicBezTo>
                  <a:cubicBezTo>
                    <a:pt x="835" y="324"/>
                    <a:pt x="835" y="337"/>
                    <a:pt x="828" y="356"/>
                  </a:cubicBezTo>
                  <a:cubicBezTo>
                    <a:pt x="815" y="395"/>
                    <a:pt x="789" y="414"/>
                    <a:pt x="789" y="453"/>
                  </a:cubicBezTo>
                  <a:cubicBezTo>
                    <a:pt x="789" y="466"/>
                    <a:pt x="789" y="472"/>
                    <a:pt x="796" y="479"/>
                  </a:cubicBezTo>
                  <a:cubicBezTo>
                    <a:pt x="809" y="492"/>
                    <a:pt x="828" y="485"/>
                    <a:pt x="848" y="505"/>
                  </a:cubicBezTo>
                  <a:cubicBezTo>
                    <a:pt x="854" y="511"/>
                    <a:pt x="861" y="524"/>
                    <a:pt x="861" y="537"/>
                  </a:cubicBezTo>
                  <a:cubicBezTo>
                    <a:pt x="867" y="550"/>
                    <a:pt x="873" y="557"/>
                    <a:pt x="873" y="570"/>
                  </a:cubicBezTo>
                  <a:cubicBezTo>
                    <a:pt x="873" y="582"/>
                    <a:pt x="867" y="582"/>
                    <a:pt x="861" y="582"/>
                  </a:cubicBezTo>
                  <a:cubicBezTo>
                    <a:pt x="841" y="595"/>
                    <a:pt x="822" y="589"/>
                    <a:pt x="809" y="602"/>
                  </a:cubicBezTo>
                  <a:cubicBezTo>
                    <a:pt x="789" y="615"/>
                    <a:pt x="789" y="641"/>
                    <a:pt x="783" y="660"/>
                  </a:cubicBezTo>
                  <a:lnTo>
                    <a:pt x="783" y="660"/>
                  </a:lnTo>
                  <a:cubicBezTo>
                    <a:pt x="770" y="654"/>
                    <a:pt x="751" y="654"/>
                    <a:pt x="731" y="647"/>
                  </a:cubicBezTo>
                  <a:cubicBezTo>
                    <a:pt x="673" y="641"/>
                    <a:pt x="641" y="615"/>
                    <a:pt x="582" y="602"/>
                  </a:cubicBezTo>
                  <a:cubicBezTo>
                    <a:pt x="498" y="576"/>
                    <a:pt x="453" y="550"/>
                    <a:pt x="376" y="505"/>
                  </a:cubicBezTo>
                  <a:cubicBezTo>
                    <a:pt x="311" y="466"/>
                    <a:pt x="266" y="447"/>
                    <a:pt x="214" y="388"/>
                  </a:cubicBezTo>
                  <a:cubicBezTo>
                    <a:pt x="181" y="350"/>
                    <a:pt x="162" y="330"/>
                    <a:pt x="123" y="291"/>
                  </a:cubicBezTo>
                  <a:cubicBezTo>
                    <a:pt x="91" y="272"/>
                    <a:pt x="78" y="253"/>
                    <a:pt x="52" y="227"/>
                  </a:cubicBezTo>
                  <a:cubicBezTo>
                    <a:pt x="33" y="207"/>
                    <a:pt x="20" y="201"/>
                    <a:pt x="0" y="194"/>
                  </a:cubicBezTo>
                  <a:lnTo>
                    <a:pt x="0" y="194"/>
                  </a:lnTo>
                  <a:cubicBezTo>
                    <a:pt x="46" y="162"/>
                    <a:pt x="72" y="136"/>
                    <a:pt x="123" y="110"/>
                  </a:cubicBezTo>
                  <a:cubicBezTo>
                    <a:pt x="156" y="91"/>
                    <a:pt x="162" y="65"/>
                    <a:pt x="194" y="46"/>
                  </a:cubicBezTo>
                  <a:cubicBezTo>
                    <a:pt x="220" y="33"/>
                    <a:pt x="240" y="26"/>
                    <a:pt x="266" y="20"/>
                  </a:cubicBezTo>
                  <a:cubicBezTo>
                    <a:pt x="304" y="26"/>
                    <a:pt x="304" y="26"/>
                    <a:pt x="304" y="26"/>
                  </a:cubicBezTo>
                  <a:cubicBezTo>
                    <a:pt x="395" y="26"/>
                    <a:pt x="395" y="26"/>
                    <a:pt x="395" y="26"/>
                  </a:cubicBezTo>
                  <a:cubicBezTo>
                    <a:pt x="473" y="13"/>
                    <a:pt x="473" y="13"/>
                    <a:pt x="473" y="13"/>
                  </a:cubicBezTo>
                  <a:cubicBezTo>
                    <a:pt x="595" y="13"/>
                    <a:pt x="595" y="13"/>
                    <a:pt x="595" y="13"/>
                  </a:cubicBezTo>
                  <a:cubicBezTo>
                    <a:pt x="628" y="13"/>
                    <a:pt x="641" y="0"/>
                    <a:pt x="673" y="0"/>
                  </a:cubicBezTo>
                  <a:cubicBezTo>
                    <a:pt x="744" y="0"/>
                    <a:pt x="776" y="52"/>
                    <a:pt x="828" y="97"/>
                  </a:cubicBezTo>
                  <a:cubicBezTo>
                    <a:pt x="861" y="123"/>
                    <a:pt x="873" y="149"/>
                    <a:pt x="912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88"/>
            <p:cNvSpPr>
              <a:spLocks noChangeArrowheads="1"/>
            </p:cNvSpPr>
            <p:nvPr/>
          </p:nvSpPr>
          <p:spPr bwMode="auto">
            <a:xfrm>
              <a:off x="1742321" y="2754576"/>
              <a:ext cx="723314" cy="939430"/>
            </a:xfrm>
            <a:custGeom>
              <a:avLst/>
              <a:gdLst>
                <a:gd name="T0" fmla="*/ 19 w 2038"/>
                <a:gd name="T1" fmla="*/ 2561 h 2646"/>
                <a:gd name="T2" fmla="*/ 71 w 2038"/>
                <a:gd name="T3" fmla="*/ 2574 h 2646"/>
                <a:gd name="T4" fmla="*/ 246 w 2038"/>
                <a:gd name="T5" fmla="*/ 2574 h 2646"/>
                <a:gd name="T6" fmla="*/ 401 w 2038"/>
                <a:gd name="T7" fmla="*/ 2645 h 2646"/>
                <a:gd name="T8" fmla="*/ 504 w 2038"/>
                <a:gd name="T9" fmla="*/ 2574 h 2646"/>
                <a:gd name="T10" fmla="*/ 660 w 2038"/>
                <a:gd name="T11" fmla="*/ 2309 h 2646"/>
                <a:gd name="T12" fmla="*/ 770 w 2038"/>
                <a:gd name="T13" fmla="*/ 2432 h 2646"/>
                <a:gd name="T14" fmla="*/ 828 w 2038"/>
                <a:gd name="T15" fmla="*/ 2522 h 2646"/>
                <a:gd name="T16" fmla="*/ 886 w 2038"/>
                <a:gd name="T17" fmla="*/ 2490 h 2646"/>
                <a:gd name="T18" fmla="*/ 931 w 2038"/>
                <a:gd name="T19" fmla="*/ 2348 h 2646"/>
                <a:gd name="T20" fmla="*/ 1035 w 2038"/>
                <a:gd name="T21" fmla="*/ 2354 h 2646"/>
                <a:gd name="T22" fmla="*/ 1158 w 2038"/>
                <a:gd name="T23" fmla="*/ 2309 h 2646"/>
                <a:gd name="T24" fmla="*/ 1222 w 2038"/>
                <a:gd name="T25" fmla="*/ 2393 h 2646"/>
                <a:gd name="T26" fmla="*/ 1293 w 2038"/>
                <a:gd name="T27" fmla="*/ 2464 h 2646"/>
                <a:gd name="T28" fmla="*/ 1520 w 2038"/>
                <a:gd name="T29" fmla="*/ 2490 h 2646"/>
                <a:gd name="T30" fmla="*/ 1584 w 2038"/>
                <a:gd name="T31" fmla="*/ 2406 h 2646"/>
                <a:gd name="T32" fmla="*/ 1675 w 2038"/>
                <a:gd name="T33" fmla="*/ 2393 h 2646"/>
                <a:gd name="T34" fmla="*/ 1791 w 2038"/>
                <a:gd name="T35" fmla="*/ 2451 h 2646"/>
                <a:gd name="T36" fmla="*/ 1901 w 2038"/>
                <a:gd name="T37" fmla="*/ 2464 h 2646"/>
                <a:gd name="T38" fmla="*/ 1934 w 2038"/>
                <a:gd name="T39" fmla="*/ 2367 h 2646"/>
                <a:gd name="T40" fmla="*/ 2037 w 2038"/>
                <a:gd name="T41" fmla="*/ 2212 h 2646"/>
                <a:gd name="T42" fmla="*/ 1998 w 2038"/>
                <a:gd name="T43" fmla="*/ 2147 h 2646"/>
                <a:gd name="T44" fmla="*/ 1895 w 2038"/>
                <a:gd name="T45" fmla="*/ 2108 h 2646"/>
                <a:gd name="T46" fmla="*/ 1824 w 2038"/>
                <a:gd name="T47" fmla="*/ 2057 h 2646"/>
                <a:gd name="T48" fmla="*/ 1798 w 2038"/>
                <a:gd name="T49" fmla="*/ 1927 h 2646"/>
                <a:gd name="T50" fmla="*/ 1727 w 2038"/>
                <a:gd name="T51" fmla="*/ 1656 h 2646"/>
                <a:gd name="T52" fmla="*/ 1669 w 2038"/>
                <a:gd name="T53" fmla="*/ 1578 h 2646"/>
                <a:gd name="T54" fmla="*/ 1688 w 2038"/>
                <a:gd name="T55" fmla="*/ 1332 h 2646"/>
                <a:gd name="T56" fmla="*/ 1630 w 2038"/>
                <a:gd name="T57" fmla="*/ 1242 h 2646"/>
                <a:gd name="T58" fmla="*/ 1610 w 2038"/>
                <a:gd name="T59" fmla="*/ 1125 h 2646"/>
                <a:gd name="T60" fmla="*/ 1623 w 2038"/>
                <a:gd name="T61" fmla="*/ 925 h 2646"/>
                <a:gd name="T62" fmla="*/ 1649 w 2038"/>
                <a:gd name="T63" fmla="*/ 809 h 2646"/>
                <a:gd name="T64" fmla="*/ 1817 w 2038"/>
                <a:gd name="T65" fmla="*/ 653 h 2646"/>
                <a:gd name="T66" fmla="*/ 1850 w 2038"/>
                <a:gd name="T67" fmla="*/ 589 h 2646"/>
                <a:gd name="T68" fmla="*/ 1817 w 2038"/>
                <a:gd name="T69" fmla="*/ 569 h 2646"/>
                <a:gd name="T70" fmla="*/ 1681 w 2038"/>
                <a:gd name="T71" fmla="*/ 285 h 2646"/>
                <a:gd name="T72" fmla="*/ 1558 w 2038"/>
                <a:gd name="T73" fmla="*/ 117 h 2646"/>
                <a:gd name="T74" fmla="*/ 1520 w 2038"/>
                <a:gd name="T75" fmla="*/ 39 h 2646"/>
                <a:gd name="T76" fmla="*/ 1455 w 2038"/>
                <a:gd name="T77" fmla="*/ 13 h 2646"/>
                <a:gd name="T78" fmla="*/ 1177 w 2038"/>
                <a:gd name="T79" fmla="*/ 0 h 2646"/>
                <a:gd name="T80" fmla="*/ 1119 w 2038"/>
                <a:gd name="T81" fmla="*/ 201 h 2646"/>
                <a:gd name="T82" fmla="*/ 867 w 2038"/>
                <a:gd name="T83" fmla="*/ 517 h 2646"/>
                <a:gd name="T84" fmla="*/ 718 w 2038"/>
                <a:gd name="T85" fmla="*/ 763 h 2646"/>
                <a:gd name="T86" fmla="*/ 498 w 2038"/>
                <a:gd name="T87" fmla="*/ 705 h 2646"/>
                <a:gd name="T88" fmla="*/ 530 w 2038"/>
                <a:gd name="T89" fmla="*/ 783 h 2646"/>
                <a:gd name="T90" fmla="*/ 491 w 2038"/>
                <a:gd name="T91" fmla="*/ 944 h 2646"/>
                <a:gd name="T92" fmla="*/ 517 w 2038"/>
                <a:gd name="T93" fmla="*/ 1080 h 2646"/>
                <a:gd name="T94" fmla="*/ 582 w 2038"/>
                <a:gd name="T95" fmla="*/ 1119 h 2646"/>
                <a:gd name="T96" fmla="*/ 608 w 2038"/>
                <a:gd name="T97" fmla="*/ 1319 h 2646"/>
                <a:gd name="T98" fmla="*/ 420 w 2038"/>
                <a:gd name="T99" fmla="*/ 1365 h 2646"/>
                <a:gd name="T100" fmla="*/ 362 w 2038"/>
                <a:gd name="T101" fmla="*/ 1455 h 2646"/>
                <a:gd name="T102" fmla="*/ 291 w 2038"/>
                <a:gd name="T103" fmla="*/ 1513 h 2646"/>
                <a:gd name="T104" fmla="*/ 194 w 2038"/>
                <a:gd name="T105" fmla="*/ 1798 h 2646"/>
                <a:gd name="T106" fmla="*/ 136 w 2038"/>
                <a:gd name="T107" fmla="*/ 1979 h 2646"/>
                <a:gd name="T108" fmla="*/ 142 w 2038"/>
                <a:gd name="T109" fmla="*/ 2095 h 2646"/>
                <a:gd name="T110" fmla="*/ 97 w 2038"/>
                <a:gd name="T111" fmla="*/ 2180 h 2646"/>
                <a:gd name="T112" fmla="*/ 91 w 2038"/>
                <a:gd name="T113" fmla="*/ 2231 h 2646"/>
                <a:gd name="T114" fmla="*/ 84 w 2038"/>
                <a:gd name="T115" fmla="*/ 2270 h 2646"/>
                <a:gd name="T116" fmla="*/ 32 w 2038"/>
                <a:gd name="T117" fmla="*/ 2393 h 2646"/>
                <a:gd name="T118" fmla="*/ 0 w 2038"/>
                <a:gd name="T119" fmla="*/ 2503 h 26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38" h="2646">
                  <a:moveTo>
                    <a:pt x="19" y="2561"/>
                  </a:moveTo>
                  <a:lnTo>
                    <a:pt x="19" y="2561"/>
                  </a:lnTo>
                  <a:cubicBezTo>
                    <a:pt x="26" y="2561"/>
                    <a:pt x="32" y="2548"/>
                    <a:pt x="39" y="2548"/>
                  </a:cubicBezTo>
                  <a:cubicBezTo>
                    <a:pt x="52" y="2548"/>
                    <a:pt x="58" y="2568"/>
                    <a:pt x="71" y="2574"/>
                  </a:cubicBezTo>
                  <a:cubicBezTo>
                    <a:pt x="103" y="2593"/>
                    <a:pt x="123" y="2613"/>
                    <a:pt x="162" y="2613"/>
                  </a:cubicBezTo>
                  <a:cubicBezTo>
                    <a:pt x="194" y="2613"/>
                    <a:pt x="207" y="2574"/>
                    <a:pt x="246" y="2574"/>
                  </a:cubicBezTo>
                  <a:cubicBezTo>
                    <a:pt x="297" y="2574"/>
                    <a:pt x="323" y="2600"/>
                    <a:pt x="368" y="2626"/>
                  </a:cubicBezTo>
                  <a:cubicBezTo>
                    <a:pt x="382" y="2632"/>
                    <a:pt x="388" y="2645"/>
                    <a:pt x="401" y="2645"/>
                  </a:cubicBezTo>
                  <a:cubicBezTo>
                    <a:pt x="427" y="2645"/>
                    <a:pt x="433" y="2619"/>
                    <a:pt x="453" y="2606"/>
                  </a:cubicBezTo>
                  <a:cubicBezTo>
                    <a:pt x="466" y="2587"/>
                    <a:pt x="485" y="2587"/>
                    <a:pt x="504" y="2574"/>
                  </a:cubicBezTo>
                  <a:cubicBezTo>
                    <a:pt x="543" y="2561"/>
                    <a:pt x="582" y="2561"/>
                    <a:pt x="608" y="2522"/>
                  </a:cubicBezTo>
                  <a:cubicBezTo>
                    <a:pt x="653" y="2451"/>
                    <a:pt x="640" y="2393"/>
                    <a:pt x="660" y="2309"/>
                  </a:cubicBezTo>
                  <a:cubicBezTo>
                    <a:pt x="666" y="2315"/>
                    <a:pt x="672" y="2309"/>
                    <a:pt x="679" y="2309"/>
                  </a:cubicBezTo>
                  <a:cubicBezTo>
                    <a:pt x="724" y="2348"/>
                    <a:pt x="724" y="2387"/>
                    <a:pt x="770" y="2432"/>
                  </a:cubicBezTo>
                  <a:cubicBezTo>
                    <a:pt x="782" y="2445"/>
                    <a:pt x="802" y="2451"/>
                    <a:pt x="815" y="2471"/>
                  </a:cubicBezTo>
                  <a:cubicBezTo>
                    <a:pt x="821" y="2490"/>
                    <a:pt x="815" y="2509"/>
                    <a:pt x="828" y="2522"/>
                  </a:cubicBezTo>
                  <a:cubicBezTo>
                    <a:pt x="834" y="2535"/>
                    <a:pt x="847" y="2535"/>
                    <a:pt x="860" y="2535"/>
                  </a:cubicBezTo>
                  <a:cubicBezTo>
                    <a:pt x="879" y="2535"/>
                    <a:pt x="879" y="2509"/>
                    <a:pt x="886" y="2490"/>
                  </a:cubicBezTo>
                  <a:cubicBezTo>
                    <a:pt x="892" y="2451"/>
                    <a:pt x="905" y="2432"/>
                    <a:pt x="912" y="2399"/>
                  </a:cubicBezTo>
                  <a:cubicBezTo>
                    <a:pt x="918" y="2380"/>
                    <a:pt x="918" y="2367"/>
                    <a:pt x="931" y="2348"/>
                  </a:cubicBezTo>
                  <a:cubicBezTo>
                    <a:pt x="938" y="2335"/>
                    <a:pt x="944" y="2322"/>
                    <a:pt x="957" y="2322"/>
                  </a:cubicBezTo>
                  <a:cubicBezTo>
                    <a:pt x="989" y="2322"/>
                    <a:pt x="1002" y="2354"/>
                    <a:pt x="1035" y="2354"/>
                  </a:cubicBezTo>
                  <a:cubicBezTo>
                    <a:pt x="1054" y="2354"/>
                    <a:pt x="1061" y="2341"/>
                    <a:pt x="1080" y="2328"/>
                  </a:cubicBezTo>
                  <a:cubicBezTo>
                    <a:pt x="1106" y="2315"/>
                    <a:pt x="1125" y="2309"/>
                    <a:pt x="1158" y="2309"/>
                  </a:cubicBezTo>
                  <a:cubicBezTo>
                    <a:pt x="1164" y="2309"/>
                    <a:pt x="1164" y="2322"/>
                    <a:pt x="1170" y="2328"/>
                  </a:cubicBezTo>
                  <a:cubicBezTo>
                    <a:pt x="1196" y="2348"/>
                    <a:pt x="1196" y="2373"/>
                    <a:pt x="1222" y="2393"/>
                  </a:cubicBezTo>
                  <a:cubicBezTo>
                    <a:pt x="1235" y="2406"/>
                    <a:pt x="1248" y="2406"/>
                    <a:pt x="1261" y="2419"/>
                  </a:cubicBezTo>
                  <a:cubicBezTo>
                    <a:pt x="1274" y="2432"/>
                    <a:pt x="1274" y="2451"/>
                    <a:pt x="1293" y="2464"/>
                  </a:cubicBezTo>
                  <a:cubicBezTo>
                    <a:pt x="1345" y="2496"/>
                    <a:pt x="1390" y="2477"/>
                    <a:pt x="1449" y="2477"/>
                  </a:cubicBezTo>
                  <a:cubicBezTo>
                    <a:pt x="1474" y="2477"/>
                    <a:pt x="1487" y="2490"/>
                    <a:pt x="1520" y="2490"/>
                  </a:cubicBezTo>
                  <a:cubicBezTo>
                    <a:pt x="1533" y="2490"/>
                    <a:pt x="1533" y="2471"/>
                    <a:pt x="1539" y="2458"/>
                  </a:cubicBezTo>
                  <a:cubicBezTo>
                    <a:pt x="1546" y="2432"/>
                    <a:pt x="1558" y="2412"/>
                    <a:pt x="1584" y="2406"/>
                  </a:cubicBezTo>
                  <a:cubicBezTo>
                    <a:pt x="1604" y="2406"/>
                    <a:pt x="1617" y="2406"/>
                    <a:pt x="1636" y="2406"/>
                  </a:cubicBezTo>
                  <a:cubicBezTo>
                    <a:pt x="1649" y="2399"/>
                    <a:pt x="1662" y="2393"/>
                    <a:pt x="1675" y="2393"/>
                  </a:cubicBezTo>
                  <a:cubicBezTo>
                    <a:pt x="1694" y="2393"/>
                    <a:pt x="1694" y="2419"/>
                    <a:pt x="1720" y="2432"/>
                  </a:cubicBezTo>
                  <a:cubicBezTo>
                    <a:pt x="1740" y="2445"/>
                    <a:pt x="1759" y="2451"/>
                    <a:pt x="1791" y="2451"/>
                  </a:cubicBezTo>
                  <a:cubicBezTo>
                    <a:pt x="1811" y="2451"/>
                    <a:pt x="1824" y="2445"/>
                    <a:pt x="1850" y="2445"/>
                  </a:cubicBezTo>
                  <a:cubicBezTo>
                    <a:pt x="1869" y="2445"/>
                    <a:pt x="1882" y="2464"/>
                    <a:pt x="1901" y="2464"/>
                  </a:cubicBezTo>
                  <a:cubicBezTo>
                    <a:pt x="1934" y="2464"/>
                    <a:pt x="1934" y="2464"/>
                    <a:pt x="1934" y="2464"/>
                  </a:cubicBezTo>
                  <a:cubicBezTo>
                    <a:pt x="1934" y="2367"/>
                    <a:pt x="1934" y="2367"/>
                    <a:pt x="1934" y="2367"/>
                  </a:cubicBezTo>
                  <a:cubicBezTo>
                    <a:pt x="1934" y="2335"/>
                    <a:pt x="1947" y="2315"/>
                    <a:pt x="1960" y="2296"/>
                  </a:cubicBezTo>
                  <a:cubicBezTo>
                    <a:pt x="1985" y="2257"/>
                    <a:pt x="1998" y="2238"/>
                    <a:pt x="2037" y="2212"/>
                  </a:cubicBezTo>
                  <a:lnTo>
                    <a:pt x="2037" y="2212"/>
                  </a:lnTo>
                  <a:cubicBezTo>
                    <a:pt x="2024" y="2186"/>
                    <a:pt x="2018" y="2167"/>
                    <a:pt x="1998" y="2147"/>
                  </a:cubicBezTo>
                  <a:cubicBezTo>
                    <a:pt x="1992" y="2141"/>
                    <a:pt x="1992" y="2134"/>
                    <a:pt x="1985" y="2128"/>
                  </a:cubicBezTo>
                  <a:cubicBezTo>
                    <a:pt x="1953" y="2115"/>
                    <a:pt x="1927" y="2121"/>
                    <a:pt x="1895" y="2108"/>
                  </a:cubicBezTo>
                  <a:cubicBezTo>
                    <a:pt x="1882" y="2102"/>
                    <a:pt x="1876" y="2089"/>
                    <a:pt x="1862" y="2083"/>
                  </a:cubicBezTo>
                  <a:cubicBezTo>
                    <a:pt x="1850" y="2069"/>
                    <a:pt x="1837" y="2069"/>
                    <a:pt x="1824" y="2057"/>
                  </a:cubicBezTo>
                  <a:cubicBezTo>
                    <a:pt x="1811" y="2031"/>
                    <a:pt x="1817" y="2011"/>
                    <a:pt x="1811" y="1985"/>
                  </a:cubicBezTo>
                  <a:cubicBezTo>
                    <a:pt x="1811" y="1966"/>
                    <a:pt x="1798" y="1953"/>
                    <a:pt x="1798" y="1927"/>
                  </a:cubicBezTo>
                  <a:cubicBezTo>
                    <a:pt x="1798" y="1772"/>
                    <a:pt x="1798" y="1772"/>
                    <a:pt x="1798" y="1772"/>
                  </a:cubicBezTo>
                  <a:cubicBezTo>
                    <a:pt x="1798" y="1720"/>
                    <a:pt x="1772" y="1681"/>
                    <a:pt x="1727" y="1656"/>
                  </a:cubicBezTo>
                  <a:cubicBezTo>
                    <a:pt x="1701" y="1636"/>
                    <a:pt x="1669" y="1630"/>
                    <a:pt x="1669" y="1604"/>
                  </a:cubicBezTo>
                  <a:cubicBezTo>
                    <a:pt x="1669" y="1578"/>
                    <a:pt x="1669" y="1578"/>
                    <a:pt x="1669" y="1578"/>
                  </a:cubicBezTo>
                  <a:cubicBezTo>
                    <a:pt x="1669" y="1500"/>
                    <a:pt x="1675" y="1462"/>
                    <a:pt x="1675" y="1384"/>
                  </a:cubicBezTo>
                  <a:cubicBezTo>
                    <a:pt x="1688" y="1332"/>
                    <a:pt x="1688" y="1332"/>
                    <a:pt x="1688" y="1332"/>
                  </a:cubicBezTo>
                  <a:cubicBezTo>
                    <a:pt x="1681" y="1319"/>
                    <a:pt x="1681" y="1307"/>
                    <a:pt x="1675" y="1300"/>
                  </a:cubicBezTo>
                  <a:cubicBezTo>
                    <a:pt x="1662" y="1274"/>
                    <a:pt x="1630" y="1268"/>
                    <a:pt x="1630" y="1242"/>
                  </a:cubicBezTo>
                  <a:cubicBezTo>
                    <a:pt x="1630" y="1216"/>
                    <a:pt x="1636" y="1197"/>
                    <a:pt x="1630" y="1171"/>
                  </a:cubicBezTo>
                  <a:cubicBezTo>
                    <a:pt x="1623" y="1151"/>
                    <a:pt x="1610" y="1145"/>
                    <a:pt x="1610" y="1125"/>
                  </a:cubicBezTo>
                  <a:cubicBezTo>
                    <a:pt x="1610" y="1087"/>
                    <a:pt x="1643" y="1074"/>
                    <a:pt x="1643" y="1035"/>
                  </a:cubicBezTo>
                  <a:cubicBezTo>
                    <a:pt x="1643" y="990"/>
                    <a:pt x="1643" y="964"/>
                    <a:pt x="1623" y="925"/>
                  </a:cubicBezTo>
                  <a:cubicBezTo>
                    <a:pt x="1617" y="905"/>
                    <a:pt x="1597" y="899"/>
                    <a:pt x="1597" y="873"/>
                  </a:cubicBezTo>
                  <a:cubicBezTo>
                    <a:pt x="1597" y="841"/>
                    <a:pt x="1623" y="834"/>
                    <a:pt x="1649" y="809"/>
                  </a:cubicBezTo>
                  <a:cubicBezTo>
                    <a:pt x="1675" y="783"/>
                    <a:pt x="1701" y="776"/>
                    <a:pt x="1733" y="757"/>
                  </a:cubicBezTo>
                  <a:cubicBezTo>
                    <a:pt x="1778" y="731"/>
                    <a:pt x="1791" y="692"/>
                    <a:pt x="1817" y="653"/>
                  </a:cubicBezTo>
                  <a:cubicBezTo>
                    <a:pt x="1824" y="647"/>
                    <a:pt x="1830" y="647"/>
                    <a:pt x="1837" y="640"/>
                  </a:cubicBezTo>
                  <a:cubicBezTo>
                    <a:pt x="1843" y="627"/>
                    <a:pt x="1843" y="615"/>
                    <a:pt x="1850" y="589"/>
                  </a:cubicBezTo>
                  <a:lnTo>
                    <a:pt x="1850" y="589"/>
                  </a:lnTo>
                  <a:cubicBezTo>
                    <a:pt x="1837" y="582"/>
                    <a:pt x="1824" y="576"/>
                    <a:pt x="1817" y="569"/>
                  </a:cubicBezTo>
                  <a:cubicBezTo>
                    <a:pt x="1785" y="537"/>
                    <a:pt x="1778" y="511"/>
                    <a:pt x="1759" y="472"/>
                  </a:cubicBezTo>
                  <a:cubicBezTo>
                    <a:pt x="1727" y="401"/>
                    <a:pt x="1707" y="356"/>
                    <a:pt x="1681" y="285"/>
                  </a:cubicBezTo>
                  <a:cubicBezTo>
                    <a:pt x="1662" y="240"/>
                    <a:pt x="1630" y="227"/>
                    <a:pt x="1604" y="181"/>
                  </a:cubicBezTo>
                  <a:cubicBezTo>
                    <a:pt x="1584" y="155"/>
                    <a:pt x="1591" y="117"/>
                    <a:pt x="1558" y="117"/>
                  </a:cubicBezTo>
                  <a:cubicBezTo>
                    <a:pt x="1507" y="117"/>
                    <a:pt x="1494" y="168"/>
                    <a:pt x="1442" y="181"/>
                  </a:cubicBezTo>
                  <a:cubicBezTo>
                    <a:pt x="1462" y="123"/>
                    <a:pt x="1487" y="91"/>
                    <a:pt x="1520" y="39"/>
                  </a:cubicBezTo>
                  <a:cubicBezTo>
                    <a:pt x="1513" y="26"/>
                    <a:pt x="1513" y="26"/>
                    <a:pt x="1513" y="26"/>
                  </a:cubicBezTo>
                  <a:cubicBezTo>
                    <a:pt x="1487" y="26"/>
                    <a:pt x="1474" y="26"/>
                    <a:pt x="1455" y="13"/>
                  </a:cubicBezTo>
                  <a:cubicBezTo>
                    <a:pt x="1416" y="45"/>
                    <a:pt x="1397" y="78"/>
                    <a:pt x="1345" y="78"/>
                  </a:cubicBezTo>
                  <a:cubicBezTo>
                    <a:pt x="1274" y="78"/>
                    <a:pt x="1229" y="45"/>
                    <a:pt x="1177" y="0"/>
                  </a:cubicBezTo>
                  <a:lnTo>
                    <a:pt x="1177" y="0"/>
                  </a:lnTo>
                  <a:cubicBezTo>
                    <a:pt x="1145" y="71"/>
                    <a:pt x="1164" y="142"/>
                    <a:pt x="1119" y="201"/>
                  </a:cubicBezTo>
                  <a:cubicBezTo>
                    <a:pt x="1086" y="240"/>
                    <a:pt x="1054" y="246"/>
                    <a:pt x="1015" y="272"/>
                  </a:cubicBezTo>
                  <a:cubicBezTo>
                    <a:pt x="918" y="336"/>
                    <a:pt x="892" y="414"/>
                    <a:pt x="867" y="517"/>
                  </a:cubicBezTo>
                  <a:cubicBezTo>
                    <a:pt x="873" y="576"/>
                    <a:pt x="873" y="621"/>
                    <a:pt x="841" y="660"/>
                  </a:cubicBezTo>
                  <a:cubicBezTo>
                    <a:pt x="795" y="705"/>
                    <a:pt x="744" y="705"/>
                    <a:pt x="718" y="763"/>
                  </a:cubicBezTo>
                  <a:cubicBezTo>
                    <a:pt x="653" y="731"/>
                    <a:pt x="634" y="660"/>
                    <a:pt x="563" y="660"/>
                  </a:cubicBezTo>
                  <a:cubicBezTo>
                    <a:pt x="537" y="660"/>
                    <a:pt x="524" y="686"/>
                    <a:pt x="498" y="705"/>
                  </a:cubicBezTo>
                  <a:lnTo>
                    <a:pt x="498" y="705"/>
                  </a:lnTo>
                  <a:cubicBezTo>
                    <a:pt x="498" y="737"/>
                    <a:pt x="530" y="750"/>
                    <a:pt x="530" y="783"/>
                  </a:cubicBezTo>
                  <a:cubicBezTo>
                    <a:pt x="530" y="834"/>
                    <a:pt x="524" y="860"/>
                    <a:pt x="504" y="905"/>
                  </a:cubicBezTo>
                  <a:cubicBezTo>
                    <a:pt x="504" y="919"/>
                    <a:pt x="491" y="925"/>
                    <a:pt x="491" y="944"/>
                  </a:cubicBezTo>
                  <a:cubicBezTo>
                    <a:pt x="491" y="964"/>
                    <a:pt x="511" y="970"/>
                    <a:pt x="511" y="996"/>
                  </a:cubicBezTo>
                  <a:cubicBezTo>
                    <a:pt x="517" y="1028"/>
                    <a:pt x="491" y="1054"/>
                    <a:pt x="517" y="1080"/>
                  </a:cubicBezTo>
                  <a:cubicBezTo>
                    <a:pt x="530" y="1100"/>
                    <a:pt x="550" y="1093"/>
                    <a:pt x="569" y="1100"/>
                  </a:cubicBezTo>
                  <a:cubicBezTo>
                    <a:pt x="575" y="1106"/>
                    <a:pt x="575" y="1112"/>
                    <a:pt x="582" y="1119"/>
                  </a:cubicBezTo>
                  <a:cubicBezTo>
                    <a:pt x="601" y="1138"/>
                    <a:pt x="608" y="1158"/>
                    <a:pt x="608" y="1190"/>
                  </a:cubicBezTo>
                  <a:cubicBezTo>
                    <a:pt x="608" y="1319"/>
                    <a:pt x="608" y="1319"/>
                    <a:pt x="608" y="1319"/>
                  </a:cubicBezTo>
                  <a:cubicBezTo>
                    <a:pt x="608" y="1365"/>
                    <a:pt x="569" y="1384"/>
                    <a:pt x="524" y="1384"/>
                  </a:cubicBezTo>
                  <a:cubicBezTo>
                    <a:pt x="485" y="1384"/>
                    <a:pt x="459" y="1365"/>
                    <a:pt x="420" y="1365"/>
                  </a:cubicBezTo>
                  <a:cubicBezTo>
                    <a:pt x="407" y="1365"/>
                    <a:pt x="407" y="1391"/>
                    <a:pt x="401" y="1404"/>
                  </a:cubicBezTo>
                  <a:cubicBezTo>
                    <a:pt x="388" y="1423"/>
                    <a:pt x="382" y="1442"/>
                    <a:pt x="362" y="1455"/>
                  </a:cubicBezTo>
                  <a:cubicBezTo>
                    <a:pt x="343" y="1475"/>
                    <a:pt x="317" y="1475"/>
                    <a:pt x="297" y="1494"/>
                  </a:cubicBezTo>
                  <a:cubicBezTo>
                    <a:pt x="291" y="1500"/>
                    <a:pt x="291" y="1507"/>
                    <a:pt x="291" y="1513"/>
                  </a:cubicBezTo>
                  <a:cubicBezTo>
                    <a:pt x="259" y="1578"/>
                    <a:pt x="252" y="1610"/>
                    <a:pt x="226" y="1675"/>
                  </a:cubicBezTo>
                  <a:cubicBezTo>
                    <a:pt x="213" y="1720"/>
                    <a:pt x="200" y="1753"/>
                    <a:pt x="194" y="1798"/>
                  </a:cubicBezTo>
                  <a:cubicBezTo>
                    <a:pt x="194" y="1811"/>
                    <a:pt x="194" y="1824"/>
                    <a:pt x="187" y="1830"/>
                  </a:cubicBezTo>
                  <a:cubicBezTo>
                    <a:pt x="168" y="1895"/>
                    <a:pt x="136" y="1921"/>
                    <a:pt x="136" y="1979"/>
                  </a:cubicBezTo>
                  <a:cubicBezTo>
                    <a:pt x="136" y="2011"/>
                    <a:pt x="162" y="2024"/>
                    <a:pt x="162" y="2050"/>
                  </a:cubicBezTo>
                  <a:cubicBezTo>
                    <a:pt x="162" y="2069"/>
                    <a:pt x="149" y="2076"/>
                    <a:pt x="142" y="2095"/>
                  </a:cubicBezTo>
                  <a:cubicBezTo>
                    <a:pt x="136" y="2115"/>
                    <a:pt x="136" y="2128"/>
                    <a:pt x="123" y="2147"/>
                  </a:cubicBezTo>
                  <a:cubicBezTo>
                    <a:pt x="116" y="2160"/>
                    <a:pt x="110" y="2167"/>
                    <a:pt x="97" y="2180"/>
                  </a:cubicBezTo>
                  <a:cubicBezTo>
                    <a:pt x="97" y="2180"/>
                    <a:pt x="84" y="2180"/>
                    <a:pt x="84" y="2192"/>
                  </a:cubicBezTo>
                  <a:cubicBezTo>
                    <a:pt x="84" y="2205"/>
                    <a:pt x="91" y="2218"/>
                    <a:pt x="91" y="2231"/>
                  </a:cubicBezTo>
                  <a:cubicBezTo>
                    <a:pt x="91" y="2238"/>
                    <a:pt x="84" y="2238"/>
                    <a:pt x="84" y="2244"/>
                  </a:cubicBezTo>
                  <a:cubicBezTo>
                    <a:pt x="84" y="2251"/>
                    <a:pt x="91" y="2257"/>
                    <a:pt x="84" y="2270"/>
                  </a:cubicBezTo>
                  <a:cubicBezTo>
                    <a:pt x="77" y="2289"/>
                    <a:pt x="58" y="2296"/>
                    <a:pt x="39" y="2315"/>
                  </a:cubicBezTo>
                  <a:cubicBezTo>
                    <a:pt x="26" y="2341"/>
                    <a:pt x="32" y="2361"/>
                    <a:pt x="32" y="2393"/>
                  </a:cubicBezTo>
                  <a:cubicBezTo>
                    <a:pt x="32" y="2419"/>
                    <a:pt x="32" y="2438"/>
                    <a:pt x="19" y="2458"/>
                  </a:cubicBezTo>
                  <a:cubicBezTo>
                    <a:pt x="13" y="2477"/>
                    <a:pt x="0" y="2483"/>
                    <a:pt x="0" y="2503"/>
                  </a:cubicBezTo>
                  <a:cubicBezTo>
                    <a:pt x="0" y="2529"/>
                    <a:pt x="13" y="2535"/>
                    <a:pt x="19" y="25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89"/>
            <p:cNvSpPr>
              <a:spLocks noChangeArrowheads="1"/>
            </p:cNvSpPr>
            <p:nvPr/>
          </p:nvSpPr>
          <p:spPr bwMode="auto">
            <a:xfrm>
              <a:off x="779468" y="2571386"/>
              <a:ext cx="831342" cy="832962"/>
            </a:xfrm>
            <a:custGeom>
              <a:avLst/>
              <a:gdLst>
                <a:gd name="T0" fmla="*/ 7 w 2342"/>
                <a:gd name="T1" fmla="*/ 181 h 2348"/>
                <a:gd name="T2" fmla="*/ 123 w 2342"/>
                <a:gd name="T3" fmla="*/ 200 h 2348"/>
                <a:gd name="T4" fmla="*/ 207 w 2342"/>
                <a:gd name="T5" fmla="*/ 187 h 2348"/>
                <a:gd name="T6" fmla="*/ 304 w 2342"/>
                <a:gd name="T7" fmla="*/ 136 h 2348"/>
                <a:gd name="T8" fmla="*/ 362 w 2342"/>
                <a:gd name="T9" fmla="*/ 200 h 2348"/>
                <a:gd name="T10" fmla="*/ 401 w 2342"/>
                <a:gd name="T11" fmla="*/ 343 h 2348"/>
                <a:gd name="T12" fmla="*/ 382 w 2342"/>
                <a:gd name="T13" fmla="*/ 349 h 2348"/>
                <a:gd name="T14" fmla="*/ 272 w 2342"/>
                <a:gd name="T15" fmla="*/ 323 h 2348"/>
                <a:gd name="T16" fmla="*/ 123 w 2342"/>
                <a:gd name="T17" fmla="*/ 414 h 2348"/>
                <a:gd name="T18" fmla="*/ 123 w 2342"/>
                <a:gd name="T19" fmla="*/ 381 h 2348"/>
                <a:gd name="T20" fmla="*/ 0 w 2342"/>
                <a:gd name="T21" fmla="*/ 291 h 2348"/>
                <a:gd name="T22" fmla="*/ 13 w 2342"/>
                <a:gd name="T23" fmla="*/ 213 h 2348"/>
                <a:gd name="T24" fmla="*/ 272 w 2342"/>
                <a:gd name="T25" fmla="*/ 459 h 2348"/>
                <a:gd name="T26" fmla="*/ 259 w 2342"/>
                <a:gd name="T27" fmla="*/ 433 h 2348"/>
                <a:gd name="T28" fmla="*/ 233 w 2342"/>
                <a:gd name="T29" fmla="*/ 478 h 2348"/>
                <a:gd name="T30" fmla="*/ 233 w 2342"/>
                <a:gd name="T31" fmla="*/ 537 h 2348"/>
                <a:gd name="T32" fmla="*/ 272 w 2342"/>
                <a:gd name="T33" fmla="*/ 459 h 2348"/>
                <a:gd name="T34" fmla="*/ 860 w 2342"/>
                <a:gd name="T35" fmla="*/ 440 h 2348"/>
                <a:gd name="T36" fmla="*/ 970 w 2342"/>
                <a:gd name="T37" fmla="*/ 614 h 2348"/>
                <a:gd name="T38" fmla="*/ 1158 w 2342"/>
                <a:gd name="T39" fmla="*/ 1190 h 2348"/>
                <a:gd name="T40" fmla="*/ 1119 w 2342"/>
                <a:gd name="T41" fmla="*/ 1403 h 2348"/>
                <a:gd name="T42" fmla="*/ 1138 w 2342"/>
                <a:gd name="T43" fmla="*/ 1545 h 2348"/>
                <a:gd name="T44" fmla="*/ 1248 w 2342"/>
                <a:gd name="T45" fmla="*/ 1552 h 2348"/>
                <a:gd name="T46" fmla="*/ 1391 w 2342"/>
                <a:gd name="T47" fmla="*/ 1642 h 2348"/>
                <a:gd name="T48" fmla="*/ 1423 w 2342"/>
                <a:gd name="T49" fmla="*/ 2063 h 2348"/>
                <a:gd name="T50" fmla="*/ 1423 w 2342"/>
                <a:gd name="T51" fmla="*/ 2257 h 2348"/>
                <a:gd name="T52" fmla="*/ 1332 w 2342"/>
                <a:gd name="T53" fmla="*/ 2257 h 2348"/>
                <a:gd name="T54" fmla="*/ 1442 w 2342"/>
                <a:gd name="T55" fmla="*/ 2347 h 2348"/>
                <a:gd name="T56" fmla="*/ 1500 w 2342"/>
                <a:gd name="T57" fmla="*/ 2270 h 2348"/>
                <a:gd name="T58" fmla="*/ 1675 w 2342"/>
                <a:gd name="T59" fmla="*/ 2063 h 2348"/>
                <a:gd name="T60" fmla="*/ 1779 w 2342"/>
                <a:gd name="T61" fmla="*/ 1966 h 2348"/>
                <a:gd name="T62" fmla="*/ 1908 w 2342"/>
                <a:gd name="T63" fmla="*/ 1882 h 2348"/>
                <a:gd name="T64" fmla="*/ 1895 w 2342"/>
                <a:gd name="T65" fmla="*/ 1804 h 2348"/>
                <a:gd name="T66" fmla="*/ 1908 w 2342"/>
                <a:gd name="T67" fmla="*/ 1714 h 2348"/>
                <a:gd name="T68" fmla="*/ 1979 w 2342"/>
                <a:gd name="T69" fmla="*/ 1675 h 2348"/>
                <a:gd name="T70" fmla="*/ 2031 w 2342"/>
                <a:gd name="T71" fmla="*/ 1545 h 2348"/>
                <a:gd name="T72" fmla="*/ 2089 w 2342"/>
                <a:gd name="T73" fmla="*/ 1390 h 2348"/>
                <a:gd name="T74" fmla="*/ 2063 w 2342"/>
                <a:gd name="T75" fmla="*/ 1287 h 2348"/>
                <a:gd name="T76" fmla="*/ 2134 w 2342"/>
                <a:gd name="T77" fmla="*/ 1216 h 2348"/>
                <a:gd name="T78" fmla="*/ 2095 w 2342"/>
                <a:gd name="T79" fmla="*/ 1190 h 2348"/>
                <a:gd name="T80" fmla="*/ 2180 w 2342"/>
                <a:gd name="T81" fmla="*/ 996 h 2348"/>
                <a:gd name="T82" fmla="*/ 2322 w 2342"/>
                <a:gd name="T83" fmla="*/ 808 h 2348"/>
                <a:gd name="T84" fmla="*/ 2335 w 2342"/>
                <a:gd name="T85" fmla="*/ 595 h 2348"/>
                <a:gd name="T86" fmla="*/ 2270 w 2342"/>
                <a:gd name="T87" fmla="*/ 459 h 2348"/>
                <a:gd name="T88" fmla="*/ 2128 w 2342"/>
                <a:gd name="T89" fmla="*/ 446 h 2348"/>
                <a:gd name="T90" fmla="*/ 1908 w 2342"/>
                <a:gd name="T91" fmla="*/ 401 h 2348"/>
                <a:gd name="T92" fmla="*/ 1766 w 2342"/>
                <a:gd name="T93" fmla="*/ 155 h 2348"/>
                <a:gd name="T94" fmla="*/ 1539 w 2342"/>
                <a:gd name="T95" fmla="*/ 116 h 2348"/>
                <a:gd name="T96" fmla="*/ 1248 w 2342"/>
                <a:gd name="T97" fmla="*/ 13 h 2348"/>
                <a:gd name="T98" fmla="*/ 1158 w 2342"/>
                <a:gd name="T99" fmla="*/ 0 h 2348"/>
                <a:gd name="T100" fmla="*/ 1100 w 2342"/>
                <a:gd name="T101" fmla="*/ 77 h 2348"/>
                <a:gd name="T102" fmla="*/ 1009 w 2342"/>
                <a:gd name="T103" fmla="*/ 252 h 2348"/>
                <a:gd name="T104" fmla="*/ 860 w 2342"/>
                <a:gd name="T105" fmla="*/ 440 h 2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42" h="2348">
                  <a:moveTo>
                    <a:pt x="7" y="181"/>
                  </a:moveTo>
                  <a:lnTo>
                    <a:pt x="7" y="181"/>
                  </a:lnTo>
                  <a:cubicBezTo>
                    <a:pt x="78" y="181"/>
                    <a:pt x="78" y="181"/>
                    <a:pt x="78" y="181"/>
                  </a:cubicBezTo>
                  <a:cubicBezTo>
                    <a:pt x="97" y="181"/>
                    <a:pt x="103" y="200"/>
                    <a:pt x="123" y="200"/>
                  </a:cubicBezTo>
                  <a:cubicBezTo>
                    <a:pt x="136" y="200"/>
                    <a:pt x="142" y="187"/>
                    <a:pt x="155" y="187"/>
                  </a:cubicBezTo>
                  <a:cubicBezTo>
                    <a:pt x="207" y="187"/>
                    <a:pt x="207" y="187"/>
                    <a:pt x="207" y="187"/>
                  </a:cubicBezTo>
                  <a:cubicBezTo>
                    <a:pt x="233" y="194"/>
                    <a:pt x="233" y="194"/>
                    <a:pt x="233" y="194"/>
                  </a:cubicBezTo>
                  <a:cubicBezTo>
                    <a:pt x="265" y="181"/>
                    <a:pt x="265" y="136"/>
                    <a:pt x="304" y="136"/>
                  </a:cubicBezTo>
                  <a:cubicBezTo>
                    <a:pt x="317" y="136"/>
                    <a:pt x="310" y="168"/>
                    <a:pt x="317" y="181"/>
                  </a:cubicBezTo>
                  <a:cubicBezTo>
                    <a:pt x="330" y="194"/>
                    <a:pt x="349" y="187"/>
                    <a:pt x="362" y="200"/>
                  </a:cubicBezTo>
                  <a:cubicBezTo>
                    <a:pt x="382" y="220"/>
                    <a:pt x="375" y="239"/>
                    <a:pt x="382" y="265"/>
                  </a:cubicBezTo>
                  <a:cubicBezTo>
                    <a:pt x="382" y="297"/>
                    <a:pt x="401" y="310"/>
                    <a:pt x="401" y="343"/>
                  </a:cubicBezTo>
                  <a:cubicBezTo>
                    <a:pt x="401" y="362"/>
                    <a:pt x="401" y="362"/>
                    <a:pt x="401" y="362"/>
                  </a:cubicBezTo>
                  <a:cubicBezTo>
                    <a:pt x="395" y="355"/>
                    <a:pt x="395" y="349"/>
                    <a:pt x="382" y="349"/>
                  </a:cubicBezTo>
                  <a:cubicBezTo>
                    <a:pt x="349" y="349"/>
                    <a:pt x="343" y="375"/>
                    <a:pt x="310" y="388"/>
                  </a:cubicBezTo>
                  <a:cubicBezTo>
                    <a:pt x="310" y="355"/>
                    <a:pt x="304" y="323"/>
                    <a:pt x="272" y="323"/>
                  </a:cubicBezTo>
                  <a:cubicBezTo>
                    <a:pt x="246" y="323"/>
                    <a:pt x="246" y="355"/>
                    <a:pt x="220" y="375"/>
                  </a:cubicBezTo>
                  <a:cubicBezTo>
                    <a:pt x="188" y="401"/>
                    <a:pt x="155" y="394"/>
                    <a:pt x="123" y="414"/>
                  </a:cubicBezTo>
                  <a:cubicBezTo>
                    <a:pt x="110" y="414"/>
                    <a:pt x="110" y="414"/>
                    <a:pt x="110" y="414"/>
                  </a:cubicBezTo>
                  <a:cubicBezTo>
                    <a:pt x="117" y="401"/>
                    <a:pt x="123" y="394"/>
                    <a:pt x="123" y="381"/>
                  </a:cubicBezTo>
                  <a:cubicBezTo>
                    <a:pt x="123" y="304"/>
                    <a:pt x="123" y="304"/>
                    <a:pt x="123" y="304"/>
                  </a:cubicBezTo>
                  <a:cubicBezTo>
                    <a:pt x="78" y="291"/>
                    <a:pt x="52" y="291"/>
                    <a:pt x="0" y="291"/>
                  </a:cubicBezTo>
                  <a:cubicBezTo>
                    <a:pt x="0" y="284"/>
                    <a:pt x="0" y="284"/>
                    <a:pt x="0" y="278"/>
                  </a:cubicBezTo>
                  <a:cubicBezTo>
                    <a:pt x="0" y="252"/>
                    <a:pt x="13" y="239"/>
                    <a:pt x="13" y="213"/>
                  </a:cubicBezTo>
                  <a:cubicBezTo>
                    <a:pt x="13" y="200"/>
                    <a:pt x="13" y="194"/>
                    <a:pt x="7" y="181"/>
                  </a:cubicBezTo>
                  <a:close/>
                  <a:moveTo>
                    <a:pt x="272" y="459"/>
                  </a:moveTo>
                  <a:lnTo>
                    <a:pt x="272" y="459"/>
                  </a:lnTo>
                  <a:cubicBezTo>
                    <a:pt x="272" y="446"/>
                    <a:pt x="265" y="440"/>
                    <a:pt x="259" y="433"/>
                  </a:cubicBezTo>
                  <a:cubicBezTo>
                    <a:pt x="246" y="440"/>
                    <a:pt x="246" y="440"/>
                    <a:pt x="246" y="440"/>
                  </a:cubicBezTo>
                  <a:cubicBezTo>
                    <a:pt x="246" y="453"/>
                    <a:pt x="246" y="465"/>
                    <a:pt x="233" y="478"/>
                  </a:cubicBezTo>
                  <a:cubicBezTo>
                    <a:pt x="226" y="491"/>
                    <a:pt x="207" y="491"/>
                    <a:pt x="207" y="504"/>
                  </a:cubicBezTo>
                  <a:cubicBezTo>
                    <a:pt x="207" y="517"/>
                    <a:pt x="226" y="524"/>
                    <a:pt x="233" y="537"/>
                  </a:cubicBezTo>
                  <a:cubicBezTo>
                    <a:pt x="239" y="562"/>
                    <a:pt x="239" y="575"/>
                    <a:pt x="252" y="601"/>
                  </a:cubicBezTo>
                  <a:cubicBezTo>
                    <a:pt x="272" y="550"/>
                    <a:pt x="272" y="511"/>
                    <a:pt x="272" y="459"/>
                  </a:cubicBezTo>
                  <a:close/>
                  <a:moveTo>
                    <a:pt x="860" y="440"/>
                  </a:moveTo>
                  <a:lnTo>
                    <a:pt x="860" y="440"/>
                  </a:lnTo>
                  <a:cubicBezTo>
                    <a:pt x="873" y="446"/>
                    <a:pt x="880" y="459"/>
                    <a:pt x="893" y="472"/>
                  </a:cubicBezTo>
                  <a:cubicBezTo>
                    <a:pt x="931" y="524"/>
                    <a:pt x="951" y="556"/>
                    <a:pt x="970" y="614"/>
                  </a:cubicBezTo>
                  <a:cubicBezTo>
                    <a:pt x="1009" y="705"/>
                    <a:pt x="1054" y="744"/>
                    <a:pt x="1093" y="841"/>
                  </a:cubicBezTo>
                  <a:cubicBezTo>
                    <a:pt x="1151" y="970"/>
                    <a:pt x="1158" y="1054"/>
                    <a:pt x="1158" y="1190"/>
                  </a:cubicBezTo>
                  <a:cubicBezTo>
                    <a:pt x="1158" y="1235"/>
                    <a:pt x="1158" y="1235"/>
                    <a:pt x="1158" y="1235"/>
                  </a:cubicBezTo>
                  <a:cubicBezTo>
                    <a:pt x="1158" y="1300"/>
                    <a:pt x="1125" y="1332"/>
                    <a:pt x="1119" y="1403"/>
                  </a:cubicBezTo>
                  <a:cubicBezTo>
                    <a:pt x="1119" y="1410"/>
                    <a:pt x="1119" y="1410"/>
                    <a:pt x="1119" y="1416"/>
                  </a:cubicBezTo>
                  <a:cubicBezTo>
                    <a:pt x="1119" y="1468"/>
                    <a:pt x="1125" y="1507"/>
                    <a:pt x="1138" y="1545"/>
                  </a:cubicBezTo>
                  <a:lnTo>
                    <a:pt x="1138" y="1545"/>
                  </a:lnTo>
                  <a:cubicBezTo>
                    <a:pt x="1177" y="1545"/>
                    <a:pt x="1203" y="1552"/>
                    <a:pt x="1248" y="1552"/>
                  </a:cubicBezTo>
                  <a:cubicBezTo>
                    <a:pt x="1384" y="1552"/>
                    <a:pt x="1384" y="1552"/>
                    <a:pt x="1384" y="1552"/>
                  </a:cubicBezTo>
                  <a:cubicBezTo>
                    <a:pt x="1391" y="1642"/>
                    <a:pt x="1391" y="1642"/>
                    <a:pt x="1391" y="1642"/>
                  </a:cubicBezTo>
                  <a:cubicBezTo>
                    <a:pt x="1391" y="1752"/>
                    <a:pt x="1391" y="1817"/>
                    <a:pt x="1391" y="1927"/>
                  </a:cubicBezTo>
                  <a:cubicBezTo>
                    <a:pt x="1391" y="1979"/>
                    <a:pt x="1416" y="2005"/>
                    <a:pt x="1423" y="2063"/>
                  </a:cubicBezTo>
                  <a:cubicBezTo>
                    <a:pt x="1429" y="2095"/>
                    <a:pt x="1423" y="2108"/>
                    <a:pt x="1423" y="2140"/>
                  </a:cubicBezTo>
                  <a:cubicBezTo>
                    <a:pt x="1423" y="2186"/>
                    <a:pt x="1429" y="2212"/>
                    <a:pt x="1423" y="2257"/>
                  </a:cubicBezTo>
                  <a:cubicBezTo>
                    <a:pt x="1332" y="2257"/>
                    <a:pt x="1332" y="2257"/>
                    <a:pt x="1332" y="2257"/>
                  </a:cubicBezTo>
                  <a:lnTo>
                    <a:pt x="1332" y="2257"/>
                  </a:lnTo>
                  <a:cubicBezTo>
                    <a:pt x="1332" y="2263"/>
                    <a:pt x="1371" y="2289"/>
                    <a:pt x="1397" y="2308"/>
                  </a:cubicBezTo>
                  <a:cubicBezTo>
                    <a:pt x="1416" y="2321"/>
                    <a:pt x="1416" y="2347"/>
                    <a:pt x="1442" y="2347"/>
                  </a:cubicBezTo>
                  <a:cubicBezTo>
                    <a:pt x="1455" y="2347"/>
                    <a:pt x="1468" y="2334"/>
                    <a:pt x="1475" y="2321"/>
                  </a:cubicBezTo>
                  <a:cubicBezTo>
                    <a:pt x="1481" y="2302"/>
                    <a:pt x="1488" y="2289"/>
                    <a:pt x="1500" y="2270"/>
                  </a:cubicBezTo>
                  <a:cubicBezTo>
                    <a:pt x="1526" y="2244"/>
                    <a:pt x="1539" y="2224"/>
                    <a:pt x="1565" y="2198"/>
                  </a:cubicBezTo>
                  <a:cubicBezTo>
                    <a:pt x="1611" y="2147"/>
                    <a:pt x="1643" y="2121"/>
                    <a:pt x="1675" y="2063"/>
                  </a:cubicBezTo>
                  <a:cubicBezTo>
                    <a:pt x="1688" y="2037"/>
                    <a:pt x="1682" y="2017"/>
                    <a:pt x="1701" y="1992"/>
                  </a:cubicBezTo>
                  <a:cubicBezTo>
                    <a:pt x="1720" y="1972"/>
                    <a:pt x="1753" y="1972"/>
                    <a:pt x="1779" y="1966"/>
                  </a:cubicBezTo>
                  <a:cubicBezTo>
                    <a:pt x="1804" y="1953"/>
                    <a:pt x="1824" y="1933"/>
                    <a:pt x="1850" y="1921"/>
                  </a:cubicBezTo>
                  <a:cubicBezTo>
                    <a:pt x="1876" y="1908"/>
                    <a:pt x="1908" y="1908"/>
                    <a:pt x="1908" y="1882"/>
                  </a:cubicBezTo>
                  <a:cubicBezTo>
                    <a:pt x="1908" y="1875"/>
                    <a:pt x="1902" y="1869"/>
                    <a:pt x="1902" y="1862"/>
                  </a:cubicBezTo>
                  <a:cubicBezTo>
                    <a:pt x="1895" y="1843"/>
                    <a:pt x="1895" y="1830"/>
                    <a:pt x="1895" y="1804"/>
                  </a:cubicBezTo>
                  <a:cubicBezTo>
                    <a:pt x="1895" y="1785"/>
                    <a:pt x="1895" y="1772"/>
                    <a:pt x="1902" y="1752"/>
                  </a:cubicBezTo>
                  <a:cubicBezTo>
                    <a:pt x="1902" y="1739"/>
                    <a:pt x="1902" y="1720"/>
                    <a:pt x="1908" y="1714"/>
                  </a:cubicBezTo>
                  <a:cubicBezTo>
                    <a:pt x="1914" y="1707"/>
                    <a:pt x="1934" y="1714"/>
                    <a:pt x="1940" y="1707"/>
                  </a:cubicBezTo>
                  <a:cubicBezTo>
                    <a:pt x="1960" y="1701"/>
                    <a:pt x="1966" y="1688"/>
                    <a:pt x="1979" y="1675"/>
                  </a:cubicBezTo>
                  <a:cubicBezTo>
                    <a:pt x="2005" y="1655"/>
                    <a:pt x="2031" y="1642"/>
                    <a:pt x="2031" y="1617"/>
                  </a:cubicBezTo>
                  <a:cubicBezTo>
                    <a:pt x="2031" y="1545"/>
                    <a:pt x="2031" y="1545"/>
                    <a:pt x="2031" y="1545"/>
                  </a:cubicBezTo>
                  <a:cubicBezTo>
                    <a:pt x="2031" y="1526"/>
                    <a:pt x="2024" y="1513"/>
                    <a:pt x="2031" y="1494"/>
                  </a:cubicBezTo>
                  <a:cubicBezTo>
                    <a:pt x="2050" y="1448"/>
                    <a:pt x="2089" y="1436"/>
                    <a:pt x="2089" y="1390"/>
                  </a:cubicBezTo>
                  <a:cubicBezTo>
                    <a:pt x="2089" y="1364"/>
                    <a:pt x="2089" y="1345"/>
                    <a:pt x="2076" y="1319"/>
                  </a:cubicBezTo>
                  <a:cubicBezTo>
                    <a:pt x="2076" y="1306"/>
                    <a:pt x="2063" y="1300"/>
                    <a:pt x="2063" y="1287"/>
                  </a:cubicBezTo>
                  <a:cubicBezTo>
                    <a:pt x="2063" y="1274"/>
                    <a:pt x="2076" y="1280"/>
                    <a:pt x="2076" y="1274"/>
                  </a:cubicBezTo>
                  <a:cubicBezTo>
                    <a:pt x="2095" y="1248"/>
                    <a:pt x="2115" y="1235"/>
                    <a:pt x="2134" y="1216"/>
                  </a:cubicBezTo>
                  <a:lnTo>
                    <a:pt x="2134" y="1216"/>
                  </a:lnTo>
                  <a:cubicBezTo>
                    <a:pt x="2128" y="1203"/>
                    <a:pt x="2115" y="1196"/>
                    <a:pt x="2095" y="1190"/>
                  </a:cubicBezTo>
                  <a:cubicBezTo>
                    <a:pt x="2089" y="1170"/>
                    <a:pt x="2089" y="1170"/>
                    <a:pt x="2089" y="1170"/>
                  </a:cubicBezTo>
                  <a:cubicBezTo>
                    <a:pt x="2134" y="1112"/>
                    <a:pt x="2128" y="1054"/>
                    <a:pt x="2180" y="996"/>
                  </a:cubicBezTo>
                  <a:cubicBezTo>
                    <a:pt x="2212" y="963"/>
                    <a:pt x="2264" y="996"/>
                    <a:pt x="2302" y="957"/>
                  </a:cubicBezTo>
                  <a:cubicBezTo>
                    <a:pt x="2335" y="918"/>
                    <a:pt x="2322" y="866"/>
                    <a:pt x="2322" y="808"/>
                  </a:cubicBezTo>
                  <a:cubicBezTo>
                    <a:pt x="2322" y="737"/>
                    <a:pt x="2302" y="679"/>
                    <a:pt x="2238" y="646"/>
                  </a:cubicBezTo>
                  <a:cubicBezTo>
                    <a:pt x="2264" y="614"/>
                    <a:pt x="2290" y="595"/>
                    <a:pt x="2335" y="595"/>
                  </a:cubicBezTo>
                  <a:cubicBezTo>
                    <a:pt x="2335" y="543"/>
                    <a:pt x="2341" y="517"/>
                    <a:pt x="2335" y="465"/>
                  </a:cubicBezTo>
                  <a:cubicBezTo>
                    <a:pt x="2309" y="465"/>
                    <a:pt x="2296" y="459"/>
                    <a:pt x="2270" y="459"/>
                  </a:cubicBezTo>
                  <a:cubicBezTo>
                    <a:pt x="2231" y="459"/>
                    <a:pt x="2218" y="498"/>
                    <a:pt x="2180" y="498"/>
                  </a:cubicBezTo>
                  <a:cubicBezTo>
                    <a:pt x="2154" y="498"/>
                    <a:pt x="2154" y="446"/>
                    <a:pt x="2128" y="446"/>
                  </a:cubicBezTo>
                  <a:cubicBezTo>
                    <a:pt x="2076" y="446"/>
                    <a:pt x="2057" y="498"/>
                    <a:pt x="2005" y="498"/>
                  </a:cubicBezTo>
                  <a:cubicBezTo>
                    <a:pt x="1947" y="498"/>
                    <a:pt x="1934" y="446"/>
                    <a:pt x="1908" y="401"/>
                  </a:cubicBezTo>
                  <a:cubicBezTo>
                    <a:pt x="1876" y="336"/>
                    <a:pt x="1869" y="291"/>
                    <a:pt x="1850" y="220"/>
                  </a:cubicBezTo>
                  <a:cubicBezTo>
                    <a:pt x="1837" y="181"/>
                    <a:pt x="1798" y="174"/>
                    <a:pt x="1766" y="155"/>
                  </a:cubicBezTo>
                  <a:cubicBezTo>
                    <a:pt x="1720" y="123"/>
                    <a:pt x="1701" y="90"/>
                    <a:pt x="1649" y="90"/>
                  </a:cubicBezTo>
                  <a:cubicBezTo>
                    <a:pt x="1604" y="90"/>
                    <a:pt x="1585" y="103"/>
                    <a:pt x="1539" y="116"/>
                  </a:cubicBezTo>
                  <a:cubicBezTo>
                    <a:pt x="1488" y="116"/>
                    <a:pt x="1455" y="123"/>
                    <a:pt x="1403" y="103"/>
                  </a:cubicBezTo>
                  <a:cubicBezTo>
                    <a:pt x="1339" y="77"/>
                    <a:pt x="1313" y="32"/>
                    <a:pt x="1248" y="13"/>
                  </a:cubicBezTo>
                  <a:cubicBezTo>
                    <a:pt x="1216" y="6"/>
                    <a:pt x="1190" y="19"/>
                    <a:pt x="1158" y="0"/>
                  </a:cubicBezTo>
                  <a:lnTo>
                    <a:pt x="1158" y="0"/>
                  </a:lnTo>
                  <a:lnTo>
                    <a:pt x="1158" y="0"/>
                  </a:lnTo>
                  <a:cubicBezTo>
                    <a:pt x="1138" y="32"/>
                    <a:pt x="1125" y="45"/>
                    <a:pt x="1100" y="77"/>
                  </a:cubicBezTo>
                  <a:cubicBezTo>
                    <a:pt x="1061" y="123"/>
                    <a:pt x="1061" y="162"/>
                    <a:pt x="1035" y="220"/>
                  </a:cubicBezTo>
                  <a:cubicBezTo>
                    <a:pt x="1028" y="233"/>
                    <a:pt x="1022" y="239"/>
                    <a:pt x="1009" y="252"/>
                  </a:cubicBezTo>
                  <a:cubicBezTo>
                    <a:pt x="970" y="304"/>
                    <a:pt x="944" y="330"/>
                    <a:pt x="905" y="375"/>
                  </a:cubicBezTo>
                  <a:cubicBezTo>
                    <a:pt x="886" y="394"/>
                    <a:pt x="873" y="414"/>
                    <a:pt x="860" y="44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90"/>
            <p:cNvSpPr>
              <a:spLocks noChangeArrowheads="1"/>
            </p:cNvSpPr>
            <p:nvPr/>
          </p:nvSpPr>
          <p:spPr bwMode="auto">
            <a:xfrm>
              <a:off x="1732927" y="3540565"/>
              <a:ext cx="1617281" cy="1333992"/>
            </a:xfrm>
            <a:custGeom>
              <a:avLst/>
              <a:gdLst>
                <a:gd name="T0" fmla="*/ 4469 w 4554"/>
                <a:gd name="T1" fmla="*/ 3168 h 3757"/>
                <a:gd name="T2" fmla="*/ 4450 w 4554"/>
                <a:gd name="T3" fmla="*/ 3329 h 3757"/>
                <a:gd name="T4" fmla="*/ 4553 w 4554"/>
                <a:gd name="T5" fmla="*/ 3329 h 3757"/>
                <a:gd name="T6" fmla="*/ 4495 w 4554"/>
                <a:gd name="T7" fmla="*/ 3116 h 3757"/>
                <a:gd name="T8" fmla="*/ 2154 w 4554"/>
                <a:gd name="T9" fmla="*/ 3155 h 3757"/>
                <a:gd name="T10" fmla="*/ 2328 w 4554"/>
                <a:gd name="T11" fmla="*/ 3239 h 3757"/>
                <a:gd name="T12" fmla="*/ 2567 w 4554"/>
                <a:gd name="T13" fmla="*/ 3510 h 3757"/>
                <a:gd name="T14" fmla="*/ 2846 w 4554"/>
                <a:gd name="T15" fmla="*/ 3627 h 3757"/>
                <a:gd name="T16" fmla="*/ 3143 w 4554"/>
                <a:gd name="T17" fmla="*/ 3517 h 3757"/>
                <a:gd name="T18" fmla="*/ 3376 w 4554"/>
                <a:gd name="T19" fmla="*/ 3633 h 3757"/>
                <a:gd name="T20" fmla="*/ 3622 w 4554"/>
                <a:gd name="T21" fmla="*/ 3750 h 3757"/>
                <a:gd name="T22" fmla="*/ 3570 w 4554"/>
                <a:gd name="T23" fmla="*/ 3459 h 3757"/>
                <a:gd name="T24" fmla="*/ 3447 w 4554"/>
                <a:gd name="T25" fmla="*/ 3271 h 3757"/>
                <a:gd name="T26" fmla="*/ 3227 w 4554"/>
                <a:gd name="T27" fmla="*/ 3135 h 3757"/>
                <a:gd name="T28" fmla="*/ 3266 w 4554"/>
                <a:gd name="T29" fmla="*/ 3045 h 3757"/>
                <a:gd name="T30" fmla="*/ 3305 w 4554"/>
                <a:gd name="T31" fmla="*/ 2941 h 3757"/>
                <a:gd name="T32" fmla="*/ 3311 w 4554"/>
                <a:gd name="T33" fmla="*/ 2670 h 3757"/>
                <a:gd name="T34" fmla="*/ 3311 w 4554"/>
                <a:gd name="T35" fmla="*/ 2372 h 3757"/>
                <a:gd name="T36" fmla="*/ 3357 w 4554"/>
                <a:gd name="T37" fmla="*/ 2133 h 3757"/>
                <a:gd name="T38" fmla="*/ 3350 w 4554"/>
                <a:gd name="T39" fmla="*/ 2075 h 3757"/>
                <a:gd name="T40" fmla="*/ 3201 w 4554"/>
                <a:gd name="T41" fmla="*/ 1538 h 3757"/>
                <a:gd name="T42" fmla="*/ 3298 w 4554"/>
                <a:gd name="T43" fmla="*/ 1370 h 3757"/>
                <a:gd name="T44" fmla="*/ 3285 w 4554"/>
                <a:gd name="T45" fmla="*/ 1027 h 3757"/>
                <a:gd name="T46" fmla="*/ 3130 w 4554"/>
                <a:gd name="T47" fmla="*/ 1014 h 3757"/>
                <a:gd name="T48" fmla="*/ 3098 w 4554"/>
                <a:gd name="T49" fmla="*/ 1506 h 3757"/>
                <a:gd name="T50" fmla="*/ 2917 w 4554"/>
                <a:gd name="T51" fmla="*/ 1266 h 3757"/>
                <a:gd name="T52" fmla="*/ 2671 w 4554"/>
                <a:gd name="T53" fmla="*/ 1098 h 3757"/>
                <a:gd name="T54" fmla="*/ 2522 w 4554"/>
                <a:gd name="T55" fmla="*/ 1143 h 3757"/>
                <a:gd name="T56" fmla="*/ 2497 w 4554"/>
                <a:gd name="T57" fmla="*/ 891 h 3757"/>
                <a:gd name="T58" fmla="*/ 2645 w 4554"/>
                <a:gd name="T59" fmla="*/ 671 h 3757"/>
                <a:gd name="T60" fmla="*/ 2451 w 4554"/>
                <a:gd name="T61" fmla="*/ 549 h 3757"/>
                <a:gd name="T62" fmla="*/ 2406 w 4554"/>
                <a:gd name="T63" fmla="*/ 381 h 3757"/>
                <a:gd name="T64" fmla="*/ 2179 w 4554"/>
                <a:gd name="T65" fmla="*/ 194 h 3757"/>
                <a:gd name="T66" fmla="*/ 2063 w 4554"/>
                <a:gd name="T67" fmla="*/ 0 h 3757"/>
                <a:gd name="T68" fmla="*/ 1960 w 4554"/>
                <a:gd name="T69" fmla="*/ 155 h 3757"/>
                <a:gd name="T70" fmla="*/ 1876 w 4554"/>
                <a:gd name="T71" fmla="*/ 233 h 3757"/>
                <a:gd name="T72" fmla="*/ 1701 w 4554"/>
                <a:gd name="T73" fmla="*/ 181 h 3757"/>
                <a:gd name="T74" fmla="*/ 1565 w 4554"/>
                <a:gd name="T75" fmla="*/ 246 h 3757"/>
                <a:gd name="T76" fmla="*/ 1319 w 4554"/>
                <a:gd name="T77" fmla="*/ 252 h 3757"/>
                <a:gd name="T78" fmla="*/ 1196 w 4554"/>
                <a:gd name="T79" fmla="*/ 116 h 3757"/>
                <a:gd name="T80" fmla="*/ 1061 w 4554"/>
                <a:gd name="T81" fmla="*/ 142 h 3757"/>
                <a:gd name="T82" fmla="*/ 938 w 4554"/>
                <a:gd name="T83" fmla="*/ 187 h 3757"/>
                <a:gd name="T84" fmla="*/ 854 w 4554"/>
                <a:gd name="T85" fmla="*/ 310 h 3757"/>
                <a:gd name="T86" fmla="*/ 705 w 4554"/>
                <a:gd name="T87" fmla="*/ 97 h 3757"/>
                <a:gd name="T88" fmla="*/ 530 w 4554"/>
                <a:gd name="T89" fmla="*/ 362 h 3757"/>
                <a:gd name="T90" fmla="*/ 394 w 4554"/>
                <a:gd name="T91" fmla="*/ 414 h 3757"/>
                <a:gd name="T92" fmla="*/ 97 w 4554"/>
                <a:gd name="T93" fmla="*/ 362 h 3757"/>
                <a:gd name="T94" fmla="*/ 45 w 4554"/>
                <a:gd name="T95" fmla="*/ 349 h 3757"/>
                <a:gd name="T96" fmla="*/ 32 w 4554"/>
                <a:gd name="T97" fmla="*/ 621 h 3757"/>
                <a:gd name="T98" fmla="*/ 162 w 4554"/>
                <a:gd name="T99" fmla="*/ 827 h 3757"/>
                <a:gd name="T100" fmla="*/ 252 w 4554"/>
                <a:gd name="T101" fmla="*/ 1040 h 3757"/>
                <a:gd name="T102" fmla="*/ 362 w 4554"/>
                <a:gd name="T103" fmla="*/ 1215 h 3757"/>
                <a:gd name="T104" fmla="*/ 336 w 4554"/>
                <a:gd name="T105" fmla="*/ 1409 h 3757"/>
                <a:gd name="T106" fmla="*/ 420 w 4554"/>
                <a:gd name="T107" fmla="*/ 1590 h 3757"/>
                <a:gd name="T108" fmla="*/ 453 w 4554"/>
                <a:gd name="T109" fmla="*/ 1745 h 3757"/>
                <a:gd name="T110" fmla="*/ 698 w 4554"/>
                <a:gd name="T111" fmla="*/ 1887 h 3757"/>
                <a:gd name="T112" fmla="*/ 686 w 4554"/>
                <a:gd name="T113" fmla="*/ 2139 h 3757"/>
                <a:gd name="T114" fmla="*/ 686 w 4554"/>
                <a:gd name="T115" fmla="*/ 2340 h 3757"/>
                <a:gd name="T116" fmla="*/ 938 w 4554"/>
                <a:gd name="T117" fmla="*/ 2489 h 3757"/>
                <a:gd name="T118" fmla="*/ 1145 w 4554"/>
                <a:gd name="T119" fmla="*/ 2586 h 3757"/>
                <a:gd name="T120" fmla="*/ 1591 w 4554"/>
                <a:gd name="T121" fmla="*/ 2709 h 3757"/>
                <a:gd name="T122" fmla="*/ 1908 w 4554"/>
                <a:gd name="T123" fmla="*/ 2954 h 3757"/>
                <a:gd name="T124" fmla="*/ 2154 w 4554"/>
                <a:gd name="T125" fmla="*/ 3155 h 37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554" h="3757">
                  <a:moveTo>
                    <a:pt x="4469" y="3090"/>
                  </a:moveTo>
                  <a:lnTo>
                    <a:pt x="4469" y="3090"/>
                  </a:lnTo>
                  <a:cubicBezTo>
                    <a:pt x="4469" y="3168"/>
                    <a:pt x="4469" y="3168"/>
                    <a:pt x="4469" y="3168"/>
                  </a:cubicBezTo>
                  <a:cubicBezTo>
                    <a:pt x="4469" y="3206"/>
                    <a:pt x="4398" y="3187"/>
                    <a:pt x="4398" y="3219"/>
                  </a:cubicBezTo>
                  <a:cubicBezTo>
                    <a:pt x="4398" y="3245"/>
                    <a:pt x="4411" y="3265"/>
                    <a:pt x="4424" y="3290"/>
                  </a:cubicBezTo>
                  <a:cubicBezTo>
                    <a:pt x="4437" y="3303"/>
                    <a:pt x="4430" y="3329"/>
                    <a:pt x="4450" y="3329"/>
                  </a:cubicBezTo>
                  <a:cubicBezTo>
                    <a:pt x="4456" y="3329"/>
                    <a:pt x="4463" y="3323"/>
                    <a:pt x="4475" y="3323"/>
                  </a:cubicBezTo>
                  <a:cubicBezTo>
                    <a:pt x="4527" y="3329"/>
                    <a:pt x="4527" y="3329"/>
                    <a:pt x="4527" y="3329"/>
                  </a:cubicBezTo>
                  <a:cubicBezTo>
                    <a:pt x="4553" y="3329"/>
                    <a:pt x="4553" y="3329"/>
                    <a:pt x="4553" y="3329"/>
                  </a:cubicBezTo>
                  <a:cubicBezTo>
                    <a:pt x="4514" y="3239"/>
                    <a:pt x="4514" y="3239"/>
                    <a:pt x="4514" y="3239"/>
                  </a:cubicBezTo>
                  <a:cubicBezTo>
                    <a:pt x="4527" y="3213"/>
                    <a:pt x="4527" y="3213"/>
                    <a:pt x="4527" y="3213"/>
                  </a:cubicBezTo>
                  <a:cubicBezTo>
                    <a:pt x="4514" y="3174"/>
                    <a:pt x="4501" y="3155"/>
                    <a:pt x="4495" y="3116"/>
                  </a:cubicBezTo>
                  <a:cubicBezTo>
                    <a:pt x="4495" y="3097"/>
                    <a:pt x="4495" y="3051"/>
                    <a:pt x="4475" y="3064"/>
                  </a:cubicBezTo>
                  <a:cubicBezTo>
                    <a:pt x="4469" y="3071"/>
                    <a:pt x="4469" y="3083"/>
                    <a:pt x="4469" y="3090"/>
                  </a:cubicBezTo>
                  <a:close/>
                  <a:moveTo>
                    <a:pt x="2154" y="3155"/>
                  </a:moveTo>
                  <a:lnTo>
                    <a:pt x="2154" y="3155"/>
                  </a:lnTo>
                  <a:cubicBezTo>
                    <a:pt x="2205" y="3174"/>
                    <a:pt x="2231" y="3174"/>
                    <a:pt x="2277" y="3187"/>
                  </a:cubicBezTo>
                  <a:cubicBezTo>
                    <a:pt x="2302" y="3193"/>
                    <a:pt x="2309" y="3219"/>
                    <a:pt x="2328" y="3239"/>
                  </a:cubicBezTo>
                  <a:cubicBezTo>
                    <a:pt x="2354" y="3265"/>
                    <a:pt x="2374" y="3284"/>
                    <a:pt x="2399" y="3316"/>
                  </a:cubicBezTo>
                  <a:cubicBezTo>
                    <a:pt x="2438" y="3362"/>
                    <a:pt x="2477" y="3381"/>
                    <a:pt x="2516" y="3420"/>
                  </a:cubicBezTo>
                  <a:cubicBezTo>
                    <a:pt x="2542" y="3452"/>
                    <a:pt x="2542" y="3478"/>
                    <a:pt x="2567" y="3510"/>
                  </a:cubicBezTo>
                  <a:cubicBezTo>
                    <a:pt x="2587" y="3536"/>
                    <a:pt x="2613" y="3536"/>
                    <a:pt x="2639" y="3549"/>
                  </a:cubicBezTo>
                  <a:cubicBezTo>
                    <a:pt x="2684" y="3569"/>
                    <a:pt x="2716" y="3581"/>
                    <a:pt x="2768" y="3594"/>
                  </a:cubicBezTo>
                  <a:cubicBezTo>
                    <a:pt x="2794" y="3607"/>
                    <a:pt x="2813" y="3627"/>
                    <a:pt x="2846" y="3627"/>
                  </a:cubicBezTo>
                  <a:cubicBezTo>
                    <a:pt x="2878" y="3627"/>
                    <a:pt x="2891" y="3607"/>
                    <a:pt x="2923" y="3594"/>
                  </a:cubicBezTo>
                  <a:cubicBezTo>
                    <a:pt x="2975" y="3575"/>
                    <a:pt x="3007" y="3562"/>
                    <a:pt x="3059" y="3543"/>
                  </a:cubicBezTo>
                  <a:cubicBezTo>
                    <a:pt x="3092" y="3536"/>
                    <a:pt x="3111" y="3517"/>
                    <a:pt x="3143" y="3517"/>
                  </a:cubicBezTo>
                  <a:cubicBezTo>
                    <a:pt x="3162" y="3517"/>
                    <a:pt x="3169" y="3536"/>
                    <a:pt x="3182" y="3549"/>
                  </a:cubicBezTo>
                  <a:cubicBezTo>
                    <a:pt x="3214" y="3569"/>
                    <a:pt x="3234" y="3575"/>
                    <a:pt x="3273" y="3588"/>
                  </a:cubicBezTo>
                  <a:cubicBezTo>
                    <a:pt x="3311" y="3601"/>
                    <a:pt x="3337" y="3614"/>
                    <a:pt x="3376" y="3633"/>
                  </a:cubicBezTo>
                  <a:cubicBezTo>
                    <a:pt x="3415" y="3659"/>
                    <a:pt x="3447" y="3659"/>
                    <a:pt x="3486" y="3691"/>
                  </a:cubicBezTo>
                  <a:cubicBezTo>
                    <a:pt x="3518" y="3724"/>
                    <a:pt x="3544" y="3756"/>
                    <a:pt x="3589" y="3756"/>
                  </a:cubicBezTo>
                  <a:cubicBezTo>
                    <a:pt x="3602" y="3756"/>
                    <a:pt x="3609" y="3750"/>
                    <a:pt x="3622" y="3750"/>
                  </a:cubicBezTo>
                  <a:cubicBezTo>
                    <a:pt x="3564" y="3620"/>
                    <a:pt x="3564" y="3620"/>
                    <a:pt x="3564" y="3620"/>
                  </a:cubicBezTo>
                  <a:cubicBezTo>
                    <a:pt x="3583" y="3594"/>
                    <a:pt x="3596" y="3569"/>
                    <a:pt x="3596" y="3536"/>
                  </a:cubicBezTo>
                  <a:cubicBezTo>
                    <a:pt x="3596" y="3504"/>
                    <a:pt x="3570" y="3491"/>
                    <a:pt x="3570" y="3459"/>
                  </a:cubicBezTo>
                  <a:cubicBezTo>
                    <a:pt x="3570" y="3433"/>
                    <a:pt x="3583" y="3413"/>
                    <a:pt x="3589" y="3387"/>
                  </a:cubicBezTo>
                  <a:lnTo>
                    <a:pt x="3589" y="3387"/>
                  </a:lnTo>
                  <a:cubicBezTo>
                    <a:pt x="3538" y="3355"/>
                    <a:pt x="3499" y="3323"/>
                    <a:pt x="3447" y="3271"/>
                  </a:cubicBezTo>
                  <a:cubicBezTo>
                    <a:pt x="3421" y="3245"/>
                    <a:pt x="3395" y="3239"/>
                    <a:pt x="3369" y="3213"/>
                  </a:cubicBezTo>
                  <a:cubicBezTo>
                    <a:pt x="3344" y="3168"/>
                    <a:pt x="3318" y="3129"/>
                    <a:pt x="3266" y="3129"/>
                  </a:cubicBezTo>
                  <a:cubicBezTo>
                    <a:pt x="3253" y="3129"/>
                    <a:pt x="3247" y="3135"/>
                    <a:pt x="3227" y="3135"/>
                  </a:cubicBezTo>
                  <a:cubicBezTo>
                    <a:pt x="3214" y="3135"/>
                    <a:pt x="3201" y="3129"/>
                    <a:pt x="3188" y="3122"/>
                  </a:cubicBezTo>
                  <a:cubicBezTo>
                    <a:pt x="3195" y="3097"/>
                    <a:pt x="3214" y="3097"/>
                    <a:pt x="3227" y="3077"/>
                  </a:cubicBezTo>
                  <a:cubicBezTo>
                    <a:pt x="3240" y="3064"/>
                    <a:pt x="3247" y="3045"/>
                    <a:pt x="3266" y="3045"/>
                  </a:cubicBezTo>
                  <a:cubicBezTo>
                    <a:pt x="3285" y="3045"/>
                    <a:pt x="3298" y="3064"/>
                    <a:pt x="3311" y="3077"/>
                  </a:cubicBezTo>
                  <a:cubicBezTo>
                    <a:pt x="3311" y="3045"/>
                    <a:pt x="3311" y="3045"/>
                    <a:pt x="3311" y="3045"/>
                  </a:cubicBezTo>
                  <a:cubicBezTo>
                    <a:pt x="3305" y="2941"/>
                    <a:pt x="3305" y="2941"/>
                    <a:pt x="3305" y="2941"/>
                  </a:cubicBezTo>
                  <a:cubicBezTo>
                    <a:pt x="3305" y="2877"/>
                    <a:pt x="3305" y="2877"/>
                    <a:pt x="3305" y="2877"/>
                  </a:cubicBezTo>
                  <a:cubicBezTo>
                    <a:pt x="3305" y="2838"/>
                    <a:pt x="3318" y="2812"/>
                    <a:pt x="3318" y="2773"/>
                  </a:cubicBezTo>
                  <a:cubicBezTo>
                    <a:pt x="3318" y="2734"/>
                    <a:pt x="3311" y="2709"/>
                    <a:pt x="3311" y="2670"/>
                  </a:cubicBezTo>
                  <a:cubicBezTo>
                    <a:pt x="3311" y="2527"/>
                    <a:pt x="3311" y="2527"/>
                    <a:pt x="3311" y="2527"/>
                  </a:cubicBezTo>
                  <a:cubicBezTo>
                    <a:pt x="3305" y="2456"/>
                    <a:pt x="3305" y="2456"/>
                    <a:pt x="3305" y="2456"/>
                  </a:cubicBezTo>
                  <a:cubicBezTo>
                    <a:pt x="3311" y="2424"/>
                    <a:pt x="3311" y="2411"/>
                    <a:pt x="3311" y="2372"/>
                  </a:cubicBezTo>
                  <a:cubicBezTo>
                    <a:pt x="3311" y="2262"/>
                    <a:pt x="3311" y="2262"/>
                    <a:pt x="3311" y="2262"/>
                  </a:cubicBezTo>
                  <a:cubicBezTo>
                    <a:pt x="3311" y="2230"/>
                    <a:pt x="3311" y="2210"/>
                    <a:pt x="3324" y="2178"/>
                  </a:cubicBezTo>
                  <a:cubicBezTo>
                    <a:pt x="3331" y="2159"/>
                    <a:pt x="3357" y="2152"/>
                    <a:pt x="3357" y="2133"/>
                  </a:cubicBezTo>
                  <a:cubicBezTo>
                    <a:pt x="3357" y="2126"/>
                    <a:pt x="3350" y="2126"/>
                    <a:pt x="3350" y="2120"/>
                  </a:cubicBezTo>
                  <a:cubicBezTo>
                    <a:pt x="3324" y="2120"/>
                    <a:pt x="3305" y="2126"/>
                    <a:pt x="3279" y="2114"/>
                  </a:cubicBezTo>
                  <a:cubicBezTo>
                    <a:pt x="3298" y="2088"/>
                    <a:pt x="3318" y="2081"/>
                    <a:pt x="3350" y="2075"/>
                  </a:cubicBezTo>
                  <a:cubicBezTo>
                    <a:pt x="3337" y="2017"/>
                    <a:pt x="3285" y="2017"/>
                    <a:pt x="3253" y="1971"/>
                  </a:cubicBezTo>
                  <a:cubicBezTo>
                    <a:pt x="3182" y="1894"/>
                    <a:pt x="3143" y="1829"/>
                    <a:pt x="3143" y="1726"/>
                  </a:cubicBezTo>
                  <a:cubicBezTo>
                    <a:pt x="3143" y="1648"/>
                    <a:pt x="3201" y="1615"/>
                    <a:pt x="3201" y="1538"/>
                  </a:cubicBezTo>
                  <a:cubicBezTo>
                    <a:pt x="3195" y="1493"/>
                    <a:pt x="3201" y="1467"/>
                    <a:pt x="3221" y="1422"/>
                  </a:cubicBezTo>
                  <a:cubicBezTo>
                    <a:pt x="3234" y="1396"/>
                    <a:pt x="3247" y="1363"/>
                    <a:pt x="3279" y="1363"/>
                  </a:cubicBezTo>
                  <a:cubicBezTo>
                    <a:pt x="3285" y="1363"/>
                    <a:pt x="3292" y="1370"/>
                    <a:pt x="3298" y="1370"/>
                  </a:cubicBezTo>
                  <a:cubicBezTo>
                    <a:pt x="3266" y="1279"/>
                    <a:pt x="3234" y="1227"/>
                    <a:pt x="3234" y="1131"/>
                  </a:cubicBezTo>
                  <a:cubicBezTo>
                    <a:pt x="3234" y="1085"/>
                    <a:pt x="3260" y="1072"/>
                    <a:pt x="3285" y="1027"/>
                  </a:cubicBezTo>
                  <a:lnTo>
                    <a:pt x="3285" y="1027"/>
                  </a:lnTo>
                  <a:cubicBezTo>
                    <a:pt x="3273" y="1027"/>
                    <a:pt x="3279" y="1027"/>
                    <a:pt x="3266" y="1027"/>
                  </a:cubicBezTo>
                  <a:cubicBezTo>
                    <a:pt x="3247" y="1027"/>
                    <a:pt x="3240" y="1034"/>
                    <a:pt x="3221" y="1034"/>
                  </a:cubicBezTo>
                  <a:cubicBezTo>
                    <a:pt x="3188" y="1034"/>
                    <a:pt x="3169" y="1021"/>
                    <a:pt x="3130" y="1014"/>
                  </a:cubicBezTo>
                  <a:cubicBezTo>
                    <a:pt x="3130" y="1085"/>
                    <a:pt x="3124" y="1124"/>
                    <a:pt x="3098" y="1189"/>
                  </a:cubicBezTo>
                  <a:cubicBezTo>
                    <a:pt x="3150" y="1376"/>
                    <a:pt x="3150" y="1376"/>
                    <a:pt x="3150" y="1376"/>
                  </a:cubicBezTo>
                  <a:cubicBezTo>
                    <a:pt x="3143" y="1428"/>
                    <a:pt x="3137" y="1467"/>
                    <a:pt x="3098" y="1506"/>
                  </a:cubicBezTo>
                  <a:cubicBezTo>
                    <a:pt x="3059" y="1480"/>
                    <a:pt x="3053" y="1454"/>
                    <a:pt x="3027" y="1415"/>
                  </a:cubicBezTo>
                  <a:cubicBezTo>
                    <a:pt x="3001" y="1370"/>
                    <a:pt x="2981" y="1350"/>
                    <a:pt x="2956" y="1305"/>
                  </a:cubicBezTo>
                  <a:cubicBezTo>
                    <a:pt x="2949" y="1292"/>
                    <a:pt x="2936" y="1273"/>
                    <a:pt x="2917" y="1266"/>
                  </a:cubicBezTo>
                  <a:cubicBezTo>
                    <a:pt x="2872" y="1240"/>
                    <a:pt x="2833" y="1247"/>
                    <a:pt x="2794" y="1215"/>
                  </a:cubicBezTo>
                  <a:cubicBezTo>
                    <a:pt x="2762" y="1189"/>
                    <a:pt x="2742" y="1176"/>
                    <a:pt x="2716" y="1143"/>
                  </a:cubicBezTo>
                  <a:cubicBezTo>
                    <a:pt x="2703" y="1124"/>
                    <a:pt x="2697" y="1098"/>
                    <a:pt x="2671" y="1098"/>
                  </a:cubicBezTo>
                  <a:cubicBezTo>
                    <a:pt x="2658" y="1098"/>
                    <a:pt x="2652" y="1105"/>
                    <a:pt x="2639" y="1111"/>
                  </a:cubicBezTo>
                  <a:cubicBezTo>
                    <a:pt x="2606" y="1118"/>
                    <a:pt x="2587" y="1118"/>
                    <a:pt x="2555" y="1131"/>
                  </a:cubicBezTo>
                  <a:cubicBezTo>
                    <a:pt x="2542" y="1137"/>
                    <a:pt x="2535" y="1143"/>
                    <a:pt x="2522" y="1143"/>
                  </a:cubicBezTo>
                  <a:cubicBezTo>
                    <a:pt x="2497" y="1143"/>
                    <a:pt x="2497" y="1105"/>
                    <a:pt x="2490" y="1079"/>
                  </a:cubicBezTo>
                  <a:cubicBezTo>
                    <a:pt x="2483" y="1046"/>
                    <a:pt x="2477" y="1027"/>
                    <a:pt x="2477" y="995"/>
                  </a:cubicBezTo>
                  <a:cubicBezTo>
                    <a:pt x="2477" y="956"/>
                    <a:pt x="2477" y="924"/>
                    <a:pt x="2497" y="891"/>
                  </a:cubicBezTo>
                  <a:cubicBezTo>
                    <a:pt x="2509" y="872"/>
                    <a:pt x="2529" y="865"/>
                    <a:pt x="2542" y="846"/>
                  </a:cubicBezTo>
                  <a:cubicBezTo>
                    <a:pt x="2561" y="827"/>
                    <a:pt x="2567" y="814"/>
                    <a:pt x="2581" y="794"/>
                  </a:cubicBezTo>
                  <a:cubicBezTo>
                    <a:pt x="2619" y="755"/>
                    <a:pt x="2645" y="723"/>
                    <a:pt x="2645" y="671"/>
                  </a:cubicBezTo>
                  <a:cubicBezTo>
                    <a:pt x="2645" y="614"/>
                    <a:pt x="2593" y="588"/>
                    <a:pt x="2567" y="537"/>
                  </a:cubicBezTo>
                  <a:cubicBezTo>
                    <a:pt x="2555" y="543"/>
                    <a:pt x="2548" y="549"/>
                    <a:pt x="2535" y="549"/>
                  </a:cubicBezTo>
                  <a:cubicBezTo>
                    <a:pt x="2451" y="549"/>
                    <a:pt x="2451" y="549"/>
                    <a:pt x="2451" y="549"/>
                  </a:cubicBezTo>
                  <a:cubicBezTo>
                    <a:pt x="2419" y="549"/>
                    <a:pt x="2419" y="517"/>
                    <a:pt x="2406" y="491"/>
                  </a:cubicBezTo>
                  <a:cubicBezTo>
                    <a:pt x="2393" y="465"/>
                    <a:pt x="2367" y="452"/>
                    <a:pt x="2367" y="420"/>
                  </a:cubicBezTo>
                  <a:cubicBezTo>
                    <a:pt x="2367" y="401"/>
                    <a:pt x="2393" y="394"/>
                    <a:pt x="2406" y="381"/>
                  </a:cubicBezTo>
                  <a:cubicBezTo>
                    <a:pt x="2406" y="271"/>
                    <a:pt x="2406" y="271"/>
                    <a:pt x="2406" y="271"/>
                  </a:cubicBezTo>
                  <a:cubicBezTo>
                    <a:pt x="2335" y="246"/>
                    <a:pt x="2283" y="246"/>
                    <a:pt x="2212" y="220"/>
                  </a:cubicBezTo>
                  <a:cubicBezTo>
                    <a:pt x="2199" y="213"/>
                    <a:pt x="2192" y="200"/>
                    <a:pt x="2179" y="194"/>
                  </a:cubicBezTo>
                  <a:cubicBezTo>
                    <a:pt x="2160" y="181"/>
                    <a:pt x="2141" y="181"/>
                    <a:pt x="2128" y="168"/>
                  </a:cubicBezTo>
                  <a:cubicBezTo>
                    <a:pt x="2115" y="161"/>
                    <a:pt x="2121" y="149"/>
                    <a:pt x="2115" y="136"/>
                  </a:cubicBezTo>
                  <a:cubicBezTo>
                    <a:pt x="2089" y="84"/>
                    <a:pt x="2076" y="58"/>
                    <a:pt x="2063" y="0"/>
                  </a:cubicBezTo>
                  <a:lnTo>
                    <a:pt x="2063" y="0"/>
                  </a:lnTo>
                  <a:cubicBezTo>
                    <a:pt x="2024" y="26"/>
                    <a:pt x="2011" y="45"/>
                    <a:pt x="1986" y="84"/>
                  </a:cubicBezTo>
                  <a:cubicBezTo>
                    <a:pt x="1973" y="103"/>
                    <a:pt x="1960" y="123"/>
                    <a:pt x="1960" y="155"/>
                  </a:cubicBezTo>
                  <a:cubicBezTo>
                    <a:pt x="1960" y="252"/>
                    <a:pt x="1960" y="252"/>
                    <a:pt x="1960" y="252"/>
                  </a:cubicBezTo>
                  <a:cubicBezTo>
                    <a:pt x="1927" y="252"/>
                    <a:pt x="1927" y="252"/>
                    <a:pt x="1927" y="252"/>
                  </a:cubicBezTo>
                  <a:cubicBezTo>
                    <a:pt x="1908" y="252"/>
                    <a:pt x="1895" y="233"/>
                    <a:pt x="1876" y="233"/>
                  </a:cubicBezTo>
                  <a:cubicBezTo>
                    <a:pt x="1850" y="233"/>
                    <a:pt x="1837" y="239"/>
                    <a:pt x="1817" y="239"/>
                  </a:cubicBezTo>
                  <a:cubicBezTo>
                    <a:pt x="1785" y="239"/>
                    <a:pt x="1766" y="233"/>
                    <a:pt x="1746" y="220"/>
                  </a:cubicBezTo>
                  <a:cubicBezTo>
                    <a:pt x="1720" y="207"/>
                    <a:pt x="1720" y="181"/>
                    <a:pt x="1701" y="181"/>
                  </a:cubicBezTo>
                  <a:cubicBezTo>
                    <a:pt x="1688" y="181"/>
                    <a:pt x="1675" y="187"/>
                    <a:pt x="1662" y="194"/>
                  </a:cubicBezTo>
                  <a:cubicBezTo>
                    <a:pt x="1643" y="194"/>
                    <a:pt x="1630" y="194"/>
                    <a:pt x="1610" y="194"/>
                  </a:cubicBezTo>
                  <a:cubicBezTo>
                    <a:pt x="1584" y="200"/>
                    <a:pt x="1572" y="220"/>
                    <a:pt x="1565" y="246"/>
                  </a:cubicBezTo>
                  <a:cubicBezTo>
                    <a:pt x="1559" y="259"/>
                    <a:pt x="1559" y="278"/>
                    <a:pt x="1546" y="278"/>
                  </a:cubicBezTo>
                  <a:cubicBezTo>
                    <a:pt x="1513" y="278"/>
                    <a:pt x="1500" y="265"/>
                    <a:pt x="1475" y="265"/>
                  </a:cubicBezTo>
                  <a:cubicBezTo>
                    <a:pt x="1416" y="265"/>
                    <a:pt x="1371" y="284"/>
                    <a:pt x="1319" y="252"/>
                  </a:cubicBezTo>
                  <a:cubicBezTo>
                    <a:pt x="1300" y="239"/>
                    <a:pt x="1300" y="220"/>
                    <a:pt x="1287" y="207"/>
                  </a:cubicBezTo>
                  <a:cubicBezTo>
                    <a:pt x="1274" y="194"/>
                    <a:pt x="1261" y="194"/>
                    <a:pt x="1248" y="181"/>
                  </a:cubicBezTo>
                  <a:cubicBezTo>
                    <a:pt x="1222" y="161"/>
                    <a:pt x="1222" y="136"/>
                    <a:pt x="1196" y="116"/>
                  </a:cubicBezTo>
                  <a:cubicBezTo>
                    <a:pt x="1190" y="110"/>
                    <a:pt x="1190" y="97"/>
                    <a:pt x="1184" y="97"/>
                  </a:cubicBezTo>
                  <a:cubicBezTo>
                    <a:pt x="1151" y="97"/>
                    <a:pt x="1132" y="103"/>
                    <a:pt x="1106" y="116"/>
                  </a:cubicBezTo>
                  <a:cubicBezTo>
                    <a:pt x="1087" y="129"/>
                    <a:pt x="1080" y="142"/>
                    <a:pt x="1061" y="142"/>
                  </a:cubicBezTo>
                  <a:cubicBezTo>
                    <a:pt x="1028" y="142"/>
                    <a:pt x="1015" y="110"/>
                    <a:pt x="983" y="110"/>
                  </a:cubicBezTo>
                  <a:cubicBezTo>
                    <a:pt x="970" y="110"/>
                    <a:pt x="964" y="123"/>
                    <a:pt x="957" y="136"/>
                  </a:cubicBezTo>
                  <a:cubicBezTo>
                    <a:pt x="944" y="155"/>
                    <a:pt x="944" y="168"/>
                    <a:pt x="938" y="187"/>
                  </a:cubicBezTo>
                  <a:cubicBezTo>
                    <a:pt x="931" y="220"/>
                    <a:pt x="918" y="239"/>
                    <a:pt x="912" y="278"/>
                  </a:cubicBezTo>
                  <a:cubicBezTo>
                    <a:pt x="905" y="297"/>
                    <a:pt x="905" y="323"/>
                    <a:pt x="886" y="323"/>
                  </a:cubicBezTo>
                  <a:cubicBezTo>
                    <a:pt x="873" y="323"/>
                    <a:pt x="860" y="323"/>
                    <a:pt x="854" y="310"/>
                  </a:cubicBezTo>
                  <a:cubicBezTo>
                    <a:pt x="841" y="297"/>
                    <a:pt x="847" y="278"/>
                    <a:pt x="841" y="259"/>
                  </a:cubicBezTo>
                  <a:cubicBezTo>
                    <a:pt x="828" y="239"/>
                    <a:pt x="808" y="233"/>
                    <a:pt x="796" y="220"/>
                  </a:cubicBezTo>
                  <a:cubicBezTo>
                    <a:pt x="750" y="175"/>
                    <a:pt x="750" y="136"/>
                    <a:pt x="705" y="97"/>
                  </a:cubicBezTo>
                  <a:cubicBezTo>
                    <a:pt x="698" y="97"/>
                    <a:pt x="692" y="103"/>
                    <a:pt x="686" y="97"/>
                  </a:cubicBezTo>
                  <a:cubicBezTo>
                    <a:pt x="666" y="181"/>
                    <a:pt x="679" y="239"/>
                    <a:pt x="634" y="310"/>
                  </a:cubicBezTo>
                  <a:cubicBezTo>
                    <a:pt x="608" y="349"/>
                    <a:pt x="569" y="349"/>
                    <a:pt x="530" y="362"/>
                  </a:cubicBezTo>
                  <a:cubicBezTo>
                    <a:pt x="511" y="375"/>
                    <a:pt x="492" y="375"/>
                    <a:pt x="479" y="394"/>
                  </a:cubicBezTo>
                  <a:cubicBezTo>
                    <a:pt x="459" y="407"/>
                    <a:pt x="453" y="433"/>
                    <a:pt x="427" y="433"/>
                  </a:cubicBezTo>
                  <a:cubicBezTo>
                    <a:pt x="414" y="433"/>
                    <a:pt x="408" y="420"/>
                    <a:pt x="394" y="414"/>
                  </a:cubicBezTo>
                  <a:cubicBezTo>
                    <a:pt x="349" y="388"/>
                    <a:pt x="323" y="362"/>
                    <a:pt x="272" y="362"/>
                  </a:cubicBezTo>
                  <a:cubicBezTo>
                    <a:pt x="233" y="362"/>
                    <a:pt x="220" y="401"/>
                    <a:pt x="188" y="401"/>
                  </a:cubicBezTo>
                  <a:cubicBezTo>
                    <a:pt x="149" y="401"/>
                    <a:pt x="129" y="381"/>
                    <a:pt x="97" y="362"/>
                  </a:cubicBezTo>
                  <a:cubicBezTo>
                    <a:pt x="84" y="356"/>
                    <a:pt x="78" y="336"/>
                    <a:pt x="65" y="336"/>
                  </a:cubicBezTo>
                  <a:cubicBezTo>
                    <a:pt x="58" y="336"/>
                    <a:pt x="52" y="349"/>
                    <a:pt x="45" y="349"/>
                  </a:cubicBezTo>
                  <a:lnTo>
                    <a:pt x="45" y="349"/>
                  </a:lnTo>
                  <a:cubicBezTo>
                    <a:pt x="32" y="401"/>
                    <a:pt x="0" y="427"/>
                    <a:pt x="0" y="485"/>
                  </a:cubicBezTo>
                  <a:cubicBezTo>
                    <a:pt x="0" y="504"/>
                    <a:pt x="13" y="517"/>
                    <a:pt x="19" y="537"/>
                  </a:cubicBezTo>
                  <a:cubicBezTo>
                    <a:pt x="32" y="569"/>
                    <a:pt x="13" y="595"/>
                    <a:pt x="32" y="621"/>
                  </a:cubicBezTo>
                  <a:cubicBezTo>
                    <a:pt x="39" y="634"/>
                    <a:pt x="58" y="640"/>
                    <a:pt x="65" y="647"/>
                  </a:cubicBezTo>
                  <a:cubicBezTo>
                    <a:pt x="97" y="666"/>
                    <a:pt x="123" y="684"/>
                    <a:pt x="129" y="723"/>
                  </a:cubicBezTo>
                  <a:cubicBezTo>
                    <a:pt x="136" y="762"/>
                    <a:pt x="142" y="788"/>
                    <a:pt x="162" y="827"/>
                  </a:cubicBezTo>
                  <a:cubicBezTo>
                    <a:pt x="181" y="878"/>
                    <a:pt x="226" y="898"/>
                    <a:pt x="226" y="956"/>
                  </a:cubicBezTo>
                  <a:cubicBezTo>
                    <a:pt x="226" y="982"/>
                    <a:pt x="220" y="995"/>
                    <a:pt x="220" y="1014"/>
                  </a:cubicBezTo>
                  <a:cubicBezTo>
                    <a:pt x="220" y="1034"/>
                    <a:pt x="239" y="1034"/>
                    <a:pt x="252" y="1040"/>
                  </a:cubicBezTo>
                  <a:cubicBezTo>
                    <a:pt x="278" y="1059"/>
                    <a:pt x="291" y="1072"/>
                    <a:pt x="323" y="1092"/>
                  </a:cubicBezTo>
                  <a:cubicBezTo>
                    <a:pt x="349" y="1105"/>
                    <a:pt x="369" y="1131"/>
                    <a:pt x="369" y="1163"/>
                  </a:cubicBezTo>
                  <a:cubicBezTo>
                    <a:pt x="369" y="1182"/>
                    <a:pt x="362" y="1195"/>
                    <a:pt x="362" y="1215"/>
                  </a:cubicBezTo>
                  <a:cubicBezTo>
                    <a:pt x="356" y="1227"/>
                    <a:pt x="362" y="1240"/>
                    <a:pt x="362" y="1253"/>
                  </a:cubicBezTo>
                  <a:cubicBezTo>
                    <a:pt x="356" y="1273"/>
                    <a:pt x="336" y="1279"/>
                    <a:pt x="336" y="1305"/>
                  </a:cubicBezTo>
                  <a:cubicBezTo>
                    <a:pt x="336" y="1409"/>
                    <a:pt x="336" y="1409"/>
                    <a:pt x="336" y="1409"/>
                  </a:cubicBezTo>
                  <a:cubicBezTo>
                    <a:pt x="336" y="1428"/>
                    <a:pt x="349" y="1441"/>
                    <a:pt x="356" y="1460"/>
                  </a:cubicBezTo>
                  <a:cubicBezTo>
                    <a:pt x="369" y="1486"/>
                    <a:pt x="375" y="1506"/>
                    <a:pt x="388" y="1531"/>
                  </a:cubicBezTo>
                  <a:cubicBezTo>
                    <a:pt x="401" y="1551"/>
                    <a:pt x="420" y="1564"/>
                    <a:pt x="420" y="1590"/>
                  </a:cubicBezTo>
                  <a:cubicBezTo>
                    <a:pt x="420" y="1615"/>
                    <a:pt x="408" y="1635"/>
                    <a:pt x="408" y="1661"/>
                  </a:cubicBezTo>
                  <a:cubicBezTo>
                    <a:pt x="408" y="1680"/>
                    <a:pt x="453" y="1732"/>
                    <a:pt x="453" y="1745"/>
                  </a:cubicBezTo>
                  <a:lnTo>
                    <a:pt x="453" y="1745"/>
                  </a:lnTo>
                  <a:cubicBezTo>
                    <a:pt x="517" y="1777"/>
                    <a:pt x="563" y="1784"/>
                    <a:pt x="634" y="1810"/>
                  </a:cubicBezTo>
                  <a:cubicBezTo>
                    <a:pt x="653" y="1816"/>
                    <a:pt x="673" y="1816"/>
                    <a:pt x="686" y="1829"/>
                  </a:cubicBezTo>
                  <a:cubicBezTo>
                    <a:pt x="698" y="1848"/>
                    <a:pt x="698" y="1861"/>
                    <a:pt x="698" y="1887"/>
                  </a:cubicBezTo>
                  <a:cubicBezTo>
                    <a:pt x="698" y="1913"/>
                    <a:pt x="705" y="1932"/>
                    <a:pt x="705" y="1958"/>
                  </a:cubicBezTo>
                  <a:cubicBezTo>
                    <a:pt x="705" y="1997"/>
                    <a:pt x="673" y="2017"/>
                    <a:pt x="673" y="2062"/>
                  </a:cubicBezTo>
                  <a:cubicBezTo>
                    <a:pt x="673" y="2094"/>
                    <a:pt x="686" y="2107"/>
                    <a:pt x="686" y="2139"/>
                  </a:cubicBezTo>
                  <a:cubicBezTo>
                    <a:pt x="686" y="2172"/>
                    <a:pt x="673" y="2185"/>
                    <a:pt x="673" y="2217"/>
                  </a:cubicBezTo>
                  <a:cubicBezTo>
                    <a:pt x="673" y="2307"/>
                    <a:pt x="673" y="2307"/>
                    <a:pt x="673" y="2307"/>
                  </a:cubicBezTo>
                  <a:cubicBezTo>
                    <a:pt x="673" y="2321"/>
                    <a:pt x="686" y="2327"/>
                    <a:pt x="686" y="2340"/>
                  </a:cubicBezTo>
                  <a:cubicBezTo>
                    <a:pt x="686" y="2437"/>
                    <a:pt x="686" y="2437"/>
                    <a:pt x="686" y="2437"/>
                  </a:cubicBezTo>
                  <a:cubicBezTo>
                    <a:pt x="731" y="2437"/>
                    <a:pt x="750" y="2456"/>
                    <a:pt x="789" y="2469"/>
                  </a:cubicBezTo>
                  <a:cubicBezTo>
                    <a:pt x="841" y="2489"/>
                    <a:pt x="886" y="2482"/>
                    <a:pt x="938" y="2489"/>
                  </a:cubicBezTo>
                  <a:lnTo>
                    <a:pt x="938" y="2489"/>
                  </a:lnTo>
                  <a:cubicBezTo>
                    <a:pt x="977" y="2502"/>
                    <a:pt x="1015" y="2508"/>
                    <a:pt x="1054" y="2521"/>
                  </a:cubicBezTo>
                  <a:cubicBezTo>
                    <a:pt x="1093" y="2540"/>
                    <a:pt x="1106" y="2566"/>
                    <a:pt x="1145" y="2586"/>
                  </a:cubicBezTo>
                  <a:cubicBezTo>
                    <a:pt x="1184" y="2605"/>
                    <a:pt x="1216" y="2598"/>
                    <a:pt x="1268" y="2605"/>
                  </a:cubicBezTo>
                  <a:cubicBezTo>
                    <a:pt x="1332" y="2611"/>
                    <a:pt x="1365" y="2637"/>
                    <a:pt x="1423" y="2657"/>
                  </a:cubicBezTo>
                  <a:cubicBezTo>
                    <a:pt x="1488" y="2676"/>
                    <a:pt x="1533" y="2676"/>
                    <a:pt x="1591" y="2709"/>
                  </a:cubicBezTo>
                  <a:cubicBezTo>
                    <a:pt x="1649" y="2741"/>
                    <a:pt x="1675" y="2779"/>
                    <a:pt x="1733" y="2825"/>
                  </a:cubicBezTo>
                  <a:cubicBezTo>
                    <a:pt x="1766" y="2857"/>
                    <a:pt x="1779" y="2877"/>
                    <a:pt x="1817" y="2896"/>
                  </a:cubicBezTo>
                  <a:cubicBezTo>
                    <a:pt x="1850" y="2915"/>
                    <a:pt x="1876" y="2928"/>
                    <a:pt x="1908" y="2954"/>
                  </a:cubicBezTo>
                  <a:cubicBezTo>
                    <a:pt x="1973" y="3006"/>
                    <a:pt x="2024" y="3019"/>
                    <a:pt x="2102" y="3058"/>
                  </a:cubicBezTo>
                  <a:cubicBezTo>
                    <a:pt x="2115" y="3064"/>
                    <a:pt x="2121" y="3077"/>
                    <a:pt x="2128" y="3090"/>
                  </a:cubicBezTo>
                  <a:cubicBezTo>
                    <a:pt x="2141" y="3116"/>
                    <a:pt x="2147" y="3129"/>
                    <a:pt x="2154" y="3155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91"/>
            <p:cNvSpPr>
              <a:spLocks noChangeArrowheads="1"/>
            </p:cNvSpPr>
            <p:nvPr/>
          </p:nvSpPr>
          <p:spPr bwMode="auto">
            <a:xfrm>
              <a:off x="2371699" y="4660053"/>
              <a:ext cx="1023913" cy="890894"/>
            </a:xfrm>
            <a:custGeom>
              <a:avLst/>
              <a:gdLst>
                <a:gd name="T0" fmla="*/ 356 w 2885"/>
                <a:gd name="T1" fmla="*/ 0 h 2510"/>
                <a:gd name="T2" fmla="*/ 530 w 2885"/>
                <a:gd name="T3" fmla="*/ 84 h 2510"/>
                <a:gd name="T4" fmla="*/ 718 w 2885"/>
                <a:gd name="T5" fmla="*/ 265 h 2510"/>
                <a:gd name="T6" fmla="*/ 841 w 2885"/>
                <a:gd name="T7" fmla="*/ 394 h 2510"/>
                <a:gd name="T8" fmla="*/ 1048 w 2885"/>
                <a:gd name="T9" fmla="*/ 472 h 2510"/>
                <a:gd name="T10" fmla="*/ 1261 w 2885"/>
                <a:gd name="T11" fmla="*/ 388 h 2510"/>
                <a:gd name="T12" fmla="*/ 1384 w 2885"/>
                <a:gd name="T13" fmla="*/ 394 h 2510"/>
                <a:gd name="T14" fmla="*/ 1578 w 2885"/>
                <a:gd name="T15" fmla="*/ 478 h 2510"/>
                <a:gd name="T16" fmla="*/ 1791 w 2885"/>
                <a:gd name="T17" fmla="*/ 601 h 2510"/>
                <a:gd name="T18" fmla="*/ 1766 w 2885"/>
                <a:gd name="T19" fmla="*/ 465 h 2510"/>
                <a:gd name="T20" fmla="*/ 1772 w 2885"/>
                <a:gd name="T21" fmla="*/ 304 h 2510"/>
                <a:gd name="T22" fmla="*/ 1791 w 2885"/>
                <a:gd name="T23" fmla="*/ 232 h 2510"/>
                <a:gd name="T24" fmla="*/ 2037 w 2885"/>
                <a:gd name="T25" fmla="*/ 355 h 2510"/>
                <a:gd name="T26" fmla="*/ 2121 w 2885"/>
                <a:gd name="T27" fmla="*/ 569 h 2510"/>
                <a:gd name="T28" fmla="*/ 2289 w 2885"/>
                <a:gd name="T29" fmla="*/ 802 h 2510"/>
                <a:gd name="T30" fmla="*/ 2341 w 2885"/>
                <a:gd name="T31" fmla="*/ 957 h 2510"/>
                <a:gd name="T32" fmla="*/ 2425 w 2885"/>
                <a:gd name="T33" fmla="*/ 1164 h 2510"/>
                <a:gd name="T34" fmla="*/ 2619 w 2885"/>
                <a:gd name="T35" fmla="*/ 1565 h 2510"/>
                <a:gd name="T36" fmla="*/ 2826 w 2885"/>
                <a:gd name="T37" fmla="*/ 2024 h 2510"/>
                <a:gd name="T38" fmla="*/ 2884 w 2885"/>
                <a:gd name="T39" fmla="*/ 2250 h 2510"/>
                <a:gd name="T40" fmla="*/ 2729 w 2885"/>
                <a:gd name="T41" fmla="*/ 2386 h 2510"/>
                <a:gd name="T42" fmla="*/ 2613 w 2885"/>
                <a:gd name="T43" fmla="*/ 2366 h 2510"/>
                <a:gd name="T44" fmla="*/ 2516 w 2885"/>
                <a:gd name="T45" fmla="*/ 2308 h 2510"/>
                <a:gd name="T46" fmla="*/ 2250 w 2885"/>
                <a:gd name="T47" fmla="*/ 2198 h 2510"/>
                <a:gd name="T48" fmla="*/ 2005 w 2885"/>
                <a:gd name="T49" fmla="*/ 2153 h 2510"/>
                <a:gd name="T50" fmla="*/ 1571 w 2885"/>
                <a:gd name="T51" fmla="*/ 2509 h 2510"/>
                <a:gd name="T52" fmla="*/ 1410 w 2885"/>
                <a:gd name="T53" fmla="*/ 2334 h 2510"/>
                <a:gd name="T54" fmla="*/ 1390 w 2885"/>
                <a:gd name="T55" fmla="*/ 2153 h 2510"/>
                <a:gd name="T56" fmla="*/ 1390 w 2885"/>
                <a:gd name="T57" fmla="*/ 2069 h 2510"/>
                <a:gd name="T58" fmla="*/ 1216 w 2885"/>
                <a:gd name="T59" fmla="*/ 1914 h 2510"/>
                <a:gd name="T60" fmla="*/ 976 w 2885"/>
                <a:gd name="T61" fmla="*/ 1830 h 2510"/>
                <a:gd name="T62" fmla="*/ 808 w 2885"/>
                <a:gd name="T63" fmla="*/ 1771 h 2510"/>
                <a:gd name="T64" fmla="*/ 666 w 2885"/>
                <a:gd name="T65" fmla="*/ 1675 h 2510"/>
                <a:gd name="T66" fmla="*/ 685 w 2885"/>
                <a:gd name="T67" fmla="*/ 1616 h 2510"/>
                <a:gd name="T68" fmla="*/ 459 w 2885"/>
                <a:gd name="T69" fmla="*/ 1545 h 2510"/>
                <a:gd name="T70" fmla="*/ 375 w 2885"/>
                <a:gd name="T71" fmla="*/ 1558 h 2510"/>
                <a:gd name="T72" fmla="*/ 285 w 2885"/>
                <a:gd name="T73" fmla="*/ 1429 h 2510"/>
                <a:gd name="T74" fmla="*/ 162 w 2885"/>
                <a:gd name="T75" fmla="*/ 1299 h 2510"/>
                <a:gd name="T76" fmla="*/ 492 w 2885"/>
                <a:gd name="T77" fmla="*/ 931 h 2510"/>
                <a:gd name="T78" fmla="*/ 155 w 2885"/>
                <a:gd name="T79" fmla="*/ 1151 h 2510"/>
                <a:gd name="T80" fmla="*/ 0 w 2885"/>
                <a:gd name="T81" fmla="*/ 1196 h 2510"/>
                <a:gd name="T82" fmla="*/ 26 w 2885"/>
                <a:gd name="T83" fmla="*/ 1138 h 2510"/>
                <a:gd name="T84" fmla="*/ 90 w 2885"/>
                <a:gd name="T85" fmla="*/ 1106 h 2510"/>
                <a:gd name="T86" fmla="*/ 65 w 2885"/>
                <a:gd name="T87" fmla="*/ 1041 h 2510"/>
                <a:gd name="T88" fmla="*/ 6 w 2885"/>
                <a:gd name="T89" fmla="*/ 989 h 2510"/>
                <a:gd name="T90" fmla="*/ 52 w 2885"/>
                <a:gd name="T91" fmla="*/ 840 h 2510"/>
                <a:gd name="T92" fmla="*/ 129 w 2885"/>
                <a:gd name="T93" fmla="*/ 692 h 2510"/>
                <a:gd name="T94" fmla="*/ 200 w 2885"/>
                <a:gd name="T95" fmla="*/ 653 h 2510"/>
                <a:gd name="T96" fmla="*/ 226 w 2885"/>
                <a:gd name="T97" fmla="*/ 498 h 2510"/>
                <a:gd name="T98" fmla="*/ 272 w 2885"/>
                <a:gd name="T99" fmla="*/ 239 h 25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85" h="2510">
                  <a:moveTo>
                    <a:pt x="356" y="0"/>
                  </a:moveTo>
                  <a:lnTo>
                    <a:pt x="356" y="0"/>
                  </a:lnTo>
                  <a:cubicBezTo>
                    <a:pt x="407" y="19"/>
                    <a:pt x="433" y="19"/>
                    <a:pt x="479" y="32"/>
                  </a:cubicBezTo>
                  <a:cubicBezTo>
                    <a:pt x="504" y="38"/>
                    <a:pt x="511" y="64"/>
                    <a:pt x="530" y="84"/>
                  </a:cubicBezTo>
                  <a:cubicBezTo>
                    <a:pt x="556" y="110"/>
                    <a:pt x="576" y="129"/>
                    <a:pt x="601" y="161"/>
                  </a:cubicBezTo>
                  <a:cubicBezTo>
                    <a:pt x="640" y="207"/>
                    <a:pt x="679" y="226"/>
                    <a:pt x="718" y="265"/>
                  </a:cubicBezTo>
                  <a:cubicBezTo>
                    <a:pt x="744" y="297"/>
                    <a:pt x="744" y="323"/>
                    <a:pt x="769" y="355"/>
                  </a:cubicBezTo>
                  <a:cubicBezTo>
                    <a:pt x="789" y="381"/>
                    <a:pt x="815" y="381"/>
                    <a:pt x="841" y="394"/>
                  </a:cubicBezTo>
                  <a:cubicBezTo>
                    <a:pt x="886" y="414"/>
                    <a:pt x="918" y="426"/>
                    <a:pt x="970" y="439"/>
                  </a:cubicBezTo>
                  <a:cubicBezTo>
                    <a:pt x="996" y="452"/>
                    <a:pt x="1015" y="472"/>
                    <a:pt x="1048" y="472"/>
                  </a:cubicBezTo>
                  <a:cubicBezTo>
                    <a:pt x="1080" y="472"/>
                    <a:pt x="1093" y="452"/>
                    <a:pt x="1125" y="439"/>
                  </a:cubicBezTo>
                  <a:cubicBezTo>
                    <a:pt x="1177" y="420"/>
                    <a:pt x="1209" y="407"/>
                    <a:pt x="1261" y="388"/>
                  </a:cubicBezTo>
                  <a:cubicBezTo>
                    <a:pt x="1294" y="381"/>
                    <a:pt x="1313" y="362"/>
                    <a:pt x="1345" y="362"/>
                  </a:cubicBezTo>
                  <a:cubicBezTo>
                    <a:pt x="1364" y="362"/>
                    <a:pt x="1371" y="381"/>
                    <a:pt x="1384" y="394"/>
                  </a:cubicBezTo>
                  <a:cubicBezTo>
                    <a:pt x="1416" y="414"/>
                    <a:pt x="1436" y="420"/>
                    <a:pt x="1475" y="433"/>
                  </a:cubicBezTo>
                  <a:cubicBezTo>
                    <a:pt x="1513" y="446"/>
                    <a:pt x="1539" y="459"/>
                    <a:pt x="1578" y="478"/>
                  </a:cubicBezTo>
                  <a:cubicBezTo>
                    <a:pt x="1617" y="504"/>
                    <a:pt x="1649" y="504"/>
                    <a:pt x="1688" y="536"/>
                  </a:cubicBezTo>
                  <a:cubicBezTo>
                    <a:pt x="1720" y="569"/>
                    <a:pt x="1746" y="601"/>
                    <a:pt x="1791" y="601"/>
                  </a:cubicBezTo>
                  <a:cubicBezTo>
                    <a:pt x="1804" y="601"/>
                    <a:pt x="1811" y="595"/>
                    <a:pt x="1824" y="595"/>
                  </a:cubicBezTo>
                  <a:cubicBezTo>
                    <a:pt x="1766" y="465"/>
                    <a:pt x="1766" y="465"/>
                    <a:pt x="1766" y="465"/>
                  </a:cubicBezTo>
                  <a:cubicBezTo>
                    <a:pt x="1785" y="439"/>
                    <a:pt x="1798" y="414"/>
                    <a:pt x="1798" y="381"/>
                  </a:cubicBezTo>
                  <a:cubicBezTo>
                    <a:pt x="1798" y="349"/>
                    <a:pt x="1772" y="336"/>
                    <a:pt x="1772" y="304"/>
                  </a:cubicBezTo>
                  <a:cubicBezTo>
                    <a:pt x="1772" y="278"/>
                    <a:pt x="1785" y="258"/>
                    <a:pt x="1791" y="232"/>
                  </a:cubicBezTo>
                  <a:lnTo>
                    <a:pt x="1791" y="232"/>
                  </a:lnTo>
                  <a:cubicBezTo>
                    <a:pt x="1811" y="245"/>
                    <a:pt x="1830" y="252"/>
                    <a:pt x="1850" y="265"/>
                  </a:cubicBezTo>
                  <a:cubicBezTo>
                    <a:pt x="1921" y="304"/>
                    <a:pt x="1966" y="310"/>
                    <a:pt x="2037" y="355"/>
                  </a:cubicBezTo>
                  <a:cubicBezTo>
                    <a:pt x="2102" y="394"/>
                    <a:pt x="2134" y="452"/>
                    <a:pt x="2134" y="530"/>
                  </a:cubicBezTo>
                  <a:cubicBezTo>
                    <a:pt x="2134" y="549"/>
                    <a:pt x="2121" y="556"/>
                    <a:pt x="2121" y="569"/>
                  </a:cubicBezTo>
                  <a:cubicBezTo>
                    <a:pt x="2121" y="601"/>
                    <a:pt x="2147" y="607"/>
                    <a:pt x="2160" y="640"/>
                  </a:cubicBezTo>
                  <a:cubicBezTo>
                    <a:pt x="2199" y="711"/>
                    <a:pt x="2238" y="743"/>
                    <a:pt x="2289" y="802"/>
                  </a:cubicBezTo>
                  <a:cubicBezTo>
                    <a:pt x="2322" y="834"/>
                    <a:pt x="2348" y="860"/>
                    <a:pt x="2348" y="905"/>
                  </a:cubicBezTo>
                  <a:cubicBezTo>
                    <a:pt x="2348" y="924"/>
                    <a:pt x="2341" y="937"/>
                    <a:pt x="2341" y="957"/>
                  </a:cubicBezTo>
                  <a:cubicBezTo>
                    <a:pt x="2341" y="983"/>
                    <a:pt x="2341" y="995"/>
                    <a:pt x="2341" y="1021"/>
                  </a:cubicBezTo>
                  <a:cubicBezTo>
                    <a:pt x="2380" y="1073"/>
                    <a:pt x="2393" y="1106"/>
                    <a:pt x="2425" y="1164"/>
                  </a:cubicBezTo>
                  <a:cubicBezTo>
                    <a:pt x="2484" y="1261"/>
                    <a:pt x="2529" y="1312"/>
                    <a:pt x="2574" y="1416"/>
                  </a:cubicBezTo>
                  <a:cubicBezTo>
                    <a:pt x="2600" y="1468"/>
                    <a:pt x="2593" y="1513"/>
                    <a:pt x="2619" y="1565"/>
                  </a:cubicBezTo>
                  <a:cubicBezTo>
                    <a:pt x="2658" y="1649"/>
                    <a:pt x="2697" y="1687"/>
                    <a:pt x="2729" y="1771"/>
                  </a:cubicBezTo>
                  <a:cubicBezTo>
                    <a:pt x="2774" y="1862"/>
                    <a:pt x="2787" y="1920"/>
                    <a:pt x="2826" y="2024"/>
                  </a:cubicBezTo>
                  <a:cubicBezTo>
                    <a:pt x="2852" y="2095"/>
                    <a:pt x="2884" y="2134"/>
                    <a:pt x="2884" y="2211"/>
                  </a:cubicBezTo>
                  <a:cubicBezTo>
                    <a:pt x="2884" y="2250"/>
                    <a:pt x="2884" y="2250"/>
                    <a:pt x="2884" y="2250"/>
                  </a:cubicBezTo>
                  <a:cubicBezTo>
                    <a:pt x="2884" y="2289"/>
                    <a:pt x="2884" y="2321"/>
                    <a:pt x="2859" y="2347"/>
                  </a:cubicBezTo>
                  <a:cubicBezTo>
                    <a:pt x="2826" y="2386"/>
                    <a:pt x="2781" y="2386"/>
                    <a:pt x="2729" y="2386"/>
                  </a:cubicBezTo>
                  <a:cubicBezTo>
                    <a:pt x="2684" y="2386"/>
                    <a:pt x="2684" y="2386"/>
                    <a:pt x="2684" y="2386"/>
                  </a:cubicBezTo>
                  <a:cubicBezTo>
                    <a:pt x="2658" y="2386"/>
                    <a:pt x="2639" y="2373"/>
                    <a:pt x="2613" y="2366"/>
                  </a:cubicBezTo>
                  <a:cubicBezTo>
                    <a:pt x="2587" y="2366"/>
                    <a:pt x="2568" y="2373"/>
                    <a:pt x="2548" y="2354"/>
                  </a:cubicBezTo>
                  <a:cubicBezTo>
                    <a:pt x="2529" y="2341"/>
                    <a:pt x="2529" y="2321"/>
                    <a:pt x="2516" y="2308"/>
                  </a:cubicBezTo>
                  <a:cubicBezTo>
                    <a:pt x="2464" y="2257"/>
                    <a:pt x="2432" y="2218"/>
                    <a:pt x="2361" y="2211"/>
                  </a:cubicBezTo>
                  <a:cubicBezTo>
                    <a:pt x="2322" y="2205"/>
                    <a:pt x="2296" y="2211"/>
                    <a:pt x="2250" y="2198"/>
                  </a:cubicBezTo>
                  <a:cubicBezTo>
                    <a:pt x="2231" y="2198"/>
                    <a:pt x="2225" y="2185"/>
                    <a:pt x="2205" y="2179"/>
                  </a:cubicBezTo>
                  <a:cubicBezTo>
                    <a:pt x="2128" y="2153"/>
                    <a:pt x="2082" y="2153"/>
                    <a:pt x="2005" y="2153"/>
                  </a:cubicBezTo>
                  <a:cubicBezTo>
                    <a:pt x="1843" y="2153"/>
                    <a:pt x="1759" y="2257"/>
                    <a:pt x="1656" y="2379"/>
                  </a:cubicBezTo>
                  <a:cubicBezTo>
                    <a:pt x="1617" y="2431"/>
                    <a:pt x="1617" y="2477"/>
                    <a:pt x="1571" y="2509"/>
                  </a:cubicBezTo>
                  <a:cubicBezTo>
                    <a:pt x="1539" y="2477"/>
                    <a:pt x="1533" y="2451"/>
                    <a:pt x="1500" y="2418"/>
                  </a:cubicBezTo>
                  <a:cubicBezTo>
                    <a:pt x="1468" y="2379"/>
                    <a:pt x="1436" y="2373"/>
                    <a:pt x="1410" y="2334"/>
                  </a:cubicBezTo>
                  <a:cubicBezTo>
                    <a:pt x="1384" y="2295"/>
                    <a:pt x="1390" y="2263"/>
                    <a:pt x="1390" y="2211"/>
                  </a:cubicBezTo>
                  <a:cubicBezTo>
                    <a:pt x="1390" y="2153"/>
                    <a:pt x="1390" y="2153"/>
                    <a:pt x="1390" y="2153"/>
                  </a:cubicBezTo>
                  <a:cubicBezTo>
                    <a:pt x="1390" y="2147"/>
                    <a:pt x="1390" y="2147"/>
                    <a:pt x="1390" y="2140"/>
                  </a:cubicBezTo>
                  <a:cubicBezTo>
                    <a:pt x="1390" y="2114"/>
                    <a:pt x="1390" y="2101"/>
                    <a:pt x="1390" y="2069"/>
                  </a:cubicBezTo>
                  <a:cubicBezTo>
                    <a:pt x="1390" y="2024"/>
                    <a:pt x="1332" y="2017"/>
                    <a:pt x="1294" y="1991"/>
                  </a:cubicBezTo>
                  <a:cubicBezTo>
                    <a:pt x="1248" y="1985"/>
                    <a:pt x="1235" y="1953"/>
                    <a:pt x="1216" y="1914"/>
                  </a:cubicBezTo>
                  <a:cubicBezTo>
                    <a:pt x="1209" y="1933"/>
                    <a:pt x="1209" y="1946"/>
                    <a:pt x="1203" y="1966"/>
                  </a:cubicBezTo>
                  <a:cubicBezTo>
                    <a:pt x="1099" y="1933"/>
                    <a:pt x="1061" y="1888"/>
                    <a:pt x="976" y="1830"/>
                  </a:cubicBezTo>
                  <a:cubicBezTo>
                    <a:pt x="944" y="1804"/>
                    <a:pt x="925" y="1771"/>
                    <a:pt x="886" y="1771"/>
                  </a:cubicBezTo>
                  <a:cubicBezTo>
                    <a:pt x="808" y="1771"/>
                    <a:pt x="808" y="1771"/>
                    <a:pt x="808" y="1771"/>
                  </a:cubicBezTo>
                  <a:cubicBezTo>
                    <a:pt x="776" y="1771"/>
                    <a:pt x="776" y="1739"/>
                    <a:pt x="750" y="1713"/>
                  </a:cubicBezTo>
                  <a:cubicBezTo>
                    <a:pt x="724" y="1694"/>
                    <a:pt x="699" y="1687"/>
                    <a:pt x="666" y="1675"/>
                  </a:cubicBezTo>
                  <a:cubicBezTo>
                    <a:pt x="679" y="1636"/>
                    <a:pt x="718" y="1629"/>
                    <a:pt x="737" y="1590"/>
                  </a:cubicBezTo>
                  <a:cubicBezTo>
                    <a:pt x="718" y="1603"/>
                    <a:pt x="711" y="1616"/>
                    <a:pt x="685" y="1616"/>
                  </a:cubicBezTo>
                  <a:cubicBezTo>
                    <a:pt x="660" y="1616"/>
                    <a:pt x="653" y="1590"/>
                    <a:pt x="627" y="1584"/>
                  </a:cubicBezTo>
                  <a:cubicBezTo>
                    <a:pt x="563" y="1558"/>
                    <a:pt x="524" y="1545"/>
                    <a:pt x="459" y="1545"/>
                  </a:cubicBezTo>
                  <a:cubicBezTo>
                    <a:pt x="407" y="1545"/>
                    <a:pt x="407" y="1545"/>
                    <a:pt x="407" y="1545"/>
                  </a:cubicBezTo>
                  <a:cubicBezTo>
                    <a:pt x="394" y="1545"/>
                    <a:pt x="388" y="1558"/>
                    <a:pt x="375" y="1558"/>
                  </a:cubicBezTo>
                  <a:cubicBezTo>
                    <a:pt x="349" y="1558"/>
                    <a:pt x="343" y="1526"/>
                    <a:pt x="336" y="1506"/>
                  </a:cubicBezTo>
                  <a:cubicBezTo>
                    <a:pt x="323" y="1468"/>
                    <a:pt x="310" y="1455"/>
                    <a:pt x="285" y="1429"/>
                  </a:cubicBezTo>
                  <a:cubicBezTo>
                    <a:pt x="259" y="1397"/>
                    <a:pt x="239" y="1383"/>
                    <a:pt x="213" y="1358"/>
                  </a:cubicBezTo>
                  <a:cubicBezTo>
                    <a:pt x="194" y="1332"/>
                    <a:pt x="162" y="1325"/>
                    <a:pt x="162" y="1299"/>
                  </a:cubicBezTo>
                  <a:cubicBezTo>
                    <a:pt x="162" y="1209"/>
                    <a:pt x="246" y="1170"/>
                    <a:pt x="330" y="1125"/>
                  </a:cubicBezTo>
                  <a:cubicBezTo>
                    <a:pt x="414" y="1080"/>
                    <a:pt x="459" y="1028"/>
                    <a:pt x="492" y="931"/>
                  </a:cubicBezTo>
                  <a:cubicBezTo>
                    <a:pt x="414" y="983"/>
                    <a:pt x="369" y="1002"/>
                    <a:pt x="291" y="1054"/>
                  </a:cubicBezTo>
                  <a:cubicBezTo>
                    <a:pt x="239" y="1086"/>
                    <a:pt x="207" y="1106"/>
                    <a:pt x="155" y="1151"/>
                  </a:cubicBezTo>
                  <a:cubicBezTo>
                    <a:pt x="136" y="1170"/>
                    <a:pt x="142" y="1215"/>
                    <a:pt x="110" y="1215"/>
                  </a:cubicBezTo>
                  <a:cubicBezTo>
                    <a:pt x="65" y="1215"/>
                    <a:pt x="32" y="1202"/>
                    <a:pt x="0" y="1196"/>
                  </a:cubicBezTo>
                  <a:lnTo>
                    <a:pt x="0" y="1196"/>
                  </a:lnTo>
                  <a:cubicBezTo>
                    <a:pt x="6" y="1177"/>
                    <a:pt x="6" y="1151"/>
                    <a:pt x="26" y="1138"/>
                  </a:cubicBezTo>
                  <a:cubicBezTo>
                    <a:pt x="39" y="1125"/>
                    <a:pt x="58" y="1131"/>
                    <a:pt x="78" y="1118"/>
                  </a:cubicBezTo>
                  <a:cubicBezTo>
                    <a:pt x="84" y="1118"/>
                    <a:pt x="90" y="1118"/>
                    <a:pt x="90" y="1106"/>
                  </a:cubicBezTo>
                  <a:cubicBezTo>
                    <a:pt x="90" y="1093"/>
                    <a:pt x="84" y="1086"/>
                    <a:pt x="78" y="1073"/>
                  </a:cubicBezTo>
                  <a:cubicBezTo>
                    <a:pt x="78" y="1060"/>
                    <a:pt x="71" y="1047"/>
                    <a:pt x="65" y="1041"/>
                  </a:cubicBezTo>
                  <a:cubicBezTo>
                    <a:pt x="45" y="1021"/>
                    <a:pt x="26" y="1028"/>
                    <a:pt x="13" y="1015"/>
                  </a:cubicBezTo>
                  <a:cubicBezTo>
                    <a:pt x="6" y="1008"/>
                    <a:pt x="6" y="1002"/>
                    <a:pt x="6" y="989"/>
                  </a:cubicBezTo>
                  <a:cubicBezTo>
                    <a:pt x="6" y="950"/>
                    <a:pt x="32" y="931"/>
                    <a:pt x="45" y="892"/>
                  </a:cubicBezTo>
                  <a:cubicBezTo>
                    <a:pt x="52" y="873"/>
                    <a:pt x="52" y="860"/>
                    <a:pt x="52" y="840"/>
                  </a:cubicBezTo>
                  <a:cubicBezTo>
                    <a:pt x="58" y="821"/>
                    <a:pt x="71" y="808"/>
                    <a:pt x="78" y="789"/>
                  </a:cubicBezTo>
                  <a:cubicBezTo>
                    <a:pt x="90" y="750"/>
                    <a:pt x="90" y="718"/>
                    <a:pt x="129" y="692"/>
                  </a:cubicBezTo>
                  <a:lnTo>
                    <a:pt x="129" y="692"/>
                  </a:lnTo>
                  <a:cubicBezTo>
                    <a:pt x="155" y="672"/>
                    <a:pt x="181" y="679"/>
                    <a:pt x="200" y="653"/>
                  </a:cubicBezTo>
                  <a:cubicBezTo>
                    <a:pt x="220" y="633"/>
                    <a:pt x="226" y="614"/>
                    <a:pt x="226" y="588"/>
                  </a:cubicBezTo>
                  <a:cubicBezTo>
                    <a:pt x="226" y="498"/>
                    <a:pt x="226" y="498"/>
                    <a:pt x="226" y="498"/>
                  </a:cubicBezTo>
                  <a:cubicBezTo>
                    <a:pt x="226" y="420"/>
                    <a:pt x="213" y="375"/>
                    <a:pt x="239" y="304"/>
                  </a:cubicBezTo>
                  <a:cubicBezTo>
                    <a:pt x="252" y="278"/>
                    <a:pt x="259" y="265"/>
                    <a:pt x="272" y="239"/>
                  </a:cubicBezTo>
                  <a:cubicBezTo>
                    <a:pt x="304" y="142"/>
                    <a:pt x="343" y="103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92"/>
            <p:cNvSpPr>
              <a:spLocks noChangeArrowheads="1"/>
            </p:cNvSpPr>
            <p:nvPr/>
          </p:nvSpPr>
          <p:spPr bwMode="auto">
            <a:xfrm>
              <a:off x="1906712" y="4597425"/>
              <a:ext cx="42271" cy="42275"/>
            </a:xfrm>
            <a:custGeom>
              <a:avLst/>
              <a:gdLst>
                <a:gd name="T0" fmla="*/ 116 w 117"/>
                <a:gd name="T1" fmla="*/ 0 h 118"/>
                <a:gd name="T2" fmla="*/ 116 w 117"/>
                <a:gd name="T3" fmla="*/ 0 h 118"/>
                <a:gd name="T4" fmla="*/ 84 w 117"/>
                <a:gd name="T5" fmla="*/ 13 h 118"/>
                <a:gd name="T6" fmla="*/ 45 w 117"/>
                <a:gd name="T7" fmla="*/ 6 h 118"/>
                <a:gd name="T8" fmla="*/ 13 w 117"/>
                <a:gd name="T9" fmla="*/ 0 h 118"/>
                <a:gd name="T10" fmla="*/ 0 w 117"/>
                <a:gd name="T11" fmla="*/ 32 h 118"/>
                <a:gd name="T12" fmla="*/ 6 w 117"/>
                <a:gd name="T13" fmla="*/ 65 h 118"/>
                <a:gd name="T14" fmla="*/ 13 w 117"/>
                <a:gd name="T15" fmla="*/ 71 h 118"/>
                <a:gd name="T16" fmla="*/ 25 w 117"/>
                <a:gd name="T17" fmla="*/ 84 h 118"/>
                <a:gd name="T18" fmla="*/ 45 w 117"/>
                <a:gd name="T19" fmla="*/ 97 h 118"/>
                <a:gd name="T20" fmla="*/ 58 w 117"/>
                <a:gd name="T21" fmla="*/ 103 h 118"/>
                <a:gd name="T22" fmla="*/ 64 w 117"/>
                <a:gd name="T23" fmla="*/ 117 h 118"/>
                <a:gd name="T24" fmla="*/ 84 w 117"/>
                <a:gd name="T25" fmla="*/ 110 h 118"/>
                <a:gd name="T26" fmla="*/ 97 w 117"/>
                <a:gd name="T27" fmla="*/ 97 h 118"/>
                <a:gd name="T28" fmla="*/ 97 w 117"/>
                <a:gd name="T29" fmla="*/ 84 h 118"/>
                <a:gd name="T30" fmla="*/ 103 w 117"/>
                <a:gd name="T31" fmla="*/ 78 h 118"/>
                <a:gd name="T32" fmla="*/ 103 w 117"/>
                <a:gd name="T33" fmla="*/ 65 h 118"/>
                <a:gd name="T34" fmla="*/ 109 w 117"/>
                <a:gd name="T35" fmla="*/ 45 h 118"/>
                <a:gd name="T36" fmla="*/ 116 w 117"/>
                <a:gd name="T37" fmla="*/ 45 h 118"/>
                <a:gd name="T38" fmla="*/ 116 w 117"/>
                <a:gd name="T39" fmla="*/ 0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117" h="118">
                  <a:moveTo>
                    <a:pt x="116" y="0"/>
                  </a:moveTo>
                  <a:lnTo>
                    <a:pt x="116" y="0"/>
                  </a:lnTo>
                  <a:cubicBezTo>
                    <a:pt x="103" y="6"/>
                    <a:pt x="97" y="13"/>
                    <a:pt x="84" y="13"/>
                  </a:cubicBezTo>
                  <a:cubicBezTo>
                    <a:pt x="71" y="13"/>
                    <a:pt x="58" y="13"/>
                    <a:pt x="45" y="6"/>
                  </a:cubicBezTo>
                  <a:cubicBezTo>
                    <a:pt x="32" y="0"/>
                    <a:pt x="25" y="0"/>
                    <a:pt x="13" y="0"/>
                  </a:cubicBezTo>
                  <a:cubicBezTo>
                    <a:pt x="0" y="6"/>
                    <a:pt x="0" y="19"/>
                    <a:pt x="0" y="32"/>
                  </a:cubicBezTo>
                  <a:cubicBezTo>
                    <a:pt x="0" y="45"/>
                    <a:pt x="0" y="65"/>
                    <a:pt x="6" y="65"/>
                  </a:cubicBezTo>
                  <a:cubicBezTo>
                    <a:pt x="13" y="71"/>
                    <a:pt x="13" y="71"/>
                    <a:pt x="13" y="71"/>
                  </a:cubicBezTo>
                  <a:cubicBezTo>
                    <a:pt x="13" y="78"/>
                    <a:pt x="19" y="78"/>
                    <a:pt x="25" y="84"/>
                  </a:cubicBezTo>
                  <a:cubicBezTo>
                    <a:pt x="32" y="91"/>
                    <a:pt x="38" y="91"/>
                    <a:pt x="45" y="97"/>
                  </a:cubicBezTo>
                  <a:cubicBezTo>
                    <a:pt x="51" y="103"/>
                    <a:pt x="45" y="103"/>
                    <a:pt x="58" y="103"/>
                  </a:cubicBezTo>
                  <a:cubicBezTo>
                    <a:pt x="58" y="110"/>
                    <a:pt x="58" y="110"/>
                    <a:pt x="64" y="117"/>
                  </a:cubicBezTo>
                  <a:cubicBezTo>
                    <a:pt x="71" y="117"/>
                    <a:pt x="84" y="110"/>
                    <a:pt x="84" y="110"/>
                  </a:cubicBezTo>
                  <a:cubicBezTo>
                    <a:pt x="90" y="103"/>
                    <a:pt x="90" y="103"/>
                    <a:pt x="97" y="97"/>
                  </a:cubicBezTo>
                  <a:cubicBezTo>
                    <a:pt x="97" y="91"/>
                    <a:pt x="97" y="84"/>
                    <a:pt x="97" y="84"/>
                  </a:cubicBezTo>
                  <a:cubicBezTo>
                    <a:pt x="103" y="78"/>
                    <a:pt x="97" y="78"/>
                    <a:pt x="103" y="78"/>
                  </a:cubicBezTo>
                  <a:cubicBezTo>
                    <a:pt x="109" y="71"/>
                    <a:pt x="103" y="71"/>
                    <a:pt x="103" y="65"/>
                  </a:cubicBezTo>
                  <a:cubicBezTo>
                    <a:pt x="103" y="58"/>
                    <a:pt x="109" y="52"/>
                    <a:pt x="109" y="45"/>
                  </a:cubicBezTo>
                  <a:cubicBezTo>
                    <a:pt x="116" y="45"/>
                    <a:pt x="116" y="45"/>
                    <a:pt x="116" y="45"/>
                  </a:cubicBezTo>
                  <a:lnTo>
                    <a:pt x="116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93"/>
            <p:cNvSpPr>
              <a:spLocks noChangeArrowheads="1"/>
            </p:cNvSpPr>
            <p:nvPr/>
          </p:nvSpPr>
          <p:spPr bwMode="auto">
            <a:xfrm>
              <a:off x="1880096" y="4442420"/>
              <a:ext cx="87674" cy="120560"/>
            </a:xfrm>
            <a:custGeom>
              <a:avLst/>
              <a:gdLst>
                <a:gd name="T0" fmla="*/ 213 w 247"/>
                <a:gd name="T1" fmla="*/ 33 h 338"/>
                <a:gd name="T2" fmla="*/ 213 w 247"/>
                <a:gd name="T3" fmla="*/ 33 h 338"/>
                <a:gd name="T4" fmla="*/ 110 w 247"/>
                <a:gd name="T5" fmla="*/ 0 h 338"/>
                <a:gd name="T6" fmla="*/ 39 w 247"/>
                <a:gd name="T7" fmla="*/ 65 h 338"/>
                <a:gd name="T8" fmla="*/ 39 w 247"/>
                <a:gd name="T9" fmla="*/ 97 h 338"/>
                <a:gd name="T10" fmla="*/ 0 w 247"/>
                <a:gd name="T11" fmla="*/ 162 h 338"/>
                <a:gd name="T12" fmla="*/ 32 w 247"/>
                <a:gd name="T13" fmla="*/ 220 h 338"/>
                <a:gd name="T14" fmla="*/ 58 w 247"/>
                <a:gd name="T15" fmla="*/ 272 h 338"/>
                <a:gd name="T16" fmla="*/ 78 w 247"/>
                <a:gd name="T17" fmla="*/ 291 h 338"/>
                <a:gd name="T18" fmla="*/ 116 w 247"/>
                <a:gd name="T19" fmla="*/ 337 h 338"/>
                <a:gd name="T20" fmla="*/ 194 w 247"/>
                <a:gd name="T21" fmla="*/ 291 h 338"/>
                <a:gd name="T22" fmla="*/ 246 w 247"/>
                <a:gd name="T23" fmla="*/ 130 h 338"/>
                <a:gd name="T24" fmla="*/ 239 w 247"/>
                <a:gd name="T25" fmla="*/ 97 h 338"/>
                <a:gd name="T26" fmla="*/ 246 w 247"/>
                <a:gd name="T27" fmla="*/ 78 h 338"/>
                <a:gd name="T28" fmla="*/ 213 w 247"/>
                <a:gd name="T29" fmla="*/ 33 h 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7" h="338">
                  <a:moveTo>
                    <a:pt x="213" y="33"/>
                  </a:moveTo>
                  <a:lnTo>
                    <a:pt x="213" y="33"/>
                  </a:lnTo>
                  <a:cubicBezTo>
                    <a:pt x="175" y="13"/>
                    <a:pt x="155" y="0"/>
                    <a:pt x="110" y="0"/>
                  </a:cubicBezTo>
                  <a:cubicBezTo>
                    <a:pt x="71" y="0"/>
                    <a:pt x="39" y="26"/>
                    <a:pt x="39" y="65"/>
                  </a:cubicBezTo>
                  <a:cubicBezTo>
                    <a:pt x="39" y="78"/>
                    <a:pt x="39" y="84"/>
                    <a:pt x="39" y="97"/>
                  </a:cubicBezTo>
                  <a:cubicBezTo>
                    <a:pt x="32" y="123"/>
                    <a:pt x="0" y="136"/>
                    <a:pt x="0" y="162"/>
                  </a:cubicBezTo>
                  <a:cubicBezTo>
                    <a:pt x="0" y="188"/>
                    <a:pt x="19" y="201"/>
                    <a:pt x="32" y="220"/>
                  </a:cubicBezTo>
                  <a:cubicBezTo>
                    <a:pt x="45" y="239"/>
                    <a:pt x="45" y="253"/>
                    <a:pt x="58" y="272"/>
                  </a:cubicBezTo>
                  <a:cubicBezTo>
                    <a:pt x="65" y="278"/>
                    <a:pt x="71" y="285"/>
                    <a:pt x="78" y="291"/>
                  </a:cubicBezTo>
                  <a:cubicBezTo>
                    <a:pt x="91" y="311"/>
                    <a:pt x="97" y="337"/>
                    <a:pt x="116" y="337"/>
                  </a:cubicBezTo>
                  <a:cubicBezTo>
                    <a:pt x="155" y="337"/>
                    <a:pt x="168" y="311"/>
                    <a:pt x="194" y="291"/>
                  </a:cubicBezTo>
                  <a:cubicBezTo>
                    <a:pt x="239" y="246"/>
                    <a:pt x="246" y="194"/>
                    <a:pt x="246" y="130"/>
                  </a:cubicBezTo>
                  <a:cubicBezTo>
                    <a:pt x="246" y="117"/>
                    <a:pt x="239" y="110"/>
                    <a:pt x="239" y="97"/>
                  </a:cubicBezTo>
                  <a:cubicBezTo>
                    <a:pt x="239" y="84"/>
                    <a:pt x="246" y="84"/>
                    <a:pt x="246" y="78"/>
                  </a:cubicBezTo>
                  <a:cubicBezTo>
                    <a:pt x="246" y="65"/>
                    <a:pt x="220" y="46"/>
                    <a:pt x="213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grpSp>
          <p:nvGrpSpPr>
            <p:cNvPr id="3" name="Group 2"/>
            <p:cNvGrpSpPr/>
            <p:nvPr/>
          </p:nvGrpSpPr>
          <p:grpSpPr>
            <a:xfrm>
              <a:off x="3732367" y="1964851"/>
              <a:ext cx="3441964" cy="2309073"/>
              <a:chOff x="12446782" y="2278607"/>
              <a:chExt cx="10282453" cy="6898076"/>
            </a:xfrm>
            <a:grpFill/>
          </p:grpSpPr>
          <p:sp>
            <p:nvSpPr>
              <p:cNvPr id="287" name="Freeform 79"/>
              <p:cNvSpPr>
                <a:spLocks noChangeArrowheads="1"/>
              </p:cNvSpPr>
              <p:nvPr/>
            </p:nvSpPr>
            <p:spPr bwMode="auto">
              <a:xfrm>
                <a:off x="18638318" y="2278607"/>
                <a:ext cx="4090917" cy="3438007"/>
              </a:xfrm>
              <a:custGeom>
                <a:avLst/>
                <a:gdLst>
                  <a:gd name="T0" fmla="*/ 2199 w 4089"/>
                  <a:gd name="T1" fmla="*/ 770 h 3435"/>
                  <a:gd name="T2" fmla="*/ 2025 w 4089"/>
                  <a:gd name="T3" fmla="*/ 317 h 3435"/>
                  <a:gd name="T4" fmla="*/ 2025 w 4089"/>
                  <a:gd name="T5" fmla="*/ 317 h 3435"/>
                  <a:gd name="T6" fmla="*/ 1779 w 4089"/>
                  <a:gd name="T7" fmla="*/ 71 h 3435"/>
                  <a:gd name="T8" fmla="*/ 1928 w 4089"/>
                  <a:gd name="T9" fmla="*/ 175 h 3435"/>
                  <a:gd name="T10" fmla="*/ 1591 w 4089"/>
                  <a:gd name="T11" fmla="*/ 91 h 3435"/>
                  <a:gd name="T12" fmla="*/ 1591 w 4089"/>
                  <a:gd name="T13" fmla="*/ 91 h 3435"/>
                  <a:gd name="T14" fmla="*/ 214 w 4089"/>
                  <a:gd name="T15" fmla="*/ 2270 h 3435"/>
                  <a:gd name="T16" fmla="*/ 26 w 4089"/>
                  <a:gd name="T17" fmla="*/ 2128 h 3435"/>
                  <a:gd name="T18" fmla="*/ 363 w 4089"/>
                  <a:gd name="T19" fmla="*/ 1959 h 3435"/>
                  <a:gd name="T20" fmla="*/ 621 w 4089"/>
                  <a:gd name="T21" fmla="*/ 1681 h 3435"/>
                  <a:gd name="T22" fmla="*/ 802 w 4089"/>
                  <a:gd name="T23" fmla="*/ 1378 h 3435"/>
                  <a:gd name="T24" fmla="*/ 835 w 4089"/>
                  <a:gd name="T25" fmla="*/ 1267 h 3435"/>
                  <a:gd name="T26" fmla="*/ 970 w 4089"/>
                  <a:gd name="T27" fmla="*/ 1138 h 3435"/>
                  <a:gd name="T28" fmla="*/ 1255 w 4089"/>
                  <a:gd name="T29" fmla="*/ 757 h 3435"/>
                  <a:gd name="T30" fmla="*/ 1436 w 4089"/>
                  <a:gd name="T31" fmla="*/ 362 h 3435"/>
                  <a:gd name="T32" fmla="*/ 1533 w 4089"/>
                  <a:gd name="T33" fmla="*/ 602 h 3435"/>
                  <a:gd name="T34" fmla="*/ 1559 w 4089"/>
                  <a:gd name="T35" fmla="*/ 789 h 3435"/>
                  <a:gd name="T36" fmla="*/ 1766 w 4089"/>
                  <a:gd name="T37" fmla="*/ 453 h 3435"/>
                  <a:gd name="T38" fmla="*/ 1947 w 4089"/>
                  <a:gd name="T39" fmla="*/ 614 h 3435"/>
                  <a:gd name="T40" fmla="*/ 2212 w 4089"/>
                  <a:gd name="T41" fmla="*/ 860 h 3435"/>
                  <a:gd name="T42" fmla="*/ 2451 w 4089"/>
                  <a:gd name="T43" fmla="*/ 970 h 3435"/>
                  <a:gd name="T44" fmla="*/ 2303 w 4089"/>
                  <a:gd name="T45" fmla="*/ 1248 h 3435"/>
                  <a:gd name="T46" fmla="*/ 2283 w 4089"/>
                  <a:gd name="T47" fmla="*/ 1436 h 3435"/>
                  <a:gd name="T48" fmla="*/ 2290 w 4089"/>
                  <a:gd name="T49" fmla="*/ 1546 h 3435"/>
                  <a:gd name="T50" fmla="*/ 2503 w 4089"/>
                  <a:gd name="T51" fmla="*/ 1526 h 3435"/>
                  <a:gd name="T52" fmla="*/ 2788 w 4089"/>
                  <a:gd name="T53" fmla="*/ 1643 h 3435"/>
                  <a:gd name="T54" fmla="*/ 2898 w 4089"/>
                  <a:gd name="T55" fmla="*/ 1727 h 3435"/>
                  <a:gd name="T56" fmla="*/ 2975 w 4089"/>
                  <a:gd name="T57" fmla="*/ 1610 h 3435"/>
                  <a:gd name="T58" fmla="*/ 3111 w 4089"/>
                  <a:gd name="T59" fmla="*/ 1875 h 3435"/>
                  <a:gd name="T60" fmla="*/ 3279 w 4089"/>
                  <a:gd name="T61" fmla="*/ 1843 h 3435"/>
                  <a:gd name="T62" fmla="*/ 3383 w 4089"/>
                  <a:gd name="T63" fmla="*/ 1869 h 3435"/>
                  <a:gd name="T64" fmla="*/ 3654 w 4089"/>
                  <a:gd name="T65" fmla="*/ 2024 h 3435"/>
                  <a:gd name="T66" fmla="*/ 3842 w 4089"/>
                  <a:gd name="T67" fmla="*/ 2082 h 3435"/>
                  <a:gd name="T68" fmla="*/ 4062 w 4089"/>
                  <a:gd name="T69" fmla="*/ 2225 h 3435"/>
                  <a:gd name="T70" fmla="*/ 3570 w 4089"/>
                  <a:gd name="T71" fmla="*/ 2554 h 3435"/>
                  <a:gd name="T72" fmla="*/ 3241 w 4089"/>
                  <a:gd name="T73" fmla="*/ 2561 h 3435"/>
                  <a:gd name="T74" fmla="*/ 3072 w 4089"/>
                  <a:gd name="T75" fmla="*/ 2535 h 3435"/>
                  <a:gd name="T76" fmla="*/ 3150 w 4089"/>
                  <a:gd name="T77" fmla="*/ 2871 h 3435"/>
                  <a:gd name="T78" fmla="*/ 3273 w 4089"/>
                  <a:gd name="T79" fmla="*/ 2930 h 3435"/>
                  <a:gd name="T80" fmla="*/ 3273 w 4089"/>
                  <a:gd name="T81" fmla="*/ 3117 h 3435"/>
                  <a:gd name="T82" fmla="*/ 3370 w 4089"/>
                  <a:gd name="T83" fmla="*/ 3130 h 3435"/>
                  <a:gd name="T84" fmla="*/ 3001 w 4089"/>
                  <a:gd name="T85" fmla="*/ 3240 h 3435"/>
                  <a:gd name="T86" fmla="*/ 2516 w 4089"/>
                  <a:gd name="T87" fmla="*/ 3195 h 3435"/>
                  <a:gd name="T88" fmla="*/ 2303 w 4089"/>
                  <a:gd name="T89" fmla="*/ 3175 h 3435"/>
                  <a:gd name="T90" fmla="*/ 2374 w 4089"/>
                  <a:gd name="T91" fmla="*/ 3382 h 3435"/>
                  <a:gd name="T92" fmla="*/ 2464 w 4089"/>
                  <a:gd name="T93" fmla="*/ 3382 h 3435"/>
                  <a:gd name="T94" fmla="*/ 1850 w 4089"/>
                  <a:gd name="T95" fmla="*/ 3182 h 3435"/>
                  <a:gd name="T96" fmla="*/ 1527 w 4089"/>
                  <a:gd name="T97" fmla="*/ 3227 h 3435"/>
                  <a:gd name="T98" fmla="*/ 1216 w 4089"/>
                  <a:gd name="T99" fmla="*/ 3201 h 3435"/>
                  <a:gd name="T100" fmla="*/ 835 w 4089"/>
                  <a:gd name="T101" fmla="*/ 3182 h 3435"/>
                  <a:gd name="T102" fmla="*/ 434 w 4089"/>
                  <a:gd name="T103" fmla="*/ 3330 h 3435"/>
                  <a:gd name="T104" fmla="*/ 252 w 4089"/>
                  <a:gd name="T105" fmla="*/ 3311 h 3435"/>
                  <a:gd name="T106" fmla="*/ 175 w 4089"/>
                  <a:gd name="T107" fmla="*/ 2988 h 3435"/>
                  <a:gd name="T108" fmla="*/ 207 w 4089"/>
                  <a:gd name="T109" fmla="*/ 2542 h 34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089" h="3435">
                    <a:moveTo>
                      <a:pt x="2128" y="653"/>
                    </a:moveTo>
                    <a:lnTo>
                      <a:pt x="2128" y="653"/>
                    </a:lnTo>
                    <a:lnTo>
                      <a:pt x="2122" y="660"/>
                    </a:lnTo>
                    <a:cubicBezTo>
                      <a:pt x="2122" y="666"/>
                      <a:pt x="2135" y="673"/>
                      <a:pt x="2135" y="679"/>
                    </a:cubicBezTo>
                    <a:cubicBezTo>
                      <a:pt x="2148" y="718"/>
                      <a:pt x="2160" y="737"/>
                      <a:pt x="2160" y="770"/>
                    </a:cubicBezTo>
                    <a:cubicBezTo>
                      <a:pt x="2180" y="770"/>
                      <a:pt x="2186" y="770"/>
                      <a:pt x="2199" y="770"/>
                    </a:cubicBezTo>
                    <a:cubicBezTo>
                      <a:pt x="2232" y="770"/>
                      <a:pt x="2232" y="737"/>
                      <a:pt x="2232" y="711"/>
                    </a:cubicBezTo>
                    <a:cubicBezTo>
                      <a:pt x="2232" y="698"/>
                      <a:pt x="2219" y="705"/>
                      <a:pt x="2212" y="698"/>
                    </a:cubicBezTo>
                    <a:cubicBezTo>
                      <a:pt x="2199" y="686"/>
                      <a:pt x="2206" y="679"/>
                      <a:pt x="2199" y="666"/>
                    </a:cubicBezTo>
                    <a:cubicBezTo>
                      <a:pt x="2180" y="640"/>
                      <a:pt x="2154" y="660"/>
                      <a:pt x="2128" y="653"/>
                    </a:cubicBezTo>
                    <a:close/>
                    <a:moveTo>
                      <a:pt x="2025" y="317"/>
                    </a:moveTo>
                    <a:lnTo>
                      <a:pt x="2025" y="317"/>
                    </a:lnTo>
                    <a:cubicBezTo>
                      <a:pt x="2012" y="317"/>
                      <a:pt x="2005" y="317"/>
                      <a:pt x="1992" y="317"/>
                    </a:cubicBezTo>
                    <a:cubicBezTo>
                      <a:pt x="1992" y="323"/>
                      <a:pt x="1992" y="323"/>
                      <a:pt x="1992" y="323"/>
                    </a:cubicBezTo>
                    <a:cubicBezTo>
                      <a:pt x="1992" y="343"/>
                      <a:pt x="2005" y="349"/>
                      <a:pt x="2005" y="362"/>
                    </a:cubicBezTo>
                    <a:cubicBezTo>
                      <a:pt x="2018" y="349"/>
                      <a:pt x="2025" y="343"/>
                      <a:pt x="2044" y="336"/>
                    </a:cubicBezTo>
                    <a:cubicBezTo>
                      <a:pt x="2051" y="330"/>
                      <a:pt x="2051" y="330"/>
                      <a:pt x="2051" y="330"/>
                    </a:cubicBezTo>
                    <a:cubicBezTo>
                      <a:pt x="2044" y="323"/>
                      <a:pt x="2031" y="323"/>
                      <a:pt x="2025" y="317"/>
                    </a:cubicBezTo>
                    <a:close/>
                    <a:moveTo>
                      <a:pt x="1928" y="0"/>
                    </a:moveTo>
                    <a:lnTo>
                      <a:pt x="1928" y="0"/>
                    </a:lnTo>
                    <a:cubicBezTo>
                      <a:pt x="1915" y="0"/>
                      <a:pt x="1908" y="13"/>
                      <a:pt x="1902" y="19"/>
                    </a:cubicBezTo>
                    <a:cubicBezTo>
                      <a:pt x="1882" y="32"/>
                      <a:pt x="1863" y="26"/>
                      <a:pt x="1850" y="39"/>
                    </a:cubicBezTo>
                    <a:cubicBezTo>
                      <a:pt x="1831" y="45"/>
                      <a:pt x="1824" y="52"/>
                      <a:pt x="1811" y="58"/>
                    </a:cubicBezTo>
                    <a:cubicBezTo>
                      <a:pt x="1798" y="65"/>
                      <a:pt x="1779" y="58"/>
                      <a:pt x="1779" y="71"/>
                    </a:cubicBezTo>
                    <a:cubicBezTo>
                      <a:pt x="1779" y="91"/>
                      <a:pt x="1785" y="97"/>
                      <a:pt x="1785" y="117"/>
                    </a:cubicBezTo>
                    <a:cubicBezTo>
                      <a:pt x="1785" y="142"/>
                      <a:pt x="1779" y="155"/>
                      <a:pt x="1772" y="181"/>
                    </a:cubicBezTo>
                    <a:cubicBezTo>
                      <a:pt x="1779" y="214"/>
                      <a:pt x="1779" y="214"/>
                      <a:pt x="1779" y="214"/>
                    </a:cubicBezTo>
                    <a:cubicBezTo>
                      <a:pt x="1779" y="265"/>
                      <a:pt x="1779" y="265"/>
                      <a:pt x="1779" y="265"/>
                    </a:cubicBezTo>
                    <a:cubicBezTo>
                      <a:pt x="1798" y="239"/>
                      <a:pt x="1805" y="214"/>
                      <a:pt x="1831" y="201"/>
                    </a:cubicBezTo>
                    <a:cubicBezTo>
                      <a:pt x="1863" y="181"/>
                      <a:pt x="1889" y="188"/>
                      <a:pt x="1928" y="175"/>
                    </a:cubicBezTo>
                    <a:cubicBezTo>
                      <a:pt x="1953" y="162"/>
                      <a:pt x="1953" y="136"/>
                      <a:pt x="1966" y="110"/>
                    </a:cubicBezTo>
                    <a:cubicBezTo>
                      <a:pt x="1979" y="71"/>
                      <a:pt x="1986" y="52"/>
                      <a:pt x="1999" y="19"/>
                    </a:cubicBezTo>
                    <a:cubicBezTo>
                      <a:pt x="1992" y="19"/>
                      <a:pt x="1986" y="19"/>
                      <a:pt x="1979" y="19"/>
                    </a:cubicBezTo>
                    <a:cubicBezTo>
                      <a:pt x="1973" y="19"/>
                      <a:pt x="1973" y="7"/>
                      <a:pt x="1966" y="7"/>
                    </a:cubicBezTo>
                    <a:cubicBezTo>
                      <a:pt x="1953" y="0"/>
                      <a:pt x="1941" y="0"/>
                      <a:pt x="1928" y="0"/>
                    </a:cubicBezTo>
                    <a:close/>
                    <a:moveTo>
                      <a:pt x="1591" y="91"/>
                    </a:moveTo>
                    <a:lnTo>
                      <a:pt x="1591" y="91"/>
                    </a:lnTo>
                    <a:cubicBezTo>
                      <a:pt x="1591" y="97"/>
                      <a:pt x="1591" y="110"/>
                      <a:pt x="1585" y="117"/>
                    </a:cubicBezTo>
                    <a:cubicBezTo>
                      <a:pt x="1591" y="117"/>
                      <a:pt x="1591" y="117"/>
                      <a:pt x="1591" y="117"/>
                    </a:cubicBezTo>
                    <a:cubicBezTo>
                      <a:pt x="1611" y="117"/>
                      <a:pt x="1624" y="110"/>
                      <a:pt x="1649" y="117"/>
                    </a:cubicBezTo>
                    <a:cubicBezTo>
                      <a:pt x="1649" y="97"/>
                      <a:pt x="1637" y="84"/>
                      <a:pt x="1649" y="71"/>
                    </a:cubicBezTo>
                    <a:cubicBezTo>
                      <a:pt x="1624" y="78"/>
                      <a:pt x="1611" y="91"/>
                      <a:pt x="1591" y="91"/>
                    </a:cubicBezTo>
                    <a:close/>
                    <a:moveTo>
                      <a:pt x="52" y="2535"/>
                    </a:moveTo>
                    <a:lnTo>
                      <a:pt x="52" y="2535"/>
                    </a:lnTo>
                    <a:lnTo>
                      <a:pt x="52" y="2535"/>
                    </a:lnTo>
                    <a:cubicBezTo>
                      <a:pt x="84" y="2503"/>
                      <a:pt x="104" y="2483"/>
                      <a:pt x="143" y="2451"/>
                    </a:cubicBezTo>
                    <a:cubicBezTo>
                      <a:pt x="149" y="2419"/>
                      <a:pt x="149" y="2393"/>
                      <a:pt x="168" y="2361"/>
                    </a:cubicBezTo>
                    <a:cubicBezTo>
                      <a:pt x="188" y="2328"/>
                      <a:pt x="214" y="2309"/>
                      <a:pt x="214" y="2270"/>
                    </a:cubicBezTo>
                    <a:cubicBezTo>
                      <a:pt x="214" y="2250"/>
                      <a:pt x="188" y="2257"/>
                      <a:pt x="168" y="2244"/>
                    </a:cubicBezTo>
                    <a:cubicBezTo>
                      <a:pt x="156" y="2238"/>
                      <a:pt x="162" y="2225"/>
                      <a:pt x="156" y="2212"/>
                    </a:cubicBezTo>
                    <a:cubicBezTo>
                      <a:pt x="143" y="2238"/>
                      <a:pt x="143" y="2257"/>
                      <a:pt x="136" y="2283"/>
                    </a:cubicBezTo>
                    <a:cubicBezTo>
                      <a:pt x="97" y="2276"/>
                      <a:pt x="78" y="2257"/>
                      <a:pt x="52" y="2238"/>
                    </a:cubicBezTo>
                    <a:cubicBezTo>
                      <a:pt x="33" y="2225"/>
                      <a:pt x="0" y="2231"/>
                      <a:pt x="0" y="2205"/>
                    </a:cubicBezTo>
                    <a:cubicBezTo>
                      <a:pt x="0" y="2173"/>
                      <a:pt x="13" y="2160"/>
                      <a:pt x="26" y="2128"/>
                    </a:cubicBezTo>
                    <a:cubicBezTo>
                      <a:pt x="39" y="2076"/>
                      <a:pt x="52" y="2044"/>
                      <a:pt x="91" y="2005"/>
                    </a:cubicBezTo>
                    <a:cubicBezTo>
                      <a:pt x="136" y="1959"/>
                      <a:pt x="188" y="1940"/>
                      <a:pt x="207" y="1869"/>
                    </a:cubicBezTo>
                    <a:cubicBezTo>
                      <a:pt x="214" y="1869"/>
                      <a:pt x="214" y="1869"/>
                      <a:pt x="214" y="1869"/>
                    </a:cubicBezTo>
                    <a:cubicBezTo>
                      <a:pt x="214" y="1908"/>
                      <a:pt x="214" y="1908"/>
                      <a:pt x="214" y="1908"/>
                    </a:cubicBezTo>
                    <a:cubicBezTo>
                      <a:pt x="214" y="1934"/>
                      <a:pt x="240" y="1934"/>
                      <a:pt x="266" y="1940"/>
                    </a:cubicBezTo>
                    <a:cubicBezTo>
                      <a:pt x="298" y="1947"/>
                      <a:pt x="324" y="1959"/>
                      <a:pt x="363" y="1959"/>
                    </a:cubicBezTo>
                    <a:cubicBezTo>
                      <a:pt x="388" y="1959"/>
                      <a:pt x="388" y="1959"/>
                      <a:pt x="388" y="1959"/>
                    </a:cubicBezTo>
                    <a:cubicBezTo>
                      <a:pt x="414" y="1959"/>
                      <a:pt x="427" y="1947"/>
                      <a:pt x="453" y="1927"/>
                    </a:cubicBezTo>
                    <a:cubicBezTo>
                      <a:pt x="511" y="1895"/>
                      <a:pt x="537" y="1843"/>
                      <a:pt x="537" y="1778"/>
                    </a:cubicBezTo>
                    <a:cubicBezTo>
                      <a:pt x="537" y="1759"/>
                      <a:pt x="531" y="1753"/>
                      <a:pt x="531" y="1733"/>
                    </a:cubicBezTo>
                    <a:cubicBezTo>
                      <a:pt x="531" y="1720"/>
                      <a:pt x="557" y="1727"/>
                      <a:pt x="576" y="1720"/>
                    </a:cubicBezTo>
                    <a:cubicBezTo>
                      <a:pt x="595" y="1707"/>
                      <a:pt x="602" y="1694"/>
                      <a:pt x="621" y="1681"/>
                    </a:cubicBezTo>
                    <a:cubicBezTo>
                      <a:pt x="654" y="1656"/>
                      <a:pt x="673" y="1636"/>
                      <a:pt x="692" y="1597"/>
                    </a:cubicBezTo>
                    <a:cubicBezTo>
                      <a:pt x="699" y="1565"/>
                      <a:pt x="692" y="1546"/>
                      <a:pt x="705" y="1520"/>
                    </a:cubicBezTo>
                    <a:cubicBezTo>
                      <a:pt x="718" y="1474"/>
                      <a:pt x="777" y="1462"/>
                      <a:pt x="777" y="1410"/>
                    </a:cubicBezTo>
                    <a:cubicBezTo>
                      <a:pt x="777" y="1384"/>
                      <a:pt x="777" y="1384"/>
                      <a:pt x="777" y="1384"/>
                    </a:cubicBezTo>
                    <a:cubicBezTo>
                      <a:pt x="777" y="1390"/>
                      <a:pt x="777" y="1397"/>
                      <a:pt x="783" y="1403"/>
                    </a:cubicBezTo>
                    <a:cubicBezTo>
                      <a:pt x="796" y="1397"/>
                      <a:pt x="802" y="1390"/>
                      <a:pt x="802" y="1378"/>
                    </a:cubicBezTo>
                    <a:cubicBezTo>
                      <a:pt x="802" y="1371"/>
                      <a:pt x="796" y="1365"/>
                      <a:pt x="796" y="1358"/>
                    </a:cubicBezTo>
                    <a:cubicBezTo>
                      <a:pt x="815" y="1345"/>
                      <a:pt x="815" y="1313"/>
                      <a:pt x="835" y="1313"/>
                    </a:cubicBezTo>
                    <a:cubicBezTo>
                      <a:pt x="854" y="1313"/>
                      <a:pt x="854" y="1332"/>
                      <a:pt x="861" y="1345"/>
                    </a:cubicBezTo>
                    <a:cubicBezTo>
                      <a:pt x="861" y="1339"/>
                      <a:pt x="861" y="1339"/>
                      <a:pt x="861" y="1339"/>
                    </a:cubicBezTo>
                    <a:cubicBezTo>
                      <a:pt x="861" y="1319"/>
                      <a:pt x="867" y="1306"/>
                      <a:pt x="867" y="1281"/>
                    </a:cubicBezTo>
                    <a:cubicBezTo>
                      <a:pt x="861" y="1274"/>
                      <a:pt x="847" y="1267"/>
                      <a:pt x="835" y="1267"/>
                    </a:cubicBezTo>
                    <a:cubicBezTo>
                      <a:pt x="828" y="1267"/>
                      <a:pt x="822" y="1281"/>
                      <a:pt x="809" y="1281"/>
                    </a:cubicBezTo>
                    <a:cubicBezTo>
                      <a:pt x="809" y="1274"/>
                      <a:pt x="809" y="1274"/>
                      <a:pt x="809" y="1274"/>
                    </a:cubicBezTo>
                    <a:cubicBezTo>
                      <a:pt x="828" y="1255"/>
                      <a:pt x="841" y="1242"/>
                      <a:pt x="854" y="1216"/>
                    </a:cubicBezTo>
                    <a:cubicBezTo>
                      <a:pt x="861" y="1197"/>
                      <a:pt x="861" y="1183"/>
                      <a:pt x="873" y="1171"/>
                    </a:cubicBezTo>
                    <a:cubicBezTo>
                      <a:pt x="893" y="1151"/>
                      <a:pt x="906" y="1145"/>
                      <a:pt x="932" y="1145"/>
                    </a:cubicBezTo>
                    <a:cubicBezTo>
                      <a:pt x="945" y="1138"/>
                      <a:pt x="964" y="1151"/>
                      <a:pt x="970" y="1138"/>
                    </a:cubicBezTo>
                    <a:cubicBezTo>
                      <a:pt x="990" y="1119"/>
                      <a:pt x="977" y="1099"/>
                      <a:pt x="990" y="1074"/>
                    </a:cubicBezTo>
                    <a:cubicBezTo>
                      <a:pt x="1003" y="1086"/>
                      <a:pt x="1003" y="1093"/>
                      <a:pt x="1009" y="1106"/>
                    </a:cubicBezTo>
                    <a:cubicBezTo>
                      <a:pt x="1035" y="1067"/>
                      <a:pt x="1035" y="1035"/>
                      <a:pt x="1061" y="1002"/>
                    </a:cubicBezTo>
                    <a:cubicBezTo>
                      <a:pt x="1093" y="970"/>
                      <a:pt x="1139" y="970"/>
                      <a:pt x="1158" y="931"/>
                    </a:cubicBezTo>
                    <a:cubicBezTo>
                      <a:pt x="1177" y="899"/>
                      <a:pt x="1177" y="879"/>
                      <a:pt x="1190" y="854"/>
                    </a:cubicBezTo>
                    <a:cubicBezTo>
                      <a:pt x="1210" y="809"/>
                      <a:pt x="1223" y="783"/>
                      <a:pt x="1255" y="757"/>
                    </a:cubicBezTo>
                    <a:cubicBezTo>
                      <a:pt x="1268" y="744"/>
                      <a:pt x="1287" y="744"/>
                      <a:pt x="1300" y="731"/>
                    </a:cubicBezTo>
                    <a:cubicBezTo>
                      <a:pt x="1320" y="698"/>
                      <a:pt x="1320" y="673"/>
                      <a:pt x="1326" y="634"/>
                    </a:cubicBezTo>
                    <a:cubicBezTo>
                      <a:pt x="1326" y="614"/>
                      <a:pt x="1339" y="602"/>
                      <a:pt x="1339" y="582"/>
                    </a:cubicBezTo>
                    <a:cubicBezTo>
                      <a:pt x="1339" y="563"/>
                      <a:pt x="1339" y="563"/>
                      <a:pt x="1339" y="563"/>
                    </a:cubicBezTo>
                    <a:cubicBezTo>
                      <a:pt x="1326" y="563"/>
                      <a:pt x="1320" y="563"/>
                      <a:pt x="1313" y="556"/>
                    </a:cubicBezTo>
                    <a:cubicBezTo>
                      <a:pt x="1365" y="485"/>
                      <a:pt x="1410" y="446"/>
                      <a:pt x="1436" y="362"/>
                    </a:cubicBezTo>
                    <a:cubicBezTo>
                      <a:pt x="1488" y="388"/>
                      <a:pt x="1520" y="420"/>
                      <a:pt x="1520" y="479"/>
                    </a:cubicBezTo>
                    <a:cubicBezTo>
                      <a:pt x="1520" y="505"/>
                      <a:pt x="1468" y="491"/>
                      <a:pt x="1468" y="511"/>
                    </a:cubicBezTo>
                    <a:cubicBezTo>
                      <a:pt x="1468" y="530"/>
                      <a:pt x="1475" y="530"/>
                      <a:pt x="1475" y="550"/>
                    </a:cubicBezTo>
                    <a:cubicBezTo>
                      <a:pt x="1481" y="550"/>
                      <a:pt x="1481" y="550"/>
                      <a:pt x="1481" y="550"/>
                    </a:cubicBezTo>
                    <a:cubicBezTo>
                      <a:pt x="1494" y="550"/>
                      <a:pt x="1501" y="543"/>
                      <a:pt x="1514" y="537"/>
                    </a:cubicBezTo>
                    <a:cubicBezTo>
                      <a:pt x="1527" y="563"/>
                      <a:pt x="1533" y="576"/>
                      <a:pt x="1533" y="602"/>
                    </a:cubicBezTo>
                    <a:cubicBezTo>
                      <a:pt x="1533" y="647"/>
                      <a:pt x="1494" y="660"/>
                      <a:pt x="1468" y="698"/>
                    </a:cubicBezTo>
                    <a:cubicBezTo>
                      <a:pt x="1456" y="711"/>
                      <a:pt x="1462" y="724"/>
                      <a:pt x="1449" y="744"/>
                    </a:cubicBezTo>
                    <a:cubicBezTo>
                      <a:pt x="1436" y="757"/>
                      <a:pt x="1423" y="763"/>
                      <a:pt x="1423" y="783"/>
                    </a:cubicBezTo>
                    <a:cubicBezTo>
                      <a:pt x="1423" y="795"/>
                      <a:pt x="1436" y="802"/>
                      <a:pt x="1442" y="821"/>
                    </a:cubicBezTo>
                    <a:cubicBezTo>
                      <a:pt x="1449" y="841"/>
                      <a:pt x="1456" y="860"/>
                      <a:pt x="1475" y="860"/>
                    </a:cubicBezTo>
                    <a:cubicBezTo>
                      <a:pt x="1520" y="860"/>
                      <a:pt x="1533" y="821"/>
                      <a:pt x="1559" y="789"/>
                    </a:cubicBezTo>
                    <a:cubicBezTo>
                      <a:pt x="1591" y="744"/>
                      <a:pt x="1624" y="724"/>
                      <a:pt x="1656" y="679"/>
                    </a:cubicBezTo>
                    <a:cubicBezTo>
                      <a:pt x="1669" y="653"/>
                      <a:pt x="1682" y="640"/>
                      <a:pt x="1701" y="614"/>
                    </a:cubicBezTo>
                    <a:cubicBezTo>
                      <a:pt x="1727" y="589"/>
                      <a:pt x="1740" y="563"/>
                      <a:pt x="1779" y="563"/>
                    </a:cubicBezTo>
                    <a:cubicBezTo>
                      <a:pt x="1805" y="563"/>
                      <a:pt x="1779" y="550"/>
                      <a:pt x="1760" y="524"/>
                    </a:cubicBezTo>
                    <a:cubicBezTo>
                      <a:pt x="1747" y="511"/>
                      <a:pt x="1734" y="498"/>
                      <a:pt x="1734" y="479"/>
                    </a:cubicBezTo>
                    <a:cubicBezTo>
                      <a:pt x="1734" y="466"/>
                      <a:pt x="1760" y="466"/>
                      <a:pt x="1766" y="453"/>
                    </a:cubicBezTo>
                    <a:cubicBezTo>
                      <a:pt x="1779" y="433"/>
                      <a:pt x="1772" y="414"/>
                      <a:pt x="1792" y="401"/>
                    </a:cubicBezTo>
                    <a:cubicBezTo>
                      <a:pt x="1818" y="388"/>
                      <a:pt x="1837" y="395"/>
                      <a:pt x="1863" y="395"/>
                    </a:cubicBezTo>
                    <a:cubicBezTo>
                      <a:pt x="1895" y="395"/>
                      <a:pt x="1902" y="433"/>
                      <a:pt x="1915" y="459"/>
                    </a:cubicBezTo>
                    <a:cubicBezTo>
                      <a:pt x="1934" y="485"/>
                      <a:pt x="1953" y="498"/>
                      <a:pt x="1953" y="524"/>
                    </a:cubicBezTo>
                    <a:cubicBezTo>
                      <a:pt x="1953" y="550"/>
                      <a:pt x="1928" y="556"/>
                      <a:pt x="1928" y="576"/>
                    </a:cubicBezTo>
                    <a:cubicBezTo>
                      <a:pt x="1928" y="595"/>
                      <a:pt x="1947" y="595"/>
                      <a:pt x="1947" y="614"/>
                    </a:cubicBezTo>
                    <a:cubicBezTo>
                      <a:pt x="1966" y="679"/>
                      <a:pt x="1979" y="711"/>
                      <a:pt x="2005" y="776"/>
                    </a:cubicBezTo>
                    <a:cubicBezTo>
                      <a:pt x="2012" y="789"/>
                      <a:pt x="2025" y="789"/>
                      <a:pt x="2044" y="795"/>
                    </a:cubicBezTo>
                    <a:cubicBezTo>
                      <a:pt x="2063" y="809"/>
                      <a:pt x="2076" y="821"/>
                      <a:pt x="2102" y="828"/>
                    </a:cubicBezTo>
                    <a:cubicBezTo>
                      <a:pt x="2128" y="841"/>
                      <a:pt x="2141" y="847"/>
                      <a:pt x="2160" y="873"/>
                    </a:cubicBezTo>
                    <a:cubicBezTo>
                      <a:pt x="2173" y="879"/>
                      <a:pt x="2180" y="893"/>
                      <a:pt x="2193" y="893"/>
                    </a:cubicBezTo>
                    <a:cubicBezTo>
                      <a:pt x="2212" y="893"/>
                      <a:pt x="2206" y="873"/>
                      <a:pt x="2212" y="860"/>
                    </a:cubicBezTo>
                    <a:cubicBezTo>
                      <a:pt x="2219" y="834"/>
                      <a:pt x="2225" y="821"/>
                      <a:pt x="2244" y="802"/>
                    </a:cubicBezTo>
                    <a:cubicBezTo>
                      <a:pt x="2270" y="828"/>
                      <a:pt x="2283" y="847"/>
                      <a:pt x="2296" y="879"/>
                    </a:cubicBezTo>
                    <a:cubicBezTo>
                      <a:pt x="2303" y="905"/>
                      <a:pt x="2296" y="931"/>
                      <a:pt x="2316" y="931"/>
                    </a:cubicBezTo>
                    <a:cubicBezTo>
                      <a:pt x="2335" y="931"/>
                      <a:pt x="2335" y="905"/>
                      <a:pt x="2348" y="905"/>
                    </a:cubicBezTo>
                    <a:cubicBezTo>
                      <a:pt x="2374" y="905"/>
                      <a:pt x="2380" y="931"/>
                      <a:pt x="2400" y="938"/>
                    </a:cubicBezTo>
                    <a:cubicBezTo>
                      <a:pt x="2426" y="944"/>
                      <a:pt x="2451" y="944"/>
                      <a:pt x="2451" y="970"/>
                    </a:cubicBezTo>
                    <a:cubicBezTo>
                      <a:pt x="2451" y="1002"/>
                      <a:pt x="2451" y="1002"/>
                      <a:pt x="2451" y="1002"/>
                    </a:cubicBezTo>
                    <a:cubicBezTo>
                      <a:pt x="2451" y="1015"/>
                      <a:pt x="2445" y="1022"/>
                      <a:pt x="2445" y="1041"/>
                    </a:cubicBezTo>
                    <a:cubicBezTo>
                      <a:pt x="2445" y="1061"/>
                      <a:pt x="2445" y="1067"/>
                      <a:pt x="2445" y="1093"/>
                    </a:cubicBezTo>
                    <a:cubicBezTo>
                      <a:pt x="2451" y="1106"/>
                      <a:pt x="2451" y="1112"/>
                      <a:pt x="2451" y="1125"/>
                    </a:cubicBezTo>
                    <a:cubicBezTo>
                      <a:pt x="2451" y="1151"/>
                      <a:pt x="2432" y="1164"/>
                      <a:pt x="2413" y="1183"/>
                    </a:cubicBezTo>
                    <a:cubicBezTo>
                      <a:pt x="2374" y="1209"/>
                      <a:pt x="2342" y="1216"/>
                      <a:pt x="2303" y="1248"/>
                    </a:cubicBezTo>
                    <a:cubicBezTo>
                      <a:pt x="2290" y="1255"/>
                      <a:pt x="2277" y="1261"/>
                      <a:pt x="2270" y="1274"/>
                    </a:cubicBezTo>
                    <a:cubicBezTo>
                      <a:pt x="2296" y="1281"/>
                      <a:pt x="2316" y="1274"/>
                      <a:pt x="2342" y="1281"/>
                    </a:cubicBezTo>
                    <a:cubicBezTo>
                      <a:pt x="2355" y="1287"/>
                      <a:pt x="2348" y="1300"/>
                      <a:pt x="2355" y="1313"/>
                    </a:cubicBezTo>
                    <a:cubicBezTo>
                      <a:pt x="2367" y="1332"/>
                      <a:pt x="2387" y="1339"/>
                      <a:pt x="2387" y="1358"/>
                    </a:cubicBezTo>
                    <a:cubicBezTo>
                      <a:pt x="2387" y="1371"/>
                      <a:pt x="2361" y="1365"/>
                      <a:pt x="2348" y="1371"/>
                    </a:cubicBezTo>
                    <a:cubicBezTo>
                      <a:pt x="2316" y="1390"/>
                      <a:pt x="2296" y="1403"/>
                      <a:pt x="2283" y="1436"/>
                    </a:cubicBezTo>
                    <a:cubicBezTo>
                      <a:pt x="2290" y="1436"/>
                      <a:pt x="2290" y="1436"/>
                      <a:pt x="2290" y="1436"/>
                    </a:cubicBezTo>
                    <a:cubicBezTo>
                      <a:pt x="2316" y="1436"/>
                      <a:pt x="2322" y="1429"/>
                      <a:pt x="2348" y="1429"/>
                    </a:cubicBezTo>
                    <a:cubicBezTo>
                      <a:pt x="2367" y="1429"/>
                      <a:pt x="2380" y="1442"/>
                      <a:pt x="2400" y="1442"/>
                    </a:cubicBezTo>
                    <a:cubicBezTo>
                      <a:pt x="2406" y="1442"/>
                      <a:pt x="2406" y="1442"/>
                      <a:pt x="2406" y="1449"/>
                    </a:cubicBezTo>
                    <a:cubicBezTo>
                      <a:pt x="2406" y="1468"/>
                      <a:pt x="2393" y="1468"/>
                      <a:pt x="2380" y="1481"/>
                    </a:cubicBezTo>
                    <a:cubicBezTo>
                      <a:pt x="2348" y="1507"/>
                      <a:pt x="2309" y="1507"/>
                      <a:pt x="2290" y="1546"/>
                    </a:cubicBezTo>
                    <a:cubicBezTo>
                      <a:pt x="2296" y="1546"/>
                      <a:pt x="2303" y="1546"/>
                      <a:pt x="2303" y="1546"/>
                    </a:cubicBezTo>
                    <a:cubicBezTo>
                      <a:pt x="2329" y="1546"/>
                      <a:pt x="2342" y="1546"/>
                      <a:pt x="2361" y="1546"/>
                    </a:cubicBezTo>
                    <a:cubicBezTo>
                      <a:pt x="2400" y="1546"/>
                      <a:pt x="2426" y="1539"/>
                      <a:pt x="2464" y="1559"/>
                    </a:cubicBezTo>
                    <a:cubicBezTo>
                      <a:pt x="2490" y="1571"/>
                      <a:pt x="2503" y="1591"/>
                      <a:pt x="2529" y="1604"/>
                    </a:cubicBezTo>
                    <a:cubicBezTo>
                      <a:pt x="2516" y="1578"/>
                      <a:pt x="2503" y="1565"/>
                      <a:pt x="2503" y="1533"/>
                    </a:cubicBezTo>
                    <a:cubicBezTo>
                      <a:pt x="2503" y="1526"/>
                      <a:pt x="2503" y="1526"/>
                      <a:pt x="2503" y="1526"/>
                    </a:cubicBezTo>
                    <a:cubicBezTo>
                      <a:pt x="2516" y="1526"/>
                      <a:pt x="2523" y="1533"/>
                      <a:pt x="2529" y="1533"/>
                    </a:cubicBezTo>
                    <a:cubicBezTo>
                      <a:pt x="2607" y="1533"/>
                      <a:pt x="2646" y="1487"/>
                      <a:pt x="2704" y="1429"/>
                    </a:cubicBezTo>
                    <a:cubicBezTo>
                      <a:pt x="2723" y="1410"/>
                      <a:pt x="2730" y="1397"/>
                      <a:pt x="2749" y="1378"/>
                    </a:cubicBezTo>
                    <a:cubicBezTo>
                      <a:pt x="2788" y="1416"/>
                      <a:pt x="2781" y="1449"/>
                      <a:pt x="2788" y="1500"/>
                    </a:cubicBezTo>
                    <a:cubicBezTo>
                      <a:pt x="2794" y="1546"/>
                      <a:pt x="2852" y="1552"/>
                      <a:pt x="2852" y="1597"/>
                    </a:cubicBezTo>
                    <a:cubicBezTo>
                      <a:pt x="2852" y="1630"/>
                      <a:pt x="2820" y="1636"/>
                      <a:pt x="2788" y="1643"/>
                    </a:cubicBezTo>
                    <a:cubicBezTo>
                      <a:pt x="2768" y="1643"/>
                      <a:pt x="2755" y="1649"/>
                      <a:pt x="2736" y="1656"/>
                    </a:cubicBezTo>
                    <a:cubicBezTo>
                      <a:pt x="2717" y="1662"/>
                      <a:pt x="2697" y="1656"/>
                      <a:pt x="2684" y="1675"/>
                    </a:cubicBezTo>
                    <a:lnTo>
                      <a:pt x="2691" y="1675"/>
                    </a:lnTo>
                    <a:cubicBezTo>
                      <a:pt x="2717" y="1675"/>
                      <a:pt x="2730" y="1669"/>
                      <a:pt x="2755" y="1669"/>
                    </a:cubicBezTo>
                    <a:cubicBezTo>
                      <a:pt x="2794" y="1669"/>
                      <a:pt x="2820" y="1675"/>
                      <a:pt x="2852" y="1694"/>
                    </a:cubicBezTo>
                    <a:cubicBezTo>
                      <a:pt x="2872" y="1707"/>
                      <a:pt x="2878" y="1720"/>
                      <a:pt x="2898" y="1727"/>
                    </a:cubicBezTo>
                    <a:cubicBezTo>
                      <a:pt x="2904" y="1720"/>
                      <a:pt x="2904" y="1720"/>
                      <a:pt x="2904" y="1714"/>
                    </a:cubicBezTo>
                    <a:cubicBezTo>
                      <a:pt x="2904" y="1675"/>
                      <a:pt x="2904" y="1675"/>
                      <a:pt x="2904" y="1675"/>
                    </a:cubicBezTo>
                    <a:cubicBezTo>
                      <a:pt x="2904" y="1649"/>
                      <a:pt x="2904" y="1630"/>
                      <a:pt x="2904" y="1604"/>
                    </a:cubicBezTo>
                    <a:cubicBezTo>
                      <a:pt x="2911" y="1604"/>
                      <a:pt x="2911" y="1597"/>
                      <a:pt x="2911" y="1597"/>
                    </a:cubicBezTo>
                    <a:cubicBezTo>
                      <a:pt x="2924" y="1597"/>
                      <a:pt x="2930" y="1610"/>
                      <a:pt x="2943" y="1610"/>
                    </a:cubicBezTo>
                    <a:cubicBezTo>
                      <a:pt x="2975" y="1610"/>
                      <a:pt x="2975" y="1610"/>
                      <a:pt x="2975" y="1610"/>
                    </a:cubicBezTo>
                    <a:cubicBezTo>
                      <a:pt x="2995" y="1610"/>
                      <a:pt x="3001" y="1623"/>
                      <a:pt x="3014" y="1636"/>
                    </a:cubicBezTo>
                    <a:cubicBezTo>
                      <a:pt x="3040" y="1649"/>
                      <a:pt x="3066" y="1643"/>
                      <a:pt x="3079" y="1669"/>
                    </a:cubicBezTo>
                    <a:cubicBezTo>
                      <a:pt x="3098" y="1694"/>
                      <a:pt x="3098" y="1720"/>
                      <a:pt x="3105" y="1759"/>
                    </a:cubicBezTo>
                    <a:cubicBezTo>
                      <a:pt x="3118" y="1778"/>
                      <a:pt x="3137" y="1785"/>
                      <a:pt x="3137" y="1804"/>
                    </a:cubicBezTo>
                    <a:cubicBezTo>
                      <a:pt x="3137" y="1830"/>
                      <a:pt x="3111" y="1843"/>
                      <a:pt x="3111" y="1869"/>
                    </a:cubicBezTo>
                    <a:cubicBezTo>
                      <a:pt x="3111" y="1875"/>
                      <a:pt x="3111" y="1875"/>
                      <a:pt x="3111" y="1875"/>
                    </a:cubicBezTo>
                    <a:cubicBezTo>
                      <a:pt x="3118" y="1875"/>
                      <a:pt x="3118" y="1882"/>
                      <a:pt x="3124" y="1882"/>
                    </a:cubicBezTo>
                    <a:cubicBezTo>
                      <a:pt x="3137" y="1882"/>
                      <a:pt x="3137" y="1862"/>
                      <a:pt x="3143" y="1850"/>
                    </a:cubicBezTo>
                    <a:cubicBezTo>
                      <a:pt x="3150" y="1837"/>
                      <a:pt x="3156" y="1830"/>
                      <a:pt x="3169" y="1817"/>
                    </a:cubicBezTo>
                    <a:cubicBezTo>
                      <a:pt x="3176" y="1798"/>
                      <a:pt x="3182" y="1785"/>
                      <a:pt x="3202" y="1785"/>
                    </a:cubicBezTo>
                    <a:cubicBezTo>
                      <a:pt x="3227" y="1785"/>
                      <a:pt x="3227" y="1817"/>
                      <a:pt x="3247" y="1824"/>
                    </a:cubicBezTo>
                    <a:cubicBezTo>
                      <a:pt x="3260" y="1830"/>
                      <a:pt x="3266" y="1837"/>
                      <a:pt x="3279" y="1843"/>
                    </a:cubicBezTo>
                    <a:cubicBezTo>
                      <a:pt x="3286" y="1850"/>
                      <a:pt x="3299" y="1856"/>
                      <a:pt x="3299" y="1862"/>
                    </a:cubicBezTo>
                    <a:cubicBezTo>
                      <a:pt x="3299" y="1875"/>
                      <a:pt x="3286" y="1875"/>
                      <a:pt x="3279" y="1888"/>
                    </a:cubicBezTo>
                    <a:cubicBezTo>
                      <a:pt x="3292" y="1895"/>
                      <a:pt x="3312" y="1895"/>
                      <a:pt x="3318" y="1908"/>
                    </a:cubicBezTo>
                    <a:cubicBezTo>
                      <a:pt x="3331" y="1927"/>
                      <a:pt x="3318" y="1959"/>
                      <a:pt x="3338" y="1959"/>
                    </a:cubicBezTo>
                    <a:cubicBezTo>
                      <a:pt x="3350" y="1959"/>
                      <a:pt x="3350" y="1940"/>
                      <a:pt x="3357" y="1927"/>
                    </a:cubicBezTo>
                    <a:cubicBezTo>
                      <a:pt x="3363" y="1901"/>
                      <a:pt x="3370" y="1895"/>
                      <a:pt x="3383" y="1869"/>
                    </a:cubicBezTo>
                    <a:cubicBezTo>
                      <a:pt x="3389" y="1856"/>
                      <a:pt x="3389" y="1830"/>
                      <a:pt x="3409" y="1830"/>
                    </a:cubicBezTo>
                    <a:cubicBezTo>
                      <a:pt x="3422" y="1830"/>
                      <a:pt x="3428" y="1843"/>
                      <a:pt x="3441" y="1856"/>
                    </a:cubicBezTo>
                    <a:cubicBezTo>
                      <a:pt x="3473" y="1901"/>
                      <a:pt x="3499" y="1921"/>
                      <a:pt x="3545" y="1953"/>
                    </a:cubicBezTo>
                    <a:cubicBezTo>
                      <a:pt x="3577" y="1966"/>
                      <a:pt x="3609" y="1973"/>
                      <a:pt x="3609" y="2005"/>
                    </a:cubicBezTo>
                    <a:cubicBezTo>
                      <a:pt x="3609" y="2069"/>
                      <a:pt x="3609" y="2069"/>
                      <a:pt x="3609" y="2069"/>
                    </a:cubicBezTo>
                    <a:cubicBezTo>
                      <a:pt x="3622" y="2050"/>
                      <a:pt x="3629" y="2024"/>
                      <a:pt x="3654" y="2024"/>
                    </a:cubicBezTo>
                    <a:cubicBezTo>
                      <a:pt x="3661" y="2024"/>
                      <a:pt x="3661" y="2037"/>
                      <a:pt x="3667" y="2044"/>
                    </a:cubicBezTo>
                    <a:cubicBezTo>
                      <a:pt x="3680" y="2050"/>
                      <a:pt x="3700" y="2050"/>
                      <a:pt x="3700" y="2063"/>
                    </a:cubicBezTo>
                    <a:cubicBezTo>
                      <a:pt x="3706" y="2089"/>
                      <a:pt x="3693" y="2128"/>
                      <a:pt x="3719" y="2128"/>
                    </a:cubicBezTo>
                    <a:cubicBezTo>
                      <a:pt x="3738" y="2128"/>
                      <a:pt x="3745" y="2115"/>
                      <a:pt x="3764" y="2115"/>
                    </a:cubicBezTo>
                    <a:cubicBezTo>
                      <a:pt x="3790" y="2115"/>
                      <a:pt x="3790" y="2115"/>
                      <a:pt x="3790" y="2115"/>
                    </a:cubicBezTo>
                    <a:cubicBezTo>
                      <a:pt x="3810" y="2115"/>
                      <a:pt x="3816" y="2082"/>
                      <a:pt x="3842" y="2082"/>
                    </a:cubicBezTo>
                    <a:cubicBezTo>
                      <a:pt x="3855" y="2082"/>
                      <a:pt x="3868" y="2082"/>
                      <a:pt x="3881" y="2082"/>
                    </a:cubicBezTo>
                    <a:cubicBezTo>
                      <a:pt x="3920" y="2082"/>
                      <a:pt x="3945" y="2057"/>
                      <a:pt x="3984" y="2057"/>
                    </a:cubicBezTo>
                    <a:cubicBezTo>
                      <a:pt x="4010" y="2057"/>
                      <a:pt x="4010" y="2057"/>
                      <a:pt x="4010" y="2057"/>
                    </a:cubicBezTo>
                    <a:cubicBezTo>
                      <a:pt x="4029" y="2057"/>
                      <a:pt x="4036" y="2082"/>
                      <a:pt x="4042" y="2095"/>
                    </a:cubicBezTo>
                    <a:cubicBezTo>
                      <a:pt x="4062" y="2128"/>
                      <a:pt x="4081" y="2147"/>
                      <a:pt x="4081" y="2179"/>
                    </a:cubicBezTo>
                    <a:cubicBezTo>
                      <a:pt x="4081" y="2199"/>
                      <a:pt x="4062" y="2205"/>
                      <a:pt x="4062" y="2225"/>
                    </a:cubicBezTo>
                    <a:cubicBezTo>
                      <a:pt x="4062" y="2250"/>
                      <a:pt x="4088" y="2257"/>
                      <a:pt x="4088" y="2283"/>
                    </a:cubicBezTo>
                    <a:cubicBezTo>
                      <a:pt x="4088" y="2309"/>
                      <a:pt x="4075" y="2315"/>
                      <a:pt x="4055" y="2335"/>
                    </a:cubicBezTo>
                    <a:cubicBezTo>
                      <a:pt x="4036" y="2354"/>
                      <a:pt x="4023" y="2367"/>
                      <a:pt x="3997" y="2380"/>
                    </a:cubicBezTo>
                    <a:cubicBezTo>
                      <a:pt x="3939" y="2412"/>
                      <a:pt x="3900" y="2425"/>
                      <a:pt x="3829" y="2445"/>
                    </a:cubicBezTo>
                    <a:cubicBezTo>
                      <a:pt x="3777" y="2457"/>
                      <a:pt x="3751" y="2464"/>
                      <a:pt x="3700" y="2477"/>
                    </a:cubicBezTo>
                    <a:cubicBezTo>
                      <a:pt x="3641" y="2496"/>
                      <a:pt x="3622" y="2522"/>
                      <a:pt x="3570" y="2554"/>
                    </a:cubicBezTo>
                    <a:cubicBezTo>
                      <a:pt x="3557" y="2567"/>
                      <a:pt x="3545" y="2567"/>
                      <a:pt x="3525" y="2567"/>
                    </a:cubicBezTo>
                    <a:cubicBezTo>
                      <a:pt x="3493" y="2567"/>
                      <a:pt x="3486" y="2542"/>
                      <a:pt x="3454" y="2542"/>
                    </a:cubicBezTo>
                    <a:cubicBezTo>
                      <a:pt x="3434" y="2542"/>
                      <a:pt x="3428" y="2548"/>
                      <a:pt x="3415" y="2548"/>
                    </a:cubicBezTo>
                    <a:cubicBezTo>
                      <a:pt x="3396" y="2548"/>
                      <a:pt x="3383" y="2535"/>
                      <a:pt x="3363" y="2535"/>
                    </a:cubicBezTo>
                    <a:cubicBezTo>
                      <a:pt x="3325" y="2535"/>
                      <a:pt x="3305" y="2574"/>
                      <a:pt x="3266" y="2574"/>
                    </a:cubicBezTo>
                    <a:cubicBezTo>
                      <a:pt x="3253" y="2574"/>
                      <a:pt x="3241" y="2567"/>
                      <a:pt x="3241" y="2561"/>
                    </a:cubicBezTo>
                    <a:cubicBezTo>
                      <a:pt x="3241" y="2535"/>
                      <a:pt x="3241" y="2535"/>
                      <a:pt x="3241" y="2535"/>
                    </a:cubicBezTo>
                    <a:cubicBezTo>
                      <a:pt x="3234" y="2509"/>
                      <a:pt x="3202" y="2509"/>
                      <a:pt x="3176" y="2503"/>
                    </a:cubicBezTo>
                    <a:cubicBezTo>
                      <a:pt x="3156" y="2503"/>
                      <a:pt x="3143" y="2490"/>
                      <a:pt x="3124" y="2490"/>
                    </a:cubicBezTo>
                    <a:cubicBezTo>
                      <a:pt x="3105" y="2490"/>
                      <a:pt x="3092" y="2496"/>
                      <a:pt x="3085" y="2509"/>
                    </a:cubicBezTo>
                    <a:cubicBezTo>
                      <a:pt x="3092" y="2516"/>
                      <a:pt x="3098" y="2516"/>
                      <a:pt x="3105" y="2522"/>
                    </a:cubicBezTo>
                    <a:cubicBezTo>
                      <a:pt x="3092" y="2535"/>
                      <a:pt x="3085" y="2535"/>
                      <a:pt x="3072" y="2535"/>
                    </a:cubicBezTo>
                    <a:cubicBezTo>
                      <a:pt x="3053" y="2535"/>
                      <a:pt x="3046" y="2529"/>
                      <a:pt x="3027" y="2529"/>
                    </a:cubicBezTo>
                    <a:cubicBezTo>
                      <a:pt x="3001" y="2529"/>
                      <a:pt x="2995" y="2548"/>
                      <a:pt x="2975" y="2561"/>
                    </a:cubicBezTo>
                    <a:cubicBezTo>
                      <a:pt x="2943" y="2587"/>
                      <a:pt x="2917" y="2606"/>
                      <a:pt x="2917" y="2645"/>
                    </a:cubicBezTo>
                    <a:cubicBezTo>
                      <a:pt x="2917" y="2671"/>
                      <a:pt x="2943" y="2684"/>
                      <a:pt x="2950" y="2710"/>
                    </a:cubicBezTo>
                    <a:cubicBezTo>
                      <a:pt x="2969" y="2781"/>
                      <a:pt x="2975" y="2845"/>
                      <a:pt x="3040" y="2865"/>
                    </a:cubicBezTo>
                    <a:cubicBezTo>
                      <a:pt x="3085" y="2865"/>
                      <a:pt x="3105" y="2871"/>
                      <a:pt x="3150" y="2871"/>
                    </a:cubicBezTo>
                    <a:cubicBezTo>
                      <a:pt x="3182" y="2871"/>
                      <a:pt x="3189" y="2820"/>
                      <a:pt x="3227" y="2820"/>
                    </a:cubicBezTo>
                    <a:cubicBezTo>
                      <a:pt x="3247" y="2820"/>
                      <a:pt x="3247" y="2845"/>
                      <a:pt x="3266" y="2865"/>
                    </a:cubicBezTo>
                    <a:cubicBezTo>
                      <a:pt x="3292" y="2884"/>
                      <a:pt x="3318" y="2871"/>
                      <a:pt x="3350" y="2878"/>
                    </a:cubicBezTo>
                    <a:cubicBezTo>
                      <a:pt x="3350" y="2904"/>
                      <a:pt x="3350" y="2904"/>
                      <a:pt x="3350" y="2904"/>
                    </a:cubicBezTo>
                    <a:cubicBezTo>
                      <a:pt x="3344" y="2917"/>
                      <a:pt x="3331" y="2917"/>
                      <a:pt x="3312" y="2917"/>
                    </a:cubicBezTo>
                    <a:cubicBezTo>
                      <a:pt x="3299" y="2917"/>
                      <a:pt x="3292" y="2930"/>
                      <a:pt x="3273" y="2930"/>
                    </a:cubicBezTo>
                    <a:cubicBezTo>
                      <a:pt x="3247" y="2930"/>
                      <a:pt x="3247" y="2930"/>
                      <a:pt x="3247" y="2930"/>
                    </a:cubicBezTo>
                    <a:cubicBezTo>
                      <a:pt x="3227" y="2930"/>
                      <a:pt x="3227" y="2930"/>
                      <a:pt x="3227" y="2930"/>
                    </a:cubicBezTo>
                    <a:lnTo>
                      <a:pt x="3227" y="2930"/>
                    </a:lnTo>
                    <a:cubicBezTo>
                      <a:pt x="3234" y="2942"/>
                      <a:pt x="3241" y="2949"/>
                      <a:pt x="3241" y="2962"/>
                    </a:cubicBezTo>
                    <a:cubicBezTo>
                      <a:pt x="3241" y="2981"/>
                      <a:pt x="3215" y="2981"/>
                      <a:pt x="3208" y="3007"/>
                    </a:cubicBezTo>
                    <a:cubicBezTo>
                      <a:pt x="3253" y="3026"/>
                      <a:pt x="3247" y="3072"/>
                      <a:pt x="3273" y="3117"/>
                    </a:cubicBezTo>
                    <a:cubicBezTo>
                      <a:pt x="3292" y="3091"/>
                      <a:pt x="3299" y="3078"/>
                      <a:pt x="3312" y="3052"/>
                    </a:cubicBezTo>
                    <a:cubicBezTo>
                      <a:pt x="3318" y="3033"/>
                      <a:pt x="3318" y="3014"/>
                      <a:pt x="3338" y="3014"/>
                    </a:cubicBezTo>
                    <a:cubicBezTo>
                      <a:pt x="3363" y="3014"/>
                      <a:pt x="3376" y="3046"/>
                      <a:pt x="3389" y="3072"/>
                    </a:cubicBezTo>
                    <a:cubicBezTo>
                      <a:pt x="3402" y="3091"/>
                      <a:pt x="3422" y="3098"/>
                      <a:pt x="3422" y="3124"/>
                    </a:cubicBezTo>
                    <a:cubicBezTo>
                      <a:pt x="3422" y="3137"/>
                      <a:pt x="3402" y="3137"/>
                      <a:pt x="3396" y="3137"/>
                    </a:cubicBezTo>
                    <a:cubicBezTo>
                      <a:pt x="3383" y="3137"/>
                      <a:pt x="3376" y="3130"/>
                      <a:pt x="3370" y="3130"/>
                    </a:cubicBezTo>
                    <a:cubicBezTo>
                      <a:pt x="3357" y="3130"/>
                      <a:pt x="3363" y="3149"/>
                      <a:pt x="3357" y="3162"/>
                    </a:cubicBezTo>
                    <a:cubicBezTo>
                      <a:pt x="3331" y="3175"/>
                      <a:pt x="3312" y="3175"/>
                      <a:pt x="3286" y="3182"/>
                    </a:cubicBezTo>
                    <a:cubicBezTo>
                      <a:pt x="3247" y="3195"/>
                      <a:pt x="3227" y="3208"/>
                      <a:pt x="3189" y="3208"/>
                    </a:cubicBezTo>
                    <a:cubicBezTo>
                      <a:pt x="3105" y="3208"/>
                      <a:pt x="3008" y="3065"/>
                      <a:pt x="3105" y="3201"/>
                    </a:cubicBezTo>
                    <a:cubicBezTo>
                      <a:pt x="3098" y="3208"/>
                      <a:pt x="3098" y="3208"/>
                      <a:pt x="3098" y="3208"/>
                    </a:cubicBezTo>
                    <a:cubicBezTo>
                      <a:pt x="3059" y="3214"/>
                      <a:pt x="3040" y="3233"/>
                      <a:pt x="3001" y="3240"/>
                    </a:cubicBezTo>
                    <a:cubicBezTo>
                      <a:pt x="2924" y="3259"/>
                      <a:pt x="2865" y="3246"/>
                      <a:pt x="2801" y="3298"/>
                    </a:cubicBezTo>
                    <a:cubicBezTo>
                      <a:pt x="2788" y="3318"/>
                      <a:pt x="2768" y="3324"/>
                      <a:pt x="2743" y="3324"/>
                    </a:cubicBezTo>
                    <a:cubicBezTo>
                      <a:pt x="2710" y="3324"/>
                      <a:pt x="2704" y="3305"/>
                      <a:pt x="2678" y="3285"/>
                    </a:cubicBezTo>
                    <a:cubicBezTo>
                      <a:pt x="2620" y="3253"/>
                      <a:pt x="2594" y="3240"/>
                      <a:pt x="2529" y="3214"/>
                    </a:cubicBezTo>
                    <a:cubicBezTo>
                      <a:pt x="2536" y="3208"/>
                      <a:pt x="2542" y="3201"/>
                      <a:pt x="2542" y="3195"/>
                    </a:cubicBezTo>
                    <a:cubicBezTo>
                      <a:pt x="2536" y="3195"/>
                      <a:pt x="2529" y="3195"/>
                      <a:pt x="2516" y="3195"/>
                    </a:cubicBezTo>
                    <a:cubicBezTo>
                      <a:pt x="2477" y="3195"/>
                      <a:pt x="2464" y="3162"/>
                      <a:pt x="2445" y="3130"/>
                    </a:cubicBezTo>
                    <a:cubicBezTo>
                      <a:pt x="2432" y="3104"/>
                      <a:pt x="2400" y="3111"/>
                      <a:pt x="2374" y="3091"/>
                    </a:cubicBezTo>
                    <a:cubicBezTo>
                      <a:pt x="2361" y="3085"/>
                      <a:pt x="2361" y="3072"/>
                      <a:pt x="2342" y="3072"/>
                    </a:cubicBezTo>
                    <a:cubicBezTo>
                      <a:pt x="2322" y="3072"/>
                      <a:pt x="2322" y="3091"/>
                      <a:pt x="2303" y="3098"/>
                    </a:cubicBezTo>
                    <a:cubicBezTo>
                      <a:pt x="2283" y="3111"/>
                      <a:pt x="2257" y="3104"/>
                      <a:pt x="2257" y="3124"/>
                    </a:cubicBezTo>
                    <a:cubicBezTo>
                      <a:pt x="2257" y="3149"/>
                      <a:pt x="2277" y="3156"/>
                      <a:pt x="2303" y="3175"/>
                    </a:cubicBezTo>
                    <a:cubicBezTo>
                      <a:pt x="2309" y="3182"/>
                      <a:pt x="2322" y="3182"/>
                      <a:pt x="2322" y="3188"/>
                    </a:cubicBezTo>
                    <a:cubicBezTo>
                      <a:pt x="2322" y="3201"/>
                      <a:pt x="2309" y="3201"/>
                      <a:pt x="2296" y="3208"/>
                    </a:cubicBezTo>
                    <a:cubicBezTo>
                      <a:pt x="2283" y="3214"/>
                      <a:pt x="2277" y="3221"/>
                      <a:pt x="2270" y="3233"/>
                    </a:cubicBezTo>
                    <a:cubicBezTo>
                      <a:pt x="2283" y="3259"/>
                      <a:pt x="2283" y="3279"/>
                      <a:pt x="2296" y="3305"/>
                    </a:cubicBezTo>
                    <a:cubicBezTo>
                      <a:pt x="2309" y="3318"/>
                      <a:pt x="2316" y="3324"/>
                      <a:pt x="2322" y="3343"/>
                    </a:cubicBezTo>
                    <a:cubicBezTo>
                      <a:pt x="2335" y="3363"/>
                      <a:pt x="2361" y="3363"/>
                      <a:pt x="2374" y="3382"/>
                    </a:cubicBezTo>
                    <a:cubicBezTo>
                      <a:pt x="2374" y="3363"/>
                      <a:pt x="2380" y="3350"/>
                      <a:pt x="2387" y="3330"/>
                    </a:cubicBezTo>
                    <a:cubicBezTo>
                      <a:pt x="2393" y="3318"/>
                      <a:pt x="2400" y="3305"/>
                      <a:pt x="2406" y="3305"/>
                    </a:cubicBezTo>
                    <a:cubicBezTo>
                      <a:pt x="2426" y="3305"/>
                      <a:pt x="2439" y="3318"/>
                      <a:pt x="2458" y="3324"/>
                    </a:cubicBezTo>
                    <a:cubicBezTo>
                      <a:pt x="2510" y="3330"/>
                      <a:pt x="2548" y="3343"/>
                      <a:pt x="2581" y="3382"/>
                    </a:cubicBezTo>
                    <a:lnTo>
                      <a:pt x="2581" y="3382"/>
                    </a:lnTo>
                    <a:cubicBezTo>
                      <a:pt x="2536" y="3382"/>
                      <a:pt x="2510" y="3382"/>
                      <a:pt x="2464" y="3382"/>
                    </a:cubicBezTo>
                    <a:cubicBezTo>
                      <a:pt x="2400" y="3382"/>
                      <a:pt x="2367" y="3402"/>
                      <a:pt x="2303" y="3402"/>
                    </a:cubicBezTo>
                    <a:cubicBezTo>
                      <a:pt x="2232" y="3402"/>
                      <a:pt x="2206" y="3350"/>
                      <a:pt x="2148" y="3311"/>
                    </a:cubicBezTo>
                    <a:cubicBezTo>
                      <a:pt x="2083" y="3272"/>
                      <a:pt x="2012" y="3279"/>
                      <a:pt x="1986" y="3201"/>
                    </a:cubicBezTo>
                    <a:cubicBezTo>
                      <a:pt x="1973" y="3188"/>
                      <a:pt x="1960" y="3182"/>
                      <a:pt x="1941" y="3182"/>
                    </a:cubicBezTo>
                    <a:cubicBezTo>
                      <a:pt x="1921" y="3182"/>
                      <a:pt x="1921" y="3214"/>
                      <a:pt x="1902" y="3214"/>
                    </a:cubicBezTo>
                    <a:cubicBezTo>
                      <a:pt x="1882" y="3214"/>
                      <a:pt x="1869" y="3195"/>
                      <a:pt x="1850" y="3182"/>
                    </a:cubicBezTo>
                    <a:cubicBezTo>
                      <a:pt x="1837" y="3195"/>
                      <a:pt x="1831" y="3221"/>
                      <a:pt x="1811" y="3221"/>
                    </a:cubicBezTo>
                    <a:cubicBezTo>
                      <a:pt x="1779" y="3221"/>
                      <a:pt x="1766" y="3201"/>
                      <a:pt x="1740" y="3201"/>
                    </a:cubicBezTo>
                    <a:cubicBezTo>
                      <a:pt x="1721" y="3201"/>
                      <a:pt x="1714" y="3227"/>
                      <a:pt x="1688" y="3227"/>
                    </a:cubicBezTo>
                    <a:cubicBezTo>
                      <a:pt x="1675" y="3227"/>
                      <a:pt x="1675" y="3201"/>
                      <a:pt x="1656" y="3195"/>
                    </a:cubicBezTo>
                    <a:cubicBezTo>
                      <a:pt x="1624" y="3188"/>
                      <a:pt x="1604" y="3175"/>
                      <a:pt x="1572" y="3175"/>
                    </a:cubicBezTo>
                    <a:cubicBezTo>
                      <a:pt x="1546" y="3175"/>
                      <a:pt x="1553" y="3227"/>
                      <a:pt x="1527" y="3227"/>
                    </a:cubicBezTo>
                    <a:cubicBezTo>
                      <a:pt x="1501" y="3227"/>
                      <a:pt x="1501" y="3188"/>
                      <a:pt x="1481" y="3182"/>
                    </a:cubicBezTo>
                    <a:cubicBezTo>
                      <a:pt x="1456" y="3175"/>
                      <a:pt x="1430" y="3182"/>
                      <a:pt x="1417" y="3156"/>
                    </a:cubicBezTo>
                    <a:cubicBezTo>
                      <a:pt x="1391" y="3182"/>
                      <a:pt x="1372" y="3201"/>
                      <a:pt x="1346" y="3233"/>
                    </a:cubicBezTo>
                    <a:cubicBezTo>
                      <a:pt x="1294" y="3201"/>
                      <a:pt x="1294" y="3117"/>
                      <a:pt x="1229" y="3117"/>
                    </a:cubicBezTo>
                    <a:cubicBezTo>
                      <a:pt x="1223" y="3117"/>
                      <a:pt x="1216" y="3130"/>
                      <a:pt x="1216" y="3143"/>
                    </a:cubicBezTo>
                    <a:cubicBezTo>
                      <a:pt x="1216" y="3201"/>
                      <a:pt x="1216" y="3201"/>
                      <a:pt x="1216" y="3201"/>
                    </a:cubicBezTo>
                    <a:cubicBezTo>
                      <a:pt x="1216" y="3214"/>
                      <a:pt x="1229" y="3221"/>
                      <a:pt x="1236" y="3240"/>
                    </a:cubicBezTo>
                    <a:cubicBezTo>
                      <a:pt x="1197" y="3246"/>
                      <a:pt x="1177" y="3253"/>
                      <a:pt x="1145" y="3272"/>
                    </a:cubicBezTo>
                    <a:cubicBezTo>
                      <a:pt x="1113" y="3240"/>
                      <a:pt x="1100" y="3221"/>
                      <a:pt x="1067" y="3182"/>
                    </a:cubicBezTo>
                    <a:cubicBezTo>
                      <a:pt x="1054" y="3169"/>
                      <a:pt x="1048" y="3149"/>
                      <a:pt x="1029" y="3149"/>
                    </a:cubicBezTo>
                    <a:cubicBezTo>
                      <a:pt x="990" y="3149"/>
                      <a:pt x="970" y="3175"/>
                      <a:pt x="925" y="3175"/>
                    </a:cubicBezTo>
                    <a:cubicBezTo>
                      <a:pt x="893" y="3175"/>
                      <a:pt x="867" y="3182"/>
                      <a:pt x="835" y="3182"/>
                    </a:cubicBezTo>
                    <a:cubicBezTo>
                      <a:pt x="822" y="3182"/>
                      <a:pt x="815" y="3169"/>
                      <a:pt x="809" y="3169"/>
                    </a:cubicBezTo>
                    <a:cubicBezTo>
                      <a:pt x="763" y="3169"/>
                      <a:pt x="763" y="3233"/>
                      <a:pt x="744" y="3272"/>
                    </a:cubicBezTo>
                    <a:cubicBezTo>
                      <a:pt x="705" y="3253"/>
                      <a:pt x="692" y="3221"/>
                      <a:pt x="660" y="3195"/>
                    </a:cubicBezTo>
                    <a:cubicBezTo>
                      <a:pt x="621" y="3169"/>
                      <a:pt x="582" y="3175"/>
                      <a:pt x="544" y="3156"/>
                    </a:cubicBezTo>
                    <a:cubicBezTo>
                      <a:pt x="524" y="3188"/>
                      <a:pt x="492" y="3188"/>
                      <a:pt x="479" y="3214"/>
                    </a:cubicBezTo>
                    <a:cubicBezTo>
                      <a:pt x="453" y="3259"/>
                      <a:pt x="472" y="3298"/>
                      <a:pt x="434" y="3330"/>
                    </a:cubicBezTo>
                    <a:cubicBezTo>
                      <a:pt x="408" y="3363"/>
                      <a:pt x="369" y="3337"/>
                      <a:pt x="330" y="3350"/>
                    </a:cubicBezTo>
                    <a:cubicBezTo>
                      <a:pt x="298" y="3363"/>
                      <a:pt x="298" y="3402"/>
                      <a:pt x="291" y="3434"/>
                    </a:cubicBezTo>
                    <a:lnTo>
                      <a:pt x="291" y="3434"/>
                    </a:lnTo>
                    <a:cubicBezTo>
                      <a:pt x="266" y="3414"/>
                      <a:pt x="266" y="3402"/>
                      <a:pt x="246" y="3376"/>
                    </a:cubicBezTo>
                    <a:cubicBezTo>
                      <a:pt x="240" y="3369"/>
                      <a:pt x="233" y="3363"/>
                      <a:pt x="233" y="3356"/>
                    </a:cubicBezTo>
                    <a:cubicBezTo>
                      <a:pt x="233" y="3337"/>
                      <a:pt x="240" y="3324"/>
                      <a:pt x="252" y="3311"/>
                    </a:cubicBezTo>
                    <a:cubicBezTo>
                      <a:pt x="259" y="3292"/>
                      <a:pt x="266" y="3279"/>
                      <a:pt x="266" y="3259"/>
                    </a:cubicBezTo>
                    <a:cubicBezTo>
                      <a:pt x="272" y="3253"/>
                      <a:pt x="278" y="3246"/>
                      <a:pt x="278" y="3233"/>
                    </a:cubicBezTo>
                    <a:cubicBezTo>
                      <a:pt x="278" y="3214"/>
                      <a:pt x="278" y="3188"/>
                      <a:pt x="259" y="3182"/>
                    </a:cubicBezTo>
                    <a:cubicBezTo>
                      <a:pt x="233" y="3169"/>
                      <a:pt x="207" y="3162"/>
                      <a:pt x="194" y="3130"/>
                    </a:cubicBezTo>
                    <a:cubicBezTo>
                      <a:pt x="182" y="3098"/>
                      <a:pt x="194" y="3072"/>
                      <a:pt x="188" y="3040"/>
                    </a:cubicBezTo>
                    <a:cubicBezTo>
                      <a:pt x="188" y="3020"/>
                      <a:pt x="175" y="3007"/>
                      <a:pt x="175" y="2988"/>
                    </a:cubicBezTo>
                    <a:cubicBezTo>
                      <a:pt x="175" y="2930"/>
                      <a:pt x="214" y="2897"/>
                      <a:pt x="220" y="2839"/>
                    </a:cubicBezTo>
                    <a:cubicBezTo>
                      <a:pt x="220" y="2820"/>
                      <a:pt x="214" y="2800"/>
                      <a:pt x="227" y="2781"/>
                    </a:cubicBezTo>
                    <a:cubicBezTo>
                      <a:pt x="233" y="2761"/>
                      <a:pt x="246" y="2748"/>
                      <a:pt x="259" y="2723"/>
                    </a:cubicBezTo>
                    <a:cubicBezTo>
                      <a:pt x="266" y="2710"/>
                      <a:pt x="272" y="2703"/>
                      <a:pt x="272" y="2690"/>
                    </a:cubicBezTo>
                    <a:cubicBezTo>
                      <a:pt x="272" y="2651"/>
                      <a:pt x="252" y="2632"/>
                      <a:pt x="240" y="2600"/>
                    </a:cubicBezTo>
                    <a:cubicBezTo>
                      <a:pt x="227" y="2574"/>
                      <a:pt x="220" y="2561"/>
                      <a:pt x="207" y="2542"/>
                    </a:cubicBezTo>
                    <a:cubicBezTo>
                      <a:pt x="110" y="2554"/>
                      <a:pt x="110" y="2554"/>
                      <a:pt x="110" y="2554"/>
                    </a:cubicBezTo>
                    <a:cubicBezTo>
                      <a:pt x="91" y="2554"/>
                      <a:pt x="71" y="2548"/>
                      <a:pt x="52" y="2535"/>
                    </a:cubicBez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289" name="Freeform 81"/>
              <p:cNvSpPr>
                <a:spLocks noChangeArrowheads="1"/>
              </p:cNvSpPr>
              <p:nvPr/>
            </p:nvSpPr>
            <p:spPr bwMode="auto">
              <a:xfrm>
                <a:off x="12446782" y="4816286"/>
                <a:ext cx="6482798" cy="4360397"/>
              </a:xfrm>
              <a:custGeom>
                <a:avLst/>
                <a:gdLst>
                  <a:gd name="T0" fmla="*/ 5936 w 6480"/>
                  <a:gd name="T1" fmla="*/ 103 h 4359"/>
                  <a:gd name="T2" fmla="*/ 6104 w 6480"/>
                  <a:gd name="T3" fmla="*/ 686 h 4359"/>
                  <a:gd name="T4" fmla="*/ 5781 w 6480"/>
                  <a:gd name="T5" fmla="*/ 142 h 4359"/>
                  <a:gd name="T6" fmla="*/ 5652 w 6480"/>
                  <a:gd name="T7" fmla="*/ 614 h 4359"/>
                  <a:gd name="T8" fmla="*/ 4798 w 6480"/>
                  <a:gd name="T9" fmla="*/ 401 h 4359"/>
                  <a:gd name="T10" fmla="*/ 4513 w 6480"/>
                  <a:gd name="T11" fmla="*/ 918 h 4359"/>
                  <a:gd name="T12" fmla="*/ 4015 w 6480"/>
                  <a:gd name="T13" fmla="*/ 1474 h 4359"/>
                  <a:gd name="T14" fmla="*/ 3653 w 6480"/>
                  <a:gd name="T15" fmla="*/ 1934 h 4359"/>
                  <a:gd name="T16" fmla="*/ 2819 w 6480"/>
                  <a:gd name="T17" fmla="*/ 2134 h 4359"/>
                  <a:gd name="T18" fmla="*/ 2327 w 6480"/>
                  <a:gd name="T19" fmla="*/ 2276 h 4359"/>
                  <a:gd name="T20" fmla="*/ 2140 w 6480"/>
                  <a:gd name="T21" fmla="*/ 2315 h 4359"/>
                  <a:gd name="T22" fmla="*/ 2062 w 6480"/>
                  <a:gd name="T23" fmla="*/ 2612 h 4359"/>
                  <a:gd name="T24" fmla="*/ 2269 w 6480"/>
                  <a:gd name="T25" fmla="*/ 2540 h 4359"/>
                  <a:gd name="T26" fmla="*/ 2379 w 6480"/>
                  <a:gd name="T27" fmla="*/ 2877 h 4359"/>
                  <a:gd name="T28" fmla="*/ 2211 w 6480"/>
                  <a:gd name="T29" fmla="*/ 2993 h 4359"/>
                  <a:gd name="T30" fmla="*/ 1881 w 6480"/>
                  <a:gd name="T31" fmla="*/ 3051 h 4359"/>
                  <a:gd name="T32" fmla="*/ 1862 w 6480"/>
                  <a:gd name="T33" fmla="*/ 3090 h 4359"/>
                  <a:gd name="T34" fmla="*/ 1706 w 6480"/>
                  <a:gd name="T35" fmla="*/ 3349 h 4359"/>
                  <a:gd name="T36" fmla="*/ 1661 w 6480"/>
                  <a:gd name="T37" fmla="*/ 3420 h 4359"/>
                  <a:gd name="T38" fmla="*/ 1829 w 6480"/>
                  <a:gd name="T39" fmla="*/ 3666 h 4359"/>
                  <a:gd name="T40" fmla="*/ 2004 w 6480"/>
                  <a:gd name="T41" fmla="*/ 3730 h 4359"/>
                  <a:gd name="T42" fmla="*/ 1739 w 6480"/>
                  <a:gd name="T43" fmla="*/ 3543 h 4359"/>
                  <a:gd name="T44" fmla="*/ 1571 w 6480"/>
                  <a:gd name="T45" fmla="*/ 3543 h 4359"/>
                  <a:gd name="T46" fmla="*/ 1745 w 6480"/>
                  <a:gd name="T47" fmla="*/ 3827 h 4359"/>
                  <a:gd name="T48" fmla="*/ 1299 w 6480"/>
                  <a:gd name="T49" fmla="*/ 3620 h 4359"/>
                  <a:gd name="T50" fmla="*/ 1234 w 6480"/>
                  <a:gd name="T51" fmla="*/ 3827 h 4359"/>
                  <a:gd name="T52" fmla="*/ 1137 w 6480"/>
                  <a:gd name="T53" fmla="*/ 3595 h 4359"/>
                  <a:gd name="T54" fmla="*/ 827 w 6480"/>
                  <a:gd name="T55" fmla="*/ 3375 h 4359"/>
                  <a:gd name="T56" fmla="*/ 672 w 6480"/>
                  <a:gd name="T57" fmla="*/ 3491 h 4359"/>
                  <a:gd name="T58" fmla="*/ 285 w 6480"/>
                  <a:gd name="T59" fmla="*/ 3362 h 4359"/>
                  <a:gd name="T60" fmla="*/ 7 w 6480"/>
                  <a:gd name="T61" fmla="*/ 3252 h 4359"/>
                  <a:gd name="T62" fmla="*/ 446 w 6480"/>
                  <a:gd name="T63" fmla="*/ 3860 h 4359"/>
                  <a:gd name="T64" fmla="*/ 1079 w 6480"/>
                  <a:gd name="T65" fmla="*/ 4358 h 4359"/>
                  <a:gd name="T66" fmla="*/ 1506 w 6480"/>
                  <a:gd name="T67" fmla="*/ 4177 h 4359"/>
                  <a:gd name="T68" fmla="*/ 2418 w 6480"/>
                  <a:gd name="T69" fmla="*/ 4203 h 4359"/>
                  <a:gd name="T70" fmla="*/ 3026 w 6480"/>
                  <a:gd name="T71" fmla="*/ 3646 h 4359"/>
                  <a:gd name="T72" fmla="*/ 3744 w 6480"/>
                  <a:gd name="T73" fmla="*/ 3588 h 4359"/>
                  <a:gd name="T74" fmla="*/ 4106 w 6480"/>
                  <a:gd name="T75" fmla="*/ 3886 h 4359"/>
                  <a:gd name="T76" fmla="*/ 4617 w 6480"/>
                  <a:gd name="T77" fmla="*/ 3789 h 4359"/>
                  <a:gd name="T78" fmla="*/ 5289 w 6480"/>
                  <a:gd name="T79" fmla="*/ 3743 h 4359"/>
                  <a:gd name="T80" fmla="*/ 5464 w 6480"/>
                  <a:gd name="T81" fmla="*/ 3310 h 4359"/>
                  <a:gd name="T82" fmla="*/ 5736 w 6480"/>
                  <a:gd name="T83" fmla="*/ 2864 h 4359"/>
                  <a:gd name="T84" fmla="*/ 5891 w 6480"/>
                  <a:gd name="T85" fmla="*/ 2709 h 4359"/>
                  <a:gd name="T86" fmla="*/ 5884 w 6480"/>
                  <a:gd name="T87" fmla="*/ 2386 h 4359"/>
                  <a:gd name="T88" fmla="*/ 6143 w 6480"/>
                  <a:gd name="T89" fmla="*/ 2115 h 4359"/>
                  <a:gd name="T90" fmla="*/ 6428 w 6480"/>
                  <a:gd name="T91" fmla="*/ 1636 h 4359"/>
                  <a:gd name="T92" fmla="*/ 6447 w 6480"/>
                  <a:gd name="T93" fmla="*/ 1015 h 4359"/>
                  <a:gd name="T94" fmla="*/ 6454 w 6480"/>
                  <a:gd name="T95" fmla="*/ 724 h 4359"/>
                  <a:gd name="T96" fmla="*/ 6415 w 6480"/>
                  <a:gd name="T97" fmla="*/ 246 h 4359"/>
                  <a:gd name="T98" fmla="*/ 1849 w 6480"/>
                  <a:gd name="T99" fmla="*/ 2354 h 4359"/>
                  <a:gd name="T100" fmla="*/ 1926 w 6480"/>
                  <a:gd name="T101" fmla="*/ 2547 h 4359"/>
                  <a:gd name="T102" fmla="*/ 1855 w 6480"/>
                  <a:gd name="T103" fmla="*/ 2469 h 4359"/>
                  <a:gd name="T104" fmla="*/ 2056 w 6480"/>
                  <a:gd name="T105" fmla="*/ 2650 h 4359"/>
                  <a:gd name="T106" fmla="*/ 2075 w 6480"/>
                  <a:gd name="T107" fmla="*/ 2767 h 4359"/>
                  <a:gd name="T108" fmla="*/ 2230 w 6480"/>
                  <a:gd name="T109" fmla="*/ 2812 h 4359"/>
                  <a:gd name="T110" fmla="*/ 2172 w 6480"/>
                  <a:gd name="T111" fmla="*/ 2825 h 4359"/>
                  <a:gd name="T112" fmla="*/ 1784 w 6480"/>
                  <a:gd name="T113" fmla="*/ 2896 h 4359"/>
                  <a:gd name="T114" fmla="*/ 2017 w 6480"/>
                  <a:gd name="T115" fmla="*/ 2793 h 4359"/>
                  <a:gd name="T116" fmla="*/ 2133 w 6480"/>
                  <a:gd name="T117" fmla="*/ 2857 h 4359"/>
                  <a:gd name="T118" fmla="*/ 2088 w 6480"/>
                  <a:gd name="T119" fmla="*/ 2896 h 4359"/>
                  <a:gd name="T120" fmla="*/ 1732 w 6480"/>
                  <a:gd name="T121" fmla="*/ 2980 h 435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6480" h="4359">
                    <a:moveTo>
                      <a:pt x="6240" y="0"/>
                    </a:moveTo>
                    <a:lnTo>
                      <a:pt x="6240" y="0"/>
                    </a:lnTo>
                    <a:cubicBezTo>
                      <a:pt x="6234" y="0"/>
                      <a:pt x="6227" y="7"/>
                      <a:pt x="6227" y="13"/>
                    </a:cubicBezTo>
                    <a:cubicBezTo>
                      <a:pt x="6201" y="32"/>
                      <a:pt x="6195" y="58"/>
                      <a:pt x="6163" y="71"/>
                    </a:cubicBezTo>
                    <a:cubicBezTo>
                      <a:pt x="6130" y="84"/>
                      <a:pt x="6104" y="84"/>
                      <a:pt x="6065" y="84"/>
                    </a:cubicBezTo>
                    <a:cubicBezTo>
                      <a:pt x="6033" y="84"/>
                      <a:pt x="6020" y="58"/>
                      <a:pt x="5981" y="45"/>
                    </a:cubicBezTo>
                    <a:cubicBezTo>
                      <a:pt x="5968" y="65"/>
                      <a:pt x="5956" y="84"/>
                      <a:pt x="5936" y="103"/>
                    </a:cubicBezTo>
                    <a:lnTo>
                      <a:pt x="5936" y="103"/>
                    </a:lnTo>
                    <a:cubicBezTo>
                      <a:pt x="6001" y="194"/>
                      <a:pt x="6059" y="252"/>
                      <a:pt x="6059" y="362"/>
                    </a:cubicBezTo>
                    <a:cubicBezTo>
                      <a:pt x="6059" y="453"/>
                      <a:pt x="6059" y="453"/>
                      <a:pt x="6059" y="453"/>
                    </a:cubicBezTo>
                    <a:cubicBezTo>
                      <a:pt x="6059" y="517"/>
                      <a:pt x="6072" y="563"/>
                      <a:pt x="6111" y="621"/>
                    </a:cubicBezTo>
                    <a:cubicBezTo>
                      <a:pt x="6130" y="647"/>
                      <a:pt x="6175" y="653"/>
                      <a:pt x="6175" y="692"/>
                    </a:cubicBezTo>
                    <a:cubicBezTo>
                      <a:pt x="6175" y="698"/>
                      <a:pt x="6169" y="705"/>
                      <a:pt x="6163" y="705"/>
                    </a:cubicBezTo>
                    <a:cubicBezTo>
                      <a:pt x="6137" y="705"/>
                      <a:pt x="6130" y="686"/>
                      <a:pt x="6104" y="686"/>
                    </a:cubicBezTo>
                    <a:cubicBezTo>
                      <a:pt x="6085" y="686"/>
                      <a:pt x="6072" y="692"/>
                      <a:pt x="6059" y="692"/>
                    </a:cubicBezTo>
                    <a:cubicBezTo>
                      <a:pt x="6020" y="692"/>
                      <a:pt x="6014" y="660"/>
                      <a:pt x="5981" y="640"/>
                    </a:cubicBezTo>
                    <a:cubicBezTo>
                      <a:pt x="5949" y="621"/>
                      <a:pt x="5917" y="640"/>
                      <a:pt x="5884" y="627"/>
                    </a:cubicBezTo>
                    <a:cubicBezTo>
                      <a:pt x="5891" y="537"/>
                      <a:pt x="5813" y="491"/>
                      <a:pt x="5813" y="395"/>
                    </a:cubicBezTo>
                    <a:cubicBezTo>
                      <a:pt x="5813" y="291"/>
                      <a:pt x="5813" y="291"/>
                      <a:pt x="5813" y="291"/>
                    </a:cubicBezTo>
                    <a:cubicBezTo>
                      <a:pt x="5813" y="246"/>
                      <a:pt x="5787" y="220"/>
                      <a:pt x="5768" y="181"/>
                    </a:cubicBezTo>
                    <a:cubicBezTo>
                      <a:pt x="5768" y="175"/>
                      <a:pt x="5781" y="149"/>
                      <a:pt x="5781" y="142"/>
                    </a:cubicBezTo>
                    <a:cubicBezTo>
                      <a:pt x="5716" y="116"/>
                      <a:pt x="5716" y="116"/>
                      <a:pt x="5716" y="116"/>
                    </a:cubicBezTo>
                    <a:cubicBezTo>
                      <a:pt x="5697" y="123"/>
                      <a:pt x="5619" y="168"/>
                      <a:pt x="5606" y="181"/>
                    </a:cubicBezTo>
                    <a:cubicBezTo>
                      <a:pt x="5580" y="201"/>
                      <a:pt x="5593" y="233"/>
                      <a:pt x="5580" y="265"/>
                    </a:cubicBezTo>
                    <a:cubicBezTo>
                      <a:pt x="5574" y="278"/>
                      <a:pt x="5548" y="278"/>
                      <a:pt x="5548" y="298"/>
                    </a:cubicBezTo>
                    <a:cubicBezTo>
                      <a:pt x="5548" y="343"/>
                      <a:pt x="5580" y="362"/>
                      <a:pt x="5580" y="407"/>
                    </a:cubicBezTo>
                    <a:cubicBezTo>
                      <a:pt x="5580" y="530"/>
                      <a:pt x="5580" y="530"/>
                      <a:pt x="5580" y="530"/>
                    </a:cubicBezTo>
                    <a:cubicBezTo>
                      <a:pt x="5580" y="576"/>
                      <a:pt x="5606" y="602"/>
                      <a:pt x="5652" y="614"/>
                    </a:cubicBezTo>
                    <a:cubicBezTo>
                      <a:pt x="5632" y="692"/>
                      <a:pt x="5600" y="718"/>
                      <a:pt x="5574" y="789"/>
                    </a:cubicBezTo>
                    <a:cubicBezTo>
                      <a:pt x="5548" y="854"/>
                      <a:pt x="5548" y="899"/>
                      <a:pt x="5503" y="944"/>
                    </a:cubicBezTo>
                    <a:cubicBezTo>
                      <a:pt x="5464" y="996"/>
                      <a:pt x="5425" y="1002"/>
                      <a:pt x="5373" y="1028"/>
                    </a:cubicBezTo>
                    <a:cubicBezTo>
                      <a:pt x="5154" y="757"/>
                      <a:pt x="5154" y="757"/>
                      <a:pt x="5154" y="757"/>
                    </a:cubicBezTo>
                    <a:cubicBezTo>
                      <a:pt x="5121" y="737"/>
                      <a:pt x="5095" y="731"/>
                      <a:pt x="5063" y="724"/>
                    </a:cubicBezTo>
                    <a:cubicBezTo>
                      <a:pt x="5063" y="621"/>
                      <a:pt x="5044" y="537"/>
                      <a:pt x="4960" y="472"/>
                    </a:cubicBezTo>
                    <a:cubicBezTo>
                      <a:pt x="4908" y="427"/>
                      <a:pt x="4856" y="433"/>
                      <a:pt x="4798" y="401"/>
                    </a:cubicBezTo>
                    <a:lnTo>
                      <a:pt x="4798" y="401"/>
                    </a:lnTo>
                    <a:cubicBezTo>
                      <a:pt x="4778" y="407"/>
                      <a:pt x="4759" y="420"/>
                      <a:pt x="4733" y="420"/>
                    </a:cubicBezTo>
                    <a:cubicBezTo>
                      <a:pt x="4714" y="427"/>
                      <a:pt x="4701" y="427"/>
                      <a:pt x="4688" y="433"/>
                    </a:cubicBezTo>
                    <a:cubicBezTo>
                      <a:pt x="4701" y="472"/>
                      <a:pt x="4701" y="498"/>
                      <a:pt x="4701" y="537"/>
                    </a:cubicBezTo>
                    <a:cubicBezTo>
                      <a:pt x="4701" y="621"/>
                      <a:pt x="4675" y="666"/>
                      <a:pt x="4636" y="737"/>
                    </a:cubicBezTo>
                    <a:cubicBezTo>
                      <a:pt x="4610" y="783"/>
                      <a:pt x="4604" y="815"/>
                      <a:pt x="4571" y="860"/>
                    </a:cubicBezTo>
                    <a:cubicBezTo>
                      <a:pt x="4552" y="886"/>
                      <a:pt x="4533" y="893"/>
                      <a:pt x="4513" y="918"/>
                    </a:cubicBezTo>
                    <a:cubicBezTo>
                      <a:pt x="4500" y="944"/>
                      <a:pt x="4500" y="957"/>
                      <a:pt x="4487" y="977"/>
                    </a:cubicBezTo>
                    <a:cubicBezTo>
                      <a:pt x="4423" y="1061"/>
                      <a:pt x="4378" y="1099"/>
                      <a:pt x="4300" y="1158"/>
                    </a:cubicBezTo>
                    <a:cubicBezTo>
                      <a:pt x="4242" y="1203"/>
                      <a:pt x="4216" y="1229"/>
                      <a:pt x="4158" y="1267"/>
                    </a:cubicBezTo>
                    <a:cubicBezTo>
                      <a:pt x="4132" y="1287"/>
                      <a:pt x="4106" y="1281"/>
                      <a:pt x="4099" y="1306"/>
                    </a:cubicBezTo>
                    <a:cubicBezTo>
                      <a:pt x="4099" y="1319"/>
                      <a:pt x="4099" y="1319"/>
                      <a:pt x="4099" y="1319"/>
                    </a:cubicBezTo>
                    <a:cubicBezTo>
                      <a:pt x="4086" y="1352"/>
                      <a:pt x="4080" y="1371"/>
                      <a:pt x="4067" y="1410"/>
                    </a:cubicBezTo>
                    <a:cubicBezTo>
                      <a:pt x="4054" y="1436"/>
                      <a:pt x="4041" y="1449"/>
                      <a:pt x="4015" y="1474"/>
                    </a:cubicBezTo>
                    <a:cubicBezTo>
                      <a:pt x="3996" y="1494"/>
                      <a:pt x="3970" y="1500"/>
                      <a:pt x="3970" y="1533"/>
                    </a:cubicBezTo>
                    <a:cubicBezTo>
                      <a:pt x="3970" y="1546"/>
                      <a:pt x="3970" y="1546"/>
                      <a:pt x="3970" y="1546"/>
                    </a:cubicBezTo>
                    <a:cubicBezTo>
                      <a:pt x="3970" y="1571"/>
                      <a:pt x="3951" y="1578"/>
                      <a:pt x="3938" y="1591"/>
                    </a:cubicBezTo>
                    <a:cubicBezTo>
                      <a:pt x="3918" y="1610"/>
                      <a:pt x="3912" y="1630"/>
                      <a:pt x="3892" y="1649"/>
                    </a:cubicBezTo>
                    <a:cubicBezTo>
                      <a:pt x="3847" y="1675"/>
                      <a:pt x="3841" y="1714"/>
                      <a:pt x="3802" y="1740"/>
                    </a:cubicBezTo>
                    <a:cubicBezTo>
                      <a:pt x="3763" y="1772"/>
                      <a:pt x="3737" y="1785"/>
                      <a:pt x="3718" y="1824"/>
                    </a:cubicBezTo>
                    <a:cubicBezTo>
                      <a:pt x="3698" y="1869"/>
                      <a:pt x="3698" y="1908"/>
                      <a:pt x="3653" y="1934"/>
                    </a:cubicBezTo>
                    <a:cubicBezTo>
                      <a:pt x="3627" y="1947"/>
                      <a:pt x="3614" y="1959"/>
                      <a:pt x="3588" y="1973"/>
                    </a:cubicBezTo>
                    <a:cubicBezTo>
                      <a:pt x="3550" y="1992"/>
                      <a:pt x="3530" y="1992"/>
                      <a:pt x="3485" y="1998"/>
                    </a:cubicBezTo>
                    <a:cubicBezTo>
                      <a:pt x="3395" y="2011"/>
                      <a:pt x="3343" y="2031"/>
                      <a:pt x="3246" y="2050"/>
                    </a:cubicBezTo>
                    <a:cubicBezTo>
                      <a:pt x="3207" y="2076"/>
                      <a:pt x="3175" y="2089"/>
                      <a:pt x="3129" y="2089"/>
                    </a:cubicBezTo>
                    <a:cubicBezTo>
                      <a:pt x="3097" y="2089"/>
                      <a:pt x="3097" y="2089"/>
                      <a:pt x="3097" y="2089"/>
                    </a:cubicBezTo>
                    <a:cubicBezTo>
                      <a:pt x="3039" y="2089"/>
                      <a:pt x="3013" y="2108"/>
                      <a:pt x="2955" y="2115"/>
                    </a:cubicBezTo>
                    <a:cubicBezTo>
                      <a:pt x="2903" y="2128"/>
                      <a:pt x="2871" y="2128"/>
                      <a:pt x="2819" y="2134"/>
                    </a:cubicBezTo>
                    <a:cubicBezTo>
                      <a:pt x="2780" y="2147"/>
                      <a:pt x="2761" y="2154"/>
                      <a:pt x="2722" y="2173"/>
                    </a:cubicBezTo>
                    <a:cubicBezTo>
                      <a:pt x="2683" y="2186"/>
                      <a:pt x="2657" y="2186"/>
                      <a:pt x="2618" y="2199"/>
                    </a:cubicBezTo>
                    <a:cubicBezTo>
                      <a:pt x="2547" y="2218"/>
                      <a:pt x="2508" y="2225"/>
                      <a:pt x="2437" y="2238"/>
                    </a:cubicBezTo>
                    <a:cubicBezTo>
                      <a:pt x="2392" y="2244"/>
                      <a:pt x="2373" y="2257"/>
                      <a:pt x="2327" y="2257"/>
                    </a:cubicBezTo>
                    <a:cubicBezTo>
                      <a:pt x="2295" y="2257"/>
                      <a:pt x="2295" y="2257"/>
                      <a:pt x="2295" y="2257"/>
                    </a:cubicBezTo>
                    <a:cubicBezTo>
                      <a:pt x="2263" y="2250"/>
                      <a:pt x="2263" y="2250"/>
                      <a:pt x="2263" y="2250"/>
                    </a:cubicBezTo>
                    <a:cubicBezTo>
                      <a:pt x="2205" y="2250"/>
                      <a:pt x="2321" y="2276"/>
                      <a:pt x="2327" y="2276"/>
                    </a:cubicBezTo>
                    <a:cubicBezTo>
                      <a:pt x="2347" y="2283"/>
                      <a:pt x="2366" y="2276"/>
                      <a:pt x="2373" y="2289"/>
                    </a:cubicBezTo>
                    <a:cubicBezTo>
                      <a:pt x="2386" y="2302"/>
                      <a:pt x="2373" y="2315"/>
                      <a:pt x="2379" y="2328"/>
                    </a:cubicBezTo>
                    <a:lnTo>
                      <a:pt x="2373" y="2322"/>
                    </a:lnTo>
                    <a:cubicBezTo>
                      <a:pt x="2327" y="2322"/>
                      <a:pt x="2327" y="2322"/>
                      <a:pt x="2327" y="2322"/>
                    </a:cubicBezTo>
                    <a:cubicBezTo>
                      <a:pt x="2282" y="2322"/>
                      <a:pt x="2276" y="2276"/>
                      <a:pt x="2237" y="2276"/>
                    </a:cubicBezTo>
                    <a:cubicBezTo>
                      <a:pt x="2217" y="2276"/>
                      <a:pt x="2217" y="2296"/>
                      <a:pt x="2205" y="2302"/>
                    </a:cubicBezTo>
                    <a:cubicBezTo>
                      <a:pt x="2185" y="2309"/>
                      <a:pt x="2166" y="2302"/>
                      <a:pt x="2140" y="2315"/>
                    </a:cubicBezTo>
                    <a:cubicBezTo>
                      <a:pt x="2088" y="2347"/>
                      <a:pt x="2062" y="2373"/>
                      <a:pt x="2004" y="2399"/>
                    </a:cubicBezTo>
                    <a:cubicBezTo>
                      <a:pt x="2004" y="2438"/>
                      <a:pt x="1985" y="2457"/>
                      <a:pt x="1985" y="2489"/>
                    </a:cubicBezTo>
                    <a:cubicBezTo>
                      <a:pt x="1985" y="2534"/>
                      <a:pt x="1985" y="2534"/>
                      <a:pt x="1985" y="2534"/>
                    </a:cubicBezTo>
                    <a:cubicBezTo>
                      <a:pt x="1985" y="2553"/>
                      <a:pt x="1972" y="2566"/>
                      <a:pt x="1972" y="2586"/>
                    </a:cubicBezTo>
                    <a:cubicBezTo>
                      <a:pt x="1972" y="2592"/>
                      <a:pt x="1978" y="2586"/>
                      <a:pt x="1978" y="2592"/>
                    </a:cubicBezTo>
                    <a:cubicBezTo>
                      <a:pt x="1991" y="2612"/>
                      <a:pt x="2004" y="2625"/>
                      <a:pt x="2023" y="2625"/>
                    </a:cubicBezTo>
                    <a:cubicBezTo>
                      <a:pt x="2036" y="2625"/>
                      <a:pt x="2049" y="2612"/>
                      <a:pt x="2062" y="2612"/>
                    </a:cubicBezTo>
                    <a:cubicBezTo>
                      <a:pt x="2075" y="2637"/>
                      <a:pt x="2082" y="2657"/>
                      <a:pt x="2107" y="2657"/>
                    </a:cubicBezTo>
                    <a:cubicBezTo>
                      <a:pt x="2146" y="2657"/>
                      <a:pt x="2159" y="2644"/>
                      <a:pt x="2191" y="2625"/>
                    </a:cubicBezTo>
                    <a:cubicBezTo>
                      <a:pt x="2205" y="2612"/>
                      <a:pt x="2211" y="2599"/>
                      <a:pt x="2230" y="2592"/>
                    </a:cubicBezTo>
                    <a:cubicBezTo>
                      <a:pt x="2243" y="2592"/>
                      <a:pt x="2263" y="2592"/>
                      <a:pt x="2263" y="2579"/>
                    </a:cubicBezTo>
                    <a:cubicBezTo>
                      <a:pt x="2263" y="2560"/>
                      <a:pt x="2250" y="2553"/>
                      <a:pt x="2250" y="2534"/>
                    </a:cubicBezTo>
                    <a:cubicBezTo>
                      <a:pt x="2250" y="2502"/>
                      <a:pt x="2263" y="2476"/>
                      <a:pt x="2295" y="2457"/>
                    </a:cubicBezTo>
                    <a:cubicBezTo>
                      <a:pt x="2289" y="2495"/>
                      <a:pt x="2269" y="2508"/>
                      <a:pt x="2269" y="2540"/>
                    </a:cubicBezTo>
                    <a:cubicBezTo>
                      <a:pt x="2269" y="2560"/>
                      <a:pt x="2289" y="2560"/>
                      <a:pt x="2289" y="2579"/>
                    </a:cubicBezTo>
                    <a:cubicBezTo>
                      <a:pt x="2289" y="2592"/>
                      <a:pt x="2276" y="2592"/>
                      <a:pt x="2263" y="2599"/>
                    </a:cubicBezTo>
                    <a:cubicBezTo>
                      <a:pt x="2237" y="2612"/>
                      <a:pt x="2230" y="2625"/>
                      <a:pt x="2217" y="2650"/>
                    </a:cubicBezTo>
                    <a:cubicBezTo>
                      <a:pt x="2211" y="2663"/>
                      <a:pt x="2191" y="2670"/>
                      <a:pt x="2191" y="2689"/>
                    </a:cubicBezTo>
                    <a:cubicBezTo>
                      <a:pt x="2191" y="2722"/>
                      <a:pt x="2217" y="2735"/>
                      <a:pt x="2243" y="2760"/>
                    </a:cubicBezTo>
                    <a:cubicBezTo>
                      <a:pt x="2263" y="2780"/>
                      <a:pt x="2256" y="2812"/>
                      <a:pt x="2289" y="2838"/>
                    </a:cubicBezTo>
                    <a:cubicBezTo>
                      <a:pt x="2321" y="2857"/>
                      <a:pt x="2340" y="2870"/>
                      <a:pt x="2379" y="2877"/>
                    </a:cubicBezTo>
                    <a:cubicBezTo>
                      <a:pt x="2398" y="2877"/>
                      <a:pt x="2431" y="2870"/>
                      <a:pt x="2431" y="2890"/>
                    </a:cubicBezTo>
                    <a:cubicBezTo>
                      <a:pt x="2431" y="2903"/>
                      <a:pt x="2424" y="2909"/>
                      <a:pt x="2418" y="2909"/>
                    </a:cubicBezTo>
                    <a:cubicBezTo>
                      <a:pt x="2373" y="2909"/>
                      <a:pt x="2347" y="2877"/>
                      <a:pt x="2301" y="2877"/>
                    </a:cubicBezTo>
                    <a:cubicBezTo>
                      <a:pt x="2269" y="2877"/>
                      <a:pt x="2269" y="2877"/>
                      <a:pt x="2269" y="2877"/>
                    </a:cubicBezTo>
                    <a:cubicBezTo>
                      <a:pt x="2250" y="2877"/>
                      <a:pt x="2243" y="2896"/>
                      <a:pt x="2243" y="2916"/>
                    </a:cubicBezTo>
                    <a:cubicBezTo>
                      <a:pt x="2243" y="2961"/>
                      <a:pt x="2243" y="2961"/>
                      <a:pt x="2243" y="2961"/>
                    </a:cubicBezTo>
                    <a:cubicBezTo>
                      <a:pt x="2243" y="2980"/>
                      <a:pt x="2230" y="2993"/>
                      <a:pt x="2211" y="2993"/>
                    </a:cubicBezTo>
                    <a:cubicBezTo>
                      <a:pt x="2191" y="2993"/>
                      <a:pt x="2185" y="2987"/>
                      <a:pt x="2159" y="2987"/>
                    </a:cubicBezTo>
                    <a:cubicBezTo>
                      <a:pt x="2140" y="2987"/>
                      <a:pt x="2133" y="3006"/>
                      <a:pt x="2114" y="3006"/>
                    </a:cubicBezTo>
                    <a:cubicBezTo>
                      <a:pt x="2088" y="3019"/>
                      <a:pt x="2075" y="3013"/>
                      <a:pt x="2049" y="3013"/>
                    </a:cubicBezTo>
                    <a:cubicBezTo>
                      <a:pt x="2017" y="3019"/>
                      <a:pt x="2004" y="3038"/>
                      <a:pt x="1972" y="3038"/>
                    </a:cubicBezTo>
                    <a:cubicBezTo>
                      <a:pt x="1933" y="3038"/>
                      <a:pt x="1933" y="3038"/>
                      <a:pt x="1933" y="3038"/>
                    </a:cubicBezTo>
                    <a:cubicBezTo>
                      <a:pt x="1926" y="3038"/>
                      <a:pt x="1926" y="3038"/>
                      <a:pt x="1920" y="3038"/>
                    </a:cubicBezTo>
                    <a:cubicBezTo>
                      <a:pt x="1901" y="3038"/>
                      <a:pt x="1894" y="3051"/>
                      <a:pt x="1881" y="3051"/>
                    </a:cubicBezTo>
                    <a:cubicBezTo>
                      <a:pt x="1849" y="3051"/>
                      <a:pt x="1836" y="3019"/>
                      <a:pt x="1797" y="3019"/>
                    </a:cubicBezTo>
                    <a:lnTo>
                      <a:pt x="1791" y="3019"/>
                    </a:lnTo>
                    <a:cubicBezTo>
                      <a:pt x="1784" y="3025"/>
                      <a:pt x="1784" y="3025"/>
                      <a:pt x="1784" y="3025"/>
                    </a:cubicBezTo>
                    <a:cubicBezTo>
                      <a:pt x="1803" y="3032"/>
                      <a:pt x="1816" y="3045"/>
                      <a:pt x="1829" y="3051"/>
                    </a:cubicBezTo>
                    <a:cubicBezTo>
                      <a:pt x="1849" y="3058"/>
                      <a:pt x="1868" y="3064"/>
                      <a:pt x="1868" y="3077"/>
                    </a:cubicBezTo>
                    <a:cubicBezTo>
                      <a:pt x="1868" y="3090"/>
                      <a:pt x="1868" y="3090"/>
                      <a:pt x="1868" y="3090"/>
                    </a:cubicBezTo>
                    <a:cubicBezTo>
                      <a:pt x="1862" y="3090"/>
                      <a:pt x="1862" y="3090"/>
                      <a:pt x="1862" y="3090"/>
                    </a:cubicBezTo>
                    <a:cubicBezTo>
                      <a:pt x="1849" y="3090"/>
                      <a:pt x="1842" y="3084"/>
                      <a:pt x="1836" y="3084"/>
                    </a:cubicBezTo>
                    <a:cubicBezTo>
                      <a:pt x="1816" y="3084"/>
                      <a:pt x="1810" y="3090"/>
                      <a:pt x="1791" y="3090"/>
                    </a:cubicBezTo>
                    <a:cubicBezTo>
                      <a:pt x="1778" y="3090"/>
                      <a:pt x="1771" y="3084"/>
                      <a:pt x="1758" y="3077"/>
                    </a:cubicBezTo>
                    <a:cubicBezTo>
                      <a:pt x="1745" y="3077"/>
                      <a:pt x="1745" y="3077"/>
                      <a:pt x="1745" y="3077"/>
                    </a:cubicBezTo>
                    <a:cubicBezTo>
                      <a:pt x="1745" y="3142"/>
                      <a:pt x="1745" y="3142"/>
                      <a:pt x="1745" y="3142"/>
                    </a:cubicBezTo>
                    <a:cubicBezTo>
                      <a:pt x="1745" y="3213"/>
                      <a:pt x="1681" y="3239"/>
                      <a:pt x="1661" y="3304"/>
                    </a:cubicBezTo>
                    <a:cubicBezTo>
                      <a:pt x="1681" y="3317"/>
                      <a:pt x="1706" y="3323"/>
                      <a:pt x="1706" y="3349"/>
                    </a:cubicBezTo>
                    <a:cubicBezTo>
                      <a:pt x="1706" y="3407"/>
                      <a:pt x="1706" y="3407"/>
                      <a:pt x="1706" y="3407"/>
                    </a:cubicBezTo>
                    <a:cubicBezTo>
                      <a:pt x="1706" y="3413"/>
                      <a:pt x="1713" y="3420"/>
                      <a:pt x="1713" y="3427"/>
                    </a:cubicBezTo>
                    <a:cubicBezTo>
                      <a:pt x="1713" y="3427"/>
                      <a:pt x="1713" y="3427"/>
                      <a:pt x="1706" y="3427"/>
                    </a:cubicBezTo>
                    <a:cubicBezTo>
                      <a:pt x="1681" y="3427"/>
                      <a:pt x="1681" y="3381"/>
                      <a:pt x="1648" y="3381"/>
                    </a:cubicBezTo>
                    <a:cubicBezTo>
                      <a:pt x="1635" y="3381"/>
                      <a:pt x="1635" y="3381"/>
                      <a:pt x="1635" y="3381"/>
                    </a:cubicBezTo>
                    <a:cubicBezTo>
                      <a:pt x="1635" y="3381"/>
                      <a:pt x="1635" y="3388"/>
                      <a:pt x="1635" y="3394"/>
                    </a:cubicBezTo>
                    <a:cubicBezTo>
                      <a:pt x="1635" y="3407"/>
                      <a:pt x="1648" y="3407"/>
                      <a:pt x="1661" y="3420"/>
                    </a:cubicBezTo>
                    <a:cubicBezTo>
                      <a:pt x="1674" y="3433"/>
                      <a:pt x="1681" y="3446"/>
                      <a:pt x="1700" y="3459"/>
                    </a:cubicBezTo>
                    <a:cubicBezTo>
                      <a:pt x="1719" y="3478"/>
                      <a:pt x="1700" y="3524"/>
                      <a:pt x="1726" y="3524"/>
                    </a:cubicBezTo>
                    <a:cubicBezTo>
                      <a:pt x="1739" y="3524"/>
                      <a:pt x="1745" y="3517"/>
                      <a:pt x="1758" y="3517"/>
                    </a:cubicBezTo>
                    <a:cubicBezTo>
                      <a:pt x="1778" y="3517"/>
                      <a:pt x="1784" y="3530"/>
                      <a:pt x="1803" y="3536"/>
                    </a:cubicBezTo>
                    <a:cubicBezTo>
                      <a:pt x="1816" y="3543"/>
                      <a:pt x="1836" y="3543"/>
                      <a:pt x="1836" y="3556"/>
                    </a:cubicBezTo>
                    <a:cubicBezTo>
                      <a:pt x="1836" y="3582"/>
                      <a:pt x="1823" y="3588"/>
                      <a:pt x="1823" y="3614"/>
                    </a:cubicBezTo>
                    <a:cubicBezTo>
                      <a:pt x="1823" y="3633"/>
                      <a:pt x="1829" y="3646"/>
                      <a:pt x="1829" y="3666"/>
                    </a:cubicBezTo>
                    <a:cubicBezTo>
                      <a:pt x="1849" y="3666"/>
                      <a:pt x="1849" y="3640"/>
                      <a:pt x="1868" y="3640"/>
                    </a:cubicBezTo>
                    <a:cubicBezTo>
                      <a:pt x="1881" y="3640"/>
                      <a:pt x="1887" y="3653"/>
                      <a:pt x="1901" y="3659"/>
                    </a:cubicBezTo>
                    <a:cubicBezTo>
                      <a:pt x="1933" y="3666"/>
                      <a:pt x="1946" y="3679"/>
                      <a:pt x="1978" y="3685"/>
                    </a:cubicBezTo>
                    <a:cubicBezTo>
                      <a:pt x="2010" y="3705"/>
                      <a:pt x="2049" y="3711"/>
                      <a:pt x="2049" y="3750"/>
                    </a:cubicBezTo>
                    <a:cubicBezTo>
                      <a:pt x="2049" y="3763"/>
                      <a:pt x="2049" y="3763"/>
                      <a:pt x="2049" y="3763"/>
                    </a:cubicBezTo>
                    <a:cubicBezTo>
                      <a:pt x="2043" y="3763"/>
                      <a:pt x="2043" y="3763"/>
                      <a:pt x="2043" y="3763"/>
                    </a:cubicBezTo>
                    <a:cubicBezTo>
                      <a:pt x="2023" y="3756"/>
                      <a:pt x="2023" y="3730"/>
                      <a:pt x="2004" y="3730"/>
                    </a:cubicBezTo>
                    <a:cubicBezTo>
                      <a:pt x="1978" y="3730"/>
                      <a:pt x="1965" y="3730"/>
                      <a:pt x="1946" y="3717"/>
                    </a:cubicBezTo>
                    <a:cubicBezTo>
                      <a:pt x="1926" y="3711"/>
                      <a:pt x="1920" y="3685"/>
                      <a:pt x="1887" y="3685"/>
                    </a:cubicBezTo>
                    <a:cubicBezTo>
                      <a:pt x="1875" y="3685"/>
                      <a:pt x="1875" y="3717"/>
                      <a:pt x="1855" y="3717"/>
                    </a:cubicBezTo>
                    <a:cubicBezTo>
                      <a:pt x="1816" y="3717"/>
                      <a:pt x="1797" y="3672"/>
                      <a:pt x="1797" y="3627"/>
                    </a:cubicBezTo>
                    <a:cubicBezTo>
                      <a:pt x="1797" y="3588"/>
                      <a:pt x="1797" y="3588"/>
                      <a:pt x="1797" y="3588"/>
                    </a:cubicBezTo>
                    <a:cubicBezTo>
                      <a:pt x="1797" y="3575"/>
                      <a:pt x="1797" y="3569"/>
                      <a:pt x="1803" y="3556"/>
                    </a:cubicBezTo>
                    <a:cubicBezTo>
                      <a:pt x="1778" y="3549"/>
                      <a:pt x="1765" y="3543"/>
                      <a:pt x="1739" y="3543"/>
                    </a:cubicBezTo>
                    <a:cubicBezTo>
                      <a:pt x="1732" y="3543"/>
                      <a:pt x="1732" y="3549"/>
                      <a:pt x="1719" y="3549"/>
                    </a:cubicBezTo>
                    <a:cubicBezTo>
                      <a:pt x="1706" y="3549"/>
                      <a:pt x="1706" y="3530"/>
                      <a:pt x="1694" y="3517"/>
                    </a:cubicBezTo>
                    <a:cubicBezTo>
                      <a:pt x="1687" y="3504"/>
                      <a:pt x="1674" y="3498"/>
                      <a:pt x="1655" y="3498"/>
                    </a:cubicBezTo>
                    <a:cubicBezTo>
                      <a:pt x="1642" y="3498"/>
                      <a:pt x="1635" y="3504"/>
                      <a:pt x="1622" y="3504"/>
                    </a:cubicBezTo>
                    <a:cubicBezTo>
                      <a:pt x="1584" y="3504"/>
                      <a:pt x="1584" y="3504"/>
                      <a:pt x="1584" y="3504"/>
                    </a:cubicBezTo>
                    <a:cubicBezTo>
                      <a:pt x="1577" y="3504"/>
                      <a:pt x="1571" y="3504"/>
                      <a:pt x="1571" y="3511"/>
                    </a:cubicBezTo>
                    <a:cubicBezTo>
                      <a:pt x="1571" y="3543"/>
                      <a:pt x="1571" y="3543"/>
                      <a:pt x="1571" y="3543"/>
                    </a:cubicBezTo>
                    <a:cubicBezTo>
                      <a:pt x="1571" y="3582"/>
                      <a:pt x="1545" y="3595"/>
                      <a:pt x="1538" y="3633"/>
                    </a:cubicBezTo>
                    <a:cubicBezTo>
                      <a:pt x="1558" y="3633"/>
                      <a:pt x="1577" y="3633"/>
                      <a:pt x="1590" y="3646"/>
                    </a:cubicBezTo>
                    <a:cubicBezTo>
                      <a:pt x="1610" y="3679"/>
                      <a:pt x="1603" y="3717"/>
                      <a:pt x="1635" y="3730"/>
                    </a:cubicBezTo>
                    <a:cubicBezTo>
                      <a:pt x="1655" y="3743"/>
                      <a:pt x="1661" y="3756"/>
                      <a:pt x="1674" y="3769"/>
                    </a:cubicBezTo>
                    <a:cubicBezTo>
                      <a:pt x="1687" y="3776"/>
                      <a:pt x="1700" y="3769"/>
                      <a:pt x="1713" y="3776"/>
                    </a:cubicBezTo>
                    <a:cubicBezTo>
                      <a:pt x="1719" y="3776"/>
                      <a:pt x="1719" y="3789"/>
                      <a:pt x="1726" y="3795"/>
                    </a:cubicBezTo>
                    <a:cubicBezTo>
                      <a:pt x="1732" y="3808"/>
                      <a:pt x="1745" y="3815"/>
                      <a:pt x="1745" y="3827"/>
                    </a:cubicBezTo>
                    <a:cubicBezTo>
                      <a:pt x="1719" y="3827"/>
                      <a:pt x="1706" y="3808"/>
                      <a:pt x="1681" y="3808"/>
                    </a:cubicBezTo>
                    <a:cubicBezTo>
                      <a:pt x="1648" y="3808"/>
                      <a:pt x="1648" y="3808"/>
                      <a:pt x="1648" y="3808"/>
                    </a:cubicBezTo>
                    <a:cubicBezTo>
                      <a:pt x="1610" y="3808"/>
                      <a:pt x="1590" y="3782"/>
                      <a:pt x="1571" y="3750"/>
                    </a:cubicBezTo>
                    <a:cubicBezTo>
                      <a:pt x="1545" y="3711"/>
                      <a:pt x="1519" y="3692"/>
                      <a:pt x="1480" y="3672"/>
                    </a:cubicBezTo>
                    <a:cubicBezTo>
                      <a:pt x="1403" y="3633"/>
                      <a:pt x="1370" y="3614"/>
                      <a:pt x="1299" y="3575"/>
                    </a:cubicBezTo>
                    <a:cubicBezTo>
                      <a:pt x="1299" y="3575"/>
                      <a:pt x="1299" y="3582"/>
                      <a:pt x="1299" y="3588"/>
                    </a:cubicBezTo>
                    <a:cubicBezTo>
                      <a:pt x="1299" y="3620"/>
                      <a:pt x="1299" y="3620"/>
                      <a:pt x="1299" y="3620"/>
                    </a:cubicBezTo>
                    <a:cubicBezTo>
                      <a:pt x="1299" y="3633"/>
                      <a:pt x="1306" y="3640"/>
                      <a:pt x="1306" y="3646"/>
                    </a:cubicBezTo>
                    <a:cubicBezTo>
                      <a:pt x="1306" y="3685"/>
                      <a:pt x="1286" y="3711"/>
                      <a:pt x="1254" y="3730"/>
                    </a:cubicBezTo>
                    <a:cubicBezTo>
                      <a:pt x="1228" y="3750"/>
                      <a:pt x="1208" y="3743"/>
                      <a:pt x="1183" y="3756"/>
                    </a:cubicBezTo>
                    <a:cubicBezTo>
                      <a:pt x="1183" y="3763"/>
                      <a:pt x="1183" y="3763"/>
                      <a:pt x="1183" y="3763"/>
                    </a:cubicBezTo>
                    <a:cubicBezTo>
                      <a:pt x="1189" y="3763"/>
                      <a:pt x="1196" y="3763"/>
                      <a:pt x="1202" y="3763"/>
                    </a:cubicBezTo>
                    <a:cubicBezTo>
                      <a:pt x="1228" y="3763"/>
                      <a:pt x="1267" y="3769"/>
                      <a:pt x="1267" y="3795"/>
                    </a:cubicBezTo>
                    <a:cubicBezTo>
                      <a:pt x="1267" y="3815"/>
                      <a:pt x="1254" y="3827"/>
                      <a:pt x="1234" y="3827"/>
                    </a:cubicBezTo>
                    <a:cubicBezTo>
                      <a:pt x="1189" y="3827"/>
                      <a:pt x="1163" y="3789"/>
                      <a:pt x="1137" y="3750"/>
                    </a:cubicBezTo>
                    <a:cubicBezTo>
                      <a:pt x="1170" y="3750"/>
                      <a:pt x="1189" y="3737"/>
                      <a:pt x="1215" y="3717"/>
                    </a:cubicBezTo>
                    <a:cubicBezTo>
                      <a:pt x="1234" y="3705"/>
                      <a:pt x="1254" y="3705"/>
                      <a:pt x="1254" y="3685"/>
                    </a:cubicBezTo>
                    <a:cubicBezTo>
                      <a:pt x="1254" y="3666"/>
                      <a:pt x="1247" y="3659"/>
                      <a:pt x="1247" y="3646"/>
                    </a:cubicBezTo>
                    <a:cubicBezTo>
                      <a:pt x="1241" y="3633"/>
                      <a:pt x="1241" y="3620"/>
                      <a:pt x="1234" y="3620"/>
                    </a:cubicBezTo>
                    <a:cubicBezTo>
                      <a:pt x="1202" y="3620"/>
                      <a:pt x="1202" y="3620"/>
                      <a:pt x="1202" y="3620"/>
                    </a:cubicBezTo>
                    <a:cubicBezTo>
                      <a:pt x="1176" y="3620"/>
                      <a:pt x="1150" y="3614"/>
                      <a:pt x="1137" y="3595"/>
                    </a:cubicBezTo>
                    <a:cubicBezTo>
                      <a:pt x="1124" y="3582"/>
                      <a:pt x="1124" y="3569"/>
                      <a:pt x="1111" y="3569"/>
                    </a:cubicBezTo>
                    <a:cubicBezTo>
                      <a:pt x="1086" y="3569"/>
                      <a:pt x="1079" y="3588"/>
                      <a:pt x="1053" y="3588"/>
                    </a:cubicBezTo>
                    <a:cubicBezTo>
                      <a:pt x="1047" y="3588"/>
                      <a:pt x="1047" y="3575"/>
                      <a:pt x="1040" y="3575"/>
                    </a:cubicBezTo>
                    <a:cubicBezTo>
                      <a:pt x="1008" y="3549"/>
                      <a:pt x="1001" y="3530"/>
                      <a:pt x="989" y="3491"/>
                    </a:cubicBezTo>
                    <a:cubicBezTo>
                      <a:pt x="982" y="3472"/>
                      <a:pt x="989" y="3446"/>
                      <a:pt x="969" y="3446"/>
                    </a:cubicBezTo>
                    <a:cubicBezTo>
                      <a:pt x="937" y="3446"/>
                      <a:pt x="930" y="3485"/>
                      <a:pt x="904" y="3485"/>
                    </a:cubicBezTo>
                    <a:cubicBezTo>
                      <a:pt x="853" y="3485"/>
                      <a:pt x="853" y="3420"/>
                      <a:pt x="827" y="3375"/>
                    </a:cubicBezTo>
                    <a:cubicBezTo>
                      <a:pt x="820" y="3433"/>
                      <a:pt x="814" y="3459"/>
                      <a:pt x="801" y="3517"/>
                    </a:cubicBezTo>
                    <a:cubicBezTo>
                      <a:pt x="782" y="3498"/>
                      <a:pt x="775" y="3465"/>
                      <a:pt x="749" y="3465"/>
                    </a:cubicBezTo>
                    <a:cubicBezTo>
                      <a:pt x="730" y="3465"/>
                      <a:pt x="730" y="3465"/>
                      <a:pt x="730" y="3465"/>
                    </a:cubicBezTo>
                    <a:cubicBezTo>
                      <a:pt x="736" y="3478"/>
                      <a:pt x="743" y="3485"/>
                      <a:pt x="743" y="3504"/>
                    </a:cubicBezTo>
                    <a:cubicBezTo>
                      <a:pt x="743" y="3517"/>
                      <a:pt x="743" y="3524"/>
                      <a:pt x="736" y="3536"/>
                    </a:cubicBezTo>
                    <a:cubicBezTo>
                      <a:pt x="723" y="3530"/>
                      <a:pt x="723" y="3511"/>
                      <a:pt x="711" y="3498"/>
                    </a:cubicBezTo>
                    <a:cubicBezTo>
                      <a:pt x="697" y="3491"/>
                      <a:pt x="691" y="3491"/>
                      <a:pt x="672" y="3491"/>
                    </a:cubicBezTo>
                    <a:cubicBezTo>
                      <a:pt x="672" y="3478"/>
                      <a:pt x="672" y="3459"/>
                      <a:pt x="659" y="3459"/>
                    </a:cubicBezTo>
                    <a:cubicBezTo>
                      <a:pt x="639" y="3459"/>
                      <a:pt x="639" y="3485"/>
                      <a:pt x="613" y="3485"/>
                    </a:cubicBezTo>
                    <a:cubicBezTo>
                      <a:pt x="601" y="3485"/>
                      <a:pt x="594" y="3472"/>
                      <a:pt x="581" y="3472"/>
                    </a:cubicBezTo>
                    <a:cubicBezTo>
                      <a:pt x="549" y="3472"/>
                      <a:pt x="529" y="3485"/>
                      <a:pt x="491" y="3485"/>
                    </a:cubicBezTo>
                    <a:cubicBezTo>
                      <a:pt x="453" y="3485"/>
                      <a:pt x="421" y="3498"/>
                      <a:pt x="388" y="3472"/>
                    </a:cubicBezTo>
                    <a:cubicBezTo>
                      <a:pt x="362" y="3452"/>
                      <a:pt x="356" y="3427"/>
                      <a:pt x="330" y="3407"/>
                    </a:cubicBezTo>
                    <a:cubicBezTo>
                      <a:pt x="317" y="3388"/>
                      <a:pt x="298" y="3381"/>
                      <a:pt x="285" y="3362"/>
                    </a:cubicBezTo>
                    <a:lnTo>
                      <a:pt x="278" y="3362"/>
                    </a:lnTo>
                    <a:cubicBezTo>
                      <a:pt x="239" y="3362"/>
                      <a:pt x="226" y="3336"/>
                      <a:pt x="201" y="3310"/>
                    </a:cubicBezTo>
                    <a:cubicBezTo>
                      <a:pt x="188" y="3297"/>
                      <a:pt x="168" y="3297"/>
                      <a:pt x="155" y="3278"/>
                    </a:cubicBezTo>
                    <a:cubicBezTo>
                      <a:pt x="117" y="3252"/>
                      <a:pt x="103" y="3220"/>
                      <a:pt x="103" y="3174"/>
                    </a:cubicBezTo>
                    <a:cubicBezTo>
                      <a:pt x="91" y="3174"/>
                      <a:pt x="84" y="3168"/>
                      <a:pt x="71" y="3168"/>
                    </a:cubicBezTo>
                    <a:lnTo>
                      <a:pt x="71" y="3168"/>
                    </a:lnTo>
                    <a:cubicBezTo>
                      <a:pt x="52" y="3207"/>
                      <a:pt x="7" y="3213"/>
                      <a:pt x="7" y="3252"/>
                    </a:cubicBezTo>
                    <a:cubicBezTo>
                      <a:pt x="7" y="3278"/>
                      <a:pt x="0" y="3304"/>
                      <a:pt x="19" y="3323"/>
                    </a:cubicBezTo>
                    <a:cubicBezTo>
                      <a:pt x="58" y="3362"/>
                      <a:pt x="149" y="3323"/>
                      <a:pt x="149" y="3375"/>
                    </a:cubicBezTo>
                    <a:cubicBezTo>
                      <a:pt x="149" y="3420"/>
                      <a:pt x="129" y="3439"/>
                      <a:pt x="129" y="3485"/>
                    </a:cubicBezTo>
                    <a:cubicBezTo>
                      <a:pt x="129" y="3575"/>
                      <a:pt x="194" y="3614"/>
                      <a:pt x="272" y="3672"/>
                    </a:cubicBezTo>
                    <a:cubicBezTo>
                      <a:pt x="291" y="3685"/>
                      <a:pt x="291" y="3711"/>
                      <a:pt x="310" y="3730"/>
                    </a:cubicBezTo>
                    <a:cubicBezTo>
                      <a:pt x="336" y="3756"/>
                      <a:pt x="362" y="3750"/>
                      <a:pt x="395" y="3769"/>
                    </a:cubicBezTo>
                    <a:cubicBezTo>
                      <a:pt x="427" y="3789"/>
                      <a:pt x="427" y="3827"/>
                      <a:pt x="446" y="3860"/>
                    </a:cubicBezTo>
                    <a:cubicBezTo>
                      <a:pt x="472" y="3899"/>
                      <a:pt x="504" y="3905"/>
                      <a:pt x="542" y="3931"/>
                    </a:cubicBezTo>
                    <a:cubicBezTo>
                      <a:pt x="594" y="3957"/>
                      <a:pt x="613" y="3983"/>
                      <a:pt x="665" y="4008"/>
                    </a:cubicBezTo>
                    <a:cubicBezTo>
                      <a:pt x="717" y="4034"/>
                      <a:pt x="736" y="4080"/>
                      <a:pt x="769" y="4131"/>
                    </a:cubicBezTo>
                    <a:cubicBezTo>
                      <a:pt x="782" y="4157"/>
                      <a:pt x="788" y="4196"/>
                      <a:pt x="820" y="4196"/>
                    </a:cubicBezTo>
                    <a:cubicBezTo>
                      <a:pt x="840" y="4196"/>
                      <a:pt x="853" y="4183"/>
                      <a:pt x="872" y="4183"/>
                    </a:cubicBezTo>
                    <a:cubicBezTo>
                      <a:pt x="917" y="4183"/>
                      <a:pt x="917" y="4235"/>
                      <a:pt x="937" y="4274"/>
                    </a:cubicBezTo>
                    <a:cubicBezTo>
                      <a:pt x="969" y="4332"/>
                      <a:pt x="1015" y="4358"/>
                      <a:pt x="1079" y="4358"/>
                    </a:cubicBezTo>
                    <a:cubicBezTo>
                      <a:pt x="1111" y="4358"/>
                      <a:pt x="1124" y="4319"/>
                      <a:pt x="1157" y="4319"/>
                    </a:cubicBezTo>
                    <a:cubicBezTo>
                      <a:pt x="1176" y="4319"/>
                      <a:pt x="1183" y="4338"/>
                      <a:pt x="1202" y="4338"/>
                    </a:cubicBezTo>
                    <a:cubicBezTo>
                      <a:pt x="1234" y="4338"/>
                      <a:pt x="1241" y="4312"/>
                      <a:pt x="1273" y="4312"/>
                    </a:cubicBezTo>
                    <a:cubicBezTo>
                      <a:pt x="1318" y="4312"/>
                      <a:pt x="1318" y="4312"/>
                      <a:pt x="1318" y="4312"/>
                    </a:cubicBezTo>
                    <a:cubicBezTo>
                      <a:pt x="1344" y="4293"/>
                      <a:pt x="1338" y="4267"/>
                      <a:pt x="1357" y="4235"/>
                    </a:cubicBezTo>
                    <a:cubicBezTo>
                      <a:pt x="1383" y="4196"/>
                      <a:pt x="1415" y="4170"/>
                      <a:pt x="1461" y="4170"/>
                    </a:cubicBezTo>
                    <a:cubicBezTo>
                      <a:pt x="1480" y="4170"/>
                      <a:pt x="1487" y="4177"/>
                      <a:pt x="1506" y="4177"/>
                    </a:cubicBezTo>
                    <a:cubicBezTo>
                      <a:pt x="1590" y="4177"/>
                      <a:pt x="1635" y="4144"/>
                      <a:pt x="1719" y="4138"/>
                    </a:cubicBezTo>
                    <a:cubicBezTo>
                      <a:pt x="1752" y="4125"/>
                      <a:pt x="1765" y="4119"/>
                      <a:pt x="1791" y="4105"/>
                    </a:cubicBezTo>
                    <a:cubicBezTo>
                      <a:pt x="1836" y="4164"/>
                      <a:pt x="1887" y="4196"/>
                      <a:pt x="1965" y="4196"/>
                    </a:cubicBezTo>
                    <a:cubicBezTo>
                      <a:pt x="2004" y="4196"/>
                      <a:pt x="2017" y="4164"/>
                      <a:pt x="2056" y="4164"/>
                    </a:cubicBezTo>
                    <a:cubicBezTo>
                      <a:pt x="2101" y="4164"/>
                      <a:pt x="2107" y="4222"/>
                      <a:pt x="2153" y="4222"/>
                    </a:cubicBezTo>
                    <a:cubicBezTo>
                      <a:pt x="2205" y="4222"/>
                      <a:pt x="2211" y="4144"/>
                      <a:pt x="2263" y="4144"/>
                    </a:cubicBezTo>
                    <a:cubicBezTo>
                      <a:pt x="2327" y="4144"/>
                      <a:pt x="2353" y="4203"/>
                      <a:pt x="2418" y="4203"/>
                    </a:cubicBezTo>
                    <a:cubicBezTo>
                      <a:pt x="2463" y="4203"/>
                      <a:pt x="2463" y="4151"/>
                      <a:pt x="2496" y="4119"/>
                    </a:cubicBezTo>
                    <a:cubicBezTo>
                      <a:pt x="2554" y="4073"/>
                      <a:pt x="2599" y="4060"/>
                      <a:pt x="2670" y="4060"/>
                    </a:cubicBezTo>
                    <a:cubicBezTo>
                      <a:pt x="2741" y="4060"/>
                      <a:pt x="2761" y="3983"/>
                      <a:pt x="2786" y="3918"/>
                    </a:cubicBezTo>
                    <a:cubicBezTo>
                      <a:pt x="2800" y="3886"/>
                      <a:pt x="2838" y="3873"/>
                      <a:pt x="2838" y="3834"/>
                    </a:cubicBezTo>
                    <a:cubicBezTo>
                      <a:pt x="2838" y="3821"/>
                      <a:pt x="2838" y="3815"/>
                      <a:pt x="2838" y="3801"/>
                    </a:cubicBezTo>
                    <a:cubicBezTo>
                      <a:pt x="2838" y="3750"/>
                      <a:pt x="2858" y="3705"/>
                      <a:pt x="2903" y="3679"/>
                    </a:cubicBezTo>
                    <a:cubicBezTo>
                      <a:pt x="2942" y="3653"/>
                      <a:pt x="2981" y="3659"/>
                      <a:pt x="3026" y="3646"/>
                    </a:cubicBezTo>
                    <a:cubicBezTo>
                      <a:pt x="3065" y="3627"/>
                      <a:pt x="3084" y="3588"/>
                      <a:pt x="3123" y="3588"/>
                    </a:cubicBezTo>
                    <a:cubicBezTo>
                      <a:pt x="3226" y="3588"/>
                      <a:pt x="3284" y="3620"/>
                      <a:pt x="3381" y="3620"/>
                    </a:cubicBezTo>
                    <a:cubicBezTo>
                      <a:pt x="3407" y="3620"/>
                      <a:pt x="3414" y="3601"/>
                      <a:pt x="3440" y="3601"/>
                    </a:cubicBezTo>
                    <a:cubicBezTo>
                      <a:pt x="3466" y="3601"/>
                      <a:pt x="3479" y="3627"/>
                      <a:pt x="3511" y="3627"/>
                    </a:cubicBezTo>
                    <a:cubicBezTo>
                      <a:pt x="3543" y="3627"/>
                      <a:pt x="3550" y="3575"/>
                      <a:pt x="3588" y="3575"/>
                    </a:cubicBezTo>
                    <a:cubicBezTo>
                      <a:pt x="3608" y="3575"/>
                      <a:pt x="3614" y="3588"/>
                      <a:pt x="3634" y="3588"/>
                    </a:cubicBezTo>
                    <a:cubicBezTo>
                      <a:pt x="3679" y="3588"/>
                      <a:pt x="3698" y="3582"/>
                      <a:pt x="3744" y="3588"/>
                    </a:cubicBezTo>
                    <a:cubicBezTo>
                      <a:pt x="3744" y="3601"/>
                      <a:pt x="3744" y="3608"/>
                      <a:pt x="3744" y="3620"/>
                    </a:cubicBezTo>
                    <a:cubicBezTo>
                      <a:pt x="3744" y="3679"/>
                      <a:pt x="3724" y="3705"/>
                      <a:pt x="3711" y="3763"/>
                    </a:cubicBezTo>
                    <a:cubicBezTo>
                      <a:pt x="3731" y="3756"/>
                      <a:pt x="3744" y="3743"/>
                      <a:pt x="3763" y="3743"/>
                    </a:cubicBezTo>
                    <a:cubicBezTo>
                      <a:pt x="3802" y="3743"/>
                      <a:pt x="3795" y="3808"/>
                      <a:pt x="3834" y="3808"/>
                    </a:cubicBezTo>
                    <a:cubicBezTo>
                      <a:pt x="3860" y="3808"/>
                      <a:pt x="3873" y="3801"/>
                      <a:pt x="3899" y="3801"/>
                    </a:cubicBezTo>
                    <a:cubicBezTo>
                      <a:pt x="3957" y="3801"/>
                      <a:pt x="3990" y="3815"/>
                      <a:pt x="4035" y="3847"/>
                    </a:cubicBezTo>
                    <a:cubicBezTo>
                      <a:pt x="4061" y="3860"/>
                      <a:pt x="4074" y="3886"/>
                      <a:pt x="4106" y="3886"/>
                    </a:cubicBezTo>
                    <a:cubicBezTo>
                      <a:pt x="4138" y="3886"/>
                      <a:pt x="4158" y="3860"/>
                      <a:pt x="4190" y="3860"/>
                    </a:cubicBezTo>
                    <a:cubicBezTo>
                      <a:pt x="4222" y="3860"/>
                      <a:pt x="4235" y="3886"/>
                      <a:pt x="4255" y="3905"/>
                    </a:cubicBezTo>
                    <a:cubicBezTo>
                      <a:pt x="4293" y="3937"/>
                      <a:pt x="4306" y="3957"/>
                      <a:pt x="4332" y="3996"/>
                    </a:cubicBezTo>
                    <a:cubicBezTo>
                      <a:pt x="4358" y="3970"/>
                      <a:pt x="4358" y="3931"/>
                      <a:pt x="4390" y="3918"/>
                    </a:cubicBezTo>
                    <a:cubicBezTo>
                      <a:pt x="4436" y="3912"/>
                      <a:pt x="4474" y="3924"/>
                      <a:pt x="4513" y="3892"/>
                    </a:cubicBezTo>
                    <a:cubicBezTo>
                      <a:pt x="4533" y="3879"/>
                      <a:pt x="4520" y="3847"/>
                      <a:pt x="4533" y="3827"/>
                    </a:cubicBezTo>
                    <a:cubicBezTo>
                      <a:pt x="4552" y="3795"/>
                      <a:pt x="4585" y="3801"/>
                      <a:pt x="4617" y="3789"/>
                    </a:cubicBezTo>
                    <a:cubicBezTo>
                      <a:pt x="4636" y="3776"/>
                      <a:pt x="4636" y="3756"/>
                      <a:pt x="4656" y="3750"/>
                    </a:cubicBezTo>
                    <a:cubicBezTo>
                      <a:pt x="4740" y="3730"/>
                      <a:pt x="4785" y="3717"/>
                      <a:pt x="4869" y="3717"/>
                    </a:cubicBezTo>
                    <a:cubicBezTo>
                      <a:pt x="4901" y="3717"/>
                      <a:pt x="4908" y="3756"/>
                      <a:pt x="4927" y="3769"/>
                    </a:cubicBezTo>
                    <a:cubicBezTo>
                      <a:pt x="4940" y="3717"/>
                      <a:pt x="5011" y="3743"/>
                      <a:pt x="5063" y="3717"/>
                    </a:cubicBezTo>
                    <a:cubicBezTo>
                      <a:pt x="5089" y="3711"/>
                      <a:pt x="5095" y="3672"/>
                      <a:pt x="5128" y="3672"/>
                    </a:cubicBezTo>
                    <a:cubicBezTo>
                      <a:pt x="5180" y="3672"/>
                      <a:pt x="5212" y="3692"/>
                      <a:pt x="5257" y="3717"/>
                    </a:cubicBezTo>
                    <a:cubicBezTo>
                      <a:pt x="5270" y="3730"/>
                      <a:pt x="5270" y="3743"/>
                      <a:pt x="5289" y="3743"/>
                    </a:cubicBezTo>
                    <a:cubicBezTo>
                      <a:pt x="5309" y="3743"/>
                      <a:pt x="5315" y="3724"/>
                      <a:pt x="5335" y="3711"/>
                    </a:cubicBezTo>
                    <a:cubicBezTo>
                      <a:pt x="5348" y="3698"/>
                      <a:pt x="5373" y="3698"/>
                      <a:pt x="5373" y="3679"/>
                    </a:cubicBezTo>
                    <a:cubicBezTo>
                      <a:pt x="5373" y="3659"/>
                      <a:pt x="5361" y="3653"/>
                      <a:pt x="5361" y="3627"/>
                    </a:cubicBezTo>
                    <a:cubicBezTo>
                      <a:pt x="5361" y="3595"/>
                      <a:pt x="5406" y="3595"/>
                      <a:pt x="5425" y="3569"/>
                    </a:cubicBezTo>
                    <a:cubicBezTo>
                      <a:pt x="5445" y="3536"/>
                      <a:pt x="5451" y="3511"/>
                      <a:pt x="5451" y="3472"/>
                    </a:cubicBezTo>
                    <a:cubicBezTo>
                      <a:pt x="5451" y="3388"/>
                      <a:pt x="5451" y="3388"/>
                      <a:pt x="5451" y="3388"/>
                    </a:cubicBezTo>
                    <a:cubicBezTo>
                      <a:pt x="5451" y="3355"/>
                      <a:pt x="5445" y="3329"/>
                      <a:pt x="5464" y="3310"/>
                    </a:cubicBezTo>
                    <a:cubicBezTo>
                      <a:pt x="5496" y="3284"/>
                      <a:pt x="5529" y="3310"/>
                      <a:pt x="5561" y="3297"/>
                    </a:cubicBezTo>
                    <a:cubicBezTo>
                      <a:pt x="5613" y="3278"/>
                      <a:pt x="5639" y="3239"/>
                      <a:pt x="5639" y="3181"/>
                    </a:cubicBezTo>
                    <a:cubicBezTo>
                      <a:pt x="5639" y="3116"/>
                      <a:pt x="5535" y="3123"/>
                      <a:pt x="5535" y="3058"/>
                    </a:cubicBezTo>
                    <a:cubicBezTo>
                      <a:pt x="5535" y="3013"/>
                      <a:pt x="5542" y="2993"/>
                      <a:pt x="5548" y="2948"/>
                    </a:cubicBezTo>
                    <a:cubicBezTo>
                      <a:pt x="5548" y="2922"/>
                      <a:pt x="5542" y="2890"/>
                      <a:pt x="5561" y="2890"/>
                    </a:cubicBezTo>
                    <a:cubicBezTo>
                      <a:pt x="5574" y="2890"/>
                      <a:pt x="5580" y="2896"/>
                      <a:pt x="5593" y="2896"/>
                    </a:cubicBezTo>
                    <a:cubicBezTo>
                      <a:pt x="5652" y="2896"/>
                      <a:pt x="5677" y="2877"/>
                      <a:pt x="5736" y="2864"/>
                    </a:cubicBezTo>
                    <a:cubicBezTo>
                      <a:pt x="5710" y="2819"/>
                      <a:pt x="5697" y="2793"/>
                      <a:pt x="5697" y="2748"/>
                    </a:cubicBezTo>
                    <a:cubicBezTo>
                      <a:pt x="5736" y="2748"/>
                      <a:pt x="5755" y="2748"/>
                      <a:pt x="5787" y="2748"/>
                    </a:cubicBezTo>
                    <a:cubicBezTo>
                      <a:pt x="5800" y="2748"/>
                      <a:pt x="5807" y="2748"/>
                      <a:pt x="5820" y="2754"/>
                    </a:cubicBezTo>
                    <a:cubicBezTo>
                      <a:pt x="5826" y="2741"/>
                      <a:pt x="5826" y="2728"/>
                      <a:pt x="5826" y="2709"/>
                    </a:cubicBezTo>
                    <a:cubicBezTo>
                      <a:pt x="5833" y="2709"/>
                      <a:pt x="5839" y="2702"/>
                      <a:pt x="5845" y="2702"/>
                    </a:cubicBezTo>
                    <a:cubicBezTo>
                      <a:pt x="5865" y="2709"/>
                      <a:pt x="5865" y="2709"/>
                      <a:pt x="5865" y="2709"/>
                    </a:cubicBezTo>
                    <a:cubicBezTo>
                      <a:pt x="5891" y="2709"/>
                      <a:pt x="5891" y="2709"/>
                      <a:pt x="5891" y="2709"/>
                    </a:cubicBezTo>
                    <a:cubicBezTo>
                      <a:pt x="5891" y="2689"/>
                      <a:pt x="5878" y="2676"/>
                      <a:pt x="5891" y="2657"/>
                    </a:cubicBezTo>
                    <a:cubicBezTo>
                      <a:pt x="5904" y="2637"/>
                      <a:pt x="5923" y="2644"/>
                      <a:pt x="5949" y="2637"/>
                    </a:cubicBezTo>
                    <a:cubicBezTo>
                      <a:pt x="5994" y="2625"/>
                      <a:pt x="6040" y="2605"/>
                      <a:pt x="6040" y="2553"/>
                    </a:cubicBezTo>
                    <a:cubicBezTo>
                      <a:pt x="5994" y="2553"/>
                      <a:pt x="5988" y="2508"/>
                      <a:pt x="5943" y="2489"/>
                    </a:cubicBezTo>
                    <a:cubicBezTo>
                      <a:pt x="5917" y="2495"/>
                      <a:pt x="5917" y="2495"/>
                      <a:pt x="5917" y="2495"/>
                    </a:cubicBezTo>
                    <a:cubicBezTo>
                      <a:pt x="5897" y="2489"/>
                      <a:pt x="5871" y="2482"/>
                      <a:pt x="5871" y="2464"/>
                    </a:cubicBezTo>
                    <a:cubicBezTo>
                      <a:pt x="5871" y="2432"/>
                      <a:pt x="5865" y="2412"/>
                      <a:pt x="5884" y="2386"/>
                    </a:cubicBezTo>
                    <a:cubicBezTo>
                      <a:pt x="5897" y="2367"/>
                      <a:pt x="5930" y="2360"/>
                      <a:pt x="5930" y="2328"/>
                    </a:cubicBezTo>
                    <a:cubicBezTo>
                      <a:pt x="5930" y="2302"/>
                      <a:pt x="5884" y="2309"/>
                      <a:pt x="5884" y="2283"/>
                    </a:cubicBezTo>
                    <a:cubicBezTo>
                      <a:pt x="5884" y="2231"/>
                      <a:pt x="5930" y="2205"/>
                      <a:pt x="5930" y="2154"/>
                    </a:cubicBezTo>
                    <a:cubicBezTo>
                      <a:pt x="5943" y="2154"/>
                      <a:pt x="5956" y="2154"/>
                      <a:pt x="5968" y="2154"/>
                    </a:cubicBezTo>
                    <a:cubicBezTo>
                      <a:pt x="5988" y="2154"/>
                      <a:pt x="6007" y="2141"/>
                      <a:pt x="6027" y="2121"/>
                    </a:cubicBezTo>
                    <a:cubicBezTo>
                      <a:pt x="6065" y="2102"/>
                      <a:pt x="6072" y="2069"/>
                      <a:pt x="6091" y="2031"/>
                    </a:cubicBezTo>
                    <a:cubicBezTo>
                      <a:pt x="6104" y="2069"/>
                      <a:pt x="6104" y="2115"/>
                      <a:pt x="6143" y="2115"/>
                    </a:cubicBezTo>
                    <a:cubicBezTo>
                      <a:pt x="6188" y="2115"/>
                      <a:pt x="6195" y="2076"/>
                      <a:pt x="6227" y="2057"/>
                    </a:cubicBezTo>
                    <a:cubicBezTo>
                      <a:pt x="6292" y="2018"/>
                      <a:pt x="6318" y="1985"/>
                      <a:pt x="6370" y="1940"/>
                    </a:cubicBezTo>
                    <a:cubicBezTo>
                      <a:pt x="6337" y="1927"/>
                      <a:pt x="6324" y="1895"/>
                      <a:pt x="6324" y="1856"/>
                    </a:cubicBezTo>
                    <a:cubicBezTo>
                      <a:pt x="6324" y="1785"/>
                      <a:pt x="6382" y="1759"/>
                      <a:pt x="6382" y="1688"/>
                    </a:cubicBezTo>
                    <a:cubicBezTo>
                      <a:pt x="6382" y="1630"/>
                      <a:pt x="6382" y="1630"/>
                      <a:pt x="6382" y="1630"/>
                    </a:cubicBezTo>
                    <a:cubicBezTo>
                      <a:pt x="6408" y="1630"/>
                      <a:pt x="6408" y="1630"/>
                      <a:pt x="6408" y="1630"/>
                    </a:cubicBezTo>
                    <a:cubicBezTo>
                      <a:pt x="6428" y="1636"/>
                      <a:pt x="6428" y="1636"/>
                      <a:pt x="6428" y="1636"/>
                    </a:cubicBezTo>
                    <a:cubicBezTo>
                      <a:pt x="6440" y="1636"/>
                      <a:pt x="6440" y="1636"/>
                      <a:pt x="6440" y="1636"/>
                    </a:cubicBezTo>
                    <a:cubicBezTo>
                      <a:pt x="6440" y="1630"/>
                      <a:pt x="6447" y="1623"/>
                      <a:pt x="6447" y="1617"/>
                    </a:cubicBezTo>
                    <a:cubicBezTo>
                      <a:pt x="6447" y="1500"/>
                      <a:pt x="6389" y="1442"/>
                      <a:pt x="6389" y="1319"/>
                    </a:cubicBezTo>
                    <a:cubicBezTo>
                      <a:pt x="6389" y="1261"/>
                      <a:pt x="6402" y="1229"/>
                      <a:pt x="6421" y="1171"/>
                    </a:cubicBezTo>
                    <a:cubicBezTo>
                      <a:pt x="6395" y="1158"/>
                      <a:pt x="6370" y="1151"/>
                      <a:pt x="6370" y="1125"/>
                    </a:cubicBezTo>
                    <a:cubicBezTo>
                      <a:pt x="6370" y="1093"/>
                      <a:pt x="6447" y="1112"/>
                      <a:pt x="6447" y="1074"/>
                    </a:cubicBezTo>
                    <a:cubicBezTo>
                      <a:pt x="6447" y="1015"/>
                      <a:pt x="6447" y="1015"/>
                      <a:pt x="6447" y="1015"/>
                    </a:cubicBezTo>
                    <a:cubicBezTo>
                      <a:pt x="6447" y="977"/>
                      <a:pt x="6473" y="957"/>
                      <a:pt x="6479" y="918"/>
                    </a:cubicBezTo>
                    <a:cubicBezTo>
                      <a:pt x="6479" y="912"/>
                      <a:pt x="6479" y="905"/>
                      <a:pt x="6479" y="899"/>
                    </a:cubicBezTo>
                    <a:lnTo>
                      <a:pt x="6479" y="899"/>
                    </a:lnTo>
                    <a:cubicBezTo>
                      <a:pt x="6454" y="879"/>
                      <a:pt x="6454" y="867"/>
                      <a:pt x="6434" y="841"/>
                    </a:cubicBezTo>
                    <a:cubicBezTo>
                      <a:pt x="6428" y="834"/>
                      <a:pt x="6421" y="828"/>
                      <a:pt x="6421" y="821"/>
                    </a:cubicBezTo>
                    <a:cubicBezTo>
                      <a:pt x="6421" y="802"/>
                      <a:pt x="6428" y="789"/>
                      <a:pt x="6440" y="776"/>
                    </a:cubicBezTo>
                    <a:cubicBezTo>
                      <a:pt x="6447" y="757"/>
                      <a:pt x="6454" y="744"/>
                      <a:pt x="6454" y="724"/>
                    </a:cubicBezTo>
                    <a:cubicBezTo>
                      <a:pt x="6460" y="718"/>
                      <a:pt x="6466" y="711"/>
                      <a:pt x="6466" y="698"/>
                    </a:cubicBezTo>
                    <a:cubicBezTo>
                      <a:pt x="6466" y="679"/>
                      <a:pt x="6466" y="653"/>
                      <a:pt x="6447" y="647"/>
                    </a:cubicBezTo>
                    <a:cubicBezTo>
                      <a:pt x="6421" y="634"/>
                      <a:pt x="6395" y="627"/>
                      <a:pt x="6382" y="595"/>
                    </a:cubicBezTo>
                    <a:cubicBezTo>
                      <a:pt x="6370" y="563"/>
                      <a:pt x="6382" y="537"/>
                      <a:pt x="6376" y="505"/>
                    </a:cubicBezTo>
                    <a:cubicBezTo>
                      <a:pt x="6376" y="485"/>
                      <a:pt x="6363" y="472"/>
                      <a:pt x="6363" y="453"/>
                    </a:cubicBezTo>
                    <a:cubicBezTo>
                      <a:pt x="6363" y="395"/>
                      <a:pt x="6402" y="362"/>
                      <a:pt x="6408" y="304"/>
                    </a:cubicBezTo>
                    <a:cubicBezTo>
                      <a:pt x="6408" y="285"/>
                      <a:pt x="6402" y="265"/>
                      <a:pt x="6415" y="246"/>
                    </a:cubicBezTo>
                    <a:cubicBezTo>
                      <a:pt x="6421" y="226"/>
                      <a:pt x="6434" y="213"/>
                      <a:pt x="6447" y="188"/>
                    </a:cubicBezTo>
                    <a:cubicBezTo>
                      <a:pt x="6454" y="175"/>
                      <a:pt x="6460" y="168"/>
                      <a:pt x="6460" y="155"/>
                    </a:cubicBezTo>
                    <a:cubicBezTo>
                      <a:pt x="6460" y="116"/>
                      <a:pt x="6440" y="97"/>
                      <a:pt x="6428" y="65"/>
                    </a:cubicBezTo>
                    <a:cubicBezTo>
                      <a:pt x="6415" y="39"/>
                      <a:pt x="6408" y="26"/>
                      <a:pt x="6395" y="7"/>
                    </a:cubicBezTo>
                    <a:cubicBezTo>
                      <a:pt x="6298" y="19"/>
                      <a:pt x="6298" y="19"/>
                      <a:pt x="6298" y="19"/>
                    </a:cubicBezTo>
                    <a:cubicBezTo>
                      <a:pt x="6279" y="19"/>
                      <a:pt x="6259" y="13"/>
                      <a:pt x="6240" y="0"/>
                    </a:cubicBezTo>
                    <a:close/>
                    <a:moveTo>
                      <a:pt x="1849" y="2354"/>
                    </a:moveTo>
                    <a:lnTo>
                      <a:pt x="1849" y="2354"/>
                    </a:lnTo>
                    <a:cubicBezTo>
                      <a:pt x="1855" y="2341"/>
                      <a:pt x="1868" y="2341"/>
                      <a:pt x="1875" y="2328"/>
                    </a:cubicBezTo>
                    <a:cubicBezTo>
                      <a:pt x="1881" y="2322"/>
                      <a:pt x="1887" y="2315"/>
                      <a:pt x="1894" y="2309"/>
                    </a:cubicBezTo>
                    <a:cubicBezTo>
                      <a:pt x="1907" y="2309"/>
                      <a:pt x="1901" y="2328"/>
                      <a:pt x="1907" y="2335"/>
                    </a:cubicBezTo>
                    <a:cubicBezTo>
                      <a:pt x="1926" y="2360"/>
                      <a:pt x="1946" y="2380"/>
                      <a:pt x="1946" y="2412"/>
                    </a:cubicBezTo>
                    <a:cubicBezTo>
                      <a:pt x="1946" y="2457"/>
                      <a:pt x="1946" y="2457"/>
                      <a:pt x="1946" y="2457"/>
                    </a:cubicBezTo>
                    <a:cubicBezTo>
                      <a:pt x="1946" y="2489"/>
                      <a:pt x="1926" y="2508"/>
                      <a:pt x="1926" y="2547"/>
                    </a:cubicBezTo>
                    <a:cubicBezTo>
                      <a:pt x="1926" y="2586"/>
                      <a:pt x="1939" y="2612"/>
                      <a:pt x="1946" y="2650"/>
                    </a:cubicBezTo>
                    <a:cubicBezTo>
                      <a:pt x="1952" y="2689"/>
                      <a:pt x="1952" y="2709"/>
                      <a:pt x="1965" y="2741"/>
                    </a:cubicBezTo>
                    <a:cubicBezTo>
                      <a:pt x="1946" y="2741"/>
                      <a:pt x="1926" y="2741"/>
                      <a:pt x="1920" y="2760"/>
                    </a:cubicBezTo>
                    <a:cubicBezTo>
                      <a:pt x="1901" y="2748"/>
                      <a:pt x="1901" y="2728"/>
                      <a:pt x="1894" y="2702"/>
                    </a:cubicBezTo>
                    <a:cubicBezTo>
                      <a:pt x="1887" y="2689"/>
                      <a:pt x="1862" y="2689"/>
                      <a:pt x="1862" y="2676"/>
                    </a:cubicBezTo>
                    <a:cubicBezTo>
                      <a:pt x="1862" y="2650"/>
                      <a:pt x="1875" y="2631"/>
                      <a:pt x="1875" y="2605"/>
                    </a:cubicBezTo>
                    <a:cubicBezTo>
                      <a:pt x="1875" y="2553"/>
                      <a:pt x="1862" y="2521"/>
                      <a:pt x="1855" y="2469"/>
                    </a:cubicBezTo>
                    <a:cubicBezTo>
                      <a:pt x="1855" y="2399"/>
                      <a:pt x="1855" y="2399"/>
                      <a:pt x="1855" y="2399"/>
                    </a:cubicBezTo>
                    <a:cubicBezTo>
                      <a:pt x="1849" y="2354"/>
                      <a:pt x="1849" y="2354"/>
                      <a:pt x="1849" y="2354"/>
                    </a:cubicBezTo>
                    <a:close/>
                    <a:moveTo>
                      <a:pt x="1985" y="2676"/>
                    </a:moveTo>
                    <a:lnTo>
                      <a:pt x="1985" y="2676"/>
                    </a:lnTo>
                    <a:cubicBezTo>
                      <a:pt x="1985" y="2657"/>
                      <a:pt x="1972" y="2644"/>
                      <a:pt x="1978" y="2625"/>
                    </a:cubicBezTo>
                    <a:cubicBezTo>
                      <a:pt x="1978" y="2618"/>
                      <a:pt x="1991" y="2644"/>
                      <a:pt x="1998" y="2644"/>
                    </a:cubicBezTo>
                    <a:cubicBezTo>
                      <a:pt x="2023" y="2650"/>
                      <a:pt x="2036" y="2663"/>
                      <a:pt x="2056" y="2650"/>
                    </a:cubicBezTo>
                    <a:cubicBezTo>
                      <a:pt x="2069" y="2676"/>
                      <a:pt x="2088" y="2696"/>
                      <a:pt x="2114" y="2702"/>
                    </a:cubicBezTo>
                    <a:cubicBezTo>
                      <a:pt x="2140" y="2709"/>
                      <a:pt x="2166" y="2702"/>
                      <a:pt x="2166" y="2722"/>
                    </a:cubicBezTo>
                    <a:cubicBezTo>
                      <a:pt x="2166" y="2741"/>
                      <a:pt x="2146" y="2741"/>
                      <a:pt x="2146" y="2754"/>
                    </a:cubicBezTo>
                    <a:cubicBezTo>
                      <a:pt x="2146" y="2767"/>
                      <a:pt x="2153" y="2773"/>
                      <a:pt x="2166" y="2780"/>
                    </a:cubicBezTo>
                    <a:cubicBezTo>
                      <a:pt x="2159" y="2786"/>
                      <a:pt x="2153" y="2786"/>
                      <a:pt x="2146" y="2786"/>
                    </a:cubicBezTo>
                    <a:cubicBezTo>
                      <a:pt x="2127" y="2786"/>
                      <a:pt x="2127" y="2754"/>
                      <a:pt x="2107" y="2754"/>
                    </a:cubicBezTo>
                    <a:cubicBezTo>
                      <a:pt x="2094" y="2754"/>
                      <a:pt x="2088" y="2767"/>
                      <a:pt x="2075" y="2767"/>
                    </a:cubicBezTo>
                    <a:cubicBezTo>
                      <a:pt x="2043" y="2767"/>
                      <a:pt x="2023" y="2748"/>
                      <a:pt x="2004" y="2722"/>
                    </a:cubicBezTo>
                    <a:cubicBezTo>
                      <a:pt x="1998" y="2709"/>
                      <a:pt x="1985" y="2709"/>
                      <a:pt x="1985" y="2696"/>
                    </a:cubicBezTo>
                    <a:cubicBezTo>
                      <a:pt x="1985" y="2683"/>
                      <a:pt x="1985" y="2683"/>
                      <a:pt x="1985" y="2676"/>
                    </a:cubicBezTo>
                    <a:close/>
                    <a:moveTo>
                      <a:pt x="2191" y="2773"/>
                    </a:moveTo>
                    <a:lnTo>
                      <a:pt x="2191" y="2773"/>
                    </a:lnTo>
                    <a:cubicBezTo>
                      <a:pt x="2198" y="2773"/>
                      <a:pt x="2211" y="2767"/>
                      <a:pt x="2217" y="2773"/>
                    </a:cubicBezTo>
                    <a:cubicBezTo>
                      <a:pt x="2230" y="2786"/>
                      <a:pt x="2224" y="2799"/>
                      <a:pt x="2230" y="2812"/>
                    </a:cubicBezTo>
                    <a:cubicBezTo>
                      <a:pt x="2230" y="2825"/>
                      <a:pt x="2243" y="2832"/>
                      <a:pt x="2243" y="2844"/>
                    </a:cubicBezTo>
                    <a:cubicBezTo>
                      <a:pt x="2243" y="2864"/>
                      <a:pt x="2224" y="2870"/>
                      <a:pt x="2211" y="2890"/>
                    </a:cubicBezTo>
                    <a:cubicBezTo>
                      <a:pt x="2198" y="2877"/>
                      <a:pt x="2198" y="2864"/>
                      <a:pt x="2185" y="2864"/>
                    </a:cubicBezTo>
                    <a:cubicBezTo>
                      <a:pt x="2185" y="2864"/>
                      <a:pt x="2185" y="2870"/>
                      <a:pt x="2179" y="2870"/>
                    </a:cubicBezTo>
                    <a:cubicBezTo>
                      <a:pt x="2179" y="2870"/>
                      <a:pt x="2179" y="2864"/>
                      <a:pt x="2172" y="2864"/>
                    </a:cubicBezTo>
                    <a:cubicBezTo>
                      <a:pt x="2172" y="2857"/>
                      <a:pt x="2172" y="2851"/>
                      <a:pt x="2172" y="2844"/>
                    </a:cubicBezTo>
                    <a:cubicBezTo>
                      <a:pt x="2172" y="2838"/>
                      <a:pt x="2172" y="2832"/>
                      <a:pt x="2172" y="2825"/>
                    </a:cubicBezTo>
                    <a:cubicBezTo>
                      <a:pt x="2172" y="2812"/>
                      <a:pt x="2191" y="2812"/>
                      <a:pt x="2191" y="2793"/>
                    </a:cubicBezTo>
                    <a:cubicBezTo>
                      <a:pt x="2191" y="2786"/>
                      <a:pt x="2191" y="2780"/>
                      <a:pt x="2191" y="2773"/>
                    </a:cubicBezTo>
                    <a:close/>
                    <a:moveTo>
                      <a:pt x="1778" y="2728"/>
                    </a:moveTo>
                    <a:lnTo>
                      <a:pt x="1778" y="2728"/>
                    </a:lnTo>
                    <a:cubicBezTo>
                      <a:pt x="1784" y="2735"/>
                      <a:pt x="1791" y="2741"/>
                      <a:pt x="1791" y="2754"/>
                    </a:cubicBezTo>
                    <a:cubicBezTo>
                      <a:pt x="1791" y="2825"/>
                      <a:pt x="1810" y="2864"/>
                      <a:pt x="1829" y="2941"/>
                    </a:cubicBezTo>
                    <a:cubicBezTo>
                      <a:pt x="1810" y="2929"/>
                      <a:pt x="1803" y="2916"/>
                      <a:pt x="1784" y="2896"/>
                    </a:cubicBezTo>
                    <a:cubicBezTo>
                      <a:pt x="1771" y="2883"/>
                      <a:pt x="1745" y="2877"/>
                      <a:pt x="1745" y="2851"/>
                    </a:cubicBezTo>
                    <a:cubicBezTo>
                      <a:pt x="1745" y="2838"/>
                      <a:pt x="1752" y="2832"/>
                      <a:pt x="1752" y="2812"/>
                    </a:cubicBezTo>
                    <a:cubicBezTo>
                      <a:pt x="1752" y="2806"/>
                      <a:pt x="1745" y="2799"/>
                      <a:pt x="1745" y="2786"/>
                    </a:cubicBezTo>
                    <a:cubicBezTo>
                      <a:pt x="1745" y="2760"/>
                      <a:pt x="1765" y="2754"/>
                      <a:pt x="1778" y="2728"/>
                    </a:cubicBezTo>
                    <a:close/>
                    <a:moveTo>
                      <a:pt x="2004" y="2767"/>
                    </a:moveTo>
                    <a:lnTo>
                      <a:pt x="2004" y="2767"/>
                    </a:lnTo>
                    <a:cubicBezTo>
                      <a:pt x="2017" y="2793"/>
                      <a:pt x="2017" y="2793"/>
                      <a:pt x="2017" y="2793"/>
                    </a:cubicBezTo>
                    <a:cubicBezTo>
                      <a:pt x="2004" y="2806"/>
                      <a:pt x="1991" y="2819"/>
                      <a:pt x="1985" y="2838"/>
                    </a:cubicBezTo>
                    <a:cubicBezTo>
                      <a:pt x="1978" y="2838"/>
                      <a:pt x="1978" y="2832"/>
                      <a:pt x="1972" y="2832"/>
                    </a:cubicBezTo>
                    <a:cubicBezTo>
                      <a:pt x="1965" y="2832"/>
                      <a:pt x="1959" y="2832"/>
                      <a:pt x="1952" y="2832"/>
                    </a:cubicBezTo>
                    <a:cubicBezTo>
                      <a:pt x="1952" y="2812"/>
                      <a:pt x="1952" y="2799"/>
                      <a:pt x="1946" y="2773"/>
                    </a:cubicBezTo>
                    <a:cubicBezTo>
                      <a:pt x="1972" y="2773"/>
                      <a:pt x="1978" y="2767"/>
                      <a:pt x="2004" y="2767"/>
                    </a:cubicBezTo>
                    <a:close/>
                    <a:moveTo>
                      <a:pt x="2133" y="2857"/>
                    </a:moveTo>
                    <a:lnTo>
                      <a:pt x="2133" y="2857"/>
                    </a:lnTo>
                    <a:cubicBezTo>
                      <a:pt x="2153" y="2877"/>
                      <a:pt x="2159" y="2896"/>
                      <a:pt x="2172" y="2916"/>
                    </a:cubicBezTo>
                    <a:cubicBezTo>
                      <a:pt x="2179" y="2929"/>
                      <a:pt x="2191" y="2929"/>
                      <a:pt x="2191" y="2941"/>
                    </a:cubicBezTo>
                    <a:cubicBezTo>
                      <a:pt x="2191" y="2954"/>
                      <a:pt x="2191" y="2954"/>
                      <a:pt x="2191" y="2954"/>
                    </a:cubicBezTo>
                    <a:cubicBezTo>
                      <a:pt x="2159" y="2954"/>
                      <a:pt x="2159" y="2954"/>
                      <a:pt x="2159" y="2954"/>
                    </a:cubicBezTo>
                    <a:cubicBezTo>
                      <a:pt x="2146" y="2954"/>
                      <a:pt x="2140" y="2948"/>
                      <a:pt x="2127" y="2948"/>
                    </a:cubicBezTo>
                    <a:cubicBezTo>
                      <a:pt x="2107" y="2948"/>
                      <a:pt x="2094" y="2961"/>
                      <a:pt x="2075" y="2967"/>
                    </a:cubicBezTo>
                    <a:cubicBezTo>
                      <a:pt x="2082" y="2941"/>
                      <a:pt x="2075" y="2922"/>
                      <a:pt x="2088" y="2896"/>
                    </a:cubicBezTo>
                    <a:cubicBezTo>
                      <a:pt x="2094" y="2877"/>
                      <a:pt x="2120" y="2877"/>
                      <a:pt x="2133" y="2857"/>
                    </a:cubicBezTo>
                    <a:close/>
                    <a:moveTo>
                      <a:pt x="1791" y="2967"/>
                    </a:moveTo>
                    <a:lnTo>
                      <a:pt x="1791" y="2967"/>
                    </a:lnTo>
                    <a:cubicBezTo>
                      <a:pt x="1791" y="2974"/>
                      <a:pt x="1791" y="2974"/>
                      <a:pt x="1791" y="2980"/>
                    </a:cubicBezTo>
                    <a:cubicBezTo>
                      <a:pt x="1784" y="2980"/>
                      <a:pt x="1778" y="2980"/>
                      <a:pt x="1771" y="2980"/>
                    </a:cubicBezTo>
                    <a:cubicBezTo>
                      <a:pt x="1758" y="2980"/>
                      <a:pt x="1758" y="2980"/>
                      <a:pt x="1745" y="2980"/>
                    </a:cubicBezTo>
                    <a:cubicBezTo>
                      <a:pt x="1745" y="2980"/>
                      <a:pt x="1739" y="2980"/>
                      <a:pt x="1732" y="2980"/>
                    </a:cubicBezTo>
                    <a:cubicBezTo>
                      <a:pt x="1739" y="2954"/>
                      <a:pt x="1758" y="2948"/>
                      <a:pt x="1771" y="2929"/>
                    </a:cubicBezTo>
                    <a:cubicBezTo>
                      <a:pt x="1771" y="2948"/>
                      <a:pt x="1791" y="2948"/>
                      <a:pt x="1791" y="2967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  <p:sp>
            <p:nvSpPr>
              <p:cNvPr id="302" name="Freeform 94"/>
              <p:cNvSpPr>
                <a:spLocks noChangeArrowheads="1"/>
              </p:cNvSpPr>
              <p:nvPr/>
            </p:nvSpPr>
            <p:spPr bwMode="auto">
              <a:xfrm>
                <a:off x="18439732" y="4423496"/>
                <a:ext cx="92674" cy="105921"/>
              </a:xfrm>
              <a:custGeom>
                <a:avLst/>
                <a:gdLst>
                  <a:gd name="T0" fmla="*/ 90 w 91"/>
                  <a:gd name="T1" fmla="*/ 38 h 104"/>
                  <a:gd name="T2" fmla="*/ 90 w 91"/>
                  <a:gd name="T3" fmla="*/ 38 h 104"/>
                  <a:gd name="T4" fmla="*/ 45 w 91"/>
                  <a:gd name="T5" fmla="*/ 0 h 104"/>
                  <a:gd name="T6" fmla="*/ 13 w 91"/>
                  <a:gd name="T7" fmla="*/ 0 h 104"/>
                  <a:gd name="T8" fmla="*/ 0 w 91"/>
                  <a:gd name="T9" fmla="*/ 19 h 104"/>
                  <a:gd name="T10" fmla="*/ 13 w 91"/>
                  <a:gd name="T11" fmla="*/ 38 h 104"/>
                  <a:gd name="T12" fmla="*/ 19 w 91"/>
                  <a:gd name="T13" fmla="*/ 71 h 104"/>
                  <a:gd name="T14" fmla="*/ 32 w 91"/>
                  <a:gd name="T15" fmla="*/ 84 h 104"/>
                  <a:gd name="T16" fmla="*/ 52 w 91"/>
                  <a:gd name="T17" fmla="*/ 90 h 104"/>
                  <a:gd name="T18" fmla="*/ 77 w 91"/>
                  <a:gd name="T19" fmla="*/ 97 h 104"/>
                  <a:gd name="T20" fmla="*/ 90 w 91"/>
                  <a:gd name="T21" fmla="*/ 71 h 104"/>
                  <a:gd name="T22" fmla="*/ 84 w 91"/>
                  <a:gd name="T23" fmla="*/ 71 h 104"/>
                  <a:gd name="T24" fmla="*/ 90 w 91"/>
                  <a:gd name="T25" fmla="*/ 38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</a:cxnLst>
                <a:rect l="0" t="0" r="r" b="b"/>
                <a:pathLst>
                  <a:path w="91" h="104">
                    <a:moveTo>
                      <a:pt x="90" y="38"/>
                    </a:moveTo>
                    <a:lnTo>
                      <a:pt x="90" y="38"/>
                    </a:lnTo>
                    <a:cubicBezTo>
                      <a:pt x="77" y="25"/>
                      <a:pt x="64" y="0"/>
                      <a:pt x="45" y="0"/>
                    </a:cubicBezTo>
                    <a:cubicBezTo>
                      <a:pt x="32" y="0"/>
                      <a:pt x="26" y="0"/>
                      <a:pt x="13" y="0"/>
                    </a:cubicBezTo>
                    <a:cubicBezTo>
                      <a:pt x="6" y="0"/>
                      <a:pt x="0" y="13"/>
                      <a:pt x="0" y="19"/>
                    </a:cubicBezTo>
                    <a:cubicBezTo>
                      <a:pt x="6" y="25"/>
                      <a:pt x="13" y="32"/>
                      <a:pt x="13" y="38"/>
                    </a:cubicBezTo>
                    <a:cubicBezTo>
                      <a:pt x="13" y="51"/>
                      <a:pt x="13" y="58"/>
                      <a:pt x="19" y="71"/>
                    </a:cubicBezTo>
                    <a:cubicBezTo>
                      <a:pt x="19" y="84"/>
                      <a:pt x="26" y="84"/>
                      <a:pt x="32" y="84"/>
                    </a:cubicBezTo>
                    <a:cubicBezTo>
                      <a:pt x="39" y="84"/>
                      <a:pt x="45" y="84"/>
                      <a:pt x="52" y="90"/>
                    </a:cubicBezTo>
                    <a:cubicBezTo>
                      <a:pt x="58" y="90"/>
                      <a:pt x="64" y="103"/>
                      <a:pt x="77" y="97"/>
                    </a:cubicBezTo>
                    <a:cubicBezTo>
                      <a:pt x="84" y="97"/>
                      <a:pt x="90" y="77"/>
                      <a:pt x="90" y="71"/>
                    </a:cubicBezTo>
                    <a:cubicBezTo>
                      <a:pt x="84" y="71"/>
                      <a:pt x="84" y="71"/>
                      <a:pt x="84" y="71"/>
                    </a:cubicBezTo>
                    <a:lnTo>
                      <a:pt x="90" y="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bevel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 xmlns="">
                    <a:effectLst>
                      <a:outerShdw blurRad="63500" dist="38099" dir="2700000" algn="ctr" rotWithShape="0">
                        <a:srgbClr val="000000">
                          <a:alpha val="74998"/>
                        </a:srgb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 sz="1440">
                  <a:solidFill>
                    <a:schemeClr val="bg1"/>
                  </a:solidFill>
                </a:endParaRPr>
              </a:p>
            </p:txBody>
          </p:sp>
        </p:grpSp>
      </p:grpSp>
      <p:sp>
        <p:nvSpPr>
          <p:cNvPr id="4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923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MALAY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7" name="Rectangle 3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8" name="TextBox 3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497306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3" grpId="0"/>
      <p:bldP spid="31" grpId="0" animBg="1"/>
      <p:bldP spid="32" grpId="0"/>
      <p:bldP spid="33" grpId="0"/>
      <p:bldP spid="34" grpId="0" animBg="1"/>
      <p:bldP spid="36" grpId="0" animBg="1"/>
      <p:bldP spid="37" grpId="0" animBg="1"/>
      <p:bldP spid="38" grpId="0"/>
    </p:bldLst>
  </p:timing>
</p:sld>
</file>

<file path=ppt/slides/slide2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108720" y="1829739"/>
            <a:ext cx="7532634" cy="7291211"/>
            <a:chOff x="10672937" y="2878775"/>
            <a:chExt cx="10083703" cy="97605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2" name="Freeform 71"/>
            <p:cNvSpPr>
              <a:spLocks noChangeArrowheads="1"/>
            </p:cNvSpPr>
            <p:nvPr/>
          </p:nvSpPr>
          <p:spPr bwMode="auto">
            <a:xfrm>
              <a:off x="15772533" y="9403150"/>
              <a:ext cx="2314292" cy="2724339"/>
            </a:xfrm>
            <a:custGeom>
              <a:avLst/>
              <a:gdLst>
                <a:gd name="T0" fmla="*/ 2580 w 4505"/>
                <a:gd name="T1" fmla="*/ 340 h 5305"/>
                <a:gd name="T2" fmla="*/ 2972 w 4505"/>
                <a:gd name="T3" fmla="*/ 334 h 5305"/>
                <a:gd name="T4" fmla="*/ 4084 w 4505"/>
                <a:gd name="T5" fmla="*/ 1345 h 5305"/>
                <a:gd name="T6" fmla="*/ 4423 w 4505"/>
                <a:gd name="T7" fmla="*/ 1684 h 5305"/>
                <a:gd name="T8" fmla="*/ 3186 w 4505"/>
                <a:gd name="T9" fmla="*/ 804 h 5305"/>
                <a:gd name="T10" fmla="*/ 2645 w 4505"/>
                <a:gd name="T11" fmla="*/ 400 h 5305"/>
                <a:gd name="T12" fmla="*/ 2330 w 4505"/>
                <a:gd name="T13" fmla="*/ 25 h 5305"/>
                <a:gd name="T14" fmla="*/ 1902 w 4505"/>
                <a:gd name="T15" fmla="*/ 631 h 5305"/>
                <a:gd name="T16" fmla="*/ 2384 w 4505"/>
                <a:gd name="T17" fmla="*/ 1660 h 5305"/>
                <a:gd name="T18" fmla="*/ 2520 w 4505"/>
                <a:gd name="T19" fmla="*/ 1928 h 5305"/>
                <a:gd name="T20" fmla="*/ 1396 w 4505"/>
                <a:gd name="T21" fmla="*/ 2837 h 5305"/>
                <a:gd name="T22" fmla="*/ 809 w 4505"/>
                <a:gd name="T23" fmla="*/ 3182 h 5305"/>
                <a:gd name="T24" fmla="*/ 48 w 4505"/>
                <a:gd name="T25" fmla="*/ 3432 h 5305"/>
                <a:gd name="T26" fmla="*/ 458 w 4505"/>
                <a:gd name="T27" fmla="*/ 4151 h 5305"/>
                <a:gd name="T28" fmla="*/ 803 w 4505"/>
                <a:gd name="T29" fmla="*/ 4615 h 5305"/>
                <a:gd name="T30" fmla="*/ 18 w 4505"/>
                <a:gd name="T31" fmla="*/ 4971 h 5305"/>
                <a:gd name="T32" fmla="*/ 684 w 4505"/>
                <a:gd name="T33" fmla="*/ 5108 h 5305"/>
                <a:gd name="T34" fmla="*/ 1403 w 4505"/>
                <a:gd name="T35" fmla="*/ 5162 h 5305"/>
                <a:gd name="T36" fmla="*/ 1694 w 4505"/>
                <a:gd name="T37" fmla="*/ 5025 h 5305"/>
                <a:gd name="T38" fmla="*/ 2164 w 4505"/>
                <a:gd name="T39" fmla="*/ 5084 h 5305"/>
                <a:gd name="T40" fmla="*/ 1955 w 4505"/>
                <a:gd name="T41" fmla="*/ 4734 h 5305"/>
                <a:gd name="T42" fmla="*/ 1795 w 4505"/>
                <a:gd name="T43" fmla="*/ 4157 h 5305"/>
                <a:gd name="T44" fmla="*/ 1908 w 4505"/>
                <a:gd name="T45" fmla="*/ 3955 h 5305"/>
                <a:gd name="T46" fmla="*/ 2294 w 4505"/>
                <a:gd name="T47" fmla="*/ 3336 h 5305"/>
                <a:gd name="T48" fmla="*/ 2633 w 4505"/>
                <a:gd name="T49" fmla="*/ 3265 h 5305"/>
                <a:gd name="T50" fmla="*/ 2829 w 4505"/>
                <a:gd name="T51" fmla="*/ 3099 h 5305"/>
                <a:gd name="T52" fmla="*/ 3246 w 4505"/>
                <a:gd name="T53" fmla="*/ 2754 h 5305"/>
                <a:gd name="T54" fmla="*/ 3840 w 4505"/>
                <a:gd name="T55" fmla="*/ 2974 h 5305"/>
                <a:gd name="T56" fmla="*/ 4054 w 4505"/>
                <a:gd name="T57" fmla="*/ 2694 h 5305"/>
                <a:gd name="T58" fmla="*/ 4494 w 4505"/>
                <a:gd name="T59" fmla="*/ 1987 h 5305"/>
                <a:gd name="T60" fmla="*/ 4292 w 4505"/>
                <a:gd name="T61" fmla="*/ 2290 h 5305"/>
                <a:gd name="T62" fmla="*/ 3941 w 4505"/>
                <a:gd name="T63" fmla="*/ 2944 h 5305"/>
                <a:gd name="T64" fmla="*/ 3412 w 4505"/>
                <a:gd name="T65" fmla="*/ 2837 h 5305"/>
                <a:gd name="T66" fmla="*/ 2996 w 4505"/>
                <a:gd name="T67" fmla="*/ 2998 h 5305"/>
                <a:gd name="T68" fmla="*/ 2639 w 4505"/>
                <a:gd name="T69" fmla="*/ 3152 h 5305"/>
                <a:gd name="T70" fmla="*/ 2556 w 4505"/>
                <a:gd name="T71" fmla="*/ 3319 h 5305"/>
                <a:gd name="T72" fmla="*/ 2152 w 4505"/>
                <a:gd name="T73" fmla="*/ 3556 h 5305"/>
                <a:gd name="T74" fmla="*/ 1932 w 4505"/>
                <a:gd name="T75" fmla="*/ 4044 h 5305"/>
                <a:gd name="T76" fmla="*/ 1807 w 4505"/>
                <a:gd name="T77" fmla="*/ 4157 h 5305"/>
                <a:gd name="T78" fmla="*/ 1973 w 4505"/>
                <a:gd name="T79" fmla="*/ 4734 h 5305"/>
                <a:gd name="T80" fmla="*/ 2175 w 4505"/>
                <a:gd name="T81" fmla="*/ 5090 h 5305"/>
                <a:gd name="T82" fmla="*/ 1694 w 4505"/>
                <a:gd name="T83" fmla="*/ 5043 h 5305"/>
                <a:gd name="T84" fmla="*/ 1385 w 4505"/>
                <a:gd name="T85" fmla="*/ 5168 h 5305"/>
                <a:gd name="T86" fmla="*/ 684 w 4505"/>
                <a:gd name="T87" fmla="*/ 5120 h 5305"/>
                <a:gd name="T88" fmla="*/ 0 w 4505"/>
                <a:gd name="T89" fmla="*/ 4984 h 5305"/>
                <a:gd name="T90" fmla="*/ 625 w 4505"/>
                <a:gd name="T91" fmla="*/ 4508 h 5305"/>
                <a:gd name="T92" fmla="*/ 458 w 4505"/>
                <a:gd name="T93" fmla="*/ 4020 h 5305"/>
                <a:gd name="T94" fmla="*/ 601 w 4505"/>
                <a:gd name="T95" fmla="*/ 3200 h 5305"/>
                <a:gd name="T96" fmla="*/ 1385 w 4505"/>
                <a:gd name="T97" fmla="*/ 2950 h 5305"/>
                <a:gd name="T98" fmla="*/ 1831 w 4505"/>
                <a:gd name="T99" fmla="*/ 2605 h 5305"/>
                <a:gd name="T100" fmla="*/ 2508 w 4505"/>
                <a:gd name="T101" fmla="*/ 1933 h 5305"/>
                <a:gd name="T102" fmla="*/ 1896 w 4505"/>
                <a:gd name="T103" fmla="*/ 637 h 5305"/>
                <a:gd name="T104" fmla="*/ 2080 w 4505"/>
                <a:gd name="T105" fmla="*/ 203 h 5305"/>
                <a:gd name="T106" fmla="*/ 2325 w 4505"/>
                <a:gd name="T107" fmla="*/ 0 h 53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505" h="5305">
                  <a:moveTo>
                    <a:pt x="2376" y="0"/>
                  </a:moveTo>
                  <a:cubicBezTo>
                    <a:pt x="2406" y="18"/>
                    <a:pt x="2439" y="53"/>
                    <a:pt x="2473" y="91"/>
                  </a:cubicBezTo>
                  <a:cubicBezTo>
                    <a:pt x="2514" y="144"/>
                    <a:pt x="2556" y="209"/>
                    <a:pt x="2556" y="245"/>
                  </a:cubicBezTo>
                  <a:cubicBezTo>
                    <a:pt x="2556" y="275"/>
                    <a:pt x="2562" y="316"/>
                    <a:pt x="2580" y="340"/>
                  </a:cubicBezTo>
                  <a:cubicBezTo>
                    <a:pt x="2598" y="370"/>
                    <a:pt x="2621" y="388"/>
                    <a:pt x="2645" y="388"/>
                  </a:cubicBezTo>
                  <a:cubicBezTo>
                    <a:pt x="2657" y="388"/>
                    <a:pt x="2669" y="382"/>
                    <a:pt x="2681" y="370"/>
                  </a:cubicBezTo>
                  <a:cubicBezTo>
                    <a:pt x="2722" y="328"/>
                    <a:pt x="2782" y="310"/>
                    <a:pt x="2841" y="310"/>
                  </a:cubicBezTo>
                  <a:cubicBezTo>
                    <a:pt x="2889" y="310"/>
                    <a:pt x="2930" y="316"/>
                    <a:pt x="2972" y="334"/>
                  </a:cubicBezTo>
                  <a:cubicBezTo>
                    <a:pt x="3067" y="376"/>
                    <a:pt x="3162" y="715"/>
                    <a:pt x="3198" y="798"/>
                  </a:cubicBezTo>
                  <a:cubicBezTo>
                    <a:pt x="3228" y="875"/>
                    <a:pt x="3382" y="1006"/>
                    <a:pt x="3465" y="1190"/>
                  </a:cubicBezTo>
                  <a:cubicBezTo>
                    <a:pt x="3549" y="1375"/>
                    <a:pt x="3638" y="1369"/>
                    <a:pt x="3727" y="1375"/>
                  </a:cubicBezTo>
                  <a:cubicBezTo>
                    <a:pt x="3810" y="1375"/>
                    <a:pt x="3971" y="1345"/>
                    <a:pt x="4084" y="1345"/>
                  </a:cubicBezTo>
                  <a:cubicBezTo>
                    <a:pt x="4197" y="1351"/>
                    <a:pt x="4363" y="1553"/>
                    <a:pt x="4435" y="1672"/>
                  </a:cubicBezTo>
                  <a:cubicBezTo>
                    <a:pt x="4467" y="1726"/>
                    <a:pt x="4491" y="1772"/>
                    <a:pt x="4504" y="1817"/>
                  </a:cubicBezTo>
                  <a:lnTo>
                    <a:pt x="4504" y="1873"/>
                  </a:lnTo>
                  <a:cubicBezTo>
                    <a:pt x="4497" y="1814"/>
                    <a:pt x="4468" y="1760"/>
                    <a:pt x="4423" y="1684"/>
                  </a:cubicBezTo>
                  <a:cubicBezTo>
                    <a:pt x="4357" y="1559"/>
                    <a:pt x="4179" y="1357"/>
                    <a:pt x="4084" y="1363"/>
                  </a:cubicBezTo>
                  <a:cubicBezTo>
                    <a:pt x="3971" y="1363"/>
                    <a:pt x="3816" y="1386"/>
                    <a:pt x="3727" y="1386"/>
                  </a:cubicBezTo>
                  <a:cubicBezTo>
                    <a:pt x="3638" y="1386"/>
                    <a:pt x="3531" y="1386"/>
                    <a:pt x="3454" y="1196"/>
                  </a:cubicBezTo>
                  <a:cubicBezTo>
                    <a:pt x="3370" y="1012"/>
                    <a:pt x="3216" y="887"/>
                    <a:pt x="3186" y="804"/>
                  </a:cubicBezTo>
                  <a:cubicBezTo>
                    <a:pt x="3150" y="721"/>
                    <a:pt x="3049" y="382"/>
                    <a:pt x="2966" y="346"/>
                  </a:cubicBezTo>
                  <a:cubicBezTo>
                    <a:pt x="2925" y="334"/>
                    <a:pt x="2883" y="322"/>
                    <a:pt x="2841" y="322"/>
                  </a:cubicBezTo>
                  <a:cubicBezTo>
                    <a:pt x="2788" y="322"/>
                    <a:pt x="2728" y="340"/>
                    <a:pt x="2693" y="376"/>
                  </a:cubicBezTo>
                  <a:cubicBezTo>
                    <a:pt x="2675" y="394"/>
                    <a:pt x="2657" y="400"/>
                    <a:pt x="2645" y="400"/>
                  </a:cubicBezTo>
                  <a:cubicBezTo>
                    <a:pt x="2580" y="400"/>
                    <a:pt x="2538" y="316"/>
                    <a:pt x="2538" y="245"/>
                  </a:cubicBezTo>
                  <a:cubicBezTo>
                    <a:pt x="2538" y="215"/>
                    <a:pt x="2502" y="156"/>
                    <a:pt x="2461" y="102"/>
                  </a:cubicBezTo>
                  <a:cubicBezTo>
                    <a:pt x="2413" y="49"/>
                    <a:pt x="2360" y="1"/>
                    <a:pt x="2342" y="1"/>
                  </a:cubicBezTo>
                  <a:cubicBezTo>
                    <a:pt x="2336" y="7"/>
                    <a:pt x="2330" y="7"/>
                    <a:pt x="2330" y="25"/>
                  </a:cubicBezTo>
                  <a:cubicBezTo>
                    <a:pt x="2330" y="138"/>
                    <a:pt x="2181" y="215"/>
                    <a:pt x="2080" y="215"/>
                  </a:cubicBezTo>
                  <a:cubicBezTo>
                    <a:pt x="2056" y="215"/>
                    <a:pt x="2015" y="269"/>
                    <a:pt x="1973" y="340"/>
                  </a:cubicBezTo>
                  <a:cubicBezTo>
                    <a:pt x="1932" y="411"/>
                    <a:pt x="1890" y="501"/>
                    <a:pt x="1860" y="578"/>
                  </a:cubicBezTo>
                  <a:cubicBezTo>
                    <a:pt x="1878" y="602"/>
                    <a:pt x="1890" y="620"/>
                    <a:pt x="1902" y="631"/>
                  </a:cubicBezTo>
                  <a:cubicBezTo>
                    <a:pt x="1973" y="703"/>
                    <a:pt x="2080" y="994"/>
                    <a:pt x="2086" y="1238"/>
                  </a:cubicBezTo>
                  <a:cubicBezTo>
                    <a:pt x="2086" y="1357"/>
                    <a:pt x="2134" y="1464"/>
                    <a:pt x="2199" y="1541"/>
                  </a:cubicBezTo>
                  <a:cubicBezTo>
                    <a:pt x="2265" y="1612"/>
                    <a:pt x="2336" y="1660"/>
                    <a:pt x="2378" y="1660"/>
                  </a:cubicBezTo>
                  <a:cubicBezTo>
                    <a:pt x="2378" y="1660"/>
                    <a:pt x="2378" y="1660"/>
                    <a:pt x="2384" y="1660"/>
                  </a:cubicBezTo>
                  <a:lnTo>
                    <a:pt x="2384" y="1666"/>
                  </a:lnTo>
                  <a:cubicBezTo>
                    <a:pt x="2384" y="1666"/>
                    <a:pt x="2378" y="1690"/>
                    <a:pt x="2378" y="1719"/>
                  </a:cubicBezTo>
                  <a:cubicBezTo>
                    <a:pt x="2378" y="1779"/>
                    <a:pt x="2395" y="1880"/>
                    <a:pt x="2520" y="1922"/>
                  </a:cubicBezTo>
                  <a:lnTo>
                    <a:pt x="2520" y="1928"/>
                  </a:lnTo>
                  <a:cubicBezTo>
                    <a:pt x="2520" y="1928"/>
                    <a:pt x="2360" y="2314"/>
                    <a:pt x="2211" y="2350"/>
                  </a:cubicBezTo>
                  <a:cubicBezTo>
                    <a:pt x="2068" y="2379"/>
                    <a:pt x="1985" y="2397"/>
                    <a:pt x="1985" y="2462"/>
                  </a:cubicBezTo>
                  <a:cubicBezTo>
                    <a:pt x="1985" y="2546"/>
                    <a:pt x="1783" y="2706"/>
                    <a:pt x="1450" y="2712"/>
                  </a:cubicBezTo>
                  <a:cubicBezTo>
                    <a:pt x="1438" y="2724"/>
                    <a:pt x="1396" y="2778"/>
                    <a:pt x="1396" y="2837"/>
                  </a:cubicBezTo>
                  <a:cubicBezTo>
                    <a:pt x="1396" y="2861"/>
                    <a:pt x="1403" y="2903"/>
                    <a:pt x="1403" y="2950"/>
                  </a:cubicBezTo>
                  <a:cubicBezTo>
                    <a:pt x="1403" y="3051"/>
                    <a:pt x="1379" y="3182"/>
                    <a:pt x="1230" y="3182"/>
                  </a:cubicBezTo>
                  <a:cubicBezTo>
                    <a:pt x="1087" y="3182"/>
                    <a:pt x="1022" y="3152"/>
                    <a:pt x="945" y="3152"/>
                  </a:cubicBezTo>
                  <a:cubicBezTo>
                    <a:pt x="904" y="3152"/>
                    <a:pt x="863" y="3158"/>
                    <a:pt x="809" y="3182"/>
                  </a:cubicBezTo>
                  <a:cubicBezTo>
                    <a:pt x="744" y="3206"/>
                    <a:pt x="672" y="3212"/>
                    <a:pt x="601" y="3212"/>
                  </a:cubicBezTo>
                  <a:cubicBezTo>
                    <a:pt x="470" y="3212"/>
                    <a:pt x="333" y="3188"/>
                    <a:pt x="244" y="3188"/>
                  </a:cubicBezTo>
                  <a:cubicBezTo>
                    <a:pt x="197" y="3188"/>
                    <a:pt x="149" y="3218"/>
                    <a:pt x="107" y="3259"/>
                  </a:cubicBezTo>
                  <a:cubicBezTo>
                    <a:pt x="72" y="3307"/>
                    <a:pt x="48" y="3366"/>
                    <a:pt x="48" y="3432"/>
                  </a:cubicBezTo>
                  <a:cubicBezTo>
                    <a:pt x="48" y="3485"/>
                    <a:pt x="66" y="3539"/>
                    <a:pt x="107" y="3580"/>
                  </a:cubicBezTo>
                  <a:cubicBezTo>
                    <a:pt x="244" y="3717"/>
                    <a:pt x="476" y="3741"/>
                    <a:pt x="476" y="4020"/>
                  </a:cubicBezTo>
                  <a:cubicBezTo>
                    <a:pt x="476" y="4056"/>
                    <a:pt x="470" y="4103"/>
                    <a:pt x="464" y="4151"/>
                  </a:cubicBezTo>
                  <a:cubicBezTo>
                    <a:pt x="458" y="4151"/>
                    <a:pt x="458" y="4151"/>
                    <a:pt x="458" y="4151"/>
                  </a:cubicBezTo>
                  <a:cubicBezTo>
                    <a:pt x="458" y="4151"/>
                    <a:pt x="339" y="4264"/>
                    <a:pt x="339" y="4323"/>
                  </a:cubicBezTo>
                  <a:cubicBezTo>
                    <a:pt x="339" y="4353"/>
                    <a:pt x="381" y="4383"/>
                    <a:pt x="440" y="4412"/>
                  </a:cubicBezTo>
                  <a:cubicBezTo>
                    <a:pt x="500" y="4442"/>
                    <a:pt x="577" y="4466"/>
                    <a:pt x="631" y="4496"/>
                  </a:cubicBezTo>
                  <a:cubicBezTo>
                    <a:pt x="738" y="4555"/>
                    <a:pt x="797" y="4615"/>
                    <a:pt x="803" y="4615"/>
                  </a:cubicBezTo>
                  <a:lnTo>
                    <a:pt x="803" y="4621"/>
                  </a:lnTo>
                  <a:cubicBezTo>
                    <a:pt x="803" y="4626"/>
                    <a:pt x="797" y="4626"/>
                    <a:pt x="797" y="4626"/>
                  </a:cubicBezTo>
                  <a:cubicBezTo>
                    <a:pt x="797" y="4626"/>
                    <a:pt x="547" y="4680"/>
                    <a:pt x="458" y="4680"/>
                  </a:cubicBezTo>
                  <a:cubicBezTo>
                    <a:pt x="399" y="4680"/>
                    <a:pt x="185" y="4882"/>
                    <a:pt x="18" y="4971"/>
                  </a:cubicBezTo>
                  <a:cubicBezTo>
                    <a:pt x="60" y="4983"/>
                    <a:pt x="119" y="5013"/>
                    <a:pt x="220" y="5108"/>
                  </a:cubicBezTo>
                  <a:cubicBezTo>
                    <a:pt x="298" y="5191"/>
                    <a:pt x="333" y="5221"/>
                    <a:pt x="363" y="5221"/>
                  </a:cubicBezTo>
                  <a:cubicBezTo>
                    <a:pt x="393" y="5221"/>
                    <a:pt x="440" y="5185"/>
                    <a:pt x="565" y="5132"/>
                  </a:cubicBezTo>
                  <a:cubicBezTo>
                    <a:pt x="601" y="5114"/>
                    <a:pt x="642" y="5108"/>
                    <a:pt x="684" y="5108"/>
                  </a:cubicBezTo>
                  <a:cubicBezTo>
                    <a:pt x="922" y="5108"/>
                    <a:pt x="1224" y="5304"/>
                    <a:pt x="1266" y="5298"/>
                  </a:cubicBezTo>
                  <a:cubicBezTo>
                    <a:pt x="1284" y="5304"/>
                    <a:pt x="1307" y="5269"/>
                    <a:pt x="1325" y="5233"/>
                  </a:cubicBezTo>
                  <a:cubicBezTo>
                    <a:pt x="1343" y="5197"/>
                    <a:pt x="1355" y="5156"/>
                    <a:pt x="1385" y="5156"/>
                  </a:cubicBezTo>
                  <a:cubicBezTo>
                    <a:pt x="1391" y="5156"/>
                    <a:pt x="1396" y="5162"/>
                    <a:pt x="1403" y="5162"/>
                  </a:cubicBezTo>
                  <a:cubicBezTo>
                    <a:pt x="1414" y="5180"/>
                    <a:pt x="1426" y="5180"/>
                    <a:pt x="1444" y="5180"/>
                  </a:cubicBezTo>
                  <a:cubicBezTo>
                    <a:pt x="1456" y="5180"/>
                    <a:pt x="1468" y="5180"/>
                    <a:pt x="1480" y="5173"/>
                  </a:cubicBezTo>
                  <a:cubicBezTo>
                    <a:pt x="1492" y="5168"/>
                    <a:pt x="1498" y="5168"/>
                    <a:pt x="1498" y="5168"/>
                  </a:cubicBezTo>
                  <a:cubicBezTo>
                    <a:pt x="1593" y="5043"/>
                    <a:pt x="1670" y="5025"/>
                    <a:pt x="1694" y="5025"/>
                  </a:cubicBezTo>
                  <a:cubicBezTo>
                    <a:pt x="1700" y="5025"/>
                    <a:pt x="1700" y="5025"/>
                    <a:pt x="1706" y="5031"/>
                  </a:cubicBezTo>
                  <a:cubicBezTo>
                    <a:pt x="1860" y="5090"/>
                    <a:pt x="1973" y="5108"/>
                    <a:pt x="2045" y="5108"/>
                  </a:cubicBezTo>
                  <a:cubicBezTo>
                    <a:pt x="2092" y="5108"/>
                    <a:pt x="2122" y="5102"/>
                    <a:pt x="2140" y="5096"/>
                  </a:cubicBezTo>
                  <a:lnTo>
                    <a:pt x="2164" y="5084"/>
                  </a:lnTo>
                  <a:cubicBezTo>
                    <a:pt x="2169" y="5078"/>
                    <a:pt x="2169" y="5072"/>
                    <a:pt x="2169" y="5061"/>
                  </a:cubicBezTo>
                  <a:cubicBezTo>
                    <a:pt x="2169" y="5001"/>
                    <a:pt x="2110" y="4894"/>
                    <a:pt x="2062" y="4846"/>
                  </a:cubicBezTo>
                  <a:cubicBezTo>
                    <a:pt x="2039" y="4823"/>
                    <a:pt x="2009" y="4811"/>
                    <a:pt x="1991" y="4799"/>
                  </a:cubicBezTo>
                  <a:cubicBezTo>
                    <a:pt x="1973" y="4787"/>
                    <a:pt x="1955" y="4769"/>
                    <a:pt x="1955" y="4734"/>
                  </a:cubicBezTo>
                  <a:cubicBezTo>
                    <a:pt x="1955" y="4668"/>
                    <a:pt x="1908" y="4531"/>
                    <a:pt x="1908" y="4502"/>
                  </a:cubicBezTo>
                  <a:cubicBezTo>
                    <a:pt x="1908" y="4478"/>
                    <a:pt x="1932" y="4407"/>
                    <a:pt x="1932" y="4341"/>
                  </a:cubicBezTo>
                  <a:cubicBezTo>
                    <a:pt x="1932" y="4317"/>
                    <a:pt x="1932" y="4294"/>
                    <a:pt x="1920" y="4282"/>
                  </a:cubicBezTo>
                  <a:cubicBezTo>
                    <a:pt x="1890" y="4222"/>
                    <a:pt x="1795" y="4234"/>
                    <a:pt x="1795" y="4157"/>
                  </a:cubicBezTo>
                  <a:cubicBezTo>
                    <a:pt x="1795" y="4145"/>
                    <a:pt x="1795" y="4133"/>
                    <a:pt x="1801" y="4115"/>
                  </a:cubicBezTo>
                  <a:cubicBezTo>
                    <a:pt x="1825" y="4044"/>
                    <a:pt x="1854" y="4026"/>
                    <a:pt x="1884" y="4026"/>
                  </a:cubicBezTo>
                  <a:cubicBezTo>
                    <a:pt x="1896" y="4026"/>
                    <a:pt x="1908" y="4026"/>
                    <a:pt x="1920" y="4032"/>
                  </a:cubicBezTo>
                  <a:cubicBezTo>
                    <a:pt x="1914" y="4002"/>
                    <a:pt x="1908" y="3979"/>
                    <a:pt x="1908" y="3955"/>
                  </a:cubicBezTo>
                  <a:cubicBezTo>
                    <a:pt x="1908" y="3842"/>
                    <a:pt x="1961" y="3741"/>
                    <a:pt x="2015" y="3663"/>
                  </a:cubicBezTo>
                  <a:cubicBezTo>
                    <a:pt x="2074" y="3592"/>
                    <a:pt x="2128" y="3545"/>
                    <a:pt x="2152" y="3545"/>
                  </a:cubicBezTo>
                  <a:cubicBezTo>
                    <a:pt x="2164" y="3545"/>
                    <a:pt x="2175" y="3515"/>
                    <a:pt x="2193" y="3467"/>
                  </a:cubicBezTo>
                  <a:cubicBezTo>
                    <a:pt x="2217" y="3426"/>
                    <a:pt x="2247" y="3372"/>
                    <a:pt x="2294" y="3336"/>
                  </a:cubicBezTo>
                  <a:cubicBezTo>
                    <a:pt x="2336" y="3307"/>
                    <a:pt x="2395" y="3301"/>
                    <a:pt x="2449" y="3301"/>
                  </a:cubicBezTo>
                  <a:lnTo>
                    <a:pt x="2556" y="3301"/>
                  </a:lnTo>
                  <a:cubicBezTo>
                    <a:pt x="2586" y="3301"/>
                    <a:pt x="2609" y="3301"/>
                    <a:pt x="2621" y="3289"/>
                  </a:cubicBezTo>
                  <a:cubicBezTo>
                    <a:pt x="2627" y="3283"/>
                    <a:pt x="2627" y="3277"/>
                    <a:pt x="2633" y="3265"/>
                  </a:cubicBezTo>
                  <a:cubicBezTo>
                    <a:pt x="2633" y="3247"/>
                    <a:pt x="2609" y="3218"/>
                    <a:pt x="2609" y="3188"/>
                  </a:cubicBezTo>
                  <a:cubicBezTo>
                    <a:pt x="2609" y="3170"/>
                    <a:pt x="2615" y="3158"/>
                    <a:pt x="2633" y="3140"/>
                  </a:cubicBezTo>
                  <a:cubicBezTo>
                    <a:pt x="2669" y="3105"/>
                    <a:pt x="2740" y="3099"/>
                    <a:pt x="2788" y="3099"/>
                  </a:cubicBezTo>
                  <a:lnTo>
                    <a:pt x="2829" y="3099"/>
                  </a:lnTo>
                  <a:cubicBezTo>
                    <a:pt x="2835" y="3099"/>
                    <a:pt x="2859" y="3075"/>
                    <a:pt x="2889" y="3051"/>
                  </a:cubicBezTo>
                  <a:cubicBezTo>
                    <a:pt x="2919" y="3021"/>
                    <a:pt x="2954" y="2992"/>
                    <a:pt x="2990" y="2986"/>
                  </a:cubicBezTo>
                  <a:cubicBezTo>
                    <a:pt x="3014" y="2980"/>
                    <a:pt x="3037" y="2932"/>
                    <a:pt x="3073" y="2879"/>
                  </a:cubicBezTo>
                  <a:cubicBezTo>
                    <a:pt x="3103" y="2825"/>
                    <a:pt x="3156" y="2766"/>
                    <a:pt x="3246" y="2754"/>
                  </a:cubicBezTo>
                  <a:cubicBezTo>
                    <a:pt x="3258" y="2748"/>
                    <a:pt x="3269" y="2748"/>
                    <a:pt x="3281" y="2748"/>
                  </a:cubicBezTo>
                  <a:cubicBezTo>
                    <a:pt x="3353" y="2748"/>
                    <a:pt x="3394" y="2790"/>
                    <a:pt x="3418" y="2831"/>
                  </a:cubicBezTo>
                  <a:cubicBezTo>
                    <a:pt x="3448" y="2867"/>
                    <a:pt x="3472" y="2903"/>
                    <a:pt x="3513" y="2903"/>
                  </a:cubicBezTo>
                  <a:cubicBezTo>
                    <a:pt x="3620" y="2903"/>
                    <a:pt x="3816" y="2974"/>
                    <a:pt x="3840" y="2974"/>
                  </a:cubicBezTo>
                  <a:cubicBezTo>
                    <a:pt x="3864" y="2974"/>
                    <a:pt x="3870" y="2950"/>
                    <a:pt x="3870" y="2950"/>
                  </a:cubicBezTo>
                  <a:cubicBezTo>
                    <a:pt x="3870" y="2944"/>
                    <a:pt x="3870" y="2944"/>
                    <a:pt x="3876" y="2944"/>
                  </a:cubicBezTo>
                  <a:cubicBezTo>
                    <a:pt x="3900" y="2938"/>
                    <a:pt x="3917" y="2932"/>
                    <a:pt x="3935" y="2932"/>
                  </a:cubicBezTo>
                  <a:cubicBezTo>
                    <a:pt x="3983" y="2825"/>
                    <a:pt x="4036" y="2718"/>
                    <a:pt x="4054" y="2694"/>
                  </a:cubicBezTo>
                  <a:cubicBezTo>
                    <a:pt x="4084" y="2665"/>
                    <a:pt x="4280" y="2462"/>
                    <a:pt x="4280" y="2326"/>
                  </a:cubicBezTo>
                  <a:lnTo>
                    <a:pt x="4280" y="2290"/>
                  </a:lnTo>
                  <a:cubicBezTo>
                    <a:pt x="4274" y="2278"/>
                    <a:pt x="4274" y="2266"/>
                    <a:pt x="4274" y="2255"/>
                  </a:cubicBezTo>
                  <a:cubicBezTo>
                    <a:pt x="4274" y="2130"/>
                    <a:pt x="4470" y="2088"/>
                    <a:pt x="4494" y="1987"/>
                  </a:cubicBezTo>
                  <a:cubicBezTo>
                    <a:pt x="4498" y="1968"/>
                    <a:pt x="4502" y="1951"/>
                    <a:pt x="4504" y="1934"/>
                  </a:cubicBezTo>
                  <a:lnTo>
                    <a:pt x="4504" y="2000"/>
                  </a:lnTo>
                  <a:cubicBezTo>
                    <a:pt x="4469" y="2108"/>
                    <a:pt x="4286" y="2145"/>
                    <a:pt x="4286" y="2255"/>
                  </a:cubicBezTo>
                  <a:cubicBezTo>
                    <a:pt x="4286" y="2266"/>
                    <a:pt x="4286" y="2278"/>
                    <a:pt x="4292" y="2290"/>
                  </a:cubicBezTo>
                  <a:cubicBezTo>
                    <a:pt x="4292" y="2302"/>
                    <a:pt x="4298" y="2314"/>
                    <a:pt x="4298" y="2326"/>
                  </a:cubicBezTo>
                  <a:cubicBezTo>
                    <a:pt x="4298" y="2474"/>
                    <a:pt x="4096" y="2671"/>
                    <a:pt x="4066" y="2706"/>
                  </a:cubicBezTo>
                  <a:cubicBezTo>
                    <a:pt x="4048" y="2718"/>
                    <a:pt x="3995" y="2837"/>
                    <a:pt x="3947" y="2938"/>
                  </a:cubicBezTo>
                  <a:cubicBezTo>
                    <a:pt x="3947" y="2944"/>
                    <a:pt x="3947" y="2944"/>
                    <a:pt x="3941" y="2944"/>
                  </a:cubicBezTo>
                  <a:cubicBezTo>
                    <a:pt x="3923" y="2944"/>
                    <a:pt x="3906" y="2950"/>
                    <a:pt x="3882" y="2956"/>
                  </a:cubicBezTo>
                  <a:cubicBezTo>
                    <a:pt x="3882" y="2968"/>
                    <a:pt x="3870" y="2986"/>
                    <a:pt x="3840" y="2992"/>
                  </a:cubicBezTo>
                  <a:cubicBezTo>
                    <a:pt x="3810" y="2986"/>
                    <a:pt x="3620" y="2920"/>
                    <a:pt x="3513" y="2920"/>
                  </a:cubicBezTo>
                  <a:cubicBezTo>
                    <a:pt x="3465" y="2920"/>
                    <a:pt x="3436" y="2879"/>
                    <a:pt x="3412" y="2837"/>
                  </a:cubicBezTo>
                  <a:cubicBezTo>
                    <a:pt x="3382" y="2801"/>
                    <a:pt x="3347" y="2766"/>
                    <a:pt x="3281" y="2766"/>
                  </a:cubicBezTo>
                  <a:lnTo>
                    <a:pt x="3246" y="2766"/>
                  </a:lnTo>
                  <a:cubicBezTo>
                    <a:pt x="3162" y="2784"/>
                    <a:pt x="3115" y="2837"/>
                    <a:pt x="3085" y="2885"/>
                  </a:cubicBezTo>
                  <a:cubicBezTo>
                    <a:pt x="3049" y="2938"/>
                    <a:pt x="3032" y="2992"/>
                    <a:pt x="2996" y="2998"/>
                  </a:cubicBezTo>
                  <a:cubicBezTo>
                    <a:pt x="2966" y="3004"/>
                    <a:pt x="2930" y="3033"/>
                    <a:pt x="2901" y="3057"/>
                  </a:cubicBezTo>
                  <a:cubicBezTo>
                    <a:pt x="2871" y="3087"/>
                    <a:pt x="2847" y="3111"/>
                    <a:pt x="2829" y="3111"/>
                  </a:cubicBezTo>
                  <a:lnTo>
                    <a:pt x="2788" y="3111"/>
                  </a:lnTo>
                  <a:cubicBezTo>
                    <a:pt x="2740" y="3111"/>
                    <a:pt x="2675" y="3117"/>
                    <a:pt x="2639" y="3152"/>
                  </a:cubicBezTo>
                  <a:cubicBezTo>
                    <a:pt x="2627" y="3164"/>
                    <a:pt x="2627" y="3176"/>
                    <a:pt x="2627" y="3188"/>
                  </a:cubicBezTo>
                  <a:cubicBezTo>
                    <a:pt x="2621" y="3212"/>
                    <a:pt x="2645" y="3235"/>
                    <a:pt x="2645" y="3265"/>
                  </a:cubicBezTo>
                  <a:cubicBezTo>
                    <a:pt x="2645" y="3277"/>
                    <a:pt x="2639" y="3289"/>
                    <a:pt x="2633" y="3301"/>
                  </a:cubicBezTo>
                  <a:cubicBezTo>
                    <a:pt x="2615" y="3313"/>
                    <a:pt x="2592" y="3319"/>
                    <a:pt x="2556" y="3319"/>
                  </a:cubicBezTo>
                  <a:cubicBezTo>
                    <a:pt x="2526" y="3319"/>
                    <a:pt x="2485" y="3313"/>
                    <a:pt x="2449" y="3313"/>
                  </a:cubicBezTo>
                  <a:cubicBezTo>
                    <a:pt x="2395" y="3313"/>
                    <a:pt x="2342" y="3319"/>
                    <a:pt x="2306" y="3348"/>
                  </a:cubicBezTo>
                  <a:cubicBezTo>
                    <a:pt x="2259" y="3384"/>
                    <a:pt x="2229" y="3432"/>
                    <a:pt x="2211" y="3473"/>
                  </a:cubicBezTo>
                  <a:cubicBezTo>
                    <a:pt x="2187" y="3515"/>
                    <a:pt x="2181" y="3556"/>
                    <a:pt x="2152" y="3556"/>
                  </a:cubicBezTo>
                  <a:cubicBezTo>
                    <a:pt x="2140" y="3556"/>
                    <a:pt x="2080" y="3598"/>
                    <a:pt x="2027" y="3675"/>
                  </a:cubicBezTo>
                  <a:cubicBezTo>
                    <a:pt x="1973" y="3747"/>
                    <a:pt x="1926" y="3848"/>
                    <a:pt x="1926" y="3955"/>
                  </a:cubicBezTo>
                  <a:cubicBezTo>
                    <a:pt x="1926" y="3979"/>
                    <a:pt x="1926" y="4008"/>
                    <a:pt x="1932" y="4038"/>
                  </a:cubicBezTo>
                  <a:lnTo>
                    <a:pt x="1932" y="4044"/>
                  </a:lnTo>
                  <a:lnTo>
                    <a:pt x="1926" y="4044"/>
                  </a:lnTo>
                  <a:cubicBezTo>
                    <a:pt x="1914" y="4044"/>
                    <a:pt x="1896" y="4038"/>
                    <a:pt x="1884" y="4038"/>
                  </a:cubicBezTo>
                  <a:cubicBezTo>
                    <a:pt x="1860" y="4038"/>
                    <a:pt x="1842" y="4050"/>
                    <a:pt x="1813" y="4121"/>
                  </a:cubicBezTo>
                  <a:cubicBezTo>
                    <a:pt x="1813" y="4133"/>
                    <a:pt x="1807" y="4145"/>
                    <a:pt x="1807" y="4157"/>
                  </a:cubicBezTo>
                  <a:cubicBezTo>
                    <a:pt x="1807" y="4216"/>
                    <a:pt x="1890" y="4210"/>
                    <a:pt x="1932" y="4270"/>
                  </a:cubicBezTo>
                  <a:cubicBezTo>
                    <a:pt x="1943" y="4294"/>
                    <a:pt x="1950" y="4317"/>
                    <a:pt x="1950" y="4341"/>
                  </a:cubicBezTo>
                  <a:cubicBezTo>
                    <a:pt x="1950" y="4407"/>
                    <a:pt x="1920" y="4484"/>
                    <a:pt x="1920" y="4502"/>
                  </a:cubicBezTo>
                  <a:cubicBezTo>
                    <a:pt x="1920" y="4525"/>
                    <a:pt x="1967" y="4668"/>
                    <a:pt x="1973" y="4734"/>
                  </a:cubicBezTo>
                  <a:cubicBezTo>
                    <a:pt x="1973" y="4769"/>
                    <a:pt x="1979" y="4775"/>
                    <a:pt x="1997" y="4787"/>
                  </a:cubicBezTo>
                  <a:cubicBezTo>
                    <a:pt x="2015" y="4799"/>
                    <a:pt x="2045" y="4811"/>
                    <a:pt x="2074" y="4841"/>
                  </a:cubicBezTo>
                  <a:cubicBezTo>
                    <a:pt x="2122" y="4888"/>
                    <a:pt x="2181" y="4989"/>
                    <a:pt x="2181" y="5061"/>
                  </a:cubicBezTo>
                  <a:cubicBezTo>
                    <a:pt x="2181" y="5072"/>
                    <a:pt x="2181" y="5084"/>
                    <a:pt x="2175" y="5090"/>
                  </a:cubicBezTo>
                  <a:lnTo>
                    <a:pt x="2175" y="5096"/>
                  </a:lnTo>
                  <a:cubicBezTo>
                    <a:pt x="2175" y="5096"/>
                    <a:pt x="2140" y="5120"/>
                    <a:pt x="2045" y="5120"/>
                  </a:cubicBezTo>
                  <a:cubicBezTo>
                    <a:pt x="1967" y="5120"/>
                    <a:pt x="1860" y="5102"/>
                    <a:pt x="1700" y="5043"/>
                  </a:cubicBezTo>
                  <a:lnTo>
                    <a:pt x="1694" y="5043"/>
                  </a:lnTo>
                  <a:cubicBezTo>
                    <a:pt x="1676" y="5043"/>
                    <a:pt x="1605" y="5049"/>
                    <a:pt x="1509" y="5173"/>
                  </a:cubicBezTo>
                  <a:cubicBezTo>
                    <a:pt x="1504" y="5173"/>
                    <a:pt x="1480" y="5197"/>
                    <a:pt x="1444" y="5197"/>
                  </a:cubicBezTo>
                  <a:cubicBezTo>
                    <a:pt x="1426" y="5197"/>
                    <a:pt x="1408" y="5191"/>
                    <a:pt x="1391" y="5173"/>
                  </a:cubicBezTo>
                  <a:lnTo>
                    <a:pt x="1385" y="5168"/>
                  </a:lnTo>
                  <a:cubicBezTo>
                    <a:pt x="1373" y="5168"/>
                    <a:pt x="1355" y="5203"/>
                    <a:pt x="1337" y="5239"/>
                  </a:cubicBezTo>
                  <a:cubicBezTo>
                    <a:pt x="1325" y="5265"/>
                    <a:pt x="1312" y="5290"/>
                    <a:pt x="1293" y="5304"/>
                  </a:cubicBezTo>
                  <a:lnTo>
                    <a:pt x="1231" y="5304"/>
                  </a:lnTo>
                  <a:cubicBezTo>
                    <a:pt x="1132" y="5261"/>
                    <a:pt x="884" y="5120"/>
                    <a:pt x="684" y="5120"/>
                  </a:cubicBezTo>
                  <a:cubicBezTo>
                    <a:pt x="642" y="5120"/>
                    <a:pt x="607" y="5126"/>
                    <a:pt x="571" y="5144"/>
                  </a:cubicBezTo>
                  <a:cubicBezTo>
                    <a:pt x="446" y="5197"/>
                    <a:pt x="405" y="5233"/>
                    <a:pt x="363" y="5233"/>
                  </a:cubicBezTo>
                  <a:cubicBezTo>
                    <a:pt x="321" y="5233"/>
                    <a:pt x="292" y="5203"/>
                    <a:pt x="208" y="5120"/>
                  </a:cubicBezTo>
                  <a:cubicBezTo>
                    <a:pt x="101" y="5012"/>
                    <a:pt x="41" y="4991"/>
                    <a:pt x="0" y="4984"/>
                  </a:cubicBezTo>
                  <a:lnTo>
                    <a:pt x="0" y="4962"/>
                  </a:lnTo>
                  <a:cubicBezTo>
                    <a:pt x="166" y="4883"/>
                    <a:pt x="381" y="4668"/>
                    <a:pt x="458" y="4668"/>
                  </a:cubicBezTo>
                  <a:cubicBezTo>
                    <a:pt x="530" y="4668"/>
                    <a:pt x="726" y="4626"/>
                    <a:pt x="779" y="4615"/>
                  </a:cubicBezTo>
                  <a:cubicBezTo>
                    <a:pt x="761" y="4597"/>
                    <a:pt x="708" y="4555"/>
                    <a:pt x="625" y="4508"/>
                  </a:cubicBezTo>
                  <a:cubicBezTo>
                    <a:pt x="571" y="4484"/>
                    <a:pt x="494" y="4454"/>
                    <a:pt x="434" y="4424"/>
                  </a:cubicBezTo>
                  <a:cubicBezTo>
                    <a:pt x="375" y="4395"/>
                    <a:pt x="327" y="4365"/>
                    <a:pt x="327" y="4323"/>
                  </a:cubicBezTo>
                  <a:cubicBezTo>
                    <a:pt x="327" y="4252"/>
                    <a:pt x="434" y="4157"/>
                    <a:pt x="446" y="4145"/>
                  </a:cubicBezTo>
                  <a:cubicBezTo>
                    <a:pt x="458" y="4097"/>
                    <a:pt x="458" y="4056"/>
                    <a:pt x="458" y="4020"/>
                  </a:cubicBezTo>
                  <a:cubicBezTo>
                    <a:pt x="464" y="3753"/>
                    <a:pt x="244" y="3735"/>
                    <a:pt x="101" y="3592"/>
                  </a:cubicBezTo>
                  <a:cubicBezTo>
                    <a:pt x="54" y="3545"/>
                    <a:pt x="30" y="3485"/>
                    <a:pt x="30" y="3432"/>
                  </a:cubicBezTo>
                  <a:cubicBezTo>
                    <a:pt x="30" y="3301"/>
                    <a:pt x="143" y="3176"/>
                    <a:pt x="244" y="3170"/>
                  </a:cubicBezTo>
                  <a:cubicBezTo>
                    <a:pt x="333" y="3170"/>
                    <a:pt x="470" y="3200"/>
                    <a:pt x="601" y="3200"/>
                  </a:cubicBezTo>
                  <a:cubicBezTo>
                    <a:pt x="672" y="3200"/>
                    <a:pt x="744" y="3194"/>
                    <a:pt x="803" y="3164"/>
                  </a:cubicBezTo>
                  <a:cubicBezTo>
                    <a:pt x="863" y="3146"/>
                    <a:pt x="904" y="3134"/>
                    <a:pt x="945" y="3134"/>
                  </a:cubicBezTo>
                  <a:cubicBezTo>
                    <a:pt x="1028" y="3134"/>
                    <a:pt x="1093" y="3164"/>
                    <a:pt x="1230" y="3164"/>
                  </a:cubicBezTo>
                  <a:cubicBezTo>
                    <a:pt x="1367" y="3164"/>
                    <a:pt x="1385" y="3051"/>
                    <a:pt x="1385" y="2950"/>
                  </a:cubicBezTo>
                  <a:lnTo>
                    <a:pt x="1385" y="2837"/>
                  </a:lnTo>
                  <a:cubicBezTo>
                    <a:pt x="1385" y="2760"/>
                    <a:pt x="1438" y="2700"/>
                    <a:pt x="1438" y="2700"/>
                  </a:cubicBezTo>
                  <a:cubicBezTo>
                    <a:pt x="1444" y="2694"/>
                    <a:pt x="1444" y="2694"/>
                    <a:pt x="1444" y="2694"/>
                  </a:cubicBezTo>
                  <a:cubicBezTo>
                    <a:pt x="1611" y="2694"/>
                    <a:pt x="1741" y="2653"/>
                    <a:pt x="1831" y="2605"/>
                  </a:cubicBezTo>
                  <a:cubicBezTo>
                    <a:pt x="1926" y="2558"/>
                    <a:pt x="1973" y="2492"/>
                    <a:pt x="1973" y="2462"/>
                  </a:cubicBezTo>
                  <a:cubicBezTo>
                    <a:pt x="1973" y="2385"/>
                    <a:pt x="2068" y="2367"/>
                    <a:pt x="2211" y="2332"/>
                  </a:cubicBezTo>
                  <a:cubicBezTo>
                    <a:pt x="2276" y="2320"/>
                    <a:pt x="2354" y="2219"/>
                    <a:pt x="2407" y="2118"/>
                  </a:cubicBezTo>
                  <a:cubicBezTo>
                    <a:pt x="2461" y="2034"/>
                    <a:pt x="2497" y="1957"/>
                    <a:pt x="2508" y="1933"/>
                  </a:cubicBezTo>
                  <a:cubicBezTo>
                    <a:pt x="2384" y="1892"/>
                    <a:pt x="2366" y="1785"/>
                    <a:pt x="2366" y="1719"/>
                  </a:cubicBezTo>
                  <a:lnTo>
                    <a:pt x="2366" y="1672"/>
                  </a:lnTo>
                  <a:cubicBezTo>
                    <a:pt x="2271" y="1660"/>
                    <a:pt x="2068" y="1476"/>
                    <a:pt x="2068" y="1238"/>
                  </a:cubicBezTo>
                  <a:cubicBezTo>
                    <a:pt x="2068" y="1000"/>
                    <a:pt x="1955" y="703"/>
                    <a:pt x="1896" y="637"/>
                  </a:cubicBezTo>
                  <a:cubicBezTo>
                    <a:pt x="1878" y="625"/>
                    <a:pt x="1860" y="608"/>
                    <a:pt x="1842" y="578"/>
                  </a:cubicBezTo>
                  <a:lnTo>
                    <a:pt x="1842" y="572"/>
                  </a:lnTo>
                  <a:cubicBezTo>
                    <a:pt x="1872" y="501"/>
                    <a:pt x="1920" y="406"/>
                    <a:pt x="1961" y="334"/>
                  </a:cubicBezTo>
                  <a:cubicBezTo>
                    <a:pt x="2003" y="257"/>
                    <a:pt x="2045" y="203"/>
                    <a:pt x="2080" y="203"/>
                  </a:cubicBezTo>
                  <a:cubicBezTo>
                    <a:pt x="2128" y="203"/>
                    <a:pt x="2187" y="180"/>
                    <a:pt x="2235" y="150"/>
                  </a:cubicBezTo>
                  <a:cubicBezTo>
                    <a:pt x="2282" y="120"/>
                    <a:pt x="2318" y="73"/>
                    <a:pt x="2318" y="25"/>
                  </a:cubicBezTo>
                  <a:cubicBezTo>
                    <a:pt x="2318" y="13"/>
                    <a:pt x="2318" y="7"/>
                    <a:pt x="2324" y="1"/>
                  </a:cubicBezTo>
                  <a:cubicBezTo>
                    <a:pt x="2325" y="1"/>
                    <a:pt x="2325" y="1"/>
                    <a:pt x="2325" y="0"/>
                  </a:cubicBezTo>
                  <a:lnTo>
                    <a:pt x="2376" y="0"/>
                  </a:ln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round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84"/>
            <p:cNvSpPr>
              <a:spLocks noChangeArrowheads="1"/>
            </p:cNvSpPr>
            <p:nvPr/>
          </p:nvSpPr>
          <p:spPr bwMode="auto">
            <a:xfrm>
              <a:off x="19959544" y="10924977"/>
              <a:ext cx="797096" cy="1714318"/>
            </a:xfrm>
            <a:custGeom>
              <a:avLst/>
              <a:gdLst>
                <a:gd name="T0" fmla="*/ 1113 w 1553"/>
                <a:gd name="T1" fmla="*/ 3303 h 3336"/>
                <a:gd name="T2" fmla="*/ 1113 w 1553"/>
                <a:gd name="T3" fmla="*/ 3303 h 3336"/>
                <a:gd name="T4" fmla="*/ 1203 w 1553"/>
                <a:gd name="T5" fmla="*/ 3010 h 3336"/>
                <a:gd name="T6" fmla="*/ 1253 w 1553"/>
                <a:gd name="T7" fmla="*/ 2959 h 3336"/>
                <a:gd name="T8" fmla="*/ 1304 w 1553"/>
                <a:gd name="T9" fmla="*/ 2876 h 3336"/>
                <a:gd name="T10" fmla="*/ 1285 w 1553"/>
                <a:gd name="T11" fmla="*/ 2813 h 3336"/>
                <a:gd name="T12" fmla="*/ 1234 w 1553"/>
                <a:gd name="T13" fmla="*/ 2768 h 3336"/>
                <a:gd name="T14" fmla="*/ 1317 w 1553"/>
                <a:gd name="T15" fmla="*/ 2692 h 3336"/>
                <a:gd name="T16" fmla="*/ 1349 w 1553"/>
                <a:gd name="T17" fmla="*/ 2590 h 3336"/>
                <a:gd name="T18" fmla="*/ 1387 w 1553"/>
                <a:gd name="T19" fmla="*/ 2494 h 3336"/>
                <a:gd name="T20" fmla="*/ 1502 w 1553"/>
                <a:gd name="T21" fmla="*/ 1801 h 3336"/>
                <a:gd name="T22" fmla="*/ 1502 w 1553"/>
                <a:gd name="T23" fmla="*/ 1744 h 3336"/>
                <a:gd name="T24" fmla="*/ 1533 w 1553"/>
                <a:gd name="T25" fmla="*/ 1616 h 3336"/>
                <a:gd name="T26" fmla="*/ 1489 w 1553"/>
                <a:gd name="T27" fmla="*/ 1387 h 3336"/>
                <a:gd name="T28" fmla="*/ 1489 w 1553"/>
                <a:gd name="T29" fmla="*/ 1247 h 3336"/>
                <a:gd name="T30" fmla="*/ 1451 w 1553"/>
                <a:gd name="T31" fmla="*/ 1088 h 3336"/>
                <a:gd name="T32" fmla="*/ 1406 w 1553"/>
                <a:gd name="T33" fmla="*/ 974 h 3336"/>
                <a:gd name="T34" fmla="*/ 1368 w 1553"/>
                <a:gd name="T35" fmla="*/ 814 h 3336"/>
                <a:gd name="T36" fmla="*/ 1304 w 1553"/>
                <a:gd name="T37" fmla="*/ 865 h 3336"/>
                <a:gd name="T38" fmla="*/ 1285 w 1553"/>
                <a:gd name="T39" fmla="*/ 662 h 3336"/>
                <a:gd name="T40" fmla="*/ 1304 w 1553"/>
                <a:gd name="T41" fmla="*/ 375 h 3336"/>
                <a:gd name="T42" fmla="*/ 1234 w 1553"/>
                <a:gd name="T43" fmla="*/ 121 h 3336"/>
                <a:gd name="T44" fmla="*/ 1177 w 1553"/>
                <a:gd name="T45" fmla="*/ 0 h 3336"/>
                <a:gd name="T46" fmla="*/ 1056 w 1553"/>
                <a:gd name="T47" fmla="*/ 51 h 3336"/>
                <a:gd name="T48" fmla="*/ 1094 w 1553"/>
                <a:gd name="T49" fmla="*/ 191 h 3336"/>
                <a:gd name="T50" fmla="*/ 1043 w 1553"/>
                <a:gd name="T51" fmla="*/ 248 h 3336"/>
                <a:gd name="T52" fmla="*/ 1062 w 1553"/>
                <a:gd name="T53" fmla="*/ 452 h 3336"/>
                <a:gd name="T54" fmla="*/ 1069 w 1553"/>
                <a:gd name="T55" fmla="*/ 655 h 3336"/>
                <a:gd name="T56" fmla="*/ 935 w 1553"/>
                <a:gd name="T57" fmla="*/ 592 h 3336"/>
                <a:gd name="T58" fmla="*/ 865 w 1553"/>
                <a:gd name="T59" fmla="*/ 662 h 3336"/>
                <a:gd name="T60" fmla="*/ 782 w 1553"/>
                <a:gd name="T61" fmla="*/ 611 h 3336"/>
                <a:gd name="T62" fmla="*/ 681 w 1553"/>
                <a:gd name="T63" fmla="*/ 776 h 3336"/>
                <a:gd name="T64" fmla="*/ 413 w 1553"/>
                <a:gd name="T65" fmla="*/ 904 h 3336"/>
                <a:gd name="T66" fmla="*/ 299 w 1553"/>
                <a:gd name="T67" fmla="*/ 929 h 3336"/>
                <a:gd name="T68" fmla="*/ 280 w 1553"/>
                <a:gd name="T69" fmla="*/ 1012 h 3336"/>
                <a:gd name="T70" fmla="*/ 210 w 1553"/>
                <a:gd name="T71" fmla="*/ 980 h 3336"/>
                <a:gd name="T72" fmla="*/ 203 w 1553"/>
                <a:gd name="T73" fmla="*/ 1075 h 3336"/>
                <a:gd name="T74" fmla="*/ 120 w 1553"/>
                <a:gd name="T75" fmla="*/ 1305 h 3336"/>
                <a:gd name="T76" fmla="*/ 0 w 1553"/>
                <a:gd name="T77" fmla="*/ 1457 h 3336"/>
                <a:gd name="T78" fmla="*/ 178 w 1553"/>
                <a:gd name="T79" fmla="*/ 1585 h 3336"/>
                <a:gd name="T80" fmla="*/ 25 w 1553"/>
                <a:gd name="T81" fmla="*/ 1661 h 3336"/>
                <a:gd name="T82" fmla="*/ 57 w 1553"/>
                <a:gd name="T83" fmla="*/ 1731 h 3336"/>
                <a:gd name="T84" fmla="*/ 146 w 1553"/>
                <a:gd name="T85" fmla="*/ 1864 h 3336"/>
                <a:gd name="T86" fmla="*/ 292 w 1553"/>
                <a:gd name="T87" fmla="*/ 1960 h 3336"/>
                <a:gd name="T88" fmla="*/ 140 w 1553"/>
                <a:gd name="T89" fmla="*/ 2310 h 3336"/>
                <a:gd name="T90" fmla="*/ 241 w 1553"/>
                <a:gd name="T91" fmla="*/ 2285 h 3336"/>
                <a:gd name="T92" fmla="*/ 337 w 1553"/>
                <a:gd name="T93" fmla="*/ 2297 h 3336"/>
                <a:gd name="T94" fmla="*/ 394 w 1553"/>
                <a:gd name="T95" fmla="*/ 2444 h 3336"/>
                <a:gd name="T96" fmla="*/ 305 w 1553"/>
                <a:gd name="T97" fmla="*/ 2666 h 3336"/>
                <a:gd name="T98" fmla="*/ 388 w 1553"/>
                <a:gd name="T99" fmla="*/ 2666 h 3336"/>
                <a:gd name="T100" fmla="*/ 604 w 1553"/>
                <a:gd name="T101" fmla="*/ 2692 h 3336"/>
                <a:gd name="T102" fmla="*/ 432 w 1553"/>
                <a:gd name="T103" fmla="*/ 2940 h 3336"/>
                <a:gd name="T104" fmla="*/ 483 w 1553"/>
                <a:gd name="T105" fmla="*/ 2991 h 3336"/>
                <a:gd name="T106" fmla="*/ 566 w 1553"/>
                <a:gd name="T107" fmla="*/ 3074 h 3336"/>
                <a:gd name="T108" fmla="*/ 751 w 1553"/>
                <a:gd name="T109" fmla="*/ 3137 h 3336"/>
                <a:gd name="T110" fmla="*/ 891 w 1553"/>
                <a:gd name="T111" fmla="*/ 3163 h 3336"/>
                <a:gd name="T112" fmla="*/ 1113 w 1553"/>
                <a:gd name="T113" fmla="*/ 3303 h 33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553" h="3336">
                  <a:moveTo>
                    <a:pt x="1113" y="3303"/>
                  </a:moveTo>
                  <a:lnTo>
                    <a:pt x="1113" y="3303"/>
                  </a:lnTo>
                  <a:cubicBezTo>
                    <a:pt x="1113" y="3303"/>
                    <a:pt x="1221" y="3303"/>
                    <a:pt x="1203" y="3010"/>
                  </a:cubicBezTo>
                  <a:cubicBezTo>
                    <a:pt x="1203" y="3010"/>
                    <a:pt x="1203" y="2972"/>
                    <a:pt x="1253" y="2959"/>
                  </a:cubicBezTo>
                  <a:cubicBezTo>
                    <a:pt x="1304" y="2946"/>
                    <a:pt x="1279" y="2902"/>
                    <a:pt x="1304" y="2876"/>
                  </a:cubicBezTo>
                  <a:cubicBezTo>
                    <a:pt x="1323" y="2857"/>
                    <a:pt x="1304" y="2838"/>
                    <a:pt x="1285" y="2813"/>
                  </a:cubicBezTo>
                  <a:cubicBezTo>
                    <a:pt x="1260" y="2794"/>
                    <a:pt x="1215" y="2794"/>
                    <a:pt x="1234" y="2768"/>
                  </a:cubicBezTo>
                  <a:cubicBezTo>
                    <a:pt x="1260" y="2749"/>
                    <a:pt x="1285" y="2724"/>
                    <a:pt x="1317" y="2692"/>
                  </a:cubicBezTo>
                  <a:cubicBezTo>
                    <a:pt x="1349" y="2660"/>
                    <a:pt x="1323" y="2609"/>
                    <a:pt x="1349" y="2590"/>
                  </a:cubicBezTo>
                  <a:cubicBezTo>
                    <a:pt x="1374" y="2565"/>
                    <a:pt x="1406" y="2539"/>
                    <a:pt x="1387" y="2494"/>
                  </a:cubicBezTo>
                  <a:cubicBezTo>
                    <a:pt x="1374" y="2450"/>
                    <a:pt x="1190" y="2202"/>
                    <a:pt x="1502" y="1801"/>
                  </a:cubicBezTo>
                  <a:cubicBezTo>
                    <a:pt x="1502" y="1801"/>
                    <a:pt x="1533" y="1775"/>
                    <a:pt x="1502" y="1744"/>
                  </a:cubicBezTo>
                  <a:cubicBezTo>
                    <a:pt x="1476" y="1718"/>
                    <a:pt x="1521" y="1635"/>
                    <a:pt x="1533" y="1616"/>
                  </a:cubicBezTo>
                  <a:cubicBezTo>
                    <a:pt x="1552" y="1603"/>
                    <a:pt x="1508" y="1438"/>
                    <a:pt x="1489" y="1387"/>
                  </a:cubicBezTo>
                  <a:cubicBezTo>
                    <a:pt x="1470" y="1336"/>
                    <a:pt x="1489" y="1273"/>
                    <a:pt x="1489" y="1247"/>
                  </a:cubicBezTo>
                  <a:cubicBezTo>
                    <a:pt x="1489" y="1228"/>
                    <a:pt x="1413" y="1209"/>
                    <a:pt x="1451" y="1088"/>
                  </a:cubicBezTo>
                  <a:cubicBezTo>
                    <a:pt x="1451" y="1088"/>
                    <a:pt x="1438" y="999"/>
                    <a:pt x="1406" y="974"/>
                  </a:cubicBezTo>
                  <a:cubicBezTo>
                    <a:pt x="1381" y="942"/>
                    <a:pt x="1432" y="827"/>
                    <a:pt x="1368" y="814"/>
                  </a:cubicBezTo>
                  <a:cubicBezTo>
                    <a:pt x="1304" y="795"/>
                    <a:pt x="1362" y="872"/>
                    <a:pt x="1304" y="865"/>
                  </a:cubicBezTo>
                  <a:cubicBezTo>
                    <a:pt x="1247" y="853"/>
                    <a:pt x="1266" y="706"/>
                    <a:pt x="1285" y="662"/>
                  </a:cubicBezTo>
                  <a:cubicBezTo>
                    <a:pt x="1304" y="611"/>
                    <a:pt x="1349" y="471"/>
                    <a:pt x="1304" y="375"/>
                  </a:cubicBezTo>
                  <a:cubicBezTo>
                    <a:pt x="1266" y="286"/>
                    <a:pt x="1266" y="178"/>
                    <a:pt x="1234" y="121"/>
                  </a:cubicBezTo>
                  <a:cubicBezTo>
                    <a:pt x="1203" y="63"/>
                    <a:pt x="1247" y="13"/>
                    <a:pt x="1177" y="0"/>
                  </a:cubicBezTo>
                  <a:cubicBezTo>
                    <a:pt x="1177" y="0"/>
                    <a:pt x="1056" y="13"/>
                    <a:pt x="1056" y="51"/>
                  </a:cubicBezTo>
                  <a:cubicBezTo>
                    <a:pt x="1056" y="89"/>
                    <a:pt x="1094" y="152"/>
                    <a:pt x="1094" y="191"/>
                  </a:cubicBezTo>
                  <a:cubicBezTo>
                    <a:pt x="1094" y="229"/>
                    <a:pt x="1043" y="216"/>
                    <a:pt x="1043" y="248"/>
                  </a:cubicBezTo>
                  <a:cubicBezTo>
                    <a:pt x="1043" y="280"/>
                    <a:pt x="1037" y="426"/>
                    <a:pt x="1062" y="452"/>
                  </a:cubicBezTo>
                  <a:cubicBezTo>
                    <a:pt x="1088" y="477"/>
                    <a:pt x="1139" y="636"/>
                    <a:pt x="1069" y="655"/>
                  </a:cubicBezTo>
                  <a:cubicBezTo>
                    <a:pt x="992" y="681"/>
                    <a:pt x="973" y="592"/>
                    <a:pt x="935" y="592"/>
                  </a:cubicBezTo>
                  <a:cubicBezTo>
                    <a:pt x="891" y="592"/>
                    <a:pt x="891" y="662"/>
                    <a:pt x="865" y="662"/>
                  </a:cubicBezTo>
                  <a:cubicBezTo>
                    <a:pt x="840" y="662"/>
                    <a:pt x="821" y="611"/>
                    <a:pt x="782" y="611"/>
                  </a:cubicBezTo>
                  <a:cubicBezTo>
                    <a:pt x="751" y="611"/>
                    <a:pt x="681" y="712"/>
                    <a:pt x="681" y="776"/>
                  </a:cubicBezTo>
                  <a:cubicBezTo>
                    <a:pt x="681" y="833"/>
                    <a:pt x="521" y="763"/>
                    <a:pt x="413" y="904"/>
                  </a:cubicBezTo>
                  <a:cubicBezTo>
                    <a:pt x="413" y="904"/>
                    <a:pt x="324" y="904"/>
                    <a:pt x="299" y="929"/>
                  </a:cubicBezTo>
                  <a:cubicBezTo>
                    <a:pt x="280" y="948"/>
                    <a:pt x="312" y="1012"/>
                    <a:pt x="280" y="1012"/>
                  </a:cubicBezTo>
                  <a:cubicBezTo>
                    <a:pt x="241" y="1012"/>
                    <a:pt x="241" y="954"/>
                    <a:pt x="210" y="980"/>
                  </a:cubicBezTo>
                  <a:cubicBezTo>
                    <a:pt x="184" y="1012"/>
                    <a:pt x="222" y="1056"/>
                    <a:pt x="203" y="1075"/>
                  </a:cubicBezTo>
                  <a:cubicBezTo>
                    <a:pt x="184" y="1101"/>
                    <a:pt x="101" y="1113"/>
                    <a:pt x="120" y="1305"/>
                  </a:cubicBezTo>
                  <a:cubicBezTo>
                    <a:pt x="120" y="1305"/>
                    <a:pt x="0" y="1387"/>
                    <a:pt x="0" y="1457"/>
                  </a:cubicBezTo>
                  <a:cubicBezTo>
                    <a:pt x="0" y="1521"/>
                    <a:pt x="178" y="1527"/>
                    <a:pt x="178" y="1585"/>
                  </a:cubicBezTo>
                  <a:cubicBezTo>
                    <a:pt x="178" y="1642"/>
                    <a:pt x="25" y="1597"/>
                    <a:pt x="25" y="1661"/>
                  </a:cubicBezTo>
                  <a:cubicBezTo>
                    <a:pt x="25" y="1731"/>
                    <a:pt x="57" y="1674"/>
                    <a:pt x="57" y="1731"/>
                  </a:cubicBezTo>
                  <a:cubicBezTo>
                    <a:pt x="57" y="1782"/>
                    <a:pt x="50" y="1864"/>
                    <a:pt x="146" y="1864"/>
                  </a:cubicBezTo>
                  <a:cubicBezTo>
                    <a:pt x="241" y="1864"/>
                    <a:pt x="292" y="1915"/>
                    <a:pt x="292" y="1960"/>
                  </a:cubicBezTo>
                  <a:cubicBezTo>
                    <a:pt x="292" y="2004"/>
                    <a:pt x="50" y="2189"/>
                    <a:pt x="140" y="2310"/>
                  </a:cubicBezTo>
                  <a:cubicBezTo>
                    <a:pt x="140" y="2310"/>
                    <a:pt x="197" y="2329"/>
                    <a:pt x="241" y="2285"/>
                  </a:cubicBezTo>
                  <a:cubicBezTo>
                    <a:pt x="280" y="2240"/>
                    <a:pt x="280" y="2355"/>
                    <a:pt x="337" y="2297"/>
                  </a:cubicBezTo>
                  <a:cubicBezTo>
                    <a:pt x="394" y="2240"/>
                    <a:pt x="464" y="2367"/>
                    <a:pt x="394" y="2444"/>
                  </a:cubicBezTo>
                  <a:cubicBezTo>
                    <a:pt x="324" y="2514"/>
                    <a:pt x="254" y="2641"/>
                    <a:pt x="305" y="2666"/>
                  </a:cubicBezTo>
                  <a:cubicBezTo>
                    <a:pt x="362" y="2692"/>
                    <a:pt x="343" y="2635"/>
                    <a:pt x="388" y="2666"/>
                  </a:cubicBezTo>
                  <a:cubicBezTo>
                    <a:pt x="432" y="2692"/>
                    <a:pt x="579" y="2635"/>
                    <a:pt x="604" y="2692"/>
                  </a:cubicBezTo>
                  <a:cubicBezTo>
                    <a:pt x="630" y="2743"/>
                    <a:pt x="388" y="2800"/>
                    <a:pt x="432" y="2940"/>
                  </a:cubicBezTo>
                  <a:cubicBezTo>
                    <a:pt x="432" y="2940"/>
                    <a:pt x="458" y="2966"/>
                    <a:pt x="483" y="2991"/>
                  </a:cubicBezTo>
                  <a:cubicBezTo>
                    <a:pt x="509" y="3010"/>
                    <a:pt x="534" y="3074"/>
                    <a:pt x="566" y="3074"/>
                  </a:cubicBezTo>
                  <a:cubicBezTo>
                    <a:pt x="598" y="3074"/>
                    <a:pt x="693" y="3105"/>
                    <a:pt x="751" y="3137"/>
                  </a:cubicBezTo>
                  <a:cubicBezTo>
                    <a:pt x="808" y="3163"/>
                    <a:pt x="852" y="3125"/>
                    <a:pt x="891" y="3163"/>
                  </a:cubicBezTo>
                  <a:cubicBezTo>
                    <a:pt x="929" y="3201"/>
                    <a:pt x="961" y="3335"/>
                    <a:pt x="1113" y="33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485"/>
            <p:cNvSpPr>
              <a:spLocks noChangeArrowheads="1"/>
            </p:cNvSpPr>
            <p:nvPr/>
          </p:nvSpPr>
          <p:spPr bwMode="auto">
            <a:xfrm>
              <a:off x="15172446" y="2878775"/>
              <a:ext cx="1827432" cy="1157222"/>
            </a:xfrm>
            <a:custGeom>
              <a:avLst/>
              <a:gdLst>
                <a:gd name="T0" fmla="*/ 382 w 3557"/>
                <a:gd name="T1" fmla="*/ 1623 h 2254"/>
                <a:gd name="T2" fmla="*/ 382 w 3557"/>
                <a:gd name="T3" fmla="*/ 1623 h 2254"/>
                <a:gd name="T4" fmla="*/ 1024 w 3557"/>
                <a:gd name="T5" fmla="*/ 1928 h 2254"/>
                <a:gd name="T6" fmla="*/ 2048 w 3557"/>
                <a:gd name="T7" fmla="*/ 2253 h 2254"/>
                <a:gd name="T8" fmla="*/ 3493 w 3557"/>
                <a:gd name="T9" fmla="*/ 2227 h 2254"/>
                <a:gd name="T10" fmla="*/ 3512 w 3557"/>
                <a:gd name="T11" fmla="*/ 2170 h 2254"/>
                <a:gd name="T12" fmla="*/ 3416 w 3557"/>
                <a:gd name="T13" fmla="*/ 1935 h 2254"/>
                <a:gd name="T14" fmla="*/ 3493 w 3557"/>
                <a:gd name="T15" fmla="*/ 1776 h 2254"/>
                <a:gd name="T16" fmla="*/ 3085 w 3557"/>
                <a:gd name="T17" fmla="*/ 1604 h 2254"/>
                <a:gd name="T18" fmla="*/ 2875 w 3557"/>
                <a:gd name="T19" fmla="*/ 1591 h 2254"/>
                <a:gd name="T20" fmla="*/ 2595 w 3557"/>
                <a:gd name="T21" fmla="*/ 1203 h 2254"/>
                <a:gd name="T22" fmla="*/ 2271 w 3557"/>
                <a:gd name="T23" fmla="*/ 1005 h 2254"/>
                <a:gd name="T24" fmla="*/ 2182 w 3557"/>
                <a:gd name="T25" fmla="*/ 719 h 2254"/>
                <a:gd name="T26" fmla="*/ 1743 w 3557"/>
                <a:gd name="T27" fmla="*/ 802 h 2254"/>
                <a:gd name="T28" fmla="*/ 1571 w 3557"/>
                <a:gd name="T29" fmla="*/ 623 h 2254"/>
                <a:gd name="T30" fmla="*/ 1399 w 3557"/>
                <a:gd name="T31" fmla="*/ 534 h 2254"/>
                <a:gd name="T32" fmla="*/ 1316 w 3557"/>
                <a:gd name="T33" fmla="*/ 32 h 2254"/>
                <a:gd name="T34" fmla="*/ 738 w 3557"/>
                <a:gd name="T35" fmla="*/ 159 h 2254"/>
                <a:gd name="T36" fmla="*/ 121 w 3557"/>
                <a:gd name="T37" fmla="*/ 452 h 2254"/>
                <a:gd name="T38" fmla="*/ 76 w 3557"/>
                <a:gd name="T39" fmla="*/ 1553 h 2254"/>
                <a:gd name="T40" fmla="*/ 382 w 3557"/>
                <a:gd name="T41" fmla="*/ 1623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57" h="2254">
                  <a:moveTo>
                    <a:pt x="382" y="1623"/>
                  </a:moveTo>
                  <a:lnTo>
                    <a:pt x="382" y="1623"/>
                  </a:lnTo>
                  <a:cubicBezTo>
                    <a:pt x="611" y="1756"/>
                    <a:pt x="929" y="1928"/>
                    <a:pt x="1024" y="1928"/>
                  </a:cubicBezTo>
                  <a:cubicBezTo>
                    <a:pt x="1119" y="1928"/>
                    <a:pt x="1692" y="2253"/>
                    <a:pt x="2048" y="2253"/>
                  </a:cubicBezTo>
                  <a:cubicBezTo>
                    <a:pt x="2385" y="2253"/>
                    <a:pt x="2863" y="2056"/>
                    <a:pt x="3493" y="2227"/>
                  </a:cubicBezTo>
                  <a:cubicBezTo>
                    <a:pt x="3499" y="2208"/>
                    <a:pt x="3506" y="2189"/>
                    <a:pt x="3512" y="2170"/>
                  </a:cubicBezTo>
                  <a:cubicBezTo>
                    <a:pt x="3556" y="2017"/>
                    <a:pt x="3416" y="1935"/>
                    <a:pt x="3416" y="1935"/>
                  </a:cubicBezTo>
                  <a:cubicBezTo>
                    <a:pt x="3499" y="1858"/>
                    <a:pt x="3493" y="1776"/>
                    <a:pt x="3493" y="1776"/>
                  </a:cubicBezTo>
                  <a:cubicBezTo>
                    <a:pt x="3397" y="1496"/>
                    <a:pt x="3085" y="1604"/>
                    <a:pt x="3085" y="1604"/>
                  </a:cubicBezTo>
                  <a:cubicBezTo>
                    <a:pt x="3085" y="1604"/>
                    <a:pt x="2990" y="1553"/>
                    <a:pt x="2875" y="1591"/>
                  </a:cubicBezTo>
                  <a:cubicBezTo>
                    <a:pt x="2754" y="1629"/>
                    <a:pt x="2805" y="1114"/>
                    <a:pt x="2595" y="1203"/>
                  </a:cubicBezTo>
                  <a:cubicBezTo>
                    <a:pt x="2385" y="1292"/>
                    <a:pt x="2271" y="1196"/>
                    <a:pt x="2271" y="1005"/>
                  </a:cubicBezTo>
                  <a:cubicBezTo>
                    <a:pt x="2271" y="814"/>
                    <a:pt x="2182" y="719"/>
                    <a:pt x="2182" y="719"/>
                  </a:cubicBezTo>
                  <a:cubicBezTo>
                    <a:pt x="2080" y="617"/>
                    <a:pt x="1794" y="757"/>
                    <a:pt x="1743" y="802"/>
                  </a:cubicBezTo>
                  <a:cubicBezTo>
                    <a:pt x="1717" y="827"/>
                    <a:pt x="1653" y="687"/>
                    <a:pt x="1571" y="623"/>
                  </a:cubicBezTo>
                  <a:cubicBezTo>
                    <a:pt x="1494" y="566"/>
                    <a:pt x="1399" y="592"/>
                    <a:pt x="1399" y="534"/>
                  </a:cubicBezTo>
                  <a:cubicBezTo>
                    <a:pt x="1399" y="197"/>
                    <a:pt x="1316" y="32"/>
                    <a:pt x="1316" y="32"/>
                  </a:cubicBezTo>
                  <a:cubicBezTo>
                    <a:pt x="1284" y="0"/>
                    <a:pt x="1012" y="32"/>
                    <a:pt x="738" y="159"/>
                  </a:cubicBezTo>
                  <a:cubicBezTo>
                    <a:pt x="490" y="267"/>
                    <a:pt x="210" y="229"/>
                    <a:pt x="121" y="452"/>
                  </a:cubicBezTo>
                  <a:cubicBezTo>
                    <a:pt x="0" y="770"/>
                    <a:pt x="44" y="1273"/>
                    <a:pt x="76" y="1553"/>
                  </a:cubicBezTo>
                  <a:cubicBezTo>
                    <a:pt x="133" y="1540"/>
                    <a:pt x="242" y="1540"/>
                    <a:pt x="382" y="16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486"/>
            <p:cNvSpPr>
              <a:spLocks noChangeArrowheads="1"/>
            </p:cNvSpPr>
            <p:nvPr/>
          </p:nvSpPr>
          <p:spPr bwMode="auto">
            <a:xfrm>
              <a:off x="15050165" y="3669127"/>
              <a:ext cx="1940655" cy="1555794"/>
            </a:xfrm>
            <a:custGeom>
              <a:avLst/>
              <a:gdLst>
                <a:gd name="T0" fmla="*/ 465 w 3781"/>
                <a:gd name="T1" fmla="*/ 1254 h 3030"/>
                <a:gd name="T2" fmla="*/ 465 w 3781"/>
                <a:gd name="T3" fmla="*/ 1254 h 3030"/>
                <a:gd name="T4" fmla="*/ 388 w 3781"/>
                <a:gd name="T5" fmla="*/ 1610 h 3030"/>
                <a:gd name="T6" fmla="*/ 465 w 3781"/>
                <a:gd name="T7" fmla="*/ 2087 h 3030"/>
                <a:gd name="T8" fmla="*/ 758 w 3781"/>
                <a:gd name="T9" fmla="*/ 2380 h 3030"/>
                <a:gd name="T10" fmla="*/ 1457 w 3781"/>
                <a:gd name="T11" fmla="*/ 2514 h 3030"/>
                <a:gd name="T12" fmla="*/ 2246 w 3781"/>
                <a:gd name="T13" fmla="*/ 2533 h 3030"/>
                <a:gd name="T14" fmla="*/ 2742 w 3781"/>
                <a:gd name="T15" fmla="*/ 3029 h 3030"/>
                <a:gd name="T16" fmla="*/ 3048 w 3781"/>
                <a:gd name="T17" fmla="*/ 2291 h 3030"/>
                <a:gd name="T18" fmla="*/ 3041 w 3781"/>
                <a:gd name="T19" fmla="*/ 2036 h 3030"/>
                <a:gd name="T20" fmla="*/ 3487 w 3781"/>
                <a:gd name="T21" fmla="*/ 1871 h 3030"/>
                <a:gd name="T22" fmla="*/ 3481 w 3781"/>
                <a:gd name="T23" fmla="*/ 1476 h 3030"/>
                <a:gd name="T24" fmla="*/ 3780 w 3781"/>
                <a:gd name="T25" fmla="*/ 808 h 3030"/>
                <a:gd name="T26" fmla="*/ 3729 w 3781"/>
                <a:gd name="T27" fmla="*/ 687 h 3030"/>
                <a:gd name="T28" fmla="*/ 2284 w 3781"/>
                <a:gd name="T29" fmla="*/ 713 h 3030"/>
                <a:gd name="T30" fmla="*/ 1260 w 3781"/>
                <a:gd name="T31" fmla="*/ 388 h 3030"/>
                <a:gd name="T32" fmla="*/ 618 w 3781"/>
                <a:gd name="T33" fmla="*/ 83 h 3030"/>
                <a:gd name="T34" fmla="*/ 312 w 3781"/>
                <a:gd name="T35" fmla="*/ 13 h 3030"/>
                <a:gd name="T36" fmla="*/ 318 w 3781"/>
                <a:gd name="T37" fmla="*/ 210 h 3030"/>
                <a:gd name="T38" fmla="*/ 217 w 3781"/>
                <a:gd name="T39" fmla="*/ 185 h 3030"/>
                <a:gd name="T40" fmla="*/ 0 w 3781"/>
                <a:gd name="T41" fmla="*/ 547 h 3030"/>
                <a:gd name="T42" fmla="*/ 465 w 3781"/>
                <a:gd name="T43" fmla="*/ 1254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81" h="3030">
                  <a:moveTo>
                    <a:pt x="465" y="1254"/>
                  </a:moveTo>
                  <a:lnTo>
                    <a:pt x="465" y="1254"/>
                  </a:lnTo>
                  <a:cubicBezTo>
                    <a:pt x="388" y="1337"/>
                    <a:pt x="306" y="1527"/>
                    <a:pt x="388" y="1610"/>
                  </a:cubicBezTo>
                  <a:cubicBezTo>
                    <a:pt x="465" y="1687"/>
                    <a:pt x="376" y="1998"/>
                    <a:pt x="465" y="2087"/>
                  </a:cubicBezTo>
                  <a:cubicBezTo>
                    <a:pt x="554" y="2177"/>
                    <a:pt x="325" y="2380"/>
                    <a:pt x="758" y="2380"/>
                  </a:cubicBezTo>
                  <a:cubicBezTo>
                    <a:pt x="1190" y="2380"/>
                    <a:pt x="1431" y="2361"/>
                    <a:pt x="1457" y="2514"/>
                  </a:cubicBezTo>
                  <a:cubicBezTo>
                    <a:pt x="1488" y="2673"/>
                    <a:pt x="2080" y="2533"/>
                    <a:pt x="2246" y="2533"/>
                  </a:cubicBezTo>
                  <a:cubicBezTo>
                    <a:pt x="2246" y="2533"/>
                    <a:pt x="2570" y="3029"/>
                    <a:pt x="2742" y="3029"/>
                  </a:cubicBezTo>
                  <a:cubicBezTo>
                    <a:pt x="2914" y="3029"/>
                    <a:pt x="3092" y="2342"/>
                    <a:pt x="3048" y="2291"/>
                  </a:cubicBezTo>
                  <a:cubicBezTo>
                    <a:pt x="2997" y="2246"/>
                    <a:pt x="2971" y="2107"/>
                    <a:pt x="3041" y="2036"/>
                  </a:cubicBezTo>
                  <a:cubicBezTo>
                    <a:pt x="3105" y="1973"/>
                    <a:pt x="3430" y="1871"/>
                    <a:pt x="3487" y="1871"/>
                  </a:cubicBezTo>
                  <a:cubicBezTo>
                    <a:pt x="3544" y="1871"/>
                    <a:pt x="3684" y="1629"/>
                    <a:pt x="3481" y="1476"/>
                  </a:cubicBezTo>
                  <a:cubicBezTo>
                    <a:pt x="3283" y="1330"/>
                    <a:pt x="3780" y="1356"/>
                    <a:pt x="3780" y="808"/>
                  </a:cubicBezTo>
                  <a:cubicBezTo>
                    <a:pt x="3716" y="789"/>
                    <a:pt x="3716" y="745"/>
                    <a:pt x="3729" y="687"/>
                  </a:cubicBezTo>
                  <a:cubicBezTo>
                    <a:pt x="3099" y="516"/>
                    <a:pt x="2621" y="713"/>
                    <a:pt x="2284" y="713"/>
                  </a:cubicBezTo>
                  <a:cubicBezTo>
                    <a:pt x="1928" y="713"/>
                    <a:pt x="1355" y="388"/>
                    <a:pt x="1260" y="388"/>
                  </a:cubicBezTo>
                  <a:cubicBezTo>
                    <a:pt x="1165" y="388"/>
                    <a:pt x="847" y="216"/>
                    <a:pt x="618" y="83"/>
                  </a:cubicBezTo>
                  <a:cubicBezTo>
                    <a:pt x="478" y="0"/>
                    <a:pt x="369" y="0"/>
                    <a:pt x="312" y="13"/>
                  </a:cubicBezTo>
                  <a:cubicBezTo>
                    <a:pt x="318" y="134"/>
                    <a:pt x="331" y="210"/>
                    <a:pt x="318" y="210"/>
                  </a:cubicBezTo>
                  <a:cubicBezTo>
                    <a:pt x="274" y="210"/>
                    <a:pt x="217" y="185"/>
                    <a:pt x="217" y="185"/>
                  </a:cubicBezTo>
                  <a:cubicBezTo>
                    <a:pt x="166" y="331"/>
                    <a:pt x="89" y="452"/>
                    <a:pt x="0" y="547"/>
                  </a:cubicBezTo>
                  <a:cubicBezTo>
                    <a:pt x="172" y="751"/>
                    <a:pt x="529" y="1196"/>
                    <a:pt x="465" y="12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487"/>
            <p:cNvSpPr>
              <a:spLocks noChangeArrowheads="1"/>
            </p:cNvSpPr>
            <p:nvPr/>
          </p:nvSpPr>
          <p:spPr bwMode="auto">
            <a:xfrm>
              <a:off x="14142111" y="3949942"/>
              <a:ext cx="1179790" cy="1408595"/>
            </a:xfrm>
            <a:custGeom>
              <a:avLst/>
              <a:gdLst>
                <a:gd name="T0" fmla="*/ 293 w 2299"/>
                <a:gd name="T1" fmla="*/ 1420 h 2744"/>
                <a:gd name="T2" fmla="*/ 293 w 2299"/>
                <a:gd name="T3" fmla="*/ 1420 h 2744"/>
                <a:gd name="T4" fmla="*/ 452 w 2299"/>
                <a:gd name="T5" fmla="*/ 2164 h 2744"/>
                <a:gd name="T6" fmla="*/ 579 w 2299"/>
                <a:gd name="T7" fmla="*/ 2298 h 2744"/>
                <a:gd name="T8" fmla="*/ 980 w 2299"/>
                <a:gd name="T9" fmla="*/ 2743 h 2744"/>
                <a:gd name="T10" fmla="*/ 1521 w 2299"/>
                <a:gd name="T11" fmla="*/ 2642 h 2744"/>
                <a:gd name="T12" fmla="*/ 1871 w 2299"/>
                <a:gd name="T13" fmla="*/ 2349 h 2744"/>
                <a:gd name="T14" fmla="*/ 2253 w 2299"/>
                <a:gd name="T15" fmla="*/ 1649 h 2744"/>
                <a:gd name="T16" fmla="*/ 2234 w 2299"/>
                <a:gd name="T17" fmla="*/ 1540 h 2744"/>
                <a:gd name="T18" fmla="*/ 2157 w 2299"/>
                <a:gd name="T19" fmla="*/ 1063 h 2744"/>
                <a:gd name="T20" fmla="*/ 2234 w 2299"/>
                <a:gd name="T21" fmla="*/ 707 h 2744"/>
                <a:gd name="T22" fmla="*/ 1769 w 2299"/>
                <a:gd name="T23" fmla="*/ 0 h 2744"/>
                <a:gd name="T24" fmla="*/ 846 w 2299"/>
                <a:gd name="T25" fmla="*/ 344 h 2744"/>
                <a:gd name="T26" fmla="*/ 242 w 2299"/>
                <a:gd name="T27" fmla="*/ 618 h 2744"/>
                <a:gd name="T28" fmla="*/ 25 w 2299"/>
                <a:gd name="T29" fmla="*/ 942 h 2744"/>
                <a:gd name="T30" fmla="*/ 223 w 2299"/>
                <a:gd name="T31" fmla="*/ 1216 h 2744"/>
                <a:gd name="T32" fmla="*/ 140 w 2299"/>
                <a:gd name="T33" fmla="*/ 1241 h 2744"/>
                <a:gd name="T34" fmla="*/ 293 w 2299"/>
                <a:gd name="T35" fmla="*/ 1420 h 2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2299" h="2744">
                  <a:moveTo>
                    <a:pt x="293" y="1420"/>
                  </a:moveTo>
                  <a:lnTo>
                    <a:pt x="293" y="1420"/>
                  </a:lnTo>
                  <a:cubicBezTo>
                    <a:pt x="318" y="1566"/>
                    <a:pt x="509" y="2031"/>
                    <a:pt x="452" y="2164"/>
                  </a:cubicBezTo>
                  <a:cubicBezTo>
                    <a:pt x="395" y="2298"/>
                    <a:pt x="458" y="2253"/>
                    <a:pt x="579" y="2298"/>
                  </a:cubicBezTo>
                  <a:cubicBezTo>
                    <a:pt x="700" y="2342"/>
                    <a:pt x="923" y="2743"/>
                    <a:pt x="980" y="2743"/>
                  </a:cubicBezTo>
                  <a:cubicBezTo>
                    <a:pt x="1037" y="2743"/>
                    <a:pt x="1419" y="2616"/>
                    <a:pt x="1521" y="2642"/>
                  </a:cubicBezTo>
                  <a:cubicBezTo>
                    <a:pt x="1623" y="2667"/>
                    <a:pt x="1839" y="2317"/>
                    <a:pt x="1871" y="2349"/>
                  </a:cubicBezTo>
                  <a:cubicBezTo>
                    <a:pt x="1909" y="2387"/>
                    <a:pt x="1636" y="1980"/>
                    <a:pt x="2253" y="1649"/>
                  </a:cubicBezTo>
                  <a:cubicBezTo>
                    <a:pt x="2259" y="1604"/>
                    <a:pt x="2259" y="1566"/>
                    <a:pt x="2234" y="1540"/>
                  </a:cubicBezTo>
                  <a:cubicBezTo>
                    <a:pt x="2145" y="1451"/>
                    <a:pt x="2234" y="1140"/>
                    <a:pt x="2157" y="1063"/>
                  </a:cubicBezTo>
                  <a:cubicBezTo>
                    <a:pt x="2075" y="980"/>
                    <a:pt x="2157" y="790"/>
                    <a:pt x="2234" y="707"/>
                  </a:cubicBezTo>
                  <a:cubicBezTo>
                    <a:pt x="2298" y="649"/>
                    <a:pt x="1941" y="204"/>
                    <a:pt x="1769" y="0"/>
                  </a:cubicBezTo>
                  <a:cubicBezTo>
                    <a:pt x="1432" y="363"/>
                    <a:pt x="897" y="344"/>
                    <a:pt x="846" y="344"/>
                  </a:cubicBezTo>
                  <a:cubicBezTo>
                    <a:pt x="783" y="344"/>
                    <a:pt x="299" y="490"/>
                    <a:pt x="242" y="618"/>
                  </a:cubicBezTo>
                  <a:cubicBezTo>
                    <a:pt x="178" y="751"/>
                    <a:pt x="51" y="777"/>
                    <a:pt x="25" y="942"/>
                  </a:cubicBezTo>
                  <a:cubicBezTo>
                    <a:pt x="0" y="1101"/>
                    <a:pt x="223" y="1216"/>
                    <a:pt x="223" y="1216"/>
                  </a:cubicBezTo>
                  <a:cubicBezTo>
                    <a:pt x="197" y="1216"/>
                    <a:pt x="172" y="1229"/>
                    <a:pt x="140" y="1241"/>
                  </a:cubicBezTo>
                  <a:cubicBezTo>
                    <a:pt x="197" y="1267"/>
                    <a:pt x="280" y="1330"/>
                    <a:pt x="293" y="14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488"/>
            <p:cNvSpPr>
              <a:spLocks noChangeArrowheads="1"/>
            </p:cNvSpPr>
            <p:nvPr/>
          </p:nvSpPr>
          <p:spPr bwMode="auto">
            <a:xfrm>
              <a:off x="12756254" y="4205842"/>
              <a:ext cx="2069729" cy="1678085"/>
            </a:xfrm>
            <a:custGeom>
              <a:avLst/>
              <a:gdLst>
                <a:gd name="T0" fmla="*/ 1668 w 4030"/>
                <a:gd name="T1" fmla="*/ 2679 h 3266"/>
                <a:gd name="T2" fmla="*/ 1668 w 4030"/>
                <a:gd name="T3" fmla="*/ 2679 h 3266"/>
                <a:gd name="T4" fmla="*/ 2062 w 4030"/>
                <a:gd name="T5" fmla="*/ 2615 h 3266"/>
                <a:gd name="T6" fmla="*/ 2292 w 4030"/>
                <a:gd name="T7" fmla="*/ 2565 h 3266"/>
                <a:gd name="T8" fmla="*/ 2693 w 4030"/>
                <a:gd name="T9" fmla="*/ 2825 h 3266"/>
                <a:gd name="T10" fmla="*/ 3138 w 4030"/>
                <a:gd name="T11" fmla="*/ 3016 h 3266"/>
                <a:gd name="T12" fmla="*/ 3603 w 4030"/>
                <a:gd name="T13" fmla="*/ 3265 h 3266"/>
                <a:gd name="T14" fmla="*/ 3864 w 4030"/>
                <a:gd name="T15" fmla="*/ 2806 h 3266"/>
                <a:gd name="T16" fmla="*/ 3660 w 4030"/>
                <a:gd name="T17" fmla="*/ 2234 h 3266"/>
                <a:gd name="T18" fmla="*/ 3278 w 4030"/>
                <a:gd name="T19" fmla="*/ 1801 h 3266"/>
                <a:gd name="T20" fmla="*/ 3151 w 4030"/>
                <a:gd name="T21" fmla="*/ 1667 h 3266"/>
                <a:gd name="T22" fmla="*/ 2992 w 4030"/>
                <a:gd name="T23" fmla="*/ 923 h 3266"/>
                <a:gd name="T24" fmla="*/ 2839 w 4030"/>
                <a:gd name="T25" fmla="*/ 744 h 3266"/>
                <a:gd name="T26" fmla="*/ 2616 w 4030"/>
                <a:gd name="T27" fmla="*/ 891 h 3266"/>
                <a:gd name="T28" fmla="*/ 2018 w 4030"/>
                <a:gd name="T29" fmla="*/ 910 h 3266"/>
                <a:gd name="T30" fmla="*/ 1203 w 4030"/>
                <a:gd name="T31" fmla="*/ 757 h 3266"/>
                <a:gd name="T32" fmla="*/ 1044 w 4030"/>
                <a:gd name="T33" fmla="*/ 910 h 3266"/>
                <a:gd name="T34" fmla="*/ 879 w 4030"/>
                <a:gd name="T35" fmla="*/ 490 h 3266"/>
                <a:gd name="T36" fmla="*/ 930 w 4030"/>
                <a:gd name="T37" fmla="*/ 152 h 3266"/>
                <a:gd name="T38" fmla="*/ 478 w 4030"/>
                <a:gd name="T39" fmla="*/ 178 h 3266"/>
                <a:gd name="T40" fmla="*/ 39 w 4030"/>
                <a:gd name="T41" fmla="*/ 25 h 3266"/>
                <a:gd name="T42" fmla="*/ 39 w 4030"/>
                <a:gd name="T43" fmla="*/ 121 h 3266"/>
                <a:gd name="T44" fmla="*/ 185 w 4030"/>
                <a:gd name="T45" fmla="*/ 273 h 3266"/>
                <a:gd name="T46" fmla="*/ 77 w 4030"/>
                <a:gd name="T47" fmla="*/ 413 h 3266"/>
                <a:gd name="T48" fmla="*/ 140 w 4030"/>
                <a:gd name="T49" fmla="*/ 547 h 3266"/>
                <a:gd name="T50" fmla="*/ 312 w 4030"/>
                <a:gd name="T51" fmla="*/ 789 h 3266"/>
                <a:gd name="T52" fmla="*/ 306 w 4030"/>
                <a:gd name="T53" fmla="*/ 948 h 3266"/>
                <a:gd name="T54" fmla="*/ 452 w 4030"/>
                <a:gd name="T55" fmla="*/ 1069 h 3266"/>
                <a:gd name="T56" fmla="*/ 395 w 4030"/>
                <a:gd name="T57" fmla="*/ 1260 h 3266"/>
                <a:gd name="T58" fmla="*/ 465 w 4030"/>
                <a:gd name="T59" fmla="*/ 1387 h 3266"/>
                <a:gd name="T60" fmla="*/ 497 w 4030"/>
                <a:gd name="T61" fmla="*/ 2081 h 3266"/>
                <a:gd name="T62" fmla="*/ 624 w 4030"/>
                <a:gd name="T63" fmla="*/ 2202 h 3266"/>
                <a:gd name="T64" fmla="*/ 1114 w 4030"/>
                <a:gd name="T65" fmla="*/ 2577 h 3266"/>
                <a:gd name="T66" fmla="*/ 1668 w 4030"/>
                <a:gd name="T67" fmla="*/ 2679 h 32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4030" h="3266">
                  <a:moveTo>
                    <a:pt x="1668" y="2679"/>
                  </a:moveTo>
                  <a:lnTo>
                    <a:pt x="1668" y="2679"/>
                  </a:lnTo>
                  <a:cubicBezTo>
                    <a:pt x="1833" y="2717"/>
                    <a:pt x="1782" y="2615"/>
                    <a:pt x="2062" y="2615"/>
                  </a:cubicBezTo>
                  <a:cubicBezTo>
                    <a:pt x="2062" y="2615"/>
                    <a:pt x="2190" y="2526"/>
                    <a:pt x="2292" y="2565"/>
                  </a:cubicBezTo>
                  <a:cubicBezTo>
                    <a:pt x="2393" y="2603"/>
                    <a:pt x="2559" y="2825"/>
                    <a:pt x="2693" y="2825"/>
                  </a:cubicBezTo>
                  <a:cubicBezTo>
                    <a:pt x="2826" y="2825"/>
                    <a:pt x="3036" y="2915"/>
                    <a:pt x="3138" y="3016"/>
                  </a:cubicBezTo>
                  <a:cubicBezTo>
                    <a:pt x="3240" y="3118"/>
                    <a:pt x="3526" y="3188"/>
                    <a:pt x="3603" y="3265"/>
                  </a:cubicBezTo>
                  <a:cubicBezTo>
                    <a:pt x="3603" y="3265"/>
                    <a:pt x="3647" y="2953"/>
                    <a:pt x="3864" y="2806"/>
                  </a:cubicBezTo>
                  <a:cubicBezTo>
                    <a:pt x="4029" y="2698"/>
                    <a:pt x="3768" y="2431"/>
                    <a:pt x="3660" y="2234"/>
                  </a:cubicBezTo>
                  <a:cubicBezTo>
                    <a:pt x="3577" y="2170"/>
                    <a:pt x="3386" y="1845"/>
                    <a:pt x="3278" y="1801"/>
                  </a:cubicBezTo>
                  <a:cubicBezTo>
                    <a:pt x="3157" y="1756"/>
                    <a:pt x="3094" y="1801"/>
                    <a:pt x="3151" y="1667"/>
                  </a:cubicBezTo>
                  <a:cubicBezTo>
                    <a:pt x="3208" y="1534"/>
                    <a:pt x="3017" y="1069"/>
                    <a:pt x="2992" y="923"/>
                  </a:cubicBezTo>
                  <a:cubicBezTo>
                    <a:pt x="2979" y="833"/>
                    <a:pt x="2896" y="770"/>
                    <a:pt x="2839" y="744"/>
                  </a:cubicBezTo>
                  <a:cubicBezTo>
                    <a:pt x="2737" y="783"/>
                    <a:pt x="2616" y="891"/>
                    <a:pt x="2616" y="891"/>
                  </a:cubicBezTo>
                  <a:cubicBezTo>
                    <a:pt x="2241" y="1177"/>
                    <a:pt x="2190" y="910"/>
                    <a:pt x="2018" y="910"/>
                  </a:cubicBezTo>
                  <a:cubicBezTo>
                    <a:pt x="1846" y="910"/>
                    <a:pt x="1292" y="757"/>
                    <a:pt x="1203" y="757"/>
                  </a:cubicBezTo>
                  <a:cubicBezTo>
                    <a:pt x="1120" y="757"/>
                    <a:pt x="1044" y="910"/>
                    <a:pt x="1044" y="910"/>
                  </a:cubicBezTo>
                  <a:cubicBezTo>
                    <a:pt x="1070" y="700"/>
                    <a:pt x="923" y="598"/>
                    <a:pt x="879" y="490"/>
                  </a:cubicBezTo>
                  <a:cubicBezTo>
                    <a:pt x="834" y="382"/>
                    <a:pt x="1006" y="229"/>
                    <a:pt x="930" y="152"/>
                  </a:cubicBezTo>
                  <a:cubicBezTo>
                    <a:pt x="777" y="0"/>
                    <a:pt x="573" y="152"/>
                    <a:pt x="478" y="178"/>
                  </a:cubicBezTo>
                  <a:cubicBezTo>
                    <a:pt x="382" y="203"/>
                    <a:pt x="179" y="25"/>
                    <a:pt x="39" y="25"/>
                  </a:cubicBezTo>
                  <a:cubicBezTo>
                    <a:pt x="0" y="25"/>
                    <a:pt x="39" y="121"/>
                    <a:pt x="39" y="121"/>
                  </a:cubicBezTo>
                  <a:cubicBezTo>
                    <a:pt x="58" y="184"/>
                    <a:pt x="166" y="133"/>
                    <a:pt x="185" y="273"/>
                  </a:cubicBezTo>
                  <a:cubicBezTo>
                    <a:pt x="185" y="331"/>
                    <a:pt x="45" y="375"/>
                    <a:pt x="77" y="413"/>
                  </a:cubicBezTo>
                  <a:cubicBezTo>
                    <a:pt x="115" y="445"/>
                    <a:pt x="140" y="547"/>
                    <a:pt x="140" y="547"/>
                  </a:cubicBezTo>
                  <a:cubicBezTo>
                    <a:pt x="140" y="770"/>
                    <a:pt x="236" y="751"/>
                    <a:pt x="312" y="789"/>
                  </a:cubicBezTo>
                  <a:cubicBezTo>
                    <a:pt x="389" y="821"/>
                    <a:pt x="306" y="884"/>
                    <a:pt x="306" y="948"/>
                  </a:cubicBezTo>
                  <a:cubicBezTo>
                    <a:pt x="306" y="1012"/>
                    <a:pt x="433" y="1018"/>
                    <a:pt x="452" y="1069"/>
                  </a:cubicBezTo>
                  <a:cubicBezTo>
                    <a:pt x="471" y="1120"/>
                    <a:pt x="395" y="1164"/>
                    <a:pt x="395" y="1260"/>
                  </a:cubicBezTo>
                  <a:cubicBezTo>
                    <a:pt x="395" y="1355"/>
                    <a:pt x="465" y="1387"/>
                    <a:pt x="465" y="1387"/>
                  </a:cubicBezTo>
                  <a:cubicBezTo>
                    <a:pt x="465" y="1387"/>
                    <a:pt x="331" y="1960"/>
                    <a:pt x="497" y="2081"/>
                  </a:cubicBezTo>
                  <a:cubicBezTo>
                    <a:pt x="662" y="2195"/>
                    <a:pt x="624" y="2202"/>
                    <a:pt x="624" y="2202"/>
                  </a:cubicBezTo>
                  <a:cubicBezTo>
                    <a:pt x="624" y="2202"/>
                    <a:pt x="1070" y="2533"/>
                    <a:pt x="1114" y="2577"/>
                  </a:cubicBezTo>
                  <a:cubicBezTo>
                    <a:pt x="1165" y="2628"/>
                    <a:pt x="1502" y="2641"/>
                    <a:pt x="1668" y="267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489"/>
            <p:cNvSpPr>
              <a:spLocks noChangeArrowheads="1"/>
            </p:cNvSpPr>
            <p:nvPr/>
          </p:nvSpPr>
          <p:spPr bwMode="auto">
            <a:xfrm>
              <a:off x="10672937" y="5012049"/>
              <a:ext cx="2685666" cy="1537679"/>
            </a:xfrm>
            <a:custGeom>
              <a:avLst/>
              <a:gdLst>
                <a:gd name="T0" fmla="*/ 3799 w 5232"/>
                <a:gd name="T1" fmla="*/ 2724 h 2992"/>
                <a:gd name="T2" fmla="*/ 4900 w 5232"/>
                <a:gd name="T3" fmla="*/ 2495 h 2992"/>
                <a:gd name="T4" fmla="*/ 5155 w 5232"/>
                <a:gd name="T5" fmla="*/ 1190 h 2992"/>
                <a:gd name="T6" fmla="*/ 5174 w 5232"/>
                <a:gd name="T7" fmla="*/ 1005 h 2992"/>
                <a:gd name="T8" fmla="*/ 4111 w 5232"/>
                <a:gd name="T9" fmla="*/ 655 h 2992"/>
                <a:gd name="T10" fmla="*/ 3876 w 5232"/>
                <a:gd name="T11" fmla="*/ 674 h 2992"/>
                <a:gd name="T12" fmla="*/ 3596 w 5232"/>
                <a:gd name="T13" fmla="*/ 706 h 2992"/>
                <a:gd name="T14" fmla="*/ 3462 w 5232"/>
                <a:gd name="T15" fmla="*/ 585 h 2992"/>
                <a:gd name="T16" fmla="*/ 3278 w 5232"/>
                <a:gd name="T17" fmla="*/ 547 h 2992"/>
                <a:gd name="T18" fmla="*/ 2768 w 5232"/>
                <a:gd name="T19" fmla="*/ 522 h 2992"/>
                <a:gd name="T20" fmla="*/ 2527 w 5232"/>
                <a:gd name="T21" fmla="*/ 242 h 2992"/>
                <a:gd name="T22" fmla="*/ 2399 w 5232"/>
                <a:gd name="T23" fmla="*/ 38 h 2992"/>
                <a:gd name="T24" fmla="*/ 2259 w 5232"/>
                <a:gd name="T25" fmla="*/ 31 h 2992"/>
                <a:gd name="T26" fmla="*/ 1839 w 5232"/>
                <a:gd name="T27" fmla="*/ 89 h 2992"/>
                <a:gd name="T28" fmla="*/ 1744 w 5232"/>
                <a:gd name="T29" fmla="*/ 401 h 2992"/>
                <a:gd name="T30" fmla="*/ 1387 w 5232"/>
                <a:gd name="T31" fmla="*/ 394 h 2992"/>
                <a:gd name="T32" fmla="*/ 1266 w 5232"/>
                <a:gd name="T33" fmla="*/ 248 h 2992"/>
                <a:gd name="T34" fmla="*/ 954 w 5232"/>
                <a:gd name="T35" fmla="*/ 305 h 2992"/>
                <a:gd name="T36" fmla="*/ 713 w 5232"/>
                <a:gd name="T37" fmla="*/ 311 h 2992"/>
                <a:gd name="T38" fmla="*/ 153 w 5232"/>
                <a:gd name="T39" fmla="*/ 541 h 2992"/>
                <a:gd name="T40" fmla="*/ 38 w 5232"/>
                <a:gd name="T41" fmla="*/ 929 h 2992"/>
                <a:gd name="T42" fmla="*/ 280 w 5232"/>
                <a:gd name="T43" fmla="*/ 948 h 2992"/>
                <a:gd name="T44" fmla="*/ 274 w 5232"/>
                <a:gd name="T45" fmla="*/ 1063 h 2992"/>
                <a:gd name="T46" fmla="*/ 363 w 5232"/>
                <a:gd name="T47" fmla="*/ 1317 h 2992"/>
                <a:gd name="T48" fmla="*/ 687 w 5232"/>
                <a:gd name="T49" fmla="*/ 1292 h 2992"/>
                <a:gd name="T50" fmla="*/ 267 w 5232"/>
                <a:gd name="T51" fmla="*/ 1508 h 2992"/>
                <a:gd name="T52" fmla="*/ 579 w 5232"/>
                <a:gd name="T53" fmla="*/ 1845 h 2992"/>
                <a:gd name="T54" fmla="*/ 795 w 5232"/>
                <a:gd name="T55" fmla="*/ 2119 h 2992"/>
                <a:gd name="T56" fmla="*/ 961 w 5232"/>
                <a:gd name="T57" fmla="*/ 1884 h 2992"/>
                <a:gd name="T58" fmla="*/ 1190 w 5232"/>
                <a:gd name="T59" fmla="*/ 2087 h 2992"/>
                <a:gd name="T60" fmla="*/ 1852 w 5232"/>
                <a:gd name="T61" fmla="*/ 2431 h 2992"/>
                <a:gd name="T62" fmla="*/ 2164 w 5232"/>
                <a:gd name="T63" fmla="*/ 2565 h 2992"/>
                <a:gd name="T64" fmla="*/ 2259 w 5232"/>
                <a:gd name="T65" fmla="*/ 2673 h 2992"/>
                <a:gd name="T66" fmla="*/ 2724 w 5232"/>
                <a:gd name="T67" fmla="*/ 2590 h 2992"/>
                <a:gd name="T68" fmla="*/ 2514 w 5232"/>
                <a:gd name="T69" fmla="*/ 2755 h 2992"/>
                <a:gd name="T70" fmla="*/ 2819 w 5232"/>
                <a:gd name="T71" fmla="*/ 2864 h 2992"/>
                <a:gd name="T72" fmla="*/ 3169 w 5232"/>
                <a:gd name="T73" fmla="*/ 2991 h 29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5232" h="2992">
                  <a:moveTo>
                    <a:pt x="3799" y="2724"/>
                  </a:moveTo>
                  <a:lnTo>
                    <a:pt x="3799" y="2724"/>
                  </a:lnTo>
                  <a:cubicBezTo>
                    <a:pt x="3895" y="2571"/>
                    <a:pt x="4379" y="2412"/>
                    <a:pt x="4493" y="2412"/>
                  </a:cubicBezTo>
                  <a:cubicBezTo>
                    <a:pt x="4608" y="2412"/>
                    <a:pt x="4900" y="2495"/>
                    <a:pt x="4900" y="2495"/>
                  </a:cubicBezTo>
                  <a:cubicBezTo>
                    <a:pt x="4862" y="2221"/>
                    <a:pt x="5079" y="2119"/>
                    <a:pt x="5155" y="2043"/>
                  </a:cubicBezTo>
                  <a:cubicBezTo>
                    <a:pt x="5231" y="1966"/>
                    <a:pt x="5155" y="1298"/>
                    <a:pt x="5155" y="1190"/>
                  </a:cubicBezTo>
                  <a:cubicBezTo>
                    <a:pt x="5155" y="1139"/>
                    <a:pt x="5187" y="1075"/>
                    <a:pt x="5219" y="1031"/>
                  </a:cubicBezTo>
                  <a:cubicBezTo>
                    <a:pt x="5200" y="1024"/>
                    <a:pt x="5180" y="1018"/>
                    <a:pt x="5174" y="1005"/>
                  </a:cubicBezTo>
                  <a:cubicBezTo>
                    <a:pt x="5130" y="961"/>
                    <a:pt x="4684" y="630"/>
                    <a:pt x="4684" y="630"/>
                  </a:cubicBezTo>
                  <a:cubicBezTo>
                    <a:pt x="4417" y="853"/>
                    <a:pt x="4137" y="687"/>
                    <a:pt x="4111" y="655"/>
                  </a:cubicBezTo>
                  <a:cubicBezTo>
                    <a:pt x="4079" y="630"/>
                    <a:pt x="4150" y="534"/>
                    <a:pt x="4079" y="490"/>
                  </a:cubicBezTo>
                  <a:cubicBezTo>
                    <a:pt x="4016" y="452"/>
                    <a:pt x="3908" y="642"/>
                    <a:pt x="3876" y="674"/>
                  </a:cubicBezTo>
                  <a:cubicBezTo>
                    <a:pt x="3844" y="706"/>
                    <a:pt x="3793" y="630"/>
                    <a:pt x="3749" y="630"/>
                  </a:cubicBezTo>
                  <a:cubicBezTo>
                    <a:pt x="3704" y="630"/>
                    <a:pt x="3634" y="693"/>
                    <a:pt x="3596" y="706"/>
                  </a:cubicBezTo>
                  <a:cubicBezTo>
                    <a:pt x="3558" y="719"/>
                    <a:pt x="3558" y="617"/>
                    <a:pt x="3526" y="585"/>
                  </a:cubicBezTo>
                  <a:cubicBezTo>
                    <a:pt x="3494" y="547"/>
                    <a:pt x="3494" y="617"/>
                    <a:pt x="3462" y="585"/>
                  </a:cubicBezTo>
                  <a:cubicBezTo>
                    <a:pt x="3430" y="553"/>
                    <a:pt x="3558" y="515"/>
                    <a:pt x="3532" y="483"/>
                  </a:cubicBezTo>
                  <a:cubicBezTo>
                    <a:pt x="3507" y="458"/>
                    <a:pt x="3354" y="534"/>
                    <a:pt x="3278" y="547"/>
                  </a:cubicBezTo>
                  <a:cubicBezTo>
                    <a:pt x="3195" y="560"/>
                    <a:pt x="3036" y="719"/>
                    <a:pt x="2959" y="738"/>
                  </a:cubicBezTo>
                  <a:cubicBezTo>
                    <a:pt x="2889" y="763"/>
                    <a:pt x="2896" y="617"/>
                    <a:pt x="2768" y="522"/>
                  </a:cubicBezTo>
                  <a:cubicBezTo>
                    <a:pt x="2635" y="420"/>
                    <a:pt x="2635" y="254"/>
                    <a:pt x="2603" y="229"/>
                  </a:cubicBezTo>
                  <a:cubicBezTo>
                    <a:pt x="2577" y="197"/>
                    <a:pt x="2558" y="242"/>
                    <a:pt x="2527" y="242"/>
                  </a:cubicBezTo>
                  <a:cubicBezTo>
                    <a:pt x="2488" y="242"/>
                    <a:pt x="2520" y="184"/>
                    <a:pt x="2488" y="152"/>
                  </a:cubicBezTo>
                  <a:cubicBezTo>
                    <a:pt x="2456" y="121"/>
                    <a:pt x="2418" y="51"/>
                    <a:pt x="2399" y="38"/>
                  </a:cubicBezTo>
                  <a:cubicBezTo>
                    <a:pt x="2387" y="25"/>
                    <a:pt x="2342" y="95"/>
                    <a:pt x="2329" y="108"/>
                  </a:cubicBezTo>
                  <a:cubicBezTo>
                    <a:pt x="2310" y="127"/>
                    <a:pt x="2291" y="57"/>
                    <a:pt x="2259" y="31"/>
                  </a:cubicBezTo>
                  <a:cubicBezTo>
                    <a:pt x="2234" y="0"/>
                    <a:pt x="2068" y="114"/>
                    <a:pt x="2030" y="152"/>
                  </a:cubicBezTo>
                  <a:cubicBezTo>
                    <a:pt x="1992" y="191"/>
                    <a:pt x="1890" y="70"/>
                    <a:pt x="1839" y="89"/>
                  </a:cubicBezTo>
                  <a:cubicBezTo>
                    <a:pt x="1788" y="108"/>
                    <a:pt x="1839" y="273"/>
                    <a:pt x="1814" y="299"/>
                  </a:cubicBezTo>
                  <a:cubicBezTo>
                    <a:pt x="1788" y="324"/>
                    <a:pt x="1801" y="401"/>
                    <a:pt x="1744" y="401"/>
                  </a:cubicBezTo>
                  <a:cubicBezTo>
                    <a:pt x="1693" y="401"/>
                    <a:pt x="1547" y="299"/>
                    <a:pt x="1489" y="299"/>
                  </a:cubicBezTo>
                  <a:cubicBezTo>
                    <a:pt x="1432" y="299"/>
                    <a:pt x="1426" y="394"/>
                    <a:pt x="1387" y="394"/>
                  </a:cubicBezTo>
                  <a:cubicBezTo>
                    <a:pt x="1349" y="394"/>
                    <a:pt x="1317" y="350"/>
                    <a:pt x="1285" y="350"/>
                  </a:cubicBezTo>
                  <a:cubicBezTo>
                    <a:pt x="1260" y="350"/>
                    <a:pt x="1266" y="248"/>
                    <a:pt x="1266" y="248"/>
                  </a:cubicBezTo>
                  <a:cubicBezTo>
                    <a:pt x="1266" y="229"/>
                    <a:pt x="1165" y="286"/>
                    <a:pt x="1088" y="305"/>
                  </a:cubicBezTo>
                  <a:cubicBezTo>
                    <a:pt x="1012" y="324"/>
                    <a:pt x="961" y="305"/>
                    <a:pt x="954" y="305"/>
                  </a:cubicBezTo>
                  <a:cubicBezTo>
                    <a:pt x="929" y="305"/>
                    <a:pt x="936" y="337"/>
                    <a:pt x="891" y="375"/>
                  </a:cubicBezTo>
                  <a:cubicBezTo>
                    <a:pt x="846" y="420"/>
                    <a:pt x="745" y="311"/>
                    <a:pt x="713" y="311"/>
                  </a:cubicBezTo>
                  <a:cubicBezTo>
                    <a:pt x="674" y="311"/>
                    <a:pt x="388" y="420"/>
                    <a:pt x="388" y="464"/>
                  </a:cubicBezTo>
                  <a:cubicBezTo>
                    <a:pt x="388" y="503"/>
                    <a:pt x="210" y="515"/>
                    <a:pt x="153" y="541"/>
                  </a:cubicBezTo>
                  <a:cubicBezTo>
                    <a:pt x="89" y="560"/>
                    <a:pt x="70" y="655"/>
                    <a:pt x="89" y="712"/>
                  </a:cubicBezTo>
                  <a:cubicBezTo>
                    <a:pt x="102" y="770"/>
                    <a:pt x="38" y="840"/>
                    <a:pt x="38" y="929"/>
                  </a:cubicBezTo>
                  <a:cubicBezTo>
                    <a:pt x="38" y="1018"/>
                    <a:pt x="95" y="993"/>
                    <a:pt x="127" y="993"/>
                  </a:cubicBezTo>
                  <a:cubicBezTo>
                    <a:pt x="159" y="993"/>
                    <a:pt x="172" y="967"/>
                    <a:pt x="280" y="948"/>
                  </a:cubicBezTo>
                  <a:cubicBezTo>
                    <a:pt x="388" y="922"/>
                    <a:pt x="394" y="1024"/>
                    <a:pt x="369" y="999"/>
                  </a:cubicBezTo>
                  <a:cubicBezTo>
                    <a:pt x="343" y="967"/>
                    <a:pt x="337" y="1031"/>
                    <a:pt x="274" y="1063"/>
                  </a:cubicBezTo>
                  <a:cubicBezTo>
                    <a:pt x="210" y="1094"/>
                    <a:pt x="254" y="1133"/>
                    <a:pt x="254" y="1133"/>
                  </a:cubicBezTo>
                  <a:cubicBezTo>
                    <a:pt x="331" y="1158"/>
                    <a:pt x="286" y="1317"/>
                    <a:pt x="363" y="1317"/>
                  </a:cubicBezTo>
                  <a:cubicBezTo>
                    <a:pt x="439" y="1317"/>
                    <a:pt x="401" y="1215"/>
                    <a:pt x="477" y="1215"/>
                  </a:cubicBezTo>
                  <a:cubicBezTo>
                    <a:pt x="547" y="1215"/>
                    <a:pt x="687" y="1241"/>
                    <a:pt x="687" y="1292"/>
                  </a:cubicBezTo>
                  <a:cubicBezTo>
                    <a:pt x="687" y="1349"/>
                    <a:pt x="751" y="1406"/>
                    <a:pt x="719" y="1444"/>
                  </a:cubicBezTo>
                  <a:cubicBezTo>
                    <a:pt x="681" y="1483"/>
                    <a:pt x="496" y="1470"/>
                    <a:pt x="267" y="1508"/>
                  </a:cubicBezTo>
                  <a:cubicBezTo>
                    <a:pt x="38" y="1553"/>
                    <a:pt x="0" y="1648"/>
                    <a:pt x="210" y="1648"/>
                  </a:cubicBezTo>
                  <a:cubicBezTo>
                    <a:pt x="420" y="1648"/>
                    <a:pt x="547" y="1813"/>
                    <a:pt x="579" y="1845"/>
                  </a:cubicBezTo>
                  <a:cubicBezTo>
                    <a:pt x="617" y="1884"/>
                    <a:pt x="579" y="2062"/>
                    <a:pt x="579" y="2062"/>
                  </a:cubicBezTo>
                  <a:cubicBezTo>
                    <a:pt x="579" y="2189"/>
                    <a:pt x="738" y="2119"/>
                    <a:pt x="795" y="2119"/>
                  </a:cubicBezTo>
                  <a:cubicBezTo>
                    <a:pt x="821" y="2119"/>
                    <a:pt x="783" y="2081"/>
                    <a:pt x="802" y="2030"/>
                  </a:cubicBezTo>
                  <a:cubicBezTo>
                    <a:pt x="827" y="1966"/>
                    <a:pt x="916" y="1890"/>
                    <a:pt x="961" y="1884"/>
                  </a:cubicBezTo>
                  <a:cubicBezTo>
                    <a:pt x="1031" y="1871"/>
                    <a:pt x="974" y="2024"/>
                    <a:pt x="1031" y="2024"/>
                  </a:cubicBezTo>
                  <a:cubicBezTo>
                    <a:pt x="1088" y="2024"/>
                    <a:pt x="1177" y="1979"/>
                    <a:pt x="1190" y="2087"/>
                  </a:cubicBezTo>
                  <a:cubicBezTo>
                    <a:pt x="1203" y="2195"/>
                    <a:pt x="1279" y="2227"/>
                    <a:pt x="1279" y="2227"/>
                  </a:cubicBezTo>
                  <a:cubicBezTo>
                    <a:pt x="1623" y="2170"/>
                    <a:pt x="1776" y="2406"/>
                    <a:pt x="1852" y="2431"/>
                  </a:cubicBezTo>
                  <a:cubicBezTo>
                    <a:pt x="1928" y="2456"/>
                    <a:pt x="1922" y="2437"/>
                    <a:pt x="1979" y="2450"/>
                  </a:cubicBezTo>
                  <a:cubicBezTo>
                    <a:pt x="2043" y="2469"/>
                    <a:pt x="2132" y="2533"/>
                    <a:pt x="2164" y="2565"/>
                  </a:cubicBezTo>
                  <a:cubicBezTo>
                    <a:pt x="2196" y="2596"/>
                    <a:pt x="2176" y="2857"/>
                    <a:pt x="2221" y="2857"/>
                  </a:cubicBezTo>
                  <a:cubicBezTo>
                    <a:pt x="2272" y="2857"/>
                    <a:pt x="2259" y="2717"/>
                    <a:pt x="2259" y="2673"/>
                  </a:cubicBezTo>
                  <a:cubicBezTo>
                    <a:pt x="2259" y="2628"/>
                    <a:pt x="2444" y="2743"/>
                    <a:pt x="2469" y="2686"/>
                  </a:cubicBezTo>
                  <a:cubicBezTo>
                    <a:pt x="2495" y="2635"/>
                    <a:pt x="2679" y="2501"/>
                    <a:pt x="2724" y="2590"/>
                  </a:cubicBezTo>
                  <a:cubicBezTo>
                    <a:pt x="2768" y="2679"/>
                    <a:pt x="2781" y="2526"/>
                    <a:pt x="2826" y="2635"/>
                  </a:cubicBezTo>
                  <a:cubicBezTo>
                    <a:pt x="2870" y="2736"/>
                    <a:pt x="2546" y="2755"/>
                    <a:pt x="2514" y="2755"/>
                  </a:cubicBezTo>
                  <a:cubicBezTo>
                    <a:pt x="2476" y="2755"/>
                    <a:pt x="2622" y="2845"/>
                    <a:pt x="2622" y="2845"/>
                  </a:cubicBezTo>
                  <a:cubicBezTo>
                    <a:pt x="2622" y="2845"/>
                    <a:pt x="2781" y="2902"/>
                    <a:pt x="2819" y="2864"/>
                  </a:cubicBezTo>
                  <a:cubicBezTo>
                    <a:pt x="2857" y="2825"/>
                    <a:pt x="3112" y="2768"/>
                    <a:pt x="3074" y="2845"/>
                  </a:cubicBezTo>
                  <a:cubicBezTo>
                    <a:pt x="3042" y="2921"/>
                    <a:pt x="3157" y="2940"/>
                    <a:pt x="3169" y="2991"/>
                  </a:cubicBezTo>
                  <a:cubicBezTo>
                    <a:pt x="3443" y="2959"/>
                    <a:pt x="3717" y="2845"/>
                    <a:pt x="3799" y="27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490"/>
            <p:cNvSpPr>
              <a:spLocks noChangeArrowheads="1"/>
            </p:cNvSpPr>
            <p:nvPr/>
          </p:nvSpPr>
          <p:spPr bwMode="auto">
            <a:xfrm>
              <a:off x="12185606" y="5501207"/>
              <a:ext cx="2522625" cy="2343884"/>
            </a:xfrm>
            <a:custGeom>
              <a:avLst/>
              <a:gdLst>
                <a:gd name="T0" fmla="*/ 2641 w 4914"/>
                <a:gd name="T1" fmla="*/ 4563 h 4564"/>
                <a:gd name="T2" fmla="*/ 2641 w 4914"/>
                <a:gd name="T3" fmla="*/ 4563 h 4564"/>
                <a:gd name="T4" fmla="*/ 2475 w 4914"/>
                <a:gd name="T5" fmla="*/ 3227 h 4564"/>
                <a:gd name="T6" fmla="*/ 2685 w 4914"/>
                <a:gd name="T7" fmla="*/ 3087 h 4564"/>
                <a:gd name="T8" fmla="*/ 3093 w 4914"/>
                <a:gd name="T9" fmla="*/ 2928 h 4564"/>
                <a:gd name="T10" fmla="*/ 3672 w 4914"/>
                <a:gd name="T11" fmla="*/ 2871 h 4564"/>
                <a:gd name="T12" fmla="*/ 4009 w 4914"/>
                <a:gd name="T13" fmla="*/ 1992 h 4564"/>
                <a:gd name="T14" fmla="*/ 4537 w 4914"/>
                <a:gd name="T15" fmla="*/ 1560 h 4564"/>
                <a:gd name="T16" fmla="*/ 4747 w 4914"/>
                <a:gd name="T17" fmla="*/ 1241 h 4564"/>
                <a:gd name="T18" fmla="*/ 4913 w 4914"/>
                <a:gd name="T19" fmla="*/ 917 h 4564"/>
                <a:gd name="T20" fmla="*/ 4716 w 4914"/>
                <a:gd name="T21" fmla="*/ 739 h 4564"/>
                <a:gd name="T22" fmla="*/ 4251 w 4914"/>
                <a:gd name="T23" fmla="*/ 490 h 4564"/>
                <a:gd name="T24" fmla="*/ 3806 w 4914"/>
                <a:gd name="T25" fmla="*/ 299 h 4564"/>
                <a:gd name="T26" fmla="*/ 3405 w 4914"/>
                <a:gd name="T27" fmla="*/ 39 h 4564"/>
                <a:gd name="T28" fmla="*/ 3175 w 4914"/>
                <a:gd name="T29" fmla="*/ 89 h 4564"/>
                <a:gd name="T30" fmla="*/ 2781 w 4914"/>
                <a:gd name="T31" fmla="*/ 153 h 4564"/>
                <a:gd name="T32" fmla="*/ 2272 w 4914"/>
                <a:gd name="T33" fmla="*/ 77 h 4564"/>
                <a:gd name="T34" fmla="*/ 2208 w 4914"/>
                <a:gd name="T35" fmla="*/ 236 h 4564"/>
                <a:gd name="T36" fmla="*/ 2208 w 4914"/>
                <a:gd name="T37" fmla="*/ 1089 h 4564"/>
                <a:gd name="T38" fmla="*/ 1953 w 4914"/>
                <a:gd name="T39" fmla="*/ 1541 h 4564"/>
                <a:gd name="T40" fmla="*/ 1546 w 4914"/>
                <a:gd name="T41" fmla="*/ 1458 h 4564"/>
                <a:gd name="T42" fmla="*/ 852 w 4914"/>
                <a:gd name="T43" fmla="*/ 1770 h 4564"/>
                <a:gd name="T44" fmla="*/ 222 w 4914"/>
                <a:gd name="T45" fmla="*/ 2037 h 4564"/>
                <a:gd name="T46" fmla="*/ 222 w 4914"/>
                <a:gd name="T47" fmla="*/ 2043 h 4564"/>
                <a:gd name="T48" fmla="*/ 76 w 4914"/>
                <a:gd name="T49" fmla="*/ 2107 h 4564"/>
                <a:gd name="T50" fmla="*/ 63 w 4914"/>
                <a:gd name="T51" fmla="*/ 2209 h 4564"/>
                <a:gd name="T52" fmla="*/ 31 w 4914"/>
                <a:gd name="T53" fmla="*/ 2330 h 4564"/>
                <a:gd name="T54" fmla="*/ 210 w 4914"/>
                <a:gd name="T55" fmla="*/ 2393 h 4564"/>
                <a:gd name="T56" fmla="*/ 331 w 4914"/>
                <a:gd name="T57" fmla="*/ 2425 h 4564"/>
                <a:gd name="T58" fmla="*/ 458 w 4914"/>
                <a:gd name="T59" fmla="*/ 2406 h 4564"/>
                <a:gd name="T60" fmla="*/ 553 w 4914"/>
                <a:gd name="T61" fmla="*/ 2400 h 4564"/>
                <a:gd name="T62" fmla="*/ 572 w 4914"/>
                <a:gd name="T63" fmla="*/ 2540 h 4564"/>
                <a:gd name="T64" fmla="*/ 490 w 4914"/>
                <a:gd name="T65" fmla="*/ 2699 h 4564"/>
                <a:gd name="T66" fmla="*/ 776 w 4914"/>
                <a:gd name="T67" fmla="*/ 2864 h 4564"/>
                <a:gd name="T68" fmla="*/ 687 w 4914"/>
                <a:gd name="T69" fmla="*/ 2960 h 4564"/>
                <a:gd name="T70" fmla="*/ 528 w 4914"/>
                <a:gd name="T71" fmla="*/ 3119 h 4564"/>
                <a:gd name="T72" fmla="*/ 649 w 4914"/>
                <a:gd name="T73" fmla="*/ 3475 h 4564"/>
                <a:gd name="T74" fmla="*/ 770 w 4914"/>
                <a:gd name="T75" fmla="*/ 3596 h 4564"/>
                <a:gd name="T76" fmla="*/ 993 w 4914"/>
                <a:gd name="T77" fmla="*/ 3978 h 4564"/>
                <a:gd name="T78" fmla="*/ 1164 w 4914"/>
                <a:gd name="T79" fmla="*/ 4067 h 4564"/>
                <a:gd name="T80" fmla="*/ 1387 w 4914"/>
                <a:gd name="T81" fmla="*/ 4188 h 4564"/>
                <a:gd name="T82" fmla="*/ 1540 w 4914"/>
                <a:gd name="T83" fmla="*/ 4284 h 4564"/>
                <a:gd name="T84" fmla="*/ 1667 w 4914"/>
                <a:gd name="T85" fmla="*/ 4347 h 4564"/>
                <a:gd name="T86" fmla="*/ 1820 w 4914"/>
                <a:gd name="T87" fmla="*/ 4435 h 4564"/>
                <a:gd name="T88" fmla="*/ 1947 w 4914"/>
                <a:gd name="T89" fmla="*/ 4404 h 4564"/>
                <a:gd name="T90" fmla="*/ 1953 w 4914"/>
                <a:gd name="T91" fmla="*/ 4410 h 4564"/>
                <a:gd name="T92" fmla="*/ 2144 w 4914"/>
                <a:gd name="T93" fmla="*/ 4347 h 4564"/>
                <a:gd name="T94" fmla="*/ 2641 w 4914"/>
                <a:gd name="T95" fmla="*/ 4563 h 45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4914" h="4564">
                  <a:moveTo>
                    <a:pt x="2641" y="4563"/>
                  </a:moveTo>
                  <a:lnTo>
                    <a:pt x="2641" y="4563"/>
                  </a:lnTo>
                  <a:cubicBezTo>
                    <a:pt x="2775" y="4563"/>
                    <a:pt x="2838" y="3819"/>
                    <a:pt x="2475" y="3227"/>
                  </a:cubicBezTo>
                  <a:cubicBezTo>
                    <a:pt x="2475" y="3227"/>
                    <a:pt x="2437" y="3087"/>
                    <a:pt x="2685" y="3087"/>
                  </a:cubicBezTo>
                  <a:cubicBezTo>
                    <a:pt x="2934" y="3087"/>
                    <a:pt x="2851" y="2928"/>
                    <a:pt x="3093" y="2928"/>
                  </a:cubicBezTo>
                  <a:cubicBezTo>
                    <a:pt x="3335" y="2928"/>
                    <a:pt x="3468" y="3074"/>
                    <a:pt x="3672" y="2871"/>
                  </a:cubicBezTo>
                  <a:cubicBezTo>
                    <a:pt x="3876" y="2667"/>
                    <a:pt x="3856" y="2145"/>
                    <a:pt x="4009" y="1992"/>
                  </a:cubicBezTo>
                  <a:cubicBezTo>
                    <a:pt x="4162" y="1840"/>
                    <a:pt x="4417" y="1967"/>
                    <a:pt x="4537" y="1560"/>
                  </a:cubicBezTo>
                  <a:cubicBezTo>
                    <a:pt x="4537" y="1560"/>
                    <a:pt x="4747" y="1407"/>
                    <a:pt x="4747" y="1241"/>
                  </a:cubicBezTo>
                  <a:cubicBezTo>
                    <a:pt x="4747" y="1076"/>
                    <a:pt x="4913" y="917"/>
                    <a:pt x="4913" y="917"/>
                  </a:cubicBezTo>
                  <a:cubicBezTo>
                    <a:pt x="4716" y="739"/>
                    <a:pt x="4716" y="739"/>
                    <a:pt x="4716" y="739"/>
                  </a:cubicBezTo>
                  <a:cubicBezTo>
                    <a:pt x="4639" y="662"/>
                    <a:pt x="4353" y="592"/>
                    <a:pt x="4251" y="490"/>
                  </a:cubicBezTo>
                  <a:cubicBezTo>
                    <a:pt x="4149" y="389"/>
                    <a:pt x="3939" y="299"/>
                    <a:pt x="3806" y="299"/>
                  </a:cubicBezTo>
                  <a:cubicBezTo>
                    <a:pt x="3672" y="299"/>
                    <a:pt x="3506" y="77"/>
                    <a:pt x="3405" y="39"/>
                  </a:cubicBezTo>
                  <a:cubicBezTo>
                    <a:pt x="3303" y="0"/>
                    <a:pt x="3175" y="89"/>
                    <a:pt x="3175" y="89"/>
                  </a:cubicBezTo>
                  <a:cubicBezTo>
                    <a:pt x="2895" y="89"/>
                    <a:pt x="2946" y="191"/>
                    <a:pt x="2781" y="153"/>
                  </a:cubicBezTo>
                  <a:cubicBezTo>
                    <a:pt x="2641" y="121"/>
                    <a:pt x="2380" y="109"/>
                    <a:pt x="2272" y="77"/>
                  </a:cubicBezTo>
                  <a:cubicBezTo>
                    <a:pt x="2240" y="121"/>
                    <a:pt x="2208" y="185"/>
                    <a:pt x="2208" y="236"/>
                  </a:cubicBezTo>
                  <a:cubicBezTo>
                    <a:pt x="2208" y="344"/>
                    <a:pt x="2284" y="1012"/>
                    <a:pt x="2208" y="1089"/>
                  </a:cubicBezTo>
                  <a:cubicBezTo>
                    <a:pt x="2132" y="1165"/>
                    <a:pt x="1915" y="1267"/>
                    <a:pt x="1953" y="1541"/>
                  </a:cubicBezTo>
                  <a:cubicBezTo>
                    <a:pt x="1953" y="1541"/>
                    <a:pt x="1661" y="1458"/>
                    <a:pt x="1546" y="1458"/>
                  </a:cubicBezTo>
                  <a:cubicBezTo>
                    <a:pt x="1432" y="1458"/>
                    <a:pt x="948" y="1617"/>
                    <a:pt x="852" y="1770"/>
                  </a:cubicBezTo>
                  <a:cubicBezTo>
                    <a:pt x="770" y="1891"/>
                    <a:pt x="496" y="2005"/>
                    <a:pt x="222" y="2037"/>
                  </a:cubicBezTo>
                  <a:cubicBezTo>
                    <a:pt x="222" y="2043"/>
                    <a:pt x="222" y="2043"/>
                    <a:pt x="222" y="2043"/>
                  </a:cubicBezTo>
                  <a:cubicBezTo>
                    <a:pt x="222" y="2101"/>
                    <a:pt x="120" y="2069"/>
                    <a:pt x="76" y="2107"/>
                  </a:cubicBezTo>
                  <a:cubicBezTo>
                    <a:pt x="38" y="2145"/>
                    <a:pt x="19" y="2164"/>
                    <a:pt x="63" y="2209"/>
                  </a:cubicBezTo>
                  <a:cubicBezTo>
                    <a:pt x="108" y="2253"/>
                    <a:pt x="63" y="2304"/>
                    <a:pt x="31" y="2330"/>
                  </a:cubicBezTo>
                  <a:cubicBezTo>
                    <a:pt x="0" y="2361"/>
                    <a:pt x="178" y="2425"/>
                    <a:pt x="210" y="2393"/>
                  </a:cubicBezTo>
                  <a:cubicBezTo>
                    <a:pt x="241" y="2368"/>
                    <a:pt x="286" y="2381"/>
                    <a:pt x="331" y="2425"/>
                  </a:cubicBezTo>
                  <a:cubicBezTo>
                    <a:pt x="369" y="2463"/>
                    <a:pt x="432" y="2457"/>
                    <a:pt x="458" y="2406"/>
                  </a:cubicBezTo>
                  <a:cubicBezTo>
                    <a:pt x="477" y="2355"/>
                    <a:pt x="604" y="2349"/>
                    <a:pt x="553" y="2400"/>
                  </a:cubicBezTo>
                  <a:cubicBezTo>
                    <a:pt x="502" y="2451"/>
                    <a:pt x="611" y="2463"/>
                    <a:pt x="572" y="2540"/>
                  </a:cubicBezTo>
                  <a:cubicBezTo>
                    <a:pt x="534" y="2610"/>
                    <a:pt x="343" y="2699"/>
                    <a:pt x="490" y="2699"/>
                  </a:cubicBezTo>
                  <a:cubicBezTo>
                    <a:pt x="642" y="2699"/>
                    <a:pt x="744" y="2801"/>
                    <a:pt x="776" y="2864"/>
                  </a:cubicBezTo>
                  <a:cubicBezTo>
                    <a:pt x="814" y="2934"/>
                    <a:pt x="687" y="2820"/>
                    <a:pt x="687" y="2960"/>
                  </a:cubicBezTo>
                  <a:cubicBezTo>
                    <a:pt x="687" y="3093"/>
                    <a:pt x="585" y="3055"/>
                    <a:pt x="528" y="3119"/>
                  </a:cubicBezTo>
                  <a:cubicBezTo>
                    <a:pt x="464" y="3176"/>
                    <a:pt x="592" y="3443"/>
                    <a:pt x="649" y="3475"/>
                  </a:cubicBezTo>
                  <a:cubicBezTo>
                    <a:pt x="706" y="3507"/>
                    <a:pt x="655" y="3558"/>
                    <a:pt x="770" y="3596"/>
                  </a:cubicBezTo>
                  <a:cubicBezTo>
                    <a:pt x="878" y="3641"/>
                    <a:pt x="929" y="3978"/>
                    <a:pt x="993" y="3978"/>
                  </a:cubicBezTo>
                  <a:cubicBezTo>
                    <a:pt x="1050" y="3978"/>
                    <a:pt x="1120" y="4023"/>
                    <a:pt x="1164" y="4067"/>
                  </a:cubicBezTo>
                  <a:cubicBezTo>
                    <a:pt x="1203" y="4105"/>
                    <a:pt x="1387" y="4169"/>
                    <a:pt x="1387" y="4188"/>
                  </a:cubicBezTo>
                  <a:cubicBezTo>
                    <a:pt x="1387" y="4207"/>
                    <a:pt x="1432" y="4284"/>
                    <a:pt x="1540" y="4284"/>
                  </a:cubicBezTo>
                  <a:cubicBezTo>
                    <a:pt x="1654" y="4284"/>
                    <a:pt x="1635" y="4347"/>
                    <a:pt x="1667" y="4347"/>
                  </a:cubicBezTo>
                  <a:cubicBezTo>
                    <a:pt x="1705" y="4347"/>
                    <a:pt x="1782" y="4435"/>
                    <a:pt x="1820" y="4435"/>
                  </a:cubicBezTo>
                  <a:cubicBezTo>
                    <a:pt x="1852" y="4435"/>
                    <a:pt x="1896" y="4354"/>
                    <a:pt x="1947" y="4404"/>
                  </a:cubicBezTo>
                  <a:cubicBezTo>
                    <a:pt x="1947" y="4404"/>
                    <a:pt x="1947" y="4410"/>
                    <a:pt x="1953" y="4410"/>
                  </a:cubicBezTo>
                  <a:cubicBezTo>
                    <a:pt x="2004" y="4379"/>
                    <a:pt x="2081" y="4347"/>
                    <a:pt x="2144" y="4347"/>
                  </a:cubicBezTo>
                  <a:cubicBezTo>
                    <a:pt x="2284" y="4347"/>
                    <a:pt x="2507" y="4563"/>
                    <a:pt x="2641" y="4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491"/>
            <p:cNvSpPr>
              <a:spLocks noChangeArrowheads="1"/>
            </p:cNvSpPr>
            <p:nvPr/>
          </p:nvSpPr>
          <p:spPr bwMode="auto">
            <a:xfrm>
              <a:off x="14982231" y="4796909"/>
              <a:ext cx="1591926" cy="1173074"/>
            </a:xfrm>
            <a:custGeom>
              <a:avLst/>
              <a:gdLst>
                <a:gd name="T0" fmla="*/ 668 w 3099"/>
                <a:gd name="T1" fmla="*/ 1616 h 2285"/>
                <a:gd name="T2" fmla="*/ 668 w 3099"/>
                <a:gd name="T3" fmla="*/ 1616 h 2285"/>
                <a:gd name="T4" fmla="*/ 897 w 3099"/>
                <a:gd name="T5" fmla="*/ 1998 h 2285"/>
                <a:gd name="T6" fmla="*/ 1596 w 3099"/>
                <a:gd name="T7" fmla="*/ 2164 h 2285"/>
                <a:gd name="T8" fmla="*/ 1793 w 3099"/>
                <a:gd name="T9" fmla="*/ 2284 h 2285"/>
                <a:gd name="T10" fmla="*/ 2131 w 3099"/>
                <a:gd name="T11" fmla="*/ 2202 h 2285"/>
                <a:gd name="T12" fmla="*/ 2328 w 3099"/>
                <a:gd name="T13" fmla="*/ 2004 h 2285"/>
                <a:gd name="T14" fmla="*/ 2735 w 3099"/>
                <a:gd name="T15" fmla="*/ 1756 h 2285"/>
                <a:gd name="T16" fmla="*/ 2735 w 3099"/>
                <a:gd name="T17" fmla="*/ 1584 h 2285"/>
                <a:gd name="T18" fmla="*/ 3034 w 3099"/>
                <a:gd name="T19" fmla="*/ 1285 h 2285"/>
                <a:gd name="T20" fmla="*/ 2863 w 3099"/>
                <a:gd name="T21" fmla="*/ 833 h 2285"/>
                <a:gd name="T22" fmla="*/ 2379 w 3099"/>
                <a:gd name="T23" fmla="*/ 337 h 2285"/>
                <a:gd name="T24" fmla="*/ 1590 w 3099"/>
                <a:gd name="T25" fmla="*/ 318 h 2285"/>
                <a:gd name="T26" fmla="*/ 891 w 3099"/>
                <a:gd name="T27" fmla="*/ 184 h 2285"/>
                <a:gd name="T28" fmla="*/ 617 w 3099"/>
                <a:gd name="T29" fmla="*/ 0 h 2285"/>
                <a:gd name="T30" fmla="*/ 235 w 3099"/>
                <a:gd name="T31" fmla="*/ 700 h 2285"/>
                <a:gd name="T32" fmla="*/ 413 w 3099"/>
                <a:gd name="T33" fmla="*/ 1024 h 2285"/>
                <a:gd name="T34" fmla="*/ 668 w 3099"/>
                <a:gd name="T35" fmla="*/ 1616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3099" h="2285">
                  <a:moveTo>
                    <a:pt x="668" y="1616"/>
                  </a:moveTo>
                  <a:lnTo>
                    <a:pt x="668" y="1616"/>
                  </a:lnTo>
                  <a:cubicBezTo>
                    <a:pt x="789" y="1788"/>
                    <a:pt x="833" y="1935"/>
                    <a:pt x="897" y="1998"/>
                  </a:cubicBezTo>
                  <a:cubicBezTo>
                    <a:pt x="967" y="2068"/>
                    <a:pt x="1304" y="1705"/>
                    <a:pt x="1596" y="2164"/>
                  </a:cubicBezTo>
                  <a:cubicBezTo>
                    <a:pt x="1596" y="2164"/>
                    <a:pt x="1545" y="2284"/>
                    <a:pt x="1793" y="2284"/>
                  </a:cubicBezTo>
                  <a:cubicBezTo>
                    <a:pt x="2048" y="2284"/>
                    <a:pt x="2131" y="2202"/>
                    <a:pt x="2131" y="2202"/>
                  </a:cubicBezTo>
                  <a:cubicBezTo>
                    <a:pt x="2131" y="2202"/>
                    <a:pt x="2232" y="2043"/>
                    <a:pt x="2328" y="2004"/>
                  </a:cubicBezTo>
                  <a:cubicBezTo>
                    <a:pt x="2423" y="1966"/>
                    <a:pt x="2735" y="1756"/>
                    <a:pt x="2735" y="1756"/>
                  </a:cubicBezTo>
                  <a:cubicBezTo>
                    <a:pt x="2735" y="1756"/>
                    <a:pt x="2633" y="1686"/>
                    <a:pt x="2735" y="1584"/>
                  </a:cubicBezTo>
                  <a:cubicBezTo>
                    <a:pt x="2837" y="1483"/>
                    <a:pt x="3098" y="1342"/>
                    <a:pt x="3034" y="1285"/>
                  </a:cubicBezTo>
                  <a:cubicBezTo>
                    <a:pt x="2984" y="1234"/>
                    <a:pt x="2843" y="1094"/>
                    <a:pt x="2863" y="833"/>
                  </a:cubicBezTo>
                  <a:cubicBezTo>
                    <a:pt x="2691" y="814"/>
                    <a:pt x="2379" y="337"/>
                    <a:pt x="2379" y="337"/>
                  </a:cubicBezTo>
                  <a:cubicBezTo>
                    <a:pt x="2213" y="337"/>
                    <a:pt x="1621" y="477"/>
                    <a:pt x="1590" y="318"/>
                  </a:cubicBezTo>
                  <a:cubicBezTo>
                    <a:pt x="1564" y="165"/>
                    <a:pt x="1323" y="184"/>
                    <a:pt x="891" y="184"/>
                  </a:cubicBezTo>
                  <a:cubicBezTo>
                    <a:pt x="591" y="184"/>
                    <a:pt x="604" y="89"/>
                    <a:pt x="617" y="0"/>
                  </a:cubicBezTo>
                  <a:cubicBezTo>
                    <a:pt x="0" y="331"/>
                    <a:pt x="273" y="738"/>
                    <a:pt x="235" y="700"/>
                  </a:cubicBezTo>
                  <a:cubicBezTo>
                    <a:pt x="235" y="700"/>
                    <a:pt x="413" y="884"/>
                    <a:pt x="413" y="1024"/>
                  </a:cubicBezTo>
                  <a:cubicBezTo>
                    <a:pt x="413" y="1164"/>
                    <a:pt x="547" y="1444"/>
                    <a:pt x="668" y="16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492"/>
            <p:cNvSpPr>
              <a:spLocks noChangeArrowheads="1"/>
            </p:cNvSpPr>
            <p:nvPr/>
          </p:nvSpPr>
          <p:spPr bwMode="auto">
            <a:xfrm>
              <a:off x="15104512" y="5156983"/>
              <a:ext cx="2265" cy="2265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493"/>
            <p:cNvSpPr>
              <a:spLocks noChangeArrowheads="1"/>
            </p:cNvSpPr>
            <p:nvPr/>
          </p:nvSpPr>
          <p:spPr bwMode="auto">
            <a:xfrm>
              <a:off x="13041577" y="6966417"/>
              <a:ext cx="1877248" cy="2140067"/>
            </a:xfrm>
            <a:custGeom>
              <a:avLst/>
              <a:gdLst>
                <a:gd name="T0" fmla="*/ 904 w 3654"/>
                <a:gd name="T1" fmla="*/ 3589 h 4169"/>
                <a:gd name="T2" fmla="*/ 904 w 3654"/>
                <a:gd name="T3" fmla="*/ 3589 h 4169"/>
                <a:gd name="T4" fmla="*/ 1457 w 3654"/>
                <a:gd name="T5" fmla="*/ 4003 h 4169"/>
                <a:gd name="T6" fmla="*/ 1814 w 3654"/>
                <a:gd name="T7" fmla="*/ 4085 h 4169"/>
                <a:gd name="T8" fmla="*/ 2011 w 3654"/>
                <a:gd name="T9" fmla="*/ 3831 h 4169"/>
                <a:gd name="T10" fmla="*/ 2355 w 3654"/>
                <a:gd name="T11" fmla="*/ 3404 h 4169"/>
                <a:gd name="T12" fmla="*/ 2820 w 3654"/>
                <a:gd name="T13" fmla="*/ 2895 h 4169"/>
                <a:gd name="T14" fmla="*/ 3036 w 3654"/>
                <a:gd name="T15" fmla="*/ 2571 h 4169"/>
                <a:gd name="T16" fmla="*/ 3170 w 3654"/>
                <a:gd name="T17" fmla="*/ 2272 h 4169"/>
                <a:gd name="T18" fmla="*/ 3055 w 3654"/>
                <a:gd name="T19" fmla="*/ 1871 h 4169"/>
                <a:gd name="T20" fmla="*/ 3653 w 3654"/>
                <a:gd name="T21" fmla="*/ 1509 h 4169"/>
                <a:gd name="T22" fmla="*/ 3310 w 3654"/>
                <a:gd name="T23" fmla="*/ 1159 h 4169"/>
                <a:gd name="T24" fmla="*/ 2845 w 3654"/>
                <a:gd name="T25" fmla="*/ 351 h 4169"/>
                <a:gd name="T26" fmla="*/ 2457 w 3654"/>
                <a:gd name="T27" fmla="*/ 414 h 4169"/>
                <a:gd name="T28" fmla="*/ 2018 w 3654"/>
                <a:gd name="T29" fmla="*/ 0 h 4169"/>
                <a:gd name="T30" fmla="*/ 2005 w 3654"/>
                <a:gd name="T31" fmla="*/ 20 h 4169"/>
                <a:gd name="T32" fmla="*/ 1426 w 3654"/>
                <a:gd name="T33" fmla="*/ 77 h 4169"/>
                <a:gd name="T34" fmla="*/ 1018 w 3654"/>
                <a:gd name="T35" fmla="*/ 236 h 4169"/>
                <a:gd name="T36" fmla="*/ 808 w 3654"/>
                <a:gd name="T37" fmla="*/ 376 h 4169"/>
                <a:gd name="T38" fmla="*/ 974 w 3654"/>
                <a:gd name="T39" fmla="*/ 1712 h 4169"/>
                <a:gd name="T40" fmla="*/ 477 w 3654"/>
                <a:gd name="T41" fmla="*/ 1496 h 4169"/>
                <a:gd name="T42" fmla="*/ 286 w 3654"/>
                <a:gd name="T43" fmla="*/ 1559 h 4169"/>
                <a:gd name="T44" fmla="*/ 115 w 3654"/>
                <a:gd name="T45" fmla="*/ 1820 h 4169"/>
                <a:gd name="T46" fmla="*/ 210 w 3654"/>
                <a:gd name="T47" fmla="*/ 1883 h 4169"/>
                <a:gd name="T48" fmla="*/ 337 w 3654"/>
                <a:gd name="T49" fmla="*/ 2093 h 4169"/>
                <a:gd name="T50" fmla="*/ 293 w 3654"/>
                <a:gd name="T51" fmla="*/ 2195 h 4169"/>
                <a:gd name="T52" fmla="*/ 331 w 3654"/>
                <a:gd name="T53" fmla="*/ 2361 h 4169"/>
                <a:gd name="T54" fmla="*/ 210 w 3654"/>
                <a:gd name="T55" fmla="*/ 2539 h 4169"/>
                <a:gd name="T56" fmla="*/ 76 w 3654"/>
                <a:gd name="T57" fmla="*/ 2628 h 4169"/>
                <a:gd name="T58" fmla="*/ 108 w 3654"/>
                <a:gd name="T59" fmla="*/ 2819 h 4169"/>
                <a:gd name="T60" fmla="*/ 223 w 3654"/>
                <a:gd name="T61" fmla="*/ 2927 h 4169"/>
                <a:gd name="T62" fmla="*/ 363 w 3654"/>
                <a:gd name="T63" fmla="*/ 2978 h 4169"/>
                <a:gd name="T64" fmla="*/ 904 w 3654"/>
                <a:gd name="T65" fmla="*/ 3589 h 4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54" h="4169">
                  <a:moveTo>
                    <a:pt x="904" y="3589"/>
                  </a:moveTo>
                  <a:lnTo>
                    <a:pt x="904" y="3589"/>
                  </a:lnTo>
                  <a:cubicBezTo>
                    <a:pt x="904" y="3589"/>
                    <a:pt x="1318" y="3723"/>
                    <a:pt x="1457" y="4003"/>
                  </a:cubicBezTo>
                  <a:cubicBezTo>
                    <a:pt x="1457" y="4003"/>
                    <a:pt x="1731" y="4168"/>
                    <a:pt x="1814" y="4085"/>
                  </a:cubicBezTo>
                  <a:cubicBezTo>
                    <a:pt x="1897" y="4003"/>
                    <a:pt x="1878" y="3831"/>
                    <a:pt x="2011" y="3831"/>
                  </a:cubicBezTo>
                  <a:cubicBezTo>
                    <a:pt x="2145" y="3831"/>
                    <a:pt x="2317" y="3595"/>
                    <a:pt x="2355" y="3404"/>
                  </a:cubicBezTo>
                  <a:cubicBezTo>
                    <a:pt x="2393" y="3214"/>
                    <a:pt x="2820" y="3042"/>
                    <a:pt x="2820" y="2895"/>
                  </a:cubicBezTo>
                  <a:cubicBezTo>
                    <a:pt x="2820" y="2749"/>
                    <a:pt x="2966" y="2641"/>
                    <a:pt x="3036" y="2571"/>
                  </a:cubicBezTo>
                  <a:cubicBezTo>
                    <a:pt x="3106" y="2501"/>
                    <a:pt x="3233" y="2335"/>
                    <a:pt x="3170" y="2272"/>
                  </a:cubicBezTo>
                  <a:cubicBezTo>
                    <a:pt x="3106" y="2208"/>
                    <a:pt x="3004" y="1992"/>
                    <a:pt x="3055" y="1871"/>
                  </a:cubicBezTo>
                  <a:cubicBezTo>
                    <a:pt x="3106" y="1750"/>
                    <a:pt x="3653" y="1509"/>
                    <a:pt x="3653" y="1509"/>
                  </a:cubicBezTo>
                  <a:cubicBezTo>
                    <a:pt x="3653" y="1509"/>
                    <a:pt x="3609" y="1210"/>
                    <a:pt x="3310" y="1159"/>
                  </a:cubicBezTo>
                  <a:cubicBezTo>
                    <a:pt x="3310" y="1159"/>
                    <a:pt x="3017" y="351"/>
                    <a:pt x="2845" y="351"/>
                  </a:cubicBezTo>
                  <a:cubicBezTo>
                    <a:pt x="2673" y="351"/>
                    <a:pt x="2622" y="516"/>
                    <a:pt x="2457" y="414"/>
                  </a:cubicBezTo>
                  <a:cubicBezTo>
                    <a:pt x="2317" y="325"/>
                    <a:pt x="2215" y="71"/>
                    <a:pt x="2018" y="0"/>
                  </a:cubicBezTo>
                  <a:cubicBezTo>
                    <a:pt x="2018" y="7"/>
                    <a:pt x="2011" y="13"/>
                    <a:pt x="2005" y="20"/>
                  </a:cubicBezTo>
                  <a:cubicBezTo>
                    <a:pt x="1801" y="223"/>
                    <a:pt x="1668" y="77"/>
                    <a:pt x="1426" y="77"/>
                  </a:cubicBezTo>
                  <a:cubicBezTo>
                    <a:pt x="1184" y="77"/>
                    <a:pt x="1267" y="236"/>
                    <a:pt x="1018" y="236"/>
                  </a:cubicBezTo>
                  <a:cubicBezTo>
                    <a:pt x="770" y="236"/>
                    <a:pt x="808" y="376"/>
                    <a:pt x="808" y="376"/>
                  </a:cubicBezTo>
                  <a:cubicBezTo>
                    <a:pt x="1171" y="968"/>
                    <a:pt x="1108" y="1712"/>
                    <a:pt x="974" y="1712"/>
                  </a:cubicBezTo>
                  <a:cubicBezTo>
                    <a:pt x="840" y="1712"/>
                    <a:pt x="617" y="1496"/>
                    <a:pt x="477" y="1496"/>
                  </a:cubicBezTo>
                  <a:cubicBezTo>
                    <a:pt x="414" y="1496"/>
                    <a:pt x="337" y="1528"/>
                    <a:pt x="286" y="1559"/>
                  </a:cubicBezTo>
                  <a:cubicBezTo>
                    <a:pt x="299" y="1616"/>
                    <a:pt x="115" y="1763"/>
                    <a:pt x="115" y="1820"/>
                  </a:cubicBezTo>
                  <a:cubicBezTo>
                    <a:pt x="115" y="1877"/>
                    <a:pt x="166" y="1871"/>
                    <a:pt x="210" y="1883"/>
                  </a:cubicBezTo>
                  <a:cubicBezTo>
                    <a:pt x="248" y="1896"/>
                    <a:pt x="337" y="2049"/>
                    <a:pt x="337" y="2093"/>
                  </a:cubicBezTo>
                  <a:cubicBezTo>
                    <a:pt x="337" y="2132"/>
                    <a:pt x="293" y="2125"/>
                    <a:pt x="293" y="2195"/>
                  </a:cubicBezTo>
                  <a:cubicBezTo>
                    <a:pt x="293" y="2265"/>
                    <a:pt x="363" y="2259"/>
                    <a:pt x="331" y="2361"/>
                  </a:cubicBezTo>
                  <a:cubicBezTo>
                    <a:pt x="299" y="2456"/>
                    <a:pt x="210" y="2488"/>
                    <a:pt x="210" y="2539"/>
                  </a:cubicBezTo>
                  <a:cubicBezTo>
                    <a:pt x="210" y="2590"/>
                    <a:pt x="115" y="2628"/>
                    <a:pt x="76" y="2628"/>
                  </a:cubicBezTo>
                  <a:cubicBezTo>
                    <a:pt x="38" y="2628"/>
                    <a:pt x="0" y="2787"/>
                    <a:pt x="108" y="2819"/>
                  </a:cubicBezTo>
                  <a:cubicBezTo>
                    <a:pt x="159" y="2838"/>
                    <a:pt x="197" y="2883"/>
                    <a:pt x="223" y="2927"/>
                  </a:cubicBezTo>
                  <a:cubicBezTo>
                    <a:pt x="280" y="2934"/>
                    <a:pt x="337" y="2946"/>
                    <a:pt x="363" y="2978"/>
                  </a:cubicBezTo>
                  <a:cubicBezTo>
                    <a:pt x="427" y="3042"/>
                    <a:pt x="840" y="3303"/>
                    <a:pt x="904" y="35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494"/>
            <p:cNvSpPr>
              <a:spLocks noChangeArrowheads="1"/>
            </p:cNvSpPr>
            <p:nvPr/>
          </p:nvSpPr>
          <p:spPr bwMode="auto">
            <a:xfrm>
              <a:off x="14488575" y="7691096"/>
              <a:ext cx="1415297" cy="1555794"/>
            </a:xfrm>
            <a:custGeom>
              <a:avLst/>
              <a:gdLst>
                <a:gd name="T0" fmla="*/ 954 w 2755"/>
                <a:gd name="T1" fmla="*/ 2596 h 3030"/>
                <a:gd name="T2" fmla="*/ 954 w 2755"/>
                <a:gd name="T3" fmla="*/ 2596 h 3030"/>
                <a:gd name="T4" fmla="*/ 1336 w 2755"/>
                <a:gd name="T5" fmla="*/ 2876 h 3030"/>
                <a:gd name="T6" fmla="*/ 1992 w 2755"/>
                <a:gd name="T7" fmla="*/ 2984 h 3030"/>
                <a:gd name="T8" fmla="*/ 2157 w 2755"/>
                <a:gd name="T9" fmla="*/ 2443 h 3030"/>
                <a:gd name="T10" fmla="*/ 2608 w 2755"/>
                <a:gd name="T11" fmla="*/ 2030 h 3030"/>
                <a:gd name="T12" fmla="*/ 2608 w 2755"/>
                <a:gd name="T13" fmla="*/ 1495 h 3030"/>
                <a:gd name="T14" fmla="*/ 2678 w 2755"/>
                <a:gd name="T15" fmla="*/ 967 h 3030"/>
                <a:gd name="T16" fmla="*/ 2608 w 2755"/>
                <a:gd name="T17" fmla="*/ 407 h 3030"/>
                <a:gd name="T18" fmla="*/ 2189 w 2755"/>
                <a:gd name="T19" fmla="*/ 77 h 3030"/>
                <a:gd name="T20" fmla="*/ 1387 w 2755"/>
                <a:gd name="T21" fmla="*/ 115 h 3030"/>
                <a:gd name="T22" fmla="*/ 1126 w 2755"/>
                <a:gd name="T23" fmla="*/ 178 h 3030"/>
                <a:gd name="T24" fmla="*/ 833 w 2755"/>
                <a:gd name="T25" fmla="*/ 96 h 3030"/>
                <a:gd name="T26" fmla="*/ 235 w 2755"/>
                <a:gd name="T27" fmla="*/ 458 h 3030"/>
                <a:gd name="T28" fmla="*/ 350 w 2755"/>
                <a:gd name="T29" fmla="*/ 859 h 3030"/>
                <a:gd name="T30" fmla="*/ 216 w 2755"/>
                <a:gd name="T31" fmla="*/ 1158 h 3030"/>
                <a:gd name="T32" fmla="*/ 0 w 2755"/>
                <a:gd name="T33" fmla="*/ 1482 h 3030"/>
                <a:gd name="T34" fmla="*/ 0 w 2755"/>
                <a:gd name="T35" fmla="*/ 1489 h 3030"/>
                <a:gd name="T36" fmla="*/ 935 w 2755"/>
                <a:gd name="T37" fmla="*/ 2106 h 3030"/>
                <a:gd name="T38" fmla="*/ 954 w 2755"/>
                <a:gd name="T39" fmla="*/ 2596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2755" h="3030">
                  <a:moveTo>
                    <a:pt x="954" y="2596"/>
                  </a:moveTo>
                  <a:lnTo>
                    <a:pt x="954" y="2596"/>
                  </a:lnTo>
                  <a:cubicBezTo>
                    <a:pt x="1005" y="2813"/>
                    <a:pt x="1253" y="2793"/>
                    <a:pt x="1336" y="2876"/>
                  </a:cubicBezTo>
                  <a:cubicBezTo>
                    <a:pt x="1419" y="2959"/>
                    <a:pt x="1813" y="3029"/>
                    <a:pt x="1992" y="2984"/>
                  </a:cubicBezTo>
                  <a:cubicBezTo>
                    <a:pt x="2170" y="2940"/>
                    <a:pt x="2157" y="2520"/>
                    <a:pt x="2157" y="2443"/>
                  </a:cubicBezTo>
                  <a:cubicBezTo>
                    <a:pt x="2157" y="2367"/>
                    <a:pt x="2532" y="2106"/>
                    <a:pt x="2608" y="2030"/>
                  </a:cubicBezTo>
                  <a:cubicBezTo>
                    <a:pt x="2684" y="1947"/>
                    <a:pt x="2608" y="1603"/>
                    <a:pt x="2608" y="1495"/>
                  </a:cubicBezTo>
                  <a:cubicBezTo>
                    <a:pt x="2608" y="1387"/>
                    <a:pt x="2608" y="1126"/>
                    <a:pt x="2678" y="967"/>
                  </a:cubicBezTo>
                  <a:cubicBezTo>
                    <a:pt x="2754" y="808"/>
                    <a:pt x="2608" y="407"/>
                    <a:pt x="2608" y="407"/>
                  </a:cubicBezTo>
                  <a:cubicBezTo>
                    <a:pt x="2423" y="407"/>
                    <a:pt x="2348" y="152"/>
                    <a:pt x="2189" y="77"/>
                  </a:cubicBezTo>
                  <a:cubicBezTo>
                    <a:pt x="2030" y="0"/>
                    <a:pt x="1584" y="77"/>
                    <a:pt x="1387" y="115"/>
                  </a:cubicBezTo>
                  <a:cubicBezTo>
                    <a:pt x="1190" y="152"/>
                    <a:pt x="1222" y="178"/>
                    <a:pt x="1126" y="178"/>
                  </a:cubicBezTo>
                  <a:cubicBezTo>
                    <a:pt x="1030" y="178"/>
                    <a:pt x="833" y="96"/>
                    <a:pt x="833" y="96"/>
                  </a:cubicBezTo>
                  <a:cubicBezTo>
                    <a:pt x="833" y="96"/>
                    <a:pt x="286" y="337"/>
                    <a:pt x="235" y="458"/>
                  </a:cubicBezTo>
                  <a:cubicBezTo>
                    <a:pt x="184" y="579"/>
                    <a:pt x="286" y="795"/>
                    <a:pt x="350" y="859"/>
                  </a:cubicBezTo>
                  <a:cubicBezTo>
                    <a:pt x="413" y="922"/>
                    <a:pt x="286" y="1088"/>
                    <a:pt x="216" y="1158"/>
                  </a:cubicBezTo>
                  <a:cubicBezTo>
                    <a:pt x="146" y="1228"/>
                    <a:pt x="0" y="1336"/>
                    <a:pt x="0" y="1482"/>
                  </a:cubicBezTo>
                  <a:lnTo>
                    <a:pt x="0" y="1489"/>
                  </a:lnTo>
                  <a:cubicBezTo>
                    <a:pt x="375" y="1559"/>
                    <a:pt x="852" y="2017"/>
                    <a:pt x="935" y="2106"/>
                  </a:cubicBezTo>
                  <a:cubicBezTo>
                    <a:pt x="1030" y="2202"/>
                    <a:pt x="903" y="2380"/>
                    <a:pt x="954" y="25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495"/>
            <p:cNvSpPr>
              <a:spLocks noChangeArrowheads="1"/>
            </p:cNvSpPr>
            <p:nvPr/>
          </p:nvSpPr>
          <p:spPr bwMode="auto">
            <a:xfrm>
              <a:off x="12554713" y="8456538"/>
              <a:ext cx="2572444" cy="3007418"/>
            </a:xfrm>
            <a:custGeom>
              <a:avLst/>
              <a:gdLst>
                <a:gd name="T0" fmla="*/ 2806 w 5010"/>
                <a:gd name="T1" fmla="*/ 4544 h 5856"/>
                <a:gd name="T2" fmla="*/ 2806 w 5010"/>
                <a:gd name="T3" fmla="*/ 4544 h 5856"/>
                <a:gd name="T4" fmla="*/ 2616 w 5010"/>
                <a:gd name="T5" fmla="*/ 4226 h 5856"/>
                <a:gd name="T6" fmla="*/ 2476 w 5010"/>
                <a:gd name="T7" fmla="*/ 3876 h 5856"/>
                <a:gd name="T8" fmla="*/ 2635 w 5010"/>
                <a:gd name="T9" fmla="*/ 3462 h 5856"/>
                <a:gd name="T10" fmla="*/ 2794 w 5010"/>
                <a:gd name="T11" fmla="*/ 3564 h 5856"/>
                <a:gd name="T12" fmla="*/ 3112 w 5010"/>
                <a:gd name="T13" fmla="*/ 3430 h 5856"/>
                <a:gd name="T14" fmla="*/ 3570 w 5010"/>
                <a:gd name="T15" fmla="*/ 3341 h 5856"/>
                <a:gd name="T16" fmla="*/ 3907 w 5010"/>
                <a:gd name="T17" fmla="*/ 3265 h 5856"/>
                <a:gd name="T18" fmla="*/ 4149 w 5010"/>
                <a:gd name="T19" fmla="*/ 2965 h 5856"/>
                <a:gd name="T20" fmla="*/ 4118 w 5010"/>
                <a:gd name="T21" fmla="*/ 2749 h 5856"/>
                <a:gd name="T22" fmla="*/ 4442 w 5010"/>
                <a:gd name="T23" fmla="*/ 2711 h 5856"/>
                <a:gd name="T24" fmla="*/ 4270 w 5010"/>
                <a:gd name="T25" fmla="*/ 2354 h 5856"/>
                <a:gd name="T26" fmla="*/ 4798 w 5010"/>
                <a:gd name="T27" fmla="*/ 1826 h 5856"/>
                <a:gd name="T28" fmla="*/ 4900 w 5010"/>
                <a:gd name="T29" fmla="*/ 1476 h 5856"/>
                <a:gd name="T30" fmla="*/ 5009 w 5010"/>
                <a:gd name="T31" fmla="*/ 1330 h 5856"/>
                <a:gd name="T32" fmla="*/ 4722 w 5010"/>
                <a:gd name="T33" fmla="*/ 1107 h 5856"/>
                <a:gd name="T34" fmla="*/ 4703 w 5010"/>
                <a:gd name="T35" fmla="*/ 617 h 5856"/>
                <a:gd name="T36" fmla="*/ 3768 w 5010"/>
                <a:gd name="T37" fmla="*/ 0 h 5856"/>
                <a:gd name="T38" fmla="*/ 3303 w 5010"/>
                <a:gd name="T39" fmla="*/ 502 h 5856"/>
                <a:gd name="T40" fmla="*/ 2959 w 5010"/>
                <a:gd name="T41" fmla="*/ 929 h 5856"/>
                <a:gd name="T42" fmla="*/ 2762 w 5010"/>
                <a:gd name="T43" fmla="*/ 1183 h 5856"/>
                <a:gd name="T44" fmla="*/ 2405 w 5010"/>
                <a:gd name="T45" fmla="*/ 1101 h 5856"/>
                <a:gd name="T46" fmla="*/ 1852 w 5010"/>
                <a:gd name="T47" fmla="*/ 687 h 5856"/>
                <a:gd name="T48" fmla="*/ 1311 w 5010"/>
                <a:gd name="T49" fmla="*/ 76 h 5856"/>
                <a:gd name="T50" fmla="*/ 1171 w 5010"/>
                <a:gd name="T51" fmla="*/ 25 h 5856"/>
                <a:gd name="T52" fmla="*/ 1184 w 5010"/>
                <a:gd name="T53" fmla="*/ 159 h 5856"/>
                <a:gd name="T54" fmla="*/ 1133 w 5010"/>
                <a:gd name="T55" fmla="*/ 471 h 5856"/>
                <a:gd name="T56" fmla="*/ 1088 w 5010"/>
                <a:gd name="T57" fmla="*/ 744 h 5856"/>
                <a:gd name="T58" fmla="*/ 1044 w 5010"/>
                <a:gd name="T59" fmla="*/ 1126 h 5856"/>
                <a:gd name="T60" fmla="*/ 916 w 5010"/>
                <a:gd name="T61" fmla="*/ 1998 h 5856"/>
                <a:gd name="T62" fmla="*/ 916 w 5010"/>
                <a:gd name="T63" fmla="*/ 2215 h 5856"/>
                <a:gd name="T64" fmla="*/ 611 w 5010"/>
                <a:gd name="T65" fmla="*/ 3799 h 5856"/>
                <a:gd name="T66" fmla="*/ 541 w 5010"/>
                <a:gd name="T67" fmla="*/ 4098 h 5856"/>
                <a:gd name="T68" fmla="*/ 426 w 5010"/>
                <a:gd name="T69" fmla="*/ 4251 h 5856"/>
                <a:gd name="T70" fmla="*/ 140 w 5010"/>
                <a:gd name="T71" fmla="*/ 4512 h 5856"/>
                <a:gd name="T72" fmla="*/ 51 w 5010"/>
                <a:gd name="T73" fmla="*/ 4601 h 5856"/>
                <a:gd name="T74" fmla="*/ 280 w 5010"/>
                <a:gd name="T75" fmla="*/ 4786 h 5856"/>
                <a:gd name="T76" fmla="*/ 522 w 5010"/>
                <a:gd name="T77" fmla="*/ 4779 h 5856"/>
                <a:gd name="T78" fmla="*/ 464 w 5010"/>
                <a:gd name="T79" fmla="*/ 5091 h 5856"/>
                <a:gd name="T80" fmla="*/ 604 w 5010"/>
                <a:gd name="T81" fmla="*/ 5219 h 5856"/>
                <a:gd name="T82" fmla="*/ 821 w 5010"/>
                <a:gd name="T83" fmla="*/ 5257 h 5856"/>
                <a:gd name="T84" fmla="*/ 1470 w 5010"/>
                <a:gd name="T85" fmla="*/ 5505 h 5856"/>
                <a:gd name="T86" fmla="*/ 2005 w 5010"/>
                <a:gd name="T87" fmla="*/ 5791 h 5856"/>
                <a:gd name="T88" fmla="*/ 2259 w 5010"/>
                <a:gd name="T89" fmla="*/ 5798 h 5856"/>
                <a:gd name="T90" fmla="*/ 2647 w 5010"/>
                <a:gd name="T91" fmla="*/ 4970 h 5856"/>
                <a:gd name="T92" fmla="*/ 2806 w 5010"/>
                <a:gd name="T93" fmla="*/ 4544 h 58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010" h="5856">
                  <a:moveTo>
                    <a:pt x="2806" y="4544"/>
                  </a:moveTo>
                  <a:lnTo>
                    <a:pt x="2806" y="4544"/>
                  </a:lnTo>
                  <a:cubicBezTo>
                    <a:pt x="2806" y="4442"/>
                    <a:pt x="2616" y="4226"/>
                    <a:pt x="2616" y="4226"/>
                  </a:cubicBezTo>
                  <a:cubicBezTo>
                    <a:pt x="2291" y="4353"/>
                    <a:pt x="2405" y="3946"/>
                    <a:pt x="2476" y="3876"/>
                  </a:cubicBezTo>
                  <a:cubicBezTo>
                    <a:pt x="2552" y="3799"/>
                    <a:pt x="2577" y="3462"/>
                    <a:pt x="2635" y="3462"/>
                  </a:cubicBezTo>
                  <a:cubicBezTo>
                    <a:pt x="2692" y="3462"/>
                    <a:pt x="2730" y="3564"/>
                    <a:pt x="2794" y="3564"/>
                  </a:cubicBezTo>
                  <a:cubicBezTo>
                    <a:pt x="2857" y="3564"/>
                    <a:pt x="3029" y="3430"/>
                    <a:pt x="3112" y="3430"/>
                  </a:cubicBezTo>
                  <a:cubicBezTo>
                    <a:pt x="3195" y="3430"/>
                    <a:pt x="3507" y="3341"/>
                    <a:pt x="3570" y="3341"/>
                  </a:cubicBezTo>
                  <a:cubicBezTo>
                    <a:pt x="3634" y="3341"/>
                    <a:pt x="3831" y="3341"/>
                    <a:pt x="3907" y="3265"/>
                  </a:cubicBezTo>
                  <a:cubicBezTo>
                    <a:pt x="3990" y="3182"/>
                    <a:pt x="4092" y="3080"/>
                    <a:pt x="4149" y="2965"/>
                  </a:cubicBezTo>
                  <a:cubicBezTo>
                    <a:pt x="4207" y="2851"/>
                    <a:pt x="4060" y="2876"/>
                    <a:pt x="4118" y="2749"/>
                  </a:cubicBezTo>
                  <a:cubicBezTo>
                    <a:pt x="4175" y="2622"/>
                    <a:pt x="4372" y="2781"/>
                    <a:pt x="4442" y="2711"/>
                  </a:cubicBezTo>
                  <a:cubicBezTo>
                    <a:pt x="4518" y="2634"/>
                    <a:pt x="4308" y="2475"/>
                    <a:pt x="4270" y="2354"/>
                  </a:cubicBezTo>
                  <a:cubicBezTo>
                    <a:pt x="4232" y="2233"/>
                    <a:pt x="4697" y="1928"/>
                    <a:pt x="4798" y="1826"/>
                  </a:cubicBezTo>
                  <a:cubicBezTo>
                    <a:pt x="4900" y="1724"/>
                    <a:pt x="4900" y="1578"/>
                    <a:pt x="4900" y="1476"/>
                  </a:cubicBezTo>
                  <a:cubicBezTo>
                    <a:pt x="4900" y="1425"/>
                    <a:pt x="4958" y="1374"/>
                    <a:pt x="5009" y="1330"/>
                  </a:cubicBezTo>
                  <a:cubicBezTo>
                    <a:pt x="4900" y="1298"/>
                    <a:pt x="4760" y="1260"/>
                    <a:pt x="4722" y="1107"/>
                  </a:cubicBezTo>
                  <a:cubicBezTo>
                    <a:pt x="4671" y="891"/>
                    <a:pt x="4798" y="713"/>
                    <a:pt x="4703" y="617"/>
                  </a:cubicBezTo>
                  <a:cubicBezTo>
                    <a:pt x="4620" y="528"/>
                    <a:pt x="4143" y="70"/>
                    <a:pt x="3768" y="0"/>
                  </a:cubicBezTo>
                  <a:cubicBezTo>
                    <a:pt x="3755" y="146"/>
                    <a:pt x="3341" y="312"/>
                    <a:pt x="3303" y="502"/>
                  </a:cubicBezTo>
                  <a:cubicBezTo>
                    <a:pt x="3265" y="693"/>
                    <a:pt x="3093" y="929"/>
                    <a:pt x="2959" y="929"/>
                  </a:cubicBezTo>
                  <a:cubicBezTo>
                    <a:pt x="2826" y="929"/>
                    <a:pt x="2845" y="1101"/>
                    <a:pt x="2762" y="1183"/>
                  </a:cubicBezTo>
                  <a:cubicBezTo>
                    <a:pt x="2679" y="1266"/>
                    <a:pt x="2405" y="1101"/>
                    <a:pt x="2405" y="1101"/>
                  </a:cubicBezTo>
                  <a:cubicBezTo>
                    <a:pt x="2266" y="821"/>
                    <a:pt x="1852" y="687"/>
                    <a:pt x="1852" y="687"/>
                  </a:cubicBezTo>
                  <a:cubicBezTo>
                    <a:pt x="1788" y="401"/>
                    <a:pt x="1375" y="140"/>
                    <a:pt x="1311" y="76"/>
                  </a:cubicBezTo>
                  <a:cubicBezTo>
                    <a:pt x="1285" y="44"/>
                    <a:pt x="1228" y="32"/>
                    <a:pt x="1171" y="25"/>
                  </a:cubicBezTo>
                  <a:cubicBezTo>
                    <a:pt x="1196" y="82"/>
                    <a:pt x="1203" y="140"/>
                    <a:pt x="1184" y="159"/>
                  </a:cubicBezTo>
                  <a:cubicBezTo>
                    <a:pt x="1139" y="203"/>
                    <a:pt x="1158" y="394"/>
                    <a:pt x="1133" y="471"/>
                  </a:cubicBezTo>
                  <a:cubicBezTo>
                    <a:pt x="1114" y="547"/>
                    <a:pt x="1114" y="674"/>
                    <a:pt x="1088" y="744"/>
                  </a:cubicBezTo>
                  <a:cubicBezTo>
                    <a:pt x="1063" y="814"/>
                    <a:pt x="1044" y="1024"/>
                    <a:pt x="1044" y="1126"/>
                  </a:cubicBezTo>
                  <a:cubicBezTo>
                    <a:pt x="1044" y="1228"/>
                    <a:pt x="916" y="1935"/>
                    <a:pt x="916" y="1998"/>
                  </a:cubicBezTo>
                  <a:cubicBezTo>
                    <a:pt x="916" y="2062"/>
                    <a:pt x="916" y="2215"/>
                    <a:pt x="916" y="2215"/>
                  </a:cubicBezTo>
                  <a:cubicBezTo>
                    <a:pt x="916" y="2215"/>
                    <a:pt x="719" y="3666"/>
                    <a:pt x="611" y="3799"/>
                  </a:cubicBezTo>
                  <a:cubicBezTo>
                    <a:pt x="547" y="3876"/>
                    <a:pt x="566" y="4022"/>
                    <a:pt x="541" y="4098"/>
                  </a:cubicBezTo>
                  <a:cubicBezTo>
                    <a:pt x="515" y="4181"/>
                    <a:pt x="458" y="4168"/>
                    <a:pt x="426" y="4251"/>
                  </a:cubicBezTo>
                  <a:cubicBezTo>
                    <a:pt x="401" y="4334"/>
                    <a:pt x="242" y="4512"/>
                    <a:pt x="140" y="4512"/>
                  </a:cubicBezTo>
                  <a:cubicBezTo>
                    <a:pt x="38" y="4512"/>
                    <a:pt x="0" y="4582"/>
                    <a:pt x="51" y="4601"/>
                  </a:cubicBezTo>
                  <a:cubicBezTo>
                    <a:pt x="108" y="4614"/>
                    <a:pt x="229" y="4786"/>
                    <a:pt x="280" y="4786"/>
                  </a:cubicBezTo>
                  <a:cubicBezTo>
                    <a:pt x="331" y="4786"/>
                    <a:pt x="413" y="4703"/>
                    <a:pt x="522" y="4779"/>
                  </a:cubicBezTo>
                  <a:cubicBezTo>
                    <a:pt x="630" y="4856"/>
                    <a:pt x="579" y="4977"/>
                    <a:pt x="464" y="5091"/>
                  </a:cubicBezTo>
                  <a:cubicBezTo>
                    <a:pt x="350" y="5206"/>
                    <a:pt x="484" y="5219"/>
                    <a:pt x="604" y="5219"/>
                  </a:cubicBezTo>
                  <a:cubicBezTo>
                    <a:pt x="725" y="5219"/>
                    <a:pt x="821" y="5257"/>
                    <a:pt x="821" y="5257"/>
                  </a:cubicBezTo>
                  <a:cubicBezTo>
                    <a:pt x="1082" y="5473"/>
                    <a:pt x="1375" y="5409"/>
                    <a:pt x="1470" y="5505"/>
                  </a:cubicBezTo>
                  <a:cubicBezTo>
                    <a:pt x="1559" y="5594"/>
                    <a:pt x="1502" y="5855"/>
                    <a:pt x="2005" y="5791"/>
                  </a:cubicBezTo>
                  <a:cubicBezTo>
                    <a:pt x="2113" y="5779"/>
                    <a:pt x="2195" y="5785"/>
                    <a:pt x="2259" y="5798"/>
                  </a:cubicBezTo>
                  <a:cubicBezTo>
                    <a:pt x="2297" y="5530"/>
                    <a:pt x="2584" y="5091"/>
                    <a:pt x="2647" y="4970"/>
                  </a:cubicBezTo>
                  <a:cubicBezTo>
                    <a:pt x="2724" y="4830"/>
                    <a:pt x="2806" y="4646"/>
                    <a:pt x="2806" y="454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496"/>
            <p:cNvSpPr>
              <a:spLocks noChangeArrowheads="1"/>
            </p:cNvSpPr>
            <p:nvPr/>
          </p:nvSpPr>
          <p:spPr bwMode="auto">
            <a:xfrm>
              <a:off x="13714125" y="9140455"/>
              <a:ext cx="2823800" cy="2622432"/>
            </a:xfrm>
            <a:custGeom>
              <a:avLst/>
              <a:gdLst>
                <a:gd name="T0" fmla="*/ 3774 w 5499"/>
                <a:gd name="T1" fmla="*/ 4748 h 5105"/>
                <a:gd name="T2" fmla="*/ 3774 w 5499"/>
                <a:gd name="T3" fmla="*/ 4748 h 5105"/>
                <a:gd name="T4" fmla="*/ 3602 w 5499"/>
                <a:gd name="T5" fmla="*/ 4633 h 5105"/>
                <a:gd name="T6" fmla="*/ 3310 w 5499"/>
                <a:gd name="T7" fmla="*/ 4455 h 5105"/>
                <a:gd name="T8" fmla="*/ 3431 w 5499"/>
                <a:gd name="T9" fmla="*/ 4277 h 5105"/>
                <a:gd name="T10" fmla="*/ 3081 w 5499"/>
                <a:gd name="T11" fmla="*/ 3717 h 5105"/>
                <a:gd name="T12" fmla="*/ 3221 w 5499"/>
                <a:gd name="T13" fmla="*/ 3309 h 5105"/>
                <a:gd name="T14" fmla="*/ 3781 w 5499"/>
                <a:gd name="T15" fmla="*/ 3303 h 5105"/>
                <a:gd name="T16" fmla="*/ 4206 w 5499"/>
                <a:gd name="T17" fmla="*/ 3303 h 5105"/>
                <a:gd name="T18" fmla="*/ 4371 w 5499"/>
                <a:gd name="T19" fmla="*/ 2966 h 5105"/>
                <a:gd name="T20" fmla="*/ 4429 w 5499"/>
                <a:gd name="T21" fmla="*/ 2832 h 5105"/>
                <a:gd name="T22" fmla="*/ 4957 w 5499"/>
                <a:gd name="T23" fmla="*/ 2590 h 5105"/>
                <a:gd name="T24" fmla="*/ 5193 w 5499"/>
                <a:gd name="T25" fmla="*/ 2469 h 5105"/>
                <a:gd name="T26" fmla="*/ 5498 w 5499"/>
                <a:gd name="T27" fmla="*/ 2056 h 5105"/>
                <a:gd name="T28" fmla="*/ 5358 w 5499"/>
                <a:gd name="T29" fmla="*/ 1794 h 5105"/>
                <a:gd name="T30" fmla="*/ 5059 w 5499"/>
                <a:gd name="T31" fmla="*/ 1368 h 5105"/>
                <a:gd name="T32" fmla="*/ 4881 w 5499"/>
                <a:gd name="T33" fmla="*/ 764 h 5105"/>
                <a:gd name="T34" fmla="*/ 4543 w 5499"/>
                <a:gd name="T35" fmla="*/ 375 h 5105"/>
                <a:gd name="T36" fmla="*/ 4499 w 5499"/>
                <a:gd name="T37" fmla="*/ 197 h 5105"/>
                <a:gd name="T38" fmla="*/ 4104 w 5499"/>
                <a:gd name="T39" fmla="*/ 643 h 5105"/>
                <a:gd name="T40" fmla="*/ 3863 w 5499"/>
                <a:gd name="T41" fmla="*/ 834 h 5105"/>
                <a:gd name="T42" fmla="*/ 3628 w 5499"/>
                <a:gd name="T43" fmla="*/ 725 h 5105"/>
                <a:gd name="T44" fmla="*/ 3564 w 5499"/>
                <a:gd name="T45" fmla="*/ 324 h 5105"/>
                <a:gd name="T46" fmla="*/ 3526 w 5499"/>
                <a:gd name="T47" fmla="*/ 153 h 5105"/>
                <a:gd name="T48" fmla="*/ 3501 w 5499"/>
                <a:gd name="T49" fmla="*/ 165 h 5105"/>
                <a:gd name="T50" fmla="*/ 2845 w 5499"/>
                <a:gd name="T51" fmla="*/ 57 h 5105"/>
                <a:gd name="T52" fmla="*/ 2750 w 5499"/>
                <a:gd name="T53" fmla="*/ 0 h 5105"/>
                <a:gd name="T54" fmla="*/ 2641 w 5499"/>
                <a:gd name="T55" fmla="*/ 146 h 5105"/>
                <a:gd name="T56" fmla="*/ 2539 w 5499"/>
                <a:gd name="T57" fmla="*/ 496 h 5105"/>
                <a:gd name="T58" fmla="*/ 2011 w 5499"/>
                <a:gd name="T59" fmla="*/ 1024 h 5105"/>
                <a:gd name="T60" fmla="*/ 2183 w 5499"/>
                <a:gd name="T61" fmla="*/ 1381 h 5105"/>
                <a:gd name="T62" fmla="*/ 1859 w 5499"/>
                <a:gd name="T63" fmla="*/ 1419 h 5105"/>
                <a:gd name="T64" fmla="*/ 1890 w 5499"/>
                <a:gd name="T65" fmla="*/ 1635 h 5105"/>
                <a:gd name="T66" fmla="*/ 1648 w 5499"/>
                <a:gd name="T67" fmla="*/ 1935 h 5105"/>
                <a:gd name="T68" fmla="*/ 1311 w 5499"/>
                <a:gd name="T69" fmla="*/ 2011 h 5105"/>
                <a:gd name="T70" fmla="*/ 853 w 5499"/>
                <a:gd name="T71" fmla="*/ 2100 h 5105"/>
                <a:gd name="T72" fmla="*/ 535 w 5499"/>
                <a:gd name="T73" fmla="*/ 2234 h 5105"/>
                <a:gd name="T74" fmla="*/ 376 w 5499"/>
                <a:gd name="T75" fmla="*/ 2132 h 5105"/>
                <a:gd name="T76" fmla="*/ 217 w 5499"/>
                <a:gd name="T77" fmla="*/ 2546 h 5105"/>
                <a:gd name="T78" fmla="*/ 357 w 5499"/>
                <a:gd name="T79" fmla="*/ 2896 h 5105"/>
                <a:gd name="T80" fmla="*/ 547 w 5499"/>
                <a:gd name="T81" fmla="*/ 3214 h 5105"/>
                <a:gd name="T82" fmla="*/ 388 w 5499"/>
                <a:gd name="T83" fmla="*/ 3640 h 5105"/>
                <a:gd name="T84" fmla="*/ 0 w 5499"/>
                <a:gd name="T85" fmla="*/ 4468 h 5105"/>
                <a:gd name="T86" fmla="*/ 331 w 5499"/>
                <a:gd name="T87" fmla="*/ 4678 h 5105"/>
                <a:gd name="T88" fmla="*/ 1088 w 5499"/>
                <a:gd name="T89" fmla="*/ 4754 h 5105"/>
                <a:gd name="T90" fmla="*/ 1343 w 5499"/>
                <a:gd name="T91" fmla="*/ 4449 h 5105"/>
                <a:gd name="T92" fmla="*/ 2037 w 5499"/>
                <a:gd name="T93" fmla="*/ 4671 h 5105"/>
                <a:gd name="T94" fmla="*/ 2450 w 5499"/>
                <a:gd name="T95" fmla="*/ 4786 h 5105"/>
                <a:gd name="T96" fmla="*/ 2807 w 5499"/>
                <a:gd name="T97" fmla="*/ 4881 h 5105"/>
                <a:gd name="T98" fmla="*/ 2928 w 5499"/>
                <a:gd name="T99" fmla="*/ 5091 h 5105"/>
                <a:gd name="T100" fmla="*/ 2979 w 5499"/>
                <a:gd name="T101" fmla="*/ 5104 h 5105"/>
                <a:gd name="T102" fmla="*/ 3437 w 5499"/>
                <a:gd name="T103" fmla="*/ 4805 h 5105"/>
                <a:gd name="T104" fmla="*/ 3774 w 5499"/>
                <a:gd name="T105" fmla="*/ 4748 h 5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499" h="5105">
                  <a:moveTo>
                    <a:pt x="3774" y="4748"/>
                  </a:moveTo>
                  <a:lnTo>
                    <a:pt x="3774" y="4748"/>
                  </a:lnTo>
                  <a:cubicBezTo>
                    <a:pt x="3774" y="4748"/>
                    <a:pt x="3711" y="4690"/>
                    <a:pt x="3602" y="4633"/>
                  </a:cubicBezTo>
                  <a:cubicBezTo>
                    <a:pt x="3494" y="4576"/>
                    <a:pt x="3310" y="4525"/>
                    <a:pt x="3310" y="4455"/>
                  </a:cubicBezTo>
                  <a:cubicBezTo>
                    <a:pt x="3310" y="4385"/>
                    <a:pt x="3431" y="4277"/>
                    <a:pt x="3431" y="4277"/>
                  </a:cubicBezTo>
                  <a:cubicBezTo>
                    <a:pt x="3507" y="3882"/>
                    <a:pt x="3240" y="3876"/>
                    <a:pt x="3081" y="3717"/>
                  </a:cubicBezTo>
                  <a:cubicBezTo>
                    <a:pt x="2921" y="3558"/>
                    <a:pt x="3081" y="3309"/>
                    <a:pt x="3221" y="3309"/>
                  </a:cubicBezTo>
                  <a:cubicBezTo>
                    <a:pt x="3361" y="3309"/>
                    <a:pt x="3609" y="3373"/>
                    <a:pt x="3781" y="3303"/>
                  </a:cubicBezTo>
                  <a:cubicBezTo>
                    <a:pt x="3952" y="3233"/>
                    <a:pt x="3996" y="3303"/>
                    <a:pt x="4206" y="3303"/>
                  </a:cubicBezTo>
                  <a:cubicBezTo>
                    <a:pt x="4422" y="3303"/>
                    <a:pt x="4371" y="3036"/>
                    <a:pt x="4371" y="2966"/>
                  </a:cubicBezTo>
                  <a:cubicBezTo>
                    <a:pt x="4371" y="2896"/>
                    <a:pt x="4429" y="2832"/>
                    <a:pt x="4429" y="2832"/>
                  </a:cubicBezTo>
                  <a:cubicBezTo>
                    <a:pt x="4760" y="2832"/>
                    <a:pt x="4957" y="2667"/>
                    <a:pt x="4957" y="2590"/>
                  </a:cubicBezTo>
                  <a:cubicBezTo>
                    <a:pt x="4957" y="2520"/>
                    <a:pt x="5052" y="2501"/>
                    <a:pt x="5193" y="2469"/>
                  </a:cubicBezTo>
                  <a:cubicBezTo>
                    <a:pt x="5333" y="2437"/>
                    <a:pt x="5498" y="2056"/>
                    <a:pt x="5498" y="2056"/>
                  </a:cubicBezTo>
                  <a:cubicBezTo>
                    <a:pt x="5313" y="1998"/>
                    <a:pt x="5358" y="1794"/>
                    <a:pt x="5358" y="1794"/>
                  </a:cubicBezTo>
                  <a:cubicBezTo>
                    <a:pt x="5275" y="1794"/>
                    <a:pt x="5059" y="1610"/>
                    <a:pt x="5059" y="1368"/>
                  </a:cubicBezTo>
                  <a:cubicBezTo>
                    <a:pt x="5059" y="1126"/>
                    <a:pt x="4944" y="827"/>
                    <a:pt x="4881" y="764"/>
                  </a:cubicBezTo>
                  <a:cubicBezTo>
                    <a:pt x="4811" y="694"/>
                    <a:pt x="4633" y="413"/>
                    <a:pt x="4543" y="375"/>
                  </a:cubicBezTo>
                  <a:cubicBezTo>
                    <a:pt x="4454" y="337"/>
                    <a:pt x="4588" y="197"/>
                    <a:pt x="4499" y="197"/>
                  </a:cubicBezTo>
                  <a:cubicBezTo>
                    <a:pt x="4416" y="197"/>
                    <a:pt x="4142" y="490"/>
                    <a:pt x="4104" y="643"/>
                  </a:cubicBezTo>
                  <a:cubicBezTo>
                    <a:pt x="4066" y="802"/>
                    <a:pt x="4015" y="789"/>
                    <a:pt x="3863" y="834"/>
                  </a:cubicBezTo>
                  <a:cubicBezTo>
                    <a:pt x="3711" y="872"/>
                    <a:pt x="3577" y="834"/>
                    <a:pt x="3628" y="725"/>
                  </a:cubicBezTo>
                  <a:cubicBezTo>
                    <a:pt x="3679" y="623"/>
                    <a:pt x="3622" y="382"/>
                    <a:pt x="3564" y="324"/>
                  </a:cubicBezTo>
                  <a:cubicBezTo>
                    <a:pt x="3532" y="293"/>
                    <a:pt x="3526" y="216"/>
                    <a:pt x="3526" y="153"/>
                  </a:cubicBezTo>
                  <a:cubicBezTo>
                    <a:pt x="3520" y="159"/>
                    <a:pt x="3513" y="159"/>
                    <a:pt x="3501" y="165"/>
                  </a:cubicBezTo>
                  <a:cubicBezTo>
                    <a:pt x="3322" y="210"/>
                    <a:pt x="2928" y="140"/>
                    <a:pt x="2845" y="57"/>
                  </a:cubicBezTo>
                  <a:cubicBezTo>
                    <a:pt x="2826" y="32"/>
                    <a:pt x="2788" y="19"/>
                    <a:pt x="2750" y="0"/>
                  </a:cubicBezTo>
                  <a:cubicBezTo>
                    <a:pt x="2699" y="44"/>
                    <a:pt x="2641" y="95"/>
                    <a:pt x="2641" y="146"/>
                  </a:cubicBezTo>
                  <a:cubicBezTo>
                    <a:pt x="2641" y="248"/>
                    <a:pt x="2641" y="394"/>
                    <a:pt x="2539" y="496"/>
                  </a:cubicBezTo>
                  <a:cubicBezTo>
                    <a:pt x="2438" y="598"/>
                    <a:pt x="1973" y="903"/>
                    <a:pt x="2011" y="1024"/>
                  </a:cubicBezTo>
                  <a:cubicBezTo>
                    <a:pt x="2049" y="1145"/>
                    <a:pt x="2259" y="1304"/>
                    <a:pt x="2183" y="1381"/>
                  </a:cubicBezTo>
                  <a:cubicBezTo>
                    <a:pt x="2113" y="1451"/>
                    <a:pt x="1916" y="1292"/>
                    <a:pt x="1859" y="1419"/>
                  </a:cubicBezTo>
                  <a:cubicBezTo>
                    <a:pt x="1801" y="1546"/>
                    <a:pt x="1948" y="1521"/>
                    <a:pt x="1890" y="1635"/>
                  </a:cubicBezTo>
                  <a:cubicBezTo>
                    <a:pt x="1833" y="1750"/>
                    <a:pt x="1731" y="1852"/>
                    <a:pt x="1648" y="1935"/>
                  </a:cubicBezTo>
                  <a:cubicBezTo>
                    <a:pt x="1572" y="2011"/>
                    <a:pt x="1375" y="2011"/>
                    <a:pt x="1311" y="2011"/>
                  </a:cubicBezTo>
                  <a:cubicBezTo>
                    <a:pt x="1248" y="2011"/>
                    <a:pt x="936" y="2100"/>
                    <a:pt x="853" y="2100"/>
                  </a:cubicBezTo>
                  <a:cubicBezTo>
                    <a:pt x="770" y="2100"/>
                    <a:pt x="598" y="2234"/>
                    <a:pt x="535" y="2234"/>
                  </a:cubicBezTo>
                  <a:cubicBezTo>
                    <a:pt x="471" y="2234"/>
                    <a:pt x="433" y="2132"/>
                    <a:pt x="376" y="2132"/>
                  </a:cubicBezTo>
                  <a:cubicBezTo>
                    <a:pt x="318" y="2132"/>
                    <a:pt x="293" y="2469"/>
                    <a:pt x="217" y="2546"/>
                  </a:cubicBezTo>
                  <a:cubicBezTo>
                    <a:pt x="146" y="2616"/>
                    <a:pt x="32" y="3023"/>
                    <a:pt x="357" y="2896"/>
                  </a:cubicBezTo>
                  <a:cubicBezTo>
                    <a:pt x="357" y="2896"/>
                    <a:pt x="547" y="3112"/>
                    <a:pt x="547" y="3214"/>
                  </a:cubicBezTo>
                  <a:cubicBezTo>
                    <a:pt x="547" y="3316"/>
                    <a:pt x="465" y="3500"/>
                    <a:pt x="388" y="3640"/>
                  </a:cubicBezTo>
                  <a:cubicBezTo>
                    <a:pt x="325" y="3761"/>
                    <a:pt x="38" y="4200"/>
                    <a:pt x="0" y="4468"/>
                  </a:cubicBezTo>
                  <a:cubicBezTo>
                    <a:pt x="242" y="4525"/>
                    <a:pt x="242" y="4709"/>
                    <a:pt x="331" y="4678"/>
                  </a:cubicBezTo>
                  <a:cubicBezTo>
                    <a:pt x="560" y="4601"/>
                    <a:pt x="923" y="4735"/>
                    <a:pt x="1088" y="4754"/>
                  </a:cubicBezTo>
                  <a:cubicBezTo>
                    <a:pt x="1483" y="4792"/>
                    <a:pt x="1222" y="4468"/>
                    <a:pt x="1343" y="4449"/>
                  </a:cubicBezTo>
                  <a:cubicBezTo>
                    <a:pt x="1699" y="4398"/>
                    <a:pt x="1967" y="4646"/>
                    <a:pt x="2037" y="4671"/>
                  </a:cubicBezTo>
                  <a:cubicBezTo>
                    <a:pt x="2107" y="4703"/>
                    <a:pt x="2387" y="4633"/>
                    <a:pt x="2450" y="4786"/>
                  </a:cubicBezTo>
                  <a:cubicBezTo>
                    <a:pt x="2514" y="4945"/>
                    <a:pt x="2629" y="4786"/>
                    <a:pt x="2807" y="4881"/>
                  </a:cubicBezTo>
                  <a:cubicBezTo>
                    <a:pt x="2883" y="4919"/>
                    <a:pt x="2883" y="5072"/>
                    <a:pt x="2928" y="5091"/>
                  </a:cubicBezTo>
                  <a:cubicBezTo>
                    <a:pt x="2947" y="5098"/>
                    <a:pt x="2960" y="5098"/>
                    <a:pt x="2979" y="5104"/>
                  </a:cubicBezTo>
                  <a:cubicBezTo>
                    <a:pt x="3144" y="5021"/>
                    <a:pt x="3367" y="4805"/>
                    <a:pt x="3437" y="4805"/>
                  </a:cubicBezTo>
                  <a:cubicBezTo>
                    <a:pt x="3520" y="4805"/>
                    <a:pt x="3774" y="4748"/>
                    <a:pt x="3774" y="47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497"/>
            <p:cNvSpPr>
              <a:spLocks noChangeArrowheads="1"/>
            </p:cNvSpPr>
            <p:nvPr/>
          </p:nvSpPr>
          <p:spPr bwMode="auto">
            <a:xfrm>
              <a:off x="15215472" y="9163100"/>
              <a:ext cx="2359582" cy="2769632"/>
            </a:xfrm>
            <a:custGeom>
              <a:avLst/>
              <a:gdLst>
                <a:gd name="T0" fmla="*/ 4346 w 4596"/>
                <a:gd name="T1" fmla="*/ 2374 h 5392"/>
                <a:gd name="T2" fmla="*/ 4346 w 4596"/>
                <a:gd name="T3" fmla="*/ 2374 h 5392"/>
                <a:gd name="T4" fmla="*/ 4563 w 4596"/>
                <a:gd name="T5" fmla="*/ 2075 h 5392"/>
                <a:gd name="T6" fmla="*/ 4493 w 4596"/>
                <a:gd name="T7" fmla="*/ 1763 h 5392"/>
                <a:gd name="T8" fmla="*/ 4143 w 4596"/>
                <a:gd name="T9" fmla="*/ 1439 h 5392"/>
                <a:gd name="T10" fmla="*/ 3786 w 4596"/>
                <a:gd name="T11" fmla="*/ 1464 h 5392"/>
                <a:gd name="T12" fmla="*/ 3519 w 4596"/>
                <a:gd name="T13" fmla="*/ 1280 h 5392"/>
                <a:gd name="T14" fmla="*/ 3252 w 4596"/>
                <a:gd name="T15" fmla="*/ 885 h 5392"/>
                <a:gd name="T16" fmla="*/ 3029 w 4596"/>
                <a:gd name="T17" fmla="*/ 427 h 5392"/>
                <a:gd name="T18" fmla="*/ 2749 w 4596"/>
                <a:gd name="T19" fmla="*/ 459 h 5392"/>
                <a:gd name="T20" fmla="*/ 2609 w 4596"/>
                <a:gd name="T21" fmla="*/ 331 h 5392"/>
                <a:gd name="T22" fmla="*/ 2386 w 4596"/>
                <a:gd name="T23" fmla="*/ 109 h 5392"/>
                <a:gd name="T24" fmla="*/ 2144 w 4596"/>
                <a:gd name="T25" fmla="*/ 293 h 5392"/>
                <a:gd name="T26" fmla="*/ 1909 w 4596"/>
                <a:gd name="T27" fmla="*/ 662 h 5392"/>
                <a:gd name="T28" fmla="*/ 1960 w 4596"/>
                <a:gd name="T29" fmla="*/ 720 h 5392"/>
                <a:gd name="T30" fmla="*/ 2138 w 4596"/>
                <a:gd name="T31" fmla="*/ 1324 h 5392"/>
                <a:gd name="T32" fmla="*/ 2437 w 4596"/>
                <a:gd name="T33" fmla="*/ 1750 h 5392"/>
                <a:gd name="T34" fmla="*/ 2577 w 4596"/>
                <a:gd name="T35" fmla="*/ 2012 h 5392"/>
                <a:gd name="T36" fmla="*/ 2272 w 4596"/>
                <a:gd name="T37" fmla="*/ 2425 h 5392"/>
                <a:gd name="T38" fmla="*/ 2036 w 4596"/>
                <a:gd name="T39" fmla="*/ 2546 h 5392"/>
                <a:gd name="T40" fmla="*/ 1508 w 4596"/>
                <a:gd name="T41" fmla="*/ 2788 h 5392"/>
                <a:gd name="T42" fmla="*/ 1450 w 4596"/>
                <a:gd name="T43" fmla="*/ 2922 h 5392"/>
                <a:gd name="T44" fmla="*/ 1285 w 4596"/>
                <a:gd name="T45" fmla="*/ 3259 h 5392"/>
                <a:gd name="T46" fmla="*/ 860 w 4596"/>
                <a:gd name="T47" fmla="*/ 3259 h 5392"/>
                <a:gd name="T48" fmla="*/ 300 w 4596"/>
                <a:gd name="T49" fmla="*/ 3265 h 5392"/>
                <a:gd name="T50" fmla="*/ 160 w 4596"/>
                <a:gd name="T51" fmla="*/ 3673 h 5392"/>
                <a:gd name="T52" fmla="*/ 510 w 4596"/>
                <a:gd name="T53" fmla="*/ 4233 h 5392"/>
                <a:gd name="T54" fmla="*/ 389 w 4596"/>
                <a:gd name="T55" fmla="*/ 4411 h 5392"/>
                <a:gd name="T56" fmla="*/ 681 w 4596"/>
                <a:gd name="T57" fmla="*/ 4589 h 5392"/>
                <a:gd name="T58" fmla="*/ 853 w 4596"/>
                <a:gd name="T59" fmla="*/ 4704 h 5392"/>
                <a:gd name="T60" fmla="*/ 516 w 4596"/>
                <a:gd name="T61" fmla="*/ 4761 h 5392"/>
                <a:gd name="T62" fmla="*/ 58 w 4596"/>
                <a:gd name="T63" fmla="*/ 5060 h 5392"/>
                <a:gd name="T64" fmla="*/ 274 w 4596"/>
                <a:gd name="T65" fmla="*/ 5200 h 5392"/>
                <a:gd name="T66" fmla="*/ 624 w 4596"/>
                <a:gd name="T67" fmla="*/ 5219 h 5392"/>
                <a:gd name="T68" fmla="*/ 1323 w 4596"/>
                <a:gd name="T69" fmla="*/ 5391 h 5392"/>
                <a:gd name="T70" fmla="*/ 1450 w 4596"/>
                <a:gd name="T71" fmla="*/ 5257 h 5392"/>
                <a:gd name="T72" fmla="*/ 1559 w 4596"/>
                <a:gd name="T73" fmla="*/ 5257 h 5392"/>
                <a:gd name="T74" fmla="*/ 1762 w 4596"/>
                <a:gd name="T75" fmla="*/ 5117 h 5392"/>
                <a:gd name="T76" fmla="*/ 2227 w 4596"/>
                <a:gd name="T77" fmla="*/ 5175 h 5392"/>
                <a:gd name="T78" fmla="*/ 2125 w 4596"/>
                <a:gd name="T79" fmla="*/ 4926 h 5392"/>
                <a:gd name="T80" fmla="*/ 2023 w 4596"/>
                <a:gd name="T81" fmla="*/ 4818 h 5392"/>
                <a:gd name="T82" fmla="*/ 1972 w 4596"/>
                <a:gd name="T83" fmla="*/ 4589 h 5392"/>
                <a:gd name="T84" fmla="*/ 1985 w 4596"/>
                <a:gd name="T85" fmla="*/ 4360 h 5392"/>
                <a:gd name="T86" fmla="*/ 1864 w 4596"/>
                <a:gd name="T87" fmla="*/ 4201 h 5392"/>
                <a:gd name="T88" fmla="*/ 1985 w 4596"/>
                <a:gd name="T89" fmla="*/ 4125 h 5392"/>
                <a:gd name="T90" fmla="*/ 2208 w 4596"/>
                <a:gd name="T91" fmla="*/ 3634 h 5392"/>
                <a:gd name="T92" fmla="*/ 2361 w 4596"/>
                <a:gd name="T93" fmla="*/ 3424 h 5392"/>
                <a:gd name="T94" fmla="*/ 2685 w 4596"/>
                <a:gd name="T95" fmla="*/ 3380 h 5392"/>
                <a:gd name="T96" fmla="*/ 2692 w 4596"/>
                <a:gd name="T97" fmla="*/ 3234 h 5392"/>
                <a:gd name="T98" fmla="*/ 2889 w 4596"/>
                <a:gd name="T99" fmla="*/ 3189 h 5392"/>
                <a:gd name="T100" fmla="*/ 3048 w 4596"/>
                <a:gd name="T101" fmla="*/ 3074 h 5392"/>
                <a:gd name="T102" fmla="*/ 3309 w 4596"/>
                <a:gd name="T103" fmla="*/ 2845 h 5392"/>
                <a:gd name="T104" fmla="*/ 3576 w 4596"/>
                <a:gd name="T105" fmla="*/ 2998 h 5392"/>
                <a:gd name="T106" fmla="*/ 3901 w 4596"/>
                <a:gd name="T107" fmla="*/ 3068 h 5392"/>
                <a:gd name="T108" fmla="*/ 3933 w 4596"/>
                <a:gd name="T109" fmla="*/ 3030 h 5392"/>
                <a:gd name="T110" fmla="*/ 4003 w 4596"/>
                <a:gd name="T111" fmla="*/ 3023 h 5392"/>
                <a:gd name="T112" fmla="*/ 4117 w 4596"/>
                <a:gd name="T113" fmla="*/ 2782 h 5392"/>
                <a:gd name="T114" fmla="*/ 4346 w 4596"/>
                <a:gd name="T115" fmla="*/ 2374 h 53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596" h="5392">
                  <a:moveTo>
                    <a:pt x="4346" y="2374"/>
                  </a:moveTo>
                  <a:lnTo>
                    <a:pt x="4346" y="2374"/>
                  </a:lnTo>
                  <a:cubicBezTo>
                    <a:pt x="4308" y="2228"/>
                    <a:pt x="4531" y="2190"/>
                    <a:pt x="4563" y="2075"/>
                  </a:cubicBezTo>
                  <a:cubicBezTo>
                    <a:pt x="4595" y="1961"/>
                    <a:pt x="4563" y="1884"/>
                    <a:pt x="4493" y="1763"/>
                  </a:cubicBezTo>
                  <a:cubicBezTo>
                    <a:pt x="4423" y="1642"/>
                    <a:pt x="4251" y="1439"/>
                    <a:pt x="4143" y="1439"/>
                  </a:cubicBezTo>
                  <a:cubicBezTo>
                    <a:pt x="4035" y="1439"/>
                    <a:pt x="3875" y="1464"/>
                    <a:pt x="3786" y="1464"/>
                  </a:cubicBezTo>
                  <a:cubicBezTo>
                    <a:pt x="3697" y="1464"/>
                    <a:pt x="3602" y="1464"/>
                    <a:pt x="3519" y="1280"/>
                  </a:cubicBezTo>
                  <a:cubicBezTo>
                    <a:pt x="3436" y="1095"/>
                    <a:pt x="3283" y="968"/>
                    <a:pt x="3252" y="885"/>
                  </a:cubicBezTo>
                  <a:cubicBezTo>
                    <a:pt x="3220" y="802"/>
                    <a:pt x="3118" y="465"/>
                    <a:pt x="3029" y="427"/>
                  </a:cubicBezTo>
                  <a:cubicBezTo>
                    <a:pt x="2940" y="389"/>
                    <a:pt x="2819" y="389"/>
                    <a:pt x="2749" y="459"/>
                  </a:cubicBezTo>
                  <a:cubicBezTo>
                    <a:pt x="2679" y="529"/>
                    <a:pt x="2609" y="414"/>
                    <a:pt x="2609" y="331"/>
                  </a:cubicBezTo>
                  <a:cubicBezTo>
                    <a:pt x="2609" y="249"/>
                    <a:pt x="2386" y="0"/>
                    <a:pt x="2386" y="109"/>
                  </a:cubicBezTo>
                  <a:cubicBezTo>
                    <a:pt x="2386" y="217"/>
                    <a:pt x="2240" y="293"/>
                    <a:pt x="2144" y="293"/>
                  </a:cubicBezTo>
                  <a:cubicBezTo>
                    <a:pt x="2081" y="293"/>
                    <a:pt x="1972" y="516"/>
                    <a:pt x="1909" y="662"/>
                  </a:cubicBezTo>
                  <a:cubicBezTo>
                    <a:pt x="1928" y="688"/>
                    <a:pt x="1947" y="707"/>
                    <a:pt x="1960" y="720"/>
                  </a:cubicBezTo>
                  <a:cubicBezTo>
                    <a:pt x="2023" y="783"/>
                    <a:pt x="2138" y="1082"/>
                    <a:pt x="2138" y="1324"/>
                  </a:cubicBezTo>
                  <a:cubicBezTo>
                    <a:pt x="2138" y="1566"/>
                    <a:pt x="2354" y="1750"/>
                    <a:pt x="2437" y="1750"/>
                  </a:cubicBezTo>
                  <a:cubicBezTo>
                    <a:pt x="2437" y="1750"/>
                    <a:pt x="2392" y="1954"/>
                    <a:pt x="2577" y="2012"/>
                  </a:cubicBezTo>
                  <a:cubicBezTo>
                    <a:pt x="2577" y="2012"/>
                    <a:pt x="2412" y="2393"/>
                    <a:pt x="2272" y="2425"/>
                  </a:cubicBezTo>
                  <a:cubicBezTo>
                    <a:pt x="2131" y="2457"/>
                    <a:pt x="2036" y="2476"/>
                    <a:pt x="2036" y="2546"/>
                  </a:cubicBezTo>
                  <a:cubicBezTo>
                    <a:pt x="2036" y="2623"/>
                    <a:pt x="1839" y="2788"/>
                    <a:pt x="1508" y="2788"/>
                  </a:cubicBezTo>
                  <a:cubicBezTo>
                    <a:pt x="1508" y="2788"/>
                    <a:pt x="1450" y="2852"/>
                    <a:pt x="1450" y="2922"/>
                  </a:cubicBezTo>
                  <a:cubicBezTo>
                    <a:pt x="1450" y="2992"/>
                    <a:pt x="1501" y="3259"/>
                    <a:pt x="1285" y="3259"/>
                  </a:cubicBezTo>
                  <a:cubicBezTo>
                    <a:pt x="1075" y="3259"/>
                    <a:pt x="1031" y="3189"/>
                    <a:pt x="860" y="3259"/>
                  </a:cubicBezTo>
                  <a:cubicBezTo>
                    <a:pt x="688" y="3329"/>
                    <a:pt x="440" y="3265"/>
                    <a:pt x="300" y="3265"/>
                  </a:cubicBezTo>
                  <a:cubicBezTo>
                    <a:pt x="160" y="3265"/>
                    <a:pt x="0" y="3514"/>
                    <a:pt x="160" y="3673"/>
                  </a:cubicBezTo>
                  <a:cubicBezTo>
                    <a:pt x="319" y="3832"/>
                    <a:pt x="586" y="3838"/>
                    <a:pt x="510" y="4233"/>
                  </a:cubicBezTo>
                  <a:cubicBezTo>
                    <a:pt x="510" y="4233"/>
                    <a:pt x="389" y="4341"/>
                    <a:pt x="389" y="4411"/>
                  </a:cubicBezTo>
                  <a:cubicBezTo>
                    <a:pt x="389" y="4481"/>
                    <a:pt x="573" y="4532"/>
                    <a:pt x="681" y="4589"/>
                  </a:cubicBezTo>
                  <a:cubicBezTo>
                    <a:pt x="790" y="4646"/>
                    <a:pt x="853" y="4704"/>
                    <a:pt x="853" y="4704"/>
                  </a:cubicBezTo>
                  <a:cubicBezTo>
                    <a:pt x="853" y="4704"/>
                    <a:pt x="599" y="4761"/>
                    <a:pt x="516" y="4761"/>
                  </a:cubicBezTo>
                  <a:cubicBezTo>
                    <a:pt x="446" y="4761"/>
                    <a:pt x="223" y="4977"/>
                    <a:pt x="58" y="5060"/>
                  </a:cubicBezTo>
                  <a:cubicBezTo>
                    <a:pt x="96" y="5066"/>
                    <a:pt x="153" y="5085"/>
                    <a:pt x="274" y="5200"/>
                  </a:cubicBezTo>
                  <a:cubicBezTo>
                    <a:pt x="440" y="5372"/>
                    <a:pt x="395" y="5321"/>
                    <a:pt x="624" y="5219"/>
                  </a:cubicBezTo>
                  <a:cubicBezTo>
                    <a:pt x="853" y="5117"/>
                    <a:pt x="1266" y="5391"/>
                    <a:pt x="1323" y="5391"/>
                  </a:cubicBezTo>
                  <a:cubicBezTo>
                    <a:pt x="1381" y="5391"/>
                    <a:pt x="1412" y="5213"/>
                    <a:pt x="1450" y="5257"/>
                  </a:cubicBezTo>
                  <a:cubicBezTo>
                    <a:pt x="1495" y="5295"/>
                    <a:pt x="1559" y="5257"/>
                    <a:pt x="1559" y="5257"/>
                  </a:cubicBezTo>
                  <a:cubicBezTo>
                    <a:pt x="1680" y="5105"/>
                    <a:pt x="1762" y="5117"/>
                    <a:pt x="1762" y="5117"/>
                  </a:cubicBezTo>
                  <a:cubicBezTo>
                    <a:pt x="2112" y="5257"/>
                    <a:pt x="2227" y="5175"/>
                    <a:pt x="2227" y="5175"/>
                  </a:cubicBezTo>
                  <a:cubicBezTo>
                    <a:pt x="2252" y="5111"/>
                    <a:pt x="2182" y="4984"/>
                    <a:pt x="2125" y="4926"/>
                  </a:cubicBezTo>
                  <a:cubicBezTo>
                    <a:pt x="2074" y="4875"/>
                    <a:pt x="2023" y="4888"/>
                    <a:pt x="2023" y="4818"/>
                  </a:cubicBezTo>
                  <a:cubicBezTo>
                    <a:pt x="2023" y="4754"/>
                    <a:pt x="1972" y="4615"/>
                    <a:pt x="1972" y="4589"/>
                  </a:cubicBezTo>
                  <a:cubicBezTo>
                    <a:pt x="1972" y="4557"/>
                    <a:pt x="2023" y="4430"/>
                    <a:pt x="1985" y="4360"/>
                  </a:cubicBezTo>
                  <a:cubicBezTo>
                    <a:pt x="1947" y="4296"/>
                    <a:pt x="1832" y="4315"/>
                    <a:pt x="1864" y="4201"/>
                  </a:cubicBezTo>
                  <a:cubicBezTo>
                    <a:pt x="1902" y="4093"/>
                    <a:pt x="1947" y="4125"/>
                    <a:pt x="1985" y="4125"/>
                  </a:cubicBezTo>
                  <a:cubicBezTo>
                    <a:pt x="1922" y="3863"/>
                    <a:pt x="2176" y="3634"/>
                    <a:pt x="2208" y="3634"/>
                  </a:cubicBezTo>
                  <a:cubicBezTo>
                    <a:pt x="2246" y="3634"/>
                    <a:pt x="2259" y="3494"/>
                    <a:pt x="2361" y="3424"/>
                  </a:cubicBezTo>
                  <a:cubicBezTo>
                    <a:pt x="2456" y="3354"/>
                    <a:pt x="2641" y="3418"/>
                    <a:pt x="2685" y="3380"/>
                  </a:cubicBezTo>
                  <a:cubicBezTo>
                    <a:pt x="2723" y="3335"/>
                    <a:pt x="2641" y="3284"/>
                    <a:pt x="2692" y="3234"/>
                  </a:cubicBezTo>
                  <a:cubicBezTo>
                    <a:pt x="2749" y="3176"/>
                    <a:pt x="2870" y="3189"/>
                    <a:pt x="2889" y="3189"/>
                  </a:cubicBezTo>
                  <a:cubicBezTo>
                    <a:pt x="2908" y="3189"/>
                    <a:pt x="2991" y="3087"/>
                    <a:pt x="3048" y="3074"/>
                  </a:cubicBezTo>
                  <a:cubicBezTo>
                    <a:pt x="3112" y="3062"/>
                    <a:pt x="3131" y="2877"/>
                    <a:pt x="3309" y="2845"/>
                  </a:cubicBezTo>
                  <a:cubicBezTo>
                    <a:pt x="3481" y="2813"/>
                    <a:pt x="3468" y="2998"/>
                    <a:pt x="3576" y="2998"/>
                  </a:cubicBezTo>
                  <a:cubicBezTo>
                    <a:pt x="3678" y="2998"/>
                    <a:pt x="3869" y="3068"/>
                    <a:pt x="3901" y="3068"/>
                  </a:cubicBezTo>
                  <a:cubicBezTo>
                    <a:pt x="3933" y="3068"/>
                    <a:pt x="3933" y="3030"/>
                    <a:pt x="3933" y="3030"/>
                  </a:cubicBezTo>
                  <a:cubicBezTo>
                    <a:pt x="3958" y="3030"/>
                    <a:pt x="3984" y="3023"/>
                    <a:pt x="4003" y="3023"/>
                  </a:cubicBezTo>
                  <a:cubicBezTo>
                    <a:pt x="4047" y="2915"/>
                    <a:pt x="4098" y="2801"/>
                    <a:pt x="4117" y="2782"/>
                  </a:cubicBezTo>
                  <a:cubicBezTo>
                    <a:pt x="4155" y="2750"/>
                    <a:pt x="4385" y="2521"/>
                    <a:pt x="4346" y="23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498"/>
            <p:cNvSpPr>
              <a:spLocks noChangeArrowheads="1"/>
            </p:cNvSpPr>
            <p:nvPr/>
          </p:nvSpPr>
          <p:spPr bwMode="auto">
            <a:xfrm>
              <a:off x="17269349" y="8970608"/>
              <a:ext cx="2432046" cy="2124215"/>
            </a:xfrm>
            <a:custGeom>
              <a:avLst/>
              <a:gdLst>
                <a:gd name="T0" fmla="*/ 2609 w 4736"/>
                <a:gd name="T1" fmla="*/ 70 h 4138"/>
                <a:gd name="T2" fmla="*/ 2444 w 4736"/>
                <a:gd name="T3" fmla="*/ 592 h 4138"/>
                <a:gd name="T4" fmla="*/ 1833 w 4736"/>
                <a:gd name="T5" fmla="*/ 1056 h 4138"/>
                <a:gd name="T6" fmla="*/ 1489 w 4736"/>
                <a:gd name="T7" fmla="*/ 1515 h 4138"/>
                <a:gd name="T8" fmla="*/ 1852 w 4736"/>
                <a:gd name="T9" fmla="*/ 1954 h 4138"/>
                <a:gd name="T10" fmla="*/ 1044 w 4736"/>
                <a:gd name="T11" fmla="*/ 1827 h 4138"/>
                <a:gd name="T12" fmla="*/ 776 w 4736"/>
                <a:gd name="T13" fmla="*/ 1585 h 4138"/>
                <a:gd name="T14" fmla="*/ 464 w 4736"/>
                <a:gd name="T15" fmla="*/ 1782 h 4138"/>
                <a:gd name="T16" fmla="*/ 490 w 4736"/>
                <a:gd name="T17" fmla="*/ 2138 h 4138"/>
                <a:gd name="T18" fmla="*/ 343 w 4736"/>
                <a:gd name="T19" fmla="*/ 2749 h 4138"/>
                <a:gd name="T20" fmla="*/ 0 w 4736"/>
                <a:gd name="T21" fmla="*/ 3398 h 4138"/>
                <a:gd name="T22" fmla="*/ 572 w 4736"/>
                <a:gd name="T23" fmla="*/ 3583 h 4138"/>
                <a:gd name="T24" fmla="*/ 668 w 4736"/>
                <a:gd name="T25" fmla="*/ 3430 h 4138"/>
                <a:gd name="T26" fmla="*/ 795 w 4736"/>
                <a:gd name="T27" fmla="*/ 3316 h 4138"/>
                <a:gd name="T28" fmla="*/ 929 w 4736"/>
                <a:gd name="T29" fmla="*/ 3227 h 4138"/>
                <a:gd name="T30" fmla="*/ 1094 w 4736"/>
                <a:gd name="T31" fmla="*/ 3354 h 4138"/>
                <a:gd name="T32" fmla="*/ 1069 w 4736"/>
                <a:gd name="T33" fmla="*/ 3653 h 4138"/>
                <a:gd name="T34" fmla="*/ 1228 w 4736"/>
                <a:gd name="T35" fmla="*/ 3748 h 4138"/>
                <a:gd name="T36" fmla="*/ 1623 w 4736"/>
                <a:gd name="T37" fmla="*/ 3882 h 4138"/>
                <a:gd name="T38" fmla="*/ 2049 w 4736"/>
                <a:gd name="T39" fmla="*/ 4111 h 4138"/>
                <a:gd name="T40" fmla="*/ 2431 w 4736"/>
                <a:gd name="T41" fmla="*/ 4118 h 4138"/>
                <a:gd name="T42" fmla="*/ 2654 w 4736"/>
                <a:gd name="T43" fmla="*/ 3990 h 4138"/>
                <a:gd name="T44" fmla="*/ 2844 w 4736"/>
                <a:gd name="T45" fmla="*/ 3895 h 4138"/>
                <a:gd name="T46" fmla="*/ 3175 w 4736"/>
                <a:gd name="T47" fmla="*/ 3869 h 4138"/>
                <a:gd name="T48" fmla="*/ 3271 w 4736"/>
                <a:gd name="T49" fmla="*/ 3577 h 4138"/>
                <a:gd name="T50" fmla="*/ 3188 w 4736"/>
                <a:gd name="T51" fmla="*/ 3519 h 4138"/>
                <a:gd name="T52" fmla="*/ 3519 w 4736"/>
                <a:gd name="T53" fmla="*/ 3316 h 4138"/>
                <a:gd name="T54" fmla="*/ 3806 w 4736"/>
                <a:gd name="T55" fmla="*/ 3004 h 4138"/>
                <a:gd name="T56" fmla="*/ 3844 w 4736"/>
                <a:gd name="T57" fmla="*/ 2921 h 4138"/>
                <a:gd name="T58" fmla="*/ 4066 w 4736"/>
                <a:gd name="T59" fmla="*/ 2787 h 4138"/>
                <a:gd name="T60" fmla="*/ 4149 w 4736"/>
                <a:gd name="T61" fmla="*/ 2775 h 4138"/>
                <a:gd name="T62" fmla="*/ 4442 w 4736"/>
                <a:gd name="T63" fmla="*/ 1916 h 4138"/>
                <a:gd name="T64" fmla="*/ 3519 w 4736"/>
                <a:gd name="T65" fmla="*/ 1763 h 4138"/>
                <a:gd name="T66" fmla="*/ 3526 w 4736"/>
                <a:gd name="T67" fmla="*/ 827 h 4138"/>
                <a:gd name="T68" fmla="*/ 2940 w 4736"/>
                <a:gd name="T69" fmla="*/ 121 h 4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736" h="4138">
                  <a:moveTo>
                    <a:pt x="2609" y="70"/>
                  </a:moveTo>
                  <a:lnTo>
                    <a:pt x="2609" y="70"/>
                  </a:lnTo>
                  <a:cubicBezTo>
                    <a:pt x="2514" y="159"/>
                    <a:pt x="2666" y="299"/>
                    <a:pt x="2717" y="420"/>
                  </a:cubicBezTo>
                  <a:cubicBezTo>
                    <a:pt x="2775" y="547"/>
                    <a:pt x="2552" y="592"/>
                    <a:pt x="2444" y="592"/>
                  </a:cubicBezTo>
                  <a:cubicBezTo>
                    <a:pt x="2335" y="592"/>
                    <a:pt x="2202" y="764"/>
                    <a:pt x="2094" y="789"/>
                  </a:cubicBezTo>
                  <a:cubicBezTo>
                    <a:pt x="1992" y="821"/>
                    <a:pt x="1903" y="980"/>
                    <a:pt x="1833" y="1056"/>
                  </a:cubicBezTo>
                  <a:cubicBezTo>
                    <a:pt x="1756" y="1126"/>
                    <a:pt x="1743" y="1234"/>
                    <a:pt x="1743" y="1298"/>
                  </a:cubicBezTo>
                  <a:cubicBezTo>
                    <a:pt x="1743" y="1362"/>
                    <a:pt x="1527" y="1413"/>
                    <a:pt x="1489" y="1515"/>
                  </a:cubicBezTo>
                  <a:cubicBezTo>
                    <a:pt x="1451" y="1616"/>
                    <a:pt x="1584" y="1610"/>
                    <a:pt x="1680" y="1635"/>
                  </a:cubicBezTo>
                  <a:cubicBezTo>
                    <a:pt x="1782" y="1667"/>
                    <a:pt x="1922" y="1877"/>
                    <a:pt x="1852" y="1954"/>
                  </a:cubicBezTo>
                  <a:cubicBezTo>
                    <a:pt x="1775" y="2024"/>
                    <a:pt x="1514" y="1954"/>
                    <a:pt x="1355" y="1954"/>
                  </a:cubicBezTo>
                  <a:cubicBezTo>
                    <a:pt x="1196" y="1954"/>
                    <a:pt x="1113" y="1827"/>
                    <a:pt x="1044" y="1827"/>
                  </a:cubicBezTo>
                  <a:cubicBezTo>
                    <a:pt x="973" y="1827"/>
                    <a:pt x="903" y="1756"/>
                    <a:pt x="903" y="1680"/>
                  </a:cubicBezTo>
                  <a:cubicBezTo>
                    <a:pt x="903" y="1604"/>
                    <a:pt x="852" y="1508"/>
                    <a:pt x="776" y="1585"/>
                  </a:cubicBezTo>
                  <a:cubicBezTo>
                    <a:pt x="700" y="1661"/>
                    <a:pt x="802" y="1782"/>
                    <a:pt x="802" y="1782"/>
                  </a:cubicBezTo>
                  <a:cubicBezTo>
                    <a:pt x="744" y="1839"/>
                    <a:pt x="560" y="1782"/>
                    <a:pt x="464" y="1782"/>
                  </a:cubicBezTo>
                  <a:cubicBezTo>
                    <a:pt x="407" y="1782"/>
                    <a:pt x="337" y="1845"/>
                    <a:pt x="286" y="1896"/>
                  </a:cubicBezTo>
                  <a:cubicBezTo>
                    <a:pt x="369" y="1966"/>
                    <a:pt x="445" y="2062"/>
                    <a:pt x="490" y="2138"/>
                  </a:cubicBezTo>
                  <a:cubicBezTo>
                    <a:pt x="560" y="2259"/>
                    <a:pt x="592" y="2336"/>
                    <a:pt x="560" y="2450"/>
                  </a:cubicBezTo>
                  <a:cubicBezTo>
                    <a:pt x="528" y="2565"/>
                    <a:pt x="305" y="2603"/>
                    <a:pt x="343" y="2749"/>
                  </a:cubicBezTo>
                  <a:cubicBezTo>
                    <a:pt x="382" y="2896"/>
                    <a:pt x="152" y="3125"/>
                    <a:pt x="114" y="3157"/>
                  </a:cubicBezTo>
                  <a:cubicBezTo>
                    <a:pt x="95" y="3176"/>
                    <a:pt x="44" y="3290"/>
                    <a:pt x="0" y="3398"/>
                  </a:cubicBezTo>
                  <a:cubicBezTo>
                    <a:pt x="165" y="3379"/>
                    <a:pt x="159" y="3456"/>
                    <a:pt x="159" y="3456"/>
                  </a:cubicBezTo>
                  <a:cubicBezTo>
                    <a:pt x="216" y="3729"/>
                    <a:pt x="541" y="3615"/>
                    <a:pt x="572" y="3583"/>
                  </a:cubicBezTo>
                  <a:cubicBezTo>
                    <a:pt x="604" y="3551"/>
                    <a:pt x="528" y="3430"/>
                    <a:pt x="547" y="3405"/>
                  </a:cubicBezTo>
                  <a:cubicBezTo>
                    <a:pt x="572" y="3379"/>
                    <a:pt x="642" y="3430"/>
                    <a:pt x="668" y="3430"/>
                  </a:cubicBezTo>
                  <a:cubicBezTo>
                    <a:pt x="693" y="3430"/>
                    <a:pt x="865" y="3475"/>
                    <a:pt x="865" y="3417"/>
                  </a:cubicBezTo>
                  <a:cubicBezTo>
                    <a:pt x="865" y="3360"/>
                    <a:pt x="763" y="3316"/>
                    <a:pt x="795" y="3316"/>
                  </a:cubicBezTo>
                  <a:cubicBezTo>
                    <a:pt x="827" y="3316"/>
                    <a:pt x="840" y="3188"/>
                    <a:pt x="840" y="3188"/>
                  </a:cubicBezTo>
                  <a:cubicBezTo>
                    <a:pt x="840" y="3188"/>
                    <a:pt x="884" y="3227"/>
                    <a:pt x="929" y="3227"/>
                  </a:cubicBezTo>
                  <a:cubicBezTo>
                    <a:pt x="980" y="3227"/>
                    <a:pt x="929" y="3417"/>
                    <a:pt x="993" y="3354"/>
                  </a:cubicBezTo>
                  <a:cubicBezTo>
                    <a:pt x="1056" y="3290"/>
                    <a:pt x="1094" y="3354"/>
                    <a:pt x="1094" y="3354"/>
                  </a:cubicBezTo>
                  <a:cubicBezTo>
                    <a:pt x="1094" y="3551"/>
                    <a:pt x="929" y="3398"/>
                    <a:pt x="814" y="3513"/>
                  </a:cubicBezTo>
                  <a:cubicBezTo>
                    <a:pt x="700" y="3627"/>
                    <a:pt x="986" y="3627"/>
                    <a:pt x="1069" y="3653"/>
                  </a:cubicBezTo>
                  <a:cubicBezTo>
                    <a:pt x="1152" y="3678"/>
                    <a:pt x="1069" y="3545"/>
                    <a:pt x="1215" y="3570"/>
                  </a:cubicBezTo>
                  <a:cubicBezTo>
                    <a:pt x="1362" y="3602"/>
                    <a:pt x="1228" y="3653"/>
                    <a:pt x="1228" y="3748"/>
                  </a:cubicBezTo>
                  <a:cubicBezTo>
                    <a:pt x="1228" y="3850"/>
                    <a:pt x="1311" y="3831"/>
                    <a:pt x="1311" y="3831"/>
                  </a:cubicBezTo>
                  <a:cubicBezTo>
                    <a:pt x="1616" y="3780"/>
                    <a:pt x="1483" y="3908"/>
                    <a:pt x="1623" y="3882"/>
                  </a:cubicBezTo>
                  <a:cubicBezTo>
                    <a:pt x="1763" y="3857"/>
                    <a:pt x="1820" y="3952"/>
                    <a:pt x="1820" y="3952"/>
                  </a:cubicBezTo>
                  <a:cubicBezTo>
                    <a:pt x="1973" y="4022"/>
                    <a:pt x="1985" y="4137"/>
                    <a:pt x="2049" y="4111"/>
                  </a:cubicBezTo>
                  <a:cubicBezTo>
                    <a:pt x="2151" y="4009"/>
                    <a:pt x="2291" y="4022"/>
                    <a:pt x="2291" y="4022"/>
                  </a:cubicBezTo>
                  <a:cubicBezTo>
                    <a:pt x="2374" y="4003"/>
                    <a:pt x="2380" y="4118"/>
                    <a:pt x="2431" y="4118"/>
                  </a:cubicBezTo>
                  <a:cubicBezTo>
                    <a:pt x="2463" y="4118"/>
                    <a:pt x="2495" y="4054"/>
                    <a:pt x="2539" y="4022"/>
                  </a:cubicBezTo>
                  <a:cubicBezTo>
                    <a:pt x="2577" y="3990"/>
                    <a:pt x="2635" y="4003"/>
                    <a:pt x="2654" y="3990"/>
                  </a:cubicBezTo>
                  <a:cubicBezTo>
                    <a:pt x="2679" y="3958"/>
                    <a:pt x="2755" y="4028"/>
                    <a:pt x="2800" y="4028"/>
                  </a:cubicBezTo>
                  <a:cubicBezTo>
                    <a:pt x="2851" y="4028"/>
                    <a:pt x="2794" y="3869"/>
                    <a:pt x="2844" y="3895"/>
                  </a:cubicBezTo>
                  <a:cubicBezTo>
                    <a:pt x="2895" y="3920"/>
                    <a:pt x="3004" y="3850"/>
                    <a:pt x="3067" y="3825"/>
                  </a:cubicBezTo>
                  <a:cubicBezTo>
                    <a:pt x="3125" y="3799"/>
                    <a:pt x="3144" y="3869"/>
                    <a:pt x="3175" y="3869"/>
                  </a:cubicBezTo>
                  <a:cubicBezTo>
                    <a:pt x="3207" y="3869"/>
                    <a:pt x="3277" y="3710"/>
                    <a:pt x="3245" y="3685"/>
                  </a:cubicBezTo>
                  <a:cubicBezTo>
                    <a:pt x="3220" y="3653"/>
                    <a:pt x="3271" y="3609"/>
                    <a:pt x="3271" y="3577"/>
                  </a:cubicBezTo>
                  <a:cubicBezTo>
                    <a:pt x="3271" y="3551"/>
                    <a:pt x="3163" y="3609"/>
                    <a:pt x="3118" y="3609"/>
                  </a:cubicBezTo>
                  <a:cubicBezTo>
                    <a:pt x="3074" y="3609"/>
                    <a:pt x="3118" y="3500"/>
                    <a:pt x="3188" y="3519"/>
                  </a:cubicBezTo>
                  <a:cubicBezTo>
                    <a:pt x="3258" y="3538"/>
                    <a:pt x="3335" y="3373"/>
                    <a:pt x="3354" y="3316"/>
                  </a:cubicBezTo>
                  <a:cubicBezTo>
                    <a:pt x="3373" y="3258"/>
                    <a:pt x="3468" y="3316"/>
                    <a:pt x="3519" y="3316"/>
                  </a:cubicBezTo>
                  <a:cubicBezTo>
                    <a:pt x="3570" y="3316"/>
                    <a:pt x="3634" y="3067"/>
                    <a:pt x="3634" y="3067"/>
                  </a:cubicBezTo>
                  <a:cubicBezTo>
                    <a:pt x="3761" y="3112"/>
                    <a:pt x="3755" y="2953"/>
                    <a:pt x="3806" y="3004"/>
                  </a:cubicBezTo>
                  <a:cubicBezTo>
                    <a:pt x="3856" y="3055"/>
                    <a:pt x="3895" y="3036"/>
                    <a:pt x="3895" y="3036"/>
                  </a:cubicBezTo>
                  <a:cubicBezTo>
                    <a:pt x="3907" y="3016"/>
                    <a:pt x="3831" y="2972"/>
                    <a:pt x="3844" y="2921"/>
                  </a:cubicBezTo>
                  <a:cubicBezTo>
                    <a:pt x="3856" y="2845"/>
                    <a:pt x="3958" y="2749"/>
                    <a:pt x="3990" y="2730"/>
                  </a:cubicBezTo>
                  <a:cubicBezTo>
                    <a:pt x="4048" y="2698"/>
                    <a:pt x="4028" y="2762"/>
                    <a:pt x="4066" y="2787"/>
                  </a:cubicBezTo>
                  <a:cubicBezTo>
                    <a:pt x="4105" y="2807"/>
                    <a:pt x="4111" y="2679"/>
                    <a:pt x="4111" y="2736"/>
                  </a:cubicBezTo>
                  <a:cubicBezTo>
                    <a:pt x="4111" y="2794"/>
                    <a:pt x="4149" y="2775"/>
                    <a:pt x="4149" y="2775"/>
                  </a:cubicBezTo>
                  <a:cubicBezTo>
                    <a:pt x="4168" y="2692"/>
                    <a:pt x="4353" y="2603"/>
                    <a:pt x="4353" y="2603"/>
                  </a:cubicBezTo>
                  <a:cubicBezTo>
                    <a:pt x="4264" y="2514"/>
                    <a:pt x="4735" y="2094"/>
                    <a:pt x="4442" y="1916"/>
                  </a:cubicBezTo>
                  <a:cubicBezTo>
                    <a:pt x="4308" y="1839"/>
                    <a:pt x="4117" y="2011"/>
                    <a:pt x="3977" y="1979"/>
                  </a:cubicBezTo>
                  <a:cubicBezTo>
                    <a:pt x="3837" y="1954"/>
                    <a:pt x="3710" y="1827"/>
                    <a:pt x="3519" y="1763"/>
                  </a:cubicBezTo>
                  <a:cubicBezTo>
                    <a:pt x="3328" y="1699"/>
                    <a:pt x="3290" y="1336"/>
                    <a:pt x="3290" y="1273"/>
                  </a:cubicBezTo>
                  <a:cubicBezTo>
                    <a:pt x="3290" y="1203"/>
                    <a:pt x="3526" y="827"/>
                    <a:pt x="3526" y="827"/>
                  </a:cubicBezTo>
                  <a:cubicBezTo>
                    <a:pt x="3583" y="598"/>
                    <a:pt x="3169" y="617"/>
                    <a:pt x="3067" y="426"/>
                  </a:cubicBezTo>
                  <a:cubicBezTo>
                    <a:pt x="2991" y="394"/>
                    <a:pt x="2953" y="229"/>
                    <a:pt x="2940" y="121"/>
                  </a:cubicBezTo>
                  <a:cubicBezTo>
                    <a:pt x="2768" y="134"/>
                    <a:pt x="2679" y="0"/>
                    <a:pt x="2609" y="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499"/>
            <p:cNvSpPr>
              <a:spLocks noChangeArrowheads="1"/>
            </p:cNvSpPr>
            <p:nvPr/>
          </p:nvSpPr>
          <p:spPr bwMode="auto">
            <a:xfrm>
              <a:off x="15525704" y="7321962"/>
              <a:ext cx="1811579" cy="2264622"/>
            </a:xfrm>
            <a:custGeom>
              <a:avLst/>
              <a:gdLst>
                <a:gd name="T0" fmla="*/ 3258 w 3526"/>
                <a:gd name="T1" fmla="*/ 3532 h 4411"/>
                <a:gd name="T2" fmla="*/ 3258 w 3526"/>
                <a:gd name="T3" fmla="*/ 3532 h 4411"/>
                <a:gd name="T4" fmla="*/ 3525 w 3526"/>
                <a:gd name="T5" fmla="*/ 3181 h 4411"/>
                <a:gd name="T6" fmla="*/ 3321 w 3526"/>
                <a:gd name="T7" fmla="*/ 3092 h 4411"/>
                <a:gd name="T8" fmla="*/ 3111 w 3526"/>
                <a:gd name="T9" fmla="*/ 2882 h 4411"/>
                <a:gd name="T10" fmla="*/ 2685 w 3526"/>
                <a:gd name="T11" fmla="*/ 2825 h 4411"/>
                <a:gd name="T12" fmla="*/ 2589 w 3526"/>
                <a:gd name="T13" fmla="*/ 2386 h 4411"/>
                <a:gd name="T14" fmla="*/ 2392 w 3526"/>
                <a:gd name="T15" fmla="*/ 1711 h 4411"/>
                <a:gd name="T16" fmla="*/ 2398 w 3526"/>
                <a:gd name="T17" fmla="*/ 1234 h 4411"/>
                <a:gd name="T18" fmla="*/ 2634 w 3526"/>
                <a:gd name="T19" fmla="*/ 1030 h 4411"/>
                <a:gd name="T20" fmla="*/ 2583 w 3526"/>
                <a:gd name="T21" fmla="*/ 630 h 4411"/>
                <a:gd name="T22" fmla="*/ 2048 w 3526"/>
                <a:gd name="T23" fmla="*/ 179 h 4411"/>
                <a:gd name="T24" fmla="*/ 1348 w 3526"/>
                <a:gd name="T25" fmla="*/ 115 h 4411"/>
                <a:gd name="T26" fmla="*/ 706 w 3526"/>
                <a:gd name="T27" fmla="*/ 382 h 4411"/>
                <a:gd name="T28" fmla="*/ 235 w 3526"/>
                <a:gd name="T29" fmla="*/ 834 h 4411"/>
                <a:gd name="T30" fmla="*/ 591 w 3526"/>
                <a:gd name="T31" fmla="*/ 1126 h 4411"/>
                <a:gd name="T32" fmla="*/ 661 w 3526"/>
                <a:gd name="T33" fmla="*/ 1686 h 4411"/>
                <a:gd name="T34" fmla="*/ 591 w 3526"/>
                <a:gd name="T35" fmla="*/ 2214 h 4411"/>
                <a:gd name="T36" fmla="*/ 591 w 3526"/>
                <a:gd name="T37" fmla="*/ 2749 h 4411"/>
                <a:gd name="T38" fmla="*/ 140 w 3526"/>
                <a:gd name="T39" fmla="*/ 3162 h 4411"/>
                <a:gd name="T40" fmla="*/ 0 w 3526"/>
                <a:gd name="T41" fmla="*/ 3691 h 4411"/>
                <a:gd name="T42" fmla="*/ 38 w 3526"/>
                <a:gd name="T43" fmla="*/ 3862 h 4411"/>
                <a:gd name="T44" fmla="*/ 102 w 3526"/>
                <a:gd name="T45" fmla="*/ 4263 h 4411"/>
                <a:gd name="T46" fmla="*/ 337 w 3526"/>
                <a:gd name="T47" fmla="*/ 4372 h 4411"/>
                <a:gd name="T48" fmla="*/ 578 w 3526"/>
                <a:gd name="T49" fmla="*/ 4181 h 4411"/>
                <a:gd name="T50" fmla="*/ 973 w 3526"/>
                <a:gd name="T51" fmla="*/ 3735 h 4411"/>
                <a:gd name="T52" fmla="*/ 1017 w 3526"/>
                <a:gd name="T53" fmla="*/ 3913 h 4411"/>
                <a:gd name="T54" fmla="*/ 1304 w 3526"/>
                <a:gd name="T55" fmla="*/ 4244 h 4411"/>
                <a:gd name="T56" fmla="*/ 1539 w 3526"/>
                <a:gd name="T57" fmla="*/ 3875 h 4411"/>
                <a:gd name="T58" fmla="*/ 1781 w 3526"/>
                <a:gd name="T59" fmla="*/ 3691 h 4411"/>
                <a:gd name="T60" fmla="*/ 2004 w 3526"/>
                <a:gd name="T61" fmla="*/ 3913 h 4411"/>
                <a:gd name="T62" fmla="*/ 2144 w 3526"/>
                <a:gd name="T63" fmla="*/ 4041 h 4411"/>
                <a:gd name="T64" fmla="*/ 2424 w 3526"/>
                <a:gd name="T65" fmla="*/ 4009 h 4411"/>
                <a:gd name="T66" fmla="*/ 2558 w 3526"/>
                <a:gd name="T67" fmla="*/ 4225 h 4411"/>
                <a:gd name="T68" fmla="*/ 2717 w 3526"/>
                <a:gd name="T69" fmla="*/ 4066 h 4411"/>
                <a:gd name="T70" fmla="*/ 3258 w 3526"/>
                <a:gd name="T71" fmla="*/ 3532 h 44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526" h="4411">
                  <a:moveTo>
                    <a:pt x="3258" y="3532"/>
                  </a:moveTo>
                  <a:lnTo>
                    <a:pt x="3258" y="3532"/>
                  </a:lnTo>
                  <a:cubicBezTo>
                    <a:pt x="3258" y="3302"/>
                    <a:pt x="3474" y="3372"/>
                    <a:pt x="3525" y="3181"/>
                  </a:cubicBezTo>
                  <a:cubicBezTo>
                    <a:pt x="3525" y="3181"/>
                    <a:pt x="3461" y="3137"/>
                    <a:pt x="3321" y="3092"/>
                  </a:cubicBezTo>
                  <a:cubicBezTo>
                    <a:pt x="3321" y="3092"/>
                    <a:pt x="3289" y="2882"/>
                    <a:pt x="3111" y="2882"/>
                  </a:cubicBezTo>
                  <a:cubicBezTo>
                    <a:pt x="2939" y="2882"/>
                    <a:pt x="2723" y="2965"/>
                    <a:pt x="2685" y="2825"/>
                  </a:cubicBezTo>
                  <a:cubicBezTo>
                    <a:pt x="2647" y="2685"/>
                    <a:pt x="2869" y="2494"/>
                    <a:pt x="2589" y="2386"/>
                  </a:cubicBezTo>
                  <a:cubicBezTo>
                    <a:pt x="2309" y="2278"/>
                    <a:pt x="2284" y="1813"/>
                    <a:pt x="2392" y="1711"/>
                  </a:cubicBezTo>
                  <a:cubicBezTo>
                    <a:pt x="2494" y="1603"/>
                    <a:pt x="2481" y="1317"/>
                    <a:pt x="2398" y="1234"/>
                  </a:cubicBezTo>
                  <a:cubicBezTo>
                    <a:pt x="2309" y="1145"/>
                    <a:pt x="2570" y="1088"/>
                    <a:pt x="2634" y="1030"/>
                  </a:cubicBezTo>
                  <a:cubicBezTo>
                    <a:pt x="2691" y="967"/>
                    <a:pt x="2812" y="630"/>
                    <a:pt x="2583" y="630"/>
                  </a:cubicBezTo>
                  <a:cubicBezTo>
                    <a:pt x="2354" y="630"/>
                    <a:pt x="2297" y="179"/>
                    <a:pt x="2048" y="179"/>
                  </a:cubicBezTo>
                  <a:cubicBezTo>
                    <a:pt x="1800" y="179"/>
                    <a:pt x="1463" y="229"/>
                    <a:pt x="1348" y="115"/>
                  </a:cubicBezTo>
                  <a:cubicBezTo>
                    <a:pt x="1234" y="0"/>
                    <a:pt x="565" y="115"/>
                    <a:pt x="706" y="382"/>
                  </a:cubicBezTo>
                  <a:cubicBezTo>
                    <a:pt x="839" y="624"/>
                    <a:pt x="363" y="528"/>
                    <a:pt x="235" y="834"/>
                  </a:cubicBezTo>
                  <a:cubicBezTo>
                    <a:pt x="356" y="928"/>
                    <a:pt x="432" y="1126"/>
                    <a:pt x="591" y="1126"/>
                  </a:cubicBezTo>
                  <a:cubicBezTo>
                    <a:pt x="591" y="1126"/>
                    <a:pt x="737" y="1527"/>
                    <a:pt x="661" y="1686"/>
                  </a:cubicBezTo>
                  <a:cubicBezTo>
                    <a:pt x="591" y="1845"/>
                    <a:pt x="591" y="2106"/>
                    <a:pt x="591" y="2214"/>
                  </a:cubicBezTo>
                  <a:cubicBezTo>
                    <a:pt x="591" y="2322"/>
                    <a:pt x="667" y="2666"/>
                    <a:pt x="591" y="2749"/>
                  </a:cubicBezTo>
                  <a:cubicBezTo>
                    <a:pt x="515" y="2825"/>
                    <a:pt x="140" y="3086"/>
                    <a:pt x="140" y="3162"/>
                  </a:cubicBezTo>
                  <a:cubicBezTo>
                    <a:pt x="140" y="3232"/>
                    <a:pt x="153" y="3621"/>
                    <a:pt x="0" y="3691"/>
                  </a:cubicBezTo>
                  <a:cubicBezTo>
                    <a:pt x="0" y="3754"/>
                    <a:pt x="6" y="3831"/>
                    <a:pt x="38" y="3862"/>
                  </a:cubicBezTo>
                  <a:cubicBezTo>
                    <a:pt x="96" y="3920"/>
                    <a:pt x="153" y="4161"/>
                    <a:pt x="102" y="4263"/>
                  </a:cubicBezTo>
                  <a:cubicBezTo>
                    <a:pt x="51" y="4372"/>
                    <a:pt x="185" y="4410"/>
                    <a:pt x="337" y="4372"/>
                  </a:cubicBezTo>
                  <a:cubicBezTo>
                    <a:pt x="489" y="4327"/>
                    <a:pt x="540" y="4340"/>
                    <a:pt x="578" y="4181"/>
                  </a:cubicBezTo>
                  <a:cubicBezTo>
                    <a:pt x="616" y="4028"/>
                    <a:pt x="890" y="3735"/>
                    <a:pt x="973" y="3735"/>
                  </a:cubicBezTo>
                  <a:cubicBezTo>
                    <a:pt x="1062" y="3735"/>
                    <a:pt x="928" y="3875"/>
                    <a:pt x="1017" y="3913"/>
                  </a:cubicBezTo>
                  <a:cubicBezTo>
                    <a:pt x="1087" y="3945"/>
                    <a:pt x="1221" y="4136"/>
                    <a:pt x="1304" y="4244"/>
                  </a:cubicBezTo>
                  <a:cubicBezTo>
                    <a:pt x="1367" y="4098"/>
                    <a:pt x="1476" y="3875"/>
                    <a:pt x="1539" y="3875"/>
                  </a:cubicBezTo>
                  <a:cubicBezTo>
                    <a:pt x="1635" y="3875"/>
                    <a:pt x="1781" y="3799"/>
                    <a:pt x="1781" y="3691"/>
                  </a:cubicBezTo>
                  <a:cubicBezTo>
                    <a:pt x="1781" y="3582"/>
                    <a:pt x="2004" y="3831"/>
                    <a:pt x="2004" y="3913"/>
                  </a:cubicBezTo>
                  <a:cubicBezTo>
                    <a:pt x="2004" y="3996"/>
                    <a:pt x="2074" y="4111"/>
                    <a:pt x="2144" y="4041"/>
                  </a:cubicBezTo>
                  <a:cubicBezTo>
                    <a:pt x="2214" y="3971"/>
                    <a:pt x="2335" y="3971"/>
                    <a:pt x="2424" y="4009"/>
                  </a:cubicBezTo>
                  <a:cubicBezTo>
                    <a:pt x="2468" y="4028"/>
                    <a:pt x="2513" y="4123"/>
                    <a:pt x="2558" y="4225"/>
                  </a:cubicBezTo>
                  <a:cubicBezTo>
                    <a:pt x="2596" y="4187"/>
                    <a:pt x="2647" y="4130"/>
                    <a:pt x="2717" y="4066"/>
                  </a:cubicBezTo>
                  <a:cubicBezTo>
                    <a:pt x="2850" y="3932"/>
                    <a:pt x="3258" y="3761"/>
                    <a:pt x="3258" y="353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500"/>
            <p:cNvSpPr>
              <a:spLocks noChangeArrowheads="1"/>
            </p:cNvSpPr>
            <p:nvPr/>
          </p:nvSpPr>
          <p:spPr bwMode="auto">
            <a:xfrm>
              <a:off x="16698701" y="7518984"/>
              <a:ext cx="2481864" cy="2491084"/>
            </a:xfrm>
            <a:custGeom>
              <a:avLst/>
              <a:gdLst>
                <a:gd name="T0" fmla="*/ 2928 w 4832"/>
                <a:gd name="T1" fmla="*/ 642 h 4850"/>
                <a:gd name="T2" fmla="*/ 2928 w 4832"/>
                <a:gd name="T3" fmla="*/ 642 h 4850"/>
                <a:gd name="T4" fmla="*/ 2794 w 4832"/>
                <a:gd name="T5" fmla="*/ 477 h 4850"/>
                <a:gd name="T6" fmla="*/ 2527 w 4832"/>
                <a:gd name="T7" fmla="*/ 629 h 4850"/>
                <a:gd name="T8" fmla="*/ 2151 w 4832"/>
                <a:gd name="T9" fmla="*/ 299 h 4850"/>
                <a:gd name="T10" fmla="*/ 1845 w 4832"/>
                <a:gd name="T11" fmla="*/ 299 h 4850"/>
                <a:gd name="T12" fmla="*/ 1355 w 4832"/>
                <a:gd name="T13" fmla="*/ 667 h 4850"/>
                <a:gd name="T14" fmla="*/ 942 w 4832"/>
                <a:gd name="T15" fmla="*/ 820 h 4850"/>
                <a:gd name="T16" fmla="*/ 95 w 4832"/>
                <a:gd name="T17" fmla="*/ 807 h 4850"/>
                <a:gd name="T18" fmla="*/ 114 w 4832"/>
                <a:gd name="T19" fmla="*/ 852 h 4850"/>
                <a:gd name="T20" fmla="*/ 108 w 4832"/>
                <a:gd name="T21" fmla="*/ 1329 h 4850"/>
                <a:gd name="T22" fmla="*/ 305 w 4832"/>
                <a:gd name="T23" fmla="*/ 2004 h 4850"/>
                <a:gd name="T24" fmla="*/ 401 w 4832"/>
                <a:gd name="T25" fmla="*/ 2443 h 4850"/>
                <a:gd name="T26" fmla="*/ 827 w 4832"/>
                <a:gd name="T27" fmla="*/ 2500 h 4850"/>
                <a:gd name="T28" fmla="*/ 1037 w 4832"/>
                <a:gd name="T29" fmla="*/ 2710 h 4850"/>
                <a:gd name="T30" fmla="*/ 1241 w 4832"/>
                <a:gd name="T31" fmla="*/ 2799 h 4850"/>
                <a:gd name="T32" fmla="*/ 974 w 4832"/>
                <a:gd name="T33" fmla="*/ 3150 h 4850"/>
                <a:gd name="T34" fmla="*/ 433 w 4832"/>
                <a:gd name="T35" fmla="*/ 3684 h 4850"/>
                <a:gd name="T36" fmla="*/ 274 w 4832"/>
                <a:gd name="T37" fmla="*/ 3843 h 4850"/>
                <a:gd name="T38" fmla="*/ 363 w 4832"/>
                <a:gd name="T39" fmla="*/ 4085 h 4850"/>
                <a:gd name="T40" fmla="*/ 630 w 4832"/>
                <a:gd name="T41" fmla="*/ 4480 h 4850"/>
                <a:gd name="T42" fmla="*/ 897 w 4832"/>
                <a:gd name="T43" fmla="*/ 4664 h 4850"/>
                <a:gd name="T44" fmla="*/ 1254 w 4832"/>
                <a:gd name="T45" fmla="*/ 4639 h 4850"/>
                <a:gd name="T46" fmla="*/ 1400 w 4832"/>
                <a:gd name="T47" fmla="*/ 4721 h 4850"/>
                <a:gd name="T48" fmla="*/ 1578 w 4832"/>
                <a:gd name="T49" fmla="*/ 4607 h 4850"/>
                <a:gd name="T50" fmla="*/ 1916 w 4832"/>
                <a:gd name="T51" fmla="*/ 4607 h 4850"/>
                <a:gd name="T52" fmla="*/ 1890 w 4832"/>
                <a:gd name="T53" fmla="*/ 4410 h 4850"/>
                <a:gd name="T54" fmla="*/ 2017 w 4832"/>
                <a:gd name="T55" fmla="*/ 4505 h 4850"/>
                <a:gd name="T56" fmla="*/ 2158 w 4832"/>
                <a:gd name="T57" fmla="*/ 4652 h 4850"/>
                <a:gd name="T58" fmla="*/ 2469 w 4832"/>
                <a:gd name="T59" fmla="*/ 4779 h 4850"/>
                <a:gd name="T60" fmla="*/ 2966 w 4832"/>
                <a:gd name="T61" fmla="*/ 4779 h 4850"/>
                <a:gd name="T62" fmla="*/ 2794 w 4832"/>
                <a:gd name="T63" fmla="*/ 4460 h 4850"/>
                <a:gd name="T64" fmla="*/ 2603 w 4832"/>
                <a:gd name="T65" fmla="*/ 4340 h 4850"/>
                <a:gd name="T66" fmla="*/ 2857 w 4832"/>
                <a:gd name="T67" fmla="*/ 4123 h 4850"/>
                <a:gd name="T68" fmla="*/ 2947 w 4832"/>
                <a:gd name="T69" fmla="*/ 3881 h 4850"/>
                <a:gd name="T70" fmla="*/ 3208 w 4832"/>
                <a:gd name="T71" fmla="*/ 3614 h 4850"/>
                <a:gd name="T72" fmla="*/ 3558 w 4832"/>
                <a:gd name="T73" fmla="*/ 3417 h 4850"/>
                <a:gd name="T74" fmla="*/ 3831 w 4832"/>
                <a:gd name="T75" fmla="*/ 3245 h 4850"/>
                <a:gd name="T76" fmla="*/ 3723 w 4832"/>
                <a:gd name="T77" fmla="*/ 2895 h 4850"/>
                <a:gd name="T78" fmla="*/ 4054 w 4832"/>
                <a:gd name="T79" fmla="*/ 2946 h 4850"/>
                <a:gd name="T80" fmla="*/ 4048 w 4832"/>
                <a:gd name="T81" fmla="*/ 2882 h 4850"/>
                <a:gd name="T82" fmla="*/ 4385 w 4832"/>
                <a:gd name="T83" fmla="*/ 2799 h 4850"/>
                <a:gd name="T84" fmla="*/ 4468 w 4832"/>
                <a:gd name="T85" fmla="*/ 2723 h 4850"/>
                <a:gd name="T86" fmla="*/ 4665 w 4832"/>
                <a:gd name="T87" fmla="*/ 2176 h 4850"/>
                <a:gd name="T88" fmla="*/ 4449 w 4832"/>
                <a:gd name="T89" fmla="*/ 1864 h 4850"/>
                <a:gd name="T90" fmla="*/ 4277 w 4832"/>
                <a:gd name="T91" fmla="*/ 1597 h 4850"/>
                <a:gd name="T92" fmla="*/ 4569 w 4832"/>
                <a:gd name="T93" fmla="*/ 1259 h 4850"/>
                <a:gd name="T94" fmla="*/ 4372 w 4832"/>
                <a:gd name="T95" fmla="*/ 896 h 4850"/>
                <a:gd name="T96" fmla="*/ 4181 w 4832"/>
                <a:gd name="T97" fmla="*/ 718 h 4850"/>
                <a:gd name="T98" fmla="*/ 4181 w 4832"/>
                <a:gd name="T99" fmla="*/ 407 h 4850"/>
                <a:gd name="T100" fmla="*/ 4181 w 4832"/>
                <a:gd name="T101" fmla="*/ 236 h 4850"/>
                <a:gd name="T102" fmla="*/ 4347 w 4832"/>
                <a:gd name="T103" fmla="*/ 89 h 4850"/>
                <a:gd name="T104" fmla="*/ 3895 w 4832"/>
                <a:gd name="T105" fmla="*/ 0 h 4850"/>
                <a:gd name="T106" fmla="*/ 3545 w 4832"/>
                <a:gd name="T107" fmla="*/ 153 h 4850"/>
                <a:gd name="T108" fmla="*/ 3430 w 4832"/>
                <a:gd name="T109" fmla="*/ 306 h 4850"/>
                <a:gd name="T110" fmla="*/ 3347 w 4832"/>
                <a:gd name="T111" fmla="*/ 648 h 4850"/>
                <a:gd name="T112" fmla="*/ 3437 w 4832"/>
                <a:gd name="T113" fmla="*/ 483 h 4850"/>
                <a:gd name="T114" fmla="*/ 3379 w 4832"/>
                <a:gd name="T115" fmla="*/ 801 h 4850"/>
                <a:gd name="T116" fmla="*/ 3093 w 4832"/>
                <a:gd name="T117" fmla="*/ 865 h 4850"/>
                <a:gd name="T118" fmla="*/ 3201 w 4832"/>
                <a:gd name="T119" fmla="*/ 464 h 4850"/>
                <a:gd name="T120" fmla="*/ 2928 w 4832"/>
                <a:gd name="T121" fmla="*/ 642 h 48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832" h="4850">
                  <a:moveTo>
                    <a:pt x="2928" y="642"/>
                  </a:moveTo>
                  <a:lnTo>
                    <a:pt x="2928" y="642"/>
                  </a:lnTo>
                  <a:cubicBezTo>
                    <a:pt x="2794" y="591"/>
                    <a:pt x="2908" y="477"/>
                    <a:pt x="2794" y="477"/>
                  </a:cubicBezTo>
                  <a:cubicBezTo>
                    <a:pt x="2679" y="477"/>
                    <a:pt x="2628" y="731"/>
                    <a:pt x="2527" y="629"/>
                  </a:cubicBezTo>
                  <a:cubicBezTo>
                    <a:pt x="2418" y="521"/>
                    <a:pt x="2278" y="299"/>
                    <a:pt x="2151" y="299"/>
                  </a:cubicBezTo>
                  <a:cubicBezTo>
                    <a:pt x="2024" y="299"/>
                    <a:pt x="1960" y="248"/>
                    <a:pt x="1845" y="299"/>
                  </a:cubicBezTo>
                  <a:cubicBezTo>
                    <a:pt x="1731" y="350"/>
                    <a:pt x="1496" y="667"/>
                    <a:pt x="1355" y="667"/>
                  </a:cubicBezTo>
                  <a:cubicBezTo>
                    <a:pt x="1216" y="667"/>
                    <a:pt x="1037" y="718"/>
                    <a:pt x="942" y="820"/>
                  </a:cubicBezTo>
                  <a:cubicBezTo>
                    <a:pt x="853" y="909"/>
                    <a:pt x="318" y="928"/>
                    <a:pt x="95" y="807"/>
                  </a:cubicBezTo>
                  <a:cubicBezTo>
                    <a:pt x="95" y="820"/>
                    <a:pt x="95" y="833"/>
                    <a:pt x="114" y="852"/>
                  </a:cubicBezTo>
                  <a:cubicBezTo>
                    <a:pt x="197" y="935"/>
                    <a:pt x="210" y="1221"/>
                    <a:pt x="108" y="1329"/>
                  </a:cubicBezTo>
                  <a:cubicBezTo>
                    <a:pt x="0" y="1431"/>
                    <a:pt x="25" y="1896"/>
                    <a:pt x="305" y="2004"/>
                  </a:cubicBezTo>
                  <a:cubicBezTo>
                    <a:pt x="585" y="2112"/>
                    <a:pt x="363" y="2303"/>
                    <a:pt x="401" y="2443"/>
                  </a:cubicBezTo>
                  <a:cubicBezTo>
                    <a:pt x="439" y="2583"/>
                    <a:pt x="655" y="2500"/>
                    <a:pt x="827" y="2500"/>
                  </a:cubicBezTo>
                  <a:cubicBezTo>
                    <a:pt x="1005" y="2500"/>
                    <a:pt x="1037" y="2710"/>
                    <a:pt x="1037" y="2710"/>
                  </a:cubicBezTo>
                  <a:cubicBezTo>
                    <a:pt x="1177" y="2755"/>
                    <a:pt x="1241" y="2799"/>
                    <a:pt x="1241" y="2799"/>
                  </a:cubicBezTo>
                  <a:cubicBezTo>
                    <a:pt x="1190" y="2990"/>
                    <a:pt x="974" y="2920"/>
                    <a:pt x="974" y="3150"/>
                  </a:cubicBezTo>
                  <a:cubicBezTo>
                    <a:pt x="974" y="3379"/>
                    <a:pt x="566" y="3550"/>
                    <a:pt x="433" y="3684"/>
                  </a:cubicBezTo>
                  <a:cubicBezTo>
                    <a:pt x="363" y="3748"/>
                    <a:pt x="312" y="3805"/>
                    <a:pt x="274" y="3843"/>
                  </a:cubicBezTo>
                  <a:cubicBezTo>
                    <a:pt x="312" y="3939"/>
                    <a:pt x="343" y="4041"/>
                    <a:pt x="363" y="4085"/>
                  </a:cubicBezTo>
                  <a:cubicBezTo>
                    <a:pt x="394" y="4168"/>
                    <a:pt x="547" y="4295"/>
                    <a:pt x="630" y="4480"/>
                  </a:cubicBezTo>
                  <a:cubicBezTo>
                    <a:pt x="713" y="4664"/>
                    <a:pt x="808" y="4664"/>
                    <a:pt x="897" y="4664"/>
                  </a:cubicBezTo>
                  <a:cubicBezTo>
                    <a:pt x="986" y="4664"/>
                    <a:pt x="1146" y="4639"/>
                    <a:pt x="1254" y="4639"/>
                  </a:cubicBezTo>
                  <a:cubicBezTo>
                    <a:pt x="1292" y="4639"/>
                    <a:pt x="1349" y="4670"/>
                    <a:pt x="1400" y="4721"/>
                  </a:cubicBezTo>
                  <a:cubicBezTo>
                    <a:pt x="1451" y="4670"/>
                    <a:pt x="1521" y="4607"/>
                    <a:pt x="1578" y="4607"/>
                  </a:cubicBezTo>
                  <a:cubicBezTo>
                    <a:pt x="1674" y="4607"/>
                    <a:pt x="1858" y="4664"/>
                    <a:pt x="1916" y="4607"/>
                  </a:cubicBezTo>
                  <a:cubicBezTo>
                    <a:pt x="1916" y="4607"/>
                    <a:pt x="1814" y="4486"/>
                    <a:pt x="1890" y="4410"/>
                  </a:cubicBezTo>
                  <a:cubicBezTo>
                    <a:pt x="1966" y="4333"/>
                    <a:pt x="2017" y="4429"/>
                    <a:pt x="2017" y="4505"/>
                  </a:cubicBezTo>
                  <a:cubicBezTo>
                    <a:pt x="2017" y="4581"/>
                    <a:pt x="2087" y="4652"/>
                    <a:pt x="2158" y="4652"/>
                  </a:cubicBezTo>
                  <a:cubicBezTo>
                    <a:pt x="2227" y="4652"/>
                    <a:pt x="2310" y="4779"/>
                    <a:pt x="2469" y="4779"/>
                  </a:cubicBezTo>
                  <a:cubicBezTo>
                    <a:pt x="2628" y="4779"/>
                    <a:pt x="2889" y="4849"/>
                    <a:pt x="2966" y="4779"/>
                  </a:cubicBezTo>
                  <a:cubicBezTo>
                    <a:pt x="3036" y="4702"/>
                    <a:pt x="2896" y="4492"/>
                    <a:pt x="2794" y="4460"/>
                  </a:cubicBezTo>
                  <a:cubicBezTo>
                    <a:pt x="2698" y="4435"/>
                    <a:pt x="2565" y="4441"/>
                    <a:pt x="2603" y="4340"/>
                  </a:cubicBezTo>
                  <a:cubicBezTo>
                    <a:pt x="2641" y="4238"/>
                    <a:pt x="2857" y="4187"/>
                    <a:pt x="2857" y="4123"/>
                  </a:cubicBezTo>
                  <a:cubicBezTo>
                    <a:pt x="2857" y="4059"/>
                    <a:pt x="2870" y="3951"/>
                    <a:pt x="2947" y="3881"/>
                  </a:cubicBezTo>
                  <a:cubicBezTo>
                    <a:pt x="3017" y="3805"/>
                    <a:pt x="3106" y="3646"/>
                    <a:pt x="3208" y="3614"/>
                  </a:cubicBezTo>
                  <a:cubicBezTo>
                    <a:pt x="3316" y="3589"/>
                    <a:pt x="3449" y="3417"/>
                    <a:pt x="3558" y="3417"/>
                  </a:cubicBezTo>
                  <a:cubicBezTo>
                    <a:pt x="3666" y="3417"/>
                    <a:pt x="3889" y="3372"/>
                    <a:pt x="3831" y="3245"/>
                  </a:cubicBezTo>
                  <a:cubicBezTo>
                    <a:pt x="3780" y="3124"/>
                    <a:pt x="3628" y="2984"/>
                    <a:pt x="3723" y="2895"/>
                  </a:cubicBezTo>
                  <a:cubicBezTo>
                    <a:pt x="3793" y="2825"/>
                    <a:pt x="3882" y="2959"/>
                    <a:pt x="4054" y="2946"/>
                  </a:cubicBezTo>
                  <a:cubicBezTo>
                    <a:pt x="4048" y="2920"/>
                    <a:pt x="4048" y="2895"/>
                    <a:pt x="4048" y="2882"/>
                  </a:cubicBezTo>
                  <a:cubicBezTo>
                    <a:pt x="4048" y="2793"/>
                    <a:pt x="4302" y="2825"/>
                    <a:pt x="4385" y="2799"/>
                  </a:cubicBezTo>
                  <a:cubicBezTo>
                    <a:pt x="4474" y="2780"/>
                    <a:pt x="4468" y="2723"/>
                    <a:pt x="4468" y="2723"/>
                  </a:cubicBezTo>
                  <a:cubicBezTo>
                    <a:pt x="4818" y="2640"/>
                    <a:pt x="4831" y="2259"/>
                    <a:pt x="4665" y="2176"/>
                  </a:cubicBezTo>
                  <a:cubicBezTo>
                    <a:pt x="4506" y="2099"/>
                    <a:pt x="4493" y="2004"/>
                    <a:pt x="4449" y="1864"/>
                  </a:cubicBezTo>
                  <a:cubicBezTo>
                    <a:pt x="4398" y="1730"/>
                    <a:pt x="4302" y="1724"/>
                    <a:pt x="4277" y="1597"/>
                  </a:cubicBezTo>
                  <a:cubicBezTo>
                    <a:pt x="4245" y="1476"/>
                    <a:pt x="4538" y="1406"/>
                    <a:pt x="4569" y="1259"/>
                  </a:cubicBezTo>
                  <a:cubicBezTo>
                    <a:pt x="4595" y="1113"/>
                    <a:pt x="4398" y="1017"/>
                    <a:pt x="4372" y="896"/>
                  </a:cubicBezTo>
                  <a:cubicBezTo>
                    <a:pt x="4347" y="776"/>
                    <a:pt x="4054" y="846"/>
                    <a:pt x="4181" y="718"/>
                  </a:cubicBezTo>
                  <a:cubicBezTo>
                    <a:pt x="4302" y="591"/>
                    <a:pt x="4264" y="495"/>
                    <a:pt x="4181" y="407"/>
                  </a:cubicBezTo>
                  <a:cubicBezTo>
                    <a:pt x="4092" y="325"/>
                    <a:pt x="4181" y="236"/>
                    <a:pt x="4181" y="236"/>
                  </a:cubicBezTo>
                  <a:cubicBezTo>
                    <a:pt x="4347" y="236"/>
                    <a:pt x="4385" y="134"/>
                    <a:pt x="4347" y="89"/>
                  </a:cubicBezTo>
                  <a:cubicBezTo>
                    <a:pt x="4302" y="51"/>
                    <a:pt x="4016" y="0"/>
                    <a:pt x="3895" y="0"/>
                  </a:cubicBezTo>
                  <a:cubicBezTo>
                    <a:pt x="3774" y="0"/>
                    <a:pt x="3634" y="140"/>
                    <a:pt x="3545" y="153"/>
                  </a:cubicBezTo>
                  <a:cubicBezTo>
                    <a:pt x="3449" y="166"/>
                    <a:pt x="3507" y="267"/>
                    <a:pt x="3430" y="306"/>
                  </a:cubicBezTo>
                  <a:cubicBezTo>
                    <a:pt x="3347" y="337"/>
                    <a:pt x="3271" y="648"/>
                    <a:pt x="3347" y="648"/>
                  </a:cubicBezTo>
                  <a:cubicBezTo>
                    <a:pt x="3424" y="648"/>
                    <a:pt x="3347" y="483"/>
                    <a:pt x="3437" y="483"/>
                  </a:cubicBezTo>
                  <a:cubicBezTo>
                    <a:pt x="3526" y="483"/>
                    <a:pt x="3443" y="801"/>
                    <a:pt x="3379" y="801"/>
                  </a:cubicBezTo>
                  <a:cubicBezTo>
                    <a:pt x="3322" y="801"/>
                    <a:pt x="3214" y="865"/>
                    <a:pt x="3093" y="865"/>
                  </a:cubicBezTo>
                  <a:cubicBezTo>
                    <a:pt x="2998" y="865"/>
                    <a:pt x="3163" y="674"/>
                    <a:pt x="3201" y="464"/>
                  </a:cubicBezTo>
                  <a:cubicBezTo>
                    <a:pt x="3131" y="546"/>
                    <a:pt x="3017" y="674"/>
                    <a:pt x="2928" y="64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501"/>
            <p:cNvSpPr>
              <a:spLocks noChangeArrowheads="1"/>
            </p:cNvSpPr>
            <p:nvPr/>
          </p:nvSpPr>
          <p:spPr bwMode="auto">
            <a:xfrm>
              <a:off x="17776592" y="5999422"/>
              <a:ext cx="1304337" cy="1895489"/>
            </a:xfrm>
            <a:custGeom>
              <a:avLst/>
              <a:gdLst>
                <a:gd name="T0" fmla="*/ 2126 w 2541"/>
                <a:gd name="T1" fmla="*/ 439 h 3691"/>
                <a:gd name="T2" fmla="*/ 2126 w 2541"/>
                <a:gd name="T3" fmla="*/ 439 h 3691"/>
                <a:gd name="T4" fmla="*/ 1591 w 2541"/>
                <a:gd name="T5" fmla="*/ 235 h 3691"/>
                <a:gd name="T6" fmla="*/ 1298 w 2541"/>
                <a:gd name="T7" fmla="*/ 235 h 3691"/>
                <a:gd name="T8" fmla="*/ 1114 w 2541"/>
                <a:gd name="T9" fmla="*/ 44 h 3691"/>
                <a:gd name="T10" fmla="*/ 859 w 2541"/>
                <a:gd name="T11" fmla="*/ 299 h 3691"/>
                <a:gd name="T12" fmla="*/ 649 w 2541"/>
                <a:gd name="T13" fmla="*/ 445 h 3691"/>
                <a:gd name="T14" fmla="*/ 598 w 2541"/>
                <a:gd name="T15" fmla="*/ 751 h 3691"/>
                <a:gd name="T16" fmla="*/ 236 w 2541"/>
                <a:gd name="T17" fmla="*/ 764 h 3691"/>
                <a:gd name="T18" fmla="*/ 261 w 2541"/>
                <a:gd name="T19" fmla="*/ 1094 h 3691"/>
                <a:gd name="T20" fmla="*/ 338 w 2541"/>
                <a:gd name="T21" fmla="*/ 1508 h 3691"/>
                <a:gd name="T22" fmla="*/ 229 w 2541"/>
                <a:gd name="T23" fmla="*/ 1801 h 3691"/>
                <a:gd name="T24" fmla="*/ 0 w 2541"/>
                <a:gd name="T25" fmla="*/ 2164 h 3691"/>
                <a:gd name="T26" fmla="*/ 325 w 2541"/>
                <a:gd name="T27" fmla="*/ 2444 h 3691"/>
                <a:gd name="T28" fmla="*/ 325 w 2541"/>
                <a:gd name="T29" fmla="*/ 2889 h 3691"/>
                <a:gd name="T30" fmla="*/ 210 w 2541"/>
                <a:gd name="T31" fmla="*/ 3347 h 3691"/>
                <a:gd name="T32" fmla="*/ 427 w 2541"/>
                <a:gd name="T33" fmla="*/ 3588 h 3691"/>
                <a:gd name="T34" fmla="*/ 694 w 2541"/>
                <a:gd name="T35" fmla="*/ 3436 h 3691"/>
                <a:gd name="T36" fmla="*/ 828 w 2541"/>
                <a:gd name="T37" fmla="*/ 3601 h 3691"/>
                <a:gd name="T38" fmla="*/ 1101 w 2541"/>
                <a:gd name="T39" fmla="*/ 3423 h 3691"/>
                <a:gd name="T40" fmla="*/ 1095 w 2541"/>
                <a:gd name="T41" fmla="*/ 3246 h 3691"/>
                <a:gd name="T42" fmla="*/ 1426 w 2541"/>
                <a:gd name="T43" fmla="*/ 2724 h 3691"/>
                <a:gd name="T44" fmla="*/ 1598 w 2541"/>
                <a:gd name="T45" fmla="*/ 2246 h 3691"/>
                <a:gd name="T46" fmla="*/ 2221 w 2541"/>
                <a:gd name="T47" fmla="*/ 1483 h 3691"/>
                <a:gd name="T48" fmla="*/ 2342 w 2541"/>
                <a:gd name="T49" fmla="*/ 1285 h 3691"/>
                <a:gd name="T50" fmla="*/ 2349 w 2541"/>
                <a:gd name="T51" fmla="*/ 1037 h 3691"/>
                <a:gd name="T52" fmla="*/ 2540 w 2541"/>
                <a:gd name="T53" fmla="*/ 1050 h 3691"/>
                <a:gd name="T54" fmla="*/ 2126 w 2541"/>
                <a:gd name="T55" fmla="*/ 439 h 3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541" h="3691">
                  <a:moveTo>
                    <a:pt x="2126" y="439"/>
                  </a:moveTo>
                  <a:lnTo>
                    <a:pt x="2126" y="439"/>
                  </a:lnTo>
                  <a:cubicBezTo>
                    <a:pt x="2018" y="337"/>
                    <a:pt x="1712" y="235"/>
                    <a:pt x="1591" y="235"/>
                  </a:cubicBezTo>
                  <a:cubicBezTo>
                    <a:pt x="1470" y="235"/>
                    <a:pt x="1419" y="203"/>
                    <a:pt x="1298" y="235"/>
                  </a:cubicBezTo>
                  <a:cubicBezTo>
                    <a:pt x="1184" y="261"/>
                    <a:pt x="1158" y="95"/>
                    <a:pt x="1114" y="44"/>
                  </a:cubicBezTo>
                  <a:cubicBezTo>
                    <a:pt x="1063" y="0"/>
                    <a:pt x="917" y="242"/>
                    <a:pt x="859" y="299"/>
                  </a:cubicBezTo>
                  <a:cubicBezTo>
                    <a:pt x="802" y="356"/>
                    <a:pt x="713" y="331"/>
                    <a:pt x="649" y="445"/>
                  </a:cubicBezTo>
                  <a:cubicBezTo>
                    <a:pt x="586" y="560"/>
                    <a:pt x="649" y="623"/>
                    <a:pt x="598" y="751"/>
                  </a:cubicBezTo>
                  <a:cubicBezTo>
                    <a:pt x="548" y="872"/>
                    <a:pt x="287" y="706"/>
                    <a:pt x="236" y="764"/>
                  </a:cubicBezTo>
                  <a:cubicBezTo>
                    <a:pt x="185" y="814"/>
                    <a:pt x="312" y="974"/>
                    <a:pt x="261" y="1094"/>
                  </a:cubicBezTo>
                  <a:cubicBezTo>
                    <a:pt x="210" y="1215"/>
                    <a:pt x="338" y="1508"/>
                    <a:pt x="338" y="1508"/>
                  </a:cubicBezTo>
                  <a:cubicBezTo>
                    <a:pt x="376" y="1546"/>
                    <a:pt x="325" y="1667"/>
                    <a:pt x="229" y="1801"/>
                  </a:cubicBezTo>
                  <a:cubicBezTo>
                    <a:pt x="134" y="1935"/>
                    <a:pt x="0" y="2074"/>
                    <a:pt x="0" y="2164"/>
                  </a:cubicBezTo>
                  <a:cubicBezTo>
                    <a:pt x="0" y="2342"/>
                    <a:pt x="471" y="2291"/>
                    <a:pt x="325" y="2444"/>
                  </a:cubicBezTo>
                  <a:cubicBezTo>
                    <a:pt x="172" y="2590"/>
                    <a:pt x="325" y="2762"/>
                    <a:pt x="325" y="2889"/>
                  </a:cubicBezTo>
                  <a:cubicBezTo>
                    <a:pt x="325" y="2965"/>
                    <a:pt x="261" y="3195"/>
                    <a:pt x="210" y="3347"/>
                  </a:cubicBezTo>
                  <a:cubicBezTo>
                    <a:pt x="287" y="3423"/>
                    <a:pt x="363" y="3525"/>
                    <a:pt x="427" y="3588"/>
                  </a:cubicBezTo>
                  <a:cubicBezTo>
                    <a:pt x="528" y="3690"/>
                    <a:pt x="579" y="3436"/>
                    <a:pt x="694" y="3436"/>
                  </a:cubicBezTo>
                  <a:cubicBezTo>
                    <a:pt x="808" y="3436"/>
                    <a:pt x="694" y="3550"/>
                    <a:pt x="828" y="3601"/>
                  </a:cubicBezTo>
                  <a:cubicBezTo>
                    <a:pt x="917" y="3633"/>
                    <a:pt x="1031" y="3505"/>
                    <a:pt x="1101" y="3423"/>
                  </a:cubicBezTo>
                  <a:cubicBezTo>
                    <a:pt x="1108" y="3366"/>
                    <a:pt x="1114" y="3303"/>
                    <a:pt x="1095" y="3246"/>
                  </a:cubicBezTo>
                  <a:cubicBezTo>
                    <a:pt x="1018" y="2978"/>
                    <a:pt x="1229" y="2857"/>
                    <a:pt x="1426" y="2724"/>
                  </a:cubicBezTo>
                  <a:cubicBezTo>
                    <a:pt x="1617" y="2590"/>
                    <a:pt x="1598" y="2246"/>
                    <a:pt x="1598" y="2246"/>
                  </a:cubicBezTo>
                  <a:cubicBezTo>
                    <a:pt x="1598" y="2246"/>
                    <a:pt x="2011" y="1769"/>
                    <a:pt x="2221" y="1483"/>
                  </a:cubicBezTo>
                  <a:cubicBezTo>
                    <a:pt x="2349" y="1400"/>
                    <a:pt x="2393" y="1298"/>
                    <a:pt x="2342" y="1285"/>
                  </a:cubicBezTo>
                  <a:cubicBezTo>
                    <a:pt x="2158" y="1241"/>
                    <a:pt x="2285" y="1094"/>
                    <a:pt x="2349" y="1037"/>
                  </a:cubicBezTo>
                  <a:cubicBezTo>
                    <a:pt x="2374" y="1005"/>
                    <a:pt x="2451" y="1024"/>
                    <a:pt x="2540" y="1050"/>
                  </a:cubicBezTo>
                  <a:cubicBezTo>
                    <a:pt x="2501" y="808"/>
                    <a:pt x="2215" y="534"/>
                    <a:pt x="2126" y="4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502"/>
            <p:cNvSpPr>
              <a:spLocks noChangeArrowheads="1"/>
            </p:cNvSpPr>
            <p:nvPr/>
          </p:nvSpPr>
          <p:spPr bwMode="auto">
            <a:xfrm>
              <a:off x="14078706" y="5152455"/>
              <a:ext cx="2210127" cy="2631491"/>
            </a:xfrm>
            <a:custGeom>
              <a:avLst/>
              <a:gdLst>
                <a:gd name="T0" fmla="*/ 4250 w 4302"/>
                <a:gd name="T1" fmla="*/ 3965 h 5124"/>
                <a:gd name="T2" fmla="*/ 4250 w 4302"/>
                <a:gd name="T3" fmla="*/ 3965 h 5124"/>
                <a:gd name="T4" fmla="*/ 4116 w 4302"/>
                <a:gd name="T5" fmla="*/ 3488 h 5124"/>
                <a:gd name="T6" fmla="*/ 3983 w 4302"/>
                <a:gd name="T7" fmla="*/ 3087 h 5124"/>
                <a:gd name="T8" fmla="*/ 4027 w 4302"/>
                <a:gd name="T9" fmla="*/ 2686 h 5124"/>
                <a:gd name="T10" fmla="*/ 3862 w 4302"/>
                <a:gd name="T11" fmla="*/ 2362 h 5124"/>
                <a:gd name="T12" fmla="*/ 4059 w 4302"/>
                <a:gd name="T13" fmla="*/ 2171 h 5124"/>
                <a:gd name="T14" fmla="*/ 4167 w 4302"/>
                <a:gd name="T15" fmla="*/ 1719 h 5124"/>
                <a:gd name="T16" fmla="*/ 3900 w 4302"/>
                <a:gd name="T17" fmla="*/ 1502 h 5124"/>
                <a:gd name="T18" fmla="*/ 3894 w 4302"/>
                <a:gd name="T19" fmla="*/ 1509 h 5124"/>
                <a:gd name="T20" fmla="*/ 3556 w 4302"/>
                <a:gd name="T21" fmla="*/ 1591 h 5124"/>
                <a:gd name="T22" fmla="*/ 3359 w 4302"/>
                <a:gd name="T23" fmla="*/ 1471 h 5124"/>
                <a:gd name="T24" fmla="*/ 2660 w 4302"/>
                <a:gd name="T25" fmla="*/ 1305 h 5124"/>
                <a:gd name="T26" fmla="*/ 2431 w 4302"/>
                <a:gd name="T27" fmla="*/ 923 h 5124"/>
                <a:gd name="T28" fmla="*/ 2176 w 4302"/>
                <a:gd name="T29" fmla="*/ 331 h 5124"/>
                <a:gd name="T30" fmla="*/ 1998 w 4302"/>
                <a:gd name="T31" fmla="*/ 7 h 5124"/>
                <a:gd name="T32" fmla="*/ 1998 w 4302"/>
                <a:gd name="T33" fmla="*/ 7 h 5124"/>
                <a:gd name="T34" fmla="*/ 1648 w 4302"/>
                <a:gd name="T35" fmla="*/ 300 h 5124"/>
                <a:gd name="T36" fmla="*/ 1107 w 4302"/>
                <a:gd name="T37" fmla="*/ 401 h 5124"/>
                <a:gd name="T38" fmla="*/ 1088 w 4302"/>
                <a:gd name="T39" fmla="*/ 389 h 5124"/>
                <a:gd name="T40" fmla="*/ 1292 w 4302"/>
                <a:gd name="T41" fmla="*/ 961 h 5124"/>
                <a:gd name="T42" fmla="*/ 1031 w 4302"/>
                <a:gd name="T43" fmla="*/ 1420 h 5124"/>
                <a:gd name="T44" fmla="*/ 1228 w 4302"/>
                <a:gd name="T45" fmla="*/ 1598 h 5124"/>
                <a:gd name="T46" fmla="*/ 1062 w 4302"/>
                <a:gd name="T47" fmla="*/ 1922 h 5124"/>
                <a:gd name="T48" fmla="*/ 852 w 4302"/>
                <a:gd name="T49" fmla="*/ 2241 h 5124"/>
                <a:gd name="T50" fmla="*/ 324 w 4302"/>
                <a:gd name="T51" fmla="*/ 2673 h 5124"/>
                <a:gd name="T52" fmla="*/ 0 w 4302"/>
                <a:gd name="T53" fmla="*/ 3532 h 5124"/>
                <a:gd name="T54" fmla="*/ 439 w 4302"/>
                <a:gd name="T55" fmla="*/ 3946 h 5124"/>
                <a:gd name="T56" fmla="*/ 827 w 4302"/>
                <a:gd name="T57" fmla="*/ 3883 h 5124"/>
                <a:gd name="T58" fmla="*/ 1292 w 4302"/>
                <a:gd name="T59" fmla="*/ 4691 h 5124"/>
                <a:gd name="T60" fmla="*/ 1635 w 4302"/>
                <a:gd name="T61" fmla="*/ 5041 h 5124"/>
                <a:gd name="T62" fmla="*/ 1928 w 4302"/>
                <a:gd name="T63" fmla="*/ 5123 h 5124"/>
                <a:gd name="T64" fmla="*/ 2189 w 4302"/>
                <a:gd name="T65" fmla="*/ 5060 h 5124"/>
                <a:gd name="T66" fmla="*/ 2991 w 4302"/>
                <a:gd name="T67" fmla="*/ 5022 h 5124"/>
                <a:gd name="T68" fmla="*/ 3054 w 4302"/>
                <a:gd name="T69" fmla="*/ 5060 h 5124"/>
                <a:gd name="T70" fmla="*/ 3525 w 4302"/>
                <a:gd name="T71" fmla="*/ 4608 h 5124"/>
                <a:gd name="T72" fmla="*/ 4167 w 4302"/>
                <a:gd name="T73" fmla="*/ 4341 h 5124"/>
                <a:gd name="T74" fmla="*/ 4167 w 4302"/>
                <a:gd name="T75" fmla="*/ 4341 h 5124"/>
                <a:gd name="T76" fmla="*/ 4250 w 4302"/>
                <a:gd name="T77" fmla="*/ 3965 h 5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4302" h="5124">
                  <a:moveTo>
                    <a:pt x="4250" y="3965"/>
                  </a:moveTo>
                  <a:lnTo>
                    <a:pt x="4250" y="3965"/>
                  </a:lnTo>
                  <a:cubicBezTo>
                    <a:pt x="4180" y="3965"/>
                    <a:pt x="4116" y="3615"/>
                    <a:pt x="4116" y="3488"/>
                  </a:cubicBezTo>
                  <a:cubicBezTo>
                    <a:pt x="4116" y="3361"/>
                    <a:pt x="3983" y="3170"/>
                    <a:pt x="3983" y="3087"/>
                  </a:cubicBezTo>
                  <a:cubicBezTo>
                    <a:pt x="3983" y="3004"/>
                    <a:pt x="3983" y="2845"/>
                    <a:pt x="4027" y="2686"/>
                  </a:cubicBezTo>
                  <a:cubicBezTo>
                    <a:pt x="4072" y="2527"/>
                    <a:pt x="3862" y="2508"/>
                    <a:pt x="3862" y="2362"/>
                  </a:cubicBezTo>
                  <a:cubicBezTo>
                    <a:pt x="3862" y="2222"/>
                    <a:pt x="4091" y="2362"/>
                    <a:pt x="4059" y="2171"/>
                  </a:cubicBezTo>
                  <a:cubicBezTo>
                    <a:pt x="4040" y="2101"/>
                    <a:pt x="4193" y="1878"/>
                    <a:pt x="4167" y="1719"/>
                  </a:cubicBezTo>
                  <a:cubicBezTo>
                    <a:pt x="4148" y="1623"/>
                    <a:pt x="4008" y="1547"/>
                    <a:pt x="3900" y="1502"/>
                  </a:cubicBezTo>
                  <a:cubicBezTo>
                    <a:pt x="3894" y="1509"/>
                    <a:pt x="3894" y="1509"/>
                    <a:pt x="3894" y="1509"/>
                  </a:cubicBezTo>
                  <a:cubicBezTo>
                    <a:pt x="3894" y="1509"/>
                    <a:pt x="3811" y="1591"/>
                    <a:pt x="3556" y="1591"/>
                  </a:cubicBezTo>
                  <a:cubicBezTo>
                    <a:pt x="3308" y="1591"/>
                    <a:pt x="3359" y="1471"/>
                    <a:pt x="3359" y="1471"/>
                  </a:cubicBezTo>
                  <a:cubicBezTo>
                    <a:pt x="3067" y="1012"/>
                    <a:pt x="2730" y="1375"/>
                    <a:pt x="2660" y="1305"/>
                  </a:cubicBezTo>
                  <a:cubicBezTo>
                    <a:pt x="2596" y="1242"/>
                    <a:pt x="2552" y="1095"/>
                    <a:pt x="2431" y="923"/>
                  </a:cubicBezTo>
                  <a:cubicBezTo>
                    <a:pt x="2310" y="751"/>
                    <a:pt x="2176" y="471"/>
                    <a:pt x="2176" y="331"/>
                  </a:cubicBezTo>
                  <a:cubicBezTo>
                    <a:pt x="2176" y="191"/>
                    <a:pt x="1998" y="7"/>
                    <a:pt x="1998" y="7"/>
                  </a:cubicBezTo>
                  <a:lnTo>
                    <a:pt x="1998" y="7"/>
                  </a:lnTo>
                  <a:cubicBezTo>
                    <a:pt x="1953" y="0"/>
                    <a:pt x="1750" y="325"/>
                    <a:pt x="1648" y="300"/>
                  </a:cubicBezTo>
                  <a:cubicBezTo>
                    <a:pt x="1546" y="274"/>
                    <a:pt x="1164" y="401"/>
                    <a:pt x="1107" y="401"/>
                  </a:cubicBezTo>
                  <a:cubicBezTo>
                    <a:pt x="1101" y="401"/>
                    <a:pt x="1094" y="401"/>
                    <a:pt x="1088" y="389"/>
                  </a:cubicBezTo>
                  <a:cubicBezTo>
                    <a:pt x="1196" y="586"/>
                    <a:pt x="1457" y="853"/>
                    <a:pt x="1292" y="961"/>
                  </a:cubicBezTo>
                  <a:cubicBezTo>
                    <a:pt x="1075" y="1108"/>
                    <a:pt x="1031" y="1420"/>
                    <a:pt x="1031" y="1420"/>
                  </a:cubicBezTo>
                  <a:cubicBezTo>
                    <a:pt x="1228" y="1598"/>
                    <a:pt x="1228" y="1598"/>
                    <a:pt x="1228" y="1598"/>
                  </a:cubicBezTo>
                  <a:cubicBezTo>
                    <a:pt x="1228" y="1598"/>
                    <a:pt x="1062" y="1757"/>
                    <a:pt x="1062" y="1922"/>
                  </a:cubicBezTo>
                  <a:cubicBezTo>
                    <a:pt x="1062" y="2088"/>
                    <a:pt x="852" y="2241"/>
                    <a:pt x="852" y="2241"/>
                  </a:cubicBezTo>
                  <a:cubicBezTo>
                    <a:pt x="732" y="2648"/>
                    <a:pt x="477" y="2521"/>
                    <a:pt x="324" y="2673"/>
                  </a:cubicBezTo>
                  <a:cubicBezTo>
                    <a:pt x="178" y="2820"/>
                    <a:pt x="191" y="3322"/>
                    <a:pt x="0" y="3532"/>
                  </a:cubicBezTo>
                  <a:cubicBezTo>
                    <a:pt x="197" y="3603"/>
                    <a:pt x="299" y="3857"/>
                    <a:pt x="439" y="3946"/>
                  </a:cubicBezTo>
                  <a:cubicBezTo>
                    <a:pt x="604" y="4048"/>
                    <a:pt x="655" y="3883"/>
                    <a:pt x="827" y="3883"/>
                  </a:cubicBezTo>
                  <a:cubicBezTo>
                    <a:pt x="999" y="3883"/>
                    <a:pt x="1292" y="4691"/>
                    <a:pt x="1292" y="4691"/>
                  </a:cubicBezTo>
                  <a:cubicBezTo>
                    <a:pt x="1591" y="4742"/>
                    <a:pt x="1635" y="5041"/>
                    <a:pt x="1635" y="5041"/>
                  </a:cubicBezTo>
                  <a:cubicBezTo>
                    <a:pt x="1635" y="5041"/>
                    <a:pt x="1832" y="5123"/>
                    <a:pt x="1928" y="5123"/>
                  </a:cubicBezTo>
                  <a:cubicBezTo>
                    <a:pt x="2024" y="5123"/>
                    <a:pt x="1992" y="5097"/>
                    <a:pt x="2189" y="5060"/>
                  </a:cubicBezTo>
                  <a:cubicBezTo>
                    <a:pt x="2386" y="5022"/>
                    <a:pt x="2832" y="4945"/>
                    <a:pt x="2991" y="5022"/>
                  </a:cubicBezTo>
                  <a:cubicBezTo>
                    <a:pt x="3016" y="5028"/>
                    <a:pt x="3036" y="5041"/>
                    <a:pt x="3054" y="5060"/>
                  </a:cubicBezTo>
                  <a:cubicBezTo>
                    <a:pt x="3182" y="4754"/>
                    <a:pt x="3658" y="4850"/>
                    <a:pt x="3525" y="4608"/>
                  </a:cubicBezTo>
                  <a:cubicBezTo>
                    <a:pt x="3384" y="4341"/>
                    <a:pt x="4053" y="4226"/>
                    <a:pt x="4167" y="4341"/>
                  </a:cubicBezTo>
                  <a:lnTo>
                    <a:pt x="4167" y="4341"/>
                  </a:lnTo>
                  <a:cubicBezTo>
                    <a:pt x="4148" y="4169"/>
                    <a:pt x="4301" y="3965"/>
                    <a:pt x="4250" y="39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503"/>
            <p:cNvSpPr>
              <a:spLocks noChangeArrowheads="1"/>
            </p:cNvSpPr>
            <p:nvPr/>
          </p:nvSpPr>
          <p:spPr bwMode="auto">
            <a:xfrm>
              <a:off x="16060119" y="5677848"/>
              <a:ext cx="1958772" cy="2316709"/>
            </a:xfrm>
            <a:custGeom>
              <a:avLst/>
              <a:gdLst>
                <a:gd name="T0" fmla="*/ 3227 w 3813"/>
                <a:gd name="T1" fmla="*/ 1413 h 4512"/>
                <a:gd name="T2" fmla="*/ 3227 w 3813"/>
                <a:gd name="T3" fmla="*/ 1413 h 4512"/>
                <a:gd name="T4" fmla="*/ 2985 w 3813"/>
                <a:gd name="T5" fmla="*/ 1356 h 4512"/>
                <a:gd name="T6" fmla="*/ 2883 w 3813"/>
                <a:gd name="T7" fmla="*/ 1254 h 4512"/>
                <a:gd name="T8" fmla="*/ 2495 w 3813"/>
                <a:gd name="T9" fmla="*/ 738 h 4512"/>
                <a:gd name="T10" fmla="*/ 2202 w 3813"/>
                <a:gd name="T11" fmla="*/ 878 h 4512"/>
                <a:gd name="T12" fmla="*/ 1915 w 3813"/>
                <a:gd name="T13" fmla="*/ 967 h 4512"/>
                <a:gd name="T14" fmla="*/ 1489 w 3813"/>
                <a:gd name="T15" fmla="*/ 929 h 4512"/>
                <a:gd name="T16" fmla="*/ 1031 w 3813"/>
                <a:gd name="T17" fmla="*/ 382 h 4512"/>
                <a:gd name="T18" fmla="*/ 636 w 3813"/>
                <a:gd name="T19" fmla="*/ 38 h 4512"/>
                <a:gd name="T20" fmla="*/ 229 w 3813"/>
                <a:gd name="T21" fmla="*/ 286 h 4512"/>
                <a:gd name="T22" fmla="*/ 38 w 3813"/>
                <a:gd name="T23" fmla="*/ 477 h 4512"/>
                <a:gd name="T24" fmla="*/ 305 w 3813"/>
                <a:gd name="T25" fmla="*/ 694 h 4512"/>
                <a:gd name="T26" fmla="*/ 197 w 3813"/>
                <a:gd name="T27" fmla="*/ 1146 h 4512"/>
                <a:gd name="T28" fmla="*/ 0 w 3813"/>
                <a:gd name="T29" fmla="*/ 1337 h 4512"/>
                <a:gd name="T30" fmla="*/ 165 w 3813"/>
                <a:gd name="T31" fmla="*/ 1661 h 4512"/>
                <a:gd name="T32" fmla="*/ 121 w 3813"/>
                <a:gd name="T33" fmla="*/ 2062 h 4512"/>
                <a:gd name="T34" fmla="*/ 254 w 3813"/>
                <a:gd name="T35" fmla="*/ 2463 h 4512"/>
                <a:gd name="T36" fmla="*/ 388 w 3813"/>
                <a:gd name="T37" fmla="*/ 2940 h 4512"/>
                <a:gd name="T38" fmla="*/ 305 w 3813"/>
                <a:gd name="T39" fmla="*/ 3316 h 4512"/>
                <a:gd name="T40" fmla="*/ 1005 w 3813"/>
                <a:gd name="T41" fmla="*/ 3380 h 4512"/>
                <a:gd name="T42" fmla="*/ 1540 w 3813"/>
                <a:gd name="T43" fmla="*/ 3831 h 4512"/>
                <a:gd name="T44" fmla="*/ 1591 w 3813"/>
                <a:gd name="T45" fmla="*/ 4231 h 4512"/>
                <a:gd name="T46" fmla="*/ 1336 w 3813"/>
                <a:gd name="T47" fmla="*/ 4390 h 4512"/>
                <a:gd name="T48" fmla="*/ 2183 w 3813"/>
                <a:gd name="T49" fmla="*/ 4403 h 4512"/>
                <a:gd name="T50" fmla="*/ 2596 w 3813"/>
                <a:gd name="T51" fmla="*/ 4250 h 4512"/>
                <a:gd name="T52" fmla="*/ 3086 w 3813"/>
                <a:gd name="T53" fmla="*/ 3882 h 4512"/>
                <a:gd name="T54" fmla="*/ 3392 w 3813"/>
                <a:gd name="T55" fmla="*/ 3882 h 4512"/>
                <a:gd name="T56" fmla="*/ 3551 w 3813"/>
                <a:gd name="T57" fmla="*/ 3971 h 4512"/>
                <a:gd name="T58" fmla="*/ 3666 w 3813"/>
                <a:gd name="T59" fmla="*/ 3513 h 4512"/>
                <a:gd name="T60" fmla="*/ 3666 w 3813"/>
                <a:gd name="T61" fmla="*/ 3068 h 4512"/>
                <a:gd name="T62" fmla="*/ 3341 w 3813"/>
                <a:gd name="T63" fmla="*/ 2788 h 4512"/>
                <a:gd name="T64" fmla="*/ 3570 w 3813"/>
                <a:gd name="T65" fmla="*/ 2425 h 4512"/>
                <a:gd name="T66" fmla="*/ 3679 w 3813"/>
                <a:gd name="T67" fmla="*/ 2132 h 4512"/>
                <a:gd name="T68" fmla="*/ 3602 w 3813"/>
                <a:gd name="T69" fmla="*/ 1718 h 4512"/>
                <a:gd name="T70" fmla="*/ 3570 w 3813"/>
                <a:gd name="T71" fmla="*/ 1477 h 4512"/>
                <a:gd name="T72" fmla="*/ 3227 w 3813"/>
                <a:gd name="T73" fmla="*/ 1413 h 4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813" h="4512">
                  <a:moveTo>
                    <a:pt x="3227" y="1413"/>
                  </a:moveTo>
                  <a:lnTo>
                    <a:pt x="3227" y="1413"/>
                  </a:lnTo>
                  <a:cubicBezTo>
                    <a:pt x="3099" y="1375"/>
                    <a:pt x="3099" y="1311"/>
                    <a:pt x="2985" y="1356"/>
                  </a:cubicBezTo>
                  <a:cubicBezTo>
                    <a:pt x="2870" y="1400"/>
                    <a:pt x="2883" y="1254"/>
                    <a:pt x="2883" y="1254"/>
                  </a:cubicBezTo>
                  <a:cubicBezTo>
                    <a:pt x="3004" y="1101"/>
                    <a:pt x="2762" y="738"/>
                    <a:pt x="2495" y="738"/>
                  </a:cubicBezTo>
                  <a:cubicBezTo>
                    <a:pt x="2227" y="738"/>
                    <a:pt x="2297" y="878"/>
                    <a:pt x="2202" y="878"/>
                  </a:cubicBezTo>
                  <a:cubicBezTo>
                    <a:pt x="2106" y="878"/>
                    <a:pt x="1954" y="929"/>
                    <a:pt x="1915" y="967"/>
                  </a:cubicBezTo>
                  <a:cubicBezTo>
                    <a:pt x="1877" y="1006"/>
                    <a:pt x="1489" y="929"/>
                    <a:pt x="1489" y="929"/>
                  </a:cubicBezTo>
                  <a:cubicBezTo>
                    <a:pt x="1165" y="127"/>
                    <a:pt x="1031" y="764"/>
                    <a:pt x="1031" y="382"/>
                  </a:cubicBezTo>
                  <a:cubicBezTo>
                    <a:pt x="1031" y="0"/>
                    <a:pt x="636" y="38"/>
                    <a:pt x="636" y="38"/>
                  </a:cubicBezTo>
                  <a:cubicBezTo>
                    <a:pt x="636" y="38"/>
                    <a:pt x="324" y="248"/>
                    <a:pt x="229" y="286"/>
                  </a:cubicBezTo>
                  <a:cubicBezTo>
                    <a:pt x="140" y="325"/>
                    <a:pt x="51" y="452"/>
                    <a:pt x="38" y="477"/>
                  </a:cubicBezTo>
                  <a:cubicBezTo>
                    <a:pt x="146" y="522"/>
                    <a:pt x="286" y="598"/>
                    <a:pt x="305" y="694"/>
                  </a:cubicBezTo>
                  <a:cubicBezTo>
                    <a:pt x="331" y="853"/>
                    <a:pt x="178" y="1076"/>
                    <a:pt x="197" y="1146"/>
                  </a:cubicBezTo>
                  <a:cubicBezTo>
                    <a:pt x="229" y="1337"/>
                    <a:pt x="0" y="1197"/>
                    <a:pt x="0" y="1337"/>
                  </a:cubicBezTo>
                  <a:cubicBezTo>
                    <a:pt x="0" y="1483"/>
                    <a:pt x="210" y="1502"/>
                    <a:pt x="165" y="1661"/>
                  </a:cubicBezTo>
                  <a:cubicBezTo>
                    <a:pt x="121" y="1820"/>
                    <a:pt x="121" y="1979"/>
                    <a:pt x="121" y="2062"/>
                  </a:cubicBezTo>
                  <a:cubicBezTo>
                    <a:pt x="121" y="2145"/>
                    <a:pt x="254" y="2336"/>
                    <a:pt x="254" y="2463"/>
                  </a:cubicBezTo>
                  <a:cubicBezTo>
                    <a:pt x="254" y="2590"/>
                    <a:pt x="318" y="2940"/>
                    <a:pt x="388" y="2940"/>
                  </a:cubicBezTo>
                  <a:cubicBezTo>
                    <a:pt x="439" y="2940"/>
                    <a:pt x="286" y="3144"/>
                    <a:pt x="305" y="3316"/>
                  </a:cubicBezTo>
                  <a:cubicBezTo>
                    <a:pt x="426" y="3424"/>
                    <a:pt x="757" y="3380"/>
                    <a:pt x="1005" y="3380"/>
                  </a:cubicBezTo>
                  <a:cubicBezTo>
                    <a:pt x="1254" y="3380"/>
                    <a:pt x="1311" y="3831"/>
                    <a:pt x="1540" y="3831"/>
                  </a:cubicBezTo>
                  <a:cubicBezTo>
                    <a:pt x="1769" y="3831"/>
                    <a:pt x="1648" y="4168"/>
                    <a:pt x="1591" y="4231"/>
                  </a:cubicBezTo>
                  <a:cubicBezTo>
                    <a:pt x="1540" y="4282"/>
                    <a:pt x="1349" y="4327"/>
                    <a:pt x="1336" y="4390"/>
                  </a:cubicBezTo>
                  <a:cubicBezTo>
                    <a:pt x="1559" y="4511"/>
                    <a:pt x="2094" y="4492"/>
                    <a:pt x="2183" y="4403"/>
                  </a:cubicBezTo>
                  <a:cubicBezTo>
                    <a:pt x="2278" y="4301"/>
                    <a:pt x="2457" y="4250"/>
                    <a:pt x="2596" y="4250"/>
                  </a:cubicBezTo>
                  <a:cubicBezTo>
                    <a:pt x="2737" y="4250"/>
                    <a:pt x="2972" y="3933"/>
                    <a:pt x="3086" y="3882"/>
                  </a:cubicBezTo>
                  <a:cubicBezTo>
                    <a:pt x="3201" y="3831"/>
                    <a:pt x="3265" y="3882"/>
                    <a:pt x="3392" y="3882"/>
                  </a:cubicBezTo>
                  <a:cubicBezTo>
                    <a:pt x="3443" y="3882"/>
                    <a:pt x="3500" y="3920"/>
                    <a:pt x="3551" y="3971"/>
                  </a:cubicBezTo>
                  <a:cubicBezTo>
                    <a:pt x="3602" y="3819"/>
                    <a:pt x="3666" y="3589"/>
                    <a:pt x="3666" y="3513"/>
                  </a:cubicBezTo>
                  <a:cubicBezTo>
                    <a:pt x="3666" y="3386"/>
                    <a:pt x="3513" y="3214"/>
                    <a:pt x="3666" y="3068"/>
                  </a:cubicBezTo>
                  <a:cubicBezTo>
                    <a:pt x="3812" y="2915"/>
                    <a:pt x="3341" y="2966"/>
                    <a:pt x="3341" y="2788"/>
                  </a:cubicBezTo>
                  <a:cubicBezTo>
                    <a:pt x="3341" y="2698"/>
                    <a:pt x="3475" y="2559"/>
                    <a:pt x="3570" y="2425"/>
                  </a:cubicBezTo>
                  <a:cubicBezTo>
                    <a:pt x="3666" y="2291"/>
                    <a:pt x="3717" y="2170"/>
                    <a:pt x="3679" y="2132"/>
                  </a:cubicBezTo>
                  <a:cubicBezTo>
                    <a:pt x="3679" y="2132"/>
                    <a:pt x="3551" y="1839"/>
                    <a:pt x="3602" y="1718"/>
                  </a:cubicBezTo>
                  <a:cubicBezTo>
                    <a:pt x="3634" y="1636"/>
                    <a:pt x="3596" y="1547"/>
                    <a:pt x="3570" y="1477"/>
                  </a:cubicBezTo>
                  <a:cubicBezTo>
                    <a:pt x="3386" y="1540"/>
                    <a:pt x="3341" y="1451"/>
                    <a:pt x="3227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504"/>
            <p:cNvSpPr>
              <a:spLocks noChangeArrowheads="1"/>
            </p:cNvSpPr>
            <p:nvPr/>
          </p:nvSpPr>
          <p:spPr bwMode="auto">
            <a:xfrm>
              <a:off x="17455035" y="4407395"/>
              <a:ext cx="1841018" cy="1813961"/>
            </a:xfrm>
            <a:custGeom>
              <a:avLst/>
              <a:gdLst>
                <a:gd name="T0" fmla="*/ 3577 w 3585"/>
                <a:gd name="T1" fmla="*/ 955 h 3534"/>
                <a:gd name="T2" fmla="*/ 3577 w 3585"/>
                <a:gd name="T3" fmla="*/ 955 h 3534"/>
                <a:gd name="T4" fmla="*/ 3265 w 3585"/>
                <a:gd name="T5" fmla="*/ 783 h 3534"/>
                <a:gd name="T6" fmla="*/ 2979 w 3585"/>
                <a:gd name="T7" fmla="*/ 885 h 3534"/>
                <a:gd name="T8" fmla="*/ 2712 w 3585"/>
                <a:gd name="T9" fmla="*/ 764 h 3534"/>
                <a:gd name="T10" fmla="*/ 2317 w 3585"/>
                <a:gd name="T11" fmla="*/ 586 h 3534"/>
                <a:gd name="T12" fmla="*/ 1706 w 3585"/>
                <a:gd name="T13" fmla="*/ 255 h 3534"/>
                <a:gd name="T14" fmla="*/ 1490 w 3585"/>
                <a:gd name="T15" fmla="*/ 300 h 3534"/>
                <a:gd name="T16" fmla="*/ 936 w 3585"/>
                <a:gd name="T17" fmla="*/ 166 h 3534"/>
                <a:gd name="T18" fmla="*/ 809 w 3585"/>
                <a:gd name="T19" fmla="*/ 166 h 3534"/>
                <a:gd name="T20" fmla="*/ 618 w 3585"/>
                <a:gd name="T21" fmla="*/ 7 h 3534"/>
                <a:gd name="T22" fmla="*/ 618 w 3585"/>
                <a:gd name="T23" fmla="*/ 7 h 3534"/>
                <a:gd name="T24" fmla="*/ 446 w 3585"/>
                <a:gd name="T25" fmla="*/ 96 h 3534"/>
                <a:gd name="T26" fmla="*/ 217 w 3585"/>
                <a:gd name="T27" fmla="*/ 140 h 3534"/>
                <a:gd name="T28" fmla="*/ 51 w 3585"/>
                <a:gd name="T29" fmla="*/ 681 h 3534"/>
                <a:gd name="T30" fmla="*/ 89 w 3585"/>
                <a:gd name="T31" fmla="*/ 802 h 3534"/>
                <a:gd name="T32" fmla="*/ 191 w 3585"/>
                <a:gd name="T33" fmla="*/ 1235 h 3534"/>
                <a:gd name="T34" fmla="*/ 153 w 3585"/>
                <a:gd name="T35" fmla="*/ 1636 h 3534"/>
                <a:gd name="T36" fmla="*/ 153 w 3585"/>
                <a:gd name="T37" fmla="*/ 1763 h 3534"/>
                <a:gd name="T38" fmla="*/ 351 w 3585"/>
                <a:gd name="T39" fmla="*/ 2031 h 3534"/>
                <a:gd name="T40" fmla="*/ 815 w 3585"/>
                <a:gd name="T41" fmla="*/ 2323 h 3534"/>
                <a:gd name="T42" fmla="*/ 815 w 3585"/>
                <a:gd name="T43" fmla="*/ 2482 h 3534"/>
                <a:gd name="T44" fmla="*/ 1051 w 3585"/>
                <a:gd name="T45" fmla="*/ 2622 h 3534"/>
                <a:gd name="T46" fmla="*/ 1197 w 3585"/>
                <a:gd name="T47" fmla="*/ 2928 h 3534"/>
                <a:gd name="T48" fmla="*/ 1502 w 3585"/>
                <a:gd name="T49" fmla="*/ 3380 h 3534"/>
                <a:gd name="T50" fmla="*/ 1738 w 3585"/>
                <a:gd name="T51" fmla="*/ 3144 h 3534"/>
                <a:gd name="T52" fmla="*/ 1922 w 3585"/>
                <a:gd name="T53" fmla="*/ 3335 h 3534"/>
                <a:gd name="T54" fmla="*/ 2215 w 3585"/>
                <a:gd name="T55" fmla="*/ 3335 h 3534"/>
                <a:gd name="T56" fmla="*/ 2737 w 3585"/>
                <a:gd name="T57" fmla="*/ 3533 h 3534"/>
                <a:gd name="T58" fmla="*/ 3144 w 3585"/>
                <a:gd name="T59" fmla="*/ 2444 h 3534"/>
                <a:gd name="T60" fmla="*/ 3043 w 3585"/>
                <a:gd name="T61" fmla="*/ 1980 h 3534"/>
                <a:gd name="T62" fmla="*/ 3227 w 3585"/>
                <a:gd name="T63" fmla="*/ 1693 h 3534"/>
                <a:gd name="T64" fmla="*/ 2979 w 3585"/>
                <a:gd name="T65" fmla="*/ 1451 h 3534"/>
                <a:gd name="T66" fmla="*/ 2864 w 3585"/>
                <a:gd name="T67" fmla="*/ 1140 h 3534"/>
                <a:gd name="T68" fmla="*/ 3444 w 3585"/>
                <a:gd name="T69" fmla="*/ 1089 h 3534"/>
                <a:gd name="T70" fmla="*/ 3584 w 3585"/>
                <a:gd name="T71" fmla="*/ 961 h 3534"/>
                <a:gd name="T72" fmla="*/ 3577 w 3585"/>
                <a:gd name="T73" fmla="*/ 955 h 35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585" h="3534">
                  <a:moveTo>
                    <a:pt x="3577" y="955"/>
                  </a:moveTo>
                  <a:lnTo>
                    <a:pt x="3577" y="955"/>
                  </a:lnTo>
                  <a:cubicBezTo>
                    <a:pt x="3380" y="764"/>
                    <a:pt x="3265" y="783"/>
                    <a:pt x="3265" y="783"/>
                  </a:cubicBezTo>
                  <a:cubicBezTo>
                    <a:pt x="3176" y="802"/>
                    <a:pt x="3062" y="917"/>
                    <a:pt x="2979" y="885"/>
                  </a:cubicBezTo>
                  <a:cubicBezTo>
                    <a:pt x="2903" y="860"/>
                    <a:pt x="2864" y="688"/>
                    <a:pt x="2712" y="764"/>
                  </a:cubicBezTo>
                  <a:cubicBezTo>
                    <a:pt x="2413" y="923"/>
                    <a:pt x="2317" y="586"/>
                    <a:pt x="2317" y="586"/>
                  </a:cubicBezTo>
                  <a:cubicBezTo>
                    <a:pt x="2184" y="185"/>
                    <a:pt x="1795" y="159"/>
                    <a:pt x="1706" y="255"/>
                  </a:cubicBezTo>
                  <a:cubicBezTo>
                    <a:pt x="1611" y="344"/>
                    <a:pt x="1490" y="300"/>
                    <a:pt x="1490" y="300"/>
                  </a:cubicBezTo>
                  <a:cubicBezTo>
                    <a:pt x="1318" y="134"/>
                    <a:pt x="1076" y="108"/>
                    <a:pt x="936" y="166"/>
                  </a:cubicBezTo>
                  <a:cubicBezTo>
                    <a:pt x="802" y="223"/>
                    <a:pt x="809" y="166"/>
                    <a:pt x="809" y="166"/>
                  </a:cubicBezTo>
                  <a:cubicBezTo>
                    <a:pt x="751" y="0"/>
                    <a:pt x="618" y="51"/>
                    <a:pt x="618" y="7"/>
                  </a:cubicBezTo>
                  <a:lnTo>
                    <a:pt x="618" y="7"/>
                  </a:lnTo>
                  <a:cubicBezTo>
                    <a:pt x="561" y="51"/>
                    <a:pt x="490" y="96"/>
                    <a:pt x="446" y="96"/>
                  </a:cubicBezTo>
                  <a:cubicBezTo>
                    <a:pt x="357" y="96"/>
                    <a:pt x="261" y="0"/>
                    <a:pt x="217" y="140"/>
                  </a:cubicBezTo>
                  <a:cubicBezTo>
                    <a:pt x="166" y="287"/>
                    <a:pt x="198" y="535"/>
                    <a:pt x="51" y="681"/>
                  </a:cubicBezTo>
                  <a:cubicBezTo>
                    <a:pt x="51" y="681"/>
                    <a:pt x="89" y="719"/>
                    <a:pt x="89" y="802"/>
                  </a:cubicBezTo>
                  <a:cubicBezTo>
                    <a:pt x="89" y="885"/>
                    <a:pt x="77" y="1120"/>
                    <a:pt x="191" y="1235"/>
                  </a:cubicBezTo>
                  <a:cubicBezTo>
                    <a:pt x="306" y="1350"/>
                    <a:pt x="0" y="1375"/>
                    <a:pt x="153" y="1636"/>
                  </a:cubicBezTo>
                  <a:cubicBezTo>
                    <a:pt x="153" y="1636"/>
                    <a:pt x="223" y="1693"/>
                    <a:pt x="153" y="1763"/>
                  </a:cubicBezTo>
                  <a:cubicBezTo>
                    <a:pt x="77" y="1840"/>
                    <a:pt x="230" y="1986"/>
                    <a:pt x="351" y="2031"/>
                  </a:cubicBezTo>
                  <a:cubicBezTo>
                    <a:pt x="471" y="2075"/>
                    <a:pt x="815" y="2323"/>
                    <a:pt x="815" y="2323"/>
                  </a:cubicBezTo>
                  <a:cubicBezTo>
                    <a:pt x="815" y="2323"/>
                    <a:pt x="713" y="2482"/>
                    <a:pt x="815" y="2482"/>
                  </a:cubicBezTo>
                  <a:cubicBezTo>
                    <a:pt x="917" y="2482"/>
                    <a:pt x="1006" y="2514"/>
                    <a:pt x="1051" y="2622"/>
                  </a:cubicBezTo>
                  <a:cubicBezTo>
                    <a:pt x="1101" y="2724"/>
                    <a:pt x="1254" y="2813"/>
                    <a:pt x="1197" y="2928"/>
                  </a:cubicBezTo>
                  <a:cubicBezTo>
                    <a:pt x="1146" y="3023"/>
                    <a:pt x="1337" y="3265"/>
                    <a:pt x="1502" y="3380"/>
                  </a:cubicBezTo>
                  <a:cubicBezTo>
                    <a:pt x="1566" y="3297"/>
                    <a:pt x="1693" y="3106"/>
                    <a:pt x="1738" y="3144"/>
                  </a:cubicBezTo>
                  <a:cubicBezTo>
                    <a:pt x="1782" y="3195"/>
                    <a:pt x="1808" y="3361"/>
                    <a:pt x="1922" y="3335"/>
                  </a:cubicBezTo>
                  <a:cubicBezTo>
                    <a:pt x="2043" y="3303"/>
                    <a:pt x="2094" y="3335"/>
                    <a:pt x="2215" y="3335"/>
                  </a:cubicBezTo>
                  <a:cubicBezTo>
                    <a:pt x="2330" y="3335"/>
                    <a:pt x="2623" y="3431"/>
                    <a:pt x="2737" y="3533"/>
                  </a:cubicBezTo>
                  <a:cubicBezTo>
                    <a:pt x="2922" y="3227"/>
                    <a:pt x="3144" y="2444"/>
                    <a:pt x="3144" y="2444"/>
                  </a:cubicBezTo>
                  <a:cubicBezTo>
                    <a:pt x="2883" y="2362"/>
                    <a:pt x="2985" y="2107"/>
                    <a:pt x="3043" y="1980"/>
                  </a:cubicBezTo>
                  <a:cubicBezTo>
                    <a:pt x="3100" y="1852"/>
                    <a:pt x="3227" y="1865"/>
                    <a:pt x="3227" y="1693"/>
                  </a:cubicBezTo>
                  <a:cubicBezTo>
                    <a:pt x="3227" y="1521"/>
                    <a:pt x="2979" y="1534"/>
                    <a:pt x="2979" y="1451"/>
                  </a:cubicBezTo>
                  <a:cubicBezTo>
                    <a:pt x="2979" y="1369"/>
                    <a:pt x="2763" y="1241"/>
                    <a:pt x="2864" y="1140"/>
                  </a:cubicBezTo>
                  <a:cubicBezTo>
                    <a:pt x="2960" y="1044"/>
                    <a:pt x="3297" y="1089"/>
                    <a:pt x="3444" y="1089"/>
                  </a:cubicBezTo>
                  <a:cubicBezTo>
                    <a:pt x="3520" y="1089"/>
                    <a:pt x="3558" y="1025"/>
                    <a:pt x="3584" y="961"/>
                  </a:cubicBezTo>
                  <a:cubicBezTo>
                    <a:pt x="3577" y="961"/>
                    <a:pt x="3577" y="961"/>
                    <a:pt x="3577" y="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505"/>
            <p:cNvSpPr>
              <a:spLocks noChangeArrowheads="1"/>
            </p:cNvSpPr>
            <p:nvPr/>
          </p:nvSpPr>
          <p:spPr bwMode="auto">
            <a:xfrm>
              <a:off x="16334121" y="3882002"/>
              <a:ext cx="1893101" cy="2588462"/>
            </a:xfrm>
            <a:custGeom>
              <a:avLst/>
              <a:gdLst>
                <a:gd name="T0" fmla="*/ 3380 w 3686"/>
                <a:gd name="T1" fmla="*/ 3952 h 5041"/>
                <a:gd name="T2" fmla="*/ 3380 w 3686"/>
                <a:gd name="T3" fmla="*/ 3952 h 5041"/>
                <a:gd name="T4" fmla="*/ 3234 w 3686"/>
                <a:gd name="T5" fmla="*/ 3646 h 5041"/>
                <a:gd name="T6" fmla="*/ 2998 w 3686"/>
                <a:gd name="T7" fmla="*/ 3506 h 5041"/>
                <a:gd name="T8" fmla="*/ 2998 w 3686"/>
                <a:gd name="T9" fmla="*/ 3347 h 5041"/>
                <a:gd name="T10" fmla="*/ 2534 w 3686"/>
                <a:gd name="T11" fmla="*/ 3055 h 5041"/>
                <a:gd name="T12" fmla="*/ 2336 w 3686"/>
                <a:gd name="T13" fmla="*/ 2787 h 5041"/>
                <a:gd name="T14" fmla="*/ 2336 w 3686"/>
                <a:gd name="T15" fmla="*/ 2660 h 5041"/>
                <a:gd name="T16" fmla="*/ 2374 w 3686"/>
                <a:gd name="T17" fmla="*/ 2259 h 5041"/>
                <a:gd name="T18" fmla="*/ 2272 w 3686"/>
                <a:gd name="T19" fmla="*/ 1826 h 5041"/>
                <a:gd name="T20" fmla="*/ 2234 w 3686"/>
                <a:gd name="T21" fmla="*/ 1705 h 5041"/>
                <a:gd name="T22" fmla="*/ 2400 w 3686"/>
                <a:gd name="T23" fmla="*/ 1164 h 5041"/>
                <a:gd name="T24" fmla="*/ 2629 w 3686"/>
                <a:gd name="T25" fmla="*/ 1120 h 5041"/>
                <a:gd name="T26" fmla="*/ 2801 w 3686"/>
                <a:gd name="T27" fmla="*/ 1031 h 5041"/>
                <a:gd name="T28" fmla="*/ 2203 w 3686"/>
                <a:gd name="T29" fmla="*/ 655 h 5041"/>
                <a:gd name="T30" fmla="*/ 2069 w 3686"/>
                <a:gd name="T31" fmla="*/ 63 h 5041"/>
                <a:gd name="T32" fmla="*/ 1878 w 3686"/>
                <a:gd name="T33" fmla="*/ 184 h 5041"/>
                <a:gd name="T34" fmla="*/ 1872 w 3686"/>
                <a:gd name="T35" fmla="*/ 337 h 5041"/>
                <a:gd name="T36" fmla="*/ 1280 w 3686"/>
                <a:gd name="T37" fmla="*/ 394 h 5041"/>
                <a:gd name="T38" fmla="*/ 981 w 3686"/>
                <a:gd name="T39" fmla="*/ 1062 h 5041"/>
                <a:gd name="T40" fmla="*/ 987 w 3686"/>
                <a:gd name="T41" fmla="*/ 1457 h 5041"/>
                <a:gd name="T42" fmla="*/ 541 w 3686"/>
                <a:gd name="T43" fmla="*/ 1622 h 5041"/>
                <a:gd name="T44" fmla="*/ 548 w 3686"/>
                <a:gd name="T45" fmla="*/ 1877 h 5041"/>
                <a:gd name="T46" fmla="*/ 242 w 3686"/>
                <a:gd name="T47" fmla="*/ 2615 h 5041"/>
                <a:gd name="T48" fmla="*/ 230 w 3686"/>
                <a:gd name="T49" fmla="*/ 2615 h 5041"/>
                <a:gd name="T50" fmla="*/ 401 w 3686"/>
                <a:gd name="T51" fmla="*/ 3067 h 5041"/>
                <a:gd name="T52" fmla="*/ 102 w 3686"/>
                <a:gd name="T53" fmla="*/ 3366 h 5041"/>
                <a:gd name="T54" fmla="*/ 102 w 3686"/>
                <a:gd name="T55" fmla="*/ 3538 h 5041"/>
                <a:gd name="T56" fmla="*/ 497 w 3686"/>
                <a:gd name="T57" fmla="*/ 3882 h 5041"/>
                <a:gd name="T58" fmla="*/ 955 w 3686"/>
                <a:gd name="T59" fmla="*/ 4429 h 5041"/>
                <a:gd name="T60" fmla="*/ 1381 w 3686"/>
                <a:gd name="T61" fmla="*/ 4467 h 5041"/>
                <a:gd name="T62" fmla="*/ 1668 w 3686"/>
                <a:gd name="T63" fmla="*/ 4378 h 5041"/>
                <a:gd name="T64" fmla="*/ 1961 w 3686"/>
                <a:gd name="T65" fmla="*/ 4238 h 5041"/>
                <a:gd name="T66" fmla="*/ 2349 w 3686"/>
                <a:gd name="T67" fmla="*/ 4754 h 5041"/>
                <a:gd name="T68" fmla="*/ 2451 w 3686"/>
                <a:gd name="T69" fmla="*/ 4856 h 5041"/>
                <a:gd name="T70" fmla="*/ 2693 w 3686"/>
                <a:gd name="T71" fmla="*/ 4913 h 5041"/>
                <a:gd name="T72" fmla="*/ 3036 w 3686"/>
                <a:gd name="T73" fmla="*/ 4977 h 5041"/>
                <a:gd name="T74" fmla="*/ 3043 w 3686"/>
                <a:gd name="T75" fmla="*/ 4888 h 5041"/>
                <a:gd name="T76" fmla="*/ 3405 w 3686"/>
                <a:gd name="T77" fmla="*/ 4875 h 5041"/>
                <a:gd name="T78" fmla="*/ 3456 w 3686"/>
                <a:gd name="T79" fmla="*/ 4569 h 5041"/>
                <a:gd name="T80" fmla="*/ 3666 w 3686"/>
                <a:gd name="T81" fmla="*/ 4423 h 5041"/>
                <a:gd name="T82" fmla="*/ 3685 w 3686"/>
                <a:gd name="T83" fmla="*/ 4404 h 5041"/>
                <a:gd name="T84" fmla="*/ 3380 w 3686"/>
                <a:gd name="T85" fmla="*/ 3952 h 5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686" h="5041">
                  <a:moveTo>
                    <a:pt x="3380" y="3952"/>
                  </a:moveTo>
                  <a:lnTo>
                    <a:pt x="3380" y="3952"/>
                  </a:lnTo>
                  <a:cubicBezTo>
                    <a:pt x="3437" y="3837"/>
                    <a:pt x="3284" y="3748"/>
                    <a:pt x="3234" y="3646"/>
                  </a:cubicBezTo>
                  <a:cubicBezTo>
                    <a:pt x="3189" y="3538"/>
                    <a:pt x="3100" y="3506"/>
                    <a:pt x="2998" y="3506"/>
                  </a:cubicBezTo>
                  <a:cubicBezTo>
                    <a:pt x="2896" y="3506"/>
                    <a:pt x="2998" y="3347"/>
                    <a:pt x="2998" y="3347"/>
                  </a:cubicBezTo>
                  <a:cubicBezTo>
                    <a:pt x="2998" y="3347"/>
                    <a:pt x="2654" y="3099"/>
                    <a:pt x="2534" y="3055"/>
                  </a:cubicBezTo>
                  <a:cubicBezTo>
                    <a:pt x="2413" y="3010"/>
                    <a:pt x="2260" y="2864"/>
                    <a:pt x="2336" y="2787"/>
                  </a:cubicBezTo>
                  <a:cubicBezTo>
                    <a:pt x="2406" y="2717"/>
                    <a:pt x="2336" y="2660"/>
                    <a:pt x="2336" y="2660"/>
                  </a:cubicBezTo>
                  <a:cubicBezTo>
                    <a:pt x="2183" y="2399"/>
                    <a:pt x="2489" y="2374"/>
                    <a:pt x="2374" y="2259"/>
                  </a:cubicBezTo>
                  <a:cubicBezTo>
                    <a:pt x="2260" y="2144"/>
                    <a:pt x="2272" y="1909"/>
                    <a:pt x="2272" y="1826"/>
                  </a:cubicBezTo>
                  <a:cubicBezTo>
                    <a:pt x="2272" y="1743"/>
                    <a:pt x="2234" y="1705"/>
                    <a:pt x="2234" y="1705"/>
                  </a:cubicBezTo>
                  <a:cubicBezTo>
                    <a:pt x="2381" y="1559"/>
                    <a:pt x="2349" y="1311"/>
                    <a:pt x="2400" y="1164"/>
                  </a:cubicBezTo>
                  <a:cubicBezTo>
                    <a:pt x="2444" y="1024"/>
                    <a:pt x="2540" y="1120"/>
                    <a:pt x="2629" y="1120"/>
                  </a:cubicBezTo>
                  <a:cubicBezTo>
                    <a:pt x="2673" y="1120"/>
                    <a:pt x="2744" y="1075"/>
                    <a:pt x="2801" y="1031"/>
                  </a:cubicBezTo>
                  <a:cubicBezTo>
                    <a:pt x="2782" y="980"/>
                    <a:pt x="2323" y="706"/>
                    <a:pt x="2203" y="655"/>
                  </a:cubicBezTo>
                  <a:cubicBezTo>
                    <a:pt x="2082" y="604"/>
                    <a:pt x="2133" y="127"/>
                    <a:pt x="2069" y="63"/>
                  </a:cubicBezTo>
                  <a:cubicBezTo>
                    <a:pt x="2012" y="0"/>
                    <a:pt x="1827" y="63"/>
                    <a:pt x="1878" y="184"/>
                  </a:cubicBezTo>
                  <a:cubicBezTo>
                    <a:pt x="1929" y="305"/>
                    <a:pt x="1872" y="337"/>
                    <a:pt x="1872" y="337"/>
                  </a:cubicBezTo>
                  <a:cubicBezTo>
                    <a:pt x="1522" y="407"/>
                    <a:pt x="1356" y="420"/>
                    <a:pt x="1280" y="394"/>
                  </a:cubicBezTo>
                  <a:cubicBezTo>
                    <a:pt x="1280" y="942"/>
                    <a:pt x="783" y="916"/>
                    <a:pt x="981" y="1062"/>
                  </a:cubicBezTo>
                  <a:cubicBezTo>
                    <a:pt x="1184" y="1215"/>
                    <a:pt x="1044" y="1457"/>
                    <a:pt x="987" y="1457"/>
                  </a:cubicBezTo>
                  <a:cubicBezTo>
                    <a:pt x="930" y="1457"/>
                    <a:pt x="605" y="1559"/>
                    <a:pt x="541" y="1622"/>
                  </a:cubicBezTo>
                  <a:cubicBezTo>
                    <a:pt x="471" y="1693"/>
                    <a:pt x="497" y="1832"/>
                    <a:pt x="548" y="1877"/>
                  </a:cubicBezTo>
                  <a:cubicBezTo>
                    <a:pt x="592" y="1928"/>
                    <a:pt x="414" y="2615"/>
                    <a:pt x="242" y="2615"/>
                  </a:cubicBezTo>
                  <a:cubicBezTo>
                    <a:pt x="236" y="2615"/>
                    <a:pt x="230" y="2615"/>
                    <a:pt x="230" y="2615"/>
                  </a:cubicBezTo>
                  <a:cubicBezTo>
                    <a:pt x="210" y="2876"/>
                    <a:pt x="351" y="3016"/>
                    <a:pt x="401" y="3067"/>
                  </a:cubicBezTo>
                  <a:cubicBezTo>
                    <a:pt x="465" y="3124"/>
                    <a:pt x="204" y="3265"/>
                    <a:pt x="102" y="3366"/>
                  </a:cubicBezTo>
                  <a:cubicBezTo>
                    <a:pt x="0" y="3468"/>
                    <a:pt x="102" y="3538"/>
                    <a:pt x="102" y="3538"/>
                  </a:cubicBezTo>
                  <a:cubicBezTo>
                    <a:pt x="102" y="3538"/>
                    <a:pt x="497" y="3500"/>
                    <a:pt x="497" y="3882"/>
                  </a:cubicBezTo>
                  <a:cubicBezTo>
                    <a:pt x="497" y="4264"/>
                    <a:pt x="631" y="3627"/>
                    <a:pt x="955" y="4429"/>
                  </a:cubicBezTo>
                  <a:cubicBezTo>
                    <a:pt x="955" y="4429"/>
                    <a:pt x="1343" y="4506"/>
                    <a:pt x="1381" y="4467"/>
                  </a:cubicBezTo>
                  <a:cubicBezTo>
                    <a:pt x="1420" y="4429"/>
                    <a:pt x="1572" y="4378"/>
                    <a:pt x="1668" y="4378"/>
                  </a:cubicBezTo>
                  <a:cubicBezTo>
                    <a:pt x="1763" y="4378"/>
                    <a:pt x="1693" y="4238"/>
                    <a:pt x="1961" y="4238"/>
                  </a:cubicBezTo>
                  <a:cubicBezTo>
                    <a:pt x="2228" y="4238"/>
                    <a:pt x="2470" y="4601"/>
                    <a:pt x="2349" y="4754"/>
                  </a:cubicBezTo>
                  <a:cubicBezTo>
                    <a:pt x="2349" y="4754"/>
                    <a:pt x="2336" y="4900"/>
                    <a:pt x="2451" y="4856"/>
                  </a:cubicBezTo>
                  <a:cubicBezTo>
                    <a:pt x="2565" y="4811"/>
                    <a:pt x="2565" y="4875"/>
                    <a:pt x="2693" y="4913"/>
                  </a:cubicBezTo>
                  <a:cubicBezTo>
                    <a:pt x="2807" y="4951"/>
                    <a:pt x="2852" y="5040"/>
                    <a:pt x="3036" y="4977"/>
                  </a:cubicBezTo>
                  <a:cubicBezTo>
                    <a:pt x="3030" y="4938"/>
                    <a:pt x="3024" y="4900"/>
                    <a:pt x="3043" y="4888"/>
                  </a:cubicBezTo>
                  <a:cubicBezTo>
                    <a:pt x="3094" y="4830"/>
                    <a:pt x="3355" y="4996"/>
                    <a:pt x="3405" y="4875"/>
                  </a:cubicBezTo>
                  <a:cubicBezTo>
                    <a:pt x="3456" y="4747"/>
                    <a:pt x="3393" y="4684"/>
                    <a:pt x="3456" y="4569"/>
                  </a:cubicBezTo>
                  <a:cubicBezTo>
                    <a:pt x="3520" y="4455"/>
                    <a:pt x="3609" y="4480"/>
                    <a:pt x="3666" y="4423"/>
                  </a:cubicBezTo>
                  <a:cubicBezTo>
                    <a:pt x="3673" y="4423"/>
                    <a:pt x="3679" y="4410"/>
                    <a:pt x="3685" y="4404"/>
                  </a:cubicBezTo>
                  <a:cubicBezTo>
                    <a:pt x="3520" y="4289"/>
                    <a:pt x="3329" y="4047"/>
                    <a:pt x="3380" y="39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506"/>
            <p:cNvSpPr>
              <a:spLocks noChangeArrowheads="1"/>
            </p:cNvSpPr>
            <p:nvPr/>
          </p:nvSpPr>
          <p:spPr bwMode="auto">
            <a:xfrm>
              <a:off x="18861276" y="4815026"/>
              <a:ext cx="855971" cy="1755081"/>
            </a:xfrm>
            <a:custGeom>
              <a:avLst/>
              <a:gdLst>
                <a:gd name="T0" fmla="*/ 1648 w 1669"/>
                <a:gd name="T1" fmla="*/ 356 h 3418"/>
                <a:gd name="T2" fmla="*/ 1648 w 1669"/>
                <a:gd name="T3" fmla="*/ 356 h 3418"/>
                <a:gd name="T4" fmla="*/ 847 w 1669"/>
                <a:gd name="T5" fmla="*/ 165 h 3418"/>
                <a:gd name="T6" fmla="*/ 707 w 1669"/>
                <a:gd name="T7" fmla="*/ 293 h 3418"/>
                <a:gd name="T8" fmla="*/ 127 w 1669"/>
                <a:gd name="T9" fmla="*/ 344 h 3418"/>
                <a:gd name="T10" fmla="*/ 242 w 1669"/>
                <a:gd name="T11" fmla="*/ 655 h 3418"/>
                <a:gd name="T12" fmla="*/ 490 w 1669"/>
                <a:gd name="T13" fmla="*/ 897 h 3418"/>
                <a:gd name="T14" fmla="*/ 306 w 1669"/>
                <a:gd name="T15" fmla="*/ 1184 h 3418"/>
                <a:gd name="T16" fmla="*/ 407 w 1669"/>
                <a:gd name="T17" fmla="*/ 1648 h 3418"/>
                <a:gd name="T18" fmla="*/ 0 w 1669"/>
                <a:gd name="T19" fmla="*/ 2737 h 3418"/>
                <a:gd name="T20" fmla="*/ 13 w 1669"/>
                <a:gd name="T21" fmla="*/ 2743 h 3418"/>
                <a:gd name="T22" fmla="*/ 427 w 1669"/>
                <a:gd name="T23" fmla="*/ 3354 h 3418"/>
                <a:gd name="T24" fmla="*/ 732 w 1669"/>
                <a:gd name="T25" fmla="*/ 3392 h 3418"/>
                <a:gd name="T26" fmla="*/ 936 w 1669"/>
                <a:gd name="T27" fmla="*/ 3112 h 3418"/>
                <a:gd name="T28" fmla="*/ 853 w 1669"/>
                <a:gd name="T29" fmla="*/ 2908 h 3418"/>
                <a:gd name="T30" fmla="*/ 891 w 1669"/>
                <a:gd name="T31" fmla="*/ 2469 h 3418"/>
                <a:gd name="T32" fmla="*/ 872 w 1669"/>
                <a:gd name="T33" fmla="*/ 2106 h 3418"/>
                <a:gd name="T34" fmla="*/ 1031 w 1669"/>
                <a:gd name="T35" fmla="*/ 1788 h 3418"/>
                <a:gd name="T36" fmla="*/ 1165 w 1669"/>
                <a:gd name="T37" fmla="*/ 1177 h 3418"/>
                <a:gd name="T38" fmla="*/ 1292 w 1669"/>
                <a:gd name="T39" fmla="*/ 910 h 3418"/>
                <a:gd name="T40" fmla="*/ 1362 w 1669"/>
                <a:gd name="T41" fmla="*/ 789 h 3418"/>
                <a:gd name="T42" fmla="*/ 1547 w 1669"/>
                <a:gd name="T43" fmla="*/ 554 h 3418"/>
                <a:gd name="T44" fmla="*/ 1648 w 1669"/>
                <a:gd name="T45" fmla="*/ 356 h 34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669" h="3418">
                  <a:moveTo>
                    <a:pt x="1648" y="356"/>
                  </a:moveTo>
                  <a:lnTo>
                    <a:pt x="1648" y="356"/>
                  </a:lnTo>
                  <a:cubicBezTo>
                    <a:pt x="1057" y="0"/>
                    <a:pt x="1038" y="242"/>
                    <a:pt x="847" y="165"/>
                  </a:cubicBezTo>
                  <a:cubicBezTo>
                    <a:pt x="821" y="229"/>
                    <a:pt x="783" y="293"/>
                    <a:pt x="707" y="293"/>
                  </a:cubicBezTo>
                  <a:cubicBezTo>
                    <a:pt x="560" y="293"/>
                    <a:pt x="223" y="248"/>
                    <a:pt x="127" y="344"/>
                  </a:cubicBezTo>
                  <a:cubicBezTo>
                    <a:pt x="26" y="445"/>
                    <a:pt x="242" y="573"/>
                    <a:pt x="242" y="655"/>
                  </a:cubicBezTo>
                  <a:cubicBezTo>
                    <a:pt x="242" y="738"/>
                    <a:pt x="490" y="725"/>
                    <a:pt x="490" y="897"/>
                  </a:cubicBezTo>
                  <a:cubicBezTo>
                    <a:pt x="490" y="1069"/>
                    <a:pt x="363" y="1056"/>
                    <a:pt x="306" y="1184"/>
                  </a:cubicBezTo>
                  <a:cubicBezTo>
                    <a:pt x="248" y="1311"/>
                    <a:pt x="146" y="1566"/>
                    <a:pt x="407" y="1648"/>
                  </a:cubicBezTo>
                  <a:cubicBezTo>
                    <a:pt x="407" y="1648"/>
                    <a:pt x="185" y="2431"/>
                    <a:pt x="0" y="2737"/>
                  </a:cubicBezTo>
                  <a:cubicBezTo>
                    <a:pt x="7" y="2737"/>
                    <a:pt x="7" y="2743"/>
                    <a:pt x="13" y="2743"/>
                  </a:cubicBezTo>
                  <a:cubicBezTo>
                    <a:pt x="102" y="2838"/>
                    <a:pt x="388" y="3112"/>
                    <a:pt x="427" y="3354"/>
                  </a:cubicBezTo>
                  <a:cubicBezTo>
                    <a:pt x="541" y="3379"/>
                    <a:pt x="662" y="3417"/>
                    <a:pt x="732" y="3392"/>
                  </a:cubicBezTo>
                  <a:cubicBezTo>
                    <a:pt x="853" y="3354"/>
                    <a:pt x="878" y="3163"/>
                    <a:pt x="936" y="3112"/>
                  </a:cubicBezTo>
                  <a:cubicBezTo>
                    <a:pt x="987" y="3061"/>
                    <a:pt x="853" y="2908"/>
                    <a:pt x="853" y="2908"/>
                  </a:cubicBezTo>
                  <a:cubicBezTo>
                    <a:pt x="796" y="2749"/>
                    <a:pt x="885" y="2603"/>
                    <a:pt x="891" y="2469"/>
                  </a:cubicBezTo>
                  <a:cubicBezTo>
                    <a:pt x="904" y="2259"/>
                    <a:pt x="872" y="2106"/>
                    <a:pt x="872" y="2106"/>
                  </a:cubicBezTo>
                  <a:cubicBezTo>
                    <a:pt x="1018" y="1960"/>
                    <a:pt x="1031" y="1788"/>
                    <a:pt x="1031" y="1788"/>
                  </a:cubicBezTo>
                  <a:cubicBezTo>
                    <a:pt x="1031" y="1445"/>
                    <a:pt x="1222" y="1330"/>
                    <a:pt x="1165" y="1177"/>
                  </a:cubicBezTo>
                  <a:cubicBezTo>
                    <a:pt x="1108" y="1018"/>
                    <a:pt x="1292" y="974"/>
                    <a:pt x="1292" y="910"/>
                  </a:cubicBezTo>
                  <a:cubicBezTo>
                    <a:pt x="1292" y="840"/>
                    <a:pt x="1362" y="789"/>
                    <a:pt x="1362" y="789"/>
                  </a:cubicBezTo>
                  <a:cubicBezTo>
                    <a:pt x="1642" y="681"/>
                    <a:pt x="1547" y="554"/>
                    <a:pt x="1547" y="554"/>
                  </a:cubicBezTo>
                  <a:cubicBezTo>
                    <a:pt x="1668" y="433"/>
                    <a:pt x="1648" y="356"/>
                    <a:pt x="1648" y="3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50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09148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FRANCE</a:t>
            </a:r>
          </a:p>
        </p:txBody>
      </p:sp>
      <p:sp>
        <p:nvSpPr>
          <p:cNvPr id="38" name="Rectangle 3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2" name="Rectangle 4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3" name="Rectangle 4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4" name="TextBox 4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218472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0" grpId="0"/>
      <p:bldP spid="38" grpId="0" animBg="1"/>
      <p:bldP spid="39" grpId="0"/>
      <p:bldP spid="40" grpId="0"/>
      <p:bldP spid="41" grpId="0" animBg="1"/>
      <p:bldP spid="42" grpId="0" animBg="1"/>
      <p:bldP spid="43" grpId="0" animBg="1"/>
      <p:bldP spid="44" grpId="0"/>
    </p:bldLst>
  </p:timing>
</p:sld>
</file>

<file path=ppt/slides/slide2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2635695" y="1293164"/>
            <a:ext cx="7474568" cy="8216389"/>
            <a:chOff x="8029079" y="2927480"/>
            <a:chExt cx="8466170" cy="9306404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43" name="Freeform 1"/>
            <p:cNvSpPr>
              <a:spLocks noChangeArrowheads="1"/>
            </p:cNvSpPr>
            <p:nvPr/>
          </p:nvSpPr>
          <p:spPr bwMode="auto">
            <a:xfrm>
              <a:off x="9704776" y="6257592"/>
              <a:ext cx="2657473" cy="1804129"/>
            </a:xfrm>
            <a:custGeom>
              <a:avLst/>
              <a:gdLst>
                <a:gd name="T0" fmla="*/ 4767 w 6149"/>
                <a:gd name="T1" fmla="*/ 3541 h 4174"/>
                <a:gd name="T2" fmla="*/ 5057 w 6149"/>
                <a:gd name="T3" fmla="*/ 3274 h 4174"/>
                <a:gd name="T4" fmla="*/ 5391 w 6149"/>
                <a:gd name="T5" fmla="*/ 3037 h 4174"/>
                <a:gd name="T6" fmla="*/ 5473 w 6149"/>
                <a:gd name="T7" fmla="*/ 2532 h 4174"/>
                <a:gd name="T8" fmla="*/ 5688 w 6149"/>
                <a:gd name="T9" fmla="*/ 2339 h 4174"/>
                <a:gd name="T10" fmla="*/ 5992 w 6149"/>
                <a:gd name="T11" fmla="*/ 2272 h 4174"/>
                <a:gd name="T12" fmla="*/ 6029 w 6149"/>
                <a:gd name="T13" fmla="*/ 2072 h 4174"/>
                <a:gd name="T14" fmla="*/ 6051 w 6149"/>
                <a:gd name="T15" fmla="*/ 1775 h 4174"/>
                <a:gd name="T16" fmla="*/ 5829 w 6149"/>
                <a:gd name="T17" fmla="*/ 1738 h 4174"/>
                <a:gd name="T18" fmla="*/ 5651 w 6149"/>
                <a:gd name="T19" fmla="*/ 1552 h 4174"/>
                <a:gd name="T20" fmla="*/ 5243 w 6149"/>
                <a:gd name="T21" fmla="*/ 1270 h 4174"/>
                <a:gd name="T22" fmla="*/ 5064 w 6149"/>
                <a:gd name="T23" fmla="*/ 1307 h 4174"/>
                <a:gd name="T24" fmla="*/ 4842 w 6149"/>
                <a:gd name="T25" fmla="*/ 1292 h 4174"/>
                <a:gd name="T26" fmla="*/ 4738 w 6149"/>
                <a:gd name="T27" fmla="*/ 1344 h 4174"/>
                <a:gd name="T28" fmla="*/ 4522 w 6149"/>
                <a:gd name="T29" fmla="*/ 1344 h 4174"/>
                <a:gd name="T30" fmla="*/ 4463 w 6149"/>
                <a:gd name="T31" fmla="*/ 1322 h 4174"/>
                <a:gd name="T32" fmla="*/ 4181 w 6149"/>
                <a:gd name="T33" fmla="*/ 1188 h 4174"/>
                <a:gd name="T34" fmla="*/ 3891 w 6149"/>
                <a:gd name="T35" fmla="*/ 1173 h 4174"/>
                <a:gd name="T36" fmla="*/ 3616 w 6149"/>
                <a:gd name="T37" fmla="*/ 1255 h 4174"/>
                <a:gd name="T38" fmla="*/ 3535 w 6149"/>
                <a:gd name="T39" fmla="*/ 1121 h 4174"/>
                <a:gd name="T40" fmla="*/ 3535 w 6149"/>
                <a:gd name="T41" fmla="*/ 943 h 4174"/>
                <a:gd name="T42" fmla="*/ 3200 w 6149"/>
                <a:gd name="T43" fmla="*/ 1106 h 4174"/>
                <a:gd name="T44" fmla="*/ 3490 w 6149"/>
                <a:gd name="T45" fmla="*/ 1619 h 4174"/>
                <a:gd name="T46" fmla="*/ 3416 w 6149"/>
                <a:gd name="T47" fmla="*/ 1938 h 4174"/>
                <a:gd name="T48" fmla="*/ 3104 w 6149"/>
                <a:gd name="T49" fmla="*/ 1864 h 4174"/>
                <a:gd name="T50" fmla="*/ 3178 w 6149"/>
                <a:gd name="T51" fmla="*/ 1233 h 4174"/>
                <a:gd name="T52" fmla="*/ 3349 w 6149"/>
                <a:gd name="T53" fmla="*/ 914 h 4174"/>
                <a:gd name="T54" fmla="*/ 3512 w 6149"/>
                <a:gd name="T55" fmla="*/ 654 h 4174"/>
                <a:gd name="T56" fmla="*/ 3572 w 6149"/>
                <a:gd name="T57" fmla="*/ 104 h 4174"/>
                <a:gd name="T58" fmla="*/ 3119 w 6149"/>
                <a:gd name="T59" fmla="*/ 7 h 4174"/>
                <a:gd name="T60" fmla="*/ 2673 w 6149"/>
                <a:gd name="T61" fmla="*/ 260 h 4174"/>
                <a:gd name="T62" fmla="*/ 1953 w 6149"/>
                <a:gd name="T63" fmla="*/ 676 h 4174"/>
                <a:gd name="T64" fmla="*/ 2376 w 6149"/>
                <a:gd name="T65" fmla="*/ 1084 h 4174"/>
                <a:gd name="T66" fmla="*/ 2302 w 6149"/>
                <a:gd name="T67" fmla="*/ 1263 h 4174"/>
                <a:gd name="T68" fmla="*/ 2257 w 6149"/>
                <a:gd name="T69" fmla="*/ 1597 h 4174"/>
                <a:gd name="T70" fmla="*/ 1945 w 6149"/>
                <a:gd name="T71" fmla="*/ 1894 h 4174"/>
                <a:gd name="T72" fmla="*/ 1589 w 6149"/>
                <a:gd name="T73" fmla="*/ 1834 h 4174"/>
                <a:gd name="T74" fmla="*/ 1277 w 6149"/>
                <a:gd name="T75" fmla="*/ 2161 h 4174"/>
                <a:gd name="T76" fmla="*/ 1374 w 6149"/>
                <a:gd name="T77" fmla="*/ 1797 h 4174"/>
                <a:gd name="T78" fmla="*/ 1285 w 6149"/>
                <a:gd name="T79" fmla="*/ 1471 h 4174"/>
                <a:gd name="T80" fmla="*/ 935 w 6149"/>
                <a:gd name="T81" fmla="*/ 1218 h 4174"/>
                <a:gd name="T82" fmla="*/ 735 w 6149"/>
                <a:gd name="T83" fmla="*/ 1381 h 4174"/>
                <a:gd name="T84" fmla="*/ 653 w 6149"/>
                <a:gd name="T85" fmla="*/ 1775 h 4174"/>
                <a:gd name="T86" fmla="*/ 690 w 6149"/>
                <a:gd name="T87" fmla="*/ 2287 h 4174"/>
                <a:gd name="T88" fmla="*/ 319 w 6149"/>
                <a:gd name="T89" fmla="*/ 2621 h 4174"/>
                <a:gd name="T90" fmla="*/ 230 w 6149"/>
                <a:gd name="T91" fmla="*/ 2948 h 4174"/>
                <a:gd name="T92" fmla="*/ 89 w 6149"/>
                <a:gd name="T93" fmla="*/ 3422 h 4174"/>
                <a:gd name="T94" fmla="*/ 623 w 6149"/>
                <a:gd name="T95" fmla="*/ 3705 h 4174"/>
                <a:gd name="T96" fmla="*/ 1366 w 6149"/>
                <a:gd name="T97" fmla="*/ 3942 h 4174"/>
                <a:gd name="T98" fmla="*/ 1663 w 6149"/>
                <a:gd name="T99" fmla="*/ 4098 h 4174"/>
                <a:gd name="T100" fmla="*/ 1886 w 6149"/>
                <a:gd name="T101" fmla="*/ 3853 h 4174"/>
                <a:gd name="T102" fmla="*/ 2473 w 6149"/>
                <a:gd name="T103" fmla="*/ 3883 h 4174"/>
                <a:gd name="T104" fmla="*/ 2510 w 6149"/>
                <a:gd name="T105" fmla="*/ 3987 h 4174"/>
                <a:gd name="T106" fmla="*/ 3074 w 6149"/>
                <a:gd name="T107" fmla="*/ 3913 h 4174"/>
                <a:gd name="T108" fmla="*/ 3549 w 6149"/>
                <a:gd name="T109" fmla="*/ 3876 h 4174"/>
                <a:gd name="T110" fmla="*/ 4121 w 6149"/>
                <a:gd name="T111" fmla="*/ 3972 h 4174"/>
                <a:gd name="T112" fmla="*/ 4567 w 6149"/>
                <a:gd name="T113" fmla="*/ 4135 h 41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6149" h="4174">
                  <a:moveTo>
                    <a:pt x="4648" y="3838"/>
                  </a:moveTo>
                  <a:lnTo>
                    <a:pt x="4648" y="3838"/>
                  </a:lnTo>
                  <a:cubicBezTo>
                    <a:pt x="4708" y="3846"/>
                    <a:pt x="4738" y="3801"/>
                    <a:pt x="4730" y="3742"/>
                  </a:cubicBezTo>
                  <a:cubicBezTo>
                    <a:pt x="4723" y="3719"/>
                    <a:pt x="4708" y="3690"/>
                    <a:pt x="4708" y="3660"/>
                  </a:cubicBezTo>
                  <a:cubicBezTo>
                    <a:pt x="4708" y="3623"/>
                    <a:pt x="4738" y="3638"/>
                    <a:pt x="4767" y="3623"/>
                  </a:cubicBezTo>
                  <a:cubicBezTo>
                    <a:pt x="4767" y="3593"/>
                    <a:pt x="4767" y="3564"/>
                    <a:pt x="4767" y="3541"/>
                  </a:cubicBezTo>
                  <a:cubicBezTo>
                    <a:pt x="4804" y="3534"/>
                    <a:pt x="4827" y="3564"/>
                    <a:pt x="4856" y="3556"/>
                  </a:cubicBezTo>
                  <a:cubicBezTo>
                    <a:pt x="4856" y="3541"/>
                    <a:pt x="4856" y="3519"/>
                    <a:pt x="4856" y="3504"/>
                  </a:cubicBezTo>
                  <a:cubicBezTo>
                    <a:pt x="4819" y="3489"/>
                    <a:pt x="4871" y="3430"/>
                    <a:pt x="4879" y="3415"/>
                  </a:cubicBezTo>
                  <a:cubicBezTo>
                    <a:pt x="4893" y="3415"/>
                    <a:pt x="4908" y="3415"/>
                    <a:pt x="4931" y="3415"/>
                  </a:cubicBezTo>
                  <a:cubicBezTo>
                    <a:pt x="4931" y="3370"/>
                    <a:pt x="4931" y="3326"/>
                    <a:pt x="4931" y="3281"/>
                  </a:cubicBezTo>
                  <a:cubicBezTo>
                    <a:pt x="4975" y="3281"/>
                    <a:pt x="5012" y="3281"/>
                    <a:pt x="5057" y="3274"/>
                  </a:cubicBezTo>
                  <a:cubicBezTo>
                    <a:pt x="5072" y="3267"/>
                    <a:pt x="5079" y="3252"/>
                    <a:pt x="5101" y="3259"/>
                  </a:cubicBezTo>
                  <a:cubicBezTo>
                    <a:pt x="5124" y="3259"/>
                    <a:pt x="5139" y="3281"/>
                    <a:pt x="5161" y="3274"/>
                  </a:cubicBezTo>
                  <a:cubicBezTo>
                    <a:pt x="5161" y="3222"/>
                    <a:pt x="5243" y="3237"/>
                    <a:pt x="5265" y="3207"/>
                  </a:cubicBezTo>
                  <a:cubicBezTo>
                    <a:pt x="5287" y="3177"/>
                    <a:pt x="5280" y="3170"/>
                    <a:pt x="5309" y="3155"/>
                  </a:cubicBezTo>
                  <a:cubicBezTo>
                    <a:pt x="5332" y="3140"/>
                    <a:pt x="5369" y="3140"/>
                    <a:pt x="5369" y="3103"/>
                  </a:cubicBezTo>
                  <a:cubicBezTo>
                    <a:pt x="5376" y="3081"/>
                    <a:pt x="5369" y="3060"/>
                    <a:pt x="5391" y="3037"/>
                  </a:cubicBezTo>
                  <a:cubicBezTo>
                    <a:pt x="5413" y="3023"/>
                    <a:pt x="5436" y="3008"/>
                    <a:pt x="5443" y="2985"/>
                  </a:cubicBezTo>
                  <a:cubicBezTo>
                    <a:pt x="5443" y="2955"/>
                    <a:pt x="5443" y="2933"/>
                    <a:pt x="5465" y="2911"/>
                  </a:cubicBezTo>
                  <a:cubicBezTo>
                    <a:pt x="5480" y="2896"/>
                    <a:pt x="5503" y="2896"/>
                    <a:pt x="5495" y="2866"/>
                  </a:cubicBezTo>
                  <a:cubicBezTo>
                    <a:pt x="5584" y="2859"/>
                    <a:pt x="5651" y="2859"/>
                    <a:pt x="5644" y="2748"/>
                  </a:cubicBezTo>
                  <a:cubicBezTo>
                    <a:pt x="5636" y="2703"/>
                    <a:pt x="5577" y="2592"/>
                    <a:pt x="5517" y="2592"/>
                  </a:cubicBezTo>
                  <a:cubicBezTo>
                    <a:pt x="5517" y="2570"/>
                    <a:pt x="5495" y="2540"/>
                    <a:pt x="5473" y="2532"/>
                  </a:cubicBezTo>
                  <a:cubicBezTo>
                    <a:pt x="5450" y="2584"/>
                    <a:pt x="5428" y="2532"/>
                    <a:pt x="5398" y="2518"/>
                  </a:cubicBezTo>
                  <a:cubicBezTo>
                    <a:pt x="5361" y="2503"/>
                    <a:pt x="5324" y="2555"/>
                    <a:pt x="5295" y="2532"/>
                  </a:cubicBezTo>
                  <a:cubicBezTo>
                    <a:pt x="5228" y="2473"/>
                    <a:pt x="5272" y="2443"/>
                    <a:pt x="5324" y="2399"/>
                  </a:cubicBezTo>
                  <a:cubicBezTo>
                    <a:pt x="5384" y="2347"/>
                    <a:pt x="5332" y="2332"/>
                    <a:pt x="5287" y="2302"/>
                  </a:cubicBezTo>
                  <a:cubicBezTo>
                    <a:pt x="5235" y="2265"/>
                    <a:pt x="5391" y="2198"/>
                    <a:pt x="5384" y="2295"/>
                  </a:cubicBezTo>
                  <a:cubicBezTo>
                    <a:pt x="5421" y="2302"/>
                    <a:pt x="5695" y="2265"/>
                    <a:pt x="5688" y="2339"/>
                  </a:cubicBezTo>
                  <a:cubicBezTo>
                    <a:pt x="5718" y="2339"/>
                    <a:pt x="5785" y="2310"/>
                    <a:pt x="5792" y="2347"/>
                  </a:cubicBezTo>
                  <a:cubicBezTo>
                    <a:pt x="5814" y="2354"/>
                    <a:pt x="5837" y="2339"/>
                    <a:pt x="5859" y="2347"/>
                  </a:cubicBezTo>
                  <a:cubicBezTo>
                    <a:pt x="5881" y="2354"/>
                    <a:pt x="5874" y="2399"/>
                    <a:pt x="5896" y="2391"/>
                  </a:cubicBezTo>
                  <a:cubicBezTo>
                    <a:pt x="5917" y="2376"/>
                    <a:pt x="5903" y="2339"/>
                    <a:pt x="5925" y="2324"/>
                  </a:cubicBezTo>
                  <a:cubicBezTo>
                    <a:pt x="5940" y="2317"/>
                    <a:pt x="5962" y="2332"/>
                    <a:pt x="5977" y="2324"/>
                  </a:cubicBezTo>
                  <a:cubicBezTo>
                    <a:pt x="5999" y="2317"/>
                    <a:pt x="5992" y="2287"/>
                    <a:pt x="5992" y="2272"/>
                  </a:cubicBezTo>
                  <a:cubicBezTo>
                    <a:pt x="5999" y="2243"/>
                    <a:pt x="6036" y="2250"/>
                    <a:pt x="6059" y="2250"/>
                  </a:cubicBezTo>
                  <a:cubicBezTo>
                    <a:pt x="6073" y="2243"/>
                    <a:pt x="6088" y="2228"/>
                    <a:pt x="6103" y="2206"/>
                  </a:cubicBezTo>
                  <a:cubicBezTo>
                    <a:pt x="6096" y="2206"/>
                    <a:pt x="6096" y="2198"/>
                    <a:pt x="6096" y="2191"/>
                  </a:cubicBezTo>
                  <a:cubicBezTo>
                    <a:pt x="6066" y="2191"/>
                    <a:pt x="6081" y="2161"/>
                    <a:pt x="6073" y="2139"/>
                  </a:cubicBezTo>
                  <a:cubicBezTo>
                    <a:pt x="6066" y="2124"/>
                    <a:pt x="6051" y="2109"/>
                    <a:pt x="6029" y="2102"/>
                  </a:cubicBezTo>
                  <a:cubicBezTo>
                    <a:pt x="6021" y="2094"/>
                    <a:pt x="6021" y="2079"/>
                    <a:pt x="6029" y="2072"/>
                  </a:cubicBezTo>
                  <a:cubicBezTo>
                    <a:pt x="6036" y="2079"/>
                    <a:pt x="6051" y="2072"/>
                    <a:pt x="6059" y="2072"/>
                  </a:cubicBezTo>
                  <a:cubicBezTo>
                    <a:pt x="6059" y="2027"/>
                    <a:pt x="6081" y="2005"/>
                    <a:pt x="6096" y="1961"/>
                  </a:cubicBezTo>
                  <a:cubicBezTo>
                    <a:pt x="6110" y="1931"/>
                    <a:pt x="6110" y="1894"/>
                    <a:pt x="6066" y="1894"/>
                  </a:cubicBezTo>
                  <a:cubicBezTo>
                    <a:pt x="6066" y="1879"/>
                    <a:pt x="6066" y="1857"/>
                    <a:pt x="6066" y="1834"/>
                  </a:cubicBezTo>
                  <a:cubicBezTo>
                    <a:pt x="6059" y="1834"/>
                    <a:pt x="6051" y="1834"/>
                    <a:pt x="6044" y="1834"/>
                  </a:cubicBezTo>
                  <a:cubicBezTo>
                    <a:pt x="6044" y="1812"/>
                    <a:pt x="6044" y="1797"/>
                    <a:pt x="6051" y="1775"/>
                  </a:cubicBezTo>
                  <a:cubicBezTo>
                    <a:pt x="6088" y="1797"/>
                    <a:pt x="6148" y="1767"/>
                    <a:pt x="6110" y="1716"/>
                  </a:cubicBezTo>
                  <a:cubicBezTo>
                    <a:pt x="6096" y="1708"/>
                    <a:pt x="6081" y="1716"/>
                    <a:pt x="6073" y="1708"/>
                  </a:cubicBezTo>
                  <a:cubicBezTo>
                    <a:pt x="6073" y="1693"/>
                    <a:pt x="6073" y="1686"/>
                    <a:pt x="6066" y="1678"/>
                  </a:cubicBezTo>
                  <a:cubicBezTo>
                    <a:pt x="6051" y="1656"/>
                    <a:pt x="6029" y="1656"/>
                    <a:pt x="6006" y="1656"/>
                  </a:cubicBezTo>
                  <a:cubicBezTo>
                    <a:pt x="5977" y="1693"/>
                    <a:pt x="5874" y="1671"/>
                    <a:pt x="5829" y="1678"/>
                  </a:cubicBezTo>
                  <a:cubicBezTo>
                    <a:pt x="5822" y="1693"/>
                    <a:pt x="5837" y="1716"/>
                    <a:pt x="5829" y="1738"/>
                  </a:cubicBezTo>
                  <a:cubicBezTo>
                    <a:pt x="5800" y="1745"/>
                    <a:pt x="5807" y="1708"/>
                    <a:pt x="5777" y="1716"/>
                  </a:cubicBezTo>
                  <a:cubicBezTo>
                    <a:pt x="5777" y="1701"/>
                    <a:pt x="5777" y="1686"/>
                    <a:pt x="5777" y="1671"/>
                  </a:cubicBezTo>
                  <a:cubicBezTo>
                    <a:pt x="5762" y="1671"/>
                    <a:pt x="5748" y="1671"/>
                    <a:pt x="5733" y="1663"/>
                  </a:cubicBezTo>
                  <a:cubicBezTo>
                    <a:pt x="5733" y="1641"/>
                    <a:pt x="5733" y="1619"/>
                    <a:pt x="5733" y="1589"/>
                  </a:cubicBezTo>
                  <a:cubicBezTo>
                    <a:pt x="5703" y="1589"/>
                    <a:pt x="5681" y="1589"/>
                    <a:pt x="5651" y="1589"/>
                  </a:cubicBezTo>
                  <a:cubicBezTo>
                    <a:pt x="5651" y="1574"/>
                    <a:pt x="5651" y="1560"/>
                    <a:pt x="5651" y="1552"/>
                  </a:cubicBezTo>
                  <a:cubicBezTo>
                    <a:pt x="5621" y="1545"/>
                    <a:pt x="5555" y="1567"/>
                    <a:pt x="5525" y="1537"/>
                  </a:cubicBezTo>
                  <a:cubicBezTo>
                    <a:pt x="5510" y="1508"/>
                    <a:pt x="5525" y="1463"/>
                    <a:pt x="5525" y="1433"/>
                  </a:cubicBezTo>
                  <a:cubicBezTo>
                    <a:pt x="5488" y="1426"/>
                    <a:pt x="5413" y="1448"/>
                    <a:pt x="5398" y="1396"/>
                  </a:cubicBezTo>
                  <a:cubicBezTo>
                    <a:pt x="5391" y="1359"/>
                    <a:pt x="5347" y="1381"/>
                    <a:pt x="5317" y="1374"/>
                  </a:cubicBezTo>
                  <a:cubicBezTo>
                    <a:pt x="5309" y="1344"/>
                    <a:pt x="5347" y="1300"/>
                    <a:pt x="5317" y="1277"/>
                  </a:cubicBezTo>
                  <a:cubicBezTo>
                    <a:pt x="5302" y="1263"/>
                    <a:pt x="5265" y="1270"/>
                    <a:pt x="5243" y="1270"/>
                  </a:cubicBezTo>
                  <a:cubicBezTo>
                    <a:pt x="5250" y="1300"/>
                    <a:pt x="5228" y="1314"/>
                    <a:pt x="5228" y="1344"/>
                  </a:cubicBezTo>
                  <a:cubicBezTo>
                    <a:pt x="5205" y="1352"/>
                    <a:pt x="5190" y="1337"/>
                    <a:pt x="5176" y="1322"/>
                  </a:cubicBezTo>
                  <a:cubicBezTo>
                    <a:pt x="5183" y="1307"/>
                    <a:pt x="5176" y="1300"/>
                    <a:pt x="5176" y="1292"/>
                  </a:cubicBezTo>
                  <a:cubicBezTo>
                    <a:pt x="5139" y="1285"/>
                    <a:pt x="5124" y="1314"/>
                    <a:pt x="5109" y="1329"/>
                  </a:cubicBezTo>
                  <a:cubicBezTo>
                    <a:pt x="5109" y="1322"/>
                    <a:pt x="5101" y="1314"/>
                    <a:pt x="5109" y="1300"/>
                  </a:cubicBezTo>
                  <a:cubicBezTo>
                    <a:pt x="5094" y="1300"/>
                    <a:pt x="5079" y="1300"/>
                    <a:pt x="5064" y="1307"/>
                  </a:cubicBezTo>
                  <a:cubicBezTo>
                    <a:pt x="5109" y="1366"/>
                    <a:pt x="5020" y="1389"/>
                    <a:pt x="5042" y="1448"/>
                  </a:cubicBezTo>
                  <a:cubicBezTo>
                    <a:pt x="5012" y="1448"/>
                    <a:pt x="4871" y="1463"/>
                    <a:pt x="4871" y="1433"/>
                  </a:cubicBezTo>
                  <a:cubicBezTo>
                    <a:pt x="4834" y="1426"/>
                    <a:pt x="4819" y="1478"/>
                    <a:pt x="4782" y="1463"/>
                  </a:cubicBezTo>
                  <a:cubicBezTo>
                    <a:pt x="4797" y="1433"/>
                    <a:pt x="4804" y="1404"/>
                    <a:pt x="4804" y="1366"/>
                  </a:cubicBezTo>
                  <a:cubicBezTo>
                    <a:pt x="4812" y="1352"/>
                    <a:pt x="4804" y="1329"/>
                    <a:pt x="4819" y="1314"/>
                  </a:cubicBezTo>
                  <a:cubicBezTo>
                    <a:pt x="4834" y="1307"/>
                    <a:pt x="4834" y="1307"/>
                    <a:pt x="4842" y="1292"/>
                  </a:cubicBezTo>
                  <a:cubicBezTo>
                    <a:pt x="4827" y="1292"/>
                    <a:pt x="4804" y="1292"/>
                    <a:pt x="4790" y="1292"/>
                  </a:cubicBezTo>
                  <a:cubicBezTo>
                    <a:pt x="4790" y="1307"/>
                    <a:pt x="4790" y="1322"/>
                    <a:pt x="4790" y="1329"/>
                  </a:cubicBezTo>
                  <a:cubicBezTo>
                    <a:pt x="4782" y="1322"/>
                    <a:pt x="4782" y="1307"/>
                    <a:pt x="4782" y="1300"/>
                  </a:cubicBezTo>
                  <a:cubicBezTo>
                    <a:pt x="4760" y="1300"/>
                    <a:pt x="4738" y="1300"/>
                    <a:pt x="4715" y="1307"/>
                  </a:cubicBezTo>
                  <a:cubicBezTo>
                    <a:pt x="4715" y="1314"/>
                    <a:pt x="4723" y="1329"/>
                    <a:pt x="4738" y="1329"/>
                  </a:cubicBezTo>
                  <a:cubicBezTo>
                    <a:pt x="4738" y="1337"/>
                    <a:pt x="4738" y="1344"/>
                    <a:pt x="4738" y="1344"/>
                  </a:cubicBezTo>
                  <a:cubicBezTo>
                    <a:pt x="4715" y="1344"/>
                    <a:pt x="4678" y="1352"/>
                    <a:pt x="4663" y="1329"/>
                  </a:cubicBezTo>
                  <a:cubicBezTo>
                    <a:pt x="4656" y="1314"/>
                    <a:pt x="4656" y="1292"/>
                    <a:pt x="4626" y="1300"/>
                  </a:cubicBezTo>
                  <a:cubicBezTo>
                    <a:pt x="4626" y="1314"/>
                    <a:pt x="4619" y="1322"/>
                    <a:pt x="4619" y="1329"/>
                  </a:cubicBezTo>
                  <a:cubicBezTo>
                    <a:pt x="4611" y="1307"/>
                    <a:pt x="4582" y="1314"/>
                    <a:pt x="4567" y="1322"/>
                  </a:cubicBezTo>
                  <a:cubicBezTo>
                    <a:pt x="4582" y="1352"/>
                    <a:pt x="4589" y="1426"/>
                    <a:pt x="4537" y="1411"/>
                  </a:cubicBezTo>
                  <a:cubicBezTo>
                    <a:pt x="4537" y="1389"/>
                    <a:pt x="4552" y="1352"/>
                    <a:pt x="4522" y="1344"/>
                  </a:cubicBezTo>
                  <a:cubicBezTo>
                    <a:pt x="4500" y="1337"/>
                    <a:pt x="4470" y="1352"/>
                    <a:pt x="4478" y="1381"/>
                  </a:cubicBezTo>
                  <a:cubicBezTo>
                    <a:pt x="4455" y="1389"/>
                    <a:pt x="4441" y="1389"/>
                    <a:pt x="4418" y="1381"/>
                  </a:cubicBezTo>
                  <a:cubicBezTo>
                    <a:pt x="4426" y="1366"/>
                    <a:pt x="4433" y="1359"/>
                    <a:pt x="4448" y="1359"/>
                  </a:cubicBezTo>
                  <a:cubicBezTo>
                    <a:pt x="4463" y="1352"/>
                    <a:pt x="4455" y="1352"/>
                    <a:pt x="4470" y="1344"/>
                  </a:cubicBezTo>
                  <a:cubicBezTo>
                    <a:pt x="4470" y="1344"/>
                    <a:pt x="4478" y="1329"/>
                    <a:pt x="4478" y="1322"/>
                  </a:cubicBezTo>
                  <a:cubicBezTo>
                    <a:pt x="4478" y="1322"/>
                    <a:pt x="4470" y="1322"/>
                    <a:pt x="4463" y="1322"/>
                  </a:cubicBezTo>
                  <a:cubicBezTo>
                    <a:pt x="4455" y="1270"/>
                    <a:pt x="4537" y="1277"/>
                    <a:pt x="4522" y="1218"/>
                  </a:cubicBezTo>
                  <a:cubicBezTo>
                    <a:pt x="4500" y="1211"/>
                    <a:pt x="4478" y="1173"/>
                    <a:pt x="4455" y="1159"/>
                  </a:cubicBezTo>
                  <a:cubicBezTo>
                    <a:pt x="4433" y="1144"/>
                    <a:pt x="4433" y="1114"/>
                    <a:pt x="4433" y="1092"/>
                  </a:cubicBezTo>
                  <a:cubicBezTo>
                    <a:pt x="4411" y="1084"/>
                    <a:pt x="4344" y="1106"/>
                    <a:pt x="4344" y="1129"/>
                  </a:cubicBezTo>
                  <a:cubicBezTo>
                    <a:pt x="4322" y="1121"/>
                    <a:pt x="4292" y="1114"/>
                    <a:pt x="4270" y="1121"/>
                  </a:cubicBezTo>
                  <a:cubicBezTo>
                    <a:pt x="4292" y="1159"/>
                    <a:pt x="4210" y="1211"/>
                    <a:pt x="4181" y="1188"/>
                  </a:cubicBezTo>
                  <a:cubicBezTo>
                    <a:pt x="4136" y="1159"/>
                    <a:pt x="4143" y="1270"/>
                    <a:pt x="4143" y="1285"/>
                  </a:cubicBezTo>
                  <a:cubicBezTo>
                    <a:pt x="4091" y="1285"/>
                    <a:pt x="4025" y="1292"/>
                    <a:pt x="3980" y="1285"/>
                  </a:cubicBezTo>
                  <a:cubicBezTo>
                    <a:pt x="3965" y="1240"/>
                    <a:pt x="3921" y="1225"/>
                    <a:pt x="3928" y="1285"/>
                  </a:cubicBezTo>
                  <a:cubicBezTo>
                    <a:pt x="3906" y="1285"/>
                    <a:pt x="3876" y="1270"/>
                    <a:pt x="3854" y="1277"/>
                  </a:cubicBezTo>
                  <a:cubicBezTo>
                    <a:pt x="3824" y="1292"/>
                    <a:pt x="3846" y="1314"/>
                    <a:pt x="3846" y="1337"/>
                  </a:cubicBezTo>
                  <a:cubicBezTo>
                    <a:pt x="3743" y="1322"/>
                    <a:pt x="3898" y="1203"/>
                    <a:pt x="3891" y="1173"/>
                  </a:cubicBezTo>
                  <a:cubicBezTo>
                    <a:pt x="3846" y="1173"/>
                    <a:pt x="3817" y="1188"/>
                    <a:pt x="3817" y="1136"/>
                  </a:cubicBezTo>
                  <a:cubicBezTo>
                    <a:pt x="3787" y="1136"/>
                    <a:pt x="3780" y="1114"/>
                    <a:pt x="3750" y="1106"/>
                  </a:cubicBezTo>
                  <a:cubicBezTo>
                    <a:pt x="3757" y="1129"/>
                    <a:pt x="3802" y="1218"/>
                    <a:pt x="3765" y="1225"/>
                  </a:cubicBezTo>
                  <a:cubicBezTo>
                    <a:pt x="3765" y="1233"/>
                    <a:pt x="3765" y="1248"/>
                    <a:pt x="3765" y="1255"/>
                  </a:cubicBezTo>
                  <a:cubicBezTo>
                    <a:pt x="3728" y="1263"/>
                    <a:pt x="3713" y="1255"/>
                    <a:pt x="3683" y="1248"/>
                  </a:cubicBezTo>
                  <a:cubicBezTo>
                    <a:pt x="3653" y="1240"/>
                    <a:pt x="3639" y="1255"/>
                    <a:pt x="3616" y="1255"/>
                  </a:cubicBezTo>
                  <a:cubicBezTo>
                    <a:pt x="3616" y="1248"/>
                    <a:pt x="3609" y="1240"/>
                    <a:pt x="3609" y="1233"/>
                  </a:cubicBezTo>
                  <a:cubicBezTo>
                    <a:pt x="3579" y="1225"/>
                    <a:pt x="3609" y="1196"/>
                    <a:pt x="3594" y="1181"/>
                  </a:cubicBezTo>
                  <a:cubicBezTo>
                    <a:pt x="3579" y="1173"/>
                    <a:pt x="3549" y="1188"/>
                    <a:pt x="3535" y="1196"/>
                  </a:cubicBezTo>
                  <a:cubicBezTo>
                    <a:pt x="3535" y="1211"/>
                    <a:pt x="3520" y="1218"/>
                    <a:pt x="3505" y="1218"/>
                  </a:cubicBezTo>
                  <a:cubicBezTo>
                    <a:pt x="3497" y="1211"/>
                    <a:pt x="3497" y="1196"/>
                    <a:pt x="3505" y="1188"/>
                  </a:cubicBezTo>
                  <a:cubicBezTo>
                    <a:pt x="3535" y="1173"/>
                    <a:pt x="3535" y="1151"/>
                    <a:pt x="3535" y="1121"/>
                  </a:cubicBezTo>
                  <a:cubicBezTo>
                    <a:pt x="3520" y="1114"/>
                    <a:pt x="3505" y="1114"/>
                    <a:pt x="3497" y="1121"/>
                  </a:cubicBezTo>
                  <a:cubicBezTo>
                    <a:pt x="3497" y="1136"/>
                    <a:pt x="3490" y="1151"/>
                    <a:pt x="3490" y="1166"/>
                  </a:cubicBezTo>
                  <a:cubicBezTo>
                    <a:pt x="3483" y="1159"/>
                    <a:pt x="3468" y="1151"/>
                    <a:pt x="3460" y="1144"/>
                  </a:cubicBezTo>
                  <a:cubicBezTo>
                    <a:pt x="3453" y="1084"/>
                    <a:pt x="3497" y="1084"/>
                    <a:pt x="3542" y="1084"/>
                  </a:cubicBezTo>
                  <a:cubicBezTo>
                    <a:pt x="3542" y="1055"/>
                    <a:pt x="3505" y="1025"/>
                    <a:pt x="3520" y="995"/>
                  </a:cubicBezTo>
                  <a:cubicBezTo>
                    <a:pt x="3527" y="973"/>
                    <a:pt x="3549" y="966"/>
                    <a:pt x="3535" y="943"/>
                  </a:cubicBezTo>
                  <a:cubicBezTo>
                    <a:pt x="3497" y="951"/>
                    <a:pt x="3483" y="988"/>
                    <a:pt x="3453" y="988"/>
                  </a:cubicBezTo>
                  <a:cubicBezTo>
                    <a:pt x="3446" y="1003"/>
                    <a:pt x="3453" y="1017"/>
                    <a:pt x="3446" y="1032"/>
                  </a:cubicBezTo>
                  <a:cubicBezTo>
                    <a:pt x="3438" y="1032"/>
                    <a:pt x="3423" y="1040"/>
                    <a:pt x="3416" y="1032"/>
                  </a:cubicBezTo>
                  <a:cubicBezTo>
                    <a:pt x="3408" y="1084"/>
                    <a:pt x="3401" y="1084"/>
                    <a:pt x="3349" y="1084"/>
                  </a:cubicBezTo>
                  <a:cubicBezTo>
                    <a:pt x="3349" y="1025"/>
                    <a:pt x="3327" y="1017"/>
                    <a:pt x="3275" y="1040"/>
                  </a:cubicBezTo>
                  <a:cubicBezTo>
                    <a:pt x="3260" y="1069"/>
                    <a:pt x="3245" y="1106"/>
                    <a:pt x="3200" y="1106"/>
                  </a:cubicBezTo>
                  <a:cubicBezTo>
                    <a:pt x="3193" y="1136"/>
                    <a:pt x="3252" y="1121"/>
                    <a:pt x="3267" y="1136"/>
                  </a:cubicBezTo>
                  <a:cubicBezTo>
                    <a:pt x="3312" y="1159"/>
                    <a:pt x="3282" y="1218"/>
                    <a:pt x="3304" y="1255"/>
                  </a:cubicBezTo>
                  <a:cubicBezTo>
                    <a:pt x="3364" y="1248"/>
                    <a:pt x="3327" y="1381"/>
                    <a:pt x="3341" y="1411"/>
                  </a:cubicBezTo>
                  <a:cubicBezTo>
                    <a:pt x="3356" y="1448"/>
                    <a:pt x="3394" y="1418"/>
                    <a:pt x="3408" y="1463"/>
                  </a:cubicBezTo>
                  <a:cubicBezTo>
                    <a:pt x="3423" y="1515"/>
                    <a:pt x="3386" y="1582"/>
                    <a:pt x="3386" y="1634"/>
                  </a:cubicBezTo>
                  <a:cubicBezTo>
                    <a:pt x="3423" y="1641"/>
                    <a:pt x="3460" y="1611"/>
                    <a:pt x="3490" y="1619"/>
                  </a:cubicBezTo>
                  <a:cubicBezTo>
                    <a:pt x="3490" y="1641"/>
                    <a:pt x="3512" y="1649"/>
                    <a:pt x="3520" y="1663"/>
                  </a:cubicBezTo>
                  <a:cubicBezTo>
                    <a:pt x="3520" y="1678"/>
                    <a:pt x="3520" y="1701"/>
                    <a:pt x="3512" y="1716"/>
                  </a:cubicBezTo>
                  <a:cubicBezTo>
                    <a:pt x="3497" y="1716"/>
                    <a:pt x="3483" y="1723"/>
                    <a:pt x="3490" y="1745"/>
                  </a:cubicBezTo>
                  <a:cubicBezTo>
                    <a:pt x="3520" y="1753"/>
                    <a:pt x="3535" y="1775"/>
                    <a:pt x="3549" y="1805"/>
                  </a:cubicBezTo>
                  <a:cubicBezTo>
                    <a:pt x="3527" y="1812"/>
                    <a:pt x="3520" y="1849"/>
                    <a:pt x="3520" y="1879"/>
                  </a:cubicBezTo>
                  <a:cubicBezTo>
                    <a:pt x="3475" y="1886"/>
                    <a:pt x="3453" y="1923"/>
                    <a:pt x="3416" y="1938"/>
                  </a:cubicBezTo>
                  <a:cubicBezTo>
                    <a:pt x="3416" y="1901"/>
                    <a:pt x="3371" y="1894"/>
                    <a:pt x="3349" y="1901"/>
                  </a:cubicBezTo>
                  <a:cubicBezTo>
                    <a:pt x="3349" y="1908"/>
                    <a:pt x="3341" y="1923"/>
                    <a:pt x="3341" y="1931"/>
                  </a:cubicBezTo>
                  <a:cubicBezTo>
                    <a:pt x="3289" y="1923"/>
                    <a:pt x="3312" y="1849"/>
                    <a:pt x="3275" y="1827"/>
                  </a:cubicBezTo>
                  <a:cubicBezTo>
                    <a:pt x="3252" y="1805"/>
                    <a:pt x="3208" y="1827"/>
                    <a:pt x="3200" y="1782"/>
                  </a:cubicBezTo>
                  <a:cubicBezTo>
                    <a:pt x="3171" y="1805"/>
                    <a:pt x="3163" y="1834"/>
                    <a:pt x="3156" y="1871"/>
                  </a:cubicBezTo>
                  <a:cubicBezTo>
                    <a:pt x="3141" y="1871"/>
                    <a:pt x="3126" y="1864"/>
                    <a:pt x="3104" y="1864"/>
                  </a:cubicBezTo>
                  <a:cubicBezTo>
                    <a:pt x="3104" y="1819"/>
                    <a:pt x="3141" y="1738"/>
                    <a:pt x="3082" y="1723"/>
                  </a:cubicBezTo>
                  <a:cubicBezTo>
                    <a:pt x="3044" y="1716"/>
                    <a:pt x="3022" y="1716"/>
                    <a:pt x="3030" y="1671"/>
                  </a:cubicBezTo>
                  <a:cubicBezTo>
                    <a:pt x="3119" y="1649"/>
                    <a:pt x="2992" y="1463"/>
                    <a:pt x="2992" y="1418"/>
                  </a:cubicBezTo>
                  <a:cubicBezTo>
                    <a:pt x="3022" y="1426"/>
                    <a:pt x="3052" y="1396"/>
                    <a:pt x="3074" y="1381"/>
                  </a:cubicBezTo>
                  <a:cubicBezTo>
                    <a:pt x="3111" y="1352"/>
                    <a:pt x="3104" y="1314"/>
                    <a:pt x="3111" y="1270"/>
                  </a:cubicBezTo>
                  <a:cubicBezTo>
                    <a:pt x="3149" y="1277"/>
                    <a:pt x="3134" y="1225"/>
                    <a:pt x="3178" y="1233"/>
                  </a:cubicBezTo>
                  <a:cubicBezTo>
                    <a:pt x="3178" y="1211"/>
                    <a:pt x="3163" y="1196"/>
                    <a:pt x="3156" y="1173"/>
                  </a:cubicBezTo>
                  <a:cubicBezTo>
                    <a:pt x="3111" y="1173"/>
                    <a:pt x="3119" y="1106"/>
                    <a:pt x="3119" y="1077"/>
                  </a:cubicBezTo>
                  <a:cubicBezTo>
                    <a:pt x="3119" y="1055"/>
                    <a:pt x="3111" y="1032"/>
                    <a:pt x="3119" y="1017"/>
                  </a:cubicBezTo>
                  <a:cubicBezTo>
                    <a:pt x="3134" y="988"/>
                    <a:pt x="3163" y="1010"/>
                    <a:pt x="3186" y="1003"/>
                  </a:cubicBezTo>
                  <a:cubicBezTo>
                    <a:pt x="3186" y="973"/>
                    <a:pt x="3171" y="921"/>
                    <a:pt x="3223" y="921"/>
                  </a:cubicBezTo>
                  <a:cubicBezTo>
                    <a:pt x="3260" y="914"/>
                    <a:pt x="3312" y="936"/>
                    <a:pt x="3349" y="914"/>
                  </a:cubicBezTo>
                  <a:cubicBezTo>
                    <a:pt x="3371" y="906"/>
                    <a:pt x="3379" y="884"/>
                    <a:pt x="3401" y="891"/>
                  </a:cubicBezTo>
                  <a:cubicBezTo>
                    <a:pt x="3423" y="891"/>
                    <a:pt x="3438" y="891"/>
                    <a:pt x="3453" y="876"/>
                  </a:cubicBezTo>
                  <a:cubicBezTo>
                    <a:pt x="3475" y="847"/>
                    <a:pt x="3431" y="824"/>
                    <a:pt x="3431" y="795"/>
                  </a:cubicBezTo>
                  <a:lnTo>
                    <a:pt x="3438" y="795"/>
                  </a:lnTo>
                  <a:cubicBezTo>
                    <a:pt x="3438" y="772"/>
                    <a:pt x="3438" y="713"/>
                    <a:pt x="3475" y="750"/>
                  </a:cubicBezTo>
                  <a:cubicBezTo>
                    <a:pt x="3475" y="713"/>
                    <a:pt x="3505" y="683"/>
                    <a:pt x="3512" y="654"/>
                  </a:cubicBezTo>
                  <a:cubicBezTo>
                    <a:pt x="3549" y="631"/>
                    <a:pt x="3542" y="564"/>
                    <a:pt x="3579" y="542"/>
                  </a:cubicBezTo>
                  <a:cubicBezTo>
                    <a:pt x="3579" y="527"/>
                    <a:pt x="3579" y="498"/>
                    <a:pt x="3586" y="483"/>
                  </a:cubicBezTo>
                  <a:cubicBezTo>
                    <a:pt x="3624" y="475"/>
                    <a:pt x="3594" y="423"/>
                    <a:pt x="3653" y="423"/>
                  </a:cubicBezTo>
                  <a:cubicBezTo>
                    <a:pt x="3646" y="379"/>
                    <a:pt x="3668" y="327"/>
                    <a:pt x="3653" y="282"/>
                  </a:cubicBezTo>
                  <a:cubicBezTo>
                    <a:pt x="3639" y="238"/>
                    <a:pt x="3601" y="215"/>
                    <a:pt x="3609" y="171"/>
                  </a:cubicBezTo>
                  <a:cubicBezTo>
                    <a:pt x="3609" y="134"/>
                    <a:pt x="3609" y="119"/>
                    <a:pt x="3572" y="104"/>
                  </a:cubicBezTo>
                  <a:cubicBezTo>
                    <a:pt x="3549" y="104"/>
                    <a:pt x="3520" y="97"/>
                    <a:pt x="3520" y="67"/>
                  </a:cubicBezTo>
                  <a:cubicBezTo>
                    <a:pt x="3483" y="37"/>
                    <a:pt x="3468" y="15"/>
                    <a:pt x="3416" y="15"/>
                  </a:cubicBezTo>
                  <a:cubicBezTo>
                    <a:pt x="3416" y="22"/>
                    <a:pt x="3408" y="30"/>
                    <a:pt x="3408" y="37"/>
                  </a:cubicBezTo>
                  <a:cubicBezTo>
                    <a:pt x="3379" y="37"/>
                    <a:pt x="3341" y="37"/>
                    <a:pt x="3304" y="37"/>
                  </a:cubicBezTo>
                  <a:cubicBezTo>
                    <a:pt x="3275" y="30"/>
                    <a:pt x="3245" y="7"/>
                    <a:pt x="3208" y="7"/>
                  </a:cubicBezTo>
                  <a:cubicBezTo>
                    <a:pt x="3178" y="0"/>
                    <a:pt x="3149" y="15"/>
                    <a:pt x="3119" y="7"/>
                  </a:cubicBezTo>
                  <a:cubicBezTo>
                    <a:pt x="3111" y="7"/>
                    <a:pt x="3104" y="7"/>
                    <a:pt x="3096" y="0"/>
                  </a:cubicBezTo>
                  <a:cubicBezTo>
                    <a:pt x="3082" y="22"/>
                    <a:pt x="3059" y="45"/>
                    <a:pt x="3052" y="59"/>
                  </a:cubicBezTo>
                  <a:lnTo>
                    <a:pt x="3030" y="119"/>
                  </a:lnTo>
                  <a:cubicBezTo>
                    <a:pt x="2955" y="126"/>
                    <a:pt x="2814" y="82"/>
                    <a:pt x="2799" y="193"/>
                  </a:cubicBezTo>
                  <a:cubicBezTo>
                    <a:pt x="2770" y="208"/>
                    <a:pt x="2733" y="201"/>
                    <a:pt x="2710" y="223"/>
                  </a:cubicBezTo>
                  <a:cubicBezTo>
                    <a:pt x="2695" y="238"/>
                    <a:pt x="2688" y="253"/>
                    <a:pt x="2673" y="260"/>
                  </a:cubicBezTo>
                  <a:cubicBezTo>
                    <a:pt x="2636" y="290"/>
                    <a:pt x="2584" y="304"/>
                    <a:pt x="2539" y="304"/>
                  </a:cubicBezTo>
                  <a:cubicBezTo>
                    <a:pt x="2517" y="349"/>
                    <a:pt x="2443" y="349"/>
                    <a:pt x="2398" y="371"/>
                  </a:cubicBezTo>
                  <a:cubicBezTo>
                    <a:pt x="2376" y="386"/>
                    <a:pt x="2361" y="401"/>
                    <a:pt x="2347" y="423"/>
                  </a:cubicBezTo>
                  <a:cubicBezTo>
                    <a:pt x="2324" y="461"/>
                    <a:pt x="2287" y="453"/>
                    <a:pt x="2250" y="461"/>
                  </a:cubicBezTo>
                  <a:cubicBezTo>
                    <a:pt x="2183" y="475"/>
                    <a:pt x="2131" y="550"/>
                    <a:pt x="2101" y="602"/>
                  </a:cubicBezTo>
                  <a:cubicBezTo>
                    <a:pt x="2072" y="654"/>
                    <a:pt x="2012" y="676"/>
                    <a:pt x="1953" y="676"/>
                  </a:cubicBezTo>
                  <a:cubicBezTo>
                    <a:pt x="1916" y="698"/>
                    <a:pt x="1945" y="772"/>
                    <a:pt x="1886" y="765"/>
                  </a:cubicBezTo>
                  <a:cubicBezTo>
                    <a:pt x="1908" y="832"/>
                    <a:pt x="1931" y="899"/>
                    <a:pt x="1945" y="966"/>
                  </a:cubicBezTo>
                  <a:cubicBezTo>
                    <a:pt x="1953" y="1010"/>
                    <a:pt x="1982" y="1032"/>
                    <a:pt x="2020" y="1047"/>
                  </a:cubicBezTo>
                  <a:cubicBezTo>
                    <a:pt x="2087" y="1069"/>
                    <a:pt x="2183" y="1084"/>
                    <a:pt x="2257" y="1077"/>
                  </a:cubicBezTo>
                  <a:cubicBezTo>
                    <a:pt x="2279" y="1069"/>
                    <a:pt x="2294" y="1055"/>
                    <a:pt x="2317" y="1062"/>
                  </a:cubicBezTo>
                  <a:cubicBezTo>
                    <a:pt x="2339" y="1062"/>
                    <a:pt x="2354" y="1077"/>
                    <a:pt x="2376" y="1084"/>
                  </a:cubicBezTo>
                  <a:cubicBezTo>
                    <a:pt x="2391" y="1032"/>
                    <a:pt x="2398" y="1003"/>
                    <a:pt x="2458" y="1010"/>
                  </a:cubicBezTo>
                  <a:cubicBezTo>
                    <a:pt x="2465" y="1040"/>
                    <a:pt x="2443" y="1092"/>
                    <a:pt x="2495" y="1092"/>
                  </a:cubicBezTo>
                  <a:cubicBezTo>
                    <a:pt x="2495" y="1144"/>
                    <a:pt x="2495" y="1196"/>
                    <a:pt x="2487" y="1248"/>
                  </a:cubicBezTo>
                  <a:cubicBezTo>
                    <a:pt x="2465" y="1248"/>
                    <a:pt x="2443" y="1255"/>
                    <a:pt x="2421" y="1255"/>
                  </a:cubicBezTo>
                  <a:cubicBezTo>
                    <a:pt x="2421" y="1248"/>
                    <a:pt x="2413" y="1225"/>
                    <a:pt x="2421" y="1218"/>
                  </a:cubicBezTo>
                  <a:cubicBezTo>
                    <a:pt x="2376" y="1233"/>
                    <a:pt x="2347" y="1263"/>
                    <a:pt x="2302" y="1263"/>
                  </a:cubicBezTo>
                  <a:cubicBezTo>
                    <a:pt x="2242" y="1270"/>
                    <a:pt x="2190" y="1255"/>
                    <a:pt x="2139" y="1263"/>
                  </a:cubicBezTo>
                  <a:cubicBezTo>
                    <a:pt x="2131" y="1285"/>
                    <a:pt x="2124" y="1307"/>
                    <a:pt x="2131" y="1329"/>
                  </a:cubicBezTo>
                  <a:cubicBezTo>
                    <a:pt x="2139" y="1359"/>
                    <a:pt x="2168" y="1366"/>
                    <a:pt x="2168" y="1396"/>
                  </a:cubicBezTo>
                  <a:cubicBezTo>
                    <a:pt x="2176" y="1441"/>
                    <a:pt x="2116" y="1433"/>
                    <a:pt x="2087" y="1433"/>
                  </a:cubicBezTo>
                  <a:cubicBezTo>
                    <a:pt x="2101" y="1485"/>
                    <a:pt x="2131" y="1500"/>
                    <a:pt x="2190" y="1508"/>
                  </a:cubicBezTo>
                  <a:cubicBezTo>
                    <a:pt x="2235" y="1522"/>
                    <a:pt x="2257" y="1545"/>
                    <a:pt x="2257" y="1597"/>
                  </a:cubicBezTo>
                  <a:cubicBezTo>
                    <a:pt x="2250" y="1634"/>
                    <a:pt x="2235" y="1701"/>
                    <a:pt x="2183" y="1686"/>
                  </a:cubicBezTo>
                  <a:cubicBezTo>
                    <a:pt x="2146" y="1678"/>
                    <a:pt x="2139" y="1634"/>
                    <a:pt x="2094" y="1649"/>
                  </a:cubicBezTo>
                  <a:cubicBezTo>
                    <a:pt x="2109" y="1693"/>
                    <a:pt x="2079" y="1871"/>
                    <a:pt x="2139" y="1886"/>
                  </a:cubicBezTo>
                  <a:cubicBezTo>
                    <a:pt x="2139" y="1931"/>
                    <a:pt x="2064" y="1923"/>
                    <a:pt x="2064" y="1961"/>
                  </a:cubicBezTo>
                  <a:cubicBezTo>
                    <a:pt x="2034" y="1968"/>
                    <a:pt x="2020" y="1938"/>
                    <a:pt x="2027" y="1908"/>
                  </a:cubicBezTo>
                  <a:cubicBezTo>
                    <a:pt x="1990" y="1916"/>
                    <a:pt x="1975" y="1894"/>
                    <a:pt x="1945" y="1894"/>
                  </a:cubicBezTo>
                  <a:cubicBezTo>
                    <a:pt x="1945" y="1871"/>
                    <a:pt x="1945" y="1849"/>
                    <a:pt x="1945" y="1834"/>
                  </a:cubicBezTo>
                  <a:lnTo>
                    <a:pt x="1938" y="1842"/>
                  </a:lnTo>
                  <a:cubicBezTo>
                    <a:pt x="1923" y="1849"/>
                    <a:pt x="1901" y="1849"/>
                    <a:pt x="1879" y="1849"/>
                  </a:cubicBezTo>
                  <a:cubicBezTo>
                    <a:pt x="1886" y="1857"/>
                    <a:pt x="1879" y="1871"/>
                    <a:pt x="1879" y="1886"/>
                  </a:cubicBezTo>
                  <a:cubicBezTo>
                    <a:pt x="1834" y="1864"/>
                    <a:pt x="1782" y="1864"/>
                    <a:pt x="1730" y="1857"/>
                  </a:cubicBezTo>
                  <a:cubicBezTo>
                    <a:pt x="1685" y="1842"/>
                    <a:pt x="1641" y="1819"/>
                    <a:pt x="1589" y="1834"/>
                  </a:cubicBezTo>
                  <a:cubicBezTo>
                    <a:pt x="1589" y="1871"/>
                    <a:pt x="1567" y="1923"/>
                    <a:pt x="1537" y="1961"/>
                  </a:cubicBezTo>
                  <a:cubicBezTo>
                    <a:pt x="1515" y="1983"/>
                    <a:pt x="1485" y="1976"/>
                    <a:pt x="1455" y="1990"/>
                  </a:cubicBezTo>
                  <a:cubicBezTo>
                    <a:pt x="1455" y="2013"/>
                    <a:pt x="1477" y="2035"/>
                    <a:pt x="1470" y="2065"/>
                  </a:cubicBezTo>
                  <a:cubicBezTo>
                    <a:pt x="1448" y="2065"/>
                    <a:pt x="1433" y="2072"/>
                    <a:pt x="1426" y="2094"/>
                  </a:cubicBezTo>
                  <a:cubicBezTo>
                    <a:pt x="1381" y="2094"/>
                    <a:pt x="1337" y="2072"/>
                    <a:pt x="1292" y="2087"/>
                  </a:cubicBezTo>
                  <a:cubicBezTo>
                    <a:pt x="1277" y="2109"/>
                    <a:pt x="1292" y="2139"/>
                    <a:pt x="1277" y="2161"/>
                  </a:cubicBezTo>
                  <a:cubicBezTo>
                    <a:pt x="1225" y="2131"/>
                    <a:pt x="1232" y="2094"/>
                    <a:pt x="1158" y="2094"/>
                  </a:cubicBezTo>
                  <a:cubicBezTo>
                    <a:pt x="1151" y="2065"/>
                    <a:pt x="1151" y="1931"/>
                    <a:pt x="1210" y="1968"/>
                  </a:cubicBezTo>
                  <a:cubicBezTo>
                    <a:pt x="1247" y="1983"/>
                    <a:pt x="1262" y="1990"/>
                    <a:pt x="1307" y="1983"/>
                  </a:cubicBezTo>
                  <a:cubicBezTo>
                    <a:pt x="1351" y="1976"/>
                    <a:pt x="1374" y="1953"/>
                    <a:pt x="1418" y="1938"/>
                  </a:cubicBezTo>
                  <a:cubicBezTo>
                    <a:pt x="1411" y="1908"/>
                    <a:pt x="1366" y="1916"/>
                    <a:pt x="1359" y="1879"/>
                  </a:cubicBezTo>
                  <a:cubicBezTo>
                    <a:pt x="1351" y="1857"/>
                    <a:pt x="1374" y="1827"/>
                    <a:pt x="1374" y="1797"/>
                  </a:cubicBezTo>
                  <a:cubicBezTo>
                    <a:pt x="1381" y="1745"/>
                    <a:pt x="1344" y="1767"/>
                    <a:pt x="1344" y="1745"/>
                  </a:cubicBezTo>
                  <a:cubicBezTo>
                    <a:pt x="1337" y="1716"/>
                    <a:pt x="1351" y="1671"/>
                    <a:pt x="1381" y="1663"/>
                  </a:cubicBezTo>
                  <a:cubicBezTo>
                    <a:pt x="1455" y="1738"/>
                    <a:pt x="1463" y="1619"/>
                    <a:pt x="1455" y="1574"/>
                  </a:cubicBezTo>
                  <a:cubicBezTo>
                    <a:pt x="1433" y="1574"/>
                    <a:pt x="1411" y="1574"/>
                    <a:pt x="1396" y="1567"/>
                  </a:cubicBezTo>
                  <a:cubicBezTo>
                    <a:pt x="1388" y="1522"/>
                    <a:pt x="1396" y="1485"/>
                    <a:pt x="1396" y="1448"/>
                  </a:cubicBezTo>
                  <a:cubicBezTo>
                    <a:pt x="1337" y="1441"/>
                    <a:pt x="1322" y="1448"/>
                    <a:pt x="1285" y="1471"/>
                  </a:cubicBezTo>
                  <a:cubicBezTo>
                    <a:pt x="1262" y="1485"/>
                    <a:pt x="1195" y="1537"/>
                    <a:pt x="1210" y="1471"/>
                  </a:cubicBezTo>
                  <a:cubicBezTo>
                    <a:pt x="1151" y="1463"/>
                    <a:pt x="1077" y="1456"/>
                    <a:pt x="1017" y="1448"/>
                  </a:cubicBezTo>
                  <a:cubicBezTo>
                    <a:pt x="965" y="1433"/>
                    <a:pt x="980" y="1374"/>
                    <a:pt x="1032" y="1374"/>
                  </a:cubicBezTo>
                  <a:cubicBezTo>
                    <a:pt x="1032" y="1344"/>
                    <a:pt x="1017" y="1292"/>
                    <a:pt x="1069" y="1300"/>
                  </a:cubicBezTo>
                  <a:cubicBezTo>
                    <a:pt x="1077" y="1263"/>
                    <a:pt x="1077" y="1233"/>
                    <a:pt x="1077" y="1196"/>
                  </a:cubicBezTo>
                  <a:cubicBezTo>
                    <a:pt x="1032" y="1196"/>
                    <a:pt x="965" y="1181"/>
                    <a:pt x="935" y="1218"/>
                  </a:cubicBezTo>
                  <a:cubicBezTo>
                    <a:pt x="921" y="1255"/>
                    <a:pt x="935" y="1292"/>
                    <a:pt x="898" y="1314"/>
                  </a:cubicBezTo>
                  <a:cubicBezTo>
                    <a:pt x="869" y="1329"/>
                    <a:pt x="817" y="1329"/>
                    <a:pt x="794" y="1300"/>
                  </a:cubicBezTo>
                  <a:cubicBezTo>
                    <a:pt x="780" y="1277"/>
                    <a:pt x="780" y="1240"/>
                    <a:pt x="750" y="1233"/>
                  </a:cubicBezTo>
                  <a:cubicBezTo>
                    <a:pt x="690" y="1314"/>
                    <a:pt x="824" y="1374"/>
                    <a:pt x="824" y="1456"/>
                  </a:cubicBezTo>
                  <a:cubicBezTo>
                    <a:pt x="794" y="1463"/>
                    <a:pt x="787" y="1433"/>
                    <a:pt x="765" y="1418"/>
                  </a:cubicBezTo>
                  <a:cubicBezTo>
                    <a:pt x="750" y="1396"/>
                    <a:pt x="728" y="1418"/>
                    <a:pt x="735" y="1381"/>
                  </a:cubicBezTo>
                  <a:cubicBezTo>
                    <a:pt x="661" y="1366"/>
                    <a:pt x="713" y="1441"/>
                    <a:pt x="713" y="1471"/>
                  </a:cubicBezTo>
                  <a:cubicBezTo>
                    <a:pt x="713" y="1500"/>
                    <a:pt x="668" y="1500"/>
                    <a:pt x="653" y="1522"/>
                  </a:cubicBezTo>
                  <a:cubicBezTo>
                    <a:pt x="638" y="1545"/>
                    <a:pt x="653" y="1574"/>
                    <a:pt x="653" y="1597"/>
                  </a:cubicBezTo>
                  <a:cubicBezTo>
                    <a:pt x="675" y="1604"/>
                    <a:pt x="713" y="1611"/>
                    <a:pt x="720" y="1634"/>
                  </a:cubicBezTo>
                  <a:cubicBezTo>
                    <a:pt x="690" y="1649"/>
                    <a:pt x="713" y="1686"/>
                    <a:pt x="698" y="1716"/>
                  </a:cubicBezTo>
                  <a:cubicBezTo>
                    <a:pt x="690" y="1738"/>
                    <a:pt x="668" y="1753"/>
                    <a:pt x="653" y="1775"/>
                  </a:cubicBezTo>
                  <a:cubicBezTo>
                    <a:pt x="690" y="1775"/>
                    <a:pt x="735" y="1775"/>
                    <a:pt x="772" y="1775"/>
                  </a:cubicBezTo>
                  <a:cubicBezTo>
                    <a:pt x="772" y="1812"/>
                    <a:pt x="772" y="1857"/>
                    <a:pt x="787" y="1886"/>
                  </a:cubicBezTo>
                  <a:cubicBezTo>
                    <a:pt x="802" y="1916"/>
                    <a:pt x="817" y="1946"/>
                    <a:pt x="794" y="1976"/>
                  </a:cubicBezTo>
                  <a:cubicBezTo>
                    <a:pt x="772" y="1998"/>
                    <a:pt x="750" y="2013"/>
                    <a:pt x="750" y="2050"/>
                  </a:cubicBezTo>
                  <a:cubicBezTo>
                    <a:pt x="742" y="2079"/>
                    <a:pt x="750" y="2116"/>
                    <a:pt x="750" y="2146"/>
                  </a:cubicBezTo>
                  <a:cubicBezTo>
                    <a:pt x="750" y="2198"/>
                    <a:pt x="742" y="2258"/>
                    <a:pt x="690" y="2287"/>
                  </a:cubicBezTo>
                  <a:cubicBezTo>
                    <a:pt x="631" y="2324"/>
                    <a:pt x="549" y="2332"/>
                    <a:pt x="483" y="2354"/>
                  </a:cubicBezTo>
                  <a:cubicBezTo>
                    <a:pt x="483" y="2399"/>
                    <a:pt x="505" y="2413"/>
                    <a:pt x="468" y="2443"/>
                  </a:cubicBezTo>
                  <a:cubicBezTo>
                    <a:pt x="490" y="2458"/>
                    <a:pt x="616" y="2495"/>
                    <a:pt x="579" y="2532"/>
                  </a:cubicBezTo>
                  <a:cubicBezTo>
                    <a:pt x="527" y="2584"/>
                    <a:pt x="438" y="2555"/>
                    <a:pt x="393" y="2621"/>
                  </a:cubicBezTo>
                  <a:cubicBezTo>
                    <a:pt x="386" y="2614"/>
                    <a:pt x="334" y="2592"/>
                    <a:pt x="327" y="2614"/>
                  </a:cubicBezTo>
                  <a:cubicBezTo>
                    <a:pt x="327" y="2621"/>
                    <a:pt x="327" y="2621"/>
                    <a:pt x="319" y="2621"/>
                  </a:cubicBezTo>
                  <a:cubicBezTo>
                    <a:pt x="312" y="2614"/>
                    <a:pt x="312" y="2614"/>
                    <a:pt x="304" y="2614"/>
                  </a:cubicBezTo>
                  <a:cubicBezTo>
                    <a:pt x="304" y="2636"/>
                    <a:pt x="297" y="2651"/>
                    <a:pt x="297" y="2666"/>
                  </a:cubicBezTo>
                  <a:cubicBezTo>
                    <a:pt x="297" y="2703"/>
                    <a:pt x="297" y="2748"/>
                    <a:pt x="341" y="2763"/>
                  </a:cubicBezTo>
                  <a:cubicBezTo>
                    <a:pt x="378" y="2770"/>
                    <a:pt x="408" y="2755"/>
                    <a:pt x="401" y="2807"/>
                  </a:cubicBezTo>
                  <a:cubicBezTo>
                    <a:pt x="401" y="2852"/>
                    <a:pt x="371" y="2889"/>
                    <a:pt x="341" y="2918"/>
                  </a:cubicBezTo>
                  <a:cubicBezTo>
                    <a:pt x="304" y="2955"/>
                    <a:pt x="289" y="2948"/>
                    <a:pt x="230" y="2948"/>
                  </a:cubicBezTo>
                  <a:cubicBezTo>
                    <a:pt x="223" y="2970"/>
                    <a:pt x="208" y="3000"/>
                    <a:pt x="185" y="3015"/>
                  </a:cubicBezTo>
                  <a:cubicBezTo>
                    <a:pt x="156" y="3045"/>
                    <a:pt x="119" y="3015"/>
                    <a:pt x="81" y="3023"/>
                  </a:cubicBezTo>
                  <a:cubicBezTo>
                    <a:pt x="59" y="3133"/>
                    <a:pt x="245" y="3045"/>
                    <a:pt x="230" y="3163"/>
                  </a:cubicBezTo>
                  <a:cubicBezTo>
                    <a:pt x="223" y="3163"/>
                    <a:pt x="0" y="3163"/>
                    <a:pt x="52" y="3222"/>
                  </a:cubicBezTo>
                  <a:cubicBezTo>
                    <a:pt x="74" y="3259"/>
                    <a:pt x="89" y="3289"/>
                    <a:pt x="111" y="3326"/>
                  </a:cubicBezTo>
                  <a:cubicBezTo>
                    <a:pt x="119" y="3348"/>
                    <a:pt x="81" y="3385"/>
                    <a:pt x="89" y="3422"/>
                  </a:cubicBezTo>
                  <a:cubicBezTo>
                    <a:pt x="89" y="3445"/>
                    <a:pt x="96" y="3459"/>
                    <a:pt x="111" y="3474"/>
                  </a:cubicBezTo>
                  <a:cubicBezTo>
                    <a:pt x="133" y="3482"/>
                    <a:pt x="156" y="3497"/>
                    <a:pt x="178" y="3504"/>
                  </a:cubicBezTo>
                  <a:cubicBezTo>
                    <a:pt x="252" y="3526"/>
                    <a:pt x="238" y="3445"/>
                    <a:pt x="289" y="3445"/>
                  </a:cubicBezTo>
                  <a:cubicBezTo>
                    <a:pt x="297" y="3445"/>
                    <a:pt x="371" y="3519"/>
                    <a:pt x="371" y="3512"/>
                  </a:cubicBezTo>
                  <a:cubicBezTo>
                    <a:pt x="378" y="3579"/>
                    <a:pt x="371" y="3645"/>
                    <a:pt x="423" y="3697"/>
                  </a:cubicBezTo>
                  <a:cubicBezTo>
                    <a:pt x="475" y="3749"/>
                    <a:pt x="564" y="3697"/>
                    <a:pt x="623" y="3705"/>
                  </a:cubicBezTo>
                  <a:cubicBezTo>
                    <a:pt x="698" y="3712"/>
                    <a:pt x="728" y="3734"/>
                    <a:pt x="757" y="3801"/>
                  </a:cubicBezTo>
                  <a:cubicBezTo>
                    <a:pt x="787" y="3861"/>
                    <a:pt x="802" y="3898"/>
                    <a:pt x="869" y="3890"/>
                  </a:cubicBezTo>
                  <a:cubicBezTo>
                    <a:pt x="906" y="3890"/>
                    <a:pt x="928" y="3913"/>
                    <a:pt x="958" y="3905"/>
                  </a:cubicBezTo>
                  <a:cubicBezTo>
                    <a:pt x="995" y="3898"/>
                    <a:pt x="1017" y="3890"/>
                    <a:pt x="1054" y="3913"/>
                  </a:cubicBezTo>
                  <a:cubicBezTo>
                    <a:pt x="1121" y="3942"/>
                    <a:pt x="1210" y="3905"/>
                    <a:pt x="1285" y="3913"/>
                  </a:cubicBezTo>
                  <a:cubicBezTo>
                    <a:pt x="1322" y="3913"/>
                    <a:pt x="1344" y="3905"/>
                    <a:pt x="1366" y="3942"/>
                  </a:cubicBezTo>
                  <a:cubicBezTo>
                    <a:pt x="1374" y="3957"/>
                    <a:pt x="1411" y="3957"/>
                    <a:pt x="1433" y="3965"/>
                  </a:cubicBezTo>
                  <a:cubicBezTo>
                    <a:pt x="1470" y="3979"/>
                    <a:pt x="1477" y="4091"/>
                    <a:pt x="1463" y="4128"/>
                  </a:cubicBezTo>
                  <a:cubicBezTo>
                    <a:pt x="1455" y="4128"/>
                    <a:pt x="1455" y="4128"/>
                    <a:pt x="1455" y="4128"/>
                  </a:cubicBezTo>
                  <a:cubicBezTo>
                    <a:pt x="1455" y="4173"/>
                    <a:pt x="1544" y="4158"/>
                    <a:pt x="1574" y="4158"/>
                  </a:cubicBezTo>
                  <a:cubicBezTo>
                    <a:pt x="1596" y="4158"/>
                    <a:pt x="1619" y="4165"/>
                    <a:pt x="1641" y="4158"/>
                  </a:cubicBezTo>
                  <a:cubicBezTo>
                    <a:pt x="1671" y="4158"/>
                    <a:pt x="1656" y="4121"/>
                    <a:pt x="1663" y="4098"/>
                  </a:cubicBezTo>
                  <a:cubicBezTo>
                    <a:pt x="1685" y="4098"/>
                    <a:pt x="1715" y="4113"/>
                    <a:pt x="1737" y="4106"/>
                  </a:cubicBezTo>
                  <a:cubicBezTo>
                    <a:pt x="1760" y="4098"/>
                    <a:pt x="1775" y="4069"/>
                    <a:pt x="1797" y="4076"/>
                  </a:cubicBezTo>
                  <a:cubicBezTo>
                    <a:pt x="1804" y="4039"/>
                    <a:pt x="1789" y="4031"/>
                    <a:pt x="1760" y="4016"/>
                  </a:cubicBezTo>
                  <a:cubicBezTo>
                    <a:pt x="1775" y="3994"/>
                    <a:pt x="1797" y="3957"/>
                    <a:pt x="1834" y="3957"/>
                  </a:cubicBezTo>
                  <a:cubicBezTo>
                    <a:pt x="1834" y="3935"/>
                    <a:pt x="1849" y="3935"/>
                    <a:pt x="1864" y="3927"/>
                  </a:cubicBezTo>
                  <a:cubicBezTo>
                    <a:pt x="1893" y="3913"/>
                    <a:pt x="1893" y="3876"/>
                    <a:pt x="1886" y="3853"/>
                  </a:cubicBezTo>
                  <a:cubicBezTo>
                    <a:pt x="1923" y="3846"/>
                    <a:pt x="1931" y="3831"/>
                    <a:pt x="1931" y="3801"/>
                  </a:cubicBezTo>
                  <a:cubicBezTo>
                    <a:pt x="1982" y="3801"/>
                    <a:pt x="2012" y="3771"/>
                    <a:pt x="2057" y="3764"/>
                  </a:cubicBezTo>
                  <a:cubicBezTo>
                    <a:pt x="2079" y="3757"/>
                    <a:pt x="2146" y="3749"/>
                    <a:pt x="2146" y="3786"/>
                  </a:cubicBezTo>
                  <a:cubicBezTo>
                    <a:pt x="2161" y="3771"/>
                    <a:pt x="2190" y="3779"/>
                    <a:pt x="2213" y="3779"/>
                  </a:cubicBezTo>
                  <a:cubicBezTo>
                    <a:pt x="2250" y="3727"/>
                    <a:pt x="2279" y="3697"/>
                    <a:pt x="2354" y="3712"/>
                  </a:cubicBezTo>
                  <a:cubicBezTo>
                    <a:pt x="2421" y="3727"/>
                    <a:pt x="2428" y="3831"/>
                    <a:pt x="2473" y="3883"/>
                  </a:cubicBezTo>
                  <a:cubicBezTo>
                    <a:pt x="2458" y="3883"/>
                    <a:pt x="2443" y="3890"/>
                    <a:pt x="2435" y="3905"/>
                  </a:cubicBezTo>
                  <a:cubicBezTo>
                    <a:pt x="2435" y="3898"/>
                    <a:pt x="2428" y="3883"/>
                    <a:pt x="2428" y="3876"/>
                  </a:cubicBezTo>
                  <a:cubicBezTo>
                    <a:pt x="2406" y="3890"/>
                    <a:pt x="2361" y="3876"/>
                    <a:pt x="2332" y="3876"/>
                  </a:cubicBezTo>
                  <a:cubicBezTo>
                    <a:pt x="2347" y="3905"/>
                    <a:pt x="2354" y="3987"/>
                    <a:pt x="2391" y="3994"/>
                  </a:cubicBezTo>
                  <a:cubicBezTo>
                    <a:pt x="2391" y="3979"/>
                    <a:pt x="2421" y="3920"/>
                    <a:pt x="2435" y="3957"/>
                  </a:cubicBezTo>
                  <a:cubicBezTo>
                    <a:pt x="2465" y="3994"/>
                    <a:pt x="2473" y="3979"/>
                    <a:pt x="2510" y="3987"/>
                  </a:cubicBezTo>
                  <a:cubicBezTo>
                    <a:pt x="2621" y="4009"/>
                    <a:pt x="2703" y="3950"/>
                    <a:pt x="2799" y="3950"/>
                  </a:cubicBezTo>
                  <a:cubicBezTo>
                    <a:pt x="2807" y="3905"/>
                    <a:pt x="2851" y="3853"/>
                    <a:pt x="2903" y="3883"/>
                  </a:cubicBezTo>
                  <a:cubicBezTo>
                    <a:pt x="2926" y="3890"/>
                    <a:pt x="2948" y="3905"/>
                    <a:pt x="2970" y="3898"/>
                  </a:cubicBezTo>
                  <a:cubicBezTo>
                    <a:pt x="2992" y="3883"/>
                    <a:pt x="2985" y="3846"/>
                    <a:pt x="3015" y="3853"/>
                  </a:cubicBezTo>
                  <a:cubicBezTo>
                    <a:pt x="3015" y="3883"/>
                    <a:pt x="3007" y="3905"/>
                    <a:pt x="3015" y="3927"/>
                  </a:cubicBezTo>
                  <a:cubicBezTo>
                    <a:pt x="3030" y="3965"/>
                    <a:pt x="3067" y="3935"/>
                    <a:pt x="3074" y="3913"/>
                  </a:cubicBezTo>
                  <a:cubicBezTo>
                    <a:pt x="3119" y="3905"/>
                    <a:pt x="3149" y="3957"/>
                    <a:pt x="3186" y="3972"/>
                  </a:cubicBezTo>
                  <a:cubicBezTo>
                    <a:pt x="3245" y="4002"/>
                    <a:pt x="3312" y="3965"/>
                    <a:pt x="3371" y="3965"/>
                  </a:cubicBezTo>
                  <a:cubicBezTo>
                    <a:pt x="3371" y="3935"/>
                    <a:pt x="3371" y="3913"/>
                    <a:pt x="3371" y="3883"/>
                  </a:cubicBezTo>
                  <a:cubicBezTo>
                    <a:pt x="3416" y="3876"/>
                    <a:pt x="3460" y="3905"/>
                    <a:pt x="3505" y="3905"/>
                  </a:cubicBezTo>
                  <a:cubicBezTo>
                    <a:pt x="3505" y="3898"/>
                    <a:pt x="3505" y="3890"/>
                    <a:pt x="3505" y="3876"/>
                  </a:cubicBezTo>
                  <a:cubicBezTo>
                    <a:pt x="3520" y="3876"/>
                    <a:pt x="3535" y="3876"/>
                    <a:pt x="3549" y="3876"/>
                  </a:cubicBezTo>
                  <a:cubicBezTo>
                    <a:pt x="3557" y="3853"/>
                    <a:pt x="3564" y="3786"/>
                    <a:pt x="3601" y="3816"/>
                  </a:cubicBezTo>
                  <a:cubicBezTo>
                    <a:pt x="3631" y="3838"/>
                    <a:pt x="3624" y="3876"/>
                    <a:pt x="3676" y="3876"/>
                  </a:cubicBezTo>
                  <a:cubicBezTo>
                    <a:pt x="3713" y="3876"/>
                    <a:pt x="3750" y="3883"/>
                    <a:pt x="3750" y="3927"/>
                  </a:cubicBezTo>
                  <a:cubicBezTo>
                    <a:pt x="3750" y="3965"/>
                    <a:pt x="3839" y="3935"/>
                    <a:pt x="3854" y="3935"/>
                  </a:cubicBezTo>
                  <a:cubicBezTo>
                    <a:pt x="3913" y="3927"/>
                    <a:pt x="3943" y="3935"/>
                    <a:pt x="3995" y="3965"/>
                  </a:cubicBezTo>
                  <a:cubicBezTo>
                    <a:pt x="4032" y="3979"/>
                    <a:pt x="4077" y="3979"/>
                    <a:pt x="4121" y="3972"/>
                  </a:cubicBezTo>
                  <a:cubicBezTo>
                    <a:pt x="4166" y="3972"/>
                    <a:pt x="4181" y="3965"/>
                    <a:pt x="4210" y="3935"/>
                  </a:cubicBezTo>
                  <a:cubicBezTo>
                    <a:pt x="4218" y="3927"/>
                    <a:pt x="4240" y="3913"/>
                    <a:pt x="4247" y="3920"/>
                  </a:cubicBezTo>
                  <a:cubicBezTo>
                    <a:pt x="4270" y="3942"/>
                    <a:pt x="4277" y="3942"/>
                    <a:pt x="4307" y="3942"/>
                  </a:cubicBezTo>
                  <a:cubicBezTo>
                    <a:pt x="4314" y="3965"/>
                    <a:pt x="4351" y="3965"/>
                    <a:pt x="4366" y="3994"/>
                  </a:cubicBezTo>
                  <a:cubicBezTo>
                    <a:pt x="4388" y="4054"/>
                    <a:pt x="4433" y="4106"/>
                    <a:pt x="4500" y="4113"/>
                  </a:cubicBezTo>
                  <a:cubicBezTo>
                    <a:pt x="4522" y="4121"/>
                    <a:pt x="4552" y="4121"/>
                    <a:pt x="4567" y="4135"/>
                  </a:cubicBezTo>
                  <a:cubicBezTo>
                    <a:pt x="4641" y="4069"/>
                    <a:pt x="4641" y="3898"/>
                    <a:pt x="4648" y="3838"/>
                  </a:cubicBezTo>
                </a:path>
              </a:pathLst>
            </a:custGeom>
            <a:solidFill>
              <a:schemeClr val="accent2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4" name="Freeform 2"/>
            <p:cNvSpPr>
              <a:spLocks noChangeArrowheads="1"/>
            </p:cNvSpPr>
            <p:nvPr/>
          </p:nvSpPr>
          <p:spPr bwMode="auto">
            <a:xfrm>
              <a:off x="8029079" y="6779588"/>
              <a:ext cx="1852987" cy="1514553"/>
            </a:xfrm>
            <a:custGeom>
              <a:avLst/>
              <a:gdLst>
                <a:gd name="T0" fmla="*/ 3112 w 4286"/>
                <a:gd name="T1" fmla="*/ 3452 h 3505"/>
                <a:gd name="T2" fmla="*/ 3283 w 4286"/>
                <a:gd name="T3" fmla="*/ 3496 h 3505"/>
                <a:gd name="T4" fmla="*/ 3409 w 4286"/>
                <a:gd name="T5" fmla="*/ 3088 h 3505"/>
                <a:gd name="T6" fmla="*/ 3684 w 4286"/>
                <a:gd name="T7" fmla="*/ 3117 h 3505"/>
                <a:gd name="T8" fmla="*/ 3654 w 4286"/>
                <a:gd name="T9" fmla="*/ 2805 h 3505"/>
                <a:gd name="T10" fmla="*/ 3951 w 4286"/>
                <a:gd name="T11" fmla="*/ 2605 h 3505"/>
                <a:gd name="T12" fmla="*/ 3795 w 4286"/>
                <a:gd name="T13" fmla="*/ 2382 h 3505"/>
                <a:gd name="T14" fmla="*/ 3988 w 4286"/>
                <a:gd name="T15" fmla="*/ 2263 h 3505"/>
                <a:gd name="T16" fmla="*/ 4062 w 4286"/>
                <a:gd name="T17" fmla="*/ 1804 h 3505"/>
                <a:gd name="T18" fmla="*/ 4181 w 4286"/>
                <a:gd name="T19" fmla="*/ 1403 h 3505"/>
                <a:gd name="T20" fmla="*/ 3958 w 4286"/>
                <a:gd name="T21" fmla="*/ 1210 h 3505"/>
                <a:gd name="T22" fmla="*/ 3602 w 4286"/>
                <a:gd name="T23" fmla="*/ 861 h 3505"/>
                <a:gd name="T24" fmla="*/ 3513 w 4286"/>
                <a:gd name="T25" fmla="*/ 415 h 3505"/>
                <a:gd name="T26" fmla="*/ 3119 w 4286"/>
                <a:gd name="T27" fmla="*/ 252 h 3505"/>
                <a:gd name="T28" fmla="*/ 2763 w 4286"/>
                <a:gd name="T29" fmla="*/ 133 h 3505"/>
                <a:gd name="T30" fmla="*/ 2347 w 4286"/>
                <a:gd name="T31" fmla="*/ 59 h 3505"/>
                <a:gd name="T32" fmla="*/ 2102 w 4286"/>
                <a:gd name="T33" fmla="*/ 44 h 3505"/>
                <a:gd name="T34" fmla="*/ 2117 w 4286"/>
                <a:gd name="T35" fmla="*/ 237 h 3505"/>
                <a:gd name="T36" fmla="*/ 1701 w 4286"/>
                <a:gd name="T37" fmla="*/ 141 h 3505"/>
                <a:gd name="T38" fmla="*/ 1270 w 4286"/>
                <a:gd name="T39" fmla="*/ 282 h 3505"/>
                <a:gd name="T40" fmla="*/ 891 w 4286"/>
                <a:gd name="T41" fmla="*/ 155 h 3505"/>
                <a:gd name="T42" fmla="*/ 572 w 4286"/>
                <a:gd name="T43" fmla="*/ 170 h 3505"/>
                <a:gd name="T44" fmla="*/ 194 w 4286"/>
                <a:gd name="T45" fmla="*/ 334 h 3505"/>
                <a:gd name="T46" fmla="*/ 15 w 4286"/>
                <a:gd name="T47" fmla="*/ 512 h 3505"/>
                <a:gd name="T48" fmla="*/ 401 w 4286"/>
                <a:gd name="T49" fmla="*/ 438 h 3505"/>
                <a:gd name="T50" fmla="*/ 194 w 4286"/>
                <a:gd name="T51" fmla="*/ 586 h 3505"/>
                <a:gd name="T52" fmla="*/ 320 w 4286"/>
                <a:gd name="T53" fmla="*/ 816 h 3505"/>
                <a:gd name="T54" fmla="*/ 349 w 4286"/>
                <a:gd name="T55" fmla="*/ 987 h 3505"/>
                <a:gd name="T56" fmla="*/ 869 w 4286"/>
                <a:gd name="T57" fmla="*/ 1307 h 3505"/>
                <a:gd name="T58" fmla="*/ 1330 w 4286"/>
                <a:gd name="T59" fmla="*/ 1225 h 3505"/>
                <a:gd name="T60" fmla="*/ 1567 w 4286"/>
                <a:gd name="T61" fmla="*/ 1113 h 3505"/>
                <a:gd name="T62" fmla="*/ 1389 w 4286"/>
                <a:gd name="T63" fmla="*/ 1477 h 3505"/>
                <a:gd name="T64" fmla="*/ 1159 w 4286"/>
                <a:gd name="T65" fmla="*/ 1537 h 3505"/>
                <a:gd name="T66" fmla="*/ 1010 w 4286"/>
                <a:gd name="T67" fmla="*/ 1618 h 3505"/>
                <a:gd name="T68" fmla="*/ 825 w 4286"/>
                <a:gd name="T69" fmla="*/ 1648 h 3505"/>
                <a:gd name="T70" fmla="*/ 624 w 4286"/>
                <a:gd name="T71" fmla="*/ 1707 h 3505"/>
                <a:gd name="T72" fmla="*/ 580 w 4286"/>
                <a:gd name="T73" fmla="*/ 1514 h 3505"/>
                <a:gd name="T74" fmla="*/ 728 w 4286"/>
                <a:gd name="T75" fmla="*/ 2026 h 3505"/>
                <a:gd name="T76" fmla="*/ 1166 w 4286"/>
                <a:gd name="T77" fmla="*/ 2546 h 3505"/>
                <a:gd name="T78" fmla="*/ 1545 w 4286"/>
                <a:gd name="T79" fmla="*/ 2850 h 3505"/>
                <a:gd name="T80" fmla="*/ 1998 w 4286"/>
                <a:gd name="T81" fmla="*/ 2880 h 3505"/>
                <a:gd name="T82" fmla="*/ 2280 w 4286"/>
                <a:gd name="T83" fmla="*/ 2754 h 3505"/>
                <a:gd name="T84" fmla="*/ 2629 w 4286"/>
                <a:gd name="T85" fmla="*/ 2598 h 3505"/>
                <a:gd name="T86" fmla="*/ 2785 w 4286"/>
                <a:gd name="T87" fmla="*/ 2070 h 3505"/>
                <a:gd name="T88" fmla="*/ 2956 w 4286"/>
                <a:gd name="T89" fmla="*/ 1922 h 3505"/>
                <a:gd name="T90" fmla="*/ 3260 w 4286"/>
                <a:gd name="T91" fmla="*/ 1907 h 3505"/>
                <a:gd name="T92" fmla="*/ 2963 w 4286"/>
                <a:gd name="T93" fmla="*/ 2011 h 3505"/>
                <a:gd name="T94" fmla="*/ 2971 w 4286"/>
                <a:gd name="T95" fmla="*/ 2182 h 3505"/>
                <a:gd name="T96" fmla="*/ 2978 w 4286"/>
                <a:gd name="T97" fmla="*/ 2390 h 3505"/>
                <a:gd name="T98" fmla="*/ 3030 w 4286"/>
                <a:gd name="T99" fmla="*/ 2479 h 3505"/>
                <a:gd name="T100" fmla="*/ 2978 w 4286"/>
                <a:gd name="T101" fmla="*/ 2709 h 3505"/>
                <a:gd name="T102" fmla="*/ 3053 w 4286"/>
                <a:gd name="T103" fmla="*/ 2850 h 3505"/>
                <a:gd name="T104" fmla="*/ 3082 w 4286"/>
                <a:gd name="T105" fmla="*/ 3013 h 3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286" h="3505">
                  <a:moveTo>
                    <a:pt x="3053" y="3259"/>
                  </a:moveTo>
                  <a:lnTo>
                    <a:pt x="3053" y="3259"/>
                  </a:lnTo>
                  <a:lnTo>
                    <a:pt x="3053" y="3266"/>
                  </a:lnTo>
                  <a:cubicBezTo>
                    <a:pt x="3105" y="3281"/>
                    <a:pt x="3201" y="3362"/>
                    <a:pt x="3208" y="3400"/>
                  </a:cubicBezTo>
                  <a:cubicBezTo>
                    <a:pt x="3216" y="3437"/>
                    <a:pt x="3171" y="3422"/>
                    <a:pt x="3149" y="3422"/>
                  </a:cubicBezTo>
                  <a:cubicBezTo>
                    <a:pt x="3142" y="3444"/>
                    <a:pt x="3119" y="3437"/>
                    <a:pt x="3112" y="3452"/>
                  </a:cubicBezTo>
                  <a:cubicBezTo>
                    <a:pt x="3112" y="3489"/>
                    <a:pt x="3164" y="3481"/>
                    <a:pt x="3179" y="3481"/>
                  </a:cubicBezTo>
                  <a:cubicBezTo>
                    <a:pt x="3179" y="3474"/>
                    <a:pt x="3186" y="3467"/>
                    <a:pt x="3186" y="3459"/>
                  </a:cubicBezTo>
                  <a:cubicBezTo>
                    <a:pt x="3194" y="3459"/>
                    <a:pt x="3201" y="3459"/>
                    <a:pt x="3208" y="3459"/>
                  </a:cubicBezTo>
                  <a:cubicBezTo>
                    <a:pt x="3216" y="3459"/>
                    <a:pt x="3216" y="3459"/>
                    <a:pt x="3216" y="3459"/>
                  </a:cubicBezTo>
                  <a:cubicBezTo>
                    <a:pt x="3216" y="3474"/>
                    <a:pt x="3216" y="3481"/>
                    <a:pt x="3216" y="3496"/>
                  </a:cubicBezTo>
                  <a:cubicBezTo>
                    <a:pt x="3238" y="3489"/>
                    <a:pt x="3260" y="3504"/>
                    <a:pt x="3283" y="3496"/>
                  </a:cubicBezTo>
                  <a:cubicBezTo>
                    <a:pt x="3290" y="3496"/>
                    <a:pt x="3298" y="3474"/>
                    <a:pt x="3305" y="3474"/>
                  </a:cubicBezTo>
                  <a:cubicBezTo>
                    <a:pt x="3320" y="3474"/>
                    <a:pt x="3335" y="3474"/>
                    <a:pt x="3357" y="3474"/>
                  </a:cubicBezTo>
                  <a:cubicBezTo>
                    <a:pt x="3357" y="3444"/>
                    <a:pt x="3350" y="3385"/>
                    <a:pt x="3379" y="3370"/>
                  </a:cubicBezTo>
                  <a:cubicBezTo>
                    <a:pt x="3409" y="3355"/>
                    <a:pt x="3387" y="3310"/>
                    <a:pt x="3394" y="3281"/>
                  </a:cubicBezTo>
                  <a:cubicBezTo>
                    <a:pt x="3409" y="3251"/>
                    <a:pt x="3453" y="3147"/>
                    <a:pt x="3387" y="3140"/>
                  </a:cubicBezTo>
                  <a:cubicBezTo>
                    <a:pt x="3394" y="3117"/>
                    <a:pt x="3409" y="3103"/>
                    <a:pt x="3409" y="3088"/>
                  </a:cubicBezTo>
                  <a:cubicBezTo>
                    <a:pt x="3446" y="3080"/>
                    <a:pt x="3439" y="3103"/>
                    <a:pt x="3461" y="3125"/>
                  </a:cubicBezTo>
                  <a:cubicBezTo>
                    <a:pt x="3483" y="3147"/>
                    <a:pt x="3513" y="3140"/>
                    <a:pt x="3543" y="3147"/>
                  </a:cubicBezTo>
                  <a:cubicBezTo>
                    <a:pt x="3543" y="3162"/>
                    <a:pt x="3543" y="3177"/>
                    <a:pt x="3543" y="3199"/>
                  </a:cubicBezTo>
                  <a:cubicBezTo>
                    <a:pt x="3572" y="3192"/>
                    <a:pt x="3580" y="3207"/>
                    <a:pt x="3595" y="3229"/>
                  </a:cubicBezTo>
                  <a:cubicBezTo>
                    <a:pt x="3610" y="3177"/>
                    <a:pt x="3699" y="3221"/>
                    <a:pt x="3699" y="3162"/>
                  </a:cubicBezTo>
                  <a:cubicBezTo>
                    <a:pt x="3699" y="3147"/>
                    <a:pt x="3676" y="3132"/>
                    <a:pt x="3684" y="3117"/>
                  </a:cubicBezTo>
                  <a:cubicBezTo>
                    <a:pt x="3684" y="3103"/>
                    <a:pt x="3758" y="3103"/>
                    <a:pt x="3773" y="3103"/>
                  </a:cubicBezTo>
                  <a:cubicBezTo>
                    <a:pt x="3780" y="3013"/>
                    <a:pt x="3765" y="2954"/>
                    <a:pt x="3699" y="2895"/>
                  </a:cubicBezTo>
                  <a:cubicBezTo>
                    <a:pt x="3661" y="2865"/>
                    <a:pt x="3661" y="2843"/>
                    <a:pt x="3610" y="2843"/>
                  </a:cubicBezTo>
                  <a:cubicBezTo>
                    <a:pt x="3602" y="2843"/>
                    <a:pt x="3572" y="2843"/>
                    <a:pt x="3565" y="2835"/>
                  </a:cubicBezTo>
                  <a:cubicBezTo>
                    <a:pt x="3565" y="2828"/>
                    <a:pt x="3557" y="2805"/>
                    <a:pt x="3557" y="2805"/>
                  </a:cubicBezTo>
                  <a:cubicBezTo>
                    <a:pt x="3595" y="2805"/>
                    <a:pt x="3624" y="2820"/>
                    <a:pt x="3654" y="2805"/>
                  </a:cubicBezTo>
                  <a:cubicBezTo>
                    <a:pt x="3676" y="2805"/>
                    <a:pt x="3691" y="2791"/>
                    <a:pt x="3713" y="2783"/>
                  </a:cubicBezTo>
                  <a:cubicBezTo>
                    <a:pt x="3743" y="2776"/>
                    <a:pt x="3728" y="2739"/>
                    <a:pt x="3743" y="2716"/>
                  </a:cubicBezTo>
                  <a:cubicBezTo>
                    <a:pt x="3765" y="2679"/>
                    <a:pt x="3825" y="2694"/>
                    <a:pt x="3855" y="2687"/>
                  </a:cubicBezTo>
                  <a:cubicBezTo>
                    <a:pt x="3855" y="2672"/>
                    <a:pt x="3862" y="2657"/>
                    <a:pt x="3862" y="2650"/>
                  </a:cubicBezTo>
                  <a:cubicBezTo>
                    <a:pt x="3884" y="2650"/>
                    <a:pt x="3907" y="2650"/>
                    <a:pt x="3929" y="2635"/>
                  </a:cubicBezTo>
                  <a:cubicBezTo>
                    <a:pt x="3936" y="2627"/>
                    <a:pt x="3944" y="2613"/>
                    <a:pt x="3951" y="2605"/>
                  </a:cubicBezTo>
                  <a:cubicBezTo>
                    <a:pt x="3981" y="2598"/>
                    <a:pt x="4003" y="2613"/>
                    <a:pt x="4033" y="2613"/>
                  </a:cubicBezTo>
                  <a:cubicBezTo>
                    <a:pt x="4055" y="2613"/>
                    <a:pt x="4077" y="2590"/>
                    <a:pt x="4100" y="2598"/>
                  </a:cubicBezTo>
                  <a:cubicBezTo>
                    <a:pt x="4055" y="2553"/>
                    <a:pt x="3936" y="2494"/>
                    <a:pt x="3877" y="2553"/>
                  </a:cubicBezTo>
                  <a:cubicBezTo>
                    <a:pt x="3780" y="2635"/>
                    <a:pt x="3817" y="2494"/>
                    <a:pt x="3758" y="2494"/>
                  </a:cubicBezTo>
                  <a:cubicBezTo>
                    <a:pt x="3758" y="2479"/>
                    <a:pt x="3780" y="2442"/>
                    <a:pt x="3795" y="2442"/>
                  </a:cubicBezTo>
                  <a:cubicBezTo>
                    <a:pt x="3795" y="2419"/>
                    <a:pt x="3795" y="2405"/>
                    <a:pt x="3795" y="2382"/>
                  </a:cubicBezTo>
                  <a:cubicBezTo>
                    <a:pt x="3773" y="2375"/>
                    <a:pt x="3743" y="2375"/>
                    <a:pt x="3758" y="2345"/>
                  </a:cubicBezTo>
                  <a:cubicBezTo>
                    <a:pt x="3780" y="2345"/>
                    <a:pt x="3802" y="2353"/>
                    <a:pt x="3825" y="2345"/>
                  </a:cubicBezTo>
                  <a:cubicBezTo>
                    <a:pt x="3847" y="2338"/>
                    <a:pt x="3847" y="2301"/>
                    <a:pt x="3884" y="2293"/>
                  </a:cubicBezTo>
                  <a:cubicBezTo>
                    <a:pt x="3899" y="2293"/>
                    <a:pt x="3914" y="2286"/>
                    <a:pt x="3929" y="2286"/>
                  </a:cubicBezTo>
                  <a:cubicBezTo>
                    <a:pt x="3944" y="2286"/>
                    <a:pt x="3958" y="2271"/>
                    <a:pt x="3981" y="2263"/>
                  </a:cubicBezTo>
                  <a:lnTo>
                    <a:pt x="3988" y="2263"/>
                  </a:lnTo>
                  <a:cubicBezTo>
                    <a:pt x="3973" y="2248"/>
                    <a:pt x="3966" y="2234"/>
                    <a:pt x="3966" y="2211"/>
                  </a:cubicBezTo>
                  <a:cubicBezTo>
                    <a:pt x="3958" y="2174"/>
                    <a:pt x="3996" y="2137"/>
                    <a:pt x="3988" y="2115"/>
                  </a:cubicBezTo>
                  <a:cubicBezTo>
                    <a:pt x="3966" y="2078"/>
                    <a:pt x="3951" y="2048"/>
                    <a:pt x="3929" y="2011"/>
                  </a:cubicBezTo>
                  <a:cubicBezTo>
                    <a:pt x="3877" y="1952"/>
                    <a:pt x="4100" y="1952"/>
                    <a:pt x="4107" y="1952"/>
                  </a:cubicBezTo>
                  <a:cubicBezTo>
                    <a:pt x="4122" y="1834"/>
                    <a:pt x="3936" y="1922"/>
                    <a:pt x="3958" y="1812"/>
                  </a:cubicBezTo>
                  <a:cubicBezTo>
                    <a:pt x="3996" y="1804"/>
                    <a:pt x="4033" y="1834"/>
                    <a:pt x="4062" y="1804"/>
                  </a:cubicBezTo>
                  <a:cubicBezTo>
                    <a:pt x="4085" y="1789"/>
                    <a:pt x="4100" y="1759"/>
                    <a:pt x="4107" y="1737"/>
                  </a:cubicBezTo>
                  <a:cubicBezTo>
                    <a:pt x="4166" y="1737"/>
                    <a:pt x="4181" y="1744"/>
                    <a:pt x="4218" y="1707"/>
                  </a:cubicBezTo>
                  <a:cubicBezTo>
                    <a:pt x="4248" y="1678"/>
                    <a:pt x="4278" y="1641"/>
                    <a:pt x="4278" y="1596"/>
                  </a:cubicBezTo>
                  <a:cubicBezTo>
                    <a:pt x="4285" y="1544"/>
                    <a:pt x="4255" y="1559"/>
                    <a:pt x="4218" y="1552"/>
                  </a:cubicBezTo>
                  <a:cubicBezTo>
                    <a:pt x="4174" y="1537"/>
                    <a:pt x="4174" y="1492"/>
                    <a:pt x="4174" y="1455"/>
                  </a:cubicBezTo>
                  <a:cubicBezTo>
                    <a:pt x="4174" y="1440"/>
                    <a:pt x="4181" y="1425"/>
                    <a:pt x="4181" y="1403"/>
                  </a:cubicBezTo>
                  <a:cubicBezTo>
                    <a:pt x="4174" y="1403"/>
                    <a:pt x="4159" y="1403"/>
                    <a:pt x="4159" y="1403"/>
                  </a:cubicBezTo>
                  <a:cubicBezTo>
                    <a:pt x="4159" y="1403"/>
                    <a:pt x="4174" y="1403"/>
                    <a:pt x="4181" y="1403"/>
                  </a:cubicBezTo>
                  <a:cubicBezTo>
                    <a:pt x="4181" y="1373"/>
                    <a:pt x="4181" y="1344"/>
                    <a:pt x="4152" y="1336"/>
                  </a:cubicBezTo>
                  <a:cubicBezTo>
                    <a:pt x="4129" y="1329"/>
                    <a:pt x="4055" y="1366"/>
                    <a:pt x="4070" y="1314"/>
                  </a:cubicBezTo>
                  <a:cubicBezTo>
                    <a:pt x="4070" y="1277"/>
                    <a:pt x="4092" y="1262"/>
                    <a:pt x="4055" y="1225"/>
                  </a:cubicBezTo>
                  <a:cubicBezTo>
                    <a:pt x="4033" y="1202"/>
                    <a:pt x="3988" y="1210"/>
                    <a:pt x="3958" y="1210"/>
                  </a:cubicBezTo>
                  <a:lnTo>
                    <a:pt x="3958" y="1202"/>
                  </a:lnTo>
                  <a:cubicBezTo>
                    <a:pt x="3914" y="1210"/>
                    <a:pt x="3921" y="1158"/>
                    <a:pt x="3884" y="1143"/>
                  </a:cubicBezTo>
                  <a:cubicBezTo>
                    <a:pt x="3855" y="1128"/>
                    <a:pt x="3802" y="1150"/>
                    <a:pt x="3773" y="1128"/>
                  </a:cubicBezTo>
                  <a:cubicBezTo>
                    <a:pt x="3728" y="1084"/>
                    <a:pt x="3825" y="928"/>
                    <a:pt x="3699" y="995"/>
                  </a:cubicBezTo>
                  <a:cubicBezTo>
                    <a:pt x="3669" y="965"/>
                    <a:pt x="3691" y="928"/>
                    <a:pt x="3669" y="898"/>
                  </a:cubicBezTo>
                  <a:cubicBezTo>
                    <a:pt x="3654" y="876"/>
                    <a:pt x="3617" y="891"/>
                    <a:pt x="3602" y="861"/>
                  </a:cubicBezTo>
                  <a:cubicBezTo>
                    <a:pt x="3580" y="809"/>
                    <a:pt x="3676" y="765"/>
                    <a:pt x="3691" y="720"/>
                  </a:cubicBezTo>
                  <a:cubicBezTo>
                    <a:pt x="3706" y="660"/>
                    <a:pt x="3654" y="594"/>
                    <a:pt x="3610" y="653"/>
                  </a:cubicBezTo>
                  <a:cubicBezTo>
                    <a:pt x="3565" y="705"/>
                    <a:pt x="3535" y="668"/>
                    <a:pt x="3550" y="608"/>
                  </a:cubicBezTo>
                  <a:cubicBezTo>
                    <a:pt x="3498" y="616"/>
                    <a:pt x="3468" y="564"/>
                    <a:pt x="3476" y="512"/>
                  </a:cubicBezTo>
                  <a:cubicBezTo>
                    <a:pt x="3483" y="460"/>
                    <a:pt x="3528" y="452"/>
                    <a:pt x="3572" y="423"/>
                  </a:cubicBezTo>
                  <a:cubicBezTo>
                    <a:pt x="3557" y="408"/>
                    <a:pt x="3535" y="415"/>
                    <a:pt x="3513" y="415"/>
                  </a:cubicBezTo>
                  <a:cubicBezTo>
                    <a:pt x="3505" y="386"/>
                    <a:pt x="3520" y="356"/>
                    <a:pt x="3520" y="326"/>
                  </a:cubicBezTo>
                  <a:cubicBezTo>
                    <a:pt x="3483" y="319"/>
                    <a:pt x="3446" y="304"/>
                    <a:pt x="3424" y="334"/>
                  </a:cubicBezTo>
                  <a:cubicBezTo>
                    <a:pt x="3409" y="356"/>
                    <a:pt x="3416" y="438"/>
                    <a:pt x="3372" y="415"/>
                  </a:cubicBezTo>
                  <a:cubicBezTo>
                    <a:pt x="3357" y="363"/>
                    <a:pt x="3268" y="386"/>
                    <a:pt x="3223" y="386"/>
                  </a:cubicBezTo>
                  <a:cubicBezTo>
                    <a:pt x="3216" y="363"/>
                    <a:pt x="3216" y="341"/>
                    <a:pt x="3216" y="319"/>
                  </a:cubicBezTo>
                  <a:cubicBezTo>
                    <a:pt x="3186" y="311"/>
                    <a:pt x="3149" y="245"/>
                    <a:pt x="3119" y="252"/>
                  </a:cubicBezTo>
                  <a:cubicBezTo>
                    <a:pt x="3097" y="274"/>
                    <a:pt x="3097" y="304"/>
                    <a:pt x="3067" y="311"/>
                  </a:cubicBezTo>
                  <a:cubicBezTo>
                    <a:pt x="3060" y="274"/>
                    <a:pt x="3053" y="260"/>
                    <a:pt x="3023" y="237"/>
                  </a:cubicBezTo>
                  <a:cubicBezTo>
                    <a:pt x="3000" y="215"/>
                    <a:pt x="3008" y="193"/>
                    <a:pt x="2993" y="170"/>
                  </a:cubicBezTo>
                  <a:cubicBezTo>
                    <a:pt x="2971" y="133"/>
                    <a:pt x="2911" y="170"/>
                    <a:pt x="2882" y="148"/>
                  </a:cubicBezTo>
                  <a:cubicBezTo>
                    <a:pt x="2852" y="133"/>
                    <a:pt x="2859" y="103"/>
                    <a:pt x="2852" y="74"/>
                  </a:cubicBezTo>
                  <a:cubicBezTo>
                    <a:pt x="2822" y="66"/>
                    <a:pt x="2770" y="96"/>
                    <a:pt x="2763" y="133"/>
                  </a:cubicBezTo>
                  <a:cubicBezTo>
                    <a:pt x="2741" y="133"/>
                    <a:pt x="2733" y="126"/>
                    <a:pt x="2733" y="103"/>
                  </a:cubicBezTo>
                  <a:cubicBezTo>
                    <a:pt x="2703" y="96"/>
                    <a:pt x="2689" y="141"/>
                    <a:pt x="2689" y="163"/>
                  </a:cubicBezTo>
                  <a:cubicBezTo>
                    <a:pt x="2659" y="170"/>
                    <a:pt x="2651" y="133"/>
                    <a:pt x="2644" y="111"/>
                  </a:cubicBezTo>
                  <a:cubicBezTo>
                    <a:pt x="2629" y="81"/>
                    <a:pt x="2600" y="74"/>
                    <a:pt x="2562" y="81"/>
                  </a:cubicBezTo>
                  <a:cubicBezTo>
                    <a:pt x="2525" y="81"/>
                    <a:pt x="2503" y="74"/>
                    <a:pt x="2473" y="59"/>
                  </a:cubicBezTo>
                  <a:cubicBezTo>
                    <a:pt x="2436" y="44"/>
                    <a:pt x="2384" y="59"/>
                    <a:pt x="2347" y="59"/>
                  </a:cubicBezTo>
                  <a:cubicBezTo>
                    <a:pt x="2347" y="74"/>
                    <a:pt x="2340" y="89"/>
                    <a:pt x="2340" y="96"/>
                  </a:cubicBezTo>
                  <a:cubicBezTo>
                    <a:pt x="2317" y="103"/>
                    <a:pt x="2288" y="103"/>
                    <a:pt x="2280" y="81"/>
                  </a:cubicBezTo>
                  <a:cubicBezTo>
                    <a:pt x="2273" y="59"/>
                    <a:pt x="2280" y="29"/>
                    <a:pt x="2265" y="22"/>
                  </a:cubicBezTo>
                  <a:cubicBezTo>
                    <a:pt x="2243" y="0"/>
                    <a:pt x="2154" y="22"/>
                    <a:pt x="2132" y="37"/>
                  </a:cubicBezTo>
                  <a:cubicBezTo>
                    <a:pt x="2124" y="37"/>
                    <a:pt x="2109" y="44"/>
                    <a:pt x="2102" y="44"/>
                  </a:cubicBezTo>
                  <a:lnTo>
                    <a:pt x="2102" y="44"/>
                  </a:lnTo>
                  <a:cubicBezTo>
                    <a:pt x="2109" y="52"/>
                    <a:pt x="2109" y="52"/>
                    <a:pt x="2117" y="52"/>
                  </a:cubicBezTo>
                  <a:cubicBezTo>
                    <a:pt x="2124" y="96"/>
                    <a:pt x="2095" y="133"/>
                    <a:pt x="2102" y="170"/>
                  </a:cubicBezTo>
                  <a:cubicBezTo>
                    <a:pt x="2139" y="170"/>
                    <a:pt x="2169" y="170"/>
                    <a:pt x="2198" y="170"/>
                  </a:cubicBezTo>
                  <a:cubicBezTo>
                    <a:pt x="2198" y="178"/>
                    <a:pt x="2198" y="178"/>
                    <a:pt x="2198" y="185"/>
                  </a:cubicBezTo>
                  <a:cubicBezTo>
                    <a:pt x="2191" y="185"/>
                    <a:pt x="2191" y="193"/>
                    <a:pt x="2184" y="193"/>
                  </a:cubicBezTo>
                  <a:cubicBezTo>
                    <a:pt x="2161" y="193"/>
                    <a:pt x="2132" y="222"/>
                    <a:pt x="2117" y="237"/>
                  </a:cubicBezTo>
                  <a:cubicBezTo>
                    <a:pt x="2102" y="222"/>
                    <a:pt x="2080" y="230"/>
                    <a:pt x="2057" y="230"/>
                  </a:cubicBezTo>
                  <a:lnTo>
                    <a:pt x="2057" y="237"/>
                  </a:lnTo>
                  <a:cubicBezTo>
                    <a:pt x="2020" y="237"/>
                    <a:pt x="2006" y="267"/>
                    <a:pt x="1998" y="304"/>
                  </a:cubicBezTo>
                  <a:cubicBezTo>
                    <a:pt x="1953" y="304"/>
                    <a:pt x="1886" y="311"/>
                    <a:pt x="1842" y="289"/>
                  </a:cubicBezTo>
                  <a:cubicBezTo>
                    <a:pt x="1783" y="267"/>
                    <a:pt x="1820" y="200"/>
                    <a:pt x="1820" y="148"/>
                  </a:cubicBezTo>
                  <a:cubicBezTo>
                    <a:pt x="1783" y="148"/>
                    <a:pt x="1738" y="141"/>
                    <a:pt x="1701" y="141"/>
                  </a:cubicBezTo>
                  <a:cubicBezTo>
                    <a:pt x="1679" y="148"/>
                    <a:pt x="1656" y="148"/>
                    <a:pt x="1641" y="155"/>
                  </a:cubicBezTo>
                  <a:cubicBezTo>
                    <a:pt x="1619" y="163"/>
                    <a:pt x="1612" y="178"/>
                    <a:pt x="1590" y="185"/>
                  </a:cubicBezTo>
                  <a:cubicBezTo>
                    <a:pt x="1567" y="193"/>
                    <a:pt x="1552" y="193"/>
                    <a:pt x="1530" y="193"/>
                  </a:cubicBezTo>
                  <a:cubicBezTo>
                    <a:pt x="1493" y="193"/>
                    <a:pt x="1501" y="193"/>
                    <a:pt x="1478" y="215"/>
                  </a:cubicBezTo>
                  <a:cubicBezTo>
                    <a:pt x="1449" y="237"/>
                    <a:pt x="1426" y="252"/>
                    <a:pt x="1396" y="267"/>
                  </a:cubicBezTo>
                  <a:cubicBezTo>
                    <a:pt x="1396" y="304"/>
                    <a:pt x="1300" y="282"/>
                    <a:pt x="1270" y="282"/>
                  </a:cubicBezTo>
                  <a:cubicBezTo>
                    <a:pt x="1211" y="282"/>
                    <a:pt x="1189" y="267"/>
                    <a:pt x="1151" y="222"/>
                  </a:cubicBezTo>
                  <a:cubicBezTo>
                    <a:pt x="1144" y="207"/>
                    <a:pt x="1122" y="170"/>
                    <a:pt x="1107" y="163"/>
                  </a:cubicBezTo>
                  <a:cubicBezTo>
                    <a:pt x="1092" y="155"/>
                    <a:pt x="1055" y="163"/>
                    <a:pt x="1040" y="163"/>
                  </a:cubicBezTo>
                  <a:cubicBezTo>
                    <a:pt x="1018" y="163"/>
                    <a:pt x="996" y="155"/>
                    <a:pt x="981" y="148"/>
                  </a:cubicBezTo>
                  <a:cubicBezTo>
                    <a:pt x="958" y="148"/>
                    <a:pt x="944" y="141"/>
                    <a:pt x="936" y="170"/>
                  </a:cubicBezTo>
                  <a:cubicBezTo>
                    <a:pt x="914" y="178"/>
                    <a:pt x="906" y="163"/>
                    <a:pt x="891" y="155"/>
                  </a:cubicBezTo>
                  <a:cubicBezTo>
                    <a:pt x="869" y="148"/>
                    <a:pt x="877" y="148"/>
                    <a:pt x="854" y="155"/>
                  </a:cubicBezTo>
                  <a:cubicBezTo>
                    <a:pt x="825" y="163"/>
                    <a:pt x="795" y="178"/>
                    <a:pt x="758" y="155"/>
                  </a:cubicBezTo>
                  <a:cubicBezTo>
                    <a:pt x="750" y="155"/>
                    <a:pt x="736" y="133"/>
                    <a:pt x="721" y="126"/>
                  </a:cubicBezTo>
                  <a:cubicBezTo>
                    <a:pt x="706" y="126"/>
                    <a:pt x="699" y="148"/>
                    <a:pt x="691" y="148"/>
                  </a:cubicBezTo>
                  <a:cubicBezTo>
                    <a:pt x="639" y="170"/>
                    <a:pt x="639" y="133"/>
                    <a:pt x="632" y="96"/>
                  </a:cubicBezTo>
                  <a:cubicBezTo>
                    <a:pt x="602" y="96"/>
                    <a:pt x="580" y="148"/>
                    <a:pt x="572" y="170"/>
                  </a:cubicBezTo>
                  <a:cubicBezTo>
                    <a:pt x="542" y="170"/>
                    <a:pt x="550" y="103"/>
                    <a:pt x="542" y="81"/>
                  </a:cubicBezTo>
                  <a:cubicBezTo>
                    <a:pt x="513" y="29"/>
                    <a:pt x="513" y="111"/>
                    <a:pt x="513" y="133"/>
                  </a:cubicBezTo>
                  <a:cubicBezTo>
                    <a:pt x="505" y="178"/>
                    <a:pt x="498" y="200"/>
                    <a:pt x="491" y="237"/>
                  </a:cubicBezTo>
                  <a:cubicBezTo>
                    <a:pt x="476" y="267"/>
                    <a:pt x="483" y="311"/>
                    <a:pt x="461" y="341"/>
                  </a:cubicBezTo>
                  <a:cubicBezTo>
                    <a:pt x="394" y="341"/>
                    <a:pt x="320" y="334"/>
                    <a:pt x="245" y="334"/>
                  </a:cubicBezTo>
                  <a:cubicBezTo>
                    <a:pt x="231" y="334"/>
                    <a:pt x="208" y="334"/>
                    <a:pt x="194" y="334"/>
                  </a:cubicBezTo>
                  <a:cubicBezTo>
                    <a:pt x="186" y="326"/>
                    <a:pt x="171" y="311"/>
                    <a:pt x="164" y="311"/>
                  </a:cubicBezTo>
                  <a:cubicBezTo>
                    <a:pt x="134" y="319"/>
                    <a:pt x="149" y="334"/>
                    <a:pt x="127" y="341"/>
                  </a:cubicBezTo>
                  <a:cubicBezTo>
                    <a:pt x="119" y="349"/>
                    <a:pt x="97" y="349"/>
                    <a:pt x="82" y="349"/>
                  </a:cubicBezTo>
                  <a:cubicBezTo>
                    <a:pt x="75" y="363"/>
                    <a:pt x="60" y="363"/>
                    <a:pt x="52" y="378"/>
                  </a:cubicBezTo>
                  <a:cubicBezTo>
                    <a:pt x="45" y="400"/>
                    <a:pt x="60" y="423"/>
                    <a:pt x="37" y="438"/>
                  </a:cubicBezTo>
                  <a:cubicBezTo>
                    <a:pt x="30" y="460"/>
                    <a:pt x="23" y="482"/>
                    <a:pt x="15" y="512"/>
                  </a:cubicBezTo>
                  <a:cubicBezTo>
                    <a:pt x="0" y="586"/>
                    <a:pt x="0" y="586"/>
                    <a:pt x="0" y="586"/>
                  </a:cubicBezTo>
                  <a:cubicBezTo>
                    <a:pt x="23" y="601"/>
                    <a:pt x="75" y="601"/>
                    <a:pt x="104" y="608"/>
                  </a:cubicBezTo>
                  <a:cubicBezTo>
                    <a:pt x="164" y="608"/>
                    <a:pt x="149" y="556"/>
                    <a:pt x="171" y="519"/>
                  </a:cubicBezTo>
                  <a:cubicBezTo>
                    <a:pt x="201" y="482"/>
                    <a:pt x="253" y="512"/>
                    <a:pt x="297" y="497"/>
                  </a:cubicBezTo>
                  <a:cubicBezTo>
                    <a:pt x="305" y="497"/>
                    <a:pt x="334" y="475"/>
                    <a:pt x="349" y="467"/>
                  </a:cubicBezTo>
                  <a:cubicBezTo>
                    <a:pt x="364" y="460"/>
                    <a:pt x="372" y="430"/>
                    <a:pt x="401" y="438"/>
                  </a:cubicBezTo>
                  <a:cubicBezTo>
                    <a:pt x="387" y="452"/>
                    <a:pt x="387" y="490"/>
                    <a:pt x="379" y="497"/>
                  </a:cubicBezTo>
                  <a:cubicBezTo>
                    <a:pt x="364" y="512"/>
                    <a:pt x="342" y="505"/>
                    <a:pt x="320" y="512"/>
                  </a:cubicBezTo>
                  <a:cubicBezTo>
                    <a:pt x="312" y="519"/>
                    <a:pt x="297" y="542"/>
                    <a:pt x="283" y="549"/>
                  </a:cubicBezTo>
                  <a:cubicBezTo>
                    <a:pt x="260" y="564"/>
                    <a:pt x="260" y="564"/>
                    <a:pt x="231" y="564"/>
                  </a:cubicBezTo>
                  <a:cubicBezTo>
                    <a:pt x="208" y="564"/>
                    <a:pt x="201" y="564"/>
                    <a:pt x="201" y="571"/>
                  </a:cubicBezTo>
                  <a:cubicBezTo>
                    <a:pt x="194" y="571"/>
                    <a:pt x="194" y="579"/>
                    <a:pt x="194" y="586"/>
                  </a:cubicBezTo>
                  <a:cubicBezTo>
                    <a:pt x="179" y="608"/>
                    <a:pt x="186" y="668"/>
                    <a:pt x="186" y="690"/>
                  </a:cubicBezTo>
                  <a:cubicBezTo>
                    <a:pt x="208" y="683"/>
                    <a:pt x="231" y="690"/>
                    <a:pt x="238" y="720"/>
                  </a:cubicBezTo>
                  <a:cubicBezTo>
                    <a:pt x="245" y="750"/>
                    <a:pt x="223" y="727"/>
                    <a:pt x="208" y="757"/>
                  </a:cubicBezTo>
                  <a:cubicBezTo>
                    <a:pt x="231" y="757"/>
                    <a:pt x="260" y="765"/>
                    <a:pt x="283" y="779"/>
                  </a:cubicBezTo>
                  <a:cubicBezTo>
                    <a:pt x="320" y="794"/>
                    <a:pt x="260" y="816"/>
                    <a:pt x="268" y="854"/>
                  </a:cubicBezTo>
                  <a:cubicBezTo>
                    <a:pt x="290" y="854"/>
                    <a:pt x="290" y="816"/>
                    <a:pt x="320" y="816"/>
                  </a:cubicBezTo>
                  <a:cubicBezTo>
                    <a:pt x="320" y="839"/>
                    <a:pt x="320" y="846"/>
                    <a:pt x="305" y="861"/>
                  </a:cubicBezTo>
                  <a:cubicBezTo>
                    <a:pt x="297" y="876"/>
                    <a:pt x="275" y="868"/>
                    <a:pt x="290" y="891"/>
                  </a:cubicBezTo>
                  <a:cubicBezTo>
                    <a:pt x="312" y="883"/>
                    <a:pt x="334" y="839"/>
                    <a:pt x="364" y="854"/>
                  </a:cubicBezTo>
                  <a:lnTo>
                    <a:pt x="364" y="861"/>
                  </a:lnTo>
                  <a:cubicBezTo>
                    <a:pt x="327" y="868"/>
                    <a:pt x="342" y="920"/>
                    <a:pt x="305" y="920"/>
                  </a:cubicBezTo>
                  <a:cubicBezTo>
                    <a:pt x="327" y="943"/>
                    <a:pt x="342" y="957"/>
                    <a:pt x="349" y="987"/>
                  </a:cubicBezTo>
                  <a:cubicBezTo>
                    <a:pt x="394" y="987"/>
                    <a:pt x="439" y="1054"/>
                    <a:pt x="476" y="1076"/>
                  </a:cubicBezTo>
                  <a:cubicBezTo>
                    <a:pt x="520" y="1099"/>
                    <a:pt x="557" y="1121"/>
                    <a:pt x="602" y="1158"/>
                  </a:cubicBezTo>
                  <a:cubicBezTo>
                    <a:pt x="617" y="1173"/>
                    <a:pt x="639" y="1188"/>
                    <a:pt x="654" y="1202"/>
                  </a:cubicBezTo>
                  <a:cubicBezTo>
                    <a:pt x="676" y="1225"/>
                    <a:pt x="691" y="1247"/>
                    <a:pt x="721" y="1262"/>
                  </a:cubicBezTo>
                  <a:cubicBezTo>
                    <a:pt x="758" y="1269"/>
                    <a:pt x="825" y="1247"/>
                    <a:pt x="825" y="1314"/>
                  </a:cubicBezTo>
                  <a:cubicBezTo>
                    <a:pt x="839" y="1314"/>
                    <a:pt x="862" y="1314"/>
                    <a:pt x="869" y="1307"/>
                  </a:cubicBezTo>
                  <a:cubicBezTo>
                    <a:pt x="869" y="1277"/>
                    <a:pt x="951" y="1307"/>
                    <a:pt x="981" y="1307"/>
                  </a:cubicBezTo>
                  <a:cubicBezTo>
                    <a:pt x="1003" y="1307"/>
                    <a:pt x="1033" y="1321"/>
                    <a:pt x="1062" y="1321"/>
                  </a:cubicBezTo>
                  <a:cubicBezTo>
                    <a:pt x="1085" y="1314"/>
                    <a:pt x="1092" y="1307"/>
                    <a:pt x="1122" y="1307"/>
                  </a:cubicBezTo>
                  <a:cubicBezTo>
                    <a:pt x="1122" y="1299"/>
                    <a:pt x="1122" y="1299"/>
                    <a:pt x="1122" y="1292"/>
                  </a:cubicBezTo>
                  <a:cubicBezTo>
                    <a:pt x="1166" y="1262"/>
                    <a:pt x="1218" y="1292"/>
                    <a:pt x="1270" y="1277"/>
                  </a:cubicBezTo>
                  <a:cubicBezTo>
                    <a:pt x="1293" y="1262"/>
                    <a:pt x="1300" y="1232"/>
                    <a:pt x="1330" y="1225"/>
                  </a:cubicBezTo>
                  <a:cubicBezTo>
                    <a:pt x="1344" y="1225"/>
                    <a:pt x="1374" y="1240"/>
                    <a:pt x="1396" y="1232"/>
                  </a:cubicBezTo>
                  <a:cubicBezTo>
                    <a:pt x="1404" y="1225"/>
                    <a:pt x="1426" y="1188"/>
                    <a:pt x="1411" y="1188"/>
                  </a:cubicBezTo>
                  <a:cubicBezTo>
                    <a:pt x="1396" y="1188"/>
                    <a:pt x="1389" y="1188"/>
                    <a:pt x="1374" y="1188"/>
                  </a:cubicBezTo>
                  <a:cubicBezTo>
                    <a:pt x="1374" y="1165"/>
                    <a:pt x="1396" y="1150"/>
                    <a:pt x="1419" y="1158"/>
                  </a:cubicBezTo>
                  <a:cubicBezTo>
                    <a:pt x="1449" y="1173"/>
                    <a:pt x="1426" y="1202"/>
                    <a:pt x="1471" y="1180"/>
                  </a:cubicBezTo>
                  <a:cubicBezTo>
                    <a:pt x="1471" y="1128"/>
                    <a:pt x="1530" y="1106"/>
                    <a:pt x="1567" y="1113"/>
                  </a:cubicBezTo>
                  <a:cubicBezTo>
                    <a:pt x="1567" y="1158"/>
                    <a:pt x="1612" y="1165"/>
                    <a:pt x="1649" y="1143"/>
                  </a:cubicBezTo>
                  <a:cubicBezTo>
                    <a:pt x="1634" y="1158"/>
                    <a:pt x="1627" y="1173"/>
                    <a:pt x="1612" y="1188"/>
                  </a:cubicBezTo>
                  <a:cubicBezTo>
                    <a:pt x="1597" y="1202"/>
                    <a:pt x="1582" y="1202"/>
                    <a:pt x="1575" y="1232"/>
                  </a:cubicBezTo>
                  <a:cubicBezTo>
                    <a:pt x="1552" y="1269"/>
                    <a:pt x="1538" y="1307"/>
                    <a:pt x="1530" y="1359"/>
                  </a:cubicBezTo>
                  <a:cubicBezTo>
                    <a:pt x="1501" y="1366"/>
                    <a:pt x="1471" y="1410"/>
                    <a:pt x="1441" y="1440"/>
                  </a:cubicBezTo>
                  <a:cubicBezTo>
                    <a:pt x="1426" y="1448"/>
                    <a:pt x="1404" y="1462"/>
                    <a:pt x="1389" y="1477"/>
                  </a:cubicBezTo>
                  <a:cubicBezTo>
                    <a:pt x="1382" y="1492"/>
                    <a:pt x="1389" y="1514"/>
                    <a:pt x="1382" y="1529"/>
                  </a:cubicBezTo>
                  <a:cubicBezTo>
                    <a:pt x="1352" y="1529"/>
                    <a:pt x="1330" y="1522"/>
                    <a:pt x="1300" y="1522"/>
                  </a:cubicBezTo>
                  <a:cubicBezTo>
                    <a:pt x="1285" y="1529"/>
                    <a:pt x="1300" y="1544"/>
                    <a:pt x="1278" y="1537"/>
                  </a:cubicBezTo>
                  <a:cubicBezTo>
                    <a:pt x="1263" y="1529"/>
                    <a:pt x="1270" y="1514"/>
                    <a:pt x="1248" y="1507"/>
                  </a:cubicBezTo>
                  <a:cubicBezTo>
                    <a:pt x="1241" y="1499"/>
                    <a:pt x="1218" y="1507"/>
                    <a:pt x="1211" y="1507"/>
                  </a:cubicBezTo>
                  <a:cubicBezTo>
                    <a:pt x="1196" y="1514"/>
                    <a:pt x="1181" y="1522"/>
                    <a:pt x="1159" y="1537"/>
                  </a:cubicBezTo>
                  <a:cubicBezTo>
                    <a:pt x="1174" y="1537"/>
                    <a:pt x="1189" y="1537"/>
                    <a:pt x="1204" y="1537"/>
                  </a:cubicBezTo>
                  <a:cubicBezTo>
                    <a:pt x="1196" y="1566"/>
                    <a:pt x="1144" y="1589"/>
                    <a:pt x="1144" y="1618"/>
                  </a:cubicBezTo>
                  <a:cubicBezTo>
                    <a:pt x="1136" y="1618"/>
                    <a:pt x="1122" y="1626"/>
                    <a:pt x="1114" y="1626"/>
                  </a:cubicBezTo>
                  <a:cubicBezTo>
                    <a:pt x="1114" y="1626"/>
                    <a:pt x="1114" y="1626"/>
                    <a:pt x="1114" y="1633"/>
                  </a:cubicBezTo>
                  <a:cubicBezTo>
                    <a:pt x="1107" y="1633"/>
                    <a:pt x="1099" y="1633"/>
                    <a:pt x="1092" y="1626"/>
                  </a:cubicBezTo>
                  <a:cubicBezTo>
                    <a:pt x="1099" y="1574"/>
                    <a:pt x="1033" y="1604"/>
                    <a:pt x="1010" y="1618"/>
                  </a:cubicBezTo>
                  <a:cubicBezTo>
                    <a:pt x="1010" y="1626"/>
                    <a:pt x="1010" y="1633"/>
                    <a:pt x="1010" y="1641"/>
                  </a:cubicBezTo>
                  <a:cubicBezTo>
                    <a:pt x="1003" y="1641"/>
                    <a:pt x="996" y="1641"/>
                    <a:pt x="988" y="1641"/>
                  </a:cubicBezTo>
                  <a:cubicBezTo>
                    <a:pt x="973" y="1648"/>
                    <a:pt x="951" y="1633"/>
                    <a:pt x="958" y="1663"/>
                  </a:cubicBezTo>
                  <a:cubicBezTo>
                    <a:pt x="958" y="1670"/>
                    <a:pt x="951" y="1670"/>
                    <a:pt x="944" y="1670"/>
                  </a:cubicBezTo>
                  <a:cubicBezTo>
                    <a:pt x="944" y="1663"/>
                    <a:pt x="936" y="1648"/>
                    <a:pt x="936" y="1641"/>
                  </a:cubicBezTo>
                  <a:cubicBezTo>
                    <a:pt x="899" y="1633"/>
                    <a:pt x="862" y="1648"/>
                    <a:pt x="825" y="1648"/>
                  </a:cubicBezTo>
                  <a:lnTo>
                    <a:pt x="832" y="1648"/>
                  </a:lnTo>
                  <a:cubicBezTo>
                    <a:pt x="839" y="1655"/>
                    <a:pt x="839" y="1670"/>
                    <a:pt x="832" y="1678"/>
                  </a:cubicBezTo>
                  <a:cubicBezTo>
                    <a:pt x="802" y="1693"/>
                    <a:pt x="802" y="1655"/>
                    <a:pt x="780" y="1648"/>
                  </a:cubicBezTo>
                  <a:cubicBezTo>
                    <a:pt x="765" y="1648"/>
                    <a:pt x="743" y="1663"/>
                    <a:pt x="728" y="1663"/>
                  </a:cubicBezTo>
                  <a:cubicBezTo>
                    <a:pt x="706" y="1670"/>
                    <a:pt x="684" y="1670"/>
                    <a:pt x="661" y="1678"/>
                  </a:cubicBezTo>
                  <a:cubicBezTo>
                    <a:pt x="646" y="1685"/>
                    <a:pt x="639" y="1700"/>
                    <a:pt x="624" y="1707"/>
                  </a:cubicBezTo>
                  <a:cubicBezTo>
                    <a:pt x="624" y="1685"/>
                    <a:pt x="654" y="1693"/>
                    <a:pt x="654" y="1663"/>
                  </a:cubicBezTo>
                  <a:cubicBezTo>
                    <a:pt x="580" y="1670"/>
                    <a:pt x="646" y="1604"/>
                    <a:pt x="661" y="1566"/>
                  </a:cubicBezTo>
                  <a:cubicBezTo>
                    <a:pt x="639" y="1581"/>
                    <a:pt x="624" y="1566"/>
                    <a:pt x="602" y="1566"/>
                  </a:cubicBezTo>
                  <a:cubicBezTo>
                    <a:pt x="587" y="1574"/>
                    <a:pt x="572" y="1589"/>
                    <a:pt x="557" y="1589"/>
                  </a:cubicBezTo>
                  <a:cubicBezTo>
                    <a:pt x="528" y="1581"/>
                    <a:pt x="513" y="1559"/>
                    <a:pt x="542" y="1537"/>
                  </a:cubicBezTo>
                  <a:cubicBezTo>
                    <a:pt x="557" y="1529"/>
                    <a:pt x="580" y="1544"/>
                    <a:pt x="580" y="1514"/>
                  </a:cubicBezTo>
                  <a:cubicBezTo>
                    <a:pt x="557" y="1514"/>
                    <a:pt x="535" y="1507"/>
                    <a:pt x="520" y="1522"/>
                  </a:cubicBezTo>
                  <a:cubicBezTo>
                    <a:pt x="505" y="1529"/>
                    <a:pt x="520" y="1544"/>
                    <a:pt x="513" y="1552"/>
                  </a:cubicBezTo>
                  <a:cubicBezTo>
                    <a:pt x="505" y="1566"/>
                    <a:pt x="498" y="1566"/>
                    <a:pt x="491" y="1581"/>
                  </a:cubicBezTo>
                  <a:cubicBezTo>
                    <a:pt x="424" y="1604"/>
                    <a:pt x="513" y="1700"/>
                    <a:pt x="528" y="1737"/>
                  </a:cubicBezTo>
                  <a:cubicBezTo>
                    <a:pt x="550" y="1767"/>
                    <a:pt x="557" y="1797"/>
                    <a:pt x="580" y="1826"/>
                  </a:cubicBezTo>
                  <a:cubicBezTo>
                    <a:pt x="624" y="1900"/>
                    <a:pt x="684" y="1959"/>
                    <a:pt x="728" y="2026"/>
                  </a:cubicBezTo>
                  <a:cubicBezTo>
                    <a:pt x="758" y="2063"/>
                    <a:pt x="765" y="2085"/>
                    <a:pt x="802" y="2108"/>
                  </a:cubicBezTo>
                  <a:cubicBezTo>
                    <a:pt x="839" y="2137"/>
                    <a:pt x="854" y="2167"/>
                    <a:pt x="891" y="2197"/>
                  </a:cubicBezTo>
                  <a:cubicBezTo>
                    <a:pt x="921" y="2226"/>
                    <a:pt x="944" y="2248"/>
                    <a:pt x="966" y="2286"/>
                  </a:cubicBezTo>
                  <a:cubicBezTo>
                    <a:pt x="981" y="2315"/>
                    <a:pt x="996" y="2345"/>
                    <a:pt x="1033" y="2338"/>
                  </a:cubicBezTo>
                  <a:cubicBezTo>
                    <a:pt x="1025" y="2345"/>
                    <a:pt x="1025" y="2345"/>
                    <a:pt x="1018" y="2353"/>
                  </a:cubicBezTo>
                  <a:cubicBezTo>
                    <a:pt x="1025" y="2427"/>
                    <a:pt x="1114" y="2501"/>
                    <a:pt x="1166" y="2546"/>
                  </a:cubicBezTo>
                  <a:cubicBezTo>
                    <a:pt x="1196" y="2575"/>
                    <a:pt x="1218" y="2605"/>
                    <a:pt x="1248" y="2627"/>
                  </a:cubicBezTo>
                  <a:cubicBezTo>
                    <a:pt x="1278" y="2650"/>
                    <a:pt x="1293" y="2650"/>
                    <a:pt x="1307" y="2672"/>
                  </a:cubicBezTo>
                  <a:cubicBezTo>
                    <a:pt x="1322" y="2694"/>
                    <a:pt x="1337" y="2709"/>
                    <a:pt x="1352" y="2724"/>
                  </a:cubicBezTo>
                  <a:cubicBezTo>
                    <a:pt x="1382" y="2754"/>
                    <a:pt x="1419" y="2761"/>
                    <a:pt x="1449" y="2791"/>
                  </a:cubicBezTo>
                  <a:cubicBezTo>
                    <a:pt x="1471" y="2805"/>
                    <a:pt x="1478" y="2828"/>
                    <a:pt x="1493" y="2835"/>
                  </a:cubicBezTo>
                  <a:cubicBezTo>
                    <a:pt x="1515" y="2850"/>
                    <a:pt x="1523" y="2850"/>
                    <a:pt x="1545" y="2850"/>
                  </a:cubicBezTo>
                  <a:cubicBezTo>
                    <a:pt x="1590" y="2858"/>
                    <a:pt x="1604" y="2910"/>
                    <a:pt x="1649" y="2902"/>
                  </a:cubicBezTo>
                  <a:cubicBezTo>
                    <a:pt x="1664" y="2902"/>
                    <a:pt x="1671" y="2887"/>
                    <a:pt x="1694" y="2887"/>
                  </a:cubicBezTo>
                  <a:cubicBezTo>
                    <a:pt x="1716" y="2887"/>
                    <a:pt x="1723" y="2902"/>
                    <a:pt x="1746" y="2910"/>
                  </a:cubicBezTo>
                  <a:cubicBezTo>
                    <a:pt x="1768" y="2902"/>
                    <a:pt x="1805" y="2917"/>
                    <a:pt x="1827" y="2939"/>
                  </a:cubicBezTo>
                  <a:cubicBezTo>
                    <a:pt x="1849" y="2917"/>
                    <a:pt x="1886" y="2910"/>
                    <a:pt x="1894" y="2895"/>
                  </a:cubicBezTo>
                  <a:cubicBezTo>
                    <a:pt x="1931" y="2895"/>
                    <a:pt x="1968" y="2902"/>
                    <a:pt x="1998" y="2880"/>
                  </a:cubicBezTo>
                  <a:cubicBezTo>
                    <a:pt x="2028" y="2872"/>
                    <a:pt x="2028" y="2858"/>
                    <a:pt x="2057" y="2850"/>
                  </a:cubicBezTo>
                  <a:cubicBezTo>
                    <a:pt x="2080" y="2850"/>
                    <a:pt x="2095" y="2858"/>
                    <a:pt x="2117" y="2858"/>
                  </a:cubicBezTo>
                  <a:cubicBezTo>
                    <a:pt x="2132" y="2828"/>
                    <a:pt x="2146" y="2813"/>
                    <a:pt x="2184" y="2805"/>
                  </a:cubicBezTo>
                  <a:cubicBezTo>
                    <a:pt x="2206" y="2805"/>
                    <a:pt x="2258" y="2813"/>
                    <a:pt x="2258" y="2776"/>
                  </a:cubicBezTo>
                  <a:cubicBezTo>
                    <a:pt x="2236" y="2783"/>
                    <a:pt x="2206" y="2776"/>
                    <a:pt x="2198" y="2805"/>
                  </a:cubicBezTo>
                  <a:cubicBezTo>
                    <a:pt x="2176" y="2768"/>
                    <a:pt x="2258" y="2754"/>
                    <a:pt x="2280" y="2754"/>
                  </a:cubicBezTo>
                  <a:cubicBezTo>
                    <a:pt x="2317" y="2761"/>
                    <a:pt x="2354" y="2768"/>
                    <a:pt x="2392" y="2746"/>
                  </a:cubicBezTo>
                  <a:cubicBezTo>
                    <a:pt x="2406" y="2716"/>
                    <a:pt x="2436" y="2724"/>
                    <a:pt x="2466" y="2716"/>
                  </a:cubicBezTo>
                  <a:cubicBezTo>
                    <a:pt x="2496" y="2716"/>
                    <a:pt x="2518" y="2702"/>
                    <a:pt x="2540" y="2687"/>
                  </a:cubicBezTo>
                  <a:cubicBezTo>
                    <a:pt x="2570" y="2672"/>
                    <a:pt x="2585" y="2642"/>
                    <a:pt x="2614" y="2642"/>
                  </a:cubicBezTo>
                  <a:cubicBezTo>
                    <a:pt x="2622" y="2627"/>
                    <a:pt x="2622" y="2613"/>
                    <a:pt x="2622" y="2605"/>
                  </a:cubicBezTo>
                  <a:lnTo>
                    <a:pt x="2629" y="2598"/>
                  </a:lnTo>
                  <a:cubicBezTo>
                    <a:pt x="2659" y="2546"/>
                    <a:pt x="2689" y="2516"/>
                    <a:pt x="2733" y="2471"/>
                  </a:cubicBezTo>
                  <a:cubicBezTo>
                    <a:pt x="2778" y="2434"/>
                    <a:pt x="2763" y="2382"/>
                    <a:pt x="2770" y="2323"/>
                  </a:cubicBezTo>
                  <a:cubicBezTo>
                    <a:pt x="2800" y="2323"/>
                    <a:pt x="2785" y="2263"/>
                    <a:pt x="2785" y="2241"/>
                  </a:cubicBezTo>
                  <a:cubicBezTo>
                    <a:pt x="2785" y="2226"/>
                    <a:pt x="2793" y="2204"/>
                    <a:pt x="2785" y="2189"/>
                  </a:cubicBezTo>
                  <a:cubicBezTo>
                    <a:pt x="2785" y="2174"/>
                    <a:pt x="2770" y="2167"/>
                    <a:pt x="2770" y="2152"/>
                  </a:cubicBezTo>
                  <a:cubicBezTo>
                    <a:pt x="2763" y="2122"/>
                    <a:pt x="2770" y="2093"/>
                    <a:pt x="2785" y="2070"/>
                  </a:cubicBezTo>
                  <a:cubicBezTo>
                    <a:pt x="2800" y="2048"/>
                    <a:pt x="2822" y="2033"/>
                    <a:pt x="2830" y="2011"/>
                  </a:cubicBezTo>
                  <a:cubicBezTo>
                    <a:pt x="2837" y="2003"/>
                    <a:pt x="2837" y="2003"/>
                    <a:pt x="2845" y="1996"/>
                  </a:cubicBezTo>
                  <a:cubicBezTo>
                    <a:pt x="2822" y="1996"/>
                    <a:pt x="2800" y="1989"/>
                    <a:pt x="2785" y="1981"/>
                  </a:cubicBezTo>
                  <a:cubicBezTo>
                    <a:pt x="2815" y="1966"/>
                    <a:pt x="2815" y="1944"/>
                    <a:pt x="2822" y="1914"/>
                  </a:cubicBezTo>
                  <a:cubicBezTo>
                    <a:pt x="2859" y="1907"/>
                    <a:pt x="2867" y="1944"/>
                    <a:pt x="2897" y="1944"/>
                  </a:cubicBezTo>
                  <a:cubicBezTo>
                    <a:pt x="2926" y="1944"/>
                    <a:pt x="2919" y="1914"/>
                    <a:pt x="2956" y="1922"/>
                  </a:cubicBezTo>
                  <a:cubicBezTo>
                    <a:pt x="2956" y="1914"/>
                    <a:pt x="2956" y="1907"/>
                    <a:pt x="2956" y="1907"/>
                  </a:cubicBezTo>
                  <a:cubicBezTo>
                    <a:pt x="2934" y="1900"/>
                    <a:pt x="2911" y="1907"/>
                    <a:pt x="2889" y="1900"/>
                  </a:cubicBezTo>
                  <a:cubicBezTo>
                    <a:pt x="2897" y="1885"/>
                    <a:pt x="2911" y="1885"/>
                    <a:pt x="2934" y="1885"/>
                  </a:cubicBezTo>
                  <a:cubicBezTo>
                    <a:pt x="2948" y="1804"/>
                    <a:pt x="3053" y="1892"/>
                    <a:pt x="3082" y="1907"/>
                  </a:cubicBezTo>
                  <a:cubicBezTo>
                    <a:pt x="3119" y="1937"/>
                    <a:pt x="3208" y="1929"/>
                    <a:pt x="3253" y="1907"/>
                  </a:cubicBezTo>
                  <a:cubicBezTo>
                    <a:pt x="3260" y="1907"/>
                    <a:pt x="3260" y="1907"/>
                    <a:pt x="3260" y="1907"/>
                  </a:cubicBezTo>
                  <a:cubicBezTo>
                    <a:pt x="3260" y="1907"/>
                    <a:pt x="3260" y="1907"/>
                    <a:pt x="3253" y="1907"/>
                  </a:cubicBezTo>
                  <a:cubicBezTo>
                    <a:pt x="3238" y="1914"/>
                    <a:pt x="3208" y="1959"/>
                    <a:pt x="3186" y="1966"/>
                  </a:cubicBezTo>
                  <a:cubicBezTo>
                    <a:pt x="3164" y="1981"/>
                    <a:pt x="3164" y="1966"/>
                    <a:pt x="3134" y="1959"/>
                  </a:cubicBezTo>
                  <a:cubicBezTo>
                    <a:pt x="3119" y="1959"/>
                    <a:pt x="3097" y="1959"/>
                    <a:pt x="3082" y="1944"/>
                  </a:cubicBezTo>
                  <a:cubicBezTo>
                    <a:pt x="3045" y="1922"/>
                    <a:pt x="3038" y="1870"/>
                    <a:pt x="3000" y="1922"/>
                  </a:cubicBezTo>
                  <a:cubicBezTo>
                    <a:pt x="2978" y="1944"/>
                    <a:pt x="2986" y="1996"/>
                    <a:pt x="2963" y="2011"/>
                  </a:cubicBezTo>
                  <a:cubicBezTo>
                    <a:pt x="2978" y="2018"/>
                    <a:pt x="2993" y="2026"/>
                    <a:pt x="2993" y="2048"/>
                  </a:cubicBezTo>
                  <a:cubicBezTo>
                    <a:pt x="2963" y="2048"/>
                    <a:pt x="2963" y="2122"/>
                    <a:pt x="2963" y="2145"/>
                  </a:cubicBezTo>
                  <a:cubicBezTo>
                    <a:pt x="2978" y="2152"/>
                    <a:pt x="2993" y="2152"/>
                    <a:pt x="3008" y="2152"/>
                  </a:cubicBezTo>
                  <a:cubicBezTo>
                    <a:pt x="3023" y="2122"/>
                    <a:pt x="3134" y="2115"/>
                    <a:pt x="3156" y="2130"/>
                  </a:cubicBezTo>
                  <a:cubicBezTo>
                    <a:pt x="3119" y="2145"/>
                    <a:pt x="3097" y="2167"/>
                    <a:pt x="3053" y="2167"/>
                  </a:cubicBezTo>
                  <a:cubicBezTo>
                    <a:pt x="3030" y="2167"/>
                    <a:pt x="2986" y="2152"/>
                    <a:pt x="2971" y="2182"/>
                  </a:cubicBezTo>
                  <a:cubicBezTo>
                    <a:pt x="2956" y="2204"/>
                    <a:pt x="2971" y="2234"/>
                    <a:pt x="2971" y="2256"/>
                  </a:cubicBezTo>
                  <a:cubicBezTo>
                    <a:pt x="2971" y="2286"/>
                    <a:pt x="2948" y="2308"/>
                    <a:pt x="2956" y="2330"/>
                  </a:cubicBezTo>
                  <a:cubicBezTo>
                    <a:pt x="2963" y="2338"/>
                    <a:pt x="3090" y="2345"/>
                    <a:pt x="3090" y="2360"/>
                  </a:cubicBezTo>
                  <a:cubicBezTo>
                    <a:pt x="3090" y="2368"/>
                    <a:pt x="3090" y="2368"/>
                    <a:pt x="3090" y="2375"/>
                  </a:cubicBezTo>
                  <a:cubicBezTo>
                    <a:pt x="3045" y="2375"/>
                    <a:pt x="3000" y="2368"/>
                    <a:pt x="2963" y="2375"/>
                  </a:cubicBezTo>
                  <a:cubicBezTo>
                    <a:pt x="2971" y="2382"/>
                    <a:pt x="2971" y="2382"/>
                    <a:pt x="2978" y="2390"/>
                  </a:cubicBezTo>
                  <a:cubicBezTo>
                    <a:pt x="2978" y="2397"/>
                    <a:pt x="2986" y="2405"/>
                    <a:pt x="2986" y="2419"/>
                  </a:cubicBezTo>
                  <a:cubicBezTo>
                    <a:pt x="3015" y="2419"/>
                    <a:pt x="3045" y="2419"/>
                    <a:pt x="3067" y="2397"/>
                  </a:cubicBezTo>
                  <a:cubicBezTo>
                    <a:pt x="3090" y="2382"/>
                    <a:pt x="3105" y="2368"/>
                    <a:pt x="3134" y="2375"/>
                  </a:cubicBezTo>
                  <a:cubicBezTo>
                    <a:pt x="3127" y="2375"/>
                    <a:pt x="3119" y="2382"/>
                    <a:pt x="3119" y="2382"/>
                  </a:cubicBezTo>
                  <a:cubicBezTo>
                    <a:pt x="3112" y="2412"/>
                    <a:pt x="3075" y="2427"/>
                    <a:pt x="3060" y="2449"/>
                  </a:cubicBezTo>
                  <a:cubicBezTo>
                    <a:pt x="3045" y="2464"/>
                    <a:pt x="3045" y="2471"/>
                    <a:pt x="3030" y="2479"/>
                  </a:cubicBezTo>
                  <a:cubicBezTo>
                    <a:pt x="3015" y="2494"/>
                    <a:pt x="2993" y="2486"/>
                    <a:pt x="3000" y="2516"/>
                  </a:cubicBezTo>
                  <a:lnTo>
                    <a:pt x="3008" y="2516"/>
                  </a:lnTo>
                  <a:cubicBezTo>
                    <a:pt x="3008" y="2546"/>
                    <a:pt x="3008" y="2568"/>
                    <a:pt x="2993" y="2590"/>
                  </a:cubicBezTo>
                  <a:cubicBezTo>
                    <a:pt x="2986" y="2605"/>
                    <a:pt x="2978" y="2605"/>
                    <a:pt x="2978" y="2627"/>
                  </a:cubicBezTo>
                  <a:cubicBezTo>
                    <a:pt x="2978" y="2642"/>
                    <a:pt x="2986" y="2650"/>
                    <a:pt x="2993" y="2657"/>
                  </a:cubicBezTo>
                  <a:cubicBezTo>
                    <a:pt x="2986" y="2672"/>
                    <a:pt x="2971" y="2687"/>
                    <a:pt x="2978" y="2709"/>
                  </a:cubicBezTo>
                  <a:cubicBezTo>
                    <a:pt x="3000" y="2709"/>
                    <a:pt x="3045" y="2702"/>
                    <a:pt x="3045" y="2724"/>
                  </a:cubicBezTo>
                  <a:cubicBezTo>
                    <a:pt x="3030" y="2724"/>
                    <a:pt x="3008" y="2739"/>
                    <a:pt x="3000" y="2754"/>
                  </a:cubicBezTo>
                  <a:cubicBezTo>
                    <a:pt x="3030" y="2761"/>
                    <a:pt x="3060" y="2754"/>
                    <a:pt x="3090" y="2754"/>
                  </a:cubicBezTo>
                  <a:cubicBezTo>
                    <a:pt x="3090" y="2761"/>
                    <a:pt x="3090" y="2768"/>
                    <a:pt x="3090" y="2776"/>
                  </a:cubicBezTo>
                  <a:cubicBezTo>
                    <a:pt x="3067" y="2768"/>
                    <a:pt x="3053" y="2776"/>
                    <a:pt x="3038" y="2783"/>
                  </a:cubicBezTo>
                  <a:cubicBezTo>
                    <a:pt x="3060" y="2798"/>
                    <a:pt x="3053" y="2828"/>
                    <a:pt x="3053" y="2850"/>
                  </a:cubicBezTo>
                  <a:cubicBezTo>
                    <a:pt x="3075" y="2850"/>
                    <a:pt x="3105" y="2843"/>
                    <a:pt x="3134" y="2850"/>
                  </a:cubicBezTo>
                  <a:cubicBezTo>
                    <a:pt x="3127" y="2865"/>
                    <a:pt x="3127" y="2880"/>
                    <a:pt x="3127" y="2887"/>
                  </a:cubicBezTo>
                  <a:cubicBezTo>
                    <a:pt x="3097" y="2895"/>
                    <a:pt x="3075" y="2902"/>
                    <a:pt x="3053" y="2910"/>
                  </a:cubicBezTo>
                  <a:cubicBezTo>
                    <a:pt x="3060" y="2924"/>
                    <a:pt x="3067" y="2954"/>
                    <a:pt x="3082" y="2962"/>
                  </a:cubicBezTo>
                  <a:cubicBezTo>
                    <a:pt x="3097" y="2976"/>
                    <a:pt x="3112" y="2976"/>
                    <a:pt x="3134" y="2976"/>
                  </a:cubicBezTo>
                  <a:cubicBezTo>
                    <a:pt x="3142" y="3013"/>
                    <a:pt x="3105" y="2999"/>
                    <a:pt x="3082" y="3013"/>
                  </a:cubicBezTo>
                  <a:cubicBezTo>
                    <a:pt x="3075" y="3073"/>
                    <a:pt x="3075" y="3125"/>
                    <a:pt x="3060" y="3177"/>
                  </a:cubicBezTo>
                  <a:cubicBezTo>
                    <a:pt x="3053" y="3184"/>
                    <a:pt x="3053" y="3199"/>
                    <a:pt x="3045" y="3207"/>
                  </a:cubicBezTo>
                  <a:cubicBezTo>
                    <a:pt x="3038" y="3221"/>
                    <a:pt x="3038" y="3236"/>
                    <a:pt x="3038" y="3244"/>
                  </a:cubicBezTo>
                  <a:cubicBezTo>
                    <a:pt x="3045" y="3251"/>
                    <a:pt x="3053" y="3251"/>
                    <a:pt x="3053" y="32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5" name="Freeform 3"/>
            <p:cNvSpPr>
              <a:spLocks noChangeArrowheads="1"/>
            </p:cNvSpPr>
            <p:nvPr/>
          </p:nvSpPr>
          <p:spPr bwMode="auto">
            <a:xfrm>
              <a:off x="9434072" y="7604497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0 w 8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7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6" name="Freeform 4"/>
            <p:cNvSpPr>
              <a:spLocks noChangeArrowheads="1"/>
            </p:cNvSpPr>
            <p:nvPr/>
          </p:nvSpPr>
          <p:spPr bwMode="auto">
            <a:xfrm>
              <a:off x="9430260" y="9663906"/>
              <a:ext cx="200167" cy="299101"/>
            </a:xfrm>
            <a:custGeom>
              <a:avLst/>
              <a:gdLst>
                <a:gd name="T0" fmla="*/ 312 w 462"/>
                <a:gd name="T1" fmla="*/ 660 h 691"/>
                <a:gd name="T2" fmla="*/ 312 w 462"/>
                <a:gd name="T3" fmla="*/ 660 h 691"/>
                <a:gd name="T4" fmla="*/ 372 w 462"/>
                <a:gd name="T5" fmla="*/ 683 h 691"/>
                <a:gd name="T6" fmla="*/ 394 w 462"/>
                <a:gd name="T7" fmla="*/ 631 h 691"/>
                <a:gd name="T8" fmla="*/ 409 w 462"/>
                <a:gd name="T9" fmla="*/ 534 h 691"/>
                <a:gd name="T10" fmla="*/ 416 w 462"/>
                <a:gd name="T11" fmla="*/ 534 h 691"/>
                <a:gd name="T12" fmla="*/ 379 w 462"/>
                <a:gd name="T13" fmla="*/ 475 h 691"/>
                <a:gd name="T14" fmla="*/ 431 w 462"/>
                <a:gd name="T15" fmla="*/ 460 h 691"/>
                <a:gd name="T16" fmla="*/ 454 w 462"/>
                <a:gd name="T17" fmla="*/ 445 h 691"/>
                <a:gd name="T18" fmla="*/ 402 w 462"/>
                <a:gd name="T19" fmla="*/ 371 h 691"/>
                <a:gd name="T20" fmla="*/ 416 w 462"/>
                <a:gd name="T21" fmla="*/ 274 h 691"/>
                <a:gd name="T22" fmla="*/ 402 w 462"/>
                <a:gd name="T23" fmla="*/ 200 h 691"/>
                <a:gd name="T24" fmla="*/ 342 w 462"/>
                <a:gd name="T25" fmla="*/ 170 h 691"/>
                <a:gd name="T26" fmla="*/ 327 w 462"/>
                <a:gd name="T27" fmla="*/ 170 h 691"/>
                <a:gd name="T28" fmla="*/ 186 w 462"/>
                <a:gd name="T29" fmla="*/ 141 h 691"/>
                <a:gd name="T30" fmla="*/ 127 w 462"/>
                <a:gd name="T31" fmla="*/ 0 h 691"/>
                <a:gd name="T32" fmla="*/ 60 w 462"/>
                <a:gd name="T33" fmla="*/ 29 h 691"/>
                <a:gd name="T34" fmla="*/ 0 w 462"/>
                <a:gd name="T35" fmla="*/ 29 h 691"/>
                <a:gd name="T36" fmla="*/ 30 w 462"/>
                <a:gd name="T37" fmla="*/ 111 h 691"/>
                <a:gd name="T38" fmla="*/ 67 w 462"/>
                <a:gd name="T39" fmla="*/ 193 h 691"/>
                <a:gd name="T40" fmla="*/ 157 w 462"/>
                <a:gd name="T41" fmla="*/ 222 h 691"/>
                <a:gd name="T42" fmla="*/ 105 w 462"/>
                <a:gd name="T43" fmla="*/ 259 h 691"/>
                <a:gd name="T44" fmla="*/ 186 w 462"/>
                <a:gd name="T45" fmla="*/ 282 h 691"/>
                <a:gd name="T46" fmla="*/ 119 w 462"/>
                <a:gd name="T47" fmla="*/ 282 h 691"/>
                <a:gd name="T48" fmla="*/ 186 w 462"/>
                <a:gd name="T49" fmla="*/ 475 h 691"/>
                <a:gd name="T50" fmla="*/ 179 w 462"/>
                <a:gd name="T51" fmla="*/ 475 h 691"/>
                <a:gd name="T52" fmla="*/ 208 w 462"/>
                <a:gd name="T53" fmla="*/ 527 h 691"/>
                <a:gd name="T54" fmla="*/ 246 w 462"/>
                <a:gd name="T55" fmla="*/ 586 h 691"/>
                <a:gd name="T56" fmla="*/ 260 w 462"/>
                <a:gd name="T57" fmla="*/ 653 h 691"/>
                <a:gd name="T58" fmla="*/ 305 w 462"/>
                <a:gd name="T59" fmla="*/ 690 h 691"/>
                <a:gd name="T60" fmla="*/ 312 w 462"/>
                <a:gd name="T61" fmla="*/ 690 h 691"/>
                <a:gd name="T62" fmla="*/ 312 w 462"/>
                <a:gd name="T63" fmla="*/ 660 h 6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462" h="691">
                  <a:moveTo>
                    <a:pt x="312" y="660"/>
                  </a:moveTo>
                  <a:lnTo>
                    <a:pt x="312" y="660"/>
                  </a:lnTo>
                  <a:cubicBezTo>
                    <a:pt x="335" y="660"/>
                    <a:pt x="350" y="690"/>
                    <a:pt x="372" y="683"/>
                  </a:cubicBezTo>
                  <a:cubicBezTo>
                    <a:pt x="379" y="660"/>
                    <a:pt x="372" y="645"/>
                    <a:pt x="394" y="631"/>
                  </a:cubicBezTo>
                  <a:cubicBezTo>
                    <a:pt x="424" y="608"/>
                    <a:pt x="409" y="564"/>
                    <a:pt x="409" y="534"/>
                  </a:cubicBezTo>
                  <a:cubicBezTo>
                    <a:pt x="416" y="534"/>
                    <a:pt x="416" y="534"/>
                    <a:pt x="416" y="534"/>
                  </a:cubicBezTo>
                  <a:cubicBezTo>
                    <a:pt x="431" y="490"/>
                    <a:pt x="379" y="512"/>
                    <a:pt x="379" y="475"/>
                  </a:cubicBezTo>
                  <a:cubicBezTo>
                    <a:pt x="394" y="475"/>
                    <a:pt x="431" y="475"/>
                    <a:pt x="431" y="460"/>
                  </a:cubicBezTo>
                  <a:cubicBezTo>
                    <a:pt x="439" y="445"/>
                    <a:pt x="439" y="445"/>
                    <a:pt x="454" y="445"/>
                  </a:cubicBezTo>
                  <a:cubicBezTo>
                    <a:pt x="461" y="408"/>
                    <a:pt x="439" y="386"/>
                    <a:pt x="402" y="371"/>
                  </a:cubicBezTo>
                  <a:cubicBezTo>
                    <a:pt x="402" y="348"/>
                    <a:pt x="431" y="304"/>
                    <a:pt x="416" y="274"/>
                  </a:cubicBezTo>
                  <a:cubicBezTo>
                    <a:pt x="454" y="259"/>
                    <a:pt x="416" y="215"/>
                    <a:pt x="402" y="200"/>
                  </a:cubicBezTo>
                  <a:cubicBezTo>
                    <a:pt x="379" y="178"/>
                    <a:pt x="365" y="170"/>
                    <a:pt x="342" y="170"/>
                  </a:cubicBezTo>
                  <a:cubicBezTo>
                    <a:pt x="335" y="170"/>
                    <a:pt x="327" y="170"/>
                    <a:pt x="327" y="170"/>
                  </a:cubicBezTo>
                  <a:cubicBezTo>
                    <a:pt x="283" y="170"/>
                    <a:pt x="231" y="148"/>
                    <a:pt x="186" y="141"/>
                  </a:cubicBezTo>
                  <a:cubicBezTo>
                    <a:pt x="186" y="81"/>
                    <a:pt x="142" y="59"/>
                    <a:pt x="127" y="0"/>
                  </a:cubicBezTo>
                  <a:cubicBezTo>
                    <a:pt x="90" y="0"/>
                    <a:pt x="67" y="0"/>
                    <a:pt x="60" y="29"/>
                  </a:cubicBezTo>
                  <a:cubicBezTo>
                    <a:pt x="38" y="37"/>
                    <a:pt x="23" y="29"/>
                    <a:pt x="0" y="29"/>
                  </a:cubicBezTo>
                  <a:cubicBezTo>
                    <a:pt x="15" y="59"/>
                    <a:pt x="23" y="81"/>
                    <a:pt x="30" y="111"/>
                  </a:cubicBezTo>
                  <a:cubicBezTo>
                    <a:pt x="45" y="141"/>
                    <a:pt x="45" y="170"/>
                    <a:pt x="67" y="193"/>
                  </a:cubicBezTo>
                  <a:cubicBezTo>
                    <a:pt x="82" y="200"/>
                    <a:pt x="142" y="222"/>
                    <a:pt x="157" y="222"/>
                  </a:cubicBezTo>
                  <a:cubicBezTo>
                    <a:pt x="134" y="222"/>
                    <a:pt x="67" y="222"/>
                    <a:pt x="105" y="259"/>
                  </a:cubicBezTo>
                  <a:cubicBezTo>
                    <a:pt x="127" y="282"/>
                    <a:pt x="171" y="252"/>
                    <a:pt x="186" y="282"/>
                  </a:cubicBezTo>
                  <a:cubicBezTo>
                    <a:pt x="164" y="282"/>
                    <a:pt x="134" y="274"/>
                    <a:pt x="119" y="282"/>
                  </a:cubicBezTo>
                  <a:cubicBezTo>
                    <a:pt x="149" y="341"/>
                    <a:pt x="194" y="400"/>
                    <a:pt x="186" y="475"/>
                  </a:cubicBezTo>
                  <a:cubicBezTo>
                    <a:pt x="179" y="475"/>
                    <a:pt x="179" y="475"/>
                    <a:pt x="179" y="475"/>
                  </a:cubicBezTo>
                  <a:cubicBezTo>
                    <a:pt x="171" y="497"/>
                    <a:pt x="201" y="505"/>
                    <a:pt x="208" y="527"/>
                  </a:cubicBezTo>
                  <a:cubicBezTo>
                    <a:pt x="223" y="549"/>
                    <a:pt x="231" y="564"/>
                    <a:pt x="246" y="586"/>
                  </a:cubicBezTo>
                  <a:cubicBezTo>
                    <a:pt x="260" y="616"/>
                    <a:pt x="253" y="631"/>
                    <a:pt x="260" y="653"/>
                  </a:cubicBezTo>
                  <a:cubicBezTo>
                    <a:pt x="268" y="675"/>
                    <a:pt x="290" y="675"/>
                    <a:pt x="305" y="690"/>
                  </a:cubicBezTo>
                  <a:lnTo>
                    <a:pt x="312" y="690"/>
                  </a:lnTo>
                  <a:cubicBezTo>
                    <a:pt x="312" y="683"/>
                    <a:pt x="312" y="668"/>
                    <a:pt x="312" y="66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7" name="Freeform 5"/>
            <p:cNvSpPr>
              <a:spLocks noChangeArrowheads="1"/>
            </p:cNvSpPr>
            <p:nvPr/>
          </p:nvSpPr>
          <p:spPr bwMode="auto">
            <a:xfrm>
              <a:off x="9523671" y="8919014"/>
              <a:ext cx="1416430" cy="2179432"/>
            </a:xfrm>
            <a:custGeom>
              <a:avLst/>
              <a:gdLst>
                <a:gd name="T0" fmla="*/ 720 w 3276"/>
                <a:gd name="T1" fmla="*/ 4158 h 5043"/>
                <a:gd name="T2" fmla="*/ 809 w 3276"/>
                <a:gd name="T3" fmla="*/ 4262 h 5043"/>
                <a:gd name="T4" fmla="*/ 891 w 3276"/>
                <a:gd name="T5" fmla="*/ 4411 h 5043"/>
                <a:gd name="T6" fmla="*/ 1262 w 3276"/>
                <a:gd name="T7" fmla="*/ 4745 h 5043"/>
                <a:gd name="T8" fmla="*/ 1500 w 3276"/>
                <a:gd name="T9" fmla="*/ 4864 h 5043"/>
                <a:gd name="T10" fmla="*/ 1730 w 3276"/>
                <a:gd name="T11" fmla="*/ 4968 h 5043"/>
                <a:gd name="T12" fmla="*/ 2050 w 3276"/>
                <a:gd name="T13" fmla="*/ 4886 h 5043"/>
                <a:gd name="T14" fmla="*/ 2398 w 3276"/>
                <a:gd name="T15" fmla="*/ 4938 h 5043"/>
                <a:gd name="T16" fmla="*/ 2629 w 3276"/>
                <a:gd name="T17" fmla="*/ 4634 h 5043"/>
                <a:gd name="T18" fmla="*/ 2525 w 3276"/>
                <a:gd name="T19" fmla="*/ 4262 h 5043"/>
                <a:gd name="T20" fmla="*/ 2941 w 3276"/>
                <a:gd name="T21" fmla="*/ 4180 h 5043"/>
                <a:gd name="T22" fmla="*/ 3067 w 3276"/>
                <a:gd name="T23" fmla="*/ 4040 h 5043"/>
                <a:gd name="T24" fmla="*/ 3253 w 3276"/>
                <a:gd name="T25" fmla="*/ 3787 h 5043"/>
                <a:gd name="T26" fmla="*/ 2993 w 3276"/>
                <a:gd name="T27" fmla="*/ 3601 h 5043"/>
                <a:gd name="T28" fmla="*/ 2933 w 3276"/>
                <a:gd name="T29" fmla="*/ 3497 h 5043"/>
                <a:gd name="T30" fmla="*/ 2822 w 3276"/>
                <a:gd name="T31" fmla="*/ 3297 h 5043"/>
                <a:gd name="T32" fmla="*/ 2673 w 3276"/>
                <a:gd name="T33" fmla="*/ 3393 h 5043"/>
                <a:gd name="T34" fmla="*/ 2473 w 3276"/>
                <a:gd name="T35" fmla="*/ 3430 h 5043"/>
                <a:gd name="T36" fmla="*/ 2131 w 3276"/>
                <a:gd name="T37" fmla="*/ 3386 h 5043"/>
                <a:gd name="T38" fmla="*/ 2064 w 3276"/>
                <a:gd name="T39" fmla="*/ 3119 h 5043"/>
                <a:gd name="T40" fmla="*/ 2406 w 3276"/>
                <a:gd name="T41" fmla="*/ 3289 h 5043"/>
                <a:gd name="T42" fmla="*/ 2465 w 3276"/>
                <a:gd name="T43" fmla="*/ 3030 h 5043"/>
                <a:gd name="T44" fmla="*/ 2361 w 3276"/>
                <a:gd name="T45" fmla="*/ 2992 h 5043"/>
                <a:gd name="T46" fmla="*/ 2109 w 3276"/>
                <a:gd name="T47" fmla="*/ 2985 h 5043"/>
                <a:gd name="T48" fmla="*/ 2101 w 3276"/>
                <a:gd name="T49" fmla="*/ 2888 h 5043"/>
                <a:gd name="T50" fmla="*/ 2042 w 3276"/>
                <a:gd name="T51" fmla="*/ 2658 h 5043"/>
                <a:gd name="T52" fmla="*/ 2191 w 3276"/>
                <a:gd name="T53" fmla="*/ 2480 h 5043"/>
                <a:gd name="T54" fmla="*/ 2198 w 3276"/>
                <a:gd name="T55" fmla="*/ 2198 h 5043"/>
                <a:gd name="T56" fmla="*/ 2599 w 3276"/>
                <a:gd name="T57" fmla="*/ 1864 h 5043"/>
                <a:gd name="T58" fmla="*/ 2421 w 3276"/>
                <a:gd name="T59" fmla="*/ 1470 h 5043"/>
                <a:gd name="T60" fmla="*/ 2569 w 3276"/>
                <a:gd name="T61" fmla="*/ 1225 h 5043"/>
                <a:gd name="T62" fmla="*/ 2614 w 3276"/>
                <a:gd name="T63" fmla="*/ 883 h 5043"/>
                <a:gd name="T64" fmla="*/ 2658 w 3276"/>
                <a:gd name="T65" fmla="*/ 601 h 5043"/>
                <a:gd name="T66" fmla="*/ 2822 w 3276"/>
                <a:gd name="T67" fmla="*/ 230 h 5043"/>
                <a:gd name="T68" fmla="*/ 2718 w 3276"/>
                <a:gd name="T69" fmla="*/ 156 h 5043"/>
                <a:gd name="T70" fmla="*/ 2495 w 3276"/>
                <a:gd name="T71" fmla="*/ 141 h 5043"/>
                <a:gd name="T72" fmla="*/ 2302 w 3276"/>
                <a:gd name="T73" fmla="*/ 334 h 5043"/>
                <a:gd name="T74" fmla="*/ 2176 w 3276"/>
                <a:gd name="T75" fmla="*/ 430 h 5043"/>
                <a:gd name="T76" fmla="*/ 1856 w 3276"/>
                <a:gd name="T77" fmla="*/ 534 h 5043"/>
                <a:gd name="T78" fmla="*/ 1760 w 3276"/>
                <a:gd name="T79" fmla="*/ 720 h 5043"/>
                <a:gd name="T80" fmla="*/ 1396 w 3276"/>
                <a:gd name="T81" fmla="*/ 616 h 5043"/>
                <a:gd name="T82" fmla="*/ 1322 w 3276"/>
                <a:gd name="T83" fmla="*/ 928 h 5043"/>
                <a:gd name="T84" fmla="*/ 1002 w 3276"/>
                <a:gd name="T85" fmla="*/ 1024 h 5043"/>
                <a:gd name="T86" fmla="*/ 676 w 3276"/>
                <a:gd name="T87" fmla="*/ 1106 h 5043"/>
                <a:gd name="T88" fmla="*/ 356 w 3276"/>
                <a:gd name="T89" fmla="*/ 1173 h 5043"/>
                <a:gd name="T90" fmla="*/ 260 w 3276"/>
                <a:gd name="T91" fmla="*/ 1411 h 5043"/>
                <a:gd name="T92" fmla="*/ 289 w 3276"/>
                <a:gd name="T93" fmla="*/ 1730 h 5043"/>
                <a:gd name="T94" fmla="*/ 89 w 3276"/>
                <a:gd name="T95" fmla="*/ 1886 h 5043"/>
                <a:gd name="T96" fmla="*/ 200 w 3276"/>
                <a:gd name="T97" fmla="*/ 1997 h 5043"/>
                <a:gd name="T98" fmla="*/ 200 w 3276"/>
                <a:gd name="T99" fmla="*/ 2257 h 5043"/>
                <a:gd name="T100" fmla="*/ 96 w 3276"/>
                <a:gd name="T101" fmla="*/ 2413 h 5043"/>
                <a:gd name="T102" fmla="*/ 104 w 3276"/>
                <a:gd name="T103" fmla="*/ 2487 h 5043"/>
                <a:gd name="T104" fmla="*/ 260 w 3276"/>
                <a:gd name="T105" fmla="*/ 2688 h 5043"/>
                <a:gd name="T106" fmla="*/ 275 w 3276"/>
                <a:gd name="T107" fmla="*/ 2851 h 5043"/>
                <a:gd name="T108" fmla="*/ 394 w 3276"/>
                <a:gd name="T109" fmla="*/ 3170 h 5043"/>
                <a:gd name="T110" fmla="*/ 379 w 3276"/>
                <a:gd name="T111" fmla="*/ 3505 h 5043"/>
                <a:gd name="T112" fmla="*/ 468 w 3276"/>
                <a:gd name="T113" fmla="*/ 3750 h 5043"/>
                <a:gd name="T114" fmla="*/ 616 w 3276"/>
                <a:gd name="T115" fmla="*/ 4114 h 50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276" h="5043">
                  <a:moveTo>
                    <a:pt x="616" y="4114"/>
                  </a:moveTo>
                  <a:lnTo>
                    <a:pt x="616" y="4114"/>
                  </a:lnTo>
                  <a:cubicBezTo>
                    <a:pt x="639" y="4106"/>
                    <a:pt x="668" y="4143"/>
                    <a:pt x="639" y="4151"/>
                  </a:cubicBezTo>
                  <a:cubicBezTo>
                    <a:pt x="646" y="4166"/>
                    <a:pt x="654" y="4180"/>
                    <a:pt x="668" y="4173"/>
                  </a:cubicBezTo>
                  <a:cubicBezTo>
                    <a:pt x="676" y="4143"/>
                    <a:pt x="691" y="4136"/>
                    <a:pt x="720" y="4158"/>
                  </a:cubicBezTo>
                  <a:cubicBezTo>
                    <a:pt x="757" y="4180"/>
                    <a:pt x="720" y="4188"/>
                    <a:pt x="728" y="4210"/>
                  </a:cubicBezTo>
                  <a:cubicBezTo>
                    <a:pt x="743" y="4210"/>
                    <a:pt x="757" y="4210"/>
                    <a:pt x="772" y="4218"/>
                  </a:cubicBezTo>
                  <a:cubicBezTo>
                    <a:pt x="772" y="4225"/>
                    <a:pt x="765" y="4240"/>
                    <a:pt x="772" y="4247"/>
                  </a:cubicBezTo>
                  <a:cubicBezTo>
                    <a:pt x="772" y="4240"/>
                    <a:pt x="809" y="4210"/>
                    <a:pt x="817" y="4210"/>
                  </a:cubicBezTo>
                  <a:cubicBezTo>
                    <a:pt x="817" y="4225"/>
                    <a:pt x="817" y="4247"/>
                    <a:pt x="809" y="4262"/>
                  </a:cubicBezTo>
                  <a:cubicBezTo>
                    <a:pt x="839" y="4270"/>
                    <a:pt x="839" y="4292"/>
                    <a:pt x="854" y="4314"/>
                  </a:cubicBezTo>
                  <a:cubicBezTo>
                    <a:pt x="861" y="4314"/>
                    <a:pt x="869" y="4314"/>
                    <a:pt x="876" y="4314"/>
                  </a:cubicBezTo>
                  <a:cubicBezTo>
                    <a:pt x="876" y="4292"/>
                    <a:pt x="921" y="4292"/>
                    <a:pt x="913" y="4322"/>
                  </a:cubicBezTo>
                  <a:cubicBezTo>
                    <a:pt x="899" y="4337"/>
                    <a:pt x="876" y="4344"/>
                    <a:pt x="876" y="4366"/>
                  </a:cubicBezTo>
                  <a:cubicBezTo>
                    <a:pt x="876" y="4381"/>
                    <a:pt x="891" y="4388"/>
                    <a:pt x="891" y="4411"/>
                  </a:cubicBezTo>
                  <a:cubicBezTo>
                    <a:pt x="891" y="4455"/>
                    <a:pt x="906" y="4448"/>
                    <a:pt x="951" y="4463"/>
                  </a:cubicBezTo>
                  <a:cubicBezTo>
                    <a:pt x="980" y="4470"/>
                    <a:pt x="1017" y="4537"/>
                    <a:pt x="1010" y="4567"/>
                  </a:cubicBezTo>
                  <a:cubicBezTo>
                    <a:pt x="1047" y="4567"/>
                    <a:pt x="1069" y="4604"/>
                    <a:pt x="1091" y="4619"/>
                  </a:cubicBezTo>
                  <a:cubicBezTo>
                    <a:pt x="1121" y="4641"/>
                    <a:pt x="1188" y="4626"/>
                    <a:pt x="1196" y="4663"/>
                  </a:cubicBezTo>
                  <a:cubicBezTo>
                    <a:pt x="1203" y="4708"/>
                    <a:pt x="1210" y="4730"/>
                    <a:pt x="1262" y="4745"/>
                  </a:cubicBezTo>
                  <a:cubicBezTo>
                    <a:pt x="1277" y="4752"/>
                    <a:pt x="1299" y="4752"/>
                    <a:pt x="1322" y="4752"/>
                  </a:cubicBezTo>
                  <a:cubicBezTo>
                    <a:pt x="1344" y="4752"/>
                    <a:pt x="1381" y="4730"/>
                    <a:pt x="1403" y="4737"/>
                  </a:cubicBezTo>
                  <a:cubicBezTo>
                    <a:pt x="1403" y="4760"/>
                    <a:pt x="1403" y="4782"/>
                    <a:pt x="1403" y="4804"/>
                  </a:cubicBezTo>
                  <a:cubicBezTo>
                    <a:pt x="1426" y="4804"/>
                    <a:pt x="1463" y="4797"/>
                    <a:pt x="1478" y="4819"/>
                  </a:cubicBezTo>
                  <a:cubicBezTo>
                    <a:pt x="1485" y="4827"/>
                    <a:pt x="1485" y="4864"/>
                    <a:pt x="1500" y="4864"/>
                  </a:cubicBezTo>
                  <a:cubicBezTo>
                    <a:pt x="1500" y="4856"/>
                    <a:pt x="1500" y="4856"/>
                    <a:pt x="1500" y="4856"/>
                  </a:cubicBezTo>
                  <a:cubicBezTo>
                    <a:pt x="1530" y="4849"/>
                    <a:pt x="1545" y="4893"/>
                    <a:pt x="1567" y="4908"/>
                  </a:cubicBezTo>
                  <a:cubicBezTo>
                    <a:pt x="1596" y="4916"/>
                    <a:pt x="1634" y="4901"/>
                    <a:pt x="1648" y="4931"/>
                  </a:cubicBezTo>
                  <a:cubicBezTo>
                    <a:pt x="1648" y="4938"/>
                    <a:pt x="1648" y="4945"/>
                    <a:pt x="1648" y="4968"/>
                  </a:cubicBezTo>
                  <a:cubicBezTo>
                    <a:pt x="1671" y="4960"/>
                    <a:pt x="1708" y="4953"/>
                    <a:pt x="1730" y="4968"/>
                  </a:cubicBezTo>
                  <a:cubicBezTo>
                    <a:pt x="1738" y="4975"/>
                    <a:pt x="1745" y="5034"/>
                    <a:pt x="1738" y="5034"/>
                  </a:cubicBezTo>
                  <a:cubicBezTo>
                    <a:pt x="1760" y="5042"/>
                    <a:pt x="1782" y="5027"/>
                    <a:pt x="1797" y="5020"/>
                  </a:cubicBezTo>
                  <a:cubicBezTo>
                    <a:pt x="1827" y="5020"/>
                    <a:pt x="1856" y="5020"/>
                    <a:pt x="1879" y="5027"/>
                  </a:cubicBezTo>
                  <a:cubicBezTo>
                    <a:pt x="1946" y="5034"/>
                    <a:pt x="1946" y="5020"/>
                    <a:pt x="1960" y="4968"/>
                  </a:cubicBezTo>
                  <a:cubicBezTo>
                    <a:pt x="1968" y="4923"/>
                    <a:pt x="2005" y="4893"/>
                    <a:pt x="2050" y="4886"/>
                  </a:cubicBezTo>
                  <a:cubicBezTo>
                    <a:pt x="2072" y="4886"/>
                    <a:pt x="2094" y="4879"/>
                    <a:pt x="2116" y="4893"/>
                  </a:cubicBezTo>
                  <a:cubicBezTo>
                    <a:pt x="2124" y="4908"/>
                    <a:pt x="2131" y="4938"/>
                    <a:pt x="2153" y="4931"/>
                  </a:cubicBezTo>
                  <a:cubicBezTo>
                    <a:pt x="2161" y="4923"/>
                    <a:pt x="2161" y="4908"/>
                    <a:pt x="2161" y="4901"/>
                  </a:cubicBezTo>
                  <a:cubicBezTo>
                    <a:pt x="2205" y="4886"/>
                    <a:pt x="2243" y="4893"/>
                    <a:pt x="2287" y="4908"/>
                  </a:cubicBezTo>
                  <a:cubicBezTo>
                    <a:pt x="2317" y="4908"/>
                    <a:pt x="2369" y="4938"/>
                    <a:pt x="2398" y="4938"/>
                  </a:cubicBezTo>
                  <a:cubicBezTo>
                    <a:pt x="2406" y="4901"/>
                    <a:pt x="2406" y="4856"/>
                    <a:pt x="2436" y="4827"/>
                  </a:cubicBezTo>
                  <a:cubicBezTo>
                    <a:pt x="2473" y="4789"/>
                    <a:pt x="2532" y="4804"/>
                    <a:pt x="2577" y="4804"/>
                  </a:cubicBezTo>
                  <a:cubicBezTo>
                    <a:pt x="2577" y="4782"/>
                    <a:pt x="2577" y="4760"/>
                    <a:pt x="2599" y="4745"/>
                  </a:cubicBezTo>
                  <a:cubicBezTo>
                    <a:pt x="2606" y="4737"/>
                    <a:pt x="2621" y="4737"/>
                    <a:pt x="2621" y="4722"/>
                  </a:cubicBezTo>
                  <a:cubicBezTo>
                    <a:pt x="2629" y="4693"/>
                    <a:pt x="2636" y="4663"/>
                    <a:pt x="2629" y="4634"/>
                  </a:cubicBezTo>
                  <a:cubicBezTo>
                    <a:pt x="2606" y="4574"/>
                    <a:pt x="2465" y="4619"/>
                    <a:pt x="2428" y="4574"/>
                  </a:cubicBezTo>
                  <a:cubicBezTo>
                    <a:pt x="2450" y="4552"/>
                    <a:pt x="2503" y="4522"/>
                    <a:pt x="2525" y="4500"/>
                  </a:cubicBezTo>
                  <a:cubicBezTo>
                    <a:pt x="2547" y="4470"/>
                    <a:pt x="2540" y="4426"/>
                    <a:pt x="2540" y="4381"/>
                  </a:cubicBezTo>
                  <a:cubicBezTo>
                    <a:pt x="2532" y="4388"/>
                    <a:pt x="2525" y="4381"/>
                    <a:pt x="2517" y="4381"/>
                  </a:cubicBezTo>
                  <a:cubicBezTo>
                    <a:pt x="2532" y="4351"/>
                    <a:pt x="2525" y="4299"/>
                    <a:pt x="2525" y="4262"/>
                  </a:cubicBezTo>
                  <a:cubicBezTo>
                    <a:pt x="2562" y="4262"/>
                    <a:pt x="2644" y="4277"/>
                    <a:pt x="2666" y="4232"/>
                  </a:cubicBezTo>
                  <a:cubicBezTo>
                    <a:pt x="2681" y="4203"/>
                    <a:pt x="2681" y="4166"/>
                    <a:pt x="2688" y="4129"/>
                  </a:cubicBezTo>
                  <a:cubicBezTo>
                    <a:pt x="2695" y="4099"/>
                    <a:pt x="2785" y="4121"/>
                    <a:pt x="2800" y="4143"/>
                  </a:cubicBezTo>
                  <a:cubicBezTo>
                    <a:pt x="2844" y="4203"/>
                    <a:pt x="2844" y="4114"/>
                    <a:pt x="2889" y="4129"/>
                  </a:cubicBezTo>
                  <a:cubicBezTo>
                    <a:pt x="2911" y="4143"/>
                    <a:pt x="2918" y="4166"/>
                    <a:pt x="2941" y="4180"/>
                  </a:cubicBezTo>
                  <a:cubicBezTo>
                    <a:pt x="2955" y="4188"/>
                    <a:pt x="2978" y="4188"/>
                    <a:pt x="3000" y="4195"/>
                  </a:cubicBezTo>
                  <a:cubicBezTo>
                    <a:pt x="3000" y="4195"/>
                    <a:pt x="3000" y="4203"/>
                    <a:pt x="3008" y="4203"/>
                  </a:cubicBezTo>
                  <a:cubicBezTo>
                    <a:pt x="3015" y="4173"/>
                    <a:pt x="3022" y="4136"/>
                    <a:pt x="3037" y="4129"/>
                  </a:cubicBezTo>
                  <a:cubicBezTo>
                    <a:pt x="3052" y="4121"/>
                    <a:pt x="3104" y="4121"/>
                    <a:pt x="3097" y="4091"/>
                  </a:cubicBezTo>
                  <a:cubicBezTo>
                    <a:pt x="3060" y="4091"/>
                    <a:pt x="3015" y="4047"/>
                    <a:pt x="3067" y="4040"/>
                  </a:cubicBezTo>
                  <a:cubicBezTo>
                    <a:pt x="3111" y="4040"/>
                    <a:pt x="3119" y="4114"/>
                    <a:pt x="3156" y="4114"/>
                  </a:cubicBezTo>
                  <a:cubicBezTo>
                    <a:pt x="3200" y="4114"/>
                    <a:pt x="3163" y="4025"/>
                    <a:pt x="3163" y="4002"/>
                  </a:cubicBezTo>
                  <a:cubicBezTo>
                    <a:pt x="3171" y="3965"/>
                    <a:pt x="3193" y="3965"/>
                    <a:pt x="3230" y="3965"/>
                  </a:cubicBezTo>
                  <a:cubicBezTo>
                    <a:pt x="3230" y="3950"/>
                    <a:pt x="3223" y="3913"/>
                    <a:pt x="3245" y="3913"/>
                  </a:cubicBezTo>
                  <a:cubicBezTo>
                    <a:pt x="3253" y="3891"/>
                    <a:pt x="3275" y="3802"/>
                    <a:pt x="3253" y="3787"/>
                  </a:cubicBezTo>
                  <a:cubicBezTo>
                    <a:pt x="3215" y="3765"/>
                    <a:pt x="3163" y="3780"/>
                    <a:pt x="3126" y="3780"/>
                  </a:cubicBezTo>
                  <a:cubicBezTo>
                    <a:pt x="3126" y="3765"/>
                    <a:pt x="3119" y="3750"/>
                    <a:pt x="3111" y="3735"/>
                  </a:cubicBezTo>
                  <a:cubicBezTo>
                    <a:pt x="3111" y="3713"/>
                    <a:pt x="3111" y="3690"/>
                    <a:pt x="3119" y="3668"/>
                  </a:cubicBezTo>
                  <a:cubicBezTo>
                    <a:pt x="3119" y="3646"/>
                    <a:pt x="3134" y="3594"/>
                    <a:pt x="3111" y="3579"/>
                  </a:cubicBezTo>
                  <a:cubicBezTo>
                    <a:pt x="3089" y="3564"/>
                    <a:pt x="2993" y="3564"/>
                    <a:pt x="2993" y="3601"/>
                  </a:cubicBezTo>
                  <a:cubicBezTo>
                    <a:pt x="2985" y="3601"/>
                    <a:pt x="2985" y="3601"/>
                    <a:pt x="2978" y="3601"/>
                  </a:cubicBezTo>
                  <a:cubicBezTo>
                    <a:pt x="2978" y="3572"/>
                    <a:pt x="2985" y="3557"/>
                    <a:pt x="2985" y="3535"/>
                  </a:cubicBezTo>
                  <a:cubicBezTo>
                    <a:pt x="2978" y="3527"/>
                    <a:pt x="2970" y="3527"/>
                    <a:pt x="2963" y="3520"/>
                  </a:cubicBezTo>
                  <a:cubicBezTo>
                    <a:pt x="2941" y="3512"/>
                    <a:pt x="2933" y="3527"/>
                    <a:pt x="2911" y="3520"/>
                  </a:cubicBezTo>
                  <a:cubicBezTo>
                    <a:pt x="2889" y="3497"/>
                    <a:pt x="2911" y="3497"/>
                    <a:pt x="2933" y="3497"/>
                  </a:cubicBezTo>
                  <a:cubicBezTo>
                    <a:pt x="2941" y="3468"/>
                    <a:pt x="2963" y="3378"/>
                    <a:pt x="2926" y="3364"/>
                  </a:cubicBezTo>
                  <a:cubicBezTo>
                    <a:pt x="2903" y="3356"/>
                    <a:pt x="2844" y="3356"/>
                    <a:pt x="2851" y="3386"/>
                  </a:cubicBezTo>
                  <a:cubicBezTo>
                    <a:pt x="2844" y="3386"/>
                    <a:pt x="2829" y="3386"/>
                    <a:pt x="2829" y="3386"/>
                  </a:cubicBezTo>
                  <a:cubicBezTo>
                    <a:pt x="2822" y="3349"/>
                    <a:pt x="2851" y="3334"/>
                    <a:pt x="2851" y="3297"/>
                  </a:cubicBezTo>
                  <a:cubicBezTo>
                    <a:pt x="2844" y="3297"/>
                    <a:pt x="2829" y="3297"/>
                    <a:pt x="2822" y="3297"/>
                  </a:cubicBezTo>
                  <a:cubicBezTo>
                    <a:pt x="2822" y="3304"/>
                    <a:pt x="2822" y="3319"/>
                    <a:pt x="2822" y="3327"/>
                  </a:cubicBezTo>
                  <a:cubicBezTo>
                    <a:pt x="2814" y="3327"/>
                    <a:pt x="2807" y="3327"/>
                    <a:pt x="2800" y="3327"/>
                  </a:cubicBezTo>
                  <a:cubicBezTo>
                    <a:pt x="2800" y="3297"/>
                    <a:pt x="2740" y="3304"/>
                    <a:pt x="2718" y="3304"/>
                  </a:cubicBezTo>
                  <a:cubicBezTo>
                    <a:pt x="2733" y="3319"/>
                    <a:pt x="2725" y="3334"/>
                    <a:pt x="2725" y="3349"/>
                  </a:cubicBezTo>
                  <a:cubicBezTo>
                    <a:pt x="2703" y="3356"/>
                    <a:pt x="2688" y="3371"/>
                    <a:pt x="2673" y="3393"/>
                  </a:cubicBezTo>
                  <a:cubicBezTo>
                    <a:pt x="2658" y="3408"/>
                    <a:pt x="2629" y="3408"/>
                    <a:pt x="2606" y="3408"/>
                  </a:cubicBezTo>
                  <a:cubicBezTo>
                    <a:pt x="2606" y="3416"/>
                    <a:pt x="2606" y="3416"/>
                    <a:pt x="2606" y="3423"/>
                  </a:cubicBezTo>
                  <a:cubicBezTo>
                    <a:pt x="2569" y="3423"/>
                    <a:pt x="2525" y="3423"/>
                    <a:pt x="2488" y="3423"/>
                  </a:cubicBezTo>
                  <a:cubicBezTo>
                    <a:pt x="2488" y="3430"/>
                    <a:pt x="2488" y="3453"/>
                    <a:pt x="2473" y="3453"/>
                  </a:cubicBezTo>
                  <a:cubicBezTo>
                    <a:pt x="2473" y="3453"/>
                    <a:pt x="2465" y="3438"/>
                    <a:pt x="2473" y="3430"/>
                  </a:cubicBezTo>
                  <a:cubicBezTo>
                    <a:pt x="2428" y="3430"/>
                    <a:pt x="2436" y="3386"/>
                    <a:pt x="2436" y="3349"/>
                  </a:cubicBezTo>
                  <a:cubicBezTo>
                    <a:pt x="2398" y="3349"/>
                    <a:pt x="2332" y="3349"/>
                    <a:pt x="2302" y="3327"/>
                  </a:cubicBezTo>
                  <a:cubicBezTo>
                    <a:pt x="2280" y="3312"/>
                    <a:pt x="2272" y="3282"/>
                    <a:pt x="2235" y="3289"/>
                  </a:cubicBezTo>
                  <a:cubicBezTo>
                    <a:pt x="2235" y="3304"/>
                    <a:pt x="2250" y="3393"/>
                    <a:pt x="2228" y="3393"/>
                  </a:cubicBezTo>
                  <a:cubicBezTo>
                    <a:pt x="2198" y="3401"/>
                    <a:pt x="2161" y="3393"/>
                    <a:pt x="2131" y="3386"/>
                  </a:cubicBezTo>
                  <a:cubicBezTo>
                    <a:pt x="2124" y="3364"/>
                    <a:pt x="2139" y="3334"/>
                    <a:pt x="2146" y="3312"/>
                  </a:cubicBezTo>
                  <a:cubicBezTo>
                    <a:pt x="2198" y="3312"/>
                    <a:pt x="2198" y="3260"/>
                    <a:pt x="2168" y="3230"/>
                  </a:cubicBezTo>
                  <a:cubicBezTo>
                    <a:pt x="2153" y="3215"/>
                    <a:pt x="2139" y="3215"/>
                    <a:pt x="2131" y="3208"/>
                  </a:cubicBezTo>
                  <a:cubicBezTo>
                    <a:pt x="2109" y="3193"/>
                    <a:pt x="2131" y="3163"/>
                    <a:pt x="2131" y="3141"/>
                  </a:cubicBezTo>
                  <a:cubicBezTo>
                    <a:pt x="2109" y="3141"/>
                    <a:pt x="2087" y="3119"/>
                    <a:pt x="2064" y="3119"/>
                  </a:cubicBezTo>
                  <a:cubicBezTo>
                    <a:pt x="2064" y="3104"/>
                    <a:pt x="2064" y="3096"/>
                    <a:pt x="2072" y="3089"/>
                  </a:cubicBezTo>
                  <a:cubicBezTo>
                    <a:pt x="2124" y="3089"/>
                    <a:pt x="2161" y="3119"/>
                    <a:pt x="2176" y="3170"/>
                  </a:cubicBezTo>
                  <a:cubicBezTo>
                    <a:pt x="2191" y="3215"/>
                    <a:pt x="2250" y="3185"/>
                    <a:pt x="2250" y="3252"/>
                  </a:cubicBezTo>
                  <a:cubicBezTo>
                    <a:pt x="2265" y="3252"/>
                    <a:pt x="2280" y="3245"/>
                    <a:pt x="2280" y="3230"/>
                  </a:cubicBezTo>
                  <a:cubicBezTo>
                    <a:pt x="2339" y="3223"/>
                    <a:pt x="2376" y="3238"/>
                    <a:pt x="2406" y="3289"/>
                  </a:cubicBezTo>
                  <a:cubicBezTo>
                    <a:pt x="2428" y="3356"/>
                    <a:pt x="2503" y="3267"/>
                    <a:pt x="2443" y="3252"/>
                  </a:cubicBezTo>
                  <a:cubicBezTo>
                    <a:pt x="2398" y="3238"/>
                    <a:pt x="2391" y="3170"/>
                    <a:pt x="2421" y="3141"/>
                  </a:cubicBezTo>
                  <a:cubicBezTo>
                    <a:pt x="2443" y="3119"/>
                    <a:pt x="2532" y="3156"/>
                    <a:pt x="2517" y="3104"/>
                  </a:cubicBezTo>
                  <a:cubicBezTo>
                    <a:pt x="2495" y="3104"/>
                    <a:pt x="2480" y="3081"/>
                    <a:pt x="2473" y="3059"/>
                  </a:cubicBezTo>
                  <a:cubicBezTo>
                    <a:pt x="2473" y="3052"/>
                    <a:pt x="2465" y="3044"/>
                    <a:pt x="2465" y="3030"/>
                  </a:cubicBezTo>
                  <a:cubicBezTo>
                    <a:pt x="2458" y="3000"/>
                    <a:pt x="2443" y="3015"/>
                    <a:pt x="2428" y="3000"/>
                  </a:cubicBezTo>
                  <a:cubicBezTo>
                    <a:pt x="2428" y="3015"/>
                    <a:pt x="2443" y="3074"/>
                    <a:pt x="2443" y="3081"/>
                  </a:cubicBezTo>
                  <a:cubicBezTo>
                    <a:pt x="2436" y="3096"/>
                    <a:pt x="2398" y="3052"/>
                    <a:pt x="2376" y="3052"/>
                  </a:cubicBezTo>
                  <a:cubicBezTo>
                    <a:pt x="2376" y="3030"/>
                    <a:pt x="2369" y="3007"/>
                    <a:pt x="2369" y="2992"/>
                  </a:cubicBezTo>
                  <a:cubicBezTo>
                    <a:pt x="2369" y="2992"/>
                    <a:pt x="2369" y="2992"/>
                    <a:pt x="2361" y="2992"/>
                  </a:cubicBezTo>
                  <a:cubicBezTo>
                    <a:pt x="2354" y="3022"/>
                    <a:pt x="2317" y="3007"/>
                    <a:pt x="2295" y="3007"/>
                  </a:cubicBezTo>
                  <a:cubicBezTo>
                    <a:pt x="2243" y="2992"/>
                    <a:pt x="2243" y="3030"/>
                    <a:pt x="2235" y="3067"/>
                  </a:cubicBezTo>
                  <a:cubicBezTo>
                    <a:pt x="2220" y="3067"/>
                    <a:pt x="2213" y="3067"/>
                    <a:pt x="2198" y="3067"/>
                  </a:cubicBezTo>
                  <a:cubicBezTo>
                    <a:pt x="2191" y="3044"/>
                    <a:pt x="2153" y="3059"/>
                    <a:pt x="2131" y="3052"/>
                  </a:cubicBezTo>
                  <a:cubicBezTo>
                    <a:pt x="2094" y="3052"/>
                    <a:pt x="2109" y="3007"/>
                    <a:pt x="2109" y="2985"/>
                  </a:cubicBezTo>
                  <a:cubicBezTo>
                    <a:pt x="2079" y="2985"/>
                    <a:pt x="2079" y="2963"/>
                    <a:pt x="2079" y="2948"/>
                  </a:cubicBezTo>
                  <a:lnTo>
                    <a:pt x="2087" y="2948"/>
                  </a:lnTo>
                  <a:cubicBezTo>
                    <a:pt x="2094" y="2933"/>
                    <a:pt x="2094" y="2940"/>
                    <a:pt x="2101" y="2933"/>
                  </a:cubicBezTo>
                  <a:cubicBezTo>
                    <a:pt x="2101" y="2911"/>
                    <a:pt x="2116" y="2903"/>
                    <a:pt x="2139" y="2903"/>
                  </a:cubicBezTo>
                  <a:cubicBezTo>
                    <a:pt x="2146" y="2873"/>
                    <a:pt x="2116" y="2881"/>
                    <a:pt x="2101" y="2888"/>
                  </a:cubicBezTo>
                  <a:cubicBezTo>
                    <a:pt x="2072" y="2888"/>
                    <a:pt x="2064" y="2859"/>
                    <a:pt x="2035" y="2851"/>
                  </a:cubicBezTo>
                  <a:cubicBezTo>
                    <a:pt x="2042" y="2829"/>
                    <a:pt x="2027" y="2829"/>
                    <a:pt x="2012" y="2814"/>
                  </a:cubicBezTo>
                  <a:cubicBezTo>
                    <a:pt x="1998" y="2799"/>
                    <a:pt x="1998" y="2770"/>
                    <a:pt x="1998" y="2747"/>
                  </a:cubicBezTo>
                  <a:cubicBezTo>
                    <a:pt x="2005" y="2740"/>
                    <a:pt x="2020" y="2666"/>
                    <a:pt x="2020" y="2666"/>
                  </a:cubicBezTo>
                  <a:cubicBezTo>
                    <a:pt x="2027" y="2666"/>
                    <a:pt x="2035" y="2658"/>
                    <a:pt x="2042" y="2658"/>
                  </a:cubicBezTo>
                  <a:cubicBezTo>
                    <a:pt x="2050" y="2614"/>
                    <a:pt x="2057" y="2569"/>
                    <a:pt x="2064" y="2517"/>
                  </a:cubicBezTo>
                  <a:cubicBezTo>
                    <a:pt x="2012" y="2517"/>
                    <a:pt x="2005" y="2502"/>
                    <a:pt x="2012" y="2458"/>
                  </a:cubicBezTo>
                  <a:cubicBezTo>
                    <a:pt x="2027" y="2458"/>
                    <a:pt x="2027" y="2435"/>
                    <a:pt x="2035" y="2421"/>
                  </a:cubicBezTo>
                  <a:cubicBezTo>
                    <a:pt x="2057" y="2443"/>
                    <a:pt x="2072" y="2495"/>
                    <a:pt x="2109" y="2487"/>
                  </a:cubicBezTo>
                  <a:cubicBezTo>
                    <a:pt x="2139" y="2487"/>
                    <a:pt x="2168" y="2473"/>
                    <a:pt x="2191" y="2480"/>
                  </a:cubicBezTo>
                  <a:cubicBezTo>
                    <a:pt x="2228" y="2487"/>
                    <a:pt x="2243" y="2510"/>
                    <a:pt x="2265" y="2473"/>
                  </a:cubicBezTo>
                  <a:cubicBezTo>
                    <a:pt x="2287" y="2443"/>
                    <a:pt x="2324" y="2435"/>
                    <a:pt x="2309" y="2391"/>
                  </a:cubicBezTo>
                  <a:cubicBezTo>
                    <a:pt x="2309" y="2383"/>
                    <a:pt x="2287" y="2383"/>
                    <a:pt x="2287" y="2376"/>
                  </a:cubicBezTo>
                  <a:cubicBezTo>
                    <a:pt x="2272" y="2361"/>
                    <a:pt x="2280" y="2324"/>
                    <a:pt x="2280" y="2302"/>
                  </a:cubicBezTo>
                  <a:cubicBezTo>
                    <a:pt x="2280" y="2257"/>
                    <a:pt x="2220" y="2228"/>
                    <a:pt x="2198" y="2198"/>
                  </a:cubicBezTo>
                  <a:cubicBezTo>
                    <a:pt x="2168" y="2176"/>
                    <a:pt x="2228" y="2153"/>
                    <a:pt x="2228" y="2116"/>
                  </a:cubicBezTo>
                  <a:cubicBezTo>
                    <a:pt x="2235" y="2071"/>
                    <a:pt x="2235" y="2049"/>
                    <a:pt x="2287" y="2049"/>
                  </a:cubicBezTo>
                  <a:cubicBezTo>
                    <a:pt x="2287" y="2034"/>
                    <a:pt x="2287" y="2020"/>
                    <a:pt x="2280" y="2005"/>
                  </a:cubicBezTo>
                  <a:cubicBezTo>
                    <a:pt x="2243" y="1990"/>
                    <a:pt x="2243" y="1945"/>
                    <a:pt x="2250" y="1908"/>
                  </a:cubicBezTo>
                  <a:cubicBezTo>
                    <a:pt x="2295" y="1767"/>
                    <a:pt x="2495" y="1864"/>
                    <a:pt x="2599" y="1864"/>
                  </a:cubicBezTo>
                  <a:cubicBezTo>
                    <a:pt x="2606" y="1789"/>
                    <a:pt x="2569" y="1648"/>
                    <a:pt x="2621" y="1581"/>
                  </a:cubicBezTo>
                  <a:cubicBezTo>
                    <a:pt x="2658" y="1581"/>
                    <a:pt x="2688" y="1589"/>
                    <a:pt x="2688" y="1537"/>
                  </a:cubicBezTo>
                  <a:cubicBezTo>
                    <a:pt x="2673" y="1537"/>
                    <a:pt x="2666" y="1537"/>
                    <a:pt x="2651" y="1537"/>
                  </a:cubicBezTo>
                  <a:cubicBezTo>
                    <a:pt x="2644" y="1507"/>
                    <a:pt x="2584" y="1515"/>
                    <a:pt x="2562" y="1507"/>
                  </a:cubicBezTo>
                  <a:cubicBezTo>
                    <a:pt x="2510" y="1507"/>
                    <a:pt x="2473" y="1470"/>
                    <a:pt x="2421" y="1470"/>
                  </a:cubicBezTo>
                  <a:cubicBezTo>
                    <a:pt x="2406" y="1403"/>
                    <a:pt x="2495" y="1440"/>
                    <a:pt x="2532" y="1426"/>
                  </a:cubicBezTo>
                  <a:cubicBezTo>
                    <a:pt x="2540" y="1403"/>
                    <a:pt x="2562" y="1374"/>
                    <a:pt x="2584" y="1374"/>
                  </a:cubicBezTo>
                  <a:cubicBezTo>
                    <a:pt x="2584" y="1359"/>
                    <a:pt x="2584" y="1344"/>
                    <a:pt x="2599" y="1336"/>
                  </a:cubicBezTo>
                  <a:cubicBezTo>
                    <a:pt x="2599" y="1321"/>
                    <a:pt x="2592" y="1307"/>
                    <a:pt x="2569" y="1307"/>
                  </a:cubicBezTo>
                  <a:cubicBezTo>
                    <a:pt x="2584" y="1277"/>
                    <a:pt x="2562" y="1247"/>
                    <a:pt x="2569" y="1225"/>
                  </a:cubicBezTo>
                  <a:cubicBezTo>
                    <a:pt x="2584" y="1225"/>
                    <a:pt x="2592" y="1225"/>
                    <a:pt x="2606" y="1225"/>
                  </a:cubicBezTo>
                  <a:cubicBezTo>
                    <a:pt x="2614" y="1188"/>
                    <a:pt x="2569" y="1166"/>
                    <a:pt x="2592" y="1129"/>
                  </a:cubicBezTo>
                  <a:cubicBezTo>
                    <a:pt x="2621" y="1084"/>
                    <a:pt x="2621" y="1047"/>
                    <a:pt x="2629" y="1002"/>
                  </a:cubicBezTo>
                  <a:cubicBezTo>
                    <a:pt x="2644" y="950"/>
                    <a:pt x="2614" y="965"/>
                    <a:pt x="2584" y="950"/>
                  </a:cubicBezTo>
                  <a:cubicBezTo>
                    <a:pt x="2540" y="921"/>
                    <a:pt x="2584" y="876"/>
                    <a:pt x="2614" y="883"/>
                  </a:cubicBezTo>
                  <a:cubicBezTo>
                    <a:pt x="2629" y="802"/>
                    <a:pt x="2740" y="720"/>
                    <a:pt x="2814" y="713"/>
                  </a:cubicBezTo>
                  <a:cubicBezTo>
                    <a:pt x="2829" y="675"/>
                    <a:pt x="2763" y="675"/>
                    <a:pt x="2740" y="668"/>
                  </a:cubicBezTo>
                  <a:cubicBezTo>
                    <a:pt x="2718" y="668"/>
                    <a:pt x="2695" y="675"/>
                    <a:pt x="2673" y="668"/>
                  </a:cubicBezTo>
                  <a:cubicBezTo>
                    <a:pt x="2644" y="668"/>
                    <a:pt x="2636" y="646"/>
                    <a:pt x="2606" y="638"/>
                  </a:cubicBezTo>
                  <a:cubicBezTo>
                    <a:pt x="2599" y="601"/>
                    <a:pt x="2629" y="601"/>
                    <a:pt x="2658" y="601"/>
                  </a:cubicBezTo>
                  <a:cubicBezTo>
                    <a:pt x="2666" y="557"/>
                    <a:pt x="2666" y="542"/>
                    <a:pt x="2710" y="542"/>
                  </a:cubicBezTo>
                  <a:cubicBezTo>
                    <a:pt x="2710" y="527"/>
                    <a:pt x="2710" y="505"/>
                    <a:pt x="2710" y="482"/>
                  </a:cubicBezTo>
                  <a:cubicBezTo>
                    <a:pt x="2740" y="490"/>
                    <a:pt x="2800" y="438"/>
                    <a:pt x="2807" y="408"/>
                  </a:cubicBezTo>
                  <a:cubicBezTo>
                    <a:pt x="2814" y="371"/>
                    <a:pt x="2755" y="282"/>
                    <a:pt x="2814" y="282"/>
                  </a:cubicBezTo>
                  <a:cubicBezTo>
                    <a:pt x="2822" y="267"/>
                    <a:pt x="2822" y="245"/>
                    <a:pt x="2822" y="230"/>
                  </a:cubicBezTo>
                  <a:cubicBezTo>
                    <a:pt x="2800" y="230"/>
                    <a:pt x="2807" y="178"/>
                    <a:pt x="2807" y="163"/>
                  </a:cubicBezTo>
                  <a:cubicBezTo>
                    <a:pt x="2814" y="163"/>
                    <a:pt x="2822" y="163"/>
                    <a:pt x="2829" y="163"/>
                  </a:cubicBezTo>
                  <a:cubicBezTo>
                    <a:pt x="2829" y="163"/>
                    <a:pt x="2822" y="119"/>
                    <a:pt x="2822" y="111"/>
                  </a:cubicBezTo>
                  <a:cubicBezTo>
                    <a:pt x="2822" y="111"/>
                    <a:pt x="2755" y="96"/>
                    <a:pt x="2725" y="104"/>
                  </a:cubicBezTo>
                  <a:cubicBezTo>
                    <a:pt x="2725" y="119"/>
                    <a:pt x="2718" y="148"/>
                    <a:pt x="2718" y="156"/>
                  </a:cubicBezTo>
                  <a:cubicBezTo>
                    <a:pt x="2718" y="148"/>
                    <a:pt x="2725" y="119"/>
                    <a:pt x="2725" y="104"/>
                  </a:cubicBezTo>
                  <a:cubicBezTo>
                    <a:pt x="2718" y="104"/>
                    <a:pt x="2718" y="104"/>
                    <a:pt x="2710" y="104"/>
                  </a:cubicBezTo>
                  <a:cubicBezTo>
                    <a:pt x="2651" y="200"/>
                    <a:pt x="2666" y="37"/>
                    <a:pt x="2658" y="7"/>
                  </a:cubicBezTo>
                  <a:cubicBezTo>
                    <a:pt x="2599" y="0"/>
                    <a:pt x="2614" y="14"/>
                    <a:pt x="2584" y="59"/>
                  </a:cubicBezTo>
                  <a:cubicBezTo>
                    <a:pt x="2562" y="96"/>
                    <a:pt x="2517" y="104"/>
                    <a:pt x="2495" y="141"/>
                  </a:cubicBezTo>
                  <a:cubicBezTo>
                    <a:pt x="2458" y="200"/>
                    <a:pt x="2354" y="104"/>
                    <a:pt x="2324" y="200"/>
                  </a:cubicBezTo>
                  <a:cubicBezTo>
                    <a:pt x="2339" y="200"/>
                    <a:pt x="2354" y="215"/>
                    <a:pt x="2354" y="230"/>
                  </a:cubicBezTo>
                  <a:cubicBezTo>
                    <a:pt x="2354" y="267"/>
                    <a:pt x="2354" y="267"/>
                    <a:pt x="2317" y="267"/>
                  </a:cubicBezTo>
                  <a:cubicBezTo>
                    <a:pt x="2317" y="282"/>
                    <a:pt x="2324" y="304"/>
                    <a:pt x="2317" y="312"/>
                  </a:cubicBezTo>
                  <a:cubicBezTo>
                    <a:pt x="2317" y="312"/>
                    <a:pt x="2295" y="334"/>
                    <a:pt x="2302" y="334"/>
                  </a:cubicBezTo>
                  <a:cubicBezTo>
                    <a:pt x="2265" y="349"/>
                    <a:pt x="2228" y="356"/>
                    <a:pt x="2191" y="334"/>
                  </a:cubicBezTo>
                  <a:cubicBezTo>
                    <a:pt x="2191" y="327"/>
                    <a:pt x="2191" y="319"/>
                    <a:pt x="2191" y="312"/>
                  </a:cubicBezTo>
                  <a:cubicBezTo>
                    <a:pt x="2183" y="312"/>
                    <a:pt x="2183" y="312"/>
                    <a:pt x="2183" y="312"/>
                  </a:cubicBezTo>
                  <a:cubicBezTo>
                    <a:pt x="2176" y="334"/>
                    <a:pt x="2161" y="364"/>
                    <a:pt x="2183" y="378"/>
                  </a:cubicBezTo>
                  <a:cubicBezTo>
                    <a:pt x="2213" y="401"/>
                    <a:pt x="2205" y="423"/>
                    <a:pt x="2176" y="430"/>
                  </a:cubicBezTo>
                  <a:cubicBezTo>
                    <a:pt x="2131" y="445"/>
                    <a:pt x="2124" y="534"/>
                    <a:pt x="2094" y="453"/>
                  </a:cubicBezTo>
                  <a:cubicBezTo>
                    <a:pt x="2064" y="453"/>
                    <a:pt x="2042" y="438"/>
                    <a:pt x="2012" y="438"/>
                  </a:cubicBezTo>
                  <a:cubicBezTo>
                    <a:pt x="1975" y="445"/>
                    <a:pt x="1975" y="467"/>
                    <a:pt x="1953" y="490"/>
                  </a:cubicBezTo>
                  <a:cubicBezTo>
                    <a:pt x="1938" y="505"/>
                    <a:pt x="1953" y="549"/>
                    <a:pt x="1931" y="549"/>
                  </a:cubicBezTo>
                  <a:cubicBezTo>
                    <a:pt x="1901" y="549"/>
                    <a:pt x="1879" y="534"/>
                    <a:pt x="1856" y="534"/>
                  </a:cubicBezTo>
                  <a:cubicBezTo>
                    <a:pt x="1849" y="549"/>
                    <a:pt x="1856" y="564"/>
                    <a:pt x="1864" y="579"/>
                  </a:cubicBezTo>
                  <a:cubicBezTo>
                    <a:pt x="1871" y="601"/>
                    <a:pt x="1856" y="609"/>
                    <a:pt x="1849" y="631"/>
                  </a:cubicBezTo>
                  <a:cubicBezTo>
                    <a:pt x="1849" y="661"/>
                    <a:pt x="1856" y="705"/>
                    <a:pt x="1886" y="720"/>
                  </a:cubicBezTo>
                  <a:cubicBezTo>
                    <a:pt x="1886" y="735"/>
                    <a:pt x="1871" y="742"/>
                    <a:pt x="1864" y="764"/>
                  </a:cubicBezTo>
                  <a:cubicBezTo>
                    <a:pt x="1827" y="735"/>
                    <a:pt x="1812" y="720"/>
                    <a:pt x="1760" y="720"/>
                  </a:cubicBezTo>
                  <a:cubicBezTo>
                    <a:pt x="1753" y="720"/>
                    <a:pt x="1656" y="683"/>
                    <a:pt x="1656" y="683"/>
                  </a:cubicBezTo>
                  <a:lnTo>
                    <a:pt x="1656" y="698"/>
                  </a:lnTo>
                  <a:cubicBezTo>
                    <a:pt x="1626" y="713"/>
                    <a:pt x="1582" y="698"/>
                    <a:pt x="1552" y="698"/>
                  </a:cubicBezTo>
                  <a:cubicBezTo>
                    <a:pt x="1537" y="668"/>
                    <a:pt x="1500" y="616"/>
                    <a:pt x="1470" y="616"/>
                  </a:cubicBezTo>
                  <a:cubicBezTo>
                    <a:pt x="1463" y="638"/>
                    <a:pt x="1411" y="624"/>
                    <a:pt x="1396" y="616"/>
                  </a:cubicBezTo>
                  <a:cubicBezTo>
                    <a:pt x="1374" y="586"/>
                    <a:pt x="1366" y="557"/>
                    <a:pt x="1322" y="564"/>
                  </a:cubicBezTo>
                  <a:cubicBezTo>
                    <a:pt x="1322" y="601"/>
                    <a:pt x="1307" y="638"/>
                    <a:pt x="1307" y="668"/>
                  </a:cubicBezTo>
                  <a:cubicBezTo>
                    <a:pt x="1299" y="705"/>
                    <a:pt x="1337" y="735"/>
                    <a:pt x="1329" y="772"/>
                  </a:cubicBezTo>
                  <a:cubicBezTo>
                    <a:pt x="1307" y="787"/>
                    <a:pt x="1292" y="809"/>
                    <a:pt x="1307" y="839"/>
                  </a:cubicBezTo>
                  <a:cubicBezTo>
                    <a:pt x="1322" y="869"/>
                    <a:pt x="1314" y="891"/>
                    <a:pt x="1322" y="928"/>
                  </a:cubicBezTo>
                  <a:cubicBezTo>
                    <a:pt x="1322" y="943"/>
                    <a:pt x="1322" y="995"/>
                    <a:pt x="1285" y="972"/>
                  </a:cubicBezTo>
                  <a:cubicBezTo>
                    <a:pt x="1255" y="950"/>
                    <a:pt x="1285" y="928"/>
                    <a:pt x="1233" y="935"/>
                  </a:cubicBezTo>
                  <a:cubicBezTo>
                    <a:pt x="1233" y="943"/>
                    <a:pt x="1233" y="958"/>
                    <a:pt x="1233" y="972"/>
                  </a:cubicBezTo>
                  <a:cubicBezTo>
                    <a:pt x="1166" y="980"/>
                    <a:pt x="1069" y="950"/>
                    <a:pt x="1010" y="972"/>
                  </a:cubicBezTo>
                  <a:cubicBezTo>
                    <a:pt x="1010" y="987"/>
                    <a:pt x="1025" y="1017"/>
                    <a:pt x="1002" y="1024"/>
                  </a:cubicBezTo>
                  <a:cubicBezTo>
                    <a:pt x="980" y="1032"/>
                    <a:pt x="943" y="1039"/>
                    <a:pt x="928" y="1017"/>
                  </a:cubicBezTo>
                  <a:cubicBezTo>
                    <a:pt x="891" y="965"/>
                    <a:pt x="817" y="958"/>
                    <a:pt x="757" y="958"/>
                  </a:cubicBezTo>
                  <a:cubicBezTo>
                    <a:pt x="772" y="965"/>
                    <a:pt x="765" y="1010"/>
                    <a:pt x="765" y="1024"/>
                  </a:cubicBezTo>
                  <a:cubicBezTo>
                    <a:pt x="757" y="1024"/>
                    <a:pt x="750" y="1024"/>
                    <a:pt x="735" y="1024"/>
                  </a:cubicBezTo>
                  <a:cubicBezTo>
                    <a:pt x="735" y="1069"/>
                    <a:pt x="720" y="1099"/>
                    <a:pt x="676" y="1106"/>
                  </a:cubicBezTo>
                  <a:cubicBezTo>
                    <a:pt x="654" y="1106"/>
                    <a:pt x="601" y="1114"/>
                    <a:pt x="594" y="1136"/>
                  </a:cubicBezTo>
                  <a:cubicBezTo>
                    <a:pt x="542" y="1136"/>
                    <a:pt x="512" y="1173"/>
                    <a:pt x="549" y="1210"/>
                  </a:cubicBezTo>
                  <a:cubicBezTo>
                    <a:pt x="520" y="1203"/>
                    <a:pt x="497" y="1218"/>
                    <a:pt x="460" y="1218"/>
                  </a:cubicBezTo>
                  <a:cubicBezTo>
                    <a:pt x="460" y="1195"/>
                    <a:pt x="460" y="1173"/>
                    <a:pt x="438" y="1158"/>
                  </a:cubicBezTo>
                  <a:cubicBezTo>
                    <a:pt x="416" y="1158"/>
                    <a:pt x="371" y="1151"/>
                    <a:pt x="356" y="1173"/>
                  </a:cubicBezTo>
                  <a:cubicBezTo>
                    <a:pt x="341" y="1210"/>
                    <a:pt x="371" y="1203"/>
                    <a:pt x="319" y="1210"/>
                  </a:cubicBezTo>
                  <a:cubicBezTo>
                    <a:pt x="289" y="1218"/>
                    <a:pt x="289" y="1232"/>
                    <a:pt x="289" y="1255"/>
                  </a:cubicBezTo>
                  <a:cubicBezTo>
                    <a:pt x="260" y="1262"/>
                    <a:pt x="252" y="1225"/>
                    <a:pt x="223" y="1232"/>
                  </a:cubicBezTo>
                  <a:cubicBezTo>
                    <a:pt x="223" y="1269"/>
                    <a:pt x="312" y="1329"/>
                    <a:pt x="282" y="1359"/>
                  </a:cubicBezTo>
                  <a:cubicBezTo>
                    <a:pt x="260" y="1381"/>
                    <a:pt x="245" y="1374"/>
                    <a:pt x="260" y="1411"/>
                  </a:cubicBezTo>
                  <a:cubicBezTo>
                    <a:pt x="260" y="1433"/>
                    <a:pt x="282" y="1463"/>
                    <a:pt x="297" y="1426"/>
                  </a:cubicBezTo>
                  <a:cubicBezTo>
                    <a:pt x="364" y="1418"/>
                    <a:pt x="386" y="1529"/>
                    <a:pt x="379" y="1574"/>
                  </a:cubicBezTo>
                  <a:cubicBezTo>
                    <a:pt x="341" y="1574"/>
                    <a:pt x="312" y="1566"/>
                    <a:pt x="282" y="1581"/>
                  </a:cubicBezTo>
                  <a:cubicBezTo>
                    <a:pt x="267" y="1633"/>
                    <a:pt x="319" y="1619"/>
                    <a:pt x="349" y="1633"/>
                  </a:cubicBezTo>
                  <a:cubicBezTo>
                    <a:pt x="386" y="1663"/>
                    <a:pt x="319" y="1723"/>
                    <a:pt x="289" y="1730"/>
                  </a:cubicBezTo>
                  <a:cubicBezTo>
                    <a:pt x="289" y="1745"/>
                    <a:pt x="289" y="1767"/>
                    <a:pt x="289" y="1782"/>
                  </a:cubicBezTo>
                  <a:cubicBezTo>
                    <a:pt x="260" y="1782"/>
                    <a:pt x="245" y="1767"/>
                    <a:pt x="215" y="1767"/>
                  </a:cubicBezTo>
                  <a:lnTo>
                    <a:pt x="215" y="1774"/>
                  </a:lnTo>
                  <a:cubicBezTo>
                    <a:pt x="230" y="1782"/>
                    <a:pt x="238" y="1789"/>
                    <a:pt x="238" y="1804"/>
                  </a:cubicBezTo>
                  <a:cubicBezTo>
                    <a:pt x="193" y="1797"/>
                    <a:pt x="74" y="1819"/>
                    <a:pt x="89" y="1886"/>
                  </a:cubicBezTo>
                  <a:cubicBezTo>
                    <a:pt x="104" y="1886"/>
                    <a:pt x="119" y="1886"/>
                    <a:pt x="126" y="1893"/>
                  </a:cubicBezTo>
                  <a:cubicBezTo>
                    <a:pt x="149" y="1893"/>
                    <a:pt x="178" y="1886"/>
                    <a:pt x="186" y="1886"/>
                  </a:cubicBezTo>
                  <a:cubicBezTo>
                    <a:pt x="178" y="1886"/>
                    <a:pt x="149" y="1893"/>
                    <a:pt x="126" y="1893"/>
                  </a:cubicBezTo>
                  <a:cubicBezTo>
                    <a:pt x="149" y="1893"/>
                    <a:pt x="163" y="1901"/>
                    <a:pt x="186" y="1923"/>
                  </a:cubicBezTo>
                  <a:cubicBezTo>
                    <a:pt x="200" y="1938"/>
                    <a:pt x="238" y="1982"/>
                    <a:pt x="200" y="1997"/>
                  </a:cubicBezTo>
                  <a:cubicBezTo>
                    <a:pt x="215" y="2027"/>
                    <a:pt x="186" y="2071"/>
                    <a:pt x="186" y="2094"/>
                  </a:cubicBezTo>
                  <a:cubicBezTo>
                    <a:pt x="223" y="2109"/>
                    <a:pt x="245" y="2131"/>
                    <a:pt x="238" y="2168"/>
                  </a:cubicBezTo>
                  <a:cubicBezTo>
                    <a:pt x="223" y="2168"/>
                    <a:pt x="223" y="2168"/>
                    <a:pt x="215" y="2183"/>
                  </a:cubicBezTo>
                  <a:cubicBezTo>
                    <a:pt x="215" y="2198"/>
                    <a:pt x="178" y="2198"/>
                    <a:pt x="163" y="2198"/>
                  </a:cubicBezTo>
                  <a:cubicBezTo>
                    <a:pt x="163" y="2235"/>
                    <a:pt x="215" y="2213"/>
                    <a:pt x="200" y="2257"/>
                  </a:cubicBezTo>
                  <a:cubicBezTo>
                    <a:pt x="200" y="2257"/>
                    <a:pt x="200" y="2257"/>
                    <a:pt x="193" y="2257"/>
                  </a:cubicBezTo>
                  <a:cubicBezTo>
                    <a:pt x="193" y="2287"/>
                    <a:pt x="208" y="2331"/>
                    <a:pt x="178" y="2354"/>
                  </a:cubicBezTo>
                  <a:cubicBezTo>
                    <a:pt x="156" y="2368"/>
                    <a:pt x="163" y="2383"/>
                    <a:pt x="156" y="2406"/>
                  </a:cubicBezTo>
                  <a:cubicBezTo>
                    <a:pt x="134" y="2413"/>
                    <a:pt x="119" y="2383"/>
                    <a:pt x="96" y="2383"/>
                  </a:cubicBezTo>
                  <a:cubicBezTo>
                    <a:pt x="96" y="2391"/>
                    <a:pt x="96" y="2406"/>
                    <a:pt x="96" y="2413"/>
                  </a:cubicBezTo>
                  <a:lnTo>
                    <a:pt x="89" y="2413"/>
                  </a:lnTo>
                  <a:lnTo>
                    <a:pt x="96" y="2421"/>
                  </a:lnTo>
                  <a:cubicBezTo>
                    <a:pt x="67" y="2428"/>
                    <a:pt x="0" y="2406"/>
                    <a:pt x="15" y="2450"/>
                  </a:cubicBezTo>
                  <a:cubicBezTo>
                    <a:pt x="44" y="2458"/>
                    <a:pt x="37" y="2480"/>
                    <a:pt x="52" y="2487"/>
                  </a:cubicBezTo>
                  <a:cubicBezTo>
                    <a:pt x="67" y="2495"/>
                    <a:pt x="89" y="2480"/>
                    <a:pt x="104" y="2487"/>
                  </a:cubicBezTo>
                  <a:cubicBezTo>
                    <a:pt x="119" y="2495"/>
                    <a:pt x="119" y="2517"/>
                    <a:pt x="134" y="2525"/>
                  </a:cubicBezTo>
                  <a:cubicBezTo>
                    <a:pt x="149" y="2532"/>
                    <a:pt x="171" y="2517"/>
                    <a:pt x="178" y="2532"/>
                  </a:cubicBezTo>
                  <a:cubicBezTo>
                    <a:pt x="186" y="2547"/>
                    <a:pt x="178" y="2576"/>
                    <a:pt x="186" y="2591"/>
                  </a:cubicBezTo>
                  <a:cubicBezTo>
                    <a:pt x="193" y="2606"/>
                    <a:pt x="200" y="2606"/>
                    <a:pt x="208" y="2628"/>
                  </a:cubicBezTo>
                  <a:cubicBezTo>
                    <a:pt x="215" y="2666"/>
                    <a:pt x="208" y="2695"/>
                    <a:pt x="260" y="2688"/>
                  </a:cubicBezTo>
                  <a:cubicBezTo>
                    <a:pt x="267" y="2710"/>
                    <a:pt x="245" y="2710"/>
                    <a:pt x="238" y="2725"/>
                  </a:cubicBezTo>
                  <a:cubicBezTo>
                    <a:pt x="238" y="2740"/>
                    <a:pt x="245" y="2762"/>
                    <a:pt x="252" y="2777"/>
                  </a:cubicBezTo>
                  <a:cubicBezTo>
                    <a:pt x="260" y="2792"/>
                    <a:pt x="260" y="2799"/>
                    <a:pt x="267" y="2814"/>
                  </a:cubicBezTo>
                  <a:cubicBezTo>
                    <a:pt x="275" y="2829"/>
                    <a:pt x="297" y="2822"/>
                    <a:pt x="282" y="2851"/>
                  </a:cubicBezTo>
                  <a:cubicBezTo>
                    <a:pt x="282" y="2851"/>
                    <a:pt x="282" y="2851"/>
                    <a:pt x="275" y="2851"/>
                  </a:cubicBezTo>
                  <a:cubicBezTo>
                    <a:pt x="275" y="2859"/>
                    <a:pt x="275" y="2866"/>
                    <a:pt x="275" y="2866"/>
                  </a:cubicBezTo>
                  <a:cubicBezTo>
                    <a:pt x="327" y="2873"/>
                    <a:pt x="289" y="2963"/>
                    <a:pt x="275" y="2978"/>
                  </a:cubicBezTo>
                  <a:cubicBezTo>
                    <a:pt x="304" y="3000"/>
                    <a:pt x="356" y="3059"/>
                    <a:pt x="371" y="3096"/>
                  </a:cubicBezTo>
                  <a:cubicBezTo>
                    <a:pt x="379" y="3111"/>
                    <a:pt x="379" y="3126"/>
                    <a:pt x="386" y="3141"/>
                  </a:cubicBezTo>
                  <a:cubicBezTo>
                    <a:pt x="386" y="3156"/>
                    <a:pt x="394" y="3156"/>
                    <a:pt x="394" y="3170"/>
                  </a:cubicBezTo>
                  <a:cubicBezTo>
                    <a:pt x="401" y="3200"/>
                    <a:pt x="394" y="3230"/>
                    <a:pt x="394" y="3252"/>
                  </a:cubicBezTo>
                  <a:cubicBezTo>
                    <a:pt x="416" y="3252"/>
                    <a:pt x="453" y="3252"/>
                    <a:pt x="446" y="3282"/>
                  </a:cubicBezTo>
                  <a:cubicBezTo>
                    <a:pt x="379" y="3304"/>
                    <a:pt x="423" y="3327"/>
                    <a:pt x="431" y="3371"/>
                  </a:cubicBezTo>
                  <a:cubicBezTo>
                    <a:pt x="438" y="3416"/>
                    <a:pt x="438" y="3445"/>
                    <a:pt x="431" y="3482"/>
                  </a:cubicBezTo>
                  <a:cubicBezTo>
                    <a:pt x="423" y="3490"/>
                    <a:pt x="379" y="3497"/>
                    <a:pt x="379" y="3505"/>
                  </a:cubicBezTo>
                  <a:cubicBezTo>
                    <a:pt x="379" y="3520"/>
                    <a:pt x="401" y="3527"/>
                    <a:pt x="416" y="3535"/>
                  </a:cubicBezTo>
                  <a:cubicBezTo>
                    <a:pt x="438" y="3549"/>
                    <a:pt x="431" y="3542"/>
                    <a:pt x="438" y="3572"/>
                  </a:cubicBezTo>
                  <a:cubicBezTo>
                    <a:pt x="446" y="3594"/>
                    <a:pt x="453" y="3609"/>
                    <a:pt x="460" y="3631"/>
                  </a:cubicBezTo>
                  <a:cubicBezTo>
                    <a:pt x="468" y="3646"/>
                    <a:pt x="475" y="3661"/>
                    <a:pt x="475" y="3683"/>
                  </a:cubicBezTo>
                  <a:cubicBezTo>
                    <a:pt x="475" y="3705"/>
                    <a:pt x="475" y="3727"/>
                    <a:pt x="468" y="3750"/>
                  </a:cubicBezTo>
                  <a:cubicBezTo>
                    <a:pt x="468" y="3765"/>
                    <a:pt x="468" y="3787"/>
                    <a:pt x="475" y="3809"/>
                  </a:cubicBezTo>
                  <a:cubicBezTo>
                    <a:pt x="483" y="3824"/>
                    <a:pt x="497" y="3824"/>
                    <a:pt x="520" y="3839"/>
                  </a:cubicBezTo>
                  <a:cubicBezTo>
                    <a:pt x="475" y="3861"/>
                    <a:pt x="520" y="3913"/>
                    <a:pt x="535" y="3950"/>
                  </a:cubicBezTo>
                  <a:cubicBezTo>
                    <a:pt x="549" y="3995"/>
                    <a:pt x="549" y="4047"/>
                    <a:pt x="572" y="4091"/>
                  </a:cubicBezTo>
                  <a:cubicBezTo>
                    <a:pt x="601" y="4106"/>
                    <a:pt x="616" y="4114"/>
                    <a:pt x="616" y="41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8" name="Freeform 6"/>
            <p:cNvSpPr>
              <a:spLocks noChangeArrowheads="1"/>
            </p:cNvSpPr>
            <p:nvPr/>
          </p:nvSpPr>
          <p:spPr bwMode="auto">
            <a:xfrm>
              <a:off x="10021232" y="4925927"/>
              <a:ext cx="890272" cy="1074476"/>
            </a:xfrm>
            <a:custGeom>
              <a:avLst/>
              <a:gdLst>
                <a:gd name="T0" fmla="*/ 1931 w 2058"/>
                <a:gd name="T1" fmla="*/ 2250 h 2489"/>
                <a:gd name="T2" fmla="*/ 1916 w 2058"/>
                <a:gd name="T3" fmla="*/ 2191 h 2489"/>
                <a:gd name="T4" fmla="*/ 1886 w 2058"/>
                <a:gd name="T5" fmla="*/ 2050 h 2489"/>
                <a:gd name="T6" fmla="*/ 1767 w 2058"/>
                <a:gd name="T7" fmla="*/ 1812 h 2489"/>
                <a:gd name="T8" fmla="*/ 1730 w 2058"/>
                <a:gd name="T9" fmla="*/ 1812 h 2489"/>
                <a:gd name="T10" fmla="*/ 1686 w 2058"/>
                <a:gd name="T11" fmla="*/ 1849 h 2489"/>
                <a:gd name="T12" fmla="*/ 1663 w 2058"/>
                <a:gd name="T13" fmla="*/ 1812 h 2489"/>
                <a:gd name="T14" fmla="*/ 1649 w 2058"/>
                <a:gd name="T15" fmla="*/ 1790 h 2489"/>
                <a:gd name="T16" fmla="*/ 1612 w 2058"/>
                <a:gd name="T17" fmla="*/ 1782 h 2489"/>
                <a:gd name="T18" fmla="*/ 1567 w 2058"/>
                <a:gd name="T19" fmla="*/ 1790 h 2489"/>
                <a:gd name="T20" fmla="*/ 1530 w 2058"/>
                <a:gd name="T21" fmla="*/ 1768 h 2489"/>
                <a:gd name="T22" fmla="*/ 1544 w 2058"/>
                <a:gd name="T23" fmla="*/ 1716 h 2489"/>
                <a:gd name="T24" fmla="*/ 1582 w 2058"/>
                <a:gd name="T25" fmla="*/ 1693 h 2489"/>
                <a:gd name="T26" fmla="*/ 1582 w 2058"/>
                <a:gd name="T27" fmla="*/ 1649 h 2489"/>
                <a:gd name="T28" fmla="*/ 1619 w 2058"/>
                <a:gd name="T29" fmla="*/ 1597 h 2489"/>
                <a:gd name="T30" fmla="*/ 1671 w 2058"/>
                <a:gd name="T31" fmla="*/ 1582 h 2489"/>
                <a:gd name="T32" fmla="*/ 1686 w 2058"/>
                <a:gd name="T33" fmla="*/ 1003 h 2489"/>
                <a:gd name="T34" fmla="*/ 1760 w 2058"/>
                <a:gd name="T35" fmla="*/ 869 h 2489"/>
                <a:gd name="T36" fmla="*/ 1894 w 2058"/>
                <a:gd name="T37" fmla="*/ 706 h 2489"/>
                <a:gd name="T38" fmla="*/ 2027 w 2058"/>
                <a:gd name="T39" fmla="*/ 438 h 2489"/>
                <a:gd name="T40" fmla="*/ 2027 w 2058"/>
                <a:gd name="T41" fmla="*/ 431 h 2489"/>
                <a:gd name="T42" fmla="*/ 1782 w 2058"/>
                <a:gd name="T43" fmla="*/ 327 h 2489"/>
                <a:gd name="T44" fmla="*/ 1641 w 2058"/>
                <a:gd name="T45" fmla="*/ 60 h 2489"/>
                <a:gd name="T46" fmla="*/ 1604 w 2058"/>
                <a:gd name="T47" fmla="*/ 208 h 2489"/>
                <a:gd name="T48" fmla="*/ 1559 w 2058"/>
                <a:gd name="T49" fmla="*/ 349 h 2489"/>
                <a:gd name="T50" fmla="*/ 1493 w 2058"/>
                <a:gd name="T51" fmla="*/ 372 h 2489"/>
                <a:gd name="T52" fmla="*/ 1389 w 2058"/>
                <a:gd name="T53" fmla="*/ 475 h 2489"/>
                <a:gd name="T54" fmla="*/ 1389 w 2058"/>
                <a:gd name="T55" fmla="*/ 580 h 2489"/>
                <a:gd name="T56" fmla="*/ 1285 w 2058"/>
                <a:gd name="T57" fmla="*/ 550 h 2489"/>
                <a:gd name="T58" fmla="*/ 1144 w 2058"/>
                <a:gd name="T59" fmla="*/ 676 h 2489"/>
                <a:gd name="T60" fmla="*/ 1114 w 2058"/>
                <a:gd name="T61" fmla="*/ 795 h 2489"/>
                <a:gd name="T62" fmla="*/ 1069 w 2058"/>
                <a:gd name="T63" fmla="*/ 832 h 2489"/>
                <a:gd name="T64" fmla="*/ 817 w 2058"/>
                <a:gd name="T65" fmla="*/ 825 h 2489"/>
                <a:gd name="T66" fmla="*/ 550 w 2058"/>
                <a:gd name="T67" fmla="*/ 936 h 2489"/>
                <a:gd name="T68" fmla="*/ 445 w 2058"/>
                <a:gd name="T69" fmla="*/ 891 h 2489"/>
                <a:gd name="T70" fmla="*/ 468 w 2058"/>
                <a:gd name="T71" fmla="*/ 780 h 2489"/>
                <a:gd name="T72" fmla="*/ 171 w 2058"/>
                <a:gd name="T73" fmla="*/ 617 h 2489"/>
                <a:gd name="T74" fmla="*/ 0 w 2058"/>
                <a:gd name="T75" fmla="*/ 617 h 2489"/>
                <a:gd name="T76" fmla="*/ 67 w 2058"/>
                <a:gd name="T77" fmla="*/ 706 h 2489"/>
                <a:gd name="T78" fmla="*/ 89 w 2058"/>
                <a:gd name="T79" fmla="*/ 847 h 2489"/>
                <a:gd name="T80" fmla="*/ 0 w 2058"/>
                <a:gd name="T81" fmla="*/ 1047 h 2489"/>
                <a:gd name="T82" fmla="*/ 186 w 2058"/>
                <a:gd name="T83" fmla="*/ 1129 h 2489"/>
                <a:gd name="T84" fmla="*/ 342 w 2058"/>
                <a:gd name="T85" fmla="*/ 1188 h 2489"/>
                <a:gd name="T86" fmla="*/ 587 w 2058"/>
                <a:gd name="T87" fmla="*/ 1322 h 2489"/>
                <a:gd name="T88" fmla="*/ 653 w 2058"/>
                <a:gd name="T89" fmla="*/ 1679 h 2489"/>
                <a:gd name="T90" fmla="*/ 847 w 2058"/>
                <a:gd name="T91" fmla="*/ 1901 h 2489"/>
                <a:gd name="T92" fmla="*/ 995 w 2058"/>
                <a:gd name="T93" fmla="*/ 2302 h 2489"/>
                <a:gd name="T94" fmla="*/ 1151 w 2058"/>
                <a:gd name="T95" fmla="*/ 2184 h 2489"/>
                <a:gd name="T96" fmla="*/ 1114 w 2058"/>
                <a:gd name="T97" fmla="*/ 2065 h 2489"/>
                <a:gd name="T98" fmla="*/ 1448 w 2058"/>
                <a:gd name="T99" fmla="*/ 2124 h 2489"/>
                <a:gd name="T100" fmla="*/ 1559 w 2058"/>
                <a:gd name="T101" fmla="*/ 2139 h 2489"/>
                <a:gd name="T102" fmla="*/ 1619 w 2058"/>
                <a:gd name="T103" fmla="*/ 2421 h 2489"/>
                <a:gd name="T104" fmla="*/ 1842 w 2058"/>
                <a:gd name="T105" fmla="*/ 2287 h 2489"/>
                <a:gd name="T106" fmla="*/ 1842 w 2058"/>
                <a:gd name="T107" fmla="*/ 2287 h 2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058" h="2489">
                  <a:moveTo>
                    <a:pt x="1923" y="2280"/>
                  </a:moveTo>
                  <a:lnTo>
                    <a:pt x="1923" y="2280"/>
                  </a:lnTo>
                  <a:cubicBezTo>
                    <a:pt x="1923" y="2273"/>
                    <a:pt x="1931" y="2258"/>
                    <a:pt x="1931" y="2250"/>
                  </a:cubicBezTo>
                  <a:cubicBezTo>
                    <a:pt x="1923" y="2243"/>
                    <a:pt x="1923" y="2243"/>
                    <a:pt x="1923" y="2236"/>
                  </a:cubicBezTo>
                  <a:cubicBezTo>
                    <a:pt x="1916" y="2228"/>
                    <a:pt x="1916" y="2213"/>
                    <a:pt x="1916" y="2198"/>
                  </a:cubicBezTo>
                  <a:lnTo>
                    <a:pt x="1916" y="2191"/>
                  </a:lnTo>
                  <a:cubicBezTo>
                    <a:pt x="1916" y="2147"/>
                    <a:pt x="1916" y="2109"/>
                    <a:pt x="1894" y="2065"/>
                  </a:cubicBezTo>
                  <a:lnTo>
                    <a:pt x="1894" y="2057"/>
                  </a:lnTo>
                  <a:cubicBezTo>
                    <a:pt x="1886" y="2057"/>
                    <a:pt x="1886" y="2050"/>
                    <a:pt x="1886" y="2050"/>
                  </a:cubicBezTo>
                  <a:cubicBezTo>
                    <a:pt x="1871" y="2005"/>
                    <a:pt x="1849" y="1968"/>
                    <a:pt x="1819" y="1939"/>
                  </a:cubicBezTo>
                  <a:cubicBezTo>
                    <a:pt x="1790" y="1901"/>
                    <a:pt x="1790" y="1879"/>
                    <a:pt x="1782" y="1834"/>
                  </a:cubicBezTo>
                  <a:cubicBezTo>
                    <a:pt x="1782" y="1834"/>
                    <a:pt x="1775" y="1820"/>
                    <a:pt x="1767" y="1812"/>
                  </a:cubicBezTo>
                  <a:lnTo>
                    <a:pt x="1767" y="1812"/>
                  </a:lnTo>
                  <a:cubicBezTo>
                    <a:pt x="1760" y="1820"/>
                    <a:pt x="1760" y="1812"/>
                    <a:pt x="1752" y="1805"/>
                  </a:cubicBezTo>
                  <a:cubicBezTo>
                    <a:pt x="1745" y="1805"/>
                    <a:pt x="1738" y="1812"/>
                    <a:pt x="1730" y="1812"/>
                  </a:cubicBezTo>
                  <a:cubicBezTo>
                    <a:pt x="1715" y="1827"/>
                    <a:pt x="1730" y="1827"/>
                    <a:pt x="1730" y="1842"/>
                  </a:cubicBezTo>
                  <a:cubicBezTo>
                    <a:pt x="1723" y="1849"/>
                    <a:pt x="1700" y="1864"/>
                    <a:pt x="1686" y="1857"/>
                  </a:cubicBezTo>
                  <a:cubicBezTo>
                    <a:pt x="1686" y="1857"/>
                    <a:pt x="1686" y="1857"/>
                    <a:pt x="1686" y="1849"/>
                  </a:cubicBezTo>
                  <a:cubicBezTo>
                    <a:pt x="1678" y="1849"/>
                    <a:pt x="1678" y="1849"/>
                    <a:pt x="1678" y="1842"/>
                  </a:cubicBezTo>
                  <a:cubicBezTo>
                    <a:pt x="1678" y="1834"/>
                    <a:pt x="1663" y="1834"/>
                    <a:pt x="1663" y="1827"/>
                  </a:cubicBezTo>
                  <a:cubicBezTo>
                    <a:pt x="1656" y="1827"/>
                    <a:pt x="1656" y="1820"/>
                    <a:pt x="1663" y="1812"/>
                  </a:cubicBezTo>
                  <a:cubicBezTo>
                    <a:pt x="1663" y="1805"/>
                    <a:pt x="1663" y="1805"/>
                    <a:pt x="1663" y="1797"/>
                  </a:cubicBezTo>
                  <a:cubicBezTo>
                    <a:pt x="1663" y="1797"/>
                    <a:pt x="1656" y="1797"/>
                    <a:pt x="1649" y="1797"/>
                  </a:cubicBezTo>
                  <a:lnTo>
                    <a:pt x="1649" y="1790"/>
                  </a:lnTo>
                  <a:cubicBezTo>
                    <a:pt x="1641" y="1790"/>
                    <a:pt x="1641" y="1790"/>
                    <a:pt x="1634" y="1790"/>
                  </a:cubicBezTo>
                  <a:cubicBezTo>
                    <a:pt x="1626" y="1790"/>
                    <a:pt x="1619" y="1782"/>
                    <a:pt x="1619" y="1775"/>
                  </a:cubicBezTo>
                  <a:cubicBezTo>
                    <a:pt x="1612" y="1768"/>
                    <a:pt x="1597" y="1775"/>
                    <a:pt x="1612" y="1782"/>
                  </a:cubicBezTo>
                  <a:cubicBezTo>
                    <a:pt x="1612" y="1782"/>
                    <a:pt x="1612" y="1782"/>
                    <a:pt x="1604" y="1782"/>
                  </a:cubicBezTo>
                  <a:cubicBezTo>
                    <a:pt x="1597" y="1790"/>
                    <a:pt x="1597" y="1782"/>
                    <a:pt x="1589" y="1782"/>
                  </a:cubicBezTo>
                  <a:cubicBezTo>
                    <a:pt x="1582" y="1790"/>
                    <a:pt x="1582" y="1790"/>
                    <a:pt x="1567" y="1790"/>
                  </a:cubicBezTo>
                  <a:cubicBezTo>
                    <a:pt x="1559" y="1790"/>
                    <a:pt x="1552" y="1790"/>
                    <a:pt x="1544" y="1790"/>
                  </a:cubicBezTo>
                  <a:cubicBezTo>
                    <a:pt x="1537" y="1797"/>
                    <a:pt x="1537" y="1790"/>
                    <a:pt x="1544" y="1782"/>
                  </a:cubicBezTo>
                  <a:cubicBezTo>
                    <a:pt x="1544" y="1782"/>
                    <a:pt x="1537" y="1768"/>
                    <a:pt x="1530" y="1768"/>
                  </a:cubicBezTo>
                  <a:cubicBezTo>
                    <a:pt x="1522" y="1768"/>
                    <a:pt x="1522" y="1760"/>
                    <a:pt x="1522" y="1753"/>
                  </a:cubicBezTo>
                  <a:cubicBezTo>
                    <a:pt x="1522" y="1738"/>
                    <a:pt x="1530" y="1745"/>
                    <a:pt x="1537" y="1738"/>
                  </a:cubicBezTo>
                  <a:cubicBezTo>
                    <a:pt x="1537" y="1731"/>
                    <a:pt x="1537" y="1723"/>
                    <a:pt x="1544" y="1716"/>
                  </a:cubicBezTo>
                  <a:cubicBezTo>
                    <a:pt x="1544" y="1716"/>
                    <a:pt x="1552" y="1716"/>
                    <a:pt x="1559" y="1716"/>
                  </a:cubicBezTo>
                  <a:cubicBezTo>
                    <a:pt x="1567" y="1708"/>
                    <a:pt x="1559" y="1708"/>
                    <a:pt x="1567" y="1701"/>
                  </a:cubicBezTo>
                  <a:cubicBezTo>
                    <a:pt x="1567" y="1693"/>
                    <a:pt x="1574" y="1693"/>
                    <a:pt x="1582" y="1693"/>
                  </a:cubicBezTo>
                  <a:lnTo>
                    <a:pt x="1582" y="1679"/>
                  </a:lnTo>
                  <a:cubicBezTo>
                    <a:pt x="1589" y="1671"/>
                    <a:pt x="1582" y="1671"/>
                    <a:pt x="1582" y="1671"/>
                  </a:cubicBezTo>
                  <a:cubicBezTo>
                    <a:pt x="1574" y="1664"/>
                    <a:pt x="1589" y="1656"/>
                    <a:pt x="1582" y="1649"/>
                  </a:cubicBezTo>
                  <a:cubicBezTo>
                    <a:pt x="1574" y="1642"/>
                    <a:pt x="1574" y="1619"/>
                    <a:pt x="1574" y="1612"/>
                  </a:cubicBezTo>
                  <a:cubicBezTo>
                    <a:pt x="1582" y="1604"/>
                    <a:pt x="1589" y="1597"/>
                    <a:pt x="1597" y="1590"/>
                  </a:cubicBezTo>
                  <a:cubicBezTo>
                    <a:pt x="1604" y="1590"/>
                    <a:pt x="1612" y="1597"/>
                    <a:pt x="1619" y="1597"/>
                  </a:cubicBezTo>
                  <a:cubicBezTo>
                    <a:pt x="1626" y="1590"/>
                    <a:pt x="1626" y="1582"/>
                    <a:pt x="1634" y="1575"/>
                  </a:cubicBezTo>
                  <a:cubicBezTo>
                    <a:pt x="1641" y="1567"/>
                    <a:pt x="1656" y="1575"/>
                    <a:pt x="1671" y="1575"/>
                  </a:cubicBezTo>
                  <a:cubicBezTo>
                    <a:pt x="1671" y="1582"/>
                    <a:pt x="1671" y="1582"/>
                    <a:pt x="1671" y="1582"/>
                  </a:cubicBezTo>
                  <a:lnTo>
                    <a:pt x="1678" y="1582"/>
                  </a:lnTo>
                  <a:cubicBezTo>
                    <a:pt x="1678" y="1485"/>
                    <a:pt x="1678" y="1330"/>
                    <a:pt x="1656" y="1255"/>
                  </a:cubicBezTo>
                  <a:cubicBezTo>
                    <a:pt x="1634" y="1181"/>
                    <a:pt x="1656" y="1077"/>
                    <a:pt x="1686" y="1003"/>
                  </a:cubicBezTo>
                  <a:lnTo>
                    <a:pt x="1693" y="1003"/>
                  </a:lnTo>
                  <a:cubicBezTo>
                    <a:pt x="1708" y="980"/>
                    <a:pt x="1708" y="951"/>
                    <a:pt x="1730" y="929"/>
                  </a:cubicBezTo>
                  <a:cubicBezTo>
                    <a:pt x="1745" y="914"/>
                    <a:pt x="1760" y="899"/>
                    <a:pt x="1760" y="869"/>
                  </a:cubicBezTo>
                  <a:cubicBezTo>
                    <a:pt x="1760" y="832"/>
                    <a:pt x="1752" y="773"/>
                    <a:pt x="1812" y="773"/>
                  </a:cubicBezTo>
                  <a:cubicBezTo>
                    <a:pt x="1819" y="750"/>
                    <a:pt x="1834" y="750"/>
                    <a:pt x="1834" y="728"/>
                  </a:cubicBezTo>
                  <a:cubicBezTo>
                    <a:pt x="1842" y="698"/>
                    <a:pt x="1871" y="706"/>
                    <a:pt x="1894" y="706"/>
                  </a:cubicBezTo>
                  <a:cubicBezTo>
                    <a:pt x="1901" y="624"/>
                    <a:pt x="1990" y="580"/>
                    <a:pt x="2020" y="505"/>
                  </a:cubicBezTo>
                  <a:cubicBezTo>
                    <a:pt x="2027" y="505"/>
                    <a:pt x="2042" y="490"/>
                    <a:pt x="2057" y="475"/>
                  </a:cubicBezTo>
                  <a:cubicBezTo>
                    <a:pt x="2042" y="468"/>
                    <a:pt x="2035" y="453"/>
                    <a:pt x="2027" y="438"/>
                  </a:cubicBezTo>
                  <a:cubicBezTo>
                    <a:pt x="2020" y="446"/>
                    <a:pt x="2012" y="446"/>
                    <a:pt x="2005" y="446"/>
                  </a:cubicBezTo>
                  <a:cubicBezTo>
                    <a:pt x="2012" y="446"/>
                    <a:pt x="2020" y="446"/>
                    <a:pt x="2027" y="438"/>
                  </a:cubicBezTo>
                  <a:lnTo>
                    <a:pt x="2027" y="431"/>
                  </a:lnTo>
                  <a:cubicBezTo>
                    <a:pt x="2005" y="446"/>
                    <a:pt x="1990" y="453"/>
                    <a:pt x="1990" y="401"/>
                  </a:cubicBezTo>
                  <a:cubicBezTo>
                    <a:pt x="1953" y="401"/>
                    <a:pt x="1916" y="409"/>
                    <a:pt x="1894" y="372"/>
                  </a:cubicBezTo>
                  <a:cubicBezTo>
                    <a:pt x="1864" y="335"/>
                    <a:pt x="1827" y="327"/>
                    <a:pt x="1782" y="327"/>
                  </a:cubicBezTo>
                  <a:cubicBezTo>
                    <a:pt x="1782" y="283"/>
                    <a:pt x="1790" y="245"/>
                    <a:pt x="1782" y="208"/>
                  </a:cubicBezTo>
                  <a:cubicBezTo>
                    <a:pt x="1782" y="178"/>
                    <a:pt x="1738" y="156"/>
                    <a:pt x="1715" y="141"/>
                  </a:cubicBezTo>
                  <a:cubicBezTo>
                    <a:pt x="1686" y="112"/>
                    <a:pt x="1663" y="82"/>
                    <a:pt x="1641" y="60"/>
                  </a:cubicBezTo>
                  <a:cubicBezTo>
                    <a:pt x="1626" y="45"/>
                    <a:pt x="1612" y="23"/>
                    <a:pt x="1604" y="0"/>
                  </a:cubicBezTo>
                  <a:cubicBezTo>
                    <a:pt x="1597" y="38"/>
                    <a:pt x="1574" y="104"/>
                    <a:pt x="1544" y="127"/>
                  </a:cubicBezTo>
                  <a:cubicBezTo>
                    <a:pt x="1559" y="164"/>
                    <a:pt x="1574" y="193"/>
                    <a:pt x="1604" y="208"/>
                  </a:cubicBezTo>
                  <a:cubicBezTo>
                    <a:pt x="1626" y="230"/>
                    <a:pt x="1612" y="260"/>
                    <a:pt x="1612" y="290"/>
                  </a:cubicBezTo>
                  <a:cubicBezTo>
                    <a:pt x="1612" y="305"/>
                    <a:pt x="1619" y="409"/>
                    <a:pt x="1597" y="409"/>
                  </a:cubicBezTo>
                  <a:cubicBezTo>
                    <a:pt x="1582" y="386"/>
                    <a:pt x="1582" y="357"/>
                    <a:pt x="1559" y="349"/>
                  </a:cubicBezTo>
                  <a:cubicBezTo>
                    <a:pt x="1544" y="349"/>
                    <a:pt x="1522" y="342"/>
                    <a:pt x="1522" y="327"/>
                  </a:cubicBezTo>
                  <a:cubicBezTo>
                    <a:pt x="1507" y="320"/>
                    <a:pt x="1485" y="320"/>
                    <a:pt x="1478" y="335"/>
                  </a:cubicBezTo>
                  <a:cubicBezTo>
                    <a:pt x="1470" y="357"/>
                    <a:pt x="1470" y="372"/>
                    <a:pt x="1493" y="372"/>
                  </a:cubicBezTo>
                  <a:cubicBezTo>
                    <a:pt x="1500" y="394"/>
                    <a:pt x="1493" y="409"/>
                    <a:pt x="1493" y="431"/>
                  </a:cubicBezTo>
                  <a:cubicBezTo>
                    <a:pt x="1470" y="431"/>
                    <a:pt x="1448" y="431"/>
                    <a:pt x="1433" y="446"/>
                  </a:cubicBezTo>
                  <a:cubicBezTo>
                    <a:pt x="1418" y="453"/>
                    <a:pt x="1411" y="475"/>
                    <a:pt x="1389" y="475"/>
                  </a:cubicBezTo>
                  <a:cubicBezTo>
                    <a:pt x="1389" y="475"/>
                    <a:pt x="1389" y="483"/>
                    <a:pt x="1389" y="490"/>
                  </a:cubicBezTo>
                  <a:cubicBezTo>
                    <a:pt x="1418" y="490"/>
                    <a:pt x="1433" y="498"/>
                    <a:pt x="1433" y="528"/>
                  </a:cubicBezTo>
                  <a:cubicBezTo>
                    <a:pt x="1433" y="565"/>
                    <a:pt x="1418" y="557"/>
                    <a:pt x="1389" y="580"/>
                  </a:cubicBezTo>
                  <a:cubicBezTo>
                    <a:pt x="1381" y="587"/>
                    <a:pt x="1366" y="624"/>
                    <a:pt x="1344" y="594"/>
                  </a:cubicBezTo>
                  <a:cubicBezTo>
                    <a:pt x="1337" y="580"/>
                    <a:pt x="1337" y="557"/>
                    <a:pt x="1329" y="542"/>
                  </a:cubicBezTo>
                  <a:cubicBezTo>
                    <a:pt x="1322" y="498"/>
                    <a:pt x="1285" y="505"/>
                    <a:pt x="1285" y="550"/>
                  </a:cubicBezTo>
                  <a:cubicBezTo>
                    <a:pt x="1277" y="587"/>
                    <a:pt x="1196" y="542"/>
                    <a:pt x="1173" y="535"/>
                  </a:cubicBezTo>
                  <a:cubicBezTo>
                    <a:pt x="1166" y="565"/>
                    <a:pt x="1173" y="602"/>
                    <a:pt x="1158" y="632"/>
                  </a:cubicBezTo>
                  <a:cubicBezTo>
                    <a:pt x="1158" y="646"/>
                    <a:pt x="1151" y="661"/>
                    <a:pt x="1144" y="676"/>
                  </a:cubicBezTo>
                  <a:cubicBezTo>
                    <a:pt x="1144" y="698"/>
                    <a:pt x="1136" y="758"/>
                    <a:pt x="1173" y="750"/>
                  </a:cubicBezTo>
                  <a:cubicBezTo>
                    <a:pt x="1173" y="765"/>
                    <a:pt x="1158" y="773"/>
                    <a:pt x="1151" y="787"/>
                  </a:cubicBezTo>
                  <a:cubicBezTo>
                    <a:pt x="1144" y="795"/>
                    <a:pt x="1121" y="787"/>
                    <a:pt x="1114" y="795"/>
                  </a:cubicBezTo>
                  <a:cubicBezTo>
                    <a:pt x="1099" y="802"/>
                    <a:pt x="1107" y="817"/>
                    <a:pt x="1092" y="825"/>
                  </a:cubicBezTo>
                  <a:cubicBezTo>
                    <a:pt x="1092" y="817"/>
                    <a:pt x="1084" y="817"/>
                    <a:pt x="1077" y="810"/>
                  </a:cubicBezTo>
                  <a:cubicBezTo>
                    <a:pt x="1077" y="817"/>
                    <a:pt x="1069" y="825"/>
                    <a:pt x="1069" y="832"/>
                  </a:cubicBezTo>
                  <a:cubicBezTo>
                    <a:pt x="1040" y="847"/>
                    <a:pt x="1062" y="862"/>
                    <a:pt x="1025" y="854"/>
                  </a:cubicBezTo>
                  <a:cubicBezTo>
                    <a:pt x="1002" y="847"/>
                    <a:pt x="980" y="847"/>
                    <a:pt x="950" y="847"/>
                  </a:cubicBezTo>
                  <a:cubicBezTo>
                    <a:pt x="950" y="773"/>
                    <a:pt x="809" y="765"/>
                    <a:pt x="817" y="825"/>
                  </a:cubicBezTo>
                  <a:cubicBezTo>
                    <a:pt x="772" y="825"/>
                    <a:pt x="735" y="817"/>
                    <a:pt x="698" y="795"/>
                  </a:cubicBezTo>
                  <a:cubicBezTo>
                    <a:pt x="653" y="780"/>
                    <a:pt x="639" y="817"/>
                    <a:pt x="616" y="854"/>
                  </a:cubicBezTo>
                  <a:cubicBezTo>
                    <a:pt x="602" y="877"/>
                    <a:pt x="550" y="899"/>
                    <a:pt x="550" y="936"/>
                  </a:cubicBezTo>
                  <a:cubicBezTo>
                    <a:pt x="550" y="973"/>
                    <a:pt x="542" y="988"/>
                    <a:pt x="505" y="980"/>
                  </a:cubicBezTo>
                  <a:cubicBezTo>
                    <a:pt x="497" y="958"/>
                    <a:pt x="497" y="936"/>
                    <a:pt x="483" y="921"/>
                  </a:cubicBezTo>
                  <a:cubicBezTo>
                    <a:pt x="475" y="914"/>
                    <a:pt x="445" y="899"/>
                    <a:pt x="445" y="891"/>
                  </a:cubicBezTo>
                  <a:cubicBezTo>
                    <a:pt x="453" y="854"/>
                    <a:pt x="497" y="832"/>
                    <a:pt x="497" y="795"/>
                  </a:cubicBezTo>
                  <a:cubicBezTo>
                    <a:pt x="497" y="787"/>
                    <a:pt x="505" y="758"/>
                    <a:pt x="483" y="758"/>
                  </a:cubicBezTo>
                  <a:cubicBezTo>
                    <a:pt x="468" y="758"/>
                    <a:pt x="475" y="773"/>
                    <a:pt x="468" y="780"/>
                  </a:cubicBezTo>
                  <a:cubicBezTo>
                    <a:pt x="423" y="825"/>
                    <a:pt x="438" y="698"/>
                    <a:pt x="438" y="691"/>
                  </a:cubicBezTo>
                  <a:cubicBezTo>
                    <a:pt x="401" y="654"/>
                    <a:pt x="401" y="758"/>
                    <a:pt x="349" y="669"/>
                  </a:cubicBezTo>
                  <a:cubicBezTo>
                    <a:pt x="312" y="617"/>
                    <a:pt x="223" y="617"/>
                    <a:pt x="171" y="617"/>
                  </a:cubicBezTo>
                  <a:cubicBezTo>
                    <a:pt x="163" y="632"/>
                    <a:pt x="148" y="632"/>
                    <a:pt x="148" y="646"/>
                  </a:cubicBezTo>
                  <a:cubicBezTo>
                    <a:pt x="97" y="676"/>
                    <a:pt x="59" y="624"/>
                    <a:pt x="15" y="617"/>
                  </a:cubicBezTo>
                  <a:cubicBezTo>
                    <a:pt x="7" y="617"/>
                    <a:pt x="0" y="617"/>
                    <a:pt x="0" y="617"/>
                  </a:cubicBezTo>
                  <a:cubicBezTo>
                    <a:pt x="0" y="624"/>
                    <a:pt x="0" y="632"/>
                    <a:pt x="0" y="632"/>
                  </a:cubicBezTo>
                  <a:cubicBezTo>
                    <a:pt x="0" y="654"/>
                    <a:pt x="7" y="676"/>
                    <a:pt x="22" y="691"/>
                  </a:cubicBezTo>
                  <a:cubicBezTo>
                    <a:pt x="30" y="698"/>
                    <a:pt x="67" y="698"/>
                    <a:pt x="67" y="706"/>
                  </a:cubicBezTo>
                  <a:cubicBezTo>
                    <a:pt x="74" y="713"/>
                    <a:pt x="74" y="735"/>
                    <a:pt x="67" y="750"/>
                  </a:cubicBezTo>
                  <a:cubicBezTo>
                    <a:pt x="15" y="750"/>
                    <a:pt x="30" y="802"/>
                    <a:pt x="30" y="840"/>
                  </a:cubicBezTo>
                  <a:cubicBezTo>
                    <a:pt x="45" y="840"/>
                    <a:pt x="67" y="840"/>
                    <a:pt x="89" y="847"/>
                  </a:cubicBezTo>
                  <a:cubicBezTo>
                    <a:pt x="89" y="884"/>
                    <a:pt x="89" y="906"/>
                    <a:pt x="67" y="936"/>
                  </a:cubicBezTo>
                  <a:cubicBezTo>
                    <a:pt x="52" y="973"/>
                    <a:pt x="74" y="1010"/>
                    <a:pt x="67" y="1047"/>
                  </a:cubicBezTo>
                  <a:cubicBezTo>
                    <a:pt x="45" y="1047"/>
                    <a:pt x="22" y="1047"/>
                    <a:pt x="0" y="1047"/>
                  </a:cubicBezTo>
                  <a:cubicBezTo>
                    <a:pt x="0" y="1077"/>
                    <a:pt x="30" y="1085"/>
                    <a:pt x="52" y="1092"/>
                  </a:cubicBezTo>
                  <a:cubicBezTo>
                    <a:pt x="52" y="1107"/>
                    <a:pt x="59" y="1114"/>
                    <a:pt x="59" y="1129"/>
                  </a:cubicBezTo>
                  <a:cubicBezTo>
                    <a:pt x="104" y="1114"/>
                    <a:pt x="148" y="1122"/>
                    <a:pt x="186" y="1129"/>
                  </a:cubicBezTo>
                  <a:cubicBezTo>
                    <a:pt x="193" y="1062"/>
                    <a:pt x="275" y="1122"/>
                    <a:pt x="312" y="1137"/>
                  </a:cubicBezTo>
                  <a:cubicBezTo>
                    <a:pt x="312" y="1151"/>
                    <a:pt x="312" y="1174"/>
                    <a:pt x="312" y="1188"/>
                  </a:cubicBezTo>
                  <a:cubicBezTo>
                    <a:pt x="319" y="1188"/>
                    <a:pt x="334" y="1196"/>
                    <a:pt x="342" y="1188"/>
                  </a:cubicBezTo>
                  <a:cubicBezTo>
                    <a:pt x="364" y="1277"/>
                    <a:pt x="497" y="1196"/>
                    <a:pt x="535" y="1203"/>
                  </a:cubicBezTo>
                  <a:cubicBezTo>
                    <a:pt x="535" y="1211"/>
                    <a:pt x="542" y="1218"/>
                    <a:pt x="542" y="1226"/>
                  </a:cubicBezTo>
                  <a:cubicBezTo>
                    <a:pt x="602" y="1226"/>
                    <a:pt x="594" y="1277"/>
                    <a:pt x="587" y="1322"/>
                  </a:cubicBezTo>
                  <a:cubicBezTo>
                    <a:pt x="587" y="1337"/>
                    <a:pt x="587" y="1367"/>
                    <a:pt x="594" y="1382"/>
                  </a:cubicBezTo>
                  <a:cubicBezTo>
                    <a:pt x="602" y="1389"/>
                    <a:pt x="639" y="1411"/>
                    <a:pt x="639" y="1396"/>
                  </a:cubicBezTo>
                  <a:cubicBezTo>
                    <a:pt x="624" y="1485"/>
                    <a:pt x="602" y="1604"/>
                    <a:pt x="653" y="1679"/>
                  </a:cubicBezTo>
                  <a:cubicBezTo>
                    <a:pt x="676" y="1716"/>
                    <a:pt x="676" y="1745"/>
                    <a:pt x="691" y="1782"/>
                  </a:cubicBezTo>
                  <a:cubicBezTo>
                    <a:pt x="705" y="1820"/>
                    <a:pt x="757" y="1805"/>
                    <a:pt x="787" y="1805"/>
                  </a:cubicBezTo>
                  <a:cubicBezTo>
                    <a:pt x="787" y="1857"/>
                    <a:pt x="802" y="1879"/>
                    <a:pt x="847" y="1901"/>
                  </a:cubicBezTo>
                  <a:cubicBezTo>
                    <a:pt x="891" y="1924"/>
                    <a:pt x="936" y="1983"/>
                    <a:pt x="950" y="2035"/>
                  </a:cubicBezTo>
                  <a:cubicBezTo>
                    <a:pt x="973" y="2102"/>
                    <a:pt x="817" y="2280"/>
                    <a:pt x="958" y="2302"/>
                  </a:cubicBezTo>
                  <a:cubicBezTo>
                    <a:pt x="973" y="2302"/>
                    <a:pt x="988" y="2302"/>
                    <a:pt x="995" y="2302"/>
                  </a:cubicBezTo>
                  <a:cubicBezTo>
                    <a:pt x="1017" y="2295"/>
                    <a:pt x="1032" y="2317"/>
                    <a:pt x="1054" y="2310"/>
                  </a:cubicBezTo>
                  <a:cubicBezTo>
                    <a:pt x="1054" y="2273"/>
                    <a:pt x="1032" y="2243"/>
                    <a:pt x="1040" y="2206"/>
                  </a:cubicBezTo>
                  <a:cubicBezTo>
                    <a:pt x="1047" y="2161"/>
                    <a:pt x="1121" y="2184"/>
                    <a:pt x="1151" y="2184"/>
                  </a:cubicBezTo>
                  <a:cubicBezTo>
                    <a:pt x="1136" y="2154"/>
                    <a:pt x="1129" y="2132"/>
                    <a:pt x="1129" y="2102"/>
                  </a:cubicBezTo>
                  <a:cubicBezTo>
                    <a:pt x="1144" y="2102"/>
                    <a:pt x="1144" y="2094"/>
                    <a:pt x="1151" y="2094"/>
                  </a:cubicBezTo>
                  <a:cubicBezTo>
                    <a:pt x="1129" y="2094"/>
                    <a:pt x="1107" y="2087"/>
                    <a:pt x="1114" y="2065"/>
                  </a:cubicBezTo>
                  <a:cubicBezTo>
                    <a:pt x="1233" y="2042"/>
                    <a:pt x="1247" y="2198"/>
                    <a:pt x="1352" y="2191"/>
                  </a:cubicBezTo>
                  <a:cubicBezTo>
                    <a:pt x="1366" y="2176"/>
                    <a:pt x="1352" y="2139"/>
                    <a:pt x="1374" y="2124"/>
                  </a:cubicBezTo>
                  <a:cubicBezTo>
                    <a:pt x="1389" y="2109"/>
                    <a:pt x="1426" y="2124"/>
                    <a:pt x="1448" y="2124"/>
                  </a:cubicBezTo>
                  <a:cubicBezTo>
                    <a:pt x="1448" y="2102"/>
                    <a:pt x="1455" y="2087"/>
                    <a:pt x="1455" y="2065"/>
                  </a:cubicBezTo>
                  <a:cubicBezTo>
                    <a:pt x="1493" y="2042"/>
                    <a:pt x="1522" y="2117"/>
                    <a:pt x="1567" y="2124"/>
                  </a:cubicBezTo>
                  <a:cubicBezTo>
                    <a:pt x="1559" y="2124"/>
                    <a:pt x="1567" y="2132"/>
                    <a:pt x="1559" y="2139"/>
                  </a:cubicBezTo>
                  <a:cubicBezTo>
                    <a:pt x="1507" y="2161"/>
                    <a:pt x="1522" y="2280"/>
                    <a:pt x="1515" y="2325"/>
                  </a:cubicBezTo>
                  <a:cubicBezTo>
                    <a:pt x="1507" y="2362"/>
                    <a:pt x="1470" y="2488"/>
                    <a:pt x="1544" y="2466"/>
                  </a:cubicBezTo>
                  <a:cubicBezTo>
                    <a:pt x="1552" y="2421"/>
                    <a:pt x="1582" y="2414"/>
                    <a:pt x="1619" y="2421"/>
                  </a:cubicBezTo>
                  <a:cubicBezTo>
                    <a:pt x="1619" y="2399"/>
                    <a:pt x="1619" y="2384"/>
                    <a:pt x="1612" y="2369"/>
                  </a:cubicBezTo>
                  <a:cubicBezTo>
                    <a:pt x="1649" y="2392"/>
                    <a:pt x="1730" y="2384"/>
                    <a:pt x="1760" y="2362"/>
                  </a:cubicBezTo>
                  <a:cubicBezTo>
                    <a:pt x="1790" y="2339"/>
                    <a:pt x="1804" y="2302"/>
                    <a:pt x="1842" y="2287"/>
                  </a:cubicBezTo>
                  <a:cubicBezTo>
                    <a:pt x="1834" y="2280"/>
                    <a:pt x="1827" y="2265"/>
                    <a:pt x="1819" y="2258"/>
                  </a:cubicBezTo>
                  <a:cubicBezTo>
                    <a:pt x="1827" y="2265"/>
                    <a:pt x="1834" y="2280"/>
                    <a:pt x="1842" y="2287"/>
                  </a:cubicBezTo>
                  <a:lnTo>
                    <a:pt x="1842" y="2287"/>
                  </a:lnTo>
                  <a:cubicBezTo>
                    <a:pt x="1864" y="2280"/>
                    <a:pt x="1901" y="2295"/>
                    <a:pt x="1923" y="22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49" name="Freeform 7"/>
            <p:cNvSpPr>
              <a:spLocks noChangeArrowheads="1"/>
            </p:cNvSpPr>
            <p:nvPr/>
          </p:nvSpPr>
          <p:spPr bwMode="auto">
            <a:xfrm>
              <a:off x="9251061" y="7745474"/>
              <a:ext cx="2497338" cy="1992732"/>
            </a:xfrm>
            <a:custGeom>
              <a:avLst/>
              <a:gdLst>
                <a:gd name="T0" fmla="*/ 757 w 5778"/>
                <a:gd name="T1" fmla="*/ 4611 h 4612"/>
                <a:gd name="T2" fmla="*/ 920 w 5778"/>
                <a:gd name="T3" fmla="*/ 4448 h 4612"/>
                <a:gd name="T4" fmla="*/ 913 w 5778"/>
                <a:gd name="T5" fmla="*/ 4077 h 4612"/>
                <a:gd name="T6" fmla="*/ 1091 w 5778"/>
                <a:gd name="T7" fmla="*/ 3936 h 4612"/>
                <a:gd name="T8" fmla="*/ 1388 w 5778"/>
                <a:gd name="T9" fmla="*/ 3676 h 4612"/>
                <a:gd name="T10" fmla="*/ 1916 w 5778"/>
                <a:gd name="T11" fmla="*/ 3690 h 4612"/>
                <a:gd name="T12" fmla="*/ 2027 w 5778"/>
                <a:gd name="T13" fmla="*/ 3334 h 4612"/>
                <a:gd name="T14" fmla="*/ 2495 w 5778"/>
                <a:gd name="T15" fmla="*/ 3482 h 4612"/>
                <a:gd name="T16" fmla="*/ 2584 w 5778"/>
                <a:gd name="T17" fmla="*/ 3208 h 4612"/>
                <a:gd name="T18" fmla="*/ 2822 w 5778"/>
                <a:gd name="T19" fmla="*/ 3030 h 4612"/>
                <a:gd name="T20" fmla="*/ 2955 w 5778"/>
                <a:gd name="T21" fmla="*/ 2918 h 4612"/>
                <a:gd name="T22" fmla="*/ 3364 w 5778"/>
                <a:gd name="T23" fmla="*/ 2792 h 4612"/>
                <a:gd name="T24" fmla="*/ 3512 w 5778"/>
                <a:gd name="T25" fmla="*/ 2495 h 4612"/>
                <a:gd name="T26" fmla="*/ 3653 w 5778"/>
                <a:gd name="T27" fmla="*/ 2027 h 4612"/>
                <a:gd name="T28" fmla="*/ 3780 w 5778"/>
                <a:gd name="T29" fmla="*/ 1997 h 4612"/>
                <a:gd name="T30" fmla="*/ 3965 w 5778"/>
                <a:gd name="T31" fmla="*/ 1626 h 4612"/>
                <a:gd name="T32" fmla="*/ 4396 w 5778"/>
                <a:gd name="T33" fmla="*/ 1864 h 4612"/>
                <a:gd name="T34" fmla="*/ 4589 w 5778"/>
                <a:gd name="T35" fmla="*/ 1849 h 4612"/>
                <a:gd name="T36" fmla="*/ 4782 w 5778"/>
                <a:gd name="T37" fmla="*/ 1960 h 4612"/>
                <a:gd name="T38" fmla="*/ 5094 w 5778"/>
                <a:gd name="T39" fmla="*/ 2005 h 4612"/>
                <a:gd name="T40" fmla="*/ 5116 w 5778"/>
                <a:gd name="T41" fmla="*/ 2540 h 4612"/>
                <a:gd name="T42" fmla="*/ 5287 w 5778"/>
                <a:gd name="T43" fmla="*/ 2554 h 4612"/>
                <a:gd name="T44" fmla="*/ 5532 w 5778"/>
                <a:gd name="T45" fmla="*/ 2101 h 4612"/>
                <a:gd name="T46" fmla="*/ 5740 w 5778"/>
                <a:gd name="T47" fmla="*/ 2079 h 4612"/>
                <a:gd name="T48" fmla="*/ 5450 w 5778"/>
                <a:gd name="T49" fmla="*/ 1804 h 4612"/>
                <a:gd name="T50" fmla="*/ 5435 w 5778"/>
                <a:gd name="T51" fmla="*/ 1485 h 4612"/>
                <a:gd name="T52" fmla="*/ 5554 w 5778"/>
                <a:gd name="T53" fmla="*/ 987 h 4612"/>
                <a:gd name="T54" fmla="*/ 5629 w 5778"/>
                <a:gd name="T55" fmla="*/ 750 h 4612"/>
                <a:gd name="T56" fmla="*/ 5354 w 5778"/>
                <a:gd name="T57" fmla="*/ 497 h 4612"/>
                <a:gd name="T58" fmla="*/ 4797 w 5778"/>
                <a:gd name="T59" fmla="*/ 482 h 4612"/>
                <a:gd name="T60" fmla="*/ 4418 w 5778"/>
                <a:gd name="T61" fmla="*/ 438 h 4612"/>
                <a:gd name="T62" fmla="*/ 4017 w 5778"/>
                <a:gd name="T63" fmla="*/ 453 h 4612"/>
                <a:gd name="T64" fmla="*/ 3379 w 5778"/>
                <a:gd name="T65" fmla="*/ 431 h 4612"/>
                <a:gd name="T66" fmla="*/ 3193 w 5778"/>
                <a:gd name="T67" fmla="*/ 341 h 4612"/>
                <a:gd name="T68" fmla="*/ 2807 w 5778"/>
                <a:gd name="T69" fmla="*/ 571 h 4612"/>
                <a:gd name="T70" fmla="*/ 2502 w 5778"/>
                <a:gd name="T71" fmla="*/ 683 h 4612"/>
                <a:gd name="T72" fmla="*/ 2005 w 5778"/>
                <a:gd name="T73" fmla="*/ 460 h 4612"/>
                <a:gd name="T74" fmla="*/ 1336 w 5778"/>
                <a:gd name="T75" fmla="*/ 0 h 4612"/>
                <a:gd name="T76" fmla="*/ 1099 w 5778"/>
                <a:gd name="T77" fmla="*/ 52 h 4612"/>
                <a:gd name="T78" fmla="*/ 928 w 5778"/>
                <a:gd name="T79" fmla="*/ 260 h 4612"/>
                <a:gd name="T80" fmla="*/ 1032 w 5778"/>
                <a:gd name="T81" fmla="*/ 416 h 4612"/>
                <a:gd name="T82" fmla="*/ 735 w 5778"/>
                <a:gd name="T83" fmla="*/ 601 h 4612"/>
                <a:gd name="T84" fmla="*/ 765 w 5778"/>
                <a:gd name="T85" fmla="*/ 995 h 4612"/>
                <a:gd name="T86" fmla="*/ 564 w 5778"/>
                <a:gd name="T87" fmla="*/ 1047 h 4612"/>
                <a:gd name="T88" fmla="*/ 386 w 5778"/>
                <a:gd name="T89" fmla="*/ 1322 h 4612"/>
                <a:gd name="T90" fmla="*/ 104 w 5778"/>
                <a:gd name="T91" fmla="*/ 1181 h 4612"/>
                <a:gd name="T92" fmla="*/ 67 w 5778"/>
                <a:gd name="T93" fmla="*/ 1396 h 4612"/>
                <a:gd name="T94" fmla="*/ 126 w 5778"/>
                <a:gd name="T95" fmla="*/ 1633 h 4612"/>
                <a:gd name="T96" fmla="*/ 67 w 5778"/>
                <a:gd name="T97" fmla="*/ 1916 h 4612"/>
                <a:gd name="T98" fmla="*/ 185 w 5778"/>
                <a:gd name="T99" fmla="*/ 1916 h 4612"/>
                <a:gd name="T100" fmla="*/ 111 w 5778"/>
                <a:gd name="T101" fmla="*/ 2131 h 4612"/>
                <a:gd name="T102" fmla="*/ 81 w 5778"/>
                <a:gd name="T103" fmla="*/ 2287 h 4612"/>
                <a:gd name="T104" fmla="*/ 81 w 5778"/>
                <a:gd name="T105" fmla="*/ 2480 h 4612"/>
                <a:gd name="T106" fmla="*/ 81 w 5778"/>
                <a:gd name="T107" fmla="*/ 2562 h 4612"/>
                <a:gd name="T108" fmla="*/ 185 w 5778"/>
                <a:gd name="T109" fmla="*/ 3059 h 4612"/>
                <a:gd name="T110" fmla="*/ 215 w 5778"/>
                <a:gd name="T111" fmla="*/ 3356 h 4612"/>
                <a:gd name="T112" fmla="*/ 245 w 5778"/>
                <a:gd name="T113" fmla="*/ 3728 h 4612"/>
                <a:gd name="T114" fmla="*/ 312 w 5778"/>
                <a:gd name="T115" fmla="*/ 4166 h 4612"/>
                <a:gd name="T116" fmla="*/ 475 w 5778"/>
                <a:gd name="T117" fmla="*/ 4470 h 46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778" h="4612">
                  <a:moveTo>
                    <a:pt x="475" y="4470"/>
                  </a:moveTo>
                  <a:lnTo>
                    <a:pt x="475" y="4470"/>
                  </a:lnTo>
                  <a:cubicBezTo>
                    <a:pt x="482" y="4441"/>
                    <a:pt x="505" y="4441"/>
                    <a:pt x="542" y="4441"/>
                  </a:cubicBezTo>
                  <a:cubicBezTo>
                    <a:pt x="557" y="4500"/>
                    <a:pt x="601" y="4522"/>
                    <a:pt x="601" y="4582"/>
                  </a:cubicBezTo>
                  <a:cubicBezTo>
                    <a:pt x="646" y="4589"/>
                    <a:pt x="698" y="4611"/>
                    <a:pt x="742" y="4611"/>
                  </a:cubicBezTo>
                  <a:cubicBezTo>
                    <a:pt x="742" y="4611"/>
                    <a:pt x="750" y="4611"/>
                    <a:pt x="757" y="4611"/>
                  </a:cubicBezTo>
                  <a:cubicBezTo>
                    <a:pt x="750" y="4604"/>
                    <a:pt x="735" y="4604"/>
                    <a:pt x="720" y="4604"/>
                  </a:cubicBezTo>
                  <a:cubicBezTo>
                    <a:pt x="705" y="4537"/>
                    <a:pt x="824" y="4515"/>
                    <a:pt x="869" y="4522"/>
                  </a:cubicBezTo>
                  <a:cubicBezTo>
                    <a:pt x="869" y="4507"/>
                    <a:pt x="861" y="4500"/>
                    <a:pt x="846" y="4492"/>
                  </a:cubicBezTo>
                  <a:lnTo>
                    <a:pt x="846" y="4485"/>
                  </a:lnTo>
                  <a:cubicBezTo>
                    <a:pt x="876" y="4485"/>
                    <a:pt x="891" y="4500"/>
                    <a:pt x="920" y="4500"/>
                  </a:cubicBezTo>
                  <a:cubicBezTo>
                    <a:pt x="920" y="4485"/>
                    <a:pt x="920" y="4463"/>
                    <a:pt x="920" y="4448"/>
                  </a:cubicBezTo>
                  <a:cubicBezTo>
                    <a:pt x="950" y="4441"/>
                    <a:pt x="1017" y="4381"/>
                    <a:pt x="980" y="4351"/>
                  </a:cubicBezTo>
                  <a:cubicBezTo>
                    <a:pt x="950" y="4337"/>
                    <a:pt x="898" y="4351"/>
                    <a:pt x="913" y="4299"/>
                  </a:cubicBezTo>
                  <a:cubicBezTo>
                    <a:pt x="943" y="4284"/>
                    <a:pt x="972" y="4292"/>
                    <a:pt x="1010" y="4292"/>
                  </a:cubicBezTo>
                  <a:cubicBezTo>
                    <a:pt x="1017" y="4247"/>
                    <a:pt x="995" y="4136"/>
                    <a:pt x="928" y="4144"/>
                  </a:cubicBezTo>
                  <a:cubicBezTo>
                    <a:pt x="913" y="4181"/>
                    <a:pt x="891" y="4151"/>
                    <a:pt x="891" y="4129"/>
                  </a:cubicBezTo>
                  <a:cubicBezTo>
                    <a:pt x="876" y="4092"/>
                    <a:pt x="891" y="4099"/>
                    <a:pt x="913" y="4077"/>
                  </a:cubicBezTo>
                  <a:cubicBezTo>
                    <a:pt x="943" y="4047"/>
                    <a:pt x="854" y="3987"/>
                    <a:pt x="854" y="3950"/>
                  </a:cubicBezTo>
                  <a:cubicBezTo>
                    <a:pt x="883" y="3943"/>
                    <a:pt x="891" y="3980"/>
                    <a:pt x="920" y="3973"/>
                  </a:cubicBezTo>
                  <a:cubicBezTo>
                    <a:pt x="920" y="3950"/>
                    <a:pt x="920" y="3936"/>
                    <a:pt x="950" y="3928"/>
                  </a:cubicBezTo>
                  <a:cubicBezTo>
                    <a:pt x="1002" y="3921"/>
                    <a:pt x="972" y="3928"/>
                    <a:pt x="987" y="3891"/>
                  </a:cubicBezTo>
                  <a:cubicBezTo>
                    <a:pt x="1002" y="3869"/>
                    <a:pt x="1047" y="3876"/>
                    <a:pt x="1069" y="3876"/>
                  </a:cubicBezTo>
                  <a:cubicBezTo>
                    <a:pt x="1091" y="3891"/>
                    <a:pt x="1091" y="3913"/>
                    <a:pt x="1091" y="3936"/>
                  </a:cubicBezTo>
                  <a:cubicBezTo>
                    <a:pt x="1128" y="3936"/>
                    <a:pt x="1151" y="3921"/>
                    <a:pt x="1180" y="3928"/>
                  </a:cubicBezTo>
                  <a:cubicBezTo>
                    <a:pt x="1143" y="3891"/>
                    <a:pt x="1173" y="3854"/>
                    <a:pt x="1225" y="3854"/>
                  </a:cubicBezTo>
                  <a:cubicBezTo>
                    <a:pt x="1232" y="3832"/>
                    <a:pt x="1285" y="3824"/>
                    <a:pt x="1307" y="3824"/>
                  </a:cubicBezTo>
                  <a:cubicBezTo>
                    <a:pt x="1351" y="3817"/>
                    <a:pt x="1366" y="3787"/>
                    <a:pt x="1366" y="3742"/>
                  </a:cubicBezTo>
                  <a:cubicBezTo>
                    <a:pt x="1381" y="3742"/>
                    <a:pt x="1388" y="3742"/>
                    <a:pt x="1396" y="3742"/>
                  </a:cubicBezTo>
                  <a:cubicBezTo>
                    <a:pt x="1396" y="3728"/>
                    <a:pt x="1403" y="3683"/>
                    <a:pt x="1388" y="3676"/>
                  </a:cubicBezTo>
                  <a:cubicBezTo>
                    <a:pt x="1448" y="3676"/>
                    <a:pt x="1522" y="3683"/>
                    <a:pt x="1559" y="3735"/>
                  </a:cubicBezTo>
                  <a:cubicBezTo>
                    <a:pt x="1574" y="3757"/>
                    <a:pt x="1611" y="3750"/>
                    <a:pt x="1633" y="3742"/>
                  </a:cubicBezTo>
                  <a:cubicBezTo>
                    <a:pt x="1656" y="3735"/>
                    <a:pt x="1641" y="3705"/>
                    <a:pt x="1641" y="3690"/>
                  </a:cubicBezTo>
                  <a:cubicBezTo>
                    <a:pt x="1700" y="3668"/>
                    <a:pt x="1797" y="3698"/>
                    <a:pt x="1864" y="3690"/>
                  </a:cubicBezTo>
                  <a:cubicBezTo>
                    <a:pt x="1864" y="3676"/>
                    <a:pt x="1864" y="3661"/>
                    <a:pt x="1864" y="3653"/>
                  </a:cubicBezTo>
                  <a:cubicBezTo>
                    <a:pt x="1916" y="3646"/>
                    <a:pt x="1886" y="3668"/>
                    <a:pt x="1916" y="3690"/>
                  </a:cubicBezTo>
                  <a:cubicBezTo>
                    <a:pt x="1953" y="3713"/>
                    <a:pt x="1953" y="3661"/>
                    <a:pt x="1953" y="3646"/>
                  </a:cubicBezTo>
                  <a:cubicBezTo>
                    <a:pt x="1945" y="3609"/>
                    <a:pt x="1953" y="3587"/>
                    <a:pt x="1938" y="3557"/>
                  </a:cubicBezTo>
                  <a:cubicBezTo>
                    <a:pt x="1923" y="3527"/>
                    <a:pt x="1938" y="3505"/>
                    <a:pt x="1960" y="3490"/>
                  </a:cubicBezTo>
                  <a:cubicBezTo>
                    <a:pt x="1968" y="3453"/>
                    <a:pt x="1930" y="3423"/>
                    <a:pt x="1938" y="3386"/>
                  </a:cubicBezTo>
                  <a:cubicBezTo>
                    <a:pt x="1938" y="3356"/>
                    <a:pt x="1953" y="3319"/>
                    <a:pt x="1953" y="3282"/>
                  </a:cubicBezTo>
                  <a:cubicBezTo>
                    <a:pt x="1997" y="3275"/>
                    <a:pt x="2005" y="3304"/>
                    <a:pt x="2027" y="3334"/>
                  </a:cubicBezTo>
                  <a:cubicBezTo>
                    <a:pt x="2042" y="3342"/>
                    <a:pt x="2094" y="3356"/>
                    <a:pt x="2101" y="3334"/>
                  </a:cubicBezTo>
                  <a:cubicBezTo>
                    <a:pt x="2131" y="3334"/>
                    <a:pt x="2168" y="3386"/>
                    <a:pt x="2183" y="3416"/>
                  </a:cubicBezTo>
                  <a:cubicBezTo>
                    <a:pt x="2213" y="3416"/>
                    <a:pt x="2257" y="3431"/>
                    <a:pt x="2287" y="3416"/>
                  </a:cubicBezTo>
                  <a:lnTo>
                    <a:pt x="2287" y="3401"/>
                  </a:lnTo>
                  <a:cubicBezTo>
                    <a:pt x="2287" y="3401"/>
                    <a:pt x="2384" y="3438"/>
                    <a:pt x="2391" y="3438"/>
                  </a:cubicBezTo>
                  <a:cubicBezTo>
                    <a:pt x="2443" y="3438"/>
                    <a:pt x="2458" y="3453"/>
                    <a:pt x="2495" y="3482"/>
                  </a:cubicBezTo>
                  <a:cubicBezTo>
                    <a:pt x="2502" y="3460"/>
                    <a:pt x="2517" y="3453"/>
                    <a:pt x="2517" y="3438"/>
                  </a:cubicBezTo>
                  <a:cubicBezTo>
                    <a:pt x="2487" y="3423"/>
                    <a:pt x="2480" y="3379"/>
                    <a:pt x="2480" y="3349"/>
                  </a:cubicBezTo>
                  <a:cubicBezTo>
                    <a:pt x="2487" y="3327"/>
                    <a:pt x="2502" y="3319"/>
                    <a:pt x="2495" y="3297"/>
                  </a:cubicBezTo>
                  <a:cubicBezTo>
                    <a:pt x="2487" y="3282"/>
                    <a:pt x="2480" y="3267"/>
                    <a:pt x="2487" y="3252"/>
                  </a:cubicBezTo>
                  <a:cubicBezTo>
                    <a:pt x="2510" y="3252"/>
                    <a:pt x="2532" y="3267"/>
                    <a:pt x="2562" y="3267"/>
                  </a:cubicBezTo>
                  <a:cubicBezTo>
                    <a:pt x="2584" y="3267"/>
                    <a:pt x="2569" y="3223"/>
                    <a:pt x="2584" y="3208"/>
                  </a:cubicBezTo>
                  <a:cubicBezTo>
                    <a:pt x="2606" y="3185"/>
                    <a:pt x="2606" y="3163"/>
                    <a:pt x="2643" y="3156"/>
                  </a:cubicBezTo>
                  <a:cubicBezTo>
                    <a:pt x="2673" y="3156"/>
                    <a:pt x="2695" y="3171"/>
                    <a:pt x="2725" y="3171"/>
                  </a:cubicBezTo>
                  <a:cubicBezTo>
                    <a:pt x="2755" y="3252"/>
                    <a:pt x="2762" y="3163"/>
                    <a:pt x="2807" y="3148"/>
                  </a:cubicBezTo>
                  <a:cubicBezTo>
                    <a:pt x="2836" y="3141"/>
                    <a:pt x="2844" y="3119"/>
                    <a:pt x="2814" y="3096"/>
                  </a:cubicBezTo>
                  <a:cubicBezTo>
                    <a:pt x="2792" y="3082"/>
                    <a:pt x="2807" y="3052"/>
                    <a:pt x="2814" y="3030"/>
                  </a:cubicBezTo>
                  <a:cubicBezTo>
                    <a:pt x="2814" y="3030"/>
                    <a:pt x="2814" y="3030"/>
                    <a:pt x="2822" y="3030"/>
                  </a:cubicBezTo>
                  <a:cubicBezTo>
                    <a:pt x="2822" y="3037"/>
                    <a:pt x="2822" y="3045"/>
                    <a:pt x="2822" y="3052"/>
                  </a:cubicBezTo>
                  <a:cubicBezTo>
                    <a:pt x="2859" y="3074"/>
                    <a:pt x="2896" y="3067"/>
                    <a:pt x="2933" y="3052"/>
                  </a:cubicBezTo>
                  <a:cubicBezTo>
                    <a:pt x="2926" y="3052"/>
                    <a:pt x="2948" y="3030"/>
                    <a:pt x="2948" y="3030"/>
                  </a:cubicBezTo>
                  <a:cubicBezTo>
                    <a:pt x="2955" y="3022"/>
                    <a:pt x="2948" y="3000"/>
                    <a:pt x="2948" y="2985"/>
                  </a:cubicBezTo>
                  <a:cubicBezTo>
                    <a:pt x="2985" y="2985"/>
                    <a:pt x="2985" y="2985"/>
                    <a:pt x="2985" y="2948"/>
                  </a:cubicBezTo>
                  <a:cubicBezTo>
                    <a:pt x="2985" y="2933"/>
                    <a:pt x="2970" y="2918"/>
                    <a:pt x="2955" y="2918"/>
                  </a:cubicBezTo>
                  <a:cubicBezTo>
                    <a:pt x="2985" y="2822"/>
                    <a:pt x="3089" y="2918"/>
                    <a:pt x="3126" y="2859"/>
                  </a:cubicBezTo>
                  <a:cubicBezTo>
                    <a:pt x="3148" y="2822"/>
                    <a:pt x="3193" y="2814"/>
                    <a:pt x="3215" y="2777"/>
                  </a:cubicBezTo>
                  <a:cubicBezTo>
                    <a:pt x="3245" y="2732"/>
                    <a:pt x="3230" y="2718"/>
                    <a:pt x="3289" y="2725"/>
                  </a:cubicBezTo>
                  <a:cubicBezTo>
                    <a:pt x="3297" y="2755"/>
                    <a:pt x="3282" y="2918"/>
                    <a:pt x="3341" y="2822"/>
                  </a:cubicBezTo>
                  <a:cubicBezTo>
                    <a:pt x="3349" y="2822"/>
                    <a:pt x="3349" y="2822"/>
                    <a:pt x="3356" y="2822"/>
                  </a:cubicBezTo>
                  <a:cubicBezTo>
                    <a:pt x="3356" y="2807"/>
                    <a:pt x="3356" y="2799"/>
                    <a:pt x="3364" y="2792"/>
                  </a:cubicBezTo>
                  <a:cubicBezTo>
                    <a:pt x="3371" y="2762"/>
                    <a:pt x="3394" y="2732"/>
                    <a:pt x="3379" y="2695"/>
                  </a:cubicBezTo>
                  <a:cubicBezTo>
                    <a:pt x="3371" y="2673"/>
                    <a:pt x="3356" y="2673"/>
                    <a:pt x="3356" y="2643"/>
                  </a:cubicBezTo>
                  <a:cubicBezTo>
                    <a:pt x="3379" y="2636"/>
                    <a:pt x="3379" y="2621"/>
                    <a:pt x="3371" y="2606"/>
                  </a:cubicBezTo>
                  <a:cubicBezTo>
                    <a:pt x="3394" y="2606"/>
                    <a:pt x="3408" y="2599"/>
                    <a:pt x="3401" y="2577"/>
                  </a:cubicBezTo>
                  <a:cubicBezTo>
                    <a:pt x="3423" y="2562"/>
                    <a:pt x="3460" y="2584"/>
                    <a:pt x="3482" y="2577"/>
                  </a:cubicBezTo>
                  <a:cubicBezTo>
                    <a:pt x="3497" y="2577"/>
                    <a:pt x="3505" y="2502"/>
                    <a:pt x="3512" y="2495"/>
                  </a:cubicBezTo>
                  <a:cubicBezTo>
                    <a:pt x="3534" y="2450"/>
                    <a:pt x="3564" y="2413"/>
                    <a:pt x="3601" y="2398"/>
                  </a:cubicBezTo>
                  <a:cubicBezTo>
                    <a:pt x="3631" y="2383"/>
                    <a:pt x="3646" y="2376"/>
                    <a:pt x="3639" y="2339"/>
                  </a:cubicBezTo>
                  <a:lnTo>
                    <a:pt x="3609" y="2339"/>
                  </a:lnTo>
                  <a:cubicBezTo>
                    <a:pt x="3616" y="2287"/>
                    <a:pt x="3482" y="2220"/>
                    <a:pt x="3579" y="2190"/>
                  </a:cubicBezTo>
                  <a:cubicBezTo>
                    <a:pt x="3624" y="2175"/>
                    <a:pt x="3594" y="2131"/>
                    <a:pt x="3616" y="2094"/>
                  </a:cubicBezTo>
                  <a:cubicBezTo>
                    <a:pt x="3631" y="2072"/>
                    <a:pt x="3661" y="2064"/>
                    <a:pt x="3653" y="2027"/>
                  </a:cubicBezTo>
                  <a:cubicBezTo>
                    <a:pt x="3668" y="2020"/>
                    <a:pt x="3683" y="2020"/>
                    <a:pt x="3698" y="2027"/>
                  </a:cubicBezTo>
                  <a:cubicBezTo>
                    <a:pt x="3691" y="2064"/>
                    <a:pt x="3750" y="2072"/>
                    <a:pt x="3728" y="2116"/>
                  </a:cubicBezTo>
                  <a:cubicBezTo>
                    <a:pt x="3750" y="2086"/>
                    <a:pt x="3794" y="2094"/>
                    <a:pt x="3824" y="2094"/>
                  </a:cubicBezTo>
                  <a:cubicBezTo>
                    <a:pt x="3831" y="2086"/>
                    <a:pt x="3839" y="2079"/>
                    <a:pt x="3839" y="2079"/>
                  </a:cubicBezTo>
                  <a:cubicBezTo>
                    <a:pt x="3824" y="2064"/>
                    <a:pt x="3824" y="2035"/>
                    <a:pt x="3802" y="2020"/>
                  </a:cubicBezTo>
                  <a:cubicBezTo>
                    <a:pt x="3787" y="2012"/>
                    <a:pt x="3780" y="2012"/>
                    <a:pt x="3780" y="1997"/>
                  </a:cubicBezTo>
                  <a:cubicBezTo>
                    <a:pt x="3839" y="1990"/>
                    <a:pt x="3876" y="1997"/>
                    <a:pt x="3921" y="1945"/>
                  </a:cubicBezTo>
                  <a:cubicBezTo>
                    <a:pt x="3943" y="1923"/>
                    <a:pt x="3943" y="1841"/>
                    <a:pt x="3943" y="1812"/>
                  </a:cubicBezTo>
                  <a:cubicBezTo>
                    <a:pt x="3943" y="1789"/>
                    <a:pt x="3913" y="1797"/>
                    <a:pt x="3928" y="1775"/>
                  </a:cubicBezTo>
                  <a:cubicBezTo>
                    <a:pt x="3936" y="1760"/>
                    <a:pt x="3958" y="1767"/>
                    <a:pt x="3965" y="1752"/>
                  </a:cubicBezTo>
                  <a:cubicBezTo>
                    <a:pt x="4002" y="1708"/>
                    <a:pt x="3936" y="1685"/>
                    <a:pt x="3936" y="1648"/>
                  </a:cubicBezTo>
                  <a:cubicBezTo>
                    <a:pt x="3943" y="1648"/>
                    <a:pt x="3958" y="1633"/>
                    <a:pt x="3965" y="1626"/>
                  </a:cubicBezTo>
                  <a:cubicBezTo>
                    <a:pt x="3980" y="1648"/>
                    <a:pt x="4077" y="1678"/>
                    <a:pt x="4077" y="1715"/>
                  </a:cubicBezTo>
                  <a:cubicBezTo>
                    <a:pt x="4121" y="1723"/>
                    <a:pt x="4166" y="1693"/>
                    <a:pt x="4210" y="1708"/>
                  </a:cubicBezTo>
                  <a:cubicBezTo>
                    <a:pt x="4247" y="1723"/>
                    <a:pt x="4285" y="1723"/>
                    <a:pt x="4322" y="1723"/>
                  </a:cubicBezTo>
                  <a:cubicBezTo>
                    <a:pt x="4322" y="1760"/>
                    <a:pt x="4322" y="1797"/>
                    <a:pt x="4322" y="1827"/>
                  </a:cubicBezTo>
                  <a:cubicBezTo>
                    <a:pt x="4351" y="1834"/>
                    <a:pt x="4388" y="1819"/>
                    <a:pt x="4418" y="1827"/>
                  </a:cubicBezTo>
                  <a:cubicBezTo>
                    <a:pt x="4426" y="1849"/>
                    <a:pt x="4411" y="1856"/>
                    <a:pt x="4396" y="1864"/>
                  </a:cubicBezTo>
                  <a:cubicBezTo>
                    <a:pt x="4374" y="1878"/>
                    <a:pt x="4374" y="1908"/>
                    <a:pt x="4374" y="1930"/>
                  </a:cubicBezTo>
                  <a:cubicBezTo>
                    <a:pt x="4411" y="1938"/>
                    <a:pt x="4455" y="1930"/>
                    <a:pt x="4493" y="1938"/>
                  </a:cubicBezTo>
                  <a:cubicBezTo>
                    <a:pt x="4493" y="1930"/>
                    <a:pt x="4493" y="1930"/>
                    <a:pt x="4500" y="1923"/>
                  </a:cubicBezTo>
                  <a:cubicBezTo>
                    <a:pt x="4537" y="1923"/>
                    <a:pt x="4544" y="1975"/>
                    <a:pt x="4589" y="1968"/>
                  </a:cubicBezTo>
                  <a:cubicBezTo>
                    <a:pt x="4574" y="1953"/>
                    <a:pt x="4559" y="1923"/>
                    <a:pt x="4589" y="1908"/>
                  </a:cubicBezTo>
                  <a:cubicBezTo>
                    <a:pt x="4589" y="1893"/>
                    <a:pt x="4589" y="1871"/>
                    <a:pt x="4589" y="1849"/>
                  </a:cubicBezTo>
                  <a:cubicBezTo>
                    <a:pt x="4596" y="1849"/>
                    <a:pt x="4604" y="1849"/>
                    <a:pt x="4611" y="1849"/>
                  </a:cubicBezTo>
                  <a:cubicBezTo>
                    <a:pt x="4619" y="1856"/>
                    <a:pt x="4619" y="1878"/>
                    <a:pt x="4626" y="1878"/>
                  </a:cubicBezTo>
                  <a:cubicBezTo>
                    <a:pt x="4641" y="1893"/>
                    <a:pt x="4671" y="1886"/>
                    <a:pt x="4693" y="1886"/>
                  </a:cubicBezTo>
                  <a:cubicBezTo>
                    <a:pt x="4693" y="1893"/>
                    <a:pt x="4693" y="1908"/>
                    <a:pt x="4693" y="1916"/>
                  </a:cubicBezTo>
                  <a:cubicBezTo>
                    <a:pt x="4700" y="1916"/>
                    <a:pt x="4715" y="1916"/>
                    <a:pt x="4723" y="1916"/>
                  </a:cubicBezTo>
                  <a:cubicBezTo>
                    <a:pt x="4715" y="1945"/>
                    <a:pt x="4760" y="1997"/>
                    <a:pt x="4782" y="1960"/>
                  </a:cubicBezTo>
                  <a:cubicBezTo>
                    <a:pt x="4790" y="1945"/>
                    <a:pt x="4775" y="1930"/>
                    <a:pt x="4790" y="1916"/>
                  </a:cubicBezTo>
                  <a:cubicBezTo>
                    <a:pt x="4804" y="1908"/>
                    <a:pt x="4819" y="1930"/>
                    <a:pt x="4819" y="1945"/>
                  </a:cubicBezTo>
                  <a:cubicBezTo>
                    <a:pt x="4841" y="1945"/>
                    <a:pt x="4849" y="1923"/>
                    <a:pt x="4849" y="1901"/>
                  </a:cubicBezTo>
                  <a:cubicBezTo>
                    <a:pt x="4886" y="1901"/>
                    <a:pt x="4908" y="1916"/>
                    <a:pt x="4945" y="1908"/>
                  </a:cubicBezTo>
                  <a:cubicBezTo>
                    <a:pt x="4960" y="1901"/>
                    <a:pt x="4968" y="1908"/>
                    <a:pt x="4983" y="1923"/>
                  </a:cubicBezTo>
                  <a:cubicBezTo>
                    <a:pt x="5005" y="1953"/>
                    <a:pt x="5049" y="1997"/>
                    <a:pt x="5094" y="2005"/>
                  </a:cubicBezTo>
                  <a:cubicBezTo>
                    <a:pt x="5094" y="2027"/>
                    <a:pt x="5116" y="2035"/>
                    <a:pt x="5116" y="2057"/>
                  </a:cubicBezTo>
                  <a:cubicBezTo>
                    <a:pt x="5116" y="2086"/>
                    <a:pt x="5109" y="2101"/>
                    <a:pt x="5101" y="2124"/>
                  </a:cubicBezTo>
                  <a:cubicBezTo>
                    <a:pt x="5087" y="2168"/>
                    <a:pt x="5101" y="2220"/>
                    <a:pt x="5072" y="2257"/>
                  </a:cubicBezTo>
                  <a:cubicBezTo>
                    <a:pt x="5035" y="2287"/>
                    <a:pt x="5012" y="2324"/>
                    <a:pt x="5064" y="2346"/>
                  </a:cubicBezTo>
                  <a:cubicBezTo>
                    <a:pt x="5094" y="2361"/>
                    <a:pt x="5109" y="2458"/>
                    <a:pt x="5101" y="2487"/>
                  </a:cubicBezTo>
                  <a:cubicBezTo>
                    <a:pt x="5057" y="2487"/>
                    <a:pt x="5101" y="2532"/>
                    <a:pt x="5116" y="2540"/>
                  </a:cubicBezTo>
                  <a:cubicBezTo>
                    <a:pt x="5153" y="2577"/>
                    <a:pt x="5205" y="2584"/>
                    <a:pt x="5250" y="2599"/>
                  </a:cubicBezTo>
                  <a:cubicBezTo>
                    <a:pt x="5265" y="2599"/>
                    <a:pt x="5272" y="2599"/>
                    <a:pt x="5280" y="2599"/>
                  </a:cubicBezTo>
                  <a:cubicBezTo>
                    <a:pt x="5280" y="2591"/>
                    <a:pt x="5280" y="2591"/>
                    <a:pt x="5280" y="2591"/>
                  </a:cubicBezTo>
                  <a:cubicBezTo>
                    <a:pt x="5280" y="2591"/>
                    <a:pt x="5280" y="2591"/>
                    <a:pt x="5280" y="2599"/>
                  </a:cubicBezTo>
                  <a:lnTo>
                    <a:pt x="5287" y="2599"/>
                  </a:lnTo>
                  <a:cubicBezTo>
                    <a:pt x="5287" y="2577"/>
                    <a:pt x="5287" y="2554"/>
                    <a:pt x="5287" y="2554"/>
                  </a:cubicBezTo>
                  <a:cubicBezTo>
                    <a:pt x="5272" y="2502"/>
                    <a:pt x="5324" y="2517"/>
                    <a:pt x="5361" y="2495"/>
                  </a:cubicBezTo>
                  <a:cubicBezTo>
                    <a:pt x="5421" y="2458"/>
                    <a:pt x="5346" y="2428"/>
                    <a:pt x="5332" y="2406"/>
                  </a:cubicBezTo>
                  <a:cubicBezTo>
                    <a:pt x="5317" y="2383"/>
                    <a:pt x="5302" y="2294"/>
                    <a:pt x="5339" y="2287"/>
                  </a:cubicBezTo>
                  <a:cubicBezTo>
                    <a:pt x="5384" y="2280"/>
                    <a:pt x="5339" y="2213"/>
                    <a:pt x="5384" y="2205"/>
                  </a:cubicBezTo>
                  <a:cubicBezTo>
                    <a:pt x="5384" y="2198"/>
                    <a:pt x="5384" y="2198"/>
                    <a:pt x="5384" y="2190"/>
                  </a:cubicBezTo>
                  <a:cubicBezTo>
                    <a:pt x="5428" y="2198"/>
                    <a:pt x="5502" y="2079"/>
                    <a:pt x="5532" y="2101"/>
                  </a:cubicBezTo>
                  <a:cubicBezTo>
                    <a:pt x="5554" y="2116"/>
                    <a:pt x="5562" y="2153"/>
                    <a:pt x="5591" y="2161"/>
                  </a:cubicBezTo>
                  <a:cubicBezTo>
                    <a:pt x="5614" y="2168"/>
                    <a:pt x="5651" y="2175"/>
                    <a:pt x="5681" y="2168"/>
                  </a:cubicBezTo>
                  <a:cubicBezTo>
                    <a:pt x="5688" y="2153"/>
                    <a:pt x="5703" y="2153"/>
                    <a:pt x="5718" y="2146"/>
                  </a:cubicBezTo>
                  <a:cubicBezTo>
                    <a:pt x="5725" y="2131"/>
                    <a:pt x="5725" y="2138"/>
                    <a:pt x="5733" y="2131"/>
                  </a:cubicBezTo>
                  <a:cubicBezTo>
                    <a:pt x="5733" y="2109"/>
                    <a:pt x="5747" y="2101"/>
                    <a:pt x="5762" y="2086"/>
                  </a:cubicBezTo>
                  <a:cubicBezTo>
                    <a:pt x="5755" y="2086"/>
                    <a:pt x="5747" y="2079"/>
                    <a:pt x="5740" y="2079"/>
                  </a:cubicBezTo>
                  <a:cubicBezTo>
                    <a:pt x="5733" y="2049"/>
                    <a:pt x="5777" y="2035"/>
                    <a:pt x="5770" y="2005"/>
                  </a:cubicBezTo>
                  <a:cubicBezTo>
                    <a:pt x="5755" y="1968"/>
                    <a:pt x="5695" y="1968"/>
                    <a:pt x="5658" y="1968"/>
                  </a:cubicBezTo>
                  <a:cubicBezTo>
                    <a:pt x="5658" y="1953"/>
                    <a:pt x="5651" y="1945"/>
                    <a:pt x="5651" y="1930"/>
                  </a:cubicBezTo>
                  <a:cubicBezTo>
                    <a:pt x="5599" y="1930"/>
                    <a:pt x="5599" y="1908"/>
                    <a:pt x="5599" y="1849"/>
                  </a:cubicBezTo>
                  <a:cubicBezTo>
                    <a:pt x="5562" y="1841"/>
                    <a:pt x="5569" y="1797"/>
                    <a:pt x="5540" y="1775"/>
                  </a:cubicBezTo>
                  <a:cubicBezTo>
                    <a:pt x="5502" y="1752"/>
                    <a:pt x="5480" y="1789"/>
                    <a:pt x="5450" y="1804"/>
                  </a:cubicBezTo>
                  <a:cubicBezTo>
                    <a:pt x="5428" y="1775"/>
                    <a:pt x="5458" y="1775"/>
                    <a:pt x="5473" y="1745"/>
                  </a:cubicBezTo>
                  <a:cubicBezTo>
                    <a:pt x="5480" y="1723"/>
                    <a:pt x="5450" y="1708"/>
                    <a:pt x="5458" y="1685"/>
                  </a:cubicBezTo>
                  <a:cubicBezTo>
                    <a:pt x="5517" y="1678"/>
                    <a:pt x="5525" y="1678"/>
                    <a:pt x="5525" y="1611"/>
                  </a:cubicBezTo>
                  <a:cubicBezTo>
                    <a:pt x="5532" y="1559"/>
                    <a:pt x="5510" y="1552"/>
                    <a:pt x="5465" y="1530"/>
                  </a:cubicBezTo>
                  <a:cubicBezTo>
                    <a:pt x="5458" y="1537"/>
                    <a:pt x="5443" y="1544"/>
                    <a:pt x="5435" y="1544"/>
                  </a:cubicBezTo>
                  <a:cubicBezTo>
                    <a:pt x="5428" y="1522"/>
                    <a:pt x="5428" y="1500"/>
                    <a:pt x="5435" y="1485"/>
                  </a:cubicBezTo>
                  <a:cubicBezTo>
                    <a:pt x="5443" y="1463"/>
                    <a:pt x="5465" y="1455"/>
                    <a:pt x="5458" y="1433"/>
                  </a:cubicBezTo>
                  <a:cubicBezTo>
                    <a:pt x="5465" y="1463"/>
                    <a:pt x="5554" y="1411"/>
                    <a:pt x="5562" y="1396"/>
                  </a:cubicBezTo>
                  <a:cubicBezTo>
                    <a:pt x="5584" y="1359"/>
                    <a:pt x="5577" y="1329"/>
                    <a:pt x="5577" y="1299"/>
                  </a:cubicBezTo>
                  <a:cubicBezTo>
                    <a:pt x="5577" y="1270"/>
                    <a:pt x="5584" y="1240"/>
                    <a:pt x="5584" y="1203"/>
                  </a:cubicBezTo>
                  <a:cubicBezTo>
                    <a:pt x="5554" y="1203"/>
                    <a:pt x="5532" y="1225"/>
                    <a:pt x="5510" y="1218"/>
                  </a:cubicBezTo>
                  <a:cubicBezTo>
                    <a:pt x="5510" y="1143"/>
                    <a:pt x="5606" y="1069"/>
                    <a:pt x="5554" y="987"/>
                  </a:cubicBezTo>
                  <a:cubicBezTo>
                    <a:pt x="5532" y="958"/>
                    <a:pt x="5495" y="973"/>
                    <a:pt x="5480" y="936"/>
                  </a:cubicBezTo>
                  <a:cubicBezTo>
                    <a:pt x="5465" y="913"/>
                    <a:pt x="5480" y="883"/>
                    <a:pt x="5473" y="854"/>
                  </a:cubicBezTo>
                  <a:cubicBezTo>
                    <a:pt x="5473" y="831"/>
                    <a:pt x="5465" y="817"/>
                    <a:pt x="5465" y="794"/>
                  </a:cubicBezTo>
                  <a:cubicBezTo>
                    <a:pt x="5488" y="787"/>
                    <a:pt x="5510" y="794"/>
                    <a:pt x="5502" y="824"/>
                  </a:cubicBezTo>
                  <a:cubicBezTo>
                    <a:pt x="5532" y="824"/>
                    <a:pt x="5547" y="787"/>
                    <a:pt x="5569" y="787"/>
                  </a:cubicBezTo>
                  <a:cubicBezTo>
                    <a:pt x="5599" y="779"/>
                    <a:pt x="5621" y="772"/>
                    <a:pt x="5629" y="750"/>
                  </a:cubicBezTo>
                  <a:cubicBezTo>
                    <a:pt x="5643" y="713"/>
                    <a:pt x="5629" y="698"/>
                    <a:pt x="5614" y="690"/>
                  </a:cubicBezTo>
                  <a:cubicBezTo>
                    <a:pt x="5599" y="705"/>
                    <a:pt x="5584" y="713"/>
                    <a:pt x="5554" y="713"/>
                  </a:cubicBezTo>
                  <a:cubicBezTo>
                    <a:pt x="5584" y="713"/>
                    <a:pt x="5599" y="705"/>
                    <a:pt x="5614" y="690"/>
                  </a:cubicBezTo>
                  <a:cubicBezTo>
                    <a:pt x="5599" y="676"/>
                    <a:pt x="5569" y="676"/>
                    <a:pt x="5547" y="668"/>
                  </a:cubicBezTo>
                  <a:cubicBezTo>
                    <a:pt x="5480" y="661"/>
                    <a:pt x="5435" y="609"/>
                    <a:pt x="5413" y="549"/>
                  </a:cubicBezTo>
                  <a:cubicBezTo>
                    <a:pt x="5398" y="520"/>
                    <a:pt x="5361" y="520"/>
                    <a:pt x="5354" y="497"/>
                  </a:cubicBezTo>
                  <a:cubicBezTo>
                    <a:pt x="5324" y="497"/>
                    <a:pt x="5317" y="497"/>
                    <a:pt x="5294" y="475"/>
                  </a:cubicBezTo>
                  <a:cubicBezTo>
                    <a:pt x="5287" y="468"/>
                    <a:pt x="5265" y="482"/>
                    <a:pt x="5257" y="490"/>
                  </a:cubicBezTo>
                  <a:cubicBezTo>
                    <a:pt x="5228" y="520"/>
                    <a:pt x="5213" y="527"/>
                    <a:pt x="5168" y="527"/>
                  </a:cubicBezTo>
                  <a:cubicBezTo>
                    <a:pt x="5124" y="534"/>
                    <a:pt x="5079" y="534"/>
                    <a:pt x="5042" y="520"/>
                  </a:cubicBezTo>
                  <a:cubicBezTo>
                    <a:pt x="4990" y="490"/>
                    <a:pt x="4960" y="482"/>
                    <a:pt x="4901" y="490"/>
                  </a:cubicBezTo>
                  <a:cubicBezTo>
                    <a:pt x="4886" y="490"/>
                    <a:pt x="4797" y="520"/>
                    <a:pt x="4797" y="482"/>
                  </a:cubicBezTo>
                  <a:cubicBezTo>
                    <a:pt x="4797" y="438"/>
                    <a:pt x="4760" y="431"/>
                    <a:pt x="4723" y="431"/>
                  </a:cubicBezTo>
                  <a:cubicBezTo>
                    <a:pt x="4671" y="431"/>
                    <a:pt x="4678" y="393"/>
                    <a:pt x="4648" y="371"/>
                  </a:cubicBezTo>
                  <a:cubicBezTo>
                    <a:pt x="4611" y="341"/>
                    <a:pt x="4604" y="408"/>
                    <a:pt x="4596" y="431"/>
                  </a:cubicBezTo>
                  <a:cubicBezTo>
                    <a:pt x="4582" y="431"/>
                    <a:pt x="4567" y="431"/>
                    <a:pt x="4552" y="431"/>
                  </a:cubicBezTo>
                  <a:cubicBezTo>
                    <a:pt x="4552" y="445"/>
                    <a:pt x="4552" y="453"/>
                    <a:pt x="4552" y="460"/>
                  </a:cubicBezTo>
                  <a:cubicBezTo>
                    <a:pt x="4507" y="460"/>
                    <a:pt x="4463" y="431"/>
                    <a:pt x="4418" y="438"/>
                  </a:cubicBezTo>
                  <a:cubicBezTo>
                    <a:pt x="4418" y="468"/>
                    <a:pt x="4418" y="490"/>
                    <a:pt x="4418" y="520"/>
                  </a:cubicBezTo>
                  <a:cubicBezTo>
                    <a:pt x="4359" y="520"/>
                    <a:pt x="4292" y="557"/>
                    <a:pt x="4233" y="527"/>
                  </a:cubicBezTo>
                  <a:cubicBezTo>
                    <a:pt x="4196" y="512"/>
                    <a:pt x="4166" y="460"/>
                    <a:pt x="4121" y="468"/>
                  </a:cubicBezTo>
                  <a:cubicBezTo>
                    <a:pt x="4114" y="490"/>
                    <a:pt x="4077" y="520"/>
                    <a:pt x="4062" y="482"/>
                  </a:cubicBezTo>
                  <a:cubicBezTo>
                    <a:pt x="4054" y="460"/>
                    <a:pt x="4062" y="438"/>
                    <a:pt x="4062" y="408"/>
                  </a:cubicBezTo>
                  <a:cubicBezTo>
                    <a:pt x="4032" y="401"/>
                    <a:pt x="4039" y="438"/>
                    <a:pt x="4017" y="453"/>
                  </a:cubicBezTo>
                  <a:cubicBezTo>
                    <a:pt x="3995" y="460"/>
                    <a:pt x="3973" y="445"/>
                    <a:pt x="3950" y="438"/>
                  </a:cubicBezTo>
                  <a:cubicBezTo>
                    <a:pt x="3898" y="408"/>
                    <a:pt x="3854" y="460"/>
                    <a:pt x="3846" y="505"/>
                  </a:cubicBezTo>
                  <a:cubicBezTo>
                    <a:pt x="3750" y="505"/>
                    <a:pt x="3668" y="564"/>
                    <a:pt x="3557" y="542"/>
                  </a:cubicBezTo>
                  <a:cubicBezTo>
                    <a:pt x="3520" y="534"/>
                    <a:pt x="3512" y="549"/>
                    <a:pt x="3482" y="512"/>
                  </a:cubicBezTo>
                  <a:cubicBezTo>
                    <a:pt x="3468" y="475"/>
                    <a:pt x="3438" y="534"/>
                    <a:pt x="3438" y="549"/>
                  </a:cubicBezTo>
                  <a:cubicBezTo>
                    <a:pt x="3401" y="542"/>
                    <a:pt x="3394" y="460"/>
                    <a:pt x="3379" y="431"/>
                  </a:cubicBezTo>
                  <a:cubicBezTo>
                    <a:pt x="3408" y="431"/>
                    <a:pt x="3453" y="445"/>
                    <a:pt x="3475" y="431"/>
                  </a:cubicBezTo>
                  <a:cubicBezTo>
                    <a:pt x="3475" y="438"/>
                    <a:pt x="3482" y="453"/>
                    <a:pt x="3482" y="460"/>
                  </a:cubicBezTo>
                  <a:cubicBezTo>
                    <a:pt x="3490" y="445"/>
                    <a:pt x="3505" y="438"/>
                    <a:pt x="3520" y="438"/>
                  </a:cubicBezTo>
                  <a:cubicBezTo>
                    <a:pt x="3475" y="386"/>
                    <a:pt x="3468" y="282"/>
                    <a:pt x="3401" y="267"/>
                  </a:cubicBezTo>
                  <a:cubicBezTo>
                    <a:pt x="3326" y="252"/>
                    <a:pt x="3297" y="282"/>
                    <a:pt x="3260" y="334"/>
                  </a:cubicBezTo>
                  <a:cubicBezTo>
                    <a:pt x="3237" y="334"/>
                    <a:pt x="3208" y="326"/>
                    <a:pt x="3193" y="341"/>
                  </a:cubicBezTo>
                  <a:cubicBezTo>
                    <a:pt x="3193" y="304"/>
                    <a:pt x="3126" y="312"/>
                    <a:pt x="3104" y="319"/>
                  </a:cubicBezTo>
                  <a:cubicBezTo>
                    <a:pt x="3059" y="326"/>
                    <a:pt x="3029" y="356"/>
                    <a:pt x="2978" y="356"/>
                  </a:cubicBezTo>
                  <a:cubicBezTo>
                    <a:pt x="2978" y="386"/>
                    <a:pt x="2970" y="401"/>
                    <a:pt x="2933" y="408"/>
                  </a:cubicBezTo>
                  <a:cubicBezTo>
                    <a:pt x="2940" y="431"/>
                    <a:pt x="2940" y="468"/>
                    <a:pt x="2911" y="482"/>
                  </a:cubicBezTo>
                  <a:cubicBezTo>
                    <a:pt x="2896" y="490"/>
                    <a:pt x="2881" y="490"/>
                    <a:pt x="2881" y="512"/>
                  </a:cubicBezTo>
                  <a:cubicBezTo>
                    <a:pt x="2844" y="512"/>
                    <a:pt x="2822" y="549"/>
                    <a:pt x="2807" y="571"/>
                  </a:cubicBezTo>
                  <a:cubicBezTo>
                    <a:pt x="2836" y="586"/>
                    <a:pt x="2851" y="594"/>
                    <a:pt x="2844" y="631"/>
                  </a:cubicBezTo>
                  <a:cubicBezTo>
                    <a:pt x="2822" y="624"/>
                    <a:pt x="2807" y="653"/>
                    <a:pt x="2784" y="661"/>
                  </a:cubicBezTo>
                  <a:cubicBezTo>
                    <a:pt x="2762" y="668"/>
                    <a:pt x="2732" y="653"/>
                    <a:pt x="2710" y="653"/>
                  </a:cubicBezTo>
                  <a:cubicBezTo>
                    <a:pt x="2703" y="676"/>
                    <a:pt x="2718" y="713"/>
                    <a:pt x="2688" y="713"/>
                  </a:cubicBezTo>
                  <a:cubicBezTo>
                    <a:pt x="2666" y="720"/>
                    <a:pt x="2643" y="713"/>
                    <a:pt x="2621" y="713"/>
                  </a:cubicBezTo>
                  <a:cubicBezTo>
                    <a:pt x="2591" y="713"/>
                    <a:pt x="2502" y="728"/>
                    <a:pt x="2502" y="683"/>
                  </a:cubicBezTo>
                  <a:cubicBezTo>
                    <a:pt x="2502" y="683"/>
                    <a:pt x="2502" y="683"/>
                    <a:pt x="2510" y="683"/>
                  </a:cubicBezTo>
                  <a:cubicBezTo>
                    <a:pt x="2524" y="646"/>
                    <a:pt x="2517" y="534"/>
                    <a:pt x="2480" y="520"/>
                  </a:cubicBezTo>
                  <a:cubicBezTo>
                    <a:pt x="2458" y="512"/>
                    <a:pt x="2421" y="512"/>
                    <a:pt x="2413" y="497"/>
                  </a:cubicBezTo>
                  <a:cubicBezTo>
                    <a:pt x="2391" y="460"/>
                    <a:pt x="2369" y="468"/>
                    <a:pt x="2332" y="468"/>
                  </a:cubicBezTo>
                  <a:cubicBezTo>
                    <a:pt x="2257" y="460"/>
                    <a:pt x="2168" y="497"/>
                    <a:pt x="2101" y="468"/>
                  </a:cubicBezTo>
                  <a:cubicBezTo>
                    <a:pt x="2064" y="445"/>
                    <a:pt x="2042" y="453"/>
                    <a:pt x="2005" y="460"/>
                  </a:cubicBezTo>
                  <a:cubicBezTo>
                    <a:pt x="1975" y="468"/>
                    <a:pt x="1953" y="445"/>
                    <a:pt x="1916" y="445"/>
                  </a:cubicBezTo>
                  <a:cubicBezTo>
                    <a:pt x="1849" y="453"/>
                    <a:pt x="1834" y="416"/>
                    <a:pt x="1804" y="356"/>
                  </a:cubicBezTo>
                  <a:cubicBezTo>
                    <a:pt x="1775" y="289"/>
                    <a:pt x="1745" y="267"/>
                    <a:pt x="1670" y="260"/>
                  </a:cubicBezTo>
                  <a:cubicBezTo>
                    <a:pt x="1611" y="252"/>
                    <a:pt x="1522" y="304"/>
                    <a:pt x="1470" y="252"/>
                  </a:cubicBezTo>
                  <a:cubicBezTo>
                    <a:pt x="1418" y="200"/>
                    <a:pt x="1425" y="134"/>
                    <a:pt x="1418" y="67"/>
                  </a:cubicBezTo>
                  <a:cubicBezTo>
                    <a:pt x="1418" y="74"/>
                    <a:pt x="1344" y="0"/>
                    <a:pt x="1336" y="0"/>
                  </a:cubicBezTo>
                  <a:cubicBezTo>
                    <a:pt x="1285" y="0"/>
                    <a:pt x="1299" y="81"/>
                    <a:pt x="1225" y="59"/>
                  </a:cubicBezTo>
                  <a:cubicBezTo>
                    <a:pt x="1203" y="52"/>
                    <a:pt x="1180" y="37"/>
                    <a:pt x="1158" y="29"/>
                  </a:cubicBezTo>
                  <a:cubicBezTo>
                    <a:pt x="1158" y="37"/>
                    <a:pt x="1166" y="37"/>
                    <a:pt x="1166" y="37"/>
                  </a:cubicBezTo>
                  <a:cubicBezTo>
                    <a:pt x="1166" y="37"/>
                    <a:pt x="1158" y="37"/>
                    <a:pt x="1158" y="29"/>
                  </a:cubicBezTo>
                  <a:lnTo>
                    <a:pt x="1151" y="29"/>
                  </a:lnTo>
                  <a:cubicBezTo>
                    <a:pt x="1128" y="37"/>
                    <a:pt x="1114" y="52"/>
                    <a:pt x="1099" y="52"/>
                  </a:cubicBezTo>
                  <a:cubicBezTo>
                    <a:pt x="1084" y="52"/>
                    <a:pt x="1069" y="59"/>
                    <a:pt x="1054" y="59"/>
                  </a:cubicBezTo>
                  <a:cubicBezTo>
                    <a:pt x="1017" y="67"/>
                    <a:pt x="1017" y="104"/>
                    <a:pt x="995" y="111"/>
                  </a:cubicBezTo>
                  <a:cubicBezTo>
                    <a:pt x="972" y="119"/>
                    <a:pt x="950" y="111"/>
                    <a:pt x="928" y="111"/>
                  </a:cubicBezTo>
                  <a:cubicBezTo>
                    <a:pt x="913" y="141"/>
                    <a:pt x="943" y="141"/>
                    <a:pt x="965" y="148"/>
                  </a:cubicBezTo>
                  <a:cubicBezTo>
                    <a:pt x="965" y="171"/>
                    <a:pt x="965" y="185"/>
                    <a:pt x="965" y="208"/>
                  </a:cubicBezTo>
                  <a:cubicBezTo>
                    <a:pt x="950" y="208"/>
                    <a:pt x="928" y="245"/>
                    <a:pt x="928" y="260"/>
                  </a:cubicBezTo>
                  <a:cubicBezTo>
                    <a:pt x="987" y="260"/>
                    <a:pt x="950" y="401"/>
                    <a:pt x="1047" y="319"/>
                  </a:cubicBezTo>
                  <a:cubicBezTo>
                    <a:pt x="1106" y="260"/>
                    <a:pt x="1225" y="319"/>
                    <a:pt x="1270" y="364"/>
                  </a:cubicBezTo>
                  <a:cubicBezTo>
                    <a:pt x="1247" y="356"/>
                    <a:pt x="1225" y="379"/>
                    <a:pt x="1203" y="379"/>
                  </a:cubicBezTo>
                  <a:cubicBezTo>
                    <a:pt x="1173" y="379"/>
                    <a:pt x="1151" y="364"/>
                    <a:pt x="1121" y="371"/>
                  </a:cubicBezTo>
                  <a:cubicBezTo>
                    <a:pt x="1114" y="379"/>
                    <a:pt x="1106" y="393"/>
                    <a:pt x="1099" y="401"/>
                  </a:cubicBezTo>
                  <a:cubicBezTo>
                    <a:pt x="1077" y="416"/>
                    <a:pt x="1054" y="416"/>
                    <a:pt x="1032" y="416"/>
                  </a:cubicBezTo>
                  <a:cubicBezTo>
                    <a:pt x="1032" y="423"/>
                    <a:pt x="1025" y="438"/>
                    <a:pt x="1025" y="453"/>
                  </a:cubicBezTo>
                  <a:cubicBezTo>
                    <a:pt x="995" y="460"/>
                    <a:pt x="935" y="445"/>
                    <a:pt x="913" y="482"/>
                  </a:cubicBezTo>
                  <a:cubicBezTo>
                    <a:pt x="898" y="505"/>
                    <a:pt x="913" y="542"/>
                    <a:pt x="883" y="549"/>
                  </a:cubicBezTo>
                  <a:cubicBezTo>
                    <a:pt x="861" y="557"/>
                    <a:pt x="846" y="571"/>
                    <a:pt x="824" y="571"/>
                  </a:cubicBezTo>
                  <a:cubicBezTo>
                    <a:pt x="794" y="586"/>
                    <a:pt x="765" y="571"/>
                    <a:pt x="727" y="571"/>
                  </a:cubicBezTo>
                  <a:cubicBezTo>
                    <a:pt x="727" y="571"/>
                    <a:pt x="735" y="594"/>
                    <a:pt x="735" y="601"/>
                  </a:cubicBezTo>
                  <a:cubicBezTo>
                    <a:pt x="742" y="609"/>
                    <a:pt x="772" y="609"/>
                    <a:pt x="780" y="609"/>
                  </a:cubicBezTo>
                  <a:cubicBezTo>
                    <a:pt x="831" y="609"/>
                    <a:pt x="831" y="631"/>
                    <a:pt x="869" y="661"/>
                  </a:cubicBezTo>
                  <a:cubicBezTo>
                    <a:pt x="935" y="720"/>
                    <a:pt x="950" y="779"/>
                    <a:pt x="943" y="869"/>
                  </a:cubicBezTo>
                  <a:cubicBezTo>
                    <a:pt x="928" y="869"/>
                    <a:pt x="854" y="869"/>
                    <a:pt x="854" y="883"/>
                  </a:cubicBezTo>
                  <a:cubicBezTo>
                    <a:pt x="846" y="898"/>
                    <a:pt x="869" y="913"/>
                    <a:pt x="869" y="928"/>
                  </a:cubicBezTo>
                  <a:cubicBezTo>
                    <a:pt x="869" y="987"/>
                    <a:pt x="780" y="943"/>
                    <a:pt x="765" y="995"/>
                  </a:cubicBezTo>
                  <a:cubicBezTo>
                    <a:pt x="750" y="973"/>
                    <a:pt x="742" y="958"/>
                    <a:pt x="713" y="965"/>
                  </a:cubicBezTo>
                  <a:cubicBezTo>
                    <a:pt x="713" y="943"/>
                    <a:pt x="713" y="928"/>
                    <a:pt x="713" y="913"/>
                  </a:cubicBezTo>
                  <a:cubicBezTo>
                    <a:pt x="683" y="906"/>
                    <a:pt x="653" y="913"/>
                    <a:pt x="631" y="891"/>
                  </a:cubicBezTo>
                  <a:cubicBezTo>
                    <a:pt x="609" y="869"/>
                    <a:pt x="616" y="846"/>
                    <a:pt x="579" y="854"/>
                  </a:cubicBezTo>
                  <a:cubicBezTo>
                    <a:pt x="579" y="869"/>
                    <a:pt x="564" y="883"/>
                    <a:pt x="557" y="906"/>
                  </a:cubicBezTo>
                  <a:cubicBezTo>
                    <a:pt x="623" y="913"/>
                    <a:pt x="579" y="1017"/>
                    <a:pt x="564" y="1047"/>
                  </a:cubicBezTo>
                  <a:cubicBezTo>
                    <a:pt x="557" y="1076"/>
                    <a:pt x="579" y="1121"/>
                    <a:pt x="549" y="1136"/>
                  </a:cubicBezTo>
                  <a:cubicBezTo>
                    <a:pt x="520" y="1151"/>
                    <a:pt x="527" y="1210"/>
                    <a:pt x="527" y="1240"/>
                  </a:cubicBezTo>
                  <a:cubicBezTo>
                    <a:pt x="505" y="1240"/>
                    <a:pt x="490" y="1240"/>
                    <a:pt x="475" y="1240"/>
                  </a:cubicBezTo>
                  <a:cubicBezTo>
                    <a:pt x="468" y="1240"/>
                    <a:pt x="460" y="1262"/>
                    <a:pt x="453" y="1262"/>
                  </a:cubicBezTo>
                  <a:cubicBezTo>
                    <a:pt x="430" y="1270"/>
                    <a:pt x="408" y="1255"/>
                    <a:pt x="386" y="1262"/>
                  </a:cubicBezTo>
                  <a:cubicBezTo>
                    <a:pt x="386" y="1284"/>
                    <a:pt x="386" y="1307"/>
                    <a:pt x="386" y="1322"/>
                  </a:cubicBezTo>
                  <a:cubicBezTo>
                    <a:pt x="230" y="1329"/>
                    <a:pt x="215" y="1463"/>
                    <a:pt x="170" y="1247"/>
                  </a:cubicBezTo>
                  <a:cubicBezTo>
                    <a:pt x="163" y="1218"/>
                    <a:pt x="163" y="1121"/>
                    <a:pt x="178" y="1069"/>
                  </a:cubicBezTo>
                  <a:cubicBezTo>
                    <a:pt x="178" y="1069"/>
                    <a:pt x="170" y="1069"/>
                    <a:pt x="163" y="1069"/>
                  </a:cubicBezTo>
                  <a:cubicBezTo>
                    <a:pt x="163" y="1076"/>
                    <a:pt x="163" y="1084"/>
                    <a:pt x="156" y="1091"/>
                  </a:cubicBezTo>
                  <a:cubicBezTo>
                    <a:pt x="141" y="1114"/>
                    <a:pt x="96" y="1099"/>
                    <a:pt x="89" y="1121"/>
                  </a:cubicBezTo>
                  <a:cubicBezTo>
                    <a:pt x="81" y="1136"/>
                    <a:pt x="111" y="1158"/>
                    <a:pt x="104" y="1181"/>
                  </a:cubicBezTo>
                  <a:cubicBezTo>
                    <a:pt x="96" y="1218"/>
                    <a:pt x="74" y="1195"/>
                    <a:pt x="59" y="1225"/>
                  </a:cubicBezTo>
                  <a:cubicBezTo>
                    <a:pt x="37" y="1270"/>
                    <a:pt x="104" y="1299"/>
                    <a:pt x="96" y="1344"/>
                  </a:cubicBezTo>
                  <a:cubicBezTo>
                    <a:pt x="89" y="1329"/>
                    <a:pt x="74" y="1329"/>
                    <a:pt x="74" y="1307"/>
                  </a:cubicBezTo>
                  <a:cubicBezTo>
                    <a:pt x="59" y="1307"/>
                    <a:pt x="44" y="1307"/>
                    <a:pt x="37" y="1307"/>
                  </a:cubicBezTo>
                  <a:cubicBezTo>
                    <a:pt x="22" y="1329"/>
                    <a:pt x="29" y="1336"/>
                    <a:pt x="37" y="1359"/>
                  </a:cubicBezTo>
                  <a:cubicBezTo>
                    <a:pt x="44" y="1359"/>
                    <a:pt x="74" y="1396"/>
                    <a:pt x="67" y="1396"/>
                  </a:cubicBezTo>
                  <a:cubicBezTo>
                    <a:pt x="59" y="1403"/>
                    <a:pt x="44" y="1403"/>
                    <a:pt x="37" y="1403"/>
                  </a:cubicBezTo>
                  <a:cubicBezTo>
                    <a:pt x="37" y="1440"/>
                    <a:pt x="15" y="1470"/>
                    <a:pt x="22" y="1507"/>
                  </a:cubicBezTo>
                  <a:cubicBezTo>
                    <a:pt x="74" y="1500"/>
                    <a:pt x="0" y="1641"/>
                    <a:pt x="22" y="1641"/>
                  </a:cubicBezTo>
                  <a:cubicBezTo>
                    <a:pt x="37" y="1641"/>
                    <a:pt x="52" y="1641"/>
                    <a:pt x="67" y="1641"/>
                  </a:cubicBezTo>
                  <a:cubicBezTo>
                    <a:pt x="67" y="1626"/>
                    <a:pt x="59" y="1589"/>
                    <a:pt x="81" y="1589"/>
                  </a:cubicBezTo>
                  <a:cubicBezTo>
                    <a:pt x="89" y="1589"/>
                    <a:pt x="111" y="1626"/>
                    <a:pt x="126" y="1633"/>
                  </a:cubicBezTo>
                  <a:cubicBezTo>
                    <a:pt x="104" y="1656"/>
                    <a:pt x="52" y="1648"/>
                    <a:pt x="44" y="1685"/>
                  </a:cubicBezTo>
                  <a:cubicBezTo>
                    <a:pt x="37" y="1708"/>
                    <a:pt x="52" y="1708"/>
                    <a:pt x="59" y="1723"/>
                  </a:cubicBezTo>
                  <a:cubicBezTo>
                    <a:pt x="59" y="1745"/>
                    <a:pt x="59" y="1767"/>
                    <a:pt x="59" y="1782"/>
                  </a:cubicBezTo>
                  <a:cubicBezTo>
                    <a:pt x="89" y="1789"/>
                    <a:pt x="118" y="1782"/>
                    <a:pt x="148" y="1789"/>
                  </a:cubicBezTo>
                  <a:cubicBezTo>
                    <a:pt x="118" y="1804"/>
                    <a:pt x="59" y="1782"/>
                    <a:pt x="44" y="1819"/>
                  </a:cubicBezTo>
                  <a:cubicBezTo>
                    <a:pt x="44" y="1834"/>
                    <a:pt x="52" y="1908"/>
                    <a:pt x="67" y="1916"/>
                  </a:cubicBezTo>
                  <a:cubicBezTo>
                    <a:pt x="67" y="1930"/>
                    <a:pt x="67" y="1945"/>
                    <a:pt x="67" y="1960"/>
                  </a:cubicBezTo>
                  <a:cubicBezTo>
                    <a:pt x="37" y="1968"/>
                    <a:pt x="67" y="1990"/>
                    <a:pt x="59" y="2005"/>
                  </a:cubicBezTo>
                  <a:cubicBezTo>
                    <a:pt x="37" y="2012"/>
                    <a:pt x="37" y="2079"/>
                    <a:pt x="67" y="2072"/>
                  </a:cubicBezTo>
                  <a:cubicBezTo>
                    <a:pt x="81" y="2049"/>
                    <a:pt x="96" y="2027"/>
                    <a:pt x="104" y="1997"/>
                  </a:cubicBezTo>
                  <a:cubicBezTo>
                    <a:pt x="118" y="1997"/>
                    <a:pt x="141" y="1997"/>
                    <a:pt x="163" y="1997"/>
                  </a:cubicBezTo>
                  <a:cubicBezTo>
                    <a:pt x="170" y="1975"/>
                    <a:pt x="156" y="1908"/>
                    <a:pt x="185" y="1916"/>
                  </a:cubicBezTo>
                  <a:cubicBezTo>
                    <a:pt x="185" y="1938"/>
                    <a:pt x="193" y="1945"/>
                    <a:pt x="200" y="1968"/>
                  </a:cubicBezTo>
                  <a:cubicBezTo>
                    <a:pt x="200" y="1983"/>
                    <a:pt x="200" y="2005"/>
                    <a:pt x="193" y="2020"/>
                  </a:cubicBezTo>
                  <a:cubicBezTo>
                    <a:pt x="178" y="2020"/>
                    <a:pt x="156" y="2012"/>
                    <a:pt x="148" y="2020"/>
                  </a:cubicBezTo>
                  <a:cubicBezTo>
                    <a:pt x="126" y="2027"/>
                    <a:pt x="141" y="2035"/>
                    <a:pt x="126" y="2042"/>
                  </a:cubicBezTo>
                  <a:cubicBezTo>
                    <a:pt x="118" y="2057"/>
                    <a:pt x="74" y="2094"/>
                    <a:pt x="111" y="2109"/>
                  </a:cubicBezTo>
                  <a:cubicBezTo>
                    <a:pt x="111" y="2116"/>
                    <a:pt x="118" y="2124"/>
                    <a:pt x="111" y="2131"/>
                  </a:cubicBezTo>
                  <a:cubicBezTo>
                    <a:pt x="133" y="2138"/>
                    <a:pt x="148" y="2131"/>
                    <a:pt x="163" y="2131"/>
                  </a:cubicBezTo>
                  <a:cubicBezTo>
                    <a:pt x="170" y="2138"/>
                    <a:pt x="178" y="2153"/>
                    <a:pt x="185" y="2161"/>
                  </a:cubicBezTo>
                  <a:cubicBezTo>
                    <a:pt x="170" y="2175"/>
                    <a:pt x="133" y="2168"/>
                    <a:pt x="111" y="2161"/>
                  </a:cubicBezTo>
                  <a:lnTo>
                    <a:pt x="111" y="2153"/>
                  </a:lnTo>
                  <a:cubicBezTo>
                    <a:pt x="44" y="2138"/>
                    <a:pt x="44" y="2228"/>
                    <a:pt x="59" y="2265"/>
                  </a:cubicBezTo>
                  <a:cubicBezTo>
                    <a:pt x="67" y="2272"/>
                    <a:pt x="81" y="2280"/>
                    <a:pt x="81" y="2287"/>
                  </a:cubicBezTo>
                  <a:cubicBezTo>
                    <a:pt x="89" y="2302"/>
                    <a:pt x="89" y="2309"/>
                    <a:pt x="89" y="2324"/>
                  </a:cubicBezTo>
                  <a:cubicBezTo>
                    <a:pt x="96" y="2346"/>
                    <a:pt x="111" y="2369"/>
                    <a:pt x="126" y="2383"/>
                  </a:cubicBezTo>
                  <a:cubicBezTo>
                    <a:pt x="118" y="2383"/>
                    <a:pt x="111" y="2383"/>
                    <a:pt x="104" y="2383"/>
                  </a:cubicBezTo>
                  <a:cubicBezTo>
                    <a:pt x="104" y="2376"/>
                    <a:pt x="104" y="2376"/>
                    <a:pt x="104" y="2369"/>
                  </a:cubicBezTo>
                  <a:cubicBezTo>
                    <a:pt x="96" y="2369"/>
                    <a:pt x="89" y="2369"/>
                    <a:pt x="89" y="2369"/>
                  </a:cubicBezTo>
                  <a:cubicBezTo>
                    <a:pt x="74" y="2406"/>
                    <a:pt x="74" y="2450"/>
                    <a:pt x="81" y="2480"/>
                  </a:cubicBezTo>
                  <a:cubicBezTo>
                    <a:pt x="89" y="2487"/>
                    <a:pt x="96" y="2495"/>
                    <a:pt x="111" y="2495"/>
                  </a:cubicBezTo>
                  <a:cubicBezTo>
                    <a:pt x="111" y="2517"/>
                    <a:pt x="111" y="2540"/>
                    <a:pt x="96" y="2547"/>
                  </a:cubicBezTo>
                  <a:cubicBezTo>
                    <a:pt x="111" y="2554"/>
                    <a:pt x="126" y="2554"/>
                    <a:pt x="141" y="2554"/>
                  </a:cubicBezTo>
                  <a:cubicBezTo>
                    <a:pt x="141" y="2540"/>
                    <a:pt x="156" y="2525"/>
                    <a:pt x="170" y="2532"/>
                  </a:cubicBezTo>
                  <a:cubicBezTo>
                    <a:pt x="163" y="2554"/>
                    <a:pt x="170" y="2577"/>
                    <a:pt x="163" y="2591"/>
                  </a:cubicBezTo>
                  <a:cubicBezTo>
                    <a:pt x="163" y="2554"/>
                    <a:pt x="111" y="2562"/>
                    <a:pt x="81" y="2562"/>
                  </a:cubicBezTo>
                  <a:cubicBezTo>
                    <a:pt x="74" y="2606"/>
                    <a:pt x="104" y="2606"/>
                    <a:pt x="126" y="2621"/>
                  </a:cubicBezTo>
                  <a:cubicBezTo>
                    <a:pt x="133" y="2651"/>
                    <a:pt x="111" y="2673"/>
                    <a:pt x="96" y="2695"/>
                  </a:cubicBezTo>
                  <a:cubicBezTo>
                    <a:pt x="111" y="2695"/>
                    <a:pt x="111" y="2695"/>
                    <a:pt x="118" y="2695"/>
                  </a:cubicBezTo>
                  <a:cubicBezTo>
                    <a:pt x="118" y="2725"/>
                    <a:pt x="126" y="2785"/>
                    <a:pt x="170" y="2777"/>
                  </a:cubicBezTo>
                  <a:cubicBezTo>
                    <a:pt x="104" y="2792"/>
                    <a:pt x="148" y="2859"/>
                    <a:pt x="170" y="2896"/>
                  </a:cubicBezTo>
                  <a:cubicBezTo>
                    <a:pt x="208" y="2948"/>
                    <a:pt x="178" y="3000"/>
                    <a:pt x="185" y="3059"/>
                  </a:cubicBezTo>
                  <a:cubicBezTo>
                    <a:pt x="200" y="3059"/>
                    <a:pt x="215" y="3059"/>
                    <a:pt x="230" y="3067"/>
                  </a:cubicBezTo>
                  <a:cubicBezTo>
                    <a:pt x="215" y="3082"/>
                    <a:pt x="200" y="3082"/>
                    <a:pt x="185" y="3089"/>
                  </a:cubicBezTo>
                  <a:cubicBezTo>
                    <a:pt x="200" y="3141"/>
                    <a:pt x="237" y="3230"/>
                    <a:pt x="193" y="3275"/>
                  </a:cubicBezTo>
                  <a:cubicBezTo>
                    <a:pt x="208" y="3275"/>
                    <a:pt x="223" y="3275"/>
                    <a:pt x="237" y="3282"/>
                  </a:cubicBezTo>
                  <a:cubicBezTo>
                    <a:pt x="237" y="3304"/>
                    <a:pt x="215" y="3297"/>
                    <a:pt x="215" y="3312"/>
                  </a:cubicBezTo>
                  <a:cubicBezTo>
                    <a:pt x="208" y="3319"/>
                    <a:pt x="215" y="3342"/>
                    <a:pt x="215" y="3356"/>
                  </a:cubicBezTo>
                  <a:cubicBezTo>
                    <a:pt x="230" y="3364"/>
                    <a:pt x="252" y="3371"/>
                    <a:pt x="245" y="3401"/>
                  </a:cubicBezTo>
                  <a:cubicBezTo>
                    <a:pt x="223" y="3393"/>
                    <a:pt x="215" y="3416"/>
                    <a:pt x="223" y="3431"/>
                  </a:cubicBezTo>
                  <a:cubicBezTo>
                    <a:pt x="260" y="3431"/>
                    <a:pt x="230" y="3497"/>
                    <a:pt x="230" y="3527"/>
                  </a:cubicBezTo>
                  <a:cubicBezTo>
                    <a:pt x="245" y="3527"/>
                    <a:pt x="252" y="3535"/>
                    <a:pt x="260" y="3535"/>
                  </a:cubicBezTo>
                  <a:cubicBezTo>
                    <a:pt x="267" y="3557"/>
                    <a:pt x="245" y="3557"/>
                    <a:pt x="223" y="3557"/>
                  </a:cubicBezTo>
                  <a:cubicBezTo>
                    <a:pt x="252" y="3594"/>
                    <a:pt x="245" y="3683"/>
                    <a:pt x="245" y="3728"/>
                  </a:cubicBezTo>
                  <a:cubicBezTo>
                    <a:pt x="245" y="3750"/>
                    <a:pt x="237" y="3780"/>
                    <a:pt x="237" y="3809"/>
                  </a:cubicBezTo>
                  <a:cubicBezTo>
                    <a:pt x="237" y="3839"/>
                    <a:pt x="252" y="3869"/>
                    <a:pt x="260" y="3898"/>
                  </a:cubicBezTo>
                  <a:cubicBezTo>
                    <a:pt x="260" y="3928"/>
                    <a:pt x="252" y="3958"/>
                    <a:pt x="267" y="3987"/>
                  </a:cubicBezTo>
                  <a:cubicBezTo>
                    <a:pt x="282" y="4017"/>
                    <a:pt x="282" y="4039"/>
                    <a:pt x="289" y="4077"/>
                  </a:cubicBezTo>
                  <a:cubicBezTo>
                    <a:pt x="289" y="4092"/>
                    <a:pt x="282" y="4114"/>
                    <a:pt x="289" y="4129"/>
                  </a:cubicBezTo>
                  <a:cubicBezTo>
                    <a:pt x="289" y="4144"/>
                    <a:pt x="312" y="4151"/>
                    <a:pt x="312" y="4166"/>
                  </a:cubicBezTo>
                  <a:cubicBezTo>
                    <a:pt x="312" y="4188"/>
                    <a:pt x="289" y="4203"/>
                    <a:pt x="275" y="4218"/>
                  </a:cubicBezTo>
                  <a:cubicBezTo>
                    <a:pt x="275" y="4240"/>
                    <a:pt x="297" y="4247"/>
                    <a:pt x="312" y="4262"/>
                  </a:cubicBezTo>
                  <a:cubicBezTo>
                    <a:pt x="326" y="4270"/>
                    <a:pt x="341" y="4292"/>
                    <a:pt x="356" y="4307"/>
                  </a:cubicBezTo>
                  <a:cubicBezTo>
                    <a:pt x="378" y="4344"/>
                    <a:pt x="378" y="4389"/>
                    <a:pt x="401" y="4433"/>
                  </a:cubicBezTo>
                  <a:cubicBezTo>
                    <a:pt x="408" y="4448"/>
                    <a:pt x="408" y="4463"/>
                    <a:pt x="415" y="4470"/>
                  </a:cubicBezTo>
                  <a:cubicBezTo>
                    <a:pt x="438" y="4470"/>
                    <a:pt x="453" y="4478"/>
                    <a:pt x="475" y="447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0" name="Freeform 8"/>
            <p:cNvSpPr>
              <a:spLocks noChangeArrowheads="1"/>
            </p:cNvSpPr>
            <p:nvPr/>
          </p:nvSpPr>
          <p:spPr bwMode="auto">
            <a:xfrm>
              <a:off x="8528547" y="5133583"/>
              <a:ext cx="2520215" cy="2255636"/>
            </a:xfrm>
            <a:custGeom>
              <a:avLst/>
              <a:gdLst>
                <a:gd name="T0" fmla="*/ 1181 w 5830"/>
                <a:gd name="T1" fmla="*/ 3906 h 5221"/>
                <a:gd name="T2" fmla="*/ 1485 w 5830"/>
                <a:gd name="T3" fmla="*/ 3921 h 5221"/>
                <a:gd name="T4" fmla="*/ 1693 w 5830"/>
                <a:gd name="T5" fmla="*/ 3884 h 5221"/>
                <a:gd name="T6" fmla="*/ 1908 w 5830"/>
                <a:gd name="T7" fmla="*/ 4121 h 5221"/>
                <a:gd name="T8" fmla="*/ 2213 w 5830"/>
                <a:gd name="T9" fmla="*/ 4225 h 5221"/>
                <a:gd name="T10" fmla="*/ 2413 w 5830"/>
                <a:gd name="T11" fmla="*/ 4233 h 5221"/>
                <a:gd name="T12" fmla="*/ 2532 w 5830"/>
                <a:gd name="T13" fmla="*/ 4530 h 5221"/>
                <a:gd name="T14" fmla="*/ 2614 w 5830"/>
                <a:gd name="T15" fmla="*/ 4938 h 5221"/>
                <a:gd name="T16" fmla="*/ 2896 w 5830"/>
                <a:gd name="T17" fmla="*/ 5035 h 5221"/>
                <a:gd name="T18" fmla="*/ 3037 w 5830"/>
                <a:gd name="T19" fmla="*/ 5220 h 5221"/>
                <a:gd name="T20" fmla="*/ 3186 w 5830"/>
                <a:gd name="T21" fmla="*/ 5042 h 5221"/>
                <a:gd name="T22" fmla="*/ 3468 w 5830"/>
                <a:gd name="T23" fmla="*/ 4649 h 5221"/>
                <a:gd name="T24" fmla="*/ 3371 w 5830"/>
                <a:gd name="T25" fmla="*/ 4374 h 5221"/>
                <a:gd name="T26" fmla="*/ 3371 w 5830"/>
                <a:gd name="T27" fmla="*/ 4121 h 5221"/>
                <a:gd name="T28" fmla="*/ 3542 w 5830"/>
                <a:gd name="T29" fmla="*/ 4055 h 5221"/>
                <a:gd name="T30" fmla="*/ 3653 w 5830"/>
                <a:gd name="T31" fmla="*/ 3817 h 5221"/>
                <a:gd name="T32" fmla="*/ 3735 w 5830"/>
                <a:gd name="T33" fmla="*/ 4047 h 5221"/>
                <a:gd name="T34" fmla="*/ 4114 w 5830"/>
                <a:gd name="T35" fmla="*/ 4166 h 5221"/>
                <a:gd name="T36" fmla="*/ 4092 w 5830"/>
                <a:gd name="T37" fmla="*/ 4396 h 5221"/>
                <a:gd name="T38" fmla="*/ 3928 w 5830"/>
                <a:gd name="T39" fmla="*/ 4567 h 5221"/>
                <a:gd name="T40" fmla="*/ 4144 w 5830"/>
                <a:gd name="T41" fmla="*/ 4693 h 5221"/>
                <a:gd name="T42" fmla="*/ 4307 w 5830"/>
                <a:gd name="T43" fmla="*/ 4433 h 5221"/>
                <a:gd name="T44" fmla="*/ 4656 w 5830"/>
                <a:gd name="T45" fmla="*/ 4441 h 5221"/>
                <a:gd name="T46" fmla="*/ 4782 w 5830"/>
                <a:gd name="T47" fmla="*/ 4560 h 5221"/>
                <a:gd name="T48" fmla="*/ 4975 w 5830"/>
                <a:gd name="T49" fmla="*/ 4196 h 5221"/>
                <a:gd name="T50" fmla="*/ 4849 w 5830"/>
                <a:gd name="T51" fmla="*/ 3928 h 5221"/>
                <a:gd name="T52" fmla="*/ 5139 w 5830"/>
                <a:gd name="T53" fmla="*/ 3854 h 5221"/>
                <a:gd name="T54" fmla="*/ 5094 w 5830"/>
                <a:gd name="T55" fmla="*/ 3683 h 5221"/>
                <a:gd name="T56" fmla="*/ 4663 w 5830"/>
                <a:gd name="T57" fmla="*/ 3565 h 5221"/>
                <a:gd name="T58" fmla="*/ 4968 w 5830"/>
                <a:gd name="T59" fmla="*/ 3060 h 5221"/>
                <a:gd name="T60" fmla="*/ 5391 w 5830"/>
                <a:gd name="T61" fmla="*/ 2859 h 5221"/>
                <a:gd name="T62" fmla="*/ 5770 w 5830"/>
                <a:gd name="T63" fmla="*/ 2658 h 5221"/>
                <a:gd name="T64" fmla="*/ 5748 w 5830"/>
                <a:gd name="T65" fmla="*/ 2525 h 5221"/>
                <a:gd name="T66" fmla="*/ 5569 w 5830"/>
                <a:gd name="T67" fmla="*/ 2555 h 5221"/>
                <a:gd name="T68" fmla="*/ 5339 w 5830"/>
                <a:gd name="T69" fmla="*/ 2525 h 5221"/>
                <a:gd name="T70" fmla="*/ 5384 w 5830"/>
                <a:gd name="T71" fmla="*/ 2428 h 5221"/>
                <a:gd name="T72" fmla="*/ 5428 w 5830"/>
                <a:gd name="T73" fmla="*/ 2228 h 5221"/>
                <a:gd name="T74" fmla="*/ 5295 w 5830"/>
                <a:gd name="T75" fmla="*/ 1804 h 5221"/>
                <a:gd name="T76" fmla="*/ 4997 w 5830"/>
                <a:gd name="T77" fmla="*/ 1983 h 5221"/>
                <a:gd name="T78" fmla="*/ 4908 w 5830"/>
                <a:gd name="T79" fmla="*/ 1582 h 5221"/>
                <a:gd name="T80" fmla="*/ 4567 w 5830"/>
                <a:gd name="T81" fmla="*/ 1582 h 5221"/>
                <a:gd name="T82" fmla="*/ 4493 w 5830"/>
                <a:gd name="T83" fmla="*/ 1723 h 5221"/>
                <a:gd name="T84" fmla="*/ 4403 w 5830"/>
                <a:gd name="T85" fmla="*/ 1552 h 5221"/>
                <a:gd name="T86" fmla="*/ 4106 w 5830"/>
                <a:gd name="T87" fmla="*/ 1196 h 5221"/>
                <a:gd name="T88" fmla="*/ 3995 w 5830"/>
                <a:gd name="T89" fmla="*/ 743 h 5221"/>
                <a:gd name="T90" fmla="*/ 3765 w 5830"/>
                <a:gd name="T91" fmla="*/ 654 h 5221"/>
                <a:gd name="T92" fmla="*/ 3453 w 5830"/>
                <a:gd name="T93" fmla="*/ 564 h 5221"/>
                <a:gd name="T94" fmla="*/ 3483 w 5830"/>
                <a:gd name="T95" fmla="*/ 357 h 5221"/>
                <a:gd name="T96" fmla="*/ 3453 w 5830"/>
                <a:gd name="T97" fmla="*/ 149 h 5221"/>
                <a:gd name="T98" fmla="*/ 3126 w 5830"/>
                <a:gd name="T99" fmla="*/ 74 h 5221"/>
                <a:gd name="T100" fmla="*/ 2785 w 5830"/>
                <a:gd name="T101" fmla="*/ 67 h 5221"/>
                <a:gd name="T102" fmla="*/ 2436 w 5830"/>
                <a:gd name="T103" fmla="*/ 735 h 5221"/>
                <a:gd name="T104" fmla="*/ 1938 w 5830"/>
                <a:gd name="T105" fmla="*/ 1151 h 5221"/>
                <a:gd name="T106" fmla="*/ 1374 w 5830"/>
                <a:gd name="T107" fmla="*/ 1485 h 5221"/>
                <a:gd name="T108" fmla="*/ 847 w 5830"/>
                <a:gd name="T109" fmla="*/ 1337 h 5221"/>
                <a:gd name="T110" fmla="*/ 319 w 5830"/>
                <a:gd name="T111" fmla="*/ 1701 h 5221"/>
                <a:gd name="T112" fmla="*/ 178 w 5830"/>
                <a:gd name="T113" fmla="*/ 2258 h 5221"/>
                <a:gd name="T114" fmla="*/ 423 w 5830"/>
                <a:gd name="T115" fmla="*/ 2347 h 5221"/>
                <a:gd name="T116" fmla="*/ 371 w 5830"/>
                <a:gd name="T117" fmla="*/ 2785 h 5221"/>
                <a:gd name="T118" fmla="*/ 512 w 5830"/>
                <a:gd name="T119" fmla="*/ 2978 h 5221"/>
                <a:gd name="T120" fmla="*/ 809 w 5830"/>
                <a:gd name="T121" fmla="*/ 3386 h 5221"/>
                <a:gd name="T122" fmla="*/ 943 w 5830"/>
                <a:gd name="T123" fmla="*/ 3854 h 52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830" h="5221">
                  <a:moveTo>
                    <a:pt x="1106" y="3832"/>
                  </a:moveTo>
                  <a:lnTo>
                    <a:pt x="1106" y="3832"/>
                  </a:lnTo>
                  <a:cubicBezTo>
                    <a:pt x="1121" y="3839"/>
                    <a:pt x="1114" y="3869"/>
                    <a:pt x="1121" y="3891"/>
                  </a:cubicBezTo>
                  <a:cubicBezTo>
                    <a:pt x="1129" y="3913"/>
                    <a:pt x="1158" y="3913"/>
                    <a:pt x="1181" y="3906"/>
                  </a:cubicBezTo>
                  <a:cubicBezTo>
                    <a:pt x="1181" y="3899"/>
                    <a:pt x="1188" y="3884"/>
                    <a:pt x="1188" y="3869"/>
                  </a:cubicBezTo>
                  <a:cubicBezTo>
                    <a:pt x="1225" y="3869"/>
                    <a:pt x="1277" y="3854"/>
                    <a:pt x="1314" y="3869"/>
                  </a:cubicBezTo>
                  <a:cubicBezTo>
                    <a:pt x="1344" y="3884"/>
                    <a:pt x="1366" y="3891"/>
                    <a:pt x="1403" y="3891"/>
                  </a:cubicBezTo>
                  <a:cubicBezTo>
                    <a:pt x="1441" y="3884"/>
                    <a:pt x="1470" y="3891"/>
                    <a:pt x="1485" y="3921"/>
                  </a:cubicBezTo>
                  <a:cubicBezTo>
                    <a:pt x="1492" y="3943"/>
                    <a:pt x="1500" y="3980"/>
                    <a:pt x="1530" y="3973"/>
                  </a:cubicBezTo>
                  <a:cubicBezTo>
                    <a:pt x="1530" y="3951"/>
                    <a:pt x="1544" y="3906"/>
                    <a:pt x="1574" y="3913"/>
                  </a:cubicBezTo>
                  <a:cubicBezTo>
                    <a:pt x="1574" y="3936"/>
                    <a:pt x="1582" y="3943"/>
                    <a:pt x="1604" y="3943"/>
                  </a:cubicBezTo>
                  <a:cubicBezTo>
                    <a:pt x="1611" y="3906"/>
                    <a:pt x="1663" y="3876"/>
                    <a:pt x="1693" y="3884"/>
                  </a:cubicBezTo>
                  <a:cubicBezTo>
                    <a:pt x="1700" y="3913"/>
                    <a:pt x="1693" y="3943"/>
                    <a:pt x="1723" y="3958"/>
                  </a:cubicBezTo>
                  <a:cubicBezTo>
                    <a:pt x="1752" y="3980"/>
                    <a:pt x="1812" y="3943"/>
                    <a:pt x="1834" y="3980"/>
                  </a:cubicBezTo>
                  <a:cubicBezTo>
                    <a:pt x="1849" y="4003"/>
                    <a:pt x="1841" y="4025"/>
                    <a:pt x="1864" y="4047"/>
                  </a:cubicBezTo>
                  <a:cubicBezTo>
                    <a:pt x="1894" y="4070"/>
                    <a:pt x="1901" y="4084"/>
                    <a:pt x="1908" y="4121"/>
                  </a:cubicBezTo>
                  <a:cubicBezTo>
                    <a:pt x="1938" y="4114"/>
                    <a:pt x="1938" y="4084"/>
                    <a:pt x="1960" y="4062"/>
                  </a:cubicBezTo>
                  <a:cubicBezTo>
                    <a:pt x="1990" y="4055"/>
                    <a:pt x="2027" y="4121"/>
                    <a:pt x="2057" y="4129"/>
                  </a:cubicBezTo>
                  <a:cubicBezTo>
                    <a:pt x="2057" y="4151"/>
                    <a:pt x="2057" y="4173"/>
                    <a:pt x="2064" y="4196"/>
                  </a:cubicBezTo>
                  <a:cubicBezTo>
                    <a:pt x="2109" y="4196"/>
                    <a:pt x="2198" y="4173"/>
                    <a:pt x="2213" y="4225"/>
                  </a:cubicBezTo>
                  <a:cubicBezTo>
                    <a:pt x="2257" y="4248"/>
                    <a:pt x="2250" y="4166"/>
                    <a:pt x="2265" y="4144"/>
                  </a:cubicBezTo>
                  <a:cubicBezTo>
                    <a:pt x="2287" y="4114"/>
                    <a:pt x="2324" y="4129"/>
                    <a:pt x="2361" y="4136"/>
                  </a:cubicBezTo>
                  <a:cubicBezTo>
                    <a:pt x="2361" y="4166"/>
                    <a:pt x="2346" y="4196"/>
                    <a:pt x="2354" y="4225"/>
                  </a:cubicBezTo>
                  <a:cubicBezTo>
                    <a:pt x="2376" y="4225"/>
                    <a:pt x="2398" y="4218"/>
                    <a:pt x="2413" y="4233"/>
                  </a:cubicBezTo>
                  <a:cubicBezTo>
                    <a:pt x="2369" y="4262"/>
                    <a:pt x="2324" y="4270"/>
                    <a:pt x="2317" y="4322"/>
                  </a:cubicBezTo>
                  <a:cubicBezTo>
                    <a:pt x="2309" y="4374"/>
                    <a:pt x="2339" y="4426"/>
                    <a:pt x="2391" y="4418"/>
                  </a:cubicBezTo>
                  <a:cubicBezTo>
                    <a:pt x="2376" y="4478"/>
                    <a:pt x="2406" y="4515"/>
                    <a:pt x="2451" y="4463"/>
                  </a:cubicBezTo>
                  <a:cubicBezTo>
                    <a:pt x="2495" y="4404"/>
                    <a:pt x="2547" y="4470"/>
                    <a:pt x="2532" y="4530"/>
                  </a:cubicBezTo>
                  <a:cubicBezTo>
                    <a:pt x="2517" y="4575"/>
                    <a:pt x="2421" y="4619"/>
                    <a:pt x="2443" y="4671"/>
                  </a:cubicBezTo>
                  <a:cubicBezTo>
                    <a:pt x="2458" y="4701"/>
                    <a:pt x="2495" y="4686"/>
                    <a:pt x="2510" y="4708"/>
                  </a:cubicBezTo>
                  <a:cubicBezTo>
                    <a:pt x="2532" y="4738"/>
                    <a:pt x="2510" y="4775"/>
                    <a:pt x="2540" y="4805"/>
                  </a:cubicBezTo>
                  <a:cubicBezTo>
                    <a:pt x="2666" y="4738"/>
                    <a:pt x="2569" y="4894"/>
                    <a:pt x="2614" y="4938"/>
                  </a:cubicBezTo>
                  <a:cubicBezTo>
                    <a:pt x="2643" y="4960"/>
                    <a:pt x="2696" y="4938"/>
                    <a:pt x="2725" y="4953"/>
                  </a:cubicBezTo>
                  <a:cubicBezTo>
                    <a:pt x="2762" y="4968"/>
                    <a:pt x="2755" y="5020"/>
                    <a:pt x="2799" y="5012"/>
                  </a:cubicBezTo>
                  <a:lnTo>
                    <a:pt x="2799" y="5020"/>
                  </a:lnTo>
                  <a:cubicBezTo>
                    <a:pt x="2829" y="5020"/>
                    <a:pt x="2874" y="5012"/>
                    <a:pt x="2896" y="5035"/>
                  </a:cubicBezTo>
                  <a:cubicBezTo>
                    <a:pt x="2933" y="5072"/>
                    <a:pt x="2911" y="5087"/>
                    <a:pt x="2911" y="5124"/>
                  </a:cubicBezTo>
                  <a:cubicBezTo>
                    <a:pt x="2896" y="5176"/>
                    <a:pt x="2970" y="5139"/>
                    <a:pt x="2993" y="5146"/>
                  </a:cubicBezTo>
                  <a:cubicBezTo>
                    <a:pt x="3022" y="5154"/>
                    <a:pt x="3022" y="5183"/>
                    <a:pt x="3022" y="5213"/>
                  </a:cubicBezTo>
                  <a:cubicBezTo>
                    <a:pt x="3030" y="5213"/>
                    <a:pt x="3030" y="5213"/>
                    <a:pt x="3037" y="5220"/>
                  </a:cubicBezTo>
                  <a:cubicBezTo>
                    <a:pt x="3045" y="5220"/>
                    <a:pt x="3045" y="5220"/>
                    <a:pt x="3045" y="5213"/>
                  </a:cubicBezTo>
                  <a:cubicBezTo>
                    <a:pt x="3052" y="5191"/>
                    <a:pt x="3104" y="5213"/>
                    <a:pt x="3111" y="5220"/>
                  </a:cubicBezTo>
                  <a:cubicBezTo>
                    <a:pt x="3156" y="5154"/>
                    <a:pt x="3245" y="5183"/>
                    <a:pt x="3297" y="5131"/>
                  </a:cubicBezTo>
                  <a:cubicBezTo>
                    <a:pt x="3334" y="5094"/>
                    <a:pt x="3208" y="5057"/>
                    <a:pt x="3186" y="5042"/>
                  </a:cubicBezTo>
                  <a:cubicBezTo>
                    <a:pt x="3223" y="5012"/>
                    <a:pt x="3201" y="4998"/>
                    <a:pt x="3201" y="4953"/>
                  </a:cubicBezTo>
                  <a:cubicBezTo>
                    <a:pt x="3267" y="4931"/>
                    <a:pt x="3349" y="4923"/>
                    <a:pt x="3408" y="4886"/>
                  </a:cubicBezTo>
                  <a:cubicBezTo>
                    <a:pt x="3460" y="4857"/>
                    <a:pt x="3468" y="4797"/>
                    <a:pt x="3468" y="4745"/>
                  </a:cubicBezTo>
                  <a:cubicBezTo>
                    <a:pt x="3468" y="4715"/>
                    <a:pt x="3460" y="4678"/>
                    <a:pt x="3468" y="4649"/>
                  </a:cubicBezTo>
                  <a:cubicBezTo>
                    <a:pt x="3468" y="4612"/>
                    <a:pt x="3490" y="4597"/>
                    <a:pt x="3512" y="4575"/>
                  </a:cubicBezTo>
                  <a:cubicBezTo>
                    <a:pt x="3535" y="4545"/>
                    <a:pt x="3520" y="4515"/>
                    <a:pt x="3505" y="4485"/>
                  </a:cubicBezTo>
                  <a:cubicBezTo>
                    <a:pt x="3490" y="4456"/>
                    <a:pt x="3490" y="4411"/>
                    <a:pt x="3490" y="4374"/>
                  </a:cubicBezTo>
                  <a:cubicBezTo>
                    <a:pt x="3453" y="4374"/>
                    <a:pt x="3408" y="4374"/>
                    <a:pt x="3371" y="4374"/>
                  </a:cubicBezTo>
                  <a:cubicBezTo>
                    <a:pt x="3386" y="4352"/>
                    <a:pt x="3408" y="4337"/>
                    <a:pt x="3416" y="4315"/>
                  </a:cubicBezTo>
                  <a:cubicBezTo>
                    <a:pt x="3431" y="4285"/>
                    <a:pt x="3408" y="4248"/>
                    <a:pt x="3438" y="4233"/>
                  </a:cubicBezTo>
                  <a:cubicBezTo>
                    <a:pt x="3431" y="4210"/>
                    <a:pt x="3393" y="4203"/>
                    <a:pt x="3371" y="4196"/>
                  </a:cubicBezTo>
                  <a:cubicBezTo>
                    <a:pt x="3371" y="4173"/>
                    <a:pt x="3356" y="4144"/>
                    <a:pt x="3371" y="4121"/>
                  </a:cubicBezTo>
                  <a:cubicBezTo>
                    <a:pt x="3386" y="4099"/>
                    <a:pt x="3431" y="4099"/>
                    <a:pt x="3431" y="4070"/>
                  </a:cubicBezTo>
                  <a:cubicBezTo>
                    <a:pt x="3431" y="4040"/>
                    <a:pt x="3379" y="3965"/>
                    <a:pt x="3453" y="3980"/>
                  </a:cubicBezTo>
                  <a:cubicBezTo>
                    <a:pt x="3446" y="4017"/>
                    <a:pt x="3468" y="3995"/>
                    <a:pt x="3483" y="4017"/>
                  </a:cubicBezTo>
                  <a:cubicBezTo>
                    <a:pt x="3505" y="4032"/>
                    <a:pt x="3512" y="4062"/>
                    <a:pt x="3542" y="4055"/>
                  </a:cubicBezTo>
                  <a:cubicBezTo>
                    <a:pt x="3542" y="3973"/>
                    <a:pt x="3408" y="3913"/>
                    <a:pt x="3468" y="3832"/>
                  </a:cubicBezTo>
                  <a:cubicBezTo>
                    <a:pt x="3498" y="3839"/>
                    <a:pt x="3498" y="3876"/>
                    <a:pt x="3512" y="3899"/>
                  </a:cubicBezTo>
                  <a:cubicBezTo>
                    <a:pt x="3535" y="3928"/>
                    <a:pt x="3587" y="3928"/>
                    <a:pt x="3616" y="3913"/>
                  </a:cubicBezTo>
                  <a:cubicBezTo>
                    <a:pt x="3653" y="3891"/>
                    <a:pt x="3639" y="3854"/>
                    <a:pt x="3653" y="3817"/>
                  </a:cubicBezTo>
                  <a:cubicBezTo>
                    <a:pt x="3683" y="3780"/>
                    <a:pt x="3750" y="3795"/>
                    <a:pt x="3795" y="3795"/>
                  </a:cubicBezTo>
                  <a:cubicBezTo>
                    <a:pt x="3795" y="3832"/>
                    <a:pt x="3795" y="3862"/>
                    <a:pt x="3787" y="3899"/>
                  </a:cubicBezTo>
                  <a:cubicBezTo>
                    <a:pt x="3735" y="3891"/>
                    <a:pt x="3750" y="3943"/>
                    <a:pt x="3750" y="3973"/>
                  </a:cubicBezTo>
                  <a:cubicBezTo>
                    <a:pt x="3698" y="3973"/>
                    <a:pt x="3683" y="4032"/>
                    <a:pt x="3735" y="4047"/>
                  </a:cubicBezTo>
                  <a:cubicBezTo>
                    <a:pt x="3795" y="4055"/>
                    <a:pt x="3869" y="4062"/>
                    <a:pt x="3928" y="4070"/>
                  </a:cubicBezTo>
                  <a:cubicBezTo>
                    <a:pt x="3913" y="4136"/>
                    <a:pt x="3980" y="4084"/>
                    <a:pt x="4003" y="4070"/>
                  </a:cubicBezTo>
                  <a:cubicBezTo>
                    <a:pt x="4040" y="4047"/>
                    <a:pt x="4055" y="4040"/>
                    <a:pt x="4114" y="4047"/>
                  </a:cubicBezTo>
                  <a:cubicBezTo>
                    <a:pt x="4114" y="4084"/>
                    <a:pt x="4106" y="4121"/>
                    <a:pt x="4114" y="4166"/>
                  </a:cubicBezTo>
                  <a:cubicBezTo>
                    <a:pt x="4129" y="4173"/>
                    <a:pt x="4151" y="4173"/>
                    <a:pt x="4173" y="4173"/>
                  </a:cubicBezTo>
                  <a:cubicBezTo>
                    <a:pt x="4181" y="4218"/>
                    <a:pt x="4173" y="4337"/>
                    <a:pt x="4099" y="4262"/>
                  </a:cubicBezTo>
                  <a:cubicBezTo>
                    <a:pt x="4069" y="4270"/>
                    <a:pt x="4055" y="4315"/>
                    <a:pt x="4062" y="4344"/>
                  </a:cubicBezTo>
                  <a:cubicBezTo>
                    <a:pt x="4062" y="4366"/>
                    <a:pt x="4099" y="4344"/>
                    <a:pt x="4092" y="4396"/>
                  </a:cubicBezTo>
                  <a:cubicBezTo>
                    <a:pt x="4092" y="4426"/>
                    <a:pt x="4069" y="4456"/>
                    <a:pt x="4077" y="4478"/>
                  </a:cubicBezTo>
                  <a:cubicBezTo>
                    <a:pt x="4084" y="4515"/>
                    <a:pt x="4129" y="4507"/>
                    <a:pt x="4136" y="4537"/>
                  </a:cubicBezTo>
                  <a:cubicBezTo>
                    <a:pt x="4092" y="4552"/>
                    <a:pt x="4069" y="4575"/>
                    <a:pt x="4025" y="4582"/>
                  </a:cubicBezTo>
                  <a:cubicBezTo>
                    <a:pt x="3980" y="4589"/>
                    <a:pt x="3965" y="4582"/>
                    <a:pt x="3928" y="4567"/>
                  </a:cubicBezTo>
                  <a:cubicBezTo>
                    <a:pt x="3869" y="4530"/>
                    <a:pt x="3869" y="4664"/>
                    <a:pt x="3876" y="4693"/>
                  </a:cubicBezTo>
                  <a:cubicBezTo>
                    <a:pt x="3950" y="4693"/>
                    <a:pt x="3943" y="4730"/>
                    <a:pt x="3995" y="4760"/>
                  </a:cubicBezTo>
                  <a:cubicBezTo>
                    <a:pt x="4010" y="4738"/>
                    <a:pt x="3995" y="4708"/>
                    <a:pt x="4010" y="4686"/>
                  </a:cubicBezTo>
                  <a:cubicBezTo>
                    <a:pt x="4055" y="4671"/>
                    <a:pt x="4099" y="4693"/>
                    <a:pt x="4144" y="4693"/>
                  </a:cubicBezTo>
                  <a:cubicBezTo>
                    <a:pt x="4151" y="4671"/>
                    <a:pt x="4166" y="4664"/>
                    <a:pt x="4188" y="4664"/>
                  </a:cubicBezTo>
                  <a:cubicBezTo>
                    <a:pt x="4195" y="4634"/>
                    <a:pt x="4173" y="4612"/>
                    <a:pt x="4173" y="4589"/>
                  </a:cubicBezTo>
                  <a:cubicBezTo>
                    <a:pt x="4203" y="4575"/>
                    <a:pt x="4233" y="4582"/>
                    <a:pt x="4255" y="4560"/>
                  </a:cubicBezTo>
                  <a:cubicBezTo>
                    <a:pt x="4285" y="4522"/>
                    <a:pt x="4307" y="4470"/>
                    <a:pt x="4307" y="4433"/>
                  </a:cubicBezTo>
                  <a:cubicBezTo>
                    <a:pt x="4359" y="4418"/>
                    <a:pt x="4403" y="4441"/>
                    <a:pt x="4448" y="4456"/>
                  </a:cubicBezTo>
                  <a:cubicBezTo>
                    <a:pt x="4500" y="4463"/>
                    <a:pt x="4552" y="4463"/>
                    <a:pt x="4597" y="4485"/>
                  </a:cubicBezTo>
                  <a:cubicBezTo>
                    <a:pt x="4597" y="4470"/>
                    <a:pt x="4604" y="4456"/>
                    <a:pt x="4597" y="4448"/>
                  </a:cubicBezTo>
                  <a:cubicBezTo>
                    <a:pt x="4619" y="4448"/>
                    <a:pt x="4641" y="4448"/>
                    <a:pt x="4656" y="4441"/>
                  </a:cubicBezTo>
                  <a:lnTo>
                    <a:pt x="4663" y="4433"/>
                  </a:lnTo>
                  <a:cubicBezTo>
                    <a:pt x="4663" y="4448"/>
                    <a:pt x="4663" y="4470"/>
                    <a:pt x="4663" y="4493"/>
                  </a:cubicBezTo>
                  <a:cubicBezTo>
                    <a:pt x="4693" y="4493"/>
                    <a:pt x="4708" y="4515"/>
                    <a:pt x="4745" y="4507"/>
                  </a:cubicBezTo>
                  <a:cubicBezTo>
                    <a:pt x="4738" y="4537"/>
                    <a:pt x="4752" y="4567"/>
                    <a:pt x="4782" y="4560"/>
                  </a:cubicBezTo>
                  <a:cubicBezTo>
                    <a:pt x="4782" y="4522"/>
                    <a:pt x="4857" y="4530"/>
                    <a:pt x="4857" y="4485"/>
                  </a:cubicBezTo>
                  <a:cubicBezTo>
                    <a:pt x="4797" y="4470"/>
                    <a:pt x="4827" y="4292"/>
                    <a:pt x="4812" y="4248"/>
                  </a:cubicBezTo>
                  <a:cubicBezTo>
                    <a:pt x="4857" y="4233"/>
                    <a:pt x="4864" y="4277"/>
                    <a:pt x="4901" y="4285"/>
                  </a:cubicBezTo>
                  <a:cubicBezTo>
                    <a:pt x="4953" y="4300"/>
                    <a:pt x="4968" y="4233"/>
                    <a:pt x="4975" y="4196"/>
                  </a:cubicBezTo>
                  <a:cubicBezTo>
                    <a:pt x="4975" y="4144"/>
                    <a:pt x="4953" y="4121"/>
                    <a:pt x="4908" y="4107"/>
                  </a:cubicBezTo>
                  <a:cubicBezTo>
                    <a:pt x="4849" y="4099"/>
                    <a:pt x="4819" y="4084"/>
                    <a:pt x="4805" y="4032"/>
                  </a:cubicBezTo>
                  <a:cubicBezTo>
                    <a:pt x="4834" y="4032"/>
                    <a:pt x="4894" y="4040"/>
                    <a:pt x="4886" y="3995"/>
                  </a:cubicBezTo>
                  <a:cubicBezTo>
                    <a:pt x="4886" y="3965"/>
                    <a:pt x="4857" y="3958"/>
                    <a:pt x="4849" y="3928"/>
                  </a:cubicBezTo>
                  <a:cubicBezTo>
                    <a:pt x="4842" y="3906"/>
                    <a:pt x="4849" y="3884"/>
                    <a:pt x="4857" y="3862"/>
                  </a:cubicBezTo>
                  <a:cubicBezTo>
                    <a:pt x="4908" y="3854"/>
                    <a:pt x="4960" y="3869"/>
                    <a:pt x="5020" y="3862"/>
                  </a:cubicBezTo>
                  <a:cubicBezTo>
                    <a:pt x="5065" y="3862"/>
                    <a:pt x="5094" y="3832"/>
                    <a:pt x="5139" y="3817"/>
                  </a:cubicBezTo>
                  <a:cubicBezTo>
                    <a:pt x="5131" y="3824"/>
                    <a:pt x="5139" y="3847"/>
                    <a:pt x="5139" y="3854"/>
                  </a:cubicBezTo>
                  <a:cubicBezTo>
                    <a:pt x="5161" y="3854"/>
                    <a:pt x="5183" y="3847"/>
                    <a:pt x="5205" y="3847"/>
                  </a:cubicBezTo>
                  <a:cubicBezTo>
                    <a:pt x="5213" y="3795"/>
                    <a:pt x="5213" y="3743"/>
                    <a:pt x="5213" y="3691"/>
                  </a:cubicBezTo>
                  <a:cubicBezTo>
                    <a:pt x="5161" y="3691"/>
                    <a:pt x="5183" y="3639"/>
                    <a:pt x="5176" y="3609"/>
                  </a:cubicBezTo>
                  <a:cubicBezTo>
                    <a:pt x="5116" y="3602"/>
                    <a:pt x="5109" y="3631"/>
                    <a:pt x="5094" y="3683"/>
                  </a:cubicBezTo>
                  <a:cubicBezTo>
                    <a:pt x="5072" y="3676"/>
                    <a:pt x="5057" y="3661"/>
                    <a:pt x="5035" y="3661"/>
                  </a:cubicBezTo>
                  <a:cubicBezTo>
                    <a:pt x="5012" y="3654"/>
                    <a:pt x="4997" y="3668"/>
                    <a:pt x="4975" y="3676"/>
                  </a:cubicBezTo>
                  <a:cubicBezTo>
                    <a:pt x="4901" y="3683"/>
                    <a:pt x="4805" y="3668"/>
                    <a:pt x="4738" y="3646"/>
                  </a:cubicBezTo>
                  <a:cubicBezTo>
                    <a:pt x="4700" y="3631"/>
                    <a:pt x="4671" y="3609"/>
                    <a:pt x="4663" y="3565"/>
                  </a:cubicBezTo>
                  <a:cubicBezTo>
                    <a:pt x="4649" y="3498"/>
                    <a:pt x="4626" y="3431"/>
                    <a:pt x="4604" y="3364"/>
                  </a:cubicBezTo>
                  <a:cubicBezTo>
                    <a:pt x="4663" y="3371"/>
                    <a:pt x="4634" y="3297"/>
                    <a:pt x="4671" y="3275"/>
                  </a:cubicBezTo>
                  <a:cubicBezTo>
                    <a:pt x="4730" y="3275"/>
                    <a:pt x="4790" y="3253"/>
                    <a:pt x="4819" y="3201"/>
                  </a:cubicBezTo>
                  <a:cubicBezTo>
                    <a:pt x="4849" y="3149"/>
                    <a:pt x="4901" y="3074"/>
                    <a:pt x="4968" y="3060"/>
                  </a:cubicBezTo>
                  <a:cubicBezTo>
                    <a:pt x="5005" y="3052"/>
                    <a:pt x="5042" y="3060"/>
                    <a:pt x="5065" y="3022"/>
                  </a:cubicBezTo>
                  <a:cubicBezTo>
                    <a:pt x="5079" y="3000"/>
                    <a:pt x="5094" y="2985"/>
                    <a:pt x="5116" y="2970"/>
                  </a:cubicBezTo>
                  <a:cubicBezTo>
                    <a:pt x="5161" y="2948"/>
                    <a:pt x="5235" y="2948"/>
                    <a:pt x="5257" y="2903"/>
                  </a:cubicBezTo>
                  <a:cubicBezTo>
                    <a:pt x="5302" y="2903"/>
                    <a:pt x="5354" y="2889"/>
                    <a:pt x="5391" y="2859"/>
                  </a:cubicBezTo>
                  <a:cubicBezTo>
                    <a:pt x="5406" y="2852"/>
                    <a:pt x="5413" y="2837"/>
                    <a:pt x="5428" y="2822"/>
                  </a:cubicBezTo>
                  <a:cubicBezTo>
                    <a:pt x="5451" y="2800"/>
                    <a:pt x="5488" y="2807"/>
                    <a:pt x="5517" y="2792"/>
                  </a:cubicBezTo>
                  <a:cubicBezTo>
                    <a:pt x="5532" y="2681"/>
                    <a:pt x="5673" y="2725"/>
                    <a:pt x="5748" y="2718"/>
                  </a:cubicBezTo>
                  <a:lnTo>
                    <a:pt x="5770" y="2658"/>
                  </a:lnTo>
                  <a:cubicBezTo>
                    <a:pt x="5777" y="2644"/>
                    <a:pt x="5800" y="2621"/>
                    <a:pt x="5814" y="2599"/>
                  </a:cubicBezTo>
                  <a:cubicBezTo>
                    <a:pt x="5807" y="2584"/>
                    <a:pt x="5814" y="2562"/>
                    <a:pt x="5829" y="2555"/>
                  </a:cubicBezTo>
                  <a:cubicBezTo>
                    <a:pt x="5800" y="2555"/>
                    <a:pt x="5785" y="2525"/>
                    <a:pt x="5777" y="2495"/>
                  </a:cubicBezTo>
                  <a:cubicBezTo>
                    <a:pt x="5755" y="2503"/>
                    <a:pt x="5748" y="2510"/>
                    <a:pt x="5748" y="2525"/>
                  </a:cubicBezTo>
                  <a:cubicBezTo>
                    <a:pt x="5740" y="2525"/>
                    <a:pt x="5733" y="2532"/>
                    <a:pt x="5725" y="2532"/>
                  </a:cubicBezTo>
                  <a:cubicBezTo>
                    <a:pt x="5718" y="2547"/>
                    <a:pt x="5710" y="2569"/>
                    <a:pt x="5710" y="2584"/>
                  </a:cubicBezTo>
                  <a:cubicBezTo>
                    <a:pt x="5673" y="2592"/>
                    <a:pt x="5673" y="2562"/>
                    <a:pt x="5666" y="2532"/>
                  </a:cubicBezTo>
                  <a:cubicBezTo>
                    <a:pt x="5636" y="2525"/>
                    <a:pt x="5592" y="2584"/>
                    <a:pt x="5569" y="2555"/>
                  </a:cubicBezTo>
                  <a:cubicBezTo>
                    <a:pt x="5540" y="2525"/>
                    <a:pt x="5517" y="2525"/>
                    <a:pt x="5480" y="2532"/>
                  </a:cubicBezTo>
                  <a:cubicBezTo>
                    <a:pt x="5480" y="2547"/>
                    <a:pt x="5473" y="2562"/>
                    <a:pt x="5473" y="2584"/>
                  </a:cubicBezTo>
                  <a:cubicBezTo>
                    <a:pt x="5406" y="2584"/>
                    <a:pt x="5295" y="2547"/>
                    <a:pt x="5302" y="2644"/>
                  </a:cubicBezTo>
                  <a:cubicBezTo>
                    <a:pt x="5243" y="2644"/>
                    <a:pt x="5272" y="2525"/>
                    <a:pt x="5339" y="2525"/>
                  </a:cubicBezTo>
                  <a:cubicBezTo>
                    <a:pt x="5339" y="2517"/>
                    <a:pt x="5339" y="2517"/>
                    <a:pt x="5347" y="2510"/>
                  </a:cubicBezTo>
                  <a:cubicBezTo>
                    <a:pt x="5369" y="2510"/>
                    <a:pt x="5399" y="2517"/>
                    <a:pt x="5428" y="2510"/>
                  </a:cubicBezTo>
                  <a:cubicBezTo>
                    <a:pt x="5428" y="2473"/>
                    <a:pt x="5480" y="2480"/>
                    <a:pt x="5510" y="2480"/>
                  </a:cubicBezTo>
                  <a:cubicBezTo>
                    <a:pt x="5502" y="2428"/>
                    <a:pt x="5428" y="2436"/>
                    <a:pt x="5384" y="2428"/>
                  </a:cubicBezTo>
                  <a:cubicBezTo>
                    <a:pt x="5384" y="2391"/>
                    <a:pt x="5384" y="2354"/>
                    <a:pt x="5436" y="2369"/>
                  </a:cubicBezTo>
                  <a:cubicBezTo>
                    <a:pt x="5428" y="2347"/>
                    <a:pt x="5436" y="2332"/>
                    <a:pt x="5451" y="2324"/>
                  </a:cubicBezTo>
                  <a:cubicBezTo>
                    <a:pt x="5473" y="2258"/>
                    <a:pt x="5391" y="2302"/>
                    <a:pt x="5399" y="2258"/>
                  </a:cubicBezTo>
                  <a:cubicBezTo>
                    <a:pt x="5399" y="2250"/>
                    <a:pt x="5451" y="2250"/>
                    <a:pt x="5428" y="2228"/>
                  </a:cubicBezTo>
                  <a:cubicBezTo>
                    <a:pt x="5421" y="2213"/>
                    <a:pt x="5399" y="2213"/>
                    <a:pt x="5384" y="2206"/>
                  </a:cubicBezTo>
                  <a:cubicBezTo>
                    <a:pt x="5347" y="2191"/>
                    <a:pt x="5295" y="2198"/>
                    <a:pt x="5295" y="2146"/>
                  </a:cubicBezTo>
                  <a:cubicBezTo>
                    <a:pt x="5295" y="2072"/>
                    <a:pt x="5198" y="1938"/>
                    <a:pt x="5265" y="1871"/>
                  </a:cubicBezTo>
                  <a:cubicBezTo>
                    <a:pt x="5287" y="1849"/>
                    <a:pt x="5295" y="1827"/>
                    <a:pt x="5295" y="1804"/>
                  </a:cubicBezTo>
                  <a:cubicBezTo>
                    <a:pt x="5257" y="1819"/>
                    <a:pt x="5243" y="1856"/>
                    <a:pt x="5213" y="1879"/>
                  </a:cubicBezTo>
                  <a:cubicBezTo>
                    <a:pt x="5183" y="1901"/>
                    <a:pt x="5102" y="1909"/>
                    <a:pt x="5065" y="1886"/>
                  </a:cubicBezTo>
                  <a:cubicBezTo>
                    <a:pt x="5072" y="1901"/>
                    <a:pt x="5072" y="1916"/>
                    <a:pt x="5072" y="1938"/>
                  </a:cubicBezTo>
                  <a:cubicBezTo>
                    <a:pt x="5035" y="1931"/>
                    <a:pt x="5005" y="1938"/>
                    <a:pt x="4997" y="1983"/>
                  </a:cubicBezTo>
                  <a:cubicBezTo>
                    <a:pt x="4923" y="2005"/>
                    <a:pt x="4960" y="1879"/>
                    <a:pt x="4968" y="1842"/>
                  </a:cubicBezTo>
                  <a:cubicBezTo>
                    <a:pt x="4975" y="1797"/>
                    <a:pt x="4960" y="1678"/>
                    <a:pt x="5012" y="1656"/>
                  </a:cubicBezTo>
                  <a:cubicBezTo>
                    <a:pt x="5020" y="1649"/>
                    <a:pt x="5012" y="1641"/>
                    <a:pt x="5020" y="1641"/>
                  </a:cubicBezTo>
                  <a:cubicBezTo>
                    <a:pt x="4975" y="1634"/>
                    <a:pt x="4946" y="1559"/>
                    <a:pt x="4908" y="1582"/>
                  </a:cubicBezTo>
                  <a:cubicBezTo>
                    <a:pt x="4908" y="1604"/>
                    <a:pt x="4901" y="1619"/>
                    <a:pt x="4901" y="1641"/>
                  </a:cubicBezTo>
                  <a:cubicBezTo>
                    <a:pt x="4879" y="1641"/>
                    <a:pt x="4842" y="1626"/>
                    <a:pt x="4827" y="1641"/>
                  </a:cubicBezTo>
                  <a:cubicBezTo>
                    <a:pt x="4805" y="1656"/>
                    <a:pt x="4819" y="1693"/>
                    <a:pt x="4805" y="1708"/>
                  </a:cubicBezTo>
                  <a:cubicBezTo>
                    <a:pt x="4700" y="1715"/>
                    <a:pt x="4686" y="1559"/>
                    <a:pt x="4567" y="1582"/>
                  </a:cubicBezTo>
                  <a:cubicBezTo>
                    <a:pt x="4560" y="1604"/>
                    <a:pt x="4582" y="1611"/>
                    <a:pt x="4604" y="1611"/>
                  </a:cubicBezTo>
                  <a:cubicBezTo>
                    <a:pt x="4597" y="1611"/>
                    <a:pt x="4597" y="1619"/>
                    <a:pt x="4582" y="1619"/>
                  </a:cubicBezTo>
                  <a:cubicBezTo>
                    <a:pt x="4582" y="1649"/>
                    <a:pt x="4589" y="1671"/>
                    <a:pt x="4604" y="1701"/>
                  </a:cubicBezTo>
                  <a:cubicBezTo>
                    <a:pt x="4574" y="1701"/>
                    <a:pt x="4500" y="1678"/>
                    <a:pt x="4493" y="1723"/>
                  </a:cubicBezTo>
                  <a:cubicBezTo>
                    <a:pt x="4485" y="1760"/>
                    <a:pt x="4507" y="1790"/>
                    <a:pt x="4507" y="1827"/>
                  </a:cubicBezTo>
                  <a:cubicBezTo>
                    <a:pt x="4485" y="1834"/>
                    <a:pt x="4470" y="1812"/>
                    <a:pt x="4448" y="1819"/>
                  </a:cubicBezTo>
                  <a:cubicBezTo>
                    <a:pt x="4441" y="1819"/>
                    <a:pt x="4426" y="1819"/>
                    <a:pt x="4411" y="1819"/>
                  </a:cubicBezTo>
                  <a:cubicBezTo>
                    <a:pt x="4270" y="1797"/>
                    <a:pt x="4426" y="1619"/>
                    <a:pt x="4403" y="1552"/>
                  </a:cubicBezTo>
                  <a:cubicBezTo>
                    <a:pt x="4389" y="1500"/>
                    <a:pt x="4344" y="1441"/>
                    <a:pt x="4300" y="1418"/>
                  </a:cubicBezTo>
                  <a:cubicBezTo>
                    <a:pt x="4255" y="1396"/>
                    <a:pt x="4240" y="1374"/>
                    <a:pt x="4240" y="1322"/>
                  </a:cubicBezTo>
                  <a:cubicBezTo>
                    <a:pt x="4210" y="1322"/>
                    <a:pt x="4158" y="1337"/>
                    <a:pt x="4144" y="1299"/>
                  </a:cubicBezTo>
                  <a:cubicBezTo>
                    <a:pt x="4129" y="1262"/>
                    <a:pt x="4129" y="1233"/>
                    <a:pt x="4106" y="1196"/>
                  </a:cubicBezTo>
                  <a:cubicBezTo>
                    <a:pt x="4055" y="1121"/>
                    <a:pt x="4077" y="1002"/>
                    <a:pt x="4092" y="913"/>
                  </a:cubicBezTo>
                  <a:cubicBezTo>
                    <a:pt x="4092" y="928"/>
                    <a:pt x="4055" y="906"/>
                    <a:pt x="4047" y="899"/>
                  </a:cubicBezTo>
                  <a:cubicBezTo>
                    <a:pt x="4040" y="884"/>
                    <a:pt x="4040" y="854"/>
                    <a:pt x="4040" y="839"/>
                  </a:cubicBezTo>
                  <a:cubicBezTo>
                    <a:pt x="4047" y="794"/>
                    <a:pt x="4055" y="743"/>
                    <a:pt x="3995" y="743"/>
                  </a:cubicBezTo>
                  <a:cubicBezTo>
                    <a:pt x="3995" y="735"/>
                    <a:pt x="3988" y="728"/>
                    <a:pt x="3988" y="720"/>
                  </a:cubicBezTo>
                  <a:cubicBezTo>
                    <a:pt x="3950" y="713"/>
                    <a:pt x="3817" y="794"/>
                    <a:pt x="3795" y="705"/>
                  </a:cubicBezTo>
                  <a:cubicBezTo>
                    <a:pt x="3787" y="713"/>
                    <a:pt x="3772" y="705"/>
                    <a:pt x="3765" y="705"/>
                  </a:cubicBezTo>
                  <a:cubicBezTo>
                    <a:pt x="3765" y="691"/>
                    <a:pt x="3765" y="668"/>
                    <a:pt x="3765" y="654"/>
                  </a:cubicBezTo>
                  <a:cubicBezTo>
                    <a:pt x="3728" y="639"/>
                    <a:pt x="3646" y="579"/>
                    <a:pt x="3639" y="646"/>
                  </a:cubicBezTo>
                  <a:cubicBezTo>
                    <a:pt x="3601" y="639"/>
                    <a:pt x="3557" y="631"/>
                    <a:pt x="3512" y="646"/>
                  </a:cubicBezTo>
                  <a:cubicBezTo>
                    <a:pt x="3512" y="631"/>
                    <a:pt x="3505" y="624"/>
                    <a:pt x="3505" y="609"/>
                  </a:cubicBezTo>
                  <a:cubicBezTo>
                    <a:pt x="3483" y="602"/>
                    <a:pt x="3453" y="594"/>
                    <a:pt x="3453" y="564"/>
                  </a:cubicBezTo>
                  <a:cubicBezTo>
                    <a:pt x="3475" y="564"/>
                    <a:pt x="3498" y="564"/>
                    <a:pt x="3520" y="564"/>
                  </a:cubicBezTo>
                  <a:cubicBezTo>
                    <a:pt x="3527" y="527"/>
                    <a:pt x="3505" y="490"/>
                    <a:pt x="3520" y="453"/>
                  </a:cubicBezTo>
                  <a:cubicBezTo>
                    <a:pt x="3542" y="423"/>
                    <a:pt x="3542" y="401"/>
                    <a:pt x="3542" y="364"/>
                  </a:cubicBezTo>
                  <a:cubicBezTo>
                    <a:pt x="3520" y="357"/>
                    <a:pt x="3498" y="357"/>
                    <a:pt x="3483" y="357"/>
                  </a:cubicBezTo>
                  <a:cubicBezTo>
                    <a:pt x="3483" y="319"/>
                    <a:pt x="3468" y="267"/>
                    <a:pt x="3520" y="267"/>
                  </a:cubicBezTo>
                  <a:cubicBezTo>
                    <a:pt x="3527" y="252"/>
                    <a:pt x="3527" y="230"/>
                    <a:pt x="3520" y="223"/>
                  </a:cubicBezTo>
                  <a:cubicBezTo>
                    <a:pt x="3520" y="215"/>
                    <a:pt x="3483" y="215"/>
                    <a:pt x="3475" y="208"/>
                  </a:cubicBezTo>
                  <a:cubicBezTo>
                    <a:pt x="3460" y="193"/>
                    <a:pt x="3453" y="171"/>
                    <a:pt x="3453" y="149"/>
                  </a:cubicBezTo>
                  <a:cubicBezTo>
                    <a:pt x="3453" y="149"/>
                    <a:pt x="3453" y="141"/>
                    <a:pt x="3453" y="134"/>
                  </a:cubicBezTo>
                  <a:cubicBezTo>
                    <a:pt x="3408" y="126"/>
                    <a:pt x="3364" y="134"/>
                    <a:pt x="3327" y="119"/>
                  </a:cubicBezTo>
                  <a:cubicBezTo>
                    <a:pt x="3282" y="104"/>
                    <a:pt x="3253" y="97"/>
                    <a:pt x="3208" y="97"/>
                  </a:cubicBezTo>
                  <a:cubicBezTo>
                    <a:pt x="3186" y="97"/>
                    <a:pt x="3126" y="104"/>
                    <a:pt x="3126" y="74"/>
                  </a:cubicBezTo>
                  <a:cubicBezTo>
                    <a:pt x="3134" y="37"/>
                    <a:pt x="3104" y="15"/>
                    <a:pt x="3074" y="0"/>
                  </a:cubicBezTo>
                  <a:cubicBezTo>
                    <a:pt x="3059" y="22"/>
                    <a:pt x="3052" y="45"/>
                    <a:pt x="3015" y="45"/>
                  </a:cubicBezTo>
                  <a:cubicBezTo>
                    <a:pt x="2985" y="45"/>
                    <a:pt x="2948" y="37"/>
                    <a:pt x="2911" y="30"/>
                  </a:cubicBezTo>
                  <a:cubicBezTo>
                    <a:pt x="2859" y="30"/>
                    <a:pt x="2829" y="45"/>
                    <a:pt x="2785" y="67"/>
                  </a:cubicBezTo>
                  <a:cubicBezTo>
                    <a:pt x="2777" y="149"/>
                    <a:pt x="2755" y="215"/>
                    <a:pt x="2725" y="290"/>
                  </a:cubicBezTo>
                  <a:cubicBezTo>
                    <a:pt x="2710" y="327"/>
                    <a:pt x="2696" y="371"/>
                    <a:pt x="2681" y="408"/>
                  </a:cubicBezTo>
                  <a:cubicBezTo>
                    <a:pt x="2666" y="446"/>
                    <a:pt x="2643" y="483"/>
                    <a:pt x="2614" y="505"/>
                  </a:cubicBezTo>
                  <a:cubicBezTo>
                    <a:pt x="2540" y="572"/>
                    <a:pt x="2525" y="676"/>
                    <a:pt x="2436" y="735"/>
                  </a:cubicBezTo>
                  <a:cubicBezTo>
                    <a:pt x="2361" y="787"/>
                    <a:pt x="2280" y="802"/>
                    <a:pt x="2213" y="854"/>
                  </a:cubicBezTo>
                  <a:cubicBezTo>
                    <a:pt x="2176" y="876"/>
                    <a:pt x="2146" y="869"/>
                    <a:pt x="2109" y="884"/>
                  </a:cubicBezTo>
                  <a:cubicBezTo>
                    <a:pt x="2035" y="906"/>
                    <a:pt x="1997" y="980"/>
                    <a:pt x="1968" y="1040"/>
                  </a:cubicBezTo>
                  <a:cubicBezTo>
                    <a:pt x="1916" y="1047"/>
                    <a:pt x="1953" y="1121"/>
                    <a:pt x="1938" y="1151"/>
                  </a:cubicBezTo>
                  <a:cubicBezTo>
                    <a:pt x="1923" y="1188"/>
                    <a:pt x="1901" y="1188"/>
                    <a:pt x="1871" y="1210"/>
                  </a:cubicBezTo>
                  <a:cubicBezTo>
                    <a:pt x="1834" y="1225"/>
                    <a:pt x="1804" y="1240"/>
                    <a:pt x="1782" y="1270"/>
                  </a:cubicBezTo>
                  <a:cubicBezTo>
                    <a:pt x="1738" y="1322"/>
                    <a:pt x="1745" y="1396"/>
                    <a:pt x="1686" y="1448"/>
                  </a:cubicBezTo>
                  <a:cubicBezTo>
                    <a:pt x="1596" y="1522"/>
                    <a:pt x="1485" y="1485"/>
                    <a:pt x="1374" y="1485"/>
                  </a:cubicBezTo>
                  <a:cubicBezTo>
                    <a:pt x="1307" y="1485"/>
                    <a:pt x="1247" y="1485"/>
                    <a:pt x="1188" y="1507"/>
                  </a:cubicBezTo>
                  <a:cubicBezTo>
                    <a:pt x="1129" y="1530"/>
                    <a:pt x="1062" y="1596"/>
                    <a:pt x="987" y="1574"/>
                  </a:cubicBezTo>
                  <a:cubicBezTo>
                    <a:pt x="950" y="1567"/>
                    <a:pt x="884" y="1493"/>
                    <a:pt x="869" y="1448"/>
                  </a:cubicBezTo>
                  <a:cubicBezTo>
                    <a:pt x="861" y="1396"/>
                    <a:pt x="884" y="1374"/>
                    <a:pt x="847" y="1337"/>
                  </a:cubicBezTo>
                  <a:cubicBezTo>
                    <a:pt x="757" y="1255"/>
                    <a:pt x="631" y="1329"/>
                    <a:pt x="572" y="1396"/>
                  </a:cubicBezTo>
                  <a:cubicBezTo>
                    <a:pt x="557" y="1411"/>
                    <a:pt x="549" y="1441"/>
                    <a:pt x="535" y="1456"/>
                  </a:cubicBezTo>
                  <a:cubicBezTo>
                    <a:pt x="505" y="1493"/>
                    <a:pt x="475" y="1530"/>
                    <a:pt x="445" y="1574"/>
                  </a:cubicBezTo>
                  <a:cubicBezTo>
                    <a:pt x="408" y="1611"/>
                    <a:pt x="364" y="1671"/>
                    <a:pt x="319" y="1701"/>
                  </a:cubicBezTo>
                  <a:cubicBezTo>
                    <a:pt x="275" y="1738"/>
                    <a:pt x="215" y="1760"/>
                    <a:pt x="163" y="1797"/>
                  </a:cubicBezTo>
                  <a:cubicBezTo>
                    <a:pt x="82" y="1842"/>
                    <a:pt x="89" y="1879"/>
                    <a:pt x="74" y="1961"/>
                  </a:cubicBezTo>
                  <a:cubicBezTo>
                    <a:pt x="67" y="2005"/>
                    <a:pt x="45" y="2020"/>
                    <a:pt x="30" y="2057"/>
                  </a:cubicBezTo>
                  <a:cubicBezTo>
                    <a:pt x="0" y="2183"/>
                    <a:pt x="96" y="2191"/>
                    <a:pt x="178" y="2258"/>
                  </a:cubicBezTo>
                  <a:cubicBezTo>
                    <a:pt x="193" y="2272"/>
                    <a:pt x="208" y="2287"/>
                    <a:pt x="223" y="2302"/>
                  </a:cubicBezTo>
                  <a:cubicBezTo>
                    <a:pt x="237" y="2309"/>
                    <a:pt x="230" y="2324"/>
                    <a:pt x="252" y="2332"/>
                  </a:cubicBezTo>
                  <a:cubicBezTo>
                    <a:pt x="267" y="2332"/>
                    <a:pt x="267" y="2309"/>
                    <a:pt x="282" y="2309"/>
                  </a:cubicBezTo>
                  <a:cubicBezTo>
                    <a:pt x="327" y="2309"/>
                    <a:pt x="386" y="2324"/>
                    <a:pt x="423" y="2347"/>
                  </a:cubicBezTo>
                  <a:cubicBezTo>
                    <a:pt x="475" y="2384"/>
                    <a:pt x="453" y="2443"/>
                    <a:pt x="453" y="2503"/>
                  </a:cubicBezTo>
                  <a:cubicBezTo>
                    <a:pt x="453" y="2532"/>
                    <a:pt x="453" y="2555"/>
                    <a:pt x="438" y="2577"/>
                  </a:cubicBezTo>
                  <a:cubicBezTo>
                    <a:pt x="423" y="2606"/>
                    <a:pt x="401" y="2614"/>
                    <a:pt x="386" y="2629"/>
                  </a:cubicBezTo>
                  <a:cubicBezTo>
                    <a:pt x="364" y="2658"/>
                    <a:pt x="356" y="2748"/>
                    <a:pt x="371" y="2785"/>
                  </a:cubicBezTo>
                  <a:cubicBezTo>
                    <a:pt x="379" y="2807"/>
                    <a:pt x="408" y="2807"/>
                    <a:pt x="408" y="2829"/>
                  </a:cubicBezTo>
                  <a:cubicBezTo>
                    <a:pt x="423" y="2844"/>
                    <a:pt x="408" y="2881"/>
                    <a:pt x="416" y="2903"/>
                  </a:cubicBezTo>
                  <a:cubicBezTo>
                    <a:pt x="460" y="2911"/>
                    <a:pt x="438" y="2933"/>
                    <a:pt x="453" y="2956"/>
                  </a:cubicBezTo>
                  <a:cubicBezTo>
                    <a:pt x="468" y="2963"/>
                    <a:pt x="490" y="2978"/>
                    <a:pt x="512" y="2978"/>
                  </a:cubicBezTo>
                  <a:cubicBezTo>
                    <a:pt x="557" y="3000"/>
                    <a:pt x="601" y="3000"/>
                    <a:pt x="653" y="3008"/>
                  </a:cubicBezTo>
                  <a:cubicBezTo>
                    <a:pt x="742" y="3008"/>
                    <a:pt x="735" y="3022"/>
                    <a:pt x="735" y="3097"/>
                  </a:cubicBezTo>
                  <a:cubicBezTo>
                    <a:pt x="735" y="3156"/>
                    <a:pt x="735" y="3201"/>
                    <a:pt x="750" y="3245"/>
                  </a:cubicBezTo>
                  <a:cubicBezTo>
                    <a:pt x="765" y="3297"/>
                    <a:pt x="787" y="3342"/>
                    <a:pt x="809" y="3386"/>
                  </a:cubicBezTo>
                  <a:cubicBezTo>
                    <a:pt x="824" y="3431"/>
                    <a:pt x="861" y="3460"/>
                    <a:pt x="869" y="3513"/>
                  </a:cubicBezTo>
                  <a:cubicBezTo>
                    <a:pt x="884" y="3572"/>
                    <a:pt x="906" y="3587"/>
                    <a:pt x="936" y="3639"/>
                  </a:cubicBezTo>
                  <a:cubicBezTo>
                    <a:pt x="965" y="3683"/>
                    <a:pt x="1039" y="3765"/>
                    <a:pt x="1025" y="3817"/>
                  </a:cubicBezTo>
                  <a:cubicBezTo>
                    <a:pt x="995" y="3810"/>
                    <a:pt x="950" y="3817"/>
                    <a:pt x="943" y="3854"/>
                  </a:cubicBezTo>
                  <a:cubicBezTo>
                    <a:pt x="950" y="3854"/>
                    <a:pt x="965" y="3847"/>
                    <a:pt x="973" y="3847"/>
                  </a:cubicBezTo>
                  <a:cubicBezTo>
                    <a:pt x="995" y="3832"/>
                    <a:pt x="1084" y="3810"/>
                    <a:pt x="1106" y="383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1" name="Freeform 9"/>
            <p:cNvSpPr>
              <a:spLocks noChangeArrowheads="1"/>
            </p:cNvSpPr>
            <p:nvPr/>
          </p:nvSpPr>
          <p:spPr bwMode="auto">
            <a:xfrm>
              <a:off x="10898161" y="4758280"/>
              <a:ext cx="993215" cy="931592"/>
            </a:xfrm>
            <a:custGeom>
              <a:avLst/>
              <a:gdLst>
                <a:gd name="T0" fmla="*/ 995 w 2296"/>
                <a:gd name="T1" fmla="*/ 312 h 2155"/>
                <a:gd name="T2" fmla="*/ 743 w 2296"/>
                <a:gd name="T3" fmla="*/ 238 h 2155"/>
                <a:gd name="T4" fmla="*/ 498 w 2296"/>
                <a:gd name="T5" fmla="*/ 193 h 2155"/>
                <a:gd name="T6" fmla="*/ 342 w 2296"/>
                <a:gd name="T7" fmla="*/ 297 h 2155"/>
                <a:gd name="T8" fmla="*/ 179 w 2296"/>
                <a:gd name="T9" fmla="*/ 371 h 2155"/>
                <a:gd name="T10" fmla="*/ 141 w 2296"/>
                <a:gd name="T11" fmla="*/ 394 h 2155"/>
                <a:gd name="T12" fmla="*/ 156 w 2296"/>
                <a:gd name="T13" fmla="*/ 461 h 2155"/>
                <a:gd name="T14" fmla="*/ 97 w 2296"/>
                <a:gd name="T15" fmla="*/ 594 h 2155"/>
                <a:gd name="T16" fmla="*/ 119 w 2296"/>
                <a:gd name="T17" fmla="*/ 758 h 2155"/>
                <a:gd name="T18" fmla="*/ 30 w 2296"/>
                <a:gd name="T19" fmla="*/ 861 h 2155"/>
                <a:gd name="T20" fmla="*/ 30 w 2296"/>
                <a:gd name="T21" fmla="*/ 861 h 2155"/>
                <a:gd name="T22" fmla="*/ 238 w 2296"/>
                <a:gd name="T23" fmla="*/ 980 h 2155"/>
                <a:gd name="T24" fmla="*/ 127 w 2296"/>
                <a:gd name="T25" fmla="*/ 1129 h 2155"/>
                <a:gd name="T26" fmla="*/ 97 w 2296"/>
                <a:gd name="T27" fmla="*/ 1352 h 2155"/>
                <a:gd name="T28" fmla="*/ 216 w 2296"/>
                <a:gd name="T29" fmla="*/ 1411 h 2155"/>
                <a:gd name="T30" fmla="*/ 357 w 2296"/>
                <a:gd name="T31" fmla="*/ 1389 h 2155"/>
                <a:gd name="T32" fmla="*/ 527 w 2296"/>
                <a:gd name="T33" fmla="*/ 1322 h 2155"/>
                <a:gd name="T34" fmla="*/ 758 w 2296"/>
                <a:gd name="T35" fmla="*/ 1560 h 2155"/>
                <a:gd name="T36" fmla="*/ 758 w 2296"/>
                <a:gd name="T37" fmla="*/ 1656 h 2155"/>
                <a:gd name="T38" fmla="*/ 832 w 2296"/>
                <a:gd name="T39" fmla="*/ 1782 h 2155"/>
                <a:gd name="T40" fmla="*/ 995 w 2296"/>
                <a:gd name="T41" fmla="*/ 1909 h 2155"/>
                <a:gd name="T42" fmla="*/ 1189 w 2296"/>
                <a:gd name="T43" fmla="*/ 2028 h 2155"/>
                <a:gd name="T44" fmla="*/ 1463 w 2296"/>
                <a:gd name="T45" fmla="*/ 2035 h 2155"/>
                <a:gd name="T46" fmla="*/ 1500 w 2296"/>
                <a:gd name="T47" fmla="*/ 2094 h 2155"/>
                <a:gd name="T48" fmla="*/ 1604 w 2296"/>
                <a:gd name="T49" fmla="*/ 2154 h 2155"/>
                <a:gd name="T50" fmla="*/ 1649 w 2296"/>
                <a:gd name="T51" fmla="*/ 2020 h 2155"/>
                <a:gd name="T52" fmla="*/ 1768 w 2296"/>
                <a:gd name="T53" fmla="*/ 1820 h 2155"/>
                <a:gd name="T54" fmla="*/ 1820 w 2296"/>
                <a:gd name="T55" fmla="*/ 1701 h 2155"/>
                <a:gd name="T56" fmla="*/ 1849 w 2296"/>
                <a:gd name="T57" fmla="*/ 1663 h 2155"/>
                <a:gd name="T58" fmla="*/ 1857 w 2296"/>
                <a:gd name="T59" fmla="*/ 1485 h 2155"/>
                <a:gd name="T60" fmla="*/ 1916 w 2296"/>
                <a:gd name="T61" fmla="*/ 1307 h 2155"/>
                <a:gd name="T62" fmla="*/ 2028 w 2296"/>
                <a:gd name="T63" fmla="*/ 1218 h 2155"/>
                <a:gd name="T64" fmla="*/ 2124 w 2296"/>
                <a:gd name="T65" fmla="*/ 1144 h 2155"/>
                <a:gd name="T66" fmla="*/ 2258 w 2296"/>
                <a:gd name="T67" fmla="*/ 1025 h 2155"/>
                <a:gd name="T68" fmla="*/ 2198 w 2296"/>
                <a:gd name="T69" fmla="*/ 921 h 2155"/>
                <a:gd name="T70" fmla="*/ 2072 w 2296"/>
                <a:gd name="T71" fmla="*/ 802 h 2155"/>
                <a:gd name="T72" fmla="*/ 1968 w 2296"/>
                <a:gd name="T73" fmla="*/ 750 h 2155"/>
                <a:gd name="T74" fmla="*/ 1782 w 2296"/>
                <a:gd name="T75" fmla="*/ 713 h 2155"/>
                <a:gd name="T76" fmla="*/ 1723 w 2296"/>
                <a:gd name="T77" fmla="*/ 550 h 2155"/>
                <a:gd name="T78" fmla="*/ 1671 w 2296"/>
                <a:gd name="T79" fmla="*/ 505 h 2155"/>
                <a:gd name="T80" fmla="*/ 1545 w 2296"/>
                <a:gd name="T81" fmla="*/ 401 h 2155"/>
                <a:gd name="T82" fmla="*/ 1396 w 2296"/>
                <a:gd name="T83" fmla="*/ 409 h 2155"/>
                <a:gd name="T84" fmla="*/ 1285 w 2296"/>
                <a:gd name="T85" fmla="*/ 319 h 2155"/>
                <a:gd name="T86" fmla="*/ 1196 w 2296"/>
                <a:gd name="T87" fmla="*/ 223 h 2155"/>
                <a:gd name="T88" fmla="*/ 1107 w 2296"/>
                <a:gd name="T89" fmla="*/ 104 h 2155"/>
                <a:gd name="T90" fmla="*/ 1040 w 2296"/>
                <a:gd name="T91" fmla="*/ 52 h 2155"/>
                <a:gd name="T92" fmla="*/ 981 w 2296"/>
                <a:gd name="T93" fmla="*/ 119 h 2155"/>
                <a:gd name="T94" fmla="*/ 958 w 2296"/>
                <a:gd name="T95" fmla="*/ 245 h 2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296" h="2155">
                  <a:moveTo>
                    <a:pt x="995" y="312"/>
                  </a:moveTo>
                  <a:lnTo>
                    <a:pt x="995" y="312"/>
                  </a:lnTo>
                  <a:cubicBezTo>
                    <a:pt x="995" y="327"/>
                    <a:pt x="899" y="319"/>
                    <a:pt x="884" y="319"/>
                  </a:cubicBezTo>
                  <a:cubicBezTo>
                    <a:pt x="891" y="253"/>
                    <a:pt x="787" y="238"/>
                    <a:pt x="743" y="238"/>
                  </a:cubicBezTo>
                  <a:cubicBezTo>
                    <a:pt x="698" y="238"/>
                    <a:pt x="676" y="238"/>
                    <a:pt x="639" y="223"/>
                  </a:cubicBezTo>
                  <a:cubicBezTo>
                    <a:pt x="602" y="208"/>
                    <a:pt x="535" y="193"/>
                    <a:pt x="498" y="193"/>
                  </a:cubicBezTo>
                  <a:cubicBezTo>
                    <a:pt x="468" y="245"/>
                    <a:pt x="409" y="208"/>
                    <a:pt x="372" y="238"/>
                  </a:cubicBezTo>
                  <a:cubicBezTo>
                    <a:pt x="364" y="253"/>
                    <a:pt x="357" y="297"/>
                    <a:pt x="342" y="297"/>
                  </a:cubicBezTo>
                  <a:cubicBezTo>
                    <a:pt x="320" y="305"/>
                    <a:pt x="305" y="275"/>
                    <a:pt x="290" y="267"/>
                  </a:cubicBezTo>
                  <a:cubicBezTo>
                    <a:pt x="245" y="253"/>
                    <a:pt x="179" y="334"/>
                    <a:pt x="179" y="371"/>
                  </a:cubicBezTo>
                  <a:cubicBezTo>
                    <a:pt x="186" y="371"/>
                    <a:pt x="193" y="379"/>
                    <a:pt x="201" y="371"/>
                  </a:cubicBezTo>
                  <a:cubicBezTo>
                    <a:pt x="208" y="409"/>
                    <a:pt x="156" y="394"/>
                    <a:pt x="141" y="394"/>
                  </a:cubicBezTo>
                  <a:cubicBezTo>
                    <a:pt x="134" y="424"/>
                    <a:pt x="141" y="438"/>
                    <a:pt x="149" y="461"/>
                  </a:cubicBezTo>
                  <a:cubicBezTo>
                    <a:pt x="156" y="461"/>
                    <a:pt x="156" y="461"/>
                    <a:pt x="156" y="461"/>
                  </a:cubicBezTo>
                  <a:cubicBezTo>
                    <a:pt x="156" y="468"/>
                    <a:pt x="156" y="475"/>
                    <a:pt x="156" y="475"/>
                  </a:cubicBezTo>
                  <a:cubicBezTo>
                    <a:pt x="127" y="468"/>
                    <a:pt x="89" y="572"/>
                    <a:pt x="97" y="594"/>
                  </a:cubicBezTo>
                  <a:cubicBezTo>
                    <a:pt x="141" y="594"/>
                    <a:pt x="104" y="676"/>
                    <a:pt x="97" y="706"/>
                  </a:cubicBezTo>
                  <a:cubicBezTo>
                    <a:pt x="134" y="706"/>
                    <a:pt x="141" y="743"/>
                    <a:pt x="119" y="758"/>
                  </a:cubicBezTo>
                  <a:cubicBezTo>
                    <a:pt x="97" y="772"/>
                    <a:pt x="37" y="802"/>
                    <a:pt x="0" y="824"/>
                  </a:cubicBezTo>
                  <a:cubicBezTo>
                    <a:pt x="8" y="839"/>
                    <a:pt x="15" y="854"/>
                    <a:pt x="30" y="861"/>
                  </a:cubicBezTo>
                  <a:cubicBezTo>
                    <a:pt x="45" y="854"/>
                    <a:pt x="52" y="847"/>
                    <a:pt x="60" y="839"/>
                  </a:cubicBezTo>
                  <a:cubicBezTo>
                    <a:pt x="52" y="847"/>
                    <a:pt x="45" y="854"/>
                    <a:pt x="30" y="861"/>
                  </a:cubicBezTo>
                  <a:cubicBezTo>
                    <a:pt x="45" y="884"/>
                    <a:pt x="67" y="891"/>
                    <a:pt x="82" y="906"/>
                  </a:cubicBezTo>
                  <a:cubicBezTo>
                    <a:pt x="127" y="943"/>
                    <a:pt x="186" y="951"/>
                    <a:pt x="238" y="980"/>
                  </a:cubicBezTo>
                  <a:cubicBezTo>
                    <a:pt x="216" y="973"/>
                    <a:pt x="193" y="988"/>
                    <a:pt x="179" y="995"/>
                  </a:cubicBezTo>
                  <a:cubicBezTo>
                    <a:pt x="164" y="1040"/>
                    <a:pt x="156" y="1092"/>
                    <a:pt x="127" y="1129"/>
                  </a:cubicBezTo>
                  <a:cubicBezTo>
                    <a:pt x="97" y="1166"/>
                    <a:pt x="37" y="1203"/>
                    <a:pt x="67" y="1248"/>
                  </a:cubicBezTo>
                  <a:cubicBezTo>
                    <a:pt x="89" y="1277"/>
                    <a:pt x="75" y="1337"/>
                    <a:pt x="97" y="1352"/>
                  </a:cubicBezTo>
                  <a:cubicBezTo>
                    <a:pt x="134" y="1374"/>
                    <a:pt x="193" y="1352"/>
                    <a:pt x="230" y="1344"/>
                  </a:cubicBezTo>
                  <a:cubicBezTo>
                    <a:pt x="223" y="1366"/>
                    <a:pt x="238" y="1389"/>
                    <a:pt x="216" y="1411"/>
                  </a:cubicBezTo>
                  <a:cubicBezTo>
                    <a:pt x="238" y="1418"/>
                    <a:pt x="275" y="1478"/>
                    <a:pt x="290" y="1456"/>
                  </a:cubicBezTo>
                  <a:cubicBezTo>
                    <a:pt x="327" y="1426"/>
                    <a:pt x="305" y="1404"/>
                    <a:pt x="357" y="1389"/>
                  </a:cubicBezTo>
                  <a:cubicBezTo>
                    <a:pt x="394" y="1374"/>
                    <a:pt x="387" y="1329"/>
                    <a:pt x="424" y="1329"/>
                  </a:cubicBezTo>
                  <a:cubicBezTo>
                    <a:pt x="468" y="1337"/>
                    <a:pt x="490" y="1292"/>
                    <a:pt x="527" y="1322"/>
                  </a:cubicBezTo>
                  <a:cubicBezTo>
                    <a:pt x="572" y="1352"/>
                    <a:pt x="579" y="1396"/>
                    <a:pt x="609" y="1441"/>
                  </a:cubicBezTo>
                  <a:cubicBezTo>
                    <a:pt x="646" y="1485"/>
                    <a:pt x="706" y="1515"/>
                    <a:pt x="758" y="1560"/>
                  </a:cubicBezTo>
                  <a:cubicBezTo>
                    <a:pt x="773" y="1574"/>
                    <a:pt x="847" y="1604"/>
                    <a:pt x="854" y="1626"/>
                  </a:cubicBezTo>
                  <a:cubicBezTo>
                    <a:pt x="854" y="1656"/>
                    <a:pt x="780" y="1656"/>
                    <a:pt x="758" y="1656"/>
                  </a:cubicBezTo>
                  <a:cubicBezTo>
                    <a:pt x="750" y="1671"/>
                    <a:pt x="743" y="1693"/>
                    <a:pt x="743" y="1708"/>
                  </a:cubicBezTo>
                  <a:cubicBezTo>
                    <a:pt x="787" y="1723"/>
                    <a:pt x="787" y="1775"/>
                    <a:pt x="832" y="1782"/>
                  </a:cubicBezTo>
                  <a:cubicBezTo>
                    <a:pt x="832" y="1849"/>
                    <a:pt x="891" y="1820"/>
                    <a:pt x="936" y="1820"/>
                  </a:cubicBezTo>
                  <a:cubicBezTo>
                    <a:pt x="1003" y="1820"/>
                    <a:pt x="995" y="1857"/>
                    <a:pt x="995" y="1909"/>
                  </a:cubicBezTo>
                  <a:cubicBezTo>
                    <a:pt x="1047" y="1909"/>
                    <a:pt x="1084" y="1953"/>
                    <a:pt x="1129" y="1968"/>
                  </a:cubicBezTo>
                  <a:cubicBezTo>
                    <a:pt x="1174" y="1976"/>
                    <a:pt x="1189" y="1983"/>
                    <a:pt x="1189" y="2028"/>
                  </a:cubicBezTo>
                  <a:cubicBezTo>
                    <a:pt x="1233" y="2035"/>
                    <a:pt x="1270" y="2028"/>
                    <a:pt x="1315" y="2035"/>
                  </a:cubicBezTo>
                  <a:cubicBezTo>
                    <a:pt x="1367" y="2050"/>
                    <a:pt x="1411" y="2020"/>
                    <a:pt x="1463" y="2035"/>
                  </a:cubicBezTo>
                  <a:cubicBezTo>
                    <a:pt x="1463" y="2057"/>
                    <a:pt x="1463" y="2079"/>
                    <a:pt x="1463" y="2094"/>
                  </a:cubicBezTo>
                  <a:cubicBezTo>
                    <a:pt x="1478" y="2094"/>
                    <a:pt x="1485" y="2094"/>
                    <a:pt x="1500" y="2094"/>
                  </a:cubicBezTo>
                  <a:cubicBezTo>
                    <a:pt x="1500" y="2131"/>
                    <a:pt x="1552" y="2094"/>
                    <a:pt x="1552" y="2154"/>
                  </a:cubicBezTo>
                  <a:cubicBezTo>
                    <a:pt x="1567" y="2154"/>
                    <a:pt x="1589" y="2154"/>
                    <a:pt x="1604" y="2154"/>
                  </a:cubicBezTo>
                  <a:cubicBezTo>
                    <a:pt x="1619" y="2139"/>
                    <a:pt x="1656" y="2087"/>
                    <a:pt x="1693" y="2050"/>
                  </a:cubicBezTo>
                  <a:cubicBezTo>
                    <a:pt x="1671" y="2042"/>
                    <a:pt x="1656" y="2035"/>
                    <a:pt x="1649" y="2020"/>
                  </a:cubicBezTo>
                  <a:cubicBezTo>
                    <a:pt x="1634" y="1990"/>
                    <a:pt x="1664" y="1961"/>
                    <a:pt x="1679" y="1938"/>
                  </a:cubicBezTo>
                  <a:cubicBezTo>
                    <a:pt x="1716" y="1901"/>
                    <a:pt x="1738" y="1864"/>
                    <a:pt x="1768" y="1820"/>
                  </a:cubicBezTo>
                  <a:cubicBezTo>
                    <a:pt x="1782" y="1790"/>
                    <a:pt x="1790" y="1738"/>
                    <a:pt x="1812" y="1723"/>
                  </a:cubicBezTo>
                  <a:cubicBezTo>
                    <a:pt x="1820" y="1716"/>
                    <a:pt x="1820" y="1708"/>
                    <a:pt x="1820" y="1701"/>
                  </a:cubicBezTo>
                  <a:cubicBezTo>
                    <a:pt x="1834" y="1701"/>
                    <a:pt x="1849" y="1701"/>
                    <a:pt x="1864" y="1701"/>
                  </a:cubicBezTo>
                  <a:cubicBezTo>
                    <a:pt x="1872" y="1686"/>
                    <a:pt x="1872" y="1663"/>
                    <a:pt x="1849" y="1663"/>
                  </a:cubicBezTo>
                  <a:cubicBezTo>
                    <a:pt x="1834" y="1626"/>
                    <a:pt x="1820" y="1582"/>
                    <a:pt x="1834" y="1545"/>
                  </a:cubicBezTo>
                  <a:cubicBezTo>
                    <a:pt x="1849" y="1537"/>
                    <a:pt x="1842" y="1508"/>
                    <a:pt x="1857" y="1485"/>
                  </a:cubicBezTo>
                  <a:cubicBezTo>
                    <a:pt x="1872" y="1463"/>
                    <a:pt x="1894" y="1478"/>
                    <a:pt x="1909" y="1456"/>
                  </a:cubicBezTo>
                  <a:cubicBezTo>
                    <a:pt x="1946" y="1426"/>
                    <a:pt x="1901" y="1352"/>
                    <a:pt x="1916" y="1307"/>
                  </a:cubicBezTo>
                  <a:cubicBezTo>
                    <a:pt x="1924" y="1285"/>
                    <a:pt x="1953" y="1285"/>
                    <a:pt x="1976" y="1277"/>
                  </a:cubicBezTo>
                  <a:cubicBezTo>
                    <a:pt x="2005" y="1263"/>
                    <a:pt x="2013" y="1248"/>
                    <a:pt x="2028" y="1218"/>
                  </a:cubicBezTo>
                  <a:cubicBezTo>
                    <a:pt x="2035" y="1203"/>
                    <a:pt x="2035" y="1173"/>
                    <a:pt x="2050" y="1159"/>
                  </a:cubicBezTo>
                  <a:cubicBezTo>
                    <a:pt x="2072" y="1144"/>
                    <a:pt x="2102" y="1151"/>
                    <a:pt x="2124" y="1144"/>
                  </a:cubicBezTo>
                  <a:cubicBezTo>
                    <a:pt x="2131" y="1114"/>
                    <a:pt x="2176" y="1084"/>
                    <a:pt x="2191" y="1047"/>
                  </a:cubicBezTo>
                  <a:cubicBezTo>
                    <a:pt x="2213" y="1018"/>
                    <a:pt x="2221" y="1018"/>
                    <a:pt x="2258" y="1025"/>
                  </a:cubicBezTo>
                  <a:cubicBezTo>
                    <a:pt x="2295" y="1032"/>
                    <a:pt x="2250" y="966"/>
                    <a:pt x="2250" y="966"/>
                  </a:cubicBezTo>
                  <a:cubicBezTo>
                    <a:pt x="2236" y="943"/>
                    <a:pt x="2228" y="928"/>
                    <a:pt x="2198" y="921"/>
                  </a:cubicBezTo>
                  <a:cubicBezTo>
                    <a:pt x="2154" y="914"/>
                    <a:pt x="2146" y="921"/>
                    <a:pt x="2117" y="876"/>
                  </a:cubicBezTo>
                  <a:cubicBezTo>
                    <a:pt x="2102" y="847"/>
                    <a:pt x="2102" y="817"/>
                    <a:pt x="2072" y="802"/>
                  </a:cubicBezTo>
                  <a:cubicBezTo>
                    <a:pt x="2057" y="802"/>
                    <a:pt x="2042" y="802"/>
                    <a:pt x="2028" y="795"/>
                  </a:cubicBezTo>
                  <a:cubicBezTo>
                    <a:pt x="1998" y="780"/>
                    <a:pt x="1991" y="765"/>
                    <a:pt x="1968" y="750"/>
                  </a:cubicBezTo>
                  <a:cubicBezTo>
                    <a:pt x="1938" y="743"/>
                    <a:pt x="1901" y="735"/>
                    <a:pt x="1872" y="735"/>
                  </a:cubicBezTo>
                  <a:cubicBezTo>
                    <a:pt x="1849" y="735"/>
                    <a:pt x="1797" y="735"/>
                    <a:pt x="1782" y="713"/>
                  </a:cubicBezTo>
                  <a:cubicBezTo>
                    <a:pt x="1760" y="683"/>
                    <a:pt x="1760" y="624"/>
                    <a:pt x="1768" y="587"/>
                  </a:cubicBezTo>
                  <a:cubicBezTo>
                    <a:pt x="1745" y="587"/>
                    <a:pt x="1731" y="564"/>
                    <a:pt x="1723" y="550"/>
                  </a:cubicBezTo>
                  <a:cubicBezTo>
                    <a:pt x="1716" y="542"/>
                    <a:pt x="1716" y="535"/>
                    <a:pt x="1708" y="520"/>
                  </a:cubicBezTo>
                  <a:cubicBezTo>
                    <a:pt x="1701" y="513"/>
                    <a:pt x="1686" y="505"/>
                    <a:pt x="1671" y="505"/>
                  </a:cubicBezTo>
                  <a:cubicBezTo>
                    <a:pt x="1656" y="498"/>
                    <a:pt x="1634" y="505"/>
                    <a:pt x="1612" y="498"/>
                  </a:cubicBezTo>
                  <a:cubicBezTo>
                    <a:pt x="1597" y="490"/>
                    <a:pt x="1537" y="431"/>
                    <a:pt x="1545" y="401"/>
                  </a:cubicBezTo>
                  <a:cubicBezTo>
                    <a:pt x="1515" y="394"/>
                    <a:pt x="1500" y="371"/>
                    <a:pt x="1463" y="379"/>
                  </a:cubicBezTo>
                  <a:cubicBezTo>
                    <a:pt x="1441" y="379"/>
                    <a:pt x="1419" y="401"/>
                    <a:pt x="1396" y="409"/>
                  </a:cubicBezTo>
                  <a:cubicBezTo>
                    <a:pt x="1396" y="409"/>
                    <a:pt x="1396" y="409"/>
                    <a:pt x="1396" y="416"/>
                  </a:cubicBezTo>
                  <a:cubicBezTo>
                    <a:pt x="1329" y="431"/>
                    <a:pt x="1315" y="357"/>
                    <a:pt x="1285" y="319"/>
                  </a:cubicBezTo>
                  <a:cubicBezTo>
                    <a:pt x="1263" y="305"/>
                    <a:pt x="1233" y="305"/>
                    <a:pt x="1218" y="282"/>
                  </a:cubicBezTo>
                  <a:cubicBezTo>
                    <a:pt x="1203" y="260"/>
                    <a:pt x="1218" y="238"/>
                    <a:pt x="1196" y="223"/>
                  </a:cubicBezTo>
                  <a:cubicBezTo>
                    <a:pt x="1144" y="208"/>
                    <a:pt x="1174" y="156"/>
                    <a:pt x="1159" y="104"/>
                  </a:cubicBezTo>
                  <a:cubicBezTo>
                    <a:pt x="1144" y="112"/>
                    <a:pt x="1122" y="97"/>
                    <a:pt x="1107" y="104"/>
                  </a:cubicBezTo>
                  <a:cubicBezTo>
                    <a:pt x="1136" y="97"/>
                    <a:pt x="1062" y="8"/>
                    <a:pt x="1040" y="0"/>
                  </a:cubicBezTo>
                  <a:cubicBezTo>
                    <a:pt x="1040" y="15"/>
                    <a:pt x="1047" y="37"/>
                    <a:pt x="1040" y="52"/>
                  </a:cubicBezTo>
                  <a:cubicBezTo>
                    <a:pt x="1025" y="59"/>
                    <a:pt x="1010" y="52"/>
                    <a:pt x="1003" y="59"/>
                  </a:cubicBezTo>
                  <a:cubicBezTo>
                    <a:pt x="973" y="74"/>
                    <a:pt x="995" y="97"/>
                    <a:pt x="981" y="119"/>
                  </a:cubicBezTo>
                  <a:cubicBezTo>
                    <a:pt x="973" y="141"/>
                    <a:pt x="951" y="141"/>
                    <a:pt x="936" y="141"/>
                  </a:cubicBezTo>
                  <a:cubicBezTo>
                    <a:pt x="943" y="186"/>
                    <a:pt x="951" y="230"/>
                    <a:pt x="958" y="245"/>
                  </a:cubicBezTo>
                  <a:cubicBezTo>
                    <a:pt x="973" y="267"/>
                    <a:pt x="988" y="290"/>
                    <a:pt x="995" y="3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2" name="Freeform 10"/>
            <p:cNvSpPr>
              <a:spLocks noChangeArrowheads="1"/>
            </p:cNvSpPr>
            <p:nvPr/>
          </p:nvSpPr>
          <p:spPr bwMode="auto">
            <a:xfrm>
              <a:off x="10728493" y="5131678"/>
              <a:ext cx="2148475" cy="2118469"/>
            </a:xfrm>
            <a:custGeom>
              <a:avLst/>
              <a:gdLst>
                <a:gd name="T0" fmla="*/ 1708 w 4968"/>
                <a:gd name="T1" fmla="*/ 1174 h 4903"/>
                <a:gd name="T2" fmla="*/ 1136 w 4968"/>
                <a:gd name="T3" fmla="*/ 847 h 4903"/>
                <a:gd name="T4" fmla="*/ 817 w 4968"/>
                <a:gd name="T5" fmla="*/ 468 h 4903"/>
                <a:gd name="T6" fmla="*/ 460 w 4968"/>
                <a:gd name="T7" fmla="*/ 387 h 4903"/>
                <a:gd name="T8" fmla="*/ 386 w 4968"/>
                <a:gd name="T9" fmla="*/ 30 h 4903"/>
                <a:gd name="T10" fmla="*/ 59 w 4968"/>
                <a:gd name="T11" fmla="*/ 528 h 4903"/>
                <a:gd name="T12" fmla="*/ 81 w 4968"/>
                <a:gd name="T13" fmla="*/ 1129 h 4903"/>
                <a:gd name="T14" fmla="*/ 104 w 4968"/>
                <a:gd name="T15" fmla="*/ 1174 h 4903"/>
                <a:gd name="T16" fmla="*/ 133 w 4968"/>
                <a:gd name="T17" fmla="*/ 1270 h 4903"/>
                <a:gd name="T18" fmla="*/ 260 w 4968"/>
                <a:gd name="T19" fmla="*/ 1582 h 4903"/>
                <a:gd name="T20" fmla="*/ 289 w 4968"/>
                <a:gd name="T21" fmla="*/ 1805 h 4903"/>
                <a:gd name="T22" fmla="*/ 341 w 4968"/>
                <a:gd name="T23" fmla="*/ 2236 h 4903"/>
                <a:gd name="T24" fmla="*/ 341 w 4968"/>
                <a:gd name="T25" fmla="*/ 2518 h 4903"/>
                <a:gd name="T26" fmla="*/ 482 w 4968"/>
                <a:gd name="T27" fmla="*/ 2563 h 4903"/>
                <a:gd name="T28" fmla="*/ 742 w 4968"/>
                <a:gd name="T29" fmla="*/ 2563 h 4903"/>
                <a:gd name="T30" fmla="*/ 935 w 4968"/>
                <a:gd name="T31" fmla="*/ 2644 h 4903"/>
                <a:gd name="T32" fmla="*/ 1284 w 4968"/>
                <a:gd name="T33" fmla="*/ 2889 h 4903"/>
                <a:gd name="T34" fmla="*/ 1069 w 4968"/>
                <a:gd name="T35" fmla="*/ 3402 h 4903"/>
                <a:gd name="T36" fmla="*/ 817 w 4968"/>
                <a:gd name="T37" fmla="*/ 3610 h 4903"/>
                <a:gd name="T38" fmla="*/ 705 w 4968"/>
                <a:gd name="T39" fmla="*/ 3988 h 4903"/>
                <a:gd name="T40" fmla="*/ 831 w 4968"/>
                <a:gd name="T41" fmla="*/ 4389 h 4903"/>
                <a:gd name="T42" fmla="*/ 1180 w 4968"/>
                <a:gd name="T43" fmla="*/ 4412 h 4903"/>
                <a:gd name="T44" fmla="*/ 1039 w 4968"/>
                <a:gd name="T45" fmla="*/ 4070 h 4903"/>
                <a:gd name="T46" fmla="*/ 980 w 4968"/>
                <a:gd name="T47" fmla="*/ 3691 h 4903"/>
                <a:gd name="T48" fmla="*/ 1173 w 4968"/>
                <a:gd name="T49" fmla="*/ 3691 h 4903"/>
                <a:gd name="T50" fmla="*/ 1136 w 4968"/>
                <a:gd name="T51" fmla="*/ 3825 h 4903"/>
                <a:gd name="T52" fmla="*/ 1396 w 4968"/>
                <a:gd name="T53" fmla="*/ 3862 h 4903"/>
                <a:gd name="T54" fmla="*/ 1485 w 4968"/>
                <a:gd name="T55" fmla="*/ 3884 h 4903"/>
                <a:gd name="T56" fmla="*/ 1975 w 4968"/>
                <a:gd name="T57" fmla="*/ 3736 h 4903"/>
                <a:gd name="T58" fmla="*/ 2101 w 4968"/>
                <a:gd name="T59" fmla="*/ 3951 h 4903"/>
                <a:gd name="T60" fmla="*/ 2198 w 4968"/>
                <a:gd name="T61" fmla="*/ 3929 h 4903"/>
                <a:gd name="T62" fmla="*/ 2346 w 4968"/>
                <a:gd name="T63" fmla="*/ 3914 h 4903"/>
                <a:gd name="T64" fmla="*/ 2435 w 4968"/>
                <a:gd name="T65" fmla="*/ 3973 h 4903"/>
                <a:gd name="T66" fmla="*/ 2740 w 4968"/>
                <a:gd name="T67" fmla="*/ 3936 h 4903"/>
                <a:gd name="T68" fmla="*/ 2948 w 4968"/>
                <a:gd name="T69" fmla="*/ 3981 h 4903"/>
                <a:gd name="T70" fmla="*/ 3364 w 4968"/>
                <a:gd name="T71" fmla="*/ 4196 h 4903"/>
                <a:gd name="T72" fmla="*/ 3637 w 4968"/>
                <a:gd name="T73" fmla="*/ 4263 h 4903"/>
                <a:gd name="T74" fmla="*/ 3697 w 4968"/>
                <a:gd name="T75" fmla="*/ 4441 h 4903"/>
                <a:gd name="T76" fmla="*/ 3704 w 4968"/>
                <a:gd name="T77" fmla="*/ 4746 h 4903"/>
                <a:gd name="T78" fmla="*/ 4001 w 4968"/>
                <a:gd name="T79" fmla="*/ 4887 h 4903"/>
                <a:gd name="T80" fmla="*/ 4113 w 4968"/>
                <a:gd name="T81" fmla="*/ 4701 h 4903"/>
                <a:gd name="T82" fmla="*/ 4105 w 4968"/>
                <a:gd name="T83" fmla="*/ 4412 h 4903"/>
                <a:gd name="T84" fmla="*/ 4105 w 4968"/>
                <a:gd name="T85" fmla="*/ 3936 h 4903"/>
                <a:gd name="T86" fmla="*/ 4595 w 4968"/>
                <a:gd name="T87" fmla="*/ 3543 h 4903"/>
                <a:gd name="T88" fmla="*/ 4662 w 4968"/>
                <a:gd name="T89" fmla="*/ 3313 h 4903"/>
                <a:gd name="T90" fmla="*/ 4506 w 4968"/>
                <a:gd name="T91" fmla="*/ 2986 h 4903"/>
                <a:gd name="T92" fmla="*/ 4714 w 4968"/>
                <a:gd name="T93" fmla="*/ 2785 h 4903"/>
                <a:gd name="T94" fmla="*/ 4417 w 4968"/>
                <a:gd name="T95" fmla="*/ 2258 h 4903"/>
                <a:gd name="T96" fmla="*/ 3994 w 4968"/>
                <a:gd name="T97" fmla="*/ 2184 h 4903"/>
                <a:gd name="T98" fmla="*/ 3475 w 4968"/>
                <a:gd name="T99" fmla="*/ 1961 h 4903"/>
                <a:gd name="T100" fmla="*/ 2985 w 4968"/>
                <a:gd name="T101" fmla="*/ 1783 h 4903"/>
                <a:gd name="T102" fmla="*/ 2718 w 4968"/>
                <a:gd name="T103" fmla="*/ 1501 h 4903"/>
                <a:gd name="T104" fmla="*/ 2369 w 4968"/>
                <a:gd name="T105" fmla="*/ 1307 h 4903"/>
                <a:gd name="T106" fmla="*/ 2094 w 4968"/>
                <a:gd name="T107" fmla="*/ 1189 h 49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8" h="4903">
                  <a:moveTo>
                    <a:pt x="1945" y="1293"/>
                  </a:moveTo>
                  <a:lnTo>
                    <a:pt x="1945" y="1293"/>
                  </a:lnTo>
                  <a:cubicBezTo>
                    <a:pt x="1945" y="1233"/>
                    <a:pt x="1893" y="1270"/>
                    <a:pt x="1893" y="1233"/>
                  </a:cubicBezTo>
                  <a:cubicBezTo>
                    <a:pt x="1878" y="1233"/>
                    <a:pt x="1871" y="1233"/>
                    <a:pt x="1856" y="1233"/>
                  </a:cubicBezTo>
                  <a:cubicBezTo>
                    <a:pt x="1856" y="1218"/>
                    <a:pt x="1856" y="1196"/>
                    <a:pt x="1856" y="1174"/>
                  </a:cubicBezTo>
                  <a:cubicBezTo>
                    <a:pt x="1804" y="1159"/>
                    <a:pt x="1760" y="1189"/>
                    <a:pt x="1708" y="1174"/>
                  </a:cubicBezTo>
                  <a:cubicBezTo>
                    <a:pt x="1663" y="1167"/>
                    <a:pt x="1626" y="1174"/>
                    <a:pt x="1582" y="1167"/>
                  </a:cubicBezTo>
                  <a:cubicBezTo>
                    <a:pt x="1582" y="1122"/>
                    <a:pt x="1567" y="1115"/>
                    <a:pt x="1522" y="1107"/>
                  </a:cubicBezTo>
                  <a:cubicBezTo>
                    <a:pt x="1477" y="1092"/>
                    <a:pt x="1440" y="1048"/>
                    <a:pt x="1388" y="1048"/>
                  </a:cubicBezTo>
                  <a:cubicBezTo>
                    <a:pt x="1388" y="996"/>
                    <a:pt x="1396" y="959"/>
                    <a:pt x="1329" y="959"/>
                  </a:cubicBezTo>
                  <a:cubicBezTo>
                    <a:pt x="1284" y="959"/>
                    <a:pt x="1225" y="988"/>
                    <a:pt x="1225" y="921"/>
                  </a:cubicBezTo>
                  <a:cubicBezTo>
                    <a:pt x="1180" y="914"/>
                    <a:pt x="1180" y="862"/>
                    <a:pt x="1136" y="847"/>
                  </a:cubicBezTo>
                  <a:cubicBezTo>
                    <a:pt x="1136" y="832"/>
                    <a:pt x="1143" y="810"/>
                    <a:pt x="1151" y="795"/>
                  </a:cubicBezTo>
                  <a:cubicBezTo>
                    <a:pt x="1173" y="795"/>
                    <a:pt x="1247" y="795"/>
                    <a:pt x="1247" y="765"/>
                  </a:cubicBezTo>
                  <a:cubicBezTo>
                    <a:pt x="1240" y="743"/>
                    <a:pt x="1166" y="713"/>
                    <a:pt x="1151" y="699"/>
                  </a:cubicBezTo>
                  <a:cubicBezTo>
                    <a:pt x="1099" y="654"/>
                    <a:pt x="1039" y="624"/>
                    <a:pt x="1002" y="580"/>
                  </a:cubicBezTo>
                  <a:cubicBezTo>
                    <a:pt x="972" y="535"/>
                    <a:pt x="965" y="491"/>
                    <a:pt x="920" y="461"/>
                  </a:cubicBezTo>
                  <a:cubicBezTo>
                    <a:pt x="883" y="431"/>
                    <a:pt x="861" y="476"/>
                    <a:pt x="817" y="468"/>
                  </a:cubicBezTo>
                  <a:cubicBezTo>
                    <a:pt x="780" y="468"/>
                    <a:pt x="787" y="513"/>
                    <a:pt x="750" y="528"/>
                  </a:cubicBezTo>
                  <a:cubicBezTo>
                    <a:pt x="698" y="543"/>
                    <a:pt x="720" y="565"/>
                    <a:pt x="683" y="595"/>
                  </a:cubicBezTo>
                  <a:cubicBezTo>
                    <a:pt x="668" y="617"/>
                    <a:pt x="631" y="557"/>
                    <a:pt x="609" y="550"/>
                  </a:cubicBezTo>
                  <a:cubicBezTo>
                    <a:pt x="631" y="528"/>
                    <a:pt x="616" y="505"/>
                    <a:pt x="623" y="483"/>
                  </a:cubicBezTo>
                  <a:cubicBezTo>
                    <a:pt x="586" y="491"/>
                    <a:pt x="527" y="513"/>
                    <a:pt x="490" y="491"/>
                  </a:cubicBezTo>
                  <a:cubicBezTo>
                    <a:pt x="468" y="476"/>
                    <a:pt x="482" y="416"/>
                    <a:pt x="460" y="387"/>
                  </a:cubicBezTo>
                  <a:cubicBezTo>
                    <a:pt x="430" y="342"/>
                    <a:pt x="490" y="305"/>
                    <a:pt x="520" y="268"/>
                  </a:cubicBezTo>
                  <a:cubicBezTo>
                    <a:pt x="549" y="231"/>
                    <a:pt x="557" y="179"/>
                    <a:pt x="572" y="134"/>
                  </a:cubicBezTo>
                  <a:cubicBezTo>
                    <a:pt x="586" y="127"/>
                    <a:pt x="609" y="112"/>
                    <a:pt x="631" y="119"/>
                  </a:cubicBezTo>
                  <a:cubicBezTo>
                    <a:pt x="579" y="90"/>
                    <a:pt x="520" y="82"/>
                    <a:pt x="475" y="45"/>
                  </a:cubicBezTo>
                  <a:cubicBezTo>
                    <a:pt x="460" y="30"/>
                    <a:pt x="438" y="23"/>
                    <a:pt x="423" y="0"/>
                  </a:cubicBezTo>
                  <a:cubicBezTo>
                    <a:pt x="408" y="15"/>
                    <a:pt x="393" y="30"/>
                    <a:pt x="386" y="30"/>
                  </a:cubicBezTo>
                  <a:cubicBezTo>
                    <a:pt x="356" y="105"/>
                    <a:pt x="267" y="149"/>
                    <a:pt x="260" y="231"/>
                  </a:cubicBezTo>
                  <a:cubicBezTo>
                    <a:pt x="237" y="231"/>
                    <a:pt x="208" y="223"/>
                    <a:pt x="200" y="253"/>
                  </a:cubicBezTo>
                  <a:cubicBezTo>
                    <a:pt x="200" y="275"/>
                    <a:pt x="185" y="275"/>
                    <a:pt x="178" y="298"/>
                  </a:cubicBezTo>
                  <a:cubicBezTo>
                    <a:pt x="118" y="298"/>
                    <a:pt x="126" y="357"/>
                    <a:pt x="126" y="394"/>
                  </a:cubicBezTo>
                  <a:cubicBezTo>
                    <a:pt x="126" y="424"/>
                    <a:pt x="111" y="439"/>
                    <a:pt x="96" y="454"/>
                  </a:cubicBezTo>
                  <a:cubicBezTo>
                    <a:pt x="74" y="476"/>
                    <a:pt x="74" y="505"/>
                    <a:pt x="59" y="528"/>
                  </a:cubicBezTo>
                  <a:lnTo>
                    <a:pt x="52" y="528"/>
                  </a:lnTo>
                  <a:cubicBezTo>
                    <a:pt x="22" y="602"/>
                    <a:pt x="0" y="706"/>
                    <a:pt x="22" y="780"/>
                  </a:cubicBezTo>
                  <a:cubicBezTo>
                    <a:pt x="44" y="855"/>
                    <a:pt x="44" y="1010"/>
                    <a:pt x="44" y="1107"/>
                  </a:cubicBezTo>
                  <a:cubicBezTo>
                    <a:pt x="44" y="1115"/>
                    <a:pt x="52" y="1115"/>
                    <a:pt x="52" y="1115"/>
                  </a:cubicBezTo>
                  <a:cubicBezTo>
                    <a:pt x="59" y="1115"/>
                    <a:pt x="59" y="1107"/>
                    <a:pt x="66" y="1107"/>
                  </a:cubicBezTo>
                  <a:cubicBezTo>
                    <a:pt x="74" y="1107"/>
                    <a:pt x="81" y="1129"/>
                    <a:pt x="81" y="1129"/>
                  </a:cubicBezTo>
                  <a:cubicBezTo>
                    <a:pt x="89" y="1144"/>
                    <a:pt x="74" y="1129"/>
                    <a:pt x="74" y="1137"/>
                  </a:cubicBezTo>
                  <a:cubicBezTo>
                    <a:pt x="66" y="1144"/>
                    <a:pt x="81" y="1152"/>
                    <a:pt x="81" y="1152"/>
                  </a:cubicBezTo>
                  <a:lnTo>
                    <a:pt x="89" y="1152"/>
                  </a:lnTo>
                  <a:cubicBezTo>
                    <a:pt x="89" y="1159"/>
                    <a:pt x="89" y="1159"/>
                    <a:pt x="89" y="1159"/>
                  </a:cubicBezTo>
                  <a:cubicBezTo>
                    <a:pt x="89" y="1159"/>
                    <a:pt x="89" y="1167"/>
                    <a:pt x="96" y="1174"/>
                  </a:cubicBezTo>
                  <a:cubicBezTo>
                    <a:pt x="96" y="1174"/>
                    <a:pt x="96" y="1174"/>
                    <a:pt x="104" y="1174"/>
                  </a:cubicBezTo>
                  <a:cubicBezTo>
                    <a:pt x="104" y="1181"/>
                    <a:pt x="104" y="1181"/>
                    <a:pt x="104" y="1181"/>
                  </a:cubicBezTo>
                  <a:cubicBezTo>
                    <a:pt x="111" y="1189"/>
                    <a:pt x="111" y="1189"/>
                    <a:pt x="118" y="1196"/>
                  </a:cubicBezTo>
                  <a:cubicBezTo>
                    <a:pt x="118" y="1211"/>
                    <a:pt x="126" y="1196"/>
                    <a:pt x="133" y="1196"/>
                  </a:cubicBezTo>
                  <a:cubicBezTo>
                    <a:pt x="141" y="1204"/>
                    <a:pt x="141" y="1218"/>
                    <a:pt x="133" y="1218"/>
                  </a:cubicBezTo>
                  <a:cubicBezTo>
                    <a:pt x="133" y="1226"/>
                    <a:pt x="133" y="1233"/>
                    <a:pt x="133" y="1241"/>
                  </a:cubicBezTo>
                  <a:cubicBezTo>
                    <a:pt x="141" y="1256"/>
                    <a:pt x="156" y="1263"/>
                    <a:pt x="133" y="1270"/>
                  </a:cubicBezTo>
                  <a:cubicBezTo>
                    <a:pt x="118" y="1278"/>
                    <a:pt x="118" y="1293"/>
                    <a:pt x="133" y="1300"/>
                  </a:cubicBezTo>
                  <a:cubicBezTo>
                    <a:pt x="141" y="1307"/>
                    <a:pt x="148" y="1322"/>
                    <a:pt x="133" y="1337"/>
                  </a:cubicBezTo>
                  <a:cubicBezTo>
                    <a:pt x="141" y="1345"/>
                    <a:pt x="148" y="1359"/>
                    <a:pt x="148" y="1359"/>
                  </a:cubicBezTo>
                  <a:cubicBezTo>
                    <a:pt x="156" y="1404"/>
                    <a:pt x="156" y="1426"/>
                    <a:pt x="185" y="1464"/>
                  </a:cubicBezTo>
                  <a:cubicBezTo>
                    <a:pt x="215" y="1493"/>
                    <a:pt x="237" y="1530"/>
                    <a:pt x="252" y="1575"/>
                  </a:cubicBezTo>
                  <a:cubicBezTo>
                    <a:pt x="252" y="1575"/>
                    <a:pt x="252" y="1582"/>
                    <a:pt x="260" y="1582"/>
                  </a:cubicBezTo>
                  <a:lnTo>
                    <a:pt x="260" y="1590"/>
                  </a:lnTo>
                  <a:cubicBezTo>
                    <a:pt x="282" y="1634"/>
                    <a:pt x="282" y="1672"/>
                    <a:pt x="282" y="1716"/>
                  </a:cubicBezTo>
                  <a:lnTo>
                    <a:pt x="282" y="1723"/>
                  </a:lnTo>
                  <a:cubicBezTo>
                    <a:pt x="282" y="1738"/>
                    <a:pt x="282" y="1753"/>
                    <a:pt x="289" y="1761"/>
                  </a:cubicBezTo>
                  <a:cubicBezTo>
                    <a:pt x="289" y="1768"/>
                    <a:pt x="289" y="1768"/>
                    <a:pt x="297" y="1775"/>
                  </a:cubicBezTo>
                  <a:cubicBezTo>
                    <a:pt x="297" y="1783"/>
                    <a:pt x="289" y="1798"/>
                    <a:pt x="289" y="1805"/>
                  </a:cubicBezTo>
                  <a:cubicBezTo>
                    <a:pt x="267" y="1820"/>
                    <a:pt x="230" y="1805"/>
                    <a:pt x="208" y="1812"/>
                  </a:cubicBezTo>
                  <a:lnTo>
                    <a:pt x="208" y="1812"/>
                  </a:lnTo>
                  <a:cubicBezTo>
                    <a:pt x="208" y="1835"/>
                    <a:pt x="200" y="1857"/>
                    <a:pt x="178" y="1879"/>
                  </a:cubicBezTo>
                  <a:cubicBezTo>
                    <a:pt x="111" y="1946"/>
                    <a:pt x="208" y="2080"/>
                    <a:pt x="208" y="2154"/>
                  </a:cubicBezTo>
                  <a:cubicBezTo>
                    <a:pt x="208" y="2206"/>
                    <a:pt x="260" y="2199"/>
                    <a:pt x="297" y="2214"/>
                  </a:cubicBezTo>
                  <a:cubicBezTo>
                    <a:pt x="312" y="2221"/>
                    <a:pt x="334" y="2221"/>
                    <a:pt x="341" y="2236"/>
                  </a:cubicBezTo>
                  <a:cubicBezTo>
                    <a:pt x="364" y="2258"/>
                    <a:pt x="312" y="2258"/>
                    <a:pt x="312" y="2266"/>
                  </a:cubicBezTo>
                  <a:cubicBezTo>
                    <a:pt x="304" y="2310"/>
                    <a:pt x="386" y="2266"/>
                    <a:pt x="364" y="2332"/>
                  </a:cubicBezTo>
                  <a:cubicBezTo>
                    <a:pt x="349" y="2340"/>
                    <a:pt x="341" y="2355"/>
                    <a:pt x="349" y="2377"/>
                  </a:cubicBezTo>
                  <a:cubicBezTo>
                    <a:pt x="297" y="2362"/>
                    <a:pt x="297" y="2399"/>
                    <a:pt x="297" y="2436"/>
                  </a:cubicBezTo>
                  <a:cubicBezTo>
                    <a:pt x="341" y="2444"/>
                    <a:pt x="415" y="2436"/>
                    <a:pt x="423" y="2488"/>
                  </a:cubicBezTo>
                  <a:cubicBezTo>
                    <a:pt x="393" y="2488"/>
                    <a:pt x="341" y="2481"/>
                    <a:pt x="341" y="2518"/>
                  </a:cubicBezTo>
                  <a:cubicBezTo>
                    <a:pt x="312" y="2525"/>
                    <a:pt x="282" y="2518"/>
                    <a:pt x="260" y="2518"/>
                  </a:cubicBezTo>
                  <a:cubicBezTo>
                    <a:pt x="252" y="2525"/>
                    <a:pt x="252" y="2525"/>
                    <a:pt x="252" y="2533"/>
                  </a:cubicBezTo>
                  <a:cubicBezTo>
                    <a:pt x="185" y="2533"/>
                    <a:pt x="156" y="2652"/>
                    <a:pt x="215" y="2652"/>
                  </a:cubicBezTo>
                  <a:cubicBezTo>
                    <a:pt x="208" y="2555"/>
                    <a:pt x="319" y="2592"/>
                    <a:pt x="386" y="2592"/>
                  </a:cubicBezTo>
                  <a:cubicBezTo>
                    <a:pt x="386" y="2570"/>
                    <a:pt x="393" y="2555"/>
                    <a:pt x="393" y="2540"/>
                  </a:cubicBezTo>
                  <a:cubicBezTo>
                    <a:pt x="430" y="2533"/>
                    <a:pt x="453" y="2533"/>
                    <a:pt x="482" y="2563"/>
                  </a:cubicBezTo>
                  <a:cubicBezTo>
                    <a:pt x="505" y="2592"/>
                    <a:pt x="549" y="2533"/>
                    <a:pt x="579" y="2540"/>
                  </a:cubicBezTo>
                  <a:cubicBezTo>
                    <a:pt x="586" y="2570"/>
                    <a:pt x="586" y="2600"/>
                    <a:pt x="623" y="2592"/>
                  </a:cubicBezTo>
                  <a:cubicBezTo>
                    <a:pt x="623" y="2577"/>
                    <a:pt x="631" y="2555"/>
                    <a:pt x="638" y="2540"/>
                  </a:cubicBezTo>
                  <a:cubicBezTo>
                    <a:pt x="646" y="2540"/>
                    <a:pt x="653" y="2533"/>
                    <a:pt x="661" y="2533"/>
                  </a:cubicBezTo>
                  <a:cubicBezTo>
                    <a:pt x="661" y="2518"/>
                    <a:pt x="668" y="2511"/>
                    <a:pt x="690" y="2503"/>
                  </a:cubicBezTo>
                  <a:cubicBezTo>
                    <a:pt x="698" y="2533"/>
                    <a:pt x="713" y="2563"/>
                    <a:pt x="742" y="2563"/>
                  </a:cubicBezTo>
                  <a:cubicBezTo>
                    <a:pt x="727" y="2570"/>
                    <a:pt x="720" y="2592"/>
                    <a:pt x="727" y="2607"/>
                  </a:cubicBezTo>
                  <a:cubicBezTo>
                    <a:pt x="750" y="2592"/>
                    <a:pt x="765" y="2577"/>
                    <a:pt x="780" y="2577"/>
                  </a:cubicBezTo>
                  <a:cubicBezTo>
                    <a:pt x="765" y="2577"/>
                    <a:pt x="750" y="2592"/>
                    <a:pt x="727" y="2607"/>
                  </a:cubicBezTo>
                  <a:cubicBezTo>
                    <a:pt x="735" y="2614"/>
                    <a:pt x="742" y="2614"/>
                    <a:pt x="750" y="2614"/>
                  </a:cubicBezTo>
                  <a:cubicBezTo>
                    <a:pt x="780" y="2622"/>
                    <a:pt x="809" y="2607"/>
                    <a:pt x="839" y="2614"/>
                  </a:cubicBezTo>
                  <a:cubicBezTo>
                    <a:pt x="876" y="2614"/>
                    <a:pt x="906" y="2637"/>
                    <a:pt x="935" y="2644"/>
                  </a:cubicBezTo>
                  <a:cubicBezTo>
                    <a:pt x="972" y="2644"/>
                    <a:pt x="1010" y="2644"/>
                    <a:pt x="1039" y="2644"/>
                  </a:cubicBezTo>
                  <a:cubicBezTo>
                    <a:pt x="1039" y="2637"/>
                    <a:pt x="1047" y="2629"/>
                    <a:pt x="1047" y="2622"/>
                  </a:cubicBezTo>
                  <a:cubicBezTo>
                    <a:pt x="1099" y="2622"/>
                    <a:pt x="1114" y="2644"/>
                    <a:pt x="1151" y="2674"/>
                  </a:cubicBezTo>
                  <a:cubicBezTo>
                    <a:pt x="1151" y="2704"/>
                    <a:pt x="1180" y="2711"/>
                    <a:pt x="1203" y="2711"/>
                  </a:cubicBezTo>
                  <a:cubicBezTo>
                    <a:pt x="1240" y="2726"/>
                    <a:pt x="1240" y="2741"/>
                    <a:pt x="1240" y="2778"/>
                  </a:cubicBezTo>
                  <a:cubicBezTo>
                    <a:pt x="1232" y="2822"/>
                    <a:pt x="1270" y="2845"/>
                    <a:pt x="1284" y="2889"/>
                  </a:cubicBezTo>
                  <a:cubicBezTo>
                    <a:pt x="1299" y="2934"/>
                    <a:pt x="1277" y="2986"/>
                    <a:pt x="1284" y="3030"/>
                  </a:cubicBezTo>
                  <a:cubicBezTo>
                    <a:pt x="1225" y="3030"/>
                    <a:pt x="1255" y="3082"/>
                    <a:pt x="1217" y="3090"/>
                  </a:cubicBezTo>
                  <a:cubicBezTo>
                    <a:pt x="1210" y="3105"/>
                    <a:pt x="1210" y="3134"/>
                    <a:pt x="1210" y="3149"/>
                  </a:cubicBezTo>
                  <a:cubicBezTo>
                    <a:pt x="1173" y="3171"/>
                    <a:pt x="1180" y="3238"/>
                    <a:pt x="1143" y="3261"/>
                  </a:cubicBezTo>
                  <a:cubicBezTo>
                    <a:pt x="1136" y="3290"/>
                    <a:pt x="1106" y="3320"/>
                    <a:pt x="1106" y="3357"/>
                  </a:cubicBezTo>
                  <a:cubicBezTo>
                    <a:pt x="1069" y="3320"/>
                    <a:pt x="1069" y="3379"/>
                    <a:pt x="1069" y="3402"/>
                  </a:cubicBezTo>
                  <a:lnTo>
                    <a:pt x="1062" y="3402"/>
                  </a:lnTo>
                  <a:cubicBezTo>
                    <a:pt x="1062" y="3431"/>
                    <a:pt x="1106" y="3454"/>
                    <a:pt x="1084" y="3483"/>
                  </a:cubicBezTo>
                  <a:cubicBezTo>
                    <a:pt x="1069" y="3498"/>
                    <a:pt x="1054" y="3498"/>
                    <a:pt x="1032" y="3498"/>
                  </a:cubicBezTo>
                  <a:cubicBezTo>
                    <a:pt x="1010" y="3491"/>
                    <a:pt x="1002" y="3513"/>
                    <a:pt x="980" y="3521"/>
                  </a:cubicBezTo>
                  <a:cubicBezTo>
                    <a:pt x="943" y="3543"/>
                    <a:pt x="891" y="3521"/>
                    <a:pt x="854" y="3528"/>
                  </a:cubicBezTo>
                  <a:cubicBezTo>
                    <a:pt x="802" y="3528"/>
                    <a:pt x="817" y="3580"/>
                    <a:pt x="817" y="3610"/>
                  </a:cubicBezTo>
                  <a:cubicBezTo>
                    <a:pt x="794" y="3617"/>
                    <a:pt x="765" y="3595"/>
                    <a:pt x="750" y="3624"/>
                  </a:cubicBezTo>
                  <a:cubicBezTo>
                    <a:pt x="742" y="3639"/>
                    <a:pt x="750" y="3662"/>
                    <a:pt x="750" y="3684"/>
                  </a:cubicBezTo>
                  <a:cubicBezTo>
                    <a:pt x="750" y="3713"/>
                    <a:pt x="742" y="3780"/>
                    <a:pt x="787" y="3780"/>
                  </a:cubicBezTo>
                  <a:cubicBezTo>
                    <a:pt x="794" y="3803"/>
                    <a:pt x="809" y="3818"/>
                    <a:pt x="809" y="3840"/>
                  </a:cubicBezTo>
                  <a:cubicBezTo>
                    <a:pt x="765" y="3832"/>
                    <a:pt x="780" y="3884"/>
                    <a:pt x="742" y="3877"/>
                  </a:cubicBezTo>
                  <a:cubicBezTo>
                    <a:pt x="735" y="3921"/>
                    <a:pt x="742" y="3959"/>
                    <a:pt x="705" y="3988"/>
                  </a:cubicBezTo>
                  <a:cubicBezTo>
                    <a:pt x="683" y="4003"/>
                    <a:pt x="653" y="4033"/>
                    <a:pt x="623" y="4025"/>
                  </a:cubicBezTo>
                  <a:cubicBezTo>
                    <a:pt x="623" y="4070"/>
                    <a:pt x="750" y="4256"/>
                    <a:pt x="661" y="4278"/>
                  </a:cubicBezTo>
                  <a:cubicBezTo>
                    <a:pt x="653" y="4323"/>
                    <a:pt x="675" y="4323"/>
                    <a:pt x="713" y="4330"/>
                  </a:cubicBezTo>
                  <a:cubicBezTo>
                    <a:pt x="772" y="4345"/>
                    <a:pt x="735" y="4426"/>
                    <a:pt x="735" y="4471"/>
                  </a:cubicBezTo>
                  <a:cubicBezTo>
                    <a:pt x="757" y="4471"/>
                    <a:pt x="772" y="4478"/>
                    <a:pt x="787" y="4478"/>
                  </a:cubicBezTo>
                  <a:cubicBezTo>
                    <a:pt x="794" y="4441"/>
                    <a:pt x="802" y="4412"/>
                    <a:pt x="831" y="4389"/>
                  </a:cubicBezTo>
                  <a:cubicBezTo>
                    <a:pt x="839" y="4434"/>
                    <a:pt x="883" y="4412"/>
                    <a:pt x="906" y="4434"/>
                  </a:cubicBezTo>
                  <a:cubicBezTo>
                    <a:pt x="943" y="4456"/>
                    <a:pt x="920" y="4530"/>
                    <a:pt x="972" y="4538"/>
                  </a:cubicBezTo>
                  <a:cubicBezTo>
                    <a:pt x="972" y="4530"/>
                    <a:pt x="980" y="4515"/>
                    <a:pt x="980" y="4508"/>
                  </a:cubicBezTo>
                  <a:cubicBezTo>
                    <a:pt x="1002" y="4501"/>
                    <a:pt x="1047" y="4508"/>
                    <a:pt x="1047" y="4545"/>
                  </a:cubicBezTo>
                  <a:cubicBezTo>
                    <a:pt x="1084" y="4530"/>
                    <a:pt x="1106" y="4493"/>
                    <a:pt x="1151" y="4486"/>
                  </a:cubicBezTo>
                  <a:cubicBezTo>
                    <a:pt x="1151" y="4456"/>
                    <a:pt x="1158" y="4419"/>
                    <a:pt x="1180" y="4412"/>
                  </a:cubicBezTo>
                  <a:cubicBezTo>
                    <a:pt x="1166" y="4382"/>
                    <a:pt x="1151" y="4360"/>
                    <a:pt x="1121" y="4352"/>
                  </a:cubicBezTo>
                  <a:cubicBezTo>
                    <a:pt x="1114" y="4330"/>
                    <a:pt x="1128" y="4323"/>
                    <a:pt x="1143" y="4323"/>
                  </a:cubicBezTo>
                  <a:cubicBezTo>
                    <a:pt x="1151" y="4308"/>
                    <a:pt x="1151" y="4285"/>
                    <a:pt x="1151" y="4270"/>
                  </a:cubicBezTo>
                  <a:cubicBezTo>
                    <a:pt x="1143" y="4256"/>
                    <a:pt x="1121" y="4248"/>
                    <a:pt x="1121" y="4226"/>
                  </a:cubicBezTo>
                  <a:cubicBezTo>
                    <a:pt x="1091" y="4218"/>
                    <a:pt x="1054" y="4248"/>
                    <a:pt x="1017" y="4241"/>
                  </a:cubicBezTo>
                  <a:cubicBezTo>
                    <a:pt x="1017" y="4189"/>
                    <a:pt x="1054" y="4122"/>
                    <a:pt x="1039" y="4070"/>
                  </a:cubicBezTo>
                  <a:cubicBezTo>
                    <a:pt x="1025" y="4025"/>
                    <a:pt x="987" y="4055"/>
                    <a:pt x="972" y="4018"/>
                  </a:cubicBezTo>
                  <a:cubicBezTo>
                    <a:pt x="958" y="3988"/>
                    <a:pt x="995" y="3855"/>
                    <a:pt x="935" y="3862"/>
                  </a:cubicBezTo>
                  <a:cubicBezTo>
                    <a:pt x="913" y="3825"/>
                    <a:pt x="943" y="3766"/>
                    <a:pt x="898" y="3743"/>
                  </a:cubicBezTo>
                  <a:cubicBezTo>
                    <a:pt x="883" y="3728"/>
                    <a:pt x="824" y="3743"/>
                    <a:pt x="831" y="3713"/>
                  </a:cubicBezTo>
                  <a:cubicBezTo>
                    <a:pt x="876" y="3713"/>
                    <a:pt x="891" y="3676"/>
                    <a:pt x="906" y="3647"/>
                  </a:cubicBezTo>
                  <a:cubicBezTo>
                    <a:pt x="958" y="3624"/>
                    <a:pt x="980" y="3632"/>
                    <a:pt x="980" y="3691"/>
                  </a:cubicBezTo>
                  <a:cubicBezTo>
                    <a:pt x="1032" y="3691"/>
                    <a:pt x="1039" y="3691"/>
                    <a:pt x="1047" y="3639"/>
                  </a:cubicBezTo>
                  <a:cubicBezTo>
                    <a:pt x="1054" y="3647"/>
                    <a:pt x="1069" y="3639"/>
                    <a:pt x="1077" y="3639"/>
                  </a:cubicBezTo>
                  <a:cubicBezTo>
                    <a:pt x="1084" y="3624"/>
                    <a:pt x="1077" y="3610"/>
                    <a:pt x="1084" y="3595"/>
                  </a:cubicBezTo>
                  <a:cubicBezTo>
                    <a:pt x="1114" y="3595"/>
                    <a:pt x="1128" y="3558"/>
                    <a:pt x="1166" y="3550"/>
                  </a:cubicBezTo>
                  <a:cubicBezTo>
                    <a:pt x="1180" y="3573"/>
                    <a:pt x="1158" y="3580"/>
                    <a:pt x="1151" y="3602"/>
                  </a:cubicBezTo>
                  <a:cubicBezTo>
                    <a:pt x="1136" y="3632"/>
                    <a:pt x="1173" y="3662"/>
                    <a:pt x="1173" y="3691"/>
                  </a:cubicBezTo>
                  <a:cubicBezTo>
                    <a:pt x="1128" y="3691"/>
                    <a:pt x="1084" y="3691"/>
                    <a:pt x="1091" y="3751"/>
                  </a:cubicBezTo>
                  <a:cubicBezTo>
                    <a:pt x="1099" y="3758"/>
                    <a:pt x="1114" y="3766"/>
                    <a:pt x="1121" y="3773"/>
                  </a:cubicBezTo>
                  <a:cubicBezTo>
                    <a:pt x="1121" y="3758"/>
                    <a:pt x="1128" y="3743"/>
                    <a:pt x="1128" y="3728"/>
                  </a:cubicBezTo>
                  <a:cubicBezTo>
                    <a:pt x="1136" y="3721"/>
                    <a:pt x="1151" y="3721"/>
                    <a:pt x="1166" y="3728"/>
                  </a:cubicBezTo>
                  <a:cubicBezTo>
                    <a:pt x="1166" y="3758"/>
                    <a:pt x="1166" y="3780"/>
                    <a:pt x="1136" y="3795"/>
                  </a:cubicBezTo>
                  <a:cubicBezTo>
                    <a:pt x="1128" y="3803"/>
                    <a:pt x="1128" y="3818"/>
                    <a:pt x="1136" y="3825"/>
                  </a:cubicBezTo>
                  <a:cubicBezTo>
                    <a:pt x="1151" y="3825"/>
                    <a:pt x="1166" y="3818"/>
                    <a:pt x="1166" y="3803"/>
                  </a:cubicBezTo>
                  <a:cubicBezTo>
                    <a:pt x="1180" y="3795"/>
                    <a:pt x="1210" y="3780"/>
                    <a:pt x="1225" y="3788"/>
                  </a:cubicBezTo>
                  <a:cubicBezTo>
                    <a:pt x="1240" y="3803"/>
                    <a:pt x="1210" y="3832"/>
                    <a:pt x="1240" y="3840"/>
                  </a:cubicBezTo>
                  <a:cubicBezTo>
                    <a:pt x="1240" y="3847"/>
                    <a:pt x="1247" y="3855"/>
                    <a:pt x="1247" y="3862"/>
                  </a:cubicBezTo>
                  <a:cubicBezTo>
                    <a:pt x="1270" y="3862"/>
                    <a:pt x="1284" y="3847"/>
                    <a:pt x="1314" y="3855"/>
                  </a:cubicBezTo>
                  <a:cubicBezTo>
                    <a:pt x="1344" y="3862"/>
                    <a:pt x="1359" y="3870"/>
                    <a:pt x="1396" y="3862"/>
                  </a:cubicBezTo>
                  <a:cubicBezTo>
                    <a:pt x="1396" y="3855"/>
                    <a:pt x="1396" y="3840"/>
                    <a:pt x="1396" y="3832"/>
                  </a:cubicBezTo>
                  <a:cubicBezTo>
                    <a:pt x="1433" y="3825"/>
                    <a:pt x="1388" y="3736"/>
                    <a:pt x="1381" y="3713"/>
                  </a:cubicBezTo>
                  <a:cubicBezTo>
                    <a:pt x="1411" y="3721"/>
                    <a:pt x="1418" y="3743"/>
                    <a:pt x="1448" y="3743"/>
                  </a:cubicBezTo>
                  <a:cubicBezTo>
                    <a:pt x="1448" y="3795"/>
                    <a:pt x="1477" y="3780"/>
                    <a:pt x="1522" y="3780"/>
                  </a:cubicBezTo>
                  <a:cubicBezTo>
                    <a:pt x="1529" y="3810"/>
                    <a:pt x="1374" y="3929"/>
                    <a:pt x="1477" y="3944"/>
                  </a:cubicBezTo>
                  <a:cubicBezTo>
                    <a:pt x="1477" y="3921"/>
                    <a:pt x="1455" y="3899"/>
                    <a:pt x="1485" y="3884"/>
                  </a:cubicBezTo>
                  <a:cubicBezTo>
                    <a:pt x="1507" y="3877"/>
                    <a:pt x="1537" y="3892"/>
                    <a:pt x="1559" y="3892"/>
                  </a:cubicBezTo>
                  <a:cubicBezTo>
                    <a:pt x="1552" y="3832"/>
                    <a:pt x="1596" y="3847"/>
                    <a:pt x="1611" y="3892"/>
                  </a:cubicBezTo>
                  <a:cubicBezTo>
                    <a:pt x="1656" y="3899"/>
                    <a:pt x="1722" y="3892"/>
                    <a:pt x="1774" y="3892"/>
                  </a:cubicBezTo>
                  <a:cubicBezTo>
                    <a:pt x="1774" y="3877"/>
                    <a:pt x="1767" y="3766"/>
                    <a:pt x="1812" y="3795"/>
                  </a:cubicBezTo>
                  <a:cubicBezTo>
                    <a:pt x="1841" y="3818"/>
                    <a:pt x="1923" y="3766"/>
                    <a:pt x="1901" y="3728"/>
                  </a:cubicBezTo>
                  <a:cubicBezTo>
                    <a:pt x="1923" y="3721"/>
                    <a:pt x="1953" y="3728"/>
                    <a:pt x="1975" y="3736"/>
                  </a:cubicBezTo>
                  <a:cubicBezTo>
                    <a:pt x="1975" y="3713"/>
                    <a:pt x="2042" y="3691"/>
                    <a:pt x="2064" y="3699"/>
                  </a:cubicBezTo>
                  <a:cubicBezTo>
                    <a:pt x="2064" y="3721"/>
                    <a:pt x="2064" y="3751"/>
                    <a:pt x="2086" y="3766"/>
                  </a:cubicBezTo>
                  <a:cubicBezTo>
                    <a:pt x="2109" y="3780"/>
                    <a:pt x="2131" y="3818"/>
                    <a:pt x="2153" y="3825"/>
                  </a:cubicBezTo>
                  <a:cubicBezTo>
                    <a:pt x="2168" y="3884"/>
                    <a:pt x="2086" y="3877"/>
                    <a:pt x="2094" y="3929"/>
                  </a:cubicBezTo>
                  <a:cubicBezTo>
                    <a:pt x="2101" y="3929"/>
                    <a:pt x="2109" y="3929"/>
                    <a:pt x="2109" y="3929"/>
                  </a:cubicBezTo>
                  <a:cubicBezTo>
                    <a:pt x="2109" y="3936"/>
                    <a:pt x="2101" y="3951"/>
                    <a:pt x="2101" y="3951"/>
                  </a:cubicBezTo>
                  <a:cubicBezTo>
                    <a:pt x="2086" y="3959"/>
                    <a:pt x="2094" y="3959"/>
                    <a:pt x="2079" y="3966"/>
                  </a:cubicBezTo>
                  <a:cubicBezTo>
                    <a:pt x="2064" y="3966"/>
                    <a:pt x="2057" y="3973"/>
                    <a:pt x="2049" y="3988"/>
                  </a:cubicBezTo>
                  <a:cubicBezTo>
                    <a:pt x="2072" y="3996"/>
                    <a:pt x="2086" y="3996"/>
                    <a:pt x="2109" y="3988"/>
                  </a:cubicBezTo>
                  <a:cubicBezTo>
                    <a:pt x="2101" y="3959"/>
                    <a:pt x="2131" y="3944"/>
                    <a:pt x="2153" y="3951"/>
                  </a:cubicBezTo>
                  <a:cubicBezTo>
                    <a:pt x="2183" y="3959"/>
                    <a:pt x="2168" y="3996"/>
                    <a:pt x="2168" y="4018"/>
                  </a:cubicBezTo>
                  <a:cubicBezTo>
                    <a:pt x="2220" y="4033"/>
                    <a:pt x="2213" y="3959"/>
                    <a:pt x="2198" y="3929"/>
                  </a:cubicBezTo>
                  <a:cubicBezTo>
                    <a:pt x="2213" y="3921"/>
                    <a:pt x="2242" y="3914"/>
                    <a:pt x="2250" y="3936"/>
                  </a:cubicBezTo>
                  <a:cubicBezTo>
                    <a:pt x="2250" y="3929"/>
                    <a:pt x="2257" y="3921"/>
                    <a:pt x="2257" y="3907"/>
                  </a:cubicBezTo>
                  <a:cubicBezTo>
                    <a:pt x="2287" y="3899"/>
                    <a:pt x="2287" y="3921"/>
                    <a:pt x="2294" y="3936"/>
                  </a:cubicBezTo>
                  <a:cubicBezTo>
                    <a:pt x="2309" y="3959"/>
                    <a:pt x="2346" y="3951"/>
                    <a:pt x="2369" y="3951"/>
                  </a:cubicBezTo>
                  <a:cubicBezTo>
                    <a:pt x="2369" y="3951"/>
                    <a:pt x="2369" y="3944"/>
                    <a:pt x="2369" y="3936"/>
                  </a:cubicBezTo>
                  <a:cubicBezTo>
                    <a:pt x="2354" y="3936"/>
                    <a:pt x="2346" y="3921"/>
                    <a:pt x="2346" y="3914"/>
                  </a:cubicBezTo>
                  <a:cubicBezTo>
                    <a:pt x="2369" y="3907"/>
                    <a:pt x="2391" y="3907"/>
                    <a:pt x="2413" y="3907"/>
                  </a:cubicBezTo>
                  <a:cubicBezTo>
                    <a:pt x="2413" y="3914"/>
                    <a:pt x="2413" y="3929"/>
                    <a:pt x="2421" y="3936"/>
                  </a:cubicBezTo>
                  <a:cubicBezTo>
                    <a:pt x="2421" y="3929"/>
                    <a:pt x="2421" y="3914"/>
                    <a:pt x="2421" y="3899"/>
                  </a:cubicBezTo>
                  <a:cubicBezTo>
                    <a:pt x="2435" y="3899"/>
                    <a:pt x="2458" y="3899"/>
                    <a:pt x="2473" y="3899"/>
                  </a:cubicBezTo>
                  <a:cubicBezTo>
                    <a:pt x="2465" y="3914"/>
                    <a:pt x="2465" y="3914"/>
                    <a:pt x="2450" y="3921"/>
                  </a:cubicBezTo>
                  <a:cubicBezTo>
                    <a:pt x="2435" y="3936"/>
                    <a:pt x="2443" y="3959"/>
                    <a:pt x="2435" y="3973"/>
                  </a:cubicBezTo>
                  <a:cubicBezTo>
                    <a:pt x="2435" y="4011"/>
                    <a:pt x="2428" y="4040"/>
                    <a:pt x="2413" y="4070"/>
                  </a:cubicBezTo>
                  <a:cubicBezTo>
                    <a:pt x="2450" y="4085"/>
                    <a:pt x="2465" y="4033"/>
                    <a:pt x="2502" y="4040"/>
                  </a:cubicBezTo>
                  <a:cubicBezTo>
                    <a:pt x="2502" y="4070"/>
                    <a:pt x="2643" y="4055"/>
                    <a:pt x="2673" y="4055"/>
                  </a:cubicBezTo>
                  <a:cubicBezTo>
                    <a:pt x="2651" y="3996"/>
                    <a:pt x="2740" y="3973"/>
                    <a:pt x="2695" y="3914"/>
                  </a:cubicBezTo>
                  <a:cubicBezTo>
                    <a:pt x="2710" y="3907"/>
                    <a:pt x="2725" y="3907"/>
                    <a:pt x="2740" y="3907"/>
                  </a:cubicBezTo>
                  <a:cubicBezTo>
                    <a:pt x="2732" y="3921"/>
                    <a:pt x="2740" y="3929"/>
                    <a:pt x="2740" y="3936"/>
                  </a:cubicBezTo>
                  <a:cubicBezTo>
                    <a:pt x="2755" y="3921"/>
                    <a:pt x="2770" y="3892"/>
                    <a:pt x="2807" y="3899"/>
                  </a:cubicBezTo>
                  <a:cubicBezTo>
                    <a:pt x="2807" y="3907"/>
                    <a:pt x="2814" y="3914"/>
                    <a:pt x="2807" y="3929"/>
                  </a:cubicBezTo>
                  <a:cubicBezTo>
                    <a:pt x="2821" y="3944"/>
                    <a:pt x="2836" y="3959"/>
                    <a:pt x="2859" y="3951"/>
                  </a:cubicBezTo>
                  <a:cubicBezTo>
                    <a:pt x="2859" y="3921"/>
                    <a:pt x="2881" y="3907"/>
                    <a:pt x="2874" y="3877"/>
                  </a:cubicBezTo>
                  <a:cubicBezTo>
                    <a:pt x="2896" y="3877"/>
                    <a:pt x="2933" y="3870"/>
                    <a:pt x="2948" y="3884"/>
                  </a:cubicBezTo>
                  <a:cubicBezTo>
                    <a:pt x="2978" y="3907"/>
                    <a:pt x="2940" y="3951"/>
                    <a:pt x="2948" y="3981"/>
                  </a:cubicBezTo>
                  <a:cubicBezTo>
                    <a:pt x="2978" y="3988"/>
                    <a:pt x="3022" y="3966"/>
                    <a:pt x="3029" y="4003"/>
                  </a:cubicBezTo>
                  <a:cubicBezTo>
                    <a:pt x="3044" y="4055"/>
                    <a:pt x="3119" y="4033"/>
                    <a:pt x="3156" y="4040"/>
                  </a:cubicBezTo>
                  <a:cubicBezTo>
                    <a:pt x="3156" y="4070"/>
                    <a:pt x="3141" y="4115"/>
                    <a:pt x="3156" y="4144"/>
                  </a:cubicBezTo>
                  <a:cubicBezTo>
                    <a:pt x="3186" y="4174"/>
                    <a:pt x="3252" y="4152"/>
                    <a:pt x="3282" y="4159"/>
                  </a:cubicBezTo>
                  <a:cubicBezTo>
                    <a:pt x="3282" y="4167"/>
                    <a:pt x="3282" y="4181"/>
                    <a:pt x="3282" y="4196"/>
                  </a:cubicBezTo>
                  <a:cubicBezTo>
                    <a:pt x="3312" y="4196"/>
                    <a:pt x="3334" y="4196"/>
                    <a:pt x="3364" y="4196"/>
                  </a:cubicBezTo>
                  <a:cubicBezTo>
                    <a:pt x="3364" y="4226"/>
                    <a:pt x="3364" y="4248"/>
                    <a:pt x="3364" y="4270"/>
                  </a:cubicBezTo>
                  <a:cubicBezTo>
                    <a:pt x="3379" y="4278"/>
                    <a:pt x="3393" y="4278"/>
                    <a:pt x="3408" y="4278"/>
                  </a:cubicBezTo>
                  <a:cubicBezTo>
                    <a:pt x="3408" y="4293"/>
                    <a:pt x="3408" y="4308"/>
                    <a:pt x="3408" y="4323"/>
                  </a:cubicBezTo>
                  <a:cubicBezTo>
                    <a:pt x="3438" y="4315"/>
                    <a:pt x="3431" y="4352"/>
                    <a:pt x="3460" y="4345"/>
                  </a:cubicBezTo>
                  <a:cubicBezTo>
                    <a:pt x="3468" y="4323"/>
                    <a:pt x="3453" y="4300"/>
                    <a:pt x="3460" y="4285"/>
                  </a:cubicBezTo>
                  <a:cubicBezTo>
                    <a:pt x="3505" y="4278"/>
                    <a:pt x="3608" y="4300"/>
                    <a:pt x="3637" y="4263"/>
                  </a:cubicBezTo>
                  <a:cubicBezTo>
                    <a:pt x="3660" y="4263"/>
                    <a:pt x="3682" y="4263"/>
                    <a:pt x="3697" y="4285"/>
                  </a:cubicBezTo>
                  <a:cubicBezTo>
                    <a:pt x="3704" y="4293"/>
                    <a:pt x="3704" y="4300"/>
                    <a:pt x="3704" y="4315"/>
                  </a:cubicBezTo>
                  <a:cubicBezTo>
                    <a:pt x="3712" y="4323"/>
                    <a:pt x="3727" y="4315"/>
                    <a:pt x="3741" y="4323"/>
                  </a:cubicBezTo>
                  <a:cubicBezTo>
                    <a:pt x="3779" y="4374"/>
                    <a:pt x="3719" y="4404"/>
                    <a:pt x="3682" y="4382"/>
                  </a:cubicBezTo>
                  <a:cubicBezTo>
                    <a:pt x="3675" y="4404"/>
                    <a:pt x="3675" y="4419"/>
                    <a:pt x="3675" y="4441"/>
                  </a:cubicBezTo>
                  <a:cubicBezTo>
                    <a:pt x="3682" y="4441"/>
                    <a:pt x="3690" y="4441"/>
                    <a:pt x="3697" y="4441"/>
                  </a:cubicBezTo>
                  <a:cubicBezTo>
                    <a:pt x="3697" y="4464"/>
                    <a:pt x="3697" y="4486"/>
                    <a:pt x="3697" y="4501"/>
                  </a:cubicBezTo>
                  <a:cubicBezTo>
                    <a:pt x="3741" y="4501"/>
                    <a:pt x="3741" y="4538"/>
                    <a:pt x="3727" y="4568"/>
                  </a:cubicBezTo>
                  <a:cubicBezTo>
                    <a:pt x="3712" y="4612"/>
                    <a:pt x="3690" y="4634"/>
                    <a:pt x="3690" y="4679"/>
                  </a:cubicBezTo>
                  <a:cubicBezTo>
                    <a:pt x="3682" y="4679"/>
                    <a:pt x="3667" y="4686"/>
                    <a:pt x="3660" y="4679"/>
                  </a:cubicBezTo>
                  <a:cubicBezTo>
                    <a:pt x="3652" y="4686"/>
                    <a:pt x="3652" y="4701"/>
                    <a:pt x="3660" y="4709"/>
                  </a:cubicBezTo>
                  <a:cubicBezTo>
                    <a:pt x="3682" y="4716"/>
                    <a:pt x="3697" y="4731"/>
                    <a:pt x="3704" y="4746"/>
                  </a:cubicBezTo>
                  <a:cubicBezTo>
                    <a:pt x="3712" y="4768"/>
                    <a:pt x="3697" y="4798"/>
                    <a:pt x="3727" y="4798"/>
                  </a:cubicBezTo>
                  <a:cubicBezTo>
                    <a:pt x="3727" y="4805"/>
                    <a:pt x="3727" y="4813"/>
                    <a:pt x="3734" y="4813"/>
                  </a:cubicBezTo>
                  <a:cubicBezTo>
                    <a:pt x="3741" y="4805"/>
                    <a:pt x="3749" y="4790"/>
                    <a:pt x="3756" y="4783"/>
                  </a:cubicBezTo>
                  <a:cubicBezTo>
                    <a:pt x="3749" y="4790"/>
                    <a:pt x="3741" y="4805"/>
                    <a:pt x="3734" y="4813"/>
                  </a:cubicBezTo>
                  <a:cubicBezTo>
                    <a:pt x="3749" y="4835"/>
                    <a:pt x="3786" y="4835"/>
                    <a:pt x="3816" y="4842"/>
                  </a:cubicBezTo>
                  <a:cubicBezTo>
                    <a:pt x="3816" y="4902"/>
                    <a:pt x="3957" y="4902"/>
                    <a:pt x="4001" y="4887"/>
                  </a:cubicBezTo>
                  <a:cubicBezTo>
                    <a:pt x="4046" y="4857"/>
                    <a:pt x="4009" y="4798"/>
                    <a:pt x="4038" y="4768"/>
                  </a:cubicBezTo>
                  <a:cubicBezTo>
                    <a:pt x="4053" y="4753"/>
                    <a:pt x="4068" y="4775"/>
                    <a:pt x="4068" y="4746"/>
                  </a:cubicBezTo>
                  <a:cubicBezTo>
                    <a:pt x="4068" y="4723"/>
                    <a:pt x="4098" y="4731"/>
                    <a:pt x="4120" y="4731"/>
                  </a:cubicBezTo>
                  <a:cubicBezTo>
                    <a:pt x="4120" y="4716"/>
                    <a:pt x="4113" y="4709"/>
                    <a:pt x="4113" y="4701"/>
                  </a:cubicBezTo>
                  <a:lnTo>
                    <a:pt x="4105" y="4701"/>
                  </a:lnTo>
                  <a:lnTo>
                    <a:pt x="4113" y="4701"/>
                  </a:lnTo>
                  <a:cubicBezTo>
                    <a:pt x="4098" y="4686"/>
                    <a:pt x="4083" y="4672"/>
                    <a:pt x="4105" y="4649"/>
                  </a:cubicBezTo>
                  <a:cubicBezTo>
                    <a:pt x="4127" y="4627"/>
                    <a:pt x="4165" y="4627"/>
                    <a:pt x="4142" y="4590"/>
                  </a:cubicBezTo>
                  <a:cubicBezTo>
                    <a:pt x="4120" y="4560"/>
                    <a:pt x="4135" y="4538"/>
                    <a:pt x="4157" y="4508"/>
                  </a:cubicBezTo>
                  <a:cubicBezTo>
                    <a:pt x="4172" y="4486"/>
                    <a:pt x="4150" y="4478"/>
                    <a:pt x="4142" y="4464"/>
                  </a:cubicBezTo>
                  <a:cubicBezTo>
                    <a:pt x="4142" y="4449"/>
                    <a:pt x="4142" y="4434"/>
                    <a:pt x="4142" y="4419"/>
                  </a:cubicBezTo>
                  <a:cubicBezTo>
                    <a:pt x="4127" y="4412"/>
                    <a:pt x="4120" y="4412"/>
                    <a:pt x="4105" y="4412"/>
                  </a:cubicBezTo>
                  <a:cubicBezTo>
                    <a:pt x="4120" y="4412"/>
                    <a:pt x="4127" y="4412"/>
                    <a:pt x="4142" y="4419"/>
                  </a:cubicBezTo>
                  <a:lnTo>
                    <a:pt x="4142" y="4412"/>
                  </a:lnTo>
                  <a:cubicBezTo>
                    <a:pt x="4187" y="4404"/>
                    <a:pt x="4224" y="4389"/>
                    <a:pt x="4232" y="4337"/>
                  </a:cubicBezTo>
                  <a:cubicBezTo>
                    <a:pt x="4232" y="4278"/>
                    <a:pt x="4202" y="4256"/>
                    <a:pt x="4165" y="4226"/>
                  </a:cubicBezTo>
                  <a:cubicBezTo>
                    <a:pt x="4113" y="4189"/>
                    <a:pt x="4127" y="4137"/>
                    <a:pt x="4113" y="4092"/>
                  </a:cubicBezTo>
                  <a:cubicBezTo>
                    <a:pt x="4090" y="4040"/>
                    <a:pt x="4090" y="3996"/>
                    <a:pt x="4105" y="3936"/>
                  </a:cubicBezTo>
                  <a:cubicBezTo>
                    <a:pt x="4120" y="3899"/>
                    <a:pt x="4142" y="3862"/>
                    <a:pt x="4187" y="3855"/>
                  </a:cubicBezTo>
                  <a:cubicBezTo>
                    <a:pt x="4239" y="3840"/>
                    <a:pt x="4269" y="3810"/>
                    <a:pt x="4313" y="3780"/>
                  </a:cubicBezTo>
                  <a:cubicBezTo>
                    <a:pt x="4350" y="3766"/>
                    <a:pt x="4402" y="3766"/>
                    <a:pt x="4425" y="3728"/>
                  </a:cubicBezTo>
                  <a:cubicBezTo>
                    <a:pt x="4447" y="3691"/>
                    <a:pt x="4462" y="3639"/>
                    <a:pt x="4514" y="3632"/>
                  </a:cubicBezTo>
                  <a:cubicBezTo>
                    <a:pt x="4521" y="3610"/>
                    <a:pt x="4551" y="3610"/>
                    <a:pt x="4573" y="3602"/>
                  </a:cubicBezTo>
                  <a:cubicBezTo>
                    <a:pt x="4595" y="3587"/>
                    <a:pt x="4595" y="3565"/>
                    <a:pt x="4595" y="3543"/>
                  </a:cubicBezTo>
                  <a:cubicBezTo>
                    <a:pt x="4610" y="3498"/>
                    <a:pt x="4692" y="3513"/>
                    <a:pt x="4684" y="3565"/>
                  </a:cubicBezTo>
                  <a:cubicBezTo>
                    <a:pt x="4722" y="3565"/>
                    <a:pt x="4722" y="3543"/>
                    <a:pt x="4751" y="3528"/>
                  </a:cubicBezTo>
                  <a:cubicBezTo>
                    <a:pt x="4789" y="3498"/>
                    <a:pt x="4840" y="3535"/>
                    <a:pt x="4878" y="3543"/>
                  </a:cubicBezTo>
                  <a:cubicBezTo>
                    <a:pt x="4967" y="3550"/>
                    <a:pt x="4967" y="3461"/>
                    <a:pt x="4892" y="3439"/>
                  </a:cubicBezTo>
                  <a:cubicBezTo>
                    <a:pt x="4818" y="3424"/>
                    <a:pt x="4774" y="3372"/>
                    <a:pt x="4707" y="3342"/>
                  </a:cubicBezTo>
                  <a:cubicBezTo>
                    <a:pt x="4692" y="3335"/>
                    <a:pt x="4677" y="3327"/>
                    <a:pt x="4662" y="3313"/>
                  </a:cubicBezTo>
                  <a:cubicBezTo>
                    <a:pt x="4640" y="3298"/>
                    <a:pt x="4647" y="3276"/>
                    <a:pt x="4632" y="3253"/>
                  </a:cubicBezTo>
                  <a:cubicBezTo>
                    <a:pt x="4610" y="3209"/>
                    <a:pt x="4566" y="3201"/>
                    <a:pt x="4543" y="3149"/>
                  </a:cubicBezTo>
                  <a:cubicBezTo>
                    <a:pt x="4581" y="3149"/>
                    <a:pt x="4625" y="3134"/>
                    <a:pt x="4655" y="3112"/>
                  </a:cubicBezTo>
                  <a:cubicBezTo>
                    <a:pt x="4677" y="3097"/>
                    <a:pt x="4655" y="3060"/>
                    <a:pt x="4655" y="3045"/>
                  </a:cubicBezTo>
                  <a:cubicBezTo>
                    <a:pt x="4647" y="3016"/>
                    <a:pt x="4625" y="3023"/>
                    <a:pt x="4603" y="3016"/>
                  </a:cubicBezTo>
                  <a:cubicBezTo>
                    <a:pt x="4566" y="3016"/>
                    <a:pt x="4536" y="2993"/>
                    <a:pt x="4506" y="2986"/>
                  </a:cubicBezTo>
                  <a:cubicBezTo>
                    <a:pt x="4484" y="2949"/>
                    <a:pt x="4492" y="2911"/>
                    <a:pt x="4543" y="2911"/>
                  </a:cubicBezTo>
                  <a:cubicBezTo>
                    <a:pt x="4588" y="2911"/>
                    <a:pt x="4566" y="2882"/>
                    <a:pt x="4610" y="2867"/>
                  </a:cubicBezTo>
                  <a:cubicBezTo>
                    <a:pt x="4662" y="2852"/>
                    <a:pt x="4722" y="2874"/>
                    <a:pt x="4781" y="2867"/>
                  </a:cubicBezTo>
                  <a:cubicBezTo>
                    <a:pt x="4803" y="2867"/>
                    <a:pt x="4826" y="2852"/>
                    <a:pt x="4803" y="2822"/>
                  </a:cubicBezTo>
                  <a:cubicBezTo>
                    <a:pt x="4789" y="2808"/>
                    <a:pt x="4759" y="2815"/>
                    <a:pt x="4737" y="2815"/>
                  </a:cubicBezTo>
                  <a:cubicBezTo>
                    <a:pt x="4737" y="2793"/>
                    <a:pt x="4729" y="2785"/>
                    <a:pt x="4714" y="2785"/>
                  </a:cubicBezTo>
                  <a:cubicBezTo>
                    <a:pt x="4707" y="2756"/>
                    <a:pt x="4707" y="2726"/>
                    <a:pt x="4707" y="2689"/>
                  </a:cubicBezTo>
                  <a:cubicBezTo>
                    <a:pt x="4670" y="2681"/>
                    <a:pt x="4618" y="2696"/>
                    <a:pt x="4588" y="2674"/>
                  </a:cubicBezTo>
                  <a:cubicBezTo>
                    <a:pt x="4551" y="2644"/>
                    <a:pt x="4573" y="2592"/>
                    <a:pt x="4566" y="2548"/>
                  </a:cubicBezTo>
                  <a:cubicBezTo>
                    <a:pt x="4558" y="2503"/>
                    <a:pt x="4499" y="2525"/>
                    <a:pt x="4506" y="2474"/>
                  </a:cubicBezTo>
                  <a:cubicBezTo>
                    <a:pt x="4521" y="2429"/>
                    <a:pt x="4469" y="2399"/>
                    <a:pt x="4477" y="2355"/>
                  </a:cubicBezTo>
                  <a:cubicBezTo>
                    <a:pt x="4439" y="2355"/>
                    <a:pt x="4425" y="2303"/>
                    <a:pt x="4417" y="2258"/>
                  </a:cubicBezTo>
                  <a:cubicBezTo>
                    <a:pt x="4395" y="2251"/>
                    <a:pt x="4373" y="2228"/>
                    <a:pt x="4343" y="2214"/>
                  </a:cubicBezTo>
                  <a:cubicBezTo>
                    <a:pt x="4298" y="2191"/>
                    <a:pt x="4239" y="2191"/>
                    <a:pt x="4180" y="2199"/>
                  </a:cubicBezTo>
                  <a:cubicBezTo>
                    <a:pt x="4172" y="2214"/>
                    <a:pt x="4165" y="2236"/>
                    <a:pt x="4150" y="2251"/>
                  </a:cubicBezTo>
                  <a:cubicBezTo>
                    <a:pt x="4135" y="2258"/>
                    <a:pt x="4105" y="2266"/>
                    <a:pt x="4098" y="2288"/>
                  </a:cubicBezTo>
                  <a:cubicBezTo>
                    <a:pt x="4061" y="2295"/>
                    <a:pt x="4053" y="2251"/>
                    <a:pt x="4046" y="2228"/>
                  </a:cubicBezTo>
                  <a:cubicBezTo>
                    <a:pt x="4031" y="2214"/>
                    <a:pt x="4024" y="2191"/>
                    <a:pt x="3994" y="2184"/>
                  </a:cubicBezTo>
                  <a:cubicBezTo>
                    <a:pt x="3957" y="2169"/>
                    <a:pt x="3905" y="2184"/>
                    <a:pt x="3860" y="2184"/>
                  </a:cubicBezTo>
                  <a:cubicBezTo>
                    <a:pt x="3853" y="2139"/>
                    <a:pt x="3756" y="2154"/>
                    <a:pt x="3727" y="2154"/>
                  </a:cubicBezTo>
                  <a:cubicBezTo>
                    <a:pt x="3727" y="2124"/>
                    <a:pt x="3727" y="2095"/>
                    <a:pt x="3727" y="2072"/>
                  </a:cubicBezTo>
                  <a:cubicBezTo>
                    <a:pt x="3727" y="2043"/>
                    <a:pt x="3704" y="2020"/>
                    <a:pt x="3697" y="1998"/>
                  </a:cubicBezTo>
                  <a:cubicBezTo>
                    <a:pt x="3645" y="1983"/>
                    <a:pt x="3585" y="2020"/>
                    <a:pt x="3534" y="2013"/>
                  </a:cubicBezTo>
                  <a:cubicBezTo>
                    <a:pt x="3497" y="2006"/>
                    <a:pt x="3497" y="1983"/>
                    <a:pt x="3475" y="1961"/>
                  </a:cubicBezTo>
                  <a:cubicBezTo>
                    <a:pt x="3453" y="1939"/>
                    <a:pt x="3438" y="1939"/>
                    <a:pt x="3408" y="1924"/>
                  </a:cubicBezTo>
                  <a:cubicBezTo>
                    <a:pt x="3371" y="1909"/>
                    <a:pt x="3326" y="1879"/>
                    <a:pt x="3282" y="1857"/>
                  </a:cubicBezTo>
                  <a:cubicBezTo>
                    <a:pt x="3252" y="1842"/>
                    <a:pt x="3245" y="1835"/>
                    <a:pt x="3215" y="1850"/>
                  </a:cubicBezTo>
                  <a:cubicBezTo>
                    <a:pt x="3200" y="1864"/>
                    <a:pt x="3186" y="1894"/>
                    <a:pt x="3163" y="1887"/>
                  </a:cubicBezTo>
                  <a:cubicBezTo>
                    <a:pt x="3148" y="1850"/>
                    <a:pt x="3104" y="1835"/>
                    <a:pt x="3074" y="1820"/>
                  </a:cubicBezTo>
                  <a:cubicBezTo>
                    <a:pt x="3044" y="1812"/>
                    <a:pt x="3022" y="1798"/>
                    <a:pt x="2985" y="1783"/>
                  </a:cubicBezTo>
                  <a:cubicBezTo>
                    <a:pt x="2992" y="1775"/>
                    <a:pt x="2985" y="1768"/>
                    <a:pt x="2985" y="1761"/>
                  </a:cubicBezTo>
                  <a:cubicBezTo>
                    <a:pt x="2955" y="1746"/>
                    <a:pt x="2926" y="1731"/>
                    <a:pt x="2896" y="1701"/>
                  </a:cubicBezTo>
                  <a:cubicBezTo>
                    <a:pt x="2859" y="1679"/>
                    <a:pt x="2844" y="1642"/>
                    <a:pt x="2807" y="1657"/>
                  </a:cubicBezTo>
                  <a:cubicBezTo>
                    <a:pt x="2807" y="1664"/>
                    <a:pt x="2807" y="1664"/>
                    <a:pt x="2799" y="1664"/>
                  </a:cubicBezTo>
                  <a:cubicBezTo>
                    <a:pt x="2770" y="1672"/>
                    <a:pt x="2784" y="1597"/>
                    <a:pt x="2777" y="1575"/>
                  </a:cubicBezTo>
                  <a:cubicBezTo>
                    <a:pt x="2770" y="1545"/>
                    <a:pt x="2747" y="1508"/>
                    <a:pt x="2718" y="1501"/>
                  </a:cubicBezTo>
                  <a:cubicBezTo>
                    <a:pt x="2695" y="1493"/>
                    <a:pt x="2688" y="1493"/>
                    <a:pt x="2666" y="1486"/>
                  </a:cubicBezTo>
                  <a:cubicBezTo>
                    <a:pt x="2651" y="1478"/>
                    <a:pt x="2636" y="1464"/>
                    <a:pt x="2621" y="1456"/>
                  </a:cubicBezTo>
                  <a:cubicBezTo>
                    <a:pt x="2606" y="1449"/>
                    <a:pt x="2584" y="1426"/>
                    <a:pt x="2569" y="1426"/>
                  </a:cubicBezTo>
                  <a:cubicBezTo>
                    <a:pt x="2554" y="1419"/>
                    <a:pt x="2532" y="1426"/>
                    <a:pt x="2517" y="1419"/>
                  </a:cubicBezTo>
                  <a:cubicBezTo>
                    <a:pt x="2517" y="1412"/>
                    <a:pt x="2517" y="1404"/>
                    <a:pt x="2517" y="1389"/>
                  </a:cubicBezTo>
                  <a:cubicBezTo>
                    <a:pt x="2450" y="1389"/>
                    <a:pt x="2413" y="1352"/>
                    <a:pt x="2369" y="1307"/>
                  </a:cubicBezTo>
                  <a:cubicBezTo>
                    <a:pt x="2346" y="1285"/>
                    <a:pt x="2339" y="1256"/>
                    <a:pt x="2309" y="1256"/>
                  </a:cubicBezTo>
                  <a:cubicBezTo>
                    <a:pt x="2265" y="1248"/>
                    <a:pt x="2272" y="1300"/>
                    <a:pt x="2272" y="1330"/>
                  </a:cubicBezTo>
                  <a:cubicBezTo>
                    <a:pt x="2242" y="1337"/>
                    <a:pt x="2235" y="1293"/>
                    <a:pt x="2213" y="1278"/>
                  </a:cubicBezTo>
                  <a:cubicBezTo>
                    <a:pt x="2183" y="1263"/>
                    <a:pt x="2161" y="1285"/>
                    <a:pt x="2131" y="1256"/>
                  </a:cubicBezTo>
                  <a:cubicBezTo>
                    <a:pt x="2124" y="1241"/>
                    <a:pt x="2116" y="1218"/>
                    <a:pt x="2109" y="1204"/>
                  </a:cubicBezTo>
                  <a:cubicBezTo>
                    <a:pt x="2109" y="1204"/>
                    <a:pt x="2101" y="1196"/>
                    <a:pt x="2094" y="1189"/>
                  </a:cubicBezTo>
                  <a:cubicBezTo>
                    <a:pt x="2079" y="1204"/>
                    <a:pt x="2064" y="1218"/>
                    <a:pt x="2072" y="1218"/>
                  </a:cubicBezTo>
                  <a:cubicBezTo>
                    <a:pt x="2064" y="1218"/>
                    <a:pt x="2079" y="1204"/>
                    <a:pt x="2094" y="1189"/>
                  </a:cubicBezTo>
                  <a:cubicBezTo>
                    <a:pt x="2086" y="1189"/>
                    <a:pt x="2086" y="1189"/>
                    <a:pt x="2086" y="1189"/>
                  </a:cubicBezTo>
                  <a:cubicBezTo>
                    <a:pt x="2049" y="1226"/>
                    <a:pt x="2012" y="1278"/>
                    <a:pt x="1997" y="1293"/>
                  </a:cubicBezTo>
                  <a:cubicBezTo>
                    <a:pt x="1982" y="1293"/>
                    <a:pt x="1960" y="1293"/>
                    <a:pt x="1945" y="12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3" name="Freeform 11"/>
            <p:cNvSpPr>
              <a:spLocks noChangeArrowheads="1"/>
            </p:cNvSpPr>
            <p:nvPr/>
          </p:nvSpPr>
          <p:spPr bwMode="auto">
            <a:xfrm>
              <a:off x="9771497" y="10686945"/>
              <a:ext cx="754921" cy="1482166"/>
            </a:xfrm>
            <a:custGeom>
              <a:avLst/>
              <a:gdLst>
                <a:gd name="T0" fmla="*/ 1522 w 1746"/>
                <a:gd name="T1" fmla="*/ 3342 h 3432"/>
                <a:gd name="T2" fmla="*/ 1567 w 1746"/>
                <a:gd name="T3" fmla="*/ 3223 h 3432"/>
                <a:gd name="T4" fmla="*/ 1537 w 1746"/>
                <a:gd name="T5" fmla="*/ 2904 h 3432"/>
                <a:gd name="T6" fmla="*/ 1693 w 1746"/>
                <a:gd name="T7" fmla="*/ 2473 h 3432"/>
                <a:gd name="T8" fmla="*/ 1611 w 1746"/>
                <a:gd name="T9" fmla="*/ 2288 h 3432"/>
                <a:gd name="T10" fmla="*/ 1619 w 1746"/>
                <a:gd name="T11" fmla="*/ 1916 h 3432"/>
                <a:gd name="T12" fmla="*/ 1359 w 1746"/>
                <a:gd name="T13" fmla="*/ 1961 h 3432"/>
                <a:gd name="T14" fmla="*/ 1351 w 1746"/>
                <a:gd name="T15" fmla="*/ 1530 h 3432"/>
                <a:gd name="T16" fmla="*/ 1240 w 1746"/>
                <a:gd name="T17" fmla="*/ 1255 h 3432"/>
                <a:gd name="T18" fmla="*/ 1099 w 1746"/>
                <a:gd name="T19" fmla="*/ 1114 h 3432"/>
                <a:gd name="T20" fmla="*/ 928 w 1746"/>
                <a:gd name="T21" fmla="*/ 921 h 3432"/>
                <a:gd name="T22" fmla="*/ 1076 w 1746"/>
                <a:gd name="T23" fmla="*/ 840 h 3432"/>
                <a:gd name="T24" fmla="*/ 906 w 1746"/>
                <a:gd name="T25" fmla="*/ 728 h 3432"/>
                <a:gd name="T26" fmla="*/ 690 w 1746"/>
                <a:gd name="T27" fmla="*/ 654 h 3432"/>
                <a:gd name="T28" fmla="*/ 379 w 1746"/>
                <a:gd name="T29" fmla="*/ 372 h 3432"/>
                <a:gd name="T30" fmla="*/ 304 w 1746"/>
                <a:gd name="T31" fmla="*/ 223 h 3432"/>
                <a:gd name="T32" fmla="*/ 200 w 1746"/>
                <a:gd name="T33" fmla="*/ 156 h 3432"/>
                <a:gd name="T34" fmla="*/ 96 w 1746"/>
                <a:gd name="T35" fmla="*/ 82 h 3432"/>
                <a:gd name="T36" fmla="*/ 7 w 1746"/>
                <a:gd name="T37" fmla="*/ 8 h 3432"/>
                <a:gd name="T38" fmla="*/ 163 w 1746"/>
                <a:gd name="T39" fmla="*/ 461 h 3432"/>
                <a:gd name="T40" fmla="*/ 237 w 1746"/>
                <a:gd name="T41" fmla="*/ 528 h 3432"/>
                <a:gd name="T42" fmla="*/ 282 w 1746"/>
                <a:gd name="T43" fmla="*/ 631 h 3432"/>
                <a:gd name="T44" fmla="*/ 416 w 1746"/>
                <a:gd name="T45" fmla="*/ 758 h 3432"/>
                <a:gd name="T46" fmla="*/ 482 w 1746"/>
                <a:gd name="T47" fmla="*/ 884 h 3432"/>
                <a:gd name="T48" fmla="*/ 497 w 1746"/>
                <a:gd name="T49" fmla="*/ 973 h 3432"/>
                <a:gd name="T50" fmla="*/ 601 w 1746"/>
                <a:gd name="T51" fmla="*/ 1055 h 3432"/>
                <a:gd name="T52" fmla="*/ 594 w 1746"/>
                <a:gd name="T53" fmla="*/ 1166 h 3432"/>
                <a:gd name="T54" fmla="*/ 624 w 1746"/>
                <a:gd name="T55" fmla="*/ 1241 h 3432"/>
                <a:gd name="T56" fmla="*/ 661 w 1746"/>
                <a:gd name="T57" fmla="*/ 1441 h 3432"/>
                <a:gd name="T58" fmla="*/ 698 w 1746"/>
                <a:gd name="T59" fmla="*/ 1508 h 3432"/>
                <a:gd name="T60" fmla="*/ 713 w 1746"/>
                <a:gd name="T61" fmla="*/ 1523 h 3432"/>
                <a:gd name="T62" fmla="*/ 727 w 1746"/>
                <a:gd name="T63" fmla="*/ 1619 h 3432"/>
                <a:gd name="T64" fmla="*/ 809 w 1746"/>
                <a:gd name="T65" fmla="*/ 1723 h 3432"/>
                <a:gd name="T66" fmla="*/ 794 w 1746"/>
                <a:gd name="T67" fmla="*/ 1783 h 3432"/>
                <a:gd name="T68" fmla="*/ 824 w 1746"/>
                <a:gd name="T69" fmla="*/ 1872 h 3432"/>
                <a:gd name="T70" fmla="*/ 906 w 1746"/>
                <a:gd name="T71" fmla="*/ 1968 h 3432"/>
                <a:gd name="T72" fmla="*/ 846 w 1746"/>
                <a:gd name="T73" fmla="*/ 1983 h 3432"/>
                <a:gd name="T74" fmla="*/ 943 w 1746"/>
                <a:gd name="T75" fmla="*/ 2154 h 3432"/>
                <a:gd name="T76" fmla="*/ 987 w 1746"/>
                <a:gd name="T77" fmla="*/ 2421 h 3432"/>
                <a:gd name="T78" fmla="*/ 995 w 1746"/>
                <a:gd name="T79" fmla="*/ 2444 h 3432"/>
                <a:gd name="T80" fmla="*/ 935 w 1746"/>
                <a:gd name="T81" fmla="*/ 2288 h 3432"/>
                <a:gd name="T82" fmla="*/ 884 w 1746"/>
                <a:gd name="T83" fmla="*/ 2109 h 3432"/>
                <a:gd name="T84" fmla="*/ 921 w 1746"/>
                <a:gd name="T85" fmla="*/ 2451 h 3432"/>
                <a:gd name="T86" fmla="*/ 1010 w 1746"/>
                <a:gd name="T87" fmla="*/ 2741 h 3432"/>
                <a:gd name="T88" fmla="*/ 1032 w 1746"/>
                <a:gd name="T89" fmla="*/ 2748 h 3432"/>
                <a:gd name="T90" fmla="*/ 1032 w 1746"/>
                <a:gd name="T91" fmla="*/ 2741 h 3432"/>
                <a:gd name="T92" fmla="*/ 1039 w 1746"/>
                <a:gd name="T93" fmla="*/ 2837 h 3432"/>
                <a:gd name="T94" fmla="*/ 1143 w 1746"/>
                <a:gd name="T95" fmla="*/ 2882 h 3432"/>
                <a:gd name="T96" fmla="*/ 1114 w 1746"/>
                <a:gd name="T97" fmla="*/ 2963 h 3432"/>
                <a:gd name="T98" fmla="*/ 1218 w 1746"/>
                <a:gd name="T99" fmla="*/ 3112 h 3432"/>
                <a:gd name="T100" fmla="*/ 1470 w 1746"/>
                <a:gd name="T101" fmla="*/ 3409 h 3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46" h="3432">
                  <a:moveTo>
                    <a:pt x="1500" y="3424"/>
                  </a:moveTo>
                  <a:lnTo>
                    <a:pt x="1500" y="3424"/>
                  </a:lnTo>
                  <a:cubicBezTo>
                    <a:pt x="1507" y="3424"/>
                    <a:pt x="1515" y="3424"/>
                    <a:pt x="1515" y="3416"/>
                  </a:cubicBezTo>
                  <a:cubicBezTo>
                    <a:pt x="1522" y="3394"/>
                    <a:pt x="1522" y="3372"/>
                    <a:pt x="1522" y="3342"/>
                  </a:cubicBezTo>
                  <a:cubicBezTo>
                    <a:pt x="1529" y="3349"/>
                    <a:pt x="1529" y="3342"/>
                    <a:pt x="1537" y="3342"/>
                  </a:cubicBezTo>
                  <a:cubicBezTo>
                    <a:pt x="1537" y="3327"/>
                    <a:pt x="1537" y="3312"/>
                    <a:pt x="1537" y="3297"/>
                  </a:cubicBezTo>
                  <a:cubicBezTo>
                    <a:pt x="1604" y="3327"/>
                    <a:pt x="1589" y="3268"/>
                    <a:pt x="1574" y="3223"/>
                  </a:cubicBezTo>
                  <a:cubicBezTo>
                    <a:pt x="1574" y="3223"/>
                    <a:pt x="1574" y="3223"/>
                    <a:pt x="1567" y="3223"/>
                  </a:cubicBezTo>
                  <a:cubicBezTo>
                    <a:pt x="1567" y="3186"/>
                    <a:pt x="1529" y="3164"/>
                    <a:pt x="1537" y="3127"/>
                  </a:cubicBezTo>
                  <a:cubicBezTo>
                    <a:pt x="1537" y="3104"/>
                    <a:pt x="1567" y="3067"/>
                    <a:pt x="1596" y="3067"/>
                  </a:cubicBezTo>
                  <a:cubicBezTo>
                    <a:pt x="1604" y="3045"/>
                    <a:pt x="1604" y="3015"/>
                    <a:pt x="1596" y="2986"/>
                  </a:cubicBezTo>
                  <a:cubicBezTo>
                    <a:pt x="1574" y="2986"/>
                    <a:pt x="1544" y="2934"/>
                    <a:pt x="1537" y="2904"/>
                  </a:cubicBezTo>
                  <a:cubicBezTo>
                    <a:pt x="1529" y="2874"/>
                    <a:pt x="1574" y="2874"/>
                    <a:pt x="1589" y="2845"/>
                  </a:cubicBezTo>
                  <a:cubicBezTo>
                    <a:pt x="1611" y="2807"/>
                    <a:pt x="1604" y="2674"/>
                    <a:pt x="1663" y="2689"/>
                  </a:cubicBezTo>
                  <a:cubicBezTo>
                    <a:pt x="1663" y="2659"/>
                    <a:pt x="1678" y="2585"/>
                    <a:pt x="1700" y="2570"/>
                  </a:cubicBezTo>
                  <a:cubicBezTo>
                    <a:pt x="1745" y="2540"/>
                    <a:pt x="1686" y="2518"/>
                    <a:pt x="1693" y="2473"/>
                  </a:cubicBezTo>
                  <a:cubicBezTo>
                    <a:pt x="1663" y="2466"/>
                    <a:pt x="1656" y="2488"/>
                    <a:pt x="1641" y="2503"/>
                  </a:cubicBezTo>
                  <a:cubicBezTo>
                    <a:pt x="1604" y="2510"/>
                    <a:pt x="1589" y="2466"/>
                    <a:pt x="1552" y="2458"/>
                  </a:cubicBezTo>
                  <a:cubicBezTo>
                    <a:pt x="1596" y="2458"/>
                    <a:pt x="1559" y="2347"/>
                    <a:pt x="1611" y="2332"/>
                  </a:cubicBezTo>
                  <a:cubicBezTo>
                    <a:pt x="1611" y="2317"/>
                    <a:pt x="1611" y="2302"/>
                    <a:pt x="1611" y="2288"/>
                  </a:cubicBezTo>
                  <a:cubicBezTo>
                    <a:pt x="1604" y="2288"/>
                    <a:pt x="1604" y="2288"/>
                    <a:pt x="1604" y="2288"/>
                  </a:cubicBezTo>
                  <a:cubicBezTo>
                    <a:pt x="1589" y="2236"/>
                    <a:pt x="1715" y="2147"/>
                    <a:pt x="1604" y="2132"/>
                  </a:cubicBezTo>
                  <a:cubicBezTo>
                    <a:pt x="1611" y="2109"/>
                    <a:pt x="1596" y="2102"/>
                    <a:pt x="1596" y="2080"/>
                  </a:cubicBezTo>
                  <a:cubicBezTo>
                    <a:pt x="1663" y="2087"/>
                    <a:pt x="1656" y="1939"/>
                    <a:pt x="1619" y="1916"/>
                  </a:cubicBezTo>
                  <a:cubicBezTo>
                    <a:pt x="1589" y="1901"/>
                    <a:pt x="1537" y="1909"/>
                    <a:pt x="1515" y="1931"/>
                  </a:cubicBezTo>
                  <a:cubicBezTo>
                    <a:pt x="1492" y="1968"/>
                    <a:pt x="1440" y="1953"/>
                    <a:pt x="1440" y="2005"/>
                  </a:cubicBezTo>
                  <a:cubicBezTo>
                    <a:pt x="1433" y="2013"/>
                    <a:pt x="1426" y="2013"/>
                    <a:pt x="1418" y="2013"/>
                  </a:cubicBezTo>
                  <a:cubicBezTo>
                    <a:pt x="1418" y="1976"/>
                    <a:pt x="1381" y="1976"/>
                    <a:pt x="1359" y="1961"/>
                  </a:cubicBezTo>
                  <a:cubicBezTo>
                    <a:pt x="1336" y="1946"/>
                    <a:pt x="1336" y="1909"/>
                    <a:pt x="1329" y="1879"/>
                  </a:cubicBezTo>
                  <a:cubicBezTo>
                    <a:pt x="1321" y="1842"/>
                    <a:pt x="1329" y="1805"/>
                    <a:pt x="1336" y="1768"/>
                  </a:cubicBezTo>
                  <a:cubicBezTo>
                    <a:pt x="1344" y="1731"/>
                    <a:pt x="1336" y="1679"/>
                    <a:pt x="1366" y="1656"/>
                  </a:cubicBezTo>
                  <a:cubicBezTo>
                    <a:pt x="1374" y="1619"/>
                    <a:pt x="1381" y="1567"/>
                    <a:pt x="1351" y="1530"/>
                  </a:cubicBezTo>
                  <a:cubicBezTo>
                    <a:pt x="1336" y="1508"/>
                    <a:pt x="1247" y="1463"/>
                    <a:pt x="1225" y="1463"/>
                  </a:cubicBezTo>
                  <a:cubicBezTo>
                    <a:pt x="1232" y="1441"/>
                    <a:pt x="1218" y="1404"/>
                    <a:pt x="1232" y="1382"/>
                  </a:cubicBezTo>
                  <a:cubicBezTo>
                    <a:pt x="1247" y="1382"/>
                    <a:pt x="1255" y="1382"/>
                    <a:pt x="1270" y="1382"/>
                  </a:cubicBezTo>
                  <a:cubicBezTo>
                    <a:pt x="1270" y="1337"/>
                    <a:pt x="1284" y="1278"/>
                    <a:pt x="1240" y="1255"/>
                  </a:cubicBezTo>
                  <a:cubicBezTo>
                    <a:pt x="1188" y="1226"/>
                    <a:pt x="1114" y="1248"/>
                    <a:pt x="1054" y="1248"/>
                  </a:cubicBezTo>
                  <a:cubicBezTo>
                    <a:pt x="1062" y="1248"/>
                    <a:pt x="1062" y="1248"/>
                    <a:pt x="1069" y="1248"/>
                  </a:cubicBezTo>
                  <a:cubicBezTo>
                    <a:pt x="1069" y="1226"/>
                    <a:pt x="1121" y="1151"/>
                    <a:pt x="1143" y="1144"/>
                  </a:cubicBezTo>
                  <a:cubicBezTo>
                    <a:pt x="1143" y="1122"/>
                    <a:pt x="1114" y="1122"/>
                    <a:pt x="1099" y="1114"/>
                  </a:cubicBezTo>
                  <a:cubicBezTo>
                    <a:pt x="1076" y="1107"/>
                    <a:pt x="1076" y="1085"/>
                    <a:pt x="1054" y="1077"/>
                  </a:cubicBezTo>
                  <a:cubicBezTo>
                    <a:pt x="1039" y="1062"/>
                    <a:pt x="1017" y="1070"/>
                    <a:pt x="995" y="1055"/>
                  </a:cubicBezTo>
                  <a:cubicBezTo>
                    <a:pt x="973" y="1033"/>
                    <a:pt x="950" y="1040"/>
                    <a:pt x="921" y="1040"/>
                  </a:cubicBezTo>
                  <a:cubicBezTo>
                    <a:pt x="921" y="1003"/>
                    <a:pt x="921" y="958"/>
                    <a:pt x="928" y="921"/>
                  </a:cubicBezTo>
                  <a:cubicBezTo>
                    <a:pt x="958" y="929"/>
                    <a:pt x="973" y="958"/>
                    <a:pt x="1010" y="951"/>
                  </a:cubicBezTo>
                  <a:cubicBezTo>
                    <a:pt x="1010" y="899"/>
                    <a:pt x="1069" y="929"/>
                    <a:pt x="1069" y="877"/>
                  </a:cubicBezTo>
                  <a:cubicBezTo>
                    <a:pt x="1076" y="877"/>
                    <a:pt x="1076" y="877"/>
                    <a:pt x="1076" y="877"/>
                  </a:cubicBezTo>
                  <a:cubicBezTo>
                    <a:pt x="1076" y="854"/>
                    <a:pt x="1076" y="847"/>
                    <a:pt x="1076" y="840"/>
                  </a:cubicBezTo>
                  <a:cubicBezTo>
                    <a:pt x="1062" y="810"/>
                    <a:pt x="1024" y="825"/>
                    <a:pt x="995" y="817"/>
                  </a:cubicBezTo>
                  <a:cubicBezTo>
                    <a:pt x="973" y="802"/>
                    <a:pt x="958" y="758"/>
                    <a:pt x="928" y="765"/>
                  </a:cubicBezTo>
                  <a:cubicBezTo>
                    <a:pt x="928" y="765"/>
                    <a:pt x="928" y="765"/>
                    <a:pt x="928" y="773"/>
                  </a:cubicBezTo>
                  <a:cubicBezTo>
                    <a:pt x="913" y="773"/>
                    <a:pt x="913" y="736"/>
                    <a:pt x="906" y="728"/>
                  </a:cubicBezTo>
                  <a:cubicBezTo>
                    <a:pt x="891" y="706"/>
                    <a:pt x="854" y="713"/>
                    <a:pt x="831" y="713"/>
                  </a:cubicBezTo>
                  <a:cubicBezTo>
                    <a:pt x="831" y="691"/>
                    <a:pt x="831" y="669"/>
                    <a:pt x="831" y="646"/>
                  </a:cubicBezTo>
                  <a:cubicBezTo>
                    <a:pt x="809" y="639"/>
                    <a:pt x="772" y="661"/>
                    <a:pt x="750" y="661"/>
                  </a:cubicBezTo>
                  <a:cubicBezTo>
                    <a:pt x="727" y="661"/>
                    <a:pt x="705" y="661"/>
                    <a:pt x="690" y="654"/>
                  </a:cubicBezTo>
                  <a:cubicBezTo>
                    <a:pt x="638" y="639"/>
                    <a:pt x="631" y="617"/>
                    <a:pt x="624" y="572"/>
                  </a:cubicBezTo>
                  <a:cubicBezTo>
                    <a:pt x="616" y="535"/>
                    <a:pt x="549" y="550"/>
                    <a:pt x="519" y="528"/>
                  </a:cubicBezTo>
                  <a:cubicBezTo>
                    <a:pt x="497" y="513"/>
                    <a:pt x="475" y="476"/>
                    <a:pt x="438" y="476"/>
                  </a:cubicBezTo>
                  <a:cubicBezTo>
                    <a:pt x="445" y="446"/>
                    <a:pt x="408" y="379"/>
                    <a:pt x="379" y="372"/>
                  </a:cubicBezTo>
                  <a:cubicBezTo>
                    <a:pt x="334" y="357"/>
                    <a:pt x="319" y="364"/>
                    <a:pt x="319" y="320"/>
                  </a:cubicBezTo>
                  <a:cubicBezTo>
                    <a:pt x="319" y="297"/>
                    <a:pt x="304" y="290"/>
                    <a:pt x="304" y="275"/>
                  </a:cubicBezTo>
                  <a:cubicBezTo>
                    <a:pt x="304" y="253"/>
                    <a:pt x="327" y="246"/>
                    <a:pt x="341" y="231"/>
                  </a:cubicBezTo>
                  <a:cubicBezTo>
                    <a:pt x="349" y="201"/>
                    <a:pt x="304" y="201"/>
                    <a:pt x="304" y="223"/>
                  </a:cubicBezTo>
                  <a:cubicBezTo>
                    <a:pt x="297" y="223"/>
                    <a:pt x="289" y="223"/>
                    <a:pt x="282" y="223"/>
                  </a:cubicBezTo>
                  <a:cubicBezTo>
                    <a:pt x="267" y="201"/>
                    <a:pt x="267" y="179"/>
                    <a:pt x="237" y="171"/>
                  </a:cubicBezTo>
                  <a:cubicBezTo>
                    <a:pt x="245" y="156"/>
                    <a:pt x="245" y="134"/>
                    <a:pt x="245" y="119"/>
                  </a:cubicBezTo>
                  <a:cubicBezTo>
                    <a:pt x="237" y="119"/>
                    <a:pt x="200" y="149"/>
                    <a:pt x="200" y="156"/>
                  </a:cubicBezTo>
                  <a:cubicBezTo>
                    <a:pt x="193" y="149"/>
                    <a:pt x="200" y="134"/>
                    <a:pt x="200" y="127"/>
                  </a:cubicBezTo>
                  <a:cubicBezTo>
                    <a:pt x="185" y="119"/>
                    <a:pt x="171" y="119"/>
                    <a:pt x="156" y="119"/>
                  </a:cubicBezTo>
                  <a:cubicBezTo>
                    <a:pt x="148" y="97"/>
                    <a:pt x="185" y="89"/>
                    <a:pt x="148" y="67"/>
                  </a:cubicBezTo>
                  <a:cubicBezTo>
                    <a:pt x="119" y="45"/>
                    <a:pt x="104" y="52"/>
                    <a:pt x="96" y="82"/>
                  </a:cubicBezTo>
                  <a:cubicBezTo>
                    <a:pt x="82" y="89"/>
                    <a:pt x="74" y="75"/>
                    <a:pt x="67" y="60"/>
                  </a:cubicBezTo>
                  <a:cubicBezTo>
                    <a:pt x="96" y="52"/>
                    <a:pt x="67" y="15"/>
                    <a:pt x="44" y="23"/>
                  </a:cubicBezTo>
                  <a:cubicBezTo>
                    <a:pt x="44" y="23"/>
                    <a:pt x="29" y="15"/>
                    <a:pt x="0" y="0"/>
                  </a:cubicBezTo>
                  <a:cubicBezTo>
                    <a:pt x="0" y="8"/>
                    <a:pt x="7" y="8"/>
                    <a:pt x="7" y="8"/>
                  </a:cubicBezTo>
                  <a:cubicBezTo>
                    <a:pt x="29" y="52"/>
                    <a:pt x="59" y="97"/>
                    <a:pt x="67" y="149"/>
                  </a:cubicBezTo>
                  <a:cubicBezTo>
                    <a:pt x="74" y="194"/>
                    <a:pt x="89" y="238"/>
                    <a:pt x="104" y="283"/>
                  </a:cubicBezTo>
                  <a:cubicBezTo>
                    <a:pt x="119" y="327"/>
                    <a:pt x="126" y="372"/>
                    <a:pt x="148" y="409"/>
                  </a:cubicBezTo>
                  <a:cubicBezTo>
                    <a:pt x="156" y="424"/>
                    <a:pt x="163" y="446"/>
                    <a:pt x="163" y="461"/>
                  </a:cubicBezTo>
                  <a:cubicBezTo>
                    <a:pt x="163" y="476"/>
                    <a:pt x="163" y="498"/>
                    <a:pt x="163" y="513"/>
                  </a:cubicBezTo>
                  <a:cubicBezTo>
                    <a:pt x="178" y="535"/>
                    <a:pt x="171" y="520"/>
                    <a:pt x="185" y="520"/>
                  </a:cubicBezTo>
                  <a:cubicBezTo>
                    <a:pt x="193" y="520"/>
                    <a:pt x="200" y="528"/>
                    <a:pt x="208" y="528"/>
                  </a:cubicBezTo>
                  <a:cubicBezTo>
                    <a:pt x="215" y="528"/>
                    <a:pt x="230" y="520"/>
                    <a:pt x="237" y="528"/>
                  </a:cubicBezTo>
                  <a:cubicBezTo>
                    <a:pt x="245" y="535"/>
                    <a:pt x="237" y="543"/>
                    <a:pt x="230" y="543"/>
                  </a:cubicBezTo>
                  <a:cubicBezTo>
                    <a:pt x="230" y="550"/>
                    <a:pt x="289" y="587"/>
                    <a:pt x="297" y="594"/>
                  </a:cubicBezTo>
                  <a:cubicBezTo>
                    <a:pt x="289" y="594"/>
                    <a:pt x="274" y="594"/>
                    <a:pt x="260" y="594"/>
                  </a:cubicBezTo>
                  <a:cubicBezTo>
                    <a:pt x="260" y="609"/>
                    <a:pt x="274" y="617"/>
                    <a:pt x="282" y="631"/>
                  </a:cubicBezTo>
                  <a:cubicBezTo>
                    <a:pt x="297" y="646"/>
                    <a:pt x="282" y="654"/>
                    <a:pt x="304" y="669"/>
                  </a:cubicBezTo>
                  <a:cubicBezTo>
                    <a:pt x="319" y="676"/>
                    <a:pt x="334" y="684"/>
                    <a:pt x="349" y="691"/>
                  </a:cubicBezTo>
                  <a:cubicBezTo>
                    <a:pt x="364" y="706"/>
                    <a:pt x="371" y="713"/>
                    <a:pt x="386" y="713"/>
                  </a:cubicBezTo>
                  <a:cubicBezTo>
                    <a:pt x="386" y="728"/>
                    <a:pt x="401" y="743"/>
                    <a:pt x="416" y="758"/>
                  </a:cubicBezTo>
                  <a:cubicBezTo>
                    <a:pt x="423" y="765"/>
                    <a:pt x="445" y="780"/>
                    <a:pt x="445" y="795"/>
                  </a:cubicBezTo>
                  <a:cubicBezTo>
                    <a:pt x="453" y="817"/>
                    <a:pt x="445" y="825"/>
                    <a:pt x="453" y="847"/>
                  </a:cubicBezTo>
                  <a:cubicBezTo>
                    <a:pt x="460" y="854"/>
                    <a:pt x="467" y="877"/>
                    <a:pt x="482" y="877"/>
                  </a:cubicBezTo>
                  <a:lnTo>
                    <a:pt x="482" y="884"/>
                  </a:lnTo>
                  <a:cubicBezTo>
                    <a:pt x="475" y="884"/>
                    <a:pt x="467" y="884"/>
                    <a:pt x="460" y="884"/>
                  </a:cubicBezTo>
                  <a:cubicBezTo>
                    <a:pt x="460" y="899"/>
                    <a:pt x="475" y="906"/>
                    <a:pt x="475" y="921"/>
                  </a:cubicBezTo>
                  <a:cubicBezTo>
                    <a:pt x="475" y="929"/>
                    <a:pt x="475" y="943"/>
                    <a:pt x="475" y="951"/>
                  </a:cubicBezTo>
                  <a:cubicBezTo>
                    <a:pt x="482" y="966"/>
                    <a:pt x="482" y="966"/>
                    <a:pt x="497" y="973"/>
                  </a:cubicBezTo>
                  <a:cubicBezTo>
                    <a:pt x="512" y="973"/>
                    <a:pt x="505" y="966"/>
                    <a:pt x="519" y="981"/>
                  </a:cubicBezTo>
                  <a:cubicBezTo>
                    <a:pt x="527" y="988"/>
                    <a:pt x="534" y="1003"/>
                    <a:pt x="534" y="1010"/>
                  </a:cubicBezTo>
                  <a:cubicBezTo>
                    <a:pt x="542" y="1018"/>
                    <a:pt x="542" y="1033"/>
                    <a:pt x="549" y="1040"/>
                  </a:cubicBezTo>
                  <a:cubicBezTo>
                    <a:pt x="557" y="1048"/>
                    <a:pt x="601" y="1033"/>
                    <a:pt x="601" y="1055"/>
                  </a:cubicBezTo>
                  <a:cubicBezTo>
                    <a:pt x="586" y="1055"/>
                    <a:pt x="572" y="1055"/>
                    <a:pt x="564" y="1055"/>
                  </a:cubicBezTo>
                  <a:cubicBezTo>
                    <a:pt x="557" y="1062"/>
                    <a:pt x="572" y="1062"/>
                    <a:pt x="579" y="1077"/>
                  </a:cubicBezTo>
                  <a:cubicBezTo>
                    <a:pt x="586" y="1085"/>
                    <a:pt x="579" y="1092"/>
                    <a:pt x="579" y="1099"/>
                  </a:cubicBezTo>
                  <a:cubicBezTo>
                    <a:pt x="579" y="1129"/>
                    <a:pt x="594" y="1144"/>
                    <a:pt x="594" y="1166"/>
                  </a:cubicBezTo>
                  <a:cubicBezTo>
                    <a:pt x="594" y="1166"/>
                    <a:pt x="594" y="1166"/>
                    <a:pt x="601" y="1166"/>
                  </a:cubicBezTo>
                  <a:cubicBezTo>
                    <a:pt x="609" y="1166"/>
                    <a:pt x="624" y="1159"/>
                    <a:pt x="638" y="1159"/>
                  </a:cubicBezTo>
                  <a:cubicBezTo>
                    <a:pt x="638" y="1181"/>
                    <a:pt x="609" y="1181"/>
                    <a:pt x="609" y="1196"/>
                  </a:cubicBezTo>
                  <a:cubicBezTo>
                    <a:pt x="609" y="1211"/>
                    <a:pt x="624" y="1226"/>
                    <a:pt x="624" y="1241"/>
                  </a:cubicBezTo>
                  <a:cubicBezTo>
                    <a:pt x="631" y="1255"/>
                    <a:pt x="631" y="1278"/>
                    <a:pt x="631" y="1293"/>
                  </a:cubicBezTo>
                  <a:cubicBezTo>
                    <a:pt x="638" y="1307"/>
                    <a:pt x="638" y="1322"/>
                    <a:pt x="646" y="1337"/>
                  </a:cubicBezTo>
                  <a:cubicBezTo>
                    <a:pt x="646" y="1359"/>
                    <a:pt x="653" y="1374"/>
                    <a:pt x="661" y="1389"/>
                  </a:cubicBezTo>
                  <a:cubicBezTo>
                    <a:pt x="661" y="1404"/>
                    <a:pt x="661" y="1426"/>
                    <a:pt x="661" y="1441"/>
                  </a:cubicBezTo>
                  <a:cubicBezTo>
                    <a:pt x="668" y="1456"/>
                    <a:pt x="676" y="1478"/>
                    <a:pt x="683" y="1493"/>
                  </a:cubicBezTo>
                  <a:cubicBezTo>
                    <a:pt x="683" y="1508"/>
                    <a:pt x="676" y="1530"/>
                    <a:pt x="683" y="1545"/>
                  </a:cubicBezTo>
                  <a:cubicBezTo>
                    <a:pt x="683" y="1530"/>
                    <a:pt x="683" y="1515"/>
                    <a:pt x="690" y="1508"/>
                  </a:cubicBezTo>
                  <a:cubicBezTo>
                    <a:pt x="690" y="1508"/>
                    <a:pt x="690" y="1508"/>
                    <a:pt x="698" y="1508"/>
                  </a:cubicBezTo>
                  <a:cubicBezTo>
                    <a:pt x="698" y="1500"/>
                    <a:pt x="698" y="1493"/>
                    <a:pt x="698" y="1486"/>
                  </a:cubicBezTo>
                  <a:cubicBezTo>
                    <a:pt x="705" y="1486"/>
                    <a:pt x="705" y="1486"/>
                    <a:pt x="705" y="1493"/>
                  </a:cubicBezTo>
                  <a:cubicBezTo>
                    <a:pt x="713" y="1493"/>
                    <a:pt x="720" y="1493"/>
                    <a:pt x="727" y="1508"/>
                  </a:cubicBezTo>
                  <a:cubicBezTo>
                    <a:pt x="727" y="1515"/>
                    <a:pt x="727" y="1523"/>
                    <a:pt x="713" y="1523"/>
                  </a:cubicBezTo>
                  <a:cubicBezTo>
                    <a:pt x="713" y="1538"/>
                    <a:pt x="720" y="1545"/>
                    <a:pt x="720" y="1553"/>
                  </a:cubicBezTo>
                  <a:cubicBezTo>
                    <a:pt x="713" y="1545"/>
                    <a:pt x="698" y="1545"/>
                    <a:pt x="690" y="1545"/>
                  </a:cubicBezTo>
                  <a:cubicBezTo>
                    <a:pt x="690" y="1560"/>
                    <a:pt x="698" y="1567"/>
                    <a:pt x="698" y="1582"/>
                  </a:cubicBezTo>
                  <a:cubicBezTo>
                    <a:pt x="705" y="1582"/>
                    <a:pt x="727" y="1612"/>
                    <a:pt x="727" y="1619"/>
                  </a:cubicBezTo>
                  <a:cubicBezTo>
                    <a:pt x="735" y="1634"/>
                    <a:pt x="735" y="1642"/>
                    <a:pt x="735" y="1649"/>
                  </a:cubicBezTo>
                  <a:cubicBezTo>
                    <a:pt x="742" y="1664"/>
                    <a:pt x="742" y="1686"/>
                    <a:pt x="765" y="1686"/>
                  </a:cubicBezTo>
                  <a:cubicBezTo>
                    <a:pt x="757" y="1664"/>
                    <a:pt x="779" y="1679"/>
                    <a:pt x="787" y="1686"/>
                  </a:cubicBezTo>
                  <a:cubicBezTo>
                    <a:pt x="794" y="1693"/>
                    <a:pt x="802" y="1708"/>
                    <a:pt x="809" y="1723"/>
                  </a:cubicBezTo>
                  <a:cubicBezTo>
                    <a:pt x="779" y="1723"/>
                    <a:pt x="779" y="1723"/>
                    <a:pt x="772" y="1693"/>
                  </a:cubicBezTo>
                  <a:lnTo>
                    <a:pt x="765" y="1693"/>
                  </a:lnTo>
                  <a:cubicBezTo>
                    <a:pt x="765" y="1716"/>
                    <a:pt x="779" y="1731"/>
                    <a:pt x="787" y="1753"/>
                  </a:cubicBezTo>
                  <a:cubicBezTo>
                    <a:pt x="787" y="1760"/>
                    <a:pt x="787" y="1768"/>
                    <a:pt x="794" y="1783"/>
                  </a:cubicBezTo>
                  <a:cubicBezTo>
                    <a:pt x="802" y="1790"/>
                    <a:pt x="802" y="1798"/>
                    <a:pt x="809" y="1805"/>
                  </a:cubicBezTo>
                  <a:cubicBezTo>
                    <a:pt x="809" y="1820"/>
                    <a:pt x="809" y="1827"/>
                    <a:pt x="809" y="1842"/>
                  </a:cubicBezTo>
                  <a:cubicBezTo>
                    <a:pt x="809" y="1842"/>
                    <a:pt x="809" y="1850"/>
                    <a:pt x="809" y="1857"/>
                  </a:cubicBezTo>
                  <a:cubicBezTo>
                    <a:pt x="809" y="1864"/>
                    <a:pt x="817" y="1864"/>
                    <a:pt x="824" y="1872"/>
                  </a:cubicBezTo>
                  <a:cubicBezTo>
                    <a:pt x="831" y="1887"/>
                    <a:pt x="831" y="1909"/>
                    <a:pt x="831" y="1931"/>
                  </a:cubicBezTo>
                  <a:cubicBezTo>
                    <a:pt x="839" y="1924"/>
                    <a:pt x="854" y="1924"/>
                    <a:pt x="861" y="1924"/>
                  </a:cubicBezTo>
                  <a:cubicBezTo>
                    <a:pt x="869" y="1916"/>
                    <a:pt x="861" y="1901"/>
                    <a:pt x="861" y="1887"/>
                  </a:cubicBezTo>
                  <a:cubicBezTo>
                    <a:pt x="876" y="1901"/>
                    <a:pt x="891" y="1968"/>
                    <a:pt x="906" y="1968"/>
                  </a:cubicBezTo>
                  <a:cubicBezTo>
                    <a:pt x="891" y="1968"/>
                    <a:pt x="884" y="1953"/>
                    <a:pt x="869" y="1953"/>
                  </a:cubicBezTo>
                  <a:lnTo>
                    <a:pt x="869" y="1946"/>
                  </a:lnTo>
                  <a:cubicBezTo>
                    <a:pt x="846" y="1939"/>
                    <a:pt x="861" y="1968"/>
                    <a:pt x="861" y="1976"/>
                  </a:cubicBezTo>
                  <a:cubicBezTo>
                    <a:pt x="854" y="1976"/>
                    <a:pt x="854" y="1983"/>
                    <a:pt x="846" y="1983"/>
                  </a:cubicBezTo>
                  <a:cubicBezTo>
                    <a:pt x="854" y="1990"/>
                    <a:pt x="854" y="2005"/>
                    <a:pt x="854" y="2013"/>
                  </a:cubicBezTo>
                  <a:cubicBezTo>
                    <a:pt x="861" y="2035"/>
                    <a:pt x="861" y="2050"/>
                    <a:pt x="876" y="2065"/>
                  </a:cubicBezTo>
                  <a:cubicBezTo>
                    <a:pt x="891" y="2080"/>
                    <a:pt x="898" y="2102"/>
                    <a:pt x="913" y="2117"/>
                  </a:cubicBezTo>
                  <a:cubicBezTo>
                    <a:pt x="921" y="2132"/>
                    <a:pt x="935" y="2139"/>
                    <a:pt x="943" y="2154"/>
                  </a:cubicBezTo>
                  <a:cubicBezTo>
                    <a:pt x="958" y="2169"/>
                    <a:pt x="973" y="2176"/>
                    <a:pt x="973" y="2198"/>
                  </a:cubicBezTo>
                  <a:cubicBezTo>
                    <a:pt x="980" y="2221"/>
                    <a:pt x="973" y="2236"/>
                    <a:pt x="973" y="2250"/>
                  </a:cubicBezTo>
                  <a:cubicBezTo>
                    <a:pt x="973" y="2273"/>
                    <a:pt x="987" y="2280"/>
                    <a:pt x="987" y="2302"/>
                  </a:cubicBezTo>
                  <a:cubicBezTo>
                    <a:pt x="987" y="2347"/>
                    <a:pt x="987" y="2384"/>
                    <a:pt x="987" y="2421"/>
                  </a:cubicBezTo>
                  <a:cubicBezTo>
                    <a:pt x="1002" y="2421"/>
                    <a:pt x="1010" y="2421"/>
                    <a:pt x="1024" y="2421"/>
                  </a:cubicBezTo>
                  <a:cubicBezTo>
                    <a:pt x="1017" y="2414"/>
                    <a:pt x="1024" y="2414"/>
                    <a:pt x="1024" y="2406"/>
                  </a:cubicBezTo>
                  <a:cubicBezTo>
                    <a:pt x="1047" y="2421"/>
                    <a:pt x="1062" y="2429"/>
                    <a:pt x="1054" y="2458"/>
                  </a:cubicBezTo>
                  <a:cubicBezTo>
                    <a:pt x="1032" y="2458"/>
                    <a:pt x="1017" y="2451"/>
                    <a:pt x="995" y="2444"/>
                  </a:cubicBezTo>
                  <a:cubicBezTo>
                    <a:pt x="965" y="2444"/>
                    <a:pt x="950" y="2451"/>
                    <a:pt x="950" y="2421"/>
                  </a:cubicBezTo>
                  <a:cubicBezTo>
                    <a:pt x="950" y="2399"/>
                    <a:pt x="950" y="2384"/>
                    <a:pt x="958" y="2362"/>
                  </a:cubicBezTo>
                  <a:cubicBezTo>
                    <a:pt x="958" y="2355"/>
                    <a:pt x="973" y="2332"/>
                    <a:pt x="973" y="2317"/>
                  </a:cubicBezTo>
                  <a:cubicBezTo>
                    <a:pt x="965" y="2302"/>
                    <a:pt x="943" y="2317"/>
                    <a:pt x="935" y="2288"/>
                  </a:cubicBezTo>
                  <a:cubicBezTo>
                    <a:pt x="935" y="2273"/>
                    <a:pt x="935" y="2250"/>
                    <a:pt x="928" y="2236"/>
                  </a:cubicBezTo>
                  <a:cubicBezTo>
                    <a:pt x="921" y="2213"/>
                    <a:pt x="921" y="2198"/>
                    <a:pt x="921" y="2176"/>
                  </a:cubicBezTo>
                  <a:cubicBezTo>
                    <a:pt x="913" y="2161"/>
                    <a:pt x="906" y="2154"/>
                    <a:pt x="898" y="2139"/>
                  </a:cubicBezTo>
                  <a:cubicBezTo>
                    <a:pt x="891" y="2124"/>
                    <a:pt x="891" y="2117"/>
                    <a:pt x="884" y="2109"/>
                  </a:cubicBezTo>
                  <a:cubicBezTo>
                    <a:pt x="876" y="2102"/>
                    <a:pt x="869" y="2102"/>
                    <a:pt x="869" y="2087"/>
                  </a:cubicBezTo>
                  <a:cubicBezTo>
                    <a:pt x="869" y="2154"/>
                    <a:pt x="906" y="2198"/>
                    <a:pt x="906" y="2258"/>
                  </a:cubicBezTo>
                  <a:cubicBezTo>
                    <a:pt x="913" y="2295"/>
                    <a:pt x="921" y="2325"/>
                    <a:pt x="913" y="2362"/>
                  </a:cubicBezTo>
                  <a:cubicBezTo>
                    <a:pt x="913" y="2392"/>
                    <a:pt x="913" y="2421"/>
                    <a:pt x="921" y="2451"/>
                  </a:cubicBezTo>
                  <a:cubicBezTo>
                    <a:pt x="921" y="2473"/>
                    <a:pt x="935" y="2495"/>
                    <a:pt x="943" y="2518"/>
                  </a:cubicBezTo>
                  <a:cubicBezTo>
                    <a:pt x="958" y="2547"/>
                    <a:pt x="950" y="2570"/>
                    <a:pt x="950" y="2600"/>
                  </a:cubicBezTo>
                  <a:cubicBezTo>
                    <a:pt x="958" y="2622"/>
                    <a:pt x="973" y="2644"/>
                    <a:pt x="980" y="2666"/>
                  </a:cubicBezTo>
                  <a:cubicBezTo>
                    <a:pt x="995" y="2689"/>
                    <a:pt x="1002" y="2718"/>
                    <a:pt x="1010" y="2741"/>
                  </a:cubicBezTo>
                  <a:cubicBezTo>
                    <a:pt x="1017" y="2755"/>
                    <a:pt x="1017" y="2770"/>
                    <a:pt x="1024" y="2785"/>
                  </a:cubicBezTo>
                  <a:cubicBezTo>
                    <a:pt x="1024" y="2792"/>
                    <a:pt x="1024" y="2807"/>
                    <a:pt x="1032" y="2815"/>
                  </a:cubicBezTo>
                  <a:cubicBezTo>
                    <a:pt x="1039" y="2800"/>
                    <a:pt x="1032" y="2792"/>
                    <a:pt x="1032" y="2778"/>
                  </a:cubicBezTo>
                  <a:cubicBezTo>
                    <a:pt x="1032" y="2770"/>
                    <a:pt x="1032" y="2763"/>
                    <a:pt x="1032" y="2748"/>
                  </a:cubicBezTo>
                  <a:cubicBezTo>
                    <a:pt x="1032" y="2741"/>
                    <a:pt x="1032" y="2733"/>
                    <a:pt x="1024" y="2726"/>
                  </a:cubicBezTo>
                  <a:cubicBezTo>
                    <a:pt x="1017" y="2711"/>
                    <a:pt x="1010" y="2703"/>
                    <a:pt x="1010" y="2696"/>
                  </a:cubicBezTo>
                  <a:cubicBezTo>
                    <a:pt x="1010" y="2703"/>
                    <a:pt x="1024" y="2711"/>
                    <a:pt x="1024" y="2718"/>
                  </a:cubicBezTo>
                  <a:cubicBezTo>
                    <a:pt x="1024" y="2726"/>
                    <a:pt x="1032" y="2733"/>
                    <a:pt x="1032" y="2741"/>
                  </a:cubicBezTo>
                  <a:cubicBezTo>
                    <a:pt x="1039" y="2748"/>
                    <a:pt x="1039" y="2755"/>
                    <a:pt x="1039" y="2770"/>
                  </a:cubicBezTo>
                  <a:cubicBezTo>
                    <a:pt x="1047" y="2778"/>
                    <a:pt x="1047" y="2785"/>
                    <a:pt x="1047" y="2800"/>
                  </a:cubicBezTo>
                  <a:cubicBezTo>
                    <a:pt x="1047" y="2807"/>
                    <a:pt x="1054" y="2807"/>
                    <a:pt x="1054" y="2815"/>
                  </a:cubicBezTo>
                  <a:cubicBezTo>
                    <a:pt x="1054" y="2822"/>
                    <a:pt x="1039" y="2822"/>
                    <a:pt x="1039" y="2837"/>
                  </a:cubicBezTo>
                  <a:cubicBezTo>
                    <a:pt x="1054" y="2845"/>
                    <a:pt x="1047" y="2867"/>
                    <a:pt x="1062" y="2882"/>
                  </a:cubicBezTo>
                  <a:cubicBezTo>
                    <a:pt x="1069" y="2867"/>
                    <a:pt x="1076" y="2882"/>
                    <a:pt x="1084" y="2874"/>
                  </a:cubicBezTo>
                  <a:cubicBezTo>
                    <a:pt x="1091" y="2867"/>
                    <a:pt x="1084" y="2852"/>
                    <a:pt x="1099" y="2845"/>
                  </a:cubicBezTo>
                  <a:cubicBezTo>
                    <a:pt x="1114" y="2837"/>
                    <a:pt x="1136" y="2867"/>
                    <a:pt x="1143" y="2882"/>
                  </a:cubicBezTo>
                  <a:cubicBezTo>
                    <a:pt x="1129" y="2889"/>
                    <a:pt x="1106" y="2889"/>
                    <a:pt x="1091" y="2904"/>
                  </a:cubicBezTo>
                  <a:cubicBezTo>
                    <a:pt x="1099" y="2911"/>
                    <a:pt x="1106" y="2919"/>
                    <a:pt x="1114" y="2919"/>
                  </a:cubicBezTo>
                  <a:cubicBezTo>
                    <a:pt x="1106" y="2919"/>
                    <a:pt x="1091" y="2926"/>
                    <a:pt x="1084" y="2919"/>
                  </a:cubicBezTo>
                  <a:cubicBezTo>
                    <a:pt x="1084" y="2934"/>
                    <a:pt x="1099" y="2956"/>
                    <a:pt x="1114" y="2963"/>
                  </a:cubicBezTo>
                  <a:cubicBezTo>
                    <a:pt x="1121" y="2963"/>
                    <a:pt x="1158" y="2963"/>
                    <a:pt x="1166" y="2963"/>
                  </a:cubicBezTo>
                  <a:cubicBezTo>
                    <a:pt x="1166" y="2971"/>
                    <a:pt x="1166" y="2986"/>
                    <a:pt x="1166" y="2993"/>
                  </a:cubicBezTo>
                  <a:cubicBezTo>
                    <a:pt x="1158" y="2986"/>
                    <a:pt x="1151" y="2986"/>
                    <a:pt x="1136" y="2986"/>
                  </a:cubicBezTo>
                  <a:cubicBezTo>
                    <a:pt x="1136" y="3023"/>
                    <a:pt x="1203" y="3082"/>
                    <a:pt x="1218" y="3112"/>
                  </a:cubicBezTo>
                  <a:cubicBezTo>
                    <a:pt x="1255" y="3157"/>
                    <a:pt x="1292" y="3201"/>
                    <a:pt x="1329" y="3246"/>
                  </a:cubicBezTo>
                  <a:cubicBezTo>
                    <a:pt x="1351" y="3268"/>
                    <a:pt x="1359" y="3290"/>
                    <a:pt x="1366" y="3312"/>
                  </a:cubicBezTo>
                  <a:cubicBezTo>
                    <a:pt x="1381" y="3349"/>
                    <a:pt x="1396" y="3349"/>
                    <a:pt x="1426" y="3364"/>
                  </a:cubicBezTo>
                  <a:cubicBezTo>
                    <a:pt x="1440" y="3372"/>
                    <a:pt x="1463" y="3387"/>
                    <a:pt x="1470" y="3409"/>
                  </a:cubicBezTo>
                  <a:cubicBezTo>
                    <a:pt x="1478" y="3416"/>
                    <a:pt x="1485" y="3424"/>
                    <a:pt x="1485" y="3431"/>
                  </a:cubicBezTo>
                  <a:cubicBezTo>
                    <a:pt x="1492" y="3431"/>
                    <a:pt x="1500" y="3424"/>
                    <a:pt x="1500" y="34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4" name="Freeform 12"/>
            <p:cNvSpPr>
              <a:spLocks noChangeArrowheads="1"/>
            </p:cNvSpPr>
            <p:nvPr/>
          </p:nvSpPr>
          <p:spPr bwMode="auto">
            <a:xfrm>
              <a:off x="12497600" y="6065177"/>
              <a:ext cx="1420243" cy="1072569"/>
            </a:xfrm>
            <a:custGeom>
              <a:avLst/>
              <a:gdLst>
                <a:gd name="T0" fmla="*/ 416 w 3284"/>
                <a:gd name="T1" fmla="*/ 312 h 2481"/>
                <a:gd name="T2" fmla="*/ 617 w 3284"/>
                <a:gd name="T3" fmla="*/ 527 h 2481"/>
                <a:gd name="T4" fmla="*/ 713 w 3284"/>
                <a:gd name="T5" fmla="*/ 660 h 2481"/>
                <a:gd name="T6" fmla="*/ 453 w 3284"/>
                <a:gd name="T7" fmla="*/ 749 h 2481"/>
                <a:gd name="T8" fmla="*/ 565 w 3284"/>
                <a:gd name="T9" fmla="*/ 883 h 2481"/>
                <a:gd name="T10" fmla="*/ 542 w 3284"/>
                <a:gd name="T11" fmla="*/ 1091 h 2481"/>
                <a:gd name="T12" fmla="*/ 802 w 3284"/>
                <a:gd name="T13" fmla="*/ 1277 h 2481"/>
                <a:gd name="T14" fmla="*/ 594 w 3284"/>
                <a:gd name="T15" fmla="*/ 1403 h 2481"/>
                <a:gd name="T16" fmla="*/ 424 w 3284"/>
                <a:gd name="T17" fmla="*/ 1470 h 2481"/>
                <a:gd name="T18" fmla="*/ 97 w 3284"/>
                <a:gd name="T19" fmla="*/ 1693 h 2481"/>
                <a:gd name="T20" fmla="*/ 75 w 3284"/>
                <a:gd name="T21" fmla="*/ 2064 h 2481"/>
                <a:gd name="T22" fmla="*/ 52 w 3284"/>
                <a:gd name="T23" fmla="*/ 2257 h 2481"/>
                <a:gd name="T24" fmla="*/ 468 w 3284"/>
                <a:gd name="T25" fmla="*/ 2250 h 2481"/>
                <a:gd name="T26" fmla="*/ 721 w 3284"/>
                <a:gd name="T27" fmla="*/ 2406 h 2481"/>
                <a:gd name="T28" fmla="*/ 966 w 3284"/>
                <a:gd name="T29" fmla="*/ 2391 h 2481"/>
                <a:gd name="T30" fmla="*/ 1166 w 3284"/>
                <a:gd name="T31" fmla="*/ 2443 h 2481"/>
                <a:gd name="T32" fmla="*/ 1471 w 3284"/>
                <a:gd name="T33" fmla="*/ 2331 h 2481"/>
                <a:gd name="T34" fmla="*/ 1560 w 3284"/>
                <a:gd name="T35" fmla="*/ 2242 h 2481"/>
                <a:gd name="T36" fmla="*/ 1612 w 3284"/>
                <a:gd name="T37" fmla="*/ 2108 h 2481"/>
                <a:gd name="T38" fmla="*/ 1827 w 3284"/>
                <a:gd name="T39" fmla="*/ 2138 h 2481"/>
                <a:gd name="T40" fmla="*/ 1983 w 3284"/>
                <a:gd name="T41" fmla="*/ 2316 h 2481"/>
                <a:gd name="T42" fmla="*/ 2117 w 3284"/>
                <a:gd name="T43" fmla="*/ 2316 h 2481"/>
                <a:gd name="T44" fmla="*/ 2213 w 3284"/>
                <a:gd name="T45" fmla="*/ 2302 h 2481"/>
                <a:gd name="T46" fmla="*/ 2406 w 3284"/>
                <a:gd name="T47" fmla="*/ 2227 h 2481"/>
                <a:gd name="T48" fmla="*/ 2518 w 3284"/>
                <a:gd name="T49" fmla="*/ 2049 h 2481"/>
                <a:gd name="T50" fmla="*/ 2748 w 3284"/>
                <a:gd name="T51" fmla="*/ 1782 h 2481"/>
                <a:gd name="T52" fmla="*/ 2904 w 3284"/>
                <a:gd name="T53" fmla="*/ 1730 h 2481"/>
                <a:gd name="T54" fmla="*/ 2963 w 3284"/>
                <a:gd name="T55" fmla="*/ 1544 h 2481"/>
                <a:gd name="T56" fmla="*/ 3149 w 3284"/>
                <a:gd name="T57" fmla="*/ 1500 h 2481"/>
                <a:gd name="T58" fmla="*/ 3001 w 3284"/>
                <a:gd name="T59" fmla="*/ 1099 h 2481"/>
                <a:gd name="T60" fmla="*/ 3142 w 3284"/>
                <a:gd name="T61" fmla="*/ 1017 h 2481"/>
                <a:gd name="T62" fmla="*/ 3231 w 3284"/>
                <a:gd name="T63" fmla="*/ 757 h 2481"/>
                <a:gd name="T64" fmla="*/ 3142 w 3284"/>
                <a:gd name="T65" fmla="*/ 705 h 2481"/>
                <a:gd name="T66" fmla="*/ 3097 w 3284"/>
                <a:gd name="T67" fmla="*/ 824 h 2481"/>
                <a:gd name="T68" fmla="*/ 2867 w 3284"/>
                <a:gd name="T69" fmla="*/ 787 h 2481"/>
                <a:gd name="T70" fmla="*/ 2659 w 3284"/>
                <a:gd name="T71" fmla="*/ 854 h 2481"/>
                <a:gd name="T72" fmla="*/ 2511 w 3284"/>
                <a:gd name="T73" fmla="*/ 794 h 2481"/>
                <a:gd name="T74" fmla="*/ 2421 w 3284"/>
                <a:gd name="T75" fmla="*/ 712 h 2481"/>
                <a:gd name="T76" fmla="*/ 2265 w 3284"/>
                <a:gd name="T77" fmla="*/ 802 h 2481"/>
                <a:gd name="T78" fmla="*/ 2102 w 3284"/>
                <a:gd name="T79" fmla="*/ 698 h 2481"/>
                <a:gd name="T80" fmla="*/ 1879 w 3284"/>
                <a:gd name="T81" fmla="*/ 660 h 2481"/>
                <a:gd name="T82" fmla="*/ 1738 w 3284"/>
                <a:gd name="T83" fmla="*/ 675 h 2481"/>
                <a:gd name="T84" fmla="*/ 1604 w 3284"/>
                <a:gd name="T85" fmla="*/ 653 h 2481"/>
                <a:gd name="T86" fmla="*/ 1426 w 3284"/>
                <a:gd name="T87" fmla="*/ 549 h 2481"/>
                <a:gd name="T88" fmla="*/ 1255 w 3284"/>
                <a:gd name="T89" fmla="*/ 490 h 2481"/>
                <a:gd name="T90" fmla="*/ 944 w 3284"/>
                <a:gd name="T91" fmla="*/ 386 h 2481"/>
                <a:gd name="T92" fmla="*/ 907 w 3284"/>
                <a:gd name="T93" fmla="*/ 133 h 2481"/>
                <a:gd name="T94" fmla="*/ 602 w 3284"/>
                <a:gd name="T95" fmla="*/ 29 h 2481"/>
                <a:gd name="T96" fmla="*/ 402 w 3284"/>
                <a:gd name="T97" fmla="*/ 74 h 2481"/>
                <a:gd name="T98" fmla="*/ 387 w 3284"/>
                <a:gd name="T99" fmla="*/ 193 h 24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284" h="2481">
                  <a:moveTo>
                    <a:pt x="387" y="193"/>
                  </a:moveTo>
                  <a:lnTo>
                    <a:pt x="387" y="193"/>
                  </a:lnTo>
                  <a:cubicBezTo>
                    <a:pt x="379" y="237"/>
                    <a:pt x="431" y="267"/>
                    <a:pt x="416" y="312"/>
                  </a:cubicBezTo>
                  <a:cubicBezTo>
                    <a:pt x="409" y="363"/>
                    <a:pt x="468" y="341"/>
                    <a:pt x="476" y="386"/>
                  </a:cubicBezTo>
                  <a:cubicBezTo>
                    <a:pt x="483" y="430"/>
                    <a:pt x="461" y="482"/>
                    <a:pt x="498" y="512"/>
                  </a:cubicBezTo>
                  <a:cubicBezTo>
                    <a:pt x="528" y="534"/>
                    <a:pt x="580" y="519"/>
                    <a:pt x="617" y="527"/>
                  </a:cubicBezTo>
                  <a:cubicBezTo>
                    <a:pt x="617" y="564"/>
                    <a:pt x="617" y="594"/>
                    <a:pt x="624" y="623"/>
                  </a:cubicBezTo>
                  <a:cubicBezTo>
                    <a:pt x="639" y="623"/>
                    <a:pt x="647" y="631"/>
                    <a:pt x="647" y="653"/>
                  </a:cubicBezTo>
                  <a:cubicBezTo>
                    <a:pt x="669" y="653"/>
                    <a:pt x="699" y="646"/>
                    <a:pt x="713" y="660"/>
                  </a:cubicBezTo>
                  <a:cubicBezTo>
                    <a:pt x="736" y="690"/>
                    <a:pt x="713" y="705"/>
                    <a:pt x="691" y="705"/>
                  </a:cubicBezTo>
                  <a:cubicBezTo>
                    <a:pt x="632" y="712"/>
                    <a:pt x="572" y="690"/>
                    <a:pt x="520" y="705"/>
                  </a:cubicBezTo>
                  <a:cubicBezTo>
                    <a:pt x="476" y="720"/>
                    <a:pt x="498" y="749"/>
                    <a:pt x="453" y="749"/>
                  </a:cubicBezTo>
                  <a:cubicBezTo>
                    <a:pt x="402" y="749"/>
                    <a:pt x="394" y="787"/>
                    <a:pt x="416" y="824"/>
                  </a:cubicBezTo>
                  <a:cubicBezTo>
                    <a:pt x="446" y="831"/>
                    <a:pt x="476" y="854"/>
                    <a:pt x="513" y="854"/>
                  </a:cubicBezTo>
                  <a:cubicBezTo>
                    <a:pt x="535" y="861"/>
                    <a:pt x="557" y="854"/>
                    <a:pt x="565" y="883"/>
                  </a:cubicBezTo>
                  <a:cubicBezTo>
                    <a:pt x="565" y="898"/>
                    <a:pt x="587" y="935"/>
                    <a:pt x="565" y="950"/>
                  </a:cubicBezTo>
                  <a:cubicBezTo>
                    <a:pt x="535" y="972"/>
                    <a:pt x="491" y="987"/>
                    <a:pt x="453" y="987"/>
                  </a:cubicBezTo>
                  <a:cubicBezTo>
                    <a:pt x="476" y="1039"/>
                    <a:pt x="520" y="1047"/>
                    <a:pt x="542" y="1091"/>
                  </a:cubicBezTo>
                  <a:cubicBezTo>
                    <a:pt x="557" y="1114"/>
                    <a:pt x="550" y="1136"/>
                    <a:pt x="572" y="1151"/>
                  </a:cubicBezTo>
                  <a:cubicBezTo>
                    <a:pt x="587" y="1165"/>
                    <a:pt x="602" y="1173"/>
                    <a:pt x="617" y="1180"/>
                  </a:cubicBezTo>
                  <a:cubicBezTo>
                    <a:pt x="684" y="1210"/>
                    <a:pt x="728" y="1262"/>
                    <a:pt x="802" y="1277"/>
                  </a:cubicBezTo>
                  <a:cubicBezTo>
                    <a:pt x="877" y="1299"/>
                    <a:pt x="877" y="1388"/>
                    <a:pt x="788" y="1381"/>
                  </a:cubicBezTo>
                  <a:cubicBezTo>
                    <a:pt x="750" y="1373"/>
                    <a:pt x="699" y="1336"/>
                    <a:pt x="661" y="1366"/>
                  </a:cubicBezTo>
                  <a:cubicBezTo>
                    <a:pt x="632" y="1381"/>
                    <a:pt x="632" y="1403"/>
                    <a:pt x="594" y="1403"/>
                  </a:cubicBezTo>
                  <a:cubicBezTo>
                    <a:pt x="602" y="1351"/>
                    <a:pt x="520" y="1336"/>
                    <a:pt x="505" y="1381"/>
                  </a:cubicBezTo>
                  <a:cubicBezTo>
                    <a:pt x="505" y="1403"/>
                    <a:pt x="505" y="1425"/>
                    <a:pt x="483" y="1440"/>
                  </a:cubicBezTo>
                  <a:cubicBezTo>
                    <a:pt x="461" y="1448"/>
                    <a:pt x="431" y="1448"/>
                    <a:pt x="424" y="1470"/>
                  </a:cubicBezTo>
                  <a:cubicBezTo>
                    <a:pt x="372" y="1477"/>
                    <a:pt x="357" y="1529"/>
                    <a:pt x="335" y="1566"/>
                  </a:cubicBezTo>
                  <a:cubicBezTo>
                    <a:pt x="312" y="1604"/>
                    <a:pt x="260" y="1604"/>
                    <a:pt x="223" y="1618"/>
                  </a:cubicBezTo>
                  <a:cubicBezTo>
                    <a:pt x="179" y="1648"/>
                    <a:pt x="149" y="1678"/>
                    <a:pt x="97" y="1693"/>
                  </a:cubicBezTo>
                  <a:cubicBezTo>
                    <a:pt x="52" y="1700"/>
                    <a:pt x="30" y="1737"/>
                    <a:pt x="15" y="1774"/>
                  </a:cubicBezTo>
                  <a:cubicBezTo>
                    <a:pt x="0" y="1834"/>
                    <a:pt x="0" y="1878"/>
                    <a:pt x="23" y="1930"/>
                  </a:cubicBezTo>
                  <a:cubicBezTo>
                    <a:pt x="37" y="1975"/>
                    <a:pt x="23" y="2027"/>
                    <a:pt x="75" y="2064"/>
                  </a:cubicBezTo>
                  <a:cubicBezTo>
                    <a:pt x="112" y="2094"/>
                    <a:pt x="142" y="2116"/>
                    <a:pt x="142" y="2175"/>
                  </a:cubicBezTo>
                  <a:cubicBezTo>
                    <a:pt x="134" y="2227"/>
                    <a:pt x="97" y="2242"/>
                    <a:pt x="52" y="2250"/>
                  </a:cubicBezTo>
                  <a:lnTo>
                    <a:pt x="52" y="2257"/>
                  </a:lnTo>
                  <a:cubicBezTo>
                    <a:pt x="82" y="2264"/>
                    <a:pt x="104" y="2272"/>
                    <a:pt x="119" y="2272"/>
                  </a:cubicBezTo>
                  <a:cubicBezTo>
                    <a:pt x="179" y="2316"/>
                    <a:pt x="283" y="2302"/>
                    <a:pt x="349" y="2309"/>
                  </a:cubicBezTo>
                  <a:cubicBezTo>
                    <a:pt x="416" y="2309"/>
                    <a:pt x="461" y="2324"/>
                    <a:pt x="468" y="2250"/>
                  </a:cubicBezTo>
                  <a:cubicBezTo>
                    <a:pt x="520" y="2242"/>
                    <a:pt x="535" y="2287"/>
                    <a:pt x="557" y="2331"/>
                  </a:cubicBezTo>
                  <a:cubicBezTo>
                    <a:pt x="580" y="2376"/>
                    <a:pt x="639" y="2316"/>
                    <a:pt x="669" y="2309"/>
                  </a:cubicBezTo>
                  <a:cubicBezTo>
                    <a:pt x="728" y="2294"/>
                    <a:pt x="721" y="2368"/>
                    <a:pt x="721" y="2406"/>
                  </a:cubicBezTo>
                  <a:cubicBezTo>
                    <a:pt x="728" y="2472"/>
                    <a:pt x="825" y="2480"/>
                    <a:pt x="877" y="2480"/>
                  </a:cubicBezTo>
                  <a:cubicBezTo>
                    <a:pt x="884" y="2458"/>
                    <a:pt x="884" y="2435"/>
                    <a:pt x="884" y="2413"/>
                  </a:cubicBezTo>
                  <a:cubicBezTo>
                    <a:pt x="914" y="2413"/>
                    <a:pt x="951" y="2421"/>
                    <a:pt x="966" y="2391"/>
                  </a:cubicBezTo>
                  <a:cubicBezTo>
                    <a:pt x="981" y="2368"/>
                    <a:pt x="973" y="2339"/>
                    <a:pt x="1018" y="2331"/>
                  </a:cubicBezTo>
                  <a:cubicBezTo>
                    <a:pt x="1070" y="2324"/>
                    <a:pt x="1070" y="2406"/>
                    <a:pt x="1114" y="2428"/>
                  </a:cubicBezTo>
                  <a:cubicBezTo>
                    <a:pt x="1129" y="2435"/>
                    <a:pt x="1152" y="2443"/>
                    <a:pt x="1166" y="2443"/>
                  </a:cubicBezTo>
                  <a:cubicBezTo>
                    <a:pt x="1189" y="2435"/>
                    <a:pt x="1189" y="2406"/>
                    <a:pt x="1211" y="2398"/>
                  </a:cubicBezTo>
                  <a:cubicBezTo>
                    <a:pt x="1241" y="2391"/>
                    <a:pt x="1307" y="2406"/>
                    <a:pt x="1307" y="2353"/>
                  </a:cubicBezTo>
                  <a:cubicBezTo>
                    <a:pt x="1359" y="2324"/>
                    <a:pt x="1411" y="2339"/>
                    <a:pt x="1471" y="2331"/>
                  </a:cubicBezTo>
                  <a:cubicBezTo>
                    <a:pt x="1486" y="2324"/>
                    <a:pt x="1493" y="2302"/>
                    <a:pt x="1493" y="2287"/>
                  </a:cubicBezTo>
                  <a:cubicBezTo>
                    <a:pt x="1501" y="2272"/>
                    <a:pt x="1508" y="2272"/>
                    <a:pt x="1530" y="2272"/>
                  </a:cubicBezTo>
                  <a:cubicBezTo>
                    <a:pt x="1545" y="2264"/>
                    <a:pt x="1560" y="2264"/>
                    <a:pt x="1560" y="2242"/>
                  </a:cubicBezTo>
                  <a:cubicBezTo>
                    <a:pt x="1567" y="2235"/>
                    <a:pt x="1567" y="2227"/>
                    <a:pt x="1567" y="2212"/>
                  </a:cubicBezTo>
                  <a:cubicBezTo>
                    <a:pt x="1567" y="2190"/>
                    <a:pt x="1590" y="2190"/>
                    <a:pt x="1597" y="2175"/>
                  </a:cubicBezTo>
                  <a:cubicBezTo>
                    <a:pt x="1604" y="2153"/>
                    <a:pt x="1582" y="2123"/>
                    <a:pt x="1612" y="2108"/>
                  </a:cubicBezTo>
                  <a:cubicBezTo>
                    <a:pt x="1627" y="2101"/>
                    <a:pt x="1664" y="2108"/>
                    <a:pt x="1686" y="2116"/>
                  </a:cubicBezTo>
                  <a:cubicBezTo>
                    <a:pt x="1686" y="2175"/>
                    <a:pt x="1790" y="2131"/>
                    <a:pt x="1820" y="2123"/>
                  </a:cubicBezTo>
                  <a:cubicBezTo>
                    <a:pt x="1827" y="2131"/>
                    <a:pt x="1827" y="2131"/>
                    <a:pt x="1827" y="2138"/>
                  </a:cubicBezTo>
                  <a:cubicBezTo>
                    <a:pt x="1835" y="2161"/>
                    <a:pt x="1857" y="2168"/>
                    <a:pt x="1872" y="2183"/>
                  </a:cubicBezTo>
                  <a:cubicBezTo>
                    <a:pt x="1901" y="2212"/>
                    <a:pt x="1879" y="2257"/>
                    <a:pt x="1879" y="2287"/>
                  </a:cubicBezTo>
                  <a:cubicBezTo>
                    <a:pt x="1931" y="2302"/>
                    <a:pt x="1983" y="2235"/>
                    <a:pt x="1983" y="2316"/>
                  </a:cubicBezTo>
                  <a:cubicBezTo>
                    <a:pt x="1991" y="2339"/>
                    <a:pt x="1976" y="2376"/>
                    <a:pt x="1991" y="2398"/>
                  </a:cubicBezTo>
                  <a:cubicBezTo>
                    <a:pt x="2006" y="2413"/>
                    <a:pt x="2050" y="2383"/>
                    <a:pt x="2050" y="2421"/>
                  </a:cubicBezTo>
                  <a:cubicBezTo>
                    <a:pt x="2117" y="2435"/>
                    <a:pt x="2102" y="2353"/>
                    <a:pt x="2117" y="2316"/>
                  </a:cubicBezTo>
                  <a:cubicBezTo>
                    <a:pt x="2124" y="2302"/>
                    <a:pt x="2139" y="2302"/>
                    <a:pt x="2154" y="2294"/>
                  </a:cubicBezTo>
                  <a:cubicBezTo>
                    <a:pt x="2161" y="2279"/>
                    <a:pt x="2154" y="2264"/>
                    <a:pt x="2169" y="2257"/>
                  </a:cubicBezTo>
                  <a:cubicBezTo>
                    <a:pt x="2199" y="2235"/>
                    <a:pt x="2213" y="2279"/>
                    <a:pt x="2213" y="2302"/>
                  </a:cubicBezTo>
                  <a:cubicBezTo>
                    <a:pt x="2243" y="2309"/>
                    <a:pt x="2295" y="2279"/>
                    <a:pt x="2295" y="2242"/>
                  </a:cubicBezTo>
                  <a:cubicBezTo>
                    <a:pt x="2332" y="2242"/>
                    <a:pt x="2347" y="2309"/>
                    <a:pt x="2392" y="2287"/>
                  </a:cubicBezTo>
                  <a:cubicBezTo>
                    <a:pt x="2399" y="2264"/>
                    <a:pt x="2377" y="2242"/>
                    <a:pt x="2406" y="2227"/>
                  </a:cubicBezTo>
                  <a:cubicBezTo>
                    <a:pt x="2421" y="2220"/>
                    <a:pt x="2451" y="2235"/>
                    <a:pt x="2458" y="2220"/>
                  </a:cubicBezTo>
                  <a:cubicBezTo>
                    <a:pt x="2473" y="2190"/>
                    <a:pt x="2473" y="2138"/>
                    <a:pt x="2473" y="2108"/>
                  </a:cubicBezTo>
                  <a:cubicBezTo>
                    <a:pt x="2473" y="2071"/>
                    <a:pt x="2511" y="2079"/>
                    <a:pt x="2518" y="2049"/>
                  </a:cubicBezTo>
                  <a:cubicBezTo>
                    <a:pt x="2540" y="1997"/>
                    <a:pt x="2481" y="1908"/>
                    <a:pt x="2570" y="1901"/>
                  </a:cubicBezTo>
                  <a:cubicBezTo>
                    <a:pt x="2614" y="1893"/>
                    <a:pt x="2622" y="1819"/>
                    <a:pt x="2637" y="1782"/>
                  </a:cubicBezTo>
                  <a:cubicBezTo>
                    <a:pt x="2674" y="1782"/>
                    <a:pt x="2711" y="1782"/>
                    <a:pt x="2748" y="1782"/>
                  </a:cubicBezTo>
                  <a:cubicBezTo>
                    <a:pt x="2756" y="1767"/>
                    <a:pt x="2741" y="1737"/>
                    <a:pt x="2770" y="1737"/>
                  </a:cubicBezTo>
                  <a:cubicBezTo>
                    <a:pt x="2770" y="1737"/>
                    <a:pt x="2770" y="1693"/>
                    <a:pt x="2778" y="1693"/>
                  </a:cubicBezTo>
                  <a:cubicBezTo>
                    <a:pt x="2822" y="1685"/>
                    <a:pt x="2867" y="1700"/>
                    <a:pt x="2904" y="1730"/>
                  </a:cubicBezTo>
                  <a:cubicBezTo>
                    <a:pt x="2911" y="1737"/>
                    <a:pt x="2948" y="1745"/>
                    <a:pt x="2978" y="1752"/>
                  </a:cubicBezTo>
                  <a:cubicBezTo>
                    <a:pt x="2986" y="1730"/>
                    <a:pt x="3023" y="1715"/>
                    <a:pt x="3038" y="1693"/>
                  </a:cubicBezTo>
                  <a:cubicBezTo>
                    <a:pt x="3008" y="1678"/>
                    <a:pt x="2956" y="1574"/>
                    <a:pt x="2963" y="1544"/>
                  </a:cubicBezTo>
                  <a:cubicBezTo>
                    <a:pt x="2986" y="1544"/>
                    <a:pt x="3008" y="1544"/>
                    <a:pt x="3030" y="1544"/>
                  </a:cubicBezTo>
                  <a:cubicBezTo>
                    <a:pt x="3030" y="1514"/>
                    <a:pt x="3038" y="1477"/>
                    <a:pt x="3075" y="1470"/>
                  </a:cubicBezTo>
                  <a:cubicBezTo>
                    <a:pt x="3105" y="1470"/>
                    <a:pt x="3119" y="1507"/>
                    <a:pt x="3149" y="1500"/>
                  </a:cubicBezTo>
                  <a:cubicBezTo>
                    <a:pt x="3142" y="1418"/>
                    <a:pt x="3142" y="1314"/>
                    <a:pt x="3038" y="1306"/>
                  </a:cubicBezTo>
                  <a:cubicBezTo>
                    <a:pt x="3030" y="1269"/>
                    <a:pt x="2986" y="1269"/>
                    <a:pt x="2971" y="1240"/>
                  </a:cubicBezTo>
                  <a:cubicBezTo>
                    <a:pt x="2956" y="1195"/>
                    <a:pt x="3001" y="1143"/>
                    <a:pt x="3001" y="1099"/>
                  </a:cubicBezTo>
                  <a:cubicBezTo>
                    <a:pt x="3023" y="1106"/>
                    <a:pt x="3045" y="1106"/>
                    <a:pt x="3067" y="1106"/>
                  </a:cubicBezTo>
                  <a:cubicBezTo>
                    <a:pt x="3067" y="1084"/>
                    <a:pt x="3075" y="1061"/>
                    <a:pt x="3090" y="1047"/>
                  </a:cubicBezTo>
                  <a:cubicBezTo>
                    <a:pt x="3097" y="1032"/>
                    <a:pt x="3134" y="1032"/>
                    <a:pt x="3142" y="1017"/>
                  </a:cubicBezTo>
                  <a:cubicBezTo>
                    <a:pt x="3156" y="995"/>
                    <a:pt x="3156" y="972"/>
                    <a:pt x="3186" y="957"/>
                  </a:cubicBezTo>
                  <a:cubicBezTo>
                    <a:pt x="3201" y="950"/>
                    <a:pt x="3223" y="943"/>
                    <a:pt x="3238" y="928"/>
                  </a:cubicBezTo>
                  <a:cubicBezTo>
                    <a:pt x="3283" y="876"/>
                    <a:pt x="3223" y="816"/>
                    <a:pt x="3231" y="757"/>
                  </a:cubicBezTo>
                  <a:cubicBezTo>
                    <a:pt x="3231" y="727"/>
                    <a:pt x="3246" y="683"/>
                    <a:pt x="3208" y="668"/>
                  </a:cubicBezTo>
                  <a:lnTo>
                    <a:pt x="3208" y="668"/>
                  </a:lnTo>
                  <a:cubicBezTo>
                    <a:pt x="3201" y="698"/>
                    <a:pt x="3194" y="705"/>
                    <a:pt x="3142" y="705"/>
                  </a:cubicBezTo>
                  <a:cubicBezTo>
                    <a:pt x="3149" y="698"/>
                    <a:pt x="3142" y="683"/>
                    <a:pt x="3142" y="683"/>
                  </a:cubicBezTo>
                  <a:cubicBezTo>
                    <a:pt x="3127" y="698"/>
                    <a:pt x="3127" y="727"/>
                    <a:pt x="3119" y="749"/>
                  </a:cubicBezTo>
                  <a:cubicBezTo>
                    <a:pt x="3119" y="772"/>
                    <a:pt x="3105" y="802"/>
                    <a:pt x="3097" y="824"/>
                  </a:cubicBezTo>
                  <a:cubicBezTo>
                    <a:pt x="3075" y="831"/>
                    <a:pt x="3030" y="749"/>
                    <a:pt x="3001" y="742"/>
                  </a:cubicBezTo>
                  <a:cubicBezTo>
                    <a:pt x="3001" y="749"/>
                    <a:pt x="2993" y="757"/>
                    <a:pt x="2993" y="764"/>
                  </a:cubicBezTo>
                  <a:cubicBezTo>
                    <a:pt x="2993" y="764"/>
                    <a:pt x="2874" y="787"/>
                    <a:pt x="2867" y="787"/>
                  </a:cubicBezTo>
                  <a:cubicBezTo>
                    <a:pt x="2852" y="794"/>
                    <a:pt x="2845" y="802"/>
                    <a:pt x="2830" y="802"/>
                  </a:cubicBezTo>
                  <a:cubicBezTo>
                    <a:pt x="2785" y="816"/>
                    <a:pt x="2748" y="779"/>
                    <a:pt x="2703" y="787"/>
                  </a:cubicBezTo>
                  <a:cubicBezTo>
                    <a:pt x="2666" y="794"/>
                    <a:pt x="2689" y="839"/>
                    <a:pt x="2659" y="854"/>
                  </a:cubicBezTo>
                  <a:cubicBezTo>
                    <a:pt x="2637" y="861"/>
                    <a:pt x="2614" y="816"/>
                    <a:pt x="2585" y="824"/>
                  </a:cubicBezTo>
                  <a:cubicBezTo>
                    <a:pt x="2585" y="816"/>
                    <a:pt x="2577" y="809"/>
                    <a:pt x="2577" y="802"/>
                  </a:cubicBezTo>
                  <a:cubicBezTo>
                    <a:pt x="2562" y="794"/>
                    <a:pt x="2533" y="802"/>
                    <a:pt x="2511" y="794"/>
                  </a:cubicBezTo>
                  <a:cubicBezTo>
                    <a:pt x="2511" y="757"/>
                    <a:pt x="2503" y="705"/>
                    <a:pt x="2488" y="668"/>
                  </a:cubicBezTo>
                  <a:cubicBezTo>
                    <a:pt x="2466" y="675"/>
                    <a:pt x="2466" y="698"/>
                    <a:pt x="2451" y="712"/>
                  </a:cubicBezTo>
                  <a:cubicBezTo>
                    <a:pt x="2436" y="720"/>
                    <a:pt x="2429" y="712"/>
                    <a:pt x="2421" y="712"/>
                  </a:cubicBezTo>
                  <a:cubicBezTo>
                    <a:pt x="2406" y="720"/>
                    <a:pt x="2406" y="727"/>
                    <a:pt x="2399" y="735"/>
                  </a:cubicBezTo>
                  <a:cubicBezTo>
                    <a:pt x="2362" y="772"/>
                    <a:pt x="2340" y="794"/>
                    <a:pt x="2280" y="779"/>
                  </a:cubicBezTo>
                  <a:cubicBezTo>
                    <a:pt x="2280" y="794"/>
                    <a:pt x="2273" y="794"/>
                    <a:pt x="2265" y="802"/>
                  </a:cubicBezTo>
                  <a:cubicBezTo>
                    <a:pt x="2251" y="802"/>
                    <a:pt x="2228" y="764"/>
                    <a:pt x="2213" y="757"/>
                  </a:cubicBezTo>
                  <a:cubicBezTo>
                    <a:pt x="2191" y="735"/>
                    <a:pt x="2161" y="727"/>
                    <a:pt x="2139" y="712"/>
                  </a:cubicBezTo>
                  <a:cubicBezTo>
                    <a:pt x="2124" y="712"/>
                    <a:pt x="2124" y="705"/>
                    <a:pt x="2102" y="698"/>
                  </a:cubicBezTo>
                  <a:cubicBezTo>
                    <a:pt x="2087" y="690"/>
                    <a:pt x="2072" y="690"/>
                    <a:pt x="2057" y="690"/>
                  </a:cubicBezTo>
                  <a:cubicBezTo>
                    <a:pt x="2035" y="683"/>
                    <a:pt x="1983" y="646"/>
                    <a:pt x="1976" y="668"/>
                  </a:cubicBezTo>
                  <a:cubicBezTo>
                    <a:pt x="1939" y="683"/>
                    <a:pt x="1909" y="675"/>
                    <a:pt x="1879" y="660"/>
                  </a:cubicBezTo>
                  <a:cubicBezTo>
                    <a:pt x="1857" y="646"/>
                    <a:pt x="1842" y="631"/>
                    <a:pt x="1812" y="631"/>
                  </a:cubicBezTo>
                  <a:cubicBezTo>
                    <a:pt x="1790" y="631"/>
                    <a:pt x="1790" y="638"/>
                    <a:pt x="1775" y="653"/>
                  </a:cubicBezTo>
                  <a:cubicBezTo>
                    <a:pt x="1760" y="660"/>
                    <a:pt x="1753" y="668"/>
                    <a:pt x="1738" y="675"/>
                  </a:cubicBezTo>
                  <a:cubicBezTo>
                    <a:pt x="1731" y="683"/>
                    <a:pt x="1701" y="705"/>
                    <a:pt x="1694" y="705"/>
                  </a:cubicBezTo>
                  <a:cubicBezTo>
                    <a:pt x="1679" y="705"/>
                    <a:pt x="1671" y="675"/>
                    <a:pt x="1656" y="668"/>
                  </a:cubicBezTo>
                  <a:cubicBezTo>
                    <a:pt x="1642" y="660"/>
                    <a:pt x="1619" y="653"/>
                    <a:pt x="1604" y="653"/>
                  </a:cubicBezTo>
                  <a:cubicBezTo>
                    <a:pt x="1597" y="594"/>
                    <a:pt x="1604" y="542"/>
                    <a:pt x="1604" y="482"/>
                  </a:cubicBezTo>
                  <a:cubicBezTo>
                    <a:pt x="1575" y="482"/>
                    <a:pt x="1538" y="475"/>
                    <a:pt x="1508" y="490"/>
                  </a:cubicBezTo>
                  <a:cubicBezTo>
                    <a:pt x="1493" y="497"/>
                    <a:pt x="1434" y="534"/>
                    <a:pt x="1426" y="549"/>
                  </a:cubicBezTo>
                  <a:cubicBezTo>
                    <a:pt x="1397" y="564"/>
                    <a:pt x="1404" y="579"/>
                    <a:pt x="1359" y="579"/>
                  </a:cubicBezTo>
                  <a:cubicBezTo>
                    <a:pt x="1337" y="579"/>
                    <a:pt x="1307" y="579"/>
                    <a:pt x="1285" y="557"/>
                  </a:cubicBezTo>
                  <a:cubicBezTo>
                    <a:pt x="1270" y="534"/>
                    <a:pt x="1285" y="504"/>
                    <a:pt x="1255" y="490"/>
                  </a:cubicBezTo>
                  <a:cubicBezTo>
                    <a:pt x="1241" y="482"/>
                    <a:pt x="1196" y="490"/>
                    <a:pt x="1181" y="490"/>
                  </a:cubicBezTo>
                  <a:cubicBezTo>
                    <a:pt x="1166" y="438"/>
                    <a:pt x="1129" y="423"/>
                    <a:pt x="1092" y="401"/>
                  </a:cubicBezTo>
                  <a:cubicBezTo>
                    <a:pt x="1047" y="378"/>
                    <a:pt x="996" y="401"/>
                    <a:pt x="944" y="386"/>
                  </a:cubicBezTo>
                  <a:cubicBezTo>
                    <a:pt x="877" y="371"/>
                    <a:pt x="899" y="326"/>
                    <a:pt x="921" y="282"/>
                  </a:cubicBezTo>
                  <a:cubicBezTo>
                    <a:pt x="929" y="259"/>
                    <a:pt x="929" y="237"/>
                    <a:pt x="929" y="215"/>
                  </a:cubicBezTo>
                  <a:cubicBezTo>
                    <a:pt x="921" y="185"/>
                    <a:pt x="914" y="163"/>
                    <a:pt x="907" y="133"/>
                  </a:cubicBezTo>
                  <a:cubicBezTo>
                    <a:pt x="839" y="118"/>
                    <a:pt x="728" y="148"/>
                    <a:pt x="676" y="81"/>
                  </a:cubicBezTo>
                  <a:cubicBezTo>
                    <a:pt x="669" y="74"/>
                    <a:pt x="669" y="52"/>
                    <a:pt x="654" y="37"/>
                  </a:cubicBezTo>
                  <a:cubicBezTo>
                    <a:pt x="647" y="29"/>
                    <a:pt x="624" y="37"/>
                    <a:pt x="602" y="29"/>
                  </a:cubicBezTo>
                  <a:cubicBezTo>
                    <a:pt x="580" y="22"/>
                    <a:pt x="580" y="0"/>
                    <a:pt x="550" y="7"/>
                  </a:cubicBezTo>
                  <a:cubicBezTo>
                    <a:pt x="535" y="37"/>
                    <a:pt x="550" y="44"/>
                    <a:pt x="513" y="52"/>
                  </a:cubicBezTo>
                  <a:cubicBezTo>
                    <a:pt x="468" y="52"/>
                    <a:pt x="439" y="52"/>
                    <a:pt x="402" y="74"/>
                  </a:cubicBezTo>
                  <a:cubicBezTo>
                    <a:pt x="387" y="74"/>
                    <a:pt x="372" y="89"/>
                    <a:pt x="357" y="96"/>
                  </a:cubicBezTo>
                  <a:cubicBezTo>
                    <a:pt x="349" y="96"/>
                    <a:pt x="342" y="96"/>
                    <a:pt x="327" y="96"/>
                  </a:cubicBezTo>
                  <a:cubicBezTo>
                    <a:pt x="335" y="141"/>
                    <a:pt x="349" y="193"/>
                    <a:pt x="387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5" name="Freeform 13"/>
            <p:cNvSpPr>
              <a:spLocks noChangeArrowheads="1"/>
            </p:cNvSpPr>
            <p:nvPr/>
          </p:nvSpPr>
          <p:spPr bwMode="auto">
            <a:xfrm>
              <a:off x="9859191" y="4396311"/>
              <a:ext cx="867397" cy="956359"/>
            </a:xfrm>
            <a:custGeom>
              <a:avLst/>
              <a:gdLst>
                <a:gd name="T0" fmla="*/ 134 w 2006"/>
                <a:gd name="T1" fmla="*/ 1805 h 2214"/>
                <a:gd name="T2" fmla="*/ 379 w 2006"/>
                <a:gd name="T3" fmla="*/ 1790 h 2214"/>
                <a:gd name="T4" fmla="*/ 527 w 2006"/>
                <a:gd name="T5" fmla="*/ 1871 h 2214"/>
                <a:gd name="T6" fmla="*/ 817 w 2006"/>
                <a:gd name="T7" fmla="*/ 1916 h 2214"/>
                <a:gd name="T8" fmla="*/ 876 w 2006"/>
                <a:gd name="T9" fmla="*/ 2020 h 2214"/>
                <a:gd name="T10" fmla="*/ 884 w 2006"/>
                <a:gd name="T11" fmla="*/ 2205 h 2214"/>
                <a:gd name="T12" fmla="*/ 1077 w 2006"/>
                <a:gd name="T13" fmla="*/ 2020 h 2214"/>
                <a:gd name="T14" fmla="*/ 1404 w 2006"/>
                <a:gd name="T15" fmla="*/ 2079 h 2214"/>
                <a:gd name="T16" fmla="*/ 1471 w 2006"/>
                <a:gd name="T17" fmla="*/ 2050 h 2214"/>
                <a:gd name="T18" fmla="*/ 1552 w 2006"/>
                <a:gd name="T19" fmla="*/ 1975 h 2214"/>
                <a:gd name="T20" fmla="*/ 1552 w 2006"/>
                <a:gd name="T21" fmla="*/ 1760 h 2214"/>
                <a:gd name="T22" fmla="*/ 1723 w 2006"/>
                <a:gd name="T23" fmla="*/ 1819 h 2214"/>
                <a:gd name="T24" fmla="*/ 1768 w 2006"/>
                <a:gd name="T25" fmla="*/ 1715 h 2214"/>
                <a:gd name="T26" fmla="*/ 1872 w 2006"/>
                <a:gd name="T27" fmla="*/ 1656 h 2214"/>
                <a:gd name="T28" fmla="*/ 1901 w 2006"/>
                <a:gd name="T29" fmla="*/ 1552 h 2214"/>
                <a:gd name="T30" fmla="*/ 1991 w 2006"/>
                <a:gd name="T31" fmla="*/ 1515 h 2214"/>
                <a:gd name="T32" fmla="*/ 1916 w 2006"/>
                <a:gd name="T33" fmla="*/ 1359 h 2214"/>
                <a:gd name="T34" fmla="*/ 1901 w 2006"/>
                <a:gd name="T35" fmla="*/ 1359 h 2214"/>
                <a:gd name="T36" fmla="*/ 1864 w 2006"/>
                <a:gd name="T37" fmla="*/ 1277 h 2214"/>
                <a:gd name="T38" fmla="*/ 1946 w 2006"/>
                <a:gd name="T39" fmla="*/ 1173 h 2214"/>
                <a:gd name="T40" fmla="*/ 1805 w 2006"/>
                <a:gd name="T41" fmla="*/ 943 h 2214"/>
                <a:gd name="T42" fmla="*/ 1671 w 2006"/>
                <a:gd name="T43" fmla="*/ 817 h 2214"/>
                <a:gd name="T44" fmla="*/ 1515 w 2006"/>
                <a:gd name="T45" fmla="*/ 743 h 2214"/>
                <a:gd name="T46" fmla="*/ 1359 w 2006"/>
                <a:gd name="T47" fmla="*/ 394 h 2214"/>
                <a:gd name="T48" fmla="*/ 1226 w 2006"/>
                <a:gd name="T49" fmla="*/ 304 h 2214"/>
                <a:gd name="T50" fmla="*/ 1337 w 2006"/>
                <a:gd name="T51" fmla="*/ 141 h 2214"/>
                <a:gd name="T52" fmla="*/ 1352 w 2006"/>
                <a:gd name="T53" fmla="*/ 7 h 2214"/>
                <a:gd name="T54" fmla="*/ 1226 w 2006"/>
                <a:gd name="T55" fmla="*/ 67 h 2214"/>
                <a:gd name="T56" fmla="*/ 1107 w 2006"/>
                <a:gd name="T57" fmla="*/ 96 h 2214"/>
                <a:gd name="T58" fmla="*/ 1032 w 2006"/>
                <a:gd name="T59" fmla="*/ 260 h 2214"/>
                <a:gd name="T60" fmla="*/ 773 w 2006"/>
                <a:gd name="T61" fmla="*/ 304 h 2214"/>
                <a:gd name="T62" fmla="*/ 609 w 2006"/>
                <a:gd name="T63" fmla="*/ 446 h 2214"/>
                <a:gd name="T64" fmla="*/ 609 w 2006"/>
                <a:gd name="T65" fmla="*/ 639 h 2214"/>
                <a:gd name="T66" fmla="*/ 602 w 2006"/>
                <a:gd name="T67" fmla="*/ 720 h 2214"/>
                <a:gd name="T68" fmla="*/ 557 w 2006"/>
                <a:gd name="T69" fmla="*/ 928 h 2214"/>
                <a:gd name="T70" fmla="*/ 639 w 2006"/>
                <a:gd name="T71" fmla="*/ 906 h 2214"/>
                <a:gd name="T72" fmla="*/ 579 w 2006"/>
                <a:gd name="T73" fmla="*/ 973 h 2214"/>
                <a:gd name="T74" fmla="*/ 505 w 2006"/>
                <a:gd name="T75" fmla="*/ 1032 h 2214"/>
                <a:gd name="T76" fmla="*/ 349 w 2006"/>
                <a:gd name="T77" fmla="*/ 1188 h 2214"/>
                <a:gd name="T78" fmla="*/ 238 w 2006"/>
                <a:gd name="T79" fmla="*/ 1300 h 2214"/>
                <a:gd name="T80" fmla="*/ 112 w 2006"/>
                <a:gd name="T81" fmla="*/ 1381 h 2214"/>
                <a:gd name="T82" fmla="*/ 119 w 2006"/>
                <a:gd name="T83" fmla="*/ 1485 h 2214"/>
                <a:gd name="T84" fmla="*/ 8 w 2006"/>
                <a:gd name="T85" fmla="*/ 1686 h 2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06" h="2214">
                  <a:moveTo>
                    <a:pt x="52" y="1782"/>
                  </a:moveTo>
                  <a:lnTo>
                    <a:pt x="52" y="1782"/>
                  </a:lnTo>
                  <a:cubicBezTo>
                    <a:pt x="52" y="1812"/>
                    <a:pt x="112" y="1805"/>
                    <a:pt x="134" y="1805"/>
                  </a:cubicBezTo>
                  <a:cubicBezTo>
                    <a:pt x="179" y="1805"/>
                    <a:pt x="208" y="1812"/>
                    <a:pt x="253" y="1827"/>
                  </a:cubicBezTo>
                  <a:cubicBezTo>
                    <a:pt x="290" y="1842"/>
                    <a:pt x="334" y="1834"/>
                    <a:pt x="379" y="1842"/>
                  </a:cubicBezTo>
                  <a:cubicBezTo>
                    <a:pt x="379" y="1819"/>
                    <a:pt x="379" y="1797"/>
                    <a:pt x="379" y="1790"/>
                  </a:cubicBezTo>
                  <a:cubicBezTo>
                    <a:pt x="379" y="1797"/>
                    <a:pt x="379" y="1819"/>
                    <a:pt x="379" y="1842"/>
                  </a:cubicBezTo>
                  <a:cubicBezTo>
                    <a:pt x="379" y="1842"/>
                    <a:pt x="386" y="1842"/>
                    <a:pt x="394" y="1842"/>
                  </a:cubicBezTo>
                  <a:cubicBezTo>
                    <a:pt x="438" y="1849"/>
                    <a:pt x="476" y="1901"/>
                    <a:pt x="527" y="1871"/>
                  </a:cubicBezTo>
                  <a:cubicBezTo>
                    <a:pt x="527" y="1857"/>
                    <a:pt x="542" y="1857"/>
                    <a:pt x="550" y="1842"/>
                  </a:cubicBezTo>
                  <a:cubicBezTo>
                    <a:pt x="602" y="1842"/>
                    <a:pt x="691" y="1842"/>
                    <a:pt x="728" y="1894"/>
                  </a:cubicBezTo>
                  <a:cubicBezTo>
                    <a:pt x="780" y="1983"/>
                    <a:pt x="780" y="1879"/>
                    <a:pt x="817" y="1916"/>
                  </a:cubicBezTo>
                  <a:cubicBezTo>
                    <a:pt x="817" y="1923"/>
                    <a:pt x="802" y="2050"/>
                    <a:pt x="847" y="2005"/>
                  </a:cubicBezTo>
                  <a:cubicBezTo>
                    <a:pt x="854" y="1998"/>
                    <a:pt x="847" y="1983"/>
                    <a:pt x="862" y="1983"/>
                  </a:cubicBezTo>
                  <a:cubicBezTo>
                    <a:pt x="884" y="1983"/>
                    <a:pt x="876" y="2012"/>
                    <a:pt x="876" y="2020"/>
                  </a:cubicBezTo>
                  <a:cubicBezTo>
                    <a:pt x="876" y="2057"/>
                    <a:pt x="832" y="2079"/>
                    <a:pt x="824" y="2116"/>
                  </a:cubicBezTo>
                  <a:cubicBezTo>
                    <a:pt x="824" y="2124"/>
                    <a:pt x="854" y="2139"/>
                    <a:pt x="862" y="2146"/>
                  </a:cubicBezTo>
                  <a:cubicBezTo>
                    <a:pt x="876" y="2161"/>
                    <a:pt x="876" y="2183"/>
                    <a:pt x="884" y="2205"/>
                  </a:cubicBezTo>
                  <a:cubicBezTo>
                    <a:pt x="921" y="2213"/>
                    <a:pt x="929" y="2198"/>
                    <a:pt x="929" y="2161"/>
                  </a:cubicBezTo>
                  <a:cubicBezTo>
                    <a:pt x="929" y="2124"/>
                    <a:pt x="981" y="2102"/>
                    <a:pt x="995" y="2079"/>
                  </a:cubicBezTo>
                  <a:cubicBezTo>
                    <a:pt x="1018" y="2042"/>
                    <a:pt x="1032" y="2005"/>
                    <a:pt x="1077" y="2020"/>
                  </a:cubicBezTo>
                  <a:cubicBezTo>
                    <a:pt x="1114" y="2042"/>
                    <a:pt x="1151" y="2050"/>
                    <a:pt x="1196" y="2050"/>
                  </a:cubicBezTo>
                  <a:cubicBezTo>
                    <a:pt x="1188" y="1990"/>
                    <a:pt x="1329" y="1998"/>
                    <a:pt x="1329" y="2072"/>
                  </a:cubicBezTo>
                  <a:cubicBezTo>
                    <a:pt x="1359" y="2072"/>
                    <a:pt x="1381" y="2072"/>
                    <a:pt x="1404" y="2079"/>
                  </a:cubicBezTo>
                  <a:cubicBezTo>
                    <a:pt x="1441" y="2087"/>
                    <a:pt x="1419" y="2072"/>
                    <a:pt x="1448" y="2057"/>
                  </a:cubicBezTo>
                  <a:cubicBezTo>
                    <a:pt x="1448" y="2050"/>
                    <a:pt x="1456" y="2042"/>
                    <a:pt x="1456" y="2035"/>
                  </a:cubicBezTo>
                  <a:cubicBezTo>
                    <a:pt x="1463" y="2042"/>
                    <a:pt x="1471" y="2042"/>
                    <a:pt x="1471" y="2050"/>
                  </a:cubicBezTo>
                  <a:cubicBezTo>
                    <a:pt x="1486" y="2042"/>
                    <a:pt x="1478" y="2027"/>
                    <a:pt x="1493" y="2020"/>
                  </a:cubicBezTo>
                  <a:cubicBezTo>
                    <a:pt x="1500" y="2012"/>
                    <a:pt x="1523" y="2020"/>
                    <a:pt x="1530" y="2012"/>
                  </a:cubicBezTo>
                  <a:cubicBezTo>
                    <a:pt x="1537" y="1998"/>
                    <a:pt x="1552" y="1990"/>
                    <a:pt x="1552" y="1975"/>
                  </a:cubicBezTo>
                  <a:cubicBezTo>
                    <a:pt x="1515" y="1983"/>
                    <a:pt x="1523" y="1923"/>
                    <a:pt x="1523" y="1901"/>
                  </a:cubicBezTo>
                  <a:cubicBezTo>
                    <a:pt x="1530" y="1886"/>
                    <a:pt x="1537" y="1871"/>
                    <a:pt x="1537" y="1857"/>
                  </a:cubicBezTo>
                  <a:cubicBezTo>
                    <a:pt x="1552" y="1827"/>
                    <a:pt x="1545" y="1790"/>
                    <a:pt x="1552" y="1760"/>
                  </a:cubicBezTo>
                  <a:cubicBezTo>
                    <a:pt x="1575" y="1767"/>
                    <a:pt x="1656" y="1812"/>
                    <a:pt x="1664" y="1775"/>
                  </a:cubicBezTo>
                  <a:cubicBezTo>
                    <a:pt x="1664" y="1730"/>
                    <a:pt x="1701" y="1723"/>
                    <a:pt x="1708" y="1767"/>
                  </a:cubicBezTo>
                  <a:cubicBezTo>
                    <a:pt x="1716" y="1782"/>
                    <a:pt x="1716" y="1805"/>
                    <a:pt x="1723" y="1819"/>
                  </a:cubicBezTo>
                  <a:cubicBezTo>
                    <a:pt x="1745" y="1849"/>
                    <a:pt x="1760" y="1812"/>
                    <a:pt x="1768" y="1805"/>
                  </a:cubicBezTo>
                  <a:cubicBezTo>
                    <a:pt x="1797" y="1782"/>
                    <a:pt x="1812" y="1790"/>
                    <a:pt x="1812" y="1753"/>
                  </a:cubicBezTo>
                  <a:cubicBezTo>
                    <a:pt x="1812" y="1723"/>
                    <a:pt x="1797" y="1715"/>
                    <a:pt x="1768" y="1715"/>
                  </a:cubicBezTo>
                  <a:cubicBezTo>
                    <a:pt x="1768" y="1708"/>
                    <a:pt x="1768" y="1700"/>
                    <a:pt x="1768" y="1700"/>
                  </a:cubicBezTo>
                  <a:cubicBezTo>
                    <a:pt x="1790" y="1700"/>
                    <a:pt x="1797" y="1678"/>
                    <a:pt x="1812" y="1671"/>
                  </a:cubicBezTo>
                  <a:cubicBezTo>
                    <a:pt x="1827" y="1656"/>
                    <a:pt x="1849" y="1656"/>
                    <a:pt x="1872" y="1656"/>
                  </a:cubicBezTo>
                  <a:cubicBezTo>
                    <a:pt x="1872" y="1634"/>
                    <a:pt x="1879" y="1619"/>
                    <a:pt x="1872" y="1597"/>
                  </a:cubicBezTo>
                  <a:cubicBezTo>
                    <a:pt x="1849" y="1597"/>
                    <a:pt x="1849" y="1582"/>
                    <a:pt x="1857" y="1560"/>
                  </a:cubicBezTo>
                  <a:cubicBezTo>
                    <a:pt x="1864" y="1545"/>
                    <a:pt x="1886" y="1545"/>
                    <a:pt x="1901" y="1552"/>
                  </a:cubicBezTo>
                  <a:cubicBezTo>
                    <a:pt x="1901" y="1567"/>
                    <a:pt x="1923" y="1574"/>
                    <a:pt x="1938" y="1574"/>
                  </a:cubicBezTo>
                  <a:cubicBezTo>
                    <a:pt x="1961" y="1582"/>
                    <a:pt x="1961" y="1611"/>
                    <a:pt x="1976" y="1634"/>
                  </a:cubicBezTo>
                  <a:cubicBezTo>
                    <a:pt x="1998" y="1634"/>
                    <a:pt x="1991" y="1530"/>
                    <a:pt x="1991" y="1515"/>
                  </a:cubicBezTo>
                  <a:cubicBezTo>
                    <a:pt x="1991" y="1485"/>
                    <a:pt x="2005" y="1455"/>
                    <a:pt x="1983" y="1433"/>
                  </a:cubicBezTo>
                  <a:cubicBezTo>
                    <a:pt x="1953" y="1418"/>
                    <a:pt x="1938" y="1389"/>
                    <a:pt x="1923" y="1352"/>
                  </a:cubicBezTo>
                  <a:cubicBezTo>
                    <a:pt x="1923" y="1359"/>
                    <a:pt x="1923" y="1359"/>
                    <a:pt x="1916" y="1359"/>
                  </a:cubicBezTo>
                  <a:cubicBezTo>
                    <a:pt x="1916" y="1359"/>
                    <a:pt x="1916" y="1366"/>
                    <a:pt x="1916" y="1359"/>
                  </a:cubicBezTo>
                  <a:cubicBezTo>
                    <a:pt x="1916" y="1366"/>
                    <a:pt x="1916" y="1359"/>
                    <a:pt x="1916" y="1359"/>
                  </a:cubicBezTo>
                  <a:cubicBezTo>
                    <a:pt x="1909" y="1366"/>
                    <a:pt x="1901" y="1366"/>
                    <a:pt x="1901" y="1359"/>
                  </a:cubicBezTo>
                  <a:lnTo>
                    <a:pt x="1879" y="1329"/>
                  </a:lnTo>
                  <a:cubicBezTo>
                    <a:pt x="1872" y="1322"/>
                    <a:pt x="1879" y="1314"/>
                    <a:pt x="1879" y="1300"/>
                  </a:cubicBezTo>
                  <a:cubicBezTo>
                    <a:pt x="1872" y="1292"/>
                    <a:pt x="1857" y="1292"/>
                    <a:pt x="1864" y="1277"/>
                  </a:cubicBezTo>
                  <a:cubicBezTo>
                    <a:pt x="1872" y="1263"/>
                    <a:pt x="1909" y="1173"/>
                    <a:pt x="1931" y="1173"/>
                  </a:cubicBezTo>
                  <a:cubicBezTo>
                    <a:pt x="1931" y="1173"/>
                    <a:pt x="1946" y="1181"/>
                    <a:pt x="1953" y="1188"/>
                  </a:cubicBezTo>
                  <a:cubicBezTo>
                    <a:pt x="1953" y="1188"/>
                    <a:pt x="1946" y="1181"/>
                    <a:pt x="1946" y="1173"/>
                  </a:cubicBezTo>
                  <a:cubicBezTo>
                    <a:pt x="1894" y="1136"/>
                    <a:pt x="1834" y="1151"/>
                    <a:pt x="1797" y="1092"/>
                  </a:cubicBezTo>
                  <a:cubicBezTo>
                    <a:pt x="1783" y="1069"/>
                    <a:pt x="1790" y="1055"/>
                    <a:pt x="1805" y="1025"/>
                  </a:cubicBezTo>
                  <a:cubicBezTo>
                    <a:pt x="1812" y="1010"/>
                    <a:pt x="1797" y="965"/>
                    <a:pt x="1805" y="943"/>
                  </a:cubicBezTo>
                  <a:cubicBezTo>
                    <a:pt x="1797" y="943"/>
                    <a:pt x="1790" y="943"/>
                    <a:pt x="1790" y="943"/>
                  </a:cubicBezTo>
                  <a:cubicBezTo>
                    <a:pt x="1790" y="891"/>
                    <a:pt x="1768" y="913"/>
                    <a:pt x="1731" y="906"/>
                  </a:cubicBezTo>
                  <a:cubicBezTo>
                    <a:pt x="1701" y="898"/>
                    <a:pt x="1686" y="847"/>
                    <a:pt x="1671" y="817"/>
                  </a:cubicBezTo>
                  <a:cubicBezTo>
                    <a:pt x="1649" y="780"/>
                    <a:pt x="1634" y="787"/>
                    <a:pt x="1626" y="824"/>
                  </a:cubicBezTo>
                  <a:cubicBezTo>
                    <a:pt x="1612" y="876"/>
                    <a:pt x="1560" y="861"/>
                    <a:pt x="1523" y="854"/>
                  </a:cubicBezTo>
                  <a:cubicBezTo>
                    <a:pt x="1523" y="817"/>
                    <a:pt x="1530" y="780"/>
                    <a:pt x="1515" y="743"/>
                  </a:cubicBezTo>
                  <a:cubicBezTo>
                    <a:pt x="1508" y="713"/>
                    <a:pt x="1486" y="683"/>
                    <a:pt x="1463" y="661"/>
                  </a:cubicBezTo>
                  <a:cubicBezTo>
                    <a:pt x="1448" y="639"/>
                    <a:pt x="1329" y="490"/>
                    <a:pt x="1426" y="512"/>
                  </a:cubicBezTo>
                  <a:cubicBezTo>
                    <a:pt x="1433" y="490"/>
                    <a:pt x="1374" y="408"/>
                    <a:pt x="1359" y="394"/>
                  </a:cubicBezTo>
                  <a:cubicBezTo>
                    <a:pt x="1337" y="364"/>
                    <a:pt x="1292" y="356"/>
                    <a:pt x="1263" y="342"/>
                  </a:cubicBezTo>
                  <a:cubicBezTo>
                    <a:pt x="1240" y="327"/>
                    <a:pt x="1203" y="342"/>
                    <a:pt x="1181" y="319"/>
                  </a:cubicBezTo>
                  <a:cubicBezTo>
                    <a:pt x="1188" y="304"/>
                    <a:pt x="1211" y="312"/>
                    <a:pt x="1226" y="304"/>
                  </a:cubicBezTo>
                  <a:cubicBezTo>
                    <a:pt x="1248" y="290"/>
                    <a:pt x="1233" y="260"/>
                    <a:pt x="1233" y="238"/>
                  </a:cubicBezTo>
                  <a:cubicBezTo>
                    <a:pt x="1226" y="186"/>
                    <a:pt x="1278" y="201"/>
                    <a:pt x="1315" y="201"/>
                  </a:cubicBezTo>
                  <a:cubicBezTo>
                    <a:pt x="1307" y="201"/>
                    <a:pt x="1337" y="141"/>
                    <a:pt x="1337" y="141"/>
                  </a:cubicBezTo>
                  <a:cubicBezTo>
                    <a:pt x="1352" y="119"/>
                    <a:pt x="1381" y="111"/>
                    <a:pt x="1411" y="111"/>
                  </a:cubicBezTo>
                  <a:cubicBezTo>
                    <a:pt x="1411" y="82"/>
                    <a:pt x="1381" y="59"/>
                    <a:pt x="1367" y="37"/>
                  </a:cubicBezTo>
                  <a:cubicBezTo>
                    <a:pt x="1367" y="37"/>
                    <a:pt x="1359" y="22"/>
                    <a:pt x="1352" y="7"/>
                  </a:cubicBezTo>
                  <a:cubicBezTo>
                    <a:pt x="1344" y="7"/>
                    <a:pt x="1337" y="0"/>
                    <a:pt x="1329" y="30"/>
                  </a:cubicBezTo>
                  <a:cubicBezTo>
                    <a:pt x="1322" y="52"/>
                    <a:pt x="1322" y="59"/>
                    <a:pt x="1292" y="67"/>
                  </a:cubicBezTo>
                  <a:cubicBezTo>
                    <a:pt x="1270" y="67"/>
                    <a:pt x="1248" y="59"/>
                    <a:pt x="1226" y="67"/>
                  </a:cubicBezTo>
                  <a:cubicBezTo>
                    <a:pt x="1226" y="89"/>
                    <a:pt x="1188" y="82"/>
                    <a:pt x="1188" y="119"/>
                  </a:cubicBezTo>
                  <a:cubicBezTo>
                    <a:pt x="1159" y="119"/>
                    <a:pt x="1144" y="111"/>
                    <a:pt x="1114" y="96"/>
                  </a:cubicBezTo>
                  <a:lnTo>
                    <a:pt x="1107" y="96"/>
                  </a:lnTo>
                  <a:cubicBezTo>
                    <a:pt x="1107" y="126"/>
                    <a:pt x="1092" y="156"/>
                    <a:pt x="1092" y="178"/>
                  </a:cubicBezTo>
                  <a:cubicBezTo>
                    <a:pt x="1092" y="201"/>
                    <a:pt x="1084" y="208"/>
                    <a:pt x="1070" y="223"/>
                  </a:cubicBezTo>
                  <a:cubicBezTo>
                    <a:pt x="1055" y="238"/>
                    <a:pt x="1040" y="238"/>
                    <a:pt x="1032" y="260"/>
                  </a:cubicBezTo>
                  <a:cubicBezTo>
                    <a:pt x="981" y="260"/>
                    <a:pt x="936" y="260"/>
                    <a:pt x="884" y="260"/>
                  </a:cubicBezTo>
                  <a:cubicBezTo>
                    <a:pt x="862" y="260"/>
                    <a:pt x="824" y="253"/>
                    <a:pt x="810" y="260"/>
                  </a:cubicBezTo>
                  <a:cubicBezTo>
                    <a:pt x="787" y="275"/>
                    <a:pt x="795" y="304"/>
                    <a:pt x="773" y="304"/>
                  </a:cubicBezTo>
                  <a:cubicBezTo>
                    <a:pt x="765" y="364"/>
                    <a:pt x="721" y="342"/>
                    <a:pt x="684" y="356"/>
                  </a:cubicBezTo>
                  <a:cubicBezTo>
                    <a:pt x="661" y="364"/>
                    <a:pt x="646" y="379"/>
                    <a:pt x="631" y="394"/>
                  </a:cubicBezTo>
                  <a:cubicBezTo>
                    <a:pt x="609" y="416"/>
                    <a:pt x="617" y="416"/>
                    <a:pt x="609" y="446"/>
                  </a:cubicBezTo>
                  <a:cubicBezTo>
                    <a:pt x="594" y="475"/>
                    <a:pt x="587" y="446"/>
                    <a:pt x="565" y="461"/>
                  </a:cubicBezTo>
                  <a:cubicBezTo>
                    <a:pt x="550" y="475"/>
                    <a:pt x="579" y="527"/>
                    <a:pt x="587" y="542"/>
                  </a:cubicBezTo>
                  <a:cubicBezTo>
                    <a:pt x="609" y="572"/>
                    <a:pt x="617" y="601"/>
                    <a:pt x="609" y="639"/>
                  </a:cubicBezTo>
                  <a:cubicBezTo>
                    <a:pt x="602" y="639"/>
                    <a:pt x="594" y="646"/>
                    <a:pt x="587" y="653"/>
                  </a:cubicBezTo>
                  <a:cubicBezTo>
                    <a:pt x="624" y="653"/>
                    <a:pt x="631" y="661"/>
                    <a:pt x="631" y="698"/>
                  </a:cubicBezTo>
                  <a:cubicBezTo>
                    <a:pt x="631" y="706"/>
                    <a:pt x="602" y="713"/>
                    <a:pt x="602" y="720"/>
                  </a:cubicBezTo>
                  <a:cubicBezTo>
                    <a:pt x="587" y="728"/>
                    <a:pt x="572" y="743"/>
                    <a:pt x="565" y="758"/>
                  </a:cubicBezTo>
                  <a:cubicBezTo>
                    <a:pt x="557" y="780"/>
                    <a:pt x="520" y="913"/>
                    <a:pt x="557" y="913"/>
                  </a:cubicBezTo>
                  <a:cubicBezTo>
                    <a:pt x="557" y="921"/>
                    <a:pt x="557" y="921"/>
                    <a:pt x="557" y="928"/>
                  </a:cubicBezTo>
                  <a:cubicBezTo>
                    <a:pt x="565" y="928"/>
                    <a:pt x="579" y="928"/>
                    <a:pt x="587" y="928"/>
                  </a:cubicBezTo>
                  <a:cubicBezTo>
                    <a:pt x="587" y="921"/>
                    <a:pt x="594" y="913"/>
                    <a:pt x="587" y="906"/>
                  </a:cubicBezTo>
                  <a:cubicBezTo>
                    <a:pt x="609" y="906"/>
                    <a:pt x="624" y="906"/>
                    <a:pt x="639" y="906"/>
                  </a:cubicBezTo>
                  <a:cubicBezTo>
                    <a:pt x="646" y="921"/>
                    <a:pt x="646" y="936"/>
                    <a:pt x="639" y="943"/>
                  </a:cubicBezTo>
                  <a:cubicBezTo>
                    <a:pt x="631" y="958"/>
                    <a:pt x="609" y="943"/>
                    <a:pt x="602" y="951"/>
                  </a:cubicBezTo>
                  <a:cubicBezTo>
                    <a:pt x="587" y="951"/>
                    <a:pt x="594" y="958"/>
                    <a:pt x="579" y="973"/>
                  </a:cubicBezTo>
                  <a:cubicBezTo>
                    <a:pt x="565" y="988"/>
                    <a:pt x="565" y="980"/>
                    <a:pt x="550" y="988"/>
                  </a:cubicBezTo>
                  <a:cubicBezTo>
                    <a:pt x="535" y="995"/>
                    <a:pt x="535" y="988"/>
                    <a:pt x="527" y="1003"/>
                  </a:cubicBezTo>
                  <a:cubicBezTo>
                    <a:pt x="520" y="1017"/>
                    <a:pt x="513" y="1025"/>
                    <a:pt x="505" y="1032"/>
                  </a:cubicBezTo>
                  <a:cubicBezTo>
                    <a:pt x="483" y="1055"/>
                    <a:pt x="468" y="1069"/>
                    <a:pt x="446" y="1092"/>
                  </a:cubicBezTo>
                  <a:cubicBezTo>
                    <a:pt x="431" y="1114"/>
                    <a:pt x="409" y="1114"/>
                    <a:pt x="386" y="1129"/>
                  </a:cubicBezTo>
                  <a:cubicBezTo>
                    <a:pt x="349" y="1136"/>
                    <a:pt x="364" y="1158"/>
                    <a:pt x="349" y="1188"/>
                  </a:cubicBezTo>
                  <a:cubicBezTo>
                    <a:pt x="342" y="1203"/>
                    <a:pt x="312" y="1210"/>
                    <a:pt x="297" y="1225"/>
                  </a:cubicBezTo>
                  <a:cubicBezTo>
                    <a:pt x="282" y="1255"/>
                    <a:pt x="275" y="1263"/>
                    <a:pt x="245" y="1263"/>
                  </a:cubicBezTo>
                  <a:cubicBezTo>
                    <a:pt x="245" y="1270"/>
                    <a:pt x="245" y="1285"/>
                    <a:pt x="238" y="1300"/>
                  </a:cubicBezTo>
                  <a:cubicBezTo>
                    <a:pt x="216" y="1307"/>
                    <a:pt x="208" y="1337"/>
                    <a:pt x="186" y="1344"/>
                  </a:cubicBezTo>
                  <a:cubicBezTo>
                    <a:pt x="186" y="1344"/>
                    <a:pt x="186" y="1344"/>
                    <a:pt x="186" y="1352"/>
                  </a:cubicBezTo>
                  <a:cubicBezTo>
                    <a:pt x="164" y="1352"/>
                    <a:pt x="112" y="1344"/>
                    <a:pt x="112" y="1381"/>
                  </a:cubicBezTo>
                  <a:cubicBezTo>
                    <a:pt x="134" y="1381"/>
                    <a:pt x="141" y="1389"/>
                    <a:pt x="141" y="1411"/>
                  </a:cubicBezTo>
                  <a:cubicBezTo>
                    <a:pt x="141" y="1411"/>
                    <a:pt x="97" y="1418"/>
                    <a:pt x="89" y="1418"/>
                  </a:cubicBezTo>
                  <a:cubicBezTo>
                    <a:pt x="67" y="1448"/>
                    <a:pt x="89" y="1470"/>
                    <a:pt x="119" y="1485"/>
                  </a:cubicBezTo>
                  <a:cubicBezTo>
                    <a:pt x="119" y="1522"/>
                    <a:pt x="112" y="1560"/>
                    <a:pt x="104" y="1597"/>
                  </a:cubicBezTo>
                  <a:cubicBezTo>
                    <a:pt x="97" y="1626"/>
                    <a:pt x="104" y="1626"/>
                    <a:pt x="74" y="1641"/>
                  </a:cubicBezTo>
                  <a:cubicBezTo>
                    <a:pt x="45" y="1656"/>
                    <a:pt x="30" y="1663"/>
                    <a:pt x="8" y="1686"/>
                  </a:cubicBezTo>
                  <a:cubicBezTo>
                    <a:pt x="8" y="1693"/>
                    <a:pt x="0" y="1700"/>
                    <a:pt x="0" y="1708"/>
                  </a:cubicBezTo>
                  <a:cubicBezTo>
                    <a:pt x="30" y="1723"/>
                    <a:pt x="60" y="1745"/>
                    <a:pt x="52" y="178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6" name="Freeform 14"/>
            <p:cNvSpPr>
              <a:spLocks noChangeArrowheads="1"/>
            </p:cNvSpPr>
            <p:nvPr/>
          </p:nvSpPr>
          <p:spPr bwMode="auto">
            <a:xfrm>
              <a:off x="11531073" y="7162513"/>
              <a:ext cx="1256294" cy="2027024"/>
            </a:xfrm>
            <a:custGeom>
              <a:avLst/>
              <a:gdLst>
                <a:gd name="T0" fmla="*/ 2903 w 2904"/>
                <a:gd name="T1" fmla="*/ 839 h 4694"/>
                <a:gd name="T2" fmla="*/ 2673 w 2904"/>
                <a:gd name="T3" fmla="*/ 609 h 4694"/>
                <a:gd name="T4" fmla="*/ 2546 w 2904"/>
                <a:gd name="T5" fmla="*/ 305 h 4694"/>
                <a:gd name="T6" fmla="*/ 2361 w 2904"/>
                <a:gd name="T7" fmla="*/ 60 h 4694"/>
                <a:gd name="T8" fmla="*/ 2212 w 2904"/>
                <a:gd name="T9" fmla="*/ 45 h 4694"/>
                <a:gd name="T10" fmla="*/ 1960 w 2904"/>
                <a:gd name="T11" fmla="*/ 141 h 4694"/>
                <a:gd name="T12" fmla="*/ 1767 w 2904"/>
                <a:gd name="T13" fmla="*/ 178 h 4694"/>
                <a:gd name="T14" fmla="*/ 1671 w 2904"/>
                <a:gd name="T15" fmla="*/ 297 h 4694"/>
                <a:gd name="T16" fmla="*/ 1463 w 2904"/>
                <a:gd name="T17" fmla="*/ 245 h 4694"/>
                <a:gd name="T18" fmla="*/ 1099 w 2904"/>
                <a:gd name="T19" fmla="*/ 305 h 4694"/>
                <a:gd name="T20" fmla="*/ 1248 w 2904"/>
                <a:gd name="T21" fmla="*/ 438 h 4694"/>
                <a:gd name="T22" fmla="*/ 1270 w 2904"/>
                <a:gd name="T23" fmla="*/ 772 h 4694"/>
                <a:gd name="T24" fmla="*/ 1166 w 2904"/>
                <a:gd name="T25" fmla="*/ 943 h 4694"/>
                <a:gd name="T26" fmla="*/ 1040 w 2904"/>
                <a:gd name="T27" fmla="*/ 1113 h 4694"/>
                <a:gd name="T28" fmla="*/ 832 w 2904"/>
                <a:gd name="T29" fmla="*/ 1180 h 4694"/>
                <a:gd name="T30" fmla="*/ 654 w 2904"/>
                <a:gd name="T31" fmla="*/ 1321 h 4694"/>
                <a:gd name="T32" fmla="*/ 542 w 2904"/>
                <a:gd name="T33" fmla="*/ 1447 h 4694"/>
                <a:gd name="T34" fmla="*/ 505 w 2904"/>
                <a:gd name="T35" fmla="*/ 1648 h 4694"/>
                <a:gd name="T36" fmla="*/ 357 w 2904"/>
                <a:gd name="T37" fmla="*/ 2101 h 4694"/>
                <a:gd name="T38" fmla="*/ 193 w 2904"/>
                <a:gd name="T39" fmla="*/ 2145 h 4694"/>
                <a:gd name="T40" fmla="*/ 282 w 2904"/>
                <a:gd name="T41" fmla="*/ 2338 h 4694"/>
                <a:gd name="T42" fmla="*/ 305 w 2904"/>
                <a:gd name="T43" fmla="*/ 2650 h 4694"/>
                <a:gd name="T44" fmla="*/ 163 w 2904"/>
                <a:gd name="T45" fmla="*/ 2836 h 4694"/>
                <a:gd name="T46" fmla="*/ 253 w 2904"/>
                <a:gd name="T47" fmla="*/ 2962 h 4694"/>
                <a:gd name="T48" fmla="*/ 178 w 2904"/>
                <a:gd name="T49" fmla="*/ 3155 h 4694"/>
                <a:gd name="T50" fmla="*/ 379 w 2904"/>
                <a:gd name="T51" fmla="*/ 3281 h 4694"/>
                <a:gd name="T52" fmla="*/ 468 w 2904"/>
                <a:gd name="T53" fmla="*/ 3430 h 4694"/>
                <a:gd name="T54" fmla="*/ 446 w 2904"/>
                <a:gd name="T55" fmla="*/ 3497 h 4694"/>
                <a:gd name="T56" fmla="*/ 260 w 2904"/>
                <a:gd name="T57" fmla="*/ 3452 h 4694"/>
                <a:gd name="T58" fmla="*/ 67 w 2904"/>
                <a:gd name="T59" fmla="*/ 3638 h 4694"/>
                <a:gd name="T60" fmla="*/ 15 w 2904"/>
                <a:gd name="T61" fmla="*/ 3905 h 4694"/>
                <a:gd name="T62" fmla="*/ 74 w 2904"/>
                <a:gd name="T63" fmla="*/ 3994 h 4694"/>
                <a:gd name="T64" fmla="*/ 364 w 2904"/>
                <a:gd name="T65" fmla="*/ 4269 h 4694"/>
                <a:gd name="T66" fmla="*/ 453 w 2904"/>
                <a:gd name="T67" fmla="*/ 4381 h 4694"/>
                <a:gd name="T68" fmla="*/ 513 w 2904"/>
                <a:gd name="T69" fmla="*/ 4462 h 4694"/>
                <a:gd name="T70" fmla="*/ 743 w 2904"/>
                <a:gd name="T71" fmla="*/ 4626 h 4694"/>
                <a:gd name="T72" fmla="*/ 817 w 2904"/>
                <a:gd name="T73" fmla="*/ 4470 h 4694"/>
                <a:gd name="T74" fmla="*/ 965 w 2904"/>
                <a:gd name="T75" fmla="*/ 4239 h 4694"/>
                <a:gd name="T76" fmla="*/ 1181 w 2904"/>
                <a:gd name="T77" fmla="*/ 4083 h 4694"/>
                <a:gd name="T78" fmla="*/ 1300 w 2904"/>
                <a:gd name="T79" fmla="*/ 3928 h 4694"/>
                <a:gd name="T80" fmla="*/ 1352 w 2904"/>
                <a:gd name="T81" fmla="*/ 3549 h 4694"/>
                <a:gd name="T82" fmla="*/ 1248 w 2904"/>
                <a:gd name="T83" fmla="*/ 3363 h 4694"/>
                <a:gd name="T84" fmla="*/ 1159 w 2904"/>
                <a:gd name="T85" fmla="*/ 3103 h 4694"/>
                <a:gd name="T86" fmla="*/ 1456 w 2904"/>
                <a:gd name="T87" fmla="*/ 3029 h 4694"/>
                <a:gd name="T88" fmla="*/ 1664 w 2904"/>
                <a:gd name="T89" fmla="*/ 3163 h 4694"/>
                <a:gd name="T90" fmla="*/ 1627 w 2904"/>
                <a:gd name="T91" fmla="*/ 3014 h 4694"/>
                <a:gd name="T92" fmla="*/ 1545 w 2904"/>
                <a:gd name="T93" fmla="*/ 2658 h 4694"/>
                <a:gd name="T94" fmla="*/ 1515 w 2904"/>
                <a:gd name="T95" fmla="*/ 2316 h 4694"/>
                <a:gd name="T96" fmla="*/ 1649 w 2904"/>
                <a:gd name="T97" fmla="*/ 2316 h 4694"/>
                <a:gd name="T98" fmla="*/ 2019 w 2904"/>
                <a:gd name="T99" fmla="*/ 2153 h 4694"/>
                <a:gd name="T100" fmla="*/ 2131 w 2904"/>
                <a:gd name="T101" fmla="*/ 2027 h 4694"/>
                <a:gd name="T102" fmla="*/ 2249 w 2904"/>
                <a:gd name="T103" fmla="*/ 1811 h 4694"/>
                <a:gd name="T104" fmla="*/ 2413 w 2904"/>
                <a:gd name="T105" fmla="*/ 1611 h 4694"/>
                <a:gd name="T106" fmla="*/ 2472 w 2904"/>
                <a:gd name="T107" fmla="*/ 1373 h 4694"/>
                <a:gd name="T108" fmla="*/ 2687 w 2904"/>
                <a:gd name="T109" fmla="*/ 1143 h 4694"/>
                <a:gd name="T110" fmla="*/ 2881 w 2904"/>
                <a:gd name="T111" fmla="*/ 958 h 46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904" h="4694">
                  <a:moveTo>
                    <a:pt x="2881" y="958"/>
                  </a:moveTo>
                  <a:lnTo>
                    <a:pt x="2881" y="958"/>
                  </a:lnTo>
                  <a:cubicBezTo>
                    <a:pt x="2881" y="921"/>
                    <a:pt x="2895" y="884"/>
                    <a:pt x="2903" y="839"/>
                  </a:cubicBezTo>
                  <a:cubicBezTo>
                    <a:pt x="2858" y="839"/>
                    <a:pt x="2806" y="854"/>
                    <a:pt x="2776" y="802"/>
                  </a:cubicBezTo>
                  <a:cubicBezTo>
                    <a:pt x="2762" y="780"/>
                    <a:pt x="2747" y="743"/>
                    <a:pt x="2717" y="743"/>
                  </a:cubicBezTo>
                  <a:cubicBezTo>
                    <a:pt x="2710" y="706"/>
                    <a:pt x="2725" y="594"/>
                    <a:pt x="2673" y="609"/>
                  </a:cubicBezTo>
                  <a:cubicBezTo>
                    <a:pt x="2658" y="535"/>
                    <a:pt x="2725" y="431"/>
                    <a:pt x="2658" y="379"/>
                  </a:cubicBezTo>
                  <a:cubicBezTo>
                    <a:pt x="2643" y="364"/>
                    <a:pt x="2598" y="386"/>
                    <a:pt x="2569" y="371"/>
                  </a:cubicBezTo>
                  <a:cubicBezTo>
                    <a:pt x="2546" y="364"/>
                    <a:pt x="2546" y="327"/>
                    <a:pt x="2546" y="305"/>
                  </a:cubicBezTo>
                  <a:cubicBezTo>
                    <a:pt x="2509" y="312"/>
                    <a:pt x="2502" y="275"/>
                    <a:pt x="2494" y="245"/>
                  </a:cubicBezTo>
                  <a:cubicBezTo>
                    <a:pt x="2487" y="216"/>
                    <a:pt x="2472" y="201"/>
                    <a:pt x="2442" y="186"/>
                  </a:cubicBezTo>
                  <a:cubicBezTo>
                    <a:pt x="2390" y="149"/>
                    <a:pt x="2368" y="134"/>
                    <a:pt x="2361" y="60"/>
                  </a:cubicBezTo>
                  <a:cubicBezTo>
                    <a:pt x="2361" y="15"/>
                    <a:pt x="2309" y="0"/>
                    <a:pt x="2257" y="0"/>
                  </a:cubicBezTo>
                  <a:cubicBezTo>
                    <a:pt x="2257" y="8"/>
                    <a:pt x="2264" y="15"/>
                    <a:pt x="2264" y="30"/>
                  </a:cubicBezTo>
                  <a:cubicBezTo>
                    <a:pt x="2242" y="30"/>
                    <a:pt x="2212" y="22"/>
                    <a:pt x="2212" y="45"/>
                  </a:cubicBezTo>
                  <a:cubicBezTo>
                    <a:pt x="2212" y="74"/>
                    <a:pt x="2197" y="52"/>
                    <a:pt x="2182" y="67"/>
                  </a:cubicBezTo>
                  <a:cubicBezTo>
                    <a:pt x="2153" y="97"/>
                    <a:pt x="2190" y="156"/>
                    <a:pt x="2145" y="186"/>
                  </a:cubicBezTo>
                  <a:cubicBezTo>
                    <a:pt x="2101" y="201"/>
                    <a:pt x="1960" y="201"/>
                    <a:pt x="1960" y="141"/>
                  </a:cubicBezTo>
                  <a:cubicBezTo>
                    <a:pt x="1930" y="134"/>
                    <a:pt x="1893" y="134"/>
                    <a:pt x="1878" y="112"/>
                  </a:cubicBezTo>
                  <a:cubicBezTo>
                    <a:pt x="1863" y="134"/>
                    <a:pt x="1848" y="149"/>
                    <a:pt x="1834" y="156"/>
                  </a:cubicBezTo>
                  <a:cubicBezTo>
                    <a:pt x="1811" y="156"/>
                    <a:pt x="1774" y="149"/>
                    <a:pt x="1767" y="178"/>
                  </a:cubicBezTo>
                  <a:cubicBezTo>
                    <a:pt x="1767" y="193"/>
                    <a:pt x="1774" y="223"/>
                    <a:pt x="1752" y="230"/>
                  </a:cubicBezTo>
                  <a:cubicBezTo>
                    <a:pt x="1737" y="238"/>
                    <a:pt x="1715" y="223"/>
                    <a:pt x="1700" y="230"/>
                  </a:cubicBezTo>
                  <a:cubicBezTo>
                    <a:pt x="1678" y="245"/>
                    <a:pt x="1692" y="282"/>
                    <a:pt x="1671" y="297"/>
                  </a:cubicBezTo>
                  <a:cubicBezTo>
                    <a:pt x="1649" y="305"/>
                    <a:pt x="1656" y="260"/>
                    <a:pt x="1634" y="253"/>
                  </a:cubicBezTo>
                  <a:cubicBezTo>
                    <a:pt x="1612" y="245"/>
                    <a:pt x="1589" y="260"/>
                    <a:pt x="1567" y="253"/>
                  </a:cubicBezTo>
                  <a:cubicBezTo>
                    <a:pt x="1560" y="216"/>
                    <a:pt x="1493" y="245"/>
                    <a:pt x="1463" y="245"/>
                  </a:cubicBezTo>
                  <a:cubicBezTo>
                    <a:pt x="1470" y="171"/>
                    <a:pt x="1196" y="208"/>
                    <a:pt x="1159" y="201"/>
                  </a:cubicBezTo>
                  <a:cubicBezTo>
                    <a:pt x="1166" y="104"/>
                    <a:pt x="1010" y="171"/>
                    <a:pt x="1062" y="208"/>
                  </a:cubicBezTo>
                  <a:cubicBezTo>
                    <a:pt x="1107" y="238"/>
                    <a:pt x="1159" y="253"/>
                    <a:pt x="1099" y="305"/>
                  </a:cubicBezTo>
                  <a:cubicBezTo>
                    <a:pt x="1047" y="349"/>
                    <a:pt x="1003" y="379"/>
                    <a:pt x="1070" y="438"/>
                  </a:cubicBezTo>
                  <a:cubicBezTo>
                    <a:pt x="1099" y="461"/>
                    <a:pt x="1136" y="409"/>
                    <a:pt x="1173" y="424"/>
                  </a:cubicBezTo>
                  <a:cubicBezTo>
                    <a:pt x="1203" y="438"/>
                    <a:pt x="1225" y="490"/>
                    <a:pt x="1248" y="438"/>
                  </a:cubicBezTo>
                  <a:cubicBezTo>
                    <a:pt x="1270" y="446"/>
                    <a:pt x="1292" y="476"/>
                    <a:pt x="1292" y="498"/>
                  </a:cubicBezTo>
                  <a:cubicBezTo>
                    <a:pt x="1352" y="498"/>
                    <a:pt x="1411" y="609"/>
                    <a:pt x="1419" y="654"/>
                  </a:cubicBezTo>
                  <a:cubicBezTo>
                    <a:pt x="1426" y="765"/>
                    <a:pt x="1359" y="765"/>
                    <a:pt x="1270" y="772"/>
                  </a:cubicBezTo>
                  <a:cubicBezTo>
                    <a:pt x="1278" y="802"/>
                    <a:pt x="1255" y="802"/>
                    <a:pt x="1240" y="817"/>
                  </a:cubicBezTo>
                  <a:cubicBezTo>
                    <a:pt x="1218" y="839"/>
                    <a:pt x="1218" y="861"/>
                    <a:pt x="1218" y="891"/>
                  </a:cubicBezTo>
                  <a:cubicBezTo>
                    <a:pt x="1211" y="914"/>
                    <a:pt x="1188" y="929"/>
                    <a:pt x="1166" y="943"/>
                  </a:cubicBezTo>
                  <a:cubicBezTo>
                    <a:pt x="1144" y="966"/>
                    <a:pt x="1151" y="987"/>
                    <a:pt x="1144" y="1009"/>
                  </a:cubicBezTo>
                  <a:cubicBezTo>
                    <a:pt x="1144" y="1046"/>
                    <a:pt x="1107" y="1046"/>
                    <a:pt x="1084" y="1061"/>
                  </a:cubicBezTo>
                  <a:cubicBezTo>
                    <a:pt x="1055" y="1076"/>
                    <a:pt x="1062" y="1083"/>
                    <a:pt x="1040" y="1113"/>
                  </a:cubicBezTo>
                  <a:cubicBezTo>
                    <a:pt x="1018" y="1143"/>
                    <a:pt x="936" y="1128"/>
                    <a:pt x="936" y="1180"/>
                  </a:cubicBezTo>
                  <a:cubicBezTo>
                    <a:pt x="914" y="1187"/>
                    <a:pt x="899" y="1165"/>
                    <a:pt x="876" y="1165"/>
                  </a:cubicBezTo>
                  <a:cubicBezTo>
                    <a:pt x="854" y="1158"/>
                    <a:pt x="847" y="1173"/>
                    <a:pt x="832" y="1180"/>
                  </a:cubicBezTo>
                  <a:cubicBezTo>
                    <a:pt x="787" y="1187"/>
                    <a:pt x="750" y="1187"/>
                    <a:pt x="706" y="1187"/>
                  </a:cubicBezTo>
                  <a:cubicBezTo>
                    <a:pt x="706" y="1232"/>
                    <a:pt x="706" y="1276"/>
                    <a:pt x="706" y="1321"/>
                  </a:cubicBezTo>
                  <a:cubicBezTo>
                    <a:pt x="683" y="1321"/>
                    <a:pt x="668" y="1321"/>
                    <a:pt x="654" y="1321"/>
                  </a:cubicBezTo>
                  <a:cubicBezTo>
                    <a:pt x="646" y="1336"/>
                    <a:pt x="594" y="1395"/>
                    <a:pt x="631" y="1410"/>
                  </a:cubicBezTo>
                  <a:cubicBezTo>
                    <a:pt x="631" y="1425"/>
                    <a:pt x="631" y="1447"/>
                    <a:pt x="631" y="1462"/>
                  </a:cubicBezTo>
                  <a:cubicBezTo>
                    <a:pt x="602" y="1470"/>
                    <a:pt x="579" y="1440"/>
                    <a:pt x="542" y="1447"/>
                  </a:cubicBezTo>
                  <a:cubicBezTo>
                    <a:pt x="542" y="1470"/>
                    <a:pt x="542" y="1499"/>
                    <a:pt x="542" y="1529"/>
                  </a:cubicBezTo>
                  <a:cubicBezTo>
                    <a:pt x="513" y="1544"/>
                    <a:pt x="483" y="1529"/>
                    <a:pt x="483" y="1566"/>
                  </a:cubicBezTo>
                  <a:cubicBezTo>
                    <a:pt x="483" y="1596"/>
                    <a:pt x="498" y="1625"/>
                    <a:pt x="505" y="1648"/>
                  </a:cubicBezTo>
                  <a:cubicBezTo>
                    <a:pt x="513" y="1707"/>
                    <a:pt x="483" y="1752"/>
                    <a:pt x="423" y="1744"/>
                  </a:cubicBezTo>
                  <a:cubicBezTo>
                    <a:pt x="416" y="1804"/>
                    <a:pt x="416" y="1975"/>
                    <a:pt x="342" y="2041"/>
                  </a:cubicBezTo>
                  <a:cubicBezTo>
                    <a:pt x="357" y="2049"/>
                    <a:pt x="371" y="2064"/>
                    <a:pt x="357" y="2101"/>
                  </a:cubicBezTo>
                  <a:cubicBezTo>
                    <a:pt x="349" y="2123"/>
                    <a:pt x="327" y="2130"/>
                    <a:pt x="297" y="2138"/>
                  </a:cubicBezTo>
                  <a:cubicBezTo>
                    <a:pt x="275" y="2138"/>
                    <a:pt x="260" y="2175"/>
                    <a:pt x="230" y="2175"/>
                  </a:cubicBezTo>
                  <a:cubicBezTo>
                    <a:pt x="238" y="2145"/>
                    <a:pt x="216" y="2138"/>
                    <a:pt x="193" y="2145"/>
                  </a:cubicBezTo>
                  <a:cubicBezTo>
                    <a:pt x="193" y="2168"/>
                    <a:pt x="201" y="2182"/>
                    <a:pt x="201" y="2205"/>
                  </a:cubicBezTo>
                  <a:cubicBezTo>
                    <a:pt x="208" y="2234"/>
                    <a:pt x="193" y="2264"/>
                    <a:pt x="208" y="2287"/>
                  </a:cubicBezTo>
                  <a:cubicBezTo>
                    <a:pt x="223" y="2324"/>
                    <a:pt x="260" y="2309"/>
                    <a:pt x="282" y="2338"/>
                  </a:cubicBezTo>
                  <a:cubicBezTo>
                    <a:pt x="334" y="2420"/>
                    <a:pt x="238" y="2494"/>
                    <a:pt x="238" y="2569"/>
                  </a:cubicBezTo>
                  <a:cubicBezTo>
                    <a:pt x="260" y="2576"/>
                    <a:pt x="282" y="2554"/>
                    <a:pt x="312" y="2554"/>
                  </a:cubicBezTo>
                  <a:cubicBezTo>
                    <a:pt x="312" y="2591"/>
                    <a:pt x="305" y="2621"/>
                    <a:pt x="305" y="2650"/>
                  </a:cubicBezTo>
                  <a:cubicBezTo>
                    <a:pt x="305" y="2680"/>
                    <a:pt x="312" y="2710"/>
                    <a:pt x="290" y="2747"/>
                  </a:cubicBezTo>
                  <a:cubicBezTo>
                    <a:pt x="282" y="2762"/>
                    <a:pt x="193" y="2814"/>
                    <a:pt x="186" y="2784"/>
                  </a:cubicBezTo>
                  <a:cubicBezTo>
                    <a:pt x="193" y="2806"/>
                    <a:pt x="171" y="2814"/>
                    <a:pt x="163" y="2836"/>
                  </a:cubicBezTo>
                  <a:cubicBezTo>
                    <a:pt x="156" y="2851"/>
                    <a:pt x="156" y="2873"/>
                    <a:pt x="163" y="2895"/>
                  </a:cubicBezTo>
                  <a:cubicBezTo>
                    <a:pt x="171" y="2895"/>
                    <a:pt x="186" y="2888"/>
                    <a:pt x="193" y="2881"/>
                  </a:cubicBezTo>
                  <a:cubicBezTo>
                    <a:pt x="238" y="2903"/>
                    <a:pt x="260" y="2910"/>
                    <a:pt x="253" y="2962"/>
                  </a:cubicBezTo>
                  <a:cubicBezTo>
                    <a:pt x="253" y="3029"/>
                    <a:pt x="245" y="3029"/>
                    <a:pt x="186" y="3036"/>
                  </a:cubicBezTo>
                  <a:cubicBezTo>
                    <a:pt x="178" y="3059"/>
                    <a:pt x="208" y="3074"/>
                    <a:pt x="201" y="3096"/>
                  </a:cubicBezTo>
                  <a:cubicBezTo>
                    <a:pt x="186" y="3126"/>
                    <a:pt x="156" y="3126"/>
                    <a:pt x="178" y="3155"/>
                  </a:cubicBezTo>
                  <a:cubicBezTo>
                    <a:pt x="208" y="3140"/>
                    <a:pt x="230" y="3103"/>
                    <a:pt x="268" y="3126"/>
                  </a:cubicBezTo>
                  <a:cubicBezTo>
                    <a:pt x="297" y="3148"/>
                    <a:pt x="290" y="3192"/>
                    <a:pt x="327" y="3200"/>
                  </a:cubicBezTo>
                  <a:cubicBezTo>
                    <a:pt x="327" y="3259"/>
                    <a:pt x="327" y="3281"/>
                    <a:pt x="379" y="3281"/>
                  </a:cubicBezTo>
                  <a:cubicBezTo>
                    <a:pt x="379" y="3296"/>
                    <a:pt x="386" y="3304"/>
                    <a:pt x="386" y="3319"/>
                  </a:cubicBezTo>
                  <a:cubicBezTo>
                    <a:pt x="423" y="3319"/>
                    <a:pt x="483" y="3319"/>
                    <a:pt x="498" y="3356"/>
                  </a:cubicBezTo>
                  <a:cubicBezTo>
                    <a:pt x="505" y="3386"/>
                    <a:pt x="461" y="3400"/>
                    <a:pt x="468" y="3430"/>
                  </a:cubicBezTo>
                  <a:cubicBezTo>
                    <a:pt x="475" y="3430"/>
                    <a:pt x="483" y="3437"/>
                    <a:pt x="490" y="3437"/>
                  </a:cubicBezTo>
                  <a:cubicBezTo>
                    <a:pt x="475" y="3452"/>
                    <a:pt x="461" y="3460"/>
                    <a:pt x="461" y="3482"/>
                  </a:cubicBezTo>
                  <a:cubicBezTo>
                    <a:pt x="453" y="3489"/>
                    <a:pt x="453" y="3482"/>
                    <a:pt x="446" y="3497"/>
                  </a:cubicBezTo>
                  <a:cubicBezTo>
                    <a:pt x="431" y="3504"/>
                    <a:pt x="416" y="3504"/>
                    <a:pt x="409" y="3519"/>
                  </a:cubicBezTo>
                  <a:cubicBezTo>
                    <a:pt x="379" y="3526"/>
                    <a:pt x="342" y="3519"/>
                    <a:pt x="319" y="3512"/>
                  </a:cubicBezTo>
                  <a:cubicBezTo>
                    <a:pt x="290" y="3504"/>
                    <a:pt x="282" y="3467"/>
                    <a:pt x="260" y="3452"/>
                  </a:cubicBezTo>
                  <a:cubicBezTo>
                    <a:pt x="230" y="3430"/>
                    <a:pt x="156" y="3549"/>
                    <a:pt x="112" y="3541"/>
                  </a:cubicBezTo>
                  <a:cubicBezTo>
                    <a:pt x="112" y="3549"/>
                    <a:pt x="112" y="3549"/>
                    <a:pt x="112" y="3556"/>
                  </a:cubicBezTo>
                  <a:cubicBezTo>
                    <a:pt x="67" y="3564"/>
                    <a:pt x="112" y="3631"/>
                    <a:pt x="67" y="3638"/>
                  </a:cubicBezTo>
                  <a:cubicBezTo>
                    <a:pt x="30" y="3645"/>
                    <a:pt x="45" y="3734"/>
                    <a:pt x="60" y="3757"/>
                  </a:cubicBezTo>
                  <a:cubicBezTo>
                    <a:pt x="74" y="3779"/>
                    <a:pt x="149" y="3809"/>
                    <a:pt x="89" y="3846"/>
                  </a:cubicBezTo>
                  <a:cubicBezTo>
                    <a:pt x="52" y="3868"/>
                    <a:pt x="0" y="3853"/>
                    <a:pt x="15" y="3905"/>
                  </a:cubicBezTo>
                  <a:cubicBezTo>
                    <a:pt x="15" y="3905"/>
                    <a:pt x="15" y="3928"/>
                    <a:pt x="15" y="3950"/>
                  </a:cubicBezTo>
                  <a:cubicBezTo>
                    <a:pt x="22" y="3950"/>
                    <a:pt x="30" y="3950"/>
                    <a:pt x="37" y="3957"/>
                  </a:cubicBezTo>
                  <a:cubicBezTo>
                    <a:pt x="52" y="3965"/>
                    <a:pt x="60" y="3987"/>
                    <a:pt x="74" y="3994"/>
                  </a:cubicBezTo>
                  <a:cubicBezTo>
                    <a:pt x="89" y="4017"/>
                    <a:pt x="134" y="4031"/>
                    <a:pt x="156" y="4009"/>
                  </a:cubicBezTo>
                  <a:cubicBezTo>
                    <a:pt x="208" y="3957"/>
                    <a:pt x="297" y="4121"/>
                    <a:pt x="319" y="4150"/>
                  </a:cubicBezTo>
                  <a:cubicBezTo>
                    <a:pt x="342" y="4188"/>
                    <a:pt x="349" y="4232"/>
                    <a:pt x="364" y="4269"/>
                  </a:cubicBezTo>
                  <a:cubicBezTo>
                    <a:pt x="379" y="4306"/>
                    <a:pt x="342" y="4321"/>
                    <a:pt x="349" y="4358"/>
                  </a:cubicBezTo>
                  <a:cubicBezTo>
                    <a:pt x="386" y="4373"/>
                    <a:pt x="416" y="4328"/>
                    <a:pt x="453" y="4336"/>
                  </a:cubicBezTo>
                  <a:cubicBezTo>
                    <a:pt x="453" y="4351"/>
                    <a:pt x="453" y="4366"/>
                    <a:pt x="453" y="4381"/>
                  </a:cubicBezTo>
                  <a:cubicBezTo>
                    <a:pt x="483" y="4388"/>
                    <a:pt x="483" y="4366"/>
                    <a:pt x="505" y="4366"/>
                  </a:cubicBezTo>
                  <a:cubicBezTo>
                    <a:pt x="505" y="4373"/>
                    <a:pt x="505" y="4373"/>
                    <a:pt x="505" y="4373"/>
                  </a:cubicBezTo>
                  <a:cubicBezTo>
                    <a:pt x="528" y="4396"/>
                    <a:pt x="483" y="4425"/>
                    <a:pt x="513" y="4462"/>
                  </a:cubicBezTo>
                  <a:cubicBezTo>
                    <a:pt x="542" y="4492"/>
                    <a:pt x="535" y="4536"/>
                    <a:pt x="535" y="4574"/>
                  </a:cubicBezTo>
                  <a:cubicBezTo>
                    <a:pt x="535" y="4693"/>
                    <a:pt x="587" y="4611"/>
                    <a:pt x="661" y="4603"/>
                  </a:cubicBezTo>
                  <a:cubicBezTo>
                    <a:pt x="691" y="4596"/>
                    <a:pt x="713" y="4633"/>
                    <a:pt x="743" y="4626"/>
                  </a:cubicBezTo>
                  <a:lnTo>
                    <a:pt x="750" y="4626"/>
                  </a:lnTo>
                  <a:cubicBezTo>
                    <a:pt x="750" y="4611"/>
                    <a:pt x="750" y="4596"/>
                    <a:pt x="750" y="4596"/>
                  </a:cubicBezTo>
                  <a:cubicBezTo>
                    <a:pt x="750" y="4536"/>
                    <a:pt x="787" y="4514"/>
                    <a:pt x="817" y="4470"/>
                  </a:cubicBezTo>
                  <a:cubicBezTo>
                    <a:pt x="854" y="4425"/>
                    <a:pt x="854" y="4366"/>
                    <a:pt x="862" y="4314"/>
                  </a:cubicBezTo>
                  <a:cubicBezTo>
                    <a:pt x="891" y="4306"/>
                    <a:pt x="906" y="4284"/>
                    <a:pt x="928" y="4262"/>
                  </a:cubicBezTo>
                  <a:cubicBezTo>
                    <a:pt x="943" y="4254"/>
                    <a:pt x="951" y="4247"/>
                    <a:pt x="965" y="4239"/>
                  </a:cubicBezTo>
                  <a:cubicBezTo>
                    <a:pt x="980" y="4232"/>
                    <a:pt x="1003" y="4247"/>
                    <a:pt x="1018" y="4239"/>
                  </a:cubicBezTo>
                  <a:cubicBezTo>
                    <a:pt x="1077" y="4210"/>
                    <a:pt x="1077" y="4128"/>
                    <a:pt x="1122" y="4091"/>
                  </a:cubicBezTo>
                  <a:cubicBezTo>
                    <a:pt x="1144" y="4091"/>
                    <a:pt x="1159" y="4083"/>
                    <a:pt x="1181" y="4083"/>
                  </a:cubicBezTo>
                  <a:cubicBezTo>
                    <a:pt x="1188" y="4031"/>
                    <a:pt x="1181" y="4017"/>
                    <a:pt x="1136" y="3987"/>
                  </a:cubicBezTo>
                  <a:cubicBezTo>
                    <a:pt x="1166" y="3980"/>
                    <a:pt x="1196" y="3980"/>
                    <a:pt x="1225" y="3980"/>
                  </a:cubicBezTo>
                  <a:cubicBezTo>
                    <a:pt x="1233" y="3928"/>
                    <a:pt x="1278" y="3950"/>
                    <a:pt x="1300" y="3928"/>
                  </a:cubicBezTo>
                  <a:cubicBezTo>
                    <a:pt x="1330" y="3905"/>
                    <a:pt x="1330" y="3846"/>
                    <a:pt x="1322" y="3816"/>
                  </a:cubicBezTo>
                  <a:cubicBezTo>
                    <a:pt x="1344" y="3816"/>
                    <a:pt x="1359" y="3816"/>
                    <a:pt x="1374" y="3816"/>
                  </a:cubicBezTo>
                  <a:cubicBezTo>
                    <a:pt x="1389" y="3720"/>
                    <a:pt x="1352" y="3638"/>
                    <a:pt x="1352" y="3549"/>
                  </a:cubicBezTo>
                  <a:cubicBezTo>
                    <a:pt x="1352" y="3512"/>
                    <a:pt x="1367" y="3467"/>
                    <a:pt x="1344" y="3437"/>
                  </a:cubicBezTo>
                  <a:cubicBezTo>
                    <a:pt x="1337" y="3408"/>
                    <a:pt x="1300" y="3400"/>
                    <a:pt x="1292" y="3371"/>
                  </a:cubicBezTo>
                  <a:cubicBezTo>
                    <a:pt x="1285" y="3371"/>
                    <a:pt x="1263" y="3363"/>
                    <a:pt x="1248" y="3363"/>
                  </a:cubicBezTo>
                  <a:cubicBezTo>
                    <a:pt x="1248" y="3296"/>
                    <a:pt x="1315" y="3237"/>
                    <a:pt x="1292" y="3170"/>
                  </a:cubicBezTo>
                  <a:cubicBezTo>
                    <a:pt x="1278" y="3126"/>
                    <a:pt x="1218" y="3155"/>
                    <a:pt x="1218" y="3103"/>
                  </a:cubicBezTo>
                  <a:cubicBezTo>
                    <a:pt x="1196" y="3103"/>
                    <a:pt x="1173" y="3103"/>
                    <a:pt x="1159" y="3103"/>
                  </a:cubicBezTo>
                  <a:cubicBezTo>
                    <a:pt x="1122" y="3044"/>
                    <a:pt x="1173" y="2992"/>
                    <a:pt x="1173" y="2932"/>
                  </a:cubicBezTo>
                  <a:cubicBezTo>
                    <a:pt x="1203" y="2932"/>
                    <a:pt x="1263" y="2918"/>
                    <a:pt x="1255" y="2970"/>
                  </a:cubicBezTo>
                  <a:cubicBezTo>
                    <a:pt x="1337" y="2970"/>
                    <a:pt x="1389" y="2984"/>
                    <a:pt x="1456" y="3029"/>
                  </a:cubicBezTo>
                  <a:cubicBezTo>
                    <a:pt x="1456" y="3066"/>
                    <a:pt x="1456" y="3133"/>
                    <a:pt x="1515" y="3118"/>
                  </a:cubicBezTo>
                  <a:cubicBezTo>
                    <a:pt x="1508" y="3051"/>
                    <a:pt x="1627" y="3074"/>
                    <a:pt x="1664" y="3089"/>
                  </a:cubicBezTo>
                  <a:cubicBezTo>
                    <a:pt x="1664" y="3111"/>
                    <a:pt x="1664" y="3140"/>
                    <a:pt x="1664" y="3163"/>
                  </a:cubicBezTo>
                  <a:cubicBezTo>
                    <a:pt x="1700" y="3170"/>
                    <a:pt x="1715" y="3140"/>
                    <a:pt x="1737" y="3126"/>
                  </a:cubicBezTo>
                  <a:cubicBezTo>
                    <a:pt x="1737" y="3089"/>
                    <a:pt x="1752" y="3044"/>
                    <a:pt x="1729" y="3014"/>
                  </a:cubicBezTo>
                  <a:cubicBezTo>
                    <a:pt x="1729" y="3007"/>
                    <a:pt x="1634" y="3014"/>
                    <a:pt x="1627" y="3014"/>
                  </a:cubicBezTo>
                  <a:cubicBezTo>
                    <a:pt x="1597" y="3007"/>
                    <a:pt x="1537" y="2999"/>
                    <a:pt x="1530" y="2962"/>
                  </a:cubicBezTo>
                  <a:cubicBezTo>
                    <a:pt x="1530" y="2925"/>
                    <a:pt x="1537" y="2888"/>
                    <a:pt x="1545" y="2858"/>
                  </a:cubicBezTo>
                  <a:cubicBezTo>
                    <a:pt x="1552" y="2791"/>
                    <a:pt x="1589" y="2717"/>
                    <a:pt x="1545" y="2658"/>
                  </a:cubicBezTo>
                  <a:cubicBezTo>
                    <a:pt x="1537" y="2643"/>
                    <a:pt x="1508" y="2650"/>
                    <a:pt x="1508" y="2628"/>
                  </a:cubicBezTo>
                  <a:cubicBezTo>
                    <a:pt x="1500" y="2598"/>
                    <a:pt x="1508" y="2576"/>
                    <a:pt x="1508" y="2546"/>
                  </a:cubicBezTo>
                  <a:cubicBezTo>
                    <a:pt x="1500" y="2472"/>
                    <a:pt x="1508" y="2390"/>
                    <a:pt x="1515" y="2316"/>
                  </a:cubicBezTo>
                  <a:cubicBezTo>
                    <a:pt x="1523" y="2316"/>
                    <a:pt x="1537" y="2316"/>
                    <a:pt x="1552" y="2324"/>
                  </a:cubicBezTo>
                  <a:cubicBezTo>
                    <a:pt x="1552" y="2353"/>
                    <a:pt x="1567" y="2383"/>
                    <a:pt x="1604" y="2376"/>
                  </a:cubicBezTo>
                  <a:cubicBezTo>
                    <a:pt x="1619" y="2368"/>
                    <a:pt x="1634" y="2331"/>
                    <a:pt x="1649" y="2316"/>
                  </a:cubicBezTo>
                  <a:cubicBezTo>
                    <a:pt x="1678" y="2257"/>
                    <a:pt x="1700" y="2197"/>
                    <a:pt x="1700" y="2130"/>
                  </a:cubicBezTo>
                  <a:cubicBezTo>
                    <a:pt x="1774" y="2123"/>
                    <a:pt x="1856" y="2138"/>
                    <a:pt x="1930" y="2138"/>
                  </a:cubicBezTo>
                  <a:cubicBezTo>
                    <a:pt x="1952" y="2138"/>
                    <a:pt x="1997" y="2130"/>
                    <a:pt x="2019" y="2153"/>
                  </a:cubicBezTo>
                  <a:cubicBezTo>
                    <a:pt x="2041" y="2175"/>
                    <a:pt x="2064" y="2168"/>
                    <a:pt x="2093" y="2168"/>
                  </a:cubicBezTo>
                  <a:cubicBezTo>
                    <a:pt x="2101" y="2145"/>
                    <a:pt x="2116" y="2123"/>
                    <a:pt x="2123" y="2093"/>
                  </a:cubicBezTo>
                  <a:cubicBezTo>
                    <a:pt x="2131" y="2071"/>
                    <a:pt x="2116" y="2041"/>
                    <a:pt x="2131" y="2027"/>
                  </a:cubicBezTo>
                  <a:cubicBezTo>
                    <a:pt x="2153" y="1989"/>
                    <a:pt x="2220" y="2004"/>
                    <a:pt x="2257" y="2004"/>
                  </a:cubicBezTo>
                  <a:cubicBezTo>
                    <a:pt x="2264" y="1975"/>
                    <a:pt x="2227" y="1960"/>
                    <a:pt x="2227" y="1930"/>
                  </a:cubicBezTo>
                  <a:cubicBezTo>
                    <a:pt x="2220" y="1893"/>
                    <a:pt x="2227" y="1841"/>
                    <a:pt x="2249" y="1811"/>
                  </a:cubicBezTo>
                  <a:cubicBezTo>
                    <a:pt x="2264" y="1789"/>
                    <a:pt x="2301" y="1782"/>
                    <a:pt x="2301" y="1767"/>
                  </a:cubicBezTo>
                  <a:cubicBezTo>
                    <a:pt x="2309" y="1744"/>
                    <a:pt x="2294" y="1722"/>
                    <a:pt x="2316" y="1715"/>
                  </a:cubicBezTo>
                  <a:cubicBezTo>
                    <a:pt x="2331" y="1655"/>
                    <a:pt x="2361" y="1640"/>
                    <a:pt x="2413" y="1611"/>
                  </a:cubicBezTo>
                  <a:cubicBezTo>
                    <a:pt x="2390" y="1566"/>
                    <a:pt x="2338" y="1544"/>
                    <a:pt x="2368" y="1485"/>
                  </a:cubicBezTo>
                  <a:cubicBezTo>
                    <a:pt x="2383" y="1455"/>
                    <a:pt x="2405" y="1477"/>
                    <a:pt x="2405" y="1440"/>
                  </a:cubicBezTo>
                  <a:cubicBezTo>
                    <a:pt x="2405" y="1410"/>
                    <a:pt x="2450" y="1380"/>
                    <a:pt x="2472" y="1373"/>
                  </a:cubicBezTo>
                  <a:cubicBezTo>
                    <a:pt x="2509" y="1343"/>
                    <a:pt x="2576" y="1284"/>
                    <a:pt x="2621" y="1276"/>
                  </a:cubicBezTo>
                  <a:cubicBezTo>
                    <a:pt x="2710" y="1254"/>
                    <a:pt x="2702" y="1225"/>
                    <a:pt x="2702" y="1150"/>
                  </a:cubicBezTo>
                  <a:cubicBezTo>
                    <a:pt x="2695" y="1143"/>
                    <a:pt x="2687" y="1143"/>
                    <a:pt x="2687" y="1143"/>
                  </a:cubicBezTo>
                  <a:cubicBezTo>
                    <a:pt x="2702" y="1143"/>
                    <a:pt x="2710" y="1143"/>
                    <a:pt x="2725" y="1143"/>
                  </a:cubicBezTo>
                  <a:cubicBezTo>
                    <a:pt x="2739" y="1098"/>
                    <a:pt x="2762" y="1061"/>
                    <a:pt x="2799" y="1031"/>
                  </a:cubicBezTo>
                  <a:cubicBezTo>
                    <a:pt x="2821" y="1002"/>
                    <a:pt x="2881" y="1009"/>
                    <a:pt x="2881" y="95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7" name="Freeform 15"/>
            <p:cNvSpPr>
              <a:spLocks noChangeArrowheads="1"/>
            </p:cNvSpPr>
            <p:nvPr/>
          </p:nvSpPr>
          <p:spPr bwMode="auto">
            <a:xfrm>
              <a:off x="10368191" y="4179130"/>
              <a:ext cx="960808" cy="943023"/>
            </a:xfrm>
            <a:custGeom>
              <a:avLst/>
              <a:gdLst>
                <a:gd name="T0" fmla="*/ 1938 w 2221"/>
                <a:gd name="T1" fmla="*/ 668 h 2184"/>
                <a:gd name="T2" fmla="*/ 1864 w 2221"/>
                <a:gd name="T3" fmla="*/ 616 h 2184"/>
                <a:gd name="T4" fmla="*/ 1842 w 2221"/>
                <a:gd name="T5" fmla="*/ 594 h 2184"/>
                <a:gd name="T6" fmla="*/ 1782 w 2221"/>
                <a:gd name="T7" fmla="*/ 453 h 2184"/>
                <a:gd name="T8" fmla="*/ 1715 w 2221"/>
                <a:gd name="T9" fmla="*/ 483 h 2184"/>
                <a:gd name="T10" fmla="*/ 1604 w 2221"/>
                <a:gd name="T11" fmla="*/ 468 h 2184"/>
                <a:gd name="T12" fmla="*/ 1559 w 2221"/>
                <a:gd name="T13" fmla="*/ 334 h 2184"/>
                <a:gd name="T14" fmla="*/ 1493 w 2221"/>
                <a:gd name="T15" fmla="*/ 215 h 2184"/>
                <a:gd name="T16" fmla="*/ 1262 w 2221"/>
                <a:gd name="T17" fmla="*/ 282 h 2184"/>
                <a:gd name="T18" fmla="*/ 1107 w 2221"/>
                <a:gd name="T19" fmla="*/ 208 h 2184"/>
                <a:gd name="T20" fmla="*/ 988 w 2221"/>
                <a:gd name="T21" fmla="*/ 149 h 2184"/>
                <a:gd name="T22" fmla="*/ 876 w 2221"/>
                <a:gd name="T23" fmla="*/ 96 h 2184"/>
                <a:gd name="T24" fmla="*/ 691 w 2221"/>
                <a:gd name="T25" fmla="*/ 22 h 2184"/>
                <a:gd name="T26" fmla="*/ 505 w 2221"/>
                <a:gd name="T27" fmla="*/ 141 h 2184"/>
                <a:gd name="T28" fmla="*/ 386 w 2221"/>
                <a:gd name="T29" fmla="*/ 186 h 2184"/>
                <a:gd name="T30" fmla="*/ 349 w 2221"/>
                <a:gd name="T31" fmla="*/ 215 h 2184"/>
                <a:gd name="T32" fmla="*/ 282 w 2221"/>
                <a:gd name="T33" fmla="*/ 186 h 2184"/>
                <a:gd name="T34" fmla="*/ 230 w 2221"/>
                <a:gd name="T35" fmla="*/ 253 h 2184"/>
                <a:gd name="T36" fmla="*/ 275 w 2221"/>
                <a:gd name="T37" fmla="*/ 356 h 2184"/>
                <a:gd name="T38" fmla="*/ 208 w 2221"/>
                <a:gd name="T39" fmla="*/ 490 h 2184"/>
                <a:gd name="T40" fmla="*/ 193 w 2221"/>
                <a:gd name="T41" fmla="*/ 512 h 2184"/>
                <a:gd name="T42" fmla="*/ 186 w 2221"/>
                <a:gd name="T43" fmla="*/ 542 h 2184"/>
                <a:gd name="T44" fmla="*/ 156 w 2221"/>
                <a:gd name="T45" fmla="*/ 646 h 2184"/>
                <a:gd name="T46" fmla="*/ 52 w 2221"/>
                <a:gd name="T47" fmla="*/ 743 h 2184"/>
                <a:gd name="T48" fmla="*/ 0 w 2221"/>
                <a:gd name="T49" fmla="*/ 824 h 2184"/>
                <a:gd name="T50" fmla="*/ 178 w 2221"/>
                <a:gd name="T51" fmla="*/ 899 h 2184"/>
                <a:gd name="T52" fmla="*/ 282 w 2221"/>
                <a:gd name="T53" fmla="*/ 1166 h 2184"/>
                <a:gd name="T54" fmla="*/ 342 w 2221"/>
                <a:gd name="T55" fmla="*/ 1359 h 2184"/>
                <a:gd name="T56" fmla="*/ 490 w 2221"/>
                <a:gd name="T57" fmla="*/ 1322 h 2184"/>
                <a:gd name="T58" fmla="*/ 609 w 2221"/>
                <a:gd name="T59" fmla="*/ 1448 h 2184"/>
                <a:gd name="T60" fmla="*/ 624 w 2221"/>
                <a:gd name="T61" fmla="*/ 1530 h 2184"/>
                <a:gd name="T62" fmla="*/ 765 w 2221"/>
                <a:gd name="T63" fmla="*/ 1678 h 2184"/>
                <a:gd name="T64" fmla="*/ 802 w 2221"/>
                <a:gd name="T65" fmla="*/ 1715 h 2184"/>
                <a:gd name="T66" fmla="*/ 839 w 2221"/>
                <a:gd name="T67" fmla="*/ 1790 h 2184"/>
                <a:gd name="T68" fmla="*/ 980 w 2221"/>
                <a:gd name="T69" fmla="*/ 1938 h 2184"/>
                <a:gd name="T70" fmla="*/ 1092 w 2221"/>
                <a:gd name="T71" fmla="*/ 2102 h 2184"/>
                <a:gd name="T72" fmla="*/ 1225 w 2221"/>
                <a:gd name="T73" fmla="*/ 2161 h 2184"/>
                <a:gd name="T74" fmla="*/ 1225 w 2221"/>
                <a:gd name="T75" fmla="*/ 2161 h 2184"/>
                <a:gd name="T76" fmla="*/ 1225 w 2221"/>
                <a:gd name="T77" fmla="*/ 2161 h 2184"/>
                <a:gd name="T78" fmla="*/ 1344 w 2221"/>
                <a:gd name="T79" fmla="*/ 2102 h 2184"/>
                <a:gd name="T80" fmla="*/ 1322 w 2221"/>
                <a:gd name="T81" fmla="*/ 1938 h 2184"/>
                <a:gd name="T82" fmla="*/ 1381 w 2221"/>
                <a:gd name="T83" fmla="*/ 1805 h 2184"/>
                <a:gd name="T84" fmla="*/ 1366 w 2221"/>
                <a:gd name="T85" fmla="*/ 1738 h 2184"/>
                <a:gd name="T86" fmla="*/ 1404 w 2221"/>
                <a:gd name="T87" fmla="*/ 1715 h 2184"/>
                <a:gd name="T88" fmla="*/ 1567 w 2221"/>
                <a:gd name="T89" fmla="*/ 1641 h 2184"/>
                <a:gd name="T90" fmla="*/ 1723 w 2221"/>
                <a:gd name="T91" fmla="*/ 1537 h 2184"/>
                <a:gd name="T92" fmla="*/ 1968 w 2221"/>
                <a:gd name="T93" fmla="*/ 1582 h 2184"/>
                <a:gd name="T94" fmla="*/ 2220 w 2221"/>
                <a:gd name="T95" fmla="*/ 1656 h 2184"/>
                <a:gd name="T96" fmla="*/ 2161 w 2221"/>
                <a:gd name="T97" fmla="*/ 1485 h 2184"/>
                <a:gd name="T98" fmla="*/ 2131 w 2221"/>
                <a:gd name="T99" fmla="*/ 1381 h 2184"/>
                <a:gd name="T100" fmla="*/ 2087 w 2221"/>
                <a:gd name="T101" fmla="*/ 1307 h 2184"/>
                <a:gd name="T102" fmla="*/ 2131 w 2221"/>
                <a:gd name="T103" fmla="*/ 1158 h 2184"/>
                <a:gd name="T104" fmla="*/ 2049 w 2221"/>
                <a:gd name="T105" fmla="*/ 921 h 2184"/>
                <a:gd name="T106" fmla="*/ 2005 w 2221"/>
                <a:gd name="T107" fmla="*/ 832 h 2184"/>
                <a:gd name="T108" fmla="*/ 1953 w 2221"/>
                <a:gd name="T109" fmla="*/ 743 h 2184"/>
                <a:gd name="T110" fmla="*/ 1983 w 2221"/>
                <a:gd name="T111" fmla="*/ 668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221" h="2184">
                  <a:moveTo>
                    <a:pt x="1938" y="668"/>
                  </a:moveTo>
                  <a:lnTo>
                    <a:pt x="1938" y="668"/>
                  </a:lnTo>
                  <a:cubicBezTo>
                    <a:pt x="1916" y="668"/>
                    <a:pt x="1916" y="668"/>
                    <a:pt x="1901" y="646"/>
                  </a:cubicBezTo>
                  <a:cubicBezTo>
                    <a:pt x="1886" y="631"/>
                    <a:pt x="1886" y="624"/>
                    <a:pt x="1864" y="616"/>
                  </a:cubicBezTo>
                  <a:cubicBezTo>
                    <a:pt x="1849" y="616"/>
                    <a:pt x="1819" y="624"/>
                    <a:pt x="1812" y="631"/>
                  </a:cubicBezTo>
                  <a:cubicBezTo>
                    <a:pt x="1812" y="616"/>
                    <a:pt x="1819" y="587"/>
                    <a:pt x="1842" y="594"/>
                  </a:cubicBezTo>
                  <a:cubicBezTo>
                    <a:pt x="1857" y="550"/>
                    <a:pt x="1909" y="379"/>
                    <a:pt x="1804" y="431"/>
                  </a:cubicBezTo>
                  <a:cubicBezTo>
                    <a:pt x="1797" y="438"/>
                    <a:pt x="1790" y="446"/>
                    <a:pt x="1782" y="453"/>
                  </a:cubicBezTo>
                  <a:cubicBezTo>
                    <a:pt x="1775" y="453"/>
                    <a:pt x="1760" y="446"/>
                    <a:pt x="1752" y="453"/>
                  </a:cubicBezTo>
                  <a:cubicBezTo>
                    <a:pt x="1738" y="461"/>
                    <a:pt x="1738" y="483"/>
                    <a:pt x="1715" y="483"/>
                  </a:cubicBezTo>
                  <a:cubicBezTo>
                    <a:pt x="1701" y="490"/>
                    <a:pt x="1678" y="475"/>
                    <a:pt x="1663" y="475"/>
                  </a:cubicBezTo>
                  <a:cubicBezTo>
                    <a:pt x="1641" y="468"/>
                    <a:pt x="1619" y="475"/>
                    <a:pt x="1604" y="468"/>
                  </a:cubicBezTo>
                  <a:cubicBezTo>
                    <a:pt x="1604" y="446"/>
                    <a:pt x="1604" y="423"/>
                    <a:pt x="1604" y="401"/>
                  </a:cubicBezTo>
                  <a:cubicBezTo>
                    <a:pt x="1597" y="379"/>
                    <a:pt x="1574" y="349"/>
                    <a:pt x="1559" y="334"/>
                  </a:cubicBezTo>
                  <a:cubicBezTo>
                    <a:pt x="1545" y="312"/>
                    <a:pt x="1507" y="304"/>
                    <a:pt x="1493" y="290"/>
                  </a:cubicBezTo>
                  <a:cubicBezTo>
                    <a:pt x="1485" y="267"/>
                    <a:pt x="1493" y="238"/>
                    <a:pt x="1493" y="215"/>
                  </a:cubicBezTo>
                  <a:cubicBezTo>
                    <a:pt x="1455" y="208"/>
                    <a:pt x="1418" y="245"/>
                    <a:pt x="1389" y="253"/>
                  </a:cubicBezTo>
                  <a:cubicBezTo>
                    <a:pt x="1352" y="267"/>
                    <a:pt x="1307" y="282"/>
                    <a:pt x="1262" y="282"/>
                  </a:cubicBezTo>
                  <a:cubicBezTo>
                    <a:pt x="1218" y="290"/>
                    <a:pt x="1173" y="282"/>
                    <a:pt x="1144" y="245"/>
                  </a:cubicBezTo>
                  <a:cubicBezTo>
                    <a:pt x="1129" y="223"/>
                    <a:pt x="1129" y="215"/>
                    <a:pt x="1107" y="208"/>
                  </a:cubicBezTo>
                  <a:cubicBezTo>
                    <a:pt x="1084" y="208"/>
                    <a:pt x="1055" y="215"/>
                    <a:pt x="1032" y="208"/>
                  </a:cubicBezTo>
                  <a:cubicBezTo>
                    <a:pt x="1025" y="186"/>
                    <a:pt x="995" y="171"/>
                    <a:pt x="988" y="149"/>
                  </a:cubicBezTo>
                  <a:cubicBezTo>
                    <a:pt x="973" y="119"/>
                    <a:pt x="980" y="119"/>
                    <a:pt x="943" y="111"/>
                  </a:cubicBezTo>
                  <a:cubicBezTo>
                    <a:pt x="921" y="111"/>
                    <a:pt x="891" y="111"/>
                    <a:pt x="876" y="96"/>
                  </a:cubicBezTo>
                  <a:cubicBezTo>
                    <a:pt x="854" y="74"/>
                    <a:pt x="869" y="52"/>
                    <a:pt x="854" y="30"/>
                  </a:cubicBezTo>
                  <a:cubicBezTo>
                    <a:pt x="802" y="22"/>
                    <a:pt x="742" y="22"/>
                    <a:pt x="691" y="22"/>
                  </a:cubicBezTo>
                  <a:cubicBezTo>
                    <a:pt x="631" y="15"/>
                    <a:pt x="572" y="0"/>
                    <a:pt x="550" y="59"/>
                  </a:cubicBezTo>
                  <a:cubicBezTo>
                    <a:pt x="527" y="82"/>
                    <a:pt x="535" y="126"/>
                    <a:pt x="505" y="141"/>
                  </a:cubicBezTo>
                  <a:cubicBezTo>
                    <a:pt x="475" y="156"/>
                    <a:pt x="431" y="141"/>
                    <a:pt x="401" y="149"/>
                  </a:cubicBezTo>
                  <a:cubicBezTo>
                    <a:pt x="401" y="164"/>
                    <a:pt x="394" y="178"/>
                    <a:pt x="386" y="186"/>
                  </a:cubicBezTo>
                  <a:cubicBezTo>
                    <a:pt x="379" y="193"/>
                    <a:pt x="371" y="193"/>
                    <a:pt x="371" y="193"/>
                  </a:cubicBezTo>
                  <a:cubicBezTo>
                    <a:pt x="364" y="201"/>
                    <a:pt x="356" y="208"/>
                    <a:pt x="349" y="215"/>
                  </a:cubicBezTo>
                  <a:cubicBezTo>
                    <a:pt x="334" y="230"/>
                    <a:pt x="334" y="230"/>
                    <a:pt x="312" y="223"/>
                  </a:cubicBezTo>
                  <a:cubicBezTo>
                    <a:pt x="290" y="215"/>
                    <a:pt x="290" y="208"/>
                    <a:pt x="282" y="186"/>
                  </a:cubicBezTo>
                  <a:cubicBezTo>
                    <a:pt x="267" y="186"/>
                    <a:pt x="260" y="193"/>
                    <a:pt x="245" y="193"/>
                  </a:cubicBezTo>
                  <a:cubicBezTo>
                    <a:pt x="238" y="215"/>
                    <a:pt x="230" y="230"/>
                    <a:pt x="230" y="253"/>
                  </a:cubicBezTo>
                  <a:cubicBezTo>
                    <a:pt x="260" y="253"/>
                    <a:pt x="275" y="253"/>
                    <a:pt x="282" y="282"/>
                  </a:cubicBezTo>
                  <a:cubicBezTo>
                    <a:pt x="282" y="312"/>
                    <a:pt x="275" y="334"/>
                    <a:pt x="275" y="356"/>
                  </a:cubicBezTo>
                  <a:cubicBezTo>
                    <a:pt x="267" y="401"/>
                    <a:pt x="267" y="446"/>
                    <a:pt x="238" y="475"/>
                  </a:cubicBezTo>
                  <a:cubicBezTo>
                    <a:pt x="230" y="483"/>
                    <a:pt x="223" y="483"/>
                    <a:pt x="208" y="490"/>
                  </a:cubicBezTo>
                  <a:cubicBezTo>
                    <a:pt x="208" y="498"/>
                    <a:pt x="200" y="498"/>
                    <a:pt x="200" y="498"/>
                  </a:cubicBezTo>
                  <a:cubicBezTo>
                    <a:pt x="193" y="498"/>
                    <a:pt x="200" y="505"/>
                    <a:pt x="193" y="512"/>
                  </a:cubicBezTo>
                  <a:cubicBezTo>
                    <a:pt x="186" y="512"/>
                    <a:pt x="178" y="512"/>
                    <a:pt x="171" y="512"/>
                  </a:cubicBezTo>
                  <a:cubicBezTo>
                    <a:pt x="178" y="527"/>
                    <a:pt x="186" y="542"/>
                    <a:pt x="186" y="542"/>
                  </a:cubicBezTo>
                  <a:cubicBezTo>
                    <a:pt x="200" y="564"/>
                    <a:pt x="230" y="587"/>
                    <a:pt x="230" y="616"/>
                  </a:cubicBezTo>
                  <a:cubicBezTo>
                    <a:pt x="200" y="616"/>
                    <a:pt x="171" y="624"/>
                    <a:pt x="156" y="646"/>
                  </a:cubicBezTo>
                  <a:cubicBezTo>
                    <a:pt x="156" y="646"/>
                    <a:pt x="126" y="706"/>
                    <a:pt x="134" y="706"/>
                  </a:cubicBezTo>
                  <a:cubicBezTo>
                    <a:pt x="97" y="706"/>
                    <a:pt x="45" y="691"/>
                    <a:pt x="52" y="743"/>
                  </a:cubicBezTo>
                  <a:cubicBezTo>
                    <a:pt x="52" y="765"/>
                    <a:pt x="67" y="795"/>
                    <a:pt x="45" y="809"/>
                  </a:cubicBezTo>
                  <a:cubicBezTo>
                    <a:pt x="30" y="817"/>
                    <a:pt x="7" y="809"/>
                    <a:pt x="0" y="824"/>
                  </a:cubicBezTo>
                  <a:cubicBezTo>
                    <a:pt x="22" y="847"/>
                    <a:pt x="59" y="832"/>
                    <a:pt x="82" y="847"/>
                  </a:cubicBezTo>
                  <a:cubicBezTo>
                    <a:pt x="111" y="861"/>
                    <a:pt x="156" y="869"/>
                    <a:pt x="178" y="899"/>
                  </a:cubicBezTo>
                  <a:cubicBezTo>
                    <a:pt x="193" y="913"/>
                    <a:pt x="252" y="995"/>
                    <a:pt x="245" y="1017"/>
                  </a:cubicBezTo>
                  <a:cubicBezTo>
                    <a:pt x="148" y="995"/>
                    <a:pt x="267" y="1144"/>
                    <a:pt x="282" y="1166"/>
                  </a:cubicBezTo>
                  <a:cubicBezTo>
                    <a:pt x="305" y="1188"/>
                    <a:pt x="327" y="1218"/>
                    <a:pt x="334" y="1248"/>
                  </a:cubicBezTo>
                  <a:cubicBezTo>
                    <a:pt x="349" y="1285"/>
                    <a:pt x="342" y="1322"/>
                    <a:pt x="342" y="1359"/>
                  </a:cubicBezTo>
                  <a:cubicBezTo>
                    <a:pt x="379" y="1366"/>
                    <a:pt x="431" y="1381"/>
                    <a:pt x="445" y="1329"/>
                  </a:cubicBezTo>
                  <a:cubicBezTo>
                    <a:pt x="453" y="1292"/>
                    <a:pt x="468" y="1285"/>
                    <a:pt x="490" y="1322"/>
                  </a:cubicBezTo>
                  <a:cubicBezTo>
                    <a:pt x="505" y="1352"/>
                    <a:pt x="520" y="1403"/>
                    <a:pt x="550" y="1411"/>
                  </a:cubicBezTo>
                  <a:cubicBezTo>
                    <a:pt x="587" y="1418"/>
                    <a:pt x="609" y="1396"/>
                    <a:pt x="609" y="1448"/>
                  </a:cubicBezTo>
                  <a:cubicBezTo>
                    <a:pt x="609" y="1448"/>
                    <a:pt x="616" y="1448"/>
                    <a:pt x="624" y="1448"/>
                  </a:cubicBezTo>
                  <a:cubicBezTo>
                    <a:pt x="616" y="1470"/>
                    <a:pt x="631" y="1515"/>
                    <a:pt x="624" y="1530"/>
                  </a:cubicBezTo>
                  <a:cubicBezTo>
                    <a:pt x="609" y="1560"/>
                    <a:pt x="602" y="1574"/>
                    <a:pt x="616" y="1597"/>
                  </a:cubicBezTo>
                  <a:cubicBezTo>
                    <a:pt x="653" y="1656"/>
                    <a:pt x="713" y="1641"/>
                    <a:pt x="765" y="1678"/>
                  </a:cubicBezTo>
                  <a:cubicBezTo>
                    <a:pt x="765" y="1686"/>
                    <a:pt x="772" y="1693"/>
                    <a:pt x="772" y="1693"/>
                  </a:cubicBezTo>
                  <a:cubicBezTo>
                    <a:pt x="787" y="1701"/>
                    <a:pt x="802" y="1715"/>
                    <a:pt x="802" y="1715"/>
                  </a:cubicBezTo>
                  <a:cubicBezTo>
                    <a:pt x="802" y="1715"/>
                    <a:pt x="802" y="1723"/>
                    <a:pt x="802" y="1730"/>
                  </a:cubicBezTo>
                  <a:cubicBezTo>
                    <a:pt x="810" y="1753"/>
                    <a:pt x="824" y="1775"/>
                    <a:pt x="839" y="1790"/>
                  </a:cubicBezTo>
                  <a:cubicBezTo>
                    <a:pt x="861" y="1812"/>
                    <a:pt x="884" y="1842"/>
                    <a:pt x="913" y="1871"/>
                  </a:cubicBezTo>
                  <a:cubicBezTo>
                    <a:pt x="936" y="1886"/>
                    <a:pt x="980" y="1908"/>
                    <a:pt x="980" y="1938"/>
                  </a:cubicBezTo>
                  <a:cubicBezTo>
                    <a:pt x="988" y="1975"/>
                    <a:pt x="980" y="2013"/>
                    <a:pt x="980" y="2057"/>
                  </a:cubicBezTo>
                  <a:cubicBezTo>
                    <a:pt x="1025" y="2057"/>
                    <a:pt x="1062" y="2065"/>
                    <a:pt x="1092" y="2102"/>
                  </a:cubicBezTo>
                  <a:cubicBezTo>
                    <a:pt x="1114" y="2139"/>
                    <a:pt x="1151" y="2131"/>
                    <a:pt x="1188" y="2131"/>
                  </a:cubicBezTo>
                  <a:cubicBezTo>
                    <a:pt x="1188" y="2183"/>
                    <a:pt x="1203" y="2176"/>
                    <a:pt x="1225" y="2161"/>
                  </a:cubicBezTo>
                  <a:lnTo>
                    <a:pt x="1225" y="2154"/>
                  </a:lnTo>
                  <a:lnTo>
                    <a:pt x="1225" y="2161"/>
                  </a:lnTo>
                  <a:cubicBezTo>
                    <a:pt x="1240" y="2154"/>
                    <a:pt x="1255" y="2139"/>
                    <a:pt x="1262" y="2131"/>
                  </a:cubicBezTo>
                  <a:cubicBezTo>
                    <a:pt x="1255" y="2139"/>
                    <a:pt x="1240" y="2154"/>
                    <a:pt x="1225" y="2161"/>
                  </a:cubicBezTo>
                  <a:lnTo>
                    <a:pt x="1225" y="2168"/>
                  </a:lnTo>
                  <a:cubicBezTo>
                    <a:pt x="1262" y="2146"/>
                    <a:pt x="1322" y="2116"/>
                    <a:pt x="1344" y="2102"/>
                  </a:cubicBezTo>
                  <a:cubicBezTo>
                    <a:pt x="1366" y="2087"/>
                    <a:pt x="1359" y="2050"/>
                    <a:pt x="1322" y="2050"/>
                  </a:cubicBezTo>
                  <a:cubicBezTo>
                    <a:pt x="1329" y="2020"/>
                    <a:pt x="1366" y="1938"/>
                    <a:pt x="1322" y="1938"/>
                  </a:cubicBezTo>
                  <a:cubicBezTo>
                    <a:pt x="1314" y="1916"/>
                    <a:pt x="1352" y="1812"/>
                    <a:pt x="1381" y="1819"/>
                  </a:cubicBezTo>
                  <a:cubicBezTo>
                    <a:pt x="1381" y="1819"/>
                    <a:pt x="1381" y="1812"/>
                    <a:pt x="1381" y="1805"/>
                  </a:cubicBezTo>
                  <a:cubicBezTo>
                    <a:pt x="1381" y="1805"/>
                    <a:pt x="1381" y="1805"/>
                    <a:pt x="1374" y="1805"/>
                  </a:cubicBezTo>
                  <a:cubicBezTo>
                    <a:pt x="1366" y="1782"/>
                    <a:pt x="1359" y="1768"/>
                    <a:pt x="1366" y="1738"/>
                  </a:cubicBezTo>
                  <a:cubicBezTo>
                    <a:pt x="1381" y="1738"/>
                    <a:pt x="1433" y="1753"/>
                    <a:pt x="1426" y="1715"/>
                  </a:cubicBezTo>
                  <a:cubicBezTo>
                    <a:pt x="1418" y="1723"/>
                    <a:pt x="1411" y="1715"/>
                    <a:pt x="1404" y="1715"/>
                  </a:cubicBezTo>
                  <a:cubicBezTo>
                    <a:pt x="1404" y="1678"/>
                    <a:pt x="1470" y="1597"/>
                    <a:pt x="1515" y="1611"/>
                  </a:cubicBezTo>
                  <a:cubicBezTo>
                    <a:pt x="1530" y="1619"/>
                    <a:pt x="1545" y="1649"/>
                    <a:pt x="1567" y="1641"/>
                  </a:cubicBezTo>
                  <a:cubicBezTo>
                    <a:pt x="1582" y="1641"/>
                    <a:pt x="1589" y="1597"/>
                    <a:pt x="1597" y="1582"/>
                  </a:cubicBezTo>
                  <a:cubicBezTo>
                    <a:pt x="1634" y="1552"/>
                    <a:pt x="1693" y="1589"/>
                    <a:pt x="1723" y="1537"/>
                  </a:cubicBezTo>
                  <a:cubicBezTo>
                    <a:pt x="1760" y="1537"/>
                    <a:pt x="1827" y="1552"/>
                    <a:pt x="1864" y="1567"/>
                  </a:cubicBezTo>
                  <a:cubicBezTo>
                    <a:pt x="1901" y="1582"/>
                    <a:pt x="1923" y="1582"/>
                    <a:pt x="1968" y="1582"/>
                  </a:cubicBezTo>
                  <a:cubicBezTo>
                    <a:pt x="2012" y="1582"/>
                    <a:pt x="2116" y="1597"/>
                    <a:pt x="2109" y="1663"/>
                  </a:cubicBezTo>
                  <a:cubicBezTo>
                    <a:pt x="2124" y="1663"/>
                    <a:pt x="2220" y="1671"/>
                    <a:pt x="2220" y="1656"/>
                  </a:cubicBezTo>
                  <a:cubicBezTo>
                    <a:pt x="2213" y="1634"/>
                    <a:pt x="2198" y="1611"/>
                    <a:pt x="2183" y="1589"/>
                  </a:cubicBezTo>
                  <a:cubicBezTo>
                    <a:pt x="2176" y="1574"/>
                    <a:pt x="2168" y="1530"/>
                    <a:pt x="2161" y="1485"/>
                  </a:cubicBezTo>
                  <a:cubicBezTo>
                    <a:pt x="2154" y="1485"/>
                    <a:pt x="2146" y="1478"/>
                    <a:pt x="2146" y="1470"/>
                  </a:cubicBezTo>
                  <a:cubicBezTo>
                    <a:pt x="2131" y="1448"/>
                    <a:pt x="2139" y="1411"/>
                    <a:pt x="2131" y="1381"/>
                  </a:cubicBezTo>
                  <a:cubicBezTo>
                    <a:pt x="2124" y="1389"/>
                    <a:pt x="2116" y="1389"/>
                    <a:pt x="2109" y="1396"/>
                  </a:cubicBezTo>
                  <a:cubicBezTo>
                    <a:pt x="2102" y="1403"/>
                    <a:pt x="2087" y="1314"/>
                    <a:pt x="2087" y="1307"/>
                  </a:cubicBezTo>
                  <a:cubicBezTo>
                    <a:pt x="2094" y="1285"/>
                    <a:pt x="2109" y="1277"/>
                    <a:pt x="2124" y="1255"/>
                  </a:cubicBezTo>
                  <a:cubicBezTo>
                    <a:pt x="2131" y="1233"/>
                    <a:pt x="2131" y="1188"/>
                    <a:pt x="2131" y="1158"/>
                  </a:cubicBezTo>
                  <a:cubicBezTo>
                    <a:pt x="2124" y="1084"/>
                    <a:pt x="2064" y="1032"/>
                    <a:pt x="2057" y="958"/>
                  </a:cubicBezTo>
                  <a:cubicBezTo>
                    <a:pt x="2057" y="951"/>
                    <a:pt x="2057" y="928"/>
                    <a:pt x="2049" y="921"/>
                  </a:cubicBezTo>
                  <a:cubicBezTo>
                    <a:pt x="2042" y="899"/>
                    <a:pt x="2035" y="913"/>
                    <a:pt x="2020" y="899"/>
                  </a:cubicBezTo>
                  <a:cubicBezTo>
                    <a:pt x="1998" y="884"/>
                    <a:pt x="2005" y="854"/>
                    <a:pt x="2005" y="832"/>
                  </a:cubicBezTo>
                  <a:cubicBezTo>
                    <a:pt x="2005" y="817"/>
                    <a:pt x="2012" y="802"/>
                    <a:pt x="2005" y="787"/>
                  </a:cubicBezTo>
                  <a:cubicBezTo>
                    <a:pt x="1990" y="765"/>
                    <a:pt x="1960" y="765"/>
                    <a:pt x="1953" y="743"/>
                  </a:cubicBezTo>
                  <a:cubicBezTo>
                    <a:pt x="1946" y="720"/>
                    <a:pt x="1968" y="713"/>
                    <a:pt x="1983" y="698"/>
                  </a:cubicBezTo>
                  <a:cubicBezTo>
                    <a:pt x="1983" y="691"/>
                    <a:pt x="1983" y="676"/>
                    <a:pt x="1983" y="668"/>
                  </a:cubicBezTo>
                  <a:cubicBezTo>
                    <a:pt x="1968" y="668"/>
                    <a:pt x="1953" y="668"/>
                    <a:pt x="1938" y="6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8" name="Freeform 16"/>
            <p:cNvSpPr>
              <a:spLocks noChangeArrowheads="1"/>
            </p:cNvSpPr>
            <p:nvPr/>
          </p:nvSpPr>
          <p:spPr bwMode="auto">
            <a:xfrm>
              <a:off x="11855156" y="7648312"/>
              <a:ext cx="1894927" cy="1510744"/>
            </a:xfrm>
            <a:custGeom>
              <a:avLst/>
              <a:gdLst>
                <a:gd name="T0" fmla="*/ 4143 w 4382"/>
                <a:gd name="T1" fmla="*/ 446 h 3499"/>
                <a:gd name="T2" fmla="*/ 3853 w 4382"/>
                <a:gd name="T3" fmla="*/ 267 h 3499"/>
                <a:gd name="T4" fmla="*/ 3801 w 4382"/>
                <a:gd name="T5" fmla="*/ 260 h 3499"/>
                <a:gd name="T6" fmla="*/ 3408 w 4382"/>
                <a:gd name="T7" fmla="*/ 59 h 3499"/>
                <a:gd name="T8" fmla="*/ 3282 w 4382"/>
                <a:gd name="T9" fmla="*/ 416 h 3499"/>
                <a:gd name="T10" fmla="*/ 2903 w 4382"/>
                <a:gd name="T11" fmla="*/ 297 h 3499"/>
                <a:gd name="T12" fmla="*/ 2702 w 4382"/>
                <a:gd name="T13" fmla="*/ 267 h 3499"/>
                <a:gd name="T14" fmla="*/ 2346 w 4382"/>
                <a:gd name="T15" fmla="*/ 97 h 3499"/>
                <a:gd name="T16" fmla="*/ 1975 w 4382"/>
                <a:gd name="T17" fmla="*/ 15 h 3499"/>
                <a:gd name="T18" fmla="*/ 1952 w 4382"/>
                <a:gd name="T19" fmla="*/ 22 h 3499"/>
                <a:gd name="T20" fmla="*/ 1618 w 4382"/>
                <a:gd name="T21" fmla="*/ 357 h 3499"/>
                <a:gd name="T22" fmla="*/ 1499 w 4382"/>
                <a:gd name="T23" fmla="*/ 683 h 3499"/>
                <a:gd name="T24" fmla="*/ 1373 w 4382"/>
                <a:gd name="T25" fmla="*/ 965 h 3499"/>
                <a:gd name="T26" fmla="*/ 950 w 4382"/>
                <a:gd name="T27" fmla="*/ 1002 h 3499"/>
                <a:gd name="T28" fmla="*/ 765 w 4382"/>
                <a:gd name="T29" fmla="*/ 1188 h 3499"/>
                <a:gd name="T30" fmla="*/ 795 w 4382"/>
                <a:gd name="T31" fmla="*/ 1730 h 3499"/>
                <a:gd name="T32" fmla="*/ 987 w 4382"/>
                <a:gd name="T33" fmla="*/ 1998 h 3499"/>
                <a:gd name="T34" fmla="*/ 706 w 4382"/>
                <a:gd name="T35" fmla="*/ 1901 h 3499"/>
                <a:gd name="T36" fmla="*/ 468 w 4382"/>
                <a:gd name="T37" fmla="*/ 1975 h 3499"/>
                <a:gd name="T38" fmla="*/ 594 w 4382"/>
                <a:gd name="T39" fmla="*/ 2309 h 3499"/>
                <a:gd name="T40" fmla="*/ 550 w 4382"/>
                <a:gd name="T41" fmla="*/ 2800 h 3499"/>
                <a:gd name="T42" fmla="*/ 372 w 4382"/>
                <a:gd name="T43" fmla="*/ 2963 h 3499"/>
                <a:gd name="T44" fmla="*/ 112 w 4382"/>
                <a:gd name="T45" fmla="*/ 3186 h 3499"/>
                <a:gd name="T46" fmla="*/ 134 w 4382"/>
                <a:gd name="T47" fmla="*/ 3483 h 3499"/>
                <a:gd name="T48" fmla="*/ 431 w 4382"/>
                <a:gd name="T49" fmla="*/ 3394 h 3499"/>
                <a:gd name="T50" fmla="*/ 676 w 4382"/>
                <a:gd name="T51" fmla="*/ 3349 h 3499"/>
                <a:gd name="T52" fmla="*/ 713 w 4382"/>
                <a:gd name="T53" fmla="*/ 3253 h 3499"/>
                <a:gd name="T54" fmla="*/ 728 w 4382"/>
                <a:gd name="T55" fmla="*/ 3067 h 3499"/>
                <a:gd name="T56" fmla="*/ 1031 w 4382"/>
                <a:gd name="T57" fmla="*/ 3126 h 3499"/>
                <a:gd name="T58" fmla="*/ 1224 w 4382"/>
                <a:gd name="T59" fmla="*/ 3104 h 3499"/>
                <a:gd name="T60" fmla="*/ 1195 w 4382"/>
                <a:gd name="T61" fmla="*/ 2941 h 3499"/>
                <a:gd name="T62" fmla="*/ 1410 w 4382"/>
                <a:gd name="T63" fmla="*/ 2807 h 3499"/>
                <a:gd name="T64" fmla="*/ 1514 w 4382"/>
                <a:gd name="T65" fmla="*/ 2703 h 3499"/>
                <a:gd name="T66" fmla="*/ 1626 w 4382"/>
                <a:gd name="T67" fmla="*/ 2547 h 3499"/>
                <a:gd name="T68" fmla="*/ 1796 w 4382"/>
                <a:gd name="T69" fmla="*/ 2770 h 3499"/>
                <a:gd name="T70" fmla="*/ 2116 w 4382"/>
                <a:gd name="T71" fmla="*/ 2807 h 3499"/>
                <a:gd name="T72" fmla="*/ 2234 w 4382"/>
                <a:gd name="T73" fmla="*/ 2658 h 3499"/>
                <a:gd name="T74" fmla="*/ 2450 w 4382"/>
                <a:gd name="T75" fmla="*/ 2614 h 3499"/>
                <a:gd name="T76" fmla="*/ 2628 w 4382"/>
                <a:gd name="T77" fmla="*/ 2354 h 3499"/>
                <a:gd name="T78" fmla="*/ 2858 w 4382"/>
                <a:gd name="T79" fmla="*/ 2183 h 3499"/>
                <a:gd name="T80" fmla="*/ 2784 w 4382"/>
                <a:gd name="T81" fmla="*/ 2131 h 3499"/>
                <a:gd name="T82" fmla="*/ 2702 w 4382"/>
                <a:gd name="T83" fmla="*/ 2220 h 3499"/>
                <a:gd name="T84" fmla="*/ 2999 w 4382"/>
                <a:gd name="T85" fmla="*/ 1998 h 3499"/>
                <a:gd name="T86" fmla="*/ 2895 w 4382"/>
                <a:gd name="T87" fmla="*/ 2153 h 3499"/>
                <a:gd name="T88" fmla="*/ 3445 w 4382"/>
                <a:gd name="T89" fmla="*/ 1975 h 3499"/>
                <a:gd name="T90" fmla="*/ 3846 w 4382"/>
                <a:gd name="T91" fmla="*/ 1671 h 3499"/>
                <a:gd name="T92" fmla="*/ 4069 w 4382"/>
                <a:gd name="T93" fmla="*/ 1314 h 3499"/>
                <a:gd name="T94" fmla="*/ 3980 w 4382"/>
                <a:gd name="T95" fmla="*/ 1351 h 3499"/>
                <a:gd name="T96" fmla="*/ 3980 w 4382"/>
                <a:gd name="T97" fmla="*/ 1196 h 3499"/>
                <a:gd name="T98" fmla="*/ 4098 w 4382"/>
                <a:gd name="T99" fmla="*/ 772 h 3499"/>
                <a:gd name="T100" fmla="*/ 4381 w 4382"/>
                <a:gd name="T101" fmla="*/ 698 h 34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4382" h="3499">
                  <a:moveTo>
                    <a:pt x="4299" y="594"/>
                  </a:moveTo>
                  <a:lnTo>
                    <a:pt x="4299" y="594"/>
                  </a:lnTo>
                  <a:cubicBezTo>
                    <a:pt x="4262" y="564"/>
                    <a:pt x="4210" y="572"/>
                    <a:pt x="4195" y="520"/>
                  </a:cubicBezTo>
                  <a:cubicBezTo>
                    <a:pt x="4187" y="490"/>
                    <a:pt x="4187" y="438"/>
                    <a:pt x="4143" y="446"/>
                  </a:cubicBezTo>
                  <a:cubicBezTo>
                    <a:pt x="4121" y="490"/>
                    <a:pt x="4121" y="483"/>
                    <a:pt x="4084" y="497"/>
                  </a:cubicBezTo>
                  <a:cubicBezTo>
                    <a:pt x="4076" y="542"/>
                    <a:pt x="4032" y="512"/>
                    <a:pt x="4024" y="490"/>
                  </a:cubicBezTo>
                  <a:cubicBezTo>
                    <a:pt x="3995" y="446"/>
                    <a:pt x="4039" y="401"/>
                    <a:pt x="4002" y="357"/>
                  </a:cubicBezTo>
                  <a:cubicBezTo>
                    <a:pt x="3950" y="312"/>
                    <a:pt x="3876" y="357"/>
                    <a:pt x="3853" y="267"/>
                  </a:cubicBezTo>
                  <a:cubicBezTo>
                    <a:pt x="3846" y="267"/>
                    <a:pt x="3838" y="267"/>
                    <a:pt x="3831" y="260"/>
                  </a:cubicBezTo>
                  <a:lnTo>
                    <a:pt x="3831" y="260"/>
                  </a:lnTo>
                  <a:lnTo>
                    <a:pt x="3831" y="260"/>
                  </a:lnTo>
                  <a:cubicBezTo>
                    <a:pt x="3824" y="260"/>
                    <a:pt x="3816" y="260"/>
                    <a:pt x="3801" y="260"/>
                  </a:cubicBezTo>
                  <a:cubicBezTo>
                    <a:pt x="3816" y="186"/>
                    <a:pt x="3683" y="104"/>
                    <a:pt x="3660" y="193"/>
                  </a:cubicBezTo>
                  <a:cubicBezTo>
                    <a:pt x="3653" y="200"/>
                    <a:pt x="3638" y="200"/>
                    <a:pt x="3630" y="200"/>
                  </a:cubicBezTo>
                  <a:cubicBezTo>
                    <a:pt x="3638" y="171"/>
                    <a:pt x="3586" y="111"/>
                    <a:pt x="3564" y="89"/>
                  </a:cubicBezTo>
                  <a:cubicBezTo>
                    <a:pt x="3527" y="45"/>
                    <a:pt x="3460" y="67"/>
                    <a:pt x="3408" y="59"/>
                  </a:cubicBezTo>
                  <a:cubicBezTo>
                    <a:pt x="3415" y="0"/>
                    <a:pt x="3333" y="30"/>
                    <a:pt x="3296" y="37"/>
                  </a:cubicBezTo>
                  <a:cubicBezTo>
                    <a:pt x="3311" y="67"/>
                    <a:pt x="3393" y="193"/>
                    <a:pt x="3326" y="215"/>
                  </a:cubicBezTo>
                  <a:cubicBezTo>
                    <a:pt x="3319" y="252"/>
                    <a:pt x="3356" y="282"/>
                    <a:pt x="3348" y="327"/>
                  </a:cubicBezTo>
                  <a:cubicBezTo>
                    <a:pt x="3282" y="319"/>
                    <a:pt x="3304" y="386"/>
                    <a:pt x="3282" y="416"/>
                  </a:cubicBezTo>
                  <a:cubicBezTo>
                    <a:pt x="3244" y="423"/>
                    <a:pt x="3222" y="408"/>
                    <a:pt x="3193" y="401"/>
                  </a:cubicBezTo>
                  <a:cubicBezTo>
                    <a:pt x="3215" y="379"/>
                    <a:pt x="3237" y="349"/>
                    <a:pt x="3193" y="334"/>
                  </a:cubicBezTo>
                  <a:cubicBezTo>
                    <a:pt x="3148" y="379"/>
                    <a:pt x="3096" y="334"/>
                    <a:pt x="3051" y="312"/>
                  </a:cubicBezTo>
                  <a:cubicBezTo>
                    <a:pt x="3007" y="297"/>
                    <a:pt x="2947" y="275"/>
                    <a:pt x="2903" y="297"/>
                  </a:cubicBezTo>
                  <a:cubicBezTo>
                    <a:pt x="2866" y="312"/>
                    <a:pt x="2851" y="364"/>
                    <a:pt x="2806" y="371"/>
                  </a:cubicBezTo>
                  <a:cubicBezTo>
                    <a:pt x="2747" y="379"/>
                    <a:pt x="2695" y="334"/>
                    <a:pt x="2643" y="327"/>
                  </a:cubicBezTo>
                  <a:cubicBezTo>
                    <a:pt x="2650" y="304"/>
                    <a:pt x="2688" y="304"/>
                    <a:pt x="2688" y="275"/>
                  </a:cubicBezTo>
                  <a:cubicBezTo>
                    <a:pt x="2695" y="267"/>
                    <a:pt x="2695" y="267"/>
                    <a:pt x="2702" y="267"/>
                  </a:cubicBezTo>
                  <a:cubicBezTo>
                    <a:pt x="2710" y="193"/>
                    <a:pt x="2710" y="111"/>
                    <a:pt x="2702" y="37"/>
                  </a:cubicBezTo>
                  <a:cubicBezTo>
                    <a:pt x="2665" y="30"/>
                    <a:pt x="2636" y="59"/>
                    <a:pt x="2606" y="74"/>
                  </a:cubicBezTo>
                  <a:cubicBezTo>
                    <a:pt x="2569" y="89"/>
                    <a:pt x="2531" y="97"/>
                    <a:pt x="2494" y="104"/>
                  </a:cubicBezTo>
                  <a:cubicBezTo>
                    <a:pt x="2442" y="111"/>
                    <a:pt x="2398" y="89"/>
                    <a:pt x="2346" y="97"/>
                  </a:cubicBezTo>
                  <a:cubicBezTo>
                    <a:pt x="2316" y="104"/>
                    <a:pt x="2294" y="119"/>
                    <a:pt x="2272" y="134"/>
                  </a:cubicBezTo>
                  <a:cubicBezTo>
                    <a:pt x="2212" y="163"/>
                    <a:pt x="2093" y="148"/>
                    <a:pt x="2056" y="104"/>
                  </a:cubicBezTo>
                  <a:cubicBezTo>
                    <a:pt x="2034" y="82"/>
                    <a:pt x="2034" y="45"/>
                    <a:pt x="2012" y="30"/>
                  </a:cubicBezTo>
                  <a:cubicBezTo>
                    <a:pt x="2004" y="15"/>
                    <a:pt x="1989" y="15"/>
                    <a:pt x="1975" y="15"/>
                  </a:cubicBezTo>
                  <a:lnTo>
                    <a:pt x="1975" y="15"/>
                  </a:lnTo>
                  <a:lnTo>
                    <a:pt x="1975" y="15"/>
                  </a:lnTo>
                  <a:cubicBezTo>
                    <a:pt x="1960" y="15"/>
                    <a:pt x="1952" y="15"/>
                    <a:pt x="1937" y="15"/>
                  </a:cubicBezTo>
                  <a:cubicBezTo>
                    <a:pt x="1937" y="15"/>
                    <a:pt x="1945" y="15"/>
                    <a:pt x="1952" y="22"/>
                  </a:cubicBezTo>
                  <a:cubicBezTo>
                    <a:pt x="1952" y="97"/>
                    <a:pt x="1960" y="126"/>
                    <a:pt x="1871" y="148"/>
                  </a:cubicBezTo>
                  <a:cubicBezTo>
                    <a:pt x="1826" y="156"/>
                    <a:pt x="1759" y="215"/>
                    <a:pt x="1722" y="245"/>
                  </a:cubicBezTo>
                  <a:cubicBezTo>
                    <a:pt x="1700" y="252"/>
                    <a:pt x="1655" y="282"/>
                    <a:pt x="1655" y="312"/>
                  </a:cubicBezTo>
                  <a:cubicBezTo>
                    <a:pt x="1655" y="349"/>
                    <a:pt x="1633" y="327"/>
                    <a:pt x="1618" y="357"/>
                  </a:cubicBezTo>
                  <a:cubicBezTo>
                    <a:pt x="1588" y="416"/>
                    <a:pt x="1640" y="438"/>
                    <a:pt x="1663" y="483"/>
                  </a:cubicBezTo>
                  <a:cubicBezTo>
                    <a:pt x="1611" y="512"/>
                    <a:pt x="1581" y="527"/>
                    <a:pt x="1566" y="587"/>
                  </a:cubicBezTo>
                  <a:cubicBezTo>
                    <a:pt x="1544" y="594"/>
                    <a:pt x="1559" y="616"/>
                    <a:pt x="1551" y="639"/>
                  </a:cubicBezTo>
                  <a:cubicBezTo>
                    <a:pt x="1551" y="654"/>
                    <a:pt x="1514" y="661"/>
                    <a:pt x="1499" y="683"/>
                  </a:cubicBezTo>
                  <a:cubicBezTo>
                    <a:pt x="1477" y="713"/>
                    <a:pt x="1470" y="765"/>
                    <a:pt x="1477" y="802"/>
                  </a:cubicBezTo>
                  <a:cubicBezTo>
                    <a:pt x="1477" y="832"/>
                    <a:pt x="1514" y="847"/>
                    <a:pt x="1507" y="876"/>
                  </a:cubicBezTo>
                  <a:cubicBezTo>
                    <a:pt x="1470" y="876"/>
                    <a:pt x="1403" y="861"/>
                    <a:pt x="1381" y="899"/>
                  </a:cubicBezTo>
                  <a:cubicBezTo>
                    <a:pt x="1366" y="913"/>
                    <a:pt x="1381" y="943"/>
                    <a:pt x="1373" y="965"/>
                  </a:cubicBezTo>
                  <a:cubicBezTo>
                    <a:pt x="1366" y="995"/>
                    <a:pt x="1351" y="1017"/>
                    <a:pt x="1343" y="1040"/>
                  </a:cubicBezTo>
                  <a:cubicBezTo>
                    <a:pt x="1314" y="1040"/>
                    <a:pt x="1291" y="1047"/>
                    <a:pt x="1269" y="1025"/>
                  </a:cubicBezTo>
                  <a:cubicBezTo>
                    <a:pt x="1247" y="1002"/>
                    <a:pt x="1202" y="1010"/>
                    <a:pt x="1180" y="1010"/>
                  </a:cubicBezTo>
                  <a:cubicBezTo>
                    <a:pt x="1106" y="1010"/>
                    <a:pt x="1024" y="995"/>
                    <a:pt x="950" y="1002"/>
                  </a:cubicBezTo>
                  <a:cubicBezTo>
                    <a:pt x="950" y="1069"/>
                    <a:pt x="928" y="1129"/>
                    <a:pt x="899" y="1188"/>
                  </a:cubicBezTo>
                  <a:cubicBezTo>
                    <a:pt x="884" y="1203"/>
                    <a:pt x="869" y="1240"/>
                    <a:pt x="854" y="1248"/>
                  </a:cubicBezTo>
                  <a:cubicBezTo>
                    <a:pt x="817" y="1255"/>
                    <a:pt x="802" y="1225"/>
                    <a:pt x="802" y="1196"/>
                  </a:cubicBezTo>
                  <a:cubicBezTo>
                    <a:pt x="787" y="1188"/>
                    <a:pt x="773" y="1188"/>
                    <a:pt x="765" y="1188"/>
                  </a:cubicBezTo>
                  <a:cubicBezTo>
                    <a:pt x="758" y="1262"/>
                    <a:pt x="750" y="1344"/>
                    <a:pt x="758" y="1418"/>
                  </a:cubicBezTo>
                  <a:cubicBezTo>
                    <a:pt x="758" y="1448"/>
                    <a:pt x="750" y="1470"/>
                    <a:pt x="758" y="1500"/>
                  </a:cubicBezTo>
                  <a:cubicBezTo>
                    <a:pt x="758" y="1522"/>
                    <a:pt x="787" y="1515"/>
                    <a:pt x="795" y="1530"/>
                  </a:cubicBezTo>
                  <a:cubicBezTo>
                    <a:pt x="839" y="1589"/>
                    <a:pt x="802" y="1663"/>
                    <a:pt x="795" y="1730"/>
                  </a:cubicBezTo>
                  <a:cubicBezTo>
                    <a:pt x="787" y="1760"/>
                    <a:pt x="780" y="1797"/>
                    <a:pt x="780" y="1834"/>
                  </a:cubicBezTo>
                  <a:cubicBezTo>
                    <a:pt x="787" y="1871"/>
                    <a:pt x="847" y="1879"/>
                    <a:pt x="877" y="1886"/>
                  </a:cubicBezTo>
                  <a:cubicBezTo>
                    <a:pt x="884" y="1886"/>
                    <a:pt x="979" y="1879"/>
                    <a:pt x="979" y="1886"/>
                  </a:cubicBezTo>
                  <a:cubicBezTo>
                    <a:pt x="1002" y="1916"/>
                    <a:pt x="987" y="1961"/>
                    <a:pt x="987" y="1998"/>
                  </a:cubicBezTo>
                  <a:cubicBezTo>
                    <a:pt x="965" y="2012"/>
                    <a:pt x="950" y="2042"/>
                    <a:pt x="914" y="2035"/>
                  </a:cubicBezTo>
                  <a:cubicBezTo>
                    <a:pt x="914" y="2012"/>
                    <a:pt x="914" y="1983"/>
                    <a:pt x="914" y="1961"/>
                  </a:cubicBezTo>
                  <a:cubicBezTo>
                    <a:pt x="877" y="1946"/>
                    <a:pt x="758" y="1923"/>
                    <a:pt x="765" y="1990"/>
                  </a:cubicBezTo>
                  <a:cubicBezTo>
                    <a:pt x="706" y="2005"/>
                    <a:pt x="706" y="1938"/>
                    <a:pt x="706" y="1901"/>
                  </a:cubicBezTo>
                  <a:cubicBezTo>
                    <a:pt x="639" y="1856"/>
                    <a:pt x="587" y="1842"/>
                    <a:pt x="505" y="1842"/>
                  </a:cubicBezTo>
                  <a:cubicBezTo>
                    <a:pt x="513" y="1790"/>
                    <a:pt x="453" y="1804"/>
                    <a:pt x="423" y="1804"/>
                  </a:cubicBezTo>
                  <a:cubicBezTo>
                    <a:pt x="423" y="1864"/>
                    <a:pt x="372" y="1916"/>
                    <a:pt x="409" y="1975"/>
                  </a:cubicBezTo>
                  <a:cubicBezTo>
                    <a:pt x="423" y="1975"/>
                    <a:pt x="446" y="1975"/>
                    <a:pt x="468" y="1975"/>
                  </a:cubicBezTo>
                  <a:cubicBezTo>
                    <a:pt x="468" y="2027"/>
                    <a:pt x="528" y="1998"/>
                    <a:pt x="542" y="2042"/>
                  </a:cubicBezTo>
                  <a:cubicBezTo>
                    <a:pt x="565" y="2109"/>
                    <a:pt x="498" y="2168"/>
                    <a:pt x="498" y="2235"/>
                  </a:cubicBezTo>
                  <a:cubicBezTo>
                    <a:pt x="513" y="2235"/>
                    <a:pt x="535" y="2243"/>
                    <a:pt x="542" y="2243"/>
                  </a:cubicBezTo>
                  <a:cubicBezTo>
                    <a:pt x="550" y="2272"/>
                    <a:pt x="587" y="2280"/>
                    <a:pt x="594" y="2309"/>
                  </a:cubicBezTo>
                  <a:cubicBezTo>
                    <a:pt x="617" y="2339"/>
                    <a:pt x="602" y="2384"/>
                    <a:pt x="602" y="2421"/>
                  </a:cubicBezTo>
                  <a:cubicBezTo>
                    <a:pt x="602" y="2510"/>
                    <a:pt x="639" y="2592"/>
                    <a:pt x="624" y="2688"/>
                  </a:cubicBezTo>
                  <a:cubicBezTo>
                    <a:pt x="609" y="2688"/>
                    <a:pt x="594" y="2688"/>
                    <a:pt x="572" y="2688"/>
                  </a:cubicBezTo>
                  <a:cubicBezTo>
                    <a:pt x="580" y="2718"/>
                    <a:pt x="580" y="2777"/>
                    <a:pt x="550" y="2800"/>
                  </a:cubicBezTo>
                  <a:cubicBezTo>
                    <a:pt x="528" y="2822"/>
                    <a:pt x="483" y="2800"/>
                    <a:pt x="475" y="2852"/>
                  </a:cubicBezTo>
                  <a:cubicBezTo>
                    <a:pt x="446" y="2852"/>
                    <a:pt x="416" y="2852"/>
                    <a:pt x="386" y="2859"/>
                  </a:cubicBezTo>
                  <a:cubicBezTo>
                    <a:pt x="431" y="2889"/>
                    <a:pt x="438" y="2903"/>
                    <a:pt x="431" y="2955"/>
                  </a:cubicBezTo>
                  <a:cubicBezTo>
                    <a:pt x="409" y="2955"/>
                    <a:pt x="394" y="2963"/>
                    <a:pt x="372" y="2963"/>
                  </a:cubicBezTo>
                  <a:cubicBezTo>
                    <a:pt x="327" y="3000"/>
                    <a:pt x="327" y="3082"/>
                    <a:pt x="268" y="3111"/>
                  </a:cubicBezTo>
                  <a:cubicBezTo>
                    <a:pt x="253" y="3119"/>
                    <a:pt x="230" y="3104"/>
                    <a:pt x="215" y="3111"/>
                  </a:cubicBezTo>
                  <a:cubicBezTo>
                    <a:pt x="201" y="3119"/>
                    <a:pt x="193" y="3126"/>
                    <a:pt x="178" y="3134"/>
                  </a:cubicBezTo>
                  <a:cubicBezTo>
                    <a:pt x="156" y="3156"/>
                    <a:pt x="141" y="3178"/>
                    <a:pt x="112" y="3186"/>
                  </a:cubicBezTo>
                  <a:cubicBezTo>
                    <a:pt x="104" y="3238"/>
                    <a:pt x="104" y="3297"/>
                    <a:pt x="67" y="3342"/>
                  </a:cubicBezTo>
                  <a:cubicBezTo>
                    <a:pt x="37" y="3386"/>
                    <a:pt x="0" y="3408"/>
                    <a:pt x="0" y="3468"/>
                  </a:cubicBezTo>
                  <a:cubicBezTo>
                    <a:pt x="0" y="3468"/>
                    <a:pt x="0" y="3483"/>
                    <a:pt x="0" y="3498"/>
                  </a:cubicBezTo>
                  <a:cubicBezTo>
                    <a:pt x="45" y="3490"/>
                    <a:pt x="89" y="3483"/>
                    <a:pt x="134" y="3483"/>
                  </a:cubicBezTo>
                  <a:cubicBezTo>
                    <a:pt x="178" y="3490"/>
                    <a:pt x="193" y="3475"/>
                    <a:pt x="230" y="3468"/>
                  </a:cubicBezTo>
                  <a:cubicBezTo>
                    <a:pt x="245" y="3460"/>
                    <a:pt x="268" y="3468"/>
                    <a:pt x="290" y="3468"/>
                  </a:cubicBezTo>
                  <a:cubicBezTo>
                    <a:pt x="305" y="3468"/>
                    <a:pt x="320" y="3453"/>
                    <a:pt x="342" y="3453"/>
                  </a:cubicBezTo>
                  <a:cubicBezTo>
                    <a:pt x="349" y="3386"/>
                    <a:pt x="379" y="3401"/>
                    <a:pt x="431" y="3394"/>
                  </a:cubicBezTo>
                  <a:cubicBezTo>
                    <a:pt x="475" y="3386"/>
                    <a:pt x="490" y="3327"/>
                    <a:pt x="542" y="3334"/>
                  </a:cubicBezTo>
                  <a:cubicBezTo>
                    <a:pt x="565" y="3334"/>
                    <a:pt x="594" y="3334"/>
                    <a:pt x="609" y="3357"/>
                  </a:cubicBezTo>
                  <a:cubicBezTo>
                    <a:pt x="617" y="3371"/>
                    <a:pt x="617" y="3394"/>
                    <a:pt x="639" y="3394"/>
                  </a:cubicBezTo>
                  <a:cubicBezTo>
                    <a:pt x="676" y="3401"/>
                    <a:pt x="669" y="3371"/>
                    <a:pt x="676" y="3349"/>
                  </a:cubicBezTo>
                  <a:cubicBezTo>
                    <a:pt x="691" y="3327"/>
                    <a:pt x="698" y="3342"/>
                    <a:pt x="720" y="3334"/>
                  </a:cubicBezTo>
                  <a:cubicBezTo>
                    <a:pt x="720" y="3319"/>
                    <a:pt x="713" y="3290"/>
                    <a:pt x="743" y="3290"/>
                  </a:cubicBezTo>
                  <a:cubicBezTo>
                    <a:pt x="743" y="3282"/>
                    <a:pt x="743" y="3268"/>
                    <a:pt x="743" y="3260"/>
                  </a:cubicBezTo>
                  <a:cubicBezTo>
                    <a:pt x="728" y="3260"/>
                    <a:pt x="720" y="3253"/>
                    <a:pt x="713" y="3253"/>
                  </a:cubicBezTo>
                  <a:cubicBezTo>
                    <a:pt x="713" y="3230"/>
                    <a:pt x="706" y="3193"/>
                    <a:pt x="728" y="3186"/>
                  </a:cubicBezTo>
                  <a:cubicBezTo>
                    <a:pt x="743" y="3178"/>
                    <a:pt x="750" y="3171"/>
                    <a:pt x="750" y="3156"/>
                  </a:cubicBezTo>
                  <a:cubicBezTo>
                    <a:pt x="743" y="3156"/>
                    <a:pt x="743" y="3156"/>
                    <a:pt x="735" y="3156"/>
                  </a:cubicBezTo>
                  <a:cubicBezTo>
                    <a:pt x="743" y="3126"/>
                    <a:pt x="720" y="3097"/>
                    <a:pt x="728" y="3067"/>
                  </a:cubicBezTo>
                  <a:cubicBezTo>
                    <a:pt x="773" y="3060"/>
                    <a:pt x="787" y="3037"/>
                    <a:pt x="817" y="3000"/>
                  </a:cubicBezTo>
                  <a:cubicBezTo>
                    <a:pt x="869" y="3015"/>
                    <a:pt x="891" y="3082"/>
                    <a:pt x="906" y="3126"/>
                  </a:cubicBezTo>
                  <a:cubicBezTo>
                    <a:pt x="942" y="3134"/>
                    <a:pt x="899" y="3163"/>
                    <a:pt x="884" y="3171"/>
                  </a:cubicBezTo>
                  <a:cubicBezTo>
                    <a:pt x="899" y="3260"/>
                    <a:pt x="987" y="3119"/>
                    <a:pt x="1031" y="3126"/>
                  </a:cubicBezTo>
                  <a:cubicBezTo>
                    <a:pt x="1031" y="3111"/>
                    <a:pt x="1031" y="3089"/>
                    <a:pt x="1031" y="3074"/>
                  </a:cubicBezTo>
                  <a:cubicBezTo>
                    <a:pt x="1061" y="3074"/>
                    <a:pt x="1084" y="3074"/>
                    <a:pt x="1098" y="3097"/>
                  </a:cubicBezTo>
                  <a:cubicBezTo>
                    <a:pt x="1106" y="3119"/>
                    <a:pt x="1121" y="3141"/>
                    <a:pt x="1143" y="3141"/>
                  </a:cubicBezTo>
                  <a:cubicBezTo>
                    <a:pt x="1173" y="3141"/>
                    <a:pt x="1187" y="3097"/>
                    <a:pt x="1224" y="3104"/>
                  </a:cubicBezTo>
                  <a:cubicBezTo>
                    <a:pt x="1224" y="3089"/>
                    <a:pt x="1224" y="3089"/>
                    <a:pt x="1210" y="3082"/>
                  </a:cubicBezTo>
                  <a:cubicBezTo>
                    <a:pt x="1210" y="3052"/>
                    <a:pt x="1217" y="3030"/>
                    <a:pt x="1247" y="3037"/>
                  </a:cubicBezTo>
                  <a:cubicBezTo>
                    <a:pt x="1254" y="3022"/>
                    <a:pt x="1254" y="3000"/>
                    <a:pt x="1232" y="3000"/>
                  </a:cubicBezTo>
                  <a:cubicBezTo>
                    <a:pt x="1232" y="2970"/>
                    <a:pt x="1187" y="2978"/>
                    <a:pt x="1195" y="2941"/>
                  </a:cubicBezTo>
                  <a:cubicBezTo>
                    <a:pt x="1195" y="2911"/>
                    <a:pt x="1210" y="2903"/>
                    <a:pt x="1232" y="2896"/>
                  </a:cubicBezTo>
                  <a:cubicBezTo>
                    <a:pt x="1276" y="2889"/>
                    <a:pt x="1247" y="2829"/>
                    <a:pt x="1262" y="2822"/>
                  </a:cubicBezTo>
                  <a:cubicBezTo>
                    <a:pt x="1284" y="2814"/>
                    <a:pt x="1306" y="2829"/>
                    <a:pt x="1329" y="2829"/>
                  </a:cubicBezTo>
                  <a:cubicBezTo>
                    <a:pt x="1358" y="2822"/>
                    <a:pt x="1381" y="2814"/>
                    <a:pt x="1410" y="2807"/>
                  </a:cubicBezTo>
                  <a:cubicBezTo>
                    <a:pt x="1432" y="2792"/>
                    <a:pt x="1455" y="2740"/>
                    <a:pt x="1477" y="2733"/>
                  </a:cubicBezTo>
                  <a:cubicBezTo>
                    <a:pt x="1470" y="2733"/>
                    <a:pt x="1462" y="2733"/>
                    <a:pt x="1462" y="2733"/>
                  </a:cubicBezTo>
                  <a:cubicBezTo>
                    <a:pt x="1455" y="2710"/>
                    <a:pt x="1388" y="2696"/>
                    <a:pt x="1418" y="2673"/>
                  </a:cubicBezTo>
                  <a:cubicBezTo>
                    <a:pt x="1470" y="2629"/>
                    <a:pt x="1477" y="2681"/>
                    <a:pt x="1514" y="2703"/>
                  </a:cubicBezTo>
                  <a:cubicBezTo>
                    <a:pt x="1514" y="2673"/>
                    <a:pt x="1521" y="2629"/>
                    <a:pt x="1536" y="2606"/>
                  </a:cubicBezTo>
                  <a:cubicBezTo>
                    <a:pt x="1551" y="2614"/>
                    <a:pt x="1551" y="2636"/>
                    <a:pt x="1559" y="2658"/>
                  </a:cubicBezTo>
                  <a:cubicBezTo>
                    <a:pt x="1566" y="2651"/>
                    <a:pt x="1574" y="2636"/>
                    <a:pt x="1581" y="2629"/>
                  </a:cubicBezTo>
                  <a:cubicBezTo>
                    <a:pt x="1626" y="2666"/>
                    <a:pt x="1626" y="2577"/>
                    <a:pt x="1626" y="2547"/>
                  </a:cubicBezTo>
                  <a:cubicBezTo>
                    <a:pt x="1633" y="2547"/>
                    <a:pt x="1640" y="2555"/>
                    <a:pt x="1648" y="2555"/>
                  </a:cubicBezTo>
                  <a:cubicBezTo>
                    <a:pt x="1640" y="2592"/>
                    <a:pt x="1678" y="2666"/>
                    <a:pt x="1715" y="2658"/>
                  </a:cubicBezTo>
                  <a:cubicBezTo>
                    <a:pt x="1715" y="2644"/>
                    <a:pt x="1729" y="2644"/>
                    <a:pt x="1744" y="2644"/>
                  </a:cubicBezTo>
                  <a:cubicBezTo>
                    <a:pt x="1759" y="2688"/>
                    <a:pt x="1789" y="2718"/>
                    <a:pt x="1796" y="2770"/>
                  </a:cubicBezTo>
                  <a:cubicBezTo>
                    <a:pt x="1804" y="2807"/>
                    <a:pt x="1848" y="2792"/>
                    <a:pt x="1871" y="2792"/>
                  </a:cubicBezTo>
                  <a:cubicBezTo>
                    <a:pt x="1923" y="2792"/>
                    <a:pt x="1945" y="2814"/>
                    <a:pt x="1989" y="2829"/>
                  </a:cubicBezTo>
                  <a:cubicBezTo>
                    <a:pt x="2026" y="2844"/>
                    <a:pt x="2071" y="2837"/>
                    <a:pt x="2108" y="2837"/>
                  </a:cubicBezTo>
                  <a:cubicBezTo>
                    <a:pt x="2108" y="2829"/>
                    <a:pt x="2116" y="2814"/>
                    <a:pt x="2116" y="2807"/>
                  </a:cubicBezTo>
                  <a:cubicBezTo>
                    <a:pt x="2160" y="2807"/>
                    <a:pt x="2153" y="2748"/>
                    <a:pt x="2205" y="2748"/>
                  </a:cubicBezTo>
                  <a:cubicBezTo>
                    <a:pt x="2205" y="2740"/>
                    <a:pt x="2168" y="2696"/>
                    <a:pt x="2175" y="2688"/>
                  </a:cubicBezTo>
                  <a:cubicBezTo>
                    <a:pt x="2183" y="2681"/>
                    <a:pt x="2197" y="2688"/>
                    <a:pt x="2205" y="2688"/>
                  </a:cubicBezTo>
                  <a:cubicBezTo>
                    <a:pt x="2220" y="2681"/>
                    <a:pt x="2227" y="2673"/>
                    <a:pt x="2234" y="2658"/>
                  </a:cubicBezTo>
                  <a:cubicBezTo>
                    <a:pt x="2264" y="2636"/>
                    <a:pt x="2353" y="2651"/>
                    <a:pt x="2346" y="2614"/>
                  </a:cubicBezTo>
                  <a:cubicBezTo>
                    <a:pt x="2331" y="2614"/>
                    <a:pt x="2316" y="2599"/>
                    <a:pt x="2323" y="2584"/>
                  </a:cubicBezTo>
                  <a:cubicBezTo>
                    <a:pt x="2353" y="2569"/>
                    <a:pt x="2361" y="2562"/>
                    <a:pt x="2398" y="2562"/>
                  </a:cubicBezTo>
                  <a:cubicBezTo>
                    <a:pt x="2398" y="2584"/>
                    <a:pt x="2420" y="2599"/>
                    <a:pt x="2450" y="2614"/>
                  </a:cubicBezTo>
                  <a:cubicBezTo>
                    <a:pt x="2450" y="2606"/>
                    <a:pt x="2450" y="2592"/>
                    <a:pt x="2457" y="2584"/>
                  </a:cubicBezTo>
                  <a:cubicBezTo>
                    <a:pt x="2472" y="2547"/>
                    <a:pt x="2517" y="2532"/>
                    <a:pt x="2539" y="2503"/>
                  </a:cubicBezTo>
                  <a:cubicBezTo>
                    <a:pt x="2546" y="2480"/>
                    <a:pt x="2554" y="2458"/>
                    <a:pt x="2569" y="2436"/>
                  </a:cubicBezTo>
                  <a:cubicBezTo>
                    <a:pt x="2591" y="2413"/>
                    <a:pt x="2606" y="2376"/>
                    <a:pt x="2628" y="2354"/>
                  </a:cubicBezTo>
                  <a:cubicBezTo>
                    <a:pt x="2650" y="2332"/>
                    <a:pt x="2688" y="2324"/>
                    <a:pt x="2717" y="2302"/>
                  </a:cubicBezTo>
                  <a:cubicBezTo>
                    <a:pt x="2739" y="2280"/>
                    <a:pt x="2739" y="2258"/>
                    <a:pt x="2777" y="2243"/>
                  </a:cubicBezTo>
                  <a:cubicBezTo>
                    <a:pt x="2806" y="2228"/>
                    <a:pt x="2821" y="2206"/>
                    <a:pt x="2858" y="2198"/>
                  </a:cubicBezTo>
                  <a:cubicBezTo>
                    <a:pt x="2858" y="2191"/>
                    <a:pt x="2858" y="2183"/>
                    <a:pt x="2858" y="2183"/>
                  </a:cubicBezTo>
                  <a:cubicBezTo>
                    <a:pt x="2843" y="2183"/>
                    <a:pt x="2828" y="2176"/>
                    <a:pt x="2821" y="2176"/>
                  </a:cubicBezTo>
                  <a:cubicBezTo>
                    <a:pt x="2806" y="2198"/>
                    <a:pt x="2784" y="2183"/>
                    <a:pt x="2769" y="2191"/>
                  </a:cubicBezTo>
                  <a:cubicBezTo>
                    <a:pt x="2777" y="2168"/>
                    <a:pt x="2806" y="2161"/>
                    <a:pt x="2814" y="2146"/>
                  </a:cubicBezTo>
                  <a:cubicBezTo>
                    <a:pt x="2806" y="2139"/>
                    <a:pt x="2791" y="2139"/>
                    <a:pt x="2784" y="2131"/>
                  </a:cubicBezTo>
                  <a:cubicBezTo>
                    <a:pt x="2777" y="2153"/>
                    <a:pt x="2754" y="2191"/>
                    <a:pt x="2732" y="2206"/>
                  </a:cubicBezTo>
                  <a:cubicBezTo>
                    <a:pt x="2725" y="2213"/>
                    <a:pt x="2717" y="2220"/>
                    <a:pt x="2702" y="2220"/>
                  </a:cubicBezTo>
                  <a:cubicBezTo>
                    <a:pt x="2702" y="2228"/>
                    <a:pt x="2688" y="2235"/>
                    <a:pt x="2680" y="2235"/>
                  </a:cubicBezTo>
                  <a:cubicBezTo>
                    <a:pt x="2688" y="2228"/>
                    <a:pt x="2695" y="2228"/>
                    <a:pt x="2702" y="2220"/>
                  </a:cubicBezTo>
                  <a:cubicBezTo>
                    <a:pt x="2725" y="2198"/>
                    <a:pt x="2717" y="2146"/>
                    <a:pt x="2725" y="2124"/>
                  </a:cubicBezTo>
                  <a:cubicBezTo>
                    <a:pt x="2732" y="2109"/>
                    <a:pt x="2754" y="2087"/>
                    <a:pt x="2762" y="2072"/>
                  </a:cubicBezTo>
                  <a:cubicBezTo>
                    <a:pt x="2791" y="2042"/>
                    <a:pt x="2836" y="2035"/>
                    <a:pt x="2866" y="2012"/>
                  </a:cubicBezTo>
                  <a:cubicBezTo>
                    <a:pt x="2903" y="1990"/>
                    <a:pt x="2962" y="1938"/>
                    <a:pt x="2999" y="1998"/>
                  </a:cubicBezTo>
                  <a:cubicBezTo>
                    <a:pt x="3029" y="2035"/>
                    <a:pt x="2985" y="2064"/>
                    <a:pt x="2962" y="2087"/>
                  </a:cubicBezTo>
                  <a:cubicBezTo>
                    <a:pt x="2955" y="2094"/>
                    <a:pt x="2866" y="2139"/>
                    <a:pt x="2866" y="2131"/>
                  </a:cubicBezTo>
                  <a:cubicBezTo>
                    <a:pt x="2858" y="2146"/>
                    <a:pt x="2858" y="2161"/>
                    <a:pt x="2858" y="2176"/>
                  </a:cubicBezTo>
                  <a:cubicBezTo>
                    <a:pt x="2888" y="2183"/>
                    <a:pt x="2881" y="2161"/>
                    <a:pt x="2895" y="2153"/>
                  </a:cubicBezTo>
                  <a:cubicBezTo>
                    <a:pt x="2910" y="2146"/>
                    <a:pt x="2933" y="2139"/>
                    <a:pt x="2955" y="2131"/>
                  </a:cubicBezTo>
                  <a:cubicBezTo>
                    <a:pt x="2985" y="2124"/>
                    <a:pt x="3022" y="2124"/>
                    <a:pt x="3051" y="2109"/>
                  </a:cubicBezTo>
                  <a:cubicBezTo>
                    <a:pt x="3111" y="2079"/>
                    <a:pt x="3178" y="2050"/>
                    <a:pt x="3237" y="2027"/>
                  </a:cubicBezTo>
                  <a:cubicBezTo>
                    <a:pt x="3304" y="1998"/>
                    <a:pt x="3378" y="2005"/>
                    <a:pt x="3445" y="1975"/>
                  </a:cubicBezTo>
                  <a:cubicBezTo>
                    <a:pt x="3497" y="1946"/>
                    <a:pt x="3564" y="1931"/>
                    <a:pt x="3586" y="1864"/>
                  </a:cubicBezTo>
                  <a:cubicBezTo>
                    <a:pt x="3593" y="1834"/>
                    <a:pt x="3601" y="1790"/>
                    <a:pt x="3638" y="1790"/>
                  </a:cubicBezTo>
                  <a:cubicBezTo>
                    <a:pt x="3645" y="1745"/>
                    <a:pt x="3742" y="1723"/>
                    <a:pt x="3779" y="1701"/>
                  </a:cubicBezTo>
                  <a:cubicBezTo>
                    <a:pt x="3794" y="1693"/>
                    <a:pt x="3831" y="1678"/>
                    <a:pt x="3846" y="1671"/>
                  </a:cubicBezTo>
                  <a:cubicBezTo>
                    <a:pt x="3868" y="1649"/>
                    <a:pt x="3868" y="1604"/>
                    <a:pt x="3868" y="1582"/>
                  </a:cubicBezTo>
                  <a:cubicBezTo>
                    <a:pt x="3853" y="1582"/>
                    <a:pt x="3838" y="1582"/>
                    <a:pt x="3824" y="1582"/>
                  </a:cubicBezTo>
                  <a:cubicBezTo>
                    <a:pt x="3816" y="1515"/>
                    <a:pt x="3898" y="1485"/>
                    <a:pt x="3942" y="1456"/>
                  </a:cubicBezTo>
                  <a:cubicBezTo>
                    <a:pt x="3995" y="1426"/>
                    <a:pt x="4046" y="1366"/>
                    <a:pt x="4069" y="1314"/>
                  </a:cubicBezTo>
                  <a:cubicBezTo>
                    <a:pt x="4061" y="1314"/>
                    <a:pt x="4046" y="1314"/>
                    <a:pt x="4039" y="1314"/>
                  </a:cubicBezTo>
                  <a:cubicBezTo>
                    <a:pt x="4024" y="1314"/>
                    <a:pt x="4032" y="1329"/>
                    <a:pt x="4024" y="1329"/>
                  </a:cubicBezTo>
                  <a:cubicBezTo>
                    <a:pt x="4017" y="1337"/>
                    <a:pt x="4002" y="1329"/>
                    <a:pt x="4002" y="1337"/>
                  </a:cubicBezTo>
                  <a:cubicBezTo>
                    <a:pt x="3995" y="1337"/>
                    <a:pt x="3987" y="1351"/>
                    <a:pt x="3980" y="1351"/>
                  </a:cubicBezTo>
                  <a:cubicBezTo>
                    <a:pt x="3957" y="1359"/>
                    <a:pt x="3950" y="1359"/>
                    <a:pt x="3928" y="1366"/>
                  </a:cubicBezTo>
                  <a:cubicBezTo>
                    <a:pt x="3913" y="1366"/>
                    <a:pt x="3905" y="1381"/>
                    <a:pt x="3890" y="1389"/>
                  </a:cubicBezTo>
                  <a:cubicBezTo>
                    <a:pt x="3890" y="1314"/>
                    <a:pt x="3905" y="1314"/>
                    <a:pt x="3972" y="1307"/>
                  </a:cubicBezTo>
                  <a:cubicBezTo>
                    <a:pt x="4054" y="1307"/>
                    <a:pt x="4002" y="1240"/>
                    <a:pt x="3980" y="1196"/>
                  </a:cubicBezTo>
                  <a:cubicBezTo>
                    <a:pt x="3957" y="1159"/>
                    <a:pt x="3935" y="1114"/>
                    <a:pt x="3928" y="1069"/>
                  </a:cubicBezTo>
                  <a:cubicBezTo>
                    <a:pt x="3920" y="1040"/>
                    <a:pt x="3920" y="943"/>
                    <a:pt x="3950" y="936"/>
                  </a:cubicBezTo>
                  <a:cubicBezTo>
                    <a:pt x="3957" y="899"/>
                    <a:pt x="3987" y="869"/>
                    <a:pt x="4017" y="847"/>
                  </a:cubicBezTo>
                  <a:cubicBezTo>
                    <a:pt x="4046" y="824"/>
                    <a:pt x="4069" y="794"/>
                    <a:pt x="4098" y="772"/>
                  </a:cubicBezTo>
                  <a:cubicBezTo>
                    <a:pt x="4128" y="757"/>
                    <a:pt x="4180" y="735"/>
                    <a:pt x="4210" y="728"/>
                  </a:cubicBezTo>
                  <a:cubicBezTo>
                    <a:pt x="4232" y="720"/>
                    <a:pt x="4254" y="720"/>
                    <a:pt x="4269" y="728"/>
                  </a:cubicBezTo>
                  <a:cubicBezTo>
                    <a:pt x="4299" y="728"/>
                    <a:pt x="4321" y="750"/>
                    <a:pt x="4351" y="743"/>
                  </a:cubicBezTo>
                  <a:cubicBezTo>
                    <a:pt x="4351" y="743"/>
                    <a:pt x="4366" y="720"/>
                    <a:pt x="4381" y="698"/>
                  </a:cubicBezTo>
                  <a:cubicBezTo>
                    <a:pt x="4381" y="631"/>
                    <a:pt x="4343" y="631"/>
                    <a:pt x="4299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59" name="Freeform 17"/>
            <p:cNvSpPr>
              <a:spLocks noChangeArrowheads="1"/>
            </p:cNvSpPr>
            <p:nvPr/>
          </p:nvSpPr>
          <p:spPr bwMode="auto">
            <a:xfrm>
              <a:off x="14798584" y="6998675"/>
              <a:ext cx="324082" cy="468654"/>
            </a:xfrm>
            <a:custGeom>
              <a:avLst/>
              <a:gdLst>
                <a:gd name="T0" fmla="*/ 742 w 751"/>
                <a:gd name="T1" fmla="*/ 356 h 1085"/>
                <a:gd name="T2" fmla="*/ 742 w 751"/>
                <a:gd name="T3" fmla="*/ 356 h 1085"/>
                <a:gd name="T4" fmla="*/ 720 w 751"/>
                <a:gd name="T5" fmla="*/ 297 h 1085"/>
                <a:gd name="T6" fmla="*/ 728 w 751"/>
                <a:gd name="T7" fmla="*/ 237 h 1085"/>
                <a:gd name="T8" fmla="*/ 698 w 751"/>
                <a:gd name="T9" fmla="*/ 192 h 1085"/>
                <a:gd name="T10" fmla="*/ 698 w 751"/>
                <a:gd name="T11" fmla="*/ 111 h 1085"/>
                <a:gd name="T12" fmla="*/ 639 w 751"/>
                <a:gd name="T13" fmla="*/ 118 h 1085"/>
                <a:gd name="T14" fmla="*/ 616 w 751"/>
                <a:gd name="T15" fmla="*/ 0 h 1085"/>
                <a:gd name="T16" fmla="*/ 609 w 751"/>
                <a:gd name="T17" fmla="*/ 14 h 1085"/>
                <a:gd name="T18" fmla="*/ 602 w 751"/>
                <a:gd name="T19" fmla="*/ 14 h 1085"/>
                <a:gd name="T20" fmla="*/ 579 w 751"/>
                <a:gd name="T21" fmla="*/ 59 h 1085"/>
                <a:gd name="T22" fmla="*/ 534 w 751"/>
                <a:gd name="T23" fmla="*/ 29 h 1085"/>
                <a:gd name="T24" fmla="*/ 505 w 751"/>
                <a:gd name="T25" fmla="*/ 66 h 1085"/>
                <a:gd name="T26" fmla="*/ 505 w 751"/>
                <a:gd name="T27" fmla="*/ 96 h 1085"/>
                <a:gd name="T28" fmla="*/ 490 w 751"/>
                <a:gd name="T29" fmla="*/ 111 h 1085"/>
                <a:gd name="T30" fmla="*/ 475 w 751"/>
                <a:gd name="T31" fmla="*/ 215 h 1085"/>
                <a:gd name="T32" fmla="*/ 416 w 751"/>
                <a:gd name="T33" fmla="*/ 163 h 1085"/>
                <a:gd name="T34" fmla="*/ 371 w 751"/>
                <a:gd name="T35" fmla="*/ 207 h 1085"/>
                <a:gd name="T36" fmla="*/ 327 w 751"/>
                <a:gd name="T37" fmla="*/ 178 h 1085"/>
                <a:gd name="T38" fmla="*/ 304 w 751"/>
                <a:gd name="T39" fmla="*/ 222 h 1085"/>
                <a:gd name="T40" fmla="*/ 267 w 751"/>
                <a:gd name="T41" fmla="*/ 260 h 1085"/>
                <a:gd name="T42" fmla="*/ 208 w 751"/>
                <a:gd name="T43" fmla="*/ 260 h 1085"/>
                <a:gd name="T44" fmla="*/ 156 w 751"/>
                <a:gd name="T45" fmla="*/ 260 h 1085"/>
                <a:gd name="T46" fmla="*/ 148 w 751"/>
                <a:gd name="T47" fmla="*/ 304 h 1085"/>
                <a:gd name="T48" fmla="*/ 74 w 751"/>
                <a:gd name="T49" fmla="*/ 334 h 1085"/>
                <a:gd name="T50" fmla="*/ 67 w 751"/>
                <a:gd name="T51" fmla="*/ 423 h 1085"/>
                <a:gd name="T52" fmla="*/ 22 w 751"/>
                <a:gd name="T53" fmla="*/ 505 h 1085"/>
                <a:gd name="T54" fmla="*/ 59 w 751"/>
                <a:gd name="T55" fmla="*/ 586 h 1085"/>
                <a:gd name="T56" fmla="*/ 52 w 751"/>
                <a:gd name="T57" fmla="*/ 623 h 1085"/>
                <a:gd name="T58" fmla="*/ 74 w 751"/>
                <a:gd name="T59" fmla="*/ 675 h 1085"/>
                <a:gd name="T60" fmla="*/ 96 w 751"/>
                <a:gd name="T61" fmla="*/ 727 h 1085"/>
                <a:gd name="T62" fmla="*/ 104 w 751"/>
                <a:gd name="T63" fmla="*/ 779 h 1085"/>
                <a:gd name="T64" fmla="*/ 134 w 751"/>
                <a:gd name="T65" fmla="*/ 846 h 1085"/>
                <a:gd name="T66" fmla="*/ 119 w 751"/>
                <a:gd name="T67" fmla="*/ 913 h 1085"/>
                <a:gd name="T68" fmla="*/ 134 w 751"/>
                <a:gd name="T69" fmla="*/ 965 h 1085"/>
                <a:gd name="T70" fmla="*/ 171 w 751"/>
                <a:gd name="T71" fmla="*/ 987 h 1085"/>
                <a:gd name="T72" fmla="*/ 223 w 751"/>
                <a:gd name="T73" fmla="*/ 839 h 1085"/>
                <a:gd name="T74" fmla="*/ 282 w 751"/>
                <a:gd name="T75" fmla="*/ 1032 h 1085"/>
                <a:gd name="T76" fmla="*/ 438 w 751"/>
                <a:gd name="T77" fmla="*/ 950 h 1085"/>
                <a:gd name="T78" fmla="*/ 416 w 751"/>
                <a:gd name="T79" fmla="*/ 898 h 1085"/>
                <a:gd name="T80" fmla="*/ 408 w 751"/>
                <a:gd name="T81" fmla="*/ 809 h 1085"/>
                <a:gd name="T82" fmla="*/ 460 w 751"/>
                <a:gd name="T83" fmla="*/ 735 h 1085"/>
                <a:gd name="T84" fmla="*/ 520 w 751"/>
                <a:gd name="T85" fmla="*/ 697 h 1085"/>
                <a:gd name="T86" fmla="*/ 497 w 751"/>
                <a:gd name="T87" fmla="*/ 601 h 1085"/>
                <a:gd name="T88" fmla="*/ 497 w 751"/>
                <a:gd name="T89" fmla="*/ 497 h 1085"/>
                <a:gd name="T90" fmla="*/ 542 w 751"/>
                <a:gd name="T91" fmla="*/ 556 h 1085"/>
                <a:gd name="T92" fmla="*/ 646 w 751"/>
                <a:gd name="T93" fmla="*/ 505 h 1085"/>
                <a:gd name="T94" fmla="*/ 676 w 751"/>
                <a:gd name="T95" fmla="*/ 542 h 1085"/>
                <a:gd name="T96" fmla="*/ 705 w 751"/>
                <a:gd name="T97" fmla="*/ 505 h 1085"/>
                <a:gd name="T98" fmla="*/ 735 w 751"/>
                <a:gd name="T99" fmla="*/ 460 h 1085"/>
                <a:gd name="T100" fmla="*/ 742 w 751"/>
                <a:gd name="T101" fmla="*/ 356 h 10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51" h="1085">
                  <a:moveTo>
                    <a:pt x="742" y="356"/>
                  </a:moveTo>
                  <a:lnTo>
                    <a:pt x="742" y="356"/>
                  </a:lnTo>
                  <a:cubicBezTo>
                    <a:pt x="742" y="334"/>
                    <a:pt x="728" y="319"/>
                    <a:pt x="720" y="297"/>
                  </a:cubicBezTo>
                  <a:cubicBezTo>
                    <a:pt x="720" y="274"/>
                    <a:pt x="728" y="252"/>
                    <a:pt x="728" y="237"/>
                  </a:cubicBezTo>
                  <a:cubicBezTo>
                    <a:pt x="728" y="215"/>
                    <a:pt x="698" y="200"/>
                    <a:pt x="698" y="192"/>
                  </a:cubicBezTo>
                  <a:cubicBezTo>
                    <a:pt x="691" y="170"/>
                    <a:pt x="691" y="141"/>
                    <a:pt x="698" y="111"/>
                  </a:cubicBezTo>
                  <a:cubicBezTo>
                    <a:pt x="668" y="118"/>
                    <a:pt x="639" y="118"/>
                    <a:pt x="639" y="118"/>
                  </a:cubicBezTo>
                  <a:cubicBezTo>
                    <a:pt x="646" y="74"/>
                    <a:pt x="631" y="29"/>
                    <a:pt x="616" y="0"/>
                  </a:cubicBezTo>
                  <a:cubicBezTo>
                    <a:pt x="609" y="0"/>
                    <a:pt x="609" y="7"/>
                    <a:pt x="609" y="14"/>
                  </a:cubicBezTo>
                  <a:cubicBezTo>
                    <a:pt x="602" y="14"/>
                    <a:pt x="602" y="14"/>
                    <a:pt x="602" y="14"/>
                  </a:cubicBezTo>
                  <a:cubicBezTo>
                    <a:pt x="594" y="29"/>
                    <a:pt x="602" y="51"/>
                    <a:pt x="579" y="59"/>
                  </a:cubicBezTo>
                  <a:cubicBezTo>
                    <a:pt x="564" y="66"/>
                    <a:pt x="549" y="37"/>
                    <a:pt x="534" y="29"/>
                  </a:cubicBezTo>
                  <a:cubicBezTo>
                    <a:pt x="527" y="44"/>
                    <a:pt x="512" y="44"/>
                    <a:pt x="505" y="66"/>
                  </a:cubicBezTo>
                  <a:cubicBezTo>
                    <a:pt x="505" y="74"/>
                    <a:pt x="512" y="89"/>
                    <a:pt x="505" y="96"/>
                  </a:cubicBezTo>
                  <a:cubicBezTo>
                    <a:pt x="505" y="103"/>
                    <a:pt x="497" y="103"/>
                    <a:pt x="490" y="111"/>
                  </a:cubicBezTo>
                  <a:cubicBezTo>
                    <a:pt x="475" y="148"/>
                    <a:pt x="505" y="185"/>
                    <a:pt x="475" y="215"/>
                  </a:cubicBezTo>
                  <a:cubicBezTo>
                    <a:pt x="453" y="192"/>
                    <a:pt x="445" y="163"/>
                    <a:pt x="416" y="163"/>
                  </a:cubicBezTo>
                  <a:cubicBezTo>
                    <a:pt x="379" y="163"/>
                    <a:pt x="371" y="178"/>
                    <a:pt x="371" y="207"/>
                  </a:cubicBezTo>
                  <a:cubicBezTo>
                    <a:pt x="349" y="215"/>
                    <a:pt x="334" y="192"/>
                    <a:pt x="327" y="178"/>
                  </a:cubicBezTo>
                  <a:cubicBezTo>
                    <a:pt x="312" y="192"/>
                    <a:pt x="319" y="207"/>
                    <a:pt x="304" y="222"/>
                  </a:cubicBezTo>
                  <a:cubicBezTo>
                    <a:pt x="297" y="237"/>
                    <a:pt x="282" y="252"/>
                    <a:pt x="267" y="260"/>
                  </a:cubicBezTo>
                  <a:cubicBezTo>
                    <a:pt x="245" y="282"/>
                    <a:pt x="237" y="267"/>
                    <a:pt x="208" y="260"/>
                  </a:cubicBezTo>
                  <a:cubicBezTo>
                    <a:pt x="193" y="260"/>
                    <a:pt x="171" y="260"/>
                    <a:pt x="156" y="260"/>
                  </a:cubicBezTo>
                  <a:cubicBezTo>
                    <a:pt x="148" y="274"/>
                    <a:pt x="148" y="289"/>
                    <a:pt x="148" y="304"/>
                  </a:cubicBezTo>
                  <a:cubicBezTo>
                    <a:pt x="119" y="304"/>
                    <a:pt x="104" y="334"/>
                    <a:pt x="74" y="334"/>
                  </a:cubicBezTo>
                  <a:cubicBezTo>
                    <a:pt x="59" y="363"/>
                    <a:pt x="67" y="386"/>
                    <a:pt x="67" y="423"/>
                  </a:cubicBezTo>
                  <a:cubicBezTo>
                    <a:pt x="59" y="460"/>
                    <a:pt x="30" y="467"/>
                    <a:pt x="22" y="505"/>
                  </a:cubicBezTo>
                  <a:cubicBezTo>
                    <a:pt x="0" y="549"/>
                    <a:pt x="52" y="549"/>
                    <a:pt x="59" y="586"/>
                  </a:cubicBezTo>
                  <a:cubicBezTo>
                    <a:pt x="59" y="594"/>
                    <a:pt x="52" y="608"/>
                    <a:pt x="52" y="623"/>
                  </a:cubicBezTo>
                  <a:cubicBezTo>
                    <a:pt x="52" y="638"/>
                    <a:pt x="67" y="660"/>
                    <a:pt x="74" y="675"/>
                  </a:cubicBezTo>
                  <a:cubicBezTo>
                    <a:pt x="82" y="690"/>
                    <a:pt x="89" y="705"/>
                    <a:pt x="96" y="727"/>
                  </a:cubicBezTo>
                  <a:cubicBezTo>
                    <a:pt x="104" y="742"/>
                    <a:pt x="96" y="757"/>
                    <a:pt x="104" y="779"/>
                  </a:cubicBezTo>
                  <a:cubicBezTo>
                    <a:pt x="104" y="802"/>
                    <a:pt x="126" y="824"/>
                    <a:pt x="134" y="846"/>
                  </a:cubicBezTo>
                  <a:cubicBezTo>
                    <a:pt x="134" y="868"/>
                    <a:pt x="119" y="891"/>
                    <a:pt x="119" y="913"/>
                  </a:cubicBezTo>
                  <a:cubicBezTo>
                    <a:pt x="119" y="928"/>
                    <a:pt x="119" y="950"/>
                    <a:pt x="134" y="965"/>
                  </a:cubicBezTo>
                  <a:cubicBezTo>
                    <a:pt x="134" y="972"/>
                    <a:pt x="171" y="994"/>
                    <a:pt x="171" y="987"/>
                  </a:cubicBezTo>
                  <a:cubicBezTo>
                    <a:pt x="171" y="957"/>
                    <a:pt x="156" y="787"/>
                    <a:pt x="223" y="839"/>
                  </a:cubicBezTo>
                  <a:cubicBezTo>
                    <a:pt x="282" y="876"/>
                    <a:pt x="230" y="980"/>
                    <a:pt x="282" y="1032"/>
                  </a:cubicBezTo>
                  <a:cubicBezTo>
                    <a:pt x="327" y="1084"/>
                    <a:pt x="438" y="1009"/>
                    <a:pt x="438" y="950"/>
                  </a:cubicBezTo>
                  <a:cubicBezTo>
                    <a:pt x="438" y="935"/>
                    <a:pt x="423" y="913"/>
                    <a:pt x="416" y="898"/>
                  </a:cubicBezTo>
                  <a:cubicBezTo>
                    <a:pt x="408" y="876"/>
                    <a:pt x="394" y="839"/>
                    <a:pt x="408" y="809"/>
                  </a:cubicBezTo>
                  <a:cubicBezTo>
                    <a:pt x="423" y="779"/>
                    <a:pt x="453" y="772"/>
                    <a:pt x="460" y="735"/>
                  </a:cubicBezTo>
                  <a:cubicBezTo>
                    <a:pt x="468" y="705"/>
                    <a:pt x="490" y="690"/>
                    <a:pt x="520" y="697"/>
                  </a:cubicBezTo>
                  <a:cubicBezTo>
                    <a:pt x="527" y="653"/>
                    <a:pt x="497" y="631"/>
                    <a:pt x="497" y="601"/>
                  </a:cubicBezTo>
                  <a:cubicBezTo>
                    <a:pt x="497" y="571"/>
                    <a:pt x="490" y="519"/>
                    <a:pt x="497" y="497"/>
                  </a:cubicBezTo>
                  <a:cubicBezTo>
                    <a:pt x="549" y="490"/>
                    <a:pt x="520" y="534"/>
                    <a:pt x="542" y="556"/>
                  </a:cubicBezTo>
                  <a:cubicBezTo>
                    <a:pt x="587" y="586"/>
                    <a:pt x="609" y="505"/>
                    <a:pt x="646" y="505"/>
                  </a:cubicBezTo>
                  <a:cubicBezTo>
                    <a:pt x="676" y="497"/>
                    <a:pt x="668" y="519"/>
                    <a:pt x="676" y="542"/>
                  </a:cubicBezTo>
                  <a:cubicBezTo>
                    <a:pt x="676" y="527"/>
                    <a:pt x="705" y="512"/>
                    <a:pt x="705" y="505"/>
                  </a:cubicBezTo>
                  <a:cubicBezTo>
                    <a:pt x="720" y="497"/>
                    <a:pt x="720" y="475"/>
                    <a:pt x="735" y="460"/>
                  </a:cubicBezTo>
                  <a:cubicBezTo>
                    <a:pt x="742" y="430"/>
                    <a:pt x="750" y="393"/>
                    <a:pt x="742" y="3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0" name="Freeform 18"/>
            <p:cNvSpPr>
              <a:spLocks noChangeArrowheads="1"/>
            </p:cNvSpPr>
            <p:nvPr/>
          </p:nvSpPr>
          <p:spPr bwMode="auto">
            <a:xfrm>
              <a:off x="11109766" y="11841434"/>
              <a:ext cx="83880" cy="55247"/>
            </a:xfrm>
            <a:custGeom>
              <a:avLst/>
              <a:gdLst>
                <a:gd name="T0" fmla="*/ 23 w 195"/>
                <a:gd name="T1" fmla="*/ 59 h 127"/>
                <a:gd name="T2" fmla="*/ 23 w 195"/>
                <a:gd name="T3" fmla="*/ 59 h 127"/>
                <a:gd name="T4" fmla="*/ 112 w 195"/>
                <a:gd name="T5" fmla="*/ 74 h 127"/>
                <a:gd name="T6" fmla="*/ 149 w 195"/>
                <a:gd name="T7" fmla="*/ 104 h 127"/>
                <a:gd name="T8" fmla="*/ 194 w 195"/>
                <a:gd name="T9" fmla="*/ 126 h 127"/>
                <a:gd name="T10" fmla="*/ 179 w 195"/>
                <a:gd name="T11" fmla="*/ 96 h 127"/>
                <a:gd name="T12" fmla="*/ 142 w 195"/>
                <a:gd name="T13" fmla="*/ 74 h 127"/>
                <a:gd name="T14" fmla="*/ 127 w 195"/>
                <a:gd name="T15" fmla="*/ 7 h 127"/>
                <a:gd name="T16" fmla="*/ 97 w 195"/>
                <a:gd name="T17" fmla="*/ 29 h 127"/>
                <a:gd name="T18" fmla="*/ 52 w 195"/>
                <a:gd name="T19" fmla="*/ 37 h 127"/>
                <a:gd name="T20" fmla="*/ 0 w 195"/>
                <a:gd name="T21" fmla="*/ 37 h 127"/>
                <a:gd name="T22" fmla="*/ 23 w 195"/>
                <a:gd name="T23" fmla="*/ 59 h 1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95" h="127">
                  <a:moveTo>
                    <a:pt x="23" y="59"/>
                  </a:moveTo>
                  <a:lnTo>
                    <a:pt x="23" y="59"/>
                  </a:lnTo>
                  <a:cubicBezTo>
                    <a:pt x="45" y="44"/>
                    <a:pt x="89" y="59"/>
                    <a:pt x="112" y="74"/>
                  </a:cubicBezTo>
                  <a:cubicBezTo>
                    <a:pt x="127" y="81"/>
                    <a:pt x="142" y="89"/>
                    <a:pt x="149" y="104"/>
                  </a:cubicBezTo>
                  <a:cubicBezTo>
                    <a:pt x="164" y="111"/>
                    <a:pt x="171" y="126"/>
                    <a:pt x="194" y="126"/>
                  </a:cubicBezTo>
                  <a:cubicBezTo>
                    <a:pt x="186" y="118"/>
                    <a:pt x="186" y="104"/>
                    <a:pt x="179" y="96"/>
                  </a:cubicBezTo>
                  <a:cubicBezTo>
                    <a:pt x="171" y="81"/>
                    <a:pt x="156" y="81"/>
                    <a:pt x="142" y="74"/>
                  </a:cubicBezTo>
                  <a:cubicBezTo>
                    <a:pt x="119" y="59"/>
                    <a:pt x="127" y="37"/>
                    <a:pt x="127" y="7"/>
                  </a:cubicBezTo>
                  <a:cubicBezTo>
                    <a:pt x="104" y="0"/>
                    <a:pt x="104" y="15"/>
                    <a:pt x="97" y="29"/>
                  </a:cubicBezTo>
                  <a:cubicBezTo>
                    <a:pt x="82" y="37"/>
                    <a:pt x="67" y="37"/>
                    <a:pt x="52" y="37"/>
                  </a:cubicBezTo>
                  <a:cubicBezTo>
                    <a:pt x="37" y="37"/>
                    <a:pt x="15" y="37"/>
                    <a:pt x="0" y="37"/>
                  </a:cubicBezTo>
                  <a:cubicBezTo>
                    <a:pt x="15" y="44"/>
                    <a:pt x="23" y="52"/>
                    <a:pt x="23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1" name="Freeform 19"/>
            <p:cNvSpPr>
              <a:spLocks noChangeArrowheads="1"/>
            </p:cNvSpPr>
            <p:nvPr/>
          </p:nvSpPr>
          <p:spPr bwMode="auto">
            <a:xfrm>
              <a:off x="15065475" y="6981529"/>
              <a:ext cx="9531" cy="17146"/>
            </a:xfrm>
            <a:custGeom>
              <a:avLst/>
              <a:gdLst>
                <a:gd name="T0" fmla="*/ 23 w 24"/>
                <a:gd name="T1" fmla="*/ 30 h 39"/>
                <a:gd name="T2" fmla="*/ 23 w 24"/>
                <a:gd name="T3" fmla="*/ 30 h 39"/>
                <a:gd name="T4" fmla="*/ 23 w 24"/>
                <a:gd name="T5" fmla="*/ 0 h 39"/>
                <a:gd name="T6" fmla="*/ 0 w 24"/>
                <a:gd name="T7" fmla="*/ 38 h 39"/>
                <a:gd name="T8" fmla="*/ 23 w 24"/>
                <a:gd name="T9" fmla="*/ 30 h 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" h="39">
                  <a:moveTo>
                    <a:pt x="23" y="30"/>
                  </a:moveTo>
                  <a:lnTo>
                    <a:pt x="23" y="30"/>
                  </a:lnTo>
                  <a:cubicBezTo>
                    <a:pt x="23" y="23"/>
                    <a:pt x="23" y="15"/>
                    <a:pt x="23" y="0"/>
                  </a:cubicBezTo>
                  <a:cubicBezTo>
                    <a:pt x="15" y="8"/>
                    <a:pt x="0" y="23"/>
                    <a:pt x="0" y="38"/>
                  </a:cubicBezTo>
                  <a:cubicBezTo>
                    <a:pt x="8" y="30"/>
                    <a:pt x="15" y="38"/>
                    <a:pt x="23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2" name="Freeform 20"/>
            <p:cNvSpPr>
              <a:spLocks noChangeArrowheads="1"/>
            </p:cNvSpPr>
            <p:nvPr/>
          </p:nvSpPr>
          <p:spPr bwMode="auto">
            <a:xfrm>
              <a:off x="11098328" y="11854770"/>
              <a:ext cx="13345" cy="3810"/>
            </a:xfrm>
            <a:custGeom>
              <a:avLst/>
              <a:gdLst>
                <a:gd name="T0" fmla="*/ 29 w 30"/>
                <a:gd name="T1" fmla="*/ 8 h 9"/>
                <a:gd name="T2" fmla="*/ 29 w 30"/>
                <a:gd name="T3" fmla="*/ 8 h 9"/>
                <a:gd name="T4" fmla="*/ 7 w 30"/>
                <a:gd name="T5" fmla="*/ 0 h 9"/>
                <a:gd name="T6" fmla="*/ 0 w 30"/>
                <a:gd name="T7" fmla="*/ 0 h 9"/>
                <a:gd name="T8" fmla="*/ 15 w 30"/>
                <a:gd name="T9" fmla="*/ 8 h 9"/>
                <a:gd name="T10" fmla="*/ 29 w 30"/>
                <a:gd name="T11" fmla="*/ 8 h 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30" h="9">
                  <a:moveTo>
                    <a:pt x="29" y="8"/>
                  </a:moveTo>
                  <a:lnTo>
                    <a:pt x="29" y="8"/>
                  </a:lnTo>
                  <a:cubicBezTo>
                    <a:pt x="22" y="8"/>
                    <a:pt x="15" y="0"/>
                    <a:pt x="7" y="0"/>
                  </a:cubicBezTo>
                  <a:lnTo>
                    <a:pt x="0" y="0"/>
                  </a:lnTo>
                  <a:cubicBezTo>
                    <a:pt x="7" y="8"/>
                    <a:pt x="15" y="8"/>
                    <a:pt x="15" y="8"/>
                  </a:cubicBezTo>
                  <a:cubicBezTo>
                    <a:pt x="22" y="8"/>
                    <a:pt x="29" y="8"/>
                    <a:pt x="2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3" name="Freeform 21"/>
            <p:cNvSpPr>
              <a:spLocks noChangeArrowheads="1"/>
            </p:cNvSpPr>
            <p:nvPr/>
          </p:nvSpPr>
          <p:spPr bwMode="auto">
            <a:xfrm>
              <a:off x="15299957" y="6562408"/>
              <a:ext cx="516626" cy="552478"/>
            </a:xfrm>
            <a:custGeom>
              <a:avLst/>
              <a:gdLst>
                <a:gd name="T0" fmla="*/ 1018 w 1197"/>
                <a:gd name="T1" fmla="*/ 14 h 1278"/>
                <a:gd name="T2" fmla="*/ 943 w 1197"/>
                <a:gd name="T3" fmla="*/ 59 h 1278"/>
                <a:gd name="T4" fmla="*/ 921 w 1197"/>
                <a:gd name="T5" fmla="*/ 118 h 1278"/>
                <a:gd name="T6" fmla="*/ 795 w 1197"/>
                <a:gd name="T7" fmla="*/ 141 h 1278"/>
                <a:gd name="T8" fmla="*/ 743 w 1197"/>
                <a:gd name="T9" fmla="*/ 133 h 1278"/>
                <a:gd name="T10" fmla="*/ 683 w 1197"/>
                <a:gd name="T11" fmla="*/ 141 h 1278"/>
                <a:gd name="T12" fmla="*/ 543 w 1197"/>
                <a:gd name="T13" fmla="*/ 148 h 1278"/>
                <a:gd name="T14" fmla="*/ 498 w 1197"/>
                <a:gd name="T15" fmla="*/ 237 h 1278"/>
                <a:gd name="T16" fmla="*/ 409 w 1197"/>
                <a:gd name="T17" fmla="*/ 371 h 1278"/>
                <a:gd name="T18" fmla="*/ 290 w 1197"/>
                <a:gd name="T19" fmla="*/ 319 h 1278"/>
                <a:gd name="T20" fmla="*/ 246 w 1197"/>
                <a:gd name="T21" fmla="*/ 356 h 1278"/>
                <a:gd name="T22" fmla="*/ 201 w 1197"/>
                <a:gd name="T23" fmla="*/ 453 h 1278"/>
                <a:gd name="T24" fmla="*/ 149 w 1197"/>
                <a:gd name="T25" fmla="*/ 512 h 1278"/>
                <a:gd name="T26" fmla="*/ 134 w 1197"/>
                <a:gd name="T27" fmla="*/ 675 h 1278"/>
                <a:gd name="T28" fmla="*/ 52 w 1197"/>
                <a:gd name="T29" fmla="*/ 831 h 1278"/>
                <a:gd name="T30" fmla="*/ 23 w 1197"/>
                <a:gd name="T31" fmla="*/ 980 h 1278"/>
                <a:gd name="T32" fmla="*/ 38 w 1197"/>
                <a:gd name="T33" fmla="*/ 1054 h 1278"/>
                <a:gd name="T34" fmla="*/ 8 w 1197"/>
                <a:gd name="T35" fmla="*/ 1143 h 1278"/>
                <a:gd name="T36" fmla="*/ 134 w 1197"/>
                <a:gd name="T37" fmla="*/ 1180 h 1278"/>
                <a:gd name="T38" fmla="*/ 275 w 1197"/>
                <a:gd name="T39" fmla="*/ 1173 h 1278"/>
                <a:gd name="T40" fmla="*/ 283 w 1197"/>
                <a:gd name="T41" fmla="*/ 1165 h 1278"/>
                <a:gd name="T42" fmla="*/ 357 w 1197"/>
                <a:gd name="T43" fmla="*/ 1158 h 1278"/>
                <a:gd name="T44" fmla="*/ 446 w 1197"/>
                <a:gd name="T45" fmla="*/ 1143 h 1278"/>
                <a:gd name="T46" fmla="*/ 602 w 1197"/>
                <a:gd name="T47" fmla="*/ 1217 h 1278"/>
                <a:gd name="T48" fmla="*/ 795 w 1197"/>
                <a:gd name="T49" fmla="*/ 1270 h 1278"/>
                <a:gd name="T50" fmla="*/ 906 w 1197"/>
                <a:gd name="T51" fmla="*/ 995 h 1278"/>
                <a:gd name="T52" fmla="*/ 958 w 1197"/>
                <a:gd name="T53" fmla="*/ 891 h 1278"/>
                <a:gd name="T54" fmla="*/ 973 w 1197"/>
                <a:gd name="T55" fmla="*/ 839 h 1278"/>
                <a:gd name="T56" fmla="*/ 1018 w 1197"/>
                <a:gd name="T57" fmla="*/ 742 h 1278"/>
                <a:gd name="T58" fmla="*/ 1062 w 1197"/>
                <a:gd name="T59" fmla="*/ 660 h 1278"/>
                <a:gd name="T60" fmla="*/ 1107 w 1197"/>
                <a:gd name="T61" fmla="*/ 579 h 1278"/>
                <a:gd name="T62" fmla="*/ 1174 w 1197"/>
                <a:gd name="T63" fmla="*/ 438 h 1278"/>
                <a:gd name="T64" fmla="*/ 1196 w 1197"/>
                <a:gd name="T65" fmla="*/ 356 h 1278"/>
                <a:gd name="T66" fmla="*/ 1085 w 1197"/>
                <a:gd name="T67" fmla="*/ 304 h 1278"/>
                <a:gd name="T68" fmla="*/ 1122 w 1197"/>
                <a:gd name="T69" fmla="*/ 185 h 1278"/>
                <a:gd name="T70" fmla="*/ 1010 w 1197"/>
                <a:gd name="T71" fmla="*/ 141 h 12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197" h="1278">
                  <a:moveTo>
                    <a:pt x="1018" y="14"/>
                  </a:moveTo>
                  <a:lnTo>
                    <a:pt x="1018" y="14"/>
                  </a:lnTo>
                  <a:cubicBezTo>
                    <a:pt x="1003" y="14"/>
                    <a:pt x="1003" y="7"/>
                    <a:pt x="995" y="0"/>
                  </a:cubicBezTo>
                  <a:cubicBezTo>
                    <a:pt x="988" y="0"/>
                    <a:pt x="951" y="52"/>
                    <a:pt x="943" y="59"/>
                  </a:cubicBezTo>
                  <a:cubicBezTo>
                    <a:pt x="943" y="66"/>
                    <a:pt x="936" y="74"/>
                    <a:pt x="928" y="81"/>
                  </a:cubicBezTo>
                  <a:cubicBezTo>
                    <a:pt x="928" y="96"/>
                    <a:pt x="936" y="103"/>
                    <a:pt x="921" y="118"/>
                  </a:cubicBezTo>
                  <a:cubicBezTo>
                    <a:pt x="906" y="126"/>
                    <a:pt x="877" y="126"/>
                    <a:pt x="862" y="126"/>
                  </a:cubicBezTo>
                  <a:cubicBezTo>
                    <a:pt x="832" y="126"/>
                    <a:pt x="817" y="133"/>
                    <a:pt x="795" y="141"/>
                  </a:cubicBezTo>
                  <a:cubicBezTo>
                    <a:pt x="788" y="148"/>
                    <a:pt x="780" y="148"/>
                    <a:pt x="765" y="148"/>
                  </a:cubicBezTo>
                  <a:cubicBezTo>
                    <a:pt x="750" y="148"/>
                    <a:pt x="758" y="133"/>
                    <a:pt x="743" y="133"/>
                  </a:cubicBezTo>
                  <a:cubicBezTo>
                    <a:pt x="736" y="133"/>
                    <a:pt x="721" y="148"/>
                    <a:pt x="713" y="148"/>
                  </a:cubicBezTo>
                  <a:cubicBezTo>
                    <a:pt x="698" y="148"/>
                    <a:pt x="698" y="141"/>
                    <a:pt x="683" y="141"/>
                  </a:cubicBezTo>
                  <a:cubicBezTo>
                    <a:pt x="661" y="133"/>
                    <a:pt x="639" y="133"/>
                    <a:pt x="617" y="133"/>
                  </a:cubicBezTo>
                  <a:cubicBezTo>
                    <a:pt x="587" y="133"/>
                    <a:pt x="565" y="133"/>
                    <a:pt x="543" y="148"/>
                  </a:cubicBezTo>
                  <a:cubicBezTo>
                    <a:pt x="520" y="155"/>
                    <a:pt x="483" y="155"/>
                    <a:pt x="476" y="178"/>
                  </a:cubicBezTo>
                  <a:cubicBezTo>
                    <a:pt x="505" y="185"/>
                    <a:pt x="513" y="208"/>
                    <a:pt x="498" y="237"/>
                  </a:cubicBezTo>
                  <a:cubicBezTo>
                    <a:pt x="483" y="252"/>
                    <a:pt x="476" y="267"/>
                    <a:pt x="461" y="282"/>
                  </a:cubicBezTo>
                  <a:cubicBezTo>
                    <a:pt x="431" y="304"/>
                    <a:pt x="424" y="334"/>
                    <a:pt x="409" y="371"/>
                  </a:cubicBezTo>
                  <a:cubicBezTo>
                    <a:pt x="386" y="356"/>
                    <a:pt x="364" y="341"/>
                    <a:pt x="334" y="334"/>
                  </a:cubicBezTo>
                  <a:cubicBezTo>
                    <a:pt x="334" y="326"/>
                    <a:pt x="312" y="319"/>
                    <a:pt x="290" y="319"/>
                  </a:cubicBezTo>
                  <a:cubicBezTo>
                    <a:pt x="290" y="319"/>
                    <a:pt x="290" y="326"/>
                    <a:pt x="297" y="326"/>
                  </a:cubicBezTo>
                  <a:cubicBezTo>
                    <a:pt x="268" y="326"/>
                    <a:pt x="260" y="341"/>
                    <a:pt x="246" y="356"/>
                  </a:cubicBezTo>
                  <a:cubicBezTo>
                    <a:pt x="238" y="363"/>
                    <a:pt x="216" y="386"/>
                    <a:pt x="208" y="393"/>
                  </a:cubicBezTo>
                  <a:cubicBezTo>
                    <a:pt x="201" y="408"/>
                    <a:pt x="208" y="438"/>
                    <a:pt x="201" y="453"/>
                  </a:cubicBezTo>
                  <a:cubicBezTo>
                    <a:pt x="201" y="475"/>
                    <a:pt x="193" y="490"/>
                    <a:pt x="186" y="505"/>
                  </a:cubicBezTo>
                  <a:cubicBezTo>
                    <a:pt x="171" y="505"/>
                    <a:pt x="164" y="505"/>
                    <a:pt x="149" y="512"/>
                  </a:cubicBezTo>
                  <a:cubicBezTo>
                    <a:pt x="171" y="542"/>
                    <a:pt x="156" y="564"/>
                    <a:pt x="149" y="594"/>
                  </a:cubicBezTo>
                  <a:cubicBezTo>
                    <a:pt x="141" y="623"/>
                    <a:pt x="149" y="653"/>
                    <a:pt x="134" y="675"/>
                  </a:cubicBezTo>
                  <a:cubicBezTo>
                    <a:pt x="112" y="675"/>
                    <a:pt x="89" y="675"/>
                    <a:pt x="67" y="675"/>
                  </a:cubicBezTo>
                  <a:cubicBezTo>
                    <a:pt x="60" y="727"/>
                    <a:pt x="60" y="779"/>
                    <a:pt x="52" y="831"/>
                  </a:cubicBezTo>
                  <a:cubicBezTo>
                    <a:pt x="52" y="861"/>
                    <a:pt x="52" y="883"/>
                    <a:pt x="38" y="905"/>
                  </a:cubicBezTo>
                  <a:cubicBezTo>
                    <a:pt x="23" y="935"/>
                    <a:pt x="23" y="950"/>
                    <a:pt x="23" y="980"/>
                  </a:cubicBezTo>
                  <a:cubicBezTo>
                    <a:pt x="15" y="987"/>
                    <a:pt x="15" y="987"/>
                    <a:pt x="15" y="987"/>
                  </a:cubicBezTo>
                  <a:cubicBezTo>
                    <a:pt x="23" y="1010"/>
                    <a:pt x="38" y="1039"/>
                    <a:pt x="38" y="1054"/>
                  </a:cubicBezTo>
                  <a:cubicBezTo>
                    <a:pt x="38" y="1069"/>
                    <a:pt x="38" y="1084"/>
                    <a:pt x="30" y="1099"/>
                  </a:cubicBezTo>
                  <a:cubicBezTo>
                    <a:pt x="23" y="1121"/>
                    <a:pt x="0" y="1121"/>
                    <a:pt x="8" y="1143"/>
                  </a:cubicBezTo>
                  <a:cubicBezTo>
                    <a:pt x="38" y="1158"/>
                    <a:pt x="67" y="1151"/>
                    <a:pt x="97" y="1158"/>
                  </a:cubicBezTo>
                  <a:cubicBezTo>
                    <a:pt x="127" y="1165"/>
                    <a:pt x="119" y="1165"/>
                    <a:pt x="134" y="1180"/>
                  </a:cubicBezTo>
                  <a:cubicBezTo>
                    <a:pt x="149" y="1188"/>
                    <a:pt x="171" y="1180"/>
                    <a:pt x="186" y="1180"/>
                  </a:cubicBezTo>
                  <a:cubicBezTo>
                    <a:pt x="208" y="1180"/>
                    <a:pt x="260" y="1165"/>
                    <a:pt x="275" y="1173"/>
                  </a:cubicBezTo>
                  <a:lnTo>
                    <a:pt x="283" y="1180"/>
                  </a:lnTo>
                  <a:cubicBezTo>
                    <a:pt x="283" y="1173"/>
                    <a:pt x="283" y="1173"/>
                    <a:pt x="283" y="1165"/>
                  </a:cubicBezTo>
                  <a:cubicBezTo>
                    <a:pt x="290" y="1151"/>
                    <a:pt x="290" y="1121"/>
                    <a:pt x="312" y="1113"/>
                  </a:cubicBezTo>
                  <a:cubicBezTo>
                    <a:pt x="327" y="1113"/>
                    <a:pt x="349" y="1151"/>
                    <a:pt x="357" y="1158"/>
                  </a:cubicBezTo>
                  <a:cubicBezTo>
                    <a:pt x="372" y="1173"/>
                    <a:pt x="394" y="1195"/>
                    <a:pt x="416" y="1202"/>
                  </a:cubicBezTo>
                  <a:cubicBezTo>
                    <a:pt x="453" y="1202"/>
                    <a:pt x="446" y="1173"/>
                    <a:pt x="446" y="1143"/>
                  </a:cubicBezTo>
                  <a:cubicBezTo>
                    <a:pt x="476" y="1143"/>
                    <a:pt x="528" y="1136"/>
                    <a:pt x="550" y="1143"/>
                  </a:cubicBezTo>
                  <a:cubicBezTo>
                    <a:pt x="580" y="1158"/>
                    <a:pt x="580" y="1217"/>
                    <a:pt x="602" y="1217"/>
                  </a:cubicBezTo>
                  <a:cubicBezTo>
                    <a:pt x="602" y="1165"/>
                    <a:pt x="676" y="1165"/>
                    <a:pt x="713" y="1180"/>
                  </a:cubicBezTo>
                  <a:cubicBezTo>
                    <a:pt x="750" y="1202"/>
                    <a:pt x="780" y="1232"/>
                    <a:pt x="795" y="1270"/>
                  </a:cubicBezTo>
                  <a:cubicBezTo>
                    <a:pt x="854" y="1277"/>
                    <a:pt x="884" y="1084"/>
                    <a:pt x="891" y="1054"/>
                  </a:cubicBezTo>
                  <a:cubicBezTo>
                    <a:pt x="899" y="1032"/>
                    <a:pt x="899" y="1010"/>
                    <a:pt x="906" y="995"/>
                  </a:cubicBezTo>
                  <a:cubicBezTo>
                    <a:pt x="914" y="972"/>
                    <a:pt x="928" y="965"/>
                    <a:pt x="936" y="943"/>
                  </a:cubicBezTo>
                  <a:cubicBezTo>
                    <a:pt x="943" y="928"/>
                    <a:pt x="943" y="905"/>
                    <a:pt x="958" y="891"/>
                  </a:cubicBezTo>
                  <a:cubicBezTo>
                    <a:pt x="966" y="876"/>
                    <a:pt x="966" y="883"/>
                    <a:pt x="973" y="868"/>
                  </a:cubicBezTo>
                  <a:cubicBezTo>
                    <a:pt x="973" y="861"/>
                    <a:pt x="973" y="846"/>
                    <a:pt x="973" y="839"/>
                  </a:cubicBezTo>
                  <a:cubicBezTo>
                    <a:pt x="973" y="816"/>
                    <a:pt x="981" y="809"/>
                    <a:pt x="988" y="787"/>
                  </a:cubicBezTo>
                  <a:cubicBezTo>
                    <a:pt x="995" y="765"/>
                    <a:pt x="988" y="757"/>
                    <a:pt x="1018" y="742"/>
                  </a:cubicBezTo>
                  <a:cubicBezTo>
                    <a:pt x="1040" y="742"/>
                    <a:pt x="1055" y="742"/>
                    <a:pt x="1062" y="712"/>
                  </a:cubicBezTo>
                  <a:cubicBezTo>
                    <a:pt x="1070" y="698"/>
                    <a:pt x="1062" y="675"/>
                    <a:pt x="1062" y="660"/>
                  </a:cubicBezTo>
                  <a:cubicBezTo>
                    <a:pt x="1085" y="646"/>
                    <a:pt x="1099" y="646"/>
                    <a:pt x="1107" y="623"/>
                  </a:cubicBezTo>
                  <a:cubicBezTo>
                    <a:pt x="1107" y="608"/>
                    <a:pt x="1107" y="594"/>
                    <a:pt x="1107" y="579"/>
                  </a:cubicBezTo>
                  <a:cubicBezTo>
                    <a:pt x="1114" y="542"/>
                    <a:pt x="1137" y="549"/>
                    <a:pt x="1159" y="527"/>
                  </a:cubicBezTo>
                  <a:cubicBezTo>
                    <a:pt x="1174" y="497"/>
                    <a:pt x="1159" y="467"/>
                    <a:pt x="1174" y="438"/>
                  </a:cubicBezTo>
                  <a:cubicBezTo>
                    <a:pt x="1188" y="408"/>
                    <a:pt x="1188" y="408"/>
                    <a:pt x="1188" y="408"/>
                  </a:cubicBezTo>
                  <a:cubicBezTo>
                    <a:pt x="1196" y="393"/>
                    <a:pt x="1196" y="371"/>
                    <a:pt x="1196" y="356"/>
                  </a:cubicBezTo>
                  <a:cubicBezTo>
                    <a:pt x="1166" y="349"/>
                    <a:pt x="1159" y="349"/>
                    <a:pt x="1137" y="334"/>
                  </a:cubicBezTo>
                  <a:cubicBezTo>
                    <a:pt x="1122" y="326"/>
                    <a:pt x="1099" y="311"/>
                    <a:pt x="1085" y="304"/>
                  </a:cubicBezTo>
                  <a:cubicBezTo>
                    <a:pt x="1085" y="282"/>
                    <a:pt x="1085" y="237"/>
                    <a:pt x="1092" y="215"/>
                  </a:cubicBezTo>
                  <a:cubicBezTo>
                    <a:pt x="1099" y="200"/>
                    <a:pt x="1114" y="200"/>
                    <a:pt x="1122" y="185"/>
                  </a:cubicBezTo>
                  <a:cubicBezTo>
                    <a:pt x="1122" y="185"/>
                    <a:pt x="1122" y="178"/>
                    <a:pt x="1122" y="163"/>
                  </a:cubicBezTo>
                  <a:cubicBezTo>
                    <a:pt x="1085" y="163"/>
                    <a:pt x="1048" y="141"/>
                    <a:pt x="1010" y="141"/>
                  </a:cubicBezTo>
                  <a:cubicBezTo>
                    <a:pt x="1010" y="96"/>
                    <a:pt x="1018" y="59"/>
                    <a:pt x="1018" y="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4" name="Freeform 22"/>
            <p:cNvSpPr>
              <a:spLocks noChangeArrowheads="1"/>
            </p:cNvSpPr>
            <p:nvPr/>
          </p:nvSpPr>
          <p:spPr bwMode="auto">
            <a:xfrm>
              <a:off x="14863400" y="5305042"/>
              <a:ext cx="1631849" cy="1417393"/>
            </a:xfrm>
            <a:custGeom>
              <a:avLst/>
              <a:gdLst>
                <a:gd name="T0" fmla="*/ 3706 w 3774"/>
                <a:gd name="T1" fmla="*/ 839 h 3283"/>
                <a:gd name="T2" fmla="*/ 3476 w 3774"/>
                <a:gd name="T3" fmla="*/ 779 h 3283"/>
                <a:gd name="T4" fmla="*/ 3171 w 3774"/>
                <a:gd name="T5" fmla="*/ 727 h 3283"/>
                <a:gd name="T6" fmla="*/ 3052 w 3774"/>
                <a:gd name="T7" fmla="*/ 720 h 3283"/>
                <a:gd name="T8" fmla="*/ 3171 w 3774"/>
                <a:gd name="T9" fmla="*/ 490 h 3283"/>
                <a:gd name="T10" fmla="*/ 2941 w 3774"/>
                <a:gd name="T11" fmla="*/ 378 h 3283"/>
                <a:gd name="T12" fmla="*/ 2867 w 3774"/>
                <a:gd name="T13" fmla="*/ 282 h 3283"/>
                <a:gd name="T14" fmla="*/ 2926 w 3774"/>
                <a:gd name="T15" fmla="*/ 148 h 3283"/>
                <a:gd name="T16" fmla="*/ 2755 w 3774"/>
                <a:gd name="T17" fmla="*/ 29 h 3283"/>
                <a:gd name="T18" fmla="*/ 2458 w 3774"/>
                <a:gd name="T19" fmla="*/ 237 h 3283"/>
                <a:gd name="T20" fmla="*/ 2362 w 3774"/>
                <a:gd name="T21" fmla="*/ 371 h 3283"/>
                <a:gd name="T22" fmla="*/ 1857 w 3774"/>
                <a:gd name="T23" fmla="*/ 208 h 3283"/>
                <a:gd name="T24" fmla="*/ 1567 w 3774"/>
                <a:gd name="T25" fmla="*/ 505 h 3283"/>
                <a:gd name="T26" fmla="*/ 1344 w 3774"/>
                <a:gd name="T27" fmla="*/ 690 h 3283"/>
                <a:gd name="T28" fmla="*/ 1018 w 3774"/>
                <a:gd name="T29" fmla="*/ 787 h 3283"/>
                <a:gd name="T30" fmla="*/ 906 w 3774"/>
                <a:gd name="T31" fmla="*/ 1032 h 3283"/>
                <a:gd name="T32" fmla="*/ 706 w 3774"/>
                <a:gd name="T33" fmla="*/ 1188 h 3283"/>
                <a:gd name="T34" fmla="*/ 454 w 3774"/>
                <a:gd name="T35" fmla="*/ 1403 h 3283"/>
                <a:gd name="T36" fmla="*/ 305 w 3774"/>
                <a:gd name="T37" fmla="*/ 1470 h 3283"/>
                <a:gd name="T38" fmla="*/ 0 w 3774"/>
                <a:gd name="T39" fmla="*/ 1574 h 3283"/>
                <a:gd name="T40" fmla="*/ 201 w 3774"/>
                <a:gd name="T41" fmla="*/ 1730 h 3283"/>
                <a:gd name="T42" fmla="*/ 349 w 3774"/>
                <a:gd name="T43" fmla="*/ 1841 h 3283"/>
                <a:gd name="T44" fmla="*/ 386 w 3774"/>
                <a:gd name="T45" fmla="*/ 2116 h 3283"/>
                <a:gd name="T46" fmla="*/ 386 w 3774"/>
                <a:gd name="T47" fmla="*/ 2153 h 3283"/>
                <a:gd name="T48" fmla="*/ 661 w 3774"/>
                <a:gd name="T49" fmla="*/ 2072 h 3283"/>
                <a:gd name="T50" fmla="*/ 944 w 3774"/>
                <a:gd name="T51" fmla="*/ 2079 h 3283"/>
                <a:gd name="T52" fmla="*/ 1285 w 3774"/>
                <a:gd name="T53" fmla="*/ 2027 h 3283"/>
                <a:gd name="T54" fmla="*/ 1486 w 3774"/>
                <a:gd name="T55" fmla="*/ 1938 h 3283"/>
                <a:gd name="T56" fmla="*/ 1597 w 3774"/>
                <a:gd name="T57" fmla="*/ 1745 h 3283"/>
                <a:gd name="T58" fmla="*/ 1693 w 3774"/>
                <a:gd name="T59" fmla="*/ 1552 h 3283"/>
                <a:gd name="T60" fmla="*/ 1842 w 3774"/>
                <a:gd name="T61" fmla="*/ 1537 h 3283"/>
                <a:gd name="T62" fmla="*/ 2080 w 3774"/>
                <a:gd name="T63" fmla="*/ 1425 h 3283"/>
                <a:gd name="T64" fmla="*/ 2161 w 3774"/>
                <a:gd name="T65" fmla="*/ 1396 h 3283"/>
                <a:gd name="T66" fmla="*/ 2310 w 3774"/>
                <a:gd name="T67" fmla="*/ 1329 h 3283"/>
                <a:gd name="T68" fmla="*/ 2444 w 3774"/>
                <a:gd name="T69" fmla="*/ 1270 h 3283"/>
                <a:gd name="T70" fmla="*/ 2703 w 3774"/>
                <a:gd name="T71" fmla="*/ 1180 h 3283"/>
                <a:gd name="T72" fmla="*/ 2718 w 3774"/>
                <a:gd name="T73" fmla="*/ 1351 h 3283"/>
                <a:gd name="T74" fmla="*/ 2860 w 3774"/>
                <a:gd name="T75" fmla="*/ 1552 h 3283"/>
                <a:gd name="T76" fmla="*/ 2592 w 3774"/>
                <a:gd name="T77" fmla="*/ 1700 h 3283"/>
                <a:gd name="T78" fmla="*/ 2458 w 3774"/>
                <a:gd name="T79" fmla="*/ 1864 h 3283"/>
                <a:gd name="T80" fmla="*/ 2280 w 3774"/>
                <a:gd name="T81" fmla="*/ 1975 h 3283"/>
                <a:gd name="T82" fmla="*/ 2087 w 3774"/>
                <a:gd name="T83" fmla="*/ 2123 h 3283"/>
                <a:gd name="T84" fmla="*/ 1812 w 3774"/>
                <a:gd name="T85" fmla="*/ 2354 h 3283"/>
                <a:gd name="T86" fmla="*/ 1612 w 3774"/>
                <a:gd name="T87" fmla="*/ 2584 h 3283"/>
                <a:gd name="T88" fmla="*/ 1486 w 3774"/>
                <a:gd name="T89" fmla="*/ 2747 h 3283"/>
                <a:gd name="T90" fmla="*/ 1285 w 3774"/>
                <a:gd name="T91" fmla="*/ 2992 h 3283"/>
                <a:gd name="T92" fmla="*/ 1300 w 3774"/>
                <a:gd name="T93" fmla="*/ 3230 h 3283"/>
                <a:gd name="T94" fmla="*/ 1486 w 3774"/>
                <a:gd name="T95" fmla="*/ 3089 h 3283"/>
                <a:gd name="T96" fmla="*/ 1753 w 3774"/>
                <a:gd name="T97" fmla="*/ 3044 h 3283"/>
                <a:gd name="T98" fmla="*/ 1938 w 3774"/>
                <a:gd name="T99" fmla="*/ 2992 h 3283"/>
                <a:gd name="T100" fmla="*/ 2132 w 3774"/>
                <a:gd name="T101" fmla="*/ 3074 h 3283"/>
                <a:gd name="T102" fmla="*/ 2273 w 3774"/>
                <a:gd name="T103" fmla="*/ 2903 h 3283"/>
                <a:gd name="T104" fmla="*/ 2347 w 3774"/>
                <a:gd name="T105" fmla="*/ 2651 h 3283"/>
                <a:gd name="T106" fmla="*/ 2369 w 3774"/>
                <a:gd name="T107" fmla="*/ 2406 h 3283"/>
                <a:gd name="T108" fmla="*/ 2495 w 3774"/>
                <a:gd name="T109" fmla="*/ 2109 h 3283"/>
                <a:gd name="T110" fmla="*/ 2726 w 3774"/>
                <a:gd name="T111" fmla="*/ 1938 h 3283"/>
                <a:gd name="T112" fmla="*/ 3112 w 3774"/>
                <a:gd name="T113" fmla="*/ 1604 h 3283"/>
                <a:gd name="T114" fmla="*/ 3327 w 3774"/>
                <a:gd name="T115" fmla="*/ 1544 h 3283"/>
                <a:gd name="T116" fmla="*/ 3483 w 3774"/>
                <a:gd name="T117" fmla="*/ 1626 h 3283"/>
                <a:gd name="T118" fmla="*/ 3587 w 3774"/>
                <a:gd name="T119" fmla="*/ 1537 h 3283"/>
                <a:gd name="T120" fmla="*/ 3491 w 3774"/>
                <a:gd name="T121" fmla="*/ 1284 h 3283"/>
                <a:gd name="T122" fmla="*/ 3765 w 3774"/>
                <a:gd name="T123" fmla="*/ 995 h 32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774" h="3283">
                  <a:moveTo>
                    <a:pt x="3773" y="995"/>
                  </a:moveTo>
                  <a:lnTo>
                    <a:pt x="3773" y="995"/>
                  </a:lnTo>
                  <a:cubicBezTo>
                    <a:pt x="3773" y="965"/>
                    <a:pt x="3743" y="965"/>
                    <a:pt x="3728" y="943"/>
                  </a:cubicBezTo>
                  <a:cubicBezTo>
                    <a:pt x="3728" y="928"/>
                    <a:pt x="3728" y="905"/>
                    <a:pt x="3728" y="891"/>
                  </a:cubicBezTo>
                  <a:cubicBezTo>
                    <a:pt x="3736" y="861"/>
                    <a:pt x="3728" y="854"/>
                    <a:pt x="3706" y="839"/>
                  </a:cubicBezTo>
                  <a:cubicBezTo>
                    <a:pt x="3684" y="831"/>
                    <a:pt x="3669" y="824"/>
                    <a:pt x="3669" y="802"/>
                  </a:cubicBezTo>
                  <a:cubicBezTo>
                    <a:pt x="3654" y="794"/>
                    <a:pt x="3647" y="794"/>
                    <a:pt x="3639" y="779"/>
                  </a:cubicBezTo>
                  <a:cubicBezTo>
                    <a:pt x="3632" y="772"/>
                    <a:pt x="3624" y="757"/>
                    <a:pt x="3610" y="750"/>
                  </a:cubicBezTo>
                  <a:cubicBezTo>
                    <a:pt x="3595" y="742"/>
                    <a:pt x="3550" y="750"/>
                    <a:pt x="3535" y="750"/>
                  </a:cubicBezTo>
                  <a:cubicBezTo>
                    <a:pt x="3513" y="757"/>
                    <a:pt x="3498" y="779"/>
                    <a:pt x="3476" y="779"/>
                  </a:cubicBezTo>
                  <a:cubicBezTo>
                    <a:pt x="3461" y="779"/>
                    <a:pt x="3453" y="757"/>
                    <a:pt x="3439" y="750"/>
                  </a:cubicBezTo>
                  <a:cubicBezTo>
                    <a:pt x="3424" y="750"/>
                    <a:pt x="3416" y="750"/>
                    <a:pt x="3409" y="757"/>
                  </a:cubicBezTo>
                  <a:cubicBezTo>
                    <a:pt x="3372" y="765"/>
                    <a:pt x="3357" y="772"/>
                    <a:pt x="3327" y="750"/>
                  </a:cubicBezTo>
                  <a:cubicBezTo>
                    <a:pt x="3305" y="735"/>
                    <a:pt x="3275" y="705"/>
                    <a:pt x="3246" y="705"/>
                  </a:cubicBezTo>
                  <a:cubicBezTo>
                    <a:pt x="3223" y="698"/>
                    <a:pt x="3194" y="720"/>
                    <a:pt x="3171" y="727"/>
                  </a:cubicBezTo>
                  <a:cubicBezTo>
                    <a:pt x="3149" y="735"/>
                    <a:pt x="3119" y="750"/>
                    <a:pt x="3112" y="765"/>
                  </a:cubicBezTo>
                  <a:cubicBezTo>
                    <a:pt x="3090" y="779"/>
                    <a:pt x="3105" y="794"/>
                    <a:pt x="3097" y="816"/>
                  </a:cubicBezTo>
                  <a:cubicBezTo>
                    <a:pt x="3082" y="809"/>
                    <a:pt x="3067" y="809"/>
                    <a:pt x="3052" y="802"/>
                  </a:cubicBezTo>
                  <a:cubicBezTo>
                    <a:pt x="3038" y="802"/>
                    <a:pt x="3023" y="802"/>
                    <a:pt x="3008" y="802"/>
                  </a:cubicBezTo>
                  <a:cubicBezTo>
                    <a:pt x="3000" y="757"/>
                    <a:pt x="3060" y="757"/>
                    <a:pt x="3052" y="720"/>
                  </a:cubicBezTo>
                  <a:cubicBezTo>
                    <a:pt x="3030" y="720"/>
                    <a:pt x="3038" y="668"/>
                    <a:pt x="3045" y="653"/>
                  </a:cubicBezTo>
                  <a:cubicBezTo>
                    <a:pt x="3067" y="653"/>
                    <a:pt x="3075" y="631"/>
                    <a:pt x="3090" y="623"/>
                  </a:cubicBezTo>
                  <a:cubicBezTo>
                    <a:pt x="3112" y="594"/>
                    <a:pt x="3097" y="608"/>
                    <a:pt x="3097" y="579"/>
                  </a:cubicBezTo>
                  <a:cubicBezTo>
                    <a:pt x="3097" y="534"/>
                    <a:pt x="3149" y="534"/>
                    <a:pt x="3164" y="512"/>
                  </a:cubicBezTo>
                  <a:cubicBezTo>
                    <a:pt x="3171" y="505"/>
                    <a:pt x="3171" y="490"/>
                    <a:pt x="3171" y="490"/>
                  </a:cubicBezTo>
                  <a:cubicBezTo>
                    <a:pt x="3179" y="482"/>
                    <a:pt x="3194" y="490"/>
                    <a:pt x="3194" y="475"/>
                  </a:cubicBezTo>
                  <a:cubicBezTo>
                    <a:pt x="3201" y="460"/>
                    <a:pt x="3142" y="430"/>
                    <a:pt x="3134" y="415"/>
                  </a:cubicBezTo>
                  <a:cubicBezTo>
                    <a:pt x="3119" y="400"/>
                    <a:pt x="3097" y="371"/>
                    <a:pt x="3090" y="349"/>
                  </a:cubicBezTo>
                  <a:cubicBezTo>
                    <a:pt x="3082" y="326"/>
                    <a:pt x="3090" y="311"/>
                    <a:pt x="3082" y="289"/>
                  </a:cubicBezTo>
                  <a:cubicBezTo>
                    <a:pt x="3015" y="282"/>
                    <a:pt x="2949" y="311"/>
                    <a:pt x="2941" y="378"/>
                  </a:cubicBezTo>
                  <a:cubicBezTo>
                    <a:pt x="2941" y="393"/>
                    <a:pt x="2949" y="415"/>
                    <a:pt x="2926" y="423"/>
                  </a:cubicBezTo>
                  <a:cubicBezTo>
                    <a:pt x="2911" y="430"/>
                    <a:pt x="2904" y="423"/>
                    <a:pt x="2897" y="408"/>
                  </a:cubicBezTo>
                  <a:cubicBezTo>
                    <a:pt x="2889" y="378"/>
                    <a:pt x="2919" y="356"/>
                    <a:pt x="2904" y="326"/>
                  </a:cubicBezTo>
                  <a:cubicBezTo>
                    <a:pt x="2889" y="326"/>
                    <a:pt x="2867" y="319"/>
                    <a:pt x="2852" y="319"/>
                  </a:cubicBezTo>
                  <a:cubicBezTo>
                    <a:pt x="2852" y="304"/>
                    <a:pt x="2867" y="297"/>
                    <a:pt x="2867" y="282"/>
                  </a:cubicBezTo>
                  <a:cubicBezTo>
                    <a:pt x="2874" y="282"/>
                    <a:pt x="2889" y="274"/>
                    <a:pt x="2889" y="282"/>
                  </a:cubicBezTo>
                  <a:cubicBezTo>
                    <a:pt x="2897" y="267"/>
                    <a:pt x="2934" y="200"/>
                    <a:pt x="2949" y="200"/>
                  </a:cubicBezTo>
                  <a:cubicBezTo>
                    <a:pt x="2963" y="193"/>
                    <a:pt x="2978" y="208"/>
                    <a:pt x="2986" y="185"/>
                  </a:cubicBezTo>
                  <a:cubicBezTo>
                    <a:pt x="2993" y="178"/>
                    <a:pt x="2978" y="155"/>
                    <a:pt x="2986" y="148"/>
                  </a:cubicBezTo>
                  <a:cubicBezTo>
                    <a:pt x="2963" y="133"/>
                    <a:pt x="2949" y="148"/>
                    <a:pt x="2926" y="148"/>
                  </a:cubicBezTo>
                  <a:cubicBezTo>
                    <a:pt x="2897" y="155"/>
                    <a:pt x="2882" y="133"/>
                    <a:pt x="2867" y="103"/>
                  </a:cubicBezTo>
                  <a:cubicBezTo>
                    <a:pt x="2860" y="89"/>
                    <a:pt x="2867" y="96"/>
                    <a:pt x="2852" y="81"/>
                  </a:cubicBezTo>
                  <a:cubicBezTo>
                    <a:pt x="2845" y="66"/>
                    <a:pt x="2822" y="66"/>
                    <a:pt x="2815" y="52"/>
                  </a:cubicBezTo>
                  <a:cubicBezTo>
                    <a:pt x="2800" y="37"/>
                    <a:pt x="2807" y="7"/>
                    <a:pt x="2778" y="0"/>
                  </a:cubicBezTo>
                  <a:cubicBezTo>
                    <a:pt x="2778" y="29"/>
                    <a:pt x="2770" y="14"/>
                    <a:pt x="2755" y="29"/>
                  </a:cubicBezTo>
                  <a:cubicBezTo>
                    <a:pt x="2741" y="37"/>
                    <a:pt x="2748" y="44"/>
                    <a:pt x="2741" y="52"/>
                  </a:cubicBezTo>
                  <a:cubicBezTo>
                    <a:pt x="2733" y="66"/>
                    <a:pt x="2718" y="66"/>
                    <a:pt x="2711" y="66"/>
                  </a:cubicBezTo>
                  <a:cubicBezTo>
                    <a:pt x="2674" y="89"/>
                    <a:pt x="2644" y="111"/>
                    <a:pt x="2607" y="126"/>
                  </a:cubicBezTo>
                  <a:cubicBezTo>
                    <a:pt x="2570" y="148"/>
                    <a:pt x="2533" y="163"/>
                    <a:pt x="2503" y="193"/>
                  </a:cubicBezTo>
                  <a:cubicBezTo>
                    <a:pt x="2488" y="200"/>
                    <a:pt x="2458" y="215"/>
                    <a:pt x="2458" y="237"/>
                  </a:cubicBezTo>
                  <a:cubicBezTo>
                    <a:pt x="2458" y="245"/>
                    <a:pt x="2473" y="245"/>
                    <a:pt x="2473" y="260"/>
                  </a:cubicBezTo>
                  <a:cubicBezTo>
                    <a:pt x="2473" y="267"/>
                    <a:pt x="2473" y="274"/>
                    <a:pt x="2473" y="282"/>
                  </a:cubicBezTo>
                  <a:cubicBezTo>
                    <a:pt x="2466" y="282"/>
                    <a:pt x="2451" y="282"/>
                    <a:pt x="2436" y="282"/>
                  </a:cubicBezTo>
                  <a:cubicBezTo>
                    <a:pt x="2451" y="304"/>
                    <a:pt x="2444" y="334"/>
                    <a:pt x="2429" y="349"/>
                  </a:cubicBezTo>
                  <a:cubicBezTo>
                    <a:pt x="2414" y="363"/>
                    <a:pt x="2384" y="363"/>
                    <a:pt x="2362" y="371"/>
                  </a:cubicBezTo>
                  <a:cubicBezTo>
                    <a:pt x="2332" y="371"/>
                    <a:pt x="2303" y="349"/>
                    <a:pt x="2273" y="326"/>
                  </a:cubicBezTo>
                  <a:cubicBezTo>
                    <a:pt x="2243" y="311"/>
                    <a:pt x="2221" y="304"/>
                    <a:pt x="2184" y="304"/>
                  </a:cubicBezTo>
                  <a:cubicBezTo>
                    <a:pt x="2154" y="304"/>
                    <a:pt x="2132" y="311"/>
                    <a:pt x="2102" y="311"/>
                  </a:cubicBezTo>
                  <a:cubicBezTo>
                    <a:pt x="2058" y="319"/>
                    <a:pt x="2043" y="311"/>
                    <a:pt x="2005" y="282"/>
                  </a:cubicBezTo>
                  <a:cubicBezTo>
                    <a:pt x="1961" y="252"/>
                    <a:pt x="1916" y="208"/>
                    <a:pt x="1857" y="208"/>
                  </a:cubicBezTo>
                  <a:cubicBezTo>
                    <a:pt x="1857" y="245"/>
                    <a:pt x="1857" y="267"/>
                    <a:pt x="1820" y="282"/>
                  </a:cubicBezTo>
                  <a:cubicBezTo>
                    <a:pt x="1790" y="297"/>
                    <a:pt x="1760" y="289"/>
                    <a:pt x="1731" y="304"/>
                  </a:cubicBezTo>
                  <a:cubicBezTo>
                    <a:pt x="1693" y="319"/>
                    <a:pt x="1686" y="349"/>
                    <a:pt x="1656" y="371"/>
                  </a:cubicBezTo>
                  <a:cubicBezTo>
                    <a:pt x="1634" y="386"/>
                    <a:pt x="1612" y="408"/>
                    <a:pt x="1604" y="430"/>
                  </a:cubicBezTo>
                  <a:cubicBezTo>
                    <a:pt x="1597" y="445"/>
                    <a:pt x="1582" y="497"/>
                    <a:pt x="1567" y="505"/>
                  </a:cubicBezTo>
                  <a:cubicBezTo>
                    <a:pt x="1560" y="505"/>
                    <a:pt x="1515" y="497"/>
                    <a:pt x="1508" y="505"/>
                  </a:cubicBezTo>
                  <a:cubicBezTo>
                    <a:pt x="1501" y="519"/>
                    <a:pt x="1530" y="534"/>
                    <a:pt x="1523" y="557"/>
                  </a:cubicBezTo>
                  <a:cubicBezTo>
                    <a:pt x="1523" y="571"/>
                    <a:pt x="1456" y="594"/>
                    <a:pt x="1441" y="601"/>
                  </a:cubicBezTo>
                  <a:cubicBezTo>
                    <a:pt x="1448" y="631"/>
                    <a:pt x="1404" y="646"/>
                    <a:pt x="1382" y="660"/>
                  </a:cubicBezTo>
                  <a:cubicBezTo>
                    <a:pt x="1367" y="668"/>
                    <a:pt x="1359" y="675"/>
                    <a:pt x="1344" y="690"/>
                  </a:cubicBezTo>
                  <a:cubicBezTo>
                    <a:pt x="1337" y="698"/>
                    <a:pt x="1322" y="720"/>
                    <a:pt x="1307" y="727"/>
                  </a:cubicBezTo>
                  <a:cubicBezTo>
                    <a:pt x="1285" y="735"/>
                    <a:pt x="1263" y="720"/>
                    <a:pt x="1241" y="727"/>
                  </a:cubicBezTo>
                  <a:cubicBezTo>
                    <a:pt x="1218" y="727"/>
                    <a:pt x="1211" y="735"/>
                    <a:pt x="1196" y="742"/>
                  </a:cubicBezTo>
                  <a:cubicBezTo>
                    <a:pt x="1166" y="757"/>
                    <a:pt x="1137" y="765"/>
                    <a:pt x="1107" y="779"/>
                  </a:cubicBezTo>
                  <a:cubicBezTo>
                    <a:pt x="1077" y="794"/>
                    <a:pt x="1048" y="779"/>
                    <a:pt x="1018" y="787"/>
                  </a:cubicBezTo>
                  <a:cubicBezTo>
                    <a:pt x="988" y="794"/>
                    <a:pt x="996" y="831"/>
                    <a:pt x="996" y="861"/>
                  </a:cubicBezTo>
                  <a:cubicBezTo>
                    <a:pt x="996" y="891"/>
                    <a:pt x="996" y="913"/>
                    <a:pt x="981" y="943"/>
                  </a:cubicBezTo>
                  <a:cubicBezTo>
                    <a:pt x="973" y="957"/>
                    <a:pt x="966" y="972"/>
                    <a:pt x="958" y="980"/>
                  </a:cubicBezTo>
                  <a:cubicBezTo>
                    <a:pt x="951" y="987"/>
                    <a:pt x="936" y="995"/>
                    <a:pt x="929" y="1002"/>
                  </a:cubicBezTo>
                  <a:cubicBezTo>
                    <a:pt x="921" y="1017"/>
                    <a:pt x="921" y="1024"/>
                    <a:pt x="906" y="1032"/>
                  </a:cubicBezTo>
                  <a:cubicBezTo>
                    <a:pt x="891" y="1047"/>
                    <a:pt x="877" y="1047"/>
                    <a:pt x="862" y="1054"/>
                  </a:cubicBezTo>
                  <a:cubicBezTo>
                    <a:pt x="854" y="1069"/>
                    <a:pt x="854" y="1084"/>
                    <a:pt x="840" y="1091"/>
                  </a:cubicBezTo>
                  <a:cubicBezTo>
                    <a:pt x="825" y="1099"/>
                    <a:pt x="817" y="1106"/>
                    <a:pt x="802" y="1113"/>
                  </a:cubicBezTo>
                  <a:cubicBezTo>
                    <a:pt x="780" y="1121"/>
                    <a:pt x="736" y="1128"/>
                    <a:pt x="721" y="1151"/>
                  </a:cubicBezTo>
                  <a:cubicBezTo>
                    <a:pt x="713" y="1165"/>
                    <a:pt x="721" y="1173"/>
                    <a:pt x="706" y="1188"/>
                  </a:cubicBezTo>
                  <a:cubicBezTo>
                    <a:pt x="699" y="1202"/>
                    <a:pt x="669" y="1210"/>
                    <a:pt x="676" y="1232"/>
                  </a:cubicBezTo>
                  <a:cubicBezTo>
                    <a:pt x="691" y="1240"/>
                    <a:pt x="713" y="1247"/>
                    <a:pt x="721" y="1262"/>
                  </a:cubicBezTo>
                  <a:cubicBezTo>
                    <a:pt x="765" y="1329"/>
                    <a:pt x="587" y="1344"/>
                    <a:pt x="594" y="1403"/>
                  </a:cubicBezTo>
                  <a:cubicBezTo>
                    <a:pt x="572" y="1418"/>
                    <a:pt x="535" y="1396"/>
                    <a:pt x="505" y="1410"/>
                  </a:cubicBezTo>
                  <a:cubicBezTo>
                    <a:pt x="476" y="1433"/>
                    <a:pt x="468" y="1455"/>
                    <a:pt x="454" y="1403"/>
                  </a:cubicBezTo>
                  <a:cubicBezTo>
                    <a:pt x="439" y="1403"/>
                    <a:pt x="431" y="1403"/>
                    <a:pt x="416" y="1403"/>
                  </a:cubicBezTo>
                  <a:cubicBezTo>
                    <a:pt x="416" y="1403"/>
                    <a:pt x="416" y="1403"/>
                    <a:pt x="424" y="1403"/>
                  </a:cubicBezTo>
                  <a:cubicBezTo>
                    <a:pt x="424" y="1418"/>
                    <a:pt x="424" y="1425"/>
                    <a:pt x="424" y="1440"/>
                  </a:cubicBezTo>
                  <a:cubicBezTo>
                    <a:pt x="386" y="1440"/>
                    <a:pt x="372" y="1433"/>
                    <a:pt x="342" y="1448"/>
                  </a:cubicBezTo>
                  <a:cubicBezTo>
                    <a:pt x="327" y="1455"/>
                    <a:pt x="312" y="1455"/>
                    <a:pt x="305" y="1470"/>
                  </a:cubicBezTo>
                  <a:cubicBezTo>
                    <a:pt x="290" y="1485"/>
                    <a:pt x="290" y="1500"/>
                    <a:pt x="275" y="1507"/>
                  </a:cubicBezTo>
                  <a:cubicBezTo>
                    <a:pt x="268" y="1515"/>
                    <a:pt x="253" y="1515"/>
                    <a:pt x="238" y="1507"/>
                  </a:cubicBezTo>
                  <a:cubicBezTo>
                    <a:pt x="208" y="1500"/>
                    <a:pt x="171" y="1492"/>
                    <a:pt x="141" y="1492"/>
                  </a:cubicBezTo>
                  <a:cubicBezTo>
                    <a:pt x="104" y="1492"/>
                    <a:pt x="67" y="1485"/>
                    <a:pt x="38" y="1485"/>
                  </a:cubicBezTo>
                  <a:cubicBezTo>
                    <a:pt x="30" y="1515"/>
                    <a:pt x="38" y="1567"/>
                    <a:pt x="0" y="1574"/>
                  </a:cubicBezTo>
                  <a:cubicBezTo>
                    <a:pt x="8" y="1589"/>
                    <a:pt x="23" y="1604"/>
                    <a:pt x="30" y="1618"/>
                  </a:cubicBezTo>
                  <a:cubicBezTo>
                    <a:pt x="38" y="1633"/>
                    <a:pt x="30" y="1656"/>
                    <a:pt x="38" y="1670"/>
                  </a:cubicBezTo>
                  <a:cubicBezTo>
                    <a:pt x="52" y="1685"/>
                    <a:pt x="75" y="1693"/>
                    <a:pt x="97" y="1700"/>
                  </a:cubicBezTo>
                  <a:cubicBezTo>
                    <a:pt x="127" y="1715"/>
                    <a:pt x="119" y="1722"/>
                    <a:pt x="134" y="1752"/>
                  </a:cubicBezTo>
                  <a:cubicBezTo>
                    <a:pt x="149" y="1722"/>
                    <a:pt x="164" y="1730"/>
                    <a:pt x="201" y="1730"/>
                  </a:cubicBezTo>
                  <a:cubicBezTo>
                    <a:pt x="231" y="1730"/>
                    <a:pt x="246" y="1715"/>
                    <a:pt x="268" y="1700"/>
                  </a:cubicBezTo>
                  <a:cubicBezTo>
                    <a:pt x="297" y="1685"/>
                    <a:pt x="297" y="1707"/>
                    <a:pt x="312" y="1730"/>
                  </a:cubicBezTo>
                  <a:cubicBezTo>
                    <a:pt x="327" y="1745"/>
                    <a:pt x="342" y="1767"/>
                    <a:pt x="357" y="1782"/>
                  </a:cubicBezTo>
                  <a:cubicBezTo>
                    <a:pt x="364" y="1789"/>
                    <a:pt x="379" y="1812"/>
                    <a:pt x="372" y="1819"/>
                  </a:cubicBezTo>
                  <a:cubicBezTo>
                    <a:pt x="372" y="1826"/>
                    <a:pt x="349" y="1826"/>
                    <a:pt x="349" y="1841"/>
                  </a:cubicBezTo>
                  <a:cubicBezTo>
                    <a:pt x="342" y="1849"/>
                    <a:pt x="349" y="1864"/>
                    <a:pt x="342" y="1871"/>
                  </a:cubicBezTo>
                  <a:cubicBezTo>
                    <a:pt x="335" y="1886"/>
                    <a:pt x="320" y="1878"/>
                    <a:pt x="312" y="1893"/>
                  </a:cubicBezTo>
                  <a:cubicBezTo>
                    <a:pt x="305" y="1901"/>
                    <a:pt x="297" y="1945"/>
                    <a:pt x="305" y="1953"/>
                  </a:cubicBezTo>
                  <a:cubicBezTo>
                    <a:pt x="312" y="1975"/>
                    <a:pt x="357" y="1997"/>
                    <a:pt x="372" y="2005"/>
                  </a:cubicBezTo>
                  <a:cubicBezTo>
                    <a:pt x="379" y="2049"/>
                    <a:pt x="409" y="2072"/>
                    <a:pt x="386" y="2116"/>
                  </a:cubicBezTo>
                  <a:cubicBezTo>
                    <a:pt x="379" y="2153"/>
                    <a:pt x="335" y="2153"/>
                    <a:pt x="305" y="2153"/>
                  </a:cubicBezTo>
                  <a:cubicBezTo>
                    <a:pt x="305" y="2146"/>
                    <a:pt x="305" y="2138"/>
                    <a:pt x="305" y="2138"/>
                  </a:cubicBezTo>
                  <a:cubicBezTo>
                    <a:pt x="297" y="2138"/>
                    <a:pt x="283" y="2131"/>
                    <a:pt x="268" y="2131"/>
                  </a:cubicBezTo>
                  <a:cubicBezTo>
                    <a:pt x="283" y="2146"/>
                    <a:pt x="297" y="2153"/>
                    <a:pt x="312" y="2153"/>
                  </a:cubicBezTo>
                  <a:cubicBezTo>
                    <a:pt x="342" y="2161"/>
                    <a:pt x="364" y="2161"/>
                    <a:pt x="386" y="2153"/>
                  </a:cubicBezTo>
                  <a:cubicBezTo>
                    <a:pt x="409" y="2146"/>
                    <a:pt x="424" y="2146"/>
                    <a:pt x="446" y="2138"/>
                  </a:cubicBezTo>
                  <a:cubicBezTo>
                    <a:pt x="461" y="2138"/>
                    <a:pt x="476" y="2131"/>
                    <a:pt x="491" y="2131"/>
                  </a:cubicBezTo>
                  <a:cubicBezTo>
                    <a:pt x="505" y="2131"/>
                    <a:pt x="513" y="2116"/>
                    <a:pt x="528" y="2116"/>
                  </a:cubicBezTo>
                  <a:cubicBezTo>
                    <a:pt x="543" y="2109"/>
                    <a:pt x="565" y="2109"/>
                    <a:pt x="580" y="2109"/>
                  </a:cubicBezTo>
                  <a:cubicBezTo>
                    <a:pt x="609" y="2101"/>
                    <a:pt x="632" y="2086"/>
                    <a:pt x="661" y="2072"/>
                  </a:cubicBezTo>
                  <a:cubicBezTo>
                    <a:pt x="669" y="2072"/>
                    <a:pt x="676" y="2057"/>
                    <a:pt x="684" y="2057"/>
                  </a:cubicBezTo>
                  <a:cubicBezTo>
                    <a:pt x="699" y="2057"/>
                    <a:pt x="706" y="2057"/>
                    <a:pt x="713" y="2057"/>
                  </a:cubicBezTo>
                  <a:cubicBezTo>
                    <a:pt x="736" y="2049"/>
                    <a:pt x="736" y="2027"/>
                    <a:pt x="758" y="2027"/>
                  </a:cubicBezTo>
                  <a:cubicBezTo>
                    <a:pt x="802" y="2027"/>
                    <a:pt x="840" y="2042"/>
                    <a:pt x="877" y="2049"/>
                  </a:cubicBezTo>
                  <a:cubicBezTo>
                    <a:pt x="899" y="2057"/>
                    <a:pt x="921" y="2064"/>
                    <a:pt x="944" y="2079"/>
                  </a:cubicBezTo>
                  <a:cubicBezTo>
                    <a:pt x="973" y="2094"/>
                    <a:pt x="996" y="2086"/>
                    <a:pt x="1025" y="2086"/>
                  </a:cubicBezTo>
                  <a:cubicBezTo>
                    <a:pt x="1048" y="2079"/>
                    <a:pt x="1077" y="2079"/>
                    <a:pt x="1092" y="2072"/>
                  </a:cubicBezTo>
                  <a:cubicBezTo>
                    <a:pt x="1122" y="2042"/>
                    <a:pt x="1159" y="2042"/>
                    <a:pt x="1203" y="2049"/>
                  </a:cubicBezTo>
                  <a:cubicBezTo>
                    <a:pt x="1218" y="2049"/>
                    <a:pt x="1241" y="2049"/>
                    <a:pt x="1256" y="2042"/>
                  </a:cubicBezTo>
                  <a:cubicBezTo>
                    <a:pt x="1270" y="2034"/>
                    <a:pt x="1270" y="2027"/>
                    <a:pt x="1285" y="2027"/>
                  </a:cubicBezTo>
                  <a:cubicBezTo>
                    <a:pt x="1293" y="2027"/>
                    <a:pt x="1300" y="2027"/>
                    <a:pt x="1307" y="2027"/>
                  </a:cubicBezTo>
                  <a:cubicBezTo>
                    <a:pt x="1330" y="2027"/>
                    <a:pt x="1352" y="2027"/>
                    <a:pt x="1367" y="2027"/>
                  </a:cubicBezTo>
                  <a:cubicBezTo>
                    <a:pt x="1389" y="2019"/>
                    <a:pt x="1404" y="2012"/>
                    <a:pt x="1419" y="1997"/>
                  </a:cubicBezTo>
                  <a:cubicBezTo>
                    <a:pt x="1426" y="1982"/>
                    <a:pt x="1434" y="1967"/>
                    <a:pt x="1441" y="1953"/>
                  </a:cubicBezTo>
                  <a:cubicBezTo>
                    <a:pt x="1456" y="1938"/>
                    <a:pt x="1463" y="1938"/>
                    <a:pt x="1486" y="1938"/>
                  </a:cubicBezTo>
                  <a:cubicBezTo>
                    <a:pt x="1486" y="1923"/>
                    <a:pt x="1478" y="1908"/>
                    <a:pt x="1486" y="1893"/>
                  </a:cubicBezTo>
                  <a:cubicBezTo>
                    <a:pt x="1486" y="1871"/>
                    <a:pt x="1493" y="1856"/>
                    <a:pt x="1501" y="1849"/>
                  </a:cubicBezTo>
                  <a:cubicBezTo>
                    <a:pt x="1523" y="1819"/>
                    <a:pt x="1538" y="1797"/>
                    <a:pt x="1560" y="1774"/>
                  </a:cubicBezTo>
                  <a:cubicBezTo>
                    <a:pt x="1567" y="1767"/>
                    <a:pt x="1575" y="1760"/>
                    <a:pt x="1582" y="1760"/>
                  </a:cubicBezTo>
                  <a:cubicBezTo>
                    <a:pt x="1582" y="1752"/>
                    <a:pt x="1590" y="1745"/>
                    <a:pt x="1597" y="1745"/>
                  </a:cubicBezTo>
                  <a:cubicBezTo>
                    <a:pt x="1604" y="1730"/>
                    <a:pt x="1619" y="1722"/>
                    <a:pt x="1634" y="1707"/>
                  </a:cubicBezTo>
                  <a:cubicBezTo>
                    <a:pt x="1642" y="1700"/>
                    <a:pt x="1656" y="1685"/>
                    <a:pt x="1664" y="1678"/>
                  </a:cubicBezTo>
                  <a:cubicBezTo>
                    <a:pt x="1679" y="1663"/>
                    <a:pt x="1686" y="1641"/>
                    <a:pt x="1701" y="1641"/>
                  </a:cubicBezTo>
                  <a:cubicBezTo>
                    <a:pt x="1701" y="1641"/>
                    <a:pt x="1701" y="1641"/>
                    <a:pt x="1708" y="1633"/>
                  </a:cubicBezTo>
                  <a:cubicBezTo>
                    <a:pt x="1708" y="1618"/>
                    <a:pt x="1708" y="1567"/>
                    <a:pt x="1693" y="1552"/>
                  </a:cubicBezTo>
                  <a:cubicBezTo>
                    <a:pt x="1686" y="1544"/>
                    <a:pt x="1679" y="1552"/>
                    <a:pt x="1679" y="1537"/>
                  </a:cubicBezTo>
                  <a:cubicBezTo>
                    <a:pt x="1679" y="1529"/>
                    <a:pt x="1679" y="1522"/>
                    <a:pt x="1686" y="1515"/>
                  </a:cubicBezTo>
                  <a:cubicBezTo>
                    <a:pt x="1701" y="1515"/>
                    <a:pt x="1731" y="1529"/>
                    <a:pt x="1738" y="1529"/>
                  </a:cubicBezTo>
                  <a:cubicBezTo>
                    <a:pt x="1753" y="1537"/>
                    <a:pt x="1775" y="1559"/>
                    <a:pt x="1790" y="1559"/>
                  </a:cubicBezTo>
                  <a:cubicBezTo>
                    <a:pt x="1812" y="1559"/>
                    <a:pt x="1827" y="1544"/>
                    <a:pt x="1842" y="1537"/>
                  </a:cubicBezTo>
                  <a:cubicBezTo>
                    <a:pt x="1857" y="1529"/>
                    <a:pt x="1887" y="1544"/>
                    <a:pt x="1887" y="1522"/>
                  </a:cubicBezTo>
                  <a:cubicBezTo>
                    <a:pt x="1909" y="1515"/>
                    <a:pt x="1924" y="1529"/>
                    <a:pt x="1946" y="1507"/>
                  </a:cubicBezTo>
                  <a:cubicBezTo>
                    <a:pt x="1961" y="1500"/>
                    <a:pt x="1983" y="1485"/>
                    <a:pt x="2005" y="1477"/>
                  </a:cubicBezTo>
                  <a:cubicBezTo>
                    <a:pt x="2020" y="1470"/>
                    <a:pt x="2035" y="1462"/>
                    <a:pt x="2050" y="1448"/>
                  </a:cubicBezTo>
                  <a:cubicBezTo>
                    <a:pt x="2058" y="1440"/>
                    <a:pt x="2065" y="1433"/>
                    <a:pt x="2080" y="1425"/>
                  </a:cubicBezTo>
                  <a:cubicBezTo>
                    <a:pt x="2080" y="1425"/>
                    <a:pt x="2095" y="1425"/>
                    <a:pt x="2095" y="1418"/>
                  </a:cubicBezTo>
                  <a:cubicBezTo>
                    <a:pt x="2102" y="1418"/>
                    <a:pt x="2102" y="1418"/>
                    <a:pt x="2109" y="1418"/>
                  </a:cubicBezTo>
                  <a:lnTo>
                    <a:pt x="2109" y="1410"/>
                  </a:lnTo>
                  <a:cubicBezTo>
                    <a:pt x="2124" y="1403"/>
                    <a:pt x="2117" y="1403"/>
                    <a:pt x="2132" y="1396"/>
                  </a:cubicBezTo>
                  <a:cubicBezTo>
                    <a:pt x="2139" y="1396"/>
                    <a:pt x="2154" y="1396"/>
                    <a:pt x="2161" y="1396"/>
                  </a:cubicBezTo>
                  <a:cubicBezTo>
                    <a:pt x="2169" y="1388"/>
                    <a:pt x="2169" y="1381"/>
                    <a:pt x="2184" y="1373"/>
                  </a:cubicBezTo>
                  <a:cubicBezTo>
                    <a:pt x="2191" y="1373"/>
                    <a:pt x="2191" y="1373"/>
                    <a:pt x="2206" y="1366"/>
                  </a:cubicBezTo>
                  <a:cubicBezTo>
                    <a:pt x="2221" y="1351"/>
                    <a:pt x="2236" y="1359"/>
                    <a:pt x="2258" y="1351"/>
                  </a:cubicBezTo>
                  <a:cubicBezTo>
                    <a:pt x="2265" y="1344"/>
                    <a:pt x="2273" y="1336"/>
                    <a:pt x="2280" y="1336"/>
                  </a:cubicBezTo>
                  <a:cubicBezTo>
                    <a:pt x="2288" y="1329"/>
                    <a:pt x="2303" y="1329"/>
                    <a:pt x="2310" y="1329"/>
                  </a:cubicBezTo>
                  <a:cubicBezTo>
                    <a:pt x="2317" y="1321"/>
                    <a:pt x="2325" y="1321"/>
                    <a:pt x="2332" y="1314"/>
                  </a:cubicBezTo>
                  <a:cubicBezTo>
                    <a:pt x="2340" y="1307"/>
                    <a:pt x="2340" y="1299"/>
                    <a:pt x="2355" y="1292"/>
                  </a:cubicBezTo>
                  <a:cubicBezTo>
                    <a:pt x="2362" y="1292"/>
                    <a:pt x="2369" y="1299"/>
                    <a:pt x="2377" y="1292"/>
                  </a:cubicBezTo>
                  <a:cubicBezTo>
                    <a:pt x="2384" y="1292"/>
                    <a:pt x="2384" y="1277"/>
                    <a:pt x="2392" y="1277"/>
                  </a:cubicBezTo>
                  <a:cubicBezTo>
                    <a:pt x="2406" y="1270"/>
                    <a:pt x="2429" y="1270"/>
                    <a:pt x="2444" y="1270"/>
                  </a:cubicBezTo>
                  <a:cubicBezTo>
                    <a:pt x="2458" y="1262"/>
                    <a:pt x="2488" y="1262"/>
                    <a:pt x="2503" y="1255"/>
                  </a:cubicBezTo>
                  <a:cubicBezTo>
                    <a:pt x="2518" y="1240"/>
                    <a:pt x="2525" y="1232"/>
                    <a:pt x="2548" y="1225"/>
                  </a:cubicBezTo>
                  <a:cubicBezTo>
                    <a:pt x="2570" y="1225"/>
                    <a:pt x="2570" y="1225"/>
                    <a:pt x="2592" y="1202"/>
                  </a:cubicBezTo>
                  <a:cubicBezTo>
                    <a:pt x="2607" y="1188"/>
                    <a:pt x="2622" y="1188"/>
                    <a:pt x="2644" y="1188"/>
                  </a:cubicBezTo>
                  <a:cubicBezTo>
                    <a:pt x="2666" y="1188"/>
                    <a:pt x="2681" y="1180"/>
                    <a:pt x="2703" y="1180"/>
                  </a:cubicBezTo>
                  <a:cubicBezTo>
                    <a:pt x="2726" y="1173"/>
                    <a:pt x="2793" y="1158"/>
                    <a:pt x="2807" y="1188"/>
                  </a:cubicBezTo>
                  <a:cubicBezTo>
                    <a:pt x="2815" y="1202"/>
                    <a:pt x="2793" y="1217"/>
                    <a:pt x="2785" y="1232"/>
                  </a:cubicBezTo>
                  <a:cubicBezTo>
                    <a:pt x="2778" y="1247"/>
                    <a:pt x="2770" y="1255"/>
                    <a:pt x="2755" y="1262"/>
                  </a:cubicBezTo>
                  <a:cubicBezTo>
                    <a:pt x="2748" y="1270"/>
                    <a:pt x="2733" y="1270"/>
                    <a:pt x="2726" y="1277"/>
                  </a:cubicBezTo>
                  <a:cubicBezTo>
                    <a:pt x="2718" y="1292"/>
                    <a:pt x="2718" y="1329"/>
                    <a:pt x="2718" y="1351"/>
                  </a:cubicBezTo>
                  <a:cubicBezTo>
                    <a:pt x="2718" y="1403"/>
                    <a:pt x="2718" y="1448"/>
                    <a:pt x="2770" y="1470"/>
                  </a:cubicBezTo>
                  <a:cubicBezTo>
                    <a:pt x="2770" y="1492"/>
                    <a:pt x="2770" y="1507"/>
                    <a:pt x="2778" y="1529"/>
                  </a:cubicBezTo>
                  <a:cubicBezTo>
                    <a:pt x="2785" y="1544"/>
                    <a:pt x="2793" y="1559"/>
                    <a:pt x="2793" y="1581"/>
                  </a:cubicBezTo>
                  <a:cubicBezTo>
                    <a:pt x="2807" y="1581"/>
                    <a:pt x="2822" y="1581"/>
                    <a:pt x="2837" y="1574"/>
                  </a:cubicBezTo>
                  <a:cubicBezTo>
                    <a:pt x="2845" y="1567"/>
                    <a:pt x="2845" y="1552"/>
                    <a:pt x="2860" y="1552"/>
                  </a:cubicBezTo>
                  <a:cubicBezTo>
                    <a:pt x="2882" y="1544"/>
                    <a:pt x="2874" y="1596"/>
                    <a:pt x="2874" y="1611"/>
                  </a:cubicBezTo>
                  <a:cubicBezTo>
                    <a:pt x="2867" y="1656"/>
                    <a:pt x="2822" y="1685"/>
                    <a:pt x="2778" y="1685"/>
                  </a:cubicBezTo>
                  <a:cubicBezTo>
                    <a:pt x="2770" y="1693"/>
                    <a:pt x="2741" y="1693"/>
                    <a:pt x="2726" y="1700"/>
                  </a:cubicBezTo>
                  <a:cubicBezTo>
                    <a:pt x="2711" y="1707"/>
                    <a:pt x="2696" y="1715"/>
                    <a:pt x="2689" y="1715"/>
                  </a:cubicBezTo>
                  <a:cubicBezTo>
                    <a:pt x="2666" y="1722"/>
                    <a:pt x="2600" y="1722"/>
                    <a:pt x="2592" y="1700"/>
                  </a:cubicBezTo>
                  <a:cubicBezTo>
                    <a:pt x="2562" y="1707"/>
                    <a:pt x="2548" y="1707"/>
                    <a:pt x="2540" y="1737"/>
                  </a:cubicBezTo>
                  <a:cubicBezTo>
                    <a:pt x="2540" y="1752"/>
                    <a:pt x="2540" y="1782"/>
                    <a:pt x="2540" y="1789"/>
                  </a:cubicBezTo>
                  <a:cubicBezTo>
                    <a:pt x="2533" y="1804"/>
                    <a:pt x="2503" y="1812"/>
                    <a:pt x="2488" y="1819"/>
                  </a:cubicBezTo>
                  <a:cubicBezTo>
                    <a:pt x="2481" y="1826"/>
                    <a:pt x="2458" y="1856"/>
                    <a:pt x="2444" y="1856"/>
                  </a:cubicBezTo>
                  <a:cubicBezTo>
                    <a:pt x="2444" y="1864"/>
                    <a:pt x="2451" y="1864"/>
                    <a:pt x="2458" y="1864"/>
                  </a:cubicBezTo>
                  <a:cubicBezTo>
                    <a:pt x="2444" y="1871"/>
                    <a:pt x="2429" y="1878"/>
                    <a:pt x="2429" y="1886"/>
                  </a:cubicBezTo>
                  <a:cubicBezTo>
                    <a:pt x="2414" y="1886"/>
                    <a:pt x="2392" y="1878"/>
                    <a:pt x="2377" y="1886"/>
                  </a:cubicBezTo>
                  <a:cubicBezTo>
                    <a:pt x="2362" y="1893"/>
                    <a:pt x="2362" y="1901"/>
                    <a:pt x="2355" y="1908"/>
                  </a:cubicBezTo>
                  <a:cubicBezTo>
                    <a:pt x="2340" y="1923"/>
                    <a:pt x="2325" y="1930"/>
                    <a:pt x="2310" y="1945"/>
                  </a:cubicBezTo>
                  <a:cubicBezTo>
                    <a:pt x="2303" y="1953"/>
                    <a:pt x="2295" y="1967"/>
                    <a:pt x="2280" y="1975"/>
                  </a:cubicBezTo>
                  <a:cubicBezTo>
                    <a:pt x="2273" y="1975"/>
                    <a:pt x="2258" y="1975"/>
                    <a:pt x="2243" y="1975"/>
                  </a:cubicBezTo>
                  <a:cubicBezTo>
                    <a:pt x="2228" y="1982"/>
                    <a:pt x="2198" y="1982"/>
                    <a:pt x="2184" y="1990"/>
                  </a:cubicBezTo>
                  <a:cubicBezTo>
                    <a:pt x="2176" y="2005"/>
                    <a:pt x="2176" y="2019"/>
                    <a:pt x="2176" y="2042"/>
                  </a:cubicBezTo>
                  <a:cubicBezTo>
                    <a:pt x="2154" y="2042"/>
                    <a:pt x="2139" y="2072"/>
                    <a:pt x="2132" y="2086"/>
                  </a:cubicBezTo>
                  <a:cubicBezTo>
                    <a:pt x="2124" y="2101"/>
                    <a:pt x="2102" y="2116"/>
                    <a:pt x="2087" y="2123"/>
                  </a:cubicBezTo>
                  <a:cubicBezTo>
                    <a:pt x="2020" y="2161"/>
                    <a:pt x="1931" y="2175"/>
                    <a:pt x="1901" y="2250"/>
                  </a:cubicBezTo>
                  <a:cubicBezTo>
                    <a:pt x="1894" y="2272"/>
                    <a:pt x="1894" y="2287"/>
                    <a:pt x="1894" y="2309"/>
                  </a:cubicBezTo>
                  <a:cubicBezTo>
                    <a:pt x="1887" y="2324"/>
                    <a:pt x="1864" y="2339"/>
                    <a:pt x="1850" y="2354"/>
                  </a:cubicBezTo>
                  <a:cubicBezTo>
                    <a:pt x="1842" y="2361"/>
                    <a:pt x="1842" y="2361"/>
                    <a:pt x="1835" y="2369"/>
                  </a:cubicBezTo>
                  <a:cubicBezTo>
                    <a:pt x="1820" y="2369"/>
                    <a:pt x="1812" y="2369"/>
                    <a:pt x="1812" y="2354"/>
                  </a:cubicBezTo>
                  <a:cubicBezTo>
                    <a:pt x="1805" y="2339"/>
                    <a:pt x="1812" y="2317"/>
                    <a:pt x="1812" y="2302"/>
                  </a:cubicBezTo>
                  <a:cubicBezTo>
                    <a:pt x="1798" y="2302"/>
                    <a:pt x="1775" y="2302"/>
                    <a:pt x="1768" y="2309"/>
                  </a:cubicBezTo>
                  <a:cubicBezTo>
                    <a:pt x="1738" y="2346"/>
                    <a:pt x="1753" y="2398"/>
                    <a:pt x="1731" y="2435"/>
                  </a:cubicBezTo>
                  <a:cubicBezTo>
                    <a:pt x="1716" y="2458"/>
                    <a:pt x="1693" y="2458"/>
                    <a:pt x="1679" y="2472"/>
                  </a:cubicBezTo>
                  <a:cubicBezTo>
                    <a:pt x="1679" y="2480"/>
                    <a:pt x="1612" y="2591"/>
                    <a:pt x="1612" y="2584"/>
                  </a:cubicBezTo>
                  <a:cubicBezTo>
                    <a:pt x="1627" y="2621"/>
                    <a:pt x="1656" y="2614"/>
                    <a:pt x="1619" y="2658"/>
                  </a:cubicBezTo>
                  <a:cubicBezTo>
                    <a:pt x="1597" y="2680"/>
                    <a:pt x="1590" y="2680"/>
                    <a:pt x="1604" y="2717"/>
                  </a:cubicBezTo>
                  <a:cubicBezTo>
                    <a:pt x="1619" y="2769"/>
                    <a:pt x="1597" y="2821"/>
                    <a:pt x="1538" y="2829"/>
                  </a:cubicBezTo>
                  <a:cubicBezTo>
                    <a:pt x="1515" y="2829"/>
                    <a:pt x="1501" y="2829"/>
                    <a:pt x="1486" y="2799"/>
                  </a:cubicBezTo>
                  <a:cubicBezTo>
                    <a:pt x="1478" y="2784"/>
                    <a:pt x="1463" y="2755"/>
                    <a:pt x="1486" y="2747"/>
                  </a:cubicBezTo>
                  <a:cubicBezTo>
                    <a:pt x="1456" y="2762"/>
                    <a:pt x="1434" y="2762"/>
                    <a:pt x="1404" y="2769"/>
                  </a:cubicBezTo>
                  <a:cubicBezTo>
                    <a:pt x="1404" y="2792"/>
                    <a:pt x="1404" y="2807"/>
                    <a:pt x="1426" y="2821"/>
                  </a:cubicBezTo>
                  <a:cubicBezTo>
                    <a:pt x="1411" y="2859"/>
                    <a:pt x="1352" y="2859"/>
                    <a:pt x="1322" y="2896"/>
                  </a:cubicBezTo>
                  <a:cubicBezTo>
                    <a:pt x="1307" y="2918"/>
                    <a:pt x="1322" y="2933"/>
                    <a:pt x="1315" y="2955"/>
                  </a:cubicBezTo>
                  <a:cubicBezTo>
                    <a:pt x="1307" y="2970"/>
                    <a:pt x="1285" y="2963"/>
                    <a:pt x="1285" y="2992"/>
                  </a:cubicBezTo>
                  <a:cubicBezTo>
                    <a:pt x="1263" y="3000"/>
                    <a:pt x="1218" y="3014"/>
                    <a:pt x="1211" y="3037"/>
                  </a:cubicBezTo>
                  <a:cubicBezTo>
                    <a:pt x="1196" y="3059"/>
                    <a:pt x="1211" y="3044"/>
                    <a:pt x="1218" y="3059"/>
                  </a:cubicBezTo>
                  <a:cubicBezTo>
                    <a:pt x="1218" y="3066"/>
                    <a:pt x="1233" y="3089"/>
                    <a:pt x="1241" y="3096"/>
                  </a:cubicBezTo>
                  <a:cubicBezTo>
                    <a:pt x="1278" y="3119"/>
                    <a:pt x="1300" y="3081"/>
                    <a:pt x="1293" y="3148"/>
                  </a:cubicBezTo>
                  <a:cubicBezTo>
                    <a:pt x="1293" y="3178"/>
                    <a:pt x="1293" y="3208"/>
                    <a:pt x="1300" y="3230"/>
                  </a:cubicBezTo>
                  <a:cubicBezTo>
                    <a:pt x="1322" y="3230"/>
                    <a:pt x="1344" y="3237"/>
                    <a:pt x="1344" y="3245"/>
                  </a:cubicBezTo>
                  <a:cubicBezTo>
                    <a:pt x="1374" y="3252"/>
                    <a:pt x="1396" y="3267"/>
                    <a:pt x="1419" y="3282"/>
                  </a:cubicBezTo>
                  <a:cubicBezTo>
                    <a:pt x="1434" y="3245"/>
                    <a:pt x="1441" y="3215"/>
                    <a:pt x="1471" y="3193"/>
                  </a:cubicBezTo>
                  <a:cubicBezTo>
                    <a:pt x="1486" y="3178"/>
                    <a:pt x="1493" y="3163"/>
                    <a:pt x="1508" y="3148"/>
                  </a:cubicBezTo>
                  <a:cubicBezTo>
                    <a:pt x="1523" y="3119"/>
                    <a:pt x="1515" y="3096"/>
                    <a:pt x="1486" y="3089"/>
                  </a:cubicBezTo>
                  <a:cubicBezTo>
                    <a:pt x="1493" y="3066"/>
                    <a:pt x="1530" y="3066"/>
                    <a:pt x="1553" y="3059"/>
                  </a:cubicBezTo>
                  <a:cubicBezTo>
                    <a:pt x="1575" y="3044"/>
                    <a:pt x="1597" y="3044"/>
                    <a:pt x="1627" y="3044"/>
                  </a:cubicBezTo>
                  <a:cubicBezTo>
                    <a:pt x="1649" y="3044"/>
                    <a:pt x="1671" y="3044"/>
                    <a:pt x="1693" y="3052"/>
                  </a:cubicBezTo>
                  <a:cubicBezTo>
                    <a:pt x="1708" y="3052"/>
                    <a:pt x="1708" y="3059"/>
                    <a:pt x="1723" y="3059"/>
                  </a:cubicBezTo>
                  <a:cubicBezTo>
                    <a:pt x="1731" y="3059"/>
                    <a:pt x="1746" y="3044"/>
                    <a:pt x="1753" y="3044"/>
                  </a:cubicBezTo>
                  <a:cubicBezTo>
                    <a:pt x="1768" y="3044"/>
                    <a:pt x="1760" y="3059"/>
                    <a:pt x="1775" y="3059"/>
                  </a:cubicBezTo>
                  <a:cubicBezTo>
                    <a:pt x="1790" y="3059"/>
                    <a:pt x="1798" y="3059"/>
                    <a:pt x="1805" y="3052"/>
                  </a:cubicBezTo>
                  <a:cubicBezTo>
                    <a:pt x="1827" y="3044"/>
                    <a:pt x="1842" y="3037"/>
                    <a:pt x="1872" y="3037"/>
                  </a:cubicBezTo>
                  <a:cubicBezTo>
                    <a:pt x="1887" y="3037"/>
                    <a:pt x="1916" y="3037"/>
                    <a:pt x="1931" y="3029"/>
                  </a:cubicBezTo>
                  <a:cubicBezTo>
                    <a:pt x="1946" y="3014"/>
                    <a:pt x="1938" y="3007"/>
                    <a:pt x="1938" y="2992"/>
                  </a:cubicBezTo>
                  <a:cubicBezTo>
                    <a:pt x="1946" y="2985"/>
                    <a:pt x="1953" y="2977"/>
                    <a:pt x="1953" y="2970"/>
                  </a:cubicBezTo>
                  <a:cubicBezTo>
                    <a:pt x="1961" y="2963"/>
                    <a:pt x="1998" y="2911"/>
                    <a:pt x="2005" y="2911"/>
                  </a:cubicBezTo>
                  <a:cubicBezTo>
                    <a:pt x="2013" y="2918"/>
                    <a:pt x="2013" y="2925"/>
                    <a:pt x="2028" y="2925"/>
                  </a:cubicBezTo>
                  <a:cubicBezTo>
                    <a:pt x="2028" y="2970"/>
                    <a:pt x="2020" y="3007"/>
                    <a:pt x="2020" y="3052"/>
                  </a:cubicBezTo>
                  <a:cubicBezTo>
                    <a:pt x="2058" y="3052"/>
                    <a:pt x="2095" y="3074"/>
                    <a:pt x="2132" y="3074"/>
                  </a:cubicBezTo>
                  <a:cubicBezTo>
                    <a:pt x="2132" y="3044"/>
                    <a:pt x="2132" y="2992"/>
                    <a:pt x="2139" y="3000"/>
                  </a:cubicBezTo>
                  <a:cubicBezTo>
                    <a:pt x="2161" y="2985"/>
                    <a:pt x="2176" y="2992"/>
                    <a:pt x="2191" y="2985"/>
                  </a:cubicBezTo>
                  <a:cubicBezTo>
                    <a:pt x="2213" y="2977"/>
                    <a:pt x="2206" y="2970"/>
                    <a:pt x="2213" y="2955"/>
                  </a:cubicBezTo>
                  <a:cubicBezTo>
                    <a:pt x="2221" y="2933"/>
                    <a:pt x="2243" y="2925"/>
                    <a:pt x="2258" y="2918"/>
                  </a:cubicBezTo>
                  <a:cubicBezTo>
                    <a:pt x="2265" y="2911"/>
                    <a:pt x="2265" y="2911"/>
                    <a:pt x="2273" y="2903"/>
                  </a:cubicBezTo>
                  <a:cubicBezTo>
                    <a:pt x="2273" y="2896"/>
                    <a:pt x="2273" y="2881"/>
                    <a:pt x="2273" y="2874"/>
                  </a:cubicBezTo>
                  <a:cubicBezTo>
                    <a:pt x="2288" y="2866"/>
                    <a:pt x="2288" y="2859"/>
                    <a:pt x="2288" y="2844"/>
                  </a:cubicBezTo>
                  <a:cubicBezTo>
                    <a:pt x="2295" y="2821"/>
                    <a:pt x="2303" y="2814"/>
                    <a:pt x="2317" y="2799"/>
                  </a:cubicBezTo>
                  <a:cubicBezTo>
                    <a:pt x="2340" y="2777"/>
                    <a:pt x="2369" y="2777"/>
                    <a:pt x="2362" y="2740"/>
                  </a:cubicBezTo>
                  <a:cubicBezTo>
                    <a:pt x="2362" y="2703"/>
                    <a:pt x="2332" y="2688"/>
                    <a:pt x="2347" y="2651"/>
                  </a:cubicBezTo>
                  <a:cubicBezTo>
                    <a:pt x="2355" y="2628"/>
                    <a:pt x="2377" y="2614"/>
                    <a:pt x="2392" y="2599"/>
                  </a:cubicBezTo>
                  <a:cubicBezTo>
                    <a:pt x="2414" y="2576"/>
                    <a:pt x="2414" y="2547"/>
                    <a:pt x="2414" y="2517"/>
                  </a:cubicBezTo>
                  <a:cubicBezTo>
                    <a:pt x="2384" y="2524"/>
                    <a:pt x="2392" y="2487"/>
                    <a:pt x="2392" y="2472"/>
                  </a:cubicBezTo>
                  <a:cubicBezTo>
                    <a:pt x="2392" y="2458"/>
                    <a:pt x="2392" y="2450"/>
                    <a:pt x="2384" y="2435"/>
                  </a:cubicBezTo>
                  <a:cubicBezTo>
                    <a:pt x="2377" y="2420"/>
                    <a:pt x="2377" y="2420"/>
                    <a:pt x="2369" y="2406"/>
                  </a:cubicBezTo>
                  <a:cubicBezTo>
                    <a:pt x="2369" y="2376"/>
                    <a:pt x="2355" y="2369"/>
                    <a:pt x="2347" y="2346"/>
                  </a:cubicBezTo>
                  <a:cubicBezTo>
                    <a:pt x="2347" y="2294"/>
                    <a:pt x="2347" y="2279"/>
                    <a:pt x="2377" y="2235"/>
                  </a:cubicBezTo>
                  <a:cubicBezTo>
                    <a:pt x="2384" y="2227"/>
                    <a:pt x="2384" y="2212"/>
                    <a:pt x="2392" y="2205"/>
                  </a:cubicBezTo>
                  <a:cubicBezTo>
                    <a:pt x="2406" y="2183"/>
                    <a:pt x="2421" y="2168"/>
                    <a:pt x="2436" y="2146"/>
                  </a:cubicBezTo>
                  <a:cubicBezTo>
                    <a:pt x="2458" y="2131"/>
                    <a:pt x="2473" y="2116"/>
                    <a:pt x="2495" y="2109"/>
                  </a:cubicBezTo>
                  <a:cubicBezTo>
                    <a:pt x="2510" y="2109"/>
                    <a:pt x="2533" y="2116"/>
                    <a:pt x="2548" y="2109"/>
                  </a:cubicBezTo>
                  <a:cubicBezTo>
                    <a:pt x="2548" y="2064"/>
                    <a:pt x="2592" y="2042"/>
                    <a:pt x="2607" y="2005"/>
                  </a:cubicBezTo>
                  <a:cubicBezTo>
                    <a:pt x="2622" y="1982"/>
                    <a:pt x="2644" y="1967"/>
                    <a:pt x="2666" y="1960"/>
                  </a:cubicBezTo>
                  <a:cubicBezTo>
                    <a:pt x="2681" y="1960"/>
                    <a:pt x="2681" y="1960"/>
                    <a:pt x="2703" y="1953"/>
                  </a:cubicBezTo>
                  <a:cubicBezTo>
                    <a:pt x="2711" y="1945"/>
                    <a:pt x="2718" y="1945"/>
                    <a:pt x="2726" y="1938"/>
                  </a:cubicBezTo>
                  <a:cubicBezTo>
                    <a:pt x="2770" y="1901"/>
                    <a:pt x="2778" y="1834"/>
                    <a:pt x="2837" y="1834"/>
                  </a:cubicBezTo>
                  <a:cubicBezTo>
                    <a:pt x="2874" y="1834"/>
                    <a:pt x="2882" y="1812"/>
                    <a:pt x="2897" y="1782"/>
                  </a:cubicBezTo>
                  <a:cubicBezTo>
                    <a:pt x="2911" y="1737"/>
                    <a:pt x="2956" y="1670"/>
                    <a:pt x="3000" y="1641"/>
                  </a:cubicBezTo>
                  <a:cubicBezTo>
                    <a:pt x="3015" y="1633"/>
                    <a:pt x="3038" y="1633"/>
                    <a:pt x="3052" y="1626"/>
                  </a:cubicBezTo>
                  <a:cubicBezTo>
                    <a:pt x="3067" y="1618"/>
                    <a:pt x="3090" y="1611"/>
                    <a:pt x="3112" y="1604"/>
                  </a:cubicBezTo>
                  <a:cubicBezTo>
                    <a:pt x="3119" y="1604"/>
                    <a:pt x="3142" y="1611"/>
                    <a:pt x="3149" y="1604"/>
                  </a:cubicBezTo>
                  <a:cubicBezTo>
                    <a:pt x="3164" y="1604"/>
                    <a:pt x="3171" y="1589"/>
                    <a:pt x="3186" y="1581"/>
                  </a:cubicBezTo>
                  <a:cubicBezTo>
                    <a:pt x="3208" y="1574"/>
                    <a:pt x="3238" y="1574"/>
                    <a:pt x="3260" y="1567"/>
                  </a:cubicBezTo>
                  <a:cubicBezTo>
                    <a:pt x="3283" y="1559"/>
                    <a:pt x="3275" y="1529"/>
                    <a:pt x="3297" y="1515"/>
                  </a:cubicBezTo>
                  <a:cubicBezTo>
                    <a:pt x="3297" y="1522"/>
                    <a:pt x="3312" y="1537"/>
                    <a:pt x="3327" y="1544"/>
                  </a:cubicBezTo>
                  <a:cubicBezTo>
                    <a:pt x="3350" y="1544"/>
                    <a:pt x="3335" y="1537"/>
                    <a:pt x="3357" y="1522"/>
                  </a:cubicBezTo>
                  <a:cubicBezTo>
                    <a:pt x="3372" y="1515"/>
                    <a:pt x="3402" y="1515"/>
                    <a:pt x="3416" y="1522"/>
                  </a:cubicBezTo>
                  <a:cubicBezTo>
                    <a:pt x="3431" y="1529"/>
                    <a:pt x="3431" y="1544"/>
                    <a:pt x="3439" y="1544"/>
                  </a:cubicBezTo>
                  <a:cubicBezTo>
                    <a:pt x="3446" y="1552"/>
                    <a:pt x="3461" y="1552"/>
                    <a:pt x="3468" y="1567"/>
                  </a:cubicBezTo>
                  <a:cubicBezTo>
                    <a:pt x="3483" y="1581"/>
                    <a:pt x="3476" y="1611"/>
                    <a:pt x="3483" y="1626"/>
                  </a:cubicBezTo>
                  <a:cubicBezTo>
                    <a:pt x="3520" y="1633"/>
                    <a:pt x="3550" y="1648"/>
                    <a:pt x="3580" y="1670"/>
                  </a:cubicBezTo>
                  <a:cubicBezTo>
                    <a:pt x="3595" y="1670"/>
                    <a:pt x="3617" y="1693"/>
                    <a:pt x="3632" y="1693"/>
                  </a:cubicBezTo>
                  <a:cubicBezTo>
                    <a:pt x="3647" y="1685"/>
                    <a:pt x="3654" y="1663"/>
                    <a:pt x="3669" y="1656"/>
                  </a:cubicBezTo>
                  <a:cubicBezTo>
                    <a:pt x="3669" y="1633"/>
                    <a:pt x="3632" y="1596"/>
                    <a:pt x="3617" y="1574"/>
                  </a:cubicBezTo>
                  <a:cubicBezTo>
                    <a:pt x="3602" y="1559"/>
                    <a:pt x="3595" y="1552"/>
                    <a:pt x="3587" y="1537"/>
                  </a:cubicBezTo>
                  <a:cubicBezTo>
                    <a:pt x="3580" y="1537"/>
                    <a:pt x="3557" y="1515"/>
                    <a:pt x="3557" y="1515"/>
                  </a:cubicBezTo>
                  <a:cubicBezTo>
                    <a:pt x="3550" y="1500"/>
                    <a:pt x="3535" y="1500"/>
                    <a:pt x="3535" y="1485"/>
                  </a:cubicBezTo>
                  <a:cubicBezTo>
                    <a:pt x="3528" y="1477"/>
                    <a:pt x="3528" y="1462"/>
                    <a:pt x="3520" y="1455"/>
                  </a:cubicBezTo>
                  <a:cubicBezTo>
                    <a:pt x="3513" y="1455"/>
                    <a:pt x="3491" y="1455"/>
                    <a:pt x="3491" y="1448"/>
                  </a:cubicBezTo>
                  <a:cubicBezTo>
                    <a:pt x="3483" y="1425"/>
                    <a:pt x="3439" y="1284"/>
                    <a:pt x="3491" y="1284"/>
                  </a:cubicBezTo>
                  <a:cubicBezTo>
                    <a:pt x="3505" y="1270"/>
                    <a:pt x="3520" y="1240"/>
                    <a:pt x="3535" y="1240"/>
                  </a:cubicBezTo>
                  <a:cubicBezTo>
                    <a:pt x="3557" y="1202"/>
                    <a:pt x="3639" y="1165"/>
                    <a:pt x="3632" y="1113"/>
                  </a:cubicBezTo>
                  <a:cubicBezTo>
                    <a:pt x="3647" y="1099"/>
                    <a:pt x="3662" y="1084"/>
                    <a:pt x="3691" y="1084"/>
                  </a:cubicBezTo>
                  <a:cubicBezTo>
                    <a:pt x="3713" y="1084"/>
                    <a:pt x="3736" y="1091"/>
                    <a:pt x="3758" y="1091"/>
                  </a:cubicBezTo>
                  <a:cubicBezTo>
                    <a:pt x="3758" y="1062"/>
                    <a:pt x="3751" y="1017"/>
                    <a:pt x="3765" y="995"/>
                  </a:cubicBezTo>
                  <a:cubicBezTo>
                    <a:pt x="3765" y="995"/>
                    <a:pt x="3765" y="995"/>
                    <a:pt x="3773" y="99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5" name="Freeform 23"/>
            <p:cNvSpPr>
              <a:spLocks noChangeArrowheads="1"/>
            </p:cNvSpPr>
            <p:nvPr/>
          </p:nvSpPr>
          <p:spPr bwMode="auto">
            <a:xfrm>
              <a:off x="14375370" y="6491918"/>
              <a:ext cx="867396" cy="304815"/>
            </a:xfrm>
            <a:custGeom>
              <a:avLst/>
              <a:gdLst>
                <a:gd name="T0" fmla="*/ 1953 w 2006"/>
                <a:gd name="T1" fmla="*/ 602 h 707"/>
                <a:gd name="T2" fmla="*/ 1997 w 2006"/>
                <a:gd name="T3" fmla="*/ 505 h 707"/>
                <a:gd name="T4" fmla="*/ 1916 w 2006"/>
                <a:gd name="T5" fmla="*/ 312 h 707"/>
                <a:gd name="T6" fmla="*/ 1767 w 2006"/>
                <a:gd name="T7" fmla="*/ 230 h 707"/>
                <a:gd name="T8" fmla="*/ 1589 w 2006"/>
                <a:gd name="T9" fmla="*/ 275 h 707"/>
                <a:gd name="T10" fmla="*/ 1567 w 2006"/>
                <a:gd name="T11" fmla="*/ 104 h 707"/>
                <a:gd name="T12" fmla="*/ 1641 w 2006"/>
                <a:gd name="T13" fmla="*/ 22 h 707"/>
                <a:gd name="T14" fmla="*/ 1477 w 2006"/>
                <a:gd name="T15" fmla="*/ 30 h 707"/>
                <a:gd name="T16" fmla="*/ 1307 w 2006"/>
                <a:gd name="T17" fmla="*/ 89 h 707"/>
                <a:gd name="T18" fmla="*/ 1247 w 2006"/>
                <a:gd name="T19" fmla="*/ 89 h 707"/>
                <a:gd name="T20" fmla="*/ 1136 w 2006"/>
                <a:gd name="T21" fmla="*/ 134 h 707"/>
                <a:gd name="T22" fmla="*/ 1047 w 2006"/>
                <a:gd name="T23" fmla="*/ 230 h 707"/>
                <a:gd name="T24" fmla="*/ 987 w 2006"/>
                <a:gd name="T25" fmla="*/ 290 h 707"/>
                <a:gd name="T26" fmla="*/ 935 w 2006"/>
                <a:gd name="T27" fmla="*/ 193 h 707"/>
                <a:gd name="T28" fmla="*/ 854 w 2006"/>
                <a:gd name="T29" fmla="*/ 230 h 707"/>
                <a:gd name="T30" fmla="*/ 742 w 2006"/>
                <a:gd name="T31" fmla="*/ 156 h 707"/>
                <a:gd name="T32" fmla="*/ 594 w 2006"/>
                <a:gd name="T33" fmla="*/ 149 h 707"/>
                <a:gd name="T34" fmla="*/ 445 w 2006"/>
                <a:gd name="T35" fmla="*/ 119 h 707"/>
                <a:gd name="T36" fmla="*/ 297 w 2006"/>
                <a:gd name="T37" fmla="*/ 127 h 707"/>
                <a:gd name="T38" fmla="*/ 96 w 2006"/>
                <a:gd name="T39" fmla="*/ 193 h 707"/>
                <a:gd name="T40" fmla="*/ 37 w 2006"/>
                <a:gd name="T41" fmla="*/ 297 h 707"/>
                <a:gd name="T42" fmla="*/ 74 w 2006"/>
                <a:gd name="T43" fmla="*/ 409 h 707"/>
                <a:gd name="T44" fmla="*/ 22 w 2006"/>
                <a:gd name="T45" fmla="*/ 542 h 707"/>
                <a:gd name="T46" fmla="*/ 230 w 2006"/>
                <a:gd name="T47" fmla="*/ 602 h 707"/>
                <a:gd name="T48" fmla="*/ 408 w 2006"/>
                <a:gd name="T49" fmla="*/ 646 h 707"/>
                <a:gd name="T50" fmla="*/ 787 w 2006"/>
                <a:gd name="T51" fmla="*/ 639 h 707"/>
                <a:gd name="T52" fmla="*/ 950 w 2006"/>
                <a:gd name="T53" fmla="*/ 654 h 707"/>
                <a:gd name="T54" fmla="*/ 1128 w 2006"/>
                <a:gd name="T55" fmla="*/ 661 h 707"/>
                <a:gd name="T56" fmla="*/ 1203 w 2006"/>
                <a:gd name="T57" fmla="*/ 661 h 707"/>
                <a:gd name="T58" fmla="*/ 1307 w 2006"/>
                <a:gd name="T59" fmla="*/ 661 h 707"/>
                <a:gd name="T60" fmla="*/ 1381 w 2006"/>
                <a:gd name="T61" fmla="*/ 631 h 707"/>
                <a:gd name="T62" fmla="*/ 1685 w 2006"/>
                <a:gd name="T63" fmla="*/ 698 h 707"/>
                <a:gd name="T64" fmla="*/ 1782 w 2006"/>
                <a:gd name="T65" fmla="*/ 706 h 707"/>
                <a:gd name="T66" fmla="*/ 1953 w 2006"/>
                <a:gd name="T67" fmla="*/ 602 h 7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006" h="707">
                  <a:moveTo>
                    <a:pt x="1953" y="602"/>
                  </a:moveTo>
                  <a:lnTo>
                    <a:pt x="1953" y="602"/>
                  </a:lnTo>
                  <a:cubicBezTo>
                    <a:pt x="1968" y="594"/>
                    <a:pt x="1982" y="587"/>
                    <a:pt x="1997" y="579"/>
                  </a:cubicBezTo>
                  <a:cubicBezTo>
                    <a:pt x="2005" y="557"/>
                    <a:pt x="2005" y="527"/>
                    <a:pt x="1997" y="505"/>
                  </a:cubicBezTo>
                  <a:cubicBezTo>
                    <a:pt x="1968" y="468"/>
                    <a:pt x="1901" y="468"/>
                    <a:pt x="1886" y="416"/>
                  </a:cubicBezTo>
                  <a:cubicBezTo>
                    <a:pt x="1886" y="401"/>
                    <a:pt x="1886" y="319"/>
                    <a:pt x="1916" y="312"/>
                  </a:cubicBezTo>
                  <a:cubicBezTo>
                    <a:pt x="1893" y="312"/>
                    <a:pt x="1849" y="305"/>
                    <a:pt x="1834" y="297"/>
                  </a:cubicBezTo>
                  <a:cubicBezTo>
                    <a:pt x="1797" y="282"/>
                    <a:pt x="1804" y="245"/>
                    <a:pt x="1767" y="230"/>
                  </a:cubicBezTo>
                  <a:cubicBezTo>
                    <a:pt x="1737" y="223"/>
                    <a:pt x="1700" y="238"/>
                    <a:pt x="1671" y="245"/>
                  </a:cubicBezTo>
                  <a:cubicBezTo>
                    <a:pt x="1641" y="253"/>
                    <a:pt x="1626" y="282"/>
                    <a:pt x="1589" y="275"/>
                  </a:cubicBezTo>
                  <a:cubicBezTo>
                    <a:pt x="1589" y="238"/>
                    <a:pt x="1589" y="208"/>
                    <a:pt x="1596" y="178"/>
                  </a:cubicBezTo>
                  <a:cubicBezTo>
                    <a:pt x="1604" y="141"/>
                    <a:pt x="1611" y="112"/>
                    <a:pt x="1567" y="104"/>
                  </a:cubicBezTo>
                  <a:cubicBezTo>
                    <a:pt x="1567" y="89"/>
                    <a:pt x="1589" y="60"/>
                    <a:pt x="1596" y="52"/>
                  </a:cubicBezTo>
                  <a:cubicBezTo>
                    <a:pt x="1619" y="45"/>
                    <a:pt x="1648" y="45"/>
                    <a:pt x="1641" y="22"/>
                  </a:cubicBezTo>
                  <a:cubicBezTo>
                    <a:pt x="1611" y="22"/>
                    <a:pt x="1582" y="30"/>
                    <a:pt x="1552" y="30"/>
                  </a:cubicBezTo>
                  <a:cubicBezTo>
                    <a:pt x="1522" y="30"/>
                    <a:pt x="1500" y="30"/>
                    <a:pt x="1477" y="30"/>
                  </a:cubicBezTo>
                  <a:cubicBezTo>
                    <a:pt x="1440" y="82"/>
                    <a:pt x="1374" y="0"/>
                    <a:pt x="1329" y="22"/>
                  </a:cubicBezTo>
                  <a:cubicBezTo>
                    <a:pt x="1292" y="45"/>
                    <a:pt x="1314" y="67"/>
                    <a:pt x="1307" y="89"/>
                  </a:cubicBezTo>
                  <a:cubicBezTo>
                    <a:pt x="1299" y="119"/>
                    <a:pt x="1284" y="119"/>
                    <a:pt x="1284" y="156"/>
                  </a:cubicBezTo>
                  <a:cubicBezTo>
                    <a:pt x="1255" y="141"/>
                    <a:pt x="1262" y="104"/>
                    <a:pt x="1247" y="89"/>
                  </a:cubicBezTo>
                  <a:cubicBezTo>
                    <a:pt x="1225" y="74"/>
                    <a:pt x="1203" y="74"/>
                    <a:pt x="1180" y="74"/>
                  </a:cubicBezTo>
                  <a:cubicBezTo>
                    <a:pt x="1180" y="104"/>
                    <a:pt x="1136" y="97"/>
                    <a:pt x="1136" y="134"/>
                  </a:cubicBezTo>
                  <a:cubicBezTo>
                    <a:pt x="1128" y="164"/>
                    <a:pt x="1188" y="178"/>
                    <a:pt x="1128" y="193"/>
                  </a:cubicBezTo>
                  <a:cubicBezTo>
                    <a:pt x="1091" y="193"/>
                    <a:pt x="1054" y="178"/>
                    <a:pt x="1047" y="230"/>
                  </a:cubicBezTo>
                  <a:cubicBezTo>
                    <a:pt x="1032" y="245"/>
                    <a:pt x="1017" y="238"/>
                    <a:pt x="1010" y="245"/>
                  </a:cubicBezTo>
                  <a:cubicBezTo>
                    <a:pt x="995" y="253"/>
                    <a:pt x="995" y="267"/>
                    <a:pt x="987" y="290"/>
                  </a:cubicBezTo>
                  <a:cubicBezTo>
                    <a:pt x="957" y="290"/>
                    <a:pt x="943" y="290"/>
                    <a:pt x="935" y="267"/>
                  </a:cubicBezTo>
                  <a:cubicBezTo>
                    <a:pt x="928" y="245"/>
                    <a:pt x="935" y="208"/>
                    <a:pt x="935" y="193"/>
                  </a:cubicBezTo>
                  <a:cubicBezTo>
                    <a:pt x="913" y="186"/>
                    <a:pt x="906" y="186"/>
                    <a:pt x="883" y="201"/>
                  </a:cubicBezTo>
                  <a:cubicBezTo>
                    <a:pt x="876" y="201"/>
                    <a:pt x="876" y="238"/>
                    <a:pt x="854" y="230"/>
                  </a:cubicBezTo>
                  <a:cubicBezTo>
                    <a:pt x="824" y="230"/>
                    <a:pt x="831" y="193"/>
                    <a:pt x="817" y="178"/>
                  </a:cubicBezTo>
                  <a:cubicBezTo>
                    <a:pt x="794" y="149"/>
                    <a:pt x="772" y="171"/>
                    <a:pt x="742" y="156"/>
                  </a:cubicBezTo>
                  <a:cubicBezTo>
                    <a:pt x="720" y="149"/>
                    <a:pt x="698" y="134"/>
                    <a:pt x="675" y="134"/>
                  </a:cubicBezTo>
                  <a:cubicBezTo>
                    <a:pt x="646" y="134"/>
                    <a:pt x="623" y="149"/>
                    <a:pt x="594" y="149"/>
                  </a:cubicBezTo>
                  <a:cubicBezTo>
                    <a:pt x="564" y="156"/>
                    <a:pt x="527" y="149"/>
                    <a:pt x="497" y="141"/>
                  </a:cubicBezTo>
                  <a:cubicBezTo>
                    <a:pt x="475" y="141"/>
                    <a:pt x="467" y="127"/>
                    <a:pt x="445" y="119"/>
                  </a:cubicBezTo>
                  <a:cubicBezTo>
                    <a:pt x="423" y="112"/>
                    <a:pt x="408" y="119"/>
                    <a:pt x="378" y="127"/>
                  </a:cubicBezTo>
                  <a:cubicBezTo>
                    <a:pt x="349" y="134"/>
                    <a:pt x="326" y="127"/>
                    <a:pt x="297" y="127"/>
                  </a:cubicBezTo>
                  <a:cubicBezTo>
                    <a:pt x="297" y="193"/>
                    <a:pt x="170" y="171"/>
                    <a:pt x="133" y="171"/>
                  </a:cubicBezTo>
                  <a:cubicBezTo>
                    <a:pt x="104" y="171"/>
                    <a:pt x="111" y="171"/>
                    <a:pt x="96" y="193"/>
                  </a:cubicBezTo>
                  <a:cubicBezTo>
                    <a:pt x="74" y="208"/>
                    <a:pt x="74" y="238"/>
                    <a:pt x="37" y="245"/>
                  </a:cubicBezTo>
                  <a:cubicBezTo>
                    <a:pt x="37" y="260"/>
                    <a:pt x="37" y="275"/>
                    <a:pt x="37" y="297"/>
                  </a:cubicBezTo>
                  <a:cubicBezTo>
                    <a:pt x="44" y="290"/>
                    <a:pt x="52" y="297"/>
                    <a:pt x="59" y="297"/>
                  </a:cubicBezTo>
                  <a:cubicBezTo>
                    <a:pt x="67" y="319"/>
                    <a:pt x="96" y="394"/>
                    <a:pt x="74" y="409"/>
                  </a:cubicBezTo>
                  <a:cubicBezTo>
                    <a:pt x="59" y="416"/>
                    <a:pt x="29" y="416"/>
                    <a:pt x="0" y="416"/>
                  </a:cubicBezTo>
                  <a:cubicBezTo>
                    <a:pt x="0" y="461"/>
                    <a:pt x="0" y="505"/>
                    <a:pt x="22" y="542"/>
                  </a:cubicBezTo>
                  <a:cubicBezTo>
                    <a:pt x="44" y="579"/>
                    <a:pt x="89" y="557"/>
                    <a:pt x="126" y="557"/>
                  </a:cubicBezTo>
                  <a:cubicBezTo>
                    <a:pt x="170" y="550"/>
                    <a:pt x="185" y="587"/>
                    <a:pt x="230" y="602"/>
                  </a:cubicBezTo>
                  <a:cubicBezTo>
                    <a:pt x="252" y="609"/>
                    <a:pt x="297" y="617"/>
                    <a:pt x="319" y="624"/>
                  </a:cubicBezTo>
                  <a:cubicBezTo>
                    <a:pt x="356" y="631"/>
                    <a:pt x="371" y="646"/>
                    <a:pt x="408" y="646"/>
                  </a:cubicBezTo>
                  <a:cubicBezTo>
                    <a:pt x="467" y="646"/>
                    <a:pt x="534" y="646"/>
                    <a:pt x="594" y="639"/>
                  </a:cubicBezTo>
                  <a:cubicBezTo>
                    <a:pt x="661" y="631"/>
                    <a:pt x="727" y="639"/>
                    <a:pt x="787" y="639"/>
                  </a:cubicBezTo>
                  <a:cubicBezTo>
                    <a:pt x="817" y="639"/>
                    <a:pt x="846" y="631"/>
                    <a:pt x="869" y="631"/>
                  </a:cubicBezTo>
                  <a:cubicBezTo>
                    <a:pt x="898" y="631"/>
                    <a:pt x="920" y="654"/>
                    <a:pt x="950" y="654"/>
                  </a:cubicBezTo>
                  <a:cubicBezTo>
                    <a:pt x="980" y="654"/>
                    <a:pt x="1002" y="631"/>
                    <a:pt x="1032" y="624"/>
                  </a:cubicBezTo>
                  <a:cubicBezTo>
                    <a:pt x="1069" y="624"/>
                    <a:pt x="1091" y="669"/>
                    <a:pt x="1128" y="661"/>
                  </a:cubicBezTo>
                  <a:cubicBezTo>
                    <a:pt x="1151" y="661"/>
                    <a:pt x="1166" y="639"/>
                    <a:pt x="1188" y="646"/>
                  </a:cubicBezTo>
                  <a:cubicBezTo>
                    <a:pt x="1188" y="646"/>
                    <a:pt x="1195" y="661"/>
                    <a:pt x="1203" y="661"/>
                  </a:cubicBezTo>
                  <a:lnTo>
                    <a:pt x="1217" y="661"/>
                  </a:lnTo>
                  <a:cubicBezTo>
                    <a:pt x="1240" y="661"/>
                    <a:pt x="1292" y="676"/>
                    <a:pt x="1307" y="661"/>
                  </a:cubicBezTo>
                  <a:cubicBezTo>
                    <a:pt x="1322" y="654"/>
                    <a:pt x="1307" y="639"/>
                    <a:pt x="1329" y="631"/>
                  </a:cubicBezTo>
                  <a:cubicBezTo>
                    <a:pt x="1344" y="624"/>
                    <a:pt x="1366" y="631"/>
                    <a:pt x="1381" y="631"/>
                  </a:cubicBezTo>
                  <a:cubicBezTo>
                    <a:pt x="1440" y="624"/>
                    <a:pt x="1500" y="631"/>
                    <a:pt x="1552" y="631"/>
                  </a:cubicBezTo>
                  <a:cubicBezTo>
                    <a:pt x="1604" y="639"/>
                    <a:pt x="1663" y="654"/>
                    <a:pt x="1685" y="698"/>
                  </a:cubicBezTo>
                  <a:cubicBezTo>
                    <a:pt x="1708" y="706"/>
                    <a:pt x="1760" y="691"/>
                    <a:pt x="1782" y="706"/>
                  </a:cubicBezTo>
                  <a:lnTo>
                    <a:pt x="1782" y="706"/>
                  </a:lnTo>
                  <a:cubicBezTo>
                    <a:pt x="1812" y="691"/>
                    <a:pt x="1841" y="691"/>
                    <a:pt x="1864" y="676"/>
                  </a:cubicBezTo>
                  <a:cubicBezTo>
                    <a:pt x="1901" y="661"/>
                    <a:pt x="1923" y="617"/>
                    <a:pt x="1953" y="60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6" name="Freeform 24"/>
            <p:cNvSpPr>
              <a:spLocks noChangeArrowheads="1"/>
            </p:cNvSpPr>
            <p:nvPr/>
          </p:nvSpPr>
          <p:spPr bwMode="auto">
            <a:xfrm>
              <a:off x="15097883" y="6962477"/>
              <a:ext cx="379368" cy="784900"/>
            </a:xfrm>
            <a:custGeom>
              <a:avLst/>
              <a:gdLst>
                <a:gd name="T0" fmla="*/ 653 w 877"/>
                <a:gd name="T1" fmla="*/ 252 h 1819"/>
                <a:gd name="T2" fmla="*/ 564 w 877"/>
                <a:gd name="T3" fmla="*/ 230 h 1819"/>
                <a:gd name="T4" fmla="*/ 497 w 877"/>
                <a:gd name="T5" fmla="*/ 171 h 1819"/>
                <a:gd name="T6" fmla="*/ 482 w 877"/>
                <a:gd name="T7" fmla="*/ 59 h 1819"/>
                <a:gd name="T8" fmla="*/ 348 w 877"/>
                <a:gd name="T9" fmla="*/ 82 h 1819"/>
                <a:gd name="T10" fmla="*/ 259 w 877"/>
                <a:gd name="T11" fmla="*/ 104 h 1819"/>
                <a:gd name="T12" fmla="*/ 215 w 877"/>
                <a:gd name="T13" fmla="*/ 178 h 1819"/>
                <a:gd name="T14" fmla="*/ 156 w 877"/>
                <a:gd name="T15" fmla="*/ 245 h 1819"/>
                <a:gd name="T16" fmla="*/ 89 w 877"/>
                <a:gd name="T17" fmla="*/ 185 h 1819"/>
                <a:gd name="T18" fmla="*/ 7 w 877"/>
                <a:gd name="T19" fmla="*/ 274 h 1819"/>
                <a:gd name="T20" fmla="*/ 29 w 877"/>
                <a:gd name="T21" fmla="*/ 379 h 1819"/>
                <a:gd name="T22" fmla="*/ 44 w 877"/>
                <a:gd name="T23" fmla="*/ 542 h 1819"/>
                <a:gd name="T24" fmla="*/ 96 w 877"/>
                <a:gd name="T25" fmla="*/ 638 h 1819"/>
                <a:gd name="T26" fmla="*/ 103 w 877"/>
                <a:gd name="T27" fmla="*/ 750 h 1819"/>
                <a:gd name="T28" fmla="*/ 141 w 877"/>
                <a:gd name="T29" fmla="*/ 936 h 1819"/>
                <a:gd name="T30" fmla="*/ 156 w 877"/>
                <a:gd name="T31" fmla="*/ 1084 h 1819"/>
                <a:gd name="T32" fmla="*/ 200 w 877"/>
                <a:gd name="T33" fmla="*/ 1188 h 1819"/>
                <a:gd name="T34" fmla="*/ 252 w 877"/>
                <a:gd name="T35" fmla="*/ 1329 h 1819"/>
                <a:gd name="T36" fmla="*/ 289 w 877"/>
                <a:gd name="T37" fmla="*/ 1418 h 1819"/>
                <a:gd name="T38" fmla="*/ 326 w 877"/>
                <a:gd name="T39" fmla="*/ 1685 h 1819"/>
                <a:gd name="T40" fmla="*/ 378 w 877"/>
                <a:gd name="T41" fmla="*/ 1781 h 1819"/>
                <a:gd name="T42" fmla="*/ 415 w 877"/>
                <a:gd name="T43" fmla="*/ 1670 h 1819"/>
                <a:gd name="T44" fmla="*/ 467 w 877"/>
                <a:gd name="T45" fmla="*/ 1714 h 1819"/>
                <a:gd name="T46" fmla="*/ 534 w 877"/>
                <a:gd name="T47" fmla="*/ 1818 h 1819"/>
                <a:gd name="T48" fmla="*/ 616 w 877"/>
                <a:gd name="T49" fmla="*/ 1744 h 1819"/>
                <a:gd name="T50" fmla="*/ 668 w 877"/>
                <a:gd name="T51" fmla="*/ 1647 h 1819"/>
                <a:gd name="T52" fmla="*/ 750 w 877"/>
                <a:gd name="T53" fmla="*/ 1633 h 1819"/>
                <a:gd name="T54" fmla="*/ 772 w 877"/>
                <a:gd name="T55" fmla="*/ 1514 h 1819"/>
                <a:gd name="T56" fmla="*/ 727 w 877"/>
                <a:gd name="T57" fmla="*/ 1440 h 1819"/>
                <a:gd name="T58" fmla="*/ 705 w 877"/>
                <a:gd name="T59" fmla="*/ 1270 h 1819"/>
                <a:gd name="T60" fmla="*/ 660 w 877"/>
                <a:gd name="T61" fmla="*/ 1143 h 1819"/>
                <a:gd name="T62" fmla="*/ 698 w 877"/>
                <a:gd name="T63" fmla="*/ 1084 h 1819"/>
                <a:gd name="T64" fmla="*/ 809 w 877"/>
                <a:gd name="T65" fmla="*/ 1054 h 1819"/>
                <a:gd name="T66" fmla="*/ 846 w 877"/>
                <a:gd name="T67" fmla="*/ 958 h 1819"/>
                <a:gd name="T68" fmla="*/ 876 w 877"/>
                <a:gd name="T69" fmla="*/ 698 h 1819"/>
                <a:gd name="T70" fmla="*/ 816 w 877"/>
                <a:gd name="T71" fmla="*/ 453 h 1819"/>
                <a:gd name="T72" fmla="*/ 764 w 877"/>
                <a:gd name="T73" fmla="*/ 334 h 1819"/>
                <a:gd name="T74" fmla="*/ 750 w 877"/>
                <a:gd name="T75" fmla="*/ 252 h 1819"/>
                <a:gd name="T76" fmla="*/ 653 w 877"/>
                <a:gd name="T77" fmla="*/ 252 h 18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77" h="1819">
                  <a:moveTo>
                    <a:pt x="653" y="252"/>
                  </a:moveTo>
                  <a:lnTo>
                    <a:pt x="653" y="252"/>
                  </a:lnTo>
                  <a:cubicBezTo>
                    <a:pt x="638" y="252"/>
                    <a:pt x="616" y="260"/>
                    <a:pt x="601" y="252"/>
                  </a:cubicBezTo>
                  <a:cubicBezTo>
                    <a:pt x="586" y="237"/>
                    <a:pt x="594" y="237"/>
                    <a:pt x="564" y="230"/>
                  </a:cubicBezTo>
                  <a:cubicBezTo>
                    <a:pt x="534" y="223"/>
                    <a:pt x="505" y="230"/>
                    <a:pt x="475" y="215"/>
                  </a:cubicBezTo>
                  <a:cubicBezTo>
                    <a:pt x="467" y="193"/>
                    <a:pt x="490" y="193"/>
                    <a:pt x="497" y="171"/>
                  </a:cubicBezTo>
                  <a:cubicBezTo>
                    <a:pt x="505" y="156"/>
                    <a:pt x="505" y="141"/>
                    <a:pt x="505" y="126"/>
                  </a:cubicBezTo>
                  <a:cubicBezTo>
                    <a:pt x="505" y="111"/>
                    <a:pt x="490" y="82"/>
                    <a:pt x="482" y="59"/>
                  </a:cubicBezTo>
                  <a:cubicBezTo>
                    <a:pt x="460" y="67"/>
                    <a:pt x="438" y="52"/>
                    <a:pt x="415" y="52"/>
                  </a:cubicBezTo>
                  <a:cubicBezTo>
                    <a:pt x="393" y="59"/>
                    <a:pt x="378" y="89"/>
                    <a:pt x="348" y="82"/>
                  </a:cubicBezTo>
                  <a:cubicBezTo>
                    <a:pt x="341" y="52"/>
                    <a:pt x="297" y="29"/>
                    <a:pt x="282" y="0"/>
                  </a:cubicBezTo>
                  <a:cubicBezTo>
                    <a:pt x="282" y="29"/>
                    <a:pt x="282" y="82"/>
                    <a:pt x="259" y="104"/>
                  </a:cubicBezTo>
                  <a:cubicBezTo>
                    <a:pt x="245" y="111"/>
                    <a:pt x="230" y="111"/>
                    <a:pt x="222" y="133"/>
                  </a:cubicBezTo>
                  <a:cubicBezTo>
                    <a:pt x="215" y="141"/>
                    <a:pt x="215" y="163"/>
                    <a:pt x="215" y="178"/>
                  </a:cubicBezTo>
                  <a:cubicBezTo>
                    <a:pt x="208" y="178"/>
                    <a:pt x="193" y="178"/>
                    <a:pt x="178" y="178"/>
                  </a:cubicBezTo>
                  <a:cubicBezTo>
                    <a:pt x="178" y="208"/>
                    <a:pt x="178" y="223"/>
                    <a:pt x="156" y="245"/>
                  </a:cubicBezTo>
                  <a:cubicBezTo>
                    <a:pt x="141" y="260"/>
                    <a:pt x="111" y="274"/>
                    <a:pt x="89" y="267"/>
                  </a:cubicBezTo>
                  <a:cubicBezTo>
                    <a:pt x="89" y="237"/>
                    <a:pt x="89" y="215"/>
                    <a:pt x="89" y="185"/>
                  </a:cubicBezTo>
                  <a:cubicBezTo>
                    <a:pt x="81" y="185"/>
                    <a:pt x="44" y="193"/>
                    <a:pt x="7" y="193"/>
                  </a:cubicBezTo>
                  <a:cubicBezTo>
                    <a:pt x="0" y="223"/>
                    <a:pt x="0" y="252"/>
                    <a:pt x="7" y="274"/>
                  </a:cubicBezTo>
                  <a:cubicBezTo>
                    <a:pt x="7" y="282"/>
                    <a:pt x="37" y="297"/>
                    <a:pt x="37" y="319"/>
                  </a:cubicBezTo>
                  <a:cubicBezTo>
                    <a:pt x="37" y="334"/>
                    <a:pt x="29" y="356"/>
                    <a:pt x="29" y="379"/>
                  </a:cubicBezTo>
                  <a:cubicBezTo>
                    <a:pt x="37" y="401"/>
                    <a:pt x="51" y="416"/>
                    <a:pt x="51" y="438"/>
                  </a:cubicBezTo>
                  <a:cubicBezTo>
                    <a:pt x="59" y="475"/>
                    <a:pt x="51" y="512"/>
                    <a:pt x="44" y="542"/>
                  </a:cubicBezTo>
                  <a:lnTo>
                    <a:pt x="44" y="542"/>
                  </a:lnTo>
                  <a:cubicBezTo>
                    <a:pt x="81" y="527"/>
                    <a:pt x="89" y="616"/>
                    <a:pt x="96" y="638"/>
                  </a:cubicBezTo>
                  <a:cubicBezTo>
                    <a:pt x="103" y="653"/>
                    <a:pt x="103" y="676"/>
                    <a:pt x="103" y="698"/>
                  </a:cubicBezTo>
                  <a:cubicBezTo>
                    <a:pt x="96" y="713"/>
                    <a:pt x="96" y="735"/>
                    <a:pt x="103" y="750"/>
                  </a:cubicBezTo>
                  <a:cubicBezTo>
                    <a:pt x="118" y="772"/>
                    <a:pt x="141" y="779"/>
                    <a:pt x="148" y="809"/>
                  </a:cubicBezTo>
                  <a:cubicBezTo>
                    <a:pt x="148" y="846"/>
                    <a:pt x="141" y="898"/>
                    <a:pt x="141" y="936"/>
                  </a:cubicBezTo>
                  <a:cubicBezTo>
                    <a:pt x="141" y="965"/>
                    <a:pt x="133" y="987"/>
                    <a:pt x="133" y="1010"/>
                  </a:cubicBezTo>
                  <a:cubicBezTo>
                    <a:pt x="133" y="1039"/>
                    <a:pt x="148" y="1054"/>
                    <a:pt x="156" y="1084"/>
                  </a:cubicBezTo>
                  <a:cubicBezTo>
                    <a:pt x="163" y="1106"/>
                    <a:pt x="163" y="1136"/>
                    <a:pt x="178" y="1151"/>
                  </a:cubicBezTo>
                  <a:cubicBezTo>
                    <a:pt x="185" y="1166"/>
                    <a:pt x="193" y="1181"/>
                    <a:pt x="200" y="1188"/>
                  </a:cubicBezTo>
                  <a:cubicBezTo>
                    <a:pt x="222" y="1225"/>
                    <a:pt x="230" y="1255"/>
                    <a:pt x="245" y="1292"/>
                  </a:cubicBezTo>
                  <a:cubicBezTo>
                    <a:pt x="252" y="1307"/>
                    <a:pt x="252" y="1314"/>
                    <a:pt x="252" y="1329"/>
                  </a:cubicBezTo>
                  <a:cubicBezTo>
                    <a:pt x="259" y="1351"/>
                    <a:pt x="267" y="1366"/>
                    <a:pt x="274" y="1381"/>
                  </a:cubicBezTo>
                  <a:cubicBezTo>
                    <a:pt x="282" y="1389"/>
                    <a:pt x="289" y="1403"/>
                    <a:pt x="289" y="1418"/>
                  </a:cubicBezTo>
                  <a:cubicBezTo>
                    <a:pt x="297" y="1447"/>
                    <a:pt x="311" y="1469"/>
                    <a:pt x="311" y="1491"/>
                  </a:cubicBezTo>
                  <a:cubicBezTo>
                    <a:pt x="311" y="1558"/>
                    <a:pt x="319" y="1625"/>
                    <a:pt x="326" y="1685"/>
                  </a:cubicBezTo>
                  <a:cubicBezTo>
                    <a:pt x="326" y="1714"/>
                    <a:pt x="348" y="1722"/>
                    <a:pt x="348" y="1751"/>
                  </a:cubicBezTo>
                  <a:cubicBezTo>
                    <a:pt x="348" y="1774"/>
                    <a:pt x="348" y="1781"/>
                    <a:pt x="378" y="1781"/>
                  </a:cubicBezTo>
                  <a:cubicBezTo>
                    <a:pt x="408" y="1774"/>
                    <a:pt x="393" y="1751"/>
                    <a:pt x="393" y="1729"/>
                  </a:cubicBezTo>
                  <a:cubicBezTo>
                    <a:pt x="393" y="1707"/>
                    <a:pt x="393" y="1670"/>
                    <a:pt x="415" y="1670"/>
                  </a:cubicBezTo>
                  <a:cubicBezTo>
                    <a:pt x="430" y="1670"/>
                    <a:pt x="430" y="1685"/>
                    <a:pt x="438" y="1692"/>
                  </a:cubicBezTo>
                  <a:cubicBezTo>
                    <a:pt x="445" y="1699"/>
                    <a:pt x="453" y="1707"/>
                    <a:pt x="467" y="1714"/>
                  </a:cubicBezTo>
                  <a:cubicBezTo>
                    <a:pt x="482" y="1729"/>
                    <a:pt x="497" y="1744"/>
                    <a:pt x="505" y="1774"/>
                  </a:cubicBezTo>
                  <a:cubicBezTo>
                    <a:pt x="512" y="1788"/>
                    <a:pt x="512" y="1811"/>
                    <a:pt x="534" y="1818"/>
                  </a:cubicBezTo>
                  <a:cubicBezTo>
                    <a:pt x="549" y="1818"/>
                    <a:pt x="571" y="1811"/>
                    <a:pt x="594" y="1811"/>
                  </a:cubicBezTo>
                  <a:cubicBezTo>
                    <a:pt x="601" y="1788"/>
                    <a:pt x="601" y="1759"/>
                    <a:pt x="616" y="1744"/>
                  </a:cubicBezTo>
                  <a:cubicBezTo>
                    <a:pt x="631" y="1722"/>
                    <a:pt x="653" y="1736"/>
                    <a:pt x="653" y="1707"/>
                  </a:cubicBezTo>
                  <a:cubicBezTo>
                    <a:pt x="660" y="1685"/>
                    <a:pt x="653" y="1662"/>
                    <a:pt x="668" y="1647"/>
                  </a:cubicBezTo>
                  <a:cubicBezTo>
                    <a:pt x="698" y="1625"/>
                    <a:pt x="713" y="1670"/>
                    <a:pt x="735" y="1655"/>
                  </a:cubicBezTo>
                  <a:cubicBezTo>
                    <a:pt x="742" y="1655"/>
                    <a:pt x="742" y="1640"/>
                    <a:pt x="750" y="1633"/>
                  </a:cubicBezTo>
                  <a:cubicBezTo>
                    <a:pt x="750" y="1625"/>
                    <a:pt x="757" y="1625"/>
                    <a:pt x="757" y="1618"/>
                  </a:cubicBezTo>
                  <a:cubicBezTo>
                    <a:pt x="764" y="1595"/>
                    <a:pt x="750" y="1521"/>
                    <a:pt x="772" y="1514"/>
                  </a:cubicBezTo>
                  <a:cubicBezTo>
                    <a:pt x="779" y="1491"/>
                    <a:pt x="764" y="1484"/>
                    <a:pt x="757" y="1469"/>
                  </a:cubicBezTo>
                  <a:cubicBezTo>
                    <a:pt x="750" y="1462"/>
                    <a:pt x="742" y="1447"/>
                    <a:pt x="727" y="1440"/>
                  </a:cubicBezTo>
                  <a:cubicBezTo>
                    <a:pt x="705" y="1418"/>
                    <a:pt x="713" y="1389"/>
                    <a:pt x="713" y="1359"/>
                  </a:cubicBezTo>
                  <a:cubicBezTo>
                    <a:pt x="705" y="1329"/>
                    <a:pt x="690" y="1299"/>
                    <a:pt x="705" y="1270"/>
                  </a:cubicBezTo>
                  <a:cubicBezTo>
                    <a:pt x="713" y="1232"/>
                    <a:pt x="705" y="1195"/>
                    <a:pt x="705" y="1158"/>
                  </a:cubicBezTo>
                  <a:cubicBezTo>
                    <a:pt x="683" y="1166"/>
                    <a:pt x="675" y="1166"/>
                    <a:pt x="660" y="1143"/>
                  </a:cubicBezTo>
                  <a:cubicBezTo>
                    <a:pt x="660" y="1129"/>
                    <a:pt x="653" y="1091"/>
                    <a:pt x="653" y="1076"/>
                  </a:cubicBezTo>
                  <a:cubicBezTo>
                    <a:pt x="675" y="1062"/>
                    <a:pt x="683" y="1076"/>
                    <a:pt x="698" y="1084"/>
                  </a:cubicBezTo>
                  <a:cubicBezTo>
                    <a:pt x="720" y="1084"/>
                    <a:pt x="735" y="1076"/>
                    <a:pt x="757" y="1076"/>
                  </a:cubicBezTo>
                  <a:cubicBezTo>
                    <a:pt x="787" y="1076"/>
                    <a:pt x="801" y="1084"/>
                    <a:pt x="809" y="1054"/>
                  </a:cubicBezTo>
                  <a:cubicBezTo>
                    <a:pt x="816" y="1032"/>
                    <a:pt x="816" y="1010"/>
                    <a:pt x="831" y="987"/>
                  </a:cubicBezTo>
                  <a:cubicBezTo>
                    <a:pt x="839" y="980"/>
                    <a:pt x="846" y="973"/>
                    <a:pt x="846" y="958"/>
                  </a:cubicBezTo>
                  <a:cubicBezTo>
                    <a:pt x="861" y="928"/>
                    <a:pt x="861" y="891"/>
                    <a:pt x="868" y="861"/>
                  </a:cubicBezTo>
                  <a:cubicBezTo>
                    <a:pt x="868" y="809"/>
                    <a:pt x="876" y="750"/>
                    <a:pt x="876" y="698"/>
                  </a:cubicBezTo>
                  <a:cubicBezTo>
                    <a:pt x="876" y="646"/>
                    <a:pt x="861" y="601"/>
                    <a:pt x="846" y="557"/>
                  </a:cubicBezTo>
                  <a:cubicBezTo>
                    <a:pt x="831" y="527"/>
                    <a:pt x="839" y="490"/>
                    <a:pt x="816" y="453"/>
                  </a:cubicBezTo>
                  <a:cubicBezTo>
                    <a:pt x="801" y="423"/>
                    <a:pt x="779" y="401"/>
                    <a:pt x="772" y="371"/>
                  </a:cubicBezTo>
                  <a:cubicBezTo>
                    <a:pt x="772" y="364"/>
                    <a:pt x="772" y="349"/>
                    <a:pt x="764" y="334"/>
                  </a:cubicBezTo>
                  <a:cubicBezTo>
                    <a:pt x="764" y="312"/>
                    <a:pt x="764" y="312"/>
                    <a:pt x="750" y="297"/>
                  </a:cubicBezTo>
                  <a:cubicBezTo>
                    <a:pt x="727" y="274"/>
                    <a:pt x="735" y="267"/>
                    <a:pt x="750" y="252"/>
                  </a:cubicBezTo>
                  <a:lnTo>
                    <a:pt x="742" y="245"/>
                  </a:lnTo>
                  <a:cubicBezTo>
                    <a:pt x="727" y="237"/>
                    <a:pt x="675" y="252"/>
                    <a:pt x="653" y="2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7" name="Freeform 25"/>
            <p:cNvSpPr>
              <a:spLocks noChangeArrowheads="1"/>
            </p:cNvSpPr>
            <p:nvPr/>
          </p:nvSpPr>
          <p:spPr bwMode="auto">
            <a:xfrm>
              <a:off x="10389159" y="8448453"/>
              <a:ext cx="2525935" cy="2339460"/>
            </a:xfrm>
            <a:custGeom>
              <a:avLst/>
              <a:gdLst>
                <a:gd name="T0" fmla="*/ 5598 w 5844"/>
                <a:gd name="T1" fmla="*/ 839 h 5415"/>
                <a:gd name="T2" fmla="*/ 5264 w 5844"/>
                <a:gd name="T3" fmla="*/ 943 h 5415"/>
                <a:gd name="T4" fmla="*/ 4974 w 5844"/>
                <a:gd name="T5" fmla="*/ 780 h 5415"/>
                <a:gd name="T6" fmla="*/ 4870 w 5844"/>
                <a:gd name="T7" fmla="*/ 884 h 5415"/>
                <a:gd name="T8" fmla="*/ 4625 w 5844"/>
                <a:gd name="T9" fmla="*/ 1151 h 5415"/>
                <a:gd name="T10" fmla="*/ 4424 w 5844"/>
                <a:gd name="T11" fmla="*/ 1225 h 5415"/>
                <a:gd name="T12" fmla="*/ 4128 w 5844"/>
                <a:gd name="T13" fmla="*/ 1307 h 5415"/>
                <a:gd name="T14" fmla="*/ 4113 w 5844"/>
                <a:gd name="T15" fmla="*/ 1485 h 5415"/>
                <a:gd name="T16" fmla="*/ 3735 w 5844"/>
                <a:gd name="T17" fmla="*/ 1604 h 5415"/>
                <a:gd name="T18" fmla="*/ 3393 w 5844"/>
                <a:gd name="T19" fmla="*/ 1649 h 5415"/>
                <a:gd name="T20" fmla="*/ 3148 w 5844"/>
                <a:gd name="T21" fmla="*/ 1389 h 5415"/>
                <a:gd name="T22" fmla="*/ 2799 w 5844"/>
                <a:gd name="T23" fmla="*/ 1032 h 5415"/>
                <a:gd name="T24" fmla="*/ 2621 w 5844"/>
                <a:gd name="T25" fmla="*/ 973 h 5415"/>
                <a:gd name="T26" fmla="*/ 2487 w 5844"/>
                <a:gd name="T27" fmla="*/ 431 h 5415"/>
                <a:gd name="T28" fmla="*/ 2161 w 5844"/>
                <a:gd name="T29" fmla="*/ 290 h 5415"/>
                <a:gd name="T30" fmla="*/ 1982 w 5844"/>
                <a:gd name="T31" fmla="*/ 223 h 5415"/>
                <a:gd name="T32" fmla="*/ 1745 w 5844"/>
                <a:gd name="T33" fmla="*/ 304 h 5415"/>
                <a:gd name="T34" fmla="*/ 1448 w 5844"/>
                <a:gd name="T35" fmla="*/ 89 h 5415"/>
                <a:gd name="T36" fmla="*/ 1292 w 5844"/>
                <a:gd name="T37" fmla="*/ 319 h 5415"/>
                <a:gd name="T38" fmla="*/ 1069 w 5844"/>
                <a:gd name="T39" fmla="*/ 401 h 5415"/>
                <a:gd name="T40" fmla="*/ 972 w 5844"/>
                <a:gd name="T41" fmla="*/ 772 h 5415"/>
                <a:gd name="T42" fmla="*/ 750 w 5844"/>
                <a:gd name="T43" fmla="*/ 1069 h 5415"/>
                <a:gd name="T44" fmla="*/ 824 w 5844"/>
                <a:gd name="T45" fmla="*/ 1322 h 5415"/>
                <a:gd name="T46" fmla="*/ 608 w 5844"/>
                <a:gd name="T47" fmla="*/ 1730 h 5415"/>
                <a:gd name="T48" fmla="*/ 631 w 5844"/>
                <a:gd name="T49" fmla="*/ 2094 h 5415"/>
                <a:gd name="T50" fmla="*/ 586 w 5844"/>
                <a:gd name="T51" fmla="*/ 2466 h 5415"/>
                <a:gd name="T52" fmla="*/ 623 w 5844"/>
                <a:gd name="T53" fmla="*/ 2673 h 5415"/>
                <a:gd name="T54" fmla="*/ 200 w 5844"/>
                <a:gd name="T55" fmla="*/ 3290 h 5415"/>
                <a:gd name="T56" fmla="*/ 111 w 5844"/>
                <a:gd name="T57" fmla="*/ 3579 h 5415"/>
                <a:gd name="T58" fmla="*/ 0 w 5844"/>
                <a:gd name="T59" fmla="*/ 3839 h 5415"/>
                <a:gd name="T60" fmla="*/ 89 w 5844"/>
                <a:gd name="T61" fmla="*/ 4040 h 5415"/>
                <a:gd name="T62" fmla="*/ 297 w 5844"/>
                <a:gd name="T63" fmla="*/ 4099 h 5415"/>
                <a:gd name="T64" fmla="*/ 467 w 5844"/>
                <a:gd name="T65" fmla="*/ 4122 h 5415"/>
                <a:gd name="T66" fmla="*/ 282 w 5844"/>
                <a:gd name="T67" fmla="*/ 4322 h 5415"/>
                <a:gd name="T68" fmla="*/ 133 w 5844"/>
                <a:gd name="T69" fmla="*/ 4300 h 5415"/>
                <a:gd name="T70" fmla="*/ 304 w 5844"/>
                <a:gd name="T71" fmla="*/ 4419 h 5415"/>
                <a:gd name="T72" fmla="*/ 608 w 5844"/>
                <a:gd name="T73" fmla="*/ 4500 h 5415"/>
                <a:gd name="T74" fmla="*/ 824 w 5844"/>
                <a:gd name="T75" fmla="*/ 4389 h 5415"/>
                <a:gd name="T76" fmla="*/ 913 w 5844"/>
                <a:gd name="T77" fmla="*/ 4612 h 5415"/>
                <a:gd name="T78" fmla="*/ 1121 w 5844"/>
                <a:gd name="T79" fmla="*/ 4760 h 5415"/>
                <a:gd name="T80" fmla="*/ 1165 w 5844"/>
                <a:gd name="T81" fmla="*/ 5094 h 5415"/>
                <a:gd name="T82" fmla="*/ 1017 w 5844"/>
                <a:gd name="T83" fmla="*/ 5332 h 5415"/>
                <a:gd name="T84" fmla="*/ 1299 w 5844"/>
                <a:gd name="T85" fmla="*/ 5094 h 5415"/>
                <a:gd name="T86" fmla="*/ 1864 w 5844"/>
                <a:gd name="T87" fmla="*/ 5005 h 5415"/>
                <a:gd name="T88" fmla="*/ 2153 w 5844"/>
                <a:gd name="T89" fmla="*/ 4990 h 5415"/>
                <a:gd name="T90" fmla="*/ 2383 w 5844"/>
                <a:gd name="T91" fmla="*/ 4745 h 5415"/>
                <a:gd name="T92" fmla="*/ 2465 w 5844"/>
                <a:gd name="T93" fmla="*/ 4664 h 5415"/>
                <a:gd name="T94" fmla="*/ 2554 w 5844"/>
                <a:gd name="T95" fmla="*/ 4723 h 5415"/>
                <a:gd name="T96" fmla="*/ 2524 w 5844"/>
                <a:gd name="T97" fmla="*/ 4262 h 5415"/>
                <a:gd name="T98" fmla="*/ 2569 w 5844"/>
                <a:gd name="T99" fmla="*/ 3936 h 5415"/>
                <a:gd name="T100" fmla="*/ 2614 w 5844"/>
                <a:gd name="T101" fmla="*/ 3223 h 5415"/>
                <a:gd name="T102" fmla="*/ 3007 w 5844"/>
                <a:gd name="T103" fmla="*/ 2970 h 5415"/>
                <a:gd name="T104" fmla="*/ 3133 w 5844"/>
                <a:gd name="T105" fmla="*/ 3067 h 5415"/>
                <a:gd name="T106" fmla="*/ 3282 w 5844"/>
                <a:gd name="T107" fmla="*/ 2911 h 5415"/>
                <a:gd name="T108" fmla="*/ 3460 w 5844"/>
                <a:gd name="T109" fmla="*/ 2644 h 5415"/>
                <a:gd name="T110" fmla="*/ 3676 w 5844"/>
                <a:gd name="T111" fmla="*/ 2644 h 5415"/>
                <a:gd name="T112" fmla="*/ 4091 w 5844"/>
                <a:gd name="T113" fmla="*/ 2480 h 5415"/>
                <a:gd name="T114" fmla="*/ 4106 w 5844"/>
                <a:gd name="T115" fmla="*/ 2243 h 5415"/>
                <a:gd name="T116" fmla="*/ 4307 w 5844"/>
                <a:gd name="T117" fmla="*/ 2064 h 5415"/>
                <a:gd name="T118" fmla="*/ 4811 w 5844"/>
                <a:gd name="T119" fmla="*/ 1753 h 5415"/>
                <a:gd name="T120" fmla="*/ 5323 w 5844"/>
                <a:gd name="T121" fmla="*/ 1351 h 5415"/>
                <a:gd name="T122" fmla="*/ 5627 w 5844"/>
                <a:gd name="T123" fmla="*/ 1010 h 5415"/>
                <a:gd name="T124" fmla="*/ 5791 w 5844"/>
                <a:gd name="T125" fmla="*/ 713 h 54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844" h="5415">
                  <a:moveTo>
                    <a:pt x="5791" y="713"/>
                  </a:moveTo>
                  <a:lnTo>
                    <a:pt x="5791" y="713"/>
                  </a:lnTo>
                  <a:cubicBezTo>
                    <a:pt x="5754" y="713"/>
                    <a:pt x="5746" y="720"/>
                    <a:pt x="5716" y="735"/>
                  </a:cubicBezTo>
                  <a:cubicBezTo>
                    <a:pt x="5709" y="750"/>
                    <a:pt x="5724" y="765"/>
                    <a:pt x="5739" y="765"/>
                  </a:cubicBezTo>
                  <a:cubicBezTo>
                    <a:pt x="5746" y="802"/>
                    <a:pt x="5657" y="787"/>
                    <a:pt x="5627" y="809"/>
                  </a:cubicBezTo>
                  <a:cubicBezTo>
                    <a:pt x="5620" y="824"/>
                    <a:pt x="5613" y="832"/>
                    <a:pt x="5598" y="839"/>
                  </a:cubicBezTo>
                  <a:cubicBezTo>
                    <a:pt x="5590" y="839"/>
                    <a:pt x="5576" y="832"/>
                    <a:pt x="5568" y="839"/>
                  </a:cubicBezTo>
                  <a:cubicBezTo>
                    <a:pt x="5561" y="847"/>
                    <a:pt x="5598" y="891"/>
                    <a:pt x="5598" y="899"/>
                  </a:cubicBezTo>
                  <a:cubicBezTo>
                    <a:pt x="5546" y="899"/>
                    <a:pt x="5553" y="958"/>
                    <a:pt x="5509" y="958"/>
                  </a:cubicBezTo>
                  <a:cubicBezTo>
                    <a:pt x="5509" y="965"/>
                    <a:pt x="5501" y="980"/>
                    <a:pt x="5501" y="988"/>
                  </a:cubicBezTo>
                  <a:cubicBezTo>
                    <a:pt x="5464" y="988"/>
                    <a:pt x="5419" y="995"/>
                    <a:pt x="5382" y="980"/>
                  </a:cubicBezTo>
                  <a:cubicBezTo>
                    <a:pt x="5338" y="965"/>
                    <a:pt x="5316" y="943"/>
                    <a:pt x="5264" y="943"/>
                  </a:cubicBezTo>
                  <a:cubicBezTo>
                    <a:pt x="5241" y="943"/>
                    <a:pt x="5197" y="958"/>
                    <a:pt x="5189" y="921"/>
                  </a:cubicBezTo>
                  <a:cubicBezTo>
                    <a:pt x="5182" y="869"/>
                    <a:pt x="5152" y="839"/>
                    <a:pt x="5137" y="795"/>
                  </a:cubicBezTo>
                  <a:cubicBezTo>
                    <a:pt x="5122" y="795"/>
                    <a:pt x="5108" y="795"/>
                    <a:pt x="5108" y="809"/>
                  </a:cubicBezTo>
                  <a:cubicBezTo>
                    <a:pt x="5071" y="817"/>
                    <a:pt x="5033" y="743"/>
                    <a:pt x="5041" y="706"/>
                  </a:cubicBezTo>
                  <a:cubicBezTo>
                    <a:pt x="5033" y="706"/>
                    <a:pt x="5026" y="698"/>
                    <a:pt x="5019" y="698"/>
                  </a:cubicBezTo>
                  <a:cubicBezTo>
                    <a:pt x="5019" y="728"/>
                    <a:pt x="5019" y="817"/>
                    <a:pt x="4974" y="780"/>
                  </a:cubicBezTo>
                  <a:cubicBezTo>
                    <a:pt x="4967" y="787"/>
                    <a:pt x="4959" y="802"/>
                    <a:pt x="4952" y="809"/>
                  </a:cubicBezTo>
                  <a:cubicBezTo>
                    <a:pt x="4944" y="787"/>
                    <a:pt x="4944" y="765"/>
                    <a:pt x="4929" y="757"/>
                  </a:cubicBezTo>
                  <a:cubicBezTo>
                    <a:pt x="4914" y="780"/>
                    <a:pt x="4907" y="824"/>
                    <a:pt x="4907" y="854"/>
                  </a:cubicBezTo>
                  <a:cubicBezTo>
                    <a:pt x="4870" y="832"/>
                    <a:pt x="4863" y="780"/>
                    <a:pt x="4811" y="824"/>
                  </a:cubicBezTo>
                  <a:cubicBezTo>
                    <a:pt x="4781" y="847"/>
                    <a:pt x="4848" y="861"/>
                    <a:pt x="4855" y="884"/>
                  </a:cubicBezTo>
                  <a:cubicBezTo>
                    <a:pt x="4855" y="884"/>
                    <a:pt x="4863" y="884"/>
                    <a:pt x="4870" y="884"/>
                  </a:cubicBezTo>
                  <a:cubicBezTo>
                    <a:pt x="4848" y="891"/>
                    <a:pt x="4825" y="943"/>
                    <a:pt x="4803" y="958"/>
                  </a:cubicBezTo>
                  <a:cubicBezTo>
                    <a:pt x="4774" y="965"/>
                    <a:pt x="4751" y="973"/>
                    <a:pt x="4722" y="980"/>
                  </a:cubicBezTo>
                  <a:cubicBezTo>
                    <a:pt x="4699" y="980"/>
                    <a:pt x="4677" y="965"/>
                    <a:pt x="4655" y="973"/>
                  </a:cubicBezTo>
                  <a:cubicBezTo>
                    <a:pt x="4640" y="980"/>
                    <a:pt x="4669" y="1040"/>
                    <a:pt x="4625" y="1047"/>
                  </a:cubicBezTo>
                  <a:cubicBezTo>
                    <a:pt x="4603" y="1054"/>
                    <a:pt x="4588" y="1062"/>
                    <a:pt x="4588" y="1092"/>
                  </a:cubicBezTo>
                  <a:cubicBezTo>
                    <a:pt x="4580" y="1129"/>
                    <a:pt x="4625" y="1121"/>
                    <a:pt x="4625" y="1151"/>
                  </a:cubicBezTo>
                  <a:cubicBezTo>
                    <a:pt x="4647" y="1151"/>
                    <a:pt x="4647" y="1173"/>
                    <a:pt x="4640" y="1188"/>
                  </a:cubicBezTo>
                  <a:cubicBezTo>
                    <a:pt x="4610" y="1181"/>
                    <a:pt x="4603" y="1203"/>
                    <a:pt x="4603" y="1233"/>
                  </a:cubicBezTo>
                  <a:cubicBezTo>
                    <a:pt x="4617" y="1240"/>
                    <a:pt x="4617" y="1240"/>
                    <a:pt x="4617" y="1255"/>
                  </a:cubicBezTo>
                  <a:cubicBezTo>
                    <a:pt x="4580" y="1248"/>
                    <a:pt x="4566" y="1292"/>
                    <a:pt x="4536" y="1292"/>
                  </a:cubicBezTo>
                  <a:cubicBezTo>
                    <a:pt x="4514" y="1292"/>
                    <a:pt x="4499" y="1270"/>
                    <a:pt x="4491" y="1248"/>
                  </a:cubicBezTo>
                  <a:cubicBezTo>
                    <a:pt x="4477" y="1225"/>
                    <a:pt x="4454" y="1225"/>
                    <a:pt x="4424" y="1225"/>
                  </a:cubicBezTo>
                  <a:cubicBezTo>
                    <a:pt x="4424" y="1240"/>
                    <a:pt x="4424" y="1262"/>
                    <a:pt x="4424" y="1277"/>
                  </a:cubicBezTo>
                  <a:cubicBezTo>
                    <a:pt x="4380" y="1270"/>
                    <a:pt x="4292" y="1411"/>
                    <a:pt x="4277" y="1322"/>
                  </a:cubicBezTo>
                  <a:cubicBezTo>
                    <a:pt x="4292" y="1314"/>
                    <a:pt x="4335" y="1285"/>
                    <a:pt x="4299" y="1277"/>
                  </a:cubicBezTo>
                  <a:cubicBezTo>
                    <a:pt x="4284" y="1233"/>
                    <a:pt x="4262" y="1166"/>
                    <a:pt x="4210" y="1151"/>
                  </a:cubicBezTo>
                  <a:cubicBezTo>
                    <a:pt x="4180" y="1188"/>
                    <a:pt x="4166" y="1211"/>
                    <a:pt x="4121" y="1218"/>
                  </a:cubicBezTo>
                  <a:cubicBezTo>
                    <a:pt x="4113" y="1248"/>
                    <a:pt x="4136" y="1277"/>
                    <a:pt x="4128" y="1307"/>
                  </a:cubicBezTo>
                  <a:cubicBezTo>
                    <a:pt x="4136" y="1307"/>
                    <a:pt x="4136" y="1307"/>
                    <a:pt x="4143" y="1307"/>
                  </a:cubicBezTo>
                  <a:cubicBezTo>
                    <a:pt x="4143" y="1322"/>
                    <a:pt x="4136" y="1329"/>
                    <a:pt x="4121" y="1337"/>
                  </a:cubicBezTo>
                  <a:cubicBezTo>
                    <a:pt x="4099" y="1344"/>
                    <a:pt x="4106" y="1381"/>
                    <a:pt x="4106" y="1404"/>
                  </a:cubicBezTo>
                  <a:cubicBezTo>
                    <a:pt x="4113" y="1404"/>
                    <a:pt x="4121" y="1411"/>
                    <a:pt x="4136" y="1411"/>
                  </a:cubicBezTo>
                  <a:cubicBezTo>
                    <a:pt x="4136" y="1419"/>
                    <a:pt x="4136" y="1433"/>
                    <a:pt x="4136" y="1441"/>
                  </a:cubicBezTo>
                  <a:cubicBezTo>
                    <a:pt x="4106" y="1441"/>
                    <a:pt x="4113" y="1470"/>
                    <a:pt x="4113" y="1485"/>
                  </a:cubicBezTo>
                  <a:cubicBezTo>
                    <a:pt x="4091" y="1493"/>
                    <a:pt x="4084" y="1478"/>
                    <a:pt x="4069" y="1500"/>
                  </a:cubicBezTo>
                  <a:cubicBezTo>
                    <a:pt x="4062" y="1522"/>
                    <a:pt x="4069" y="1552"/>
                    <a:pt x="4032" y="1545"/>
                  </a:cubicBezTo>
                  <a:cubicBezTo>
                    <a:pt x="4010" y="1545"/>
                    <a:pt x="4010" y="1522"/>
                    <a:pt x="4002" y="1508"/>
                  </a:cubicBezTo>
                  <a:cubicBezTo>
                    <a:pt x="3987" y="1485"/>
                    <a:pt x="3958" y="1485"/>
                    <a:pt x="3935" y="1485"/>
                  </a:cubicBezTo>
                  <a:cubicBezTo>
                    <a:pt x="3883" y="1478"/>
                    <a:pt x="3868" y="1537"/>
                    <a:pt x="3824" y="1545"/>
                  </a:cubicBezTo>
                  <a:cubicBezTo>
                    <a:pt x="3772" y="1552"/>
                    <a:pt x="3742" y="1537"/>
                    <a:pt x="3735" y="1604"/>
                  </a:cubicBezTo>
                  <a:cubicBezTo>
                    <a:pt x="3713" y="1604"/>
                    <a:pt x="3698" y="1619"/>
                    <a:pt x="3683" y="1619"/>
                  </a:cubicBezTo>
                  <a:cubicBezTo>
                    <a:pt x="3661" y="1619"/>
                    <a:pt x="3638" y="1611"/>
                    <a:pt x="3623" y="1619"/>
                  </a:cubicBezTo>
                  <a:cubicBezTo>
                    <a:pt x="3586" y="1626"/>
                    <a:pt x="3571" y="1641"/>
                    <a:pt x="3527" y="1634"/>
                  </a:cubicBezTo>
                  <a:cubicBezTo>
                    <a:pt x="3482" y="1634"/>
                    <a:pt x="3438" y="1641"/>
                    <a:pt x="3393" y="1649"/>
                  </a:cubicBezTo>
                  <a:cubicBezTo>
                    <a:pt x="3393" y="1664"/>
                    <a:pt x="3393" y="1678"/>
                    <a:pt x="3393" y="1686"/>
                  </a:cubicBezTo>
                  <a:cubicBezTo>
                    <a:pt x="3393" y="1678"/>
                    <a:pt x="3393" y="1664"/>
                    <a:pt x="3393" y="1649"/>
                  </a:cubicBezTo>
                  <a:lnTo>
                    <a:pt x="3386" y="1649"/>
                  </a:lnTo>
                  <a:cubicBezTo>
                    <a:pt x="3356" y="1656"/>
                    <a:pt x="3334" y="1619"/>
                    <a:pt x="3304" y="1626"/>
                  </a:cubicBezTo>
                  <a:cubicBezTo>
                    <a:pt x="3230" y="1634"/>
                    <a:pt x="3178" y="1716"/>
                    <a:pt x="3178" y="1597"/>
                  </a:cubicBezTo>
                  <a:cubicBezTo>
                    <a:pt x="3178" y="1559"/>
                    <a:pt x="3185" y="1515"/>
                    <a:pt x="3156" y="1485"/>
                  </a:cubicBezTo>
                  <a:cubicBezTo>
                    <a:pt x="3126" y="1448"/>
                    <a:pt x="3171" y="1419"/>
                    <a:pt x="3148" y="1396"/>
                  </a:cubicBezTo>
                  <a:cubicBezTo>
                    <a:pt x="3148" y="1396"/>
                    <a:pt x="3148" y="1396"/>
                    <a:pt x="3148" y="1389"/>
                  </a:cubicBezTo>
                  <a:cubicBezTo>
                    <a:pt x="3126" y="1389"/>
                    <a:pt x="3126" y="1411"/>
                    <a:pt x="3096" y="1404"/>
                  </a:cubicBezTo>
                  <a:cubicBezTo>
                    <a:pt x="3096" y="1389"/>
                    <a:pt x="3096" y="1374"/>
                    <a:pt x="3096" y="1359"/>
                  </a:cubicBezTo>
                  <a:cubicBezTo>
                    <a:pt x="3059" y="1351"/>
                    <a:pt x="3029" y="1396"/>
                    <a:pt x="2992" y="1381"/>
                  </a:cubicBezTo>
                  <a:cubicBezTo>
                    <a:pt x="2985" y="1344"/>
                    <a:pt x="3022" y="1329"/>
                    <a:pt x="3007" y="1292"/>
                  </a:cubicBezTo>
                  <a:cubicBezTo>
                    <a:pt x="2992" y="1255"/>
                    <a:pt x="2985" y="1211"/>
                    <a:pt x="2962" y="1173"/>
                  </a:cubicBezTo>
                  <a:cubicBezTo>
                    <a:pt x="2940" y="1144"/>
                    <a:pt x="2851" y="980"/>
                    <a:pt x="2799" y="1032"/>
                  </a:cubicBezTo>
                  <a:cubicBezTo>
                    <a:pt x="2777" y="1054"/>
                    <a:pt x="2732" y="1040"/>
                    <a:pt x="2717" y="1017"/>
                  </a:cubicBezTo>
                  <a:cubicBezTo>
                    <a:pt x="2703" y="1010"/>
                    <a:pt x="2695" y="988"/>
                    <a:pt x="2680" y="980"/>
                  </a:cubicBezTo>
                  <a:cubicBezTo>
                    <a:pt x="2673" y="973"/>
                    <a:pt x="2665" y="973"/>
                    <a:pt x="2658" y="973"/>
                  </a:cubicBezTo>
                  <a:cubicBezTo>
                    <a:pt x="2658" y="988"/>
                    <a:pt x="2651" y="1010"/>
                    <a:pt x="2658" y="1017"/>
                  </a:cubicBezTo>
                  <a:cubicBezTo>
                    <a:pt x="2599" y="1047"/>
                    <a:pt x="2643" y="988"/>
                    <a:pt x="2651" y="973"/>
                  </a:cubicBezTo>
                  <a:cubicBezTo>
                    <a:pt x="2643" y="973"/>
                    <a:pt x="2636" y="973"/>
                    <a:pt x="2621" y="973"/>
                  </a:cubicBezTo>
                  <a:cubicBezTo>
                    <a:pt x="2576" y="958"/>
                    <a:pt x="2524" y="951"/>
                    <a:pt x="2487" y="914"/>
                  </a:cubicBezTo>
                  <a:cubicBezTo>
                    <a:pt x="2472" y="906"/>
                    <a:pt x="2428" y="861"/>
                    <a:pt x="2472" y="861"/>
                  </a:cubicBezTo>
                  <a:cubicBezTo>
                    <a:pt x="2480" y="832"/>
                    <a:pt x="2465" y="735"/>
                    <a:pt x="2435" y="720"/>
                  </a:cubicBezTo>
                  <a:cubicBezTo>
                    <a:pt x="2383" y="698"/>
                    <a:pt x="2406" y="661"/>
                    <a:pt x="2443" y="631"/>
                  </a:cubicBezTo>
                  <a:cubicBezTo>
                    <a:pt x="2472" y="594"/>
                    <a:pt x="2458" y="542"/>
                    <a:pt x="2472" y="498"/>
                  </a:cubicBezTo>
                  <a:cubicBezTo>
                    <a:pt x="2480" y="475"/>
                    <a:pt x="2487" y="460"/>
                    <a:pt x="2487" y="431"/>
                  </a:cubicBezTo>
                  <a:cubicBezTo>
                    <a:pt x="2487" y="409"/>
                    <a:pt x="2465" y="401"/>
                    <a:pt x="2465" y="379"/>
                  </a:cubicBezTo>
                  <a:cubicBezTo>
                    <a:pt x="2420" y="371"/>
                    <a:pt x="2376" y="327"/>
                    <a:pt x="2354" y="297"/>
                  </a:cubicBezTo>
                  <a:cubicBezTo>
                    <a:pt x="2339" y="282"/>
                    <a:pt x="2331" y="275"/>
                    <a:pt x="2316" y="282"/>
                  </a:cubicBezTo>
                  <a:cubicBezTo>
                    <a:pt x="2279" y="290"/>
                    <a:pt x="2257" y="275"/>
                    <a:pt x="2220" y="275"/>
                  </a:cubicBezTo>
                  <a:cubicBezTo>
                    <a:pt x="2220" y="297"/>
                    <a:pt x="2212" y="319"/>
                    <a:pt x="2190" y="319"/>
                  </a:cubicBezTo>
                  <a:cubicBezTo>
                    <a:pt x="2190" y="304"/>
                    <a:pt x="2175" y="282"/>
                    <a:pt x="2161" y="290"/>
                  </a:cubicBezTo>
                  <a:cubicBezTo>
                    <a:pt x="2146" y="304"/>
                    <a:pt x="2161" y="319"/>
                    <a:pt x="2153" y="334"/>
                  </a:cubicBezTo>
                  <a:cubicBezTo>
                    <a:pt x="2131" y="371"/>
                    <a:pt x="2086" y="319"/>
                    <a:pt x="2094" y="290"/>
                  </a:cubicBezTo>
                  <a:cubicBezTo>
                    <a:pt x="2086" y="290"/>
                    <a:pt x="2071" y="290"/>
                    <a:pt x="2064" y="290"/>
                  </a:cubicBezTo>
                  <a:cubicBezTo>
                    <a:pt x="2064" y="282"/>
                    <a:pt x="2064" y="267"/>
                    <a:pt x="2064" y="260"/>
                  </a:cubicBezTo>
                  <a:cubicBezTo>
                    <a:pt x="2042" y="260"/>
                    <a:pt x="2012" y="267"/>
                    <a:pt x="1997" y="252"/>
                  </a:cubicBezTo>
                  <a:cubicBezTo>
                    <a:pt x="1990" y="252"/>
                    <a:pt x="1990" y="230"/>
                    <a:pt x="1982" y="223"/>
                  </a:cubicBezTo>
                  <a:cubicBezTo>
                    <a:pt x="1975" y="223"/>
                    <a:pt x="1967" y="223"/>
                    <a:pt x="1960" y="223"/>
                  </a:cubicBezTo>
                  <a:cubicBezTo>
                    <a:pt x="1960" y="245"/>
                    <a:pt x="1960" y="267"/>
                    <a:pt x="1960" y="282"/>
                  </a:cubicBezTo>
                  <a:cubicBezTo>
                    <a:pt x="1930" y="297"/>
                    <a:pt x="1945" y="327"/>
                    <a:pt x="1960" y="342"/>
                  </a:cubicBezTo>
                  <a:cubicBezTo>
                    <a:pt x="1915" y="349"/>
                    <a:pt x="1908" y="297"/>
                    <a:pt x="1871" y="297"/>
                  </a:cubicBezTo>
                  <a:cubicBezTo>
                    <a:pt x="1864" y="304"/>
                    <a:pt x="1864" y="304"/>
                    <a:pt x="1864" y="312"/>
                  </a:cubicBezTo>
                  <a:cubicBezTo>
                    <a:pt x="1826" y="304"/>
                    <a:pt x="1782" y="312"/>
                    <a:pt x="1745" y="304"/>
                  </a:cubicBezTo>
                  <a:cubicBezTo>
                    <a:pt x="1745" y="282"/>
                    <a:pt x="1745" y="252"/>
                    <a:pt x="1767" y="238"/>
                  </a:cubicBezTo>
                  <a:cubicBezTo>
                    <a:pt x="1782" y="230"/>
                    <a:pt x="1797" y="223"/>
                    <a:pt x="1789" y="201"/>
                  </a:cubicBezTo>
                  <a:cubicBezTo>
                    <a:pt x="1759" y="193"/>
                    <a:pt x="1722" y="208"/>
                    <a:pt x="1693" y="201"/>
                  </a:cubicBezTo>
                  <a:cubicBezTo>
                    <a:pt x="1693" y="171"/>
                    <a:pt x="1693" y="134"/>
                    <a:pt x="1693" y="97"/>
                  </a:cubicBezTo>
                  <a:cubicBezTo>
                    <a:pt x="1656" y="97"/>
                    <a:pt x="1618" y="97"/>
                    <a:pt x="1581" y="82"/>
                  </a:cubicBezTo>
                  <a:cubicBezTo>
                    <a:pt x="1537" y="67"/>
                    <a:pt x="1492" y="97"/>
                    <a:pt x="1448" y="89"/>
                  </a:cubicBezTo>
                  <a:cubicBezTo>
                    <a:pt x="1448" y="52"/>
                    <a:pt x="1351" y="22"/>
                    <a:pt x="1336" y="0"/>
                  </a:cubicBezTo>
                  <a:cubicBezTo>
                    <a:pt x="1329" y="7"/>
                    <a:pt x="1314" y="22"/>
                    <a:pt x="1307" y="22"/>
                  </a:cubicBezTo>
                  <a:cubicBezTo>
                    <a:pt x="1307" y="59"/>
                    <a:pt x="1373" y="82"/>
                    <a:pt x="1336" y="126"/>
                  </a:cubicBezTo>
                  <a:cubicBezTo>
                    <a:pt x="1329" y="141"/>
                    <a:pt x="1307" y="134"/>
                    <a:pt x="1299" y="149"/>
                  </a:cubicBezTo>
                  <a:cubicBezTo>
                    <a:pt x="1284" y="171"/>
                    <a:pt x="1314" y="163"/>
                    <a:pt x="1314" y="186"/>
                  </a:cubicBezTo>
                  <a:cubicBezTo>
                    <a:pt x="1314" y="215"/>
                    <a:pt x="1314" y="297"/>
                    <a:pt x="1292" y="319"/>
                  </a:cubicBezTo>
                  <a:cubicBezTo>
                    <a:pt x="1247" y="371"/>
                    <a:pt x="1210" y="364"/>
                    <a:pt x="1151" y="371"/>
                  </a:cubicBezTo>
                  <a:cubicBezTo>
                    <a:pt x="1151" y="386"/>
                    <a:pt x="1158" y="386"/>
                    <a:pt x="1173" y="394"/>
                  </a:cubicBezTo>
                  <a:cubicBezTo>
                    <a:pt x="1195" y="409"/>
                    <a:pt x="1195" y="438"/>
                    <a:pt x="1210" y="453"/>
                  </a:cubicBezTo>
                  <a:cubicBezTo>
                    <a:pt x="1210" y="453"/>
                    <a:pt x="1202" y="460"/>
                    <a:pt x="1195" y="468"/>
                  </a:cubicBezTo>
                  <a:cubicBezTo>
                    <a:pt x="1165" y="468"/>
                    <a:pt x="1121" y="460"/>
                    <a:pt x="1099" y="490"/>
                  </a:cubicBezTo>
                  <a:cubicBezTo>
                    <a:pt x="1121" y="446"/>
                    <a:pt x="1062" y="438"/>
                    <a:pt x="1069" y="401"/>
                  </a:cubicBezTo>
                  <a:cubicBezTo>
                    <a:pt x="1054" y="394"/>
                    <a:pt x="1039" y="394"/>
                    <a:pt x="1024" y="401"/>
                  </a:cubicBezTo>
                  <a:cubicBezTo>
                    <a:pt x="1032" y="438"/>
                    <a:pt x="1002" y="446"/>
                    <a:pt x="987" y="468"/>
                  </a:cubicBezTo>
                  <a:cubicBezTo>
                    <a:pt x="965" y="505"/>
                    <a:pt x="995" y="549"/>
                    <a:pt x="950" y="564"/>
                  </a:cubicBezTo>
                  <a:cubicBezTo>
                    <a:pt x="853" y="594"/>
                    <a:pt x="987" y="661"/>
                    <a:pt x="980" y="713"/>
                  </a:cubicBezTo>
                  <a:lnTo>
                    <a:pt x="1010" y="713"/>
                  </a:lnTo>
                  <a:cubicBezTo>
                    <a:pt x="1017" y="750"/>
                    <a:pt x="1002" y="757"/>
                    <a:pt x="972" y="772"/>
                  </a:cubicBezTo>
                  <a:cubicBezTo>
                    <a:pt x="935" y="787"/>
                    <a:pt x="905" y="824"/>
                    <a:pt x="883" y="869"/>
                  </a:cubicBezTo>
                  <a:cubicBezTo>
                    <a:pt x="876" y="876"/>
                    <a:pt x="868" y="951"/>
                    <a:pt x="853" y="951"/>
                  </a:cubicBezTo>
                  <a:cubicBezTo>
                    <a:pt x="831" y="958"/>
                    <a:pt x="794" y="936"/>
                    <a:pt x="772" y="951"/>
                  </a:cubicBezTo>
                  <a:cubicBezTo>
                    <a:pt x="779" y="973"/>
                    <a:pt x="765" y="980"/>
                    <a:pt x="742" y="980"/>
                  </a:cubicBezTo>
                  <a:cubicBezTo>
                    <a:pt x="750" y="995"/>
                    <a:pt x="750" y="1010"/>
                    <a:pt x="727" y="1017"/>
                  </a:cubicBezTo>
                  <a:cubicBezTo>
                    <a:pt x="727" y="1047"/>
                    <a:pt x="742" y="1047"/>
                    <a:pt x="750" y="1069"/>
                  </a:cubicBezTo>
                  <a:cubicBezTo>
                    <a:pt x="765" y="1106"/>
                    <a:pt x="742" y="1136"/>
                    <a:pt x="735" y="1166"/>
                  </a:cubicBezTo>
                  <a:cubicBezTo>
                    <a:pt x="727" y="1173"/>
                    <a:pt x="727" y="1181"/>
                    <a:pt x="727" y="1196"/>
                  </a:cubicBezTo>
                  <a:cubicBezTo>
                    <a:pt x="757" y="1188"/>
                    <a:pt x="824" y="1203"/>
                    <a:pt x="824" y="1203"/>
                  </a:cubicBezTo>
                  <a:cubicBezTo>
                    <a:pt x="824" y="1211"/>
                    <a:pt x="831" y="1255"/>
                    <a:pt x="831" y="1255"/>
                  </a:cubicBezTo>
                  <a:cubicBezTo>
                    <a:pt x="824" y="1255"/>
                    <a:pt x="816" y="1255"/>
                    <a:pt x="809" y="1255"/>
                  </a:cubicBezTo>
                  <a:cubicBezTo>
                    <a:pt x="809" y="1270"/>
                    <a:pt x="802" y="1322"/>
                    <a:pt x="824" y="1322"/>
                  </a:cubicBezTo>
                  <a:cubicBezTo>
                    <a:pt x="824" y="1337"/>
                    <a:pt x="824" y="1359"/>
                    <a:pt x="816" y="1374"/>
                  </a:cubicBezTo>
                  <a:cubicBezTo>
                    <a:pt x="757" y="1374"/>
                    <a:pt x="816" y="1463"/>
                    <a:pt x="809" y="1500"/>
                  </a:cubicBezTo>
                  <a:cubicBezTo>
                    <a:pt x="802" y="1530"/>
                    <a:pt x="742" y="1582"/>
                    <a:pt x="712" y="1574"/>
                  </a:cubicBezTo>
                  <a:cubicBezTo>
                    <a:pt x="712" y="1597"/>
                    <a:pt x="712" y="1619"/>
                    <a:pt x="712" y="1634"/>
                  </a:cubicBezTo>
                  <a:cubicBezTo>
                    <a:pt x="668" y="1634"/>
                    <a:pt x="668" y="1649"/>
                    <a:pt x="660" y="1693"/>
                  </a:cubicBezTo>
                  <a:cubicBezTo>
                    <a:pt x="631" y="1693"/>
                    <a:pt x="601" y="1693"/>
                    <a:pt x="608" y="1730"/>
                  </a:cubicBezTo>
                  <a:cubicBezTo>
                    <a:pt x="638" y="1738"/>
                    <a:pt x="646" y="1760"/>
                    <a:pt x="675" y="1760"/>
                  </a:cubicBezTo>
                  <a:cubicBezTo>
                    <a:pt x="697" y="1767"/>
                    <a:pt x="720" y="1760"/>
                    <a:pt x="742" y="1760"/>
                  </a:cubicBezTo>
                  <a:cubicBezTo>
                    <a:pt x="765" y="1767"/>
                    <a:pt x="831" y="1767"/>
                    <a:pt x="816" y="1805"/>
                  </a:cubicBezTo>
                  <a:cubicBezTo>
                    <a:pt x="742" y="1812"/>
                    <a:pt x="631" y="1894"/>
                    <a:pt x="616" y="1975"/>
                  </a:cubicBezTo>
                  <a:cubicBezTo>
                    <a:pt x="586" y="1968"/>
                    <a:pt x="542" y="2013"/>
                    <a:pt x="586" y="2042"/>
                  </a:cubicBezTo>
                  <a:cubicBezTo>
                    <a:pt x="616" y="2057"/>
                    <a:pt x="646" y="2042"/>
                    <a:pt x="631" y="2094"/>
                  </a:cubicBezTo>
                  <a:cubicBezTo>
                    <a:pt x="623" y="2139"/>
                    <a:pt x="623" y="2176"/>
                    <a:pt x="594" y="2221"/>
                  </a:cubicBezTo>
                  <a:cubicBezTo>
                    <a:pt x="571" y="2258"/>
                    <a:pt x="616" y="2280"/>
                    <a:pt x="608" y="2317"/>
                  </a:cubicBezTo>
                  <a:cubicBezTo>
                    <a:pt x="594" y="2317"/>
                    <a:pt x="586" y="2317"/>
                    <a:pt x="571" y="2317"/>
                  </a:cubicBezTo>
                  <a:cubicBezTo>
                    <a:pt x="564" y="2339"/>
                    <a:pt x="586" y="2369"/>
                    <a:pt x="571" y="2399"/>
                  </a:cubicBezTo>
                  <a:cubicBezTo>
                    <a:pt x="594" y="2399"/>
                    <a:pt x="601" y="2413"/>
                    <a:pt x="601" y="2428"/>
                  </a:cubicBezTo>
                  <a:cubicBezTo>
                    <a:pt x="586" y="2436"/>
                    <a:pt x="586" y="2451"/>
                    <a:pt x="586" y="2466"/>
                  </a:cubicBezTo>
                  <a:cubicBezTo>
                    <a:pt x="564" y="2466"/>
                    <a:pt x="542" y="2495"/>
                    <a:pt x="534" y="2518"/>
                  </a:cubicBezTo>
                  <a:cubicBezTo>
                    <a:pt x="497" y="2532"/>
                    <a:pt x="408" y="2495"/>
                    <a:pt x="423" y="2562"/>
                  </a:cubicBezTo>
                  <a:cubicBezTo>
                    <a:pt x="475" y="2562"/>
                    <a:pt x="512" y="2599"/>
                    <a:pt x="564" y="2599"/>
                  </a:cubicBezTo>
                  <a:cubicBezTo>
                    <a:pt x="586" y="2607"/>
                    <a:pt x="646" y="2599"/>
                    <a:pt x="653" y="2629"/>
                  </a:cubicBezTo>
                  <a:cubicBezTo>
                    <a:pt x="668" y="2629"/>
                    <a:pt x="675" y="2629"/>
                    <a:pt x="690" y="2629"/>
                  </a:cubicBezTo>
                  <a:cubicBezTo>
                    <a:pt x="690" y="2681"/>
                    <a:pt x="660" y="2673"/>
                    <a:pt x="623" y="2673"/>
                  </a:cubicBezTo>
                  <a:cubicBezTo>
                    <a:pt x="571" y="2740"/>
                    <a:pt x="608" y="2881"/>
                    <a:pt x="601" y="2956"/>
                  </a:cubicBezTo>
                  <a:cubicBezTo>
                    <a:pt x="497" y="2956"/>
                    <a:pt x="297" y="2859"/>
                    <a:pt x="252" y="3000"/>
                  </a:cubicBezTo>
                  <a:cubicBezTo>
                    <a:pt x="245" y="3037"/>
                    <a:pt x="245" y="3082"/>
                    <a:pt x="282" y="3097"/>
                  </a:cubicBezTo>
                  <a:cubicBezTo>
                    <a:pt x="289" y="3112"/>
                    <a:pt x="289" y="3126"/>
                    <a:pt x="289" y="3141"/>
                  </a:cubicBezTo>
                  <a:cubicBezTo>
                    <a:pt x="237" y="3141"/>
                    <a:pt x="237" y="3163"/>
                    <a:pt x="230" y="3208"/>
                  </a:cubicBezTo>
                  <a:cubicBezTo>
                    <a:pt x="230" y="3245"/>
                    <a:pt x="170" y="3268"/>
                    <a:pt x="200" y="3290"/>
                  </a:cubicBezTo>
                  <a:cubicBezTo>
                    <a:pt x="222" y="3320"/>
                    <a:pt x="282" y="3349"/>
                    <a:pt x="282" y="3394"/>
                  </a:cubicBezTo>
                  <a:cubicBezTo>
                    <a:pt x="282" y="3416"/>
                    <a:pt x="274" y="3453"/>
                    <a:pt x="289" y="3468"/>
                  </a:cubicBezTo>
                  <a:cubicBezTo>
                    <a:pt x="289" y="3475"/>
                    <a:pt x="311" y="3475"/>
                    <a:pt x="311" y="3483"/>
                  </a:cubicBezTo>
                  <a:cubicBezTo>
                    <a:pt x="326" y="3527"/>
                    <a:pt x="289" y="3535"/>
                    <a:pt x="267" y="3565"/>
                  </a:cubicBezTo>
                  <a:cubicBezTo>
                    <a:pt x="245" y="3602"/>
                    <a:pt x="230" y="3579"/>
                    <a:pt x="193" y="3572"/>
                  </a:cubicBezTo>
                  <a:cubicBezTo>
                    <a:pt x="170" y="3565"/>
                    <a:pt x="141" y="3579"/>
                    <a:pt x="111" y="3579"/>
                  </a:cubicBezTo>
                  <a:cubicBezTo>
                    <a:pt x="74" y="3587"/>
                    <a:pt x="59" y="3535"/>
                    <a:pt x="37" y="3513"/>
                  </a:cubicBezTo>
                  <a:cubicBezTo>
                    <a:pt x="29" y="3527"/>
                    <a:pt x="29" y="3550"/>
                    <a:pt x="14" y="3550"/>
                  </a:cubicBezTo>
                  <a:cubicBezTo>
                    <a:pt x="7" y="3594"/>
                    <a:pt x="14" y="3609"/>
                    <a:pt x="66" y="3609"/>
                  </a:cubicBezTo>
                  <a:cubicBezTo>
                    <a:pt x="59" y="3661"/>
                    <a:pt x="52" y="3706"/>
                    <a:pt x="44" y="3750"/>
                  </a:cubicBezTo>
                  <a:cubicBezTo>
                    <a:pt x="37" y="3750"/>
                    <a:pt x="29" y="3758"/>
                    <a:pt x="22" y="3758"/>
                  </a:cubicBezTo>
                  <a:cubicBezTo>
                    <a:pt x="22" y="3758"/>
                    <a:pt x="7" y="3832"/>
                    <a:pt x="0" y="3839"/>
                  </a:cubicBezTo>
                  <a:cubicBezTo>
                    <a:pt x="0" y="3862"/>
                    <a:pt x="0" y="3891"/>
                    <a:pt x="14" y="3906"/>
                  </a:cubicBezTo>
                  <a:cubicBezTo>
                    <a:pt x="29" y="3921"/>
                    <a:pt x="44" y="3921"/>
                    <a:pt x="37" y="3943"/>
                  </a:cubicBezTo>
                  <a:cubicBezTo>
                    <a:pt x="66" y="3951"/>
                    <a:pt x="74" y="3980"/>
                    <a:pt x="103" y="3980"/>
                  </a:cubicBezTo>
                  <a:cubicBezTo>
                    <a:pt x="118" y="3973"/>
                    <a:pt x="148" y="3965"/>
                    <a:pt x="141" y="3995"/>
                  </a:cubicBezTo>
                  <a:cubicBezTo>
                    <a:pt x="118" y="3995"/>
                    <a:pt x="103" y="4003"/>
                    <a:pt x="103" y="4025"/>
                  </a:cubicBezTo>
                  <a:cubicBezTo>
                    <a:pt x="96" y="4032"/>
                    <a:pt x="96" y="4025"/>
                    <a:pt x="89" y="4040"/>
                  </a:cubicBezTo>
                  <a:lnTo>
                    <a:pt x="81" y="4040"/>
                  </a:lnTo>
                  <a:cubicBezTo>
                    <a:pt x="81" y="4055"/>
                    <a:pt x="81" y="4077"/>
                    <a:pt x="111" y="4077"/>
                  </a:cubicBezTo>
                  <a:cubicBezTo>
                    <a:pt x="111" y="4099"/>
                    <a:pt x="96" y="4144"/>
                    <a:pt x="133" y="4144"/>
                  </a:cubicBezTo>
                  <a:cubicBezTo>
                    <a:pt x="155" y="4151"/>
                    <a:pt x="193" y="4136"/>
                    <a:pt x="200" y="4159"/>
                  </a:cubicBezTo>
                  <a:cubicBezTo>
                    <a:pt x="215" y="4159"/>
                    <a:pt x="222" y="4159"/>
                    <a:pt x="237" y="4159"/>
                  </a:cubicBezTo>
                  <a:cubicBezTo>
                    <a:pt x="245" y="4122"/>
                    <a:pt x="245" y="4084"/>
                    <a:pt x="297" y="4099"/>
                  </a:cubicBezTo>
                  <a:cubicBezTo>
                    <a:pt x="319" y="4099"/>
                    <a:pt x="356" y="4114"/>
                    <a:pt x="363" y="4084"/>
                  </a:cubicBezTo>
                  <a:cubicBezTo>
                    <a:pt x="371" y="4084"/>
                    <a:pt x="371" y="4084"/>
                    <a:pt x="371" y="4084"/>
                  </a:cubicBezTo>
                  <a:cubicBezTo>
                    <a:pt x="371" y="4099"/>
                    <a:pt x="378" y="4122"/>
                    <a:pt x="378" y="4144"/>
                  </a:cubicBezTo>
                  <a:cubicBezTo>
                    <a:pt x="400" y="4144"/>
                    <a:pt x="438" y="4188"/>
                    <a:pt x="445" y="4173"/>
                  </a:cubicBezTo>
                  <a:cubicBezTo>
                    <a:pt x="445" y="4166"/>
                    <a:pt x="430" y="4107"/>
                    <a:pt x="430" y="4092"/>
                  </a:cubicBezTo>
                  <a:cubicBezTo>
                    <a:pt x="445" y="4107"/>
                    <a:pt x="460" y="4092"/>
                    <a:pt x="467" y="4122"/>
                  </a:cubicBezTo>
                  <a:cubicBezTo>
                    <a:pt x="467" y="4136"/>
                    <a:pt x="475" y="4144"/>
                    <a:pt x="475" y="4151"/>
                  </a:cubicBezTo>
                  <a:cubicBezTo>
                    <a:pt x="482" y="4173"/>
                    <a:pt x="497" y="4196"/>
                    <a:pt x="519" y="4196"/>
                  </a:cubicBezTo>
                  <a:cubicBezTo>
                    <a:pt x="534" y="4248"/>
                    <a:pt x="445" y="4211"/>
                    <a:pt x="423" y="4233"/>
                  </a:cubicBezTo>
                  <a:cubicBezTo>
                    <a:pt x="393" y="4262"/>
                    <a:pt x="400" y="4330"/>
                    <a:pt x="445" y="4344"/>
                  </a:cubicBezTo>
                  <a:cubicBezTo>
                    <a:pt x="505" y="4359"/>
                    <a:pt x="430" y="4448"/>
                    <a:pt x="408" y="4381"/>
                  </a:cubicBezTo>
                  <a:cubicBezTo>
                    <a:pt x="378" y="4330"/>
                    <a:pt x="341" y="4315"/>
                    <a:pt x="282" y="4322"/>
                  </a:cubicBezTo>
                  <a:cubicBezTo>
                    <a:pt x="282" y="4337"/>
                    <a:pt x="267" y="4344"/>
                    <a:pt x="252" y="4344"/>
                  </a:cubicBezTo>
                  <a:cubicBezTo>
                    <a:pt x="252" y="4277"/>
                    <a:pt x="193" y="4307"/>
                    <a:pt x="178" y="4262"/>
                  </a:cubicBezTo>
                  <a:cubicBezTo>
                    <a:pt x="163" y="4211"/>
                    <a:pt x="126" y="4181"/>
                    <a:pt x="74" y="4181"/>
                  </a:cubicBezTo>
                  <a:cubicBezTo>
                    <a:pt x="66" y="4188"/>
                    <a:pt x="66" y="4196"/>
                    <a:pt x="66" y="4211"/>
                  </a:cubicBezTo>
                  <a:cubicBezTo>
                    <a:pt x="89" y="4211"/>
                    <a:pt x="111" y="4233"/>
                    <a:pt x="133" y="4233"/>
                  </a:cubicBezTo>
                  <a:cubicBezTo>
                    <a:pt x="133" y="4255"/>
                    <a:pt x="111" y="4285"/>
                    <a:pt x="133" y="4300"/>
                  </a:cubicBezTo>
                  <a:cubicBezTo>
                    <a:pt x="141" y="4307"/>
                    <a:pt x="155" y="4307"/>
                    <a:pt x="170" y="4322"/>
                  </a:cubicBezTo>
                  <a:cubicBezTo>
                    <a:pt x="200" y="4352"/>
                    <a:pt x="200" y="4404"/>
                    <a:pt x="148" y="4404"/>
                  </a:cubicBezTo>
                  <a:cubicBezTo>
                    <a:pt x="141" y="4426"/>
                    <a:pt x="126" y="4456"/>
                    <a:pt x="133" y="4478"/>
                  </a:cubicBezTo>
                  <a:cubicBezTo>
                    <a:pt x="163" y="4485"/>
                    <a:pt x="200" y="4493"/>
                    <a:pt x="230" y="4485"/>
                  </a:cubicBezTo>
                  <a:cubicBezTo>
                    <a:pt x="252" y="4485"/>
                    <a:pt x="237" y="4396"/>
                    <a:pt x="237" y="4381"/>
                  </a:cubicBezTo>
                  <a:cubicBezTo>
                    <a:pt x="274" y="4374"/>
                    <a:pt x="282" y="4404"/>
                    <a:pt x="304" y="4419"/>
                  </a:cubicBezTo>
                  <a:cubicBezTo>
                    <a:pt x="334" y="4441"/>
                    <a:pt x="400" y="4441"/>
                    <a:pt x="438" y="4441"/>
                  </a:cubicBezTo>
                  <a:cubicBezTo>
                    <a:pt x="438" y="4478"/>
                    <a:pt x="430" y="4522"/>
                    <a:pt x="475" y="4522"/>
                  </a:cubicBezTo>
                  <a:cubicBezTo>
                    <a:pt x="467" y="4530"/>
                    <a:pt x="475" y="4545"/>
                    <a:pt x="475" y="4545"/>
                  </a:cubicBezTo>
                  <a:cubicBezTo>
                    <a:pt x="490" y="4545"/>
                    <a:pt x="490" y="4522"/>
                    <a:pt x="490" y="4515"/>
                  </a:cubicBezTo>
                  <a:cubicBezTo>
                    <a:pt x="527" y="4515"/>
                    <a:pt x="571" y="4515"/>
                    <a:pt x="608" y="4515"/>
                  </a:cubicBezTo>
                  <a:cubicBezTo>
                    <a:pt x="608" y="4508"/>
                    <a:pt x="608" y="4508"/>
                    <a:pt x="608" y="4500"/>
                  </a:cubicBezTo>
                  <a:cubicBezTo>
                    <a:pt x="631" y="4500"/>
                    <a:pt x="660" y="4500"/>
                    <a:pt x="675" y="4485"/>
                  </a:cubicBezTo>
                  <a:cubicBezTo>
                    <a:pt x="690" y="4463"/>
                    <a:pt x="705" y="4448"/>
                    <a:pt x="727" y="4441"/>
                  </a:cubicBezTo>
                  <a:cubicBezTo>
                    <a:pt x="727" y="4426"/>
                    <a:pt x="735" y="4411"/>
                    <a:pt x="720" y="4396"/>
                  </a:cubicBezTo>
                  <a:cubicBezTo>
                    <a:pt x="742" y="4396"/>
                    <a:pt x="802" y="4389"/>
                    <a:pt x="802" y="4419"/>
                  </a:cubicBezTo>
                  <a:cubicBezTo>
                    <a:pt x="809" y="4419"/>
                    <a:pt x="816" y="4419"/>
                    <a:pt x="824" y="4419"/>
                  </a:cubicBezTo>
                  <a:cubicBezTo>
                    <a:pt x="824" y="4411"/>
                    <a:pt x="824" y="4396"/>
                    <a:pt x="824" y="4389"/>
                  </a:cubicBezTo>
                  <a:cubicBezTo>
                    <a:pt x="831" y="4389"/>
                    <a:pt x="846" y="4389"/>
                    <a:pt x="853" y="4389"/>
                  </a:cubicBezTo>
                  <a:cubicBezTo>
                    <a:pt x="853" y="4426"/>
                    <a:pt x="824" y="4441"/>
                    <a:pt x="831" y="4478"/>
                  </a:cubicBezTo>
                  <a:cubicBezTo>
                    <a:pt x="831" y="4478"/>
                    <a:pt x="846" y="4478"/>
                    <a:pt x="853" y="4478"/>
                  </a:cubicBezTo>
                  <a:cubicBezTo>
                    <a:pt x="846" y="4448"/>
                    <a:pt x="905" y="4448"/>
                    <a:pt x="928" y="4456"/>
                  </a:cubicBezTo>
                  <a:cubicBezTo>
                    <a:pt x="965" y="4470"/>
                    <a:pt x="943" y="4560"/>
                    <a:pt x="935" y="4589"/>
                  </a:cubicBezTo>
                  <a:cubicBezTo>
                    <a:pt x="913" y="4589"/>
                    <a:pt x="891" y="4589"/>
                    <a:pt x="913" y="4612"/>
                  </a:cubicBezTo>
                  <a:cubicBezTo>
                    <a:pt x="935" y="4619"/>
                    <a:pt x="943" y="4604"/>
                    <a:pt x="965" y="4612"/>
                  </a:cubicBezTo>
                  <a:cubicBezTo>
                    <a:pt x="972" y="4619"/>
                    <a:pt x="980" y="4619"/>
                    <a:pt x="987" y="4627"/>
                  </a:cubicBezTo>
                  <a:cubicBezTo>
                    <a:pt x="987" y="4649"/>
                    <a:pt x="980" y="4664"/>
                    <a:pt x="980" y="4693"/>
                  </a:cubicBezTo>
                  <a:cubicBezTo>
                    <a:pt x="987" y="4693"/>
                    <a:pt x="987" y="4693"/>
                    <a:pt x="995" y="4693"/>
                  </a:cubicBezTo>
                  <a:cubicBezTo>
                    <a:pt x="995" y="4656"/>
                    <a:pt x="1091" y="4656"/>
                    <a:pt x="1113" y="4671"/>
                  </a:cubicBezTo>
                  <a:cubicBezTo>
                    <a:pt x="1136" y="4686"/>
                    <a:pt x="1121" y="4738"/>
                    <a:pt x="1121" y="4760"/>
                  </a:cubicBezTo>
                  <a:cubicBezTo>
                    <a:pt x="1113" y="4782"/>
                    <a:pt x="1113" y="4805"/>
                    <a:pt x="1113" y="4827"/>
                  </a:cubicBezTo>
                  <a:cubicBezTo>
                    <a:pt x="1121" y="4842"/>
                    <a:pt x="1128" y="4857"/>
                    <a:pt x="1128" y="4872"/>
                  </a:cubicBezTo>
                  <a:cubicBezTo>
                    <a:pt x="1165" y="4872"/>
                    <a:pt x="1217" y="4857"/>
                    <a:pt x="1255" y="4879"/>
                  </a:cubicBezTo>
                  <a:cubicBezTo>
                    <a:pt x="1277" y="4894"/>
                    <a:pt x="1255" y="4983"/>
                    <a:pt x="1247" y="5005"/>
                  </a:cubicBezTo>
                  <a:cubicBezTo>
                    <a:pt x="1225" y="5005"/>
                    <a:pt x="1232" y="5042"/>
                    <a:pt x="1232" y="5057"/>
                  </a:cubicBezTo>
                  <a:cubicBezTo>
                    <a:pt x="1195" y="5057"/>
                    <a:pt x="1173" y="5057"/>
                    <a:pt x="1165" y="5094"/>
                  </a:cubicBezTo>
                  <a:cubicBezTo>
                    <a:pt x="1165" y="5117"/>
                    <a:pt x="1202" y="5206"/>
                    <a:pt x="1158" y="5206"/>
                  </a:cubicBezTo>
                  <a:cubicBezTo>
                    <a:pt x="1121" y="5206"/>
                    <a:pt x="1113" y="5132"/>
                    <a:pt x="1069" y="5132"/>
                  </a:cubicBezTo>
                  <a:cubicBezTo>
                    <a:pt x="1017" y="5139"/>
                    <a:pt x="1062" y="5183"/>
                    <a:pt x="1099" y="5183"/>
                  </a:cubicBezTo>
                  <a:cubicBezTo>
                    <a:pt x="1106" y="5213"/>
                    <a:pt x="1054" y="5213"/>
                    <a:pt x="1039" y="5221"/>
                  </a:cubicBezTo>
                  <a:cubicBezTo>
                    <a:pt x="1024" y="5228"/>
                    <a:pt x="1017" y="5265"/>
                    <a:pt x="1010" y="5295"/>
                  </a:cubicBezTo>
                  <a:cubicBezTo>
                    <a:pt x="1017" y="5302"/>
                    <a:pt x="1010" y="5324"/>
                    <a:pt x="1017" y="5332"/>
                  </a:cubicBezTo>
                  <a:cubicBezTo>
                    <a:pt x="1024" y="5354"/>
                    <a:pt x="1069" y="5377"/>
                    <a:pt x="1091" y="5384"/>
                  </a:cubicBezTo>
                  <a:cubicBezTo>
                    <a:pt x="1143" y="5414"/>
                    <a:pt x="1180" y="5362"/>
                    <a:pt x="1217" y="5332"/>
                  </a:cubicBezTo>
                  <a:cubicBezTo>
                    <a:pt x="1240" y="5310"/>
                    <a:pt x="1262" y="5235"/>
                    <a:pt x="1299" y="5243"/>
                  </a:cubicBezTo>
                  <a:cubicBezTo>
                    <a:pt x="1307" y="5213"/>
                    <a:pt x="1307" y="5176"/>
                    <a:pt x="1307" y="5146"/>
                  </a:cubicBezTo>
                  <a:cubicBezTo>
                    <a:pt x="1299" y="5146"/>
                    <a:pt x="1299" y="5146"/>
                    <a:pt x="1299" y="5146"/>
                  </a:cubicBezTo>
                  <a:cubicBezTo>
                    <a:pt x="1292" y="5132"/>
                    <a:pt x="1299" y="5109"/>
                    <a:pt x="1299" y="5094"/>
                  </a:cubicBezTo>
                  <a:cubicBezTo>
                    <a:pt x="1373" y="5064"/>
                    <a:pt x="1477" y="5042"/>
                    <a:pt x="1559" y="5057"/>
                  </a:cubicBezTo>
                  <a:cubicBezTo>
                    <a:pt x="1596" y="5072"/>
                    <a:pt x="1604" y="5117"/>
                    <a:pt x="1641" y="5124"/>
                  </a:cubicBezTo>
                  <a:cubicBezTo>
                    <a:pt x="1670" y="5124"/>
                    <a:pt x="1715" y="5124"/>
                    <a:pt x="1715" y="5087"/>
                  </a:cubicBezTo>
                  <a:cubicBezTo>
                    <a:pt x="1722" y="5087"/>
                    <a:pt x="1730" y="5079"/>
                    <a:pt x="1745" y="5087"/>
                  </a:cubicBezTo>
                  <a:cubicBezTo>
                    <a:pt x="1752" y="4990"/>
                    <a:pt x="1789" y="5102"/>
                    <a:pt x="1812" y="5057"/>
                  </a:cubicBezTo>
                  <a:cubicBezTo>
                    <a:pt x="1826" y="5020"/>
                    <a:pt x="1834" y="5013"/>
                    <a:pt x="1864" y="5005"/>
                  </a:cubicBezTo>
                  <a:cubicBezTo>
                    <a:pt x="1901" y="4990"/>
                    <a:pt x="1864" y="4946"/>
                    <a:pt x="1901" y="4924"/>
                  </a:cubicBezTo>
                  <a:cubicBezTo>
                    <a:pt x="1834" y="4901"/>
                    <a:pt x="1893" y="4886"/>
                    <a:pt x="1938" y="4886"/>
                  </a:cubicBezTo>
                  <a:cubicBezTo>
                    <a:pt x="1990" y="4894"/>
                    <a:pt x="1997" y="4909"/>
                    <a:pt x="1997" y="4961"/>
                  </a:cubicBezTo>
                  <a:cubicBezTo>
                    <a:pt x="2012" y="4961"/>
                    <a:pt x="2019" y="4953"/>
                    <a:pt x="2027" y="4953"/>
                  </a:cubicBezTo>
                  <a:cubicBezTo>
                    <a:pt x="2034" y="4879"/>
                    <a:pt x="2101" y="4946"/>
                    <a:pt x="2094" y="4990"/>
                  </a:cubicBezTo>
                  <a:cubicBezTo>
                    <a:pt x="2109" y="4998"/>
                    <a:pt x="2131" y="4990"/>
                    <a:pt x="2153" y="4990"/>
                  </a:cubicBezTo>
                  <a:cubicBezTo>
                    <a:pt x="2153" y="4916"/>
                    <a:pt x="2198" y="4938"/>
                    <a:pt x="2257" y="4931"/>
                  </a:cubicBezTo>
                  <a:cubicBezTo>
                    <a:pt x="2264" y="4909"/>
                    <a:pt x="2235" y="4901"/>
                    <a:pt x="2242" y="4879"/>
                  </a:cubicBezTo>
                  <a:cubicBezTo>
                    <a:pt x="2287" y="4857"/>
                    <a:pt x="2272" y="4790"/>
                    <a:pt x="2331" y="4797"/>
                  </a:cubicBezTo>
                  <a:cubicBezTo>
                    <a:pt x="2331" y="4775"/>
                    <a:pt x="2331" y="4753"/>
                    <a:pt x="2339" y="4730"/>
                  </a:cubicBezTo>
                  <a:cubicBezTo>
                    <a:pt x="2354" y="4723"/>
                    <a:pt x="2369" y="4730"/>
                    <a:pt x="2369" y="4738"/>
                  </a:cubicBezTo>
                  <a:cubicBezTo>
                    <a:pt x="2376" y="4738"/>
                    <a:pt x="2383" y="4738"/>
                    <a:pt x="2383" y="4745"/>
                  </a:cubicBezTo>
                  <a:cubicBezTo>
                    <a:pt x="2383" y="4753"/>
                    <a:pt x="2391" y="4767"/>
                    <a:pt x="2391" y="4775"/>
                  </a:cubicBezTo>
                  <a:cubicBezTo>
                    <a:pt x="2413" y="4782"/>
                    <a:pt x="2428" y="4767"/>
                    <a:pt x="2435" y="4745"/>
                  </a:cubicBezTo>
                  <a:cubicBezTo>
                    <a:pt x="2465" y="4753"/>
                    <a:pt x="2502" y="4767"/>
                    <a:pt x="2547" y="4782"/>
                  </a:cubicBezTo>
                  <a:cubicBezTo>
                    <a:pt x="2547" y="4775"/>
                    <a:pt x="2539" y="4767"/>
                    <a:pt x="2539" y="4760"/>
                  </a:cubicBezTo>
                  <a:cubicBezTo>
                    <a:pt x="2539" y="4738"/>
                    <a:pt x="2532" y="4730"/>
                    <a:pt x="2502" y="4730"/>
                  </a:cubicBezTo>
                  <a:cubicBezTo>
                    <a:pt x="2495" y="4701"/>
                    <a:pt x="2472" y="4686"/>
                    <a:pt x="2465" y="4664"/>
                  </a:cubicBezTo>
                  <a:cubicBezTo>
                    <a:pt x="2517" y="4664"/>
                    <a:pt x="2458" y="4582"/>
                    <a:pt x="2458" y="4574"/>
                  </a:cubicBezTo>
                  <a:cubicBezTo>
                    <a:pt x="2450" y="4537"/>
                    <a:pt x="2458" y="4493"/>
                    <a:pt x="2458" y="4456"/>
                  </a:cubicBezTo>
                  <a:cubicBezTo>
                    <a:pt x="2465" y="4456"/>
                    <a:pt x="2472" y="4456"/>
                    <a:pt x="2480" y="4456"/>
                  </a:cubicBezTo>
                  <a:cubicBezTo>
                    <a:pt x="2480" y="4522"/>
                    <a:pt x="2524" y="4574"/>
                    <a:pt x="2532" y="4634"/>
                  </a:cubicBezTo>
                  <a:cubicBezTo>
                    <a:pt x="2532" y="4656"/>
                    <a:pt x="2547" y="4664"/>
                    <a:pt x="2547" y="4686"/>
                  </a:cubicBezTo>
                  <a:cubicBezTo>
                    <a:pt x="2554" y="4693"/>
                    <a:pt x="2547" y="4716"/>
                    <a:pt x="2554" y="4723"/>
                  </a:cubicBezTo>
                  <a:cubicBezTo>
                    <a:pt x="2554" y="4738"/>
                    <a:pt x="2569" y="4760"/>
                    <a:pt x="2591" y="4753"/>
                  </a:cubicBezTo>
                  <a:cubicBezTo>
                    <a:pt x="2606" y="4738"/>
                    <a:pt x="2576" y="4723"/>
                    <a:pt x="2576" y="4723"/>
                  </a:cubicBezTo>
                  <a:cubicBezTo>
                    <a:pt x="2569" y="4693"/>
                    <a:pt x="2584" y="4664"/>
                    <a:pt x="2576" y="4634"/>
                  </a:cubicBezTo>
                  <a:cubicBezTo>
                    <a:pt x="2569" y="4589"/>
                    <a:pt x="2561" y="4537"/>
                    <a:pt x="2554" y="4485"/>
                  </a:cubicBezTo>
                  <a:cubicBezTo>
                    <a:pt x="2547" y="4448"/>
                    <a:pt x="2554" y="4411"/>
                    <a:pt x="2547" y="4374"/>
                  </a:cubicBezTo>
                  <a:cubicBezTo>
                    <a:pt x="2539" y="4337"/>
                    <a:pt x="2532" y="4300"/>
                    <a:pt x="2524" y="4262"/>
                  </a:cubicBezTo>
                  <a:cubicBezTo>
                    <a:pt x="2524" y="4225"/>
                    <a:pt x="2509" y="4196"/>
                    <a:pt x="2509" y="4166"/>
                  </a:cubicBezTo>
                  <a:cubicBezTo>
                    <a:pt x="2487" y="4159"/>
                    <a:pt x="2472" y="4166"/>
                    <a:pt x="2472" y="4181"/>
                  </a:cubicBezTo>
                  <a:cubicBezTo>
                    <a:pt x="2458" y="4144"/>
                    <a:pt x="2487" y="4151"/>
                    <a:pt x="2509" y="4151"/>
                  </a:cubicBezTo>
                  <a:cubicBezTo>
                    <a:pt x="2517" y="4122"/>
                    <a:pt x="2517" y="4122"/>
                    <a:pt x="2524" y="4099"/>
                  </a:cubicBezTo>
                  <a:cubicBezTo>
                    <a:pt x="2539" y="4084"/>
                    <a:pt x="2554" y="4077"/>
                    <a:pt x="2561" y="4055"/>
                  </a:cubicBezTo>
                  <a:cubicBezTo>
                    <a:pt x="2569" y="4017"/>
                    <a:pt x="2569" y="3973"/>
                    <a:pt x="2569" y="3936"/>
                  </a:cubicBezTo>
                  <a:cubicBezTo>
                    <a:pt x="2569" y="3921"/>
                    <a:pt x="2569" y="3899"/>
                    <a:pt x="2569" y="3884"/>
                  </a:cubicBezTo>
                  <a:cubicBezTo>
                    <a:pt x="2561" y="3839"/>
                    <a:pt x="2539" y="3795"/>
                    <a:pt x="2524" y="3758"/>
                  </a:cubicBezTo>
                  <a:cubicBezTo>
                    <a:pt x="2517" y="3706"/>
                    <a:pt x="2502" y="3646"/>
                    <a:pt x="2495" y="3594"/>
                  </a:cubicBezTo>
                  <a:cubicBezTo>
                    <a:pt x="2487" y="3542"/>
                    <a:pt x="2495" y="3483"/>
                    <a:pt x="2517" y="3438"/>
                  </a:cubicBezTo>
                  <a:cubicBezTo>
                    <a:pt x="2524" y="3423"/>
                    <a:pt x="2532" y="3409"/>
                    <a:pt x="2539" y="3394"/>
                  </a:cubicBezTo>
                  <a:cubicBezTo>
                    <a:pt x="2554" y="3342"/>
                    <a:pt x="2569" y="3260"/>
                    <a:pt x="2614" y="3223"/>
                  </a:cubicBezTo>
                  <a:cubicBezTo>
                    <a:pt x="2658" y="3193"/>
                    <a:pt x="2658" y="3141"/>
                    <a:pt x="2688" y="3097"/>
                  </a:cubicBezTo>
                  <a:cubicBezTo>
                    <a:pt x="2703" y="3074"/>
                    <a:pt x="2725" y="3037"/>
                    <a:pt x="2755" y="3030"/>
                  </a:cubicBezTo>
                  <a:cubicBezTo>
                    <a:pt x="2777" y="3023"/>
                    <a:pt x="2792" y="3030"/>
                    <a:pt x="2814" y="3030"/>
                  </a:cubicBezTo>
                  <a:cubicBezTo>
                    <a:pt x="2836" y="3023"/>
                    <a:pt x="2844" y="3008"/>
                    <a:pt x="2866" y="3000"/>
                  </a:cubicBezTo>
                  <a:cubicBezTo>
                    <a:pt x="2866" y="2993"/>
                    <a:pt x="2866" y="2993"/>
                    <a:pt x="2866" y="2985"/>
                  </a:cubicBezTo>
                  <a:cubicBezTo>
                    <a:pt x="2903" y="2963"/>
                    <a:pt x="2962" y="2970"/>
                    <a:pt x="3007" y="2970"/>
                  </a:cubicBezTo>
                  <a:cubicBezTo>
                    <a:pt x="3007" y="3000"/>
                    <a:pt x="3022" y="3023"/>
                    <a:pt x="3022" y="3045"/>
                  </a:cubicBezTo>
                  <a:cubicBezTo>
                    <a:pt x="3022" y="3067"/>
                    <a:pt x="3007" y="3112"/>
                    <a:pt x="3044" y="3104"/>
                  </a:cubicBezTo>
                  <a:cubicBezTo>
                    <a:pt x="3044" y="3082"/>
                    <a:pt x="3044" y="3060"/>
                    <a:pt x="3066" y="3052"/>
                  </a:cubicBezTo>
                  <a:cubicBezTo>
                    <a:pt x="3066" y="3074"/>
                    <a:pt x="3059" y="3089"/>
                    <a:pt x="3059" y="3104"/>
                  </a:cubicBezTo>
                  <a:cubicBezTo>
                    <a:pt x="3096" y="3112"/>
                    <a:pt x="3096" y="3045"/>
                    <a:pt x="3096" y="3023"/>
                  </a:cubicBezTo>
                  <a:cubicBezTo>
                    <a:pt x="3111" y="3037"/>
                    <a:pt x="3096" y="3074"/>
                    <a:pt x="3133" y="3067"/>
                  </a:cubicBezTo>
                  <a:cubicBezTo>
                    <a:pt x="3133" y="3074"/>
                    <a:pt x="3133" y="3082"/>
                    <a:pt x="3133" y="3082"/>
                  </a:cubicBezTo>
                  <a:cubicBezTo>
                    <a:pt x="3141" y="3082"/>
                    <a:pt x="3148" y="3082"/>
                    <a:pt x="3148" y="3082"/>
                  </a:cubicBezTo>
                  <a:cubicBezTo>
                    <a:pt x="3148" y="3074"/>
                    <a:pt x="3156" y="3060"/>
                    <a:pt x="3148" y="3052"/>
                  </a:cubicBezTo>
                  <a:cubicBezTo>
                    <a:pt x="3156" y="3067"/>
                    <a:pt x="3171" y="3067"/>
                    <a:pt x="3185" y="3067"/>
                  </a:cubicBezTo>
                  <a:cubicBezTo>
                    <a:pt x="3156" y="3060"/>
                    <a:pt x="3163" y="3015"/>
                    <a:pt x="3185" y="3000"/>
                  </a:cubicBezTo>
                  <a:cubicBezTo>
                    <a:pt x="3222" y="2963"/>
                    <a:pt x="3260" y="2956"/>
                    <a:pt x="3282" y="2911"/>
                  </a:cubicBezTo>
                  <a:cubicBezTo>
                    <a:pt x="3289" y="2889"/>
                    <a:pt x="3282" y="2866"/>
                    <a:pt x="3297" y="2852"/>
                  </a:cubicBezTo>
                  <a:cubicBezTo>
                    <a:pt x="3304" y="2837"/>
                    <a:pt x="3326" y="2822"/>
                    <a:pt x="3341" y="2807"/>
                  </a:cubicBezTo>
                  <a:cubicBezTo>
                    <a:pt x="3356" y="2785"/>
                    <a:pt x="3356" y="2785"/>
                    <a:pt x="3363" y="2755"/>
                  </a:cubicBezTo>
                  <a:cubicBezTo>
                    <a:pt x="3363" y="2703"/>
                    <a:pt x="3386" y="2696"/>
                    <a:pt x="3430" y="2688"/>
                  </a:cubicBezTo>
                  <a:cubicBezTo>
                    <a:pt x="3460" y="2688"/>
                    <a:pt x="3497" y="2681"/>
                    <a:pt x="3527" y="2673"/>
                  </a:cubicBezTo>
                  <a:cubicBezTo>
                    <a:pt x="3527" y="2644"/>
                    <a:pt x="3482" y="2644"/>
                    <a:pt x="3460" y="2644"/>
                  </a:cubicBezTo>
                  <a:cubicBezTo>
                    <a:pt x="3430" y="2658"/>
                    <a:pt x="3430" y="2673"/>
                    <a:pt x="3386" y="2673"/>
                  </a:cubicBezTo>
                  <a:cubicBezTo>
                    <a:pt x="3401" y="2636"/>
                    <a:pt x="3490" y="2644"/>
                    <a:pt x="3519" y="2644"/>
                  </a:cubicBezTo>
                  <a:cubicBezTo>
                    <a:pt x="3542" y="2644"/>
                    <a:pt x="3571" y="2644"/>
                    <a:pt x="3594" y="2651"/>
                  </a:cubicBezTo>
                  <a:cubicBezTo>
                    <a:pt x="3623" y="2658"/>
                    <a:pt x="3638" y="2681"/>
                    <a:pt x="3668" y="2688"/>
                  </a:cubicBezTo>
                  <a:cubicBezTo>
                    <a:pt x="3668" y="2688"/>
                    <a:pt x="3668" y="2696"/>
                    <a:pt x="3676" y="2703"/>
                  </a:cubicBezTo>
                  <a:cubicBezTo>
                    <a:pt x="3676" y="2681"/>
                    <a:pt x="3676" y="2666"/>
                    <a:pt x="3676" y="2644"/>
                  </a:cubicBezTo>
                  <a:cubicBezTo>
                    <a:pt x="3698" y="2651"/>
                    <a:pt x="3690" y="2688"/>
                    <a:pt x="3690" y="2703"/>
                  </a:cubicBezTo>
                  <a:cubicBezTo>
                    <a:pt x="3735" y="2718"/>
                    <a:pt x="3779" y="2696"/>
                    <a:pt x="3816" y="2681"/>
                  </a:cubicBezTo>
                  <a:cubicBezTo>
                    <a:pt x="3861" y="2658"/>
                    <a:pt x="3883" y="2636"/>
                    <a:pt x="3921" y="2614"/>
                  </a:cubicBezTo>
                  <a:cubicBezTo>
                    <a:pt x="3958" y="2599"/>
                    <a:pt x="4002" y="2592"/>
                    <a:pt x="4039" y="2569"/>
                  </a:cubicBezTo>
                  <a:cubicBezTo>
                    <a:pt x="4054" y="2562"/>
                    <a:pt x="4062" y="2555"/>
                    <a:pt x="4069" y="2540"/>
                  </a:cubicBezTo>
                  <a:cubicBezTo>
                    <a:pt x="4076" y="2518"/>
                    <a:pt x="4069" y="2495"/>
                    <a:pt x="4091" y="2480"/>
                  </a:cubicBezTo>
                  <a:cubicBezTo>
                    <a:pt x="4091" y="2495"/>
                    <a:pt x="4084" y="2518"/>
                    <a:pt x="4091" y="2532"/>
                  </a:cubicBezTo>
                  <a:cubicBezTo>
                    <a:pt x="4091" y="2532"/>
                    <a:pt x="4099" y="2532"/>
                    <a:pt x="4106" y="2532"/>
                  </a:cubicBezTo>
                  <a:cubicBezTo>
                    <a:pt x="4113" y="2532"/>
                    <a:pt x="4106" y="2451"/>
                    <a:pt x="4106" y="2443"/>
                  </a:cubicBezTo>
                  <a:cubicBezTo>
                    <a:pt x="4113" y="2421"/>
                    <a:pt x="4121" y="2384"/>
                    <a:pt x="4128" y="2361"/>
                  </a:cubicBezTo>
                  <a:cubicBezTo>
                    <a:pt x="4143" y="2339"/>
                    <a:pt x="4158" y="2324"/>
                    <a:pt x="4158" y="2295"/>
                  </a:cubicBezTo>
                  <a:cubicBezTo>
                    <a:pt x="4151" y="2272"/>
                    <a:pt x="4128" y="2243"/>
                    <a:pt x="4106" y="2243"/>
                  </a:cubicBezTo>
                  <a:cubicBezTo>
                    <a:pt x="4106" y="2250"/>
                    <a:pt x="4106" y="2258"/>
                    <a:pt x="4106" y="2265"/>
                  </a:cubicBezTo>
                  <a:cubicBezTo>
                    <a:pt x="4113" y="2272"/>
                    <a:pt x="4113" y="2272"/>
                    <a:pt x="4121" y="2272"/>
                  </a:cubicBezTo>
                  <a:cubicBezTo>
                    <a:pt x="4121" y="2302"/>
                    <a:pt x="4121" y="2339"/>
                    <a:pt x="4106" y="2369"/>
                  </a:cubicBezTo>
                  <a:cubicBezTo>
                    <a:pt x="4039" y="2384"/>
                    <a:pt x="4106" y="2206"/>
                    <a:pt x="4121" y="2191"/>
                  </a:cubicBezTo>
                  <a:cubicBezTo>
                    <a:pt x="4136" y="2161"/>
                    <a:pt x="4173" y="2154"/>
                    <a:pt x="4203" y="2139"/>
                  </a:cubicBezTo>
                  <a:cubicBezTo>
                    <a:pt x="4240" y="2116"/>
                    <a:pt x="4270" y="2087"/>
                    <a:pt x="4307" y="2064"/>
                  </a:cubicBezTo>
                  <a:cubicBezTo>
                    <a:pt x="4335" y="2042"/>
                    <a:pt x="4358" y="2035"/>
                    <a:pt x="4380" y="2005"/>
                  </a:cubicBezTo>
                  <a:cubicBezTo>
                    <a:pt x="4410" y="1961"/>
                    <a:pt x="4439" y="1953"/>
                    <a:pt x="4491" y="1931"/>
                  </a:cubicBezTo>
                  <a:cubicBezTo>
                    <a:pt x="4528" y="1909"/>
                    <a:pt x="4573" y="1886"/>
                    <a:pt x="4617" y="1879"/>
                  </a:cubicBezTo>
                  <a:cubicBezTo>
                    <a:pt x="4647" y="1871"/>
                    <a:pt x="4677" y="1864"/>
                    <a:pt x="4707" y="1849"/>
                  </a:cubicBezTo>
                  <a:cubicBezTo>
                    <a:pt x="4729" y="1834"/>
                    <a:pt x="4736" y="1812"/>
                    <a:pt x="4751" y="1797"/>
                  </a:cubicBezTo>
                  <a:cubicBezTo>
                    <a:pt x="4774" y="1775"/>
                    <a:pt x="4796" y="1775"/>
                    <a:pt x="4811" y="1753"/>
                  </a:cubicBezTo>
                  <a:cubicBezTo>
                    <a:pt x="4818" y="1738"/>
                    <a:pt x="4818" y="1708"/>
                    <a:pt x="4833" y="1686"/>
                  </a:cubicBezTo>
                  <a:cubicBezTo>
                    <a:pt x="4863" y="1649"/>
                    <a:pt x="4900" y="1611"/>
                    <a:pt x="4937" y="1582"/>
                  </a:cubicBezTo>
                  <a:cubicBezTo>
                    <a:pt x="4989" y="1530"/>
                    <a:pt x="5056" y="1508"/>
                    <a:pt x="5122" y="1463"/>
                  </a:cubicBezTo>
                  <a:cubicBezTo>
                    <a:pt x="5145" y="1448"/>
                    <a:pt x="5152" y="1433"/>
                    <a:pt x="5167" y="1426"/>
                  </a:cubicBezTo>
                  <a:cubicBezTo>
                    <a:pt x="5182" y="1411"/>
                    <a:pt x="5204" y="1411"/>
                    <a:pt x="5219" y="1404"/>
                  </a:cubicBezTo>
                  <a:cubicBezTo>
                    <a:pt x="5256" y="1381"/>
                    <a:pt x="5293" y="1374"/>
                    <a:pt x="5323" y="1351"/>
                  </a:cubicBezTo>
                  <a:cubicBezTo>
                    <a:pt x="5338" y="1337"/>
                    <a:pt x="5353" y="1300"/>
                    <a:pt x="5382" y="1292"/>
                  </a:cubicBezTo>
                  <a:cubicBezTo>
                    <a:pt x="5412" y="1285"/>
                    <a:pt x="5397" y="1233"/>
                    <a:pt x="5405" y="1211"/>
                  </a:cubicBezTo>
                  <a:cubicBezTo>
                    <a:pt x="5419" y="1196"/>
                    <a:pt x="5442" y="1188"/>
                    <a:pt x="5457" y="1181"/>
                  </a:cubicBezTo>
                  <a:cubicBezTo>
                    <a:pt x="5486" y="1166"/>
                    <a:pt x="5524" y="1121"/>
                    <a:pt x="5553" y="1121"/>
                  </a:cubicBezTo>
                  <a:cubicBezTo>
                    <a:pt x="5553" y="1106"/>
                    <a:pt x="5568" y="1099"/>
                    <a:pt x="5576" y="1092"/>
                  </a:cubicBezTo>
                  <a:cubicBezTo>
                    <a:pt x="5598" y="1069"/>
                    <a:pt x="5605" y="1040"/>
                    <a:pt x="5627" y="1010"/>
                  </a:cubicBezTo>
                  <a:cubicBezTo>
                    <a:pt x="5642" y="995"/>
                    <a:pt x="5665" y="988"/>
                    <a:pt x="5672" y="973"/>
                  </a:cubicBezTo>
                  <a:cubicBezTo>
                    <a:pt x="5679" y="958"/>
                    <a:pt x="5687" y="943"/>
                    <a:pt x="5694" y="928"/>
                  </a:cubicBezTo>
                  <a:cubicBezTo>
                    <a:pt x="5709" y="899"/>
                    <a:pt x="5739" y="876"/>
                    <a:pt x="5761" y="861"/>
                  </a:cubicBezTo>
                  <a:cubicBezTo>
                    <a:pt x="5784" y="839"/>
                    <a:pt x="5813" y="817"/>
                    <a:pt x="5828" y="795"/>
                  </a:cubicBezTo>
                  <a:cubicBezTo>
                    <a:pt x="5835" y="787"/>
                    <a:pt x="5843" y="772"/>
                    <a:pt x="5843" y="765"/>
                  </a:cubicBezTo>
                  <a:cubicBezTo>
                    <a:pt x="5813" y="750"/>
                    <a:pt x="5791" y="735"/>
                    <a:pt x="5791" y="713"/>
                  </a:cubicBezTo>
                </a:path>
              </a:pathLst>
            </a:custGeom>
            <a:solidFill>
              <a:schemeClr val="accent4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8" name="Freeform 26"/>
            <p:cNvSpPr>
              <a:spLocks noChangeArrowheads="1"/>
            </p:cNvSpPr>
            <p:nvPr/>
          </p:nvSpPr>
          <p:spPr bwMode="auto">
            <a:xfrm>
              <a:off x="13244896" y="6154717"/>
              <a:ext cx="1140006" cy="1796508"/>
            </a:xfrm>
            <a:custGeom>
              <a:avLst/>
              <a:gdLst>
                <a:gd name="T0" fmla="*/ 2606 w 2637"/>
                <a:gd name="T1" fmla="*/ 595 h 4159"/>
                <a:gd name="T2" fmla="*/ 2636 w 2637"/>
                <a:gd name="T3" fmla="*/ 320 h 4159"/>
                <a:gd name="T4" fmla="*/ 2406 w 2637"/>
                <a:gd name="T5" fmla="*/ 297 h 4159"/>
                <a:gd name="T6" fmla="*/ 2087 w 2637"/>
                <a:gd name="T7" fmla="*/ 238 h 4159"/>
                <a:gd name="T8" fmla="*/ 1923 w 2637"/>
                <a:gd name="T9" fmla="*/ 75 h 4159"/>
                <a:gd name="T10" fmla="*/ 1760 w 2637"/>
                <a:gd name="T11" fmla="*/ 45 h 4159"/>
                <a:gd name="T12" fmla="*/ 1485 w 2637"/>
                <a:gd name="T13" fmla="*/ 82 h 4159"/>
                <a:gd name="T14" fmla="*/ 1381 w 2637"/>
                <a:gd name="T15" fmla="*/ 90 h 4159"/>
                <a:gd name="T16" fmla="*/ 1492 w 2637"/>
                <a:gd name="T17" fmla="*/ 275 h 4159"/>
                <a:gd name="T18" fmla="*/ 1477 w 2637"/>
                <a:gd name="T19" fmla="*/ 461 h 4159"/>
                <a:gd name="T20" fmla="*/ 1455 w 2637"/>
                <a:gd name="T21" fmla="*/ 750 h 4159"/>
                <a:gd name="T22" fmla="*/ 1270 w 2637"/>
                <a:gd name="T23" fmla="*/ 892 h 4159"/>
                <a:gd name="T24" fmla="*/ 1344 w 2637"/>
                <a:gd name="T25" fmla="*/ 1263 h 4159"/>
                <a:gd name="T26" fmla="*/ 1247 w 2637"/>
                <a:gd name="T27" fmla="*/ 1545 h 4159"/>
                <a:gd name="T28" fmla="*/ 1307 w 2637"/>
                <a:gd name="T29" fmla="*/ 1619 h 4159"/>
                <a:gd name="T30" fmla="*/ 1336 w 2637"/>
                <a:gd name="T31" fmla="*/ 1983 h 4159"/>
                <a:gd name="T32" fmla="*/ 1173 w 2637"/>
                <a:gd name="T33" fmla="*/ 2251 h 4159"/>
                <a:gd name="T34" fmla="*/ 1077 w 2637"/>
                <a:gd name="T35" fmla="*/ 2377 h 4159"/>
                <a:gd name="T36" fmla="*/ 958 w 2637"/>
                <a:gd name="T37" fmla="*/ 2429 h 4159"/>
                <a:gd name="T38" fmla="*/ 883 w 2637"/>
                <a:gd name="T39" fmla="*/ 2548 h 4159"/>
                <a:gd name="T40" fmla="*/ 512 w 2637"/>
                <a:gd name="T41" fmla="*/ 2659 h 4159"/>
                <a:gd name="T42" fmla="*/ 223 w 2637"/>
                <a:gd name="T43" fmla="*/ 2741 h 4159"/>
                <a:gd name="T44" fmla="*/ 22 w 2637"/>
                <a:gd name="T45" fmla="*/ 2919 h 4159"/>
                <a:gd name="T46" fmla="*/ 170 w 2637"/>
                <a:gd name="T47" fmla="*/ 3082 h 4159"/>
                <a:gd name="T48" fmla="*/ 378 w 2637"/>
                <a:gd name="T49" fmla="*/ 3164 h 4159"/>
                <a:gd name="T50" fmla="*/ 549 w 2637"/>
                <a:gd name="T51" fmla="*/ 3393 h 4159"/>
                <a:gd name="T52" fmla="*/ 623 w 2637"/>
                <a:gd name="T53" fmla="*/ 3557 h 4159"/>
                <a:gd name="T54" fmla="*/ 616 w 2637"/>
                <a:gd name="T55" fmla="*/ 3720 h 4159"/>
                <a:gd name="T56" fmla="*/ 869 w 2637"/>
                <a:gd name="T57" fmla="*/ 3957 h 4159"/>
                <a:gd name="T58" fmla="*/ 1166 w 2637"/>
                <a:gd name="T59" fmla="*/ 4158 h 4159"/>
                <a:gd name="T60" fmla="*/ 1374 w 2637"/>
                <a:gd name="T61" fmla="*/ 3980 h 4159"/>
                <a:gd name="T62" fmla="*/ 1507 w 2637"/>
                <a:gd name="T63" fmla="*/ 3854 h 4159"/>
                <a:gd name="T64" fmla="*/ 1611 w 2637"/>
                <a:gd name="T65" fmla="*/ 3712 h 4159"/>
                <a:gd name="T66" fmla="*/ 1633 w 2637"/>
                <a:gd name="T67" fmla="*/ 3891 h 4159"/>
                <a:gd name="T68" fmla="*/ 1737 w 2637"/>
                <a:gd name="T69" fmla="*/ 3883 h 4159"/>
                <a:gd name="T70" fmla="*/ 1864 w 2637"/>
                <a:gd name="T71" fmla="*/ 3794 h 4159"/>
                <a:gd name="T72" fmla="*/ 2072 w 2637"/>
                <a:gd name="T73" fmla="*/ 3616 h 4159"/>
                <a:gd name="T74" fmla="*/ 2138 w 2637"/>
                <a:gd name="T75" fmla="*/ 3482 h 4159"/>
                <a:gd name="T76" fmla="*/ 2094 w 2637"/>
                <a:gd name="T77" fmla="*/ 3142 h 4159"/>
                <a:gd name="T78" fmla="*/ 2124 w 2637"/>
                <a:gd name="T79" fmla="*/ 2911 h 4159"/>
                <a:gd name="T80" fmla="*/ 1945 w 2637"/>
                <a:gd name="T81" fmla="*/ 2748 h 4159"/>
                <a:gd name="T82" fmla="*/ 1856 w 2637"/>
                <a:gd name="T83" fmla="*/ 2622 h 4159"/>
                <a:gd name="T84" fmla="*/ 1886 w 2637"/>
                <a:gd name="T85" fmla="*/ 2429 h 4159"/>
                <a:gd name="T86" fmla="*/ 1804 w 2637"/>
                <a:gd name="T87" fmla="*/ 2102 h 4159"/>
                <a:gd name="T88" fmla="*/ 1515 w 2637"/>
                <a:gd name="T89" fmla="*/ 1954 h 4159"/>
                <a:gd name="T90" fmla="*/ 1477 w 2637"/>
                <a:gd name="T91" fmla="*/ 1790 h 4159"/>
                <a:gd name="T92" fmla="*/ 1619 w 2637"/>
                <a:gd name="T93" fmla="*/ 1694 h 4159"/>
                <a:gd name="T94" fmla="*/ 1737 w 2637"/>
                <a:gd name="T95" fmla="*/ 1590 h 4159"/>
                <a:gd name="T96" fmla="*/ 2034 w 2637"/>
                <a:gd name="T97" fmla="*/ 1456 h 4159"/>
                <a:gd name="T98" fmla="*/ 1945 w 2637"/>
                <a:gd name="T99" fmla="*/ 1270 h 4159"/>
                <a:gd name="T100" fmla="*/ 1693 w 2637"/>
                <a:gd name="T101" fmla="*/ 1166 h 4159"/>
                <a:gd name="T102" fmla="*/ 1552 w 2637"/>
                <a:gd name="T103" fmla="*/ 1040 h 4159"/>
                <a:gd name="T104" fmla="*/ 1529 w 2637"/>
                <a:gd name="T105" fmla="*/ 773 h 4159"/>
                <a:gd name="T106" fmla="*/ 1708 w 2637"/>
                <a:gd name="T107" fmla="*/ 572 h 4159"/>
                <a:gd name="T108" fmla="*/ 1641 w 2637"/>
                <a:gd name="T109" fmla="*/ 453 h 4159"/>
                <a:gd name="T110" fmla="*/ 1812 w 2637"/>
                <a:gd name="T111" fmla="*/ 557 h 4159"/>
                <a:gd name="T112" fmla="*/ 1834 w 2637"/>
                <a:gd name="T113" fmla="*/ 721 h 4159"/>
                <a:gd name="T114" fmla="*/ 1930 w 2637"/>
                <a:gd name="T115" fmla="*/ 676 h 4159"/>
                <a:gd name="T116" fmla="*/ 2027 w 2637"/>
                <a:gd name="T117" fmla="*/ 699 h 4159"/>
                <a:gd name="T118" fmla="*/ 2064 w 2637"/>
                <a:gd name="T119" fmla="*/ 550 h 4159"/>
                <a:gd name="T120" fmla="*/ 2190 w 2637"/>
                <a:gd name="T121" fmla="*/ 788 h 4159"/>
                <a:gd name="T122" fmla="*/ 2450 w 2637"/>
                <a:gd name="T123" fmla="*/ 788 h 41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637" h="4159">
                  <a:moveTo>
                    <a:pt x="2524" y="684"/>
                  </a:moveTo>
                  <a:lnTo>
                    <a:pt x="2524" y="684"/>
                  </a:lnTo>
                  <a:cubicBezTo>
                    <a:pt x="2539" y="669"/>
                    <a:pt x="2547" y="661"/>
                    <a:pt x="2562" y="647"/>
                  </a:cubicBezTo>
                  <a:cubicBezTo>
                    <a:pt x="2577" y="624"/>
                    <a:pt x="2591" y="617"/>
                    <a:pt x="2606" y="595"/>
                  </a:cubicBezTo>
                  <a:cubicBezTo>
                    <a:pt x="2621" y="580"/>
                    <a:pt x="2629" y="565"/>
                    <a:pt x="2636" y="550"/>
                  </a:cubicBezTo>
                  <a:cubicBezTo>
                    <a:pt x="2614" y="550"/>
                    <a:pt x="2599" y="535"/>
                    <a:pt x="2599" y="520"/>
                  </a:cubicBezTo>
                  <a:cubicBezTo>
                    <a:pt x="2584" y="483"/>
                    <a:pt x="2599" y="424"/>
                    <a:pt x="2614" y="394"/>
                  </a:cubicBezTo>
                  <a:cubicBezTo>
                    <a:pt x="2621" y="364"/>
                    <a:pt x="2636" y="350"/>
                    <a:pt x="2636" y="320"/>
                  </a:cubicBezTo>
                  <a:cubicBezTo>
                    <a:pt x="2621" y="320"/>
                    <a:pt x="2614" y="327"/>
                    <a:pt x="2599" y="327"/>
                  </a:cubicBezTo>
                  <a:cubicBezTo>
                    <a:pt x="2562" y="335"/>
                    <a:pt x="2524" y="327"/>
                    <a:pt x="2480" y="327"/>
                  </a:cubicBezTo>
                  <a:cubicBezTo>
                    <a:pt x="2443" y="327"/>
                    <a:pt x="2413" y="335"/>
                    <a:pt x="2384" y="350"/>
                  </a:cubicBezTo>
                  <a:cubicBezTo>
                    <a:pt x="2376" y="327"/>
                    <a:pt x="2398" y="312"/>
                    <a:pt x="2406" y="297"/>
                  </a:cubicBezTo>
                  <a:cubicBezTo>
                    <a:pt x="2391" y="290"/>
                    <a:pt x="2361" y="290"/>
                    <a:pt x="2339" y="283"/>
                  </a:cubicBezTo>
                  <a:cubicBezTo>
                    <a:pt x="2324" y="275"/>
                    <a:pt x="2309" y="245"/>
                    <a:pt x="2287" y="238"/>
                  </a:cubicBezTo>
                  <a:cubicBezTo>
                    <a:pt x="2227" y="216"/>
                    <a:pt x="2205" y="275"/>
                    <a:pt x="2153" y="268"/>
                  </a:cubicBezTo>
                  <a:cubicBezTo>
                    <a:pt x="2124" y="268"/>
                    <a:pt x="2101" y="268"/>
                    <a:pt x="2087" y="238"/>
                  </a:cubicBezTo>
                  <a:cubicBezTo>
                    <a:pt x="2072" y="208"/>
                    <a:pt x="2087" y="201"/>
                    <a:pt x="2042" y="194"/>
                  </a:cubicBezTo>
                  <a:cubicBezTo>
                    <a:pt x="2012" y="194"/>
                    <a:pt x="2005" y="201"/>
                    <a:pt x="1982" y="179"/>
                  </a:cubicBezTo>
                  <a:cubicBezTo>
                    <a:pt x="1968" y="164"/>
                    <a:pt x="1953" y="149"/>
                    <a:pt x="1945" y="134"/>
                  </a:cubicBezTo>
                  <a:cubicBezTo>
                    <a:pt x="1930" y="119"/>
                    <a:pt x="1938" y="97"/>
                    <a:pt x="1923" y="75"/>
                  </a:cubicBezTo>
                  <a:cubicBezTo>
                    <a:pt x="1901" y="52"/>
                    <a:pt x="1901" y="52"/>
                    <a:pt x="1901" y="45"/>
                  </a:cubicBezTo>
                  <a:cubicBezTo>
                    <a:pt x="1871" y="45"/>
                    <a:pt x="1856" y="38"/>
                    <a:pt x="1849" y="38"/>
                  </a:cubicBezTo>
                  <a:cubicBezTo>
                    <a:pt x="1834" y="45"/>
                    <a:pt x="1827" y="52"/>
                    <a:pt x="1819" y="67"/>
                  </a:cubicBezTo>
                  <a:cubicBezTo>
                    <a:pt x="1797" y="15"/>
                    <a:pt x="1797" y="60"/>
                    <a:pt x="1760" y="45"/>
                  </a:cubicBezTo>
                  <a:cubicBezTo>
                    <a:pt x="1730" y="38"/>
                    <a:pt x="1715" y="0"/>
                    <a:pt x="1678" y="23"/>
                  </a:cubicBezTo>
                  <a:cubicBezTo>
                    <a:pt x="1678" y="38"/>
                    <a:pt x="1678" y="52"/>
                    <a:pt x="1678" y="67"/>
                  </a:cubicBezTo>
                  <a:cubicBezTo>
                    <a:pt x="1633" y="90"/>
                    <a:pt x="1611" y="127"/>
                    <a:pt x="1552" y="97"/>
                  </a:cubicBezTo>
                  <a:cubicBezTo>
                    <a:pt x="1529" y="82"/>
                    <a:pt x="1522" y="82"/>
                    <a:pt x="1485" y="82"/>
                  </a:cubicBezTo>
                  <a:cubicBezTo>
                    <a:pt x="1470" y="82"/>
                    <a:pt x="1425" y="82"/>
                    <a:pt x="1411" y="75"/>
                  </a:cubicBezTo>
                  <a:cubicBezTo>
                    <a:pt x="1411" y="75"/>
                    <a:pt x="1381" y="52"/>
                    <a:pt x="1388" y="60"/>
                  </a:cubicBezTo>
                  <a:cubicBezTo>
                    <a:pt x="1381" y="45"/>
                    <a:pt x="1374" y="38"/>
                    <a:pt x="1374" y="38"/>
                  </a:cubicBezTo>
                  <a:cubicBezTo>
                    <a:pt x="1374" y="60"/>
                    <a:pt x="1374" y="82"/>
                    <a:pt x="1381" y="90"/>
                  </a:cubicBezTo>
                  <a:cubicBezTo>
                    <a:pt x="1396" y="105"/>
                    <a:pt x="1418" y="82"/>
                    <a:pt x="1433" y="105"/>
                  </a:cubicBezTo>
                  <a:cubicBezTo>
                    <a:pt x="1448" y="119"/>
                    <a:pt x="1425" y="149"/>
                    <a:pt x="1455" y="142"/>
                  </a:cubicBezTo>
                  <a:cubicBezTo>
                    <a:pt x="1455" y="164"/>
                    <a:pt x="1455" y="194"/>
                    <a:pt x="1455" y="216"/>
                  </a:cubicBezTo>
                  <a:cubicBezTo>
                    <a:pt x="1463" y="245"/>
                    <a:pt x="1477" y="253"/>
                    <a:pt x="1492" y="275"/>
                  </a:cubicBezTo>
                  <a:cubicBezTo>
                    <a:pt x="1500" y="290"/>
                    <a:pt x="1529" y="335"/>
                    <a:pt x="1522" y="350"/>
                  </a:cubicBezTo>
                  <a:cubicBezTo>
                    <a:pt x="1522" y="357"/>
                    <a:pt x="1492" y="372"/>
                    <a:pt x="1485" y="379"/>
                  </a:cubicBezTo>
                  <a:cubicBezTo>
                    <a:pt x="1477" y="394"/>
                    <a:pt x="1477" y="416"/>
                    <a:pt x="1477" y="431"/>
                  </a:cubicBezTo>
                  <a:cubicBezTo>
                    <a:pt x="1477" y="446"/>
                    <a:pt x="1477" y="453"/>
                    <a:pt x="1477" y="461"/>
                  </a:cubicBezTo>
                  <a:lnTo>
                    <a:pt x="1477" y="461"/>
                  </a:lnTo>
                  <a:cubicBezTo>
                    <a:pt x="1515" y="476"/>
                    <a:pt x="1500" y="520"/>
                    <a:pt x="1500" y="550"/>
                  </a:cubicBezTo>
                  <a:cubicBezTo>
                    <a:pt x="1492" y="609"/>
                    <a:pt x="1552" y="669"/>
                    <a:pt x="1507" y="721"/>
                  </a:cubicBezTo>
                  <a:cubicBezTo>
                    <a:pt x="1492" y="736"/>
                    <a:pt x="1470" y="743"/>
                    <a:pt x="1455" y="750"/>
                  </a:cubicBezTo>
                  <a:cubicBezTo>
                    <a:pt x="1425" y="765"/>
                    <a:pt x="1425" y="788"/>
                    <a:pt x="1411" y="810"/>
                  </a:cubicBezTo>
                  <a:cubicBezTo>
                    <a:pt x="1403" y="825"/>
                    <a:pt x="1366" y="825"/>
                    <a:pt x="1359" y="840"/>
                  </a:cubicBezTo>
                  <a:cubicBezTo>
                    <a:pt x="1344" y="854"/>
                    <a:pt x="1336" y="877"/>
                    <a:pt x="1336" y="899"/>
                  </a:cubicBezTo>
                  <a:cubicBezTo>
                    <a:pt x="1314" y="899"/>
                    <a:pt x="1292" y="899"/>
                    <a:pt x="1270" y="892"/>
                  </a:cubicBezTo>
                  <a:cubicBezTo>
                    <a:pt x="1270" y="936"/>
                    <a:pt x="1225" y="988"/>
                    <a:pt x="1240" y="1033"/>
                  </a:cubicBezTo>
                  <a:cubicBezTo>
                    <a:pt x="1255" y="1062"/>
                    <a:pt x="1299" y="1062"/>
                    <a:pt x="1307" y="1099"/>
                  </a:cubicBezTo>
                  <a:cubicBezTo>
                    <a:pt x="1411" y="1107"/>
                    <a:pt x="1411" y="1211"/>
                    <a:pt x="1418" y="1293"/>
                  </a:cubicBezTo>
                  <a:cubicBezTo>
                    <a:pt x="1388" y="1300"/>
                    <a:pt x="1374" y="1263"/>
                    <a:pt x="1344" y="1263"/>
                  </a:cubicBezTo>
                  <a:cubicBezTo>
                    <a:pt x="1307" y="1270"/>
                    <a:pt x="1299" y="1307"/>
                    <a:pt x="1299" y="1337"/>
                  </a:cubicBezTo>
                  <a:cubicBezTo>
                    <a:pt x="1277" y="1337"/>
                    <a:pt x="1255" y="1337"/>
                    <a:pt x="1232" y="1337"/>
                  </a:cubicBezTo>
                  <a:cubicBezTo>
                    <a:pt x="1225" y="1367"/>
                    <a:pt x="1277" y="1471"/>
                    <a:pt x="1307" y="1486"/>
                  </a:cubicBezTo>
                  <a:cubicBezTo>
                    <a:pt x="1292" y="1508"/>
                    <a:pt x="1255" y="1523"/>
                    <a:pt x="1247" y="1545"/>
                  </a:cubicBezTo>
                  <a:cubicBezTo>
                    <a:pt x="1292" y="1560"/>
                    <a:pt x="1329" y="1567"/>
                    <a:pt x="1344" y="1575"/>
                  </a:cubicBezTo>
                  <a:cubicBezTo>
                    <a:pt x="1329" y="1567"/>
                    <a:pt x="1292" y="1560"/>
                    <a:pt x="1247" y="1545"/>
                  </a:cubicBezTo>
                  <a:cubicBezTo>
                    <a:pt x="1247" y="1552"/>
                    <a:pt x="1247" y="1552"/>
                    <a:pt x="1247" y="1552"/>
                  </a:cubicBezTo>
                  <a:cubicBezTo>
                    <a:pt x="1247" y="1575"/>
                    <a:pt x="1292" y="1604"/>
                    <a:pt x="1307" y="1619"/>
                  </a:cubicBezTo>
                  <a:cubicBezTo>
                    <a:pt x="1344" y="1679"/>
                    <a:pt x="1322" y="1753"/>
                    <a:pt x="1314" y="1812"/>
                  </a:cubicBezTo>
                  <a:cubicBezTo>
                    <a:pt x="1307" y="1820"/>
                    <a:pt x="1299" y="1827"/>
                    <a:pt x="1292" y="1827"/>
                  </a:cubicBezTo>
                  <a:cubicBezTo>
                    <a:pt x="1277" y="1864"/>
                    <a:pt x="1322" y="1864"/>
                    <a:pt x="1336" y="1887"/>
                  </a:cubicBezTo>
                  <a:cubicBezTo>
                    <a:pt x="1351" y="1916"/>
                    <a:pt x="1336" y="1954"/>
                    <a:pt x="1336" y="1983"/>
                  </a:cubicBezTo>
                  <a:cubicBezTo>
                    <a:pt x="1314" y="1983"/>
                    <a:pt x="1284" y="1976"/>
                    <a:pt x="1262" y="1983"/>
                  </a:cubicBezTo>
                  <a:cubicBezTo>
                    <a:pt x="1277" y="2005"/>
                    <a:pt x="1217" y="2043"/>
                    <a:pt x="1284" y="2057"/>
                  </a:cubicBezTo>
                  <a:cubicBezTo>
                    <a:pt x="1284" y="2117"/>
                    <a:pt x="1270" y="2139"/>
                    <a:pt x="1232" y="2184"/>
                  </a:cubicBezTo>
                  <a:cubicBezTo>
                    <a:pt x="1225" y="2206"/>
                    <a:pt x="1173" y="2228"/>
                    <a:pt x="1173" y="2251"/>
                  </a:cubicBezTo>
                  <a:cubicBezTo>
                    <a:pt x="1195" y="2251"/>
                    <a:pt x="1203" y="2265"/>
                    <a:pt x="1210" y="2280"/>
                  </a:cubicBezTo>
                  <a:cubicBezTo>
                    <a:pt x="1180" y="2280"/>
                    <a:pt x="1136" y="2280"/>
                    <a:pt x="1143" y="2317"/>
                  </a:cubicBezTo>
                  <a:cubicBezTo>
                    <a:pt x="1084" y="2280"/>
                    <a:pt x="1091" y="2340"/>
                    <a:pt x="1084" y="2377"/>
                  </a:cubicBezTo>
                  <a:cubicBezTo>
                    <a:pt x="1084" y="2377"/>
                    <a:pt x="1084" y="2377"/>
                    <a:pt x="1077" y="2377"/>
                  </a:cubicBezTo>
                  <a:cubicBezTo>
                    <a:pt x="1077" y="2392"/>
                    <a:pt x="1077" y="2406"/>
                    <a:pt x="1077" y="2421"/>
                  </a:cubicBezTo>
                  <a:cubicBezTo>
                    <a:pt x="1032" y="2421"/>
                    <a:pt x="1039" y="2392"/>
                    <a:pt x="1010" y="2377"/>
                  </a:cubicBezTo>
                  <a:cubicBezTo>
                    <a:pt x="995" y="2369"/>
                    <a:pt x="958" y="2362"/>
                    <a:pt x="935" y="2369"/>
                  </a:cubicBezTo>
                  <a:cubicBezTo>
                    <a:pt x="913" y="2369"/>
                    <a:pt x="958" y="2414"/>
                    <a:pt x="958" y="2429"/>
                  </a:cubicBezTo>
                  <a:cubicBezTo>
                    <a:pt x="958" y="2451"/>
                    <a:pt x="950" y="2451"/>
                    <a:pt x="943" y="2466"/>
                  </a:cubicBezTo>
                  <a:cubicBezTo>
                    <a:pt x="943" y="2481"/>
                    <a:pt x="935" y="2496"/>
                    <a:pt x="935" y="2510"/>
                  </a:cubicBezTo>
                  <a:cubicBezTo>
                    <a:pt x="913" y="2510"/>
                    <a:pt x="891" y="2496"/>
                    <a:pt x="861" y="2496"/>
                  </a:cubicBezTo>
                  <a:cubicBezTo>
                    <a:pt x="883" y="2503"/>
                    <a:pt x="883" y="2525"/>
                    <a:pt x="883" y="2548"/>
                  </a:cubicBezTo>
                  <a:cubicBezTo>
                    <a:pt x="824" y="2548"/>
                    <a:pt x="780" y="2510"/>
                    <a:pt x="727" y="2503"/>
                  </a:cubicBezTo>
                  <a:cubicBezTo>
                    <a:pt x="698" y="2503"/>
                    <a:pt x="705" y="2540"/>
                    <a:pt x="705" y="2562"/>
                  </a:cubicBezTo>
                  <a:cubicBezTo>
                    <a:pt x="638" y="2503"/>
                    <a:pt x="661" y="2629"/>
                    <a:pt x="616" y="2637"/>
                  </a:cubicBezTo>
                  <a:cubicBezTo>
                    <a:pt x="579" y="2644"/>
                    <a:pt x="542" y="2644"/>
                    <a:pt x="512" y="2659"/>
                  </a:cubicBezTo>
                  <a:cubicBezTo>
                    <a:pt x="475" y="2674"/>
                    <a:pt x="445" y="2703"/>
                    <a:pt x="408" y="2726"/>
                  </a:cubicBezTo>
                  <a:cubicBezTo>
                    <a:pt x="378" y="2748"/>
                    <a:pt x="364" y="2756"/>
                    <a:pt x="356" y="2793"/>
                  </a:cubicBezTo>
                  <a:cubicBezTo>
                    <a:pt x="349" y="2822"/>
                    <a:pt x="334" y="2822"/>
                    <a:pt x="312" y="2822"/>
                  </a:cubicBezTo>
                  <a:cubicBezTo>
                    <a:pt x="245" y="2822"/>
                    <a:pt x="223" y="2800"/>
                    <a:pt x="223" y="2741"/>
                  </a:cubicBezTo>
                  <a:cubicBezTo>
                    <a:pt x="193" y="2733"/>
                    <a:pt x="163" y="2733"/>
                    <a:pt x="133" y="2741"/>
                  </a:cubicBezTo>
                  <a:cubicBezTo>
                    <a:pt x="126" y="2763"/>
                    <a:pt x="148" y="2778"/>
                    <a:pt x="141" y="2800"/>
                  </a:cubicBezTo>
                  <a:cubicBezTo>
                    <a:pt x="104" y="2800"/>
                    <a:pt x="67" y="2800"/>
                    <a:pt x="29" y="2800"/>
                  </a:cubicBezTo>
                  <a:cubicBezTo>
                    <a:pt x="59" y="2822"/>
                    <a:pt x="67" y="2919"/>
                    <a:pt x="22" y="2919"/>
                  </a:cubicBezTo>
                  <a:cubicBezTo>
                    <a:pt x="7" y="2934"/>
                    <a:pt x="0" y="2978"/>
                    <a:pt x="0" y="3001"/>
                  </a:cubicBezTo>
                  <a:cubicBezTo>
                    <a:pt x="15" y="3001"/>
                    <a:pt x="52" y="2993"/>
                    <a:pt x="52" y="3015"/>
                  </a:cubicBezTo>
                  <a:cubicBezTo>
                    <a:pt x="52" y="3030"/>
                    <a:pt x="59" y="3038"/>
                    <a:pt x="81" y="3038"/>
                  </a:cubicBezTo>
                  <a:cubicBezTo>
                    <a:pt x="126" y="3038"/>
                    <a:pt x="156" y="3038"/>
                    <a:pt x="170" y="3082"/>
                  </a:cubicBezTo>
                  <a:cubicBezTo>
                    <a:pt x="215" y="3075"/>
                    <a:pt x="230" y="3097"/>
                    <a:pt x="245" y="3127"/>
                  </a:cubicBezTo>
                  <a:cubicBezTo>
                    <a:pt x="275" y="3171"/>
                    <a:pt x="312" y="3149"/>
                    <a:pt x="356" y="3149"/>
                  </a:cubicBezTo>
                  <a:cubicBezTo>
                    <a:pt x="349" y="3164"/>
                    <a:pt x="356" y="3179"/>
                    <a:pt x="371" y="3171"/>
                  </a:cubicBezTo>
                  <a:cubicBezTo>
                    <a:pt x="378" y="3171"/>
                    <a:pt x="378" y="3164"/>
                    <a:pt x="378" y="3164"/>
                  </a:cubicBezTo>
                  <a:cubicBezTo>
                    <a:pt x="401" y="3164"/>
                    <a:pt x="490" y="3156"/>
                    <a:pt x="482" y="3193"/>
                  </a:cubicBezTo>
                  <a:cubicBezTo>
                    <a:pt x="438" y="3208"/>
                    <a:pt x="393" y="3253"/>
                    <a:pt x="430" y="3304"/>
                  </a:cubicBezTo>
                  <a:cubicBezTo>
                    <a:pt x="438" y="3319"/>
                    <a:pt x="460" y="3341"/>
                    <a:pt x="475" y="3349"/>
                  </a:cubicBezTo>
                  <a:cubicBezTo>
                    <a:pt x="490" y="3371"/>
                    <a:pt x="520" y="3386"/>
                    <a:pt x="549" y="3393"/>
                  </a:cubicBezTo>
                  <a:cubicBezTo>
                    <a:pt x="549" y="3408"/>
                    <a:pt x="549" y="3423"/>
                    <a:pt x="542" y="3438"/>
                  </a:cubicBezTo>
                  <a:cubicBezTo>
                    <a:pt x="564" y="3438"/>
                    <a:pt x="579" y="3430"/>
                    <a:pt x="594" y="3438"/>
                  </a:cubicBezTo>
                  <a:cubicBezTo>
                    <a:pt x="586" y="3467"/>
                    <a:pt x="638" y="3482"/>
                    <a:pt x="653" y="3505"/>
                  </a:cubicBezTo>
                  <a:cubicBezTo>
                    <a:pt x="668" y="3542"/>
                    <a:pt x="638" y="3534"/>
                    <a:pt x="623" y="3557"/>
                  </a:cubicBezTo>
                  <a:cubicBezTo>
                    <a:pt x="653" y="3579"/>
                    <a:pt x="683" y="3579"/>
                    <a:pt x="683" y="3616"/>
                  </a:cubicBezTo>
                  <a:cubicBezTo>
                    <a:pt x="690" y="3660"/>
                    <a:pt x="698" y="3638"/>
                    <a:pt x="727" y="3668"/>
                  </a:cubicBezTo>
                  <a:cubicBezTo>
                    <a:pt x="698" y="3675"/>
                    <a:pt x="683" y="3705"/>
                    <a:pt x="646" y="3712"/>
                  </a:cubicBezTo>
                  <a:cubicBezTo>
                    <a:pt x="631" y="3712"/>
                    <a:pt x="623" y="3720"/>
                    <a:pt x="616" y="3720"/>
                  </a:cubicBezTo>
                  <a:cubicBezTo>
                    <a:pt x="623" y="3727"/>
                    <a:pt x="631" y="3727"/>
                    <a:pt x="638" y="3727"/>
                  </a:cubicBezTo>
                  <a:cubicBezTo>
                    <a:pt x="661" y="3817"/>
                    <a:pt x="735" y="3772"/>
                    <a:pt x="787" y="3817"/>
                  </a:cubicBezTo>
                  <a:cubicBezTo>
                    <a:pt x="824" y="3861"/>
                    <a:pt x="780" y="3906"/>
                    <a:pt x="809" y="3950"/>
                  </a:cubicBezTo>
                  <a:cubicBezTo>
                    <a:pt x="817" y="3972"/>
                    <a:pt x="861" y="4002"/>
                    <a:pt x="869" y="3957"/>
                  </a:cubicBezTo>
                  <a:cubicBezTo>
                    <a:pt x="906" y="3943"/>
                    <a:pt x="906" y="3950"/>
                    <a:pt x="928" y="3906"/>
                  </a:cubicBezTo>
                  <a:cubicBezTo>
                    <a:pt x="972" y="3898"/>
                    <a:pt x="972" y="3950"/>
                    <a:pt x="980" y="3980"/>
                  </a:cubicBezTo>
                  <a:cubicBezTo>
                    <a:pt x="995" y="4032"/>
                    <a:pt x="1047" y="4024"/>
                    <a:pt x="1084" y="4054"/>
                  </a:cubicBezTo>
                  <a:cubicBezTo>
                    <a:pt x="1128" y="4091"/>
                    <a:pt x="1166" y="4091"/>
                    <a:pt x="1166" y="4158"/>
                  </a:cubicBezTo>
                  <a:cubicBezTo>
                    <a:pt x="1173" y="4151"/>
                    <a:pt x="1173" y="4143"/>
                    <a:pt x="1180" y="4136"/>
                  </a:cubicBezTo>
                  <a:cubicBezTo>
                    <a:pt x="1210" y="4121"/>
                    <a:pt x="1232" y="4091"/>
                    <a:pt x="1270" y="4084"/>
                  </a:cubicBezTo>
                  <a:cubicBezTo>
                    <a:pt x="1314" y="4069"/>
                    <a:pt x="1351" y="4076"/>
                    <a:pt x="1366" y="4024"/>
                  </a:cubicBezTo>
                  <a:cubicBezTo>
                    <a:pt x="1374" y="4009"/>
                    <a:pt x="1359" y="4002"/>
                    <a:pt x="1374" y="3980"/>
                  </a:cubicBezTo>
                  <a:cubicBezTo>
                    <a:pt x="1388" y="3965"/>
                    <a:pt x="1411" y="3965"/>
                    <a:pt x="1425" y="3943"/>
                  </a:cubicBezTo>
                  <a:cubicBezTo>
                    <a:pt x="1433" y="3935"/>
                    <a:pt x="1440" y="3913"/>
                    <a:pt x="1448" y="3906"/>
                  </a:cubicBezTo>
                  <a:cubicBezTo>
                    <a:pt x="1455" y="3898"/>
                    <a:pt x="1470" y="3891"/>
                    <a:pt x="1477" y="3883"/>
                  </a:cubicBezTo>
                  <a:cubicBezTo>
                    <a:pt x="1485" y="3876"/>
                    <a:pt x="1492" y="3861"/>
                    <a:pt x="1507" y="3854"/>
                  </a:cubicBezTo>
                  <a:cubicBezTo>
                    <a:pt x="1529" y="3839"/>
                    <a:pt x="1529" y="3854"/>
                    <a:pt x="1544" y="3831"/>
                  </a:cubicBezTo>
                  <a:cubicBezTo>
                    <a:pt x="1559" y="3809"/>
                    <a:pt x="1544" y="3809"/>
                    <a:pt x="1567" y="3802"/>
                  </a:cubicBezTo>
                  <a:cubicBezTo>
                    <a:pt x="1582" y="3794"/>
                    <a:pt x="1596" y="3794"/>
                    <a:pt x="1611" y="3787"/>
                  </a:cubicBezTo>
                  <a:cubicBezTo>
                    <a:pt x="1611" y="3764"/>
                    <a:pt x="1619" y="3735"/>
                    <a:pt x="1611" y="3712"/>
                  </a:cubicBezTo>
                  <a:cubicBezTo>
                    <a:pt x="1604" y="3683"/>
                    <a:pt x="1582" y="3675"/>
                    <a:pt x="1574" y="3653"/>
                  </a:cubicBezTo>
                  <a:cubicBezTo>
                    <a:pt x="1648" y="3638"/>
                    <a:pt x="1648" y="3720"/>
                    <a:pt x="1641" y="3764"/>
                  </a:cubicBezTo>
                  <a:cubicBezTo>
                    <a:pt x="1633" y="3794"/>
                    <a:pt x="1619" y="3802"/>
                    <a:pt x="1611" y="3824"/>
                  </a:cubicBezTo>
                  <a:cubicBezTo>
                    <a:pt x="1604" y="3854"/>
                    <a:pt x="1619" y="3868"/>
                    <a:pt x="1633" y="3891"/>
                  </a:cubicBezTo>
                  <a:cubicBezTo>
                    <a:pt x="1641" y="3906"/>
                    <a:pt x="1648" y="3906"/>
                    <a:pt x="1648" y="3928"/>
                  </a:cubicBezTo>
                  <a:cubicBezTo>
                    <a:pt x="1648" y="3935"/>
                    <a:pt x="1641" y="3957"/>
                    <a:pt x="1648" y="3965"/>
                  </a:cubicBezTo>
                  <a:cubicBezTo>
                    <a:pt x="1671" y="3980"/>
                    <a:pt x="1693" y="3950"/>
                    <a:pt x="1700" y="3935"/>
                  </a:cubicBezTo>
                  <a:cubicBezTo>
                    <a:pt x="1715" y="3913"/>
                    <a:pt x="1715" y="3898"/>
                    <a:pt x="1737" y="3883"/>
                  </a:cubicBezTo>
                  <a:cubicBezTo>
                    <a:pt x="1774" y="3876"/>
                    <a:pt x="1789" y="3891"/>
                    <a:pt x="1782" y="3920"/>
                  </a:cubicBezTo>
                  <a:cubicBezTo>
                    <a:pt x="1797" y="3928"/>
                    <a:pt x="1812" y="3928"/>
                    <a:pt x="1819" y="3920"/>
                  </a:cubicBezTo>
                  <a:cubicBezTo>
                    <a:pt x="1827" y="3868"/>
                    <a:pt x="1819" y="3876"/>
                    <a:pt x="1871" y="3868"/>
                  </a:cubicBezTo>
                  <a:cubicBezTo>
                    <a:pt x="1871" y="3854"/>
                    <a:pt x="1864" y="3817"/>
                    <a:pt x="1864" y="3794"/>
                  </a:cubicBezTo>
                  <a:cubicBezTo>
                    <a:pt x="1871" y="3772"/>
                    <a:pt x="1886" y="3764"/>
                    <a:pt x="1886" y="3735"/>
                  </a:cubicBezTo>
                  <a:cubicBezTo>
                    <a:pt x="1923" y="3727"/>
                    <a:pt x="1990" y="3742"/>
                    <a:pt x="1990" y="3697"/>
                  </a:cubicBezTo>
                  <a:cubicBezTo>
                    <a:pt x="2019" y="3683"/>
                    <a:pt x="2034" y="3675"/>
                    <a:pt x="2049" y="3638"/>
                  </a:cubicBezTo>
                  <a:cubicBezTo>
                    <a:pt x="2057" y="3623"/>
                    <a:pt x="2049" y="3623"/>
                    <a:pt x="2072" y="3616"/>
                  </a:cubicBezTo>
                  <a:cubicBezTo>
                    <a:pt x="2079" y="3608"/>
                    <a:pt x="2109" y="3616"/>
                    <a:pt x="2116" y="3616"/>
                  </a:cubicBezTo>
                  <a:cubicBezTo>
                    <a:pt x="2138" y="3623"/>
                    <a:pt x="2168" y="3660"/>
                    <a:pt x="2183" y="3675"/>
                  </a:cubicBezTo>
                  <a:cubicBezTo>
                    <a:pt x="2183" y="3623"/>
                    <a:pt x="2183" y="3623"/>
                    <a:pt x="2183" y="3623"/>
                  </a:cubicBezTo>
                  <a:cubicBezTo>
                    <a:pt x="2153" y="3571"/>
                    <a:pt x="2138" y="3542"/>
                    <a:pt x="2138" y="3482"/>
                  </a:cubicBezTo>
                  <a:cubicBezTo>
                    <a:pt x="2138" y="3423"/>
                    <a:pt x="2124" y="3393"/>
                    <a:pt x="2101" y="3341"/>
                  </a:cubicBezTo>
                  <a:cubicBezTo>
                    <a:pt x="2094" y="3312"/>
                    <a:pt x="2094" y="3290"/>
                    <a:pt x="2094" y="3268"/>
                  </a:cubicBezTo>
                  <a:cubicBezTo>
                    <a:pt x="2087" y="3246"/>
                    <a:pt x="2064" y="3216"/>
                    <a:pt x="2094" y="3208"/>
                  </a:cubicBezTo>
                  <a:cubicBezTo>
                    <a:pt x="2094" y="3186"/>
                    <a:pt x="2101" y="3164"/>
                    <a:pt x="2094" y="3142"/>
                  </a:cubicBezTo>
                  <a:cubicBezTo>
                    <a:pt x="2087" y="3119"/>
                    <a:pt x="2072" y="3119"/>
                    <a:pt x="2064" y="3112"/>
                  </a:cubicBezTo>
                  <a:cubicBezTo>
                    <a:pt x="2057" y="3097"/>
                    <a:pt x="2049" y="3082"/>
                    <a:pt x="2034" y="3082"/>
                  </a:cubicBezTo>
                  <a:cubicBezTo>
                    <a:pt x="2049" y="3045"/>
                    <a:pt x="2034" y="2971"/>
                    <a:pt x="2079" y="2948"/>
                  </a:cubicBezTo>
                  <a:cubicBezTo>
                    <a:pt x="2079" y="2926"/>
                    <a:pt x="2094" y="2904"/>
                    <a:pt x="2124" y="2911"/>
                  </a:cubicBezTo>
                  <a:cubicBezTo>
                    <a:pt x="2109" y="2904"/>
                    <a:pt x="2042" y="2882"/>
                    <a:pt x="2027" y="2882"/>
                  </a:cubicBezTo>
                  <a:cubicBezTo>
                    <a:pt x="1982" y="2882"/>
                    <a:pt x="1953" y="2948"/>
                    <a:pt x="1930" y="2897"/>
                  </a:cubicBezTo>
                  <a:cubicBezTo>
                    <a:pt x="1916" y="2867"/>
                    <a:pt x="1938" y="2815"/>
                    <a:pt x="1945" y="2785"/>
                  </a:cubicBezTo>
                  <a:cubicBezTo>
                    <a:pt x="1945" y="2770"/>
                    <a:pt x="1945" y="2763"/>
                    <a:pt x="1945" y="2748"/>
                  </a:cubicBezTo>
                  <a:cubicBezTo>
                    <a:pt x="1953" y="2741"/>
                    <a:pt x="1968" y="2741"/>
                    <a:pt x="1968" y="2726"/>
                  </a:cubicBezTo>
                  <a:cubicBezTo>
                    <a:pt x="1975" y="2689"/>
                    <a:pt x="1945" y="2696"/>
                    <a:pt x="1923" y="2681"/>
                  </a:cubicBezTo>
                  <a:cubicBezTo>
                    <a:pt x="1901" y="2674"/>
                    <a:pt x="1886" y="2659"/>
                    <a:pt x="1864" y="2644"/>
                  </a:cubicBezTo>
                  <a:cubicBezTo>
                    <a:pt x="1864" y="2637"/>
                    <a:pt x="1864" y="2629"/>
                    <a:pt x="1856" y="2622"/>
                  </a:cubicBezTo>
                  <a:cubicBezTo>
                    <a:pt x="1849" y="2614"/>
                    <a:pt x="1827" y="2622"/>
                    <a:pt x="1812" y="2622"/>
                  </a:cubicBezTo>
                  <a:cubicBezTo>
                    <a:pt x="1812" y="2577"/>
                    <a:pt x="1804" y="2533"/>
                    <a:pt x="1812" y="2488"/>
                  </a:cubicBezTo>
                  <a:cubicBezTo>
                    <a:pt x="1812" y="2473"/>
                    <a:pt x="1819" y="2436"/>
                    <a:pt x="1827" y="2429"/>
                  </a:cubicBezTo>
                  <a:cubicBezTo>
                    <a:pt x="1841" y="2421"/>
                    <a:pt x="1864" y="2436"/>
                    <a:pt x="1886" y="2429"/>
                  </a:cubicBezTo>
                  <a:cubicBezTo>
                    <a:pt x="1901" y="2414"/>
                    <a:pt x="1893" y="2406"/>
                    <a:pt x="1901" y="2384"/>
                  </a:cubicBezTo>
                  <a:cubicBezTo>
                    <a:pt x="1916" y="2347"/>
                    <a:pt x="1938" y="2325"/>
                    <a:pt x="1945" y="2280"/>
                  </a:cubicBezTo>
                  <a:cubicBezTo>
                    <a:pt x="1953" y="2236"/>
                    <a:pt x="1930" y="2139"/>
                    <a:pt x="1886" y="2117"/>
                  </a:cubicBezTo>
                  <a:cubicBezTo>
                    <a:pt x="1864" y="2102"/>
                    <a:pt x="1834" y="2109"/>
                    <a:pt x="1804" y="2102"/>
                  </a:cubicBezTo>
                  <a:cubicBezTo>
                    <a:pt x="1774" y="2102"/>
                    <a:pt x="1760" y="2087"/>
                    <a:pt x="1737" y="2080"/>
                  </a:cubicBezTo>
                  <a:cubicBezTo>
                    <a:pt x="1708" y="2065"/>
                    <a:pt x="1678" y="2065"/>
                    <a:pt x="1648" y="2065"/>
                  </a:cubicBezTo>
                  <a:cubicBezTo>
                    <a:pt x="1648" y="2035"/>
                    <a:pt x="1619" y="2020"/>
                    <a:pt x="1596" y="2013"/>
                  </a:cubicBezTo>
                  <a:cubicBezTo>
                    <a:pt x="1582" y="1991"/>
                    <a:pt x="1529" y="1983"/>
                    <a:pt x="1515" y="1954"/>
                  </a:cubicBezTo>
                  <a:cubicBezTo>
                    <a:pt x="1507" y="1939"/>
                    <a:pt x="1507" y="1924"/>
                    <a:pt x="1500" y="1909"/>
                  </a:cubicBezTo>
                  <a:cubicBezTo>
                    <a:pt x="1485" y="1894"/>
                    <a:pt x="1455" y="1879"/>
                    <a:pt x="1448" y="1864"/>
                  </a:cubicBezTo>
                  <a:cubicBezTo>
                    <a:pt x="1440" y="1835"/>
                    <a:pt x="1463" y="1842"/>
                    <a:pt x="1470" y="1820"/>
                  </a:cubicBezTo>
                  <a:cubicBezTo>
                    <a:pt x="1477" y="1812"/>
                    <a:pt x="1470" y="1805"/>
                    <a:pt x="1477" y="1790"/>
                  </a:cubicBezTo>
                  <a:cubicBezTo>
                    <a:pt x="1485" y="1783"/>
                    <a:pt x="1492" y="1775"/>
                    <a:pt x="1500" y="1768"/>
                  </a:cubicBezTo>
                  <a:cubicBezTo>
                    <a:pt x="1522" y="1731"/>
                    <a:pt x="1515" y="1694"/>
                    <a:pt x="1515" y="1649"/>
                  </a:cubicBezTo>
                  <a:cubicBezTo>
                    <a:pt x="1537" y="1649"/>
                    <a:pt x="1596" y="1642"/>
                    <a:pt x="1604" y="1656"/>
                  </a:cubicBezTo>
                  <a:cubicBezTo>
                    <a:pt x="1619" y="1664"/>
                    <a:pt x="1604" y="1686"/>
                    <a:pt x="1619" y="1694"/>
                  </a:cubicBezTo>
                  <a:cubicBezTo>
                    <a:pt x="1626" y="1701"/>
                    <a:pt x="1648" y="1701"/>
                    <a:pt x="1656" y="1701"/>
                  </a:cubicBezTo>
                  <a:cubicBezTo>
                    <a:pt x="1641" y="1686"/>
                    <a:pt x="1626" y="1679"/>
                    <a:pt x="1633" y="1649"/>
                  </a:cubicBezTo>
                  <a:cubicBezTo>
                    <a:pt x="1656" y="1649"/>
                    <a:pt x="1671" y="1649"/>
                    <a:pt x="1693" y="1649"/>
                  </a:cubicBezTo>
                  <a:cubicBezTo>
                    <a:pt x="1693" y="1604"/>
                    <a:pt x="1685" y="1590"/>
                    <a:pt x="1737" y="1590"/>
                  </a:cubicBezTo>
                  <a:cubicBezTo>
                    <a:pt x="1745" y="1545"/>
                    <a:pt x="1722" y="1523"/>
                    <a:pt x="1730" y="1478"/>
                  </a:cubicBezTo>
                  <a:cubicBezTo>
                    <a:pt x="1752" y="1463"/>
                    <a:pt x="1804" y="1471"/>
                    <a:pt x="1827" y="1463"/>
                  </a:cubicBezTo>
                  <a:cubicBezTo>
                    <a:pt x="1871" y="1456"/>
                    <a:pt x="1908" y="1471"/>
                    <a:pt x="1945" y="1471"/>
                  </a:cubicBezTo>
                  <a:cubicBezTo>
                    <a:pt x="1953" y="1426"/>
                    <a:pt x="2012" y="1471"/>
                    <a:pt x="2034" y="1456"/>
                  </a:cubicBezTo>
                  <a:cubicBezTo>
                    <a:pt x="2049" y="1449"/>
                    <a:pt x="2072" y="1352"/>
                    <a:pt x="2072" y="1330"/>
                  </a:cubicBezTo>
                  <a:cubicBezTo>
                    <a:pt x="2034" y="1322"/>
                    <a:pt x="2049" y="1359"/>
                    <a:pt x="2027" y="1367"/>
                  </a:cubicBezTo>
                  <a:cubicBezTo>
                    <a:pt x="2012" y="1374"/>
                    <a:pt x="1982" y="1344"/>
                    <a:pt x="1968" y="1330"/>
                  </a:cubicBezTo>
                  <a:cubicBezTo>
                    <a:pt x="1960" y="1315"/>
                    <a:pt x="1953" y="1293"/>
                    <a:pt x="1945" y="1270"/>
                  </a:cubicBezTo>
                  <a:cubicBezTo>
                    <a:pt x="1938" y="1255"/>
                    <a:pt x="1923" y="1233"/>
                    <a:pt x="1923" y="1218"/>
                  </a:cubicBezTo>
                  <a:cubicBezTo>
                    <a:pt x="1901" y="1233"/>
                    <a:pt x="1893" y="1248"/>
                    <a:pt x="1864" y="1255"/>
                  </a:cubicBezTo>
                  <a:cubicBezTo>
                    <a:pt x="1827" y="1270"/>
                    <a:pt x="1819" y="1263"/>
                    <a:pt x="1789" y="1248"/>
                  </a:cubicBezTo>
                  <a:cubicBezTo>
                    <a:pt x="1760" y="1233"/>
                    <a:pt x="1708" y="1211"/>
                    <a:pt x="1693" y="1166"/>
                  </a:cubicBezTo>
                  <a:cubicBezTo>
                    <a:pt x="1693" y="1159"/>
                    <a:pt x="1700" y="1144"/>
                    <a:pt x="1693" y="1137"/>
                  </a:cubicBezTo>
                  <a:cubicBezTo>
                    <a:pt x="1693" y="1122"/>
                    <a:pt x="1671" y="1107"/>
                    <a:pt x="1663" y="1099"/>
                  </a:cubicBezTo>
                  <a:cubicBezTo>
                    <a:pt x="1648" y="1085"/>
                    <a:pt x="1633" y="1070"/>
                    <a:pt x="1611" y="1062"/>
                  </a:cubicBezTo>
                  <a:cubicBezTo>
                    <a:pt x="1589" y="1055"/>
                    <a:pt x="1574" y="1047"/>
                    <a:pt x="1552" y="1040"/>
                  </a:cubicBezTo>
                  <a:cubicBezTo>
                    <a:pt x="1529" y="1033"/>
                    <a:pt x="1507" y="1040"/>
                    <a:pt x="1485" y="1040"/>
                  </a:cubicBezTo>
                  <a:cubicBezTo>
                    <a:pt x="1485" y="988"/>
                    <a:pt x="1470" y="892"/>
                    <a:pt x="1529" y="877"/>
                  </a:cubicBezTo>
                  <a:cubicBezTo>
                    <a:pt x="1529" y="854"/>
                    <a:pt x="1515" y="847"/>
                    <a:pt x="1507" y="825"/>
                  </a:cubicBezTo>
                  <a:cubicBezTo>
                    <a:pt x="1507" y="802"/>
                    <a:pt x="1515" y="788"/>
                    <a:pt x="1529" y="773"/>
                  </a:cubicBezTo>
                  <a:cubicBezTo>
                    <a:pt x="1559" y="743"/>
                    <a:pt x="1589" y="743"/>
                    <a:pt x="1619" y="721"/>
                  </a:cubicBezTo>
                  <a:cubicBezTo>
                    <a:pt x="1648" y="706"/>
                    <a:pt x="1633" y="676"/>
                    <a:pt x="1656" y="647"/>
                  </a:cubicBezTo>
                  <a:cubicBezTo>
                    <a:pt x="1678" y="632"/>
                    <a:pt x="1693" y="624"/>
                    <a:pt x="1722" y="624"/>
                  </a:cubicBezTo>
                  <a:cubicBezTo>
                    <a:pt x="1722" y="609"/>
                    <a:pt x="1715" y="587"/>
                    <a:pt x="1708" y="572"/>
                  </a:cubicBezTo>
                  <a:cubicBezTo>
                    <a:pt x="1663" y="565"/>
                    <a:pt x="1656" y="565"/>
                    <a:pt x="1641" y="528"/>
                  </a:cubicBezTo>
                  <a:cubicBezTo>
                    <a:pt x="1626" y="505"/>
                    <a:pt x="1619" y="498"/>
                    <a:pt x="1626" y="468"/>
                  </a:cubicBezTo>
                  <a:cubicBezTo>
                    <a:pt x="1626" y="453"/>
                    <a:pt x="1641" y="446"/>
                    <a:pt x="1641" y="424"/>
                  </a:cubicBezTo>
                  <a:cubicBezTo>
                    <a:pt x="1641" y="431"/>
                    <a:pt x="1641" y="446"/>
                    <a:pt x="1641" y="453"/>
                  </a:cubicBezTo>
                  <a:cubicBezTo>
                    <a:pt x="1656" y="453"/>
                    <a:pt x="1663" y="461"/>
                    <a:pt x="1671" y="461"/>
                  </a:cubicBezTo>
                  <a:cubicBezTo>
                    <a:pt x="1671" y="491"/>
                    <a:pt x="1722" y="520"/>
                    <a:pt x="1745" y="520"/>
                  </a:cubicBezTo>
                  <a:cubicBezTo>
                    <a:pt x="1745" y="528"/>
                    <a:pt x="1745" y="542"/>
                    <a:pt x="1745" y="550"/>
                  </a:cubicBezTo>
                  <a:cubicBezTo>
                    <a:pt x="1767" y="557"/>
                    <a:pt x="1789" y="550"/>
                    <a:pt x="1812" y="557"/>
                  </a:cubicBezTo>
                  <a:cubicBezTo>
                    <a:pt x="1804" y="565"/>
                    <a:pt x="1797" y="580"/>
                    <a:pt x="1797" y="587"/>
                  </a:cubicBezTo>
                  <a:cubicBezTo>
                    <a:pt x="1819" y="595"/>
                    <a:pt x="1841" y="595"/>
                    <a:pt x="1864" y="595"/>
                  </a:cubicBezTo>
                  <a:cubicBezTo>
                    <a:pt x="1864" y="617"/>
                    <a:pt x="1871" y="647"/>
                    <a:pt x="1864" y="661"/>
                  </a:cubicBezTo>
                  <a:cubicBezTo>
                    <a:pt x="1856" y="684"/>
                    <a:pt x="1834" y="699"/>
                    <a:pt x="1834" y="721"/>
                  </a:cubicBezTo>
                  <a:cubicBezTo>
                    <a:pt x="1856" y="728"/>
                    <a:pt x="1871" y="721"/>
                    <a:pt x="1886" y="721"/>
                  </a:cubicBezTo>
                  <a:cubicBezTo>
                    <a:pt x="1886" y="743"/>
                    <a:pt x="1886" y="780"/>
                    <a:pt x="1893" y="795"/>
                  </a:cubicBezTo>
                  <a:cubicBezTo>
                    <a:pt x="1893" y="780"/>
                    <a:pt x="1901" y="758"/>
                    <a:pt x="1901" y="743"/>
                  </a:cubicBezTo>
                  <a:cubicBezTo>
                    <a:pt x="1923" y="728"/>
                    <a:pt x="1893" y="669"/>
                    <a:pt x="1930" y="676"/>
                  </a:cubicBezTo>
                  <a:cubicBezTo>
                    <a:pt x="1938" y="684"/>
                    <a:pt x="1938" y="706"/>
                    <a:pt x="1945" y="713"/>
                  </a:cubicBezTo>
                  <a:cubicBezTo>
                    <a:pt x="1953" y="706"/>
                    <a:pt x="1945" y="684"/>
                    <a:pt x="1953" y="676"/>
                  </a:cubicBezTo>
                  <a:cubicBezTo>
                    <a:pt x="1975" y="654"/>
                    <a:pt x="1975" y="669"/>
                    <a:pt x="1990" y="676"/>
                  </a:cubicBezTo>
                  <a:cubicBezTo>
                    <a:pt x="2005" y="684"/>
                    <a:pt x="2005" y="691"/>
                    <a:pt x="2027" y="699"/>
                  </a:cubicBezTo>
                  <a:cubicBezTo>
                    <a:pt x="2042" y="699"/>
                    <a:pt x="2057" y="699"/>
                    <a:pt x="2072" y="699"/>
                  </a:cubicBezTo>
                  <a:cubicBezTo>
                    <a:pt x="2057" y="676"/>
                    <a:pt x="2042" y="654"/>
                    <a:pt x="2027" y="632"/>
                  </a:cubicBezTo>
                  <a:cubicBezTo>
                    <a:pt x="2012" y="609"/>
                    <a:pt x="1982" y="595"/>
                    <a:pt x="1990" y="557"/>
                  </a:cubicBezTo>
                  <a:cubicBezTo>
                    <a:pt x="2012" y="550"/>
                    <a:pt x="2042" y="550"/>
                    <a:pt x="2064" y="550"/>
                  </a:cubicBezTo>
                  <a:cubicBezTo>
                    <a:pt x="2064" y="595"/>
                    <a:pt x="2101" y="580"/>
                    <a:pt x="2116" y="602"/>
                  </a:cubicBezTo>
                  <a:cubicBezTo>
                    <a:pt x="2124" y="617"/>
                    <a:pt x="2124" y="654"/>
                    <a:pt x="2124" y="669"/>
                  </a:cubicBezTo>
                  <a:cubicBezTo>
                    <a:pt x="2131" y="699"/>
                    <a:pt x="2131" y="706"/>
                    <a:pt x="2138" y="728"/>
                  </a:cubicBezTo>
                  <a:cubicBezTo>
                    <a:pt x="2153" y="758"/>
                    <a:pt x="2161" y="773"/>
                    <a:pt x="2190" y="788"/>
                  </a:cubicBezTo>
                  <a:cubicBezTo>
                    <a:pt x="2227" y="810"/>
                    <a:pt x="2272" y="847"/>
                    <a:pt x="2317" y="854"/>
                  </a:cubicBezTo>
                  <a:cubicBezTo>
                    <a:pt x="2339" y="854"/>
                    <a:pt x="2406" y="869"/>
                    <a:pt x="2421" y="854"/>
                  </a:cubicBezTo>
                  <a:cubicBezTo>
                    <a:pt x="2421" y="847"/>
                    <a:pt x="2428" y="825"/>
                    <a:pt x="2428" y="817"/>
                  </a:cubicBezTo>
                  <a:cubicBezTo>
                    <a:pt x="2435" y="810"/>
                    <a:pt x="2450" y="795"/>
                    <a:pt x="2450" y="788"/>
                  </a:cubicBezTo>
                  <a:cubicBezTo>
                    <a:pt x="2450" y="780"/>
                    <a:pt x="2450" y="765"/>
                    <a:pt x="2450" y="758"/>
                  </a:cubicBezTo>
                  <a:cubicBezTo>
                    <a:pt x="2458" y="743"/>
                    <a:pt x="2465" y="743"/>
                    <a:pt x="2480" y="736"/>
                  </a:cubicBezTo>
                  <a:cubicBezTo>
                    <a:pt x="2487" y="713"/>
                    <a:pt x="2502" y="699"/>
                    <a:pt x="2524" y="6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69" name="Freeform 27"/>
            <p:cNvSpPr>
              <a:spLocks noChangeArrowheads="1"/>
            </p:cNvSpPr>
            <p:nvPr/>
          </p:nvSpPr>
          <p:spPr bwMode="auto">
            <a:xfrm>
              <a:off x="13832056" y="5849899"/>
              <a:ext cx="261172" cy="360064"/>
            </a:xfrm>
            <a:custGeom>
              <a:avLst/>
              <a:gdLst>
                <a:gd name="T0" fmla="*/ 52 w 602"/>
                <a:gd name="T1" fmla="*/ 780 h 833"/>
                <a:gd name="T2" fmla="*/ 52 w 602"/>
                <a:gd name="T3" fmla="*/ 780 h 833"/>
                <a:gd name="T4" fmla="*/ 126 w 602"/>
                <a:gd name="T5" fmla="*/ 787 h 833"/>
                <a:gd name="T6" fmla="*/ 193 w 602"/>
                <a:gd name="T7" fmla="*/ 802 h 833"/>
                <a:gd name="T8" fmla="*/ 319 w 602"/>
                <a:gd name="T9" fmla="*/ 772 h 833"/>
                <a:gd name="T10" fmla="*/ 319 w 602"/>
                <a:gd name="T11" fmla="*/ 728 h 833"/>
                <a:gd name="T12" fmla="*/ 401 w 602"/>
                <a:gd name="T13" fmla="*/ 750 h 833"/>
                <a:gd name="T14" fmla="*/ 460 w 602"/>
                <a:gd name="T15" fmla="*/ 772 h 833"/>
                <a:gd name="T16" fmla="*/ 490 w 602"/>
                <a:gd name="T17" fmla="*/ 743 h 833"/>
                <a:gd name="T18" fmla="*/ 542 w 602"/>
                <a:gd name="T19" fmla="*/ 750 h 833"/>
                <a:gd name="T20" fmla="*/ 542 w 602"/>
                <a:gd name="T21" fmla="*/ 720 h 833"/>
                <a:gd name="T22" fmla="*/ 579 w 602"/>
                <a:gd name="T23" fmla="*/ 653 h 833"/>
                <a:gd name="T24" fmla="*/ 601 w 602"/>
                <a:gd name="T25" fmla="*/ 594 h 833"/>
                <a:gd name="T26" fmla="*/ 564 w 602"/>
                <a:gd name="T27" fmla="*/ 550 h 833"/>
                <a:gd name="T28" fmla="*/ 527 w 602"/>
                <a:gd name="T29" fmla="*/ 438 h 833"/>
                <a:gd name="T30" fmla="*/ 520 w 602"/>
                <a:gd name="T31" fmla="*/ 438 h 833"/>
                <a:gd name="T32" fmla="*/ 512 w 602"/>
                <a:gd name="T33" fmla="*/ 416 h 833"/>
                <a:gd name="T34" fmla="*/ 534 w 602"/>
                <a:gd name="T35" fmla="*/ 416 h 833"/>
                <a:gd name="T36" fmla="*/ 564 w 602"/>
                <a:gd name="T37" fmla="*/ 349 h 833"/>
                <a:gd name="T38" fmla="*/ 586 w 602"/>
                <a:gd name="T39" fmla="*/ 275 h 833"/>
                <a:gd name="T40" fmla="*/ 579 w 602"/>
                <a:gd name="T41" fmla="*/ 230 h 833"/>
                <a:gd name="T42" fmla="*/ 594 w 602"/>
                <a:gd name="T43" fmla="*/ 171 h 833"/>
                <a:gd name="T44" fmla="*/ 564 w 602"/>
                <a:gd name="T45" fmla="*/ 119 h 833"/>
                <a:gd name="T46" fmla="*/ 534 w 602"/>
                <a:gd name="T47" fmla="*/ 45 h 833"/>
                <a:gd name="T48" fmla="*/ 490 w 602"/>
                <a:gd name="T49" fmla="*/ 37 h 833"/>
                <a:gd name="T50" fmla="*/ 453 w 602"/>
                <a:gd name="T51" fmla="*/ 37 h 833"/>
                <a:gd name="T52" fmla="*/ 438 w 602"/>
                <a:gd name="T53" fmla="*/ 8 h 833"/>
                <a:gd name="T54" fmla="*/ 401 w 602"/>
                <a:gd name="T55" fmla="*/ 0 h 833"/>
                <a:gd name="T56" fmla="*/ 401 w 602"/>
                <a:gd name="T57" fmla="*/ 30 h 833"/>
                <a:gd name="T58" fmla="*/ 371 w 602"/>
                <a:gd name="T59" fmla="*/ 30 h 833"/>
                <a:gd name="T60" fmla="*/ 371 w 602"/>
                <a:gd name="T61" fmla="*/ 67 h 833"/>
                <a:gd name="T62" fmla="*/ 326 w 602"/>
                <a:gd name="T63" fmla="*/ 45 h 833"/>
                <a:gd name="T64" fmla="*/ 304 w 602"/>
                <a:gd name="T65" fmla="*/ 82 h 833"/>
                <a:gd name="T66" fmla="*/ 289 w 602"/>
                <a:gd name="T67" fmla="*/ 111 h 833"/>
                <a:gd name="T68" fmla="*/ 267 w 602"/>
                <a:gd name="T69" fmla="*/ 82 h 833"/>
                <a:gd name="T70" fmla="*/ 208 w 602"/>
                <a:gd name="T71" fmla="*/ 119 h 833"/>
                <a:gd name="T72" fmla="*/ 148 w 602"/>
                <a:gd name="T73" fmla="*/ 126 h 833"/>
                <a:gd name="T74" fmla="*/ 96 w 602"/>
                <a:gd name="T75" fmla="*/ 126 h 833"/>
                <a:gd name="T76" fmla="*/ 133 w 602"/>
                <a:gd name="T77" fmla="*/ 193 h 833"/>
                <a:gd name="T78" fmla="*/ 118 w 602"/>
                <a:gd name="T79" fmla="*/ 275 h 833"/>
                <a:gd name="T80" fmla="*/ 96 w 602"/>
                <a:gd name="T81" fmla="*/ 312 h 833"/>
                <a:gd name="T82" fmla="*/ 81 w 602"/>
                <a:gd name="T83" fmla="*/ 342 h 833"/>
                <a:gd name="T84" fmla="*/ 66 w 602"/>
                <a:gd name="T85" fmla="*/ 379 h 833"/>
                <a:gd name="T86" fmla="*/ 22 w 602"/>
                <a:gd name="T87" fmla="*/ 438 h 833"/>
                <a:gd name="T88" fmla="*/ 37 w 602"/>
                <a:gd name="T89" fmla="*/ 520 h 833"/>
                <a:gd name="T90" fmla="*/ 22 w 602"/>
                <a:gd name="T91" fmla="*/ 572 h 833"/>
                <a:gd name="T92" fmla="*/ 0 w 602"/>
                <a:gd name="T93" fmla="*/ 661 h 833"/>
                <a:gd name="T94" fmla="*/ 15 w 602"/>
                <a:gd name="T95" fmla="*/ 668 h 833"/>
                <a:gd name="T96" fmla="*/ 15 w 602"/>
                <a:gd name="T97" fmla="*/ 743 h 833"/>
                <a:gd name="T98" fmla="*/ 29 w 602"/>
                <a:gd name="T99" fmla="*/ 765 h 833"/>
                <a:gd name="T100" fmla="*/ 52 w 602"/>
                <a:gd name="T101" fmla="*/ 780 h 8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602" h="833">
                  <a:moveTo>
                    <a:pt x="52" y="780"/>
                  </a:moveTo>
                  <a:lnTo>
                    <a:pt x="52" y="780"/>
                  </a:lnTo>
                  <a:cubicBezTo>
                    <a:pt x="66" y="787"/>
                    <a:pt x="111" y="787"/>
                    <a:pt x="126" y="787"/>
                  </a:cubicBezTo>
                  <a:cubicBezTo>
                    <a:pt x="163" y="787"/>
                    <a:pt x="170" y="787"/>
                    <a:pt x="193" y="802"/>
                  </a:cubicBezTo>
                  <a:cubicBezTo>
                    <a:pt x="252" y="832"/>
                    <a:pt x="274" y="795"/>
                    <a:pt x="319" y="772"/>
                  </a:cubicBezTo>
                  <a:cubicBezTo>
                    <a:pt x="319" y="757"/>
                    <a:pt x="319" y="743"/>
                    <a:pt x="319" y="728"/>
                  </a:cubicBezTo>
                  <a:cubicBezTo>
                    <a:pt x="356" y="705"/>
                    <a:pt x="371" y="743"/>
                    <a:pt x="401" y="750"/>
                  </a:cubicBezTo>
                  <a:cubicBezTo>
                    <a:pt x="438" y="765"/>
                    <a:pt x="438" y="720"/>
                    <a:pt x="460" y="772"/>
                  </a:cubicBezTo>
                  <a:cubicBezTo>
                    <a:pt x="468" y="757"/>
                    <a:pt x="475" y="750"/>
                    <a:pt x="490" y="743"/>
                  </a:cubicBezTo>
                  <a:cubicBezTo>
                    <a:pt x="497" y="743"/>
                    <a:pt x="512" y="750"/>
                    <a:pt x="542" y="750"/>
                  </a:cubicBezTo>
                  <a:cubicBezTo>
                    <a:pt x="542" y="743"/>
                    <a:pt x="542" y="735"/>
                    <a:pt x="542" y="720"/>
                  </a:cubicBezTo>
                  <a:cubicBezTo>
                    <a:pt x="549" y="691"/>
                    <a:pt x="534" y="653"/>
                    <a:pt x="579" y="653"/>
                  </a:cubicBezTo>
                  <a:cubicBezTo>
                    <a:pt x="586" y="631"/>
                    <a:pt x="601" y="609"/>
                    <a:pt x="601" y="594"/>
                  </a:cubicBezTo>
                  <a:cubicBezTo>
                    <a:pt x="594" y="564"/>
                    <a:pt x="579" y="564"/>
                    <a:pt x="564" y="550"/>
                  </a:cubicBezTo>
                  <a:cubicBezTo>
                    <a:pt x="534" y="527"/>
                    <a:pt x="527" y="475"/>
                    <a:pt x="527" y="438"/>
                  </a:cubicBezTo>
                  <a:cubicBezTo>
                    <a:pt x="520" y="438"/>
                    <a:pt x="520" y="438"/>
                    <a:pt x="520" y="438"/>
                  </a:cubicBezTo>
                  <a:cubicBezTo>
                    <a:pt x="520" y="431"/>
                    <a:pt x="512" y="423"/>
                    <a:pt x="512" y="416"/>
                  </a:cubicBezTo>
                  <a:cubicBezTo>
                    <a:pt x="520" y="416"/>
                    <a:pt x="527" y="416"/>
                    <a:pt x="534" y="416"/>
                  </a:cubicBezTo>
                  <a:cubicBezTo>
                    <a:pt x="534" y="386"/>
                    <a:pt x="557" y="364"/>
                    <a:pt x="564" y="349"/>
                  </a:cubicBezTo>
                  <a:cubicBezTo>
                    <a:pt x="579" y="327"/>
                    <a:pt x="586" y="297"/>
                    <a:pt x="586" y="275"/>
                  </a:cubicBezTo>
                  <a:cubicBezTo>
                    <a:pt x="549" y="275"/>
                    <a:pt x="571" y="238"/>
                    <a:pt x="579" y="230"/>
                  </a:cubicBezTo>
                  <a:cubicBezTo>
                    <a:pt x="594" y="208"/>
                    <a:pt x="594" y="193"/>
                    <a:pt x="594" y="171"/>
                  </a:cubicBezTo>
                  <a:cubicBezTo>
                    <a:pt x="542" y="171"/>
                    <a:pt x="564" y="148"/>
                    <a:pt x="564" y="119"/>
                  </a:cubicBezTo>
                  <a:cubicBezTo>
                    <a:pt x="564" y="89"/>
                    <a:pt x="557" y="59"/>
                    <a:pt x="534" y="45"/>
                  </a:cubicBezTo>
                  <a:cubicBezTo>
                    <a:pt x="520" y="45"/>
                    <a:pt x="497" y="37"/>
                    <a:pt x="490" y="37"/>
                  </a:cubicBezTo>
                  <a:cubicBezTo>
                    <a:pt x="475" y="30"/>
                    <a:pt x="468" y="45"/>
                    <a:pt x="453" y="37"/>
                  </a:cubicBezTo>
                  <a:cubicBezTo>
                    <a:pt x="430" y="30"/>
                    <a:pt x="453" y="22"/>
                    <a:pt x="438" y="8"/>
                  </a:cubicBezTo>
                  <a:cubicBezTo>
                    <a:pt x="430" y="0"/>
                    <a:pt x="408" y="0"/>
                    <a:pt x="401" y="0"/>
                  </a:cubicBezTo>
                  <a:cubicBezTo>
                    <a:pt x="401" y="8"/>
                    <a:pt x="401" y="22"/>
                    <a:pt x="401" y="30"/>
                  </a:cubicBezTo>
                  <a:cubicBezTo>
                    <a:pt x="393" y="30"/>
                    <a:pt x="378" y="30"/>
                    <a:pt x="371" y="30"/>
                  </a:cubicBezTo>
                  <a:cubicBezTo>
                    <a:pt x="371" y="45"/>
                    <a:pt x="371" y="59"/>
                    <a:pt x="371" y="67"/>
                  </a:cubicBezTo>
                  <a:cubicBezTo>
                    <a:pt x="349" y="74"/>
                    <a:pt x="341" y="52"/>
                    <a:pt x="326" y="45"/>
                  </a:cubicBezTo>
                  <a:cubicBezTo>
                    <a:pt x="319" y="59"/>
                    <a:pt x="312" y="74"/>
                    <a:pt x="304" y="82"/>
                  </a:cubicBezTo>
                  <a:cubicBezTo>
                    <a:pt x="297" y="89"/>
                    <a:pt x="289" y="111"/>
                    <a:pt x="289" y="111"/>
                  </a:cubicBezTo>
                  <a:cubicBezTo>
                    <a:pt x="267" y="126"/>
                    <a:pt x="282" y="89"/>
                    <a:pt x="267" y="82"/>
                  </a:cubicBezTo>
                  <a:cubicBezTo>
                    <a:pt x="215" y="74"/>
                    <a:pt x="245" y="111"/>
                    <a:pt x="208" y="119"/>
                  </a:cubicBezTo>
                  <a:cubicBezTo>
                    <a:pt x="193" y="126"/>
                    <a:pt x="141" y="97"/>
                    <a:pt x="148" y="126"/>
                  </a:cubicBezTo>
                  <a:cubicBezTo>
                    <a:pt x="133" y="126"/>
                    <a:pt x="111" y="126"/>
                    <a:pt x="96" y="126"/>
                  </a:cubicBezTo>
                  <a:cubicBezTo>
                    <a:pt x="96" y="156"/>
                    <a:pt x="126" y="171"/>
                    <a:pt x="133" y="193"/>
                  </a:cubicBezTo>
                  <a:cubicBezTo>
                    <a:pt x="133" y="208"/>
                    <a:pt x="126" y="253"/>
                    <a:pt x="118" y="275"/>
                  </a:cubicBezTo>
                  <a:cubicBezTo>
                    <a:pt x="111" y="282"/>
                    <a:pt x="104" y="297"/>
                    <a:pt x="96" y="312"/>
                  </a:cubicBezTo>
                  <a:cubicBezTo>
                    <a:pt x="89" y="327"/>
                    <a:pt x="89" y="327"/>
                    <a:pt x="81" y="342"/>
                  </a:cubicBezTo>
                  <a:cubicBezTo>
                    <a:pt x="74" y="356"/>
                    <a:pt x="74" y="364"/>
                    <a:pt x="66" y="379"/>
                  </a:cubicBezTo>
                  <a:cubicBezTo>
                    <a:pt x="59" y="408"/>
                    <a:pt x="22" y="408"/>
                    <a:pt x="22" y="438"/>
                  </a:cubicBezTo>
                  <a:cubicBezTo>
                    <a:pt x="22" y="468"/>
                    <a:pt x="37" y="490"/>
                    <a:pt x="37" y="520"/>
                  </a:cubicBezTo>
                  <a:cubicBezTo>
                    <a:pt x="29" y="535"/>
                    <a:pt x="15" y="550"/>
                    <a:pt x="22" y="572"/>
                  </a:cubicBezTo>
                  <a:cubicBezTo>
                    <a:pt x="29" y="616"/>
                    <a:pt x="44" y="639"/>
                    <a:pt x="0" y="661"/>
                  </a:cubicBezTo>
                  <a:lnTo>
                    <a:pt x="15" y="668"/>
                  </a:lnTo>
                  <a:cubicBezTo>
                    <a:pt x="22" y="683"/>
                    <a:pt x="15" y="713"/>
                    <a:pt x="15" y="743"/>
                  </a:cubicBezTo>
                  <a:cubicBezTo>
                    <a:pt x="15" y="743"/>
                    <a:pt x="22" y="750"/>
                    <a:pt x="29" y="765"/>
                  </a:cubicBezTo>
                  <a:cubicBezTo>
                    <a:pt x="22" y="757"/>
                    <a:pt x="52" y="780"/>
                    <a:pt x="52" y="78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0" name="Freeform 28"/>
            <p:cNvSpPr>
              <a:spLocks noChangeArrowheads="1"/>
            </p:cNvSpPr>
            <p:nvPr/>
          </p:nvSpPr>
          <p:spPr bwMode="auto">
            <a:xfrm>
              <a:off x="11512010" y="8867575"/>
              <a:ext cx="26689" cy="32388"/>
            </a:xfrm>
            <a:custGeom>
              <a:avLst/>
              <a:gdLst>
                <a:gd name="T0" fmla="*/ 52 w 60"/>
                <a:gd name="T1" fmla="*/ 0 h 75"/>
                <a:gd name="T2" fmla="*/ 52 w 60"/>
                <a:gd name="T3" fmla="*/ 0 h 75"/>
                <a:gd name="T4" fmla="*/ 59 w 60"/>
                <a:gd name="T5" fmla="*/ 44 h 75"/>
                <a:gd name="T6" fmla="*/ 59 w 60"/>
                <a:gd name="T7" fmla="*/ 0 h 75"/>
                <a:gd name="T8" fmla="*/ 52 w 60"/>
                <a:gd name="T9" fmla="*/ 0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0" h="75">
                  <a:moveTo>
                    <a:pt x="52" y="0"/>
                  </a:moveTo>
                  <a:lnTo>
                    <a:pt x="52" y="0"/>
                  </a:lnTo>
                  <a:cubicBezTo>
                    <a:pt x="44" y="15"/>
                    <a:pt x="0" y="74"/>
                    <a:pt x="59" y="44"/>
                  </a:cubicBezTo>
                  <a:cubicBezTo>
                    <a:pt x="52" y="37"/>
                    <a:pt x="59" y="15"/>
                    <a:pt x="59" y="0"/>
                  </a:cubicBezTo>
                  <a:lnTo>
                    <a:pt x="52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1" name="Freeform 29"/>
            <p:cNvSpPr>
              <a:spLocks noChangeArrowheads="1"/>
            </p:cNvSpPr>
            <p:nvPr/>
          </p:nvSpPr>
          <p:spPr bwMode="auto">
            <a:xfrm>
              <a:off x="10169929" y="10488814"/>
              <a:ext cx="1345894" cy="1745070"/>
            </a:xfrm>
            <a:custGeom>
              <a:avLst/>
              <a:gdLst>
                <a:gd name="T0" fmla="*/ 2874 w 3112"/>
                <a:gd name="T1" fmla="*/ 15 h 4041"/>
                <a:gd name="T2" fmla="*/ 2762 w 3112"/>
                <a:gd name="T3" fmla="*/ 208 h 4041"/>
                <a:gd name="T4" fmla="*/ 2502 w 3112"/>
                <a:gd name="T5" fmla="*/ 238 h 4041"/>
                <a:gd name="T6" fmla="*/ 2317 w 3112"/>
                <a:gd name="T7" fmla="*/ 334 h 4041"/>
                <a:gd name="T8" fmla="*/ 2064 w 3112"/>
                <a:gd name="T9" fmla="*/ 334 h 4041"/>
                <a:gd name="T10" fmla="*/ 1804 w 3112"/>
                <a:gd name="T11" fmla="*/ 520 h 4041"/>
                <a:gd name="T12" fmla="*/ 1515 w 3112"/>
                <a:gd name="T13" fmla="*/ 572 h 4041"/>
                <a:gd name="T14" fmla="*/ 1448 w 3112"/>
                <a:gd name="T15" fmla="*/ 549 h 4041"/>
                <a:gd name="T16" fmla="*/ 1173 w 3112"/>
                <a:gd name="T17" fmla="*/ 601 h 4041"/>
                <a:gd name="T18" fmla="*/ 1032 w 3112"/>
                <a:gd name="T19" fmla="*/ 869 h 4041"/>
                <a:gd name="T20" fmla="*/ 1106 w 3112"/>
                <a:gd name="T21" fmla="*/ 1114 h 4041"/>
                <a:gd name="T22" fmla="*/ 794 w 3112"/>
                <a:gd name="T23" fmla="*/ 1277 h 4041"/>
                <a:gd name="T24" fmla="*/ 557 w 3112"/>
                <a:gd name="T25" fmla="*/ 1255 h 4041"/>
                <a:gd name="T26" fmla="*/ 245 w 3112"/>
                <a:gd name="T27" fmla="*/ 1403 h 4041"/>
                <a:gd name="T28" fmla="*/ 155 w 3112"/>
                <a:gd name="T29" fmla="*/ 1337 h 4041"/>
                <a:gd name="T30" fmla="*/ 0 w 3112"/>
                <a:gd name="T31" fmla="*/ 1500 h 4041"/>
                <a:gd name="T32" fmla="*/ 222 w 3112"/>
                <a:gd name="T33" fmla="*/ 1604 h 4041"/>
                <a:gd name="T34" fmla="*/ 349 w 3112"/>
                <a:gd name="T35" fmla="*/ 1842 h 4041"/>
                <a:gd name="T36" fmla="*/ 445 w 3112"/>
                <a:gd name="T37" fmla="*/ 2116 h 4041"/>
                <a:gd name="T38" fmla="*/ 497 w 3112"/>
                <a:gd name="T39" fmla="*/ 2473 h 4041"/>
                <a:gd name="T40" fmla="*/ 675 w 3112"/>
                <a:gd name="T41" fmla="*/ 2540 h 4041"/>
                <a:gd name="T42" fmla="*/ 690 w 3112"/>
                <a:gd name="T43" fmla="*/ 2792 h 4041"/>
                <a:gd name="T44" fmla="*/ 779 w 3112"/>
                <a:gd name="T45" fmla="*/ 3030 h 4041"/>
                <a:gd name="T46" fmla="*/ 675 w 3112"/>
                <a:gd name="T47" fmla="*/ 3446 h 4041"/>
                <a:gd name="T48" fmla="*/ 653 w 3112"/>
                <a:gd name="T49" fmla="*/ 3683 h 4041"/>
                <a:gd name="T50" fmla="*/ 594 w 3112"/>
                <a:gd name="T51" fmla="*/ 3876 h 4041"/>
                <a:gd name="T52" fmla="*/ 690 w 3112"/>
                <a:gd name="T53" fmla="*/ 3980 h 4041"/>
                <a:gd name="T54" fmla="*/ 928 w 3112"/>
                <a:gd name="T55" fmla="*/ 4017 h 4041"/>
                <a:gd name="T56" fmla="*/ 1069 w 3112"/>
                <a:gd name="T57" fmla="*/ 3965 h 4041"/>
                <a:gd name="T58" fmla="*/ 1202 w 3112"/>
                <a:gd name="T59" fmla="*/ 3876 h 4041"/>
                <a:gd name="T60" fmla="*/ 1344 w 3112"/>
                <a:gd name="T61" fmla="*/ 3728 h 4041"/>
                <a:gd name="T62" fmla="*/ 1277 w 3112"/>
                <a:gd name="T63" fmla="*/ 3654 h 4041"/>
                <a:gd name="T64" fmla="*/ 1403 w 3112"/>
                <a:gd name="T65" fmla="*/ 3438 h 4041"/>
                <a:gd name="T66" fmla="*/ 1529 w 3112"/>
                <a:gd name="T67" fmla="*/ 3327 h 4041"/>
                <a:gd name="T68" fmla="*/ 1812 w 3112"/>
                <a:gd name="T69" fmla="*/ 3230 h 4041"/>
                <a:gd name="T70" fmla="*/ 1915 w 3112"/>
                <a:gd name="T71" fmla="*/ 3186 h 4041"/>
                <a:gd name="T72" fmla="*/ 2116 w 3112"/>
                <a:gd name="T73" fmla="*/ 3156 h 4041"/>
                <a:gd name="T74" fmla="*/ 2019 w 3112"/>
                <a:gd name="T75" fmla="*/ 2896 h 4041"/>
                <a:gd name="T76" fmla="*/ 2235 w 3112"/>
                <a:gd name="T77" fmla="*/ 2621 h 4041"/>
                <a:gd name="T78" fmla="*/ 2272 w 3112"/>
                <a:gd name="T79" fmla="*/ 2458 h 4041"/>
                <a:gd name="T80" fmla="*/ 2435 w 3112"/>
                <a:gd name="T81" fmla="*/ 2406 h 4041"/>
                <a:gd name="T82" fmla="*/ 2599 w 3112"/>
                <a:gd name="T83" fmla="*/ 2376 h 4041"/>
                <a:gd name="T84" fmla="*/ 2666 w 3112"/>
                <a:gd name="T85" fmla="*/ 2428 h 4041"/>
                <a:gd name="T86" fmla="*/ 2703 w 3112"/>
                <a:gd name="T87" fmla="*/ 1960 h 4041"/>
                <a:gd name="T88" fmla="*/ 2688 w 3112"/>
                <a:gd name="T89" fmla="*/ 1559 h 4041"/>
                <a:gd name="T90" fmla="*/ 2658 w 3112"/>
                <a:gd name="T91" fmla="*/ 1359 h 4041"/>
                <a:gd name="T92" fmla="*/ 2606 w 3112"/>
                <a:gd name="T93" fmla="*/ 1329 h 4041"/>
                <a:gd name="T94" fmla="*/ 2532 w 3112"/>
                <a:gd name="T95" fmla="*/ 1248 h 4041"/>
                <a:gd name="T96" fmla="*/ 2569 w 3112"/>
                <a:gd name="T97" fmla="*/ 1158 h 4041"/>
                <a:gd name="T98" fmla="*/ 2628 w 3112"/>
                <a:gd name="T99" fmla="*/ 1203 h 4041"/>
                <a:gd name="T100" fmla="*/ 2725 w 3112"/>
                <a:gd name="T101" fmla="*/ 1158 h 4041"/>
                <a:gd name="T102" fmla="*/ 2740 w 3112"/>
                <a:gd name="T103" fmla="*/ 1025 h 4041"/>
                <a:gd name="T104" fmla="*/ 2784 w 3112"/>
                <a:gd name="T105" fmla="*/ 1010 h 4041"/>
                <a:gd name="T106" fmla="*/ 2903 w 3112"/>
                <a:gd name="T107" fmla="*/ 861 h 4041"/>
                <a:gd name="T108" fmla="*/ 2881 w 3112"/>
                <a:gd name="T109" fmla="*/ 750 h 4041"/>
                <a:gd name="T110" fmla="*/ 3044 w 3112"/>
                <a:gd name="T111" fmla="*/ 542 h 4041"/>
                <a:gd name="T112" fmla="*/ 3052 w 3112"/>
                <a:gd name="T113" fmla="*/ 59 h 4041"/>
                <a:gd name="T114" fmla="*/ 2606 w 3112"/>
                <a:gd name="T115" fmla="*/ 1931 h 4041"/>
                <a:gd name="T116" fmla="*/ 2651 w 3112"/>
                <a:gd name="T117" fmla="*/ 2050 h 4041"/>
                <a:gd name="T118" fmla="*/ 2569 w 3112"/>
                <a:gd name="T119" fmla="*/ 1968 h 40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112" h="4041">
                  <a:moveTo>
                    <a:pt x="2896" y="52"/>
                  </a:moveTo>
                  <a:lnTo>
                    <a:pt x="2896" y="52"/>
                  </a:lnTo>
                  <a:cubicBezTo>
                    <a:pt x="2896" y="44"/>
                    <a:pt x="2888" y="30"/>
                    <a:pt x="2888" y="22"/>
                  </a:cubicBezTo>
                  <a:cubicBezTo>
                    <a:pt x="2888" y="15"/>
                    <a:pt x="2881" y="15"/>
                    <a:pt x="2874" y="15"/>
                  </a:cubicBezTo>
                  <a:cubicBezTo>
                    <a:pt x="2874" y="7"/>
                    <a:pt x="2859" y="0"/>
                    <a:pt x="2844" y="7"/>
                  </a:cubicBezTo>
                  <a:cubicBezTo>
                    <a:pt x="2836" y="30"/>
                    <a:pt x="2836" y="52"/>
                    <a:pt x="2836" y="74"/>
                  </a:cubicBezTo>
                  <a:cubicBezTo>
                    <a:pt x="2777" y="67"/>
                    <a:pt x="2792" y="134"/>
                    <a:pt x="2747" y="156"/>
                  </a:cubicBezTo>
                  <a:cubicBezTo>
                    <a:pt x="2740" y="178"/>
                    <a:pt x="2769" y="186"/>
                    <a:pt x="2762" y="208"/>
                  </a:cubicBezTo>
                  <a:cubicBezTo>
                    <a:pt x="2703" y="215"/>
                    <a:pt x="2658" y="193"/>
                    <a:pt x="2658" y="267"/>
                  </a:cubicBezTo>
                  <a:cubicBezTo>
                    <a:pt x="2636" y="267"/>
                    <a:pt x="2614" y="275"/>
                    <a:pt x="2599" y="267"/>
                  </a:cubicBezTo>
                  <a:cubicBezTo>
                    <a:pt x="2606" y="223"/>
                    <a:pt x="2539" y="156"/>
                    <a:pt x="2532" y="230"/>
                  </a:cubicBezTo>
                  <a:cubicBezTo>
                    <a:pt x="2524" y="230"/>
                    <a:pt x="2517" y="238"/>
                    <a:pt x="2502" y="238"/>
                  </a:cubicBezTo>
                  <a:cubicBezTo>
                    <a:pt x="2502" y="186"/>
                    <a:pt x="2495" y="171"/>
                    <a:pt x="2443" y="163"/>
                  </a:cubicBezTo>
                  <a:cubicBezTo>
                    <a:pt x="2398" y="163"/>
                    <a:pt x="2339" y="178"/>
                    <a:pt x="2406" y="201"/>
                  </a:cubicBezTo>
                  <a:cubicBezTo>
                    <a:pt x="2369" y="223"/>
                    <a:pt x="2406" y="267"/>
                    <a:pt x="2369" y="282"/>
                  </a:cubicBezTo>
                  <a:cubicBezTo>
                    <a:pt x="2339" y="290"/>
                    <a:pt x="2331" y="297"/>
                    <a:pt x="2317" y="334"/>
                  </a:cubicBezTo>
                  <a:cubicBezTo>
                    <a:pt x="2294" y="379"/>
                    <a:pt x="2257" y="267"/>
                    <a:pt x="2250" y="364"/>
                  </a:cubicBezTo>
                  <a:cubicBezTo>
                    <a:pt x="2235" y="356"/>
                    <a:pt x="2227" y="364"/>
                    <a:pt x="2220" y="364"/>
                  </a:cubicBezTo>
                  <a:cubicBezTo>
                    <a:pt x="2220" y="401"/>
                    <a:pt x="2175" y="401"/>
                    <a:pt x="2146" y="401"/>
                  </a:cubicBezTo>
                  <a:cubicBezTo>
                    <a:pt x="2109" y="394"/>
                    <a:pt x="2101" y="349"/>
                    <a:pt x="2064" y="334"/>
                  </a:cubicBezTo>
                  <a:cubicBezTo>
                    <a:pt x="1982" y="319"/>
                    <a:pt x="1878" y="341"/>
                    <a:pt x="1804" y="371"/>
                  </a:cubicBezTo>
                  <a:cubicBezTo>
                    <a:pt x="1804" y="386"/>
                    <a:pt x="1797" y="409"/>
                    <a:pt x="1804" y="423"/>
                  </a:cubicBezTo>
                  <a:cubicBezTo>
                    <a:pt x="1804" y="423"/>
                    <a:pt x="1804" y="423"/>
                    <a:pt x="1812" y="423"/>
                  </a:cubicBezTo>
                  <a:cubicBezTo>
                    <a:pt x="1812" y="453"/>
                    <a:pt x="1812" y="490"/>
                    <a:pt x="1804" y="520"/>
                  </a:cubicBezTo>
                  <a:cubicBezTo>
                    <a:pt x="1767" y="512"/>
                    <a:pt x="1745" y="587"/>
                    <a:pt x="1722" y="609"/>
                  </a:cubicBezTo>
                  <a:cubicBezTo>
                    <a:pt x="1685" y="639"/>
                    <a:pt x="1648" y="691"/>
                    <a:pt x="1596" y="661"/>
                  </a:cubicBezTo>
                  <a:cubicBezTo>
                    <a:pt x="1574" y="654"/>
                    <a:pt x="1529" y="631"/>
                    <a:pt x="1522" y="609"/>
                  </a:cubicBezTo>
                  <a:cubicBezTo>
                    <a:pt x="1515" y="601"/>
                    <a:pt x="1522" y="579"/>
                    <a:pt x="1515" y="572"/>
                  </a:cubicBezTo>
                  <a:cubicBezTo>
                    <a:pt x="1507" y="601"/>
                    <a:pt x="1500" y="631"/>
                    <a:pt x="1500" y="639"/>
                  </a:cubicBezTo>
                  <a:cubicBezTo>
                    <a:pt x="1500" y="631"/>
                    <a:pt x="1507" y="601"/>
                    <a:pt x="1515" y="572"/>
                  </a:cubicBezTo>
                  <a:cubicBezTo>
                    <a:pt x="1507" y="572"/>
                    <a:pt x="1507" y="564"/>
                    <a:pt x="1507" y="564"/>
                  </a:cubicBezTo>
                  <a:cubicBezTo>
                    <a:pt x="1485" y="557"/>
                    <a:pt x="1462" y="557"/>
                    <a:pt x="1448" y="549"/>
                  </a:cubicBezTo>
                  <a:cubicBezTo>
                    <a:pt x="1425" y="535"/>
                    <a:pt x="1418" y="512"/>
                    <a:pt x="1396" y="498"/>
                  </a:cubicBezTo>
                  <a:cubicBezTo>
                    <a:pt x="1351" y="483"/>
                    <a:pt x="1351" y="572"/>
                    <a:pt x="1307" y="512"/>
                  </a:cubicBezTo>
                  <a:cubicBezTo>
                    <a:pt x="1292" y="490"/>
                    <a:pt x="1202" y="468"/>
                    <a:pt x="1195" y="498"/>
                  </a:cubicBezTo>
                  <a:cubicBezTo>
                    <a:pt x="1188" y="535"/>
                    <a:pt x="1188" y="572"/>
                    <a:pt x="1173" y="601"/>
                  </a:cubicBezTo>
                  <a:cubicBezTo>
                    <a:pt x="1151" y="646"/>
                    <a:pt x="1069" y="631"/>
                    <a:pt x="1032" y="631"/>
                  </a:cubicBezTo>
                  <a:cubicBezTo>
                    <a:pt x="1032" y="668"/>
                    <a:pt x="1039" y="720"/>
                    <a:pt x="1024" y="750"/>
                  </a:cubicBezTo>
                  <a:cubicBezTo>
                    <a:pt x="1032" y="750"/>
                    <a:pt x="1039" y="757"/>
                    <a:pt x="1047" y="750"/>
                  </a:cubicBezTo>
                  <a:cubicBezTo>
                    <a:pt x="1047" y="795"/>
                    <a:pt x="1054" y="839"/>
                    <a:pt x="1032" y="869"/>
                  </a:cubicBezTo>
                  <a:cubicBezTo>
                    <a:pt x="1010" y="891"/>
                    <a:pt x="957" y="921"/>
                    <a:pt x="935" y="943"/>
                  </a:cubicBezTo>
                  <a:cubicBezTo>
                    <a:pt x="972" y="988"/>
                    <a:pt x="1113" y="943"/>
                    <a:pt x="1136" y="1003"/>
                  </a:cubicBezTo>
                  <a:cubicBezTo>
                    <a:pt x="1143" y="1032"/>
                    <a:pt x="1136" y="1062"/>
                    <a:pt x="1128" y="1091"/>
                  </a:cubicBezTo>
                  <a:cubicBezTo>
                    <a:pt x="1128" y="1106"/>
                    <a:pt x="1113" y="1106"/>
                    <a:pt x="1106" y="1114"/>
                  </a:cubicBezTo>
                  <a:cubicBezTo>
                    <a:pt x="1084" y="1129"/>
                    <a:pt x="1084" y="1151"/>
                    <a:pt x="1084" y="1173"/>
                  </a:cubicBezTo>
                  <a:cubicBezTo>
                    <a:pt x="1039" y="1173"/>
                    <a:pt x="980" y="1158"/>
                    <a:pt x="943" y="1196"/>
                  </a:cubicBezTo>
                  <a:cubicBezTo>
                    <a:pt x="913" y="1225"/>
                    <a:pt x="913" y="1270"/>
                    <a:pt x="905" y="1307"/>
                  </a:cubicBezTo>
                  <a:cubicBezTo>
                    <a:pt x="876" y="1307"/>
                    <a:pt x="824" y="1277"/>
                    <a:pt x="794" y="1277"/>
                  </a:cubicBezTo>
                  <a:cubicBezTo>
                    <a:pt x="750" y="1262"/>
                    <a:pt x="712" y="1255"/>
                    <a:pt x="668" y="1270"/>
                  </a:cubicBezTo>
                  <a:cubicBezTo>
                    <a:pt x="668" y="1277"/>
                    <a:pt x="668" y="1292"/>
                    <a:pt x="660" y="1300"/>
                  </a:cubicBezTo>
                  <a:cubicBezTo>
                    <a:pt x="638" y="1307"/>
                    <a:pt x="631" y="1277"/>
                    <a:pt x="623" y="1262"/>
                  </a:cubicBezTo>
                  <a:cubicBezTo>
                    <a:pt x="601" y="1248"/>
                    <a:pt x="579" y="1255"/>
                    <a:pt x="557" y="1255"/>
                  </a:cubicBezTo>
                  <a:cubicBezTo>
                    <a:pt x="512" y="1262"/>
                    <a:pt x="475" y="1292"/>
                    <a:pt x="467" y="1337"/>
                  </a:cubicBezTo>
                  <a:cubicBezTo>
                    <a:pt x="453" y="1389"/>
                    <a:pt x="453" y="1403"/>
                    <a:pt x="386" y="1396"/>
                  </a:cubicBezTo>
                  <a:cubicBezTo>
                    <a:pt x="363" y="1389"/>
                    <a:pt x="334" y="1389"/>
                    <a:pt x="304" y="1389"/>
                  </a:cubicBezTo>
                  <a:cubicBezTo>
                    <a:pt x="289" y="1396"/>
                    <a:pt x="267" y="1411"/>
                    <a:pt x="245" y="1403"/>
                  </a:cubicBezTo>
                  <a:cubicBezTo>
                    <a:pt x="252" y="1403"/>
                    <a:pt x="245" y="1344"/>
                    <a:pt x="237" y="1337"/>
                  </a:cubicBezTo>
                  <a:cubicBezTo>
                    <a:pt x="215" y="1322"/>
                    <a:pt x="178" y="1329"/>
                    <a:pt x="155" y="1337"/>
                  </a:cubicBezTo>
                  <a:cubicBezTo>
                    <a:pt x="155" y="1366"/>
                    <a:pt x="163" y="1411"/>
                    <a:pt x="163" y="1411"/>
                  </a:cubicBezTo>
                  <a:cubicBezTo>
                    <a:pt x="163" y="1411"/>
                    <a:pt x="155" y="1366"/>
                    <a:pt x="155" y="1337"/>
                  </a:cubicBezTo>
                  <a:cubicBezTo>
                    <a:pt x="155" y="1337"/>
                    <a:pt x="155" y="1337"/>
                    <a:pt x="148" y="1337"/>
                  </a:cubicBezTo>
                  <a:cubicBezTo>
                    <a:pt x="148" y="1389"/>
                    <a:pt x="89" y="1359"/>
                    <a:pt x="89" y="1411"/>
                  </a:cubicBezTo>
                  <a:cubicBezTo>
                    <a:pt x="52" y="1418"/>
                    <a:pt x="37" y="1389"/>
                    <a:pt x="7" y="1381"/>
                  </a:cubicBezTo>
                  <a:cubicBezTo>
                    <a:pt x="0" y="1418"/>
                    <a:pt x="0" y="1463"/>
                    <a:pt x="0" y="1500"/>
                  </a:cubicBezTo>
                  <a:cubicBezTo>
                    <a:pt x="29" y="1500"/>
                    <a:pt x="52" y="1493"/>
                    <a:pt x="74" y="1515"/>
                  </a:cubicBezTo>
                  <a:cubicBezTo>
                    <a:pt x="96" y="1530"/>
                    <a:pt x="118" y="1522"/>
                    <a:pt x="133" y="1537"/>
                  </a:cubicBezTo>
                  <a:cubicBezTo>
                    <a:pt x="155" y="1545"/>
                    <a:pt x="155" y="1567"/>
                    <a:pt x="178" y="1574"/>
                  </a:cubicBezTo>
                  <a:cubicBezTo>
                    <a:pt x="193" y="1582"/>
                    <a:pt x="222" y="1582"/>
                    <a:pt x="222" y="1604"/>
                  </a:cubicBezTo>
                  <a:cubicBezTo>
                    <a:pt x="200" y="1611"/>
                    <a:pt x="148" y="1686"/>
                    <a:pt x="148" y="1708"/>
                  </a:cubicBezTo>
                  <a:cubicBezTo>
                    <a:pt x="141" y="1708"/>
                    <a:pt x="141" y="1708"/>
                    <a:pt x="133" y="1708"/>
                  </a:cubicBezTo>
                  <a:cubicBezTo>
                    <a:pt x="193" y="1708"/>
                    <a:pt x="267" y="1686"/>
                    <a:pt x="319" y="1715"/>
                  </a:cubicBezTo>
                  <a:cubicBezTo>
                    <a:pt x="363" y="1738"/>
                    <a:pt x="349" y="1797"/>
                    <a:pt x="349" y="1842"/>
                  </a:cubicBezTo>
                  <a:cubicBezTo>
                    <a:pt x="334" y="1842"/>
                    <a:pt x="326" y="1842"/>
                    <a:pt x="311" y="1842"/>
                  </a:cubicBezTo>
                  <a:cubicBezTo>
                    <a:pt x="297" y="1864"/>
                    <a:pt x="311" y="1901"/>
                    <a:pt x="304" y="1923"/>
                  </a:cubicBezTo>
                  <a:cubicBezTo>
                    <a:pt x="326" y="1923"/>
                    <a:pt x="415" y="1968"/>
                    <a:pt x="430" y="1990"/>
                  </a:cubicBezTo>
                  <a:cubicBezTo>
                    <a:pt x="460" y="2027"/>
                    <a:pt x="453" y="2079"/>
                    <a:pt x="445" y="2116"/>
                  </a:cubicBezTo>
                  <a:cubicBezTo>
                    <a:pt x="415" y="2139"/>
                    <a:pt x="423" y="2191"/>
                    <a:pt x="415" y="2228"/>
                  </a:cubicBezTo>
                  <a:cubicBezTo>
                    <a:pt x="408" y="2265"/>
                    <a:pt x="400" y="2302"/>
                    <a:pt x="408" y="2339"/>
                  </a:cubicBezTo>
                  <a:cubicBezTo>
                    <a:pt x="415" y="2369"/>
                    <a:pt x="415" y="2406"/>
                    <a:pt x="438" y="2421"/>
                  </a:cubicBezTo>
                  <a:cubicBezTo>
                    <a:pt x="460" y="2436"/>
                    <a:pt x="497" y="2436"/>
                    <a:pt x="497" y="2473"/>
                  </a:cubicBezTo>
                  <a:cubicBezTo>
                    <a:pt x="505" y="2473"/>
                    <a:pt x="512" y="2473"/>
                    <a:pt x="519" y="2465"/>
                  </a:cubicBezTo>
                  <a:cubicBezTo>
                    <a:pt x="519" y="2413"/>
                    <a:pt x="571" y="2428"/>
                    <a:pt x="594" y="2391"/>
                  </a:cubicBezTo>
                  <a:cubicBezTo>
                    <a:pt x="616" y="2369"/>
                    <a:pt x="668" y="2361"/>
                    <a:pt x="698" y="2376"/>
                  </a:cubicBezTo>
                  <a:cubicBezTo>
                    <a:pt x="735" y="2399"/>
                    <a:pt x="742" y="2547"/>
                    <a:pt x="675" y="2540"/>
                  </a:cubicBezTo>
                  <a:cubicBezTo>
                    <a:pt x="675" y="2562"/>
                    <a:pt x="690" y="2569"/>
                    <a:pt x="683" y="2592"/>
                  </a:cubicBezTo>
                  <a:cubicBezTo>
                    <a:pt x="794" y="2607"/>
                    <a:pt x="668" y="2696"/>
                    <a:pt x="683" y="2748"/>
                  </a:cubicBezTo>
                  <a:cubicBezTo>
                    <a:pt x="683" y="2748"/>
                    <a:pt x="683" y="2748"/>
                    <a:pt x="690" y="2748"/>
                  </a:cubicBezTo>
                  <a:cubicBezTo>
                    <a:pt x="690" y="2762"/>
                    <a:pt x="690" y="2777"/>
                    <a:pt x="690" y="2792"/>
                  </a:cubicBezTo>
                  <a:cubicBezTo>
                    <a:pt x="638" y="2807"/>
                    <a:pt x="675" y="2918"/>
                    <a:pt x="631" y="2918"/>
                  </a:cubicBezTo>
                  <a:cubicBezTo>
                    <a:pt x="668" y="2926"/>
                    <a:pt x="683" y="2970"/>
                    <a:pt x="720" y="2963"/>
                  </a:cubicBezTo>
                  <a:cubicBezTo>
                    <a:pt x="735" y="2948"/>
                    <a:pt x="742" y="2926"/>
                    <a:pt x="772" y="2933"/>
                  </a:cubicBezTo>
                  <a:cubicBezTo>
                    <a:pt x="765" y="2978"/>
                    <a:pt x="824" y="3000"/>
                    <a:pt x="779" y="3030"/>
                  </a:cubicBezTo>
                  <a:cubicBezTo>
                    <a:pt x="757" y="3045"/>
                    <a:pt x="742" y="3119"/>
                    <a:pt x="742" y="3149"/>
                  </a:cubicBezTo>
                  <a:cubicBezTo>
                    <a:pt x="683" y="3134"/>
                    <a:pt x="690" y="3267"/>
                    <a:pt x="668" y="3305"/>
                  </a:cubicBezTo>
                  <a:cubicBezTo>
                    <a:pt x="653" y="3334"/>
                    <a:pt x="608" y="3334"/>
                    <a:pt x="616" y="3364"/>
                  </a:cubicBezTo>
                  <a:cubicBezTo>
                    <a:pt x="623" y="3394"/>
                    <a:pt x="653" y="3446"/>
                    <a:pt x="675" y="3446"/>
                  </a:cubicBezTo>
                  <a:cubicBezTo>
                    <a:pt x="683" y="3475"/>
                    <a:pt x="683" y="3505"/>
                    <a:pt x="675" y="3527"/>
                  </a:cubicBezTo>
                  <a:cubicBezTo>
                    <a:pt x="646" y="3527"/>
                    <a:pt x="616" y="3564"/>
                    <a:pt x="616" y="3587"/>
                  </a:cubicBezTo>
                  <a:cubicBezTo>
                    <a:pt x="608" y="3624"/>
                    <a:pt x="646" y="3646"/>
                    <a:pt x="646" y="3683"/>
                  </a:cubicBezTo>
                  <a:cubicBezTo>
                    <a:pt x="653" y="3683"/>
                    <a:pt x="653" y="3683"/>
                    <a:pt x="653" y="3683"/>
                  </a:cubicBezTo>
                  <a:cubicBezTo>
                    <a:pt x="668" y="3728"/>
                    <a:pt x="683" y="3787"/>
                    <a:pt x="616" y="3757"/>
                  </a:cubicBezTo>
                  <a:cubicBezTo>
                    <a:pt x="616" y="3772"/>
                    <a:pt x="616" y="3787"/>
                    <a:pt x="616" y="3802"/>
                  </a:cubicBezTo>
                  <a:cubicBezTo>
                    <a:pt x="608" y="3802"/>
                    <a:pt x="608" y="3809"/>
                    <a:pt x="601" y="3802"/>
                  </a:cubicBezTo>
                  <a:cubicBezTo>
                    <a:pt x="601" y="3832"/>
                    <a:pt x="601" y="3854"/>
                    <a:pt x="594" y="3876"/>
                  </a:cubicBezTo>
                  <a:cubicBezTo>
                    <a:pt x="594" y="3884"/>
                    <a:pt x="586" y="3884"/>
                    <a:pt x="579" y="3884"/>
                  </a:cubicBezTo>
                  <a:cubicBezTo>
                    <a:pt x="579" y="3884"/>
                    <a:pt x="571" y="3891"/>
                    <a:pt x="564" y="3891"/>
                  </a:cubicBezTo>
                  <a:cubicBezTo>
                    <a:pt x="571" y="3906"/>
                    <a:pt x="579" y="3921"/>
                    <a:pt x="594" y="3936"/>
                  </a:cubicBezTo>
                  <a:cubicBezTo>
                    <a:pt x="616" y="3951"/>
                    <a:pt x="660" y="3965"/>
                    <a:pt x="690" y="3980"/>
                  </a:cubicBezTo>
                  <a:cubicBezTo>
                    <a:pt x="735" y="3995"/>
                    <a:pt x="779" y="4017"/>
                    <a:pt x="824" y="4032"/>
                  </a:cubicBezTo>
                  <a:cubicBezTo>
                    <a:pt x="846" y="4032"/>
                    <a:pt x="868" y="4032"/>
                    <a:pt x="891" y="4032"/>
                  </a:cubicBezTo>
                  <a:cubicBezTo>
                    <a:pt x="898" y="4032"/>
                    <a:pt x="905" y="4040"/>
                    <a:pt x="913" y="4032"/>
                  </a:cubicBezTo>
                  <a:cubicBezTo>
                    <a:pt x="913" y="4032"/>
                    <a:pt x="920" y="4017"/>
                    <a:pt x="928" y="4017"/>
                  </a:cubicBezTo>
                  <a:lnTo>
                    <a:pt x="928" y="4017"/>
                  </a:lnTo>
                  <a:cubicBezTo>
                    <a:pt x="935" y="4010"/>
                    <a:pt x="935" y="3988"/>
                    <a:pt x="957" y="3980"/>
                  </a:cubicBezTo>
                  <a:cubicBezTo>
                    <a:pt x="965" y="3973"/>
                    <a:pt x="987" y="3980"/>
                    <a:pt x="1002" y="3980"/>
                  </a:cubicBezTo>
                  <a:cubicBezTo>
                    <a:pt x="1024" y="3980"/>
                    <a:pt x="1047" y="3973"/>
                    <a:pt x="1069" y="3965"/>
                  </a:cubicBezTo>
                  <a:cubicBezTo>
                    <a:pt x="1076" y="3958"/>
                    <a:pt x="1091" y="3951"/>
                    <a:pt x="1099" y="3943"/>
                  </a:cubicBezTo>
                  <a:cubicBezTo>
                    <a:pt x="1106" y="3921"/>
                    <a:pt x="1113" y="3906"/>
                    <a:pt x="1128" y="3891"/>
                  </a:cubicBezTo>
                  <a:cubicBezTo>
                    <a:pt x="1143" y="3884"/>
                    <a:pt x="1165" y="3884"/>
                    <a:pt x="1173" y="3876"/>
                  </a:cubicBezTo>
                  <a:cubicBezTo>
                    <a:pt x="1180" y="3876"/>
                    <a:pt x="1195" y="3876"/>
                    <a:pt x="1202" y="3876"/>
                  </a:cubicBezTo>
                  <a:cubicBezTo>
                    <a:pt x="1210" y="3876"/>
                    <a:pt x="1217" y="3862"/>
                    <a:pt x="1232" y="3862"/>
                  </a:cubicBezTo>
                  <a:cubicBezTo>
                    <a:pt x="1255" y="3847"/>
                    <a:pt x="1270" y="3847"/>
                    <a:pt x="1292" y="3824"/>
                  </a:cubicBezTo>
                  <a:cubicBezTo>
                    <a:pt x="1307" y="3809"/>
                    <a:pt x="1321" y="3787"/>
                    <a:pt x="1329" y="3765"/>
                  </a:cubicBezTo>
                  <a:cubicBezTo>
                    <a:pt x="1336" y="3750"/>
                    <a:pt x="1336" y="3735"/>
                    <a:pt x="1344" y="3728"/>
                  </a:cubicBezTo>
                  <a:cubicBezTo>
                    <a:pt x="1358" y="3713"/>
                    <a:pt x="1358" y="3713"/>
                    <a:pt x="1366" y="3698"/>
                  </a:cubicBezTo>
                  <a:cubicBezTo>
                    <a:pt x="1366" y="3691"/>
                    <a:pt x="1366" y="3661"/>
                    <a:pt x="1366" y="3654"/>
                  </a:cubicBezTo>
                  <a:cubicBezTo>
                    <a:pt x="1358" y="3646"/>
                    <a:pt x="1329" y="3646"/>
                    <a:pt x="1329" y="3654"/>
                  </a:cubicBezTo>
                  <a:cubicBezTo>
                    <a:pt x="1314" y="3654"/>
                    <a:pt x="1292" y="3654"/>
                    <a:pt x="1277" y="3654"/>
                  </a:cubicBezTo>
                  <a:cubicBezTo>
                    <a:pt x="1284" y="3624"/>
                    <a:pt x="1344" y="3639"/>
                    <a:pt x="1358" y="3639"/>
                  </a:cubicBezTo>
                  <a:cubicBezTo>
                    <a:pt x="1366" y="3617"/>
                    <a:pt x="1366" y="3602"/>
                    <a:pt x="1381" y="3587"/>
                  </a:cubicBezTo>
                  <a:cubicBezTo>
                    <a:pt x="1388" y="3579"/>
                    <a:pt x="1403" y="3564"/>
                    <a:pt x="1403" y="3550"/>
                  </a:cubicBezTo>
                  <a:cubicBezTo>
                    <a:pt x="1410" y="3512"/>
                    <a:pt x="1403" y="3475"/>
                    <a:pt x="1403" y="3438"/>
                  </a:cubicBezTo>
                  <a:cubicBezTo>
                    <a:pt x="1410" y="3423"/>
                    <a:pt x="1410" y="3386"/>
                    <a:pt x="1425" y="3371"/>
                  </a:cubicBezTo>
                  <a:cubicBezTo>
                    <a:pt x="1433" y="3364"/>
                    <a:pt x="1440" y="3371"/>
                    <a:pt x="1448" y="3364"/>
                  </a:cubicBezTo>
                  <a:cubicBezTo>
                    <a:pt x="1462" y="3364"/>
                    <a:pt x="1462" y="3357"/>
                    <a:pt x="1477" y="3349"/>
                  </a:cubicBezTo>
                  <a:cubicBezTo>
                    <a:pt x="1492" y="3334"/>
                    <a:pt x="1515" y="3342"/>
                    <a:pt x="1529" y="3327"/>
                  </a:cubicBezTo>
                  <a:cubicBezTo>
                    <a:pt x="1544" y="3312"/>
                    <a:pt x="1552" y="3290"/>
                    <a:pt x="1567" y="3282"/>
                  </a:cubicBezTo>
                  <a:cubicBezTo>
                    <a:pt x="1581" y="3267"/>
                    <a:pt x="1611" y="3267"/>
                    <a:pt x="1633" y="3267"/>
                  </a:cubicBezTo>
                  <a:cubicBezTo>
                    <a:pt x="1678" y="3260"/>
                    <a:pt x="1730" y="3252"/>
                    <a:pt x="1774" y="3238"/>
                  </a:cubicBezTo>
                  <a:cubicBezTo>
                    <a:pt x="1789" y="3230"/>
                    <a:pt x="1797" y="3230"/>
                    <a:pt x="1812" y="3230"/>
                  </a:cubicBezTo>
                  <a:cubicBezTo>
                    <a:pt x="1812" y="3230"/>
                    <a:pt x="1819" y="3223"/>
                    <a:pt x="1819" y="3215"/>
                  </a:cubicBezTo>
                  <a:cubicBezTo>
                    <a:pt x="1826" y="3208"/>
                    <a:pt x="1849" y="3208"/>
                    <a:pt x="1864" y="3208"/>
                  </a:cubicBezTo>
                  <a:cubicBezTo>
                    <a:pt x="1871" y="3193"/>
                    <a:pt x="1871" y="3193"/>
                    <a:pt x="1886" y="3186"/>
                  </a:cubicBezTo>
                  <a:cubicBezTo>
                    <a:pt x="1893" y="3186"/>
                    <a:pt x="1908" y="3186"/>
                    <a:pt x="1915" y="3186"/>
                  </a:cubicBezTo>
                  <a:cubicBezTo>
                    <a:pt x="1953" y="3171"/>
                    <a:pt x="1990" y="3163"/>
                    <a:pt x="2034" y="3171"/>
                  </a:cubicBezTo>
                  <a:cubicBezTo>
                    <a:pt x="2057" y="3171"/>
                    <a:pt x="2079" y="3178"/>
                    <a:pt x="2109" y="3178"/>
                  </a:cubicBezTo>
                  <a:cubicBezTo>
                    <a:pt x="2123" y="3178"/>
                    <a:pt x="2131" y="3171"/>
                    <a:pt x="2146" y="3163"/>
                  </a:cubicBezTo>
                  <a:cubicBezTo>
                    <a:pt x="2138" y="3163"/>
                    <a:pt x="2123" y="3156"/>
                    <a:pt x="2116" y="3156"/>
                  </a:cubicBezTo>
                  <a:cubicBezTo>
                    <a:pt x="2116" y="3149"/>
                    <a:pt x="2109" y="3141"/>
                    <a:pt x="2101" y="3134"/>
                  </a:cubicBezTo>
                  <a:cubicBezTo>
                    <a:pt x="2094" y="3134"/>
                    <a:pt x="2086" y="3134"/>
                    <a:pt x="2079" y="3126"/>
                  </a:cubicBezTo>
                  <a:cubicBezTo>
                    <a:pt x="2057" y="3112"/>
                    <a:pt x="2042" y="3104"/>
                    <a:pt x="2019" y="3097"/>
                  </a:cubicBezTo>
                  <a:cubicBezTo>
                    <a:pt x="1945" y="3060"/>
                    <a:pt x="1990" y="2948"/>
                    <a:pt x="2019" y="2896"/>
                  </a:cubicBezTo>
                  <a:cubicBezTo>
                    <a:pt x="2034" y="2859"/>
                    <a:pt x="2072" y="2844"/>
                    <a:pt x="2086" y="2815"/>
                  </a:cubicBezTo>
                  <a:cubicBezTo>
                    <a:pt x="2094" y="2785"/>
                    <a:pt x="2109" y="2762"/>
                    <a:pt x="2138" y="2748"/>
                  </a:cubicBezTo>
                  <a:cubicBezTo>
                    <a:pt x="2138" y="2703"/>
                    <a:pt x="2183" y="2681"/>
                    <a:pt x="2212" y="2651"/>
                  </a:cubicBezTo>
                  <a:cubicBezTo>
                    <a:pt x="2220" y="2636"/>
                    <a:pt x="2227" y="2629"/>
                    <a:pt x="2235" y="2621"/>
                  </a:cubicBezTo>
                  <a:cubicBezTo>
                    <a:pt x="2242" y="2614"/>
                    <a:pt x="2250" y="2614"/>
                    <a:pt x="2257" y="2607"/>
                  </a:cubicBezTo>
                  <a:cubicBezTo>
                    <a:pt x="2287" y="2584"/>
                    <a:pt x="2257" y="2584"/>
                    <a:pt x="2242" y="2577"/>
                  </a:cubicBezTo>
                  <a:cubicBezTo>
                    <a:pt x="2242" y="2562"/>
                    <a:pt x="2242" y="2488"/>
                    <a:pt x="2264" y="2495"/>
                  </a:cubicBezTo>
                  <a:cubicBezTo>
                    <a:pt x="2264" y="2480"/>
                    <a:pt x="2264" y="2465"/>
                    <a:pt x="2272" y="2458"/>
                  </a:cubicBezTo>
                  <a:cubicBezTo>
                    <a:pt x="2279" y="2443"/>
                    <a:pt x="2309" y="2413"/>
                    <a:pt x="2324" y="2406"/>
                  </a:cubicBezTo>
                  <a:cubicBezTo>
                    <a:pt x="2339" y="2399"/>
                    <a:pt x="2361" y="2399"/>
                    <a:pt x="2376" y="2399"/>
                  </a:cubicBezTo>
                  <a:cubicBezTo>
                    <a:pt x="2391" y="2399"/>
                    <a:pt x="2406" y="2399"/>
                    <a:pt x="2413" y="2399"/>
                  </a:cubicBezTo>
                  <a:cubicBezTo>
                    <a:pt x="2420" y="2406"/>
                    <a:pt x="2428" y="2406"/>
                    <a:pt x="2435" y="2406"/>
                  </a:cubicBezTo>
                  <a:cubicBezTo>
                    <a:pt x="2458" y="2399"/>
                    <a:pt x="2472" y="2421"/>
                    <a:pt x="2495" y="2413"/>
                  </a:cubicBezTo>
                  <a:cubicBezTo>
                    <a:pt x="2487" y="2399"/>
                    <a:pt x="2487" y="2384"/>
                    <a:pt x="2480" y="2376"/>
                  </a:cubicBezTo>
                  <a:cubicBezTo>
                    <a:pt x="2487" y="2369"/>
                    <a:pt x="2495" y="2369"/>
                    <a:pt x="2509" y="2369"/>
                  </a:cubicBezTo>
                  <a:cubicBezTo>
                    <a:pt x="2539" y="2369"/>
                    <a:pt x="2569" y="2376"/>
                    <a:pt x="2599" y="2376"/>
                  </a:cubicBezTo>
                  <a:cubicBezTo>
                    <a:pt x="2606" y="2376"/>
                    <a:pt x="2621" y="2376"/>
                    <a:pt x="2628" y="2376"/>
                  </a:cubicBezTo>
                  <a:cubicBezTo>
                    <a:pt x="2636" y="2384"/>
                    <a:pt x="2643" y="2391"/>
                    <a:pt x="2658" y="2391"/>
                  </a:cubicBezTo>
                  <a:cubicBezTo>
                    <a:pt x="2666" y="2391"/>
                    <a:pt x="2680" y="2384"/>
                    <a:pt x="2688" y="2391"/>
                  </a:cubicBezTo>
                  <a:cubicBezTo>
                    <a:pt x="2703" y="2399"/>
                    <a:pt x="2673" y="2421"/>
                    <a:pt x="2666" y="2428"/>
                  </a:cubicBezTo>
                  <a:cubicBezTo>
                    <a:pt x="2673" y="2428"/>
                    <a:pt x="2680" y="2428"/>
                    <a:pt x="2688" y="2428"/>
                  </a:cubicBezTo>
                  <a:cubicBezTo>
                    <a:pt x="2717" y="2361"/>
                    <a:pt x="2717" y="2361"/>
                    <a:pt x="2717" y="2361"/>
                  </a:cubicBezTo>
                  <a:cubicBezTo>
                    <a:pt x="2717" y="2317"/>
                    <a:pt x="2717" y="2272"/>
                    <a:pt x="2717" y="2228"/>
                  </a:cubicBezTo>
                  <a:cubicBezTo>
                    <a:pt x="2710" y="2139"/>
                    <a:pt x="2703" y="2050"/>
                    <a:pt x="2703" y="1960"/>
                  </a:cubicBezTo>
                  <a:cubicBezTo>
                    <a:pt x="2703" y="1886"/>
                    <a:pt x="2703" y="1812"/>
                    <a:pt x="2703" y="1730"/>
                  </a:cubicBezTo>
                  <a:cubicBezTo>
                    <a:pt x="2703" y="1693"/>
                    <a:pt x="2703" y="1648"/>
                    <a:pt x="2695" y="1611"/>
                  </a:cubicBezTo>
                  <a:cubicBezTo>
                    <a:pt x="2695" y="1604"/>
                    <a:pt x="2688" y="1604"/>
                    <a:pt x="2688" y="1597"/>
                  </a:cubicBezTo>
                  <a:cubicBezTo>
                    <a:pt x="2688" y="1582"/>
                    <a:pt x="2688" y="1567"/>
                    <a:pt x="2688" y="1559"/>
                  </a:cubicBezTo>
                  <a:cubicBezTo>
                    <a:pt x="2688" y="1545"/>
                    <a:pt x="2680" y="1545"/>
                    <a:pt x="2673" y="1537"/>
                  </a:cubicBezTo>
                  <a:cubicBezTo>
                    <a:pt x="2651" y="1500"/>
                    <a:pt x="2666" y="1426"/>
                    <a:pt x="2673" y="1389"/>
                  </a:cubicBezTo>
                  <a:cubicBezTo>
                    <a:pt x="2680" y="1381"/>
                    <a:pt x="2680" y="1366"/>
                    <a:pt x="2680" y="1359"/>
                  </a:cubicBezTo>
                  <a:cubicBezTo>
                    <a:pt x="2673" y="1359"/>
                    <a:pt x="2666" y="1351"/>
                    <a:pt x="2658" y="1359"/>
                  </a:cubicBezTo>
                  <a:cubicBezTo>
                    <a:pt x="2651" y="1359"/>
                    <a:pt x="2643" y="1359"/>
                    <a:pt x="2643" y="1359"/>
                  </a:cubicBezTo>
                  <a:cubicBezTo>
                    <a:pt x="2636" y="1359"/>
                    <a:pt x="2628" y="1359"/>
                    <a:pt x="2628" y="1359"/>
                  </a:cubicBezTo>
                  <a:lnTo>
                    <a:pt x="2621" y="1344"/>
                  </a:lnTo>
                  <a:cubicBezTo>
                    <a:pt x="2621" y="1337"/>
                    <a:pt x="2614" y="1329"/>
                    <a:pt x="2606" y="1329"/>
                  </a:cubicBezTo>
                  <a:cubicBezTo>
                    <a:pt x="2606" y="1344"/>
                    <a:pt x="2576" y="1344"/>
                    <a:pt x="2576" y="1329"/>
                  </a:cubicBezTo>
                  <a:cubicBezTo>
                    <a:pt x="2562" y="1329"/>
                    <a:pt x="2554" y="1322"/>
                    <a:pt x="2539" y="1314"/>
                  </a:cubicBezTo>
                  <a:cubicBezTo>
                    <a:pt x="2562" y="1285"/>
                    <a:pt x="2502" y="1262"/>
                    <a:pt x="2480" y="1262"/>
                  </a:cubicBezTo>
                  <a:cubicBezTo>
                    <a:pt x="2487" y="1240"/>
                    <a:pt x="2532" y="1248"/>
                    <a:pt x="2532" y="1248"/>
                  </a:cubicBezTo>
                  <a:cubicBezTo>
                    <a:pt x="2539" y="1225"/>
                    <a:pt x="2524" y="1211"/>
                    <a:pt x="2547" y="1203"/>
                  </a:cubicBezTo>
                  <a:cubicBezTo>
                    <a:pt x="2547" y="1196"/>
                    <a:pt x="2547" y="1196"/>
                    <a:pt x="2547" y="1188"/>
                  </a:cubicBezTo>
                  <a:cubicBezTo>
                    <a:pt x="2524" y="1188"/>
                    <a:pt x="2517" y="1173"/>
                    <a:pt x="2524" y="1158"/>
                  </a:cubicBezTo>
                  <a:cubicBezTo>
                    <a:pt x="2539" y="1158"/>
                    <a:pt x="2562" y="1144"/>
                    <a:pt x="2569" y="1158"/>
                  </a:cubicBezTo>
                  <a:cubicBezTo>
                    <a:pt x="2576" y="1166"/>
                    <a:pt x="2569" y="1196"/>
                    <a:pt x="2591" y="1181"/>
                  </a:cubicBezTo>
                  <a:cubicBezTo>
                    <a:pt x="2606" y="1173"/>
                    <a:pt x="2599" y="1144"/>
                    <a:pt x="2614" y="1151"/>
                  </a:cubicBezTo>
                  <a:cubicBezTo>
                    <a:pt x="2636" y="1158"/>
                    <a:pt x="2628" y="1181"/>
                    <a:pt x="2614" y="1188"/>
                  </a:cubicBezTo>
                  <a:cubicBezTo>
                    <a:pt x="2614" y="1188"/>
                    <a:pt x="2621" y="1203"/>
                    <a:pt x="2628" y="1203"/>
                  </a:cubicBezTo>
                  <a:cubicBezTo>
                    <a:pt x="2621" y="1203"/>
                    <a:pt x="2614" y="1211"/>
                    <a:pt x="2614" y="1218"/>
                  </a:cubicBezTo>
                  <a:cubicBezTo>
                    <a:pt x="2621" y="1225"/>
                    <a:pt x="2636" y="1218"/>
                    <a:pt x="2643" y="1218"/>
                  </a:cubicBezTo>
                  <a:cubicBezTo>
                    <a:pt x="2658" y="1211"/>
                    <a:pt x="2680" y="1203"/>
                    <a:pt x="2703" y="1211"/>
                  </a:cubicBezTo>
                  <a:cubicBezTo>
                    <a:pt x="2710" y="1196"/>
                    <a:pt x="2717" y="1173"/>
                    <a:pt x="2725" y="1158"/>
                  </a:cubicBezTo>
                  <a:cubicBezTo>
                    <a:pt x="2732" y="1144"/>
                    <a:pt x="2732" y="1121"/>
                    <a:pt x="2732" y="1106"/>
                  </a:cubicBezTo>
                  <a:cubicBezTo>
                    <a:pt x="2740" y="1099"/>
                    <a:pt x="2747" y="1077"/>
                    <a:pt x="2740" y="1069"/>
                  </a:cubicBezTo>
                  <a:cubicBezTo>
                    <a:pt x="2740" y="1054"/>
                    <a:pt x="2703" y="1077"/>
                    <a:pt x="2703" y="1054"/>
                  </a:cubicBezTo>
                  <a:cubicBezTo>
                    <a:pt x="2703" y="1040"/>
                    <a:pt x="2725" y="1025"/>
                    <a:pt x="2740" y="1025"/>
                  </a:cubicBezTo>
                  <a:cubicBezTo>
                    <a:pt x="2747" y="1032"/>
                    <a:pt x="2762" y="1054"/>
                    <a:pt x="2755" y="1054"/>
                  </a:cubicBezTo>
                  <a:cubicBezTo>
                    <a:pt x="2769" y="1054"/>
                    <a:pt x="2769" y="1047"/>
                    <a:pt x="2777" y="1040"/>
                  </a:cubicBezTo>
                  <a:cubicBezTo>
                    <a:pt x="2777" y="1032"/>
                    <a:pt x="2777" y="1032"/>
                    <a:pt x="2777" y="1025"/>
                  </a:cubicBezTo>
                  <a:cubicBezTo>
                    <a:pt x="2777" y="1017"/>
                    <a:pt x="2784" y="1017"/>
                    <a:pt x="2784" y="1010"/>
                  </a:cubicBezTo>
                  <a:cubicBezTo>
                    <a:pt x="2784" y="995"/>
                    <a:pt x="2784" y="988"/>
                    <a:pt x="2792" y="980"/>
                  </a:cubicBezTo>
                  <a:cubicBezTo>
                    <a:pt x="2799" y="973"/>
                    <a:pt x="2807" y="965"/>
                    <a:pt x="2814" y="958"/>
                  </a:cubicBezTo>
                  <a:cubicBezTo>
                    <a:pt x="2836" y="936"/>
                    <a:pt x="2866" y="921"/>
                    <a:pt x="2888" y="899"/>
                  </a:cubicBezTo>
                  <a:cubicBezTo>
                    <a:pt x="2903" y="884"/>
                    <a:pt x="2903" y="876"/>
                    <a:pt x="2903" y="861"/>
                  </a:cubicBezTo>
                  <a:cubicBezTo>
                    <a:pt x="2911" y="846"/>
                    <a:pt x="2925" y="839"/>
                    <a:pt x="2933" y="832"/>
                  </a:cubicBezTo>
                  <a:cubicBezTo>
                    <a:pt x="2940" y="817"/>
                    <a:pt x="2940" y="802"/>
                    <a:pt x="2940" y="787"/>
                  </a:cubicBezTo>
                  <a:cubicBezTo>
                    <a:pt x="2933" y="772"/>
                    <a:pt x="2925" y="772"/>
                    <a:pt x="2911" y="765"/>
                  </a:cubicBezTo>
                  <a:cubicBezTo>
                    <a:pt x="2903" y="765"/>
                    <a:pt x="2896" y="750"/>
                    <a:pt x="2881" y="750"/>
                  </a:cubicBezTo>
                  <a:cubicBezTo>
                    <a:pt x="2896" y="750"/>
                    <a:pt x="2903" y="750"/>
                    <a:pt x="2911" y="750"/>
                  </a:cubicBezTo>
                  <a:cubicBezTo>
                    <a:pt x="2918" y="757"/>
                    <a:pt x="2925" y="765"/>
                    <a:pt x="2933" y="765"/>
                  </a:cubicBezTo>
                  <a:cubicBezTo>
                    <a:pt x="2970" y="772"/>
                    <a:pt x="3007" y="661"/>
                    <a:pt x="3014" y="631"/>
                  </a:cubicBezTo>
                  <a:cubicBezTo>
                    <a:pt x="3029" y="594"/>
                    <a:pt x="3044" y="579"/>
                    <a:pt x="3044" y="542"/>
                  </a:cubicBezTo>
                  <a:cubicBezTo>
                    <a:pt x="3052" y="512"/>
                    <a:pt x="3044" y="483"/>
                    <a:pt x="3052" y="453"/>
                  </a:cubicBezTo>
                  <a:cubicBezTo>
                    <a:pt x="3052" y="386"/>
                    <a:pt x="3104" y="349"/>
                    <a:pt x="3104" y="290"/>
                  </a:cubicBezTo>
                  <a:cubicBezTo>
                    <a:pt x="3111" y="238"/>
                    <a:pt x="3111" y="186"/>
                    <a:pt x="3096" y="134"/>
                  </a:cubicBezTo>
                  <a:cubicBezTo>
                    <a:pt x="3089" y="104"/>
                    <a:pt x="3066" y="82"/>
                    <a:pt x="3052" y="59"/>
                  </a:cubicBezTo>
                  <a:cubicBezTo>
                    <a:pt x="3007" y="44"/>
                    <a:pt x="2970" y="30"/>
                    <a:pt x="2940" y="22"/>
                  </a:cubicBezTo>
                  <a:cubicBezTo>
                    <a:pt x="2933" y="44"/>
                    <a:pt x="2918" y="59"/>
                    <a:pt x="2896" y="52"/>
                  </a:cubicBezTo>
                  <a:close/>
                  <a:moveTo>
                    <a:pt x="2606" y="1931"/>
                  </a:moveTo>
                  <a:lnTo>
                    <a:pt x="2606" y="1931"/>
                  </a:lnTo>
                  <a:cubicBezTo>
                    <a:pt x="2628" y="1923"/>
                    <a:pt x="2651" y="1923"/>
                    <a:pt x="2666" y="1931"/>
                  </a:cubicBezTo>
                  <a:cubicBezTo>
                    <a:pt x="2673" y="1938"/>
                    <a:pt x="2680" y="1953"/>
                    <a:pt x="2688" y="1968"/>
                  </a:cubicBezTo>
                  <a:cubicBezTo>
                    <a:pt x="2695" y="1990"/>
                    <a:pt x="2695" y="2027"/>
                    <a:pt x="2688" y="2057"/>
                  </a:cubicBezTo>
                  <a:cubicBezTo>
                    <a:pt x="2666" y="2072"/>
                    <a:pt x="2673" y="2064"/>
                    <a:pt x="2651" y="2050"/>
                  </a:cubicBezTo>
                  <a:cubicBezTo>
                    <a:pt x="2643" y="2042"/>
                    <a:pt x="2636" y="2042"/>
                    <a:pt x="2628" y="2035"/>
                  </a:cubicBezTo>
                  <a:cubicBezTo>
                    <a:pt x="2621" y="2027"/>
                    <a:pt x="2628" y="2020"/>
                    <a:pt x="2614" y="2020"/>
                  </a:cubicBezTo>
                  <a:lnTo>
                    <a:pt x="2614" y="2020"/>
                  </a:lnTo>
                  <a:cubicBezTo>
                    <a:pt x="2591" y="2013"/>
                    <a:pt x="2569" y="1983"/>
                    <a:pt x="2569" y="1968"/>
                  </a:cubicBezTo>
                  <a:cubicBezTo>
                    <a:pt x="2599" y="1968"/>
                    <a:pt x="2584" y="1938"/>
                    <a:pt x="2606" y="1931"/>
                  </a:cubicBezTo>
                  <a:close/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2" name="Freeform 30"/>
            <p:cNvSpPr>
              <a:spLocks noChangeArrowheads="1"/>
            </p:cNvSpPr>
            <p:nvPr/>
          </p:nvSpPr>
          <p:spPr bwMode="auto">
            <a:xfrm>
              <a:off x="12493786" y="6792925"/>
              <a:ext cx="1336363" cy="1040184"/>
            </a:xfrm>
            <a:custGeom>
              <a:avLst/>
              <a:gdLst>
                <a:gd name="T0" fmla="*/ 2777 w 3090"/>
                <a:gd name="T1" fmla="*/ 52 h 2406"/>
                <a:gd name="T2" fmla="*/ 2577 w 3090"/>
                <a:gd name="T3" fmla="*/ 216 h 2406"/>
                <a:gd name="T4" fmla="*/ 2465 w 3090"/>
                <a:gd name="T5" fmla="*/ 535 h 2406"/>
                <a:gd name="T6" fmla="*/ 2302 w 3090"/>
                <a:gd name="T7" fmla="*/ 557 h 2406"/>
                <a:gd name="T8" fmla="*/ 2161 w 3090"/>
                <a:gd name="T9" fmla="*/ 609 h 2406"/>
                <a:gd name="T10" fmla="*/ 1998 w 3090"/>
                <a:gd name="T11" fmla="*/ 713 h 2406"/>
                <a:gd name="T12" fmla="*/ 1879 w 3090"/>
                <a:gd name="T13" fmla="*/ 498 h 2406"/>
                <a:gd name="T14" fmla="*/ 1693 w 3090"/>
                <a:gd name="T15" fmla="*/ 431 h 2406"/>
                <a:gd name="T16" fmla="*/ 1574 w 3090"/>
                <a:gd name="T17" fmla="*/ 527 h 2406"/>
                <a:gd name="T18" fmla="*/ 1500 w 3090"/>
                <a:gd name="T19" fmla="*/ 602 h 2406"/>
                <a:gd name="T20" fmla="*/ 1218 w 3090"/>
                <a:gd name="T21" fmla="*/ 713 h 2406"/>
                <a:gd name="T22" fmla="*/ 1025 w 3090"/>
                <a:gd name="T23" fmla="*/ 646 h 2406"/>
                <a:gd name="T24" fmla="*/ 884 w 3090"/>
                <a:gd name="T25" fmla="*/ 795 h 2406"/>
                <a:gd name="T26" fmla="*/ 564 w 3090"/>
                <a:gd name="T27" fmla="*/ 646 h 2406"/>
                <a:gd name="T28" fmla="*/ 126 w 3090"/>
                <a:gd name="T29" fmla="*/ 587 h 2406"/>
                <a:gd name="T30" fmla="*/ 74 w 3090"/>
                <a:gd name="T31" fmla="*/ 661 h 2406"/>
                <a:gd name="T32" fmla="*/ 30 w 3090"/>
                <a:gd name="T33" fmla="*/ 854 h 2406"/>
                <a:gd name="T34" fmla="*/ 267 w 3090"/>
                <a:gd name="T35" fmla="*/ 1099 h 2406"/>
                <a:gd name="T36" fmla="*/ 431 w 3090"/>
                <a:gd name="T37" fmla="*/ 1233 h 2406"/>
                <a:gd name="T38" fmla="*/ 549 w 3090"/>
                <a:gd name="T39" fmla="*/ 1656 h 2406"/>
                <a:gd name="T40" fmla="*/ 572 w 3090"/>
                <a:gd name="T41" fmla="*/ 1885 h 2406"/>
                <a:gd name="T42" fmla="*/ 579 w 3090"/>
                <a:gd name="T43" fmla="*/ 2086 h 2406"/>
                <a:gd name="T44" fmla="*/ 1017 w 3090"/>
                <a:gd name="T45" fmla="*/ 2086 h 2406"/>
                <a:gd name="T46" fmla="*/ 1225 w 3090"/>
                <a:gd name="T47" fmla="*/ 2249 h 2406"/>
                <a:gd name="T48" fmla="*/ 1329 w 3090"/>
                <a:gd name="T49" fmla="*/ 2353 h 2406"/>
                <a:gd name="T50" fmla="*/ 1716 w 3090"/>
                <a:gd name="T51" fmla="*/ 2316 h 2406"/>
                <a:gd name="T52" fmla="*/ 1871 w 3090"/>
                <a:gd name="T53" fmla="*/ 2309 h 2406"/>
                <a:gd name="T54" fmla="*/ 1931 w 3090"/>
                <a:gd name="T55" fmla="*/ 2041 h 2406"/>
                <a:gd name="T56" fmla="*/ 2183 w 3090"/>
                <a:gd name="T57" fmla="*/ 2175 h 2406"/>
                <a:gd name="T58" fmla="*/ 2384 w 3090"/>
                <a:gd name="T59" fmla="*/ 2234 h 2406"/>
                <a:gd name="T60" fmla="*/ 2361 w 3090"/>
                <a:gd name="T61" fmla="*/ 2079 h 2406"/>
                <a:gd name="T62" fmla="*/ 2280 w 3090"/>
                <a:gd name="T63" fmla="*/ 1960 h 2406"/>
                <a:gd name="T64" fmla="*/ 2168 w 3090"/>
                <a:gd name="T65" fmla="*/ 1826 h 2406"/>
                <a:gd name="T66" fmla="*/ 2109 w 3090"/>
                <a:gd name="T67" fmla="*/ 1693 h 2406"/>
                <a:gd name="T68" fmla="*/ 1908 w 3090"/>
                <a:gd name="T69" fmla="*/ 1604 h 2406"/>
                <a:gd name="T70" fmla="*/ 1738 w 3090"/>
                <a:gd name="T71" fmla="*/ 1523 h 2406"/>
                <a:gd name="T72" fmla="*/ 1879 w 3090"/>
                <a:gd name="T73" fmla="*/ 1322 h 2406"/>
                <a:gd name="T74" fmla="*/ 2050 w 3090"/>
                <a:gd name="T75" fmla="*/ 1344 h 2406"/>
                <a:gd name="T76" fmla="*/ 2250 w 3090"/>
                <a:gd name="T77" fmla="*/ 1181 h 2406"/>
                <a:gd name="T78" fmla="*/ 2465 w 3090"/>
                <a:gd name="T79" fmla="*/ 1025 h 2406"/>
                <a:gd name="T80" fmla="*/ 2673 w 3090"/>
                <a:gd name="T81" fmla="*/ 1032 h 2406"/>
                <a:gd name="T82" fmla="*/ 2673 w 3090"/>
                <a:gd name="T83" fmla="*/ 891 h 2406"/>
                <a:gd name="T84" fmla="*/ 2815 w 3090"/>
                <a:gd name="T85" fmla="*/ 899 h 2406"/>
                <a:gd name="T86" fmla="*/ 2948 w 3090"/>
                <a:gd name="T87" fmla="*/ 802 h 2406"/>
                <a:gd name="T88" fmla="*/ 3022 w 3090"/>
                <a:gd name="T89" fmla="*/ 579 h 2406"/>
                <a:gd name="T90" fmla="*/ 3074 w 3090"/>
                <a:gd name="T91" fmla="*/ 409 h 2406"/>
                <a:gd name="T92" fmla="*/ 3045 w 3090"/>
                <a:gd name="T93" fmla="*/ 141 h 2406"/>
                <a:gd name="T94" fmla="*/ 2911 w 3090"/>
                <a:gd name="T95" fmla="*/ 45 h 24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090" h="2406">
                  <a:moveTo>
                    <a:pt x="2785" y="8"/>
                  </a:moveTo>
                  <a:lnTo>
                    <a:pt x="2785" y="8"/>
                  </a:lnTo>
                  <a:cubicBezTo>
                    <a:pt x="2777" y="8"/>
                    <a:pt x="2777" y="52"/>
                    <a:pt x="2777" y="52"/>
                  </a:cubicBezTo>
                  <a:cubicBezTo>
                    <a:pt x="2748" y="52"/>
                    <a:pt x="2763" y="82"/>
                    <a:pt x="2755" y="97"/>
                  </a:cubicBezTo>
                  <a:cubicBezTo>
                    <a:pt x="2718" y="97"/>
                    <a:pt x="2681" y="97"/>
                    <a:pt x="2644" y="97"/>
                  </a:cubicBezTo>
                  <a:cubicBezTo>
                    <a:pt x="2629" y="134"/>
                    <a:pt x="2621" y="208"/>
                    <a:pt x="2577" y="216"/>
                  </a:cubicBezTo>
                  <a:cubicBezTo>
                    <a:pt x="2488" y="223"/>
                    <a:pt x="2547" y="312"/>
                    <a:pt x="2525" y="364"/>
                  </a:cubicBezTo>
                  <a:cubicBezTo>
                    <a:pt x="2518" y="394"/>
                    <a:pt x="2480" y="386"/>
                    <a:pt x="2480" y="423"/>
                  </a:cubicBezTo>
                  <a:cubicBezTo>
                    <a:pt x="2480" y="453"/>
                    <a:pt x="2480" y="505"/>
                    <a:pt x="2465" y="535"/>
                  </a:cubicBezTo>
                  <a:cubicBezTo>
                    <a:pt x="2458" y="550"/>
                    <a:pt x="2428" y="535"/>
                    <a:pt x="2413" y="542"/>
                  </a:cubicBezTo>
                  <a:cubicBezTo>
                    <a:pt x="2384" y="557"/>
                    <a:pt x="2406" y="579"/>
                    <a:pt x="2399" y="602"/>
                  </a:cubicBezTo>
                  <a:cubicBezTo>
                    <a:pt x="2354" y="624"/>
                    <a:pt x="2339" y="557"/>
                    <a:pt x="2302" y="557"/>
                  </a:cubicBezTo>
                  <a:cubicBezTo>
                    <a:pt x="2302" y="594"/>
                    <a:pt x="2250" y="624"/>
                    <a:pt x="2220" y="617"/>
                  </a:cubicBezTo>
                  <a:cubicBezTo>
                    <a:pt x="2220" y="594"/>
                    <a:pt x="2206" y="550"/>
                    <a:pt x="2176" y="572"/>
                  </a:cubicBezTo>
                  <a:cubicBezTo>
                    <a:pt x="2161" y="579"/>
                    <a:pt x="2168" y="594"/>
                    <a:pt x="2161" y="609"/>
                  </a:cubicBezTo>
                  <a:cubicBezTo>
                    <a:pt x="2146" y="617"/>
                    <a:pt x="2131" y="617"/>
                    <a:pt x="2124" y="631"/>
                  </a:cubicBezTo>
                  <a:cubicBezTo>
                    <a:pt x="2109" y="668"/>
                    <a:pt x="2124" y="750"/>
                    <a:pt x="2057" y="736"/>
                  </a:cubicBezTo>
                  <a:cubicBezTo>
                    <a:pt x="2057" y="698"/>
                    <a:pt x="2013" y="728"/>
                    <a:pt x="1998" y="713"/>
                  </a:cubicBezTo>
                  <a:cubicBezTo>
                    <a:pt x="1983" y="691"/>
                    <a:pt x="1998" y="654"/>
                    <a:pt x="1990" y="631"/>
                  </a:cubicBezTo>
                  <a:cubicBezTo>
                    <a:pt x="1990" y="550"/>
                    <a:pt x="1938" y="617"/>
                    <a:pt x="1886" y="602"/>
                  </a:cubicBezTo>
                  <a:cubicBezTo>
                    <a:pt x="1886" y="572"/>
                    <a:pt x="1908" y="527"/>
                    <a:pt x="1879" y="498"/>
                  </a:cubicBezTo>
                  <a:cubicBezTo>
                    <a:pt x="1864" y="483"/>
                    <a:pt x="1842" y="476"/>
                    <a:pt x="1834" y="453"/>
                  </a:cubicBezTo>
                  <a:cubicBezTo>
                    <a:pt x="1834" y="446"/>
                    <a:pt x="1834" y="446"/>
                    <a:pt x="1827" y="438"/>
                  </a:cubicBezTo>
                  <a:cubicBezTo>
                    <a:pt x="1797" y="446"/>
                    <a:pt x="1693" y="490"/>
                    <a:pt x="1693" y="431"/>
                  </a:cubicBezTo>
                  <a:cubicBezTo>
                    <a:pt x="1671" y="423"/>
                    <a:pt x="1634" y="416"/>
                    <a:pt x="1619" y="423"/>
                  </a:cubicBezTo>
                  <a:cubicBezTo>
                    <a:pt x="1589" y="438"/>
                    <a:pt x="1611" y="468"/>
                    <a:pt x="1604" y="490"/>
                  </a:cubicBezTo>
                  <a:cubicBezTo>
                    <a:pt x="1597" y="505"/>
                    <a:pt x="1574" y="505"/>
                    <a:pt x="1574" y="527"/>
                  </a:cubicBezTo>
                  <a:cubicBezTo>
                    <a:pt x="1574" y="542"/>
                    <a:pt x="1574" y="550"/>
                    <a:pt x="1567" y="557"/>
                  </a:cubicBezTo>
                  <a:cubicBezTo>
                    <a:pt x="1567" y="579"/>
                    <a:pt x="1552" y="579"/>
                    <a:pt x="1537" y="587"/>
                  </a:cubicBezTo>
                  <a:cubicBezTo>
                    <a:pt x="1515" y="587"/>
                    <a:pt x="1508" y="587"/>
                    <a:pt x="1500" y="602"/>
                  </a:cubicBezTo>
                  <a:cubicBezTo>
                    <a:pt x="1500" y="617"/>
                    <a:pt x="1493" y="639"/>
                    <a:pt x="1478" y="646"/>
                  </a:cubicBezTo>
                  <a:cubicBezTo>
                    <a:pt x="1418" y="654"/>
                    <a:pt x="1366" y="639"/>
                    <a:pt x="1314" y="668"/>
                  </a:cubicBezTo>
                  <a:cubicBezTo>
                    <a:pt x="1314" y="721"/>
                    <a:pt x="1248" y="706"/>
                    <a:pt x="1218" y="713"/>
                  </a:cubicBezTo>
                  <a:cubicBezTo>
                    <a:pt x="1196" y="721"/>
                    <a:pt x="1196" y="750"/>
                    <a:pt x="1173" y="758"/>
                  </a:cubicBezTo>
                  <a:cubicBezTo>
                    <a:pt x="1159" y="758"/>
                    <a:pt x="1136" y="750"/>
                    <a:pt x="1121" y="743"/>
                  </a:cubicBezTo>
                  <a:cubicBezTo>
                    <a:pt x="1077" y="721"/>
                    <a:pt x="1077" y="639"/>
                    <a:pt x="1025" y="646"/>
                  </a:cubicBezTo>
                  <a:cubicBezTo>
                    <a:pt x="980" y="654"/>
                    <a:pt x="988" y="683"/>
                    <a:pt x="973" y="706"/>
                  </a:cubicBezTo>
                  <a:cubicBezTo>
                    <a:pt x="958" y="736"/>
                    <a:pt x="921" y="728"/>
                    <a:pt x="891" y="728"/>
                  </a:cubicBezTo>
                  <a:cubicBezTo>
                    <a:pt x="891" y="750"/>
                    <a:pt x="891" y="773"/>
                    <a:pt x="884" y="795"/>
                  </a:cubicBezTo>
                  <a:cubicBezTo>
                    <a:pt x="832" y="795"/>
                    <a:pt x="735" y="787"/>
                    <a:pt x="728" y="721"/>
                  </a:cubicBezTo>
                  <a:cubicBezTo>
                    <a:pt x="728" y="683"/>
                    <a:pt x="735" y="609"/>
                    <a:pt x="676" y="624"/>
                  </a:cubicBezTo>
                  <a:cubicBezTo>
                    <a:pt x="646" y="631"/>
                    <a:pt x="587" y="691"/>
                    <a:pt x="564" y="646"/>
                  </a:cubicBezTo>
                  <a:cubicBezTo>
                    <a:pt x="542" y="602"/>
                    <a:pt x="527" y="557"/>
                    <a:pt x="475" y="565"/>
                  </a:cubicBezTo>
                  <a:cubicBezTo>
                    <a:pt x="468" y="639"/>
                    <a:pt x="423" y="624"/>
                    <a:pt x="356" y="624"/>
                  </a:cubicBezTo>
                  <a:cubicBezTo>
                    <a:pt x="290" y="617"/>
                    <a:pt x="186" y="631"/>
                    <a:pt x="126" y="587"/>
                  </a:cubicBezTo>
                  <a:cubicBezTo>
                    <a:pt x="111" y="587"/>
                    <a:pt x="89" y="579"/>
                    <a:pt x="59" y="572"/>
                  </a:cubicBezTo>
                  <a:cubicBezTo>
                    <a:pt x="59" y="587"/>
                    <a:pt x="59" y="602"/>
                    <a:pt x="59" y="617"/>
                  </a:cubicBezTo>
                  <a:cubicBezTo>
                    <a:pt x="67" y="631"/>
                    <a:pt x="89" y="639"/>
                    <a:pt x="74" y="661"/>
                  </a:cubicBezTo>
                  <a:cubicBezTo>
                    <a:pt x="52" y="691"/>
                    <a:pt x="37" y="713"/>
                    <a:pt x="59" y="743"/>
                  </a:cubicBezTo>
                  <a:cubicBezTo>
                    <a:pt x="82" y="780"/>
                    <a:pt x="44" y="780"/>
                    <a:pt x="22" y="802"/>
                  </a:cubicBezTo>
                  <a:cubicBezTo>
                    <a:pt x="0" y="825"/>
                    <a:pt x="15" y="839"/>
                    <a:pt x="30" y="854"/>
                  </a:cubicBezTo>
                  <a:cubicBezTo>
                    <a:pt x="82" y="854"/>
                    <a:pt x="134" y="869"/>
                    <a:pt x="134" y="914"/>
                  </a:cubicBezTo>
                  <a:cubicBezTo>
                    <a:pt x="141" y="988"/>
                    <a:pt x="163" y="1003"/>
                    <a:pt x="215" y="1040"/>
                  </a:cubicBezTo>
                  <a:cubicBezTo>
                    <a:pt x="245" y="1055"/>
                    <a:pt x="260" y="1070"/>
                    <a:pt x="267" y="1099"/>
                  </a:cubicBezTo>
                  <a:cubicBezTo>
                    <a:pt x="275" y="1129"/>
                    <a:pt x="282" y="1166"/>
                    <a:pt x="319" y="1159"/>
                  </a:cubicBezTo>
                  <a:cubicBezTo>
                    <a:pt x="319" y="1181"/>
                    <a:pt x="319" y="1218"/>
                    <a:pt x="342" y="1225"/>
                  </a:cubicBezTo>
                  <a:cubicBezTo>
                    <a:pt x="371" y="1240"/>
                    <a:pt x="416" y="1218"/>
                    <a:pt x="431" y="1233"/>
                  </a:cubicBezTo>
                  <a:cubicBezTo>
                    <a:pt x="498" y="1285"/>
                    <a:pt x="431" y="1389"/>
                    <a:pt x="446" y="1463"/>
                  </a:cubicBezTo>
                  <a:cubicBezTo>
                    <a:pt x="498" y="1448"/>
                    <a:pt x="483" y="1560"/>
                    <a:pt x="490" y="1597"/>
                  </a:cubicBezTo>
                  <a:cubicBezTo>
                    <a:pt x="520" y="1597"/>
                    <a:pt x="535" y="1634"/>
                    <a:pt x="549" y="1656"/>
                  </a:cubicBezTo>
                  <a:cubicBezTo>
                    <a:pt x="579" y="1708"/>
                    <a:pt x="631" y="1693"/>
                    <a:pt x="676" y="1693"/>
                  </a:cubicBezTo>
                  <a:cubicBezTo>
                    <a:pt x="668" y="1738"/>
                    <a:pt x="654" y="1775"/>
                    <a:pt x="654" y="1812"/>
                  </a:cubicBezTo>
                  <a:cubicBezTo>
                    <a:pt x="654" y="1863"/>
                    <a:pt x="594" y="1856"/>
                    <a:pt x="572" y="1885"/>
                  </a:cubicBezTo>
                  <a:cubicBezTo>
                    <a:pt x="535" y="1915"/>
                    <a:pt x="512" y="1952"/>
                    <a:pt x="498" y="1997"/>
                  </a:cubicBezTo>
                  <a:cubicBezTo>
                    <a:pt x="512" y="1997"/>
                    <a:pt x="527" y="1997"/>
                    <a:pt x="535" y="2012"/>
                  </a:cubicBezTo>
                  <a:cubicBezTo>
                    <a:pt x="557" y="2027"/>
                    <a:pt x="557" y="2064"/>
                    <a:pt x="579" y="2086"/>
                  </a:cubicBezTo>
                  <a:cubicBezTo>
                    <a:pt x="616" y="2130"/>
                    <a:pt x="735" y="2145"/>
                    <a:pt x="795" y="2116"/>
                  </a:cubicBezTo>
                  <a:cubicBezTo>
                    <a:pt x="817" y="2101"/>
                    <a:pt x="839" y="2086"/>
                    <a:pt x="869" y="2079"/>
                  </a:cubicBezTo>
                  <a:cubicBezTo>
                    <a:pt x="921" y="2071"/>
                    <a:pt x="965" y="2093"/>
                    <a:pt x="1017" y="2086"/>
                  </a:cubicBezTo>
                  <a:cubicBezTo>
                    <a:pt x="1054" y="2079"/>
                    <a:pt x="1092" y="2071"/>
                    <a:pt x="1129" y="2056"/>
                  </a:cubicBezTo>
                  <a:cubicBezTo>
                    <a:pt x="1159" y="2041"/>
                    <a:pt x="1188" y="2012"/>
                    <a:pt x="1225" y="2019"/>
                  </a:cubicBezTo>
                  <a:cubicBezTo>
                    <a:pt x="1233" y="2093"/>
                    <a:pt x="1233" y="2175"/>
                    <a:pt x="1225" y="2249"/>
                  </a:cubicBezTo>
                  <a:cubicBezTo>
                    <a:pt x="1218" y="2249"/>
                    <a:pt x="1218" y="2249"/>
                    <a:pt x="1211" y="2257"/>
                  </a:cubicBezTo>
                  <a:cubicBezTo>
                    <a:pt x="1211" y="2286"/>
                    <a:pt x="1173" y="2286"/>
                    <a:pt x="1166" y="2309"/>
                  </a:cubicBezTo>
                  <a:cubicBezTo>
                    <a:pt x="1218" y="2316"/>
                    <a:pt x="1270" y="2361"/>
                    <a:pt x="1329" y="2353"/>
                  </a:cubicBezTo>
                  <a:cubicBezTo>
                    <a:pt x="1374" y="2346"/>
                    <a:pt x="1389" y="2294"/>
                    <a:pt x="1426" y="2279"/>
                  </a:cubicBezTo>
                  <a:cubicBezTo>
                    <a:pt x="1470" y="2257"/>
                    <a:pt x="1530" y="2279"/>
                    <a:pt x="1574" y="2294"/>
                  </a:cubicBezTo>
                  <a:cubicBezTo>
                    <a:pt x="1619" y="2316"/>
                    <a:pt x="1671" y="2361"/>
                    <a:pt x="1716" y="2316"/>
                  </a:cubicBezTo>
                  <a:cubicBezTo>
                    <a:pt x="1760" y="2331"/>
                    <a:pt x="1738" y="2361"/>
                    <a:pt x="1716" y="2383"/>
                  </a:cubicBezTo>
                  <a:cubicBezTo>
                    <a:pt x="1745" y="2390"/>
                    <a:pt x="1767" y="2405"/>
                    <a:pt x="1805" y="2398"/>
                  </a:cubicBezTo>
                  <a:cubicBezTo>
                    <a:pt x="1827" y="2368"/>
                    <a:pt x="1805" y="2301"/>
                    <a:pt x="1871" y="2309"/>
                  </a:cubicBezTo>
                  <a:cubicBezTo>
                    <a:pt x="1879" y="2264"/>
                    <a:pt x="1842" y="2234"/>
                    <a:pt x="1849" y="2197"/>
                  </a:cubicBezTo>
                  <a:cubicBezTo>
                    <a:pt x="1916" y="2175"/>
                    <a:pt x="1834" y="2049"/>
                    <a:pt x="1819" y="2019"/>
                  </a:cubicBezTo>
                  <a:cubicBezTo>
                    <a:pt x="1856" y="2012"/>
                    <a:pt x="1938" y="1982"/>
                    <a:pt x="1931" y="2041"/>
                  </a:cubicBezTo>
                  <a:cubicBezTo>
                    <a:pt x="1983" y="2049"/>
                    <a:pt x="2050" y="2027"/>
                    <a:pt x="2087" y="2071"/>
                  </a:cubicBezTo>
                  <a:cubicBezTo>
                    <a:pt x="2109" y="2093"/>
                    <a:pt x="2161" y="2153"/>
                    <a:pt x="2153" y="2182"/>
                  </a:cubicBezTo>
                  <a:cubicBezTo>
                    <a:pt x="2161" y="2182"/>
                    <a:pt x="2176" y="2182"/>
                    <a:pt x="2183" y="2175"/>
                  </a:cubicBezTo>
                  <a:cubicBezTo>
                    <a:pt x="2206" y="2086"/>
                    <a:pt x="2339" y="2168"/>
                    <a:pt x="2324" y="2242"/>
                  </a:cubicBezTo>
                  <a:cubicBezTo>
                    <a:pt x="2339" y="2242"/>
                    <a:pt x="2347" y="2242"/>
                    <a:pt x="2354" y="2242"/>
                  </a:cubicBezTo>
                  <a:cubicBezTo>
                    <a:pt x="2361" y="2242"/>
                    <a:pt x="2369" y="2234"/>
                    <a:pt x="2384" y="2234"/>
                  </a:cubicBezTo>
                  <a:cubicBezTo>
                    <a:pt x="2421" y="2227"/>
                    <a:pt x="2436" y="2197"/>
                    <a:pt x="2465" y="2190"/>
                  </a:cubicBezTo>
                  <a:cubicBezTo>
                    <a:pt x="2436" y="2160"/>
                    <a:pt x="2428" y="2182"/>
                    <a:pt x="2421" y="2138"/>
                  </a:cubicBezTo>
                  <a:cubicBezTo>
                    <a:pt x="2421" y="2101"/>
                    <a:pt x="2391" y="2101"/>
                    <a:pt x="2361" y="2079"/>
                  </a:cubicBezTo>
                  <a:cubicBezTo>
                    <a:pt x="2376" y="2056"/>
                    <a:pt x="2406" y="2064"/>
                    <a:pt x="2391" y="2027"/>
                  </a:cubicBezTo>
                  <a:cubicBezTo>
                    <a:pt x="2376" y="2004"/>
                    <a:pt x="2324" y="1989"/>
                    <a:pt x="2332" y="1960"/>
                  </a:cubicBezTo>
                  <a:cubicBezTo>
                    <a:pt x="2317" y="1952"/>
                    <a:pt x="2302" y="1960"/>
                    <a:pt x="2280" y="1960"/>
                  </a:cubicBezTo>
                  <a:cubicBezTo>
                    <a:pt x="2287" y="1945"/>
                    <a:pt x="2287" y="1930"/>
                    <a:pt x="2287" y="1915"/>
                  </a:cubicBezTo>
                  <a:cubicBezTo>
                    <a:pt x="2258" y="1908"/>
                    <a:pt x="2228" y="1893"/>
                    <a:pt x="2213" y="1871"/>
                  </a:cubicBezTo>
                  <a:cubicBezTo>
                    <a:pt x="2198" y="1863"/>
                    <a:pt x="2176" y="1841"/>
                    <a:pt x="2168" y="1826"/>
                  </a:cubicBezTo>
                  <a:cubicBezTo>
                    <a:pt x="2131" y="1775"/>
                    <a:pt x="2176" y="1730"/>
                    <a:pt x="2220" y="1715"/>
                  </a:cubicBezTo>
                  <a:cubicBezTo>
                    <a:pt x="2228" y="1678"/>
                    <a:pt x="2139" y="1686"/>
                    <a:pt x="2116" y="1686"/>
                  </a:cubicBezTo>
                  <a:cubicBezTo>
                    <a:pt x="2116" y="1686"/>
                    <a:pt x="2116" y="1693"/>
                    <a:pt x="2109" y="1693"/>
                  </a:cubicBezTo>
                  <a:cubicBezTo>
                    <a:pt x="2094" y="1701"/>
                    <a:pt x="2087" y="1686"/>
                    <a:pt x="2094" y="1671"/>
                  </a:cubicBezTo>
                  <a:cubicBezTo>
                    <a:pt x="2050" y="1671"/>
                    <a:pt x="2013" y="1693"/>
                    <a:pt x="1983" y="1649"/>
                  </a:cubicBezTo>
                  <a:cubicBezTo>
                    <a:pt x="1968" y="1619"/>
                    <a:pt x="1953" y="1597"/>
                    <a:pt x="1908" y="1604"/>
                  </a:cubicBezTo>
                  <a:cubicBezTo>
                    <a:pt x="1894" y="1560"/>
                    <a:pt x="1864" y="1560"/>
                    <a:pt x="1819" y="1560"/>
                  </a:cubicBezTo>
                  <a:cubicBezTo>
                    <a:pt x="1797" y="1560"/>
                    <a:pt x="1790" y="1552"/>
                    <a:pt x="1790" y="1537"/>
                  </a:cubicBezTo>
                  <a:cubicBezTo>
                    <a:pt x="1790" y="1515"/>
                    <a:pt x="1753" y="1523"/>
                    <a:pt x="1738" y="1523"/>
                  </a:cubicBezTo>
                  <a:cubicBezTo>
                    <a:pt x="1738" y="1500"/>
                    <a:pt x="1745" y="1456"/>
                    <a:pt x="1760" y="1441"/>
                  </a:cubicBezTo>
                  <a:cubicBezTo>
                    <a:pt x="1805" y="1441"/>
                    <a:pt x="1797" y="1344"/>
                    <a:pt x="1767" y="1322"/>
                  </a:cubicBezTo>
                  <a:cubicBezTo>
                    <a:pt x="1805" y="1322"/>
                    <a:pt x="1842" y="1322"/>
                    <a:pt x="1879" y="1322"/>
                  </a:cubicBezTo>
                  <a:cubicBezTo>
                    <a:pt x="1886" y="1300"/>
                    <a:pt x="1864" y="1285"/>
                    <a:pt x="1871" y="1263"/>
                  </a:cubicBezTo>
                  <a:cubicBezTo>
                    <a:pt x="1901" y="1255"/>
                    <a:pt x="1931" y="1255"/>
                    <a:pt x="1961" y="1263"/>
                  </a:cubicBezTo>
                  <a:cubicBezTo>
                    <a:pt x="1961" y="1322"/>
                    <a:pt x="1983" y="1344"/>
                    <a:pt x="2050" y="1344"/>
                  </a:cubicBezTo>
                  <a:cubicBezTo>
                    <a:pt x="2072" y="1344"/>
                    <a:pt x="2087" y="1344"/>
                    <a:pt x="2094" y="1315"/>
                  </a:cubicBezTo>
                  <a:cubicBezTo>
                    <a:pt x="2102" y="1278"/>
                    <a:pt x="2116" y="1270"/>
                    <a:pt x="2146" y="1248"/>
                  </a:cubicBezTo>
                  <a:cubicBezTo>
                    <a:pt x="2183" y="1225"/>
                    <a:pt x="2213" y="1196"/>
                    <a:pt x="2250" y="1181"/>
                  </a:cubicBezTo>
                  <a:cubicBezTo>
                    <a:pt x="2280" y="1166"/>
                    <a:pt x="2317" y="1166"/>
                    <a:pt x="2354" y="1159"/>
                  </a:cubicBezTo>
                  <a:cubicBezTo>
                    <a:pt x="2399" y="1151"/>
                    <a:pt x="2376" y="1025"/>
                    <a:pt x="2443" y="1084"/>
                  </a:cubicBezTo>
                  <a:cubicBezTo>
                    <a:pt x="2443" y="1062"/>
                    <a:pt x="2436" y="1025"/>
                    <a:pt x="2465" y="1025"/>
                  </a:cubicBezTo>
                  <a:cubicBezTo>
                    <a:pt x="2518" y="1032"/>
                    <a:pt x="2562" y="1070"/>
                    <a:pt x="2621" y="1070"/>
                  </a:cubicBezTo>
                  <a:cubicBezTo>
                    <a:pt x="2621" y="1047"/>
                    <a:pt x="2621" y="1025"/>
                    <a:pt x="2599" y="1018"/>
                  </a:cubicBezTo>
                  <a:cubicBezTo>
                    <a:pt x="2629" y="1018"/>
                    <a:pt x="2651" y="1032"/>
                    <a:pt x="2673" y="1032"/>
                  </a:cubicBezTo>
                  <a:cubicBezTo>
                    <a:pt x="2673" y="1018"/>
                    <a:pt x="2681" y="1003"/>
                    <a:pt x="2681" y="988"/>
                  </a:cubicBezTo>
                  <a:cubicBezTo>
                    <a:pt x="2688" y="973"/>
                    <a:pt x="2696" y="973"/>
                    <a:pt x="2696" y="951"/>
                  </a:cubicBezTo>
                  <a:cubicBezTo>
                    <a:pt x="2696" y="936"/>
                    <a:pt x="2651" y="891"/>
                    <a:pt x="2673" y="891"/>
                  </a:cubicBezTo>
                  <a:cubicBezTo>
                    <a:pt x="2696" y="884"/>
                    <a:pt x="2733" y="891"/>
                    <a:pt x="2748" y="899"/>
                  </a:cubicBezTo>
                  <a:cubicBezTo>
                    <a:pt x="2777" y="914"/>
                    <a:pt x="2770" y="943"/>
                    <a:pt x="2815" y="943"/>
                  </a:cubicBezTo>
                  <a:cubicBezTo>
                    <a:pt x="2815" y="928"/>
                    <a:pt x="2815" y="914"/>
                    <a:pt x="2815" y="899"/>
                  </a:cubicBezTo>
                  <a:cubicBezTo>
                    <a:pt x="2822" y="899"/>
                    <a:pt x="2822" y="899"/>
                    <a:pt x="2822" y="899"/>
                  </a:cubicBezTo>
                  <a:cubicBezTo>
                    <a:pt x="2829" y="862"/>
                    <a:pt x="2822" y="802"/>
                    <a:pt x="2881" y="839"/>
                  </a:cubicBezTo>
                  <a:cubicBezTo>
                    <a:pt x="2874" y="802"/>
                    <a:pt x="2918" y="802"/>
                    <a:pt x="2948" y="802"/>
                  </a:cubicBezTo>
                  <a:cubicBezTo>
                    <a:pt x="2941" y="787"/>
                    <a:pt x="2933" y="773"/>
                    <a:pt x="2911" y="773"/>
                  </a:cubicBezTo>
                  <a:cubicBezTo>
                    <a:pt x="2911" y="750"/>
                    <a:pt x="2963" y="728"/>
                    <a:pt x="2970" y="706"/>
                  </a:cubicBezTo>
                  <a:cubicBezTo>
                    <a:pt x="3008" y="661"/>
                    <a:pt x="3022" y="639"/>
                    <a:pt x="3022" y="579"/>
                  </a:cubicBezTo>
                  <a:cubicBezTo>
                    <a:pt x="2955" y="565"/>
                    <a:pt x="3015" y="527"/>
                    <a:pt x="3000" y="505"/>
                  </a:cubicBezTo>
                  <a:cubicBezTo>
                    <a:pt x="3022" y="498"/>
                    <a:pt x="3052" y="505"/>
                    <a:pt x="3074" y="505"/>
                  </a:cubicBezTo>
                  <a:cubicBezTo>
                    <a:pt x="3074" y="476"/>
                    <a:pt x="3089" y="438"/>
                    <a:pt x="3074" y="409"/>
                  </a:cubicBezTo>
                  <a:cubicBezTo>
                    <a:pt x="3060" y="386"/>
                    <a:pt x="3015" y="386"/>
                    <a:pt x="3030" y="349"/>
                  </a:cubicBezTo>
                  <a:cubicBezTo>
                    <a:pt x="3037" y="349"/>
                    <a:pt x="3045" y="342"/>
                    <a:pt x="3052" y="334"/>
                  </a:cubicBezTo>
                  <a:cubicBezTo>
                    <a:pt x="3060" y="275"/>
                    <a:pt x="3082" y="201"/>
                    <a:pt x="3045" y="141"/>
                  </a:cubicBezTo>
                  <a:cubicBezTo>
                    <a:pt x="3030" y="126"/>
                    <a:pt x="2985" y="97"/>
                    <a:pt x="2985" y="74"/>
                  </a:cubicBezTo>
                  <a:cubicBezTo>
                    <a:pt x="2985" y="74"/>
                    <a:pt x="2985" y="74"/>
                    <a:pt x="2985" y="67"/>
                  </a:cubicBezTo>
                  <a:cubicBezTo>
                    <a:pt x="2955" y="60"/>
                    <a:pt x="2918" y="52"/>
                    <a:pt x="2911" y="45"/>
                  </a:cubicBezTo>
                  <a:cubicBezTo>
                    <a:pt x="2874" y="15"/>
                    <a:pt x="2829" y="0"/>
                    <a:pt x="2785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3" name="Freeform 31"/>
            <p:cNvSpPr>
              <a:spLocks noChangeArrowheads="1"/>
            </p:cNvSpPr>
            <p:nvPr/>
          </p:nvSpPr>
          <p:spPr bwMode="auto">
            <a:xfrm>
              <a:off x="13014226" y="8608482"/>
              <a:ext cx="9531" cy="7621"/>
            </a:xfrm>
            <a:custGeom>
              <a:avLst/>
              <a:gdLst>
                <a:gd name="T0" fmla="*/ 22 w 23"/>
                <a:gd name="T1" fmla="*/ 0 h 16"/>
                <a:gd name="T2" fmla="*/ 22 w 23"/>
                <a:gd name="T3" fmla="*/ 0 h 16"/>
                <a:gd name="T4" fmla="*/ 0 w 23"/>
                <a:gd name="T5" fmla="*/ 15 h 16"/>
                <a:gd name="T6" fmla="*/ 22 w 23"/>
                <a:gd name="T7" fmla="*/ 0 h 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23" h="16">
                  <a:moveTo>
                    <a:pt x="22" y="0"/>
                  </a:moveTo>
                  <a:lnTo>
                    <a:pt x="22" y="0"/>
                  </a:lnTo>
                  <a:cubicBezTo>
                    <a:pt x="15" y="8"/>
                    <a:pt x="8" y="8"/>
                    <a:pt x="0" y="15"/>
                  </a:cubicBezTo>
                  <a:cubicBezTo>
                    <a:pt x="8" y="15"/>
                    <a:pt x="22" y="8"/>
                    <a:pt x="22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4" name="Freeform 32"/>
            <p:cNvSpPr>
              <a:spLocks noChangeArrowheads="1"/>
            </p:cNvSpPr>
            <p:nvPr/>
          </p:nvSpPr>
          <p:spPr bwMode="auto">
            <a:xfrm>
              <a:off x="10680835" y="5602238"/>
              <a:ext cx="116287" cy="129546"/>
            </a:xfrm>
            <a:custGeom>
              <a:avLst/>
              <a:gdLst>
                <a:gd name="T0" fmla="*/ 149 w 269"/>
                <a:gd name="T1" fmla="*/ 8 h 298"/>
                <a:gd name="T2" fmla="*/ 149 w 269"/>
                <a:gd name="T3" fmla="*/ 8 h 298"/>
                <a:gd name="T4" fmla="*/ 112 w 269"/>
                <a:gd name="T5" fmla="*/ 8 h 298"/>
                <a:gd name="T6" fmla="*/ 97 w 269"/>
                <a:gd name="T7" fmla="*/ 30 h 298"/>
                <a:gd name="T8" fmla="*/ 75 w 269"/>
                <a:gd name="T9" fmla="*/ 23 h 298"/>
                <a:gd name="T10" fmla="*/ 52 w 269"/>
                <a:gd name="T11" fmla="*/ 45 h 298"/>
                <a:gd name="T12" fmla="*/ 60 w 269"/>
                <a:gd name="T13" fmla="*/ 82 h 298"/>
                <a:gd name="T14" fmla="*/ 60 w 269"/>
                <a:gd name="T15" fmla="*/ 104 h 298"/>
                <a:gd name="T16" fmla="*/ 60 w 269"/>
                <a:gd name="T17" fmla="*/ 112 h 298"/>
                <a:gd name="T18" fmla="*/ 60 w 269"/>
                <a:gd name="T19" fmla="*/ 126 h 298"/>
                <a:gd name="T20" fmla="*/ 45 w 269"/>
                <a:gd name="T21" fmla="*/ 134 h 298"/>
                <a:gd name="T22" fmla="*/ 37 w 269"/>
                <a:gd name="T23" fmla="*/ 149 h 298"/>
                <a:gd name="T24" fmla="*/ 22 w 269"/>
                <a:gd name="T25" fmla="*/ 149 h 298"/>
                <a:gd name="T26" fmla="*/ 15 w 269"/>
                <a:gd name="T27" fmla="*/ 171 h 298"/>
                <a:gd name="T28" fmla="*/ 0 w 269"/>
                <a:gd name="T29" fmla="*/ 186 h 298"/>
                <a:gd name="T30" fmla="*/ 8 w 269"/>
                <a:gd name="T31" fmla="*/ 201 h 298"/>
                <a:gd name="T32" fmla="*/ 22 w 269"/>
                <a:gd name="T33" fmla="*/ 215 h 298"/>
                <a:gd name="T34" fmla="*/ 22 w 269"/>
                <a:gd name="T35" fmla="*/ 223 h 298"/>
                <a:gd name="T36" fmla="*/ 45 w 269"/>
                <a:gd name="T37" fmla="*/ 223 h 298"/>
                <a:gd name="T38" fmla="*/ 67 w 269"/>
                <a:gd name="T39" fmla="*/ 215 h 298"/>
                <a:gd name="T40" fmla="*/ 82 w 269"/>
                <a:gd name="T41" fmla="*/ 215 h 298"/>
                <a:gd name="T42" fmla="*/ 90 w 269"/>
                <a:gd name="T43" fmla="*/ 215 h 298"/>
                <a:gd name="T44" fmla="*/ 97 w 269"/>
                <a:gd name="T45" fmla="*/ 208 h 298"/>
                <a:gd name="T46" fmla="*/ 112 w 269"/>
                <a:gd name="T47" fmla="*/ 223 h 298"/>
                <a:gd name="T48" fmla="*/ 127 w 269"/>
                <a:gd name="T49" fmla="*/ 223 h 298"/>
                <a:gd name="T50" fmla="*/ 127 w 269"/>
                <a:gd name="T51" fmla="*/ 230 h 298"/>
                <a:gd name="T52" fmla="*/ 141 w 269"/>
                <a:gd name="T53" fmla="*/ 230 h 298"/>
                <a:gd name="T54" fmla="*/ 141 w 269"/>
                <a:gd name="T55" fmla="*/ 245 h 298"/>
                <a:gd name="T56" fmla="*/ 141 w 269"/>
                <a:gd name="T57" fmla="*/ 260 h 298"/>
                <a:gd name="T58" fmla="*/ 156 w 269"/>
                <a:gd name="T59" fmla="*/ 275 h 298"/>
                <a:gd name="T60" fmla="*/ 164 w 269"/>
                <a:gd name="T61" fmla="*/ 282 h 298"/>
                <a:gd name="T62" fmla="*/ 164 w 269"/>
                <a:gd name="T63" fmla="*/ 290 h 298"/>
                <a:gd name="T64" fmla="*/ 208 w 269"/>
                <a:gd name="T65" fmla="*/ 275 h 298"/>
                <a:gd name="T66" fmla="*/ 208 w 269"/>
                <a:gd name="T67" fmla="*/ 245 h 298"/>
                <a:gd name="T68" fmla="*/ 230 w 269"/>
                <a:gd name="T69" fmla="*/ 238 h 298"/>
                <a:gd name="T70" fmla="*/ 245 w 269"/>
                <a:gd name="T71" fmla="*/ 245 h 298"/>
                <a:gd name="T72" fmla="*/ 245 w 269"/>
                <a:gd name="T73" fmla="*/ 245 h 298"/>
                <a:gd name="T74" fmla="*/ 208 w 269"/>
                <a:gd name="T75" fmla="*/ 208 h 298"/>
                <a:gd name="T76" fmla="*/ 245 w 269"/>
                <a:gd name="T77" fmla="*/ 245 h 298"/>
                <a:gd name="T78" fmla="*/ 245 w 269"/>
                <a:gd name="T79" fmla="*/ 208 h 298"/>
                <a:gd name="T80" fmla="*/ 245 w 269"/>
                <a:gd name="T81" fmla="*/ 178 h 298"/>
                <a:gd name="T82" fmla="*/ 245 w 269"/>
                <a:gd name="T83" fmla="*/ 149 h 298"/>
                <a:gd name="T84" fmla="*/ 245 w 269"/>
                <a:gd name="T85" fmla="*/ 126 h 298"/>
                <a:gd name="T86" fmla="*/ 245 w 269"/>
                <a:gd name="T87" fmla="*/ 104 h 298"/>
                <a:gd name="T88" fmla="*/ 230 w 269"/>
                <a:gd name="T89" fmla="*/ 104 h 298"/>
                <a:gd name="T90" fmla="*/ 216 w 269"/>
                <a:gd name="T91" fmla="*/ 89 h 298"/>
                <a:gd name="T92" fmla="*/ 216 w 269"/>
                <a:gd name="T93" fmla="*/ 82 h 298"/>
                <a:gd name="T94" fmla="*/ 208 w 269"/>
                <a:gd name="T95" fmla="*/ 82 h 298"/>
                <a:gd name="T96" fmla="*/ 201 w 269"/>
                <a:gd name="T97" fmla="*/ 67 h 298"/>
                <a:gd name="T98" fmla="*/ 201 w 269"/>
                <a:gd name="T99" fmla="*/ 60 h 298"/>
                <a:gd name="T100" fmla="*/ 193 w 269"/>
                <a:gd name="T101" fmla="*/ 60 h 298"/>
                <a:gd name="T102" fmla="*/ 186 w 269"/>
                <a:gd name="T103" fmla="*/ 45 h 298"/>
                <a:gd name="T104" fmla="*/ 193 w 269"/>
                <a:gd name="T105" fmla="*/ 37 h 298"/>
                <a:gd name="T106" fmla="*/ 178 w 269"/>
                <a:gd name="T107" fmla="*/ 15 h 298"/>
                <a:gd name="T108" fmla="*/ 164 w 269"/>
                <a:gd name="T109" fmla="*/ 23 h 298"/>
                <a:gd name="T110" fmla="*/ 156 w 269"/>
                <a:gd name="T111" fmla="*/ 15 h 298"/>
                <a:gd name="T112" fmla="*/ 156 w 269"/>
                <a:gd name="T113" fmla="*/ 60 h 298"/>
                <a:gd name="T114" fmla="*/ 156 w 269"/>
                <a:gd name="T115" fmla="*/ 15 h 298"/>
                <a:gd name="T116" fmla="*/ 149 w 269"/>
                <a:gd name="T117" fmla="*/ 15 h 298"/>
                <a:gd name="T118" fmla="*/ 149 w 269"/>
                <a:gd name="T119" fmla="*/ 8 h 2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69" h="298">
                  <a:moveTo>
                    <a:pt x="149" y="8"/>
                  </a:moveTo>
                  <a:lnTo>
                    <a:pt x="149" y="8"/>
                  </a:lnTo>
                  <a:cubicBezTo>
                    <a:pt x="134" y="8"/>
                    <a:pt x="119" y="0"/>
                    <a:pt x="112" y="8"/>
                  </a:cubicBezTo>
                  <a:cubicBezTo>
                    <a:pt x="104" y="15"/>
                    <a:pt x="104" y="23"/>
                    <a:pt x="97" y="30"/>
                  </a:cubicBezTo>
                  <a:cubicBezTo>
                    <a:pt x="90" y="30"/>
                    <a:pt x="82" y="23"/>
                    <a:pt x="75" y="23"/>
                  </a:cubicBezTo>
                  <a:cubicBezTo>
                    <a:pt x="67" y="30"/>
                    <a:pt x="60" y="37"/>
                    <a:pt x="52" y="45"/>
                  </a:cubicBezTo>
                  <a:cubicBezTo>
                    <a:pt x="52" y="52"/>
                    <a:pt x="52" y="75"/>
                    <a:pt x="60" y="82"/>
                  </a:cubicBezTo>
                  <a:cubicBezTo>
                    <a:pt x="67" y="89"/>
                    <a:pt x="52" y="97"/>
                    <a:pt x="60" y="104"/>
                  </a:cubicBezTo>
                  <a:cubicBezTo>
                    <a:pt x="60" y="104"/>
                    <a:pt x="67" y="104"/>
                    <a:pt x="60" y="112"/>
                  </a:cubicBezTo>
                  <a:lnTo>
                    <a:pt x="60" y="126"/>
                  </a:lnTo>
                  <a:cubicBezTo>
                    <a:pt x="52" y="126"/>
                    <a:pt x="45" y="126"/>
                    <a:pt x="45" y="134"/>
                  </a:cubicBezTo>
                  <a:cubicBezTo>
                    <a:pt x="37" y="141"/>
                    <a:pt x="45" y="141"/>
                    <a:pt x="37" y="149"/>
                  </a:cubicBezTo>
                  <a:cubicBezTo>
                    <a:pt x="30" y="149"/>
                    <a:pt x="22" y="149"/>
                    <a:pt x="22" y="149"/>
                  </a:cubicBezTo>
                  <a:cubicBezTo>
                    <a:pt x="15" y="156"/>
                    <a:pt x="15" y="164"/>
                    <a:pt x="15" y="171"/>
                  </a:cubicBezTo>
                  <a:cubicBezTo>
                    <a:pt x="8" y="178"/>
                    <a:pt x="0" y="171"/>
                    <a:pt x="0" y="186"/>
                  </a:cubicBezTo>
                  <a:cubicBezTo>
                    <a:pt x="0" y="193"/>
                    <a:pt x="0" y="201"/>
                    <a:pt x="8" y="201"/>
                  </a:cubicBezTo>
                  <a:cubicBezTo>
                    <a:pt x="15" y="201"/>
                    <a:pt x="22" y="215"/>
                    <a:pt x="22" y="215"/>
                  </a:cubicBezTo>
                  <a:cubicBezTo>
                    <a:pt x="15" y="223"/>
                    <a:pt x="15" y="230"/>
                    <a:pt x="22" y="223"/>
                  </a:cubicBezTo>
                  <a:cubicBezTo>
                    <a:pt x="30" y="223"/>
                    <a:pt x="37" y="223"/>
                    <a:pt x="45" y="223"/>
                  </a:cubicBezTo>
                  <a:cubicBezTo>
                    <a:pt x="60" y="223"/>
                    <a:pt x="60" y="223"/>
                    <a:pt x="67" y="215"/>
                  </a:cubicBezTo>
                  <a:cubicBezTo>
                    <a:pt x="75" y="215"/>
                    <a:pt x="75" y="223"/>
                    <a:pt x="82" y="215"/>
                  </a:cubicBezTo>
                  <a:cubicBezTo>
                    <a:pt x="90" y="215"/>
                    <a:pt x="90" y="215"/>
                    <a:pt x="90" y="215"/>
                  </a:cubicBezTo>
                  <a:cubicBezTo>
                    <a:pt x="75" y="208"/>
                    <a:pt x="90" y="201"/>
                    <a:pt x="97" y="208"/>
                  </a:cubicBezTo>
                  <a:cubicBezTo>
                    <a:pt x="97" y="215"/>
                    <a:pt x="104" y="223"/>
                    <a:pt x="112" y="223"/>
                  </a:cubicBezTo>
                  <a:cubicBezTo>
                    <a:pt x="119" y="223"/>
                    <a:pt x="119" y="223"/>
                    <a:pt x="127" y="223"/>
                  </a:cubicBezTo>
                  <a:lnTo>
                    <a:pt x="127" y="230"/>
                  </a:lnTo>
                  <a:cubicBezTo>
                    <a:pt x="134" y="230"/>
                    <a:pt x="141" y="230"/>
                    <a:pt x="141" y="230"/>
                  </a:cubicBezTo>
                  <a:cubicBezTo>
                    <a:pt x="141" y="238"/>
                    <a:pt x="141" y="238"/>
                    <a:pt x="141" y="245"/>
                  </a:cubicBezTo>
                  <a:cubicBezTo>
                    <a:pt x="134" y="253"/>
                    <a:pt x="134" y="260"/>
                    <a:pt x="141" y="260"/>
                  </a:cubicBezTo>
                  <a:cubicBezTo>
                    <a:pt x="141" y="267"/>
                    <a:pt x="156" y="267"/>
                    <a:pt x="156" y="275"/>
                  </a:cubicBezTo>
                  <a:cubicBezTo>
                    <a:pt x="156" y="282"/>
                    <a:pt x="156" y="282"/>
                    <a:pt x="164" y="282"/>
                  </a:cubicBezTo>
                  <a:cubicBezTo>
                    <a:pt x="164" y="290"/>
                    <a:pt x="164" y="290"/>
                    <a:pt x="164" y="290"/>
                  </a:cubicBezTo>
                  <a:cubicBezTo>
                    <a:pt x="178" y="297"/>
                    <a:pt x="201" y="282"/>
                    <a:pt x="208" y="275"/>
                  </a:cubicBezTo>
                  <a:cubicBezTo>
                    <a:pt x="208" y="260"/>
                    <a:pt x="193" y="260"/>
                    <a:pt x="208" y="245"/>
                  </a:cubicBezTo>
                  <a:cubicBezTo>
                    <a:pt x="216" y="245"/>
                    <a:pt x="223" y="238"/>
                    <a:pt x="230" y="238"/>
                  </a:cubicBezTo>
                  <a:cubicBezTo>
                    <a:pt x="238" y="245"/>
                    <a:pt x="238" y="253"/>
                    <a:pt x="245" y="245"/>
                  </a:cubicBezTo>
                  <a:lnTo>
                    <a:pt x="245" y="245"/>
                  </a:lnTo>
                  <a:cubicBezTo>
                    <a:pt x="230" y="230"/>
                    <a:pt x="216" y="208"/>
                    <a:pt x="208" y="208"/>
                  </a:cubicBezTo>
                  <a:cubicBezTo>
                    <a:pt x="216" y="208"/>
                    <a:pt x="230" y="230"/>
                    <a:pt x="245" y="245"/>
                  </a:cubicBezTo>
                  <a:cubicBezTo>
                    <a:pt x="260" y="230"/>
                    <a:pt x="253" y="215"/>
                    <a:pt x="245" y="208"/>
                  </a:cubicBezTo>
                  <a:cubicBezTo>
                    <a:pt x="230" y="201"/>
                    <a:pt x="230" y="186"/>
                    <a:pt x="245" y="178"/>
                  </a:cubicBezTo>
                  <a:cubicBezTo>
                    <a:pt x="268" y="171"/>
                    <a:pt x="253" y="164"/>
                    <a:pt x="245" y="149"/>
                  </a:cubicBezTo>
                  <a:cubicBezTo>
                    <a:pt x="245" y="141"/>
                    <a:pt x="245" y="134"/>
                    <a:pt x="245" y="126"/>
                  </a:cubicBezTo>
                  <a:cubicBezTo>
                    <a:pt x="253" y="126"/>
                    <a:pt x="253" y="112"/>
                    <a:pt x="245" y="104"/>
                  </a:cubicBezTo>
                  <a:cubicBezTo>
                    <a:pt x="238" y="104"/>
                    <a:pt x="230" y="119"/>
                    <a:pt x="230" y="104"/>
                  </a:cubicBezTo>
                  <a:cubicBezTo>
                    <a:pt x="223" y="97"/>
                    <a:pt x="223" y="97"/>
                    <a:pt x="216" y="89"/>
                  </a:cubicBezTo>
                  <a:cubicBezTo>
                    <a:pt x="216" y="89"/>
                    <a:pt x="216" y="89"/>
                    <a:pt x="216" y="82"/>
                  </a:cubicBezTo>
                  <a:cubicBezTo>
                    <a:pt x="208" y="82"/>
                    <a:pt x="208" y="82"/>
                    <a:pt x="208" y="82"/>
                  </a:cubicBezTo>
                  <a:cubicBezTo>
                    <a:pt x="201" y="75"/>
                    <a:pt x="201" y="67"/>
                    <a:pt x="201" y="67"/>
                  </a:cubicBezTo>
                  <a:cubicBezTo>
                    <a:pt x="201" y="67"/>
                    <a:pt x="201" y="67"/>
                    <a:pt x="201" y="60"/>
                  </a:cubicBezTo>
                  <a:lnTo>
                    <a:pt x="193" y="60"/>
                  </a:lnTo>
                  <a:cubicBezTo>
                    <a:pt x="193" y="60"/>
                    <a:pt x="178" y="52"/>
                    <a:pt x="186" y="45"/>
                  </a:cubicBezTo>
                  <a:cubicBezTo>
                    <a:pt x="186" y="37"/>
                    <a:pt x="201" y="52"/>
                    <a:pt x="193" y="37"/>
                  </a:cubicBezTo>
                  <a:cubicBezTo>
                    <a:pt x="193" y="37"/>
                    <a:pt x="186" y="15"/>
                    <a:pt x="178" y="15"/>
                  </a:cubicBezTo>
                  <a:cubicBezTo>
                    <a:pt x="171" y="15"/>
                    <a:pt x="171" y="23"/>
                    <a:pt x="164" y="23"/>
                  </a:cubicBezTo>
                  <a:cubicBezTo>
                    <a:pt x="164" y="23"/>
                    <a:pt x="156" y="23"/>
                    <a:pt x="156" y="15"/>
                  </a:cubicBezTo>
                  <a:cubicBezTo>
                    <a:pt x="156" y="30"/>
                    <a:pt x="156" y="45"/>
                    <a:pt x="156" y="60"/>
                  </a:cubicBezTo>
                  <a:cubicBezTo>
                    <a:pt x="156" y="45"/>
                    <a:pt x="156" y="30"/>
                    <a:pt x="156" y="15"/>
                  </a:cubicBezTo>
                  <a:lnTo>
                    <a:pt x="149" y="15"/>
                  </a:lnTo>
                  <a:cubicBezTo>
                    <a:pt x="149" y="15"/>
                    <a:pt x="149" y="15"/>
                    <a:pt x="149" y="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5" name="Freeform 33"/>
            <p:cNvSpPr>
              <a:spLocks noChangeArrowheads="1"/>
            </p:cNvSpPr>
            <p:nvPr/>
          </p:nvSpPr>
          <p:spPr bwMode="auto">
            <a:xfrm>
              <a:off x="9672366" y="2927480"/>
              <a:ext cx="2077938" cy="1560276"/>
            </a:xfrm>
            <a:custGeom>
              <a:avLst/>
              <a:gdLst>
                <a:gd name="T0" fmla="*/ 1760 w 4806"/>
                <a:gd name="T1" fmla="*/ 3431 h 3610"/>
                <a:gd name="T2" fmla="*/ 1812 w 4806"/>
                <a:gd name="T3" fmla="*/ 3394 h 3610"/>
                <a:gd name="T4" fmla="*/ 1842 w 4806"/>
                <a:gd name="T5" fmla="*/ 3149 h 3610"/>
                <a:gd name="T6" fmla="*/ 1983 w 4806"/>
                <a:gd name="T7" fmla="*/ 3089 h 3610"/>
                <a:gd name="T8" fmla="*/ 2303 w 4806"/>
                <a:gd name="T9" fmla="*/ 2918 h 3610"/>
                <a:gd name="T10" fmla="*/ 2644 w 4806"/>
                <a:gd name="T11" fmla="*/ 3104 h 3610"/>
                <a:gd name="T12" fmla="*/ 3105 w 4806"/>
                <a:gd name="T13" fmla="*/ 3111 h 3610"/>
                <a:gd name="T14" fmla="*/ 3275 w 4806"/>
                <a:gd name="T15" fmla="*/ 3371 h 3610"/>
                <a:gd name="T16" fmla="*/ 3454 w 4806"/>
                <a:gd name="T17" fmla="*/ 3490 h 3610"/>
                <a:gd name="T18" fmla="*/ 3595 w 4806"/>
                <a:gd name="T19" fmla="*/ 3564 h 3610"/>
                <a:gd name="T20" fmla="*/ 3706 w 4806"/>
                <a:gd name="T21" fmla="*/ 3357 h 3610"/>
                <a:gd name="T22" fmla="*/ 3773 w 4806"/>
                <a:gd name="T23" fmla="*/ 3512 h 3610"/>
                <a:gd name="T24" fmla="*/ 3951 w 4806"/>
                <a:gd name="T25" fmla="*/ 3520 h 3610"/>
                <a:gd name="T26" fmla="*/ 4159 w 4806"/>
                <a:gd name="T27" fmla="*/ 3394 h 3610"/>
                <a:gd name="T28" fmla="*/ 4181 w 4806"/>
                <a:gd name="T29" fmla="*/ 3163 h 3610"/>
                <a:gd name="T30" fmla="*/ 3884 w 4806"/>
                <a:gd name="T31" fmla="*/ 2629 h 3610"/>
                <a:gd name="T32" fmla="*/ 3959 w 4806"/>
                <a:gd name="T33" fmla="*/ 2309 h 3610"/>
                <a:gd name="T34" fmla="*/ 4204 w 4806"/>
                <a:gd name="T35" fmla="*/ 2302 h 3610"/>
                <a:gd name="T36" fmla="*/ 4263 w 4806"/>
                <a:gd name="T37" fmla="*/ 2035 h 3610"/>
                <a:gd name="T38" fmla="*/ 4619 w 4806"/>
                <a:gd name="T39" fmla="*/ 1879 h 3610"/>
                <a:gd name="T40" fmla="*/ 4761 w 4806"/>
                <a:gd name="T41" fmla="*/ 1359 h 3610"/>
                <a:gd name="T42" fmla="*/ 4642 w 4806"/>
                <a:gd name="T43" fmla="*/ 1151 h 3610"/>
                <a:gd name="T44" fmla="*/ 4115 w 4806"/>
                <a:gd name="T45" fmla="*/ 973 h 3610"/>
                <a:gd name="T46" fmla="*/ 3632 w 4806"/>
                <a:gd name="T47" fmla="*/ 1091 h 3610"/>
                <a:gd name="T48" fmla="*/ 3461 w 4806"/>
                <a:gd name="T49" fmla="*/ 1181 h 3610"/>
                <a:gd name="T50" fmla="*/ 3090 w 4806"/>
                <a:gd name="T51" fmla="*/ 1240 h 3610"/>
                <a:gd name="T52" fmla="*/ 3001 w 4806"/>
                <a:gd name="T53" fmla="*/ 1114 h 3610"/>
                <a:gd name="T54" fmla="*/ 2726 w 4806"/>
                <a:gd name="T55" fmla="*/ 995 h 3610"/>
                <a:gd name="T56" fmla="*/ 2384 w 4806"/>
                <a:gd name="T57" fmla="*/ 616 h 3610"/>
                <a:gd name="T58" fmla="*/ 2072 w 4806"/>
                <a:gd name="T59" fmla="*/ 319 h 3610"/>
                <a:gd name="T60" fmla="*/ 1760 w 4806"/>
                <a:gd name="T61" fmla="*/ 82 h 3610"/>
                <a:gd name="T62" fmla="*/ 1456 w 4806"/>
                <a:gd name="T63" fmla="*/ 37 h 3610"/>
                <a:gd name="T64" fmla="*/ 1166 w 4806"/>
                <a:gd name="T65" fmla="*/ 67 h 3610"/>
                <a:gd name="T66" fmla="*/ 847 w 4806"/>
                <a:gd name="T67" fmla="*/ 141 h 3610"/>
                <a:gd name="T68" fmla="*/ 632 w 4806"/>
                <a:gd name="T69" fmla="*/ 186 h 3610"/>
                <a:gd name="T70" fmla="*/ 320 w 4806"/>
                <a:gd name="T71" fmla="*/ 349 h 3610"/>
                <a:gd name="T72" fmla="*/ 38 w 4806"/>
                <a:gd name="T73" fmla="*/ 549 h 3610"/>
                <a:gd name="T74" fmla="*/ 60 w 4806"/>
                <a:gd name="T75" fmla="*/ 728 h 3610"/>
                <a:gd name="T76" fmla="*/ 275 w 4806"/>
                <a:gd name="T77" fmla="*/ 780 h 3610"/>
                <a:gd name="T78" fmla="*/ 424 w 4806"/>
                <a:gd name="T79" fmla="*/ 928 h 3610"/>
                <a:gd name="T80" fmla="*/ 750 w 4806"/>
                <a:gd name="T81" fmla="*/ 1062 h 3610"/>
                <a:gd name="T82" fmla="*/ 780 w 4806"/>
                <a:gd name="T83" fmla="*/ 1292 h 3610"/>
                <a:gd name="T84" fmla="*/ 877 w 4806"/>
                <a:gd name="T85" fmla="*/ 1522 h 3610"/>
                <a:gd name="T86" fmla="*/ 713 w 4806"/>
                <a:gd name="T87" fmla="*/ 1589 h 3610"/>
                <a:gd name="T88" fmla="*/ 476 w 4806"/>
                <a:gd name="T89" fmla="*/ 1753 h 3610"/>
                <a:gd name="T90" fmla="*/ 498 w 4806"/>
                <a:gd name="T91" fmla="*/ 2205 h 3610"/>
                <a:gd name="T92" fmla="*/ 498 w 4806"/>
                <a:gd name="T93" fmla="*/ 2473 h 3610"/>
                <a:gd name="T94" fmla="*/ 505 w 4806"/>
                <a:gd name="T95" fmla="*/ 2703 h 3610"/>
                <a:gd name="T96" fmla="*/ 780 w 4806"/>
                <a:gd name="T97" fmla="*/ 2963 h 3610"/>
                <a:gd name="T98" fmla="*/ 1100 w 4806"/>
                <a:gd name="T99" fmla="*/ 3119 h 3610"/>
                <a:gd name="T100" fmla="*/ 1129 w 4806"/>
                <a:gd name="T101" fmla="*/ 3230 h 3610"/>
                <a:gd name="T102" fmla="*/ 1293 w 4806"/>
                <a:gd name="T103" fmla="*/ 3349 h 3610"/>
                <a:gd name="T104" fmla="*/ 1389 w 4806"/>
                <a:gd name="T105" fmla="*/ 3327 h 3610"/>
                <a:gd name="T106" fmla="*/ 1545 w 4806"/>
                <a:gd name="T107" fmla="*/ 3497 h 36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806" h="3610">
                  <a:moveTo>
                    <a:pt x="1619" y="3520"/>
                  </a:moveTo>
                  <a:lnTo>
                    <a:pt x="1619" y="3520"/>
                  </a:lnTo>
                  <a:cubicBezTo>
                    <a:pt x="1619" y="3483"/>
                    <a:pt x="1657" y="3490"/>
                    <a:pt x="1657" y="3468"/>
                  </a:cubicBezTo>
                  <a:cubicBezTo>
                    <a:pt x="1679" y="3460"/>
                    <a:pt x="1701" y="3468"/>
                    <a:pt x="1723" y="3468"/>
                  </a:cubicBezTo>
                  <a:cubicBezTo>
                    <a:pt x="1753" y="3460"/>
                    <a:pt x="1753" y="3453"/>
                    <a:pt x="1760" y="3431"/>
                  </a:cubicBezTo>
                  <a:cubicBezTo>
                    <a:pt x="1768" y="3401"/>
                    <a:pt x="1775" y="3408"/>
                    <a:pt x="1783" y="3408"/>
                  </a:cubicBezTo>
                  <a:cubicBezTo>
                    <a:pt x="1775" y="3394"/>
                    <a:pt x="1768" y="3371"/>
                    <a:pt x="1768" y="3364"/>
                  </a:cubicBezTo>
                  <a:cubicBezTo>
                    <a:pt x="1768" y="3371"/>
                    <a:pt x="1775" y="3394"/>
                    <a:pt x="1783" y="3408"/>
                  </a:cubicBezTo>
                  <a:cubicBezTo>
                    <a:pt x="1790" y="3408"/>
                    <a:pt x="1798" y="3408"/>
                    <a:pt x="1805" y="3408"/>
                  </a:cubicBezTo>
                  <a:cubicBezTo>
                    <a:pt x="1812" y="3401"/>
                    <a:pt x="1805" y="3394"/>
                    <a:pt x="1812" y="3394"/>
                  </a:cubicBezTo>
                  <a:cubicBezTo>
                    <a:pt x="1812" y="3394"/>
                    <a:pt x="1820" y="3394"/>
                    <a:pt x="1820" y="3386"/>
                  </a:cubicBezTo>
                  <a:cubicBezTo>
                    <a:pt x="1835" y="3379"/>
                    <a:pt x="1842" y="3379"/>
                    <a:pt x="1850" y="3371"/>
                  </a:cubicBezTo>
                  <a:cubicBezTo>
                    <a:pt x="1879" y="3342"/>
                    <a:pt x="1879" y="3297"/>
                    <a:pt x="1887" y="3252"/>
                  </a:cubicBezTo>
                  <a:cubicBezTo>
                    <a:pt x="1887" y="3230"/>
                    <a:pt x="1894" y="3208"/>
                    <a:pt x="1894" y="3178"/>
                  </a:cubicBezTo>
                  <a:cubicBezTo>
                    <a:pt x="1887" y="3149"/>
                    <a:pt x="1872" y="3149"/>
                    <a:pt x="1842" y="3149"/>
                  </a:cubicBezTo>
                  <a:cubicBezTo>
                    <a:pt x="1842" y="3126"/>
                    <a:pt x="1850" y="3111"/>
                    <a:pt x="1857" y="3089"/>
                  </a:cubicBezTo>
                  <a:cubicBezTo>
                    <a:pt x="1872" y="3089"/>
                    <a:pt x="1879" y="3082"/>
                    <a:pt x="1894" y="3082"/>
                  </a:cubicBezTo>
                  <a:cubicBezTo>
                    <a:pt x="1902" y="3104"/>
                    <a:pt x="1902" y="3111"/>
                    <a:pt x="1924" y="3119"/>
                  </a:cubicBezTo>
                  <a:cubicBezTo>
                    <a:pt x="1946" y="3126"/>
                    <a:pt x="1946" y="3126"/>
                    <a:pt x="1961" y="3111"/>
                  </a:cubicBezTo>
                  <a:cubicBezTo>
                    <a:pt x="1968" y="3104"/>
                    <a:pt x="1976" y="3097"/>
                    <a:pt x="1983" y="3089"/>
                  </a:cubicBezTo>
                  <a:cubicBezTo>
                    <a:pt x="1983" y="3089"/>
                    <a:pt x="1991" y="3089"/>
                    <a:pt x="1998" y="3082"/>
                  </a:cubicBezTo>
                  <a:cubicBezTo>
                    <a:pt x="2006" y="3074"/>
                    <a:pt x="2013" y="3060"/>
                    <a:pt x="2013" y="3045"/>
                  </a:cubicBezTo>
                  <a:cubicBezTo>
                    <a:pt x="2043" y="3037"/>
                    <a:pt x="2087" y="3052"/>
                    <a:pt x="2117" y="3037"/>
                  </a:cubicBezTo>
                  <a:cubicBezTo>
                    <a:pt x="2147" y="3022"/>
                    <a:pt x="2139" y="2978"/>
                    <a:pt x="2162" y="2955"/>
                  </a:cubicBezTo>
                  <a:cubicBezTo>
                    <a:pt x="2184" y="2896"/>
                    <a:pt x="2243" y="2911"/>
                    <a:pt x="2303" y="2918"/>
                  </a:cubicBezTo>
                  <a:cubicBezTo>
                    <a:pt x="2354" y="2918"/>
                    <a:pt x="2414" y="2918"/>
                    <a:pt x="2466" y="2926"/>
                  </a:cubicBezTo>
                  <a:cubicBezTo>
                    <a:pt x="2481" y="2948"/>
                    <a:pt x="2466" y="2970"/>
                    <a:pt x="2488" y="2992"/>
                  </a:cubicBezTo>
                  <a:cubicBezTo>
                    <a:pt x="2503" y="3007"/>
                    <a:pt x="2533" y="3007"/>
                    <a:pt x="2555" y="3007"/>
                  </a:cubicBezTo>
                  <a:cubicBezTo>
                    <a:pt x="2592" y="3015"/>
                    <a:pt x="2585" y="3015"/>
                    <a:pt x="2600" y="3045"/>
                  </a:cubicBezTo>
                  <a:cubicBezTo>
                    <a:pt x="2607" y="3067"/>
                    <a:pt x="2637" y="3082"/>
                    <a:pt x="2644" y="3104"/>
                  </a:cubicBezTo>
                  <a:cubicBezTo>
                    <a:pt x="2667" y="3111"/>
                    <a:pt x="2696" y="3104"/>
                    <a:pt x="2719" y="3104"/>
                  </a:cubicBezTo>
                  <a:cubicBezTo>
                    <a:pt x="2741" y="3111"/>
                    <a:pt x="2741" y="3119"/>
                    <a:pt x="2756" y="3141"/>
                  </a:cubicBezTo>
                  <a:cubicBezTo>
                    <a:pt x="2785" y="3178"/>
                    <a:pt x="2830" y="3186"/>
                    <a:pt x="2874" y="3178"/>
                  </a:cubicBezTo>
                  <a:cubicBezTo>
                    <a:pt x="2919" y="3178"/>
                    <a:pt x="2964" y="3163"/>
                    <a:pt x="3001" y="3149"/>
                  </a:cubicBezTo>
                  <a:cubicBezTo>
                    <a:pt x="3030" y="3141"/>
                    <a:pt x="3067" y="3104"/>
                    <a:pt x="3105" y="3111"/>
                  </a:cubicBezTo>
                  <a:cubicBezTo>
                    <a:pt x="3105" y="3134"/>
                    <a:pt x="3097" y="3163"/>
                    <a:pt x="3105" y="3186"/>
                  </a:cubicBezTo>
                  <a:cubicBezTo>
                    <a:pt x="3119" y="3200"/>
                    <a:pt x="3157" y="3208"/>
                    <a:pt x="3171" y="3230"/>
                  </a:cubicBezTo>
                  <a:cubicBezTo>
                    <a:pt x="3186" y="3245"/>
                    <a:pt x="3209" y="3275"/>
                    <a:pt x="3216" y="3297"/>
                  </a:cubicBezTo>
                  <a:cubicBezTo>
                    <a:pt x="3216" y="3319"/>
                    <a:pt x="3216" y="3342"/>
                    <a:pt x="3216" y="3364"/>
                  </a:cubicBezTo>
                  <a:cubicBezTo>
                    <a:pt x="3231" y="3371"/>
                    <a:pt x="3253" y="3364"/>
                    <a:pt x="3275" y="3371"/>
                  </a:cubicBezTo>
                  <a:cubicBezTo>
                    <a:pt x="3290" y="3371"/>
                    <a:pt x="3313" y="3386"/>
                    <a:pt x="3327" y="3379"/>
                  </a:cubicBezTo>
                  <a:cubicBezTo>
                    <a:pt x="3350" y="3379"/>
                    <a:pt x="3350" y="3357"/>
                    <a:pt x="3364" y="3349"/>
                  </a:cubicBezTo>
                  <a:cubicBezTo>
                    <a:pt x="3372" y="3342"/>
                    <a:pt x="3387" y="3349"/>
                    <a:pt x="3394" y="3349"/>
                  </a:cubicBezTo>
                  <a:cubicBezTo>
                    <a:pt x="3402" y="3342"/>
                    <a:pt x="3409" y="3334"/>
                    <a:pt x="3416" y="3327"/>
                  </a:cubicBezTo>
                  <a:cubicBezTo>
                    <a:pt x="3521" y="3275"/>
                    <a:pt x="3469" y="3446"/>
                    <a:pt x="3454" y="3490"/>
                  </a:cubicBezTo>
                  <a:cubicBezTo>
                    <a:pt x="3431" y="3483"/>
                    <a:pt x="3424" y="3512"/>
                    <a:pt x="3424" y="3527"/>
                  </a:cubicBezTo>
                  <a:cubicBezTo>
                    <a:pt x="3431" y="3520"/>
                    <a:pt x="3461" y="3512"/>
                    <a:pt x="3476" y="3512"/>
                  </a:cubicBezTo>
                  <a:cubicBezTo>
                    <a:pt x="3498" y="3520"/>
                    <a:pt x="3498" y="3527"/>
                    <a:pt x="3513" y="3542"/>
                  </a:cubicBezTo>
                  <a:cubicBezTo>
                    <a:pt x="3528" y="3564"/>
                    <a:pt x="3528" y="3564"/>
                    <a:pt x="3550" y="3564"/>
                  </a:cubicBezTo>
                  <a:cubicBezTo>
                    <a:pt x="3565" y="3564"/>
                    <a:pt x="3580" y="3564"/>
                    <a:pt x="3595" y="3564"/>
                  </a:cubicBezTo>
                  <a:cubicBezTo>
                    <a:pt x="3595" y="3557"/>
                    <a:pt x="3595" y="3550"/>
                    <a:pt x="3595" y="3542"/>
                  </a:cubicBezTo>
                  <a:cubicBezTo>
                    <a:pt x="3595" y="3512"/>
                    <a:pt x="3587" y="3490"/>
                    <a:pt x="3565" y="3468"/>
                  </a:cubicBezTo>
                  <a:cubicBezTo>
                    <a:pt x="3558" y="3460"/>
                    <a:pt x="3528" y="3460"/>
                    <a:pt x="3528" y="3446"/>
                  </a:cubicBezTo>
                  <a:cubicBezTo>
                    <a:pt x="3521" y="3431"/>
                    <a:pt x="3550" y="3423"/>
                    <a:pt x="3565" y="3423"/>
                  </a:cubicBezTo>
                  <a:cubicBezTo>
                    <a:pt x="3580" y="3364"/>
                    <a:pt x="3661" y="3371"/>
                    <a:pt x="3706" y="3357"/>
                  </a:cubicBezTo>
                  <a:cubicBezTo>
                    <a:pt x="3706" y="3342"/>
                    <a:pt x="3721" y="3334"/>
                    <a:pt x="3736" y="3312"/>
                  </a:cubicBezTo>
                  <a:cubicBezTo>
                    <a:pt x="3736" y="3312"/>
                    <a:pt x="3743" y="3312"/>
                    <a:pt x="3751" y="3312"/>
                  </a:cubicBezTo>
                  <a:cubicBezTo>
                    <a:pt x="3751" y="3364"/>
                    <a:pt x="3728" y="3408"/>
                    <a:pt x="3736" y="3453"/>
                  </a:cubicBezTo>
                  <a:cubicBezTo>
                    <a:pt x="3751" y="3460"/>
                    <a:pt x="3758" y="3460"/>
                    <a:pt x="3773" y="3468"/>
                  </a:cubicBezTo>
                  <a:cubicBezTo>
                    <a:pt x="3773" y="3483"/>
                    <a:pt x="3773" y="3497"/>
                    <a:pt x="3773" y="3512"/>
                  </a:cubicBezTo>
                  <a:cubicBezTo>
                    <a:pt x="3803" y="3512"/>
                    <a:pt x="3818" y="3535"/>
                    <a:pt x="3840" y="3557"/>
                  </a:cubicBezTo>
                  <a:cubicBezTo>
                    <a:pt x="3840" y="3557"/>
                    <a:pt x="3892" y="3609"/>
                    <a:pt x="3892" y="3594"/>
                  </a:cubicBezTo>
                  <a:cubicBezTo>
                    <a:pt x="3884" y="3557"/>
                    <a:pt x="3907" y="3557"/>
                    <a:pt x="3929" y="3542"/>
                  </a:cubicBezTo>
                  <a:cubicBezTo>
                    <a:pt x="3936" y="3535"/>
                    <a:pt x="3944" y="3542"/>
                    <a:pt x="3944" y="3542"/>
                  </a:cubicBezTo>
                  <a:cubicBezTo>
                    <a:pt x="3951" y="3535"/>
                    <a:pt x="3944" y="3527"/>
                    <a:pt x="3951" y="3520"/>
                  </a:cubicBezTo>
                  <a:cubicBezTo>
                    <a:pt x="3959" y="3512"/>
                    <a:pt x="3959" y="3505"/>
                    <a:pt x="3973" y="3497"/>
                  </a:cubicBezTo>
                  <a:cubicBezTo>
                    <a:pt x="3973" y="3490"/>
                    <a:pt x="4026" y="3490"/>
                    <a:pt x="4026" y="3490"/>
                  </a:cubicBezTo>
                  <a:cubicBezTo>
                    <a:pt x="4026" y="3453"/>
                    <a:pt x="4055" y="3423"/>
                    <a:pt x="4085" y="3401"/>
                  </a:cubicBezTo>
                  <a:cubicBezTo>
                    <a:pt x="4085" y="3423"/>
                    <a:pt x="4107" y="3446"/>
                    <a:pt x="4129" y="3438"/>
                  </a:cubicBezTo>
                  <a:cubicBezTo>
                    <a:pt x="4152" y="3438"/>
                    <a:pt x="4152" y="3416"/>
                    <a:pt x="4159" y="3394"/>
                  </a:cubicBezTo>
                  <a:cubicBezTo>
                    <a:pt x="4174" y="3371"/>
                    <a:pt x="4174" y="3371"/>
                    <a:pt x="4204" y="3357"/>
                  </a:cubicBezTo>
                  <a:cubicBezTo>
                    <a:pt x="4226" y="3349"/>
                    <a:pt x="4241" y="3334"/>
                    <a:pt x="4263" y="3334"/>
                  </a:cubicBezTo>
                  <a:cubicBezTo>
                    <a:pt x="4241" y="3305"/>
                    <a:pt x="4256" y="3275"/>
                    <a:pt x="4233" y="3245"/>
                  </a:cubicBezTo>
                  <a:cubicBezTo>
                    <a:pt x="4226" y="3230"/>
                    <a:pt x="4211" y="3223"/>
                    <a:pt x="4204" y="3208"/>
                  </a:cubicBezTo>
                  <a:cubicBezTo>
                    <a:pt x="4189" y="3200"/>
                    <a:pt x="4189" y="3178"/>
                    <a:pt x="4181" y="3163"/>
                  </a:cubicBezTo>
                  <a:cubicBezTo>
                    <a:pt x="4159" y="3134"/>
                    <a:pt x="4129" y="3111"/>
                    <a:pt x="4122" y="3074"/>
                  </a:cubicBezTo>
                  <a:cubicBezTo>
                    <a:pt x="4115" y="3030"/>
                    <a:pt x="4137" y="3007"/>
                    <a:pt x="4152" y="2978"/>
                  </a:cubicBezTo>
                  <a:cubicBezTo>
                    <a:pt x="4218" y="2881"/>
                    <a:pt x="4077" y="2896"/>
                    <a:pt x="4026" y="2889"/>
                  </a:cubicBezTo>
                  <a:cubicBezTo>
                    <a:pt x="3966" y="2874"/>
                    <a:pt x="3899" y="2814"/>
                    <a:pt x="3892" y="2755"/>
                  </a:cubicBezTo>
                  <a:cubicBezTo>
                    <a:pt x="3884" y="2710"/>
                    <a:pt x="3899" y="2666"/>
                    <a:pt x="3884" y="2629"/>
                  </a:cubicBezTo>
                  <a:lnTo>
                    <a:pt x="3981" y="2621"/>
                  </a:lnTo>
                  <a:cubicBezTo>
                    <a:pt x="3996" y="2592"/>
                    <a:pt x="3981" y="2592"/>
                    <a:pt x="3973" y="2577"/>
                  </a:cubicBezTo>
                  <a:cubicBezTo>
                    <a:pt x="3944" y="2510"/>
                    <a:pt x="3936" y="2428"/>
                    <a:pt x="3907" y="2361"/>
                  </a:cubicBezTo>
                  <a:cubicBezTo>
                    <a:pt x="3899" y="2354"/>
                    <a:pt x="3899" y="2354"/>
                    <a:pt x="3899" y="2354"/>
                  </a:cubicBezTo>
                  <a:cubicBezTo>
                    <a:pt x="3914" y="2339"/>
                    <a:pt x="3944" y="2317"/>
                    <a:pt x="3959" y="2309"/>
                  </a:cubicBezTo>
                  <a:cubicBezTo>
                    <a:pt x="3981" y="2309"/>
                    <a:pt x="3988" y="2324"/>
                    <a:pt x="4003" y="2324"/>
                  </a:cubicBezTo>
                  <a:cubicBezTo>
                    <a:pt x="4018" y="2332"/>
                    <a:pt x="4033" y="2324"/>
                    <a:pt x="4048" y="2324"/>
                  </a:cubicBezTo>
                  <a:cubicBezTo>
                    <a:pt x="4077" y="2332"/>
                    <a:pt x="4092" y="2354"/>
                    <a:pt x="4129" y="2347"/>
                  </a:cubicBezTo>
                  <a:cubicBezTo>
                    <a:pt x="4159" y="2347"/>
                    <a:pt x="4181" y="2339"/>
                    <a:pt x="4218" y="2347"/>
                  </a:cubicBezTo>
                  <a:cubicBezTo>
                    <a:pt x="4211" y="2339"/>
                    <a:pt x="4204" y="2309"/>
                    <a:pt x="4204" y="2302"/>
                  </a:cubicBezTo>
                  <a:cubicBezTo>
                    <a:pt x="4211" y="2280"/>
                    <a:pt x="4226" y="2287"/>
                    <a:pt x="4241" y="2280"/>
                  </a:cubicBezTo>
                  <a:cubicBezTo>
                    <a:pt x="4271" y="2258"/>
                    <a:pt x="4293" y="2235"/>
                    <a:pt x="4293" y="2198"/>
                  </a:cubicBezTo>
                  <a:cubicBezTo>
                    <a:pt x="4293" y="2183"/>
                    <a:pt x="4278" y="2176"/>
                    <a:pt x="4285" y="2153"/>
                  </a:cubicBezTo>
                  <a:cubicBezTo>
                    <a:pt x="4285" y="2139"/>
                    <a:pt x="4300" y="2124"/>
                    <a:pt x="4300" y="2101"/>
                  </a:cubicBezTo>
                  <a:cubicBezTo>
                    <a:pt x="4293" y="2087"/>
                    <a:pt x="4278" y="2050"/>
                    <a:pt x="4263" y="2035"/>
                  </a:cubicBezTo>
                  <a:cubicBezTo>
                    <a:pt x="4300" y="2035"/>
                    <a:pt x="4322" y="2027"/>
                    <a:pt x="4360" y="2027"/>
                  </a:cubicBezTo>
                  <a:cubicBezTo>
                    <a:pt x="4374" y="2027"/>
                    <a:pt x="4412" y="2035"/>
                    <a:pt x="4426" y="2020"/>
                  </a:cubicBezTo>
                  <a:cubicBezTo>
                    <a:pt x="4434" y="2012"/>
                    <a:pt x="4426" y="1983"/>
                    <a:pt x="4434" y="1968"/>
                  </a:cubicBezTo>
                  <a:cubicBezTo>
                    <a:pt x="4441" y="1931"/>
                    <a:pt x="4478" y="1908"/>
                    <a:pt x="4508" y="1893"/>
                  </a:cubicBezTo>
                  <a:cubicBezTo>
                    <a:pt x="4545" y="1871"/>
                    <a:pt x="4582" y="1879"/>
                    <a:pt x="4619" y="1879"/>
                  </a:cubicBezTo>
                  <a:cubicBezTo>
                    <a:pt x="4619" y="1834"/>
                    <a:pt x="4619" y="1804"/>
                    <a:pt x="4642" y="1767"/>
                  </a:cubicBezTo>
                  <a:cubicBezTo>
                    <a:pt x="4657" y="1753"/>
                    <a:pt x="4664" y="1738"/>
                    <a:pt x="4671" y="1723"/>
                  </a:cubicBezTo>
                  <a:cubicBezTo>
                    <a:pt x="4679" y="1700"/>
                    <a:pt x="4679" y="1678"/>
                    <a:pt x="4701" y="1671"/>
                  </a:cubicBezTo>
                  <a:cubicBezTo>
                    <a:pt x="4701" y="1619"/>
                    <a:pt x="4686" y="1530"/>
                    <a:pt x="4746" y="1522"/>
                  </a:cubicBezTo>
                  <a:cubicBezTo>
                    <a:pt x="4775" y="1470"/>
                    <a:pt x="4738" y="1411"/>
                    <a:pt x="4761" y="1359"/>
                  </a:cubicBezTo>
                  <a:cubicBezTo>
                    <a:pt x="4775" y="1329"/>
                    <a:pt x="4805" y="1337"/>
                    <a:pt x="4790" y="1292"/>
                  </a:cubicBezTo>
                  <a:cubicBezTo>
                    <a:pt x="4775" y="1270"/>
                    <a:pt x="4761" y="1262"/>
                    <a:pt x="4753" y="1240"/>
                  </a:cubicBezTo>
                  <a:cubicBezTo>
                    <a:pt x="4746" y="1233"/>
                    <a:pt x="4738" y="1225"/>
                    <a:pt x="4731" y="1225"/>
                  </a:cubicBezTo>
                  <a:cubicBezTo>
                    <a:pt x="4716" y="1218"/>
                    <a:pt x="4701" y="1225"/>
                    <a:pt x="4694" y="1218"/>
                  </a:cubicBezTo>
                  <a:cubicBezTo>
                    <a:pt x="4664" y="1203"/>
                    <a:pt x="4657" y="1166"/>
                    <a:pt x="4642" y="1151"/>
                  </a:cubicBezTo>
                  <a:cubicBezTo>
                    <a:pt x="4605" y="1099"/>
                    <a:pt x="4582" y="1084"/>
                    <a:pt x="4523" y="1099"/>
                  </a:cubicBezTo>
                  <a:cubicBezTo>
                    <a:pt x="4463" y="1106"/>
                    <a:pt x="4426" y="1084"/>
                    <a:pt x="4374" y="1069"/>
                  </a:cubicBezTo>
                  <a:cubicBezTo>
                    <a:pt x="4330" y="1054"/>
                    <a:pt x="4263" y="1010"/>
                    <a:pt x="4226" y="1010"/>
                  </a:cubicBezTo>
                  <a:cubicBezTo>
                    <a:pt x="4226" y="988"/>
                    <a:pt x="4218" y="965"/>
                    <a:pt x="4189" y="958"/>
                  </a:cubicBezTo>
                  <a:cubicBezTo>
                    <a:pt x="4159" y="951"/>
                    <a:pt x="4144" y="980"/>
                    <a:pt x="4115" y="973"/>
                  </a:cubicBezTo>
                  <a:cubicBezTo>
                    <a:pt x="4100" y="995"/>
                    <a:pt x="4107" y="1032"/>
                    <a:pt x="4077" y="1040"/>
                  </a:cubicBezTo>
                  <a:cubicBezTo>
                    <a:pt x="4055" y="1047"/>
                    <a:pt x="4011" y="1040"/>
                    <a:pt x="3988" y="1032"/>
                  </a:cubicBezTo>
                  <a:cubicBezTo>
                    <a:pt x="3936" y="1025"/>
                    <a:pt x="3862" y="1010"/>
                    <a:pt x="3810" y="1017"/>
                  </a:cubicBezTo>
                  <a:cubicBezTo>
                    <a:pt x="3780" y="1025"/>
                    <a:pt x="3758" y="1054"/>
                    <a:pt x="3721" y="1062"/>
                  </a:cubicBezTo>
                  <a:cubicBezTo>
                    <a:pt x="3691" y="1069"/>
                    <a:pt x="3661" y="1077"/>
                    <a:pt x="3632" y="1091"/>
                  </a:cubicBezTo>
                  <a:cubicBezTo>
                    <a:pt x="3617" y="1106"/>
                    <a:pt x="3610" y="1114"/>
                    <a:pt x="3587" y="1114"/>
                  </a:cubicBezTo>
                  <a:cubicBezTo>
                    <a:pt x="3572" y="1121"/>
                    <a:pt x="3558" y="1114"/>
                    <a:pt x="3543" y="1114"/>
                  </a:cubicBezTo>
                  <a:cubicBezTo>
                    <a:pt x="3528" y="1121"/>
                    <a:pt x="3521" y="1136"/>
                    <a:pt x="3513" y="1143"/>
                  </a:cubicBezTo>
                  <a:cubicBezTo>
                    <a:pt x="3498" y="1151"/>
                    <a:pt x="3483" y="1151"/>
                    <a:pt x="3469" y="1151"/>
                  </a:cubicBezTo>
                  <a:cubicBezTo>
                    <a:pt x="3469" y="1166"/>
                    <a:pt x="3461" y="1173"/>
                    <a:pt x="3461" y="1181"/>
                  </a:cubicBezTo>
                  <a:cubicBezTo>
                    <a:pt x="3424" y="1188"/>
                    <a:pt x="3379" y="1173"/>
                    <a:pt x="3342" y="1181"/>
                  </a:cubicBezTo>
                  <a:cubicBezTo>
                    <a:pt x="3298" y="1188"/>
                    <a:pt x="3313" y="1203"/>
                    <a:pt x="3290" y="1233"/>
                  </a:cubicBezTo>
                  <a:cubicBezTo>
                    <a:pt x="3268" y="1255"/>
                    <a:pt x="3253" y="1240"/>
                    <a:pt x="3231" y="1233"/>
                  </a:cubicBezTo>
                  <a:cubicBezTo>
                    <a:pt x="3201" y="1218"/>
                    <a:pt x="3201" y="1225"/>
                    <a:pt x="3164" y="1233"/>
                  </a:cubicBezTo>
                  <a:cubicBezTo>
                    <a:pt x="3142" y="1240"/>
                    <a:pt x="3112" y="1240"/>
                    <a:pt x="3090" y="1240"/>
                  </a:cubicBezTo>
                  <a:cubicBezTo>
                    <a:pt x="3067" y="1240"/>
                    <a:pt x="3045" y="1233"/>
                    <a:pt x="3023" y="1233"/>
                  </a:cubicBezTo>
                  <a:cubicBezTo>
                    <a:pt x="3001" y="1233"/>
                    <a:pt x="2956" y="1255"/>
                    <a:pt x="2941" y="1248"/>
                  </a:cubicBezTo>
                  <a:cubicBezTo>
                    <a:pt x="2882" y="1225"/>
                    <a:pt x="3008" y="1166"/>
                    <a:pt x="3038" y="1166"/>
                  </a:cubicBezTo>
                  <a:cubicBezTo>
                    <a:pt x="3038" y="1143"/>
                    <a:pt x="3038" y="1136"/>
                    <a:pt x="3023" y="1121"/>
                  </a:cubicBezTo>
                  <a:cubicBezTo>
                    <a:pt x="3016" y="1114"/>
                    <a:pt x="3008" y="1114"/>
                    <a:pt x="3001" y="1114"/>
                  </a:cubicBezTo>
                  <a:cubicBezTo>
                    <a:pt x="2993" y="1106"/>
                    <a:pt x="2993" y="1091"/>
                    <a:pt x="2986" y="1084"/>
                  </a:cubicBezTo>
                  <a:cubicBezTo>
                    <a:pt x="2956" y="1054"/>
                    <a:pt x="2934" y="1069"/>
                    <a:pt x="2897" y="1062"/>
                  </a:cubicBezTo>
                  <a:cubicBezTo>
                    <a:pt x="2882" y="1054"/>
                    <a:pt x="2859" y="1054"/>
                    <a:pt x="2852" y="1047"/>
                  </a:cubicBezTo>
                  <a:cubicBezTo>
                    <a:pt x="2837" y="1032"/>
                    <a:pt x="2837" y="1010"/>
                    <a:pt x="2830" y="1002"/>
                  </a:cubicBezTo>
                  <a:cubicBezTo>
                    <a:pt x="2808" y="988"/>
                    <a:pt x="2756" y="995"/>
                    <a:pt x="2726" y="995"/>
                  </a:cubicBezTo>
                  <a:cubicBezTo>
                    <a:pt x="2674" y="988"/>
                    <a:pt x="2659" y="995"/>
                    <a:pt x="2622" y="951"/>
                  </a:cubicBezTo>
                  <a:cubicBezTo>
                    <a:pt x="2577" y="913"/>
                    <a:pt x="2600" y="869"/>
                    <a:pt x="2585" y="817"/>
                  </a:cubicBezTo>
                  <a:cubicBezTo>
                    <a:pt x="2585" y="794"/>
                    <a:pt x="2570" y="765"/>
                    <a:pt x="2548" y="743"/>
                  </a:cubicBezTo>
                  <a:cubicBezTo>
                    <a:pt x="2525" y="713"/>
                    <a:pt x="2503" y="720"/>
                    <a:pt x="2466" y="713"/>
                  </a:cubicBezTo>
                  <a:cubicBezTo>
                    <a:pt x="2407" y="705"/>
                    <a:pt x="2407" y="661"/>
                    <a:pt x="2384" y="616"/>
                  </a:cubicBezTo>
                  <a:cubicBezTo>
                    <a:pt x="2354" y="572"/>
                    <a:pt x="2295" y="609"/>
                    <a:pt x="2251" y="586"/>
                  </a:cubicBezTo>
                  <a:cubicBezTo>
                    <a:pt x="2228" y="572"/>
                    <a:pt x="2221" y="549"/>
                    <a:pt x="2206" y="535"/>
                  </a:cubicBezTo>
                  <a:cubicBezTo>
                    <a:pt x="2191" y="512"/>
                    <a:pt x="2169" y="512"/>
                    <a:pt x="2154" y="497"/>
                  </a:cubicBezTo>
                  <a:cubicBezTo>
                    <a:pt x="2139" y="475"/>
                    <a:pt x="2117" y="438"/>
                    <a:pt x="2109" y="416"/>
                  </a:cubicBezTo>
                  <a:cubicBezTo>
                    <a:pt x="2095" y="379"/>
                    <a:pt x="2095" y="349"/>
                    <a:pt x="2072" y="319"/>
                  </a:cubicBezTo>
                  <a:cubicBezTo>
                    <a:pt x="2035" y="267"/>
                    <a:pt x="1976" y="208"/>
                    <a:pt x="1902" y="238"/>
                  </a:cubicBezTo>
                  <a:cubicBezTo>
                    <a:pt x="1887" y="245"/>
                    <a:pt x="1894" y="260"/>
                    <a:pt x="1872" y="267"/>
                  </a:cubicBezTo>
                  <a:cubicBezTo>
                    <a:pt x="1850" y="275"/>
                    <a:pt x="1835" y="260"/>
                    <a:pt x="1827" y="245"/>
                  </a:cubicBezTo>
                  <a:cubicBezTo>
                    <a:pt x="1820" y="215"/>
                    <a:pt x="1835" y="163"/>
                    <a:pt x="1835" y="134"/>
                  </a:cubicBezTo>
                  <a:cubicBezTo>
                    <a:pt x="1835" y="82"/>
                    <a:pt x="1812" y="89"/>
                    <a:pt x="1760" y="82"/>
                  </a:cubicBezTo>
                  <a:cubicBezTo>
                    <a:pt x="1723" y="82"/>
                    <a:pt x="1686" y="82"/>
                    <a:pt x="1657" y="67"/>
                  </a:cubicBezTo>
                  <a:cubicBezTo>
                    <a:pt x="1649" y="67"/>
                    <a:pt x="1649" y="59"/>
                    <a:pt x="1642" y="52"/>
                  </a:cubicBezTo>
                  <a:cubicBezTo>
                    <a:pt x="1634" y="52"/>
                    <a:pt x="1619" y="52"/>
                    <a:pt x="1612" y="52"/>
                  </a:cubicBezTo>
                  <a:cubicBezTo>
                    <a:pt x="1590" y="52"/>
                    <a:pt x="1575" y="52"/>
                    <a:pt x="1552" y="59"/>
                  </a:cubicBezTo>
                  <a:cubicBezTo>
                    <a:pt x="1508" y="67"/>
                    <a:pt x="1478" y="96"/>
                    <a:pt x="1456" y="37"/>
                  </a:cubicBezTo>
                  <a:cubicBezTo>
                    <a:pt x="1441" y="37"/>
                    <a:pt x="1441" y="15"/>
                    <a:pt x="1426" y="7"/>
                  </a:cubicBezTo>
                  <a:cubicBezTo>
                    <a:pt x="1412" y="0"/>
                    <a:pt x="1374" y="7"/>
                    <a:pt x="1360" y="15"/>
                  </a:cubicBezTo>
                  <a:cubicBezTo>
                    <a:pt x="1337" y="22"/>
                    <a:pt x="1345" y="44"/>
                    <a:pt x="1322" y="52"/>
                  </a:cubicBezTo>
                  <a:cubicBezTo>
                    <a:pt x="1300" y="67"/>
                    <a:pt x="1293" y="44"/>
                    <a:pt x="1270" y="37"/>
                  </a:cubicBezTo>
                  <a:cubicBezTo>
                    <a:pt x="1226" y="30"/>
                    <a:pt x="1204" y="52"/>
                    <a:pt x="1166" y="67"/>
                  </a:cubicBezTo>
                  <a:cubicBezTo>
                    <a:pt x="1122" y="74"/>
                    <a:pt x="1100" y="89"/>
                    <a:pt x="1055" y="89"/>
                  </a:cubicBezTo>
                  <a:cubicBezTo>
                    <a:pt x="1048" y="104"/>
                    <a:pt x="1048" y="111"/>
                    <a:pt x="1048" y="126"/>
                  </a:cubicBezTo>
                  <a:cubicBezTo>
                    <a:pt x="988" y="126"/>
                    <a:pt x="958" y="111"/>
                    <a:pt x="907" y="96"/>
                  </a:cubicBezTo>
                  <a:cubicBezTo>
                    <a:pt x="869" y="89"/>
                    <a:pt x="780" y="59"/>
                    <a:pt x="743" y="82"/>
                  </a:cubicBezTo>
                  <a:cubicBezTo>
                    <a:pt x="788" y="104"/>
                    <a:pt x="832" y="74"/>
                    <a:pt x="847" y="141"/>
                  </a:cubicBezTo>
                  <a:cubicBezTo>
                    <a:pt x="855" y="141"/>
                    <a:pt x="862" y="149"/>
                    <a:pt x="877" y="156"/>
                  </a:cubicBezTo>
                  <a:cubicBezTo>
                    <a:pt x="877" y="171"/>
                    <a:pt x="877" y="178"/>
                    <a:pt x="877" y="193"/>
                  </a:cubicBezTo>
                  <a:cubicBezTo>
                    <a:pt x="855" y="200"/>
                    <a:pt x="840" y="200"/>
                    <a:pt x="817" y="200"/>
                  </a:cubicBezTo>
                  <a:cubicBezTo>
                    <a:pt x="795" y="200"/>
                    <a:pt x="773" y="208"/>
                    <a:pt x="750" y="215"/>
                  </a:cubicBezTo>
                  <a:cubicBezTo>
                    <a:pt x="698" y="223"/>
                    <a:pt x="676" y="193"/>
                    <a:pt x="632" y="186"/>
                  </a:cubicBezTo>
                  <a:cubicBezTo>
                    <a:pt x="587" y="171"/>
                    <a:pt x="543" y="186"/>
                    <a:pt x="498" y="186"/>
                  </a:cubicBezTo>
                  <a:cubicBezTo>
                    <a:pt x="483" y="186"/>
                    <a:pt x="446" y="178"/>
                    <a:pt x="431" y="186"/>
                  </a:cubicBezTo>
                  <a:cubicBezTo>
                    <a:pt x="416" y="193"/>
                    <a:pt x="402" y="215"/>
                    <a:pt x="387" y="230"/>
                  </a:cubicBezTo>
                  <a:cubicBezTo>
                    <a:pt x="387" y="260"/>
                    <a:pt x="372" y="275"/>
                    <a:pt x="342" y="275"/>
                  </a:cubicBezTo>
                  <a:cubicBezTo>
                    <a:pt x="335" y="297"/>
                    <a:pt x="327" y="327"/>
                    <a:pt x="320" y="349"/>
                  </a:cubicBezTo>
                  <a:cubicBezTo>
                    <a:pt x="298" y="356"/>
                    <a:pt x="275" y="349"/>
                    <a:pt x="253" y="349"/>
                  </a:cubicBezTo>
                  <a:cubicBezTo>
                    <a:pt x="253" y="431"/>
                    <a:pt x="142" y="416"/>
                    <a:pt x="134" y="490"/>
                  </a:cubicBezTo>
                  <a:cubicBezTo>
                    <a:pt x="127" y="490"/>
                    <a:pt x="127" y="490"/>
                    <a:pt x="127" y="497"/>
                  </a:cubicBezTo>
                  <a:cubicBezTo>
                    <a:pt x="90" y="505"/>
                    <a:pt x="75" y="460"/>
                    <a:pt x="45" y="505"/>
                  </a:cubicBezTo>
                  <a:cubicBezTo>
                    <a:pt x="38" y="520"/>
                    <a:pt x="45" y="535"/>
                    <a:pt x="38" y="549"/>
                  </a:cubicBezTo>
                  <a:cubicBezTo>
                    <a:pt x="38" y="564"/>
                    <a:pt x="8" y="586"/>
                    <a:pt x="8" y="594"/>
                  </a:cubicBezTo>
                  <a:cubicBezTo>
                    <a:pt x="8" y="609"/>
                    <a:pt x="15" y="609"/>
                    <a:pt x="23" y="624"/>
                  </a:cubicBezTo>
                  <a:cubicBezTo>
                    <a:pt x="30" y="646"/>
                    <a:pt x="30" y="668"/>
                    <a:pt x="23" y="698"/>
                  </a:cubicBezTo>
                  <a:cubicBezTo>
                    <a:pt x="15" y="705"/>
                    <a:pt x="0" y="713"/>
                    <a:pt x="15" y="728"/>
                  </a:cubicBezTo>
                  <a:cubicBezTo>
                    <a:pt x="15" y="728"/>
                    <a:pt x="53" y="728"/>
                    <a:pt x="60" y="728"/>
                  </a:cubicBezTo>
                  <a:cubicBezTo>
                    <a:pt x="45" y="765"/>
                    <a:pt x="112" y="750"/>
                    <a:pt x="105" y="794"/>
                  </a:cubicBezTo>
                  <a:cubicBezTo>
                    <a:pt x="134" y="794"/>
                    <a:pt x="142" y="757"/>
                    <a:pt x="179" y="765"/>
                  </a:cubicBezTo>
                  <a:cubicBezTo>
                    <a:pt x="179" y="772"/>
                    <a:pt x="179" y="772"/>
                    <a:pt x="179" y="772"/>
                  </a:cubicBezTo>
                  <a:cubicBezTo>
                    <a:pt x="208" y="780"/>
                    <a:pt x="231" y="750"/>
                    <a:pt x="260" y="765"/>
                  </a:cubicBezTo>
                  <a:cubicBezTo>
                    <a:pt x="268" y="765"/>
                    <a:pt x="268" y="780"/>
                    <a:pt x="275" y="780"/>
                  </a:cubicBezTo>
                  <a:cubicBezTo>
                    <a:pt x="283" y="787"/>
                    <a:pt x="290" y="780"/>
                    <a:pt x="298" y="780"/>
                  </a:cubicBezTo>
                  <a:cubicBezTo>
                    <a:pt x="313" y="787"/>
                    <a:pt x="327" y="787"/>
                    <a:pt x="342" y="787"/>
                  </a:cubicBezTo>
                  <a:cubicBezTo>
                    <a:pt x="342" y="809"/>
                    <a:pt x="364" y="824"/>
                    <a:pt x="372" y="839"/>
                  </a:cubicBezTo>
                  <a:cubicBezTo>
                    <a:pt x="379" y="861"/>
                    <a:pt x="372" y="884"/>
                    <a:pt x="379" y="898"/>
                  </a:cubicBezTo>
                  <a:cubicBezTo>
                    <a:pt x="387" y="936"/>
                    <a:pt x="402" y="913"/>
                    <a:pt x="424" y="928"/>
                  </a:cubicBezTo>
                  <a:cubicBezTo>
                    <a:pt x="446" y="943"/>
                    <a:pt x="431" y="973"/>
                    <a:pt x="461" y="965"/>
                  </a:cubicBezTo>
                  <a:cubicBezTo>
                    <a:pt x="476" y="988"/>
                    <a:pt x="505" y="973"/>
                    <a:pt x="528" y="988"/>
                  </a:cubicBezTo>
                  <a:cubicBezTo>
                    <a:pt x="543" y="995"/>
                    <a:pt x="550" y="1017"/>
                    <a:pt x="558" y="1025"/>
                  </a:cubicBezTo>
                  <a:cubicBezTo>
                    <a:pt x="572" y="1032"/>
                    <a:pt x="587" y="1040"/>
                    <a:pt x="602" y="1040"/>
                  </a:cubicBezTo>
                  <a:cubicBezTo>
                    <a:pt x="654" y="1054"/>
                    <a:pt x="706" y="1032"/>
                    <a:pt x="750" y="1062"/>
                  </a:cubicBezTo>
                  <a:cubicBezTo>
                    <a:pt x="750" y="1069"/>
                    <a:pt x="750" y="1084"/>
                    <a:pt x="750" y="1099"/>
                  </a:cubicBezTo>
                  <a:cubicBezTo>
                    <a:pt x="736" y="1099"/>
                    <a:pt x="736" y="1106"/>
                    <a:pt x="736" y="1121"/>
                  </a:cubicBezTo>
                  <a:cubicBezTo>
                    <a:pt x="684" y="1121"/>
                    <a:pt x="669" y="1233"/>
                    <a:pt x="713" y="1255"/>
                  </a:cubicBezTo>
                  <a:cubicBezTo>
                    <a:pt x="721" y="1262"/>
                    <a:pt x="743" y="1255"/>
                    <a:pt x="750" y="1255"/>
                  </a:cubicBezTo>
                  <a:cubicBezTo>
                    <a:pt x="773" y="1262"/>
                    <a:pt x="765" y="1285"/>
                    <a:pt x="780" y="1292"/>
                  </a:cubicBezTo>
                  <a:cubicBezTo>
                    <a:pt x="803" y="1307"/>
                    <a:pt x="840" y="1314"/>
                    <a:pt x="847" y="1344"/>
                  </a:cubicBezTo>
                  <a:cubicBezTo>
                    <a:pt x="877" y="1344"/>
                    <a:pt x="914" y="1337"/>
                    <a:pt x="921" y="1366"/>
                  </a:cubicBezTo>
                  <a:cubicBezTo>
                    <a:pt x="936" y="1388"/>
                    <a:pt x="914" y="1418"/>
                    <a:pt x="899" y="1441"/>
                  </a:cubicBezTo>
                  <a:cubicBezTo>
                    <a:pt x="892" y="1455"/>
                    <a:pt x="884" y="1463"/>
                    <a:pt x="884" y="1478"/>
                  </a:cubicBezTo>
                  <a:cubicBezTo>
                    <a:pt x="884" y="1493"/>
                    <a:pt x="892" y="1507"/>
                    <a:pt x="877" y="1522"/>
                  </a:cubicBezTo>
                  <a:cubicBezTo>
                    <a:pt x="877" y="1530"/>
                    <a:pt x="855" y="1530"/>
                    <a:pt x="840" y="1537"/>
                  </a:cubicBezTo>
                  <a:cubicBezTo>
                    <a:pt x="832" y="1545"/>
                    <a:pt x="825" y="1567"/>
                    <a:pt x="825" y="1574"/>
                  </a:cubicBezTo>
                  <a:cubicBezTo>
                    <a:pt x="803" y="1574"/>
                    <a:pt x="788" y="1574"/>
                    <a:pt x="765" y="1574"/>
                  </a:cubicBezTo>
                  <a:cubicBezTo>
                    <a:pt x="758" y="1574"/>
                    <a:pt x="743" y="1574"/>
                    <a:pt x="736" y="1574"/>
                  </a:cubicBezTo>
                  <a:cubicBezTo>
                    <a:pt x="721" y="1582"/>
                    <a:pt x="713" y="1589"/>
                    <a:pt x="713" y="1589"/>
                  </a:cubicBezTo>
                  <a:cubicBezTo>
                    <a:pt x="698" y="1596"/>
                    <a:pt x="661" y="1596"/>
                    <a:pt x="654" y="1604"/>
                  </a:cubicBezTo>
                  <a:cubicBezTo>
                    <a:pt x="639" y="1619"/>
                    <a:pt x="647" y="1648"/>
                    <a:pt x="647" y="1663"/>
                  </a:cubicBezTo>
                  <a:cubicBezTo>
                    <a:pt x="647" y="1693"/>
                    <a:pt x="639" y="1700"/>
                    <a:pt x="632" y="1723"/>
                  </a:cubicBezTo>
                  <a:cubicBezTo>
                    <a:pt x="610" y="1760"/>
                    <a:pt x="617" y="1753"/>
                    <a:pt x="595" y="1753"/>
                  </a:cubicBezTo>
                  <a:cubicBezTo>
                    <a:pt x="565" y="1745"/>
                    <a:pt x="498" y="1730"/>
                    <a:pt x="476" y="1753"/>
                  </a:cubicBezTo>
                  <a:cubicBezTo>
                    <a:pt x="468" y="1760"/>
                    <a:pt x="468" y="1790"/>
                    <a:pt x="468" y="1804"/>
                  </a:cubicBezTo>
                  <a:cubicBezTo>
                    <a:pt x="461" y="1827"/>
                    <a:pt x="439" y="1886"/>
                    <a:pt x="461" y="1893"/>
                  </a:cubicBezTo>
                  <a:cubicBezTo>
                    <a:pt x="461" y="1931"/>
                    <a:pt x="461" y="1968"/>
                    <a:pt x="468" y="2005"/>
                  </a:cubicBezTo>
                  <a:cubicBezTo>
                    <a:pt x="476" y="2005"/>
                    <a:pt x="476" y="2012"/>
                    <a:pt x="483" y="2012"/>
                  </a:cubicBezTo>
                  <a:cubicBezTo>
                    <a:pt x="483" y="2079"/>
                    <a:pt x="483" y="2139"/>
                    <a:pt x="498" y="2205"/>
                  </a:cubicBezTo>
                  <a:cubicBezTo>
                    <a:pt x="513" y="2235"/>
                    <a:pt x="520" y="2265"/>
                    <a:pt x="520" y="2295"/>
                  </a:cubicBezTo>
                  <a:cubicBezTo>
                    <a:pt x="513" y="2309"/>
                    <a:pt x="505" y="2317"/>
                    <a:pt x="505" y="2332"/>
                  </a:cubicBezTo>
                  <a:cubicBezTo>
                    <a:pt x="505" y="2339"/>
                    <a:pt x="520" y="2339"/>
                    <a:pt x="520" y="2354"/>
                  </a:cubicBezTo>
                  <a:cubicBezTo>
                    <a:pt x="520" y="2361"/>
                    <a:pt x="520" y="2369"/>
                    <a:pt x="520" y="2376"/>
                  </a:cubicBezTo>
                  <a:cubicBezTo>
                    <a:pt x="520" y="2413"/>
                    <a:pt x="498" y="2443"/>
                    <a:pt x="498" y="2473"/>
                  </a:cubicBezTo>
                  <a:cubicBezTo>
                    <a:pt x="498" y="2480"/>
                    <a:pt x="505" y="2503"/>
                    <a:pt x="513" y="2510"/>
                  </a:cubicBezTo>
                  <a:cubicBezTo>
                    <a:pt x="513" y="2532"/>
                    <a:pt x="520" y="2555"/>
                    <a:pt x="520" y="2577"/>
                  </a:cubicBezTo>
                  <a:cubicBezTo>
                    <a:pt x="520" y="2592"/>
                    <a:pt x="520" y="2614"/>
                    <a:pt x="513" y="2629"/>
                  </a:cubicBezTo>
                  <a:cubicBezTo>
                    <a:pt x="513" y="2644"/>
                    <a:pt x="491" y="2658"/>
                    <a:pt x="491" y="2666"/>
                  </a:cubicBezTo>
                  <a:cubicBezTo>
                    <a:pt x="483" y="2688"/>
                    <a:pt x="498" y="2688"/>
                    <a:pt x="505" y="2703"/>
                  </a:cubicBezTo>
                  <a:cubicBezTo>
                    <a:pt x="505" y="2718"/>
                    <a:pt x="505" y="2740"/>
                    <a:pt x="505" y="2755"/>
                  </a:cubicBezTo>
                  <a:lnTo>
                    <a:pt x="513" y="2755"/>
                  </a:lnTo>
                  <a:cubicBezTo>
                    <a:pt x="513" y="2785"/>
                    <a:pt x="505" y="2807"/>
                    <a:pt x="505" y="2829"/>
                  </a:cubicBezTo>
                  <a:cubicBezTo>
                    <a:pt x="550" y="2829"/>
                    <a:pt x="595" y="2844"/>
                    <a:pt x="587" y="2896"/>
                  </a:cubicBezTo>
                  <a:cubicBezTo>
                    <a:pt x="632" y="2903"/>
                    <a:pt x="765" y="2903"/>
                    <a:pt x="780" y="2963"/>
                  </a:cubicBezTo>
                  <a:cubicBezTo>
                    <a:pt x="803" y="2970"/>
                    <a:pt x="803" y="3000"/>
                    <a:pt x="825" y="3007"/>
                  </a:cubicBezTo>
                  <a:cubicBezTo>
                    <a:pt x="840" y="3022"/>
                    <a:pt x="862" y="3007"/>
                    <a:pt x="877" y="3015"/>
                  </a:cubicBezTo>
                  <a:cubicBezTo>
                    <a:pt x="914" y="3037"/>
                    <a:pt x="884" y="3126"/>
                    <a:pt x="958" y="3111"/>
                  </a:cubicBezTo>
                  <a:cubicBezTo>
                    <a:pt x="958" y="3104"/>
                    <a:pt x="966" y="3097"/>
                    <a:pt x="966" y="3089"/>
                  </a:cubicBezTo>
                  <a:cubicBezTo>
                    <a:pt x="1018" y="3089"/>
                    <a:pt x="1048" y="3119"/>
                    <a:pt x="1100" y="3119"/>
                  </a:cubicBezTo>
                  <a:cubicBezTo>
                    <a:pt x="1100" y="3104"/>
                    <a:pt x="1100" y="3089"/>
                    <a:pt x="1100" y="3074"/>
                  </a:cubicBezTo>
                  <a:cubicBezTo>
                    <a:pt x="1115" y="3067"/>
                    <a:pt x="1129" y="3060"/>
                    <a:pt x="1152" y="3060"/>
                  </a:cubicBezTo>
                  <a:cubicBezTo>
                    <a:pt x="1152" y="3097"/>
                    <a:pt x="1122" y="3126"/>
                    <a:pt x="1129" y="3163"/>
                  </a:cubicBezTo>
                  <a:cubicBezTo>
                    <a:pt x="1137" y="3163"/>
                    <a:pt x="1137" y="3163"/>
                    <a:pt x="1137" y="3163"/>
                  </a:cubicBezTo>
                  <a:cubicBezTo>
                    <a:pt x="1137" y="3186"/>
                    <a:pt x="1144" y="3200"/>
                    <a:pt x="1129" y="3230"/>
                  </a:cubicBezTo>
                  <a:cubicBezTo>
                    <a:pt x="1129" y="3238"/>
                    <a:pt x="1085" y="3260"/>
                    <a:pt x="1122" y="3275"/>
                  </a:cubicBezTo>
                  <a:cubicBezTo>
                    <a:pt x="1122" y="3290"/>
                    <a:pt x="1122" y="3312"/>
                    <a:pt x="1129" y="3319"/>
                  </a:cubicBezTo>
                  <a:cubicBezTo>
                    <a:pt x="1152" y="3290"/>
                    <a:pt x="1226" y="3297"/>
                    <a:pt x="1263" y="3305"/>
                  </a:cubicBezTo>
                  <a:cubicBezTo>
                    <a:pt x="1263" y="3319"/>
                    <a:pt x="1270" y="3334"/>
                    <a:pt x="1278" y="3349"/>
                  </a:cubicBezTo>
                  <a:cubicBezTo>
                    <a:pt x="1285" y="3349"/>
                    <a:pt x="1293" y="3349"/>
                    <a:pt x="1293" y="3349"/>
                  </a:cubicBezTo>
                  <a:lnTo>
                    <a:pt x="1293" y="3357"/>
                  </a:lnTo>
                  <a:cubicBezTo>
                    <a:pt x="1307" y="3357"/>
                    <a:pt x="1322" y="3357"/>
                    <a:pt x="1330" y="3357"/>
                  </a:cubicBezTo>
                  <a:cubicBezTo>
                    <a:pt x="1330" y="3342"/>
                    <a:pt x="1337" y="3334"/>
                    <a:pt x="1352" y="3334"/>
                  </a:cubicBezTo>
                  <a:cubicBezTo>
                    <a:pt x="1352" y="3334"/>
                    <a:pt x="1352" y="3334"/>
                    <a:pt x="1352" y="3327"/>
                  </a:cubicBezTo>
                  <a:cubicBezTo>
                    <a:pt x="1367" y="3327"/>
                    <a:pt x="1382" y="3327"/>
                    <a:pt x="1389" y="3327"/>
                  </a:cubicBezTo>
                  <a:cubicBezTo>
                    <a:pt x="1397" y="3357"/>
                    <a:pt x="1419" y="3364"/>
                    <a:pt x="1412" y="3386"/>
                  </a:cubicBezTo>
                  <a:cubicBezTo>
                    <a:pt x="1434" y="3386"/>
                    <a:pt x="1456" y="3386"/>
                    <a:pt x="1471" y="3386"/>
                  </a:cubicBezTo>
                  <a:cubicBezTo>
                    <a:pt x="1493" y="3394"/>
                    <a:pt x="1538" y="3438"/>
                    <a:pt x="1545" y="3460"/>
                  </a:cubicBezTo>
                  <a:cubicBezTo>
                    <a:pt x="1545" y="3468"/>
                    <a:pt x="1545" y="3483"/>
                    <a:pt x="1538" y="3497"/>
                  </a:cubicBezTo>
                  <a:lnTo>
                    <a:pt x="1545" y="3497"/>
                  </a:lnTo>
                  <a:cubicBezTo>
                    <a:pt x="1575" y="3512"/>
                    <a:pt x="1590" y="3520"/>
                    <a:pt x="1619" y="352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6" name="Freeform 34"/>
            <p:cNvSpPr>
              <a:spLocks noChangeArrowheads="1"/>
            </p:cNvSpPr>
            <p:nvPr/>
          </p:nvSpPr>
          <p:spPr bwMode="auto">
            <a:xfrm>
              <a:off x="15061663" y="6998675"/>
              <a:ext cx="3813" cy="1904"/>
            </a:xfrm>
            <a:custGeom>
              <a:avLst/>
              <a:gdLst>
                <a:gd name="T0" fmla="*/ 0 w 8"/>
                <a:gd name="T1" fmla="*/ 0 h 1"/>
                <a:gd name="T2" fmla="*/ 0 w 8"/>
                <a:gd name="T3" fmla="*/ 0 h 1"/>
                <a:gd name="T4" fmla="*/ 7 w 8"/>
                <a:gd name="T5" fmla="*/ 0 h 1"/>
                <a:gd name="T6" fmla="*/ 7 w 8"/>
                <a:gd name="T7" fmla="*/ 0 h 1"/>
                <a:gd name="T8" fmla="*/ 0 w 8"/>
                <a:gd name="T9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7" y="0"/>
                  </a:cubicBezTo>
                  <a:lnTo>
                    <a:pt x="7" y="0"/>
                  </a:lnTo>
                  <a:lnTo>
                    <a:pt x="0" y="0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7" name="Freeform 35"/>
            <p:cNvSpPr>
              <a:spLocks noChangeArrowheads="1"/>
            </p:cNvSpPr>
            <p:nvPr/>
          </p:nvSpPr>
          <p:spPr bwMode="auto">
            <a:xfrm>
              <a:off x="14316272" y="5804178"/>
              <a:ext cx="1791984" cy="1276416"/>
            </a:xfrm>
            <a:custGeom>
              <a:avLst/>
              <a:gdLst>
                <a:gd name="T0" fmla="*/ 1819 w 4145"/>
                <a:gd name="T1" fmla="*/ 2852 h 2956"/>
                <a:gd name="T2" fmla="*/ 1961 w 4145"/>
                <a:gd name="T3" fmla="*/ 2926 h 2956"/>
                <a:gd name="T4" fmla="*/ 2064 w 4145"/>
                <a:gd name="T5" fmla="*/ 2785 h 2956"/>
                <a:gd name="T6" fmla="*/ 2287 w 4145"/>
                <a:gd name="T7" fmla="*/ 2740 h 2956"/>
                <a:gd name="T8" fmla="*/ 2310 w 4145"/>
                <a:gd name="T9" fmla="*/ 2658 h 2956"/>
                <a:gd name="T10" fmla="*/ 2421 w 4145"/>
                <a:gd name="T11" fmla="*/ 2347 h 2956"/>
                <a:gd name="T12" fmla="*/ 2480 w 4145"/>
                <a:gd name="T13" fmla="*/ 2146 h 2956"/>
                <a:gd name="T14" fmla="*/ 2495 w 4145"/>
                <a:gd name="T15" fmla="*/ 2072 h 2956"/>
                <a:gd name="T16" fmla="*/ 2480 w 4145"/>
                <a:gd name="T17" fmla="*/ 1901 h 2956"/>
                <a:gd name="T18" fmla="*/ 2584 w 4145"/>
                <a:gd name="T19" fmla="*/ 1738 h 2956"/>
                <a:gd name="T20" fmla="*/ 2748 w 4145"/>
                <a:gd name="T21" fmla="*/ 1641 h 2956"/>
                <a:gd name="T22" fmla="*/ 2874 w 4145"/>
                <a:gd name="T23" fmla="*/ 1426 h 2956"/>
                <a:gd name="T24" fmla="*/ 3074 w 4145"/>
                <a:gd name="T25" fmla="*/ 1144 h 2956"/>
                <a:gd name="T26" fmla="*/ 3156 w 4145"/>
                <a:gd name="T27" fmla="*/ 1151 h 2956"/>
                <a:gd name="T28" fmla="*/ 3438 w 4145"/>
                <a:gd name="T29" fmla="*/ 884 h 2956"/>
                <a:gd name="T30" fmla="*/ 3572 w 4145"/>
                <a:gd name="T31" fmla="*/ 787 h 2956"/>
                <a:gd name="T32" fmla="*/ 3720 w 4145"/>
                <a:gd name="T33" fmla="*/ 706 h 2956"/>
                <a:gd name="T34" fmla="*/ 3802 w 4145"/>
                <a:gd name="T35" fmla="*/ 579 h 2956"/>
                <a:gd name="T36" fmla="*/ 4040 w 4145"/>
                <a:gd name="T37" fmla="*/ 527 h 2956"/>
                <a:gd name="T38" fmla="*/ 4055 w 4145"/>
                <a:gd name="T39" fmla="*/ 423 h 2956"/>
                <a:gd name="T40" fmla="*/ 3988 w 4145"/>
                <a:gd name="T41" fmla="*/ 119 h 2956"/>
                <a:gd name="T42" fmla="*/ 3965 w 4145"/>
                <a:gd name="T43" fmla="*/ 22 h 2956"/>
                <a:gd name="T44" fmla="*/ 3765 w 4145"/>
                <a:gd name="T45" fmla="*/ 97 h 2956"/>
                <a:gd name="T46" fmla="*/ 3617 w 4145"/>
                <a:gd name="T47" fmla="*/ 134 h 2956"/>
                <a:gd name="T48" fmla="*/ 3520 w 4145"/>
                <a:gd name="T49" fmla="*/ 193 h 2956"/>
                <a:gd name="T50" fmla="*/ 3394 w 4145"/>
                <a:gd name="T51" fmla="*/ 238 h 2956"/>
                <a:gd name="T52" fmla="*/ 3342 w 4145"/>
                <a:gd name="T53" fmla="*/ 267 h 2956"/>
                <a:gd name="T54" fmla="*/ 3149 w 4145"/>
                <a:gd name="T55" fmla="*/ 364 h 2956"/>
                <a:gd name="T56" fmla="*/ 2948 w 4145"/>
                <a:gd name="T57" fmla="*/ 357 h 2956"/>
                <a:gd name="T58" fmla="*/ 2963 w 4145"/>
                <a:gd name="T59" fmla="*/ 483 h 2956"/>
                <a:gd name="T60" fmla="*/ 2844 w 4145"/>
                <a:gd name="T61" fmla="*/ 602 h 2956"/>
                <a:gd name="T62" fmla="*/ 2748 w 4145"/>
                <a:gd name="T63" fmla="*/ 780 h 2956"/>
                <a:gd name="T64" fmla="*/ 2569 w 4145"/>
                <a:gd name="T65" fmla="*/ 869 h 2956"/>
                <a:gd name="T66" fmla="*/ 2354 w 4145"/>
                <a:gd name="T67" fmla="*/ 914 h 2956"/>
                <a:gd name="T68" fmla="*/ 2020 w 4145"/>
                <a:gd name="T69" fmla="*/ 869 h 2956"/>
                <a:gd name="T70" fmla="*/ 1842 w 4145"/>
                <a:gd name="T71" fmla="*/ 951 h 2956"/>
                <a:gd name="T72" fmla="*/ 1648 w 4145"/>
                <a:gd name="T73" fmla="*/ 995 h 2956"/>
                <a:gd name="T74" fmla="*/ 1515 w 4145"/>
                <a:gd name="T75" fmla="*/ 995 h 2956"/>
                <a:gd name="T76" fmla="*/ 1337 w 4145"/>
                <a:gd name="T77" fmla="*/ 1040 h 2956"/>
                <a:gd name="T78" fmla="*/ 1188 w 4145"/>
                <a:gd name="T79" fmla="*/ 1025 h 2956"/>
                <a:gd name="T80" fmla="*/ 906 w 4145"/>
                <a:gd name="T81" fmla="*/ 1084 h 2956"/>
                <a:gd name="T82" fmla="*/ 549 w 4145"/>
                <a:gd name="T83" fmla="*/ 980 h 2956"/>
                <a:gd name="T84" fmla="*/ 223 w 4145"/>
                <a:gd name="T85" fmla="*/ 1099 h 2956"/>
                <a:gd name="T86" fmla="*/ 156 w 4145"/>
                <a:gd name="T87" fmla="*/ 1359 h 2956"/>
                <a:gd name="T88" fmla="*/ 0 w 4145"/>
                <a:gd name="T89" fmla="*/ 1545 h 2956"/>
                <a:gd name="T90" fmla="*/ 126 w 4145"/>
                <a:gd name="T91" fmla="*/ 1775 h 2956"/>
                <a:gd name="T92" fmla="*/ 193 w 4145"/>
                <a:gd name="T93" fmla="*/ 1886 h 2956"/>
                <a:gd name="T94" fmla="*/ 267 w 4145"/>
                <a:gd name="T95" fmla="*/ 1760 h 2956"/>
                <a:gd name="T96" fmla="*/ 631 w 4145"/>
                <a:gd name="T97" fmla="*/ 1730 h 2956"/>
                <a:gd name="T98" fmla="*/ 951 w 4145"/>
                <a:gd name="T99" fmla="*/ 1767 h 2956"/>
                <a:gd name="T100" fmla="*/ 1069 w 4145"/>
                <a:gd name="T101" fmla="*/ 1856 h 2956"/>
                <a:gd name="T102" fmla="*/ 1262 w 4145"/>
                <a:gd name="T103" fmla="*/ 1782 h 2956"/>
                <a:gd name="T104" fmla="*/ 1418 w 4145"/>
                <a:gd name="T105" fmla="*/ 1745 h 2956"/>
                <a:gd name="T106" fmla="*/ 1686 w 4145"/>
                <a:gd name="T107" fmla="*/ 1619 h 2956"/>
                <a:gd name="T108" fmla="*/ 1730 w 4145"/>
                <a:gd name="T109" fmla="*/ 1767 h 2956"/>
                <a:gd name="T110" fmla="*/ 1968 w 4145"/>
                <a:gd name="T111" fmla="*/ 1886 h 2956"/>
                <a:gd name="T112" fmla="*/ 2131 w 4145"/>
                <a:gd name="T113" fmla="*/ 2168 h 2956"/>
                <a:gd name="T114" fmla="*/ 1931 w 4145"/>
                <a:gd name="T115" fmla="*/ 2369 h 2956"/>
                <a:gd name="T116" fmla="*/ 1856 w 4145"/>
                <a:gd name="T117" fmla="*/ 2495 h 2956"/>
                <a:gd name="T118" fmla="*/ 1753 w 4145"/>
                <a:gd name="T119" fmla="*/ 2725 h 2956"/>
                <a:gd name="T120" fmla="*/ 1753 w 4145"/>
                <a:gd name="T121" fmla="*/ 2881 h 29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2956">
                  <a:moveTo>
                    <a:pt x="1753" y="2881"/>
                  </a:moveTo>
                  <a:lnTo>
                    <a:pt x="1753" y="2881"/>
                  </a:lnTo>
                  <a:cubicBezTo>
                    <a:pt x="1753" y="2881"/>
                    <a:pt x="1782" y="2881"/>
                    <a:pt x="1812" y="2874"/>
                  </a:cubicBezTo>
                  <a:cubicBezTo>
                    <a:pt x="1812" y="2866"/>
                    <a:pt x="1812" y="2859"/>
                    <a:pt x="1819" y="2852"/>
                  </a:cubicBezTo>
                  <a:cubicBezTo>
                    <a:pt x="1812" y="2859"/>
                    <a:pt x="1812" y="2866"/>
                    <a:pt x="1812" y="2874"/>
                  </a:cubicBezTo>
                  <a:cubicBezTo>
                    <a:pt x="1849" y="2874"/>
                    <a:pt x="1886" y="2866"/>
                    <a:pt x="1894" y="2866"/>
                  </a:cubicBezTo>
                  <a:cubicBezTo>
                    <a:pt x="1894" y="2896"/>
                    <a:pt x="1894" y="2918"/>
                    <a:pt x="1894" y="2948"/>
                  </a:cubicBezTo>
                  <a:cubicBezTo>
                    <a:pt x="1916" y="2955"/>
                    <a:pt x="1946" y="2941"/>
                    <a:pt x="1961" y="2926"/>
                  </a:cubicBezTo>
                  <a:cubicBezTo>
                    <a:pt x="1983" y="2904"/>
                    <a:pt x="1983" y="2889"/>
                    <a:pt x="1983" y="2859"/>
                  </a:cubicBezTo>
                  <a:cubicBezTo>
                    <a:pt x="1998" y="2859"/>
                    <a:pt x="2013" y="2859"/>
                    <a:pt x="2020" y="2859"/>
                  </a:cubicBezTo>
                  <a:cubicBezTo>
                    <a:pt x="2020" y="2844"/>
                    <a:pt x="2020" y="2822"/>
                    <a:pt x="2027" y="2814"/>
                  </a:cubicBezTo>
                  <a:cubicBezTo>
                    <a:pt x="2035" y="2792"/>
                    <a:pt x="2050" y="2792"/>
                    <a:pt x="2064" y="2785"/>
                  </a:cubicBezTo>
                  <a:cubicBezTo>
                    <a:pt x="2087" y="2763"/>
                    <a:pt x="2087" y="2710"/>
                    <a:pt x="2087" y="2681"/>
                  </a:cubicBezTo>
                  <a:cubicBezTo>
                    <a:pt x="2102" y="2710"/>
                    <a:pt x="2146" y="2733"/>
                    <a:pt x="2153" y="2763"/>
                  </a:cubicBezTo>
                  <a:cubicBezTo>
                    <a:pt x="2183" y="2770"/>
                    <a:pt x="2198" y="2740"/>
                    <a:pt x="2220" y="2733"/>
                  </a:cubicBezTo>
                  <a:cubicBezTo>
                    <a:pt x="2243" y="2733"/>
                    <a:pt x="2265" y="2748"/>
                    <a:pt x="2287" y="2740"/>
                  </a:cubicBezTo>
                  <a:cubicBezTo>
                    <a:pt x="2272" y="2710"/>
                    <a:pt x="2258" y="2688"/>
                    <a:pt x="2250" y="2666"/>
                  </a:cubicBezTo>
                  <a:cubicBezTo>
                    <a:pt x="2258" y="2688"/>
                    <a:pt x="2272" y="2710"/>
                    <a:pt x="2287" y="2740"/>
                  </a:cubicBezTo>
                  <a:cubicBezTo>
                    <a:pt x="2287" y="2740"/>
                    <a:pt x="2287" y="2740"/>
                    <a:pt x="2295" y="2733"/>
                  </a:cubicBezTo>
                  <a:cubicBezTo>
                    <a:pt x="2295" y="2703"/>
                    <a:pt x="2295" y="2688"/>
                    <a:pt x="2310" y="2658"/>
                  </a:cubicBezTo>
                  <a:cubicBezTo>
                    <a:pt x="2324" y="2636"/>
                    <a:pt x="2324" y="2614"/>
                    <a:pt x="2324" y="2584"/>
                  </a:cubicBezTo>
                  <a:cubicBezTo>
                    <a:pt x="2332" y="2532"/>
                    <a:pt x="2332" y="2480"/>
                    <a:pt x="2339" y="2428"/>
                  </a:cubicBezTo>
                  <a:cubicBezTo>
                    <a:pt x="2361" y="2428"/>
                    <a:pt x="2384" y="2428"/>
                    <a:pt x="2406" y="2428"/>
                  </a:cubicBezTo>
                  <a:cubicBezTo>
                    <a:pt x="2421" y="2406"/>
                    <a:pt x="2413" y="2376"/>
                    <a:pt x="2421" y="2347"/>
                  </a:cubicBezTo>
                  <a:cubicBezTo>
                    <a:pt x="2428" y="2317"/>
                    <a:pt x="2443" y="2295"/>
                    <a:pt x="2421" y="2265"/>
                  </a:cubicBezTo>
                  <a:cubicBezTo>
                    <a:pt x="2436" y="2258"/>
                    <a:pt x="2443" y="2258"/>
                    <a:pt x="2458" y="2258"/>
                  </a:cubicBezTo>
                  <a:cubicBezTo>
                    <a:pt x="2465" y="2243"/>
                    <a:pt x="2473" y="2228"/>
                    <a:pt x="2473" y="2206"/>
                  </a:cubicBezTo>
                  <a:cubicBezTo>
                    <a:pt x="2480" y="2191"/>
                    <a:pt x="2473" y="2161"/>
                    <a:pt x="2480" y="2146"/>
                  </a:cubicBezTo>
                  <a:cubicBezTo>
                    <a:pt x="2488" y="2139"/>
                    <a:pt x="2510" y="2116"/>
                    <a:pt x="2518" y="2109"/>
                  </a:cubicBezTo>
                  <a:cubicBezTo>
                    <a:pt x="2532" y="2094"/>
                    <a:pt x="2540" y="2079"/>
                    <a:pt x="2569" y="2079"/>
                  </a:cubicBezTo>
                  <a:cubicBezTo>
                    <a:pt x="2562" y="2079"/>
                    <a:pt x="2562" y="2072"/>
                    <a:pt x="2562" y="2072"/>
                  </a:cubicBezTo>
                  <a:cubicBezTo>
                    <a:pt x="2532" y="2072"/>
                    <a:pt x="2503" y="2072"/>
                    <a:pt x="2495" y="2072"/>
                  </a:cubicBezTo>
                  <a:cubicBezTo>
                    <a:pt x="2503" y="2072"/>
                    <a:pt x="2532" y="2072"/>
                    <a:pt x="2562" y="2072"/>
                  </a:cubicBezTo>
                  <a:cubicBezTo>
                    <a:pt x="2555" y="2050"/>
                    <a:pt x="2555" y="2020"/>
                    <a:pt x="2555" y="1990"/>
                  </a:cubicBezTo>
                  <a:cubicBezTo>
                    <a:pt x="2562" y="1923"/>
                    <a:pt x="2540" y="1961"/>
                    <a:pt x="2503" y="1938"/>
                  </a:cubicBezTo>
                  <a:cubicBezTo>
                    <a:pt x="2495" y="1931"/>
                    <a:pt x="2480" y="1908"/>
                    <a:pt x="2480" y="1901"/>
                  </a:cubicBezTo>
                  <a:cubicBezTo>
                    <a:pt x="2473" y="1886"/>
                    <a:pt x="2458" y="1901"/>
                    <a:pt x="2473" y="1879"/>
                  </a:cubicBezTo>
                  <a:cubicBezTo>
                    <a:pt x="2480" y="1856"/>
                    <a:pt x="2525" y="1842"/>
                    <a:pt x="2547" y="1834"/>
                  </a:cubicBezTo>
                  <a:cubicBezTo>
                    <a:pt x="2547" y="1805"/>
                    <a:pt x="2569" y="1812"/>
                    <a:pt x="2577" y="1797"/>
                  </a:cubicBezTo>
                  <a:cubicBezTo>
                    <a:pt x="2584" y="1775"/>
                    <a:pt x="2569" y="1760"/>
                    <a:pt x="2584" y="1738"/>
                  </a:cubicBezTo>
                  <a:cubicBezTo>
                    <a:pt x="2614" y="1701"/>
                    <a:pt x="2673" y="1701"/>
                    <a:pt x="2688" y="1663"/>
                  </a:cubicBezTo>
                  <a:cubicBezTo>
                    <a:pt x="2666" y="1649"/>
                    <a:pt x="2666" y="1634"/>
                    <a:pt x="2666" y="1611"/>
                  </a:cubicBezTo>
                  <a:cubicBezTo>
                    <a:pt x="2696" y="1604"/>
                    <a:pt x="2718" y="1604"/>
                    <a:pt x="2748" y="1589"/>
                  </a:cubicBezTo>
                  <a:cubicBezTo>
                    <a:pt x="2725" y="1597"/>
                    <a:pt x="2740" y="1626"/>
                    <a:pt x="2748" y="1641"/>
                  </a:cubicBezTo>
                  <a:cubicBezTo>
                    <a:pt x="2763" y="1671"/>
                    <a:pt x="2777" y="1671"/>
                    <a:pt x="2800" y="1671"/>
                  </a:cubicBezTo>
                  <a:cubicBezTo>
                    <a:pt x="2859" y="1663"/>
                    <a:pt x="2881" y="1611"/>
                    <a:pt x="2866" y="1559"/>
                  </a:cubicBezTo>
                  <a:cubicBezTo>
                    <a:pt x="2852" y="1522"/>
                    <a:pt x="2859" y="1522"/>
                    <a:pt x="2881" y="1500"/>
                  </a:cubicBezTo>
                  <a:cubicBezTo>
                    <a:pt x="2918" y="1456"/>
                    <a:pt x="2889" y="1463"/>
                    <a:pt x="2874" y="1426"/>
                  </a:cubicBezTo>
                  <a:cubicBezTo>
                    <a:pt x="2874" y="1433"/>
                    <a:pt x="2941" y="1322"/>
                    <a:pt x="2941" y="1314"/>
                  </a:cubicBezTo>
                  <a:cubicBezTo>
                    <a:pt x="2955" y="1300"/>
                    <a:pt x="2978" y="1300"/>
                    <a:pt x="2993" y="1277"/>
                  </a:cubicBezTo>
                  <a:cubicBezTo>
                    <a:pt x="3015" y="1240"/>
                    <a:pt x="3000" y="1188"/>
                    <a:pt x="3030" y="1151"/>
                  </a:cubicBezTo>
                  <a:cubicBezTo>
                    <a:pt x="3037" y="1144"/>
                    <a:pt x="3060" y="1144"/>
                    <a:pt x="3074" y="1144"/>
                  </a:cubicBezTo>
                  <a:cubicBezTo>
                    <a:pt x="3074" y="1159"/>
                    <a:pt x="3067" y="1181"/>
                    <a:pt x="3074" y="1196"/>
                  </a:cubicBezTo>
                  <a:cubicBezTo>
                    <a:pt x="3074" y="1211"/>
                    <a:pt x="3082" y="1211"/>
                    <a:pt x="3097" y="1211"/>
                  </a:cubicBezTo>
                  <a:cubicBezTo>
                    <a:pt x="3104" y="1203"/>
                    <a:pt x="3104" y="1203"/>
                    <a:pt x="3112" y="1196"/>
                  </a:cubicBezTo>
                  <a:cubicBezTo>
                    <a:pt x="3126" y="1181"/>
                    <a:pt x="3149" y="1166"/>
                    <a:pt x="3156" y="1151"/>
                  </a:cubicBezTo>
                  <a:cubicBezTo>
                    <a:pt x="3156" y="1129"/>
                    <a:pt x="3156" y="1114"/>
                    <a:pt x="3163" y="1092"/>
                  </a:cubicBezTo>
                  <a:cubicBezTo>
                    <a:pt x="3193" y="1017"/>
                    <a:pt x="3282" y="1003"/>
                    <a:pt x="3349" y="965"/>
                  </a:cubicBezTo>
                  <a:cubicBezTo>
                    <a:pt x="3364" y="958"/>
                    <a:pt x="3386" y="943"/>
                    <a:pt x="3394" y="928"/>
                  </a:cubicBezTo>
                  <a:cubicBezTo>
                    <a:pt x="3401" y="914"/>
                    <a:pt x="3416" y="884"/>
                    <a:pt x="3438" y="884"/>
                  </a:cubicBezTo>
                  <a:cubicBezTo>
                    <a:pt x="3438" y="861"/>
                    <a:pt x="3438" y="847"/>
                    <a:pt x="3446" y="832"/>
                  </a:cubicBezTo>
                  <a:cubicBezTo>
                    <a:pt x="3460" y="824"/>
                    <a:pt x="3490" y="824"/>
                    <a:pt x="3505" y="817"/>
                  </a:cubicBezTo>
                  <a:cubicBezTo>
                    <a:pt x="3520" y="817"/>
                    <a:pt x="3535" y="817"/>
                    <a:pt x="3542" y="817"/>
                  </a:cubicBezTo>
                  <a:cubicBezTo>
                    <a:pt x="3557" y="809"/>
                    <a:pt x="3565" y="795"/>
                    <a:pt x="3572" y="787"/>
                  </a:cubicBezTo>
                  <a:cubicBezTo>
                    <a:pt x="3587" y="772"/>
                    <a:pt x="3602" y="765"/>
                    <a:pt x="3617" y="750"/>
                  </a:cubicBezTo>
                  <a:cubicBezTo>
                    <a:pt x="3624" y="743"/>
                    <a:pt x="3624" y="735"/>
                    <a:pt x="3639" y="728"/>
                  </a:cubicBezTo>
                  <a:cubicBezTo>
                    <a:pt x="3654" y="720"/>
                    <a:pt x="3676" y="728"/>
                    <a:pt x="3691" y="728"/>
                  </a:cubicBezTo>
                  <a:cubicBezTo>
                    <a:pt x="3691" y="720"/>
                    <a:pt x="3706" y="713"/>
                    <a:pt x="3720" y="706"/>
                  </a:cubicBezTo>
                  <a:cubicBezTo>
                    <a:pt x="3713" y="706"/>
                    <a:pt x="3706" y="706"/>
                    <a:pt x="3706" y="698"/>
                  </a:cubicBezTo>
                  <a:cubicBezTo>
                    <a:pt x="3720" y="698"/>
                    <a:pt x="3743" y="668"/>
                    <a:pt x="3750" y="661"/>
                  </a:cubicBezTo>
                  <a:cubicBezTo>
                    <a:pt x="3765" y="654"/>
                    <a:pt x="3795" y="646"/>
                    <a:pt x="3802" y="631"/>
                  </a:cubicBezTo>
                  <a:cubicBezTo>
                    <a:pt x="3802" y="624"/>
                    <a:pt x="3802" y="594"/>
                    <a:pt x="3802" y="579"/>
                  </a:cubicBezTo>
                  <a:cubicBezTo>
                    <a:pt x="3810" y="549"/>
                    <a:pt x="3824" y="549"/>
                    <a:pt x="3854" y="542"/>
                  </a:cubicBezTo>
                  <a:cubicBezTo>
                    <a:pt x="3862" y="564"/>
                    <a:pt x="3928" y="564"/>
                    <a:pt x="3951" y="557"/>
                  </a:cubicBezTo>
                  <a:cubicBezTo>
                    <a:pt x="3958" y="557"/>
                    <a:pt x="3973" y="549"/>
                    <a:pt x="3988" y="542"/>
                  </a:cubicBezTo>
                  <a:cubicBezTo>
                    <a:pt x="4003" y="535"/>
                    <a:pt x="4032" y="535"/>
                    <a:pt x="4040" y="527"/>
                  </a:cubicBezTo>
                  <a:cubicBezTo>
                    <a:pt x="4084" y="527"/>
                    <a:pt x="4129" y="498"/>
                    <a:pt x="4136" y="453"/>
                  </a:cubicBezTo>
                  <a:cubicBezTo>
                    <a:pt x="4136" y="438"/>
                    <a:pt x="4144" y="386"/>
                    <a:pt x="4122" y="394"/>
                  </a:cubicBezTo>
                  <a:cubicBezTo>
                    <a:pt x="4107" y="394"/>
                    <a:pt x="4107" y="409"/>
                    <a:pt x="4099" y="416"/>
                  </a:cubicBezTo>
                  <a:cubicBezTo>
                    <a:pt x="4084" y="423"/>
                    <a:pt x="4069" y="423"/>
                    <a:pt x="4055" y="423"/>
                  </a:cubicBezTo>
                  <a:cubicBezTo>
                    <a:pt x="4055" y="401"/>
                    <a:pt x="4047" y="386"/>
                    <a:pt x="4040" y="371"/>
                  </a:cubicBezTo>
                  <a:cubicBezTo>
                    <a:pt x="4032" y="349"/>
                    <a:pt x="4032" y="334"/>
                    <a:pt x="4032" y="312"/>
                  </a:cubicBezTo>
                  <a:cubicBezTo>
                    <a:pt x="3980" y="290"/>
                    <a:pt x="3980" y="245"/>
                    <a:pt x="3980" y="193"/>
                  </a:cubicBezTo>
                  <a:cubicBezTo>
                    <a:pt x="3980" y="171"/>
                    <a:pt x="3980" y="134"/>
                    <a:pt x="3988" y="119"/>
                  </a:cubicBezTo>
                  <a:cubicBezTo>
                    <a:pt x="3995" y="112"/>
                    <a:pt x="4010" y="112"/>
                    <a:pt x="4017" y="104"/>
                  </a:cubicBezTo>
                  <a:cubicBezTo>
                    <a:pt x="4032" y="97"/>
                    <a:pt x="4040" y="89"/>
                    <a:pt x="4047" y="74"/>
                  </a:cubicBezTo>
                  <a:cubicBezTo>
                    <a:pt x="4055" y="59"/>
                    <a:pt x="4077" y="44"/>
                    <a:pt x="4069" y="30"/>
                  </a:cubicBezTo>
                  <a:cubicBezTo>
                    <a:pt x="4055" y="0"/>
                    <a:pt x="3988" y="15"/>
                    <a:pt x="3965" y="22"/>
                  </a:cubicBezTo>
                  <a:cubicBezTo>
                    <a:pt x="3943" y="22"/>
                    <a:pt x="3928" y="30"/>
                    <a:pt x="3906" y="30"/>
                  </a:cubicBezTo>
                  <a:cubicBezTo>
                    <a:pt x="3884" y="30"/>
                    <a:pt x="3869" y="30"/>
                    <a:pt x="3854" y="44"/>
                  </a:cubicBezTo>
                  <a:cubicBezTo>
                    <a:pt x="3832" y="67"/>
                    <a:pt x="3832" y="67"/>
                    <a:pt x="3810" y="67"/>
                  </a:cubicBezTo>
                  <a:cubicBezTo>
                    <a:pt x="3787" y="74"/>
                    <a:pt x="3780" y="82"/>
                    <a:pt x="3765" y="97"/>
                  </a:cubicBezTo>
                  <a:cubicBezTo>
                    <a:pt x="3750" y="104"/>
                    <a:pt x="3720" y="104"/>
                    <a:pt x="3706" y="112"/>
                  </a:cubicBezTo>
                  <a:cubicBezTo>
                    <a:pt x="3691" y="112"/>
                    <a:pt x="3668" y="112"/>
                    <a:pt x="3654" y="119"/>
                  </a:cubicBezTo>
                  <a:cubicBezTo>
                    <a:pt x="3646" y="119"/>
                    <a:pt x="3646" y="134"/>
                    <a:pt x="3639" y="134"/>
                  </a:cubicBezTo>
                  <a:cubicBezTo>
                    <a:pt x="3631" y="141"/>
                    <a:pt x="3624" y="134"/>
                    <a:pt x="3617" y="134"/>
                  </a:cubicBezTo>
                  <a:cubicBezTo>
                    <a:pt x="3602" y="141"/>
                    <a:pt x="3602" y="149"/>
                    <a:pt x="3594" y="156"/>
                  </a:cubicBezTo>
                  <a:cubicBezTo>
                    <a:pt x="3587" y="163"/>
                    <a:pt x="3579" y="163"/>
                    <a:pt x="3572" y="171"/>
                  </a:cubicBezTo>
                  <a:cubicBezTo>
                    <a:pt x="3565" y="171"/>
                    <a:pt x="3550" y="171"/>
                    <a:pt x="3542" y="178"/>
                  </a:cubicBezTo>
                  <a:cubicBezTo>
                    <a:pt x="3535" y="178"/>
                    <a:pt x="3527" y="186"/>
                    <a:pt x="3520" y="193"/>
                  </a:cubicBezTo>
                  <a:cubicBezTo>
                    <a:pt x="3498" y="201"/>
                    <a:pt x="3483" y="193"/>
                    <a:pt x="3468" y="208"/>
                  </a:cubicBezTo>
                  <a:cubicBezTo>
                    <a:pt x="3453" y="215"/>
                    <a:pt x="3453" y="215"/>
                    <a:pt x="3446" y="215"/>
                  </a:cubicBezTo>
                  <a:cubicBezTo>
                    <a:pt x="3431" y="223"/>
                    <a:pt x="3431" y="230"/>
                    <a:pt x="3423" y="238"/>
                  </a:cubicBezTo>
                  <a:cubicBezTo>
                    <a:pt x="3416" y="238"/>
                    <a:pt x="3401" y="238"/>
                    <a:pt x="3394" y="238"/>
                  </a:cubicBezTo>
                  <a:cubicBezTo>
                    <a:pt x="3379" y="245"/>
                    <a:pt x="3386" y="245"/>
                    <a:pt x="3371" y="252"/>
                  </a:cubicBezTo>
                  <a:lnTo>
                    <a:pt x="3371" y="260"/>
                  </a:lnTo>
                  <a:cubicBezTo>
                    <a:pt x="3364" y="260"/>
                    <a:pt x="3364" y="260"/>
                    <a:pt x="3357" y="260"/>
                  </a:cubicBezTo>
                  <a:cubicBezTo>
                    <a:pt x="3357" y="267"/>
                    <a:pt x="3342" y="267"/>
                    <a:pt x="3342" y="267"/>
                  </a:cubicBezTo>
                  <a:cubicBezTo>
                    <a:pt x="3327" y="275"/>
                    <a:pt x="3320" y="282"/>
                    <a:pt x="3312" y="290"/>
                  </a:cubicBezTo>
                  <a:cubicBezTo>
                    <a:pt x="3297" y="304"/>
                    <a:pt x="3282" y="312"/>
                    <a:pt x="3267" y="319"/>
                  </a:cubicBezTo>
                  <a:cubicBezTo>
                    <a:pt x="3245" y="327"/>
                    <a:pt x="3223" y="342"/>
                    <a:pt x="3208" y="349"/>
                  </a:cubicBezTo>
                  <a:cubicBezTo>
                    <a:pt x="3186" y="371"/>
                    <a:pt x="3171" y="357"/>
                    <a:pt x="3149" y="364"/>
                  </a:cubicBezTo>
                  <a:cubicBezTo>
                    <a:pt x="3149" y="386"/>
                    <a:pt x="3119" y="371"/>
                    <a:pt x="3104" y="379"/>
                  </a:cubicBezTo>
                  <a:cubicBezTo>
                    <a:pt x="3089" y="386"/>
                    <a:pt x="3074" y="401"/>
                    <a:pt x="3052" y="401"/>
                  </a:cubicBezTo>
                  <a:cubicBezTo>
                    <a:pt x="3037" y="401"/>
                    <a:pt x="3015" y="379"/>
                    <a:pt x="3000" y="371"/>
                  </a:cubicBezTo>
                  <a:cubicBezTo>
                    <a:pt x="2993" y="371"/>
                    <a:pt x="2963" y="357"/>
                    <a:pt x="2948" y="357"/>
                  </a:cubicBezTo>
                  <a:cubicBezTo>
                    <a:pt x="2941" y="364"/>
                    <a:pt x="2941" y="371"/>
                    <a:pt x="2941" y="379"/>
                  </a:cubicBezTo>
                  <a:cubicBezTo>
                    <a:pt x="2941" y="394"/>
                    <a:pt x="2948" y="386"/>
                    <a:pt x="2955" y="394"/>
                  </a:cubicBezTo>
                  <a:cubicBezTo>
                    <a:pt x="2970" y="409"/>
                    <a:pt x="2970" y="460"/>
                    <a:pt x="2970" y="475"/>
                  </a:cubicBezTo>
                  <a:cubicBezTo>
                    <a:pt x="2963" y="483"/>
                    <a:pt x="2963" y="483"/>
                    <a:pt x="2963" y="483"/>
                  </a:cubicBezTo>
                  <a:cubicBezTo>
                    <a:pt x="2948" y="483"/>
                    <a:pt x="2941" y="505"/>
                    <a:pt x="2926" y="520"/>
                  </a:cubicBezTo>
                  <a:cubicBezTo>
                    <a:pt x="2918" y="527"/>
                    <a:pt x="2904" y="542"/>
                    <a:pt x="2896" y="549"/>
                  </a:cubicBezTo>
                  <a:cubicBezTo>
                    <a:pt x="2881" y="564"/>
                    <a:pt x="2866" y="572"/>
                    <a:pt x="2859" y="587"/>
                  </a:cubicBezTo>
                  <a:cubicBezTo>
                    <a:pt x="2852" y="587"/>
                    <a:pt x="2844" y="594"/>
                    <a:pt x="2844" y="602"/>
                  </a:cubicBezTo>
                  <a:cubicBezTo>
                    <a:pt x="2837" y="602"/>
                    <a:pt x="2829" y="609"/>
                    <a:pt x="2822" y="616"/>
                  </a:cubicBezTo>
                  <a:cubicBezTo>
                    <a:pt x="2800" y="639"/>
                    <a:pt x="2785" y="661"/>
                    <a:pt x="2763" y="691"/>
                  </a:cubicBezTo>
                  <a:cubicBezTo>
                    <a:pt x="2755" y="698"/>
                    <a:pt x="2748" y="713"/>
                    <a:pt x="2748" y="735"/>
                  </a:cubicBezTo>
                  <a:cubicBezTo>
                    <a:pt x="2740" y="750"/>
                    <a:pt x="2748" y="765"/>
                    <a:pt x="2748" y="780"/>
                  </a:cubicBezTo>
                  <a:cubicBezTo>
                    <a:pt x="2725" y="780"/>
                    <a:pt x="2718" y="780"/>
                    <a:pt x="2703" y="795"/>
                  </a:cubicBezTo>
                  <a:cubicBezTo>
                    <a:pt x="2696" y="809"/>
                    <a:pt x="2688" y="824"/>
                    <a:pt x="2681" y="839"/>
                  </a:cubicBezTo>
                  <a:cubicBezTo>
                    <a:pt x="2666" y="854"/>
                    <a:pt x="2651" y="861"/>
                    <a:pt x="2629" y="869"/>
                  </a:cubicBezTo>
                  <a:cubicBezTo>
                    <a:pt x="2614" y="869"/>
                    <a:pt x="2592" y="869"/>
                    <a:pt x="2569" y="869"/>
                  </a:cubicBezTo>
                  <a:cubicBezTo>
                    <a:pt x="2562" y="869"/>
                    <a:pt x="2555" y="869"/>
                    <a:pt x="2547" y="869"/>
                  </a:cubicBezTo>
                  <a:cubicBezTo>
                    <a:pt x="2532" y="869"/>
                    <a:pt x="2532" y="876"/>
                    <a:pt x="2518" y="884"/>
                  </a:cubicBezTo>
                  <a:cubicBezTo>
                    <a:pt x="2503" y="891"/>
                    <a:pt x="2480" y="891"/>
                    <a:pt x="2465" y="891"/>
                  </a:cubicBezTo>
                  <a:cubicBezTo>
                    <a:pt x="2421" y="884"/>
                    <a:pt x="2384" y="884"/>
                    <a:pt x="2354" y="914"/>
                  </a:cubicBezTo>
                  <a:cubicBezTo>
                    <a:pt x="2339" y="921"/>
                    <a:pt x="2310" y="921"/>
                    <a:pt x="2287" y="928"/>
                  </a:cubicBezTo>
                  <a:cubicBezTo>
                    <a:pt x="2258" y="928"/>
                    <a:pt x="2235" y="936"/>
                    <a:pt x="2206" y="921"/>
                  </a:cubicBezTo>
                  <a:cubicBezTo>
                    <a:pt x="2183" y="906"/>
                    <a:pt x="2161" y="899"/>
                    <a:pt x="2139" y="891"/>
                  </a:cubicBezTo>
                  <a:cubicBezTo>
                    <a:pt x="2102" y="884"/>
                    <a:pt x="2064" y="869"/>
                    <a:pt x="2020" y="869"/>
                  </a:cubicBezTo>
                  <a:cubicBezTo>
                    <a:pt x="1998" y="869"/>
                    <a:pt x="1998" y="891"/>
                    <a:pt x="1975" y="899"/>
                  </a:cubicBezTo>
                  <a:cubicBezTo>
                    <a:pt x="1968" y="899"/>
                    <a:pt x="1961" y="899"/>
                    <a:pt x="1946" y="899"/>
                  </a:cubicBezTo>
                  <a:cubicBezTo>
                    <a:pt x="1938" y="899"/>
                    <a:pt x="1931" y="914"/>
                    <a:pt x="1923" y="914"/>
                  </a:cubicBezTo>
                  <a:cubicBezTo>
                    <a:pt x="1894" y="928"/>
                    <a:pt x="1871" y="943"/>
                    <a:pt x="1842" y="951"/>
                  </a:cubicBezTo>
                  <a:cubicBezTo>
                    <a:pt x="1827" y="951"/>
                    <a:pt x="1805" y="951"/>
                    <a:pt x="1790" y="958"/>
                  </a:cubicBezTo>
                  <a:cubicBezTo>
                    <a:pt x="1775" y="958"/>
                    <a:pt x="1767" y="973"/>
                    <a:pt x="1753" y="973"/>
                  </a:cubicBezTo>
                  <a:cubicBezTo>
                    <a:pt x="1738" y="973"/>
                    <a:pt x="1723" y="980"/>
                    <a:pt x="1708" y="980"/>
                  </a:cubicBezTo>
                  <a:cubicBezTo>
                    <a:pt x="1686" y="988"/>
                    <a:pt x="1671" y="988"/>
                    <a:pt x="1648" y="995"/>
                  </a:cubicBezTo>
                  <a:cubicBezTo>
                    <a:pt x="1626" y="1003"/>
                    <a:pt x="1604" y="1003"/>
                    <a:pt x="1574" y="995"/>
                  </a:cubicBezTo>
                  <a:cubicBezTo>
                    <a:pt x="1559" y="995"/>
                    <a:pt x="1545" y="988"/>
                    <a:pt x="1530" y="973"/>
                  </a:cubicBezTo>
                  <a:cubicBezTo>
                    <a:pt x="1530" y="973"/>
                    <a:pt x="1530" y="973"/>
                    <a:pt x="1522" y="973"/>
                  </a:cubicBezTo>
                  <a:cubicBezTo>
                    <a:pt x="1508" y="980"/>
                    <a:pt x="1515" y="988"/>
                    <a:pt x="1515" y="995"/>
                  </a:cubicBezTo>
                  <a:cubicBezTo>
                    <a:pt x="1515" y="1025"/>
                    <a:pt x="1522" y="1040"/>
                    <a:pt x="1493" y="1054"/>
                  </a:cubicBezTo>
                  <a:cubicBezTo>
                    <a:pt x="1493" y="1032"/>
                    <a:pt x="1500" y="1010"/>
                    <a:pt x="1478" y="1003"/>
                  </a:cubicBezTo>
                  <a:cubicBezTo>
                    <a:pt x="1441" y="995"/>
                    <a:pt x="1441" y="1017"/>
                    <a:pt x="1426" y="1032"/>
                  </a:cubicBezTo>
                  <a:cubicBezTo>
                    <a:pt x="1403" y="1054"/>
                    <a:pt x="1366" y="1032"/>
                    <a:pt x="1337" y="1040"/>
                  </a:cubicBezTo>
                  <a:cubicBezTo>
                    <a:pt x="1307" y="1047"/>
                    <a:pt x="1285" y="1069"/>
                    <a:pt x="1255" y="1062"/>
                  </a:cubicBezTo>
                  <a:cubicBezTo>
                    <a:pt x="1255" y="1047"/>
                    <a:pt x="1255" y="1032"/>
                    <a:pt x="1255" y="1025"/>
                  </a:cubicBezTo>
                  <a:cubicBezTo>
                    <a:pt x="1240" y="1025"/>
                    <a:pt x="1233" y="1017"/>
                    <a:pt x="1218" y="1017"/>
                  </a:cubicBezTo>
                  <a:cubicBezTo>
                    <a:pt x="1210" y="1017"/>
                    <a:pt x="1196" y="1025"/>
                    <a:pt x="1188" y="1025"/>
                  </a:cubicBezTo>
                  <a:cubicBezTo>
                    <a:pt x="1166" y="1032"/>
                    <a:pt x="1158" y="1040"/>
                    <a:pt x="1158" y="1069"/>
                  </a:cubicBezTo>
                  <a:cubicBezTo>
                    <a:pt x="1121" y="1084"/>
                    <a:pt x="1077" y="1084"/>
                    <a:pt x="1040" y="1077"/>
                  </a:cubicBezTo>
                  <a:cubicBezTo>
                    <a:pt x="1017" y="1069"/>
                    <a:pt x="995" y="1062"/>
                    <a:pt x="973" y="1069"/>
                  </a:cubicBezTo>
                  <a:cubicBezTo>
                    <a:pt x="943" y="1077"/>
                    <a:pt x="936" y="1092"/>
                    <a:pt x="906" y="1084"/>
                  </a:cubicBezTo>
                  <a:cubicBezTo>
                    <a:pt x="869" y="1084"/>
                    <a:pt x="839" y="1077"/>
                    <a:pt x="809" y="1077"/>
                  </a:cubicBezTo>
                  <a:cubicBezTo>
                    <a:pt x="772" y="1069"/>
                    <a:pt x="728" y="1077"/>
                    <a:pt x="698" y="1062"/>
                  </a:cubicBezTo>
                  <a:cubicBezTo>
                    <a:pt x="676" y="1054"/>
                    <a:pt x="639" y="1032"/>
                    <a:pt x="616" y="1017"/>
                  </a:cubicBezTo>
                  <a:cubicBezTo>
                    <a:pt x="594" y="1003"/>
                    <a:pt x="572" y="988"/>
                    <a:pt x="549" y="980"/>
                  </a:cubicBezTo>
                  <a:cubicBezTo>
                    <a:pt x="520" y="980"/>
                    <a:pt x="475" y="980"/>
                    <a:pt x="438" y="988"/>
                  </a:cubicBezTo>
                  <a:cubicBezTo>
                    <a:pt x="438" y="1025"/>
                    <a:pt x="438" y="1047"/>
                    <a:pt x="394" y="1054"/>
                  </a:cubicBezTo>
                  <a:cubicBezTo>
                    <a:pt x="364" y="1069"/>
                    <a:pt x="334" y="1069"/>
                    <a:pt x="304" y="1084"/>
                  </a:cubicBezTo>
                  <a:cubicBezTo>
                    <a:pt x="275" y="1092"/>
                    <a:pt x="252" y="1092"/>
                    <a:pt x="223" y="1099"/>
                  </a:cubicBezTo>
                  <a:cubicBezTo>
                    <a:pt x="201" y="1106"/>
                    <a:pt x="178" y="1114"/>
                    <a:pt x="156" y="1129"/>
                  </a:cubicBezTo>
                  <a:cubicBezTo>
                    <a:pt x="156" y="1159"/>
                    <a:pt x="141" y="1173"/>
                    <a:pt x="134" y="1203"/>
                  </a:cubicBezTo>
                  <a:cubicBezTo>
                    <a:pt x="119" y="1233"/>
                    <a:pt x="104" y="1292"/>
                    <a:pt x="119" y="1329"/>
                  </a:cubicBezTo>
                  <a:cubicBezTo>
                    <a:pt x="119" y="1344"/>
                    <a:pt x="134" y="1359"/>
                    <a:pt x="156" y="1359"/>
                  </a:cubicBezTo>
                  <a:cubicBezTo>
                    <a:pt x="149" y="1374"/>
                    <a:pt x="141" y="1389"/>
                    <a:pt x="126" y="1404"/>
                  </a:cubicBezTo>
                  <a:cubicBezTo>
                    <a:pt x="111" y="1426"/>
                    <a:pt x="97" y="1433"/>
                    <a:pt x="82" y="1456"/>
                  </a:cubicBezTo>
                  <a:cubicBezTo>
                    <a:pt x="67" y="1470"/>
                    <a:pt x="59" y="1478"/>
                    <a:pt x="44" y="1493"/>
                  </a:cubicBezTo>
                  <a:cubicBezTo>
                    <a:pt x="22" y="1508"/>
                    <a:pt x="7" y="1522"/>
                    <a:pt x="0" y="1545"/>
                  </a:cubicBezTo>
                  <a:cubicBezTo>
                    <a:pt x="0" y="1545"/>
                    <a:pt x="7" y="1545"/>
                    <a:pt x="15" y="1537"/>
                  </a:cubicBezTo>
                  <a:cubicBezTo>
                    <a:pt x="22" y="1530"/>
                    <a:pt x="22" y="1522"/>
                    <a:pt x="44" y="1508"/>
                  </a:cubicBezTo>
                  <a:cubicBezTo>
                    <a:pt x="134" y="1456"/>
                    <a:pt x="89" y="1649"/>
                    <a:pt x="141" y="1671"/>
                  </a:cubicBezTo>
                  <a:cubicBezTo>
                    <a:pt x="149" y="1716"/>
                    <a:pt x="134" y="1738"/>
                    <a:pt x="126" y="1775"/>
                  </a:cubicBezTo>
                  <a:cubicBezTo>
                    <a:pt x="126" y="1805"/>
                    <a:pt x="141" y="1842"/>
                    <a:pt x="141" y="1879"/>
                  </a:cubicBezTo>
                  <a:cubicBezTo>
                    <a:pt x="141" y="1916"/>
                    <a:pt x="134" y="1961"/>
                    <a:pt x="134" y="2005"/>
                  </a:cubicBezTo>
                  <a:cubicBezTo>
                    <a:pt x="163" y="2005"/>
                    <a:pt x="193" y="2005"/>
                    <a:pt x="208" y="1998"/>
                  </a:cubicBezTo>
                  <a:cubicBezTo>
                    <a:pt x="230" y="1983"/>
                    <a:pt x="201" y="1908"/>
                    <a:pt x="193" y="1886"/>
                  </a:cubicBezTo>
                  <a:cubicBezTo>
                    <a:pt x="186" y="1886"/>
                    <a:pt x="178" y="1879"/>
                    <a:pt x="171" y="1886"/>
                  </a:cubicBezTo>
                  <a:cubicBezTo>
                    <a:pt x="171" y="1864"/>
                    <a:pt x="171" y="1849"/>
                    <a:pt x="171" y="1834"/>
                  </a:cubicBezTo>
                  <a:cubicBezTo>
                    <a:pt x="208" y="1827"/>
                    <a:pt x="208" y="1797"/>
                    <a:pt x="230" y="1782"/>
                  </a:cubicBezTo>
                  <a:cubicBezTo>
                    <a:pt x="245" y="1760"/>
                    <a:pt x="238" y="1760"/>
                    <a:pt x="267" y="1760"/>
                  </a:cubicBezTo>
                  <a:cubicBezTo>
                    <a:pt x="304" y="1760"/>
                    <a:pt x="431" y="1782"/>
                    <a:pt x="431" y="1716"/>
                  </a:cubicBezTo>
                  <a:cubicBezTo>
                    <a:pt x="460" y="1716"/>
                    <a:pt x="483" y="1723"/>
                    <a:pt x="512" y="1716"/>
                  </a:cubicBezTo>
                  <a:cubicBezTo>
                    <a:pt x="542" y="1708"/>
                    <a:pt x="557" y="1701"/>
                    <a:pt x="579" y="1708"/>
                  </a:cubicBezTo>
                  <a:cubicBezTo>
                    <a:pt x="601" y="1716"/>
                    <a:pt x="609" y="1730"/>
                    <a:pt x="631" y="1730"/>
                  </a:cubicBezTo>
                  <a:cubicBezTo>
                    <a:pt x="661" y="1738"/>
                    <a:pt x="698" y="1745"/>
                    <a:pt x="728" y="1738"/>
                  </a:cubicBezTo>
                  <a:cubicBezTo>
                    <a:pt x="757" y="1738"/>
                    <a:pt x="780" y="1723"/>
                    <a:pt x="809" y="1723"/>
                  </a:cubicBezTo>
                  <a:cubicBezTo>
                    <a:pt x="832" y="1723"/>
                    <a:pt x="854" y="1738"/>
                    <a:pt x="876" y="1745"/>
                  </a:cubicBezTo>
                  <a:cubicBezTo>
                    <a:pt x="906" y="1760"/>
                    <a:pt x="928" y="1738"/>
                    <a:pt x="951" y="1767"/>
                  </a:cubicBezTo>
                  <a:cubicBezTo>
                    <a:pt x="965" y="1782"/>
                    <a:pt x="958" y="1819"/>
                    <a:pt x="988" y="1819"/>
                  </a:cubicBezTo>
                  <a:cubicBezTo>
                    <a:pt x="1010" y="1827"/>
                    <a:pt x="1010" y="1790"/>
                    <a:pt x="1017" y="1790"/>
                  </a:cubicBezTo>
                  <a:cubicBezTo>
                    <a:pt x="1040" y="1775"/>
                    <a:pt x="1047" y="1775"/>
                    <a:pt x="1069" y="1782"/>
                  </a:cubicBezTo>
                  <a:cubicBezTo>
                    <a:pt x="1069" y="1797"/>
                    <a:pt x="1062" y="1834"/>
                    <a:pt x="1069" y="1856"/>
                  </a:cubicBezTo>
                  <a:cubicBezTo>
                    <a:pt x="1077" y="1879"/>
                    <a:pt x="1091" y="1879"/>
                    <a:pt x="1121" y="1879"/>
                  </a:cubicBezTo>
                  <a:cubicBezTo>
                    <a:pt x="1129" y="1856"/>
                    <a:pt x="1129" y="1842"/>
                    <a:pt x="1144" y="1834"/>
                  </a:cubicBezTo>
                  <a:cubicBezTo>
                    <a:pt x="1151" y="1827"/>
                    <a:pt x="1166" y="1834"/>
                    <a:pt x="1181" y="1819"/>
                  </a:cubicBezTo>
                  <a:cubicBezTo>
                    <a:pt x="1188" y="1767"/>
                    <a:pt x="1225" y="1782"/>
                    <a:pt x="1262" y="1782"/>
                  </a:cubicBezTo>
                  <a:cubicBezTo>
                    <a:pt x="1322" y="1767"/>
                    <a:pt x="1262" y="1753"/>
                    <a:pt x="1270" y="1723"/>
                  </a:cubicBezTo>
                  <a:cubicBezTo>
                    <a:pt x="1270" y="1686"/>
                    <a:pt x="1314" y="1693"/>
                    <a:pt x="1314" y="1663"/>
                  </a:cubicBezTo>
                  <a:cubicBezTo>
                    <a:pt x="1337" y="1663"/>
                    <a:pt x="1359" y="1663"/>
                    <a:pt x="1381" y="1678"/>
                  </a:cubicBezTo>
                  <a:cubicBezTo>
                    <a:pt x="1396" y="1693"/>
                    <a:pt x="1389" y="1730"/>
                    <a:pt x="1418" y="1745"/>
                  </a:cubicBezTo>
                  <a:cubicBezTo>
                    <a:pt x="1418" y="1708"/>
                    <a:pt x="1433" y="1708"/>
                    <a:pt x="1441" y="1678"/>
                  </a:cubicBezTo>
                  <a:cubicBezTo>
                    <a:pt x="1448" y="1656"/>
                    <a:pt x="1426" y="1634"/>
                    <a:pt x="1463" y="1611"/>
                  </a:cubicBezTo>
                  <a:cubicBezTo>
                    <a:pt x="1508" y="1589"/>
                    <a:pt x="1574" y="1671"/>
                    <a:pt x="1611" y="1619"/>
                  </a:cubicBezTo>
                  <a:cubicBezTo>
                    <a:pt x="1634" y="1619"/>
                    <a:pt x="1656" y="1619"/>
                    <a:pt x="1686" y="1619"/>
                  </a:cubicBezTo>
                  <a:cubicBezTo>
                    <a:pt x="1716" y="1619"/>
                    <a:pt x="1745" y="1611"/>
                    <a:pt x="1775" y="1611"/>
                  </a:cubicBezTo>
                  <a:cubicBezTo>
                    <a:pt x="1782" y="1634"/>
                    <a:pt x="1753" y="1634"/>
                    <a:pt x="1730" y="1641"/>
                  </a:cubicBezTo>
                  <a:cubicBezTo>
                    <a:pt x="1723" y="1649"/>
                    <a:pt x="1701" y="1678"/>
                    <a:pt x="1701" y="1693"/>
                  </a:cubicBezTo>
                  <a:cubicBezTo>
                    <a:pt x="1745" y="1701"/>
                    <a:pt x="1738" y="1730"/>
                    <a:pt x="1730" y="1767"/>
                  </a:cubicBezTo>
                  <a:cubicBezTo>
                    <a:pt x="1723" y="1797"/>
                    <a:pt x="1723" y="1827"/>
                    <a:pt x="1723" y="1864"/>
                  </a:cubicBezTo>
                  <a:cubicBezTo>
                    <a:pt x="1760" y="1871"/>
                    <a:pt x="1775" y="1842"/>
                    <a:pt x="1805" y="1834"/>
                  </a:cubicBezTo>
                  <a:cubicBezTo>
                    <a:pt x="1834" y="1827"/>
                    <a:pt x="1871" y="1812"/>
                    <a:pt x="1901" y="1819"/>
                  </a:cubicBezTo>
                  <a:cubicBezTo>
                    <a:pt x="1938" y="1834"/>
                    <a:pt x="1931" y="1871"/>
                    <a:pt x="1968" y="1886"/>
                  </a:cubicBezTo>
                  <a:cubicBezTo>
                    <a:pt x="1983" y="1894"/>
                    <a:pt x="2027" y="1901"/>
                    <a:pt x="2050" y="1901"/>
                  </a:cubicBezTo>
                  <a:cubicBezTo>
                    <a:pt x="2020" y="1908"/>
                    <a:pt x="2020" y="1990"/>
                    <a:pt x="2020" y="2005"/>
                  </a:cubicBezTo>
                  <a:cubicBezTo>
                    <a:pt x="2035" y="2057"/>
                    <a:pt x="2102" y="2057"/>
                    <a:pt x="2131" y="2094"/>
                  </a:cubicBezTo>
                  <a:cubicBezTo>
                    <a:pt x="2139" y="2116"/>
                    <a:pt x="2139" y="2146"/>
                    <a:pt x="2131" y="2168"/>
                  </a:cubicBezTo>
                  <a:cubicBezTo>
                    <a:pt x="2116" y="2176"/>
                    <a:pt x="2102" y="2183"/>
                    <a:pt x="2087" y="2191"/>
                  </a:cubicBezTo>
                  <a:cubicBezTo>
                    <a:pt x="2057" y="2206"/>
                    <a:pt x="2035" y="2250"/>
                    <a:pt x="1998" y="2265"/>
                  </a:cubicBezTo>
                  <a:cubicBezTo>
                    <a:pt x="1975" y="2280"/>
                    <a:pt x="1946" y="2280"/>
                    <a:pt x="1916" y="2295"/>
                  </a:cubicBezTo>
                  <a:cubicBezTo>
                    <a:pt x="1938" y="2317"/>
                    <a:pt x="1931" y="2354"/>
                    <a:pt x="1931" y="2369"/>
                  </a:cubicBezTo>
                  <a:cubicBezTo>
                    <a:pt x="1953" y="2376"/>
                    <a:pt x="1975" y="2376"/>
                    <a:pt x="1990" y="2391"/>
                  </a:cubicBezTo>
                  <a:cubicBezTo>
                    <a:pt x="1998" y="2399"/>
                    <a:pt x="2005" y="2436"/>
                    <a:pt x="1990" y="2451"/>
                  </a:cubicBezTo>
                  <a:cubicBezTo>
                    <a:pt x="1961" y="2495"/>
                    <a:pt x="1871" y="2413"/>
                    <a:pt x="1834" y="2413"/>
                  </a:cubicBezTo>
                  <a:cubicBezTo>
                    <a:pt x="1812" y="2458"/>
                    <a:pt x="1834" y="2458"/>
                    <a:pt x="1856" y="2495"/>
                  </a:cubicBezTo>
                  <a:cubicBezTo>
                    <a:pt x="1879" y="2540"/>
                    <a:pt x="1842" y="2555"/>
                    <a:pt x="1819" y="2577"/>
                  </a:cubicBezTo>
                  <a:cubicBezTo>
                    <a:pt x="1812" y="2592"/>
                    <a:pt x="1805" y="2614"/>
                    <a:pt x="1805" y="2636"/>
                  </a:cubicBezTo>
                  <a:cubicBezTo>
                    <a:pt x="1805" y="2673"/>
                    <a:pt x="1805" y="2673"/>
                    <a:pt x="1790" y="2696"/>
                  </a:cubicBezTo>
                  <a:cubicBezTo>
                    <a:pt x="1775" y="2703"/>
                    <a:pt x="1767" y="2718"/>
                    <a:pt x="1753" y="2725"/>
                  </a:cubicBezTo>
                  <a:cubicBezTo>
                    <a:pt x="1753" y="2740"/>
                    <a:pt x="1753" y="2748"/>
                    <a:pt x="1753" y="2755"/>
                  </a:cubicBezTo>
                  <a:cubicBezTo>
                    <a:pt x="1745" y="2763"/>
                    <a:pt x="1738" y="2755"/>
                    <a:pt x="1730" y="2763"/>
                  </a:cubicBezTo>
                  <a:lnTo>
                    <a:pt x="1730" y="2763"/>
                  </a:lnTo>
                  <a:cubicBezTo>
                    <a:pt x="1745" y="2792"/>
                    <a:pt x="1760" y="2837"/>
                    <a:pt x="1753" y="288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8" name="Freeform 36"/>
            <p:cNvSpPr>
              <a:spLocks noChangeArrowheads="1"/>
            </p:cNvSpPr>
            <p:nvPr/>
          </p:nvSpPr>
          <p:spPr bwMode="auto">
            <a:xfrm>
              <a:off x="9321595" y="8181741"/>
              <a:ext cx="26689" cy="26671"/>
            </a:xfrm>
            <a:custGeom>
              <a:avLst/>
              <a:gdLst>
                <a:gd name="T0" fmla="*/ 15 w 61"/>
                <a:gd name="T1" fmla="*/ 59 h 60"/>
                <a:gd name="T2" fmla="*/ 15 w 61"/>
                <a:gd name="T3" fmla="*/ 59 h 60"/>
                <a:gd name="T4" fmla="*/ 37 w 61"/>
                <a:gd name="T5" fmla="*/ 22 h 60"/>
                <a:gd name="T6" fmla="*/ 60 w 61"/>
                <a:gd name="T7" fmla="*/ 22 h 60"/>
                <a:gd name="T8" fmla="*/ 60 w 61"/>
                <a:gd name="T9" fmla="*/ 15 h 60"/>
                <a:gd name="T10" fmla="*/ 45 w 61"/>
                <a:gd name="T11" fmla="*/ 0 h 60"/>
                <a:gd name="T12" fmla="*/ 37 w 61"/>
                <a:gd name="T13" fmla="*/ 7 h 60"/>
                <a:gd name="T14" fmla="*/ 7 w 61"/>
                <a:gd name="T15" fmla="*/ 29 h 60"/>
                <a:gd name="T16" fmla="*/ 0 w 61"/>
                <a:gd name="T17" fmla="*/ 59 h 60"/>
                <a:gd name="T18" fmla="*/ 15 w 61"/>
                <a:gd name="T19" fmla="*/ 59 h 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61" h="60">
                  <a:moveTo>
                    <a:pt x="15" y="59"/>
                  </a:moveTo>
                  <a:lnTo>
                    <a:pt x="15" y="59"/>
                  </a:lnTo>
                  <a:cubicBezTo>
                    <a:pt x="22" y="44"/>
                    <a:pt x="30" y="29"/>
                    <a:pt x="37" y="22"/>
                  </a:cubicBezTo>
                  <a:cubicBezTo>
                    <a:pt x="37" y="22"/>
                    <a:pt x="45" y="22"/>
                    <a:pt x="60" y="22"/>
                  </a:cubicBezTo>
                  <a:lnTo>
                    <a:pt x="60" y="15"/>
                  </a:lnTo>
                  <a:cubicBezTo>
                    <a:pt x="60" y="7"/>
                    <a:pt x="52" y="7"/>
                    <a:pt x="45" y="0"/>
                  </a:cubicBezTo>
                  <a:cubicBezTo>
                    <a:pt x="37" y="0"/>
                    <a:pt x="37" y="7"/>
                    <a:pt x="37" y="7"/>
                  </a:cubicBezTo>
                  <a:cubicBezTo>
                    <a:pt x="30" y="15"/>
                    <a:pt x="15" y="15"/>
                    <a:pt x="7" y="29"/>
                  </a:cubicBezTo>
                  <a:cubicBezTo>
                    <a:pt x="0" y="37"/>
                    <a:pt x="0" y="44"/>
                    <a:pt x="0" y="59"/>
                  </a:cubicBezTo>
                  <a:cubicBezTo>
                    <a:pt x="7" y="59"/>
                    <a:pt x="15" y="59"/>
                    <a:pt x="15" y="5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9" name="Freeform 37"/>
            <p:cNvSpPr>
              <a:spLocks noChangeArrowheads="1"/>
            </p:cNvSpPr>
            <p:nvPr/>
          </p:nvSpPr>
          <p:spPr bwMode="auto">
            <a:xfrm>
              <a:off x="10661771" y="4903067"/>
              <a:ext cx="55284" cy="83824"/>
            </a:xfrm>
            <a:custGeom>
              <a:avLst/>
              <a:gdLst>
                <a:gd name="T0" fmla="*/ 126 w 127"/>
                <a:gd name="T1" fmla="*/ 52 h 194"/>
                <a:gd name="T2" fmla="*/ 126 w 127"/>
                <a:gd name="T3" fmla="*/ 52 h 194"/>
                <a:gd name="T4" fmla="*/ 96 w 127"/>
                <a:gd name="T5" fmla="*/ 15 h 194"/>
                <a:gd name="T6" fmla="*/ 74 w 127"/>
                <a:gd name="T7" fmla="*/ 0 h 194"/>
                <a:gd name="T8" fmla="*/ 7 w 127"/>
                <a:gd name="T9" fmla="*/ 104 h 194"/>
                <a:gd name="T10" fmla="*/ 22 w 127"/>
                <a:gd name="T11" fmla="*/ 127 h 194"/>
                <a:gd name="T12" fmla="*/ 22 w 127"/>
                <a:gd name="T13" fmla="*/ 156 h 194"/>
                <a:gd name="T14" fmla="*/ 44 w 127"/>
                <a:gd name="T15" fmla="*/ 186 h 194"/>
                <a:gd name="T16" fmla="*/ 59 w 127"/>
                <a:gd name="T17" fmla="*/ 186 h 194"/>
                <a:gd name="T18" fmla="*/ 59 w 127"/>
                <a:gd name="T19" fmla="*/ 156 h 194"/>
                <a:gd name="T20" fmla="*/ 66 w 127"/>
                <a:gd name="T21" fmla="*/ 179 h 194"/>
                <a:gd name="T22" fmla="*/ 126 w 127"/>
                <a:gd name="T23" fmla="*/ 52 h 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27" h="194">
                  <a:moveTo>
                    <a:pt x="126" y="52"/>
                  </a:moveTo>
                  <a:lnTo>
                    <a:pt x="126" y="52"/>
                  </a:lnTo>
                  <a:cubicBezTo>
                    <a:pt x="119" y="45"/>
                    <a:pt x="111" y="30"/>
                    <a:pt x="96" y="15"/>
                  </a:cubicBezTo>
                  <a:cubicBezTo>
                    <a:pt x="89" y="8"/>
                    <a:pt x="74" y="0"/>
                    <a:pt x="74" y="0"/>
                  </a:cubicBezTo>
                  <a:cubicBezTo>
                    <a:pt x="52" y="0"/>
                    <a:pt x="15" y="90"/>
                    <a:pt x="7" y="104"/>
                  </a:cubicBezTo>
                  <a:cubicBezTo>
                    <a:pt x="0" y="119"/>
                    <a:pt x="15" y="119"/>
                    <a:pt x="22" y="127"/>
                  </a:cubicBezTo>
                  <a:cubicBezTo>
                    <a:pt x="22" y="141"/>
                    <a:pt x="15" y="149"/>
                    <a:pt x="22" y="156"/>
                  </a:cubicBezTo>
                  <a:lnTo>
                    <a:pt x="44" y="186"/>
                  </a:lnTo>
                  <a:cubicBezTo>
                    <a:pt x="44" y="193"/>
                    <a:pt x="52" y="193"/>
                    <a:pt x="59" y="186"/>
                  </a:cubicBezTo>
                  <a:cubicBezTo>
                    <a:pt x="59" y="179"/>
                    <a:pt x="59" y="156"/>
                    <a:pt x="59" y="156"/>
                  </a:cubicBezTo>
                  <a:cubicBezTo>
                    <a:pt x="66" y="164"/>
                    <a:pt x="66" y="171"/>
                    <a:pt x="66" y="179"/>
                  </a:cubicBezTo>
                  <a:cubicBezTo>
                    <a:pt x="96" y="156"/>
                    <a:pt x="119" y="90"/>
                    <a:pt x="126" y="5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0" name="Freeform 38"/>
            <p:cNvSpPr>
              <a:spLocks noChangeArrowheads="1"/>
            </p:cNvSpPr>
            <p:nvPr/>
          </p:nvSpPr>
          <p:spPr bwMode="auto">
            <a:xfrm>
              <a:off x="10686553" y="4969745"/>
              <a:ext cx="3813" cy="13337"/>
            </a:xfrm>
            <a:custGeom>
              <a:avLst/>
              <a:gdLst>
                <a:gd name="T0" fmla="*/ 0 w 8"/>
                <a:gd name="T1" fmla="*/ 30 h 31"/>
                <a:gd name="T2" fmla="*/ 0 w 8"/>
                <a:gd name="T3" fmla="*/ 30 h 31"/>
                <a:gd name="T4" fmla="*/ 7 w 8"/>
                <a:gd name="T5" fmla="*/ 23 h 31"/>
                <a:gd name="T6" fmla="*/ 0 w 8"/>
                <a:gd name="T7" fmla="*/ 0 h 31"/>
                <a:gd name="T8" fmla="*/ 0 w 8"/>
                <a:gd name="T9" fmla="*/ 30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8" h="31">
                  <a:moveTo>
                    <a:pt x="0" y="30"/>
                  </a:moveTo>
                  <a:lnTo>
                    <a:pt x="0" y="30"/>
                  </a:lnTo>
                  <a:cubicBezTo>
                    <a:pt x="7" y="30"/>
                    <a:pt x="7" y="30"/>
                    <a:pt x="7" y="23"/>
                  </a:cubicBezTo>
                  <a:cubicBezTo>
                    <a:pt x="7" y="15"/>
                    <a:pt x="7" y="8"/>
                    <a:pt x="0" y="0"/>
                  </a:cubicBezTo>
                  <a:cubicBezTo>
                    <a:pt x="0" y="0"/>
                    <a:pt x="0" y="23"/>
                    <a:pt x="0" y="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1" name="Freeform 39"/>
            <p:cNvSpPr>
              <a:spLocks noChangeArrowheads="1"/>
            </p:cNvSpPr>
            <p:nvPr/>
          </p:nvSpPr>
          <p:spPr bwMode="auto">
            <a:xfrm>
              <a:off x="10701804" y="4908782"/>
              <a:ext cx="13345" cy="17146"/>
            </a:xfrm>
            <a:custGeom>
              <a:avLst/>
              <a:gdLst>
                <a:gd name="T0" fmla="*/ 30 w 31"/>
                <a:gd name="T1" fmla="*/ 22 h 38"/>
                <a:gd name="T2" fmla="*/ 30 w 31"/>
                <a:gd name="T3" fmla="*/ 22 h 38"/>
                <a:gd name="T4" fmla="*/ 0 w 31"/>
                <a:gd name="T5" fmla="*/ 0 h 38"/>
                <a:gd name="T6" fmla="*/ 30 w 31"/>
                <a:gd name="T7" fmla="*/ 37 h 38"/>
                <a:gd name="T8" fmla="*/ 30 w 31"/>
                <a:gd name="T9" fmla="*/ 22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1" h="38">
                  <a:moveTo>
                    <a:pt x="30" y="22"/>
                  </a:moveTo>
                  <a:lnTo>
                    <a:pt x="30" y="22"/>
                  </a:lnTo>
                  <a:cubicBezTo>
                    <a:pt x="30" y="22"/>
                    <a:pt x="15" y="8"/>
                    <a:pt x="0" y="0"/>
                  </a:cubicBezTo>
                  <a:cubicBezTo>
                    <a:pt x="15" y="15"/>
                    <a:pt x="23" y="30"/>
                    <a:pt x="30" y="37"/>
                  </a:cubicBezTo>
                  <a:cubicBezTo>
                    <a:pt x="30" y="30"/>
                    <a:pt x="30" y="22"/>
                    <a:pt x="30" y="2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2" name="Freeform 40"/>
            <p:cNvSpPr>
              <a:spLocks noChangeArrowheads="1"/>
            </p:cNvSpPr>
            <p:nvPr/>
          </p:nvSpPr>
          <p:spPr bwMode="auto">
            <a:xfrm>
              <a:off x="11241306" y="10982234"/>
              <a:ext cx="97224" cy="93350"/>
            </a:xfrm>
            <a:custGeom>
              <a:avLst/>
              <a:gdLst>
                <a:gd name="T0" fmla="*/ 163 w 224"/>
                <a:gd name="T1" fmla="*/ 74 h 216"/>
                <a:gd name="T2" fmla="*/ 163 w 224"/>
                <a:gd name="T3" fmla="*/ 74 h 216"/>
                <a:gd name="T4" fmla="*/ 134 w 224"/>
                <a:gd name="T5" fmla="*/ 74 h 216"/>
                <a:gd name="T6" fmla="*/ 148 w 224"/>
                <a:gd name="T7" fmla="*/ 59 h 216"/>
                <a:gd name="T8" fmla="*/ 134 w 224"/>
                <a:gd name="T9" fmla="*/ 44 h 216"/>
                <a:gd name="T10" fmla="*/ 134 w 224"/>
                <a:gd name="T11" fmla="*/ 7 h 216"/>
                <a:gd name="T12" fmla="*/ 111 w 224"/>
                <a:gd name="T13" fmla="*/ 37 h 216"/>
                <a:gd name="T14" fmla="*/ 89 w 224"/>
                <a:gd name="T15" fmla="*/ 14 h 216"/>
                <a:gd name="T16" fmla="*/ 44 w 224"/>
                <a:gd name="T17" fmla="*/ 14 h 216"/>
                <a:gd name="T18" fmla="*/ 67 w 224"/>
                <a:gd name="T19" fmla="*/ 44 h 216"/>
                <a:gd name="T20" fmla="*/ 67 w 224"/>
                <a:gd name="T21" fmla="*/ 59 h 216"/>
                <a:gd name="T22" fmla="*/ 52 w 224"/>
                <a:gd name="T23" fmla="*/ 104 h 216"/>
                <a:gd name="T24" fmla="*/ 0 w 224"/>
                <a:gd name="T25" fmla="*/ 118 h 216"/>
                <a:gd name="T26" fmla="*/ 59 w 224"/>
                <a:gd name="T27" fmla="*/ 170 h 216"/>
                <a:gd name="T28" fmla="*/ 96 w 224"/>
                <a:gd name="T29" fmla="*/ 185 h 216"/>
                <a:gd name="T30" fmla="*/ 126 w 224"/>
                <a:gd name="T31" fmla="*/ 185 h 216"/>
                <a:gd name="T32" fmla="*/ 141 w 224"/>
                <a:gd name="T33" fmla="*/ 200 h 216"/>
                <a:gd name="T34" fmla="*/ 148 w 224"/>
                <a:gd name="T35" fmla="*/ 215 h 216"/>
                <a:gd name="T36" fmla="*/ 163 w 224"/>
                <a:gd name="T37" fmla="*/ 215 h 216"/>
                <a:gd name="T38" fmla="*/ 178 w 224"/>
                <a:gd name="T39" fmla="*/ 215 h 216"/>
                <a:gd name="T40" fmla="*/ 200 w 224"/>
                <a:gd name="T41" fmla="*/ 215 h 216"/>
                <a:gd name="T42" fmla="*/ 208 w 224"/>
                <a:gd name="T43" fmla="*/ 170 h 216"/>
                <a:gd name="T44" fmla="*/ 215 w 224"/>
                <a:gd name="T45" fmla="*/ 81 h 216"/>
                <a:gd name="T46" fmla="*/ 223 w 224"/>
                <a:gd name="T47" fmla="*/ 67 h 216"/>
                <a:gd name="T48" fmla="*/ 163 w 224"/>
                <a:gd name="T49" fmla="*/ 74 h 2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224" h="216">
                  <a:moveTo>
                    <a:pt x="163" y="74"/>
                  </a:moveTo>
                  <a:lnTo>
                    <a:pt x="163" y="74"/>
                  </a:lnTo>
                  <a:cubicBezTo>
                    <a:pt x="156" y="74"/>
                    <a:pt x="141" y="81"/>
                    <a:pt x="134" y="74"/>
                  </a:cubicBezTo>
                  <a:cubicBezTo>
                    <a:pt x="134" y="67"/>
                    <a:pt x="141" y="59"/>
                    <a:pt x="148" y="59"/>
                  </a:cubicBezTo>
                  <a:cubicBezTo>
                    <a:pt x="141" y="59"/>
                    <a:pt x="134" y="44"/>
                    <a:pt x="134" y="44"/>
                  </a:cubicBezTo>
                  <a:cubicBezTo>
                    <a:pt x="148" y="37"/>
                    <a:pt x="156" y="14"/>
                    <a:pt x="134" y="7"/>
                  </a:cubicBezTo>
                  <a:cubicBezTo>
                    <a:pt x="119" y="0"/>
                    <a:pt x="126" y="29"/>
                    <a:pt x="111" y="37"/>
                  </a:cubicBezTo>
                  <a:cubicBezTo>
                    <a:pt x="89" y="52"/>
                    <a:pt x="96" y="22"/>
                    <a:pt x="89" y="14"/>
                  </a:cubicBezTo>
                  <a:cubicBezTo>
                    <a:pt x="82" y="0"/>
                    <a:pt x="59" y="14"/>
                    <a:pt x="44" y="14"/>
                  </a:cubicBezTo>
                  <a:cubicBezTo>
                    <a:pt x="37" y="29"/>
                    <a:pt x="44" y="44"/>
                    <a:pt x="67" y="44"/>
                  </a:cubicBezTo>
                  <a:cubicBezTo>
                    <a:pt x="67" y="52"/>
                    <a:pt x="67" y="52"/>
                    <a:pt x="67" y="59"/>
                  </a:cubicBezTo>
                  <a:cubicBezTo>
                    <a:pt x="44" y="67"/>
                    <a:pt x="59" y="81"/>
                    <a:pt x="52" y="104"/>
                  </a:cubicBezTo>
                  <a:cubicBezTo>
                    <a:pt x="52" y="104"/>
                    <a:pt x="7" y="96"/>
                    <a:pt x="0" y="118"/>
                  </a:cubicBezTo>
                  <a:cubicBezTo>
                    <a:pt x="22" y="118"/>
                    <a:pt x="82" y="141"/>
                    <a:pt x="59" y="170"/>
                  </a:cubicBezTo>
                  <a:cubicBezTo>
                    <a:pt x="74" y="178"/>
                    <a:pt x="82" y="185"/>
                    <a:pt x="96" y="185"/>
                  </a:cubicBezTo>
                  <a:cubicBezTo>
                    <a:pt x="96" y="200"/>
                    <a:pt x="126" y="200"/>
                    <a:pt x="126" y="185"/>
                  </a:cubicBezTo>
                  <a:cubicBezTo>
                    <a:pt x="134" y="185"/>
                    <a:pt x="141" y="193"/>
                    <a:pt x="141" y="200"/>
                  </a:cubicBezTo>
                  <a:lnTo>
                    <a:pt x="148" y="215"/>
                  </a:lnTo>
                  <a:cubicBezTo>
                    <a:pt x="148" y="215"/>
                    <a:pt x="156" y="215"/>
                    <a:pt x="163" y="215"/>
                  </a:cubicBezTo>
                  <a:cubicBezTo>
                    <a:pt x="163" y="215"/>
                    <a:pt x="171" y="215"/>
                    <a:pt x="178" y="215"/>
                  </a:cubicBezTo>
                  <a:cubicBezTo>
                    <a:pt x="186" y="207"/>
                    <a:pt x="193" y="215"/>
                    <a:pt x="200" y="215"/>
                  </a:cubicBezTo>
                  <a:cubicBezTo>
                    <a:pt x="208" y="200"/>
                    <a:pt x="208" y="185"/>
                    <a:pt x="208" y="170"/>
                  </a:cubicBezTo>
                  <a:cubicBezTo>
                    <a:pt x="208" y="141"/>
                    <a:pt x="208" y="111"/>
                    <a:pt x="215" y="81"/>
                  </a:cubicBezTo>
                  <a:cubicBezTo>
                    <a:pt x="215" y="81"/>
                    <a:pt x="223" y="74"/>
                    <a:pt x="223" y="67"/>
                  </a:cubicBezTo>
                  <a:cubicBezTo>
                    <a:pt x="200" y="59"/>
                    <a:pt x="178" y="67"/>
                    <a:pt x="163" y="7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3" name="Freeform 41"/>
            <p:cNvSpPr>
              <a:spLocks noChangeArrowheads="1"/>
            </p:cNvSpPr>
            <p:nvPr/>
          </p:nvSpPr>
          <p:spPr bwMode="auto">
            <a:xfrm>
              <a:off x="11281338" y="11319437"/>
              <a:ext cx="55285" cy="64773"/>
            </a:xfrm>
            <a:custGeom>
              <a:avLst/>
              <a:gdLst>
                <a:gd name="T0" fmla="*/ 45 w 127"/>
                <a:gd name="T1" fmla="*/ 97 h 150"/>
                <a:gd name="T2" fmla="*/ 45 w 127"/>
                <a:gd name="T3" fmla="*/ 97 h 150"/>
                <a:gd name="T4" fmla="*/ 45 w 127"/>
                <a:gd name="T5" fmla="*/ 97 h 150"/>
                <a:gd name="T6" fmla="*/ 59 w 127"/>
                <a:gd name="T7" fmla="*/ 112 h 150"/>
                <a:gd name="T8" fmla="*/ 82 w 127"/>
                <a:gd name="T9" fmla="*/ 127 h 150"/>
                <a:gd name="T10" fmla="*/ 119 w 127"/>
                <a:gd name="T11" fmla="*/ 134 h 150"/>
                <a:gd name="T12" fmla="*/ 119 w 127"/>
                <a:gd name="T13" fmla="*/ 45 h 150"/>
                <a:gd name="T14" fmla="*/ 97 w 127"/>
                <a:gd name="T15" fmla="*/ 8 h 150"/>
                <a:gd name="T16" fmla="*/ 37 w 127"/>
                <a:gd name="T17" fmla="*/ 8 h 150"/>
                <a:gd name="T18" fmla="*/ 0 w 127"/>
                <a:gd name="T19" fmla="*/ 45 h 150"/>
                <a:gd name="T20" fmla="*/ 45 w 127"/>
                <a:gd name="T21" fmla="*/ 97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7" h="150">
                  <a:moveTo>
                    <a:pt x="45" y="97"/>
                  </a:moveTo>
                  <a:lnTo>
                    <a:pt x="45" y="97"/>
                  </a:lnTo>
                  <a:lnTo>
                    <a:pt x="45" y="97"/>
                  </a:lnTo>
                  <a:cubicBezTo>
                    <a:pt x="59" y="97"/>
                    <a:pt x="52" y="104"/>
                    <a:pt x="59" y="112"/>
                  </a:cubicBezTo>
                  <a:cubicBezTo>
                    <a:pt x="67" y="119"/>
                    <a:pt x="74" y="119"/>
                    <a:pt x="82" y="127"/>
                  </a:cubicBezTo>
                  <a:cubicBezTo>
                    <a:pt x="104" y="141"/>
                    <a:pt x="97" y="149"/>
                    <a:pt x="119" y="134"/>
                  </a:cubicBezTo>
                  <a:cubicBezTo>
                    <a:pt x="126" y="104"/>
                    <a:pt x="126" y="67"/>
                    <a:pt x="119" y="45"/>
                  </a:cubicBezTo>
                  <a:cubicBezTo>
                    <a:pt x="111" y="30"/>
                    <a:pt x="104" y="15"/>
                    <a:pt x="97" y="8"/>
                  </a:cubicBezTo>
                  <a:cubicBezTo>
                    <a:pt x="82" y="0"/>
                    <a:pt x="59" y="0"/>
                    <a:pt x="37" y="8"/>
                  </a:cubicBezTo>
                  <a:cubicBezTo>
                    <a:pt x="15" y="15"/>
                    <a:pt x="30" y="45"/>
                    <a:pt x="0" y="45"/>
                  </a:cubicBezTo>
                  <a:cubicBezTo>
                    <a:pt x="0" y="60"/>
                    <a:pt x="22" y="90"/>
                    <a:pt x="45" y="9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4" name="Freeform 42"/>
            <p:cNvSpPr>
              <a:spLocks noChangeArrowheads="1"/>
            </p:cNvSpPr>
            <p:nvPr/>
          </p:nvSpPr>
          <p:spPr bwMode="auto">
            <a:xfrm>
              <a:off x="9321595" y="8191267"/>
              <a:ext cx="97226" cy="186699"/>
            </a:xfrm>
            <a:custGeom>
              <a:avLst/>
              <a:gdLst>
                <a:gd name="T0" fmla="*/ 215 w 224"/>
                <a:gd name="T1" fmla="*/ 193 h 432"/>
                <a:gd name="T2" fmla="*/ 215 w 224"/>
                <a:gd name="T3" fmla="*/ 193 h 432"/>
                <a:gd name="T4" fmla="*/ 193 w 224"/>
                <a:gd name="T5" fmla="*/ 193 h 432"/>
                <a:gd name="T6" fmla="*/ 186 w 224"/>
                <a:gd name="T7" fmla="*/ 215 h 432"/>
                <a:gd name="T8" fmla="*/ 119 w 224"/>
                <a:gd name="T9" fmla="*/ 186 h 432"/>
                <a:gd name="T10" fmla="*/ 156 w 224"/>
                <a:gd name="T11" fmla="*/ 156 h 432"/>
                <a:gd name="T12" fmla="*/ 215 w 224"/>
                <a:gd name="T13" fmla="*/ 134 h 432"/>
                <a:gd name="T14" fmla="*/ 60 w 224"/>
                <a:gd name="T15" fmla="*/ 0 h 432"/>
                <a:gd name="T16" fmla="*/ 22 w 224"/>
                <a:gd name="T17" fmla="*/ 37 h 432"/>
                <a:gd name="T18" fmla="*/ 15 w 224"/>
                <a:gd name="T19" fmla="*/ 37 h 432"/>
                <a:gd name="T20" fmla="*/ 7 w 224"/>
                <a:gd name="T21" fmla="*/ 215 h 432"/>
                <a:gd name="T22" fmla="*/ 223 w 224"/>
                <a:gd name="T23" fmla="*/ 290 h 432"/>
                <a:gd name="T24" fmla="*/ 223 w 224"/>
                <a:gd name="T25" fmla="*/ 230 h 432"/>
                <a:gd name="T26" fmla="*/ 223 w 224"/>
                <a:gd name="T27" fmla="*/ 230 h 432"/>
                <a:gd name="T28" fmla="*/ 223 w 224"/>
                <a:gd name="T29" fmla="*/ 230 h 432"/>
                <a:gd name="T30" fmla="*/ 223 w 224"/>
                <a:gd name="T31" fmla="*/ 193 h 432"/>
                <a:gd name="T32" fmla="*/ 215 w 224"/>
                <a:gd name="T33" fmla="*/ 193 h 4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224" h="432">
                  <a:moveTo>
                    <a:pt x="215" y="193"/>
                  </a:moveTo>
                  <a:lnTo>
                    <a:pt x="215" y="193"/>
                  </a:lnTo>
                  <a:cubicBezTo>
                    <a:pt x="208" y="193"/>
                    <a:pt x="201" y="193"/>
                    <a:pt x="193" y="193"/>
                  </a:cubicBezTo>
                  <a:cubicBezTo>
                    <a:pt x="193" y="201"/>
                    <a:pt x="186" y="208"/>
                    <a:pt x="186" y="215"/>
                  </a:cubicBezTo>
                  <a:cubicBezTo>
                    <a:pt x="171" y="215"/>
                    <a:pt x="119" y="223"/>
                    <a:pt x="119" y="186"/>
                  </a:cubicBezTo>
                  <a:cubicBezTo>
                    <a:pt x="126" y="171"/>
                    <a:pt x="149" y="178"/>
                    <a:pt x="156" y="156"/>
                  </a:cubicBezTo>
                  <a:cubicBezTo>
                    <a:pt x="178" y="156"/>
                    <a:pt x="223" y="171"/>
                    <a:pt x="215" y="134"/>
                  </a:cubicBezTo>
                  <a:cubicBezTo>
                    <a:pt x="208" y="96"/>
                    <a:pt x="112" y="15"/>
                    <a:pt x="60" y="0"/>
                  </a:cubicBezTo>
                  <a:cubicBezTo>
                    <a:pt x="60" y="15"/>
                    <a:pt x="37" y="22"/>
                    <a:pt x="22" y="37"/>
                  </a:cubicBezTo>
                  <a:cubicBezTo>
                    <a:pt x="22" y="37"/>
                    <a:pt x="22" y="37"/>
                    <a:pt x="15" y="37"/>
                  </a:cubicBezTo>
                  <a:cubicBezTo>
                    <a:pt x="0" y="89"/>
                    <a:pt x="0" y="186"/>
                    <a:pt x="7" y="215"/>
                  </a:cubicBezTo>
                  <a:cubicBezTo>
                    <a:pt x="52" y="431"/>
                    <a:pt x="67" y="297"/>
                    <a:pt x="223" y="290"/>
                  </a:cubicBezTo>
                  <a:cubicBezTo>
                    <a:pt x="223" y="275"/>
                    <a:pt x="223" y="252"/>
                    <a:pt x="223" y="230"/>
                  </a:cubicBezTo>
                  <a:lnTo>
                    <a:pt x="223" y="230"/>
                  </a:lnTo>
                  <a:lnTo>
                    <a:pt x="223" y="230"/>
                  </a:lnTo>
                  <a:cubicBezTo>
                    <a:pt x="223" y="215"/>
                    <a:pt x="223" y="208"/>
                    <a:pt x="223" y="193"/>
                  </a:cubicBezTo>
                  <a:cubicBezTo>
                    <a:pt x="223" y="193"/>
                    <a:pt x="223" y="193"/>
                    <a:pt x="215" y="1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5" name="Freeform 43"/>
            <p:cNvSpPr>
              <a:spLocks noChangeArrowheads="1"/>
            </p:cNvSpPr>
            <p:nvPr/>
          </p:nvSpPr>
          <p:spPr bwMode="auto">
            <a:xfrm>
              <a:off x="9329221" y="8191267"/>
              <a:ext cx="19064" cy="17146"/>
            </a:xfrm>
            <a:custGeom>
              <a:avLst/>
              <a:gdLst>
                <a:gd name="T0" fmla="*/ 45 w 46"/>
                <a:gd name="T1" fmla="*/ 0 h 38"/>
                <a:gd name="T2" fmla="*/ 45 w 46"/>
                <a:gd name="T3" fmla="*/ 0 h 38"/>
                <a:gd name="T4" fmla="*/ 22 w 46"/>
                <a:gd name="T5" fmla="*/ 0 h 38"/>
                <a:gd name="T6" fmla="*/ 0 w 46"/>
                <a:gd name="T7" fmla="*/ 37 h 38"/>
                <a:gd name="T8" fmla="*/ 7 w 46"/>
                <a:gd name="T9" fmla="*/ 37 h 38"/>
                <a:gd name="T10" fmla="*/ 45 w 46"/>
                <a:gd name="T11" fmla="*/ 0 h 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46" h="38">
                  <a:moveTo>
                    <a:pt x="45" y="0"/>
                  </a:moveTo>
                  <a:lnTo>
                    <a:pt x="45" y="0"/>
                  </a:lnTo>
                  <a:cubicBezTo>
                    <a:pt x="30" y="0"/>
                    <a:pt x="22" y="0"/>
                    <a:pt x="22" y="0"/>
                  </a:cubicBezTo>
                  <a:cubicBezTo>
                    <a:pt x="15" y="7"/>
                    <a:pt x="7" y="22"/>
                    <a:pt x="0" y="37"/>
                  </a:cubicBezTo>
                  <a:cubicBezTo>
                    <a:pt x="7" y="37"/>
                    <a:pt x="7" y="37"/>
                    <a:pt x="7" y="37"/>
                  </a:cubicBezTo>
                  <a:cubicBezTo>
                    <a:pt x="22" y="22"/>
                    <a:pt x="45" y="15"/>
                    <a:pt x="45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lIns="97483" tIns="48741" rIns="97483" bIns="48741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347437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INDIA</a:t>
            </a:r>
          </a:p>
        </p:txBody>
      </p:sp>
      <p:sp>
        <p:nvSpPr>
          <p:cNvPr id="57" name="Rectangle 5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0" name="Rectangle 5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Rectangle 6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4206363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9" grpId="0"/>
      <p:bldP spid="57" grpId="0" animBg="1"/>
      <p:bldP spid="58" grpId="0"/>
      <p:bldP spid="59" grpId="0"/>
      <p:bldP spid="60" grpId="0" animBg="1"/>
      <p:bldP spid="61" grpId="0" animBg="1"/>
      <p:bldP spid="62" grpId="0" animBg="1"/>
      <p:bldP spid="63" grpId="0"/>
    </p:bldLst>
  </p:timing>
</p:sld>
</file>

<file path=ppt/slides/slide2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9" name="Group 108"/>
          <p:cNvGrpSpPr/>
          <p:nvPr/>
        </p:nvGrpSpPr>
        <p:grpSpPr>
          <a:xfrm>
            <a:off x="876698" y="2880639"/>
            <a:ext cx="10018648" cy="4522446"/>
            <a:chOff x="5081173" y="7575550"/>
            <a:chExt cx="7051215" cy="3182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0" name="Freeform 73"/>
            <p:cNvSpPr>
              <a:spLocks noChangeArrowheads="1"/>
            </p:cNvSpPr>
            <p:nvPr/>
          </p:nvSpPr>
          <p:spPr bwMode="auto">
            <a:xfrm>
              <a:off x="9654461" y="7575550"/>
              <a:ext cx="2477927" cy="1287462"/>
            </a:xfrm>
            <a:custGeom>
              <a:avLst/>
              <a:gdLst>
                <a:gd name="T0" fmla="*/ 3734 w 6884"/>
                <a:gd name="T1" fmla="*/ 3513 h 3577"/>
                <a:gd name="T2" fmla="*/ 3781 w 6884"/>
                <a:gd name="T3" fmla="*/ 3544 h 3577"/>
                <a:gd name="T4" fmla="*/ 4784 w 6884"/>
                <a:gd name="T5" fmla="*/ 1609 h 3577"/>
                <a:gd name="T6" fmla="*/ 4789 w 6884"/>
                <a:gd name="T7" fmla="*/ 1704 h 3577"/>
                <a:gd name="T8" fmla="*/ 4863 w 6884"/>
                <a:gd name="T9" fmla="*/ 1767 h 3577"/>
                <a:gd name="T10" fmla="*/ 5364 w 6884"/>
                <a:gd name="T11" fmla="*/ 2210 h 3577"/>
                <a:gd name="T12" fmla="*/ 5005 w 6884"/>
                <a:gd name="T13" fmla="*/ 1756 h 3577"/>
                <a:gd name="T14" fmla="*/ 4884 w 6884"/>
                <a:gd name="T15" fmla="*/ 1440 h 3577"/>
                <a:gd name="T16" fmla="*/ 4689 w 6884"/>
                <a:gd name="T17" fmla="*/ 1002 h 3577"/>
                <a:gd name="T18" fmla="*/ 4446 w 6884"/>
                <a:gd name="T19" fmla="*/ 675 h 3577"/>
                <a:gd name="T20" fmla="*/ 4478 w 6884"/>
                <a:gd name="T21" fmla="*/ 738 h 3577"/>
                <a:gd name="T22" fmla="*/ 4525 w 6884"/>
                <a:gd name="T23" fmla="*/ 818 h 3577"/>
                <a:gd name="T24" fmla="*/ 4652 w 6884"/>
                <a:gd name="T25" fmla="*/ 1108 h 3577"/>
                <a:gd name="T26" fmla="*/ 4784 w 6884"/>
                <a:gd name="T27" fmla="*/ 1271 h 3577"/>
                <a:gd name="T28" fmla="*/ 4878 w 6884"/>
                <a:gd name="T29" fmla="*/ 1419 h 3577"/>
                <a:gd name="T30" fmla="*/ 6218 w 6884"/>
                <a:gd name="T31" fmla="*/ 2310 h 3577"/>
                <a:gd name="T32" fmla="*/ 6445 w 6884"/>
                <a:gd name="T33" fmla="*/ 2558 h 3577"/>
                <a:gd name="T34" fmla="*/ 6651 w 6884"/>
                <a:gd name="T35" fmla="*/ 2605 h 3577"/>
                <a:gd name="T36" fmla="*/ 6603 w 6884"/>
                <a:gd name="T37" fmla="*/ 2484 h 3577"/>
                <a:gd name="T38" fmla="*/ 6345 w 6884"/>
                <a:gd name="T39" fmla="*/ 2321 h 3577"/>
                <a:gd name="T40" fmla="*/ 6878 w 6884"/>
                <a:gd name="T41" fmla="*/ 2764 h 3577"/>
                <a:gd name="T42" fmla="*/ 6756 w 6884"/>
                <a:gd name="T43" fmla="*/ 2685 h 3577"/>
                <a:gd name="T44" fmla="*/ 6883 w 6884"/>
                <a:gd name="T45" fmla="*/ 2574 h 3577"/>
                <a:gd name="T46" fmla="*/ 6234 w 6884"/>
                <a:gd name="T47" fmla="*/ 2727 h 3577"/>
                <a:gd name="T48" fmla="*/ 6160 w 6884"/>
                <a:gd name="T49" fmla="*/ 2853 h 3577"/>
                <a:gd name="T50" fmla="*/ 6841 w 6884"/>
                <a:gd name="T51" fmla="*/ 3043 h 3577"/>
                <a:gd name="T52" fmla="*/ 6614 w 6884"/>
                <a:gd name="T53" fmla="*/ 3249 h 3577"/>
                <a:gd name="T54" fmla="*/ 6493 w 6884"/>
                <a:gd name="T55" fmla="*/ 3402 h 3577"/>
                <a:gd name="T56" fmla="*/ 6313 w 6884"/>
                <a:gd name="T57" fmla="*/ 3576 h 3577"/>
                <a:gd name="T58" fmla="*/ 6672 w 6884"/>
                <a:gd name="T59" fmla="*/ 3307 h 3577"/>
                <a:gd name="T60" fmla="*/ 73 w 6884"/>
                <a:gd name="T61" fmla="*/ 32 h 3577"/>
                <a:gd name="T62" fmla="*/ 31 w 6884"/>
                <a:gd name="T63" fmla="*/ 121 h 3577"/>
                <a:gd name="T64" fmla="*/ 79 w 6884"/>
                <a:gd name="T65" fmla="*/ 221 h 3577"/>
                <a:gd name="T66" fmla="*/ 52 w 6884"/>
                <a:gd name="T67" fmla="*/ 306 h 3577"/>
                <a:gd name="T68" fmla="*/ 269 w 6884"/>
                <a:gd name="T69" fmla="*/ 364 h 3577"/>
                <a:gd name="T70" fmla="*/ 158 w 6884"/>
                <a:gd name="T71" fmla="*/ 385 h 3577"/>
                <a:gd name="T72" fmla="*/ 237 w 6884"/>
                <a:gd name="T73" fmla="*/ 459 h 3577"/>
                <a:gd name="T74" fmla="*/ 168 w 6884"/>
                <a:gd name="T75" fmla="*/ 496 h 3577"/>
                <a:gd name="T76" fmla="*/ 385 w 6884"/>
                <a:gd name="T77" fmla="*/ 522 h 3577"/>
                <a:gd name="T78" fmla="*/ 416 w 6884"/>
                <a:gd name="T79" fmla="*/ 348 h 3577"/>
                <a:gd name="T80" fmla="*/ 527 w 6884"/>
                <a:gd name="T81" fmla="*/ 153 h 3577"/>
                <a:gd name="T82" fmla="*/ 2726 w 6884"/>
                <a:gd name="T83" fmla="*/ 105 h 3577"/>
                <a:gd name="T84" fmla="*/ 2832 w 6884"/>
                <a:gd name="T85" fmla="*/ 253 h 3577"/>
                <a:gd name="T86" fmla="*/ 2848 w 6884"/>
                <a:gd name="T87" fmla="*/ 316 h 3577"/>
                <a:gd name="T88" fmla="*/ 2959 w 6884"/>
                <a:gd name="T89" fmla="*/ 385 h 3577"/>
                <a:gd name="T90" fmla="*/ 3054 w 6884"/>
                <a:gd name="T91" fmla="*/ 480 h 3577"/>
                <a:gd name="T92" fmla="*/ 3159 w 6884"/>
                <a:gd name="T93" fmla="*/ 575 h 3577"/>
                <a:gd name="T94" fmla="*/ 3201 w 6884"/>
                <a:gd name="T95" fmla="*/ 696 h 3577"/>
                <a:gd name="T96" fmla="*/ 3196 w 6884"/>
                <a:gd name="T97" fmla="*/ 612 h 3577"/>
                <a:gd name="T98" fmla="*/ 3370 w 6884"/>
                <a:gd name="T99" fmla="*/ 707 h 3577"/>
                <a:gd name="T100" fmla="*/ 3613 w 6884"/>
                <a:gd name="T101" fmla="*/ 928 h 3577"/>
                <a:gd name="T102" fmla="*/ 3834 w 6884"/>
                <a:gd name="T103" fmla="*/ 1102 h 3577"/>
                <a:gd name="T104" fmla="*/ 3623 w 6884"/>
                <a:gd name="T105" fmla="*/ 1050 h 3577"/>
                <a:gd name="T106" fmla="*/ 3597 w 6884"/>
                <a:gd name="T107" fmla="*/ 976 h 3577"/>
                <a:gd name="T108" fmla="*/ 3217 w 6884"/>
                <a:gd name="T109" fmla="*/ 802 h 3577"/>
                <a:gd name="T110" fmla="*/ 3222 w 6884"/>
                <a:gd name="T111" fmla="*/ 670 h 3577"/>
                <a:gd name="T112" fmla="*/ 3919 w 6884"/>
                <a:gd name="T113" fmla="*/ 1134 h 3577"/>
                <a:gd name="T114" fmla="*/ 4114 w 6884"/>
                <a:gd name="T115" fmla="*/ 1176 h 3577"/>
                <a:gd name="T116" fmla="*/ 5897 w 6884"/>
                <a:gd name="T117" fmla="*/ 100 h 3577"/>
                <a:gd name="T118" fmla="*/ 5148 w 6884"/>
                <a:gd name="T119" fmla="*/ 659 h 3577"/>
                <a:gd name="T120" fmla="*/ 5401 w 6884"/>
                <a:gd name="T121" fmla="*/ 638 h 3577"/>
                <a:gd name="T122" fmla="*/ 5369 w 6884"/>
                <a:gd name="T123" fmla="*/ 728 h 3577"/>
                <a:gd name="T124" fmla="*/ 4836 w 6884"/>
                <a:gd name="T125" fmla="*/ 338 h 3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884" h="3577">
                  <a:moveTo>
                    <a:pt x="3718" y="3407"/>
                  </a:moveTo>
                  <a:lnTo>
                    <a:pt x="3718" y="3407"/>
                  </a:lnTo>
                  <a:cubicBezTo>
                    <a:pt x="3718" y="3391"/>
                    <a:pt x="3718" y="3391"/>
                    <a:pt x="3718" y="3391"/>
                  </a:cubicBezTo>
                  <a:cubicBezTo>
                    <a:pt x="3713" y="3391"/>
                    <a:pt x="3713" y="3391"/>
                    <a:pt x="3713" y="3391"/>
                  </a:cubicBezTo>
                  <a:cubicBezTo>
                    <a:pt x="3713" y="3402"/>
                    <a:pt x="3713" y="3413"/>
                    <a:pt x="3702" y="3423"/>
                  </a:cubicBezTo>
                  <a:cubicBezTo>
                    <a:pt x="3723" y="3439"/>
                    <a:pt x="3718" y="3460"/>
                    <a:pt x="3723" y="3481"/>
                  </a:cubicBezTo>
                  <a:cubicBezTo>
                    <a:pt x="3729" y="3497"/>
                    <a:pt x="3734" y="3502"/>
                    <a:pt x="3734" y="3513"/>
                  </a:cubicBezTo>
                  <a:lnTo>
                    <a:pt x="3734" y="3513"/>
                  </a:lnTo>
                  <a:cubicBezTo>
                    <a:pt x="3729" y="3507"/>
                    <a:pt x="3723" y="3502"/>
                    <a:pt x="3718" y="3502"/>
                  </a:cubicBezTo>
                  <a:cubicBezTo>
                    <a:pt x="3713" y="3502"/>
                    <a:pt x="3713" y="3502"/>
                    <a:pt x="3713" y="3502"/>
                  </a:cubicBezTo>
                  <a:cubicBezTo>
                    <a:pt x="3723" y="3518"/>
                    <a:pt x="3729" y="3529"/>
                    <a:pt x="3734" y="3544"/>
                  </a:cubicBezTo>
                  <a:cubicBezTo>
                    <a:pt x="3739" y="3539"/>
                    <a:pt x="3745" y="3534"/>
                    <a:pt x="3750" y="3534"/>
                  </a:cubicBezTo>
                  <a:cubicBezTo>
                    <a:pt x="3766" y="3534"/>
                    <a:pt x="3771" y="3544"/>
                    <a:pt x="3781" y="3544"/>
                  </a:cubicBezTo>
                  <a:lnTo>
                    <a:pt x="3781" y="3544"/>
                  </a:lnTo>
                  <a:cubicBezTo>
                    <a:pt x="3781" y="3523"/>
                    <a:pt x="3766" y="3513"/>
                    <a:pt x="3755" y="3497"/>
                  </a:cubicBezTo>
                  <a:cubicBezTo>
                    <a:pt x="3739" y="3481"/>
                    <a:pt x="3739" y="3465"/>
                    <a:pt x="3734" y="3444"/>
                  </a:cubicBezTo>
                  <a:cubicBezTo>
                    <a:pt x="3729" y="3428"/>
                    <a:pt x="3718" y="3423"/>
                    <a:pt x="3718" y="3407"/>
                  </a:cubicBezTo>
                  <a:close/>
                  <a:moveTo>
                    <a:pt x="4805" y="1566"/>
                  </a:moveTo>
                  <a:lnTo>
                    <a:pt x="4805" y="1566"/>
                  </a:lnTo>
                  <a:cubicBezTo>
                    <a:pt x="4799" y="1566"/>
                    <a:pt x="4799" y="1566"/>
                    <a:pt x="4794" y="1566"/>
                  </a:cubicBezTo>
                  <a:cubicBezTo>
                    <a:pt x="4789" y="1582"/>
                    <a:pt x="4789" y="1593"/>
                    <a:pt x="4784" y="1609"/>
                  </a:cubicBezTo>
                  <a:cubicBezTo>
                    <a:pt x="4799" y="1609"/>
                    <a:pt x="4810" y="1609"/>
                    <a:pt x="4821" y="1614"/>
                  </a:cubicBezTo>
                  <a:cubicBezTo>
                    <a:pt x="4852" y="1625"/>
                    <a:pt x="4863" y="1646"/>
                    <a:pt x="4884" y="1667"/>
                  </a:cubicBezTo>
                  <a:cubicBezTo>
                    <a:pt x="4915" y="1693"/>
                    <a:pt x="4947" y="1709"/>
                    <a:pt x="4947" y="1751"/>
                  </a:cubicBezTo>
                  <a:cubicBezTo>
                    <a:pt x="4947" y="1756"/>
                    <a:pt x="4942" y="1762"/>
                    <a:pt x="4937" y="1762"/>
                  </a:cubicBezTo>
                  <a:cubicBezTo>
                    <a:pt x="4889" y="1762"/>
                    <a:pt x="4873" y="1730"/>
                    <a:pt x="4831" y="1714"/>
                  </a:cubicBezTo>
                  <a:cubicBezTo>
                    <a:pt x="4821" y="1709"/>
                    <a:pt x="4821" y="1693"/>
                    <a:pt x="4805" y="1693"/>
                  </a:cubicBezTo>
                  <a:cubicBezTo>
                    <a:pt x="4799" y="1693"/>
                    <a:pt x="4794" y="1704"/>
                    <a:pt x="4789" y="1704"/>
                  </a:cubicBezTo>
                  <a:cubicBezTo>
                    <a:pt x="4773" y="1704"/>
                    <a:pt x="4763" y="1688"/>
                    <a:pt x="4747" y="1683"/>
                  </a:cubicBezTo>
                  <a:cubicBezTo>
                    <a:pt x="4726" y="1667"/>
                    <a:pt x="4704" y="1661"/>
                    <a:pt x="4699" y="1640"/>
                  </a:cubicBezTo>
                  <a:cubicBezTo>
                    <a:pt x="4699" y="1619"/>
                    <a:pt x="4704" y="1603"/>
                    <a:pt x="4683" y="1588"/>
                  </a:cubicBezTo>
                  <a:cubicBezTo>
                    <a:pt x="4673" y="1603"/>
                    <a:pt x="4657" y="1609"/>
                    <a:pt x="4657" y="1630"/>
                  </a:cubicBezTo>
                  <a:cubicBezTo>
                    <a:pt x="4673" y="1635"/>
                    <a:pt x="4683" y="1651"/>
                    <a:pt x="4699" y="1661"/>
                  </a:cubicBezTo>
                  <a:cubicBezTo>
                    <a:pt x="4720" y="1672"/>
                    <a:pt x="4731" y="1677"/>
                    <a:pt x="4752" y="1688"/>
                  </a:cubicBezTo>
                  <a:cubicBezTo>
                    <a:pt x="4799" y="1714"/>
                    <a:pt x="4815" y="1740"/>
                    <a:pt x="4863" y="1767"/>
                  </a:cubicBezTo>
                  <a:cubicBezTo>
                    <a:pt x="4942" y="1809"/>
                    <a:pt x="5005" y="1788"/>
                    <a:pt x="5089" y="1825"/>
                  </a:cubicBezTo>
                  <a:cubicBezTo>
                    <a:pt x="5126" y="1841"/>
                    <a:pt x="5132" y="1872"/>
                    <a:pt x="5148" y="1909"/>
                  </a:cubicBezTo>
                  <a:cubicBezTo>
                    <a:pt x="5169" y="1957"/>
                    <a:pt x="5184" y="1983"/>
                    <a:pt x="5211" y="2025"/>
                  </a:cubicBezTo>
                  <a:cubicBezTo>
                    <a:pt x="5232" y="2057"/>
                    <a:pt x="5232" y="2078"/>
                    <a:pt x="5248" y="2115"/>
                  </a:cubicBezTo>
                  <a:cubicBezTo>
                    <a:pt x="5274" y="2168"/>
                    <a:pt x="5300" y="2194"/>
                    <a:pt x="5311" y="2252"/>
                  </a:cubicBezTo>
                  <a:cubicBezTo>
                    <a:pt x="5327" y="2247"/>
                    <a:pt x="5332" y="2242"/>
                    <a:pt x="5343" y="2231"/>
                  </a:cubicBezTo>
                  <a:cubicBezTo>
                    <a:pt x="5353" y="2226"/>
                    <a:pt x="5364" y="2220"/>
                    <a:pt x="5364" y="2210"/>
                  </a:cubicBezTo>
                  <a:cubicBezTo>
                    <a:pt x="5364" y="2189"/>
                    <a:pt x="5348" y="2178"/>
                    <a:pt x="5343" y="2157"/>
                  </a:cubicBezTo>
                  <a:cubicBezTo>
                    <a:pt x="5327" y="2120"/>
                    <a:pt x="5337" y="2094"/>
                    <a:pt x="5327" y="2057"/>
                  </a:cubicBezTo>
                  <a:cubicBezTo>
                    <a:pt x="5332" y="2015"/>
                    <a:pt x="5332" y="2015"/>
                    <a:pt x="5332" y="2015"/>
                  </a:cubicBezTo>
                  <a:cubicBezTo>
                    <a:pt x="5327" y="1957"/>
                    <a:pt x="5295" y="1930"/>
                    <a:pt x="5258" y="1883"/>
                  </a:cubicBezTo>
                  <a:cubicBezTo>
                    <a:pt x="5232" y="1846"/>
                    <a:pt x="5206" y="1835"/>
                    <a:pt x="5174" y="1809"/>
                  </a:cubicBezTo>
                  <a:cubicBezTo>
                    <a:pt x="5126" y="1772"/>
                    <a:pt x="5095" y="1756"/>
                    <a:pt x="5037" y="1756"/>
                  </a:cubicBezTo>
                  <a:cubicBezTo>
                    <a:pt x="5005" y="1756"/>
                    <a:pt x="5005" y="1756"/>
                    <a:pt x="5005" y="1756"/>
                  </a:cubicBezTo>
                  <a:cubicBezTo>
                    <a:pt x="4984" y="1756"/>
                    <a:pt x="4984" y="1735"/>
                    <a:pt x="4968" y="1719"/>
                  </a:cubicBezTo>
                  <a:cubicBezTo>
                    <a:pt x="4952" y="1698"/>
                    <a:pt x="4942" y="1688"/>
                    <a:pt x="4926" y="1667"/>
                  </a:cubicBezTo>
                  <a:cubicBezTo>
                    <a:pt x="4900" y="1640"/>
                    <a:pt x="4905" y="1614"/>
                    <a:pt x="4905" y="1577"/>
                  </a:cubicBezTo>
                  <a:cubicBezTo>
                    <a:pt x="4905" y="1572"/>
                    <a:pt x="4905" y="1572"/>
                    <a:pt x="4905" y="1572"/>
                  </a:cubicBezTo>
                  <a:cubicBezTo>
                    <a:pt x="4905" y="1551"/>
                    <a:pt x="4894" y="1545"/>
                    <a:pt x="4894" y="1524"/>
                  </a:cubicBezTo>
                  <a:cubicBezTo>
                    <a:pt x="4894" y="1493"/>
                    <a:pt x="4894" y="1493"/>
                    <a:pt x="4894" y="1493"/>
                  </a:cubicBezTo>
                  <a:cubicBezTo>
                    <a:pt x="4884" y="1440"/>
                    <a:pt x="4884" y="1440"/>
                    <a:pt x="4884" y="1440"/>
                  </a:cubicBezTo>
                  <a:cubicBezTo>
                    <a:pt x="4884" y="1435"/>
                    <a:pt x="4889" y="1429"/>
                    <a:pt x="4889" y="1424"/>
                  </a:cubicBezTo>
                  <a:cubicBezTo>
                    <a:pt x="4889" y="1382"/>
                    <a:pt x="4873" y="1361"/>
                    <a:pt x="4852" y="1324"/>
                  </a:cubicBezTo>
                  <a:cubicBezTo>
                    <a:pt x="4847" y="1313"/>
                    <a:pt x="4831" y="1308"/>
                    <a:pt x="4831" y="1297"/>
                  </a:cubicBezTo>
                  <a:cubicBezTo>
                    <a:pt x="4831" y="1292"/>
                    <a:pt x="4836" y="1287"/>
                    <a:pt x="4836" y="1282"/>
                  </a:cubicBezTo>
                  <a:cubicBezTo>
                    <a:pt x="4836" y="1234"/>
                    <a:pt x="4799" y="1213"/>
                    <a:pt x="4768" y="1171"/>
                  </a:cubicBezTo>
                  <a:cubicBezTo>
                    <a:pt x="4747" y="1144"/>
                    <a:pt x="4741" y="1123"/>
                    <a:pt x="4726" y="1092"/>
                  </a:cubicBezTo>
                  <a:cubicBezTo>
                    <a:pt x="4710" y="1055"/>
                    <a:pt x="4689" y="1039"/>
                    <a:pt x="4689" y="1002"/>
                  </a:cubicBezTo>
                  <a:cubicBezTo>
                    <a:pt x="4689" y="965"/>
                    <a:pt x="4689" y="965"/>
                    <a:pt x="4689" y="965"/>
                  </a:cubicBezTo>
                  <a:cubicBezTo>
                    <a:pt x="4689" y="934"/>
                    <a:pt x="4662" y="918"/>
                    <a:pt x="4641" y="897"/>
                  </a:cubicBezTo>
                  <a:cubicBezTo>
                    <a:pt x="4610" y="865"/>
                    <a:pt x="4594" y="849"/>
                    <a:pt x="4578" y="812"/>
                  </a:cubicBezTo>
                  <a:cubicBezTo>
                    <a:pt x="4562" y="786"/>
                    <a:pt x="4567" y="765"/>
                    <a:pt x="4552" y="738"/>
                  </a:cubicBezTo>
                  <a:cubicBezTo>
                    <a:pt x="4536" y="696"/>
                    <a:pt x="4520" y="670"/>
                    <a:pt x="4483" y="649"/>
                  </a:cubicBezTo>
                  <a:cubicBezTo>
                    <a:pt x="4467" y="654"/>
                    <a:pt x="4462" y="659"/>
                    <a:pt x="4446" y="659"/>
                  </a:cubicBezTo>
                  <a:cubicBezTo>
                    <a:pt x="4446" y="664"/>
                    <a:pt x="4446" y="670"/>
                    <a:pt x="4446" y="675"/>
                  </a:cubicBezTo>
                  <a:cubicBezTo>
                    <a:pt x="4462" y="675"/>
                    <a:pt x="4478" y="675"/>
                    <a:pt x="4478" y="691"/>
                  </a:cubicBezTo>
                  <a:cubicBezTo>
                    <a:pt x="4478" y="701"/>
                    <a:pt x="4467" y="707"/>
                    <a:pt x="4462" y="712"/>
                  </a:cubicBezTo>
                  <a:cubicBezTo>
                    <a:pt x="4451" y="728"/>
                    <a:pt x="4451" y="744"/>
                    <a:pt x="4446" y="754"/>
                  </a:cubicBezTo>
                  <a:cubicBezTo>
                    <a:pt x="4451" y="744"/>
                    <a:pt x="4457" y="733"/>
                    <a:pt x="4467" y="723"/>
                  </a:cubicBezTo>
                  <a:cubicBezTo>
                    <a:pt x="4472" y="707"/>
                    <a:pt x="4472" y="691"/>
                    <a:pt x="4488" y="691"/>
                  </a:cubicBezTo>
                  <a:cubicBezTo>
                    <a:pt x="4499" y="691"/>
                    <a:pt x="4499" y="696"/>
                    <a:pt x="4499" y="707"/>
                  </a:cubicBezTo>
                  <a:cubicBezTo>
                    <a:pt x="4499" y="723"/>
                    <a:pt x="4488" y="723"/>
                    <a:pt x="4478" y="738"/>
                  </a:cubicBezTo>
                  <a:cubicBezTo>
                    <a:pt x="4462" y="754"/>
                    <a:pt x="4457" y="765"/>
                    <a:pt x="4451" y="786"/>
                  </a:cubicBezTo>
                  <a:cubicBezTo>
                    <a:pt x="4451" y="796"/>
                    <a:pt x="4499" y="733"/>
                    <a:pt x="4504" y="728"/>
                  </a:cubicBezTo>
                  <a:cubicBezTo>
                    <a:pt x="4515" y="733"/>
                    <a:pt x="4515" y="744"/>
                    <a:pt x="4515" y="760"/>
                  </a:cubicBezTo>
                  <a:cubicBezTo>
                    <a:pt x="4515" y="775"/>
                    <a:pt x="4515" y="781"/>
                    <a:pt x="4515" y="796"/>
                  </a:cubicBezTo>
                  <a:cubicBezTo>
                    <a:pt x="4515" y="807"/>
                    <a:pt x="4509" y="812"/>
                    <a:pt x="4509" y="823"/>
                  </a:cubicBezTo>
                  <a:cubicBezTo>
                    <a:pt x="4509" y="823"/>
                    <a:pt x="4509" y="823"/>
                    <a:pt x="4515" y="823"/>
                  </a:cubicBezTo>
                  <a:cubicBezTo>
                    <a:pt x="4520" y="823"/>
                    <a:pt x="4520" y="818"/>
                    <a:pt x="4525" y="818"/>
                  </a:cubicBezTo>
                  <a:cubicBezTo>
                    <a:pt x="4546" y="818"/>
                    <a:pt x="4557" y="839"/>
                    <a:pt x="4557" y="854"/>
                  </a:cubicBezTo>
                  <a:cubicBezTo>
                    <a:pt x="4557" y="860"/>
                    <a:pt x="4557" y="865"/>
                    <a:pt x="4557" y="870"/>
                  </a:cubicBezTo>
                  <a:cubicBezTo>
                    <a:pt x="4557" y="891"/>
                    <a:pt x="4573" y="897"/>
                    <a:pt x="4583" y="912"/>
                  </a:cubicBezTo>
                  <a:cubicBezTo>
                    <a:pt x="4599" y="934"/>
                    <a:pt x="4604" y="949"/>
                    <a:pt x="4604" y="970"/>
                  </a:cubicBezTo>
                  <a:cubicBezTo>
                    <a:pt x="4604" y="981"/>
                    <a:pt x="4604" y="986"/>
                    <a:pt x="4604" y="997"/>
                  </a:cubicBezTo>
                  <a:cubicBezTo>
                    <a:pt x="4604" y="1039"/>
                    <a:pt x="4657" y="1044"/>
                    <a:pt x="4657" y="1086"/>
                  </a:cubicBezTo>
                  <a:cubicBezTo>
                    <a:pt x="4657" y="1092"/>
                    <a:pt x="4652" y="1097"/>
                    <a:pt x="4652" y="1108"/>
                  </a:cubicBezTo>
                  <a:cubicBezTo>
                    <a:pt x="4652" y="1123"/>
                    <a:pt x="4667" y="1118"/>
                    <a:pt x="4678" y="1129"/>
                  </a:cubicBezTo>
                  <a:cubicBezTo>
                    <a:pt x="4694" y="1134"/>
                    <a:pt x="4694" y="1144"/>
                    <a:pt x="4694" y="1160"/>
                  </a:cubicBezTo>
                  <a:cubicBezTo>
                    <a:pt x="4699" y="1176"/>
                    <a:pt x="4710" y="1176"/>
                    <a:pt x="4720" y="1187"/>
                  </a:cubicBezTo>
                  <a:cubicBezTo>
                    <a:pt x="4720" y="1192"/>
                    <a:pt x="4720" y="1197"/>
                    <a:pt x="4726" y="1203"/>
                  </a:cubicBezTo>
                  <a:cubicBezTo>
                    <a:pt x="4731" y="1208"/>
                    <a:pt x="4736" y="1203"/>
                    <a:pt x="4747" y="1208"/>
                  </a:cubicBezTo>
                  <a:cubicBezTo>
                    <a:pt x="4773" y="1208"/>
                    <a:pt x="4799" y="1218"/>
                    <a:pt x="4799" y="1240"/>
                  </a:cubicBezTo>
                  <a:cubicBezTo>
                    <a:pt x="4799" y="1255"/>
                    <a:pt x="4784" y="1255"/>
                    <a:pt x="4784" y="1271"/>
                  </a:cubicBezTo>
                  <a:cubicBezTo>
                    <a:pt x="4789" y="1271"/>
                    <a:pt x="4789" y="1271"/>
                    <a:pt x="4789" y="1271"/>
                  </a:cubicBezTo>
                  <a:cubicBezTo>
                    <a:pt x="4794" y="1266"/>
                    <a:pt x="4794" y="1266"/>
                    <a:pt x="4799" y="1266"/>
                  </a:cubicBezTo>
                  <a:cubicBezTo>
                    <a:pt x="4821" y="1266"/>
                    <a:pt x="4821" y="1287"/>
                    <a:pt x="4826" y="1308"/>
                  </a:cubicBezTo>
                  <a:cubicBezTo>
                    <a:pt x="4836" y="1329"/>
                    <a:pt x="4847" y="1345"/>
                    <a:pt x="4847" y="1371"/>
                  </a:cubicBezTo>
                  <a:cubicBezTo>
                    <a:pt x="4847" y="1382"/>
                    <a:pt x="4842" y="1387"/>
                    <a:pt x="4842" y="1392"/>
                  </a:cubicBezTo>
                  <a:cubicBezTo>
                    <a:pt x="4842" y="1398"/>
                    <a:pt x="4847" y="1398"/>
                    <a:pt x="4847" y="1398"/>
                  </a:cubicBezTo>
                  <a:cubicBezTo>
                    <a:pt x="4863" y="1398"/>
                    <a:pt x="4878" y="1403"/>
                    <a:pt x="4878" y="1419"/>
                  </a:cubicBezTo>
                  <a:cubicBezTo>
                    <a:pt x="4878" y="1456"/>
                    <a:pt x="4815" y="1456"/>
                    <a:pt x="4815" y="1493"/>
                  </a:cubicBezTo>
                  <a:cubicBezTo>
                    <a:pt x="4815" y="1498"/>
                    <a:pt x="4821" y="1503"/>
                    <a:pt x="4821" y="1508"/>
                  </a:cubicBezTo>
                  <a:cubicBezTo>
                    <a:pt x="4810" y="1540"/>
                    <a:pt x="4810" y="1540"/>
                    <a:pt x="4810" y="1540"/>
                  </a:cubicBezTo>
                  <a:cubicBezTo>
                    <a:pt x="4815" y="1545"/>
                    <a:pt x="4815" y="1551"/>
                    <a:pt x="4815" y="1556"/>
                  </a:cubicBezTo>
                  <a:cubicBezTo>
                    <a:pt x="4815" y="1561"/>
                    <a:pt x="4810" y="1566"/>
                    <a:pt x="4805" y="1566"/>
                  </a:cubicBezTo>
                  <a:close/>
                  <a:moveTo>
                    <a:pt x="6218" y="2310"/>
                  </a:moveTo>
                  <a:lnTo>
                    <a:pt x="6218" y="2310"/>
                  </a:lnTo>
                  <a:cubicBezTo>
                    <a:pt x="6218" y="2410"/>
                    <a:pt x="6340" y="2442"/>
                    <a:pt x="6340" y="2542"/>
                  </a:cubicBezTo>
                  <a:cubicBezTo>
                    <a:pt x="6340" y="2553"/>
                    <a:pt x="6324" y="2558"/>
                    <a:pt x="6324" y="2569"/>
                  </a:cubicBezTo>
                  <a:cubicBezTo>
                    <a:pt x="6324" y="2569"/>
                    <a:pt x="6324" y="2574"/>
                    <a:pt x="6329" y="2574"/>
                  </a:cubicBezTo>
                  <a:cubicBezTo>
                    <a:pt x="6345" y="2574"/>
                    <a:pt x="6345" y="2553"/>
                    <a:pt x="6361" y="2542"/>
                  </a:cubicBezTo>
                  <a:cubicBezTo>
                    <a:pt x="6376" y="2537"/>
                    <a:pt x="6382" y="2526"/>
                    <a:pt x="6392" y="2511"/>
                  </a:cubicBezTo>
                  <a:cubicBezTo>
                    <a:pt x="6398" y="2521"/>
                    <a:pt x="6398" y="2532"/>
                    <a:pt x="6403" y="2537"/>
                  </a:cubicBezTo>
                  <a:cubicBezTo>
                    <a:pt x="6413" y="2553"/>
                    <a:pt x="6429" y="2548"/>
                    <a:pt x="6445" y="2558"/>
                  </a:cubicBezTo>
                  <a:cubicBezTo>
                    <a:pt x="6456" y="2569"/>
                    <a:pt x="6456" y="2595"/>
                    <a:pt x="6471" y="2595"/>
                  </a:cubicBezTo>
                  <a:cubicBezTo>
                    <a:pt x="6482" y="2595"/>
                    <a:pt x="6493" y="2595"/>
                    <a:pt x="6503" y="2595"/>
                  </a:cubicBezTo>
                  <a:cubicBezTo>
                    <a:pt x="6519" y="2595"/>
                    <a:pt x="6530" y="2611"/>
                    <a:pt x="6545" y="2611"/>
                  </a:cubicBezTo>
                  <a:cubicBezTo>
                    <a:pt x="6582" y="2611"/>
                    <a:pt x="6598" y="2574"/>
                    <a:pt x="6635" y="2574"/>
                  </a:cubicBezTo>
                  <a:cubicBezTo>
                    <a:pt x="6640" y="2574"/>
                    <a:pt x="6646" y="2574"/>
                    <a:pt x="6646" y="2579"/>
                  </a:cubicBezTo>
                  <a:cubicBezTo>
                    <a:pt x="6646" y="2584"/>
                    <a:pt x="6640" y="2584"/>
                    <a:pt x="6640" y="2590"/>
                  </a:cubicBezTo>
                  <a:cubicBezTo>
                    <a:pt x="6640" y="2600"/>
                    <a:pt x="6646" y="2600"/>
                    <a:pt x="6651" y="2605"/>
                  </a:cubicBezTo>
                  <a:cubicBezTo>
                    <a:pt x="6656" y="2611"/>
                    <a:pt x="6651" y="2627"/>
                    <a:pt x="6661" y="2627"/>
                  </a:cubicBezTo>
                  <a:cubicBezTo>
                    <a:pt x="6677" y="2627"/>
                    <a:pt x="6682" y="2616"/>
                    <a:pt x="6693" y="2605"/>
                  </a:cubicBezTo>
                  <a:cubicBezTo>
                    <a:pt x="6735" y="2563"/>
                    <a:pt x="6735" y="2563"/>
                    <a:pt x="6735" y="2563"/>
                  </a:cubicBezTo>
                  <a:cubicBezTo>
                    <a:pt x="6756" y="2542"/>
                    <a:pt x="6772" y="2526"/>
                    <a:pt x="6798" y="2505"/>
                  </a:cubicBezTo>
                  <a:cubicBezTo>
                    <a:pt x="6762" y="2495"/>
                    <a:pt x="6746" y="2495"/>
                    <a:pt x="6709" y="2489"/>
                  </a:cubicBezTo>
                  <a:cubicBezTo>
                    <a:pt x="6693" y="2489"/>
                    <a:pt x="6688" y="2479"/>
                    <a:pt x="6672" y="2479"/>
                  </a:cubicBezTo>
                  <a:cubicBezTo>
                    <a:pt x="6646" y="2479"/>
                    <a:pt x="6630" y="2484"/>
                    <a:pt x="6603" y="2484"/>
                  </a:cubicBezTo>
                  <a:cubicBezTo>
                    <a:pt x="6582" y="2484"/>
                    <a:pt x="6561" y="2495"/>
                    <a:pt x="6545" y="2479"/>
                  </a:cubicBezTo>
                  <a:cubicBezTo>
                    <a:pt x="6540" y="2468"/>
                    <a:pt x="6545" y="2453"/>
                    <a:pt x="6530" y="2453"/>
                  </a:cubicBezTo>
                  <a:cubicBezTo>
                    <a:pt x="6524" y="2453"/>
                    <a:pt x="6519" y="2453"/>
                    <a:pt x="6514" y="2453"/>
                  </a:cubicBezTo>
                  <a:cubicBezTo>
                    <a:pt x="6493" y="2453"/>
                    <a:pt x="6466" y="2442"/>
                    <a:pt x="6466" y="2421"/>
                  </a:cubicBezTo>
                  <a:cubicBezTo>
                    <a:pt x="6466" y="2416"/>
                    <a:pt x="6471" y="2416"/>
                    <a:pt x="6471" y="2410"/>
                  </a:cubicBezTo>
                  <a:cubicBezTo>
                    <a:pt x="6471" y="2394"/>
                    <a:pt x="6456" y="2394"/>
                    <a:pt x="6450" y="2384"/>
                  </a:cubicBezTo>
                  <a:cubicBezTo>
                    <a:pt x="6424" y="2342"/>
                    <a:pt x="6387" y="2342"/>
                    <a:pt x="6345" y="2321"/>
                  </a:cubicBezTo>
                  <a:cubicBezTo>
                    <a:pt x="6324" y="2315"/>
                    <a:pt x="6313" y="2310"/>
                    <a:pt x="6297" y="2294"/>
                  </a:cubicBezTo>
                  <a:cubicBezTo>
                    <a:pt x="6292" y="2289"/>
                    <a:pt x="6297" y="2279"/>
                    <a:pt x="6287" y="2273"/>
                  </a:cubicBezTo>
                  <a:cubicBezTo>
                    <a:pt x="6271" y="2268"/>
                    <a:pt x="6261" y="2284"/>
                    <a:pt x="6245" y="2289"/>
                  </a:cubicBezTo>
                  <a:cubicBezTo>
                    <a:pt x="6234" y="2300"/>
                    <a:pt x="6218" y="2300"/>
                    <a:pt x="6218" y="2310"/>
                  </a:cubicBezTo>
                  <a:close/>
                  <a:moveTo>
                    <a:pt x="6883" y="2764"/>
                  </a:moveTo>
                  <a:lnTo>
                    <a:pt x="6883" y="2764"/>
                  </a:lnTo>
                  <a:cubicBezTo>
                    <a:pt x="6878" y="2764"/>
                    <a:pt x="6878" y="2764"/>
                    <a:pt x="6878" y="2764"/>
                  </a:cubicBezTo>
                  <a:cubicBezTo>
                    <a:pt x="6872" y="2764"/>
                    <a:pt x="6867" y="2764"/>
                    <a:pt x="6857" y="2764"/>
                  </a:cubicBezTo>
                  <a:cubicBezTo>
                    <a:pt x="6841" y="2764"/>
                    <a:pt x="6830" y="2764"/>
                    <a:pt x="6820" y="2764"/>
                  </a:cubicBezTo>
                  <a:cubicBezTo>
                    <a:pt x="6820" y="2753"/>
                    <a:pt x="6820" y="2748"/>
                    <a:pt x="6825" y="2737"/>
                  </a:cubicBezTo>
                  <a:cubicBezTo>
                    <a:pt x="6814" y="2732"/>
                    <a:pt x="6804" y="2737"/>
                    <a:pt x="6793" y="2727"/>
                  </a:cubicBezTo>
                  <a:cubicBezTo>
                    <a:pt x="6783" y="2727"/>
                    <a:pt x="6783" y="2716"/>
                    <a:pt x="6777" y="2716"/>
                  </a:cubicBezTo>
                  <a:cubicBezTo>
                    <a:pt x="6767" y="2716"/>
                    <a:pt x="6767" y="2716"/>
                    <a:pt x="6756" y="2716"/>
                  </a:cubicBezTo>
                  <a:cubicBezTo>
                    <a:pt x="6756" y="2685"/>
                    <a:pt x="6756" y="2685"/>
                    <a:pt x="6756" y="2685"/>
                  </a:cubicBezTo>
                  <a:cubicBezTo>
                    <a:pt x="6767" y="2685"/>
                    <a:pt x="6767" y="2685"/>
                    <a:pt x="6767" y="2685"/>
                  </a:cubicBezTo>
                  <a:cubicBezTo>
                    <a:pt x="6783" y="2679"/>
                    <a:pt x="6783" y="2658"/>
                    <a:pt x="6798" y="2653"/>
                  </a:cubicBezTo>
                  <a:cubicBezTo>
                    <a:pt x="6814" y="2648"/>
                    <a:pt x="6835" y="2637"/>
                    <a:pt x="6835" y="2621"/>
                  </a:cubicBezTo>
                  <a:cubicBezTo>
                    <a:pt x="6835" y="2600"/>
                    <a:pt x="6814" y="2595"/>
                    <a:pt x="6804" y="2584"/>
                  </a:cubicBezTo>
                  <a:cubicBezTo>
                    <a:pt x="6809" y="2579"/>
                    <a:pt x="6809" y="2579"/>
                    <a:pt x="6809" y="2579"/>
                  </a:cubicBezTo>
                  <a:cubicBezTo>
                    <a:pt x="6825" y="2590"/>
                    <a:pt x="6835" y="2595"/>
                    <a:pt x="6851" y="2595"/>
                  </a:cubicBezTo>
                  <a:cubicBezTo>
                    <a:pt x="6867" y="2595"/>
                    <a:pt x="6867" y="2579"/>
                    <a:pt x="6883" y="2574"/>
                  </a:cubicBezTo>
                  <a:cubicBezTo>
                    <a:pt x="6883" y="2764"/>
                    <a:pt x="6883" y="2764"/>
                    <a:pt x="6883" y="2764"/>
                  </a:cubicBezTo>
                  <a:close/>
                  <a:moveTo>
                    <a:pt x="6155" y="2822"/>
                  </a:moveTo>
                  <a:lnTo>
                    <a:pt x="6155" y="2822"/>
                  </a:lnTo>
                  <a:cubicBezTo>
                    <a:pt x="6155" y="2806"/>
                    <a:pt x="6165" y="2801"/>
                    <a:pt x="6171" y="2785"/>
                  </a:cubicBezTo>
                  <a:cubicBezTo>
                    <a:pt x="6176" y="2774"/>
                    <a:pt x="6165" y="2764"/>
                    <a:pt x="6176" y="2753"/>
                  </a:cubicBezTo>
                  <a:cubicBezTo>
                    <a:pt x="6181" y="2748"/>
                    <a:pt x="6187" y="2748"/>
                    <a:pt x="6197" y="2748"/>
                  </a:cubicBezTo>
                  <a:cubicBezTo>
                    <a:pt x="6213" y="2737"/>
                    <a:pt x="6218" y="2732"/>
                    <a:pt x="6234" y="2727"/>
                  </a:cubicBezTo>
                  <a:cubicBezTo>
                    <a:pt x="6266" y="2711"/>
                    <a:pt x="6282" y="2695"/>
                    <a:pt x="6297" y="2664"/>
                  </a:cubicBezTo>
                  <a:cubicBezTo>
                    <a:pt x="6308" y="2648"/>
                    <a:pt x="6308" y="2627"/>
                    <a:pt x="6329" y="2621"/>
                  </a:cubicBezTo>
                  <a:cubicBezTo>
                    <a:pt x="6329" y="2621"/>
                    <a:pt x="6329" y="2621"/>
                    <a:pt x="6329" y="2627"/>
                  </a:cubicBezTo>
                  <a:cubicBezTo>
                    <a:pt x="6329" y="2637"/>
                    <a:pt x="6319" y="2642"/>
                    <a:pt x="6313" y="2653"/>
                  </a:cubicBezTo>
                  <a:cubicBezTo>
                    <a:pt x="6287" y="2690"/>
                    <a:pt x="6276" y="2706"/>
                    <a:pt x="6250" y="2737"/>
                  </a:cubicBezTo>
                  <a:cubicBezTo>
                    <a:pt x="6234" y="2759"/>
                    <a:pt x="6224" y="2759"/>
                    <a:pt x="6213" y="2780"/>
                  </a:cubicBezTo>
                  <a:cubicBezTo>
                    <a:pt x="6192" y="2806"/>
                    <a:pt x="6192" y="2838"/>
                    <a:pt x="6160" y="2853"/>
                  </a:cubicBezTo>
                  <a:cubicBezTo>
                    <a:pt x="6155" y="2848"/>
                    <a:pt x="6155" y="2848"/>
                    <a:pt x="6155" y="2848"/>
                  </a:cubicBezTo>
                  <a:cubicBezTo>
                    <a:pt x="6155" y="2822"/>
                    <a:pt x="6155" y="2822"/>
                    <a:pt x="6155" y="2822"/>
                  </a:cubicBezTo>
                  <a:close/>
                  <a:moveTo>
                    <a:pt x="6883" y="3175"/>
                  </a:moveTo>
                  <a:lnTo>
                    <a:pt x="6883" y="3175"/>
                  </a:lnTo>
                  <a:cubicBezTo>
                    <a:pt x="6883" y="3017"/>
                    <a:pt x="6883" y="3017"/>
                    <a:pt x="6883" y="3017"/>
                  </a:cubicBezTo>
                  <a:cubicBezTo>
                    <a:pt x="6857" y="3017"/>
                    <a:pt x="6846" y="3022"/>
                    <a:pt x="6830" y="3027"/>
                  </a:cubicBezTo>
                  <a:cubicBezTo>
                    <a:pt x="6835" y="3033"/>
                    <a:pt x="6841" y="3038"/>
                    <a:pt x="6841" y="3043"/>
                  </a:cubicBezTo>
                  <a:cubicBezTo>
                    <a:pt x="6841" y="3096"/>
                    <a:pt x="6804" y="3133"/>
                    <a:pt x="6751" y="3133"/>
                  </a:cubicBezTo>
                  <a:cubicBezTo>
                    <a:pt x="6714" y="3133"/>
                    <a:pt x="6714" y="3133"/>
                    <a:pt x="6714" y="3133"/>
                  </a:cubicBezTo>
                  <a:cubicBezTo>
                    <a:pt x="6646" y="3154"/>
                    <a:pt x="6646" y="3154"/>
                    <a:pt x="6646" y="3154"/>
                  </a:cubicBezTo>
                  <a:cubicBezTo>
                    <a:pt x="6661" y="3165"/>
                    <a:pt x="6682" y="3170"/>
                    <a:pt x="6682" y="3196"/>
                  </a:cubicBezTo>
                  <a:cubicBezTo>
                    <a:pt x="6682" y="3207"/>
                    <a:pt x="6672" y="3212"/>
                    <a:pt x="6667" y="3223"/>
                  </a:cubicBezTo>
                  <a:cubicBezTo>
                    <a:pt x="6661" y="3233"/>
                    <a:pt x="6656" y="3244"/>
                    <a:pt x="6646" y="3249"/>
                  </a:cubicBezTo>
                  <a:cubicBezTo>
                    <a:pt x="6635" y="3254"/>
                    <a:pt x="6624" y="3249"/>
                    <a:pt x="6614" y="3249"/>
                  </a:cubicBezTo>
                  <a:cubicBezTo>
                    <a:pt x="6577" y="3265"/>
                    <a:pt x="6556" y="3275"/>
                    <a:pt x="6524" y="3296"/>
                  </a:cubicBezTo>
                  <a:cubicBezTo>
                    <a:pt x="6508" y="3307"/>
                    <a:pt x="6482" y="3307"/>
                    <a:pt x="6477" y="3328"/>
                  </a:cubicBezTo>
                  <a:cubicBezTo>
                    <a:pt x="6493" y="3328"/>
                    <a:pt x="6508" y="3339"/>
                    <a:pt x="6508" y="3354"/>
                  </a:cubicBezTo>
                  <a:cubicBezTo>
                    <a:pt x="6508" y="3370"/>
                    <a:pt x="6482" y="3376"/>
                    <a:pt x="6477" y="3397"/>
                  </a:cubicBezTo>
                  <a:cubicBezTo>
                    <a:pt x="6482" y="3397"/>
                    <a:pt x="6482" y="3397"/>
                    <a:pt x="6482" y="3397"/>
                  </a:cubicBezTo>
                  <a:cubicBezTo>
                    <a:pt x="6487" y="3397"/>
                    <a:pt x="6487" y="3397"/>
                    <a:pt x="6487" y="3397"/>
                  </a:cubicBezTo>
                  <a:cubicBezTo>
                    <a:pt x="6487" y="3397"/>
                    <a:pt x="6493" y="3397"/>
                    <a:pt x="6493" y="3402"/>
                  </a:cubicBezTo>
                  <a:cubicBezTo>
                    <a:pt x="6493" y="3428"/>
                    <a:pt x="6466" y="3449"/>
                    <a:pt x="6440" y="3449"/>
                  </a:cubicBezTo>
                  <a:cubicBezTo>
                    <a:pt x="6398" y="3449"/>
                    <a:pt x="6398" y="3449"/>
                    <a:pt x="6398" y="3449"/>
                  </a:cubicBezTo>
                  <a:cubicBezTo>
                    <a:pt x="6371" y="3449"/>
                    <a:pt x="6361" y="3460"/>
                    <a:pt x="6340" y="3465"/>
                  </a:cubicBezTo>
                  <a:cubicBezTo>
                    <a:pt x="6329" y="3470"/>
                    <a:pt x="6313" y="3470"/>
                    <a:pt x="6313" y="3486"/>
                  </a:cubicBezTo>
                  <a:cubicBezTo>
                    <a:pt x="6313" y="3502"/>
                    <a:pt x="6324" y="3507"/>
                    <a:pt x="6324" y="3523"/>
                  </a:cubicBezTo>
                  <a:cubicBezTo>
                    <a:pt x="6324" y="3539"/>
                    <a:pt x="6319" y="3550"/>
                    <a:pt x="6313" y="3571"/>
                  </a:cubicBezTo>
                  <a:cubicBezTo>
                    <a:pt x="6313" y="3576"/>
                    <a:pt x="6313" y="3576"/>
                    <a:pt x="6313" y="3576"/>
                  </a:cubicBezTo>
                  <a:cubicBezTo>
                    <a:pt x="6350" y="3560"/>
                    <a:pt x="6355" y="3513"/>
                    <a:pt x="6398" y="3507"/>
                  </a:cubicBezTo>
                  <a:cubicBezTo>
                    <a:pt x="6435" y="3497"/>
                    <a:pt x="6461" y="3502"/>
                    <a:pt x="6487" y="3476"/>
                  </a:cubicBezTo>
                  <a:cubicBezTo>
                    <a:pt x="6519" y="3444"/>
                    <a:pt x="6530" y="3418"/>
                    <a:pt x="6551" y="3370"/>
                  </a:cubicBezTo>
                  <a:cubicBezTo>
                    <a:pt x="6561" y="3344"/>
                    <a:pt x="6587" y="3339"/>
                    <a:pt x="6598" y="3307"/>
                  </a:cubicBezTo>
                  <a:cubicBezTo>
                    <a:pt x="6603" y="3307"/>
                    <a:pt x="6603" y="3307"/>
                    <a:pt x="6603" y="3307"/>
                  </a:cubicBezTo>
                  <a:cubicBezTo>
                    <a:pt x="6609" y="3318"/>
                    <a:pt x="6603" y="3333"/>
                    <a:pt x="6619" y="3333"/>
                  </a:cubicBezTo>
                  <a:cubicBezTo>
                    <a:pt x="6646" y="3333"/>
                    <a:pt x="6651" y="3312"/>
                    <a:pt x="6672" y="3307"/>
                  </a:cubicBezTo>
                  <a:cubicBezTo>
                    <a:pt x="6746" y="3281"/>
                    <a:pt x="6798" y="3281"/>
                    <a:pt x="6851" y="3228"/>
                  </a:cubicBezTo>
                  <a:cubicBezTo>
                    <a:pt x="6867" y="3207"/>
                    <a:pt x="6872" y="3196"/>
                    <a:pt x="6883" y="3175"/>
                  </a:cubicBezTo>
                  <a:close/>
                  <a:moveTo>
                    <a:pt x="5" y="5"/>
                  </a:moveTo>
                  <a:lnTo>
                    <a:pt x="5" y="5"/>
                  </a:lnTo>
                  <a:cubicBezTo>
                    <a:pt x="15" y="10"/>
                    <a:pt x="21" y="21"/>
                    <a:pt x="36" y="21"/>
                  </a:cubicBezTo>
                  <a:cubicBezTo>
                    <a:pt x="52" y="21"/>
                    <a:pt x="58" y="10"/>
                    <a:pt x="68" y="5"/>
                  </a:cubicBezTo>
                  <a:cubicBezTo>
                    <a:pt x="73" y="32"/>
                    <a:pt x="73" y="32"/>
                    <a:pt x="73" y="32"/>
                  </a:cubicBezTo>
                  <a:cubicBezTo>
                    <a:pt x="15" y="32"/>
                    <a:pt x="15" y="32"/>
                    <a:pt x="15" y="32"/>
                  </a:cubicBezTo>
                  <a:cubicBezTo>
                    <a:pt x="10" y="32"/>
                    <a:pt x="10" y="32"/>
                    <a:pt x="5" y="32"/>
                  </a:cubicBezTo>
                  <a:cubicBezTo>
                    <a:pt x="5" y="32"/>
                    <a:pt x="0" y="32"/>
                    <a:pt x="0" y="37"/>
                  </a:cubicBezTo>
                  <a:cubicBezTo>
                    <a:pt x="0" y="53"/>
                    <a:pt x="31" y="53"/>
                    <a:pt x="31" y="69"/>
                  </a:cubicBezTo>
                  <a:cubicBezTo>
                    <a:pt x="31" y="95"/>
                    <a:pt x="31" y="95"/>
                    <a:pt x="31" y="95"/>
                  </a:cubicBezTo>
                  <a:cubicBezTo>
                    <a:pt x="31" y="105"/>
                    <a:pt x="31" y="111"/>
                    <a:pt x="26" y="116"/>
                  </a:cubicBezTo>
                  <a:cubicBezTo>
                    <a:pt x="31" y="121"/>
                    <a:pt x="31" y="121"/>
                    <a:pt x="31" y="121"/>
                  </a:cubicBezTo>
                  <a:cubicBezTo>
                    <a:pt x="42" y="121"/>
                    <a:pt x="47" y="142"/>
                    <a:pt x="52" y="153"/>
                  </a:cubicBezTo>
                  <a:cubicBezTo>
                    <a:pt x="42" y="153"/>
                    <a:pt x="36" y="153"/>
                    <a:pt x="31" y="148"/>
                  </a:cubicBezTo>
                  <a:cubicBezTo>
                    <a:pt x="31" y="158"/>
                    <a:pt x="31" y="164"/>
                    <a:pt x="31" y="174"/>
                  </a:cubicBezTo>
                  <a:cubicBezTo>
                    <a:pt x="47" y="179"/>
                    <a:pt x="52" y="185"/>
                    <a:pt x="68" y="190"/>
                  </a:cubicBezTo>
                  <a:cubicBezTo>
                    <a:pt x="73" y="195"/>
                    <a:pt x="79" y="195"/>
                    <a:pt x="79" y="200"/>
                  </a:cubicBezTo>
                  <a:cubicBezTo>
                    <a:pt x="79" y="206"/>
                    <a:pt x="73" y="206"/>
                    <a:pt x="73" y="211"/>
                  </a:cubicBezTo>
                  <a:cubicBezTo>
                    <a:pt x="73" y="216"/>
                    <a:pt x="79" y="216"/>
                    <a:pt x="79" y="221"/>
                  </a:cubicBezTo>
                  <a:cubicBezTo>
                    <a:pt x="68" y="227"/>
                    <a:pt x="58" y="227"/>
                    <a:pt x="47" y="237"/>
                  </a:cubicBezTo>
                  <a:cubicBezTo>
                    <a:pt x="79" y="258"/>
                    <a:pt x="116" y="248"/>
                    <a:pt x="131" y="279"/>
                  </a:cubicBezTo>
                  <a:cubicBezTo>
                    <a:pt x="137" y="285"/>
                    <a:pt x="137" y="285"/>
                    <a:pt x="137" y="285"/>
                  </a:cubicBezTo>
                  <a:cubicBezTo>
                    <a:pt x="121" y="274"/>
                    <a:pt x="116" y="258"/>
                    <a:pt x="100" y="258"/>
                  </a:cubicBezTo>
                  <a:cubicBezTo>
                    <a:pt x="89" y="258"/>
                    <a:pt x="84" y="269"/>
                    <a:pt x="73" y="274"/>
                  </a:cubicBezTo>
                  <a:cubicBezTo>
                    <a:pt x="58" y="274"/>
                    <a:pt x="42" y="269"/>
                    <a:pt x="42" y="285"/>
                  </a:cubicBezTo>
                  <a:cubicBezTo>
                    <a:pt x="42" y="290"/>
                    <a:pt x="52" y="295"/>
                    <a:pt x="52" y="306"/>
                  </a:cubicBezTo>
                  <a:cubicBezTo>
                    <a:pt x="58" y="311"/>
                    <a:pt x="63" y="322"/>
                    <a:pt x="68" y="322"/>
                  </a:cubicBezTo>
                  <a:cubicBezTo>
                    <a:pt x="105" y="322"/>
                    <a:pt x="121" y="322"/>
                    <a:pt x="152" y="316"/>
                  </a:cubicBezTo>
                  <a:cubicBezTo>
                    <a:pt x="184" y="311"/>
                    <a:pt x="195" y="285"/>
                    <a:pt x="221" y="285"/>
                  </a:cubicBezTo>
                  <a:cubicBezTo>
                    <a:pt x="242" y="285"/>
                    <a:pt x="242" y="322"/>
                    <a:pt x="263" y="322"/>
                  </a:cubicBezTo>
                  <a:cubicBezTo>
                    <a:pt x="274" y="322"/>
                    <a:pt x="284" y="316"/>
                    <a:pt x="295" y="311"/>
                  </a:cubicBezTo>
                  <a:cubicBezTo>
                    <a:pt x="284" y="327"/>
                    <a:pt x="269" y="332"/>
                    <a:pt x="269" y="353"/>
                  </a:cubicBezTo>
                  <a:cubicBezTo>
                    <a:pt x="269" y="359"/>
                    <a:pt x="269" y="359"/>
                    <a:pt x="269" y="364"/>
                  </a:cubicBezTo>
                  <a:cubicBezTo>
                    <a:pt x="295" y="353"/>
                    <a:pt x="295" y="327"/>
                    <a:pt x="321" y="322"/>
                  </a:cubicBezTo>
                  <a:cubicBezTo>
                    <a:pt x="316" y="343"/>
                    <a:pt x="316" y="343"/>
                    <a:pt x="316" y="343"/>
                  </a:cubicBezTo>
                  <a:cubicBezTo>
                    <a:pt x="316" y="348"/>
                    <a:pt x="316" y="353"/>
                    <a:pt x="321" y="353"/>
                  </a:cubicBezTo>
                  <a:cubicBezTo>
                    <a:pt x="337" y="353"/>
                    <a:pt x="342" y="343"/>
                    <a:pt x="353" y="338"/>
                  </a:cubicBezTo>
                  <a:cubicBezTo>
                    <a:pt x="353" y="375"/>
                    <a:pt x="311" y="385"/>
                    <a:pt x="279" y="385"/>
                  </a:cubicBezTo>
                  <a:cubicBezTo>
                    <a:pt x="242" y="385"/>
                    <a:pt x="232" y="359"/>
                    <a:pt x="195" y="359"/>
                  </a:cubicBezTo>
                  <a:cubicBezTo>
                    <a:pt x="179" y="359"/>
                    <a:pt x="179" y="385"/>
                    <a:pt x="158" y="385"/>
                  </a:cubicBezTo>
                  <a:cubicBezTo>
                    <a:pt x="142" y="385"/>
                    <a:pt x="137" y="369"/>
                    <a:pt x="121" y="369"/>
                  </a:cubicBezTo>
                  <a:cubicBezTo>
                    <a:pt x="116" y="369"/>
                    <a:pt x="116" y="375"/>
                    <a:pt x="116" y="380"/>
                  </a:cubicBezTo>
                  <a:cubicBezTo>
                    <a:pt x="116" y="390"/>
                    <a:pt x="131" y="390"/>
                    <a:pt x="142" y="390"/>
                  </a:cubicBezTo>
                  <a:cubicBezTo>
                    <a:pt x="163" y="390"/>
                    <a:pt x="179" y="390"/>
                    <a:pt x="189" y="401"/>
                  </a:cubicBezTo>
                  <a:cubicBezTo>
                    <a:pt x="195" y="406"/>
                    <a:pt x="195" y="417"/>
                    <a:pt x="195" y="422"/>
                  </a:cubicBezTo>
                  <a:cubicBezTo>
                    <a:pt x="200" y="432"/>
                    <a:pt x="216" y="432"/>
                    <a:pt x="221" y="438"/>
                  </a:cubicBezTo>
                  <a:cubicBezTo>
                    <a:pt x="232" y="448"/>
                    <a:pt x="226" y="459"/>
                    <a:pt x="237" y="459"/>
                  </a:cubicBezTo>
                  <a:cubicBezTo>
                    <a:pt x="253" y="459"/>
                    <a:pt x="253" y="443"/>
                    <a:pt x="253" y="427"/>
                  </a:cubicBezTo>
                  <a:cubicBezTo>
                    <a:pt x="306" y="427"/>
                    <a:pt x="327" y="396"/>
                    <a:pt x="369" y="375"/>
                  </a:cubicBezTo>
                  <a:cubicBezTo>
                    <a:pt x="374" y="369"/>
                    <a:pt x="374" y="369"/>
                    <a:pt x="374" y="369"/>
                  </a:cubicBezTo>
                  <a:cubicBezTo>
                    <a:pt x="358" y="406"/>
                    <a:pt x="306" y="401"/>
                    <a:pt x="295" y="443"/>
                  </a:cubicBezTo>
                  <a:cubicBezTo>
                    <a:pt x="284" y="475"/>
                    <a:pt x="247" y="480"/>
                    <a:pt x="216" y="480"/>
                  </a:cubicBezTo>
                  <a:cubicBezTo>
                    <a:pt x="210" y="480"/>
                    <a:pt x="205" y="475"/>
                    <a:pt x="195" y="475"/>
                  </a:cubicBezTo>
                  <a:cubicBezTo>
                    <a:pt x="184" y="475"/>
                    <a:pt x="174" y="485"/>
                    <a:pt x="168" y="496"/>
                  </a:cubicBezTo>
                  <a:cubicBezTo>
                    <a:pt x="158" y="506"/>
                    <a:pt x="152" y="506"/>
                    <a:pt x="147" y="522"/>
                  </a:cubicBezTo>
                  <a:cubicBezTo>
                    <a:pt x="147" y="527"/>
                    <a:pt x="147" y="527"/>
                    <a:pt x="147" y="527"/>
                  </a:cubicBezTo>
                  <a:cubicBezTo>
                    <a:pt x="195" y="527"/>
                    <a:pt x="195" y="527"/>
                    <a:pt x="195" y="527"/>
                  </a:cubicBezTo>
                  <a:cubicBezTo>
                    <a:pt x="205" y="527"/>
                    <a:pt x="210" y="527"/>
                    <a:pt x="221" y="527"/>
                  </a:cubicBezTo>
                  <a:cubicBezTo>
                    <a:pt x="237" y="527"/>
                    <a:pt x="242" y="538"/>
                    <a:pt x="258" y="538"/>
                  </a:cubicBezTo>
                  <a:cubicBezTo>
                    <a:pt x="295" y="538"/>
                    <a:pt x="316" y="506"/>
                    <a:pt x="332" y="475"/>
                  </a:cubicBezTo>
                  <a:cubicBezTo>
                    <a:pt x="342" y="501"/>
                    <a:pt x="363" y="506"/>
                    <a:pt x="385" y="522"/>
                  </a:cubicBezTo>
                  <a:cubicBezTo>
                    <a:pt x="406" y="543"/>
                    <a:pt x="421" y="559"/>
                    <a:pt x="453" y="559"/>
                  </a:cubicBezTo>
                  <a:cubicBezTo>
                    <a:pt x="485" y="559"/>
                    <a:pt x="495" y="533"/>
                    <a:pt x="506" y="506"/>
                  </a:cubicBezTo>
                  <a:cubicBezTo>
                    <a:pt x="522" y="480"/>
                    <a:pt x="532" y="459"/>
                    <a:pt x="532" y="427"/>
                  </a:cubicBezTo>
                  <a:cubicBezTo>
                    <a:pt x="532" y="406"/>
                    <a:pt x="506" y="406"/>
                    <a:pt x="490" y="396"/>
                  </a:cubicBezTo>
                  <a:cubicBezTo>
                    <a:pt x="474" y="380"/>
                    <a:pt x="469" y="353"/>
                    <a:pt x="448" y="353"/>
                  </a:cubicBezTo>
                  <a:cubicBezTo>
                    <a:pt x="443" y="353"/>
                    <a:pt x="437" y="359"/>
                    <a:pt x="432" y="359"/>
                  </a:cubicBezTo>
                  <a:cubicBezTo>
                    <a:pt x="421" y="359"/>
                    <a:pt x="416" y="353"/>
                    <a:pt x="416" y="348"/>
                  </a:cubicBezTo>
                  <a:cubicBezTo>
                    <a:pt x="416" y="332"/>
                    <a:pt x="427" y="327"/>
                    <a:pt x="443" y="327"/>
                  </a:cubicBezTo>
                  <a:cubicBezTo>
                    <a:pt x="485" y="327"/>
                    <a:pt x="485" y="390"/>
                    <a:pt x="527" y="390"/>
                  </a:cubicBezTo>
                  <a:cubicBezTo>
                    <a:pt x="569" y="390"/>
                    <a:pt x="553" y="332"/>
                    <a:pt x="564" y="290"/>
                  </a:cubicBezTo>
                  <a:cubicBezTo>
                    <a:pt x="574" y="248"/>
                    <a:pt x="590" y="227"/>
                    <a:pt x="590" y="185"/>
                  </a:cubicBezTo>
                  <a:cubicBezTo>
                    <a:pt x="590" y="174"/>
                    <a:pt x="580" y="174"/>
                    <a:pt x="569" y="164"/>
                  </a:cubicBezTo>
                  <a:cubicBezTo>
                    <a:pt x="564" y="158"/>
                    <a:pt x="559" y="153"/>
                    <a:pt x="553" y="148"/>
                  </a:cubicBezTo>
                  <a:cubicBezTo>
                    <a:pt x="527" y="153"/>
                    <a:pt x="527" y="153"/>
                    <a:pt x="527" y="153"/>
                  </a:cubicBezTo>
                  <a:cubicBezTo>
                    <a:pt x="538" y="127"/>
                    <a:pt x="574" y="132"/>
                    <a:pt x="574" y="105"/>
                  </a:cubicBezTo>
                  <a:cubicBezTo>
                    <a:pt x="574" y="100"/>
                    <a:pt x="564" y="95"/>
                    <a:pt x="564" y="90"/>
                  </a:cubicBezTo>
                  <a:cubicBezTo>
                    <a:pt x="553" y="63"/>
                    <a:pt x="532" y="47"/>
                    <a:pt x="532" y="16"/>
                  </a:cubicBezTo>
                  <a:cubicBezTo>
                    <a:pt x="532" y="10"/>
                    <a:pt x="538" y="0"/>
                    <a:pt x="538" y="0"/>
                  </a:cubicBezTo>
                  <a:cubicBezTo>
                    <a:pt x="5" y="0"/>
                    <a:pt x="5" y="0"/>
                    <a:pt x="5" y="0"/>
                  </a:cubicBezTo>
                  <a:cubicBezTo>
                    <a:pt x="5" y="5"/>
                    <a:pt x="5" y="5"/>
                    <a:pt x="5" y="5"/>
                  </a:cubicBezTo>
                  <a:close/>
                  <a:moveTo>
                    <a:pt x="2726" y="105"/>
                  </a:moveTo>
                  <a:lnTo>
                    <a:pt x="2726" y="105"/>
                  </a:lnTo>
                  <a:cubicBezTo>
                    <a:pt x="2721" y="100"/>
                    <a:pt x="2721" y="100"/>
                    <a:pt x="2721" y="100"/>
                  </a:cubicBezTo>
                  <a:cubicBezTo>
                    <a:pt x="2721" y="121"/>
                    <a:pt x="2726" y="127"/>
                    <a:pt x="2726" y="148"/>
                  </a:cubicBezTo>
                  <a:cubicBezTo>
                    <a:pt x="2732" y="148"/>
                    <a:pt x="2737" y="148"/>
                    <a:pt x="2748" y="153"/>
                  </a:cubicBezTo>
                  <a:cubicBezTo>
                    <a:pt x="2737" y="132"/>
                    <a:pt x="2737" y="121"/>
                    <a:pt x="2726" y="105"/>
                  </a:cubicBezTo>
                  <a:close/>
                  <a:moveTo>
                    <a:pt x="2832" y="253"/>
                  </a:moveTo>
                  <a:lnTo>
                    <a:pt x="2832" y="253"/>
                  </a:lnTo>
                  <a:cubicBezTo>
                    <a:pt x="2821" y="248"/>
                    <a:pt x="2821" y="248"/>
                    <a:pt x="2821" y="248"/>
                  </a:cubicBezTo>
                  <a:cubicBezTo>
                    <a:pt x="2811" y="248"/>
                    <a:pt x="2811" y="248"/>
                    <a:pt x="2811" y="248"/>
                  </a:cubicBezTo>
                  <a:cubicBezTo>
                    <a:pt x="2816" y="258"/>
                    <a:pt x="2832" y="264"/>
                    <a:pt x="2843" y="274"/>
                  </a:cubicBezTo>
                  <a:cubicBezTo>
                    <a:pt x="2848" y="274"/>
                    <a:pt x="2848" y="274"/>
                    <a:pt x="2848" y="274"/>
                  </a:cubicBezTo>
                  <a:cubicBezTo>
                    <a:pt x="2843" y="264"/>
                    <a:pt x="2837" y="264"/>
                    <a:pt x="2832" y="253"/>
                  </a:cubicBezTo>
                  <a:close/>
                  <a:moveTo>
                    <a:pt x="2848" y="316"/>
                  </a:moveTo>
                  <a:lnTo>
                    <a:pt x="2848" y="316"/>
                  </a:lnTo>
                  <a:cubicBezTo>
                    <a:pt x="2848" y="327"/>
                    <a:pt x="2853" y="332"/>
                    <a:pt x="2858" y="343"/>
                  </a:cubicBezTo>
                  <a:cubicBezTo>
                    <a:pt x="2864" y="338"/>
                    <a:pt x="2874" y="332"/>
                    <a:pt x="2874" y="322"/>
                  </a:cubicBezTo>
                  <a:cubicBezTo>
                    <a:pt x="2874" y="311"/>
                    <a:pt x="2848" y="306"/>
                    <a:pt x="2848" y="316"/>
                  </a:cubicBezTo>
                  <a:close/>
                  <a:moveTo>
                    <a:pt x="2974" y="380"/>
                  </a:moveTo>
                  <a:lnTo>
                    <a:pt x="2974" y="380"/>
                  </a:lnTo>
                  <a:cubicBezTo>
                    <a:pt x="2959" y="380"/>
                    <a:pt x="2959" y="380"/>
                    <a:pt x="2959" y="380"/>
                  </a:cubicBezTo>
                  <a:cubicBezTo>
                    <a:pt x="2959" y="385"/>
                    <a:pt x="2959" y="385"/>
                    <a:pt x="2959" y="385"/>
                  </a:cubicBezTo>
                  <a:cubicBezTo>
                    <a:pt x="2959" y="396"/>
                    <a:pt x="2964" y="396"/>
                    <a:pt x="2964" y="401"/>
                  </a:cubicBezTo>
                  <a:cubicBezTo>
                    <a:pt x="2974" y="401"/>
                    <a:pt x="2974" y="390"/>
                    <a:pt x="2974" y="380"/>
                  </a:cubicBezTo>
                  <a:close/>
                  <a:moveTo>
                    <a:pt x="3054" y="480"/>
                  </a:moveTo>
                  <a:lnTo>
                    <a:pt x="3054" y="480"/>
                  </a:lnTo>
                  <a:cubicBezTo>
                    <a:pt x="3054" y="480"/>
                    <a:pt x="3054" y="480"/>
                    <a:pt x="3054" y="475"/>
                  </a:cubicBezTo>
                  <a:cubicBezTo>
                    <a:pt x="3054" y="464"/>
                    <a:pt x="3048" y="459"/>
                    <a:pt x="3043" y="454"/>
                  </a:cubicBezTo>
                  <a:cubicBezTo>
                    <a:pt x="3027" y="417"/>
                    <a:pt x="3043" y="469"/>
                    <a:pt x="3054" y="480"/>
                  </a:cubicBezTo>
                  <a:close/>
                  <a:moveTo>
                    <a:pt x="3080" y="443"/>
                  </a:moveTo>
                  <a:lnTo>
                    <a:pt x="3080" y="443"/>
                  </a:lnTo>
                  <a:cubicBezTo>
                    <a:pt x="3075" y="443"/>
                    <a:pt x="3075" y="448"/>
                    <a:pt x="3075" y="454"/>
                  </a:cubicBezTo>
                  <a:cubicBezTo>
                    <a:pt x="3091" y="464"/>
                    <a:pt x="3091" y="475"/>
                    <a:pt x="3106" y="490"/>
                  </a:cubicBezTo>
                  <a:cubicBezTo>
                    <a:pt x="3191" y="559"/>
                    <a:pt x="3133" y="512"/>
                    <a:pt x="3101" y="469"/>
                  </a:cubicBezTo>
                  <a:cubicBezTo>
                    <a:pt x="3096" y="459"/>
                    <a:pt x="3096" y="443"/>
                    <a:pt x="3080" y="443"/>
                  </a:cubicBezTo>
                  <a:close/>
                  <a:moveTo>
                    <a:pt x="3159" y="575"/>
                  </a:moveTo>
                  <a:lnTo>
                    <a:pt x="3159" y="575"/>
                  </a:lnTo>
                  <a:cubicBezTo>
                    <a:pt x="3154" y="591"/>
                    <a:pt x="3159" y="601"/>
                    <a:pt x="3159" y="617"/>
                  </a:cubicBezTo>
                  <a:cubicBezTo>
                    <a:pt x="3159" y="633"/>
                    <a:pt x="3148" y="643"/>
                    <a:pt x="3148" y="654"/>
                  </a:cubicBezTo>
                  <a:cubicBezTo>
                    <a:pt x="3148" y="675"/>
                    <a:pt x="3175" y="675"/>
                    <a:pt x="3175" y="696"/>
                  </a:cubicBezTo>
                  <a:cubicBezTo>
                    <a:pt x="3180" y="696"/>
                    <a:pt x="3180" y="696"/>
                    <a:pt x="3180" y="696"/>
                  </a:cubicBezTo>
                  <a:cubicBezTo>
                    <a:pt x="3180" y="696"/>
                    <a:pt x="3185" y="691"/>
                    <a:pt x="3191" y="691"/>
                  </a:cubicBezTo>
                  <a:cubicBezTo>
                    <a:pt x="3196" y="691"/>
                    <a:pt x="3196" y="696"/>
                    <a:pt x="3201" y="696"/>
                  </a:cubicBezTo>
                  <a:cubicBezTo>
                    <a:pt x="3206" y="686"/>
                    <a:pt x="3206" y="686"/>
                    <a:pt x="3206" y="686"/>
                  </a:cubicBezTo>
                  <a:cubicBezTo>
                    <a:pt x="3206" y="680"/>
                    <a:pt x="3212" y="675"/>
                    <a:pt x="3206" y="675"/>
                  </a:cubicBezTo>
                  <a:cubicBezTo>
                    <a:pt x="3201" y="675"/>
                    <a:pt x="3201" y="680"/>
                    <a:pt x="3196" y="680"/>
                  </a:cubicBezTo>
                  <a:cubicBezTo>
                    <a:pt x="3185" y="680"/>
                    <a:pt x="3185" y="680"/>
                    <a:pt x="3185" y="680"/>
                  </a:cubicBezTo>
                  <a:cubicBezTo>
                    <a:pt x="3185" y="670"/>
                    <a:pt x="3185" y="664"/>
                    <a:pt x="3180" y="654"/>
                  </a:cubicBezTo>
                  <a:cubicBezTo>
                    <a:pt x="3196" y="654"/>
                    <a:pt x="3212" y="649"/>
                    <a:pt x="3212" y="638"/>
                  </a:cubicBezTo>
                  <a:cubicBezTo>
                    <a:pt x="3212" y="628"/>
                    <a:pt x="3201" y="622"/>
                    <a:pt x="3196" y="612"/>
                  </a:cubicBezTo>
                  <a:cubicBezTo>
                    <a:pt x="3185" y="596"/>
                    <a:pt x="3180" y="580"/>
                    <a:pt x="3159" y="575"/>
                  </a:cubicBezTo>
                  <a:close/>
                  <a:moveTo>
                    <a:pt x="3228" y="664"/>
                  </a:moveTo>
                  <a:lnTo>
                    <a:pt x="3228" y="664"/>
                  </a:lnTo>
                  <a:cubicBezTo>
                    <a:pt x="3254" y="664"/>
                    <a:pt x="3275" y="654"/>
                    <a:pt x="3286" y="633"/>
                  </a:cubicBezTo>
                  <a:cubicBezTo>
                    <a:pt x="3291" y="628"/>
                    <a:pt x="3296" y="638"/>
                    <a:pt x="3301" y="643"/>
                  </a:cubicBezTo>
                  <a:cubicBezTo>
                    <a:pt x="3307" y="654"/>
                    <a:pt x="3317" y="654"/>
                    <a:pt x="3323" y="659"/>
                  </a:cubicBezTo>
                  <a:cubicBezTo>
                    <a:pt x="3344" y="675"/>
                    <a:pt x="3349" y="696"/>
                    <a:pt x="3370" y="707"/>
                  </a:cubicBezTo>
                  <a:cubicBezTo>
                    <a:pt x="3386" y="712"/>
                    <a:pt x="3396" y="717"/>
                    <a:pt x="3412" y="723"/>
                  </a:cubicBezTo>
                  <a:cubicBezTo>
                    <a:pt x="3417" y="728"/>
                    <a:pt x="3428" y="728"/>
                    <a:pt x="3428" y="738"/>
                  </a:cubicBezTo>
                  <a:cubicBezTo>
                    <a:pt x="3428" y="744"/>
                    <a:pt x="3423" y="749"/>
                    <a:pt x="3417" y="749"/>
                  </a:cubicBezTo>
                  <a:cubicBezTo>
                    <a:pt x="3428" y="770"/>
                    <a:pt x="3444" y="775"/>
                    <a:pt x="3465" y="791"/>
                  </a:cubicBezTo>
                  <a:cubicBezTo>
                    <a:pt x="3486" y="807"/>
                    <a:pt x="3491" y="818"/>
                    <a:pt x="3507" y="839"/>
                  </a:cubicBezTo>
                  <a:cubicBezTo>
                    <a:pt x="3523" y="860"/>
                    <a:pt x="3539" y="865"/>
                    <a:pt x="3555" y="886"/>
                  </a:cubicBezTo>
                  <a:cubicBezTo>
                    <a:pt x="3570" y="907"/>
                    <a:pt x="3586" y="928"/>
                    <a:pt x="3613" y="928"/>
                  </a:cubicBezTo>
                  <a:cubicBezTo>
                    <a:pt x="3623" y="928"/>
                    <a:pt x="3623" y="923"/>
                    <a:pt x="3634" y="923"/>
                  </a:cubicBezTo>
                  <a:cubicBezTo>
                    <a:pt x="3650" y="923"/>
                    <a:pt x="3650" y="944"/>
                    <a:pt x="3660" y="960"/>
                  </a:cubicBezTo>
                  <a:cubicBezTo>
                    <a:pt x="3681" y="981"/>
                    <a:pt x="3697" y="992"/>
                    <a:pt x="3708" y="1018"/>
                  </a:cubicBezTo>
                  <a:cubicBezTo>
                    <a:pt x="3718" y="1044"/>
                    <a:pt x="3729" y="1065"/>
                    <a:pt x="3755" y="1065"/>
                  </a:cubicBezTo>
                  <a:cubicBezTo>
                    <a:pt x="3766" y="1065"/>
                    <a:pt x="3776" y="1065"/>
                    <a:pt x="3787" y="1065"/>
                  </a:cubicBezTo>
                  <a:cubicBezTo>
                    <a:pt x="3802" y="1065"/>
                    <a:pt x="3802" y="1081"/>
                    <a:pt x="3818" y="1086"/>
                  </a:cubicBezTo>
                  <a:cubicBezTo>
                    <a:pt x="3824" y="1092"/>
                    <a:pt x="3834" y="1092"/>
                    <a:pt x="3834" y="1102"/>
                  </a:cubicBezTo>
                  <a:cubicBezTo>
                    <a:pt x="3834" y="1118"/>
                    <a:pt x="3824" y="1123"/>
                    <a:pt x="3818" y="1139"/>
                  </a:cubicBezTo>
                  <a:cubicBezTo>
                    <a:pt x="3781" y="1134"/>
                    <a:pt x="3781" y="1071"/>
                    <a:pt x="3739" y="1071"/>
                  </a:cubicBezTo>
                  <a:cubicBezTo>
                    <a:pt x="3697" y="1071"/>
                    <a:pt x="3697" y="1071"/>
                    <a:pt x="3697" y="1071"/>
                  </a:cubicBezTo>
                  <a:cubicBezTo>
                    <a:pt x="3681" y="1071"/>
                    <a:pt x="3671" y="1071"/>
                    <a:pt x="3650" y="1071"/>
                  </a:cubicBezTo>
                  <a:cubicBezTo>
                    <a:pt x="3644" y="1071"/>
                    <a:pt x="3639" y="1071"/>
                    <a:pt x="3628" y="1076"/>
                  </a:cubicBezTo>
                  <a:cubicBezTo>
                    <a:pt x="3628" y="1071"/>
                    <a:pt x="3634" y="1065"/>
                    <a:pt x="3634" y="1060"/>
                  </a:cubicBezTo>
                  <a:cubicBezTo>
                    <a:pt x="3634" y="1055"/>
                    <a:pt x="3628" y="1050"/>
                    <a:pt x="3623" y="1050"/>
                  </a:cubicBezTo>
                  <a:cubicBezTo>
                    <a:pt x="3618" y="1039"/>
                    <a:pt x="3618" y="1029"/>
                    <a:pt x="3607" y="1029"/>
                  </a:cubicBezTo>
                  <a:cubicBezTo>
                    <a:pt x="3591" y="1029"/>
                    <a:pt x="3586" y="1050"/>
                    <a:pt x="3570" y="1055"/>
                  </a:cubicBezTo>
                  <a:cubicBezTo>
                    <a:pt x="3570" y="1034"/>
                    <a:pt x="3576" y="1013"/>
                    <a:pt x="3597" y="1013"/>
                  </a:cubicBezTo>
                  <a:cubicBezTo>
                    <a:pt x="3607" y="1013"/>
                    <a:pt x="3613" y="1018"/>
                    <a:pt x="3628" y="1023"/>
                  </a:cubicBezTo>
                  <a:cubicBezTo>
                    <a:pt x="3634" y="1002"/>
                    <a:pt x="3634" y="1002"/>
                    <a:pt x="3634" y="1002"/>
                  </a:cubicBezTo>
                  <a:cubicBezTo>
                    <a:pt x="3618" y="992"/>
                    <a:pt x="3591" y="1002"/>
                    <a:pt x="3591" y="986"/>
                  </a:cubicBezTo>
                  <a:cubicBezTo>
                    <a:pt x="3591" y="981"/>
                    <a:pt x="3597" y="981"/>
                    <a:pt x="3597" y="976"/>
                  </a:cubicBezTo>
                  <a:cubicBezTo>
                    <a:pt x="3597" y="955"/>
                    <a:pt x="3565" y="970"/>
                    <a:pt x="3549" y="960"/>
                  </a:cubicBezTo>
                  <a:cubicBezTo>
                    <a:pt x="3534" y="944"/>
                    <a:pt x="3539" y="923"/>
                    <a:pt x="3523" y="912"/>
                  </a:cubicBezTo>
                  <a:cubicBezTo>
                    <a:pt x="3512" y="923"/>
                    <a:pt x="3507" y="928"/>
                    <a:pt x="3502" y="939"/>
                  </a:cubicBezTo>
                  <a:cubicBezTo>
                    <a:pt x="3486" y="912"/>
                    <a:pt x="3470" y="907"/>
                    <a:pt x="3449" y="891"/>
                  </a:cubicBezTo>
                  <a:cubicBezTo>
                    <a:pt x="3417" y="875"/>
                    <a:pt x="3407" y="860"/>
                    <a:pt x="3375" y="849"/>
                  </a:cubicBezTo>
                  <a:cubicBezTo>
                    <a:pt x="3328" y="828"/>
                    <a:pt x="3301" y="796"/>
                    <a:pt x="3249" y="796"/>
                  </a:cubicBezTo>
                  <a:cubicBezTo>
                    <a:pt x="3233" y="796"/>
                    <a:pt x="3228" y="802"/>
                    <a:pt x="3217" y="802"/>
                  </a:cubicBezTo>
                  <a:cubicBezTo>
                    <a:pt x="3217" y="791"/>
                    <a:pt x="3217" y="781"/>
                    <a:pt x="3222" y="770"/>
                  </a:cubicBezTo>
                  <a:cubicBezTo>
                    <a:pt x="3228" y="770"/>
                    <a:pt x="3233" y="775"/>
                    <a:pt x="3238" y="775"/>
                  </a:cubicBezTo>
                  <a:cubicBezTo>
                    <a:pt x="3243" y="775"/>
                    <a:pt x="3243" y="770"/>
                    <a:pt x="3243" y="770"/>
                  </a:cubicBezTo>
                  <a:cubicBezTo>
                    <a:pt x="3254" y="770"/>
                    <a:pt x="3259" y="775"/>
                    <a:pt x="3270" y="781"/>
                  </a:cubicBezTo>
                  <a:cubicBezTo>
                    <a:pt x="3259" y="744"/>
                    <a:pt x="3243" y="717"/>
                    <a:pt x="3212" y="717"/>
                  </a:cubicBezTo>
                  <a:cubicBezTo>
                    <a:pt x="3206" y="717"/>
                    <a:pt x="3206" y="712"/>
                    <a:pt x="3206" y="712"/>
                  </a:cubicBezTo>
                  <a:cubicBezTo>
                    <a:pt x="3206" y="696"/>
                    <a:pt x="3222" y="686"/>
                    <a:pt x="3222" y="670"/>
                  </a:cubicBezTo>
                  <a:cubicBezTo>
                    <a:pt x="3228" y="670"/>
                    <a:pt x="3228" y="664"/>
                    <a:pt x="3228" y="664"/>
                  </a:cubicBezTo>
                  <a:close/>
                  <a:moveTo>
                    <a:pt x="3919" y="1071"/>
                  </a:moveTo>
                  <a:lnTo>
                    <a:pt x="3919" y="1071"/>
                  </a:lnTo>
                  <a:cubicBezTo>
                    <a:pt x="3913" y="1071"/>
                    <a:pt x="3913" y="1071"/>
                    <a:pt x="3913" y="1071"/>
                  </a:cubicBezTo>
                  <a:cubicBezTo>
                    <a:pt x="3913" y="1081"/>
                    <a:pt x="3919" y="1086"/>
                    <a:pt x="3919" y="1102"/>
                  </a:cubicBezTo>
                  <a:cubicBezTo>
                    <a:pt x="3919" y="1108"/>
                    <a:pt x="3929" y="1102"/>
                    <a:pt x="3929" y="1113"/>
                  </a:cubicBezTo>
                  <a:cubicBezTo>
                    <a:pt x="3929" y="1123"/>
                    <a:pt x="3919" y="1123"/>
                    <a:pt x="3919" y="1134"/>
                  </a:cubicBezTo>
                  <a:cubicBezTo>
                    <a:pt x="3919" y="1139"/>
                    <a:pt x="3919" y="1139"/>
                    <a:pt x="3919" y="1144"/>
                  </a:cubicBezTo>
                  <a:cubicBezTo>
                    <a:pt x="3929" y="1139"/>
                    <a:pt x="3929" y="1123"/>
                    <a:pt x="3945" y="1123"/>
                  </a:cubicBezTo>
                  <a:cubicBezTo>
                    <a:pt x="3966" y="1123"/>
                    <a:pt x="3971" y="1160"/>
                    <a:pt x="3992" y="1160"/>
                  </a:cubicBezTo>
                  <a:cubicBezTo>
                    <a:pt x="4003" y="1160"/>
                    <a:pt x="4003" y="1155"/>
                    <a:pt x="4013" y="1155"/>
                  </a:cubicBezTo>
                  <a:cubicBezTo>
                    <a:pt x="4029" y="1155"/>
                    <a:pt x="4035" y="1166"/>
                    <a:pt x="4050" y="1171"/>
                  </a:cubicBezTo>
                  <a:cubicBezTo>
                    <a:pt x="4077" y="1171"/>
                    <a:pt x="4093" y="1166"/>
                    <a:pt x="4114" y="1181"/>
                  </a:cubicBezTo>
                  <a:cubicBezTo>
                    <a:pt x="4114" y="1181"/>
                    <a:pt x="4114" y="1181"/>
                    <a:pt x="4114" y="1176"/>
                  </a:cubicBezTo>
                  <a:cubicBezTo>
                    <a:pt x="4114" y="1166"/>
                    <a:pt x="4103" y="1166"/>
                    <a:pt x="4098" y="1155"/>
                  </a:cubicBezTo>
                  <a:cubicBezTo>
                    <a:pt x="4082" y="1134"/>
                    <a:pt x="4066" y="1129"/>
                    <a:pt x="4040" y="1123"/>
                  </a:cubicBezTo>
                  <a:cubicBezTo>
                    <a:pt x="3987" y="1113"/>
                    <a:pt x="3961" y="1102"/>
                    <a:pt x="3919" y="1071"/>
                  </a:cubicBezTo>
                  <a:close/>
                  <a:moveTo>
                    <a:pt x="5991" y="0"/>
                  </a:moveTo>
                  <a:lnTo>
                    <a:pt x="5991" y="0"/>
                  </a:lnTo>
                  <a:cubicBezTo>
                    <a:pt x="5897" y="0"/>
                    <a:pt x="5897" y="0"/>
                    <a:pt x="5897" y="0"/>
                  </a:cubicBezTo>
                  <a:cubicBezTo>
                    <a:pt x="5807" y="185"/>
                    <a:pt x="5817" y="100"/>
                    <a:pt x="5897" y="100"/>
                  </a:cubicBezTo>
                  <a:cubicBezTo>
                    <a:pt x="5907" y="100"/>
                    <a:pt x="5912" y="111"/>
                    <a:pt x="5923" y="111"/>
                  </a:cubicBezTo>
                  <a:cubicBezTo>
                    <a:pt x="5939" y="111"/>
                    <a:pt x="5944" y="95"/>
                    <a:pt x="5954" y="79"/>
                  </a:cubicBezTo>
                  <a:cubicBezTo>
                    <a:pt x="5976" y="53"/>
                    <a:pt x="5986" y="37"/>
                    <a:pt x="5991" y="0"/>
                  </a:cubicBezTo>
                  <a:close/>
                  <a:moveTo>
                    <a:pt x="5221" y="691"/>
                  </a:moveTo>
                  <a:lnTo>
                    <a:pt x="5221" y="691"/>
                  </a:lnTo>
                  <a:cubicBezTo>
                    <a:pt x="5195" y="686"/>
                    <a:pt x="5184" y="691"/>
                    <a:pt x="5163" y="696"/>
                  </a:cubicBezTo>
                  <a:cubicBezTo>
                    <a:pt x="5158" y="686"/>
                    <a:pt x="5153" y="675"/>
                    <a:pt x="5148" y="659"/>
                  </a:cubicBezTo>
                  <a:cubicBezTo>
                    <a:pt x="5163" y="654"/>
                    <a:pt x="5169" y="659"/>
                    <a:pt x="5184" y="649"/>
                  </a:cubicBezTo>
                  <a:cubicBezTo>
                    <a:pt x="5190" y="649"/>
                    <a:pt x="5184" y="638"/>
                    <a:pt x="5190" y="638"/>
                  </a:cubicBezTo>
                  <a:cubicBezTo>
                    <a:pt x="5206" y="622"/>
                    <a:pt x="5221" y="628"/>
                    <a:pt x="5243" y="622"/>
                  </a:cubicBezTo>
                  <a:cubicBezTo>
                    <a:pt x="5279" y="607"/>
                    <a:pt x="5300" y="601"/>
                    <a:pt x="5343" y="580"/>
                  </a:cubicBezTo>
                  <a:cubicBezTo>
                    <a:pt x="5369" y="585"/>
                    <a:pt x="5406" y="575"/>
                    <a:pt x="5406" y="601"/>
                  </a:cubicBezTo>
                  <a:cubicBezTo>
                    <a:pt x="5406" y="612"/>
                    <a:pt x="5401" y="617"/>
                    <a:pt x="5401" y="628"/>
                  </a:cubicBezTo>
                  <a:cubicBezTo>
                    <a:pt x="5401" y="628"/>
                    <a:pt x="5401" y="633"/>
                    <a:pt x="5401" y="638"/>
                  </a:cubicBezTo>
                  <a:cubicBezTo>
                    <a:pt x="5406" y="638"/>
                    <a:pt x="5406" y="638"/>
                    <a:pt x="5406" y="638"/>
                  </a:cubicBezTo>
                  <a:cubicBezTo>
                    <a:pt x="5438" y="622"/>
                    <a:pt x="5417" y="622"/>
                    <a:pt x="5417" y="670"/>
                  </a:cubicBezTo>
                  <a:cubicBezTo>
                    <a:pt x="5417" y="680"/>
                    <a:pt x="5417" y="686"/>
                    <a:pt x="5417" y="701"/>
                  </a:cubicBezTo>
                  <a:cubicBezTo>
                    <a:pt x="5380" y="680"/>
                    <a:pt x="5380" y="680"/>
                    <a:pt x="5380" y="680"/>
                  </a:cubicBezTo>
                  <a:cubicBezTo>
                    <a:pt x="5369" y="686"/>
                    <a:pt x="5369" y="691"/>
                    <a:pt x="5364" y="696"/>
                  </a:cubicBezTo>
                  <a:cubicBezTo>
                    <a:pt x="5359" y="696"/>
                    <a:pt x="5348" y="696"/>
                    <a:pt x="5348" y="701"/>
                  </a:cubicBezTo>
                  <a:cubicBezTo>
                    <a:pt x="5348" y="717"/>
                    <a:pt x="5380" y="733"/>
                    <a:pt x="5369" y="728"/>
                  </a:cubicBezTo>
                  <a:cubicBezTo>
                    <a:pt x="5353" y="728"/>
                    <a:pt x="5348" y="717"/>
                    <a:pt x="5332" y="707"/>
                  </a:cubicBezTo>
                  <a:cubicBezTo>
                    <a:pt x="5322" y="701"/>
                    <a:pt x="5316" y="707"/>
                    <a:pt x="5306" y="701"/>
                  </a:cubicBezTo>
                  <a:cubicBezTo>
                    <a:pt x="5295" y="691"/>
                    <a:pt x="5295" y="680"/>
                    <a:pt x="5279" y="680"/>
                  </a:cubicBezTo>
                  <a:cubicBezTo>
                    <a:pt x="5264" y="680"/>
                    <a:pt x="5253" y="691"/>
                    <a:pt x="5248" y="701"/>
                  </a:cubicBezTo>
                  <a:cubicBezTo>
                    <a:pt x="5237" y="696"/>
                    <a:pt x="5232" y="691"/>
                    <a:pt x="5221" y="691"/>
                  </a:cubicBezTo>
                  <a:close/>
                  <a:moveTo>
                    <a:pt x="4836" y="338"/>
                  </a:moveTo>
                  <a:lnTo>
                    <a:pt x="4836" y="338"/>
                  </a:lnTo>
                  <a:cubicBezTo>
                    <a:pt x="4836" y="396"/>
                    <a:pt x="4868" y="380"/>
                    <a:pt x="4868" y="332"/>
                  </a:cubicBezTo>
                  <a:cubicBezTo>
                    <a:pt x="4868" y="322"/>
                    <a:pt x="4857" y="327"/>
                    <a:pt x="4852" y="322"/>
                  </a:cubicBezTo>
                  <a:cubicBezTo>
                    <a:pt x="4842" y="311"/>
                    <a:pt x="4836" y="295"/>
                    <a:pt x="4836" y="3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74"/>
            <p:cNvSpPr>
              <a:spLocks noChangeArrowheads="1"/>
            </p:cNvSpPr>
            <p:nvPr/>
          </p:nvSpPr>
          <p:spPr bwMode="auto">
            <a:xfrm>
              <a:off x="7222570" y="10418763"/>
              <a:ext cx="1085779" cy="339725"/>
            </a:xfrm>
            <a:custGeom>
              <a:avLst/>
              <a:gdLst>
                <a:gd name="T0" fmla="*/ 2753 w 3018"/>
                <a:gd name="T1" fmla="*/ 131 h 945"/>
                <a:gd name="T2" fmla="*/ 2753 w 3018"/>
                <a:gd name="T3" fmla="*/ 131 h 945"/>
                <a:gd name="T4" fmla="*/ 2769 w 3018"/>
                <a:gd name="T5" fmla="*/ 131 h 945"/>
                <a:gd name="T6" fmla="*/ 2822 w 3018"/>
                <a:gd name="T7" fmla="*/ 105 h 945"/>
                <a:gd name="T8" fmla="*/ 2901 w 3018"/>
                <a:gd name="T9" fmla="*/ 84 h 945"/>
                <a:gd name="T10" fmla="*/ 2969 w 3018"/>
                <a:gd name="T11" fmla="*/ 47 h 945"/>
                <a:gd name="T12" fmla="*/ 3017 w 3018"/>
                <a:gd name="T13" fmla="*/ 10 h 945"/>
                <a:gd name="T14" fmla="*/ 3017 w 3018"/>
                <a:gd name="T15" fmla="*/ 0 h 945"/>
                <a:gd name="T16" fmla="*/ 3006 w 3018"/>
                <a:gd name="T17" fmla="*/ 0 h 945"/>
                <a:gd name="T18" fmla="*/ 2954 w 3018"/>
                <a:gd name="T19" fmla="*/ 16 h 945"/>
                <a:gd name="T20" fmla="*/ 2874 w 3018"/>
                <a:gd name="T21" fmla="*/ 53 h 945"/>
                <a:gd name="T22" fmla="*/ 2790 w 3018"/>
                <a:gd name="T23" fmla="*/ 105 h 945"/>
                <a:gd name="T24" fmla="*/ 2753 w 3018"/>
                <a:gd name="T25" fmla="*/ 131 h 945"/>
                <a:gd name="T26" fmla="*/ 2474 w 3018"/>
                <a:gd name="T27" fmla="*/ 110 h 945"/>
                <a:gd name="T28" fmla="*/ 2474 w 3018"/>
                <a:gd name="T29" fmla="*/ 110 h 945"/>
                <a:gd name="T30" fmla="*/ 2452 w 3018"/>
                <a:gd name="T31" fmla="*/ 110 h 945"/>
                <a:gd name="T32" fmla="*/ 2400 w 3018"/>
                <a:gd name="T33" fmla="*/ 142 h 945"/>
                <a:gd name="T34" fmla="*/ 2358 w 3018"/>
                <a:gd name="T35" fmla="*/ 179 h 945"/>
                <a:gd name="T36" fmla="*/ 2363 w 3018"/>
                <a:gd name="T37" fmla="*/ 179 h 945"/>
                <a:gd name="T38" fmla="*/ 2389 w 3018"/>
                <a:gd name="T39" fmla="*/ 163 h 945"/>
                <a:gd name="T40" fmla="*/ 2431 w 3018"/>
                <a:gd name="T41" fmla="*/ 142 h 945"/>
                <a:gd name="T42" fmla="*/ 2579 w 3018"/>
                <a:gd name="T43" fmla="*/ 110 h 945"/>
                <a:gd name="T44" fmla="*/ 2579 w 3018"/>
                <a:gd name="T45" fmla="*/ 89 h 945"/>
                <a:gd name="T46" fmla="*/ 2521 w 3018"/>
                <a:gd name="T47" fmla="*/ 105 h 945"/>
                <a:gd name="T48" fmla="*/ 2474 w 3018"/>
                <a:gd name="T49" fmla="*/ 110 h 945"/>
                <a:gd name="T50" fmla="*/ 68 w 3018"/>
                <a:gd name="T51" fmla="*/ 670 h 945"/>
                <a:gd name="T52" fmla="*/ 68 w 3018"/>
                <a:gd name="T53" fmla="*/ 670 h 945"/>
                <a:gd name="T54" fmla="*/ 0 w 3018"/>
                <a:gd name="T55" fmla="*/ 722 h 945"/>
                <a:gd name="T56" fmla="*/ 52 w 3018"/>
                <a:gd name="T57" fmla="*/ 812 h 945"/>
                <a:gd name="T58" fmla="*/ 37 w 3018"/>
                <a:gd name="T59" fmla="*/ 881 h 945"/>
                <a:gd name="T60" fmla="*/ 52 w 3018"/>
                <a:gd name="T61" fmla="*/ 939 h 945"/>
                <a:gd name="T62" fmla="*/ 110 w 3018"/>
                <a:gd name="T63" fmla="*/ 912 h 945"/>
                <a:gd name="T64" fmla="*/ 248 w 3018"/>
                <a:gd name="T65" fmla="*/ 944 h 945"/>
                <a:gd name="T66" fmla="*/ 343 w 3018"/>
                <a:gd name="T67" fmla="*/ 881 h 945"/>
                <a:gd name="T68" fmla="*/ 369 w 3018"/>
                <a:gd name="T69" fmla="*/ 886 h 945"/>
                <a:gd name="T70" fmla="*/ 448 w 3018"/>
                <a:gd name="T71" fmla="*/ 875 h 945"/>
                <a:gd name="T72" fmla="*/ 474 w 3018"/>
                <a:gd name="T73" fmla="*/ 881 h 945"/>
                <a:gd name="T74" fmla="*/ 506 w 3018"/>
                <a:gd name="T75" fmla="*/ 881 h 945"/>
                <a:gd name="T76" fmla="*/ 548 w 3018"/>
                <a:gd name="T77" fmla="*/ 870 h 945"/>
                <a:gd name="T78" fmla="*/ 575 w 3018"/>
                <a:gd name="T79" fmla="*/ 854 h 945"/>
                <a:gd name="T80" fmla="*/ 575 w 3018"/>
                <a:gd name="T81" fmla="*/ 801 h 945"/>
                <a:gd name="T82" fmla="*/ 538 w 3018"/>
                <a:gd name="T83" fmla="*/ 759 h 945"/>
                <a:gd name="T84" fmla="*/ 443 w 3018"/>
                <a:gd name="T85" fmla="*/ 780 h 945"/>
                <a:gd name="T86" fmla="*/ 417 w 3018"/>
                <a:gd name="T87" fmla="*/ 780 h 945"/>
                <a:gd name="T88" fmla="*/ 369 w 3018"/>
                <a:gd name="T89" fmla="*/ 770 h 945"/>
                <a:gd name="T90" fmla="*/ 337 w 3018"/>
                <a:gd name="T91" fmla="*/ 775 h 945"/>
                <a:gd name="T92" fmla="*/ 269 w 3018"/>
                <a:gd name="T93" fmla="*/ 759 h 945"/>
                <a:gd name="T94" fmla="*/ 263 w 3018"/>
                <a:gd name="T95" fmla="*/ 764 h 945"/>
                <a:gd name="T96" fmla="*/ 285 w 3018"/>
                <a:gd name="T97" fmla="*/ 807 h 945"/>
                <a:gd name="T98" fmla="*/ 263 w 3018"/>
                <a:gd name="T99" fmla="*/ 817 h 945"/>
                <a:gd name="T100" fmla="*/ 248 w 3018"/>
                <a:gd name="T101" fmla="*/ 817 h 945"/>
                <a:gd name="T102" fmla="*/ 195 w 3018"/>
                <a:gd name="T103" fmla="*/ 865 h 945"/>
                <a:gd name="T104" fmla="*/ 163 w 3018"/>
                <a:gd name="T105" fmla="*/ 865 h 945"/>
                <a:gd name="T106" fmla="*/ 132 w 3018"/>
                <a:gd name="T107" fmla="*/ 865 h 945"/>
                <a:gd name="T108" fmla="*/ 79 w 3018"/>
                <a:gd name="T109" fmla="*/ 828 h 945"/>
                <a:gd name="T110" fmla="*/ 95 w 3018"/>
                <a:gd name="T111" fmla="*/ 796 h 945"/>
                <a:gd name="T112" fmla="*/ 52 w 3018"/>
                <a:gd name="T113" fmla="*/ 717 h 945"/>
                <a:gd name="T114" fmla="*/ 79 w 3018"/>
                <a:gd name="T115" fmla="*/ 691 h 945"/>
                <a:gd name="T116" fmla="*/ 68 w 3018"/>
                <a:gd name="T117" fmla="*/ 670 h 9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018" h="945">
                  <a:moveTo>
                    <a:pt x="2753" y="131"/>
                  </a:moveTo>
                  <a:lnTo>
                    <a:pt x="2753" y="131"/>
                  </a:lnTo>
                  <a:cubicBezTo>
                    <a:pt x="2758" y="131"/>
                    <a:pt x="2758" y="131"/>
                    <a:pt x="2769" y="131"/>
                  </a:cubicBezTo>
                  <a:cubicBezTo>
                    <a:pt x="2790" y="131"/>
                    <a:pt x="2801" y="116"/>
                    <a:pt x="2822" y="105"/>
                  </a:cubicBezTo>
                  <a:cubicBezTo>
                    <a:pt x="2848" y="89"/>
                    <a:pt x="2869" y="89"/>
                    <a:pt x="2901" y="84"/>
                  </a:cubicBezTo>
                  <a:cubicBezTo>
                    <a:pt x="2927" y="74"/>
                    <a:pt x="2943" y="63"/>
                    <a:pt x="2969" y="47"/>
                  </a:cubicBezTo>
                  <a:cubicBezTo>
                    <a:pt x="2991" y="37"/>
                    <a:pt x="3017" y="37"/>
                    <a:pt x="3017" y="10"/>
                  </a:cubicBezTo>
                  <a:cubicBezTo>
                    <a:pt x="3017" y="0"/>
                    <a:pt x="3017" y="0"/>
                    <a:pt x="3017" y="0"/>
                  </a:cubicBezTo>
                  <a:cubicBezTo>
                    <a:pt x="3012" y="0"/>
                    <a:pt x="3012" y="0"/>
                    <a:pt x="3006" y="0"/>
                  </a:cubicBezTo>
                  <a:cubicBezTo>
                    <a:pt x="2985" y="0"/>
                    <a:pt x="2975" y="10"/>
                    <a:pt x="2954" y="16"/>
                  </a:cubicBezTo>
                  <a:cubicBezTo>
                    <a:pt x="2922" y="31"/>
                    <a:pt x="2906" y="42"/>
                    <a:pt x="2874" y="53"/>
                  </a:cubicBezTo>
                  <a:cubicBezTo>
                    <a:pt x="2843" y="68"/>
                    <a:pt x="2827" y="89"/>
                    <a:pt x="2790" y="105"/>
                  </a:cubicBezTo>
                  <a:cubicBezTo>
                    <a:pt x="2774" y="110"/>
                    <a:pt x="2764" y="116"/>
                    <a:pt x="2753" y="131"/>
                  </a:cubicBezTo>
                  <a:close/>
                  <a:moveTo>
                    <a:pt x="2474" y="110"/>
                  </a:moveTo>
                  <a:lnTo>
                    <a:pt x="2474" y="110"/>
                  </a:lnTo>
                  <a:cubicBezTo>
                    <a:pt x="2452" y="110"/>
                    <a:pt x="2452" y="110"/>
                    <a:pt x="2452" y="110"/>
                  </a:cubicBezTo>
                  <a:cubicBezTo>
                    <a:pt x="2426" y="110"/>
                    <a:pt x="2421" y="131"/>
                    <a:pt x="2400" y="142"/>
                  </a:cubicBezTo>
                  <a:cubicBezTo>
                    <a:pt x="2379" y="153"/>
                    <a:pt x="2358" y="153"/>
                    <a:pt x="2358" y="179"/>
                  </a:cubicBezTo>
                  <a:cubicBezTo>
                    <a:pt x="2358" y="179"/>
                    <a:pt x="2358" y="179"/>
                    <a:pt x="2363" y="179"/>
                  </a:cubicBezTo>
                  <a:cubicBezTo>
                    <a:pt x="2373" y="179"/>
                    <a:pt x="2379" y="168"/>
                    <a:pt x="2389" y="163"/>
                  </a:cubicBezTo>
                  <a:cubicBezTo>
                    <a:pt x="2405" y="153"/>
                    <a:pt x="2415" y="153"/>
                    <a:pt x="2431" y="142"/>
                  </a:cubicBezTo>
                  <a:cubicBezTo>
                    <a:pt x="2489" y="121"/>
                    <a:pt x="2521" y="110"/>
                    <a:pt x="2579" y="110"/>
                  </a:cubicBezTo>
                  <a:cubicBezTo>
                    <a:pt x="2579" y="89"/>
                    <a:pt x="2579" y="89"/>
                    <a:pt x="2579" y="89"/>
                  </a:cubicBezTo>
                  <a:cubicBezTo>
                    <a:pt x="2558" y="79"/>
                    <a:pt x="2542" y="95"/>
                    <a:pt x="2521" y="105"/>
                  </a:cubicBezTo>
                  <a:cubicBezTo>
                    <a:pt x="2505" y="110"/>
                    <a:pt x="2495" y="110"/>
                    <a:pt x="2474" y="110"/>
                  </a:cubicBezTo>
                  <a:close/>
                  <a:moveTo>
                    <a:pt x="68" y="670"/>
                  </a:moveTo>
                  <a:lnTo>
                    <a:pt x="68" y="670"/>
                  </a:lnTo>
                  <a:cubicBezTo>
                    <a:pt x="37" y="685"/>
                    <a:pt x="16" y="691"/>
                    <a:pt x="0" y="722"/>
                  </a:cubicBezTo>
                  <a:cubicBezTo>
                    <a:pt x="37" y="728"/>
                    <a:pt x="52" y="770"/>
                    <a:pt x="52" y="812"/>
                  </a:cubicBezTo>
                  <a:cubicBezTo>
                    <a:pt x="52" y="838"/>
                    <a:pt x="37" y="849"/>
                    <a:pt x="37" y="881"/>
                  </a:cubicBezTo>
                  <a:cubicBezTo>
                    <a:pt x="37" y="902"/>
                    <a:pt x="42" y="918"/>
                    <a:pt x="52" y="939"/>
                  </a:cubicBezTo>
                  <a:cubicBezTo>
                    <a:pt x="74" y="928"/>
                    <a:pt x="84" y="912"/>
                    <a:pt x="110" y="912"/>
                  </a:cubicBezTo>
                  <a:cubicBezTo>
                    <a:pt x="248" y="944"/>
                    <a:pt x="248" y="944"/>
                    <a:pt x="248" y="944"/>
                  </a:cubicBezTo>
                  <a:cubicBezTo>
                    <a:pt x="290" y="944"/>
                    <a:pt x="295" y="881"/>
                    <a:pt x="343" y="881"/>
                  </a:cubicBezTo>
                  <a:cubicBezTo>
                    <a:pt x="353" y="881"/>
                    <a:pt x="358" y="886"/>
                    <a:pt x="369" y="886"/>
                  </a:cubicBezTo>
                  <a:cubicBezTo>
                    <a:pt x="401" y="886"/>
                    <a:pt x="417" y="875"/>
                    <a:pt x="448" y="875"/>
                  </a:cubicBezTo>
                  <a:cubicBezTo>
                    <a:pt x="459" y="875"/>
                    <a:pt x="464" y="881"/>
                    <a:pt x="474" y="881"/>
                  </a:cubicBezTo>
                  <a:cubicBezTo>
                    <a:pt x="506" y="881"/>
                    <a:pt x="506" y="881"/>
                    <a:pt x="506" y="881"/>
                  </a:cubicBezTo>
                  <a:cubicBezTo>
                    <a:pt x="522" y="881"/>
                    <a:pt x="532" y="875"/>
                    <a:pt x="548" y="870"/>
                  </a:cubicBezTo>
                  <a:cubicBezTo>
                    <a:pt x="559" y="870"/>
                    <a:pt x="575" y="865"/>
                    <a:pt x="575" y="854"/>
                  </a:cubicBezTo>
                  <a:cubicBezTo>
                    <a:pt x="575" y="801"/>
                    <a:pt x="575" y="801"/>
                    <a:pt x="575" y="801"/>
                  </a:cubicBezTo>
                  <a:cubicBezTo>
                    <a:pt x="575" y="780"/>
                    <a:pt x="559" y="759"/>
                    <a:pt x="538" y="759"/>
                  </a:cubicBezTo>
                  <a:cubicBezTo>
                    <a:pt x="501" y="759"/>
                    <a:pt x="480" y="780"/>
                    <a:pt x="443" y="780"/>
                  </a:cubicBezTo>
                  <a:cubicBezTo>
                    <a:pt x="417" y="780"/>
                    <a:pt x="417" y="780"/>
                    <a:pt x="417" y="780"/>
                  </a:cubicBezTo>
                  <a:cubicBezTo>
                    <a:pt x="369" y="770"/>
                    <a:pt x="369" y="770"/>
                    <a:pt x="369" y="770"/>
                  </a:cubicBezTo>
                  <a:cubicBezTo>
                    <a:pt x="358" y="770"/>
                    <a:pt x="348" y="775"/>
                    <a:pt x="337" y="775"/>
                  </a:cubicBezTo>
                  <a:cubicBezTo>
                    <a:pt x="311" y="775"/>
                    <a:pt x="295" y="759"/>
                    <a:pt x="269" y="759"/>
                  </a:cubicBezTo>
                  <a:lnTo>
                    <a:pt x="263" y="764"/>
                  </a:lnTo>
                  <a:cubicBezTo>
                    <a:pt x="263" y="780"/>
                    <a:pt x="285" y="791"/>
                    <a:pt x="285" y="807"/>
                  </a:cubicBezTo>
                  <a:cubicBezTo>
                    <a:pt x="285" y="817"/>
                    <a:pt x="274" y="817"/>
                    <a:pt x="263" y="817"/>
                  </a:cubicBezTo>
                  <a:cubicBezTo>
                    <a:pt x="258" y="817"/>
                    <a:pt x="253" y="817"/>
                    <a:pt x="248" y="817"/>
                  </a:cubicBezTo>
                  <a:cubicBezTo>
                    <a:pt x="221" y="817"/>
                    <a:pt x="221" y="865"/>
                    <a:pt x="195" y="865"/>
                  </a:cubicBezTo>
                  <a:cubicBezTo>
                    <a:pt x="163" y="865"/>
                    <a:pt x="163" y="865"/>
                    <a:pt x="163" y="865"/>
                  </a:cubicBezTo>
                  <a:cubicBezTo>
                    <a:pt x="153" y="865"/>
                    <a:pt x="142" y="865"/>
                    <a:pt x="132" y="865"/>
                  </a:cubicBezTo>
                  <a:cubicBezTo>
                    <a:pt x="105" y="865"/>
                    <a:pt x="79" y="854"/>
                    <a:pt x="79" y="828"/>
                  </a:cubicBezTo>
                  <a:cubicBezTo>
                    <a:pt x="79" y="817"/>
                    <a:pt x="95" y="812"/>
                    <a:pt x="95" y="796"/>
                  </a:cubicBezTo>
                  <a:cubicBezTo>
                    <a:pt x="95" y="759"/>
                    <a:pt x="52" y="749"/>
                    <a:pt x="52" y="717"/>
                  </a:cubicBezTo>
                  <a:cubicBezTo>
                    <a:pt x="52" y="701"/>
                    <a:pt x="79" y="707"/>
                    <a:pt x="79" y="691"/>
                  </a:cubicBezTo>
                  <a:cubicBezTo>
                    <a:pt x="79" y="685"/>
                    <a:pt x="74" y="675"/>
                    <a:pt x="68" y="6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5"/>
            <p:cNvSpPr>
              <a:spLocks noChangeArrowheads="1"/>
            </p:cNvSpPr>
            <p:nvPr/>
          </p:nvSpPr>
          <p:spPr bwMode="auto">
            <a:xfrm>
              <a:off x="5081173" y="8089901"/>
              <a:ext cx="6943273" cy="2389187"/>
            </a:xfrm>
            <a:custGeom>
              <a:avLst/>
              <a:gdLst>
                <a:gd name="T0" fmla="*/ 7295 w 19289"/>
                <a:gd name="T1" fmla="*/ 190 h 6635"/>
                <a:gd name="T2" fmla="*/ 7485 w 19289"/>
                <a:gd name="T3" fmla="*/ 137 h 6635"/>
                <a:gd name="T4" fmla="*/ 8044 w 19289"/>
                <a:gd name="T5" fmla="*/ 248 h 6635"/>
                <a:gd name="T6" fmla="*/ 8418 w 19289"/>
                <a:gd name="T7" fmla="*/ 348 h 6635"/>
                <a:gd name="T8" fmla="*/ 8476 w 19289"/>
                <a:gd name="T9" fmla="*/ 401 h 6635"/>
                <a:gd name="T10" fmla="*/ 8824 w 19289"/>
                <a:gd name="T11" fmla="*/ 470 h 6635"/>
                <a:gd name="T12" fmla="*/ 8904 w 19289"/>
                <a:gd name="T13" fmla="*/ 570 h 6635"/>
                <a:gd name="T14" fmla="*/ 9957 w 19289"/>
                <a:gd name="T15" fmla="*/ 1229 h 6635"/>
                <a:gd name="T16" fmla="*/ 10253 w 19289"/>
                <a:gd name="T17" fmla="*/ 1271 h 6635"/>
                <a:gd name="T18" fmla="*/ 10390 w 19289"/>
                <a:gd name="T19" fmla="*/ 1393 h 6635"/>
                <a:gd name="T20" fmla="*/ 10902 w 19289"/>
                <a:gd name="T21" fmla="*/ 1498 h 6635"/>
                <a:gd name="T22" fmla="*/ 11186 w 19289"/>
                <a:gd name="T23" fmla="*/ 1414 h 6635"/>
                <a:gd name="T24" fmla="*/ 11561 w 19289"/>
                <a:gd name="T25" fmla="*/ 1604 h 6635"/>
                <a:gd name="T26" fmla="*/ 11798 w 19289"/>
                <a:gd name="T27" fmla="*/ 2005 h 6635"/>
                <a:gd name="T28" fmla="*/ 12500 w 19289"/>
                <a:gd name="T29" fmla="*/ 2173 h 6635"/>
                <a:gd name="T30" fmla="*/ 12284 w 19289"/>
                <a:gd name="T31" fmla="*/ 1889 h 6635"/>
                <a:gd name="T32" fmla="*/ 12727 w 19289"/>
                <a:gd name="T33" fmla="*/ 1994 h 6635"/>
                <a:gd name="T34" fmla="*/ 13138 w 19289"/>
                <a:gd name="T35" fmla="*/ 2659 h 6635"/>
                <a:gd name="T36" fmla="*/ 11819 w 19289"/>
                <a:gd name="T37" fmla="*/ 5263 h 6635"/>
                <a:gd name="T38" fmla="*/ 11445 w 19289"/>
                <a:gd name="T39" fmla="*/ 5089 h 6635"/>
                <a:gd name="T40" fmla="*/ 11049 w 19289"/>
                <a:gd name="T41" fmla="*/ 3296 h 6635"/>
                <a:gd name="T42" fmla="*/ 5950 w 19289"/>
                <a:gd name="T43" fmla="*/ 2158 h 6635"/>
                <a:gd name="T44" fmla="*/ 3249 w 19289"/>
                <a:gd name="T45" fmla="*/ 3264 h 6635"/>
                <a:gd name="T46" fmla="*/ 4056 w 19289"/>
                <a:gd name="T47" fmla="*/ 2838 h 6635"/>
                <a:gd name="T48" fmla="*/ 5312 w 19289"/>
                <a:gd name="T49" fmla="*/ 3196 h 6635"/>
                <a:gd name="T50" fmla="*/ 11076 w 19289"/>
                <a:gd name="T51" fmla="*/ 4963 h 6635"/>
                <a:gd name="T52" fmla="*/ 10290 w 19289"/>
                <a:gd name="T53" fmla="*/ 4351 h 6635"/>
                <a:gd name="T54" fmla="*/ 17437 w 19289"/>
                <a:gd name="T55" fmla="*/ 6455 h 6635"/>
                <a:gd name="T56" fmla="*/ 15322 w 19289"/>
                <a:gd name="T57" fmla="*/ 6365 h 6635"/>
                <a:gd name="T58" fmla="*/ 13012 w 19289"/>
                <a:gd name="T59" fmla="*/ 6355 h 6635"/>
                <a:gd name="T60" fmla="*/ 13929 w 19289"/>
                <a:gd name="T61" fmla="*/ 5210 h 6635"/>
                <a:gd name="T62" fmla="*/ 12326 w 19289"/>
                <a:gd name="T63" fmla="*/ 4947 h 6635"/>
                <a:gd name="T64" fmla="*/ 11471 w 19289"/>
                <a:gd name="T65" fmla="*/ 3876 h 6635"/>
                <a:gd name="T66" fmla="*/ 10000 w 19289"/>
                <a:gd name="T67" fmla="*/ 3243 h 6635"/>
                <a:gd name="T68" fmla="*/ 8893 w 19289"/>
                <a:gd name="T69" fmla="*/ 2959 h 6635"/>
                <a:gd name="T70" fmla="*/ 8112 w 19289"/>
                <a:gd name="T71" fmla="*/ 2284 h 6635"/>
                <a:gd name="T72" fmla="*/ 7980 w 19289"/>
                <a:gd name="T73" fmla="*/ 2279 h 6635"/>
                <a:gd name="T74" fmla="*/ 6504 w 19289"/>
                <a:gd name="T75" fmla="*/ 2289 h 6635"/>
                <a:gd name="T76" fmla="*/ 5016 w 19289"/>
                <a:gd name="T77" fmla="*/ 1762 h 6635"/>
                <a:gd name="T78" fmla="*/ 4299 w 19289"/>
                <a:gd name="T79" fmla="*/ 1161 h 6635"/>
                <a:gd name="T80" fmla="*/ 2653 w 19289"/>
                <a:gd name="T81" fmla="*/ 2121 h 6635"/>
                <a:gd name="T82" fmla="*/ 807 w 19289"/>
                <a:gd name="T83" fmla="*/ 2827 h 6635"/>
                <a:gd name="T84" fmla="*/ 912 w 19289"/>
                <a:gd name="T85" fmla="*/ 2448 h 6635"/>
                <a:gd name="T86" fmla="*/ 1572 w 19289"/>
                <a:gd name="T87" fmla="*/ 1235 h 6635"/>
                <a:gd name="T88" fmla="*/ 3165 w 19289"/>
                <a:gd name="T89" fmla="*/ 538 h 6635"/>
                <a:gd name="T90" fmla="*/ 4352 w 19289"/>
                <a:gd name="T91" fmla="*/ 385 h 6635"/>
                <a:gd name="T92" fmla="*/ 6920 w 19289"/>
                <a:gd name="T93" fmla="*/ 370 h 6635"/>
                <a:gd name="T94" fmla="*/ 8550 w 19289"/>
                <a:gd name="T95" fmla="*/ 644 h 6635"/>
                <a:gd name="T96" fmla="*/ 9679 w 19289"/>
                <a:gd name="T97" fmla="*/ 1382 h 6635"/>
                <a:gd name="T98" fmla="*/ 11587 w 19289"/>
                <a:gd name="T99" fmla="*/ 1989 h 6635"/>
                <a:gd name="T100" fmla="*/ 12742 w 19289"/>
                <a:gd name="T101" fmla="*/ 2479 h 6635"/>
                <a:gd name="T102" fmla="*/ 13006 w 19289"/>
                <a:gd name="T103" fmla="*/ 2580 h 6635"/>
                <a:gd name="T104" fmla="*/ 13428 w 19289"/>
                <a:gd name="T105" fmla="*/ 2986 h 6635"/>
                <a:gd name="T106" fmla="*/ 13692 w 19289"/>
                <a:gd name="T107" fmla="*/ 3211 h 6635"/>
                <a:gd name="T108" fmla="*/ 14399 w 19289"/>
                <a:gd name="T109" fmla="*/ 3802 h 6635"/>
                <a:gd name="T110" fmla="*/ 14963 w 19289"/>
                <a:gd name="T111" fmla="*/ 3992 h 6635"/>
                <a:gd name="T112" fmla="*/ 16203 w 19289"/>
                <a:gd name="T113" fmla="*/ 4192 h 6635"/>
                <a:gd name="T114" fmla="*/ 16677 w 19289"/>
                <a:gd name="T115" fmla="*/ 4646 h 6635"/>
                <a:gd name="T116" fmla="*/ 16640 w 19289"/>
                <a:gd name="T117" fmla="*/ 4810 h 6635"/>
                <a:gd name="T118" fmla="*/ 17474 w 19289"/>
                <a:gd name="T119" fmla="*/ 5015 h 6635"/>
                <a:gd name="T120" fmla="*/ 18439 w 19289"/>
                <a:gd name="T121" fmla="*/ 5363 h 6635"/>
                <a:gd name="T122" fmla="*/ 17769 w 19289"/>
                <a:gd name="T123" fmla="*/ 6429 h 6635"/>
                <a:gd name="T124" fmla="*/ 17500 w 19289"/>
                <a:gd name="T125" fmla="*/ 6249 h 66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9289" h="6635">
                  <a:moveTo>
                    <a:pt x="6551" y="269"/>
                  </a:moveTo>
                  <a:lnTo>
                    <a:pt x="6551" y="269"/>
                  </a:lnTo>
                  <a:cubicBezTo>
                    <a:pt x="6609" y="254"/>
                    <a:pt x="6635" y="232"/>
                    <a:pt x="6688" y="201"/>
                  </a:cubicBezTo>
                  <a:cubicBezTo>
                    <a:pt x="6709" y="190"/>
                    <a:pt x="6720" y="180"/>
                    <a:pt x="6746" y="174"/>
                  </a:cubicBezTo>
                  <a:cubicBezTo>
                    <a:pt x="6773" y="164"/>
                    <a:pt x="6794" y="164"/>
                    <a:pt x="6815" y="148"/>
                  </a:cubicBezTo>
                  <a:cubicBezTo>
                    <a:pt x="6804" y="137"/>
                    <a:pt x="6788" y="143"/>
                    <a:pt x="6773" y="148"/>
                  </a:cubicBezTo>
                  <a:cubicBezTo>
                    <a:pt x="6736" y="164"/>
                    <a:pt x="6715" y="174"/>
                    <a:pt x="6683" y="185"/>
                  </a:cubicBezTo>
                  <a:cubicBezTo>
                    <a:pt x="6641" y="201"/>
                    <a:pt x="6625" y="222"/>
                    <a:pt x="6588" y="243"/>
                  </a:cubicBezTo>
                  <a:cubicBezTo>
                    <a:pt x="6572" y="254"/>
                    <a:pt x="6562" y="254"/>
                    <a:pt x="6551" y="269"/>
                  </a:cubicBezTo>
                  <a:close/>
                  <a:moveTo>
                    <a:pt x="7057" y="64"/>
                  </a:moveTo>
                  <a:lnTo>
                    <a:pt x="7057" y="64"/>
                  </a:lnTo>
                  <a:cubicBezTo>
                    <a:pt x="7068" y="53"/>
                    <a:pt x="7068" y="53"/>
                    <a:pt x="7068" y="53"/>
                  </a:cubicBezTo>
                  <a:cubicBezTo>
                    <a:pt x="7068" y="48"/>
                    <a:pt x="7063" y="43"/>
                    <a:pt x="7063" y="32"/>
                  </a:cubicBezTo>
                  <a:cubicBezTo>
                    <a:pt x="7047" y="43"/>
                    <a:pt x="7047" y="53"/>
                    <a:pt x="7042" y="64"/>
                  </a:cubicBezTo>
                  <a:cubicBezTo>
                    <a:pt x="7047" y="74"/>
                    <a:pt x="7047" y="74"/>
                    <a:pt x="7047" y="74"/>
                  </a:cubicBezTo>
                  <a:cubicBezTo>
                    <a:pt x="7047" y="79"/>
                    <a:pt x="7047" y="79"/>
                    <a:pt x="7047" y="79"/>
                  </a:cubicBezTo>
                  <a:cubicBezTo>
                    <a:pt x="7052" y="74"/>
                    <a:pt x="7052" y="69"/>
                    <a:pt x="7057" y="64"/>
                  </a:cubicBezTo>
                  <a:close/>
                  <a:moveTo>
                    <a:pt x="7232" y="21"/>
                  </a:moveTo>
                  <a:lnTo>
                    <a:pt x="7232" y="21"/>
                  </a:lnTo>
                  <a:cubicBezTo>
                    <a:pt x="7226" y="16"/>
                    <a:pt x="7226" y="6"/>
                    <a:pt x="7221" y="0"/>
                  </a:cubicBezTo>
                  <a:cubicBezTo>
                    <a:pt x="7205" y="11"/>
                    <a:pt x="7189" y="16"/>
                    <a:pt x="7173" y="21"/>
                  </a:cubicBezTo>
                  <a:cubicBezTo>
                    <a:pt x="7184" y="27"/>
                    <a:pt x="7189" y="27"/>
                    <a:pt x="7205" y="27"/>
                  </a:cubicBezTo>
                  <a:cubicBezTo>
                    <a:pt x="7210" y="27"/>
                    <a:pt x="7210" y="27"/>
                    <a:pt x="7216" y="27"/>
                  </a:cubicBezTo>
                  <a:lnTo>
                    <a:pt x="7221" y="32"/>
                  </a:lnTo>
                  <a:cubicBezTo>
                    <a:pt x="7221" y="43"/>
                    <a:pt x="7221" y="48"/>
                    <a:pt x="7221" y="58"/>
                  </a:cubicBezTo>
                  <a:cubicBezTo>
                    <a:pt x="7210" y="53"/>
                    <a:pt x="7210" y="53"/>
                    <a:pt x="7200" y="48"/>
                  </a:cubicBezTo>
                  <a:cubicBezTo>
                    <a:pt x="7205" y="58"/>
                    <a:pt x="7210" y="69"/>
                    <a:pt x="7221" y="69"/>
                  </a:cubicBezTo>
                  <a:cubicBezTo>
                    <a:pt x="7226" y="69"/>
                    <a:pt x="7232" y="64"/>
                    <a:pt x="7237" y="64"/>
                  </a:cubicBezTo>
                  <a:cubicBezTo>
                    <a:pt x="7247" y="64"/>
                    <a:pt x="7247" y="79"/>
                    <a:pt x="7263" y="79"/>
                  </a:cubicBezTo>
                  <a:cubicBezTo>
                    <a:pt x="7268" y="79"/>
                    <a:pt x="7274" y="74"/>
                    <a:pt x="7284" y="74"/>
                  </a:cubicBezTo>
                  <a:cubicBezTo>
                    <a:pt x="7284" y="48"/>
                    <a:pt x="7284" y="48"/>
                    <a:pt x="7284" y="48"/>
                  </a:cubicBezTo>
                  <a:lnTo>
                    <a:pt x="7284" y="48"/>
                  </a:lnTo>
                  <a:cubicBezTo>
                    <a:pt x="7274" y="53"/>
                    <a:pt x="7268" y="58"/>
                    <a:pt x="7258" y="58"/>
                  </a:cubicBezTo>
                  <a:cubicBezTo>
                    <a:pt x="7242" y="58"/>
                    <a:pt x="7237" y="37"/>
                    <a:pt x="7232" y="21"/>
                  </a:cubicBezTo>
                  <a:close/>
                  <a:moveTo>
                    <a:pt x="7089" y="169"/>
                  </a:moveTo>
                  <a:lnTo>
                    <a:pt x="7089" y="169"/>
                  </a:lnTo>
                  <a:cubicBezTo>
                    <a:pt x="7078" y="169"/>
                    <a:pt x="7073" y="169"/>
                    <a:pt x="7068" y="169"/>
                  </a:cubicBezTo>
                  <a:cubicBezTo>
                    <a:pt x="7063" y="174"/>
                    <a:pt x="7063" y="174"/>
                    <a:pt x="7063" y="174"/>
                  </a:cubicBezTo>
                  <a:cubicBezTo>
                    <a:pt x="7073" y="180"/>
                    <a:pt x="7073" y="190"/>
                    <a:pt x="7078" y="201"/>
                  </a:cubicBezTo>
                  <a:cubicBezTo>
                    <a:pt x="7089" y="196"/>
                    <a:pt x="7089" y="180"/>
                    <a:pt x="7089" y="169"/>
                  </a:cubicBezTo>
                  <a:close/>
                  <a:moveTo>
                    <a:pt x="7295" y="190"/>
                  </a:moveTo>
                  <a:lnTo>
                    <a:pt x="7295" y="190"/>
                  </a:lnTo>
                  <a:cubicBezTo>
                    <a:pt x="7289" y="190"/>
                    <a:pt x="7289" y="190"/>
                    <a:pt x="7279" y="190"/>
                  </a:cubicBezTo>
                  <a:cubicBezTo>
                    <a:pt x="7279" y="201"/>
                    <a:pt x="7284" y="206"/>
                    <a:pt x="7279" y="217"/>
                  </a:cubicBezTo>
                  <a:cubicBezTo>
                    <a:pt x="7289" y="211"/>
                    <a:pt x="7295" y="206"/>
                    <a:pt x="7300" y="206"/>
                  </a:cubicBezTo>
                  <a:cubicBezTo>
                    <a:pt x="7300" y="201"/>
                    <a:pt x="7300" y="201"/>
                    <a:pt x="7300" y="201"/>
                  </a:cubicBezTo>
                  <a:cubicBezTo>
                    <a:pt x="7300" y="196"/>
                    <a:pt x="7300" y="196"/>
                    <a:pt x="7295" y="190"/>
                  </a:cubicBezTo>
                  <a:close/>
                  <a:moveTo>
                    <a:pt x="7289" y="227"/>
                  </a:moveTo>
                  <a:lnTo>
                    <a:pt x="7289" y="227"/>
                  </a:lnTo>
                  <a:cubicBezTo>
                    <a:pt x="7305" y="243"/>
                    <a:pt x="7316" y="259"/>
                    <a:pt x="7337" y="259"/>
                  </a:cubicBezTo>
                  <a:cubicBezTo>
                    <a:pt x="7358" y="259"/>
                    <a:pt x="7358" y="259"/>
                    <a:pt x="7358" y="259"/>
                  </a:cubicBezTo>
                  <a:cubicBezTo>
                    <a:pt x="7353" y="248"/>
                    <a:pt x="7358" y="243"/>
                    <a:pt x="7353" y="232"/>
                  </a:cubicBezTo>
                  <a:cubicBezTo>
                    <a:pt x="7342" y="222"/>
                    <a:pt x="7321" y="227"/>
                    <a:pt x="7321" y="211"/>
                  </a:cubicBezTo>
                  <a:cubicBezTo>
                    <a:pt x="7321" y="190"/>
                    <a:pt x="7337" y="185"/>
                    <a:pt x="7347" y="169"/>
                  </a:cubicBezTo>
                  <a:cubicBezTo>
                    <a:pt x="7347" y="174"/>
                    <a:pt x="7353" y="174"/>
                    <a:pt x="7353" y="174"/>
                  </a:cubicBezTo>
                  <a:cubicBezTo>
                    <a:pt x="7353" y="185"/>
                    <a:pt x="7353" y="185"/>
                    <a:pt x="7353" y="185"/>
                  </a:cubicBezTo>
                  <a:cubicBezTo>
                    <a:pt x="7347" y="196"/>
                    <a:pt x="7342" y="201"/>
                    <a:pt x="7332" y="206"/>
                  </a:cubicBezTo>
                  <a:cubicBezTo>
                    <a:pt x="7342" y="217"/>
                    <a:pt x="7347" y="227"/>
                    <a:pt x="7363" y="232"/>
                  </a:cubicBezTo>
                  <a:cubicBezTo>
                    <a:pt x="7358" y="217"/>
                    <a:pt x="7358" y="217"/>
                    <a:pt x="7358" y="217"/>
                  </a:cubicBezTo>
                  <a:cubicBezTo>
                    <a:pt x="7363" y="211"/>
                    <a:pt x="7363" y="211"/>
                    <a:pt x="7363" y="211"/>
                  </a:cubicBezTo>
                  <a:cubicBezTo>
                    <a:pt x="7369" y="217"/>
                    <a:pt x="7369" y="227"/>
                    <a:pt x="7374" y="232"/>
                  </a:cubicBezTo>
                  <a:cubicBezTo>
                    <a:pt x="7384" y="243"/>
                    <a:pt x="7406" y="243"/>
                    <a:pt x="7406" y="254"/>
                  </a:cubicBezTo>
                  <a:cubicBezTo>
                    <a:pt x="7406" y="264"/>
                    <a:pt x="7395" y="275"/>
                    <a:pt x="7379" y="275"/>
                  </a:cubicBezTo>
                  <a:cubicBezTo>
                    <a:pt x="7374" y="275"/>
                    <a:pt x="7374" y="275"/>
                    <a:pt x="7369" y="269"/>
                  </a:cubicBezTo>
                  <a:cubicBezTo>
                    <a:pt x="7369" y="275"/>
                    <a:pt x="7369" y="280"/>
                    <a:pt x="7369" y="280"/>
                  </a:cubicBezTo>
                  <a:cubicBezTo>
                    <a:pt x="7369" y="285"/>
                    <a:pt x="7369" y="285"/>
                    <a:pt x="7369" y="285"/>
                  </a:cubicBezTo>
                  <a:cubicBezTo>
                    <a:pt x="7358" y="285"/>
                    <a:pt x="7353" y="285"/>
                    <a:pt x="7342" y="285"/>
                  </a:cubicBezTo>
                  <a:cubicBezTo>
                    <a:pt x="7337" y="285"/>
                    <a:pt x="7332" y="290"/>
                    <a:pt x="7326" y="285"/>
                  </a:cubicBezTo>
                  <a:cubicBezTo>
                    <a:pt x="7316" y="280"/>
                    <a:pt x="7321" y="264"/>
                    <a:pt x="7311" y="264"/>
                  </a:cubicBezTo>
                  <a:cubicBezTo>
                    <a:pt x="7289" y="264"/>
                    <a:pt x="7279" y="275"/>
                    <a:pt x="7263" y="275"/>
                  </a:cubicBezTo>
                  <a:cubicBezTo>
                    <a:pt x="7263" y="280"/>
                    <a:pt x="7263" y="285"/>
                    <a:pt x="7263" y="290"/>
                  </a:cubicBezTo>
                  <a:cubicBezTo>
                    <a:pt x="7253" y="290"/>
                    <a:pt x="7247" y="285"/>
                    <a:pt x="7237" y="285"/>
                  </a:cubicBezTo>
                  <a:cubicBezTo>
                    <a:pt x="7205" y="285"/>
                    <a:pt x="7189" y="301"/>
                    <a:pt x="7163" y="311"/>
                  </a:cubicBezTo>
                  <a:cubicBezTo>
                    <a:pt x="7137" y="322"/>
                    <a:pt x="7121" y="327"/>
                    <a:pt x="7105" y="354"/>
                  </a:cubicBezTo>
                  <a:cubicBezTo>
                    <a:pt x="7100" y="343"/>
                    <a:pt x="7094" y="343"/>
                    <a:pt x="7094" y="333"/>
                  </a:cubicBezTo>
                  <a:cubicBezTo>
                    <a:pt x="7094" y="317"/>
                    <a:pt x="7115" y="322"/>
                    <a:pt x="7126" y="317"/>
                  </a:cubicBezTo>
                  <a:cubicBezTo>
                    <a:pt x="7142" y="311"/>
                    <a:pt x="7147" y="296"/>
                    <a:pt x="7168" y="296"/>
                  </a:cubicBezTo>
                  <a:lnTo>
                    <a:pt x="7173" y="296"/>
                  </a:lnTo>
                  <a:cubicBezTo>
                    <a:pt x="7184" y="296"/>
                    <a:pt x="7184" y="290"/>
                    <a:pt x="7189" y="285"/>
                  </a:cubicBezTo>
                  <a:cubicBezTo>
                    <a:pt x="7200" y="275"/>
                    <a:pt x="7205" y="269"/>
                    <a:pt x="7221" y="259"/>
                  </a:cubicBezTo>
                  <a:cubicBezTo>
                    <a:pt x="7247" y="248"/>
                    <a:pt x="7263" y="243"/>
                    <a:pt x="7289" y="227"/>
                  </a:cubicBezTo>
                  <a:close/>
                  <a:moveTo>
                    <a:pt x="7347" y="95"/>
                  </a:moveTo>
                  <a:lnTo>
                    <a:pt x="7347" y="95"/>
                  </a:lnTo>
                  <a:cubicBezTo>
                    <a:pt x="7347" y="106"/>
                    <a:pt x="7337" y="111"/>
                    <a:pt x="7337" y="116"/>
                  </a:cubicBezTo>
                  <a:cubicBezTo>
                    <a:pt x="7337" y="127"/>
                    <a:pt x="7347" y="127"/>
                    <a:pt x="7358" y="132"/>
                  </a:cubicBezTo>
                  <a:cubicBezTo>
                    <a:pt x="7369" y="137"/>
                    <a:pt x="7379" y="143"/>
                    <a:pt x="7390" y="148"/>
                  </a:cubicBezTo>
                  <a:cubicBezTo>
                    <a:pt x="7400" y="148"/>
                    <a:pt x="7400" y="148"/>
                    <a:pt x="7400" y="148"/>
                  </a:cubicBezTo>
                  <a:cubicBezTo>
                    <a:pt x="7400" y="132"/>
                    <a:pt x="7400" y="132"/>
                    <a:pt x="7400" y="132"/>
                  </a:cubicBezTo>
                  <a:cubicBezTo>
                    <a:pt x="7395" y="132"/>
                    <a:pt x="7395" y="132"/>
                    <a:pt x="7390" y="132"/>
                  </a:cubicBezTo>
                  <a:cubicBezTo>
                    <a:pt x="7384" y="132"/>
                    <a:pt x="7384" y="122"/>
                    <a:pt x="7379" y="116"/>
                  </a:cubicBezTo>
                  <a:cubicBezTo>
                    <a:pt x="7374" y="106"/>
                    <a:pt x="7363" y="95"/>
                    <a:pt x="7347" y="95"/>
                  </a:cubicBezTo>
                  <a:close/>
                  <a:moveTo>
                    <a:pt x="7495" y="143"/>
                  </a:moveTo>
                  <a:lnTo>
                    <a:pt x="7495" y="143"/>
                  </a:lnTo>
                  <a:cubicBezTo>
                    <a:pt x="7490" y="137"/>
                    <a:pt x="7490" y="137"/>
                    <a:pt x="7485" y="137"/>
                  </a:cubicBezTo>
                  <a:cubicBezTo>
                    <a:pt x="7485" y="137"/>
                    <a:pt x="7479" y="137"/>
                    <a:pt x="7479" y="143"/>
                  </a:cubicBezTo>
                  <a:cubicBezTo>
                    <a:pt x="7479" y="148"/>
                    <a:pt x="7485" y="159"/>
                    <a:pt x="7495" y="159"/>
                  </a:cubicBezTo>
                  <a:cubicBezTo>
                    <a:pt x="7500" y="159"/>
                    <a:pt x="7500" y="159"/>
                    <a:pt x="7506" y="153"/>
                  </a:cubicBezTo>
                  <a:cubicBezTo>
                    <a:pt x="7506" y="148"/>
                    <a:pt x="7500" y="143"/>
                    <a:pt x="7495" y="143"/>
                  </a:cubicBezTo>
                  <a:close/>
                  <a:moveTo>
                    <a:pt x="7622" y="132"/>
                  </a:moveTo>
                  <a:lnTo>
                    <a:pt x="7622" y="132"/>
                  </a:lnTo>
                  <a:cubicBezTo>
                    <a:pt x="7590" y="143"/>
                    <a:pt x="7585" y="169"/>
                    <a:pt x="7558" y="196"/>
                  </a:cubicBezTo>
                  <a:cubicBezTo>
                    <a:pt x="7569" y="196"/>
                    <a:pt x="7580" y="196"/>
                    <a:pt x="7590" y="196"/>
                  </a:cubicBezTo>
                  <a:cubicBezTo>
                    <a:pt x="7590" y="180"/>
                    <a:pt x="7585" y="153"/>
                    <a:pt x="7601" y="153"/>
                  </a:cubicBezTo>
                  <a:cubicBezTo>
                    <a:pt x="7611" y="153"/>
                    <a:pt x="7617" y="164"/>
                    <a:pt x="7627" y="164"/>
                  </a:cubicBezTo>
                  <a:cubicBezTo>
                    <a:pt x="7632" y="164"/>
                    <a:pt x="7632" y="164"/>
                    <a:pt x="7632" y="164"/>
                  </a:cubicBezTo>
                  <a:cubicBezTo>
                    <a:pt x="7627" y="148"/>
                    <a:pt x="7627" y="148"/>
                    <a:pt x="7627" y="148"/>
                  </a:cubicBezTo>
                  <a:cubicBezTo>
                    <a:pt x="7622" y="132"/>
                    <a:pt x="7622" y="132"/>
                    <a:pt x="7622" y="132"/>
                  </a:cubicBezTo>
                  <a:close/>
                  <a:moveTo>
                    <a:pt x="7748" y="106"/>
                  </a:moveTo>
                  <a:lnTo>
                    <a:pt x="7748" y="106"/>
                  </a:lnTo>
                  <a:cubicBezTo>
                    <a:pt x="7748" y="111"/>
                    <a:pt x="7748" y="111"/>
                    <a:pt x="7748" y="111"/>
                  </a:cubicBezTo>
                  <a:cubicBezTo>
                    <a:pt x="7748" y="127"/>
                    <a:pt x="7754" y="137"/>
                    <a:pt x="7754" y="159"/>
                  </a:cubicBezTo>
                  <a:cubicBezTo>
                    <a:pt x="7775" y="159"/>
                    <a:pt x="7775" y="180"/>
                    <a:pt x="7791" y="196"/>
                  </a:cubicBezTo>
                  <a:cubicBezTo>
                    <a:pt x="7796" y="190"/>
                    <a:pt x="7796" y="185"/>
                    <a:pt x="7801" y="185"/>
                  </a:cubicBezTo>
                  <a:cubicBezTo>
                    <a:pt x="7812" y="185"/>
                    <a:pt x="7812" y="196"/>
                    <a:pt x="7812" y="201"/>
                  </a:cubicBezTo>
                  <a:lnTo>
                    <a:pt x="7817" y="206"/>
                  </a:lnTo>
                  <a:cubicBezTo>
                    <a:pt x="7822" y="190"/>
                    <a:pt x="7828" y="180"/>
                    <a:pt x="7843" y="180"/>
                  </a:cubicBezTo>
                  <a:cubicBezTo>
                    <a:pt x="7854" y="180"/>
                    <a:pt x="7864" y="185"/>
                    <a:pt x="7864" y="196"/>
                  </a:cubicBezTo>
                  <a:cubicBezTo>
                    <a:pt x="7875" y="190"/>
                    <a:pt x="7875" y="180"/>
                    <a:pt x="7886" y="180"/>
                  </a:cubicBezTo>
                  <a:cubicBezTo>
                    <a:pt x="7907" y="180"/>
                    <a:pt x="7917" y="211"/>
                    <a:pt x="7938" y="211"/>
                  </a:cubicBezTo>
                  <a:cubicBezTo>
                    <a:pt x="7949" y="211"/>
                    <a:pt x="7954" y="201"/>
                    <a:pt x="7959" y="201"/>
                  </a:cubicBezTo>
                  <a:cubicBezTo>
                    <a:pt x="7975" y="196"/>
                    <a:pt x="7986" y="201"/>
                    <a:pt x="7996" y="190"/>
                  </a:cubicBezTo>
                  <a:cubicBezTo>
                    <a:pt x="7991" y="180"/>
                    <a:pt x="7986" y="174"/>
                    <a:pt x="7986" y="164"/>
                  </a:cubicBezTo>
                  <a:cubicBezTo>
                    <a:pt x="7986" y="164"/>
                    <a:pt x="7986" y="164"/>
                    <a:pt x="7980" y="164"/>
                  </a:cubicBezTo>
                  <a:cubicBezTo>
                    <a:pt x="7975" y="174"/>
                    <a:pt x="7970" y="190"/>
                    <a:pt x="7954" y="190"/>
                  </a:cubicBezTo>
                  <a:cubicBezTo>
                    <a:pt x="7943" y="190"/>
                    <a:pt x="7943" y="190"/>
                    <a:pt x="7933" y="190"/>
                  </a:cubicBezTo>
                  <a:cubicBezTo>
                    <a:pt x="7891" y="190"/>
                    <a:pt x="7870" y="148"/>
                    <a:pt x="7828" y="148"/>
                  </a:cubicBezTo>
                  <a:cubicBezTo>
                    <a:pt x="7812" y="148"/>
                    <a:pt x="7812" y="159"/>
                    <a:pt x="7801" y="169"/>
                  </a:cubicBezTo>
                  <a:cubicBezTo>
                    <a:pt x="7780" y="148"/>
                    <a:pt x="7780" y="116"/>
                    <a:pt x="7748" y="106"/>
                  </a:cubicBezTo>
                  <a:close/>
                  <a:moveTo>
                    <a:pt x="7537" y="333"/>
                  </a:moveTo>
                  <a:lnTo>
                    <a:pt x="7537" y="333"/>
                  </a:lnTo>
                  <a:cubicBezTo>
                    <a:pt x="7532" y="333"/>
                    <a:pt x="7532" y="333"/>
                    <a:pt x="7532" y="333"/>
                  </a:cubicBezTo>
                  <a:cubicBezTo>
                    <a:pt x="7543" y="333"/>
                    <a:pt x="7553" y="322"/>
                    <a:pt x="7564" y="327"/>
                  </a:cubicBezTo>
                  <a:cubicBezTo>
                    <a:pt x="7564" y="317"/>
                    <a:pt x="7574" y="311"/>
                    <a:pt x="7580" y="306"/>
                  </a:cubicBezTo>
                  <a:cubicBezTo>
                    <a:pt x="7580" y="296"/>
                    <a:pt x="7580" y="296"/>
                    <a:pt x="7580" y="296"/>
                  </a:cubicBezTo>
                  <a:cubicBezTo>
                    <a:pt x="7574" y="296"/>
                    <a:pt x="7574" y="296"/>
                    <a:pt x="7569" y="296"/>
                  </a:cubicBezTo>
                  <a:cubicBezTo>
                    <a:pt x="7564" y="296"/>
                    <a:pt x="7564" y="301"/>
                    <a:pt x="7558" y="306"/>
                  </a:cubicBezTo>
                  <a:cubicBezTo>
                    <a:pt x="7553" y="317"/>
                    <a:pt x="7543" y="322"/>
                    <a:pt x="7537" y="333"/>
                  </a:cubicBezTo>
                  <a:close/>
                  <a:moveTo>
                    <a:pt x="8091" y="238"/>
                  </a:moveTo>
                  <a:lnTo>
                    <a:pt x="8091" y="238"/>
                  </a:lnTo>
                  <a:cubicBezTo>
                    <a:pt x="8070" y="243"/>
                    <a:pt x="8060" y="243"/>
                    <a:pt x="8044" y="243"/>
                  </a:cubicBezTo>
                  <a:cubicBezTo>
                    <a:pt x="8044" y="248"/>
                    <a:pt x="8044" y="248"/>
                    <a:pt x="8044" y="248"/>
                  </a:cubicBezTo>
                  <a:cubicBezTo>
                    <a:pt x="8060" y="280"/>
                    <a:pt x="8060" y="280"/>
                    <a:pt x="8060" y="280"/>
                  </a:cubicBezTo>
                  <a:cubicBezTo>
                    <a:pt x="8070" y="259"/>
                    <a:pt x="8091" y="248"/>
                    <a:pt x="8112" y="248"/>
                  </a:cubicBezTo>
                  <a:cubicBezTo>
                    <a:pt x="8123" y="248"/>
                    <a:pt x="8128" y="248"/>
                    <a:pt x="8139" y="248"/>
                  </a:cubicBezTo>
                  <a:cubicBezTo>
                    <a:pt x="8149" y="248"/>
                    <a:pt x="8154" y="248"/>
                    <a:pt x="8165" y="248"/>
                  </a:cubicBezTo>
                  <a:cubicBezTo>
                    <a:pt x="8160" y="243"/>
                    <a:pt x="8154" y="238"/>
                    <a:pt x="8149" y="238"/>
                  </a:cubicBezTo>
                  <a:cubicBezTo>
                    <a:pt x="8139" y="238"/>
                    <a:pt x="8133" y="243"/>
                    <a:pt x="8128" y="243"/>
                  </a:cubicBezTo>
                  <a:cubicBezTo>
                    <a:pt x="8112" y="243"/>
                    <a:pt x="8102" y="238"/>
                    <a:pt x="8091" y="238"/>
                  </a:cubicBezTo>
                  <a:close/>
                  <a:moveTo>
                    <a:pt x="8144" y="285"/>
                  </a:moveTo>
                  <a:lnTo>
                    <a:pt x="8144" y="285"/>
                  </a:lnTo>
                  <a:cubicBezTo>
                    <a:pt x="8149" y="269"/>
                    <a:pt x="8170" y="259"/>
                    <a:pt x="8176" y="269"/>
                  </a:cubicBezTo>
                  <a:cubicBezTo>
                    <a:pt x="8176" y="275"/>
                    <a:pt x="8170" y="275"/>
                    <a:pt x="8170" y="280"/>
                  </a:cubicBezTo>
                  <a:cubicBezTo>
                    <a:pt x="8170" y="285"/>
                    <a:pt x="8170" y="285"/>
                    <a:pt x="8170" y="290"/>
                  </a:cubicBezTo>
                  <a:cubicBezTo>
                    <a:pt x="8170" y="301"/>
                    <a:pt x="8165" y="301"/>
                    <a:pt x="8160" y="306"/>
                  </a:cubicBezTo>
                  <a:cubicBezTo>
                    <a:pt x="8160" y="296"/>
                    <a:pt x="8154" y="290"/>
                    <a:pt x="8144" y="285"/>
                  </a:cubicBezTo>
                  <a:close/>
                  <a:moveTo>
                    <a:pt x="8249" y="296"/>
                  </a:moveTo>
                  <a:lnTo>
                    <a:pt x="8249" y="296"/>
                  </a:lnTo>
                  <a:cubicBezTo>
                    <a:pt x="8271" y="296"/>
                    <a:pt x="8281" y="306"/>
                    <a:pt x="8302" y="306"/>
                  </a:cubicBezTo>
                  <a:cubicBezTo>
                    <a:pt x="8323" y="306"/>
                    <a:pt x="8334" y="280"/>
                    <a:pt x="8344" y="259"/>
                  </a:cubicBezTo>
                  <a:cubicBezTo>
                    <a:pt x="8339" y="259"/>
                    <a:pt x="8339" y="259"/>
                    <a:pt x="8339" y="259"/>
                  </a:cubicBezTo>
                  <a:cubicBezTo>
                    <a:pt x="8323" y="259"/>
                    <a:pt x="8313" y="264"/>
                    <a:pt x="8297" y="269"/>
                  </a:cubicBezTo>
                  <a:cubicBezTo>
                    <a:pt x="8271" y="275"/>
                    <a:pt x="8165" y="296"/>
                    <a:pt x="8249" y="296"/>
                  </a:cubicBezTo>
                  <a:close/>
                  <a:moveTo>
                    <a:pt x="8271" y="559"/>
                  </a:moveTo>
                  <a:lnTo>
                    <a:pt x="8271" y="559"/>
                  </a:lnTo>
                  <a:cubicBezTo>
                    <a:pt x="8265" y="559"/>
                    <a:pt x="8265" y="559"/>
                    <a:pt x="8260" y="554"/>
                  </a:cubicBezTo>
                  <a:cubicBezTo>
                    <a:pt x="8255" y="559"/>
                    <a:pt x="8260" y="570"/>
                    <a:pt x="8249" y="570"/>
                  </a:cubicBezTo>
                  <a:cubicBezTo>
                    <a:pt x="8244" y="575"/>
                    <a:pt x="8234" y="575"/>
                    <a:pt x="8228" y="586"/>
                  </a:cubicBezTo>
                  <a:cubicBezTo>
                    <a:pt x="8228" y="602"/>
                    <a:pt x="8228" y="602"/>
                    <a:pt x="8228" y="602"/>
                  </a:cubicBezTo>
                  <a:lnTo>
                    <a:pt x="8228" y="607"/>
                  </a:lnTo>
                  <a:cubicBezTo>
                    <a:pt x="8228" y="607"/>
                    <a:pt x="8228" y="612"/>
                    <a:pt x="8234" y="612"/>
                  </a:cubicBezTo>
                  <a:cubicBezTo>
                    <a:pt x="8249" y="612"/>
                    <a:pt x="8255" y="596"/>
                    <a:pt x="8271" y="596"/>
                  </a:cubicBezTo>
                  <a:cubicBezTo>
                    <a:pt x="8276" y="596"/>
                    <a:pt x="8276" y="602"/>
                    <a:pt x="8281" y="602"/>
                  </a:cubicBezTo>
                  <a:cubicBezTo>
                    <a:pt x="8292" y="602"/>
                    <a:pt x="8297" y="596"/>
                    <a:pt x="8297" y="591"/>
                  </a:cubicBezTo>
                  <a:cubicBezTo>
                    <a:pt x="8297" y="570"/>
                    <a:pt x="8297" y="570"/>
                    <a:pt x="8297" y="570"/>
                  </a:cubicBezTo>
                  <a:cubicBezTo>
                    <a:pt x="8297" y="570"/>
                    <a:pt x="8297" y="570"/>
                    <a:pt x="8292" y="570"/>
                  </a:cubicBezTo>
                  <a:cubicBezTo>
                    <a:pt x="8286" y="570"/>
                    <a:pt x="8276" y="565"/>
                    <a:pt x="8271" y="559"/>
                  </a:cubicBezTo>
                  <a:close/>
                  <a:moveTo>
                    <a:pt x="8387" y="296"/>
                  </a:moveTo>
                  <a:lnTo>
                    <a:pt x="8387" y="296"/>
                  </a:lnTo>
                  <a:cubicBezTo>
                    <a:pt x="8381" y="306"/>
                    <a:pt x="8376" y="311"/>
                    <a:pt x="8376" y="322"/>
                  </a:cubicBezTo>
                  <a:cubicBezTo>
                    <a:pt x="8376" y="327"/>
                    <a:pt x="8376" y="327"/>
                    <a:pt x="8376" y="327"/>
                  </a:cubicBezTo>
                  <a:cubicBezTo>
                    <a:pt x="8387" y="333"/>
                    <a:pt x="8392" y="327"/>
                    <a:pt x="8402" y="327"/>
                  </a:cubicBezTo>
                  <a:cubicBezTo>
                    <a:pt x="8397" y="317"/>
                    <a:pt x="8392" y="306"/>
                    <a:pt x="8387" y="296"/>
                  </a:cubicBezTo>
                  <a:close/>
                  <a:moveTo>
                    <a:pt x="8408" y="343"/>
                  </a:moveTo>
                  <a:lnTo>
                    <a:pt x="8408" y="343"/>
                  </a:lnTo>
                  <a:cubicBezTo>
                    <a:pt x="8402" y="343"/>
                    <a:pt x="8402" y="343"/>
                    <a:pt x="8397" y="343"/>
                  </a:cubicBezTo>
                  <a:cubicBezTo>
                    <a:pt x="8392" y="343"/>
                    <a:pt x="8387" y="343"/>
                    <a:pt x="8381" y="348"/>
                  </a:cubicBezTo>
                  <a:cubicBezTo>
                    <a:pt x="8387" y="354"/>
                    <a:pt x="8387" y="370"/>
                    <a:pt x="8397" y="370"/>
                  </a:cubicBezTo>
                  <a:cubicBezTo>
                    <a:pt x="8408" y="370"/>
                    <a:pt x="8413" y="359"/>
                    <a:pt x="8418" y="348"/>
                  </a:cubicBezTo>
                  <a:cubicBezTo>
                    <a:pt x="8413" y="348"/>
                    <a:pt x="8408" y="348"/>
                    <a:pt x="8408" y="343"/>
                  </a:cubicBezTo>
                  <a:close/>
                  <a:moveTo>
                    <a:pt x="8397" y="480"/>
                  </a:moveTo>
                  <a:lnTo>
                    <a:pt x="8397" y="480"/>
                  </a:lnTo>
                  <a:cubicBezTo>
                    <a:pt x="8397" y="496"/>
                    <a:pt x="8392" y="507"/>
                    <a:pt x="8381" y="517"/>
                  </a:cubicBezTo>
                  <a:cubicBezTo>
                    <a:pt x="8371" y="528"/>
                    <a:pt x="8365" y="544"/>
                    <a:pt x="8355" y="544"/>
                  </a:cubicBezTo>
                  <a:cubicBezTo>
                    <a:pt x="8350" y="544"/>
                    <a:pt x="8350" y="538"/>
                    <a:pt x="8344" y="538"/>
                  </a:cubicBezTo>
                  <a:cubicBezTo>
                    <a:pt x="8329" y="538"/>
                    <a:pt x="8323" y="549"/>
                    <a:pt x="8313" y="559"/>
                  </a:cubicBezTo>
                  <a:cubicBezTo>
                    <a:pt x="8329" y="575"/>
                    <a:pt x="8344" y="580"/>
                    <a:pt x="8365" y="586"/>
                  </a:cubicBezTo>
                  <a:cubicBezTo>
                    <a:pt x="8376" y="565"/>
                    <a:pt x="8392" y="559"/>
                    <a:pt x="8402" y="538"/>
                  </a:cubicBezTo>
                  <a:cubicBezTo>
                    <a:pt x="8397" y="528"/>
                    <a:pt x="8397" y="528"/>
                    <a:pt x="8397" y="528"/>
                  </a:cubicBezTo>
                  <a:cubicBezTo>
                    <a:pt x="8402" y="528"/>
                    <a:pt x="8413" y="522"/>
                    <a:pt x="8413" y="517"/>
                  </a:cubicBezTo>
                  <a:cubicBezTo>
                    <a:pt x="8413" y="512"/>
                    <a:pt x="8408" y="507"/>
                    <a:pt x="8408" y="496"/>
                  </a:cubicBezTo>
                  <a:cubicBezTo>
                    <a:pt x="8408" y="491"/>
                    <a:pt x="8408" y="480"/>
                    <a:pt x="8397" y="480"/>
                  </a:cubicBezTo>
                  <a:close/>
                  <a:moveTo>
                    <a:pt x="8471" y="538"/>
                  </a:moveTo>
                  <a:lnTo>
                    <a:pt x="8471" y="538"/>
                  </a:lnTo>
                  <a:cubicBezTo>
                    <a:pt x="8476" y="544"/>
                    <a:pt x="8482" y="549"/>
                    <a:pt x="8487" y="559"/>
                  </a:cubicBezTo>
                  <a:cubicBezTo>
                    <a:pt x="8482" y="559"/>
                    <a:pt x="8476" y="554"/>
                    <a:pt x="8471" y="554"/>
                  </a:cubicBezTo>
                  <a:cubicBezTo>
                    <a:pt x="8460" y="554"/>
                    <a:pt x="8460" y="565"/>
                    <a:pt x="8455" y="570"/>
                  </a:cubicBezTo>
                  <a:cubicBezTo>
                    <a:pt x="8445" y="580"/>
                    <a:pt x="8445" y="591"/>
                    <a:pt x="8445" y="607"/>
                  </a:cubicBezTo>
                  <a:cubicBezTo>
                    <a:pt x="8445" y="639"/>
                    <a:pt x="8445" y="623"/>
                    <a:pt x="8445" y="633"/>
                  </a:cubicBezTo>
                  <a:cubicBezTo>
                    <a:pt x="8439" y="633"/>
                    <a:pt x="8439" y="633"/>
                    <a:pt x="8439" y="633"/>
                  </a:cubicBezTo>
                  <a:cubicBezTo>
                    <a:pt x="8429" y="623"/>
                    <a:pt x="8424" y="612"/>
                    <a:pt x="8408" y="612"/>
                  </a:cubicBezTo>
                  <a:cubicBezTo>
                    <a:pt x="8392" y="612"/>
                    <a:pt x="8387" y="681"/>
                    <a:pt x="8387" y="639"/>
                  </a:cubicBezTo>
                  <a:cubicBezTo>
                    <a:pt x="8387" y="639"/>
                    <a:pt x="8392" y="633"/>
                    <a:pt x="8392" y="628"/>
                  </a:cubicBezTo>
                  <a:cubicBezTo>
                    <a:pt x="8392" y="623"/>
                    <a:pt x="8387" y="617"/>
                    <a:pt x="8381" y="612"/>
                  </a:cubicBezTo>
                  <a:cubicBezTo>
                    <a:pt x="8387" y="612"/>
                    <a:pt x="8387" y="612"/>
                    <a:pt x="8387" y="612"/>
                  </a:cubicBezTo>
                  <a:cubicBezTo>
                    <a:pt x="8387" y="607"/>
                    <a:pt x="8387" y="607"/>
                    <a:pt x="8387" y="602"/>
                  </a:cubicBezTo>
                  <a:cubicBezTo>
                    <a:pt x="8387" y="591"/>
                    <a:pt x="8397" y="586"/>
                    <a:pt x="8408" y="586"/>
                  </a:cubicBezTo>
                  <a:cubicBezTo>
                    <a:pt x="8418" y="586"/>
                    <a:pt x="8413" y="607"/>
                    <a:pt x="8424" y="607"/>
                  </a:cubicBezTo>
                  <a:cubicBezTo>
                    <a:pt x="8429" y="607"/>
                    <a:pt x="8429" y="607"/>
                    <a:pt x="8434" y="607"/>
                  </a:cubicBezTo>
                  <a:cubicBezTo>
                    <a:pt x="8434" y="575"/>
                    <a:pt x="8434" y="575"/>
                    <a:pt x="8434" y="575"/>
                  </a:cubicBezTo>
                  <a:cubicBezTo>
                    <a:pt x="8434" y="570"/>
                    <a:pt x="8450" y="517"/>
                    <a:pt x="8455" y="528"/>
                  </a:cubicBezTo>
                  <a:cubicBezTo>
                    <a:pt x="8455" y="533"/>
                    <a:pt x="8460" y="533"/>
                    <a:pt x="8460" y="538"/>
                  </a:cubicBezTo>
                  <a:cubicBezTo>
                    <a:pt x="8471" y="538"/>
                    <a:pt x="8471" y="538"/>
                    <a:pt x="8471" y="538"/>
                  </a:cubicBezTo>
                  <a:close/>
                  <a:moveTo>
                    <a:pt x="8460" y="465"/>
                  </a:moveTo>
                  <a:lnTo>
                    <a:pt x="8460" y="465"/>
                  </a:lnTo>
                  <a:cubicBezTo>
                    <a:pt x="8455" y="459"/>
                    <a:pt x="8455" y="454"/>
                    <a:pt x="8450" y="449"/>
                  </a:cubicBezTo>
                  <a:cubicBezTo>
                    <a:pt x="8445" y="454"/>
                    <a:pt x="8445" y="454"/>
                    <a:pt x="8445" y="459"/>
                  </a:cubicBezTo>
                  <a:cubicBezTo>
                    <a:pt x="8445" y="470"/>
                    <a:pt x="8450" y="470"/>
                    <a:pt x="8450" y="480"/>
                  </a:cubicBezTo>
                  <a:cubicBezTo>
                    <a:pt x="8424" y="528"/>
                    <a:pt x="8439" y="501"/>
                    <a:pt x="8466" y="480"/>
                  </a:cubicBezTo>
                  <a:cubicBezTo>
                    <a:pt x="8487" y="480"/>
                    <a:pt x="8476" y="475"/>
                    <a:pt x="8460" y="465"/>
                  </a:cubicBezTo>
                  <a:close/>
                  <a:moveTo>
                    <a:pt x="8476" y="306"/>
                  </a:moveTo>
                  <a:lnTo>
                    <a:pt x="8476" y="306"/>
                  </a:lnTo>
                  <a:cubicBezTo>
                    <a:pt x="8466" y="306"/>
                    <a:pt x="8466" y="322"/>
                    <a:pt x="8460" y="333"/>
                  </a:cubicBezTo>
                  <a:cubicBezTo>
                    <a:pt x="8455" y="338"/>
                    <a:pt x="8439" y="338"/>
                    <a:pt x="8439" y="348"/>
                  </a:cubicBezTo>
                  <a:cubicBezTo>
                    <a:pt x="8439" y="359"/>
                    <a:pt x="8450" y="364"/>
                    <a:pt x="8445" y="380"/>
                  </a:cubicBezTo>
                  <a:cubicBezTo>
                    <a:pt x="8460" y="380"/>
                    <a:pt x="8460" y="401"/>
                    <a:pt x="8476" y="401"/>
                  </a:cubicBezTo>
                  <a:cubicBezTo>
                    <a:pt x="8482" y="401"/>
                    <a:pt x="8482" y="396"/>
                    <a:pt x="8487" y="396"/>
                  </a:cubicBezTo>
                  <a:cubicBezTo>
                    <a:pt x="8503" y="422"/>
                    <a:pt x="8529" y="428"/>
                    <a:pt x="8529" y="454"/>
                  </a:cubicBezTo>
                  <a:cubicBezTo>
                    <a:pt x="8529" y="465"/>
                    <a:pt x="8519" y="470"/>
                    <a:pt x="8513" y="475"/>
                  </a:cubicBezTo>
                  <a:cubicBezTo>
                    <a:pt x="8503" y="486"/>
                    <a:pt x="8508" y="496"/>
                    <a:pt x="8508" y="507"/>
                  </a:cubicBezTo>
                  <a:cubicBezTo>
                    <a:pt x="8503" y="507"/>
                    <a:pt x="8503" y="507"/>
                    <a:pt x="8503" y="507"/>
                  </a:cubicBezTo>
                  <a:cubicBezTo>
                    <a:pt x="8497" y="507"/>
                    <a:pt x="8497" y="501"/>
                    <a:pt x="8492" y="501"/>
                  </a:cubicBezTo>
                  <a:cubicBezTo>
                    <a:pt x="8487" y="501"/>
                    <a:pt x="8487" y="507"/>
                    <a:pt x="8482" y="512"/>
                  </a:cubicBezTo>
                  <a:cubicBezTo>
                    <a:pt x="8519" y="522"/>
                    <a:pt x="8519" y="522"/>
                    <a:pt x="8519" y="522"/>
                  </a:cubicBezTo>
                  <a:cubicBezTo>
                    <a:pt x="8524" y="491"/>
                    <a:pt x="8540" y="480"/>
                    <a:pt x="8545" y="449"/>
                  </a:cubicBezTo>
                  <a:cubicBezTo>
                    <a:pt x="8545" y="428"/>
                    <a:pt x="8561" y="422"/>
                    <a:pt x="8576" y="412"/>
                  </a:cubicBezTo>
                  <a:cubicBezTo>
                    <a:pt x="8582" y="406"/>
                    <a:pt x="8598" y="412"/>
                    <a:pt x="8598" y="401"/>
                  </a:cubicBezTo>
                  <a:cubicBezTo>
                    <a:pt x="8598" y="375"/>
                    <a:pt x="8561" y="380"/>
                    <a:pt x="8540" y="370"/>
                  </a:cubicBezTo>
                  <a:cubicBezTo>
                    <a:pt x="8524" y="359"/>
                    <a:pt x="8519" y="343"/>
                    <a:pt x="8497" y="333"/>
                  </a:cubicBezTo>
                  <a:cubicBezTo>
                    <a:pt x="8487" y="327"/>
                    <a:pt x="8492" y="306"/>
                    <a:pt x="8476" y="306"/>
                  </a:cubicBezTo>
                  <a:close/>
                  <a:moveTo>
                    <a:pt x="8603" y="480"/>
                  </a:moveTo>
                  <a:lnTo>
                    <a:pt x="8603" y="480"/>
                  </a:lnTo>
                  <a:cubicBezTo>
                    <a:pt x="8603" y="486"/>
                    <a:pt x="8598" y="486"/>
                    <a:pt x="8598" y="486"/>
                  </a:cubicBezTo>
                  <a:cubicBezTo>
                    <a:pt x="8598" y="501"/>
                    <a:pt x="8613" y="507"/>
                    <a:pt x="8613" y="522"/>
                  </a:cubicBezTo>
                  <a:cubicBezTo>
                    <a:pt x="8619" y="522"/>
                    <a:pt x="8624" y="517"/>
                    <a:pt x="8629" y="517"/>
                  </a:cubicBezTo>
                  <a:cubicBezTo>
                    <a:pt x="8640" y="517"/>
                    <a:pt x="8645" y="533"/>
                    <a:pt x="8656" y="538"/>
                  </a:cubicBezTo>
                  <a:cubicBezTo>
                    <a:pt x="8661" y="522"/>
                    <a:pt x="8661" y="517"/>
                    <a:pt x="8666" y="507"/>
                  </a:cubicBezTo>
                  <a:cubicBezTo>
                    <a:pt x="8640" y="507"/>
                    <a:pt x="8629" y="491"/>
                    <a:pt x="8603" y="480"/>
                  </a:cubicBezTo>
                  <a:close/>
                  <a:moveTo>
                    <a:pt x="8534" y="538"/>
                  </a:moveTo>
                  <a:lnTo>
                    <a:pt x="8534" y="538"/>
                  </a:lnTo>
                  <a:cubicBezTo>
                    <a:pt x="8529" y="538"/>
                    <a:pt x="8529" y="538"/>
                    <a:pt x="8529" y="538"/>
                  </a:cubicBezTo>
                  <a:cubicBezTo>
                    <a:pt x="8529" y="549"/>
                    <a:pt x="8529" y="554"/>
                    <a:pt x="8529" y="570"/>
                  </a:cubicBezTo>
                  <a:cubicBezTo>
                    <a:pt x="8534" y="570"/>
                    <a:pt x="8540" y="565"/>
                    <a:pt x="8540" y="559"/>
                  </a:cubicBezTo>
                  <a:cubicBezTo>
                    <a:pt x="8540" y="554"/>
                    <a:pt x="8545" y="549"/>
                    <a:pt x="8545" y="544"/>
                  </a:cubicBezTo>
                  <a:cubicBezTo>
                    <a:pt x="8545" y="544"/>
                    <a:pt x="8540" y="544"/>
                    <a:pt x="8534" y="538"/>
                  </a:cubicBezTo>
                  <a:close/>
                  <a:moveTo>
                    <a:pt x="8714" y="396"/>
                  </a:moveTo>
                  <a:lnTo>
                    <a:pt x="8714" y="396"/>
                  </a:lnTo>
                  <a:cubicBezTo>
                    <a:pt x="8708" y="396"/>
                    <a:pt x="8708" y="391"/>
                    <a:pt x="8703" y="391"/>
                  </a:cubicBezTo>
                  <a:cubicBezTo>
                    <a:pt x="8698" y="391"/>
                    <a:pt x="8687" y="396"/>
                    <a:pt x="8687" y="401"/>
                  </a:cubicBezTo>
                  <a:cubicBezTo>
                    <a:pt x="8687" y="428"/>
                    <a:pt x="8687" y="438"/>
                    <a:pt x="8693" y="459"/>
                  </a:cubicBezTo>
                  <a:cubicBezTo>
                    <a:pt x="8698" y="459"/>
                    <a:pt x="8703" y="454"/>
                    <a:pt x="8714" y="454"/>
                  </a:cubicBezTo>
                  <a:cubicBezTo>
                    <a:pt x="8735" y="454"/>
                    <a:pt x="8751" y="512"/>
                    <a:pt x="8751" y="470"/>
                  </a:cubicBezTo>
                  <a:cubicBezTo>
                    <a:pt x="8751" y="454"/>
                    <a:pt x="8740" y="454"/>
                    <a:pt x="8724" y="449"/>
                  </a:cubicBezTo>
                  <a:cubicBezTo>
                    <a:pt x="8724" y="443"/>
                    <a:pt x="8730" y="438"/>
                    <a:pt x="8730" y="433"/>
                  </a:cubicBezTo>
                  <a:cubicBezTo>
                    <a:pt x="8730" y="417"/>
                    <a:pt x="8719" y="406"/>
                    <a:pt x="8714" y="396"/>
                  </a:cubicBezTo>
                  <a:close/>
                  <a:moveTo>
                    <a:pt x="8830" y="454"/>
                  </a:moveTo>
                  <a:lnTo>
                    <a:pt x="8830" y="454"/>
                  </a:lnTo>
                  <a:cubicBezTo>
                    <a:pt x="8819" y="443"/>
                    <a:pt x="8819" y="443"/>
                    <a:pt x="8819" y="443"/>
                  </a:cubicBezTo>
                  <a:cubicBezTo>
                    <a:pt x="8803" y="454"/>
                    <a:pt x="8798" y="465"/>
                    <a:pt x="8787" y="480"/>
                  </a:cubicBezTo>
                  <a:cubicBezTo>
                    <a:pt x="8793" y="480"/>
                    <a:pt x="8793" y="480"/>
                    <a:pt x="8798" y="480"/>
                  </a:cubicBezTo>
                  <a:cubicBezTo>
                    <a:pt x="8798" y="496"/>
                    <a:pt x="8798" y="507"/>
                    <a:pt x="8798" y="522"/>
                  </a:cubicBezTo>
                  <a:lnTo>
                    <a:pt x="8803" y="522"/>
                  </a:lnTo>
                  <a:cubicBezTo>
                    <a:pt x="8814" y="507"/>
                    <a:pt x="8824" y="496"/>
                    <a:pt x="8824" y="470"/>
                  </a:cubicBezTo>
                  <a:cubicBezTo>
                    <a:pt x="8835" y="470"/>
                    <a:pt x="8835" y="470"/>
                    <a:pt x="8840" y="470"/>
                  </a:cubicBezTo>
                  <a:cubicBezTo>
                    <a:pt x="8840" y="470"/>
                    <a:pt x="8835" y="465"/>
                    <a:pt x="8835" y="459"/>
                  </a:cubicBezTo>
                  <a:cubicBezTo>
                    <a:pt x="8830" y="459"/>
                    <a:pt x="8830" y="454"/>
                    <a:pt x="8830" y="454"/>
                  </a:cubicBezTo>
                  <a:close/>
                  <a:moveTo>
                    <a:pt x="8703" y="522"/>
                  </a:moveTo>
                  <a:lnTo>
                    <a:pt x="8703" y="522"/>
                  </a:lnTo>
                  <a:cubicBezTo>
                    <a:pt x="8693" y="522"/>
                    <a:pt x="8687" y="522"/>
                    <a:pt x="8677" y="522"/>
                  </a:cubicBezTo>
                  <a:cubicBezTo>
                    <a:pt x="8677" y="538"/>
                    <a:pt x="8677" y="538"/>
                    <a:pt x="8677" y="538"/>
                  </a:cubicBezTo>
                  <a:cubicBezTo>
                    <a:pt x="8682" y="538"/>
                    <a:pt x="8682" y="538"/>
                    <a:pt x="8682" y="538"/>
                  </a:cubicBezTo>
                  <a:cubicBezTo>
                    <a:pt x="8693" y="538"/>
                    <a:pt x="8703" y="533"/>
                    <a:pt x="8703" y="522"/>
                  </a:cubicBezTo>
                  <a:close/>
                  <a:moveTo>
                    <a:pt x="8904" y="623"/>
                  </a:moveTo>
                  <a:lnTo>
                    <a:pt x="8904" y="623"/>
                  </a:lnTo>
                  <a:cubicBezTo>
                    <a:pt x="8904" y="639"/>
                    <a:pt x="8919" y="639"/>
                    <a:pt x="8925" y="649"/>
                  </a:cubicBezTo>
                  <a:cubicBezTo>
                    <a:pt x="8941" y="665"/>
                    <a:pt x="8946" y="676"/>
                    <a:pt x="8956" y="697"/>
                  </a:cubicBezTo>
                  <a:cubicBezTo>
                    <a:pt x="8967" y="702"/>
                    <a:pt x="8956" y="676"/>
                    <a:pt x="8956" y="665"/>
                  </a:cubicBezTo>
                  <a:cubicBezTo>
                    <a:pt x="8956" y="649"/>
                    <a:pt x="8972" y="644"/>
                    <a:pt x="8988" y="644"/>
                  </a:cubicBezTo>
                  <a:cubicBezTo>
                    <a:pt x="9004" y="644"/>
                    <a:pt x="9014" y="660"/>
                    <a:pt x="9025" y="676"/>
                  </a:cubicBezTo>
                  <a:cubicBezTo>
                    <a:pt x="9030" y="660"/>
                    <a:pt x="9025" y="639"/>
                    <a:pt x="9041" y="639"/>
                  </a:cubicBezTo>
                  <a:cubicBezTo>
                    <a:pt x="9051" y="639"/>
                    <a:pt x="9051" y="649"/>
                    <a:pt x="9056" y="649"/>
                  </a:cubicBezTo>
                  <a:cubicBezTo>
                    <a:pt x="9078" y="649"/>
                    <a:pt x="9093" y="644"/>
                    <a:pt x="9109" y="639"/>
                  </a:cubicBezTo>
                  <a:cubicBezTo>
                    <a:pt x="9104" y="665"/>
                    <a:pt x="9088" y="670"/>
                    <a:pt x="9083" y="697"/>
                  </a:cubicBezTo>
                  <a:cubicBezTo>
                    <a:pt x="9088" y="697"/>
                    <a:pt x="9088" y="697"/>
                    <a:pt x="9088" y="697"/>
                  </a:cubicBezTo>
                  <a:cubicBezTo>
                    <a:pt x="9104" y="691"/>
                    <a:pt x="9104" y="691"/>
                    <a:pt x="9104" y="691"/>
                  </a:cubicBezTo>
                  <a:cubicBezTo>
                    <a:pt x="9109" y="697"/>
                    <a:pt x="9115" y="707"/>
                    <a:pt x="9120" y="707"/>
                  </a:cubicBezTo>
                  <a:cubicBezTo>
                    <a:pt x="9125" y="707"/>
                    <a:pt x="9157" y="691"/>
                    <a:pt x="9136" y="691"/>
                  </a:cubicBezTo>
                  <a:cubicBezTo>
                    <a:pt x="9125" y="691"/>
                    <a:pt x="9109" y="686"/>
                    <a:pt x="9109" y="676"/>
                  </a:cubicBezTo>
                  <a:cubicBezTo>
                    <a:pt x="9109" y="665"/>
                    <a:pt x="9120" y="665"/>
                    <a:pt x="9125" y="660"/>
                  </a:cubicBezTo>
                  <a:cubicBezTo>
                    <a:pt x="9136" y="654"/>
                    <a:pt x="9136" y="644"/>
                    <a:pt x="9146" y="644"/>
                  </a:cubicBezTo>
                  <a:cubicBezTo>
                    <a:pt x="9173" y="644"/>
                    <a:pt x="9183" y="665"/>
                    <a:pt x="9209" y="676"/>
                  </a:cubicBezTo>
                  <a:cubicBezTo>
                    <a:pt x="9204" y="660"/>
                    <a:pt x="9204" y="644"/>
                    <a:pt x="9188" y="639"/>
                  </a:cubicBezTo>
                  <a:cubicBezTo>
                    <a:pt x="9178" y="633"/>
                    <a:pt x="9173" y="639"/>
                    <a:pt x="9162" y="633"/>
                  </a:cubicBezTo>
                  <a:cubicBezTo>
                    <a:pt x="9146" y="628"/>
                    <a:pt x="9141" y="617"/>
                    <a:pt x="9130" y="602"/>
                  </a:cubicBezTo>
                  <a:cubicBezTo>
                    <a:pt x="9130" y="607"/>
                    <a:pt x="9130" y="612"/>
                    <a:pt x="9130" y="617"/>
                  </a:cubicBezTo>
                  <a:cubicBezTo>
                    <a:pt x="9120" y="617"/>
                    <a:pt x="9120" y="602"/>
                    <a:pt x="9109" y="602"/>
                  </a:cubicBezTo>
                  <a:cubicBezTo>
                    <a:pt x="9093" y="602"/>
                    <a:pt x="9088" y="617"/>
                    <a:pt x="9078" y="617"/>
                  </a:cubicBezTo>
                  <a:cubicBezTo>
                    <a:pt x="9067" y="617"/>
                    <a:pt x="9062" y="607"/>
                    <a:pt x="9051" y="607"/>
                  </a:cubicBezTo>
                  <a:cubicBezTo>
                    <a:pt x="9046" y="607"/>
                    <a:pt x="9041" y="617"/>
                    <a:pt x="9035" y="617"/>
                  </a:cubicBezTo>
                  <a:cubicBezTo>
                    <a:pt x="9025" y="617"/>
                    <a:pt x="9020" y="607"/>
                    <a:pt x="9009" y="607"/>
                  </a:cubicBezTo>
                  <a:cubicBezTo>
                    <a:pt x="8988" y="607"/>
                    <a:pt x="8977" y="617"/>
                    <a:pt x="8956" y="617"/>
                  </a:cubicBezTo>
                  <a:cubicBezTo>
                    <a:pt x="8946" y="617"/>
                    <a:pt x="8951" y="602"/>
                    <a:pt x="8941" y="602"/>
                  </a:cubicBezTo>
                  <a:cubicBezTo>
                    <a:pt x="8925" y="596"/>
                    <a:pt x="8904" y="607"/>
                    <a:pt x="8904" y="623"/>
                  </a:cubicBezTo>
                  <a:close/>
                  <a:moveTo>
                    <a:pt x="8904" y="570"/>
                  </a:moveTo>
                  <a:lnTo>
                    <a:pt x="8904" y="570"/>
                  </a:lnTo>
                  <a:cubicBezTo>
                    <a:pt x="8893" y="570"/>
                    <a:pt x="8893" y="570"/>
                    <a:pt x="8893" y="570"/>
                  </a:cubicBezTo>
                  <a:cubicBezTo>
                    <a:pt x="8893" y="575"/>
                    <a:pt x="8893" y="580"/>
                    <a:pt x="8893" y="586"/>
                  </a:cubicBezTo>
                  <a:cubicBezTo>
                    <a:pt x="8919" y="586"/>
                    <a:pt x="8919" y="586"/>
                    <a:pt x="8919" y="586"/>
                  </a:cubicBezTo>
                  <a:lnTo>
                    <a:pt x="8919" y="580"/>
                  </a:lnTo>
                  <a:cubicBezTo>
                    <a:pt x="8919" y="575"/>
                    <a:pt x="8914" y="570"/>
                    <a:pt x="8904" y="570"/>
                  </a:cubicBezTo>
                  <a:close/>
                  <a:moveTo>
                    <a:pt x="9326" y="760"/>
                  </a:moveTo>
                  <a:lnTo>
                    <a:pt x="9326" y="760"/>
                  </a:lnTo>
                  <a:cubicBezTo>
                    <a:pt x="9315" y="755"/>
                    <a:pt x="9315" y="755"/>
                    <a:pt x="9315" y="755"/>
                  </a:cubicBezTo>
                  <a:cubicBezTo>
                    <a:pt x="9310" y="760"/>
                    <a:pt x="9310" y="765"/>
                    <a:pt x="9310" y="776"/>
                  </a:cubicBezTo>
                  <a:cubicBezTo>
                    <a:pt x="9310" y="781"/>
                    <a:pt x="9310" y="781"/>
                    <a:pt x="9315" y="786"/>
                  </a:cubicBezTo>
                  <a:cubicBezTo>
                    <a:pt x="9336" y="776"/>
                    <a:pt x="9336" y="776"/>
                    <a:pt x="9336" y="776"/>
                  </a:cubicBezTo>
                  <a:cubicBezTo>
                    <a:pt x="9326" y="760"/>
                    <a:pt x="9326" y="760"/>
                    <a:pt x="9326" y="760"/>
                  </a:cubicBezTo>
                  <a:close/>
                  <a:moveTo>
                    <a:pt x="9368" y="776"/>
                  </a:moveTo>
                  <a:lnTo>
                    <a:pt x="9368" y="776"/>
                  </a:lnTo>
                  <a:cubicBezTo>
                    <a:pt x="9357" y="781"/>
                    <a:pt x="9347" y="791"/>
                    <a:pt x="9347" y="802"/>
                  </a:cubicBezTo>
                  <a:cubicBezTo>
                    <a:pt x="9347" y="807"/>
                    <a:pt x="9352" y="813"/>
                    <a:pt x="9352" y="818"/>
                  </a:cubicBezTo>
                  <a:cubicBezTo>
                    <a:pt x="9362" y="807"/>
                    <a:pt x="9373" y="802"/>
                    <a:pt x="9384" y="797"/>
                  </a:cubicBezTo>
                  <a:cubicBezTo>
                    <a:pt x="9378" y="797"/>
                    <a:pt x="9373" y="797"/>
                    <a:pt x="9368" y="797"/>
                  </a:cubicBezTo>
                  <a:cubicBezTo>
                    <a:pt x="9368" y="791"/>
                    <a:pt x="9368" y="781"/>
                    <a:pt x="9368" y="776"/>
                  </a:cubicBezTo>
                  <a:close/>
                  <a:moveTo>
                    <a:pt x="9457" y="828"/>
                  </a:moveTo>
                  <a:lnTo>
                    <a:pt x="9457" y="828"/>
                  </a:lnTo>
                  <a:cubicBezTo>
                    <a:pt x="9447" y="828"/>
                    <a:pt x="9436" y="828"/>
                    <a:pt x="9426" y="828"/>
                  </a:cubicBezTo>
                  <a:cubicBezTo>
                    <a:pt x="9426" y="834"/>
                    <a:pt x="9426" y="834"/>
                    <a:pt x="9426" y="839"/>
                  </a:cubicBezTo>
                  <a:cubicBezTo>
                    <a:pt x="9426" y="855"/>
                    <a:pt x="9410" y="855"/>
                    <a:pt x="9394" y="860"/>
                  </a:cubicBezTo>
                  <a:lnTo>
                    <a:pt x="9394" y="860"/>
                  </a:lnTo>
                  <a:cubicBezTo>
                    <a:pt x="9399" y="865"/>
                    <a:pt x="9399" y="865"/>
                    <a:pt x="9399" y="865"/>
                  </a:cubicBezTo>
                  <a:cubicBezTo>
                    <a:pt x="9426" y="865"/>
                    <a:pt x="9447" y="850"/>
                    <a:pt x="9457" y="828"/>
                  </a:cubicBezTo>
                  <a:close/>
                  <a:moveTo>
                    <a:pt x="9647" y="960"/>
                  </a:moveTo>
                  <a:lnTo>
                    <a:pt x="9647" y="960"/>
                  </a:lnTo>
                  <a:cubicBezTo>
                    <a:pt x="9668" y="992"/>
                    <a:pt x="9689" y="1002"/>
                    <a:pt x="9716" y="1029"/>
                  </a:cubicBezTo>
                  <a:cubicBezTo>
                    <a:pt x="9705" y="1039"/>
                    <a:pt x="9700" y="1045"/>
                    <a:pt x="9684" y="1045"/>
                  </a:cubicBezTo>
                  <a:cubicBezTo>
                    <a:pt x="9674" y="1045"/>
                    <a:pt x="9679" y="1024"/>
                    <a:pt x="9668" y="1024"/>
                  </a:cubicBezTo>
                  <a:cubicBezTo>
                    <a:pt x="9663" y="1024"/>
                    <a:pt x="9658" y="1024"/>
                    <a:pt x="9652" y="1024"/>
                  </a:cubicBezTo>
                  <a:cubicBezTo>
                    <a:pt x="9647" y="1024"/>
                    <a:pt x="9652" y="1018"/>
                    <a:pt x="9647" y="1013"/>
                  </a:cubicBezTo>
                  <a:cubicBezTo>
                    <a:pt x="9647" y="1002"/>
                    <a:pt x="9631" y="1002"/>
                    <a:pt x="9631" y="992"/>
                  </a:cubicBezTo>
                  <a:cubicBezTo>
                    <a:pt x="9631" y="965"/>
                    <a:pt x="9631" y="944"/>
                    <a:pt x="9605" y="934"/>
                  </a:cubicBezTo>
                  <a:cubicBezTo>
                    <a:pt x="9568" y="934"/>
                    <a:pt x="9547" y="934"/>
                    <a:pt x="9515" y="955"/>
                  </a:cubicBezTo>
                  <a:cubicBezTo>
                    <a:pt x="9510" y="950"/>
                    <a:pt x="9505" y="939"/>
                    <a:pt x="9505" y="934"/>
                  </a:cubicBezTo>
                  <a:cubicBezTo>
                    <a:pt x="9526" y="929"/>
                    <a:pt x="9531" y="913"/>
                    <a:pt x="9552" y="913"/>
                  </a:cubicBezTo>
                  <a:cubicBezTo>
                    <a:pt x="9579" y="913"/>
                    <a:pt x="9579" y="913"/>
                    <a:pt x="9579" y="913"/>
                  </a:cubicBezTo>
                  <a:cubicBezTo>
                    <a:pt x="9595" y="913"/>
                    <a:pt x="9595" y="913"/>
                    <a:pt x="9595" y="913"/>
                  </a:cubicBezTo>
                  <a:cubicBezTo>
                    <a:pt x="9600" y="913"/>
                    <a:pt x="9605" y="918"/>
                    <a:pt x="9616" y="923"/>
                  </a:cubicBezTo>
                  <a:cubicBezTo>
                    <a:pt x="9626" y="934"/>
                    <a:pt x="9637" y="944"/>
                    <a:pt x="9647" y="960"/>
                  </a:cubicBezTo>
                  <a:close/>
                  <a:moveTo>
                    <a:pt x="9726" y="1045"/>
                  </a:moveTo>
                  <a:lnTo>
                    <a:pt x="9726" y="1045"/>
                  </a:lnTo>
                  <a:cubicBezTo>
                    <a:pt x="9716" y="1050"/>
                    <a:pt x="9716" y="1066"/>
                    <a:pt x="9705" y="1066"/>
                  </a:cubicBezTo>
                  <a:cubicBezTo>
                    <a:pt x="9695" y="1066"/>
                    <a:pt x="9695" y="1055"/>
                    <a:pt x="9689" y="1055"/>
                  </a:cubicBezTo>
                  <a:cubicBezTo>
                    <a:pt x="9689" y="1066"/>
                    <a:pt x="9689" y="1076"/>
                    <a:pt x="9689" y="1087"/>
                  </a:cubicBezTo>
                  <a:cubicBezTo>
                    <a:pt x="9742" y="1087"/>
                    <a:pt x="9753" y="1161"/>
                    <a:pt x="9805" y="1161"/>
                  </a:cubicBezTo>
                  <a:cubicBezTo>
                    <a:pt x="9820" y="1161"/>
                    <a:pt x="9826" y="1145"/>
                    <a:pt x="9841" y="1145"/>
                  </a:cubicBezTo>
                  <a:cubicBezTo>
                    <a:pt x="9873" y="1145"/>
                    <a:pt x="9884" y="1171"/>
                    <a:pt x="9910" y="1187"/>
                  </a:cubicBezTo>
                  <a:cubicBezTo>
                    <a:pt x="9931" y="1203"/>
                    <a:pt x="9936" y="1219"/>
                    <a:pt x="9957" y="1229"/>
                  </a:cubicBezTo>
                  <a:cubicBezTo>
                    <a:pt x="9968" y="1235"/>
                    <a:pt x="9973" y="1235"/>
                    <a:pt x="9984" y="1240"/>
                  </a:cubicBezTo>
                  <a:cubicBezTo>
                    <a:pt x="9994" y="1245"/>
                    <a:pt x="9994" y="1256"/>
                    <a:pt x="10000" y="1266"/>
                  </a:cubicBezTo>
                  <a:cubicBezTo>
                    <a:pt x="10016" y="1287"/>
                    <a:pt x="10031" y="1298"/>
                    <a:pt x="10058" y="1303"/>
                  </a:cubicBezTo>
                  <a:cubicBezTo>
                    <a:pt x="10052" y="1271"/>
                    <a:pt x="10031" y="1261"/>
                    <a:pt x="10005" y="1240"/>
                  </a:cubicBezTo>
                  <a:cubicBezTo>
                    <a:pt x="9984" y="1213"/>
                    <a:pt x="9984" y="1176"/>
                    <a:pt x="9952" y="1176"/>
                  </a:cubicBezTo>
                  <a:cubicBezTo>
                    <a:pt x="9947" y="1176"/>
                    <a:pt x="9947" y="1182"/>
                    <a:pt x="9936" y="1182"/>
                  </a:cubicBezTo>
                  <a:cubicBezTo>
                    <a:pt x="9889" y="1182"/>
                    <a:pt x="9884" y="1108"/>
                    <a:pt x="9836" y="1103"/>
                  </a:cubicBezTo>
                  <a:cubicBezTo>
                    <a:pt x="9790" y="1092"/>
                    <a:pt x="9769" y="1060"/>
                    <a:pt x="9726" y="1045"/>
                  </a:cubicBezTo>
                  <a:close/>
                  <a:moveTo>
                    <a:pt x="9769" y="1198"/>
                  </a:moveTo>
                  <a:lnTo>
                    <a:pt x="9769" y="1198"/>
                  </a:lnTo>
                  <a:cubicBezTo>
                    <a:pt x="9784" y="1198"/>
                    <a:pt x="9790" y="1203"/>
                    <a:pt x="9805" y="1203"/>
                  </a:cubicBezTo>
                  <a:cubicBezTo>
                    <a:pt x="9826" y="1203"/>
                    <a:pt x="9826" y="1203"/>
                    <a:pt x="9826" y="1203"/>
                  </a:cubicBezTo>
                  <a:cubicBezTo>
                    <a:pt x="9826" y="1213"/>
                    <a:pt x="9826" y="1219"/>
                    <a:pt x="9826" y="1229"/>
                  </a:cubicBezTo>
                  <a:cubicBezTo>
                    <a:pt x="9805" y="1213"/>
                    <a:pt x="9790" y="1208"/>
                    <a:pt x="9769" y="1203"/>
                  </a:cubicBezTo>
                  <a:cubicBezTo>
                    <a:pt x="9769" y="1198"/>
                    <a:pt x="9769" y="1198"/>
                    <a:pt x="9769" y="1198"/>
                  </a:cubicBezTo>
                  <a:close/>
                  <a:moveTo>
                    <a:pt x="9905" y="1245"/>
                  </a:moveTo>
                  <a:lnTo>
                    <a:pt x="9905" y="1245"/>
                  </a:lnTo>
                  <a:cubicBezTo>
                    <a:pt x="9921" y="1266"/>
                    <a:pt x="9936" y="1287"/>
                    <a:pt x="9936" y="1314"/>
                  </a:cubicBezTo>
                  <a:lnTo>
                    <a:pt x="9931" y="1319"/>
                  </a:lnTo>
                  <a:cubicBezTo>
                    <a:pt x="9921" y="1314"/>
                    <a:pt x="9910" y="1314"/>
                    <a:pt x="9910" y="1298"/>
                  </a:cubicBezTo>
                  <a:cubicBezTo>
                    <a:pt x="9910" y="1293"/>
                    <a:pt x="9915" y="1293"/>
                    <a:pt x="9915" y="1287"/>
                  </a:cubicBezTo>
                  <a:cubicBezTo>
                    <a:pt x="9915" y="1261"/>
                    <a:pt x="9878" y="1256"/>
                    <a:pt x="9878" y="1229"/>
                  </a:cubicBezTo>
                  <a:cubicBezTo>
                    <a:pt x="9878" y="1224"/>
                    <a:pt x="9884" y="1224"/>
                    <a:pt x="9884" y="1219"/>
                  </a:cubicBezTo>
                  <a:cubicBezTo>
                    <a:pt x="9889" y="1229"/>
                    <a:pt x="9894" y="1235"/>
                    <a:pt x="9905" y="1245"/>
                  </a:cubicBezTo>
                  <a:close/>
                  <a:moveTo>
                    <a:pt x="10037" y="1593"/>
                  </a:moveTo>
                  <a:lnTo>
                    <a:pt x="10037" y="1593"/>
                  </a:lnTo>
                  <a:cubicBezTo>
                    <a:pt x="10042" y="1593"/>
                    <a:pt x="10042" y="1593"/>
                    <a:pt x="10042" y="1593"/>
                  </a:cubicBezTo>
                  <a:cubicBezTo>
                    <a:pt x="10058" y="1593"/>
                    <a:pt x="10058" y="1577"/>
                    <a:pt x="10073" y="1572"/>
                  </a:cubicBezTo>
                  <a:cubicBezTo>
                    <a:pt x="10063" y="1562"/>
                    <a:pt x="10047" y="1577"/>
                    <a:pt x="10037" y="1593"/>
                  </a:cubicBezTo>
                  <a:close/>
                  <a:moveTo>
                    <a:pt x="10079" y="1609"/>
                  </a:moveTo>
                  <a:lnTo>
                    <a:pt x="10079" y="1609"/>
                  </a:lnTo>
                  <a:cubicBezTo>
                    <a:pt x="10073" y="1609"/>
                    <a:pt x="10073" y="1609"/>
                    <a:pt x="10073" y="1609"/>
                  </a:cubicBezTo>
                  <a:cubicBezTo>
                    <a:pt x="10079" y="1609"/>
                    <a:pt x="10079" y="1614"/>
                    <a:pt x="10079" y="1614"/>
                  </a:cubicBezTo>
                  <a:cubicBezTo>
                    <a:pt x="10084" y="1614"/>
                    <a:pt x="10089" y="1614"/>
                    <a:pt x="10095" y="1614"/>
                  </a:cubicBezTo>
                  <a:cubicBezTo>
                    <a:pt x="10105" y="1614"/>
                    <a:pt x="10105" y="1630"/>
                    <a:pt x="10121" y="1630"/>
                  </a:cubicBezTo>
                  <a:cubicBezTo>
                    <a:pt x="10131" y="1625"/>
                    <a:pt x="10137" y="1609"/>
                    <a:pt x="10153" y="1609"/>
                  </a:cubicBezTo>
                  <a:cubicBezTo>
                    <a:pt x="10153" y="1604"/>
                    <a:pt x="10153" y="1604"/>
                    <a:pt x="10153" y="1598"/>
                  </a:cubicBezTo>
                  <a:cubicBezTo>
                    <a:pt x="10153" y="1593"/>
                    <a:pt x="10142" y="1598"/>
                    <a:pt x="10131" y="1593"/>
                  </a:cubicBezTo>
                  <a:cubicBezTo>
                    <a:pt x="10110" y="1588"/>
                    <a:pt x="10100" y="1598"/>
                    <a:pt x="10079" y="1609"/>
                  </a:cubicBezTo>
                  <a:close/>
                  <a:moveTo>
                    <a:pt x="10116" y="1430"/>
                  </a:moveTo>
                  <a:lnTo>
                    <a:pt x="10116" y="1430"/>
                  </a:lnTo>
                  <a:cubicBezTo>
                    <a:pt x="10121" y="1435"/>
                    <a:pt x="10121" y="1440"/>
                    <a:pt x="10121" y="1445"/>
                  </a:cubicBezTo>
                  <a:cubicBezTo>
                    <a:pt x="10137" y="1440"/>
                    <a:pt x="10147" y="1435"/>
                    <a:pt x="10158" y="1424"/>
                  </a:cubicBezTo>
                  <a:cubicBezTo>
                    <a:pt x="10142" y="1414"/>
                    <a:pt x="10131" y="1424"/>
                    <a:pt x="10116" y="1430"/>
                  </a:cubicBezTo>
                  <a:close/>
                  <a:moveTo>
                    <a:pt x="10226" y="1235"/>
                  </a:moveTo>
                  <a:lnTo>
                    <a:pt x="10226" y="1235"/>
                  </a:lnTo>
                  <a:cubicBezTo>
                    <a:pt x="10237" y="1250"/>
                    <a:pt x="10248" y="1256"/>
                    <a:pt x="10253" y="1271"/>
                  </a:cubicBezTo>
                  <a:cubicBezTo>
                    <a:pt x="10253" y="1271"/>
                    <a:pt x="10253" y="1277"/>
                    <a:pt x="10258" y="1277"/>
                  </a:cubicBezTo>
                  <a:cubicBezTo>
                    <a:pt x="10274" y="1261"/>
                    <a:pt x="10290" y="1261"/>
                    <a:pt x="10311" y="1245"/>
                  </a:cubicBezTo>
                  <a:cubicBezTo>
                    <a:pt x="10300" y="1240"/>
                    <a:pt x="10295" y="1245"/>
                    <a:pt x="10284" y="1245"/>
                  </a:cubicBezTo>
                  <a:cubicBezTo>
                    <a:pt x="10263" y="1245"/>
                    <a:pt x="10248" y="1240"/>
                    <a:pt x="10226" y="1235"/>
                  </a:cubicBezTo>
                  <a:close/>
                  <a:moveTo>
                    <a:pt x="10311" y="1282"/>
                  </a:moveTo>
                  <a:lnTo>
                    <a:pt x="10311" y="1282"/>
                  </a:lnTo>
                  <a:cubicBezTo>
                    <a:pt x="10316" y="1282"/>
                    <a:pt x="10321" y="1271"/>
                    <a:pt x="10332" y="1266"/>
                  </a:cubicBezTo>
                  <a:cubicBezTo>
                    <a:pt x="10358" y="1261"/>
                    <a:pt x="10374" y="1235"/>
                    <a:pt x="10401" y="1245"/>
                  </a:cubicBezTo>
                  <a:cubicBezTo>
                    <a:pt x="10401" y="1256"/>
                    <a:pt x="10395" y="1261"/>
                    <a:pt x="10385" y="1266"/>
                  </a:cubicBezTo>
                  <a:cubicBezTo>
                    <a:pt x="10401" y="1271"/>
                    <a:pt x="10411" y="1271"/>
                    <a:pt x="10422" y="1277"/>
                  </a:cubicBezTo>
                  <a:cubicBezTo>
                    <a:pt x="10401" y="1282"/>
                    <a:pt x="10395" y="1298"/>
                    <a:pt x="10374" y="1298"/>
                  </a:cubicBezTo>
                  <a:cubicBezTo>
                    <a:pt x="10364" y="1298"/>
                    <a:pt x="10364" y="1293"/>
                    <a:pt x="10353" y="1293"/>
                  </a:cubicBezTo>
                  <a:cubicBezTo>
                    <a:pt x="10337" y="1293"/>
                    <a:pt x="10332" y="1308"/>
                    <a:pt x="10316" y="1324"/>
                  </a:cubicBezTo>
                  <a:cubicBezTo>
                    <a:pt x="10306" y="1335"/>
                    <a:pt x="10295" y="1330"/>
                    <a:pt x="10290" y="1340"/>
                  </a:cubicBezTo>
                  <a:cubicBezTo>
                    <a:pt x="10279" y="1356"/>
                    <a:pt x="10274" y="1382"/>
                    <a:pt x="10274" y="1340"/>
                  </a:cubicBezTo>
                  <a:cubicBezTo>
                    <a:pt x="10274" y="1324"/>
                    <a:pt x="10295" y="1324"/>
                    <a:pt x="10295" y="1308"/>
                  </a:cubicBezTo>
                  <a:cubicBezTo>
                    <a:pt x="10295" y="1303"/>
                    <a:pt x="10295" y="1303"/>
                    <a:pt x="10295" y="1298"/>
                  </a:cubicBezTo>
                  <a:cubicBezTo>
                    <a:pt x="10295" y="1287"/>
                    <a:pt x="10295" y="1277"/>
                    <a:pt x="10300" y="1277"/>
                  </a:cubicBezTo>
                  <a:cubicBezTo>
                    <a:pt x="10306" y="1277"/>
                    <a:pt x="10306" y="1282"/>
                    <a:pt x="10311" y="1282"/>
                  </a:cubicBezTo>
                  <a:close/>
                  <a:moveTo>
                    <a:pt x="10221" y="1335"/>
                  </a:moveTo>
                  <a:lnTo>
                    <a:pt x="10221" y="1335"/>
                  </a:lnTo>
                  <a:cubicBezTo>
                    <a:pt x="10216" y="1335"/>
                    <a:pt x="10205" y="1340"/>
                    <a:pt x="10200" y="1340"/>
                  </a:cubicBezTo>
                  <a:cubicBezTo>
                    <a:pt x="10195" y="1340"/>
                    <a:pt x="10190" y="1335"/>
                    <a:pt x="10184" y="1335"/>
                  </a:cubicBezTo>
                  <a:cubicBezTo>
                    <a:pt x="10174" y="1335"/>
                    <a:pt x="10168" y="1340"/>
                    <a:pt x="10163" y="1345"/>
                  </a:cubicBezTo>
                  <a:cubicBezTo>
                    <a:pt x="10179" y="1356"/>
                    <a:pt x="10195" y="1351"/>
                    <a:pt x="10216" y="1351"/>
                  </a:cubicBezTo>
                  <a:cubicBezTo>
                    <a:pt x="10226" y="1351"/>
                    <a:pt x="10232" y="1345"/>
                    <a:pt x="10237" y="1345"/>
                  </a:cubicBezTo>
                  <a:cubicBezTo>
                    <a:pt x="10237" y="1335"/>
                    <a:pt x="10232" y="1335"/>
                    <a:pt x="10226" y="1335"/>
                  </a:cubicBezTo>
                  <a:cubicBezTo>
                    <a:pt x="10221" y="1335"/>
                    <a:pt x="10226" y="1335"/>
                    <a:pt x="10221" y="1335"/>
                  </a:cubicBezTo>
                  <a:close/>
                  <a:moveTo>
                    <a:pt x="10353" y="1419"/>
                  </a:moveTo>
                  <a:lnTo>
                    <a:pt x="10353" y="1419"/>
                  </a:lnTo>
                  <a:cubicBezTo>
                    <a:pt x="10348" y="1430"/>
                    <a:pt x="10348" y="1435"/>
                    <a:pt x="10337" y="1435"/>
                  </a:cubicBezTo>
                  <a:cubicBezTo>
                    <a:pt x="10332" y="1435"/>
                    <a:pt x="10327" y="1430"/>
                    <a:pt x="10321" y="1430"/>
                  </a:cubicBezTo>
                  <a:cubicBezTo>
                    <a:pt x="10316" y="1435"/>
                    <a:pt x="10321" y="1440"/>
                    <a:pt x="10316" y="1445"/>
                  </a:cubicBezTo>
                  <a:cubicBezTo>
                    <a:pt x="10321" y="1445"/>
                    <a:pt x="10327" y="1445"/>
                    <a:pt x="10327" y="1445"/>
                  </a:cubicBezTo>
                  <a:cubicBezTo>
                    <a:pt x="10337" y="1445"/>
                    <a:pt x="10337" y="1451"/>
                    <a:pt x="10342" y="1451"/>
                  </a:cubicBezTo>
                  <a:cubicBezTo>
                    <a:pt x="10353" y="1451"/>
                    <a:pt x="10358" y="1445"/>
                    <a:pt x="10369" y="1451"/>
                  </a:cubicBezTo>
                  <a:cubicBezTo>
                    <a:pt x="10364" y="1440"/>
                    <a:pt x="10358" y="1430"/>
                    <a:pt x="10353" y="1419"/>
                  </a:cubicBezTo>
                  <a:close/>
                  <a:moveTo>
                    <a:pt x="10248" y="1366"/>
                  </a:moveTo>
                  <a:lnTo>
                    <a:pt x="10248" y="1366"/>
                  </a:lnTo>
                  <a:cubicBezTo>
                    <a:pt x="10232" y="1377"/>
                    <a:pt x="10221" y="1382"/>
                    <a:pt x="10216" y="1398"/>
                  </a:cubicBezTo>
                  <a:cubicBezTo>
                    <a:pt x="10211" y="1403"/>
                    <a:pt x="10200" y="1403"/>
                    <a:pt x="10200" y="1414"/>
                  </a:cubicBezTo>
                  <a:cubicBezTo>
                    <a:pt x="10200" y="1419"/>
                    <a:pt x="10205" y="1419"/>
                    <a:pt x="10205" y="1424"/>
                  </a:cubicBezTo>
                  <a:cubicBezTo>
                    <a:pt x="10216" y="1419"/>
                    <a:pt x="10211" y="1403"/>
                    <a:pt x="10221" y="1398"/>
                  </a:cubicBezTo>
                  <a:cubicBezTo>
                    <a:pt x="10232" y="1387"/>
                    <a:pt x="10248" y="1382"/>
                    <a:pt x="10248" y="1366"/>
                  </a:cubicBezTo>
                  <a:close/>
                  <a:moveTo>
                    <a:pt x="10422" y="1430"/>
                  </a:moveTo>
                  <a:lnTo>
                    <a:pt x="10422" y="1430"/>
                  </a:lnTo>
                  <a:cubicBezTo>
                    <a:pt x="10401" y="1430"/>
                    <a:pt x="10406" y="1398"/>
                    <a:pt x="10390" y="1393"/>
                  </a:cubicBezTo>
                  <a:cubicBezTo>
                    <a:pt x="10390" y="1393"/>
                    <a:pt x="10390" y="1393"/>
                    <a:pt x="10390" y="1398"/>
                  </a:cubicBezTo>
                  <a:cubicBezTo>
                    <a:pt x="10390" y="1419"/>
                    <a:pt x="10395" y="1430"/>
                    <a:pt x="10411" y="1440"/>
                  </a:cubicBezTo>
                  <a:cubicBezTo>
                    <a:pt x="10432" y="1440"/>
                    <a:pt x="10432" y="1440"/>
                    <a:pt x="10432" y="1440"/>
                  </a:cubicBezTo>
                  <a:cubicBezTo>
                    <a:pt x="10432" y="1435"/>
                    <a:pt x="10432" y="1435"/>
                    <a:pt x="10432" y="1430"/>
                  </a:cubicBezTo>
                  <a:cubicBezTo>
                    <a:pt x="10427" y="1430"/>
                    <a:pt x="10427" y="1430"/>
                    <a:pt x="10422" y="1430"/>
                  </a:cubicBezTo>
                  <a:close/>
                  <a:moveTo>
                    <a:pt x="10495" y="1192"/>
                  </a:moveTo>
                  <a:lnTo>
                    <a:pt x="10495" y="1192"/>
                  </a:lnTo>
                  <a:cubicBezTo>
                    <a:pt x="10490" y="1192"/>
                    <a:pt x="10485" y="1187"/>
                    <a:pt x="10480" y="1187"/>
                  </a:cubicBezTo>
                  <a:cubicBezTo>
                    <a:pt x="10474" y="1187"/>
                    <a:pt x="10474" y="1192"/>
                    <a:pt x="10469" y="1198"/>
                  </a:cubicBezTo>
                  <a:cubicBezTo>
                    <a:pt x="10480" y="1198"/>
                    <a:pt x="10490" y="1198"/>
                    <a:pt x="10501" y="1208"/>
                  </a:cubicBezTo>
                  <a:cubicBezTo>
                    <a:pt x="10511" y="1213"/>
                    <a:pt x="10511" y="1229"/>
                    <a:pt x="10527" y="1229"/>
                  </a:cubicBezTo>
                  <a:cubicBezTo>
                    <a:pt x="10548" y="1229"/>
                    <a:pt x="10559" y="1219"/>
                    <a:pt x="10575" y="1219"/>
                  </a:cubicBezTo>
                  <a:cubicBezTo>
                    <a:pt x="10585" y="1219"/>
                    <a:pt x="10590" y="1229"/>
                    <a:pt x="10596" y="1229"/>
                  </a:cubicBezTo>
                  <a:cubicBezTo>
                    <a:pt x="10612" y="1229"/>
                    <a:pt x="10617" y="1219"/>
                    <a:pt x="10627" y="1219"/>
                  </a:cubicBezTo>
                  <a:cubicBezTo>
                    <a:pt x="10633" y="1235"/>
                    <a:pt x="10627" y="1245"/>
                    <a:pt x="10633" y="1261"/>
                  </a:cubicBezTo>
                  <a:cubicBezTo>
                    <a:pt x="10633" y="1261"/>
                    <a:pt x="10633" y="1266"/>
                    <a:pt x="10638" y="1266"/>
                  </a:cubicBezTo>
                  <a:cubicBezTo>
                    <a:pt x="10654" y="1266"/>
                    <a:pt x="10659" y="1256"/>
                    <a:pt x="10675" y="1256"/>
                  </a:cubicBezTo>
                  <a:cubicBezTo>
                    <a:pt x="10675" y="1240"/>
                    <a:pt x="10701" y="1240"/>
                    <a:pt x="10701" y="1224"/>
                  </a:cubicBezTo>
                  <a:cubicBezTo>
                    <a:pt x="10701" y="1208"/>
                    <a:pt x="10691" y="1192"/>
                    <a:pt x="10680" y="1192"/>
                  </a:cubicBezTo>
                  <a:cubicBezTo>
                    <a:pt x="10648" y="1192"/>
                    <a:pt x="10633" y="1208"/>
                    <a:pt x="10601" y="1208"/>
                  </a:cubicBezTo>
                  <a:cubicBezTo>
                    <a:pt x="10580" y="1208"/>
                    <a:pt x="10564" y="1208"/>
                    <a:pt x="10543" y="1208"/>
                  </a:cubicBezTo>
                  <a:cubicBezTo>
                    <a:pt x="10527" y="1208"/>
                    <a:pt x="10511" y="1198"/>
                    <a:pt x="10495" y="1192"/>
                  </a:cubicBezTo>
                  <a:close/>
                  <a:moveTo>
                    <a:pt x="10654" y="1282"/>
                  </a:moveTo>
                  <a:lnTo>
                    <a:pt x="10654" y="1282"/>
                  </a:lnTo>
                  <a:cubicBezTo>
                    <a:pt x="10638" y="1287"/>
                    <a:pt x="10638" y="1308"/>
                    <a:pt x="10633" y="1324"/>
                  </a:cubicBezTo>
                  <a:cubicBezTo>
                    <a:pt x="10622" y="1351"/>
                    <a:pt x="10606" y="1366"/>
                    <a:pt x="10606" y="1398"/>
                  </a:cubicBezTo>
                  <a:cubicBezTo>
                    <a:pt x="10606" y="1445"/>
                    <a:pt x="10638" y="1472"/>
                    <a:pt x="10675" y="1498"/>
                  </a:cubicBezTo>
                  <a:cubicBezTo>
                    <a:pt x="10685" y="1488"/>
                    <a:pt x="10691" y="1477"/>
                    <a:pt x="10696" y="1467"/>
                  </a:cubicBezTo>
                  <a:cubicBezTo>
                    <a:pt x="10696" y="1461"/>
                    <a:pt x="10696" y="1461"/>
                    <a:pt x="10691" y="1461"/>
                  </a:cubicBezTo>
                  <a:cubicBezTo>
                    <a:pt x="10685" y="1461"/>
                    <a:pt x="10680" y="1472"/>
                    <a:pt x="10670" y="1472"/>
                  </a:cubicBezTo>
                  <a:cubicBezTo>
                    <a:pt x="10633" y="1472"/>
                    <a:pt x="10612" y="1424"/>
                    <a:pt x="10612" y="1387"/>
                  </a:cubicBezTo>
                  <a:cubicBezTo>
                    <a:pt x="10612" y="1372"/>
                    <a:pt x="10622" y="1361"/>
                    <a:pt x="10633" y="1351"/>
                  </a:cubicBezTo>
                  <a:cubicBezTo>
                    <a:pt x="10648" y="1351"/>
                    <a:pt x="10648" y="1351"/>
                    <a:pt x="10648" y="1351"/>
                  </a:cubicBezTo>
                  <a:cubicBezTo>
                    <a:pt x="10643" y="1340"/>
                    <a:pt x="10643" y="1335"/>
                    <a:pt x="10643" y="1324"/>
                  </a:cubicBezTo>
                  <a:cubicBezTo>
                    <a:pt x="10643" y="1308"/>
                    <a:pt x="10648" y="1298"/>
                    <a:pt x="10654" y="1282"/>
                  </a:cubicBezTo>
                  <a:close/>
                  <a:moveTo>
                    <a:pt x="10812" y="1477"/>
                  </a:moveTo>
                  <a:lnTo>
                    <a:pt x="10812" y="1477"/>
                  </a:lnTo>
                  <a:cubicBezTo>
                    <a:pt x="10807" y="1477"/>
                    <a:pt x="10801" y="1472"/>
                    <a:pt x="10796" y="1472"/>
                  </a:cubicBezTo>
                  <a:cubicBezTo>
                    <a:pt x="10796" y="1477"/>
                    <a:pt x="10796" y="1482"/>
                    <a:pt x="10796" y="1488"/>
                  </a:cubicBezTo>
                  <a:cubicBezTo>
                    <a:pt x="10786" y="1488"/>
                    <a:pt x="10786" y="1488"/>
                    <a:pt x="10780" y="1488"/>
                  </a:cubicBezTo>
                  <a:cubicBezTo>
                    <a:pt x="10775" y="1488"/>
                    <a:pt x="10764" y="1482"/>
                    <a:pt x="10764" y="1482"/>
                  </a:cubicBezTo>
                  <a:cubicBezTo>
                    <a:pt x="10780" y="1498"/>
                    <a:pt x="10791" y="1504"/>
                    <a:pt x="10812" y="1509"/>
                  </a:cubicBezTo>
                  <a:cubicBezTo>
                    <a:pt x="10812" y="1504"/>
                    <a:pt x="10812" y="1504"/>
                    <a:pt x="10812" y="1498"/>
                  </a:cubicBezTo>
                  <a:cubicBezTo>
                    <a:pt x="10812" y="1488"/>
                    <a:pt x="10823" y="1482"/>
                    <a:pt x="10828" y="1472"/>
                  </a:cubicBezTo>
                  <a:cubicBezTo>
                    <a:pt x="10823" y="1472"/>
                    <a:pt x="10817" y="1477"/>
                    <a:pt x="10812" y="1477"/>
                  </a:cubicBezTo>
                  <a:close/>
                  <a:moveTo>
                    <a:pt x="10902" y="1498"/>
                  </a:moveTo>
                  <a:lnTo>
                    <a:pt x="10902" y="1498"/>
                  </a:lnTo>
                  <a:cubicBezTo>
                    <a:pt x="10881" y="1498"/>
                    <a:pt x="10870" y="1514"/>
                    <a:pt x="10844" y="1514"/>
                  </a:cubicBezTo>
                  <a:cubicBezTo>
                    <a:pt x="10844" y="1519"/>
                    <a:pt x="10844" y="1519"/>
                    <a:pt x="10838" y="1525"/>
                  </a:cubicBezTo>
                  <a:cubicBezTo>
                    <a:pt x="10859" y="1530"/>
                    <a:pt x="10875" y="1519"/>
                    <a:pt x="10891" y="1535"/>
                  </a:cubicBezTo>
                  <a:cubicBezTo>
                    <a:pt x="10907" y="1546"/>
                    <a:pt x="10912" y="1556"/>
                    <a:pt x="10928" y="1556"/>
                  </a:cubicBezTo>
                  <a:cubicBezTo>
                    <a:pt x="10938" y="1556"/>
                    <a:pt x="10944" y="1546"/>
                    <a:pt x="10954" y="1541"/>
                  </a:cubicBezTo>
                  <a:cubicBezTo>
                    <a:pt x="10970" y="1535"/>
                    <a:pt x="10981" y="1535"/>
                    <a:pt x="10997" y="1535"/>
                  </a:cubicBezTo>
                  <a:cubicBezTo>
                    <a:pt x="11002" y="1530"/>
                    <a:pt x="11002" y="1530"/>
                    <a:pt x="11002" y="1530"/>
                  </a:cubicBezTo>
                  <a:cubicBezTo>
                    <a:pt x="10997" y="1525"/>
                    <a:pt x="10991" y="1519"/>
                    <a:pt x="10986" y="1519"/>
                  </a:cubicBezTo>
                  <a:cubicBezTo>
                    <a:pt x="10965" y="1519"/>
                    <a:pt x="10954" y="1530"/>
                    <a:pt x="10933" y="1530"/>
                  </a:cubicBezTo>
                  <a:cubicBezTo>
                    <a:pt x="10928" y="1530"/>
                    <a:pt x="10923" y="1530"/>
                    <a:pt x="10917" y="1530"/>
                  </a:cubicBezTo>
                  <a:cubicBezTo>
                    <a:pt x="10917" y="1519"/>
                    <a:pt x="10917" y="1498"/>
                    <a:pt x="10902" y="1498"/>
                  </a:cubicBezTo>
                  <a:close/>
                  <a:moveTo>
                    <a:pt x="11102" y="1440"/>
                  </a:moveTo>
                  <a:lnTo>
                    <a:pt x="11102" y="1440"/>
                  </a:lnTo>
                  <a:cubicBezTo>
                    <a:pt x="11097" y="1445"/>
                    <a:pt x="11092" y="1445"/>
                    <a:pt x="11081" y="1445"/>
                  </a:cubicBezTo>
                  <a:cubicBezTo>
                    <a:pt x="11065" y="1445"/>
                    <a:pt x="11060" y="1435"/>
                    <a:pt x="11049" y="1430"/>
                  </a:cubicBezTo>
                  <a:cubicBezTo>
                    <a:pt x="11049" y="1430"/>
                    <a:pt x="11049" y="1430"/>
                    <a:pt x="11049" y="1435"/>
                  </a:cubicBezTo>
                  <a:cubicBezTo>
                    <a:pt x="11049" y="1451"/>
                    <a:pt x="11049" y="1461"/>
                    <a:pt x="11049" y="1477"/>
                  </a:cubicBezTo>
                  <a:cubicBezTo>
                    <a:pt x="11055" y="1482"/>
                    <a:pt x="11055" y="1482"/>
                    <a:pt x="11055" y="1482"/>
                  </a:cubicBezTo>
                  <a:cubicBezTo>
                    <a:pt x="11060" y="1472"/>
                    <a:pt x="11065" y="1467"/>
                    <a:pt x="11070" y="1461"/>
                  </a:cubicBezTo>
                  <a:cubicBezTo>
                    <a:pt x="11081" y="1467"/>
                    <a:pt x="11081" y="1467"/>
                    <a:pt x="11081" y="1467"/>
                  </a:cubicBezTo>
                  <a:cubicBezTo>
                    <a:pt x="11097" y="1467"/>
                    <a:pt x="11097" y="1467"/>
                    <a:pt x="11097" y="1467"/>
                  </a:cubicBezTo>
                  <a:cubicBezTo>
                    <a:pt x="11097" y="1456"/>
                    <a:pt x="11102" y="1451"/>
                    <a:pt x="11102" y="1440"/>
                  </a:cubicBezTo>
                  <a:close/>
                  <a:moveTo>
                    <a:pt x="11208" y="1303"/>
                  </a:moveTo>
                  <a:lnTo>
                    <a:pt x="11208" y="1303"/>
                  </a:lnTo>
                  <a:cubicBezTo>
                    <a:pt x="11234" y="1324"/>
                    <a:pt x="11244" y="1335"/>
                    <a:pt x="11260" y="1366"/>
                  </a:cubicBezTo>
                  <a:cubicBezTo>
                    <a:pt x="11239" y="1361"/>
                    <a:pt x="11234" y="1340"/>
                    <a:pt x="11218" y="1340"/>
                  </a:cubicBezTo>
                  <a:cubicBezTo>
                    <a:pt x="11208" y="1330"/>
                    <a:pt x="11208" y="1324"/>
                    <a:pt x="11197" y="1319"/>
                  </a:cubicBezTo>
                  <a:cubicBezTo>
                    <a:pt x="11186" y="1324"/>
                    <a:pt x="11186" y="1324"/>
                    <a:pt x="11186" y="1324"/>
                  </a:cubicBezTo>
                  <a:cubicBezTo>
                    <a:pt x="11181" y="1319"/>
                    <a:pt x="11181" y="1319"/>
                    <a:pt x="11181" y="1319"/>
                  </a:cubicBezTo>
                  <a:cubicBezTo>
                    <a:pt x="11181" y="1314"/>
                    <a:pt x="11176" y="1308"/>
                    <a:pt x="11176" y="1298"/>
                  </a:cubicBezTo>
                  <a:cubicBezTo>
                    <a:pt x="11186" y="1298"/>
                    <a:pt x="11197" y="1303"/>
                    <a:pt x="11208" y="1303"/>
                  </a:cubicBezTo>
                  <a:close/>
                  <a:moveTo>
                    <a:pt x="11208" y="1445"/>
                  </a:moveTo>
                  <a:lnTo>
                    <a:pt x="11208" y="1445"/>
                  </a:lnTo>
                  <a:cubicBezTo>
                    <a:pt x="11181" y="1435"/>
                    <a:pt x="11181" y="1435"/>
                    <a:pt x="11181" y="1435"/>
                  </a:cubicBezTo>
                  <a:cubicBezTo>
                    <a:pt x="11186" y="1445"/>
                    <a:pt x="11192" y="1451"/>
                    <a:pt x="11192" y="1456"/>
                  </a:cubicBezTo>
                  <a:cubicBezTo>
                    <a:pt x="11192" y="1461"/>
                    <a:pt x="11192" y="1467"/>
                    <a:pt x="11192" y="1472"/>
                  </a:cubicBezTo>
                  <a:cubicBezTo>
                    <a:pt x="11192" y="1488"/>
                    <a:pt x="11176" y="1488"/>
                    <a:pt x="11176" y="1504"/>
                  </a:cubicBezTo>
                  <a:cubicBezTo>
                    <a:pt x="11176" y="1519"/>
                    <a:pt x="11192" y="1519"/>
                    <a:pt x="11208" y="1530"/>
                  </a:cubicBezTo>
                  <a:cubicBezTo>
                    <a:pt x="11208" y="1525"/>
                    <a:pt x="11208" y="1525"/>
                    <a:pt x="11208" y="1525"/>
                  </a:cubicBezTo>
                  <a:cubicBezTo>
                    <a:pt x="11208" y="1514"/>
                    <a:pt x="11192" y="1514"/>
                    <a:pt x="11192" y="1504"/>
                  </a:cubicBezTo>
                  <a:cubicBezTo>
                    <a:pt x="11192" y="1493"/>
                    <a:pt x="11208" y="1493"/>
                    <a:pt x="11213" y="1493"/>
                  </a:cubicBezTo>
                  <a:cubicBezTo>
                    <a:pt x="11223" y="1493"/>
                    <a:pt x="11223" y="1493"/>
                    <a:pt x="11223" y="1493"/>
                  </a:cubicBezTo>
                  <a:cubicBezTo>
                    <a:pt x="11223" y="1482"/>
                    <a:pt x="11223" y="1477"/>
                    <a:pt x="11223" y="1467"/>
                  </a:cubicBezTo>
                  <a:cubicBezTo>
                    <a:pt x="11223" y="1456"/>
                    <a:pt x="11218" y="1451"/>
                    <a:pt x="11208" y="1445"/>
                  </a:cubicBezTo>
                  <a:close/>
                  <a:moveTo>
                    <a:pt x="11165" y="1414"/>
                  </a:moveTo>
                  <a:lnTo>
                    <a:pt x="11165" y="1414"/>
                  </a:lnTo>
                  <a:cubicBezTo>
                    <a:pt x="11155" y="1424"/>
                    <a:pt x="11176" y="1414"/>
                    <a:pt x="11186" y="1414"/>
                  </a:cubicBezTo>
                  <a:cubicBezTo>
                    <a:pt x="11181" y="1403"/>
                    <a:pt x="11186" y="1382"/>
                    <a:pt x="11181" y="1387"/>
                  </a:cubicBezTo>
                  <a:cubicBezTo>
                    <a:pt x="11171" y="1393"/>
                    <a:pt x="11171" y="1403"/>
                    <a:pt x="11165" y="1414"/>
                  </a:cubicBezTo>
                  <a:close/>
                  <a:moveTo>
                    <a:pt x="11239" y="1403"/>
                  </a:moveTo>
                  <a:lnTo>
                    <a:pt x="11239" y="1403"/>
                  </a:lnTo>
                  <a:cubicBezTo>
                    <a:pt x="11239" y="1409"/>
                    <a:pt x="11244" y="1424"/>
                    <a:pt x="11250" y="1424"/>
                  </a:cubicBezTo>
                  <a:cubicBezTo>
                    <a:pt x="11260" y="1424"/>
                    <a:pt x="11260" y="1419"/>
                    <a:pt x="11271" y="1419"/>
                  </a:cubicBezTo>
                  <a:cubicBezTo>
                    <a:pt x="11287" y="1419"/>
                    <a:pt x="11297" y="1424"/>
                    <a:pt x="11313" y="1430"/>
                  </a:cubicBezTo>
                  <a:cubicBezTo>
                    <a:pt x="11318" y="1435"/>
                    <a:pt x="11324" y="1445"/>
                    <a:pt x="11329" y="1445"/>
                  </a:cubicBezTo>
                  <a:cubicBezTo>
                    <a:pt x="11339" y="1445"/>
                    <a:pt x="11339" y="1430"/>
                    <a:pt x="11350" y="1430"/>
                  </a:cubicBezTo>
                  <a:cubicBezTo>
                    <a:pt x="11366" y="1430"/>
                    <a:pt x="11371" y="1451"/>
                    <a:pt x="11382" y="1461"/>
                  </a:cubicBezTo>
                  <a:cubicBezTo>
                    <a:pt x="11397" y="1467"/>
                    <a:pt x="11403" y="1472"/>
                    <a:pt x="11418" y="1472"/>
                  </a:cubicBezTo>
                  <a:cubicBezTo>
                    <a:pt x="11445" y="1472"/>
                    <a:pt x="11445" y="1472"/>
                    <a:pt x="11445" y="1472"/>
                  </a:cubicBezTo>
                  <a:cubicBezTo>
                    <a:pt x="11466" y="1472"/>
                    <a:pt x="11471" y="1456"/>
                    <a:pt x="11492" y="1451"/>
                  </a:cubicBezTo>
                  <a:cubicBezTo>
                    <a:pt x="11577" y="1472"/>
                    <a:pt x="11577" y="1472"/>
                    <a:pt x="11577" y="1472"/>
                  </a:cubicBezTo>
                  <a:cubicBezTo>
                    <a:pt x="11603" y="1472"/>
                    <a:pt x="11624" y="1461"/>
                    <a:pt x="11645" y="1440"/>
                  </a:cubicBezTo>
                  <a:cubicBezTo>
                    <a:pt x="11640" y="1435"/>
                    <a:pt x="11640" y="1430"/>
                    <a:pt x="11635" y="1430"/>
                  </a:cubicBezTo>
                  <a:cubicBezTo>
                    <a:pt x="11645" y="1419"/>
                    <a:pt x="11651" y="1409"/>
                    <a:pt x="11666" y="1409"/>
                  </a:cubicBezTo>
                  <a:cubicBezTo>
                    <a:pt x="11688" y="1409"/>
                    <a:pt x="11693" y="1409"/>
                    <a:pt x="11714" y="1409"/>
                  </a:cubicBezTo>
                  <a:cubicBezTo>
                    <a:pt x="11719" y="1409"/>
                    <a:pt x="11719" y="1409"/>
                    <a:pt x="11725" y="1409"/>
                  </a:cubicBezTo>
                  <a:cubicBezTo>
                    <a:pt x="11740" y="1409"/>
                    <a:pt x="11746" y="1424"/>
                    <a:pt x="11761" y="1435"/>
                  </a:cubicBezTo>
                  <a:cubicBezTo>
                    <a:pt x="11782" y="1451"/>
                    <a:pt x="11835" y="1472"/>
                    <a:pt x="11777" y="1451"/>
                  </a:cubicBezTo>
                  <a:cubicBezTo>
                    <a:pt x="11777" y="1461"/>
                    <a:pt x="11777" y="1461"/>
                    <a:pt x="11777" y="1461"/>
                  </a:cubicBezTo>
                  <a:cubicBezTo>
                    <a:pt x="11777" y="1477"/>
                    <a:pt x="11777" y="1493"/>
                    <a:pt x="11793" y="1504"/>
                  </a:cubicBezTo>
                  <a:cubicBezTo>
                    <a:pt x="11804" y="1514"/>
                    <a:pt x="11819" y="1504"/>
                    <a:pt x="11830" y="1514"/>
                  </a:cubicBezTo>
                  <a:cubicBezTo>
                    <a:pt x="11846" y="1525"/>
                    <a:pt x="11846" y="1546"/>
                    <a:pt x="11856" y="1562"/>
                  </a:cubicBezTo>
                  <a:cubicBezTo>
                    <a:pt x="11872" y="1583"/>
                    <a:pt x="11893" y="1588"/>
                    <a:pt x="11893" y="1609"/>
                  </a:cubicBezTo>
                  <a:cubicBezTo>
                    <a:pt x="11893" y="1609"/>
                    <a:pt x="11888" y="1609"/>
                    <a:pt x="11888" y="1614"/>
                  </a:cubicBezTo>
                  <a:cubicBezTo>
                    <a:pt x="11883" y="1609"/>
                    <a:pt x="11883" y="1609"/>
                    <a:pt x="11883" y="1609"/>
                  </a:cubicBezTo>
                  <a:cubicBezTo>
                    <a:pt x="11877" y="1609"/>
                    <a:pt x="11877" y="1609"/>
                    <a:pt x="11877" y="1609"/>
                  </a:cubicBezTo>
                  <a:cubicBezTo>
                    <a:pt x="11877" y="1619"/>
                    <a:pt x="11872" y="1651"/>
                    <a:pt x="11872" y="1619"/>
                  </a:cubicBezTo>
                  <a:cubicBezTo>
                    <a:pt x="11835" y="1625"/>
                    <a:pt x="11825" y="1651"/>
                    <a:pt x="11793" y="1662"/>
                  </a:cubicBezTo>
                  <a:cubicBezTo>
                    <a:pt x="11788" y="1656"/>
                    <a:pt x="11788" y="1651"/>
                    <a:pt x="11782" y="1646"/>
                  </a:cubicBezTo>
                  <a:cubicBezTo>
                    <a:pt x="11782" y="1646"/>
                    <a:pt x="11777" y="1646"/>
                    <a:pt x="11772" y="1646"/>
                  </a:cubicBezTo>
                  <a:cubicBezTo>
                    <a:pt x="11772" y="1646"/>
                    <a:pt x="11772" y="1646"/>
                    <a:pt x="11767" y="1646"/>
                  </a:cubicBezTo>
                  <a:cubicBezTo>
                    <a:pt x="11772" y="1641"/>
                    <a:pt x="11777" y="1635"/>
                    <a:pt x="11782" y="1630"/>
                  </a:cubicBezTo>
                  <a:cubicBezTo>
                    <a:pt x="11777" y="1625"/>
                    <a:pt x="11777" y="1619"/>
                    <a:pt x="11772" y="1619"/>
                  </a:cubicBezTo>
                  <a:cubicBezTo>
                    <a:pt x="11756" y="1619"/>
                    <a:pt x="11751" y="1641"/>
                    <a:pt x="11740" y="1646"/>
                  </a:cubicBezTo>
                  <a:cubicBezTo>
                    <a:pt x="11714" y="1656"/>
                    <a:pt x="11698" y="1662"/>
                    <a:pt x="11672" y="1667"/>
                  </a:cubicBezTo>
                  <a:cubicBezTo>
                    <a:pt x="11677" y="1651"/>
                    <a:pt x="11688" y="1641"/>
                    <a:pt x="11703" y="1641"/>
                  </a:cubicBezTo>
                  <a:cubicBezTo>
                    <a:pt x="11703" y="1625"/>
                    <a:pt x="11714" y="1619"/>
                    <a:pt x="11714" y="1604"/>
                  </a:cubicBezTo>
                  <a:cubicBezTo>
                    <a:pt x="11714" y="1598"/>
                    <a:pt x="11698" y="1598"/>
                    <a:pt x="11688" y="1598"/>
                  </a:cubicBezTo>
                  <a:cubicBezTo>
                    <a:pt x="11672" y="1598"/>
                    <a:pt x="11666" y="1588"/>
                    <a:pt x="11651" y="1588"/>
                  </a:cubicBezTo>
                  <a:cubicBezTo>
                    <a:pt x="11635" y="1588"/>
                    <a:pt x="11640" y="1609"/>
                    <a:pt x="11635" y="1614"/>
                  </a:cubicBezTo>
                  <a:cubicBezTo>
                    <a:pt x="11635" y="1609"/>
                    <a:pt x="11629" y="1604"/>
                    <a:pt x="11629" y="1598"/>
                  </a:cubicBezTo>
                  <a:cubicBezTo>
                    <a:pt x="11608" y="1614"/>
                    <a:pt x="11598" y="1625"/>
                    <a:pt x="11582" y="1641"/>
                  </a:cubicBezTo>
                  <a:cubicBezTo>
                    <a:pt x="11587" y="1625"/>
                    <a:pt x="11593" y="1619"/>
                    <a:pt x="11598" y="1604"/>
                  </a:cubicBezTo>
                  <a:cubicBezTo>
                    <a:pt x="11561" y="1604"/>
                    <a:pt x="11561" y="1604"/>
                    <a:pt x="11561" y="1604"/>
                  </a:cubicBezTo>
                  <a:cubicBezTo>
                    <a:pt x="11545" y="1604"/>
                    <a:pt x="11550" y="1641"/>
                    <a:pt x="11529" y="1641"/>
                  </a:cubicBezTo>
                  <a:cubicBezTo>
                    <a:pt x="11514" y="1641"/>
                    <a:pt x="11508" y="1625"/>
                    <a:pt x="11498" y="1625"/>
                  </a:cubicBezTo>
                  <a:cubicBezTo>
                    <a:pt x="11477" y="1625"/>
                    <a:pt x="11466" y="1635"/>
                    <a:pt x="11445" y="1635"/>
                  </a:cubicBezTo>
                  <a:cubicBezTo>
                    <a:pt x="11440" y="1635"/>
                    <a:pt x="11440" y="1635"/>
                    <a:pt x="11440" y="1635"/>
                  </a:cubicBezTo>
                  <a:cubicBezTo>
                    <a:pt x="11440" y="1604"/>
                    <a:pt x="11424" y="1572"/>
                    <a:pt x="11397" y="1572"/>
                  </a:cubicBezTo>
                  <a:cubicBezTo>
                    <a:pt x="11366" y="1572"/>
                    <a:pt x="11366" y="1572"/>
                    <a:pt x="11366" y="1572"/>
                  </a:cubicBezTo>
                  <a:cubicBezTo>
                    <a:pt x="11339" y="1572"/>
                    <a:pt x="11318" y="1567"/>
                    <a:pt x="11297" y="1551"/>
                  </a:cubicBezTo>
                  <a:cubicBezTo>
                    <a:pt x="11287" y="1541"/>
                    <a:pt x="11287" y="1530"/>
                    <a:pt x="11276" y="1519"/>
                  </a:cubicBezTo>
                  <a:cubicBezTo>
                    <a:pt x="11266" y="1530"/>
                    <a:pt x="11266" y="1541"/>
                    <a:pt x="11260" y="1551"/>
                  </a:cubicBezTo>
                  <a:cubicBezTo>
                    <a:pt x="11260" y="1546"/>
                    <a:pt x="11260" y="1546"/>
                    <a:pt x="11260" y="1546"/>
                  </a:cubicBezTo>
                  <a:cubicBezTo>
                    <a:pt x="11260" y="1535"/>
                    <a:pt x="11260" y="1525"/>
                    <a:pt x="11250" y="1514"/>
                  </a:cubicBezTo>
                  <a:cubicBezTo>
                    <a:pt x="11255" y="1514"/>
                    <a:pt x="11260" y="1514"/>
                    <a:pt x="11266" y="1514"/>
                  </a:cubicBezTo>
                  <a:cubicBezTo>
                    <a:pt x="11260" y="1504"/>
                    <a:pt x="11260" y="1493"/>
                    <a:pt x="11250" y="1488"/>
                  </a:cubicBezTo>
                  <a:cubicBezTo>
                    <a:pt x="11260" y="1472"/>
                    <a:pt x="11271" y="1467"/>
                    <a:pt x="11281" y="1461"/>
                  </a:cubicBezTo>
                  <a:cubicBezTo>
                    <a:pt x="11281" y="1440"/>
                    <a:pt x="11281" y="1440"/>
                    <a:pt x="11281" y="1440"/>
                  </a:cubicBezTo>
                  <a:cubicBezTo>
                    <a:pt x="11271" y="1440"/>
                    <a:pt x="11271" y="1440"/>
                    <a:pt x="11271" y="1440"/>
                  </a:cubicBezTo>
                  <a:cubicBezTo>
                    <a:pt x="11266" y="1440"/>
                    <a:pt x="11260" y="1445"/>
                    <a:pt x="11250" y="1445"/>
                  </a:cubicBezTo>
                  <a:cubicBezTo>
                    <a:pt x="11239" y="1445"/>
                    <a:pt x="11239" y="1440"/>
                    <a:pt x="11229" y="1435"/>
                  </a:cubicBezTo>
                  <a:cubicBezTo>
                    <a:pt x="11218" y="1440"/>
                    <a:pt x="11218" y="1440"/>
                    <a:pt x="11218" y="1440"/>
                  </a:cubicBezTo>
                  <a:cubicBezTo>
                    <a:pt x="11218" y="1424"/>
                    <a:pt x="11218" y="1419"/>
                    <a:pt x="11218" y="1403"/>
                  </a:cubicBezTo>
                  <a:cubicBezTo>
                    <a:pt x="11239" y="1403"/>
                    <a:pt x="11239" y="1403"/>
                    <a:pt x="11239" y="1403"/>
                  </a:cubicBezTo>
                  <a:close/>
                  <a:moveTo>
                    <a:pt x="12120" y="1551"/>
                  </a:moveTo>
                  <a:lnTo>
                    <a:pt x="12120" y="1551"/>
                  </a:lnTo>
                  <a:cubicBezTo>
                    <a:pt x="12115" y="1577"/>
                    <a:pt x="12083" y="1583"/>
                    <a:pt x="12073" y="1609"/>
                  </a:cubicBezTo>
                  <a:cubicBezTo>
                    <a:pt x="12078" y="1609"/>
                    <a:pt x="12078" y="1609"/>
                    <a:pt x="12078" y="1609"/>
                  </a:cubicBezTo>
                  <a:cubicBezTo>
                    <a:pt x="12088" y="1609"/>
                    <a:pt x="12088" y="1604"/>
                    <a:pt x="12099" y="1604"/>
                  </a:cubicBezTo>
                  <a:cubicBezTo>
                    <a:pt x="12104" y="1604"/>
                    <a:pt x="12110" y="1604"/>
                    <a:pt x="12115" y="1604"/>
                  </a:cubicBezTo>
                  <a:cubicBezTo>
                    <a:pt x="12115" y="1593"/>
                    <a:pt x="12125" y="1588"/>
                    <a:pt x="12125" y="1577"/>
                  </a:cubicBezTo>
                  <a:cubicBezTo>
                    <a:pt x="12131" y="1577"/>
                    <a:pt x="12131" y="1577"/>
                    <a:pt x="12136" y="1577"/>
                  </a:cubicBezTo>
                  <a:cubicBezTo>
                    <a:pt x="12152" y="1577"/>
                    <a:pt x="12152" y="1598"/>
                    <a:pt x="12157" y="1614"/>
                  </a:cubicBezTo>
                  <a:cubicBezTo>
                    <a:pt x="12168" y="1614"/>
                    <a:pt x="12168" y="1614"/>
                    <a:pt x="12168" y="1614"/>
                  </a:cubicBezTo>
                  <a:lnTo>
                    <a:pt x="12168" y="1609"/>
                  </a:lnTo>
                  <a:cubicBezTo>
                    <a:pt x="12168" y="1593"/>
                    <a:pt x="12157" y="1588"/>
                    <a:pt x="12152" y="1577"/>
                  </a:cubicBezTo>
                  <a:cubicBezTo>
                    <a:pt x="12141" y="1567"/>
                    <a:pt x="12136" y="1551"/>
                    <a:pt x="12120" y="1551"/>
                  </a:cubicBezTo>
                  <a:close/>
                  <a:moveTo>
                    <a:pt x="12236" y="1656"/>
                  </a:moveTo>
                  <a:lnTo>
                    <a:pt x="12236" y="1656"/>
                  </a:lnTo>
                  <a:cubicBezTo>
                    <a:pt x="12231" y="1656"/>
                    <a:pt x="12231" y="1656"/>
                    <a:pt x="12231" y="1656"/>
                  </a:cubicBezTo>
                  <a:cubicBezTo>
                    <a:pt x="12241" y="1662"/>
                    <a:pt x="12247" y="1672"/>
                    <a:pt x="12247" y="1683"/>
                  </a:cubicBezTo>
                  <a:cubicBezTo>
                    <a:pt x="12252" y="1678"/>
                    <a:pt x="12257" y="1678"/>
                    <a:pt x="12257" y="1672"/>
                  </a:cubicBezTo>
                  <a:cubicBezTo>
                    <a:pt x="12257" y="1656"/>
                    <a:pt x="12247" y="1656"/>
                    <a:pt x="12236" y="1656"/>
                  </a:cubicBezTo>
                  <a:close/>
                  <a:moveTo>
                    <a:pt x="11798" y="2005"/>
                  </a:moveTo>
                  <a:lnTo>
                    <a:pt x="11798" y="2005"/>
                  </a:lnTo>
                  <a:cubicBezTo>
                    <a:pt x="11798" y="2020"/>
                    <a:pt x="11814" y="2020"/>
                    <a:pt x="11825" y="2036"/>
                  </a:cubicBezTo>
                  <a:cubicBezTo>
                    <a:pt x="11835" y="2005"/>
                    <a:pt x="11851" y="1989"/>
                    <a:pt x="11867" y="1962"/>
                  </a:cubicBezTo>
                  <a:cubicBezTo>
                    <a:pt x="11846" y="1962"/>
                    <a:pt x="11830" y="1952"/>
                    <a:pt x="11819" y="1962"/>
                  </a:cubicBezTo>
                  <a:cubicBezTo>
                    <a:pt x="11809" y="1968"/>
                    <a:pt x="11809" y="1978"/>
                    <a:pt x="11809" y="1984"/>
                  </a:cubicBezTo>
                  <a:cubicBezTo>
                    <a:pt x="11804" y="1994"/>
                    <a:pt x="11798" y="1994"/>
                    <a:pt x="11798" y="2005"/>
                  </a:cubicBezTo>
                  <a:close/>
                  <a:moveTo>
                    <a:pt x="11930" y="1656"/>
                  </a:moveTo>
                  <a:lnTo>
                    <a:pt x="11930" y="1656"/>
                  </a:lnTo>
                  <a:cubicBezTo>
                    <a:pt x="11925" y="1662"/>
                    <a:pt x="11920" y="1667"/>
                    <a:pt x="11909" y="1667"/>
                  </a:cubicBezTo>
                  <a:cubicBezTo>
                    <a:pt x="11893" y="1667"/>
                    <a:pt x="11888" y="1656"/>
                    <a:pt x="11872" y="1651"/>
                  </a:cubicBezTo>
                  <a:cubicBezTo>
                    <a:pt x="11867" y="1662"/>
                    <a:pt x="11867" y="1667"/>
                    <a:pt x="11867" y="1678"/>
                  </a:cubicBezTo>
                  <a:cubicBezTo>
                    <a:pt x="11867" y="1683"/>
                    <a:pt x="11872" y="1683"/>
                    <a:pt x="11872" y="1688"/>
                  </a:cubicBezTo>
                  <a:cubicBezTo>
                    <a:pt x="11872" y="1693"/>
                    <a:pt x="11872" y="1693"/>
                    <a:pt x="11872" y="1693"/>
                  </a:cubicBezTo>
                  <a:cubicBezTo>
                    <a:pt x="11872" y="1699"/>
                    <a:pt x="11872" y="1699"/>
                    <a:pt x="11872" y="1699"/>
                  </a:cubicBezTo>
                  <a:cubicBezTo>
                    <a:pt x="11883" y="1693"/>
                    <a:pt x="11883" y="1693"/>
                    <a:pt x="11883" y="1693"/>
                  </a:cubicBezTo>
                  <a:cubicBezTo>
                    <a:pt x="11893" y="1704"/>
                    <a:pt x="11893" y="1709"/>
                    <a:pt x="11904" y="1725"/>
                  </a:cubicBezTo>
                  <a:cubicBezTo>
                    <a:pt x="11904" y="1704"/>
                    <a:pt x="11904" y="1693"/>
                    <a:pt x="11914" y="1683"/>
                  </a:cubicBezTo>
                  <a:cubicBezTo>
                    <a:pt x="11935" y="1688"/>
                    <a:pt x="11941" y="1704"/>
                    <a:pt x="11957" y="1715"/>
                  </a:cubicBezTo>
                  <a:cubicBezTo>
                    <a:pt x="11978" y="1730"/>
                    <a:pt x="12004" y="1741"/>
                    <a:pt x="12004" y="1762"/>
                  </a:cubicBezTo>
                  <a:cubicBezTo>
                    <a:pt x="12004" y="1767"/>
                    <a:pt x="11999" y="1773"/>
                    <a:pt x="11999" y="1773"/>
                  </a:cubicBezTo>
                  <a:cubicBezTo>
                    <a:pt x="11978" y="1773"/>
                    <a:pt x="11967" y="1773"/>
                    <a:pt x="11951" y="1773"/>
                  </a:cubicBezTo>
                  <a:cubicBezTo>
                    <a:pt x="11967" y="1788"/>
                    <a:pt x="11978" y="1809"/>
                    <a:pt x="11978" y="1830"/>
                  </a:cubicBezTo>
                  <a:cubicBezTo>
                    <a:pt x="11993" y="1836"/>
                    <a:pt x="11999" y="1852"/>
                    <a:pt x="12014" y="1852"/>
                  </a:cubicBezTo>
                  <a:cubicBezTo>
                    <a:pt x="12025" y="1852"/>
                    <a:pt x="12030" y="1846"/>
                    <a:pt x="12036" y="1846"/>
                  </a:cubicBezTo>
                  <a:cubicBezTo>
                    <a:pt x="12041" y="1841"/>
                    <a:pt x="12041" y="1841"/>
                    <a:pt x="12041" y="1841"/>
                  </a:cubicBezTo>
                  <a:cubicBezTo>
                    <a:pt x="12036" y="1836"/>
                    <a:pt x="12030" y="1830"/>
                    <a:pt x="12030" y="1820"/>
                  </a:cubicBezTo>
                  <a:cubicBezTo>
                    <a:pt x="12030" y="1815"/>
                    <a:pt x="12036" y="1809"/>
                    <a:pt x="12036" y="1804"/>
                  </a:cubicBezTo>
                  <a:cubicBezTo>
                    <a:pt x="12025" y="1804"/>
                    <a:pt x="12014" y="1804"/>
                    <a:pt x="12014" y="1794"/>
                  </a:cubicBezTo>
                  <a:cubicBezTo>
                    <a:pt x="12014" y="1783"/>
                    <a:pt x="12025" y="1778"/>
                    <a:pt x="12025" y="1773"/>
                  </a:cubicBezTo>
                  <a:cubicBezTo>
                    <a:pt x="12030" y="1767"/>
                    <a:pt x="12030" y="1767"/>
                    <a:pt x="12036" y="1767"/>
                  </a:cubicBezTo>
                  <a:cubicBezTo>
                    <a:pt x="12046" y="1767"/>
                    <a:pt x="12046" y="1778"/>
                    <a:pt x="12057" y="1783"/>
                  </a:cubicBezTo>
                  <a:cubicBezTo>
                    <a:pt x="12078" y="1788"/>
                    <a:pt x="12099" y="1794"/>
                    <a:pt x="12099" y="1815"/>
                  </a:cubicBezTo>
                  <a:cubicBezTo>
                    <a:pt x="12099" y="1836"/>
                    <a:pt x="12078" y="1841"/>
                    <a:pt x="12057" y="1857"/>
                  </a:cubicBezTo>
                  <a:cubicBezTo>
                    <a:pt x="12094" y="1899"/>
                    <a:pt x="12146" y="1873"/>
                    <a:pt x="12183" y="1915"/>
                  </a:cubicBezTo>
                  <a:cubicBezTo>
                    <a:pt x="12189" y="1899"/>
                    <a:pt x="12194" y="1889"/>
                    <a:pt x="12210" y="1889"/>
                  </a:cubicBezTo>
                  <a:cubicBezTo>
                    <a:pt x="12236" y="1889"/>
                    <a:pt x="12241" y="1910"/>
                    <a:pt x="12262" y="1925"/>
                  </a:cubicBezTo>
                  <a:cubicBezTo>
                    <a:pt x="12278" y="1920"/>
                    <a:pt x="12278" y="1920"/>
                    <a:pt x="12278" y="1920"/>
                  </a:cubicBezTo>
                  <a:cubicBezTo>
                    <a:pt x="12294" y="1931"/>
                    <a:pt x="12289" y="1952"/>
                    <a:pt x="12305" y="1962"/>
                  </a:cubicBezTo>
                  <a:cubicBezTo>
                    <a:pt x="12310" y="1957"/>
                    <a:pt x="12315" y="1952"/>
                    <a:pt x="12320" y="1952"/>
                  </a:cubicBezTo>
                  <a:cubicBezTo>
                    <a:pt x="12336" y="1952"/>
                    <a:pt x="12342" y="1957"/>
                    <a:pt x="12357" y="1957"/>
                  </a:cubicBezTo>
                  <a:cubicBezTo>
                    <a:pt x="12368" y="1957"/>
                    <a:pt x="12373" y="1952"/>
                    <a:pt x="12384" y="1957"/>
                  </a:cubicBezTo>
                  <a:cubicBezTo>
                    <a:pt x="12394" y="1973"/>
                    <a:pt x="12394" y="1989"/>
                    <a:pt x="12394" y="2010"/>
                  </a:cubicBezTo>
                  <a:cubicBezTo>
                    <a:pt x="12394" y="2015"/>
                    <a:pt x="12405" y="2020"/>
                    <a:pt x="12405" y="2031"/>
                  </a:cubicBezTo>
                  <a:cubicBezTo>
                    <a:pt x="12405" y="2041"/>
                    <a:pt x="12400" y="2041"/>
                    <a:pt x="12394" y="2052"/>
                  </a:cubicBezTo>
                  <a:cubicBezTo>
                    <a:pt x="12394" y="2052"/>
                    <a:pt x="12389" y="2047"/>
                    <a:pt x="12384" y="2047"/>
                  </a:cubicBezTo>
                  <a:cubicBezTo>
                    <a:pt x="12373" y="2047"/>
                    <a:pt x="12373" y="2063"/>
                    <a:pt x="12363" y="2073"/>
                  </a:cubicBezTo>
                  <a:cubicBezTo>
                    <a:pt x="12347" y="2084"/>
                    <a:pt x="12331" y="2084"/>
                    <a:pt x="12320" y="2100"/>
                  </a:cubicBezTo>
                  <a:cubicBezTo>
                    <a:pt x="12357" y="2115"/>
                    <a:pt x="12368" y="2142"/>
                    <a:pt x="12394" y="2173"/>
                  </a:cubicBezTo>
                  <a:cubicBezTo>
                    <a:pt x="12405" y="2189"/>
                    <a:pt x="12426" y="2195"/>
                    <a:pt x="12447" y="2205"/>
                  </a:cubicBezTo>
                  <a:cubicBezTo>
                    <a:pt x="12468" y="2221"/>
                    <a:pt x="12484" y="2237"/>
                    <a:pt x="12510" y="2247"/>
                  </a:cubicBezTo>
                  <a:cubicBezTo>
                    <a:pt x="12505" y="2237"/>
                    <a:pt x="12495" y="2231"/>
                    <a:pt x="12495" y="2216"/>
                  </a:cubicBezTo>
                  <a:cubicBezTo>
                    <a:pt x="12495" y="2205"/>
                    <a:pt x="12510" y="2210"/>
                    <a:pt x="12510" y="2200"/>
                  </a:cubicBezTo>
                  <a:cubicBezTo>
                    <a:pt x="12510" y="2189"/>
                    <a:pt x="12505" y="2184"/>
                    <a:pt x="12500" y="2173"/>
                  </a:cubicBezTo>
                  <a:cubicBezTo>
                    <a:pt x="12510" y="2173"/>
                    <a:pt x="12510" y="2189"/>
                    <a:pt x="12526" y="2189"/>
                  </a:cubicBezTo>
                  <a:cubicBezTo>
                    <a:pt x="12558" y="2189"/>
                    <a:pt x="12558" y="2189"/>
                    <a:pt x="12558" y="2189"/>
                  </a:cubicBezTo>
                  <a:cubicBezTo>
                    <a:pt x="12563" y="2231"/>
                    <a:pt x="12590" y="2247"/>
                    <a:pt x="12626" y="2274"/>
                  </a:cubicBezTo>
                  <a:cubicBezTo>
                    <a:pt x="12642" y="2284"/>
                    <a:pt x="12642" y="2295"/>
                    <a:pt x="12647" y="2305"/>
                  </a:cubicBezTo>
                  <a:cubicBezTo>
                    <a:pt x="12658" y="2289"/>
                    <a:pt x="12674" y="2289"/>
                    <a:pt x="12684" y="2274"/>
                  </a:cubicBezTo>
                  <a:cubicBezTo>
                    <a:pt x="12695" y="2263"/>
                    <a:pt x="12690" y="2252"/>
                    <a:pt x="12695" y="2237"/>
                  </a:cubicBezTo>
                  <a:cubicBezTo>
                    <a:pt x="12695" y="2226"/>
                    <a:pt x="12706" y="2216"/>
                    <a:pt x="12706" y="2200"/>
                  </a:cubicBezTo>
                  <a:cubicBezTo>
                    <a:pt x="12706" y="2184"/>
                    <a:pt x="12695" y="2173"/>
                    <a:pt x="12690" y="2152"/>
                  </a:cubicBezTo>
                  <a:cubicBezTo>
                    <a:pt x="12684" y="2163"/>
                    <a:pt x="12674" y="2173"/>
                    <a:pt x="12663" y="2173"/>
                  </a:cubicBezTo>
                  <a:cubicBezTo>
                    <a:pt x="12647" y="2173"/>
                    <a:pt x="12642" y="2158"/>
                    <a:pt x="12632" y="2147"/>
                  </a:cubicBezTo>
                  <a:cubicBezTo>
                    <a:pt x="12616" y="2131"/>
                    <a:pt x="12590" y="2131"/>
                    <a:pt x="12590" y="2110"/>
                  </a:cubicBezTo>
                  <a:cubicBezTo>
                    <a:pt x="12590" y="2105"/>
                    <a:pt x="12590" y="2094"/>
                    <a:pt x="12600" y="2094"/>
                  </a:cubicBezTo>
                  <a:cubicBezTo>
                    <a:pt x="12605" y="2094"/>
                    <a:pt x="12611" y="2094"/>
                    <a:pt x="12616" y="2094"/>
                  </a:cubicBezTo>
                  <a:cubicBezTo>
                    <a:pt x="12647" y="2094"/>
                    <a:pt x="12647" y="2094"/>
                    <a:pt x="12647" y="2094"/>
                  </a:cubicBezTo>
                  <a:cubicBezTo>
                    <a:pt x="12642" y="2089"/>
                    <a:pt x="12637" y="2084"/>
                    <a:pt x="12632" y="2073"/>
                  </a:cubicBezTo>
                  <a:cubicBezTo>
                    <a:pt x="12621" y="2073"/>
                    <a:pt x="12621" y="2078"/>
                    <a:pt x="12611" y="2078"/>
                  </a:cubicBezTo>
                  <a:cubicBezTo>
                    <a:pt x="12605" y="2078"/>
                    <a:pt x="12605" y="2068"/>
                    <a:pt x="12600" y="2063"/>
                  </a:cubicBezTo>
                  <a:cubicBezTo>
                    <a:pt x="12600" y="2063"/>
                    <a:pt x="12590" y="2063"/>
                    <a:pt x="12590" y="2057"/>
                  </a:cubicBezTo>
                  <a:cubicBezTo>
                    <a:pt x="12590" y="2052"/>
                    <a:pt x="12595" y="2047"/>
                    <a:pt x="12595" y="2041"/>
                  </a:cubicBezTo>
                  <a:cubicBezTo>
                    <a:pt x="12595" y="2031"/>
                    <a:pt x="12595" y="2031"/>
                    <a:pt x="12595" y="2031"/>
                  </a:cubicBezTo>
                  <a:cubicBezTo>
                    <a:pt x="12590" y="2031"/>
                    <a:pt x="12590" y="2031"/>
                    <a:pt x="12584" y="2031"/>
                  </a:cubicBezTo>
                  <a:cubicBezTo>
                    <a:pt x="12574" y="2031"/>
                    <a:pt x="12558" y="2036"/>
                    <a:pt x="12558" y="2047"/>
                  </a:cubicBezTo>
                  <a:cubicBezTo>
                    <a:pt x="12558" y="2057"/>
                    <a:pt x="12568" y="2063"/>
                    <a:pt x="12574" y="2073"/>
                  </a:cubicBezTo>
                  <a:cubicBezTo>
                    <a:pt x="12568" y="2078"/>
                    <a:pt x="12568" y="2078"/>
                    <a:pt x="12568" y="2078"/>
                  </a:cubicBezTo>
                  <a:cubicBezTo>
                    <a:pt x="12563" y="2078"/>
                    <a:pt x="12563" y="2078"/>
                    <a:pt x="12563" y="2078"/>
                  </a:cubicBezTo>
                  <a:cubicBezTo>
                    <a:pt x="12563" y="2073"/>
                    <a:pt x="12558" y="2073"/>
                    <a:pt x="12558" y="2073"/>
                  </a:cubicBezTo>
                  <a:cubicBezTo>
                    <a:pt x="12547" y="2073"/>
                    <a:pt x="12547" y="2089"/>
                    <a:pt x="12542" y="2089"/>
                  </a:cubicBezTo>
                  <a:cubicBezTo>
                    <a:pt x="12531" y="2089"/>
                    <a:pt x="12526" y="2078"/>
                    <a:pt x="12526" y="2073"/>
                  </a:cubicBezTo>
                  <a:cubicBezTo>
                    <a:pt x="12526" y="2063"/>
                    <a:pt x="12537" y="2057"/>
                    <a:pt x="12537" y="2052"/>
                  </a:cubicBezTo>
                  <a:cubicBezTo>
                    <a:pt x="12537" y="2047"/>
                    <a:pt x="12526" y="1994"/>
                    <a:pt x="12526" y="2015"/>
                  </a:cubicBezTo>
                  <a:cubicBezTo>
                    <a:pt x="12526" y="2036"/>
                    <a:pt x="12526" y="2036"/>
                    <a:pt x="12526" y="2036"/>
                  </a:cubicBezTo>
                  <a:cubicBezTo>
                    <a:pt x="12526" y="2041"/>
                    <a:pt x="12526" y="2047"/>
                    <a:pt x="12521" y="2052"/>
                  </a:cubicBezTo>
                  <a:cubicBezTo>
                    <a:pt x="12505" y="2020"/>
                    <a:pt x="12468" y="2026"/>
                    <a:pt x="12436" y="2010"/>
                  </a:cubicBezTo>
                  <a:cubicBezTo>
                    <a:pt x="12415" y="1999"/>
                    <a:pt x="12415" y="1984"/>
                    <a:pt x="12410" y="1962"/>
                  </a:cubicBezTo>
                  <a:cubicBezTo>
                    <a:pt x="12431" y="1962"/>
                    <a:pt x="12452" y="1957"/>
                    <a:pt x="12452" y="1936"/>
                  </a:cubicBezTo>
                  <a:cubicBezTo>
                    <a:pt x="12452" y="1915"/>
                    <a:pt x="12447" y="1899"/>
                    <a:pt x="12431" y="1894"/>
                  </a:cubicBezTo>
                  <a:cubicBezTo>
                    <a:pt x="12405" y="1899"/>
                    <a:pt x="12405" y="1899"/>
                    <a:pt x="12405" y="1899"/>
                  </a:cubicBezTo>
                  <a:cubicBezTo>
                    <a:pt x="12400" y="1894"/>
                    <a:pt x="12384" y="1867"/>
                    <a:pt x="12384" y="1878"/>
                  </a:cubicBezTo>
                  <a:cubicBezTo>
                    <a:pt x="12384" y="1899"/>
                    <a:pt x="12394" y="1904"/>
                    <a:pt x="12394" y="1925"/>
                  </a:cubicBezTo>
                  <a:cubicBezTo>
                    <a:pt x="12394" y="1941"/>
                    <a:pt x="12394" y="1941"/>
                    <a:pt x="12394" y="1941"/>
                  </a:cubicBezTo>
                  <a:cubicBezTo>
                    <a:pt x="12389" y="1941"/>
                    <a:pt x="12389" y="1941"/>
                    <a:pt x="12389" y="1941"/>
                  </a:cubicBezTo>
                  <a:cubicBezTo>
                    <a:pt x="12384" y="1936"/>
                    <a:pt x="12384" y="1931"/>
                    <a:pt x="12373" y="1931"/>
                  </a:cubicBezTo>
                  <a:cubicBezTo>
                    <a:pt x="12368" y="1931"/>
                    <a:pt x="12363" y="1941"/>
                    <a:pt x="12357" y="1941"/>
                  </a:cubicBezTo>
                  <a:cubicBezTo>
                    <a:pt x="12347" y="1941"/>
                    <a:pt x="12347" y="1931"/>
                    <a:pt x="12342" y="1925"/>
                  </a:cubicBezTo>
                  <a:cubicBezTo>
                    <a:pt x="12342" y="1925"/>
                    <a:pt x="12336" y="1931"/>
                    <a:pt x="12331" y="1931"/>
                  </a:cubicBezTo>
                  <a:cubicBezTo>
                    <a:pt x="12320" y="1931"/>
                    <a:pt x="12320" y="1925"/>
                    <a:pt x="12310" y="1920"/>
                  </a:cubicBezTo>
                  <a:cubicBezTo>
                    <a:pt x="12299" y="1910"/>
                    <a:pt x="12289" y="1904"/>
                    <a:pt x="12284" y="1889"/>
                  </a:cubicBezTo>
                  <a:cubicBezTo>
                    <a:pt x="12278" y="1873"/>
                    <a:pt x="12278" y="1862"/>
                    <a:pt x="12268" y="1857"/>
                  </a:cubicBezTo>
                  <a:cubicBezTo>
                    <a:pt x="12268" y="1852"/>
                    <a:pt x="12278" y="1846"/>
                    <a:pt x="12278" y="1841"/>
                  </a:cubicBezTo>
                  <a:cubicBezTo>
                    <a:pt x="12278" y="1799"/>
                    <a:pt x="12268" y="1783"/>
                    <a:pt x="12257" y="1746"/>
                  </a:cubicBezTo>
                  <a:cubicBezTo>
                    <a:pt x="12262" y="1746"/>
                    <a:pt x="12262" y="1741"/>
                    <a:pt x="12268" y="1741"/>
                  </a:cubicBezTo>
                  <a:cubicBezTo>
                    <a:pt x="12268" y="1736"/>
                    <a:pt x="12268" y="1736"/>
                    <a:pt x="12268" y="1736"/>
                  </a:cubicBezTo>
                  <a:cubicBezTo>
                    <a:pt x="12247" y="1730"/>
                    <a:pt x="12231" y="1715"/>
                    <a:pt x="12215" y="1693"/>
                  </a:cubicBezTo>
                  <a:cubicBezTo>
                    <a:pt x="12210" y="1683"/>
                    <a:pt x="12194" y="1683"/>
                    <a:pt x="12183" y="1678"/>
                  </a:cubicBezTo>
                  <a:cubicBezTo>
                    <a:pt x="12157" y="1667"/>
                    <a:pt x="12146" y="1651"/>
                    <a:pt x="12120" y="1651"/>
                  </a:cubicBezTo>
                  <a:cubicBezTo>
                    <a:pt x="12115" y="1651"/>
                    <a:pt x="12115" y="1662"/>
                    <a:pt x="12104" y="1662"/>
                  </a:cubicBezTo>
                  <a:cubicBezTo>
                    <a:pt x="12099" y="1662"/>
                    <a:pt x="12094" y="1662"/>
                    <a:pt x="12088" y="1662"/>
                  </a:cubicBezTo>
                  <a:cubicBezTo>
                    <a:pt x="12062" y="1662"/>
                    <a:pt x="12057" y="1630"/>
                    <a:pt x="12036" y="1630"/>
                  </a:cubicBezTo>
                  <a:cubicBezTo>
                    <a:pt x="12025" y="1630"/>
                    <a:pt x="12009" y="1630"/>
                    <a:pt x="12009" y="1646"/>
                  </a:cubicBezTo>
                  <a:cubicBezTo>
                    <a:pt x="12009" y="1646"/>
                    <a:pt x="12014" y="1651"/>
                    <a:pt x="12014" y="1656"/>
                  </a:cubicBezTo>
                  <a:cubicBezTo>
                    <a:pt x="12014" y="1662"/>
                    <a:pt x="12009" y="1667"/>
                    <a:pt x="12004" y="1667"/>
                  </a:cubicBezTo>
                  <a:cubicBezTo>
                    <a:pt x="11972" y="1667"/>
                    <a:pt x="11957" y="1651"/>
                    <a:pt x="11930" y="1656"/>
                  </a:cubicBezTo>
                  <a:close/>
                  <a:moveTo>
                    <a:pt x="12315" y="1994"/>
                  </a:moveTo>
                  <a:lnTo>
                    <a:pt x="12315" y="1994"/>
                  </a:lnTo>
                  <a:cubicBezTo>
                    <a:pt x="12326" y="1984"/>
                    <a:pt x="12336" y="1968"/>
                    <a:pt x="12352" y="1973"/>
                  </a:cubicBezTo>
                  <a:cubicBezTo>
                    <a:pt x="12363" y="1978"/>
                    <a:pt x="12352" y="1994"/>
                    <a:pt x="12363" y="1999"/>
                  </a:cubicBezTo>
                  <a:cubicBezTo>
                    <a:pt x="12373" y="1999"/>
                    <a:pt x="12373" y="1999"/>
                    <a:pt x="12373" y="1999"/>
                  </a:cubicBezTo>
                  <a:cubicBezTo>
                    <a:pt x="12379" y="1999"/>
                    <a:pt x="12379" y="1999"/>
                    <a:pt x="12379" y="1999"/>
                  </a:cubicBezTo>
                  <a:cubicBezTo>
                    <a:pt x="12373" y="2015"/>
                    <a:pt x="12368" y="2020"/>
                    <a:pt x="12363" y="2036"/>
                  </a:cubicBezTo>
                  <a:cubicBezTo>
                    <a:pt x="12352" y="2026"/>
                    <a:pt x="12347" y="2020"/>
                    <a:pt x="12331" y="2015"/>
                  </a:cubicBezTo>
                  <a:cubicBezTo>
                    <a:pt x="12336" y="2010"/>
                    <a:pt x="12336" y="2005"/>
                    <a:pt x="12342" y="1999"/>
                  </a:cubicBezTo>
                  <a:cubicBezTo>
                    <a:pt x="12336" y="1999"/>
                    <a:pt x="12331" y="1999"/>
                    <a:pt x="12331" y="1999"/>
                  </a:cubicBezTo>
                  <a:cubicBezTo>
                    <a:pt x="12326" y="1999"/>
                    <a:pt x="12320" y="1999"/>
                    <a:pt x="12315" y="1994"/>
                  </a:cubicBezTo>
                  <a:close/>
                  <a:moveTo>
                    <a:pt x="12516" y="1788"/>
                  </a:moveTo>
                  <a:lnTo>
                    <a:pt x="12516" y="1788"/>
                  </a:lnTo>
                  <a:cubicBezTo>
                    <a:pt x="12531" y="1794"/>
                    <a:pt x="12531" y="1804"/>
                    <a:pt x="12542" y="1815"/>
                  </a:cubicBezTo>
                  <a:cubicBezTo>
                    <a:pt x="12558" y="1830"/>
                    <a:pt x="12574" y="1841"/>
                    <a:pt x="12579" y="1867"/>
                  </a:cubicBezTo>
                  <a:cubicBezTo>
                    <a:pt x="12579" y="1862"/>
                    <a:pt x="12579" y="1862"/>
                    <a:pt x="12579" y="1862"/>
                  </a:cubicBezTo>
                  <a:cubicBezTo>
                    <a:pt x="12553" y="1830"/>
                    <a:pt x="12516" y="1825"/>
                    <a:pt x="12516" y="1794"/>
                  </a:cubicBezTo>
                  <a:cubicBezTo>
                    <a:pt x="12516" y="1788"/>
                    <a:pt x="12516" y="1788"/>
                    <a:pt x="12516" y="1788"/>
                  </a:cubicBezTo>
                  <a:close/>
                  <a:moveTo>
                    <a:pt x="12547" y="1925"/>
                  </a:moveTo>
                  <a:lnTo>
                    <a:pt x="12547" y="1925"/>
                  </a:lnTo>
                  <a:cubicBezTo>
                    <a:pt x="12558" y="1925"/>
                    <a:pt x="12568" y="1931"/>
                    <a:pt x="12568" y="1936"/>
                  </a:cubicBezTo>
                  <a:cubicBezTo>
                    <a:pt x="12568" y="1947"/>
                    <a:pt x="12558" y="1947"/>
                    <a:pt x="12553" y="1957"/>
                  </a:cubicBezTo>
                  <a:cubicBezTo>
                    <a:pt x="12542" y="1968"/>
                    <a:pt x="12537" y="1973"/>
                    <a:pt x="12526" y="1978"/>
                  </a:cubicBezTo>
                  <a:cubicBezTo>
                    <a:pt x="12521" y="1962"/>
                    <a:pt x="12516" y="1957"/>
                    <a:pt x="12510" y="1947"/>
                  </a:cubicBezTo>
                  <a:cubicBezTo>
                    <a:pt x="12521" y="1952"/>
                    <a:pt x="12526" y="1952"/>
                    <a:pt x="12537" y="1952"/>
                  </a:cubicBezTo>
                  <a:cubicBezTo>
                    <a:pt x="12547" y="1952"/>
                    <a:pt x="12547" y="1947"/>
                    <a:pt x="12547" y="1941"/>
                  </a:cubicBezTo>
                  <a:cubicBezTo>
                    <a:pt x="12547" y="1936"/>
                    <a:pt x="12547" y="1931"/>
                    <a:pt x="12547" y="1925"/>
                  </a:cubicBezTo>
                  <a:close/>
                  <a:moveTo>
                    <a:pt x="12632" y="1873"/>
                  </a:moveTo>
                  <a:lnTo>
                    <a:pt x="12632" y="1873"/>
                  </a:lnTo>
                  <a:cubicBezTo>
                    <a:pt x="12642" y="1873"/>
                    <a:pt x="12653" y="1862"/>
                    <a:pt x="12663" y="1867"/>
                  </a:cubicBezTo>
                  <a:cubicBezTo>
                    <a:pt x="12679" y="1878"/>
                    <a:pt x="12679" y="1889"/>
                    <a:pt x="12690" y="1910"/>
                  </a:cubicBezTo>
                  <a:cubicBezTo>
                    <a:pt x="12700" y="1941"/>
                    <a:pt x="12700" y="1962"/>
                    <a:pt x="12727" y="1994"/>
                  </a:cubicBezTo>
                  <a:cubicBezTo>
                    <a:pt x="12753" y="2031"/>
                    <a:pt x="12769" y="2052"/>
                    <a:pt x="12785" y="2094"/>
                  </a:cubicBezTo>
                  <a:cubicBezTo>
                    <a:pt x="12795" y="2115"/>
                    <a:pt x="12827" y="2105"/>
                    <a:pt x="12832" y="2126"/>
                  </a:cubicBezTo>
                  <a:cubicBezTo>
                    <a:pt x="12806" y="2126"/>
                    <a:pt x="12806" y="2126"/>
                    <a:pt x="12806" y="2126"/>
                  </a:cubicBezTo>
                  <a:cubicBezTo>
                    <a:pt x="12785" y="2126"/>
                    <a:pt x="12790" y="2105"/>
                    <a:pt x="12779" y="2089"/>
                  </a:cubicBezTo>
                  <a:cubicBezTo>
                    <a:pt x="12769" y="2078"/>
                    <a:pt x="12753" y="2084"/>
                    <a:pt x="12742" y="2068"/>
                  </a:cubicBezTo>
                  <a:cubicBezTo>
                    <a:pt x="12732" y="2052"/>
                    <a:pt x="12742" y="2031"/>
                    <a:pt x="12727" y="2015"/>
                  </a:cubicBezTo>
                  <a:cubicBezTo>
                    <a:pt x="12716" y="1999"/>
                    <a:pt x="12706" y="1994"/>
                    <a:pt x="12690" y="1984"/>
                  </a:cubicBezTo>
                  <a:cubicBezTo>
                    <a:pt x="12690" y="1973"/>
                    <a:pt x="12700" y="1968"/>
                    <a:pt x="12700" y="1957"/>
                  </a:cubicBezTo>
                  <a:cubicBezTo>
                    <a:pt x="12700" y="1941"/>
                    <a:pt x="12690" y="1936"/>
                    <a:pt x="12679" y="1920"/>
                  </a:cubicBezTo>
                  <a:cubicBezTo>
                    <a:pt x="12674" y="1904"/>
                    <a:pt x="12674" y="1894"/>
                    <a:pt x="12658" y="1889"/>
                  </a:cubicBezTo>
                  <a:cubicBezTo>
                    <a:pt x="12647" y="1883"/>
                    <a:pt x="12637" y="1883"/>
                    <a:pt x="12632" y="1873"/>
                  </a:cubicBezTo>
                  <a:close/>
                  <a:moveTo>
                    <a:pt x="13091" y="2564"/>
                  </a:moveTo>
                  <a:lnTo>
                    <a:pt x="13091" y="2564"/>
                  </a:lnTo>
                  <a:cubicBezTo>
                    <a:pt x="13091" y="2590"/>
                    <a:pt x="13075" y="2601"/>
                    <a:pt x="13069" y="2622"/>
                  </a:cubicBezTo>
                  <a:cubicBezTo>
                    <a:pt x="13075" y="2627"/>
                    <a:pt x="13075" y="2627"/>
                    <a:pt x="13080" y="2627"/>
                  </a:cubicBezTo>
                  <a:cubicBezTo>
                    <a:pt x="13075" y="2653"/>
                    <a:pt x="13075" y="2653"/>
                    <a:pt x="13075" y="2653"/>
                  </a:cubicBezTo>
                  <a:cubicBezTo>
                    <a:pt x="13069" y="2653"/>
                    <a:pt x="13069" y="2653"/>
                    <a:pt x="13059" y="2653"/>
                  </a:cubicBezTo>
                  <a:cubicBezTo>
                    <a:pt x="13048" y="2653"/>
                    <a:pt x="13038" y="2664"/>
                    <a:pt x="13033" y="2674"/>
                  </a:cubicBezTo>
                  <a:cubicBezTo>
                    <a:pt x="13048" y="2680"/>
                    <a:pt x="13059" y="2674"/>
                    <a:pt x="13075" y="2685"/>
                  </a:cubicBezTo>
                  <a:cubicBezTo>
                    <a:pt x="13080" y="2674"/>
                    <a:pt x="13080" y="2669"/>
                    <a:pt x="13085" y="2659"/>
                  </a:cubicBezTo>
                  <a:cubicBezTo>
                    <a:pt x="13091" y="2643"/>
                    <a:pt x="13112" y="2643"/>
                    <a:pt x="13112" y="2627"/>
                  </a:cubicBezTo>
                  <a:cubicBezTo>
                    <a:pt x="13112" y="2616"/>
                    <a:pt x="13096" y="2611"/>
                    <a:pt x="13096" y="2601"/>
                  </a:cubicBezTo>
                  <a:cubicBezTo>
                    <a:pt x="13096" y="2574"/>
                    <a:pt x="13096" y="2574"/>
                    <a:pt x="13096" y="2574"/>
                  </a:cubicBezTo>
                  <a:cubicBezTo>
                    <a:pt x="13096" y="2569"/>
                    <a:pt x="13096" y="2564"/>
                    <a:pt x="13091" y="2564"/>
                  </a:cubicBezTo>
                  <a:close/>
                  <a:moveTo>
                    <a:pt x="13101" y="2690"/>
                  </a:moveTo>
                  <a:lnTo>
                    <a:pt x="13101" y="2690"/>
                  </a:lnTo>
                  <a:cubicBezTo>
                    <a:pt x="13101" y="2669"/>
                    <a:pt x="13112" y="2653"/>
                    <a:pt x="13127" y="2643"/>
                  </a:cubicBezTo>
                  <a:cubicBezTo>
                    <a:pt x="13143" y="2632"/>
                    <a:pt x="13143" y="2616"/>
                    <a:pt x="13164" y="2616"/>
                  </a:cubicBezTo>
                  <a:cubicBezTo>
                    <a:pt x="13180" y="2616"/>
                    <a:pt x="13180" y="2632"/>
                    <a:pt x="13196" y="2637"/>
                  </a:cubicBezTo>
                  <a:cubicBezTo>
                    <a:pt x="13212" y="2648"/>
                    <a:pt x="13228" y="2637"/>
                    <a:pt x="13238" y="2653"/>
                  </a:cubicBezTo>
                  <a:cubicBezTo>
                    <a:pt x="13254" y="2664"/>
                    <a:pt x="13249" y="2680"/>
                    <a:pt x="13259" y="2690"/>
                  </a:cubicBezTo>
                  <a:cubicBezTo>
                    <a:pt x="13275" y="2711"/>
                    <a:pt x="13296" y="2711"/>
                    <a:pt x="13296" y="2738"/>
                  </a:cubicBezTo>
                  <a:cubicBezTo>
                    <a:pt x="13296" y="2754"/>
                    <a:pt x="13286" y="2764"/>
                    <a:pt x="13275" y="2780"/>
                  </a:cubicBezTo>
                  <a:cubicBezTo>
                    <a:pt x="13286" y="2780"/>
                    <a:pt x="13296" y="2775"/>
                    <a:pt x="13307" y="2775"/>
                  </a:cubicBezTo>
                  <a:cubicBezTo>
                    <a:pt x="13328" y="2775"/>
                    <a:pt x="13333" y="2796"/>
                    <a:pt x="13354" y="2812"/>
                  </a:cubicBezTo>
                  <a:cubicBezTo>
                    <a:pt x="13370" y="2822"/>
                    <a:pt x="13391" y="2812"/>
                    <a:pt x="13391" y="2833"/>
                  </a:cubicBezTo>
                  <a:cubicBezTo>
                    <a:pt x="13391" y="2843"/>
                    <a:pt x="13381" y="2849"/>
                    <a:pt x="13375" y="2854"/>
                  </a:cubicBezTo>
                  <a:cubicBezTo>
                    <a:pt x="13360" y="2859"/>
                    <a:pt x="13354" y="2864"/>
                    <a:pt x="13338" y="2864"/>
                  </a:cubicBezTo>
                  <a:cubicBezTo>
                    <a:pt x="13317" y="2864"/>
                    <a:pt x="13323" y="2833"/>
                    <a:pt x="13301" y="2827"/>
                  </a:cubicBezTo>
                  <a:cubicBezTo>
                    <a:pt x="13296" y="2843"/>
                    <a:pt x="13296" y="2849"/>
                    <a:pt x="13296" y="2864"/>
                  </a:cubicBezTo>
                  <a:cubicBezTo>
                    <a:pt x="13291" y="2859"/>
                    <a:pt x="13291" y="2859"/>
                    <a:pt x="13291" y="2859"/>
                  </a:cubicBezTo>
                  <a:cubicBezTo>
                    <a:pt x="13270" y="2827"/>
                    <a:pt x="13259" y="2806"/>
                    <a:pt x="13228" y="2785"/>
                  </a:cubicBezTo>
                  <a:cubicBezTo>
                    <a:pt x="13201" y="2775"/>
                    <a:pt x="13191" y="2769"/>
                    <a:pt x="13175" y="2748"/>
                  </a:cubicBezTo>
                  <a:cubicBezTo>
                    <a:pt x="13164" y="2732"/>
                    <a:pt x="13149" y="2732"/>
                    <a:pt x="13149" y="2722"/>
                  </a:cubicBezTo>
                  <a:cubicBezTo>
                    <a:pt x="13149" y="2717"/>
                    <a:pt x="13149" y="2711"/>
                    <a:pt x="13149" y="2706"/>
                  </a:cubicBezTo>
                  <a:cubicBezTo>
                    <a:pt x="13149" y="2685"/>
                    <a:pt x="13149" y="2685"/>
                    <a:pt x="13149" y="2685"/>
                  </a:cubicBezTo>
                  <a:cubicBezTo>
                    <a:pt x="13149" y="2674"/>
                    <a:pt x="13149" y="2669"/>
                    <a:pt x="13138" y="2659"/>
                  </a:cubicBezTo>
                  <a:cubicBezTo>
                    <a:pt x="13133" y="2664"/>
                    <a:pt x="13133" y="2674"/>
                    <a:pt x="13127" y="2680"/>
                  </a:cubicBezTo>
                  <a:cubicBezTo>
                    <a:pt x="13122" y="2680"/>
                    <a:pt x="13122" y="2674"/>
                    <a:pt x="13117" y="2674"/>
                  </a:cubicBezTo>
                  <a:cubicBezTo>
                    <a:pt x="13106" y="2674"/>
                    <a:pt x="13101" y="2738"/>
                    <a:pt x="13101" y="2690"/>
                  </a:cubicBezTo>
                  <a:close/>
                  <a:moveTo>
                    <a:pt x="16746" y="4804"/>
                  </a:moveTo>
                  <a:lnTo>
                    <a:pt x="16746" y="4804"/>
                  </a:lnTo>
                  <a:cubicBezTo>
                    <a:pt x="16746" y="4820"/>
                    <a:pt x="16746" y="4831"/>
                    <a:pt x="16741" y="4841"/>
                  </a:cubicBezTo>
                  <a:cubicBezTo>
                    <a:pt x="16756" y="4857"/>
                    <a:pt x="16762" y="4868"/>
                    <a:pt x="16778" y="4883"/>
                  </a:cubicBezTo>
                  <a:cubicBezTo>
                    <a:pt x="16799" y="4883"/>
                    <a:pt x="16799" y="4883"/>
                    <a:pt x="16799" y="4883"/>
                  </a:cubicBezTo>
                  <a:cubicBezTo>
                    <a:pt x="16809" y="4894"/>
                    <a:pt x="16820" y="4894"/>
                    <a:pt x="16830" y="4894"/>
                  </a:cubicBezTo>
                  <a:cubicBezTo>
                    <a:pt x="16836" y="4894"/>
                    <a:pt x="16841" y="4889"/>
                    <a:pt x="16851" y="4889"/>
                  </a:cubicBezTo>
                  <a:cubicBezTo>
                    <a:pt x="16862" y="4889"/>
                    <a:pt x="16867" y="4899"/>
                    <a:pt x="16878" y="4904"/>
                  </a:cubicBezTo>
                  <a:cubicBezTo>
                    <a:pt x="16888" y="4894"/>
                    <a:pt x="16894" y="4889"/>
                    <a:pt x="16899" y="4878"/>
                  </a:cubicBezTo>
                  <a:cubicBezTo>
                    <a:pt x="16873" y="4857"/>
                    <a:pt x="16873" y="4836"/>
                    <a:pt x="16851" y="4810"/>
                  </a:cubicBezTo>
                  <a:cubicBezTo>
                    <a:pt x="16846" y="4799"/>
                    <a:pt x="16841" y="4783"/>
                    <a:pt x="16830" y="4783"/>
                  </a:cubicBezTo>
                  <a:cubicBezTo>
                    <a:pt x="16820" y="4783"/>
                    <a:pt x="16820" y="4794"/>
                    <a:pt x="16809" y="4799"/>
                  </a:cubicBezTo>
                  <a:cubicBezTo>
                    <a:pt x="16788" y="4810"/>
                    <a:pt x="16772" y="4804"/>
                    <a:pt x="16746" y="4804"/>
                  </a:cubicBezTo>
                  <a:close/>
                  <a:moveTo>
                    <a:pt x="12611" y="5189"/>
                  </a:moveTo>
                  <a:lnTo>
                    <a:pt x="12611" y="5189"/>
                  </a:lnTo>
                  <a:cubicBezTo>
                    <a:pt x="12605" y="5189"/>
                    <a:pt x="12605" y="5189"/>
                    <a:pt x="12595" y="5189"/>
                  </a:cubicBezTo>
                  <a:cubicBezTo>
                    <a:pt x="12600" y="5200"/>
                    <a:pt x="12600" y="5210"/>
                    <a:pt x="12600" y="5226"/>
                  </a:cubicBezTo>
                  <a:cubicBezTo>
                    <a:pt x="12611" y="5216"/>
                    <a:pt x="12616" y="5210"/>
                    <a:pt x="12626" y="5205"/>
                  </a:cubicBezTo>
                  <a:cubicBezTo>
                    <a:pt x="12621" y="5200"/>
                    <a:pt x="12616" y="5195"/>
                    <a:pt x="12611" y="5189"/>
                  </a:cubicBezTo>
                  <a:close/>
                  <a:moveTo>
                    <a:pt x="11999" y="4767"/>
                  </a:moveTo>
                  <a:lnTo>
                    <a:pt x="11999" y="4767"/>
                  </a:lnTo>
                  <a:cubicBezTo>
                    <a:pt x="11988" y="4773"/>
                    <a:pt x="11978" y="4778"/>
                    <a:pt x="11967" y="4789"/>
                  </a:cubicBezTo>
                  <a:cubicBezTo>
                    <a:pt x="11972" y="4794"/>
                    <a:pt x="11978" y="4799"/>
                    <a:pt x="11983" y="4799"/>
                  </a:cubicBezTo>
                  <a:cubicBezTo>
                    <a:pt x="11988" y="4799"/>
                    <a:pt x="11993" y="4789"/>
                    <a:pt x="12004" y="4789"/>
                  </a:cubicBezTo>
                  <a:cubicBezTo>
                    <a:pt x="11999" y="4778"/>
                    <a:pt x="11999" y="4773"/>
                    <a:pt x="11999" y="4767"/>
                  </a:cubicBezTo>
                  <a:close/>
                  <a:moveTo>
                    <a:pt x="12020" y="4846"/>
                  </a:moveTo>
                  <a:lnTo>
                    <a:pt x="12020" y="4846"/>
                  </a:lnTo>
                  <a:cubicBezTo>
                    <a:pt x="12020" y="4846"/>
                    <a:pt x="12025" y="4846"/>
                    <a:pt x="12025" y="4852"/>
                  </a:cubicBezTo>
                  <a:cubicBezTo>
                    <a:pt x="12030" y="4852"/>
                    <a:pt x="12030" y="4852"/>
                    <a:pt x="12030" y="4852"/>
                  </a:cubicBezTo>
                  <a:cubicBezTo>
                    <a:pt x="12041" y="4831"/>
                    <a:pt x="12062" y="4831"/>
                    <a:pt x="12067" y="4810"/>
                  </a:cubicBezTo>
                  <a:cubicBezTo>
                    <a:pt x="12046" y="4810"/>
                    <a:pt x="12020" y="4820"/>
                    <a:pt x="12020" y="4846"/>
                  </a:cubicBezTo>
                  <a:close/>
                  <a:moveTo>
                    <a:pt x="11772" y="5200"/>
                  </a:moveTo>
                  <a:lnTo>
                    <a:pt x="11772" y="5200"/>
                  </a:lnTo>
                  <a:cubicBezTo>
                    <a:pt x="11751" y="5210"/>
                    <a:pt x="11746" y="5226"/>
                    <a:pt x="11735" y="5242"/>
                  </a:cubicBezTo>
                  <a:cubicBezTo>
                    <a:pt x="11672" y="5205"/>
                    <a:pt x="11661" y="5126"/>
                    <a:pt x="11582" y="5126"/>
                  </a:cubicBezTo>
                  <a:cubicBezTo>
                    <a:pt x="11577" y="5126"/>
                    <a:pt x="11577" y="5126"/>
                    <a:pt x="11577" y="5126"/>
                  </a:cubicBezTo>
                  <a:cubicBezTo>
                    <a:pt x="11587" y="5142"/>
                    <a:pt x="11593" y="5158"/>
                    <a:pt x="11608" y="5168"/>
                  </a:cubicBezTo>
                  <a:cubicBezTo>
                    <a:pt x="11629" y="5179"/>
                    <a:pt x="11640" y="5174"/>
                    <a:pt x="11656" y="5189"/>
                  </a:cubicBezTo>
                  <a:cubicBezTo>
                    <a:pt x="11693" y="5216"/>
                    <a:pt x="11698" y="5247"/>
                    <a:pt x="11735" y="5268"/>
                  </a:cubicBezTo>
                  <a:cubicBezTo>
                    <a:pt x="11751" y="5253"/>
                    <a:pt x="11756" y="5237"/>
                    <a:pt x="11767" y="5216"/>
                  </a:cubicBezTo>
                  <a:cubicBezTo>
                    <a:pt x="11782" y="5226"/>
                    <a:pt x="11782" y="5237"/>
                    <a:pt x="11782" y="5253"/>
                  </a:cubicBezTo>
                  <a:cubicBezTo>
                    <a:pt x="11782" y="5263"/>
                    <a:pt x="11772" y="5263"/>
                    <a:pt x="11761" y="5268"/>
                  </a:cubicBezTo>
                  <a:cubicBezTo>
                    <a:pt x="11746" y="5268"/>
                    <a:pt x="11804" y="5289"/>
                    <a:pt x="11814" y="5295"/>
                  </a:cubicBezTo>
                  <a:cubicBezTo>
                    <a:pt x="11819" y="5284"/>
                    <a:pt x="11819" y="5279"/>
                    <a:pt x="11819" y="5263"/>
                  </a:cubicBezTo>
                  <a:cubicBezTo>
                    <a:pt x="11819" y="5237"/>
                    <a:pt x="11798" y="5216"/>
                    <a:pt x="11772" y="5200"/>
                  </a:cubicBezTo>
                  <a:close/>
                  <a:moveTo>
                    <a:pt x="11725" y="4978"/>
                  </a:moveTo>
                  <a:lnTo>
                    <a:pt x="11725" y="4978"/>
                  </a:lnTo>
                  <a:cubicBezTo>
                    <a:pt x="11709" y="4999"/>
                    <a:pt x="11677" y="4999"/>
                    <a:pt x="11677" y="5026"/>
                  </a:cubicBezTo>
                  <a:cubicBezTo>
                    <a:pt x="11677" y="5036"/>
                    <a:pt x="11682" y="5047"/>
                    <a:pt x="11693" y="5057"/>
                  </a:cubicBezTo>
                  <a:cubicBezTo>
                    <a:pt x="11703" y="5063"/>
                    <a:pt x="11709" y="5068"/>
                    <a:pt x="11725" y="5068"/>
                  </a:cubicBezTo>
                  <a:cubicBezTo>
                    <a:pt x="11730" y="5068"/>
                    <a:pt x="11735" y="5068"/>
                    <a:pt x="11740" y="5068"/>
                  </a:cubicBezTo>
                  <a:cubicBezTo>
                    <a:pt x="11746" y="5063"/>
                    <a:pt x="11746" y="5063"/>
                    <a:pt x="11746" y="5063"/>
                  </a:cubicBezTo>
                  <a:cubicBezTo>
                    <a:pt x="11730" y="5063"/>
                    <a:pt x="11730" y="5047"/>
                    <a:pt x="11714" y="5042"/>
                  </a:cubicBezTo>
                  <a:cubicBezTo>
                    <a:pt x="11714" y="5047"/>
                    <a:pt x="11714" y="5052"/>
                    <a:pt x="11714" y="5057"/>
                  </a:cubicBezTo>
                  <a:cubicBezTo>
                    <a:pt x="11714" y="5057"/>
                    <a:pt x="11714" y="5057"/>
                    <a:pt x="11709" y="5057"/>
                  </a:cubicBezTo>
                  <a:cubicBezTo>
                    <a:pt x="11693" y="5047"/>
                    <a:pt x="11688" y="5042"/>
                    <a:pt x="11688" y="5026"/>
                  </a:cubicBezTo>
                  <a:cubicBezTo>
                    <a:pt x="11688" y="5021"/>
                    <a:pt x="11698" y="5021"/>
                    <a:pt x="11703" y="5015"/>
                  </a:cubicBezTo>
                  <a:cubicBezTo>
                    <a:pt x="11714" y="5010"/>
                    <a:pt x="11719" y="5005"/>
                    <a:pt x="11730" y="4994"/>
                  </a:cubicBezTo>
                  <a:cubicBezTo>
                    <a:pt x="11725" y="4978"/>
                    <a:pt x="11725" y="4978"/>
                    <a:pt x="11725" y="4978"/>
                  </a:cubicBezTo>
                  <a:close/>
                  <a:moveTo>
                    <a:pt x="11714" y="4889"/>
                  </a:moveTo>
                  <a:lnTo>
                    <a:pt x="11714" y="4889"/>
                  </a:lnTo>
                  <a:cubicBezTo>
                    <a:pt x="11719" y="4889"/>
                    <a:pt x="11719" y="4889"/>
                    <a:pt x="11719" y="4889"/>
                  </a:cubicBezTo>
                  <a:cubicBezTo>
                    <a:pt x="11735" y="4889"/>
                    <a:pt x="11740" y="4883"/>
                    <a:pt x="11751" y="4873"/>
                  </a:cubicBezTo>
                  <a:cubicBezTo>
                    <a:pt x="11746" y="4873"/>
                    <a:pt x="11746" y="4873"/>
                    <a:pt x="11746" y="4873"/>
                  </a:cubicBezTo>
                  <a:cubicBezTo>
                    <a:pt x="11714" y="4889"/>
                    <a:pt x="11714" y="4889"/>
                    <a:pt x="11714" y="4889"/>
                  </a:cubicBezTo>
                  <a:close/>
                  <a:moveTo>
                    <a:pt x="11645" y="4904"/>
                  </a:moveTo>
                  <a:lnTo>
                    <a:pt x="11645" y="4904"/>
                  </a:lnTo>
                  <a:cubicBezTo>
                    <a:pt x="11645" y="4915"/>
                    <a:pt x="11656" y="4910"/>
                    <a:pt x="11661" y="4915"/>
                  </a:cubicBezTo>
                  <a:cubicBezTo>
                    <a:pt x="11666" y="4915"/>
                    <a:pt x="11672" y="4926"/>
                    <a:pt x="11677" y="4926"/>
                  </a:cubicBezTo>
                  <a:cubicBezTo>
                    <a:pt x="11688" y="4926"/>
                    <a:pt x="11688" y="4910"/>
                    <a:pt x="11693" y="4904"/>
                  </a:cubicBezTo>
                  <a:cubicBezTo>
                    <a:pt x="11688" y="4899"/>
                    <a:pt x="11688" y="4899"/>
                    <a:pt x="11688" y="4899"/>
                  </a:cubicBezTo>
                  <a:cubicBezTo>
                    <a:pt x="11677" y="4904"/>
                    <a:pt x="11677" y="4904"/>
                    <a:pt x="11677" y="4904"/>
                  </a:cubicBezTo>
                  <a:cubicBezTo>
                    <a:pt x="11666" y="4899"/>
                    <a:pt x="11645" y="4894"/>
                    <a:pt x="11645" y="4904"/>
                  </a:cubicBezTo>
                  <a:close/>
                  <a:moveTo>
                    <a:pt x="11582" y="4894"/>
                  </a:moveTo>
                  <a:lnTo>
                    <a:pt x="11582" y="4894"/>
                  </a:lnTo>
                  <a:cubicBezTo>
                    <a:pt x="11577" y="4904"/>
                    <a:pt x="11577" y="4910"/>
                    <a:pt x="11571" y="4910"/>
                  </a:cubicBezTo>
                  <a:cubicBezTo>
                    <a:pt x="11566" y="4904"/>
                    <a:pt x="11561" y="4894"/>
                    <a:pt x="11556" y="4894"/>
                  </a:cubicBezTo>
                  <a:cubicBezTo>
                    <a:pt x="11545" y="4894"/>
                    <a:pt x="11545" y="4894"/>
                    <a:pt x="11545" y="4894"/>
                  </a:cubicBezTo>
                  <a:cubicBezTo>
                    <a:pt x="11545" y="4904"/>
                    <a:pt x="11556" y="4910"/>
                    <a:pt x="11556" y="4920"/>
                  </a:cubicBezTo>
                  <a:cubicBezTo>
                    <a:pt x="11556" y="4926"/>
                    <a:pt x="11545" y="4926"/>
                    <a:pt x="11540" y="4926"/>
                  </a:cubicBezTo>
                  <a:cubicBezTo>
                    <a:pt x="11529" y="4931"/>
                    <a:pt x="11524" y="4936"/>
                    <a:pt x="11514" y="4947"/>
                  </a:cubicBezTo>
                  <a:cubicBezTo>
                    <a:pt x="11514" y="4952"/>
                    <a:pt x="11514" y="4952"/>
                    <a:pt x="11514" y="4952"/>
                  </a:cubicBezTo>
                  <a:cubicBezTo>
                    <a:pt x="11535" y="4947"/>
                    <a:pt x="11545" y="4931"/>
                    <a:pt x="11561" y="4931"/>
                  </a:cubicBezTo>
                  <a:cubicBezTo>
                    <a:pt x="11582" y="4931"/>
                    <a:pt x="11593" y="4936"/>
                    <a:pt x="11608" y="4936"/>
                  </a:cubicBezTo>
                  <a:cubicBezTo>
                    <a:pt x="11619" y="4936"/>
                    <a:pt x="11619" y="4926"/>
                    <a:pt x="11624" y="4920"/>
                  </a:cubicBezTo>
                  <a:cubicBezTo>
                    <a:pt x="11624" y="4915"/>
                    <a:pt x="11624" y="4915"/>
                    <a:pt x="11624" y="4915"/>
                  </a:cubicBezTo>
                  <a:cubicBezTo>
                    <a:pt x="11608" y="4920"/>
                    <a:pt x="11608" y="4920"/>
                    <a:pt x="11608" y="4920"/>
                  </a:cubicBezTo>
                  <a:cubicBezTo>
                    <a:pt x="11598" y="4915"/>
                    <a:pt x="11593" y="4904"/>
                    <a:pt x="11582" y="4894"/>
                  </a:cubicBezTo>
                  <a:close/>
                  <a:moveTo>
                    <a:pt x="11477" y="5100"/>
                  </a:moveTo>
                  <a:lnTo>
                    <a:pt x="11477" y="5100"/>
                  </a:lnTo>
                  <a:cubicBezTo>
                    <a:pt x="11461" y="5100"/>
                    <a:pt x="11455" y="5094"/>
                    <a:pt x="11445" y="5089"/>
                  </a:cubicBezTo>
                  <a:cubicBezTo>
                    <a:pt x="11450" y="5110"/>
                    <a:pt x="11471" y="5115"/>
                    <a:pt x="11492" y="5115"/>
                  </a:cubicBezTo>
                  <a:cubicBezTo>
                    <a:pt x="11503" y="5115"/>
                    <a:pt x="11503" y="5115"/>
                    <a:pt x="11503" y="5115"/>
                  </a:cubicBezTo>
                  <a:cubicBezTo>
                    <a:pt x="11503" y="5094"/>
                    <a:pt x="11503" y="5094"/>
                    <a:pt x="11503" y="5094"/>
                  </a:cubicBezTo>
                  <a:cubicBezTo>
                    <a:pt x="11492" y="5094"/>
                    <a:pt x="11487" y="5100"/>
                    <a:pt x="11477" y="5100"/>
                  </a:cubicBezTo>
                  <a:close/>
                  <a:moveTo>
                    <a:pt x="11366" y="5026"/>
                  </a:moveTo>
                  <a:lnTo>
                    <a:pt x="11366" y="5026"/>
                  </a:lnTo>
                  <a:cubicBezTo>
                    <a:pt x="11355" y="5031"/>
                    <a:pt x="11350" y="5042"/>
                    <a:pt x="11339" y="5047"/>
                  </a:cubicBezTo>
                  <a:cubicBezTo>
                    <a:pt x="11334" y="5042"/>
                    <a:pt x="11334" y="5036"/>
                    <a:pt x="11329" y="5031"/>
                  </a:cubicBezTo>
                  <a:cubicBezTo>
                    <a:pt x="11324" y="5036"/>
                    <a:pt x="11324" y="5036"/>
                    <a:pt x="11313" y="5042"/>
                  </a:cubicBezTo>
                  <a:cubicBezTo>
                    <a:pt x="11329" y="5052"/>
                    <a:pt x="11329" y="5057"/>
                    <a:pt x="11345" y="5068"/>
                  </a:cubicBezTo>
                  <a:cubicBezTo>
                    <a:pt x="11355" y="5057"/>
                    <a:pt x="11366" y="5063"/>
                    <a:pt x="11376" y="5057"/>
                  </a:cubicBezTo>
                  <a:cubicBezTo>
                    <a:pt x="11371" y="5047"/>
                    <a:pt x="11371" y="5036"/>
                    <a:pt x="11366" y="5026"/>
                  </a:cubicBezTo>
                  <a:close/>
                  <a:moveTo>
                    <a:pt x="11276" y="4831"/>
                  </a:moveTo>
                  <a:lnTo>
                    <a:pt x="11276" y="4831"/>
                  </a:lnTo>
                  <a:cubicBezTo>
                    <a:pt x="11271" y="4836"/>
                    <a:pt x="11271" y="4841"/>
                    <a:pt x="11266" y="4846"/>
                  </a:cubicBezTo>
                  <a:cubicBezTo>
                    <a:pt x="11260" y="4836"/>
                    <a:pt x="11260" y="4831"/>
                    <a:pt x="11255" y="4825"/>
                  </a:cubicBezTo>
                  <a:cubicBezTo>
                    <a:pt x="11250" y="4836"/>
                    <a:pt x="11250" y="4841"/>
                    <a:pt x="11239" y="4841"/>
                  </a:cubicBezTo>
                  <a:cubicBezTo>
                    <a:pt x="11239" y="4846"/>
                    <a:pt x="11234" y="4846"/>
                    <a:pt x="11234" y="4846"/>
                  </a:cubicBezTo>
                  <a:cubicBezTo>
                    <a:pt x="11234" y="4862"/>
                    <a:pt x="11250" y="4873"/>
                    <a:pt x="11255" y="4889"/>
                  </a:cubicBezTo>
                  <a:cubicBezTo>
                    <a:pt x="11260" y="4889"/>
                    <a:pt x="11260" y="4889"/>
                    <a:pt x="11260" y="4889"/>
                  </a:cubicBezTo>
                  <a:cubicBezTo>
                    <a:pt x="11260" y="4889"/>
                    <a:pt x="11260" y="4889"/>
                    <a:pt x="11260" y="4883"/>
                  </a:cubicBezTo>
                  <a:cubicBezTo>
                    <a:pt x="11260" y="4878"/>
                    <a:pt x="11260" y="4878"/>
                    <a:pt x="11260" y="4873"/>
                  </a:cubicBezTo>
                  <a:cubicBezTo>
                    <a:pt x="11260" y="4862"/>
                    <a:pt x="11271" y="4862"/>
                    <a:pt x="11276" y="4862"/>
                  </a:cubicBezTo>
                  <a:cubicBezTo>
                    <a:pt x="11276" y="4852"/>
                    <a:pt x="11281" y="4841"/>
                    <a:pt x="11276" y="4831"/>
                  </a:cubicBezTo>
                  <a:close/>
                  <a:moveTo>
                    <a:pt x="11287" y="4688"/>
                  </a:moveTo>
                  <a:lnTo>
                    <a:pt x="11287" y="4688"/>
                  </a:lnTo>
                  <a:cubicBezTo>
                    <a:pt x="11276" y="4688"/>
                    <a:pt x="11276" y="4688"/>
                    <a:pt x="11276" y="4688"/>
                  </a:cubicBezTo>
                  <a:cubicBezTo>
                    <a:pt x="11276" y="4688"/>
                    <a:pt x="11276" y="4688"/>
                    <a:pt x="11276" y="4693"/>
                  </a:cubicBezTo>
                  <a:cubicBezTo>
                    <a:pt x="11276" y="4704"/>
                    <a:pt x="11287" y="4709"/>
                    <a:pt x="11292" y="4720"/>
                  </a:cubicBezTo>
                  <a:cubicBezTo>
                    <a:pt x="11292" y="4715"/>
                    <a:pt x="11297" y="4709"/>
                    <a:pt x="11297" y="4704"/>
                  </a:cubicBezTo>
                  <a:cubicBezTo>
                    <a:pt x="11297" y="4699"/>
                    <a:pt x="11292" y="4693"/>
                    <a:pt x="11287" y="4688"/>
                  </a:cubicBezTo>
                  <a:close/>
                  <a:moveTo>
                    <a:pt x="11271" y="5052"/>
                  </a:moveTo>
                  <a:lnTo>
                    <a:pt x="11271" y="5052"/>
                  </a:lnTo>
                  <a:cubicBezTo>
                    <a:pt x="11281" y="5052"/>
                    <a:pt x="11287" y="5047"/>
                    <a:pt x="11297" y="5047"/>
                  </a:cubicBezTo>
                  <a:cubicBezTo>
                    <a:pt x="11297" y="5042"/>
                    <a:pt x="11297" y="5042"/>
                    <a:pt x="11297" y="5042"/>
                  </a:cubicBezTo>
                  <a:cubicBezTo>
                    <a:pt x="11255" y="5015"/>
                    <a:pt x="11223" y="5052"/>
                    <a:pt x="11271" y="5052"/>
                  </a:cubicBezTo>
                  <a:close/>
                  <a:moveTo>
                    <a:pt x="11107" y="4166"/>
                  </a:moveTo>
                  <a:lnTo>
                    <a:pt x="11107" y="4166"/>
                  </a:lnTo>
                  <a:cubicBezTo>
                    <a:pt x="11102" y="4171"/>
                    <a:pt x="11097" y="4177"/>
                    <a:pt x="11097" y="4182"/>
                  </a:cubicBezTo>
                  <a:cubicBezTo>
                    <a:pt x="11097" y="4198"/>
                    <a:pt x="11113" y="4203"/>
                    <a:pt x="11134" y="4208"/>
                  </a:cubicBezTo>
                  <a:cubicBezTo>
                    <a:pt x="11123" y="4187"/>
                    <a:pt x="11113" y="4182"/>
                    <a:pt x="11107" y="4166"/>
                  </a:cubicBezTo>
                  <a:close/>
                  <a:moveTo>
                    <a:pt x="11049" y="3296"/>
                  </a:moveTo>
                  <a:lnTo>
                    <a:pt x="11049" y="3296"/>
                  </a:lnTo>
                  <a:cubicBezTo>
                    <a:pt x="11039" y="3301"/>
                    <a:pt x="11039" y="3312"/>
                    <a:pt x="11033" y="3322"/>
                  </a:cubicBezTo>
                  <a:cubicBezTo>
                    <a:pt x="11033" y="3322"/>
                    <a:pt x="11033" y="3322"/>
                    <a:pt x="11039" y="3322"/>
                  </a:cubicBezTo>
                  <a:cubicBezTo>
                    <a:pt x="11044" y="3322"/>
                    <a:pt x="11044" y="3322"/>
                    <a:pt x="11049" y="3322"/>
                  </a:cubicBezTo>
                  <a:cubicBezTo>
                    <a:pt x="11049" y="3296"/>
                    <a:pt x="11049" y="3296"/>
                    <a:pt x="11049" y="3296"/>
                  </a:cubicBezTo>
                  <a:close/>
                  <a:moveTo>
                    <a:pt x="11012" y="3517"/>
                  </a:moveTo>
                  <a:lnTo>
                    <a:pt x="11012" y="3517"/>
                  </a:lnTo>
                  <a:lnTo>
                    <a:pt x="11007" y="3512"/>
                  </a:lnTo>
                  <a:cubicBezTo>
                    <a:pt x="11002" y="3512"/>
                    <a:pt x="10997" y="3523"/>
                    <a:pt x="10991" y="3528"/>
                  </a:cubicBezTo>
                  <a:cubicBezTo>
                    <a:pt x="11002" y="3528"/>
                    <a:pt x="11007" y="3528"/>
                    <a:pt x="11012" y="3528"/>
                  </a:cubicBezTo>
                  <a:cubicBezTo>
                    <a:pt x="11012" y="3523"/>
                    <a:pt x="11012" y="3517"/>
                    <a:pt x="11012" y="3517"/>
                  </a:cubicBezTo>
                  <a:close/>
                  <a:moveTo>
                    <a:pt x="6599" y="2384"/>
                  </a:moveTo>
                  <a:lnTo>
                    <a:pt x="6599" y="2384"/>
                  </a:lnTo>
                  <a:cubicBezTo>
                    <a:pt x="6588" y="2384"/>
                    <a:pt x="6588" y="2374"/>
                    <a:pt x="6577" y="2374"/>
                  </a:cubicBezTo>
                  <a:cubicBezTo>
                    <a:pt x="6572" y="2379"/>
                    <a:pt x="6567" y="2384"/>
                    <a:pt x="6556" y="2390"/>
                  </a:cubicBezTo>
                  <a:cubicBezTo>
                    <a:pt x="6604" y="2390"/>
                    <a:pt x="6604" y="2390"/>
                    <a:pt x="6604" y="2390"/>
                  </a:cubicBezTo>
                  <a:cubicBezTo>
                    <a:pt x="6614" y="2390"/>
                    <a:pt x="6625" y="2390"/>
                    <a:pt x="6635" y="2384"/>
                  </a:cubicBezTo>
                  <a:cubicBezTo>
                    <a:pt x="6625" y="2374"/>
                    <a:pt x="6609" y="2384"/>
                    <a:pt x="6599" y="2384"/>
                  </a:cubicBezTo>
                  <a:close/>
                  <a:moveTo>
                    <a:pt x="6430" y="2379"/>
                  </a:moveTo>
                  <a:lnTo>
                    <a:pt x="6430" y="2379"/>
                  </a:lnTo>
                  <a:cubicBezTo>
                    <a:pt x="6430" y="2369"/>
                    <a:pt x="6430" y="2369"/>
                    <a:pt x="6430" y="2363"/>
                  </a:cubicBezTo>
                  <a:cubicBezTo>
                    <a:pt x="6430" y="2363"/>
                    <a:pt x="6430" y="2363"/>
                    <a:pt x="6424" y="2363"/>
                  </a:cubicBezTo>
                  <a:cubicBezTo>
                    <a:pt x="6424" y="2363"/>
                    <a:pt x="6424" y="2363"/>
                    <a:pt x="6419" y="2363"/>
                  </a:cubicBezTo>
                  <a:cubicBezTo>
                    <a:pt x="6398" y="2363"/>
                    <a:pt x="6409" y="2358"/>
                    <a:pt x="6409" y="2379"/>
                  </a:cubicBezTo>
                  <a:cubicBezTo>
                    <a:pt x="6409" y="2400"/>
                    <a:pt x="6367" y="2411"/>
                    <a:pt x="6409" y="2400"/>
                  </a:cubicBezTo>
                  <a:cubicBezTo>
                    <a:pt x="6424" y="2406"/>
                    <a:pt x="6430" y="2421"/>
                    <a:pt x="6445" y="2421"/>
                  </a:cubicBezTo>
                  <a:cubicBezTo>
                    <a:pt x="6504" y="2421"/>
                    <a:pt x="6430" y="2395"/>
                    <a:pt x="6430" y="2379"/>
                  </a:cubicBezTo>
                  <a:close/>
                  <a:moveTo>
                    <a:pt x="6293" y="2332"/>
                  </a:moveTo>
                  <a:lnTo>
                    <a:pt x="6293" y="2332"/>
                  </a:lnTo>
                  <a:cubicBezTo>
                    <a:pt x="6293" y="2337"/>
                    <a:pt x="6287" y="2337"/>
                    <a:pt x="6287" y="2342"/>
                  </a:cubicBezTo>
                  <a:cubicBezTo>
                    <a:pt x="6287" y="2358"/>
                    <a:pt x="6303" y="2353"/>
                    <a:pt x="6314" y="2363"/>
                  </a:cubicBezTo>
                  <a:cubicBezTo>
                    <a:pt x="6335" y="2390"/>
                    <a:pt x="6377" y="2437"/>
                    <a:pt x="6319" y="2390"/>
                  </a:cubicBezTo>
                  <a:cubicBezTo>
                    <a:pt x="6308" y="2384"/>
                    <a:pt x="6308" y="2369"/>
                    <a:pt x="6298" y="2363"/>
                  </a:cubicBezTo>
                  <a:cubicBezTo>
                    <a:pt x="6261" y="2332"/>
                    <a:pt x="6219" y="2332"/>
                    <a:pt x="6277" y="2332"/>
                  </a:cubicBezTo>
                  <a:cubicBezTo>
                    <a:pt x="6282" y="2332"/>
                    <a:pt x="6287" y="2326"/>
                    <a:pt x="6293" y="2332"/>
                  </a:cubicBezTo>
                  <a:close/>
                  <a:moveTo>
                    <a:pt x="6002" y="2310"/>
                  </a:moveTo>
                  <a:lnTo>
                    <a:pt x="6002" y="2310"/>
                  </a:lnTo>
                  <a:cubicBezTo>
                    <a:pt x="6002" y="2316"/>
                    <a:pt x="6002" y="2316"/>
                    <a:pt x="6002" y="2316"/>
                  </a:cubicBezTo>
                  <a:cubicBezTo>
                    <a:pt x="6002" y="2337"/>
                    <a:pt x="6013" y="2347"/>
                    <a:pt x="6013" y="2363"/>
                  </a:cubicBezTo>
                  <a:cubicBezTo>
                    <a:pt x="6024" y="2358"/>
                    <a:pt x="6024" y="2347"/>
                    <a:pt x="6034" y="2347"/>
                  </a:cubicBezTo>
                  <a:cubicBezTo>
                    <a:pt x="6045" y="2347"/>
                    <a:pt x="6045" y="2358"/>
                    <a:pt x="6050" y="2358"/>
                  </a:cubicBezTo>
                  <a:cubicBezTo>
                    <a:pt x="6060" y="2363"/>
                    <a:pt x="6066" y="2363"/>
                    <a:pt x="6066" y="2369"/>
                  </a:cubicBezTo>
                  <a:cubicBezTo>
                    <a:pt x="6066" y="2379"/>
                    <a:pt x="6066" y="2379"/>
                    <a:pt x="6060" y="2390"/>
                  </a:cubicBezTo>
                  <a:cubicBezTo>
                    <a:pt x="6076" y="2384"/>
                    <a:pt x="6076" y="2374"/>
                    <a:pt x="6082" y="2363"/>
                  </a:cubicBezTo>
                  <a:cubicBezTo>
                    <a:pt x="6055" y="2337"/>
                    <a:pt x="6039" y="2321"/>
                    <a:pt x="6002" y="2310"/>
                  </a:cubicBezTo>
                  <a:close/>
                  <a:moveTo>
                    <a:pt x="5939" y="2131"/>
                  </a:moveTo>
                  <a:lnTo>
                    <a:pt x="5939" y="2131"/>
                  </a:lnTo>
                  <a:cubicBezTo>
                    <a:pt x="5934" y="2131"/>
                    <a:pt x="5934" y="2131"/>
                    <a:pt x="5934" y="2131"/>
                  </a:cubicBezTo>
                  <a:cubicBezTo>
                    <a:pt x="5934" y="2136"/>
                    <a:pt x="5934" y="2142"/>
                    <a:pt x="5934" y="2147"/>
                  </a:cubicBezTo>
                  <a:cubicBezTo>
                    <a:pt x="5934" y="2152"/>
                    <a:pt x="5934" y="2152"/>
                    <a:pt x="5929" y="2158"/>
                  </a:cubicBezTo>
                  <a:cubicBezTo>
                    <a:pt x="5934" y="2158"/>
                    <a:pt x="5939" y="2158"/>
                    <a:pt x="5939" y="2152"/>
                  </a:cubicBezTo>
                  <a:cubicBezTo>
                    <a:pt x="5950" y="2158"/>
                    <a:pt x="5950" y="2158"/>
                    <a:pt x="5950" y="2158"/>
                  </a:cubicBezTo>
                  <a:cubicBezTo>
                    <a:pt x="5950" y="2179"/>
                    <a:pt x="5950" y="2179"/>
                    <a:pt x="5950" y="2179"/>
                  </a:cubicBezTo>
                  <a:cubicBezTo>
                    <a:pt x="5950" y="2195"/>
                    <a:pt x="5939" y="2200"/>
                    <a:pt x="5939" y="2216"/>
                  </a:cubicBezTo>
                  <a:cubicBezTo>
                    <a:pt x="5939" y="2268"/>
                    <a:pt x="5966" y="2158"/>
                    <a:pt x="5966" y="2152"/>
                  </a:cubicBezTo>
                  <a:cubicBezTo>
                    <a:pt x="5966" y="2142"/>
                    <a:pt x="5955" y="2131"/>
                    <a:pt x="5939" y="2131"/>
                  </a:cubicBezTo>
                  <a:close/>
                  <a:moveTo>
                    <a:pt x="5955" y="2258"/>
                  </a:moveTo>
                  <a:lnTo>
                    <a:pt x="5955" y="2258"/>
                  </a:lnTo>
                  <a:cubicBezTo>
                    <a:pt x="5971" y="2268"/>
                    <a:pt x="5971" y="2284"/>
                    <a:pt x="5981" y="2300"/>
                  </a:cubicBezTo>
                  <a:cubicBezTo>
                    <a:pt x="5981" y="2305"/>
                    <a:pt x="5981" y="2305"/>
                    <a:pt x="5981" y="2305"/>
                  </a:cubicBezTo>
                  <a:cubicBezTo>
                    <a:pt x="5976" y="2305"/>
                    <a:pt x="5971" y="2300"/>
                    <a:pt x="5966" y="2300"/>
                  </a:cubicBezTo>
                  <a:cubicBezTo>
                    <a:pt x="5960" y="2300"/>
                    <a:pt x="5960" y="2305"/>
                    <a:pt x="5955" y="2305"/>
                  </a:cubicBezTo>
                  <a:cubicBezTo>
                    <a:pt x="5955" y="2284"/>
                    <a:pt x="5950" y="2274"/>
                    <a:pt x="5955" y="2258"/>
                  </a:cubicBezTo>
                  <a:close/>
                  <a:moveTo>
                    <a:pt x="2405" y="2516"/>
                  </a:moveTo>
                  <a:lnTo>
                    <a:pt x="2405" y="2516"/>
                  </a:lnTo>
                  <a:cubicBezTo>
                    <a:pt x="2400" y="2516"/>
                    <a:pt x="2400" y="2516"/>
                    <a:pt x="2395" y="2516"/>
                  </a:cubicBezTo>
                  <a:cubicBezTo>
                    <a:pt x="2395" y="2532"/>
                    <a:pt x="2395" y="2532"/>
                    <a:pt x="2395" y="2532"/>
                  </a:cubicBezTo>
                  <a:cubicBezTo>
                    <a:pt x="2395" y="2543"/>
                    <a:pt x="2410" y="2548"/>
                    <a:pt x="2416" y="2548"/>
                  </a:cubicBezTo>
                  <a:cubicBezTo>
                    <a:pt x="2426" y="2548"/>
                    <a:pt x="2432" y="2558"/>
                    <a:pt x="2442" y="2558"/>
                  </a:cubicBezTo>
                  <a:cubicBezTo>
                    <a:pt x="2447" y="2558"/>
                    <a:pt x="2458" y="2553"/>
                    <a:pt x="2458" y="2548"/>
                  </a:cubicBezTo>
                  <a:cubicBezTo>
                    <a:pt x="2458" y="2532"/>
                    <a:pt x="2437" y="2527"/>
                    <a:pt x="2421" y="2527"/>
                  </a:cubicBezTo>
                  <a:cubicBezTo>
                    <a:pt x="2416" y="2521"/>
                    <a:pt x="2410" y="2516"/>
                    <a:pt x="2405" y="2516"/>
                  </a:cubicBezTo>
                  <a:close/>
                  <a:moveTo>
                    <a:pt x="3529" y="2585"/>
                  </a:moveTo>
                  <a:lnTo>
                    <a:pt x="3529" y="2585"/>
                  </a:lnTo>
                  <a:cubicBezTo>
                    <a:pt x="3439" y="2585"/>
                    <a:pt x="3566" y="2590"/>
                    <a:pt x="3576" y="2616"/>
                  </a:cubicBezTo>
                  <a:cubicBezTo>
                    <a:pt x="3523" y="2659"/>
                    <a:pt x="3486" y="2669"/>
                    <a:pt x="3434" y="2717"/>
                  </a:cubicBezTo>
                  <a:cubicBezTo>
                    <a:pt x="3402" y="2743"/>
                    <a:pt x="3386" y="2759"/>
                    <a:pt x="3365" y="2790"/>
                  </a:cubicBezTo>
                  <a:cubicBezTo>
                    <a:pt x="3349" y="2812"/>
                    <a:pt x="3334" y="2822"/>
                    <a:pt x="3334" y="2849"/>
                  </a:cubicBezTo>
                  <a:cubicBezTo>
                    <a:pt x="3334" y="2875"/>
                    <a:pt x="3355" y="2880"/>
                    <a:pt x="3371" y="2901"/>
                  </a:cubicBezTo>
                  <a:cubicBezTo>
                    <a:pt x="3365" y="2901"/>
                    <a:pt x="3365" y="2901"/>
                    <a:pt x="3365" y="2901"/>
                  </a:cubicBezTo>
                  <a:cubicBezTo>
                    <a:pt x="3349" y="2896"/>
                    <a:pt x="3339" y="2891"/>
                    <a:pt x="3328" y="2875"/>
                  </a:cubicBezTo>
                  <a:cubicBezTo>
                    <a:pt x="3328" y="2880"/>
                    <a:pt x="3328" y="2880"/>
                    <a:pt x="3328" y="2880"/>
                  </a:cubicBezTo>
                  <a:cubicBezTo>
                    <a:pt x="3328" y="2896"/>
                    <a:pt x="3339" y="2901"/>
                    <a:pt x="3344" y="2912"/>
                  </a:cubicBezTo>
                  <a:cubicBezTo>
                    <a:pt x="3360" y="2938"/>
                    <a:pt x="3371" y="2954"/>
                    <a:pt x="3381" y="2980"/>
                  </a:cubicBezTo>
                  <a:cubicBezTo>
                    <a:pt x="3397" y="3022"/>
                    <a:pt x="3407" y="3053"/>
                    <a:pt x="3444" y="3074"/>
                  </a:cubicBezTo>
                  <a:cubicBezTo>
                    <a:pt x="3476" y="3095"/>
                    <a:pt x="3481" y="3127"/>
                    <a:pt x="3497" y="3164"/>
                  </a:cubicBezTo>
                  <a:cubicBezTo>
                    <a:pt x="3508" y="3185"/>
                    <a:pt x="3497" y="3206"/>
                    <a:pt x="3518" y="3217"/>
                  </a:cubicBezTo>
                  <a:cubicBezTo>
                    <a:pt x="3529" y="3222"/>
                    <a:pt x="3550" y="3222"/>
                    <a:pt x="3550" y="3243"/>
                  </a:cubicBezTo>
                  <a:cubicBezTo>
                    <a:pt x="3550" y="3248"/>
                    <a:pt x="3545" y="3254"/>
                    <a:pt x="3545" y="3264"/>
                  </a:cubicBezTo>
                  <a:cubicBezTo>
                    <a:pt x="3545" y="3285"/>
                    <a:pt x="3539" y="3312"/>
                    <a:pt x="3518" y="3312"/>
                  </a:cubicBezTo>
                  <a:cubicBezTo>
                    <a:pt x="3502" y="3312"/>
                    <a:pt x="3492" y="3301"/>
                    <a:pt x="3476" y="3301"/>
                  </a:cubicBezTo>
                  <a:cubicBezTo>
                    <a:pt x="3481" y="3312"/>
                    <a:pt x="3481" y="3312"/>
                    <a:pt x="3481" y="3322"/>
                  </a:cubicBezTo>
                  <a:cubicBezTo>
                    <a:pt x="3481" y="3333"/>
                    <a:pt x="3471" y="3348"/>
                    <a:pt x="3460" y="3348"/>
                  </a:cubicBezTo>
                  <a:cubicBezTo>
                    <a:pt x="3434" y="3348"/>
                    <a:pt x="3434" y="3348"/>
                    <a:pt x="3434" y="3348"/>
                  </a:cubicBezTo>
                  <a:cubicBezTo>
                    <a:pt x="3423" y="3348"/>
                    <a:pt x="3418" y="3348"/>
                    <a:pt x="3413" y="3348"/>
                  </a:cubicBezTo>
                  <a:cubicBezTo>
                    <a:pt x="3371" y="3348"/>
                    <a:pt x="3355" y="3327"/>
                    <a:pt x="3312" y="3327"/>
                  </a:cubicBezTo>
                  <a:cubicBezTo>
                    <a:pt x="3302" y="3327"/>
                    <a:pt x="3297" y="3333"/>
                    <a:pt x="3291" y="3333"/>
                  </a:cubicBezTo>
                  <a:cubicBezTo>
                    <a:pt x="3275" y="3333"/>
                    <a:pt x="3281" y="3312"/>
                    <a:pt x="3275" y="3296"/>
                  </a:cubicBezTo>
                  <a:cubicBezTo>
                    <a:pt x="3270" y="3280"/>
                    <a:pt x="3265" y="3275"/>
                    <a:pt x="3249" y="3264"/>
                  </a:cubicBezTo>
                  <a:cubicBezTo>
                    <a:pt x="3217" y="3243"/>
                    <a:pt x="3202" y="3233"/>
                    <a:pt x="3175" y="3211"/>
                  </a:cubicBezTo>
                  <a:cubicBezTo>
                    <a:pt x="3165" y="3206"/>
                    <a:pt x="3181" y="3238"/>
                    <a:pt x="3181" y="3248"/>
                  </a:cubicBezTo>
                  <a:cubicBezTo>
                    <a:pt x="3181" y="3264"/>
                    <a:pt x="3175" y="3269"/>
                    <a:pt x="3175" y="3285"/>
                  </a:cubicBezTo>
                  <a:cubicBezTo>
                    <a:pt x="3175" y="3312"/>
                    <a:pt x="3202" y="3322"/>
                    <a:pt x="3212" y="3343"/>
                  </a:cubicBezTo>
                  <a:cubicBezTo>
                    <a:pt x="3223" y="3359"/>
                    <a:pt x="3217" y="3380"/>
                    <a:pt x="3233" y="3385"/>
                  </a:cubicBezTo>
                  <a:cubicBezTo>
                    <a:pt x="3249" y="3396"/>
                    <a:pt x="3270" y="3391"/>
                    <a:pt x="3281" y="3407"/>
                  </a:cubicBezTo>
                  <a:cubicBezTo>
                    <a:pt x="3302" y="3444"/>
                    <a:pt x="3318" y="3465"/>
                    <a:pt x="3355" y="3486"/>
                  </a:cubicBezTo>
                  <a:cubicBezTo>
                    <a:pt x="3371" y="3496"/>
                    <a:pt x="3381" y="3507"/>
                    <a:pt x="3402" y="3507"/>
                  </a:cubicBezTo>
                  <a:cubicBezTo>
                    <a:pt x="3413" y="3507"/>
                    <a:pt x="3418" y="3496"/>
                    <a:pt x="3434" y="3496"/>
                  </a:cubicBezTo>
                  <a:cubicBezTo>
                    <a:pt x="3444" y="3496"/>
                    <a:pt x="3450" y="3502"/>
                    <a:pt x="3465" y="3502"/>
                  </a:cubicBezTo>
                  <a:cubicBezTo>
                    <a:pt x="3492" y="3502"/>
                    <a:pt x="3492" y="3502"/>
                    <a:pt x="3492" y="3502"/>
                  </a:cubicBezTo>
                  <a:cubicBezTo>
                    <a:pt x="3502" y="3502"/>
                    <a:pt x="3508" y="3507"/>
                    <a:pt x="3518" y="3512"/>
                  </a:cubicBezTo>
                  <a:cubicBezTo>
                    <a:pt x="3534" y="3523"/>
                    <a:pt x="3545" y="3523"/>
                    <a:pt x="3566" y="3523"/>
                  </a:cubicBezTo>
                  <a:cubicBezTo>
                    <a:pt x="3608" y="3523"/>
                    <a:pt x="3608" y="3523"/>
                    <a:pt x="3608" y="3523"/>
                  </a:cubicBezTo>
                  <a:cubicBezTo>
                    <a:pt x="3629" y="3523"/>
                    <a:pt x="3639" y="3549"/>
                    <a:pt x="3660" y="3549"/>
                  </a:cubicBezTo>
                  <a:cubicBezTo>
                    <a:pt x="3671" y="3549"/>
                    <a:pt x="3676" y="3538"/>
                    <a:pt x="3682" y="3538"/>
                  </a:cubicBezTo>
                  <a:cubicBezTo>
                    <a:pt x="3692" y="3538"/>
                    <a:pt x="3697" y="3549"/>
                    <a:pt x="3708" y="3549"/>
                  </a:cubicBezTo>
                  <a:cubicBezTo>
                    <a:pt x="3740" y="3549"/>
                    <a:pt x="3756" y="3533"/>
                    <a:pt x="3782" y="3528"/>
                  </a:cubicBezTo>
                  <a:cubicBezTo>
                    <a:pt x="3840" y="3517"/>
                    <a:pt x="3871" y="3507"/>
                    <a:pt x="3919" y="3486"/>
                  </a:cubicBezTo>
                  <a:cubicBezTo>
                    <a:pt x="3956" y="3475"/>
                    <a:pt x="3977" y="3470"/>
                    <a:pt x="4009" y="3449"/>
                  </a:cubicBezTo>
                  <a:cubicBezTo>
                    <a:pt x="4019" y="3444"/>
                    <a:pt x="4030" y="3433"/>
                    <a:pt x="4046" y="3428"/>
                  </a:cubicBezTo>
                  <a:cubicBezTo>
                    <a:pt x="4061" y="3422"/>
                    <a:pt x="4067" y="3428"/>
                    <a:pt x="4077" y="3428"/>
                  </a:cubicBezTo>
                  <a:cubicBezTo>
                    <a:pt x="4109" y="3412"/>
                    <a:pt x="4125" y="3407"/>
                    <a:pt x="4156" y="3396"/>
                  </a:cubicBezTo>
                  <a:cubicBezTo>
                    <a:pt x="4167" y="3391"/>
                    <a:pt x="4167" y="3380"/>
                    <a:pt x="4177" y="3380"/>
                  </a:cubicBezTo>
                  <a:cubicBezTo>
                    <a:pt x="4193" y="3375"/>
                    <a:pt x="4199" y="3375"/>
                    <a:pt x="4214" y="3370"/>
                  </a:cubicBezTo>
                  <a:cubicBezTo>
                    <a:pt x="4230" y="3359"/>
                    <a:pt x="4236" y="3338"/>
                    <a:pt x="4251" y="3327"/>
                  </a:cubicBezTo>
                  <a:cubicBezTo>
                    <a:pt x="4267" y="3317"/>
                    <a:pt x="4283" y="3317"/>
                    <a:pt x="4299" y="3301"/>
                  </a:cubicBezTo>
                  <a:cubicBezTo>
                    <a:pt x="4293" y="3280"/>
                    <a:pt x="4293" y="3280"/>
                    <a:pt x="4293" y="3280"/>
                  </a:cubicBezTo>
                  <a:cubicBezTo>
                    <a:pt x="4293" y="3254"/>
                    <a:pt x="4293" y="3254"/>
                    <a:pt x="4293" y="3254"/>
                  </a:cubicBezTo>
                  <a:cubicBezTo>
                    <a:pt x="4293" y="3254"/>
                    <a:pt x="4293" y="3248"/>
                    <a:pt x="4288" y="3248"/>
                  </a:cubicBezTo>
                  <a:cubicBezTo>
                    <a:pt x="4283" y="3248"/>
                    <a:pt x="4283" y="3254"/>
                    <a:pt x="4278" y="3254"/>
                  </a:cubicBezTo>
                  <a:cubicBezTo>
                    <a:pt x="4257" y="3254"/>
                    <a:pt x="4251" y="3227"/>
                    <a:pt x="4251" y="3206"/>
                  </a:cubicBezTo>
                  <a:cubicBezTo>
                    <a:pt x="4251" y="3190"/>
                    <a:pt x="4257" y="3185"/>
                    <a:pt x="4262" y="3169"/>
                  </a:cubicBezTo>
                  <a:cubicBezTo>
                    <a:pt x="4220" y="3153"/>
                    <a:pt x="4199" y="3116"/>
                    <a:pt x="4199" y="3069"/>
                  </a:cubicBezTo>
                  <a:cubicBezTo>
                    <a:pt x="4199" y="3053"/>
                    <a:pt x="4214" y="3043"/>
                    <a:pt x="4214" y="3027"/>
                  </a:cubicBezTo>
                  <a:cubicBezTo>
                    <a:pt x="4220" y="3006"/>
                    <a:pt x="4225" y="2980"/>
                    <a:pt x="4246" y="2980"/>
                  </a:cubicBezTo>
                  <a:cubicBezTo>
                    <a:pt x="4262" y="2980"/>
                    <a:pt x="4272" y="2995"/>
                    <a:pt x="4278" y="3011"/>
                  </a:cubicBezTo>
                  <a:cubicBezTo>
                    <a:pt x="4283" y="3006"/>
                    <a:pt x="4283" y="3006"/>
                    <a:pt x="4283" y="3000"/>
                  </a:cubicBezTo>
                  <a:cubicBezTo>
                    <a:pt x="4283" y="2980"/>
                    <a:pt x="4272" y="2970"/>
                    <a:pt x="4267" y="2949"/>
                  </a:cubicBezTo>
                  <a:cubicBezTo>
                    <a:pt x="4262" y="2959"/>
                    <a:pt x="4251" y="2965"/>
                    <a:pt x="4241" y="2965"/>
                  </a:cubicBezTo>
                  <a:cubicBezTo>
                    <a:pt x="4230" y="2965"/>
                    <a:pt x="4225" y="2959"/>
                    <a:pt x="4220" y="2949"/>
                  </a:cubicBezTo>
                  <a:cubicBezTo>
                    <a:pt x="4209" y="2943"/>
                    <a:pt x="4199" y="2943"/>
                    <a:pt x="4193" y="2933"/>
                  </a:cubicBezTo>
                  <a:cubicBezTo>
                    <a:pt x="4193" y="2917"/>
                    <a:pt x="4199" y="2906"/>
                    <a:pt x="4193" y="2896"/>
                  </a:cubicBezTo>
                  <a:cubicBezTo>
                    <a:pt x="4172" y="2901"/>
                    <a:pt x="4172" y="2928"/>
                    <a:pt x="4151" y="2928"/>
                  </a:cubicBezTo>
                  <a:cubicBezTo>
                    <a:pt x="4141" y="2928"/>
                    <a:pt x="4141" y="2906"/>
                    <a:pt x="4130" y="2901"/>
                  </a:cubicBezTo>
                  <a:cubicBezTo>
                    <a:pt x="4109" y="2885"/>
                    <a:pt x="4104" y="2864"/>
                    <a:pt x="4082" y="2864"/>
                  </a:cubicBezTo>
                  <a:cubicBezTo>
                    <a:pt x="4067" y="2864"/>
                    <a:pt x="4061" y="2849"/>
                    <a:pt x="4056" y="2838"/>
                  </a:cubicBezTo>
                  <a:cubicBezTo>
                    <a:pt x="4046" y="2822"/>
                    <a:pt x="4030" y="2822"/>
                    <a:pt x="4014" y="2812"/>
                  </a:cubicBezTo>
                  <a:cubicBezTo>
                    <a:pt x="4030" y="2806"/>
                    <a:pt x="4046" y="2796"/>
                    <a:pt x="4046" y="2780"/>
                  </a:cubicBezTo>
                  <a:cubicBezTo>
                    <a:pt x="4046" y="2748"/>
                    <a:pt x="4046" y="2748"/>
                    <a:pt x="4046" y="2748"/>
                  </a:cubicBezTo>
                  <a:cubicBezTo>
                    <a:pt x="4046" y="2701"/>
                    <a:pt x="3998" y="2685"/>
                    <a:pt x="3951" y="2674"/>
                  </a:cubicBezTo>
                  <a:cubicBezTo>
                    <a:pt x="3893" y="2653"/>
                    <a:pt x="3861" y="2643"/>
                    <a:pt x="3803" y="2622"/>
                  </a:cubicBezTo>
                  <a:cubicBezTo>
                    <a:pt x="3782" y="2616"/>
                    <a:pt x="3771" y="2601"/>
                    <a:pt x="3750" y="2601"/>
                  </a:cubicBezTo>
                  <a:cubicBezTo>
                    <a:pt x="3713" y="2601"/>
                    <a:pt x="3697" y="2611"/>
                    <a:pt x="3660" y="2611"/>
                  </a:cubicBezTo>
                  <a:cubicBezTo>
                    <a:pt x="3608" y="2611"/>
                    <a:pt x="3582" y="2585"/>
                    <a:pt x="3529" y="2585"/>
                  </a:cubicBezTo>
                  <a:close/>
                  <a:moveTo>
                    <a:pt x="4188" y="2664"/>
                  </a:moveTo>
                  <a:lnTo>
                    <a:pt x="4188" y="2664"/>
                  </a:lnTo>
                  <a:cubicBezTo>
                    <a:pt x="4204" y="2664"/>
                    <a:pt x="4220" y="2674"/>
                    <a:pt x="4220" y="2690"/>
                  </a:cubicBezTo>
                  <a:cubicBezTo>
                    <a:pt x="4220" y="2701"/>
                    <a:pt x="4214" y="2711"/>
                    <a:pt x="4199" y="2711"/>
                  </a:cubicBezTo>
                  <a:cubicBezTo>
                    <a:pt x="4199" y="2711"/>
                    <a:pt x="4199" y="2711"/>
                    <a:pt x="4193" y="2711"/>
                  </a:cubicBezTo>
                  <a:cubicBezTo>
                    <a:pt x="4193" y="2701"/>
                    <a:pt x="4193" y="2701"/>
                    <a:pt x="4193" y="2701"/>
                  </a:cubicBezTo>
                  <a:cubicBezTo>
                    <a:pt x="4193" y="2695"/>
                    <a:pt x="4199" y="2695"/>
                    <a:pt x="4199" y="2690"/>
                  </a:cubicBezTo>
                  <a:cubicBezTo>
                    <a:pt x="4199" y="2680"/>
                    <a:pt x="4183" y="2674"/>
                    <a:pt x="4172" y="2669"/>
                  </a:cubicBezTo>
                  <a:cubicBezTo>
                    <a:pt x="4177" y="2664"/>
                    <a:pt x="4177" y="2664"/>
                    <a:pt x="4177" y="2664"/>
                  </a:cubicBezTo>
                  <a:cubicBezTo>
                    <a:pt x="4188" y="2664"/>
                    <a:pt x="4188" y="2664"/>
                    <a:pt x="4188" y="2664"/>
                  </a:cubicBezTo>
                  <a:close/>
                  <a:moveTo>
                    <a:pt x="4483" y="3291"/>
                  </a:moveTo>
                  <a:lnTo>
                    <a:pt x="4483" y="3291"/>
                  </a:lnTo>
                  <a:cubicBezTo>
                    <a:pt x="4467" y="3291"/>
                    <a:pt x="4462" y="3296"/>
                    <a:pt x="4452" y="3301"/>
                  </a:cubicBezTo>
                  <a:cubicBezTo>
                    <a:pt x="4467" y="3312"/>
                    <a:pt x="4483" y="3312"/>
                    <a:pt x="4499" y="3327"/>
                  </a:cubicBezTo>
                  <a:cubicBezTo>
                    <a:pt x="4504" y="3322"/>
                    <a:pt x="4510" y="3317"/>
                    <a:pt x="4520" y="3312"/>
                  </a:cubicBezTo>
                  <a:cubicBezTo>
                    <a:pt x="4510" y="3296"/>
                    <a:pt x="4494" y="3296"/>
                    <a:pt x="4483" y="3291"/>
                  </a:cubicBezTo>
                  <a:close/>
                  <a:moveTo>
                    <a:pt x="4705" y="3269"/>
                  </a:moveTo>
                  <a:lnTo>
                    <a:pt x="4705" y="3269"/>
                  </a:lnTo>
                  <a:cubicBezTo>
                    <a:pt x="4705" y="3275"/>
                    <a:pt x="4705" y="3280"/>
                    <a:pt x="4705" y="3291"/>
                  </a:cubicBezTo>
                  <a:cubicBezTo>
                    <a:pt x="4737" y="3291"/>
                    <a:pt x="4737" y="3291"/>
                    <a:pt x="4737" y="3291"/>
                  </a:cubicBezTo>
                  <a:cubicBezTo>
                    <a:pt x="4747" y="3291"/>
                    <a:pt x="4752" y="3285"/>
                    <a:pt x="4763" y="3280"/>
                  </a:cubicBezTo>
                  <a:cubicBezTo>
                    <a:pt x="4752" y="3275"/>
                    <a:pt x="4752" y="3280"/>
                    <a:pt x="4747" y="3280"/>
                  </a:cubicBezTo>
                  <a:cubicBezTo>
                    <a:pt x="4731" y="3280"/>
                    <a:pt x="4721" y="3269"/>
                    <a:pt x="4705" y="3269"/>
                  </a:cubicBezTo>
                  <a:close/>
                  <a:moveTo>
                    <a:pt x="5296" y="3164"/>
                  </a:moveTo>
                  <a:lnTo>
                    <a:pt x="5296" y="3164"/>
                  </a:lnTo>
                  <a:cubicBezTo>
                    <a:pt x="5296" y="3169"/>
                    <a:pt x="5296" y="3174"/>
                    <a:pt x="5296" y="3180"/>
                  </a:cubicBezTo>
                  <a:cubicBezTo>
                    <a:pt x="5275" y="3185"/>
                    <a:pt x="5269" y="3206"/>
                    <a:pt x="5254" y="3206"/>
                  </a:cubicBezTo>
                  <a:cubicBezTo>
                    <a:pt x="5217" y="3206"/>
                    <a:pt x="5217" y="3206"/>
                    <a:pt x="5217" y="3206"/>
                  </a:cubicBezTo>
                  <a:cubicBezTo>
                    <a:pt x="5206" y="3206"/>
                    <a:pt x="5201" y="3211"/>
                    <a:pt x="5190" y="3217"/>
                  </a:cubicBezTo>
                  <a:cubicBezTo>
                    <a:pt x="5180" y="3227"/>
                    <a:pt x="5169" y="3227"/>
                    <a:pt x="5158" y="3238"/>
                  </a:cubicBezTo>
                  <a:cubicBezTo>
                    <a:pt x="5148" y="3248"/>
                    <a:pt x="5153" y="3264"/>
                    <a:pt x="5143" y="3264"/>
                  </a:cubicBezTo>
                  <a:cubicBezTo>
                    <a:pt x="5132" y="3264"/>
                    <a:pt x="5127" y="3259"/>
                    <a:pt x="5116" y="3254"/>
                  </a:cubicBezTo>
                  <a:cubicBezTo>
                    <a:pt x="5111" y="3269"/>
                    <a:pt x="5106" y="3280"/>
                    <a:pt x="5101" y="3296"/>
                  </a:cubicBezTo>
                  <a:cubicBezTo>
                    <a:pt x="5106" y="3296"/>
                    <a:pt x="5106" y="3296"/>
                    <a:pt x="5106" y="3296"/>
                  </a:cubicBezTo>
                  <a:cubicBezTo>
                    <a:pt x="5132" y="3275"/>
                    <a:pt x="5148" y="3280"/>
                    <a:pt x="5180" y="3264"/>
                  </a:cubicBezTo>
                  <a:cubicBezTo>
                    <a:pt x="5190" y="3259"/>
                    <a:pt x="5195" y="3248"/>
                    <a:pt x="5211" y="3243"/>
                  </a:cubicBezTo>
                  <a:cubicBezTo>
                    <a:pt x="5227" y="3238"/>
                    <a:pt x="5243" y="3233"/>
                    <a:pt x="5259" y="3227"/>
                  </a:cubicBezTo>
                  <a:cubicBezTo>
                    <a:pt x="5285" y="3222"/>
                    <a:pt x="5312" y="3222"/>
                    <a:pt x="5312" y="3201"/>
                  </a:cubicBezTo>
                  <a:cubicBezTo>
                    <a:pt x="5312" y="3196"/>
                    <a:pt x="5312" y="3196"/>
                    <a:pt x="5312" y="3196"/>
                  </a:cubicBezTo>
                  <a:cubicBezTo>
                    <a:pt x="5312" y="3180"/>
                    <a:pt x="5327" y="3180"/>
                    <a:pt x="5327" y="3164"/>
                  </a:cubicBezTo>
                  <a:cubicBezTo>
                    <a:pt x="5327" y="3153"/>
                    <a:pt x="5327" y="3153"/>
                    <a:pt x="5327" y="3153"/>
                  </a:cubicBezTo>
                  <a:cubicBezTo>
                    <a:pt x="5312" y="3153"/>
                    <a:pt x="5306" y="3164"/>
                    <a:pt x="5296" y="3164"/>
                  </a:cubicBezTo>
                  <a:close/>
                  <a:moveTo>
                    <a:pt x="5406" y="3196"/>
                  </a:moveTo>
                  <a:lnTo>
                    <a:pt x="5406" y="3196"/>
                  </a:lnTo>
                  <a:cubicBezTo>
                    <a:pt x="5412" y="3211"/>
                    <a:pt x="5412" y="3217"/>
                    <a:pt x="5417" y="3233"/>
                  </a:cubicBezTo>
                  <a:cubicBezTo>
                    <a:pt x="5470" y="3180"/>
                    <a:pt x="5501" y="3159"/>
                    <a:pt x="5549" y="3106"/>
                  </a:cubicBezTo>
                  <a:cubicBezTo>
                    <a:pt x="5549" y="3106"/>
                    <a:pt x="5549" y="3106"/>
                    <a:pt x="5544" y="3106"/>
                  </a:cubicBezTo>
                  <a:cubicBezTo>
                    <a:pt x="5512" y="3106"/>
                    <a:pt x="5501" y="3132"/>
                    <a:pt x="5475" y="3153"/>
                  </a:cubicBezTo>
                  <a:cubicBezTo>
                    <a:pt x="5454" y="3174"/>
                    <a:pt x="5433" y="3174"/>
                    <a:pt x="5406" y="3196"/>
                  </a:cubicBezTo>
                  <a:close/>
                  <a:moveTo>
                    <a:pt x="6282" y="3111"/>
                  </a:moveTo>
                  <a:lnTo>
                    <a:pt x="6282" y="3111"/>
                  </a:lnTo>
                  <a:cubicBezTo>
                    <a:pt x="6282" y="3116"/>
                    <a:pt x="6282" y="3122"/>
                    <a:pt x="6287" y="3127"/>
                  </a:cubicBezTo>
                  <a:cubicBezTo>
                    <a:pt x="6324" y="3090"/>
                    <a:pt x="6345" y="3069"/>
                    <a:pt x="6398" y="3043"/>
                  </a:cubicBezTo>
                  <a:cubicBezTo>
                    <a:pt x="6393" y="3043"/>
                    <a:pt x="6393" y="3043"/>
                    <a:pt x="6393" y="3043"/>
                  </a:cubicBezTo>
                  <a:cubicBezTo>
                    <a:pt x="6367" y="3043"/>
                    <a:pt x="6340" y="3048"/>
                    <a:pt x="6335" y="3069"/>
                  </a:cubicBezTo>
                  <a:cubicBezTo>
                    <a:pt x="6324" y="3080"/>
                    <a:pt x="6319" y="3085"/>
                    <a:pt x="6308" y="3095"/>
                  </a:cubicBezTo>
                  <a:cubicBezTo>
                    <a:pt x="6298" y="3101"/>
                    <a:pt x="6282" y="3095"/>
                    <a:pt x="6282" y="3111"/>
                  </a:cubicBezTo>
                  <a:close/>
                  <a:moveTo>
                    <a:pt x="6213" y="3164"/>
                  </a:moveTo>
                  <a:lnTo>
                    <a:pt x="6213" y="3164"/>
                  </a:lnTo>
                  <a:cubicBezTo>
                    <a:pt x="6213" y="3164"/>
                    <a:pt x="6213" y="3164"/>
                    <a:pt x="6208" y="3164"/>
                  </a:cubicBezTo>
                  <a:cubicBezTo>
                    <a:pt x="6203" y="3164"/>
                    <a:pt x="6198" y="3159"/>
                    <a:pt x="6192" y="3148"/>
                  </a:cubicBezTo>
                  <a:cubicBezTo>
                    <a:pt x="6192" y="3159"/>
                    <a:pt x="6192" y="3164"/>
                    <a:pt x="6192" y="3169"/>
                  </a:cubicBezTo>
                  <a:cubicBezTo>
                    <a:pt x="6177" y="3169"/>
                    <a:pt x="6161" y="3174"/>
                    <a:pt x="6161" y="3185"/>
                  </a:cubicBezTo>
                  <a:cubicBezTo>
                    <a:pt x="6150" y="3206"/>
                    <a:pt x="6150" y="3222"/>
                    <a:pt x="6134" y="3222"/>
                  </a:cubicBezTo>
                  <a:cubicBezTo>
                    <a:pt x="6113" y="3222"/>
                    <a:pt x="6092" y="3190"/>
                    <a:pt x="6103" y="3196"/>
                  </a:cubicBezTo>
                  <a:cubicBezTo>
                    <a:pt x="6113" y="3196"/>
                    <a:pt x="6113" y="3196"/>
                    <a:pt x="6113" y="3196"/>
                  </a:cubicBezTo>
                  <a:cubicBezTo>
                    <a:pt x="6119" y="3196"/>
                    <a:pt x="6119" y="3190"/>
                    <a:pt x="6119" y="3190"/>
                  </a:cubicBezTo>
                  <a:cubicBezTo>
                    <a:pt x="6113" y="3185"/>
                    <a:pt x="6108" y="3180"/>
                    <a:pt x="6097" y="3180"/>
                  </a:cubicBezTo>
                  <a:cubicBezTo>
                    <a:pt x="6092" y="3180"/>
                    <a:pt x="6087" y="3185"/>
                    <a:pt x="6076" y="3185"/>
                  </a:cubicBezTo>
                  <a:cubicBezTo>
                    <a:pt x="6066" y="3185"/>
                    <a:pt x="6060" y="3185"/>
                    <a:pt x="6050" y="3180"/>
                  </a:cubicBezTo>
                  <a:cubicBezTo>
                    <a:pt x="6055" y="3196"/>
                    <a:pt x="6060" y="3206"/>
                    <a:pt x="6060" y="3222"/>
                  </a:cubicBezTo>
                  <a:cubicBezTo>
                    <a:pt x="6050" y="3233"/>
                    <a:pt x="6050" y="3233"/>
                    <a:pt x="6050" y="3233"/>
                  </a:cubicBezTo>
                  <a:cubicBezTo>
                    <a:pt x="6050" y="3248"/>
                    <a:pt x="6050" y="3248"/>
                    <a:pt x="6050" y="3248"/>
                  </a:cubicBezTo>
                  <a:cubicBezTo>
                    <a:pt x="6055" y="3248"/>
                    <a:pt x="6055" y="3248"/>
                    <a:pt x="6060" y="3248"/>
                  </a:cubicBezTo>
                  <a:cubicBezTo>
                    <a:pt x="6066" y="3248"/>
                    <a:pt x="6071" y="3238"/>
                    <a:pt x="6076" y="3238"/>
                  </a:cubicBezTo>
                  <a:cubicBezTo>
                    <a:pt x="6103" y="3233"/>
                    <a:pt x="6119" y="3238"/>
                    <a:pt x="6145" y="3227"/>
                  </a:cubicBezTo>
                  <a:cubicBezTo>
                    <a:pt x="6161" y="3227"/>
                    <a:pt x="6166" y="3211"/>
                    <a:pt x="6177" y="3206"/>
                  </a:cubicBezTo>
                  <a:cubicBezTo>
                    <a:pt x="6198" y="3196"/>
                    <a:pt x="6224" y="3190"/>
                    <a:pt x="6229" y="3164"/>
                  </a:cubicBezTo>
                  <a:cubicBezTo>
                    <a:pt x="6224" y="3164"/>
                    <a:pt x="6219" y="3164"/>
                    <a:pt x="6213" y="3164"/>
                  </a:cubicBezTo>
                  <a:close/>
                  <a:moveTo>
                    <a:pt x="11076" y="4963"/>
                  </a:moveTo>
                  <a:lnTo>
                    <a:pt x="11076" y="4963"/>
                  </a:lnTo>
                  <a:lnTo>
                    <a:pt x="11070" y="4968"/>
                  </a:lnTo>
                  <a:cubicBezTo>
                    <a:pt x="11070" y="4984"/>
                    <a:pt x="11070" y="5005"/>
                    <a:pt x="11086" y="5005"/>
                  </a:cubicBezTo>
                  <a:cubicBezTo>
                    <a:pt x="11092" y="5005"/>
                    <a:pt x="11097" y="4999"/>
                    <a:pt x="11102" y="4999"/>
                  </a:cubicBezTo>
                  <a:cubicBezTo>
                    <a:pt x="11102" y="4999"/>
                    <a:pt x="11102" y="4999"/>
                    <a:pt x="11102" y="4994"/>
                  </a:cubicBezTo>
                  <a:cubicBezTo>
                    <a:pt x="11102" y="4978"/>
                    <a:pt x="11092" y="4963"/>
                    <a:pt x="11076" y="4963"/>
                  </a:cubicBezTo>
                  <a:close/>
                  <a:moveTo>
                    <a:pt x="10997" y="4852"/>
                  </a:moveTo>
                  <a:lnTo>
                    <a:pt x="10997" y="4852"/>
                  </a:lnTo>
                  <a:cubicBezTo>
                    <a:pt x="10991" y="4857"/>
                    <a:pt x="10991" y="4862"/>
                    <a:pt x="10986" y="4862"/>
                  </a:cubicBezTo>
                  <a:cubicBezTo>
                    <a:pt x="10981" y="4862"/>
                    <a:pt x="10981" y="4857"/>
                    <a:pt x="10970" y="4857"/>
                  </a:cubicBezTo>
                  <a:cubicBezTo>
                    <a:pt x="10965" y="4857"/>
                    <a:pt x="10960" y="4857"/>
                    <a:pt x="10954" y="4857"/>
                  </a:cubicBezTo>
                  <a:cubicBezTo>
                    <a:pt x="10949" y="4862"/>
                    <a:pt x="10949" y="4862"/>
                    <a:pt x="10949" y="4868"/>
                  </a:cubicBezTo>
                  <a:cubicBezTo>
                    <a:pt x="10949" y="4878"/>
                    <a:pt x="10960" y="4878"/>
                    <a:pt x="10965" y="4878"/>
                  </a:cubicBezTo>
                  <a:cubicBezTo>
                    <a:pt x="10975" y="4889"/>
                    <a:pt x="10981" y="4894"/>
                    <a:pt x="10991" y="4899"/>
                  </a:cubicBezTo>
                  <a:cubicBezTo>
                    <a:pt x="11002" y="4904"/>
                    <a:pt x="11012" y="4904"/>
                    <a:pt x="11023" y="4915"/>
                  </a:cubicBezTo>
                  <a:cubicBezTo>
                    <a:pt x="11028" y="4926"/>
                    <a:pt x="11028" y="4936"/>
                    <a:pt x="11039" y="4941"/>
                  </a:cubicBezTo>
                  <a:cubicBezTo>
                    <a:pt x="11044" y="4931"/>
                    <a:pt x="11060" y="4931"/>
                    <a:pt x="11060" y="4920"/>
                  </a:cubicBezTo>
                  <a:cubicBezTo>
                    <a:pt x="11060" y="4904"/>
                    <a:pt x="11044" y="4894"/>
                    <a:pt x="11044" y="4878"/>
                  </a:cubicBezTo>
                  <a:cubicBezTo>
                    <a:pt x="11033" y="4883"/>
                    <a:pt x="11028" y="4889"/>
                    <a:pt x="11018" y="4889"/>
                  </a:cubicBezTo>
                  <a:cubicBezTo>
                    <a:pt x="11012" y="4883"/>
                    <a:pt x="11012" y="4878"/>
                    <a:pt x="11012" y="4873"/>
                  </a:cubicBezTo>
                  <a:cubicBezTo>
                    <a:pt x="11012" y="4862"/>
                    <a:pt x="11007" y="4857"/>
                    <a:pt x="10997" y="4852"/>
                  </a:cubicBezTo>
                  <a:close/>
                  <a:moveTo>
                    <a:pt x="10764" y="4736"/>
                  </a:moveTo>
                  <a:lnTo>
                    <a:pt x="10764" y="4736"/>
                  </a:lnTo>
                  <a:cubicBezTo>
                    <a:pt x="10770" y="4730"/>
                    <a:pt x="10775" y="4730"/>
                    <a:pt x="10780" y="4720"/>
                  </a:cubicBezTo>
                  <a:cubicBezTo>
                    <a:pt x="10770" y="4715"/>
                    <a:pt x="10770" y="4704"/>
                    <a:pt x="10759" y="4704"/>
                  </a:cubicBezTo>
                  <a:cubicBezTo>
                    <a:pt x="10743" y="4704"/>
                    <a:pt x="10733" y="4715"/>
                    <a:pt x="10717" y="4715"/>
                  </a:cubicBezTo>
                  <a:cubicBezTo>
                    <a:pt x="10717" y="4720"/>
                    <a:pt x="10717" y="4720"/>
                    <a:pt x="10717" y="4725"/>
                  </a:cubicBezTo>
                  <a:cubicBezTo>
                    <a:pt x="10701" y="4757"/>
                    <a:pt x="10701" y="4757"/>
                    <a:pt x="10701" y="4757"/>
                  </a:cubicBezTo>
                  <a:cubicBezTo>
                    <a:pt x="10733" y="4783"/>
                    <a:pt x="10764" y="4794"/>
                    <a:pt x="10807" y="4799"/>
                  </a:cubicBezTo>
                  <a:cubicBezTo>
                    <a:pt x="10823" y="4804"/>
                    <a:pt x="10828" y="4810"/>
                    <a:pt x="10844" y="4810"/>
                  </a:cubicBezTo>
                  <a:cubicBezTo>
                    <a:pt x="10849" y="4810"/>
                    <a:pt x="10854" y="4804"/>
                    <a:pt x="10859" y="4804"/>
                  </a:cubicBezTo>
                  <a:cubicBezTo>
                    <a:pt x="10875" y="4804"/>
                    <a:pt x="10886" y="4820"/>
                    <a:pt x="10902" y="4825"/>
                  </a:cubicBezTo>
                  <a:lnTo>
                    <a:pt x="10902" y="4820"/>
                  </a:lnTo>
                  <a:cubicBezTo>
                    <a:pt x="10902" y="4804"/>
                    <a:pt x="10891" y="4794"/>
                    <a:pt x="10875" y="4789"/>
                  </a:cubicBezTo>
                  <a:cubicBezTo>
                    <a:pt x="10865" y="4783"/>
                    <a:pt x="10870" y="4767"/>
                    <a:pt x="10865" y="4762"/>
                  </a:cubicBezTo>
                  <a:cubicBezTo>
                    <a:pt x="10849" y="4746"/>
                    <a:pt x="10833" y="4762"/>
                    <a:pt x="10812" y="4757"/>
                  </a:cubicBezTo>
                  <a:cubicBezTo>
                    <a:pt x="10791" y="4757"/>
                    <a:pt x="10780" y="4746"/>
                    <a:pt x="10764" y="4736"/>
                  </a:cubicBezTo>
                  <a:close/>
                  <a:moveTo>
                    <a:pt x="10664" y="4625"/>
                  </a:moveTo>
                  <a:lnTo>
                    <a:pt x="10664" y="4625"/>
                  </a:lnTo>
                  <a:cubicBezTo>
                    <a:pt x="10670" y="4646"/>
                    <a:pt x="10680" y="4657"/>
                    <a:pt x="10680" y="4678"/>
                  </a:cubicBezTo>
                  <a:cubicBezTo>
                    <a:pt x="10654" y="4662"/>
                    <a:pt x="10633" y="4672"/>
                    <a:pt x="10606" y="4657"/>
                  </a:cubicBezTo>
                  <a:cubicBezTo>
                    <a:pt x="10590" y="4651"/>
                    <a:pt x="10590" y="4635"/>
                    <a:pt x="10575" y="4635"/>
                  </a:cubicBezTo>
                  <a:cubicBezTo>
                    <a:pt x="10548" y="4630"/>
                    <a:pt x="10543" y="4614"/>
                    <a:pt x="10527" y="4599"/>
                  </a:cubicBezTo>
                  <a:cubicBezTo>
                    <a:pt x="10527" y="4588"/>
                    <a:pt x="10516" y="4588"/>
                    <a:pt x="10516" y="4583"/>
                  </a:cubicBezTo>
                  <a:cubicBezTo>
                    <a:pt x="10516" y="4578"/>
                    <a:pt x="10516" y="4578"/>
                    <a:pt x="10516" y="4572"/>
                  </a:cubicBezTo>
                  <a:cubicBezTo>
                    <a:pt x="10522" y="4578"/>
                    <a:pt x="10527" y="4578"/>
                    <a:pt x="10532" y="4572"/>
                  </a:cubicBezTo>
                  <a:cubicBezTo>
                    <a:pt x="10527" y="4562"/>
                    <a:pt x="10527" y="4562"/>
                    <a:pt x="10527" y="4562"/>
                  </a:cubicBezTo>
                  <a:cubicBezTo>
                    <a:pt x="10532" y="4556"/>
                    <a:pt x="10532" y="4556"/>
                    <a:pt x="10532" y="4556"/>
                  </a:cubicBezTo>
                  <a:cubicBezTo>
                    <a:pt x="10548" y="4572"/>
                    <a:pt x="10559" y="4583"/>
                    <a:pt x="10580" y="4593"/>
                  </a:cubicBezTo>
                  <a:cubicBezTo>
                    <a:pt x="10601" y="4599"/>
                    <a:pt x="10606" y="4614"/>
                    <a:pt x="10622" y="4614"/>
                  </a:cubicBezTo>
                  <a:cubicBezTo>
                    <a:pt x="10633" y="4614"/>
                    <a:pt x="10638" y="4614"/>
                    <a:pt x="10643" y="4614"/>
                  </a:cubicBezTo>
                  <a:cubicBezTo>
                    <a:pt x="10648" y="4614"/>
                    <a:pt x="10659" y="4620"/>
                    <a:pt x="10664" y="4625"/>
                  </a:cubicBezTo>
                  <a:close/>
                  <a:moveTo>
                    <a:pt x="10290" y="4351"/>
                  </a:moveTo>
                  <a:lnTo>
                    <a:pt x="10290" y="4351"/>
                  </a:lnTo>
                  <a:cubicBezTo>
                    <a:pt x="10274" y="4356"/>
                    <a:pt x="10263" y="4356"/>
                    <a:pt x="10242" y="4356"/>
                  </a:cubicBezTo>
                  <a:cubicBezTo>
                    <a:pt x="10237" y="4356"/>
                    <a:pt x="10232" y="4356"/>
                    <a:pt x="10226" y="4356"/>
                  </a:cubicBezTo>
                  <a:cubicBezTo>
                    <a:pt x="10226" y="4367"/>
                    <a:pt x="10226" y="4372"/>
                    <a:pt x="10226" y="4382"/>
                  </a:cubicBezTo>
                  <a:cubicBezTo>
                    <a:pt x="10226" y="4382"/>
                    <a:pt x="10226" y="4382"/>
                    <a:pt x="10232" y="4382"/>
                  </a:cubicBezTo>
                  <a:cubicBezTo>
                    <a:pt x="10248" y="4382"/>
                    <a:pt x="10253" y="4367"/>
                    <a:pt x="10269" y="4367"/>
                  </a:cubicBezTo>
                  <a:cubicBezTo>
                    <a:pt x="10290" y="4367"/>
                    <a:pt x="10295" y="4382"/>
                    <a:pt x="10311" y="4393"/>
                  </a:cubicBezTo>
                  <a:cubicBezTo>
                    <a:pt x="10337" y="4414"/>
                    <a:pt x="10353" y="4430"/>
                    <a:pt x="10358" y="4461"/>
                  </a:cubicBezTo>
                  <a:cubicBezTo>
                    <a:pt x="10337" y="4456"/>
                    <a:pt x="10337" y="4456"/>
                    <a:pt x="10337" y="4456"/>
                  </a:cubicBezTo>
                  <a:cubicBezTo>
                    <a:pt x="10353" y="4472"/>
                    <a:pt x="10427" y="4572"/>
                    <a:pt x="10385" y="4498"/>
                  </a:cubicBezTo>
                  <a:cubicBezTo>
                    <a:pt x="10422" y="4509"/>
                    <a:pt x="10427" y="4546"/>
                    <a:pt x="10464" y="4551"/>
                  </a:cubicBezTo>
                  <a:lnTo>
                    <a:pt x="10469" y="4546"/>
                  </a:lnTo>
                  <a:cubicBezTo>
                    <a:pt x="10469" y="4535"/>
                    <a:pt x="10459" y="4535"/>
                    <a:pt x="10453" y="4525"/>
                  </a:cubicBezTo>
                  <a:cubicBezTo>
                    <a:pt x="10443" y="4493"/>
                    <a:pt x="10422" y="4477"/>
                    <a:pt x="10385" y="4477"/>
                  </a:cubicBezTo>
                  <a:cubicBezTo>
                    <a:pt x="10385" y="4446"/>
                    <a:pt x="10369" y="4430"/>
                    <a:pt x="10342" y="4403"/>
                  </a:cubicBezTo>
                  <a:cubicBezTo>
                    <a:pt x="10321" y="4388"/>
                    <a:pt x="10316" y="4367"/>
                    <a:pt x="10290" y="4351"/>
                  </a:cubicBezTo>
                  <a:close/>
                  <a:moveTo>
                    <a:pt x="9979" y="4145"/>
                  </a:moveTo>
                  <a:lnTo>
                    <a:pt x="9979" y="4145"/>
                  </a:lnTo>
                  <a:cubicBezTo>
                    <a:pt x="9968" y="4145"/>
                    <a:pt x="9957" y="4156"/>
                    <a:pt x="9947" y="4156"/>
                  </a:cubicBezTo>
                  <a:cubicBezTo>
                    <a:pt x="9947" y="4161"/>
                    <a:pt x="9942" y="4161"/>
                    <a:pt x="9942" y="4161"/>
                  </a:cubicBezTo>
                  <a:cubicBezTo>
                    <a:pt x="9942" y="4171"/>
                    <a:pt x="9952" y="4171"/>
                    <a:pt x="9963" y="4177"/>
                  </a:cubicBezTo>
                  <a:cubicBezTo>
                    <a:pt x="9973" y="4187"/>
                    <a:pt x="9979" y="4192"/>
                    <a:pt x="9984" y="4208"/>
                  </a:cubicBezTo>
                  <a:cubicBezTo>
                    <a:pt x="9989" y="4203"/>
                    <a:pt x="9994" y="4198"/>
                    <a:pt x="10000" y="4198"/>
                  </a:cubicBezTo>
                  <a:cubicBezTo>
                    <a:pt x="10026" y="4198"/>
                    <a:pt x="10052" y="4208"/>
                    <a:pt x="10052" y="4229"/>
                  </a:cubicBezTo>
                  <a:cubicBezTo>
                    <a:pt x="10052" y="4235"/>
                    <a:pt x="10052" y="4240"/>
                    <a:pt x="10047" y="4240"/>
                  </a:cubicBezTo>
                  <a:cubicBezTo>
                    <a:pt x="10058" y="4245"/>
                    <a:pt x="10063" y="4256"/>
                    <a:pt x="10063" y="4266"/>
                  </a:cubicBezTo>
                  <a:cubicBezTo>
                    <a:pt x="10063" y="4266"/>
                    <a:pt x="10063" y="4266"/>
                    <a:pt x="10068" y="4266"/>
                  </a:cubicBezTo>
                  <a:cubicBezTo>
                    <a:pt x="10084" y="4266"/>
                    <a:pt x="10089" y="4250"/>
                    <a:pt x="10110" y="4245"/>
                  </a:cubicBezTo>
                  <a:cubicBezTo>
                    <a:pt x="10100" y="4235"/>
                    <a:pt x="10089" y="4229"/>
                    <a:pt x="10079" y="4219"/>
                  </a:cubicBezTo>
                  <a:cubicBezTo>
                    <a:pt x="10073" y="4208"/>
                    <a:pt x="10079" y="4187"/>
                    <a:pt x="10063" y="4182"/>
                  </a:cubicBezTo>
                  <a:cubicBezTo>
                    <a:pt x="10042" y="4177"/>
                    <a:pt x="10026" y="4182"/>
                    <a:pt x="10005" y="4171"/>
                  </a:cubicBezTo>
                  <a:cubicBezTo>
                    <a:pt x="9994" y="4166"/>
                    <a:pt x="9994" y="4145"/>
                    <a:pt x="9979" y="4145"/>
                  </a:cubicBezTo>
                  <a:close/>
                  <a:moveTo>
                    <a:pt x="9868" y="4145"/>
                  </a:moveTo>
                  <a:lnTo>
                    <a:pt x="9868" y="4145"/>
                  </a:lnTo>
                  <a:cubicBezTo>
                    <a:pt x="9862" y="4145"/>
                    <a:pt x="9862" y="4145"/>
                    <a:pt x="9857" y="4145"/>
                  </a:cubicBezTo>
                  <a:cubicBezTo>
                    <a:pt x="9868" y="4156"/>
                    <a:pt x="9868" y="4156"/>
                    <a:pt x="9868" y="4166"/>
                  </a:cubicBezTo>
                  <a:cubicBezTo>
                    <a:pt x="9841" y="4171"/>
                    <a:pt x="9852" y="4140"/>
                    <a:pt x="9836" y="4140"/>
                  </a:cubicBezTo>
                  <a:cubicBezTo>
                    <a:pt x="9831" y="4140"/>
                    <a:pt x="9831" y="4145"/>
                    <a:pt x="9826" y="4145"/>
                  </a:cubicBezTo>
                  <a:cubicBezTo>
                    <a:pt x="9826" y="4156"/>
                    <a:pt x="9826" y="4156"/>
                    <a:pt x="9826" y="4156"/>
                  </a:cubicBezTo>
                  <a:cubicBezTo>
                    <a:pt x="9826" y="4161"/>
                    <a:pt x="9831" y="4166"/>
                    <a:pt x="9836" y="4171"/>
                  </a:cubicBezTo>
                  <a:cubicBezTo>
                    <a:pt x="9841" y="4177"/>
                    <a:pt x="9841" y="4187"/>
                    <a:pt x="9852" y="4187"/>
                  </a:cubicBezTo>
                  <a:cubicBezTo>
                    <a:pt x="9857" y="4187"/>
                    <a:pt x="9862" y="4182"/>
                    <a:pt x="9868" y="4182"/>
                  </a:cubicBezTo>
                  <a:cubicBezTo>
                    <a:pt x="9873" y="4182"/>
                    <a:pt x="9873" y="4187"/>
                    <a:pt x="9884" y="4187"/>
                  </a:cubicBezTo>
                  <a:cubicBezTo>
                    <a:pt x="9889" y="4187"/>
                    <a:pt x="9894" y="4182"/>
                    <a:pt x="9905" y="4187"/>
                  </a:cubicBezTo>
                  <a:cubicBezTo>
                    <a:pt x="9905" y="4171"/>
                    <a:pt x="9894" y="4161"/>
                    <a:pt x="9884" y="4161"/>
                  </a:cubicBezTo>
                  <a:cubicBezTo>
                    <a:pt x="9878" y="4156"/>
                    <a:pt x="9878" y="4145"/>
                    <a:pt x="9868" y="4145"/>
                  </a:cubicBezTo>
                  <a:close/>
                  <a:moveTo>
                    <a:pt x="17437" y="6455"/>
                  </a:moveTo>
                  <a:lnTo>
                    <a:pt x="17437" y="6455"/>
                  </a:lnTo>
                  <a:cubicBezTo>
                    <a:pt x="17426" y="6455"/>
                    <a:pt x="17410" y="6471"/>
                    <a:pt x="17389" y="6471"/>
                  </a:cubicBezTo>
                  <a:cubicBezTo>
                    <a:pt x="17295" y="6471"/>
                    <a:pt x="17247" y="6508"/>
                    <a:pt x="17152" y="6508"/>
                  </a:cubicBezTo>
                  <a:cubicBezTo>
                    <a:pt x="17131" y="6508"/>
                    <a:pt x="17120" y="6513"/>
                    <a:pt x="17099" y="6508"/>
                  </a:cubicBezTo>
                  <a:cubicBezTo>
                    <a:pt x="17089" y="6508"/>
                    <a:pt x="17084" y="6497"/>
                    <a:pt x="17078" y="6497"/>
                  </a:cubicBezTo>
                  <a:cubicBezTo>
                    <a:pt x="17041" y="6497"/>
                    <a:pt x="17020" y="6503"/>
                    <a:pt x="16988" y="6503"/>
                  </a:cubicBezTo>
                  <a:cubicBezTo>
                    <a:pt x="16978" y="6497"/>
                    <a:pt x="16978" y="6487"/>
                    <a:pt x="16967" y="6487"/>
                  </a:cubicBezTo>
                  <a:cubicBezTo>
                    <a:pt x="16936" y="6487"/>
                    <a:pt x="16915" y="6503"/>
                    <a:pt x="16878" y="6503"/>
                  </a:cubicBezTo>
                  <a:cubicBezTo>
                    <a:pt x="16846" y="6503"/>
                    <a:pt x="16846" y="6503"/>
                    <a:pt x="16846" y="6503"/>
                  </a:cubicBezTo>
                  <a:cubicBezTo>
                    <a:pt x="16830" y="6503"/>
                    <a:pt x="16825" y="6508"/>
                    <a:pt x="16809" y="6508"/>
                  </a:cubicBezTo>
                  <a:cubicBezTo>
                    <a:pt x="16778" y="6508"/>
                    <a:pt x="16767" y="6497"/>
                    <a:pt x="16735" y="6487"/>
                  </a:cubicBezTo>
                  <a:cubicBezTo>
                    <a:pt x="16698" y="6476"/>
                    <a:pt x="16677" y="6476"/>
                    <a:pt x="16640" y="6460"/>
                  </a:cubicBezTo>
                  <a:cubicBezTo>
                    <a:pt x="16609" y="6450"/>
                    <a:pt x="16588" y="6445"/>
                    <a:pt x="16556" y="6429"/>
                  </a:cubicBezTo>
                  <a:cubicBezTo>
                    <a:pt x="16530" y="6418"/>
                    <a:pt x="16519" y="6402"/>
                    <a:pt x="16498" y="6381"/>
                  </a:cubicBezTo>
                  <a:cubicBezTo>
                    <a:pt x="16493" y="6376"/>
                    <a:pt x="16493" y="6360"/>
                    <a:pt x="16482" y="6360"/>
                  </a:cubicBezTo>
                  <a:cubicBezTo>
                    <a:pt x="16451" y="6360"/>
                    <a:pt x="16440" y="6376"/>
                    <a:pt x="16414" y="6387"/>
                  </a:cubicBezTo>
                  <a:cubicBezTo>
                    <a:pt x="16403" y="6387"/>
                    <a:pt x="16403" y="6381"/>
                    <a:pt x="16392" y="6376"/>
                  </a:cubicBezTo>
                  <a:cubicBezTo>
                    <a:pt x="16371" y="6365"/>
                    <a:pt x="16361" y="6371"/>
                    <a:pt x="16340" y="6365"/>
                  </a:cubicBezTo>
                  <a:cubicBezTo>
                    <a:pt x="16313" y="6360"/>
                    <a:pt x="16297" y="6355"/>
                    <a:pt x="16271" y="6355"/>
                  </a:cubicBezTo>
                  <a:cubicBezTo>
                    <a:pt x="16240" y="6355"/>
                    <a:pt x="16240" y="6355"/>
                    <a:pt x="16240" y="6355"/>
                  </a:cubicBezTo>
                  <a:cubicBezTo>
                    <a:pt x="16224" y="6355"/>
                    <a:pt x="16203" y="6360"/>
                    <a:pt x="16203" y="6344"/>
                  </a:cubicBezTo>
                  <a:cubicBezTo>
                    <a:pt x="16203" y="6339"/>
                    <a:pt x="16208" y="6334"/>
                    <a:pt x="16208" y="6329"/>
                  </a:cubicBezTo>
                  <a:cubicBezTo>
                    <a:pt x="16208" y="6323"/>
                    <a:pt x="16203" y="6323"/>
                    <a:pt x="16203" y="6318"/>
                  </a:cubicBezTo>
                  <a:cubicBezTo>
                    <a:pt x="16203" y="6302"/>
                    <a:pt x="16218" y="6297"/>
                    <a:pt x="16229" y="6286"/>
                  </a:cubicBezTo>
                  <a:cubicBezTo>
                    <a:pt x="16240" y="6271"/>
                    <a:pt x="16245" y="6260"/>
                    <a:pt x="16261" y="6249"/>
                  </a:cubicBezTo>
                  <a:cubicBezTo>
                    <a:pt x="16240" y="6249"/>
                    <a:pt x="16229" y="6249"/>
                    <a:pt x="16203" y="6244"/>
                  </a:cubicBezTo>
                  <a:cubicBezTo>
                    <a:pt x="16203" y="6249"/>
                    <a:pt x="16203" y="6255"/>
                    <a:pt x="16203" y="6260"/>
                  </a:cubicBezTo>
                  <a:cubicBezTo>
                    <a:pt x="16208" y="6286"/>
                    <a:pt x="16208" y="6286"/>
                    <a:pt x="16208" y="6286"/>
                  </a:cubicBezTo>
                  <a:cubicBezTo>
                    <a:pt x="16203" y="6302"/>
                    <a:pt x="16187" y="6308"/>
                    <a:pt x="16171" y="6308"/>
                  </a:cubicBezTo>
                  <a:cubicBezTo>
                    <a:pt x="16171" y="6318"/>
                    <a:pt x="16171" y="6318"/>
                    <a:pt x="16171" y="6318"/>
                  </a:cubicBezTo>
                  <a:cubicBezTo>
                    <a:pt x="16171" y="6355"/>
                    <a:pt x="16208" y="6344"/>
                    <a:pt x="16134" y="6344"/>
                  </a:cubicBezTo>
                  <a:cubicBezTo>
                    <a:pt x="16123" y="6344"/>
                    <a:pt x="16123" y="6329"/>
                    <a:pt x="16123" y="6318"/>
                  </a:cubicBezTo>
                  <a:cubicBezTo>
                    <a:pt x="16113" y="6323"/>
                    <a:pt x="16108" y="6323"/>
                    <a:pt x="16102" y="6329"/>
                  </a:cubicBezTo>
                  <a:cubicBezTo>
                    <a:pt x="16102" y="6329"/>
                    <a:pt x="16102" y="6334"/>
                    <a:pt x="16102" y="6339"/>
                  </a:cubicBezTo>
                  <a:cubicBezTo>
                    <a:pt x="16102" y="6355"/>
                    <a:pt x="16081" y="6355"/>
                    <a:pt x="16065" y="6360"/>
                  </a:cubicBezTo>
                  <a:cubicBezTo>
                    <a:pt x="16034" y="6371"/>
                    <a:pt x="16013" y="6371"/>
                    <a:pt x="15981" y="6371"/>
                  </a:cubicBezTo>
                  <a:cubicBezTo>
                    <a:pt x="15944" y="6371"/>
                    <a:pt x="15923" y="6360"/>
                    <a:pt x="15881" y="6360"/>
                  </a:cubicBezTo>
                  <a:cubicBezTo>
                    <a:pt x="15844" y="6360"/>
                    <a:pt x="15844" y="6360"/>
                    <a:pt x="15844" y="6360"/>
                  </a:cubicBezTo>
                  <a:cubicBezTo>
                    <a:pt x="15818" y="6360"/>
                    <a:pt x="15802" y="6344"/>
                    <a:pt x="15781" y="6334"/>
                  </a:cubicBezTo>
                  <a:cubicBezTo>
                    <a:pt x="15760" y="6329"/>
                    <a:pt x="15749" y="6329"/>
                    <a:pt x="15728" y="6318"/>
                  </a:cubicBezTo>
                  <a:cubicBezTo>
                    <a:pt x="15717" y="6318"/>
                    <a:pt x="15717" y="6302"/>
                    <a:pt x="15707" y="6302"/>
                  </a:cubicBezTo>
                  <a:cubicBezTo>
                    <a:pt x="15691" y="6302"/>
                    <a:pt x="15686" y="6318"/>
                    <a:pt x="15675" y="6318"/>
                  </a:cubicBezTo>
                  <a:cubicBezTo>
                    <a:pt x="15643" y="6318"/>
                    <a:pt x="15643" y="6318"/>
                    <a:pt x="15643" y="6318"/>
                  </a:cubicBezTo>
                  <a:cubicBezTo>
                    <a:pt x="15601" y="6318"/>
                    <a:pt x="15580" y="6292"/>
                    <a:pt x="15538" y="6292"/>
                  </a:cubicBezTo>
                  <a:cubicBezTo>
                    <a:pt x="15480" y="6292"/>
                    <a:pt x="15459" y="6334"/>
                    <a:pt x="15401" y="6334"/>
                  </a:cubicBezTo>
                  <a:cubicBezTo>
                    <a:pt x="15375" y="6334"/>
                    <a:pt x="15375" y="6334"/>
                    <a:pt x="15375" y="6334"/>
                  </a:cubicBezTo>
                  <a:cubicBezTo>
                    <a:pt x="15348" y="6334"/>
                    <a:pt x="15343" y="6365"/>
                    <a:pt x="15322" y="6365"/>
                  </a:cubicBezTo>
                  <a:cubicBezTo>
                    <a:pt x="15306" y="6365"/>
                    <a:pt x="15301" y="6355"/>
                    <a:pt x="15285" y="6350"/>
                  </a:cubicBezTo>
                  <a:cubicBezTo>
                    <a:pt x="15264" y="6339"/>
                    <a:pt x="15248" y="6339"/>
                    <a:pt x="15221" y="6339"/>
                  </a:cubicBezTo>
                  <a:cubicBezTo>
                    <a:pt x="15195" y="6339"/>
                    <a:pt x="15185" y="6360"/>
                    <a:pt x="15164" y="6360"/>
                  </a:cubicBezTo>
                  <a:cubicBezTo>
                    <a:pt x="15132" y="6360"/>
                    <a:pt x="15132" y="6360"/>
                    <a:pt x="15132" y="6360"/>
                  </a:cubicBezTo>
                  <a:cubicBezTo>
                    <a:pt x="15127" y="6355"/>
                    <a:pt x="15127" y="6355"/>
                    <a:pt x="15127" y="6355"/>
                  </a:cubicBezTo>
                  <a:cubicBezTo>
                    <a:pt x="15090" y="6365"/>
                    <a:pt x="15074" y="6381"/>
                    <a:pt x="15037" y="6381"/>
                  </a:cubicBezTo>
                  <a:cubicBezTo>
                    <a:pt x="15016" y="6381"/>
                    <a:pt x="15005" y="6381"/>
                    <a:pt x="14984" y="6381"/>
                  </a:cubicBezTo>
                  <a:cubicBezTo>
                    <a:pt x="14958" y="6381"/>
                    <a:pt x="14947" y="6387"/>
                    <a:pt x="14921" y="6387"/>
                  </a:cubicBezTo>
                  <a:cubicBezTo>
                    <a:pt x="14905" y="6387"/>
                    <a:pt x="14895" y="6376"/>
                    <a:pt x="14879" y="6376"/>
                  </a:cubicBezTo>
                  <a:cubicBezTo>
                    <a:pt x="14757" y="6376"/>
                    <a:pt x="14757" y="6376"/>
                    <a:pt x="14757" y="6376"/>
                  </a:cubicBezTo>
                  <a:cubicBezTo>
                    <a:pt x="14647" y="6397"/>
                    <a:pt x="14647" y="6397"/>
                    <a:pt x="14647" y="6397"/>
                  </a:cubicBezTo>
                  <a:cubicBezTo>
                    <a:pt x="14636" y="6397"/>
                    <a:pt x="14631" y="6392"/>
                    <a:pt x="14615" y="6392"/>
                  </a:cubicBezTo>
                  <a:cubicBezTo>
                    <a:pt x="14520" y="6418"/>
                    <a:pt x="14520" y="6418"/>
                    <a:pt x="14520" y="6418"/>
                  </a:cubicBezTo>
                  <a:cubicBezTo>
                    <a:pt x="14425" y="6418"/>
                    <a:pt x="14425" y="6418"/>
                    <a:pt x="14425" y="6418"/>
                  </a:cubicBezTo>
                  <a:cubicBezTo>
                    <a:pt x="14378" y="6418"/>
                    <a:pt x="14362" y="6450"/>
                    <a:pt x="14320" y="6466"/>
                  </a:cubicBezTo>
                  <a:cubicBezTo>
                    <a:pt x="14272" y="6492"/>
                    <a:pt x="14240" y="6487"/>
                    <a:pt x="14188" y="6497"/>
                  </a:cubicBezTo>
                  <a:cubicBezTo>
                    <a:pt x="14161" y="6503"/>
                    <a:pt x="14151" y="6508"/>
                    <a:pt x="14130" y="6508"/>
                  </a:cubicBezTo>
                  <a:cubicBezTo>
                    <a:pt x="14114" y="6508"/>
                    <a:pt x="14103" y="6508"/>
                    <a:pt x="14088" y="6508"/>
                  </a:cubicBezTo>
                  <a:cubicBezTo>
                    <a:pt x="14040" y="6508"/>
                    <a:pt x="14014" y="6513"/>
                    <a:pt x="13966" y="6513"/>
                  </a:cubicBezTo>
                  <a:cubicBezTo>
                    <a:pt x="13945" y="6513"/>
                    <a:pt x="13945" y="6487"/>
                    <a:pt x="13945" y="6466"/>
                  </a:cubicBezTo>
                  <a:cubicBezTo>
                    <a:pt x="13908" y="6466"/>
                    <a:pt x="13887" y="6450"/>
                    <a:pt x="13855" y="6450"/>
                  </a:cubicBezTo>
                  <a:cubicBezTo>
                    <a:pt x="13829" y="6450"/>
                    <a:pt x="13818" y="6460"/>
                    <a:pt x="13797" y="6460"/>
                  </a:cubicBezTo>
                  <a:cubicBezTo>
                    <a:pt x="13787" y="6460"/>
                    <a:pt x="13787" y="6460"/>
                    <a:pt x="13787" y="6460"/>
                  </a:cubicBezTo>
                  <a:cubicBezTo>
                    <a:pt x="13771" y="6460"/>
                    <a:pt x="13766" y="6455"/>
                    <a:pt x="13750" y="6455"/>
                  </a:cubicBezTo>
                  <a:cubicBezTo>
                    <a:pt x="13750" y="6455"/>
                    <a:pt x="13750" y="6460"/>
                    <a:pt x="13745" y="6460"/>
                  </a:cubicBezTo>
                  <a:cubicBezTo>
                    <a:pt x="13745" y="6471"/>
                    <a:pt x="13745" y="6471"/>
                    <a:pt x="13745" y="6471"/>
                  </a:cubicBezTo>
                  <a:cubicBezTo>
                    <a:pt x="13734" y="6471"/>
                    <a:pt x="13734" y="6471"/>
                    <a:pt x="13734" y="6471"/>
                  </a:cubicBezTo>
                  <a:cubicBezTo>
                    <a:pt x="13729" y="6471"/>
                    <a:pt x="13723" y="6460"/>
                    <a:pt x="13723" y="6455"/>
                  </a:cubicBezTo>
                  <a:cubicBezTo>
                    <a:pt x="13692" y="6455"/>
                    <a:pt x="13692" y="6455"/>
                    <a:pt x="13692" y="6455"/>
                  </a:cubicBezTo>
                  <a:cubicBezTo>
                    <a:pt x="13687" y="6455"/>
                    <a:pt x="13681" y="6455"/>
                    <a:pt x="13676" y="6455"/>
                  </a:cubicBezTo>
                  <a:cubicBezTo>
                    <a:pt x="13671" y="6455"/>
                    <a:pt x="13666" y="6450"/>
                    <a:pt x="13660" y="6450"/>
                  </a:cubicBezTo>
                  <a:cubicBezTo>
                    <a:pt x="13639" y="6450"/>
                    <a:pt x="13634" y="6466"/>
                    <a:pt x="13623" y="6482"/>
                  </a:cubicBezTo>
                  <a:cubicBezTo>
                    <a:pt x="13613" y="6508"/>
                    <a:pt x="13602" y="6524"/>
                    <a:pt x="13581" y="6540"/>
                  </a:cubicBezTo>
                  <a:cubicBezTo>
                    <a:pt x="13549" y="6576"/>
                    <a:pt x="13512" y="6576"/>
                    <a:pt x="13470" y="6576"/>
                  </a:cubicBezTo>
                  <a:cubicBezTo>
                    <a:pt x="13433" y="6576"/>
                    <a:pt x="13412" y="6561"/>
                    <a:pt x="13381" y="6561"/>
                  </a:cubicBezTo>
                  <a:cubicBezTo>
                    <a:pt x="13333" y="6561"/>
                    <a:pt x="13307" y="6582"/>
                    <a:pt x="13259" y="6582"/>
                  </a:cubicBezTo>
                  <a:cubicBezTo>
                    <a:pt x="13238" y="6582"/>
                    <a:pt x="13228" y="6571"/>
                    <a:pt x="13207" y="6571"/>
                  </a:cubicBezTo>
                  <a:cubicBezTo>
                    <a:pt x="13186" y="6571"/>
                    <a:pt x="13175" y="6587"/>
                    <a:pt x="13149" y="6587"/>
                  </a:cubicBezTo>
                  <a:cubicBezTo>
                    <a:pt x="13127" y="6587"/>
                    <a:pt x="13127" y="6587"/>
                    <a:pt x="13127" y="6587"/>
                  </a:cubicBezTo>
                  <a:cubicBezTo>
                    <a:pt x="13117" y="6587"/>
                    <a:pt x="13112" y="6582"/>
                    <a:pt x="13101" y="6582"/>
                  </a:cubicBezTo>
                  <a:cubicBezTo>
                    <a:pt x="13043" y="6582"/>
                    <a:pt x="13012" y="6608"/>
                    <a:pt x="12959" y="6619"/>
                  </a:cubicBezTo>
                  <a:cubicBezTo>
                    <a:pt x="12943" y="6624"/>
                    <a:pt x="12932" y="6634"/>
                    <a:pt x="12916" y="6634"/>
                  </a:cubicBezTo>
                  <a:cubicBezTo>
                    <a:pt x="12890" y="6634"/>
                    <a:pt x="12885" y="6608"/>
                    <a:pt x="12885" y="6582"/>
                  </a:cubicBezTo>
                  <a:cubicBezTo>
                    <a:pt x="12880" y="6561"/>
                    <a:pt x="12864" y="6550"/>
                    <a:pt x="12864" y="6524"/>
                  </a:cubicBezTo>
                  <a:cubicBezTo>
                    <a:pt x="12864" y="6503"/>
                    <a:pt x="12885" y="6497"/>
                    <a:pt x="12901" y="6482"/>
                  </a:cubicBezTo>
                  <a:cubicBezTo>
                    <a:pt x="12911" y="6466"/>
                    <a:pt x="12911" y="6450"/>
                    <a:pt x="12932" y="6439"/>
                  </a:cubicBezTo>
                  <a:cubicBezTo>
                    <a:pt x="12975" y="6423"/>
                    <a:pt x="12990" y="6392"/>
                    <a:pt x="13012" y="6355"/>
                  </a:cubicBezTo>
                  <a:cubicBezTo>
                    <a:pt x="13022" y="6339"/>
                    <a:pt x="13022" y="6323"/>
                    <a:pt x="13038" y="6308"/>
                  </a:cubicBezTo>
                  <a:cubicBezTo>
                    <a:pt x="13054" y="6286"/>
                    <a:pt x="13069" y="6276"/>
                    <a:pt x="13069" y="6249"/>
                  </a:cubicBezTo>
                  <a:cubicBezTo>
                    <a:pt x="13117" y="6249"/>
                    <a:pt x="13106" y="6165"/>
                    <a:pt x="13149" y="6165"/>
                  </a:cubicBezTo>
                  <a:cubicBezTo>
                    <a:pt x="13164" y="6165"/>
                    <a:pt x="13170" y="6186"/>
                    <a:pt x="13170" y="6149"/>
                  </a:cubicBezTo>
                  <a:cubicBezTo>
                    <a:pt x="13170" y="6144"/>
                    <a:pt x="13164" y="6133"/>
                    <a:pt x="13159" y="6133"/>
                  </a:cubicBezTo>
                  <a:cubicBezTo>
                    <a:pt x="13154" y="6133"/>
                    <a:pt x="13154" y="6139"/>
                    <a:pt x="13149" y="6139"/>
                  </a:cubicBezTo>
                  <a:cubicBezTo>
                    <a:pt x="13149" y="6139"/>
                    <a:pt x="13149" y="6133"/>
                    <a:pt x="13143" y="6128"/>
                  </a:cubicBezTo>
                  <a:cubicBezTo>
                    <a:pt x="13149" y="6123"/>
                    <a:pt x="13154" y="6123"/>
                    <a:pt x="13164" y="6123"/>
                  </a:cubicBezTo>
                  <a:cubicBezTo>
                    <a:pt x="13180" y="6123"/>
                    <a:pt x="13191" y="6133"/>
                    <a:pt x="13207" y="6133"/>
                  </a:cubicBezTo>
                  <a:cubicBezTo>
                    <a:pt x="13233" y="6133"/>
                    <a:pt x="13238" y="6112"/>
                    <a:pt x="13259" y="6102"/>
                  </a:cubicBezTo>
                  <a:cubicBezTo>
                    <a:pt x="13275" y="6097"/>
                    <a:pt x="13286" y="6102"/>
                    <a:pt x="13296" y="6091"/>
                  </a:cubicBezTo>
                  <a:cubicBezTo>
                    <a:pt x="13312" y="6070"/>
                    <a:pt x="13307" y="6049"/>
                    <a:pt x="13323" y="6033"/>
                  </a:cubicBezTo>
                  <a:cubicBezTo>
                    <a:pt x="13370" y="5975"/>
                    <a:pt x="13428" y="5986"/>
                    <a:pt x="13470" y="5928"/>
                  </a:cubicBezTo>
                  <a:cubicBezTo>
                    <a:pt x="13491" y="5901"/>
                    <a:pt x="13518" y="5896"/>
                    <a:pt x="13549" y="5880"/>
                  </a:cubicBezTo>
                  <a:cubicBezTo>
                    <a:pt x="13592" y="5864"/>
                    <a:pt x="13618" y="5849"/>
                    <a:pt x="13666" y="5833"/>
                  </a:cubicBezTo>
                  <a:cubicBezTo>
                    <a:pt x="13708" y="5817"/>
                    <a:pt x="13745" y="5791"/>
                    <a:pt x="13745" y="5748"/>
                  </a:cubicBezTo>
                  <a:cubicBezTo>
                    <a:pt x="13766" y="5748"/>
                    <a:pt x="13766" y="5748"/>
                    <a:pt x="13766" y="5748"/>
                  </a:cubicBezTo>
                  <a:cubicBezTo>
                    <a:pt x="13776" y="5759"/>
                    <a:pt x="13782" y="5775"/>
                    <a:pt x="13803" y="5775"/>
                  </a:cubicBezTo>
                  <a:cubicBezTo>
                    <a:pt x="13850" y="5775"/>
                    <a:pt x="13871" y="5738"/>
                    <a:pt x="13892" y="5696"/>
                  </a:cubicBezTo>
                  <a:cubicBezTo>
                    <a:pt x="13908" y="5685"/>
                    <a:pt x="13903" y="5675"/>
                    <a:pt x="13919" y="5659"/>
                  </a:cubicBezTo>
                  <a:cubicBezTo>
                    <a:pt x="13929" y="5643"/>
                    <a:pt x="13945" y="5638"/>
                    <a:pt x="13961" y="5622"/>
                  </a:cubicBezTo>
                  <a:cubicBezTo>
                    <a:pt x="13971" y="5611"/>
                    <a:pt x="13971" y="5601"/>
                    <a:pt x="13977" y="5585"/>
                  </a:cubicBezTo>
                  <a:cubicBezTo>
                    <a:pt x="13977" y="5580"/>
                    <a:pt x="13987" y="5574"/>
                    <a:pt x="13993" y="5569"/>
                  </a:cubicBezTo>
                  <a:cubicBezTo>
                    <a:pt x="14008" y="5543"/>
                    <a:pt x="13993" y="5516"/>
                    <a:pt x="14003" y="5490"/>
                  </a:cubicBezTo>
                  <a:cubicBezTo>
                    <a:pt x="14008" y="5490"/>
                    <a:pt x="14014" y="5490"/>
                    <a:pt x="14019" y="5495"/>
                  </a:cubicBezTo>
                  <a:cubicBezTo>
                    <a:pt x="14040" y="5474"/>
                    <a:pt x="14035" y="5448"/>
                    <a:pt x="14035" y="5421"/>
                  </a:cubicBezTo>
                  <a:cubicBezTo>
                    <a:pt x="14035" y="5406"/>
                    <a:pt x="14040" y="5395"/>
                    <a:pt x="14040" y="5384"/>
                  </a:cubicBezTo>
                  <a:cubicBezTo>
                    <a:pt x="14045" y="5384"/>
                    <a:pt x="14051" y="5384"/>
                    <a:pt x="14056" y="5384"/>
                  </a:cubicBezTo>
                  <a:cubicBezTo>
                    <a:pt x="14045" y="5369"/>
                    <a:pt x="14035" y="5369"/>
                    <a:pt x="14024" y="5358"/>
                  </a:cubicBezTo>
                  <a:cubicBezTo>
                    <a:pt x="14014" y="5358"/>
                    <a:pt x="14014" y="5358"/>
                    <a:pt x="14014" y="5358"/>
                  </a:cubicBezTo>
                  <a:cubicBezTo>
                    <a:pt x="14008" y="5353"/>
                    <a:pt x="14003" y="5342"/>
                    <a:pt x="14003" y="5332"/>
                  </a:cubicBezTo>
                  <a:cubicBezTo>
                    <a:pt x="14003" y="5316"/>
                    <a:pt x="14003" y="5316"/>
                    <a:pt x="14003" y="5316"/>
                  </a:cubicBezTo>
                  <a:cubicBezTo>
                    <a:pt x="14003" y="5300"/>
                    <a:pt x="13987" y="5300"/>
                    <a:pt x="13987" y="5284"/>
                  </a:cubicBezTo>
                  <a:cubicBezTo>
                    <a:pt x="13987" y="5268"/>
                    <a:pt x="14008" y="5258"/>
                    <a:pt x="14024" y="5258"/>
                  </a:cubicBezTo>
                  <a:cubicBezTo>
                    <a:pt x="14035" y="5258"/>
                    <a:pt x="14040" y="5268"/>
                    <a:pt x="14051" y="5268"/>
                  </a:cubicBezTo>
                  <a:cubicBezTo>
                    <a:pt x="14066" y="5268"/>
                    <a:pt x="14072" y="5268"/>
                    <a:pt x="14088" y="5268"/>
                  </a:cubicBezTo>
                  <a:cubicBezTo>
                    <a:pt x="14109" y="5268"/>
                    <a:pt x="14119" y="5279"/>
                    <a:pt x="14135" y="5279"/>
                  </a:cubicBezTo>
                  <a:cubicBezTo>
                    <a:pt x="14145" y="5279"/>
                    <a:pt x="14161" y="5279"/>
                    <a:pt x="14161" y="5268"/>
                  </a:cubicBezTo>
                  <a:cubicBezTo>
                    <a:pt x="14161" y="5253"/>
                    <a:pt x="14151" y="5242"/>
                    <a:pt x="14140" y="5232"/>
                  </a:cubicBezTo>
                  <a:cubicBezTo>
                    <a:pt x="14135" y="5221"/>
                    <a:pt x="14135" y="5210"/>
                    <a:pt x="14124" y="5210"/>
                  </a:cubicBezTo>
                  <a:cubicBezTo>
                    <a:pt x="14109" y="5210"/>
                    <a:pt x="14098" y="5221"/>
                    <a:pt x="14082" y="5221"/>
                  </a:cubicBezTo>
                  <a:cubicBezTo>
                    <a:pt x="14077" y="5221"/>
                    <a:pt x="14072" y="5216"/>
                    <a:pt x="14061" y="5216"/>
                  </a:cubicBezTo>
                  <a:cubicBezTo>
                    <a:pt x="14029" y="5216"/>
                    <a:pt x="14029" y="5216"/>
                    <a:pt x="14029" y="5216"/>
                  </a:cubicBezTo>
                  <a:cubicBezTo>
                    <a:pt x="14014" y="5216"/>
                    <a:pt x="14008" y="5221"/>
                    <a:pt x="13993" y="5221"/>
                  </a:cubicBezTo>
                  <a:cubicBezTo>
                    <a:pt x="13977" y="5221"/>
                    <a:pt x="13966" y="5205"/>
                    <a:pt x="13950" y="5205"/>
                  </a:cubicBezTo>
                  <a:cubicBezTo>
                    <a:pt x="13934" y="5205"/>
                    <a:pt x="13934" y="5205"/>
                    <a:pt x="13934" y="5205"/>
                  </a:cubicBezTo>
                  <a:cubicBezTo>
                    <a:pt x="13934" y="5205"/>
                    <a:pt x="13929" y="5205"/>
                    <a:pt x="13929" y="5210"/>
                  </a:cubicBezTo>
                  <a:cubicBezTo>
                    <a:pt x="13929" y="5237"/>
                    <a:pt x="13961" y="5242"/>
                    <a:pt x="13987" y="5247"/>
                  </a:cubicBezTo>
                  <a:cubicBezTo>
                    <a:pt x="13982" y="5268"/>
                    <a:pt x="13971" y="5279"/>
                    <a:pt x="13950" y="5279"/>
                  </a:cubicBezTo>
                  <a:cubicBezTo>
                    <a:pt x="13908" y="5279"/>
                    <a:pt x="13882" y="5263"/>
                    <a:pt x="13855" y="5226"/>
                  </a:cubicBezTo>
                  <a:cubicBezTo>
                    <a:pt x="13850" y="5226"/>
                    <a:pt x="13850" y="5226"/>
                    <a:pt x="13850" y="5226"/>
                  </a:cubicBezTo>
                  <a:cubicBezTo>
                    <a:pt x="13850" y="5242"/>
                    <a:pt x="13850" y="5242"/>
                    <a:pt x="13850" y="5242"/>
                  </a:cubicBezTo>
                  <a:cubicBezTo>
                    <a:pt x="13850" y="5253"/>
                    <a:pt x="13861" y="5279"/>
                    <a:pt x="13855" y="5274"/>
                  </a:cubicBezTo>
                  <a:cubicBezTo>
                    <a:pt x="13818" y="5263"/>
                    <a:pt x="13792" y="5268"/>
                    <a:pt x="13760" y="5247"/>
                  </a:cubicBezTo>
                  <a:cubicBezTo>
                    <a:pt x="13745" y="5232"/>
                    <a:pt x="13745" y="5216"/>
                    <a:pt x="13745" y="5200"/>
                  </a:cubicBezTo>
                  <a:cubicBezTo>
                    <a:pt x="13745" y="5142"/>
                    <a:pt x="13834" y="5142"/>
                    <a:pt x="13834" y="5084"/>
                  </a:cubicBezTo>
                  <a:cubicBezTo>
                    <a:pt x="13834" y="5063"/>
                    <a:pt x="13808" y="5057"/>
                    <a:pt x="13787" y="5052"/>
                  </a:cubicBezTo>
                  <a:cubicBezTo>
                    <a:pt x="13782" y="5047"/>
                    <a:pt x="13776" y="5052"/>
                    <a:pt x="13766" y="5047"/>
                  </a:cubicBezTo>
                  <a:cubicBezTo>
                    <a:pt x="13760" y="5036"/>
                    <a:pt x="13760" y="5021"/>
                    <a:pt x="13745" y="5021"/>
                  </a:cubicBezTo>
                  <a:cubicBezTo>
                    <a:pt x="13729" y="5021"/>
                    <a:pt x="13723" y="5036"/>
                    <a:pt x="13713" y="5052"/>
                  </a:cubicBezTo>
                  <a:cubicBezTo>
                    <a:pt x="13702" y="5047"/>
                    <a:pt x="13702" y="5031"/>
                    <a:pt x="13702" y="5021"/>
                  </a:cubicBezTo>
                  <a:cubicBezTo>
                    <a:pt x="13697" y="5021"/>
                    <a:pt x="13692" y="5021"/>
                    <a:pt x="13687" y="5021"/>
                  </a:cubicBezTo>
                  <a:cubicBezTo>
                    <a:pt x="13671" y="5021"/>
                    <a:pt x="13671" y="5005"/>
                    <a:pt x="13671" y="4989"/>
                  </a:cubicBezTo>
                  <a:cubicBezTo>
                    <a:pt x="13671" y="4968"/>
                    <a:pt x="13702" y="4973"/>
                    <a:pt x="13713" y="4947"/>
                  </a:cubicBezTo>
                  <a:cubicBezTo>
                    <a:pt x="13687" y="4952"/>
                    <a:pt x="13676" y="4973"/>
                    <a:pt x="13655" y="4973"/>
                  </a:cubicBezTo>
                  <a:cubicBezTo>
                    <a:pt x="13639" y="4973"/>
                    <a:pt x="13639" y="4952"/>
                    <a:pt x="13629" y="4941"/>
                  </a:cubicBezTo>
                  <a:cubicBezTo>
                    <a:pt x="13613" y="4926"/>
                    <a:pt x="13597" y="4926"/>
                    <a:pt x="13571" y="4926"/>
                  </a:cubicBezTo>
                  <a:cubicBezTo>
                    <a:pt x="13528" y="4926"/>
                    <a:pt x="13502" y="4931"/>
                    <a:pt x="13465" y="4952"/>
                  </a:cubicBezTo>
                  <a:cubicBezTo>
                    <a:pt x="13444" y="4957"/>
                    <a:pt x="13428" y="4952"/>
                    <a:pt x="13418" y="4963"/>
                  </a:cubicBezTo>
                  <a:cubicBezTo>
                    <a:pt x="13412" y="4968"/>
                    <a:pt x="13418" y="4973"/>
                    <a:pt x="13412" y="4978"/>
                  </a:cubicBezTo>
                  <a:cubicBezTo>
                    <a:pt x="13402" y="4994"/>
                    <a:pt x="13391" y="4989"/>
                    <a:pt x="13375" y="4989"/>
                  </a:cubicBezTo>
                  <a:cubicBezTo>
                    <a:pt x="13370" y="4989"/>
                    <a:pt x="13365" y="4989"/>
                    <a:pt x="13360" y="4989"/>
                  </a:cubicBezTo>
                  <a:cubicBezTo>
                    <a:pt x="13360" y="4999"/>
                    <a:pt x="13354" y="5010"/>
                    <a:pt x="13344" y="5010"/>
                  </a:cubicBezTo>
                  <a:cubicBezTo>
                    <a:pt x="13296" y="5010"/>
                    <a:pt x="13270" y="4973"/>
                    <a:pt x="13222" y="4973"/>
                  </a:cubicBezTo>
                  <a:cubicBezTo>
                    <a:pt x="13191" y="4973"/>
                    <a:pt x="13175" y="4973"/>
                    <a:pt x="13143" y="4973"/>
                  </a:cubicBezTo>
                  <a:cubicBezTo>
                    <a:pt x="13138" y="4973"/>
                    <a:pt x="13133" y="4973"/>
                    <a:pt x="13127" y="4973"/>
                  </a:cubicBezTo>
                  <a:cubicBezTo>
                    <a:pt x="13101" y="4973"/>
                    <a:pt x="13101" y="4973"/>
                    <a:pt x="13101" y="4973"/>
                  </a:cubicBezTo>
                  <a:cubicBezTo>
                    <a:pt x="13080" y="4973"/>
                    <a:pt x="13069" y="4968"/>
                    <a:pt x="13048" y="4968"/>
                  </a:cubicBezTo>
                  <a:cubicBezTo>
                    <a:pt x="13017" y="4968"/>
                    <a:pt x="13017" y="4968"/>
                    <a:pt x="13017" y="4968"/>
                  </a:cubicBezTo>
                  <a:cubicBezTo>
                    <a:pt x="13017" y="4968"/>
                    <a:pt x="13012" y="4973"/>
                    <a:pt x="13006" y="4973"/>
                  </a:cubicBezTo>
                  <a:cubicBezTo>
                    <a:pt x="12980" y="4973"/>
                    <a:pt x="12980" y="4973"/>
                    <a:pt x="12980" y="4973"/>
                  </a:cubicBezTo>
                  <a:cubicBezTo>
                    <a:pt x="12969" y="4973"/>
                    <a:pt x="12964" y="4973"/>
                    <a:pt x="12953" y="4973"/>
                  </a:cubicBezTo>
                  <a:cubicBezTo>
                    <a:pt x="12943" y="4973"/>
                    <a:pt x="12932" y="4973"/>
                    <a:pt x="12932" y="4968"/>
                  </a:cubicBezTo>
                  <a:cubicBezTo>
                    <a:pt x="12927" y="4963"/>
                    <a:pt x="12927" y="4952"/>
                    <a:pt x="12922" y="4952"/>
                  </a:cubicBezTo>
                  <a:cubicBezTo>
                    <a:pt x="12895" y="4952"/>
                    <a:pt x="12885" y="4973"/>
                    <a:pt x="12858" y="4973"/>
                  </a:cubicBezTo>
                  <a:cubicBezTo>
                    <a:pt x="12811" y="4973"/>
                    <a:pt x="12785" y="4952"/>
                    <a:pt x="12742" y="4931"/>
                  </a:cubicBezTo>
                  <a:cubicBezTo>
                    <a:pt x="12716" y="4915"/>
                    <a:pt x="12700" y="4894"/>
                    <a:pt x="12669" y="4894"/>
                  </a:cubicBezTo>
                  <a:cubicBezTo>
                    <a:pt x="12637" y="4894"/>
                    <a:pt x="12637" y="4894"/>
                    <a:pt x="12637" y="4894"/>
                  </a:cubicBezTo>
                  <a:cubicBezTo>
                    <a:pt x="12611" y="4894"/>
                    <a:pt x="12590" y="4894"/>
                    <a:pt x="12568" y="4915"/>
                  </a:cubicBezTo>
                  <a:cubicBezTo>
                    <a:pt x="12553" y="4931"/>
                    <a:pt x="12547" y="4957"/>
                    <a:pt x="12526" y="4957"/>
                  </a:cubicBezTo>
                  <a:cubicBezTo>
                    <a:pt x="12495" y="4957"/>
                    <a:pt x="12479" y="4941"/>
                    <a:pt x="12452" y="4941"/>
                  </a:cubicBezTo>
                  <a:cubicBezTo>
                    <a:pt x="12436" y="4941"/>
                    <a:pt x="12431" y="4952"/>
                    <a:pt x="12421" y="4952"/>
                  </a:cubicBezTo>
                  <a:cubicBezTo>
                    <a:pt x="12400" y="4957"/>
                    <a:pt x="12384" y="4957"/>
                    <a:pt x="12363" y="4957"/>
                  </a:cubicBezTo>
                  <a:cubicBezTo>
                    <a:pt x="12347" y="4957"/>
                    <a:pt x="12336" y="4957"/>
                    <a:pt x="12326" y="4947"/>
                  </a:cubicBezTo>
                  <a:cubicBezTo>
                    <a:pt x="12315" y="4941"/>
                    <a:pt x="12315" y="4931"/>
                    <a:pt x="12310" y="4920"/>
                  </a:cubicBezTo>
                  <a:cubicBezTo>
                    <a:pt x="12305" y="4920"/>
                    <a:pt x="12299" y="4926"/>
                    <a:pt x="12294" y="4926"/>
                  </a:cubicBezTo>
                  <a:cubicBezTo>
                    <a:pt x="12268" y="4926"/>
                    <a:pt x="12262" y="4899"/>
                    <a:pt x="12241" y="4889"/>
                  </a:cubicBezTo>
                  <a:cubicBezTo>
                    <a:pt x="12215" y="4868"/>
                    <a:pt x="12194" y="4862"/>
                    <a:pt x="12162" y="4846"/>
                  </a:cubicBezTo>
                  <a:cubicBezTo>
                    <a:pt x="12162" y="4841"/>
                    <a:pt x="12162" y="4841"/>
                    <a:pt x="12162" y="4841"/>
                  </a:cubicBezTo>
                  <a:cubicBezTo>
                    <a:pt x="12152" y="4799"/>
                    <a:pt x="12136" y="4783"/>
                    <a:pt x="12104" y="4752"/>
                  </a:cubicBezTo>
                  <a:cubicBezTo>
                    <a:pt x="12083" y="4736"/>
                    <a:pt x="12067" y="4725"/>
                    <a:pt x="12051" y="4704"/>
                  </a:cubicBezTo>
                  <a:cubicBezTo>
                    <a:pt x="12046" y="4693"/>
                    <a:pt x="12041" y="4672"/>
                    <a:pt x="12025" y="4672"/>
                  </a:cubicBezTo>
                  <a:cubicBezTo>
                    <a:pt x="12009" y="4672"/>
                    <a:pt x="12004" y="4699"/>
                    <a:pt x="11983" y="4699"/>
                  </a:cubicBezTo>
                  <a:cubicBezTo>
                    <a:pt x="11978" y="4699"/>
                    <a:pt x="11972" y="4683"/>
                    <a:pt x="11972" y="4678"/>
                  </a:cubicBezTo>
                  <a:cubicBezTo>
                    <a:pt x="11972" y="4667"/>
                    <a:pt x="11978" y="4667"/>
                    <a:pt x="11988" y="4662"/>
                  </a:cubicBezTo>
                  <a:cubicBezTo>
                    <a:pt x="11967" y="4641"/>
                    <a:pt x="11957" y="4630"/>
                    <a:pt x="11941" y="4609"/>
                  </a:cubicBezTo>
                  <a:cubicBezTo>
                    <a:pt x="11930" y="4583"/>
                    <a:pt x="11914" y="4556"/>
                    <a:pt x="11883" y="4556"/>
                  </a:cubicBezTo>
                  <a:cubicBezTo>
                    <a:pt x="11851" y="4551"/>
                    <a:pt x="11846" y="4519"/>
                    <a:pt x="11830" y="4493"/>
                  </a:cubicBezTo>
                  <a:cubicBezTo>
                    <a:pt x="11814" y="4477"/>
                    <a:pt x="11793" y="4467"/>
                    <a:pt x="11772" y="4467"/>
                  </a:cubicBezTo>
                  <a:cubicBezTo>
                    <a:pt x="11756" y="4467"/>
                    <a:pt x="11751" y="4477"/>
                    <a:pt x="11735" y="4477"/>
                  </a:cubicBezTo>
                  <a:cubicBezTo>
                    <a:pt x="11719" y="4477"/>
                    <a:pt x="11703" y="4467"/>
                    <a:pt x="11703" y="4451"/>
                  </a:cubicBezTo>
                  <a:cubicBezTo>
                    <a:pt x="11703" y="4409"/>
                    <a:pt x="11703" y="4409"/>
                    <a:pt x="11703" y="4409"/>
                  </a:cubicBezTo>
                  <a:cubicBezTo>
                    <a:pt x="11709" y="4398"/>
                    <a:pt x="11709" y="4398"/>
                    <a:pt x="11709" y="4398"/>
                  </a:cubicBezTo>
                  <a:cubicBezTo>
                    <a:pt x="11709" y="4393"/>
                    <a:pt x="11709" y="4393"/>
                    <a:pt x="11709" y="4393"/>
                  </a:cubicBezTo>
                  <a:cubicBezTo>
                    <a:pt x="11682" y="4393"/>
                    <a:pt x="11682" y="4393"/>
                    <a:pt x="11682" y="4393"/>
                  </a:cubicBezTo>
                  <a:cubicBezTo>
                    <a:pt x="11629" y="4393"/>
                    <a:pt x="11608" y="4356"/>
                    <a:pt x="11561" y="4335"/>
                  </a:cubicBezTo>
                  <a:cubicBezTo>
                    <a:pt x="11571" y="4335"/>
                    <a:pt x="11571" y="4330"/>
                    <a:pt x="11577" y="4330"/>
                  </a:cubicBezTo>
                  <a:cubicBezTo>
                    <a:pt x="11566" y="4314"/>
                    <a:pt x="11556" y="4303"/>
                    <a:pt x="11545" y="4282"/>
                  </a:cubicBezTo>
                  <a:cubicBezTo>
                    <a:pt x="11545" y="4287"/>
                    <a:pt x="11545" y="4287"/>
                    <a:pt x="11545" y="4287"/>
                  </a:cubicBezTo>
                  <a:cubicBezTo>
                    <a:pt x="11545" y="4303"/>
                    <a:pt x="11550" y="4309"/>
                    <a:pt x="11545" y="4324"/>
                  </a:cubicBezTo>
                  <a:cubicBezTo>
                    <a:pt x="11535" y="4303"/>
                    <a:pt x="11535" y="4287"/>
                    <a:pt x="11535" y="4261"/>
                  </a:cubicBezTo>
                  <a:cubicBezTo>
                    <a:pt x="11535" y="4245"/>
                    <a:pt x="11535" y="4235"/>
                    <a:pt x="11535" y="4219"/>
                  </a:cubicBezTo>
                  <a:cubicBezTo>
                    <a:pt x="11529" y="4192"/>
                    <a:pt x="11529" y="4192"/>
                    <a:pt x="11529" y="4192"/>
                  </a:cubicBezTo>
                  <a:lnTo>
                    <a:pt x="11535" y="4187"/>
                  </a:lnTo>
                  <a:cubicBezTo>
                    <a:pt x="11550" y="4192"/>
                    <a:pt x="11550" y="4203"/>
                    <a:pt x="11561" y="4213"/>
                  </a:cubicBezTo>
                  <a:cubicBezTo>
                    <a:pt x="11561" y="4182"/>
                    <a:pt x="11561" y="4182"/>
                    <a:pt x="11561" y="4182"/>
                  </a:cubicBezTo>
                  <a:cubicBezTo>
                    <a:pt x="11561" y="4166"/>
                    <a:pt x="11550" y="4161"/>
                    <a:pt x="11540" y="4156"/>
                  </a:cubicBezTo>
                  <a:cubicBezTo>
                    <a:pt x="11529" y="4161"/>
                    <a:pt x="11524" y="4166"/>
                    <a:pt x="11514" y="4171"/>
                  </a:cubicBezTo>
                  <a:cubicBezTo>
                    <a:pt x="11514" y="4161"/>
                    <a:pt x="11508" y="4156"/>
                    <a:pt x="11508" y="4145"/>
                  </a:cubicBezTo>
                  <a:cubicBezTo>
                    <a:pt x="11508" y="4134"/>
                    <a:pt x="11524" y="4134"/>
                    <a:pt x="11535" y="4129"/>
                  </a:cubicBezTo>
                  <a:cubicBezTo>
                    <a:pt x="11540" y="4129"/>
                    <a:pt x="11545" y="4124"/>
                    <a:pt x="11550" y="4124"/>
                  </a:cubicBezTo>
                  <a:cubicBezTo>
                    <a:pt x="11550" y="4124"/>
                    <a:pt x="11550" y="4129"/>
                    <a:pt x="11556" y="4129"/>
                  </a:cubicBezTo>
                  <a:cubicBezTo>
                    <a:pt x="11556" y="4119"/>
                    <a:pt x="11550" y="4108"/>
                    <a:pt x="11540" y="4108"/>
                  </a:cubicBezTo>
                  <a:cubicBezTo>
                    <a:pt x="11535" y="4108"/>
                    <a:pt x="11529" y="4108"/>
                    <a:pt x="11524" y="4108"/>
                  </a:cubicBezTo>
                  <a:cubicBezTo>
                    <a:pt x="11519" y="4076"/>
                    <a:pt x="11519" y="4061"/>
                    <a:pt x="11503" y="4034"/>
                  </a:cubicBezTo>
                  <a:cubicBezTo>
                    <a:pt x="11492" y="4013"/>
                    <a:pt x="11471" y="4008"/>
                    <a:pt x="11471" y="3992"/>
                  </a:cubicBezTo>
                  <a:cubicBezTo>
                    <a:pt x="11471" y="3981"/>
                    <a:pt x="11477" y="3976"/>
                    <a:pt x="11477" y="3966"/>
                  </a:cubicBezTo>
                  <a:cubicBezTo>
                    <a:pt x="11477" y="3955"/>
                    <a:pt x="11466" y="3950"/>
                    <a:pt x="11461" y="3939"/>
                  </a:cubicBezTo>
                  <a:cubicBezTo>
                    <a:pt x="11466" y="3934"/>
                    <a:pt x="11471" y="3929"/>
                    <a:pt x="11471" y="3924"/>
                  </a:cubicBezTo>
                  <a:cubicBezTo>
                    <a:pt x="11471" y="3881"/>
                    <a:pt x="11471" y="3881"/>
                    <a:pt x="11471" y="3881"/>
                  </a:cubicBezTo>
                  <a:cubicBezTo>
                    <a:pt x="11471" y="3876"/>
                    <a:pt x="11471" y="3876"/>
                    <a:pt x="11471" y="3876"/>
                  </a:cubicBezTo>
                  <a:cubicBezTo>
                    <a:pt x="11492" y="3887"/>
                    <a:pt x="11492" y="3913"/>
                    <a:pt x="11514" y="3913"/>
                  </a:cubicBezTo>
                  <a:cubicBezTo>
                    <a:pt x="11519" y="3913"/>
                    <a:pt x="11519" y="3913"/>
                    <a:pt x="11524" y="3913"/>
                  </a:cubicBezTo>
                  <a:cubicBezTo>
                    <a:pt x="11524" y="3908"/>
                    <a:pt x="11524" y="3908"/>
                    <a:pt x="11524" y="3908"/>
                  </a:cubicBezTo>
                  <a:cubicBezTo>
                    <a:pt x="11519" y="3887"/>
                    <a:pt x="11514" y="3876"/>
                    <a:pt x="11498" y="3860"/>
                  </a:cubicBezTo>
                  <a:cubicBezTo>
                    <a:pt x="11492" y="3850"/>
                    <a:pt x="11487" y="3839"/>
                    <a:pt x="11477" y="3834"/>
                  </a:cubicBezTo>
                  <a:cubicBezTo>
                    <a:pt x="11466" y="3834"/>
                    <a:pt x="11461" y="3834"/>
                    <a:pt x="11461" y="3828"/>
                  </a:cubicBezTo>
                  <a:cubicBezTo>
                    <a:pt x="11445" y="3818"/>
                    <a:pt x="11450" y="3802"/>
                    <a:pt x="11445" y="3786"/>
                  </a:cubicBezTo>
                  <a:cubicBezTo>
                    <a:pt x="11434" y="3765"/>
                    <a:pt x="11424" y="3755"/>
                    <a:pt x="11424" y="3734"/>
                  </a:cubicBezTo>
                  <a:cubicBezTo>
                    <a:pt x="11424" y="3697"/>
                    <a:pt x="11424" y="3697"/>
                    <a:pt x="11424" y="3697"/>
                  </a:cubicBezTo>
                  <a:cubicBezTo>
                    <a:pt x="11424" y="3644"/>
                    <a:pt x="11382" y="3623"/>
                    <a:pt x="11360" y="3570"/>
                  </a:cubicBezTo>
                  <a:cubicBezTo>
                    <a:pt x="11376" y="3565"/>
                    <a:pt x="11387" y="3554"/>
                    <a:pt x="11387" y="3538"/>
                  </a:cubicBezTo>
                  <a:cubicBezTo>
                    <a:pt x="11387" y="3528"/>
                    <a:pt x="11387" y="3523"/>
                    <a:pt x="11387" y="3517"/>
                  </a:cubicBezTo>
                  <a:cubicBezTo>
                    <a:pt x="11382" y="3517"/>
                    <a:pt x="11382" y="3517"/>
                    <a:pt x="11382" y="3517"/>
                  </a:cubicBezTo>
                  <a:cubicBezTo>
                    <a:pt x="11366" y="3559"/>
                    <a:pt x="11366" y="3559"/>
                    <a:pt x="11366" y="3559"/>
                  </a:cubicBezTo>
                  <a:cubicBezTo>
                    <a:pt x="11355" y="3549"/>
                    <a:pt x="11355" y="3538"/>
                    <a:pt x="11350" y="3523"/>
                  </a:cubicBezTo>
                  <a:cubicBezTo>
                    <a:pt x="11339" y="3496"/>
                    <a:pt x="11334" y="3480"/>
                    <a:pt x="11318" y="3454"/>
                  </a:cubicBezTo>
                  <a:cubicBezTo>
                    <a:pt x="11297" y="3422"/>
                    <a:pt x="11271" y="3407"/>
                    <a:pt x="11255" y="3364"/>
                  </a:cubicBezTo>
                  <a:cubicBezTo>
                    <a:pt x="11244" y="3348"/>
                    <a:pt x="11223" y="3354"/>
                    <a:pt x="11208" y="3343"/>
                  </a:cubicBezTo>
                  <a:cubicBezTo>
                    <a:pt x="11202" y="3338"/>
                    <a:pt x="11208" y="3327"/>
                    <a:pt x="11197" y="3322"/>
                  </a:cubicBezTo>
                  <a:cubicBezTo>
                    <a:pt x="11192" y="3317"/>
                    <a:pt x="11181" y="3322"/>
                    <a:pt x="11171" y="3317"/>
                  </a:cubicBezTo>
                  <a:cubicBezTo>
                    <a:pt x="11149" y="3317"/>
                    <a:pt x="11134" y="3306"/>
                    <a:pt x="11113" y="3301"/>
                  </a:cubicBezTo>
                  <a:cubicBezTo>
                    <a:pt x="11097" y="3301"/>
                    <a:pt x="11070" y="3301"/>
                    <a:pt x="11070" y="3285"/>
                  </a:cubicBezTo>
                  <a:cubicBezTo>
                    <a:pt x="11070" y="3269"/>
                    <a:pt x="11081" y="3259"/>
                    <a:pt x="11097" y="3259"/>
                  </a:cubicBezTo>
                  <a:cubicBezTo>
                    <a:pt x="11107" y="3259"/>
                    <a:pt x="11102" y="3269"/>
                    <a:pt x="11102" y="3280"/>
                  </a:cubicBezTo>
                  <a:cubicBezTo>
                    <a:pt x="11128" y="3269"/>
                    <a:pt x="11139" y="3264"/>
                    <a:pt x="11165" y="3264"/>
                  </a:cubicBezTo>
                  <a:cubicBezTo>
                    <a:pt x="11165" y="3243"/>
                    <a:pt x="11165" y="3227"/>
                    <a:pt x="11155" y="3211"/>
                  </a:cubicBezTo>
                  <a:cubicBezTo>
                    <a:pt x="11144" y="3201"/>
                    <a:pt x="11134" y="3206"/>
                    <a:pt x="11128" y="3201"/>
                  </a:cubicBezTo>
                  <a:cubicBezTo>
                    <a:pt x="11118" y="3196"/>
                    <a:pt x="11123" y="3185"/>
                    <a:pt x="11123" y="3174"/>
                  </a:cubicBezTo>
                  <a:cubicBezTo>
                    <a:pt x="11118" y="3174"/>
                    <a:pt x="11118" y="3174"/>
                    <a:pt x="11113" y="3174"/>
                  </a:cubicBezTo>
                  <a:cubicBezTo>
                    <a:pt x="11097" y="3174"/>
                    <a:pt x="11086" y="3180"/>
                    <a:pt x="11076" y="3174"/>
                  </a:cubicBezTo>
                  <a:cubicBezTo>
                    <a:pt x="11065" y="3169"/>
                    <a:pt x="11065" y="3159"/>
                    <a:pt x="11060" y="3159"/>
                  </a:cubicBezTo>
                  <a:cubicBezTo>
                    <a:pt x="11033" y="3159"/>
                    <a:pt x="11023" y="3180"/>
                    <a:pt x="10997" y="3185"/>
                  </a:cubicBezTo>
                  <a:cubicBezTo>
                    <a:pt x="10965" y="3196"/>
                    <a:pt x="10949" y="3201"/>
                    <a:pt x="10917" y="3201"/>
                  </a:cubicBezTo>
                  <a:cubicBezTo>
                    <a:pt x="10912" y="3201"/>
                    <a:pt x="10907" y="3196"/>
                    <a:pt x="10902" y="3196"/>
                  </a:cubicBezTo>
                  <a:cubicBezTo>
                    <a:pt x="10896" y="3196"/>
                    <a:pt x="10896" y="3201"/>
                    <a:pt x="10886" y="3206"/>
                  </a:cubicBezTo>
                  <a:cubicBezTo>
                    <a:pt x="10870" y="3217"/>
                    <a:pt x="10854" y="3211"/>
                    <a:pt x="10838" y="3217"/>
                  </a:cubicBezTo>
                  <a:cubicBezTo>
                    <a:pt x="10823" y="3227"/>
                    <a:pt x="10817" y="3243"/>
                    <a:pt x="10796" y="3243"/>
                  </a:cubicBezTo>
                  <a:cubicBezTo>
                    <a:pt x="10786" y="3243"/>
                    <a:pt x="10780" y="3243"/>
                    <a:pt x="10770" y="3243"/>
                  </a:cubicBezTo>
                  <a:cubicBezTo>
                    <a:pt x="10738" y="3243"/>
                    <a:pt x="10727" y="3233"/>
                    <a:pt x="10696" y="3233"/>
                  </a:cubicBezTo>
                  <a:cubicBezTo>
                    <a:pt x="10648" y="3233"/>
                    <a:pt x="10622" y="3264"/>
                    <a:pt x="10569" y="3264"/>
                  </a:cubicBezTo>
                  <a:cubicBezTo>
                    <a:pt x="10553" y="3264"/>
                    <a:pt x="10543" y="3259"/>
                    <a:pt x="10527" y="3259"/>
                  </a:cubicBezTo>
                  <a:cubicBezTo>
                    <a:pt x="10480" y="3259"/>
                    <a:pt x="10459" y="3285"/>
                    <a:pt x="10416" y="3306"/>
                  </a:cubicBezTo>
                  <a:cubicBezTo>
                    <a:pt x="10374" y="3327"/>
                    <a:pt x="10348" y="3327"/>
                    <a:pt x="10306" y="3333"/>
                  </a:cubicBezTo>
                  <a:cubicBezTo>
                    <a:pt x="10274" y="3338"/>
                    <a:pt x="10253" y="3348"/>
                    <a:pt x="10221" y="3348"/>
                  </a:cubicBezTo>
                  <a:cubicBezTo>
                    <a:pt x="10211" y="3348"/>
                    <a:pt x="10211" y="3348"/>
                    <a:pt x="10200" y="3343"/>
                  </a:cubicBezTo>
                  <a:cubicBezTo>
                    <a:pt x="10147" y="3333"/>
                    <a:pt x="10116" y="3327"/>
                    <a:pt x="10068" y="3291"/>
                  </a:cubicBezTo>
                  <a:cubicBezTo>
                    <a:pt x="10042" y="3269"/>
                    <a:pt x="10026" y="3259"/>
                    <a:pt x="10000" y="3243"/>
                  </a:cubicBezTo>
                  <a:cubicBezTo>
                    <a:pt x="9989" y="3238"/>
                    <a:pt x="9984" y="3227"/>
                    <a:pt x="9973" y="3227"/>
                  </a:cubicBezTo>
                  <a:cubicBezTo>
                    <a:pt x="9931" y="3227"/>
                    <a:pt x="9915" y="3264"/>
                    <a:pt x="9878" y="3264"/>
                  </a:cubicBezTo>
                  <a:cubicBezTo>
                    <a:pt x="9836" y="3264"/>
                    <a:pt x="9810" y="3243"/>
                    <a:pt x="9774" y="3217"/>
                  </a:cubicBezTo>
                  <a:cubicBezTo>
                    <a:pt x="9758" y="3206"/>
                    <a:pt x="9753" y="3196"/>
                    <a:pt x="9742" y="3185"/>
                  </a:cubicBezTo>
                  <a:cubicBezTo>
                    <a:pt x="9737" y="3185"/>
                    <a:pt x="9726" y="3185"/>
                    <a:pt x="9726" y="3174"/>
                  </a:cubicBezTo>
                  <a:cubicBezTo>
                    <a:pt x="9726" y="3164"/>
                    <a:pt x="9737" y="3159"/>
                    <a:pt x="9737" y="3143"/>
                  </a:cubicBezTo>
                  <a:lnTo>
                    <a:pt x="9737" y="3143"/>
                  </a:lnTo>
                  <a:cubicBezTo>
                    <a:pt x="9711" y="3143"/>
                    <a:pt x="9695" y="3159"/>
                    <a:pt x="9684" y="3185"/>
                  </a:cubicBezTo>
                  <a:cubicBezTo>
                    <a:pt x="9668" y="3169"/>
                    <a:pt x="9674" y="3153"/>
                    <a:pt x="9668" y="3138"/>
                  </a:cubicBezTo>
                  <a:cubicBezTo>
                    <a:pt x="9663" y="3143"/>
                    <a:pt x="9663" y="3143"/>
                    <a:pt x="9663" y="3143"/>
                  </a:cubicBezTo>
                  <a:cubicBezTo>
                    <a:pt x="9663" y="3159"/>
                    <a:pt x="9658" y="3169"/>
                    <a:pt x="9663" y="3185"/>
                  </a:cubicBezTo>
                  <a:cubicBezTo>
                    <a:pt x="9658" y="3190"/>
                    <a:pt x="9658" y="3190"/>
                    <a:pt x="9658" y="3190"/>
                  </a:cubicBezTo>
                  <a:cubicBezTo>
                    <a:pt x="9637" y="3185"/>
                    <a:pt x="9626" y="3169"/>
                    <a:pt x="9605" y="3164"/>
                  </a:cubicBezTo>
                  <a:cubicBezTo>
                    <a:pt x="9584" y="3159"/>
                    <a:pt x="9547" y="3164"/>
                    <a:pt x="9547" y="3138"/>
                  </a:cubicBezTo>
                  <a:cubicBezTo>
                    <a:pt x="9547" y="3106"/>
                    <a:pt x="9521" y="3095"/>
                    <a:pt x="9494" y="3085"/>
                  </a:cubicBezTo>
                  <a:cubicBezTo>
                    <a:pt x="9463" y="3069"/>
                    <a:pt x="9441" y="3059"/>
                    <a:pt x="9405" y="3059"/>
                  </a:cubicBezTo>
                  <a:cubicBezTo>
                    <a:pt x="9378" y="3059"/>
                    <a:pt x="9368" y="3090"/>
                    <a:pt x="9341" y="3090"/>
                  </a:cubicBezTo>
                  <a:cubicBezTo>
                    <a:pt x="9320" y="3090"/>
                    <a:pt x="9310" y="3085"/>
                    <a:pt x="9294" y="3069"/>
                  </a:cubicBezTo>
                  <a:cubicBezTo>
                    <a:pt x="9289" y="3064"/>
                    <a:pt x="9299" y="3048"/>
                    <a:pt x="9294" y="3043"/>
                  </a:cubicBezTo>
                  <a:cubicBezTo>
                    <a:pt x="9289" y="3032"/>
                    <a:pt x="9267" y="3032"/>
                    <a:pt x="9267" y="3022"/>
                  </a:cubicBezTo>
                  <a:cubicBezTo>
                    <a:pt x="9267" y="3016"/>
                    <a:pt x="9273" y="3011"/>
                    <a:pt x="9273" y="3011"/>
                  </a:cubicBezTo>
                  <a:cubicBezTo>
                    <a:pt x="9246" y="3011"/>
                    <a:pt x="9236" y="3022"/>
                    <a:pt x="9215" y="3022"/>
                  </a:cubicBezTo>
                  <a:cubicBezTo>
                    <a:pt x="9204" y="3022"/>
                    <a:pt x="9204" y="3011"/>
                    <a:pt x="9194" y="3006"/>
                  </a:cubicBezTo>
                  <a:cubicBezTo>
                    <a:pt x="9194" y="3011"/>
                    <a:pt x="9188" y="3022"/>
                    <a:pt x="9183" y="3022"/>
                  </a:cubicBezTo>
                  <a:cubicBezTo>
                    <a:pt x="9157" y="3022"/>
                    <a:pt x="9136" y="2933"/>
                    <a:pt x="9136" y="3053"/>
                  </a:cubicBezTo>
                  <a:cubicBezTo>
                    <a:pt x="9136" y="3074"/>
                    <a:pt x="9136" y="3074"/>
                    <a:pt x="9136" y="3074"/>
                  </a:cubicBezTo>
                  <a:cubicBezTo>
                    <a:pt x="9136" y="3085"/>
                    <a:pt x="9136" y="3090"/>
                    <a:pt x="9130" y="3095"/>
                  </a:cubicBezTo>
                  <a:cubicBezTo>
                    <a:pt x="9120" y="3085"/>
                    <a:pt x="9120" y="3069"/>
                    <a:pt x="9115" y="3053"/>
                  </a:cubicBezTo>
                  <a:cubicBezTo>
                    <a:pt x="9115" y="3048"/>
                    <a:pt x="9115" y="3043"/>
                    <a:pt x="9109" y="3043"/>
                  </a:cubicBezTo>
                  <a:cubicBezTo>
                    <a:pt x="9093" y="3043"/>
                    <a:pt x="9093" y="3064"/>
                    <a:pt x="9072" y="3064"/>
                  </a:cubicBezTo>
                  <a:cubicBezTo>
                    <a:pt x="9067" y="3064"/>
                    <a:pt x="9067" y="3059"/>
                    <a:pt x="9056" y="3059"/>
                  </a:cubicBezTo>
                  <a:cubicBezTo>
                    <a:pt x="9051" y="3059"/>
                    <a:pt x="9046" y="3059"/>
                    <a:pt x="9041" y="3059"/>
                  </a:cubicBezTo>
                  <a:cubicBezTo>
                    <a:pt x="9046" y="3043"/>
                    <a:pt x="9062" y="3043"/>
                    <a:pt x="9078" y="3043"/>
                  </a:cubicBezTo>
                  <a:cubicBezTo>
                    <a:pt x="9088" y="3037"/>
                    <a:pt x="9099" y="3032"/>
                    <a:pt x="9099" y="3022"/>
                  </a:cubicBezTo>
                  <a:cubicBezTo>
                    <a:pt x="9099" y="3022"/>
                    <a:pt x="9025" y="3037"/>
                    <a:pt x="9041" y="3032"/>
                  </a:cubicBezTo>
                  <a:cubicBezTo>
                    <a:pt x="9051" y="3027"/>
                    <a:pt x="9067" y="3022"/>
                    <a:pt x="9067" y="3011"/>
                  </a:cubicBezTo>
                  <a:cubicBezTo>
                    <a:pt x="9067" y="3000"/>
                    <a:pt x="9067" y="2991"/>
                    <a:pt x="9062" y="2980"/>
                  </a:cubicBezTo>
                  <a:cubicBezTo>
                    <a:pt x="9051" y="2986"/>
                    <a:pt x="9025" y="3011"/>
                    <a:pt x="9030" y="3000"/>
                  </a:cubicBezTo>
                  <a:cubicBezTo>
                    <a:pt x="9035" y="2986"/>
                    <a:pt x="9041" y="2975"/>
                    <a:pt x="9041" y="2954"/>
                  </a:cubicBezTo>
                  <a:cubicBezTo>
                    <a:pt x="9051" y="2954"/>
                    <a:pt x="9056" y="2965"/>
                    <a:pt x="9067" y="2970"/>
                  </a:cubicBezTo>
                  <a:cubicBezTo>
                    <a:pt x="9067" y="2965"/>
                    <a:pt x="9072" y="2959"/>
                    <a:pt x="9072" y="2949"/>
                  </a:cubicBezTo>
                  <a:cubicBezTo>
                    <a:pt x="9072" y="2933"/>
                    <a:pt x="9072" y="2933"/>
                    <a:pt x="9072" y="2933"/>
                  </a:cubicBezTo>
                  <a:cubicBezTo>
                    <a:pt x="9062" y="2933"/>
                    <a:pt x="9062" y="2933"/>
                    <a:pt x="9062" y="2933"/>
                  </a:cubicBezTo>
                  <a:cubicBezTo>
                    <a:pt x="9035" y="2933"/>
                    <a:pt x="9014" y="2928"/>
                    <a:pt x="8998" y="2949"/>
                  </a:cubicBezTo>
                  <a:cubicBezTo>
                    <a:pt x="8993" y="2959"/>
                    <a:pt x="8993" y="2970"/>
                    <a:pt x="8993" y="2986"/>
                  </a:cubicBezTo>
                  <a:cubicBezTo>
                    <a:pt x="8988" y="2986"/>
                    <a:pt x="8988" y="2986"/>
                    <a:pt x="8988" y="2986"/>
                  </a:cubicBezTo>
                  <a:cubicBezTo>
                    <a:pt x="8951" y="2970"/>
                    <a:pt x="8930" y="2965"/>
                    <a:pt x="8893" y="2959"/>
                  </a:cubicBezTo>
                  <a:cubicBezTo>
                    <a:pt x="8867" y="2949"/>
                    <a:pt x="8856" y="2938"/>
                    <a:pt x="8830" y="2938"/>
                  </a:cubicBezTo>
                  <a:cubicBezTo>
                    <a:pt x="8824" y="2938"/>
                    <a:pt x="8819" y="2938"/>
                    <a:pt x="8819" y="2943"/>
                  </a:cubicBezTo>
                  <a:cubicBezTo>
                    <a:pt x="8819" y="2959"/>
                    <a:pt x="8830" y="2959"/>
                    <a:pt x="8845" y="2965"/>
                  </a:cubicBezTo>
                  <a:cubicBezTo>
                    <a:pt x="8856" y="2970"/>
                    <a:pt x="8867" y="2980"/>
                    <a:pt x="8867" y="2991"/>
                  </a:cubicBezTo>
                  <a:lnTo>
                    <a:pt x="8861" y="2995"/>
                  </a:lnTo>
                  <a:cubicBezTo>
                    <a:pt x="8845" y="2991"/>
                    <a:pt x="8840" y="2980"/>
                    <a:pt x="8824" y="2975"/>
                  </a:cubicBezTo>
                  <a:cubicBezTo>
                    <a:pt x="8814" y="2970"/>
                    <a:pt x="8803" y="2975"/>
                    <a:pt x="8793" y="2959"/>
                  </a:cubicBezTo>
                  <a:cubicBezTo>
                    <a:pt x="8777" y="2933"/>
                    <a:pt x="8772" y="2912"/>
                    <a:pt x="8772" y="2880"/>
                  </a:cubicBezTo>
                  <a:cubicBezTo>
                    <a:pt x="8772" y="2864"/>
                    <a:pt x="8787" y="2864"/>
                    <a:pt x="8793" y="2854"/>
                  </a:cubicBezTo>
                  <a:cubicBezTo>
                    <a:pt x="8793" y="2854"/>
                    <a:pt x="8793" y="2854"/>
                    <a:pt x="8787" y="2854"/>
                  </a:cubicBezTo>
                  <a:cubicBezTo>
                    <a:pt x="8756" y="2854"/>
                    <a:pt x="8740" y="2838"/>
                    <a:pt x="8708" y="2833"/>
                  </a:cubicBezTo>
                  <a:cubicBezTo>
                    <a:pt x="8582" y="2812"/>
                    <a:pt x="8524" y="2775"/>
                    <a:pt x="8413" y="2711"/>
                  </a:cubicBezTo>
                  <a:cubicBezTo>
                    <a:pt x="8387" y="2701"/>
                    <a:pt x="8381" y="2685"/>
                    <a:pt x="8355" y="2669"/>
                  </a:cubicBezTo>
                  <a:cubicBezTo>
                    <a:pt x="8334" y="2659"/>
                    <a:pt x="8313" y="2659"/>
                    <a:pt x="8302" y="2637"/>
                  </a:cubicBezTo>
                  <a:cubicBezTo>
                    <a:pt x="8286" y="2616"/>
                    <a:pt x="8281" y="2601"/>
                    <a:pt x="8265" y="2580"/>
                  </a:cubicBezTo>
                  <a:cubicBezTo>
                    <a:pt x="8255" y="2564"/>
                    <a:pt x="8249" y="2553"/>
                    <a:pt x="8239" y="2537"/>
                  </a:cubicBezTo>
                  <a:cubicBezTo>
                    <a:pt x="8234" y="2532"/>
                    <a:pt x="8234" y="2527"/>
                    <a:pt x="8228" y="2521"/>
                  </a:cubicBezTo>
                  <a:cubicBezTo>
                    <a:pt x="8213" y="2521"/>
                    <a:pt x="8207" y="2521"/>
                    <a:pt x="8191" y="2516"/>
                  </a:cubicBezTo>
                  <a:cubicBezTo>
                    <a:pt x="8170" y="2500"/>
                    <a:pt x="8165" y="2484"/>
                    <a:pt x="8144" y="2474"/>
                  </a:cubicBezTo>
                  <a:cubicBezTo>
                    <a:pt x="8128" y="2463"/>
                    <a:pt x="8107" y="2458"/>
                    <a:pt x="8107" y="2437"/>
                  </a:cubicBezTo>
                  <a:cubicBezTo>
                    <a:pt x="8107" y="2427"/>
                    <a:pt x="8112" y="2421"/>
                    <a:pt x="8118" y="2411"/>
                  </a:cubicBezTo>
                  <a:cubicBezTo>
                    <a:pt x="8118" y="2406"/>
                    <a:pt x="8112" y="2406"/>
                    <a:pt x="8107" y="2406"/>
                  </a:cubicBezTo>
                  <a:cubicBezTo>
                    <a:pt x="8086" y="2406"/>
                    <a:pt x="8075" y="2400"/>
                    <a:pt x="8054" y="2400"/>
                  </a:cubicBezTo>
                  <a:cubicBezTo>
                    <a:pt x="8023" y="2400"/>
                    <a:pt x="8033" y="2369"/>
                    <a:pt x="8028" y="2342"/>
                  </a:cubicBezTo>
                  <a:cubicBezTo>
                    <a:pt x="8033" y="2337"/>
                    <a:pt x="8023" y="2321"/>
                    <a:pt x="8028" y="2321"/>
                  </a:cubicBezTo>
                  <a:cubicBezTo>
                    <a:pt x="8033" y="2321"/>
                    <a:pt x="8033" y="2326"/>
                    <a:pt x="8033" y="2326"/>
                  </a:cubicBezTo>
                  <a:cubicBezTo>
                    <a:pt x="8039" y="2326"/>
                    <a:pt x="8044" y="2326"/>
                    <a:pt x="8049" y="2332"/>
                  </a:cubicBezTo>
                  <a:cubicBezTo>
                    <a:pt x="8054" y="2332"/>
                    <a:pt x="8060" y="2332"/>
                    <a:pt x="8065" y="2332"/>
                  </a:cubicBezTo>
                  <a:cubicBezTo>
                    <a:pt x="8081" y="2332"/>
                    <a:pt x="8086" y="2332"/>
                    <a:pt x="8102" y="2332"/>
                  </a:cubicBezTo>
                  <a:cubicBezTo>
                    <a:pt x="8112" y="2332"/>
                    <a:pt x="8112" y="2332"/>
                    <a:pt x="8112" y="2332"/>
                  </a:cubicBezTo>
                  <a:cubicBezTo>
                    <a:pt x="8112" y="2332"/>
                    <a:pt x="8112" y="2332"/>
                    <a:pt x="8118" y="2332"/>
                  </a:cubicBezTo>
                  <a:cubicBezTo>
                    <a:pt x="8118" y="2337"/>
                    <a:pt x="8118" y="2337"/>
                    <a:pt x="8118" y="2342"/>
                  </a:cubicBezTo>
                  <a:cubicBezTo>
                    <a:pt x="8118" y="2347"/>
                    <a:pt x="8118" y="2358"/>
                    <a:pt x="8128" y="2358"/>
                  </a:cubicBezTo>
                  <a:cubicBezTo>
                    <a:pt x="8128" y="2358"/>
                    <a:pt x="8128" y="2353"/>
                    <a:pt x="8133" y="2353"/>
                  </a:cubicBezTo>
                  <a:cubicBezTo>
                    <a:pt x="8139" y="2353"/>
                    <a:pt x="8139" y="2353"/>
                    <a:pt x="8144" y="2353"/>
                  </a:cubicBezTo>
                  <a:cubicBezTo>
                    <a:pt x="8144" y="2353"/>
                    <a:pt x="8144" y="2347"/>
                    <a:pt x="8149" y="2347"/>
                  </a:cubicBezTo>
                  <a:cubicBezTo>
                    <a:pt x="8154" y="2347"/>
                    <a:pt x="8154" y="2347"/>
                    <a:pt x="8154" y="2342"/>
                  </a:cubicBezTo>
                  <a:lnTo>
                    <a:pt x="8154" y="2342"/>
                  </a:lnTo>
                  <a:cubicBezTo>
                    <a:pt x="8149" y="2337"/>
                    <a:pt x="8149" y="2337"/>
                    <a:pt x="8144" y="2337"/>
                  </a:cubicBezTo>
                  <a:lnTo>
                    <a:pt x="8139" y="2337"/>
                  </a:lnTo>
                  <a:cubicBezTo>
                    <a:pt x="8128" y="2332"/>
                    <a:pt x="8123" y="2332"/>
                    <a:pt x="8123" y="2321"/>
                  </a:cubicBezTo>
                  <a:cubicBezTo>
                    <a:pt x="8123" y="2316"/>
                    <a:pt x="8128" y="2316"/>
                    <a:pt x="8128" y="2305"/>
                  </a:cubicBezTo>
                  <a:lnTo>
                    <a:pt x="8128" y="2305"/>
                  </a:lnTo>
                  <a:cubicBezTo>
                    <a:pt x="8123" y="2305"/>
                    <a:pt x="8123" y="2310"/>
                    <a:pt x="8123" y="2310"/>
                  </a:cubicBezTo>
                  <a:cubicBezTo>
                    <a:pt x="8118" y="2310"/>
                    <a:pt x="8118" y="2310"/>
                    <a:pt x="8112" y="2310"/>
                  </a:cubicBezTo>
                  <a:cubicBezTo>
                    <a:pt x="8107" y="2310"/>
                    <a:pt x="8102" y="2305"/>
                    <a:pt x="8102" y="2300"/>
                  </a:cubicBezTo>
                  <a:cubicBezTo>
                    <a:pt x="8102" y="2295"/>
                    <a:pt x="8112" y="2289"/>
                    <a:pt x="8112" y="2284"/>
                  </a:cubicBezTo>
                  <a:cubicBezTo>
                    <a:pt x="8112" y="2279"/>
                    <a:pt x="8107" y="2274"/>
                    <a:pt x="8102" y="2274"/>
                  </a:cubicBezTo>
                  <a:cubicBezTo>
                    <a:pt x="8097" y="2268"/>
                    <a:pt x="8097" y="2268"/>
                    <a:pt x="8091" y="2268"/>
                  </a:cubicBezTo>
                  <a:cubicBezTo>
                    <a:pt x="8086" y="2258"/>
                    <a:pt x="8081" y="2252"/>
                    <a:pt x="8081" y="2242"/>
                  </a:cubicBezTo>
                  <a:cubicBezTo>
                    <a:pt x="8081" y="2237"/>
                    <a:pt x="8081" y="2231"/>
                    <a:pt x="8075" y="2226"/>
                  </a:cubicBezTo>
                  <a:cubicBezTo>
                    <a:pt x="8075" y="2221"/>
                    <a:pt x="8070" y="2221"/>
                    <a:pt x="8065" y="2221"/>
                  </a:cubicBezTo>
                  <a:cubicBezTo>
                    <a:pt x="8060" y="2221"/>
                    <a:pt x="8060" y="2210"/>
                    <a:pt x="8054" y="2210"/>
                  </a:cubicBezTo>
                  <a:cubicBezTo>
                    <a:pt x="8049" y="2210"/>
                    <a:pt x="8049" y="2216"/>
                    <a:pt x="8049" y="2216"/>
                  </a:cubicBezTo>
                  <a:cubicBezTo>
                    <a:pt x="8049" y="2221"/>
                    <a:pt x="8049" y="2221"/>
                    <a:pt x="8044" y="2221"/>
                  </a:cubicBezTo>
                  <a:lnTo>
                    <a:pt x="8039" y="2216"/>
                  </a:lnTo>
                  <a:cubicBezTo>
                    <a:pt x="8033" y="2210"/>
                    <a:pt x="8033" y="2210"/>
                    <a:pt x="8028" y="2205"/>
                  </a:cubicBezTo>
                  <a:cubicBezTo>
                    <a:pt x="8023" y="2195"/>
                    <a:pt x="8023" y="2195"/>
                    <a:pt x="8023" y="2195"/>
                  </a:cubicBezTo>
                  <a:cubicBezTo>
                    <a:pt x="8023" y="2189"/>
                    <a:pt x="8017" y="2189"/>
                    <a:pt x="8017" y="2184"/>
                  </a:cubicBezTo>
                  <a:cubicBezTo>
                    <a:pt x="8017" y="2179"/>
                    <a:pt x="8023" y="2179"/>
                    <a:pt x="8028" y="2179"/>
                  </a:cubicBezTo>
                  <a:cubicBezTo>
                    <a:pt x="8028" y="2173"/>
                    <a:pt x="8033" y="2173"/>
                    <a:pt x="8033" y="2168"/>
                  </a:cubicBezTo>
                  <a:cubicBezTo>
                    <a:pt x="8033" y="2163"/>
                    <a:pt x="8033" y="2163"/>
                    <a:pt x="8028" y="2158"/>
                  </a:cubicBezTo>
                  <a:cubicBezTo>
                    <a:pt x="8028" y="2158"/>
                    <a:pt x="8028" y="2152"/>
                    <a:pt x="8023" y="2152"/>
                  </a:cubicBezTo>
                  <a:cubicBezTo>
                    <a:pt x="8017" y="2152"/>
                    <a:pt x="8017" y="2152"/>
                    <a:pt x="8012" y="2147"/>
                  </a:cubicBezTo>
                  <a:cubicBezTo>
                    <a:pt x="8007" y="2147"/>
                    <a:pt x="8007" y="2147"/>
                    <a:pt x="8002" y="2142"/>
                  </a:cubicBezTo>
                  <a:cubicBezTo>
                    <a:pt x="8002" y="2136"/>
                    <a:pt x="8002" y="2136"/>
                    <a:pt x="7996" y="2131"/>
                  </a:cubicBezTo>
                  <a:cubicBezTo>
                    <a:pt x="7996" y="2131"/>
                    <a:pt x="7996" y="2126"/>
                    <a:pt x="7991" y="2126"/>
                  </a:cubicBezTo>
                  <a:cubicBezTo>
                    <a:pt x="7986" y="2126"/>
                    <a:pt x="7986" y="2126"/>
                    <a:pt x="7980" y="2126"/>
                  </a:cubicBezTo>
                  <a:cubicBezTo>
                    <a:pt x="7980" y="2126"/>
                    <a:pt x="7975" y="2126"/>
                    <a:pt x="7975" y="2121"/>
                  </a:cubicBezTo>
                  <a:cubicBezTo>
                    <a:pt x="7975" y="2121"/>
                    <a:pt x="7975" y="2115"/>
                    <a:pt x="7970" y="2115"/>
                  </a:cubicBezTo>
                  <a:cubicBezTo>
                    <a:pt x="7970" y="2110"/>
                    <a:pt x="7965" y="2110"/>
                    <a:pt x="7965" y="2105"/>
                  </a:cubicBezTo>
                  <a:cubicBezTo>
                    <a:pt x="7959" y="2105"/>
                    <a:pt x="7959" y="2110"/>
                    <a:pt x="7954" y="2110"/>
                  </a:cubicBezTo>
                  <a:cubicBezTo>
                    <a:pt x="7949" y="2115"/>
                    <a:pt x="7943" y="2115"/>
                    <a:pt x="7938" y="2115"/>
                  </a:cubicBezTo>
                  <a:cubicBezTo>
                    <a:pt x="7928" y="2121"/>
                    <a:pt x="7922" y="2126"/>
                    <a:pt x="7917" y="2126"/>
                  </a:cubicBezTo>
                  <a:cubicBezTo>
                    <a:pt x="7912" y="2126"/>
                    <a:pt x="7907" y="2121"/>
                    <a:pt x="7907" y="2121"/>
                  </a:cubicBezTo>
                  <a:cubicBezTo>
                    <a:pt x="7896" y="2115"/>
                    <a:pt x="7896" y="2110"/>
                    <a:pt x="7886" y="2110"/>
                  </a:cubicBezTo>
                  <a:cubicBezTo>
                    <a:pt x="7880" y="2110"/>
                    <a:pt x="7880" y="2110"/>
                    <a:pt x="7875" y="2115"/>
                  </a:cubicBezTo>
                  <a:cubicBezTo>
                    <a:pt x="7875" y="2121"/>
                    <a:pt x="7875" y="2121"/>
                    <a:pt x="7870" y="2126"/>
                  </a:cubicBezTo>
                  <a:cubicBezTo>
                    <a:pt x="7864" y="2131"/>
                    <a:pt x="7864" y="2131"/>
                    <a:pt x="7859" y="2136"/>
                  </a:cubicBezTo>
                  <a:cubicBezTo>
                    <a:pt x="7859" y="2142"/>
                    <a:pt x="7859" y="2142"/>
                    <a:pt x="7859" y="2147"/>
                  </a:cubicBezTo>
                  <a:cubicBezTo>
                    <a:pt x="7859" y="2152"/>
                    <a:pt x="7864" y="2158"/>
                    <a:pt x="7864" y="2163"/>
                  </a:cubicBezTo>
                  <a:cubicBezTo>
                    <a:pt x="7870" y="2163"/>
                    <a:pt x="7875" y="2168"/>
                    <a:pt x="7875" y="2168"/>
                  </a:cubicBezTo>
                  <a:cubicBezTo>
                    <a:pt x="7880" y="2173"/>
                    <a:pt x="7886" y="2173"/>
                    <a:pt x="7891" y="2179"/>
                  </a:cubicBezTo>
                  <a:cubicBezTo>
                    <a:pt x="7896" y="2184"/>
                    <a:pt x="7896" y="2184"/>
                    <a:pt x="7901" y="2189"/>
                  </a:cubicBezTo>
                  <a:lnTo>
                    <a:pt x="7907" y="2195"/>
                  </a:lnTo>
                  <a:cubicBezTo>
                    <a:pt x="7912" y="2200"/>
                    <a:pt x="7912" y="2205"/>
                    <a:pt x="7917" y="2205"/>
                  </a:cubicBezTo>
                  <a:cubicBezTo>
                    <a:pt x="7922" y="2210"/>
                    <a:pt x="7922" y="2210"/>
                    <a:pt x="7922" y="2210"/>
                  </a:cubicBezTo>
                  <a:cubicBezTo>
                    <a:pt x="7928" y="2216"/>
                    <a:pt x="7928" y="2216"/>
                    <a:pt x="7933" y="2221"/>
                  </a:cubicBezTo>
                  <a:cubicBezTo>
                    <a:pt x="7933" y="2226"/>
                    <a:pt x="7938" y="2231"/>
                    <a:pt x="7943" y="2231"/>
                  </a:cubicBezTo>
                  <a:cubicBezTo>
                    <a:pt x="7943" y="2237"/>
                    <a:pt x="7943" y="2237"/>
                    <a:pt x="7949" y="2242"/>
                  </a:cubicBezTo>
                  <a:cubicBezTo>
                    <a:pt x="7954" y="2242"/>
                    <a:pt x="7954" y="2242"/>
                    <a:pt x="7959" y="2247"/>
                  </a:cubicBezTo>
                  <a:lnTo>
                    <a:pt x="7965" y="2252"/>
                  </a:lnTo>
                  <a:cubicBezTo>
                    <a:pt x="7970" y="2258"/>
                    <a:pt x="7970" y="2258"/>
                    <a:pt x="7975" y="2263"/>
                  </a:cubicBezTo>
                  <a:cubicBezTo>
                    <a:pt x="7975" y="2268"/>
                    <a:pt x="7975" y="2274"/>
                    <a:pt x="7980" y="2279"/>
                  </a:cubicBezTo>
                  <a:cubicBezTo>
                    <a:pt x="7986" y="2284"/>
                    <a:pt x="7986" y="2284"/>
                    <a:pt x="7991" y="2289"/>
                  </a:cubicBezTo>
                  <a:cubicBezTo>
                    <a:pt x="7996" y="2289"/>
                    <a:pt x="7996" y="2295"/>
                    <a:pt x="7996" y="2295"/>
                  </a:cubicBezTo>
                  <a:cubicBezTo>
                    <a:pt x="8002" y="2300"/>
                    <a:pt x="8002" y="2300"/>
                    <a:pt x="8007" y="2300"/>
                  </a:cubicBezTo>
                  <a:cubicBezTo>
                    <a:pt x="8012" y="2305"/>
                    <a:pt x="8017" y="2310"/>
                    <a:pt x="8017" y="2321"/>
                  </a:cubicBezTo>
                  <a:cubicBezTo>
                    <a:pt x="8017" y="2321"/>
                    <a:pt x="8012" y="2326"/>
                    <a:pt x="8012" y="2332"/>
                  </a:cubicBezTo>
                  <a:cubicBezTo>
                    <a:pt x="8012" y="2332"/>
                    <a:pt x="8012" y="2332"/>
                    <a:pt x="8017" y="2332"/>
                  </a:cubicBezTo>
                  <a:cubicBezTo>
                    <a:pt x="8012" y="2353"/>
                    <a:pt x="8007" y="2369"/>
                    <a:pt x="8007" y="2390"/>
                  </a:cubicBezTo>
                  <a:cubicBezTo>
                    <a:pt x="7965" y="2379"/>
                    <a:pt x="7949" y="2342"/>
                    <a:pt x="7907" y="2342"/>
                  </a:cubicBezTo>
                  <a:cubicBezTo>
                    <a:pt x="7886" y="2342"/>
                    <a:pt x="7870" y="2342"/>
                    <a:pt x="7843" y="2342"/>
                  </a:cubicBezTo>
                  <a:cubicBezTo>
                    <a:pt x="7806" y="2342"/>
                    <a:pt x="7785" y="2369"/>
                    <a:pt x="7748" y="2369"/>
                  </a:cubicBezTo>
                  <a:cubicBezTo>
                    <a:pt x="7732" y="2369"/>
                    <a:pt x="7727" y="2369"/>
                    <a:pt x="7711" y="2369"/>
                  </a:cubicBezTo>
                  <a:cubicBezTo>
                    <a:pt x="7701" y="2369"/>
                    <a:pt x="7696" y="2369"/>
                    <a:pt x="7685" y="2369"/>
                  </a:cubicBezTo>
                  <a:cubicBezTo>
                    <a:pt x="7664" y="2369"/>
                    <a:pt x="7654" y="2358"/>
                    <a:pt x="7627" y="2358"/>
                  </a:cubicBezTo>
                  <a:cubicBezTo>
                    <a:pt x="7595" y="2358"/>
                    <a:pt x="7595" y="2358"/>
                    <a:pt x="7595" y="2358"/>
                  </a:cubicBezTo>
                  <a:cubicBezTo>
                    <a:pt x="7580" y="2358"/>
                    <a:pt x="7569" y="2347"/>
                    <a:pt x="7553" y="2342"/>
                  </a:cubicBezTo>
                  <a:cubicBezTo>
                    <a:pt x="7490" y="2358"/>
                    <a:pt x="7490" y="2358"/>
                    <a:pt x="7490" y="2358"/>
                  </a:cubicBezTo>
                  <a:cubicBezTo>
                    <a:pt x="7453" y="2353"/>
                    <a:pt x="7453" y="2353"/>
                    <a:pt x="7453" y="2353"/>
                  </a:cubicBezTo>
                  <a:cubicBezTo>
                    <a:pt x="7369" y="2363"/>
                    <a:pt x="7321" y="2395"/>
                    <a:pt x="7237" y="2395"/>
                  </a:cubicBezTo>
                  <a:cubicBezTo>
                    <a:pt x="7210" y="2395"/>
                    <a:pt x="7210" y="2395"/>
                    <a:pt x="7210" y="2395"/>
                  </a:cubicBezTo>
                  <a:cubicBezTo>
                    <a:pt x="7179" y="2395"/>
                    <a:pt x="7158" y="2384"/>
                    <a:pt x="7126" y="2379"/>
                  </a:cubicBezTo>
                  <a:cubicBezTo>
                    <a:pt x="7084" y="2369"/>
                    <a:pt x="7052" y="2379"/>
                    <a:pt x="7015" y="2363"/>
                  </a:cubicBezTo>
                  <a:cubicBezTo>
                    <a:pt x="6989" y="2353"/>
                    <a:pt x="6984" y="2337"/>
                    <a:pt x="6957" y="2321"/>
                  </a:cubicBezTo>
                  <a:cubicBezTo>
                    <a:pt x="6931" y="2305"/>
                    <a:pt x="6910" y="2310"/>
                    <a:pt x="6878" y="2289"/>
                  </a:cubicBezTo>
                  <a:cubicBezTo>
                    <a:pt x="6846" y="2274"/>
                    <a:pt x="6841" y="2242"/>
                    <a:pt x="6825" y="2210"/>
                  </a:cubicBezTo>
                  <a:cubicBezTo>
                    <a:pt x="6810" y="2173"/>
                    <a:pt x="6794" y="2158"/>
                    <a:pt x="6794" y="2115"/>
                  </a:cubicBezTo>
                  <a:cubicBezTo>
                    <a:pt x="6794" y="2094"/>
                    <a:pt x="6804" y="2084"/>
                    <a:pt x="6804" y="2063"/>
                  </a:cubicBezTo>
                  <a:cubicBezTo>
                    <a:pt x="6804" y="2036"/>
                    <a:pt x="6788" y="2031"/>
                    <a:pt x="6778" y="2010"/>
                  </a:cubicBezTo>
                  <a:cubicBezTo>
                    <a:pt x="6767" y="1973"/>
                    <a:pt x="6757" y="1931"/>
                    <a:pt x="6715" y="1931"/>
                  </a:cubicBezTo>
                  <a:cubicBezTo>
                    <a:pt x="6704" y="1931"/>
                    <a:pt x="6699" y="1936"/>
                    <a:pt x="6693" y="1936"/>
                  </a:cubicBezTo>
                  <a:cubicBezTo>
                    <a:pt x="6678" y="1936"/>
                    <a:pt x="6667" y="1936"/>
                    <a:pt x="6667" y="1947"/>
                  </a:cubicBezTo>
                  <a:cubicBezTo>
                    <a:pt x="6667" y="1999"/>
                    <a:pt x="6699" y="2020"/>
                    <a:pt x="6699" y="2068"/>
                  </a:cubicBezTo>
                  <a:cubicBezTo>
                    <a:pt x="6699" y="2115"/>
                    <a:pt x="6699" y="2152"/>
                    <a:pt x="6656" y="2179"/>
                  </a:cubicBezTo>
                  <a:cubicBezTo>
                    <a:pt x="6683" y="2189"/>
                    <a:pt x="6704" y="2210"/>
                    <a:pt x="6704" y="2242"/>
                  </a:cubicBezTo>
                  <a:cubicBezTo>
                    <a:pt x="6704" y="2268"/>
                    <a:pt x="6699" y="2289"/>
                    <a:pt x="6688" y="2316"/>
                  </a:cubicBezTo>
                  <a:cubicBezTo>
                    <a:pt x="6678" y="2332"/>
                    <a:pt x="6678" y="2353"/>
                    <a:pt x="6662" y="2358"/>
                  </a:cubicBezTo>
                  <a:cubicBezTo>
                    <a:pt x="6662" y="2326"/>
                    <a:pt x="6683" y="2310"/>
                    <a:pt x="6683" y="2279"/>
                  </a:cubicBezTo>
                  <a:cubicBezTo>
                    <a:pt x="6683" y="2252"/>
                    <a:pt x="6646" y="2252"/>
                    <a:pt x="6667" y="2247"/>
                  </a:cubicBezTo>
                  <a:cubicBezTo>
                    <a:pt x="6656" y="2210"/>
                    <a:pt x="6630" y="2195"/>
                    <a:pt x="6609" y="2163"/>
                  </a:cubicBezTo>
                  <a:cubicBezTo>
                    <a:pt x="6593" y="2173"/>
                    <a:pt x="6588" y="2189"/>
                    <a:pt x="6577" y="2200"/>
                  </a:cubicBezTo>
                  <a:cubicBezTo>
                    <a:pt x="6572" y="2195"/>
                    <a:pt x="6572" y="2184"/>
                    <a:pt x="6562" y="2184"/>
                  </a:cubicBezTo>
                  <a:lnTo>
                    <a:pt x="6556" y="2184"/>
                  </a:lnTo>
                  <a:cubicBezTo>
                    <a:pt x="6556" y="2200"/>
                    <a:pt x="6551" y="2210"/>
                    <a:pt x="6541" y="2221"/>
                  </a:cubicBezTo>
                  <a:cubicBezTo>
                    <a:pt x="6546" y="2226"/>
                    <a:pt x="6551" y="2226"/>
                    <a:pt x="6551" y="2237"/>
                  </a:cubicBezTo>
                  <a:cubicBezTo>
                    <a:pt x="6551" y="2237"/>
                    <a:pt x="6546" y="2242"/>
                    <a:pt x="6546" y="2247"/>
                  </a:cubicBezTo>
                  <a:cubicBezTo>
                    <a:pt x="6546" y="2252"/>
                    <a:pt x="6551" y="2258"/>
                    <a:pt x="6551" y="2263"/>
                  </a:cubicBezTo>
                  <a:cubicBezTo>
                    <a:pt x="6551" y="2274"/>
                    <a:pt x="6535" y="2279"/>
                    <a:pt x="6525" y="2284"/>
                  </a:cubicBezTo>
                  <a:cubicBezTo>
                    <a:pt x="6519" y="2284"/>
                    <a:pt x="6514" y="2289"/>
                    <a:pt x="6504" y="2289"/>
                  </a:cubicBezTo>
                  <a:cubicBezTo>
                    <a:pt x="6488" y="2289"/>
                    <a:pt x="6488" y="2274"/>
                    <a:pt x="6482" y="2258"/>
                  </a:cubicBezTo>
                  <a:cubicBezTo>
                    <a:pt x="6467" y="2274"/>
                    <a:pt x="6461" y="2295"/>
                    <a:pt x="6440" y="2295"/>
                  </a:cubicBezTo>
                  <a:cubicBezTo>
                    <a:pt x="6435" y="2295"/>
                    <a:pt x="6430" y="2295"/>
                    <a:pt x="6424" y="2295"/>
                  </a:cubicBezTo>
                  <a:cubicBezTo>
                    <a:pt x="6419" y="2295"/>
                    <a:pt x="6414" y="2305"/>
                    <a:pt x="6414" y="2310"/>
                  </a:cubicBezTo>
                  <a:cubicBezTo>
                    <a:pt x="6409" y="2310"/>
                    <a:pt x="6409" y="2310"/>
                    <a:pt x="6409" y="2310"/>
                  </a:cubicBezTo>
                  <a:cubicBezTo>
                    <a:pt x="6403" y="2263"/>
                    <a:pt x="6356" y="2247"/>
                    <a:pt x="6356" y="2195"/>
                  </a:cubicBezTo>
                  <a:cubicBezTo>
                    <a:pt x="6356" y="2184"/>
                    <a:pt x="6361" y="2179"/>
                    <a:pt x="6361" y="2173"/>
                  </a:cubicBezTo>
                  <a:cubicBezTo>
                    <a:pt x="6361" y="2158"/>
                    <a:pt x="6345" y="2163"/>
                    <a:pt x="6340" y="2152"/>
                  </a:cubicBezTo>
                  <a:cubicBezTo>
                    <a:pt x="6314" y="2110"/>
                    <a:pt x="6261" y="2131"/>
                    <a:pt x="6213" y="2115"/>
                  </a:cubicBezTo>
                  <a:cubicBezTo>
                    <a:pt x="6177" y="2100"/>
                    <a:pt x="6156" y="2084"/>
                    <a:pt x="6119" y="2084"/>
                  </a:cubicBezTo>
                  <a:cubicBezTo>
                    <a:pt x="6087" y="2084"/>
                    <a:pt x="6082" y="2126"/>
                    <a:pt x="6050" y="2126"/>
                  </a:cubicBezTo>
                  <a:cubicBezTo>
                    <a:pt x="6039" y="2126"/>
                    <a:pt x="6034" y="2110"/>
                    <a:pt x="6024" y="2105"/>
                  </a:cubicBezTo>
                  <a:cubicBezTo>
                    <a:pt x="5992" y="2100"/>
                    <a:pt x="5971" y="2115"/>
                    <a:pt x="5945" y="2094"/>
                  </a:cubicBezTo>
                  <a:cubicBezTo>
                    <a:pt x="5934" y="2089"/>
                    <a:pt x="5934" y="2068"/>
                    <a:pt x="5923" y="2068"/>
                  </a:cubicBezTo>
                  <a:cubicBezTo>
                    <a:pt x="5897" y="2068"/>
                    <a:pt x="5881" y="2073"/>
                    <a:pt x="5871" y="2094"/>
                  </a:cubicBezTo>
                  <a:cubicBezTo>
                    <a:pt x="5865" y="2094"/>
                    <a:pt x="5865" y="2094"/>
                    <a:pt x="5860" y="2089"/>
                  </a:cubicBezTo>
                  <a:cubicBezTo>
                    <a:pt x="5860" y="2100"/>
                    <a:pt x="5855" y="2105"/>
                    <a:pt x="5855" y="2110"/>
                  </a:cubicBezTo>
                  <a:cubicBezTo>
                    <a:pt x="5855" y="2121"/>
                    <a:pt x="5855" y="2126"/>
                    <a:pt x="5855" y="2136"/>
                  </a:cubicBezTo>
                  <a:cubicBezTo>
                    <a:pt x="5855" y="2136"/>
                    <a:pt x="5855" y="2136"/>
                    <a:pt x="5855" y="2142"/>
                  </a:cubicBezTo>
                  <a:cubicBezTo>
                    <a:pt x="5834" y="2131"/>
                    <a:pt x="5834" y="2115"/>
                    <a:pt x="5823" y="2094"/>
                  </a:cubicBezTo>
                  <a:cubicBezTo>
                    <a:pt x="5828" y="2094"/>
                    <a:pt x="5834" y="2094"/>
                    <a:pt x="5834" y="2094"/>
                  </a:cubicBezTo>
                  <a:cubicBezTo>
                    <a:pt x="5818" y="2078"/>
                    <a:pt x="5802" y="2073"/>
                    <a:pt x="5781" y="2073"/>
                  </a:cubicBezTo>
                  <a:cubicBezTo>
                    <a:pt x="5776" y="2073"/>
                    <a:pt x="5776" y="2084"/>
                    <a:pt x="5770" y="2094"/>
                  </a:cubicBezTo>
                  <a:cubicBezTo>
                    <a:pt x="5770" y="2089"/>
                    <a:pt x="5770" y="2084"/>
                    <a:pt x="5770" y="2078"/>
                  </a:cubicBezTo>
                  <a:cubicBezTo>
                    <a:pt x="5755" y="2078"/>
                    <a:pt x="5749" y="2078"/>
                    <a:pt x="5739" y="2078"/>
                  </a:cubicBezTo>
                  <a:cubicBezTo>
                    <a:pt x="5739" y="2089"/>
                    <a:pt x="5739" y="2094"/>
                    <a:pt x="5734" y="2105"/>
                  </a:cubicBezTo>
                  <a:cubicBezTo>
                    <a:pt x="5728" y="2094"/>
                    <a:pt x="5728" y="2084"/>
                    <a:pt x="5718" y="2084"/>
                  </a:cubicBezTo>
                  <a:cubicBezTo>
                    <a:pt x="5697" y="2084"/>
                    <a:pt x="5707" y="2121"/>
                    <a:pt x="5702" y="2142"/>
                  </a:cubicBezTo>
                  <a:cubicBezTo>
                    <a:pt x="5675" y="2126"/>
                    <a:pt x="5665" y="2110"/>
                    <a:pt x="5639" y="2110"/>
                  </a:cubicBezTo>
                  <a:cubicBezTo>
                    <a:pt x="5628" y="2110"/>
                    <a:pt x="5617" y="2110"/>
                    <a:pt x="5607" y="2110"/>
                  </a:cubicBezTo>
                  <a:cubicBezTo>
                    <a:pt x="5602" y="2110"/>
                    <a:pt x="5602" y="2110"/>
                    <a:pt x="5602" y="2110"/>
                  </a:cubicBezTo>
                  <a:cubicBezTo>
                    <a:pt x="5596" y="2089"/>
                    <a:pt x="5575" y="2084"/>
                    <a:pt x="5554" y="2073"/>
                  </a:cubicBezTo>
                  <a:cubicBezTo>
                    <a:pt x="5554" y="2047"/>
                    <a:pt x="5554" y="2047"/>
                    <a:pt x="5554" y="2047"/>
                  </a:cubicBezTo>
                  <a:cubicBezTo>
                    <a:pt x="5549" y="2047"/>
                    <a:pt x="5549" y="2047"/>
                    <a:pt x="5538" y="2047"/>
                  </a:cubicBezTo>
                  <a:cubicBezTo>
                    <a:pt x="5544" y="2036"/>
                    <a:pt x="5554" y="2031"/>
                    <a:pt x="5565" y="2026"/>
                  </a:cubicBezTo>
                  <a:cubicBezTo>
                    <a:pt x="5544" y="1999"/>
                    <a:pt x="5533" y="1978"/>
                    <a:pt x="5507" y="1962"/>
                  </a:cubicBezTo>
                  <a:cubicBezTo>
                    <a:pt x="5486" y="1957"/>
                    <a:pt x="5470" y="1957"/>
                    <a:pt x="5449" y="1952"/>
                  </a:cubicBezTo>
                  <a:cubicBezTo>
                    <a:pt x="5406" y="1941"/>
                    <a:pt x="5385" y="1925"/>
                    <a:pt x="5343" y="1925"/>
                  </a:cubicBezTo>
                  <a:cubicBezTo>
                    <a:pt x="5338" y="1925"/>
                    <a:pt x="5338" y="1931"/>
                    <a:pt x="5333" y="1931"/>
                  </a:cubicBezTo>
                  <a:cubicBezTo>
                    <a:pt x="5312" y="1931"/>
                    <a:pt x="5312" y="1910"/>
                    <a:pt x="5296" y="1904"/>
                  </a:cubicBezTo>
                  <a:cubicBezTo>
                    <a:pt x="5259" y="1883"/>
                    <a:pt x="5243" y="1867"/>
                    <a:pt x="5206" y="1846"/>
                  </a:cubicBezTo>
                  <a:cubicBezTo>
                    <a:pt x="5180" y="1830"/>
                    <a:pt x="5164" y="1825"/>
                    <a:pt x="5132" y="1820"/>
                  </a:cubicBezTo>
                  <a:cubicBezTo>
                    <a:pt x="5111" y="1815"/>
                    <a:pt x="5085" y="1825"/>
                    <a:pt x="5079" y="1804"/>
                  </a:cubicBezTo>
                  <a:cubicBezTo>
                    <a:pt x="5079" y="1799"/>
                    <a:pt x="5079" y="1794"/>
                    <a:pt x="5079" y="1788"/>
                  </a:cubicBezTo>
                  <a:cubicBezTo>
                    <a:pt x="5079" y="1778"/>
                    <a:pt x="5085" y="1773"/>
                    <a:pt x="5095" y="1767"/>
                  </a:cubicBezTo>
                  <a:cubicBezTo>
                    <a:pt x="5085" y="1751"/>
                    <a:pt x="5064" y="1751"/>
                    <a:pt x="5048" y="1751"/>
                  </a:cubicBezTo>
                  <a:cubicBezTo>
                    <a:pt x="5032" y="1751"/>
                    <a:pt x="5027" y="1762"/>
                    <a:pt x="5016" y="1762"/>
                  </a:cubicBezTo>
                  <a:cubicBezTo>
                    <a:pt x="5011" y="1741"/>
                    <a:pt x="5011" y="1720"/>
                    <a:pt x="4990" y="1709"/>
                  </a:cubicBezTo>
                  <a:cubicBezTo>
                    <a:pt x="4995" y="1688"/>
                    <a:pt x="5006" y="1683"/>
                    <a:pt x="5021" y="1667"/>
                  </a:cubicBezTo>
                  <a:cubicBezTo>
                    <a:pt x="5032" y="1656"/>
                    <a:pt x="5037" y="1651"/>
                    <a:pt x="5048" y="1651"/>
                  </a:cubicBezTo>
                  <a:cubicBezTo>
                    <a:pt x="5064" y="1651"/>
                    <a:pt x="5069" y="1656"/>
                    <a:pt x="5085" y="1656"/>
                  </a:cubicBezTo>
                  <a:cubicBezTo>
                    <a:pt x="5106" y="1656"/>
                    <a:pt x="5116" y="1646"/>
                    <a:pt x="5143" y="1646"/>
                  </a:cubicBezTo>
                  <a:cubicBezTo>
                    <a:pt x="5169" y="1646"/>
                    <a:pt x="5169" y="1646"/>
                    <a:pt x="5169" y="1646"/>
                  </a:cubicBezTo>
                  <a:cubicBezTo>
                    <a:pt x="5206" y="1646"/>
                    <a:pt x="5206" y="1646"/>
                    <a:pt x="5206" y="1646"/>
                  </a:cubicBezTo>
                  <a:cubicBezTo>
                    <a:pt x="5285" y="1646"/>
                    <a:pt x="5285" y="1646"/>
                    <a:pt x="5285" y="1646"/>
                  </a:cubicBezTo>
                  <a:cubicBezTo>
                    <a:pt x="5306" y="1646"/>
                    <a:pt x="5312" y="1625"/>
                    <a:pt x="5333" y="1625"/>
                  </a:cubicBezTo>
                  <a:cubicBezTo>
                    <a:pt x="5348" y="1625"/>
                    <a:pt x="5354" y="1641"/>
                    <a:pt x="5369" y="1641"/>
                  </a:cubicBezTo>
                  <a:cubicBezTo>
                    <a:pt x="5401" y="1641"/>
                    <a:pt x="5417" y="1625"/>
                    <a:pt x="5454" y="1625"/>
                  </a:cubicBezTo>
                  <a:cubicBezTo>
                    <a:pt x="5496" y="1625"/>
                    <a:pt x="5517" y="1646"/>
                    <a:pt x="5559" y="1646"/>
                  </a:cubicBezTo>
                  <a:cubicBezTo>
                    <a:pt x="5586" y="1646"/>
                    <a:pt x="5602" y="1630"/>
                    <a:pt x="5628" y="1625"/>
                  </a:cubicBezTo>
                  <a:cubicBezTo>
                    <a:pt x="5654" y="1614"/>
                    <a:pt x="5670" y="1619"/>
                    <a:pt x="5697" y="1604"/>
                  </a:cubicBezTo>
                  <a:cubicBezTo>
                    <a:pt x="5702" y="1598"/>
                    <a:pt x="5707" y="1593"/>
                    <a:pt x="5718" y="1588"/>
                  </a:cubicBezTo>
                  <a:cubicBezTo>
                    <a:pt x="5718" y="1593"/>
                    <a:pt x="5723" y="1598"/>
                    <a:pt x="5728" y="1598"/>
                  </a:cubicBezTo>
                  <a:cubicBezTo>
                    <a:pt x="5749" y="1598"/>
                    <a:pt x="5760" y="1598"/>
                    <a:pt x="5781" y="1598"/>
                  </a:cubicBezTo>
                  <a:cubicBezTo>
                    <a:pt x="5818" y="1598"/>
                    <a:pt x="5839" y="1572"/>
                    <a:pt x="5865" y="1546"/>
                  </a:cubicBezTo>
                  <a:cubicBezTo>
                    <a:pt x="5881" y="1530"/>
                    <a:pt x="5902" y="1530"/>
                    <a:pt x="5902" y="1509"/>
                  </a:cubicBezTo>
                  <a:cubicBezTo>
                    <a:pt x="5902" y="1493"/>
                    <a:pt x="5892" y="1488"/>
                    <a:pt x="5892" y="1472"/>
                  </a:cubicBezTo>
                  <a:cubicBezTo>
                    <a:pt x="5892" y="1461"/>
                    <a:pt x="5897" y="1456"/>
                    <a:pt x="5897" y="1451"/>
                  </a:cubicBezTo>
                  <a:cubicBezTo>
                    <a:pt x="5897" y="1419"/>
                    <a:pt x="5897" y="1419"/>
                    <a:pt x="5897" y="1419"/>
                  </a:cubicBezTo>
                  <a:cubicBezTo>
                    <a:pt x="5897" y="1403"/>
                    <a:pt x="5908" y="1393"/>
                    <a:pt x="5908" y="1377"/>
                  </a:cubicBezTo>
                  <a:cubicBezTo>
                    <a:pt x="5908" y="1361"/>
                    <a:pt x="5886" y="1356"/>
                    <a:pt x="5871" y="1351"/>
                  </a:cubicBezTo>
                  <a:cubicBezTo>
                    <a:pt x="5850" y="1340"/>
                    <a:pt x="5834" y="1340"/>
                    <a:pt x="5813" y="1324"/>
                  </a:cubicBezTo>
                  <a:cubicBezTo>
                    <a:pt x="5765" y="1298"/>
                    <a:pt x="5755" y="1261"/>
                    <a:pt x="5707" y="1235"/>
                  </a:cubicBezTo>
                  <a:cubicBezTo>
                    <a:pt x="5660" y="1208"/>
                    <a:pt x="5628" y="1208"/>
                    <a:pt x="5575" y="1182"/>
                  </a:cubicBezTo>
                  <a:cubicBezTo>
                    <a:pt x="5549" y="1171"/>
                    <a:pt x="5538" y="1166"/>
                    <a:pt x="5512" y="1161"/>
                  </a:cubicBezTo>
                  <a:cubicBezTo>
                    <a:pt x="5496" y="1155"/>
                    <a:pt x="5496" y="1145"/>
                    <a:pt x="5480" y="1145"/>
                  </a:cubicBezTo>
                  <a:cubicBezTo>
                    <a:pt x="5454" y="1145"/>
                    <a:pt x="5438" y="1161"/>
                    <a:pt x="5417" y="1171"/>
                  </a:cubicBezTo>
                  <a:cubicBezTo>
                    <a:pt x="5333" y="1161"/>
                    <a:pt x="5333" y="1161"/>
                    <a:pt x="5333" y="1161"/>
                  </a:cubicBezTo>
                  <a:cubicBezTo>
                    <a:pt x="5101" y="1203"/>
                    <a:pt x="5101" y="1203"/>
                    <a:pt x="5101" y="1203"/>
                  </a:cubicBezTo>
                  <a:cubicBezTo>
                    <a:pt x="5069" y="1203"/>
                    <a:pt x="5053" y="1187"/>
                    <a:pt x="5021" y="1182"/>
                  </a:cubicBezTo>
                  <a:cubicBezTo>
                    <a:pt x="4974" y="1166"/>
                    <a:pt x="4942" y="1166"/>
                    <a:pt x="4900" y="1145"/>
                  </a:cubicBezTo>
                  <a:cubicBezTo>
                    <a:pt x="4858" y="1140"/>
                    <a:pt x="4858" y="1140"/>
                    <a:pt x="4858" y="1140"/>
                  </a:cubicBezTo>
                  <a:cubicBezTo>
                    <a:pt x="4821" y="1145"/>
                    <a:pt x="4821" y="1145"/>
                    <a:pt x="4821" y="1145"/>
                  </a:cubicBezTo>
                  <a:cubicBezTo>
                    <a:pt x="4784" y="1150"/>
                    <a:pt x="4763" y="1150"/>
                    <a:pt x="4726" y="1150"/>
                  </a:cubicBezTo>
                  <a:cubicBezTo>
                    <a:pt x="4710" y="1150"/>
                    <a:pt x="4700" y="1161"/>
                    <a:pt x="4684" y="1161"/>
                  </a:cubicBezTo>
                  <a:cubicBezTo>
                    <a:pt x="4663" y="1161"/>
                    <a:pt x="4663" y="1161"/>
                    <a:pt x="4663" y="1161"/>
                  </a:cubicBezTo>
                  <a:cubicBezTo>
                    <a:pt x="4657" y="1161"/>
                    <a:pt x="4652" y="1155"/>
                    <a:pt x="4647" y="1155"/>
                  </a:cubicBezTo>
                  <a:cubicBezTo>
                    <a:pt x="4626" y="1155"/>
                    <a:pt x="4626" y="1155"/>
                    <a:pt x="4626" y="1155"/>
                  </a:cubicBezTo>
                  <a:cubicBezTo>
                    <a:pt x="4584" y="1155"/>
                    <a:pt x="4562" y="1145"/>
                    <a:pt x="4520" y="1145"/>
                  </a:cubicBezTo>
                  <a:cubicBezTo>
                    <a:pt x="4494" y="1145"/>
                    <a:pt x="4478" y="1161"/>
                    <a:pt x="4447" y="1161"/>
                  </a:cubicBezTo>
                  <a:cubicBezTo>
                    <a:pt x="4436" y="1161"/>
                    <a:pt x="4431" y="1150"/>
                    <a:pt x="4420" y="1150"/>
                  </a:cubicBezTo>
                  <a:cubicBezTo>
                    <a:pt x="4394" y="1150"/>
                    <a:pt x="4383" y="1150"/>
                    <a:pt x="4357" y="1150"/>
                  </a:cubicBezTo>
                  <a:cubicBezTo>
                    <a:pt x="4352" y="1150"/>
                    <a:pt x="4346" y="1145"/>
                    <a:pt x="4341" y="1145"/>
                  </a:cubicBezTo>
                  <a:cubicBezTo>
                    <a:pt x="4325" y="1145"/>
                    <a:pt x="4315" y="1150"/>
                    <a:pt x="4299" y="1161"/>
                  </a:cubicBezTo>
                  <a:cubicBezTo>
                    <a:pt x="4293" y="1166"/>
                    <a:pt x="4293" y="1182"/>
                    <a:pt x="4283" y="1182"/>
                  </a:cubicBezTo>
                  <a:cubicBezTo>
                    <a:pt x="4262" y="1182"/>
                    <a:pt x="4262" y="1145"/>
                    <a:pt x="4241" y="1145"/>
                  </a:cubicBezTo>
                  <a:cubicBezTo>
                    <a:pt x="4225" y="1145"/>
                    <a:pt x="4214" y="1145"/>
                    <a:pt x="4199" y="1145"/>
                  </a:cubicBezTo>
                  <a:cubicBezTo>
                    <a:pt x="4172" y="1145"/>
                    <a:pt x="4162" y="1155"/>
                    <a:pt x="4135" y="1155"/>
                  </a:cubicBezTo>
                  <a:cubicBezTo>
                    <a:pt x="4093" y="1155"/>
                    <a:pt x="4067" y="1145"/>
                    <a:pt x="4030" y="1124"/>
                  </a:cubicBezTo>
                  <a:cubicBezTo>
                    <a:pt x="4014" y="1113"/>
                    <a:pt x="3998" y="1108"/>
                    <a:pt x="3977" y="1108"/>
                  </a:cubicBezTo>
                  <a:cubicBezTo>
                    <a:pt x="3930" y="1108"/>
                    <a:pt x="3871" y="1113"/>
                    <a:pt x="3871" y="1155"/>
                  </a:cubicBezTo>
                  <a:cubicBezTo>
                    <a:pt x="3871" y="1171"/>
                    <a:pt x="3871" y="1182"/>
                    <a:pt x="3871" y="1198"/>
                  </a:cubicBezTo>
                  <a:cubicBezTo>
                    <a:pt x="3871" y="1213"/>
                    <a:pt x="3856" y="1219"/>
                    <a:pt x="3850" y="1235"/>
                  </a:cubicBezTo>
                  <a:cubicBezTo>
                    <a:pt x="3845" y="1250"/>
                    <a:pt x="3845" y="1261"/>
                    <a:pt x="3840" y="1277"/>
                  </a:cubicBezTo>
                  <a:cubicBezTo>
                    <a:pt x="3819" y="1308"/>
                    <a:pt x="3792" y="1319"/>
                    <a:pt x="3756" y="1330"/>
                  </a:cubicBezTo>
                  <a:cubicBezTo>
                    <a:pt x="3740" y="1335"/>
                    <a:pt x="3729" y="1345"/>
                    <a:pt x="3713" y="1351"/>
                  </a:cubicBezTo>
                  <a:cubicBezTo>
                    <a:pt x="3697" y="1361"/>
                    <a:pt x="3692" y="1361"/>
                    <a:pt x="3676" y="1372"/>
                  </a:cubicBezTo>
                  <a:cubicBezTo>
                    <a:pt x="3655" y="1387"/>
                    <a:pt x="3650" y="1419"/>
                    <a:pt x="3618" y="1419"/>
                  </a:cubicBezTo>
                  <a:cubicBezTo>
                    <a:pt x="3592" y="1419"/>
                    <a:pt x="3582" y="1398"/>
                    <a:pt x="3571" y="1377"/>
                  </a:cubicBezTo>
                  <a:cubicBezTo>
                    <a:pt x="3571" y="1430"/>
                    <a:pt x="3529" y="1477"/>
                    <a:pt x="3476" y="1477"/>
                  </a:cubicBezTo>
                  <a:cubicBezTo>
                    <a:pt x="3465" y="1477"/>
                    <a:pt x="3460" y="1477"/>
                    <a:pt x="3450" y="1477"/>
                  </a:cubicBezTo>
                  <a:cubicBezTo>
                    <a:pt x="3402" y="1477"/>
                    <a:pt x="3381" y="1525"/>
                    <a:pt x="3334" y="1530"/>
                  </a:cubicBezTo>
                  <a:cubicBezTo>
                    <a:pt x="3334" y="1583"/>
                    <a:pt x="3302" y="1604"/>
                    <a:pt x="3286" y="1651"/>
                  </a:cubicBezTo>
                  <a:cubicBezTo>
                    <a:pt x="3275" y="1672"/>
                    <a:pt x="3265" y="1683"/>
                    <a:pt x="3260" y="1704"/>
                  </a:cubicBezTo>
                  <a:cubicBezTo>
                    <a:pt x="3254" y="1730"/>
                    <a:pt x="3254" y="1762"/>
                    <a:pt x="3228" y="1762"/>
                  </a:cubicBezTo>
                  <a:cubicBezTo>
                    <a:pt x="3212" y="1762"/>
                    <a:pt x="3207" y="1751"/>
                    <a:pt x="3186" y="1751"/>
                  </a:cubicBezTo>
                  <a:cubicBezTo>
                    <a:pt x="3186" y="1751"/>
                    <a:pt x="3186" y="1751"/>
                    <a:pt x="3181" y="1751"/>
                  </a:cubicBezTo>
                  <a:cubicBezTo>
                    <a:pt x="3181" y="1757"/>
                    <a:pt x="3181" y="1762"/>
                    <a:pt x="3181" y="1767"/>
                  </a:cubicBezTo>
                  <a:cubicBezTo>
                    <a:pt x="3181" y="1788"/>
                    <a:pt x="3196" y="1794"/>
                    <a:pt x="3202" y="1809"/>
                  </a:cubicBezTo>
                  <a:cubicBezTo>
                    <a:pt x="3133" y="1825"/>
                    <a:pt x="3133" y="1825"/>
                    <a:pt x="3133" y="1825"/>
                  </a:cubicBezTo>
                  <a:cubicBezTo>
                    <a:pt x="3117" y="1825"/>
                    <a:pt x="3107" y="1820"/>
                    <a:pt x="3091" y="1820"/>
                  </a:cubicBezTo>
                  <a:cubicBezTo>
                    <a:pt x="3075" y="1820"/>
                    <a:pt x="3065" y="1825"/>
                    <a:pt x="3049" y="1825"/>
                  </a:cubicBezTo>
                  <a:cubicBezTo>
                    <a:pt x="3033" y="1825"/>
                    <a:pt x="3028" y="1815"/>
                    <a:pt x="3012" y="1815"/>
                  </a:cubicBezTo>
                  <a:cubicBezTo>
                    <a:pt x="3001" y="1815"/>
                    <a:pt x="3001" y="1825"/>
                    <a:pt x="3001" y="1836"/>
                  </a:cubicBezTo>
                  <a:cubicBezTo>
                    <a:pt x="2996" y="1841"/>
                    <a:pt x="2975" y="1841"/>
                    <a:pt x="2975" y="1852"/>
                  </a:cubicBezTo>
                  <a:cubicBezTo>
                    <a:pt x="2975" y="1867"/>
                    <a:pt x="2991" y="1878"/>
                    <a:pt x="2991" y="1894"/>
                  </a:cubicBezTo>
                  <a:cubicBezTo>
                    <a:pt x="2991" y="1904"/>
                    <a:pt x="2975" y="1894"/>
                    <a:pt x="2964" y="1899"/>
                  </a:cubicBezTo>
                  <a:cubicBezTo>
                    <a:pt x="2954" y="1904"/>
                    <a:pt x="2954" y="1915"/>
                    <a:pt x="2943" y="1920"/>
                  </a:cubicBezTo>
                  <a:cubicBezTo>
                    <a:pt x="2922" y="1931"/>
                    <a:pt x="2901" y="1941"/>
                    <a:pt x="2901" y="1968"/>
                  </a:cubicBezTo>
                  <a:cubicBezTo>
                    <a:pt x="2901" y="1978"/>
                    <a:pt x="2912" y="1984"/>
                    <a:pt x="2912" y="1994"/>
                  </a:cubicBezTo>
                  <a:cubicBezTo>
                    <a:pt x="2912" y="2010"/>
                    <a:pt x="2890" y="2010"/>
                    <a:pt x="2885" y="2020"/>
                  </a:cubicBezTo>
                  <a:cubicBezTo>
                    <a:pt x="2875" y="2036"/>
                    <a:pt x="2859" y="2041"/>
                    <a:pt x="2843" y="2057"/>
                  </a:cubicBezTo>
                  <a:cubicBezTo>
                    <a:pt x="2832" y="2047"/>
                    <a:pt x="2832" y="2031"/>
                    <a:pt x="2817" y="2026"/>
                  </a:cubicBezTo>
                  <a:cubicBezTo>
                    <a:pt x="2817" y="2031"/>
                    <a:pt x="2817" y="2031"/>
                    <a:pt x="2817" y="2036"/>
                  </a:cubicBezTo>
                  <a:cubicBezTo>
                    <a:pt x="2817" y="2047"/>
                    <a:pt x="2817" y="2047"/>
                    <a:pt x="2817" y="2057"/>
                  </a:cubicBezTo>
                  <a:cubicBezTo>
                    <a:pt x="2817" y="2063"/>
                    <a:pt x="2822" y="2068"/>
                    <a:pt x="2822" y="2073"/>
                  </a:cubicBezTo>
                  <a:cubicBezTo>
                    <a:pt x="2822" y="2084"/>
                    <a:pt x="2811" y="2084"/>
                    <a:pt x="2806" y="2089"/>
                  </a:cubicBezTo>
                  <a:cubicBezTo>
                    <a:pt x="2790" y="2100"/>
                    <a:pt x="2785" y="2105"/>
                    <a:pt x="2769" y="2115"/>
                  </a:cubicBezTo>
                  <a:cubicBezTo>
                    <a:pt x="2711" y="2105"/>
                    <a:pt x="2711" y="2105"/>
                    <a:pt x="2711" y="2105"/>
                  </a:cubicBezTo>
                  <a:cubicBezTo>
                    <a:pt x="2685" y="2105"/>
                    <a:pt x="2685" y="2105"/>
                    <a:pt x="2685" y="2105"/>
                  </a:cubicBezTo>
                  <a:cubicBezTo>
                    <a:pt x="2674" y="2105"/>
                    <a:pt x="2664" y="2115"/>
                    <a:pt x="2653" y="2121"/>
                  </a:cubicBezTo>
                  <a:cubicBezTo>
                    <a:pt x="2637" y="2126"/>
                    <a:pt x="2632" y="2126"/>
                    <a:pt x="2616" y="2126"/>
                  </a:cubicBezTo>
                  <a:cubicBezTo>
                    <a:pt x="2590" y="2126"/>
                    <a:pt x="2574" y="2115"/>
                    <a:pt x="2553" y="2100"/>
                  </a:cubicBezTo>
                  <a:cubicBezTo>
                    <a:pt x="2537" y="2089"/>
                    <a:pt x="2527" y="2094"/>
                    <a:pt x="2516" y="2078"/>
                  </a:cubicBezTo>
                  <a:cubicBezTo>
                    <a:pt x="2495" y="2052"/>
                    <a:pt x="2500" y="2026"/>
                    <a:pt x="2479" y="2005"/>
                  </a:cubicBezTo>
                  <a:cubicBezTo>
                    <a:pt x="2458" y="2020"/>
                    <a:pt x="2458" y="2036"/>
                    <a:pt x="2437" y="2057"/>
                  </a:cubicBezTo>
                  <a:cubicBezTo>
                    <a:pt x="2426" y="2068"/>
                    <a:pt x="2416" y="2068"/>
                    <a:pt x="2400" y="2078"/>
                  </a:cubicBezTo>
                  <a:cubicBezTo>
                    <a:pt x="2384" y="2094"/>
                    <a:pt x="2379" y="2110"/>
                    <a:pt x="2358" y="2121"/>
                  </a:cubicBezTo>
                  <a:cubicBezTo>
                    <a:pt x="2347" y="2126"/>
                    <a:pt x="2337" y="2121"/>
                    <a:pt x="2326" y="2126"/>
                  </a:cubicBezTo>
                  <a:cubicBezTo>
                    <a:pt x="2310" y="2136"/>
                    <a:pt x="2310" y="2147"/>
                    <a:pt x="2300" y="2152"/>
                  </a:cubicBezTo>
                  <a:cubicBezTo>
                    <a:pt x="2300" y="2136"/>
                    <a:pt x="2300" y="2121"/>
                    <a:pt x="2289" y="2105"/>
                  </a:cubicBezTo>
                  <a:cubicBezTo>
                    <a:pt x="2268" y="2115"/>
                    <a:pt x="2263" y="2142"/>
                    <a:pt x="2236" y="2142"/>
                  </a:cubicBezTo>
                  <a:cubicBezTo>
                    <a:pt x="2215" y="2142"/>
                    <a:pt x="2199" y="2136"/>
                    <a:pt x="2178" y="2136"/>
                  </a:cubicBezTo>
                  <a:cubicBezTo>
                    <a:pt x="2152" y="2136"/>
                    <a:pt x="2136" y="2142"/>
                    <a:pt x="2115" y="2142"/>
                  </a:cubicBezTo>
                  <a:cubicBezTo>
                    <a:pt x="2078" y="2142"/>
                    <a:pt x="2052" y="2136"/>
                    <a:pt x="2015" y="2136"/>
                  </a:cubicBezTo>
                  <a:cubicBezTo>
                    <a:pt x="1978" y="2136"/>
                    <a:pt x="1952" y="2147"/>
                    <a:pt x="1909" y="2147"/>
                  </a:cubicBezTo>
                  <a:cubicBezTo>
                    <a:pt x="1878" y="2147"/>
                    <a:pt x="1878" y="2147"/>
                    <a:pt x="1878" y="2147"/>
                  </a:cubicBezTo>
                  <a:cubicBezTo>
                    <a:pt x="1857" y="2147"/>
                    <a:pt x="1841" y="2147"/>
                    <a:pt x="1825" y="2158"/>
                  </a:cubicBezTo>
                  <a:cubicBezTo>
                    <a:pt x="1809" y="2168"/>
                    <a:pt x="1809" y="2179"/>
                    <a:pt x="1799" y="2189"/>
                  </a:cubicBezTo>
                  <a:cubicBezTo>
                    <a:pt x="1783" y="2200"/>
                    <a:pt x="1772" y="2205"/>
                    <a:pt x="1762" y="2216"/>
                  </a:cubicBezTo>
                  <a:cubicBezTo>
                    <a:pt x="1762" y="2226"/>
                    <a:pt x="1762" y="2226"/>
                    <a:pt x="1762" y="2226"/>
                  </a:cubicBezTo>
                  <a:cubicBezTo>
                    <a:pt x="1756" y="2247"/>
                    <a:pt x="1746" y="2258"/>
                    <a:pt x="1746" y="2279"/>
                  </a:cubicBezTo>
                  <a:cubicBezTo>
                    <a:pt x="1746" y="2305"/>
                    <a:pt x="1762" y="2321"/>
                    <a:pt x="1762" y="2347"/>
                  </a:cubicBezTo>
                  <a:lnTo>
                    <a:pt x="1762" y="2353"/>
                  </a:lnTo>
                  <a:cubicBezTo>
                    <a:pt x="1751" y="2347"/>
                    <a:pt x="1751" y="2337"/>
                    <a:pt x="1746" y="2332"/>
                  </a:cubicBezTo>
                  <a:cubicBezTo>
                    <a:pt x="1725" y="2347"/>
                    <a:pt x="1704" y="2347"/>
                    <a:pt x="1704" y="2374"/>
                  </a:cubicBezTo>
                  <a:cubicBezTo>
                    <a:pt x="1704" y="2400"/>
                    <a:pt x="1735" y="2406"/>
                    <a:pt x="1762" y="2416"/>
                  </a:cubicBezTo>
                  <a:lnTo>
                    <a:pt x="1762" y="2416"/>
                  </a:lnTo>
                  <a:cubicBezTo>
                    <a:pt x="1751" y="2448"/>
                    <a:pt x="1735" y="2463"/>
                    <a:pt x="1714" y="2490"/>
                  </a:cubicBezTo>
                  <a:cubicBezTo>
                    <a:pt x="1704" y="2500"/>
                    <a:pt x="1688" y="2506"/>
                    <a:pt x="1688" y="2521"/>
                  </a:cubicBezTo>
                  <a:cubicBezTo>
                    <a:pt x="1688" y="2537"/>
                    <a:pt x="1704" y="2548"/>
                    <a:pt x="1704" y="2564"/>
                  </a:cubicBezTo>
                  <a:cubicBezTo>
                    <a:pt x="1704" y="2585"/>
                    <a:pt x="1688" y="2590"/>
                    <a:pt x="1677" y="2606"/>
                  </a:cubicBezTo>
                  <a:cubicBezTo>
                    <a:pt x="1662" y="2627"/>
                    <a:pt x="1656" y="2637"/>
                    <a:pt x="1635" y="2653"/>
                  </a:cubicBezTo>
                  <a:cubicBezTo>
                    <a:pt x="1603" y="2622"/>
                    <a:pt x="1582" y="2595"/>
                    <a:pt x="1540" y="2595"/>
                  </a:cubicBezTo>
                  <a:cubicBezTo>
                    <a:pt x="1514" y="2595"/>
                    <a:pt x="1514" y="2595"/>
                    <a:pt x="1514" y="2595"/>
                  </a:cubicBezTo>
                  <a:cubicBezTo>
                    <a:pt x="1477" y="2595"/>
                    <a:pt x="1456" y="2595"/>
                    <a:pt x="1419" y="2611"/>
                  </a:cubicBezTo>
                  <a:cubicBezTo>
                    <a:pt x="1398" y="2622"/>
                    <a:pt x="1387" y="2637"/>
                    <a:pt x="1361" y="2637"/>
                  </a:cubicBezTo>
                  <a:cubicBezTo>
                    <a:pt x="1345" y="2637"/>
                    <a:pt x="1345" y="2637"/>
                    <a:pt x="1345" y="2637"/>
                  </a:cubicBezTo>
                  <a:cubicBezTo>
                    <a:pt x="1282" y="2643"/>
                    <a:pt x="1250" y="2664"/>
                    <a:pt x="1197" y="2695"/>
                  </a:cubicBezTo>
                  <a:cubicBezTo>
                    <a:pt x="1176" y="2706"/>
                    <a:pt x="1160" y="2706"/>
                    <a:pt x="1145" y="2722"/>
                  </a:cubicBezTo>
                  <a:cubicBezTo>
                    <a:pt x="1123" y="2738"/>
                    <a:pt x="1118" y="2748"/>
                    <a:pt x="1102" y="2764"/>
                  </a:cubicBezTo>
                  <a:cubicBezTo>
                    <a:pt x="1076" y="2790"/>
                    <a:pt x="1055" y="2801"/>
                    <a:pt x="1023" y="2827"/>
                  </a:cubicBezTo>
                  <a:cubicBezTo>
                    <a:pt x="965" y="2880"/>
                    <a:pt x="923" y="2912"/>
                    <a:pt x="839" y="2922"/>
                  </a:cubicBezTo>
                  <a:cubicBezTo>
                    <a:pt x="818" y="2922"/>
                    <a:pt x="812" y="2938"/>
                    <a:pt x="791" y="2938"/>
                  </a:cubicBezTo>
                  <a:cubicBezTo>
                    <a:pt x="781" y="2938"/>
                    <a:pt x="781" y="2938"/>
                    <a:pt x="781" y="2938"/>
                  </a:cubicBezTo>
                  <a:cubicBezTo>
                    <a:pt x="781" y="2928"/>
                    <a:pt x="781" y="2922"/>
                    <a:pt x="781" y="2917"/>
                  </a:cubicBezTo>
                  <a:cubicBezTo>
                    <a:pt x="781" y="2891"/>
                    <a:pt x="775" y="2875"/>
                    <a:pt x="791" y="2849"/>
                  </a:cubicBezTo>
                  <a:cubicBezTo>
                    <a:pt x="797" y="2838"/>
                    <a:pt x="802" y="2838"/>
                    <a:pt x="807" y="2827"/>
                  </a:cubicBezTo>
                  <a:cubicBezTo>
                    <a:pt x="818" y="2812"/>
                    <a:pt x="812" y="2796"/>
                    <a:pt x="823" y="2780"/>
                  </a:cubicBezTo>
                  <a:cubicBezTo>
                    <a:pt x="839" y="2769"/>
                    <a:pt x="844" y="2769"/>
                    <a:pt x="860" y="2759"/>
                  </a:cubicBezTo>
                  <a:cubicBezTo>
                    <a:pt x="881" y="2748"/>
                    <a:pt x="881" y="2727"/>
                    <a:pt x="881" y="2706"/>
                  </a:cubicBezTo>
                  <a:cubicBezTo>
                    <a:pt x="881" y="2680"/>
                    <a:pt x="881" y="2680"/>
                    <a:pt x="881" y="2680"/>
                  </a:cubicBezTo>
                  <a:cubicBezTo>
                    <a:pt x="881" y="2622"/>
                    <a:pt x="812" y="2601"/>
                    <a:pt x="754" y="2601"/>
                  </a:cubicBezTo>
                  <a:cubicBezTo>
                    <a:pt x="723" y="2601"/>
                    <a:pt x="723" y="2601"/>
                    <a:pt x="723" y="2601"/>
                  </a:cubicBezTo>
                  <a:cubicBezTo>
                    <a:pt x="686" y="2601"/>
                    <a:pt x="665" y="2611"/>
                    <a:pt x="628" y="2622"/>
                  </a:cubicBezTo>
                  <a:cubicBezTo>
                    <a:pt x="564" y="2637"/>
                    <a:pt x="533" y="2648"/>
                    <a:pt x="480" y="2680"/>
                  </a:cubicBezTo>
                  <a:cubicBezTo>
                    <a:pt x="432" y="2706"/>
                    <a:pt x="396" y="2706"/>
                    <a:pt x="359" y="2743"/>
                  </a:cubicBezTo>
                  <a:cubicBezTo>
                    <a:pt x="327" y="2785"/>
                    <a:pt x="306" y="2827"/>
                    <a:pt x="253" y="2827"/>
                  </a:cubicBezTo>
                  <a:cubicBezTo>
                    <a:pt x="216" y="2827"/>
                    <a:pt x="195" y="2817"/>
                    <a:pt x="153" y="2817"/>
                  </a:cubicBezTo>
                  <a:cubicBezTo>
                    <a:pt x="132" y="2817"/>
                    <a:pt x="116" y="2827"/>
                    <a:pt x="95" y="2827"/>
                  </a:cubicBezTo>
                  <a:cubicBezTo>
                    <a:pt x="84" y="2827"/>
                    <a:pt x="84" y="2817"/>
                    <a:pt x="79" y="2812"/>
                  </a:cubicBezTo>
                  <a:cubicBezTo>
                    <a:pt x="69" y="2796"/>
                    <a:pt x="63" y="2790"/>
                    <a:pt x="47" y="2780"/>
                  </a:cubicBezTo>
                  <a:cubicBezTo>
                    <a:pt x="37" y="2769"/>
                    <a:pt x="26" y="2764"/>
                    <a:pt x="16" y="2748"/>
                  </a:cubicBezTo>
                  <a:cubicBezTo>
                    <a:pt x="10" y="2743"/>
                    <a:pt x="0" y="2743"/>
                    <a:pt x="0" y="2732"/>
                  </a:cubicBezTo>
                  <a:cubicBezTo>
                    <a:pt x="0" y="2711"/>
                    <a:pt x="16" y="2701"/>
                    <a:pt x="26" y="2680"/>
                  </a:cubicBezTo>
                  <a:cubicBezTo>
                    <a:pt x="32" y="2659"/>
                    <a:pt x="32" y="2637"/>
                    <a:pt x="53" y="2627"/>
                  </a:cubicBezTo>
                  <a:cubicBezTo>
                    <a:pt x="63" y="2643"/>
                    <a:pt x="69" y="2648"/>
                    <a:pt x="74" y="2664"/>
                  </a:cubicBezTo>
                  <a:cubicBezTo>
                    <a:pt x="79" y="2674"/>
                    <a:pt x="84" y="2690"/>
                    <a:pt x="100" y="2690"/>
                  </a:cubicBezTo>
                  <a:cubicBezTo>
                    <a:pt x="111" y="2690"/>
                    <a:pt x="111" y="2680"/>
                    <a:pt x="121" y="2680"/>
                  </a:cubicBezTo>
                  <a:cubicBezTo>
                    <a:pt x="132" y="2680"/>
                    <a:pt x="137" y="2690"/>
                    <a:pt x="142" y="2690"/>
                  </a:cubicBezTo>
                  <a:cubicBezTo>
                    <a:pt x="185" y="2690"/>
                    <a:pt x="227" y="2680"/>
                    <a:pt x="232" y="2637"/>
                  </a:cubicBezTo>
                  <a:cubicBezTo>
                    <a:pt x="232" y="2637"/>
                    <a:pt x="227" y="2637"/>
                    <a:pt x="221" y="2637"/>
                  </a:cubicBezTo>
                  <a:cubicBezTo>
                    <a:pt x="227" y="2632"/>
                    <a:pt x="232" y="2632"/>
                    <a:pt x="232" y="2622"/>
                  </a:cubicBezTo>
                  <a:lnTo>
                    <a:pt x="232" y="2622"/>
                  </a:lnTo>
                  <a:cubicBezTo>
                    <a:pt x="211" y="2627"/>
                    <a:pt x="158" y="2637"/>
                    <a:pt x="164" y="2632"/>
                  </a:cubicBezTo>
                  <a:cubicBezTo>
                    <a:pt x="174" y="2616"/>
                    <a:pt x="185" y="2606"/>
                    <a:pt x="206" y="2606"/>
                  </a:cubicBezTo>
                  <a:cubicBezTo>
                    <a:pt x="227" y="2606"/>
                    <a:pt x="253" y="2611"/>
                    <a:pt x="253" y="2637"/>
                  </a:cubicBezTo>
                  <a:cubicBezTo>
                    <a:pt x="253" y="2648"/>
                    <a:pt x="248" y="2653"/>
                    <a:pt x="248" y="2669"/>
                  </a:cubicBezTo>
                  <a:cubicBezTo>
                    <a:pt x="269" y="2659"/>
                    <a:pt x="280" y="2648"/>
                    <a:pt x="301" y="2637"/>
                  </a:cubicBezTo>
                  <a:cubicBezTo>
                    <a:pt x="316" y="2632"/>
                    <a:pt x="332" y="2632"/>
                    <a:pt x="348" y="2622"/>
                  </a:cubicBezTo>
                  <a:cubicBezTo>
                    <a:pt x="369" y="2601"/>
                    <a:pt x="380" y="2590"/>
                    <a:pt x="411" y="2580"/>
                  </a:cubicBezTo>
                  <a:cubicBezTo>
                    <a:pt x="443" y="2564"/>
                    <a:pt x="464" y="2564"/>
                    <a:pt x="496" y="2548"/>
                  </a:cubicBezTo>
                  <a:cubicBezTo>
                    <a:pt x="538" y="2537"/>
                    <a:pt x="559" y="2516"/>
                    <a:pt x="596" y="2500"/>
                  </a:cubicBezTo>
                  <a:cubicBezTo>
                    <a:pt x="649" y="2474"/>
                    <a:pt x="686" y="2463"/>
                    <a:pt x="733" y="2432"/>
                  </a:cubicBezTo>
                  <a:cubicBezTo>
                    <a:pt x="738" y="2437"/>
                    <a:pt x="738" y="2437"/>
                    <a:pt x="738" y="2437"/>
                  </a:cubicBezTo>
                  <a:cubicBezTo>
                    <a:pt x="754" y="2432"/>
                    <a:pt x="754" y="2421"/>
                    <a:pt x="765" y="2416"/>
                  </a:cubicBezTo>
                  <a:cubicBezTo>
                    <a:pt x="775" y="2421"/>
                    <a:pt x="775" y="2421"/>
                    <a:pt x="775" y="2421"/>
                  </a:cubicBezTo>
                  <a:cubicBezTo>
                    <a:pt x="797" y="2406"/>
                    <a:pt x="807" y="2390"/>
                    <a:pt x="833" y="2390"/>
                  </a:cubicBezTo>
                  <a:cubicBezTo>
                    <a:pt x="833" y="2390"/>
                    <a:pt x="833" y="2390"/>
                    <a:pt x="839" y="2390"/>
                  </a:cubicBezTo>
                  <a:cubicBezTo>
                    <a:pt x="839" y="2400"/>
                    <a:pt x="839" y="2400"/>
                    <a:pt x="839" y="2400"/>
                  </a:cubicBezTo>
                  <a:cubicBezTo>
                    <a:pt x="839" y="2406"/>
                    <a:pt x="823" y="2411"/>
                    <a:pt x="823" y="2416"/>
                  </a:cubicBezTo>
                  <a:cubicBezTo>
                    <a:pt x="823" y="2432"/>
                    <a:pt x="828" y="2448"/>
                    <a:pt x="844" y="2448"/>
                  </a:cubicBezTo>
                  <a:cubicBezTo>
                    <a:pt x="854" y="2448"/>
                    <a:pt x="854" y="2448"/>
                    <a:pt x="865" y="2448"/>
                  </a:cubicBezTo>
                  <a:cubicBezTo>
                    <a:pt x="876" y="2448"/>
                    <a:pt x="876" y="2463"/>
                    <a:pt x="886" y="2463"/>
                  </a:cubicBezTo>
                  <a:cubicBezTo>
                    <a:pt x="897" y="2463"/>
                    <a:pt x="902" y="2453"/>
                    <a:pt x="912" y="2448"/>
                  </a:cubicBezTo>
                  <a:cubicBezTo>
                    <a:pt x="939" y="2432"/>
                    <a:pt x="955" y="2421"/>
                    <a:pt x="976" y="2411"/>
                  </a:cubicBezTo>
                  <a:cubicBezTo>
                    <a:pt x="992" y="2406"/>
                    <a:pt x="992" y="2400"/>
                    <a:pt x="1007" y="2400"/>
                  </a:cubicBezTo>
                  <a:cubicBezTo>
                    <a:pt x="1018" y="2400"/>
                    <a:pt x="1023" y="2411"/>
                    <a:pt x="1039" y="2416"/>
                  </a:cubicBezTo>
                  <a:cubicBezTo>
                    <a:pt x="1055" y="2421"/>
                    <a:pt x="1081" y="2421"/>
                    <a:pt x="1081" y="2442"/>
                  </a:cubicBezTo>
                  <a:cubicBezTo>
                    <a:pt x="1081" y="2453"/>
                    <a:pt x="1071" y="2453"/>
                    <a:pt x="1071" y="2463"/>
                  </a:cubicBezTo>
                  <a:cubicBezTo>
                    <a:pt x="1071" y="2479"/>
                    <a:pt x="1092" y="2490"/>
                    <a:pt x="1108" y="2490"/>
                  </a:cubicBezTo>
                  <a:cubicBezTo>
                    <a:pt x="1129" y="2490"/>
                    <a:pt x="1145" y="2474"/>
                    <a:pt x="1155" y="2458"/>
                  </a:cubicBezTo>
                  <a:cubicBezTo>
                    <a:pt x="1160" y="2453"/>
                    <a:pt x="1160" y="2442"/>
                    <a:pt x="1171" y="2442"/>
                  </a:cubicBezTo>
                  <a:cubicBezTo>
                    <a:pt x="1187" y="2442"/>
                    <a:pt x="1192" y="2458"/>
                    <a:pt x="1203" y="2469"/>
                  </a:cubicBezTo>
                  <a:cubicBezTo>
                    <a:pt x="1208" y="2453"/>
                    <a:pt x="1208" y="2448"/>
                    <a:pt x="1208" y="2432"/>
                  </a:cubicBezTo>
                  <a:cubicBezTo>
                    <a:pt x="1208" y="2421"/>
                    <a:pt x="1203" y="2411"/>
                    <a:pt x="1203" y="2400"/>
                  </a:cubicBezTo>
                  <a:cubicBezTo>
                    <a:pt x="1203" y="2369"/>
                    <a:pt x="1224" y="2353"/>
                    <a:pt x="1234" y="2321"/>
                  </a:cubicBezTo>
                  <a:cubicBezTo>
                    <a:pt x="1187" y="2337"/>
                    <a:pt x="1203" y="2411"/>
                    <a:pt x="1155" y="2416"/>
                  </a:cubicBezTo>
                  <a:cubicBezTo>
                    <a:pt x="1150" y="2406"/>
                    <a:pt x="1139" y="2400"/>
                    <a:pt x="1134" y="2384"/>
                  </a:cubicBezTo>
                  <a:cubicBezTo>
                    <a:pt x="1129" y="2353"/>
                    <a:pt x="1134" y="2310"/>
                    <a:pt x="1102" y="2310"/>
                  </a:cubicBezTo>
                  <a:cubicBezTo>
                    <a:pt x="1081" y="2310"/>
                    <a:pt x="1081" y="2310"/>
                    <a:pt x="1081" y="2310"/>
                  </a:cubicBezTo>
                  <a:cubicBezTo>
                    <a:pt x="1081" y="2284"/>
                    <a:pt x="1097" y="2268"/>
                    <a:pt x="1097" y="2242"/>
                  </a:cubicBezTo>
                  <a:cubicBezTo>
                    <a:pt x="1097" y="2210"/>
                    <a:pt x="1055" y="2221"/>
                    <a:pt x="1029" y="2210"/>
                  </a:cubicBezTo>
                  <a:cubicBezTo>
                    <a:pt x="1007" y="2205"/>
                    <a:pt x="1002" y="2195"/>
                    <a:pt x="997" y="2173"/>
                  </a:cubicBezTo>
                  <a:cubicBezTo>
                    <a:pt x="992" y="2179"/>
                    <a:pt x="986" y="2184"/>
                    <a:pt x="981" y="2195"/>
                  </a:cubicBezTo>
                  <a:cubicBezTo>
                    <a:pt x="971" y="2179"/>
                    <a:pt x="965" y="2163"/>
                    <a:pt x="965" y="2142"/>
                  </a:cubicBezTo>
                  <a:cubicBezTo>
                    <a:pt x="976" y="2142"/>
                    <a:pt x="976" y="2142"/>
                    <a:pt x="976" y="2142"/>
                  </a:cubicBezTo>
                  <a:lnTo>
                    <a:pt x="981" y="2136"/>
                  </a:lnTo>
                  <a:cubicBezTo>
                    <a:pt x="981" y="2126"/>
                    <a:pt x="981" y="2126"/>
                    <a:pt x="981" y="2126"/>
                  </a:cubicBezTo>
                  <a:cubicBezTo>
                    <a:pt x="960" y="2126"/>
                    <a:pt x="960" y="2126"/>
                    <a:pt x="960" y="2126"/>
                  </a:cubicBezTo>
                  <a:cubicBezTo>
                    <a:pt x="955" y="2089"/>
                    <a:pt x="965" y="2036"/>
                    <a:pt x="939" y="2094"/>
                  </a:cubicBezTo>
                  <a:cubicBezTo>
                    <a:pt x="939" y="2089"/>
                    <a:pt x="939" y="2084"/>
                    <a:pt x="934" y="2078"/>
                  </a:cubicBezTo>
                  <a:cubicBezTo>
                    <a:pt x="897" y="2147"/>
                    <a:pt x="976" y="1931"/>
                    <a:pt x="981" y="1920"/>
                  </a:cubicBezTo>
                  <a:cubicBezTo>
                    <a:pt x="992" y="1873"/>
                    <a:pt x="986" y="1836"/>
                    <a:pt x="1018" y="1794"/>
                  </a:cubicBezTo>
                  <a:cubicBezTo>
                    <a:pt x="1050" y="1746"/>
                    <a:pt x="1081" y="1736"/>
                    <a:pt x="1118" y="1688"/>
                  </a:cubicBezTo>
                  <a:cubicBezTo>
                    <a:pt x="1145" y="1656"/>
                    <a:pt x="1160" y="1641"/>
                    <a:pt x="1187" y="1604"/>
                  </a:cubicBezTo>
                  <a:cubicBezTo>
                    <a:pt x="1203" y="1588"/>
                    <a:pt x="1203" y="1572"/>
                    <a:pt x="1218" y="1562"/>
                  </a:cubicBezTo>
                  <a:cubicBezTo>
                    <a:pt x="1250" y="1541"/>
                    <a:pt x="1266" y="1530"/>
                    <a:pt x="1297" y="1504"/>
                  </a:cubicBezTo>
                  <a:cubicBezTo>
                    <a:pt x="1308" y="1498"/>
                    <a:pt x="1313" y="1493"/>
                    <a:pt x="1319" y="1482"/>
                  </a:cubicBezTo>
                  <a:cubicBezTo>
                    <a:pt x="1329" y="1477"/>
                    <a:pt x="1340" y="1472"/>
                    <a:pt x="1340" y="1461"/>
                  </a:cubicBezTo>
                  <a:cubicBezTo>
                    <a:pt x="1340" y="1451"/>
                    <a:pt x="1334" y="1445"/>
                    <a:pt x="1334" y="1435"/>
                  </a:cubicBezTo>
                  <a:cubicBezTo>
                    <a:pt x="1334" y="1419"/>
                    <a:pt x="1350" y="1419"/>
                    <a:pt x="1361" y="1409"/>
                  </a:cubicBezTo>
                  <a:cubicBezTo>
                    <a:pt x="1377" y="1393"/>
                    <a:pt x="1387" y="1382"/>
                    <a:pt x="1403" y="1366"/>
                  </a:cubicBezTo>
                  <a:cubicBezTo>
                    <a:pt x="1414" y="1377"/>
                    <a:pt x="1414" y="1393"/>
                    <a:pt x="1429" y="1393"/>
                  </a:cubicBezTo>
                  <a:cubicBezTo>
                    <a:pt x="1445" y="1393"/>
                    <a:pt x="1451" y="1377"/>
                    <a:pt x="1466" y="1372"/>
                  </a:cubicBezTo>
                  <a:cubicBezTo>
                    <a:pt x="1461" y="1356"/>
                    <a:pt x="1456" y="1345"/>
                    <a:pt x="1451" y="1330"/>
                  </a:cubicBezTo>
                  <a:cubicBezTo>
                    <a:pt x="1493" y="1298"/>
                    <a:pt x="1493" y="1298"/>
                    <a:pt x="1493" y="1298"/>
                  </a:cubicBezTo>
                  <a:cubicBezTo>
                    <a:pt x="1503" y="1303"/>
                    <a:pt x="1508" y="1308"/>
                    <a:pt x="1519" y="1308"/>
                  </a:cubicBezTo>
                  <a:cubicBezTo>
                    <a:pt x="1535" y="1308"/>
                    <a:pt x="1540" y="1303"/>
                    <a:pt x="1556" y="1298"/>
                  </a:cubicBezTo>
                  <a:cubicBezTo>
                    <a:pt x="1551" y="1277"/>
                    <a:pt x="1545" y="1266"/>
                    <a:pt x="1545" y="1245"/>
                  </a:cubicBezTo>
                  <a:cubicBezTo>
                    <a:pt x="1551" y="1240"/>
                    <a:pt x="1561" y="1240"/>
                    <a:pt x="1572" y="1240"/>
                  </a:cubicBezTo>
                  <a:cubicBezTo>
                    <a:pt x="1572" y="1235"/>
                    <a:pt x="1572" y="1235"/>
                    <a:pt x="1572" y="1235"/>
                  </a:cubicBezTo>
                  <a:cubicBezTo>
                    <a:pt x="1572" y="1229"/>
                    <a:pt x="1567" y="1229"/>
                    <a:pt x="1567" y="1224"/>
                  </a:cubicBezTo>
                  <a:cubicBezTo>
                    <a:pt x="1567" y="1213"/>
                    <a:pt x="1582" y="1213"/>
                    <a:pt x="1593" y="1208"/>
                  </a:cubicBezTo>
                  <a:cubicBezTo>
                    <a:pt x="1619" y="1235"/>
                    <a:pt x="1619" y="1235"/>
                    <a:pt x="1619" y="1235"/>
                  </a:cubicBezTo>
                  <a:cubicBezTo>
                    <a:pt x="1635" y="1219"/>
                    <a:pt x="1640" y="1203"/>
                    <a:pt x="1646" y="1182"/>
                  </a:cubicBezTo>
                  <a:cubicBezTo>
                    <a:pt x="1651" y="1176"/>
                    <a:pt x="1656" y="1171"/>
                    <a:pt x="1656" y="1166"/>
                  </a:cubicBezTo>
                  <a:cubicBezTo>
                    <a:pt x="1656" y="1145"/>
                    <a:pt x="1651" y="1119"/>
                    <a:pt x="1630" y="1119"/>
                  </a:cubicBezTo>
                  <a:cubicBezTo>
                    <a:pt x="1609" y="1119"/>
                    <a:pt x="1551" y="1150"/>
                    <a:pt x="1614" y="1119"/>
                  </a:cubicBezTo>
                  <a:cubicBezTo>
                    <a:pt x="1630" y="1113"/>
                    <a:pt x="1640" y="1103"/>
                    <a:pt x="1656" y="1097"/>
                  </a:cubicBezTo>
                  <a:cubicBezTo>
                    <a:pt x="1672" y="1129"/>
                    <a:pt x="1672" y="1176"/>
                    <a:pt x="1714" y="1176"/>
                  </a:cubicBezTo>
                  <a:cubicBezTo>
                    <a:pt x="1730" y="1176"/>
                    <a:pt x="1735" y="1161"/>
                    <a:pt x="1751" y="1150"/>
                  </a:cubicBezTo>
                  <a:cubicBezTo>
                    <a:pt x="1772" y="1145"/>
                    <a:pt x="1788" y="1140"/>
                    <a:pt x="1809" y="1119"/>
                  </a:cubicBezTo>
                  <a:cubicBezTo>
                    <a:pt x="1814" y="1113"/>
                    <a:pt x="1814" y="1097"/>
                    <a:pt x="1825" y="1092"/>
                  </a:cubicBezTo>
                  <a:cubicBezTo>
                    <a:pt x="1841" y="1082"/>
                    <a:pt x="1857" y="1087"/>
                    <a:pt x="1867" y="1071"/>
                  </a:cubicBezTo>
                  <a:cubicBezTo>
                    <a:pt x="1883" y="1082"/>
                    <a:pt x="1883" y="1092"/>
                    <a:pt x="1894" y="1103"/>
                  </a:cubicBezTo>
                  <a:lnTo>
                    <a:pt x="1894" y="1097"/>
                  </a:lnTo>
                  <a:cubicBezTo>
                    <a:pt x="1894" y="1076"/>
                    <a:pt x="1909" y="1066"/>
                    <a:pt x="1925" y="1050"/>
                  </a:cubicBezTo>
                  <a:cubicBezTo>
                    <a:pt x="1930" y="1039"/>
                    <a:pt x="1930" y="1029"/>
                    <a:pt x="1941" y="1029"/>
                  </a:cubicBezTo>
                  <a:cubicBezTo>
                    <a:pt x="1957" y="1029"/>
                    <a:pt x="1962" y="1039"/>
                    <a:pt x="1973" y="1039"/>
                  </a:cubicBezTo>
                  <a:cubicBezTo>
                    <a:pt x="1994" y="1039"/>
                    <a:pt x="2010" y="1029"/>
                    <a:pt x="2031" y="1024"/>
                  </a:cubicBezTo>
                  <a:cubicBezTo>
                    <a:pt x="2089" y="1002"/>
                    <a:pt x="2120" y="992"/>
                    <a:pt x="2178" y="971"/>
                  </a:cubicBezTo>
                  <a:cubicBezTo>
                    <a:pt x="2210" y="960"/>
                    <a:pt x="2226" y="950"/>
                    <a:pt x="2258" y="944"/>
                  </a:cubicBezTo>
                  <a:cubicBezTo>
                    <a:pt x="2289" y="944"/>
                    <a:pt x="2289" y="944"/>
                    <a:pt x="2289" y="944"/>
                  </a:cubicBezTo>
                  <a:cubicBezTo>
                    <a:pt x="2321" y="939"/>
                    <a:pt x="2342" y="934"/>
                    <a:pt x="2373" y="913"/>
                  </a:cubicBezTo>
                  <a:cubicBezTo>
                    <a:pt x="2363" y="897"/>
                    <a:pt x="2352" y="892"/>
                    <a:pt x="2342" y="881"/>
                  </a:cubicBezTo>
                  <a:cubicBezTo>
                    <a:pt x="2368" y="881"/>
                    <a:pt x="2384" y="871"/>
                    <a:pt x="2405" y="865"/>
                  </a:cubicBezTo>
                  <a:cubicBezTo>
                    <a:pt x="2442" y="860"/>
                    <a:pt x="2463" y="860"/>
                    <a:pt x="2500" y="844"/>
                  </a:cubicBezTo>
                  <a:cubicBezTo>
                    <a:pt x="2511" y="839"/>
                    <a:pt x="2505" y="823"/>
                    <a:pt x="2516" y="818"/>
                  </a:cubicBezTo>
                  <a:cubicBezTo>
                    <a:pt x="2521" y="807"/>
                    <a:pt x="2532" y="807"/>
                    <a:pt x="2542" y="797"/>
                  </a:cubicBezTo>
                  <a:cubicBezTo>
                    <a:pt x="2548" y="818"/>
                    <a:pt x="2563" y="823"/>
                    <a:pt x="2584" y="823"/>
                  </a:cubicBezTo>
                  <a:cubicBezTo>
                    <a:pt x="2590" y="823"/>
                    <a:pt x="2590" y="818"/>
                    <a:pt x="2595" y="818"/>
                  </a:cubicBezTo>
                  <a:cubicBezTo>
                    <a:pt x="2600" y="818"/>
                    <a:pt x="2600" y="823"/>
                    <a:pt x="2606" y="823"/>
                  </a:cubicBezTo>
                  <a:cubicBezTo>
                    <a:pt x="2621" y="823"/>
                    <a:pt x="2621" y="813"/>
                    <a:pt x="2632" y="807"/>
                  </a:cubicBezTo>
                  <a:cubicBezTo>
                    <a:pt x="2648" y="797"/>
                    <a:pt x="2669" y="791"/>
                    <a:pt x="2669" y="770"/>
                  </a:cubicBezTo>
                  <a:cubicBezTo>
                    <a:pt x="2669" y="755"/>
                    <a:pt x="2648" y="749"/>
                    <a:pt x="2643" y="733"/>
                  </a:cubicBezTo>
                  <a:cubicBezTo>
                    <a:pt x="2658" y="733"/>
                    <a:pt x="2664" y="733"/>
                    <a:pt x="2680" y="733"/>
                  </a:cubicBezTo>
                  <a:cubicBezTo>
                    <a:pt x="2680" y="749"/>
                    <a:pt x="2680" y="749"/>
                    <a:pt x="2680" y="749"/>
                  </a:cubicBezTo>
                  <a:cubicBezTo>
                    <a:pt x="2685" y="749"/>
                    <a:pt x="2685" y="749"/>
                    <a:pt x="2685" y="749"/>
                  </a:cubicBezTo>
                  <a:cubicBezTo>
                    <a:pt x="2701" y="749"/>
                    <a:pt x="2706" y="739"/>
                    <a:pt x="2716" y="739"/>
                  </a:cubicBezTo>
                  <a:cubicBezTo>
                    <a:pt x="2753" y="739"/>
                    <a:pt x="2753" y="786"/>
                    <a:pt x="2790" y="797"/>
                  </a:cubicBezTo>
                  <a:cubicBezTo>
                    <a:pt x="2795" y="781"/>
                    <a:pt x="2790" y="770"/>
                    <a:pt x="2806" y="760"/>
                  </a:cubicBezTo>
                  <a:cubicBezTo>
                    <a:pt x="2822" y="749"/>
                    <a:pt x="2843" y="749"/>
                    <a:pt x="2843" y="728"/>
                  </a:cubicBezTo>
                  <a:cubicBezTo>
                    <a:pt x="2843" y="728"/>
                    <a:pt x="2843" y="728"/>
                    <a:pt x="2843" y="723"/>
                  </a:cubicBezTo>
                  <a:cubicBezTo>
                    <a:pt x="2843" y="712"/>
                    <a:pt x="2854" y="707"/>
                    <a:pt x="2859" y="697"/>
                  </a:cubicBezTo>
                  <a:cubicBezTo>
                    <a:pt x="2875" y="686"/>
                    <a:pt x="2880" y="676"/>
                    <a:pt x="2896" y="665"/>
                  </a:cubicBezTo>
                  <a:cubicBezTo>
                    <a:pt x="2933" y="633"/>
                    <a:pt x="2959" y="623"/>
                    <a:pt x="3001" y="596"/>
                  </a:cubicBezTo>
                  <a:cubicBezTo>
                    <a:pt x="3033" y="570"/>
                    <a:pt x="3054" y="570"/>
                    <a:pt x="3091" y="559"/>
                  </a:cubicBezTo>
                  <a:cubicBezTo>
                    <a:pt x="3117" y="549"/>
                    <a:pt x="3133" y="538"/>
                    <a:pt x="3165" y="538"/>
                  </a:cubicBezTo>
                  <a:cubicBezTo>
                    <a:pt x="3181" y="538"/>
                    <a:pt x="3191" y="554"/>
                    <a:pt x="3191" y="570"/>
                  </a:cubicBezTo>
                  <a:cubicBezTo>
                    <a:pt x="3191" y="596"/>
                    <a:pt x="3133" y="586"/>
                    <a:pt x="3133" y="612"/>
                  </a:cubicBezTo>
                  <a:cubicBezTo>
                    <a:pt x="3133" y="639"/>
                    <a:pt x="3144" y="654"/>
                    <a:pt x="3144" y="676"/>
                  </a:cubicBezTo>
                  <a:cubicBezTo>
                    <a:pt x="3154" y="676"/>
                    <a:pt x="3154" y="676"/>
                    <a:pt x="3154" y="676"/>
                  </a:cubicBezTo>
                  <a:cubicBezTo>
                    <a:pt x="3160" y="676"/>
                    <a:pt x="3165" y="670"/>
                    <a:pt x="3175" y="670"/>
                  </a:cubicBezTo>
                  <a:cubicBezTo>
                    <a:pt x="3202" y="670"/>
                    <a:pt x="3202" y="670"/>
                    <a:pt x="3202" y="670"/>
                  </a:cubicBezTo>
                  <a:cubicBezTo>
                    <a:pt x="3217" y="670"/>
                    <a:pt x="3223" y="670"/>
                    <a:pt x="3233" y="665"/>
                  </a:cubicBezTo>
                  <a:cubicBezTo>
                    <a:pt x="3212" y="665"/>
                    <a:pt x="3196" y="644"/>
                    <a:pt x="3196" y="623"/>
                  </a:cubicBezTo>
                  <a:cubicBezTo>
                    <a:pt x="3196" y="596"/>
                    <a:pt x="3202" y="575"/>
                    <a:pt x="3217" y="554"/>
                  </a:cubicBezTo>
                  <a:cubicBezTo>
                    <a:pt x="3254" y="554"/>
                    <a:pt x="3254" y="554"/>
                    <a:pt x="3254" y="554"/>
                  </a:cubicBezTo>
                  <a:cubicBezTo>
                    <a:pt x="3281" y="554"/>
                    <a:pt x="3291" y="549"/>
                    <a:pt x="3318" y="549"/>
                  </a:cubicBezTo>
                  <a:cubicBezTo>
                    <a:pt x="3318" y="554"/>
                    <a:pt x="3318" y="554"/>
                    <a:pt x="3323" y="559"/>
                  </a:cubicBezTo>
                  <a:cubicBezTo>
                    <a:pt x="3328" y="559"/>
                    <a:pt x="3328" y="559"/>
                    <a:pt x="3328" y="559"/>
                  </a:cubicBezTo>
                  <a:cubicBezTo>
                    <a:pt x="3328" y="549"/>
                    <a:pt x="3334" y="533"/>
                    <a:pt x="3344" y="533"/>
                  </a:cubicBezTo>
                  <a:cubicBezTo>
                    <a:pt x="3471" y="512"/>
                    <a:pt x="3471" y="512"/>
                    <a:pt x="3471" y="512"/>
                  </a:cubicBezTo>
                  <a:cubicBezTo>
                    <a:pt x="3497" y="512"/>
                    <a:pt x="3513" y="528"/>
                    <a:pt x="3518" y="549"/>
                  </a:cubicBezTo>
                  <a:cubicBezTo>
                    <a:pt x="3502" y="549"/>
                    <a:pt x="3492" y="538"/>
                    <a:pt x="3476" y="538"/>
                  </a:cubicBezTo>
                  <a:cubicBezTo>
                    <a:pt x="3471" y="538"/>
                    <a:pt x="3465" y="538"/>
                    <a:pt x="3460" y="538"/>
                  </a:cubicBezTo>
                  <a:cubicBezTo>
                    <a:pt x="3460" y="544"/>
                    <a:pt x="3460" y="549"/>
                    <a:pt x="3460" y="554"/>
                  </a:cubicBezTo>
                  <a:cubicBezTo>
                    <a:pt x="3460" y="570"/>
                    <a:pt x="3460" y="580"/>
                    <a:pt x="3465" y="596"/>
                  </a:cubicBezTo>
                  <a:cubicBezTo>
                    <a:pt x="3476" y="596"/>
                    <a:pt x="3476" y="596"/>
                    <a:pt x="3476" y="596"/>
                  </a:cubicBezTo>
                  <a:cubicBezTo>
                    <a:pt x="3481" y="596"/>
                    <a:pt x="3486" y="591"/>
                    <a:pt x="3492" y="591"/>
                  </a:cubicBezTo>
                  <a:cubicBezTo>
                    <a:pt x="3502" y="591"/>
                    <a:pt x="3508" y="591"/>
                    <a:pt x="3518" y="596"/>
                  </a:cubicBezTo>
                  <a:cubicBezTo>
                    <a:pt x="3539" y="596"/>
                    <a:pt x="3539" y="596"/>
                    <a:pt x="3539" y="596"/>
                  </a:cubicBezTo>
                  <a:cubicBezTo>
                    <a:pt x="3555" y="596"/>
                    <a:pt x="3555" y="575"/>
                    <a:pt x="3571" y="575"/>
                  </a:cubicBezTo>
                  <a:cubicBezTo>
                    <a:pt x="3582" y="575"/>
                    <a:pt x="3592" y="570"/>
                    <a:pt x="3603" y="570"/>
                  </a:cubicBezTo>
                  <a:cubicBezTo>
                    <a:pt x="3613" y="570"/>
                    <a:pt x="3629" y="570"/>
                    <a:pt x="3629" y="559"/>
                  </a:cubicBezTo>
                  <a:cubicBezTo>
                    <a:pt x="3629" y="544"/>
                    <a:pt x="3603" y="554"/>
                    <a:pt x="3592" y="544"/>
                  </a:cubicBezTo>
                  <a:cubicBezTo>
                    <a:pt x="3582" y="533"/>
                    <a:pt x="3587" y="512"/>
                    <a:pt x="3571" y="512"/>
                  </a:cubicBezTo>
                  <a:cubicBezTo>
                    <a:pt x="3481" y="512"/>
                    <a:pt x="3597" y="501"/>
                    <a:pt x="3634" y="501"/>
                  </a:cubicBezTo>
                  <a:cubicBezTo>
                    <a:pt x="3671" y="496"/>
                    <a:pt x="3692" y="486"/>
                    <a:pt x="3729" y="486"/>
                  </a:cubicBezTo>
                  <a:cubicBezTo>
                    <a:pt x="3745" y="486"/>
                    <a:pt x="3756" y="491"/>
                    <a:pt x="3771" y="491"/>
                  </a:cubicBezTo>
                  <a:cubicBezTo>
                    <a:pt x="3782" y="496"/>
                    <a:pt x="3782" y="496"/>
                    <a:pt x="3792" y="496"/>
                  </a:cubicBezTo>
                  <a:cubicBezTo>
                    <a:pt x="3824" y="496"/>
                    <a:pt x="3840" y="486"/>
                    <a:pt x="3866" y="486"/>
                  </a:cubicBezTo>
                  <a:cubicBezTo>
                    <a:pt x="3887" y="486"/>
                    <a:pt x="3898" y="486"/>
                    <a:pt x="3914" y="491"/>
                  </a:cubicBezTo>
                  <a:cubicBezTo>
                    <a:pt x="3903" y="501"/>
                    <a:pt x="3877" y="496"/>
                    <a:pt x="3877" y="512"/>
                  </a:cubicBezTo>
                  <a:cubicBezTo>
                    <a:pt x="3877" y="544"/>
                    <a:pt x="3877" y="544"/>
                    <a:pt x="3877" y="544"/>
                  </a:cubicBezTo>
                  <a:cubicBezTo>
                    <a:pt x="3877" y="559"/>
                    <a:pt x="3893" y="565"/>
                    <a:pt x="3908" y="570"/>
                  </a:cubicBezTo>
                  <a:cubicBezTo>
                    <a:pt x="3919" y="544"/>
                    <a:pt x="3930" y="528"/>
                    <a:pt x="3930" y="501"/>
                  </a:cubicBezTo>
                  <a:cubicBezTo>
                    <a:pt x="3977" y="501"/>
                    <a:pt x="3977" y="501"/>
                    <a:pt x="3977" y="501"/>
                  </a:cubicBezTo>
                  <a:cubicBezTo>
                    <a:pt x="4003" y="501"/>
                    <a:pt x="4009" y="480"/>
                    <a:pt x="4035" y="480"/>
                  </a:cubicBezTo>
                  <a:cubicBezTo>
                    <a:pt x="4046" y="480"/>
                    <a:pt x="4051" y="480"/>
                    <a:pt x="4061" y="480"/>
                  </a:cubicBezTo>
                  <a:cubicBezTo>
                    <a:pt x="4072" y="480"/>
                    <a:pt x="4077" y="470"/>
                    <a:pt x="4093" y="470"/>
                  </a:cubicBezTo>
                  <a:cubicBezTo>
                    <a:pt x="4125" y="470"/>
                    <a:pt x="4125" y="470"/>
                    <a:pt x="4125" y="470"/>
                  </a:cubicBezTo>
                  <a:cubicBezTo>
                    <a:pt x="4151" y="470"/>
                    <a:pt x="4162" y="459"/>
                    <a:pt x="4188" y="449"/>
                  </a:cubicBezTo>
                  <a:cubicBezTo>
                    <a:pt x="4220" y="443"/>
                    <a:pt x="4241" y="443"/>
                    <a:pt x="4278" y="428"/>
                  </a:cubicBezTo>
                  <a:cubicBezTo>
                    <a:pt x="4304" y="417"/>
                    <a:pt x="4320" y="391"/>
                    <a:pt x="4352" y="385"/>
                  </a:cubicBezTo>
                  <a:cubicBezTo>
                    <a:pt x="4373" y="385"/>
                    <a:pt x="4378" y="375"/>
                    <a:pt x="4399" y="364"/>
                  </a:cubicBezTo>
                  <a:cubicBezTo>
                    <a:pt x="4431" y="348"/>
                    <a:pt x="4452" y="343"/>
                    <a:pt x="4483" y="317"/>
                  </a:cubicBezTo>
                  <a:cubicBezTo>
                    <a:pt x="4515" y="290"/>
                    <a:pt x="4531" y="259"/>
                    <a:pt x="4578" y="259"/>
                  </a:cubicBezTo>
                  <a:cubicBezTo>
                    <a:pt x="4599" y="259"/>
                    <a:pt x="4605" y="264"/>
                    <a:pt x="4631" y="264"/>
                  </a:cubicBezTo>
                  <a:cubicBezTo>
                    <a:pt x="4631" y="264"/>
                    <a:pt x="4636" y="264"/>
                    <a:pt x="4636" y="269"/>
                  </a:cubicBezTo>
                  <a:cubicBezTo>
                    <a:pt x="4636" y="285"/>
                    <a:pt x="4631" y="290"/>
                    <a:pt x="4631" y="306"/>
                  </a:cubicBezTo>
                  <a:cubicBezTo>
                    <a:pt x="4642" y="306"/>
                    <a:pt x="4642" y="306"/>
                    <a:pt x="4642" y="306"/>
                  </a:cubicBezTo>
                  <a:cubicBezTo>
                    <a:pt x="4652" y="290"/>
                    <a:pt x="4652" y="275"/>
                    <a:pt x="4668" y="264"/>
                  </a:cubicBezTo>
                  <a:cubicBezTo>
                    <a:pt x="4673" y="264"/>
                    <a:pt x="4621" y="259"/>
                    <a:pt x="4621" y="232"/>
                  </a:cubicBezTo>
                  <a:cubicBezTo>
                    <a:pt x="4673" y="222"/>
                    <a:pt x="4705" y="206"/>
                    <a:pt x="4758" y="201"/>
                  </a:cubicBezTo>
                  <a:cubicBezTo>
                    <a:pt x="4773" y="201"/>
                    <a:pt x="4784" y="185"/>
                    <a:pt x="4800" y="185"/>
                  </a:cubicBezTo>
                  <a:cubicBezTo>
                    <a:pt x="4842" y="185"/>
                    <a:pt x="4842" y="185"/>
                    <a:pt x="4842" y="185"/>
                  </a:cubicBezTo>
                  <a:cubicBezTo>
                    <a:pt x="4853" y="185"/>
                    <a:pt x="4858" y="180"/>
                    <a:pt x="4874" y="180"/>
                  </a:cubicBezTo>
                  <a:cubicBezTo>
                    <a:pt x="4895" y="180"/>
                    <a:pt x="4905" y="190"/>
                    <a:pt x="4926" y="190"/>
                  </a:cubicBezTo>
                  <a:cubicBezTo>
                    <a:pt x="4969" y="196"/>
                    <a:pt x="4995" y="190"/>
                    <a:pt x="5032" y="201"/>
                  </a:cubicBezTo>
                  <a:cubicBezTo>
                    <a:pt x="5111" y="190"/>
                    <a:pt x="5153" y="174"/>
                    <a:pt x="5232" y="174"/>
                  </a:cubicBezTo>
                  <a:cubicBezTo>
                    <a:pt x="5243" y="174"/>
                    <a:pt x="5248" y="185"/>
                    <a:pt x="5259" y="196"/>
                  </a:cubicBezTo>
                  <a:cubicBezTo>
                    <a:pt x="5280" y="206"/>
                    <a:pt x="5290" y="222"/>
                    <a:pt x="5312" y="222"/>
                  </a:cubicBezTo>
                  <a:cubicBezTo>
                    <a:pt x="5348" y="222"/>
                    <a:pt x="5348" y="222"/>
                    <a:pt x="5348" y="222"/>
                  </a:cubicBezTo>
                  <a:cubicBezTo>
                    <a:pt x="5369" y="222"/>
                    <a:pt x="5380" y="232"/>
                    <a:pt x="5401" y="232"/>
                  </a:cubicBezTo>
                  <a:cubicBezTo>
                    <a:pt x="5443" y="232"/>
                    <a:pt x="5443" y="232"/>
                    <a:pt x="5443" y="232"/>
                  </a:cubicBezTo>
                  <a:cubicBezTo>
                    <a:pt x="5464" y="232"/>
                    <a:pt x="5480" y="232"/>
                    <a:pt x="5501" y="238"/>
                  </a:cubicBezTo>
                  <a:cubicBezTo>
                    <a:pt x="5512" y="243"/>
                    <a:pt x="5517" y="254"/>
                    <a:pt x="5528" y="254"/>
                  </a:cubicBezTo>
                  <a:cubicBezTo>
                    <a:pt x="5538" y="254"/>
                    <a:pt x="5538" y="243"/>
                    <a:pt x="5549" y="243"/>
                  </a:cubicBezTo>
                  <a:cubicBezTo>
                    <a:pt x="5575" y="243"/>
                    <a:pt x="5575" y="243"/>
                    <a:pt x="5575" y="243"/>
                  </a:cubicBezTo>
                  <a:cubicBezTo>
                    <a:pt x="5607" y="243"/>
                    <a:pt x="5623" y="259"/>
                    <a:pt x="5654" y="259"/>
                  </a:cubicBezTo>
                  <a:cubicBezTo>
                    <a:pt x="5702" y="259"/>
                    <a:pt x="5728" y="243"/>
                    <a:pt x="5770" y="243"/>
                  </a:cubicBezTo>
                  <a:cubicBezTo>
                    <a:pt x="5797" y="243"/>
                    <a:pt x="5797" y="243"/>
                    <a:pt x="5797" y="243"/>
                  </a:cubicBezTo>
                  <a:cubicBezTo>
                    <a:pt x="5823" y="243"/>
                    <a:pt x="5834" y="254"/>
                    <a:pt x="5855" y="254"/>
                  </a:cubicBezTo>
                  <a:cubicBezTo>
                    <a:pt x="5871" y="254"/>
                    <a:pt x="5876" y="243"/>
                    <a:pt x="5892" y="243"/>
                  </a:cubicBezTo>
                  <a:cubicBezTo>
                    <a:pt x="5913" y="243"/>
                    <a:pt x="5923" y="254"/>
                    <a:pt x="5945" y="254"/>
                  </a:cubicBezTo>
                  <a:cubicBezTo>
                    <a:pt x="5960" y="254"/>
                    <a:pt x="5971" y="248"/>
                    <a:pt x="5987" y="248"/>
                  </a:cubicBezTo>
                  <a:cubicBezTo>
                    <a:pt x="6050" y="248"/>
                    <a:pt x="6108" y="285"/>
                    <a:pt x="6108" y="343"/>
                  </a:cubicBezTo>
                  <a:cubicBezTo>
                    <a:pt x="6108" y="391"/>
                    <a:pt x="6060" y="412"/>
                    <a:pt x="6060" y="459"/>
                  </a:cubicBezTo>
                  <a:lnTo>
                    <a:pt x="6060" y="459"/>
                  </a:lnTo>
                  <a:cubicBezTo>
                    <a:pt x="6082" y="459"/>
                    <a:pt x="6087" y="454"/>
                    <a:pt x="6103" y="454"/>
                  </a:cubicBezTo>
                  <a:cubicBezTo>
                    <a:pt x="6124" y="449"/>
                    <a:pt x="6140" y="459"/>
                    <a:pt x="6156" y="443"/>
                  </a:cubicBezTo>
                  <a:cubicBezTo>
                    <a:pt x="6177" y="422"/>
                    <a:pt x="6182" y="401"/>
                    <a:pt x="6208" y="380"/>
                  </a:cubicBezTo>
                  <a:cubicBezTo>
                    <a:pt x="6213" y="370"/>
                    <a:pt x="6213" y="359"/>
                    <a:pt x="6224" y="359"/>
                  </a:cubicBezTo>
                  <a:cubicBezTo>
                    <a:pt x="6240" y="359"/>
                    <a:pt x="6245" y="364"/>
                    <a:pt x="6261" y="370"/>
                  </a:cubicBezTo>
                  <a:cubicBezTo>
                    <a:pt x="6472" y="269"/>
                    <a:pt x="6472" y="269"/>
                    <a:pt x="6472" y="269"/>
                  </a:cubicBezTo>
                  <a:cubicBezTo>
                    <a:pt x="6525" y="280"/>
                    <a:pt x="6556" y="285"/>
                    <a:pt x="6593" y="322"/>
                  </a:cubicBezTo>
                  <a:cubicBezTo>
                    <a:pt x="6667" y="385"/>
                    <a:pt x="6693" y="454"/>
                    <a:pt x="6783" y="475"/>
                  </a:cubicBezTo>
                  <a:cubicBezTo>
                    <a:pt x="6804" y="475"/>
                    <a:pt x="6815" y="491"/>
                    <a:pt x="6836" y="491"/>
                  </a:cubicBezTo>
                  <a:cubicBezTo>
                    <a:pt x="6852" y="491"/>
                    <a:pt x="6873" y="491"/>
                    <a:pt x="6873" y="470"/>
                  </a:cubicBezTo>
                  <a:cubicBezTo>
                    <a:pt x="6873" y="459"/>
                    <a:pt x="6873" y="459"/>
                    <a:pt x="6873" y="459"/>
                  </a:cubicBezTo>
                  <a:cubicBezTo>
                    <a:pt x="6873" y="417"/>
                    <a:pt x="6920" y="412"/>
                    <a:pt x="6920" y="370"/>
                  </a:cubicBezTo>
                  <a:cubicBezTo>
                    <a:pt x="6947" y="370"/>
                    <a:pt x="6957" y="343"/>
                    <a:pt x="6984" y="343"/>
                  </a:cubicBezTo>
                  <a:cubicBezTo>
                    <a:pt x="7010" y="343"/>
                    <a:pt x="7021" y="359"/>
                    <a:pt x="7047" y="359"/>
                  </a:cubicBezTo>
                  <a:cubicBezTo>
                    <a:pt x="7057" y="359"/>
                    <a:pt x="7057" y="338"/>
                    <a:pt x="7068" y="338"/>
                  </a:cubicBezTo>
                  <a:cubicBezTo>
                    <a:pt x="7078" y="338"/>
                    <a:pt x="7084" y="348"/>
                    <a:pt x="7094" y="359"/>
                  </a:cubicBezTo>
                  <a:cubicBezTo>
                    <a:pt x="7084" y="364"/>
                    <a:pt x="7078" y="370"/>
                    <a:pt x="7078" y="380"/>
                  </a:cubicBezTo>
                  <a:cubicBezTo>
                    <a:pt x="7078" y="417"/>
                    <a:pt x="7115" y="438"/>
                    <a:pt x="7152" y="438"/>
                  </a:cubicBezTo>
                  <a:cubicBezTo>
                    <a:pt x="7173" y="438"/>
                    <a:pt x="7179" y="417"/>
                    <a:pt x="7200" y="417"/>
                  </a:cubicBezTo>
                  <a:cubicBezTo>
                    <a:pt x="7226" y="417"/>
                    <a:pt x="7226" y="417"/>
                    <a:pt x="7226" y="417"/>
                  </a:cubicBezTo>
                  <a:cubicBezTo>
                    <a:pt x="7247" y="417"/>
                    <a:pt x="7253" y="385"/>
                    <a:pt x="7274" y="385"/>
                  </a:cubicBezTo>
                  <a:cubicBezTo>
                    <a:pt x="7295" y="385"/>
                    <a:pt x="7295" y="406"/>
                    <a:pt x="7311" y="417"/>
                  </a:cubicBezTo>
                  <a:cubicBezTo>
                    <a:pt x="7326" y="428"/>
                    <a:pt x="7342" y="433"/>
                    <a:pt x="7358" y="433"/>
                  </a:cubicBezTo>
                  <a:cubicBezTo>
                    <a:pt x="7390" y="433"/>
                    <a:pt x="7384" y="396"/>
                    <a:pt x="7411" y="380"/>
                  </a:cubicBezTo>
                  <a:cubicBezTo>
                    <a:pt x="7437" y="364"/>
                    <a:pt x="7453" y="364"/>
                    <a:pt x="7479" y="359"/>
                  </a:cubicBezTo>
                  <a:cubicBezTo>
                    <a:pt x="7506" y="364"/>
                    <a:pt x="7506" y="364"/>
                    <a:pt x="7506" y="364"/>
                  </a:cubicBezTo>
                  <a:cubicBezTo>
                    <a:pt x="7532" y="364"/>
                    <a:pt x="7532" y="364"/>
                    <a:pt x="7532" y="364"/>
                  </a:cubicBezTo>
                  <a:cubicBezTo>
                    <a:pt x="7537" y="364"/>
                    <a:pt x="7543" y="354"/>
                    <a:pt x="7548" y="354"/>
                  </a:cubicBezTo>
                  <a:cubicBezTo>
                    <a:pt x="7569" y="354"/>
                    <a:pt x="7574" y="370"/>
                    <a:pt x="7590" y="375"/>
                  </a:cubicBezTo>
                  <a:cubicBezTo>
                    <a:pt x="7595" y="375"/>
                    <a:pt x="7601" y="375"/>
                    <a:pt x="7606" y="375"/>
                  </a:cubicBezTo>
                  <a:cubicBezTo>
                    <a:pt x="7622" y="375"/>
                    <a:pt x="7632" y="380"/>
                    <a:pt x="7643" y="380"/>
                  </a:cubicBezTo>
                  <a:cubicBezTo>
                    <a:pt x="7664" y="380"/>
                    <a:pt x="7675" y="380"/>
                    <a:pt x="7690" y="370"/>
                  </a:cubicBezTo>
                  <a:cubicBezTo>
                    <a:pt x="7701" y="364"/>
                    <a:pt x="7696" y="354"/>
                    <a:pt x="7701" y="343"/>
                  </a:cubicBezTo>
                  <a:cubicBezTo>
                    <a:pt x="7717" y="322"/>
                    <a:pt x="7738" y="317"/>
                    <a:pt x="7738" y="296"/>
                  </a:cubicBezTo>
                  <a:cubicBezTo>
                    <a:pt x="7738" y="275"/>
                    <a:pt x="7738" y="275"/>
                    <a:pt x="7738" y="275"/>
                  </a:cubicBezTo>
                  <a:cubicBezTo>
                    <a:pt x="7738" y="264"/>
                    <a:pt x="7722" y="264"/>
                    <a:pt x="7722" y="248"/>
                  </a:cubicBezTo>
                  <a:lnTo>
                    <a:pt x="7727" y="248"/>
                  </a:lnTo>
                  <a:cubicBezTo>
                    <a:pt x="7738" y="248"/>
                    <a:pt x="7743" y="254"/>
                    <a:pt x="7748" y="259"/>
                  </a:cubicBezTo>
                  <a:cubicBezTo>
                    <a:pt x="7759" y="264"/>
                    <a:pt x="7769" y="259"/>
                    <a:pt x="7785" y="264"/>
                  </a:cubicBezTo>
                  <a:cubicBezTo>
                    <a:pt x="7775" y="275"/>
                    <a:pt x="7754" y="275"/>
                    <a:pt x="7754" y="290"/>
                  </a:cubicBezTo>
                  <a:cubicBezTo>
                    <a:pt x="7754" y="296"/>
                    <a:pt x="7764" y="296"/>
                    <a:pt x="7764" y="301"/>
                  </a:cubicBezTo>
                  <a:cubicBezTo>
                    <a:pt x="7764" y="327"/>
                    <a:pt x="7722" y="327"/>
                    <a:pt x="7722" y="354"/>
                  </a:cubicBezTo>
                  <a:cubicBezTo>
                    <a:pt x="7722" y="380"/>
                    <a:pt x="7743" y="391"/>
                    <a:pt x="7759" y="406"/>
                  </a:cubicBezTo>
                  <a:cubicBezTo>
                    <a:pt x="7780" y="422"/>
                    <a:pt x="7791" y="438"/>
                    <a:pt x="7817" y="443"/>
                  </a:cubicBezTo>
                  <a:cubicBezTo>
                    <a:pt x="7838" y="449"/>
                    <a:pt x="7833" y="480"/>
                    <a:pt x="7849" y="501"/>
                  </a:cubicBezTo>
                  <a:cubicBezTo>
                    <a:pt x="7859" y="522"/>
                    <a:pt x="7880" y="522"/>
                    <a:pt x="7901" y="533"/>
                  </a:cubicBezTo>
                  <a:cubicBezTo>
                    <a:pt x="7938" y="549"/>
                    <a:pt x="7959" y="554"/>
                    <a:pt x="7996" y="580"/>
                  </a:cubicBezTo>
                  <a:cubicBezTo>
                    <a:pt x="8049" y="617"/>
                    <a:pt x="8081" y="654"/>
                    <a:pt x="8149" y="654"/>
                  </a:cubicBezTo>
                  <a:cubicBezTo>
                    <a:pt x="8170" y="654"/>
                    <a:pt x="8170" y="654"/>
                    <a:pt x="8170" y="654"/>
                  </a:cubicBezTo>
                  <a:cubicBezTo>
                    <a:pt x="8181" y="654"/>
                    <a:pt x="8181" y="649"/>
                    <a:pt x="8191" y="649"/>
                  </a:cubicBezTo>
                  <a:cubicBezTo>
                    <a:pt x="8197" y="649"/>
                    <a:pt x="8197" y="654"/>
                    <a:pt x="8207" y="654"/>
                  </a:cubicBezTo>
                  <a:cubicBezTo>
                    <a:pt x="8223" y="660"/>
                    <a:pt x="8234" y="649"/>
                    <a:pt x="8249" y="654"/>
                  </a:cubicBezTo>
                  <a:cubicBezTo>
                    <a:pt x="8260" y="665"/>
                    <a:pt x="8255" y="676"/>
                    <a:pt x="8260" y="681"/>
                  </a:cubicBezTo>
                  <a:cubicBezTo>
                    <a:pt x="8271" y="691"/>
                    <a:pt x="8286" y="686"/>
                    <a:pt x="8297" y="691"/>
                  </a:cubicBezTo>
                  <a:cubicBezTo>
                    <a:pt x="8323" y="702"/>
                    <a:pt x="8334" y="723"/>
                    <a:pt x="8360" y="723"/>
                  </a:cubicBezTo>
                  <a:cubicBezTo>
                    <a:pt x="8387" y="723"/>
                    <a:pt x="8387" y="723"/>
                    <a:pt x="8387" y="723"/>
                  </a:cubicBezTo>
                  <a:cubicBezTo>
                    <a:pt x="8397" y="723"/>
                    <a:pt x="8397" y="712"/>
                    <a:pt x="8408" y="712"/>
                  </a:cubicBezTo>
                  <a:cubicBezTo>
                    <a:pt x="8439" y="707"/>
                    <a:pt x="8455" y="702"/>
                    <a:pt x="8482" y="686"/>
                  </a:cubicBezTo>
                  <a:cubicBezTo>
                    <a:pt x="8508" y="665"/>
                    <a:pt x="8550" y="676"/>
                    <a:pt x="8550" y="644"/>
                  </a:cubicBezTo>
                  <a:cubicBezTo>
                    <a:pt x="8550" y="633"/>
                    <a:pt x="8566" y="628"/>
                    <a:pt x="8576" y="623"/>
                  </a:cubicBezTo>
                  <a:cubicBezTo>
                    <a:pt x="8582" y="623"/>
                    <a:pt x="8582" y="623"/>
                    <a:pt x="8582" y="623"/>
                  </a:cubicBezTo>
                  <a:cubicBezTo>
                    <a:pt x="8576" y="628"/>
                    <a:pt x="8576" y="633"/>
                    <a:pt x="8576" y="639"/>
                  </a:cubicBezTo>
                  <a:lnTo>
                    <a:pt x="8582" y="644"/>
                  </a:lnTo>
                  <a:cubicBezTo>
                    <a:pt x="8598" y="644"/>
                    <a:pt x="8603" y="628"/>
                    <a:pt x="8619" y="628"/>
                  </a:cubicBezTo>
                  <a:cubicBezTo>
                    <a:pt x="8635" y="628"/>
                    <a:pt x="8640" y="654"/>
                    <a:pt x="8656" y="654"/>
                  </a:cubicBezTo>
                  <a:cubicBezTo>
                    <a:pt x="8682" y="654"/>
                    <a:pt x="8682" y="654"/>
                    <a:pt x="8682" y="654"/>
                  </a:cubicBezTo>
                  <a:cubicBezTo>
                    <a:pt x="8698" y="654"/>
                    <a:pt x="8703" y="676"/>
                    <a:pt x="8714" y="676"/>
                  </a:cubicBezTo>
                  <a:cubicBezTo>
                    <a:pt x="8740" y="676"/>
                    <a:pt x="8745" y="654"/>
                    <a:pt x="8756" y="633"/>
                  </a:cubicBezTo>
                  <a:cubicBezTo>
                    <a:pt x="8761" y="649"/>
                    <a:pt x="8772" y="649"/>
                    <a:pt x="8782" y="649"/>
                  </a:cubicBezTo>
                  <a:cubicBezTo>
                    <a:pt x="8798" y="649"/>
                    <a:pt x="8798" y="649"/>
                    <a:pt x="8798" y="649"/>
                  </a:cubicBezTo>
                  <a:cubicBezTo>
                    <a:pt x="8798" y="676"/>
                    <a:pt x="8819" y="691"/>
                    <a:pt x="8830" y="712"/>
                  </a:cubicBezTo>
                  <a:cubicBezTo>
                    <a:pt x="8845" y="749"/>
                    <a:pt x="8856" y="765"/>
                    <a:pt x="8888" y="786"/>
                  </a:cubicBezTo>
                  <a:cubicBezTo>
                    <a:pt x="8904" y="797"/>
                    <a:pt x="8914" y="813"/>
                    <a:pt x="8930" y="813"/>
                  </a:cubicBezTo>
                  <a:cubicBezTo>
                    <a:pt x="8941" y="813"/>
                    <a:pt x="8941" y="802"/>
                    <a:pt x="8951" y="802"/>
                  </a:cubicBezTo>
                  <a:cubicBezTo>
                    <a:pt x="8962" y="802"/>
                    <a:pt x="8962" y="813"/>
                    <a:pt x="8967" y="818"/>
                  </a:cubicBezTo>
                  <a:cubicBezTo>
                    <a:pt x="8988" y="828"/>
                    <a:pt x="8993" y="850"/>
                    <a:pt x="9014" y="850"/>
                  </a:cubicBezTo>
                  <a:cubicBezTo>
                    <a:pt x="9041" y="850"/>
                    <a:pt x="9025" y="813"/>
                    <a:pt x="9041" y="791"/>
                  </a:cubicBezTo>
                  <a:cubicBezTo>
                    <a:pt x="9051" y="786"/>
                    <a:pt x="9062" y="791"/>
                    <a:pt x="9078" y="791"/>
                  </a:cubicBezTo>
                  <a:cubicBezTo>
                    <a:pt x="9088" y="791"/>
                    <a:pt x="9088" y="781"/>
                    <a:pt x="9093" y="776"/>
                  </a:cubicBezTo>
                  <a:cubicBezTo>
                    <a:pt x="9136" y="760"/>
                    <a:pt x="9167" y="770"/>
                    <a:pt x="9204" y="744"/>
                  </a:cubicBezTo>
                  <a:cubicBezTo>
                    <a:pt x="9204" y="749"/>
                    <a:pt x="9204" y="749"/>
                    <a:pt x="9204" y="749"/>
                  </a:cubicBezTo>
                  <a:cubicBezTo>
                    <a:pt x="9204" y="765"/>
                    <a:pt x="9188" y="760"/>
                    <a:pt x="9173" y="776"/>
                  </a:cubicBezTo>
                  <a:cubicBezTo>
                    <a:pt x="9173" y="781"/>
                    <a:pt x="9178" y="781"/>
                    <a:pt x="9178" y="786"/>
                  </a:cubicBezTo>
                  <a:cubicBezTo>
                    <a:pt x="9178" y="791"/>
                    <a:pt x="9178" y="797"/>
                    <a:pt x="9178" y="802"/>
                  </a:cubicBezTo>
                  <a:cubicBezTo>
                    <a:pt x="9162" y="802"/>
                    <a:pt x="9157" y="802"/>
                    <a:pt x="9146" y="802"/>
                  </a:cubicBezTo>
                  <a:cubicBezTo>
                    <a:pt x="9104" y="802"/>
                    <a:pt x="9072" y="834"/>
                    <a:pt x="9072" y="871"/>
                  </a:cubicBezTo>
                  <a:cubicBezTo>
                    <a:pt x="9072" y="881"/>
                    <a:pt x="9088" y="881"/>
                    <a:pt x="9099" y="892"/>
                  </a:cubicBezTo>
                  <a:cubicBezTo>
                    <a:pt x="9104" y="902"/>
                    <a:pt x="9099" y="913"/>
                    <a:pt x="9099" y="929"/>
                  </a:cubicBezTo>
                  <a:cubicBezTo>
                    <a:pt x="9109" y="929"/>
                    <a:pt x="9115" y="929"/>
                    <a:pt x="9125" y="929"/>
                  </a:cubicBezTo>
                  <a:cubicBezTo>
                    <a:pt x="9136" y="929"/>
                    <a:pt x="9141" y="939"/>
                    <a:pt x="9151" y="939"/>
                  </a:cubicBezTo>
                  <a:cubicBezTo>
                    <a:pt x="9167" y="939"/>
                    <a:pt x="9178" y="929"/>
                    <a:pt x="9194" y="929"/>
                  </a:cubicBezTo>
                  <a:cubicBezTo>
                    <a:pt x="9215" y="929"/>
                    <a:pt x="9220" y="944"/>
                    <a:pt x="9241" y="950"/>
                  </a:cubicBezTo>
                  <a:cubicBezTo>
                    <a:pt x="9278" y="971"/>
                    <a:pt x="9304" y="971"/>
                    <a:pt x="9341" y="992"/>
                  </a:cubicBezTo>
                  <a:cubicBezTo>
                    <a:pt x="9362" y="1002"/>
                    <a:pt x="9368" y="1024"/>
                    <a:pt x="9389" y="1034"/>
                  </a:cubicBezTo>
                  <a:cubicBezTo>
                    <a:pt x="9389" y="1034"/>
                    <a:pt x="9389" y="1034"/>
                    <a:pt x="9389" y="1029"/>
                  </a:cubicBezTo>
                  <a:cubicBezTo>
                    <a:pt x="9389" y="1029"/>
                    <a:pt x="9389" y="1024"/>
                    <a:pt x="9389" y="1018"/>
                  </a:cubicBezTo>
                  <a:cubicBezTo>
                    <a:pt x="9389" y="1013"/>
                    <a:pt x="9389" y="1013"/>
                    <a:pt x="9389" y="1008"/>
                  </a:cubicBezTo>
                  <a:cubicBezTo>
                    <a:pt x="9420" y="1008"/>
                    <a:pt x="9436" y="1013"/>
                    <a:pt x="9473" y="1013"/>
                  </a:cubicBezTo>
                  <a:cubicBezTo>
                    <a:pt x="9463" y="1024"/>
                    <a:pt x="9457" y="1034"/>
                    <a:pt x="9452" y="1045"/>
                  </a:cubicBezTo>
                  <a:cubicBezTo>
                    <a:pt x="9463" y="1039"/>
                    <a:pt x="9468" y="1034"/>
                    <a:pt x="9484" y="1034"/>
                  </a:cubicBezTo>
                  <a:cubicBezTo>
                    <a:pt x="9489" y="1034"/>
                    <a:pt x="9489" y="1045"/>
                    <a:pt x="9489" y="1055"/>
                  </a:cubicBezTo>
                  <a:cubicBezTo>
                    <a:pt x="9489" y="1082"/>
                    <a:pt x="9489" y="1082"/>
                    <a:pt x="9489" y="1082"/>
                  </a:cubicBezTo>
                  <a:cubicBezTo>
                    <a:pt x="9489" y="1108"/>
                    <a:pt x="9494" y="1119"/>
                    <a:pt x="9505" y="1145"/>
                  </a:cubicBezTo>
                  <a:cubicBezTo>
                    <a:pt x="9515" y="1166"/>
                    <a:pt x="9515" y="1182"/>
                    <a:pt x="9537" y="1203"/>
                  </a:cubicBezTo>
                  <a:cubicBezTo>
                    <a:pt x="9568" y="1235"/>
                    <a:pt x="9589" y="1245"/>
                    <a:pt x="9610" y="1282"/>
                  </a:cubicBezTo>
                  <a:cubicBezTo>
                    <a:pt x="9637" y="1324"/>
                    <a:pt x="9658" y="1345"/>
                    <a:pt x="9679" y="1382"/>
                  </a:cubicBezTo>
                  <a:cubicBezTo>
                    <a:pt x="9700" y="1419"/>
                    <a:pt x="9716" y="1461"/>
                    <a:pt x="9758" y="1461"/>
                  </a:cubicBezTo>
                  <a:cubicBezTo>
                    <a:pt x="9779" y="1461"/>
                    <a:pt x="9790" y="1445"/>
                    <a:pt x="9810" y="1445"/>
                  </a:cubicBezTo>
                  <a:cubicBezTo>
                    <a:pt x="9820" y="1445"/>
                    <a:pt x="9820" y="1445"/>
                    <a:pt x="9820" y="1445"/>
                  </a:cubicBezTo>
                  <a:cubicBezTo>
                    <a:pt x="9820" y="1456"/>
                    <a:pt x="9820" y="1456"/>
                    <a:pt x="9820" y="1456"/>
                  </a:cubicBezTo>
                  <a:cubicBezTo>
                    <a:pt x="9820" y="1467"/>
                    <a:pt x="9810" y="1472"/>
                    <a:pt x="9810" y="1488"/>
                  </a:cubicBezTo>
                  <a:cubicBezTo>
                    <a:pt x="9810" y="1488"/>
                    <a:pt x="9820" y="1488"/>
                    <a:pt x="9820" y="1493"/>
                  </a:cubicBezTo>
                  <a:cubicBezTo>
                    <a:pt x="9847" y="1504"/>
                    <a:pt x="9852" y="1519"/>
                    <a:pt x="9868" y="1541"/>
                  </a:cubicBezTo>
                  <a:cubicBezTo>
                    <a:pt x="9894" y="1577"/>
                    <a:pt x="9910" y="1598"/>
                    <a:pt x="9947" y="1625"/>
                  </a:cubicBezTo>
                  <a:cubicBezTo>
                    <a:pt x="9963" y="1641"/>
                    <a:pt x="9963" y="1667"/>
                    <a:pt x="9989" y="1672"/>
                  </a:cubicBezTo>
                  <a:cubicBezTo>
                    <a:pt x="10031" y="1683"/>
                    <a:pt x="10052" y="1693"/>
                    <a:pt x="10095" y="1699"/>
                  </a:cubicBezTo>
                  <a:cubicBezTo>
                    <a:pt x="10116" y="1699"/>
                    <a:pt x="10116" y="1720"/>
                    <a:pt x="10131" y="1730"/>
                  </a:cubicBezTo>
                  <a:cubicBezTo>
                    <a:pt x="10137" y="1736"/>
                    <a:pt x="10142" y="1736"/>
                    <a:pt x="10147" y="1736"/>
                  </a:cubicBezTo>
                  <a:cubicBezTo>
                    <a:pt x="10163" y="1741"/>
                    <a:pt x="10168" y="1757"/>
                    <a:pt x="10184" y="1757"/>
                  </a:cubicBezTo>
                  <a:cubicBezTo>
                    <a:pt x="10195" y="1757"/>
                    <a:pt x="10190" y="1746"/>
                    <a:pt x="10200" y="1736"/>
                  </a:cubicBezTo>
                  <a:cubicBezTo>
                    <a:pt x="10216" y="1715"/>
                    <a:pt x="10237" y="1720"/>
                    <a:pt x="10263" y="1720"/>
                  </a:cubicBezTo>
                  <a:cubicBezTo>
                    <a:pt x="10295" y="1720"/>
                    <a:pt x="10306" y="1751"/>
                    <a:pt x="10337" y="1751"/>
                  </a:cubicBezTo>
                  <a:cubicBezTo>
                    <a:pt x="10364" y="1751"/>
                    <a:pt x="10374" y="1730"/>
                    <a:pt x="10379" y="1704"/>
                  </a:cubicBezTo>
                  <a:cubicBezTo>
                    <a:pt x="10432" y="1715"/>
                    <a:pt x="10459" y="1746"/>
                    <a:pt x="10511" y="1751"/>
                  </a:cubicBezTo>
                  <a:cubicBezTo>
                    <a:pt x="10511" y="1736"/>
                    <a:pt x="10532" y="1730"/>
                    <a:pt x="10548" y="1725"/>
                  </a:cubicBezTo>
                  <a:cubicBezTo>
                    <a:pt x="10559" y="1725"/>
                    <a:pt x="10564" y="1709"/>
                    <a:pt x="10575" y="1709"/>
                  </a:cubicBezTo>
                  <a:cubicBezTo>
                    <a:pt x="10580" y="1709"/>
                    <a:pt x="10585" y="1720"/>
                    <a:pt x="10590" y="1720"/>
                  </a:cubicBezTo>
                  <a:cubicBezTo>
                    <a:pt x="10612" y="1720"/>
                    <a:pt x="10622" y="1704"/>
                    <a:pt x="10643" y="1704"/>
                  </a:cubicBezTo>
                  <a:cubicBezTo>
                    <a:pt x="10691" y="1704"/>
                    <a:pt x="10712" y="1736"/>
                    <a:pt x="10764" y="1736"/>
                  </a:cubicBezTo>
                  <a:cubicBezTo>
                    <a:pt x="10791" y="1736"/>
                    <a:pt x="10801" y="1709"/>
                    <a:pt x="10833" y="1709"/>
                  </a:cubicBezTo>
                  <a:cubicBezTo>
                    <a:pt x="10844" y="1709"/>
                    <a:pt x="10849" y="1720"/>
                    <a:pt x="10854" y="1725"/>
                  </a:cubicBezTo>
                  <a:cubicBezTo>
                    <a:pt x="10886" y="1741"/>
                    <a:pt x="10907" y="1741"/>
                    <a:pt x="10938" y="1741"/>
                  </a:cubicBezTo>
                  <a:cubicBezTo>
                    <a:pt x="10960" y="1741"/>
                    <a:pt x="10970" y="1730"/>
                    <a:pt x="10991" y="1725"/>
                  </a:cubicBezTo>
                  <a:cubicBezTo>
                    <a:pt x="10997" y="1725"/>
                    <a:pt x="10997" y="1725"/>
                    <a:pt x="10997" y="1725"/>
                  </a:cubicBezTo>
                  <a:cubicBezTo>
                    <a:pt x="11002" y="1725"/>
                    <a:pt x="11007" y="1720"/>
                    <a:pt x="11012" y="1715"/>
                  </a:cubicBezTo>
                  <a:cubicBezTo>
                    <a:pt x="11028" y="1757"/>
                    <a:pt x="11023" y="1788"/>
                    <a:pt x="11039" y="1825"/>
                  </a:cubicBezTo>
                  <a:cubicBezTo>
                    <a:pt x="11044" y="1846"/>
                    <a:pt x="11044" y="1878"/>
                    <a:pt x="11065" y="1878"/>
                  </a:cubicBezTo>
                  <a:cubicBezTo>
                    <a:pt x="11076" y="1878"/>
                    <a:pt x="11081" y="1867"/>
                    <a:pt x="11086" y="1857"/>
                  </a:cubicBezTo>
                  <a:cubicBezTo>
                    <a:pt x="11097" y="1867"/>
                    <a:pt x="11102" y="1883"/>
                    <a:pt x="11118" y="1883"/>
                  </a:cubicBezTo>
                  <a:cubicBezTo>
                    <a:pt x="11128" y="1883"/>
                    <a:pt x="11128" y="1867"/>
                    <a:pt x="11134" y="1857"/>
                  </a:cubicBezTo>
                  <a:cubicBezTo>
                    <a:pt x="11134" y="1841"/>
                    <a:pt x="11134" y="1836"/>
                    <a:pt x="11139" y="1820"/>
                  </a:cubicBezTo>
                  <a:cubicBezTo>
                    <a:pt x="11144" y="1799"/>
                    <a:pt x="11160" y="1788"/>
                    <a:pt x="11160" y="1762"/>
                  </a:cubicBezTo>
                  <a:cubicBezTo>
                    <a:pt x="11139" y="1693"/>
                    <a:pt x="11197" y="1799"/>
                    <a:pt x="11213" y="1815"/>
                  </a:cubicBezTo>
                  <a:cubicBezTo>
                    <a:pt x="11229" y="1830"/>
                    <a:pt x="11244" y="1820"/>
                    <a:pt x="11260" y="1830"/>
                  </a:cubicBezTo>
                  <a:cubicBezTo>
                    <a:pt x="11266" y="1830"/>
                    <a:pt x="11260" y="1841"/>
                    <a:pt x="11266" y="1841"/>
                  </a:cubicBezTo>
                  <a:cubicBezTo>
                    <a:pt x="11276" y="1852"/>
                    <a:pt x="11287" y="1841"/>
                    <a:pt x="11303" y="1846"/>
                  </a:cubicBezTo>
                  <a:cubicBezTo>
                    <a:pt x="11324" y="1857"/>
                    <a:pt x="11334" y="1878"/>
                    <a:pt x="11360" y="1878"/>
                  </a:cubicBezTo>
                  <a:cubicBezTo>
                    <a:pt x="11376" y="1878"/>
                    <a:pt x="11387" y="1862"/>
                    <a:pt x="11403" y="1862"/>
                  </a:cubicBezTo>
                  <a:cubicBezTo>
                    <a:pt x="11413" y="1862"/>
                    <a:pt x="11413" y="1862"/>
                    <a:pt x="11413" y="1862"/>
                  </a:cubicBezTo>
                  <a:cubicBezTo>
                    <a:pt x="11408" y="1867"/>
                    <a:pt x="11408" y="1867"/>
                    <a:pt x="11408" y="1867"/>
                  </a:cubicBezTo>
                  <a:cubicBezTo>
                    <a:pt x="11424" y="1894"/>
                    <a:pt x="11429" y="1915"/>
                    <a:pt x="11455" y="1925"/>
                  </a:cubicBezTo>
                  <a:cubicBezTo>
                    <a:pt x="11466" y="1931"/>
                    <a:pt x="11482" y="1931"/>
                    <a:pt x="11492" y="1941"/>
                  </a:cubicBezTo>
                  <a:cubicBezTo>
                    <a:pt x="11519" y="1973"/>
                    <a:pt x="11550" y="1978"/>
                    <a:pt x="11587" y="1989"/>
                  </a:cubicBezTo>
                  <a:cubicBezTo>
                    <a:pt x="11603" y="1994"/>
                    <a:pt x="11608" y="2010"/>
                    <a:pt x="11629" y="2010"/>
                  </a:cubicBezTo>
                  <a:cubicBezTo>
                    <a:pt x="11645" y="2010"/>
                    <a:pt x="11651" y="1994"/>
                    <a:pt x="11666" y="1984"/>
                  </a:cubicBezTo>
                  <a:cubicBezTo>
                    <a:pt x="11666" y="2010"/>
                    <a:pt x="11666" y="2010"/>
                    <a:pt x="11666" y="2010"/>
                  </a:cubicBezTo>
                  <a:cubicBezTo>
                    <a:pt x="11666" y="2010"/>
                    <a:pt x="11672" y="2010"/>
                    <a:pt x="11677" y="2010"/>
                  </a:cubicBezTo>
                  <a:cubicBezTo>
                    <a:pt x="11682" y="2010"/>
                    <a:pt x="11682" y="2010"/>
                    <a:pt x="11688" y="2010"/>
                  </a:cubicBezTo>
                  <a:cubicBezTo>
                    <a:pt x="11698" y="2010"/>
                    <a:pt x="11698" y="2010"/>
                    <a:pt x="11698" y="2010"/>
                  </a:cubicBezTo>
                  <a:cubicBezTo>
                    <a:pt x="11698" y="1994"/>
                    <a:pt x="11698" y="1994"/>
                    <a:pt x="11698" y="1994"/>
                  </a:cubicBezTo>
                  <a:lnTo>
                    <a:pt x="11703" y="1994"/>
                  </a:lnTo>
                  <a:cubicBezTo>
                    <a:pt x="11709" y="2010"/>
                    <a:pt x="11719" y="2015"/>
                    <a:pt x="11725" y="2031"/>
                  </a:cubicBezTo>
                  <a:cubicBezTo>
                    <a:pt x="11730" y="2047"/>
                    <a:pt x="11735" y="2063"/>
                    <a:pt x="11751" y="2063"/>
                  </a:cubicBezTo>
                  <a:cubicBezTo>
                    <a:pt x="11756" y="2063"/>
                    <a:pt x="11756" y="2057"/>
                    <a:pt x="11767" y="2052"/>
                  </a:cubicBezTo>
                  <a:cubicBezTo>
                    <a:pt x="11767" y="2057"/>
                    <a:pt x="11767" y="2057"/>
                    <a:pt x="11767" y="2057"/>
                  </a:cubicBezTo>
                  <a:cubicBezTo>
                    <a:pt x="11767" y="2068"/>
                    <a:pt x="11767" y="2068"/>
                    <a:pt x="11767" y="2068"/>
                  </a:cubicBezTo>
                  <a:cubicBezTo>
                    <a:pt x="11777" y="2073"/>
                    <a:pt x="11788" y="2073"/>
                    <a:pt x="11788" y="2084"/>
                  </a:cubicBezTo>
                  <a:cubicBezTo>
                    <a:pt x="11798" y="2105"/>
                    <a:pt x="11793" y="2121"/>
                    <a:pt x="11804" y="2142"/>
                  </a:cubicBezTo>
                  <a:cubicBezTo>
                    <a:pt x="11809" y="2147"/>
                    <a:pt x="11809" y="2152"/>
                    <a:pt x="11814" y="2152"/>
                  </a:cubicBezTo>
                  <a:cubicBezTo>
                    <a:pt x="11825" y="2152"/>
                    <a:pt x="11830" y="2147"/>
                    <a:pt x="11835" y="2147"/>
                  </a:cubicBezTo>
                  <a:cubicBezTo>
                    <a:pt x="11846" y="2163"/>
                    <a:pt x="11862" y="2179"/>
                    <a:pt x="11883" y="2179"/>
                  </a:cubicBezTo>
                  <a:cubicBezTo>
                    <a:pt x="11893" y="2179"/>
                    <a:pt x="11893" y="2163"/>
                    <a:pt x="11904" y="2163"/>
                  </a:cubicBezTo>
                  <a:cubicBezTo>
                    <a:pt x="11914" y="2163"/>
                    <a:pt x="11920" y="2173"/>
                    <a:pt x="11925" y="2179"/>
                  </a:cubicBezTo>
                  <a:cubicBezTo>
                    <a:pt x="11951" y="2200"/>
                    <a:pt x="11967" y="2226"/>
                    <a:pt x="11999" y="2226"/>
                  </a:cubicBezTo>
                  <a:cubicBezTo>
                    <a:pt x="12014" y="2226"/>
                    <a:pt x="12020" y="2216"/>
                    <a:pt x="12030" y="2216"/>
                  </a:cubicBezTo>
                  <a:cubicBezTo>
                    <a:pt x="12046" y="2216"/>
                    <a:pt x="12057" y="2221"/>
                    <a:pt x="12073" y="2226"/>
                  </a:cubicBezTo>
                  <a:cubicBezTo>
                    <a:pt x="12088" y="2226"/>
                    <a:pt x="12110" y="2221"/>
                    <a:pt x="12120" y="2237"/>
                  </a:cubicBezTo>
                  <a:cubicBezTo>
                    <a:pt x="12115" y="2247"/>
                    <a:pt x="12115" y="2247"/>
                    <a:pt x="12115" y="2247"/>
                  </a:cubicBezTo>
                  <a:cubicBezTo>
                    <a:pt x="12131" y="2279"/>
                    <a:pt x="12168" y="2268"/>
                    <a:pt x="12204" y="2274"/>
                  </a:cubicBezTo>
                  <a:cubicBezTo>
                    <a:pt x="12204" y="2279"/>
                    <a:pt x="12199" y="2284"/>
                    <a:pt x="12199" y="2289"/>
                  </a:cubicBezTo>
                  <a:cubicBezTo>
                    <a:pt x="12210" y="2295"/>
                    <a:pt x="12220" y="2295"/>
                    <a:pt x="12231" y="2300"/>
                  </a:cubicBezTo>
                  <a:cubicBezTo>
                    <a:pt x="12241" y="2310"/>
                    <a:pt x="12241" y="2321"/>
                    <a:pt x="12252" y="2326"/>
                  </a:cubicBezTo>
                  <a:cubicBezTo>
                    <a:pt x="12262" y="2326"/>
                    <a:pt x="12262" y="2326"/>
                    <a:pt x="12262" y="2326"/>
                  </a:cubicBezTo>
                  <a:cubicBezTo>
                    <a:pt x="12268" y="2326"/>
                    <a:pt x="12273" y="2321"/>
                    <a:pt x="12278" y="2321"/>
                  </a:cubicBezTo>
                  <a:cubicBezTo>
                    <a:pt x="12299" y="2321"/>
                    <a:pt x="12299" y="2347"/>
                    <a:pt x="12310" y="2369"/>
                  </a:cubicBezTo>
                  <a:cubicBezTo>
                    <a:pt x="12326" y="2395"/>
                    <a:pt x="12342" y="2411"/>
                    <a:pt x="12352" y="2442"/>
                  </a:cubicBezTo>
                  <a:cubicBezTo>
                    <a:pt x="12379" y="2495"/>
                    <a:pt x="12410" y="2506"/>
                    <a:pt x="12452" y="2548"/>
                  </a:cubicBezTo>
                  <a:cubicBezTo>
                    <a:pt x="12468" y="2564"/>
                    <a:pt x="12468" y="2574"/>
                    <a:pt x="12484" y="2590"/>
                  </a:cubicBezTo>
                  <a:cubicBezTo>
                    <a:pt x="12500" y="2616"/>
                    <a:pt x="12521" y="2616"/>
                    <a:pt x="12542" y="2643"/>
                  </a:cubicBezTo>
                  <a:cubicBezTo>
                    <a:pt x="12574" y="2680"/>
                    <a:pt x="12574" y="2738"/>
                    <a:pt x="12621" y="2738"/>
                  </a:cubicBezTo>
                  <a:cubicBezTo>
                    <a:pt x="12637" y="2738"/>
                    <a:pt x="12642" y="2722"/>
                    <a:pt x="12647" y="2711"/>
                  </a:cubicBezTo>
                  <a:cubicBezTo>
                    <a:pt x="12653" y="2690"/>
                    <a:pt x="12658" y="2680"/>
                    <a:pt x="12658" y="2664"/>
                  </a:cubicBezTo>
                  <a:cubicBezTo>
                    <a:pt x="12658" y="2648"/>
                    <a:pt x="12647" y="2643"/>
                    <a:pt x="12647" y="2627"/>
                  </a:cubicBezTo>
                  <a:cubicBezTo>
                    <a:pt x="12647" y="2590"/>
                    <a:pt x="12647" y="2590"/>
                    <a:pt x="12647" y="2590"/>
                  </a:cubicBezTo>
                  <a:cubicBezTo>
                    <a:pt x="12647" y="2558"/>
                    <a:pt x="12658" y="2532"/>
                    <a:pt x="12690" y="2521"/>
                  </a:cubicBezTo>
                  <a:cubicBezTo>
                    <a:pt x="12695" y="2537"/>
                    <a:pt x="12711" y="2543"/>
                    <a:pt x="12732" y="2553"/>
                  </a:cubicBezTo>
                  <a:cubicBezTo>
                    <a:pt x="12737" y="2553"/>
                    <a:pt x="12737" y="2553"/>
                    <a:pt x="12737" y="2553"/>
                  </a:cubicBezTo>
                  <a:cubicBezTo>
                    <a:pt x="12737" y="2543"/>
                    <a:pt x="12742" y="2537"/>
                    <a:pt x="12748" y="2521"/>
                  </a:cubicBezTo>
                  <a:cubicBezTo>
                    <a:pt x="12732" y="2516"/>
                    <a:pt x="12721" y="2506"/>
                    <a:pt x="12721" y="2490"/>
                  </a:cubicBezTo>
                  <a:cubicBezTo>
                    <a:pt x="12721" y="2484"/>
                    <a:pt x="12737" y="2484"/>
                    <a:pt x="12742" y="2479"/>
                  </a:cubicBezTo>
                  <a:cubicBezTo>
                    <a:pt x="12753" y="2474"/>
                    <a:pt x="12758" y="2463"/>
                    <a:pt x="12758" y="2453"/>
                  </a:cubicBezTo>
                  <a:cubicBezTo>
                    <a:pt x="12758" y="2442"/>
                    <a:pt x="12748" y="2442"/>
                    <a:pt x="12742" y="2437"/>
                  </a:cubicBezTo>
                  <a:cubicBezTo>
                    <a:pt x="12732" y="2427"/>
                    <a:pt x="12737" y="2411"/>
                    <a:pt x="12727" y="2400"/>
                  </a:cubicBezTo>
                  <a:cubicBezTo>
                    <a:pt x="12716" y="2390"/>
                    <a:pt x="12700" y="2395"/>
                    <a:pt x="12684" y="2395"/>
                  </a:cubicBezTo>
                  <a:cubicBezTo>
                    <a:pt x="12684" y="2406"/>
                    <a:pt x="12684" y="2406"/>
                    <a:pt x="12684" y="2406"/>
                  </a:cubicBezTo>
                  <a:cubicBezTo>
                    <a:pt x="12706" y="2437"/>
                    <a:pt x="12700" y="2442"/>
                    <a:pt x="12674" y="2411"/>
                  </a:cubicBezTo>
                  <a:cubicBezTo>
                    <a:pt x="12674" y="2416"/>
                    <a:pt x="12669" y="2416"/>
                    <a:pt x="12669" y="2416"/>
                  </a:cubicBezTo>
                  <a:cubicBezTo>
                    <a:pt x="12669" y="2421"/>
                    <a:pt x="12674" y="2421"/>
                    <a:pt x="12674" y="2427"/>
                  </a:cubicBezTo>
                  <a:cubicBezTo>
                    <a:pt x="12658" y="2437"/>
                    <a:pt x="12653" y="2453"/>
                    <a:pt x="12632" y="2453"/>
                  </a:cubicBezTo>
                  <a:cubicBezTo>
                    <a:pt x="12600" y="2453"/>
                    <a:pt x="12590" y="2432"/>
                    <a:pt x="12563" y="2416"/>
                  </a:cubicBezTo>
                  <a:cubicBezTo>
                    <a:pt x="12531" y="2395"/>
                    <a:pt x="12505" y="2384"/>
                    <a:pt x="12505" y="2347"/>
                  </a:cubicBezTo>
                  <a:cubicBezTo>
                    <a:pt x="12505" y="2342"/>
                    <a:pt x="12510" y="2337"/>
                    <a:pt x="12510" y="2332"/>
                  </a:cubicBezTo>
                  <a:cubicBezTo>
                    <a:pt x="12510" y="2326"/>
                    <a:pt x="12500" y="2326"/>
                    <a:pt x="12500" y="2316"/>
                  </a:cubicBezTo>
                  <a:cubicBezTo>
                    <a:pt x="12500" y="2305"/>
                    <a:pt x="12505" y="2305"/>
                    <a:pt x="12510" y="2295"/>
                  </a:cubicBezTo>
                  <a:cubicBezTo>
                    <a:pt x="12510" y="2289"/>
                    <a:pt x="12510" y="2279"/>
                    <a:pt x="12516" y="2279"/>
                  </a:cubicBezTo>
                  <a:cubicBezTo>
                    <a:pt x="12547" y="2279"/>
                    <a:pt x="12558" y="2300"/>
                    <a:pt x="12579" y="2316"/>
                  </a:cubicBezTo>
                  <a:cubicBezTo>
                    <a:pt x="12611" y="2337"/>
                    <a:pt x="12632" y="2342"/>
                    <a:pt x="12663" y="2342"/>
                  </a:cubicBezTo>
                  <a:cubicBezTo>
                    <a:pt x="12669" y="2342"/>
                    <a:pt x="12674" y="2342"/>
                    <a:pt x="12674" y="2337"/>
                  </a:cubicBezTo>
                  <a:cubicBezTo>
                    <a:pt x="12674" y="2332"/>
                    <a:pt x="12647" y="2305"/>
                    <a:pt x="12669" y="2305"/>
                  </a:cubicBezTo>
                  <a:cubicBezTo>
                    <a:pt x="12674" y="2305"/>
                    <a:pt x="12669" y="2300"/>
                    <a:pt x="12674" y="2300"/>
                  </a:cubicBezTo>
                  <a:cubicBezTo>
                    <a:pt x="12721" y="2300"/>
                    <a:pt x="12748" y="2295"/>
                    <a:pt x="12785" y="2274"/>
                  </a:cubicBezTo>
                  <a:cubicBezTo>
                    <a:pt x="12795" y="2295"/>
                    <a:pt x="12801" y="2305"/>
                    <a:pt x="12801" y="2321"/>
                  </a:cubicBezTo>
                  <a:cubicBezTo>
                    <a:pt x="12801" y="2342"/>
                    <a:pt x="12774" y="2342"/>
                    <a:pt x="12774" y="2358"/>
                  </a:cubicBezTo>
                  <a:cubicBezTo>
                    <a:pt x="12774" y="2369"/>
                    <a:pt x="12785" y="2369"/>
                    <a:pt x="12785" y="2379"/>
                  </a:cubicBezTo>
                  <a:cubicBezTo>
                    <a:pt x="12785" y="2379"/>
                    <a:pt x="12785" y="2384"/>
                    <a:pt x="12779" y="2384"/>
                  </a:cubicBezTo>
                  <a:cubicBezTo>
                    <a:pt x="12785" y="2384"/>
                    <a:pt x="12785" y="2390"/>
                    <a:pt x="12785" y="2390"/>
                  </a:cubicBezTo>
                  <a:cubicBezTo>
                    <a:pt x="12806" y="2390"/>
                    <a:pt x="12801" y="2358"/>
                    <a:pt x="12816" y="2353"/>
                  </a:cubicBezTo>
                  <a:cubicBezTo>
                    <a:pt x="12848" y="2369"/>
                    <a:pt x="12848" y="2369"/>
                    <a:pt x="12848" y="2369"/>
                  </a:cubicBezTo>
                  <a:cubicBezTo>
                    <a:pt x="12869" y="2369"/>
                    <a:pt x="12869" y="2369"/>
                    <a:pt x="12869" y="2369"/>
                  </a:cubicBezTo>
                  <a:cubicBezTo>
                    <a:pt x="12869" y="2358"/>
                    <a:pt x="12869" y="2358"/>
                    <a:pt x="12869" y="2358"/>
                  </a:cubicBezTo>
                  <a:cubicBezTo>
                    <a:pt x="12832" y="2284"/>
                    <a:pt x="12848" y="2316"/>
                    <a:pt x="12885" y="2358"/>
                  </a:cubicBezTo>
                  <a:cubicBezTo>
                    <a:pt x="12890" y="2353"/>
                    <a:pt x="12890" y="2347"/>
                    <a:pt x="12901" y="2347"/>
                  </a:cubicBezTo>
                  <a:cubicBezTo>
                    <a:pt x="12911" y="2347"/>
                    <a:pt x="12922" y="2358"/>
                    <a:pt x="12932" y="2358"/>
                  </a:cubicBezTo>
                  <a:cubicBezTo>
                    <a:pt x="12943" y="2358"/>
                    <a:pt x="12943" y="2347"/>
                    <a:pt x="12953" y="2347"/>
                  </a:cubicBezTo>
                  <a:cubicBezTo>
                    <a:pt x="12959" y="2347"/>
                    <a:pt x="12959" y="2353"/>
                    <a:pt x="12964" y="2363"/>
                  </a:cubicBezTo>
                  <a:cubicBezTo>
                    <a:pt x="12975" y="2358"/>
                    <a:pt x="12980" y="2347"/>
                    <a:pt x="12990" y="2347"/>
                  </a:cubicBezTo>
                  <a:cubicBezTo>
                    <a:pt x="13033" y="2347"/>
                    <a:pt x="13059" y="2384"/>
                    <a:pt x="13059" y="2432"/>
                  </a:cubicBezTo>
                  <a:cubicBezTo>
                    <a:pt x="13059" y="2453"/>
                    <a:pt x="13059" y="2453"/>
                    <a:pt x="13059" y="2453"/>
                  </a:cubicBezTo>
                  <a:cubicBezTo>
                    <a:pt x="13059" y="2474"/>
                    <a:pt x="13022" y="2469"/>
                    <a:pt x="13022" y="2484"/>
                  </a:cubicBezTo>
                  <a:cubicBezTo>
                    <a:pt x="13022" y="2490"/>
                    <a:pt x="13027" y="2495"/>
                    <a:pt x="13027" y="2500"/>
                  </a:cubicBezTo>
                  <a:cubicBezTo>
                    <a:pt x="13027" y="2511"/>
                    <a:pt x="13017" y="2516"/>
                    <a:pt x="13017" y="2527"/>
                  </a:cubicBezTo>
                  <a:cubicBezTo>
                    <a:pt x="13017" y="2532"/>
                    <a:pt x="13022" y="2532"/>
                    <a:pt x="13022" y="2537"/>
                  </a:cubicBezTo>
                  <a:cubicBezTo>
                    <a:pt x="13027" y="2553"/>
                    <a:pt x="13022" y="2564"/>
                    <a:pt x="13033" y="2574"/>
                  </a:cubicBezTo>
                  <a:cubicBezTo>
                    <a:pt x="13038" y="2580"/>
                    <a:pt x="13043" y="2580"/>
                    <a:pt x="13048" y="2585"/>
                  </a:cubicBezTo>
                  <a:cubicBezTo>
                    <a:pt x="13027" y="2606"/>
                    <a:pt x="13006" y="2606"/>
                    <a:pt x="12980" y="2611"/>
                  </a:cubicBezTo>
                  <a:lnTo>
                    <a:pt x="12975" y="2606"/>
                  </a:lnTo>
                  <a:cubicBezTo>
                    <a:pt x="12975" y="2590"/>
                    <a:pt x="13006" y="2595"/>
                    <a:pt x="13006" y="2580"/>
                  </a:cubicBezTo>
                  <a:cubicBezTo>
                    <a:pt x="13006" y="2574"/>
                    <a:pt x="13001" y="2569"/>
                    <a:pt x="12990" y="2569"/>
                  </a:cubicBezTo>
                  <a:cubicBezTo>
                    <a:pt x="12980" y="2569"/>
                    <a:pt x="12980" y="2585"/>
                    <a:pt x="12969" y="2585"/>
                  </a:cubicBezTo>
                  <a:cubicBezTo>
                    <a:pt x="12953" y="2585"/>
                    <a:pt x="12948" y="2574"/>
                    <a:pt x="12938" y="2569"/>
                  </a:cubicBezTo>
                  <a:cubicBezTo>
                    <a:pt x="12943" y="2580"/>
                    <a:pt x="12943" y="2585"/>
                    <a:pt x="12948" y="2595"/>
                  </a:cubicBezTo>
                  <a:cubicBezTo>
                    <a:pt x="12938" y="2601"/>
                    <a:pt x="12938" y="2601"/>
                    <a:pt x="12938" y="2601"/>
                  </a:cubicBezTo>
                  <a:cubicBezTo>
                    <a:pt x="12948" y="2611"/>
                    <a:pt x="12964" y="2611"/>
                    <a:pt x="12964" y="2622"/>
                  </a:cubicBezTo>
                  <a:cubicBezTo>
                    <a:pt x="12964" y="2632"/>
                    <a:pt x="12953" y="2643"/>
                    <a:pt x="12943" y="2643"/>
                  </a:cubicBezTo>
                  <a:cubicBezTo>
                    <a:pt x="12932" y="2622"/>
                    <a:pt x="12922" y="2606"/>
                    <a:pt x="12906" y="2585"/>
                  </a:cubicBezTo>
                  <a:cubicBezTo>
                    <a:pt x="12895" y="2569"/>
                    <a:pt x="12890" y="2543"/>
                    <a:pt x="12869" y="2543"/>
                  </a:cubicBezTo>
                  <a:cubicBezTo>
                    <a:pt x="12858" y="2543"/>
                    <a:pt x="12858" y="2564"/>
                    <a:pt x="12843" y="2564"/>
                  </a:cubicBezTo>
                  <a:cubicBezTo>
                    <a:pt x="12827" y="2564"/>
                    <a:pt x="12827" y="2537"/>
                    <a:pt x="12816" y="2537"/>
                  </a:cubicBezTo>
                  <a:cubicBezTo>
                    <a:pt x="12801" y="2548"/>
                    <a:pt x="12801" y="2548"/>
                    <a:pt x="12801" y="2548"/>
                  </a:cubicBezTo>
                  <a:cubicBezTo>
                    <a:pt x="12795" y="2543"/>
                    <a:pt x="12790" y="2537"/>
                    <a:pt x="12785" y="2537"/>
                  </a:cubicBezTo>
                  <a:cubicBezTo>
                    <a:pt x="12764" y="2537"/>
                    <a:pt x="12764" y="2564"/>
                    <a:pt x="12748" y="2569"/>
                  </a:cubicBezTo>
                  <a:cubicBezTo>
                    <a:pt x="12737" y="2574"/>
                    <a:pt x="12732" y="2574"/>
                    <a:pt x="12721" y="2580"/>
                  </a:cubicBezTo>
                  <a:cubicBezTo>
                    <a:pt x="12706" y="2585"/>
                    <a:pt x="12695" y="2590"/>
                    <a:pt x="12679" y="2595"/>
                  </a:cubicBezTo>
                  <a:cubicBezTo>
                    <a:pt x="12674" y="2601"/>
                    <a:pt x="12663" y="2601"/>
                    <a:pt x="12663" y="2611"/>
                  </a:cubicBezTo>
                  <a:cubicBezTo>
                    <a:pt x="12663" y="2643"/>
                    <a:pt x="12684" y="2653"/>
                    <a:pt x="12706" y="2674"/>
                  </a:cubicBezTo>
                  <a:cubicBezTo>
                    <a:pt x="12721" y="2695"/>
                    <a:pt x="12721" y="2732"/>
                    <a:pt x="12748" y="2732"/>
                  </a:cubicBezTo>
                  <a:cubicBezTo>
                    <a:pt x="12758" y="2732"/>
                    <a:pt x="12764" y="2727"/>
                    <a:pt x="12769" y="2727"/>
                  </a:cubicBezTo>
                  <a:cubicBezTo>
                    <a:pt x="12785" y="2732"/>
                    <a:pt x="12785" y="2732"/>
                    <a:pt x="12785" y="2732"/>
                  </a:cubicBezTo>
                  <a:cubicBezTo>
                    <a:pt x="12806" y="2732"/>
                    <a:pt x="12806" y="2732"/>
                    <a:pt x="12806" y="2732"/>
                  </a:cubicBezTo>
                  <a:cubicBezTo>
                    <a:pt x="12806" y="2701"/>
                    <a:pt x="12806" y="2701"/>
                    <a:pt x="12806" y="2701"/>
                  </a:cubicBezTo>
                  <a:cubicBezTo>
                    <a:pt x="12811" y="2695"/>
                    <a:pt x="12811" y="2695"/>
                    <a:pt x="12811" y="2695"/>
                  </a:cubicBezTo>
                  <a:cubicBezTo>
                    <a:pt x="12832" y="2754"/>
                    <a:pt x="12822" y="2796"/>
                    <a:pt x="12853" y="2843"/>
                  </a:cubicBezTo>
                  <a:cubicBezTo>
                    <a:pt x="12864" y="2854"/>
                    <a:pt x="12869" y="2849"/>
                    <a:pt x="12880" y="2859"/>
                  </a:cubicBezTo>
                  <a:cubicBezTo>
                    <a:pt x="12901" y="2869"/>
                    <a:pt x="12916" y="2885"/>
                    <a:pt x="12938" y="2885"/>
                  </a:cubicBezTo>
                  <a:cubicBezTo>
                    <a:pt x="12975" y="2880"/>
                    <a:pt x="12985" y="2922"/>
                    <a:pt x="13017" y="2933"/>
                  </a:cubicBezTo>
                  <a:cubicBezTo>
                    <a:pt x="13017" y="2928"/>
                    <a:pt x="13022" y="2928"/>
                    <a:pt x="13022" y="2928"/>
                  </a:cubicBezTo>
                  <a:cubicBezTo>
                    <a:pt x="13022" y="2922"/>
                    <a:pt x="13017" y="2922"/>
                    <a:pt x="13017" y="2917"/>
                  </a:cubicBezTo>
                  <a:cubicBezTo>
                    <a:pt x="13017" y="2906"/>
                    <a:pt x="13022" y="2901"/>
                    <a:pt x="13027" y="2901"/>
                  </a:cubicBezTo>
                  <a:cubicBezTo>
                    <a:pt x="13038" y="2901"/>
                    <a:pt x="13043" y="2906"/>
                    <a:pt x="13054" y="2906"/>
                  </a:cubicBezTo>
                  <a:cubicBezTo>
                    <a:pt x="13080" y="2906"/>
                    <a:pt x="13091" y="2901"/>
                    <a:pt x="13117" y="2901"/>
                  </a:cubicBezTo>
                  <a:cubicBezTo>
                    <a:pt x="13175" y="2901"/>
                    <a:pt x="13201" y="2943"/>
                    <a:pt x="13259" y="2943"/>
                  </a:cubicBezTo>
                  <a:cubicBezTo>
                    <a:pt x="13275" y="2943"/>
                    <a:pt x="13280" y="2917"/>
                    <a:pt x="13301" y="2917"/>
                  </a:cubicBezTo>
                  <a:cubicBezTo>
                    <a:pt x="13312" y="2917"/>
                    <a:pt x="13312" y="2933"/>
                    <a:pt x="13323" y="2933"/>
                  </a:cubicBezTo>
                  <a:cubicBezTo>
                    <a:pt x="13333" y="2933"/>
                    <a:pt x="13338" y="2922"/>
                    <a:pt x="13349" y="2922"/>
                  </a:cubicBezTo>
                  <a:cubicBezTo>
                    <a:pt x="13349" y="2922"/>
                    <a:pt x="13349" y="2922"/>
                    <a:pt x="13349" y="2928"/>
                  </a:cubicBezTo>
                  <a:cubicBezTo>
                    <a:pt x="13349" y="2938"/>
                    <a:pt x="13333" y="2943"/>
                    <a:pt x="13328" y="2959"/>
                  </a:cubicBezTo>
                  <a:cubicBezTo>
                    <a:pt x="13333" y="2959"/>
                    <a:pt x="13333" y="2965"/>
                    <a:pt x="13333" y="2965"/>
                  </a:cubicBezTo>
                  <a:cubicBezTo>
                    <a:pt x="13349" y="2965"/>
                    <a:pt x="13360" y="2954"/>
                    <a:pt x="13370" y="2949"/>
                  </a:cubicBezTo>
                  <a:cubicBezTo>
                    <a:pt x="13365" y="2943"/>
                    <a:pt x="13354" y="2938"/>
                    <a:pt x="13354" y="2928"/>
                  </a:cubicBezTo>
                  <a:cubicBezTo>
                    <a:pt x="13354" y="2917"/>
                    <a:pt x="13354" y="2917"/>
                    <a:pt x="13354" y="2917"/>
                  </a:cubicBezTo>
                  <a:cubicBezTo>
                    <a:pt x="13360" y="2912"/>
                    <a:pt x="13360" y="2912"/>
                    <a:pt x="13360" y="2912"/>
                  </a:cubicBezTo>
                  <a:cubicBezTo>
                    <a:pt x="13370" y="2922"/>
                    <a:pt x="13381" y="2933"/>
                    <a:pt x="13391" y="2938"/>
                  </a:cubicBezTo>
                  <a:cubicBezTo>
                    <a:pt x="13407" y="2943"/>
                    <a:pt x="13428" y="2943"/>
                    <a:pt x="13428" y="2959"/>
                  </a:cubicBezTo>
                  <a:cubicBezTo>
                    <a:pt x="13428" y="2986"/>
                    <a:pt x="13428" y="2986"/>
                    <a:pt x="13428" y="2986"/>
                  </a:cubicBezTo>
                  <a:cubicBezTo>
                    <a:pt x="13428" y="2991"/>
                    <a:pt x="13428" y="2991"/>
                    <a:pt x="13428" y="2991"/>
                  </a:cubicBezTo>
                  <a:cubicBezTo>
                    <a:pt x="13423" y="2991"/>
                    <a:pt x="13423" y="2991"/>
                    <a:pt x="13423" y="2991"/>
                  </a:cubicBezTo>
                  <a:cubicBezTo>
                    <a:pt x="13412" y="2970"/>
                    <a:pt x="13418" y="2965"/>
                    <a:pt x="13397" y="2954"/>
                  </a:cubicBezTo>
                  <a:cubicBezTo>
                    <a:pt x="13386" y="2954"/>
                    <a:pt x="13391" y="2954"/>
                    <a:pt x="13386" y="2965"/>
                  </a:cubicBezTo>
                  <a:cubicBezTo>
                    <a:pt x="13381" y="2975"/>
                    <a:pt x="13365" y="2975"/>
                    <a:pt x="13365" y="2991"/>
                  </a:cubicBezTo>
                  <a:cubicBezTo>
                    <a:pt x="13365" y="3027"/>
                    <a:pt x="13386" y="3048"/>
                    <a:pt x="13412" y="3080"/>
                  </a:cubicBezTo>
                  <a:cubicBezTo>
                    <a:pt x="13428" y="3095"/>
                    <a:pt x="13423" y="3111"/>
                    <a:pt x="13439" y="3127"/>
                  </a:cubicBezTo>
                  <a:cubicBezTo>
                    <a:pt x="13449" y="3143"/>
                    <a:pt x="13507" y="3143"/>
                    <a:pt x="13491" y="3148"/>
                  </a:cubicBezTo>
                  <a:cubicBezTo>
                    <a:pt x="13502" y="3164"/>
                    <a:pt x="13512" y="3169"/>
                    <a:pt x="13528" y="3169"/>
                  </a:cubicBezTo>
                  <a:cubicBezTo>
                    <a:pt x="13534" y="3169"/>
                    <a:pt x="13534" y="3164"/>
                    <a:pt x="13544" y="3164"/>
                  </a:cubicBezTo>
                  <a:cubicBezTo>
                    <a:pt x="13560" y="3164"/>
                    <a:pt x="13565" y="3169"/>
                    <a:pt x="13581" y="3174"/>
                  </a:cubicBezTo>
                  <a:cubicBezTo>
                    <a:pt x="13586" y="3174"/>
                    <a:pt x="13586" y="3174"/>
                    <a:pt x="13586" y="3174"/>
                  </a:cubicBezTo>
                  <a:cubicBezTo>
                    <a:pt x="13586" y="3148"/>
                    <a:pt x="13586" y="3148"/>
                    <a:pt x="13586" y="3148"/>
                  </a:cubicBezTo>
                  <a:cubicBezTo>
                    <a:pt x="13576" y="3143"/>
                    <a:pt x="13565" y="3138"/>
                    <a:pt x="13565" y="3127"/>
                  </a:cubicBezTo>
                  <a:cubicBezTo>
                    <a:pt x="13565" y="3116"/>
                    <a:pt x="13576" y="3116"/>
                    <a:pt x="13576" y="3111"/>
                  </a:cubicBezTo>
                  <a:cubicBezTo>
                    <a:pt x="13576" y="3095"/>
                    <a:pt x="13560" y="3090"/>
                    <a:pt x="13549" y="3085"/>
                  </a:cubicBezTo>
                  <a:cubicBezTo>
                    <a:pt x="13539" y="3080"/>
                    <a:pt x="13534" y="3069"/>
                    <a:pt x="13528" y="3064"/>
                  </a:cubicBezTo>
                  <a:cubicBezTo>
                    <a:pt x="13507" y="3048"/>
                    <a:pt x="13486" y="3037"/>
                    <a:pt x="13486" y="3016"/>
                  </a:cubicBezTo>
                  <a:cubicBezTo>
                    <a:pt x="13486" y="2991"/>
                    <a:pt x="13476" y="2980"/>
                    <a:pt x="13476" y="2954"/>
                  </a:cubicBezTo>
                  <a:cubicBezTo>
                    <a:pt x="13476" y="2943"/>
                    <a:pt x="13476" y="2943"/>
                    <a:pt x="13476" y="2943"/>
                  </a:cubicBezTo>
                  <a:cubicBezTo>
                    <a:pt x="13476" y="2928"/>
                    <a:pt x="13476" y="2928"/>
                    <a:pt x="13476" y="2928"/>
                  </a:cubicBezTo>
                  <a:cubicBezTo>
                    <a:pt x="13470" y="2922"/>
                    <a:pt x="13470" y="2922"/>
                    <a:pt x="13470" y="2922"/>
                  </a:cubicBezTo>
                  <a:cubicBezTo>
                    <a:pt x="13465" y="2928"/>
                    <a:pt x="13460" y="2938"/>
                    <a:pt x="13449" y="2938"/>
                  </a:cubicBezTo>
                  <a:cubicBezTo>
                    <a:pt x="13428" y="2938"/>
                    <a:pt x="13402" y="2922"/>
                    <a:pt x="13402" y="2896"/>
                  </a:cubicBezTo>
                  <a:cubicBezTo>
                    <a:pt x="13402" y="2885"/>
                    <a:pt x="13407" y="2880"/>
                    <a:pt x="13407" y="2869"/>
                  </a:cubicBezTo>
                  <a:cubicBezTo>
                    <a:pt x="13407" y="2864"/>
                    <a:pt x="13402" y="2859"/>
                    <a:pt x="13397" y="2854"/>
                  </a:cubicBezTo>
                  <a:cubicBezTo>
                    <a:pt x="13407" y="2843"/>
                    <a:pt x="13407" y="2843"/>
                    <a:pt x="13407" y="2843"/>
                  </a:cubicBezTo>
                  <a:cubicBezTo>
                    <a:pt x="13412" y="2843"/>
                    <a:pt x="13412" y="2843"/>
                    <a:pt x="13418" y="2843"/>
                  </a:cubicBezTo>
                  <a:cubicBezTo>
                    <a:pt x="13428" y="2843"/>
                    <a:pt x="13428" y="2854"/>
                    <a:pt x="13433" y="2859"/>
                  </a:cubicBezTo>
                  <a:cubicBezTo>
                    <a:pt x="13449" y="2869"/>
                    <a:pt x="13449" y="2880"/>
                    <a:pt x="13465" y="2891"/>
                  </a:cubicBezTo>
                  <a:cubicBezTo>
                    <a:pt x="13491" y="2906"/>
                    <a:pt x="13507" y="2917"/>
                    <a:pt x="13539" y="2928"/>
                  </a:cubicBezTo>
                  <a:cubicBezTo>
                    <a:pt x="13586" y="2938"/>
                    <a:pt x="13613" y="2959"/>
                    <a:pt x="13655" y="2986"/>
                  </a:cubicBezTo>
                  <a:cubicBezTo>
                    <a:pt x="13692" y="3011"/>
                    <a:pt x="13713" y="3022"/>
                    <a:pt x="13750" y="3043"/>
                  </a:cubicBezTo>
                  <a:cubicBezTo>
                    <a:pt x="13766" y="3053"/>
                    <a:pt x="13771" y="3069"/>
                    <a:pt x="13792" y="3080"/>
                  </a:cubicBezTo>
                  <a:cubicBezTo>
                    <a:pt x="13803" y="3085"/>
                    <a:pt x="13813" y="3085"/>
                    <a:pt x="13824" y="3090"/>
                  </a:cubicBezTo>
                  <a:cubicBezTo>
                    <a:pt x="13855" y="3106"/>
                    <a:pt x="13866" y="3138"/>
                    <a:pt x="13903" y="3138"/>
                  </a:cubicBezTo>
                  <a:cubicBezTo>
                    <a:pt x="13913" y="3138"/>
                    <a:pt x="13919" y="3127"/>
                    <a:pt x="13929" y="3127"/>
                  </a:cubicBezTo>
                  <a:cubicBezTo>
                    <a:pt x="13929" y="3127"/>
                    <a:pt x="13929" y="3127"/>
                    <a:pt x="13929" y="3132"/>
                  </a:cubicBezTo>
                  <a:cubicBezTo>
                    <a:pt x="13929" y="3138"/>
                    <a:pt x="13924" y="3143"/>
                    <a:pt x="13924" y="3148"/>
                  </a:cubicBezTo>
                  <a:cubicBezTo>
                    <a:pt x="13924" y="3190"/>
                    <a:pt x="13977" y="3185"/>
                    <a:pt x="13977" y="3227"/>
                  </a:cubicBezTo>
                  <a:cubicBezTo>
                    <a:pt x="13977" y="3269"/>
                    <a:pt x="13971" y="3264"/>
                    <a:pt x="13950" y="3285"/>
                  </a:cubicBezTo>
                  <a:cubicBezTo>
                    <a:pt x="13934" y="3296"/>
                    <a:pt x="13940" y="3322"/>
                    <a:pt x="13919" y="3322"/>
                  </a:cubicBezTo>
                  <a:cubicBezTo>
                    <a:pt x="13913" y="3322"/>
                    <a:pt x="13913" y="3312"/>
                    <a:pt x="13903" y="3306"/>
                  </a:cubicBezTo>
                  <a:cubicBezTo>
                    <a:pt x="13892" y="3301"/>
                    <a:pt x="13887" y="3296"/>
                    <a:pt x="13877" y="3285"/>
                  </a:cubicBezTo>
                  <a:cubicBezTo>
                    <a:pt x="13850" y="3269"/>
                    <a:pt x="13834" y="3269"/>
                    <a:pt x="13808" y="3259"/>
                  </a:cubicBezTo>
                  <a:cubicBezTo>
                    <a:pt x="13782" y="3248"/>
                    <a:pt x="13771" y="3243"/>
                    <a:pt x="13745" y="3233"/>
                  </a:cubicBezTo>
                  <a:cubicBezTo>
                    <a:pt x="13723" y="3227"/>
                    <a:pt x="13713" y="3211"/>
                    <a:pt x="13692" y="3211"/>
                  </a:cubicBezTo>
                  <a:cubicBezTo>
                    <a:pt x="13676" y="3211"/>
                    <a:pt x="13676" y="3233"/>
                    <a:pt x="13660" y="3233"/>
                  </a:cubicBezTo>
                  <a:cubicBezTo>
                    <a:pt x="13644" y="3233"/>
                    <a:pt x="13639" y="3217"/>
                    <a:pt x="13629" y="3211"/>
                  </a:cubicBezTo>
                  <a:cubicBezTo>
                    <a:pt x="13602" y="3201"/>
                    <a:pt x="13586" y="3196"/>
                    <a:pt x="13560" y="3196"/>
                  </a:cubicBezTo>
                  <a:cubicBezTo>
                    <a:pt x="13544" y="3196"/>
                    <a:pt x="13528" y="3206"/>
                    <a:pt x="13528" y="3217"/>
                  </a:cubicBezTo>
                  <a:cubicBezTo>
                    <a:pt x="13528" y="3238"/>
                    <a:pt x="13544" y="3243"/>
                    <a:pt x="13565" y="3248"/>
                  </a:cubicBezTo>
                  <a:cubicBezTo>
                    <a:pt x="13576" y="3254"/>
                    <a:pt x="13581" y="3264"/>
                    <a:pt x="13597" y="3275"/>
                  </a:cubicBezTo>
                  <a:cubicBezTo>
                    <a:pt x="13618" y="3291"/>
                    <a:pt x="13634" y="3312"/>
                    <a:pt x="13666" y="3312"/>
                  </a:cubicBezTo>
                  <a:cubicBezTo>
                    <a:pt x="13681" y="3312"/>
                    <a:pt x="13687" y="3301"/>
                    <a:pt x="13697" y="3301"/>
                  </a:cubicBezTo>
                  <a:cubicBezTo>
                    <a:pt x="13713" y="3301"/>
                    <a:pt x="13718" y="3312"/>
                    <a:pt x="13734" y="3312"/>
                  </a:cubicBezTo>
                  <a:cubicBezTo>
                    <a:pt x="13739" y="3312"/>
                    <a:pt x="13745" y="3312"/>
                    <a:pt x="13750" y="3312"/>
                  </a:cubicBezTo>
                  <a:cubicBezTo>
                    <a:pt x="13776" y="3312"/>
                    <a:pt x="13782" y="3333"/>
                    <a:pt x="13803" y="3343"/>
                  </a:cubicBezTo>
                  <a:cubicBezTo>
                    <a:pt x="13797" y="3348"/>
                    <a:pt x="13792" y="3348"/>
                    <a:pt x="13782" y="3348"/>
                  </a:cubicBezTo>
                  <a:cubicBezTo>
                    <a:pt x="13776" y="3348"/>
                    <a:pt x="13771" y="3343"/>
                    <a:pt x="13766" y="3343"/>
                  </a:cubicBezTo>
                  <a:cubicBezTo>
                    <a:pt x="13755" y="3343"/>
                    <a:pt x="13755" y="3354"/>
                    <a:pt x="13745" y="3354"/>
                  </a:cubicBezTo>
                  <a:cubicBezTo>
                    <a:pt x="13734" y="3354"/>
                    <a:pt x="13723" y="3348"/>
                    <a:pt x="13713" y="3359"/>
                  </a:cubicBezTo>
                  <a:cubicBezTo>
                    <a:pt x="13702" y="3364"/>
                    <a:pt x="13708" y="3375"/>
                    <a:pt x="13702" y="3380"/>
                  </a:cubicBezTo>
                  <a:cubicBezTo>
                    <a:pt x="13697" y="3385"/>
                    <a:pt x="13692" y="3380"/>
                    <a:pt x="13681" y="3385"/>
                  </a:cubicBezTo>
                  <a:cubicBezTo>
                    <a:pt x="13692" y="3407"/>
                    <a:pt x="13702" y="3417"/>
                    <a:pt x="13702" y="3438"/>
                  </a:cubicBezTo>
                  <a:cubicBezTo>
                    <a:pt x="13708" y="3465"/>
                    <a:pt x="13713" y="3502"/>
                    <a:pt x="13739" y="3502"/>
                  </a:cubicBezTo>
                  <a:cubicBezTo>
                    <a:pt x="13750" y="3502"/>
                    <a:pt x="13755" y="3486"/>
                    <a:pt x="13766" y="3486"/>
                  </a:cubicBezTo>
                  <a:cubicBezTo>
                    <a:pt x="13776" y="3486"/>
                    <a:pt x="13782" y="3486"/>
                    <a:pt x="13797" y="3486"/>
                  </a:cubicBezTo>
                  <a:cubicBezTo>
                    <a:pt x="13792" y="3502"/>
                    <a:pt x="13792" y="3512"/>
                    <a:pt x="13797" y="3523"/>
                  </a:cubicBezTo>
                  <a:cubicBezTo>
                    <a:pt x="13818" y="3517"/>
                    <a:pt x="13829" y="3502"/>
                    <a:pt x="13850" y="3502"/>
                  </a:cubicBezTo>
                  <a:cubicBezTo>
                    <a:pt x="13855" y="3502"/>
                    <a:pt x="13861" y="3502"/>
                    <a:pt x="13866" y="3502"/>
                  </a:cubicBezTo>
                  <a:cubicBezTo>
                    <a:pt x="13882" y="3502"/>
                    <a:pt x="13892" y="3496"/>
                    <a:pt x="13908" y="3496"/>
                  </a:cubicBezTo>
                  <a:cubicBezTo>
                    <a:pt x="13908" y="3491"/>
                    <a:pt x="13908" y="3491"/>
                    <a:pt x="13908" y="3486"/>
                  </a:cubicBezTo>
                  <a:cubicBezTo>
                    <a:pt x="13908" y="3480"/>
                    <a:pt x="13903" y="3480"/>
                    <a:pt x="13903" y="3470"/>
                  </a:cubicBezTo>
                  <a:cubicBezTo>
                    <a:pt x="13903" y="3454"/>
                    <a:pt x="13919" y="3449"/>
                    <a:pt x="13924" y="3433"/>
                  </a:cubicBezTo>
                  <a:cubicBezTo>
                    <a:pt x="13929" y="3396"/>
                    <a:pt x="13929" y="3375"/>
                    <a:pt x="13945" y="3338"/>
                  </a:cubicBezTo>
                  <a:cubicBezTo>
                    <a:pt x="13950" y="3317"/>
                    <a:pt x="13971" y="3317"/>
                    <a:pt x="13982" y="3296"/>
                  </a:cubicBezTo>
                  <a:cubicBezTo>
                    <a:pt x="13993" y="3269"/>
                    <a:pt x="13993" y="3227"/>
                    <a:pt x="14019" y="3227"/>
                  </a:cubicBezTo>
                  <a:cubicBezTo>
                    <a:pt x="14066" y="3227"/>
                    <a:pt x="14077" y="3269"/>
                    <a:pt x="14103" y="3301"/>
                  </a:cubicBezTo>
                  <a:cubicBezTo>
                    <a:pt x="14140" y="3354"/>
                    <a:pt x="14167" y="3380"/>
                    <a:pt x="14214" y="3422"/>
                  </a:cubicBezTo>
                  <a:cubicBezTo>
                    <a:pt x="14256" y="3465"/>
                    <a:pt x="14267" y="3496"/>
                    <a:pt x="14314" y="3533"/>
                  </a:cubicBezTo>
                  <a:cubicBezTo>
                    <a:pt x="14356" y="3559"/>
                    <a:pt x="14383" y="3575"/>
                    <a:pt x="14436" y="3586"/>
                  </a:cubicBezTo>
                  <a:cubicBezTo>
                    <a:pt x="14446" y="3586"/>
                    <a:pt x="14446" y="3586"/>
                    <a:pt x="14446" y="3586"/>
                  </a:cubicBezTo>
                  <a:cubicBezTo>
                    <a:pt x="14457" y="3586"/>
                    <a:pt x="14457" y="3575"/>
                    <a:pt x="14467" y="3575"/>
                  </a:cubicBezTo>
                  <a:cubicBezTo>
                    <a:pt x="14467" y="3591"/>
                    <a:pt x="14467" y="3607"/>
                    <a:pt x="14473" y="3623"/>
                  </a:cubicBezTo>
                  <a:cubicBezTo>
                    <a:pt x="14478" y="3644"/>
                    <a:pt x="14499" y="3649"/>
                    <a:pt x="14499" y="3665"/>
                  </a:cubicBezTo>
                  <a:cubicBezTo>
                    <a:pt x="14499" y="3686"/>
                    <a:pt x="14483" y="3707"/>
                    <a:pt x="14467" y="3707"/>
                  </a:cubicBezTo>
                  <a:cubicBezTo>
                    <a:pt x="14462" y="3707"/>
                    <a:pt x="14457" y="3702"/>
                    <a:pt x="14451" y="3702"/>
                  </a:cubicBezTo>
                  <a:cubicBezTo>
                    <a:pt x="14436" y="3702"/>
                    <a:pt x="14430" y="3713"/>
                    <a:pt x="14414" y="3713"/>
                  </a:cubicBezTo>
                  <a:cubicBezTo>
                    <a:pt x="14393" y="3718"/>
                    <a:pt x="14367" y="3723"/>
                    <a:pt x="14367" y="3744"/>
                  </a:cubicBezTo>
                  <a:cubicBezTo>
                    <a:pt x="14367" y="3760"/>
                    <a:pt x="14393" y="3755"/>
                    <a:pt x="14393" y="3770"/>
                  </a:cubicBezTo>
                  <a:cubicBezTo>
                    <a:pt x="14393" y="3781"/>
                    <a:pt x="14388" y="3781"/>
                    <a:pt x="14388" y="3786"/>
                  </a:cubicBezTo>
                  <a:cubicBezTo>
                    <a:pt x="14388" y="3802"/>
                    <a:pt x="14388" y="3802"/>
                    <a:pt x="14388" y="3802"/>
                  </a:cubicBezTo>
                  <a:cubicBezTo>
                    <a:pt x="14399" y="3802"/>
                    <a:pt x="14399" y="3802"/>
                    <a:pt x="14399" y="3802"/>
                  </a:cubicBezTo>
                  <a:cubicBezTo>
                    <a:pt x="14414" y="3786"/>
                    <a:pt x="14425" y="3776"/>
                    <a:pt x="14446" y="3765"/>
                  </a:cubicBezTo>
                  <a:cubicBezTo>
                    <a:pt x="14462" y="3755"/>
                    <a:pt x="14473" y="3755"/>
                    <a:pt x="14488" y="3744"/>
                  </a:cubicBezTo>
                  <a:cubicBezTo>
                    <a:pt x="14504" y="3723"/>
                    <a:pt x="14499" y="3707"/>
                    <a:pt x="14510" y="3686"/>
                  </a:cubicBezTo>
                  <a:cubicBezTo>
                    <a:pt x="14515" y="3676"/>
                    <a:pt x="14515" y="3660"/>
                    <a:pt x="14525" y="3660"/>
                  </a:cubicBezTo>
                  <a:cubicBezTo>
                    <a:pt x="14541" y="3660"/>
                    <a:pt x="14546" y="3670"/>
                    <a:pt x="14557" y="3670"/>
                  </a:cubicBezTo>
                  <a:cubicBezTo>
                    <a:pt x="14615" y="3676"/>
                    <a:pt x="14647" y="3681"/>
                    <a:pt x="14710" y="3697"/>
                  </a:cubicBezTo>
                  <a:cubicBezTo>
                    <a:pt x="14742" y="3707"/>
                    <a:pt x="14757" y="3718"/>
                    <a:pt x="14794" y="3718"/>
                  </a:cubicBezTo>
                  <a:cubicBezTo>
                    <a:pt x="14799" y="3718"/>
                    <a:pt x="14805" y="3707"/>
                    <a:pt x="14810" y="3707"/>
                  </a:cubicBezTo>
                  <a:cubicBezTo>
                    <a:pt x="14821" y="3707"/>
                    <a:pt x="14821" y="3718"/>
                    <a:pt x="14821" y="3723"/>
                  </a:cubicBezTo>
                  <a:cubicBezTo>
                    <a:pt x="14821" y="3749"/>
                    <a:pt x="14821" y="3749"/>
                    <a:pt x="14821" y="3749"/>
                  </a:cubicBezTo>
                  <a:cubicBezTo>
                    <a:pt x="14821" y="3760"/>
                    <a:pt x="14826" y="3760"/>
                    <a:pt x="14826" y="3770"/>
                  </a:cubicBezTo>
                  <a:cubicBezTo>
                    <a:pt x="14826" y="3786"/>
                    <a:pt x="14810" y="3792"/>
                    <a:pt x="14794" y="3802"/>
                  </a:cubicBezTo>
                  <a:cubicBezTo>
                    <a:pt x="14778" y="3813"/>
                    <a:pt x="14768" y="3823"/>
                    <a:pt x="14752" y="3823"/>
                  </a:cubicBezTo>
                  <a:cubicBezTo>
                    <a:pt x="14726" y="3823"/>
                    <a:pt x="14715" y="3807"/>
                    <a:pt x="14689" y="3807"/>
                  </a:cubicBezTo>
                  <a:cubicBezTo>
                    <a:pt x="14684" y="3807"/>
                    <a:pt x="14684" y="3813"/>
                    <a:pt x="14678" y="3818"/>
                  </a:cubicBezTo>
                  <a:cubicBezTo>
                    <a:pt x="14673" y="3828"/>
                    <a:pt x="14662" y="3828"/>
                    <a:pt x="14657" y="3839"/>
                  </a:cubicBezTo>
                  <a:cubicBezTo>
                    <a:pt x="14678" y="3844"/>
                    <a:pt x="14689" y="3844"/>
                    <a:pt x="14705" y="3855"/>
                  </a:cubicBezTo>
                  <a:cubicBezTo>
                    <a:pt x="14726" y="3865"/>
                    <a:pt x="14726" y="3892"/>
                    <a:pt x="14747" y="3892"/>
                  </a:cubicBezTo>
                  <a:cubicBezTo>
                    <a:pt x="14752" y="3892"/>
                    <a:pt x="14757" y="3887"/>
                    <a:pt x="14763" y="3887"/>
                  </a:cubicBezTo>
                  <a:cubicBezTo>
                    <a:pt x="14784" y="3887"/>
                    <a:pt x="14789" y="3902"/>
                    <a:pt x="14810" y="3908"/>
                  </a:cubicBezTo>
                  <a:cubicBezTo>
                    <a:pt x="14826" y="3918"/>
                    <a:pt x="14842" y="3918"/>
                    <a:pt x="14863" y="3918"/>
                  </a:cubicBezTo>
                  <a:cubicBezTo>
                    <a:pt x="14884" y="3918"/>
                    <a:pt x="14884" y="3918"/>
                    <a:pt x="14884" y="3918"/>
                  </a:cubicBezTo>
                  <a:cubicBezTo>
                    <a:pt x="14884" y="3913"/>
                    <a:pt x="14884" y="3913"/>
                    <a:pt x="14884" y="3913"/>
                  </a:cubicBezTo>
                  <a:cubicBezTo>
                    <a:pt x="14884" y="3897"/>
                    <a:pt x="14873" y="3887"/>
                    <a:pt x="14863" y="3887"/>
                  </a:cubicBezTo>
                  <a:cubicBezTo>
                    <a:pt x="14858" y="3887"/>
                    <a:pt x="14852" y="3892"/>
                    <a:pt x="14847" y="3892"/>
                  </a:cubicBezTo>
                  <a:cubicBezTo>
                    <a:pt x="14821" y="3892"/>
                    <a:pt x="14821" y="3892"/>
                    <a:pt x="14821" y="3892"/>
                  </a:cubicBezTo>
                  <a:cubicBezTo>
                    <a:pt x="14815" y="3892"/>
                    <a:pt x="14805" y="3892"/>
                    <a:pt x="14805" y="3887"/>
                  </a:cubicBezTo>
                  <a:cubicBezTo>
                    <a:pt x="14805" y="3871"/>
                    <a:pt x="14821" y="3871"/>
                    <a:pt x="14821" y="3860"/>
                  </a:cubicBezTo>
                  <a:cubicBezTo>
                    <a:pt x="14821" y="3844"/>
                    <a:pt x="14799" y="3844"/>
                    <a:pt x="14799" y="3828"/>
                  </a:cubicBezTo>
                  <a:cubicBezTo>
                    <a:pt x="14799" y="3813"/>
                    <a:pt x="14810" y="3807"/>
                    <a:pt x="14826" y="3807"/>
                  </a:cubicBezTo>
                  <a:cubicBezTo>
                    <a:pt x="14889" y="3807"/>
                    <a:pt x="14910" y="3865"/>
                    <a:pt x="14974" y="3865"/>
                  </a:cubicBezTo>
                  <a:cubicBezTo>
                    <a:pt x="14984" y="3865"/>
                    <a:pt x="14984" y="3865"/>
                    <a:pt x="14984" y="3865"/>
                  </a:cubicBezTo>
                  <a:cubicBezTo>
                    <a:pt x="14984" y="3855"/>
                    <a:pt x="14984" y="3844"/>
                    <a:pt x="14995" y="3839"/>
                  </a:cubicBezTo>
                  <a:cubicBezTo>
                    <a:pt x="15005" y="3839"/>
                    <a:pt x="15005" y="3839"/>
                    <a:pt x="15005" y="3839"/>
                  </a:cubicBezTo>
                  <a:cubicBezTo>
                    <a:pt x="15005" y="3850"/>
                    <a:pt x="15005" y="3855"/>
                    <a:pt x="15005" y="3871"/>
                  </a:cubicBezTo>
                  <a:cubicBezTo>
                    <a:pt x="15005" y="3876"/>
                    <a:pt x="15000" y="3881"/>
                    <a:pt x="15000" y="3892"/>
                  </a:cubicBezTo>
                  <a:cubicBezTo>
                    <a:pt x="15000" y="3924"/>
                    <a:pt x="15000" y="3924"/>
                    <a:pt x="15000" y="3924"/>
                  </a:cubicBezTo>
                  <a:cubicBezTo>
                    <a:pt x="15000" y="3945"/>
                    <a:pt x="14979" y="3955"/>
                    <a:pt x="14958" y="3955"/>
                  </a:cubicBezTo>
                  <a:cubicBezTo>
                    <a:pt x="14942" y="3955"/>
                    <a:pt x="14937" y="3945"/>
                    <a:pt x="14926" y="3945"/>
                  </a:cubicBezTo>
                  <a:cubicBezTo>
                    <a:pt x="14900" y="3945"/>
                    <a:pt x="14900" y="3945"/>
                    <a:pt x="14900" y="3945"/>
                  </a:cubicBezTo>
                  <a:cubicBezTo>
                    <a:pt x="14895" y="3945"/>
                    <a:pt x="14868" y="3960"/>
                    <a:pt x="14884" y="3960"/>
                  </a:cubicBezTo>
                  <a:cubicBezTo>
                    <a:pt x="14889" y="3960"/>
                    <a:pt x="14895" y="3955"/>
                    <a:pt x="14905" y="3955"/>
                  </a:cubicBezTo>
                  <a:cubicBezTo>
                    <a:pt x="14905" y="3955"/>
                    <a:pt x="14905" y="3955"/>
                    <a:pt x="14905" y="3960"/>
                  </a:cubicBezTo>
                  <a:cubicBezTo>
                    <a:pt x="14905" y="3966"/>
                    <a:pt x="14900" y="3971"/>
                    <a:pt x="14900" y="3976"/>
                  </a:cubicBezTo>
                  <a:cubicBezTo>
                    <a:pt x="14900" y="3987"/>
                    <a:pt x="14905" y="3987"/>
                    <a:pt x="14910" y="3992"/>
                  </a:cubicBezTo>
                  <a:cubicBezTo>
                    <a:pt x="14921" y="3997"/>
                    <a:pt x="14916" y="4013"/>
                    <a:pt x="14926" y="4013"/>
                  </a:cubicBezTo>
                  <a:cubicBezTo>
                    <a:pt x="14942" y="4013"/>
                    <a:pt x="14947" y="3992"/>
                    <a:pt x="14963" y="3992"/>
                  </a:cubicBezTo>
                  <a:cubicBezTo>
                    <a:pt x="14968" y="3992"/>
                    <a:pt x="14968" y="3992"/>
                    <a:pt x="14974" y="3992"/>
                  </a:cubicBezTo>
                  <a:cubicBezTo>
                    <a:pt x="14984" y="3992"/>
                    <a:pt x="14984" y="3992"/>
                    <a:pt x="14995" y="3987"/>
                  </a:cubicBezTo>
                  <a:cubicBezTo>
                    <a:pt x="14989" y="4003"/>
                    <a:pt x="14979" y="4003"/>
                    <a:pt x="14979" y="4018"/>
                  </a:cubicBezTo>
                  <a:cubicBezTo>
                    <a:pt x="14979" y="4024"/>
                    <a:pt x="14989" y="4029"/>
                    <a:pt x="14995" y="4034"/>
                  </a:cubicBezTo>
                  <a:cubicBezTo>
                    <a:pt x="15005" y="4039"/>
                    <a:pt x="15005" y="4045"/>
                    <a:pt x="15016" y="4045"/>
                  </a:cubicBezTo>
                  <a:cubicBezTo>
                    <a:pt x="15037" y="4045"/>
                    <a:pt x="15032" y="4013"/>
                    <a:pt x="15047" y="4003"/>
                  </a:cubicBezTo>
                  <a:cubicBezTo>
                    <a:pt x="15069" y="3992"/>
                    <a:pt x="15084" y="3992"/>
                    <a:pt x="15095" y="3976"/>
                  </a:cubicBezTo>
                  <a:cubicBezTo>
                    <a:pt x="15058" y="3955"/>
                    <a:pt x="15021" y="3934"/>
                    <a:pt x="15021" y="3892"/>
                  </a:cubicBezTo>
                  <a:cubicBezTo>
                    <a:pt x="15021" y="3876"/>
                    <a:pt x="15037" y="3865"/>
                    <a:pt x="15047" y="3855"/>
                  </a:cubicBezTo>
                  <a:cubicBezTo>
                    <a:pt x="15095" y="3892"/>
                    <a:pt x="15084" y="3918"/>
                    <a:pt x="15084" y="3855"/>
                  </a:cubicBezTo>
                  <a:cubicBezTo>
                    <a:pt x="15084" y="3850"/>
                    <a:pt x="15084" y="3844"/>
                    <a:pt x="15084" y="3834"/>
                  </a:cubicBezTo>
                  <a:cubicBezTo>
                    <a:pt x="15090" y="3834"/>
                    <a:pt x="15095" y="3834"/>
                    <a:pt x="15100" y="3834"/>
                  </a:cubicBezTo>
                  <a:cubicBezTo>
                    <a:pt x="15111" y="3834"/>
                    <a:pt x="15111" y="3828"/>
                    <a:pt x="15116" y="3828"/>
                  </a:cubicBezTo>
                  <a:cubicBezTo>
                    <a:pt x="15153" y="3828"/>
                    <a:pt x="15153" y="3828"/>
                    <a:pt x="15153" y="3828"/>
                  </a:cubicBezTo>
                  <a:cubicBezTo>
                    <a:pt x="15211" y="3828"/>
                    <a:pt x="15248" y="3839"/>
                    <a:pt x="15301" y="3865"/>
                  </a:cubicBezTo>
                  <a:cubicBezTo>
                    <a:pt x="15322" y="3876"/>
                    <a:pt x="15332" y="3887"/>
                    <a:pt x="15348" y="3897"/>
                  </a:cubicBezTo>
                  <a:cubicBezTo>
                    <a:pt x="15401" y="3918"/>
                    <a:pt x="15427" y="3934"/>
                    <a:pt x="15475" y="3955"/>
                  </a:cubicBezTo>
                  <a:cubicBezTo>
                    <a:pt x="15506" y="3976"/>
                    <a:pt x="15533" y="3976"/>
                    <a:pt x="15570" y="3992"/>
                  </a:cubicBezTo>
                  <a:cubicBezTo>
                    <a:pt x="15591" y="4008"/>
                    <a:pt x="15596" y="4024"/>
                    <a:pt x="15617" y="4034"/>
                  </a:cubicBezTo>
                  <a:cubicBezTo>
                    <a:pt x="15643" y="4050"/>
                    <a:pt x="15665" y="4045"/>
                    <a:pt x="15691" y="4061"/>
                  </a:cubicBezTo>
                  <a:cubicBezTo>
                    <a:pt x="15723" y="4076"/>
                    <a:pt x="15723" y="4108"/>
                    <a:pt x="15733" y="4140"/>
                  </a:cubicBezTo>
                  <a:cubicBezTo>
                    <a:pt x="15738" y="4156"/>
                    <a:pt x="15749" y="4161"/>
                    <a:pt x="15749" y="4177"/>
                  </a:cubicBezTo>
                  <a:cubicBezTo>
                    <a:pt x="15749" y="4187"/>
                    <a:pt x="15744" y="4192"/>
                    <a:pt x="15744" y="4203"/>
                  </a:cubicBezTo>
                  <a:cubicBezTo>
                    <a:pt x="15744" y="4213"/>
                    <a:pt x="15744" y="4213"/>
                    <a:pt x="15744" y="4213"/>
                  </a:cubicBezTo>
                  <a:cubicBezTo>
                    <a:pt x="15749" y="4213"/>
                    <a:pt x="15749" y="4213"/>
                    <a:pt x="15754" y="4213"/>
                  </a:cubicBezTo>
                  <a:cubicBezTo>
                    <a:pt x="15765" y="4213"/>
                    <a:pt x="15770" y="4208"/>
                    <a:pt x="15781" y="4208"/>
                  </a:cubicBezTo>
                  <a:cubicBezTo>
                    <a:pt x="15775" y="4198"/>
                    <a:pt x="15770" y="4192"/>
                    <a:pt x="15770" y="4177"/>
                  </a:cubicBezTo>
                  <a:cubicBezTo>
                    <a:pt x="15770" y="4166"/>
                    <a:pt x="15770" y="4166"/>
                    <a:pt x="15770" y="4166"/>
                  </a:cubicBezTo>
                  <a:cubicBezTo>
                    <a:pt x="15775" y="4166"/>
                    <a:pt x="15775" y="4166"/>
                    <a:pt x="15775" y="4166"/>
                  </a:cubicBezTo>
                  <a:cubicBezTo>
                    <a:pt x="15807" y="4166"/>
                    <a:pt x="15823" y="4177"/>
                    <a:pt x="15844" y="4192"/>
                  </a:cubicBezTo>
                  <a:cubicBezTo>
                    <a:pt x="15860" y="4198"/>
                    <a:pt x="15865" y="4203"/>
                    <a:pt x="15881" y="4203"/>
                  </a:cubicBezTo>
                  <a:cubicBezTo>
                    <a:pt x="15891" y="4208"/>
                    <a:pt x="15902" y="4203"/>
                    <a:pt x="15902" y="4213"/>
                  </a:cubicBezTo>
                  <a:cubicBezTo>
                    <a:pt x="15902" y="4224"/>
                    <a:pt x="15897" y="4229"/>
                    <a:pt x="15891" y="4240"/>
                  </a:cubicBezTo>
                  <a:cubicBezTo>
                    <a:pt x="15918" y="4250"/>
                    <a:pt x="15928" y="4256"/>
                    <a:pt x="15955" y="4256"/>
                  </a:cubicBezTo>
                  <a:cubicBezTo>
                    <a:pt x="15971" y="4256"/>
                    <a:pt x="15971" y="4256"/>
                    <a:pt x="15971" y="4256"/>
                  </a:cubicBezTo>
                  <a:cubicBezTo>
                    <a:pt x="15971" y="4240"/>
                    <a:pt x="15971" y="4240"/>
                    <a:pt x="15971" y="4240"/>
                  </a:cubicBezTo>
                  <a:cubicBezTo>
                    <a:pt x="15971" y="4235"/>
                    <a:pt x="15971" y="4229"/>
                    <a:pt x="15971" y="4224"/>
                  </a:cubicBezTo>
                  <a:cubicBezTo>
                    <a:pt x="15971" y="4219"/>
                    <a:pt x="15971" y="4213"/>
                    <a:pt x="15971" y="4203"/>
                  </a:cubicBezTo>
                  <a:cubicBezTo>
                    <a:pt x="16013" y="4198"/>
                    <a:pt x="16039" y="4187"/>
                    <a:pt x="16086" y="4182"/>
                  </a:cubicBezTo>
                  <a:lnTo>
                    <a:pt x="16086" y="4177"/>
                  </a:lnTo>
                  <a:cubicBezTo>
                    <a:pt x="16086" y="4171"/>
                    <a:pt x="16086" y="4171"/>
                    <a:pt x="16086" y="4166"/>
                  </a:cubicBezTo>
                  <a:cubicBezTo>
                    <a:pt x="16086" y="4161"/>
                    <a:pt x="16086" y="4161"/>
                    <a:pt x="16086" y="4156"/>
                  </a:cubicBezTo>
                  <a:cubicBezTo>
                    <a:pt x="16102" y="4161"/>
                    <a:pt x="16113" y="4161"/>
                    <a:pt x="16129" y="4161"/>
                  </a:cubicBezTo>
                  <a:cubicBezTo>
                    <a:pt x="16166" y="4161"/>
                    <a:pt x="16166" y="4161"/>
                    <a:pt x="16166" y="4161"/>
                  </a:cubicBezTo>
                  <a:cubicBezTo>
                    <a:pt x="16166" y="4182"/>
                    <a:pt x="16171" y="4192"/>
                    <a:pt x="16171" y="4213"/>
                  </a:cubicBezTo>
                  <a:cubicBezTo>
                    <a:pt x="16176" y="4213"/>
                    <a:pt x="16176" y="4213"/>
                    <a:pt x="16176" y="4213"/>
                  </a:cubicBezTo>
                  <a:cubicBezTo>
                    <a:pt x="16192" y="4213"/>
                    <a:pt x="16192" y="4198"/>
                    <a:pt x="16203" y="4192"/>
                  </a:cubicBezTo>
                  <a:cubicBezTo>
                    <a:pt x="16197" y="4182"/>
                    <a:pt x="16197" y="4177"/>
                    <a:pt x="16197" y="4161"/>
                  </a:cubicBezTo>
                  <a:cubicBezTo>
                    <a:pt x="16203" y="4166"/>
                    <a:pt x="16203" y="4166"/>
                    <a:pt x="16203" y="4166"/>
                  </a:cubicBezTo>
                  <a:cubicBezTo>
                    <a:pt x="16224" y="4150"/>
                    <a:pt x="16224" y="4119"/>
                    <a:pt x="16250" y="4119"/>
                  </a:cubicBezTo>
                  <a:cubicBezTo>
                    <a:pt x="16271" y="4119"/>
                    <a:pt x="16287" y="4134"/>
                    <a:pt x="16308" y="4145"/>
                  </a:cubicBezTo>
                  <a:cubicBezTo>
                    <a:pt x="16340" y="4150"/>
                    <a:pt x="16361" y="4161"/>
                    <a:pt x="16377" y="4187"/>
                  </a:cubicBezTo>
                  <a:cubicBezTo>
                    <a:pt x="16382" y="4166"/>
                    <a:pt x="16377" y="4145"/>
                    <a:pt x="16392" y="4134"/>
                  </a:cubicBezTo>
                  <a:cubicBezTo>
                    <a:pt x="16403" y="4140"/>
                    <a:pt x="16403" y="4140"/>
                    <a:pt x="16403" y="4140"/>
                  </a:cubicBezTo>
                  <a:cubicBezTo>
                    <a:pt x="16408" y="4129"/>
                    <a:pt x="16414" y="4129"/>
                    <a:pt x="16419" y="4119"/>
                  </a:cubicBezTo>
                  <a:cubicBezTo>
                    <a:pt x="16445" y="4124"/>
                    <a:pt x="16451" y="4150"/>
                    <a:pt x="16477" y="4161"/>
                  </a:cubicBezTo>
                  <a:cubicBezTo>
                    <a:pt x="16503" y="4171"/>
                    <a:pt x="16535" y="4182"/>
                    <a:pt x="16535" y="4208"/>
                  </a:cubicBezTo>
                  <a:cubicBezTo>
                    <a:pt x="16535" y="4229"/>
                    <a:pt x="16524" y="4235"/>
                    <a:pt x="16514" y="4250"/>
                  </a:cubicBezTo>
                  <a:cubicBezTo>
                    <a:pt x="16524" y="4256"/>
                    <a:pt x="16530" y="4256"/>
                    <a:pt x="16540" y="4256"/>
                  </a:cubicBezTo>
                  <a:cubicBezTo>
                    <a:pt x="16567" y="4256"/>
                    <a:pt x="16567" y="4256"/>
                    <a:pt x="16567" y="4256"/>
                  </a:cubicBezTo>
                  <a:cubicBezTo>
                    <a:pt x="16577" y="4256"/>
                    <a:pt x="16582" y="4256"/>
                    <a:pt x="16593" y="4256"/>
                  </a:cubicBezTo>
                  <a:cubicBezTo>
                    <a:pt x="16603" y="4256"/>
                    <a:pt x="16614" y="4250"/>
                    <a:pt x="16625" y="4250"/>
                  </a:cubicBezTo>
                  <a:cubicBezTo>
                    <a:pt x="16656" y="4250"/>
                    <a:pt x="16656" y="4250"/>
                    <a:pt x="16656" y="4250"/>
                  </a:cubicBezTo>
                  <a:cubicBezTo>
                    <a:pt x="16677" y="4266"/>
                    <a:pt x="16672" y="4287"/>
                    <a:pt x="16688" y="4314"/>
                  </a:cubicBezTo>
                  <a:cubicBezTo>
                    <a:pt x="16709" y="4340"/>
                    <a:pt x="16730" y="4356"/>
                    <a:pt x="16730" y="4388"/>
                  </a:cubicBezTo>
                  <a:cubicBezTo>
                    <a:pt x="16730" y="4398"/>
                    <a:pt x="16719" y="4398"/>
                    <a:pt x="16709" y="4403"/>
                  </a:cubicBezTo>
                  <a:cubicBezTo>
                    <a:pt x="16693" y="4419"/>
                    <a:pt x="16688" y="4435"/>
                    <a:pt x="16672" y="4456"/>
                  </a:cubicBezTo>
                  <a:cubicBezTo>
                    <a:pt x="16662" y="4477"/>
                    <a:pt x="16640" y="4483"/>
                    <a:pt x="16640" y="4504"/>
                  </a:cubicBezTo>
                  <a:cubicBezTo>
                    <a:pt x="16640" y="4509"/>
                    <a:pt x="16646" y="4509"/>
                    <a:pt x="16646" y="4519"/>
                  </a:cubicBezTo>
                  <a:cubicBezTo>
                    <a:pt x="16646" y="4541"/>
                    <a:pt x="16625" y="4551"/>
                    <a:pt x="16603" y="4567"/>
                  </a:cubicBezTo>
                  <a:cubicBezTo>
                    <a:pt x="16588" y="4583"/>
                    <a:pt x="16582" y="4599"/>
                    <a:pt x="16567" y="4599"/>
                  </a:cubicBezTo>
                  <a:cubicBezTo>
                    <a:pt x="16561" y="4599"/>
                    <a:pt x="16556" y="4599"/>
                    <a:pt x="16551" y="4593"/>
                  </a:cubicBezTo>
                  <a:cubicBezTo>
                    <a:pt x="16556" y="4588"/>
                    <a:pt x="16561" y="4583"/>
                    <a:pt x="16561" y="4578"/>
                  </a:cubicBezTo>
                  <a:cubicBezTo>
                    <a:pt x="16561" y="4562"/>
                    <a:pt x="16545" y="4556"/>
                    <a:pt x="16535" y="4551"/>
                  </a:cubicBezTo>
                  <a:cubicBezTo>
                    <a:pt x="16514" y="4535"/>
                    <a:pt x="16503" y="4525"/>
                    <a:pt x="16477" y="4525"/>
                  </a:cubicBezTo>
                  <a:cubicBezTo>
                    <a:pt x="16461" y="4525"/>
                    <a:pt x="16440" y="4519"/>
                    <a:pt x="16429" y="4535"/>
                  </a:cubicBezTo>
                  <a:cubicBezTo>
                    <a:pt x="16440" y="4541"/>
                    <a:pt x="16445" y="4546"/>
                    <a:pt x="16456" y="4546"/>
                  </a:cubicBezTo>
                  <a:cubicBezTo>
                    <a:pt x="16461" y="4546"/>
                    <a:pt x="16461" y="4551"/>
                    <a:pt x="16461" y="4551"/>
                  </a:cubicBezTo>
                  <a:cubicBezTo>
                    <a:pt x="16461" y="4562"/>
                    <a:pt x="16445" y="4556"/>
                    <a:pt x="16435" y="4556"/>
                  </a:cubicBezTo>
                  <a:cubicBezTo>
                    <a:pt x="16424" y="4562"/>
                    <a:pt x="16408" y="4562"/>
                    <a:pt x="16408" y="4578"/>
                  </a:cubicBezTo>
                  <a:cubicBezTo>
                    <a:pt x="16408" y="4583"/>
                    <a:pt x="16414" y="4583"/>
                    <a:pt x="16419" y="4588"/>
                  </a:cubicBezTo>
                  <a:cubicBezTo>
                    <a:pt x="16424" y="4593"/>
                    <a:pt x="16424" y="4604"/>
                    <a:pt x="16424" y="4609"/>
                  </a:cubicBezTo>
                  <a:lnTo>
                    <a:pt x="16429" y="4614"/>
                  </a:lnTo>
                  <a:cubicBezTo>
                    <a:pt x="16440" y="4614"/>
                    <a:pt x="16440" y="4609"/>
                    <a:pt x="16451" y="4609"/>
                  </a:cubicBezTo>
                  <a:cubicBezTo>
                    <a:pt x="16456" y="4609"/>
                    <a:pt x="16456" y="4614"/>
                    <a:pt x="16456" y="4620"/>
                  </a:cubicBezTo>
                  <a:cubicBezTo>
                    <a:pt x="16456" y="4657"/>
                    <a:pt x="16456" y="4657"/>
                    <a:pt x="16456" y="4657"/>
                  </a:cubicBezTo>
                  <a:cubicBezTo>
                    <a:pt x="16456" y="4657"/>
                    <a:pt x="16456" y="4657"/>
                    <a:pt x="16461" y="4657"/>
                  </a:cubicBezTo>
                  <a:cubicBezTo>
                    <a:pt x="16482" y="4657"/>
                    <a:pt x="16472" y="4614"/>
                    <a:pt x="16493" y="4614"/>
                  </a:cubicBezTo>
                  <a:cubicBezTo>
                    <a:pt x="16498" y="4614"/>
                    <a:pt x="16498" y="4620"/>
                    <a:pt x="16503" y="4620"/>
                  </a:cubicBezTo>
                  <a:cubicBezTo>
                    <a:pt x="16508" y="4620"/>
                    <a:pt x="16514" y="4609"/>
                    <a:pt x="16519" y="4609"/>
                  </a:cubicBezTo>
                  <a:cubicBezTo>
                    <a:pt x="16530" y="4609"/>
                    <a:pt x="16530" y="4630"/>
                    <a:pt x="16540" y="4630"/>
                  </a:cubicBezTo>
                  <a:cubicBezTo>
                    <a:pt x="16561" y="4630"/>
                    <a:pt x="16572" y="4609"/>
                    <a:pt x="16593" y="4609"/>
                  </a:cubicBezTo>
                  <a:cubicBezTo>
                    <a:pt x="16619" y="4609"/>
                    <a:pt x="16635" y="4620"/>
                    <a:pt x="16662" y="4630"/>
                  </a:cubicBezTo>
                  <a:cubicBezTo>
                    <a:pt x="16667" y="4630"/>
                    <a:pt x="16667" y="4641"/>
                    <a:pt x="16677" y="4646"/>
                  </a:cubicBezTo>
                  <a:cubicBezTo>
                    <a:pt x="16704" y="4651"/>
                    <a:pt x="16709" y="4662"/>
                    <a:pt x="16725" y="4683"/>
                  </a:cubicBezTo>
                  <a:cubicBezTo>
                    <a:pt x="16746" y="4699"/>
                    <a:pt x="16756" y="4715"/>
                    <a:pt x="16762" y="4741"/>
                  </a:cubicBezTo>
                  <a:cubicBezTo>
                    <a:pt x="16762" y="4752"/>
                    <a:pt x="16767" y="4757"/>
                    <a:pt x="16767" y="4773"/>
                  </a:cubicBezTo>
                  <a:cubicBezTo>
                    <a:pt x="16767" y="4778"/>
                    <a:pt x="16767" y="4778"/>
                    <a:pt x="16767" y="4778"/>
                  </a:cubicBezTo>
                  <a:cubicBezTo>
                    <a:pt x="16756" y="4778"/>
                    <a:pt x="16756" y="4778"/>
                    <a:pt x="16756" y="4778"/>
                  </a:cubicBezTo>
                  <a:cubicBezTo>
                    <a:pt x="16730" y="4778"/>
                    <a:pt x="16719" y="4757"/>
                    <a:pt x="16704" y="4736"/>
                  </a:cubicBezTo>
                  <a:cubicBezTo>
                    <a:pt x="16683" y="4699"/>
                    <a:pt x="16662" y="4678"/>
                    <a:pt x="16619" y="4667"/>
                  </a:cubicBezTo>
                  <a:lnTo>
                    <a:pt x="16619" y="4667"/>
                  </a:lnTo>
                  <a:cubicBezTo>
                    <a:pt x="16619" y="4678"/>
                    <a:pt x="16625" y="4683"/>
                    <a:pt x="16625" y="4688"/>
                  </a:cubicBezTo>
                  <a:cubicBezTo>
                    <a:pt x="16625" y="4688"/>
                    <a:pt x="16625" y="4693"/>
                    <a:pt x="16619" y="4693"/>
                  </a:cubicBezTo>
                  <a:cubicBezTo>
                    <a:pt x="16603" y="4693"/>
                    <a:pt x="16598" y="4662"/>
                    <a:pt x="16582" y="4662"/>
                  </a:cubicBezTo>
                  <a:cubicBezTo>
                    <a:pt x="16577" y="4662"/>
                    <a:pt x="16572" y="4667"/>
                    <a:pt x="16567" y="4667"/>
                  </a:cubicBezTo>
                  <a:cubicBezTo>
                    <a:pt x="16572" y="4672"/>
                    <a:pt x="16577" y="4678"/>
                    <a:pt x="16577" y="4683"/>
                  </a:cubicBezTo>
                  <a:cubicBezTo>
                    <a:pt x="16577" y="4693"/>
                    <a:pt x="16567" y="4699"/>
                    <a:pt x="16556" y="4699"/>
                  </a:cubicBezTo>
                  <a:cubicBezTo>
                    <a:pt x="16545" y="4699"/>
                    <a:pt x="16540" y="4693"/>
                    <a:pt x="16535" y="4688"/>
                  </a:cubicBezTo>
                  <a:cubicBezTo>
                    <a:pt x="16524" y="4699"/>
                    <a:pt x="16514" y="4704"/>
                    <a:pt x="16498" y="4715"/>
                  </a:cubicBezTo>
                  <a:cubicBezTo>
                    <a:pt x="16498" y="4704"/>
                    <a:pt x="16498" y="4693"/>
                    <a:pt x="16493" y="4683"/>
                  </a:cubicBezTo>
                  <a:cubicBezTo>
                    <a:pt x="16466" y="4693"/>
                    <a:pt x="16451" y="4704"/>
                    <a:pt x="16424" y="4715"/>
                  </a:cubicBezTo>
                  <a:cubicBezTo>
                    <a:pt x="16424" y="4709"/>
                    <a:pt x="16424" y="4709"/>
                    <a:pt x="16424" y="4709"/>
                  </a:cubicBezTo>
                  <a:cubicBezTo>
                    <a:pt x="16424" y="4693"/>
                    <a:pt x="16435" y="4688"/>
                    <a:pt x="16440" y="4683"/>
                  </a:cubicBezTo>
                  <a:cubicBezTo>
                    <a:pt x="16440" y="4678"/>
                    <a:pt x="16435" y="4678"/>
                    <a:pt x="16435" y="4678"/>
                  </a:cubicBezTo>
                  <a:cubicBezTo>
                    <a:pt x="16424" y="4678"/>
                    <a:pt x="16419" y="4688"/>
                    <a:pt x="16408" y="4693"/>
                  </a:cubicBezTo>
                  <a:cubicBezTo>
                    <a:pt x="16403" y="4688"/>
                    <a:pt x="16398" y="4683"/>
                    <a:pt x="16392" y="4683"/>
                  </a:cubicBezTo>
                  <a:cubicBezTo>
                    <a:pt x="16382" y="4683"/>
                    <a:pt x="16371" y="4688"/>
                    <a:pt x="16371" y="4699"/>
                  </a:cubicBezTo>
                  <a:cubicBezTo>
                    <a:pt x="16371" y="4715"/>
                    <a:pt x="16387" y="4720"/>
                    <a:pt x="16387" y="4736"/>
                  </a:cubicBezTo>
                  <a:cubicBezTo>
                    <a:pt x="16387" y="4757"/>
                    <a:pt x="16361" y="4762"/>
                    <a:pt x="16361" y="4783"/>
                  </a:cubicBezTo>
                  <a:cubicBezTo>
                    <a:pt x="16361" y="4789"/>
                    <a:pt x="16371" y="4794"/>
                    <a:pt x="16371" y="4799"/>
                  </a:cubicBezTo>
                  <a:cubicBezTo>
                    <a:pt x="16371" y="4815"/>
                    <a:pt x="16366" y="4825"/>
                    <a:pt x="16366" y="4841"/>
                  </a:cubicBezTo>
                  <a:cubicBezTo>
                    <a:pt x="16366" y="4862"/>
                    <a:pt x="16366" y="4862"/>
                    <a:pt x="16366" y="4862"/>
                  </a:cubicBezTo>
                  <a:lnTo>
                    <a:pt x="16366" y="4862"/>
                  </a:lnTo>
                  <a:cubicBezTo>
                    <a:pt x="16361" y="4868"/>
                    <a:pt x="16361" y="4873"/>
                    <a:pt x="16361" y="4878"/>
                  </a:cubicBezTo>
                  <a:cubicBezTo>
                    <a:pt x="16361" y="4883"/>
                    <a:pt x="16366" y="4889"/>
                    <a:pt x="16366" y="4894"/>
                  </a:cubicBezTo>
                  <a:cubicBezTo>
                    <a:pt x="16371" y="4910"/>
                    <a:pt x="16361" y="4920"/>
                    <a:pt x="16371" y="4926"/>
                  </a:cubicBezTo>
                  <a:cubicBezTo>
                    <a:pt x="16382" y="4941"/>
                    <a:pt x="16398" y="4936"/>
                    <a:pt x="16419" y="4947"/>
                  </a:cubicBezTo>
                  <a:cubicBezTo>
                    <a:pt x="16429" y="4952"/>
                    <a:pt x="16440" y="4957"/>
                    <a:pt x="16456" y="4968"/>
                  </a:cubicBezTo>
                  <a:cubicBezTo>
                    <a:pt x="16461" y="4968"/>
                    <a:pt x="16466" y="4978"/>
                    <a:pt x="16472" y="4978"/>
                  </a:cubicBezTo>
                  <a:cubicBezTo>
                    <a:pt x="16482" y="4978"/>
                    <a:pt x="16487" y="4968"/>
                    <a:pt x="16498" y="4963"/>
                  </a:cubicBezTo>
                  <a:cubicBezTo>
                    <a:pt x="16508" y="4957"/>
                    <a:pt x="16524" y="4957"/>
                    <a:pt x="16524" y="4947"/>
                  </a:cubicBezTo>
                  <a:cubicBezTo>
                    <a:pt x="16524" y="4941"/>
                    <a:pt x="16519" y="4936"/>
                    <a:pt x="16519" y="4931"/>
                  </a:cubicBezTo>
                  <a:cubicBezTo>
                    <a:pt x="16519" y="4910"/>
                    <a:pt x="16545" y="4904"/>
                    <a:pt x="16561" y="4883"/>
                  </a:cubicBezTo>
                  <a:cubicBezTo>
                    <a:pt x="16567" y="4873"/>
                    <a:pt x="16577" y="4873"/>
                    <a:pt x="16582" y="4868"/>
                  </a:cubicBezTo>
                  <a:cubicBezTo>
                    <a:pt x="16588" y="4857"/>
                    <a:pt x="16577" y="4836"/>
                    <a:pt x="16593" y="4836"/>
                  </a:cubicBezTo>
                  <a:cubicBezTo>
                    <a:pt x="16603" y="4836"/>
                    <a:pt x="16603" y="4852"/>
                    <a:pt x="16614" y="4852"/>
                  </a:cubicBezTo>
                  <a:cubicBezTo>
                    <a:pt x="16619" y="4852"/>
                    <a:pt x="16619" y="4852"/>
                    <a:pt x="16619" y="4852"/>
                  </a:cubicBezTo>
                  <a:cubicBezTo>
                    <a:pt x="16625" y="4857"/>
                    <a:pt x="16630" y="4862"/>
                    <a:pt x="16635" y="4868"/>
                  </a:cubicBezTo>
                  <a:cubicBezTo>
                    <a:pt x="16640" y="4868"/>
                    <a:pt x="16640" y="4868"/>
                    <a:pt x="16640" y="4868"/>
                  </a:cubicBezTo>
                  <a:cubicBezTo>
                    <a:pt x="16640" y="4810"/>
                    <a:pt x="16640" y="4810"/>
                    <a:pt x="16640" y="4810"/>
                  </a:cubicBezTo>
                  <a:cubicBezTo>
                    <a:pt x="16646" y="4810"/>
                    <a:pt x="16646" y="4810"/>
                    <a:pt x="16646" y="4810"/>
                  </a:cubicBezTo>
                  <a:cubicBezTo>
                    <a:pt x="16656" y="4831"/>
                    <a:pt x="16683" y="4831"/>
                    <a:pt x="16683" y="4857"/>
                  </a:cubicBezTo>
                  <a:cubicBezTo>
                    <a:pt x="16683" y="4889"/>
                    <a:pt x="16667" y="4910"/>
                    <a:pt x="16662" y="4941"/>
                  </a:cubicBezTo>
                  <a:cubicBezTo>
                    <a:pt x="16693" y="4941"/>
                    <a:pt x="16709" y="4926"/>
                    <a:pt x="16735" y="4904"/>
                  </a:cubicBezTo>
                  <a:cubicBezTo>
                    <a:pt x="16725" y="4915"/>
                    <a:pt x="16719" y="4926"/>
                    <a:pt x="16719" y="4941"/>
                  </a:cubicBezTo>
                  <a:cubicBezTo>
                    <a:pt x="16719" y="4952"/>
                    <a:pt x="16735" y="4957"/>
                    <a:pt x="16741" y="4973"/>
                  </a:cubicBezTo>
                  <a:cubicBezTo>
                    <a:pt x="16746" y="4984"/>
                    <a:pt x="16746" y="4989"/>
                    <a:pt x="16751" y="4999"/>
                  </a:cubicBezTo>
                  <a:cubicBezTo>
                    <a:pt x="16772" y="4989"/>
                    <a:pt x="16762" y="4963"/>
                    <a:pt x="16772" y="4936"/>
                  </a:cubicBezTo>
                  <a:cubicBezTo>
                    <a:pt x="16788" y="4947"/>
                    <a:pt x="16793" y="4957"/>
                    <a:pt x="16814" y="4957"/>
                  </a:cubicBezTo>
                  <a:cubicBezTo>
                    <a:pt x="16841" y="4957"/>
                    <a:pt x="16841" y="4957"/>
                    <a:pt x="16841" y="4957"/>
                  </a:cubicBezTo>
                  <a:cubicBezTo>
                    <a:pt x="16851" y="4957"/>
                    <a:pt x="16857" y="4968"/>
                    <a:pt x="16867" y="4968"/>
                  </a:cubicBezTo>
                  <a:cubicBezTo>
                    <a:pt x="16873" y="4968"/>
                    <a:pt x="16878" y="4963"/>
                    <a:pt x="16883" y="4957"/>
                  </a:cubicBezTo>
                  <a:cubicBezTo>
                    <a:pt x="16883" y="4936"/>
                    <a:pt x="16883" y="4936"/>
                    <a:pt x="16883" y="4936"/>
                  </a:cubicBezTo>
                  <a:cubicBezTo>
                    <a:pt x="16888" y="4936"/>
                    <a:pt x="16888" y="4936"/>
                    <a:pt x="16888" y="4931"/>
                  </a:cubicBezTo>
                  <a:cubicBezTo>
                    <a:pt x="16899" y="4957"/>
                    <a:pt x="16904" y="4984"/>
                    <a:pt x="16930" y="4984"/>
                  </a:cubicBezTo>
                  <a:cubicBezTo>
                    <a:pt x="16952" y="4984"/>
                    <a:pt x="16973" y="4978"/>
                    <a:pt x="16973" y="4963"/>
                  </a:cubicBezTo>
                  <a:cubicBezTo>
                    <a:pt x="16973" y="4941"/>
                    <a:pt x="16952" y="4936"/>
                    <a:pt x="16930" y="4920"/>
                  </a:cubicBezTo>
                  <a:cubicBezTo>
                    <a:pt x="16920" y="4915"/>
                    <a:pt x="16920" y="4904"/>
                    <a:pt x="16915" y="4889"/>
                  </a:cubicBezTo>
                  <a:cubicBezTo>
                    <a:pt x="16936" y="4889"/>
                    <a:pt x="16941" y="4873"/>
                    <a:pt x="16957" y="4873"/>
                  </a:cubicBezTo>
                  <a:cubicBezTo>
                    <a:pt x="16978" y="4873"/>
                    <a:pt x="16983" y="4878"/>
                    <a:pt x="17004" y="4878"/>
                  </a:cubicBezTo>
                  <a:cubicBezTo>
                    <a:pt x="16999" y="4894"/>
                    <a:pt x="17004" y="4899"/>
                    <a:pt x="17004" y="4915"/>
                  </a:cubicBezTo>
                  <a:cubicBezTo>
                    <a:pt x="17015" y="4904"/>
                    <a:pt x="17020" y="4889"/>
                    <a:pt x="17041" y="4889"/>
                  </a:cubicBezTo>
                  <a:cubicBezTo>
                    <a:pt x="17073" y="4889"/>
                    <a:pt x="17094" y="4889"/>
                    <a:pt x="17126" y="4904"/>
                  </a:cubicBezTo>
                  <a:cubicBezTo>
                    <a:pt x="17141" y="4910"/>
                    <a:pt x="17141" y="4926"/>
                    <a:pt x="17152" y="4941"/>
                  </a:cubicBezTo>
                  <a:cubicBezTo>
                    <a:pt x="17136" y="4952"/>
                    <a:pt x="17099" y="4941"/>
                    <a:pt x="17099" y="4963"/>
                  </a:cubicBezTo>
                  <a:cubicBezTo>
                    <a:pt x="17099" y="4973"/>
                    <a:pt x="17115" y="4973"/>
                    <a:pt x="17115" y="4984"/>
                  </a:cubicBezTo>
                  <a:cubicBezTo>
                    <a:pt x="17115" y="4994"/>
                    <a:pt x="17110" y="5015"/>
                    <a:pt x="17126" y="5015"/>
                  </a:cubicBezTo>
                  <a:cubicBezTo>
                    <a:pt x="17131" y="5015"/>
                    <a:pt x="17131" y="5005"/>
                    <a:pt x="17136" y="5005"/>
                  </a:cubicBezTo>
                  <a:cubicBezTo>
                    <a:pt x="17157" y="5005"/>
                    <a:pt x="17168" y="5026"/>
                    <a:pt x="17184" y="5026"/>
                  </a:cubicBezTo>
                  <a:cubicBezTo>
                    <a:pt x="17199" y="5026"/>
                    <a:pt x="17205" y="5021"/>
                    <a:pt x="17215" y="5015"/>
                  </a:cubicBezTo>
                  <a:cubicBezTo>
                    <a:pt x="17236" y="5010"/>
                    <a:pt x="17252" y="5010"/>
                    <a:pt x="17273" y="5005"/>
                  </a:cubicBezTo>
                  <a:cubicBezTo>
                    <a:pt x="17279" y="4999"/>
                    <a:pt x="17279" y="4999"/>
                    <a:pt x="17279" y="4999"/>
                  </a:cubicBezTo>
                  <a:cubicBezTo>
                    <a:pt x="17268" y="4994"/>
                    <a:pt x="17268" y="4989"/>
                    <a:pt x="17258" y="4984"/>
                  </a:cubicBezTo>
                  <a:cubicBezTo>
                    <a:pt x="17247" y="4984"/>
                    <a:pt x="17236" y="4978"/>
                    <a:pt x="17236" y="4968"/>
                  </a:cubicBezTo>
                  <a:cubicBezTo>
                    <a:pt x="17210" y="4968"/>
                    <a:pt x="17184" y="4963"/>
                    <a:pt x="17184" y="4936"/>
                  </a:cubicBezTo>
                  <a:cubicBezTo>
                    <a:pt x="17184" y="4920"/>
                    <a:pt x="17205" y="4926"/>
                    <a:pt x="17226" y="4926"/>
                  </a:cubicBezTo>
                  <a:cubicBezTo>
                    <a:pt x="17242" y="4920"/>
                    <a:pt x="17247" y="4910"/>
                    <a:pt x="17263" y="4910"/>
                  </a:cubicBezTo>
                  <a:cubicBezTo>
                    <a:pt x="17279" y="4910"/>
                    <a:pt x="17284" y="4931"/>
                    <a:pt x="17305" y="4931"/>
                  </a:cubicBezTo>
                  <a:cubicBezTo>
                    <a:pt x="17321" y="4931"/>
                    <a:pt x="17326" y="4920"/>
                    <a:pt x="17342" y="4920"/>
                  </a:cubicBezTo>
                  <a:cubicBezTo>
                    <a:pt x="17368" y="4920"/>
                    <a:pt x="17368" y="4920"/>
                    <a:pt x="17368" y="4920"/>
                  </a:cubicBezTo>
                  <a:cubicBezTo>
                    <a:pt x="17384" y="4920"/>
                    <a:pt x="17389" y="4936"/>
                    <a:pt x="17400" y="4941"/>
                  </a:cubicBezTo>
                  <a:lnTo>
                    <a:pt x="17400" y="4941"/>
                  </a:lnTo>
                  <a:cubicBezTo>
                    <a:pt x="17421" y="4952"/>
                    <a:pt x="17432" y="4952"/>
                    <a:pt x="17453" y="4952"/>
                  </a:cubicBezTo>
                  <a:cubicBezTo>
                    <a:pt x="17447" y="4968"/>
                    <a:pt x="17432" y="4973"/>
                    <a:pt x="17421" y="4989"/>
                  </a:cubicBezTo>
                  <a:cubicBezTo>
                    <a:pt x="17426" y="4989"/>
                    <a:pt x="17426" y="4989"/>
                    <a:pt x="17426" y="4989"/>
                  </a:cubicBezTo>
                  <a:cubicBezTo>
                    <a:pt x="17437" y="4989"/>
                    <a:pt x="17442" y="4984"/>
                    <a:pt x="17453" y="4984"/>
                  </a:cubicBezTo>
                  <a:cubicBezTo>
                    <a:pt x="17469" y="4984"/>
                    <a:pt x="17474" y="4999"/>
                    <a:pt x="17474" y="5015"/>
                  </a:cubicBezTo>
                  <a:cubicBezTo>
                    <a:pt x="17484" y="5010"/>
                    <a:pt x="17484" y="4999"/>
                    <a:pt x="17490" y="4999"/>
                  </a:cubicBezTo>
                  <a:cubicBezTo>
                    <a:pt x="17500" y="4994"/>
                    <a:pt x="17511" y="4994"/>
                    <a:pt x="17521" y="4994"/>
                  </a:cubicBezTo>
                  <a:cubicBezTo>
                    <a:pt x="17527" y="4989"/>
                    <a:pt x="17527" y="4989"/>
                    <a:pt x="17527" y="4989"/>
                  </a:cubicBezTo>
                  <a:cubicBezTo>
                    <a:pt x="17516" y="4984"/>
                    <a:pt x="17516" y="4978"/>
                    <a:pt x="17516" y="4973"/>
                  </a:cubicBezTo>
                  <a:cubicBezTo>
                    <a:pt x="17516" y="4968"/>
                    <a:pt x="17516" y="4968"/>
                    <a:pt x="17516" y="4968"/>
                  </a:cubicBezTo>
                  <a:cubicBezTo>
                    <a:pt x="17537" y="4978"/>
                    <a:pt x="17548" y="4989"/>
                    <a:pt x="17563" y="5005"/>
                  </a:cubicBezTo>
                  <a:cubicBezTo>
                    <a:pt x="17574" y="4994"/>
                    <a:pt x="17574" y="4984"/>
                    <a:pt x="17584" y="4984"/>
                  </a:cubicBezTo>
                  <a:cubicBezTo>
                    <a:pt x="17590" y="4989"/>
                    <a:pt x="17595" y="4994"/>
                    <a:pt x="17606" y="4994"/>
                  </a:cubicBezTo>
                  <a:cubicBezTo>
                    <a:pt x="17606" y="5005"/>
                    <a:pt x="17606" y="5015"/>
                    <a:pt x="17616" y="5015"/>
                  </a:cubicBezTo>
                  <a:cubicBezTo>
                    <a:pt x="17632" y="5015"/>
                    <a:pt x="17632" y="5005"/>
                    <a:pt x="17648" y="4999"/>
                  </a:cubicBezTo>
                  <a:cubicBezTo>
                    <a:pt x="17643" y="4994"/>
                    <a:pt x="17637" y="4989"/>
                    <a:pt x="17632" y="4978"/>
                  </a:cubicBezTo>
                  <a:cubicBezTo>
                    <a:pt x="17632" y="4978"/>
                    <a:pt x="17632" y="4978"/>
                    <a:pt x="17637" y="4978"/>
                  </a:cubicBezTo>
                  <a:lnTo>
                    <a:pt x="17643" y="4978"/>
                  </a:lnTo>
                  <a:cubicBezTo>
                    <a:pt x="17664" y="4978"/>
                    <a:pt x="17674" y="4957"/>
                    <a:pt x="17695" y="4957"/>
                  </a:cubicBezTo>
                  <a:lnTo>
                    <a:pt x="17701" y="4963"/>
                  </a:lnTo>
                  <a:cubicBezTo>
                    <a:pt x="17701" y="4963"/>
                    <a:pt x="17701" y="4968"/>
                    <a:pt x="17695" y="4973"/>
                  </a:cubicBezTo>
                  <a:cubicBezTo>
                    <a:pt x="17695" y="4984"/>
                    <a:pt x="17695" y="4984"/>
                    <a:pt x="17695" y="4984"/>
                  </a:cubicBezTo>
                  <a:cubicBezTo>
                    <a:pt x="17701" y="4984"/>
                    <a:pt x="17701" y="4984"/>
                    <a:pt x="17701" y="4984"/>
                  </a:cubicBezTo>
                  <a:cubicBezTo>
                    <a:pt x="17790" y="4957"/>
                    <a:pt x="17790" y="4957"/>
                    <a:pt x="17790" y="4957"/>
                  </a:cubicBezTo>
                  <a:cubicBezTo>
                    <a:pt x="17801" y="4963"/>
                    <a:pt x="17801" y="4978"/>
                    <a:pt x="17811" y="4984"/>
                  </a:cubicBezTo>
                  <a:cubicBezTo>
                    <a:pt x="17822" y="4989"/>
                    <a:pt x="17832" y="4984"/>
                    <a:pt x="17843" y="4989"/>
                  </a:cubicBezTo>
                  <a:cubicBezTo>
                    <a:pt x="17848" y="4994"/>
                    <a:pt x="17848" y="4999"/>
                    <a:pt x="17848" y="5010"/>
                  </a:cubicBezTo>
                  <a:cubicBezTo>
                    <a:pt x="17859" y="5026"/>
                    <a:pt x="17869" y="5036"/>
                    <a:pt x="17885" y="5036"/>
                  </a:cubicBezTo>
                  <a:cubicBezTo>
                    <a:pt x="17896" y="5036"/>
                    <a:pt x="17901" y="5021"/>
                    <a:pt x="17917" y="5015"/>
                  </a:cubicBezTo>
                  <a:cubicBezTo>
                    <a:pt x="17922" y="5010"/>
                    <a:pt x="17927" y="5010"/>
                    <a:pt x="17927" y="4999"/>
                  </a:cubicBezTo>
                  <a:cubicBezTo>
                    <a:pt x="17927" y="4994"/>
                    <a:pt x="17917" y="4973"/>
                    <a:pt x="17922" y="4973"/>
                  </a:cubicBezTo>
                  <a:cubicBezTo>
                    <a:pt x="17938" y="4973"/>
                    <a:pt x="17933" y="4994"/>
                    <a:pt x="17938" y="5010"/>
                  </a:cubicBezTo>
                  <a:cubicBezTo>
                    <a:pt x="17949" y="5026"/>
                    <a:pt x="17959" y="5036"/>
                    <a:pt x="17975" y="5042"/>
                  </a:cubicBezTo>
                  <a:cubicBezTo>
                    <a:pt x="17985" y="5047"/>
                    <a:pt x="17980" y="5057"/>
                    <a:pt x="17985" y="5063"/>
                  </a:cubicBezTo>
                  <a:cubicBezTo>
                    <a:pt x="17991" y="5073"/>
                    <a:pt x="18001" y="5078"/>
                    <a:pt x="18012" y="5084"/>
                  </a:cubicBezTo>
                  <a:cubicBezTo>
                    <a:pt x="18022" y="5089"/>
                    <a:pt x="18028" y="5100"/>
                    <a:pt x="18038" y="5100"/>
                  </a:cubicBezTo>
                  <a:cubicBezTo>
                    <a:pt x="18065" y="5100"/>
                    <a:pt x="18075" y="5084"/>
                    <a:pt x="18096" y="5084"/>
                  </a:cubicBezTo>
                  <a:cubicBezTo>
                    <a:pt x="18107" y="5084"/>
                    <a:pt x="18117" y="5089"/>
                    <a:pt x="18128" y="5089"/>
                  </a:cubicBezTo>
                  <a:cubicBezTo>
                    <a:pt x="18170" y="5089"/>
                    <a:pt x="18170" y="5089"/>
                    <a:pt x="18170" y="5089"/>
                  </a:cubicBezTo>
                  <a:cubicBezTo>
                    <a:pt x="18186" y="5089"/>
                    <a:pt x="18196" y="5100"/>
                    <a:pt x="18207" y="5110"/>
                  </a:cubicBezTo>
                  <a:cubicBezTo>
                    <a:pt x="18223" y="5115"/>
                    <a:pt x="18233" y="5126"/>
                    <a:pt x="18233" y="5142"/>
                  </a:cubicBezTo>
                  <a:cubicBezTo>
                    <a:pt x="18233" y="5158"/>
                    <a:pt x="18228" y="5168"/>
                    <a:pt x="18228" y="5184"/>
                  </a:cubicBezTo>
                  <a:cubicBezTo>
                    <a:pt x="18228" y="5205"/>
                    <a:pt x="18228" y="5216"/>
                    <a:pt x="18233" y="5237"/>
                  </a:cubicBezTo>
                  <a:cubicBezTo>
                    <a:pt x="18233" y="5237"/>
                    <a:pt x="18233" y="5237"/>
                    <a:pt x="18239" y="5237"/>
                  </a:cubicBezTo>
                  <a:cubicBezTo>
                    <a:pt x="18244" y="5237"/>
                    <a:pt x="18249" y="5232"/>
                    <a:pt x="18254" y="5232"/>
                  </a:cubicBezTo>
                  <a:cubicBezTo>
                    <a:pt x="18281" y="5232"/>
                    <a:pt x="18275" y="5263"/>
                    <a:pt x="18297" y="5274"/>
                  </a:cubicBezTo>
                  <a:cubicBezTo>
                    <a:pt x="18307" y="5284"/>
                    <a:pt x="18328" y="5274"/>
                    <a:pt x="18328" y="5289"/>
                  </a:cubicBezTo>
                  <a:cubicBezTo>
                    <a:pt x="18328" y="5295"/>
                    <a:pt x="18328" y="5295"/>
                    <a:pt x="18328" y="5300"/>
                  </a:cubicBezTo>
                  <a:cubicBezTo>
                    <a:pt x="18328" y="5321"/>
                    <a:pt x="18349" y="5321"/>
                    <a:pt x="18371" y="5326"/>
                  </a:cubicBezTo>
                  <a:cubicBezTo>
                    <a:pt x="18392" y="5332"/>
                    <a:pt x="18402" y="5337"/>
                    <a:pt x="18418" y="5353"/>
                  </a:cubicBezTo>
                  <a:cubicBezTo>
                    <a:pt x="18407" y="5363"/>
                    <a:pt x="18407" y="5363"/>
                    <a:pt x="18407" y="5363"/>
                  </a:cubicBezTo>
                  <a:cubicBezTo>
                    <a:pt x="18423" y="5363"/>
                    <a:pt x="18428" y="5363"/>
                    <a:pt x="18439" y="5363"/>
                  </a:cubicBezTo>
                  <a:cubicBezTo>
                    <a:pt x="18465" y="5363"/>
                    <a:pt x="18476" y="5384"/>
                    <a:pt x="18492" y="5406"/>
                  </a:cubicBezTo>
                  <a:cubicBezTo>
                    <a:pt x="18502" y="5427"/>
                    <a:pt x="18529" y="5432"/>
                    <a:pt x="18529" y="5458"/>
                  </a:cubicBezTo>
                  <a:cubicBezTo>
                    <a:pt x="18529" y="5469"/>
                    <a:pt x="18529" y="5469"/>
                    <a:pt x="18529" y="5479"/>
                  </a:cubicBezTo>
                  <a:cubicBezTo>
                    <a:pt x="18529" y="5485"/>
                    <a:pt x="18529" y="5485"/>
                    <a:pt x="18529" y="5485"/>
                  </a:cubicBezTo>
                  <a:cubicBezTo>
                    <a:pt x="18550" y="5485"/>
                    <a:pt x="18576" y="5490"/>
                    <a:pt x="18576" y="5516"/>
                  </a:cubicBezTo>
                  <a:cubicBezTo>
                    <a:pt x="18576" y="5527"/>
                    <a:pt x="18566" y="5532"/>
                    <a:pt x="18566" y="5548"/>
                  </a:cubicBezTo>
                  <a:cubicBezTo>
                    <a:pt x="18566" y="5553"/>
                    <a:pt x="18576" y="5553"/>
                    <a:pt x="18582" y="5564"/>
                  </a:cubicBezTo>
                  <a:cubicBezTo>
                    <a:pt x="18592" y="5569"/>
                    <a:pt x="18587" y="5585"/>
                    <a:pt x="18597" y="5590"/>
                  </a:cubicBezTo>
                  <a:cubicBezTo>
                    <a:pt x="18608" y="5595"/>
                    <a:pt x="18613" y="5590"/>
                    <a:pt x="18624" y="5590"/>
                  </a:cubicBezTo>
                  <a:cubicBezTo>
                    <a:pt x="18634" y="5601"/>
                    <a:pt x="18629" y="5617"/>
                    <a:pt x="18639" y="5622"/>
                  </a:cubicBezTo>
                  <a:cubicBezTo>
                    <a:pt x="18650" y="5627"/>
                    <a:pt x="18655" y="5638"/>
                    <a:pt x="18660" y="5648"/>
                  </a:cubicBezTo>
                  <a:cubicBezTo>
                    <a:pt x="18676" y="5627"/>
                    <a:pt x="18692" y="5627"/>
                    <a:pt x="18713" y="5627"/>
                  </a:cubicBezTo>
                  <a:cubicBezTo>
                    <a:pt x="18740" y="5627"/>
                    <a:pt x="18740" y="5654"/>
                    <a:pt x="18761" y="5669"/>
                  </a:cubicBezTo>
                  <a:cubicBezTo>
                    <a:pt x="18777" y="5680"/>
                    <a:pt x="18798" y="5680"/>
                    <a:pt x="18798" y="5701"/>
                  </a:cubicBezTo>
                  <a:cubicBezTo>
                    <a:pt x="18798" y="5706"/>
                    <a:pt x="18798" y="5711"/>
                    <a:pt x="18798" y="5717"/>
                  </a:cubicBezTo>
                  <a:cubicBezTo>
                    <a:pt x="18803" y="5717"/>
                    <a:pt x="18803" y="5711"/>
                    <a:pt x="18814" y="5711"/>
                  </a:cubicBezTo>
                  <a:cubicBezTo>
                    <a:pt x="18850" y="5711"/>
                    <a:pt x="18814" y="5738"/>
                    <a:pt x="18856" y="5738"/>
                  </a:cubicBezTo>
                  <a:cubicBezTo>
                    <a:pt x="18882" y="5738"/>
                    <a:pt x="18882" y="5738"/>
                    <a:pt x="18882" y="5738"/>
                  </a:cubicBezTo>
                  <a:cubicBezTo>
                    <a:pt x="18903" y="5738"/>
                    <a:pt x="18908" y="5722"/>
                    <a:pt x="18930" y="5717"/>
                  </a:cubicBezTo>
                  <a:cubicBezTo>
                    <a:pt x="18972" y="5706"/>
                    <a:pt x="18998" y="5701"/>
                    <a:pt x="19040" y="5701"/>
                  </a:cubicBezTo>
                  <a:cubicBezTo>
                    <a:pt x="19067" y="5701"/>
                    <a:pt x="19067" y="5701"/>
                    <a:pt x="19067" y="5701"/>
                  </a:cubicBezTo>
                  <a:cubicBezTo>
                    <a:pt x="19119" y="5690"/>
                    <a:pt x="19119" y="5690"/>
                    <a:pt x="19119" y="5690"/>
                  </a:cubicBezTo>
                  <a:cubicBezTo>
                    <a:pt x="19141" y="5696"/>
                    <a:pt x="19151" y="5711"/>
                    <a:pt x="19172" y="5722"/>
                  </a:cubicBezTo>
                  <a:cubicBezTo>
                    <a:pt x="19193" y="5738"/>
                    <a:pt x="19214" y="5748"/>
                    <a:pt x="19225" y="5775"/>
                  </a:cubicBezTo>
                  <a:cubicBezTo>
                    <a:pt x="19251" y="5822"/>
                    <a:pt x="19288" y="5838"/>
                    <a:pt x="19288" y="5891"/>
                  </a:cubicBezTo>
                  <a:cubicBezTo>
                    <a:pt x="19288" y="5922"/>
                    <a:pt x="19278" y="5938"/>
                    <a:pt x="19262" y="5965"/>
                  </a:cubicBezTo>
                  <a:cubicBezTo>
                    <a:pt x="19246" y="5986"/>
                    <a:pt x="19241" y="5996"/>
                    <a:pt x="19220" y="6012"/>
                  </a:cubicBezTo>
                  <a:cubicBezTo>
                    <a:pt x="19193" y="6028"/>
                    <a:pt x="19172" y="6017"/>
                    <a:pt x="19146" y="6028"/>
                  </a:cubicBezTo>
                  <a:cubicBezTo>
                    <a:pt x="19109" y="6038"/>
                    <a:pt x="19125" y="6086"/>
                    <a:pt x="19109" y="6123"/>
                  </a:cubicBezTo>
                  <a:cubicBezTo>
                    <a:pt x="19093" y="6154"/>
                    <a:pt x="19061" y="6165"/>
                    <a:pt x="19025" y="6165"/>
                  </a:cubicBezTo>
                  <a:cubicBezTo>
                    <a:pt x="18977" y="6165"/>
                    <a:pt x="18951" y="6133"/>
                    <a:pt x="18903" y="6133"/>
                  </a:cubicBezTo>
                  <a:cubicBezTo>
                    <a:pt x="18814" y="6133"/>
                    <a:pt x="18771" y="6165"/>
                    <a:pt x="18682" y="6165"/>
                  </a:cubicBezTo>
                  <a:cubicBezTo>
                    <a:pt x="18645" y="6165"/>
                    <a:pt x="18645" y="6165"/>
                    <a:pt x="18645" y="6165"/>
                  </a:cubicBezTo>
                  <a:cubicBezTo>
                    <a:pt x="18634" y="6165"/>
                    <a:pt x="18629" y="6176"/>
                    <a:pt x="18624" y="6176"/>
                  </a:cubicBezTo>
                  <a:cubicBezTo>
                    <a:pt x="18613" y="6176"/>
                    <a:pt x="18613" y="6176"/>
                    <a:pt x="18613" y="6176"/>
                  </a:cubicBezTo>
                  <a:cubicBezTo>
                    <a:pt x="18455" y="6197"/>
                    <a:pt x="18455" y="6197"/>
                    <a:pt x="18455" y="6197"/>
                  </a:cubicBezTo>
                  <a:cubicBezTo>
                    <a:pt x="18434" y="6197"/>
                    <a:pt x="18418" y="6191"/>
                    <a:pt x="18392" y="6191"/>
                  </a:cubicBezTo>
                  <a:cubicBezTo>
                    <a:pt x="18365" y="6191"/>
                    <a:pt x="18355" y="6207"/>
                    <a:pt x="18328" y="6207"/>
                  </a:cubicBezTo>
                  <a:cubicBezTo>
                    <a:pt x="18297" y="6207"/>
                    <a:pt x="18275" y="6191"/>
                    <a:pt x="18239" y="6191"/>
                  </a:cubicBezTo>
                  <a:cubicBezTo>
                    <a:pt x="18117" y="6213"/>
                    <a:pt x="18117" y="6213"/>
                    <a:pt x="18117" y="6213"/>
                  </a:cubicBezTo>
                  <a:cubicBezTo>
                    <a:pt x="18086" y="6213"/>
                    <a:pt x="18086" y="6213"/>
                    <a:pt x="18086" y="6213"/>
                  </a:cubicBezTo>
                  <a:cubicBezTo>
                    <a:pt x="18065" y="6213"/>
                    <a:pt x="18059" y="6228"/>
                    <a:pt x="18038" y="6239"/>
                  </a:cubicBezTo>
                  <a:cubicBezTo>
                    <a:pt x="18012" y="6255"/>
                    <a:pt x="17996" y="6260"/>
                    <a:pt x="17970" y="6276"/>
                  </a:cubicBezTo>
                  <a:cubicBezTo>
                    <a:pt x="17959" y="6281"/>
                    <a:pt x="17959" y="6292"/>
                    <a:pt x="17949" y="6297"/>
                  </a:cubicBezTo>
                  <a:cubicBezTo>
                    <a:pt x="17922" y="6329"/>
                    <a:pt x="17896" y="6339"/>
                    <a:pt x="17859" y="6339"/>
                  </a:cubicBezTo>
                  <a:cubicBezTo>
                    <a:pt x="17827" y="6339"/>
                    <a:pt x="17827" y="6339"/>
                    <a:pt x="17827" y="6339"/>
                  </a:cubicBezTo>
                  <a:cubicBezTo>
                    <a:pt x="17827" y="6381"/>
                    <a:pt x="17806" y="6408"/>
                    <a:pt x="17769" y="6429"/>
                  </a:cubicBezTo>
                  <a:cubicBezTo>
                    <a:pt x="17748" y="6450"/>
                    <a:pt x="17732" y="6466"/>
                    <a:pt x="17701" y="6466"/>
                  </a:cubicBezTo>
                  <a:cubicBezTo>
                    <a:pt x="17695" y="6466"/>
                    <a:pt x="17690" y="6466"/>
                    <a:pt x="17685" y="6466"/>
                  </a:cubicBezTo>
                  <a:cubicBezTo>
                    <a:pt x="17674" y="6466"/>
                    <a:pt x="17664" y="6466"/>
                    <a:pt x="17658" y="6466"/>
                  </a:cubicBezTo>
                  <a:cubicBezTo>
                    <a:pt x="17664" y="6450"/>
                    <a:pt x="17664" y="6450"/>
                    <a:pt x="17664" y="6450"/>
                  </a:cubicBezTo>
                  <a:cubicBezTo>
                    <a:pt x="17658" y="6445"/>
                    <a:pt x="17653" y="6439"/>
                    <a:pt x="17648" y="6439"/>
                  </a:cubicBezTo>
                  <a:cubicBezTo>
                    <a:pt x="17637" y="6439"/>
                    <a:pt x="17637" y="6450"/>
                    <a:pt x="17637" y="6455"/>
                  </a:cubicBezTo>
                  <a:cubicBezTo>
                    <a:pt x="17637" y="6460"/>
                    <a:pt x="17643" y="6460"/>
                    <a:pt x="17643" y="6466"/>
                  </a:cubicBezTo>
                  <a:cubicBezTo>
                    <a:pt x="17643" y="6482"/>
                    <a:pt x="17616" y="6476"/>
                    <a:pt x="17595" y="6482"/>
                  </a:cubicBezTo>
                  <a:cubicBezTo>
                    <a:pt x="17563" y="6482"/>
                    <a:pt x="17548" y="6487"/>
                    <a:pt x="17511" y="6487"/>
                  </a:cubicBezTo>
                  <a:cubicBezTo>
                    <a:pt x="17490" y="6487"/>
                    <a:pt x="17474" y="6476"/>
                    <a:pt x="17458" y="6476"/>
                  </a:cubicBezTo>
                  <a:cubicBezTo>
                    <a:pt x="17453" y="6476"/>
                    <a:pt x="17442" y="6471"/>
                    <a:pt x="17437" y="6471"/>
                  </a:cubicBezTo>
                  <a:cubicBezTo>
                    <a:pt x="17447" y="6460"/>
                    <a:pt x="17463" y="6450"/>
                    <a:pt x="17474" y="6439"/>
                  </a:cubicBezTo>
                  <a:cubicBezTo>
                    <a:pt x="17479" y="6434"/>
                    <a:pt x="17484" y="6429"/>
                    <a:pt x="17490" y="6423"/>
                  </a:cubicBezTo>
                  <a:cubicBezTo>
                    <a:pt x="17495" y="6418"/>
                    <a:pt x="17484" y="6413"/>
                    <a:pt x="17500" y="6408"/>
                  </a:cubicBezTo>
                  <a:cubicBezTo>
                    <a:pt x="17511" y="6402"/>
                    <a:pt x="17511" y="6402"/>
                    <a:pt x="17521" y="6397"/>
                  </a:cubicBezTo>
                  <a:cubicBezTo>
                    <a:pt x="17527" y="6397"/>
                    <a:pt x="17532" y="6392"/>
                    <a:pt x="17537" y="6392"/>
                  </a:cubicBezTo>
                  <a:cubicBezTo>
                    <a:pt x="17542" y="6392"/>
                    <a:pt x="17542" y="6392"/>
                    <a:pt x="17548" y="6387"/>
                  </a:cubicBezTo>
                  <a:cubicBezTo>
                    <a:pt x="17548" y="6387"/>
                    <a:pt x="17553" y="6387"/>
                    <a:pt x="17553" y="6381"/>
                  </a:cubicBezTo>
                  <a:cubicBezTo>
                    <a:pt x="17553" y="6376"/>
                    <a:pt x="17548" y="6376"/>
                    <a:pt x="17542" y="6376"/>
                  </a:cubicBezTo>
                  <a:cubicBezTo>
                    <a:pt x="17542" y="6371"/>
                    <a:pt x="17537" y="6371"/>
                    <a:pt x="17537" y="6365"/>
                  </a:cubicBezTo>
                  <a:cubicBezTo>
                    <a:pt x="17532" y="6360"/>
                    <a:pt x="17532" y="6360"/>
                    <a:pt x="17532" y="6360"/>
                  </a:cubicBezTo>
                  <a:cubicBezTo>
                    <a:pt x="17527" y="6360"/>
                    <a:pt x="17527" y="6355"/>
                    <a:pt x="17527" y="6355"/>
                  </a:cubicBezTo>
                  <a:cubicBezTo>
                    <a:pt x="17521" y="6355"/>
                    <a:pt x="17516" y="6355"/>
                    <a:pt x="17511" y="6355"/>
                  </a:cubicBezTo>
                  <a:cubicBezTo>
                    <a:pt x="17511" y="6350"/>
                    <a:pt x="17511" y="6350"/>
                    <a:pt x="17511" y="6350"/>
                  </a:cubicBezTo>
                  <a:cubicBezTo>
                    <a:pt x="17511" y="6344"/>
                    <a:pt x="17511" y="6344"/>
                    <a:pt x="17516" y="6344"/>
                  </a:cubicBezTo>
                  <a:cubicBezTo>
                    <a:pt x="17521" y="6339"/>
                    <a:pt x="17521" y="6334"/>
                    <a:pt x="17527" y="6334"/>
                  </a:cubicBezTo>
                  <a:cubicBezTo>
                    <a:pt x="17527" y="6323"/>
                    <a:pt x="17527" y="6318"/>
                    <a:pt x="17532" y="6313"/>
                  </a:cubicBezTo>
                  <a:cubicBezTo>
                    <a:pt x="17537" y="6308"/>
                    <a:pt x="17542" y="6308"/>
                    <a:pt x="17553" y="6308"/>
                  </a:cubicBezTo>
                  <a:cubicBezTo>
                    <a:pt x="17558" y="6308"/>
                    <a:pt x="17558" y="6308"/>
                    <a:pt x="17563" y="6302"/>
                  </a:cubicBezTo>
                  <a:cubicBezTo>
                    <a:pt x="17569" y="6302"/>
                    <a:pt x="17574" y="6297"/>
                    <a:pt x="17574" y="6292"/>
                  </a:cubicBezTo>
                  <a:cubicBezTo>
                    <a:pt x="17574" y="6265"/>
                    <a:pt x="17574" y="6265"/>
                    <a:pt x="17574" y="6265"/>
                  </a:cubicBezTo>
                  <a:cubicBezTo>
                    <a:pt x="17574" y="6260"/>
                    <a:pt x="17574" y="6255"/>
                    <a:pt x="17584" y="6255"/>
                  </a:cubicBezTo>
                  <a:cubicBezTo>
                    <a:pt x="17584" y="6249"/>
                    <a:pt x="17590" y="6249"/>
                    <a:pt x="17595" y="6244"/>
                  </a:cubicBezTo>
                  <a:cubicBezTo>
                    <a:pt x="17595" y="6244"/>
                    <a:pt x="17600" y="6244"/>
                    <a:pt x="17600" y="6239"/>
                  </a:cubicBezTo>
                  <a:cubicBezTo>
                    <a:pt x="17600" y="6234"/>
                    <a:pt x="17595" y="6228"/>
                    <a:pt x="17595" y="6228"/>
                  </a:cubicBezTo>
                  <a:cubicBezTo>
                    <a:pt x="17590" y="6218"/>
                    <a:pt x="17590" y="6207"/>
                    <a:pt x="17584" y="6197"/>
                  </a:cubicBezTo>
                  <a:lnTo>
                    <a:pt x="17584" y="6191"/>
                  </a:lnTo>
                  <a:cubicBezTo>
                    <a:pt x="17579" y="6186"/>
                    <a:pt x="17579" y="6181"/>
                    <a:pt x="17574" y="6181"/>
                  </a:cubicBezTo>
                  <a:cubicBezTo>
                    <a:pt x="17569" y="6176"/>
                    <a:pt x="17563" y="6181"/>
                    <a:pt x="17558" y="6181"/>
                  </a:cubicBezTo>
                  <a:lnTo>
                    <a:pt x="17553" y="6176"/>
                  </a:lnTo>
                  <a:cubicBezTo>
                    <a:pt x="17542" y="6176"/>
                    <a:pt x="17542" y="6181"/>
                    <a:pt x="17537" y="6186"/>
                  </a:cubicBezTo>
                  <a:cubicBezTo>
                    <a:pt x="17537" y="6191"/>
                    <a:pt x="17532" y="6191"/>
                    <a:pt x="17532" y="6197"/>
                  </a:cubicBezTo>
                  <a:cubicBezTo>
                    <a:pt x="17527" y="6202"/>
                    <a:pt x="17527" y="6202"/>
                    <a:pt x="17527" y="6202"/>
                  </a:cubicBezTo>
                  <a:cubicBezTo>
                    <a:pt x="17527" y="6218"/>
                    <a:pt x="17527" y="6218"/>
                    <a:pt x="17527" y="6218"/>
                  </a:cubicBezTo>
                  <a:cubicBezTo>
                    <a:pt x="17527" y="6228"/>
                    <a:pt x="17521" y="6234"/>
                    <a:pt x="17511" y="6234"/>
                  </a:cubicBezTo>
                  <a:cubicBezTo>
                    <a:pt x="17505" y="6234"/>
                    <a:pt x="17505" y="6234"/>
                    <a:pt x="17500" y="6239"/>
                  </a:cubicBezTo>
                  <a:cubicBezTo>
                    <a:pt x="17500" y="6244"/>
                    <a:pt x="17500" y="6244"/>
                    <a:pt x="17500" y="6249"/>
                  </a:cubicBezTo>
                  <a:cubicBezTo>
                    <a:pt x="17495" y="6249"/>
                    <a:pt x="17495" y="6244"/>
                    <a:pt x="17495" y="6239"/>
                  </a:cubicBezTo>
                  <a:cubicBezTo>
                    <a:pt x="17490" y="6234"/>
                    <a:pt x="17484" y="6234"/>
                    <a:pt x="17484" y="6234"/>
                  </a:cubicBezTo>
                  <a:cubicBezTo>
                    <a:pt x="17479" y="6234"/>
                    <a:pt x="17479" y="6228"/>
                    <a:pt x="17474" y="6228"/>
                  </a:cubicBezTo>
                  <a:cubicBezTo>
                    <a:pt x="17469" y="6228"/>
                    <a:pt x="17463" y="6228"/>
                    <a:pt x="17458" y="6234"/>
                  </a:cubicBezTo>
                  <a:cubicBezTo>
                    <a:pt x="17447" y="6239"/>
                    <a:pt x="17447" y="6239"/>
                    <a:pt x="17442" y="6244"/>
                  </a:cubicBezTo>
                  <a:cubicBezTo>
                    <a:pt x="17432" y="6249"/>
                    <a:pt x="17432" y="6255"/>
                    <a:pt x="17432" y="6265"/>
                  </a:cubicBezTo>
                  <a:cubicBezTo>
                    <a:pt x="17432" y="6271"/>
                    <a:pt x="17432" y="6276"/>
                    <a:pt x="17432" y="6281"/>
                  </a:cubicBezTo>
                  <a:cubicBezTo>
                    <a:pt x="17432" y="6286"/>
                    <a:pt x="17432" y="6286"/>
                    <a:pt x="17437" y="6292"/>
                  </a:cubicBezTo>
                  <a:cubicBezTo>
                    <a:pt x="17437" y="6292"/>
                    <a:pt x="17437" y="6292"/>
                    <a:pt x="17442" y="6297"/>
                  </a:cubicBezTo>
                  <a:cubicBezTo>
                    <a:pt x="17442" y="6297"/>
                    <a:pt x="17447" y="6302"/>
                    <a:pt x="17453" y="6302"/>
                  </a:cubicBezTo>
                  <a:lnTo>
                    <a:pt x="17458" y="6302"/>
                  </a:lnTo>
                  <a:cubicBezTo>
                    <a:pt x="17463" y="6302"/>
                    <a:pt x="17469" y="6297"/>
                    <a:pt x="17474" y="6297"/>
                  </a:cubicBezTo>
                  <a:cubicBezTo>
                    <a:pt x="17479" y="6297"/>
                    <a:pt x="17479" y="6302"/>
                    <a:pt x="17479" y="6308"/>
                  </a:cubicBezTo>
                  <a:cubicBezTo>
                    <a:pt x="17479" y="6318"/>
                    <a:pt x="17469" y="6318"/>
                    <a:pt x="17469" y="6329"/>
                  </a:cubicBezTo>
                  <a:cubicBezTo>
                    <a:pt x="17463" y="6334"/>
                    <a:pt x="17469" y="6334"/>
                    <a:pt x="17463" y="6339"/>
                  </a:cubicBezTo>
                  <a:cubicBezTo>
                    <a:pt x="17463" y="6339"/>
                    <a:pt x="17463" y="6344"/>
                    <a:pt x="17458" y="6344"/>
                  </a:cubicBezTo>
                  <a:cubicBezTo>
                    <a:pt x="17458" y="6344"/>
                    <a:pt x="17453" y="6344"/>
                    <a:pt x="17453" y="6350"/>
                  </a:cubicBezTo>
                  <a:cubicBezTo>
                    <a:pt x="17453" y="6355"/>
                    <a:pt x="17458" y="6355"/>
                    <a:pt x="17458" y="6360"/>
                  </a:cubicBezTo>
                  <a:cubicBezTo>
                    <a:pt x="17458" y="6365"/>
                    <a:pt x="17447" y="6365"/>
                    <a:pt x="17447" y="6371"/>
                  </a:cubicBezTo>
                  <a:cubicBezTo>
                    <a:pt x="17447" y="6376"/>
                    <a:pt x="17447" y="6381"/>
                    <a:pt x="17453" y="6381"/>
                  </a:cubicBezTo>
                  <a:cubicBezTo>
                    <a:pt x="17453" y="6387"/>
                    <a:pt x="17453" y="6392"/>
                    <a:pt x="17458" y="6392"/>
                  </a:cubicBezTo>
                  <a:cubicBezTo>
                    <a:pt x="17463" y="6392"/>
                    <a:pt x="17463" y="6397"/>
                    <a:pt x="17469" y="6397"/>
                  </a:cubicBezTo>
                  <a:cubicBezTo>
                    <a:pt x="17469" y="6402"/>
                    <a:pt x="17469" y="6402"/>
                    <a:pt x="17474" y="6402"/>
                  </a:cubicBezTo>
                  <a:cubicBezTo>
                    <a:pt x="17474" y="6408"/>
                    <a:pt x="17479" y="6408"/>
                    <a:pt x="17479" y="6408"/>
                  </a:cubicBezTo>
                  <a:cubicBezTo>
                    <a:pt x="17479" y="6408"/>
                    <a:pt x="17479" y="6408"/>
                    <a:pt x="17479" y="6413"/>
                  </a:cubicBezTo>
                  <a:lnTo>
                    <a:pt x="17479" y="6418"/>
                  </a:lnTo>
                  <a:cubicBezTo>
                    <a:pt x="17474" y="6423"/>
                    <a:pt x="17469" y="6429"/>
                    <a:pt x="17463" y="6434"/>
                  </a:cubicBezTo>
                  <a:cubicBezTo>
                    <a:pt x="17458" y="6439"/>
                    <a:pt x="17453" y="6445"/>
                    <a:pt x="17447" y="6450"/>
                  </a:cubicBezTo>
                  <a:cubicBezTo>
                    <a:pt x="17442" y="6450"/>
                    <a:pt x="17442" y="6455"/>
                    <a:pt x="17437" y="645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76"/>
            <p:cNvSpPr>
              <a:spLocks noChangeArrowheads="1"/>
            </p:cNvSpPr>
            <p:nvPr/>
          </p:nvSpPr>
          <p:spPr bwMode="auto">
            <a:xfrm>
              <a:off x="6676506" y="8153401"/>
              <a:ext cx="565113" cy="427037"/>
            </a:xfrm>
            <a:custGeom>
              <a:avLst/>
              <a:gdLst>
                <a:gd name="T0" fmla="*/ 68 w 1572"/>
                <a:gd name="T1" fmla="*/ 502 h 1188"/>
                <a:gd name="T2" fmla="*/ 5 w 1572"/>
                <a:gd name="T3" fmla="*/ 786 h 1188"/>
                <a:gd name="T4" fmla="*/ 95 w 1572"/>
                <a:gd name="T5" fmla="*/ 918 h 1188"/>
                <a:gd name="T6" fmla="*/ 195 w 1572"/>
                <a:gd name="T7" fmla="*/ 981 h 1188"/>
                <a:gd name="T8" fmla="*/ 253 w 1572"/>
                <a:gd name="T9" fmla="*/ 987 h 1188"/>
                <a:gd name="T10" fmla="*/ 427 w 1572"/>
                <a:gd name="T11" fmla="*/ 966 h 1188"/>
                <a:gd name="T12" fmla="*/ 670 w 1572"/>
                <a:gd name="T13" fmla="*/ 1029 h 1188"/>
                <a:gd name="T14" fmla="*/ 1049 w 1572"/>
                <a:gd name="T15" fmla="*/ 971 h 1188"/>
                <a:gd name="T16" fmla="*/ 1276 w 1572"/>
                <a:gd name="T17" fmla="*/ 1061 h 1188"/>
                <a:gd name="T18" fmla="*/ 1466 w 1572"/>
                <a:gd name="T19" fmla="*/ 1187 h 1188"/>
                <a:gd name="T20" fmla="*/ 1529 w 1572"/>
                <a:gd name="T21" fmla="*/ 1103 h 1188"/>
                <a:gd name="T22" fmla="*/ 1561 w 1572"/>
                <a:gd name="T23" fmla="*/ 1018 h 1188"/>
                <a:gd name="T24" fmla="*/ 1571 w 1572"/>
                <a:gd name="T25" fmla="*/ 918 h 1188"/>
                <a:gd name="T26" fmla="*/ 1503 w 1572"/>
                <a:gd name="T27" fmla="*/ 881 h 1188"/>
                <a:gd name="T28" fmla="*/ 1434 w 1572"/>
                <a:gd name="T29" fmla="*/ 844 h 1188"/>
                <a:gd name="T30" fmla="*/ 1477 w 1572"/>
                <a:gd name="T31" fmla="*/ 755 h 1188"/>
                <a:gd name="T32" fmla="*/ 1408 w 1572"/>
                <a:gd name="T33" fmla="*/ 697 h 1188"/>
                <a:gd name="T34" fmla="*/ 1382 w 1572"/>
                <a:gd name="T35" fmla="*/ 644 h 1188"/>
                <a:gd name="T36" fmla="*/ 1392 w 1572"/>
                <a:gd name="T37" fmla="*/ 591 h 1188"/>
                <a:gd name="T38" fmla="*/ 1403 w 1572"/>
                <a:gd name="T39" fmla="*/ 528 h 1188"/>
                <a:gd name="T40" fmla="*/ 1371 w 1572"/>
                <a:gd name="T41" fmla="*/ 428 h 1188"/>
                <a:gd name="T42" fmla="*/ 1324 w 1572"/>
                <a:gd name="T43" fmla="*/ 391 h 1188"/>
                <a:gd name="T44" fmla="*/ 1324 w 1572"/>
                <a:gd name="T45" fmla="*/ 348 h 1188"/>
                <a:gd name="T46" fmla="*/ 1360 w 1572"/>
                <a:gd name="T47" fmla="*/ 296 h 1188"/>
                <a:gd name="T48" fmla="*/ 1345 w 1572"/>
                <a:gd name="T49" fmla="*/ 254 h 1188"/>
                <a:gd name="T50" fmla="*/ 1366 w 1572"/>
                <a:gd name="T51" fmla="*/ 227 h 1188"/>
                <a:gd name="T52" fmla="*/ 1408 w 1572"/>
                <a:gd name="T53" fmla="*/ 196 h 1188"/>
                <a:gd name="T54" fmla="*/ 1382 w 1572"/>
                <a:gd name="T55" fmla="*/ 90 h 1188"/>
                <a:gd name="T56" fmla="*/ 1339 w 1572"/>
                <a:gd name="T57" fmla="*/ 69 h 1188"/>
                <a:gd name="T58" fmla="*/ 1118 w 1572"/>
                <a:gd name="T59" fmla="*/ 69 h 1188"/>
                <a:gd name="T60" fmla="*/ 1012 w 1572"/>
                <a:gd name="T61" fmla="*/ 58 h 1188"/>
                <a:gd name="T62" fmla="*/ 881 w 1572"/>
                <a:gd name="T63" fmla="*/ 48 h 1188"/>
                <a:gd name="T64" fmla="*/ 654 w 1572"/>
                <a:gd name="T65" fmla="*/ 16 h 1188"/>
                <a:gd name="T66" fmla="*/ 691 w 1572"/>
                <a:gd name="T67" fmla="*/ 74 h 1188"/>
                <a:gd name="T68" fmla="*/ 664 w 1572"/>
                <a:gd name="T69" fmla="*/ 153 h 1188"/>
                <a:gd name="T70" fmla="*/ 654 w 1572"/>
                <a:gd name="T71" fmla="*/ 190 h 1188"/>
                <a:gd name="T72" fmla="*/ 585 w 1572"/>
                <a:gd name="T73" fmla="*/ 164 h 1188"/>
                <a:gd name="T74" fmla="*/ 543 w 1572"/>
                <a:gd name="T75" fmla="*/ 148 h 1188"/>
                <a:gd name="T76" fmla="*/ 511 w 1572"/>
                <a:gd name="T77" fmla="*/ 201 h 1188"/>
                <a:gd name="T78" fmla="*/ 469 w 1572"/>
                <a:gd name="T79" fmla="*/ 169 h 1188"/>
                <a:gd name="T80" fmla="*/ 464 w 1572"/>
                <a:gd name="T81" fmla="*/ 264 h 1188"/>
                <a:gd name="T82" fmla="*/ 474 w 1572"/>
                <a:gd name="T83" fmla="*/ 306 h 1188"/>
                <a:gd name="T84" fmla="*/ 416 w 1572"/>
                <a:gd name="T85" fmla="*/ 391 h 1188"/>
                <a:gd name="T86" fmla="*/ 342 w 1572"/>
                <a:gd name="T87" fmla="*/ 422 h 1188"/>
                <a:gd name="T88" fmla="*/ 253 w 1572"/>
                <a:gd name="T89" fmla="*/ 417 h 1188"/>
                <a:gd name="T90" fmla="*/ 205 w 1572"/>
                <a:gd name="T91" fmla="*/ 406 h 1188"/>
                <a:gd name="T92" fmla="*/ 190 w 1572"/>
                <a:gd name="T93" fmla="*/ 459 h 1188"/>
                <a:gd name="T94" fmla="*/ 126 w 1572"/>
                <a:gd name="T95" fmla="*/ 449 h 1188"/>
                <a:gd name="T96" fmla="*/ 84 w 1572"/>
                <a:gd name="T97" fmla="*/ 428 h 11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72" h="1188">
                  <a:moveTo>
                    <a:pt x="68" y="433"/>
                  </a:moveTo>
                  <a:lnTo>
                    <a:pt x="68" y="433"/>
                  </a:lnTo>
                  <a:cubicBezTo>
                    <a:pt x="68" y="454"/>
                    <a:pt x="73" y="486"/>
                    <a:pt x="68" y="502"/>
                  </a:cubicBezTo>
                  <a:cubicBezTo>
                    <a:pt x="58" y="533"/>
                    <a:pt x="52" y="559"/>
                    <a:pt x="31" y="586"/>
                  </a:cubicBezTo>
                  <a:cubicBezTo>
                    <a:pt x="10" y="617"/>
                    <a:pt x="0" y="639"/>
                    <a:pt x="0" y="681"/>
                  </a:cubicBezTo>
                  <a:cubicBezTo>
                    <a:pt x="0" y="718"/>
                    <a:pt x="5" y="749"/>
                    <a:pt x="5" y="786"/>
                  </a:cubicBezTo>
                  <a:cubicBezTo>
                    <a:pt x="10" y="807"/>
                    <a:pt x="31" y="813"/>
                    <a:pt x="31" y="834"/>
                  </a:cubicBezTo>
                  <a:cubicBezTo>
                    <a:pt x="26" y="855"/>
                    <a:pt x="26" y="865"/>
                    <a:pt x="42" y="876"/>
                  </a:cubicBezTo>
                  <a:cubicBezTo>
                    <a:pt x="63" y="892"/>
                    <a:pt x="84" y="897"/>
                    <a:pt x="95" y="918"/>
                  </a:cubicBezTo>
                  <a:cubicBezTo>
                    <a:pt x="100" y="929"/>
                    <a:pt x="105" y="960"/>
                    <a:pt x="105" y="976"/>
                  </a:cubicBezTo>
                  <a:lnTo>
                    <a:pt x="105" y="976"/>
                  </a:lnTo>
                  <a:cubicBezTo>
                    <a:pt x="137" y="976"/>
                    <a:pt x="158" y="981"/>
                    <a:pt x="195" y="981"/>
                  </a:cubicBezTo>
                  <a:cubicBezTo>
                    <a:pt x="216" y="981"/>
                    <a:pt x="216" y="981"/>
                    <a:pt x="216" y="981"/>
                  </a:cubicBezTo>
                  <a:cubicBezTo>
                    <a:pt x="221" y="981"/>
                    <a:pt x="226" y="987"/>
                    <a:pt x="232" y="987"/>
                  </a:cubicBezTo>
                  <a:cubicBezTo>
                    <a:pt x="253" y="987"/>
                    <a:pt x="253" y="987"/>
                    <a:pt x="253" y="987"/>
                  </a:cubicBezTo>
                  <a:cubicBezTo>
                    <a:pt x="269" y="987"/>
                    <a:pt x="279" y="976"/>
                    <a:pt x="295" y="976"/>
                  </a:cubicBezTo>
                  <a:cubicBezTo>
                    <a:pt x="332" y="976"/>
                    <a:pt x="353" y="976"/>
                    <a:pt x="390" y="971"/>
                  </a:cubicBezTo>
                  <a:cubicBezTo>
                    <a:pt x="427" y="966"/>
                    <a:pt x="427" y="966"/>
                    <a:pt x="427" y="966"/>
                  </a:cubicBezTo>
                  <a:cubicBezTo>
                    <a:pt x="469" y="971"/>
                    <a:pt x="469" y="971"/>
                    <a:pt x="469" y="971"/>
                  </a:cubicBezTo>
                  <a:cubicBezTo>
                    <a:pt x="511" y="992"/>
                    <a:pt x="543" y="992"/>
                    <a:pt x="590" y="1008"/>
                  </a:cubicBezTo>
                  <a:cubicBezTo>
                    <a:pt x="622" y="1013"/>
                    <a:pt x="638" y="1029"/>
                    <a:pt x="670" y="1029"/>
                  </a:cubicBezTo>
                  <a:cubicBezTo>
                    <a:pt x="902" y="987"/>
                    <a:pt x="902" y="987"/>
                    <a:pt x="902" y="987"/>
                  </a:cubicBezTo>
                  <a:cubicBezTo>
                    <a:pt x="986" y="997"/>
                    <a:pt x="986" y="997"/>
                    <a:pt x="986" y="997"/>
                  </a:cubicBezTo>
                  <a:cubicBezTo>
                    <a:pt x="1007" y="987"/>
                    <a:pt x="1023" y="971"/>
                    <a:pt x="1049" y="971"/>
                  </a:cubicBezTo>
                  <a:cubicBezTo>
                    <a:pt x="1065" y="971"/>
                    <a:pt x="1065" y="981"/>
                    <a:pt x="1081" y="987"/>
                  </a:cubicBezTo>
                  <a:cubicBezTo>
                    <a:pt x="1107" y="992"/>
                    <a:pt x="1118" y="997"/>
                    <a:pt x="1144" y="1008"/>
                  </a:cubicBezTo>
                  <a:cubicBezTo>
                    <a:pt x="1197" y="1034"/>
                    <a:pt x="1229" y="1034"/>
                    <a:pt x="1276" y="1061"/>
                  </a:cubicBezTo>
                  <a:cubicBezTo>
                    <a:pt x="1324" y="1087"/>
                    <a:pt x="1334" y="1124"/>
                    <a:pt x="1382" y="1150"/>
                  </a:cubicBezTo>
                  <a:cubicBezTo>
                    <a:pt x="1403" y="1166"/>
                    <a:pt x="1419" y="1166"/>
                    <a:pt x="1440" y="1177"/>
                  </a:cubicBezTo>
                  <a:cubicBezTo>
                    <a:pt x="1450" y="1182"/>
                    <a:pt x="1461" y="1182"/>
                    <a:pt x="1466" y="1187"/>
                  </a:cubicBezTo>
                  <a:lnTo>
                    <a:pt x="1466" y="1187"/>
                  </a:lnTo>
                  <a:cubicBezTo>
                    <a:pt x="1477" y="1171"/>
                    <a:pt x="1492" y="1161"/>
                    <a:pt x="1508" y="1145"/>
                  </a:cubicBezTo>
                  <a:cubicBezTo>
                    <a:pt x="1519" y="1129"/>
                    <a:pt x="1519" y="1119"/>
                    <a:pt x="1529" y="1103"/>
                  </a:cubicBezTo>
                  <a:cubicBezTo>
                    <a:pt x="1535" y="1087"/>
                    <a:pt x="1540" y="1071"/>
                    <a:pt x="1550" y="1055"/>
                  </a:cubicBezTo>
                  <a:cubicBezTo>
                    <a:pt x="1550" y="1045"/>
                    <a:pt x="1550" y="1039"/>
                    <a:pt x="1556" y="1034"/>
                  </a:cubicBezTo>
                  <a:cubicBezTo>
                    <a:pt x="1556" y="1029"/>
                    <a:pt x="1561" y="1024"/>
                    <a:pt x="1561" y="1018"/>
                  </a:cubicBezTo>
                  <a:cubicBezTo>
                    <a:pt x="1561" y="966"/>
                    <a:pt x="1561" y="966"/>
                    <a:pt x="1561" y="966"/>
                  </a:cubicBezTo>
                  <a:cubicBezTo>
                    <a:pt x="1561" y="950"/>
                    <a:pt x="1561" y="945"/>
                    <a:pt x="1566" y="929"/>
                  </a:cubicBezTo>
                  <a:cubicBezTo>
                    <a:pt x="1566" y="923"/>
                    <a:pt x="1571" y="923"/>
                    <a:pt x="1571" y="918"/>
                  </a:cubicBezTo>
                  <a:cubicBezTo>
                    <a:pt x="1571" y="913"/>
                    <a:pt x="1561" y="913"/>
                    <a:pt x="1556" y="908"/>
                  </a:cubicBezTo>
                  <a:cubicBezTo>
                    <a:pt x="1550" y="908"/>
                    <a:pt x="1545" y="902"/>
                    <a:pt x="1540" y="902"/>
                  </a:cubicBezTo>
                  <a:cubicBezTo>
                    <a:pt x="1524" y="892"/>
                    <a:pt x="1514" y="886"/>
                    <a:pt x="1503" y="881"/>
                  </a:cubicBezTo>
                  <a:cubicBezTo>
                    <a:pt x="1487" y="876"/>
                    <a:pt x="1482" y="876"/>
                    <a:pt x="1466" y="871"/>
                  </a:cubicBezTo>
                  <a:cubicBezTo>
                    <a:pt x="1455" y="865"/>
                    <a:pt x="1450" y="860"/>
                    <a:pt x="1440" y="850"/>
                  </a:cubicBezTo>
                  <a:lnTo>
                    <a:pt x="1434" y="844"/>
                  </a:lnTo>
                  <a:cubicBezTo>
                    <a:pt x="1434" y="834"/>
                    <a:pt x="1445" y="828"/>
                    <a:pt x="1450" y="818"/>
                  </a:cubicBezTo>
                  <a:cubicBezTo>
                    <a:pt x="1455" y="813"/>
                    <a:pt x="1455" y="807"/>
                    <a:pt x="1461" y="797"/>
                  </a:cubicBezTo>
                  <a:cubicBezTo>
                    <a:pt x="1466" y="781"/>
                    <a:pt x="1477" y="770"/>
                    <a:pt x="1477" y="755"/>
                  </a:cubicBezTo>
                  <a:cubicBezTo>
                    <a:pt x="1477" y="744"/>
                    <a:pt x="1471" y="739"/>
                    <a:pt x="1466" y="734"/>
                  </a:cubicBezTo>
                  <a:cubicBezTo>
                    <a:pt x="1455" y="728"/>
                    <a:pt x="1450" y="723"/>
                    <a:pt x="1440" y="718"/>
                  </a:cubicBezTo>
                  <a:cubicBezTo>
                    <a:pt x="1429" y="707"/>
                    <a:pt x="1419" y="707"/>
                    <a:pt x="1408" y="697"/>
                  </a:cubicBezTo>
                  <a:cubicBezTo>
                    <a:pt x="1403" y="686"/>
                    <a:pt x="1403" y="681"/>
                    <a:pt x="1397" y="676"/>
                  </a:cubicBezTo>
                  <a:cubicBezTo>
                    <a:pt x="1397" y="670"/>
                    <a:pt x="1392" y="665"/>
                    <a:pt x="1392" y="660"/>
                  </a:cubicBezTo>
                  <a:cubicBezTo>
                    <a:pt x="1387" y="654"/>
                    <a:pt x="1387" y="649"/>
                    <a:pt x="1382" y="644"/>
                  </a:cubicBezTo>
                  <a:cubicBezTo>
                    <a:pt x="1382" y="644"/>
                    <a:pt x="1376" y="644"/>
                    <a:pt x="1376" y="639"/>
                  </a:cubicBezTo>
                  <a:cubicBezTo>
                    <a:pt x="1376" y="628"/>
                    <a:pt x="1387" y="623"/>
                    <a:pt x="1387" y="617"/>
                  </a:cubicBezTo>
                  <a:cubicBezTo>
                    <a:pt x="1387" y="607"/>
                    <a:pt x="1387" y="602"/>
                    <a:pt x="1392" y="591"/>
                  </a:cubicBezTo>
                  <a:cubicBezTo>
                    <a:pt x="1397" y="581"/>
                    <a:pt x="1403" y="581"/>
                    <a:pt x="1403" y="570"/>
                  </a:cubicBezTo>
                  <a:cubicBezTo>
                    <a:pt x="1403" y="554"/>
                    <a:pt x="1403" y="554"/>
                    <a:pt x="1403" y="554"/>
                  </a:cubicBezTo>
                  <a:cubicBezTo>
                    <a:pt x="1403" y="544"/>
                    <a:pt x="1403" y="538"/>
                    <a:pt x="1403" y="528"/>
                  </a:cubicBezTo>
                  <a:cubicBezTo>
                    <a:pt x="1408" y="512"/>
                    <a:pt x="1413" y="502"/>
                    <a:pt x="1413" y="486"/>
                  </a:cubicBezTo>
                  <a:cubicBezTo>
                    <a:pt x="1413" y="470"/>
                    <a:pt x="1397" y="465"/>
                    <a:pt x="1387" y="454"/>
                  </a:cubicBezTo>
                  <a:cubicBezTo>
                    <a:pt x="1382" y="443"/>
                    <a:pt x="1376" y="438"/>
                    <a:pt x="1371" y="428"/>
                  </a:cubicBezTo>
                  <a:cubicBezTo>
                    <a:pt x="1366" y="422"/>
                    <a:pt x="1366" y="417"/>
                    <a:pt x="1360" y="406"/>
                  </a:cubicBezTo>
                  <a:cubicBezTo>
                    <a:pt x="1360" y="406"/>
                    <a:pt x="1355" y="401"/>
                    <a:pt x="1350" y="401"/>
                  </a:cubicBezTo>
                  <a:cubicBezTo>
                    <a:pt x="1339" y="396"/>
                    <a:pt x="1334" y="391"/>
                    <a:pt x="1324" y="391"/>
                  </a:cubicBezTo>
                  <a:cubicBezTo>
                    <a:pt x="1313" y="391"/>
                    <a:pt x="1308" y="396"/>
                    <a:pt x="1297" y="396"/>
                  </a:cubicBezTo>
                  <a:cubicBezTo>
                    <a:pt x="1292" y="396"/>
                    <a:pt x="1292" y="391"/>
                    <a:pt x="1292" y="391"/>
                  </a:cubicBezTo>
                  <a:cubicBezTo>
                    <a:pt x="1297" y="375"/>
                    <a:pt x="1308" y="364"/>
                    <a:pt x="1324" y="348"/>
                  </a:cubicBezTo>
                  <a:cubicBezTo>
                    <a:pt x="1329" y="343"/>
                    <a:pt x="1329" y="343"/>
                    <a:pt x="1339" y="338"/>
                  </a:cubicBezTo>
                  <a:cubicBezTo>
                    <a:pt x="1350" y="327"/>
                    <a:pt x="1350" y="322"/>
                    <a:pt x="1355" y="306"/>
                  </a:cubicBezTo>
                  <a:cubicBezTo>
                    <a:pt x="1355" y="301"/>
                    <a:pt x="1360" y="296"/>
                    <a:pt x="1360" y="296"/>
                  </a:cubicBezTo>
                  <a:cubicBezTo>
                    <a:pt x="1366" y="291"/>
                    <a:pt x="1376" y="291"/>
                    <a:pt x="1376" y="280"/>
                  </a:cubicBezTo>
                  <a:cubicBezTo>
                    <a:pt x="1376" y="280"/>
                    <a:pt x="1371" y="275"/>
                    <a:pt x="1366" y="275"/>
                  </a:cubicBezTo>
                  <a:cubicBezTo>
                    <a:pt x="1360" y="264"/>
                    <a:pt x="1355" y="259"/>
                    <a:pt x="1345" y="254"/>
                  </a:cubicBezTo>
                  <a:lnTo>
                    <a:pt x="1345" y="248"/>
                  </a:lnTo>
                  <a:cubicBezTo>
                    <a:pt x="1350" y="243"/>
                    <a:pt x="1360" y="243"/>
                    <a:pt x="1360" y="238"/>
                  </a:cubicBezTo>
                  <a:cubicBezTo>
                    <a:pt x="1366" y="232"/>
                    <a:pt x="1366" y="227"/>
                    <a:pt x="1366" y="227"/>
                  </a:cubicBezTo>
                  <a:cubicBezTo>
                    <a:pt x="1371" y="222"/>
                    <a:pt x="1371" y="222"/>
                    <a:pt x="1376" y="222"/>
                  </a:cubicBezTo>
                  <a:cubicBezTo>
                    <a:pt x="1382" y="222"/>
                    <a:pt x="1387" y="222"/>
                    <a:pt x="1392" y="222"/>
                  </a:cubicBezTo>
                  <a:cubicBezTo>
                    <a:pt x="1403" y="217"/>
                    <a:pt x="1408" y="206"/>
                    <a:pt x="1408" y="196"/>
                  </a:cubicBezTo>
                  <a:cubicBezTo>
                    <a:pt x="1413" y="185"/>
                    <a:pt x="1413" y="180"/>
                    <a:pt x="1413" y="169"/>
                  </a:cubicBezTo>
                  <a:cubicBezTo>
                    <a:pt x="1413" y="143"/>
                    <a:pt x="1408" y="132"/>
                    <a:pt x="1397" y="111"/>
                  </a:cubicBezTo>
                  <a:cubicBezTo>
                    <a:pt x="1392" y="106"/>
                    <a:pt x="1387" y="101"/>
                    <a:pt x="1382" y="90"/>
                  </a:cubicBezTo>
                  <a:cubicBezTo>
                    <a:pt x="1392" y="74"/>
                    <a:pt x="1392" y="74"/>
                    <a:pt x="1392" y="74"/>
                  </a:cubicBezTo>
                  <a:cubicBezTo>
                    <a:pt x="1382" y="69"/>
                    <a:pt x="1376" y="69"/>
                    <a:pt x="1366" y="69"/>
                  </a:cubicBezTo>
                  <a:cubicBezTo>
                    <a:pt x="1339" y="69"/>
                    <a:pt x="1339" y="69"/>
                    <a:pt x="1339" y="69"/>
                  </a:cubicBezTo>
                  <a:cubicBezTo>
                    <a:pt x="1297" y="69"/>
                    <a:pt x="1271" y="85"/>
                    <a:pt x="1223" y="85"/>
                  </a:cubicBezTo>
                  <a:cubicBezTo>
                    <a:pt x="1192" y="85"/>
                    <a:pt x="1176" y="69"/>
                    <a:pt x="1144" y="69"/>
                  </a:cubicBezTo>
                  <a:cubicBezTo>
                    <a:pt x="1118" y="69"/>
                    <a:pt x="1118" y="69"/>
                    <a:pt x="1118" y="69"/>
                  </a:cubicBezTo>
                  <a:cubicBezTo>
                    <a:pt x="1107" y="69"/>
                    <a:pt x="1107" y="80"/>
                    <a:pt x="1097" y="80"/>
                  </a:cubicBezTo>
                  <a:cubicBezTo>
                    <a:pt x="1086" y="80"/>
                    <a:pt x="1081" y="69"/>
                    <a:pt x="1070" y="64"/>
                  </a:cubicBezTo>
                  <a:cubicBezTo>
                    <a:pt x="1049" y="58"/>
                    <a:pt x="1033" y="58"/>
                    <a:pt x="1012" y="58"/>
                  </a:cubicBezTo>
                  <a:cubicBezTo>
                    <a:pt x="970" y="58"/>
                    <a:pt x="970" y="58"/>
                    <a:pt x="970" y="58"/>
                  </a:cubicBezTo>
                  <a:cubicBezTo>
                    <a:pt x="949" y="58"/>
                    <a:pt x="938" y="48"/>
                    <a:pt x="917" y="48"/>
                  </a:cubicBezTo>
                  <a:cubicBezTo>
                    <a:pt x="881" y="48"/>
                    <a:pt x="881" y="48"/>
                    <a:pt x="881" y="48"/>
                  </a:cubicBezTo>
                  <a:cubicBezTo>
                    <a:pt x="859" y="48"/>
                    <a:pt x="849" y="32"/>
                    <a:pt x="828" y="22"/>
                  </a:cubicBezTo>
                  <a:cubicBezTo>
                    <a:pt x="817" y="11"/>
                    <a:pt x="812" y="0"/>
                    <a:pt x="801" y="0"/>
                  </a:cubicBezTo>
                  <a:cubicBezTo>
                    <a:pt x="743" y="0"/>
                    <a:pt x="706" y="11"/>
                    <a:pt x="654" y="16"/>
                  </a:cubicBezTo>
                  <a:lnTo>
                    <a:pt x="654" y="16"/>
                  </a:lnTo>
                  <a:cubicBezTo>
                    <a:pt x="659" y="37"/>
                    <a:pt x="670" y="43"/>
                    <a:pt x="680" y="58"/>
                  </a:cubicBezTo>
                  <a:cubicBezTo>
                    <a:pt x="685" y="64"/>
                    <a:pt x="685" y="69"/>
                    <a:pt x="691" y="74"/>
                  </a:cubicBezTo>
                  <a:cubicBezTo>
                    <a:pt x="696" y="85"/>
                    <a:pt x="701" y="95"/>
                    <a:pt x="701" y="106"/>
                  </a:cubicBezTo>
                  <a:cubicBezTo>
                    <a:pt x="701" y="122"/>
                    <a:pt x="691" y="132"/>
                    <a:pt x="680" y="143"/>
                  </a:cubicBezTo>
                  <a:cubicBezTo>
                    <a:pt x="675" y="148"/>
                    <a:pt x="670" y="153"/>
                    <a:pt x="664" y="153"/>
                  </a:cubicBezTo>
                  <a:cubicBezTo>
                    <a:pt x="664" y="159"/>
                    <a:pt x="659" y="159"/>
                    <a:pt x="659" y="164"/>
                  </a:cubicBezTo>
                  <a:cubicBezTo>
                    <a:pt x="654" y="169"/>
                    <a:pt x="654" y="169"/>
                    <a:pt x="654" y="180"/>
                  </a:cubicBezTo>
                  <a:cubicBezTo>
                    <a:pt x="654" y="180"/>
                    <a:pt x="654" y="185"/>
                    <a:pt x="654" y="190"/>
                  </a:cubicBezTo>
                  <a:cubicBezTo>
                    <a:pt x="654" y="206"/>
                    <a:pt x="654" y="217"/>
                    <a:pt x="648" y="232"/>
                  </a:cubicBezTo>
                  <a:cubicBezTo>
                    <a:pt x="633" y="211"/>
                    <a:pt x="617" y="206"/>
                    <a:pt x="601" y="190"/>
                  </a:cubicBezTo>
                  <a:cubicBezTo>
                    <a:pt x="596" y="180"/>
                    <a:pt x="590" y="174"/>
                    <a:pt x="585" y="164"/>
                  </a:cubicBezTo>
                  <a:cubicBezTo>
                    <a:pt x="585" y="159"/>
                    <a:pt x="580" y="153"/>
                    <a:pt x="580" y="148"/>
                  </a:cubicBezTo>
                  <a:cubicBezTo>
                    <a:pt x="580" y="148"/>
                    <a:pt x="575" y="143"/>
                    <a:pt x="569" y="143"/>
                  </a:cubicBezTo>
                  <a:cubicBezTo>
                    <a:pt x="559" y="143"/>
                    <a:pt x="553" y="137"/>
                    <a:pt x="543" y="148"/>
                  </a:cubicBezTo>
                  <a:cubicBezTo>
                    <a:pt x="538" y="148"/>
                    <a:pt x="538" y="153"/>
                    <a:pt x="538" y="164"/>
                  </a:cubicBezTo>
                  <a:cubicBezTo>
                    <a:pt x="532" y="169"/>
                    <a:pt x="532" y="174"/>
                    <a:pt x="527" y="180"/>
                  </a:cubicBezTo>
                  <a:cubicBezTo>
                    <a:pt x="527" y="190"/>
                    <a:pt x="522" y="201"/>
                    <a:pt x="511" y="201"/>
                  </a:cubicBezTo>
                  <a:cubicBezTo>
                    <a:pt x="506" y="201"/>
                    <a:pt x="501" y="190"/>
                    <a:pt x="495" y="185"/>
                  </a:cubicBezTo>
                  <a:cubicBezTo>
                    <a:pt x="490" y="180"/>
                    <a:pt x="485" y="174"/>
                    <a:pt x="474" y="169"/>
                  </a:cubicBezTo>
                  <a:cubicBezTo>
                    <a:pt x="474" y="169"/>
                    <a:pt x="474" y="169"/>
                    <a:pt x="469" y="169"/>
                  </a:cubicBezTo>
                  <a:cubicBezTo>
                    <a:pt x="469" y="222"/>
                    <a:pt x="469" y="222"/>
                    <a:pt x="469" y="222"/>
                  </a:cubicBezTo>
                  <a:cubicBezTo>
                    <a:pt x="469" y="232"/>
                    <a:pt x="469" y="232"/>
                    <a:pt x="469" y="243"/>
                  </a:cubicBezTo>
                  <a:cubicBezTo>
                    <a:pt x="464" y="248"/>
                    <a:pt x="469" y="259"/>
                    <a:pt x="464" y="264"/>
                  </a:cubicBezTo>
                  <a:cubicBezTo>
                    <a:pt x="459" y="275"/>
                    <a:pt x="453" y="275"/>
                    <a:pt x="453" y="285"/>
                  </a:cubicBezTo>
                  <a:cubicBezTo>
                    <a:pt x="453" y="291"/>
                    <a:pt x="459" y="296"/>
                    <a:pt x="464" y="301"/>
                  </a:cubicBezTo>
                  <a:cubicBezTo>
                    <a:pt x="469" y="306"/>
                    <a:pt x="469" y="306"/>
                    <a:pt x="474" y="306"/>
                  </a:cubicBezTo>
                  <a:cubicBezTo>
                    <a:pt x="474" y="317"/>
                    <a:pt x="469" y="327"/>
                    <a:pt x="464" y="333"/>
                  </a:cubicBezTo>
                  <a:cubicBezTo>
                    <a:pt x="459" y="343"/>
                    <a:pt x="448" y="348"/>
                    <a:pt x="438" y="359"/>
                  </a:cubicBezTo>
                  <a:cubicBezTo>
                    <a:pt x="427" y="370"/>
                    <a:pt x="427" y="380"/>
                    <a:pt x="416" y="391"/>
                  </a:cubicBezTo>
                  <a:cubicBezTo>
                    <a:pt x="411" y="401"/>
                    <a:pt x="406" y="412"/>
                    <a:pt x="395" y="417"/>
                  </a:cubicBezTo>
                  <a:cubicBezTo>
                    <a:pt x="379" y="417"/>
                    <a:pt x="374" y="412"/>
                    <a:pt x="358" y="417"/>
                  </a:cubicBezTo>
                  <a:cubicBezTo>
                    <a:pt x="353" y="417"/>
                    <a:pt x="348" y="422"/>
                    <a:pt x="342" y="422"/>
                  </a:cubicBezTo>
                  <a:cubicBezTo>
                    <a:pt x="332" y="422"/>
                    <a:pt x="327" y="417"/>
                    <a:pt x="316" y="412"/>
                  </a:cubicBezTo>
                  <a:cubicBezTo>
                    <a:pt x="311" y="406"/>
                    <a:pt x="311" y="401"/>
                    <a:pt x="306" y="401"/>
                  </a:cubicBezTo>
                  <a:cubicBezTo>
                    <a:pt x="284" y="401"/>
                    <a:pt x="274" y="417"/>
                    <a:pt x="253" y="417"/>
                  </a:cubicBezTo>
                  <a:cubicBezTo>
                    <a:pt x="242" y="417"/>
                    <a:pt x="237" y="417"/>
                    <a:pt x="226" y="412"/>
                  </a:cubicBezTo>
                  <a:cubicBezTo>
                    <a:pt x="221" y="412"/>
                    <a:pt x="221" y="412"/>
                    <a:pt x="216" y="412"/>
                  </a:cubicBezTo>
                  <a:cubicBezTo>
                    <a:pt x="216" y="406"/>
                    <a:pt x="211" y="406"/>
                    <a:pt x="205" y="406"/>
                  </a:cubicBezTo>
                  <a:cubicBezTo>
                    <a:pt x="200" y="406"/>
                    <a:pt x="200" y="401"/>
                    <a:pt x="195" y="396"/>
                  </a:cubicBezTo>
                  <a:cubicBezTo>
                    <a:pt x="195" y="401"/>
                    <a:pt x="190" y="401"/>
                    <a:pt x="190" y="401"/>
                  </a:cubicBezTo>
                  <a:cubicBezTo>
                    <a:pt x="190" y="459"/>
                    <a:pt x="190" y="459"/>
                    <a:pt x="190" y="459"/>
                  </a:cubicBezTo>
                  <a:cubicBezTo>
                    <a:pt x="174" y="459"/>
                    <a:pt x="163" y="465"/>
                    <a:pt x="147" y="465"/>
                  </a:cubicBezTo>
                  <a:cubicBezTo>
                    <a:pt x="142" y="465"/>
                    <a:pt x="137" y="465"/>
                    <a:pt x="131" y="465"/>
                  </a:cubicBezTo>
                  <a:cubicBezTo>
                    <a:pt x="126" y="459"/>
                    <a:pt x="126" y="454"/>
                    <a:pt x="126" y="449"/>
                  </a:cubicBezTo>
                  <a:cubicBezTo>
                    <a:pt x="126" y="443"/>
                    <a:pt x="121" y="443"/>
                    <a:pt x="121" y="438"/>
                  </a:cubicBezTo>
                  <a:cubicBezTo>
                    <a:pt x="116" y="428"/>
                    <a:pt x="110" y="417"/>
                    <a:pt x="105" y="417"/>
                  </a:cubicBezTo>
                  <a:cubicBezTo>
                    <a:pt x="95" y="417"/>
                    <a:pt x="89" y="422"/>
                    <a:pt x="84" y="428"/>
                  </a:cubicBezTo>
                  <a:cubicBezTo>
                    <a:pt x="79" y="428"/>
                    <a:pt x="73" y="433"/>
                    <a:pt x="68" y="4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77"/>
            <p:cNvSpPr>
              <a:spLocks noChangeArrowheads="1"/>
            </p:cNvSpPr>
            <p:nvPr/>
          </p:nvSpPr>
          <p:spPr bwMode="auto">
            <a:xfrm>
              <a:off x="6333628" y="8231188"/>
              <a:ext cx="379388" cy="334963"/>
            </a:xfrm>
            <a:custGeom>
              <a:avLst/>
              <a:gdLst>
                <a:gd name="T0" fmla="*/ 1018 w 1056"/>
                <a:gd name="T1" fmla="*/ 216 h 929"/>
                <a:gd name="T2" fmla="*/ 986 w 1056"/>
                <a:gd name="T3" fmla="*/ 158 h 929"/>
                <a:gd name="T4" fmla="*/ 934 w 1056"/>
                <a:gd name="T5" fmla="*/ 163 h 929"/>
                <a:gd name="T6" fmla="*/ 913 w 1056"/>
                <a:gd name="T7" fmla="*/ 137 h 929"/>
                <a:gd name="T8" fmla="*/ 913 w 1056"/>
                <a:gd name="T9" fmla="*/ 84 h 929"/>
                <a:gd name="T10" fmla="*/ 950 w 1056"/>
                <a:gd name="T11" fmla="*/ 47 h 929"/>
                <a:gd name="T12" fmla="*/ 918 w 1056"/>
                <a:gd name="T13" fmla="*/ 5 h 929"/>
                <a:gd name="T14" fmla="*/ 897 w 1056"/>
                <a:gd name="T15" fmla="*/ 5 h 929"/>
                <a:gd name="T16" fmla="*/ 871 w 1056"/>
                <a:gd name="T17" fmla="*/ 26 h 929"/>
                <a:gd name="T18" fmla="*/ 844 w 1056"/>
                <a:gd name="T19" fmla="*/ 37 h 929"/>
                <a:gd name="T20" fmla="*/ 839 w 1056"/>
                <a:gd name="T21" fmla="*/ 5 h 929"/>
                <a:gd name="T22" fmla="*/ 707 w 1056"/>
                <a:gd name="T23" fmla="*/ 58 h 929"/>
                <a:gd name="T24" fmla="*/ 612 w 1056"/>
                <a:gd name="T25" fmla="*/ 79 h 929"/>
                <a:gd name="T26" fmla="*/ 554 w 1056"/>
                <a:gd name="T27" fmla="*/ 89 h 929"/>
                <a:gd name="T28" fmla="*/ 449 w 1056"/>
                <a:gd name="T29" fmla="*/ 110 h 929"/>
                <a:gd name="T30" fmla="*/ 396 w 1056"/>
                <a:gd name="T31" fmla="*/ 153 h 929"/>
                <a:gd name="T32" fmla="*/ 433 w 1056"/>
                <a:gd name="T33" fmla="*/ 100 h 929"/>
                <a:gd name="T34" fmla="*/ 311 w 1056"/>
                <a:gd name="T35" fmla="*/ 105 h 929"/>
                <a:gd name="T36" fmla="*/ 248 w 1056"/>
                <a:gd name="T37" fmla="*/ 95 h 929"/>
                <a:gd name="T38" fmla="*/ 90 w 1056"/>
                <a:gd name="T39" fmla="*/ 121 h 929"/>
                <a:gd name="T40" fmla="*/ 148 w 1056"/>
                <a:gd name="T41" fmla="*/ 168 h 929"/>
                <a:gd name="T42" fmla="*/ 90 w 1056"/>
                <a:gd name="T43" fmla="*/ 184 h 929"/>
                <a:gd name="T44" fmla="*/ 85 w 1056"/>
                <a:gd name="T45" fmla="*/ 184 h 929"/>
                <a:gd name="T46" fmla="*/ 90 w 1056"/>
                <a:gd name="T47" fmla="*/ 253 h 929"/>
                <a:gd name="T48" fmla="*/ 85 w 1056"/>
                <a:gd name="T49" fmla="*/ 290 h 929"/>
                <a:gd name="T50" fmla="*/ 111 w 1056"/>
                <a:gd name="T51" fmla="*/ 364 h 929"/>
                <a:gd name="T52" fmla="*/ 127 w 1056"/>
                <a:gd name="T53" fmla="*/ 474 h 929"/>
                <a:gd name="T54" fmla="*/ 101 w 1056"/>
                <a:gd name="T55" fmla="*/ 506 h 929"/>
                <a:gd name="T56" fmla="*/ 16 w 1056"/>
                <a:gd name="T57" fmla="*/ 506 h 929"/>
                <a:gd name="T58" fmla="*/ 74 w 1056"/>
                <a:gd name="T59" fmla="*/ 585 h 929"/>
                <a:gd name="T60" fmla="*/ 106 w 1056"/>
                <a:gd name="T61" fmla="*/ 633 h 929"/>
                <a:gd name="T62" fmla="*/ 127 w 1056"/>
                <a:gd name="T63" fmla="*/ 654 h 929"/>
                <a:gd name="T64" fmla="*/ 153 w 1056"/>
                <a:gd name="T65" fmla="*/ 691 h 929"/>
                <a:gd name="T66" fmla="*/ 179 w 1056"/>
                <a:gd name="T67" fmla="*/ 754 h 929"/>
                <a:gd name="T68" fmla="*/ 201 w 1056"/>
                <a:gd name="T69" fmla="*/ 791 h 929"/>
                <a:gd name="T70" fmla="*/ 243 w 1056"/>
                <a:gd name="T71" fmla="*/ 838 h 929"/>
                <a:gd name="T72" fmla="*/ 290 w 1056"/>
                <a:gd name="T73" fmla="*/ 907 h 929"/>
                <a:gd name="T74" fmla="*/ 301 w 1056"/>
                <a:gd name="T75" fmla="*/ 928 h 929"/>
                <a:gd name="T76" fmla="*/ 369 w 1056"/>
                <a:gd name="T77" fmla="*/ 844 h 929"/>
                <a:gd name="T78" fmla="*/ 390 w 1056"/>
                <a:gd name="T79" fmla="*/ 764 h 929"/>
                <a:gd name="T80" fmla="*/ 549 w 1056"/>
                <a:gd name="T81" fmla="*/ 733 h 929"/>
                <a:gd name="T82" fmla="*/ 718 w 1056"/>
                <a:gd name="T83" fmla="*/ 754 h 929"/>
                <a:gd name="T84" fmla="*/ 802 w 1056"/>
                <a:gd name="T85" fmla="*/ 791 h 929"/>
                <a:gd name="T86" fmla="*/ 860 w 1056"/>
                <a:gd name="T87" fmla="*/ 754 h 929"/>
                <a:gd name="T88" fmla="*/ 939 w 1056"/>
                <a:gd name="T89" fmla="*/ 759 h 929"/>
                <a:gd name="T90" fmla="*/ 1039 w 1056"/>
                <a:gd name="T91" fmla="*/ 754 h 929"/>
                <a:gd name="T92" fmla="*/ 1055 w 1056"/>
                <a:gd name="T93" fmla="*/ 759 h 929"/>
                <a:gd name="T94" fmla="*/ 992 w 1056"/>
                <a:gd name="T95" fmla="*/ 659 h 929"/>
                <a:gd name="T96" fmla="*/ 955 w 1056"/>
                <a:gd name="T97" fmla="*/ 569 h 929"/>
                <a:gd name="T98" fmla="*/ 981 w 1056"/>
                <a:gd name="T99" fmla="*/ 369 h 929"/>
                <a:gd name="T100" fmla="*/ 1018 w 1056"/>
                <a:gd name="T101" fmla="*/ 216 h 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056" h="929">
                  <a:moveTo>
                    <a:pt x="1018" y="216"/>
                  </a:moveTo>
                  <a:lnTo>
                    <a:pt x="1018" y="216"/>
                  </a:lnTo>
                  <a:cubicBezTo>
                    <a:pt x="1008" y="216"/>
                    <a:pt x="1002" y="205"/>
                    <a:pt x="1002" y="195"/>
                  </a:cubicBezTo>
                  <a:cubicBezTo>
                    <a:pt x="997" y="179"/>
                    <a:pt x="997" y="168"/>
                    <a:pt x="986" y="158"/>
                  </a:cubicBezTo>
                  <a:cubicBezTo>
                    <a:pt x="950" y="163"/>
                    <a:pt x="950" y="163"/>
                    <a:pt x="950" y="163"/>
                  </a:cubicBezTo>
                  <a:cubicBezTo>
                    <a:pt x="944" y="163"/>
                    <a:pt x="939" y="163"/>
                    <a:pt x="934" y="163"/>
                  </a:cubicBezTo>
                  <a:cubicBezTo>
                    <a:pt x="929" y="163"/>
                    <a:pt x="929" y="153"/>
                    <a:pt x="923" y="147"/>
                  </a:cubicBezTo>
                  <a:cubicBezTo>
                    <a:pt x="923" y="142"/>
                    <a:pt x="918" y="142"/>
                    <a:pt x="913" y="137"/>
                  </a:cubicBezTo>
                  <a:cubicBezTo>
                    <a:pt x="902" y="131"/>
                    <a:pt x="902" y="126"/>
                    <a:pt x="892" y="121"/>
                  </a:cubicBezTo>
                  <a:cubicBezTo>
                    <a:pt x="897" y="105"/>
                    <a:pt x="902" y="95"/>
                    <a:pt x="913" y="84"/>
                  </a:cubicBezTo>
                  <a:cubicBezTo>
                    <a:pt x="923" y="74"/>
                    <a:pt x="929" y="74"/>
                    <a:pt x="934" y="63"/>
                  </a:cubicBezTo>
                  <a:cubicBezTo>
                    <a:pt x="939" y="58"/>
                    <a:pt x="950" y="58"/>
                    <a:pt x="950" y="47"/>
                  </a:cubicBezTo>
                  <a:cubicBezTo>
                    <a:pt x="950" y="37"/>
                    <a:pt x="939" y="31"/>
                    <a:pt x="934" y="26"/>
                  </a:cubicBezTo>
                  <a:cubicBezTo>
                    <a:pt x="929" y="15"/>
                    <a:pt x="923" y="10"/>
                    <a:pt x="918" y="5"/>
                  </a:cubicBezTo>
                  <a:cubicBezTo>
                    <a:pt x="913" y="5"/>
                    <a:pt x="913" y="0"/>
                    <a:pt x="907" y="0"/>
                  </a:cubicBezTo>
                  <a:cubicBezTo>
                    <a:pt x="902" y="0"/>
                    <a:pt x="902" y="0"/>
                    <a:pt x="897" y="5"/>
                  </a:cubicBezTo>
                  <a:cubicBezTo>
                    <a:pt x="892" y="5"/>
                    <a:pt x="886" y="5"/>
                    <a:pt x="886" y="10"/>
                  </a:cubicBezTo>
                  <a:cubicBezTo>
                    <a:pt x="876" y="15"/>
                    <a:pt x="876" y="21"/>
                    <a:pt x="871" y="26"/>
                  </a:cubicBezTo>
                  <a:cubicBezTo>
                    <a:pt x="865" y="31"/>
                    <a:pt x="860" y="31"/>
                    <a:pt x="849" y="37"/>
                  </a:cubicBezTo>
                  <a:cubicBezTo>
                    <a:pt x="844" y="37"/>
                    <a:pt x="844" y="37"/>
                    <a:pt x="844" y="37"/>
                  </a:cubicBezTo>
                  <a:cubicBezTo>
                    <a:pt x="844" y="26"/>
                    <a:pt x="844" y="21"/>
                    <a:pt x="839" y="5"/>
                  </a:cubicBezTo>
                  <a:lnTo>
                    <a:pt x="839" y="5"/>
                  </a:lnTo>
                  <a:cubicBezTo>
                    <a:pt x="828" y="15"/>
                    <a:pt x="812" y="31"/>
                    <a:pt x="797" y="37"/>
                  </a:cubicBezTo>
                  <a:cubicBezTo>
                    <a:pt x="760" y="52"/>
                    <a:pt x="739" y="52"/>
                    <a:pt x="707" y="58"/>
                  </a:cubicBezTo>
                  <a:cubicBezTo>
                    <a:pt x="681" y="68"/>
                    <a:pt x="670" y="79"/>
                    <a:pt x="644" y="79"/>
                  </a:cubicBezTo>
                  <a:cubicBezTo>
                    <a:pt x="612" y="79"/>
                    <a:pt x="612" y="79"/>
                    <a:pt x="612" y="79"/>
                  </a:cubicBezTo>
                  <a:cubicBezTo>
                    <a:pt x="596" y="79"/>
                    <a:pt x="591" y="89"/>
                    <a:pt x="580" y="89"/>
                  </a:cubicBezTo>
                  <a:cubicBezTo>
                    <a:pt x="570" y="89"/>
                    <a:pt x="565" y="89"/>
                    <a:pt x="554" y="89"/>
                  </a:cubicBezTo>
                  <a:cubicBezTo>
                    <a:pt x="528" y="89"/>
                    <a:pt x="522" y="110"/>
                    <a:pt x="496" y="110"/>
                  </a:cubicBezTo>
                  <a:cubicBezTo>
                    <a:pt x="449" y="110"/>
                    <a:pt x="449" y="110"/>
                    <a:pt x="449" y="110"/>
                  </a:cubicBezTo>
                  <a:cubicBezTo>
                    <a:pt x="449" y="137"/>
                    <a:pt x="438" y="153"/>
                    <a:pt x="427" y="179"/>
                  </a:cubicBezTo>
                  <a:cubicBezTo>
                    <a:pt x="412" y="174"/>
                    <a:pt x="396" y="168"/>
                    <a:pt x="396" y="153"/>
                  </a:cubicBezTo>
                  <a:cubicBezTo>
                    <a:pt x="396" y="121"/>
                    <a:pt x="396" y="121"/>
                    <a:pt x="396" y="121"/>
                  </a:cubicBezTo>
                  <a:cubicBezTo>
                    <a:pt x="396" y="105"/>
                    <a:pt x="422" y="110"/>
                    <a:pt x="433" y="100"/>
                  </a:cubicBezTo>
                  <a:cubicBezTo>
                    <a:pt x="417" y="95"/>
                    <a:pt x="406" y="95"/>
                    <a:pt x="385" y="95"/>
                  </a:cubicBezTo>
                  <a:cubicBezTo>
                    <a:pt x="359" y="95"/>
                    <a:pt x="343" y="105"/>
                    <a:pt x="311" y="105"/>
                  </a:cubicBezTo>
                  <a:cubicBezTo>
                    <a:pt x="301" y="105"/>
                    <a:pt x="301" y="105"/>
                    <a:pt x="290" y="100"/>
                  </a:cubicBezTo>
                  <a:cubicBezTo>
                    <a:pt x="275" y="100"/>
                    <a:pt x="264" y="95"/>
                    <a:pt x="248" y="95"/>
                  </a:cubicBezTo>
                  <a:cubicBezTo>
                    <a:pt x="211" y="95"/>
                    <a:pt x="190" y="105"/>
                    <a:pt x="153" y="110"/>
                  </a:cubicBezTo>
                  <a:cubicBezTo>
                    <a:pt x="116" y="110"/>
                    <a:pt x="0" y="121"/>
                    <a:pt x="90" y="121"/>
                  </a:cubicBezTo>
                  <a:cubicBezTo>
                    <a:pt x="106" y="121"/>
                    <a:pt x="101" y="142"/>
                    <a:pt x="111" y="153"/>
                  </a:cubicBezTo>
                  <a:cubicBezTo>
                    <a:pt x="122" y="163"/>
                    <a:pt x="148" y="153"/>
                    <a:pt x="148" y="168"/>
                  </a:cubicBezTo>
                  <a:cubicBezTo>
                    <a:pt x="148" y="179"/>
                    <a:pt x="132" y="179"/>
                    <a:pt x="122" y="179"/>
                  </a:cubicBezTo>
                  <a:cubicBezTo>
                    <a:pt x="111" y="179"/>
                    <a:pt x="101" y="184"/>
                    <a:pt x="90" y="184"/>
                  </a:cubicBezTo>
                  <a:lnTo>
                    <a:pt x="85" y="184"/>
                  </a:lnTo>
                  <a:lnTo>
                    <a:pt x="85" y="184"/>
                  </a:lnTo>
                  <a:cubicBezTo>
                    <a:pt x="90" y="205"/>
                    <a:pt x="90" y="216"/>
                    <a:pt x="90" y="237"/>
                  </a:cubicBezTo>
                  <a:cubicBezTo>
                    <a:pt x="90" y="242"/>
                    <a:pt x="90" y="248"/>
                    <a:pt x="90" y="253"/>
                  </a:cubicBezTo>
                  <a:cubicBezTo>
                    <a:pt x="85" y="269"/>
                    <a:pt x="90" y="274"/>
                    <a:pt x="85" y="285"/>
                  </a:cubicBezTo>
                  <a:lnTo>
                    <a:pt x="85" y="290"/>
                  </a:lnTo>
                  <a:cubicBezTo>
                    <a:pt x="85" y="306"/>
                    <a:pt x="90" y="306"/>
                    <a:pt x="95" y="316"/>
                  </a:cubicBezTo>
                  <a:cubicBezTo>
                    <a:pt x="101" y="337"/>
                    <a:pt x="106" y="348"/>
                    <a:pt x="111" y="364"/>
                  </a:cubicBezTo>
                  <a:cubicBezTo>
                    <a:pt x="127" y="390"/>
                    <a:pt x="137" y="400"/>
                    <a:pt x="137" y="432"/>
                  </a:cubicBezTo>
                  <a:cubicBezTo>
                    <a:pt x="137" y="448"/>
                    <a:pt x="132" y="459"/>
                    <a:pt x="127" y="474"/>
                  </a:cubicBezTo>
                  <a:cubicBezTo>
                    <a:pt x="122" y="485"/>
                    <a:pt x="116" y="490"/>
                    <a:pt x="111" y="501"/>
                  </a:cubicBezTo>
                  <a:cubicBezTo>
                    <a:pt x="106" y="501"/>
                    <a:pt x="106" y="506"/>
                    <a:pt x="101" y="506"/>
                  </a:cubicBezTo>
                  <a:cubicBezTo>
                    <a:pt x="95" y="506"/>
                    <a:pt x="90" y="506"/>
                    <a:pt x="85" y="506"/>
                  </a:cubicBezTo>
                  <a:cubicBezTo>
                    <a:pt x="16" y="506"/>
                    <a:pt x="16" y="506"/>
                    <a:pt x="16" y="506"/>
                  </a:cubicBezTo>
                  <a:cubicBezTo>
                    <a:pt x="21" y="517"/>
                    <a:pt x="27" y="522"/>
                    <a:pt x="37" y="532"/>
                  </a:cubicBezTo>
                  <a:cubicBezTo>
                    <a:pt x="53" y="553"/>
                    <a:pt x="58" y="569"/>
                    <a:pt x="74" y="585"/>
                  </a:cubicBezTo>
                  <a:cubicBezTo>
                    <a:pt x="79" y="596"/>
                    <a:pt x="85" y="601"/>
                    <a:pt x="90" y="606"/>
                  </a:cubicBezTo>
                  <a:cubicBezTo>
                    <a:pt x="95" y="617"/>
                    <a:pt x="101" y="622"/>
                    <a:pt x="106" y="633"/>
                  </a:cubicBezTo>
                  <a:cubicBezTo>
                    <a:pt x="111" y="638"/>
                    <a:pt x="116" y="638"/>
                    <a:pt x="122" y="643"/>
                  </a:cubicBezTo>
                  <a:cubicBezTo>
                    <a:pt x="122" y="648"/>
                    <a:pt x="122" y="654"/>
                    <a:pt x="127" y="654"/>
                  </a:cubicBezTo>
                  <a:cubicBezTo>
                    <a:pt x="132" y="664"/>
                    <a:pt x="137" y="669"/>
                    <a:pt x="143" y="675"/>
                  </a:cubicBezTo>
                  <a:cubicBezTo>
                    <a:pt x="148" y="680"/>
                    <a:pt x="148" y="685"/>
                    <a:pt x="153" y="691"/>
                  </a:cubicBezTo>
                  <a:cubicBezTo>
                    <a:pt x="164" y="701"/>
                    <a:pt x="169" y="706"/>
                    <a:pt x="174" y="722"/>
                  </a:cubicBezTo>
                  <a:cubicBezTo>
                    <a:pt x="179" y="733"/>
                    <a:pt x="179" y="743"/>
                    <a:pt x="179" y="754"/>
                  </a:cubicBezTo>
                  <a:cubicBezTo>
                    <a:pt x="185" y="770"/>
                    <a:pt x="190" y="775"/>
                    <a:pt x="195" y="780"/>
                  </a:cubicBezTo>
                  <a:cubicBezTo>
                    <a:pt x="201" y="785"/>
                    <a:pt x="201" y="791"/>
                    <a:pt x="201" y="791"/>
                  </a:cubicBezTo>
                  <a:cubicBezTo>
                    <a:pt x="206" y="796"/>
                    <a:pt x="211" y="796"/>
                    <a:pt x="211" y="801"/>
                  </a:cubicBezTo>
                  <a:cubicBezTo>
                    <a:pt x="227" y="817"/>
                    <a:pt x="232" y="828"/>
                    <a:pt x="243" y="838"/>
                  </a:cubicBezTo>
                  <a:cubicBezTo>
                    <a:pt x="253" y="854"/>
                    <a:pt x="259" y="859"/>
                    <a:pt x="269" y="875"/>
                  </a:cubicBezTo>
                  <a:cubicBezTo>
                    <a:pt x="275" y="886"/>
                    <a:pt x="285" y="891"/>
                    <a:pt x="290" y="907"/>
                  </a:cubicBezTo>
                  <a:cubicBezTo>
                    <a:pt x="296" y="912"/>
                    <a:pt x="296" y="923"/>
                    <a:pt x="301" y="928"/>
                  </a:cubicBezTo>
                  <a:lnTo>
                    <a:pt x="301" y="928"/>
                  </a:lnTo>
                  <a:cubicBezTo>
                    <a:pt x="322" y="923"/>
                    <a:pt x="343" y="912"/>
                    <a:pt x="359" y="886"/>
                  </a:cubicBezTo>
                  <a:cubicBezTo>
                    <a:pt x="364" y="870"/>
                    <a:pt x="364" y="859"/>
                    <a:pt x="369" y="844"/>
                  </a:cubicBezTo>
                  <a:cubicBezTo>
                    <a:pt x="375" y="828"/>
                    <a:pt x="390" y="822"/>
                    <a:pt x="390" y="807"/>
                  </a:cubicBezTo>
                  <a:cubicBezTo>
                    <a:pt x="390" y="791"/>
                    <a:pt x="390" y="780"/>
                    <a:pt x="390" y="764"/>
                  </a:cubicBezTo>
                  <a:cubicBezTo>
                    <a:pt x="390" y="722"/>
                    <a:pt x="449" y="717"/>
                    <a:pt x="496" y="717"/>
                  </a:cubicBezTo>
                  <a:cubicBezTo>
                    <a:pt x="517" y="717"/>
                    <a:pt x="533" y="722"/>
                    <a:pt x="549" y="733"/>
                  </a:cubicBezTo>
                  <a:cubicBezTo>
                    <a:pt x="586" y="754"/>
                    <a:pt x="612" y="764"/>
                    <a:pt x="654" y="764"/>
                  </a:cubicBezTo>
                  <a:cubicBezTo>
                    <a:pt x="681" y="764"/>
                    <a:pt x="691" y="754"/>
                    <a:pt x="718" y="754"/>
                  </a:cubicBezTo>
                  <a:cubicBezTo>
                    <a:pt x="733" y="754"/>
                    <a:pt x="744" y="754"/>
                    <a:pt x="760" y="754"/>
                  </a:cubicBezTo>
                  <a:cubicBezTo>
                    <a:pt x="781" y="754"/>
                    <a:pt x="781" y="791"/>
                    <a:pt x="802" y="791"/>
                  </a:cubicBezTo>
                  <a:cubicBezTo>
                    <a:pt x="812" y="791"/>
                    <a:pt x="812" y="775"/>
                    <a:pt x="818" y="770"/>
                  </a:cubicBezTo>
                  <a:cubicBezTo>
                    <a:pt x="834" y="759"/>
                    <a:pt x="844" y="754"/>
                    <a:pt x="860" y="754"/>
                  </a:cubicBezTo>
                  <a:cubicBezTo>
                    <a:pt x="865" y="754"/>
                    <a:pt x="871" y="759"/>
                    <a:pt x="876" y="759"/>
                  </a:cubicBezTo>
                  <a:cubicBezTo>
                    <a:pt x="902" y="759"/>
                    <a:pt x="913" y="759"/>
                    <a:pt x="939" y="759"/>
                  </a:cubicBezTo>
                  <a:cubicBezTo>
                    <a:pt x="950" y="759"/>
                    <a:pt x="955" y="770"/>
                    <a:pt x="966" y="770"/>
                  </a:cubicBezTo>
                  <a:cubicBezTo>
                    <a:pt x="997" y="770"/>
                    <a:pt x="1013" y="754"/>
                    <a:pt x="1039" y="754"/>
                  </a:cubicBezTo>
                  <a:cubicBezTo>
                    <a:pt x="1045" y="754"/>
                    <a:pt x="1050" y="759"/>
                    <a:pt x="1055" y="759"/>
                  </a:cubicBezTo>
                  <a:lnTo>
                    <a:pt x="1055" y="759"/>
                  </a:lnTo>
                  <a:cubicBezTo>
                    <a:pt x="1055" y="743"/>
                    <a:pt x="1050" y="712"/>
                    <a:pt x="1045" y="701"/>
                  </a:cubicBezTo>
                  <a:cubicBezTo>
                    <a:pt x="1034" y="680"/>
                    <a:pt x="1013" y="675"/>
                    <a:pt x="992" y="659"/>
                  </a:cubicBezTo>
                  <a:cubicBezTo>
                    <a:pt x="976" y="648"/>
                    <a:pt x="976" y="638"/>
                    <a:pt x="981" y="617"/>
                  </a:cubicBezTo>
                  <a:cubicBezTo>
                    <a:pt x="981" y="596"/>
                    <a:pt x="960" y="590"/>
                    <a:pt x="955" y="569"/>
                  </a:cubicBezTo>
                  <a:cubicBezTo>
                    <a:pt x="955" y="532"/>
                    <a:pt x="950" y="501"/>
                    <a:pt x="950" y="464"/>
                  </a:cubicBezTo>
                  <a:cubicBezTo>
                    <a:pt x="950" y="422"/>
                    <a:pt x="960" y="400"/>
                    <a:pt x="981" y="369"/>
                  </a:cubicBezTo>
                  <a:cubicBezTo>
                    <a:pt x="1002" y="342"/>
                    <a:pt x="1008" y="316"/>
                    <a:pt x="1018" y="285"/>
                  </a:cubicBezTo>
                  <a:cubicBezTo>
                    <a:pt x="1023" y="269"/>
                    <a:pt x="1018" y="237"/>
                    <a:pt x="1018" y="2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78"/>
            <p:cNvSpPr>
              <a:spLocks noChangeArrowheads="1"/>
            </p:cNvSpPr>
            <p:nvPr/>
          </p:nvSpPr>
          <p:spPr bwMode="auto">
            <a:xfrm>
              <a:off x="10365615" y="9501188"/>
              <a:ext cx="1282616" cy="582613"/>
            </a:xfrm>
            <a:custGeom>
              <a:avLst/>
              <a:gdLst>
                <a:gd name="T0" fmla="*/ 2200 w 3562"/>
                <a:gd name="T1" fmla="*/ 986 h 1620"/>
                <a:gd name="T2" fmla="*/ 981 w 3562"/>
                <a:gd name="T3" fmla="*/ 1530 h 1620"/>
                <a:gd name="T4" fmla="*/ 865 w 3562"/>
                <a:gd name="T5" fmla="*/ 1419 h 1620"/>
                <a:gd name="T6" fmla="*/ 697 w 3562"/>
                <a:gd name="T7" fmla="*/ 1329 h 1620"/>
                <a:gd name="T8" fmla="*/ 533 w 3562"/>
                <a:gd name="T9" fmla="*/ 1250 h 1620"/>
                <a:gd name="T10" fmla="*/ 275 w 3562"/>
                <a:gd name="T11" fmla="*/ 1081 h 1620"/>
                <a:gd name="T12" fmla="*/ 132 w 3562"/>
                <a:gd name="T13" fmla="*/ 1060 h 1620"/>
                <a:gd name="T14" fmla="*/ 6 w 3562"/>
                <a:gd name="T15" fmla="*/ 997 h 1620"/>
                <a:gd name="T16" fmla="*/ 11 w 3562"/>
                <a:gd name="T17" fmla="*/ 823 h 1620"/>
                <a:gd name="T18" fmla="*/ 53 w 3562"/>
                <a:gd name="T19" fmla="*/ 596 h 1620"/>
                <a:gd name="T20" fmla="*/ 217 w 3562"/>
                <a:gd name="T21" fmla="*/ 533 h 1620"/>
                <a:gd name="T22" fmla="*/ 391 w 3562"/>
                <a:gd name="T23" fmla="*/ 427 h 1620"/>
                <a:gd name="T24" fmla="*/ 575 w 3562"/>
                <a:gd name="T25" fmla="*/ 269 h 1620"/>
                <a:gd name="T26" fmla="*/ 707 w 3562"/>
                <a:gd name="T27" fmla="*/ 121 h 1620"/>
                <a:gd name="T28" fmla="*/ 939 w 3562"/>
                <a:gd name="T29" fmla="*/ 116 h 1620"/>
                <a:gd name="T30" fmla="*/ 1092 w 3562"/>
                <a:gd name="T31" fmla="*/ 259 h 1620"/>
                <a:gd name="T32" fmla="*/ 1293 w 3562"/>
                <a:gd name="T33" fmla="*/ 338 h 1620"/>
                <a:gd name="T34" fmla="*/ 1451 w 3562"/>
                <a:gd name="T35" fmla="*/ 243 h 1620"/>
                <a:gd name="T36" fmla="*/ 1630 w 3562"/>
                <a:gd name="T37" fmla="*/ 227 h 1620"/>
                <a:gd name="T38" fmla="*/ 1862 w 3562"/>
                <a:gd name="T39" fmla="*/ 338 h 1620"/>
                <a:gd name="T40" fmla="*/ 1994 w 3562"/>
                <a:gd name="T41" fmla="*/ 538 h 1620"/>
                <a:gd name="T42" fmla="*/ 1799 w 3562"/>
                <a:gd name="T43" fmla="*/ 607 h 1620"/>
                <a:gd name="T44" fmla="*/ 1751 w 3562"/>
                <a:gd name="T45" fmla="*/ 696 h 1620"/>
                <a:gd name="T46" fmla="*/ 1862 w 3562"/>
                <a:gd name="T47" fmla="*/ 712 h 1620"/>
                <a:gd name="T48" fmla="*/ 2078 w 3562"/>
                <a:gd name="T49" fmla="*/ 860 h 1620"/>
                <a:gd name="T50" fmla="*/ 1899 w 3562"/>
                <a:gd name="T51" fmla="*/ 765 h 1620"/>
                <a:gd name="T52" fmla="*/ 1757 w 3562"/>
                <a:gd name="T53" fmla="*/ 760 h 1620"/>
                <a:gd name="T54" fmla="*/ 1688 w 3562"/>
                <a:gd name="T55" fmla="*/ 944 h 1620"/>
                <a:gd name="T56" fmla="*/ 1820 w 3562"/>
                <a:gd name="T57" fmla="*/ 1045 h 1620"/>
                <a:gd name="T58" fmla="*/ 1957 w 3562"/>
                <a:gd name="T59" fmla="*/ 950 h 1620"/>
                <a:gd name="T60" fmla="*/ 2063 w 3562"/>
                <a:gd name="T61" fmla="*/ 1055 h 1620"/>
                <a:gd name="T62" fmla="*/ 2210 w 3562"/>
                <a:gd name="T63" fmla="*/ 1013 h 1620"/>
                <a:gd name="T64" fmla="*/ 2363 w 3562"/>
                <a:gd name="T65" fmla="*/ 971 h 1620"/>
                <a:gd name="T66" fmla="*/ 2537 w 3562"/>
                <a:gd name="T67" fmla="*/ 1097 h 1620"/>
                <a:gd name="T68" fmla="*/ 2627 w 3562"/>
                <a:gd name="T69" fmla="*/ 1013 h 1620"/>
                <a:gd name="T70" fmla="*/ 2775 w 3562"/>
                <a:gd name="T71" fmla="*/ 1066 h 1620"/>
                <a:gd name="T72" fmla="*/ 2906 w 3562"/>
                <a:gd name="T73" fmla="*/ 1066 h 1620"/>
                <a:gd name="T74" fmla="*/ 3023 w 3562"/>
                <a:gd name="T75" fmla="*/ 1045 h 1620"/>
                <a:gd name="T76" fmla="*/ 3207 w 3562"/>
                <a:gd name="T77" fmla="*/ 1118 h 1620"/>
                <a:gd name="T78" fmla="*/ 3360 w 3562"/>
                <a:gd name="T79" fmla="*/ 1182 h 1620"/>
                <a:gd name="T80" fmla="*/ 3561 w 3562"/>
                <a:gd name="T81" fmla="*/ 1319 h 1620"/>
                <a:gd name="T82" fmla="*/ 3487 w 3562"/>
                <a:gd name="T83" fmla="*/ 1414 h 1620"/>
                <a:gd name="T84" fmla="*/ 3423 w 3562"/>
                <a:gd name="T85" fmla="*/ 1535 h 1620"/>
                <a:gd name="T86" fmla="*/ 3239 w 3562"/>
                <a:gd name="T87" fmla="*/ 1540 h 1620"/>
                <a:gd name="T88" fmla="*/ 3096 w 3562"/>
                <a:gd name="T89" fmla="*/ 1482 h 1620"/>
                <a:gd name="T90" fmla="*/ 2986 w 3562"/>
                <a:gd name="T91" fmla="*/ 1546 h 1620"/>
                <a:gd name="T92" fmla="*/ 2864 w 3562"/>
                <a:gd name="T93" fmla="*/ 1445 h 1620"/>
                <a:gd name="T94" fmla="*/ 2643 w 3562"/>
                <a:gd name="T95" fmla="*/ 1567 h 1620"/>
                <a:gd name="T96" fmla="*/ 2585 w 3562"/>
                <a:gd name="T97" fmla="*/ 1588 h 1620"/>
                <a:gd name="T98" fmla="*/ 2458 w 3562"/>
                <a:gd name="T99" fmla="*/ 1530 h 1620"/>
                <a:gd name="T100" fmla="*/ 2316 w 3562"/>
                <a:gd name="T101" fmla="*/ 1456 h 1620"/>
                <a:gd name="T102" fmla="*/ 2342 w 3562"/>
                <a:gd name="T103" fmla="*/ 1329 h 1620"/>
                <a:gd name="T104" fmla="*/ 2105 w 3562"/>
                <a:gd name="T105" fmla="*/ 1361 h 1620"/>
                <a:gd name="T106" fmla="*/ 1968 w 3562"/>
                <a:gd name="T107" fmla="*/ 1498 h 1620"/>
                <a:gd name="T108" fmla="*/ 1778 w 3562"/>
                <a:gd name="T109" fmla="*/ 1530 h 1620"/>
                <a:gd name="T110" fmla="*/ 1519 w 3562"/>
                <a:gd name="T111" fmla="*/ 1588 h 1620"/>
                <a:gd name="T112" fmla="*/ 1393 w 3562"/>
                <a:gd name="T113" fmla="*/ 1456 h 1620"/>
                <a:gd name="T114" fmla="*/ 1266 w 3562"/>
                <a:gd name="T115" fmla="*/ 1324 h 1620"/>
                <a:gd name="T116" fmla="*/ 1208 w 3562"/>
                <a:gd name="T117" fmla="*/ 1340 h 1620"/>
                <a:gd name="T118" fmla="*/ 1129 w 3562"/>
                <a:gd name="T119" fmla="*/ 1493 h 1620"/>
                <a:gd name="T120" fmla="*/ 1113 w 3562"/>
                <a:gd name="T121" fmla="*/ 1567 h 16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562" h="1620">
                  <a:moveTo>
                    <a:pt x="2068" y="886"/>
                  </a:moveTo>
                  <a:lnTo>
                    <a:pt x="2068" y="886"/>
                  </a:lnTo>
                  <a:cubicBezTo>
                    <a:pt x="2068" y="902"/>
                    <a:pt x="2068" y="913"/>
                    <a:pt x="2063" y="923"/>
                  </a:cubicBezTo>
                  <a:cubicBezTo>
                    <a:pt x="2078" y="939"/>
                    <a:pt x="2084" y="950"/>
                    <a:pt x="2100" y="965"/>
                  </a:cubicBezTo>
                  <a:cubicBezTo>
                    <a:pt x="2121" y="965"/>
                    <a:pt x="2121" y="965"/>
                    <a:pt x="2121" y="965"/>
                  </a:cubicBezTo>
                  <a:cubicBezTo>
                    <a:pt x="2131" y="976"/>
                    <a:pt x="2142" y="976"/>
                    <a:pt x="2152" y="976"/>
                  </a:cubicBezTo>
                  <a:cubicBezTo>
                    <a:pt x="2158" y="976"/>
                    <a:pt x="2163" y="971"/>
                    <a:pt x="2173" y="971"/>
                  </a:cubicBezTo>
                  <a:cubicBezTo>
                    <a:pt x="2184" y="971"/>
                    <a:pt x="2189" y="981"/>
                    <a:pt x="2200" y="986"/>
                  </a:cubicBezTo>
                  <a:cubicBezTo>
                    <a:pt x="2210" y="976"/>
                    <a:pt x="2216" y="971"/>
                    <a:pt x="2221" y="960"/>
                  </a:cubicBezTo>
                  <a:cubicBezTo>
                    <a:pt x="2195" y="939"/>
                    <a:pt x="2195" y="918"/>
                    <a:pt x="2173" y="892"/>
                  </a:cubicBezTo>
                  <a:cubicBezTo>
                    <a:pt x="2168" y="881"/>
                    <a:pt x="2163" y="865"/>
                    <a:pt x="2152" y="865"/>
                  </a:cubicBezTo>
                  <a:cubicBezTo>
                    <a:pt x="2142" y="865"/>
                    <a:pt x="2142" y="876"/>
                    <a:pt x="2131" y="881"/>
                  </a:cubicBezTo>
                  <a:cubicBezTo>
                    <a:pt x="2110" y="892"/>
                    <a:pt x="2094" y="886"/>
                    <a:pt x="2068" y="886"/>
                  </a:cubicBezTo>
                  <a:close/>
                  <a:moveTo>
                    <a:pt x="981" y="1530"/>
                  </a:moveTo>
                  <a:lnTo>
                    <a:pt x="981" y="1530"/>
                  </a:lnTo>
                  <a:lnTo>
                    <a:pt x="981" y="1530"/>
                  </a:lnTo>
                  <a:cubicBezTo>
                    <a:pt x="981" y="1519"/>
                    <a:pt x="976" y="1514"/>
                    <a:pt x="971" y="1503"/>
                  </a:cubicBezTo>
                  <a:cubicBezTo>
                    <a:pt x="971" y="1493"/>
                    <a:pt x="971" y="1482"/>
                    <a:pt x="965" y="1477"/>
                  </a:cubicBezTo>
                  <a:cubicBezTo>
                    <a:pt x="960" y="1472"/>
                    <a:pt x="955" y="1472"/>
                    <a:pt x="950" y="1466"/>
                  </a:cubicBezTo>
                  <a:cubicBezTo>
                    <a:pt x="944" y="1466"/>
                    <a:pt x="944" y="1461"/>
                    <a:pt x="939" y="1456"/>
                  </a:cubicBezTo>
                  <a:cubicBezTo>
                    <a:pt x="929" y="1451"/>
                    <a:pt x="918" y="1445"/>
                    <a:pt x="908" y="1445"/>
                  </a:cubicBezTo>
                  <a:cubicBezTo>
                    <a:pt x="902" y="1440"/>
                    <a:pt x="908" y="1435"/>
                    <a:pt x="902" y="1430"/>
                  </a:cubicBezTo>
                  <a:cubicBezTo>
                    <a:pt x="897" y="1430"/>
                    <a:pt x="897" y="1430"/>
                    <a:pt x="897" y="1430"/>
                  </a:cubicBezTo>
                  <a:cubicBezTo>
                    <a:pt x="886" y="1424"/>
                    <a:pt x="876" y="1424"/>
                    <a:pt x="865" y="1419"/>
                  </a:cubicBezTo>
                  <a:cubicBezTo>
                    <a:pt x="855" y="1414"/>
                    <a:pt x="855" y="1403"/>
                    <a:pt x="849" y="1393"/>
                  </a:cubicBezTo>
                  <a:cubicBezTo>
                    <a:pt x="839" y="1387"/>
                    <a:pt x="828" y="1393"/>
                    <a:pt x="818" y="1387"/>
                  </a:cubicBezTo>
                  <a:cubicBezTo>
                    <a:pt x="807" y="1382"/>
                    <a:pt x="802" y="1377"/>
                    <a:pt x="786" y="1371"/>
                  </a:cubicBezTo>
                  <a:cubicBezTo>
                    <a:pt x="781" y="1371"/>
                    <a:pt x="770" y="1371"/>
                    <a:pt x="765" y="1371"/>
                  </a:cubicBezTo>
                  <a:cubicBezTo>
                    <a:pt x="754" y="1366"/>
                    <a:pt x="749" y="1361"/>
                    <a:pt x="749" y="1350"/>
                  </a:cubicBezTo>
                  <a:cubicBezTo>
                    <a:pt x="749" y="1345"/>
                    <a:pt x="749" y="1340"/>
                    <a:pt x="744" y="1340"/>
                  </a:cubicBezTo>
                  <a:cubicBezTo>
                    <a:pt x="739" y="1335"/>
                    <a:pt x="733" y="1340"/>
                    <a:pt x="728" y="1340"/>
                  </a:cubicBezTo>
                  <a:cubicBezTo>
                    <a:pt x="712" y="1335"/>
                    <a:pt x="707" y="1335"/>
                    <a:pt x="697" y="1329"/>
                  </a:cubicBezTo>
                  <a:cubicBezTo>
                    <a:pt x="681" y="1329"/>
                    <a:pt x="675" y="1329"/>
                    <a:pt x="665" y="1324"/>
                  </a:cubicBezTo>
                  <a:cubicBezTo>
                    <a:pt x="649" y="1314"/>
                    <a:pt x="638" y="1314"/>
                    <a:pt x="628" y="1303"/>
                  </a:cubicBezTo>
                  <a:cubicBezTo>
                    <a:pt x="617" y="1298"/>
                    <a:pt x="612" y="1292"/>
                    <a:pt x="612" y="1282"/>
                  </a:cubicBezTo>
                  <a:cubicBezTo>
                    <a:pt x="612" y="1277"/>
                    <a:pt x="612" y="1277"/>
                    <a:pt x="612" y="1277"/>
                  </a:cubicBezTo>
                  <a:cubicBezTo>
                    <a:pt x="612" y="1266"/>
                    <a:pt x="612" y="1261"/>
                    <a:pt x="612" y="1256"/>
                  </a:cubicBezTo>
                  <a:cubicBezTo>
                    <a:pt x="602" y="1256"/>
                    <a:pt x="602" y="1256"/>
                    <a:pt x="602" y="1256"/>
                  </a:cubicBezTo>
                  <a:cubicBezTo>
                    <a:pt x="591" y="1256"/>
                    <a:pt x="580" y="1261"/>
                    <a:pt x="570" y="1261"/>
                  </a:cubicBezTo>
                  <a:cubicBezTo>
                    <a:pt x="554" y="1261"/>
                    <a:pt x="549" y="1256"/>
                    <a:pt x="533" y="1250"/>
                  </a:cubicBezTo>
                  <a:cubicBezTo>
                    <a:pt x="512" y="1240"/>
                    <a:pt x="496" y="1234"/>
                    <a:pt x="475" y="1219"/>
                  </a:cubicBezTo>
                  <a:cubicBezTo>
                    <a:pt x="464" y="1208"/>
                    <a:pt x="454" y="1203"/>
                    <a:pt x="443" y="1197"/>
                  </a:cubicBezTo>
                  <a:cubicBezTo>
                    <a:pt x="433" y="1192"/>
                    <a:pt x="427" y="1187"/>
                    <a:pt x="417" y="1182"/>
                  </a:cubicBezTo>
                  <a:cubicBezTo>
                    <a:pt x="401" y="1176"/>
                    <a:pt x="385" y="1176"/>
                    <a:pt x="369" y="1171"/>
                  </a:cubicBezTo>
                  <a:cubicBezTo>
                    <a:pt x="348" y="1166"/>
                    <a:pt x="332" y="1166"/>
                    <a:pt x="311" y="1160"/>
                  </a:cubicBezTo>
                  <a:cubicBezTo>
                    <a:pt x="306" y="1160"/>
                    <a:pt x="301" y="1160"/>
                    <a:pt x="296" y="1160"/>
                  </a:cubicBezTo>
                  <a:cubicBezTo>
                    <a:pt x="285" y="1150"/>
                    <a:pt x="280" y="1139"/>
                    <a:pt x="280" y="1124"/>
                  </a:cubicBezTo>
                  <a:cubicBezTo>
                    <a:pt x="280" y="1108"/>
                    <a:pt x="280" y="1097"/>
                    <a:pt x="275" y="1081"/>
                  </a:cubicBezTo>
                  <a:cubicBezTo>
                    <a:pt x="275" y="1071"/>
                    <a:pt x="275" y="1060"/>
                    <a:pt x="269" y="1050"/>
                  </a:cubicBezTo>
                  <a:cubicBezTo>
                    <a:pt x="264" y="1045"/>
                    <a:pt x="259" y="1045"/>
                    <a:pt x="253" y="1039"/>
                  </a:cubicBezTo>
                  <a:cubicBezTo>
                    <a:pt x="253" y="1034"/>
                    <a:pt x="253" y="1034"/>
                    <a:pt x="248" y="1029"/>
                  </a:cubicBezTo>
                  <a:cubicBezTo>
                    <a:pt x="238" y="1039"/>
                    <a:pt x="238" y="1050"/>
                    <a:pt x="227" y="1060"/>
                  </a:cubicBezTo>
                  <a:cubicBezTo>
                    <a:pt x="222" y="1066"/>
                    <a:pt x="222" y="1066"/>
                    <a:pt x="217" y="1071"/>
                  </a:cubicBezTo>
                  <a:cubicBezTo>
                    <a:pt x="211" y="1071"/>
                    <a:pt x="206" y="1076"/>
                    <a:pt x="195" y="1076"/>
                  </a:cubicBezTo>
                  <a:cubicBezTo>
                    <a:pt x="185" y="1076"/>
                    <a:pt x="180" y="1071"/>
                    <a:pt x="169" y="1066"/>
                  </a:cubicBezTo>
                  <a:cubicBezTo>
                    <a:pt x="158" y="1066"/>
                    <a:pt x="148" y="1066"/>
                    <a:pt x="132" y="1060"/>
                  </a:cubicBezTo>
                  <a:cubicBezTo>
                    <a:pt x="127" y="1055"/>
                    <a:pt x="121" y="1055"/>
                    <a:pt x="116" y="1055"/>
                  </a:cubicBezTo>
                  <a:cubicBezTo>
                    <a:pt x="106" y="1050"/>
                    <a:pt x="100" y="1039"/>
                    <a:pt x="95" y="1029"/>
                  </a:cubicBezTo>
                  <a:cubicBezTo>
                    <a:pt x="85" y="1023"/>
                    <a:pt x="79" y="1018"/>
                    <a:pt x="74" y="1008"/>
                  </a:cubicBezTo>
                  <a:cubicBezTo>
                    <a:pt x="64" y="1013"/>
                    <a:pt x="58" y="1018"/>
                    <a:pt x="48" y="1029"/>
                  </a:cubicBezTo>
                  <a:cubicBezTo>
                    <a:pt x="42" y="1029"/>
                    <a:pt x="42" y="1039"/>
                    <a:pt x="37" y="1039"/>
                  </a:cubicBezTo>
                  <a:cubicBezTo>
                    <a:pt x="27" y="1039"/>
                    <a:pt x="21" y="1029"/>
                    <a:pt x="21" y="1023"/>
                  </a:cubicBezTo>
                  <a:cubicBezTo>
                    <a:pt x="16" y="1013"/>
                    <a:pt x="16" y="1008"/>
                    <a:pt x="6" y="997"/>
                  </a:cubicBezTo>
                  <a:lnTo>
                    <a:pt x="6" y="997"/>
                  </a:lnTo>
                  <a:cubicBezTo>
                    <a:pt x="11" y="981"/>
                    <a:pt x="21" y="981"/>
                    <a:pt x="32" y="971"/>
                  </a:cubicBezTo>
                  <a:cubicBezTo>
                    <a:pt x="37" y="960"/>
                    <a:pt x="42" y="955"/>
                    <a:pt x="42" y="950"/>
                  </a:cubicBezTo>
                  <a:cubicBezTo>
                    <a:pt x="42" y="934"/>
                    <a:pt x="37" y="928"/>
                    <a:pt x="27" y="918"/>
                  </a:cubicBezTo>
                  <a:cubicBezTo>
                    <a:pt x="21" y="913"/>
                    <a:pt x="21" y="907"/>
                    <a:pt x="16" y="902"/>
                  </a:cubicBezTo>
                  <a:cubicBezTo>
                    <a:pt x="11" y="902"/>
                    <a:pt x="6" y="902"/>
                    <a:pt x="6" y="897"/>
                  </a:cubicBezTo>
                  <a:cubicBezTo>
                    <a:pt x="6" y="886"/>
                    <a:pt x="11" y="881"/>
                    <a:pt x="11" y="871"/>
                  </a:cubicBezTo>
                  <a:cubicBezTo>
                    <a:pt x="11" y="860"/>
                    <a:pt x="0" y="849"/>
                    <a:pt x="0" y="834"/>
                  </a:cubicBezTo>
                  <a:cubicBezTo>
                    <a:pt x="0" y="828"/>
                    <a:pt x="6" y="828"/>
                    <a:pt x="11" y="823"/>
                  </a:cubicBezTo>
                  <a:cubicBezTo>
                    <a:pt x="16" y="812"/>
                    <a:pt x="16" y="802"/>
                    <a:pt x="21" y="786"/>
                  </a:cubicBezTo>
                  <a:cubicBezTo>
                    <a:pt x="32" y="775"/>
                    <a:pt x="37" y="770"/>
                    <a:pt x="48" y="765"/>
                  </a:cubicBezTo>
                  <a:cubicBezTo>
                    <a:pt x="53" y="760"/>
                    <a:pt x="64" y="754"/>
                    <a:pt x="64" y="744"/>
                  </a:cubicBezTo>
                  <a:cubicBezTo>
                    <a:pt x="64" y="707"/>
                    <a:pt x="64" y="707"/>
                    <a:pt x="64" y="707"/>
                  </a:cubicBezTo>
                  <a:cubicBezTo>
                    <a:pt x="64" y="691"/>
                    <a:pt x="64" y="686"/>
                    <a:pt x="58" y="670"/>
                  </a:cubicBezTo>
                  <a:cubicBezTo>
                    <a:pt x="58" y="665"/>
                    <a:pt x="64" y="665"/>
                    <a:pt x="58" y="654"/>
                  </a:cubicBezTo>
                  <a:cubicBezTo>
                    <a:pt x="58" y="638"/>
                    <a:pt x="53" y="633"/>
                    <a:pt x="53" y="617"/>
                  </a:cubicBezTo>
                  <a:cubicBezTo>
                    <a:pt x="53" y="607"/>
                    <a:pt x="53" y="601"/>
                    <a:pt x="53" y="596"/>
                  </a:cubicBezTo>
                  <a:cubicBezTo>
                    <a:pt x="58" y="586"/>
                    <a:pt x="53" y="580"/>
                    <a:pt x="58" y="575"/>
                  </a:cubicBezTo>
                  <a:cubicBezTo>
                    <a:pt x="58" y="570"/>
                    <a:pt x="64" y="565"/>
                    <a:pt x="64" y="559"/>
                  </a:cubicBezTo>
                  <a:cubicBezTo>
                    <a:pt x="69" y="543"/>
                    <a:pt x="69" y="533"/>
                    <a:pt x="74" y="517"/>
                  </a:cubicBezTo>
                  <a:cubicBezTo>
                    <a:pt x="79" y="522"/>
                    <a:pt x="85" y="522"/>
                    <a:pt x="90" y="533"/>
                  </a:cubicBezTo>
                  <a:cubicBezTo>
                    <a:pt x="100" y="538"/>
                    <a:pt x="106" y="538"/>
                    <a:pt x="111" y="543"/>
                  </a:cubicBezTo>
                  <a:cubicBezTo>
                    <a:pt x="127" y="554"/>
                    <a:pt x="137" y="565"/>
                    <a:pt x="153" y="565"/>
                  </a:cubicBezTo>
                  <a:cubicBezTo>
                    <a:pt x="169" y="565"/>
                    <a:pt x="174" y="559"/>
                    <a:pt x="185" y="554"/>
                  </a:cubicBezTo>
                  <a:cubicBezTo>
                    <a:pt x="195" y="543"/>
                    <a:pt x="201" y="538"/>
                    <a:pt x="217" y="533"/>
                  </a:cubicBezTo>
                  <a:cubicBezTo>
                    <a:pt x="232" y="533"/>
                    <a:pt x="238" y="522"/>
                    <a:pt x="248" y="512"/>
                  </a:cubicBezTo>
                  <a:cubicBezTo>
                    <a:pt x="253" y="506"/>
                    <a:pt x="259" y="506"/>
                    <a:pt x="264" y="501"/>
                  </a:cubicBezTo>
                  <a:cubicBezTo>
                    <a:pt x="269" y="496"/>
                    <a:pt x="269" y="496"/>
                    <a:pt x="275" y="496"/>
                  </a:cubicBezTo>
                  <a:cubicBezTo>
                    <a:pt x="296" y="496"/>
                    <a:pt x="311" y="501"/>
                    <a:pt x="327" y="501"/>
                  </a:cubicBezTo>
                  <a:cubicBezTo>
                    <a:pt x="343" y="501"/>
                    <a:pt x="354" y="501"/>
                    <a:pt x="369" y="501"/>
                  </a:cubicBezTo>
                  <a:cubicBezTo>
                    <a:pt x="369" y="454"/>
                    <a:pt x="369" y="454"/>
                    <a:pt x="369" y="454"/>
                  </a:cubicBezTo>
                  <a:cubicBezTo>
                    <a:pt x="369" y="443"/>
                    <a:pt x="369" y="443"/>
                    <a:pt x="375" y="438"/>
                  </a:cubicBezTo>
                  <a:cubicBezTo>
                    <a:pt x="380" y="433"/>
                    <a:pt x="385" y="433"/>
                    <a:pt x="391" y="427"/>
                  </a:cubicBezTo>
                  <a:cubicBezTo>
                    <a:pt x="401" y="422"/>
                    <a:pt x="396" y="406"/>
                    <a:pt x="401" y="396"/>
                  </a:cubicBezTo>
                  <a:cubicBezTo>
                    <a:pt x="406" y="385"/>
                    <a:pt x="417" y="391"/>
                    <a:pt x="422" y="385"/>
                  </a:cubicBezTo>
                  <a:cubicBezTo>
                    <a:pt x="433" y="380"/>
                    <a:pt x="438" y="375"/>
                    <a:pt x="443" y="369"/>
                  </a:cubicBezTo>
                  <a:cubicBezTo>
                    <a:pt x="454" y="364"/>
                    <a:pt x="454" y="364"/>
                    <a:pt x="459" y="359"/>
                  </a:cubicBezTo>
                  <a:cubicBezTo>
                    <a:pt x="475" y="338"/>
                    <a:pt x="486" y="332"/>
                    <a:pt x="501" y="322"/>
                  </a:cubicBezTo>
                  <a:cubicBezTo>
                    <a:pt x="507" y="317"/>
                    <a:pt x="512" y="317"/>
                    <a:pt x="517" y="311"/>
                  </a:cubicBezTo>
                  <a:cubicBezTo>
                    <a:pt x="533" y="295"/>
                    <a:pt x="538" y="290"/>
                    <a:pt x="554" y="285"/>
                  </a:cubicBezTo>
                  <a:cubicBezTo>
                    <a:pt x="559" y="280"/>
                    <a:pt x="565" y="274"/>
                    <a:pt x="575" y="269"/>
                  </a:cubicBezTo>
                  <a:cubicBezTo>
                    <a:pt x="596" y="259"/>
                    <a:pt x="607" y="253"/>
                    <a:pt x="628" y="243"/>
                  </a:cubicBezTo>
                  <a:cubicBezTo>
                    <a:pt x="644" y="232"/>
                    <a:pt x="649" y="232"/>
                    <a:pt x="665" y="227"/>
                  </a:cubicBezTo>
                  <a:cubicBezTo>
                    <a:pt x="670" y="227"/>
                    <a:pt x="675" y="222"/>
                    <a:pt x="681" y="222"/>
                  </a:cubicBezTo>
                  <a:cubicBezTo>
                    <a:pt x="681" y="216"/>
                    <a:pt x="686" y="216"/>
                    <a:pt x="686" y="211"/>
                  </a:cubicBezTo>
                  <a:cubicBezTo>
                    <a:pt x="686" y="206"/>
                    <a:pt x="681" y="206"/>
                    <a:pt x="681" y="201"/>
                  </a:cubicBezTo>
                  <a:cubicBezTo>
                    <a:pt x="675" y="195"/>
                    <a:pt x="675" y="185"/>
                    <a:pt x="675" y="180"/>
                  </a:cubicBezTo>
                  <a:cubicBezTo>
                    <a:pt x="675" y="164"/>
                    <a:pt x="675" y="158"/>
                    <a:pt x="681" y="148"/>
                  </a:cubicBezTo>
                  <a:cubicBezTo>
                    <a:pt x="686" y="132"/>
                    <a:pt x="702" y="132"/>
                    <a:pt x="707" y="121"/>
                  </a:cubicBezTo>
                  <a:cubicBezTo>
                    <a:pt x="707" y="111"/>
                    <a:pt x="707" y="106"/>
                    <a:pt x="712" y="100"/>
                  </a:cubicBezTo>
                  <a:cubicBezTo>
                    <a:pt x="712" y="85"/>
                    <a:pt x="718" y="79"/>
                    <a:pt x="718" y="63"/>
                  </a:cubicBezTo>
                  <a:cubicBezTo>
                    <a:pt x="718" y="11"/>
                    <a:pt x="718" y="11"/>
                    <a:pt x="718" y="11"/>
                  </a:cubicBezTo>
                  <a:cubicBezTo>
                    <a:pt x="718" y="6"/>
                    <a:pt x="718" y="6"/>
                    <a:pt x="723" y="0"/>
                  </a:cubicBezTo>
                  <a:lnTo>
                    <a:pt x="723" y="0"/>
                  </a:lnTo>
                  <a:cubicBezTo>
                    <a:pt x="744" y="11"/>
                    <a:pt x="765" y="21"/>
                    <a:pt x="797" y="37"/>
                  </a:cubicBezTo>
                  <a:cubicBezTo>
                    <a:pt x="828" y="58"/>
                    <a:pt x="855" y="58"/>
                    <a:pt x="892" y="74"/>
                  </a:cubicBezTo>
                  <a:cubicBezTo>
                    <a:pt x="913" y="90"/>
                    <a:pt x="918" y="106"/>
                    <a:pt x="939" y="116"/>
                  </a:cubicBezTo>
                  <a:cubicBezTo>
                    <a:pt x="965" y="132"/>
                    <a:pt x="987" y="127"/>
                    <a:pt x="1013" y="143"/>
                  </a:cubicBezTo>
                  <a:cubicBezTo>
                    <a:pt x="1045" y="158"/>
                    <a:pt x="1045" y="190"/>
                    <a:pt x="1055" y="222"/>
                  </a:cubicBezTo>
                  <a:cubicBezTo>
                    <a:pt x="1060" y="238"/>
                    <a:pt x="1071" y="243"/>
                    <a:pt x="1071" y="259"/>
                  </a:cubicBezTo>
                  <a:cubicBezTo>
                    <a:pt x="1071" y="269"/>
                    <a:pt x="1066" y="274"/>
                    <a:pt x="1066" y="285"/>
                  </a:cubicBezTo>
                  <a:cubicBezTo>
                    <a:pt x="1066" y="295"/>
                    <a:pt x="1066" y="295"/>
                    <a:pt x="1066" y="295"/>
                  </a:cubicBezTo>
                  <a:cubicBezTo>
                    <a:pt x="1071" y="295"/>
                    <a:pt x="1071" y="295"/>
                    <a:pt x="1076" y="295"/>
                  </a:cubicBezTo>
                  <a:cubicBezTo>
                    <a:pt x="1087" y="295"/>
                    <a:pt x="1092" y="290"/>
                    <a:pt x="1103" y="290"/>
                  </a:cubicBezTo>
                  <a:cubicBezTo>
                    <a:pt x="1097" y="280"/>
                    <a:pt x="1092" y="274"/>
                    <a:pt x="1092" y="259"/>
                  </a:cubicBezTo>
                  <a:cubicBezTo>
                    <a:pt x="1092" y="248"/>
                    <a:pt x="1092" y="248"/>
                    <a:pt x="1092" y="248"/>
                  </a:cubicBezTo>
                  <a:cubicBezTo>
                    <a:pt x="1097" y="248"/>
                    <a:pt x="1097" y="248"/>
                    <a:pt x="1097" y="248"/>
                  </a:cubicBezTo>
                  <a:cubicBezTo>
                    <a:pt x="1129" y="248"/>
                    <a:pt x="1145" y="259"/>
                    <a:pt x="1166" y="274"/>
                  </a:cubicBezTo>
                  <a:cubicBezTo>
                    <a:pt x="1182" y="280"/>
                    <a:pt x="1187" y="285"/>
                    <a:pt x="1203" y="285"/>
                  </a:cubicBezTo>
                  <a:cubicBezTo>
                    <a:pt x="1213" y="290"/>
                    <a:pt x="1224" y="285"/>
                    <a:pt x="1224" y="295"/>
                  </a:cubicBezTo>
                  <a:cubicBezTo>
                    <a:pt x="1224" y="306"/>
                    <a:pt x="1219" y="311"/>
                    <a:pt x="1213" y="322"/>
                  </a:cubicBezTo>
                  <a:cubicBezTo>
                    <a:pt x="1240" y="332"/>
                    <a:pt x="1250" y="338"/>
                    <a:pt x="1277" y="338"/>
                  </a:cubicBezTo>
                  <a:cubicBezTo>
                    <a:pt x="1293" y="338"/>
                    <a:pt x="1293" y="338"/>
                    <a:pt x="1293" y="338"/>
                  </a:cubicBezTo>
                  <a:cubicBezTo>
                    <a:pt x="1293" y="322"/>
                    <a:pt x="1293" y="322"/>
                    <a:pt x="1293" y="322"/>
                  </a:cubicBezTo>
                  <a:cubicBezTo>
                    <a:pt x="1293" y="317"/>
                    <a:pt x="1293" y="311"/>
                    <a:pt x="1293" y="306"/>
                  </a:cubicBezTo>
                  <a:cubicBezTo>
                    <a:pt x="1293" y="301"/>
                    <a:pt x="1293" y="295"/>
                    <a:pt x="1293" y="285"/>
                  </a:cubicBezTo>
                  <a:cubicBezTo>
                    <a:pt x="1335" y="280"/>
                    <a:pt x="1361" y="269"/>
                    <a:pt x="1408" y="264"/>
                  </a:cubicBezTo>
                  <a:lnTo>
                    <a:pt x="1408" y="259"/>
                  </a:lnTo>
                  <a:cubicBezTo>
                    <a:pt x="1408" y="253"/>
                    <a:pt x="1408" y="253"/>
                    <a:pt x="1408" y="248"/>
                  </a:cubicBezTo>
                  <a:cubicBezTo>
                    <a:pt x="1408" y="243"/>
                    <a:pt x="1408" y="243"/>
                    <a:pt x="1408" y="238"/>
                  </a:cubicBezTo>
                  <a:cubicBezTo>
                    <a:pt x="1424" y="243"/>
                    <a:pt x="1435" y="243"/>
                    <a:pt x="1451" y="243"/>
                  </a:cubicBezTo>
                  <a:cubicBezTo>
                    <a:pt x="1488" y="243"/>
                    <a:pt x="1488" y="243"/>
                    <a:pt x="1488" y="243"/>
                  </a:cubicBezTo>
                  <a:cubicBezTo>
                    <a:pt x="1488" y="264"/>
                    <a:pt x="1493" y="274"/>
                    <a:pt x="1493" y="295"/>
                  </a:cubicBezTo>
                  <a:cubicBezTo>
                    <a:pt x="1498" y="295"/>
                    <a:pt x="1498" y="295"/>
                    <a:pt x="1498" y="295"/>
                  </a:cubicBezTo>
                  <a:cubicBezTo>
                    <a:pt x="1514" y="295"/>
                    <a:pt x="1514" y="280"/>
                    <a:pt x="1525" y="274"/>
                  </a:cubicBezTo>
                  <a:cubicBezTo>
                    <a:pt x="1519" y="264"/>
                    <a:pt x="1519" y="259"/>
                    <a:pt x="1519" y="243"/>
                  </a:cubicBezTo>
                  <a:cubicBezTo>
                    <a:pt x="1525" y="248"/>
                    <a:pt x="1525" y="248"/>
                    <a:pt x="1525" y="248"/>
                  </a:cubicBezTo>
                  <a:cubicBezTo>
                    <a:pt x="1546" y="232"/>
                    <a:pt x="1546" y="201"/>
                    <a:pt x="1572" y="201"/>
                  </a:cubicBezTo>
                  <a:cubicBezTo>
                    <a:pt x="1593" y="201"/>
                    <a:pt x="1609" y="216"/>
                    <a:pt x="1630" y="227"/>
                  </a:cubicBezTo>
                  <a:cubicBezTo>
                    <a:pt x="1662" y="232"/>
                    <a:pt x="1683" y="243"/>
                    <a:pt x="1699" y="269"/>
                  </a:cubicBezTo>
                  <a:cubicBezTo>
                    <a:pt x="1704" y="248"/>
                    <a:pt x="1699" y="227"/>
                    <a:pt x="1714" y="216"/>
                  </a:cubicBezTo>
                  <a:cubicBezTo>
                    <a:pt x="1725" y="222"/>
                    <a:pt x="1725" y="222"/>
                    <a:pt x="1725" y="222"/>
                  </a:cubicBezTo>
                  <a:cubicBezTo>
                    <a:pt x="1730" y="211"/>
                    <a:pt x="1736" y="211"/>
                    <a:pt x="1741" y="201"/>
                  </a:cubicBezTo>
                  <a:cubicBezTo>
                    <a:pt x="1767" y="206"/>
                    <a:pt x="1773" y="232"/>
                    <a:pt x="1799" y="243"/>
                  </a:cubicBezTo>
                  <a:cubicBezTo>
                    <a:pt x="1825" y="253"/>
                    <a:pt x="1857" y="264"/>
                    <a:pt x="1857" y="290"/>
                  </a:cubicBezTo>
                  <a:cubicBezTo>
                    <a:pt x="1857" y="311"/>
                    <a:pt x="1846" y="317"/>
                    <a:pt x="1836" y="332"/>
                  </a:cubicBezTo>
                  <a:cubicBezTo>
                    <a:pt x="1846" y="338"/>
                    <a:pt x="1852" y="338"/>
                    <a:pt x="1862" y="338"/>
                  </a:cubicBezTo>
                  <a:cubicBezTo>
                    <a:pt x="1889" y="338"/>
                    <a:pt x="1889" y="338"/>
                    <a:pt x="1889" y="338"/>
                  </a:cubicBezTo>
                  <a:cubicBezTo>
                    <a:pt x="1899" y="338"/>
                    <a:pt x="1904" y="338"/>
                    <a:pt x="1915" y="338"/>
                  </a:cubicBezTo>
                  <a:cubicBezTo>
                    <a:pt x="1925" y="338"/>
                    <a:pt x="1936" y="332"/>
                    <a:pt x="1947" y="332"/>
                  </a:cubicBezTo>
                  <a:cubicBezTo>
                    <a:pt x="1978" y="332"/>
                    <a:pt x="1978" y="332"/>
                    <a:pt x="1978" y="332"/>
                  </a:cubicBezTo>
                  <a:cubicBezTo>
                    <a:pt x="1999" y="348"/>
                    <a:pt x="1994" y="369"/>
                    <a:pt x="2010" y="396"/>
                  </a:cubicBezTo>
                  <a:cubicBezTo>
                    <a:pt x="2031" y="422"/>
                    <a:pt x="2052" y="438"/>
                    <a:pt x="2052" y="470"/>
                  </a:cubicBezTo>
                  <a:cubicBezTo>
                    <a:pt x="2052" y="480"/>
                    <a:pt x="2041" y="480"/>
                    <a:pt x="2031" y="485"/>
                  </a:cubicBezTo>
                  <a:cubicBezTo>
                    <a:pt x="2015" y="501"/>
                    <a:pt x="2010" y="517"/>
                    <a:pt x="1994" y="538"/>
                  </a:cubicBezTo>
                  <a:cubicBezTo>
                    <a:pt x="1984" y="559"/>
                    <a:pt x="1962" y="565"/>
                    <a:pt x="1962" y="586"/>
                  </a:cubicBezTo>
                  <a:cubicBezTo>
                    <a:pt x="1962" y="591"/>
                    <a:pt x="1968" y="591"/>
                    <a:pt x="1968" y="601"/>
                  </a:cubicBezTo>
                  <a:cubicBezTo>
                    <a:pt x="1968" y="623"/>
                    <a:pt x="1947" y="633"/>
                    <a:pt x="1925" y="649"/>
                  </a:cubicBezTo>
                  <a:cubicBezTo>
                    <a:pt x="1910" y="665"/>
                    <a:pt x="1904" y="681"/>
                    <a:pt x="1889" y="681"/>
                  </a:cubicBezTo>
                  <a:cubicBezTo>
                    <a:pt x="1883" y="681"/>
                    <a:pt x="1878" y="681"/>
                    <a:pt x="1873" y="675"/>
                  </a:cubicBezTo>
                  <a:cubicBezTo>
                    <a:pt x="1878" y="670"/>
                    <a:pt x="1883" y="665"/>
                    <a:pt x="1883" y="660"/>
                  </a:cubicBezTo>
                  <a:cubicBezTo>
                    <a:pt x="1883" y="644"/>
                    <a:pt x="1867" y="638"/>
                    <a:pt x="1857" y="633"/>
                  </a:cubicBezTo>
                  <a:cubicBezTo>
                    <a:pt x="1836" y="617"/>
                    <a:pt x="1825" y="607"/>
                    <a:pt x="1799" y="607"/>
                  </a:cubicBezTo>
                  <a:cubicBezTo>
                    <a:pt x="1783" y="607"/>
                    <a:pt x="1762" y="601"/>
                    <a:pt x="1751" y="617"/>
                  </a:cubicBezTo>
                  <a:cubicBezTo>
                    <a:pt x="1762" y="623"/>
                    <a:pt x="1767" y="628"/>
                    <a:pt x="1778" y="628"/>
                  </a:cubicBezTo>
                  <a:cubicBezTo>
                    <a:pt x="1783" y="628"/>
                    <a:pt x="1783" y="633"/>
                    <a:pt x="1783" y="633"/>
                  </a:cubicBezTo>
                  <a:cubicBezTo>
                    <a:pt x="1783" y="644"/>
                    <a:pt x="1767" y="638"/>
                    <a:pt x="1757" y="638"/>
                  </a:cubicBezTo>
                  <a:cubicBezTo>
                    <a:pt x="1746" y="644"/>
                    <a:pt x="1730" y="644"/>
                    <a:pt x="1730" y="660"/>
                  </a:cubicBezTo>
                  <a:cubicBezTo>
                    <a:pt x="1730" y="665"/>
                    <a:pt x="1736" y="665"/>
                    <a:pt x="1741" y="670"/>
                  </a:cubicBezTo>
                  <a:cubicBezTo>
                    <a:pt x="1746" y="675"/>
                    <a:pt x="1746" y="686"/>
                    <a:pt x="1746" y="691"/>
                  </a:cubicBezTo>
                  <a:lnTo>
                    <a:pt x="1751" y="696"/>
                  </a:lnTo>
                  <a:cubicBezTo>
                    <a:pt x="1762" y="696"/>
                    <a:pt x="1762" y="691"/>
                    <a:pt x="1773" y="691"/>
                  </a:cubicBezTo>
                  <a:cubicBezTo>
                    <a:pt x="1778" y="691"/>
                    <a:pt x="1778" y="696"/>
                    <a:pt x="1778" y="702"/>
                  </a:cubicBezTo>
                  <a:cubicBezTo>
                    <a:pt x="1778" y="739"/>
                    <a:pt x="1778" y="739"/>
                    <a:pt x="1778" y="739"/>
                  </a:cubicBezTo>
                  <a:cubicBezTo>
                    <a:pt x="1778" y="739"/>
                    <a:pt x="1778" y="739"/>
                    <a:pt x="1783" y="739"/>
                  </a:cubicBezTo>
                  <a:cubicBezTo>
                    <a:pt x="1804" y="739"/>
                    <a:pt x="1794" y="696"/>
                    <a:pt x="1815" y="696"/>
                  </a:cubicBezTo>
                  <a:cubicBezTo>
                    <a:pt x="1820" y="696"/>
                    <a:pt x="1820" y="702"/>
                    <a:pt x="1825" y="702"/>
                  </a:cubicBezTo>
                  <a:cubicBezTo>
                    <a:pt x="1830" y="702"/>
                    <a:pt x="1836" y="691"/>
                    <a:pt x="1841" y="691"/>
                  </a:cubicBezTo>
                  <a:cubicBezTo>
                    <a:pt x="1852" y="691"/>
                    <a:pt x="1852" y="712"/>
                    <a:pt x="1862" y="712"/>
                  </a:cubicBezTo>
                  <a:cubicBezTo>
                    <a:pt x="1883" y="712"/>
                    <a:pt x="1894" y="691"/>
                    <a:pt x="1915" y="691"/>
                  </a:cubicBezTo>
                  <a:cubicBezTo>
                    <a:pt x="1941" y="691"/>
                    <a:pt x="1957" y="702"/>
                    <a:pt x="1984" y="712"/>
                  </a:cubicBezTo>
                  <a:cubicBezTo>
                    <a:pt x="1989" y="712"/>
                    <a:pt x="1989" y="723"/>
                    <a:pt x="1999" y="728"/>
                  </a:cubicBezTo>
                  <a:cubicBezTo>
                    <a:pt x="2026" y="733"/>
                    <a:pt x="2031" y="744"/>
                    <a:pt x="2047" y="765"/>
                  </a:cubicBezTo>
                  <a:cubicBezTo>
                    <a:pt x="2068" y="781"/>
                    <a:pt x="2078" y="797"/>
                    <a:pt x="2084" y="823"/>
                  </a:cubicBezTo>
                  <a:cubicBezTo>
                    <a:pt x="2084" y="834"/>
                    <a:pt x="2089" y="839"/>
                    <a:pt x="2089" y="855"/>
                  </a:cubicBezTo>
                  <a:cubicBezTo>
                    <a:pt x="2089" y="860"/>
                    <a:pt x="2089" y="860"/>
                    <a:pt x="2089" y="860"/>
                  </a:cubicBezTo>
                  <a:cubicBezTo>
                    <a:pt x="2078" y="860"/>
                    <a:pt x="2078" y="860"/>
                    <a:pt x="2078" y="860"/>
                  </a:cubicBezTo>
                  <a:cubicBezTo>
                    <a:pt x="2052" y="860"/>
                    <a:pt x="2041" y="839"/>
                    <a:pt x="2026" y="818"/>
                  </a:cubicBezTo>
                  <a:cubicBezTo>
                    <a:pt x="2005" y="781"/>
                    <a:pt x="1984" y="760"/>
                    <a:pt x="1941" y="749"/>
                  </a:cubicBezTo>
                  <a:lnTo>
                    <a:pt x="1941" y="749"/>
                  </a:lnTo>
                  <a:cubicBezTo>
                    <a:pt x="1941" y="760"/>
                    <a:pt x="1947" y="765"/>
                    <a:pt x="1947" y="770"/>
                  </a:cubicBezTo>
                  <a:cubicBezTo>
                    <a:pt x="1947" y="770"/>
                    <a:pt x="1947" y="775"/>
                    <a:pt x="1941" y="775"/>
                  </a:cubicBezTo>
                  <a:cubicBezTo>
                    <a:pt x="1925" y="775"/>
                    <a:pt x="1920" y="744"/>
                    <a:pt x="1904" y="744"/>
                  </a:cubicBezTo>
                  <a:cubicBezTo>
                    <a:pt x="1899" y="744"/>
                    <a:pt x="1894" y="749"/>
                    <a:pt x="1889" y="749"/>
                  </a:cubicBezTo>
                  <a:cubicBezTo>
                    <a:pt x="1894" y="754"/>
                    <a:pt x="1899" y="760"/>
                    <a:pt x="1899" y="765"/>
                  </a:cubicBezTo>
                  <a:cubicBezTo>
                    <a:pt x="1899" y="775"/>
                    <a:pt x="1889" y="781"/>
                    <a:pt x="1878" y="781"/>
                  </a:cubicBezTo>
                  <a:cubicBezTo>
                    <a:pt x="1867" y="781"/>
                    <a:pt x="1862" y="775"/>
                    <a:pt x="1857" y="770"/>
                  </a:cubicBezTo>
                  <a:cubicBezTo>
                    <a:pt x="1846" y="781"/>
                    <a:pt x="1836" y="786"/>
                    <a:pt x="1820" y="797"/>
                  </a:cubicBezTo>
                  <a:cubicBezTo>
                    <a:pt x="1820" y="786"/>
                    <a:pt x="1820" y="775"/>
                    <a:pt x="1815" y="765"/>
                  </a:cubicBezTo>
                  <a:cubicBezTo>
                    <a:pt x="1788" y="775"/>
                    <a:pt x="1773" y="786"/>
                    <a:pt x="1746" y="797"/>
                  </a:cubicBezTo>
                  <a:cubicBezTo>
                    <a:pt x="1746" y="791"/>
                    <a:pt x="1746" y="791"/>
                    <a:pt x="1746" y="791"/>
                  </a:cubicBezTo>
                  <a:cubicBezTo>
                    <a:pt x="1746" y="775"/>
                    <a:pt x="1757" y="770"/>
                    <a:pt x="1762" y="765"/>
                  </a:cubicBezTo>
                  <a:cubicBezTo>
                    <a:pt x="1762" y="760"/>
                    <a:pt x="1757" y="760"/>
                    <a:pt x="1757" y="760"/>
                  </a:cubicBezTo>
                  <a:cubicBezTo>
                    <a:pt x="1746" y="760"/>
                    <a:pt x="1741" y="770"/>
                    <a:pt x="1730" y="775"/>
                  </a:cubicBezTo>
                  <a:cubicBezTo>
                    <a:pt x="1725" y="770"/>
                    <a:pt x="1720" y="765"/>
                    <a:pt x="1714" y="765"/>
                  </a:cubicBezTo>
                  <a:cubicBezTo>
                    <a:pt x="1704" y="765"/>
                    <a:pt x="1693" y="770"/>
                    <a:pt x="1693" y="781"/>
                  </a:cubicBezTo>
                  <a:cubicBezTo>
                    <a:pt x="1693" y="797"/>
                    <a:pt x="1709" y="802"/>
                    <a:pt x="1709" y="818"/>
                  </a:cubicBezTo>
                  <a:cubicBezTo>
                    <a:pt x="1709" y="839"/>
                    <a:pt x="1683" y="844"/>
                    <a:pt x="1683" y="865"/>
                  </a:cubicBezTo>
                  <a:cubicBezTo>
                    <a:pt x="1683" y="871"/>
                    <a:pt x="1693" y="876"/>
                    <a:pt x="1693" y="881"/>
                  </a:cubicBezTo>
                  <a:cubicBezTo>
                    <a:pt x="1693" y="897"/>
                    <a:pt x="1688" y="907"/>
                    <a:pt x="1688" y="923"/>
                  </a:cubicBezTo>
                  <a:cubicBezTo>
                    <a:pt x="1688" y="944"/>
                    <a:pt x="1688" y="944"/>
                    <a:pt x="1688" y="944"/>
                  </a:cubicBezTo>
                  <a:lnTo>
                    <a:pt x="1688" y="944"/>
                  </a:lnTo>
                  <a:cubicBezTo>
                    <a:pt x="1683" y="950"/>
                    <a:pt x="1683" y="955"/>
                    <a:pt x="1683" y="960"/>
                  </a:cubicBezTo>
                  <a:cubicBezTo>
                    <a:pt x="1683" y="965"/>
                    <a:pt x="1688" y="971"/>
                    <a:pt x="1688" y="976"/>
                  </a:cubicBezTo>
                  <a:cubicBezTo>
                    <a:pt x="1693" y="992"/>
                    <a:pt x="1683" y="1002"/>
                    <a:pt x="1693" y="1008"/>
                  </a:cubicBezTo>
                  <a:cubicBezTo>
                    <a:pt x="1704" y="1023"/>
                    <a:pt x="1720" y="1018"/>
                    <a:pt x="1741" y="1029"/>
                  </a:cubicBezTo>
                  <a:cubicBezTo>
                    <a:pt x="1751" y="1034"/>
                    <a:pt x="1762" y="1039"/>
                    <a:pt x="1778" y="1050"/>
                  </a:cubicBezTo>
                  <a:cubicBezTo>
                    <a:pt x="1783" y="1050"/>
                    <a:pt x="1788" y="1060"/>
                    <a:pt x="1794" y="1060"/>
                  </a:cubicBezTo>
                  <a:cubicBezTo>
                    <a:pt x="1804" y="1060"/>
                    <a:pt x="1809" y="1050"/>
                    <a:pt x="1820" y="1045"/>
                  </a:cubicBezTo>
                  <a:cubicBezTo>
                    <a:pt x="1830" y="1039"/>
                    <a:pt x="1846" y="1039"/>
                    <a:pt x="1846" y="1029"/>
                  </a:cubicBezTo>
                  <a:cubicBezTo>
                    <a:pt x="1846" y="1023"/>
                    <a:pt x="1841" y="1018"/>
                    <a:pt x="1841" y="1013"/>
                  </a:cubicBezTo>
                  <a:cubicBezTo>
                    <a:pt x="1841" y="992"/>
                    <a:pt x="1867" y="986"/>
                    <a:pt x="1883" y="965"/>
                  </a:cubicBezTo>
                  <a:cubicBezTo>
                    <a:pt x="1889" y="955"/>
                    <a:pt x="1899" y="955"/>
                    <a:pt x="1904" y="950"/>
                  </a:cubicBezTo>
                  <a:cubicBezTo>
                    <a:pt x="1910" y="939"/>
                    <a:pt x="1899" y="918"/>
                    <a:pt x="1915" y="918"/>
                  </a:cubicBezTo>
                  <a:cubicBezTo>
                    <a:pt x="1925" y="918"/>
                    <a:pt x="1925" y="934"/>
                    <a:pt x="1936" y="934"/>
                  </a:cubicBezTo>
                  <a:cubicBezTo>
                    <a:pt x="1941" y="934"/>
                    <a:pt x="1941" y="934"/>
                    <a:pt x="1941" y="934"/>
                  </a:cubicBezTo>
                  <a:cubicBezTo>
                    <a:pt x="1947" y="939"/>
                    <a:pt x="1952" y="944"/>
                    <a:pt x="1957" y="950"/>
                  </a:cubicBezTo>
                  <a:cubicBezTo>
                    <a:pt x="1962" y="950"/>
                    <a:pt x="1962" y="950"/>
                    <a:pt x="1962" y="950"/>
                  </a:cubicBezTo>
                  <a:cubicBezTo>
                    <a:pt x="1962" y="892"/>
                    <a:pt x="1962" y="892"/>
                    <a:pt x="1962" y="892"/>
                  </a:cubicBezTo>
                  <a:cubicBezTo>
                    <a:pt x="1968" y="892"/>
                    <a:pt x="1968" y="892"/>
                    <a:pt x="1968" y="892"/>
                  </a:cubicBezTo>
                  <a:cubicBezTo>
                    <a:pt x="1978" y="913"/>
                    <a:pt x="2005" y="913"/>
                    <a:pt x="2005" y="939"/>
                  </a:cubicBezTo>
                  <a:cubicBezTo>
                    <a:pt x="2005" y="971"/>
                    <a:pt x="1989" y="992"/>
                    <a:pt x="1984" y="1023"/>
                  </a:cubicBezTo>
                  <a:cubicBezTo>
                    <a:pt x="2015" y="1023"/>
                    <a:pt x="2031" y="1008"/>
                    <a:pt x="2057" y="986"/>
                  </a:cubicBezTo>
                  <a:cubicBezTo>
                    <a:pt x="2047" y="997"/>
                    <a:pt x="2041" y="1008"/>
                    <a:pt x="2041" y="1023"/>
                  </a:cubicBezTo>
                  <a:cubicBezTo>
                    <a:pt x="2041" y="1034"/>
                    <a:pt x="2057" y="1039"/>
                    <a:pt x="2063" y="1055"/>
                  </a:cubicBezTo>
                  <a:cubicBezTo>
                    <a:pt x="2068" y="1066"/>
                    <a:pt x="2068" y="1071"/>
                    <a:pt x="2073" y="1081"/>
                  </a:cubicBezTo>
                  <a:cubicBezTo>
                    <a:pt x="2094" y="1071"/>
                    <a:pt x="2084" y="1045"/>
                    <a:pt x="2094" y="1018"/>
                  </a:cubicBezTo>
                  <a:cubicBezTo>
                    <a:pt x="2110" y="1029"/>
                    <a:pt x="2115" y="1039"/>
                    <a:pt x="2136" y="1039"/>
                  </a:cubicBezTo>
                  <a:cubicBezTo>
                    <a:pt x="2163" y="1039"/>
                    <a:pt x="2163" y="1039"/>
                    <a:pt x="2163" y="1039"/>
                  </a:cubicBezTo>
                  <a:cubicBezTo>
                    <a:pt x="2173" y="1039"/>
                    <a:pt x="2179" y="1050"/>
                    <a:pt x="2189" y="1050"/>
                  </a:cubicBezTo>
                  <a:cubicBezTo>
                    <a:pt x="2195" y="1050"/>
                    <a:pt x="2200" y="1045"/>
                    <a:pt x="2205" y="1039"/>
                  </a:cubicBezTo>
                  <a:cubicBezTo>
                    <a:pt x="2205" y="1018"/>
                    <a:pt x="2205" y="1018"/>
                    <a:pt x="2205" y="1018"/>
                  </a:cubicBezTo>
                  <a:cubicBezTo>
                    <a:pt x="2210" y="1018"/>
                    <a:pt x="2210" y="1018"/>
                    <a:pt x="2210" y="1013"/>
                  </a:cubicBezTo>
                  <a:cubicBezTo>
                    <a:pt x="2221" y="1039"/>
                    <a:pt x="2226" y="1066"/>
                    <a:pt x="2252" y="1066"/>
                  </a:cubicBezTo>
                  <a:cubicBezTo>
                    <a:pt x="2274" y="1066"/>
                    <a:pt x="2295" y="1060"/>
                    <a:pt x="2295" y="1045"/>
                  </a:cubicBezTo>
                  <a:cubicBezTo>
                    <a:pt x="2295" y="1023"/>
                    <a:pt x="2274" y="1018"/>
                    <a:pt x="2252" y="1002"/>
                  </a:cubicBezTo>
                  <a:cubicBezTo>
                    <a:pt x="2242" y="997"/>
                    <a:pt x="2242" y="986"/>
                    <a:pt x="2237" y="971"/>
                  </a:cubicBezTo>
                  <a:cubicBezTo>
                    <a:pt x="2258" y="971"/>
                    <a:pt x="2263" y="955"/>
                    <a:pt x="2279" y="955"/>
                  </a:cubicBezTo>
                  <a:cubicBezTo>
                    <a:pt x="2300" y="955"/>
                    <a:pt x="2305" y="960"/>
                    <a:pt x="2326" y="960"/>
                  </a:cubicBezTo>
                  <a:cubicBezTo>
                    <a:pt x="2321" y="976"/>
                    <a:pt x="2326" y="981"/>
                    <a:pt x="2326" y="997"/>
                  </a:cubicBezTo>
                  <a:cubicBezTo>
                    <a:pt x="2337" y="986"/>
                    <a:pt x="2342" y="971"/>
                    <a:pt x="2363" y="971"/>
                  </a:cubicBezTo>
                  <a:cubicBezTo>
                    <a:pt x="2395" y="971"/>
                    <a:pt x="2416" y="971"/>
                    <a:pt x="2448" y="986"/>
                  </a:cubicBezTo>
                  <a:cubicBezTo>
                    <a:pt x="2463" y="992"/>
                    <a:pt x="2463" y="1008"/>
                    <a:pt x="2474" y="1023"/>
                  </a:cubicBezTo>
                  <a:cubicBezTo>
                    <a:pt x="2458" y="1034"/>
                    <a:pt x="2421" y="1023"/>
                    <a:pt x="2421" y="1045"/>
                  </a:cubicBezTo>
                  <a:cubicBezTo>
                    <a:pt x="2421" y="1055"/>
                    <a:pt x="2437" y="1055"/>
                    <a:pt x="2437" y="1066"/>
                  </a:cubicBezTo>
                  <a:cubicBezTo>
                    <a:pt x="2437" y="1076"/>
                    <a:pt x="2432" y="1097"/>
                    <a:pt x="2448" y="1097"/>
                  </a:cubicBezTo>
                  <a:cubicBezTo>
                    <a:pt x="2453" y="1097"/>
                    <a:pt x="2453" y="1087"/>
                    <a:pt x="2458" y="1087"/>
                  </a:cubicBezTo>
                  <a:cubicBezTo>
                    <a:pt x="2479" y="1087"/>
                    <a:pt x="2490" y="1108"/>
                    <a:pt x="2506" y="1108"/>
                  </a:cubicBezTo>
                  <a:cubicBezTo>
                    <a:pt x="2521" y="1108"/>
                    <a:pt x="2527" y="1103"/>
                    <a:pt x="2537" y="1097"/>
                  </a:cubicBezTo>
                  <a:cubicBezTo>
                    <a:pt x="2558" y="1092"/>
                    <a:pt x="2574" y="1092"/>
                    <a:pt x="2595" y="1087"/>
                  </a:cubicBezTo>
                  <a:cubicBezTo>
                    <a:pt x="2601" y="1081"/>
                    <a:pt x="2601" y="1081"/>
                    <a:pt x="2601" y="1081"/>
                  </a:cubicBezTo>
                  <a:cubicBezTo>
                    <a:pt x="2590" y="1076"/>
                    <a:pt x="2590" y="1071"/>
                    <a:pt x="2580" y="1066"/>
                  </a:cubicBezTo>
                  <a:cubicBezTo>
                    <a:pt x="2569" y="1066"/>
                    <a:pt x="2558" y="1060"/>
                    <a:pt x="2558" y="1050"/>
                  </a:cubicBezTo>
                  <a:cubicBezTo>
                    <a:pt x="2532" y="1050"/>
                    <a:pt x="2506" y="1045"/>
                    <a:pt x="2506" y="1018"/>
                  </a:cubicBezTo>
                  <a:cubicBezTo>
                    <a:pt x="2506" y="1002"/>
                    <a:pt x="2527" y="1008"/>
                    <a:pt x="2548" y="1008"/>
                  </a:cubicBezTo>
                  <a:cubicBezTo>
                    <a:pt x="2564" y="1002"/>
                    <a:pt x="2569" y="992"/>
                    <a:pt x="2585" y="992"/>
                  </a:cubicBezTo>
                  <a:cubicBezTo>
                    <a:pt x="2601" y="992"/>
                    <a:pt x="2606" y="1013"/>
                    <a:pt x="2627" y="1013"/>
                  </a:cubicBezTo>
                  <a:cubicBezTo>
                    <a:pt x="2643" y="1013"/>
                    <a:pt x="2648" y="1002"/>
                    <a:pt x="2664" y="1002"/>
                  </a:cubicBezTo>
                  <a:cubicBezTo>
                    <a:pt x="2690" y="1002"/>
                    <a:pt x="2690" y="1002"/>
                    <a:pt x="2690" y="1002"/>
                  </a:cubicBezTo>
                  <a:cubicBezTo>
                    <a:pt x="2706" y="1002"/>
                    <a:pt x="2711" y="1018"/>
                    <a:pt x="2722" y="1023"/>
                  </a:cubicBezTo>
                  <a:lnTo>
                    <a:pt x="2722" y="1023"/>
                  </a:lnTo>
                  <a:cubicBezTo>
                    <a:pt x="2743" y="1034"/>
                    <a:pt x="2754" y="1034"/>
                    <a:pt x="2775" y="1034"/>
                  </a:cubicBezTo>
                  <a:cubicBezTo>
                    <a:pt x="2769" y="1050"/>
                    <a:pt x="2754" y="1055"/>
                    <a:pt x="2743" y="1071"/>
                  </a:cubicBezTo>
                  <a:cubicBezTo>
                    <a:pt x="2748" y="1071"/>
                    <a:pt x="2748" y="1071"/>
                    <a:pt x="2748" y="1071"/>
                  </a:cubicBezTo>
                  <a:cubicBezTo>
                    <a:pt x="2759" y="1071"/>
                    <a:pt x="2764" y="1066"/>
                    <a:pt x="2775" y="1066"/>
                  </a:cubicBezTo>
                  <a:cubicBezTo>
                    <a:pt x="2791" y="1066"/>
                    <a:pt x="2796" y="1081"/>
                    <a:pt x="2796" y="1097"/>
                  </a:cubicBezTo>
                  <a:cubicBezTo>
                    <a:pt x="2806" y="1092"/>
                    <a:pt x="2806" y="1081"/>
                    <a:pt x="2812" y="1081"/>
                  </a:cubicBezTo>
                  <a:cubicBezTo>
                    <a:pt x="2822" y="1076"/>
                    <a:pt x="2833" y="1076"/>
                    <a:pt x="2843" y="1076"/>
                  </a:cubicBezTo>
                  <a:cubicBezTo>
                    <a:pt x="2849" y="1071"/>
                    <a:pt x="2849" y="1071"/>
                    <a:pt x="2849" y="1071"/>
                  </a:cubicBezTo>
                  <a:cubicBezTo>
                    <a:pt x="2838" y="1066"/>
                    <a:pt x="2838" y="1060"/>
                    <a:pt x="2838" y="1055"/>
                  </a:cubicBezTo>
                  <a:cubicBezTo>
                    <a:pt x="2838" y="1050"/>
                    <a:pt x="2838" y="1050"/>
                    <a:pt x="2838" y="1050"/>
                  </a:cubicBezTo>
                  <a:cubicBezTo>
                    <a:pt x="2859" y="1060"/>
                    <a:pt x="2870" y="1071"/>
                    <a:pt x="2885" y="1087"/>
                  </a:cubicBezTo>
                  <a:cubicBezTo>
                    <a:pt x="2896" y="1076"/>
                    <a:pt x="2896" y="1066"/>
                    <a:pt x="2906" y="1066"/>
                  </a:cubicBezTo>
                  <a:cubicBezTo>
                    <a:pt x="2912" y="1071"/>
                    <a:pt x="2917" y="1076"/>
                    <a:pt x="2928" y="1076"/>
                  </a:cubicBezTo>
                  <a:cubicBezTo>
                    <a:pt x="2928" y="1087"/>
                    <a:pt x="2928" y="1097"/>
                    <a:pt x="2938" y="1097"/>
                  </a:cubicBezTo>
                  <a:cubicBezTo>
                    <a:pt x="2954" y="1097"/>
                    <a:pt x="2954" y="1087"/>
                    <a:pt x="2970" y="1081"/>
                  </a:cubicBezTo>
                  <a:cubicBezTo>
                    <a:pt x="2965" y="1076"/>
                    <a:pt x="2959" y="1071"/>
                    <a:pt x="2954" y="1060"/>
                  </a:cubicBezTo>
                  <a:cubicBezTo>
                    <a:pt x="2954" y="1060"/>
                    <a:pt x="2954" y="1060"/>
                    <a:pt x="2959" y="1060"/>
                  </a:cubicBezTo>
                  <a:lnTo>
                    <a:pt x="2965" y="1060"/>
                  </a:lnTo>
                  <a:cubicBezTo>
                    <a:pt x="2986" y="1060"/>
                    <a:pt x="2996" y="1039"/>
                    <a:pt x="3017" y="1039"/>
                  </a:cubicBezTo>
                  <a:lnTo>
                    <a:pt x="3023" y="1045"/>
                  </a:lnTo>
                  <a:cubicBezTo>
                    <a:pt x="3023" y="1045"/>
                    <a:pt x="3023" y="1050"/>
                    <a:pt x="3017" y="1055"/>
                  </a:cubicBezTo>
                  <a:cubicBezTo>
                    <a:pt x="3017" y="1066"/>
                    <a:pt x="3017" y="1066"/>
                    <a:pt x="3017" y="1066"/>
                  </a:cubicBezTo>
                  <a:cubicBezTo>
                    <a:pt x="3023" y="1066"/>
                    <a:pt x="3023" y="1066"/>
                    <a:pt x="3023" y="1066"/>
                  </a:cubicBezTo>
                  <a:cubicBezTo>
                    <a:pt x="3112" y="1039"/>
                    <a:pt x="3112" y="1039"/>
                    <a:pt x="3112" y="1039"/>
                  </a:cubicBezTo>
                  <a:cubicBezTo>
                    <a:pt x="3123" y="1045"/>
                    <a:pt x="3123" y="1060"/>
                    <a:pt x="3133" y="1066"/>
                  </a:cubicBezTo>
                  <a:cubicBezTo>
                    <a:pt x="3144" y="1071"/>
                    <a:pt x="3154" y="1066"/>
                    <a:pt x="3165" y="1071"/>
                  </a:cubicBezTo>
                  <a:cubicBezTo>
                    <a:pt x="3170" y="1076"/>
                    <a:pt x="3170" y="1081"/>
                    <a:pt x="3170" y="1092"/>
                  </a:cubicBezTo>
                  <a:cubicBezTo>
                    <a:pt x="3181" y="1108"/>
                    <a:pt x="3191" y="1118"/>
                    <a:pt x="3207" y="1118"/>
                  </a:cubicBezTo>
                  <a:cubicBezTo>
                    <a:pt x="3218" y="1118"/>
                    <a:pt x="3223" y="1103"/>
                    <a:pt x="3239" y="1097"/>
                  </a:cubicBezTo>
                  <a:cubicBezTo>
                    <a:pt x="3244" y="1092"/>
                    <a:pt x="3249" y="1092"/>
                    <a:pt x="3249" y="1081"/>
                  </a:cubicBezTo>
                  <a:cubicBezTo>
                    <a:pt x="3249" y="1076"/>
                    <a:pt x="3239" y="1055"/>
                    <a:pt x="3244" y="1055"/>
                  </a:cubicBezTo>
                  <a:cubicBezTo>
                    <a:pt x="3260" y="1055"/>
                    <a:pt x="3255" y="1076"/>
                    <a:pt x="3260" y="1092"/>
                  </a:cubicBezTo>
                  <a:cubicBezTo>
                    <a:pt x="3271" y="1108"/>
                    <a:pt x="3281" y="1118"/>
                    <a:pt x="3297" y="1124"/>
                  </a:cubicBezTo>
                  <a:cubicBezTo>
                    <a:pt x="3307" y="1129"/>
                    <a:pt x="3302" y="1139"/>
                    <a:pt x="3307" y="1145"/>
                  </a:cubicBezTo>
                  <a:cubicBezTo>
                    <a:pt x="3313" y="1155"/>
                    <a:pt x="3323" y="1160"/>
                    <a:pt x="3334" y="1166"/>
                  </a:cubicBezTo>
                  <a:cubicBezTo>
                    <a:pt x="3344" y="1171"/>
                    <a:pt x="3350" y="1182"/>
                    <a:pt x="3360" y="1182"/>
                  </a:cubicBezTo>
                  <a:cubicBezTo>
                    <a:pt x="3387" y="1182"/>
                    <a:pt x="3397" y="1166"/>
                    <a:pt x="3418" y="1166"/>
                  </a:cubicBezTo>
                  <a:cubicBezTo>
                    <a:pt x="3429" y="1166"/>
                    <a:pt x="3439" y="1171"/>
                    <a:pt x="3450" y="1171"/>
                  </a:cubicBezTo>
                  <a:cubicBezTo>
                    <a:pt x="3492" y="1171"/>
                    <a:pt x="3492" y="1171"/>
                    <a:pt x="3492" y="1171"/>
                  </a:cubicBezTo>
                  <a:cubicBezTo>
                    <a:pt x="3508" y="1171"/>
                    <a:pt x="3518" y="1182"/>
                    <a:pt x="3529" y="1192"/>
                  </a:cubicBezTo>
                  <a:cubicBezTo>
                    <a:pt x="3545" y="1197"/>
                    <a:pt x="3555" y="1208"/>
                    <a:pt x="3555" y="1224"/>
                  </a:cubicBezTo>
                  <a:cubicBezTo>
                    <a:pt x="3555" y="1240"/>
                    <a:pt x="3550" y="1250"/>
                    <a:pt x="3550" y="1266"/>
                  </a:cubicBezTo>
                  <a:cubicBezTo>
                    <a:pt x="3550" y="1287"/>
                    <a:pt x="3550" y="1298"/>
                    <a:pt x="3555" y="1319"/>
                  </a:cubicBezTo>
                  <a:cubicBezTo>
                    <a:pt x="3555" y="1319"/>
                    <a:pt x="3555" y="1319"/>
                    <a:pt x="3561" y="1319"/>
                  </a:cubicBezTo>
                  <a:lnTo>
                    <a:pt x="3561" y="1319"/>
                  </a:lnTo>
                  <a:lnTo>
                    <a:pt x="3561" y="1319"/>
                  </a:lnTo>
                  <a:cubicBezTo>
                    <a:pt x="3555" y="1335"/>
                    <a:pt x="3550" y="1340"/>
                    <a:pt x="3539" y="1350"/>
                  </a:cubicBezTo>
                  <a:cubicBezTo>
                    <a:pt x="3539" y="1356"/>
                    <a:pt x="3539" y="1361"/>
                    <a:pt x="3534" y="1361"/>
                  </a:cubicBezTo>
                  <a:cubicBezTo>
                    <a:pt x="3524" y="1366"/>
                    <a:pt x="3518" y="1361"/>
                    <a:pt x="3513" y="1366"/>
                  </a:cubicBezTo>
                  <a:cubicBezTo>
                    <a:pt x="3508" y="1371"/>
                    <a:pt x="3508" y="1371"/>
                    <a:pt x="3508" y="1377"/>
                  </a:cubicBezTo>
                  <a:cubicBezTo>
                    <a:pt x="3497" y="1382"/>
                    <a:pt x="3492" y="1387"/>
                    <a:pt x="3492" y="1393"/>
                  </a:cubicBezTo>
                  <a:cubicBezTo>
                    <a:pt x="3492" y="1403"/>
                    <a:pt x="3492" y="1408"/>
                    <a:pt x="3487" y="1414"/>
                  </a:cubicBezTo>
                  <a:cubicBezTo>
                    <a:pt x="3476" y="1414"/>
                    <a:pt x="3471" y="1414"/>
                    <a:pt x="3466" y="1419"/>
                  </a:cubicBezTo>
                  <a:cubicBezTo>
                    <a:pt x="3466" y="1419"/>
                    <a:pt x="3466" y="1419"/>
                    <a:pt x="3466" y="1424"/>
                  </a:cubicBezTo>
                  <a:cubicBezTo>
                    <a:pt x="3466" y="1435"/>
                    <a:pt x="3455" y="1435"/>
                    <a:pt x="3445" y="1440"/>
                  </a:cubicBezTo>
                  <a:cubicBezTo>
                    <a:pt x="3439" y="1445"/>
                    <a:pt x="3439" y="1451"/>
                    <a:pt x="3439" y="1461"/>
                  </a:cubicBezTo>
                  <a:cubicBezTo>
                    <a:pt x="3439" y="1472"/>
                    <a:pt x="3445" y="1477"/>
                    <a:pt x="3445" y="1488"/>
                  </a:cubicBezTo>
                  <a:cubicBezTo>
                    <a:pt x="3450" y="1503"/>
                    <a:pt x="3455" y="1514"/>
                    <a:pt x="3460" y="1530"/>
                  </a:cubicBezTo>
                  <a:cubicBezTo>
                    <a:pt x="3455" y="1535"/>
                    <a:pt x="3450" y="1535"/>
                    <a:pt x="3445" y="1535"/>
                  </a:cubicBezTo>
                  <a:cubicBezTo>
                    <a:pt x="3434" y="1535"/>
                    <a:pt x="3429" y="1535"/>
                    <a:pt x="3423" y="1535"/>
                  </a:cubicBezTo>
                  <a:cubicBezTo>
                    <a:pt x="3418" y="1535"/>
                    <a:pt x="3413" y="1540"/>
                    <a:pt x="3408" y="1546"/>
                  </a:cubicBezTo>
                  <a:cubicBezTo>
                    <a:pt x="3397" y="1551"/>
                    <a:pt x="3392" y="1551"/>
                    <a:pt x="3387" y="1556"/>
                  </a:cubicBezTo>
                  <a:cubicBezTo>
                    <a:pt x="3381" y="1561"/>
                    <a:pt x="3376" y="1567"/>
                    <a:pt x="3371" y="1572"/>
                  </a:cubicBezTo>
                  <a:cubicBezTo>
                    <a:pt x="3360" y="1577"/>
                    <a:pt x="3355" y="1577"/>
                    <a:pt x="3344" y="1577"/>
                  </a:cubicBezTo>
                  <a:cubicBezTo>
                    <a:pt x="3323" y="1577"/>
                    <a:pt x="3318" y="1572"/>
                    <a:pt x="3302" y="1567"/>
                  </a:cubicBezTo>
                  <a:cubicBezTo>
                    <a:pt x="3297" y="1567"/>
                    <a:pt x="3292" y="1561"/>
                    <a:pt x="3286" y="1561"/>
                  </a:cubicBezTo>
                  <a:cubicBezTo>
                    <a:pt x="3265" y="1561"/>
                    <a:pt x="3265" y="1561"/>
                    <a:pt x="3265" y="1561"/>
                  </a:cubicBezTo>
                  <a:cubicBezTo>
                    <a:pt x="3249" y="1561"/>
                    <a:pt x="3244" y="1551"/>
                    <a:pt x="3239" y="1540"/>
                  </a:cubicBezTo>
                  <a:cubicBezTo>
                    <a:pt x="3228" y="1525"/>
                    <a:pt x="3212" y="1530"/>
                    <a:pt x="3202" y="1525"/>
                  </a:cubicBezTo>
                  <a:cubicBezTo>
                    <a:pt x="3197" y="1525"/>
                    <a:pt x="3197" y="1525"/>
                    <a:pt x="3197" y="1519"/>
                  </a:cubicBezTo>
                  <a:cubicBezTo>
                    <a:pt x="3186" y="1514"/>
                    <a:pt x="3181" y="1503"/>
                    <a:pt x="3170" y="1498"/>
                  </a:cubicBezTo>
                  <a:cubicBezTo>
                    <a:pt x="3165" y="1493"/>
                    <a:pt x="3154" y="1488"/>
                    <a:pt x="3149" y="1482"/>
                  </a:cubicBezTo>
                  <a:cubicBezTo>
                    <a:pt x="3144" y="1477"/>
                    <a:pt x="3144" y="1472"/>
                    <a:pt x="3144" y="1466"/>
                  </a:cubicBezTo>
                  <a:lnTo>
                    <a:pt x="3139" y="1461"/>
                  </a:lnTo>
                  <a:cubicBezTo>
                    <a:pt x="3123" y="1461"/>
                    <a:pt x="3117" y="1472"/>
                    <a:pt x="3107" y="1477"/>
                  </a:cubicBezTo>
                  <a:cubicBezTo>
                    <a:pt x="3102" y="1477"/>
                    <a:pt x="3096" y="1477"/>
                    <a:pt x="3096" y="1482"/>
                  </a:cubicBezTo>
                  <a:cubicBezTo>
                    <a:pt x="3081" y="1488"/>
                    <a:pt x="3075" y="1488"/>
                    <a:pt x="3065" y="1488"/>
                  </a:cubicBezTo>
                  <a:cubicBezTo>
                    <a:pt x="3065" y="1514"/>
                    <a:pt x="3075" y="1519"/>
                    <a:pt x="3086" y="1546"/>
                  </a:cubicBezTo>
                  <a:cubicBezTo>
                    <a:pt x="3081" y="1546"/>
                    <a:pt x="3081" y="1546"/>
                    <a:pt x="3081" y="1546"/>
                  </a:cubicBezTo>
                  <a:cubicBezTo>
                    <a:pt x="3075" y="1540"/>
                    <a:pt x="3070" y="1540"/>
                    <a:pt x="3065" y="1540"/>
                  </a:cubicBezTo>
                  <a:cubicBezTo>
                    <a:pt x="3054" y="1540"/>
                    <a:pt x="3049" y="1540"/>
                    <a:pt x="3038" y="1546"/>
                  </a:cubicBezTo>
                  <a:cubicBezTo>
                    <a:pt x="3028" y="1551"/>
                    <a:pt x="3023" y="1556"/>
                    <a:pt x="3012" y="1556"/>
                  </a:cubicBezTo>
                  <a:cubicBezTo>
                    <a:pt x="3002" y="1556"/>
                    <a:pt x="2996" y="1551"/>
                    <a:pt x="2991" y="1546"/>
                  </a:cubicBezTo>
                  <a:cubicBezTo>
                    <a:pt x="2991" y="1546"/>
                    <a:pt x="2991" y="1546"/>
                    <a:pt x="2986" y="1546"/>
                  </a:cubicBezTo>
                  <a:cubicBezTo>
                    <a:pt x="2980" y="1540"/>
                    <a:pt x="2975" y="1546"/>
                    <a:pt x="2965" y="1540"/>
                  </a:cubicBezTo>
                  <a:cubicBezTo>
                    <a:pt x="2959" y="1535"/>
                    <a:pt x="2959" y="1530"/>
                    <a:pt x="2949" y="1519"/>
                  </a:cubicBezTo>
                  <a:cubicBezTo>
                    <a:pt x="2943" y="1514"/>
                    <a:pt x="2933" y="1509"/>
                    <a:pt x="2928" y="1498"/>
                  </a:cubicBezTo>
                  <a:cubicBezTo>
                    <a:pt x="2922" y="1493"/>
                    <a:pt x="2922" y="1482"/>
                    <a:pt x="2912" y="1477"/>
                  </a:cubicBezTo>
                  <a:cubicBezTo>
                    <a:pt x="2906" y="1477"/>
                    <a:pt x="2906" y="1477"/>
                    <a:pt x="2906" y="1477"/>
                  </a:cubicBezTo>
                  <a:cubicBezTo>
                    <a:pt x="2912" y="1477"/>
                    <a:pt x="2912" y="1477"/>
                    <a:pt x="2912" y="1477"/>
                  </a:cubicBezTo>
                  <a:cubicBezTo>
                    <a:pt x="2901" y="1472"/>
                    <a:pt x="2896" y="1472"/>
                    <a:pt x="2891" y="1461"/>
                  </a:cubicBezTo>
                  <a:cubicBezTo>
                    <a:pt x="2880" y="1456"/>
                    <a:pt x="2875" y="1445"/>
                    <a:pt x="2864" y="1445"/>
                  </a:cubicBezTo>
                  <a:cubicBezTo>
                    <a:pt x="2849" y="1445"/>
                    <a:pt x="2843" y="1456"/>
                    <a:pt x="2833" y="1461"/>
                  </a:cubicBezTo>
                  <a:cubicBezTo>
                    <a:pt x="2827" y="1461"/>
                    <a:pt x="2822" y="1466"/>
                    <a:pt x="2812" y="1466"/>
                  </a:cubicBezTo>
                  <a:cubicBezTo>
                    <a:pt x="2796" y="1477"/>
                    <a:pt x="2785" y="1482"/>
                    <a:pt x="2764" y="1482"/>
                  </a:cubicBezTo>
                  <a:cubicBezTo>
                    <a:pt x="2754" y="1482"/>
                    <a:pt x="2748" y="1482"/>
                    <a:pt x="2738" y="1482"/>
                  </a:cubicBezTo>
                  <a:cubicBezTo>
                    <a:pt x="2727" y="1482"/>
                    <a:pt x="2722" y="1488"/>
                    <a:pt x="2717" y="1493"/>
                  </a:cubicBezTo>
                  <a:cubicBezTo>
                    <a:pt x="2706" y="1498"/>
                    <a:pt x="2695" y="1493"/>
                    <a:pt x="2685" y="1498"/>
                  </a:cubicBezTo>
                  <a:cubicBezTo>
                    <a:pt x="2674" y="1509"/>
                    <a:pt x="2669" y="1519"/>
                    <a:pt x="2664" y="1530"/>
                  </a:cubicBezTo>
                  <a:cubicBezTo>
                    <a:pt x="2653" y="1540"/>
                    <a:pt x="2643" y="1551"/>
                    <a:pt x="2643" y="1567"/>
                  </a:cubicBezTo>
                  <a:cubicBezTo>
                    <a:pt x="2643" y="1577"/>
                    <a:pt x="2648" y="1588"/>
                    <a:pt x="2648" y="1598"/>
                  </a:cubicBezTo>
                  <a:cubicBezTo>
                    <a:pt x="2648" y="1604"/>
                    <a:pt x="2653" y="1604"/>
                    <a:pt x="2653" y="1609"/>
                  </a:cubicBezTo>
                  <a:cubicBezTo>
                    <a:pt x="2653" y="1614"/>
                    <a:pt x="2653" y="1614"/>
                    <a:pt x="2653" y="1614"/>
                  </a:cubicBezTo>
                  <a:cubicBezTo>
                    <a:pt x="2648" y="1619"/>
                    <a:pt x="2643" y="1619"/>
                    <a:pt x="2638" y="1619"/>
                  </a:cubicBezTo>
                  <a:cubicBezTo>
                    <a:pt x="2632" y="1619"/>
                    <a:pt x="2627" y="1614"/>
                    <a:pt x="2622" y="1614"/>
                  </a:cubicBezTo>
                  <a:cubicBezTo>
                    <a:pt x="2617" y="1609"/>
                    <a:pt x="2617" y="1604"/>
                    <a:pt x="2617" y="1604"/>
                  </a:cubicBezTo>
                  <a:cubicBezTo>
                    <a:pt x="2611" y="1598"/>
                    <a:pt x="2606" y="1598"/>
                    <a:pt x="2601" y="1593"/>
                  </a:cubicBezTo>
                  <a:cubicBezTo>
                    <a:pt x="2595" y="1588"/>
                    <a:pt x="2590" y="1588"/>
                    <a:pt x="2585" y="1588"/>
                  </a:cubicBezTo>
                  <a:cubicBezTo>
                    <a:pt x="2569" y="1588"/>
                    <a:pt x="2558" y="1598"/>
                    <a:pt x="2543" y="1598"/>
                  </a:cubicBezTo>
                  <a:cubicBezTo>
                    <a:pt x="2532" y="1598"/>
                    <a:pt x="2527" y="1588"/>
                    <a:pt x="2521" y="1582"/>
                  </a:cubicBezTo>
                  <a:cubicBezTo>
                    <a:pt x="2516" y="1577"/>
                    <a:pt x="2511" y="1572"/>
                    <a:pt x="2506" y="1567"/>
                  </a:cubicBezTo>
                  <a:cubicBezTo>
                    <a:pt x="2495" y="1561"/>
                    <a:pt x="2495" y="1556"/>
                    <a:pt x="2490" y="1551"/>
                  </a:cubicBezTo>
                  <a:cubicBezTo>
                    <a:pt x="2485" y="1546"/>
                    <a:pt x="2479" y="1540"/>
                    <a:pt x="2474" y="1535"/>
                  </a:cubicBezTo>
                  <a:cubicBezTo>
                    <a:pt x="2474" y="1535"/>
                    <a:pt x="2474" y="1535"/>
                    <a:pt x="2469" y="1530"/>
                  </a:cubicBezTo>
                  <a:cubicBezTo>
                    <a:pt x="2469" y="1530"/>
                    <a:pt x="2469" y="1525"/>
                    <a:pt x="2463" y="1525"/>
                  </a:cubicBezTo>
                  <a:lnTo>
                    <a:pt x="2458" y="1530"/>
                  </a:lnTo>
                  <a:cubicBezTo>
                    <a:pt x="2448" y="1540"/>
                    <a:pt x="2442" y="1540"/>
                    <a:pt x="2437" y="1546"/>
                  </a:cubicBezTo>
                  <a:cubicBezTo>
                    <a:pt x="2421" y="1556"/>
                    <a:pt x="2411" y="1561"/>
                    <a:pt x="2395" y="1567"/>
                  </a:cubicBezTo>
                  <a:lnTo>
                    <a:pt x="2395" y="1567"/>
                  </a:lnTo>
                  <a:cubicBezTo>
                    <a:pt x="2390" y="1556"/>
                    <a:pt x="2384" y="1551"/>
                    <a:pt x="2379" y="1535"/>
                  </a:cubicBezTo>
                  <a:cubicBezTo>
                    <a:pt x="2374" y="1525"/>
                    <a:pt x="2358" y="1525"/>
                    <a:pt x="2353" y="1509"/>
                  </a:cubicBezTo>
                  <a:cubicBezTo>
                    <a:pt x="2353" y="1498"/>
                    <a:pt x="2353" y="1488"/>
                    <a:pt x="2342" y="1477"/>
                  </a:cubicBezTo>
                  <a:cubicBezTo>
                    <a:pt x="2337" y="1477"/>
                    <a:pt x="2332" y="1472"/>
                    <a:pt x="2326" y="1466"/>
                  </a:cubicBezTo>
                  <a:cubicBezTo>
                    <a:pt x="2321" y="1466"/>
                    <a:pt x="2316" y="1461"/>
                    <a:pt x="2316" y="1456"/>
                  </a:cubicBezTo>
                  <a:cubicBezTo>
                    <a:pt x="2316" y="1451"/>
                    <a:pt x="2326" y="1445"/>
                    <a:pt x="2326" y="1435"/>
                  </a:cubicBezTo>
                  <a:cubicBezTo>
                    <a:pt x="2332" y="1430"/>
                    <a:pt x="2337" y="1424"/>
                    <a:pt x="2337" y="1414"/>
                  </a:cubicBezTo>
                  <a:cubicBezTo>
                    <a:pt x="2347" y="1408"/>
                    <a:pt x="2353" y="1403"/>
                    <a:pt x="2353" y="1393"/>
                  </a:cubicBezTo>
                  <a:cubicBezTo>
                    <a:pt x="2358" y="1377"/>
                    <a:pt x="2363" y="1371"/>
                    <a:pt x="2369" y="1356"/>
                  </a:cubicBezTo>
                  <a:cubicBezTo>
                    <a:pt x="2369" y="1356"/>
                    <a:pt x="2369" y="1350"/>
                    <a:pt x="2374" y="1345"/>
                  </a:cubicBezTo>
                  <a:cubicBezTo>
                    <a:pt x="2374" y="1340"/>
                    <a:pt x="2379" y="1340"/>
                    <a:pt x="2379" y="1329"/>
                  </a:cubicBezTo>
                  <a:lnTo>
                    <a:pt x="2374" y="1329"/>
                  </a:lnTo>
                  <a:cubicBezTo>
                    <a:pt x="2358" y="1329"/>
                    <a:pt x="2353" y="1329"/>
                    <a:pt x="2342" y="1329"/>
                  </a:cubicBezTo>
                  <a:cubicBezTo>
                    <a:pt x="2279" y="1329"/>
                    <a:pt x="2279" y="1329"/>
                    <a:pt x="2279" y="1329"/>
                  </a:cubicBezTo>
                  <a:cubicBezTo>
                    <a:pt x="2263" y="1329"/>
                    <a:pt x="2252" y="1335"/>
                    <a:pt x="2231" y="1340"/>
                  </a:cubicBezTo>
                  <a:cubicBezTo>
                    <a:pt x="2226" y="1340"/>
                    <a:pt x="2221" y="1345"/>
                    <a:pt x="2216" y="1345"/>
                  </a:cubicBezTo>
                  <a:cubicBezTo>
                    <a:pt x="2200" y="1345"/>
                    <a:pt x="2189" y="1340"/>
                    <a:pt x="2184" y="1329"/>
                  </a:cubicBezTo>
                  <a:cubicBezTo>
                    <a:pt x="2179" y="1319"/>
                    <a:pt x="2173" y="1314"/>
                    <a:pt x="2168" y="1314"/>
                  </a:cubicBezTo>
                  <a:cubicBezTo>
                    <a:pt x="2163" y="1314"/>
                    <a:pt x="2158" y="1314"/>
                    <a:pt x="2158" y="1319"/>
                  </a:cubicBezTo>
                  <a:cubicBezTo>
                    <a:pt x="2147" y="1329"/>
                    <a:pt x="2147" y="1335"/>
                    <a:pt x="2136" y="1340"/>
                  </a:cubicBezTo>
                  <a:cubicBezTo>
                    <a:pt x="2126" y="1345"/>
                    <a:pt x="2115" y="1350"/>
                    <a:pt x="2105" y="1361"/>
                  </a:cubicBezTo>
                  <a:cubicBezTo>
                    <a:pt x="2089" y="1366"/>
                    <a:pt x="2084" y="1377"/>
                    <a:pt x="2068" y="1387"/>
                  </a:cubicBezTo>
                  <a:cubicBezTo>
                    <a:pt x="2057" y="1398"/>
                    <a:pt x="2057" y="1414"/>
                    <a:pt x="2041" y="1414"/>
                  </a:cubicBezTo>
                  <a:cubicBezTo>
                    <a:pt x="2031" y="1414"/>
                    <a:pt x="2026" y="1414"/>
                    <a:pt x="2015" y="1408"/>
                  </a:cubicBezTo>
                  <a:cubicBezTo>
                    <a:pt x="2005" y="1403"/>
                    <a:pt x="1994" y="1403"/>
                    <a:pt x="1989" y="1393"/>
                  </a:cubicBezTo>
                  <a:cubicBezTo>
                    <a:pt x="1984" y="1393"/>
                    <a:pt x="1984" y="1393"/>
                    <a:pt x="1984" y="1393"/>
                  </a:cubicBezTo>
                  <a:cubicBezTo>
                    <a:pt x="1984" y="1414"/>
                    <a:pt x="1984" y="1414"/>
                    <a:pt x="1984" y="1414"/>
                  </a:cubicBezTo>
                  <a:cubicBezTo>
                    <a:pt x="1994" y="1466"/>
                    <a:pt x="1994" y="1466"/>
                    <a:pt x="1994" y="1466"/>
                  </a:cubicBezTo>
                  <a:cubicBezTo>
                    <a:pt x="1989" y="1482"/>
                    <a:pt x="1978" y="1488"/>
                    <a:pt x="1968" y="1498"/>
                  </a:cubicBezTo>
                  <a:cubicBezTo>
                    <a:pt x="1962" y="1503"/>
                    <a:pt x="1957" y="1509"/>
                    <a:pt x="1952" y="1514"/>
                  </a:cubicBezTo>
                  <a:cubicBezTo>
                    <a:pt x="1947" y="1519"/>
                    <a:pt x="1941" y="1519"/>
                    <a:pt x="1936" y="1525"/>
                  </a:cubicBezTo>
                  <a:cubicBezTo>
                    <a:pt x="1920" y="1535"/>
                    <a:pt x="1915" y="1546"/>
                    <a:pt x="1899" y="1546"/>
                  </a:cubicBezTo>
                  <a:cubicBezTo>
                    <a:pt x="1889" y="1546"/>
                    <a:pt x="1883" y="1540"/>
                    <a:pt x="1873" y="1540"/>
                  </a:cubicBezTo>
                  <a:cubicBezTo>
                    <a:pt x="1862" y="1540"/>
                    <a:pt x="1857" y="1546"/>
                    <a:pt x="1852" y="1546"/>
                  </a:cubicBezTo>
                  <a:cubicBezTo>
                    <a:pt x="1841" y="1551"/>
                    <a:pt x="1836" y="1551"/>
                    <a:pt x="1825" y="1551"/>
                  </a:cubicBezTo>
                  <a:cubicBezTo>
                    <a:pt x="1809" y="1551"/>
                    <a:pt x="1799" y="1551"/>
                    <a:pt x="1794" y="1540"/>
                  </a:cubicBezTo>
                  <a:cubicBezTo>
                    <a:pt x="1788" y="1535"/>
                    <a:pt x="1783" y="1530"/>
                    <a:pt x="1778" y="1530"/>
                  </a:cubicBezTo>
                  <a:cubicBezTo>
                    <a:pt x="1773" y="1525"/>
                    <a:pt x="1773" y="1525"/>
                    <a:pt x="1767" y="1525"/>
                  </a:cubicBezTo>
                  <a:cubicBezTo>
                    <a:pt x="1757" y="1525"/>
                    <a:pt x="1757" y="1525"/>
                    <a:pt x="1746" y="1530"/>
                  </a:cubicBezTo>
                  <a:cubicBezTo>
                    <a:pt x="1736" y="1530"/>
                    <a:pt x="1730" y="1535"/>
                    <a:pt x="1725" y="1535"/>
                  </a:cubicBezTo>
                  <a:cubicBezTo>
                    <a:pt x="1688" y="1551"/>
                    <a:pt x="1672" y="1561"/>
                    <a:pt x="1635" y="1572"/>
                  </a:cubicBezTo>
                  <a:cubicBezTo>
                    <a:pt x="1625" y="1577"/>
                    <a:pt x="1619" y="1577"/>
                    <a:pt x="1609" y="1582"/>
                  </a:cubicBezTo>
                  <a:cubicBezTo>
                    <a:pt x="1604" y="1588"/>
                    <a:pt x="1598" y="1593"/>
                    <a:pt x="1588" y="1593"/>
                  </a:cubicBezTo>
                  <a:cubicBezTo>
                    <a:pt x="1577" y="1598"/>
                    <a:pt x="1567" y="1598"/>
                    <a:pt x="1551" y="1598"/>
                  </a:cubicBezTo>
                  <a:cubicBezTo>
                    <a:pt x="1540" y="1598"/>
                    <a:pt x="1530" y="1598"/>
                    <a:pt x="1519" y="1588"/>
                  </a:cubicBezTo>
                  <a:cubicBezTo>
                    <a:pt x="1514" y="1582"/>
                    <a:pt x="1514" y="1577"/>
                    <a:pt x="1509" y="1572"/>
                  </a:cubicBezTo>
                  <a:cubicBezTo>
                    <a:pt x="1504" y="1567"/>
                    <a:pt x="1498" y="1561"/>
                    <a:pt x="1493" y="1546"/>
                  </a:cubicBezTo>
                  <a:cubicBezTo>
                    <a:pt x="1488" y="1540"/>
                    <a:pt x="1482" y="1530"/>
                    <a:pt x="1477" y="1525"/>
                  </a:cubicBezTo>
                  <a:cubicBezTo>
                    <a:pt x="1467" y="1514"/>
                    <a:pt x="1456" y="1514"/>
                    <a:pt x="1440" y="1509"/>
                  </a:cubicBezTo>
                  <a:cubicBezTo>
                    <a:pt x="1440" y="1503"/>
                    <a:pt x="1435" y="1498"/>
                    <a:pt x="1435" y="1498"/>
                  </a:cubicBezTo>
                  <a:cubicBezTo>
                    <a:pt x="1424" y="1488"/>
                    <a:pt x="1419" y="1482"/>
                    <a:pt x="1408" y="1472"/>
                  </a:cubicBezTo>
                  <a:cubicBezTo>
                    <a:pt x="1403" y="1472"/>
                    <a:pt x="1403" y="1472"/>
                    <a:pt x="1398" y="1466"/>
                  </a:cubicBezTo>
                  <a:cubicBezTo>
                    <a:pt x="1393" y="1466"/>
                    <a:pt x="1393" y="1461"/>
                    <a:pt x="1393" y="1456"/>
                  </a:cubicBezTo>
                  <a:cubicBezTo>
                    <a:pt x="1393" y="1440"/>
                    <a:pt x="1398" y="1435"/>
                    <a:pt x="1408" y="1424"/>
                  </a:cubicBezTo>
                  <a:cubicBezTo>
                    <a:pt x="1398" y="1424"/>
                    <a:pt x="1393" y="1424"/>
                    <a:pt x="1382" y="1424"/>
                  </a:cubicBezTo>
                  <a:cubicBezTo>
                    <a:pt x="1372" y="1419"/>
                    <a:pt x="1366" y="1419"/>
                    <a:pt x="1351" y="1419"/>
                  </a:cubicBezTo>
                  <a:cubicBezTo>
                    <a:pt x="1340" y="1419"/>
                    <a:pt x="1335" y="1419"/>
                    <a:pt x="1324" y="1419"/>
                  </a:cubicBezTo>
                  <a:cubicBezTo>
                    <a:pt x="1324" y="1403"/>
                    <a:pt x="1329" y="1398"/>
                    <a:pt x="1329" y="1382"/>
                  </a:cubicBezTo>
                  <a:cubicBezTo>
                    <a:pt x="1329" y="1361"/>
                    <a:pt x="1308" y="1356"/>
                    <a:pt x="1293" y="1345"/>
                  </a:cubicBezTo>
                  <a:cubicBezTo>
                    <a:pt x="1293" y="1340"/>
                    <a:pt x="1293" y="1340"/>
                    <a:pt x="1287" y="1340"/>
                  </a:cubicBezTo>
                  <a:cubicBezTo>
                    <a:pt x="1282" y="1329"/>
                    <a:pt x="1277" y="1329"/>
                    <a:pt x="1266" y="1324"/>
                  </a:cubicBezTo>
                  <a:cubicBezTo>
                    <a:pt x="1256" y="1319"/>
                    <a:pt x="1250" y="1314"/>
                    <a:pt x="1245" y="1303"/>
                  </a:cubicBezTo>
                  <a:cubicBezTo>
                    <a:pt x="1240" y="1303"/>
                    <a:pt x="1240" y="1298"/>
                    <a:pt x="1240" y="1298"/>
                  </a:cubicBezTo>
                  <a:cubicBezTo>
                    <a:pt x="1229" y="1292"/>
                    <a:pt x="1224" y="1292"/>
                    <a:pt x="1213" y="1287"/>
                  </a:cubicBezTo>
                  <a:cubicBezTo>
                    <a:pt x="1208" y="1282"/>
                    <a:pt x="1203" y="1277"/>
                    <a:pt x="1198" y="1277"/>
                  </a:cubicBezTo>
                  <a:cubicBezTo>
                    <a:pt x="1192" y="1277"/>
                    <a:pt x="1192" y="1277"/>
                    <a:pt x="1192" y="1277"/>
                  </a:cubicBezTo>
                  <a:cubicBezTo>
                    <a:pt x="1192" y="1282"/>
                    <a:pt x="1192" y="1282"/>
                    <a:pt x="1192" y="1282"/>
                  </a:cubicBezTo>
                  <a:cubicBezTo>
                    <a:pt x="1198" y="1292"/>
                    <a:pt x="1198" y="1303"/>
                    <a:pt x="1203" y="1314"/>
                  </a:cubicBezTo>
                  <a:cubicBezTo>
                    <a:pt x="1203" y="1324"/>
                    <a:pt x="1208" y="1329"/>
                    <a:pt x="1208" y="1340"/>
                  </a:cubicBezTo>
                  <a:cubicBezTo>
                    <a:pt x="1208" y="1350"/>
                    <a:pt x="1198" y="1356"/>
                    <a:pt x="1187" y="1366"/>
                  </a:cubicBezTo>
                  <a:cubicBezTo>
                    <a:pt x="1171" y="1377"/>
                    <a:pt x="1171" y="1387"/>
                    <a:pt x="1155" y="1398"/>
                  </a:cubicBezTo>
                  <a:cubicBezTo>
                    <a:pt x="1150" y="1408"/>
                    <a:pt x="1140" y="1408"/>
                    <a:pt x="1124" y="1414"/>
                  </a:cubicBezTo>
                  <a:cubicBezTo>
                    <a:pt x="1119" y="1414"/>
                    <a:pt x="1119" y="1419"/>
                    <a:pt x="1119" y="1424"/>
                  </a:cubicBezTo>
                  <a:cubicBezTo>
                    <a:pt x="1119" y="1430"/>
                    <a:pt x="1113" y="1430"/>
                    <a:pt x="1113" y="1435"/>
                  </a:cubicBezTo>
                  <a:cubicBezTo>
                    <a:pt x="1108" y="1435"/>
                    <a:pt x="1103" y="1435"/>
                    <a:pt x="1103" y="1440"/>
                  </a:cubicBezTo>
                  <a:cubicBezTo>
                    <a:pt x="1103" y="1461"/>
                    <a:pt x="1113" y="1472"/>
                    <a:pt x="1129" y="1477"/>
                  </a:cubicBezTo>
                  <a:cubicBezTo>
                    <a:pt x="1129" y="1482"/>
                    <a:pt x="1129" y="1482"/>
                    <a:pt x="1129" y="1493"/>
                  </a:cubicBezTo>
                  <a:cubicBezTo>
                    <a:pt x="1129" y="1498"/>
                    <a:pt x="1134" y="1503"/>
                    <a:pt x="1134" y="1514"/>
                  </a:cubicBezTo>
                  <a:cubicBezTo>
                    <a:pt x="1134" y="1519"/>
                    <a:pt x="1134" y="1525"/>
                    <a:pt x="1129" y="1530"/>
                  </a:cubicBezTo>
                  <a:cubicBezTo>
                    <a:pt x="1129" y="1535"/>
                    <a:pt x="1129" y="1540"/>
                    <a:pt x="1124" y="1551"/>
                  </a:cubicBezTo>
                  <a:cubicBezTo>
                    <a:pt x="1124" y="1561"/>
                    <a:pt x="1124" y="1572"/>
                    <a:pt x="1119" y="1582"/>
                  </a:cubicBezTo>
                  <a:cubicBezTo>
                    <a:pt x="1113" y="1582"/>
                    <a:pt x="1113" y="1593"/>
                    <a:pt x="1113" y="1593"/>
                  </a:cubicBezTo>
                  <a:cubicBezTo>
                    <a:pt x="1108" y="1593"/>
                    <a:pt x="1108" y="1588"/>
                    <a:pt x="1108" y="1588"/>
                  </a:cubicBezTo>
                  <a:cubicBezTo>
                    <a:pt x="1108" y="1582"/>
                    <a:pt x="1108" y="1582"/>
                    <a:pt x="1108" y="1577"/>
                  </a:cubicBezTo>
                  <a:cubicBezTo>
                    <a:pt x="1108" y="1577"/>
                    <a:pt x="1113" y="1572"/>
                    <a:pt x="1113" y="1567"/>
                  </a:cubicBezTo>
                  <a:cubicBezTo>
                    <a:pt x="1113" y="1561"/>
                    <a:pt x="1108" y="1556"/>
                    <a:pt x="1103" y="1556"/>
                  </a:cubicBezTo>
                  <a:cubicBezTo>
                    <a:pt x="1097" y="1556"/>
                    <a:pt x="1092" y="1556"/>
                    <a:pt x="1087" y="1556"/>
                  </a:cubicBezTo>
                  <a:cubicBezTo>
                    <a:pt x="1076" y="1556"/>
                    <a:pt x="1071" y="1551"/>
                    <a:pt x="1066" y="1551"/>
                  </a:cubicBezTo>
                  <a:cubicBezTo>
                    <a:pt x="1055" y="1546"/>
                    <a:pt x="1050" y="1546"/>
                    <a:pt x="1039" y="1540"/>
                  </a:cubicBezTo>
                  <a:cubicBezTo>
                    <a:pt x="1029" y="1535"/>
                    <a:pt x="1023" y="1530"/>
                    <a:pt x="1008" y="1530"/>
                  </a:cubicBezTo>
                  <a:cubicBezTo>
                    <a:pt x="997" y="1530"/>
                    <a:pt x="997" y="1535"/>
                    <a:pt x="987" y="1535"/>
                  </a:cubicBezTo>
                  <a:cubicBezTo>
                    <a:pt x="987" y="1535"/>
                    <a:pt x="987" y="1530"/>
                    <a:pt x="981" y="153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79"/>
            <p:cNvSpPr>
              <a:spLocks noChangeArrowheads="1"/>
            </p:cNvSpPr>
            <p:nvPr/>
          </p:nvSpPr>
          <p:spPr bwMode="auto">
            <a:xfrm>
              <a:off x="11156139" y="9974263"/>
              <a:ext cx="868306" cy="461963"/>
            </a:xfrm>
            <a:custGeom>
              <a:avLst/>
              <a:gdLst>
                <a:gd name="T0" fmla="*/ 147 w 2411"/>
                <a:gd name="T1" fmla="*/ 279 h 1282"/>
                <a:gd name="T2" fmla="*/ 5 w 2411"/>
                <a:gd name="T3" fmla="*/ 395 h 1282"/>
                <a:gd name="T4" fmla="*/ 31 w 2411"/>
                <a:gd name="T5" fmla="*/ 522 h 1282"/>
                <a:gd name="T6" fmla="*/ 21 w 2411"/>
                <a:gd name="T7" fmla="*/ 638 h 1282"/>
                <a:gd name="T8" fmla="*/ 58 w 2411"/>
                <a:gd name="T9" fmla="*/ 748 h 1282"/>
                <a:gd name="T10" fmla="*/ 100 w 2411"/>
                <a:gd name="T11" fmla="*/ 854 h 1282"/>
                <a:gd name="T12" fmla="*/ 42 w 2411"/>
                <a:gd name="T13" fmla="*/ 912 h 1282"/>
                <a:gd name="T14" fmla="*/ 0 w 2411"/>
                <a:gd name="T15" fmla="*/ 1033 h 1282"/>
                <a:gd name="T16" fmla="*/ 68 w 2411"/>
                <a:gd name="T17" fmla="*/ 1118 h 1282"/>
                <a:gd name="T18" fmla="*/ 174 w 2411"/>
                <a:gd name="T19" fmla="*/ 1255 h 1282"/>
                <a:gd name="T20" fmla="*/ 274 w 2411"/>
                <a:gd name="T21" fmla="*/ 1276 h 1282"/>
                <a:gd name="T22" fmla="*/ 601 w 2411"/>
                <a:gd name="T23" fmla="*/ 1186 h 1282"/>
                <a:gd name="T24" fmla="*/ 580 w 2411"/>
                <a:gd name="T25" fmla="*/ 1160 h 1282"/>
                <a:gd name="T26" fmla="*/ 580 w 2411"/>
                <a:gd name="T27" fmla="*/ 1112 h 1282"/>
                <a:gd name="T28" fmla="*/ 580 w 2411"/>
                <a:gd name="T29" fmla="*/ 1070 h 1282"/>
                <a:gd name="T30" fmla="*/ 554 w 2411"/>
                <a:gd name="T31" fmla="*/ 1033 h 1282"/>
                <a:gd name="T32" fmla="*/ 617 w 2411"/>
                <a:gd name="T33" fmla="*/ 1007 h 1282"/>
                <a:gd name="T34" fmla="*/ 649 w 2411"/>
                <a:gd name="T35" fmla="*/ 970 h 1282"/>
                <a:gd name="T36" fmla="*/ 696 w 2411"/>
                <a:gd name="T37" fmla="*/ 949 h 1282"/>
                <a:gd name="T38" fmla="*/ 717 w 2411"/>
                <a:gd name="T39" fmla="*/ 1012 h 1282"/>
                <a:gd name="T40" fmla="*/ 675 w 2411"/>
                <a:gd name="T41" fmla="*/ 1076 h 1282"/>
                <a:gd name="T42" fmla="*/ 633 w 2411"/>
                <a:gd name="T43" fmla="*/ 1123 h 1282"/>
                <a:gd name="T44" fmla="*/ 675 w 2411"/>
                <a:gd name="T45" fmla="*/ 1149 h 1282"/>
                <a:gd name="T46" fmla="*/ 612 w 2411"/>
                <a:gd name="T47" fmla="*/ 1191 h 1282"/>
                <a:gd name="T48" fmla="*/ 717 w 2411"/>
                <a:gd name="T49" fmla="*/ 1250 h 1282"/>
                <a:gd name="T50" fmla="*/ 780 w 2411"/>
                <a:gd name="T51" fmla="*/ 1234 h 1282"/>
                <a:gd name="T52" fmla="*/ 981 w 2411"/>
                <a:gd name="T53" fmla="*/ 1107 h 1282"/>
                <a:gd name="T54" fmla="*/ 1239 w 2411"/>
                <a:gd name="T55" fmla="*/ 981 h 1282"/>
                <a:gd name="T56" fmla="*/ 1735 w 2411"/>
                <a:gd name="T57" fmla="*/ 944 h 1282"/>
                <a:gd name="T58" fmla="*/ 2147 w 2411"/>
                <a:gd name="T59" fmla="*/ 933 h 1282"/>
                <a:gd name="T60" fmla="*/ 2410 w 2411"/>
                <a:gd name="T61" fmla="*/ 659 h 1282"/>
                <a:gd name="T62" fmla="*/ 2162 w 2411"/>
                <a:gd name="T63" fmla="*/ 469 h 1282"/>
                <a:gd name="T64" fmla="*/ 1920 w 2411"/>
                <a:gd name="T65" fmla="*/ 485 h 1282"/>
                <a:gd name="T66" fmla="*/ 1761 w 2411"/>
                <a:gd name="T67" fmla="*/ 390 h 1282"/>
                <a:gd name="T68" fmla="*/ 1698 w 2411"/>
                <a:gd name="T69" fmla="*/ 284 h 1282"/>
                <a:gd name="T70" fmla="*/ 1561 w 2411"/>
                <a:gd name="T71" fmla="*/ 131 h 1282"/>
                <a:gd name="T72" fmla="*/ 1450 w 2411"/>
                <a:gd name="T73" fmla="*/ 57 h 1282"/>
                <a:gd name="T74" fmla="*/ 1339 w 2411"/>
                <a:gd name="T75" fmla="*/ 36 h 1282"/>
                <a:gd name="T76" fmla="*/ 1287 w 2411"/>
                <a:gd name="T77" fmla="*/ 100 h 1282"/>
                <a:gd name="T78" fmla="*/ 1245 w 2411"/>
                <a:gd name="T79" fmla="*/ 174 h 1282"/>
                <a:gd name="T80" fmla="*/ 1187 w 2411"/>
                <a:gd name="T81" fmla="*/ 242 h 1282"/>
                <a:gd name="T82" fmla="*/ 1065 w 2411"/>
                <a:gd name="T83" fmla="*/ 247 h 1282"/>
                <a:gd name="T84" fmla="*/ 949 w 2411"/>
                <a:gd name="T85" fmla="*/ 168 h 1282"/>
                <a:gd name="T86" fmla="*/ 865 w 2411"/>
                <a:gd name="T87" fmla="*/ 174 h 1282"/>
                <a:gd name="T88" fmla="*/ 812 w 2411"/>
                <a:gd name="T89" fmla="*/ 242 h 1282"/>
                <a:gd name="T90" fmla="*/ 728 w 2411"/>
                <a:gd name="T91" fmla="*/ 184 h 1282"/>
                <a:gd name="T92" fmla="*/ 664 w 2411"/>
                <a:gd name="T93" fmla="*/ 131 h 1282"/>
                <a:gd name="T94" fmla="*/ 517 w 2411"/>
                <a:gd name="T95" fmla="*/ 179 h 1282"/>
                <a:gd name="T96" fmla="*/ 453 w 2411"/>
                <a:gd name="T97" fmla="*/ 295 h 1282"/>
                <a:gd name="T98" fmla="*/ 401 w 2411"/>
                <a:gd name="T99" fmla="*/ 279 h 1282"/>
                <a:gd name="T100" fmla="*/ 290 w 2411"/>
                <a:gd name="T101" fmla="*/ 237 h 1282"/>
                <a:gd name="T102" fmla="*/ 237 w 2411"/>
                <a:gd name="T103" fmla="*/ 232 h 12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411" h="1282">
                  <a:moveTo>
                    <a:pt x="195" y="253"/>
                  </a:moveTo>
                  <a:lnTo>
                    <a:pt x="195" y="253"/>
                  </a:lnTo>
                  <a:cubicBezTo>
                    <a:pt x="190" y="263"/>
                    <a:pt x="190" y="263"/>
                    <a:pt x="184" y="274"/>
                  </a:cubicBezTo>
                  <a:cubicBezTo>
                    <a:pt x="179" y="279"/>
                    <a:pt x="179" y="290"/>
                    <a:pt x="169" y="290"/>
                  </a:cubicBezTo>
                  <a:cubicBezTo>
                    <a:pt x="158" y="290"/>
                    <a:pt x="158" y="279"/>
                    <a:pt x="147" y="279"/>
                  </a:cubicBezTo>
                  <a:cubicBezTo>
                    <a:pt x="142" y="274"/>
                    <a:pt x="137" y="274"/>
                    <a:pt x="126" y="268"/>
                  </a:cubicBezTo>
                  <a:cubicBezTo>
                    <a:pt x="126" y="284"/>
                    <a:pt x="126" y="290"/>
                    <a:pt x="121" y="305"/>
                  </a:cubicBezTo>
                  <a:cubicBezTo>
                    <a:pt x="116" y="326"/>
                    <a:pt x="105" y="337"/>
                    <a:pt x="89" y="358"/>
                  </a:cubicBezTo>
                  <a:cubicBezTo>
                    <a:pt x="74" y="369"/>
                    <a:pt x="63" y="379"/>
                    <a:pt x="47" y="385"/>
                  </a:cubicBezTo>
                  <a:cubicBezTo>
                    <a:pt x="31" y="390"/>
                    <a:pt x="16" y="385"/>
                    <a:pt x="5" y="395"/>
                  </a:cubicBezTo>
                  <a:cubicBezTo>
                    <a:pt x="10" y="406"/>
                    <a:pt x="16" y="411"/>
                    <a:pt x="21" y="422"/>
                  </a:cubicBezTo>
                  <a:cubicBezTo>
                    <a:pt x="26" y="432"/>
                    <a:pt x="26" y="437"/>
                    <a:pt x="31" y="453"/>
                  </a:cubicBezTo>
                  <a:cubicBezTo>
                    <a:pt x="37" y="464"/>
                    <a:pt x="42" y="469"/>
                    <a:pt x="42" y="485"/>
                  </a:cubicBezTo>
                  <a:cubicBezTo>
                    <a:pt x="42" y="490"/>
                    <a:pt x="37" y="495"/>
                    <a:pt x="37" y="500"/>
                  </a:cubicBezTo>
                  <a:cubicBezTo>
                    <a:pt x="31" y="506"/>
                    <a:pt x="31" y="511"/>
                    <a:pt x="31" y="522"/>
                  </a:cubicBezTo>
                  <a:cubicBezTo>
                    <a:pt x="31" y="532"/>
                    <a:pt x="37" y="537"/>
                    <a:pt x="37" y="548"/>
                  </a:cubicBezTo>
                  <a:cubicBezTo>
                    <a:pt x="37" y="574"/>
                    <a:pt x="10" y="580"/>
                    <a:pt x="10" y="601"/>
                  </a:cubicBezTo>
                  <a:cubicBezTo>
                    <a:pt x="10" y="606"/>
                    <a:pt x="16" y="611"/>
                    <a:pt x="16" y="617"/>
                  </a:cubicBezTo>
                  <a:cubicBezTo>
                    <a:pt x="21" y="627"/>
                    <a:pt x="21" y="632"/>
                    <a:pt x="21" y="643"/>
                  </a:cubicBezTo>
                  <a:cubicBezTo>
                    <a:pt x="21" y="638"/>
                    <a:pt x="21" y="638"/>
                    <a:pt x="21" y="638"/>
                  </a:cubicBezTo>
                  <a:cubicBezTo>
                    <a:pt x="21" y="643"/>
                    <a:pt x="26" y="648"/>
                    <a:pt x="21" y="654"/>
                  </a:cubicBezTo>
                  <a:cubicBezTo>
                    <a:pt x="21" y="669"/>
                    <a:pt x="21" y="675"/>
                    <a:pt x="21" y="690"/>
                  </a:cubicBezTo>
                  <a:cubicBezTo>
                    <a:pt x="21" y="701"/>
                    <a:pt x="31" y="706"/>
                    <a:pt x="31" y="717"/>
                  </a:cubicBezTo>
                  <a:cubicBezTo>
                    <a:pt x="37" y="722"/>
                    <a:pt x="31" y="733"/>
                    <a:pt x="37" y="738"/>
                  </a:cubicBezTo>
                  <a:cubicBezTo>
                    <a:pt x="47" y="743"/>
                    <a:pt x="58" y="743"/>
                    <a:pt x="58" y="748"/>
                  </a:cubicBezTo>
                  <a:cubicBezTo>
                    <a:pt x="63" y="759"/>
                    <a:pt x="58" y="764"/>
                    <a:pt x="58" y="770"/>
                  </a:cubicBezTo>
                  <a:cubicBezTo>
                    <a:pt x="63" y="775"/>
                    <a:pt x="63" y="780"/>
                    <a:pt x="68" y="785"/>
                  </a:cubicBezTo>
                  <a:cubicBezTo>
                    <a:pt x="68" y="796"/>
                    <a:pt x="68" y="801"/>
                    <a:pt x="74" y="806"/>
                  </a:cubicBezTo>
                  <a:cubicBezTo>
                    <a:pt x="79" y="817"/>
                    <a:pt x="89" y="817"/>
                    <a:pt x="89" y="822"/>
                  </a:cubicBezTo>
                  <a:cubicBezTo>
                    <a:pt x="95" y="833"/>
                    <a:pt x="100" y="838"/>
                    <a:pt x="100" y="854"/>
                  </a:cubicBezTo>
                  <a:cubicBezTo>
                    <a:pt x="100" y="859"/>
                    <a:pt x="100" y="859"/>
                    <a:pt x="95" y="870"/>
                  </a:cubicBezTo>
                  <a:cubicBezTo>
                    <a:pt x="95" y="875"/>
                    <a:pt x="95" y="880"/>
                    <a:pt x="89" y="880"/>
                  </a:cubicBezTo>
                  <a:cubicBezTo>
                    <a:pt x="84" y="886"/>
                    <a:pt x="79" y="886"/>
                    <a:pt x="74" y="886"/>
                  </a:cubicBezTo>
                  <a:cubicBezTo>
                    <a:pt x="68" y="886"/>
                    <a:pt x="63" y="886"/>
                    <a:pt x="58" y="891"/>
                  </a:cubicBezTo>
                  <a:cubicBezTo>
                    <a:pt x="47" y="896"/>
                    <a:pt x="47" y="901"/>
                    <a:pt x="42" y="912"/>
                  </a:cubicBezTo>
                  <a:cubicBezTo>
                    <a:pt x="37" y="912"/>
                    <a:pt x="37" y="922"/>
                    <a:pt x="26" y="922"/>
                  </a:cubicBezTo>
                  <a:cubicBezTo>
                    <a:pt x="21" y="922"/>
                    <a:pt x="21" y="917"/>
                    <a:pt x="16" y="912"/>
                  </a:cubicBezTo>
                  <a:cubicBezTo>
                    <a:pt x="16" y="912"/>
                    <a:pt x="10" y="912"/>
                    <a:pt x="5" y="912"/>
                  </a:cubicBezTo>
                  <a:cubicBezTo>
                    <a:pt x="5" y="912"/>
                    <a:pt x="0" y="917"/>
                    <a:pt x="0" y="922"/>
                  </a:cubicBezTo>
                  <a:cubicBezTo>
                    <a:pt x="0" y="1033"/>
                    <a:pt x="0" y="1033"/>
                    <a:pt x="0" y="1033"/>
                  </a:cubicBezTo>
                  <a:cubicBezTo>
                    <a:pt x="0" y="1044"/>
                    <a:pt x="5" y="1049"/>
                    <a:pt x="16" y="1054"/>
                  </a:cubicBezTo>
                  <a:cubicBezTo>
                    <a:pt x="16" y="1060"/>
                    <a:pt x="21" y="1060"/>
                    <a:pt x="21" y="1065"/>
                  </a:cubicBezTo>
                  <a:cubicBezTo>
                    <a:pt x="31" y="1076"/>
                    <a:pt x="31" y="1086"/>
                    <a:pt x="42" y="1091"/>
                  </a:cubicBezTo>
                  <a:cubicBezTo>
                    <a:pt x="42" y="1091"/>
                    <a:pt x="47" y="1091"/>
                    <a:pt x="47" y="1097"/>
                  </a:cubicBezTo>
                  <a:cubicBezTo>
                    <a:pt x="58" y="1102"/>
                    <a:pt x="58" y="1112"/>
                    <a:pt x="68" y="1118"/>
                  </a:cubicBezTo>
                  <a:cubicBezTo>
                    <a:pt x="79" y="1133"/>
                    <a:pt x="89" y="1139"/>
                    <a:pt x="100" y="1149"/>
                  </a:cubicBezTo>
                  <a:cubicBezTo>
                    <a:pt x="105" y="1160"/>
                    <a:pt x="116" y="1160"/>
                    <a:pt x="121" y="1170"/>
                  </a:cubicBezTo>
                  <a:cubicBezTo>
                    <a:pt x="137" y="1197"/>
                    <a:pt x="142" y="1207"/>
                    <a:pt x="158" y="1234"/>
                  </a:cubicBezTo>
                  <a:cubicBezTo>
                    <a:pt x="163" y="1244"/>
                    <a:pt x="163" y="1250"/>
                    <a:pt x="169" y="1255"/>
                  </a:cubicBezTo>
                  <a:lnTo>
                    <a:pt x="174" y="1255"/>
                  </a:lnTo>
                  <a:cubicBezTo>
                    <a:pt x="174" y="1260"/>
                    <a:pt x="174" y="1265"/>
                    <a:pt x="179" y="1265"/>
                  </a:cubicBezTo>
                  <a:lnTo>
                    <a:pt x="179" y="1265"/>
                  </a:lnTo>
                  <a:cubicBezTo>
                    <a:pt x="184" y="1265"/>
                    <a:pt x="190" y="1265"/>
                    <a:pt x="200" y="1265"/>
                  </a:cubicBezTo>
                  <a:cubicBezTo>
                    <a:pt x="206" y="1265"/>
                    <a:pt x="211" y="1276"/>
                    <a:pt x="221" y="1276"/>
                  </a:cubicBezTo>
                  <a:cubicBezTo>
                    <a:pt x="242" y="1281"/>
                    <a:pt x="253" y="1276"/>
                    <a:pt x="274" y="1276"/>
                  </a:cubicBezTo>
                  <a:cubicBezTo>
                    <a:pt x="369" y="1276"/>
                    <a:pt x="417" y="1239"/>
                    <a:pt x="511" y="1239"/>
                  </a:cubicBezTo>
                  <a:cubicBezTo>
                    <a:pt x="532" y="1239"/>
                    <a:pt x="548" y="1223"/>
                    <a:pt x="559" y="1223"/>
                  </a:cubicBezTo>
                  <a:cubicBezTo>
                    <a:pt x="564" y="1223"/>
                    <a:pt x="564" y="1218"/>
                    <a:pt x="569" y="1218"/>
                  </a:cubicBezTo>
                  <a:cubicBezTo>
                    <a:pt x="575" y="1213"/>
                    <a:pt x="580" y="1207"/>
                    <a:pt x="585" y="1202"/>
                  </a:cubicBezTo>
                  <a:cubicBezTo>
                    <a:pt x="591" y="1197"/>
                    <a:pt x="596" y="1191"/>
                    <a:pt x="601" y="1186"/>
                  </a:cubicBezTo>
                  <a:lnTo>
                    <a:pt x="601" y="1181"/>
                  </a:lnTo>
                  <a:cubicBezTo>
                    <a:pt x="601" y="1176"/>
                    <a:pt x="601" y="1176"/>
                    <a:pt x="601" y="1176"/>
                  </a:cubicBezTo>
                  <a:cubicBezTo>
                    <a:pt x="601" y="1176"/>
                    <a:pt x="596" y="1176"/>
                    <a:pt x="596" y="1170"/>
                  </a:cubicBezTo>
                  <a:cubicBezTo>
                    <a:pt x="591" y="1170"/>
                    <a:pt x="591" y="1170"/>
                    <a:pt x="591" y="1165"/>
                  </a:cubicBezTo>
                  <a:cubicBezTo>
                    <a:pt x="585" y="1165"/>
                    <a:pt x="585" y="1160"/>
                    <a:pt x="580" y="1160"/>
                  </a:cubicBezTo>
                  <a:cubicBezTo>
                    <a:pt x="575" y="1160"/>
                    <a:pt x="575" y="1155"/>
                    <a:pt x="575" y="1149"/>
                  </a:cubicBezTo>
                  <a:cubicBezTo>
                    <a:pt x="569" y="1149"/>
                    <a:pt x="569" y="1144"/>
                    <a:pt x="569" y="1139"/>
                  </a:cubicBezTo>
                  <a:cubicBezTo>
                    <a:pt x="569" y="1133"/>
                    <a:pt x="580" y="1133"/>
                    <a:pt x="580" y="1128"/>
                  </a:cubicBezTo>
                  <a:cubicBezTo>
                    <a:pt x="580" y="1123"/>
                    <a:pt x="575" y="1123"/>
                    <a:pt x="575" y="1118"/>
                  </a:cubicBezTo>
                  <a:cubicBezTo>
                    <a:pt x="575" y="1112"/>
                    <a:pt x="580" y="1112"/>
                    <a:pt x="580" y="1112"/>
                  </a:cubicBezTo>
                  <a:cubicBezTo>
                    <a:pt x="585" y="1112"/>
                    <a:pt x="585" y="1107"/>
                    <a:pt x="585" y="1107"/>
                  </a:cubicBezTo>
                  <a:cubicBezTo>
                    <a:pt x="591" y="1102"/>
                    <a:pt x="585" y="1102"/>
                    <a:pt x="591" y="1097"/>
                  </a:cubicBezTo>
                  <a:cubicBezTo>
                    <a:pt x="591" y="1086"/>
                    <a:pt x="601" y="1086"/>
                    <a:pt x="601" y="1076"/>
                  </a:cubicBezTo>
                  <a:cubicBezTo>
                    <a:pt x="601" y="1070"/>
                    <a:pt x="601" y="1065"/>
                    <a:pt x="596" y="1065"/>
                  </a:cubicBezTo>
                  <a:cubicBezTo>
                    <a:pt x="591" y="1065"/>
                    <a:pt x="585" y="1070"/>
                    <a:pt x="580" y="1070"/>
                  </a:cubicBezTo>
                  <a:lnTo>
                    <a:pt x="575" y="1070"/>
                  </a:lnTo>
                  <a:cubicBezTo>
                    <a:pt x="569" y="1070"/>
                    <a:pt x="564" y="1065"/>
                    <a:pt x="564" y="1065"/>
                  </a:cubicBezTo>
                  <a:cubicBezTo>
                    <a:pt x="559" y="1060"/>
                    <a:pt x="559" y="1060"/>
                    <a:pt x="559" y="1060"/>
                  </a:cubicBezTo>
                  <a:cubicBezTo>
                    <a:pt x="554" y="1054"/>
                    <a:pt x="554" y="1054"/>
                    <a:pt x="554" y="1049"/>
                  </a:cubicBezTo>
                  <a:cubicBezTo>
                    <a:pt x="554" y="1044"/>
                    <a:pt x="554" y="1039"/>
                    <a:pt x="554" y="1033"/>
                  </a:cubicBezTo>
                  <a:cubicBezTo>
                    <a:pt x="554" y="1023"/>
                    <a:pt x="554" y="1017"/>
                    <a:pt x="564" y="1012"/>
                  </a:cubicBezTo>
                  <a:cubicBezTo>
                    <a:pt x="569" y="1007"/>
                    <a:pt x="569" y="1007"/>
                    <a:pt x="580" y="1002"/>
                  </a:cubicBezTo>
                  <a:cubicBezTo>
                    <a:pt x="585" y="996"/>
                    <a:pt x="591" y="996"/>
                    <a:pt x="596" y="996"/>
                  </a:cubicBezTo>
                  <a:cubicBezTo>
                    <a:pt x="601" y="996"/>
                    <a:pt x="601" y="1002"/>
                    <a:pt x="606" y="1002"/>
                  </a:cubicBezTo>
                  <a:cubicBezTo>
                    <a:pt x="606" y="1002"/>
                    <a:pt x="612" y="1002"/>
                    <a:pt x="617" y="1007"/>
                  </a:cubicBezTo>
                  <a:cubicBezTo>
                    <a:pt x="617" y="1012"/>
                    <a:pt x="617" y="1017"/>
                    <a:pt x="622" y="1017"/>
                  </a:cubicBezTo>
                  <a:cubicBezTo>
                    <a:pt x="622" y="1012"/>
                    <a:pt x="622" y="1012"/>
                    <a:pt x="622" y="1007"/>
                  </a:cubicBezTo>
                  <a:cubicBezTo>
                    <a:pt x="627" y="1002"/>
                    <a:pt x="627" y="1002"/>
                    <a:pt x="633" y="1002"/>
                  </a:cubicBezTo>
                  <a:cubicBezTo>
                    <a:pt x="643" y="1002"/>
                    <a:pt x="649" y="996"/>
                    <a:pt x="649" y="986"/>
                  </a:cubicBezTo>
                  <a:cubicBezTo>
                    <a:pt x="649" y="970"/>
                    <a:pt x="649" y="970"/>
                    <a:pt x="649" y="970"/>
                  </a:cubicBezTo>
                  <a:cubicBezTo>
                    <a:pt x="649" y="970"/>
                    <a:pt x="649" y="970"/>
                    <a:pt x="654" y="965"/>
                  </a:cubicBezTo>
                  <a:cubicBezTo>
                    <a:pt x="654" y="959"/>
                    <a:pt x="659" y="959"/>
                    <a:pt x="659" y="954"/>
                  </a:cubicBezTo>
                  <a:cubicBezTo>
                    <a:pt x="664" y="949"/>
                    <a:pt x="664" y="944"/>
                    <a:pt x="675" y="944"/>
                  </a:cubicBezTo>
                  <a:lnTo>
                    <a:pt x="680" y="949"/>
                  </a:lnTo>
                  <a:cubicBezTo>
                    <a:pt x="685" y="949"/>
                    <a:pt x="691" y="944"/>
                    <a:pt x="696" y="949"/>
                  </a:cubicBezTo>
                  <a:cubicBezTo>
                    <a:pt x="701" y="949"/>
                    <a:pt x="701" y="954"/>
                    <a:pt x="706" y="959"/>
                  </a:cubicBezTo>
                  <a:lnTo>
                    <a:pt x="706" y="965"/>
                  </a:lnTo>
                  <a:cubicBezTo>
                    <a:pt x="712" y="975"/>
                    <a:pt x="712" y="986"/>
                    <a:pt x="717" y="996"/>
                  </a:cubicBezTo>
                  <a:cubicBezTo>
                    <a:pt x="717" y="996"/>
                    <a:pt x="722" y="1002"/>
                    <a:pt x="722" y="1007"/>
                  </a:cubicBezTo>
                  <a:cubicBezTo>
                    <a:pt x="722" y="1012"/>
                    <a:pt x="717" y="1012"/>
                    <a:pt x="717" y="1012"/>
                  </a:cubicBezTo>
                  <a:cubicBezTo>
                    <a:pt x="712" y="1017"/>
                    <a:pt x="706" y="1017"/>
                    <a:pt x="706" y="1023"/>
                  </a:cubicBezTo>
                  <a:cubicBezTo>
                    <a:pt x="696" y="1023"/>
                    <a:pt x="696" y="1028"/>
                    <a:pt x="696" y="1033"/>
                  </a:cubicBezTo>
                  <a:cubicBezTo>
                    <a:pt x="696" y="1060"/>
                    <a:pt x="696" y="1060"/>
                    <a:pt x="696" y="1060"/>
                  </a:cubicBezTo>
                  <a:cubicBezTo>
                    <a:pt x="696" y="1065"/>
                    <a:pt x="691" y="1070"/>
                    <a:pt x="685" y="1070"/>
                  </a:cubicBezTo>
                  <a:cubicBezTo>
                    <a:pt x="680" y="1076"/>
                    <a:pt x="680" y="1076"/>
                    <a:pt x="675" y="1076"/>
                  </a:cubicBezTo>
                  <a:cubicBezTo>
                    <a:pt x="664" y="1076"/>
                    <a:pt x="659" y="1076"/>
                    <a:pt x="654" y="1081"/>
                  </a:cubicBezTo>
                  <a:cubicBezTo>
                    <a:pt x="649" y="1086"/>
                    <a:pt x="649" y="1091"/>
                    <a:pt x="649" y="1102"/>
                  </a:cubicBezTo>
                  <a:cubicBezTo>
                    <a:pt x="643" y="1102"/>
                    <a:pt x="643" y="1107"/>
                    <a:pt x="638" y="1112"/>
                  </a:cubicBezTo>
                  <a:cubicBezTo>
                    <a:pt x="633" y="1112"/>
                    <a:pt x="633" y="1112"/>
                    <a:pt x="633" y="1118"/>
                  </a:cubicBezTo>
                  <a:cubicBezTo>
                    <a:pt x="633" y="1123"/>
                    <a:pt x="633" y="1123"/>
                    <a:pt x="633" y="1123"/>
                  </a:cubicBezTo>
                  <a:cubicBezTo>
                    <a:pt x="638" y="1123"/>
                    <a:pt x="643" y="1123"/>
                    <a:pt x="649" y="1123"/>
                  </a:cubicBezTo>
                  <a:cubicBezTo>
                    <a:pt x="649" y="1123"/>
                    <a:pt x="649" y="1128"/>
                    <a:pt x="654" y="1128"/>
                  </a:cubicBezTo>
                  <a:cubicBezTo>
                    <a:pt x="654" y="1128"/>
                    <a:pt x="654" y="1128"/>
                    <a:pt x="659" y="1133"/>
                  </a:cubicBezTo>
                  <a:cubicBezTo>
                    <a:pt x="659" y="1139"/>
                    <a:pt x="664" y="1139"/>
                    <a:pt x="664" y="1144"/>
                  </a:cubicBezTo>
                  <a:cubicBezTo>
                    <a:pt x="670" y="1144"/>
                    <a:pt x="675" y="1144"/>
                    <a:pt x="675" y="1149"/>
                  </a:cubicBezTo>
                  <a:cubicBezTo>
                    <a:pt x="675" y="1155"/>
                    <a:pt x="670" y="1155"/>
                    <a:pt x="670" y="1155"/>
                  </a:cubicBezTo>
                  <a:cubicBezTo>
                    <a:pt x="664" y="1160"/>
                    <a:pt x="664" y="1160"/>
                    <a:pt x="659" y="1160"/>
                  </a:cubicBezTo>
                  <a:cubicBezTo>
                    <a:pt x="654" y="1160"/>
                    <a:pt x="649" y="1165"/>
                    <a:pt x="643" y="1165"/>
                  </a:cubicBezTo>
                  <a:cubicBezTo>
                    <a:pt x="633" y="1170"/>
                    <a:pt x="633" y="1170"/>
                    <a:pt x="622" y="1176"/>
                  </a:cubicBezTo>
                  <a:cubicBezTo>
                    <a:pt x="606" y="1181"/>
                    <a:pt x="617" y="1186"/>
                    <a:pt x="612" y="1191"/>
                  </a:cubicBezTo>
                  <a:cubicBezTo>
                    <a:pt x="606" y="1197"/>
                    <a:pt x="601" y="1202"/>
                    <a:pt x="596" y="1207"/>
                  </a:cubicBezTo>
                  <a:cubicBezTo>
                    <a:pt x="585" y="1218"/>
                    <a:pt x="569" y="1228"/>
                    <a:pt x="559" y="1239"/>
                  </a:cubicBezTo>
                  <a:cubicBezTo>
                    <a:pt x="564" y="1239"/>
                    <a:pt x="575" y="1244"/>
                    <a:pt x="580" y="1244"/>
                  </a:cubicBezTo>
                  <a:cubicBezTo>
                    <a:pt x="596" y="1244"/>
                    <a:pt x="612" y="1255"/>
                    <a:pt x="633" y="1255"/>
                  </a:cubicBezTo>
                  <a:cubicBezTo>
                    <a:pt x="670" y="1255"/>
                    <a:pt x="685" y="1250"/>
                    <a:pt x="717" y="1250"/>
                  </a:cubicBezTo>
                  <a:cubicBezTo>
                    <a:pt x="738" y="1244"/>
                    <a:pt x="765" y="1250"/>
                    <a:pt x="765" y="1234"/>
                  </a:cubicBezTo>
                  <a:cubicBezTo>
                    <a:pt x="765" y="1228"/>
                    <a:pt x="759" y="1228"/>
                    <a:pt x="759" y="1223"/>
                  </a:cubicBezTo>
                  <a:cubicBezTo>
                    <a:pt x="759" y="1218"/>
                    <a:pt x="759" y="1207"/>
                    <a:pt x="770" y="1207"/>
                  </a:cubicBezTo>
                  <a:cubicBezTo>
                    <a:pt x="775" y="1207"/>
                    <a:pt x="780" y="1213"/>
                    <a:pt x="786" y="1218"/>
                  </a:cubicBezTo>
                  <a:cubicBezTo>
                    <a:pt x="780" y="1234"/>
                    <a:pt x="780" y="1234"/>
                    <a:pt x="780" y="1234"/>
                  </a:cubicBezTo>
                  <a:cubicBezTo>
                    <a:pt x="786" y="1234"/>
                    <a:pt x="796" y="1234"/>
                    <a:pt x="807" y="1234"/>
                  </a:cubicBezTo>
                  <a:cubicBezTo>
                    <a:pt x="812" y="1234"/>
                    <a:pt x="817" y="1234"/>
                    <a:pt x="823" y="1234"/>
                  </a:cubicBezTo>
                  <a:cubicBezTo>
                    <a:pt x="854" y="1234"/>
                    <a:pt x="870" y="1218"/>
                    <a:pt x="891" y="1197"/>
                  </a:cubicBezTo>
                  <a:cubicBezTo>
                    <a:pt x="928" y="1176"/>
                    <a:pt x="949" y="1149"/>
                    <a:pt x="949" y="1107"/>
                  </a:cubicBezTo>
                  <a:cubicBezTo>
                    <a:pt x="981" y="1107"/>
                    <a:pt x="981" y="1107"/>
                    <a:pt x="981" y="1107"/>
                  </a:cubicBezTo>
                  <a:cubicBezTo>
                    <a:pt x="1018" y="1107"/>
                    <a:pt x="1044" y="1097"/>
                    <a:pt x="1071" y="1065"/>
                  </a:cubicBezTo>
                  <a:cubicBezTo>
                    <a:pt x="1081" y="1060"/>
                    <a:pt x="1081" y="1049"/>
                    <a:pt x="1092" y="1044"/>
                  </a:cubicBezTo>
                  <a:cubicBezTo>
                    <a:pt x="1118" y="1028"/>
                    <a:pt x="1134" y="1023"/>
                    <a:pt x="1160" y="1007"/>
                  </a:cubicBezTo>
                  <a:cubicBezTo>
                    <a:pt x="1181" y="996"/>
                    <a:pt x="1187" y="981"/>
                    <a:pt x="1208" y="981"/>
                  </a:cubicBezTo>
                  <a:cubicBezTo>
                    <a:pt x="1239" y="981"/>
                    <a:pt x="1239" y="981"/>
                    <a:pt x="1239" y="981"/>
                  </a:cubicBezTo>
                  <a:cubicBezTo>
                    <a:pt x="1361" y="959"/>
                    <a:pt x="1361" y="959"/>
                    <a:pt x="1361" y="959"/>
                  </a:cubicBezTo>
                  <a:cubicBezTo>
                    <a:pt x="1397" y="959"/>
                    <a:pt x="1419" y="975"/>
                    <a:pt x="1450" y="975"/>
                  </a:cubicBezTo>
                  <a:cubicBezTo>
                    <a:pt x="1477" y="975"/>
                    <a:pt x="1487" y="959"/>
                    <a:pt x="1514" y="959"/>
                  </a:cubicBezTo>
                  <a:cubicBezTo>
                    <a:pt x="1540" y="959"/>
                    <a:pt x="1556" y="965"/>
                    <a:pt x="1577" y="965"/>
                  </a:cubicBezTo>
                  <a:cubicBezTo>
                    <a:pt x="1735" y="944"/>
                    <a:pt x="1735" y="944"/>
                    <a:pt x="1735" y="944"/>
                  </a:cubicBezTo>
                  <a:cubicBezTo>
                    <a:pt x="1746" y="944"/>
                    <a:pt x="1746" y="944"/>
                    <a:pt x="1746" y="944"/>
                  </a:cubicBezTo>
                  <a:cubicBezTo>
                    <a:pt x="1751" y="944"/>
                    <a:pt x="1756" y="933"/>
                    <a:pt x="1767" y="933"/>
                  </a:cubicBezTo>
                  <a:cubicBezTo>
                    <a:pt x="1804" y="933"/>
                    <a:pt x="1804" y="933"/>
                    <a:pt x="1804" y="933"/>
                  </a:cubicBezTo>
                  <a:cubicBezTo>
                    <a:pt x="1893" y="933"/>
                    <a:pt x="1936" y="901"/>
                    <a:pt x="2025" y="901"/>
                  </a:cubicBezTo>
                  <a:cubicBezTo>
                    <a:pt x="2073" y="901"/>
                    <a:pt x="2099" y="933"/>
                    <a:pt x="2147" y="933"/>
                  </a:cubicBezTo>
                  <a:cubicBezTo>
                    <a:pt x="2183" y="933"/>
                    <a:pt x="2215" y="922"/>
                    <a:pt x="2231" y="891"/>
                  </a:cubicBezTo>
                  <a:cubicBezTo>
                    <a:pt x="2247" y="854"/>
                    <a:pt x="2231" y="806"/>
                    <a:pt x="2268" y="796"/>
                  </a:cubicBezTo>
                  <a:cubicBezTo>
                    <a:pt x="2294" y="785"/>
                    <a:pt x="2315" y="796"/>
                    <a:pt x="2342" y="780"/>
                  </a:cubicBezTo>
                  <a:cubicBezTo>
                    <a:pt x="2363" y="764"/>
                    <a:pt x="2368" y="754"/>
                    <a:pt x="2384" y="733"/>
                  </a:cubicBezTo>
                  <a:cubicBezTo>
                    <a:pt x="2400" y="706"/>
                    <a:pt x="2410" y="690"/>
                    <a:pt x="2410" y="659"/>
                  </a:cubicBezTo>
                  <a:cubicBezTo>
                    <a:pt x="2410" y="606"/>
                    <a:pt x="2373" y="590"/>
                    <a:pt x="2347" y="543"/>
                  </a:cubicBezTo>
                  <a:cubicBezTo>
                    <a:pt x="2336" y="516"/>
                    <a:pt x="2315" y="506"/>
                    <a:pt x="2294" y="490"/>
                  </a:cubicBezTo>
                  <a:cubicBezTo>
                    <a:pt x="2273" y="479"/>
                    <a:pt x="2263" y="464"/>
                    <a:pt x="2241" y="458"/>
                  </a:cubicBezTo>
                  <a:cubicBezTo>
                    <a:pt x="2189" y="469"/>
                    <a:pt x="2189" y="469"/>
                    <a:pt x="2189" y="469"/>
                  </a:cubicBezTo>
                  <a:cubicBezTo>
                    <a:pt x="2162" y="469"/>
                    <a:pt x="2162" y="469"/>
                    <a:pt x="2162" y="469"/>
                  </a:cubicBezTo>
                  <a:cubicBezTo>
                    <a:pt x="2120" y="469"/>
                    <a:pt x="2094" y="474"/>
                    <a:pt x="2052" y="485"/>
                  </a:cubicBezTo>
                  <a:cubicBezTo>
                    <a:pt x="2030" y="490"/>
                    <a:pt x="2025" y="506"/>
                    <a:pt x="2004" y="506"/>
                  </a:cubicBezTo>
                  <a:cubicBezTo>
                    <a:pt x="1978" y="506"/>
                    <a:pt x="1978" y="506"/>
                    <a:pt x="1978" y="506"/>
                  </a:cubicBezTo>
                  <a:cubicBezTo>
                    <a:pt x="1936" y="506"/>
                    <a:pt x="1972" y="479"/>
                    <a:pt x="1936" y="479"/>
                  </a:cubicBezTo>
                  <a:cubicBezTo>
                    <a:pt x="1925" y="479"/>
                    <a:pt x="1925" y="485"/>
                    <a:pt x="1920" y="485"/>
                  </a:cubicBezTo>
                  <a:cubicBezTo>
                    <a:pt x="1920" y="479"/>
                    <a:pt x="1920" y="474"/>
                    <a:pt x="1920" y="469"/>
                  </a:cubicBezTo>
                  <a:cubicBezTo>
                    <a:pt x="1920" y="448"/>
                    <a:pt x="1899" y="448"/>
                    <a:pt x="1883" y="437"/>
                  </a:cubicBezTo>
                  <a:cubicBezTo>
                    <a:pt x="1862" y="422"/>
                    <a:pt x="1862" y="395"/>
                    <a:pt x="1835" y="395"/>
                  </a:cubicBezTo>
                  <a:cubicBezTo>
                    <a:pt x="1814" y="395"/>
                    <a:pt x="1798" y="395"/>
                    <a:pt x="1782" y="416"/>
                  </a:cubicBezTo>
                  <a:cubicBezTo>
                    <a:pt x="1777" y="406"/>
                    <a:pt x="1772" y="395"/>
                    <a:pt x="1761" y="390"/>
                  </a:cubicBezTo>
                  <a:cubicBezTo>
                    <a:pt x="1751" y="385"/>
                    <a:pt x="1756" y="369"/>
                    <a:pt x="1746" y="358"/>
                  </a:cubicBezTo>
                  <a:cubicBezTo>
                    <a:pt x="1735" y="358"/>
                    <a:pt x="1730" y="363"/>
                    <a:pt x="1719" y="358"/>
                  </a:cubicBezTo>
                  <a:cubicBezTo>
                    <a:pt x="1709" y="353"/>
                    <a:pt x="1714" y="337"/>
                    <a:pt x="1704" y="332"/>
                  </a:cubicBezTo>
                  <a:cubicBezTo>
                    <a:pt x="1698" y="321"/>
                    <a:pt x="1688" y="321"/>
                    <a:pt x="1688" y="316"/>
                  </a:cubicBezTo>
                  <a:cubicBezTo>
                    <a:pt x="1688" y="300"/>
                    <a:pt x="1698" y="295"/>
                    <a:pt x="1698" y="284"/>
                  </a:cubicBezTo>
                  <a:cubicBezTo>
                    <a:pt x="1698" y="258"/>
                    <a:pt x="1672" y="253"/>
                    <a:pt x="1651" y="253"/>
                  </a:cubicBezTo>
                  <a:cubicBezTo>
                    <a:pt x="1651" y="247"/>
                    <a:pt x="1651" y="247"/>
                    <a:pt x="1651" y="247"/>
                  </a:cubicBezTo>
                  <a:cubicBezTo>
                    <a:pt x="1651" y="237"/>
                    <a:pt x="1651" y="237"/>
                    <a:pt x="1651" y="226"/>
                  </a:cubicBezTo>
                  <a:cubicBezTo>
                    <a:pt x="1651" y="200"/>
                    <a:pt x="1624" y="195"/>
                    <a:pt x="1614" y="174"/>
                  </a:cubicBezTo>
                  <a:cubicBezTo>
                    <a:pt x="1598" y="152"/>
                    <a:pt x="1587" y="131"/>
                    <a:pt x="1561" y="131"/>
                  </a:cubicBezTo>
                  <a:cubicBezTo>
                    <a:pt x="1550" y="131"/>
                    <a:pt x="1545" y="131"/>
                    <a:pt x="1529" y="131"/>
                  </a:cubicBezTo>
                  <a:cubicBezTo>
                    <a:pt x="1540" y="121"/>
                    <a:pt x="1540" y="121"/>
                    <a:pt x="1540" y="121"/>
                  </a:cubicBezTo>
                  <a:cubicBezTo>
                    <a:pt x="1524" y="105"/>
                    <a:pt x="1514" y="100"/>
                    <a:pt x="1493" y="94"/>
                  </a:cubicBezTo>
                  <a:cubicBezTo>
                    <a:pt x="1471" y="89"/>
                    <a:pt x="1450" y="89"/>
                    <a:pt x="1450" y="68"/>
                  </a:cubicBezTo>
                  <a:cubicBezTo>
                    <a:pt x="1450" y="63"/>
                    <a:pt x="1450" y="63"/>
                    <a:pt x="1450" y="57"/>
                  </a:cubicBezTo>
                  <a:cubicBezTo>
                    <a:pt x="1450" y="42"/>
                    <a:pt x="1429" y="52"/>
                    <a:pt x="1419" y="42"/>
                  </a:cubicBezTo>
                  <a:cubicBezTo>
                    <a:pt x="1397" y="31"/>
                    <a:pt x="1403" y="0"/>
                    <a:pt x="1376" y="0"/>
                  </a:cubicBezTo>
                  <a:cubicBezTo>
                    <a:pt x="1371" y="0"/>
                    <a:pt x="1366" y="5"/>
                    <a:pt x="1361" y="5"/>
                  </a:cubicBezTo>
                  <a:lnTo>
                    <a:pt x="1361" y="5"/>
                  </a:lnTo>
                  <a:cubicBezTo>
                    <a:pt x="1355" y="21"/>
                    <a:pt x="1350" y="26"/>
                    <a:pt x="1339" y="36"/>
                  </a:cubicBezTo>
                  <a:cubicBezTo>
                    <a:pt x="1339" y="42"/>
                    <a:pt x="1339" y="47"/>
                    <a:pt x="1334" y="47"/>
                  </a:cubicBezTo>
                  <a:cubicBezTo>
                    <a:pt x="1324" y="52"/>
                    <a:pt x="1318" y="47"/>
                    <a:pt x="1313" y="52"/>
                  </a:cubicBezTo>
                  <a:cubicBezTo>
                    <a:pt x="1308" y="57"/>
                    <a:pt x="1308" y="57"/>
                    <a:pt x="1308" y="63"/>
                  </a:cubicBezTo>
                  <a:cubicBezTo>
                    <a:pt x="1297" y="68"/>
                    <a:pt x="1292" y="73"/>
                    <a:pt x="1292" y="79"/>
                  </a:cubicBezTo>
                  <a:cubicBezTo>
                    <a:pt x="1292" y="89"/>
                    <a:pt x="1292" y="94"/>
                    <a:pt x="1287" y="100"/>
                  </a:cubicBezTo>
                  <a:cubicBezTo>
                    <a:pt x="1276" y="100"/>
                    <a:pt x="1271" y="100"/>
                    <a:pt x="1266" y="105"/>
                  </a:cubicBezTo>
                  <a:cubicBezTo>
                    <a:pt x="1266" y="105"/>
                    <a:pt x="1266" y="105"/>
                    <a:pt x="1266" y="110"/>
                  </a:cubicBezTo>
                  <a:cubicBezTo>
                    <a:pt x="1266" y="121"/>
                    <a:pt x="1255" y="121"/>
                    <a:pt x="1245" y="126"/>
                  </a:cubicBezTo>
                  <a:cubicBezTo>
                    <a:pt x="1239" y="131"/>
                    <a:pt x="1239" y="137"/>
                    <a:pt x="1239" y="147"/>
                  </a:cubicBezTo>
                  <a:cubicBezTo>
                    <a:pt x="1239" y="158"/>
                    <a:pt x="1245" y="163"/>
                    <a:pt x="1245" y="174"/>
                  </a:cubicBezTo>
                  <a:cubicBezTo>
                    <a:pt x="1250" y="189"/>
                    <a:pt x="1255" y="200"/>
                    <a:pt x="1260" y="216"/>
                  </a:cubicBezTo>
                  <a:cubicBezTo>
                    <a:pt x="1255" y="221"/>
                    <a:pt x="1250" y="221"/>
                    <a:pt x="1245" y="221"/>
                  </a:cubicBezTo>
                  <a:cubicBezTo>
                    <a:pt x="1234" y="221"/>
                    <a:pt x="1229" y="221"/>
                    <a:pt x="1223" y="221"/>
                  </a:cubicBezTo>
                  <a:cubicBezTo>
                    <a:pt x="1218" y="221"/>
                    <a:pt x="1213" y="226"/>
                    <a:pt x="1208" y="232"/>
                  </a:cubicBezTo>
                  <a:cubicBezTo>
                    <a:pt x="1197" y="237"/>
                    <a:pt x="1192" y="237"/>
                    <a:pt x="1187" y="242"/>
                  </a:cubicBezTo>
                  <a:cubicBezTo>
                    <a:pt x="1181" y="247"/>
                    <a:pt x="1176" y="253"/>
                    <a:pt x="1171" y="258"/>
                  </a:cubicBezTo>
                  <a:cubicBezTo>
                    <a:pt x="1160" y="263"/>
                    <a:pt x="1155" y="263"/>
                    <a:pt x="1144" y="263"/>
                  </a:cubicBezTo>
                  <a:cubicBezTo>
                    <a:pt x="1123" y="263"/>
                    <a:pt x="1118" y="258"/>
                    <a:pt x="1102" y="253"/>
                  </a:cubicBezTo>
                  <a:cubicBezTo>
                    <a:pt x="1097" y="253"/>
                    <a:pt x="1092" y="247"/>
                    <a:pt x="1086" y="247"/>
                  </a:cubicBezTo>
                  <a:cubicBezTo>
                    <a:pt x="1065" y="247"/>
                    <a:pt x="1065" y="247"/>
                    <a:pt x="1065" y="247"/>
                  </a:cubicBezTo>
                  <a:cubicBezTo>
                    <a:pt x="1049" y="247"/>
                    <a:pt x="1044" y="237"/>
                    <a:pt x="1039" y="226"/>
                  </a:cubicBezTo>
                  <a:cubicBezTo>
                    <a:pt x="1028" y="211"/>
                    <a:pt x="1012" y="216"/>
                    <a:pt x="1002" y="211"/>
                  </a:cubicBezTo>
                  <a:cubicBezTo>
                    <a:pt x="997" y="211"/>
                    <a:pt x="997" y="211"/>
                    <a:pt x="997" y="205"/>
                  </a:cubicBezTo>
                  <a:cubicBezTo>
                    <a:pt x="986" y="200"/>
                    <a:pt x="981" y="189"/>
                    <a:pt x="970" y="184"/>
                  </a:cubicBezTo>
                  <a:cubicBezTo>
                    <a:pt x="965" y="179"/>
                    <a:pt x="954" y="174"/>
                    <a:pt x="949" y="168"/>
                  </a:cubicBezTo>
                  <a:cubicBezTo>
                    <a:pt x="944" y="163"/>
                    <a:pt x="944" y="158"/>
                    <a:pt x="944" y="152"/>
                  </a:cubicBezTo>
                  <a:lnTo>
                    <a:pt x="939" y="147"/>
                  </a:lnTo>
                  <a:cubicBezTo>
                    <a:pt x="923" y="147"/>
                    <a:pt x="917" y="158"/>
                    <a:pt x="907" y="163"/>
                  </a:cubicBezTo>
                  <a:cubicBezTo>
                    <a:pt x="902" y="163"/>
                    <a:pt x="896" y="163"/>
                    <a:pt x="896" y="168"/>
                  </a:cubicBezTo>
                  <a:cubicBezTo>
                    <a:pt x="881" y="174"/>
                    <a:pt x="875" y="174"/>
                    <a:pt x="865" y="174"/>
                  </a:cubicBezTo>
                  <a:cubicBezTo>
                    <a:pt x="865" y="200"/>
                    <a:pt x="875" y="205"/>
                    <a:pt x="886" y="232"/>
                  </a:cubicBezTo>
                  <a:cubicBezTo>
                    <a:pt x="881" y="232"/>
                    <a:pt x="881" y="232"/>
                    <a:pt x="881" y="232"/>
                  </a:cubicBezTo>
                  <a:cubicBezTo>
                    <a:pt x="875" y="226"/>
                    <a:pt x="870" y="226"/>
                    <a:pt x="865" y="226"/>
                  </a:cubicBezTo>
                  <a:cubicBezTo>
                    <a:pt x="854" y="226"/>
                    <a:pt x="849" y="226"/>
                    <a:pt x="838" y="232"/>
                  </a:cubicBezTo>
                  <a:cubicBezTo>
                    <a:pt x="828" y="237"/>
                    <a:pt x="823" y="242"/>
                    <a:pt x="812" y="242"/>
                  </a:cubicBezTo>
                  <a:cubicBezTo>
                    <a:pt x="802" y="242"/>
                    <a:pt x="796" y="237"/>
                    <a:pt x="791" y="232"/>
                  </a:cubicBezTo>
                  <a:cubicBezTo>
                    <a:pt x="791" y="232"/>
                    <a:pt x="791" y="232"/>
                    <a:pt x="786" y="232"/>
                  </a:cubicBezTo>
                  <a:cubicBezTo>
                    <a:pt x="780" y="226"/>
                    <a:pt x="775" y="232"/>
                    <a:pt x="765" y="226"/>
                  </a:cubicBezTo>
                  <a:cubicBezTo>
                    <a:pt x="759" y="221"/>
                    <a:pt x="759" y="216"/>
                    <a:pt x="749" y="205"/>
                  </a:cubicBezTo>
                  <a:cubicBezTo>
                    <a:pt x="743" y="200"/>
                    <a:pt x="733" y="195"/>
                    <a:pt x="728" y="184"/>
                  </a:cubicBezTo>
                  <a:cubicBezTo>
                    <a:pt x="722" y="179"/>
                    <a:pt x="722" y="168"/>
                    <a:pt x="712" y="163"/>
                  </a:cubicBezTo>
                  <a:cubicBezTo>
                    <a:pt x="706" y="163"/>
                    <a:pt x="706" y="163"/>
                    <a:pt x="706" y="163"/>
                  </a:cubicBezTo>
                  <a:cubicBezTo>
                    <a:pt x="712" y="163"/>
                    <a:pt x="712" y="163"/>
                    <a:pt x="712" y="163"/>
                  </a:cubicBezTo>
                  <a:cubicBezTo>
                    <a:pt x="701" y="158"/>
                    <a:pt x="696" y="158"/>
                    <a:pt x="691" y="147"/>
                  </a:cubicBezTo>
                  <a:cubicBezTo>
                    <a:pt x="680" y="142"/>
                    <a:pt x="675" y="131"/>
                    <a:pt x="664" y="131"/>
                  </a:cubicBezTo>
                  <a:cubicBezTo>
                    <a:pt x="649" y="131"/>
                    <a:pt x="643" y="142"/>
                    <a:pt x="633" y="147"/>
                  </a:cubicBezTo>
                  <a:cubicBezTo>
                    <a:pt x="627" y="147"/>
                    <a:pt x="622" y="152"/>
                    <a:pt x="612" y="152"/>
                  </a:cubicBezTo>
                  <a:cubicBezTo>
                    <a:pt x="596" y="163"/>
                    <a:pt x="585" y="168"/>
                    <a:pt x="564" y="168"/>
                  </a:cubicBezTo>
                  <a:cubicBezTo>
                    <a:pt x="554" y="168"/>
                    <a:pt x="548" y="168"/>
                    <a:pt x="538" y="168"/>
                  </a:cubicBezTo>
                  <a:cubicBezTo>
                    <a:pt x="527" y="168"/>
                    <a:pt x="522" y="174"/>
                    <a:pt x="517" y="179"/>
                  </a:cubicBezTo>
                  <a:cubicBezTo>
                    <a:pt x="506" y="184"/>
                    <a:pt x="495" y="179"/>
                    <a:pt x="485" y="184"/>
                  </a:cubicBezTo>
                  <a:cubicBezTo>
                    <a:pt x="474" y="195"/>
                    <a:pt x="469" y="205"/>
                    <a:pt x="464" y="216"/>
                  </a:cubicBezTo>
                  <a:cubicBezTo>
                    <a:pt x="453" y="226"/>
                    <a:pt x="443" y="237"/>
                    <a:pt x="443" y="253"/>
                  </a:cubicBezTo>
                  <a:cubicBezTo>
                    <a:pt x="443" y="263"/>
                    <a:pt x="448" y="274"/>
                    <a:pt x="448" y="284"/>
                  </a:cubicBezTo>
                  <a:cubicBezTo>
                    <a:pt x="448" y="290"/>
                    <a:pt x="453" y="290"/>
                    <a:pt x="453" y="295"/>
                  </a:cubicBezTo>
                  <a:cubicBezTo>
                    <a:pt x="453" y="300"/>
                    <a:pt x="453" y="300"/>
                    <a:pt x="453" y="300"/>
                  </a:cubicBezTo>
                  <a:cubicBezTo>
                    <a:pt x="448" y="305"/>
                    <a:pt x="443" y="305"/>
                    <a:pt x="438" y="305"/>
                  </a:cubicBezTo>
                  <a:cubicBezTo>
                    <a:pt x="432" y="305"/>
                    <a:pt x="427" y="300"/>
                    <a:pt x="422" y="300"/>
                  </a:cubicBezTo>
                  <a:cubicBezTo>
                    <a:pt x="417" y="295"/>
                    <a:pt x="417" y="290"/>
                    <a:pt x="417" y="290"/>
                  </a:cubicBezTo>
                  <a:cubicBezTo>
                    <a:pt x="411" y="284"/>
                    <a:pt x="406" y="284"/>
                    <a:pt x="401" y="279"/>
                  </a:cubicBezTo>
                  <a:cubicBezTo>
                    <a:pt x="395" y="274"/>
                    <a:pt x="390" y="274"/>
                    <a:pt x="385" y="274"/>
                  </a:cubicBezTo>
                  <a:cubicBezTo>
                    <a:pt x="369" y="274"/>
                    <a:pt x="358" y="284"/>
                    <a:pt x="343" y="284"/>
                  </a:cubicBezTo>
                  <a:cubicBezTo>
                    <a:pt x="332" y="284"/>
                    <a:pt x="327" y="274"/>
                    <a:pt x="321" y="268"/>
                  </a:cubicBezTo>
                  <a:cubicBezTo>
                    <a:pt x="316" y="263"/>
                    <a:pt x="311" y="258"/>
                    <a:pt x="306" y="253"/>
                  </a:cubicBezTo>
                  <a:cubicBezTo>
                    <a:pt x="295" y="247"/>
                    <a:pt x="295" y="242"/>
                    <a:pt x="290" y="237"/>
                  </a:cubicBezTo>
                  <a:cubicBezTo>
                    <a:pt x="285" y="232"/>
                    <a:pt x="279" y="226"/>
                    <a:pt x="274" y="221"/>
                  </a:cubicBezTo>
                  <a:cubicBezTo>
                    <a:pt x="274" y="221"/>
                    <a:pt x="274" y="221"/>
                    <a:pt x="269" y="216"/>
                  </a:cubicBezTo>
                  <a:cubicBezTo>
                    <a:pt x="269" y="216"/>
                    <a:pt x="269" y="211"/>
                    <a:pt x="263" y="211"/>
                  </a:cubicBezTo>
                  <a:lnTo>
                    <a:pt x="258" y="216"/>
                  </a:lnTo>
                  <a:cubicBezTo>
                    <a:pt x="248" y="226"/>
                    <a:pt x="242" y="226"/>
                    <a:pt x="237" y="232"/>
                  </a:cubicBezTo>
                  <a:cubicBezTo>
                    <a:pt x="221" y="242"/>
                    <a:pt x="211" y="247"/>
                    <a:pt x="195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80"/>
            <p:cNvSpPr>
              <a:spLocks noChangeArrowheads="1"/>
            </p:cNvSpPr>
            <p:nvPr/>
          </p:nvSpPr>
          <p:spPr bwMode="auto">
            <a:xfrm>
              <a:off x="10146554" y="9959976"/>
              <a:ext cx="1081018" cy="473075"/>
            </a:xfrm>
            <a:custGeom>
              <a:avLst/>
              <a:gdLst>
                <a:gd name="T0" fmla="*/ 248 w 3002"/>
                <a:gd name="T1" fmla="*/ 1271 h 1314"/>
                <a:gd name="T2" fmla="*/ 685 w 3002"/>
                <a:gd name="T3" fmla="*/ 1181 h 1314"/>
                <a:gd name="T4" fmla="*/ 1055 w 3002"/>
                <a:gd name="T5" fmla="*/ 1160 h 1314"/>
                <a:gd name="T6" fmla="*/ 1250 w 3002"/>
                <a:gd name="T7" fmla="*/ 1170 h 1314"/>
                <a:gd name="T8" fmla="*/ 1603 w 3002"/>
                <a:gd name="T9" fmla="*/ 1123 h 1314"/>
                <a:gd name="T10" fmla="*/ 1809 w 3002"/>
                <a:gd name="T11" fmla="*/ 1165 h 1314"/>
                <a:gd name="T12" fmla="*/ 2051 w 3002"/>
                <a:gd name="T13" fmla="*/ 1123 h 1314"/>
                <a:gd name="T14" fmla="*/ 2131 w 3002"/>
                <a:gd name="T15" fmla="*/ 1065 h 1314"/>
                <a:gd name="T16" fmla="*/ 2136 w 3002"/>
                <a:gd name="T17" fmla="*/ 1134 h 1314"/>
                <a:gd name="T18" fmla="*/ 2320 w 3002"/>
                <a:gd name="T19" fmla="*/ 1181 h 1314"/>
                <a:gd name="T20" fmla="*/ 2568 w 3002"/>
                <a:gd name="T21" fmla="*/ 1265 h 1314"/>
                <a:gd name="T22" fmla="*/ 2895 w 3002"/>
                <a:gd name="T23" fmla="*/ 1292 h 1314"/>
                <a:gd name="T24" fmla="*/ 2975 w 3002"/>
                <a:gd name="T25" fmla="*/ 1292 h 1314"/>
                <a:gd name="T26" fmla="*/ 2853 w 3002"/>
                <a:gd name="T27" fmla="*/ 1134 h 1314"/>
                <a:gd name="T28" fmla="*/ 2806 w 3002"/>
                <a:gd name="T29" fmla="*/ 959 h 1314"/>
                <a:gd name="T30" fmla="*/ 2864 w 3002"/>
                <a:gd name="T31" fmla="*/ 928 h 1314"/>
                <a:gd name="T32" fmla="*/ 2895 w 3002"/>
                <a:gd name="T33" fmla="*/ 859 h 1314"/>
                <a:gd name="T34" fmla="*/ 2843 w 3002"/>
                <a:gd name="T35" fmla="*/ 775 h 1314"/>
                <a:gd name="T36" fmla="*/ 2827 w 3002"/>
                <a:gd name="T37" fmla="*/ 680 h 1314"/>
                <a:gd name="T38" fmla="*/ 2843 w 3002"/>
                <a:gd name="T39" fmla="*/ 537 h 1314"/>
                <a:gd name="T40" fmla="*/ 2853 w 3002"/>
                <a:gd name="T41" fmla="*/ 422 h 1314"/>
                <a:gd name="T42" fmla="*/ 2975 w 3002"/>
                <a:gd name="T43" fmla="*/ 327 h 1314"/>
                <a:gd name="T44" fmla="*/ 2959 w 3002"/>
                <a:gd name="T45" fmla="*/ 232 h 1314"/>
                <a:gd name="T46" fmla="*/ 2943 w 3002"/>
                <a:gd name="T47" fmla="*/ 137 h 1314"/>
                <a:gd name="T48" fmla="*/ 2980 w 3002"/>
                <a:gd name="T49" fmla="*/ 52 h 1314"/>
                <a:gd name="T50" fmla="*/ 2790 w 3002"/>
                <a:gd name="T51" fmla="*/ 52 h 1314"/>
                <a:gd name="T52" fmla="*/ 2674 w 3002"/>
                <a:gd name="T53" fmla="*/ 110 h 1314"/>
                <a:gd name="T54" fmla="*/ 2590 w 3002"/>
                <a:gd name="T55" fmla="*/ 137 h 1314"/>
                <a:gd name="T56" fmla="*/ 2505 w 3002"/>
                <a:gd name="T57" fmla="*/ 269 h 1314"/>
                <a:gd name="T58" fmla="*/ 2384 w 3002"/>
                <a:gd name="T59" fmla="*/ 253 h 1314"/>
                <a:gd name="T60" fmla="*/ 2215 w 3002"/>
                <a:gd name="T61" fmla="*/ 305 h 1314"/>
                <a:gd name="T62" fmla="*/ 2099 w 3002"/>
                <a:gd name="T63" fmla="*/ 269 h 1314"/>
                <a:gd name="T64" fmla="*/ 2004 w 3002"/>
                <a:gd name="T65" fmla="*/ 189 h 1314"/>
                <a:gd name="T66" fmla="*/ 1930 w 3002"/>
                <a:gd name="T67" fmla="*/ 142 h 1314"/>
                <a:gd name="T68" fmla="*/ 1851 w 3002"/>
                <a:gd name="T69" fmla="*/ 26 h 1314"/>
                <a:gd name="T70" fmla="*/ 1798 w 3002"/>
                <a:gd name="T71" fmla="*/ 5 h 1314"/>
                <a:gd name="T72" fmla="*/ 1730 w 3002"/>
                <a:gd name="T73" fmla="*/ 137 h 1314"/>
                <a:gd name="T74" fmla="*/ 1735 w 3002"/>
                <a:gd name="T75" fmla="*/ 216 h 1314"/>
                <a:gd name="T76" fmla="*/ 1719 w 3002"/>
                <a:gd name="T77" fmla="*/ 316 h 1314"/>
                <a:gd name="T78" fmla="*/ 1693 w 3002"/>
                <a:gd name="T79" fmla="*/ 279 h 1314"/>
                <a:gd name="T80" fmla="*/ 1587 w 3002"/>
                <a:gd name="T81" fmla="*/ 253 h 1314"/>
                <a:gd name="T82" fmla="*/ 1482 w 3002"/>
                <a:gd name="T83" fmla="*/ 353 h 1314"/>
                <a:gd name="T84" fmla="*/ 1466 w 3002"/>
                <a:gd name="T85" fmla="*/ 258 h 1314"/>
                <a:gd name="T86" fmla="*/ 1418 w 3002"/>
                <a:gd name="T87" fmla="*/ 258 h 1314"/>
                <a:gd name="T88" fmla="*/ 1382 w 3002"/>
                <a:gd name="T89" fmla="*/ 379 h 1314"/>
                <a:gd name="T90" fmla="*/ 1223 w 3002"/>
                <a:gd name="T91" fmla="*/ 432 h 1314"/>
                <a:gd name="T92" fmla="*/ 1181 w 3002"/>
                <a:gd name="T93" fmla="*/ 606 h 1314"/>
                <a:gd name="T94" fmla="*/ 1155 w 3002"/>
                <a:gd name="T95" fmla="*/ 696 h 1314"/>
                <a:gd name="T96" fmla="*/ 1171 w 3002"/>
                <a:gd name="T97" fmla="*/ 801 h 1314"/>
                <a:gd name="T98" fmla="*/ 1139 w 3002"/>
                <a:gd name="T99" fmla="*/ 928 h 1314"/>
                <a:gd name="T100" fmla="*/ 1033 w 3002"/>
                <a:gd name="T101" fmla="*/ 1018 h 1314"/>
                <a:gd name="T102" fmla="*/ 881 w 3002"/>
                <a:gd name="T103" fmla="*/ 1012 h 1314"/>
                <a:gd name="T104" fmla="*/ 828 w 3002"/>
                <a:gd name="T105" fmla="*/ 1065 h 1314"/>
                <a:gd name="T106" fmla="*/ 759 w 3002"/>
                <a:gd name="T107" fmla="*/ 1081 h 1314"/>
                <a:gd name="T108" fmla="*/ 575 w 3002"/>
                <a:gd name="T109" fmla="*/ 1049 h 1314"/>
                <a:gd name="T110" fmla="*/ 506 w 3002"/>
                <a:gd name="T111" fmla="*/ 1044 h 1314"/>
                <a:gd name="T112" fmla="*/ 374 w 3002"/>
                <a:gd name="T113" fmla="*/ 1065 h 1314"/>
                <a:gd name="T114" fmla="*/ 232 w 3002"/>
                <a:gd name="T115" fmla="*/ 1097 h 1314"/>
                <a:gd name="T116" fmla="*/ 68 w 3002"/>
                <a:gd name="T117" fmla="*/ 1197 h 1314"/>
                <a:gd name="T118" fmla="*/ 63 w 3002"/>
                <a:gd name="T119" fmla="*/ 1287 h 13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2" h="1314">
                  <a:moveTo>
                    <a:pt x="47" y="1313"/>
                  </a:moveTo>
                  <a:lnTo>
                    <a:pt x="47" y="1313"/>
                  </a:lnTo>
                  <a:cubicBezTo>
                    <a:pt x="52" y="1313"/>
                    <a:pt x="52" y="1313"/>
                    <a:pt x="58" y="1313"/>
                  </a:cubicBezTo>
                  <a:cubicBezTo>
                    <a:pt x="79" y="1313"/>
                    <a:pt x="89" y="1308"/>
                    <a:pt x="116" y="1302"/>
                  </a:cubicBezTo>
                  <a:cubicBezTo>
                    <a:pt x="168" y="1292"/>
                    <a:pt x="200" y="1297"/>
                    <a:pt x="248" y="1271"/>
                  </a:cubicBezTo>
                  <a:cubicBezTo>
                    <a:pt x="290" y="1255"/>
                    <a:pt x="306" y="1223"/>
                    <a:pt x="353" y="1223"/>
                  </a:cubicBezTo>
                  <a:cubicBezTo>
                    <a:pt x="448" y="1223"/>
                    <a:pt x="448" y="1223"/>
                    <a:pt x="448" y="1223"/>
                  </a:cubicBezTo>
                  <a:cubicBezTo>
                    <a:pt x="543" y="1197"/>
                    <a:pt x="543" y="1197"/>
                    <a:pt x="543" y="1197"/>
                  </a:cubicBezTo>
                  <a:cubicBezTo>
                    <a:pt x="559" y="1197"/>
                    <a:pt x="564" y="1202"/>
                    <a:pt x="575" y="1202"/>
                  </a:cubicBezTo>
                  <a:cubicBezTo>
                    <a:pt x="685" y="1181"/>
                    <a:pt x="685" y="1181"/>
                    <a:pt x="685" y="1181"/>
                  </a:cubicBezTo>
                  <a:cubicBezTo>
                    <a:pt x="807" y="1181"/>
                    <a:pt x="807" y="1181"/>
                    <a:pt x="807" y="1181"/>
                  </a:cubicBezTo>
                  <a:cubicBezTo>
                    <a:pt x="823" y="1181"/>
                    <a:pt x="833" y="1192"/>
                    <a:pt x="849" y="1192"/>
                  </a:cubicBezTo>
                  <a:cubicBezTo>
                    <a:pt x="875" y="1192"/>
                    <a:pt x="886" y="1186"/>
                    <a:pt x="912" y="1186"/>
                  </a:cubicBezTo>
                  <a:cubicBezTo>
                    <a:pt x="933" y="1186"/>
                    <a:pt x="944" y="1186"/>
                    <a:pt x="965" y="1186"/>
                  </a:cubicBezTo>
                  <a:cubicBezTo>
                    <a:pt x="1002" y="1186"/>
                    <a:pt x="1018" y="1170"/>
                    <a:pt x="1055" y="1160"/>
                  </a:cubicBezTo>
                  <a:cubicBezTo>
                    <a:pt x="1060" y="1165"/>
                    <a:pt x="1060" y="1165"/>
                    <a:pt x="1060" y="1165"/>
                  </a:cubicBezTo>
                  <a:cubicBezTo>
                    <a:pt x="1092" y="1165"/>
                    <a:pt x="1092" y="1165"/>
                    <a:pt x="1092" y="1165"/>
                  </a:cubicBezTo>
                  <a:cubicBezTo>
                    <a:pt x="1113" y="1165"/>
                    <a:pt x="1123" y="1144"/>
                    <a:pt x="1149" y="1144"/>
                  </a:cubicBezTo>
                  <a:cubicBezTo>
                    <a:pt x="1176" y="1144"/>
                    <a:pt x="1192" y="1144"/>
                    <a:pt x="1213" y="1155"/>
                  </a:cubicBezTo>
                  <a:cubicBezTo>
                    <a:pt x="1229" y="1160"/>
                    <a:pt x="1234" y="1170"/>
                    <a:pt x="1250" y="1170"/>
                  </a:cubicBezTo>
                  <a:cubicBezTo>
                    <a:pt x="1271" y="1170"/>
                    <a:pt x="1276" y="1139"/>
                    <a:pt x="1303" y="1139"/>
                  </a:cubicBezTo>
                  <a:cubicBezTo>
                    <a:pt x="1329" y="1139"/>
                    <a:pt x="1329" y="1139"/>
                    <a:pt x="1329" y="1139"/>
                  </a:cubicBezTo>
                  <a:cubicBezTo>
                    <a:pt x="1387" y="1139"/>
                    <a:pt x="1408" y="1097"/>
                    <a:pt x="1466" y="1097"/>
                  </a:cubicBezTo>
                  <a:cubicBezTo>
                    <a:pt x="1508" y="1097"/>
                    <a:pt x="1529" y="1123"/>
                    <a:pt x="1571" y="1123"/>
                  </a:cubicBezTo>
                  <a:cubicBezTo>
                    <a:pt x="1603" y="1123"/>
                    <a:pt x="1603" y="1123"/>
                    <a:pt x="1603" y="1123"/>
                  </a:cubicBezTo>
                  <a:cubicBezTo>
                    <a:pt x="1614" y="1123"/>
                    <a:pt x="1619" y="1107"/>
                    <a:pt x="1635" y="1107"/>
                  </a:cubicBezTo>
                  <a:cubicBezTo>
                    <a:pt x="1645" y="1107"/>
                    <a:pt x="1645" y="1123"/>
                    <a:pt x="1656" y="1123"/>
                  </a:cubicBezTo>
                  <a:cubicBezTo>
                    <a:pt x="1677" y="1134"/>
                    <a:pt x="1688" y="1134"/>
                    <a:pt x="1709" y="1139"/>
                  </a:cubicBezTo>
                  <a:cubicBezTo>
                    <a:pt x="1730" y="1149"/>
                    <a:pt x="1746" y="1165"/>
                    <a:pt x="1772" y="1165"/>
                  </a:cubicBezTo>
                  <a:cubicBezTo>
                    <a:pt x="1809" y="1165"/>
                    <a:pt x="1809" y="1165"/>
                    <a:pt x="1809" y="1165"/>
                  </a:cubicBezTo>
                  <a:cubicBezTo>
                    <a:pt x="1851" y="1165"/>
                    <a:pt x="1872" y="1176"/>
                    <a:pt x="1909" y="1176"/>
                  </a:cubicBezTo>
                  <a:cubicBezTo>
                    <a:pt x="1941" y="1176"/>
                    <a:pt x="1962" y="1176"/>
                    <a:pt x="1993" y="1165"/>
                  </a:cubicBezTo>
                  <a:cubicBezTo>
                    <a:pt x="2009" y="1160"/>
                    <a:pt x="2030" y="1160"/>
                    <a:pt x="2030" y="1144"/>
                  </a:cubicBezTo>
                  <a:cubicBezTo>
                    <a:pt x="2030" y="1139"/>
                    <a:pt x="2030" y="1134"/>
                    <a:pt x="2030" y="1134"/>
                  </a:cubicBezTo>
                  <a:cubicBezTo>
                    <a:pt x="2036" y="1128"/>
                    <a:pt x="2041" y="1128"/>
                    <a:pt x="2051" y="1123"/>
                  </a:cubicBezTo>
                  <a:cubicBezTo>
                    <a:pt x="2051" y="1134"/>
                    <a:pt x="2051" y="1149"/>
                    <a:pt x="2062" y="1149"/>
                  </a:cubicBezTo>
                  <a:cubicBezTo>
                    <a:pt x="2136" y="1149"/>
                    <a:pt x="2099" y="1160"/>
                    <a:pt x="2099" y="1123"/>
                  </a:cubicBezTo>
                  <a:cubicBezTo>
                    <a:pt x="2099" y="1113"/>
                    <a:pt x="2099" y="1113"/>
                    <a:pt x="2099" y="1113"/>
                  </a:cubicBezTo>
                  <a:cubicBezTo>
                    <a:pt x="2115" y="1113"/>
                    <a:pt x="2131" y="1107"/>
                    <a:pt x="2136" y="1091"/>
                  </a:cubicBezTo>
                  <a:cubicBezTo>
                    <a:pt x="2131" y="1065"/>
                    <a:pt x="2131" y="1065"/>
                    <a:pt x="2131" y="1065"/>
                  </a:cubicBezTo>
                  <a:cubicBezTo>
                    <a:pt x="2131" y="1060"/>
                    <a:pt x="2131" y="1054"/>
                    <a:pt x="2131" y="1049"/>
                  </a:cubicBezTo>
                  <a:cubicBezTo>
                    <a:pt x="2157" y="1054"/>
                    <a:pt x="2168" y="1054"/>
                    <a:pt x="2189" y="1054"/>
                  </a:cubicBezTo>
                  <a:cubicBezTo>
                    <a:pt x="2173" y="1065"/>
                    <a:pt x="2168" y="1076"/>
                    <a:pt x="2157" y="1091"/>
                  </a:cubicBezTo>
                  <a:cubicBezTo>
                    <a:pt x="2146" y="1102"/>
                    <a:pt x="2131" y="1107"/>
                    <a:pt x="2131" y="1123"/>
                  </a:cubicBezTo>
                  <a:cubicBezTo>
                    <a:pt x="2131" y="1128"/>
                    <a:pt x="2136" y="1128"/>
                    <a:pt x="2136" y="1134"/>
                  </a:cubicBezTo>
                  <a:cubicBezTo>
                    <a:pt x="2136" y="1139"/>
                    <a:pt x="2131" y="1144"/>
                    <a:pt x="2131" y="1149"/>
                  </a:cubicBezTo>
                  <a:cubicBezTo>
                    <a:pt x="2131" y="1165"/>
                    <a:pt x="2152" y="1160"/>
                    <a:pt x="2168" y="1160"/>
                  </a:cubicBezTo>
                  <a:cubicBezTo>
                    <a:pt x="2199" y="1160"/>
                    <a:pt x="2199" y="1160"/>
                    <a:pt x="2199" y="1160"/>
                  </a:cubicBezTo>
                  <a:cubicBezTo>
                    <a:pt x="2225" y="1160"/>
                    <a:pt x="2241" y="1165"/>
                    <a:pt x="2268" y="1170"/>
                  </a:cubicBezTo>
                  <a:cubicBezTo>
                    <a:pt x="2289" y="1176"/>
                    <a:pt x="2299" y="1170"/>
                    <a:pt x="2320" y="1181"/>
                  </a:cubicBezTo>
                  <a:cubicBezTo>
                    <a:pt x="2331" y="1186"/>
                    <a:pt x="2331" y="1192"/>
                    <a:pt x="2342" y="1192"/>
                  </a:cubicBezTo>
                  <a:cubicBezTo>
                    <a:pt x="2368" y="1181"/>
                    <a:pt x="2379" y="1165"/>
                    <a:pt x="2410" y="1165"/>
                  </a:cubicBezTo>
                  <a:cubicBezTo>
                    <a:pt x="2421" y="1165"/>
                    <a:pt x="2421" y="1181"/>
                    <a:pt x="2426" y="1186"/>
                  </a:cubicBezTo>
                  <a:cubicBezTo>
                    <a:pt x="2447" y="1207"/>
                    <a:pt x="2458" y="1223"/>
                    <a:pt x="2484" y="1234"/>
                  </a:cubicBezTo>
                  <a:cubicBezTo>
                    <a:pt x="2516" y="1250"/>
                    <a:pt x="2537" y="1255"/>
                    <a:pt x="2568" y="1265"/>
                  </a:cubicBezTo>
                  <a:cubicBezTo>
                    <a:pt x="2605" y="1281"/>
                    <a:pt x="2626" y="1281"/>
                    <a:pt x="2663" y="1292"/>
                  </a:cubicBezTo>
                  <a:cubicBezTo>
                    <a:pt x="2695" y="1302"/>
                    <a:pt x="2706" y="1313"/>
                    <a:pt x="2737" y="1313"/>
                  </a:cubicBezTo>
                  <a:cubicBezTo>
                    <a:pt x="2753" y="1313"/>
                    <a:pt x="2758" y="1308"/>
                    <a:pt x="2774" y="1308"/>
                  </a:cubicBezTo>
                  <a:cubicBezTo>
                    <a:pt x="2806" y="1308"/>
                    <a:pt x="2806" y="1308"/>
                    <a:pt x="2806" y="1308"/>
                  </a:cubicBezTo>
                  <a:cubicBezTo>
                    <a:pt x="2843" y="1308"/>
                    <a:pt x="2864" y="1292"/>
                    <a:pt x="2895" y="1292"/>
                  </a:cubicBezTo>
                  <a:cubicBezTo>
                    <a:pt x="2906" y="1292"/>
                    <a:pt x="2906" y="1302"/>
                    <a:pt x="2916" y="1308"/>
                  </a:cubicBezTo>
                  <a:cubicBezTo>
                    <a:pt x="2943" y="1308"/>
                    <a:pt x="2959" y="1302"/>
                    <a:pt x="2985" y="1302"/>
                  </a:cubicBezTo>
                  <a:lnTo>
                    <a:pt x="2985" y="1302"/>
                  </a:lnTo>
                  <a:cubicBezTo>
                    <a:pt x="2980" y="1302"/>
                    <a:pt x="2980" y="1297"/>
                    <a:pt x="2980" y="1292"/>
                  </a:cubicBezTo>
                  <a:lnTo>
                    <a:pt x="2975" y="1292"/>
                  </a:lnTo>
                  <a:cubicBezTo>
                    <a:pt x="2969" y="1287"/>
                    <a:pt x="2969" y="1281"/>
                    <a:pt x="2964" y="1271"/>
                  </a:cubicBezTo>
                  <a:cubicBezTo>
                    <a:pt x="2948" y="1244"/>
                    <a:pt x="2943" y="1234"/>
                    <a:pt x="2927" y="1207"/>
                  </a:cubicBezTo>
                  <a:cubicBezTo>
                    <a:pt x="2922" y="1197"/>
                    <a:pt x="2911" y="1197"/>
                    <a:pt x="2906" y="1186"/>
                  </a:cubicBezTo>
                  <a:cubicBezTo>
                    <a:pt x="2895" y="1176"/>
                    <a:pt x="2885" y="1170"/>
                    <a:pt x="2874" y="1155"/>
                  </a:cubicBezTo>
                  <a:cubicBezTo>
                    <a:pt x="2864" y="1149"/>
                    <a:pt x="2864" y="1139"/>
                    <a:pt x="2853" y="1134"/>
                  </a:cubicBezTo>
                  <a:cubicBezTo>
                    <a:pt x="2853" y="1128"/>
                    <a:pt x="2848" y="1128"/>
                    <a:pt x="2848" y="1128"/>
                  </a:cubicBezTo>
                  <a:cubicBezTo>
                    <a:pt x="2837" y="1123"/>
                    <a:pt x="2837" y="1113"/>
                    <a:pt x="2827" y="1102"/>
                  </a:cubicBezTo>
                  <a:cubicBezTo>
                    <a:pt x="2827" y="1097"/>
                    <a:pt x="2822" y="1097"/>
                    <a:pt x="2822" y="1091"/>
                  </a:cubicBezTo>
                  <a:cubicBezTo>
                    <a:pt x="2811" y="1086"/>
                    <a:pt x="2806" y="1081"/>
                    <a:pt x="2806" y="1070"/>
                  </a:cubicBezTo>
                  <a:cubicBezTo>
                    <a:pt x="2806" y="959"/>
                    <a:pt x="2806" y="959"/>
                    <a:pt x="2806" y="959"/>
                  </a:cubicBezTo>
                  <a:cubicBezTo>
                    <a:pt x="2806" y="954"/>
                    <a:pt x="2811" y="949"/>
                    <a:pt x="2811" y="949"/>
                  </a:cubicBezTo>
                  <a:cubicBezTo>
                    <a:pt x="2816" y="949"/>
                    <a:pt x="2822" y="949"/>
                    <a:pt x="2822" y="949"/>
                  </a:cubicBezTo>
                  <a:cubicBezTo>
                    <a:pt x="2827" y="954"/>
                    <a:pt x="2827" y="959"/>
                    <a:pt x="2832" y="959"/>
                  </a:cubicBezTo>
                  <a:cubicBezTo>
                    <a:pt x="2843" y="959"/>
                    <a:pt x="2843" y="949"/>
                    <a:pt x="2848" y="949"/>
                  </a:cubicBezTo>
                  <a:cubicBezTo>
                    <a:pt x="2853" y="938"/>
                    <a:pt x="2853" y="933"/>
                    <a:pt x="2864" y="928"/>
                  </a:cubicBezTo>
                  <a:cubicBezTo>
                    <a:pt x="2869" y="923"/>
                    <a:pt x="2874" y="923"/>
                    <a:pt x="2880" y="923"/>
                  </a:cubicBezTo>
                  <a:cubicBezTo>
                    <a:pt x="2885" y="923"/>
                    <a:pt x="2890" y="923"/>
                    <a:pt x="2895" y="917"/>
                  </a:cubicBezTo>
                  <a:cubicBezTo>
                    <a:pt x="2901" y="917"/>
                    <a:pt x="2901" y="912"/>
                    <a:pt x="2901" y="907"/>
                  </a:cubicBezTo>
                  <a:cubicBezTo>
                    <a:pt x="2906" y="896"/>
                    <a:pt x="2906" y="896"/>
                    <a:pt x="2906" y="891"/>
                  </a:cubicBezTo>
                  <a:cubicBezTo>
                    <a:pt x="2906" y="875"/>
                    <a:pt x="2901" y="870"/>
                    <a:pt x="2895" y="859"/>
                  </a:cubicBezTo>
                  <a:cubicBezTo>
                    <a:pt x="2895" y="854"/>
                    <a:pt x="2885" y="854"/>
                    <a:pt x="2880" y="843"/>
                  </a:cubicBezTo>
                  <a:cubicBezTo>
                    <a:pt x="2874" y="838"/>
                    <a:pt x="2874" y="833"/>
                    <a:pt x="2874" y="822"/>
                  </a:cubicBezTo>
                  <a:cubicBezTo>
                    <a:pt x="2869" y="817"/>
                    <a:pt x="2869" y="812"/>
                    <a:pt x="2864" y="807"/>
                  </a:cubicBezTo>
                  <a:cubicBezTo>
                    <a:pt x="2864" y="801"/>
                    <a:pt x="2869" y="796"/>
                    <a:pt x="2864" y="785"/>
                  </a:cubicBezTo>
                  <a:cubicBezTo>
                    <a:pt x="2864" y="780"/>
                    <a:pt x="2853" y="780"/>
                    <a:pt x="2843" y="775"/>
                  </a:cubicBezTo>
                  <a:cubicBezTo>
                    <a:pt x="2837" y="770"/>
                    <a:pt x="2843" y="759"/>
                    <a:pt x="2837" y="754"/>
                  </a:cubicBezTo>
                  <a:cubicBezTo>
                    <a:pt x="2837" y="743"/>
                    <a:pt x="2827" y="738"/>
                    <a:pt x="2827" y="727"/>
                  </a:cubicBezTo>
                  <a:cubicBezTo>
                    <a:pt x="2827" y="712"/>
                    <a:pt x="2827" y="706"/>
                    <a:pt x="2827" y="691"/>
                  </a:cubicBezTo>
                  <a:cubicBezTo>
                    <a:pt x="2832" y="685"/>
                    <a:pt x="2827" y="680"/>
                    <a:pt x="2827" y="675"/>
                  </a:cubicBezTo>
                  <a:cubicBezTo>
                    <a:pt x="2827" y="680"/>
                    <a:pt x="2827" y="680"/>
                    <a:pt x="2827" y="680"/>
                  </a:cubicBezTo>
                  <a:cubicBezTo>
                    <a:pt x="2827" y="669"/>
                    <a:pt x="2827" y="664"/>
                    <a:pt x="2822" y="654"/>
                  </a:cubicBezTo>
                  <a:cubicBezTo>
                    <a:pt x="2822" y="648"/>
                    <a:pt x="2816" y="643"/>
                    <a:pt x="2816" y="638"/>
                  </a:cubicBezTo>
                  <a:cubicBezTo>
                    <a:pt x="2816" y="617"/>
                    <a:pt x="2843" y="611"/>
                    <a:pt x="2843" y="585"/>
                  </a:cubicBezTo>
                  <a:cubicBezTo>
                    <a:pt x="2843" y="574"/>
                    <a:pt x="2837" y="569"/>
                    <a:pt x="2837" y="559"/>
                  </a:cubicBezTo>
                  <a:cubicBezTo>
                    <a:pt x="2837" y="548"/>
                    <a:pt x="2837" y="543"/>
                    <a:pt x="2843" y="537"/>
                  </a:cubicBezTo>
                  <a:cubicBezTo>
                    <a:pt x="2843" y="532"/>
                    <a:pt x="2848" y="527"/>
                    <a:pt x="2848" y="522"/>
                  </a:cubicBezTo>
                  <a:cubicBezTo>
                    <a:pt x="2848" y="506"/>
                    <a:pt x="2843" y="501"/>
                    <a:pt x="2837" y="490"/>
                  </a:cubicBezTo>
                  <a:cubicBezTo>
                    <a:pt x="2832" y="474"/>
                    <a:pt x="2832" y="469"/>
                    <a:pt x="2827" y="459"/>
                  </a:cubicBezTo>
                  <a:cubicBezTo>
                    <a:pt x="2822" y="448"/>
                    <a:pt x="2816" y="443"/>
                    <a:pt x="2811" y="432"/>
                  </a:cubicBezTo>
                  <a:cubicBezTo>
                    <a:pt x="2822" y="422"/>
                    <a:pt x="2837" y="427"/>
                    <a:pt x="2853" y="422"/>
                  </a:cubicBezTo>
                  <a:cubicBezTo>
                    <a:pt x="2869" y="416"/>
                    <a:pt x="2880" y="406"/>
                    <a:pt x="2895" y="395"/>
                  </a:cubicBezTo>
                  <a:cubicBezTo>
                    <a:pt x="2911" y="374"/>
                    <a:pt x="2922" y="363"/>
                    <a:pt x="2927" y="342"/>
                  </a:cubicBezTo>
                  <a:cubicBezTo>
                    <a:pt x="2932" y="327"/>
                    <a:pt x="2932" y="321"/>
                    <a:pt x="2932" y="305"/>
                  </a:cubicBezTo>
                  <a:cubicBezTo>
                    <a:pt x="2943" y="311"/>
                    <a:pt x="2948" y="311"/>
                    <a:pt x="2953" y="316"/>
                  </a:cubicBezTo>
                  <a:cubicBezTo>
                    <a:pt x="2964" y="316"/>
                    <a:pt x="2964" y="327"/>
                    <a:pt x="2975" y="327"/>
                  </a:cubicBezTo>
                  <a:cubicBezTo>
                    <a:pt x="2985" y="327"/>
                    <a:pt x="2985" y="316"/>
                    <a:pt x="2990" y="311"/>
                  </a:cubicBezTo>
                  <a:cubicBezTo>
                    <a:pt x="2996" y="300"/>
                    <a:pt x="2996" y="300"/>
                    <a:pt x="3001" y="290"/>
                  </a:cubicBezTo>
                  <a:lnTo>
                    <a:pt x="3001" y="290"/>
                  </a:lnTo>
                  <a:cubicBezTo>
                    <a:pt x="2996" y="279"/>
                    <a:pt x="2990" y="274"/>
                    <a:pt x="2985" y="258"/>
                  </a:cubicBezTo>
                  <a:cubicBezTo>
                    <a:pt x="2980" y="248"/>
                    <a:pt x="2964" y="248"/>
                    <a:pt x="2959" y="232"/>
                  </a:cubicBezTo>
                  <a:cubicBezTo>
                    <a:pt x="2959" y="221"/>
                    <a:pt x="2959" y="211"/>
                    <a:pt x="2948" y="200"/>
                  </a:cubicBezTo>
                  <a:cubicBezTo>
                    <a:pt x="2943" y="200"/>
                    <a:pt x="2938" y="195"/>
                    <a:pt x="2932" y="189"/>
                  </a:cubicBezTo>
                  <a:cubicBezTo>
                    <a:pt x="2927" y="189"/>
                    <a:pt x="2922" y="184"/>
                    <a:pt x="2922" y="179"/>
                  </a:cubicBezTo>
                  <a:cubicBezTo>
                    <a:pt x="2922" y="174"/>
                    <a:pt x="2932" y="168"/>
                    <a:pt x="2932" y="158"/>
                  </a:cubicBezTo>
                  <a:cubicBezTo>
                    <a:pt x="2938" y="153"/>
                    <a:pt x="2943" y="147"/>
                    <a:pt x="2943" y="137"/>
                  </a:cubicBezTo>
                  <a:cubicBezTo>
                    <a:pt x="2953" y="131"/>
                    <a:pt x="2959" y="126"/>
                    <a:pt x="2959" y="116"/>
                  </a:cubicBezTo>
                  <a:cubicBezTo>
                    <a:pt x="2964" y="100"/>
                    <a:pt x="2969" y="94"/>
                    <a:pt x="2975" y="79"/>
                  </a:cubicBezTo>
                  <a:cubicBezTo>
                    <a:pt x="2975" y="79"/>
                    <a:pt x="2975" y="73"/>
                    <a:pt x="2980" y="68"/>
                  </a:cubicBezTo>
                  <a:cubicBezTo>
                    <a:pt x="2980" y="63"/>
                    <a:pt x="2985" y="63"/>
                    <a:pt x="2985" y="52"/>
                  </a:cubicBezTo>
                  <a:lnTo>
                    <a:pt x="2980" y="52"/>
                  </a:lnTo>
                  <a:cubicBezTo>
                    <a:pt x="2964" y="52"/>
                    <a:pt x="2959" y="52"/>
                    <a:pt x="2948" y="52"/>
                  </a:cubicBezTo>
                  <a:cubicBezTo>
                    <a:pt x="2885" y="52"/>
                    <a:pt x="2885" y="52"/>
                    <a:pt x="2885" y="52"/>
                  </a:cubicBezTo>
                  <a:cubicBezTo>
                    <a:pt x="2869" y="52"/>
                    <a:pt x="2858" y="58"/>
                    <a:pt x="2837" y="63"/>
                  </a:cubicBezTo>
                  <a:cubicBezTo>
                    <a:pt x="2832" y="63"/>
                    <a:pt x="2827" y="68"/>
                    <a:pt x="2822" y="68"/>
                  </a:cubicBezTo>
                  <a:cubicBezTo>
                    <a:pt x="2806" y="68"/>
                    <a:pt x="2795" y="63"/>
                    <a:pt x="2790" y="52"/>
                  </a:cubicBezTo>
                  <a:cubicBezTo>
                    <a:pt x="2785" y="42"/>
                    <a:pt x="2779" y="37"/>
                    <a:pt x="2774" y="37"/>
                  </a:cubicBezTo>
                  <a:cubicBezTo>
                    <a:pt x="2769" y="37"/>
                    <a:pt x="2764" y="37"/>
                    <a:pt x="2764" y="42"/>
                  </a:cubicBezTo>
                  <a:cubicBezTo>
                    <a:pt x="2753" y="52"/>
                    <a:pt x="2753" y="58"/>
                    <a:pt x="2742" y="63"/>
                  </a:cubicBezTo>
                  <a:cubicBezTo>
                    <a:pt x="2732" y="68"/>
                    <a:pt x="2721" y="73"/>
                    <a:pt x="2711" y="84"/>
                  </a:cubicBezTo>
                  <a:cubicBezTo>
                    <a:pt x="2695" y="89"/>
                    <a:pt x="2690" y="100"/>
                    <a:pt x="2674" y="110"/>
                  </a:cubicBezTo>
                  <a:cubicBezTo>
                    <a:pt x="2663" y="121"/>
                    <a:pt x="2663" y="137"/>
                    <a:pt x="2647" y="137"/>
                  </a:cubicBezTo>
                  <a:cubicBezTo>
                    <a:pt x="2637" y="137"/>
                    <a:pt x="2632" y="137"/>
                    <a:pt x="2621" y="131"/>
                  </a:cubicBezTo>
                  <a:cubicBezTo>
                    <a:pt x="2611" y="126"/>
                    <a:pt x="2600" y="126"/>
                    <a:pt x="2595" y="116"/>
                  </a:cubicBezTo>
                  <a:cubicBezTo>
                    <a:pt x="2590" y="116"/>
                    <a:pt x="2590" y="116"/>
                    <a:pt x="2590" y="116"/>
                  </a:cubicBezTo>
                  <a:cubicBezTo>
                    <a:pt x="2590" y="137"/>
                    <a:pt x="2590" y="137"/>
                    <a:pt x="2590" y="137"/>
                  </a:cubicBezTo>
                  <a:cubicBezTo>
                    <a:pt x="2600" y="189"/>
                    <a:pt x="2600" y="189"/>
                    <a:pt x="2600" y="189"/>
                  </a:cubicBezTo>
                  <a:cubicBezTo>
                    <a:pt x="2595" y="205"/>
                    <a:pt x="2584" y="211"/>
                    <a:pt x="2574" y="221"/>
                  </a:cubicBezTo>
                  <a:cubicBezTo>
                    <a:pt x="2568" y="226"/>
                    <a:pt x="2563" y="232"/>
                    <a:pt x="2558" y="237"/>
                  </a:cubicBezTo>
                  <a:cubicBezTo>
                    <a:pt x="2553" y="242"/>
                    <a:pt x="2547" y="242"/>
                    <a:pt x="2542" y="248"/>
                  </a:cubicBezTo>
                  <a:cubicBezTo>
                    <a:pt x="2526" y="258"/>
                    <a:pt x="2521" y="269"/>
                    <a:pt x="2505" y="269"/>
                  </a:cubicBezTo>
                  <a:cubicBezTo>
                    <a:pt x="2495" y="269"/>
                    <a:pt x="2489" y="263"/>
                    <a:pt x="2479" y="263"/>
                  </a:cubicBezTo>
                  <a:cubicBezTo>
                    <a:pt x="2468" y="263"/>
                    <a:pt x="2463" y="269"/>
                    <a:pt x="2458" y="269"/>
                  </a:cubicBezTo>
                  <a:cubicBezTo>
                    <a:pt x="2447" y="274"/>
                    <a:pt x="2442" y="274"/>
                    <a:pt x="2431" y="274"/>
                  </a:cubicBezTo>
                  <a:cubicBezTo>
                    <a:pt x="2415" y="274"/>
                    <a:pt x="2405" y="274"/>
                    <a:pt x="2400" y="263"/>
                  </a:cubicBezTo>
                  <a:cubicBezTo>
                    <a:pt x="2394" y="258"/>
                    <a:pt x="2389" y="253"/>
                    <a:pt x="2384" y="253"/>
                  </a:cubicBezTo>
                  <a:cubicBezTo>
                    <a:pt x="2379" y="248"/>
                    <a:pt x="2379" y="248"/>
                    <a:pt x="2373" y="248"/>
                  </a:cubicBezTo>
                  <a:cubicBezTo>
                    <a:pt x="2363" y="248"/>
                    <a:pt x="2363" y="248"/>
                    <a:pt x="2352" y="253"/>
                  </a:cubicBezTo>
                  <a:cubicBezTo>
                    <a:pt x="2342" y="253"/>
                    <a:pt x="2336" y="258"/>
                    <a:pt x="2331" y="258"/>
                  </a:cubicBezTo>
                  <a:cubicBezTo>
                    <a:pt x="2294" y="274"/>
                    <a:pt x="2278" y="284"/>
                    <a:pt x="2241" y="295"/>
                  </a:cubicBezTo>
                  <a:cubicBezTo>
                    <a:pt x="2231" y="300"/>
                    <a:pt x="2225" y="300"/>
                    <a:pt x="2215" y="305"/>
                  </a:cubicBezTo>
                  <a:cubicBezTo>
                    <a:pt x="2210" y="311"/>
                    <a:pt x="2204" y="316"/>
                    <a:pt x="2194" y="316"/>
                  </a:cubicBezTo>
                  <a:cubicBezTo>
                    <a:pt x="2183" y="321"/>
                    <a:pt x="2173" y="321"/>
                    <a:pt x="2157" y="321"/>
                  </a:cubicBezTo>
                  <a:cubicBezTo>
                    <a:pt x="2146" y="321"/>
                    <a:pt x="2136" y="321"/>
                    <a:pt x="2125" y="311"/>
                  </a:cubicBezTo>
                  <a:cubicBezTo>
                    <a:pt x="2120" y="305"/>
                    <a:pt x="2120" y="300"/>
                    <a:pt x="2115" y="295"/>
                  </a:cubicBezTo>
                  <a:cubicBezTo>
                    <a:pt x="2110" y="290"/>
                    <a:pt x="2104" y="284"/>
                    <a:pt x="2099" y="269"/>
                  </a:cubicBezTo>
                  <a:cubicBezTo>
                    <a:pt x="2094" y="263"/>
                    <a:pt x="2088" y="253"/>
                    <a:pt x="2083" y="248"/>
                  </a:cubicBezTo>
                  <a:cubicBezTo>
                    <a:pt x="2073" y="237"/>
                    <a:pt x="2062" y="237"/>
                    <a:pt x="2046" y="232"/>
                  </a:cubicBezTo>
                  <a:cubicBezTo>
                    <a:pt x="2046" y="226"/>
                    <a:pt x="2041" y="221"/>
                    <a:pt x="2041" y="221"/>
                  </a:cubicBezTo>
                  <a:cubicBezTo>
                    <a:pt x="2030" y="211"/>
                    <a:pt x="2025" y="205"/>
                    <a:pt x="2014" y="195"/>
                  </a:cubicBezTo>
                  <a:cubicBezTo>
                    <a:pt x="2009" y="195"/>
                    <a:pt x="2009" y="195"/>
                    <a:pt x="2004" y="189"/>
                  </a:cubicBezTo>
                  <a:cubicBezTo>
                    <a:pt x="1999" y="189"/>
                    <a:pt x="1999" y="184"/>
                    <a:pt x="1999" y="179"/>
                  </a:cubicBezTo>
                  <a:cubicBezTo>
                    <a:pt x="1999" y="163"/>
                    <a:pt x="2004" y="158"/>
                    <a:pt x="2014" y="147"/>
                  </a:cubicBezTo>
                  <a:cubicBezTo>
                    <a:pt x="2004" y="147"/>
                    <a:pt x="1999" y="147"/>
                    <a:pt x="1988" y="147"/>
                  </a:cubicBezTo>
                  <a:cubicBezTo>
                    <a:pt x="1978" y="142"/>
                    <a:pt x="1972" y="142"/>
                    <a:pt x="1957" y="142"/>
                  </a:cubicBezTo>
                  <a:cubicBezTo>
                    <a:pt x="1946" y="142"/>
                    <a:pt x="1941" y="142"/>
                    <a:pt x="1930" y="142"/>
                  </a:cubicBezTo>
                  <a:cubicBezTo>
                    <a:pt x="1930" y="126"/>
                    <a:pt x="1935" y="121"/>
                    <a:pt x="1935" y="105"/>
                  </a:cubicBezTo>
                  <a:cubicBezTo>
                    <a:pt x="1935" y="84"/>
                    <a:pt x="1914" y="79"/>
                    <a:pt x="1899" y="68"/>
                  </a:cubicBezTo>
                  <a:cubicBezTo>
                    <a:pt x="1899" y="63"/>
                    <a:pt x="1899" y="63"/>
                    <a:pt x="1893" y="63"/>
                  </a:cubicBezTo>
                  <a:cubicBezTo>
                    <a:pt x="1888" y="52"/>
                    <a:pt x="1883" y="52"/>
                    <a:pt x="1872" y="47"/>
                  </a:cubicBezTo>
                  <a:cubicBezTo>
                    <a:pt x="1862" y="42"/>
                    <a:pt x="1856" y="37"/>
                    <a:pt x="1851" y="26"/>
                  </a:cubicBezTo>
                  <a:cubicBezTo>
                    <a:pt x="1846" y="26"/>
                    <a:pt x="1846" y="21"/>
                    <a:pt x="1846" y="21"/>
                  </a:cubicBezTo>
                  <a:cubicBezTo>
                    <a:pt x="1835" y="15"/>
                    <a:pt x="1830" y="15"/>
                    <a:pt x="1819" y="10"/>
                  </a:cubicBezTo>
                  <a:cubicBezTo>
                    <a:pt x="1814" y="5"/>
                    <a:pt x="1809" y="0"/>
                    <a:pt x="1804" y="0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798" y="5"/>
                    <a:pt x="1798" y="5"/>
                    <a:pt x="1798" y="5"/>
                  </a:cubicBezTo>
                  <a:cubicBezTo>
                    <a:pt x="1804" y="15"/>
                    <a:pt x="1804" y="26"/>
                    <a:pt x="1809" y="37"/>
                  </a:cubicBezTo>
                  <a:cubicBezTo>
                    <a:pt x="1809" y="47"/>
                    <a:pt x="1814" y="52"/>
                    <a:pt x="1814" y="63"/>
                  </a:cubicBezTo>
                  <a:cubicBezTo>
                    <a:pt x="1814" y="73"/>
                    <a:pt x="1804" y="79"/>
                    <a:pt x="1793" y="89"/>
                  </a:cubicBezTo>
                  <a:cubicBezTo>
                    <a:pt x="1777" y="100"/>
                    <a:pt x="1777" y="110"/>
                    <a:pt x="1761" y="121"/>
                  </a:cubicBezTo>
                  <a:cubicBezTo>
                    <a:pt x="1756" y="131"/>
                    <a:pt x="1746" y="131"/>
                    <a:pt x="1730" y="137"/>
                  </a:cubicBezTo>
                  <a:cubicBezTo>
                    <a:pt x="1725" y="137"/>
                    <a:pt x="1725" y="142"/>
                    <a:pt x="1725" y="147"/>
                  </a:cubicBezTo>
                  <a:cubicBezTo>
                    <a:pt x="1725" y="153"/>
                    <a:pt x="1719" y="153"/>
                    <a:pt x="1719" y="158"/>
                  </a:cubicBezTo>
                  <a:cubicBezTo>
                    <a:pt x="1714" y="158"/>
                    <a:pt x="1709" y="158"/>
                    <a:pt x="1709" y="163"/>
                  </a:cubicBezTo>
                  <a:cubicBezTo>
                    <a:pt x="1709" y="184"/>
                    <a:pt x="1719" y="195"/>
                    <a:pt x="1735" y="200"/>
                  </a:cubicBezTo>
                  <a:cubicBezTo>
                    <a:pt x="1735" y="205"/>
                    <a:pt x="1735" y="205"/>
                    <a:pt x="1735" y="216"/>
                  </a:cubicBezTo>
                  <a:cubicBezTo>
                    <a:pt x="1735" y="221"/>
                    <a:pt x="1740" y="226"/>
                    <a:pt x="1740" y="237"/>
                  </a:cubicBezTo>
                  <a:cubicBezTo>
                    <a:pt x="1740" y="242"/>
                    <a:pt x="1740" y="248"/>
                    <a:pt x="1735" y="253"/>
                  </a:cubicBezTo>
                  <a:cubicBezTo>
                    <a:pt x="1735" y="258"/>
                    <a:pt x="1735" y="263"/>
                    <a:pt x="1730" y="274"/>
                  </a:cubicBezTo>
                  <a:cubicBezTo>
                    <a:pt x="1730" y="284"/>
                    <a:pt x="1730" y="295"/>
                    <a:pt x="1725" y="305"/>
                  </a:cubicBezTo>
                  <a:cubicBezTo>
                    <a:pt x="1719" y="305"/>
                    <a:pt x="1719" y="316"/>
                    <a:pt x="1719" y="316"/>
                  </a:cubicBezTo>
                  <a:cubicBezTo>
                    <a:pt x="1714" y="316"/>
                    <a:pt x="1714" y="311"/>
                    <a:pt x="1714" y="311"/>
                  </a:cubicBezTo>
                  <a:cubicBezTo>
                    <a:pt x="1714" y="305"/>
                    <a:pt x="1714" y="305"/>
                    <a:pt x="1714" y="300"/>
                  </a:cubicBezTo>
                  <a:cubicBezTo>
                    <a:pt x="1714" y="300"/>
                    <a:pt x="1719" y="295"/>
                    <a:pt x="1719" y="290"/>
                  </a:cubicBezTo>
                  <a:cubicBezTo>
                    <a:pt x="1719" y="284"/>
                    <a:pt x="1714" y="279"/>
                    <a:pt x="1709" y="279"/>
                  </a:cubicBezTo>
                  <a:cubicBezTo>
                    <a:pt x="1703" y="279"/>
                    <a:pt x="1698" y="279"/>
                    <a:pt x="1693" y="279"/>
                  </a:cubicBezTo>
                  <a:cubicBezTo>
                    <a:pt x="1682" y="279"/>
                    <a:pt x="1677" y="274"/>
                    <a:pt x="1672" y="274"/>
                  </a:cubicBezTo>
                  <a:cubicBezTo>
                    <a:pt x="1661" y="269"/>
                    <a:pt x="1656" y="269"/>
                    <a:pt x="1645" y="263"/>
                  </a:cubicBezTo>
                  <a:cubicBezTo>
                    <a:pt x="1635" y="258"/>
                    <a:pt x="1629" y="253"/>
                    <a:pt x="1614" y="253"/>
                  </a:cubicBezTo>
                  <a:cubicBezTo>
                    <a:pt x="1603" y="253"/>
                    <a:pt x="1603" y="258"/>
                    <a:pt x="1593" y="258"/>
                  </a:cubicBezTo>
                  <a:cubicBezTo>
                    <a:pt x="1593" y="258"/>
                    <a:pt x="1593" y="253"/>
                    <a:pt x="1587" y="253"/>
                  </a:cubicBezTo>
                  <a:lnTo>
                    <a:pt x="1587" y="253"/>
                  </a:lnTo>
                  <a:cubicBezTo>
                    <a:pt x="1582" y="274"/>
                    <a:pt x="1571" y="279"/>
                    <a:pt x="1561" y="290"/>
                  </a:cubicBezTo>
                  <a:cubicBezTo>
                    <a:pt x="1550" y="305"/>
                    <a:pt x="1550" y="311"/>
                    <a:pt x="1540" y="321"/>
                  </a:cubicBezTo>
                  <a:cubicBezTo>
                    <a:pt x="1535" y="321"/>
                    <a:pt x="1529" y="327"/>
                    <a:pt x="1524" y="327"/>
                  </a:cubicBezTo>
                  <a:cubicBezTo>
                    <a:pt x="1508" y="337"/>
                    <a:pt x="1498" y="342"/>
                    <a:pt x="1482" y="353"/>
                  </a:cubicBezTo>
                  <a:cubicBezTo>
                    <a:pt x="1482" y="348"/>
                    <a:pt x="1482" y="342"/>
                    <a:pt x="1482" y="332"/>
                  </a:cubicBezTo>
                  <a:cubicBezTo>
                    <a:pt x="1482" y="332"/>
                    <a:pt x="1482" y="327"/>
                    <a:pt x="1482" y="321"/>
                  </a:cubicBezTo>
                  <a:cubicBezTo>
                    <a:pt x="1482" y="316"/>
                    <a:pt x="1471" y="311"/>
                    <a:pt x="1466" y="305"/>
                  </a:cubicBezTo>
                  <a:cubicBezTo>
                    <a:pt x="1461" y="300"/>
                    <a:pt x="1461" y="295"/>
                    <a:pt x="1461" y="284"/>
                  </a:cubicBezTo>
                  <a:cubicBezTo>
                    <a:pt x="1461" y="274"/>
                    <a:pt x="1466" y="269"/>
                    <a:pt x="1466" y="258"/>
                  </a:cubicBezTo>
                  <a:cubicBezTo>
                    <a:pt x="1466" y="253"/>
                    <a:pt x="1461" y="248"/>
                    <a:pt x="1461" y="242"/>
                  </a:cubicBezTo>
                  <a:cubicBezTo>
                    <a:pt x="1455" y="232"/>
                    <a:pt x="1455" y="226"/>
                    <a:pt x="1445" y="221"/>
                  </a:cubicBezTo>
                  <a:cubicBezTo>
                    <a:pt x="1434" y="216"/>
                    <a:pt x="1429" y="221"/>
                    <a:pt x="1418" y="216"/>
                  </a:cubicBezTo>
                  <a:cubicBezTo>
                    <a:pt x="1413" y="216"/>
                    <a:pt x="1413" y="216"/>
                    <a:pt x="1413" y="216"/>
                  </a:cubicBezTo>
                  <a:cubicBezTo>
                    <a:pt x="1418" y="232"/>
                    <a:pt x="1418" y="242"/>
                    <a:pt x="1418" y="258"/>
                  </a:cubicBezTo>
                  <a:cubicBezTo>
                    <a:pt x="1418" y="274"/>
                    <a:pt x="1418" y="279"/>
                    <a:pt x="1408" y="290"/>
                  </a:cubicBezTo>
                  <a:cubicBezTo>
                    <a:pt x="1408" y="300"/>
                    <a:pt x="1408" y="305"/>
                    <a:pt x="1403" y="311"/>
                  </a:cubicBezTo>
                  <a:cubicBezTo>
                    <a:pt x="1397" y="321"/>
                    <a:pt x="1392" y="327"/>
                    <a:pt x="1392" y="332"/>
                  </a:cubicBezTo>
                  <a:cubicBezTo>
                    <a:pt x="1392" y="342"/>
                    <a:pt x="1392" y="348"/>
                    <a:pt x="1392" y="358"/>
                  </a:cubicBezTo>
                  <a:cubicBezTo>
                    <a:pt x="1392" y="369"/>
                    <a:pt x="1387" y="374"/>
                    <a:pt x="1382" y="379"/>
                  </a:cubicBezTo>
                  <a:cubicBezTo>
                    <a:pt x="1382" y="385"/>
                    <a:pt x="1376" y="390"/>
                    <a:pt x="1366" y="390"/>
                  </a:cubicBezTo>
                  <a:cubicBezTo>
                    <a:pt x="1250" y="374"/>
                    <a:pt x="1250" y="374"/>
                    <a:pt x="1250" y="374"/>
                  </a:cubicBezTo>
                  <a:cubicBezTo>
                    <a:pt x="1234" y="374"/>
                    <a:pt x="1234" y="374"/>
                    <a:pt x="1234" y="374"/>
                  </a:cubicBezTo>
                  <a:cubicBezTo>
                    <a:pt x="1234" y="406"/>
                    <a:pt x="1234" y="406"/>
                    <a:pt x="1234" y="406"/>
                  </a:cubicBezTo>
                  <a:cubicBezTo>
                    <a:pt x="1234" y="416"/>
                    <a:pt x="1223" y="422"/>
                    <a:pt x="1223" y="432"/>
                  </a:cubicBezTo>
                  <a:cubicBezTo>
                    <a:pt x="1218" y="448"/>
                    <a:pt x="1218" y="459"/>
                    <a:pt x="1213" y="474"/>
                  </a:cubicBezTo>
                  <a:cubicBezTo>
                    <a:pt x="1208" y="485"/>
                    <a:pt x="1208" y="490"/>
                    <a:pt x="1208" y="495"/>
                  </a:cubicBezTo>
                  <a:cubicBezTo>
                    <a:pt x="1208" y="516"/>
                    <a:pt x="1202" y="522"/>
                    <a:pt x="1197" y="543"/>
                  </a:cubicBezTo>
                  <a:cubicBezTo>
                    <a:pt x="1186" y="564"/>
                    <a:pt x="1192" y="574"/>
                    <a:pt x="1186" y="596"/>
                  </a:cubicBezTo>
                  <a:cubicBezTo>
                    <a:pt x="1186" y="601"/>
                    <a:pt x="1181" y="606"/>
                    <a:pt x="1181" y="606"/>
                  </a:cubicBezTo>
                  <a:cubicBezTo>
                    <a:pt x="1176" y="622"/>
                    <a:pt x="1165" y="627"/>
                    <a:pt x="1160" y="638"/>
                  </a:cubicBezTo>
                  <a:cubicBezTo>
                    <a:pt x="1155" y="643"/>
                    <a:pt x="1155" y="648"/>
                    <a:pt x="1149" y="654"/>
                  </a:cubicBezTo>
                  <a:cubicBezTo>
                    <a:pt x="1144" y="659"/>
                    <a:pt x="1139" y="659"/>
                    <a:pt x="1139" y="664"/>
                  </a:cubicBezTo>
                  <a:cubicBezTo>
                    <a:pt x="1139" y="669"/>
                    <a:pt x="1144" y="669"/>
                    <a:pt x="1149" y="675"/>
                  </a:cubicBezTo>
                  <a:cubicBezTo>
                    <a:pt x="1155" y="680"/>
                    <a:pt x="1155" y="685"/>
                    <a:pt x="1155" y="696"/>
                  </a:cubicBezTo>
                  <a:cubicBezTo>
                    <a:pt x="1155" y="706"/>
                    <a:pt x="1155" y="712"/>
                    <a:pt x="1155" y="722"/>
                  </a:cubicBezTo>
                  <a:cubicBezTo>
                    <a:pt x="1155" y="727"/>
                    <a:pt x="1155" y="733"/>
                    <a:pt x="1160" y="738"/>
                  </a:cubicBezTo>
                  <a:cubicBezTo>
                    <a:pt x="1160" y="743"/>
                    <a:pt x="1165" y="743"/>
                    <a:pt x="1165" y="748"/>
                  </a:cubicBezTo>
                  <a:cubicBezTo>
                    <a:pt x="1171" y="754"/>
                    <a:pt x="1171" y="764"/>
                    <a:pt x="1171" y="775"/>
                  </a:cubicBezTo>
                  <a:cubicBezTo>
                    <a:pt x="1171" y="785"/>
                    <a:pt x="1171" y="791"/>
                    <a:pt x="1171" y="801"/>
                  </a:cubicBezTo>
                  <a:cubicBezTo>
                    <a:pt x="1171" y="812"/>
                    <a:pt x="1171" y="817"/>
                    <a:pt x="1165" y="828"/>
                  </a:cubicBezTo>
                  <a:cubicBezTo>
                    <a:pt x="1165" y="833"/>
                    <a:pt x="1160" y="838"/>
                    <a:pt x="1160" y="838"/>
                  </a:cubicBezTo>
                  <a:cubicBezTo>
                    <a:pt x="1160" y="865"/>
                    <a:pt x="1160" y="865"/>
                    <a:pt x="1160" y="865"/>
                  </a:cubicBezTo>
                  <a:cubicBezTo>
                    <a:pt x="1160" y="875"/>
                    <a:pt x="1155" y="886"/>
                    <a:pt x="1155" y="896"/>
                  </a:cubicBezTo>
                  <a:cubicBezTo>
                    <a:pt x="1149" y="907"/>
                    <a:pt x="1144" y="917"/>
                    <a:pt x="1139" y="928"/>
                  </a:cubicBezTo>
                  <a:cubicBezTo>
                    <a:pt x="1134" y="938"/>
                    <a:pt x="1128" y="944"/>
                    <a:pt x="1123" y="949"/>
                  </a:cubicBezTo>
                  <a:cubicBezTo>
                    <a:pt x="1118" y="954"/>
                    <a:pt x="1113" y="959"/>
                    <a:pt x="1113" y="965"/>
                  </a:cubicBezTo>
                  <a:cubicBezTo>
                    <a:pt x="1097" y="975"/>
                    <a:pt x="1092" y="981"/>
                    <a:pt x="1081" y="991"/>
                  </a:cubicBezTo>
                  <a:cubicBezTo>
                    <a:pt x="1070" y="996"/>
                    <a:pt x="1065" y="996"/>
                    <a:pt x="1060" y="1002"/>
                  </a:cubicBezTo>
                  <a:cubicBezTo>
                    <a:pt x="1049" y="1007"/>
                    <a:pt x="1044" y="1012"/>
                    <a:pt x="1033" y="1018"/>
                  </a:cubicBezTo>
                  <a:cubicBezTo>
                    <a:pt x="1023" y="1018"/>
                    <a:pt x="1018" y="1018"/>
                    <a:pt x="1007" y="1018"/>
                  </a:cubicBezTo>
                  <a:cubicBezTo>
                    <a:pt x="997" y="1023"/>
                    <a:pt x="991" y="1018"/>
                    <a:pt x="981" y="1023"/>
                  </a:cubicBezTo>
                  <a:cubicBezTo>
                    <a:pt x="970" y="1023"/>
                    <a:pt x="965" y="1028"/>
                    <a:pt x="954" y="1028"/>
                  </a:cubicBezTo>
                  <a:cubicBezTo>
                    <a:pt x="928" y="1028"/>
                    <a:pt x="912" y="1007"/>
                    <a:pt x="886" y="1007"/>
                  </a:cubicBezTo>
                  <a:cubicBezTo>
                    <a:pt x="881" y="1007"/>
                    <a:pt x="881" y="1012"/>
                    <a:pt x="881" y="1012"/>
                  </a:cubicBezTo>
                  <a:cubicBezTo>
                    <a:pt x="881" y="1023"/>
                    <a:pt x="886" y="1028"/>
                    <a:pt x="891" y="1039"/>
                  </a:cubicBezTo>
                  <a:cubicBezTo>
                    <a:pt x="902" y="1054"/>
                    <a:pt x="902" y="1065"/>
                    <a:pt x="917" y="1076"/>
                  </a:cubicBezTo>
                  <a:cubicBezTo>
                    <a:pt x="917" y="1076"/>
                    <a:pt x="917" y="1076"/>
                    <a:pt x="912" y="1081"/>
                  </a:cubicBezTo>
                  <a:cubicBezTo>
                    <a:pt x="891" y="1076"/>
                    <a:pt x="875" y="1081"/>
                    <a:pt x="854" y="1070"/>
                  </a:cubicBezTo>
                  <a:cubicBezTo>
                    <a:pt x="844" y="1070"/>
                    <a:pt x="838" y="1070"/>
                    <a:pt x="828" y="1065"/>
                  </a:cubicBezTo>
                  <a:cubicBezTo>
                    <a:pt x="823" y="1065"/>
                    <a:pt x="817" y="1065"/>
                    <a:pt x="817" y="1065"/>
                  </a:cubicBezTo>
                  <a:cubicBezTo>
                    <a:pt x="812" y="1065"/>
                    <a:pt x="812" y="1065"/>
                    <a:pt x="812" y="1070"/>
                  </a:cubicBezTo>
                  <a:cubicBezTo>
                    <a:pt x="807" y="1076"/>
                    <a:pt x="812" y="1081"/>
                    <a:pt x="807" y="1086"/>
                  </a:cubicBezTo>
                  <a:cubicBezTo>
                    <a:pt x="801" y="1086"/>
                    <a:pt x="796" y="1091"/>
                    <a:pt x="786" y="1091"/>
                  </a:cubicBezTo>
                  <a:cubicBezTo>
                    <a:pt x="775" y="1091"/>
                    <a:pt x="770" y="1081"/>
                    <a:pt x="759" y="1081"/>
                  </a:cubicBezTo>
                  <a:cubicBezTo>
                    <a:pt x="743" y="1081"/>
                    <a:pt x="738" y="1091"/>
                    <a:pt x="722" y="1091"/>
                  </a:cubicBezTo>
                  <a:cubicBezTo>
                    <a:pt x="717" y="1091"/>
                    <a:pt x="712" y="1086"/>
                    <a:pt x="706" y="1081"/>
                  </a:cubicBezTo>
                  <a:cubicBezTo>
                    <a:pt x="691" y="1076"/>
                    <a:pt x="680" y="1076"/>
                    <a:pt x="664" y="1070"/>
                  </a:cubicBezTo>
                  <a:cubicBezTo>
                    <a:pt x="638" y="1065"/>
                    <a:pt x="622" y="1054"/>
                    <a:pt x="612" y="1033"/>
                  </a:cubicBezTo>
                  <a:cubicBezTo>
                    <a:pt x="596" y="1039"/>
                    <a:pt x="590" y="1044"/>
                    <a:pt x="575" y="1049"/>
                  </a:cubicBezTo>
                  <a:cubicBezTo>
                    <a:pt x="569" y="1049"/>
                    <a:pt x="564" y="1049"/>
                    <a:pt x="559" y="1049"/>
                  </a:cubicBezTo>
                  <a:cubicBezTo>
                    <a:pt x="553" y="1049"/>
                    <a:pt x="553" y="1054"/>
                    <a:pt x="548" y="1060"/>
                  </a:cubicBezTo>
                  <a:cubicBezTo>
                    <a:pt x="543" y="1060"/>
                    <a:pt x="543" y="1065"/>
                    <a:pt x="543" y="1065"/>
                  </a:cubicBezTo>
                  <a:cubicBezTo>
                    <a:pt x="538" y="1065"/>
                    <a:pt x="532" y="1060"/>
                    <a:pt x="527" y="1060"/>
                  </a:cubicBezTo>
                  <a:cubicBezTo>
                    <a:pt x="522" y="1054"/>
                    <a:pt x="516" y="1049"/>
                    <a:pt x="506" y="1044"/>
                  </a:cubicBezTo>
                  <a:cubicBezTo>
                    <a:pt x="495" y="1039"/>
                    <a:pt x="485" y="1039"/>
                    <a:pt x="474" y="1033"/>
                  </a:cubicBezTo>
                  <a:cubicBezTo>
                    <a:pt x="469" y="1028"/>
                    <a:pt x="469" y="1023"/>
                    <a:pt x="464" y="1023"/>
                  </a:cubicBezTo>
                  <a:cubicBezTo>
                    <a:pt x="448" y="1023"/>
                    <a:pt x="443" y="1033"/>
                    <a:pt x="432" y="1044"/>
                  </a:cubicBezTo>
                  <a:cubicBezTo>
                    <a:pt x="422" y="1060"/>
                    <a:pt x="411" y="1070"/>
                    <a:pt x="395" y="1070"/>
                  </a:cubicBezTo>
                  <a:cubicBezTo>
                    <a:pt x="385" y="1070"/>
                    <a:pt x="379" y="1065"/>
                    <a:pt x="374" y="1065"/>
                  </a:cubicBezTo>
                  <a:cubicBezTo>
                    <a:pt x="337" y="1065"/>
                    <a:pt x="337" y="1065"/>
                    <a:pt x="337" y="1065"/>
                  </a:cubicBezTo>
                  <a:cubicBezTo>
                    <a:pt x="327" y="1065"/>
                    <a:pt x="316" y="1070"/>
                    <a:pt x="306" y="1070"/>
                  </a:cubicBezTo>
                  <a:cubicBezTo>
                    <a:pt x="258" y="1070"/>
                    <a:pt x="258" y="1070"/>
                    <a:pt x="258" y="1070"/>
                  </a:cubicBezTo>
                  <a:cubicBezTo>
                    <a:pt x="253" y="1070"/>
                    <a:pt x="248" y="1076"/>
                    <a:pt x="248" y="1081"/>
                  </a:cubicBezTo>
                  <a:cubicBezTo>
                    <a:pt x="242" y="1086"/>
                    <a:pt x="237" y="1091"/>
                    <a:pt x="232" y="1097"/>
                  </a:cubicBezTo>
                  <a:cubicBezTo>
                    <a:pt x="216" y="1107"/>
                    <a:pt x="211" y="1118"/>
                    <a:pt x="200" y="1128"/>
                  </a:cubicBezTo>
                  <a:cubicBezTo>
                    <a:pt x="190" y="1139"/>
                    <a:pt x="184" y="1144"/>
                    <a:pt x="174" y="1155"/>
                  </a:cubicBezTo>
                  <a:cubicBezTo>
                    <a:pt x="163" y="1170"/>
                    <a:pt x="158" y="1181"/>
                    <a:pt x="137" y="1186"/>
                  </a:cubicBezTo>
                  <a:cubicBezTo>
                    <a:pt x="121" y="1186"/>
                    <a:pt x="110" y="1186"/>
                    <a:pt x="89" y="1192"/>
                  </a:cubicBezTo>
                  <a:cubicBezTo>
                    <a:pt x="84" y="1192"/>
                    <a:pt x="79" y="1197"/>
                    <a:pt x="68" y="1197"/>
                  </a:cubicBezTo>
                  <a:cubicBezTo>
                    <a:pt x="58" y="1202"/>
                    <a:pt x="47" y="1207"/>
                    <a:pt x="31" y="1207"/>
                  </a:cubicBezTo>
                  <a:cubicBezTo>
                    <a:pt x="21" y="1207"/>
                    <a:pt x="10" y="1207"/>
                    <a:pt x="0" y="1213"/>
                  </a:cubicBezTo>
                  <a:cubicBezTo>
                    <a:pt x="16" y="1228"/>
                    <a:pt x="21" y="1239"/>
                    <a:pt x="31" y="1250"/>
                  </a:cubicBezTo>
                  <a:cubicBezTo>
                    <a:pt x="47" y="1260"/>
                    <a:pt x="52" y="1265"/>
                    <a:pt x="58" y="1281"/>
                  </a:cubicBezTo>
                  <a:lnTo>
                    <a:pt x="63" y="1287"/>
                  </a:lnTo>
                  <a:cubicBezTo>
                    <a:pt x="63" y="1292"/>
                    <a:pt x="58" y="1297"/>
                    <a:pt x="52" y="1302"/>
                  </a:cubicBezTo>
                  <a:cubicBezTo>
                    <a:pt x="52" y="1308"/>
                    <a:pt x="52" y="1308"/>
                    <a:pt x="47" y="13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81"/>
            <p:cNvSpPr>
              <a:spLocks noChangeArrowheads="1"/>
            </p:cNvSpPr>
            <p:nvPr/>
          </p:nvSpPr>
          <p:spPr bwMode="auto">
            <a:xfrm>
              <a:off x="9711609" y="9813925"/>
              <a:ext cx="1006409" cy="665162"/>
            </a:xfrm>
            <a:custGeom>
              <a:avLst/>
              <a:gdLst>
                <a:gd name="T0" fmla="*/ 849 w 2796"/>
                <a:gd name="T1" fmla="*/ 158 h 1846"/>
                <a:gd name="T2" fmla="*/ 881 w 2796"/>
                <a:gd name="T3" fmla="*/ 232 h 1846"/>
                <a:gd name="T4" fmla="*/ 896 w 2796"/>
                <a:gd name="T5" fmla="*/ 458 h 1846"/>
                <a:gd name="T6" fmla="*/ 1086 w 2796"/>
                <a:gd name="T7" fmla="*/ 490 h 1846"/>
                <a:gd name="T8" fmla="*/ 1129 w 2796"/>
                <a:gd name="T9" fmla="*/ 432 h 1846"/>
                <a:gd name="T10" fmla="*/ 1276 w 2796"/>
                <a:gd name="T11" fmla="*/ 443 h 1846"/>
                <a:gd name="T12" fmla="*/ 1160 w 2796"/>
                <a:gd name="T13" fmla="*/ 469 h 1846"/>
                <a:gd name="T14" fmla="*/ 1160 w 2796"/>
                <a:gd name="T15" fmla="*/ 569 h 1846"/>
                <a:gd name="T16" fmla="*/ 1139 w 2796"/>
                <a:gd name="T17" fmla="*/ 701 h 1846"/>
                <a:gd name="T18" fmla="*/ 1028 w 2796"/>
                <a:gd name="T19" fmla="*/ 907 h 1846"/>
                <a:gd name="T20" fmla="*/ 685 w 2796"/>
                <a:gd name="T21" fmla="*/ 1091 h 1846"/>
                <a:gd name="T22" fmla="*/ 343 w 2796"/>
                <a:gd name="T23" fmla="*/ 1344 h 1846"/>
                <a:gd name="T24" fmla="*/ 306 w 2796"/>
                <a:gd name="T25" fmla="*/ 1360 h 1846"/>
                <a:gd name="T26" fmla="*/ 68 w 2796"/>
                <a:gd name="T27" fmla="*/ 1650 h 1846"/>
                <a:gd name="T28" fmla="*/ 95 w 2796"/>
                <a:gd name="T29" fmla="*/ 1830 h 1846"/>
                <a:gd name="T30" fmla="*/ 395 w 2796"/>
                <a:gd name="T31" fmla="*/ 1793 h 1846"/>
                <a:gd name="T32" fmla="*/ 796 w 2796"/>
                <a:gd name="T33" fmla="*/ 1661 h 1846"/>
                <a:gd name="T34" fmla="*/ 881 w 2796"/>
                <a:gd name="T35" fmla="*/ 1682 h 1846"/>
                <a:gd name="T36" fmla="*/ 991 w 2796"/>
                <a:gd name="T37" fmla="*/ 1661 h 1846"/>
                <a:gd name="T38" fmla="*/ 1255 w 2796"/>
                <a:gd name="T39" fmla="*/ 1719 h 1846"/>
                <a:gd name="T40" fmla="*/ 1208 w 2796"/>
                <a:gd name="T41" fmla="*/ 1619 h 1846"/>
                <a:gd name="T42" fmla="*/ 1382 w 2796"/>
                <a:gd name="T43" fmla="*/ 1561 h 1846"/>
                <a:gd name="T44" fmla="*/ 1514 w 2796"/>
                <a:gd name="T45" fmla="*/ 1476 h 1846"/>
                <a:gd name="T46" fmla="*/ 1672 w 2796"/>
                <a:gd name="T47" fmla="*/ 1429 h 1846"/>
                <a:gd name="T48" fmla="*/ 1756 w 2796"/>
                <a:gd name="T49" fmla="*/ 1466 h 1846"/>
                <a:gd name="T50" fmla="*/ 1914 w 2796"/>
                <a:gd name="T51" fmla="*/ 1487 h 1846"/>
                <a:gd name="T52" fmla="*/ 2020 w 2796"/>
                <a:gd name="T53" fmla="*/ 1476 h 1846"/>
                <a:gd name="T54" fmla="*/ 2125 w 2796"/>
                <a:gd name="T55" fmla="*/ 1482 h 1846"/>
                <a:gd name="T56" fmla="*/ 2189 w 2796"/>
                <a:gd name="T57" fmla="*/ 1429 h 1846"/>
                <a:gd name="T58" fmla="*/ 2321 w 2796"/>
                <a:gd name="T59" fmla="*/ 1371 h 1846"/>
                <a:gd name="T60" fmla="*/ 2368 w 2796"/>
                <a:gd name="T61" fmla="*/ 1244 h 1846"/>
                <a:gd name="T62" fmla="*/ 2368 w 2796"/>
                <a:gd name="T63" fmla="*/ 1144 h 1846"/>
                <a:gd name="T64" fmla="*/ 2357 w 2796"/>
                <a:gd name="T65" fmla="*/ 1060 h 1846"/>
                <a:gd name="T66" fmla="*/ 2416 w 2796"/>
                <a:gd name="T67" fmla="*/ 901 h 1846"/>
                <a:gd name="T68" fmla="*/ 2458 w 2796"/>
                <a:gd name="T69" fmla="*/ 780 h 1846"/>
                <a:gd name="T70" fmla="*/ 2611 w 2796"/>
                <a:gd name="T71" fmla="*/ 717 h 1846"/>
                <a:gd name="T72" fmla="*/ 2653 w 2796"/>
                <a:gd name="T73" fmla="*/ 627 h 1846"/>
                <a:gd name="T74" fmla="*/ 2690 w 2796"/>
                <a:gd name="T75" fmla="*/ 727 h 1846"/>
                <a:gd name="T76" fmla="*/ 2769 w 2796"/>
                <a:gd name="T77" fmla="*/ 696 h 1846"/>
                <a:gd name="T78" fmla="*/ 2764 w 2796"/>
                <a:gd name="T79" fmla="*/ 595 h 1846"/>
                <a:gd name="T80" fmla="*/ 2679 w 2796"/>
                <a:gd name="T81" fmla="*/ 548 h 1846"/>
                <a:gd name="T82" fmla="*/ 2563 w 2796"/>
                <a:gd name="T83" fmla="*/ 479 h 1846"/>
                <a:gd name="T84" fmla="*/ 2442 w 2796"/>
                <a:gd name="T85" fmla="*/ 432 h 1846"/>
                <a:gd name="T86" fmla="*/ 2384 w 2796"/>
                <a:gd name="T87" fmla="*/ 390 h 1846"/>
                <a:gd name="T88" fmla="*/ 2183 w 2796"/>
                <a:gd name="T89" fmla="*/ 300 h 1846"/>
                <a:gd name="T90" fmla="*/ 2083 w 2796"/>
                <a:gd name="T91" fmla="*/ 179 h 1846"/>
                <a:gd name="T92" fmla="*/ 2009 w 2796"/>
                <a:gd name="T93" fmla="*/ 205 h 1846"/>
                <a:gd name="T94" fmla="*/ 1888 w 2796"/>
                <a:gd name="T95" fmla="*/ 137 h 1846"/>
                <a:gd name="T96" fmla="*/ 1820 w 2796"/>
                <a:gd name="T97" fmla="*/ 126 h 1846"/>
                <a:gd name="T98" fmla="*/ 1714 w 2796"/>
                <a:gd name="T99" fmla="*/ 168 h 1846"/>
                <a:gd name="T100" fmla="*/ 1587 w 2796"/>
                <a:gd name="T101" fmla="*/ 84 h 1846"/>
                <a:gd name="T102" fmla="*/ 1429 w 2796"/>
                <a:gd name="T103" fmla="*/ 79 h 1846"/>
                <a:gd name="T104" fmla="*/ 1250 w 2796"/>
                <a:gd name="T105" fmla="*/ 84 h 1846"/>
                <a:gd name="T106" fmla="*/ 1165 w 2796"/>
                <a:gd name="T107" fmla="*/ 47 h 1846"/>
                <a:gd name="T108" fmla="*/ 1018 w 2796"/>
                <a:gd name="T109" fmla="*/ 36 h 1846"/>
                <a:gd name="T110" fmla="*/ 902 w 2796"/>
                <a:gd name="T111" fmla="*/ 15 h 1846"/>
                <a:gd name="T112" fmla="*/ 817 w 2796"/>
                <a:gd name="T113" fmla="*/ 21 h 1846"/>
                <a:gd name="T114" fmla="*/ 780 w 2796"/>
                <a:gd name="T115" fmla="*/ 73 h 18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796" h="1846">
                  <a:moveTo>
                    <a:pt x="728" y="137"/>
                  </a:moveTo>
                  <a:lnTo>
                    <a:pt x="728" y="137"/>
                  </a:lnTo>
                  <a:cubicBezTo>
                    <a:pt x="738" y="137"/>
                    <a:pt x="749" y="142"/>
                    <a:pt x="765" y="152"/>
                  </a:cubicBezTo>
                  <a:cubicBezTo>
                    <a:pt x="775" y="163"/>
                    <a:pt x="775" y="184"/>
                    <a:pt x="791" y="184"/>
                  </a:cubicBezTo>
                  <a:cubicBezTo>
                    <a:pt x="812" y="184"/>
                    <a:pt x="823" y="163"/>
                    <a:pt x="849" y="158"/>
                  </a:cubicBezTo>
                  <a:cubicBezTo>
                    <a:pt x="838" y="184"/>
                    <a:pt x="807" y="179"/>
                    <a:pt x="807" y="200"/>
                  </a:cubicBezTo>
                  <a:cubicBezTo>
                    <a:pt x="807" y="216"/>
                    <a:pt x="807" y="232"/>
                    <a:pt x="823" y="232"/>
                  </a:cubicBezTo>
                  <a:cubicBezTo>
                    <a:pt x="828" y="232"/>
                    <a:pt x="833" y="232"/>
                    <a:pt x="838" y="232"/>
                  </a:cubicBezTo>
                  <a:cubicBezTo>
                    <a:pt x="838" y="242"/>
                    <a:pt x="838" y="258"/>
                    <a:pt x="849" y="263"/>
                  </a:cubicBezTo>
                  <a:cubicBezTo>
                    <a:pt x="859" y="247"/>
                    <a:pt x="865" y="232"/>
                    <a:pt x="881" y="232"/>
                  </a:cubicBezTo>
                  <a:cubicBezTo>
                    <a:pt x="896" y="232"/>
                    <a:pt x="896" y="247"/>
                    <a:pt x="902" y="258"/>
                  </a:cubicBezTo>
                  <a:cubicBezTo>
                    <a:pt x="912" y="263"/>
                    <a:pt x="918" y="258"/>
                    <a:pt x="923" y="263"/>
                  </a:cubicBezTo>
                  <a:cubicBezTo>
                    <a:pt x="944" y="268"/>
                    <a:pt x="970" y="274"/>
                    <a:pt x="970" y="295"/>
                  </a:cubicBezTo>
                  <a:cubicBezTo>
                    <a:pt x="970" y="353"/>
                    <a:pt x="881" y="353"/>
                    <a:pt x="881" y="411"/>
                  </a:cubicBezTo>
                  <a:cubicBezTo>
                    <a:pt x="881" y="427"/>
                    <a:pt x="881" y="443"/>
                    <a:pt x="896" y="458"/>
                  </a:cubicBezTo>
                  <a:cubicBezTo>
                    <a:pt x="928" y="479"/>
                    <a:pt x="954" y="474"/>
                    <a:pt x="991" y="485"/>
                  </a:cubicBezTo>
                  <a:cubicBezTo>
                    <a:pt x="997" y="490"/>
                    <a:pt x="986" y="464"/>
                    <a:pt x="986" y="453"/>
                  </a:cubicBezTo>
                  <a:cubicBezTo>
                    <a:pt x="986" y="437"/>
                    <a:pt x="986" y="437"/>
                    <a:pt x="986" y="437"/>
                  </a:cubicBezTo>
                  <a:cubicBezTo>
                    <a:pt x="991" y="437"/>
                    <a:pt x="991" y="437"/>
                    <a:pt x="991" y="437"/>
                  </a:cubicBezTo>
                  <a:cubicBezTo>
                    <a:pt x="1018" y="474"/>
                    <a:pt x="1044" y="490"/>
                    <a:pt x="1086" y="490"/>
                  </a:cubicBezTo>
                  <a:cubicBezTo>
                    <a:pt x="1107" y="490"/>
                    <a:pt x="1118" y="479"/>
                    <a:pt x="1123" y="458"/>
                  </a:cubicBezTo>
                  <a:cubicBezTo>
                    <a:pt x="1097" y="453"/>
                    <a:pt x="1065" y="448"/>
                    <a:pt x="1065" y="421"/>
                  </a:cubicBezTo>
                  <a:cubicBezTo>
                    <a:pt x="1065" y="416"/>
                    <a:pt x="1070" y="416"/>
                    <a:pt x="1070" y="416"/>
                  </a:cubicBezTo>
                  <a:cubicBezTo>
                    <a:pt x="1086" y="416"/>
                    <a:pt x="1086" y="416"/>
                    <a:pt x="1086" y="416"/>
                  </a:cubicBezTo>
                  <a:cubicBezTo>
                    <a:pt x="1102" y="416"/>
                    <a:pt x="1113" y="432"/>
                    <a:pt x="1129" y="432"/>
                  </a:cubicBezTo>
                  <a:cubicBezTo>
                    <a:pt x="1144" y="432"/>
                    <a:pt x="1150" y="427"/>
                    <a:pt x="1165" y="427"/>
                  </a:cubicBezTo>
                  <a:cubicBezTo>
                    <a:pt x="1197" y="427"/>
                    <a:pt x="1197" y="427"/>
                    <a:pt x="1197" y="427"/>
                  </a:cubicBezTo>
                  <a:cubicBezTo>
                    <a:pt x="1208" y="427"/>
                    <a:pt x="1213" y="432"/>
                    <a:pt x="1218" y="432"/>
                  </a:cubicBezTo>
                  <a:cubicBezTo>
                    <a:pt x="1234" y="432"/>
                    <a:pt x="1245" y="421"/>
                    <a:pt x="1260" y="421"/>
                  </a:cubicBezTo>
                  <a:cubicBezTo>
                    <a:pt x="1271" y="421"/>
                    <a:pt x="1271" y="432"/>
                    <a:pt x="1276" y="443"/>
                  </a:cubicBezTo>
                  <a:cubicBezTo>
                    <a:pt x="1287" y="453"/>
                    <a:pt x="1297" y="464"/>
                    <a:pt x="1297" y="479"/>
                  </a:cubicBezTo>
                  <a:cubicBezTo>
                    <a:pt x="1297" y="490"/>
                    <a:pt x="1281" y="490"/>
                    <a:pt x="1271" y="490"/>
                  </a:cubicBezTo>
                  <a:cubicBezTo>
                    <a:pt x="1255" y="490"/>
                    <a:pt x="1245" y="479"/>
                    <a:pt x="1224" y="479"/>
                  </a:cubicBezTo>
                  <a:cubicBezTo>
                    <a:pt x="1208" y="479"/>
                    <a:pt x="1202" y="479"/>
                    <a:pt x="1187" y="479"/>
                  </a:cubicBezTo>
                  <a:cubicBezTo>
                    <a:pt x="1176" y="479"/>
                    <a:pt x="1171" y="469"/>
                    <a:pt x="1160" y="469"/>
                  </a:cubicBezTo>
                  <a:cubicBezTo>
                    <a:pt x="1144" y="469"/>
                    <a:pt x="1123" y="479"/>
                    <a:pt x="1123" y="495"/>
                  </a:cubicBezTo>
                  <a:cubicBezTo>
                    <a:pt x="1123" y="511"/>
                    <a:pt x="1139" y="511"/>
                    <a:pt x="1139" y="527"/>
                  </a:cubicBezTo>
                  <a:cubicBezTo>
                    <a:pt x="1139" y="543"/>
                    <a:pt x="1139" y="543"/>
                    <a:pt x="1139" y="543"/>
                  </a:cubicBezTo>
                  <a:cubicBezTo>
                    <a:pt x="1139" y="553"/>
                    <a:pt x="1144" y="564"/>
                    <a:pt x="1150" y="569"/>
                  </a:cubicBezTo>
                  <a:cubicBezTo>
                    <a:pt x="1160" y="569"/>
                    <a:pt x="1160" y="569"/>
                    <a:pt x="1160" y="569"/>
                  </a:cubicBezTo>
                  <a:cubicBezTo>
                    <a:pt x="1171" y="580"/>
                    <a:pt x="1181" y="580"/>
                    <a:pt x="1192" y="595"/>
                  </a:cubicBezTo>
                  <a:cubicBezTo>
                    <a:pt x="1187" y="595"/>
                    <a:pt x="1181" y="595"/>
                    <a:pt x="1176" y="595"/>
                  </a:cubicBezTo>
                  <a:cubicBezTo>
                    <a:pt x="1176" y="606"/>
                    <a:pt x="1171" y="617"/>
                    <a:pt x="1171" y="632"/>
                  </a:cubicBezTo>
                  <a:cubicBezTo>
                    <a:pt x="1171" y="659"/>
                    <a:pt x="1176" y="685"/>
                    <a:pt x="1155" y="706"/>
                  </a:cubicBezTo>
                  <a:cubicBezTo>
                    <a:pt x="1150" y="701"/>
                    <a:pt x="1144" y="701"/>
                    <a:pt x="1139" y="701"/>
                  </a:cubicBezTo>
                  <a:cubicBezTo>
                    <a:pt x="1129" y="727"/>
                    <a:pt x="1144" y="754"/>
                    <a:pt x="1129" y="780"/>
                  </a:cubicBezTo>
                  <a:cubicBezTo>
                    <a:pt x="1123" y="785"/>
                    <a:pt x="1113" y="791"/>
                    <a:pt x="1113" y="796"/>
                  </a:cubicBezTo>
                  <a:cubicBezTo>
                    <a:pt x="1107" y="812"/>
                    <a:pt x="1107" y="822"/>
                    <a:pt x="1097" y="833"/>
                  </a:cubicBezTo>
                  <a:cubicBezTo>
                    <a:pt x="1081" y="849"/>
                    <a:pt x="1065" y="854"/>
                    <a:pt x="1055" y="870"/>
                  </a:cubicBezTo>
                  <a:cubicBezTo>
                    <a:pt x="1039" y="886"/>
                    <a:pt x="1044" y="896"/>
                    <a:pt x="1028" y="907"/>
                  </a:cubicBezTo>
                  <a:cubicBezTo>
                    <a:pt x="1007" y="949"/>
                    <a:pt x="986" y="986"/>
                    <a:pt x="939" y="986"/>
                  </a:cubicBezTo>
                  <a:cubicBezTo>
                    <a:pt x="918" y="986"/>
                    <a:pt x="912" y="970"/>
                    <a:pt x="902" y="959"/>
                  </a:cubicBezTo>
                  <a:cubicBezTo>
                    <a:pt x="881" y="959"/>
                    <a:pt x="881" y="959"/>
                    <a:pt x="881" y="959"/>
                  </a:cubicBezTo>
                  <a:cubicBezTo>
                    <a:pt x="881" y="1002"/>
                    <a:pt x="844" y="1028"/>
                    <a:pt x="802" y="1044"/>
                  </a:cubicBezTo>
                  <a:cubicBezTo>
                    <a:pt x="754" y="1060"/>
                    <a:pt x="728" y="1075"/>
                    <a:pt x="685" y="1091"/>
                  </a:cubicBezTo>
                  <a:cubicBezTo>
                    <a:pt x="654" y="1107"/>
                    <a:pt x="627" y="1112"/>
                    <a:pt x="606" y="1139"/>
                  </a:cubicBezTo>
                  <a:cubicBezTo>
                    <a:pt x="564" y="1197"/>
                    <a:pt x="506" y="1186"/>
                    <a:pt x="459" y="1244"/>
                  </a:cubicBezTo>
                  <a:cubicBezTo>
                    <a:pt x="443" y="1260"/>
                    <a:pt x="448" y="1281"/>
                    <a:pt x="432" y="1302"/>
                  </a:cubicBezTo>
                  <a:cubicBezTo>
                    <a:pt x="422" y="1313"/>
                    <a:pt x="411" y="1308"/>
                    <a:pt x="395" y="1313"/>
                  </a:cubicBezTo>
                  <a:cubicBezTo>
                    <a:pt x="374" y="1323"/>
                    <a:pt x="369" y="1344"/>
                    <a:pt x="343" y="1344"/>
                  </a:cubicBezTo>
                  <a:cubicBezTo>
                    <a:pt x="327" y="1344"/>
                    <a:pt x="316" y="1334"/>
                    <a:pt x="300" y="1334"/>
                  </a:cubicBezTo>
                  <a:cubicBezTo>
                    <a:pt x="290" y="1334"/>
                    <a:pt x="285" y="1334"/>
                    <a:pt x="279" y="1339"/>
                  </a:cubicBezTo>
                  <a:cubicBezTo>
                    <a:pt x="285" y="1344"/>
                    <a:pt x="285" y="1350"/>
                    <a:pt x="285" y="1350"/>
                  </a:cubicBezTo>
                  <a:cubicBezTo>
                    <a:pt x="290" y="1350"/>
                    <a:pt x="290" y="1344"/>
                    <a:pt x="295" y="1344"/>
                  </a:cubicBezTo>
                  <a:cubicBezTo>
                    <a:pt x="300" y="1344"/>
                    <a:pt x="306" y="1355"/>
                    <a:pt x="306" y="1360"/>
                  </a:cubicBezTo>
                  <a:cubicBezTo>
                    <a:pt x="306" y="1397"/>
                    <a:pt x="300" y="1376"/>
                    <a:pt x="285" y="1376"/>
                  </a:cubicBezTo>
                  <a:cubicBezTo>
                    <a:pt x="242" y="1376"/>
                    <a:pt x="253" y="1460"/>
                    <a:pt x="205" y="1460"/>
                  </a:cubicBezTo>
                  <a:cubicBezTo>
                    <a:pt x="205" y="1487"/>
                    <a:pt x="190" y="1497"/>
                    <a:pt x="174" y="1519"/>
                  </a:cubicBezTo>
                  <a:cubicBezTo>
                    <a:pt x="158" y="1534"/>
                    <a:pt x="158" y="1550"/>
                    <a:pt x="148" y="1566"/>
                  </a:cubicBezTo>
                  <a:cubicBezTo>
                    <a:pt x="126" y="1603"/>
                    <a:pt x="111" y="1634"/>
                    <a:pt x="68" y="1650"/>
                  </a:cubicBezTo>
                  <a:cubicBezTo>
                    <a:pt x="47" y="1661"/>
                    <a:pt x="47" y="1677"/>
                    <a:pt x="37" y="1693"/>
                  </a:cubicBezTo>
                  <a:cubicBezTo>
                    <a:pt x="21" y="1708"/>
                    <a:pt x="0" y="1714"/>
                    <a:pt x="0" y="1735"/>
                  </a:cubicBezTo>
                  <a:cubicBezTo>
                    <a:pt x="0" y="1761"/>
                    <a:pt x="16" y="1772"/>
                    <a:pt x="21" y="1793"/>
                  </a:cubicBezTo>
                  <a:cubicBezTo>
                    <a:pt x="21" y="1819"/>
                    <a:pt x="26" y="1845"/>
                    <a:pt x="52" y="1845"/>
                  </a:cubicBezTo>
                  <a:cubicBezTo>
                    <a:pt x="68" y="1845"/>
                    <a:pt x="79" y="1835"/>
                    <a:pt x="95" y="1830"/>
                  </a:cubicBezTo>
                  <a:cubicBezTo>
                    <a:pt x="148" y="1819"/>
                    <a:pt x="179" y="1793"/>
                    <a:pt x="237" y="1793"/>
                  </a:cubicBezTo>
                  <a:cubicBezTo>
                    <a:pt x="248" y="1793"/>
                    <a:pt x="253" y="1798"/>
                    <a:pt x="263" y="1798"/>
                  </a:cubicBezTo>
                  <a:cubicBezTo>
                    <a:pt x="285" y="1798"/>
                    <a:pt x="285" y="1798"/>
                    <a:pt x="285" y="1798"/>
                  </a:cubicBezTo>
                  <a:cubicBezTo>
                    <a:pt x="311" y="1798"/>
                    <a:pt x="322" y="1782"/>
                    <a:pt x="343" y="1782"/>
                  </a:cubicBezTo>
                  <a:cubicBezTo>
                    <a:pt x="364" y="1782"/>
                    <a:pt x="374" y="1793"/>
                    <a:pt x="395" y="1793"/>
                  </a:cubicBezTo>
                  <a:cubicBezTo>
                    <a:pt x="443" y="1793"/>
                    <a:pt x="469" y="1772"/>
                    <a:pt x="517" y="1772"/>
                  </a:cubicBezTo>
                  <a:cubicBezTo>
                    <a:pt x="548" y="1772"/>
                    <a:pt x="569" y="1787"/>
                    <a:pt x="606" y="1787"/>
                  </a:cubicBezTo>
                  <a:cubicBezTo>
                    <a:pt x="648" y="1787"/>
                    <a:pt x="685" y="1787"/>
                    <a:pt x="717" y="1751"/>
                  </a:cubicBezTo>
                  <a:cubicBezTo>
                    <a:pt x="738" y="1735"/>
                    <a:pt x="749" y="1719"/>
                    <a:pt x="759" y="1693"/>
                  </a:cubicBezTo>
                  <a:cubicBezTo>
                    <a:pt x="770" y="1677"/>
                    <a:pt x="775" y="1661"/>
                    <a:pt x="796" y="1661"/>
                  </a:cubicBezTo>
                  <a:cubicBezTo>
                    <a:pt x="802" y="1661"/>
                    <a:pt x="807" y="1666"/>
                    <a:pt x="812" y="1666"/>
                  </a:cubicBezTo>
                  <a:cubicBezTo>
                    <a:pt x="817" y="1666"/>
                    <a:pt x="823" y="1666"/>
                    <a:pt x="828" y="1666"/>
                  </a:cubicBezTo>
                  <a:cubicBezTo>
                    <a:pt x="859" y="1666"/>
                    <a:pt x="859" y="1666"/>
                    <a:pt x="859" y="1666"/>
                  </a:cubicBezTo>
                  <a:cubicBezTo>
                    <a:pt x="859" y="1671"/>
                    <a:pt x="865" y="1682"/>
                    <a:pt x="870" y="1682"/>
                  </a:cubicBezTo>
                  <a:cubicBezTo>
                    <a:pt x="881" y="1682"/>
                    <a:pt x="881" y="1682"/>
                    <a:pt x="881" y="1682"/>
                  </a:cubicBezTo>
                  <a:cubicBezTo>
                    <a:pt x="881" y="1671"/>
                    <a:pt x="881" y="1671"/>
                    <a:pt x="881" y="1671"/>
                  </a:cubicBezTo>
                  <a:cubicBezTo>
                    <a:pt x="886" y="1671"/>
                    <a:pt x="886" y="1666"/>
                    <a:pt x="886" y="1666"/>
                  </a:cubicBezTo>
                  <a:cubicBezTo>
                    <a:pt x="902" y="1666"/>
                    <a:pt x="907" y="1671"/>
                    <a:pt x="923" y="1671"/>
                  </a:cubicBezTo>
                  <a:cubicBezTo>
                    <a:pt x="933" y="1671"/>
                    <a:pt x="933" y="1671"/>
                    <a:pt x="933" y="1671"/>
                  </a:cubicBezTo>
                  <a:cubicBezTo>
                    <a:pt x="954" y="1671"/>
                    <a:pt x="965" y="1661"/>
                    <a:pt x="991" y="1661"/>
                  </a:cubicBezTo>
                  <a:cubicBezTo>
                    <a:pt x="1023" y="1661"/>
                    <a:pt x="1044" y="1677"/>
                    <a:pt x="1081" y="1677"/>
                  </a:cubicBezTo>
                  <a:cubicBezTo>
                    <a:pt x="1081" y="1698"/>
                    <a:pt x="1081" y="1724"/>
                    <a:pt x="1102" y="1724"/>
                  </a:cubicBezTo>
                  <a:cubicBezTo>
                    <a:pt x="1150" y="1724"/>
                    <a:pt x="1176" y="1719"/>
                    <a:pt x="1224" y="1719"/>
                  </a:cubicBezTo>
                  <a:cubicBezTo>
                    <a:pt x="1239" y="1719"/>
                    <a:pt x="1245" y="1719"/>
                    <a:pt x="1255" y="1719"/>
                  </a:cubicBezTo>
                  <a:lnTo>
                    <a:pt x="1255" y="1719"/>
                  </a:lnTo>
                  <a:cubicBezTo>
                    <a:pt x="1260" y="1714"/>
                    <a:pt x="1260" y="1714"/>
                    <a:pt x="1260" y="1708"/>
                  </a:cubicBezTo>
                  <a:cubicBezTo>
                    <a:pt x="1266" y="1703"/>
                    <a:pt x="1271" y="1698"/>
                    <a:pt x="1271" y="1693"/>
                  </a:cubicBezTo>
                  <a:lnTo>
                    <a:pt x="1266" y="1687"/>
                  </a:lnTo>
                  <a:cubicBezTo>
                    <a:pt x="1260" y="1671"/>
                    <a:pt x="1255" y="1666"/>
                    <a:pt x="1239" y="1656"/>
                  </a:cubicBezTo>
                  <a:cubicBezTo>
                    <a:pt x="1229" y="1645"/>
                    <a:pt x="1224" y="1634"/>
                    <a:pt x="1208" y="1619"/>
                  </a:cubicBezTo>
                  <a:cubicBezTo>
                    <a:pt x="1218" y="1613"/>
                    <a:pt x="1229" y="1613"/>
                    <a:pt x="1239" y="1613"/>
                  </a:cubicBezTo>
                  <a:cubicBezTo>
                    <a:pt x="1255" y="1613"/>
                    <a:pt x="1266" y="1608"/>
                    <a:pt x="1276" y="1603"/>
                  </a:cubicBezTo>
                  <a:cubicBezTo>
                    <a:pt x="1287" y="1603"/>
                    <a:pt x="1292" y="1598"/>
                    <a:pt x="1297" y="1598"/>
                  </a:cubicBezTo>
                  <a:cubicBezTo>
                    <a:pt x="1318" y="1592"/>
                    <a:pt x="1329" y="1592"/>
                    <a:pt x="1345" y="1592"/>
                  </a:cubicBezTo>
                  <a:cubicBezTo>
                    <a:pt x="1366" y="1587"/>
                    <a:pt x="1371" y="1576"/>
                    <a:pt x="1382" y="1561"/>
                  </a:cubicBezTo>
                  <a:cubicBezTo>
                    <a:pt x="1392" y="1550"/>
                    <a:pt x="1398" y="1545"/>
                    <a:pt x="1408" y="1534"/>
                  </a:cubicBezTo>
                  <a:cubicBezTo>
                    <a:pt x="1419" y="1524"/>
                    <a:pt x="1424" y="1513"/>
                    <a:pt x="1440" y="1503"/>
                  </a:cubicBezTo>
                  <a:cubicBezTo>
                    <a:pt x="1445" y="1497"/>
                    <a:pt x="1450" y="1492"/>
                    <a:pt x="1456" y="1487"/>
                  </a:cubicBezTo>
                  <a:cubicBezTo>
                    <a:pt x="1456" y="1482"/>
                    <a:pt x="1461" y="1476"/>
                    <a:pt x="1466" y="1476"/>
                  </a:cubicBezTo>
                  <a:cubicBezTo>
                    <a:pt x="1514" y="1476"/>
                    <a:pt x="1514" y="1476"/>
                    <a:pt x="1514" y="1476"/>
                  </a:cubicBezTo>
                  <a:cubicBezTo>
                    <a:pt x="1524" y="1476"/>
                    <a:pt x="1535" y="1471"/>
                    <a:pt x="1545" y="1471"/>
                  </a:cubicBezTo>
                  <a:cubicBezTo>
                    <a:pt x="1582" y="1471"/>
                    <a:pt x="1582" y="1471"/>
                    <a:pt x="1582" y="1471"/>
                  </a:cubicBezTo>
                  <a:cubicBezTo>
                    <a:pt x="1587" y="1471"/>
                    <a:pt x="1593" y="1476"/>
                    <a:pt x="1603" y="1476"/>
                  </a:cubicBezTo>
                  <a:cubicBezTo>
                    <a:pt x="1619" y="1476"/>
                    <a:pt x="1630" y="1466"/>
                    <a:pt x="1640" y="1450"/>
                  </a:cubicBezTo>
                  <a:cubicBezTo>
                    <a:pt x="1651" y="1439"/>
                    <a:pt x="1656" y="1429"/>
                    <a:pt x="1672" y="1429"/>
                  </a:cubicBezTo>
                  <a:cubicBezTo>
                    <a:pt x="1677" y="1429"/>
                    <a:pt x="1677" y="1434"/>
                    <a:pt x="1682" y="1439"/>
                  </a:cubicBezTo>
                  <a:cubicBezTo>
                    <a:pt x="1693" y="1445"/>
                    <a:pt x="1703" y="1445"/>
                    <a:pt x="1714" y="1450"/>
                  </a:cubicBezTo>
                  <a:cubicBezTo>
                    <a:pt x="1724" y="1455"/>
                    <a:pt x="1730" y="1460"/>
                    <a:pt x="1735" y="1466"/>
                  </a:cubicBezTo>
                  <a:cubicBezTo>
                    <a:pt x="1740" y="1466"/>
                    <a:pt x="1746" y="1471"/>
                    <a:pt x="1751" y="1471"/>
                  </a:cubicBezTo>
                  <a:cubicBezTo>
                    <a:pt x="1751" y="1471"/>
                    <a:pt x="1751" y="1466"/>
                    <a:pt x="1756" y="1466"/>
                  </a:cubicBezTo>
                  <a:cubicBezTo>
                    <a:pt x="1761" y="1460"/>
                    <a:pt x="1761" y="1455"/>
                    <a:pt x="1767" y="1455"/>
                  </a:cubicBezTo>
                  <a:cubicBezTo>
                    <a:pt x="1772" y="1455"/>
                    <a:pt x="1777" y="1455"/>
                    <a:pt x="1783" y="1455"/>
                  </a:cubicBezTo>
                  <a:cubicBezTo>
                    <a:pt x="1798" y="1450"/>
                    <a:pt x="1804" y="1445"/>
                    <a:pt x="1820" y="1439"/>
                  </a:cubicBezTo>
                  <a:cubicBezTo>
                    <a:pt x="1830" y="1460"/>
                    <a:pt x="1846" y="1471"/>
                    <a:pt x="1872" y="1476"/>
                  </a:cubicBezTo>
                  <a:cubicBezTo>
                    <a:pt x="1888" y="1482"/>
                    <a:pt x="1899" y="1482"/>
                    <a:pt x="1914" y="1487"/>
                  </a:cubicBezTo>
                  <a:cubicBezTo>
                    <a:pt x="1920" y="1492"/>
                    <a:pt x="1925" y="1497"/>
                    <a:pt x="1930" y="1497"/>
                  </a:cubicBezTo>
                  <a:cubicBezTo>
                    <a:pt x="1946" y="1497"/>
                    <a:pt x="1951" y="1487"/>
                    <a:pt x="1967" y="1487"/>
                  </a:cubicBezTo>
                  <a:cubicBezTo>
                    <a:pt x="1978" y="1487"/>
                    <a:pt x="1983" y="1497"/>
                    <a:pt x="1994" y="1497"/>
                  </a:cubicBezTo>
                  <a:cubicBezTo>
                    <a:pt x="2004" y="1497"/>
                    <a:pt x="2009" y="1492"/>
                    <a:pt x="2015" y="1492"/>
                  </a:cubicBezTo>
                  <a:cubicBezTo>
                    <a:pt x="2020" y="1487"/>
                    <a:pt x="2015" y="1482"/>
                    <a:pt x="2020" y="1476"/>
                  </a:cubicBezTo>
                  <a:cubicBezTo>
                    <a:pt x="2020" y="1471"/>
                    <a:pt x="2020" y="1471"/>
                    <a:pt x="2025" y="1471"/>
                  </a:cubicBezTo>
                  <a:cubicBezTo>
                    <a:pt x="2025" y="1471"/>
                    <a:pt x="2031" y="1471"/>
                    <a:pt x="2036" y="1471"/>
                  </a:cubicBezTo>
                  <a:cubicBezTo>
                    <a:pt x="2046" y="1476"/>
                    <a:pt x="2052" y="1476"/>
                    <a:pt x="2062" y="1476"/>
                  </a:cubicBezTo>
                  <a:cubicBezTo>
                    <a:pt x="2083" y="1487"/>
                    <a:pt x="2099" y="1482"/>
                    <a:pt x="2120" y="1487"/>
                  </a:cubicBezTo>
                  <a:cubicBezTo>
                    <a:pt x="2125" y="1482"/>
                    <a:pt x="2125" y="1482"/>
                    <a:pt x="2125" y="1482"/>
                  </a:cubicBezTo>
                  <a:cubicBezTo>
                    <a:pt x="2110" y="1471"/>
                    <a:pt x="2110" y="1460"/>
                    <a:pt x="2099" y="1445"/>
                  </a:cubicBezTo>
                  <a:cubicBezTo>
                    <a:pt x="2094" y="1434"/>
                    <a:pt x="2089" y="1429"/>
                    <a:pt x="2089" y="1418"/>
                  </a:cubicBezTo>
                  <a:cubicBezTo>
                    <a:pt x="2089" y="1418"/>
                    <a:pt x="2089" y="1413"/>
                    <a:pt x="2094" y="1413"/>
                  </a:cubicBezTo>
                  <a:cubicBezTo>
                    <a:pt x="2120" y="1413"/>
                    <a:pt x="2136" y="1434"/>
                    <a:pt x="2162" y="1434"/>
                  </a:cubicBezTo>
                  <a:cubicBezTo>
                    <a:pt x="2173" y="1434"/>
                    <a:pt x="2178" y="1429"/>
                    <a:pt x="2189" y="1429"/>
                  </a:cubicBezTo>
                  <a:cubicBezTo>
                    <a:pt x="2199" y="1424"/>
                    <a:pt x="2205" y="1429"/>
                    <a:pt x="2215" y="1424"/>
                  </a:cubicBezTo>
                  <a:cubicBezTo>
                    <a:pt x="2226" y="1424"/>
                    <a:pt x="2231" y="1424"/>
                    <a:pt x="2241" y="1424"/>
                  </a:cubicBezTo>
                  <a:cubicBezTo>
                    <a:pt x="2252" y="1418"/>
                    <a:pt x="2257" y="1413"/>
                    <a:pt x="2268" y="1408"/>
                  </a:cubicBezTo>
                  <a:cubicBezTo>
                    <a:pt x="2273" y="1402"/>
                    <a:pt x="2278" y="1402"/>
                    <a:pt x="2289" y="1397"/>
                  </a:cubicBezTo>
                  <a:cubicBezTo>
                    <a:pt x="2300" y="1387"/>
                    <a:pt x="2305" y="1381"/>
                    <a:pt x="2321" y="1371"/>
                  </a:cubicBezTo>
                  <a:cubicBezTo>
                    <a:pt x="2321" y="1365"/>
                    <a:pt x="2326" y="1360"/>
                    <a:pt x="2331" y="1355"/>
                  </a:cubicBezTo>
                  <a:cubicBezTo>
                    <a:pt x="2336" y="1350"/>
                    <a:pt x="2342" y="1344"/>
                    <a:pt x="2347" y="1334"/>
                  </a:cubicBezTo>
                  <a:cubicBezTo>
                    <a:pt x="2352" y="1323"/>
                    <a:pt x="2357" y="1313"/>
                    <a:pt x="2363" y="1302"/>
                  </a:cubicBezTo>
                  <a:cubicBezTo>
                    <a:pt x="2363" y="1292"/>
                    <a:pt x="2368" y="1281"/>
                    <a:pt x="2368" y="1271"/>
                  </a:cubicBezTo>
                  <a:cubicBezTo>
                    <a:pt x="2368" y="1244"/>
                    <a:pt x="2368" y="1244"/>
                    <a:pt x="2368" y="1244"/>
                  </a:cubicBezTo>
                  <a:cubicBezTo>
                    <a:pt x="2368" y="1244"/>
                    <a:pt x="2373" y="1239"/>
                    <a:pt x="2373" y="1234"/>
                  </a:cubicBezTo>
                  <a:cubicBezTo>
                    <a:pt x="2379" y="1223"/>
                    <a:pt x="2379" y="1218"/>
                    <a:pt x="2379" y="1207"/>
                  </a:cubicBezTo>
                  <a:cubicBezTo>
                    <a:pt x="2379" y="1197"/>
                    <a:pt x="2379" y="1191"/>
                    <a:pt x="2379" y="1181"/>
                  </a:cubicBezTo>
                  <a:cubicBezTo>
                    <a:pt x="2379" y="1170"/>
                    <a:pt x="2379" y="1160"/>
                    <a:pt x="2373" y="1154"/>
                  </a:cubicBezTo>
                  <a:cubicBezTo>
                    <a:pt x="2373" y="1149"/>
                    <a:pt x="2368" y="1149"/>
                    <a:pt x="2368" y="1144"/>
                  </a:cubicBezTo>
                  <a:cubicBezTo>
                    <a:pt x="2363" y="1139"/>
                    <a:pt x="2363" y="1133"/>
                    <a:pt x="2363" y="1128"/>
                  </a:cubicBezTo>
                  <a:cubicBezTo>
                    <a:pt x="2363" y="1118"/>
                    <a:pt x="2363" y="1112"/>
                    <a:pt x="2363" y="1102"/>
                  </a:cubicBezTo>
                  <a:cubicBezTo>
                    <a:pt x="2363" y="1091"/>
                    <a:pt x="2363" y="1086"/>
                    <a:pt x="2357" y="1081"/>
                  </a:cubicBezTo>
                  <a:cubicBezTo>
                    <a:pt x="2352" y="1075"/>
                    <a:pt x="2347" y="1075"/>
                    <a:pt x="2347" y="1070"/>
                  </a:cubicBezTo>
                  <a:cubicBezTo>
                    <a:pt x="2347" y="1065"/>
                    <a:pt x="2352" y="1065"/>
                    <a:pt x="2357" y="1060"/>
                  </a:cubicBezTo>
                  <a:cubicBezTo>
                    <a:pt x="2363" y="1054"/>
                    <a:pt x="2363" y="1049"/>
                    <a:pt x="2368" y="1044"/>
                  </a:cubicBezTo>
                  <a:cubicBezTo>
                    <a:pt x="2373" y="1033"/>
                    <a:pt x="2384" y="1028"/>
                    <a:pt x="2389" y="1012"/>
                  </a:cubicBezTo>
                  <a:cubicBezTo>
                    <a:pt x="2389" y="1012"/>
                    <a:pt x="2394" y="1007"/>
                    <a:pt x="2394" y="1002"/>
                  </a:cubicBezTo>
                  <a:cubicBezTo>
                    <a:pt x="2400" y="980"/>
                    <a:pt x="2394" y="970"/>
                    <a:pt x="2405" y="949"/>
                  </a:cubicBezTo>
                  <a:cubicBezTo>
                    <a:pt x="2410" y="928"/>
                    <a:pt x="2416" y="922"/>
                    <a:pt x="2416" y="901"/>
                  </a:cubicBezTo>
                  <a:cubicBezTo>
                    <a:pt x="2416" y="896"/>
                    <a:pt x="2416" y="891"/>
                    <a:pt x="2421" y="880"/>
                  </a:cubicBezTo>
                  <a:cubicBezTo>
                    <a:pt x="2426" y="865"/>
                    <a:pt x="2426" y="854"/>
                    <a:pt x="2431" y="838"/>
                  </a:cubicBezTo>
                  <a:cubicBezTo>
                    <a:pt x="2431" y="828"/>
                    <a:pt x="2442" y="822"/>
                    <a:pt x="2442" y="812"/>
                  </a:cubicBezTo>
                  <a:cubicBezTo>
                    <a:pt x="2442" y="780"/>
                    <a:pt x="2442" y="780"/>
                    <a:pt x="2442" y="780"/>
                  </a:cubicBezTo>
                  <a:cubicBezTo>
                    <a:pt x="2458" y="780"/>
                    <a:pt x="2458" y="780"/>
                    <a:pt x="2458" y="780"/>
                  </a:cubicBezTo>
                  <a:cubicBezTo>
                    <a:pt x="2574" y="796"/>
                    <a:pt x="2574" y="796"/>
                    <a:pt x="2574" y="796"/>
                  </a:cubicBezTo>
                  <a:cubicBezTo>
                    <a:pt x="2584" y="796"/>
                    <a:pt x="2590" y="791"/>
                    <a:pt x="2590" y="785"/>
                  </a:cubicBezTo>
                  <a:cubicBezTo>
                    <a:pt x="2595" y="780"/>
                    <a:pt x="2600" y="775"/>
                    <a:pt x="2600" y="764"/>
                  </a:cubicBezTo>
                  <a:cubicBezTo>
                    <a:pt x="2600" y="754"/>
                    <a:pt x="2600" y="748"/>
                    <a:pt x="2600" y="738"/>
                  </a:cubicBezTo>
                  <a:cubicBezTo>
                    <a:pt x="2600" y="733"/>
                    <a:pt x="2605" y="727"/>
                    <a:pt x="2611" y="717"/>
                  </a:cubicBezTo>
                  <a:cubicBezTo>
                    <a:pt x="2616" y="711"/>
                    <a:pt x="2616" y="706"/>
                    <a:pt x="2616" y="696"/>
                  </a:cubicBezTo>
                  <a:cubicBezTo>
                    <a:pt x="2626" y="685"/>
                    <a:pt x="2626" y="680"/>
                    <a:pt x="2626" y="664"/>
                  </a:cubicBezTo>
                  <a:cubicBezTo>
                    <a:pt x="2626" y="648"/>
                    <a:pt x="2626" y="638"/>
                    <a:pt x="2621" y="622"/>
                  </a:cubicBezTo>
                  <a:cubicBezTo>
                    <a:pt x="2626" y="622"/>
                    <a:pt x="2626" y="622"/>
                    <a:pt x="2626" y="622"/>
                  </a:cubicBezTo>
                  <a:cubicBezTo>
                    <a:pt x="2637" y="627"/>
                    <a:pt x="2642" y="622"/>
                    <a:pt x="2653" y="627"/>
                  </a:cubicBezTo>
                  <a:cubicBezTo>
                    <a:pt x="2663" y="632"/>
                    <a:pt x="2663" y="638"/>
                    <a:pt x="2669" y="648"/>
                  </a:cubicBezTo>
                  <a:cubicBezTo>
                    <a:pt x="2669" y="654"/>
                    <a:pt x="2674" y="659"/>
                    <a:pt x="2674" y="664"/>
                  </a:cubicBezTo>
                  <a:cubicBezTo>
                    <a:pt x="2674" y="675"/>
                    <a:pt x="2669" y="680"/>
                    <a:pt x="2669" y="690"/>
                  </a:cubicBezTo>
                  <a:cubicBezTo>
                    <a:pt x="2669" y="701"/>
                    <a:pt x="2669" y="706"/>
                    <a:pt x="2674" y="711"/>
                  </a:cubicBezTo>
                  <a:cubicBezTo>
                    <a:pt x="2679" y="717"/>
                    <a:pt x="2690" y="722"/>
                    <a:pt x="2690" y="727"/>
                  </a:cubicBezTo>
                  <a:cubicBezTo>
                    <a:pt x="2690" y="733"/>
                    <a:pt x="2690" y="738"/>
                    <a:pt x="2690" y="738"/>
                  </a:cubicBezTo>
                  <a:cubicBezTo>
                    <a:pt x="2690" y="748"/>
                    <a:pt x="2690" y="754"/>
                    <a:pt x="2690" y="759"/>
                  </a:cubicBezTo>
                  <a:cubicBezTo>
                    <a:pt x="2706" y="748"/>
                    <a:pt x="2716" y="743"/>
                    <a:pt x="2732" y="733"/>
                  </a:cubicBezTo>
                  <a:cubicBezTo>
                    <a:pt x="2737" y="733"/>
                    <a:pt x="2743" y="727"/>
                    <a:pt x="2748" y="727"/>
                  </a:cubicBezTo>
                  <a:cubicBezTo>
                    <a:pt x="2758" y="717"/>
                    <a:pt x="2758" y="711"/>
                    <a:pt x="2769" y="696"/>
                  </a:cubicBezTo>
                  <a:cubicBezTo>
                    <a:pt x="2779" y="685"/>
                    <a:pt x="2790" y="680"/>
                    <a:pt x="2795" y="659"/>
                  </a:cubicBezTo>
                  <a:lnTo>
                    <a:pt x="2795" y="659"/>
                  </a:lnTo>
                  <a:cubicBezTo>
                    <a:pt x="2795" y="648"/>
                    <a:pt x="2790" y="643"/>
                    <a:pt x="2785" y="632"/>
                  </a:cubicBezTo>
                  <a:cubicBezTo>
                    <a:pt x="2785" y="622"/>
                    <a:pt x="2785" y="611"/>
                    <a:pt x="2779" y="606"/>
                  </a:cubicBezTo>
                  <a:cubicBezTo>
                    <a:pt x="2774" y="601"/>
                    <a:pt x="2769" y="601"/>
                    <a:pt x="2764" y="595"/>
                  </a:cubicBezTo>
                  <a:cubicBezTo>
                    <a:pt x="2758" y="595"/>
                    <a:pt x="2758" y="590"/>
                    <a:pt x="2753" y="585"/>
                  </a:cubicBezTo>
                  <a:cubicBezTo>
                    <a:pt x="2743" y="580"/>
                    <a:pt x="2732" y="574"/>
                    <a:pt x="2722" y="574"/>
                  </a:cubicBezTo>
                  <a:cubicBezTo>
                    <a:pt x="2716" y="569"/>
                    <a:pt x="2722" y="564"/>
                    <a:pt x="2716" y="559"/>
                  </a:cubicBezTo>
                  <a:cubicBezTo>
                    <a:pt x="2711" y="559"/>
                    <a:pt x="2711" y="559"/>
                    <a:pt x="2711" y="559"/>
                  </a:cubicBezTo>
                  <a:cubicBezTo>
                    <a:pt x="2700" y="553"/>
                    <a:pt x="2690" y="553"/>
                    <a:pt x="2679" y="548"/>
                  </a:cubicBezTo>
                  <a:cubicBezTo>
                    <a:pt x="2669" y="543"/>
                    <a:pt x="2669" y="532"/>
                    <a:pt x="2663" y="522"/>
                  </a:cubicBezTo>
                  <a:cubicBezTo>
                    <a:pt x="2653" y="516"/>
                    <a:pt x="2642" y="522"/>
                    <a:pt x="2632" y="516"/>
                  </a:cubicBezTo>
                  <a:cubicBezTo>
                    <a:pt x="2621" y="511"/>
                    <a:pt x="2616" y="506"/>
                    <a:pt x="2600" y="500"/>
                  </a:cubicBezTo>
                  <a:cubicBezTo>
                    <a:pt x="2595" y="500"/>
                    <a:pt x="2584" y="500"/>
                    <a:pt x="2579" y="500"/>
                  </a:cubicBezTo>
                  <a:cubicBezTo>
                    <a:pt x="2568" y="495"/>
                    <a:pt x="2563" y="490"/>
                    <a:pt x="2563" y="479"/>
                  </a:cubicBezTo>
                  <a:cubicBezTo>
                    <a:pt x="2563" y="474"/>
                    <a:pt x="2563" y="469"/>
                    <a:pt x="2558" y="469"/>
                  </a:cubicBezTo>
                  <a:cubicBezTo>
                    <a:pt x="2553" y="464"/>
                    <a:pt x="2547" y="469"/>
                    <a:pt x="2542" y="469"/>
                  </a:cubicBezTo>
                  <a:cubicBezTo>
                    <a:pt x="2526" y="464"/>
                    <a:pt x="2521" y="464"/>
                    <a:pt x="2511" y="458"/>
                  </a:cubicBezTo>
                  <a:cubicBezTo>
                    <a:pt x="2495" y="458"/>
                    <a:pt x="2489" y="458"/>
                    <a:pt x="2479" y="453"/>
                  </a:cubicBezTo>
                  <a:cubicBezTo>
                    <a:pt x="2463" y="443"/>
                    <a:pt x="2452" y="443"/>
                    <a:pt x="2442" y="432"/>
                  </a:cubicBezTo>
                  <a:cubicBezTo>
                    <a:pt x="2431" y="427"/>
                    <a:pt x="2426" y="421"/>
                    <a:pt x="2426" y="411"/>
                  </a:cubicBezTo>
                  <a:cubicBezTo>
                    <a:pt x="2426" y="406"/>
                    <a:pt x="2426" y="406"/>
                    <a:pt x="2426" y="406"/>
                  </a:cubicBezTo>
                  <a:cubicBezTo>
                    <a:pt x="2426" y="395"/>
                    <a:pt x="2426" y="390"/>
                    <a:pt x="2426" y="385"/>
                  </a:cubicBezTo>
                  <a:cubicBezTo>
                    <a:pt x="2416" y="385"/>
                    <a:pt x="2416" y="385"/>
                    <a:pt x="2416" y="385"/>
                  </a:cubicBezTo>
                  <a:cubicBezTo>
                    <a:pt x="2405" y="385"/>
                    <a:pt x="2394" y="390"/>
                    <a:pt x="2384" y="390"/>
                  </a:cubicBezTo>
                  <a:cubicBezTo>
                    <a:pt x="2368" y="390"/>
                    <a:pt x="2363" y="385"/>
                    <a:pt x="2347" y="379"/>
                  </a:cubicBezTo>
                  <a:cubicBezTo>
                    <a:pt x="2326" y="369"/>
                    <a:pt x="2310" y="363"/>
                    <a:pt x="2289" y="348"/>
                  </a:cubicBezTo>
                  <a:cubicBezTo>
                    <a:pt x="2278" y="337"/>
                    <a:pt x="2268" y="332"/>
                    <a:pt x="2257" y="326"/>
                  </a:cubicBezTo>
                  <a:cubicBezTo>
                    <a:pt x="2247" y="321"/>
                    <a:pt x="2241" y="316"/>
                    <a:pt x="2231" y="311"/>
                  </a:cubicBezTo>
                  <a:cubicBezTo>
                    <a:pt x="2215" y="305"/>
                    <a:pt x="2199" y="305"/>
                    <a:pt x="2183" y="300"/>
                  </a:cubicBezTo>
                  <a:cubicBezTo>
                    <a:pt x="2162" y="295"/>
                    <a:pt x="2146" y="295"/>
                    <a:pt x="2125" y="289"/>
                  </a:cubicBezTo>
                  <a:cubicBezTo>
                    <a:pt x="2120" y="289"/>
                    <a:pt x="2115" y="289"/>
                    <a:pt x="2110" y="289"/>
                  </a:cubicBezTo>
                  <a:cubicBezTo>
                    <a:pt x="2099" y="279"/>
                    <a:pt x="2094" y="268"/>
                    <a:pt x="2094" y="253"/>
                  </a:cubicBezTo>
                  <a:cubicBezTo>
                    <a:pt x="2094" y="237"/>
                    <a:pt x="2094" y="226"/>
                    <a:pt x="2089" y="210"/>
                  </a:cubicBezTo>
                  <a:cubicBezTo>
                    <a:pt x="2089" y="200"/>
                    <a:pt x="2089" y="189"/>
                    <a:pt x="2083" y="179"/>
                  </a:cubicBezTo>
                  <a:cubicBezTo>
                    <a:pt x="2078" y="174"/>
                    <a:pt x="2073" y="174"/>
                    <a:pt x="2067" y="168"/>
                  </a:cubicBezTo>
                  <a:cubicBezTo>
                    <a:pt x="2067" y="163"/>
                    <a:pt x="2067" y="163"/>
                    <a:pt x="2062" y="158"/>
                  </a:cubicBezTo>
                  <a:cubicBezTo>
                    <a:pt x="2052" y="168"/>
                    <a:pt x="2052" y="179"/>
                    <a:pt x="2041" y="189"/>
                  </a:cubicBezTo>
                  <a:cubicBezTo>
                    <a:pt x="2036" y="195"/>
                    <a:pt x="2036" y="195"/>
                    <a:pt x="2031" y="200"/>
                  </a:cubicBezTo>
                  <a:cubicBezTo>
                    <a:pt x="2025" y="200"/>
                    <a:pt x="2020" y="205"/>
                    <a:pt x="2009" y="205"/>
                  </a:cubicBezTo>
                  <a:cubicBezTo>
                    <a:pt x="1999" y="205"/>
                    <a:pt x="1994" y="200"/>
                    <a:pt x="1983" y="195"/>
                  </a:cubicBezTo>
                  <a:cubicBezTo>
                    <a:pt x="1972" y="195"/>
                    <a:pt x="1962" y="195"/>
                    <a:pt x="1946" y="189"/>
                  </a:cubicBezTo>
                  <a:cubicBezTo>
                    <a:pt x="1941" y="184"/>
                    <a:pt x="1935" y="184"/>
                    <a:pt x="1930" y="184"/>
                  </a:cubicBezTo>
                  <a:cubicBezTo>
                    <a:pt x="1920" y="179"/>
                    <a:pt x="1914" y="168"/>
                    <a:pt x="1909" y="158"/>
                  </a:cubicBezTo>
                  <a:cubicBezTo>
                    <a:pt x="1899" y="152"/>
                    <a:pt x="1893" y="147"/>
                    <a:pt x="1888" y="137"/>
                  </a:cubicBezTo>
                  <a:cubicBezTo>
                    <a:pt x="1878" y="142"/>
                    <a:pt x="1872" y="147"/>
                    <a:pt x="1862" y="158"/>
                  </a:cubicBezTo>
                  <a:cubicBezTo>
                    <a:pt x="1856" y="158"/>
                    <a:pt x="1856" y="168"/>
                    <a:pt x="1851" y="168"/>
                  </a:cubicBezTo>
                  <a:cubicBezTo>
                    <a:pt x="1841" y="168"/>
                    <a:pt x="1835" y="158"/>
                    <a:pt x="1835" y="152"/>
                  </a:cubicBezTo>
                  <a:cubicBezTo>
                    <a:pt x="1830" y="142"/>
                    <a:pt x="1830" y="137"/>
                    <a:pt x="1820" y="126"/>
                  </a:cubicBezTo>
                  <a:lnTo>
                    <a:pt x="1820" y="126"/>
                  </a:lnTo>
                  <a:cubicBezTo>
                    <a:pt x="1814" y="126"/>
                    <a:pt x="1814" y="131"/>
                    <a:pt x="1809" y="131"/>
                  </a:cubicBezTo>
                  <a:cubicBezTo>
                    <a:pt x="1793" y="137"/>
                    <a:pt x="1783" y="131"/>
                    <a:pt x="1767" y="137"/>
                  </a:cubicBezTo>
                  <a:cubicBezTo>
                    <a:pt x="1751" y="137"/>
                    <a:pt x="1740" y="142"/>
                    <a:pt x="1730" y="152"/>
                  </a:cubicBezTo>
                  <a:cubicBezTo>
                    <a:pt x="1724" y="158"/>
                    <a:pt x="1724" y="163"/>
                    <a:pt x="1719" y="168"/>
                  </a:cubicBezTo>
                  <a:cubicBezTo>
                    <a:pt x="1714" y="168"/>
                    <a:pt x="1714" y="168"/>
                    <a:pt x="1714" y="168"/>
                  </a:cubicBezTo>
                  <a:cubicBezTo>
                    <a:pt x="1714" y="158"/>
                    <a:pt x="1714" y="158"/>
                    <a:pt x="1714" y="152"/>
                  </a:cubicBezTo>
                  <a:cubicBezTo>
                    <a:pt x="1703" y="131"/>
                    <a:pt x="1703" y="115"/>
                    <a:pt x="1688" y="100"/>
                  </a:cubicBezTo>
                  <a:cubicBezTo>
                    <a:pt x="1677" y="94"/>
                    <a:pt x="1672" y="89"/>
                    <a:pt x="1661" y="89"/>
                  </a:cubicBezTo>
                  <a:cubicBezTo>
                    <a:pt x="1646" y="84"/>
                    <a:pt x="1635" y="84"/>
                    <a:pt x="1614" y="84"/>
                  </a:cubicBezTo>
                  <a:cubicBezTo>
                    <a:pt x="1587" y="84"/>
                    <a:pt x="1587" y="84"/>
                    <a:pt x="1587" y="84"/>
                  </a:cubicBezTo>
                  <a:cubicBezTo>
                    <a:pt x="1566" y="84"/>
                    <a:pt x="1556" y="84"/>
                    <a:pt x="1535" y="79"/>
                  </a:cubicBezTo>
                  <a:cubicBezTo>
                    <a:pt x="1519" y="79"/>
                    <a:pt x="1514" y="79"/>
                    <a:pt x="1503" y="73"/>
                  </a:cubicBezTo>
                  <a:cubicBezTo>
                    <a:pt x="1498" y="73"/>
                    <a:pt x="1492" y="68"/>
                    <a:pt x="1482" y="68"/>
                  </a:cubicBezTo>
                  <a:cubicBezTo>
                    <a:pt x="1477" y="68"/>
                    <a:pt x="1477" y="68"/>
                    <a:pt x="1471" y="68"/>
                  </a:cubicBezTo>
                  <a:cubicBezTo>
                    <a:pt x="1456" y="73"/>
                    <a:pt x="1445" y="79"/>
                    <a:pt x="1429" y="79"/>
                  </a:cubicBezTo>
                  <a:cubicBezTo>
                    <a:pt x="1413" y="79"/>
                    <a:pt x="1403" y="73"/>
                    <a:pt x="1387" y="68"/>
                  </a:cubicBezTo>
                  <a:cubicBezTo>
                    <a:pt x="1376" y="68"/>
                    <a:pt x="1371" y="63"/>
                    <a:pt x="1366" y="63"/>
                  </a:cubicBezTo>
                  <a:cubicBezTo>
                    <a:pt x="1345" y="63"/>
                    <a:pt x="1334" y="84"/>
                    <a:pt x="1318" y="84"/>
                  </a:cubicBezTo>
                  <a:cubicBezTo>
                    <a:pt x="1303" y="84"/>
                    <a:pt x="1297" y="79"/>
                    <a:pt x="1287" y="79"/>
                  </a:cubicBezTo>
                  <a:cubicBezTo>
                    <a:pt x="1271" y="79"/>
                    <a:pt x="1266" y="79"/>
                    <a:pt x="1250" y="84"/>
                  </a:cubicBezTo>
                  <a:cubicBezTo>
                    <a:pt x="1250" y="84"/>
                    <a:pt x="1250" y="89"/>
                    <a:pt x="1245" y="89"/>
                  </a:cubicBezTo>
                  <a:cubicBezTo>
                    <a:pt x="1239" y="89"/>
                    <a:pt x="1239" y="84"/>
                    <a:pt x="1234" y="79"/>
                  </a:cubicBezTo>
                  <a:cubicBezTo>
                    <a:pt x="1224" y="68"/>
                    <a:pt x="1213" y="68"/>
                    <a:pt x="1202" y="57"/>
                  </a:cubicBezTo>
                  <a:cubicBezTo>
                    <a:pt x="1197" y="52"/>
                    <a:pt x="1192" y="42"/>
                    <a:pt x="1187" y="42"/>
                  </a:cubicBezTo>
                  <a:cubicBezTo>
                    <a:pt x="1176" y="42"/>
                    <a:pt x="1171" y="42"/>
                    <a:pt x="1165" y="47"/>
                  </a:cubicBezTo>
                  <a:cubicBezTo>
                    <a:pt x="1165" y="47"/>
                    <a:pt x="1165" y="47"/>
                    <a:pt x="1160" y="47"/>
                  </a:cubicBezTo>
                  <a:cubicBezTo>
                    <a:pt x="1086" y="47"/>
                    <a:pt x="1086" y="47"/>
                    <a:pt x="1086" y="47"/>
                  </a:cubicBezTo>
                  <a:cubicBezTo>
                    <a:pt x="1081" y="47"/>
                    <a:pt x="1076" y="42"/>
                    <a:pt x="1065" y="42"/>
                  </a:cubicBezTo>
                  <a:cubicBezTo>
                    <a:pt x="1055" y="42"/>
                    <a:pt x="1049" y="36"/>
                    <a:pt x="1034" y="36"/>
                  </a:cubicBezTo>
                  <a:cubicBezTo>
                    <a:pt x="1028" y="36"/>
                    <a:pt x="1028" y="36"/>
                    <a:pt x="1018" y="36"/>
                  </a:cubicBezTo>
                  <a:lnTo>
                    <a:pt x="1013" y="31"/>
                  </a:lnTo>
                  <a:cubicBezTo>
                    <a:pt x="1007" y="31"/>
                    <a:pt x="1002" y="31"/>
                    <a:pt x="1002" y="31"/>
                  </a:cubicBezTo>
                  <a:cubicBezTo>
                    <a:pt x="986" y="26"/>
                    <a:pt x="976" y="26"/>
                    <a:pt x="960" y="26"/>
                  </a:cubicBezTo>
                  <a:cubicBezTo>
                    <a:pt x="949" y="26"/>
                    <a:pt x="944" y="31"/>
                    <a:pt x="928" y="31"/>
                  </a:cubicBezTo>
                  <a:cubicBezTo>
                    <a:pt x="918" y="31"/>
                    <a:pt x="912" y="21"/>
                    <a:pt x="902" y="15"/>
                  </a:cubicBezTo>
                  <a:cubicBezTo>
                    <a:pt x="896" y="10"/>
                    <a:pt x="896" y="0"/>
                    <a:pt x="886" y="0"/>
                  </a:cubicBezTo>
                  <a:cubicBezTo>
                    <a:pt x="875" y="0"/>
                    <a:pt x="870" y="10"/>
                    <a:pt x="859" y="15"/>
                  </a:cubicBezTo>
                  <a:cubicBezTo>
                    <a:pt x="854" y="15"/>
                    <a:pt x="854" y="21"/>
                    <a:pt x="849" y="26"/>
                  </a:cubicBezTo>
                  <a:cubicBezTo>
                    <a:pt x="844" y="31"/>
                    <a:pt x="838" y="31"/>
                    <a:pt x="833" y="42"/>
                  </a:cubicBezTo>
                  <a:cubicBezTo>
                    <a:pt x="828" y="36"/>
                    <a:pt x="823" y="31"/>
                    <a:pt x="817" y="21"/>
                  </a:cubicBezTo>
                  <a:cubicBezTo>
                    <a:pt x="817" y="15"/>
                    <a:pt x="812" y="15"/>
                    <a:pt x="812" y="5"/>
                  </a:cubicBezTo>
                  <a:cubicBezTo>
                    <a:pt x="807" y="5"/>
                    <a:pt x="807" y="5"/>
                    <a:pt x="807" y="5"/>
                  </a:cubicBezTo>
                  <a:cubicBezTo>
                    <a:pt x="802" y="15"/>
                    <a:pt x="802" y="21"/>
                    <a:pt x="796" y="31"/>
                  </a:cubicBezTo>
                  <a:cubicBezTo>
                    <a:pt x="796" y="42"/>
                    <a:pt x="791" y="47"/>
                    <a:pt x="786" y="52"/>
                  </a:cubicBezTo>
                  <a:cubicBezTo>
                    <a:pt x="786" y="63"/>
                    <a:pt x="786" y="68"/>
                    <a:pt x="780" y="73"/>
                  </a:cubicBezTo>
                  <a:cubicBezTo>
                    <a:pt x="775" y="79"/>
                    <a:pt x="770" y="79"/>
                    <a:pt x="770" y="84"/>
                  </a:cubicBezTo>
                  <a:cubicBezTo>
                    <a:pt x="765" y="89"/>
                    <a:pt x="765" y="94"/>
                    <a:pt x="765" y="100"/>
                  </a:cubicBezTo>
                  <a:cubicBezTo>
                    <a:pt x="759" y="110"/>
                    <a:pt x="749" y="110"/>
                    <a:pt x="738" y="115"/>
                  </a:cubicBezTo>
                  <a:cubicBezTo>
                    <a:pt x="733" y="126"/>
                    <a:pt x="733" y="131"/>
                    <a:pt x="728" y="13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82"/>
            <p:cNvSpPr>
              <a:spLocks noChangeArrowheads="1"/>
            </p:cNvSpPr>
            <p:nvPr/>
          </p:nvSpPr>
          <p:spPr bwMode="auto">
            <a:xfrm>
              <a:off x="9652875" y="9347201"/>
              <a:ext cx="973074" cy="547687"/>
            </a:xfrm>
            <a:custGeom>
              <a:avLst/>
              <a:gdLst>
                <a:gd name="T0" fmla="*/ 222 w 2702"/>
                <a:gd name="T1" fmla="*/ 1461 h 1520"/>
                <a:gd name="T2" fmla="*/ 317 w 2702"/>
                <a:gd name="T3" fmla="*/ 1477 h 1520"/>
                <a:gd name="T4" fmla="*/ 522 w 2702"/>
                <a:gd name="T5" fmla="*/ 1482 h 1520"/>
                <a:gd name="T6" fmla="*/ 718 w 2702"/>
                <a:gd name="T7" fmla="*/ 1472 h 1520"/>
                <a:gd name="T8" fmla="*/ 902 w 2702"/>
                <a:gd name="T9" fmla="*/ 1413 h 1520"/>
                <a:gd name="T10" fmla="*/ 960 w 2702"/>
                <a:gd name="T11" fmla="*/ 1329 h 1520"/>
                <a:gd name="T12" fmla="*/ 1013 w 2702"/>
                <a:gd name="T13" fmla="*/ 1324 h 1520"/>
                <a:gd name="T14" fmla="*/ 1124 w 2702"/>
                <a:gd name="T15" fmla="*/ 1324 h 1520"/>
                <a:gd name="T16" fmla="*/ 1229 w 2702"/>
                <a:gd name="T17" fmla="*/ 1340 h 1520"/>
                <a:gd name="T18" fmla="*/ 1366 w 2702"/>
                <a:gd name="T19" fmla="*/ 1355 h 1520"/>
                <a:gd name="T20" fmla="*/ 1482 w 2702"/>
                <a:gd name="T21" fmla="*/ 1382 h 1520"/>
                <a:gd name="T22" fmla="*/ 1646 w 2702"/>
                <a:gd name="T23" fmla="*/ 1366 h 1520"/>
                <a:gd name="T24" fmla="*/ 1825 w 2702"/>
                <a:gd name="T25" fmla="*/ 1387 h 1520"/>
                <a:gd name="T26" fmla="*/ 1894 w 2702"/>
                <a:gd name="T27" fmla="*/ 1450 h 1520"/>
                <a:gd name="T28" fmla="*/ 2010 w 2702"/>
                <a:gd name="T29" fmla="*/ 1398 h 1520"/>
                <a:gd name="T30" fmla="*/ 1989 w 2702"/>
                <a:gd name="T31" fmla="*/ 1298 h 1520"/>
                <a:gd name="T32" fmla="*/ 2042 w 2702"/>
                <a:gd name="T33" fmla="*/ 1171 h 1520"/>
                <a:gd name="T34" fmla="*/ 2031 w 2702"/>
                <a:gd name="T35" fmla="*/ 1023 h 1520"/>
                <a:gd name="T36" fmla="*/ 2089 w 2702"/>
                <a:gd name="T37" fmla="*/ 970 h 1520"/>
                <a:gd name="T38" fmla="*/ 2242 w 2702"/>
                <a:gd name="T39" fmla="*/ 928 h 1520"/>
                <a:gd name="T40" fmla="*/ 2353 w 2702"/>
                <a:gd name="T41" fmla="*/ 865 h 1520"/>
                <a:gd name="T42" fmla="*/ 2437 w 2702"/>
                <a:gd name="T43" fmla="*/ 786 h 1520"/>
                <a:gd name="T44" fmla="*/ 2606 w 2702"/>
                <a:gd name="T45" fmla="*/ 670 h 1520"/>
                <a:gd name="T46" fmla="*/ 2653 w 2702"/>
                <a:gd name="T47" fmla="*/ 607 h 1520"/>
                <a:gd name="T48" fmla="*/ 2696 w 2702"/>
                <a:gd name="T49" fmla="*/ 438 h 1520"/>
                <a:gd name="T50" fmla="*/ 2453 w 2702"/>
                <a:gd name="T51" fmla="*/ 337 h 1520"/>
                <a:gd name="T52" fmla="*/ 2347 w 2702"/>
                <a:gd name="T53" fmla="*/ 364 h 1520"/>
                <a:gd name="T54" fmla="*/ 2295 w 2702"/>
                <a:gd name="T55" fmla="*/ 543 h 1520"/>
                <a:gd name="T56" fmla="*/ 2226 w 2702"/>
                <a:gd name="T57" fmla="*/ 522 h 1520"/>
                <a:gd name="T58" fmla="*/ 2184 w 2702"/>
                <a:gd name="T59" fmla="*/ 469 h 1520"/>
                <a:gd name="T60" fmla="*/ 2300 w 2702"/>
                <a:gd name="T61" fmla="*/ 401 h 1520"/>
                <a:gd name="T62" fmla="*/ 2274 w 2702"/>
                <a:gd name="T63" fmla="*/ 374 h 1520"/>
                <a:gd name="T64" fmla="*/ 2121 w 2702"/>
                <a:gd name="T65" fmla="*/ 401 h 1520"/>
                <a:gd name="T66" fmla="*/ 2163 w 2702"/>
                <a:gd name="T67" fmla="*/ 427 h 1520"/>
                <a:gd name="T68" fmla="*/ 1957 w 2702"/>
                <a:gd name="T69" fmla="*/ 348 h 1520"/>
                <a:gd name="T70" fmla="*/ 2126 w 2702"/>
                <a:gd name="T71" fmla="*/ 279 h 1520"/>
                <a:gd name="T72" fmla="*/ 2010 w 2702"/>
                <a:gd name="T73" fmla="*/ 206 h 1520"/>
                <a:gd name="T74" fmla="*/ 1746 w 2702"/>
                <a:gd name="T75" fmla="*/ 274 h 1520"/>
                <a:gd name="T76" fmla="*/ 1667 w 2702"/>
                <a:gd name="T77" fmla="*/ 253 h 1520"/>
                <a:gd name="T78" fmla="*/ 1773 w 2702"/>
                <a:gd name="T79" fmla="*/ 132 h 1520"/>
                <a:gd name="T80" fmla="*/ 1572 w 2702"/>
                <a:gd name="T81" fmla="*/ 0 h 1520"/>
                <a:gd name="T82" fmla="*/ 1498 w 2702"/>
                <a:gd name="T83" fmla="*/ 100 h 1520"/>
                <a:gd name="T84" fmla="*/ 1287 w 2702"/>
                <a:gd name="T85" fmla="*/ 74 h 1520"/>
                <a:gd name="T86" fmla="*/ 1277 w 2702"/>
                <a:gd name="T87" fmla="*/ 190 h 1520"/>
                <a:gd name="T88" fmla="*/ 1256 w 2702"/>
                <a:gd name="T89" fmla="*/ 285 h 1520"/>
                <a:gd name="T90" fmla="*/ 1382 w 2702"/>
                <a:gd name="T91" fmla="*/ 306 h 1520"/>
                <a:gd name="T92" fmla="*/ 1303 w 2702"/>
                <a:gd name="T93" fmla="*/ 401 h 1520"/>
                <a:gd name="T94" fmla="*/ 1256 w 2702"/>
                <a:gd name="T95" fmla="*/ 485 h 1520"/>
                <a:gd name="T96" fmla="*/ 1198 w 2702"/>
                <a:gd name="T97" fmla="*/ 617 h 1520"/>
                <a:gd name="T98" fmla="*/ 1124 w 2702"/>
                <a:gd name="T99" fmla="*/ 717 h 1520"/>
                <a:gd name="T100" fmla="*/ 1023 w 2702"/>
                <a:gd name="T101" fmla="*/ 770 h 1520"/>
                <a:gd name="T102" fmla="*/ 892 w 2702"/>
                <a:gd name="T103" fmla="*/ 881 h 1520"/>
                <a:gd name="T104" fmla="*/ 823 w 2702"/>
                <a:gd name="T105" fmla="*/ 876 h 1520"/>
                <a:gd name="T106" fmla="*/ 733 w 2702"/>
                <a:gd name="T107" fmla="*/ 818 h 1520"/>
                <a:gd name="T108" fmla="*/ 660 w 2702"/>
                <a:gd name="T109" fmla="*/ 775 h 1520"/>
                <a:gd name="T110" fmla="*/ 575 w 2702"/>
                <a:gd name="T111" fmla="*/ 897 h 1520"/>
                <a:gd name="T112" fmla="*/ 454 w 2702"/>
                <a:gd name="T113" fmla="*/ 960 h 1520"/>
                <a:gd name="T114" fmla="*/ 396 w 2702"/>
                <a:gd name="T115" fmla="*/ 1002 h 1520"/>
                <a:gd name="T116" fmla="*/ 322 w 2702"/>
                <a:gd name="T117" fmla="*/ 960 h 1520"/>
                <a:gd name="T118" fmla="*/ 301 w 2702"/>
                <a:gd name="T119" fmla="*/ 1076 h 1520"/>
                <a:gd name="T120" fmla="*/ 143 w 2702"/>
                <a:gd name="T121" fmla="*/ 1129 h 1520"/>
                <a:gd name="T122" fmla="*/ 27 w 2702"/>
                <a:gd name="T123" fmla="*/ 1255 h 1520"/>
                <a:gd name="T124" fmla="*/ 0 w 2702"/>
                <a:gd name="T125" fmla="*/ 1413 h 1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702" h="1520">
                  <a:moveTo>
                    <a:pt x="0" y="1413"/>
                  </a:moveTo>
                  <a:lnTo>
                    <a:pt x="0" y="1413"/>
                  </a:lnTo>
                  <a:cubicBezTo>
                    <a:pt x="16" y="1419"/>
                    <a:pt x="27" y="1429"/>
                    <a:pt x="42" y="1440"/>
                  </a:cubicBezTo>
                  <a:cubicBezTo>
                    <a:pt x="85" y="1461"/>
                    <a:pt x="111" y="1482"/>
                    <a:pt x="158" y="1482"/>
                  </a:cubicBezTo>
                  <a:cubicBezTo>
                    <a:pt x="185" y="1482"/>
                    <a:pt x="195" y="1461"/>
                    <a:pt x="222" y="1461"/>
                  </a:cubicBezTo>
                  <a:cubicBezTo>
                    <a:pt x="227" y="1461"/>
                    <a:pt x="227" y="1472"/>
                    <a:pt x="232" y="1477"/>
                  </a:cubicBezTo>
                  <a:cubicBezTo>
                    <a:pt x="232" y="1482"/>
                    <a:pt x="243" y="1482"/>
                    <a:pt x="253" y="1482"/>
                  </a:cubicBezTo>
                  <a:cubicBezTo>
                    <a:pt x="264" y="1482"/>
                    <a:pt x="269" y="1482"/>
                    <a:pt x="280" y="1482"/>
                  </a:cubicBezTo>
                  <a:cubicBezTo>
                    <a:pt x="306" y="1482"/>
                    <a:pt x="306" y="1482"/>
                    <a:pt x="306" y="1482"/>
                  </a:cubicBezTo>
                  <a:cubicBezTo>
                    <a:pt x="312" y="1482"/>
                    <a:pt x="317" y="1477"/>
                    <a:pt x="317" y="1477"/>
                  </a:cubicBezTo>
                  <a:cubicBezTo>
                    <a:pt x="348" y="1477"/>
                    <a:pt x="348" y="1477"/>
                    <a:pt x="348" y="1477"/>
                  </a:cubicBezTo>
                  <a:cubicBezTo>
                    <a:pt x="369" y="1477"/>
                    <a:pt x="380" y="1482"/>
                    <a:pt x="401" y="1482"/>
                  </a:cubicBezTo>
                  <a:cubicBezTo>
                    <a:pt x="427" y="1482"/>
                    <a:pt x="427" y="1482"/>
                    <a:pt x="427" y="1482"/>
                  </a:cubicBezTo>
                  <a:cubicBezTo>
                    <a:pt x="433" y="1482"/>
                    <a:pt x="438" y="1482"/>
                    <a:pt x="443" y="1482"/>
                  </a:cubicBezTo>
                  <a:cubicBezTo>
                    <a:pt x="475" y="1482"/>
                    <a:pt x="491" y="1482"/>
                    <a:pt x="522" y="1482"/>
                  </a:cubicBezTo>
                  <a:cubicBezTo>
                    <a:pt x="570" y="1482"/>
                    <a:pt x="596" y="1519"/>
                    <a:pt x="644" y="1519"/>
                  </a:cubicBezTo>
                  <a:cubicBezTo>
                    <a:pt x="654" y="1519"/>
                    <a:pt x="660" y="1508"/>
                    <a:pt x="660" y="1498"/>
                  </a:cubicBezTo>
                  <a:cubicBezTo>
                    <a:pt x="665" y="1498"/>
                    <a:pt x="670" y="1498"/>
                    <a:pt x="675" y="1498"/>
                  </a:cubicBezTo>
                  <a:cubicBezTo>
                    <a:pt x="691" y="1498"/>
                    <a:pt x="702" y="1503"/>
                    <a:pt x="712" y="1487"/>
                  </a:cubicBezTo>
                  <a:cubicBezTo>
                    <a:pt x="718" y="1482"/>
                    <a:pt x="712" y="1477"/>
                    <a:pt x="718" y="1472"/>
                  </a:cubicBezTo>
                  <a:cubicBezTo>
                    <a:pt x="728" y="1461"/>
                    <a:pt x="744" y="1466"/>
                    <a:pt x="765" y="1461"/>
                  </a:cubicBezTo>
                  <a:cubicBezTo>
                    <a:pt x="802" y="1440"/>
                    <a:pt x="828" y="1435"/>
                    <a:pt x="871" y="1435"/>
                  </a:cubicBezTo>
                  <a:cubicBezTo>
                    <a:pt x="881" y="1435"/>
                    <a:pt x="886" y="1435"/>
                    <a:pt x="892" y="1435"/>
                  </a:cubicBezTo>
                  <a:lnTo>
                    <a:pt x="892" y="1435"/>
                  </a:lnTo>
                  <a:cubicBezTo>
                    <a:pt x="897" y="1429"/>
                    <a:pt x="897" y="1424"/>
                    <a:pt x="902" y="1413"/>
                  </a:cubicBezTo>
                  <a:cubicBezTo>
                    <a:pt x="913" y="1408"/>
                    <a:pt x="923" y="1408"/>
                    <a:pt x="929" y="1398"/>
                  </a:cubicBezTo>
                  <a:cubicBezTo>
                    <a:pt x="929" y="1392"/>
                    <a:pt x="929" y="1387"/>
                    <a:pt x="934" y="1382"/>
                  </a:cubicBezTo>
                  <a:cubicBezTo>
                    <a:pt x="934" y="1377"/>
                    <a:pt x="939" y="1377"/>
                    <a:pt x="944" y="1371"/>
                  </a:cubicBezTo>
                  <a:cubicBezTo>
                    <a:pt x="950" y="1366"/>
                    <a:pt x="950" y="1361"/>
                    <a:pt x="950" y="1350"/>
                  </a:cubicBezTo>
                  <a:cubicBezTo>
                    <a:pt x="955" y="1345"/>
                    <a:pt x="960" y="1340"/>
                    <a:pt x="960" y="1329"/>
                  </a:cubicBezTo>
                  <a:cubicBezTo>
                    <a:pt x="966" y="1319"/>
                    <a:pt x="966" y="1313"/>
                    <a:pt x="971" y="1303"/>
                  </a:cubicBezTo>
                  <a:cubicBezTo>
                    <a:pt x="976" y="1303"/>
                    <a:pt x="976" y="1303"/>
                    <a:pt x="976" y="1303"/>
                  </a:cubicBezTo>
                  <a:cubicBezTo>
                    <a:pt x="976" y="1313"/>
                    <a:pt x="981" y="1313"/>
                    <a:pt x="981" y="1319"/>
                  </a:cubicBezTo>
                  <a:cubicBezTo>
                    <a:pt x="987" y="1329"/>
                    <a:pt x="992" y="1334"/>
                    <a:pt x="997" y="1340"/>
                  </a:cubicBezTo>
                  <a:cubicBezTo>
                    <a:pt x="1002" y="1329"/>
                    <a:pt x="1008" y="1329"/>
                    <a:pt x="1013" y="1324"/>
                  </a:cubicBezTo>
                  <a:cubicBezTo>
                    <a:pt x="1018" y="1319"/>
                    <a:pt x="1018" y="1313"/>
                    <a:pt x="1023" y="1313"/>
                  </a:cubicBezTo>
                  <a:cubicBezTo>
                    <a:pt x="1034" y="1308"/>
                    <a:pt x="1039" y="1298"/>
                    <a:pt x="1050" y="1298"/>
                  </a:cubicBezTo>
                  <a:cubicBezTo>
                    <a:pt x="1060" y="1298"/>
                    <a:pt x="1060" y="1308"/>
                    <a:pt x="1066" y="1313"/>
                  </a:cubicBezTo>
                  <a:cubicBezTo>
                    <a:pt x="1076" y="1319"/>
                    <a:pt x="1082" y="1329"/>
                    <a:pt x="1092" y="1329"/>
                  </a:cubicBezTo>
                  <a:cubicBezTo>
                    <a:pt x="1108" y="1329"/>
                    <a:pt x="1113" y="1324"/>
                    <a:pt x="1124" y="1324"/>
                  </a:cubicBezTo>
                  <a:cubicBezTo>
                    <a:pt x="1140" y="1324"/>
                    <a:pt x="1150" y="1324"/>
                    <a:pt x="1166" y="1329"/>
                  </a:cubicBezTo>
                  <a:cubicBezTo>
                    <a:pt x="1166" y="1329"/>
                    <a:pt x="1171" y="1329"/>
                    <a:pt x="1177" y="1329"/>
                  </a:cubicBezTo>
                  <a:lnTo>
                    <a:pt x="1182" y="1334"/>
                  </a:lnTo>
                  <a:cubicBezTo>
                    <a:pt x="1192" y="1334"/>
                    <a:pt x="1192" y="1334"/>
                    <a:pt x="1198" y="1334"/>
                  </a:cubicBezTo>
                  <a:cubicBezTo>
                    <a:pt x="1213" y="1334"/>
                    <a:pt x="1219" y="1340"/>
                    <a:pt x="1229" y="1340"/>
                  </a:cubicBezTo>
                  <a:cubicBezTo>
                    <a:pt x="1240" y="1340"/>
                    <a:pt x="1245" y="1345"/>
                    <a:pt x="1250" y="1345"/>
                  </a:cubicBezTo>
                  <a:cubicBezTo>
                    <a:pt x="1324" y="1345"/>
                    <a:pt x="1324" y="1345"/>
                    <a:pt x="1324" y="1345"/>
                  </a:cubicBezTo>
                  <a:cubicBezTo>
                    <a:pt x="1329" y="1345"/>
                    <a:pt x="1329" y="1345"/>
                    <a:pt x="1329" y="1345"/>
                  </a:cubicBezTo>
                  <a:cubicBezTo>
                    <a:pt x="1335" y="1340"/>
                    <a:pt x="1340" y="1340"/>
                    <a:pt x="1351" y="1340"/>
                  </a:cubicBezTo>
                  <a:cubicBezTo>
                    <a:pt x="1356" y="1340"/>
                    <a:pt x="1361" y="1350"/>
                    <a:pt x="1366" y="1355"/>
                  </a:cubicBezTo>
                  <a:cubicBezTo>
                    <a:pt x="1377" y="1366"/>
                    <a:pt x="1388" y="1366"/>
                    <a:pt x="1398" y="1377"/>
                  </a:cubicBezTo>
                  <a:cubicBezTo>
                    <a:pt x="1403" y="1382"/>
                    <a:pt x="1403" y="1387"/>
                    <a:pt x="1409" y="1387"/>
                  </a:cubicBezTo>
                  <a:cubicBezTo>
                    <a:pt x="1414" y="1387"/>
                    <a:pt x="1414" y="1382"/>
                    <a:pt x="1414" y="1382"/>
                  </a:cubicBezTo>
                  <a:cubicBezTo>
                    <a:pt x="1430" y="1377"/>
                    <a:pt x="1435" y="1377"/>
                    <a:pt x="1451" y="1377"/>
                  </a:cubicBezTo>
                  <a:cubicBezTo>
                    <a:pt x="1461" y="1377"/>
                    <a:pt x="1467" y="1382"/>
                    <a:pt x="1482" y="1382"/>
                  </a:cubicBezTo>
                  <a:cubicBezTo>
                    <a:pt x="1498" y="1382"/>
                    <a:pt x="1509" y="1361"/>
                    <a:pt x="1530" y="1361"/>
                  </a:cubicBezTo>
                  <a:cubicBezTo>
                    <a:pt x="1535" y="1361"/>
                    <a:pt x="1540" y="1366"/>
                    <a:pt x="1551" y="1366"/>
                  </a:cubicBezTo>
                  <a:cubicBezTo>
                    <a:pt x="1567" y="1371"/>
                    <a:pt x="1577" y="1377"/>
                    <a:pt x="1593" y="1377"/>
                  </a:cubicBezTo>
                  <a:cubicBezTo>
                    <a:pt x="1609" y="1377"/>
                    <a:pt x="1620" y="1371"/>
                    <a:pt x="1635" y="1366"/>
                  </a:cubicBezTo>
                  <a:cubicBezTo>
                    <a:pt x="1641" y="1366"/>
                    <a:pt x="1641" y="1366"/>
                    <a:pt x="1646" y="1366"/>
                  </a:cubicBezTo>
                  <a:cubicBezTo>
                    <a:pt x="1656" y="1366"/>
                    <a:pt x="1662" y="1371"/>
                    <a:pt x="1667" y="1371"/>
                  </a:cubicBezTo>
                  <a:cubicBezTo>
                    <a:pt x="1678" y="1377"/>
                    <a:pt x="1683" y="1377"/>
                    <a:pt x="1699" y="1377"/>
                  </a:cubicBezTo>
                  <a:cubicBezTo>
                    <a:pt x="1720" y="1382"/>
                    <a:pt x="1730" y="1382"/>
                    <a:pt x="1751" y="1382"/>
                  </a:cubicBezTo>
                  <a:cubicBezTo>
                    <a:pt x="1778" y="1382"/>
                    <a:pt x="1778" y="1382"/>
                    <a:pt x="1778" y="1382"/>
                  </a:cubicBezTo>
                  <a:cubicBezTo>
                    <a:pt x="1799" y="1382"/>
                    <a:pt x="1810" y="1382"/>
                    <a:pt x="1825" y="1387"/>
                  </a:cubicBezTo>
                  <a:cubicBezTo>
                    <a:pt x="1836" y="1387"/>
                    <a:pt x="1841" y="1392"/>
                    <a:pt x="1852" y="1398"/>
                  </a:cubicBezTo>
                  <a:cubicBezTo>
                    <a:pt x="1867" y="1413"/>
                    <a:pt x="1867" y="1429"/>
                    <a:pt x="1878" y="1450"/>
                  </a:cubicBezTo>
                  <a:cubicBezTo>
                    <a:pt x="1878" y="1456"/>
                    <a:pt x="1878" y="1456"/>
                    <a:pt x="1878" y="1466"/>
                  </a:cubicBezTo>
                  <a:cubicBezTo>
                    <a:pt x="1883" y="1466"/>
                    <a:pt x="1883" y="1466"/>
                    <a:pt x="1883" y="1466"/>
                  </a:cubicBezTo>
                  <a:cubicBezTo>
                    <a:pt x="1888" y="1461"/>
                    <a:pt x="1888" y="1456"/>
                    <a:pt x="1894" y="1450"/>
                  </a:cubicBezTo>
                  <a:cubicBezTo>
                    <a:pt x="1904" y="1440"/>
                    <a:pt x="1915" y="1435"/>
                    <a:pt x="1931" y="1435"/>
                  </a:cubicBezTo>
                  <a:cubicBezTo>
                    <a:pt x="1947" y="1429"/>
                    <a:pt x="1957" y="1435"/>
                    <a:pt x="1973" y="1429"/>
                  </a:cubicBezTo>
                  <a:cubicBezTo>
                    <a:pt x="1978" y="1429"/>
                    <a:pt x="1978" y="1424"/>
                    <a:pt x="1984" y="1424"/>
                  </a:cubicBezTo>
                  <a:lnTo>
                    <a:pt x="1984" y="1424"/>
                  </a:lnTo>
                  <a:cubicBezTo>
                    <a:pt x="1989" y="1408"/>
                    <a:pt x="1999" y="1408"/>
                    <a:pt x="2010" y="1398"/>
                  </a:cubicBezTo>
                  <a:cubicBezTo>
                    <a:pt x="2015" y="1387"/>
                    <a:pt x="2020" y="1382"/>
                    <a:pt x="2020" y="1377"/>
                  </a:cubicBezTo>
                  <a:cubicBezTo>
                    <a:pt x="2020" y="1361"/>
                    <a:pt x="2015" y="1355"/>
                    <a:pt x="2005" y="1345"/>
                  </a:cubicBezTo>
                  <a:cubicBezTo>
                    <a:pt x="1999" y="1340"/>
                    <a:pt x="1999" y="1334"/>
                    <a:pt x="1994" y="1329"/>
                  </a:cubicBezTo>
                  <a:cubicBezTo>
                    <a:pt x="1989" y="1329"/>
                    <a:pt x="1984" y="1329"/>
                    <a:pt x="1984" y="1324"/>
                  </a:cubicBezTo>
                  <a:cubicBezTo>
                    <a:pt x="1984" y="1313"/>
                    <a:pt x="1989" y="1308"/>
                    <a:pt x="1989" y="1298"/>
                  </a:cubicBezTo>
                  <a:cubicBezTo>
                    <a:pt x="1989" y="1287"/>
                    <a:pt x="1978" y="1276"/>
                    <a:pt x="1978" y="1261"/>
                  </a:cubicBezTo>
                  <a:cubicBezTo>
                    <a:pt x="1978" y="1255"/>
                    <a:pt x="1984" y="1255"/>
                    <a:pt x="1989" y="1250"/>
                  </a:cubicBezTo>
                  <a:cubicBezTo>
                    <a:pt x="1994" y="1239"/>
                    <a:pt x="1994" y="1229"/>
                    <a:pt x="1999" y="1213"/>
                  </a:cubicBezTo>
                  <a:cubicBezTo>
                    <a:pt x="2010" y="1202"/>
                    <a:pt x="2015" y="1197"/>
                    <a:pt x="2026" y="1192"/>
                  </a:cubicBezTo>
                  <a:cubicBezTo>
                    <a:pt x="2031" y="1187"/>
                    <a:pt x="2042" y="1181"/>
                    <a:pt x="2042" y="1171"/>
                  </a:cubicBezTo>
                  <a:cubicBezTo>
                    <a:pt x="2042" y="1134"/>
                    <a:pt x="2042" y="1134"/>
                    <a:pt x="2042" y="1134"/>
                  </a:cubicBezTo>
                  <a:cubicBezTo>
                    <a:pt x="2042" y="1118"/>
                    <a:pt x="2042" y="1113"/>
                    <a:pt x="2036" y="1097"/>
                  </a:cubicBezTo>
                  <a:cubicBezTo>
                    <a:pt x="2036" y="1092"/>
                    <a:pt x="2042" y="1092"/>
                    <a:pt x="2036" y="1081"/>
                  </a:cubicBezTo>
                  <a:cubicBezTo>
                    <a:pt x="2036" y="1065"/>
                    <a:pt x="2031" y="1060"/>
                    <a:pt x="2031" y="1044"/>
                  </a:cubicBezTo>
                  <a:cubicBezTo>
                    <a:pt x="2031" y="1034"/>
                    <a:pt x="2031" y="1028"/>
                    <a:pt x="2031" y="1023"/>
                  </a:cubicBezTo>
                  <a:cubicBezTo>
                    <a:pt x="2036" y="1013"/>
                    <a:pt x="2031" y="1007"/>
                    <a:pt x="2036" y="1002"/>
                  </a:cubicBezTo>
                  <a:cubicBezTo>
                    <a:pt x="2036" y="997"/>
                    <a:pt x="2042" y="992"/>
                    <a:pt x="2042" y="986"/>
                  </a:cubicBezTo>
                  <a:cubicBezTo>
                    <a:pt x="2047" y="970"/>
                    <a:pt x="2047" y="960"/>
                    <a:pt x="2052" y="944"/>
                  </a:cubicBezTo>
                  <a:cubicBezTo>
                    <a:pt x="2057" y="949"/>
                    <a:pt x="2063" y="949"/>
                    <a:pt x="2068" y="960"/>
                  </a:cubicBezTo>
                  <a:cubicBezTo>
                    <a:pt x="2078" y="965"/>
                    <a:pt x="2084" y="965"/>
                    <a:pt x="2089" y="970"/>
                  </a:cubicBezTo>
                  <a:cubicBezTo>
                    <a:pt x="2105" y="981"/>
                    <a:pt x="2115" y="992"/>
                    <a:pt x="2131" y="992"/>
                  </a:cubicBezTo>
                  <a:cubicBezTo>
                    <a:pt x="2147" y="992"/>
                    <a:pt x="2152" y="986"/>
                    <a:pt x="2163" y="981"/>
                  </a:cubicBezTo>
                  <a:cubicBezTo>
                    <a:pt x="2173" y="970"/>
                    <a:pt x="2179" y="965"/>
                    <a:pt x="2195" y="960"/>
                  </a:cubicBezTo>
                  <a:cubicBezTo>
                    <a:pt x="2210" y="960"/>
                    <a:pt x="2216" y="949"/>
                    <a:pt x="2226" y="939"/>
                  </a:cubicBezTo>
                  <a:cubicBezTo>
                    <a:pt x="2231" y="933"/>
                    <a:pt x="2237" y="933"/>
                    <a:pt x="2242" y="928"/>
                  </a:cubicBezTo>
                  <a:cubicBezTo>
                    <a:pt x="2247" y="923"/>
                    <a:pt x="2247" y="923"/>
                    <a:pt x="2253" y="923"/>
                  </a:cubicBezTo>
                  <a:cubicBezTo>
                    <a:pt x="2274" y="923"/>
                    <a:pt x="2289" y="928"/>
                    <a:pt x="2305" y="928"/>
                  </a:cubicBezTo>
                  <a:cubicBezTo>
                    <a:pt x="2321" y="928"/>
                    <a:pt x="2332" y="928"/>
                    <a:pt x="2347" y="928"/>
                  </a:cubicBezTo>
                  <a:cubicBezTo>
                    <a:pt x="2347" y="881"/>
                    <a:pt x="2347" y="881"/>
                    <a:pt x="2347" y="881"/>
                  </a:cubicBezTo>
                  <a:cubicBezTo>
                    <a:pt x="2347" y="870"/>
                    <a:pt x="2347" y="870"/>
                    <a:pt x="2353" y="865"/>
                  </a:cubicBezTo>
                  <a:cubicBezTo>
                    <a:pt x="2358" y="860"/>
                    <a:pt x="2363" y="860"/>
                    <a:pt x="2369" y="854"/>
                  </a:cubicBezTo>
                  <a:cubicBezTo>
                    <a:pt x="2379" y="849"/>
                    <a:pt x="2374" y="833"/>
                    <a:pt x="2379" y="823"/>
                  </a:cubicBezTo>
                  <a:cubicBezTo>
                    <a:pt x="2384" y="812"/>
                    <a:pt x="2395" y="818"/>
                    <a:pt x="2400" y="812"/>
                  </a:cubicBezTo>
                  <a:cubicBezTo>
                    <a:pt x="2411" y="807"/>
                    <a:pt x="2416" y="802"/>
                    <a:pt x="2421" y="796"/>
                  </a:cubicBezTo>
                  <a:cubicBezTo>
                    <a:pt x="2432" y="791"/>
                    <a:pt x="2432" y="791"/>
                    <a:pt x="2437" y="786"/>
                  </a:cubicBezTo>
                  <a:cubicBezTo>
                    <a:pt x="2453" y="765"/>
                    <a:pt x="2464" y="759"/>
                    <a:pt x="2479" y="749"/>
                  </a:cubicBezTo>
                  <a:cubicBezTo>
                    <a:pt x="2485" y="744"/>
                    <a:pt x="2490" y="744"/>
                    <a:pt x="2495" y="738"/>
                  </a:cubicBezTo>
                  <a:cubicBezTo>
                    <a:pt x="2511" y="722"/>
                    <a:pt x="2516" y="717"/>
                    <a:pt x="2532" y="712"/>
                  </a:cubicBezTo>
                  <a:cubicBezTo>
                    <a:pt x="2537" y="707"/>
                    <a:pt x="2543" y="701"/>
                    <a:pt x="2553" y="696"/>
                  </a:cubicBezTo>
                  <a:cubicBezTo>
                    <a:pt x="2574" y="686"/>
                    <a:pt x="2585" y="680"/>
                    <a:pt x="2606" y="670"/>
                  </a:cubicBezTo>
                  <a:cubicBezTo>
                    <a:pt x="2622" y="659"/>
                    <a:pt x="2627" y="659"/>
                    <a:pt x="2643" y="654"/>
                  </a:cubicBezTo>
                  <a:cubicBezTo>
                    <a:pt x="2648" y="654"/>
                    <a:pt x="2653" y="649"/>
                    <a:pt x="2659" y="649"/>
                  </a:cubicBezTo>
                  <a:cubicBezTo>
                    <a:pt x="2659" y="643"/>
                    <a:pt x="2664" y="643"/>
                    <a:pt x="2664" y="638"/>
                  </a:cubicBezTo>
                  <a:cubicBezTo>
                    <a:pt x="2664" y="633"/>
                    <a:pt x="2659" y="633"/>
                    <a:pt x="2659" y="628"/>
                  </a:cubicBezTo>
                  <a:cubicBezTo>
                    <a:pt x="2653" y="622"/>
                    <a:pt x="2653" y="612"/>
                    <a:pt x="2653" y="607"/>
                  </a:cubicBezTo>
                  <a:cubicBezTo>
                    <a:pt x="2653" y="591"/>
                    <a:pt x="2653" y="585"/>
                    <a:pt x="2659" y="575"/>
                  </a:cubicBezTo>
                  <a:cubicBezTo>
                    <a:pt x="2664" y="559"/>
                    <a:pt x="2680" y="559"/>
                    <a:pt x="2685" y="548"/>
                  </a:cubicBezTo>
                  <a:cubicBezTo>
                    <a:pt x="2685" y="538"/>
                    <a:pt x="2685" y="533"/>
                    <a:pt x="2690" y="527"/>
                  </a:cubicBezTo>
                  <a:cubicBezTo>
                    <a:pt x="2690" y="512"/>
                    <a:pt x="2696" y="506"/>
                    <a:pt x="2696" y="490"/>
                  </a:cubicBezTo>
                  <a:cubicBezTo>
                    <a:pt x="2696" y="438"/>
                    <a:pt x="2696" y="438"/>
                    <a:pt x="2696" y="438"/>
                  </a:cubicBezTo>
                  <a:cubicBezTo>
                    <a:pt x="2696" y="433"/>
                    <a:pt x="2696" y="433"/>
                    <a:pt x="2701" y="427"/>
                  </a:cubicBezTo>
                  <a:lnTo>
                    <a:pt x="2701" y="427"/>
                  </a:lnTo>
                  <a:cubicBezTo>
                    <a:pt x="2685" y="422"/>
                    <a:pt x="2669" y="411"/>
                    <a:pt x="2648" y="406"/>
                  </a:cubicBezTo>
                  <a:cubicBezTo>
                    <a:pt x="2632" y="396"/>
                    <a:pt x="2622" y="385"/>
                    <a:pt x="2601" y="374"/>
                  </a:cubicBezTo>
                  <a:cubicBezTo>
                    <a:pt x="2548" y="348"/>
                    <a:pt x="2511" y="337"/>
                    <a:pt x="2453" y="337"/>
                  </a:cubicBezTo>
                  <a:cubicBezTo>
                    <a:pt x="2416" y="337"/>
                    <a:pt x="2416" y="337"/>
                    <a:pt x="2416" y="337"/>
                  </a:cubicBezTo>
                  <a:cubicBezTo>
                    <a:pt x="2411" y="337"/>
                    <a:pt x="2411" y="343"/>
                    <a:pt x="2400" y="343"/>
                  </a:cubicBezTo>
                  <a:cubicBezTo>
                    <a:pt x="2395" y="343"/>
                    <a:pt x="2390" y="343"/>
                    <a:pt x="2384" y="343"/>
                  </a:cubicBezTo>
                  <a:cubicBezTo>
                    <a:pt x="2384" y="353"/>
                    <a:pt x="2384" y="359"/>
                    <a:pt x="2384" y="364"/>
                  </a:cubicBezTo>
                  <a:cubicBezTo>
                    <a:pt x="2384" y="427"/>
                    <a:pt x="2395" y="401"/>
                    <a:pt x="2347" y="364"/>
                  </a:cubicBezTo>
                  <a:cubicBezTo>
                    <a:pt x="2337" y="374"/>
                    <a:pt x="2321" y="385"/>
                    <a:pt x="2321" y="401"/>
                  </a:cubicBezTo>
                  <a:cubicBezTo>
                    <a:pt x="2321" y="443"/>
                    <a:pt x="2358" y="464"/>
                    <a:pt x="2395" y="485"/>
                  </a:cubicBezTo>
                  <a:cubicBezTo>
                    <a:pt x="2384" y="501"/>
                    <a:pt x="2369" y="501"/>
                    <a:pt x="2347" y="512"/>
                  </a:cubicBezTo>
                  <a:cubicBezTo>
                    <a:pt x="2332" y="522"/>
                    <a:pt x="2337" y="554"/>
                    <a:pt x="2316" y="554"/>
                  </a:cubicBezTo>
                  <a:cubicBezTo>
                    <a:pt x="2305" y="554"/>
                    <a:pt x="2305" y="548"/>
                    <a:pt x="2295" y="543"/>
                  </a:cubicBezTo>
                  <a:cubicBezTo>
                    <a:pt x="2289" y="538"/>
                    <a:pt x="2279" y="533"/>
                    <a:pt x="2279" y="527"/>
                  </a:cubicBezTo>
                  <a:cubicBezTo>
                    <a:pt x="2279" y="512"/>
                    <a:pt x="2289" y="512"/>
                    <a:pt x="2295" y="496"/>
                  </a:cubicBezTo>
                  <a:cubicBezTo>
                    <a:pt x="2284" y="501"/>
                    <a:pt x="2284" y="501"/>
                    <a:pt x="2274" y="501"/>
                  </a:cubicBezTo>
                  <a:cubicBezTo>
                    <a:pt x="2268" y="501"/>
                    <a:pt x="2268" y="501"/>
                    <a:pt x="2263" y="501"/>
                  </a:cubicBezTo>
                  <a:cubicBezTo>
                    <a:pt x="2247" y="501"/>
                    <a:pt x="2242" y="522"/>
                    <a:pt x="2226" y="522"/>
                  </a:cubicBezTo>
                  <a:cubicBezTo>
                    <a:pt x="2216" y="522"/>
                    <a:pt x="2221" y="506"/>
                    <a:pt x="2210" y="501"/>
                  </a:cubicBezTo>
                  <a:cubicBezTo>
                    <a:pt x="2205" y="496"/>
                    <a:pt x="2200" y="496"/>
                    <a:pt x="2200" y="485"/>
                  </a:cubicBezTo>
                  <a:cubicBezTo>
                    <a:pt x="2200" y="480"/>
                    <a:pt x="2205" y="475"/>
                    <a:pt x="2205" y="469"/>
                  </a:cubicBezTo>
                  <a:cubicBezTo>
                    <a:pt x="2205" y="464"/>
                    <a:pt x="2205" y="464"/>
                    <a:pt x="2205" y="464"/>
                  </a:cubicBezTo>
                  <a:cubicBezTo>
                    <a:pt x="2195" y="464"/>
                    <a:pt x="2189" y="469"/>
                    <a:pt x="2184" y="469"/>
                  </a:cubicBezTo>
                  <a:cubicBezTo>
                    <a:pt x="2168" y="469"/>
                    <a:pt x="2195" y="454"/>
                    <a:pt x="2200" y="454"/>
                  </a:cubicBezTo>
                  <a:cubicBezTo>
                    <a:pt x="2226" y="454"/>
                    <a:pt x="2226" y="454"/>
                    <a:pt x="2226" y="454"/>
                  </a:cubicBezTo>
                  <a:cubicBezTo>
                    <a:pt x="2237" y="454"/>
                    <a:pt x="2242" y="464"/>
                    <a:pt x="2258" y="464"/>
                  </a:cubicBezTo>
                  <a:cubicBezTo>
                    <a:pt x="2279" y="464"/>
                    <a:pt x="2300" y="454"/>
                    <a:pt x="2300" y="433"/>
                  </a:cubicBezTo>
                  <a:cubicBezTo>
                    <a:pt x="2300" y="401"/>
                    <a:pt x="2300" y="401"/>
                    <a:pt x="2300" y="401"/>
                  </a:cubicBezTo>
                  <a:cubicBezTo>
                    <a:pt x="2300" y="390"/>
                    <a:pt x="2305" y="385"/>
                    <a:pt x="2305" y="380"/>
                  </a:cubicBezTo>
                  <a:cubicBezTo>
                    <a:pt x="2305" y="364"/>
                    <a:pt x="2305" y="359"/>
                    <a:pt x="2305" y="348"/>
                  </a:cubicBezTo>
                  <a:cubicBezTo>
                    <a:pt x="2295" y="348"/>
                    <a:pt x="2295" y="348"/>
                    <a:pt x="2295" y="348"/>
                  </a:cubicBezTo>
                  <a:cubicBezTo>
                    <a:pt x="2284" y="353"/>
                    <a:pt x="2284" y="364"/>
                    <a:pt x="2284" y="374"/>
                  </a:cubicBezTo>
                  <a:cubicBezTo>
                    <a:pt x="2274" y="374"/>
                    <a:pt x="2274" y="374"/>
                    <a:pt x="2274" y="374"/>
                  </a:cubicBezTo>
                  <a:cubicBezTo>
                    <a:pt x="2210" y="374"/>
                    <a:pt x="2189" y="316"/>
                    <a:pt x="2126" y="316"/>
                  </a:cubicBezTo>
                  <a:cubicBezTo>
                    <a:pt x="2110" y="316"/>
                    <a:pt x="2099" y="322"/>
                    <a:pt x="2099" y="337"/>
                  </a:cubicBezTo>
                  <a:cubicBezTo>
                    <a:pt x="2099" y="353"/>
                    <a:pt x="2121" y="353"/>
                    <a:pt x="2121" y="369"/>
                  </a:cubicBezTo>
                  <a:cubicBezTo>
                    <a:pt x="2121" y="380"/>
                    <a:pt x="2105" y="380"/>
                    <a:pt x="2105" y="396"/>
                  </a:cubicBezTo>
                  <a:cubicBezTo>
                    <a:pt x="2105" y="401"/>
                    <a:pt x="2115" y="401"/>
                    <a:pt x="2121" y="401"/>
                  </a:cubicBezTo>
                  <a:cubicBezTo>
                    <a:pt x="2147" y="401"/>
                    <a:pt x="2147" y="401"/>
                    <a:pt x="2147" y="401"/>
                  </a:cubicBezTo>
                  <a:cubicBezTo>
                    <a:pt x="2152" y="401"/>
                    <a:pt x="2158" y="396"/>
                    <a:pt x="2163" y="396"/>
                  </a:cubicBezTo>
                  <a:cubicBezTo>
                    <a:pt x="2173" y="396"/>
                    <a:pt x="2184" y="406"/>
                    <a:pt x="2184" y="422"/>
                  </a:cubicBezTo>
                  <a:cubicBezTo>
                    <a:pt x="2184" y="422"/>
                    <a:pt x="2184" y="422"/>
                    <a:pt x="2184" y="427"/>
                  </a:cubicBezTo>
                  <a:cubicBezTo>
                    <a:pt x="2163" y="427"/>
                    <a:pt x="2163" y="427"/>
                    <a:pt x="2163" y="427"/>
                  </a:cubicBezTo>
                  <a:cubicBezTo>
                    <a:pt x="2142" y="427"/>
                    <a:pt x="2126" y="427"/>
                    <a:pt x="2110" y="417"/>
                  </a:cubicBezTo>
                  <a:cubicBezTo>
                    <a:pt x="2089" y="411"/>
                    <a:pt x="2084" y="396"/>
                    <a:pt x="2063" y="396"/>
                  </a:cubicBezTo>
                  <a:cubicBezTo>
                    <a:pt x="2057" y="396"/>
                    <a:pt x="2052" y="401"/>
                    <a:pt x="2047" y="401"/>
                  </a:cubicBezTo>
                  <a:cubicBezTo>
                    <a:pt x="2026" y="401"/>
                    <a:pt x="2026" y="374"/>
                    <a:pt x="2005" y="364"/>
                  </a:cubicBezTo>
                  <a:cubicBezTo>
                    <a:pt x="1989" y="353"/>
                    <a:pt x="1978" y="353"/>
                    <a:pt x="1957" y="348"/>
                  </a:cubicBezTo>
                  <a:cubicBezTo>
                    <a:pt x="1962" y="337"/>
                    <a:pt x="1973" y="337"/>
                    <a:pt x="1978" y="327"/>
                  </a:cubicBezTo>
                  <a:cubicBezTo>
                    <a:pt x="1984" y="322"/>
                    <a:pt x="1984" y="316"/>
                    <a:pt x="1989" y="316"/>
                  </a:cubicBezTo>
                  <a:cubicBezTo>
                    <a:pt x="2015" y="316"/>
                    <a:pt x="2026" y="332"/>
                    <a:pt x="2052" y="332"/>
                  </a:cubicBezTo>
                  <a:cubicBezTo>
                    <a:pt x="2068" y="332"/>
                    <a:pt x="2078" y="322"/>
                    <a:pt x="2094" y="311"/>
                  </a:cubicBezTo>
                  <a:cubicBezTo>
                    <a:pt x="2110" y="301"/>
                    <a:pt x="2126" y="295"/>
                    <a:pt x="2126" y="279"/>
                  </a:cubicBezTo>
                  <a:cubicBezTo>
                    <a:pt x="2126" y="269"/>
                    <a:pt x="2121" y="269"/>
                    <a:pt x="2121" y="258"/>
                  </a:cubicBezTo>
                  <a:cubicBezTo>
                    <a:pt x="2121" y="232"/>
                    <a:pt x="2121" y="232"/>
                    <a:pt x="2121" y="232"/>
                  </a:cubicBezTo>
                  <a:cubicBezTo>
                    <a:pt x="2121" y="227"/>
                    <a:pt x="2121" y="216"/>
                    <a:pt x="2110" y="216"/>
                  </a:cubicBezTo>
                  <a:cubicBezTo>
                    <a:pt x="2105" y="216"/>
                    <a:pt x="2099" y="227"/>
                    <a:pt x="2094" y="227"/>
                  </a:cubicBezTo>
                  <a:cubicBezTo>
                    <a:pt x="2057" y="227"/>
                    <a:pt x="2042" y="216"/>
                    <a:pt x="2010" y="206"/>
                  </a:cubicBezTo>
                  <a:cubicBezTo>
                    <a:pt x="1947" y="190"/>
                    <a:pt x="1915" y="185"/>
                    <a:pt x="1857" y="179"/>
                  </a:cubicBezTo>
                  <a:cubicBezTo>
                    <a:pt x="1846" y="179"/>
                    <a:pt x="1841" y="169"/>
                    <a:pt x="1825" y="169"/>
                  </a:cubicBezTo>
                  <a:cubicBezTo>
                    <a:pt x="1815" y="169"/>
                    <a:pt x="1815" y="185"/>
                    <a:pt x="1810" y="195"/>
                  </a:cubicBezTo>
                  <a:cubicBezTo>
                    <a:pt x="1799" y="216"/>
                    <a:pt x="1804" y="232"/>
                    <a:pt x="1788" y="253"/>
                  </a:cubicBezTo>
                  <a:cubicBezTo>
                    <a:pt x="1773" y="264"/>
                    <a:pt x="1762" y="264"/>
                    <a:pt x="1746" y="274"/>
                  </a:cubicBezTo>
                  <a:cubicBezTo>
                    <a:pt x="1725" y="285"/>
                    <a:pt x="1714" y="295"/>
                    <a:pt x="1699" y="311"/>
                  </a:cubicBezTo>
                  <a:cubicBezTo>
                    <a:pt x="1688" y="311"/>
                    <a:pt x="1688" y="311"/>
                    <a:pt x="1688" y="311"/>
                  </a:cubicBezTo>
                  <a:cubicBezTo>
                    <a:pt x="1688" y="295"/>
                    <a:pt x="1688" y="295"/>
                    <a:pt x="1688" y="295"/>
                  </a:cubicBezTo>
                  <a:cubicBezTo>
                    <a:pt x="1688" y="290"/>
                    <a:pt x="1693" y="290"/>
                    <a:pt x="1693" y="279"/>
                  </a:cubicBezTo>
                  <a:cubicBezTo>
                    <a:pt x="1693" y="264"/>
                    <a:pt x="1667" y="269"/>
                    <a:pt x="1667" y="253"/>
                  </a:cubicBezTo>
                  <a:cubicBezTo>
                    <a:pt x="1667" y="232"/>
                    <a:pt x="1693" y="227"/>
                    <a:pt x="1714" y="222"/>
                  </a:cubicBezTo>
                  <a:cubicBezTo>
                    <a:pt x="1730" y="222"/>
                    <a:pt x="1736" y="211"/>
                    <a:pt x="1751" y="211"/>
                  </a:cubicBezTo>
                  <a:cubicBezTo>
                    <a:pt x="1757" y="211"/>
                    <a:pt x="1762" y="216"/>
                    <a:pt x="1767" y="216"/>
                  </a:cubicBezTo>
                  <a:cubicBezTo>
                    <a:pt x="1783" y="216"/>
                    <a:pt x="1799" y="195"/>
                    <a:pt x="1799" y="174"/>
                  </a:cubicBezTo>
                  <a:cubicBezTo>
                    <a:pt x="1799" y="158"/>
                    <a:pt x="1778" y="153"/>
                    <a:pt x="1773" y="132"/>
                  </a:cubicBezTo>
                  <a:cubicBezTo>
                    <a:pt x="1767" y="116"/>
                    <a:pt x="1767" y="100"/>
                    <a:pt x="1767" y="84"/>
                  </a:cubicBezTo>
                  <a:cubicBezTo>
                    <a:pt x="1757" y="84"/>
                    <a:pt x="1757" y="95"/>
                    <a:pt x="1746" y="95"/>
                  </a:cubicBezTo>
                  <a:cubicBezTo>
                    <a:pt x="1736" y="95"/>
                    <a:pt x="1736" y="95"/>
                    <a:pt x="1736" y="95"/>
                  </a:cubicBezTo>
                  <a:cubicBezTo>
                    <a:pt x="1683" y="84"/>
                    <a:pt x="1656" y="68"/>
                    <a:pt x="1614" y="42"/>
                  </a:cubicBezTo>
                  <a:cubicBezTo>
                    <a:pt x="1599" y="26"/>
                    <a:pt x="1583" y="16"/>
                    <a:pt x="1572" y="0"/>
                  </a:cubicBezTo>
                  <a:lnTo>
                    <a:pt x="1572" y="0"/>
                  </a:lnTo>
                  <a:cubicBezTo>
                    <a:pt x="1567" y="11"/>
                    <a:pt x="1567" y="16"/>
                    <a:pt x="1562" y="26"/>
                  </a:cubicBezTo>
                  <a:cubicBezTo>
                    <a:pt x="1556" y="32"/>
                    <a:pt x="1551" y="32"/>
                    <a:pt x="1546" y="37"/>
                  </a:cubicBezTo>
                  <a:cubicBezTo>
                    <a:pt x="1540" y="42"/>
                    <a:pt x="1540" y="47"/>
                    <a:pt x="1535" y="58"/>
                  </a:cubicBezTo>
                  <a:cubicBezTo>
                    <a:pt x="1530" y="79"/>
                    <a:pt x="1519" y="95"/>
                    <a:pt x="1498" y="100"/>
                  </a:cubicBezTo>
                  <a:cubicBezTo>
                    <a:pt x="1493" y="100"/>
                    <a:pt x="1488" y="100"/>
                    <a:pt x="1482" y="100"/>
                  </a:cubicBezTo>
                  <a:cubicBezTo>
                    <a:pt x="1472" y="100"/>
                    <a:pt x="1467" y="100"/>
                    <a:pt x="1456" y="105"/>
                  </a:cubicBezTo>
                  <a:cubicBezTo>
                    <a:pt x="1424" y="111"/>
                    <a:pt x="1409" y="116"/>
                    <a:pt x="1377" y="116"/>
                  </a:cubicBezTo>
                  <a:cubicBezTo>
                    <a:pt x="1356" y="116"/>
                    <a:pt x="1340" y="105"/>
                    <a:pt x="1324" y="95"/>
                  </a:cubicBezTo>
                  <a:cubicBezTo>
                    <a:pt x="1308" y="84"/>
                    <a:pt x="1303" y="74"/>
                    <a:pt x="1287" y="74"/>
                  </a:cubicBezTo>
                  <a:lnTo>
                    <a:pt x="1282" y="79"/>
                  </a:lnTo>
                  <a:cubicBezTo>
                    <a:pt x="1282" y="84"/>
                    <a:pt x="1282" y="84"/>
                    <a:pt x="1282" y="90"/>
                  </a:cubicBezTo>
                  <a:cubicBezTo>
                    <a:pt x="1282" y="153"/>
                    <a:pt x="1282" y="153"/>
                    <a:pt x="1282" y="153"/>
                  </a:cubicBezTo>
                  <a:cubicBezTo>
                    <a:pt x="1282" y="158"/>
                    <a:pt x="1287" y="163"/>
                    <a:pt x="1287" y="169"/>
                  </a:cubicBezTo>
                  <a:cubicBezTo>
                    <a:pt x="1287" y="179"/>
                    <a:pt x="1282" y="185"/>
                    <a:pt x="1277" y="190"/>
                  </a:cubicBezTo>
                  <a:cubicBezTo>
                    <a:pt x="1271" y="200"/>
                    <a:pt x="1261" y="200"/>
                    <a:pt x="1256" y="211"/>
                  </a:cubicBezTo>
                  <a:cubicBezTo>
                    <a:pt x="1245" y="222"/>
                    <a:pt x="1240" y="232"/>
                    <a:pt x="1240" y="248"/>
                  </a:cubicBezTo>
                  <a:cubicBezTo>
                    <a:pt x="1240" y="253"/>
                    <a:pt x="1240" y="258"/>
                    <a:pt x="1245" y="269"/>
                  </a:cubicBezTo>
                  <a:cubicBezTo>
                    <a:pt x="1245" y="274"/>
                    <a:pt x="1245" y="279"/>
                    <a:pt x="1245" y="285"/>
                  </a:cubicBezTo>
                  <a:cubicBezTo>
                    <a:pt x="1250" y="285"/>
                    <a:pt x="1250" y="285"/>
                    <a:pt x="1256" y="285"/>
                  </a:cubicBezTo>
                  <a:cubicBezTo>
                    <a:pt x="1266" y="285"/>
                    <a:pt x="1271" y="285"/>
                    <a:pt x="1282" y="290"/>
                  </a:cubicBezTo>
                  <a:cubicBezTo>
                    <a:pt x="1298" y="295"/>
                    <a:pt x="1308" y="290"/>
                    <a:pt x="1324" y="295"/>
                  </a:cubicBezTo>
                  <a:cubicBezTo>
                    <a:pt x="1335" y="295"/>
                    <a:pt x="1340" y="295"/>
                    <a:pt x="1356" y="301"/>
                  </a:cubicBezTo>
                  <a:cubicBezTo>
                    <a:pt x="1361" y="301"/>
                    <a:pt x="1366" y="301"/>
                    <a:pt x="1372" y="301"/>
                  </a:cubicBezTo>
                  <a:cubicBezTo>
                    <a:pt x="1372" y="306"/>
                    <a:pt x="1382" y="301"/>
                    <a:pt x="1382" y="306"/>
                  </a:cubicBezTo>
                  <a:cubicBezTo>
                    <a:pt x="1382" y="311"/>
                    <a:pt x="1377" y="316"/>
                    <a:pt x="1377" y="316"/>
                  </a:cubicBezTo>
                  <a:cubicBezTo>
                    <a:pt x="1366" y="332"/>
                    <a:pt x="1361" y="337"/>
                    <a:pt x="1351" y="348"/>
                  </a:cubicBezTo>
                  <a:cubicBezTo>
                    <a:pt x="1340" y="359"/>
                    <a:pt x="1335" y="364"/>
                    <a:pt x="1324" y="374"/>
                  </a:cubicBezTo>
                  <a:cubicBezTo>
                    <a:pt x="1319" y="380"/>
                    <a:pt x="1319" y="380"/>
                    <a:pt x="1314" y="385"/>
                  </a:cubicBezTo>
                  <a:cubicBezTo>
                    <a:pt x="1308" y="390"/>
                    <a:pt x="1308" y="396"/>
                    <a:pt x="1303" y="401"/>
                  </a:cubicBezTo>
                  <a:cubicBezTo>
                    <a:pt x="1293" y="406"/>
                    <a:pt x="1287" y="411"/>
                    <a:pt x="1277" y="411"/>
                  </a:cubicBezTo>
                  <a:cubicBezTo>
                    <a:pt x="1271" y="411"/>
                    <a:pt x="1266" y="417"/>
                    <a:pt x="1256" y="422"/>
                  </a:cubicBezTo>
                  <a:cubicBezTo>
                    <a:pt x="1256" y="422"/>
                    <a:pt x="1250" y="427"/>
                    <a:pt x="1250" y="433"/>
                  </a:cubicBezTo>
                  <a:cubicBezTo>
                    <a:pt x="1250" y="433"/>
                    <a:pt x="1250" y="438"/>
                    <a:pt x="1250" y="443"/>
                  </a:cubicBezTo>
                  <a:cubicBezTo>
                    <a:pt x="1250" y="459"/>
                    <a:pt x="1256" y="469"/>
                    <a:pt x="1256" y="485"/>
                  </a:cubicBezTo>
                  <a:cubicBezTo>
                    <a:pt x="1256" y="496"/>
                    <a:pt x="1250" y="506"/>
                    <a:pt x="1250" y="517"/>
                  </a:cubicBezTo>
                  <a:cubicBezTo>
                    <a:pt x="1245" y="527"/>
                    <a:pt x="1245" y="533"/>
                    <a:pt x="1240" y="548"/>
                  </a:cubicBezTo>
                  <a:cubicBezTo>
                    <a:pt x="1234" y="564"/>
                    <a:pt x="1234" y="575"/>
                    <a:pt x="1229" y="591"/>
                  </a:cubicBezTo>
                  <a:cubicBezTo>
                    <a:pt x="1229" y="596"/>
                    <a:pt x="1229" y="596"/>
                    <a:pt x="1224" y="601"/>
                  </a:cubicBezTo>
                  <a:cubicBezTo>
                    <a:pt x="1219" y="612"/>
                    <a:pt x="1203" y="607"/>
                    <a:pt x="1198" y="617"/>
                  </a:cubicBezTo>
                  <a:cubicBezTo>
                    <a:pt x="1192" y="628"/>
                    <a:pt x="1192" y="633"/>
                    <a:pt x="1187" y="643"/>
                  </a:cubicBezTo>
                  <a:cubicBezTo>
                    <a:pt x="1182" y="659"/>
                    <a:pt x="1177" y="665"/>
                    <a:pt x="1171" y="680"/>
                  </a:cubicBezTo>
                  <a:cubicBezTo>
                    <a:pt x="1171" y="686"/>
                    <a:pt x="1171" y="691"/>
                    <a:pt x="1166" y="696"/>
                  </a:cubicBezTo>
                  <a:cubicBezTo>
                    <a:pt x="1161" y="701"/>
                    <a:pt x="1150" y="701"/>
                    <a:pt x="1140" y="707"/>
                  </a:cubicBezTo>
                  <a:cubicBezTo>
                    <a:pt x="1134" y="707"/>
                    <a:pt x="1134" y="712"/>
                    <a:pt x="1124" y="717"/>
                  </a:cubicBezTo>
                  <a:cubicBezTo>
                    <a:pt x="1108" y="722"/>
                    <a:pt x="1097" y="717"/>
                    <a:pt x="1082" y="722"/>
                  </a:cubicBezTo>
                  <a:cubicBezTo>
                    <a:pt x="1071" y="722"/>
                    <a:pt x="1071" y="728"/>
                    <a:pt x="1066" y="728"/>
                  </a:cubicBezTo>
                  <a:cubicBezTo>
                    <a:pt x="1060" y="733"/>
                    <a:pt x="1055" y="733"/>
                    <a:pt x="1050" y="733"/>
                  </a:cubicBezTo>
                  <a:cubicBezTo>
                    <a:pt x="1045" y="738"/>
                    <a:pt x="1045" y="744"/>
                    <a:pt x="1039" y="749"/>
                  </a:cubicBezTo>
                  <a:cubicBezTo>
                    <a:pt x="1034" y="759"/>
                    <a:pt x="1029" y="765"/>
                    <a:pt x="1023" y="770"/>
                  </a:cubicBezTo>
                  <a:cubicBezTo>
                    <a:pt x="1013" y="791"/>
                    <a:pt x="1002" y="796"/>
                    <a:pt x="992" y="818"/>
                  </a:cubicBezTo>
                  <a:cubicBezTo>
                    <a:pt x="981" y="833"/>
                    <a:pt x="981" y="844"/>
                    <a:pt x="971" y="865"/>
                  </a:cubicBezTo>
                  <a:cubicBezTo>
                    <a:pt x="966" y="870"/>
                    <a:pt x="960" y="876"/>
                    <a:pt x="955" y="881"/>
                  </a:cubicBezTo>
                  <a:cubicBezTo>
                    <a:pt x="950" y="891"/>
                    <a:pt x="939" y="902"/>
                    <a:pt x="929" y="902"/>
                  </a:cubicBezTo>
                  <a:cubicBezTo>
                    <a:pt x="913" y="902"/>
                    <a:pt x="902" y="891"/>
                    <a:pt x="892" y="881"/>
                  </a:cubicBezTo>
                  <a:cubicBezTo>
                    <a:pt x="886" y="876"/>
                    <a:pt x="886" y="870"/>
                    <a:pt x="881" y="870"/>
                  </a:cubicBezTo>
                  <a:cubicBezTo>
                    <a:pt x="876" y="870"/>
                    <a:pt x="871" y="876"/>
                    <a:pt x="871" y="876"/>
                  </a:cubicBezTo>
                  <a:cubicBezTo>
                    <a:pt x="865" y="881"/>
                    <a:pt x="860" y="886"/>
                    <a:pt x="860" y="891"/>
                  </a:cubicBezTo>
                  <a:cubicBezTo>
                    <a:pt x="855" y="902"/>
                    <a:pt x="855" y="912"/>
                    <a:pt x="844" y="923"/>
                  </a:cubicBezTo>
                  <a:cubicBezTo>
                    <a:pt x="828" y="918"/>
                    <a:pt x="828" y="897"/>
                    <a:pt x="823" y="876"/>
                  </a:cubicBezTo>
                  <a:cubicBezTo>
                    <a:pt x="823" y="870"/>
                    <a:pt x="828" y="865"/>
                    <a:pt x="828" y="860"/>
                  </a:cubicBezTo>
                  <a:cubicBezTo>
                    <a:pt x="828" y="844"/>
                    <a:pt x="828" y="844"/>
                    <a:pt x="828" y="844"/>
                  </a:cubicBezTo>
                  <a:cubicBezTo>
                    <a:pt x="791" y="844"/>
                    <a:pt x="791" y="844"/>
                    <a:pt x="791" y="844"/>
                  </a:cubicBezTo>
                  <a:cubicBezTo>
                    <a:pt x="781" y="844"/>
                    <a:pt x="770" y="839"/>
                    <a:pt x="760" y="833"/>
                  </a:cubicBezTo>
                  <a:cubicBezTo>
                    <a:pt x="749" y="833"/>
                    <a:pt x="739" y="828"/>
                    <a:pt x="733" y="818"/>
                  </a:cubicBezTo>
                  <a:cubicBezTo>
                    <a:pt x="733" y="802"/>
                    <a:pt x="728" y="796"/>
                    <a:pt x="723" y="786"/>
                  </a:cubicBezTo>
                  <a:cubicBezTo>
                    <a:pt x="723" y="775"/>
                    <a:pt x="723" y="770"/>
                    <a:pt x="718" y="765"/>
                  </a:cubicBezTo>
                  <a:cubicBezTo>
                    <a:pt x="718" y="759"/>
                    <a:pt x="712" y="754"/>
                    <a:pt x="707" y="754"/>
                  </a:cubicBezTo>
                  <a:cubicBezTo>
                    <a:pt x="697" y="754"/>
                    <a:pt x="697" y="765"/>
                    <a:pt x="686" y="770"/>
                  </a:cubicBezTo>
                  <a:cubicBezTo>
                    <a:pt x="675" y="770"/>
                    <a:pt x="665" y="770"/>
                    <a:pt x="660" y="775"/>
                  </a:cubicBezTo>
                  <a:cubicBezTo>
                    <a:pt x="654" y="775"/>
                    <a:pt x="654" y="781"/>
                    <a:pt x="654" y="786"/>
                  </a:cubicBezTo>
                  <a:cubicBezTo>
                    <a:pt x="649" y="802"/>
                    <a:pt x="649" y="812"/>
                    <a:pt x="644" y="828"/>
                  </a:cubicBezTo>
                  <a:cubicBezTo>
                    <a:pt x="644" y="839"/>
                    <a:pt x="644" y="844"/>
                    <a:pt x="644" y="854"/>
                  </a:cubicBezTo>
                  <a:cubicBezTo>
                    <a:pt x="638" y="865"/>
                    <a:pt x="638" y="870"/>
                    <a:pt x="628" y="881"/>
                  </a:cubicBezTo>
                  <a:cubicBezTo>
                    <a:pt x="612" y="897"/>
                    <a:pt x="596" y="891"/>
                    <a:pt x="575" y="897"/>
                  </a:cubicBezTo>
                  <a:cubicBezTo>
                    <a:pt x="554" y="902"/>
                    <a:pt x="544" y="907"/>
                    <a:pt x="528" y="912"/>
                  </a:cubicBezTo>
                  <a:cubicBezTo>
                    <a:pt x="507" y="918"/>
                    <a:pt x="496" y="933"/>
                    <a:pt x="475" y="939"/>
                  </a:cubicBezTo>
                  <a:cubicBezTo>
                    <a:pt x="470" y="939"/>
                    <a:pt x="464" y="939"/>
                    <a:pt x="459" y="944"/>
                  </a:cubicBezTo>
                  <a:cubicBezTo>
                    <a:pt x="459" y="944"/>
                    <a:pt x="459" y="944"/>
                    <a:pt x="459" y="949"/>
                  </a:cubicBezTo>
                  <a:cubicBezTo>
                    <a:pt x="454" y="949"/>
                    <a:pt x="454" y="955"/>
                    <a:pt x="454" y="960"/>
                  </a:cubicBezTo>
                  <a:cubicBezTo>
                    <a:pt x="454" y="965"/>
                    <a:pt x="449" y="970"/>
                    <a:pt x="449" y="981"/>
                  </a:cubicBezTo>
                  <a:cubicBezTo>
                    <a:pt x="449" y="986"/>
                    <a:pt x="443" y="992"/>
                    <a:pt x="443" y="997"/>
                  </a:cubicBezTo>
                  <a:cubicBezTo>
                    <a:pt x="443" y="1002"/>
                    <a:pt x="443" y="1002"/>
                    <a:pt x="438" y="1007"/>
                  </a:cubicBezTo>
                  <a:cubicBezTo>
                    <a:pt x="433" y="1007"/>
                    <a:pt x="427" y="1007"/>
                    <a:pt x="417" y="1007"/>
                  </a:cubicBezTo>
                  <a:cubicBezTo>
                    <a:pt x="406" y="1007"/>
                    <a:pt x="401" y="1007"/>
                    <a:pt x="396" y="1002"/>
                  </a:cubicBezTo>
                  <a:cubicBezTo>
                    <a:pt x="391" y="997"/>
                    <a:pt x="391" y="992"/>
                    <a:pt x="391" y="992"/>
                  </a:cubicBezTo>
                  <a:cubicBezTo>
                    <a:pt x="385" y="986"/>
                    <a:pt x="380" y="986"/>
                    <a:pt x="375" y="986"/>
                  </a:cubicBezTo>
                  <a:cubicBezTo>
                    <a:pt x="364" y="981"/>
                    <a:pt x="359" y="976"/>
                    <a:pt x="354" y="965"/>
                  </a:cubicBezTo>
                  <a:cubicBezTo>
                    <a:pt x="348" y="955"/>
                    <a:pt x="348" y="949"/>
                    <a:pt x="338" y="949"/>
                  </a:cubicBezTo>
                  <a:cubicBezTo>
                    <a:pt x="327" y="949"/>
                    <a:pt x="327" y="955"/>
                    <a:pt x="322" y="960"/>
                  </a:cubicBezTo>
                  <a:cubicBezTo>
                    <a:pt x="317" y="965"/>
                    <a:pt x="306" y="970"/>
                    <a:pt x="306" y="976"/>
                  </a:cubicBezTo>
                  <a:cubicBezTo>
                    <a:pt x="306" y="986"/>
                    <a:pt x="306" y="992"/>
                    <a:pt x="312" y="1002"/>
                  </a:cubicBezTo>
                  <a:cubicBezTo>
                    <a:pt x="312" y="1007"/>
                    <a:pt x="317" y="1007"/>
                    <a:pt x="317" y="1013"/>
                  </a:cubicBezTo>
                  <a:cubicBezTo>
                    <a:pt x="317" y="1034"/>
                    <a:pt x="301" y="1044"/>
                    <a:pt x="301" y="1065"/>
                  </a:cubicBezTo>
                  <a:cubicBezTo>
                    <a:pt x="301" y="1071"/>
                    <a:pt x="301" y="1076"/>
                    <a:pt x="301" y="1076"/>
                  </a:cubicBezTo>
                  <a:cubicBezTo>
                    <a:pt x="306" y="1081"/>
                    <a:pt x="306" y="1087"/>
                    <a:pt x="306" y="1087"/>
                  </a:cubicBezTo>
                  <a:cubicBezTo>
                    <a:pt x="306" y="1097"/>
                    <a:pt x="296" y="1097"/>
                    <a:pt x="285" y="1102"/>
                  </a:cubicBezTo>
                  <a:cubicBezTo>
                    <a:pt x="275" y="1102"/>
                    <a:pt x="269" y="1102"/>
                    <a:pt x="259" y="1108"/>
                  </a:cubicBezTo>
                  <a:cubicBezTo>
                    <a:pt x="238" y="1113"/>
                    <a:pt x="222" y="1118"/>
                    <a:pt x="201" y="1118"/>
                  </a:cubicBezTo>
                  <a:cubicBezTo>
                    <a:pt x="180" y="1123"/>
                    <a:pt x="169" y="1129"/>
                    <a:pt x="143" y="1129"/>
                  </a:cubicBezTo>
                  <a:cubicBezTo>
                    <a:pt x="127" y="1129"/>
                    <a:pt x="116" y="1123"/>
                    <a:pt x="106" y="1134"/>
                  </a:cubicBezTo>
                  <a:cubicBezTo>
                    <a:pt x="101" y="1139"/>
                    <a:pt x="101" y="1144"/>
                    <a:pt x="95" y="1150"/>
                  </a:cubicBezTo>
                  <a:cubicBezTo>
                    <a:pt x="85" y="1166"/>
                    <a:pt x="74" y="1171"/>
                    <a:pt x="64" y="1187"/>
                  </a:cubicBezTo>
                  <a:cubicBezTo>
                    <a:pt x="64" y="1197"/>
                    <a:pt x="58" y="1202"/>
                    <a:pt x="53" y="1213"/>
                  </a:cubicBezTo>
                  <a:cubicBezTo>
                    <a:pt x="42" y="1229"/>
                    <a:pt x="37" y="1239"/>
                    <a:pt x="27" y="1255"/>
                  </a:cubicBezTo>
                  <a:cubicBezTo>
                    <a:pt x="21" y="1266"/>
                    <a:pt x="16" y="1271"/>
                    <a:pt x="11" y="1287"/>
                  </a:cubicBezTo>
                  <a:cubicBezTo>
                    <a:pt x="6" y="1303"/>
                    <a:pt x="11" y="1313"/>
                    <a:pt x="6" y="1329"/>
                  </a:cubicBezTo>
                  <a:cubicBezTo>
                    <a:pt x="6" y="1345"/>
                    <a:pt x="6" y="1355"/>
                    <a:pt x="6" y="1371"/>
                  </a:cubicBezTo>
                  <a:cubicBezTo>
                    <a:pt x="6" y="1371"/>
                    <a:pt x="0" y="1371"/>
                    <a:pt x="0" y="1377"/>
                  </a:cubicBezTo>
                  <a:cubicBezTo>
                    <a:pt x="0" y="1392"/>
                    <a:pt x="0" y="1398"/>
                    <a:pt x="0" y="14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83"/>
            <p:cNvSpPr>
              <a:spLocks noChangeArrowheads="1"/>
            </p:cNvSpPr>
            <p:nvPr/>
          </p:nvSpPr>
          <p:spPr bwMode="auto">
            <a:xfrm>
              <a:off x="8933784" y="8648701"/>
              <a:ext cx="1285792" cy="1347787"/>
            </a:xfrm>
            <a:custGeom>
              <a:avLst/>
              <a:gdLst>
                <a:gd name="T0" fmla="*/ 2600 w 3572"/>
                <a:gd name="T1" fmla="*/ 1276 h 3745"/>
                <a:gd name="T2" fmla="*/ 2400 w 3572"/>
                <a:gd name="T3" fmla="*/ 1139 h 3745"/>
                <a:gd name="T4" fmla="*/ 2390 w 3572"/>
                <a:gd name="T5" fmla="*/ 1013 h 3745"/>
                <a:gd name="T6" fmla="*/ 2026 w 3572"/>
                <a:gd name="T7" fmla="*/ 443 h 3745"/>
                <a:gd name="T8" fmla="*/ 1815 w 3572"/>
                <a:gd name="T9" fmla="*/ 237 h 3745"/>
                <a:gd name="T10" fmla="*/ 1678 w 3572"/>
                <a:gd name="T11" fmla="*/ 448 h 3745"/>
                <a:gd name="T12" fmla="*/ 1419 w 3572"/>
                <a:gd name="T13" fmla="*/ 100 h 3745"/>
                <a:gd name="T14" fmla="*/ 1672 w 3572"/>
                <a:gd name="T15" fmla="*/ 380 h 3745"/>
                <a:gd name="T16" fmla="*/ 1836 w 3572"/>
                <a:gd name="T17" fmla="*/ 501 h 3745"/>
                <a:gd name="T18" fmla="*/ 1910 w 3572"/>
                <a:gd name="T19" fmla="*/ 527 h 3745"/>
                <a:gd name="T20" fmla="*/ 1925 w 3572"/>
                <a:gd name="T21" fmla="*/ 723 h 3745"/>
                <a:gd name="T22" fmla="*/ 1704 w 3572"/>
                <a:gd name="T23" fmla="*/ 480 h 3745"/>
                <a:gd name="T24" fmla="*/ 1335 w 3572"/>
                <a:gd name="T25" fmla="*/ 216 h 3745"/>
                <a:gd name="T26" fmla="*/ 1213 w 3572"/>
                <a:gd name="T27" fmla="*/ 132 h 3745"/>
                <a:gd name="T28" fmla="*/ 1546 w 3572"/>
                <a:gd name="T29" fmla="*/ 132 h 3745"/>
                <a:gd name="T30" fmla="*/ 1467 w 3572"/>
                <a:gd name="T31" fmla="*/ 58 h 3745"/>
                <a:gd name="T32" fmla="*/ 201 w 3572"/>
                <a:gd name="T33" fmla="*/ 3274 h 3745"/>
                <a:gd name="T34" fmla="*/ 290 w 3572"/>
                <a:gd name="T35" fmla="*/ 3348 h 3745"/>
                <a:gd name="T36" fmla="*/ 401 w 3572"/>
                <a:gd name="T37" fmla="*/ 3443 h 3745"/>
                <a:gd name="T38" fmla="*/ 586 w 3572"/>
                <a:gd name="T39" fmla="*/ 3137 h 3745"/>
                <a:gd name="T40" fmla="*/ 559 w 3572"/>
                <a:gd name="T41" fmla="*/ 3338 h 3745"/>
                <a:gd name="T42" fmla="*/ 776 w 3572"/>
                <a:gd name="T43" fmla="*/ 3549 h 3745"/>
                <a:gd name="T44" fmla="*/ 839 w 3572"/>
                <a:gd name="T45" fmla="*/ 3375 h 3745"/>
                <a:gd name="T46" fmla="*/ 992 w 3572"/>
                <a:gd name="T47" fmla="*/ 3353 h 3745"/>
                <a:gd name="T48" fmla="*/ 992 w 3572"/>
                <a:gd name="T49" fmla="*/ 3506 h 3745"/>
                <a:gd name="T50" fmla="*/ 1034 w 3572"/>
                <a:gd name="T51" fmla="*/ 3691 h 3745"/>
                <a:gd name="T52" fmla="*/ 1319 w 3572"/>
                <a:gd name="T53" fmla="*/ 3295 h 3745"/>
                <a:gd name="T54" fmla="*/ 1894 w 3572"/>
                <a:gd name="T55" fmla="*/ 3638 h 3745"/>
                <a:gd name="T56" fmla="*/ 3323 w 3572"/>
                <a:gd name="T57" fmla="*/ 2035 h 3745"/>
                <a:gd name="T58" fmla="*/ 3323 w 3572"/>
                <a:gd name="T59" fmla="*/ 2235 h 3745"/>
                <a:gd name="T60" fmla="*/ 3255 w 3572"/>
                <a:gd name="T61" fmla="*/ 2425 h 3745"/>
                <a:gd name="T62" fmla="*/ 3049 w 3572"/>
                <a:gd name="T63" fmla="*/ 2673 h 3745"/>
                <a:gd name="T64" fmla="*/ 2827 w 3572"/>
                <a:gd name="T65" fmla="*/ 2800 h 3745"/>
                <a:gd name="T66" fmla="*/ 2627 w 3572"/>
                <a:gd name="T67" fmla="*/ 2821 h 3745"/>
                <a:gd name="T68" fmla="*/ 2374 w 3572"/>
                <a:gd name="T69" fmla="*/ 2926 h 3745"/>
                <a:gd name="T70" fmla="*/ 2142 w 3572"/>
                <a:gd name="T71" fmla="*/ 3069 h 3745"/>
                <a:gd name="T72" fmla="*/ 1936 w 3572"/>
                <a:gd name="T73" fmla="*/ 3343 h 3745"/>
                <a:gd name="T74" fmla="*/ 1350 w 3572"/>
                <a:gd name="T75" fmla="*/ 3153 h 3745"/>
                <a:gd name="T76" fmla="*/ 1008 w 3572"/>
                <a:gd name="T77" fmla="*/ 2842 h 3745"/>
                <a:gd name="T78" fmla="*/ 839 w 3572"/>
                <a:gd name="T79" fmla="*/ 2605 h 3745"/>
                <a:gd name="T80" fmla="*/ 770 w 3572"/>
                <a:gd name="T81" fmla="*/ 2330 h 3745"/>
                <a:gd name="T82" fmla="*/ 686 w 3572"/>
                <a:gd name="T83" fmla="*/ 1966 h 3745"/>
                <a:gd name="T84" fmla="*/ 686 w 3572"/>
                <a:gd name="T85" fmla="*/ 1729 h 3745"/>
                <a:gd name="T86" fmla="*/ 923 w 3572"/>
                <a:gd name="T87" fmla="*/ 1587 h 3745"/>
                <a:gd name="T88" fmla="*/ 1108 w 3572"/>
                <a:gd name="T89" fmla="*/ 1318 h 3745"/>
                <a:gd name="T90" fmla="*/ 1361 w 3572"/>
                <a:gd name="T91" fmla="*/ 1361 h 3745"/>
                <a:gd name="T92" fmla="*/ 1298 w 3572"/>
                <a:gd name="T93" fmla="*/ 1118 h 3745"/>
                <a:gd name="T94" fmla="*/ 1467 w 3572"/>
                <a:gd name="T95" fmla="*/ 902 h 3745"/>
                <a:gd name="T96" fmla="*/ 1751 w 3572"/>
                <a:gd name="T97" fmla="*/ 997 h 3745"/>
                <a:gd name="T98" fmla="*/ 2041 w 3572"/>
                <a:gd name="T99" fmla="*/ 928 h 3745"/>
                <a:gd name="T100" fmla="*/ 1799 w 3572"/>
                <a:gd name="T101" fmla="*/ 765 h 3745"/>
                <a:gd name="T102" fmla="*/ 2084 w 3572"/>
                <a:gd name="T103" fmla="*/ 839 h 3745"/>
                <a:gd name="T104" fmla="*/ 2321 w 3572"/>
                <a:gd name="T105" fmla="*/ 933 h 3745"/>
                <a:gd name="T106" fmla="*/ 2237 w 3572"/>
                <a:gd name="T107" fmla="*/ 1050 h 3745"/>
                <a:gd name="T108" fmla="*/ 2005 w 3572"/>
                <a:gd name="T109" fmla="*/ 1123 h 3745"/>
                <a:gd name="T110" fmla="*/ 2326 w 3572"/>
                <a:gd name="T111" fmla="*/ 1350 h 3745"/>
                <a:gd name="T112" fmla="*/ 2659 w 3572"/>
                <a:gd name="T113" fmla="*/ 1361 h 3745"/>
                <a:gd name="T114" fmla="*/ 2843 w 3572"/>
                <a:gd name="T115" fmla="*/ 1613 h 3745"/>
                <a:gd name="T116" fmla="*/ 2748 w 3572"/>
                <a:gd name="T117" fmla="*/ 1387 h 3745"/>
                <a:gd name="T118" fmla="*/ 3202 w 3572"/>
                <a:gd name="T119" fmla="*/ 1587 h 3745"/>
                <a:gd name="T120" fmla="*/ 2928 w 3572"/>
                <a:gd name="T121" fmla="*/ 1660 h 3745"/>
                <a:gd name="T122" fmla="*/ 3012 w 3572"/>
                <a:gd name="T123" fmla="*/ 1808 h 3745"/>
                <a:gd name="T124" fmla="*/ 3223 w 3572"/>
                <a:gd name="T125" fmla="*/ 1882 h 3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572" h="3745">
                  <a:moveTo>
                    <a:pt x="2400" y="1139"/>
                  </a:moveTo>
                  <a:lnTo>
                    <a:pt x="2400" y="1139"/>
                  </a:lnTo>
                  <a:cubicBezTo>
                    <a:pt x="2400" y="1187"/>
                    <a:pt x="2405" y="1123"/>
                    <a:pt x="2416" y="1123"/>
                  </a:cubicBezTo>
                  <a:cubicBezTo>
                    <a:pt x="2421" y="1123"/>
                    <a:pt x="2421" y="1129"/>
                    <a:pt x="2426" y="1129"/>
                  </a:cubicBezTo>
                  <a:cubicBezTo>
                    <a:pt x="2432" y="1123"/>
                    <a:pt x="2432" y="1113"/>
                    <a:pt x="2437" y="1108"/>
                  </a:cubicBezTo>
                  <a:cubicBezTo>
                    <a:pt x="2448" y="1118"/>
                    <a:pt x="2448" y="1123"/>
                    <a:pt x="2448" y="1134"/>
                  </a:cubicBezTo>
                  <a:cubicBezTo>
                    <a:pt x="2448" y="1155"/>
                    <a:pt x="2448" y="1155"/>
                    <a:pt x="2448" y="1155"/>
                  </a:cubicBezTo>
                  <a:cubicBezTo>
                    <a:pt x="2448" y="1160"/>
                    <a:pt x="2448" y="1166"/>
                    <a:pt x="2448" y="1171"/>
                  </a:cubicBezTo>
                  <a:cubicBezTo>
                    <a:pt x="2448" y="1181"/>
                    <a:pt x="2463" y="1181"/>
                    <a:pt x="2474" y="1197"/>
                  </a:cubicBezTo>
                  <a:cubicBezTo>
                    <a:pt x="2490" y="1218"/>
                    <a:pt x="2500" y="1224"/>
                    <a:pt x="2527" y="1234"/>
                  </a:cubicBezTo>
                  <a:cubicBezTo>
                    <a:pt x="2558" y="1255"/>
                    <a:pt x="2569" y="1276"/>
                    <a:pt x="2590" y="1308"/>
                  </a:cubicBezTo>
                  <a:cubicBezTo>
                    <a:pt x="2595" y="1313"/>
                    <a:pt x="2595" y="1313"/>
                    <a:pt x="2595" y="1313"/>
                  </a:cubicBezTo>
                  <a:cubicBezTo>
                    <a:pt x="2595" y="1298"/>
                    <a:pt x="2595" y="1292"/>
                    <a:pt x="2600" y="1276"/>
                  </a:cubicBezTo>
                  <a:cubicBezTo>
                    <a:pt x="2622" y="1282"/>
                    <a:pt x="2616" y="1313"/>
                    <a:pt x="2637" y="1313"/>
                  </a:cubicBezTo>
                  <a:cubicBezTo>
                    <a:pt x="2653" y="1313"/>
                    <a:pt x="2659" y="1308"/>
                    <a:pt x="2674" y="1303"/>
                  </a:cubicBezTo>
                  <a:cubicBezTo>
                    <a:pt x="2680" y="1298"/>
                    <a:pt x="2690" y="1292"/>
                    <a:pt x="2690" y="1282"/>
                  </a:cubicBezTo>
                  <a:cubicBezTo>
                    <a:pt x="2690" y="1261"/>
                    <a:pt x="2669" y="1271"/>
                    <a:pt x="2653" y="1261"/>
                  </a:cubicBezTo>
                  <a:cubicBezTo>
                    <a:pt x="2632" y="1245"/>
                    <a:pt x="2627" y="1224"/>
                    <a:pt x="2606" y="1224"/>
                  </a:cubicBezTo>
                  <a:cubicBezTo>
                    <a:pt x="2595" y="1224"/>
                    <a:pt x="2585" y="1229"/>
                    <a:pt x="2574" y="1229"/>
                  </a:cubicBezTo>
                  <a:cubicBezTo>
                    <a:pt x="2585" y="1213"/>
                    <a:pt x="2595" y="1203"/>
                    <a:pt x="2595" y="1187"/>
                  </a:cubicBezTo>
                  <a:cubicBezTo>
                    <a:pt x="2595" y="1160"/>
                    <a:pt x="2574" y="1160"/>
                    <a:pt x="2558" y="1139"/>
                  </a:cubicBezTo>
                  <a:cubicBezTo>
                    <a:pt x="2548" y="1129"/>
                    <a:pt x="2553" y="1113"/>
                    <a:pt x="2537" y="1102"/>
                  </a:cubicBezTo>
                  <a:cubicBezTo>
                    <a:pt x="2527" y="1086"/>
                    <a:pt x="2511" y="1097"/>
                    <a:pt x="2495" y="1086"/>
                  </a:cubicBezTo>
                  <a:cubicBezTo>
                    <a:pt x="2479" y="1081"/>
                    <a:pt x="2479" y="1065"/>
                    <a:pt x="2463" y="1065"/>
                  </a:cubicBezTo>
                  <a:cubicBezTo>
                    <a:pt x="2442" y="1065"/>
                    <a:pt x="2442" y="1081"/>
                    <a:pt x="2426" y="1092"/>
                  </a:cubicBezTo>
                  <a:cubicBezTo>
                    <a:pt x="2411" y="1102"/>
                    <a:pt x="2400" y="1118"/>
                    <a:pt x="2400" y="1139"/>
                  </a:cubicBezTo>
                  <a:close/>
                  <a:moveTo>
                    <a:pt x="2390" y="1013"/>
                  </a:moveTo>
                  <a:lnTo>
                    <a:pt x="2390" y="1013"/>
                  </a:lnTo>
                  <a:cubicBezTo>
                    <a:pt x="2395" y="1013"/>
                    <a:pt x="2395" y="1018"/>
                    <a:pt x="2395" y="1023"/>
                  </a:cubicBezTo>
                  <a:cubicBezTo>
                    <a:pt x="2395" y="1050"/>
                    <a:pt x="2395" y="1050"/>
                    <a:pt x="2395" y="1050"/>
                  </a:cubicBezTo>
                  <a:cubicBezTo>
                    <a:pt x="2395" y="1060"/>
                    <a:pt x="2411" y="1065"/>
                    <a:pt x="2411" y="1076"/>
                  </a:cubicBezTo>
                  <a:cubicBezTo>
                    <a:pt x="2411" y="1092"/>
                    <a:pt x="2390" y="1092"/>
                    <a:pt x="2384" y="1108"/>
                  </a:cubicBezTo>
                  <a:cubicBezTo>
                    <a:pt x="2379" y="1118"/>
                    <a:pt x="2379" y="1123"/>
                    <a:pt x="2374" y="1134"/>
                  </a:cubicBezTo>
                  <a:cubicBezTo>
                    <a:pt x="2358" y="1123"/>
                    <a:pt x="2347" y="1129"/>
                    <a:pt x="2332" y="1123"/>
                  </a:cubicBezTo>
                  <a:cubicBezTo>
                    <a:pt x="2337" y="1113"/>
                    <a:pt x="2347" y="1102"/>
                    <a:pt x="2358" y="1102"/>
                  </a:cubicBezTo>
                  <a:cubicBezTo>
                    <a:pt x="2368" y="1102"/>
                    <a:pt x="2368" y="1102"/>
                    <a:pt x="2374" y="1102"/>
                  </a:cubicBezTo>
                  <a:cubicBezTo>
                    <a:pt x="2379" y="1076"/>
                    <a:pt x="2379" y="1076"/>
                    <a:pt x="2379" y="1076"/>
                  </a:cubicBezTo>
                  <a:cubicBezTo>
                    <a:pt x="2374" y="1076"/>
                    <a:pt x="2374" y="1076"/>
                    <a:pt x="2368" y="1071"/>
                  </a:cubicBezTo>
                  <a:cubicBezTo>
                    <a:pt x="2374" y="1050"/>
                    <a:pt x="2390" y="1039"/>
                    <a:pt x="2390" y="1013"/>
                  </a:cubicBezTo>
                  <a:close/>
                  <a:moveTo>
                    <a:pt x="1931" y="322"/>
                  </a:moveTo>
                  <a:lnTo>
                    <a:pt x="1931" y="322"/>
                  </a:lnTo>
                  <a:cubicBezTo>
                    <a:pt x="1936" y="332"/>
                    <a:pt x="1946" y="332"/>
                    <a:pt x="1957" y="338"/>
                  </a:cubicBezTo>
                  <a:cubicBezTo>
                    <a:pt x="1973" y="343"/>
                    <a:pt x="1973" y="353"/>
                    <a:pt x="1978" y="369"/>
                  </a:cubicBezTo>
                  <a:cubicBezTo>
                    <a:pt x="1989" y="385"/>
                    <a:pt x="1999" y="390"/>
                    <a:pt x="1999" y="406"/>
                  </a:cubicBezTo>
                  <a:cubicBezTo>
                    <a:pt x="1999" y="417"/>
                    <a:pt x="1989" y="422"/>
                    <a:pt x="1989" y="433"/>
                  </a:cubicBezTo>
                  <a:cubicBezTo>
                    <a:pt x="2005" y="443"/>
                    <a:pt x="2015" y="448"/>
                    <a:pt x="2026" y="464"/>
                  </a:cubicBezTo>
                  <a:cubicBezTo>
                    <a:pt x="2041" y="480"/>
                    <a:pt x="2031" y="501"/>
                    <a:pt x="2041" y="517"/>
                  </a:cubicBezTo>
                  <a:cubicBezTo>
                    <a:pt x="2052" y="533"/>
                    <a:pt x="2068" y="527"/>
                    <a:pt x="2078" y="538"/>
                  </a:cubicBezTo>
                  <a:cubicBezTo>
                    <a:pt x="2089" y="554"/>
                    <a:pt x="2084" y="575"/>
                    <a:pt x="2105" y="575"/>
                  </a:cubicBezTo>
                  <a:cubicBezTo>
                    <a:pt x="2131" y="575"/>
                    <a:pt x="2131" y="575"/>
                    <a:pt x="2131" y="575"/>
                  </a:cubicBezTo>
                  <a:cubicBezTo>
                    <a:pt x="2126" y="554"/>
                    <a:pt x="2094" y="564"/>
                    <a:pt x="2084" y="543"/>
                  </a:cubicBezTo>
                  <a:cubicBezTo>
                    <a:pt x="2068" y="501"/>
                    <a:pt x="2052" y="480"/>
                    <a:pt x="2026" y="443"/>
                  </a:cubicBezTo>
                  <a:cubicBezTo>
                    <a:pt x="1999" y="411"/>
                    <a:pt x="1999" y="390"/>
                    <a:pt x="1989" y="359"/>
                  </a:cubicBezTo>
                  <a:cubicBezTo>
                    <a:pt x="1978" y="338"/>
                    <a:pt x="1978" y="327"/>
                    <a:pt x="1962" y="316"/>
                  </a:cubicBezTo>
                  <a:cubicBezTo>
                    <a:pt x="1952" y="311"/>
                    <a:pt x="1941" y="322"/>
                    <a:pt x="1931" y="322"/>
                  </a:cubicBezTo>
                  <a:close/>
                  <a:moveTo>
                    <a:pt x="1846" y="374"/>
                  </a:moveTo>
                  <a:lnTo>
                    <a:pt x="1846" y="374"/>
                  </a:lnTo>
                  <a:cubicBezTo>
                    <a:pt x="1846" y="380"/>
                    <a:pt x="1846" y="385"/>
                    <a:pt x="1846" y="390"/>
                  </a:cubicBezTo>
                  <a:cubicBezTo>
                    <a:pt x="1846" y="396"/>
                    <a:pt x="1846" y="401"/>
                    <a:pt x="1836" y="401"/>
                  </a:cubicBezTo>
                  <a:cubicBezTo>
                    <a:pt x="1825" y="401"/>
                    <a:pt x="1820" y="401"/>
                    <a:pt x="1809" y="396"/>
                  </a:cubicBezTo>
                  <a:cubicBezTo>
                    <a:pt x="1815" y="406"/>
                    <a:pt x="1820" y="411"/>
                    <a:pt x="1825" y="427"/>
                  </a:cubicBezTo>
                  <a:cubicBezTo>
                    <a:pt x="1836" y="422"/>
                    <a:pt x="1841" y="417"/>
                    <a:pt x="1852" y="406"/>
                  </a:cubicBezTo>
                  <a:cubicBezTo>
                    <a:pt x="1857" y="396"/>
                    <a:pt x="1867" y="396"/>
                    <a:pt x="1867" y="385"/>
                  </a:cubicBezTo>
                  <a:cubicBezTo>
                    <a:pt x="1867" y="380"/>
                    <a:pt x="1857" y="374"/>
                    <a:pt x="1846" y="374"/>
                  </a:cubicBezTo>
                  <a:close/>
                  <a:moveTo>
                    <a:pt x="1815" y="237"/>
                  </a:moveTo>
                  <a:lnTo>
                    <a:pt x="1815" y="237"/>
                  </a:lnTo>
                  <a:cubicBezTo>
                    <a:pt x="1815" y="237"/>
                    <a:pt x="1815" y="237"/>
                    <a:pt x="1815" y="243"/>
                  </a:cubicBezTo>
                  <a:cubicBezTo>
                    <a:pt x="1815" y="274"/>
                    <a:pt x="1852" y="279"/>
                    <a:pt x="1878" y="311"/>
                  </a:cubicBezTo>
                  <a:cubicBezTo>
                    <a:pt x="1878" y="316"/>
                    <a:pt x="1878" y="316"/>
                    <a:pt x="1878" y="316"/>
                  </a:cubicBezTo>
                  <a:cubicBezTo>
                    <a:pt x="1873" y="290"/>
                    <a:pt x="1857" y="279"/>
                    <a:pt x="1841" y="264"/>
                  </a:cubicBezTo>
                  <a:cubicBezTo>
                    <a:pt x="1830" y="253"/>
                    <a:pt x="1830" y="243"/>
                    <a:pt x="1815" y="237"/>
                  </a:cubicBezTo>
                  <a:close/>
                  <a:moveTo>
                    <a:pt x="1614" y="443"/>
                  </a:moveTo>
                  <a:lnTo>
                    <a:pt x="1614" y="443"/>
                  </a:lnTo>
                  <a:cubicBezTo>
                    <a:pt x="1619" y="448"/>
                    <a:pt x="1625" y="448"/>
                    <a:pt x="1630" y="448"/>
                  </a:cubicBezTo>
                  <a:cubicBezTo>
                    <a:pt x="1630" y="448"/>
                    <a:pt x="1635" y="448"/>
                    <a:pt x="1641" y="448"/>
                  </a:cubicBezTo>
                  <a:cubicBezTo>
                    <a:pt x="1635" y="454"/>
                    <a:pt x="1635" y="459"/>
                    <a:pt x="1630" y="464"/>
                  </a:cubicBezTo>
                  <a:cubicBezTo>
                    <a:pt x="1646" y="469"/>
                    <a:pt x="1651" y="475"/>
                    <a:pt x="1662" y="485"/>
                  </a:cubicBezTo>
                  <a:cubicBezTo>
                    <a:pt x="1667" y="469"/>
                    <a:pt x="1672" y="464"/>
                    <a:pt x="1678" y="448"/>
                  </a:cubicBezTo>
                  <a:cubicBezTo>
                    <a:pt x="1672" y="448"/>
                    <a:pt x="1672" y="448"/>
                    <a:pt x="1672" y="448"/>
                  </a:cubicBezTo>
                  <a:cubicBezTo>
                    <a:pt x="1662" y="448"/>
                    <a:pt x="1662" y="448"/>
                    <a:pt x="1662" y="448"/>
                  </a:cubicBezTo>
                  <a:cubicBezTo>
                    <a:pt x="1651" y="443"/>
                    <a:pt x="1662" y="427"/>
                    <a:pt x="1651" y="422"/>
                  </a:cubicBezTo>
                  <a:cubicBezTo>
                    <a:pt x="1635" y="417"/>
                    <a:pt x="1625" y="433"/>
                    <a:pt x="1614" y="443"/>
                  </a:cubicBezTo>
                  <a:close/>
                  <a:moveTo>
                    <a:pt x="1229" y="105"/>
                  </a:moveTo>
                  <a:lnTo>
                    <a:pt x="1229" y="105"/>
                  </a:lnTo>
                  <a:cubicBezTo>
                    <a:pt x="1256" y="100"/>
                    <a:pt x="1271" y="116"/>
                    <a:pt x="1303" y="116"/>
                  </a:cubicBezTo>
                  <a:cubicBezTo>
                    <a:pt x="1308" y="116"/>
                    <a:pt x="1313" y="111"/>
                    <a:pt x="1313" y="105"/>
                  </a:cubicBezTo>
                  <a:cubicBezTo>
                    <a:pt x="1313" y="100"/>
                    <a:pt x="1308" y="95"/>
                    <a:pt x="1308" y="95"/>
                  </a:cubicBezTo>
                  <a:cubicBezTo>
                    <a:pt x="1308" y="79"/>
                    <a:pt x="1324" y="79"/>
                    <a:pt x="1335" y="79"/>
                  </a:cubicBezTo>
                  <a:cubicBezTo>
                    <a:pt x="1356" y="79"/>
                    <a:pt x="1361" y="111"/>
                    <a:pt x="1387" y="111"/>
                  </a:cubicBezTo>
                  <a:cubicBezTo>
                    <a:pt x="1393" y="111"/>
                    <a:pt x="1398" y="111"/>
                    <a:pt x="1403" y="111"/>
                  </a:cubicBezTo>
                  <a:cubicBezTo>
                    <a:pt x="1414" y="111"/>
                    <a:pt x="1414" y="100"/>
                    <a:pt x="1419" y="100"/>
                  </a:cubicBezTo>
                  <a:cubicBezTo>
                    <a:pt x="1445" y="100"/>
                    <a:pt x="1456" y="116"/>
                    <a:pt x="1482" y="127"/>
                  </a:cubicBezTo>
                  <a:cubicBezTo>
                    <a:pt x="1493" y="132"/>
                    <a:pt x="1509" y="132"/>
                    <a:pt x="1514" y="142"/>
                  </a:cubicBezTo>
                  <a:cubicBezTo>
                    <a:pt x="1530" y="164"/>
                    <a:pt x="1546" y="179"/>
                    <a:pt x="1567" y="185"/>
                  </a:cubicBezTo>
                  <a:cubicBezTo>
                    <a:pt x="1567" y="190"/>
                    <a:pt x="1567" y="190"/>
                    <a:pt x="1567" y="190"/>
                  </a:cubicBezTo>
                  <a:cubicBezTo>
                    <a:pt x="1561" y="190"/>
                    <a:pt x="1561" y="195"/>
                    <a:pt x="1556" y="195"/>
                  </a:cubicBezTo>
                  <a:cubicBezTo>
                    <a:pt x="1567" y="232"/>
                    <a:pt x="1577" y="248"/>
                    <a:pt x="1577" y="290"/>
                  </a:cubicBezTo>
                  <a:cubicBezTo>
                    <a:pt x="1577" y="295"/>
                    <a:pt x="1567" y="301"/>
                    <a:pt x="1567" y="306"/>
                  </a:cubicBezTo>
                  <a:cubicBezTo>
                    <a:pt x="1577" y="311"/>
                    <a:pt x="1577" y="322"/>
                    <a:pt x="1583" y="338"/>
                  </a:cubicBezTo>
                  <a:cubicBezTo>
                    <a:pt x="1588" y="353"/>
                    <a:pt x="1598" y="359"/>
                    <a:pt x="1609" y="369"/>
                  </a:cubicBezTo>
                  <a:cubicBezTo>
                    <a:pt x="1619" y="374"/>
                    <a:pt x="1619" y="380"/>
                    <a:pt x="1630" y="380"/>
                  </a:cubicBezTo>
                  <a:cubicBezTo>
                    <a:pt x="1635" y="380"/>
                    <a:pt x="1641" y="374"/>
                    <a:pt x="1641" y="374"/>
                  </a:cubicBezTo>
                  <a:cubicBezTo>
                    <a:pt x="1646" y="380"/>
                    <a:pt x="1646" y="390"/>
                    <a:pt x="1656" y="390"/>
                  </a:cubicBezTo>
                  <a:cubicBezTo>
                    <a:pt x="1662" y="390"/>
                    <a:pt x="1667" y="380"/>
                    <a:pt x="1672" y="380"/>
                  </a:cubicBezTo>
                  <a:cubicBezTo>
                    <a:pt x="1683" y="380"/>
                    <a:pt x="1683" y="385"/>
                    <a:pt x="1688" y="390"/>
                  </a:cubicBezTo>
                  <a:cubicBezTo>
                    <a:pt x="1693" y="390"/>
                    <a:pt x="1693" y="390"/>
                    <a:pt x="1693" y="390"/>
                  </a:cubicBezTo>
                  <a:cubicBezTo>
                    <a:pt x="1693" y="374"/>
                    <a:pt x="1693" y="374"/>
                    <a:pt x="1693" y="374"/>
                  </a:cubicBezTo>
                  <a:cubicBezTo>
                    <a:pt x="1693" y="353"/>
                    <a:pt x="1683" y="348"/>
                    <a:pt x="1683" y="327"/>
                  </a:cubicBezTo>
                  <a:cubicBezTo>
                    <a:pt x="1683" y="316"/>
                    <a:pt x="1699" y="343"/>
                    <a:pt x="1704" y="348"/>
                  </a:cubicBezTo>
                  <a:cubicBezTo>
                    <a:pt x="1730" y="343"/>
                    <a:pt x="1730" y="343"/>
                    <a:pt x="1730" y="343"/>
                  </a:cubicBezTo>
                  <a:cubicBezTo>
                    <a:pt x="1746" y="348"/>
                    <a:pt x="1751" y="364"/>
                    <a:pt x="1751" y="385"/>
                  </a:cubicBezTo>
                  <a:cubicBezTo>
                    <a:pt x="1751" y="406"/>
                    <a:pt x="1730" y="411"/>
                    <a:pt x="1709" y="411"/>
                  </a:cubicBezTo>
                  <a:cubicBezTo>
                    <a:pt x="1714" y="433"/>
                    <a:pt x="1714" y="448"/>
                    <a:pt x="1735" y="459"/>
                  </a:cubicBezTo>
                  <a:cubicBezTo>
                    <a:pt x="1767" y="475"/>
                    <a:pt x="1804" y="469"/>
                    <a:pt x="1820" y="501"/>
                  </a:cubicBezTo>
                  <a:cubicBezTo>
                    <a:pt x="1825" y="496"/>
                    <a:pt x="1825" y="490"/>
                    <a:pt x="1825" y="485"/>
                  </a:cubicBezTo>
                  <a:cubicBezTo>
                    <a:pt x="1825" y="464"/>
                    <a:pt x="1825" y="464"/>
                    <a:pt x="1825" y="464"/>
                  </a:cubicBezTo>
                  <a:cubicBezTo>
                    <a:pt x="1825" y="443"/>
                    <a:pt x="1836" y="496"/>
                    <a:pt x="1836" y="501"/>
                  </a:cubicBezTo>
                  <a:cubicBezTo>
                    <a:pt x="1836" y="506"/>
                    <a:pt x="1825" y="512"/>
                    <a:pt x="1825" y="522"/>
                  </a:cubicBezTo>
                  <a:cubicBezTo>
                    <a:pt x="1825" y="527"/>
                    <a:pt x="1830" y="538"/>
                    <a:pt x="1841" y="538"/>
                  </a:cubicBezTo>
                  <a:cubicBezTo>
                    <a:pt x="1846" y="538"/>
                    <a:pt x="1846" y="522"/>
                    <a:pt x="1857" y="522"/>
                  </a:cubicBezTo>
                  <a:cubicBezTo>
                    <a:pt x="1857" y="522"/>
                    <a:pt x="1862" y="522"/>
                    <a:pt x="1862" y="527"/>
                  </a:cubicBezTo>
                  <a:cubicBezTo>
                    <a:pt x="1867" y="527"/>
                    <a:pt x="1867" y="527"/>
                    <a:pt x="1867" y="527"/>
                  </a:cubicBezTo>
                  <a:cubicBezTo>
                    <a:pt x="1873" y="522"/>
                    <a:pt x="1873" y="522"/>
                    <a:pt x="1873" y="522"/>
                  </a:cubicBezTo>
                  <a:cubicBezTo>
                    <a:pt x="1867" y="512"/>
                    <a:pt x="1857" y="506"/>
                    <a:pt x="1857" y="496"/>
                  </a:cubicBezTo>
                  <a:cubicBezTo>
                    <a:pt x="1857" y="485"/>
                    <a:pt x="1873" y="480"/>
                    <a:pt x="1883" y="480"/>
                  </a:cubicBezTo>
                  <a:cubicBezTo>
                    <a:pt x="1889" y="480"/>
                    <a:pt x="1889" y="480"/>
                    <a:pt x="1894" y="480"/>
                  </a:cubicBezTo>
                  <a:cubicBezTo>
                    <a:pt x="1894" y="490"/>
                    <a:pt x="1894" y="490"/>
                    <a:pt x="1894" y="490"/>
                  </a:cubicBezTo>
                  <a:cubicBezTo>
                    <a:pt x="1894" y="496"/>
                    <a:pt x="1889" y="501"/>
                    <a:pt x="1889" y="506"/>
                  </a:cubicBezTo>
                  <a:cubicBezTo>
                    <a:pt x="1889" y="512"/>
                    <a:pt x="1899" y="512"/>
                    <a:pt x="1899" y="512"/>
                  </a:cubicBezTo>
                  <a:cubicBezTo>
                    <a:pt x="1904" y="517"/>
                    <a:pt x="1904" y="527"/>
                    <a:pt x="1910" y="527"/>
                  </a:cubicBezTo>
                  <a:cubicBezTo>
                    <a:pt x="1920" y="527"/>
                    <a:pt x="1920" y="522"/>
                    <a:pt x="1931" y="522"/>
                  </a:cubicBezTo>
                  <a:cubicBezTo>
                    <a:pt x="1936" y="533"/>
                    <a:pt x="1941" y="538"/>
                    <a:pt x="1946" y="543"/>
                  </a:cubicBezTo>
                  <a:cubicBezTo>
                    <a:pt x="1915" y="543"/>
                    <a:pt x="1915" y="543"/>
                    <a:pt x="1915" y="543"/>
                  </a:cubicBezTo>
                  <a:cubicBezTo>
                    <a:pt x="1910" y="543"/>
                    <a:pt x="1904" y="543"/>
                    <a:pt x="1899" y="543"/>
                  </a:cubicBezTo>
                  <a:cubicBezTo>
                    <a:pt x="1889" y="543"/>
                    <a:pt x="1889" y="554"/>
                    <a:pt x="1889" y="559"/>
                  </a:cubicBezTo>
                  <a:cubicBezTo>
                    <a:pt x="1889" y="580"/>
                    <a:pt x="1915" y="580"/>
                    <a:pt x="1931" y="596"/>
                  </a:cubicBezTo>
                  <a:cubicBezTo>
                    <a:pt x="1941" y="607"/>
                    <a:pt x="1946" y="622"/>
                    <a:pt x="1962" y="622"/>
                  </a:cubicBezTo>
                  <a:cubicBezTo>
                    <a:pt x="1973" y="622"/>
                    <a:pt x="1983" y="612"/>
                    <a:pt x="1989" y="601"/>
                  </a:cubicBezTo>
                  <a:cubicBezTo>
                    <a:pt x="1994" y="622"/>
                    <a:pt x="2005" y="633"/>
                    <a:pt x="2005" y="649"/>
                  </a:cubicBezTo>
                  <a:cubicBezTo>
                    <a:pt x="2005" y="665"/>
                    <a:pt x="1994" y="675"/>
                    <a:pt x="1994" y="686"/>
                  </a:cubicBezTo>
                  <a:cubicBezTo>
                    <a:pt x="1989" y="701"/>
                    <a:pt x="1994" y="712"/>
                    <a:pt x="1983" y="723"/>
                  </a:cubicBezTo>
                  <a:cubicBezTo>
                    <a:pt x="1973" y="738"/>
                    <a:pt x="1957" y="738"/>
                    <a:pt x="1946" y="754"/>
                  </a:cubicBezTo>
                  <a:cubicBezTo>
                    <a:pt x="1941" y="744"/>
                    <a:pt x="1941" y="733"/>
                    <a:pt x="1925" y="723"/>
                  </a:cubicBezTo>
                  <a:cubicBezTo>
                    <a:pt x="1889" y="696"/>
                    <a:pt x="1862" y="680"/>
                    <a:pt x="1857" y="638"/>
                  </a:cubicBezTo>
                  <a:cubicBezTo>
                    <a:pt x="1825" y="638"/>
                    <a:pt x="1825" y="638"/>
                    <a:pt x="1825" y="638"/>
                  </a:cubicBezTo>
                  <a:cubicBezTo>
                    <a:pt x="1809" y="638"/>
                    <a:pt x="1809" y="622"/>
                    <a:pt x="1799" y="622"/>
                  </a:cubicBezTo>
                  <a:cubicBezTo>
                    <a:pt x="1804" y="633"/>
                    <a:pt x="1809" y="638"/>
                    <a:pt x="1809" y="649"/>
                  </a:cubicBezTo>
                  <a:cubicBezTo>
                    <a:pt x="1809" y="659"/>
                    <a:pt x="1794" y="654"/>
                    <a:pt x="1794" y="665"/>
                  </a:cubicBezTo>
                  <a:cubicBezTo>
                    <a:pt x="1794" y="680"/>
                    <a:pt x="1804" y="686"/>
                    <a:pt x="1809" y="696"/>
                  </a:cubicBezTo>
                  <a:cubicBezTo>
                    <a:pt x="1783" y="686"/>
                    <a:pt x="1767" y="670"/>
                    <a:pt x="1746" y="654"/>
                  </a:cubicBezTo>
                  <a:cubicBezTo>
                    <a:pt x="1725" y="644"/>
                    <a:pt x="1704" y="638"/>
                    <a:pt x="1693" y="622"/>
                  </a:cubicBezTo>
                  <a:cubicBezTo>
                    <a:pt x="1667" y="591"/>
                    <a:pt x="1656" y="564"/>
                    <a:pt x="1619" y="549"/>
                  </a:cubicBezTo>
                  <a:cubicBezTo>
                    <a:pt x="1630" y="533"/>
                    <a:pt x="1646" y="533"/>
                    <a:pt x="1662" y="522"/>
                  </a:cubicBezTo>
                  <a:cubicBezTo>
                    <a:pt x="1672" y="512"/>
                    <a:pt x="1672" y="496"/>
                    <a:pt x="1683" y="496"/>
                  </a:cubicBezTo>
                  <a:cubicBezTo>
                    <a:pt x="1688" y="496"/>
                    <a:pt x="1693" y="501"/>
                    <a:pt x="1693" y="501"/>
                  </a:cubicBezTo>
                  <a:cubicBezTo>
                    <a:pt x="1699" y="490"/>
                    <a:pt x="1704" y="490"/>
                    <a:pt x="1704" y="480"/>
                  </a:cubicBezTo>
                  <a:cubicBezTo>
                    <a:pt x="1704" y="469"/>
                    <a:pt x="1693" y="464"/>
                    <a:pt x="1693" y="459"/>
                  </a:cubicBezTo>
                  <a:cubicBezTo>
                    <a:pt x="1693" y="438"/>
                    <a:pt x="1693" y="422"/>
                    <a:pt x="1683" y="406"/>
                  </a:cubicBezTo>
                  <a:cubicBezTo>
                    <a:pt x="1672" y="401"/>
                    <a:pt x="1667" y="406"/>
                    <a:pt x="1656" y="406"/>
                  </a:cubicBezTo>
                  <a:cubicBezTo>
                    <a:pt x="1641" y="406"/>
                    <a:pt x="1635" y="401"/>
                    <a:pt x="1619" y="401"/>
                  </a:cubicBezTo>
                  <a:cubicBezTo>
                    <a:pt x="1614" y="401"/>
                    <a:pt x="1609" y="406"/>
                    <a:pt x="1604" y="411"/>
                  </a:cubicBezTo>
                  <a:cubicBezTo>
                    <a:pt x="1588" y="401"/>
                    <a:pt x="1593" y="380"/>
                    <a:pt x="1577" y="369"/>
                  </a:cubicBezTo>
                  <a:cubicBezTo>
                    <a:pt x="1561" y="374"/>
                    <a:pt x="1561" y="374"/>
                    <a:pt x="1561" y="374"/>
                  </a:cubicBezTo>
                  <a:cubicBezTo>
                    <a:pt x="1540" y="359"/>
                    <a:pt x="1535" y="338"/>
                    <a:pt x="1509" y="338"/>
                  </a:cubicBezTo>
                  <a:cubicBezTo>
                    <a:pt x="1493" y="338"/>
                    <a:pt x="1488" y="348"/>
                    <a:pt x="1482" y="364"/>
                  </a:cubicBezTo>
                  <a:cubicBezTo>
                    <a:pt x="1445" y="322"/>
                    <a:pt x="1393" y="348"/>
                    <a:pt x="1356" y="306"/>
                  </a:cubicBezTo>
                  <a:cubicBezTo>
                    <a:pt x="1377" y="290"/>
                    <a:pt x="1398" y="285"/>
                    <a:pt x="1398" y="264"/>
                  </a:cubicBezTo>
                  <a:cubicBezTo>
                    <a:pt x="1398" y="243"/>
                    <a:pt x="1377" y="237"/>
                    <a:pt x="1356" y="232"/>
                  </a:cubicBezTo>
                  <a:cubicBezTo>
                    <a:pt x="1345" y="227"/>
                    <a:pt x="1345" y="216"/>
                    <a:pt x="1335" y="216"/>
                  </a:cubicBezTo>
                  <a:cubicBezTo>
                    <a:pt x="1329" y="216"/>
                    <a:pt x="1329" y="216"/>
                    <a:pt x="1324" y="222"/>
                  </a:cubicBezTo>
                  <a:cubicBezTo>
                    <a:pt x="1324" y="227"/>
                    <a:pt x="1313" y="232"/>
                    <a:pt x="1313" y="243"/>
                  </a:cubicBezTo>
                  <a:cubicBezTo>
                    <a:pt x="1313" y="253"/>
                    <a:pt x="1324" y="253"/>
                    <a:pt x="1335" y="253"/>
                  </a:cubicBezTo>
                  <a:cubicBezTo>
                    <a:pt x="1335" y="258"/>
                    <a:pt x="1329" y="264"/>
                    <a:pt x="1329" y="269"/>
                  </a:cubicBezTo>
                  <a:cubicBezTo>
                    <a:pt x="1329" y="279"/>
                    <a:pt x="1335" y="285"/>
                    <a:pt x="1340" y="290"/>
                  </a:cubicBezTo>
                  <a:cubicBezTo>
                    <a:pt x="1335" y="295"/>
                    <a:pt x="1335" y="295"/>
                    <a:pt x="1335" y="295"/>
                  </a:cubicBezTo>
                  <a:cubicBezTo>
                    <a:pt x="1329" y="295"/>
                    <a:pt x="1324" y="301"/>
                    <a:pt x="1313" y="301"/>
                  </a:cubicBezTo>
                  <a:cubicBezTo>
                    <a:pt x="1298" y="301"/>
                    <a:pt x="1292" y="285"/>
                    <a:pt x="1277" y="279"/>
                  </a:cubicBezTo>
                  <a:cubicBezTo>
                    <a:pt x="1277" y="258"/>
                    <a:pt x="1266" y="237"/>
                    <a:pt x="1250" y="222"/>
                  </a:cubicBezTo>
                  <a:cubicBezTo>
                    <a:pt x="1266" y="222"/>
                    <a:pt x="1277" y="222"/>
                    <a:pt x="1298" y="222"/>
                  </a:cubicBezTo>
                  <a:cubicBezTo>
                    <a:pt x="1298" y="222"/>
                    <a:pt x="1303" y="216"/>
                    <a:pt x="1303" y="211"/>
                  </a:cubicBezTo>
                  <a:cubicBezTo>
                    <a:pt x="1303" y="190"/>
                    <a:pt x="1277" y="179"/>
                    <a:pt x="1256" y="164"/>
                  </a:cubicBezTo>
                  <a:cubicBezTo>
                    <a:pt x="1240" y="153"/>
                    <a:pt x="1234" y="137"/>
                    <a:pt x="1213" y="132"/>
                  </a:cubicBezTo>
                  <a:cubicBezTo>
                    <a:pt x="1203" y="142"/>
                    <a:pt x="1203" y="153"/>
                    <a:pt x="1203" y="174"/>
                  </a:cubicBezTo>
                  <a:cubicBezTo>
                    <a:pt x="1192" y="158"/>
                    <a:pt x="1192" y="153"/>
                    <a:pt x="1182" y="142"/>
                  </a:cubicBezTo>
                  <a:cubicBezTo>
                    <a:pt x="1171" y="148"/>
                    <a:pt x="1171" y="148"/>
                    <a:pt x="1171" y="148"/>
                  </a:cubicBezTo>
                  <a:cubicBezTo>
                    <a:pt x="1171" y="142"/>
                    <a:pt x="1171" y="142"/>
                    <a:pt x="1171" y="142"/>
                  </a:cubicBezTo>
                  <a:cubicBezTo>
                    <a:pt x="1171" y="137"/>
                    <a:pt x="1171" y="137"/>
                    <a:pt x="1171" y="137"/>
                  </a:cubicBezTo>
                  <a:cubicBezTo>
                    <a:pt x="1171" y="132"/>
                    <a:pt x="1166" y="132"/>
                    <a:pt x="1166" y="127"/>
                  </a:cubicBezTo>
                  <a:cubicBezTo>
                    <a:pt x="1166" y="116"/>
                    <a:pt x="1166" y="111"/>
                    <a:pt x="1171" y="100"/>
                  </a:cubicBezTo>
                  <a:cubicBezTo>
                    <a:pt x="1187" y="105"/>
                    <a:pt x="1192" y="116"/>
                    <a:pt x="1208" y="116"/>
                  </a:cubicBezTo>
                  <a:cubicBezTo>
                    <a:pt x="1219" y="116"/>
                    <a:pt x="1224" y="111"/>
                    <a:pt x="1229" y="105"/>
                  </a:cubicBezTo>
                  <a:close/>
                  <a:moveTo>
                    <a:pt x="1535" y="105"/>
                  </a:moveTo>
                  <a:lnTo>
                    <a:pt x="1535" y="105"/>
                  </a:lnTo>
                  <a:cubicBezTo>
                    <a:pt x="1530" y="105"/>
                    <a:pt x="1530" y="105"/>
                    <a:pt x="1530" y="105"/>
                  </a:cubicBezTo>
                  <a:cubicBezTo>
                    <a:pt x="1540" y="111"/>
                    <a:pt x="1546" y="121"/>
                    <a:pt x="1546" y="132"/>
                  </a:cubicBezTo>
                  <a:cubicBezTo>
                    <a:pt x="1551" y="127"/>
                    <a:pt x="1556" y="127"/>
                    <a:pt x="1556" y="121"/>
                  </a:cubicBezTo>
                  <a:cubicBezTo>
                    <a:pt x="1556" y="105"/>
                    <a:pt x="1546" y="105"/>
                    <a:pt x="1535" y="105"/>
                  </a:cubicBezTo>
                  <a:close/>
                  <a:moveTo>
                    <a:pt x="1419" y="0"/>
                  </a:moveTo>
                  <a:lnTo>
                    <a:pt x="1419" y="0"/>
                  </a:lnTo>
                  <a:cubicBezTo>
                    <a:pt x="1414" y="26"/>
                    <a:pt x="1382" y="32"/>
                    <a:pt x="1372" y="58"/>
                  </a:cubicBezTo>
                  <a:cubicBezTo>
                    <a:pt x="1377" y="58"/>
                    <a:pt x="1377" y="58"/>
                    <a:pt x="1377" y="58"/>
                  </a:cubicBezTo>
                  <a:cubicBezTo>
                    <a:pt x="1387" y="58"/>
                    <a:pt x="1387" y="53"/>
                    <a:pt x="1398" y="53"/>
                  </a:cubicBezTo>
                  <a:cubicBezTo>
                    <a:pt x="1403" y="53"/>
                    <a:pt x="1409" y="53"/>
                    <a:pt x="1414" y="53"/>
                  </a:cubicBezTo>
                  <a:cubicBezTo>
                    <a:pt x="1414" y="42"/>
                    <a:pt x="1424" y="37"/>
                    <a:pt x="1424" y="26"/>
                  </a:cubicBezTo>
                  <a:cubicBezTo>
                    <a:pt x="1430" y="26"/>
                    <a:pt x="1430" y="26"/>
                    <a:pt x="1435" y="26"/>
                  </a:cubicBezTo>
                  <a:cubicBezTo>
                    <a:pt x="1451" y="26"/>
                    <a:pt x="1451" y="47"/>
                    <a:pt x="1456" y="63"/>
                  </a:cubicBezTo>
                  <a:cubicBezTo>
                    <a:pt x="1467" y="63"/>
                    <a:pt x="1467" y="63"/>
                    <a:pt x="1467" y="63"/>
                  </a:cubicBezTo>
                  <a:lnTo>
                    <a:pt x="1467" y="58"/>
                  </a:lnTo>
                  <a:cubicBezTo>
                    <a:pt x="1467" y="42"/>
                    <a:pt x="1456" y="37"/>
                    <a:pt x="1451" y="26"/>
                  </a:cubicBezTo>
                  <a:cubicBezTo>
                    <a:pt x="1440" y="16"/>
                    <a:pt x="1435" y="0"/>
                    <a:pt x="1419" y="0"/>
                  </a:cubicBezTo>
                  <a:close/>
                  <a:moveTo>
                    <a:pt x="63" y="3185"/>
                  </a:moveTo>
                  <a:lnTo>
                    <a:pt x="63" y="3185"/>
                  </a:lnTo>
                  <a:cubicBezTo>
                    <a:pt x="69" y="3179"/>
                    <a:pt x="74" y="3179"/>
                    <a:pt x="79" y="3169"/>
                  </a:cubicBezTo>
                  <a:cubicBezTo>
                    <a:pt x="69" y="3164"/>
                    <a:pt x="69" y="3153"/>
                    <a:pt x="58" y="3153"/>
                  </a:cubicBezTo>
                  <a:cubicBezTo>
                    <a:pt x="42" y="3153"/>
                    <a:pt x="32" y="3164"/>
                    <a:pt x="16" y="3164"/>
                  </a:cubicBezTo>
                  <a:cubicBezTo>
                    <a:pt x="16" y="3169"/>
                    <a:pt x="16" y="3169"/>
                    <a:pt x="16" y="3174"/>
                  </a:cubicBezTo>
                  <a:cubicBezTo>
                    <a:pt x="0" y="3206"/>
                    <a:pt x="0" y="3206"/>
                    <a:pt x="0" y="3206"/>
                  </a:cubicBezTo>
                  <a:cubicBezTo>
                    <a:pt x="32" y="3232"/>
                    <a:pt x="63" y="3243"/>
                    <a:pt x="106" y="3248"/>
                  </a:cubicBezTo>
                  <a:cubicBezTo>
                    <a:pt x="122" y="3253"/>
                    <a:pt x="127" y="3259"/>
                    <a:pt x="143" y="3259"/>
                  </a:cubicBezTo>
                  <a:cubicBezTo>
                    <a:pt x="148" y="3259"/>
                    <a:pt x="153" y="3253"/>
                    <a:pt x="158" y="3253"/>
                  </a:cubicBezTo>
                  <a:cubicBezTo>
                    <a:pt x="174" y="3253"/>
                    <a:pt x="185" y="3269"/>
                    <a:pt x="201" y="3274"/>
                  </a:cubicBezTo>
                  <a:lnTo>
                    <a:pt x="201" y="3269"/>
                  </a:lnTo>
                  <a:cubicBezTo>
                    <a:pt x="201" y="3253"/>
                    <a:pt x="190" y="3243"/>
                    <a:pt x="174" y="3238"/>
                  </a:cubicBezTo>
                  <a:cubicBezTo>
                    <a:pt x="164" y="3232"/>
                    <a:pt x="169" y="3216"/>
                    <a:pt x="164" y="3211"/>
                  </a:cubicBezTo>
                  <a:cubicBezTo>
                    <a:pt x="148" y="3195"/>
                    <a:pt x="132" y="3211"/>
                    <a:pt x="111" y="3206"/>
                  </a:cubicBezTo>
                  <a:cubicBezTo>
                    <a:pt x="90" y="3206"/>
                    <a:pt x="79" y="3195"/>
                    <a:pt x="63" y="3185"/>
                  </a:cubicBezTo>
                  <a:close/>
                  <a:moveTo>
                    <a:pt x="296" y="3301"/>
                  </a:moveTo>
                  <a:lnTo>
                    <a:pt x="296" y="3301"/>
                  </a:lnTo>
                  <a:cubicBezTo>
                    <a:pt x="290" y="3306"/>
                    <a:pt x="290" y="3311"/>
                    <a:pt x="285" y="3311"/>
                  </a:cubicBezTo>
                  <a:cubicBezTo>
                    <a:pt x="280" y="3311"/>
                    <a:pt x="280" y="3306"/>
                    <a:pt x="269" y="3306"/>
                  </a:cubicBezTo>
                  <a:cubicBezTo>
                    <a:pt x="264" y="3306"/>
                    <a:pt x="259" y="3306"/>
                    <a:pt x="253" y="3306"/>
                  </a:cubicBezTo>
                  <a:cubicBezTo>
                    <a:pt x="248" y="3311"/>
                    <a:pt x="248" y="3311"/>
                    <a:pt x="248" y="3317"/>
                  </a:cubicBezTo>
                  <a:cubicBezTo>
                    <a:pt x="248" y="3327"/>
                    <a:pt x="259" y="3327"/>
                    <a:pt x="264" y="3327"/>
                  </a:cubicBezTo>
                  <a:cubicBezTo>
                    <a:pt x="274" y="3338"/>
                    <a:pt x="280" y="3343"/>
                    <a:pt x="290" y="3348"/>
                  </a:cubicBezTo>
                  <a:cubicBezTo>
                    <a:pt x="301" y="3353"/>
                    <a:pt x="311" y="3353"/>
                    <a:pt x="322" y="3364"/>
                  </a:cubicBezTo>
                  <a:cubicBezTo>
                    <a:pt x="327" y="3375"/>
                    <a:pt x="327" y="3385"/>
                    <a:pt x="338" y="3390"/>
                  </a:cubicBezTo>
                  <a:cubicBezTo>
                    <a:pt x="343" y="3380"/>
                    <a:pt x="359" y="3380"/>
                    <a:pt x="359" y="3369"/>
                  </a:cubicBezTo>
                  <a:cubicBezTo>
                    <a:pt x="359" y="3353"/>
                    <a:pt x="343" y="3343"/>
                    <a:pt x="343" y="3327"/>
                  </a:cubicBezTo>
                  <a:cubicBezTo>
                    <a:pt x="332" y="3332"/>
                    <a:pt x="327" y="3338"/>
                    <a:pt x="317" y="3338"/>
                  </a:cubicBezTo>
                  <a:cubicBezTo>
                    <a:pt x="311" y="3332"/>
                    <a:pt x="311" y="3327"/>
                    <a:pt x="311" y="3322"/>
                  </a:cubicBezTo>
                  <a:cubicBezTo>
                    <a:pt x="311" y="3311"/>
                    <a:pt x="306" y="3306"/>
                    <a:pt x="296" y="3301"/>
                  </a:cubicBezTo>
                  <a:close/>
                  <a:moveTo>
                    <a:pt x="375" y="3412"/>
                  </a:moveTo>
                  <a:lnTo>
                    <a:pt x="375" y="3412"/>
                  </a:lnTo>
                  <a:lnTo>
                    <a:pt x="369" y="3417"/>
                  </a:lnTo>
                  <a:cubicBezTo>
                    <a:pt x="369" y="3433"/>
                    <a:pt x="369" y="3454"/>
                    <a:pt x="385" y="3454"/>
                  </a:cubicBezTo>
                  <a:cubicBezTo>
                    <a:pt x="391" y="3454"/>
                    <a:pt x="396" y="3448"/>
                    <a:pt x="401" y="3448"/>
                  </a:cubicBezTo>
                  <a:cubicBezTo>
                    <a:pt x="401" y="3448"/>
                    <a:pt x="401" y="3448"/>
                    <a:pt x="401" y="3443"/>
                  </a:cubicBezTo>
                  <a:cubicBezTo>
                    <a:pt x="401" y="3427"/>
                    <a:pt x="391" y="3412"/>
                    <a:pt x="375" y="3412"/>
                  </a:cubicBezTo>
                  <a:close/>
                  <a:moveTo>
                    <a:pt x="406" y="2615"/>
                  </a:moveTo>
                  <a:lnTo>
                    <a:pt x="406" y="2615"/>
                  </a:lnTo>
                  <a:cubicBezTo>
                    <a:pt x="401" y="2620"/>
                    <a:pt x="396" y="2626"/>
                    <a:pt x="396" y="2631"/>
                  </a:cubicBezTo>
                  <a:cubicBezTo>
                    <a:pt x="396" y="2647"/>
                    <a:pt x="412" y="2652"/>
                    <a:pt x="433" y="2657"/>
                  </a:cubicBezTo>
                  <a:cubicBezTo>
                    <a:pt x="422" y="2636"/>
                    <a:pt x="412" y="2631"/>
                    <a:pt x="406" y="2615"/>
                  </a:cubicBezTo>
                  <a:close/>
                  <a:moveTo>
                    <a:pt x="570" y="3501"/>
                  </a:moveTo>
                  <a:lnTo>
                    <a:pt x="570" y="3501"/>
                  </a:lnTo>
                  <a:cubicBezTo>
                    <a:pt x="580" y="3501"/>
                    <a:pt x="586" y="3496"/>
                    <a:pt x="596" y="3496"/>
                  </a:cubicBezTo>
                  <a:cubicBezTo>
                    <a:pt x="596" y="3491"/>
                    <a:pt x="596" y="3491"/>
                    <a:pt x="596" y="3491"/>
                  </a:cubicBezTo>
                  <a:cubicBezTo>
                    <a:pt x="554" y="3464"/>
                    <a:pt x="522" y="3501"/>
                    <a:pt x="570" y="3501"/>
                  </a:cubicBezTo>
                  <a:close/>
                  <a:moveTo>
                    <a:pt x="586" y="3137"/>
                  </a:moveTo>
                  <a:lnTo>
                    <a:pt x="586" y="3137"/>
                  </a:lnTo>
                  <a:cubicBezTo>
                    <a:pt x="575" y="3137"/>
                    <a:pt x="575" y="3137"/>
                    <a:pt x="575" y="3137"/>
                  </a:cubicBezTo>
                  <a:cubicBezTo>
                    <a:pt x="575" y="3137"/>
                    <a:pt x="575" y="3137"/>
                    <a:pt x="575" y="3142"/>
                  </a:cubicBezTo>
                  <a:cubicBezTo>
                    <a:pt x="575" y="3153"/>
                    <a:pt x="586" y="3158"/>
                    <a:pt x="591" y="3169"/>
                  </a:cubicBezTo>
                  <a:cubicBezTo>
                    <a:pt x="591" y="3164"/>
                    <a:pt x="596" y="3158"/>
                    <a:pt x="596" y="3153"/>
                  </a:cubicBezTo>
                  <a:cubicBezTo>
                    <a:pt x="596" y="3148"/>
                    <a:pt x="591" y="3142"/>
                    <a:pt x="586" y="3137"/>
                  </a:cubicBezTo>
                  <a:close/>
                  <a:moveTo>
                    <a:pt x="575" y="3280"/>
                  </a:moveTo>
                  <a:lnTo>
                    <a:pt x="575" y="3280"/>
                  </a:lnTo>
                  <a:cubicBezTo>
                    <a:pt x="570" y="3285"/>
                    <a:pt x="570" y="3290"/>
                    <a:pt x="565" y="3295"/>
                  </a:cubicBezTo>
                  <a:cubicBezTo>
                    <a:pt x="559" y="3285"/>
                    <a:pt x="559" y="3280"/>
                    <a:pt x="554" y="3274"/>
                  </a:cubicBezTo>
                  <a:cubicBezTo>
                    <a:pt x="549" y="3285"/>
                    <a:pt x="549" y="3290"/>
                    <a:pt x="538" y="3290"/>
                  </a:cubicBezTo>
                  <a:cubicBezTo>
                    <a:pt x="538" y="3295"/>
                    <a:pt x="533" y="3295"/>
                    <a:pt x="533" y="3295"/>
                  </a:cubicBezTo>
                  <a:cubicBezTo>
                    <a:pt x="533" y="3311"/>
                    <a:pt x="549" y="3322"/>
                    <a:pt x="554" y="3338"/>
                  </a:cubicBezTo>
                  <a:cubicBezTo>
                    <a:pt x="559" y="3338"/>
                    <a:pt x="559" y="3338"/>
                    <a:pt x="559" y="3338"/>
                  </a:cubicBezTo>
                  <a:cubicBezTo>
                    <a:pt x="559" y="3338"/>
                    <a:pt x="559" y="3338"/>
                    <a:pt x="559" y="3332"/>
                  </a:cubicBezTo>
                  <a:cubicBezTo>
                    <a:pt x="559" y="3327"/>
                    <a:pt x="559" y="3327"/>
                    <a:pt x="559" y="3322"/>
                  </a:cubicBezTo>
                  <a:cubicBezTo>
                    <a:pt x="559" y="3311"/>
                    <a:pt x="570" y="3311"/>
                    <a:pt x="575" y="3311"/>
                  </a:cubicBezTo>
                  <a:cubicBezTo>
                    <a:pt x="575" y="3301"/>
                    <a:pt x="580" y="3290"/>
                    <a:pt x="575" y="3280"/>
                  </a:cubicBezTo>
                  <a:close/>
                  <a:moveTo>
                    <a:pt x="665" y="3475"/>
                  </a:moveTo>
                  <a:lnTo>
                    <a:pt x="665" y="3475"/>
                  </a:lnTo>
                  <a:cubicBezTo>
                    <a:pt x="654" y="3480"/>
                    <a:pt x="649" y="3491"/>
                    <a:pt x="638" y="3496"/>
                  </a:cubicBezTo>
                  <a:cubicBezTo>
                    <a:pt x="633" y="3491"/>
                    <a:pt x="633" y="3485"/>
                    <a:pt x="628" y="3480"/>
                  </a:cubicBezTo>
                  <a:cubicBezTo>
                    <a:pt x="623" y="3485"/>
                    <a:pt x="623" y="3485"/>
                    <a:pt x="612" y="3491"/>
                  </a:cubicBezTo>
                  <a:cubicBezTo>
                    <a:pt x="628" y="3501"/>
                    <a:pt x="628" y="3506"/>
                    <a:pt x="644" y="3517"/>
                  </a:cubicBezTo>
                  <a:cubicBezTo>
                    <a:pt x="654" y="3506"/>
                    <a:pt x="665" y="3512"/>
                    <a:pt x="675" y="3506"/>
                  </a:cubicBezTo>
                  <a:cubicBezTo>
                    <a:pt x="670" y="3496"/>
                    <a:pt x="670" y="3485"/>
                    <a:pt x="665" y="3475"/>
                  </a:cubicBezTo>
                  <a:close/>
                  <a:moveTo>
                    <a:pt x="776" y="3549"/>
                  </a:moveTo>
                  <a:lnTo>
                    <a:pt x="776" y="3549"/>
                  </a:lnTo>
                  <a:cubicBezTo>
                    <a:pt x="760" y="3549"/>
                    <a:pt x="754" y="3543"/>
                    <a:pt x="744" y="3538"/>
                  </a:cubicBezTo>
                  <a:cubicBezTo>
                    <a:pt x="749" y="3559"/>
                    <a:pt x="770" y="3564"/>
                    <a:pt x="791" y="3564"/>
                  </a:cubicBezTo>
                  <a:cubicBezTo>
                    <a:pt x="802" y="3564"/>
                    <a:pt x="802" y="3564"/>
                    <a:pt x="802" y="3564"/>
                  </a:cubicBezTo>
                  <a:cubicBezTo>
                    <a:pt x="802" y="3543"/>
                    <a:pt x="802" y="3543"/>
                    <a:pt x="802" y="3543"/>
                  </a:cubicBezTo>
                  <a:cubicBezTo>
                    <a:pt x="791" y="3543"/>
                    <a:pt x="786" y="3549"/>
                    <a:pt x="776" y="3549"/>
                  </a:cubicBezTo>
                  <a:close/>
                  <a:moveTo>
                    <a:pt x="881" y="3343"/>
                  </a:moveTo>
                  <a:lnTo>
                    <a:pt x="881" y="3343"/>
                  </a:lnTo>
                  <a:cubicBezTo>
                    <a:pt x="876" y="3353"/>
                    <a:pt x="876" y="3359"/>
                    <a:pt x="870" y="3359"/>
                  </a:cubicBezTo>
                  <a:cubicBezTo>
                    <a:pt x="865" y="3353"/>
                    <a:pt x="860" y="3343"/>
                    <a:pt x="855" y="3343"/>
                  </a:cubicBezTo>
                  <a:cubicBezTo>
                    <a:pt x="844" y="3343"/>
                    <a:pt x="844" y="3343"/>
                    <a:pt x="844" y="3343"/>
                  </a:cubicBezTo>
                  <a:cubicBezTo>
                    <a:pt x="844" y="3353"/>
                    <a:pt x="855" y="3359"/>
                    <a:pt x="855" y="3369"/>
                  </a:cubicBezTo>
                  <a:cubicBezTo>
                    <a:pt x="855" y="3375"/>
                    <a:pt x="844" y="3375"/>
                    <a:pt x="839" y="3375"/>
                  </a:cubicBezTo>
                  <a:cubicBezTo>
                    <a:pt x="828" y="3380"/>
                    <a:pt x="823" y="3385"/>
                    <a:pt x="813" y="3396"/>
                  </a:cubicBezTo>
                  <a:cubicBezTo>
                    <a:pt x="813" y="3401"/>
                    <a:pt x="813" y="3401"/>
                    <a:pt x="813" y="3401"/>
                  </a:cubicBezTo>
                  <a:cubicBezTo>
                    <a:pt x="834" y="3396"/>
                    <a:pt x="844" y="3380"/>
                    <a:pt x="860" y="3380"/>
                  </a:cubicBezTo>
                  <a:cubicBezTo>
                    <a:pt x="881" y="3380"/>
                    <a:pt x="892" y="3385"/>
                    <a:pt x="907" y="3385"/>
                  </a:cubicBezTo>
                  <a:cubicBezTo>
                    <a:pt x="918" y="3385"/>
                    <a:pt x="918" y="3375"/>
                    <a:pt x="923" y="3369"/>
                  </a:cubicBezTo>
                  <a:cubicBezTo>
                    <a:pt x="923" y="3364"/>
                    <a:pt x="923" y="3364"/>
                    <a:pt x="923" y="3364"/>
                  </a:cubicBezTo>
                  <a:cubicBezTo>
                    <a:pt x="907" y="3369"/>
                    <a:pt x="907" y="3369"/>
                    <a:pt x="907" y="3369"/>
                  </a:cubicBezTo>
                  <a:cubicBezTo>
                    <a:pt x="897" y="3364"/>
                    <a:pt x="892" y="3353"/>
                    <a:pt x="881" y="3343"/>
                  </a:cubicBezTo>
                  <a:close/>
                  <a:moveTo>
                    <a:pt x="944" y="3353"/>
                  </a:moveTo>
                  <a:lnTo>
                    <a:pt x="944" y="3353"/>
                  </a:lnTo>
                  <a:cubicBezTo>
                    <a:pt x="944" y="3364"/>
                    <a:pt x="955" y="3359"/>
                    <a:pt x="960" y="3364"/>
                  </a:cubicBezTo>
                  <a:cubicBezTo>
                    <a:pt x="965" y="3364"/>
                    <a:pt x="971" y="3375"/>
                    <a:pt x="976" y="3375"/>
                  </a:cubicBezTo>
                  <a:cubicBezTo>
                    <a:pt x="987" y="3375"/>
                    <a:pt x="987" y="3359"/>
                    <a:pt x="992" y="3353"/>
                  </a:cubicBezTo>
                  <a:cubicBezTo>
                    <a:pt x="987" y="3348"/>
                    <a:pt x="987" y="3348"/>
                    <a:pt x="987" y="3348"/>
                  </a:cubicBezTo>
                  <a:cubicBezTo>
                    <a:pt x="976" y="3353"/>
                    <a:pt x="976" y="3353"/>
                    <a:pt x="976" y="3353"/>
                  </a:cubicBezTo>
                  <a:cubicBezTo>
                    <a:pt x="965" y="3348"/>
                    <a:pt x="944" y="3343"/>
                    <a:pt x="944" y="3353"/>
                  </a:cubicBezTo>
                  <a:close/>
                  <a:moveTo>
                    <a:pt x="1013" y="3338"/>
                  </a:moveTo>
                  <a:lnTo>
                    <a:pt x="1013" y="3338"/>
                  </a:lnTo>
                  <a:cubicBezTo>
                    <a:pt x="1018" y="3338"/>
                    <a:pt x="1018" y="3338"/>
                    <a:pt x="1018" y="3338"/>
                  </a:cubicBezTo>
                  <a:cubicBezTo>
                    <a:pt x="1034" y="3338"/>
                    <a:pt x="1039" y="3332"/>
                    <a:pt x="1050" y="3322"/>
                  </a:cubicBezTo>
                  <a:cubicBezTo>
                    <a:pt x="1045" y="3322"/>
                    <a:pt x="1045" y="3322"/>
                    <a:pt x="1045" y="3322"/>
                  </a:cubicBezTo>
                  <a:cubicBezTo>
                    <a:pt x="1013" y="3338"/>
                    <a:pt x="1013" y="3338"/>
                    <a:pt x="1013" y="3338"/>
                  </a:cubicBezTo>
                  <a:close/>
                  <a:moveTo>
                    <a:pt x="1024" y="3427"/>
                  </a:moveTo>
                  <a:lnTo>
                    <a:pt x="1024" y="3427"/>
                  </a:lnTo>
                  <a:cubicBezTo>
                    <a:pt x="1008" y="3448"/>
                    <a:pt x="976" y="3448"/>
                    <a:pt x="976" y="3475"/>
                  </a:cubicBezTo>
                  <a:cubicBezTo>
                    <a:pt x="976" y="3485"/>
                    <a:pt x="981" y="3496"/>
                    <a:pt x="992" y="3506"/>
                  </a:cubicBezTo>
                  <a:cubicBezTo>
                    <a:pt x="1002" y="3512"/>
                    <a:pt x="1008" y="3517"/>
                    <a:pt x="1024" y="3517"/>
                  </a:cubicBezTo>
                  <a:cubicBezTo>
                    <a:pt x="1029" y="3517"/>
                    <a:pt x="1034" y="3517"/>
                    <a:pt x="1039" y="3517"/>
                  </a:cubicBezTo>
                  <a:cubicBezTo>
                    <a:pt x="1045" y="3512"/>
                    <a:pt x="1045" y="3512"/>
                    <a:pt x="1045" y="3512"/>
                  </a:cubicBezTo>
                  <a:cubicBezTo>
                    <a:pt x="1029" y="3512"/>
                    <a:pt x="1029" y="3496"/>
                    <a:pt x="1013" y="3491"/>
                  </a:cubicBezTo>
                  <a:cubicBezTo>
                    <a:pt x="1013" y="3496"/>
                    <a:pt x="1013" y="3501"/>
                    <a:pt x="1013" y="3506"/>
                  </a:cubicBezTo>
                  <a:cubicBezTo>
                    <a:pt x="1013" y="3506"/>
                    <a:pt x="1013" y="3506"/>
                    <a:pt x="1008" y="3506"/>
                  </a:cubicBezTo>
                  <a:cubicBezTo>
                    <a:pt x="992" y="3496"/>
                    <a:pt x="987" y="3491"/>
                    <a:pt x="987" y="3475"/>
                  </a:cubicBezTo>
                  <a:cubicBezTo>
                    <a:pt x="987" y="3470"/>
                    <a:pt x="997" y="3470"/>
                    <a:pt x="1002" y="3464"/>
                  </a:cubicBezTo>
                  <a:cubicBezTo>
                    <a:pt x="1013" y="3459"/>
                    <a:pt x="1018" y="3454"/>
                    <a:pt x="1029" y="3443"/>
                  </a:cubicBezTo>
                  <a:cubicBezTo>
                    <a:pt x="1024" y="3427"/>
                    <a:pt x="1024" y="3427"/>
                    <a:pt x="1024" y="3427"/>
                  </a:cubicBezTo>
                  <a:close/>
                  <a:moveTo>
                    <a:pt x="1071" y="3649"/>
                  </a:moveTo>
                  <a:lnTo>
                    <a:pt x="1071" y="3649"/>
                  </a:lnTo>
                  <a:cubicBezTo>
                    <a:pt x="1050" y="3659"/>
                    <a:pt x="1045" y="3675"/>
                    <a:pt x="1034" y="3691"/>
                  </a:cubicBezTo>
                  <a:cubicBezTo>
                    <a:pt x="971" y="3654"/>
                    <a:pt x="960" y="3575"/>
                    <a:pt x="881" y="3575"/>
                  </a:cubicBezTo>
                  <a:cubicBezTo>
                    <a:pt x="876" y="3575"/>
                    <a:pt x="876" y="3575"/>
                    <a:pt x="876" y="3575"/>
                  </a:cubicBezTo>
                  <a:cubicBezTo>
                    <a:pt x="886" y="3591"/>
                    <a:pt x="892" y="3607"/>
                    <a:pt x="907" y="3617"/>
                  </a:cubicBezTo>
                  <a:cubicBezTo>
                    <a:pt x="928" y="3628"/>
                    <a:pt x="939" y="3623"/>
                    <a:pt x="955" y="3638"/>
                  </a:cubicBezTo>
                  <a:cubicBezTo>
                    <a:pt x="992" y="3665"/>
                    <a:pt x="997" y="3696"/>
                    <a:pt x="1034" y="3717"/>
                  </a:cubicBezTo>
                  <a:cubicBezTo>
                    <a:pt x="1050" y="3702"/>
                    <a:pt x="1055" y="3686"/>
                    <a:pt x="1066" y="3665"/>
                  </a:cubicBezTo>
                  <a:cubicBezTo>
                    <a:pt x="1081" y="3675"/>
                    <a:pt x="1081" y="3686"/>
                    <a:pt x="1081" y="3702"/>
                  </a:cubicBezTo>
                  <a:cubicBezTo>
                    <a:pt x="1081" y="3712"/>
                    <a:pt x="1071" y="3712"/>
                    <a:pt x="1060" y="3717"/>
                  </a:cubicBezTo>
                  <a:cubicBezTo>
                    <a:pt x="1045" y="3717"/>
                    <a:pt x="1103" y="3738"/>
                    <a:pt x="1113" y="3744"/>
                  </a:cubicBezTo>
                  <a:cubicBezTo>
                    <a:pt x="1118" y="3733"/>
                    <a:pt x="1118" y="3728"/>
                    <a:pt x="1118" y="3712"/>
                  </a:cubicBezTo>
                  <a:cubicBezTo>
                    <a:pt x="1118" y="3686"/>
                    <a:pt x="1097" y="3665"/>
                    <a:pt x="1071" y="3649"/>
                  </a:cubicBezTo>
                  <a:close/>
                  <a:moveTo>
                    <a:pt x="1319" y="3295"/>
                  </a:moveTo>
                  <a:lnTo>
                    <a:pt x="1319" y="3295"/>
                  </a:lnTo>
                  <a:cubicBezTo>
                    <a:pt x="1319" y="3295"/>
                    <a:pt x="1324" y="3295"/>
                    <a:pt x="1324" y="3301"/>
                  </a:cubicBezTo>
                  <a:cubicBezTo>
                    <a:pt x="1329" y="3301"/>
                    <a:pt x="1329" y="3301"/>
                    <a:pt x="1329" y="3301"/>
                  </a:cubicBezTo>
                  <a:cubicBezTo>
                    <a:pt x="1340" y="3280"/>
                    <a:pt x="1361" y="3280"/>
                    <a:pt x="1366" y="3259"/>
                  </a:cubicBezTo>
                  <a:cubicBezTo>
                    <a:pt x="1345" y="3259"/>
                    <a:pt x="1319" y="3269"/>
                    <a:pt x="1319" y="3295"/>
                  </a:cubicBezTo>
                  <a:close/>
                  <a:moveTo>
                    <a:pt x="1298" y="3216"/>
                  </a:moveTo>
                  <a:lnTo>
                    <a:pt x="1298" y="3216"/>
                  </a:lnTo>
                  <a:cubicBezTo>
                    <a:pt x="1287" y="3222"/>
                    <a:pt x="1277" y="3227"/>
                    <a:pt x="1266" y="3238"/>
                  </a:cubicBezTo>
                  <a:cubicBezTo>
                    <a:pt x="1271" y="3243"/>
                    <a:pt x="1277" y="3248"/>
                    <a:pt x="1282" y="3248"/>
                  </a:cubicBezTo>
                  <a:cubicBezTo>
                    <a:pt x="1287" y="3248"/>
                    <a:pt x="1292" y="3238"/>
                    <a:pt x="1303" y="3238"/>
                  </a:cubicBezTo>
                  <a:cubicBezTo>
                    <a:pt x="1298" y="3227"/>
                    <a:pt x="1298" y="3222"/>
                    <a:pt x="1298" y="3216"/>
                  </a:cubicBezTo>
                  <a:close/>
                  <a:moveTo>
                    <a:pt x="1910" y="3638"/>
                  </a:moveTo>
                  <a:lnTo>
                    <a:pt x="1910" y="3638"/>
                  </a:lnTo>
                  <a:cubicBezTo>
                    <a:pt x="1904" y="3638"/>
                    <a:pt x="1904" y="3638"/>
                    <a:pt x="1894" y="3638"/>
                  </a:cubicBezTo>
                  <a:cubicBezTo>
                    <a:pt x="1899" y="3649"/>
                    <a:pt x="1899" y="3659"/>
                    <a:pt x="1899" y="3675"/>
                  </a:cubicBezTo>
                  <a:cubicBezTo>
                    <a:pt x="1910" y="3665"/>
                    <a:pt x="1915" y="3659"/>
                    <a:pt x="1925" y="3654"/>
                  </a:cubicBezTo>
                  <a:cubicBezTo>
                    <a:pt x="1920" y="3649"/>
                    <a:pt x="1915" y="3644"/>
                    <a:pt x="1910" y="3638"/>
                  </a:cubicBezTo>
                  <a:close/>
                  <a:moveTo>
                    <a:pt x="3571" y="1940"/>
                  </a:moveTo>
                  <a:lnTo>
                    <a:pt x="3571" y="1940"/>
                  </a:lnTo>
                  <a:cubicBezTo>
                    <a:pt x="3566" y="1951"/>
                    <a:pt x="3566" y="1956"/>
                    <a:pt x="3561" y="1966"/>
                  </a:cubicBezTo>
                  <a:cubicBezTo>
                    <a:pt x="3555" y="1972"/>
                    <a:pt x="3550" y="1972"/>
                    <a:pt x="3545" y="1977"/>
                  </a:cubicBezTo>
                  <a:cubicBezTo>
                    <a:pt x="3539" y="1982"/>
                    <a:pt x="3539" y="1987"/>
                    <a:pt x="3534" y="1998"/>
                  </a:cubicBezTo>
                  <a:cubicBezTo>
                    <a:pt x="3529" y="2019"/>
                    <a:pt x="3518" y="2035"/>
                    <a:pt x="3497" y="2040"/>
                  </a:cubicBezTo>
                  <a:cubicBezTo>
                    <a:pt x="3492" y="2040"/>
                    <a:pt x="3487" y="2040"/>
                    <a:pt x="3481" y="2040"/>
                  </a:cubicBezTo>
                  <a:cubicBezTo>
                    <a:pt x="3471" y="2040"/>
                    <a:pt x="3466" y="2040"/>
                    <a:pt x="3455" y="2045"/>
                  </a:cubicBezTo>
                  <a:cubicBezTo>
                    <a:pt x="3423" y="2051"/>
                    <a:pt x="3408" y="2056"/>
                    <a:pt x="3376" y="2056"/>
                  </a:cubicBezTo>
                  <a:cubicBezTo>
                    <a:pt x="3355" y="2056"/>
                    <a:pt x="3339" y="2045"/>
                    <a:pt x="3323" y="2035"/>
                  </a:cubicBezTo>
                  <a:cubicBezTo>
                    <a:pt x="3307" y="2024"/>
                    <a:pt x="3302" y="2014"/>
                    <a:pt x="3286" y="2014"/>
                  </a:cubicBezTo>
                  <a:lnTo>
                    <a:pt x="3281" y="2019"/>
                  </a:lnTo>
                  <a:cubicBezTo>
                    <a:pt x="3281" y="2024"/>
                    <a:pt x="3281" y="2024"/>
                    <a:pt x="3281" y="2030"/>
                  </a:cubicBezTo>
                  <a:cubicBezTo>
                    <a:pt x="3281" y="2093"/>
                    <a:pt x="3281" y="2093"/>
                    <a:pt x="3281" y="2093"/>
                  </a:cubicBezTo>
                  <a:cubicBezTo>
                    <a:pt x="3281" y="2098"/>
                    <a:pt x="3286" y="2103"/>
                    <a:pt x="3286" y="2109"/>
                  </a:cubicBezTo>
                  <a:cubicBezTo>
                    <a:pt x="3286" y="2119"/>
                    <a:pt x="3281" y="2125"/>
                    <a:pt x="3276" y="2130"/>
                  </a:cubicBezTo>
                  <a:cubicBezTo>
                    <a:pt x="3270" y="2140"/>
                    <a:pt x="3260" y="2140"/>
                    <a:pt x="3255" y="2151"/>
                  </a:cubicBezTo>
                  <a:cubicBezTo>
                    <a:pt x="3244" y="2162"/>
                    <a:pt x="3239" y="2172"/>
                    <a:pt x="3239" y="2188"/>
                  </a:cubicBezTo>
                  <a:cubicBezTo>
                    <a:pt x="3239" y="2193"/>
                    <a:pt x="3239" y="2198"/>
                    <a:pt x="3244" y="2209"/>
                  </a:cubicBezTo>
                  <a:cubicBezTo>
                    <a:pt x="3244" y="2214"/>
                    <a:pt x="3244" y="2219"/>
                    <a:pt x="3244" y="2225"/>
                  </a:cubicBezTo>
                  <a:cubicBezTo>
                    <a:pt x="3249" y="2225"/>
                    <a:pt x="3249" y="2225"/>
                    <a:pt x="3255" y="2225"/>
                  </a:cubicBezTo>
                  <a:cubicBezTo>
                    <a:pt x="3265" y="2225"/>
                    <a:pt x="3270" y="2225"/>
                    <a:pt x="3281" y="2230"/>
                  </a:cubicBezTo>
                  <a:cubicBezTo>
                    <a:pt x="3297" y="2235"/>
                    <a:pt x="3307" y="2230"/>
                    <a:pt x="3323" y="2235"/>
                  </a:cubicBezTo>
                  <a:cubicBezTo>
                    <a:pt x="3334" y="2235"/>
                    <a:pt x="3339" y="2235"/>
                    <a:pt x="3355" y="2241"/>
                  </a:cubicBezTo>
                  <a:cubicBezTo>
                    <a:pt x="3360" y="2241"/>
                    <a:pt x="3365" y="2241"/>
                    <a:pt x="3371" y="2241"/>
                  </a:cubicBezTo>
                  <a:cubicBezTo>
                    <a:pt x="3371" y="2246"/>
                    <a:pt x="3381" y="2241"/>
                    <a:pt x="3381" y="2246"/>
                  </a:cubicBezTo>
                  <a:cubicBezTo>
                    <a:pt x="3381" y="2251"/>
                    <a:pt x="3376" y="2256"/>
                    <a:pt x="3376" y="2256"/>
                  </a:cubicBezTo>
                  <a:cubicBezTo>
                    <a:pt x="3365" y="2272"/>
                    <a:pt x="3360" y="2277"/>
                    <a:pt x="3350" y="2288"/>
                  </a:cubicBezTo>
                  <a:cubicBezTo>
                    <a:pt x="3339" y="2299"/>
                    <a:pt x="3334" y="2304"/>
                    <a:pt x="3323" y="2314"/>
                  </a:cubicBezTo>
                  <a:cubicBezTo>
                    <a:pt x="3318" y="2320"/>
                    <a:pt x="3318" y="2320"/>
                    <a:pt x="3313" y="2325"/>
                  </a:cubicBezTo>
                  <a:cubicBezTo>
                    <a:pt x="3307" y="2330"/>
                    <a:pt x="3307" y="2336"/>
                    <a:pt x="3302" y="2341"/>
                  </a:cubicBezTo>
                  <a:cubicBezTo>
                    <a:pt x="3292" y="2346"/>
                    <a:pt x="3286" y="2351"/>
                    <a:pt x="3276" y="2351"/>
                  </a:cubicBezTo>
                  <a:cubicBezTo>
                    <a:pt x="3270" y="2351"/>
                    <a:pt x="3265" y="2357"/>
                    <a:pt x="3255" y="2362"/>
                  </a:cubicBezTo>
                  <a:cubicBezTo>
                    <a:pt x="3255" y="2362"/>
                    <a:pt x="3249" y="2367"/>
                    <a:pt x="3249" y="2373"/>
                  </a:cubicBezTo>
                  <a:cubicBezTo>
                    <a:pt x="3249" y="2373"/>
                    <a:pt x="3249" y="2378"/>
                    <a:pt x="3249" y="2383"/>
                  </a:cubicBezTo>
                  <a:cubicBezTo>
                    <a:pt x="3249" y="2399"/>
                    <a:pt x="3255" y="2409"/>
                    <a:pt x="3255" y="2425"/>
                  </a:cubicBezTo>
                  <a:cubicBezTo>
                    <a:pt x="3255" y="2436"/>
                    <a:pt x="3249" y="2446"/>
                    <a:pt x="3249" y="2457"/>
                  </a:cubicBezTo>
                  <a:cubicBezTo>
                    <a:pt x="3244" y="2467"/>
                    <a:pt x="3244" y="2473"/>
                    <a:pt x="3239" y="2488"/>
                  </a:cubicBezTo>
                  <a:cubicBezTo>
                    <a:pt x="3233" y="2504"/>
                    <a:pt x="3233" y="2515"/>
                    <a:pt x="3228" y="2531"/>
                  </a:cubicBezTo>
                  <a:cubicBezTo>
                    <a:pt x="3228" y="2536"/>
                    <a:pt x="3228" y="2536"/>
                    <a:pt x="3223" y="2541"/>
                  </a:cubicBezTo>
                  <a:cubicBezTo>
                    <a:pt x="3218" y="2552"/>
                    <a:pt x="3202" y="2547"/>
                    <a:pt x="3197" y="2557"/>
                  </a:cubicBezTo>
                  <a:cubicBezTo>
                    <a:pt x="3191" y="2568"/>
                    <a:pt x="3191" y="2573"/>
                    <a:pt x="3186" y="2583"/>
                  </a:cubicBezTo>
                  <a:cubicBezTo>
                    <a:pt x="3181" y="2599"/>
                    <a:pt x="3176" y="2605"/>
                    <a:pt x="3170" y="2620"/>
                  </a:cubicBezTo>
                  <a:cubicBezTo>
                    <a:pt x="3170" y="2626"/>
                    <a:pt x="3170" y="2631"/>
                    <a:pt x="3165" y="2636"/>
                  </a:cubicBezTo>
                  <a:cubicBezTo>
                    <a:pt x="3160" y="2641"/>
                    <a:pt x="3149" y="2641"/>
                    <a:pt x="3139" y="2647"/>
                  </a:cubicBezTo>
                  <a:cubicBezTo>
                    <a:pt x="3133" y="2647"/>
                    <a:pt x="3133" y="2652"/>
                    <a:pt x="3123" y="2657"/>
                  </a:cubicBezTo>
                  <a:cubicBezTo>
                    <a:pt x="3107" y="2662"/>
                    <a:pt x="3096" y="2657"/>
                    <a:pt x="3081" y="2662"/>
                  </a:cubicBezTo>
                  <a:cubicBezTo>
                    <a:pt x="3070" y="2662"/>
                    <a:pt x="3070" y="2668"/>
                    <a:pt x="3065" y="2668"/>
                  </a:cubicBezTo>
                  <a:cubicBezTo>
                    <a:pt x="3059" y="2673"/>
                    <a:pt x="3054" y="2673"/>
                    <a:pt x="3049" y="2673"/>
                  </a:cubicBezTo>
                  <a:cubicBezTo>
                    <a:pt x="3044" y="2678"/>
                    <a:pt x="3044" y="2684"/>
                    <a:pt x="3038" y="2689"/>
                  </a:cubicBezTo>
                  <a:cubicBezTo>
                    <a:pt x="3033" y="2699"/>
                    <a:pt x="3028" y="2705"/>
                    <a:pt x="3022" y="2710"/>
                  </a:cubicBezTo>
                  <a:cubicBezTo>
                    <a:pt x="3012" y="2731"/>
                    <a:pt x="3001" y="2736"/>
                    <a:pt x="2991" y="2758"/>
                  </a:cubicBezTo>
                  <a:cubicBezTo>
                    <a:pt x="2980" y="2773"/>
                    <a:pt x="2980" y="2784"/>
                    <a:pt x="2970" y="2805"/>
                  </a:cubicBezTo>
                  <a:cubicBezTo>
                    <a:pt x="2965" y="2810"/>
                    <a:pt x="2959" y="2816"/>
                    <a:pt x="2954" y="2821"/>
                  </a:cubicBezTo>
                  <a:cubicBezTo>
                    <a:pt x="2949" y="2831"/>
                    <a:pt x="2938" y="2842"/>
                    <a:pt x="2928" y="2842"/>
                  </a:cubicBezTo>
                  <a:cubicBezTo>
                    <a:pt x="2912" y="2842"/>
                    <a:pt x="2901" y="2831"/>
                    <a:pt x="2891" y="2821"/>
                  </a:cubicBezTo>
                  <a:cubicBezTo>
                    <a:pt x="2885" y="2816"/>
                    <a:pt x="2885" y="2810"/>
                    <a:pt x="2880" y="2810"/>
                  </a:cubicBezTo>
                  <a:cubicBezTo>
                    <a:pt x="2875" y="2810"/>
                    <a:pt x="2870" y="2816"/>
                    <a:pt x="2870" y="2816"/>
                  </a:cubicBezTo>
                  <a:cubicBezTo>
                    <a:pt x="2864" y="2821"/>
                    <a:pt x="2859" y="2826"/>
                    <a:pt x="2859" y="2831"/>
                  </a:cubicBezTo>
                  <a:cubicBezTo>
                    <a:pt x="2854" y="2842"/>
                    <a:pt x="2854" y="2852"/>
                    <a:pt x="2843" y="2863"/>
                  </a:cubicBezTo>
                  <a:cubicBezTo>
                    <a:pt x="2827" y="2858"/>
                    <a:pt x="2827" y="2837"/>
                    <a:pt x="2822" y="2816"/>
                  </a:cubicBezTo>
                  <a:cubicBezTo>
                    <a:pt x="2822" y="2810"/>
                    <a:pt x="2827" y="2805"/>
                    <a:pt x="2827" y="2800"/>
                  </a:cubicBezTo>
                  <a:cubicBezTo>
                    <a:pt x="2827" y="2784"/>
                    <a:pt x="2827" y="2784"/>
                    <a:pt x="2827" y="2784"/>
                  </a:cubicBezTo>
                  <a:cubicBezTo>
                    <a:pt x="2790" y="2784"/>
                    <a:pt x="2790" y="2784"/>
                    <a:pt x="2790" y="2784"/>
                  </a:cubicBezTo>
                  <a:cubicBezTo>
                    <a:pt x="2780" y="2784"/>
                    <a:pt x="2769" y="2779"/>
                    <a:pt x="2759" y="2773"/>
                  </a:cubicBezTo>
                  <a:cubicBezTo>
                    <a:pt x="2748" y="2773"/>
                    <a:pt x="2738" y="2768"/>
                    <a:pt x="2732" y="2758"/>
                  </a:cubicBezTo>
                  <a:cubicBezTo>
                    <a:pt x="2732" y="2742"/>
                    <a:pt x="2727" y="2736"/>
                    <a:pt x="2722" y="2726"/>
                  </a:cubicBezTo>
                  <a:cubicBezTo>
                    <a:pt x="2722" y="2715"/>
                    <a:pt x="2722" y="2710"/>
                    <a:pt x="2717" y="2705"/>
                  </a:cubicBezTo>
                  <a:cubicBezTo>
                    <a:pt x="2717" y="2699"/>
                    <a:pt x="2711" y="2694"/>
                    <a:pt x="2706" y="2694"/>
                  </a:cubicBezTo>
                  <a:cubicBezTo>
                    <a:pt x="2696" y="2694"/>
                    <a:pt x="2696" y="2705"/>
                    <a:pt x="2685" y="2710"/>
                  </a:cubicBezTo>
                  <a:cubicBezTo>
                    <a:pt x="2674" y="2710"/>
                    <a:pt x="2664" y="2710"/>
                    <a:pt x="2659" y="2715"/>
                  </a:cubicBezTo>
                  <a:cubicBezTo>
                    <a:pt x="2653" y="2715"/>
                    <a:pt x="2653" y="2721"/>
                    <a:pt x="2653" y="2726"/>
                  </a:cubicBezTo>
                  <a:cubicBezTo>
                    <a:pt x="2648" y="2742"/>
                    <a:pt x="2648" y="2752"/>
                    <a:pt x="2643" y="2768"/>
                  </a:cubicBezTo>
                  <a:cubicBezTo>
                    <a:pt x="2643" y="2779"/>
                    <a:pt x="2643" y="2784"/>
                    <a:pt x="2643" y="2794"/>
                  </a:cubicBezTo>
                  <a:cubicBezTo>
                    <a:pt x="2637" y="2805"/>
                    <a:pt x="2637" y="2810"/>
                    <a:pt x="2627" y="2821"/>
                  </a:cubicBezTo>
                  <a:cubicBezTo>
                    <a:pt x="2611" y="2837"/>
                    <a:pt x="2595" y="2831"/>
                    <a:pt x="2574" y="2837"/>
                  </a:cubicBezTo>
                  <a:cubicBezTo>
                    <a:pt x="2553" y="2842"/>
                    <a:pt x="2543" y="2847"/>
                    <a:pt x="2527" y="2852"/>
                  </a:cubicBezTo>
                  <a:cubicBezTo>
                    <a:pt x="2506" y="2858"/>
                    <a:pt x="2495" y="2873"/>
                    <a:pt x="2474" y="2879"/>
                  </a:cubicBezTo>
                  <a:cubicBezTo>
                    <a:pt x="2469" y="2879"/>
                    <a:pt x="2463" y="2879"/>
                    <a:pt x="2458" y="2884"/>
                  </a:cubicBezTo>
                  <a:cubicBezTo>
                    <a:pt x="2458" y="2884"/>
                    <a:pt x="2458" y="2884"/>
                    <a:pt x="2458" y="2889"/>
                  </a:cubicBezTo>
                  <a:cubicBezTo>
                    <a:pt x="2453" y="2889"/>
                    <a:pt x="2453" y="2895"/>
                    <a:pt x="2453" y="2900"/>
                  </a:cubicBezTo>
                  <a:cubicBezTo>
                    <a:pt x="2453" y="2905"/>
                    <a:pt x="2448" y="2910"/>
                    <a:pt x="2448" y="2921"/>
                  </a:cubicBezTo>
                  <a:cubicBezTo>
                    <a:pt x="2448" y="2926"/>
                    <a:pt x="2442" y="2932"/>
                    <a:pt x="2442" y="2937"/>
                  </a:cubicBezTo>
                  <a:cubicBezTo>
                    <a:pt x="2442" y="2942"/>
                    <a:pt x="2442" y="2942"/>
                    <a:pt x="2437" y="2947"/>
                  </a:cubicBezTo>
                  <a:cubicBezTo>
                    <a:pt x="2432" y="2947"/>
                    <a:pt x="2426" y="2947"/>
                    <a:pt x="2416" y="2947"/>
                  </a:cubicBezTo>
                  <a:cubicBezTo>
                    <a:pt x="2405" y="2947"/>
                    <a:pt x="2400" y="2947"/>
                    <a:pt x="2395" y="2942"/>
                  </a:cubicBezTo>
                  <a:cubicBezTo>
                    <a:pt x="2390" y="2937"/>
                    <a:pt x="2390" y="2932"/>
                    <a:pt x="2390" y="2932"/>
                  </a:cubicBezTo>
                  <a:cubicBezTo>
                    <a:pt x="2384" y="2926"/>
                    <a:pt x="2379" y="2926"/>
                    <a:pt x="2374" y="2926"/>
                  </a:cubicBezTo>
                  <a:cubicBezTo>
                    <a:pt x="2363" y="2921"/>
                    <a:pt x="2358" y="2916"/>
                    <a:pt x="2353" y="2905"/>
                  </a:cubicBezTo>
                  <a:cubicBezTo>
                    <a:pt x="2347" y="2895"/>
                    <a:pt x="2347" y="2889"/>
                    <a:pt x="2337" y="2889"/>
                  </a:cubicBezTo>
                  <a:cubicBezTo>
                    <a:pt x="2326" y="2889"/>
                    <a:pt x="2326" y="2895"/>
                    <a:pt x="2321" y="2900"/>
                  </a:cubicBezTo>
                  <a:cubicBezTo>
                    <a:pt x="2316" y="2905"/>
                    <a:pt x="2305" y="2910"/>
                    <a:pt x="2305" y="2916"/>
                  </a:cubicBezTo>
                  <a:cubicBezTo>
                    <a:pt x="2305" y="2926"/>
                    <a:pt x="2305" y="2932"/>
                    <a:pt x="2311" y="2942"/>
                  </a:cubicBezTo>
                  <a:cubicBezTo>
                    <a:pt x="2311" y="2947"/>
                    <a:pt x="2316" y="2947"/>
                    <a:pt x="2316" y="2953"/>
                  </a:cubicBezTo>
                  <a:cubicBezTo>
                    <a:pt x="2316" y="2974"/>
                    <a:pt x="2300" y="2984"/>
                    <a:pt x="2300" y="3005"/>
                  </a:cubicBezTo>
                  <a:cubicBezTo>
                    <a:pt x="2300" y="3011"/>
                    <a:pt x="2300" y="3016"/>
                    <a:pt x="2300" y="3016"/>
                  </a:cubicBezTo>
                  <a:cubicBezTo>
                    <a:pt x="2305" y="3021"/>
                    <a:pt x="2305" y="3027"/>
                    <a:pt x="2305" y="3027"/>
                  </a:cubicBezTo>
                  <a:cubicBezTo>
                    <a:pt x="2305" y="3037"/>
                    <a:pt x="2295" y="3037"/>
                    <a:pt x="2284" y="3042"/>
                  </a:cubicBezTo>
                  <a:cubicBezTo>
                    <a:pt x="2274" y="3042"/>
                    <a:pt x="2268" y="3042"/>
                    <a:pt x="2258" y="3048"/>
                  </a:cubicBezTo>
                  <a:cubicBezTo>
                    <a:pt x="2237" y="3053"/>
                    <a:pt x="2221" y="3058"/>
                    <a:pt x="2200" y="3058"/>
                  </a:cubicBezTo>
                  <a:cubicBezTo>
                    <a:pt x="2179" y="3063"/>
                    <a:pt x="2168" y="3069"/>
                    <a:pt x="2142" y="3069"/>
                  </a:cubicBezTo>
                  <a:cubicBezTo>
                    <a:pt x="2126" y="3069"/>
                    <a:pt x="2115" y="3063"/>
                    <a:pt x="2105" y="3074"/>
                  </a:cubicBezTo>
                  <a:cubicBezTo>
                    <a:pt x="2100" y="3079"/>
                    <a:pt x="2100" y="3084"/>
                    <a:pt x="2094" y="3090"/>
                  </a:cubicBezTo>
                  <a:cubicBezTo>
                    <a:pt x="2084" y="3106"/>
                    <a:pt x="2073" y="3111"/>
                    <a:pt x="2063" y="3127"/>
                  </a:cubicBezTo>
                  <a:cubicBezTo>
                    <a:pt x="2063" y="3137"/>
                    <a:pt x="2057" y="3142"/>
                    <a:pt x="2052" y="3153"/>
                  </a:cubicBezTo>
                  <a:cubicBezTo>
                    <a:pt x="2041" y="3169"/>
                    <a:pt x="2036" y="3179"/>
                    <a:pt x="2026" y="3195"/>
                  </a:cubicBezTo>
                  <a:cubicBezTo>
                    <a:pt x="2020" y="3206"/>
                    <a:pt x="2015" y="3211"/>
                    <a:pt x="2010" y="3227"/>
                  </a:cubicBezTo>
                  <a:cubicBezTo>
                    <a:pt x="2005" y="3243"/>
                    <a:pt x="2010" y="3253"/>
                    <a:pt x="2005" y="3269"/>
                  </a:cubicBezTo>
                  <a:cubicBezTo>
                    <a:pt x="2005" y="3285"/>
                    <a:pt x="2005" y="3295"/>
                    <a:pt x="2005" y="3311"/>
                  </a:cubicBezTo>
                  <a:cubicBezTo>
                    <a:pt x="2005" y="3311"/>
                    <a:pt x="1999" y="3311"/>
                    <a:pt x="1999" y="3317"/>
                  </a:cubicBezTo>
                  <a:cubicBezTo>
                    <a:pt x="1999" y="3332"/>
                    <a:pt x="1999" y="3338"/>
                    <a:pt x="1999" y="3353"/>
                  </a:cubicBezTo>
                  <a:lnTo>
                    <a:pt x="1999" y="3353"/>
                  </a:lnTo>
                  <a:cubicBezTo>
                    <a:pt x="1994" y="3348"/>
                    <a:pt x="1983" y="3343"/>
                    <a:pt x="1968" y="3343"/>
                  </a:cubicBezTo>
                  <a:cubicBezTo>
                    <a:pt x="1936" y="3343"/>
                    <a:pt x="1936" y="3343"/>
                    <a:pt x="1936" y="3343"/>
                  </a:cubicBezTo>
                  <a:cubicBezTo>
                    <a:pt x="1910" y="3343"/>
                    <a:pt x="1889" y="3343"/>
                    <a:pt x="1867" y="3364"/>
                  </a:cubicBezTo>
                  <a:cubicBezTo>
                    <a:pt x="1852" y="3380"/>
                    <a:pt x="1846" y="3406"/>
                    <a:pt x="1825" y="3406"/>
                  </a:cubicBezTo>
                  <a:cubicBezTo>
                    <a:pt x="1794" y="3406"/>
                    <a:pt x="1778" y="3390"/>
                    <a:pt x="1751" y="3390"/>
                  </a:cubicBezTo>
                  <a:cubicBezTo>
                    <a:pt x="1735" y="3390"/>
                    <a:pt x="1730" y="3401"/>
                    <a:pt x="1720" y="3401"/>
                  </a:cubicBezTo>
                  <a:cubicBezTo>
                    <a:pt x="1699" y="3406"/>
                    <a:pt x="1683" y="3406"/>
                    <a:pt x="1662" y="3406"/>
                  </a:cubicBezTo>
                  <a:cubicBezTo>
                    <a:pt x="1646" y="3406"/>
                    <a:pt x="1635" y="3406"/>
                    <a:pt x="1625" y="3396"/>
                  </a:cubicBezTo>
                  <a:cubicBezTo>
                    <a:pt x="1614" y="3390"/>
                    <a:pt x="1614" y="3380"/>
                    <a:pt x="1609" y="3369"/>
                  </a:cubicBezTo>
                  <a:cubicBezTo>
                    <a:pt x="1604" y="3369"/>
                    <a:pt x="1598" y="3375"/>
                    <a:pt x="1593" y="3375"/>
                  </a:cubicBezTo>
                  <a:cubicBezTo>
                    <a:pt x="1567" y="3375"/>
                    <a:pt x="1561" y="3348"/>
                    <a:pt x="1540" y="3338"/>
                  </a:cubicBezTo>
                  <a:cubicBezTo>
                    <a:pt x="1514" y="3317"/>
                    <a:pt x="1493" y="3311"/>
                    <a:pt x="1461" y="3295"/>
                  </a:cubicBezTo>
                  <a:cubicBezTo>
                    <a:pt x="1461" y="3290"/>
                    <a:pt x="1461" y="3290"/>
                    <a:pt x="1461" y="3290"/>
                  </a:cubicBezTo>
                  <a:cubicBezTo>
                    <a:pt x="1451" y="3248"/>
                    <a:pt x="1435" y="3232"/>
                    <a:pt x="1403" y="3201"/>
                  </a:cubicBezTo>
                  <a:cubicBezTo>
                    <a:pt x="1382" y="3185"/>
                    <a:pt x="1366" y="3174"/>
                    <a:pt x="1350" y="3153"/>
                  </a:cubicBezTo>
                  <a:cubicBezTo>
                    <a:pt x="1345" y="3142"/>
                    <a:pt x="1340" y="3121"/>
                    <a:pt x="1324" y="3121"/>
                  </a:cubicBezTo>
                  <a:cubicBezTo>
                    <a:pt x="1308" y="3121"/>
                    <a:pt x="1303" y="3148"/>
                    <a:pt x="1282" y="3148"/>
                  </a:cubicBezTo>
                  <a:cubicBezTo>
                    <a:pt x="1277" y="3148"/>
                    <a:pt x="1271" y="3132"/>
                    <a:pt x="1271" y="3127"/>
                  </a:cubicBezTo>
                  <a:cubicBezTo>
                    <a:pt x="1271" y="3116"/>
                    <a:pt x="1277" y="3116"/>
                    <a:pt x="1287" y="3111"/>
                  </a:cubicBezTo>
                  <a:cubicBezTo>
                    <a:pt x="1266" y="3090"/>
                    <a:pt x="1256" y="3079"/>
                    <a:pt x="1240" y="3058"/>
                  </a:cubicBezTo>
                  <a:cubicBezTo>
                    <a:pt x="1229" y="3032"/>
                    <a:pt x="1213" y="3005"/>
                    <a:pt x="1182" y="3005"/>
                  </a:cubicBezTo>
                  <a:cubicBezTo>
                    <a:pt x="1150" y="3000"/>
                    <a:pt x="1145" y="2968"/>
                    <a:pt x="1129" y="2942"/>
                  </a:cubicBezTo>
                  <a:cubicBezTo>
                    <a:pt x="1113" y="2926"/>
                    <a:pt x="1092" y="2916"/>
                    <a:pt x="1071" y="2916"/>
                  </a:cubicBezTo>
                  <a:cubicBezTo>
                    <a:pt x="1055" y="2916"/>
                    <a:pt x="1050" y="2926"/>
                    <a:pt x="1034" y="2926"/>
                  </a:cubicBezTo>
                  <a:cubicBezTo>
                    <a:pt x="1018" y="2926"/>
                    <a:pt x="1002" y="2916"/>
                    <a:pt x="1002" y="2900"/>
                  </a:cubicBezTo>
                  <a:cubicBezTo>
                    <a:pt x="1002" y="2858"/>
                    <a:pt x="1002" y="2858"/>
                    <a:pt x="1002" y="2858"/>
                  </a:cubicBezTo>
                  <a:cubicBezTo>
                    <a:pt x="1008" y="2847"/>
                    <a:pt x="1008" y="2847"/>
                    <a:pt x="1008" y="2847"/>
                  </a:cubicBezTo>
                  <a:cubicBezTo>
                    <a:pt x="1008" y="2842"/>
                    <a:pt x="1008" y="2842"/>
                    <a:pt x="1008" y="2842"/>
                  </a:cubicBezTo>
                  <a:cubicBezTo>
                    <a:pt x="981" y="2842"/>
                    <a:pt x="981" y="2842"/>
                    <a:pt x="981" y="2842"/>
                  </a:cubicBezTo>
                  <a:cubicBezTo>
                    <a:pt x="928" y="2842"/>
                    <a:pt x="907" y="2805"/>
                    <a:pt x="860" y="2784"/>
                  </a:cubicBezTo>
                  <a:cubicBezTo>
                    <a:pt x="870" y="2784"/>
                    <a:pt x="870" y="2779"/>
                    <a:pt x="876" y="2779"/>
                  </a:cubicBezTo>
                  <a:cubicBezTo>
                    <a:pt x="865" y="2763"/>
                    <a:pt x="855" y="2752"/>
                    <a:pt x="844" y="2731"/>
                  </a:cubicBezTo>
                  <a:cubicBezTo>
                    <a:pt x="844" y="2736"/>
                    <a:pt x="844" y="2736"/>
                    <a:pt x="844" y="2736"/>
                  </a:cubicBezTo>
                  <a:cubicBezTo>
                    <a:pt x="844" y="2752"/>
                    <a:pt x="849" y="2758"/>
                    <a:pt x="844" y="2773"/>
                  </a:cubicBezTo>
                  <a:cubicBezTo>
                    <a:pt x="834" y="2752"/>
                    <a:pt x="834" y="2736"/>
                    <a:pt x="834" y="2710"/>
                  </a:cubicBezTo>
                  <a:cubicBezTo>
                    <a:pt x="834" y="2694"/>
                    <a:pt x="834" y="2684"/>
                    <a:pt x="834" y="2668"/>
                  </a:cubicBezTo>
                  <a:cubicBezTo>
                    <a:pt x="828" y="2641"/>
                    <a:pt x="828" y="2641"/>
                    <a:pt x="828" y="2641"/>
                  </a:cubicBezTo>
                  <a:lnTo>
                    <a:pt x="834" y="2636"/>
                  </a:lnTo>
                  <a:cubicBezTo>
                    <a:pt x="849" y="2641"/>
                    <a:pt x="849" y="2652"/>
                    <a:pt x="860" y="2662"/>
                  </a:cubicBezTo>
                  <a:cubicBezTo>
                    <a:pt x="860" y="2631"/>
                    <a:pt x="860" y="2631"/>
                    <a:pt x="860" y="2631"/>
                  </a:cubicBezTo>
                  <a:cubicBezTo>
                    <a:pt x="860" y="2615"/>
                    <a:pt x="849" y="2610"/>
                    <a:pt x="839" y="2605"/>
                  </a:cubicBezTo>
                  <a:cubicBezTo>
                    <a:pt x="828" y="2610"/>
                    <a:pt x="823" y="2615"/>
                    <a:pt x="813" y="2620"/>
                  </a:cubicBezTo>
                  <a:cubicBezTo>
                    <a:pt x="813" y="2610"/>
                    <a:pt x="807" y="2605"/>
                    <a:pt x="807" y="2594"/>
                  </a:cubicBezTo>
                  <a:cubicBezTo>
                    <a:pt x="807" y="2583"/>
                    <a:pt x="823" y="2583"/>
                    <a:pt x="834" y="2578"/>
                  </a:cubicBezTo>
                  <a:cubicBezTo>
                    <a:pt x="839" y="2578"/>
                    <a:pt x="844" y="2573"/>
                    <a:pt x="849" y="2573"/>
                  </a:cubicBezTo>
                  <a:cubicBezTo>
                    <a:pt x="849" y="2573"/>
                    <a:pt x="849" y="2578"/>
                    <a:pt x="855" y="2578"/>
                  </a:cubicBezTo>
                  <a:cubicBezTo>
                    <a:pt x="855" y="2568"/>
                    <a:pt x="849" y="2557"/>
                    <a:pt x="839" y="2557"/>
                  </a:cubicBezTo>
                  <a:cubicBezTo>
                    <a:pt x="834" y="2557"/>
                    <a:pt x="828" y="2557"/>
                    <a:pt x="823" y="2557"/>
                  </a:cubicBezTo>
                  <a:cubicBezTo>
                    <a:pt x="818" y="2525"/>
                    <a:pt x="818" y="2510"/>
                    <a:pt x="802" y="2483"/>
                  </a:cubicBezTo>
                  <a:cubicBezTo>
                    <a:pt x="791" y="2462"/>
                    <a:pt x="770" y="2457"/>
                    <a:pt x="770" y="2441"/>
                  </a:cubicBezTo>
                  <a:cubicBezTo>
                    <a:pt x="770" y="2430"/>
                    <a:pt x="776" y="2425"/>
                    <a:pt x="776" y="2415"/>
                  </a:cubicBezTo>
                  <a:cubicBezTo>
                    <a:pt x="776" y="2404"/>
                    <a:pt x="765" y="2399"/>
                    <a:pt x="760" y="2388"/>
                  </a:cubicBezTo>
                  <a:cubicBezTo>
                    <a:pt x="765" y="2383"/>
                    <a:pt x="770" y="2378"/>
                    <a:pt x="770" y="2373"/>
                  </a:cubicBezTo>
                  <a:cubicBezTo>
                    <a:pt x="770" y="2330"/>
                    <a:pt x="770" y="2330"/>
                    <a:pt x="770" y="2330"/>
                  </a:cubicBezTo>
                  <a:cubicBezTo>
                    <a:pt x="770" y="2325"/>
                    <a:pt x="770" y="2325"/>
                    <a:pt x="770" y="2325"/>
                  </a:cubicBezTo>
                  <a:cubicBezTo>
                    <a:pt x="791" y="2336"/>
                    <a:pt x="791" y="2362"/>
                    <a:pt x="813" y="2362"/>
                  </a:cubicBezTo>
                  <a:cubicBezTo>
                    <a:pt x="818" y="2362"/>
                    <a:pt x="818" y="2362"/>
                    <a:pt x="823" y="2362"/>
                  </a:cubicBezTo>
                  <a:cubicBezTo>
                    <a:pt x="823" y="2357"/>
                    <a:pt x="823" y="2357"/>
                    <a:pt x="823" y="2357"/>
                  </a:cubicBezTo>
                  <a:cubicBezTo>
                    <a:pt x="818" y="2336"/>
                    <a:pt x="813" y="2325"/>
                    <a:pt x="797" y="2309"/>
                  </a:cubicBezTo>
                  <a:cubicBezTo>
                    <a:pt x="791" y="2299"/>
                    <a:pt x="786" y="2288"/>
                    <a:pt x="776" y="2283"/>
                  </a:cubicBezTo>
                  <a:cubicBezTo>
                    <a:pt x="765" y="2283"/>
                    <a:pt x="760" y="2283"/>
                    <a:pt x="760" y="2277"/>
                  </a:cubicBezTo>
                  <a:cubicBezTo>
                    <a:pt x="744" y="2267"/>
                    <a:pt x="749" y="2251"/>
                    <a:pt x="744" y="2235"/>
                  </a:cubicBezTo>
                  <a:cubicBezTo>
                    <a:pt x="733" y="2214"/>
                    <a:pt x="723" y="2204"/>
                    <a:pt x="723" y="2183"/>
                  </a:cubicBezTo>
                  <a:cubicBezTo>
                    <a:pt x="723" y="2146"/>
                    <a:pt x="723" y="2146"/>
                    <a:pt x="723" y="2146"/>
                  </a:cubicBezTo>
                  <a:cubicBezTo>
                    <a:pt x="723" y="2093"/>
                    <a:pt x="681" y="2072"/>
                    <a:pt x="659" y="2019"/>
                  </a:cubicBezTo>
                  <a:cubicBezTo>
                    <a:pt x="675" y="2014"/>
                    <a:pt x="686" y="2003"/>
                    <a:pt x="686" y="1987"/>
                  </a:cubicBezTo>
                  <a:cubicBezTo>
                    <a:pt x="686" y="1977"/>
                    <a:pt x="686" y="1972"/>
                    <a:pt x="686" y="1966"/>
                  </a:cubicBezTo>
                  <a:cubicBezTo>
                    <a:pt x="681" y="1966"/>
                    <a:pt x="681" y="1966"/>
                    <a:pt x="681" y="1966"/>
                  </a:cubicBezTo>
                  <a:cubicBezTo>
                    <a:pt x="665" y="2008"/>
                    <a:pt x="665" y="2008"/>
                    <a:pt x="665" y="2008"/>
                  </a:cubicBezTo>
                  <a:cubicBezTo>
                    <a:pt x="654" y="1998"/>
                    <a:pt x="654" y="1987"/>
                    <a:pt x="649" y="1972"/>
                  </a:cubicBezTo>
                  <a:cubicBezTo>
                    <a:pt x="638" y="1945"/>
                    <a:pt x="633" y="1929"/>
                    <a:pt x="617" y="1903"/>
                  </a:cubicBezTo>
                  <a:cubicBezTo>
                    <a:pt x="596" y="1871"/>
                    <a:pt x="570" y="1856"/>
                    <a:pt x="554" y="1813"/>
                  </a:cubicBezTo>
                  <a:lnTo>
                    <a:pt x="554" y="1813"/>
                  </a:lnTo>
                  <a:lnTo>
                    <a:pt x="554" y="1813"/>
                  </a:lnTo>
                  <a:cubicBezTo>
                    <a:pt x="559" y="1808"/>
                    <a:pt x="565" y="1803"/>
                    <a:pt x="575" y="1803"/>
                  </a:cubicBezTo>
                  <a:cubicBezTo>
                    <a:pt x="586" y="1797"/>
                    <a:pt x="591" y="1792"/>
                    <a:pt x="596" y="1792"/>
                  </a:cubicBezTo>
                  <a:cubicBezTo>
                    <a:pt x="607" y="1787"/>
                    <a:pt x="612" y="1787"/>
                    <a:pt x="617" y="1782"/>
                  </a:cubicBezTo>
                  <a:cubicBezTo>
                    <a:pt x="633" y="1776"/>
                    <a:pt x="638" y="1771"/>
                    <a:pt x="649" y="1766"/>
                  </a:cubicBezTo>
                  <a:cubicBezTo>
                    <a:pt x="654" y="1761"/>
                    <a:pt x="654" y="1755"/>
                    <a:pt x="659" y="1750"/>
                  </a:cubicBezTo>
                  <a:cubicBezTo>
                    <a:pt x="670" y="1740"/>
                    <a:pt x="675" y="1734"/>
                    <a:pt x="686" y="1729"/>
                  </a:cubicBezTo>
                  <a:cubicBezTo>
                    <a:pt x="702" y="1718"/>
                    <a:pt x="707" y="1713"/>
                    <a:pt x="723" y="1713"/>
                  </a:cubicBezTo>
                  <a:cubicBezTo>
                    <a:pt x="723" y="1708"/>
                    <a:pt x="728" y="1708"/>
                    <a:pt x="728" y="1708"/>
                  </a:cubicBezTo>
                  <a:cubicBezTo>
                    <a:pt x="739" y="1703"/>
                    <a:pt x="739" y="1697"/>
                    <a:pt x="744" y="1697"/>
                  </a:cubicBezTo>
                  <a:cubicBezTo>
                    <a:pt x="749" y="1692"/>
                    <a:pt x="754" y="1687"/>
                    <a:pt x="760" y="1687"/>
                  </a:cubicBezTo>
                  <a:cubicBezTo>
                    <a:pt x="770" y="1676"/>
                    <a:pt x="781" y="1671"/>
                    <a:pt x="791" y="1660"/>
                  </a:cubicBezTo>
                  <a:cubicBezTo>
                    <a:pt x="802" y="1655"/>
                    <a:pt x="802" y="1655"/>
                    <a:pt x="813" y="1650"/>
                  </a:cubicBezTo>
                  <a:cubicBezTo>
                    <a:pt x="818" y="1650"/>
                    <a:pt x="823" y="1639"/>
                    <a:pt x="834" y="1639"/>
                  </a:cubicBezTo>
                  <a:cubicBezTo>
                    <a:pt x="839" y="1639"/>
                    <a:pt x="844" y="1639"/>
                    <a:pt x="849" y="1645"/>
                  </a:cubicBezTo>
                  <a:cubicBezTo>
                    <a:pt x="855" y="1645"/>
                    <a:pt x="855" y="1650"/>
                    <a:pt x="860" y="1650"/>
                  </a:cubicBezTo>
                  <a:cubicBezTo>
                    <a:pt x="870" y="1650"/>
                    <a:pt x="876" y="1645"/>
                    <a:pt x="886" y="1639"/>
                  </a:cubicBezTo>
                  <a:cubicBezTo>
                    <a:pt x="897" y="1634"/>
                    <a:pt x="902" y="1629"/>
                    <a:pt x="907" y="1623"/>
                  </a:cubicBezTo>
                  <a:cubicBezTo>
                    <a:pt x="913" y="1613"/>
                    <a:pt x="913" y="1608"/>
                    <a:pt x="913" y="1602"/>
                  </a:cubicBezTo>
                  <a:cubicBezTo>
                    <a:pt x="918" y="1597"/>
                    <a:pt x="918" y="1592"/>
                    <a:pt x="923" y="1587"/>
                  </a:cubicBezTo>
                  <a:cubicBezTo>
                    <a:pt x="928" y="1571"/>
                    <a:pt x="928" y="1560"/>
                    <a:pt x="928" y="1544"/>
                  </a:cubicBezTo>
                  <a:cubicBezTo>
                    <a:pt x="939" y="1544"/>
                    <a:pt x="944" y="1550"/>
                    <a:pt x="960" y="1544"/>
                  </a:cubicBezTo>
                  <a:cubicBezTo>
                    <a:pt x="987" y="1539"/>
                    <a:pt x="997" y="1534"/>
                    <a:pt x="1024" y="1523"/>
                  </a:cubicBezTo>
                  <a:cubicBezTo>
                    <a:pt x="1050" y="1529"/>
                    <a:pt x="1050" y="1529"/>
                    <a:pt x="1050" y="1529"/>
                  </a:cubicBezTo>
                  <a:cubicBezTo>
                    <a:pt x="1055" y="1529"/>
                    <a:pt x="1060" y="1529"/>
                    <a:pt x="1060" y="1523"/>
                  </a:cubicBezTo>
                  <a:cubicBezTo>
                    <a:pt x="1060" y="1513"/>
                    <a:pt x="1055" y="1508"/>
                    <a:pt x="1055" y="1497"/>
                  </a:cubicBezTo>
                  <a:cubicBezTo>
                    <a:pt x="1055" y="1486"/>
                    <a:pt x="1060" y="1486"/>
                    <a:pt x="1066" y="1476"/>
                  </a:cubicBezTo>
                  <a:cubicBezTo>
                    <a:pt x="1076" y="1460"/>
                    <a:pt x="1087" y="1455"/>
                    <a:pt x="1103" y="1440"/>
                  </a:cubicBezTo>
                  <a:cubicBezTo>
                    <a:pt x="1113" y="1429"/>
                    <a:pt x="1118" y="1424"/>
                    <a:pt x="1118" y="1408"/>
                  </a:cubicBezTo>
                  <a:cubicBezTo>
                    <a:pt x="1118" y="1392"/>
                    <a:pt x="1108" y="1382"/>
                    <a:pt x="1103" y="1366"/>
                  </a:cubicBezTo>
                  <a:cubicBezTo>
                    <a:pt x="1097" y="1355"/>
                    <a:pt x="1097" y="1350"/>
                    <a:pt x="1097" y="1340"/>
                  </a:cubicBezTo>
                  <a:cubicBezTo>
                    <a:pt x="1097" y="1334"/>
                    <a:pt x="1097" y="1329"/>
                    <a:pt x="1097" y="1329"/>
                  </a:cubicBezTo>
                  <a:cubicBezTo>
                    <a:pt x="1097" y="1318"/>
                    <a:pt x="1103" y="1318"/>
                    <a:pt x="1108" y="1318"/>
                  </a:cubicBezTo>
                  <a:cubicBezTo>
                    <a:pt x="1118" y="1313"/>
                    <a:pt x="1118" y="1313"/>
                    <a:pt x="1124" y="1308"/>
                  </a:cubicBezTo>
                  <a:cubicBezTo>
                    <a:pt x="1129" y="1303"/>
                    <a:pt x="1129" y="1298"/>
                    <a:pt x="1134" y="1298"/>
                  </a:cubicBezTo>
                  <a:cubicBezTo>
                    <a:pt x="1134" y="1287"/>
                    <a:pt x="1139" y="1282"/>
                    <a:pt x="1139" y="1271"/>
                  </a:cubicBezTo>
                  <a:cubicBezTo>
                    <a:pt x="1155" y="1271"/>
                    <a:pt x="1166" y="1271"/>
                    <a:pt x="1182" y="1271"/>
                  </a:cubicBezTo>
                  <a:cubicBezTo>
                    <a:pt x="1192" y="1271"/>
                    <a:pt x="1198" y="1287"/>
                    <a:pt x="1203" y="1303"/>
                  </a:cubicBezTo>
                  <a:cubicBezTo>
                    <a:pt x="1203" y="1313"/>
                    <a:pt x="1208" y="1318"/>
                    <a:pt x="1219" y="1324"/>
                  </a:cubicBezTo>
                  <a:cubicBezTo>
                    <a:pt x="1229" y="1334"/>
                    <a:pt x="1229" y="1345"/>
                    <a:pt x="1234" y="1355"/>
                  </a:cubicBezTo>
                  <a:cubicBezTo>
                    <a:pt x="1234" y="1361"/>
                    <a:pt x="1240" y="1361"/>
                    <a:pt x="1245" y="1371"/>
                  </a:cubicBezTo>
                  <a:cubicBezTo>
                    <a:pt x="1250" y="1377"/>
                    <a:pt x="1250" y="1382"/>
                    <a:pt x="1256" y="1382"/>
                  </a:cubicBezTo>
                  <a:cubicBezTo>
                    <a:pt x="1261" y="1382"/>
                    <a:pt x="1266" y="1382"/>
                    <a:pt x="1271" y="1377"/>
                  </a:cubicBezTo>
                  <a:cubicBezTo>
                    <a:pt x="1292" y="1371"/>
                    <a:pt x="1308" y="1366"/>
                    <a:pt x="1329" y="1361"/>
                  </a:cubicBezTo>
                  <a:cubicBezTo>
                    <a:pt x="1335" y="1361"/>
                    <a:pt x="1335" y="1355"/>
                    <a:pt x="1340" y="1355"/>
                  </a:cubicBezTo>
                  <a:cubicBezTo>
                    <a:pt x="1350" y="1355"/>
                    <a:pt x="1350" y="1361"/>
                    <a:pt x="1361" y="1361"/>
                  </a:cubicBezTo>
                  <a:cubicBezTo>
                    <a:pt x="1366" y="1350"/>
                    <a:pt x="1366" y="1345"/>
                    <a:pt x="1366" y="1329"/>
                  </a:cubicBezTo>
                  <a:cubicBezTo>
                    <a:pt x="1366" y="1329"/>
                    <a:pt x="1366" y="1324"/>
                    <a:pt x="1366" y="1318"/>
                  </a:cubicBezTo>
                  <a:cubicBezTo>
                    <a:pt x="1361" y="1313"/>
                    <a:pt x="1356" y="1313"/>
                    <a:pt x="1356" y="1308"/>
                  </a:cubicBezTo>
                  <a:cubicBezTo>
                    <a:pt x="1356" y="1298"/>
                    <a:pt x="1366" y="1298"/>
                    <a:pt x="1377" y="1292"/>
                  </a:cubicBezTo>
                  <a:cubicBezTo>
                    <a:pt x="1382" y="1287"/>
                    <a:pt x="1387" y="1287"/>
                    <a:pt x="1398" y="1282"/>
                  </a:cubicBezTo>
                  <a:cubicBezTo>
                    <a:pt x="1403" y="1276"/>
                    <a:pt x="1409" y="1276"/>
                    <a:pt x="1419" y="1271"/>
                  </a:cubicBezTo>
                  <a:lnTo>
                    <a:pt x="1419" y="1271"/>
                  </a:lnTo>
                  <a:cubicBezTo>
                    <a:pt x="1424" y="1266"/>
                    <a:pt x="1424" y="1261"/>
                    <a:pt x="1424" y="1255"/>
                  </a:cubicBezTo>
                  <a:cubicBezTo>
                    <a:pt x="1424" y="1229"/>
                    <a:pt x="1409" y="1218"/>
                    <a:pt x="1387" y="1203"/>
                  </a:cubicBezTo>
                  <a:cubicBezTo>
                    <a:pt x="1372" y="1197"/>
                    <a:pt x="1366" y="1187"/>
                    <a:pt x="1356" y="1176"/>
                  </a:cubicBezTo>
                  <a:cubicBezTo>
                    <a:pt x="1350" y="1166"/>
                    <a:pt x="1345" y="1155"/>
                    <a:pt x="1335" y="1150"/>
                  </a:cubicBezTo>
                  <a:cubicBezTo>
                    <a:pt x="1329" y="1144"/>
                    <a:pt x="1324" y="1144"/>
                    <a:pt x="1319" y="1139"/>
                  </a:cubicBezTo>
                  <a:cubicBezTo>
                    <a:pt x="1308" y="1134"/>
                    <a:pt x="1308" y="1123"/>
                    <a:pt x="1298" y="1118"/>
                  </a:cubicBezTo>
                  <a:cubicBezTo>
                    <a:pt x="1292" y="1113"/>
                    <a:pt x="1287" y="1108"/>
                    <a:pt x="1287" y="1102"/>
                  </a:cubicBezTo>
                  <a:cubicBezTo>
                    <a:pt x="1277" y="1092"/>
                    <a:pt x="1271" y="1086"/>
                    <a:pt x="1261" y="1076"/>
                  </a:cubicBezTo>
                  <a:cubicBezTo>
                    <a:pt x="1256" y="1071"/>
                    <a:pt x="1250" y="1065"/>
                    <a:pt x="1245" y="1055"/>
                  </a:cubicBezTo>
                  <a:cubicBezTo>
                    <a:pt x="1240" y="1055"/>
                    <a:pt x="1234" y="1055"/>
                    <a:pt x="1234" y="1050"/>
                  </a:cubicBezTo>
                  <a:cubicBezTo>
                    <a:pt x="1234" y="1029"/>
                    <a:pt x="1245" y="1018"/>
                    <a:pt x="1256" y="1002"/>
                  </a:cubicBezTo>
                  <a:cubicBezTo>
                    <a:pt x="1256" y="1002"/>
                    <a:pt x="1256" y="997"/>
                    <a:pt x="1261" y="992"/>
                  </a:cubicBezTo>
                  <a:cubicBezTo>
                    <a:pt x="1271" y="986"/>
                    <a:pt x="1277" y="992"/>
                    <a:pt x="1292" y="992"/>
                  </a:cubicBezTo>
                  <a:cubicBezTo>
                    <a:pt x="1303" y="992"/>
                    <a:pt x="1308" y="986"/>
                    <a:pt x="1319" y="986"/>
                  </a:cubicBezTo>
                  <a:cubicBezTo>
                    <a:pt x="1361" y="986"/>
                    <a:pt x="1361" y="986"/>
                    <a:pt x="1361" y="986"/>
                  </a:cubicBezTo>
                  <a:cubicBezTo>
                    <a:pt x="1382" y="986"/>
                    <a:pt x="1398" y="986"/>
                    <a:pt x="1419" y="970"/>
                  </a:cubicBezTo>
                  <a:cubicBezTo>
                    <a:pt x="1430" y="960"/>
                    <a:pt x="1430" y="955"/>
                    <a:pt x="1435" y="944"/>
                  </a:cubicBezTo>
                  <a:cubicBezTo>
                    <a:pt x="1435" y="939"/>
                    <a:pt x="1440" y="939"/>
                    <a:pt x="1445" y="933"/>
                  </a:cubicBezTo>
                  <a:cubicBezTo>
                    <a:pt x="1451" y="923"/>
                    <a:pt x="1461" y="918"/>
                    <a:pt x="1467" y="902"/>
                  </a:cubicBezTo>
                  <a:cubicBezTo>
                    <a:pt x="1472" y="897"/>
                    <a:pt x="1472" y="891"/>
                    <a:pt x="1472" y="886"/>
                  </a:cubicBezTo>
                  <a:cubicBezTo>
                    <a:pt x="1482" y="881"/>
                    <a:pt x="1493" y="881"/>
                    <a:pt x="1503" y="876"/>
                  </a:cubicBezTo>
                  <a:cubicBezTo>
                    <a:pt x="1519" y="870"/>
                    <a:pt x="1530" y="865"/>
                    <a:pt x="1546" y="855"/>
                  </a:cubicBezTo>
                  <a:cubicBezTo>
                    <a:pt x="1561" y="844"/>
                    <a:pt x="1567" y="828"/>
                    <a:pt x="1572" y="812"/>
                  </a:cubicBezTo>
                  <a:cubicBezTo>
                    <a:pt x="1572" y="807"/>
                    <a:pt x="1572" y="802"/>
                    <a:pt x="1572" y="791"/>
                  </a:cubicBezTo>
                  <a:cubicBezTo>
                    <a:pt x="1572" y="791"/>
                    <a:pt x="1572" y="791"/>
                    <a:pt x="1572" y="786"/>
                  </a:cubicBezTo>
                  <a:cubicBezTo>
                    <a:pt x="1572" y="786"/>
                    <a:pt x="1572" y="786"/>
                    <a:pt x="1572" y="781"/>
                  </a:cubicBezTo>
                  <a:cubicBezTo>
                    <a:pt x="1572" y="781"/>
                    <a:pt x="1572" y="775"/>
                    <a:pt x="1572" y="770"/>
                  </a:cubicBezTo>
                  <a:lnTo>
                    <a:pt x="1572" y="770"/>
                  </a:lnTo>
                  <a:lnTo>
                    <a:pt x="1577" y="770"/>
                  </a:lnTo>
                  <a:cubicBezTo>
                    <a:pt x="1598" y="770"/>
                    <a:pt x="1598" y="796"/>
                    <a:pt x="1609" y="818"/>
                  </a:cubicBezTo>
                  <a:cubicBezTo>
                    <a:pt x="1625" y="844"/>
                    <a:pt x="1641" y="860"/>
                    <a:pt x="1651" y="891"/>
                  </a:cubicBezTo>
                  <a:cubicBezTo>
                    <a:pt x="1678" y="944"/>
                    <a:pt x="1709" y="955"/>
                    <a:pt x="1751" y="997"/>
                  </a:cubicBezTo>
                  <a:cubicBezTo>
                    <a:pt x="1767" y="1013"/>
                    <a:pt x="1767" y="1023"/>
                    <a:pt x="1783" y="1039"/>
                  </a:cubicBezTo>
                  <a:cubicBezTo>
                    <a:pt x="1799" y="1065"/>
                    <a:pt x="1820" y="1065"/>
                    <a:pt x="1841" y="1092"/>
                  </a:cubicBezTo>
                  <a:cubicBezTo>
                    <a:pt x="1873" y="1129"/>
                    <a:pt x="1873" y="1187"/>
                    <a:pt x="1920" y="1187"/>
                  </a:cubicBezTo>
                  <a:cubicBezTo>
                    <a:pt x="1936" y="1187"/>
                    <a:pt x="1941" y="1171"/>
                    <a:pt x="1946" y="1160"/>
                  </a:cubicBezTo>
                  <a:cubicBezTo>
                    <a:pt x="1952" y="1139"/>
                    <a:pt x="1957" y="1129"/>
                    <a:pt x="1957" y="1113"/>
                  </a:cubicBezTo>
                  <a:cubicBezTo>
                    <a:pt x="1957" y="1097"/>
                    <a:pt x="1946" y="1092"/>
                    <a:pt x="1946" y="1076"/>
                  </a:cubicBezTo>
                  <a:cubicBezTo>
                    <a:pt x="1946" y="1039"/>
                    <a:pt x="1946" y="1039"/>
                    <a:pt x="1946" y="1039"/>
                  </a:cubicBezTo>
                  <a:cubicBezTo>
                    <a:pt x="1946" y="1007"/>
                    <a:pt x="1957" y="981"/>
                    <a:pt x="1989" y="970"/>
                  </a:cubicBezTo>
                  <a:cubicBezTo>
                    <a:pt x="1994" y="986"/>
                    <a:pt x="2010" y="992"/>
                    <a:pt x="2031" y="1002"/>
                  </a:cubicBezTo>
                  <a:cubicBezTo>
                    <a:pt x="2036" y="1002"/>
                    <a:pt x="2036" y="1002"/>
                    <a:pt x="2036" y="1002"/>
                  </a:cubicBezTo>
                  <a:cubicBezTo>
                    <a:pt x="2036" y="992"/>
                    <a:pt x="2041" y="986"/>
                    <a:pt x="2047" y="970"/>
                  </a:cubicBezTo>
                  <a:cubicBezTo>
                    <a:pt x="2031" y="965"/>
                    <a:pt x="2020" y="955"/>
                    <a:pt x="2020" y="939"/>
                  </a:cubicBezTo>
                  <a:cubicBezTo>
                    <a:pt x="2020" y="933"/>
                    <a:pt x="2036" y="933"/>
                    <a:pt x="2041" y="928"/>
                  </a:cubicBezTo>
                  <a:cubicBezTo>
                    <a:pt x="2052" y="923"/>
                    <a:pt x="2057" y="912"/>
                    <a:pt x="2057" y="902"/>
                  </a:cubicBezTo>
                  <a:cubicBezTo>
                    <a:pt x="2057" y="891"/>
                    <a:pt x="2047" y="891"/>
                    <a:pt x="2041" y="886"/>
                  </a:cubicBezTo>
                  <a:cubicBezTo>
                    <a:pt x="2031" y="876"/>
                    <a:pt x="2036" y="860"/>
                    <a:pt x="2026" y="849"/>
                  </a:cubicBezTo>
                  <a:cubicBezTo>
                    <a:pt x="2015" y="839"/>
                    <a:pt x="1999" y="844"/>
                    <a:pt x="1983" y="844"/>
                  </a:cubicBezTo>
                  <a:cubicBezTo>
                    <a:pt x="1983" y="855"/>
                    <a:pt x="1983" y="855"/>
                    <a:pt x="1983" y="855"/>
                  </a:cubicBezTo>
                  <a:cubicBezTo>
                    <a:pt x="2005" y="886"/>
                    <a:pt x="1999" y="891"/>
                    <a:pt x="1973" y="860"/>
                  </a:cubicBezTo>
                  <a:cubicBezTo>
                    <a:pt x="1973" y="865"/>
                    <a:pt x="1968" y="865"/>
                    <a:pt x="1968" y="865"/>
                  </a:cubicBezTo>
                  <a:cubicBezTo>
                    <a:pt x="1968" y="870"/>
                    <a:pt x="1973" y="870"/>
                    <a:pt x="1973" y="876"/>
                  </a:cubicBezTo>
                  <a:cubicBezTo>
                    <a:pt x="1957" y="886"/>
                    <a:pt x="1952" y="902"/>
                    <a:pt x="1931" y="902"/>
                  </a:cubicBezTo>
                  <a:cubicBezTo>
                    <a:pt x="1899" y="902"/>
                    <a:pt x="1889" y="881"/>
                    <a:pt x="1862" y="865"/>
                  </a:cubicBezTo>
                  <a:cubicBezTo>
                    <a:pt x="1830" y="844"/>
                    <a:pt x="1804" y="833"/>
                    <a:pt x="1804" y="796"/>
                  </a:cubicBezTo>
                  <a:cubicBezTo>
                    <a:pt x="1804" y="791"/>
                    <a:pt x="1809" y="786"/>
                    <a:pt x="1809" y="781"/>
                  </a:cubicBezTo>
                  <a:cubicBezTo>
                    <a:pt x="1809" y="775"/>
                    <a:pt x="1799" y="775"/>
                    <a:pt x="1799" y="765"/>
                  </a:cubicBezTo>
                  <a:cubicBezTo>
                    <a:pt x="1799" y="754"/>
                    <a:pt x="1804" y="754"/>
                    <a:pt x="1809" y="744"/>
                  </a:cubicBezTo>
                  <a:cubicBezTo>
                    <a:pt x="1809" y="738"/>
                    <a:pt x="1809" y="728"/>
                    <a:pt x="1815" y="728"/>
                  </a:cubicBezTo>
                  <a:cubicBezTo>
                    <a:pt x="1846" y="728"/>
                    <a:pt x="1857" y="749"/>
                    <a:pt x="1878" y="765"/>
                  </a:cubicBezTo>
                  <a:cubicBezTo>
                    <a:pt x="1910" y="786"/>
                    <a:pt x="1931" y="791"/>
                    <a:pt x="1962" y="791"/>
                  </a:cubicBezTo>
                  <a:cubicBezTo>
                    <a:pt x="1968" y="791"/>
                    <a:pt x="1973" y="791"/>
                    <a:pt x="1973" y="786"/>
                  </a:cubicBezTo>
                  <a:cubicBezTo>
                    <a:pt x="1973" y="781"/>
                    <a:pt x="1946" y="754"/>
                    <a:pt x="1968" y="754"/>
                  </a:cubicBezTo>
                  <a:cubicBezTo>
                    <a:pt x="1973" y="754"/>
                    <a:pt x="1968" y="749"/>
                    <a:pt x="1973" y="749"/>
                  </a:cubicBezTo>
                  <a:cubicBezTo>
                    <a:pt x="2020" y="749"/>
                    <a:pt x="2047" y="744"/>
                    <a:pt x="2084" y="723"/>
                  </a:cubicBezTo>
                  <a:cubicBezTo>
                    <a:pt x="2094" y="744"/>
                    <a:pt x="2100" y="754"/>
                    <a:pt x="2100" y="770"/>
                  </a:cubicBezTo>
                  <a:cubicBezTo>
                    <a:pt x="2100" y="791"/>
                    <a:pt x="2073" y="791"/>
                    <a:pt x="2073" y="807"/>
                  </a:cubicBezTo>
                  <a:cubicBezTo>
                    <a:pt x="2073" y="818"/>
                    <a:pt x="2084" y="818"/>
                    <a:pt x="2084" y="828"/>
                  </a:cubicBezTo>
                  <a:cubicBezTo>
                    <a:pt x="2084" y="828"/>
                    <a:pt x="2084" y="833"/>
                    <a:pt x="2078" y="833"/>
                  </a:cubicBezTo>
                  <a:cubicBezTo>
                    <a:pt x="2084" y="833"/>
                    <a:pt x="2084" y="839"/>
                    <a:pt x="2084" y="839"/>
                  </a:cubicBezTo>
                  <a:cubicBezTo>
                    <a:pt x="2105" y="839"/>
                    <a:pt x="2100" y="807"/>
                    <a:pt x="2115" y="802"/>
                  </a:cubicBezTo>
                  <a:cubicBezTo>
                    <a:pt x="2147" y="818"/>
                    <a:pt x="2147" y="818"/>
                    <a:pt x="2147" y="818"/>
                  </a:cubicBezTo>
                  <a:cubicBezTo>
                    <a:pt x="2168" y="818"/>
                    <a:pt x="2168" y="818"/>
                    <a:pt x="2168" y="818"/>
                  </a:cubicBezTo>
                  <a:cubicBezTo>
                    <a:pt x="2168" y="807"/>
                    <a:pt x="2168" y="807"/>
                    <a:pt x="2168" y="807"/>
                  </a:cubicBezTo>
                  <a:cubicBezTo>
                    <a:pt x="2131" y="733"/>
                    <a:pt x="2147" y="765"/>
                    <a:pt x="2184" y="807"/>
                  </a:cubicBezTo>
                  <a:cubicBezTo>
                    <a:pt x="2189" y="802"/>
                    <a:pt x="2189" y="796"/>
                    <a:pt x="2200" y="796"/>
                  </a:cubicBezTo>
                  <a:cubicBezTo>
                    <a:pt x="2210" y="796"/>
                    <a:pt x="2221" y="807"/>
                    <a:pt x="2231" y="807"/>
                  </a:cubicBezTo>
                  <a:cubicBezTo>
                    <a:pt x="2242" y="807"/>
                    <a:pt x="2242" y="796"/>
                    <a:pt x="2252" y="796"/>
                  </a:cubicBezTo>
                  <a:cubicBezTo>
                    <a:pt x="2258" y="796"/>
                    <a:pt x="2258" y="802"/>
                    <a:pt x="2263" y="812"/>
                  </a:cubicBezTo>
                  <a:cubicBezTo>
                    <a:pt x="2274" y="807"/>
                    <a:pt x="2279" y="796"/>
                    <a:pt x="2289" y="796"/>
                  </a:cubicBezTo>
                  <a:cubicBezTo>
                    <a:pt x="2332" y="796"/>
                    <a:pt x="2358" y="833"/>
                    <a:pt x="2358" y="881"/>
                  </a:cubicBezTo>
                  <a:cubicBezTo>
                    <a:pt x="2358" y="902"/>
                    <a:pt x="2358" y="902"/>
                    <a:pt x="2358" y="902"/>
                  </a:cubicBezTo>
                  <a:cubicBezTo>
                    <a:pt x="2358" y="923"/>
                    <a:pt x="2321" y="918"/>
                    <a:pt x="2321" y="933"/>
                  </a:cubicBezTo>
                  <a:cubicBezTo>
                    <a:pt x="2321" y="939"/>
                    <a:pt x="2326" y="944"/>
                    <a:pt x="2326" y="949"/>
                  </a:cubicBezTo>
                  <a:cubicBezTo>
                    <a:pt x="2326" y="960"/>
                    <a:pt x="2316" y="965"/>
                    <a:pt x="2316" y="976"/>
                  </a:cubicBezTo>
                  <a:cubicBezTo>
                    <a:pt x="2316" y="981"/>
                    <a:pt x="2321" y="981"/>
                    <a:pt x="2321" y="986"/>
                  </a:cubicBezTo>
                  <a:cubicBezTo>
                    <a:pt x="2326" y="1002"/>
                    <a:pt x="2321" y="1013"/>
                    <a:pt x="2332" y="1023"/>
                  </a:cubicBezTo>
                  <a:cubicBezTo>
                    <a:pt x="2337" y="1029"/>
                    <a:pt x="2342" y="1029"/>
                    <a:pt x="2347" y="1034"/>
                  </a:cubicBezTo>
                  <a:cubicBezTo>
                    <a:pt x="2326" y="1055"/>
                    <a:pt x="2305" y="1055"/>
                    <a:pt x="2279" y="1060"/>
                  </a:cubicBezTo>
                  <a:lnTo>
                    <a:pt x="2274" y="1055"/>
                  </a:lnTo>
                  <a:cubicBezTo>
                    <a:pt x="2274" y="1039"/>
                    <a:pt x="2305" y="1044"/>
                    <a:pt x="2305" y="1029"/>
                  </a:cubicBezTo>
                  <a:cubicBezTo>
                    <a:pt x="2305" y="1023"/>
                    <a:pt x="2300" y="1018"/>
                    <a:pt x="2289" y="1018"/>
                  </a:cubicBezTo>
                  <a:cubicBezTo>
                    <a:pt x="2279" y="1018"/>
                    <a:pt x="2279" y="1034"/>
                    <a:pt x="2268" y="1034"/>
                  </a:cubicBezTo>
                  <a:cubicBezTo>
                    <a:pt x="2252" y="1034"/>
                    <a:pt x="2247" y="1023"/>
                    <a:pt x="2237" y="1018"/>
                  </a:cubicBezTo>
                  <a:cubicBezTo>
                    <a:pt x="2242" y="1029"/>
                    <a:pt x="2242" y="1034"/>
                    <a:pt x="2247" y="1044"/>
                  </a:cubicBezTo>
                  <a:cubicBezTo>
                    <a:pt x="2237" y="1050"/>
                    <a:pt x="2237" y="1050"/>
                    <a:pt x="2237" y="1050"/>
                  </a:cubicBezTo>
                  <a:cubicBezTo>
                    <a:pt x="2247" y="1060"/>
                    <a:pt x="2263" y="1060"/>
                    <a:pt x="2263" y="1071"/>
                  </a:cubicBezTo>
                  <a:cubicBezTo>
                    <a:pt x="2263" y="1081"/>
                    <a:pt x="2252" y="1092"/>
                    <a:pt x="2242" y="1092"/>
                  </a:cubicBezTo>
                  <a:cubicBezTo>
                    <a:pt x="2231" y="1071"/>
                    <a:pt x="2221" y="1055"/>
                    <a:pt x="2205" y="1034"/>
                  </a:cubicBezTo>
                  <a:cubicBezTo>
                    <a:pt x="2194" y="1018"/>
                    <a:pt x="2189" y="992"/>
                    <a:pt x="2168" y="992"/>
                  </a:cubicBezTo>
                  <a:cubicBezTo>
                    <a:pt x="2157" y="992"/>
                    <a:pt x="2157" y="1013"/>
                    <a:pt x="2142" y="1013"/>
                  </a:cubicBezTo>
                  <a:cubicBezTo>
                    <a:pt x="2126" y="1013"/>
                    <a:pt x="2126" y="986"/>
                    <a:pt x="2115" y="986"/>
                  </a:cubicBezTo>
                  <a:cubicBezTo>
                    <a:pt x="2100" y="997"/>
                    <a:pt x="2100" y="997"/>
                    <a:pt x="2100" y="997"/>
                  </a:cubicBezTo>
                  <a:cubicBezTo>
                    <a:pt x="2094" y="992"/>
                    <a:pt x="2089" y="986"/>
                    <a:pt x="2084" y="986"/>
                  </a:cubicBezTo>
                  <a:cubicBezTo>
                    <a:pt x="2063" y="986"/>
                    <a:pt x="2063" y="1013"/>
                    <a:pt x="2047" y="1018"/>
                  </a:cubicBezTo>
                  <a:cubicBezTo>
                    <a:pt x="2036" y="1023"/>
                    <a:pt x="2031" y="1023"/>
                    <a:pt x="2020" y="1029"/>
                  </a:cubicBezTo>
                  <a:cubicBezTo>
                    <a:pt x="2005" y="1034"/>
                    <a:pt x="1994" y="1039"/>
                    <a:pt x="1978" y="1044"/>
                  </a:cubicBezTo>
                  <a:cubicBezTo>
                    <a:pt x="1973" y="1050"/>
                    <a:pt x="1962" y="1050"/>
                    <a:pt x="1962" y="1060"/>
                  </a:cubicBezTo>
                  <a:cubicBezTo>
                    <a:pt x="1962" y="1092"/>
                    <a:pt x="1983" y="1102"/>
                    <a:pt x="2005" y="1123"/>
                  </a:cubicBezTo>
                  <a:cubicBezTo>
                    <a:pt x="2020" y="1144"/>
                    <a:pt x="2020" y="1181"/>
                    <a:pt x="2047" y="1181"/>
                  </a:cubicBezTo>
                  <a:cubicBezTo>
                    <a:pt x="2057" y="1181"/>
                    <a:pt x="2063" y="1176"/>
                    <a:pt x="2068" y="1176"/>
                  </a:cubicBezTo>
                  <a:cubicBezTo>
                    <a:pt x="2084" y="1181"/>
                    <a:pt x="2084" y="1181"/>
                    <a:pt x="2084" y="1181"/>
                  </a:cubicBezTo>
                  <a:cubicBezTo>
                    <a:pt x="2105" y="1181"/>
                    <a:pt x="2105" y="1181"/>
                    <a:pt x="2105" y="1181"/>
                  </a:cubicBezTo>
                  <a:cubicBezTo>
                    <a:pt x="2105" y="1150"/>
                    <a:pt x="2105" y="1150"/>
                    <a:pt x="2105" y="1150"/>
                  </a:cubicBezTo>
                  <a:cubicBezTo>
                    <a:pt x="2110" y="1144"/>
                    <a:pt x="2110" y="1144"/>
                    <a:pt x="2110" y="1144"/>
                  </a:cubicBezTo>
                  <a:cubicBezTo>
                    <a:pt x="2131" y="1203"/>
                    <a:pt x="2121" y="1245"/>
                    <a:pt x="2152" y="1292"/>
                  </a:cubicBezTo>
                  <a:cubicBezTo>
                    <a:pt x="2163" y="1303"/>
                    <a:pt x="2168" y="1298"/>
                    <a:pt x="2179" y="1308"/>
                  </a:cubicBezTo>
                  <a:cubicBezTo>
                    <a:pt x="2200" y="1318"/>
                    <a:pt x="2215" y="1334"/>
                    <a:pt x="2237" y="1334"/>
                  </a:cubicBezTo>
                  <a:cubicBezTo>
                    <a:pt x="2274" y="1329"/>
                    <a:pt x="2284" y="1371"/>
                    <a:pt x="2316" y="1382"/>
                  </a:cubicBezTo>
                  <a:cubicBezTo>
                    <a:pt x="2316" y="1377"/>
                    <a:pt x="2321" y="1377"/>
                    <a:pt x="2321" y="1377"/>
                  </a:cubicBezTo>
                  <a:cubicBezTo>
                    <a:pt x="2321" y="1371"/>
                    <a:pt x="2316" y="1371"/>
                    <a:pt x="2316" y="1366"/>
                  </a:cubicBezTo>
                  <a:cubicBezTo>
                    <a:pt x="2316" y="1355"/>
                    <a:pt x="2321" y="1350"/>
                    <a:pt x="2326" y="1350"/>
                  </a:cubicBezTo>
                  <a:cubicBezTo>
                    <a:pt x="2337" y="1350"/>
                    <a:pt x="2342" y="1355"/>
                    <a:pt x="2353" y="1355"/>
                  </a:cubicBezTo>
                  <a:cubicBezTo>
                    <a:pt x="2379" y="1355"/>
                    <a:pt x="2390" y="1350"/>
                    <a:pt x="2416" y="1350"/>
                  </a:cubicBezTo>
                  <a:cubicBezTo>
                    <a:pt x="2474" y="1350"/>
                    <a:pt x="2500" y="1392"/>
                    <a:pt x="2558" y="1392"/>
                  </a:cubicBezTo>
                  <a:cubicBezTo>
                    <a:pt x="2574" y="1392"/>
                    <a:pt x="2579" y="1366"/>
                    <a:pt x="2600" y="1366"/>
                  </a:cubicBezTo>
                  <a:cubicBezTo>
                    <a:pt x="2611" y="1366"/>
                    <a:pt x="2611" y="1382"/>
                    <a:pt x="2622" y="1382"/>
                  </a:cubicBezTo>
                  <a:cubicBezTo>
                    <a:pt x="2632" y="1382"/>
                    <a:pt x="2637" y="1371"/>
                    <a:pt x="2648" y="1371"/>
                  </a:cubicBezTo>
                  <a:cubicBezTo>
                    <a:pt x="2648" y="1371"/>
                    <a:pt x="2648" y="1371"/>
                    <a:pt x="2648" y="1377"/>
                  </a:cubicBezTo>
                  <a:cubicBezTo>
                    <a:pt x="2648" y="1387"/>
                    <a:pt x="2632" y="1392"/>
                    <a:pt x="2627" y="1408"/>
                  </a:cubicBezTo>
                  <a:cubicBezTo>
                    <a:pt x="2632" y="1408"/>
                    <a:pt x="2632" y="1414"/>
                    <a:pt x="2632" y="1414"/>
                  </a:cubicBezTo>
                  <a:cubicBezTo>
                    <a:pt x="2648" y="1414"/>
                    <a:pt x="2659" y="1403"/>
                    <a:pt x="2669" y="1398"/>
                  </a:cubicBezTo>
                  <a:cubicBezTo>
                    <a:pt x="2664" y="1392"/>
                    <a:pt x="2653" y="1387"/>
                    <a:pt x="2653" y="1377"/>
                  </a:cubicBezTo>
                  <a:cubicBezTo>
                    <a:pt x="2653" y="1366"/>
                    <a:pt x="2653" y="1366"/>
                    <a:pt x="2653" y="1366"/>
                  </a:cubicBezTo>
                  <a:cubicBezTo>
                    <a:pt x="2659" y="1361"/>
                    <a:pt x="2659" y="1361"/>
                    <a:pt x="2659" y="1361"/>
                  </a:cubicBezTo>
                  <a:cubicBezTo>
                    <a:pt x="2669" y="1371"/>
                    <a:pt x="2680" y="1382"/>
                    <a:pt x="2690" y="1387"/>
                  </a:cubicBezTo>
                  <a:cubicBezTo>
                    <a:pt x="2706" y="1392"/>
                    <a:pt x="2727" y="1392"/>
                    <a:pt x="2727" y="1408"/>
                  </a:cubicBezTo>
                  <a:cubicBezTo>
                    <a:pt x="2727" y="1435"/>
                    <a:pt x="2727" y="1435"/>
                    <a:pt x="2727" y="1435"/>
                  </a:cubicBezTo>
                  <a:cubicBezTo>
                    <a:pt x="2727" y="1440"/>
                    <a:pt x="2727" y="1440"/>
                    <a:pt x="2727" y="1440"/>
                  </a:cubicBezTo>
                  <a:cubicBezTo>
                    <a:pt x="2722" y="1440"/>
                    <a:pt x="2722" y="1440"/>
                    <a:pt x="2722" y="1440"/>
                  </a:cubicBezTo>
                  <a:cubicBezTo>
                    <a:pt x="2711" y="1419"/>
                    <a:pt x="2717" y="1414"/>
                    <a:pt x="2696" y="1403"/>
                  </a:cubicBezTo>
                  <a:cubicBezTo>
                    <a:pt x="2685" y="1403"/>
                    <a:pt x="2690" y="1403"/>
                    <a:pt x="2685" y="1414"/>
                  </a:cubicBezTo>
                  <a:cubicBezTo>
                    <a:pt x="2680" y="1424"/>
                    <a:pt x="2664" y="1424"/>
                    <a:pt x="2664" y="1440"/>
                  </a:cubicBezTo>
                  <a:cubicBezTo>
                    <a:pt x="2664" y="1476"/>
                    <a:pt x="2685" y="1497"/>
                    <a:pt x="2711" y="1529"/>
                  </a:cubicBezTo>
                  <a:cubicBezTo>
                    <a:pt x="2727" y="1544"/>
                    <a:pt x="2722" y="1560"/>
                    <a:pt x="2738" y="1576"/>
                  </a:cubicBezTo>
                  <a:cubicBezTo>
                    <a:pt x="2748" y="1592"/>
                    <a:pt x="2806" y="1592"/>
                    <a:pt x="2790" y="1597"/>
                  </a:cubicBezTo>
                  <a:cubicBezTo>
                    <a:pt x="2801" y="1613"/>
                    <a:pt x="2811" y="1618"/>
                    <a:pt x="2827" y="1618"/>
                  </a:cubicBezTo>
                  <a:cubicBezTo>
                    <a:pt x="2833" y="1618"/>
                    <a:pt x="2833" y="1613"/>
                    <a:pt x="2843" y="1613"/>
                  </a:cubicBezTo>
                  <a:cubicBezTo>
                    <a:pt x="2859" y="1613"/>
                    <a:pt x="2864" y="1618"/>
                    <a:pt x="2880" y="1623"/>
                  </a:cubicBezTo>
                  <a:cubicBezTo>
                    <a:pt x="2885" y="1623"/>
                    <a:pt x="2885" y="1623"/>
                    <a:pt x="2885" y="1623"/>
                  </a:cubicBezTo>
                  <a:cubicBezTo>
                    <a:pt x="2885" y="1597"/>
                    <a:pt x="2885" y="1597"/>
                    <a:pt x="2885" y="1597"/>
                  </a:cubicBezTo>
                  <a:cubicBezTo>
                    <a:pt x="2875" y="1592"/>
                    <a:pt x="2864" y="1587"/>
                    <a:pt x="2864" y="1576"/>
                  </a:cubicBezTo>
                  <a:cubicBezTo>
                    <a:pt x="2864" y="1565"/>
                    <a:pt x="2875" y="1565"/>
                    <a:pt x="2875" y="1560"/>
                  </a:cubicBezTo>
                  <a:cubicBezTo>
                    <a:pt x="2875" y="1544"/>
                    <a:pt x="2859" y="1539"/>
                    <a:pt x="2848" y="1534"/>
                  </a:cubicBezTo>
                  <a:cubicBezTo>
                    <a:pt x="2838" y="1529"/>
                    <a:pt x="2833" y="1518"/>
                    <a:pt x="2827" y="1513"/>
                  </a:cubicBezTo>
                  <a:cubicBezTo>
                    <a:pt x="2806" y="1497"/>
                    <a:pt x="2785" y="1486"/>
                    <a:pt x="2785" y="1465"/>
                  </a:cubicBezTo>
                  <a:cubicBezTo>
                    <a:pt x="2785" y="1440"/>
                    <a:pt x="2775" y="1429"/>
                    <a:pt x="2775" y="1403"/>
                  </a:cubicBezTo>
                  <a:cubicBezTo>
                    <a:pt x="2775" y="1392"/>
                    <a:pt x="2775" y="1392"/>
                    <a:pt x="2775" y="1392"/>
                  </a:cubicBezTo>
                  <a:cubicBezTo>
                    <a:pt x="2775" y="1377"/>
                    <a:pt x="2775" y="1377"/>
                    <a:pt x="2775" y="1377"/>
                  </a:cubicBezTo>
                  <a:cubicBezTo>
                    <a:pt x="2769" y="1371"/>
                    <a:pt x="2769" y="1371"/>
                    <a:pt x="2769" y="1371"/>
                  </a:cubicBezTo>
                  <a:cubicBezTo>
                    <a:pt x="2764" y="1377"/>
                    <a:pt x="2759" y="1387"/>
                    <a:pt x="2748" y="1387"/>
                  </a:cubicBezTo>
                  <a:cubicBezTo>
                    <a:pt x="2727" y="1387"/>
                    <a:pt x="2701" y="1371"/>
                    <a:pt x="2701" y="1345"/>
                  </a:cubicBezTo>
                  <a:cubicBezTo>
                    <a:pt x="2701" y="1334"/>
                    <a:pt x="2706" y="1329"/>
                    <a:pt x="2706" y="1318"/>
                  </a:cubicBezTo>
                  <a:cubicBezTo>
                    <a:pt x="2706" y="1313"/>
                    <a:pt x="2701" y="1308"/>
                    <a:pt x="2696" y="1303"/>
                  </a:cubicBezTo>
                  <a:cubicBezTo>
                    <a:pt x="2706" y="1292"/>
                    <a:pt x="2706" y="1292"/>
                    <a:pt x="2706" y="1292"/>
                  </a:cubicBezTo>
                  <a:cubicBezTo>
                    <a:pt x="2711" y="1292"/>
                    <a:pt x="2711" y="1292"/>
                    <a:pt x="2717" y="1292"/>
                  </a:cubicBezTo>
                  <a:cubicBezTo>
                    <a:pt x="2727" y="1292"/>
                    <a:pt x="2727" y="1303"/>
                    <a:pt x="2732" y="1308"/>
                  </a:cubicBezTo>
                  <a:cubicBezTo>
                    <a:pt x="2748" y="1318"/>
                    <a:pt x="2748" y="1329"/>
                    <a:pt x="2764" y="1340"/>
                  </a:cubicBezTo>
                  <a:cubicBezTo>
                    <a:pt x="2790" y="1355"/>
                    <a:pt x="2806" y="1366"/>
                    <a:pt x="2838" y="1377"/>
                  </a:cubicBezTo>
                  <a:cubicBezTo>
                    <a:pt x="2885" y="1387"/>
                    <a:pt x="2912" y="1408"/>
                    <a:pt x="2954" y="1435"/>
                  </a:cubicBezTo>
                  <a:cubicBezTo>
                    <a:pt x="2991" y="1460"/>
                    <a:pt x="3012" y="1471"/>
                    <a:pt x="3049" y="1492"/>
                  </a:cubicBezTo>
                  <a:cubicBezTo>
                    <a:pt x="3065" y="1502"/>
                    <a:pt x="3070" y="1518"/>
                    <a:pt x="3091" y="1529"/>
                  </a:cubicBezTo>
                  <a:cubicBezTo>
                    <a:pt x="3102" y="1534"/>
                    <a:pt x="3112" y="1534"/>
                    <a:pt x="3123" y="1539"/>
                  </a:cubicBezTo>
                  <a:cubicBezTo>
                    <a:pt x="3154" y="1555"/>
                    <a:pt x="3165" y="1587"/>
                    <a:pt x="3202" y="1587"/>
                  </a:cubicBezTo>
                  <a:cubicBezTo>
                    <a:pt x="3212" y="1587"/>
                    <a:pt x="3218" y="1576"/>
                    <a:pt x="3228" y="1576"/>
                  </a:cubicBezTo>
                  <a:cubicBezTo>
                    <a:pt x="3228" y="1576"/>
                    <a:pt x="3228" y="1576"/>
                    <a:pt x="3228" y="1581"/>
                  </a:cubicBezTo>
                  <a:cubicBezTo>
                    <a:pt x="3228" y="1587"/>
                    <a:pt x="3223" y="1592"/>
                    <a:pt x="3223" y="1597"/>
                  </a:cubicBezTo>
                  <a:cubicBezTo>
                    <a:pt x="3223" y="1639"/>
                    <a:pt x="3276" y="1634"/>
                    <a:pt x="3276" y="1676"/>
                  </a:cubicBezTo>
                  <a:cubicBezTo>
                    <a:pt x="3276" y="1718"/>
                    <a:pt x="3270" y="1713"/>
                    <a:pt x="3249" y="1734"/>
                  </a:cubicBezTo>
                  <a:cubicBezTo>
                    <a:pt x="3233" y="1745"/>
                    <a:pt x="3239" y="1771"/>
                    <a:pt x="3218" y="1771"/>
                  </a:cubicBezTo>
                  <a:cubicBezTo>
                    <a:pt x="3212" y="1771"/>
                    <a:pt x="3212" y="1761"/>
                    <a:pt x="3202" y="1755"/>
                  </a:cubicBezTo>
                  <a:cubicBezTo>
                    <a:pt x="3191" y="1750"/>
                    <a:pt x="3186" y="1745"/>
                    <a:pt x="3176" y="1734"/>
                  </a:cubicBezTo>
                  <a:cubicBezTo>
                    <a:pt x="3149" y="1718"/>
                    <a:pt x="3133" y="1718"/>
                    <a:pt x="3107" y="1708"/>
                  </a:cubicBezTo>
                  <a:cubicBezTo>
                    <a:pt x="3081" y="1697"/>
                    <a:pt x="3070" y="1692"/>
                    <a:pt x="3044" y="1682"/>
                  </a:cubicBezTo>
                  <a:cubicBezTo>
                    <a:pt x="3022" y="1676"/>
                    <a:pt x="3012" y="1660"/>
                    <a:pt x="2991" y="1660"/>
                  </a:cubicBezTo>
                  <a:cubicBezTo>
                    <a:pt x="2975" y="1660"/>
                    <a:pt x="2975" y="1682"/>
                    <a:pt x="2959" y="1682"/>
                  </a:cubicBezTo>
                  <a:cubicBezTo>
                    <a:pt x="2943" y="1682"/>
                    <a:pt x="2938" y="1666"/>
                    <a:pt x="2928" y="1660"/>
                  </a:cubicBezTo>
                  <a:cubicBezTo>
                    <a:pt x="2901" y="1650"/>
                    <a:pt x="2885" y="1645"/>
                    <a:pt x="2859" y="1645"/>
                  </a:cubicBezTo>
                  <a:cubicBezTo>
                    <a:pt x="2843" y="1645"/>
                    <a:pt x="2827" y="1655"/>
                    <a:pt x="2827" y="1666"/>
                  </a:cubicBezTo>
                  <a:cubicBezTo>
                    <a:pt x="2827" y="1687"/>
                    <a:pt x="2843" y="1692"/>
                    <a:pt x="2864" y="1697"/>
                  </a:cubicBezTo>
                  <a:cubicBezTo>
                    <a:pt x="2875" y="1703"/>
                    <a:pt x="2880" y="1713"/>
                    <a:pt x="2896" y="1724"/>
                  </a:cubicBezTo>
                  <a:cubicBezTo>
                    <a:pt x="2917" y="1740"/>
                    <a:pt x="2933" y="1761"/>
                    <a:pt x="2965" y="1761"/>
                  </a:cubicBezTo>
                  <a:cubicBezTo>
                    <a:pt x="2980" y="1761"/>
                    <a:pt x="2986" y="1750"/>
                    <a:pt x="2996" y="1750"/>
                  </a:cubicBezTo>
                  <a:cubicBezTo>
                    <a:pt x="3012" y="1750"/>
                    <a:pt x="3017" y="1761"/>
                    <a:pt x="3033" y="1761"/>
                  </a:cubicBezTo>
                  <a:cubicBezTo>
                    <a:pt x="3038" y="1761"/>
                    <a:pt x="3044" y="1761"/>
                    <a:pt x="3049" y="1761"/>
                  </a:cubicBezTo>
                  <a:cubicBezTo>
                    <a:pt x="3075" y="1761"/>
                    <a:pt x="3081" y="1782"/>
                    <a:pt x="3102" y="1792"/>
                  </a:cubicBezTo>
                  <a:cubicBezTo>
                    <a:pt x="3096" y="1797"/>
                    <a:pt x="3091" y="1797"/>
                    <a:pt x="3081" y="1797"/>
                  </a:cubicBezTo>
                  <a:cubicBezTo>
                    <a:pt x="3075" y="1797"/>
                    <a:pt x="3070" y="1792"/>
                    <a:pt x="3065" y="1792"/>
                  </a:cubicBezTo>
                  <a:cubicBezTo>
                    <a:pt x="3054" y="1792"/>
                    <a:pt x="3054" y="1803"/>
                    <a:pt x="3044" y="1803"/>
                  </a:cubicBezTo>
                  <a:cubicBezTo>
                    <a:pt x="3033" y="1803"/>
                    <a:pt x="3022" y="1797"/>
                    <a:pt x="3012" y="1808"/>
                  </a:cubicBezTo>
                  <a:cubicBezTo>
                    <a:pt x="3001" y="1813"/>
                    <a:pt x="3007" y="1824"/>
                    <a:pt x="3001" y="1829"/>
                  </a:cubicBezTo>
                  <a:cubicBezTo>
                    <a:pt x="2996" y="1834"/>
                    <a:pt x="2991" y="1829"/>
                    <a:pt x="2980" y="1834"/>
                  </a:cubicBezTo>
                  <a:cubicBezTo>
                    <a:pt x="2991" y="1856"/>
                    <a:pt x="3001" y="1866"/>
                    <a:pt x="3001" y="1887"/>
                  </a:cubicBezTo>
                  <a:cubicBezTo>
                    <a:pt x="3007" y="1914"/>
                    <a:pt x="3012" y="1951"/>
                    <a:pt x="3038" y="1951"/>
                  </a:cubicBezTo>
                  <a:cubicBezTo>
                    <a:pt x="3049" y="1951"/>
                    <a:pt x="3054" y="1935"/>
                    <a:pt x="3065" y="1935"/>
                  </a:cubicBezTo>
                  <a:cubicBezTo>
                    <a:pt x="3075" y="1935"/>
                    <a:pt x="3081" y="1935"/>
                    <a:pt x="3096" y="1935"/>
                  </a:cubicBezTo>
                  <a:cubicBezTo>
                    <a:pt x="3091" y="1951"/>
                    <a:pt x="3091" y="1961"/>
                    <a:pt x="3096" y="1972"/>
                  </a:cubicBezTo>
                  <a:cubicBezTo>
                    <a:pt x="3117" y="1966"/>
                    <a:pt x="3128" y="1951"/>
                    <a:pt x="3149" y="1951"/>
                  </a:cubicBezTo>
                  <a:cubicBezTo>
                    <a:pt x="3154" y="1951"/>
                    <a:pt x="3160" y="1951"/>
                    <a:pt x="3165" y="1951"/>
                  </a:cubicBezTo>
                  <a:cubicBezTo>
                    <a:pt x="3181" y="1951"/>
                    <a:pt x="3191" y="1945"/>
                    <a:pt x="3207" y="1945"/>
                  </a:cubicBezTo>
                  <a:cubicBezTo>
                    <a:pt x="3207" y="1940"/>
                    <a:pt x="3207" y="1940"/>
                    <a:pt x="3207" y="1935"/>
                  </a:cubicBezTo>
                  <a:cubicBezTo>
                    <a:pt x="3207" y="1929"/>
                    <a:pt x="3202" y="1929"/>
                    <a:pt x="3202" y="1919"/>
                  </a:cubicBezTo>
                  <a:cubicBezTo>
                    <a:pt x="3202" y="1903"/>
                    <a:pt x="3218" y="1898"/>
                    <a:pt x="3223" y="1882"/>
                  </a:cubicBezTo>
                  <a:cubicBezTo>
                    <a:pt x="3228" y="1845"/>
                    <a:pt x="3228" y="1824"/>
                    <a:pt x="3244" y="1787"/>
                  </a:cubicBezTo>
                  <a:cubicBezTo>
                    <a:pt x="3249" y="1766"/>
                    <a:pt x="3270" y="1766"/>
                    <a:pt x="3281" y="1745"/>
                  </a:cubicBezTo>
                  <a:cubicBezTo>
                    <a:pt x="3292" y="1718"/>
                    <a:pt x="3292" y="1676"/>
                    <a:pt x="3318" y="1676"/>
                  </a:cubicBezTo>
                  <a:cubicBezTo>
                    <a:pt x="3365" y="1676"/>
                    <a:pt x="3376" y="1718"/>
                    <a:pt x="3402" y="1750"/>
                  </a:cubicBezTo>
                  <a:cubicBezTo>
                    <a:pt x="3439" y="1803"/>
                    <a:pt x="3466" y="1829"/>
                    <a:pt x="3513" y="1871"/>
                  </a:cubicBezTo>
                  <a:cubicBezTo>
                    <a:pt x="3539" y="1898"/>
                    <a:pt x="3555" y="1919"/>
                    <a:pt x="3571" y="194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84"/>
            <p:cNvSpPr>
              <a:spLocks noChangeArrowheads="1"/>
            </p:cNvSpPr>
            <p:nvPr/>
          </p:nvSpPr>
          <p:spPr bwMode="auto">
            <a:xfrm>
              <a:off x="8617892" y="8558213"/>
              <a:ext cx="881005" cy="1217613"/>
            </a:xfrm>
            <a:custGeom>
              <a:avLst/>
              <a:gdLst>
                <a:gd name="T0" fmla="*/ 0 w 2448"/>
                <a:gd name="T1" fmla="*/ 2858 h 3381"/>
                <a:gd name="T2" fmla="*/ 42 w 2448"/>
                <a:gd name="T3" fmla="*/ 2847 h 3381"/>
                <a:gd name="T4" fmla="*/ 174 w 2448"/>
                <a:gd name="T5" fmla="*/ 2900 h 3381"/>
                <a:gd name="T6" fmla="*/ 237 w 2448"/>
                <a:gd name="T7" fmla="*/ 2884 h 3381"/>
                <a:gd name="T8" fmla="*/ 400 w 2448"/>
                <a:gd name="T9" fmla="*/ 3084 h 3381"/>
                <a:gd name="T10" fmla="*/ 638 w 2448"/>
                <a:gd name="T11" fmla="*/ 3253 h 3381"/>
                <a:gd name="T12" fmla="*/ 838 w 2448"/>
                <a:gd name="T13" fmla="*/ 3327 h 3381"/>
                <a:gd name="T14" fmla="*/ 706 w 2448"/>
                <a:gd name="T15" fmla="*/ 3274 h 3381"/>
                <a:gd name="T16" fmla="*/ 1186 w 2448"/>
                <a:gd name="T17" fmla="*/ 2219 h 3381"/>
                <a:gd name="T18" fmla="*/ 1223 w 2448"/>
                <a:gd name="T19" fmla="*/ 1998 h 3381"/>
                <a:gd name="T20" fmla="*/ 1999 w 2448"/>
                <a:gd name="T21" fmla="*/ 738 h 3381"/>
                <a:gd name="T22" fmla="*/ 1392 w 2448"/>
                <a:gd name="T23" fmla="*/ 105 h 3381"/>
                <a:gd name="T24" fmla="*/ 1424 w 2448"/>
                <a:gd name="T25" fmla="*/ 190 h 3381"/>
                <a:gd name="T26" fmla="*/ 1540 w 2448"/>
                <a:gd name="T27" fmla="*/ 274 h 3381"/>
                <a:gd name="T28" fmla="*/ 1772 w 2448"/>
                <a:gd name="T29" fmla="*/ 306 h 3381"/>
                <a:gd name="T30" fmla="*/ 1877 w 2448"/>
                <a:gd name="T31" fmla="*/ 343 h 3381"/>
                <a:gd name="T32" fmla="*/ 1956 w 2448"/>
                <a:gd name="T33" fmla="*/ 348 h 3381"/>
                <a:gd name="T34" fmla="*/ 2030 w 2448"/>
                <a:gd name="T35" fmla="*/ 264 h 3381"/>
                <a:gd name="T36" fmla="*/ 1888 w 2448"/>
                <a:gd name="T37" fmla="*/ 111 h 3381"/>
                <a:gd name="T38" fmla="*/ 1592 w 2448"/>
                <a:gd name="T39" fmla="*/ 174 h 3381"/>
                <a:gd name="T40" fmla="*/ 1413 w 2448"/>
                <a:gd name="T41" fmla="*/ 105 h 3381"/>
                <a:gd name="T42" fmla="*/ 1382 w 2448"/>
                <a:gd name="T43" fmla="*/ 147 h 3381"/>
                <a:gd name="T44" fmla="*/ 1350 w 2448"/>
                <a:gd name="T45" fmla="*/ 206 h 3381"/>
                <a:gd name="T46" fmla="*/ 1434 w 2448"/>
                <a:gd name="T47" fmla="*/ 68 h 3381"/>
                <a:gd name="T48" fmla="*/ 1276 w 2448"/>
                <a:gd name="T49" fmla="*/ 142 h 3381"/>
                <a:gd name="T50" fmla="*/ 1244 w 2448"/>
                <a:gd name="T51" fmla="*/ 163 h 3381"/>
                <a:gd name="T52" fmla="*/ 1012 w 2448"/>
                <a:gd name="T53" fmla="*/ 227 h 3381"/>
                <a:gd name="T54" fmla="*/ 1107 w 2448"/>
                <a:gd name="T55" fmla="*/ 232 h 3381"/>
                <a:gd name="T56" fmla="*/ 954 w 2448"/>
                <a:gd name="T57" fmla="*/ 190 h 3381"/>
                <a:gd name="T58" fmla="*/ 854 w 2448"/>
                <a:gd name="T59" fmla="*/ 1935 h 3381"/>
                <a:gd name="T60" fmla="*/ 791 w 2448"/>
                <a:gd name="T61" fmla="*/ 1729 h 3381"/>
                <a:gd name="T62" fmla="*/ 648 w 2448"/>
                <a:gd name="T63" fmla="*/ 1818 h 3381"/>
                <a:gd name="T64" fmla="*/ 612 w 2448"/>
                <a:gd name="T65" fmla="*/ 1682 h 3381"/>
                <a:gd name="T66" fmla="*/ 633 w 2448"/>
                <a:gd name="T67" fmla="*/ 1529 h 3381"/>
                <a:gd name="T68" fmla="*/ 712 w 2448"/>
                <a:gd name="T69" fmla="*/ 1329 h 3381"/>
                <a:gd name="T70" fmla="*/ 791 w 2448"/>
                <a:gd name="T71" fmla="*/ 1271 h 3381"/>
                <a:gd name="T72" fmla="*/ 854 w 2448"/>
                <a:gd name="T73" fmla="*/ 1076 h 3381"/>
                <a:gd name="T74" fmla="*/ 712 w 2448"/>
                <a:gd name="T75" fmla="*/ 933 h 3381"/>
                <a:gd name="T76" fmla="*/ 780 w 2448"/>
                <a:gd name="T77" fmla="*/ 743 h 3381"/>
                <a:gd name="T78" fmla="*/ 875 w 2448"/>
                <a:gd name="T79" fmla="*/ 543 h 3381"/>
                <a:gd name="T80" fmla="*/ 1028 w 2448"/>
                <a:gd name="T81" fmla="*/ 427 h 3381"/>
                <a:gd name="T82" fmla="*/ 1260 w 2448"/>
                <a:gd name="T83" fmla="*/ 559 h 3381"/>
                <a:gd name="T84" fmla="*/ 1440 w 2448"/>
                <a:gd name="T85" fmla="*/ 543 h 3381"/>
                <a:gd name="T86" fmla="*/ 1666 w 2448"/>
                <a:gd name="T87" fmla="*/ 643 h 3381"/>
                <a:gd name="T88" fmla="*/ 1872 w 2448"/>
                <a:gd name="T89" fmla="*/ 712 h 3381"/>
                <a:gd name="T90" fmla="*/ 1941 w 2448"/>
                <a:gd name="T91" fmla="*/ 770 h 3381"/>
                <a:gd name="T92" fmla="*/ 2099 w 2448"/>
                <a:gd name="T93" fmla="*/ 881 h 3381"/>
                <a:gd name="T94" fmla="*/ 2373 w 2448"/>
                <a:gd name="T95" fmla="*/ 991 h 3381"/>
                <a:gd name="T96" fmla="*/ 2447 w 2448"/>
                <a:gd name="T97" fmla="*/ 1039 h 3381"/>
                <a:gd name="T98" fmla="*/ 2320 w 2448"/>
                <a:gd name="T99" fmla="*/ 1186 h 3381"/>
                <a:gd name="T100" fmla="*/ 2131 w 2448"/>
                <a:gd name="T101" fmla="*/ 1255 h 3381"/>
                <a:gd name="T102" fmla="*/ 2210 w 2448"/>
                <a:gd name="T103" fmla="*/ 1403 h 3381"/>
                <a:gd name="T104" fmla="*/ 2252 w 2448"/>
                <a:gd name="T105" fmla="*/ 1545 h 3381"/>
                <a:gd name="T106" fmla="*/ 2146 w 2448"/>
                <a:gd name="T107" fmla="*/ 1630 h 3381"/>
                <a:gd name="T108" fmla="*/ 2014 w 2448"/>
                <a:gd name="T109" fmla="*/ 1524 h 3381"/>
                <a:gd name="T110" fmla="*/ 1993 w 2448"/>
                <a:gd name="T111" fmla="*/ 1661 h 3381"/>
                <a:gd name="T112" fmla="*/ 1835 w 2448"/>
                <a:gd name="T113" fmla="*/ 1797 h 3381"/>
                <a:gd name="T114" fmla="*/ 1724 w 2448"/>
                <a:gd name="T115" fmla="*/ 1898 h 3381"/>
                <a:gd name="T116" fmla="*/ 1598 w 2448"/>
                <a:gd name="T117" fmla="*/ 1966 h 3381"/>
                <a:gd name="T118" fmla="*/ 1429 w 2448"/>
                <a:gd name="T119" fmla="*/ 2066 h 3381"/>
                <a:gd name="T120" fmla="*/ 1271 w 2448"/>
                <a:gd name="T121" fmla="*/ 1961 h 3381"/>
                <a:gd name="T122" fmla="*/ 1250 w 2448"/>
                <a:gd name="T123" fmla="*/ 1876 h 3381"/>
                <a:gd name="T124" fmla="*/ 970 w 2448"/>
                <a:gd name="T125" fmla="*/ 1945 h 33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48" h="3381">
                  <a:moveTo>
                    <a:pt x="42" y="2847"/>
                  </a:moveTo>
                  <a:lnTo>
                    <a:pt x="42" y="2847"/>
                  </a:lnTo>
                  <a:cubicBezTo>
                    <a:pt x="36" y="2847"/>
                    <a:pt x="36" y="2847"/>
                    <a:pt x="31" y="2847"/>
                  </a:cubicBezTo>
                  <a:cubicBezTo>
                    <a:pt x="42" y="2858"/>
                    <a:pt x="42" y="2858"/>
                    <a:pt x="42" y="2868"/>
                  </a:cubicBezTo>
                  <a:cubicBezTo>
                    <a:pt x="15" y="2873"/>
                    <a:pt x="26" y="2842"/>
                    <a:pt x="10" y="2842"/>
                  </a:cubicBezTo>
                  <a:cubicBezTo>
                    <a:pt x="5" y="2842"/>
                    <a:pt x="5" y="2847"/>
                    <a:pt x="0" y="2847"/>
                  </a:cubicBezTo>
                  <a:cubicBezTo>
                    <a:pt x="0" y="2858"/>
                    <a:pt x="0" y="2858"/>
                    <a:pt x="0" y="2858"/>
                  </a:cubicBezTo>
                  <a:cubicBezTo>
                    <a:pt x="0" y="2863"/>
                    <a:pt x="5" y="2868"/>
                    <a:pt x="10" y="2873"/>
                  </a:cubicBezTo>
                  <a:cubicBezTo>
                    <a:pt x="15" y="2879"/>
                    <a:pt x="15" y="2889"/>
                    <a:pt x="26" y="2889"/>
                  </a:cubicBezTo>
                  <a:cubicBezTo>
                    <a:pt x="31" y="2889"/>
                    <a:pt x="36" y="2884"/>
                    <a:pt x="42" y="2884"/>
                  </a:cubicBezTo>
                  <a:cubicBezTo>
                    <a:pt x="47" y="2884"/>
                    <a:pt x="47" y="2889"/>
                    <a:pt x="58" y="2889"/>
                  </a:cubicBezTo>
                  <a:cubicBezTo>
                    <a:pt x="63" y="2889"/>
                    <a:pt x="68" y="2884"/>
                    <a:pt x="79" y="2889"/>
                  </a:cubicBezTo>
                  <a:cubicBezTo>
                    <a:pt x="79" y="2873"/>
                    <a:pt x="68" y="2863"/>
                    <a:pt x="58" y="2863"/>
                  </a:cubicBezTo>
                  <a:cubicBezTo>
                    <a:pt x="52" y="2858"/>
                    <a:pt x="52" y="2847"/>
                    <a:pt x="42" y="2847"/>
                  </a:cubicBezTo>
                  <a:close/>
                  <a:moveTo>
                    <a:pt x="153" y="2847"/>
                  </a:moveTo>
                  <a:lnTo>
                    <a:pt x="153" y="2847"/>
                  </a:lnTo>
                  <a:cubicBezTo>
                    <a:pt x="142" y="2847"/>
                    <a:pt x="131" y="2858"/>
                    <a:pt x="121" y="2858"/>
                  </a:cubicBezTo>
                  <a:cubicBezTo>
                    <a:pt x="121" y="2863"/>
                    <a:pt x="116" y="2863"/>
                    <a:pt x="116" y="2863"/>
                  </a:cubicBezTo>
                  <a:cubicBezTo>
                    <a:pt x="116" y="2873"/>
                    <a:pt x="126" y="2873"/>
                    <a:pt x="137" y="2879"/>
                  </a:cubicBezTo>
                  <a:cubicBezTo>
                    <a:pt x="147" y="2889"/>
                    <a:pt x="153" y="2894"/>
                    <a:pt x="158" y="2910"/>
                  </a:cubicBezTo>
                  <a:cubicBezTo>
                    <a:pt x="163" y="2905"/>
                    <a:pt x="168" y="2900"/>
                    <a:pt x="174" y="2900"/>
                  </a:cubicBezTo>
                  <a:cubicBezTo>
                    <a:pt x="200" y="2900"/>
                    <a:pt x="226" y="2910"/>
                    <a:pt x="226" y="2931"/>
                  </a:cubicBezTo>
                  <a:cubicBezTo>
                    <a:pt x="226" y="2937"/>
                    <a:pt x="226" y="2942"/>
                    <a:pt x="221" y="2942"/>
                  </a:cubicBezTo>
                  <a:cubicBezTo>
                    <a:pt x="232" y="2947"/>
                    <a:pt x="237" y="2958"/>
                    <a:pt x="237" y="2968"/>
                  </a:cubicBezTo>
                  <a:cubicBezTo>
                    <a:pt x="237" y="2968"/>
                    <a:pt x="237" y="2968"/>
                    <a:pt x="242" y="2968"/>
                  </a:cubicBezTo>
                  <a:cubicBezTo>
                    <a:pt x="258" y="2968"/>
                    <a:pt x="263" y="2952"/>
                    <a:pt x="284" y="2947"/>
                  </a:cubicBezTo>
                  <a:cubicBezTo>
                    <a:pt x="274" y="2937"/>
                    <a:pt x="263" y="2931"/>
                    <a:pt x="253" y="2921"/>
                  </a:cubicBezTo>
                  <a:cubicBezTo>
                    <a:pt x="247" y="2910"/>
                    <a:pt x="253" y="2889"/>
                    <a:pt x="237" y="2884"/>
                  </a:cubicBezTo>
                  <a:cubicBezTo>
                    <a:pt x="216" y="2879"/>
                    <a:pt x="200" y="2884"/>
                    <a:pt x="179" y="2873"/>
                  </a:cubicBezTo>
                  <a:cubicBezTo>
                    <a:pt x="168" y="2868"/>
                    <a:pt x="168" y="2847"/>
                    <a:pt x="153" y="2847"/>
                  </a:cubicBezTo>
                  <a:close/>
                  <a:moveTo>
                    <a:pt x="464" y="3053"/>
                  </a:moveTo>
                  <a:lnTo>
                    <a:pt x="464" y="3053"/>
                  </a:lnTo>
                  <a:cubicBezTo>
                    <a:pt x="448" y="3058"/>
                    <a:pt x="437" y="3058"/>
                    <a:pt x="416" y="3058"/>
                  </a:cubicBezTo>
                  <a:cubicBezTo>
                    <a:pt x="411" y="3058"/>
                    <a:pt x="406" y="3058"/>
                    <a:pt x="400" y="3058"/>
                  </a:cubicBezTo>
                  <a:cubicBezTo>
                    <a:pt x="400" y="3069"/>
                    <a:pt x="400" y="3074"/>
                    <a:pt x="400" y="3084"/>
                  </a:cubicBezTo>
                  <a:cubicBezTo>
                    <a:pt x="400" y="3084"/>
                    <a:pt x="400" y="3084"/>
                    <a:pt x="406" y="3084"/>
                  </a:cubicBezTo>
                  <a:cubicBezTo>
                    <a:pt x="422" y="3084"/>
                    <a:pt x="427" y="3069"/>
                    <a:pt x="443" y="3069"/>
                  </a:cubicBezTo>
                  <a:cubicBezTo>
                    <a:pt x="464" y="3069"/>
                    <a:pt x="469" y="3084"/>
                    <a:pt x="485" y="3095"/>
                  </a:cubicBezTo>
                  <a:cubicBezTo>
                    <a:pt x="511" y="3116"/>
                    <a:pt x="527" y="3132"/>
                    <a:pt x="532" y="3163"/>
                  </a:cubicBezTo>
                  <a:cubicBezTo>
                    <a:pt x="511" y="3158"/>
                    <a:pt x="511" y="3158"/>
                    <a:pt x="511" y="3158"/>
                  </a:cubicBezTo>
                  <a:cubicBezTo>
                    <a:pt x="527" y="3174"/>
                    <a:pt x="601" y="3274"/>
                    <a:pt x="559" y="3200"/>
                  </a:cubicBezTo>
                  <a:cubicBezTo>
                    <a:pt x="596" y="3211"/>
                    <a:pt x="601" y="3248"/>
                    <a:pt x="638" y="3253"/>
                  </a:cubicBezTo>
                  <a:lnTo>
                    <a:pt x="643" y="3248"/>
                  </a:lnTo>
                  <a:cubicBezTo>
                    <a:pt x="643" y="3237"/>
                    <a:pt x="633" y="3237"/>
                    <a:pt x="627" y="3227"/>
                  </a:cubicBezTo>
                  <a:cubicBezTo>
                    <a:pt x="617" y="3195"/>
                    <a:pt x="596" y="3179"/>
                    <a:pt x="559" y="3179"/>
                  </a:cubicBezTo>
                  <a:cubicBezTo>
                    <a:pt x="559" y="3148"/>
                    <a:pt x="543" y="3132"/>
                    <a:pt x="516" y="3105"/>
                  </a:cubicBezTo>
                  <a:cubicBezTo>
                    <a:pt x="495" y="3090"/>
                    <a:pt x="490" y="3069"/>
                    <a:pt x="464" y="3053"/>
                  </a:cubicBezTo>
                  <a:close/>
                  <a:moveTo>
                    <a:pt x="838" y="3327"/>
                  </a:moveTo>
                  <a:lnTo>
                    <a:pt x="838" y="3327"/>
                  </a:lnTo>
                  <a:cubicBezTo>
                    <a:pt x="844" y="3348"/>
                    <a:pt x="854" y="3359"/>
                    <a:pt x="854" y="3380"/>
                  </a:cubicBezTo>
                  <a:cubicBezTo>
                    <a:pt x="828" y="3364"/>
                    <a:pt x="807" y="3374"/>
                    <a:pt x="780" y="3359"/>
                  </a:cubicBezTo>
                  <a:cubicBezTo>
                    <a:pt x="764" y="3353"/>
                    <a:pt x="764" y="3337"/>
                    <a:pt x="749" y="3337"/>
                  </a:cubicBezTo>
                  <a:cubicBezTo>
                    <a:pt x="722" y="3332"/>
                    <a:pt x="717" y="3316"/>
                    <a:pt x="701" y="3301"/>
                  </a:cubicBezTo>
                  <a:cubicBezTo>
                    <a:pt x="701" y="3290"/>
                    <a:pt x="690" y="3290"/>
                    <a:pt x="690" y="3285"/>
                  </a:cubicBezTo>
                  <a:cubicBezTo>
                    <a:pt x="690" y="3280"/>
                    <a:pt x="690" y="3280"/>
                    <a:pt x="690" y="3274"/>
                  </a:cubicBezTo>
                  <a:cubicBezTo>
                    <a:pt x="696" y="3280"/>
                    <a:pt x="701" y="3280"/>
                    <a:pt x="706" y="3274"/>
                  </a:cubicBezTo>
                  <a:cubicBezTo>
                    <a:pt x="701" y="3264"/>
                    <a:pt x="701" y="3264"/>
                    <a:pt x="701" y="3264"/>
                  </a:cubicBezTo>
                  <a:cubicBezTo>
                    <a:pt x="706" y="3258"/>
                    <a:pt x="706" y="3258"/>
                    <a:pt x="706" y="3258"/>
                  </a:cubicBezTo>
                  <a:cubicBezTo>
                    <a:pt x="722" y="3274"/>
                    <a:pt x="733" y="3285"/>
                    <a:pt x="754" y="3295"/>
                  </a:cubicBezTo>
                  <a:cubicBezTo>
                    <a:pt x="775" y="3301"/>
                    <a:pt x="780" y="3316"/>
                    <a:pt x="796" y="3316"/>
                  </a:cubicBezTo>
                  <a:cubicBezTo>
                    <a:pt x="807" y="3316"/>
                    <a:pt x="812" y="3316"/>
                    <a:pt x="817" y="3316"/>
                  </a:cubicBezTo>
                  <a:cubicBezTo>
                    <a:pt x="822" y="3316"/>
                    <a:pt x="833" y="3322"/>
                    <a:pt x="838" y="3327"/>
                  </a:cubicBezTo>
                  <a:close/>
                  <a:moveTo>
                    <a:pt x="1186" y="2219"/>
                  </a:moveTo>
                  <a:lnTo>
                    <a:pt x="1186" y="2219"/>
                  </a:lnTo>
                  <a:lnTo>
                    <a:pt x="1181" y="2214"/>
                  </a:lnTo>
                  <a:cubicBezTo>
                    <a:pt x="1176" y="2214"/>
                    <a:pt x="1171" y="2225"/>
                    <a:pt x="1165" y="2230"/>
                  </a:cubicBezTo>
                  <a:cubicBezTo>
                    <a:pt x="1176" y="2230"/>
                    <a:pt x="1181" y="2230"/>
                    <a:pt x="1186" y="2230"/>
                  </a:cubicBezTo>
                  <a:cubicBezTo>
                    <a:pt x="1186" y="2225"/>
                    <a:pt x="1186" y="2219"/>
                    <a:pt x="1186" y="2219"/>
                  </a:cubicBezTo>
                  <a:close/>
                  <a:moveTo>
                    <a:pt x="1223" y="1998"/>
                  </a:moveTo>
                  <a:lnTo>
                    <a:pt x="1223" y="1998"/>
                  </a:lnTo>
                  <a:cubicBezTo>
                    <a:pt x="1213" y="2003"/>
                    <a:pt x="1213" y="2014"/>
                    <a:pt x="1207" y="2024"/>
                  </a:cubicBezTo>
                  <a:cubicBezTo>
                    <a:pt x="1207" y="2024"/>
                    <a:pt x="1207" y="2024"/>
                    <a:pt x="1213" y="2024"/>
                  </a:cubicBezTo>
                  <a:cubicBezTo>
                    <a:pt x="1218" y="2024"/>
                    <a:pt x="1218" y="2024"/>
                    <a:pt x="1223" y="2024"/>
                  </a:cubicBezTo>
                  <a:cubicBezTo>
                    <a:pt x="1223" y="1998"/>
                    <a:pt x="1223" y="1998"/>
                    <a:pt x="1223" y="1998"/>
                  </a:cubicBezTo>
                  <a:close/>
                  <a:moveTo>
                    <a:pt x="1972" y="707"/>
                  </a:moveTo>
                  <a:lnTo>
                    <a:pt x="1972" y="707"/>
                  </a:lnTo>
                  <a:cubicBezTo>
                    <a:pt x="1972" y="722"/>
                    <a:pt x="1988" y="722"/>
                    <a:pt x="1999" y="738"/>
                  </a:cubicBezTo>
                  <a:cubicBezTo>
                    <a:pt x="2009" y="707"/>
                    <a:pt x="2025" y="691"/>
                    <a:pt x="2041" y="664"/>
                  </a:cubicBezTo>
                  <a:cubicBezTo>
                    <a:pt x="2020" y="664"/>
                    <a:pt x="2004" y="654"/>
                    <a:pt x="1993" y="664"/>
                  </a:cubicBezTo>
                  <a:cubicBezTo>
                    <a:pt x="1983" y="670"/>
                    <a:pt x="1983" y="680"/>
                    <a:pt x="1983" y="686"/>
                  </a:cubicBezTo>
                  <a:cubicBezTo>
                    <a:pt x="1978" y="696"/>
                    <a:pt x="1972" y="696"/>
                    <a:pt x="1972" y="707"/>
                  </a:cubicBezTo>
                  <a:close/>
                  <a:moveTo>
                    <a:pt x="1413" y="105"/>
                  </a:moveTo>
                  <a:lnTo>
                    <a:pt x="1413" y="105"/>
                  </a:lnTo>
                  <a:cubicBezTo>
                    <a:pt x="1392" y="105"/>
                    <a:pt x="1392" y="105"/>
                    <a:pt x="1392" y="105"/>
                  </a:cubicBezTo>
                  <a:cubicBezTo>
                    <a:pt x="1392" y="121"/>
                    <a:pt x="1392" y="126"/>
                    <a:pt x="1392" y="142"/>
                  </a:cubicBezTo>
                  <a:cubicBezTo>
                    <a:pt x="1403" y="137"/>
                    <a:pt x="1403" y="137"/>
                    <a:pt x="1403" y="137"/>
                  </a:cubicBezTo>
                  <a:cubicBezTo>
                    <a:pt x="1413" y="142"/>
                    <a:pt x="1413" y="147"/>
                    <a:pt x="1424" y="147"/>
                  </a:cubicBezTo>
                  <a:cubicBezTo>
                    <a:pt x="1434" y="147"/>
                    <a:pt x="1440" y="142"/>
                    <a:pt x="1445" y="142"/>
                  </a:cubicBezTo>
                  <a:cubicBezTo>
                    <a:pt x="1455" y="142"/>
                    <a:pt x="1455" y="142"/>
                    <a:pt x="1455" y="142"/>
                  </a:cubicBezTo>
                  <a:cubicBezTo>
                    <a:pt x="1455" y="163"/>
                    <a:pt x="1455" y="163"/>
                    <a:pt x="1455" y="163"/>
                  </a:cubicBezTo>
                  <a:cubicBezTo>
                    <a:pt x="1445" y="169"/>
                    <a:pt x="1434" y="174"/>
                    <a:pt x="1424" y="190"/>
                  </a:cubicBezTo>
                  <a:cubicBezTo>
                    <a:pt x="1434" y="195"/>
                    <a:pt x="1434" y="206"/>
                    <a:pt x="1440" y="216"/>
                  </a:cubicBezTo>
                  <a:cubicBezTo>
                    <a:pt x="1434" y="216"/>
                    <a:pt x="1429" y="216"/>
                    <a:pt x="1424" y="216"/>
                  </a:cubicBezTo>
                  <a:cubicBezTo>
                    <a:pt x="1434" y="227"/>
                    <a:pt x="1434" y="237"/>
                    <a:pt x="1434" y="248"/>
                  </a:cubicBezTo>
                  <a:cubicBezTo>
                    <a:pt x="1434" y="248"/>
                    <a:pt x="1434" y="248"/>
                    <a:pt x="1434" y="253"/>
                  </a:cubicBezTo>
                  <a:cubicBezTo>
                    <a:pt x="1440" y="243"/>
                    <a:pt x="1440" y="232"/>
                    <a:pt x="1450" y="221"/>
                  </a:cubicBezTo>
                  <a:cubicBezTo>
                    <a:pt x="1461" y="232"/>
                    <a:pt x="1461" y="243"/>
                    <a:pt x="1471" y="253"/>
                  </a:cubicBezTo>
                  <a:cubicBezTo>
                    <a:pt x="1492" y="269"/>
                    <a:pt x="1513" y="274"/>
                    <a:pt x="1540" y="274"/>
                  </a:cubicBezTo>
                  <a:cubicBezTo>
                    <a:pt x="1571" y="274"/>
                    <a:pt x="1571" y="274"/>
                    <a:pt x="1571" y="274"/>
                  </a:cubicBezTo>
                  <a:cubicBezTo>
                    <a:pt x="1598" y="274"/>
                    <a:pt x="1614" y="306"/>
                    <a:pt x="1614" y="337"/>
                  </a:cubicBezTo>
                  <a:cubicBezTo>
                    <a:pt x="1619" y="337"/>
                    <a:pt x="1619" y="337"/>
                    <a:pt x="1619" y="337"/>
                  </a:cubicBezTo>
                  <a:cubicBezTo>
                    <a:pt x="1640" y="337"/>
                    <a:pt x="1651" y="327"/>
                    <a:pt x="1672" y="327"/>
                  </a:cubicBezTo>
                  <a:cubicBezTo>
                    <a:pt x="1682" y="327"/>
                    <a:pt x="1688" y="343"/>
                    <a:pt x="1703" y="343"/>
                  </a:cubicBezTo>
                  <a:cubicBezTo>
                    <a:pt x="1724" y="343"/>
                    <a:pt x="1719" y="306"/>
                    <a:pt x="1735" y="306"/>
                  </a:cubicBezTo>
                  <a:cubicBezTo>
                    <a:pt x="1772" y="306"/>
                    <a:pt x="1772" y="306"/>
                    <a:pt x="1772" y="306"/>
                  </a:cubicBezTo>
                  <a:cubicBezTo>
                    <a:pt x="1767" y="321"/>
                    <a:pt x="1761" y="327"/>
                    <a:pt x="1756" y="343"/>
                  </a:cubicBezTo>
                  <a:cubicBezTo>
                    <a:pt x="1772" y="327"/>
                    <a:pt x="1782" y="316"/>
                    <a:pt x="1803" y="300"/>
                  </a:cubicBezTo>
                  <a:cubicBezTo>
                    <a:pt x="1803" y="306"/>
                    <a:pt x="1809" y="311"/>
                    <a:pt x="1809" y="316"/>
                  </a:cubicBezTo>
                  <a:cubicBezTo>
                    <a:pt x="1814" y="311"/>
                    <a:pt x="1809" y="290"/>
                    <a:pt x="1825" y="290"/>
                  </a:cubicBezTo>
                  <a:cubicBezTo>
                    <a:pt x="1840" y="290"/>
                    <a:pt x="1846" y="300"/>
                    <a:pt x="1862" y="300"/>
                  </a:cubicBezTo>
                  <a:cubicBezTo>
                    <a:pt x="1872" y="300"/>
                    <a:pt x="1888" y="300"/>
                    <a:pt x="1888" y="306"/>
                  </a:cubicBezTo>
                  <a:cubicBezTo>
                    <a:pt x="1888" y="321"/>
                    <a:pt x="1877" y="327"/>
                    <a:pt x="1877" y="343"/>
                  </a:cubicBezTo>
                  <a:cubicBezTo>
                    <a:pt x="1862" y="343"/>
                    <a:pt x="1851" y="353"/>
                    <a:pt x="1846" y="369"/>
                  </a:cubicBezTo>
                  <a:cubicBezTo>
                    <a:pt x="1872" y="364"/>
                    <a:pt x="1888" y="358"/>
                    <a:pt x="1914" y="348"/>
                  </a:cubicBezTo>
                  <a:cubicBezTo>
                    <a:pt x="1925" y="343"/>
                    <a:pt x="1930" y="321"/>
                    <a:pt x="1946" y="321"/>
                  </a:cubicBezTo>
                  <a:cubicBezTo>
                    <a:pt x="1951" y="321"/>
                    <a:pt x="1951" y="327"/>
                    <a:pt x="1956" y="332"/>
                  </a:cubicBezTo>
                  <a:cubicBezTo>
                    <a:pt x="1951" y="337"/>
                    <a:pt x="1946" y="343"/>
                    <a:pt x="1941" y="348"/>
                  </a:cubicBezTo>
                  <a:cubicBezTo>
                    <a:pt x="1946" y="348"/>
                    <a:pt x="1946" y="348"/>
                    <a:pt x="1946" y="348"/>
                  </a:cubicBezTo>
                  <a:cubicBezTo>
                    <a:pt x="1951" y="348"/>
                    <a:pt x="1956" y="348"/>
                    <a:pt x="1956" y="348"/>
                  </a:cubicBezTo>
                  <a:cubicBezTo>
                    <a:pt x="1962" y="353"/>
                    <a:pt x="1962" y="358"/>
                    <a:pt x="1967" y="364"/>
                  </a:cubicBezTo>
                  <a:cubicBezTo>
                    <a:pt x="1999" y="353"/>
                    <a:pt x="2009" y="327"/>
                    <a:pt x="2046" y="321"/>
                  </a:cubicBezTo>
                  <a:cubicBezTo>
                    <a:pt x="2046" y="353"/>
                    <a:pt x="2051" y="321"/>
                    <a:pt x="2051" y="311"/>
                  </a:cubicBezTo>
                  <a:cubicBezTo>
                    <a:pt x="2057" y="311"/>
                    <a:pt x="2057" y="311"/>
                    <a:pt x="2057" y="311"/>
                  </a:cubicBezTo>
                  <a:cubicBezTo>
                    <a:pt x="2062" y="316"/>
                    <a:pt x="2062" y="316"/>
                    <a:pt x="2062" y="316"/>
                  </a:cubicBezTo>
                  <a:cubicBezTo>
                    <a:pt x="2062" y="311"/>
                    <a:pt x="2067" y="311"/>
                    <a:pt x="2067" y="311"/>
                  </a:cubicBezTo>
                  <a:cubicBezTo>
                    <a:pt x="2067" y="290"/>
                    <a:pt x="2046" y="285"/>
                    <a:pt x="2030" y="264"/>
                  </a:cubicBezTo>
                  <a:cubicBezTo>
                    <a:pt x="2020" y="248"/>
                    <a:pt x="2020" y="227"/>
                    <a:pt x="2004" y="216"/>
                  </a:cubicBezTo>
                  <a:cubicBezTo>
                    <a:pt x="1993" y="206"/>
                    <a:pt x="1978" y="216"/>
                    <a:pt x="1967" y="206"/>
                  </a:cubicBezTo>
                  <a:cubicBezTo>
                    <a:pt x="1951" y="195"/>
                    <a:pt x="1951" y="179"/>
                    <a:pt x="1951" y="163"/>
                  </a:cubicBezTo>
                  <a:cubicBezTo>
                    <a:pt x="1951" y="153"/>
                    <a:pt x="1951" y="153"/>
                    <a:pt x="1951" y="153"/>
                  </a:cubicBezTo>
                  <a:cubicBezTo>
                    <a:pt x="2009" y="174"/>
                    <a:pt x="1956" y="153"/>
                    <a:pt x="1935" y="137"/>
                  </a:cubicBezTo>
                  <a:cubicBezTo>
                    <a:pt x="1920" y="126"/>
                    <a:pt x="1914" y="111"/>
                    <a:pt x="1899" y="111"/>
                  </a:cubicBezTo>
                  <a:cubicBezTo>
                    <a:pt x="1893" y="111"/>
                    <a:pt x="1893" y="111"/>
                    <a:pt x="1888" y="111"/>
                  </a:cubicBezTo>
                  <a:cubicBezTo>
                    <a:pt x="1867" y="111"/>
                    <a:pt x="1862" y="111"/>
                    <a:pt x="1840" y="111"/>
                  </a:cubicBezTo>
                  <a:cubicBezTo>
                    <a:pt x="1825" y="111"/>
                    <a:pt x="1819" y="121"/>
                    <a:pt x="1809" y="132"/>
                  </a:cubicBezTo>
                  <a:cubicBezTo>
                    <a:pt x="1814" y="132"/>
                    <a:pt x="1814" y="137"/>
                    <a:pt x="1819" y="142"/>
                  </a:cubicBezTo>
                  <a:cubicBezTo>
                    <a:pt x="1798" y="163"/>
                    <a:pt x="1777" y="174"/>
                    <a:pt x="1751" y="174"/>
                  </a:cubicBezTo>
                  <a:cubicBezTo>
                    <a:pt x="1666" y="153"/>
                    <a:pt x="1666" y="153"/>
                    <a:pt x="1666" y="153"/>
                  </a:cubicBezTo>
                  <a:cubicBezTo>
                    <a:pt x="1645" y="158"/>
                    <a:pt x="1640" y="174"/>
                    <a:pt x="1619" y="174"/>
                  </a:cubicBezTo>
                  <a:cubicBezTo>
                    <a:pt x="1592" y="174"/>
                    <a:pt x="1592" y="174"/>
                    <a:pt x="1592" y="174"/>
                  </a:cubicBezTo>
                  <a:cubicBezTo>
                    <a:pt x="1577" y="174"/>
                    <a:pt x="1571" y="169"/>
                    <a:pt x="1556" y="163"/>
                  </a:cubicBezTo>
                  <a:cubicBezTo>
                    <a:pt x="1545" y="153"/>
                    <a:pt x="1540" y="132"/>
                    <a:pt x="1524" y="132"/>
                  </a:cubicBezTo>
                  <a:cubicBezTo>
                    <a:pt x="1513" y="132"/>
                    <a:pt x="1513" y="147"/>
                    <a:pt x="1503" y="147"/>
                  </a:cubicBezTo>
                  <a:cubicBezTo>
                    <a:pt x="1498" y="147"/>
                    <a:pt x="1492" y="137"/>
                    <a:pt x="1487" y="132"/>
                  </a:cubicBezTo>
                  <a:cubicBezTo>
                    <a:pt x="1471" y="126"/>
                    <a:pt x="1461" y="121"/>
                    <a:pt x="1445" y="121"/>
                  </a:cubicBezTo>
                  <a:cubicBezTo>
                    <a:pt x="1434" y="121"/>
                    <a:pt x="1434" y="126"/>
                    <a:pt x="1424" y="126"/>
                  </a:cubicBezTo>
                  <a:cubicBezTo>
                    <a:pt x="1418" y="126"/>
                    <a:pt x="1413" y="111"/>
                    <a:pt x="1413" y="105"/>
                  </a:cubicBezTo>
                  <a:close/>
                  <a:moveTo>
                    <a:pt x="1339" y="116"/>
                  </a:moveTo>
                  <a:lnTo>
                    <a:pt x="1339" y="116"/>
                  </a:lnTo>
                  <a:cubicBezTo>
                    <a:pt x="1329" y="126"/>
                    <a:pt x="1350" y="116"/>
                    <a:pt x="1360" y="116"/>
                  </a:cubicBezTo>
                  <a:cubicBezTo>
                    <a:pt x="1355" y="105"/>
                    <a:pt x="1360" y="84"/>
                    <a:pt x="1355" y="89"/>
                  </a:cubicBezTo>
                  <a:cubicBezTo>
                    <a:pt x="1345" y="95"/>
                    <a:pt x="1345" y="105"/>
                    <a:pt x="1339" y="116"/>
                  </a:cubicBezTo>
                  <a:close/>
                  <a:moveTo>
                    <a:pt x="1382" y="147"/>
                  </a:moveTo>
                  <a:lnTo>
                    <a:pt x="1382" y="147"/>
                  </a:lnTo>
                  <a:cubicBezTo>
                    <a:pt x="1392" y="153"/>
                    <a:pt x="1397" y="158"/>
                    <a:pt x="1397" y="169"/>
                  </a:cubicBezTo>
                  <a:cubicBezTo>
                    <a:pt x="1397" y="179"/>
                    <a:pt x="1397" y="184"/>
                    <a:pt x="1397" y="195"/>
                  </a:cubicBezTo>
                  <a:cubicBezTo>
                    <a:pt x="1387" y="195"/>
                    <a:pt x="1387" y="195"/>
                    <a:pt x="1387" y="195"/>
                  </a:cubicBezTo>
                  <a:cubicBezTo>
                    <a:pt x="1382" y="195"/>
                    <a:pt x="1366" y="195"/>
                    <a:pt x="1366" y="206"/>
                  </a:cubicBezTo>
                  <a:cubicBezTo>
                    <a:pt x="1366" y="216"/>
                    <a:pt x="1382" y="216"/>
                    <a:pt x="1382" y="227"/>
                  </a:cubicBezTo>
                  <a:cubicBezTo>
                    <a:pt x="1382" y="227"/>
                    <a:pt x="1382" y="227"/>
                    <a:pt x="1382" y="232"/>
                  </a:cubicBezTo>
                  <a:cubicBezTo>
                    <a:pt x="1366" y="221"/>
                    <a:pt x="1350" y="221"/>
                    <a:pt x="1350" y="206"/>
                  </a:cubicBezTo>
                  <a:cubicBezTo>
                    <a:pt x="1350" y="190"/>
                    <a:pt x="1366" y="190"/>
                    <a:pt x="1366" y="174"/>
                  </a:cubicBezTo>
                  <a:cubicBezTo>
                    <a:pt x="1366" y="169"/>
                    <a:pt x="1366" y="163"/>
                    <a:pt x="1366" y="158"/>
                  </a:cubicBezTo>
                  <a:cubicBezTo>
                    <a:pt x="1366" y="153"/>
                    <a:pt x="1360" y="147"/>
                    <a:pt x="1355" y="137"/>
                  </a:cubicBezTo>
                  <a:cubicBezTo>
                    <a:pt x="1382" y="147"/>
                    <a:pt x="1382" y="147"/>
                    <a:pt x="1382" y="147"/>
                  </a:cubicBezTo>
                  <a:close/>
                  <a:moveTo>
                    <a:pt x="1382" y="5"/>
                  </a:moveTo>
                  <a:lnTo>
                    <a:pt x="1382" y="5"/>
                  </a:lnTo>
                  <a:cubicBezTo>
                    <a:pt x="1408" y="26"/>
                    <a:pt x="1418" y="37"/>
                    <a:pt x="1434" y="68"/>
                  </a:cubicBezTo>
                  <a:cubicBezTo>
                    <a:pt x="1413" y="63"/>
                    <a:pt x="1408" y="42"/>
                    <a:pt x="1392" y="42"/>
                  </a:cubicBezTo>
                  <a:cubicBezTo>
                    <a:pt x="1382" y="32"/>
                    <a:pt x="1382" y="26"/>
                    <a:pt x="1371" y="21"/>
                  </a:cubicBezTo>
                  <a:cubicBezTo>
                    <a:pt x="1360" y="26"/>
                    <a:pt x="1360" y="26"/>
                    <a:pt x="1360" y="26"/>
                  </a:cubicBezTo>
                  <a:cubicBezTo>
                    <a:pt x="1355" y="21"/>
                    <a:pt x="1355" y="21"/>
                    <a:pt x="1355" y="21"/>
                  </a:cubicBezTo>
                  <a:cubicBezTo>
                    <a:pt x="1355" y="16"/>
                    <a:pt x="1350" y="10"/>
                    <a:pt x="1350" y="0"/>
                  </a:cubicBezTo>
                  <a:cubicBezTo>
                    <a:pt x="1360" y="0"/>
                    <a:pt x="1371" y="5"/>
                    <a:pt x="1382" y="5"/>
                  </a:cubicBezTo>
                  <a:close/>
                  <a:moveTo>
                    <a:pt x="1276" y="142"/>
                  </a:moveTo>
                  <a:lnTo>
                    <a:pt x="1276" y="142"/>
                  </a:lnTo>
                  <a:cubicBezTo>
                    <a:pt x="1271" y="147"/>
                    <a:pt x="1266" y="147"/>
                    <a:pt x="1255" y="147"/>
                  </a:cubicBezTo>
                  <a:cubicBezTo>
                    <a:pt x="1239" y="147"/>
                    <a:pt x="1234" y="137"/>
                    <a:pt x="1223" y="132"/>
                  </a:cubicBezTo>
                  <a:cubicBezTo>
                    <a:pt x="1223" y="132"/>
                    <a:pt x="1223" y="132"/>
                    <a:pt x="1223" y="137"/>
                  </a:cubicBezTo>
                  <a:cubicBezTo>
                    <a:pt x="1223" y="153"/>
                    <a:pt x="1223" y="163"/>
                    <a:pt x="1223" y="179"/>
                  </a:cubicBezTo>
                  <a:cubicBezTo>
                    <a:pt x="1229" y="184"/>
                    <a:pt x="1229" y="184"/>
                    <a:pt x="1229" y="184"/>
                  </a:cubicBezTo>
                  <a:cubicBezTo>
                    <a:pt x="1234" y="174"/>
                    <a:pt x="1239" y="169"/>
                    <a:pt x="1244" y="163"/>
                  </a:cubicBezTo>
                  <a:cubicBezTo>
                    <a:pt x="1255" y="169"/>
                    <a:pt x="1255" y="169"/>
                    <a:pt x="1255" y="169"/>
                  </a:cubicBezTo>
                  <a:cubicBezTo>
                    <a:pt x="1271" y="169"/>
                    <a:pt x="1271" y="169"/>
                    <a:pt x="1271" y="169"/>
                  </a:cubicBezTo>
                  <a:cubicBezTo>
                    <a:pt x="1271" y="158"/>
                    <a:pt x="1276" y="153"/>
                    <a:pt x="1276" y="142"/>
                  </a:cubicBezTo>
                  <a:close/>
                  <a:moveTo>
                    <a:pt x="1076" y="200"/>
                  </a:moveTo>
                  <a:lnTo>
                    <a:pt x="1076" y="200"/>
                  </a:lnTo>
                  <a:cubicBezTo>
                    <a:pt x="1055" y="200"/>
                    <a:pt x="1044" y="216"/>
                    <a:pt x="1018" y="216"/>
                  </a:cubicBezTo>
                  <a:cubicBezTo>
                    <a:pt x="1018" y="221"/>
                    <a:pt x="1018" y="221"/>
                    <a:pt x="1012" y="227"/>
                  </a:cubicBezTo>
                  <a:cubicBezTo>
                    <a:pt x="1033" y="232"/>
                    <a:pt x="1049" y="221"/>
                    <a:pt x="1065" y="237"/>
                  </a:cubicBezTo>
                  <a:cubicBezTo>
                    <a:pt x="1081" y="248"/>
                    <a:pt x="1086" y="258"/>
                    <a:pt x="1102" y="258"/>
                  </a:cubicBezTo>
                  <a:cubicBezTo>
                    <a:pt x="1112" y="258"/>
                    <a:pt x="1118" y="248"/>
                    <a:pt x="1128" y="243"/>
                  </a:cubicBezTo>
                  <a:cubicBezTo>
                    <a:pt x="1144" y="237"/>
                    <a:pt x="1155" y="237"/>
                    <a:pt x="1171" y="237"/>
                  </a:cubicBezTo>
                  <a:cubicBezTo>
                    <a:pt x="1176" y="232"/>
                    <a:pt x="1176" y="232"/>
                    <a:pt x="1176" y="232"/>
                  </a:cubicBezTo>
                  <a:cubicBezTo>
                    <a:pt x="1171" y="227"/>
                    <a:pt x="1165" y="221"/>
                    <a:pt x="1160" y="221"/>
                  </a:cubicBezTo>
                  <a:cubicBezTo>
                    <a:pt x="1139" y="221"/>
                    <a:pt x="1128" y="232"/>
                    <a:pt x="1107" y="232"/>
                  </a:cubicBezTo>
                  <a:cubicBezTo>
                    <a:pt x="1102" y="232"/>
                    <a:pt x="1097" y="232"/>
                    <a:pt x="1091" y="232"/>
                  </a:cubicBezTo>
                  <a:cubicBezTo>
                    <a:pt x="1091" y="221"/>
                    <a:pt x="1091" y="200"/>
                    <a:pt x="1076" y="200"/>
                  </a:cubicBezTo>
                  <a:close/>
                  <a:moveTo>
                    <a:pt x="986" y="179"/>
                  </a:moveTo>
                  <a:lnTo>
                    <a:pt x="986" y="179"/>
                  </a:lnTo>
                  <a:cubicBezTo>
                    <a:pt x="981" y="179"/>
                    <a:pt x="975" y="174"/>
                    <a:pt x="970" y="174"/>
                  </a:cubicBezTo>
                  <a:cubicBezTo>
                    <a:pt x="970" y="179"/>
                    <a:pt x="970" y="184"/>
                    <a:pt x="970" y="190"/>
                  </a:cubicBezTo>
                  <a:cubicBezTo>
                    <a:pt x="960" y="190"/>
                    <a:pt x="960" y="190"/>
                    <a:pt x="954" y="190"/>
                  </a:cubicBezTo>
                  <a:cubicBezTo>
                    <a:pt x="949" y="190"/>
                    <a:pt x="938" y="184"/>
                    <a:pt x="938" y="184"/>
                  </a:cubicBezTo>
                  <a:cubicBezTo>
                    <a:pt x="954" y="200"/>
                    <a:pt x="965" y="206"/>
                    <a:pt x="986" y="211"/>
                  </a:cubicBezTo>
                  <a:cubicBezTo>
                    <a:pt x="986" y="206"/>
                    <a:pt x="986" y="206"/>
                    <a:pt x="986" y="200"/>
                  </a:cubicBezTo>
                  <a:cubicBezTo>
                    <a:pt x="986" y="190"/>
                    <a:pt x="997" y="184"/>
                    <a:pt x="1002" y="174"/>
                  </a:cubicBezTo>
                  <a:cubicBezTo>
                    <a:pt x="997" y="174"/>
                    <a:pt x="991" y="179"/>
                    <a:pt x="986" y="179"/>
                  </a:cubicBezTo>
                  <a:close/>
                  <a:moveTo>
                    <a:pt x="854" y="1935"/>
                  </a:moveTo>
                  <a:lnTo>
                    <a:pt x="854" y="1935"/>
                  </a:lnTo>
                  <a:lnTo>
                    <a:pt x="854" y="1935"/>
                  </a:lnTo>
                  <a:cubicBezTo>
                    <a:pt x="859" y="1924"/>
                    <a:pt x="859" y="1913"/>
                    <a:pt x="859" y="1903"/>
                  </a:cubicBezTo>
                  <a:cubicBezTo>
                    <a:pt x="859" y="1887"/>
                    <a:pt x="859" y="1882"/>
                    <a:pt x="859" y="1866"/>
                  </a:cubicBezTo>
                  <a:cubicBezTo>
                    <a:pt x="859" y="1818"/>
                    <a:pt x="859" y="1818"/>
                    <a:pt x="859" y="1818"/>
                  </a:cubicBezTo>
                  <a:cubicBezTo>
                    <a:pt x="859" y="1787"/>
                    <a:pt x="859" y="1787"/>
                    <a:pt x="859" y="1787"/>
                  </a:cubicBezTo>
                  <a:cubicBezTo>
                    <a:pt x="859" y="1761"/>
                    <a:pt x="838" y="1750"/>
                    <a:pt x="812" y="1739"/>
                  </a:cubicBezTo>
                  <a:cubicBezTo>
                    <a:pt x="807" y="1734"/>
                    <a:pt x="796" y="1729"/>
                    <a:pt x="791" y="1729"/>
                  </a:cubicBezTo>
                  <a:cubicBezTo>
                    <a:pt x="780" y="1729"/>
                    <a:pt x="780" y="1729"/>
                    <a:pt x="770" y="1724"/>
                  </a:cubicBezTo>
                  <a:cubicBezTo>
                    <a:pt x="764" y="1724"/>
                    <a:pt x="759" y="1718"/>
                    <a:pt x="749" y="1718"/>
                  </a:cubicBezTo>
                  <a:cubicBezTo>
                    <a:pt x="743" y="1718"/>
                    <a:pt x="743" y="1718"/>
                    <a:pt x="738" y="1718"/>
                  </a:cubicBezTo>
                  <a:cubicBezTo>
                    <a:pt x="738" y="1739"/>
                    <a:pt x="733" y="1745"/>
                    <a:pt x="727" y="1766"/>
                  </a:cubicBezTo>
                  <a:cubicBezTo>
                    <a:pt x="727" y="1776"/>
                    <a:pt x="722" y="1782"/>
                    <a:pt x="717" y="1787"/>
                  </a:cubicBezTo>
                  <a:cubicBezTo>
                    <a:pt x="712" y="1797"/>
                    <a:pt x="706" y="1797"/>
                    <a:pt x="701" y="1803"/>
                  </a:cubicBezTo>
                  <a:cubicBezTo>
                    <a:pt x="680" y="1813"/>
                    <a:pt x="669" y="1818"/>
                    <a:pt x="648" y="1818"/>
                  </a:cubicBezTo>
                  <a:cubicBezTo>
                    <a:pt x="643" y="1818"/>
                    <a:pt x="638" y="1818"/>
                    <a:pt x="633" y="1818"/>
                  </a:cubicBezTo>
                  <a:cubicBezTo>
                    <a:pt x="622" y="1818"/>
                    <a:pt x="617" y="1818"/>
                    <a:pt x="612" y="1818"/>
                  </a:cubicBezTo>
                  <a:cubicBezTo>
                    <a:pt x="606" y="1813"/>
                    <a:pt x="601" y="1813"/>
                    <a:pt x="590" y="1813"/>
                  </a:cubicBezTo>
                  <a:cubicBezTo>
                    <a:pt x="596" y="1792"/>
                    <a:pt x="601" y="1776"/>
                    <a:pt x="606" y="1755"/>
                  </a:cubicBezTo>
                  <a:cubicBezTo>
                    <a:pt x="612" y="1745"/>
                    <a:pt x="612" y="1739"/>
                    <a:pt x="617" y="1729"/>
                  </a:cubicBezTo>
                  <a:cubicBezTo>
                    <a:pt x="622" y="1713"/>
                    <a:pt x="627" y="1708"/>
                    <a:pt x="627" y="1693"/>
                  </a:cubicBezTo>
                  <a:cubicBezTo>
                    <a:pt x="627" y="1688"/>
                    <a:pt x="617" y="1688"/>
                    <a:pt x="612" y="1682"/>
                  </a:cubicBezTo>
                  <a:cubicBezTo>
                    <a:pt x="601" y="1682"/>
                    <a:pt x="601" y="1677"/>
                    <a:pt x="590" y="1672"/>
                  </a:cubicBezTo>
                  <a:cubicBezTo>
                    <a:pt x="585" y="1672"/>
                    <a:pt x="585" y="1672"/>
                    <a:pt x="580" y="1667"/>
                  </a:cubicBezTo>
                  <a:cubicBezTo>
                    <a:pt x="580" y="1661"/>
                    <a:pt x="580" y="1656"/>
                    <a:pt x="580" y="1651"/>
                  </a:cubicBezTo>
                  <a:cubicBezTo>
                    <a:pt x="580" y="1630"/>
                    <a:pt x="580" y="1614"/>
                    <a:pt x="590" y="1598"/>
                  </a:cubicBezTo>
                  <a:cubicBezTo>
                    <a:pt x="590" y="1593"/>
                    <a:pt x="596" y="1593"/>
                    <a:pt x="601" y="1587"/>
                  </a:cubicBezTo>
                  <a:cubicBezTo>
                    <a:pt x="612" y="1577"/>
                    <a:pt x="612" y="1571"/>
                    <a:pt x="617" y="1556"/>
                  </a:cubicBezTo>
                  <a:cubicBezTo>
                    <a:pt x="622" y="1545"/>
                    <a:pt x="627" y="1540"/>
                    <a:pt x="633" y="1529"/>
                  </a:cubicBezTo>
                  <a:cubicBezTo>
                    <a:pt x="633" y="1524"/>
                    <a:pt x="633" y="1524"/>
                    <a:pt x="633" y="1519"/>
                  </a:cubicBezTo>
                  <a:cubicBezTo>
                    <a:pt x="633" y="1487"/>
                    <a:pt x="633" y="1487"/>
                    <a:pt x="633" y="1487"/>
                  </a:cubicBezTo>
                  <a:cubicBezTo>
                    <a:pt x="659" y="1408"/>
                    <a:pt x="659" y="1408"/>
                    <a:pt x="659" y="1408"/>
                  </a:cubicBezTo>
                  <a:cubicBezTo>
                    <a:pt x="669" y="1397"/>
                    <a:pt x="675" y="1387"/>
                    <a:pt x="685" y="1376"/>
                  </a:cubicBezTo>
                  <a:cubicBezTo>
                    <a:pt x="685" y="1371"/>
                    <a:pt x="690" y="1371"/>
                    <a:pt x="696" y="1366"/>
                  </a:cubicBezTo>
                  <a:cubicBezTo>
                    <a:pt x="696" y="1361"/>
                    <a:pt x="701" y="1355"/>
                    <a:pt x="701" y="1350"/>
                  </a:cubicBezTo>
                  <a:cubicBezTo>
                    <a:pt x="706" y="1339"/>
                    <a:pt x="712" y="1334"/>
                    <a:pt x="712" y="1329"/>
                  </a:cubicBezTo>
                  <a:cubicBezTo>
                    <a:pt x="717" y="1318"/>
                    <a:pt x="717" y="1308"/>
                    <a:pt x="722" y="1297"/>
                  </a:cubicBezTo>
                  <a:cubicBezTo>
                    <a:pt x="722" y="1287"/>
                    <a:pt x="722" y="1287"/>
                    <a:pt x="722" y="1276"/>
                  </a:cubicBezTo>
                  <a:cubicBezTo>
                    <a:pt x="722" y="1271"/>
                    <a:pt x="722" y="1266"/>
                    <a:pt x="722" y="1260"/>
                  </a:cubicBezTo>
                  <a:cubicBezTo>
                    <a:pt x="733" y="1260"/>
                    <a:pt x="733" y="1260"/>
                    <a:pt x="733" y="1260"/>
                  </a:cubicBezTo>
                  <a:cubicBezTo>
                    <a:pt x="743" y="1260"/>
                    <a:pt x="743" y="1266"/>
                    <a:pt x="754" y="1266"/>
                  </a:cubicBezTo>
                  <a:cubicBezTo>
                    <a:pt x="764" y="1266"/>
                    <a:pt x="770" y="1266"/>
                    <a:pt x="775" y="1271"/>
                  </a:cubicBezTo>
                  <a:cubicBezTo>
                    <a:pt x="780" y="1271"/>
                    <a:pt x="786" y="1271"/>
                    <a:pt x="791" y="1271"/>
                  </a:cubicBezTo>
                  <a:cubicBezTo>
                    <a:pt x="801" y="1271"/>
                    <a:pt x="801" y="1260"/>
                    <a:pt x="807" y="1245"/>
                  </a:cubicBezTo>
                  <a:cubicBezTo>
                    <a:pt x="812" y="1229"/>
                    <a:pt x="817" y="1223"/>
                    <a:pt x="828" y="1208"/>
                  </a:cubicBezTo>
                  <a:cubicBezTo>
                    <a:pt x="833" y="1197"/>
                    <a:pt x="838" y="1186"/>
                    <a:pt x="844" y="1176"/>
                  </a:cubicBezTo>
                  <a:cubicBezTo>
                    <a:pt x="849" y="1176"/>
                    <a:pt x="849" y="1171"/>
                    <a:pt x="854" y="1171"/>
                  </a:cubicBezTo>
                  <a:cubicBezTo>
                    <a:pt x="854" y="1160"/>
                    <a:pt x="859" y="1155"/>
                    <a:pt x="859" y="1150"/>
                  </a:cubicBezTo>
                  <a:cubicBezTo>
                    <a:pt x="865" y="1144"/>
                    <a:pt x="865" y="1139"/>
                    <a:pt x="865" y="1134"/>
                  </a:cubicBezTo>
                  <a:cubicBezTo>
                    <a:pt x="865" y="1113"/>
                    <a:pt x="859" y="1097"/>
                    <a:pt x="854" y="1076"/>
                  </a:cubicBezTo>
                  <a:cubicBezTo>
                    <a:pt x="828" y="1071"/>
                    <a:pt x="812" y="1071"/>
                    <a:pt x="786" y="1055"/>
                  </a:cubicBezTo>
                  <a:cubicBezTo>
                    <a:pt x="780" y="1055"/>
                    <a:pt x="780" y="1049"/>
                    <a:pt x="775" y="1049"/>
                  </a:cubicBezTo>
                  <a:cubicBezTo>
                    <a:pt x="775" y="1044"/>
                    <a:pt x="770" y="1044"/>
                    <a:pt x="770" y="1039"/>
                  </a:cubicBezTo>
                  <a:cubicBezTo>
                    <a:pt x="749" y="1028"/>
                    <a:pt x="749" y="1012"/>
                    <a:pt x="733" y="997"/>
                  </a:cubicBezTo>
                  <a:cubicBezTo>
                    <a:pt x="727" y="991"/>
                    <a:pt x="722" y="986"/>
                    <a:pt x="717" y="976"/>
                  </a:cubicBezTo>
                  <a:cubicBezTo>
                    <a:pt x="712" y="965"/>
                    <a:pt x="701" y="965"/>
                    <a:pt x="701" y="954"/>
                  </a:cubicBezTo>
                  <a:cubicBezTo>
                    <a:pt x="701" y="944"/>
                    <a:pt x="706" y="944"/>
                    <a:pt x="712" y="933"/>
                  </a:cubicBezTo>
                  <a:cubicBezTo>
                    <a:pt x="717" y="923"/>
                    <a:pt x="717" y="912"/>
                    <a:pt x="722" y="902"/>
                  </a:cubicBezTo>
                  <a:cubicBezTo>
                    <a:pt x="727" y="881"/>
                    <a:pt x="738" y="875"/>
                    <a:pt x="738" y="854"/>
                  </a:cubicBezTo>
                  <a:cubicBezTo>
                    <a:pt x="743" y="849"/>
                    <a:pt x="743" y="849"/>
                    <a:pt x="743" y="838"/>
                  </a:cubicBezTo>
                  <a:cubicBezTo>
                    <a:pt x="743" y="833"/>
                    <a:pt x="743" y="828"/>
                    <a:pt x="743" y="823"/>
                  </a:cubicBezTo>
                  <a:cubicBezTo>
                    <a:pt x="743" y="817"/>
                    <a:pt x="749" y="812"/>
                    <a:pt x="754" y="802"/>
                  </a:cubicBezTo>
                  <a:cubicBezTo>
                    <a:pt x="759" y="791"/>
                    <a:pt x="764" y="786"/>
                    <a:pt x="770" y="775"/>
                  </a:cubicBezTo>
                  <a:cubicBezTo>
                    <a:pt x="775" y="765"/>
                    <a:pt x="775" y="754"/>
                    <a:pt x="780" y="743"/>
                  </a:cubicBezTo>
                  <a:cubicBezTo>
                    <a:pt x="786" y="733"/>
                    <a:pt x="786" y="722"/>
                    <a:pt x="796" y="712"/>
                  </a:cubicBezTo>
                  <a:cubicBezTo>
                    <a:pt x="796" y="707"/>
                    <a:pt x="807" y="707"/>
                    <a:pt x="807" y="701"/>
                  </a:cubicBezTo>
                  <a:cubicBezTo>
                    <a:pt x="817" y="691"/>
                    <a:pt x="822" y="686"/>
                    <a:pt x="828" y="670"/>
                  </a:cubicBezTo>
                  <a:cubicBezTo>
                    <a:pt x="828" y="659"/>
                    <a:pt x="833" y="654"/>
                    <a:pt x="838" y="643"/>
                  </a:cubicBezTo>
                  <a:cubicBezTo>
                    <a:pt x="838" y="633"/>
                    <a:pt x="838" y="627"/>
                    <a:pt x="838" y="617"/>
                  </a:cubicBezTo>
                  <a:cubicBezTo>
                    <a:pt x="849" y="606"/>
                    <a:pt x="854" y="601"/>
                    <a:pt x="859" y="596"/>
                  </a:cubicBezTo>
                  <a:cubicBezTo>
                    <a:pt x="870" y="575"/>
                    <a:pt x="870" y="559"/>
                    <a:pt x="875" y="543"/>
                  </a:cubicBezTo>
                  <a:cubicBezTo>
                    <a:pt x="886" y="517"/>
                    <a:pt x="896" y="506"/>
                    <a:pt x="912" y="485"/>
                  </a:cubicBezTo>
                  <a:cubicBezTo>
                    <a:pt x="923" y="469"/>
                    <a:pt x="928" y="459"/>
                    <a:pt x="928" y="438"/>
                  </a:cubicBezTo>
                  <a:lnTo>
                    <a:pt x="928" y="438"/>
                  </a:lnTo>
                  <a:lnTo>
                    <a:pt x="928" y="438"/>
                  </a:lnTo>
                  <a:cubicBezTo>
                    <a:pt x="933" y="438"/>
                    <a:pt x="933" y="438"/>
                    <a:pt x="938" y="438"/>
                  </a:cubicBezTo>
                  <a:cubicBezTo>
                    <a:pt x="965" y="438"/>
                    <a:pt x="975" y="411"/>
                    <a:pt x="1007" y="411"/>
                  </a:cubicBezTo>
                  <a:cubicBezTo>
                    <a:pt x="1018" y="411"/>
                    <a:pt x="1023" y="422"/>
                    <a:pt x="1028" y="427"/>
                  </a:cubicBezTo>
                  <a:cubicBezTo>
                    <a:pt x="1060" y="443"/>
                    <a:pt x="1081" y="443"/>
                    <a:pt x="1112" y="443"/>
                  </a:cubicBezTo>
                  <a:cubicBezTo>
                    <a:pt x="1134" y="443"/>
                    <a:pt x="1144" y="432"/>
                    <a:pt x="1165" y="427"/>
                  </a:cubicBezTo>
                  <a:cubicBezTo>
                    <a:pt x="1171" y="427"/>
                    <a:pt x="1171" y="427"/>
                    <a:pt x="1171" y="427"/>
                  </a:cubicBezTo>
                  <a:cubicBezTo>
                    <a:pt x="1176" y="427"/>
                    <a:pt x="1181" y="422"/>
                    <a:pt x="1186" y="417"/>
                  </a:cubicBezTo>
                  <a:cubicBezTo>
                    <a:pt x="1202" y="459"/>
                    <a:pt x="1197" y="490"/>
                    <a:pt x="1213" y="527"/>
                  </a:cubicBezTo>
                  <a:cubicBezTo>
                    <a:pt x="1218" y="548"/>
                    <a:pt x="1218" y="580"/>
                    <a:pt x="1239" y="580"/>
                  </a:cubicBezTo>
                  <a:cubicBezTo>
                    <a:pt x="1250" y="580"/>
                    <a:pt x="1255" y="569"/>
                    <a:pt x="1260" y="559"/>
                  </a:cubicBezTo>
                  <a:cubicBezTo>
                    <a:pt x="1271" y="569"/>
                    <a:pt x="1276" y="585"/>
                    <a:pt x="1292" y="585"/>
                  </a:cubicBezTo>
                  <a:cubicBezTo>
                    <a:pt x="1302" y="585"/>
                    <a:pt x="1302" y="569"/>
                    <a:pt x="1308" y="559"/>
                  </a:cubicBezTo>
                  <a:cubicBezTo>
                    <a:pt x="1308" y="543"/>
                    <a:pt x="1308" y="538"/>
                    <a:pt x="1313" y="522"/>
                  </a:cubicBezTo>
                  <a:cubicBezTo>
                    <a:pt x="1318" y="501"/>
                    <a:pt x="1334" y="490"/>
                    <a:pt x="1334" y="464"/>
                  </a:cubicBezTo>
                  <a:cubicBezTo>
                    <a:pt x="1313" y="395"/>
                    <a:pt x="1371" y="501"/>
                    <a:pt x="1387" y="517"/>
                  </a:cubicBezTo>
                  <a:cubicBezTo>
                    <a:pt x="1403" y="532"/>
                    <a:pt x="1418" y="522"/>
                    <a:pt x="1434" y="532"/>
                  </a:cubicBezTo>
                  <a:cubicBezTo>
                    <a:pt x="1440" y="532"/>
                    <a:pt x="1434" y="543"/>
                    <a:pt x="1440" y="543"/>
                  </a:cubicBezTo>
                  <a:cubicBezTo>
                    <a:pt x="1450" y="554"/>
                    <a:pt x="1461" y="543"/>
                    <a:pt x="1477" y="548"/>
                  </a:cubicBezTo>
                  <a:cubicBezTo>
                    <a:pt x="1498" y="559"/>
                    <a:pt x="1508" y="580"/>
                    <a:pt x="1534" y="580"/>
                  </a:cubicBezTo>
                  <a:cubicBezTo>
                    <a:pt x="1550" y="580"/>
                    <a:pt x="1561" y="564"/>
                    <a:pt x="1577" y="564"/>
                  </a:cubicBezTo>
                  <a:cubicBezTo>
                    <a:pt x="1587" y="564"/>
                    <a:pt x="1587" y="564"/>
                    <a:pt x="1587" y="564"/>
                  </a:cubicBezTo>
                  <a:cubicBezTo>
                    <a:pt x="1582" y="569"/>
                    <a:pt x="1582" y="569"/>
                    <a:pt x="1582" y="569"/>
                  </a:cubicBezTo>
                  <a:cubicBezTo>
                    <a:pt x="1598" y="596"/>
                    <a:pt x="1603" y="617"/>
                    <a:pt x="1629" y="627"/>
                  </a:cubicBezTo>
                  <a:cubicBezTo>
                    <a:pt x="1640" y="633"/>
                    <a:pt x="1656" y="633"/>
                    <a:pt x="1666" y="643"/>
                  </a:cubicBezTo>
                  <a:cubicBezTo>
                    <a:pt x="1693" y="675"/>
                    <a:pt x="1724" y="680"/>
                    <a:pt x="1761" y="691"/>
                  </a:cubicBezTo>
                  <a:cubicBezTo>
                    <a:pt x="1777" y="696"/>
                    <a:pt x="1782" y="712"/>
                    <a:pt x="1803" y="712"/>
                  </a:cubicBezTo>
                  <a:cubicBezTo>
                    <a:pt x="1819" y="712"/>
                    <a:pt x="1825" y="696"/>
                    <a:pt x="1840" y="686"/>
                  </a:cubicBezTo>
                  <a:cubicBezTo>
                    <a:pt x="1840" y="712"/>
                    <a:pt x="1840" y="712"/>
                    <a:pt x="1840" y="712"/>
                  </a:cubicBezTo>
                  <a:cubicBezTo>
                    <a:pt x="1840" y="712"/>
                    <a:pt x="1846" y="712"/>
                    <a:pt x="1851" y="712"/>
                  </a:cubicBezTo>
                  <a:cubicBezTo>
                    <a:pt x="1856" y="712"/>
                    <a:pt x="1856" y="712"/>
                    <a:pt x="1862" y="712"/>
                  </a:cubicBezTo>
                  <a:cubicBezTo>
                    <a:pt x="1872" y="712"/>
                    <a:pt x="1872" y="712"/>
                    <a:pt x="1872" y="712"/>
                  </a:cubicBezTo>
                  <a:cubicBezTo>
                    <a:pt x="1872" y="696"/>
                    <a:pt x="1872" y="696"/>
                    <a:pt x="1872" y="696"/>
                  </a:cubicBezTo>
                  <a:lnTo>
                    <a:pt x="1877" y="696"/>
                  </a:lnTo>
                  <a:cubicBezTo>
                    <a:pt x="1883" y="712"/>
                    <a:pt x="1893" y="717"/>
                    <a:pt x="1899" y="733"/>
                  </a:cubicBezTo>
                  <a:cubicBezTo>
                    <a:pt x="1904" y="749"/>
                    <a:pt x="1909" y="765"/>
                    <a:pt x="1925" y="765"/>
                  </a:cubicBezTo>
                  <a:cubicBezTo>
                    <a:pt x="1930" y="765"/>
                    <a:pt x="1930" y="759"/>
                    <a:pt x="1941" y="754"/>
                  </a:cubicBezTo>
                  <a:cubicBezTo>
                    <a:pt x="1941" y="759"/>
                    <a:pt x="1941" y="759"/>
                    <a:pt x="1941" y="759"/>
                  </a:cubicBezTo>
                  <a:cubicBezTo>
                    <a:pt x="1941" y="770"/>
                    <a:pt x="1941" y="770"/>
                    <a:pt x="1941" y="770"/>
                  </a:cubicBezTo>
                  <a:cubicBezTo>
                    <a:pt x="1951" y="775"/>
                    <a:pt x="1962" y="775"/>
                    <a:pt x="1962" y="786"/>
                  </a:cubicBezTo>
                  <a:cubicBezTo>
                    <a:pt x="1972" y="807"/>
                    <a:pt x="1967" y="823"/>
                    <a:pt x="1978" y="844"/>
                  </a:cubicBezTo>
                  <a:cubicBezTo>
                    <a:pt x="1983" y="849"/>
                    <a:pt x="1983" y="854"/>
                    <a:pt x="1988" y="854"/>
                  </a:cubicBezTo>
                  <a:cubicBezTo>
                    <a:pt x="1999" y="854"/>
                    <a:pt x="2004" y="849"/>
                    <a:pt x="2009" y="849"/>
                  </a:cubicBezTo>
                  <a:cubicBezTo>
                    <a:pt x="2020" y="865"/>
                    <a:pt x="2036" y="881"/>
                    <a:pt x="2057" y="881"/>
                  </a:cubicBezTo>
                  <a:cubicBezTo>
                    <a:pt x="2067" y="881"/>
                    <a:pt x="2067" y="865"/>
                    <a:pt x="2078" y="865"/>
                  </a:cubicBezTo>
                  <a:cubicBezTo>
                    <a:pt x="2088" y="865"/>
                    <a:pt x="2094" y="875"/>
                    <a:pt x="2099" y="881"/>
                  </a:cubicBezTo>
                  <a:cubicBezTo>
                    <a:pt x="2125" y="902"/>
                    <a:pt x="2141" y="928"/>
                    <a:pt x="2173" y="928"/>
                  </a:cubicBezTo>
                  <a:cubicBezTo>
                    <a:pt x="2188" y="928"/>
                    <a:pt x="2194" y="918"/>
                    <a:pt x="2204" y="918"/>
                  </a:cubicBezTo>
                  <a:cubicBezTo>
                    <a:pt x="2220" y="918"/>
                    <a:pt x="2231" y="923"/>
                    <a:pt x="2247" y="928"/>
                  </a:cubicBezTo>
                  <a:cubicBezTo>
                    <a:pt x="2262" y="928"/>
                    <a:pt x="2284" y="923"/>
                    <a:pt x="2294" y="939"/>
                  </a:cubicBezTo>
                  <a:cubicBezTo>
                    <a:pt x="2289" y="949"/>
                    <a:pt x="2289" y="949"/>
                    <a:pt x="2289" y="949"/>
                  </a:cubicBezTo>
                  <a:cubicBezTo>
                    <a:pt x="2305" y="981"/>
                    <a:pt x="2342" y="970"/>
                    <a:pt x="2378" y="976"/>
                  </a:cubicBezTo>
                  <a:cubicBezTo>
                    <a:pt x="2378" y="981"/>
                    <a:pt x="2373" y="986"/>
                    <a:pt x="2373" y="991"/>
                  </a:cubicBezTo>
                  <a:cubicBezTo>
                    <a:pt x="2384" y="997"/>
                    <a:pt x="2394" y="997"/>
                    <a:pt x="2405" y="1002"/>
                  </a:cubicBezTo>
                  <a:cubicBezTo>
                    <a:pt x="2415" y="1012"/>
                    <a:pt x="2415" y="1023"/>
                    <a:pt x="2426" y="1028"/>
                  </a:cubicBezTo>
                  <a:cubicBezTo>
                    <a:pt x="2436" y="1028"/>
                    <a:pt x="2436" y="1028"/>
                    <a:pt x="2436" y="1028"/>
                  </a:cubicBezTo>
                  <a:cubicBezTo>
                    <a:pt x="2442" y="1028"/>
                    <a:pt x="2442" y="1028"/>
                    <a:pt x="2447" y="1023"/>
                  </a:cubicBezTo>
                  <a:lnTo>
                    <a:pt x="2447" y="1023"/>
                  </a:lnTo>
                  <a:cubicBezTo>
                    <a:pt x="2447" y="1028"/>
                    <a:pt x="2447" y="1034"/>
                    <a:pt x="2447" y="1034"/>
                  </a:cubicBezTo>
                  <a:cubicBezTo>
                    <a:pt x="2447" y="1039"/>
                    <a:pt x="2447" y="1039"/>
                    <a:pt x="2447" y="1039"/>
                  </a:cubicBezTo>
                  <a:cubicBezTo>
                    <a:pt x="2447" y="1044"/>
                    <a:pt x="2447" y="1044"/>
                    <a:pt x="2447" y="1044"/>
                  </a:cubicBezTo>
                  <a:cubicBezTo>
                    <a:pt x="2447" y="1055"/>
                    <a:pt x="2447" y="1060"/>
                    <a:pt x="2447" y="1065"/>
                  </a:cubicBezTo>
                  <a:cubicBezTo>
                    <a:pt x="2442" y="1081"/>
                    <a:pt x="2436" y="1097"/>
                    <a:pt x="2421" y="1108"/>
                  </a:cubicBezTo>
                  <a:cubicBezTo>
                    <a:pt x="2405" y="1118"/>
                    <a:pt x="2394" y="1123"/>
                    <a:pt x="2378" y="1129"/>
                  </a:cubicBezTo>
                  <a:cubicBezTo>
                    <a:pt x="2368" y="1134"/>
                    <a:pt x="2357" y="1134"/>
                    <a:pt x="2347" y="1139"/>
                  </a:cubicBezTo>
                  <a:cubicBezTo>
                    <a:pt x="2347" y="1144"/>
                    <a:pt x="2347" y="1150"/>
                    <a:pt x="2342" y="1155"/>
                  </a:cubicBezTo>
                  <a:cubicBezTo>
                    <a:pt x="2336" y="1171"/>
                    <a:pt x="2326" y="1176"/>
                    <a:pt x="2320" y="1186"/>
                  </a:cubicBezTo>
                  <a:cubicBezTo>
                    <a:pt x="2315" y="1192"/>
                    <a:pt x="2310" y="1192"/>
                    <a:pt x="2310" y="1197"/>
                  </a:cubicBezTo>
                  <a:cubicBezTo>
                    <a:pt x="2305" y="1208"/>
                    <a:pt x="2305" y="1213"/>
                    <a:pt x="2294" y="1223"/>
                  </a:cubicBezTo>
                  <a:cubicBezTo>
                    <a:pt x="2273" y="1239"/>
                    <a:pt x="2257" y="1239"/>
                    <a:pt x="2236" y="1239"/>
                  </a:cubicBezTo>
                  <a:cubicBezTo>
                    <a:pt x="2194" y="1239"/>
                    <a:pt x="2194" y="1239"/>
                    <a:pt x="2194" y="1239"/>
                  </a:cubicBezTo>
                  <a:cubicBezTo>
                    <a:pt x="2183" y="1239"/>
                    <a:pt x="2178" y="1245"/>
                    <a:pt x="2167" y="1245"/>
                  </a:cubicBezTo>
                  <a:cubicBezTo>
                    <a:pt x="2152" y="1245"/>
                    <a:pt x="2146" y="1239"/>
                    <a:pt x="2136" y="1245"/>
                  </a:cubicBezTo>
                  <a:cubicBezTo>
                    <a:pt x="2131" y="1250"/>
                    <a:pt x="2131" y="1255"/>
                    <a:pt x="2131" y="1255"/>
                  </a:cubicBezTo>
                  <a:cubicBezTo>
                    <a:pt x="2120" y="1271"/>
                    <a:pt x="2109" y="1282"/>
                    <a:pt x="2109" y="1303"/>
                  </a:cubicBezTo>
                  <a:cubicBezTo>
                    <a:pt x="2109" y="1308"/>
                    <a:pt x="2115" y="1308"/>
                    <a:pt x="2120" y="1308"/>
                  </a:cubicBezTo>
                  <a:cubicBezTo>
                    <a:pt x="2125" y="1318"/>
                    <a:pt x="2131" y="1324"/>
                    <a:pt x="2136" y="1329"/>
                  </a:cubicBezTo>
                  <a:cubicBezTo>
                    <a:pt x="2146" y="1339"/>
                    <a:pt x="2152" y="1345"/>
                    <a:pt x="2162" y="1355"/>
                  </a:cubicBezTo>
                  <a:cubicBezTo>
                    <a:pt x="2162" y="1361"/>
                    <a:pt x="2167" y="1366"/>
                    <a:pt x="2173" y="1371"/>
                  </a:cubicBezTo>
                  <a:cubicBezTo>
                    <a:pt x="2183" y="1376"/>
                    <a:pt x="2183" y="1387"/>
                    <a:pt x="2194" y="1392"/>
                  </a:cubicBezTo>
                  <a:cubicBezTo>
                    <a:pt x="2199" y="1397"/>
                    <a:pt x="2204" y="1397"/>
                    <a:pt x="2210" y="1403"/>
                  </a:cubicBezTo>
                  <a:cubicBezTo>
                    <a:pt x="2220" y="1408"/>
                    <a:pt x="2225" y="1419"/>
                    <a:pt x="2231" y="1429"/>
                  </a:cubicBezTo>
                  <a:cubicBezTo>
                    <a:pt x="2241" y="1440"/>
                    <a:pt x="2247" y="1450"/>
                    <a:pt x="2262" y="1456"/>
                  </a:cubicBezTo>
                  <a:cubicBezTo>
                    <a:pt x="2284" y="1471"/>
                    <a:pt x="2299" y="1482"/>
                    <a:pt x="2299" y="1508"/>
                  </a:cubicBezTo>
                  <a:cubicBezTo>
                    <a:pt x="2299" y="1514"/>
                    <a:pt x="2299" y="1519"/>
                    <a:pt x="2294" y="1524"/>
                  </a:cubicBezTo>
                  <a:lnTo>
                    <a:pt x="2294" y="1524"/>
                  </a:lnTo>
                  <a:cubicBezTo>
                    <a:pt x="2284" y="1529"/>
                    <a:pt x="2278" y="1529"/>
                    <a:pt x="2273" y="1535"/>
                  </a:cubicBezTo>
                  <a:cubicBezTo>
                    <a:pt x="2262" y="1540"/>
                    <a:pt x="2257" y="1540"/>
                    <a:pt x="2252" y="1545"/>
                  </a:cubicBezTo>
                  <a:cubicBezTo>
                    <a:pt x="2241" y="1551"/>
                    <a:pt x="2231" y="1551"/>
                    <a:pt x="2231" y="1561"/>
                  </a:cubicBezTo>
                  <a:cubicBezTo>
                    <a:pt x="2231" y="1566"/>
                    <a:pt x="2236" y="1566"/>
                    <a:pt x="2241" y="1571"/>
                  </a:cubicBezTo>
                  <a:cubicBezTo>
                    <a:pt x="2241" y="1577"/>
                    <a:pt x="2241" y="1582"/>
                    <a:pt x="2241" y="1582"/>
                  </a:cubicBezTo>
                  <a:cubicBezTo>
                    <a:pt x="2241" y="1598"/>
                    <a:pt x="2241" y="1603"/>
                    <a:pt x="2236" y="1614"/>
                  </a:cubicBezTo>
                  <a:cubicBezTo>
                    <a:pt x="2225" y="1614"/>
                    <a:pt x="2225" y="1608"/>
                    <a:pt x="2215" y="1608"/>
                  </a:cubicBezTo>
                  <a:cubicBezTo>
                    <a:pt x="2210" y="1608"/>
                    <a:pt x="2210" y="1614"/>
                    <a:pt x="2204" y="1614"/>
                  </a:cubicBezTo>
                  <a:cubicBezTo>
                    <a:pt x="2183" y="1619"/>
                    <a:pt x="2167" y="1624"/>
                    <a:pt x="2146" y="1630"/>
                  </a:cubicBezTo>
                  <a:cubicBezTo>
                    <a:pt x="2141" y="1635"/>
                    <a:pt x="2136" y="1635"/>
                    <a:pt x="2131" y="1635"/>
                  </a:cubicBezTo>
                  <a:cubicBezTo>
                    <a:pt x="2125" y="1635"/>
                    <a:pt x="2125" y="1630"/>
                    <a:pt x="2120" y="1624"/>
                  </a:cubicBezTo>
                  <a:cubicBezTo>
                    <a:pt x="2115" y="1614"/>
                    <a:pt x="2109" y="1614"/>
                    <a:pt x="2109" y="1608"/>
                  </a:cubicBezTo>
                  <a:cubicBezTo>
                    <a:pt x="2104" y="1598"/>
                    <a:pt x="2104" y="1587"/>
                    <a:pt x="2094" y="1577"/>
                  </a:cubicBezTo>
                  <a:cubicBezTo>
                    <a:pt x="2083" y="1571"/>
                    <a:pt x="2078" y="1566"/>
                    <a:pt x="2078" y="1556"/>
                  </a:cubicBezTo>
                  <a:cubicBezTo>
                    <a:pt x="2073" y="1540"/>
                    <a:pt x="2067" y="1524"/>
                    <a:pt x="2057" y="1524"/>
                  </a:cubicBezTo>
                  <a:cubicBezTo>
                    <a:pt x="2041" y="1524"/>
                    <a:pt x="2030" y="1524"/>
                    <a:pt x="2014" y="1524"/>
                  </a:cubicBezTo>
                  <a:cubicBezTo>
                    <a:pt x="2014" y="1535"/>
                    <a:pt x="2009" y="1540"/>
                    <a:pt x="2009" y="1551"/>
                  </a:cubicBezTo>
                  <a:cubicBezTo>
                    <a:pt x="2004" y="1551"/>
                    <a:pt x="2004" y="1556"/>
                    <a:pt x="1999" y="1561"/>
                  </a:cubicBezTo>
                  <a:cubicBezTo>
                    <a:pt x="1993" y="1566"/>
                    <a:pt x="1993" y="1566"/>
                    <a:pt x="1983" y="1571"/>
                  </a:cubicBezTo>
                  <a:cubicBezTo>
                    <a:pt x="1978" y="1571"/>
                    <a:pt x="1972" y="1571"/>
                    <a:pt x="1972" y="1582"/>
                  </a:cubicBezTo>
                  <a:cubicBezTo>
                    <a:pt x="1972" y="1582"/>
                    <a:pt x="1972" y="1587"/>
                    <a:pt x="1972" y="1593"/>
                  </a:cubicBezTo>
                  <a:cubicBezTo>
                    <a:pt x="1972" y="1603"/>
                    <a:pt x="1972" y="1608"/>
                    <a:pt x="1978" y="1619"/>
                  </a:cubicBezTo>
                  <a:cubicBezTo>
                    <a:pt x="1983" y="1635"/>
                    <a:pt x="1993" y="1645"/>
                    <a:pt x="1993" y="1661"/>
                  </a:cubicBezTo>
                  <a:cubicBezTo>
                    <a:pt x="1993" y="1677"/>
                    <a:pt x="1988" y="1682"/>
                    <a:pt x="1978" y="1693"/>
                  </a:cubicBezTo>
                  <a:cubicBezTo>
                    <a:pt x="1962" y="1708"/>
                    <a:pt x="1951" y="1713"/>
                    <a:pt x="1941" y="1729"/>
                  </a:cubicBezTo>
                  <a:cubicBezTo>
                    <a:pt x="1935" y="1739"/>
                    <a:pt x="1930" y="1739"/>
                    <a:pt x="1930" y="1750"/>
                  </a:cubicBezTo>
                  <a:cubicBezTo>
                    <a:pt x="1930" y="1761"/>
                    <a:pt x="1935" y="1766"/>
                    <a:pt x="1935" y="1776"/>
                  </a:cubicBezTo>
                  <a:cubicBezTo>
                    <a:pt x="1935" y="1782"/>
                    <a:pt x="1930" y="1782"/>
                    <a:pt x="1925" y="1782"/>
                  </a:cubicBezTo>
                  <a:cubicBezTo>
                    <a:pt x="1899" y="1776"/>
                    <a:pt x="1899" y="1776"/>
                    <a:pt x="1899" y="1776"/>
                  </a:cubicBezTo>
                  <a:cubicBezTo>
                    <a:pt x="1872" y="1787"/>
                    <a:pt x="1862" y="1792"/>
                    <a:pt x="1835" y="1797"/>
                  </a:cubicBezTo>
                  <a:cubicBezTo>
                    <a:pt x="1819" y="1803"/>
                    <a:pt x="1814" y="1797"/>
                    <a:pt x="1803" y="1797"/>
                  </a:cubicBezTo>
                  <a:cubicBezTo>
                    <a:pt x="1803" y="1813"/>
                    <a:pt x="1803" y="1824"/>
                    <a:pt x="1798" y="1840"/>
                  </a:cubicBezTo>
                  <a:cubicBezTo>
                    <a:pt x="1793" y="1845"/>
                    <a:pt x="1793" y="1850"/>
                    <a:pt x="1788" y="1855"/>
                  </a:cubicBezTo>
                  <a:cubicBezTo>
                    <a:pt x="1788" y="1861"/>
                    <a:pt x="1788" y="1866"/>
                    <a:pt x="1782" y="1876"/>
                  </a:cubicBezTo>
                  <a:cubicBezTo>
                    <a:pt x="1777" y="1882"/>
                    <a:pt x="1772" y="1887"/>
                    <a:pt x="1761" y="1892"/>
                  </a:cubicBezTo>
                  <a:cubicBezTo>
                    <a:pt x="1751" y="1898"/>
                    <a:pt x="1745" y="1903"/>
                    <a:pt x="1735" y="1903"/>
                  </a:cubicBezTo>
                  <a:cubicBezTo>
                    <a:pt x="1730" y="1903"/>
                    <a:pt x="1730" y="1898"/>
                    <a:pt x="1724" y="1898"/>
                  </a:cubicBezTo>
                  <a:cubicBezTo>
                    <a:pt x="1719" y="1892"/>
                    <a:pt x="1714" y="1892"/>
                    <a:pt x="1709" y="1892"/>
                  </a:cubicBezTo>
                  <a:cubicBezTo>
                    <a:pt x="1698" y="1892"/>
                    <a:pt x="1693" y="1903"/>
                    <a:pt x="1688" y="1903"/>
                  </a:cubicBezTo>
                  <a:cubicBezTo>
                    <a:pt x="1677" y="1908"/>
                    <a:pt x="1677" y="1908"/>
                    <a:pt x="1666" y="1913"/>
                  </a:cubicBezTo>
                  <a:cubicBezTo>
                    <a:pt x="1656" y="1924"/>
                    <a:pt x="1645" y="1929"/>
                    <a:pt x="1635" y="1940"/>
                  </a:cubicBezTo>
                  <a:cubicBezTo>
                    <a:pt x="1629" y="1940"/>
                    <a:pt x="1624" y="1945"/>
                    <a:pt x="1619" y="1950"/>
                  </a:cubicBezTo>
                  <a:cubicBezTo>
                    <a:pt x="1614" y="1950"/>
                    <a:pt x="1614" y="1956"/>
                    <a:pt x="1603" y="1961"/>
                  </a:cubicBezTo>
                  <a:cubicBezTo>
                    <a:pt x="1603" y="1961"/>
                    <a:pt x="1598" y="1961"/>
                    <a:pt x="1598" y="1966"/>
                  </a:cubicBezTo>
                  <a:cubicBezTo>
                    <a:pt x="1582" y="1966"/>
                    <a:pt x="1577" y="1971"/>
                    <a:pt x="1561" y="1982"/>
                  </a:cubicBezTo>
                  <a:cubicBezTo>
                    <a:pt x="1550" y="1987"/>
                    <a:pt x="1545" y="1993"/>
                    <a:pt x="1534" y="2003"/>
                  </a:cubicBezTo>
                  <a:cubicBezTo>
                    <a:pt x="1529" y="2008"/>
                    <a:pt x="1529" y="2014"/>
                    <a:pt x="1524" y="2019"/>
                  </a:cubicBezTo>
                  <a:cubicBezTo>
                    <a:pt x="1513" y="2024"/>
                    <a:pt x="1508" y="2029"/>
                    <a:pt x="1492" y="2035"/>
                  </a:cubicBezTo>
                  <a:cubicBezTo>
                    <a:pt x="1487" y="2040"/>
                    <a:pt x="1482" y="2040"/>
                    <a:pt x="1471" y="2045"/>
                  </a:cubicBezTo>
                  <a:cubicBezTo>
                    <a:pt x="1466" y="2045"/>
                    <a:pt x="1461" y="2050"/>
                    <a:pt x="1450" y="2056"/>
                  </a:cubicBezTo>
                  <a:cubicBezTo>
                    <a:pt x="1440" y="2056"/>
                    <a:pt x="1434" y="2061"/>
                    <a:pt x="1429" y="2066"/>
                  </a:cubicBezTo>
                  <a:lnTo>
                    <a:pt x="1429" y="2066"/>
                  </a:lnTo>
                  <a:cubicBezTo>
                    <a:pt x="1418" y="2050"/>
                    <a:pt x="1397" y="2056"/>
                    <a:pt x="1382" y="2045"/>
                  </a:cubicBezTo>
                  <a:cubicBezTo>
                    <a:pt x="1376" y="2040"/>
                    <a:pt x="1382" y="2029"/>
                    <a:pt x="1371" y="2024"/>
                  </a:cubicBezTo>
                  <a:cubicBezTo>
                    <a:pt x="1366" y="2019"/>
                    <a:pt x="1355" y="2024"/>
                    <a:pt x="1345" y="2019"/>
                  </a:cubicBezTo>
                  <a:cubicBezTo>
                    <a:pt x="1323" y="2019"/>
                    <a:pt x="1308" y="2008"/>
                    <a:pt x="1287" y="2003"/>
                  </a:cubicBezTo>
                  <a:cubicBezTo>
                    <a:pt x="1271" y="2003"/>
                    <a:pt x="1244" y="2003"/>
                    <a:pt x="1244" y="1987"/>
                  </a:cubicBezTo>
                  <a:cubicBezTo>
                    <a:pt x="1244" y="1971"/>
                    <a:pt x="1255" y="1961"/>
                    <a:pt x="1271" y="1961"/>
                  </a:cubicBezTo>
                  <a:cubicBezTo>
                    <a:pt x="1281" y="1961"/>
                    <a:pt x="1276" y="1971"/>
                    <a:pt x="1276" y="1982"/>
                  </a:cubicBezTo>
                  <a:cubicBezTo>
                    <a:pt x="1302" y="1971"/>
                    <a:pt x="1313" y="1966"/>
                    <a:pt x="1339" y="1966"/>
                  </a:cubicBezTo>
                  <a:cubicBezTo>
                    <a:pt x="1339" y="1945"/>
                    <a:pt x="1339" y="1929"/>
                    <a:pt x="1329" y="1913"/>
                  </a:cubicBezTo>
                  <a:cubicBezTo>
                    <a:pt x="1318" y="1903"/>
                    <a:pt x="1308" y="1908"/>
                    <a:pt x="1302" y="1903"/>
                  </a:cubicBezTo>
                  <a:cubicBezTo>
                    <a:pt x="1292" y="1898"/>
                    <a:pt x="1297" y="1887"/>
                    <a:pt x="1297" y="1876"/>
                  </a:cubicBezTo>
                  <a:cubicBezTo>
                    <a:pt x="1292" y="1876"/>
                    <a:pt x="1292" y="1876"/>
                    <a:pt x="1287" y="1876"/>
                  </a:cubicBezTo>
                  <a:cubicBezTo>
                    <a:pt x="1271" y="1876"/>
                    <a:pt x="1260" y="1882"/>
                    <a:pt x="1250" y="1876"/>
                  </a:cubicBezTo>
                  <a:cubicBezTo>
                    <a:pt x="1239" y="1871"/>
                    <a:pt x="1239" y="1861"/>
                    <a:pt x="1234" y="1861"/>
                  </a:cubicBezTo>
                  <a:cubicBezTo>
                    <a:pt x="1207" y="1861"/>
                    <a:pt x="1197" y="1882"/>
                    <a:pt x="1171" y="1887"/>
                  </a:cubicBezTo>
                  <a:cubicBezTo>
                    <a:pt x="1139" y="1898"/>
                    <a:pt x="1123" y="1903"/>
                    <a:pt x="1091" y="1903"/>
                  </a:cubicBezTo>
                  <a:cubicBezTo>
                    <a:pt x="1086" y="1903"/>
                    <a:pt x="1081" y="1898"/>
                    <a:pt x="1076" y="1898"/>
                  </a:cubicBezTo>
                  <a:cubicBezTo>
                    <a:pt x="1070" y="1898"/>
                    <a:pt x="1070" y="1903"/>
                    <a:pt x="1060" y="1908"/>
                  </a:cubicBezTo>
                  <a:cubicBezTo>
                    <a:pt x="1044" y="1919"/>
                    <a:pt x="1028" y="1913"/>
                    <a:pt x="1012" y="1919"/>
                  </a:cubicBezTo>
                  <a:cubicBezTo>
                    <a:pt x="997" y="1929"/>
                    <a:pt x="991" y="1945"/>
                    <a:pt x="970" y="1945"/>
                  </a:cubicBezTo>
                  <a:cubicBezTo>
                    <a:pt x="960" y="1945"/>
                    <a:pt x="954" y="1945"/>
                    <a:pt x="944" y="1945"/>
                  </a:cubicBezTo>
                  <a:cubicBezTo>
                    <a:pt x="912" y="1945"/>
                    <a:pt x="901" y="1935"/>
                    <a:pt x="870" y="1935"/>
                  </a:cubicBezTo>
                  <a:cubicBezTo>
                    <a:pt x="865" y="1935"/>
                    <a:pt x="859" y="1935"/>
                    <a:pt x="854" y="19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85"/>
            <p:cNvSpPr>
              <a:spLocks noChangeArrowheads="1"/>
            </p:cNvSpPr>
            <p:nvPr/>
          </p:nvSpPr>
          <p:spPr bwMode="auto">
            <a:xfrm>
              <a:off x="8197231" y="8516938"/>
              <a:ext cx="755601" cy="777875"/>
            </a:xfrm>
            <a:custGeom>
              <a:avLst/>
              <a:gdLst>
                <a:gd name="T0" fmla="*/ 2040 w 2099"/>
                <a:gd name="T1" fmla="*/ 280 h 2162"/>
                <a:gd name="T2" fmla="*/ 1987 w 2099"/>
                <a:gd name="T3" fmla="*/ 137 h 2162"/>
                <a:gd name="T4" fmla="*/ 1845 w 2099"/>
                <a:gd name="T5" fmla="*/ 21 h 2162"/>
                <a:gd name="T6" fmla="*/ 1982 w 2099"/>
                <a:gd name="T7" fmla="*/ 79 h 2162"/>
                <a:gd name="T8" fmla="*/ 1839 w 2099"/>
                <a:gd name="T9" fmla="*/ 5 h 2162"/>
                <a:gd name="T10" fmla="*/ 1776 w 2099"/>
                <a:gd name="T11" fmla="*/ 253 h 2162"/>
                <a:gd name="T12" fmla="*/ 1544 w 2099"/>
                <a:gd name="T13" fmla="*/ 227 h 2162"/>
                <a:gd name="T14" fmla="*/ 1681 w 2099"/>
                <a:gd name="T15" fmla="*/ 248 h 2162"/>
                <a:gd name="T16" fmla="*/ 1697 w 2099"/>
                <a:gd name="T17" fmla="*/ 232 h 2162"/>
                <a:gd name="T18" fmla="*/ 1560 w 2099"/>
                <a:gd name="T19" fmla="*/ 164 h 2162"/>
                <a:gd name="T20" fmla="*/ 1644 w 2099"/>
                <a:gd name="T21" fmla="*/ 90 h 2162"/>
                <a:gd name="T22" fmla="*/ 1697 w 2099"/>
                <a:gd name="T23" fmla="*/ 106 h 2162"/>
                <a:gd name="T24" fmla="*/ 1655 w 2099"/>
                <a:gd name="T25" fmla="*/ 95 h 2162"/>
                <a:gd name="T26" fmla="*/ 1597 w 2099"/>
                <a:gd name="T27" fmla="*/ 84 h 2162"/>
                <a:gd name="T28" fmla="*/ 1460 w 2099"/>
                <a:gd name="T29" fmla="*/ 243 h 2162"/>
                <a:gd name="T30" fmla="*/ 1465 w 2099"/>
                <a:gd name="T31" fmla="*/ 443 h 2162"/>
                <a:gd name="T32" fmla="*/ 1381 w 2099"/>
                <a:gd name="T33" fmla="*/ 406 h 2162"/>
                <a:gd name="T34" fmla="*/ 0 w 2099"/>
                <a:gd name="T35" fmla="*/ 1635 h 2162"/>
                <a:gd name="T36" fmla="*/ 74 w 2099"/>
                <a:gd name="T37" fmla="*/ 1477 h 2162"/>
                <a:gd name="T38" fmla="*/ 158 w 2099"/>
                <a:gd name="T39" fmla="*/ 1398 h 2162"/>
                <a:gd name="T40" fmla="*/ 295 w 2099"/>
                <a:gd name="T41" fmla="*/ 1303 h 2162"/>
                <a:gd name="T42" fmla="*/ 548 w 2099"/>
                <a:gd name="T43" fmla="*/ 1282 h 2162"/>
                <a:gd name="T44" fmla="*/ 553 w 2099"/>
                <a:gd name="T45" fmla="*/ 1160 h 2162"/>
                <a:gd name="T46" fmla="*/ 633 w 2099"/>
                <a:gd name="T47" fmla="*/ 1039 h 2162"/>
                <a:gd name="T48" fmla="*/ 585 w 2099"/>
                <a:gd name="T49" fmla="*/ 918 h 2162"/>
                <a:gd name="T50" fmla="*/ 712 w 2099"/>
                <a:gd name="T51" fmla="*/ 944 h 2162"/>
                <a:gd name="T52" fmla="*/ 844 w 2099"/>
                <a:gd name="T53" fmla="*/ 934 h 2162"/>
                <a:gd name="T54" fmla="*/ 933 w 2099"/>
                <a:gd name="T55" fmla="*/ 997 h 2162"/>
                <a:gd name="T56" fmla="*/ 1012 w 2099"/>
                <a:gd name="T57" fmla="*/ 997 h 2162"/>
                <a:gd name="T58" fmla="*/ 1113 w 2099"/>
                <a:gd name="T59" fmla="*/ 876 h 2162"/>
                <a:gd name="T60" fmla="*/ 1265 w 2099"/>
                <a:gd name="T61" fmla="*/ 786 h 2162"/>
                <a:gd name="T62" fmla="*/ 1360 w 2099"/>
                <a:gd name="T63" fmla="*/ 818 h 2162"/>
                <a:gd name="T64" fmla="*/ 1338 w 2099"/>
                <a:gd name="T65" fmla="*/ 686 h 2162"/>
                <a:gd name="T66" fmla="*/ 1233 w 2099"/>
                <a:gd name="T67" fmla="*/ 586 h 2162"/>
                <a:gd name="T68" fmla="*/ 1228 w 2099"/>
                <a:gd name="T69" fmla="*/ 464 h 2162"/>
                <a:gd name="T70" fmla="*/ 1439 w 2099"/>
                <a:gd name="T71" fmla="*/ 512 h 2162"/>
                <a:gd name="T72" fmla="*/ 1681 w 2099"/>
                <a:gd name="T73" fmla="*/ 564 h 2162"/>
                <a:gd name="T74" fmla="*/ 1987 w 2099"/>
                <a:gd name="T75" fmla="*/ 517 h 2162"/>
                <a:gd name="T76" fmla="*/ 2029 w 2099"/>
                <a:gd name="T77" fmla="*/ 707 h 2162"/>
                <a:gd name="T78" fmla="*/ 1950 w 2099"/>
                <a:gd name="T79" fmla="*/ 854 h 2162"/>
                <a:gd name="T80" fmla="*/ 1892 w 2099"/>
                <a:gd name="T81" fmla="*/ 1013 h 2162"/>
                <a:gd name="T82" fmla="*/ 1945 w 2099"/>
                <a:gd name="T83" fmla="*/ 1160 h 2162"/>
                <a:gd name="T84" fmla="*/ 2014 w 2099"/>
                <a:gd name="T85" fmla="*/ 1287 h 2162"/>
                <a:gd name="T86" fmla="*/ 1903 w 2099"/>
                <a:gd name="T87" fmla="*/ 1371 h 2162"/>
                <a:gd name="T88" fmla="*/ 1866 w 2099"/>
                <a:gd name="T89" fmla="*/ 1477 h 2162"/>
                <a:gd name="T90" fmla="*/ 1787 w 2099"/>
                <a:gd name="T91" fmla="*/ 1667 h 2162"/>
                <a:gd name="T92" fmla="*/ 1782 w 2099"/>
                <a:gd name="T93" fmla="*/ 1793 h 2162"/>
                <a:gd name="T94" fmla="*/ 1803 w 2099"/>
                <a:gd name="T95" fmla="*/ 1929 h 2162"/>
                <a:gd name="T96" fmla="*/ 1919 w 2099"/>
                <a:gd name="T97" fmla="*/ 1829 h 2162"/>
                <a:gd name="T98" fmla="*/ 2029 w 2099"/>
                <a:gd name="T99" fmla="*/ 1977 h 2162"/>
                <a:gd name="T100" fmla="*/ 1760 w 2099"/>
                <a:gd name="T101" fmla="*/ 2119 h 2162"/>
                <a:gd name="T102" fmla="*/ 1317 w 2099"/>
                <a:gd name="T103" fmla="*/ 2040 h 2162"/>
                <a:gd name="T104" fmla="*/ 1081 w 2099"/>
                <a:gd name="T105" fmla="*/ 1956 h 2162"/>
                <a:gd name="T106" fmla="*/ 949 w 2099"/>
                <a:gd name="T107" fmla="*/ 1977 h 2162"/>
                <a:gd name="T108" fmla="*/ 638 w 2099"/>
                <a:gd name="T109" fmla="*/ 1856 h 2162"/>
                <a:gd name="T110" fmla="*/ 480 w 2099"/>
                <a:gd name="T111" fmla="*/ 1866 h 2162"/>
                <a:gd name="T112" fmla="*/ 400 w 2099"/>
                <a:gd name="T113" fmla="*/ 1872 h 2162"/>
                <a:gd name="T114" fmla="*/ 406 w 2099"/>
                <a:gd name="T115" fmla="*/ 1793 h 2162"/>
                <a:gd name="T116" fmla="*/ 406 w 2099"/>
                <a:gd name="T117" fmla="*/ 1746 h 2162"/>
                <a:gd name="T118" fmla="*/ 163 w 2099"/>
                <a:gd name="T119" fmla="*/ 1756 h 2162"/>
                <a:gd name="T120" fmla="*/ 116 w 2099"/>
                <a:gd name="T121" fmla="*/ 1693 h 2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99" h="2162">
                  <a:moveTo>
                    <a:pt x="1998" y="95"/>
                  </a:moveTo>
                  <a:lnTo>
                    <a:pt x="1998" y="95"/>
                  </a:lnTo>
                  <a:cubicBezTo>
                    <a:pt x="1982" y="100"/>
                    <a:pt x="1982" y="121"/>
                    <a:pt x="1977" y="137"/>
                  </a:cubicBezTo>
                  <a:cubicBezTo>
                    <a:pt x="1966" y="164"/>
                    <a:pt x="1950" y="179"/>
                    <a:pt x="1950" y="211"/>
                  </a:cubicBezTo>
                  <a:cubicBezTo>
                    <a:pt x="1950" y="258"/>
                    <a:pt x="1982" y="285"/>
                    <a:pt x="2019" y="311"/>
                  </a:cubicBezTo>
                  <a:cubicBezTo>
                    <a:pt x="2029" y="301"/>
                    <a:pt x="2035" y="290"/>
                    <a:pt x="2040" y="280"/>
                  </a:cubicBezTo>
                  <a:cubicBezTo>
                    <a:pt x="2040" y="274"/>
                    <a:pt x="2040" y="274"/>
                    <a:pt x="2035" y="274"/>
                  </a:cubicBezTo>
                  <a:cubicBezTo>
                    <a:pt x="2029" y="274"/>
                    <a:pt x="2024" y="285"/>
                    <a:pt x="2014" y="285"/>
                  </a:cubicBezTo>
                  <a:cubicBezTo>
                    <a:pt x="1977" y="285"/>
                    <a:pt x="1956" y="237"/>
                    <a:pt x="1956" y="200"/>
                  </a:cubicBezTo>
                  <a:cubicBezTo>
                    <a:pt x="1956" y="185"/>
                    <a:pt x="1966" y="174"/>
                    <a:pt x="1977" y="164"/>
                  </a:cubicBezTo>
                  <a:cubicBezTo>
                    <a:pt x="1992" y="164"/>
                    <a:pt x="1992" y="164"/>
                    <a:pt x="1992" y="164"/>
                  </a:cubicBezTo>
                  <a:cubicBezTo>
                    <a:pt x="1987" y="153"/>
                    <a:pt x="1987" y="148"/>
                    <a:pt x="1987" y="137"/>
                  </a:cubicBezTo>
                  <a:cubicBezTo>
                    <a:pt x="1987" y="121"/>
                    <a:pt x="1992" y="111"/>
                    <a:pt x="1998" y="95"/>
                  </a:cubicBezTo>
                  <a:close/>
                  <a:moveTo>
                    <a:pt x="1839" y="5"/>
                  </a:moveTo>
                  <a:lnTo>
                    <a:pt x="1839" y="5"/>
                  </a:lnTo>
                  <a:cubicBezTo>
                    <a:pt x="1834" y="5"/>
                    <a:pt x="1829" y="0"/>
                    <a:pt x="1824" y="0"/>
                  </a:cubicBezTo>
                  <a:cubicBezTo>
                    <a:pt x="1818" y="0"/>
                    <a:pt x="1818" y="5"/>
                    <a:pt x="1813" y="11"/>
                  </a:cubicBezTo>
                  <a:cubicBezTo>
                    <a:pt x="1824" y="11"/>
                    <a:pt x="1834" y="11"/>
                    <a:pt x="1845" y="21"/>
                  </a:cubicBezTo>
                  <a:cubicBezTo>
                    <a:pt x="1855" y="26"/>
                    <a:pt x="1855" y="42"/>
                    <a:pt x="1871" y="42"/>
                  </a:cubicBezTo>
                  <a:cubicBezTo>
                    <a:pt x="1892" y="42"/>
                    <a:pt x="1903" y="32"/>
                    <a:pt x="1919" y="32"/>
                  </a:cubicBezTo>
                  <a:cubicBezTo>
                    <a:pt x="1929" y="32"/>
                    <a:pt x="1934" y="42"/>
                    <a:pt x="1940" y="42"/>
                  </a:cubicBezTo>
                  <a:cubicBezTo>
                    <a:pt x="1956" y="42"/>
                    <a:pt x="1961" y="32"/>
                    <a:pt x="1971" y="32"/>
                  </a:cubicBezTo>
                  <a:cubicBezTo>
                    <a:pt x="1977" y="48"/>
                    <a:pt x="1971" y="58"/>
                    <a:pt x="1977" y="74"/>
                  </a:cubicBezTo>
                  <a:cubicBezTo>
                    <a:pt x="1977" y="74"/>
                    <a:pt x="1977" y="79"/>
                    <a:pt x="1982" y="79"/>
                  </a:cubicBezTo>
                  <a:cubicBezTo>
                    <a:pt x="1998" y="79"/>
                    <a:pt x="2003" y="69"/>
                    <a:pt x="2019" y="69"/>
                  </a:cubicBezTo>
                  <a:cubicBezTo>
                    <a:pt x="2019" y="53"/>
                    <a:pt x="2045" y="53"/>
                    <a:pt x="2045" y="37"/>
                  </a:cubicBezTo>
                  <a:cubicBezTo>
                    <a:pt x="2045" y="21"/>
                    <a:pt x="2035" y="5"/>
                    <a:pt x="2024" y="5"/>
                  </a:cubicBezTo>
                  <a:cubicBezTo>
                    <a:pt x="1992" y="5"/>
                    <a:pt x="1977" y="21"/>
                    <a:pt x="1945" y="21"/>
                  </a:cubicBezTo>
                  <a:cubicBezTo>
                    <a:pt x="1924" y="21"/>
                    <a:pt x="1908" y="21"/>
                    <a:pt x="1887" y="21"/>
                  </a:cubicBezTo>
                  <a:cubicBezTo>
                    <a:pt x="1871" y="21"/>
                    <a:pt x="1855" y="11"/>
                    <a:pt x="1839" y="5"/>
                  </a:cubicBezTo>
                  <a:close/>
                  <a:moveTo>
                    <a:pt x="1766" y="243"/>
                  </a:moveTo>
                  <a:lnTo>
                    <a:pt x="1766" y="243"/>
                  </a:lnTo>
                  <a:cubicBezTo>
                    <a:pt x="1745" y="243"/>
                    <a:pt x="1750" y="211"/>
                    <a:pt x="1734" y="206"/>
                  </a:cubicBezTo>
                  <a:cubicBezTo>
                    <a:pt x="1734" y="206"/>
                    <a:pt x="1734" y="206"/>
                    <a:pt x="1734" y="211"/>
                  </a:cubicBezTo>
                  <a:cubicBezTo>
                    <a:pt x="1734" y="232"/>
                    <a:pt x="1739" y="243"/>
                    <a:pt x="1755" y="253"/>
                  </a:cubicBezTo>
                  <a:cubicBezTo>
                    <a:pt x="1776" y="253"/>
                    <a:pt x="1776" y="253"/>
                    <a:pt x="1776" y="253"/>
                  </a:cubicBezTo>
                  <a:cubicBezTo>
                    <a:pt x="1776" y="248"/>
                    <a:pt x="1776" y="248"/>
                    <a:pt x="1776" y="243"/>
                  </a:cubicBezTo>
                  <a:cubicBezTo>
                    <a:pt x="1771" y="243"/>
                    <a:pt x="1771" y="243"/>
                    <a:pt x="1766" y="243"/>
                  </a:cubicBezTo>
                  <a:close/>
                  <a:moveTo>
                    <a:pt x="1592" y="179"/>
                  </a:moveTo>
                  <a:lnTo>
                    <a:pt x="1592" y="179"/>
                  </a:lnTo>
                  <a:cubicBezTo>
                    <a:pt x="1576" y="190"/>
                    <a:pt x="1565" y="195"/>
                    <a:pt x="1560" y="211"/>
                  </a:cubicBezTo>
                  <a:cubicBezTo>
                    <a:pt x="1555" y="216"/>
                    <a:pt x="1544" y="216"/>
                    <a:pt x="1544" y="227"/>
                  </a:cubicBezTo>
                  <a:cubicBezTo>
                    <a:pt x="1544" y="232"/>
                    <a:pt x="1549" y="232"/>
                    <a:pt x="1549" y="237"/>
                  </a:cubicBezTo>
                  <a:cubicBezTo>
                    <a:pt x="1560" y="232"/>
                    <a:pt x="1555" y="216"/>
                    <a:pt x="1565" y="211"/>
                  </a:cubicBezTo>
                  <a:cubicBezTo>
                    <a:pt x="1576" y="200"/>
                    <a:pt x="1592" y="195"/>
                    <a:pt x="1592" y="179"/>
                  </a:cubicBezTo>
                  <a:close/>
                  <a:moveTo>
                    <a:pt x="1697" y="232"/>
                  </a:moveTo>
                  <a:lnTo>
                    <a:pt x="1697" y="232"/>
                  </a:lnTo>
                  <a:cubicBezTo>
                    <a:pt x="1692" y="243"/>
                    <a:pt x="1692" y="248"/>
                    <a:pt x="1681" y="248"/>
                  </a:cubicBezTo>
                  <a:cubicBezTo>
                    <a:pt x="1676" y="248"/>
                    <a:pt x="1671" y="243"/>
                    <a:pt x="1665" y="243"/>
                  </a:cubicBezTo>
                  <a:cubicBezTo>
                    <a:pt x="1660" y="248"/>
                    <a:pt x="1665" y="253"/>
                    <a:pt x="1660" y="258"/>
                  </a:cubicBezTo>
                  <a:cubicBezTo>
                    <a:pt x="1665" y="258"/>
                    <a:pt x="1671" y="258"/>
                    <a:pt x="1671" y="258"/>
                  </a:cubicBezTo>
                  <a:cubicBezTo>
                    <a:pt x="1681" y="258"/>
                    <a:pt x="1681" y="264"/>
                    <a:pt x="1686" y="264"/>
                  </a:cubicBezTo>
                  <a:cubicBezTo>
                    <a:pt x="1697" y="264"/>
                    <a:pt x="1702" y="258"/>
                    <a:pt x="1713" y="264"/>
                  </a:cubicBezTo>
                  <a:cubicBezTo>
                    <a:pt x="1708" y="253"/>
                    <a:pt x="1702" y="243"/>
                    <a:pt x="1697" y="232"/>
                  </a:cubicBezTo>
                  <a:close/>
                  <a:moveTo>
                    <a:pt x="1565" y="148"/>
                  </a:moveTo>
                  <a:lnTo>
                    <a:pt x="1565" y="148"/>
                  </a:lnTo>
                  <a:cubicBezTo>
                    <a:pt x="1560" y="148"/>
                    <a:pt x="1549" y="153"/>
                    <a:pt x="1544" y="153"/>
                  </a:cubicBezTo>
                  <a:cubicBezTo>
                    <a:pt x="1539" y="153"/>
                    <a:pt x="1534" y="148"/>
                    <a:pt x="1528" y="148"/>
                  </a:cubicBezTo>
                  <a:cubicBezTo>
                    <a:pt x="1518" y="148"/>
                    <a:pt x="1512" y="153"/>
                    <a:pt x="1507" y="158"/>
                  </a:cubicBezTo>
                  <a:cubicBezTo>
                    <a:pt x="1523" y="169"/>
                    <a:pt x="1539" y="164"/>
                    <a:pt x="1560" y="164"/>
                  </a:cubicBezTo>
                  <a:cubicBezTo>
                    <a:pt x="1570" y="164"/>
                    <a:pt x="1576" y="158"/>
                    <a:pt x="1581" y="158"/>
                  </a:cubicBezTo>
                  <a:cubicBezTo>
                    <a:pt x="1581" y="148"/>
                    <a:pt x="1576" y="148"/>
                    <a:pt x="1570" y="148"/>
                  </a:cubicBezTo>
                  <a:cubicBezTo>
                    <a:pt x="1565" y="148"/>
                    <a:pt x="1570" y="148"/>
                    <a:pt x="1565" y="148"/>
                  </a:cubicBezTo>
                  <a:close/>
                  <a:moveTo>
                    <a:pt x="1655" y="95"/>
                  </a:moveTo>
                  <a:lnTo>
                    <a:pt x="1655" y="95"/>
                  </a:lnTo>
                  <a:cubicBezTo>
                    <a:pt x="1650" y="95"/>
                    <a:pt x="1650" y="90"/>
                    <a:pt x="1644" y="90"/>
                  </a:cubicBezTo>
                  <a:cubicBezTo>
                    <a:pt x="1639" y="90"/>
                    <a:pt x="1639" y="100"/>
                    <a:pt x="1639" y="111"/>
                  </a:cubicBezTo>
                  <a:cubicBezTo>
                    <a:pt x="1639" y="116"/>
                    <a:pt x="1639" y="116"/>
                    <a:pt x="1639" y="121"/>
                  </a:cubicBezTo>
                  <a:cubicBezTo>
                    <a:pt x="1639" y="137"/>
                    <a:pt x="1618" y="137"/>
                    <a:pt x="1618" y="153"/>
                  </a:cubicBezTo>
                  <a:cubicBezTo>
                    <a:pt x="1618" y="195"/>
                    <a:pt x="1623" y="169"/>
                    <a:pt x="1634" y="153"/>
                  </a:cubicBezTo>
                  <a:cubicBezTo>
                    <a:pt x="1639" y="143"/>
                    <a:pt x="1650" y="148"/>
                    <a:pt x="1660" y="137"/>
                  </a:cubicBezTo>
                  <a:cubicBezTo>
                    <a:pt x="1676" y="121"/>
                    <a:pt x="1681" y="106"/>
                    <a:pt x="1697" y="106"/>
                  </a:cubicBezTo>
                  <a:cubicBezTo>
                    <a:pt x="1708" y="106"/>
                    <a:pt x="1708" y="111"/>
                    <a:pt x="1718" y="111"/>
                  </a:cubicBezTo>
                  <a:cubicBezTo>
                    <a:pt x="1739" y="111"/>
                    <a:pt x="1745" y="95"/>
                    <a:pt x="1766" y="90"/>
                  </a:cubicBezTo>
                  <a:cubicBezTo>
                    <a:pt x="1755" y="84"/>
                    <a:pt x="1745" y="84"/>
                    <a:pt x="1729" y="79"/>
                  </a:cubicBezTo>
                  <a:cubicBezTo>
                    <a:pt x="1739" y="74"/>
                    <a:pt x="1745" y="69"/>
                    <a:pt x="1745" y="58"/>
                  </a:cubicBezTo>
                  <a:cubicBezTo>
                    <a:pt x="1718" y="48"/>
                    <a:pt x="1702" y="74"/>
                    <a:pt x="1676" y="79"/>
                  </a:cubicBezTo>
                  <a:cubicBezTo>
                    <a:pt x="1665" y="84"/>
                    <a:pt x="1660" y="95"/>
                    <a:pt x="1655" y="95"/>
                  </a:cubicBezTo>
                  <a:close/>
                  <a:moveTo>
                    <a:pt x="1570" y="48"/>
                  </a:moveTo>
                  <a:lnTo>
                    <a:pt x="1570" y="48"/>
                  </a:lnTo>
                  <a:cubicBezTo>
                    <a:pt x="1592" y="53"/>
                    <a:pt x="1607" y="58"/>
                    <a:pt x="1628" y="58"/>
                  </a:cubicBezTo>
                  <a:cubicBezTo>
                    <a:pt x="1639" y="58"/>
                    <a:pt x="1644" y="53"/>
                    <a:pt x="1655" y="58"/>
                  </a:cubicBezTo>
                  <a:cubicBezTo>
                    <a:pt x="1634" y="74"/>
                    <a:pt x="1618" y="74"/>
                    <a:pt x="1602" y="90"/>
                  </a:cubicBezTo>
                  <a:cubicBezTo>
                    <a:pt x="1597" y="90"/>
                    <a:pt x="1597" y="84"/>
                    <a:pt x="1597" y="84"/>
                  </a:cubicBezTo>
                  <a:cubicBezTo>
                    <a:pt x="1592" y="69"/>
                    <a:pt x="1581" y="63"/>
                    <a:pt x="1570" y="48"/>
                  </a:cubicBezTo>
                  <a:close/>
                  <a:moveTo>
                    <a:pt x="1460" y="243"/>
                  </a:moveTo>
                  <a:lnTo>
                    <a:pt x="1460" y="243"/>
                  </a:lnTo>
                  <a:cubicBezTo>
                    <a:pt x="1465" y="248"/>
                    <a:pt x="1465" y="253"/>
                    <a:pt x="1465" y="258"/>
                  </a:cubicBezTo>
                  <a:cubicBezTo>
                    <a:pt x="1481" y="253"/>
                    <a:pt x="1491" y="248"/>
                    <a:pt x="1502" y="237"/>
                  </a:cubicBezTo>
                  <a:cubicBezTo>
                    <a:pt x="1486" y="227"/>
                    <a:pt x="1475" y="237"/>
                    <a:pt x="1460" y="243"/>
                  </a:cubicBezTo>
                  <a:close/>
                  <a:moveTo>
                    <a:pt x="1423" y="422"/>
                  </a:moveTo>
                  <a:lnTo>
                    <a:pt x="1423" y="422"/>
                  </a:lnTo>
                  <a:cubicBezTo>
                    <a:pt x="1417" y="422"/>
                    <a:pt x="1417" y="422"/>
                    <a:pt x="1417" y="422"/>
                  </a:cubicBezTo>
                  <a:cubicBezTo>
                    <a:pt x="1423" y="422"/>
                    <a:pt x="1423" y="427"/>
                    <a:pt x="1423" y="427"/>
                  </a:cubicBezTo>
                  <a:cubicBezTo>
                    <a:pt x="1428" y="427"/>
                    <a:pt x="1433" y="427"/>
                    <a:pt x="1439" y="427"/>
                  </a:cubicBezTo>
                  <a:cubicBezTo>
                    <a:pt x="1449" y="427"/>
                    <a:pt x="1449" y="443"/>
                    <a:pt x="1465" y="443"/>
                  </a:cubicBezTo>
                  <a:cubicBezTo>
                    <a:pt x="1475" y="438"/>
                    <a:pt x="1481" y="422"/>
                    <a:pt x="1497" y="422"/>
                  </a:cubicBezTo>
                  <a:cubicBezTo>
                    <a:pt x="1497" y="417"/>
                    <a:pt x="1497" y="417"/>
                    <a:pt x="1497" y="411"/>
                  </a:cubicBezTo>
                  <a:cubicBezTo>
                    <a:pt x="1497" y="406"/>
                    <a:pt x="1486" y="411"/>
                    <a:pt x="1475" y="406"/>
                  </a:cubicBezTo>
                  <a:cubicBezTo>
                    <a:pt x="1454" y="401"/>
                    <a:pt x="1444" y="411"/>
                    <a:pt x="1423" y="422"/>
                  </a:cubicBezTo>
                  <a:close/>
                  <a:moveTo>
                    <a:pt x="1381" y="406"/>
                  </a:moveTo>
                  <a:lnTo>
                    <a:pt x="1381" y="406"/>
                  </a:lnTo>
                  <a:cubicBezTo>
                    <a:pt x="1386" y="406"/>
                    <a:pt x="1386" y="406"/>
                    <a:pt x="1386" y="406"/>
                  </a:cubicBezTo>
                  <a:cubicBezTo>
                    <a:pt x="1402" y="406"/>
                    <a:pt x="1402" y="390"/>
                    <a:pt x="1417" y="385"/>
                  </a:cubicBezTo>
                  <a:cubicBezTo>
                    <a:pt x="1407" y="375"/>
                    <a:pt x="1391" y="390"/>
                    <a:pt x="1381" y="406"/>
                  </a:cubicBezTo>
                  <a:close/>
                  <a:moveTo>
                    <a:pt x="0" y="1635"/>
                  </a:moveTo>
                  <a:lnTo>
                    <a:pt x="0" y="1635"/>
                  </a:lnTo>
                  <a:lnTo>
                    <a:pt x="0" y="1635"/>
                  </a:lnTo>
                  <a:cubicBezTo>
                    <a:pt x="0" y="1614"/>
                    <a:pt x="0" y="1603"/>
                    <a:pt x="5" y="1582"/>
                  </a:cubicBezTo>
                  <a:cubicBezTo>
                    <a:pt x="5" y="1572"/>
                    <a:pt x="10" y="1567"/>
                    <a:pt x="10" y="1556"/>
                  </a:cubicBezTo>
                  <a:cubicBezTo>
                    <a:pt x="10" y="1551"/>
                    <a:pt x="5" y="1545"/>
                    <a:pt x="5" y="1535"/>
                  </a:cubicBezTo>
                  <a:cubicBezTo>
                    <a:pt x="5" y="1519"/>
                    <a:pt x="15" y="1514"/>
                    <a:pt x="26" y="1503"/>
                  </a:cubicBezTo>
                  <a:cubicBezTo>
                    <a:pt x="31" y="1503"/>
                    <a:pt x="31" y="1498"/>
                    <a:pt x="37" y="1498"/>
                  </a:cubicBezTo>
                  <a:cubicBezTo>
                    <a:pt x="47" y="1487"/>
                    <a:pt x="58" y="1487"/>
                    <a:pt x="74" y="1477"/>
                  </a:cubicBezTo>
                  <a:cubicBezTo>
                    <a:pt x="74" y="1477"/>
                    <a:pt x="74" y="1472"/>
                    <a:pt x="79" y="1472"/>
                  </a:cubicBezTo>
                  <a:cubicBezTo>
                    <a:pt x="84" y="1456"/>
                    <a:pt x="89" y="1450"/>
                    <a:pt x="95" y="1440"/>
                  </a:cubicBezTo>
                  <a:cubicBezTo>
                    <a:pt x="100" y="1435"/>
                    <a:pt x="105" y="1429"/>
                    <a:pt x="110" y="1429"/>
                  </a:cubicBezTo>
                  <a:cubicBezTo>
                    <a:pt x="121" y="1419"/>
                    <a:pt x="126" y="1408"/>
                    <a:pt x="142" y="1398"/>
                  </a:cubicBezTo>
                  <a:lnTo>
                    <a:pt x="142" y="1398"/>
                  </a:lnTo>
                  <a:cubicBezTo>
                    <a:pt x="147" y="1403"/>
                    <a:pt x="153" y="1398"/>
                    <a:pt x="158" y="1398"/>
                  </a:cubicBezTo>
                  <a:cubicBezTo>
                    <a:pt x="174" y="1398"/>
                    <a:pt x="184" y="1403"/>
                    <a:pt x="200" y="1403"/>
                  </a:cubicBezTo>
                  <a:cubicBezTo>
                    <a:pt x="205" y="1403"/>
                    <a:pt x="216" y="1408"/>
                    <a:pt x="221" y="1398"/>
                  </a:cubicBezTo>
                  <a:cubicBezTo>
                    <a:pt x="226" y="1393"/>
                    <a:pt x="226" y="1387"/>
                    <a:pt x="232" y="1377"/>
                  </a:cubicBezTo>
                  <a:cubicBezTo>
                    <a:pt x="237" y="1366"/>
                    <a:pt x="248" y="1361"/>
                    <a:pt x="258" y="1350"/>
                  </a:cubicBezTo>
                  <a:cubicBezTo>
                    <a:pt x="263" y="1350"/>
                    <a:pt x="263" y="1345"/>
                    <a:pt x="263" y="1345"/>
                  </a:cubicBezTo>
                  <a:cubicBezTo>
                    <a:pt x="279" y="1329"/>
                    <a:pt x="285" y="1319"/>
                    <a:pt x="295" y="1303"/>
                  </a:cubicBezTo>
                  <a:cubicBezTo>
                    <a:pt x="306" y="1292"/>
                    <a:pt x="311" y="1292"/>
                    <a:pt x="316" y="1282"/>
                  </a:cubicBezTo>
                  <a:cubicBezTo>
                    <a:pt x="316" y="1276"/>
                    <a:pt x="321" y="1266"/>
                    <a:pt x="327" y="1266"/>
                  </a:cubicBezTo>
                  <a:cubicBezTo>
                    <a:pt x="358" y="1271"/>
                    <a:pt x="374" y="1276"/>
                    <a:pt x="406" y="1282"/>
                  </a:cubicBezTo>
                  <a:cubicBezTo>
                    <a:pt x="437" y="1282"/>
                    <a:pt x="453" y="1308"/>
                    <a:pt x="485" y="1308"/>
                  </a:cubicBezTo>
                  <a:cubicBezTo>
                    <a:pt x="495" y="1308"/>
                    <a:pt x="506" y="1303"/>
                    <a:pt x="517" y="1297"/>
                  </a:cubicBezTo>
                  <a:cubicBezTo>
                    <a:pt x="527" y="1297"/>
                    <a:pt x="538" y="1292"/>
                    <a:pt x="548" y="1282"/>
                  </a:cubicBezTo>
                  <a:cubicBezTo>
                    <a:pt x="532" y="1276"/>
                    <a:pt x="532" y="1266"/>
                    <a:pt x="527" y="1255"/>
                  </a:cubicBezTo>
                  <a:cubicBezTo>
                    <a:pt x="522" y="1250"/>
                    <a:pt x="522" y="1245"/>
                    <a:pt x="522" y="1240"/>
                  </a:cubicBezTo>
                  <a:cubicBezTo>
                    <a:pt x="522" y="1234"/>
                    <a:pt x="527" y="1234"/>
                    <a:pt x="527" y="1229"/>
                  </a:cubicBezTo>
                  <a:cubicBezTo>
                    <a:pt x="532" y="1229"/>
                    <a:pt x="532" y="1224"/>
                    <a:pt x="532" y="1219"/>
                  </a:cubicBezTo>
                  <a:cubicBezTo>
                    <a:pt x="532" y="1213"/>
                    <a:pt x="538" y="1208"/>
                    <a:pt x="538" y="1197"/>
                  </a:cubicBezTo>
                  <a:cubicBezTo>
                    <a:pt x="543" y="1187"/>
                    <a:pt x="548" y="1176"/>
                    <a:pt x="553" y="1160"/>
                  </a:cubicBezTo>
                  <a:cubicBezTo>
                    <a:pt x="564" y="1160"/>
                    <a:pt x="574" y="1166"/>
                    <a:pt x="585" y="1166"/>
                  </a:cubicBezTo>
                  <a:cubicBezTo>
                    <a:pt x="590" y="1166"/>
                    <a:pt x="596" y="1160"/>
                    <a:pt x="601" y="1160"/>
                  </a:cubicBezTo>
                  <a:cubicBezTo>
                    <a:pt x="606" y="1150"/>
                    <a:pt x="611" y="1145"/>
                    <a:pt x="617" y="1139"/>
                  </a:cubicBezTo>
                  <a:cubicBezTo>
                    <a:pt x="627" y="1134"/>
                    <a:pt x="638" y="1129"/>
                    <a:pt x="638" y="1118"/>
                  </a:cubicBezTo>
                  <a:cubicBezTo>
                    <a:pt x="638" y="1108"/>
                    <a:pt x="633" y="1102"/>
                    <a:pt x="633" y="1097"/>
                  </a:cubicBezTo>
                  <a:cubicBezTo>
                    <a:pt x="633" y="1076"/>
                    <a:pt x="633" y="1060"/>
                    <a:pt x="633" y="1039"/>
                  </a:cubicBezTo>
                  <a:cubicBezTo>
                    <a:pt x="622" y="1034"/>
                    <a:pt x="617" y="1029"/>
                    <a:pt x="606" y="1023"/>
                  </a:cubicBezTo>
                  <a:cubicBezTo>
                    <a:pt x="596" y="1013"/>
                    <a:pt x="590" y="1008"/>
                    <a:pt x="590" y="997"/>
                  </a:cubicBezTo>
                  <a:cubicBezTo>
                    <a:pt x="590" y="976"/>
                    <a:pt x="590" y="976"/>
                    <a:pt x="590" y="976"/>
                  </a:cubicBezTo>
                  <a:cubicBezTo>
                    <a:pt x="590" y="971"/>
                    <a:pt x="585" y="965"/>
                    <a:pt x="585" y="960"/>
                  </a:cubicBezTo>
                  <a:cubicBezTo>
                    <a:pt x="585" y="949"/>
                    <a:pt x="585" y="944"/>
                    <a:pt x="585" y="939"/>
                  </a:cubicBezTo>
                  <a:cubicBezTo>
                    <a:pt x="585" y="928"/>
                    <a:pt x="585" y="923"/>
                    <a:pt x="585" y="918"/>
                  </a:cubicBezTo>
                  <a:cubicBezTo>
                    <a:pt x="585" y="907"/>
                    <a:pt x="590" y="907"/>
                    <a:pt x="596" y="902"/>
                  </a:cubicBezTo>
                  <a:cubicBezTo>
                    <a:pt x="606" y="902"/>
                    <a:pt x="611" y="902"/>
                    <a:pt x="622" y="902"/>
                  </a:cubicBezTo>
                  <a:cubicBezTo>
                    <a:pt x="638" y="902"/>
                    <a:pt x="648" y="897"/>
                    <a:pt x="664" y="891"/>
                  </a:cubicBezTo>
                  <a:cubicBezTo>
                    <a:pt x="664" y="907"/>
                    <a:pt x="664" y="913"/>
                    <a:pt x="670" y="923"/>
                  </a:cubicBezTo>
                  <a:cubicBezTo>
                    <a:pt x="670" y="934"/>
                    <a:pt x="680" y="934"/>
                    <a:pt x="691" y="939"/>
                  </a:cubicBezTo>
                  <a:cubicBezTo>
                    <a:pt x="701" y="939"/>
                    <a:pt x="706" y="939"/>
                    <a:pt x="712" y="944"/>
                  </a:cubicBezTo>
                  <a:cubicBezTo>
                    <a:pt x="728" y="944"/>
                    <a:pt x="733" y="955"/>
                    <a:pt x="743" y="955"/>
                  </a:cubicBezTo>
                  <a:cubicBezTo>
                    <a:pt x="754" y="955"/>
                    <a:pt x="759" y="949"/>
                    <a:pt x="764" y="944"/>
                  </a:cubicBezTo>
                  <a:cubicBezTo>
                    <a:pt x="770" y="939"/>
                    <a:pt x="770" y="939"/>
                    <a:pt x="775" y="934"/>
                  </a:cubicBezTo>
                  <a:cubicBezTo>
                    <a:pt x="785" y="928"/>
                    <a:pt x="791" y="918"/>
                    <a:pt x="801" y="918"/>
                  </a:cubicBezTo>
                  <a:cubicBezTo>
                    <a:pt x="812" y="918"/>
                    <a:pt x="817" y="923"/>
                    <a:pt x="828" y="928"/>
                  </a:cubicBezTo>
                  <a:cubicBezTo>
                    <a:pt x="833" y="934"/>
                    <a:pt x="838" y="934"/>
                    <a:pt x="844" y="934"/>
                  </a:cubicBezTo>
                  <a:cubicBezTo>
                    <a:pt x="849" y="934"/>
                    <a:pt x="854" y="939"/>
                    <a:pt x="859" y="944"/>
                  </a:cubicBezTo>
                  <a:cubicBezTo>
                    <a:pt x="859" y="949"/>
                    <a:pt x="859" y="960"/>
                    <a:pt x="870" y="960"/>
                  </a:cubicBezTo>
                  <a:cubicBezTo>
                    <a:pt x="886" y="960"/>
                    <a:pt x="891" y="949"/>
                    <a:pt x="902" y="949"/>
                  </a:cubicBezTo>
                  <a:cubicBezTo>
                    <a:pt x="907" y="949"/>
                    <a:pt x="912" y="949"/>
                    <a:pt x="912" y="955"/>
                  </a:cubicBezTo>
                  <a:cubicBezTo>
                    <a:pt x="917" y="955"/>
                    <a:pt x="917" y="960"/>
                    <a:pt x="923" y="971"/>
                  </a:cubicBezTo>
                  <a:cubicBezTo>
                    <a:pt x="928" y="981"/>
                    <a:pt x="928" y="986"/>
                    <a:pt x="933" y="997"/>
                  </a:cubicBezTo>
                  <a:cubicBezTo>
                    <a:pt x="939" y="1008"/>
                    <a:pt x="939" y="1013"/>
                    <a:pt x="944" y="1018"/>
                  </a:cubicBezTo>
                  <a:cubicBezTo>
                    <a:pt x="949" y="1029"/>
                    <a:pt x="954" y="1039"/>
                    <a:pt x="965" y="1039"/>
                  </a:cubicBezTo>
                  <a:cubicBezTo>
                    <a:pt x="970" y="1039"/>
                    <a:pt x="975" y="1034"/>
                    <a:pt x="975" y="1029"/>
                  </a:cubicBezTo>
                  <a:cubicBezTo>
                    <a:pt x="981" y="1023"/>
                    <a:pt x="986" y="1023"/>
                    <a:pt x="991" y="1018"/>
                  </a:cubicBezTo>
                  <a:cubicBezTo>
                    <a:pt x="996" y="1008"/>
                    <a:pt x="996" y="997"/>
                    <a:pt x="1002" y="997"/>
                  </a:cubicBezTo>
                  <a:cubicBezTo>
                    <a:pt x="1007" y="997"/>
                    <a:pt x="1012" y="997"/>
                    <a:pt x="1012" y="997"/>
                  </a:cubicBezTo>
                  <a:cubicBezTo>
                    <a:pt x="1018" y="997"/>
                    <a:pt x="1023" y="992"/>
                    <a:pt x="1028" y="992"/>
                  </a:cubicBezTo>
                  <a:cubicBezTo>
                    <a:pt x="1033" y="992"/>
                    <a:pt x="1044" y="992"/>
                    <a:pt x="1044" y="986"/>
                  </a:cubicBezTo>
                  <a:cubicBezTo>
                    <a:pt x="1044" y="976"/>
                    <a:pt x="1044" y="976"/>
                    <a:pt x="1044" y="971"/>
                  </a:cubicBezTo>
                  <a:cubicBezTo>
                    <a:pt x="1044" y="960"/>
                    <a:pt x="1049" y="955"/>
                    <a:pt x="1055" y="944"/>
                  </a:cubicBezTo>
                  <a:cubicBezTo>
                    <a:pt x="1060" y="934"/>
                    <a:pt x="1065" y="928"/>
                    <a:pt x="1070" y="918"/>
                  </a:cubicBezTo>
                  <a:cubicBezTo>
                    <a:pt x="1086" y="902"/>
                    <a:pt x="1097" y="891"/>
                    <a:pt x="1113" y="876"/>
                  </a:cubicBezTo>
                  <a:cubicBezTo>
                    <a:pt x="1128" y="854"/>
                    <a:pt x="1123" y="839"/>
                    <a:pt x="1143" y="823"/>
                  </a:cubicBezTo>
                  <a:cubicBezTo>
                    <a:pt x="1154" y="818"/>
                    <a:pt x="1159" y="812"/>
                    <a:pt x="1164" y="802"/>
                  </a:cubicBezTo>
                  <a:cubicBezTo>
                    <a:pt x="1175" y="797"/>
                    <a:pt x="1175" y="786"/>
                    <a:pt x="1185" y="786"/>
                  </a:cubicBezTo>
                  <a:cubicBezTo>
                    <a:pt x="1191" y="786"/>
                    <a:pt x="1191" y="791"/>
                    <a:pt x="1196" y="791"/>
                  </a:cubicBezTo>
                  <a:cubicBezTo>
                    <a:pt x="1206" y="797"/>
                    <a:pt x="1217" y="797"/>
                    <a:pt x="1228" y="797"/>
                  </a:cubicBezTo>
                  <a:cubicBezTo>
                    <a:pt x="1243" y="797"/>
                    <a:pt x="1249" y="786"/>
                    <a:pt x="1265" y="786"/>
                  </a:cubicBezTo>
                  <a:cubicBezTo>
                    <a:pt x="1270" y="786"/>
                    <a:pt x="1270" y="786"/>
                    <a:pt x="1275" y="791"/>
                  </a:cubicBezTo>
                  <a:cubicBezTo>
                    <a:pt x="1280" y="791"/>
                    <a:pt x="1280" y="797"/>
                    <a:pt x="1286" y="797"/>
                  </a:cubicBezTo>
                  <a:cubicBezTo>
                    <a:pt x="1296" y="802"/>
                    <a:pt x="1307" y="802"/>
                    <a:pt x="1312" y="807"/>
                  </a:cubicBezTo>
                  <a:cubicBezTo>
                    <a:pt x="1333" y="812"/>
                    <a:pt x="1338" y="823"/>
                    <a:pt x="1360" y="823"/>
                  </a:cubicBezTo>
                  <a:lnTo>
                    <a:pt x="1360" y="823"/>
                  </a:lnTo>
                  <a:cubicBezTo>
                    <a:pt x="1360" y="818"/>
                    <a:pt x="1360" y="818"/>
                    <a:pt x="1360" y="818"/>
                  </a:cubicBezTo>
                  <a:cubicBezTo>
                    <a:pt x="1354" y="807"/>
                    <a:pt x="1354" y="802"/>
                    <a:pt x="1354" y="797"/>
                  </a:cubicBezTo>
                  <a:cubicBezTo>
                    <a:pt x="1354" y="791"/>
                    <a:pt x="1354" y="786"/>
                    <a:pt x="1354" y="786"/>
                  </a:cubicBezTo>
                  <a:cubicBezTo>
                    <a:pt x="1354" y="775"/>
                    <a:pt x="1365" y="770"/>
                    <a:pt x="1370" y="770"/>
                  </a:cubicBezTo>
                  <a:cubicBezTo>
                    <a:pt x="1386" y="760"/>
                    <a:pt x="1391" y="749"/>
                    <a:pt x="1391" y="733"/>
                  </a:cubicBezTo>
                  <a:cubicBezTo>
                    <a:pt x="1391" y="723"/>
                    <a:pt x="1381" y="717"/>
                    <a:pt x="1370" y="707"/>
                  </a:cubicBezTo>
                  <a:cubicBezTo>
                    <a:pt x="1354" y="702"/>
                    <a:pt x="1354" y="691"/>
                    <a:pt x="1338" y="686"/>
                  </a:cubicBezTo>
                  <a:cubicBezTo>
                    <a:pt x="1333" y="680"/>
                    <a:pt x="1328" y="680"/>
                    <a:pt x="1323" y="675"/>
                  </a:cubicBezTo>
                  <a:cubicBezTo>
                    <a:pt x="1317" y="670"/>
                    <a:pt x="1312" y="670"/>
                    <a:pt x="1307" y="670"/>
                  </a:cubicBezTo>
                  <a:cubicBezTo>
                    <a:pt x="1296" y="665"/>
                    <a:pt x="1291" y="665"/>
                    <a:pt x="1280" y="659"/>
                  </a:cubicBezTo>
                  <a:cubicBezTo>
                    <a:pt x="1265" y="654"/>
                    <a:pt x="1254" y="649"/>
                    <a:pt x="1249" y="638"/>
                  </a:cubicBezTo>
                  <a:cubicBezTo>
                    <a:pt x="1249" y="628"/>
                    <a:pt x="1249" y="622"/>
                    <a:pt x="1243" y="612"/>
                  </a:cubicBezTo>
                  <a:cubicBezTo>
                    <a:pt x="1238" y="601"/>
                    <a:pt x="1238" y="596"/>
                    <a:pt x="1233" y="586"/>
                  </a:cubicBezTo>
                  <a:cubicBezTo>
                    <a:pt x="1228" y="575"/>
                    <a:pt x="1222" y="564"/>
                    <a:pt x="1222" y="554"/>
                  </a:cubicBezTo>
                  <a:cubicBezTo>
                    <a:pt x="1222" y="543"/>
                    <a:pt x="1228" y="538"/>
                    <a:pt x="1233" y="528"/>
                  </a:cubicBezTo>
                  <a:cubicBezTo>
                    <a:pt x="1233" y="528"/>
                    <a:pt x="1238" y="528"/>
                    <a:pt x="1243" y="522"/>
                  </a:cubicBezTo>
                  <a:cubicBezTo>
                    <a:pt x="1243" y="517"/>
                    <a:pt x="1249" y="512"/>
                    <a:pt x="1249" y="506"/>
                  </a:cubicBezTo>
                  <a:cubicBezTo>
                    <a:pt x="1249" y="501"/>
                    <a:pt x="1243" y="491"/>
                    <a:pt x="1238" y="485"/>
                  </a:cubicBezTo>
                  <a:cubicBezTo>
                    <a:pt x="1233" y="480"/>
                    <a:pt x="1228" y="475"/>
                    <a:pt x="1228" y="464"/>
                  </a:cubicBezTo>
                  <a:cubicBezTo>
                    <a:pt x="1228" y="459"/>
                    <a:pt x="1228" y="459"/>
                    <a:pt x="1228" y="454"/>
                  </a:cubicBezTo>
                  <a:cubicBezTo>
                    <a:pt x="1238" y="432"/>
                    <a:pt x="1243" y="427"/>
                    <a:pt x="1259" y="411"/>
                  </a:cubicBezTo>
                  <a:lnTo>
                    <a:pt x="1259" y="411"/>
                  </a:lnTo>
                  <a:cubicBezTo>
                    <a:pt x="1270" y="422"/>
                    <a:pt x="1280" y="427"/>
                    <a:pt x="1291" y="438"/>
                  </a:cubicBezTo>
                  <a:cubicBezTo>
                    <a:pt x="1307" y="454"/>
                    <a:pt x="1307" y="480"/>
                    <a:pt x="1333" y="485"/>
                  </a:cubicBezTo>
                  <a:cubicBezTo>
                    <a:pt x="1375" y="496"/>
                    <a:pt x="1396" y="506"/>
                    <a:pt x="1439" y="512"/>
                  </a:cubicBezTo>
                  <a:cubicBezTo>
                    <a:pt x="1460" y="512"/>
                    <a:pt x="1460" y="533"/>
                    <a:pt x="1475" y="543"/>
                  </a:cubicBezTo>
                  <a:cubicBezTo>
                    <a:pt x="1481" y="549"/>
                    <a:pt x="1486" y="549"/>
                    <a:pt x="1491" y="549"/>
                  </a:cubicBezTo>
                  <a:cubicBezTo>
                    <a:pt x="1507" y="554"/>
                    <a:pt x="1512" y="570"/>
                    <a:pt x="1528" y="570"/>
                  </a:cubicBezTo>
                  <a:cubicBezTo>
                    <a:pt x="1539" y="570"/>
                    <a:pt x="1534" y="559"/>
                    <a:pt x="1544" y="549"/>
                  </a:cubicBezTo>
                  <a:cubicBezTo>
                    <a:pt x="1560" y="528"/>
                    <a:pt x="1581" y="533"/>
                    <a:pt x="1607" y="533"/>
                  </a:cubicBezTo>
                  <a:cubicBezTo>
                    <a:pt x="1639" y="533"/>
                    <a:pt x="1650" y="564"/>
                    <a:pt x="1681" y="564"/>
                  </a:cubicBezTo>
                  <a:cubicBezTo>
                    <a:pt x="1708" y="564"/>
                    <a:pt x="1718" y="543"/>
                    <a:pt x="1723" y="517"/>
                  </a:cubicBezTo>
                  <a:cubicBezTo>
                    <a:pt x="1776" y="528"/>
                    <a:pt x="1803" y="559"/>
                    <a:pt x="1855" y="564"/>
                  </a:cubicBezTo>
                  <a:cubicBezTo>
                    <a:pt x="1855" y="549"/>
                    <a:pt x="1876" y="543"/>
                    <a:pt x="1892" y="538"/>
                  </a:cubicBezTo>
                  <a:cubicBezTo>
                    <a:pt x="1903" y="538"/>
                    <a:pt x="1908" y="522"/>
                    <a:pt x="1919" y="522"/>
                  </a:cubicBezTo>
                  <a:cubicBezTo>
                    <a:pt x="1924" y="522"/>
                    <a:pt x="1929" y="533"/>
                    <a:pt x="1934" y="533"/>
                  </a:cubicBezTo>
                  <a:cubicBezTo>
                    <a:pt x="1956" y="533"/>
                    <a:pt x="1966" y="517"/>
                    <a:pt x="1987" y="517"/>
                  </a:cubicBezTo>
                  <a:cubicBezTo>
                    <a:pt x="2029" y="517"/>
                    <a:pt x="2056" y="543"/>
                    <a:pt x="2098" y="549"/>
                  </a:cubicBezTo>
                  <a:lnTo>
                    <a:pt x="2098" y="549"/>
                  </a:lnTo>
                  <a:lnTo>
                    <a:pt x="2098" y="549"/>
                  </a:lnTo>
                  <a:cubicBezTo>
                    <a:pt x="2098" y="570"/>
                    <a:pt x="2093" y="580"/>
                    <a:pt x="2082" y="596"/>
                  </a:cubicBezTo>
                  <a:cubicBezTo>
                    <a:pt x="2066" y="617"/>
                    <a:pt x="2056" y="628"/>
                    <a:pt x="2045" y="654"/>
                  </a:cubicBezTo>
                  <a:cubicBezTo>
                    <a:pt x="2040" y="670"/>
                    <a:pt x="2040" y="686"/>
                    <a:pt x="2029" y="707"/>
                  </a:cubicBezTo>
                  <a:cubicBezTo>
                    <a:pt x="2024" y="712"/>
                    <a:pt x="2019" y="717"/>
                    <a:pt x="2008" y="728"/>
                  </a:cubicBezTo>
                  <a:cubicBezTo>
                    <a:pt x="2008" y="738"/>
                    <a:pt x="2008" y="744"/>
                    <a:pt x="2008" y="754"/>
                  </a:cubicBezTo>
                  <a:cubicBezTo>
                    <a:pt x="2003" y="765"/>
                    <a:pt x="1998" y="770"/>
                    <a:pt x="1998" y="781"/>
                  </a:cubicBezTo>
                  <a:cubicBezTo>
                    <a:pt x="1992" y="797"/>
                    <a:pt x="1987" y="802"/>
                    <a:pt x="1977" y="812"/>
                  </a:cubicBezTo>
                  <a:cubicBezTo>
                    <a:pt x="1977" y="818"/>
                    <a:pt x="1966" y="818"/>
                    <a:pt x="1966" y="823"/>
                  </a:cubicBezTo>
                  <a:cubicBezTo>
                    <a:pt x="1956" y="833"/>
                    <a:pt x="1956" y="844"/>
                    <a:pt x="1950" y="854"/>
                  </a:cubicBezTo>
                  <a:cubicBezTo>
                    <a:pt x="1945" y="865"/>
                    <a:pt x="1945" y="876"/>
                    <a:pt x="1940" y="886"/>
                  </a:cubicBezTo>
                  <a:cubicBezTo>
                    <a:pt x="1934" y="897"/>
                    <a:pt x="1929" y="902"/>
                    <a:pt x="1924" y="913"/>
                  </a:cubicBezTo>
                  <a:cubicBezTo>
                    <a:pt x="1919" y="923"/>
                    <a:pt x="1913" y="928"/>
                    <a:pt x="1913" y="934"/>
                  </a:cubicBezTo>
                  <a:cubicBezTo>
                    <a:pt x="1913" y="939"/>
                    <a:pt x="1913" y="944"/>
                    <a:pt x="1913" y="949"/>
                  </a:cubicBezTo>
                  <a:cubicBezTo>
                    <a:pt x="1913" y="960"/>
                    <a:pt x="1913" y="960"/>
                    <a:pt x="1908" y="965"/>
                  </a:cubicBezTo>
                  <a:cubicBezTo>
                    <a:pt x="1908" y="986"/>
                    <a:pt x="1897" y="992"/>
                    <a:pt x="1892" y="1013"/>
                  </a:cubicBezTo>
                  <a:cubicBezTo>
                    <a:pt x="1887" y="1023"/>
                    <a:pt x="1887" y="1034"/>
                    <a:pt x="1882" y="1044"/>
                  </a:cubicBezTo>
                  <a:cubicBezTo>
                    <a:pt x="1876" y="1055"/>
                    <a:pt x="1871" y="1055"/>
                    <a:pt x="1871" y="1065"/>
                  </a:cubicBezTo>
                  <a:cubicBezTo>
                    <a:pt x="1871" y="1076"/>
                    <a:pt x="1882" y="1076"/>
                    <a:pt x="1887" y="1087"/>
                  </a:cubicBezTo>
                  <a:cubicBezTo>
                    <a:pt x="1892" y="1097"/>
                    <a:pt x="1897" y="1102"/>
                    <a:pt x="1903" y="1108"/>
                  </a:cubicBezTo>
                  <a:cubicBezTo>
                    <a:pt x="1919" y="1123"/>
                    <a:pt x="1919" y="1139"/>
                    <a:pt x="1940" y="1150"/>
                  </a:cubicBezTo>
                  <a:cubicBezTo>
                    <a:pt x="1940" y="1155"/>
                    <a:pt x="1945" y="1155"/>
                    <a:pt x="1945" y="1160"/>
                  </a:cubicBezTo>
                  <a:cubicBezTo>
                    <a:pt x="1950" y="1160"/>
                    <a:pt x="1950" y="1166"/>
                    <a:pt x="1956" y="1166"/>
                  </a:cubicBezTo>
                  <a:cubicBezTo>
                    <a:pt x="1982" y="1182"/>
                    <a:pt x="1998" y="1182"/>
                    <a:pt x="2024" y="1187"/>
                  </a:cubicBezTo>
                  <a:cubicBezTo>
                    <a:pt x="2029" y="1208"/>
                    <a:pt x="2035" y="1224"/>
                    <a:pt x="2035" y="1245"/>
                  </a:cubicBezTo>
                  <a:cubicBezTo>
                    <a:pt x="2035" y="1250"/>
                    <a:pt x="2035" y="1255"/>
                    <a:pt x="2029" y="1261"/>
                  </a:cubicBezTo>
                  <a:cubicBezTo>
                    <a:pt x="2029" y="1266"/>
                    <a:pt x="2024" y="1271"/>
                    <a:pt x="2024" y="1282"/>
                  </a:cubicBezTo>
                  <a:cubicBezTo>
                    <a:pt x="2019" y="1282"/>
                    <a:pt x="2019" y="1287"/>
                    <a:pt x="2014" y="1287"/>
                  </a:cubicBezTo>
                  <a:cubicBezTo>
                    <a:pt x="2008" y="1297"/>
                    <a:pt x="2003" y="1308"/>
                    <a:pt x="1998" y="1319"/>
                  </a:cubicBezTo>
                  <a:cubicBezTo>
                    <a:pt x="1987" y="1334"/>
                    <a:pt x="1982" y="1340"/>
                    <a:pt x="1977" y="1356"/>
                  </a:cubicBezTo>
                  <a:cubicBezTo>
                    <a:pt x="1971" y="1371"/>
                    <a:pt x="1971" y="1382"/>
                    <a:pt x="1961" y="1382"/>
                  </a:cubicBezTo>
                  <a:cubicBezTo>
                    <a:pt x="1956" y="1382"/>
                    <a:pt x="1950" y="1382"/>
                    <a:pt x="1945" y="1382"/>
                  </a:cubicBezTo>
                  <a:cubicBezTo>
                    <a:pt x="1940" y="1377"/>
                    <a:pt x="1934" y="1377"/>
                    <a:pt x="1924" y="1377"/>
                  </a:cubicBezTo>
                  <a:cubicBezTo>
                    <a:pt x="1913" y="1377"/>
                    <a:pt x="1913" y="1371"/>
                    <a:pt x="1903" y="1371"/>
                  </a:cubicBezTo>
                  <a:cubicBezTo>
                    <a:pt x="1892" y="1371"/>
                    <a:pt x="1892" y="1371"/>
                    <a:pt x="1892" y="1371"/>
                  </a:cubicBezTo>
                  <a:cubicBezTo>
                    <a:pt x="1892" y="1377"/>
                    <a:pt x="1892" y="1382"/>
                    <a:pt x="1892" y="1387"/>
                  </a:cubicBezTo>
                  <a:cubicBezTo>
                    <a:pt x="1892" y="1398"/>
                    <a:pt x="1892" y="1398"/>
                    <a:pt x="1892" y="1408"/>
                  </a:cubicBezTo>
                  <a:cubicBezTo>
                    <a:pt x="1887" y="1419"/>
                    <a:pt x="1887" y="1429"/>
                    <a:pt x="1882" y="1440"/>
                  </a:cubicBezTo>
                  <a:cubicBezTo>
                    <a:pt x="1882" y="1445"/>
                    <a:pt x="1876" y="1450"/>
                    <a:pt x="1871" y="1461"/>
                  </a:cubicBezTo>
                  <a:cubicBezTo>
                    <a:pt x="1871" y="1466"/>
                    <a:pt x="1866" y="1472"/>
                    <a:pt x="1866" y="1477"/>
                  </a:cubicBezTo>
                  <a:cubicBezTo>
                    <a:pt x="1860" y="1482"/>
                    <a:pt x="1855" y="1482"/>
                    <a:pt x="1855" y="1487"/>
                  </a:cubicBezTo>
                  <a:cubicBezTo>
                    <a:pt x="1845" y="1498"/>
                    <a:pt x="1839" y="1508"/>
                    <a:pt x="1829" y="1519"/>
                  </a:cubicBezTo>
                  <a:cubicBezTo>
                    <a:pt x="1803" y="1598"/>
                    <a:pt x="1803" y="1598"/>
                    <a:pt x="1803" y="1598"/>
                  </a:cubicBezTo>
                  <a:cubicBezTo>
                    <a:pt x="1803" y="1630"/>
                    <a:pt x="1803" y="1630"/>
                    <a:pt x="1803" y="1630"/>
                  </a:cubicBezTo>
                  <a:cubicBezTo>
                    <a:pt x="1803" y="1635"/>
                    <a:pt x="1803" y="1635"/>
                    <a:pt x="1803" y="1640"/>
                  </a:cubicBezTo>
                  <a:cubicBezTo>
                    <a:pt x="1797" y="1651"/>
                    <a:pt x="1792" y="1656"/>
                    <a:pt x="1787" y="1667"/>
                  </a:cubicBezTo>
                  <a:cubicBezTo>
                    <a:pt x="1782" y="1682"/>
                    <a:pt x="1782" y="1688"/>
                    <a:pt x="1771" y="1698"/>
                  </a:cubicBezTo>
                  <a:cubicBezTo>
                    <a:pt x="1766" y="1704"/>
                    <a:pt x="1760" y="1704"/>
                    <a:pt x="1760" y="1709"/>
                  </a:cubicBezTo>
                  <a:cubicBezTo>
                    <a:pt x="1750" y="1725"/>
                    <a:pt x="1750" y="1741"/>
                    <a:pt x="1750" y="1762"/>
                  </a:cubicBezTo>
                  <a:cubicBezTo>
                    <a:pt x="1750" y="1767"/>
                    <a:pt x="1750" y="1772"/>
                    <a:pt x="1750" y="1778"/>
                  </a:cubicBezTo>
                  <a:cubicBezTo>
                    <a:pt x="1755" y="1783"/>
                    <a:pt x="1755" y="1783"/>
                    <a:pt x="1760" y="1783"/>
                  </a:cubicBezTo>
                  <a:cubicBezTo>
                    <a:pt x="1771" y="1788"/>
                    <a:pt x="1771" y="1793"/>
                    <a:pt x="1782" y="1793"/>
                  </a:cubicBezTo>
                  <a:cubicBezTo>
                    <a:pt x="1787" y="1799"/>
                    <a:pt x="1797" y="1799"/>
                    <a:pt x="1797" y="1804"/>
                  </a:cubicBezTo>
                  <a:cubicBezTo>
                    <a:pt x="1797" y="1819"/>
                    <a:pt x="1792" y="1824"/>
                    <a:pt x="1787" y="1840"/>
                  </a:cubicBezTo>
                  <a:cubicBezTo>
                    <a:pt x="1782" y="1850"/>
                    <a:pt x="1782" y="1856"/>
                    <a:pt x="1776" y="1866"/>
                  </a:cubicBezTo>
                  <a:cubicBezTo>
                    <a:pt x="1771" y="1887"/>
                    <a:pt x="1766" y="1903"/>
                    <a:pt x="1760" y="1924"/>
                  </a:cubicBezTo>
                  <a:cubicBezTo>
                    <a:pt x="1771" y="1924"/>
                    <a:pt x="1776" y="1924"/>
                    <a:pt x="1782" y="1929"/>
                  </a:cubicBezTo>
                  <a:cubicBezTo>
                    <a:pt x="1787" y="1929"/>
                    <a:pt x="1792" y="1929"/>
                    <a:pt x="1803" y="1929"/>
                  </a:cubicBezTo>
                  <a:cubicBezTo>
                    <a:pt x="1808" y="1929"/>
                    <a:pt x="1813" y="1929"/>
                    <a:pt x="1818" y="1929"/>
                  </a:cubicBezTo>
                  <a:cubicBezTo>
                    <a:pt x="1839" y="1929"/>
                    <a:pt x="1850" y="1924"/>
                    <a:pt x="1871" y="1914"/>
                  </a:cubicBezTo>
                  <a:cubicBezTo>
                    <a:pt x="1876" y="1908"/>
                    <a:pt x="1882" y="1908"/>
                    <a:pt x="1887" y="1898"/>
                  </a:cubicBezTo>
                  <a:cubicBezTo>
                    <a:pt x="1892" y="1893"/>
                    <a:pt x="1897" y="1887"/>
                    <a:pt x="1897" y="1877"/>
                  </a:cubicBezTo>
                  <a:cubicBezTo>
                    <a:pt x="1903" y="1856"/>
                    <a:pt x="1908" y="1850"/>
                    <a:pt x="1908" y="1829"/>
                  </a:cubicBezTo>
                  <a:cubicBezTo>
                    <a:pt x="1913" y="1829"/>
                    <a:pt x="1913" y="1829"/>
                    <a:pt x="1919" y="1829"/>
                  </a:cubicBezTo>
                  <a:cubicBezTo>
                    <a:pt x="1929" y="1829"/>
                    <a:pt x="1934" y="1835"/>
                    <a:pt x="1940" y="1835"/>
                  </a:cubicBezTo>
                  <a:cubicBezTo>
                    <a:pt x="1950" y="1840"/>
                    <a:pt x="1950" y="1840"/>
                    <a:pt x="1961" y="1840"/>
                  </a:cubicBezTo>
                  <a:cubicBezTo>
                    <a:pt x="1966" y="1840"/>
                    <a:pt x="1977" y="1845"/>
                    <a:pt x="1982" y="1850"/>
                  </a:cubicBezTo>
                  <a:cubicBezTo>
                    <a:pt x="2008" y="1861"/>
                    <a:pt x="2029" y="1872"/>
                    <a:pt x="2029" y="1898"/>
                  </a:cubicBezTo>
                  <a:cubicBezTo>
                    <a:pt x="2029" y="1929"/>
                    <a:pt x="2029" y="1929"/>
                    <a:pt x="2029" y="1929"/>
                  </a:cubicBezTo>
                  <a:cubicBezTo>
                    <a:pt x="2029" y="1977"/>
                    <a:pt x="2029" y="1977"/>
                    <a:pt x="2029" y="1977"/>
                  </a:cubicBezTo>
                  <a:cubicBezTo>
                    <a:pt x="2029" y="1993"/>
                    <a:pt x="2029" y="1998"/>
                    <a:pt x="2029" y="2014"/>
                  </a:cubicBezTo>
                  <a:cubicBezTo>
                    <a:pt x="2029" y="2024"/>
                    <a:pt x="2029" y="2035"/>
                    <a:pt x="2024" y="2046"/>
                  </a:cubicBezTo>
                  <a:lnTo>
                    <a:pt x="2024" y="2046"/>
                  </a:lnTo>
                  <a:cubicBezTo>
                    <a:pt x="1987" y="2051"/>
                    <a:pt x="1961" y="2077"/>
                    <a:pt x="1913" y="2077"/>
                  </a:cubicBezTo>
                  <a:cubicBezTo>
                    <a:pt x="1897" y="2077"/>
                    <a:pt x="1887" y="2072"/>
                    <a:pt x="1871" y="2072"/>
                  </a:cubicBezTo>
                  <a:cubicBezTo>
                    <a:pt x="1824" y="2072"/>
                    <a:pt x="1803" y="2098"/>
                    <a:pt x="1760" y="2119"/>
                  </a:cubicBezTo>
                  <a:cubicBezTo>
                    <a:pt x="1718" y="2140"/>
                    <a:pt x="1692" y="2140"/>
                    <a:pt x="1650" y="2146"/>
                  </a:cubicBezTo>
                  <a:cubicBezTo>
                    <a:pt x="1618" y="2151"/>
                    <a:pt x="1597" y="2161"/>
                    <a:pt x="1565" y="2161"/>
                  </a:cubicBezTo>
                  <a:cubicBezTo>
                    <a:pt x="1555" y="2161"/>
                    <a:pt x="1555" y="2161"/>
                    <a:pt x="1544" y="2156"/>
                  </a:cubicBezTo>
                  <a:cubicBezTo>
                    <a:pt x="1491" y="2146"/>
                    <a:pt x="1460" y="2140"/>
                    <a:pt x="1412" y="2104"/>
                  </a:cubicBezTo>
                  <a:cubicBezTo>
                    <a:pt x="1386" y="2082"/>
                    <a:pt x="1370" y="2072"/>
                    <a:pt x="1344" y="2056"/>
                  </a:cubicBezTo>
                  <a:cubicBezTo>
                    <a:pt x="1333" y="2051"/>
                    <a:pt x="1328" y="2040"/>
                    <a:pt x="1317" y="2040"/>
                  </a:cubicBezTo>
                  <a:cubicBezTo>
                    <a:pt x="1275" y="2040"/>
                    <a:pt x="1259" y="2077"/>
                    <a:pt x="1222" y="2077"/>
                  </a:cubicBezTo>
                  <a:cubicBezTo>
                    <a:pt x="1180" y="2077"/>
                    <a:pt x="1154" y="2056"/>
                    <a:pt x="1118" y="2030"/>
                  </a:cubicBezTo>
                  <a:cubicBezTo>
                    <a:pt x="1102" y="2019"/>
                    <a:pt x="1097" y="2009"/>
                    <a:pt x="1086" y="1998"/>
                  </a:cubicBezTo>
                  <a:cubicBezTo>
                    <a:pt x="1081" y="1998"/>
                    <a:pt x="1070" y="1998"/>
                    <a:pt x="1070" y="1987"/>
                  </a:cubicBezTo>
                  <a:cubicBezTo>
                    <a:pt x="1070" y="1977"/>
                    <a:pt x="1081" y="1972"/>
                    <a:pt x="1081" y="1956"/>
                  </a:cubicBezTo>
                  <a:lnTo>
                    <a:pt x="1081" y="1956"/>
                  </a:lnTo>
                  <a:cubicBezTo>
                    <a:pt x="1055" y="1956"/>
                    <a:pt x="1039" y="1972"/>
                    <a:pt x="1028" y="1998"/>
                  </a:cubicBezTo>
                  <a:cubicBezTo>
                    <a:pt x="1012" y="1982"/>
                    <a:pt x="1018" y="1966"/>
                    <a:pt x="1012" y="1951"/>
                  </a:cubicBezTo>
                  <a:cubicBezTo>
                    <a:pt x="1007" y="1956"/>
                    <a:pt x="1007" y="1956"/>
                    <a:pt x="1007" y="1956"/>
                  </a:cubicBezTo>
                  <a:cubicBezTo>
                    <a:pt x="1007" y="1972"/>
                    <a:pt x="1002" y="1982"/>
                    <a:pt x="1007" y="1998"/>
                  </a:cubicBezTo>
                  <a:cubicBezTo>
                    <a:pt x="1002" y="2003"/>
                    <a:pt x="1002" y="2003"/>
                    <a:pt x="1002" y="2003"/>
                  </a:cubicBezTo>
                  <a:cubicBezTo>
                    <a:pt x="981" y="1998"/>
                    <a:pt x="970" y="1982"/>
                    <a:pt x="949" y="1977"/>
                  </a:cubicBezTo>
                  <a:cubicBezTo>
                    <a:pt x="928" y="1972"/>
                    <a:pt x="891" y="1977"/>
                    <a:pt x="891" y="1951"/>
                  </a:cubicBezTo>
                  <a:cubicBezTo>
                    <a:pt x="891" y="1919"/>
                    <a:pt x="865" y="1908"/>
                    <a:pt x="838" y="1898"/>
                  </a:cubicBezTo>
                  <a:cubicBezTo>
                    <a:pt x="807" y="1882"/>
                    <a:pt x="785" y="1872"/>
                    <a:pt x="749" y="1872"/>
                  </a:cubicBezTo>
                  <a:cubicBezTo>
                    <a:pt x="722" y="1872"/>
                    <a:pt x="712" y="1903"/>
                    <a:pt x="685" y="1903"/>
                  </a:cubicBezTo>
                  <a:cubicBezTo>
                    <a:pt x="664" y="1903"/>
                    <a:pt x="654" y="1898"/>
                    <a:pt x="638" y="1882"/>
                  </a:cubicBezTo>
                  <a:cubicBezTo>
                    <a:pt x="633" y="1877"/>
                    <a:pt x="643" y="1861"/>
                    <a:pt x="638" y="1856"/>
                  </a:cubicBezTo>
                  <a:cubicBezTo>
                    <a:pt x="633" y="1845"/>
                    <a:pt x="611" y="1845"/>
                    <a:pt x="611" y="1835"/>
                  </a:cubicBezTo>
                  <a:cubicBezTo>
                    <a:pt x="611" y="1829"/>
                    <a:pt x="617" y="1824"/>
                    <a:pt x="617" y="1824"/>
                  </a:cubicBezTo>
                  <a:cubicBezTo>
                    <a:pt x="590" y="1824"/>
                    <a:pt x="580" y="1835"/>
                    <a:pt x="559" y="1835"/>
                  </a:cubicBezTo>
                  <a:cubicBezTo>
                    <a:pt x="548" y="1835"/>
                    <a:pt x="548" y="1824"/>
                    <a:pt x="538" y="1819"/>
                  </a:cubicBezTo>
                  <a:cubicBezTo>
                    <a:pt x="538" y="1824"/>
                    <a:pt x="532" y="1835"/>
                    <a:pt x="527" y="1835"/>
                  </a:cubicBezTo>
                  <a:cubicBezTo>
                    <a:pt x="501" y="1835"/>
                    <a:pt x="480" y="1746"/>
                    <a:pt x="480" y="1866"/>
                  </a:cubicBezTo>
                  <a:cubicBezTo>
                    <a:pt x="480" y="1887"/>
                    <a:pt x="480" y="1887"/>
                    <a:pt x="480" y="1887"/>
                  </a:cubicBezTo>
                  <a:cubicBezTo>
                    <a:pt x="480" y="1898"/>
                    <a:pt x="480" y="1903"/>
                    <a:pt x="474" y="1908"/>
                  </a:cubicBezTo>
                  <a:cubicBezTo>
                    <a:pt x="464" y="1898"/>
                    <a:pt x="464" y="1882"/>
                    <a:pt x="459" y="1866"/>
                  </a:cubicBezTo>
                  <a:cubicBezTo>
                    <a:pt x="459" y="1861"/>
                    <a:pt x="459" y="1856"/>
                    <a:pt x="453" y="1856"/>
                  </a:cubicBezTo>
                  <a:cubicBezTo>
                    <a:pt x="437" y="1856"/>
                    <a:pt x="437" y="1877"/>
                    <a:pt x="416" y="1877"/>
                  </a:cubicBezTo>
                  <a:cubicBezTo>
                    <a:pt x="411" y="1877"/>
                    <a:pt x="411" y="1872"/>
                    <a:pt x="400" y="1872"/>
                  </a:cubicBezTo>
                  <a:cubicBezTo>
                    <a:pt x="395" y="1872"/>
                    <a:pt x="390" y="1872"/>
                    <a:pt x="385" y="1872"/>
                  </a:cubicBezTo>
                  <a:cubicBezTo>
                    <a:pt x="390" y="1856"/>
                    <a:pt x="406" y="1856"/>
                    <a:pt x="422" y="1856"/>
                  </a:cubicBezTo>
                  <a:cubicBezTo>
                    <a:pt x="432" y="1850"/>
                    <a:pt x="443" y="1845"/>
                    <a:pt x="443" y="1835"/>
                  </a:cubicBezTo>
                  <a:cubicBezTo>
                    <a:pt x="443" y="1835"/>
                    <a:pt x="369" y="1850"/>
                    <a:pt x="385" y="1845"/>
                  </a:cubicBezTo>
                  <a:cubicBezTo>
                    <a:pt x="395" y="1840"/>
                    <a:pt x="411" y="1835"/>
                    <a:pt x="411" y="1824"/>
                  </a:cubicBezTo>
                  <a:cubicBezTo>
                    <a:pt x="411" y="1813"/>
                    <a:pt x="411" y="1804"/>
                    <a:pt x="406" y="1793"/>
                  </a:cubicBezTo>
                  <a:cubicBezTo>
                    <a:pt x="395" y="1799"/>
                    <a:pt x="369" y="1824"/>
                    <a:pt x="374" y="1813"/>
                  </a:cubicBezTo>
                  <a:cubicBezTo>
                    <a:pt x="379" y="1799"/>
                    <a:pt x="385" y="1788"/>
                    <a:pt x="385" y="1767"/>
                  </a:cubicBezTo>
                  <a:cubicBezTo>
                    <a:pt x="395" y="1767"/>
                    <a:pt x="400" y="1778"/>
                    <a:pt x="411" y="1783"/>
                  </a:cubicBezTo>
                  <a:cubicBezTo>
                    <a:pt x="411" y="1778"/>
                    <a:pt x="416" y="1772"/>
                    <a:pt x="416" y="1762"/>
                  </a:cubicBezTo>
                  <a:cubicBezTo>
                    <a:pt x="416" y="1746"/>
                    <a:pt x="416" y="1746"/>
                    <a:pt x="416" y="1746"/>
                  </a:cubicBezTo>
                  <a:cubicBezTo>
                    <a:pt x="406" y="1746"/>
                    <a:pt x="406" y="1746"/>
                    <a:pt x="406" y="1746"/>
                  </a:cubicBezTo>
                  <a:cubicBezTo>
                    <a:pt x="379" y="1746"/>
                    <a:pt x="358" y="1741"/>
                    <a:pt x="342" y="1762"/>
                  </a:cubicBezTo>
                  <a:cubicBezTo>
                    <a:pt x="337" y="1772"/>
                    <a:pt x="337" y="1783"/>
                    <a:pt x="337" y="1799"/>
                  </a:cubicBezTo>
                  <a:cubicBezTo>
                    <a:pt x="332" y="1799"/>
                    <a:pt x="332" y="1799"/>
                    <a:pt x="332" y="1799"/>
                  </a:cubicBezTo>
                  <a:cubicBezTo>
                    <a:pt x="295" y="1783"/>
                    <a:pt x="274" y="1778"/>
                    <a:pt x="237" y="1772"/>
                  </a:cubicBezTo>
                  <a:cubicBezTo>
                    <a:pt x="211" y="1762"/>
                    <a:pt x="200" y="1751"/>
                    <a:pt x="174" y="1751"/>
                  </a:cubicBezTo>
                  <a:cubicBezTo>
                    <a:pt x="168" y="1751"/>
                    <a:pt x="163" y="1751"/>
                    <a:pt x="163" y="1756"/>
                  </a:cubicBezTo>
                  <a:cubicBezTo>
                    <a:pt x="163" y="1772"/>
                    <a:pt x="174" y="1772"/>
                    <a:pt x="189" y="1778"/>
                  </a:cubicBezTo>
                  <a:cubicBezTo>
                    <a:pt x="200" y="1783"/>
                    <a:pt x="211" y="1793"/>
                    <a:pt x="211" y="1804"/>
                  </a:cubicBezTo>
                  <a:lnTo>
                    <a:pt x="205" y="1808"/>
                  </a:lnTo>
                  <a:cubicBezTo>
                    <a:pt x="189" y="1804"/>
                    <a:pt x="184" y="1793"/>
                    <a:pt x="168" y="1788"/>
                  </a:cubicBezTo>
                  <a:cubicBezTo>
                    <a:pt x="158" y="1783"/>
                    <a:pt x="147" y="1788"/>
                    <a:pt x="137" y="1772"/>
                  </a:cubicBezTo>
                  <a:cubicBezTo>
                    <a:pt x="121" y="1746"/>
                    <a:pt x="116" y="1725"/>
                    <a:pt x="116" y="1693"/>
                  </a:cubicBezTo>
                  <a:cubicBezTo>
                    <a:pt x="116" y="1677"/>
                    <a:pt x="131" y="1677"/>
                    <a:pt x="137" y="1667"/>
                  </a:cubicBezTo>
                  <a:cubicBezTo>
                    <a:pt x="137" y="1667"/>
                    <a:pt x="137" y="1667"/>
                    <a:pt x="131" y="1667"/>
                  </a:cubicBezTo>
                  <a:cubicBezTo>
                    <a:pt x="100" y="1667"/>
                    <a:pt x="84" y="1651"/>
                    <a:pt x="52" y="1646"/>
                  </a:cubicBezTo>
                  <a:cubicBezTo>
                    <a:pt x="31" y="1640"/>
                    <a:pt x="15" y="1640"/>
                    <a:pt x="0" y="163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86"/>
            <p:cNvSpPr>
              <a:spLocks noChangeArrowheads="1"/>
            </p:cNvSpPr>
            <p:nvPr/>
          </p:nvSpPr>
          <p:spPr bwMode="auto">
            <a:xfrm>
              <a:off x="7782921" y="8175625"/>
              <a:ext cx="919102" cy="849312"/>
            </a:xfrm>
            <a:custGeom>
              <a:avLst/>
              <a:gdLst>
                <a:gd name="T0" fmla="*/ 2263 w 2553"/>
                <a:gd name="T1" fmla="*/ 960 h 2358"/>
                <a:gd name="T2" fmla="*/ 2430 w 2553"/>
                <a:gd name="T3" fmla="*/ 944 h 2358"/>
                <a:gd name="T4" fmla="*/ 2183 w 2553"/>
                <a:gd name="T5" fmla="*/ 849 h 2358"/>
                <a:gd name="T6" fmla="*/ 2141 w 2553"/>
                <a:gd name="T7" fmla="*/ 775 h 2358"/>
                <a:gd name="T8" fmla="*/ 1951 w 2553"/>
                <a:gd name="T9" fmla="*/ 590 h 2358"/>
                <a:gd name="T10" fmla="*/ 1841 w 2553"/>
                <a:gd name="T11" fmla="*/ 564 h 2358"/>
                <a:gd name="T12" fmla="*/ 1830 w 2553"/>
                <a:gd name="T13" fmla="*/ 538 h 2358"/>
                <a:gd name="T14" fmla="*/ 1398 w 2553"/>
                <a:gd name="T15" fmla="*/ 385 h 2358"/>
                <a:gd name="T16" fmla="*/ 1582 w 2553"/>
                <a:gd name="T17" fmla="*/ 459 h 2358"/>
                <a:gd name="T18" fmla="*/ 1624 w 2553"/>
                <a:gd name="T19" fmla="*/ 364 h 2358"/>
                <a:gd name="T20" fmla="*/ 1197 w 2553"/>
                <a:gd name="T21" fmla="*/ 284 h 2358"/>
                <a:gd name="T22" fmla="*/ 1292 w 2553"/>
                <a:gd name="T23" fmla="*/ 242 h 2358"/>
                <a:gd name="T24" fmla="*/ 1181 w 2553"/>
                <a:gd name="T25" fmla="*/ 163 h 2358"/>
                <a:gd name="T26" fmla="*/ 1023 w 2553"/>
                <a:gd name="T27" fmla="*/ 332 h 2358"/>
                <a:gd name="T28" fmla="*/ 1160 w 2553"/>
                <a:gd name="T29" fmla="*/ 269 h 2358"/>
                <a:gd name="T30" fmla="*/ 1007 w 2553"/>
                <a:gd name="T31" fmla="*/ 237 h 2358"/>
                <a:gd name="T32" fmla="*/ 991 w 2553"/>
                <a:gd name="T33" fmla="*/ 95 h 2358"/>
                <a:gd name="T34" fmla="*/ 965 w 2553"/>
                <a:gd name="T35" fmla="*/ 300 h 2358"/>
                <a:gd name="T36" fmla="*/ 875 w 2553"/>
                <a:gd name="T37" fmla="*/ 374 h 2358"/>
                <a:gd name="T38" fmla="*/ 891 w 2553"/>
                <a:gd name="T39" fmla="*/ 242 h 2358"/>
                <a:gd name="T40" fmla="*/ 902 w 2553"/>
                <a:gd name="T41" fmla="*/ 258 h 2358"/>
                <a:gd name="T42" fmla="*/ 881 w 2553"/>
                <a:gd name="T43" fmla="*/ 58 h 2358"/>
                <a:gd name="T44" fmla="*/ 722 w 2553"/>
                <a:gd name="T45" fmla="*/ 364 h 2358"/>
                <a:gd name="T46" fmla="*/ 743 w 2553"/>
                <a:gd name="T47" fmla="*/ 58 h 2358"/>
                <a:gd name="T48" fmla="*/ 664 w 2553"/>
                <a:gd name="T49" fmla="*/ 52 h 2358"/>
                <a:gd name="T50" fmla="*/ 659 w 2553"/>
                <a:gd name="T51" fmla="*/ 10 h 2358"/>
                <a:gd name="T52" fmla="*/ 348 w 2553"/>
                <a:gd name="T53" fmla="*/ 1065 h 2358"/>
                <a:gd name="T54" fmla="*/ 311 w 2553"/>
                <a:gd name="T55" fmla="*/ 833 h 2358"/>
                <a:gd name="T56" fmla="*/ 274 w 2553"/>
                <a:gd name="T57" fmla="*/ 643 h 2358"/>
                <a:gd name="T58" fmla="*/ 126 w 2553"/>
                <a:gd name="T59" fmla="*/ 664 h 2358"/>
                <a:gd name="T60" fmla="*/ 42 w 2553"/>
                <a:gd name="T61" fmla="*/ 480 h 2358"/>
                <a:gd name="T62" fmla="*/ 126 w 2553"/>
                <a:gd name="T63" fmla="*/ 348 h 2358"/>
                <a:gd name="T64" fmla="*/ 263 w 2553"/>
                <a:gd name="T65" fmla="*/ 174 h 2358"/>
                <a:gd name="T66" fmla="*/ 743 w 2553"/>
                <a:gd name="T67" fmla="*/ 416 h 2358"/>
                <a:gd name="T68" fmla="*/ 1070 w 2553"/>
                <a:gd name="T69" fmla="*/ 401 h 2358"/>
                <a:gd name="T70" fmla="*/ 1382 w 2553"/>
                <a:gd name="T71" fmla="*/ 548 h 2358"/>
                <a:gd name="T72" fmla="*/ 1667 w 2553"/>
                <a:gd name="T73" fmla="*/ 538 h 2358"/>
                <a:gd name="T74" fmla="*/ 1735 w 2553"/>
                <a:gd name="T75" fmla="*/ 712 h 2358"/>
                <a:gd name="T76" fmla="*/ 1983 w 2553"/>
                <a:gd name="T77" fmla="*/ 844 h 2358"/>
                <a:gd name="T78" fmla="*/ 2314 w 2553"/>
                <a:gd name="T79" fmla="*/ 1255 h 2358"/>
                <a:gd name="T80" fmla="*/ 2372 w 2553"/>
                <a:gd name="T81" fmla="*/ 1503 h 2358"/>
                <a:gd name="T82" fmla="*/ 2520 w 2553"/>
                <a:gd name="T83" fmla="*/ 1719 h 2358"/>
                <a:gd name="T84" fmla="*/ 2378 w 2553"/>
                <a:gd name="T85" fmla="*/ 1746 h 2358"/>
                <a:gd name="T86" fmla="*/ 2178 w 2553"/>
                <a:gd name="T87" fmla="*/ 1941 h 2358"/>
                <a:gd name="T88" fmla="*/ 2052 w 2553"/>
                <a:gd name="T89" fmla="*/ 1898 h 2358"/>
                <a:gd name="T90" fmla="*/ 1841 w 2553"/>
                <a:gd name="T91" fmla="*/ 1888 h 2358"/>
                <a:gd name="T92" fmla="*/ 1756 w 2553"/>
                <a:gd name="T93" fmla="*/ 1972 h 2358"/>
                <a:gd name="T94" fmla="*/ 1677 w 2553"/>
                <a:gd name="T95" fmla="*/ 2178 h 2358"/>
                <a:gd name="T96" fmla="*/ 1413 w 2553"/>
                <a:gd name="T97" fmla="*/ 2294 h 2358"/>
                <a:gd name="T98" fmla="*/ 1245 w 2553"/>
                <a:gd name="T99" fmla="*/ 2262 h 2358"/>
                <a:gd name="T100" fmla="*/ 1176 w 2553"/>
                <a:gd name="T101" fmla="*/ 2078 h 2358"/>
                <a:gd name="T102" fmla="*/ 1187 w 2553"/>
                <a:gd name="T103" fmla="*/ 1756 h 2358"/>
                <a:gd name="T104" fmla="*/ 1044 w 2553"/>
                <a:gd name="T105" fmla="*/ 1587 h 2358"/>
                <a:gd name="T106" fmla="*/ 939 w 2553"/>
                <a:gd name="T107" fmla="*/ 1413 h 2358"/>
                <a:gd name="T108" fmla="*/ 865 w 2553"/>
                <a:gd name="T109" fmla="*/ 1197 h 2358"/>
                <a:gd name="T110" fmla="*/ 728 w 2553"/>
                <a:gd name="T111" fmla="*/ 1213 h 2358"/>
                <a:gd name="T112" fmla="*/ 648 w 2553"/>
                <a:gd name="T113" fmla="*/ 1128 h 2358"/>
                <a:gd name="T114" fmla="*/ 464 w 2553"/>
                <a:gd name="T115" fmla="*/ 1176 h 23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553" h="2358">
                  <a:moveTo>
                    <a:pt x="2399" y="1007"/>
                  </a:moveTo>
                  <a:lnTo>
                    <a:pt x="2399" y="1007"/>
                  </a:lnTo>
                  <a:cubicBezTo>
                    <a:pt x="2388" y="997"/>
                    <a:pt x="2383" y="991"/>
                    <a:pt x="2378" y="981"/>
                  </a:cubicBezTo>
                  <a:cubicBezTo>
                    <a:pt x="2378" y="986"/>
                    <a:pt x="2372" y="986"/>
                    <a:pt x="2372" y="991"/>
                  </a:cubicBezTo>
                  <a:cubicBezTo>
                    <a:pt x="2372" y="1018"/>
                    <a:pt x="2409" y="1023"/>
                    <a:pt x="2409" y="1049"/>
                  </a:cubicBezTo>
                  <a:cubicBezTo>
                    <a:pt x="2409" y="1055"/>
                    <a:pt x="2404" y="1055"/>
                    <a:pt x="2404" y="1060"/>
                  </a:cubicBezTo>
                  <a:cubicBezTo>
                    <a:pt x="2404" y="1076"/>
                    <a:pt x="2415" y="1076"/>
                    <a:pt x="2425" y="1081"/>
                  </a:cubicBezTo>
                  <a:lnTo>
                    <a:pt x="2430" y="1076"/>
                  </a:lnTo>
                  <a:cubicBezTo>
                    <a:pt x="2430" y="1049"/>
                    <a:pt x="2415" y="1028"/>
                    <a:pt x="2399" y="1007"/>
                  </a:cubicBezTo>
                  <a:close/>
                  <a:moveTo>
                    <a:pt x="2263" y="960"/>
                  </a:moveTo>
                  <a:lnTo>
                    <a:pt x="2263" y="960"/>
                  </a:lnTo>
                  <a:cubicBezTo>
                    <a:pt x="2263" y="965"/>
                    <a:pt x="2263" y="965"/>
                    <a:pt x="2263" y="965"/>
                  </a:cubicBezTo>
                  <a:cubicBezTo>
                    <a:pt x="2284" y="970"/>
                    <a:pt x="2299" y="975"/>
                    <a:pt x="2320" y="991"/>
                  </a:cubicBezTo>
                  <a:cubicBezTo>
                    <a:pt x="2320" y="981"/>
                    <a:pt x="2320" y="975"/>
                    <a:pt x="2320" y="965"/>
                  </a:cubicBezTo>
                  <a:cubicBezTo>
                    <a:pt x="2299" y="965"/>
                    <a:pt x="2299" y="965"/>
                    <a:pt x="2299" y="965"/>
                  </a:cubicBezTo>
                  <a:cubicBezTo>
                    <a:pt x="2284" y="965"/>
                    <a:pt x="2278" y="960"/>
                    <a:pt x="2263" y="960"/>
                  </a:cubicBezTo>
                  <a:close/>
                  <a:moveTo>
                    <a:pt x="2220" y="807"/>
                  </a:moveTo>
                  <a:lnTo>
                    <a:pt x="2220" y="807"/>
                  </a:lnTo>
                  <a:cubicBezTo>
                    <a:pt x="2263" y="822"/>
                    <a:pt x="2284" y="854"/>
                    <a:pt x="2330" y="865"/>
                  </a:cubicBezTo>
                  <a:cubicBezTo>
                    <a:pt x="2378" y="870"/>
                    <a:pt x="2383" y="944"/>
                    <a:pt x="2430" y="944"/>
                  </a:cubicBezTo>
                  <a:cubicBezTo>
                    <a:pt x="2441" y="944"/>
                    <a:pt x="2441" y="938"/>
                    <a:pt x="2446" y="938"/>
                  </a:cubicBezTo>
                  <a:cubicBezTo>
                    <a:pt x="2478" y="938"/>
                    <a:pt x="2478" y="975"/>
                    <a:pt x="2499" y="1002"/>
                  </a:cubicBezTo>
                  <a:cubicBezTo>
                    <a:pt x="2525" y="1023"/>
                    <a:pt x="2546" y="1033"/>
                    <a:pt x="2552" y="1065"/>
                  </a:cubicBezTo>
                  <a:cubicBezTo>
                    <a:pt x="2525" y="1060"/>
                    <a:pt x="2510" y="1049"/>
                    <a:pt x="2494" y="1028"/>
                  </a:cubicBezTo>
                  <a:cubicBezTo>
                    <a:pt x="2488" y="1018"/>
                    <a:pt x="2488" y="1007"/>
                    <a:pt x="2478" y="1002"/>
                  </a:cubicBezTo>
                  <a:cubicBezTo>
                    <a:pt x="2467" y="997"/>
                    <a:pt x="2462" y="997"/>
                    <a:pt x="2451" y="991"/>
                  </a:cubicBezTo>
                  <a:cubicBezTo>
                    <a:pt x="2430" y="981"/>
                    <a:pt x="2425" y="965"/>
                    <a:pt x="2404" y="949"/>
                  </a:cubicBezTo>
                  <a:cubicBezTo>
                    <a:pt x="2378" y="933"/>
                    <a:pt x="2367" y="907"/>
                    <a:pt x="2335" y="907"/>
                  </a:cubicBezTo>
                  <a:cubicBezTo>
                    <a:pt x="2320" y="907"/>
                    <a:pt x="2314" y="923"/>
                    <a:pt x="2299" y="923"/>
                  </a:cubicBezTo>
                  <a:cubicBezTo>
                    <a:pt x="2247" y="923"/>
                    <a:pt x="2236" y="849"/>
                    <a:pt x="2183" y="849"/>
                  </a:cubicBezTo>
                  <a:cubicBezTo>
                    <a:pt x="2183" y="838"/>
                    <a:pt x="2183" y="828"/>
                    <a:pt x="2183" y="817"/>
                  </a:cubicBezTo>
                  <a:cubicBezTo>
                    <a:pt x="2189" y="817"/>
                    <a:pt x="2189" y="828"/>
                    <a:pt x="2199" y="828"/>
                  </a:cubicBezTo>
                  <a:cubicBezTo>
                    <a:pt x="2210" y="828"/>
                    <a:pt x="2210" y="812"/>
                    <a:pt x="2220" y="807"/>
                  </a:cubicBezTo>
                  <a:close/>
                  <a:moveTo>
                    <a:pt x="2141" y="722"/>
                  </a:moveTo>
                  <a:lnTo>
                    <a:pt x="2141" y="722"/>
                  </a:lnTo>
                  <a:cubicBezTo>
                    <a:pt x="2162" y="754"/>
                    <a:pt x="2183" y="764"/>
                    <a:pt x="2210" y="791"/>
                  </a:cubicBezTo>
                  <a:cubicBezTo>
                    <a:pt x="2199" y="801"/>
                    <a:pt x="2194" y="807"/>
                    <a:pt x="2178" y="807"/>
                  </a:cubicBezTo>
                  <a:cubicBezTo>
                    <a:pt x="2168" y="807"/>
                    <a:pt x="2173" y="786"/>
                    <a:pt x="2162" y="786"/>
                  </a:cubicBezTo>
                  <a:cubicBezTo>
                    <a:pt x="2157" y="786"/>
                    <a:pt x="2152" y="786"/>
                    <a:pt x="2146" y="786"/>
                  </a:cubicBezTo>
                  <a:cubicBezTo>
                    <a:pt x="2141" y="786"/>
                    <a:pt x="2146" y="780"/>
                    <a:pt x="2141" y="775"/>
                  </a:cubicBezTo>
                  <a:cubicBezTo>
                    <a:pt x="2141" y="764"/>
                    <a:pt x="2125" y="764"/>
                    <a:pt x="2125" y="754"/>
                  </a:cubicBezTo>
                  <a:cubicBezTo>
                    <a:pt x="2125" y="727"/>
                    <a:pt x="2125" y="706"/>
                    <a:pt x="2099" y="696"/>
                  </a:cubicBezTo>
                  <a:cubicBezTo>
                    <a:pt x="2062" y="696"/>
                    <a:pt x="2041" y="696"/>
                    <a:pt x="2009" y="717"/>
                  </a:cubicBezTo>
                  <a:cubicBezTo>
                    <a:pt x="2004" y="712"/>
                    <a:pt x="1999" y="701"/>
                    <a:pt x="1999" y="696"/>
                  </a:cubicBezTo>
                  <a:cubicBezTo>
                    <a:pt x="2020" y="691"/>
                    <a:pt x="2025" y="675"/>
                    <a:pt x="2046" y="675"/>
                  </a:cubicBezTo>
                  <a:cubicBezTo>
                    <a:pt x="2073" y="675"/>
                    <a:pt x="2073" y="675"/>
                    <a:pt x="2073" y="675"/>
                  </a:cubicBezTo>
                  <a:cubicBezTo>
                    <a:pt x="2089" y="675"/>
                    <a:pt x="2089" y="675"/>
                    <a:pt x="2089" y="675"/>
                  </a:cubicBezTo>
                  <a:cubicBezTo>
                    <a:pt x="2094" y="675"/>
                    <a:pt x="2099" y="680"/>
                    <a:pt x="2110" y="685"/>
                  </a:cubicBezTo>
                  <a:cubicBezTo>
                    <a:pt x="2120" y="696"/>
                    <a:pt x="2131" y="706"/>
                    <a:pt x="2141" y="722"/>
                  </a:cubicBezTo>
                  <a:close/>
                  <a:moveTo>
                    <a:pt x="1951" y="590"/>
                  </a:moveTo>
                  <a:lnTo>
                    <a:pt x="1951" y="590"/>
                  </a:lnTo>
                  <a:cubicBezTo>
                    <a:pt x="1941" y="590"/>
                    <a:pt x="1930" y="590"/>
                    <a:pt x="1920" y="590"/>
                  </a:cubicBezTo>
                  <a:cubicBezTo>
                    <a:pt x="1920" y="596"/>
                    <a:pt x="1920" y="596"/>
                    <a:pt x="1920" y="601"/>
                  </a:cubicBezTo>
                  <a:cubicBezTo>
                    <a:pt x="1920" y="617"/>
                    <a:pt x="1904" y="617"/>
                    <a:pt x="1888" y="622"/>
                  </a:cubicBezTo>
                  <a:lnTo>
                    <a:pt x="1888" y="622"/>
                  </a:lnTo>
                  <a:cubicBezTo>
                    <a:pt x="1893" y="627"/>
                    <a:pt x="1893" y="627"/>
                    <a:pt x="1893" y="627"/>
                  </a:cubicBezTo>
                  <a:cubicBezTo>
                    <a:pt x="1920" y="627"/>
                    <a:pt x="1941" y="612"/>
                    <a:pt x="1951" y="590"/>
                  </a:cubicBezTo>
                  <a:close/>
                  <a:moveTo>
                    <a:pt x="1862" y="538"/>
                  </a:moveTo>
                  <a:lnTo>
                    <a:pt x="1862" y="538"/>
                  </a:lnTo>
                  <a:cubicBezTo>
                    <a:pt x="1851" y="543"/>
                    <a:pt x="1841" y="553"/>
                    <a:pt x="1841" y="564"/>
                  </a:cubicBezTo>
                  <a:cubicBezTo>
                    <a:pt x="1841" y="569"/>
                    <a:pt x="1846" y="575"/>
                    <a:pt x="1846" y="580"/>
                  </a:cubicBezTo>
                  <a:cubicBezTo>
                    <a:pt x="1856" y="569"/>
                    <a:pt x="1867" y="564"/>
                    <a:pt x="1878" y="559"/>
                  </a:cubicBezTo>
                  <a:cubicBezTo>
                    <a:pt x="1872" y="559"/>
                    <a:pt x="1867" y="559"/>
                    <a:pt x="1862" y="559"/>
                  </a:cubicBezTo>
                  <a:cubicBezTo>
                    <a:pt x="1862" y="553"/>
                    <a:pt x="1862" y="543"/>
                    <a:pt x="1862" y="538"/>
                  </a:cubicBezTo>
                  <a:close/>
                  <a:moveTo>
                    <a:pt x="1820" y="522"/>
                  </a:moveTo>
                  <a:lnTo>
                    <a:pt x="1820" y="522"/>
                  </a:lnTo>
                  <a:cubicBezTo>
                    <a:pt x="1809" y="517"/>
                    <a:pt x="1809" y="517"/>
                    <a:pt x="1809" y="517"/>
                  </a:cubicBezTo>
                  <a:cubicBezTo>
                    <a:pt x="1804" y="522"/>
                    <a:pt x="1804" y="527"/>
                    <a:pt x="1804" y="538"/>
                  </a:cubicBezTo>
                  <a:cubicBezTo>
                    <a:pt x="1804" y="543"/>
                    <a:pt x="1804" y="543"/>
                    <a:pt x="1809" y="548"/>
                  </a:cubicBezTo>
                  <a:cubicBezTo>
                    <a:pt x="1830" y="538"/>
                    <a:pt x="1830" y="538"/>
                    <a:pt x="1830" y="538"/>
                  </a:cubicBezTo>
                  <a:cubicBezTo>
                    <a:pt x="1820" y="522"/>
                    <a:pt x="1820" y="522"/>
                    <a:pt x="1820" y="522"/>
                  </a:cubicBezTo>
                  <a:close/>
                  <a:moveTo>
                    <a:pt x="1398" y="332"/>
                  </a:moveTo>
                  <a:lnTo>
                    <a:pt x="1398" y="332"/>
                  </a:lnTo>
                  <a:cubicBezTo>
                    <a:pt x="1387" y="332"/>
                    <a:pt x="1387" y="332"/>
                    <a:pt x="1387" y="332"/>
                  </a:cubicBezTo>
                  <a:cubicBezTo>
                    <a:pt x="1387" y="337"/>
                    <a:pt x="1387" y="342"/>
                    <a:pt x="1387" y="348"/>
                  </a:cubicBezTo>
                  <a:cubicBezTo>
                    <a:pt x="1413" y="348"/>
                    <a:pt x="1413" y="348"/>
                    <a:pt x="1413" y="348"/>
                  </a:cubicBezTo>
                  <a:lnTo>
                    <a:pt x="1413" y="342"/>
                  </a:lnTo>
                  <a:cubicBezTo>
                    <a:pt x="1413" y="337"/>
                    <a:pt x="1408" y="332"/>
                    <a:pt x="1398" y="332"/>
                  </a:cubicBezTo>
                  <a:close/>
                  <a:moveTo>
                    <a:pt x="1398" y="385"/>
                  </a:moveTo>
                  <a:lnTo>
                    <a:pt x="1398" y="385"/>
                  </a:lnTo>
                  <a:cubicBezTo>
                    <a:pt x="1398" y="401"/>
                    <a:pt x="1413" y="401"/>
                    <a:pt x="1419" y="411"/>
                  </a:cubicBezTo>
                  <a:cubicBezTo>
                    <a:pt x="1435" y="427"/>
                    <a:pt x="1440" y="438"/>
                    <a:pt x="1450" y="459"/>
                  </a:cubicBezTo>
                  <a:cubicBezTo>
                    <a:pt x="1461" y="464"/>
                    <a:pt x="1450" y="438"/>
                    <a:pt x="1450" y="427"/>
                  </a:cubicBezTo>
                  <a:cubicBezTo>
                    <a:pt x="1450" y="411"/>
                    <a:pt x="1466" y="406"/>
                    <a:pt x="1482" y="406"/>
                  </a:cubicBezTo>
                  <a:cubicBezTo>
                    <a:pt x="1498" y="406"/>
                    <a:pt x="1508" y="422"/>
                    <a:pt x="1519" y="438"/>
                  </a:cubicBezTo>
                  <a:cubicBezTo>
                    <a:pt x="1524" y="422"/>
                    <a:pt x="1519" y="401"/>
                    <a:pt x="1535" y="401"/>
                  </a:cubicBezTo>
                  <a:cubicBezTo>
                    <a:pt x="1545" y="401"/>
                    <a:pt x="1545" y="411"/>
                    <a:pt x="1550" y="411"/>
                  </a:cubicBezTo>
                  <a:cubicBezTo>
                    <a:pt x="1572" y="411"/>
                    <a:pt x="1587" y="406"/>
                    <a:pt x="1603" y="401"/>
                  </a:cubicBezTo>
                  <a:cubicBezTo>
                    <a:pt x="1598" y="427"/>
                    <a:pt x="1582" y="432"/>
                    <a:pt x="1577" y="459"/>
                  </a:cubicBezTo>
                  <a:cubicBezTo>
                    <a:pt x="1582" y="459"/>
                    <a:pt x="1582" y="459"/>
                    <a:pt x="1582" y="459"/>
                  </a:cubicBezTo>
                  <a:cubicBezTo>
                    <a:pt x="1598" y="453"/>
                    <a:pt x="1598" y="453"/>
                    <a:pt x="1598" y="453"/>
                  </a:cubicBezTo>
                  <a:cubicBezTo>
                    <a:pt x="1603" y="459"/>
                    <a:pt x="1609" y="469"/>
                    <a:pt x="1614" y="469"/>
                  </a:cubicBezTo>
                  <a:cubicBezTo>
                    <a:pt x="1619" y="469"/>
                    <a:pt x="1651" y="453"/>
                    <a:pt x="1630" y="453"/>
                  </a:cubicBezTo>
                  <a:cubicBezTo>
                    <a:pt x="1619" y="453"/>
                    <a:pt x="1603" y="448"/>
                    <a:pt x="1603" y="438"/>
                  </a:cubicBezTo>
                  <a:cubicBezTo>
                    <a:pt x="1603" y="427"/>
                    <a:pt x="1614" y="427"/>
                    <a:pt x="1619" y="422"/>
                  </a:cubicBezTo>
                  <a:cubicBezTo>
                    <a:pt x="1630" y="416"/>
                    <a:pt x="1630" y="406"/>
                    <a:pt x="1640" y="406"/>
                  </a:cubicBezTo>
                  <a:cubicBezTo>
                    <a:pt x="1667" y="406"/>
                    <a:pt x="1677" y="427"/>
                    <a:pt x="1703" y="438"/>
                  </a:cubicBezTo>
                  <a:cubicBezTo>
                    <a:pt x="1698" y="422"/>
                    <a:pt x="1698" y="406"/>
                    <a:pt x="1682" y="401"/>
                  </a:cubicBezTo>
                  <a:cubicBezTo>
                    <a:pt x="1672" y="395"/>
                    <a:pt x="1667" y="401"/>
                    <a:pt x="1656" y="395"/>
                  </a:cubicBezTo>
                  <a:cubicBezTo>
                    <a:pt x="1640" y="390"/>
                    <a:pt x="1635" y="379"/>
                    <a:pt x="1624" y="364"/>
                  </a:cubicBezTo>
                  <a:cubicBezTo>
                    <a:pt x="1624" y="369"/>
                    <a:pt x="1624" y="374"/>
                    <a:pt x="1624" y="379"/>
                  </a:cubicBezTo>
                  <a:cubicBezTo>
                    <a:pt x="1614" y="379"/>
                    <a:pt x="1614" y="364"/>
                    <a:pt x="1603" y="364"/>
                  </a:cubicBezTo>
                  <a:cubicBezTo>
                    <a:pt x="1587" y="364"/>
                    <a:pt x="1582" y="379"/>
                    <a:pt x="1572" y="379"/>
                  </a:cubicBezTo>
                  <a:cubicBezTo>
                    <a:pt x="1561" y="379"/>
                    <a:pt x="1556" y="369"/>
                    <a:pt x="1545" y="369"/>
                  </a:cubicBezTo>
                  <a:cubicBezTo>
                    <a:pt x="1540" y="369"/>
                    <a:pt x="1535" y="379"/>
                    <a:pt x="1529" y="379"/>
                  </a:cubicBezTo>
                  <a:cubicBezTo>
                    <a:pt x="1519" y="379"/>
                    <a:pt x="1514" y="369"/>
                    <a:pt x="1503" y="369"/>
                  </a:cubicBezTo>
                  <a:cubicBezTo>
                    <a:pt x="1482" y="369"/>
                    <a:pt x="1471" y="379"/>
                    <a:pt x="1450" y="379"/>
                  </a:cubicBezTo>
                  <a:cubicBezTo>
                    <a:pt x="1440" y="379"/>
                    <a:pt x="1445" y="364"/>
                    <a:pt x="1435" y="364"/>
                  </a:cubicBezTo>
                  <a:cubicBezTo>
                    <a:pt x="1419" y="358"/>
                    <a:pt x="1398" y="369"/>
                    <a:pt x="1398" y="385"/>
                  </a:cubicBezTo>
                  <a:close/>
                  <a:moveTo>
                    <a:pt x="1197" y="284"/>
                  </a:moveTo>
                  <a:lnTo>
                    <a:pt x="1197" y="284"/>
                  </a:lnTo>
                  <a:cubicBezTo>
                    <a:pt x="1187" y="284"/>
                    <a:pt x="1181" y="284"/>
                    <a:pt x="1171" y="284"/>
                  </a:cubicBezTo>
                  <a:cubicBezTo>
                    <a:pt x="1171" y="300"/>
                    <a:pt x="1171" y="300"/>
                    <a:pt x="1171" y="300"/>
                  </a:cubicBezTo>
                  <a:cubicBezTo>
                    <a:pt x="1176" y="300"/>
                    <a:pt x="1176" y="300"/>
                    <a:pt x="1176" y="300"/>
                  </a:cubicBezTo>
                  <a:cubicBezTo>
                    <a:pt x="1187" y="300"/>
                    <a:pt x="1197" y="295"/>
                    <a:pt x="1197" y="284"/>
                  </a:cubicBezTo>
                  <a:close/>
                  <a:moveTo>
                    <a:pt x="1324" y="216"/>
                  </a:moveTo>
                  <a:lnTo>
                    <a:pt x="1324" y="216"/>
                  </a:lnTo>
                  <a:cubicBezTo>
                    <a:pt x="1313" y="205"/>
                    <a:pt x="1313" y="205"/>
                    <a:pt x="1313" y="205"/>
                  </a:cubicBezTo>
                  <a:cubicBezTo>
                    <a:pt x="1297" y="216"/>
                    <a:pt x="1292" y="227"/>
                    <a:pt x="1281" y="242"/>
                  </a:cubicBezTo>
                  <a:cubicBezTo>
                    <a:pt x="1287" y="242"/>
                    <a:pt x="1287" y="242"/>
                    <a:pt x="1292" y="242"/>
                  </a:cubicBezTo>
                  <a:cubicBezTo>
                    <a:pt x="1292" y="258"/>
                    <a:pt x="1292" y="269"/>
                    <a:pt x="1292" y="284"/>
                  </a:cubicBezTo>
                  <a:lnTo>
                    <a:pt x="1297" y="284"/>
                  </a:lnTo>
                  <a:cubicBezTo>
                    <a:pt x="1308" y="269"/>
                    <a:pt x="1318" y="258"/>
                    <a:pt x="1318" y="232"/>
                  </a:cubicBezTo>
                  <a:cubicBezTo>
                    <a:pt x="1329" y="232"/>
                    <a:pt x="1329" y="232"/>
                    <a:pt x="1334" y="232"/>
                  </a:cubicBezTo>
                  <a:cubicBezTo>
                    <a:pt x="1334" y="232"/>
                    <a:pt x="1329" y="227"/>
                    <a:pt x="1329" y="221"/>
                  </a:cubicBezTo>
                  <a:cubicBezTo>
                    <a:pt x="1324" y="221"/>
                    <a:pt x="1324" y="216"/>
                    <a:pt x="1324" y="216"/>
                  </a:cubicBezTo>
                  <a:close/>
                  <a:moveTo>
                    <a:pt x="1208" y="158"/>
                  </a:moveTo>
                  <a:lnTo>
                    <a:pt x="1208" y="158"/>
                  </a:lnTo>
                  <a:cubicBezTo>
                    <a:pt x="1202" y="158"/>
                    <a:pt x="1202" y="153"/>
                    <a:pt x="1197" y="153"/>
                  </a:cubicBezTo>
                  <a:cubicBezTo>
                    <a:pt x="1192" y="153"/>
                    <a:pt x="1181" y="158"/>
                    <a:pt x="1181" y="163"/>
                  </a:cubicBezTo>
                  <a:cubicBezTo>
                    <a:pt x="1181" y="190"/>
                    <a:pt x="1181" y="200"/>
                    <a:pt x="1187" y="221"/>
                  </a:cubicBezTo>
                  <a:cubicBezTo>
                    <a:pt x="1192" y="221"/>
                    <a:pt x="1197" y="216"/>
                    <a:pt x="1208" y="216"/>
                  </a:cubicBezTo>
                  <a:cubicBezTo>
                    <a:pt x="1229" y="216"/>
                    <a:pt x="1245" y="274"/>
                    <a:pt x="1245" y="232"/>
                  </a:cubicBezTo>
                  <a:cubicBezTo>
                    <a:pt x="1245" y="216"/>
                    <a:pt x="1234" y="216"/>
                    <a:pt x="1218" y="211"/>
                  </a:cubicBezTo>
                  <a:cubicBezTo>
                    <a:pt x="1218" y="205"/>
                    <a:pt x="1224" y="200"/>
                    <a:pt x="1224" y="195"/>
                  </a:cubicBezTo>
                  <a:cubicBezTo>
                    <a:pt x="1224" y="179"/>
                    <a:pt x="1213" y="168"/>
                    <a:pt x="1208" y="158"/>
                  </a:cubicBezTo>
                  <a:close/>
                  <a:moveTo>
                    <a:pt x="1028" y="300"/>
                  </a:moveTo>
                  <a:lnTo>
                    <a:pt x="1028" y="300"/>
                  </a:lnTo>
                  <a:cubicBezTo>
                    <a:pt x="1023" y="300"/>
                    <a:pt x="1023" y="300"/>
                    <a:pt x="1023" y="300"/>
                  </a:cubicBezTo>
                  <a:cubicBezTo>
                    <a:pt x="1023" y="311"/>
                    <a:pt x="1023" y="316"/>
                    <a:pt x="1023" y="332"/>
                  </a:cubicBezTo>
                  <a:cubicBezTo>
                    <a:pt x="1028" y="332"/>
                    <a:pt x="1034" y="327"/>
                    <a:pt x="1034" y="321"/>
                  </a:cubicBezTo>
                  <a:cubicBezTo>
                    <a:pt x="1034" y="316"/>
                    <a:pt x="1039" y="311"/>
                    <a:pt x="1039" y="306"/>
                  </a:cubicBezTo>
                  <a:cubicBezTo>
                    <a:pt x="1039" y="306"/>
                    <a:pt x="1034" y="306"/>
                    <a:pt x="1028" y="300"/>
                  </a:cubicBezTo>
                  <a:close/>
                  <a:moveTo>
                    <a:pt x="1097" y="242"/>
                  </a:moveTo>
                  <a:lnTo>
                    <a:pt x="1097" y="242"/>
                  </a:lnTo>
                  <a:cubicBezTo>
                    <a:pt x="1097" y="248"/>
                    <a:pt x="1092" y="248"/>
                    <a:pt x="1092" y="248"/>
                  </a:cubicBezTo>
                  <a:cubicBezTo>
                    <a:pt x="1092" y="263"/>
                    <a:pt x="1107" y="269"/>
                    <a:pt x="1107" y="284"/>
                  </a:cubicBezTo>
                  <a:cubicBezTo>
                    <a:pt x="1113" y="284"/>
                    <a:pt x="1118" y="279"/>
                    <a:pt x="1123" y="279"/>
                  </a:cubicBezTo>
                  <a:cubicBezTo>
                    <a:pt x="1134" y="279"/>
                    <a:pt x="1139" y="295"/>
                    <a:pt x="1150" y="300"/>
                  </a:cubicBezTo>
                  <a:cubicBezTo>
                    <a:pt x="1155" y="284"/>
                    <a:pt x="1155" y="279"/>
                    <a:pt x="1160" y="269"/>
                  </a:cubicBezTo>
                  <a:cubicBezTo>
                    <a:pt x="1134" y="269"/>
                    <a:pt x="1123" y="253"/>
                    <a:pt x="1097" y="242"/>
                  </a:cubicBezTo>
                  <a:close/>
                  <a:moveTo>
                    <a:pt x="970" y="68"/>
                  </a:moveTo>
                  <a:lnTo>
                    <a:pt x="970" y="68"/>
                  </a:lnTo>
                  <a:cubicBezTo>
                    <a:pt x="960" y="68"/>
                    <a:pt x="960" y="84"/>
                    <a:pt x="954" y="95"/>
                  </a:cubicBezTo>
                  <a:cubicBezTo>
                    <a:pt x="949" y="100"/>
                    <a:pt x="933" y="100"/>
                    <a:pt x="933" y="110"/>
                  </a:cubicBezTo>
                  <a:cubicBezTo>
                    <a:pt x="933" y="121"/>
                    <a:pt x="944" y="126"/>
                    <a:pt x="939" y="142"/>
                  </a:cubicBezTo>
                  <a:cubicBezTo>
                    <a:pt x="954" y="142"/>
                    <a:pt x="954" y="163"/>
                    <a:pt x="970" y="163"/>
                  </a:cubicBezTo>
                  <a:cubicBezTo>
                    <a:pt x="976" y="163"/>
                    <a:pt x="976" y="158"/>
                    <a:pt x="981" y="158"/>
                  </a:cubicBezTo>
                  <a:cubicBezTo>
                    <a:pt x="997" y="184"/>
                    <a:pt x="1023" y="190"/>
                    <a:pt x="1023" y="216"/>
                  </a:cubicBezTo>
                  <a:cubicBezTo>
                    <a:pt x="1023" y="227"/>
                    <a:pt x="1013" y="232"/>
                    <a:pt x="1007" y="237"/>
                  </a:cubicBezTo>
                  <a:cubicBezTo>
                    <a:pt x="997" y="248"/>
                    <a:pt x="1002" y="258"/>
                    <a:pt x="1002" y="269"/>
                  </a:cubicBezTo>
                  <a:cubicBezTo>
                    <a:pt x="997" y="269"/>
                    <a:pt x="997" y="269"/>
                    <a:pt x="997" y="269"/>
                  </a:cubicBezTo>
                  <a:cubicBezTo>
                    <a:pt x="991" y="269"/>
                    <a:pt x="991" y="263"/>
                    <a:pt x="986" y="263"/>
                  </a:cubicBezTo>
                  <a:cubicBezTo>
                    <a:pt x="981" y="263"/>
                    <a:pt x="981" y="269"/>
                    <a:pt x="976" y="274"/>
                  </a:cubicBezTo>
                  <a:cubicBezTo>
                    <a:pt x="1013" y="284"/>
                    <a:pt x="1013" y="284"/>
                    <a:pt x="1013" y="284"/>
                  </a:cubicBezTo>
                  <a:cubicBezTo>
                    <a:pt x="1018" y="253"/>
                    <a:pt x="1034" y="242"/>
                    <a:pt x="1039" y="211"/>
                  </a:cubicBezTo>
                  <a:cubicBezTo>
                    <a:pt x="1039" y="190"/>
                    <a:pt x="1055" y="184"/>
                    <a:pt x="1070" y="174"/>
                  </a:cubicBezTo>
                  <a:cubicBezTo>
                    <a:pt x="1076" y="168"/>
                    <a:pt x="1092" y="174"/>
                    <a:pt x="1092" y="163"/>
                  </a:cubicBezTo>
                  <a:cubicBezTo>
                    <a:pt x="1092" y="137"/>
                    <a:pt x="1055" y="142"/>
                    <a:pt x="1034" y="132"/>
                  </a:cubicBezTo>
                  <a:cubicBezTo>
                    <a:pt x="1018" y="121"/>
                    <a:pt x="1013" y="105"/>
                    <a:pt x="991" y="95"/>
                  </a:cubicBezTo>
                  <a:cubicBezTo>
                    <a:pt x="981" y="89"/>
                    <a:pt x="986" y="68"/>
                    <a:pt x="970" y="68"/>
                  </a:cubicBezTo>
                  <a:close/>
                  <a:moveTo>
                    <a:pt x="954" y="227"/>
                  </a:moveTo>
                  <a:lnTo>
                    <a:pt x="954" y="227"/>
                  </a:lnTo>
                  <a:cubicBezTo>
                    <a:pt x="970" y="237"/>
                    <a:pt x="981" y="242"/>
                    <a:pt x="960" y="242"/>
                  </a:cubicBezTo>
                  <a:cubicBezTo>
                    <a:pt x="933" y="263"/>
                    <a:pt x="918" y="290"/>
                    <a:pt x="944" y="242"/>
                  </a:cubicBezTo>
                  <a:cubicBezTo>
                    <a:pt x="944" y="232"/>
                    <a:pt x="939" y="232"/>
                    <a:pt x="939" y="221"/>
                  </a:cubicBezTo>
                  <a:cubicBezTo>
                    <a:pt x="939" y="216"/>
                    <a:pt x="939" y="216"/>
                    <a:pt x="944" y="211"/>
                  </a:cubicBezTo>
                  <a:cubicBezTo>
                    <a:pt x="949" y="216"/>
                    <a:pt x="949" y="221"/>
                    <a:pt x="954" y="227"/>
                  </a:cubicBezTo>
                  <a:close/>
                  <a:moveTo>
                    <a:pt x="965" y="300"/>
                  </a:moveTo>
                  <a:lnTo>
                    <a:pt x="965" y="300"/>
                  </a:lnTo>
                  <a:cubicBezTo>
                    <a:pt x="970" y="306"/>
                    <a:pt x="976" y="311"/>
                    <a:pt x="981" y="321"/>
                  </a:cubicBezTo>
                  <a:cubicBezTo>
                    <a:pt x="976" y="321"/>
                    <a:pt x="970" y="316"/>
                    <a:pt x="965" y="316"/>
                  </a:cubicBezTo>
                  <a:cubicBezTo>
                    <a:pt x="954" y="316"/>
                    <a:pt x="954" y="327"/>
                    <a:pt x="949" y="332"/>
                  </a:cubicBezTo>
                  <a:cubicBezTo>
                    <a:pt x="939" y="342"/>
                    <a:pt x="939" y="353"/>
                    <a:pt x="939" y="369"/>
                  </a:cubicBezTo>
                  <a:cubicBezTo>
                    <a:pt x="939" y="401"/>
                    <a:pt x="939" y="385"/>
                    <a:pt x="939" y="395"/>
                  </a:cubicBezTo>
                  <a:cubicBezTo>
                    <a:pt x="933" y="395"/>
                    <a:pt x="933" y="395"/>
                    <a:pt x="933" y="395"/>
                  </a:cubicBezTo>
                  <a:cubicBezTo>
                    <a:pt x="923" y="385"/>
                    <a:pt x="918" y="374"/>
                    <a:pt x="902" y="374"/>
                  </a:cubicBezTo>
                  <a:cubicBezTo>
                    <a:pt x="886" y="374"/>
                    <a:pt x="881" y="443"/>
                    <a:pt x="881" y="401"/>
                  </a:cubicBezTo>
                  <a:cubicBezTo>
                    <a:pt x="881" y="401"/>
                    <a:pt x="886" y="395"/>
                    <a:pt x="886" y="390"/>
                  </a:cubicBezTo>
                  <a:cubicBezTo>
                    <a:pt x="886" y="385"/>
                    <a:pt x="881" y="379"/>
                    <a:pt x="875" y="374"/>
                  </a:cubicBezTo>
                  <a:cubicBezTo>
                    <a:pt x="881" y="374"/>
                    <a:pt x="881" y="374"/>
                    <a:pt x="881" y="374"/>
                  </a:cubicBezTo>
                  <a:cubicBezTo>
                    <a:pt x="881" y="369"/>
                    <a:pt x="881" y="369"/>
                    <a:pt x="881" y="364"/>
                  </a:cubicBezTo>
                  <a:cubicBezTo>
                    <a:pt x="881" y="353"/>
                    <a:pt x="891" y="348"/>
                    <a:pt x="902" y="348"/>
                  </a:cubicBezTo>
                  <a:cubicBezTo>
                    <a:pt x="912" y="348"/>
                    <a:pt x="907" y="369"/>
                    <a:pt x="918" y="369"/>
                  </a:cubicBezTo>
                  <a:cubicBezTo>
                    <a:pt x="923" y="369"/>
                    <a:pt x="923" y="369"/>
                    <a:pt x="928" y="369"/>
                  </a:cubicBezTo>
                  <a:cubicBezTo>
                    <a:pt x="928" y="337"/>
                    <a:pt x="928" y="337"/>
                    <a:pt x="928" y="337"/>
                  </a:cubicBezTo>
                  <a:cubicBezTo>
                    <a:pt x="928" y="332"/>
                    <a:pt x="944" y="279"/>
                    <a:pt x="949" y="290"/>
                  </a:cubicBezTo>
                  <a:cubicBezTo>
                    <a:pt x="949" y="295"/>
                    <a:pt x="954" y="295"/>
                    <a:pt x="954" y="300"/>
                  </a:cubicBezTo>
                  <a:cubicBezTo>
                    <a:pt x="965" y="300"/>
                    <a:pt x="965" y="300"/>
                    <a:pt x="965" y="300"/>
                  </a:cubicBezTo>
                  <a:close/>
                  <a:moveTo>
                    <a:pt x="891" y="242"/>
                  </a:moveTo>
                  <a:lnTo>
                    <a:pt x="891" y="242"/>
                  </a:lnTo>
                  <a:cubicBezTo>
                    <a:pt x="891" y="258"/>
                    <a:pt x="886" y="269"/>
                    <a:pt x="875" y="279"/>
                  </a:cubicBezTo>
                  <a:cubicBezTo>
                    <a:pt x="865" y="290"/>
                    <a:pt x="859" y="306"/>
                    <a:pt x="849" y="306"/>
                  </a:cubicBezTo>
                  <a:cubicBezTo>
                    <a:pt x="844" y="306"/>
                    <a:pt x="844" y="300"/>
                    <a:pt x="838" y="300"/>
                  </a:cubicBezTo>
                  <a:cubicBezTo>
                    <a:pt x="823" y="300"/>
                    <a:pt x="817" y="311"/>
                    <a:pt x="807" y="321"/>
                  </a:cubicBezTo>
                  <a:cubicBezTo>
                    <a:pt x="823" y="337"/>
                    <a:pt x="838" y="342"/>
                    <a:pt x="859" y="348"/>
                  </a:cubicBezTo>
                  <a:cubicBezTo>
                    <a:pt x="870" y="327"/>
                    <a:pt x="886" y="321"/>
                    <a:pt x="896" y="300"/>
                  </a:cubicBezTo>
                  <a:cubicBezTo>
                    <a:pt x="891" y="290"/>
                    <a:pt x="891" y="290"/>
                    <a:pt x="891" y="290"/>
                  </a:cubicBezTo>
                  <a:cubicBezTo>
                    <a:pt x="896" y="290"/>
                    <a:pt x="907" y="284"/>
                    <a:pt x="907" y="279"/>
                  </a:cubicBezTo>
                  <a:cubicBezTo>
                    <a:pt x="907" y="274"/>
                    <a:pt x="902" y="269"/>
                    <a:pt x="902" y="258"/>
                  </a:cubicBezTo>
                  <a:cubicBezTo>
                    <a:pt x="902" y="253"/>
                    <a:pt x="902" y="242"/>
                    <a:pt x="891" y="242"/>
                  </a:cubicBezTo>
                  <a:close/>
                  <a:moveTo>
                    <a:pt x="902" y="105"/>
                  </a:moveTo>
                  <a:lnTo>
                    <a:pt x="902" y="105"/>
                  </a:lnTo>
                  <a:cubicBezTo>
                    <a:pt x="896" y="105"/>
                    <a:pt x="896" y="105"/>
                    <a:pt x="891" y="105"/>
                  </a:cubicBezTo>
                  <a:cubicBezTo>
                    <a:pt x="886" y="105"/>
                    <a:pt x="881" y="105"/>
                    <a:pt x="875" y="110"/>
                  </a:cubicBezTo>
                  <a:cubicBezTo>
                    <a:pt x="881" y="116"/>
                    <a:pt x="881" y="132"/>
                    <a:pt x="891" y="132"/>
                  </a:cubicBezTo>
                  <a:cubicBezTo>
                    <a:pt x="902" y="132"/>
                    <a:pt x="907" y="121"/>
                    <a:pt x="912" y="110"/>
                  </a:cubicBezTo>
                  <a:cubicBezTo>
                    <a:pt x="907" y="110"/>
                    <a:pt x="902" y="110"/>
                    <a:pt x="902" y="105"/>
                  </a:cubicBezTo>
                  <a:close/>
                  <a:moveTo>
                    <a:pt x="881" y="58"/>
                  </a:moveTo>
                  <a:lnTo>
                    <a:pt x="881" y="58"/>
                  </a:lnTo>
                  <a:cubicBezTo>
                    <a:pt x="875" y="68"/>
                    <a:pt x="870" y="73"/>
                    <a:pt x="870" y="84"/>
                  </a:cubicBezTo>
                  <a:cubicBezTo>
                    <a:pt x="870" y="89"/>
                    <a:pt x="870" y="89"/>
                    <a:pt x="870" y="89"/>
                  </a:cubicBezTo>
                  <a:cubicBezTo>
                    <a:pt x="881" y="95"/>
                    <a:pt x="886" y="89"/>
                    <a:pt x="896" y="89"/>
                  </a:cubicBezTo>
                  <a:cubicBezTo>
                    <a:pt x="891" y="79"/>
                    <a:pt x="886" y="68"/>
                    <a:pt x="881" y="58"/>
                  </a:cubicBezTo>
                  <a:close/>
                  <a:moveTo>
                    <a:pt x="765" y="321"/>
                  </a:moveTo>
                  <a:lnTo>
                    <a:pt x="765" y="321"/>
                  </a:lnTo>
                  <a:cubicBezTo>
                    <a:pt x="759" y="321"/>
                    <a:pt x="759" y="321"/>
                    <a:pt x="754" y="316"/>
                  </a:cubicBezTo>
                  <a:cubicBezTo>
                    <a:pt x="749" y="321"/>
                    <a:pt x="754" y="332"/>
                    <a:pt x="743" y="332"/>
                  </a:cubicBezTo>
                  <a:cubicBezTo>
                    <a:pt x="738" y="337"/>
                    <a:pt x="728" y="337"/>
                    <a:pt x="722" y="348"/>
                  </a:cubicBezTo>
                  <a:cubicBezTo>
                    <a:pt x="722" y="364"/>
                    <a:pt x="722" y="364"/>
                    <a:pt x="722" y="364"/>
                  </a:cubicBezTo>
                  <a:lnTo>
                    <a:pt x="722" y="369"/>
                  </a:lnTo>
                  <a:cubicBezTo>
                    <a:pt x="722" y="369"/>
                    <a:pt x="722" y="374"/>
                    <a:pt x="728" y="374"/>
                  </a:cubicBezTo>
                  <a:cubicBezTo>
                    <a:pt x="743" y="374"/>
                    <a:pt x="749" y="358"/>
                    <a:pt x="765" y="358"/>
                  </a:cubicBezTo>
                  <a:cubicBezTo>
                    <a:pt x="770" y="358"/>
                    <a:pt x="770" y="364"/>
                    <a:pt x="775" y="364"/>
                  </a:cubicBezTo>
                  <a:cubicBezTo>
                    <a:pt x="786" y="364"/>
                    <a:pt x="791" y="358"/>
                    <a:pt x="791" y="353"/>
                  </a:cubicBezTo>
                  <a:cubicBezTo>
                    <a:pt x="791" y="332"/>
                    <a:pt x="791" y="332"/>
                    <a:pt x="791" y="332"/>
                  </a:cubicBezTo>
                  <a:cubicBezTo>
                    <a:pt x="791" y="332"/>
                    <a:pt x="791" y="332"/>
                    <a:pt x="786" y="332"/>
                  </a:cubicBezTo>
                  <a:cubicBezTo>
                    <a:pt x="780" y="332"/>
                    <a:pt x="770" y="327"/>
                    <a:pt x="765" y="321"/>
                  </a:cubicBezTo>
                  <a:close/>
                  <a:moveTo>
                    <a:pt x="743" y="58"/>
                  </a:moveTo>
                  <a:lnTo>
                    <a:pt x="743" y="58"/>
                  </a:lnTo>
                  <a:cubicBezTo>
                    <a:pt x="765" y="58"/>
                    <a:pt x="775" y="68"/>
                    <a:pt x="796" y="68"/>
                  </a:cubicBezTo>
                  <a:cubicBezTo>
                    <a:pt x="817" y="68"/>
                    <a:pt x="828" y="42"/>
                    <a:pt x="838" y="21"/>
                  </a:cubicBezTo>
                  <a:cubicBezTo>
                    <a:pt x="833" y="21"/>
                    <a:pt x="833" y="21"/>
                    <a:pt x="833" y="21"/>
                  </a:cubicBezTo>
                  <a:cubicBezTo>
                    <a:pt x="817" y="21"/>
                    <a:pt x="807" y="26"/>
                    <a:pt x="791" y="31"/>
                  </a:cubicBezTo>
                  <a:cubicBezTo>
                    <a:pt x="765" y="37"/>
                    <a:pt x="659" y="58"/>
                    <a:pt x="743" y="58"/>
                  </a:cubicBezTo>
                  <a:close/>
                  <a:moveTo>
                    <a:pt x="638" y="47"/>
                  </a:moveTo>
                  <a:lnTo>
                    <a:pt x="638" y="47"/>
                  </a:lnTo>
                  <a:cubicBezTo>
                    <a:pt x="643" y="31"/>
                    <a:pt x="664" y="21"/>
                    <a:pt x="670" y="31"/>
                  </a:cubicBezTo>
                  <a:cubicBezTo>
                    <a:pt x="670" y="37"/>
                    <a:pt x="664" y="37"/>
                    <a:pt x="664" y="42"/>
                  </a:cubicBezTo>
                  <a:cubicBezTo>
                    <a:pt x="664" y="47"/>
                    <a:pt x="664" y="47"/>
                    <a:pt x="664" y="52"/>
                  </a:cubicBezTo>
                  <a:cubicBezTo>
                    <a:pt x="664" y="63"/>
                    <a:pt x="659" y="63"/>
                    <a:pt x="654" y="68"/>
                  </a:cubicBezTo>
                  <a:cubicBezTo>
                    <a:pt x="654" y="58"/>
                    <a:pt x="648" y="52"/>
                    <a:pt x="638" y="47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4" y="5"/>
                    <a:pt x="554" y="5"/>
                    <a:pt x="538" y="5"/>
                  </a:cubicBezTo>
                  <a:cubicBezTo>
                    <a:pt x="538" y="10"/>
                    <a:pt x="538" y="10"/>
                    <a:pt x="538" y="10"/>
                  </a:cubicBezTo>
                  <a:cubicBezTo>
                    <a:pt x="554" y="42"/>
                    <a:pt x="554" y="42"/>
                    <a:pt x="554" y="42"/>
                  </a:cubicBezTo>
                  <a:cubicBezTo>
                    <a:pt x="564" y="21"/>
                    <a:pt x="585" y="10"/>
                    <a:pt x="606" y="10"/>
                  </a:cubicBezTo>
                  <a:cubicBezTo>
                    <a:pt x="617" y="10"/>
                    <a:pt x="622" y="10"/>
                    <a:pt x="633" y="10"/>
                  </a:cubicBezTo>
                  <a:cubicBezTo>
                    <a:pt x="643" y="10"/>
                    <a:pt x="648" y="10"/>
                    <a:pt x="659" y="10"/>
                  </a:cubicBezTo>
                  <a:cubicBezTo>
                    <a:pt x="654" y="5"/>
                    <a:pt x="648" y="0"/>
                    <a:pt x="643" y="0"/>
                  </a:cubicBezTo>
                  <a:cubicBezTo>
                    <a:pt x="633" y="0"/>
                    <a:pt x="627" y="5"/>
                    <a:pt x="622" y="5"/>
                  </a:cubicBezTo>
                  <a:cubicBezTo>
                    <a:pt x="606" y="5"/>
                    <a:pt x="596" y="0"/>
                    <a:pt x="585" y="0"/>
                  </a:cubicBezTo>
                  <a:close/>
                  <a:moveTo>
                    <a:pt x="416" y="1197"/>
                  </a:moveTo>
                  <a:lnTo>
                    <a:pt x="416" y="1197"/>
                  </a:lnTo>
                  <a:lnTo>
                    <a:pt x="416" y="1197"/>
                  </a:lnTo>
                  <a:cubicBezTo>
                    <a:pt x="406" y="1165"/>
                    <a:pt x="401" y="1149"/>
                    <a:pt x="380" y="1128"/>
                  </a:cubicBezTo>
                  <a:cubicBezTo>
                    <a:pt x="369" y="1123"/>
                    <a:pt x="358" y="1118"/>
                    <a:pt x="353" y="1102"/>
                  </a:cubicBezTo>
                  <a:cubicBezTo>
                    <a:pt x="353" y="1097"/>
                    <a:pt x="353" y="1097"/>
                    <a:pt x="353" y="1092"/>
                  </a:cubicBezTo>
                  <a:cubicBezTo>
                    <a:pt x="353" y="1081"/>
                    <a:pt x="348" y="1076"/>
                    <a:pt x="348" y="1065"/>
                  </a:cubicBezTo>
                  <a:cubicBezTo>
                    <a:pt x="348" y="1055"/>
                    <a:pt x="348" y="1044"/>
                    <a:pt x="348" y="1033"/>
                  </a:cubicBezTo>
                  <a:cubicBezTo>
                    <a:pt x="343" y="1023"/>
                    <a:pt x="332" y="1023"/>
                    <a:pt x="322" y="1023"/>
                  </a:cubicBezTo>
                  <a:cubicBezTo>
                    <a:pt x="322" y="997"/>
                    <a:pt x="322" y="981"/>
                    <a:pt x="327" y="954"/>
                  </a:cubicBezTo>
                  <a:cubicBezTo>
                    <a:pt x="332" y="944"/>
                    <a:pt x="337" y="933"/>
                    <a:pt x="337" y="923"/>
                  </a:cubicBezTo>
                  <a:cubicBezTo>
                    <a:pt x="337" y="912"/>
                    <a:pt x="332" y="912"/>
                    <a:pt x="332" y="902"/>
                  </a:cubicBezTo>
                  <a:cubicBezTo>
                    <a:pt x="337" y="896"/>
                    <a:pt x="337" y="891"/>
                    <a:pt x="337" y="881"/>
                  </a:cubicBezTo>
                  <a:lnTo>
                    <a:pt x="337" y="875"/>
                  </a:lnTo>
                  <a:cubicBezTo>
                    <a:pt x="332" y="875"/>
                    <a:pt x="327" y="875"/>
                    <a:pt x="322" y="870"/>
                  </a:cubicBezTo>
                  <a:cubicBezTo>
                    <a:pt x="316" y="865"/>
                    <a:pt x="322" y="859"/>
                    <a:pt x="316" y="849"/>
                  </a:cubicBezTo>
                  <a:cubicBezTo>
                    <a:pt x="316" y="844"/>
                    <a:pt x="311" y="844"/>
                    <a:pt x="311" y="833"/>
                  </a:cubicBezTo>
                  <a:cubicBezTo>
                    <a:pt x="311" y="822"/>
                    <a:pt x="322" y="817"/>
                    <a:pt x="327" y="812"/>
                  </a:cubicBezTo>
                  <a:cubicBezTo>
                    <a:pt x="337" y="807"/>
                    <a:pt x="353" y="801"/>
                    <a:pt x="353" y="791"/>
                  </a:cubicBezTo>
                  <a:cubicBezTo>
                    <a:pt x="353" y="780"/>
                    <a:pt x="343" y="775"/>
                    <a:pt x="332" y="770"/>
                  </a:cubicBezTo>
                  <a:cubicBezTo>
                    <a:pt x="327" y="764"/>
                    <a:pt x="327" y="759"/>
                    <a:pt x="322" y="759"/>
                  </a:cubicBezTo>
                  <a:cubicBezTo>
                    <a:pt x="322" y="759"/>
                    <a:pt x="322" y="759"/>
                    <a:pt x="316" y="754"/>
                  </a:cubicBezTo>
                  <a:cubicBezTo>
                    <a:pt x="311" y="749"/>
                    <a:pt x="311" y="743"/>
                    <a:pt x="311" y="738"/>
                  </a:cubicBezTo>
                  <a:cubicBezTo>
                    <a:pt x="306" y="722"/>
                    <a:pt x="306" y="717"/>
                    <a:pt x="300" y="701"/>
                  </a:cubicBezTo>
                  <a:cubicBezTo>
                    <a:pt x="300" y="685"/>
                    <a:pt x="300" y="675"/>
                    <a:pt x="295" y="664"/>
                  </a:cubicBezTo>
                  <a:cubicBezTo>
                    <a:pt x="290" y="659"/>
                    <a:pt x="290" y="648"/>
                    <a:pt x="285" y="648"/>
                  </a:cubicBezTo>
                  <a:cubicBezTo>
                    <a:pt x="279" y="643"/>
                    <a:pt x="279" y="648"/>
                    <a:pt x="274" y="643"/>
                  </a:cubicBezTo>
                  <a:cubicBezTo>
                    <a:pt x="269" y="643"/>
                    <a:pt x="263" y="643"/>
                    <a:pt x="258" y="643"/>
                  </a:cubicBezTo>
                  <a:cubicBezTo>
                    <a:pt x="248" y="638"/>
                    <a:pt x="248" y="638"/>
                    <a:pt x="237" y="638"/>
                  </a:cubicBezTo>
                  <a:cubicBezTo>
                    <a:pt x="237" y="638"/>
                    <a:pt x="237" y="638"/>
                    <a:pt x="232" y="638"/>
                  </a:cubicBezTo>
                  <a:cubicBezTo>
                    <a:pt x="232" y="638"/>
                    <a:pt x="232" y="638"/>
                    <a:pt x="226" y="638"/>
                  </a:cubicBezTo>
                  <a:cubicBezTo>
                    <a:pt x="226" y="643"/>
                    <a:pt x="221" y="648"/>
                    <a:pt x="221" y="648"/>
                  </a:cubicBezTo>
                  <a:cubicBezTo>
                    <a:pt x="211" y="659"/>
                    <a:pt x="205" y="659"/>
                    <a:pt x="200" y="664"/>
                  </a:cubicBezTo>
                  <a:cubicBezTo>
                    <a:pt x="195" y="675"/>
                    <a:pt x="190" y="680"/>
                    <a:pt x="179" y="691"/>
                  </a:cubicBezTo>
                  <a:cubicBezTo>
                    <a:pt x="179" y="691"/>
                    <a:pt x="174" y="696"/>
                    <a:pt x="169" y="696"/>
                  </a:cubicBezTo>
                  <a:cubicBezTo>
                    <a:pt x="163" y="696"/>
                    <a:pt x="158" y="691"/>
                    <a:pt x="153" y="685"/>
                  </a:cubicBezTo>
                  <a:cubicBezTo>
                    <a:pt x="142" y="675"/>
                    <a:pt x="137" y="670"/>
                    <a:pt x="126" y="664"/>
                  </a:cubicBezTo>
                  <a:cubicBezTo>
                    <a:pt x="111" y="654"/>
                    <a:pt x="100" y="643"/>
                    <a:pt x="84" y="633"/>
                  </a:cubicBezTo>
                  <a:cubicBezTo>
                    <a:pt x="68" y="622"/>
                    <a:pt x="63" y="606"/>
                    <a:pt x="42" y="596"/>
                  </a:cubicBezTo>
                  <a:cubicBezTo>
                    <a:pt x="31" y="590"/>
                    <a:pt x="26" y="585"/>
                    <a:pt x="16" y="580"/>
                  </a:cubicBezTo>
                  <a:cubicBezTo>
                    <a:pt x="10" y="575"/>
                    <a:pt x="0" y="569"/>
                    <a:pt x="0" y="564"/>
                  </a:cubicBezTo>
                  <a:cubicBezTo>
                    <a:pt x="0" y="553"/>
                    <a:pt x="10" y="548"/>
                    <a:pt x="10" y="538"/>
                  </a:cubicBezTo>
                  <a:cubicBezTo>
                    <a:pt x="10" y="532"/>
                    <a:pt x="5" y="532"/>
                    <a:pt x="5" y="527"/>
                  </a:cubicBezTo>
                  <a:cubicBezTo>
                    <a:pt x="5" y="522"/>
                    <a:pt x="0" y="522"/>
                    <a:pt x="0" y="522"/>
                  </a:cubicBezTo>
                  <a:cubicBezTo>
                    <a:pt x="0" y="517"/>
                    <a:pt x="5" y="511"/>
                    <a:pt x="10" y="511"/>
                  </a:cubicBezTo>
                  <a:cubicBezTo>
                    <a:pt x="16" y="506"/>
                    <a:pt x="21" y="501"/>
                    <a:pt x="31" y="495"/>
                  </a:cubicBezTo>
                  <a:cubicBezTo>
                    <a:pt x="37" y="490"/>
                    <a:pt x="42" y="485"/>
                    <a:pt x="42" y="480"/>
                  </a:cubicBezTo>
                  <a:cubicBezTo>
                    <a:pt x="47" y="469"/>
                    <a:pt x="52" y="464"/>
                    <a:pt x="52" y="459"/>
                  </a:cubicBezTo>
                  <a:cubicBezTo>
                    <a:pt x="52" y="443"/>
                    <a:pt x="47" y="438"/>
                    <a:pt x="42" y="427"/>
                  </a:cubicBezTo>
                  <a:cubicBezTo>
                    <a:pt x="31" y="416"/>
                    <a:pt x="21" y="416"/>
                    <a:pt x="21" y="401"/>
                  </a:cubicBezTo>
                  <a:cubicBezTo>
                    <a:pt x="21" y="395"/>
                    <a:pt x="26" y="390"/>
                    <a:pt x="26" y="385"/>
                  </a:cubicBezTo>
                  <a:cubicBezTo>
                    <a:pt x="26" y="379"/>
                    <a:pt x="26" y="374"/>
                    <a:pt x="26" y="369"/>
                  </a:cubicBezTo>
                  <a:cubicBezTo>
                    <a:pt x="26" y="364"/>
                    <a:pt x="26" y="358"/>
                    <a:pt x="31" y="358"/>
                  </a:cubicBezTo>
                  <a:cubicBezTo>
                    <a:pt x="42" y="358"/>
                    <a:pt x="47" y="364"/>
                    <a:pt x="58" y="364"/>
                  </a:cubicBezTo>
                  <a:cubicBezTo>
                    <a:pt x="74" y="364"/>
                    <a:pt x="84" y="358"/>
                    <a:pt x="100" y="358"/>
                  </a:cubicBezTo>
                  <a:cubicBezTo>
                    <a:pt x="105" y="358"/>
                    <a:pt x="111" y="353"/>
                    <a:pt x="116" y="353"/>
                  </a:cubicBezTo>
                  <a:cubicBezTo>
                    <a:pt x="121" y="348"/>
                    <a:pt x="126" y="348"/>
                    <a:pt x="126" y="348"/>
                  </a:cubicBezTo>
                  <a:cubicBezTo>
                    <a:pt x="132" y="342"/>
                    <a:pt x="137" y="342"/>
                    <a:pt x="142" y="342"/>
                  </a:cubicBezTo>
                  <a:cubicBezTo>
                    <a:pt x="153" y="342"/>
                    <a:pt x="163" y="348"/>
                    <a:pt x="163" y="358"/>
                  </a:cubicBezTo>
                  <a:cubicBezTo>
                    <a:pt x="169" y="364"/>
                    <a:pt x="169" y="364"/>
                    <a:pt x="169" y="364"/>
                  </a:cubicBezTo>
                  <a:cubicBezTo>
                    <a:pt x="190" y="353"/>
                    <a:pt x="200" y="348"/>
                    <a:pt x="221" y="342"/>
                  </a:cubicBezTo>
                  <a:cubicBezTo>
                    <a:pt x="226" y="342"/>
                    <a:pt x="232" y="342"/>
                    <a:pt x="237" y="337"/>
                  </a:cubicBezTo>
                  <a:cubicBezTo>
                    <a:pt x="237" y="337"/>
                    <a:pt x="237" y="337"/>
                    <a:pt x="237" y="332"/>
                  </a:cubicBezTo>
                  <a:cubicBezTo>
                    <a:pt x="242" y="327"/>
                    <a:pt x="242" y="327"/>
                    <a:pt x="242" y="316"/>
                  </a:cubicBezTo>
                  <a:cubicBezTo>
                    <a:pt x="242" y="300"/>
                    <a:pt x="237" y="290"/>
                    <a:pt x="232" y="274"/>
                  </a:cubicBezTo>
                  <a:cubicBezTo>
                    <a:pt x="226" y="263"/>
                    <a:pt x="226" y="253"/>
                    <a:pt x="221" y="242"/>
                  </a:cubicBezTo>
                  <a:cubicBezTo>
                    <a:pt x="263" y="174"/>
                    <a:pt x="263" y="174"/>
                    <a:pt x="263" y="174"/>
                  </a:cubicBezTo>
                  <a:lnTo>
                    <a:pt x="263" y="174"/>
                  </a:lnTo>
                  <a:cubicBezTo>
                    <a:pt x="274" y="190"/>
                    <a:pt x="285" y="200"/>
                    <a:pt x="311" y="205"/>
                  </a:cubicBezTo>
                  <a:cubicBezTo>
                    <a:pt x="332" y="211"/>
                    <a:pt x="327" y="242"/>
                    <a:pt x="343" y="263"/>
                  </a:cubicBezTo>
                  <a:cubicBezTo>
                    <a:pt x="353" y="284"/>
                    <a:pt x="374" y="284"/>
                    <a:pt x="395" y="295"/>
                  </a:cubicBezTo>
                  <a:cubicBezTo>
                    <a:pt x="432" y="311"/>
                    <a:pt x="453" y="316"/>
                    <a:pt x="490" y="342"/>
                  </a:cubicBezTo>
                  <a:cubicBezTo>
                    <a:pt x="543" y="379"/>
                    <a:pt x="575" y="416"/>
                    <a:pt x="643" y="416"/>
                  </a:cubicBezTo>
                  <a:cubicBezTo>
                    <a:pt x="664" y="416"/>
                    <a:pt x="664" y="416"/>
                    <a:pt x="664" y="416"/>
                  </a:cubicBezTo>
                  <a:cubicBezTo>
                    <a:pt x="675" y="416"/>
                    <a:pt x="675" y="411"/>
                    <a:pt x="685" y="411"/>
                  </a:cubicBezTo>
                  <a:cubicBezTo>
                    <a:pt x="691" y="411"/>
                    <a:pt x="691" y="416"/>
                    <a:pt x="701" y="416"/>
                  </a:cubicBezTo>
                  <a:cubicBezTo>
                    <a:pt x="717" y="422"/>
                    <a:pt x="728" y="411"/>
                    <a:pt x="743" y="416"/>
                  </a:cubicBezTo>
                  <a:cubicBezTo>
                    <a:pt x="754" y="427"/>
                    <a:pt x="749" y="438"/>
                    <a:pt x="754" y="443"/>
                  </a:cubicBezTo>
                  <a:cubicBezTo>
                    <a:pt x="765" y="453"/>
                    <a:pt x="780" y="448"/>
                    <a:pt x="791" y="453"/>
                  </a:cubicBezTo>
                  <a:cubicBezTo>
                    <a:pt x="817" y="464"/>
                    <a:pt x="828" y="485"/>
                    <a:pt x="854" y="485"/>
                  </a:cubicBezTo>
                  <a:cubicBezTo>
                    <a:pt x="881" y="485"/>
                    <a:pt x="881" y="485"/>
                    <a:pt x="881" y="485"/>
                  </a:cubicBezTo>
                  <a:cubicBezTo>
                    <a:pt x="891" y="485"/>
                    <a:pt x="891" y="474"/>
                    <a:pt x="902" y="474"/>
                  </a:cubicBezTo>
                  <a:cubicBezTo>
                    <a:pt x="933" y="469"/>
                    <a:pt x="949" y="464"/>
                    <a:pt x="976" y="448"/>
                  </a:cubicBezTo>
                  <a:cubicBezTo>
                    <a:pt x="1002" y="427"/>
                    <a:pt x="1044" y="438"/>
                    <a:pt x="1044" y="406"/>
                  </a:cubicBezTo>
                  <a:cubicBezTo>
                    <a:pt x="1044" y="395"/>
                    <a:pt x="1060" y="390"/>
                    <a:pt x="1070" y="385"/>
                  </a:cubicBezTo>
                  <a:cubicBezTo>
                    <a:pt x="1076" y="385"/>
                    <a:pt x="1076" y="385"/>
                    <a:pt x="1076" y="385"/>
                  </a:cubicBezTo>
                  <a:cubicBezTo>
                    <a:pt x="1070" y="390"/>
                    <a:pt x="1070" y="395"/>
                    <a:pt x="1070" y="401"/>
                  </a:cubicBezTo>
                  <a:lnTo>
                    <a:pt x="1076" y="406"/>
                  </a:lnTo>
                  <a:cubicBezTo>
                    <a:pt x="1092" y="406"/>
                    <a:pt x="1097" y="390"/>
                    <a:pt x="1113" y="390"/>
                  </a:cubicBezTo>
                  <a:cubicBezTo>
                    <a:pt x="1129" y="390"/>
                    <a:pt x="1134" y="416"/>
                    <a:pt x="1150" y="416"/>
                  </a:cubicBezTo>
                  <a:cubicBezTo>
                    <a:pt x="1176" y="416"/>
                    <a:pt x="1176" y="416"/>
                    <a:pt x="1176" y="416"/>
                  </a:cubicBezTo>
                  <a:cubicBezTo>
                    <a:pt x="1192" y="416"/>
                    <a:pt x="1197" y="438"/>
                    <a:pt x="1208" y="438"/>
                  </a:cubicBezTo>
                  <a:cubicBezTo>
                    <a:pt x="1234" y="438"/>
                    <a:pt x="1239" y="416"/>
                    <a:pt x="1250" y="395"/>
                  </a:cubicBezTo>
                  <a:cubicBezTo>
                    <a:pt x="1255" y="411"/>
                    <a:pt x="1266" y="411"/>
                    <a:pt x="1276" y="411"/>
                  </a:cubicBezTo>
                  <a:cubicBezTo>
                    <a:pt x="1292" y="411"/>
                    <a:pt x="1292" y="411"/>
                    <a:pt x="1292" y="411"/>
                  </a:cubicBezTo>
                  <a:cubicBezTo>
                    <a:pt x="1292" y="438"/>
                    <a:pt x="1313" y="453"/>
                    <a:pt x="1324" y="474"/>
                  </a:cubicBezTo>
                  <a:cubicBezTo>
                    <a:pt x="1339" y="511"/>
                    <a:pt x="1350" y="527"/>
                    <a:pt x="1382" y="548"/>
                  </a:cubicBezTo>
                  <a:cubicBezTo>
                    <a:pt x="1398" y="559"/>
                    <a:pt x="1408" y="575"/>
                    <a:pt x="1424" y="575"/>
                  </a:cubicBezTo>
                  <a:cubicBezTo>
                    <a:pt x="1435" y="575"/>
                    <a:pt x="1435" y="564"/>
                    <a:pt x="1445" y="564"/>
                  </a:cubicBezTo>
                  <a:cubicBezTo>
                    <a:pt x="1456" y="564"/>
                    <a:pt x="1456" y="575"/>
                    <a:pt x="1461" y="580"/>
                  </a:cubicBezTo>
                  <a:cubicBezTo>
                    <a:pt x="1482" y="590"/>
                    <a:pt x="1487" y="612"/>
                    <a:pt x="1508" y="612"/>
                  </a:cubicBezTo>
                  <a:cubicBezTo>
                    <a:pt x="1535" y="612"/>
                    <a:pt x="1519" y="575"/>
                    <a:pt x="1535" y="553"/>
                  </a:cubicBezTo>
                  <a:cubicBezTo>
                    <a:pt x="1545" y="548"/>
                    <a:pt x="1556" y="553"/>
                    <a:pt x="1572" y="553"/>
                  </a:cubicBezTo>
                  <a:cubicBezTo>
                    <a:pt x="1582" y="553"/>
                    <a:pt x="1582" y="543"/>
                    <a:pt x="1587" y="538"/>
                  </a:cubicBezTo>
                  <a:cubicBezTo>
                    <a:pt x="1630" y="522"/>
                    <a:pt x="1661" y="532"/>
                    <a:pt x="1698" y="506"/>
                  </a:cubicBezTo>
                  <a:cubicBezTo>
                    <a:pt x="1698" y="511"/>
                    <a:pt x="1698" y="511"/>
                    <a:pt x="1698" y="511"/>
                  </a:cubicBezTo>
                  <a:cubicBezTo>
                    <a:pt x="1698" y="527"/>
                    <a:pt x="1682" y="522"/>
                    <a:pt x="1667" y="538"/>
                  </a:cubicBezTo>
                  <a:cubicBezTo>
                    <a:pt x="1667" y="543"/>
                    <a:pt x="1672" y="543"/>
                    <a:pt x="1672" y="548"/>
                  </a:cubicBezTo>
                  <a:cubicBezTo>
                    <a:pt x="1672" y="553"/>
                    <a:pt x="1672" y="559"/>
                    <a:pt x="1672" y="564"/>
                  </a:cubicBezTo>
                  <a:cubicBezTo>
                    <a:pt x="1656" y="564"/>
                    <a:pt x="1651" y="564"/>
                    <a:pt x="1640" y="564"/>
                  </a:cubicBezTo>
                  <a:cubicBezTo>
                    <a:pt x="1598" y="564"/>
                    <a:pt x="1566" y="596"/>
                    <a:pt x="1566" y="633"/>
                  </a:cubicBezTo>
                  <a:cubicBezTo>
                    <a:pt x="1566" y="643"/>
                    <a:pt x="1582" y="643"/>
                    <a:pt x="1593" y="654"/>
                  </a:cubicBezTo>
                  <a:cubicBezTo>
                    <a:pt x="1598" y="664"/>
                    <a:pt x="1593" y="675"/>
                    <a:pt x="1593" y="691"/>
                  </a:cubicBezTo>
                  <a:cubicBezTo>
                    <a:pt x="1603" y="691"/>
                    <a:pt x="1609" y="691"/>
                    <a:pt x="1619" y="691"/>
                  </a:cubicBezTo>
                  <a:cubicBezTo>
                    <a:pt x="1630" y="691"/>
                    <a:pt x="1635" y="701"/>
                    <a:pt x="1645" y="701"/>
                  </a:cubicBezTo>
                  <a:cubicBezTo>
                    <a:pt x="1661" y="701"/>
                    <a:pt x="1672" y="691"/>
                    <a:pt x="1688" y="691"/>
                  </a:cubicBezTo>
                  <a:cubicBezTo>
                    <a:pt x="1709" y="691"/>
                    <a:pt x="1714" y="706"/>
                    <a:pt x="1735" y="712"/>
                  </a:cubicBezTo>
                  <a:cubicBezTo>
                    <a:pt x="1772" y="733"/>
                    <a:pt x="1798" y="733"/>
                    <a:pt x="1835" y="754"/>
                  </a:cubicBezTo>
                  <a:cubicBezTo>
                    <a:pt x="1856" y="764"/>
                    <a:pt x="1862" y="786"/>
                    <a:pt x="1883" y="796"/>
                  </a:cubicBezTo>
                  <a:cubicBezTo>
                    <a:pt x="1883" y="796"/>
                    <a:pt x="1883" y="796"/>
                    <a:pt x="1883" y="791"/>
                  </a:cubicBezTo>
                  <a:cubicBezTo>
                    <a:pt x="1883" y="791"/>
                    <a:pt x="1883" y="786"/>
                    <a:pt x="1883" y="780"/>
                  </a:cubicBezTo>
                  <a:cubicBezTo>
                    <a:pt x="1883" y="775"/>
                    <a:pt x="1883" y="775"/>
                    <a:pt x="1883" y="770"/>
                  </a:cubicBezTo>
                  <a:cubicBezTo>
                    <a:pt x="1914" y="770"/>
                    <a:pt x="1930" y="775"/>
                    <a:pt x="1967" y="775"/>
                  </a:cubicBezTo>
                  <a:cubicBezTo>
                    <a:pt x="1957" y="786"/>
                    <a:pt x="1951" y="796"/>
                    <a:pt x="1946" y="807"/>
                  </a:cubicBezTo>
                  <a:cubicBezTo>
                    <a:pt x="1957" y="801"/>
                    <a:pt x="1962" y="796"/>
                    <a:pt x="1978" y="796"/>
                  </a:cubicBezTo>
                  <a:cubicBezTo>
                    <a:pt x="1983" y="796"/>
                    <a:pt x="1983" y="807"/>
                    <a:pt x="1983" y="817"/>
                  </a:cubicBezTo>
                  <a:cubicBezTo>
                    <a:pt x="1983" y="844"/>
                    <a:pt x="1983" y="844"/>
                    <a:pt x="1983" y="844"/>
                  </a:cubicBezTo>
                  <a:cubicBezTo>
                    <a:pt x="1983" y="870"/>
                    <a:pt x="1988" y="881"/>
                    <a:pt x="1999" y="907"/>
                  </a:cubicBezTo>
                  <a:cubicBezTo>
                    <a:pt x="2009" y="928"/>
                    <a:pt x="2009" y="944"/>
                    <a:pt x="2031" y="965"/>
                  </a:cubicBezTo>
                  <a:cubicBezTo>
                    <a:pt x="2062" y="997"/>
                    <a:pt x="2083" y="1007"/>
                    <a:pt x="2104" y="1044"/>
                  </a:cubicBezTo>
                  <a:cubicBezTo>
                    <a:pt x="2131" y="1086"/>
                    <a:pt x="2152" y="1107"/>
                    <a:pt x="2173" y="1144"/>
                  </a:cubicBezTo>
                  <a:cubicBezTo>
                    <a:pt x="2194" y="1181"/>
                    <a:pt x="2210" y="1223"/>
                    <a:pt x="2252" y="1223"/>
                  </a:cubicBezTo>
                  <a:cubicBezTo>
                    <a:pt x="2273" y="1223"/>
                    <a:pt x="2284" y="1207"/>
                    <a:pt x="2304" y="1207"/>
                  </a:cubicBezTo>
                  <a:cubicBezTo>
                    <a:pt x="2314" y="1207"/>
                    <a:pt x="2314" y="1207"/>
                    <a:pt x="2314" y="1207"/>
                  </a:cubicBezTo>
                  <a:cubicBezTo>
                    <a:pt x="2314" y="1218"/>
                    <a:pt x="2314" y="1218"/>
                    <a:pt x="2314" y="1218"/>
                  </a:cubicBezTo>
                  <a:cubicBezTo>
                    <a:pt x="2314" y="1229"/>
                    <a:pt x="2304" y="1234"/>
                    <a:pt x="2304" y="1250"/>
                  </a:cubicBezTo>
                  <a:cubicBezTo>
                    <a:pt x="2304" y="1250"/>
                    <a:pt x="2314" y="1250"/>
                    <a:pt x="2314" y="1255"/>
                  </a:cubicBezTo>
                  <a:cubicBezTo>
                    <a:pt x="2341" y="1266"/>
                    <a:pt x="2346" y="1281"/>
                    <a:pt x="2362" y="1303"/>
                  </a:cubicBezTo>
                  <a:cubicBezTo>
                    <a:pt x="2378" y="1329"/>
                    <a:pt x="2393" y="1345"/>
                    <a:pt x="2409" y="1360"/>
                  </a:cubicBezTo>
                  <a:lnTo>
                    <a:pt x="2409" y="1360"/>
                  </a:lnTo>
                  <a:cubicBezTo>
                    <a:pt x="2393" y="1376"/>
                    <a:pt x="2388" y="1381"/>
                    <a:pt x="2378" y="1403"/>
                  </a:cubicBezTo>
                  <a:cubicBezTo>
                    <a:pt x="2378" y="1408"/>
                    <a:pt x="2378" y="1408"/>
                    <a:pt x="2378" y="1413"/>
                  </a:cubicBezTo>
                  <a:cubicBezTo>
                    <a:pt x="2378" y="1424"/>
                    <a:pt x="2383" y="1429"/>
                    <a:pt x="2388" y="1434"/>
                  </a:cubicBezTo>
                  <a:cubicBezTo>
                    <a:pt x="2393" y="1440"/>
                    <a:pt x="2399" y="1450"/>
                    <a:pt x="2399" y="1455"/>
                  </a:cubicBezTo>
                  <a:cubicBezTo>
                    <a:pt x="2399" y="1461"/>
                    <a:pt x="2393" y="1466"/>
                    <a:pt x="2393" y="1471"/>
                  </a:cubicBezTo>
                  <a:cubicBezTo>
                    <a:pt x="2388" y="1477"/>
                    <a:pt x="2383" y="1477"/>
                    <a:pt x="2383" y="1477"/>
                  </a:cubicBezTo>
                  <a:cubicBezTo>
                    <a:pt x="2378" y="1487"/>
                    <a:pt x="2372" y="1492"/>
                    <a:pt x="2372" y="1503"/>
                  </a:cubicBezTo>
                  <a:cubicBezTo>
                    <a:pt x="2372" y="1513"/>
                    <a:pt x="2378" y="1524"/>
                    <a:pt x="2383" y="1535"/>
                  </a:cubicBezTo>
                  <a:cubicBezTo>
                    <a:pt x="2388" y="1545"/>
                    <a:pt x="2388" y="1550"/>
                    <a:pt x="2393" y="1561"/>
                  </a:cubicBezTo>
                  <a:cubicBezTo>
                    <a:pt x="2399" y="1571"/>
                    <a:pt x="2399" y="1577"/>
                    <a:pt x="2399" y="1587"/>
                  </a:cubicBezTo>
                  <a:cubicBezTo>
                    <a:pt x="2404" y="1598"/>
                    <a:pt x="2415" y="1603"/>
                    <a:pt x="2430" y="1608"/>
                  </a:cubicBezTo>
                  <a:cubicBezTo>
                    <a:pt x="2441" y="1614"/>
                    <a:pt x="2446" y="1614"/>
                    <a:pt x="2457" y="1619"/>
                  </a:cubicBezTo>
                  <a:cubicBezTo>
                    <a:pt x="2462" y="1619"/>
                    <a:pt x="2467" y="1619"/>
                    <a:pt x="2473" y="1624"/>
                  </a:cubicBezTo>
                  <a:cubicBezTo>
                    <a:pt x="2478" y="1629"/>
                    <a:pt x="2483" y="1629"/>
                    <a:pt x="2488" y="1635"/>
                  </a:cubicBezTo>
                  <a:cubicBezTo>
                    <a:pt x="2504" y="1640"/>
                    <a:pt x="2504" y="1651"/>
                    <a:pt x="2520" y="1656"/>
                  </a:cubicBezTo>
                  <a:cubicBezTo>
                    <a:pt x="2531" y="1666"/>
                    <a:pt x="2541" y="1672"/>
                    <a:pt x="2541" y="1682"/>
                  </a:cubicBezTo>
                  <a:cubicBezTo>
                    <a:pt x="2541" y="1698"/>
                    <a:pt x="2536" y="1709"/>
                    <a:pt x="2520" y="1719"/>
                  </a:cubicBezTo>
                  <a:cubicBezTo>
                    <a:pt x="2515" y="1719"/>
                    <a:pt x="2504" y="1724"/>
                    <a:pt x="2504" y="1735"/>
                  </a:cubicBezTo>
                  <a:cubicBezTo>
                    <a:pt x="2504" y="1735"/>
                    <a:pt x="2504" y="1740"/>
                    <a:pt x="2504" y="1746"/>
                  </a:cubicBezTo>
                  <a:cubicBezTo>
                    <a:pt x="2504" y="1751"/>
                    <a:pt x="2504" y="1756"/>
                    <a:pt x="2510" y="1767"/>
                  </a:cubicBezTo>
                  <a:cubicBezTo>
                    <a:pt x="2510" y="1767"/>
                    <a:pt x="2510" y="1767"/>
                    <a:pt x="2510" y="1772"/>
                  </a:cubicBezTo>
                  <a:lnTo>
                    <a:pt x="2510" y="1772"/>
                  </a:lnTo>
                  <a:cubicBezTo>
                    <a:pt x="2488" y="1772"/>
                    <a:pt x="2483" y="1761"/>
                    <a:pt x="2462" y="1756"/>
                  </a:cubicBezTo>
                  <a:cubicBezTo>
                    <a:pt x="2457" y="1751"/>
                    <a:pt x="2446" y="1751"/>
                    <a:pt x="2436" y="1746"/>
                  </a:cubicBezTo>
                  <a:cubicBezTo>
                    <a:pt x="2430" y="1746"/>
                    <a:pt x="2430" y="1740"/>
                    <a:pt x="2425" y="1740"/>
                  </a:cubicBezTo>
                  <a:cubicBezTo>
                    <a:pt x="2420" y="1735"/>
                    <a:pt x="2420" y="1735"/>
                    <a:pt x="2415" y="1735"/>
                  </a:cubicBezTo>
                  <a:cubicBezTo>
                    <a:pt x="2399" y="1735"/>
                    <a:pt x="2393" y="1746"/>
                    <a:pt x="2378" y="1746"/>
                  </a:cubicBezTo>
                  <a:cubicBezTo>
                    <a:pt x="2367" y="1746"/>
                    <a:pt x="2356" y="1746"/>
                    <a:pt x="2346" y="1740"/>
                  </a:cubicBezTo>
                  <a:cubicBezTo>
                    <a:pt x="2341" y="1740"/>
                    <a:pt x="2341" y="1735"/>
                    <a:pt x="2335" y="1735"/>
                  </a:cubicBezTo>
                  <a:cubicBezTo>
                    <a:pt x="2325" y="1735"/>
                    <a:pt x="2325" y="1746"/>
                    <a:pt x="2314" y="1751"/>
                  </a:cubicBezTo>
                  <a:cubicBezTo>
                    <a:pt x="2309" y="1761"/>
                    <a:pt x="2304" y="1767"/>
                    <a:pt x="2293" y="1772"/>
                  </a:cubicBezTo>
                  <a:cubicBezTo>
                    <a:pt x="2273" y="1788"/>
                    <a:pt x="2278" y="1803"/>
                    <a:pt x="2263" y="1825"/>
                  </a:cubicBezTo>
                  <a:cubicBezTo>
                    <a:pt x="2247" y="1840"/>
                    <a:pt x="2236" y="1851"/>
                    <a:pt x="2220" y="1867"/>
                  </a:cubicBezTo>
                  <a:cubicBezTo>
                    <a:pt x="2215" y="1877"/>
                    <a:pt x="2210" y="1883"/>
                    <a:pt x="2205" y="1893"/>
                  </a:cubicBezTo>
                  <a:cubicBezTo>
                    <a:pt x="2199" y="1904"/>
                    <a:pt x="2194" y="1909"/>
                    <a:pt x="2194" y="1920"/>
                  </a:cubicBezTo>
                  <a:cubicBezTo>
                    <a:pt x="2194" y="1925"/>
                    <a:pt x="2194" y="1925"/>
                    <a:pt x="2194" y="1935"/>
                  </a:cubicBezTo>
                  <a:cubicBezTo>
                    <a:pt x="2194" y="1941"/>
                    <a:pt x="2183" y="1941"/>
                    <a:pt x="2178" y="1941"/>
                  </a:cubicBezTo>
                  <a:cubicBezTo>
                    <a:pt x="2173" y="1941"/>
                    <a:pt x="2168" y="1946"/>
                    <a:pt x="2162" y="1946"/>
                  </a:cubicBezTo>
                  <a:cubicBezTo>
                    <a:pt x="2162" y="1946"/>
                    <a:pt x="2157" y="1946"/>
                    <a:pt x="2152" y="1946"/>
                  </a:cubicBezTo>
                  <a:cubicBezTo>
                    <a:pt x="2146" y="1946"/>
                    <a:pt x="2146" y="1957"/>
                    <a:pt x="2141" y="1967"/>
                  </a:cubicBezTo>
                  <a:cubicBezTo>
                    <a:pt x="2136" y="1972"/>
                    <a:pt x="2131" y="1972"/>
                    <a:pt x="2125" y="1978"/>
                  </a:cubicBezTo>
                  <a:cubicBezTo>
                    <a:pt x="2125" y="1983"/>
                    <a:pt x="2120" y="1988"/>
                    <a:pt x="2115" y="1988"/>
                  </a:cubicBezTo>
                  <a:cubicBezTo>
                    <a:pt x="2104" y="1988"/>
                    <a:pt x="2099" y="1978"/>
                    <a:pt x="2094" y="1967"/>
                  </a:cubicBezTo>
                  <a:cubicBezTo>
                    <a:pt x="2089" y="1962"/>
                    <a:pt x="2089" y="1957"/>
                    <a:pt x="2083" y="1946"/>
                  </a:cubicBezTo>
                  <a:cubicBezTo>
                    <a:pt x="2078" y="1935"/>
                    <a:pt x="2078" y="1930"/>
                    <a:pt x="2073" y="1920"/>
                  </a:cubicBezTo>
                  <a:cubicBezTo>
                    <a:pt x="2067" y="1909"/>
                    <a:pt x="2067" y="1904"/>
                    <a:pt x="2062" y="1904"/>
                  </a:cubicBezTo>
                  <a:cubicBezTo>
                    <a:pt x="2062" y="1898"/>
                    <a:pt x="2057" y="1898"/>
                    <a:pt x="2052" y="1898"/>
                  </a:cubicBezTo>
                  <a:cubicBezTo>
                    <a:pt x="2041" y="1898"/>
                    <a:pt x="2036" y="1909"/>
                    <a:pt x="2020" y="1909"/>
                  </a:cubicBezTo>
                  <a:cubicBezTo>
                    <a:pt x="2009" y="1909"/>
                    <a:pt x="2009" y="1898"/>
                    <a:pt x="2009" y="1893"/>
                  </a:cubicBezTo>
                  <a:cubicBezTo>
                    <a:pt x="2004" y="1888"/>
                    <a:pt x="1999" y="1883"/>
                    <a:pt x="1994" y="1883"/>
                  </a:cubicBezTo>
                  <a:cubicBezTo>
                    <a:pt x="1988" y="1883"/>
                    <a:pt x="1983" y="1883"/>
                    <a:pt x="1978" y="1877"/>
                  </a:cubicBezTo>
                  <a:cubicBezTo>
                    <a:pt x="1967" y="1872"/>
                    <a:pt x="1962" y="1867"/>
                    <a:pt x="1951" y="1867"/>
                  </a:cubicBezTo>
                  <a:cubicBezTo>
                    <a:pt x="1941" y="1867"/>
                    <a:pt x="1935" y="1877"/>
                    <a:pt x="1925" y="1883"/>
                  </a:cubicBezTo>
                  <a:cubicBezTo>
                    <a:pt x="1920" y="1888"/>
                    <a:pt x="1920" y="1888"/>
                    <a:pt x="1914" y="1893"/>
                  </a:cubicBezTo>
                  <a:cubicBezTo>
                    <a:pt x="1909" y="1898"/>
                    <a:pt x="1904" y="1904"/>
                    <a:pt x="1893" y="1904"/>
                  </a:cubicBezTo>
                  <a:cubicBezTo>
                    <a:pt x="1883" y="1904"/>
                    <a:pt x="1878" y="1893"/>
                    <a:pt x="1862" y="1893"/>
                  </a:cubicBezTo>
                  <a:cubicBezTo>
                    <a:pt x="1856" y="1888"/>
                    <a:pt x="1851" y="1888"/>
                    <a:pt x="1841" y="1888"/>
                  </a:cubicBezTo>
                  <a:cubicBezTo>
                    <a:pt x="1830" y="1883"/>
                    <a:pt x="1820" y="1883"/>
                    <a:pt x="1820" y="1872"/>
                  </a:cubicBezTo>
                  <a:cubicBezTo>
                    <a:pt x="1814" y="1862"/>
                    <a:pt x="1814" y="1856"/>
                    <a:pt x="1814" y="1840"/>
                  </a:cubicBezTo>
                  <a:cubicBezTo>
                    <a:pt x="1798" y="1846"/>
                    <a:pt x="1788" y="1851"/>
                    <a:pt x="1772" y="1851"/>
                  </a:cubicBezTo>
                  <a:cubicBezTo>
                    <a:pt x="1761" y="1851"/>
                    <a:pt x="1756" y="1851"/>
                    <a:pt x="1746" y="1851"/>
                  </a:cubicBezTo>
                  <a:cubicBezTo>
                    <a:pt x="1740" y="1856"/>
                    <a:pt x="1735" y="1856"/>
                    <a:pt x="1735" y="1867"/>
                  </a:cubicBezTo>
                  <a:cubicBezTo>
                    <a:pt x="1735" y="1872"/>
                    <a:pt x="1735" y="1877"/>
                    <a:pt x="1735" y="1888"/>
                  </a:cubicBezTo>
                  <a:cubicBezTo>
                    <a:pt x="1735" y="1893"/>
                    <a:pt x="1735" y="1898"/>
                    <a:pt x="1735" y="1909"/>
                  </a:cubicBezTo>
                  <a:cubicBezTo>
                    <a:pt x="1735" y="1914"/>
                    <a:pt x="1740" y="1920"/>
                    <a:pt x="1740" y="1925"/>
                  </a:cubicBezTo>
                  <a:cubicBezTo>
                    <a:pt x="1740" y="1946"/>
                    <a:pt x="1740" y="1946"/>
                    <a:pt x="1740" y="1946"/>
                  </a:cubicBezTo>
                  <a:cubicBezTo>
                    <a:pt x="1740" y="1957"/>
                    <a:pt x="1746" y="1962"/>
                    <a:pt x="1756" y="1972"/>
                  </a:cubicBezTo>
                  <a:cubicBezTo>
                    <a:pt x="1767" y="1978"/>
                    <a:pt x="1772" y="1983"/>
                    <a:pt x="1783" y="1988"/>
                  </a:cubicBezTo>
                  <a:cubicBezTo>
                    <a:pt x="1783" y="2009"/>
                    <a:pt x="1783" y="2025"/>
                    <a:pt x="1783" y="2046"/>
                  </a:cubicBezTo>
                  <a:cubicBezTo>
                    <a:pt x="1783" y="2051"/>
                    <a:pt x="1788" y="2057"/>
                    <a:pt x="1788" y="2067"/>
                  </a:cubicBezTo>
                  <a:cubicBezTo>
                    <a:pt x="1788" y="2078"/>
                    <a:pt x="1777" y="2083"/>
                    <a:pt x="1767" y="2088"/>
                  </a:cubicBezTo>
                  <a:cubicBezTo>
                    <a:pt x="1761" y="2094"/>
                    <a:pt x="1756" y="2099"/>
                    <a:pt x="1751" y="2109"/>
                  </a:cubicBezTo>
                  <a:cubicBezTo>
                    <a:pt x="1746" y="2109"/>
                    <a:pt x="1740" y="2115"/>
                    <a:pt x="1735" y="2115"/>
                  </a:cubicBezTo>
                  <a:cubicBezTo>
                    <a:pt x="1724" y="2115"/>
                    <a:pt x="1714" y="2109"/>
                    <a:pt x="1703" y="2109"/>
                  </a:cubicBezTo>
                  <a:cubicBezTo>
                    <a:pt x="1698" y="2125"/>
                    <a:pt x="1693" y="2136"/>
                    <a:pt x="1688" y="2146"/>
                  </a:cubicBezTo>
                  <a:cubicBezTo>
                    <a:pt x="1688" y="2157"/>
                    <a:pt x="1682" y="2162"/>
                    <a:pt x="1682" y="2168"/>
                  </a:cubicBezTo>
                  <a:cubicBezTo>
                    <a:pt x="1682" y="2173"/>
                    <a:pt x="1682" y="2178"/>
                    <a:pt x="1677" y="2178"/>
                  </a:cubicBezTo>
                  <a:cubicBezTo>
                    <a:pt x="1677" y="2183"/>
                    <a:pt x="1672" y="2183"/>
                    <a:pt x="1672" y="2189"/>
                  </a:cubicBezTo>
                  <a:cubicBezTo>
                    <a:pt x="1672" y="2194"/>
                    <a:pt x="1672" y="2199"/>
                    <a:pt x="1677" y="2204"/>
                  </a:cubicBezTo>
                  <a:cubicBezTo>
                    <a:pt x="1682" y="2215"/>
                    <a:pt x="1682" y="2225"/>
                    <a:pt x="1698" y="2231"/>
                  </a:cubicBezTo>
                  <a:cubicBezTo>
                    <a:pt x="1688" y="2241"/>
                    <a:pt x="1677" y="2246"/>
                    <a:pt x="1667" y="2246"/>
                  </a:cubicBezTo>
                  <a:cubicBezTo>
                    <a:pt x="1656" y="2252"/>
                    <a:pt x="1645" y="2257"/>
                    <a:pt x="1635" y="2257"/>
                  </a:cubicBezTo>
                  <a:cubicBezTo>
                    <a:pt x="1603" y="2257"/>
                    <a:pt x="1587" y="2231"/>
                    <a:pt x="1556" y="2231"/>
                  </a:cubicBezTo>
                  <a:cubicBezTo>
                    <a:pt x="1524" y="2225"/>
                    <a:pt x="1508" y="2220"/>
                    <a:pt x="1477" y="2215"/>
                  </a:cubicBezTo>
                  <a:cubicBezTo>
                    <a:pt x="1471" y="2215"/>
                    <a:pt x="1466" y="2225"/>
                    <a:pt x="1466" y="2231"/>
                  </a:cubicBezTo>
                  <a:cubicBezTo>
                    <a:pt x="1461" y="2241"/>
                    <a:pt x="1456" y="2241"/>
                    <a:pt x="1445" y="2252"/>
                  </a:cubicBezTo>
                  <a:cubicBezTo>
                    <a:pt x="1435" y="2268"/>
                    <a:pt x="1429" y="2278"/>
                    <a:pt x="1413" y="2294"/>
                  </a:cubicBezTo>
                  <a:cubicBezTo>
                    <a:pt x="1413" y="2294"/>
                    <a:pt x="1413" y="2299"/>
                    <a:pt x="1408" y="2299"/>
                  </a:cubicBezTo>
                  <a:cubicBezTo>
                    <a:pt x="1398" y="2310"/>
                    <a:pt x="1387" y="2315"/>
                    <a:pt x="1382" y="2326"/>
                  </a:cubicBezTo>
                  <a:cubicBezTo>
                    <a:pt x="1376" y="2336"/>
                    <a:pt x="1376" y="2342"/>
                    <a:pt x="1371" y="2347"/>
                  </a:cubicBezTo>
                  <a:cubicBezTo>
                    <a:pt x="1366" y="2357"/>
                    <a:pt x="1355" y="2352"/>
                    <a:pt x="1350" y="2352"/>
                  </a:cubicBezTo>
                  <a:cubicBezTo>
                    <a:pt x="1334" y="2352"/>
                    <a:pt x="1324" y="2347"/>
                    <a:pt x="1308" y="2347"/>
                  </a:cubicBezTo>
                  <a:cubicBezTo>
                    <a:pt x="1303" y="2347"/>
                    <a:pt x="1297" y="2352"/>
                    <a:pt x="1292" y="2347"/>
                  </a:cubicBezTo>
                  <a:lnTo>
                    <a:pt x="1292" y="2347"/>
                  </a:lnTo>
                  <a:cubicBezTo>
                    <a:pt x="1281" y="2331"/>
                    <a:pt x="1271" y="2326"/>
                    <a:pt x="1260" y="2310"/>
                  </a:cubicBezTo>
                  <a:cubicBezTo>
                    <a:pt x="1255" y="2305"/>
                    <a:pt x="1250" y="2299"/>
                    <a:pt x="1245" y="2294"/>
                  </a:cubicBezTo>
                  <a:cubicBezTo>
                    <a:pt x="1239" y="2283"/>
                    <a:pt x="1245" y="2273"/>
                    <a:pt x="1245" y="2262"/>
                  </a:cubicBezTo>
                  <a:cubicBezTo>
                    <a:pt x="1239" y="2246"/>
                    <a:pt x="1239" y="2241"/>
                    <a:pt x="1239" y="2225"/>
                  </a:cubicBezTo>
                  <a:cubicBezTo>
                    <a:pt x="1239" y="2204"/>
                    <a:pt x="1239" y="2204"/>
                    <a:pt x="1239" y="2204"/>
                  </a:cubicBezTo>
                  <a:cubicBezTo>
                    <a:pt x="1239" y="2189"/>
                    <a:pt x="1234" y="2183"/>
                    <a:pt x="1234" y="2168"/>
                  </a:cubicBezTo>
                  <a:cubicBezTo>
                    <a:pt x="1234" y="2162"/>
                    <a:pt x="1234" y="2157"/>
                    <a:pt x="1234" y="2152"/>
                  </a:cubicBezTo>
                  <a:cubicBezTo>
                    <a:pt x="1234" y="2146"/>
                    <a:pt x="1229" y="2141"/>
                    <a:pt x="1224" y="2136"/>
                  </a:cubicBezTo>
                  <a:cubicBezTo>
                    <a:pt x="1218" y="2131"/>
                    <a:pt x="1208" y="2125"/>
                    <a:pt x="1202" y="2120"/>
                  </a:cubicBezTo>
                  <a:cubicBezTo>
                    <a:pt x="1197" y="2115"/>
                    <a:pt x="1192" y="2115"/>
                    <a:pt x="1192" y="2109"/>
                  </a:cubicBezTo>
                  <a:cubicBezTo>
                    <a:pt x="1187" y="2104"/>
                    <a:pt x="1187" y="2099"/>
                    <a:pt x="1187" y="2088"/>
                  </a:cubicBezTo>
                  <a:cubicBezTo>
                    <a:pt x="1181" y="2088"/>
                    <a:pt x="1181" y="2083"/>
                    <a:pt x="1176" y="2078"/>
                  </a:cubicBezTo>
                  <a:lnTo>
                    <a:pt x="1176" y="2078"/>
                  </a:lnTo>
                  <a:cubicBezTo>
                    <a:pt x="1176" y="2046"/>
                    <a:pt x="1176" y="2046"/>
                    <a:pt x="1176" y="2046"/>
                  </a:cubicBezTo>
                  <a:cubicBezTo>
                    <a:pt x="1176" y="2036"/>
                    <a:pt x="1176" y="2025"/>
                    <a:pt x="1171" y="2009"/>
                  </a:cubicBezTo>
                  <a:cubicBezTo>
                    <a:pt x="1165" y="1999"/>
                    <a:pt x="1160" y="1993"/>
                    <a:pt x="1160" y="1978"/>
                  </a:cubicBezTo>
                  <a:cubicBezTo>
                    <a:pt x="1160" y="1962"/>
                    <a:pt x="1165" y="1957"/>
                    <a:pt x="1165" y="1941"/>
                  </a:cubicBezTo>
                  <a:cubicBezTo>
                    <a:pt x="1165" y="1925"/>
                    <a:pt x="1160" y="1914"/>
                    <a:pt x="1160" y="1904"/>
                  </a:cubicBezTo>
                  <a:cubicBezTo>
                    <a:pt x="1160" y="1888"/>
                    <a:pt x="1165" y="1883"/>
                    <a:pt x="1165" y="1872"/>
                  </a:cubicBezTo>
                  <a:cubicBezTo>
                    <a:pt x="1165" y="1856"/>
                    <a:pt x="1155" y="1851"/>
                    <a:pt x="1155" y="1840"/>
                  </a:cubicBezTo>
                  <a:cubicBezTo>
                    <a:pt x="1155" y="1830"/>
                    <a:pt x="1160" y="1825"/>
                    <a:pt x="1160" y="1819"/>
                  </a:cubicBezTo>
                  <a:cubicBezTo>
                    <a:pt x="1171" y="1798"/>
                    <a:pt x="1176" y="1782"/>
                    <a:pt x="1187" y="1761"/>
                  </a:cubicBezTo>
                  <a:cubicBezTo>
                    <a:pt x="1187" y="1756"/>
                    <a:pt x="1187" y="1756"/>
                    <a:pt x="1187" y="1756"/>
                  </a:cubicBezTo>
                  <a:cubicBezTo>
                    <a:pt x="1181" y="1756"/>
                    <a:pt x="1176" y="1756"/>
                    <a:pt x="1171" y="1756"/>
                  </a:cubicBezTo>
                  <a:cubicBezTo>
                    <a:pt x="1160" y="1751"/>
                    <a:pt x="1160" y="1746"/>
                    <a:pt x="1150" y="1740"/>
                  </a:cubicBezTo>
                  <a:cubicBezTo>
                    <a:pt x="1144" y="1735"/>
                    <a:pt x="1139" y="1735"/>
                    <a:pt x="1129" y="1730"/>
                  </a:cubicBezTo>
                  <a:cubicBezTo>
                    <a:pt x="1129" y="1724"/>
                    <a:pt x="1123" y="1724"/>
                    <a:pt x="1123" y="1719"/>
                  </a:cubicBezTo>
                  <a:cubicBezTo>
                    <a:pt x="1113" y="1703"/>
                    <a:pt x="1107" y="1698"/>
                    <a:pt x="1102" y="1682"/>
                  </a:cubicBezTo>
                  <a:cubicBezTo>
                    <a:pt x="1102" y="1677"/>
                    <a:pt x="1097" y="1672"/>
                    <a:pt x="1097" y="1666"/>
                  </a:cubicBezTo>
                  <a:cubicBezTo>
                    <a:pt x="1086" y="1656"/>
                    <a:pt x="1086" y="1645"/>
                    <a:pt x="1081" y="1635"/>
                  </a:cubicBezTo>
                  <a:cubicBezTo>
                    <a:pt x="1076" y="1624"/>
                    <a:pt x="1076" y="1619"/>
                    <a:pt x="1076" y="1614"/>
                  </a:cubicBezTo>
                  <a:cubicBezTo>
                    <a:pt x="1070" y="1603"/>
                    <a:pt x="1060" y="1598"/>
                    <a:pt x="1055" y="1592"/>
                  </a:cubicBezTo>
                  <a:cubicBezTo>
                    <a:pt x="1049" y="1587"/>
                    <a:pt x="1049" y="1587"/>
                    <a:pt x="1044" y="1587"/>
                  </a:cubicBezTo>
                  <a:cubicBezTo>
                    <a:pt x="1002" y="1592"/>
                    <a:pt x="1002" y="1592"/>
                    <a:pt x="1002" y="1592"/>
                  </a:cubicBezTo>
                  <a:cubicBezTo>
                    <a:pt x="991" y="1587"/>
                    <a:pt x="986" y="1582"/>
                    <a:pt x="981" y="1571"/>
                  </a:cubicBezTo>
                  <a:cubicBezTo>
                    <a:pt x="981" y="1571"/>
                    <a:pt x="976" y="1571"/>
                    <a:pt x="970" y="1566"/>
                  </a:cubicBezTo>
                  <a:cubicBezTo>
                    <a:pt x="965" y="1556"/>
                    <a:pt x="960" y="1545"/>
                    <a:pt x="954" y="1535"/>
                  </a:cubicBezTo>
                  <a:cubicBezTo>
                    <a:pt x="891" y="1503"/>
                    <a:pt x="891" y="1503"/>
                    <a:pt x="891" y="1503"/>
                  </a:cubicBezTo>
                  <a:cubicBezTo>
                    <a:pt x="891" y="1498"/>
                    <a:pt x="891" y="1498"/>
                    <a:pt x="891" y="1492"/>
                  </a:cubicBezTo>
                  <a:cubicBezTo>
                    <a:pt x="896" y="1487"/>
                    <a:pt x="902" y="1487"/>
                    <a:pt x="902" y="1487"/>
                  </a:cubicBezTo>
                  <a:cubicBezTo>
                    <a:pt x="907" y="1477"/>
                    <a:pt x="912" y="1471"/>
                    <a:pt x="918" y="1461"/>
                  </a:cubicBezTo>
                  <a:cubicBezTo>
                    <a:pt x="923" y="1445"/>
                    <a:pt x="923" y="1440"/>
                    <a:pt x="928" y="1429"/>
                  </a:cubicBezTo>
                  <a:cubicBezTo>
                    <a:pt x="933" y="1424"/>
                    <a:pt x="939" y="1418"/>
                    <a:pt x="939" y="1413"/>
                  </a:cubicBezTo>
                  <a:cubicBezTo>
                    <a:pt x="939" y="1403"/>
                    <a:pt x="933" y="1403"/>
                    <a:pt x="928" y="1397"/>
                  </a:cubicBezTo>
                  <a:cubicBezTo>
                    <a:pt x="923" y="1392"/>
                    <a:pt x="923" y="1387"/>
                    <a:pt x="912" y="1381"/>
                  </a:cubicBezTo>
                  <a:cubicBezTo>
                    <a:pt x="907" y="1376"/>
                    <a:pt x="902" y="1371"/>
                    <a:pt x="896" y="1366"/>
                  </a:cubicBezTo>
                  <a:cubicBezTo>
                    <a:pt x="912" y="1308"/>
                    <a:pt x="912" y="1308"/>
                    <a:pt x="912" y="1308"/>
                  </a:cubicBezTo>
                  <a:cubicBezTo>
                    <a:pt x="907" y="1297"/>
                    <a:pt x="896" y="1297"/>
                    <a:pt x="891" y="1292"/>
                  </a:cubicBezTo>
                  <a:cubicBezTo>
                    <a:pt x="886" y="1287"/>
                    <a:pt x="886" y="1287"/>
                    <a:pt x="881" y="1281"/>
                  </a:cubicBezTo>
                  <a:cubicBezTo>
                    <a:pt x="875" y="1276"/>
                    <a:pt x="870" y="1276"/>
                    <a:pt x="870" y="1271"/>
                  </a:cubicBezTo>
                  <a:cubicBezTo>
                    <a:pt x="865" y="1260"/>
                    <a:pt x="870" y="1250"/>
                    <a:pt x="870" y="1244"/>
                  </a:cubicBezTo>
                  <a:cubicBezTo>
                    <a:pt x="865" y="1234"/>
                    <a:pt x="854" y="1229"/>
                    <a:pt x="854" y="1218"/>
                  </a:cubicBezTo>
                  <a:cubicBezTo>
                    <a:pt x="854" y="1207"/>
                    <a:pt x="859" y="1202"/>
                    <a:pt x="865" y="1197"/>
                  </a:cubicBezTo>
                  <a:cubicBezTo>
                    <a:pt x="870" y="1186"/>
                    <a:pt x="870" y="1181"/>
                    <a:pt x="875" y="1165"/>
                  </a:cubicBezTo>
                  <a:cubicBezTo>
                    <a:pt x="875" y="1160"/>
                    <a:pt x="875" y="1149"/>
                    <a:pt x="875" y="1139"/>
                  </a:cubicBezTo>
                  <a:cubicBezTo>
                    <a:pt x="875" y="1128"/>
                    <a:pt x="881" y="1123"/>
                    <a:pt x="886" y="1113"/>
                  </a:cubicBezTo>
                  <a:cubicBezTo>
                    <a:pt x="859" y="1123"/>
                    <a:pt x="849" y="1128"/>
                    <a:pt x="823" y="1134"/>
                  </a:cubicBezTo>
                  <a:cubicBezTo>
                    <a:pt x="812" y="1134"/>
                    <a:pt x="807" y="1134"/>
                    <a:pt x="796" y="1139"/>
                  </a:cubicBezTo>
                  <a:cubicBezTo>
                    <a:pt x="791" y="1139"/>
                    <a:pt x="786" y="1139"/>
                    <a:pt x="786" y="1139"/>
                  </a:cubicBezTo>
                  <a:cubicBezTo>
                    <a:pt x="780" y="1139"/>
                    <a:pt x="780" y="1144"/>
                    <a:pt x="780" y="1149"/>
                  </a:cubicBezTo>
                  <a:cubicBezTo>
                    <a:pt x="775" y="1160"/>
                    <a:pt x="775" y="1160"/>
                    <a:pt x="775" y="1160"/>
                  </a:cubicBezTo>
                  <a:cubicBezTo>
                    <a:pt x="770" y="1176"/>
                    <a:pt x="765" y="1186"/>
                    <a:pt x="754" y="1197"/>
                  </a:cubicBezTo>
                  <a:cubicBezTo>
                    <a:pt x="749" y="1202"/>
                    <a:pt x="738" y="1207"/>
                    <a:pt x="728" y="1213"/>
                  </a:cubicBezTo>
                  <a:cubicBezTo>
                    <a:pt x="712" y="1218"/>
                    <a:pt x="701" y="1223"/>
                    <a:pt x="685" y="1234"/>
                  </a:cubicBezTo>
                  <a:cubicBezTo>
                    <a:pt x="680" y="1234"/>
                    <a:pt x="680" y="1234"/>
                    <a:pt x="675" y="1239"/>
                  </a:cubicBezTo>
                  <a:cubicBezTo>
                    <a:pt x="670" y="1239"/>
                    <a:pt x="670" y="1244"/>
                    <a:pt x="664" y="1244"/>
                  </a:cubicBezTo>
                  <a:cubicBezTo>
                    <a:pt x="659" y="1244"/>
                    <a:pt x="654" y="1239"/>
                    <a:pt x="654" y="1234"/>
                  </a:cubicBezTo>
                  <a:cubicBezTo>
                    <a:pt x="648" y="1234"/>
                    <a:pt x="643" y="1229"/>
                    <a:pt x="643" y="1223"/>
                  </a:cubicBezTo>
                  <a:cubicBezTo>
                    <a:pt x="643" y="1213"/>
                    <a:pt x="648" y="1202"/>
                    <a:pt x="654" y="1192"/>
                  </a:cubicBezTo>
                  <a:cubicBezTo>
                    <a:pt x="654" y="1176"/>
                    <a:pt x="654" y="1171"/>
                    <a:pt x="659" y="1155"/>
                  </a:cubicBezTo>
                  <a:cubicBezTo>
                    <a:pt x="659" y="1149"/>
                    <a:pt x="659" y="1144"/>
                    <a:pt x="659" y="1139"/>
                  </a:cubicBezTo>
                  <a:cubicBezTo>
                    <a:pt x="659" y="1128"/>
                    <a:pt x="659" y="1128"/>
                    <a:pt x="659" y="1128"/>
                  </a:cubicBezTo>
                  <a:cubicBezTo>
                    <a:pt x="659" y="1128"/>
                    <a:pt x="654" y="1128"/>
                    <a:pt x="648" y="1128"/>
                  </a:cubicBezTo>
                  <a:cubicBezTo>
                    <a:pt x="643" y="1128"/>
                    <a:pt x="638" y="1128"/>
                    <a:pt x="633" y="1128"/>
                  </a:cubicBezTo>
                  <a:cubicBezTo>
                    <a:pt x="617" y="1128"/>
                    <a:pt x="606" y="1128"/>
                    <a:pt x="591" y="1128"/>
                  </a:cubicBezTo>
                  <a:cubicBezTo>
                    <a:pt x="585" y="1128"/>
                    <a:pt x="585" y="1128"/>
                    <a:pt x="580" y="1128"/>
                  </a:cubicBezTo>
                  <a:cubicBezTo>
                    <a:pt x="575" y="1128"/>
                    <a:pt x="569" y="1128"/>
                    <a:pt x="559" y="1123"/>
                  </a:cubicBezTo>
                  <a:cubicBezTo>
                    <a:pt x="554" y="1123"/>
                    <a:pt x="548" y="1118"/>
                    <a:pt x="543" y="1113"/>
                  </a:cubicBezTo>
                  <a:cubicBezTo>
                    <a:pt x="538" y="1107"/>
                    <a:pt x="538" y="1102"/>
                    <a:pt x="533" y="1102"/>
                  </a:cubicBezTo>
                  <a:cubicBezTo>
                    <a:pt x="527" y="1102"/>
                    <a:pt x="527" y="1107"/>
                    <a:pt x="522" y="1113"/>
                  </a:cubicBezTo>
                  <a:cubicBezTo>
                    <a:pt x="522" y="1118"/>
                    <a:pt x="517" y="1123"/>
                    <a:pt x="511" y="1128"/>
                  </a:cubicBezTo>
                  <a:cubicBezTo>
                    <a:pt x="501" y="1139"/>
                    <a:pt x="496" y="1149"/>
                    <a:pt x="485" y="1160"/>
                  </a:cubicBezTo>
                  <a:cubicBezTo>
                    <a:pt x="474" y="1165"/>
                    <a:pt x="469" y="1171"/>
                    <a:pt x="464" y="1176"/>
                  </a:cubicBezTo>
                  <a:cubicBezTo>
                    <a:pt x="459" y="1181"/>
                    <a:pt x="453" y="1186"/>
                    <a:pt x="448" y="1186"/>
                  </a:cubicBezTo>
                  <a:cubicBezTo>
                    <a:pt x="437" y="1192"/>
                    <a:pt x="427" y="1192"/>
                    <a:pt x="416" y="119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87"/>
            <p:cNvSpPr>
              <a:spLocks noChangeArrowheads="1"/>
            </p:cNvSpPr>
            <p:nvPr/>
          </p:nvSpPr>
          <p:spPr bwMode="auto">
            <a:xfrm>
              <a:off x="7667042" y="8572500"/>
              <a:ext cx="580987" cy="533400"/>
            </a:xfrm>
            <a:custGeom>
              <a:avLst/>
              <a:gdLst>
                <a:gd name="T0" fmla="*/ 823 w 1615"/>
                <a:gd name="T1" fmla="*/ 1050 h 1483"/>
                <a:gd name="T2" fmla="*/ 812 w 1615"/>
                <a:gd name="T3" fmla="*/ 955 h 1483"/>
                <a:gd name="T4" fmla="*/ 775 w 1615"/>
                <a:gd name="T5" fmla="*/ 907 h 1483"/>
                <a:gd name="T6" fmla="*/ 733 w 1615"/>
                <a:gd name="T7" fmla="*/ 865 h 1483"/>
                <a:gd name="T8" fmla="*/ 680 w 1615"/>
                <a:gd name="T9" fmla="*/ 823 h 1483"/>
                <a:gd name="T10" fmla="*/ 702 w 1615"/>
                <a:gd name="T11" fmla="*/ 770 h 1483"/>
                <a:gd name="T12" fmla="*/ 781 w 1615"/>
                <a:gd name="T13" fmla="*/ 765 h 1483"/>
                <a:gd name="T14" fmla="*/ 812 w 1615"/>
                <a:gd name="T15" fmla="*/ 791 h 1483"/>
                <a:gd name="T16" fmla="*/ 849 w 1615"/>
                <a:gd name="T17" fmla="*/ 828 h 1483"/>
                <a:gd name="T18" fmla="*/ 855 w 1615"/>
                <a:gd name="T19" fmla="*/ 876 h 1483"/>
                <a:gd name="T20" fmla="*/ 891 w 1615"/>
                <a:gd name="T21" fmla="*/ 886 h 1483"/>
                <a:gd name="T22" fmla="*/ 918 w 1615"/>
                <a:gd name="T23" fmla="*/ 960 h 1483"/>
                <a:gd name="T24" fmla="*/ 939 w 1615"/>
                <a:gd name="T25" fmla="*/ 981 h 1483"/>
                <a:gd name="T26" fmla="*/ 965 w 1615"/>
                <a:gd name="T27" fmla="*/ 1007 h 1483"/>
                <a:gd name="T28" fmla="*/ 934 w 1615"/>
                <a:gd name="T29" fmla="*/ 992 h 1483"/>
                <a:gd name="T30" fmla="*/ 849 w 1615"/>
                <a:gd name="T31" fmla="*/ 986 h 1483"/>
                <a:gd name="T32" fmla="*/ 934 w 1615"/>
                <a:gd name="T33" fmla="*/ 1071 h 1483"/>
                <a:gd name="T34" fmla="*/ 1055 w 1615"/>
                <a:gd name="T35" fmla="*/ 1197 h 1483"/>
                <a:gd name="T36" fmla="*/ 1472 w 1615"/>
                <a:gd name="T37" fmla="*/ 1482 h 1483"/>
                <a:gd name="T38" fmla="*/ 1498 w 1615"/>
                <a:gd name="T39" fmla="*/ 1350 h 1483"/>
                <a:gd name="T40" fmla="*/ 1582 w 1615"/>
                <a:gd name="T41" fmla="*/ 1276 h 1483"/>
                <a:gd name="T42" fmla="*/ 1567 w 1615"/>
                <a:gd name="T43" fmla="*/ 1160 h 1483"/>
                <a:gd name="T44" fmla="*/ 1546 w 1615"/>
                <a:gd name="T45" fmla="*/ 1034 h 1483"/>
                <a:gd name="T46" fmla="*/ 1498 w 1615"/>
                <a:gd name="T47" fmla="*/ 976 h 1483"/>
                <a:gd name="T48" fmla="*/ 1482 w 1615"/>
                <a:gd name="T49" fmla="*/ 802 h 1483"/>
                <a:gd name="T50" fmla="*/ 1509 w 1615"/>
                <a:gd name="T51" fmla="*/ 654 h 1483"/>
                <a:gd name="T52" fmla="*/ 1424 w 1615"/>
                <a:gd name="T53" fmla="*/ 580 h 1483"/>
                <a:gd name="T54" fmla="*/ 1366 w 1615"/>
                <a:gd name="T55" fmla="*/ 485 h 1483"/>
                <a:gd name="T56" fmla="*/ 1213 w 1615"/>
                <a:gd name="T57" fmla="*/ 401 h 1483"/>
                <a:gd name="T58" fmla="*/ 1261 w 1615"/>
                <a:gd name="T59" fmla="*/ 311 h 1483"/>
                <a:gd name="T60" fmla="*/ 1213 w 1615"/>
                <a:gd name="T61" fmla="*/ 190 h 1483"/>
                <a:gd name="T62" fmla="*/ 1187 w 1615"/>
                <a:gd name="T63" fmla="*/ 95 h 1483"/>
                <a:gd name="T64" fmla="*/ 1118 w 1615"/>
                <a:gd name="T65" fmla="*/ 37 h 1483"/>
                <a:gd name="T66" fmla="*/ 1050 w 1615"/>
                <a:gd name="T67" fmla="*/ 111 h 1483"/>
                <a:gd name="T68" fmla="*/ 965 w 1615"/>
                <a:gd name="T69" fmla="*/ 121 h 1483"/>
                <a:gd name="T70" fmla="*/ 970 w 1615"/>
                <a:gd name="T71" fmla="*/ 26 h 1483"/>
                <a:gd name="T72" fmla="*/ 865 w 1615"/>
                <a:gd name="T73" fmla="*/ 11 h 1483"/>
                <a:gd name="T74" fmla="*/ 786 w 1615"/>
                <a:gd name="T75" fmla="*/ 74 h 1483"/>
                <a:gd name="T76" fmla="*/ 686 w 1615"/>
                <a:gd name="T77" fmla="*/ 121 h 1483"/>
                <a:gd name="T78" fmla="*/ 591 w 1615"/>
                <a:gd name="T79" fmla="*/ 216 h 1483"/>
                <a:gd name="T80" fmla="*/ 475 w 1615"/>
                <a:gd name="T81" fmla="*/ 222 h 1483"/>
                <a:gd name="T82" fmla="*/ 227 w 1615"/>
                <a:gd name="T83" fmla="*/ 206 h 1483"/>
                <a:gd name="T84" fmla="*/ 142 w 1615"/>
                <a:gd name="T85" fmla="*/ 206 h 1483"/>
                <a:gd name="T86" fmla="*/ 21 w 1615"/>
                <a:gd name="T87" fmla="*/ 279 h 1483"/>
                <a:gd name="T88" fmla="*/ 16 w 1615"/>
                <a:gd name="T89" fmla="*/ 369 h 1483"/>
                <a:gd name="T90" fmla="*/ 16 w 1615"/>
                <a:gd name="T91" fmla="*/ 475 h 1483"/>
                <a:gd name="T92" fmla="*/ 5 w 1615"/>
                <a:gd name="T93" fmla="*/ 612 h 1483"/>
                <a:gd name="T94" fmla="*/ 58 w 1615"/>
                <a:gd name="T95" fmla="*/ 649 h 1483"/>
                <a:gd name="T96" fmla="*/ 105 w 1615"/>
                <a:gd name="T97" fmla="*/ 754 h 1483"/>
                <a:gd name="T98" fmla="*/ 222 w 1615"/>
                <a:gd name="T99" fmla="*/ 855 h 1483"/>
                <a:gd name="T100" fmla="*/ 353 w 1615"/>
                <a:gd name="T101" fmla="*/ 886 h 1483"/>
                <a:gd name="T102" fmla="*/ 491 w 1615"/>
                <a:gd name="T103" fmla="*/ 886 h 1483"/>
                <a:gd name="T104" fmla="*/ 575 w 1615"/>
                <a:gd name="T105" fmla="*/ 992 h 1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15" h="1483">
                  <a:moveTo>
                    <a:pt x="596" y="1023"/>
                  </a:moveTo>
                  <a:lnTo>
                    <a:pt x="596" y="1023"/>
                  </a:lnTo>
                  <a:cubicBezTo>
                    <a:pt x="617" y="1018"/>
                    <a:pt x="633" y="1002"/>
                    <a:pt x="659" y="1002"/>
                  </a:cubicBezTo>
                  <a:cubicBezTo>
                    <a:pt x="686" y="1002"/>
                    <a:pt x="702" y="1002"/>
                    <a:pt x="723" y="1002"/>
                  </a:cubicBezTo>
                  <a:cubicBezTo>
                    <a:pt x="765" y="1002"/>
                    <a:pt x="781" y="1039"/>
                    <a:pt x="823" y="1050"/>
                  </a:cubicBezTo>
                  <a:cubicBezTo>
                    <a:pt x="823" y="1029"/>
                    <a:pt x="828" y="1013"/>
                    <a:pt x="833" y="992"/>
                  </a:cubicBezTo>
                  <a:cubicBezTo>
                    <a:pt x="828" y="992"/>
                    <a:pt x="828" y="992"/>
                    <a:pt x="828" y="992"/>
                  </a:cubicBezTo>
                  <a:cubicBezTo>
                    <a:pt x="828" y="986"/>
                    <a:pt x="833" y="981"/>
                    <a:pt x="833" y="981"/>
                  </a:cubicBezTo>
                  <a:cubicBezTo>
                    <a:pt x="833" y="970"/>
                    <a:pt x="828" y="965"/>
                    <a:pt x="823" y="960"/>
                  </a:cubicBezTo>
                  <a:cubicBezTo>
                    <a:pt x="818" y="960"/>
                    <a:pt x="818" y="960"/>
                    <a:pt x="812" y="955"/>
                  </a:cubicBezTo>
                  <a:cubicBezTo>
                    <a:pt x="812" y="955"/>
                    <a:pt x="812" y="949"/>
                    <a:pt x="807" y="949"/>
                  </a:cubicBezTo>
                  <a:cubicBezTo>
                    <a:pt x="802" y="944"/>
                    <a:pt x="802" y="944"/>
                    <a:pt x="796" y="939"/>
                  </a:cubicBezTo>
                  <a:cubicBezTo>
                    <a:pt x="791" y="934"/>
                    <a:pt x="791" y="928"/>
                    <a:pt x="791" y="923"/>
                  </a:cubicBezTo>
                  <a:cubicBezTo>
                    <a:pt x="786" y="918"/>
                    <a:pt x="786" y="918"/>
                    <a:pt x="781" y="912"/>
                  </a:cubicBezTo>
                  <a:lnTo>
                    <a:pt x="775" y="907"/>
                  </a:lnTo>
                  <a:cubicBezTo>
                    <a:pt x="770" y="902"/>
                    <a:pt x="770" y="902"/>
                    <a:pt x="765" y="902"/>
                  </a:cubicBezTo>
                  <a:cubicBezTo>
                    <a:pt x="759" y="897"/>
                    <a:pt x="759" y="897"/>
                    <a:pt x="759" y="891"/>
                  </a:cubicBezTo>
                  <a:cubicBezTo>
                    <a:pt x="754" y="891"/>
                    <a:pt x="749" y="886"/>
                    <a:pt x="749" y="881"/>
                  </a:cubicBezTo>
                  <a:cubicBezTo>
                    <a:pt x="744" y="876"/>
                    <a:pt x="744" y="876"/>
                    <a:pt x="738" y="870"/>
                  </a:cubicBezTo>
                  <a:cubicBezTo>
                    <a:pt x="738" y="870"/>
                    <a:pt x="738" y="870"/>
                    <a:pt x="733" y="865"/>
                  </a:cubicBezTo>
                  <a:cubicBezTo>
                    <a:pt x="728" y="865"/>
                    <a:pt x="728" y="860"/>
                    <a:pt x="723" y="855"/>
                  </a:cubicBezTo>
                  <a:lnTo>
                    <a:pt x="717" y="849"/>
                  </a:lnTo>
                  <a:cubicBezTo>
                    <a:pt x="712" y="844"/>
                    <a:pt x="712" y="844"/>
                    <a:pt x="707" y="839"/>
                  </a:cubicBezTo>
                  <a:cubicBezTo>
                    <a:pt x="702" y="833"/>
                    <a:pt x="696" y="833"/>
                    <a:pt x="691" y="828"/>
                  </a:cubicBezTo>
                  <a:cubicBezTo>
                    <a:pt x="691" y="828"/>
                    <a:pt x="686" y="823"/>
                    <a:pt x="680" y="823"/>
                  </a:cubicBezTo>
                  <a:cubicBezTo>
                    <a:pt x="680" y="818"/>
                    <a:pt x="675" y="812"/>
                    <a:pt x="675" y="807"/>
                  </a:cubicBezTo>
                  <a:cubicBezTo>
                    <a:pt x="675" y="802"/>
                    <a:pt x="675" y="802"/>
                    <a:pt x="675" y="796"/>
                  </a:cubicBezTo>
                  <a:cubicBezTo>
                    <a:pt x="680" y="791"/>
                    <a:pt x="680" y="791"/>
                    <a:pt x="686" y="786"/>
                  </a:cubicBezTo>
                  <a:cubicBezTo>
                    <a:pt x="691" y="781"/>
                    <a:pt x="691" y="781"/>
                    <a:pt x="691" y="775"/>
                  </a:cubicBezTo>
                  <a:cubicBezTo>
                    <a:pt x="696" y="770"/>
                    <a:pt x="696" y="770"/>
                    <a:pt x="702" y="770"/>
                  </a:cubicBezTo>
                  <a:cubicBezTo>
                    <a:pt x="712" y="770"/>
                    <a:pt x="712" y="775"/>
                    <a:pt x="723" y="781"/>
                  </a:cubicBezTo>
                  <a:cubicBezTo>
                    <a:pt x="723" y="781"/>
                    <a:pt x="728" y="786"/>
                    <a:pt x="733" y="786"/>
                  </a:cubicBezTo>
                  <a:cubicBezTo>
                    <a:pt x="738" y="786"/>
                    <a:pt x="744" y="781"/>
                    <a:pt x="754" y="775"/>
                  </a:cubicBezTo>
                  <a:cubicBezTo>
                    <a:pt x="759" y="775"/>
                    <a:pt x="765" y="775"/>
                    <a:pt x="770" y="770"/>
                  </a:cubicBezTo>
                  <a:cubicBezTo>
                    <a:pt x="775" y="770"/>
                    <a:pt x="775" y="765"/>
                    <a:pt x="781" y="765"/>
                  </a:cubicBezTo>
                  <a:cubicBezTo>
                    <a:pt x="781" y="770"/>
                    <a:pt x="786" y="770"/>
                    <a:pt x="786" y="775"/>
                  </a:cubicBezTo>
                  <a:cubicBezTo>
                    <a:pt x="791" y="775"/>
                    <a:pt x="791" y="781"/>
                    <a:pt x="791" y="781"/>
                  </a:cubicBezTo>
                  <a:cubicBezTo>
                    <a:pt x="791" y="786"/>
                    <a:pt x="796" y="786"/>
                    <a:pt x="796" y="786"/>
                  </a:cubicBezTo>
                  <a:cubicBezTo>
                    <a:pt x="802" y="786"/>
                    <a:pt x="802" y="786"/>
                    <a:pt x="807" y="786"/>
                  </a:cubicBezTo>
                  <a:cubicBezTo>
                    <a:pt x="812" y="786"/>
                    <a:pt x="812" y="791"/>
                    <a:pt x="812" y="791"/>
                  </a:cubicBezTo>
                  <a:cubicBezTo>
                    <a:pt x="818" y="796"/>
                    <a:pt x="818" y="796"/>
                    <a:pt x="818" y="802"/>
                  </a:cubicBezTo>
                  <a:cubicBezTo>
                    <a:pt x="823" y="807"/>
                    <a:pt x="823" y="807"/>
                    <a:pt x="828" y="807"/>
                  </a:cubicBezTo>
                  <a:cubicBezTo>
                    <a:pt x="833" y="812"/>
                    <a:pt x="833" y="812"/>
                    <a:pt x="839" y="812"/>
                  </a:cubicBezTo>
                  <a:cubicBezTo>
                    <a:pt x="844" y="812"/>
                    <a:pt x="844" y="818"/>
                    <a:pt x="844" y="818"/>
                  </a:cubicBezTo>
                  <a:cubicBezTo>
                    <a:pt x="849" y="823"/>
                    <a:pt x="849" y="823"/>
                    <a:pt x="849" y="828"/>
                  </a:cubicBezTo>
                  <a:cubicBezTo>
                    <a:pt x="849" y="833"/>
                    <a:pt x="844" y="833"/>
                    <a:pt x="844" y="839"/>
                  </a:cubicBezTo>
                  <a:cubicBezTo>
                    <a:pt x="839" y="839"/>
                    <a:pt x="833" y="839"/>
                    <a:pt x="833" y="844"/>
                  </a:cubicBezTo>
                  <a:cubicBezTo>
                    <a:pt x="833" y="849"/>
                    <a:pt x="839" y="849"/>
                    <a:pt x="839" y="855"/>
                  </a:cubicBezTo>
                  <a:cubicBezTo>
                    <a:pt x="844" y="865"/>
                    <a:pt x="844" y="865"/>
                    <a:pt x="844" y="865"/>
                  </a:cubicBezTo>
                  <a:cubicBezTo>
                    <a:pt x="849" y="870"/>
                    <a:pt x="849" y="870"/>
                    <a:pt x="855" y="876"/>
                  </a:cubicBezTo>
                  <a:lnTo>
                    <a:pt x="860" y="881"/>
                  </a:lnTo>
                  <a:cubicBezTo>
                    <a:pt x="865" y="881"/>
                    <a:pt x="865" y="881"/>
                    <a:pt x="865" y="876"/>
                  </a:cubicBezTo>
                  <a:cubicBezTo>
                    <a:pt x="865" y="876"/>
                    <a:pt x="865" y="870"/>
                    <a:pt x="870" y="870"/>
                  </a:cubicBezTo>
                  <a:cubicBezTo>
                    <a:pt x="876" y="870"/>
                    <a:pt x="876" y="881"/>
                    <a:pt x="881" y="881"/>
                  </a:cubicBezTo>
                  <a:cubicBezTo>
                    <a:pt x="886" y="881"/>
                    <a:pt x="891" y="881"/>
                    <a:pt x="891" y="886"/>
                  </a:cubicBezTo>
                  <a:cubicBezTo>
                    <a:pt x="897" y="891"/>
                    <a:pt x="897" y="897"/>
                    <a:pt x="897" y="902"/>
                  </a:cubicBezTo>
                  <a:cubicBezTo>
                    <a:pt x="897" y="912"/>
                    <a:pt x="902" y="918"/>
                    <a:pt x="907" y="928"/>
                  </a:cubicBezTo>
                  <a:cubicBezTo>
                    <a:pt x="913" y="928"/>
                    <a:pt x="913" y="928"/>
                    <a:pt x="918" y="934"/>
                  </a:cubicBezTo>
                  <a:cubicBezTo>
                    <a:pt x="923" y="934"/>
                    <a:pt x="928" y="939"/>
                    <a:pt x="928" y="944"/>
                  </a:cubicBezTo>
                  <a:cubicBezTo>
                    <a:pt x="928" y="949"/>
                    <a:pt x="918" y="955"/>
                    <a:pt x="918" y="960"/>
                  </a:cubicBezTo>
                  <a:cubicBezTo>
                    <a:pt x="918" y="965"/>
                    <a:pt x="923" y="970"/>
                    <a:pt x="928" y="970"/>
                  </a:cubicBezTo>
                  <a:cubicBezTo>
                    <a:pt x="934" y="970"/>
                    <a:pt x="934" y="970"/>
                    <a:pt x="939" y="970"/>
                  </a:cubicBezTo>
                  <a:cubicBezTo>
                    <a:pt x="939" y="970"/>
                    <a:pt x="939" y="965"/>
                    <a:pt x="944" y="965"/>
                  </a:cubicBezTo>
                  <a:lnTo>
                    <a:pt x="944" y="965"/>
                  </a:lnTo>
                  <a:cubicBezTo>
                    <a:pt x="944" y="976"/>
                    <a:pt x="939" y="976"/>
                    <a:pt x="939" y="981"/>
                  </a:cubicBezTo>
                  <a:cubicBezTo>
                    <a:pt x="939" y="992"/>
                    <a:pt x="944" y="992"/>
                    <a:pt x="955" y="997"/>
                  </a:cubicBezTo>
                  <a:lnTo>
                    <a:pt x="960" y="997"/>
                  </a:lnTo>
                  <a:cubicBezTo>
                    <a:pt x="965" y="997"/>
                    <a:pt x="965" y="997"/>
                    <a:pt x="970" y="1002"/>
                  </a:cubicBezTo>
                  <a:lnTo>
                    <a:pt x="970" y="1002"/>
                  </a:lnTo>
                  <a:cubicBezTo>
                    <a:pt x="970" y="1007"/>
                    <a:pt x="970" y="1007"/>
                    <a:pt x="965" y="1007"/>
                  </a:cubicBezTo>
                  <a:cubicBezTo>
                    <a:pt x="960" y="1007"/>
                    <a:pt x="960" y="1013"/>
                    <a:pt x="960" y="1013"/>
                  </a:cubicBezTo>
                  <a:cubicBezTo>
                    <a:pt x="955" y="1013"/>
                    <a:pt x="955" y="1013"/>
                    <a:pt x="949" y="1013"/>
                  </a:cubicBezTo>
                  <a:cubicBezTo>
                    <a:pt x="944" y="1013"/>
                    <a:pt x="944" y="1018"/>
                    <a:pt x="944" y="1018"/>
                  </a:cubicBezTo>
                  <a:cubicBezTo>
                    <a:pt x="934" y="1018"/>
                    <a:pt x="934" y="1007"/>
                    <a:pt x="934" y="1002"/>
                  </a:cubicBezTo>
                  <a:cubicBezTo>
                    <a:pt x="934" y="997"/>
                    <a:pt x="934" y="997"/>
                    <a:pt x="934" y="992"/>
                  </a:cubicBezTo>
                  <a:cubicBezTo>
                    <a:pt x="928" y="992"/>
                    <a:pt x="928" y="992"/>
                    <a:pt x="928" y="992"/>
                  </a:cubicBezTo>
                  <a:cubicBezTo>
                    <a:pt x="918" y="992"/>
                    <a:pt x="918" y="992"/>
                    <a:pt x="918" y="992"/>
                  </a:cubicBezTo>
                  <a:cubicBezTo>
                    <a:pt x="902" y="992"/>
                    <a:pt x="897" y="992"/>
                    <a:pt x="881" y="992"/>
                  </a:cubicBezTo>
                  <a:cubicBezTo>
                    <a:pt x="876" y="992"/>
                    <a:pt x="870" y="992"/>
                    <a:pt x="865" y="992"/>
                  </a:cubicBezTo>
                  <a:cubicBezTo>
                    <a:pt x="860" y="986"/>
                    <a:pt x="855" y="986"/>
                    <a:pt x="849" y="986"/>
                  </a:cubicBezTo>
                  <a:cubicBezTo>
                    <a:pt x="849" y="986"/>
                    <a:pt x="849" y="981"/>
                    <a:pt x="844" y="981"/>
                  </a:cubicBezTo>
                  <a:cubicBezTo>
                    <a:pt x="839" y="981"/>
                    <a:pt x="849" y="997"/>
                    <a:pt x="844" y="1002"/>
                  </a:cubicBezTo>
                  <a:cubicBezTo>
                    <a:pt x="849" y="1029"/>
                    <a:pt x="839" y="1060"/>
                    <a:pt x="870" y="1060"/>
                  </a:cubicBezTo>
                  <a:cubicBezTo>
                    <a:pt x="891" y="1060"/>
                    <a:pt x="902" y="1066"/>
                    <a:pt x="923" y="1066"/>
                  </a:cubicBezTo>
                  <a:cubicBezTo>
                    <a:pt x="928" y="1066"/>
                    <a:pt x="934" y="1066"/>
                    <a:pt x="934" y="1071"/>
                  </a:cubicBezTo>
                  <a:cubicBezTo>
                    <a:pt x="928" y="1081"/>
                    <a:pt x="923" y="1087"/>
                    <a:pt x="923" y="1097"/>
                  </a:cubicBezTo>
                  <a:cubicBezTo>
                    <a:pt x="923" y="1118"/>
                    <a:pt x="944" y="1123"/>
                    <a:pt x="960" y="1134"/>
                  </a:cubicBezTo>
                  <a:cubicBezTo>
                    <a:pt x="981" y="1144"/>
                    <a:pt x="986" y="1160"/>
                    <a:pt x="1007" y="1176"/>
                  </a:cubicBezTo>
                  <a:cubicBezTo>
                    <a:pt x="1023" y="1181"/>
                    <a:pt x="1029" y="1181"/>
                    <a:pt x="1044" y="1181"/>
                  </a:cubicBezTo>
                  <a:cubicBezTo>
                    <a:pt x="1050" y="1187"/>
                    <a:pt x="1050" y="1192"/>
                    <a:pt x="1055" y="1197"/>
                  </a:cubicBezTo>
                  <a:cubicBezTo>
                    <a:pt x="1065" y="1213"/>
                    <a:pt x="1071" y="1224"/>
                    <a:pt x="1081" y="1240"/>
                  </a:cubicBezTo>
                  <a:cubicBezTo>
                    <a:pt x="1097" y="1261"/>
                    <a:pt x="1102" y="1276"/>
                    <a:pt x="1118" y="1297"/>
                  </a:cubicBezTo>
                  <a:cubicBezTo>
                    <a:pt x="1129" y="1319"/>
                    <a:pt x="1150" y="1319"/>
                    <a:pt x="1171" y="1329"/>
                  </a:cubicBezTo>
                  <a:cubicBezTo>
                    <a:pt x="1197" y="1345"/>
                    <a:pt x="1203" y="1361"/>
                    <a:pt x="1229" y="1371"/>
                  </a:cubicBezTo>
                  <a:cubicBezTo>
                    <a:pt x="1319" y="1424"/>
                    <a:pt x="1382" y="1461"/>
                    <a:pt x="1472" y="1482"/>
                  </a:cubicBezTo>
                  <a:lnTo>
                    <a:pt x="1472" y="1482"/>
                  </a:lnTo>
                  <a:cubicBezTo>
                    <a:pt x="1472" y="1461"/>
                    <a:pt x="1472" y="1450"/>
                    <a:pt x="1477" y="1429"/>
                  </a:cubicBezTo>
                  <a:cubicBezTo>
                    <a:pt x="1477" y="1419"/>
                    <a:pt x="1482" y="1414"/>
                    <a:pt x="1482" y="1403"/>
                  </a:cubicBezTo>
                  <a:cubicBezTo>
                    <a:pt x="1482" y="1398"/>
                    <a:pt x="1477" y="1392"/>
                    <a:pt x="1477" y="1382"/>
                  </a:cubicBezTo>
                  <a:cubicBezTo>
                    <a:pt x="1477" y="1366"/>
                    <a:pt x="1487" y="1361"/>
                    <a:pt x="1498" y="1350"/>
                  </a:cubicBezTo>
                  <a:cubicBezTo>
                    <a:pt x="1503" y="1350"/>
                    <a:pt x="1503" y="1345"/>
                    <a:pt x="1509" y="1345"/>
                  </a:cubicBezTo>
                  <a:cubicBezTo>
                    <a:pt x="1519" y="1334"/>
                    <a:pt x="1530" y="1334"/>
                    <a:pt x="1546" y="1324"/>
                  </a:cubicBezTo>
                  <a:cubicBezTo>
                    <a:pt x="1546" y="1324"/>
                    <a:pt x="1546" y="1319"/>
                    <a:pt x="1551" y="1319"/>
                  </a:cubicBezTo>
                  <a:cubicBezTo>
                    <a:pt x="1556" y="1303"/>
                    <a:pt x="1561" y="1297"/>
                    <a:pt x="1567" y="1287"/>
                  </a:cubicBezTo>
                  <a:cubicBezTo>
                    <a:pt x="1572" y="1282"/>
                    <a:pt x="1577" y="1276"/>
                    <a:pt x="1582" y="1276"/>
                  </a:cubicBezTo>
                  <a:cubicBezTo>
                    <a:pt x="1593" y="1266"/>
                    <a:pt x="1598" y="1255"/>
                    <a:pt x="1614" y="1245"/>
                  </a:cubicBezTo>
                  <a:lnTo>
                    <a:pt x="1614" y="1245"/>
                  </a:lnTo>
                  <a:cubicBezTo>
                    <a:pt x="1603" y="1229"/>
                    <a:pt x="1593" y="1224"/>
                    <a:pt x="1582" y="1208"/>
                  </a:cubicBezTo>
                  <a:cubicBezTo>
                    <a:pt x="1577" y="1203"/>
                    <a:pt x="1572" y="1197"/>
                    <a:pt x="1567" y="1192"/>
                  </a:cubicBezTo>
                  <a:cubicBezTo>
                    <a:pt x="1561" y="1181"/>
                    <a:pt x="1567" y="1171"/>
                    <a:pt x="1567" y="1160"/>
                  </a:cubicBezTo>
                  <a:cubicBezTo>
                    <a:pt x="1561" y="1144"/>
                    <a:pt x="1561" y="1139"/>
                    <a:pt x="1561" y="1123"/>
                  </a:cubicBezTo>
                  <a:cubicBezTo>
                    <a:pt x="1561" y="1102"/>
                    <a:pt x="1561" y="1102"/>
                    <a:pt x="1561" y="1102"/>
                  </a:cubicBezTo>
                  <a:cubicBezTo>
                    <a:pt x="1561" y="1087"/>
                    <a:pt x="1556" y="1081"/>
                    <a:pt x="1556" y="1066"/>
                  </a:cubicBezTo>
                  <a:cubicBezTo>
                    <a:pt x="1556" y="1060"/>
                    <a:pt x="1556" y="1055"/>
                    <a:pt x="1556" y="1050"/>
                  </a:cubicBezTo>
                  <a:cubicBezTo>
                    <a:pt x="1556" y="1044"/>
                    <a:pt x="1551" y="1039"/>
                    <a:pt x="1546" y="1034"/>
                  </a:cubicBezTo>
                  <a:cubicBezTo>
                    <a:pt x="1540" y="1029"/>
                    <a:pt x="1530" y="1023"/>
                    <a:pt x="1524" y="1018"/>
                  </a:cubicBezTo>
                  <a:cubicBezTo>
                    <a:pt x="1519" y="1013"/>
                    <a:pt x="1514" y="1013"/>
                    <a:pt x="1514" y="1007"/>
                  </a:cubicBezTo>
                  <a:cubicBezTo>
                    <a:pt x="1509" y="1002"/>
                    <a:pt x="1509" y="997"/>
                    <a:pt x="1509" y="986"/>
                  </a:cubicBezTo>
                  <a:cubicBezTo>
                    <a:pt x="1503" y="986"/>
                    <a:pt x="1503" y="981"/>
                    <a:pt x="1498" y="976"/>
                  </a:cubicBezTo>
                  <a:lnTo>
                    <a:pt x="1498" y="976"/>
                  </a:lnTo>
                  <a:cubicBezTo>
                    <a:pt x="1498" y="944"/>
                    <a:pt x="1498" y="944"/>
                    <a:pt x="1498" y="944"/>
                  </a:cubicBezTo>
                  <a:cubicBezTo>
                    <a:pt x="1498" y="934"/>
                    <a:pt x="1498" y="923"/>
                    <a:pt x="1493" y="907"/>
                  </a:cubicBezTo>
                  <a:cubicBezTo>
                    <a:pt x="1487" y="897"/>
                    <a:pt x="1482" y="891"/>
                    <a:pt x="1482" y="876"/>
                  </a:cubicBezTo>
                  <a:cubicBezTo>
                    <a:pt x="1482" y="860"/>
                    <a:pt x="1487" y="855"/>
                    <a:pt x="1487" y="839"/>
                  </a:cubicBezTo>
                  <a:cubicBezTo>
                    <a:pt x="1487" y="823"/>
                    <a:pt x="1482" y="812"/>
                    <a:pt x="1482" y="802"/>
                  </a:cubicBezTo>
                  <a:cubicBezTo>
                    <a:pt x="1482" y="786"/>
                    <a:pt x="1487" y="781"/>
                    <a:pt x="1487" y="770"/>
                  </a:cubicBezTo>
                  <a:cubicBezTo>
                    <a:pt x="1487" y="754"/>
                    <a:pt x="1477" y="749"/>
                    <a:pt x="1477" y="738"/>
                  </a:cubicBezTo>
                  <a:cubicBezTo>
                    <a:pt x="1477" y="728"/>
                    <a:pt x="1482" y="723"/>
                    <a:pt x="1482" y="717"/>
                  </a:cubicBezTo>
                  <a:cubicBezTo>
                    <a:pt x="1493" y="696"/>
                    <a:pt x="1498" y="680"/>
                    <a:pt x="1509" y="659"/>
                  </a:cubicBezTo>
                  <a:cubicBezTo>
                    <a:pt x="1509" y="654"/>
                    <a:pt x="1509" y="654"/>
                    <a:pt x="1509" y="654"/>
                  </a:cubicBezTo>
                  <a:cubicBezTo>
                    <a:pt x="1503" y="654"/>
                    <a:pt x="1498" y="654"/>
                    <a:pt x="1493" y="654"/>
                  </a:cubicBezTo>
                  <a:cubicBezTo>
                    <a:pt x="1482" y="649"/>
                    <a:pt x="1482" y="644"/>
                    <a:pt x="1472" y="638"/>
                  </a:cubicBezTo>
                  <a:cubicBezTo>
                    <a:pt x="1466" y="633"/>
                    <a:pt x="1461" y="633"/>
                    <a:pt x="1451" y="628"/>
                  </a:cubicBezTo>
                  <a:cubicBezTo>
                    <a:pt x="1451" y="622"/>
                    <a:pt x="1445" y="622"/>
                    <a:pt x="1445" y="617"/>
                  </a:cubicBezTo>
                  <a:cubicBezTo>
                    <a:pt x="1435" y="601"/>
                    <a:pt x="1429" y="596"/>
                    <a:pt x="1424" y="580"/>
                  </a:cubicBezTo>
                  <a:cubicBezTo>
                    <a:pt x="1424" y="575"/>
                    <a:pt x="1419" y="570"/>
                    <a:pt x="1419" y="564"/>
                  </a:cubicBezTo>
                  <a:cubicBezTo>
                    <a:pt x="1408" y="554"/>
                    <a:pt x="1408" y="543"/>
                    <a:pt x="1403" y="533"/>
                  </a:cubicBezTo>
                  <a:cubicBezTo>
                    <a:pt x="1398" y="522"/>
                    <a:pt x="1398" y="517"/>
                    <a:pt x="1398" y="512"/>
                  </a:cubicBezTo>
                  <a:cubicBezTo>
                    <a:pt x="1392" y="501"/>
                    <a:pt x="1382" y="496"/>
                    <a:pt x="1377" y="490"/>
                  </a:cubicBezTo>
                  <a:cubicBezTo>
                    <a:pt x="1371" y="485"/>
                    <a:pt x="1371" y="485"/>
                    <a:pt x="1366" y="485"/>
                  </a:cubicBezTo>
                  <a:cubicBezTo>
                    <a:pt x="1324" y="490"/>
                    <a:pt x="1324" y="490"/>
                    <a:pt x="1324" y="490"/>
                  </a:cubicBezTo>
                  <a:cubicBezTo>
                    <a:pt x="1313" y="485"/>
                    <a:pt x="1308" y="480"/>
                    <a:pt x="1303" y="469"/>
                  </a:cubicBezTo>
                  <a:cubicBezTo>
                    <a:pt x="1303" y="469"/>
                    <a:pt x="1298" y="469"/>
                    <a:pt x="1292" y="464"/>
                  </a:cubicBezTo>
                  <a:cubicBezTo>
                    <a:pt x="1287" y="454"/>
                    <a:pt x="1282" y="443"/>
                    <a:pt x="1276" y="433"/>
                  </a:cubicBezTo>
                  <a:cubicBezTo>
                    <a:pt x="1213" y="401"/>
                    <a:pt x="1213" y="401"/>
                    <a:pt x="1213" y="401"/>
                  </a:cubicBezTo>
                  <a:cubicBezTo>
                    <a:pt x="1213" y="396"/>
                    <a:pt x="1213" y="396"/>
                    <a:pt x="1213" y="390"/>
                  </a:cubicBezTo>
                  <a:cubicBezTo>
                    <a:pt x="1218" y="385"/>
                    <a:pt x="1224" y="385"/>
                    <a:pt x="1224" y="385"/>
                  </a:cubicBezTo>
                  <a:cubicBezTo>
                    <a:pt x="1229" y="375"/>
                    <a:pt x="1234" y="369"/>
                    <a:pt x="1240" y="359"/>
                  </a:cubicBezTo>
                  <a:cubicBezTo>
                    <a:pt x="1245" y="343"/>
                    <a:pt x="1245" y="338"/>
                    <a:pt x="1250" y="327"/>
                  </a:cubicBezTo>
                  <a:cubicBezTo>
                    <a:pt x="1255" y="322"/>
                    <a:pt x="1261" y="316"/>
                    <a:pt x="1261" y="311"/>
                  </a:cubicBezTo>
                  <a:cubicBezTo>
                    <a:pt x="1261" y="301"/>
                    <a:pt x="1255" y="301"/>
                    <a:pt x="1250" y="295"/>
                  </a:cubicBezTo>
                  <a:cubicBezTo>
                    <a:pt x="1245" y="290"/>
                    <a:pt x="1245" y="285"/>
                    <a:pt x="1234" y="279"/>
                  </a:cubicBezTo>
                  <a:cubicBezTo>
                    <a:pt x="1229" y="274"/>
                    <a:pt x="1224" y="269"/>
                    <a:pt x="1218" y="264"/>
                  </a:cubicBezTo>
                  <a:cubicBezTo>
                    <a:pt x="1234" y="206"/>
                    <a:pt x="1234" y="206"/>
                    <a:pt x="1234" y="206"/>
                  </a:cubicBezTo>
                  <a:cubicBezTo>
                    <a:pt x="1229" y="195"/>
                    <a:pt x="1218" y="195"/>
                    <a:pt x="1213" y="190"/>
                  </a:cubicBezTo>
                  <a:cubicBezTo>
                    <a:pt x="1208" y="185"/>
                    <a:pt x="1208" y="185"/>
                    <a:pt x="1203" y="179"/>
                  </a:cubicBezTo>
                  <a:cubicBezTo>
                    <a:pt x="1197" y="174"/>
                    <a:pt x="1192" y="174"/>
                    <a:pt x="1192" y="169"/>
                  </a:cubicBezTo>
                  <a:cubicBezTo>
                    <a:pt x="1187" y="158"/>
                    <a:pt x="1192" y="148"/>
                    <a:pt x="1192" y="142"/>
                  </a:cubicBezTo>
                  <a:cubicBezTo>
                    <a:pt x="1187" y="132"/>
                    <a:pt x="1176" y="127"/>
                    <a:pt x="1176" y="116"/>
                  </a:cubicBezTo>
                  <a:cubicBezTo>
                    <a:pt x="1176" y="105"/>
                    <a:pt x="1181" y="100"/>
                    <a:pt x="1187" y="95"/>
                  </a:cubicBezTo>
                  <a:cubicBezTo>
                    <a:pt x="1192" y="84"/>
                    <a:pt x="1192" y="79"/>
                    <a:pt x="1197" y="63"/>
                  </a:cubicBezTo>
                  <a:cubicBezTo>
                    <a:pt x="1197" y="58"/>
                    <a:pt x="1197" y="47"/>
                    <a:pt x="1197" y="37"/>
                  </a:cubicBezTo>
                  <a:cubicBezTo>
                    <a:pt x="1197" y="26"/>
                    <a:pt x="1203" y="21"/>
                    <a:pt x="1208" y="11"/>
                  </a:cubicBezTo>
                  <a:cubicBezTo>
                    <a:pt x="1181" y="21"/>
                    <a:pt x="1171" y="26"/>
                    <a:pt x="1145" y="32"/>
                  </a:cubicBezTo>
                  <a:cubicBezTo>
                    <a:pt x="1134" y="32"/>
                    <a:pt x="1129" y="32"/>
                    <a:pt x="1118" y="37"/>
                  </a:cubicBezTo>
                  <a:cubicBezTo>
                    <a:pt x="1113" y="37"/>
                    <a:pt x="1108" y="37"/>
                    <a:pt x="1108" y="37"/>
                  </a:cubicBezTo>
                  <a:cubicBezTo>
                    <a:pt x="1102" y="37"/>
                    <a:pt x="1102" y="42"/>
                    <a:pt x="1102" y="47"/>
                  </a:cubicBezTo>
                  <a:cubicBezTo>
                    <a:pt x="1097" y="58"/>
                    <a:pt x="1097" y="58"/>
                    <a:pt x="1097" y="58"/>
                  </a:cubicBezTo>
                  <a:cubicBezTo>
                    <a:pt x="1092" y="74"/>
                    <a:pt x="1087" y="84"/>
                    <a:pt x="1076" y="95"/>
                  </a:cubicBezTo>
                  <a:cubicBezTo>
                    <a:pt x="1071" y="100"/>
                    <a:pt x="1060" y="105"/>
                    <a:pt x="1050" y="111"/>
                  </a:cubicBezTo>
                  <a:cubicBezTo>
                    <a:pt x="1034" y="116"/>
                    <a:pt x="1023" y="121"/>
                    <a:pt x="1007" y="132"/>
                  </a:cubicBezTo>
                  <a:cubicBezTo>
                    <a:pt x="1002" y="132"/>
                    <a:pt x="1002" y="132"/>
                    <a:pt x="997" y="137"/>
                  </a:cubicBezTo>
                  <a:cubicBezTo>
                    <a:pt x="992" y="137"/>
                    <a:pt x="992" y="142"/>
                    <a:pt x="986" y="142"/>
                  </a:cubicBezTo>
                  <a:cubicBezTo>
                    <a:pt x="981" y="142"/>
                    <a:pt x="976" y="137"/>
                    <a:pt x="976" y="132"/>
                  </a:cubicBezTo>
                  <a:cubicBezTo>
                    <a:pt x="970" y="132"/>
                    <a:pt x="965" y="127"/>
                    <a:pt x="965" y="121"/>
                  </a:cubicBezTo>
                  <a:cubicBezTo>
                    <a:pt x="965" y="111"/>
                    <a:pt x="970" y="100"/>
                    <a:pt x="976" y="90"/>
                  </a:cubicBezTo>
                  <a:cubicBezTo>
                    <a:pt x="976" y="74"/>
                    <a:pt x="976" y="69"/>
                    <a:pt x="981" y="53"/>
                  </a:cubicBezTo>
                  <a:cubicBezTo>
                    <a:pt x="981" y="47"/>
                    <a:pt x="981" y="42"/>
                    <a:pt x="981" y="37"/>
                  </a:cubicBezTo>
                  <a:cubicBezTo>
                    <a:pt x="981" y="26"/>
                    <a:pt x="981" y="26"/>
                    <a:pt x="981" y="26"/>
                  </a:cubicBezTo>
                  <a:cubicBezTo>
                    <a:pt x="981" y="26"/>
                    <a:pt x="976" y="26"/>
                    <a:pt x="970" y="26"/>
                  </a:cubicBezTo>
                  <a:cubicBezTo>
                    <a:pt x="965" y="26"/>
                    <a:pt x="960" y="26"/>
                    <a:pt x="955" y="26"/>
                  </a:cubicBezTo>
                  <a:cubicBezTo>
                    <a:pt x="939" y="26"/>
                    <a:pt x="928" y="26"/>
                    <a:pt x="913" y="26"/>
                  </a:cubicBezTo>
                  <a:cubicBezTo>
                    <a:pt x="907" y="26"/>
                    <a:pt x="907" y="26"/>
                    <a:pt x="902" y="26"/>
                  </a:cubicBezTo>
                  <a:cubicBezTo>
                    <a:pt x="897" y="26"/>
                    <a:pt x="891" y="26"/>
                    <a:pt x="881" y="21"/>
                  </a:cubicBezTo>
                  <a:cubicBezTo>
                    <a:pt x="876" y="21"/>
                    <a:pt x="870" y="16"/>
                    <a:pt x="865" y="11"/>
                  </a:cubicBezTo>
                  <a:cubicBezTo>
                    <a:pt x="860" y="5"/>
                    <a:pt x="860" y="0"/>
                    <a:pt x="855" y="0"/>
                  </a:cubicBezTo>
                  <a:cubicBezTo>
                    <a:pt x="849" y="0"/>
                    <a:pt x="849" y="5"/>
                    <a:pt x="844" y="11"/>
                  </a:cubicBezTo>
                  <a:cubicBezTo>
                    <a:pt x="844" y="16"/>
                    <a:pt x="839" y="21"/>
                    <a:pt x="833" y="26"/>
                  </a:cubicBezTo>
                  <a:cubicBezTo>
                    <a:pt x="823" y="37"/>
                    <a:pt x="818" y="47"/>
                    <a:pt x="807" y="58"/>
                  </a:cubicBezTo>
                  <a:cubicBezTo>
                    <a:pt x="796" y="63"/>
                    <a:pt x="791" y="69"/>
                    <a:pt x="786" y="74"/>
                  </a:cubicBezTo>
                  <a:cubicBezTo>
                    <a:pt x="781" y="79"/>
                    <a:pt x="775" y="84"/>
                    <a:pt x="770" y="84"/>
                  </a:cubicBezTo>
                  <a:cubicBezTo>
                    <a:pt x="759" y="90"/>
                    <a:pt x="749" y="90"/>
                    <a:pt x="738" y="95"/>
                  </a:cubicBezTo>
                  <a:lnTo>
                    <a:pt x="738" y="95"/>
                  </a:lnTo>
                  <a:cubicBezTo>
                    <a:pt x="728" y="100"/>
                    <a:pt x="712" y="105"/>
                    <a:pt x="702" y="111"/>
                  </a:cubicBezTo>
                  <a:cubicBezTo>
                    <a:pt x="696" y="116"/>
                    <a:pt x="691" y="121"/>
                    <a:pt x="686" y="121"/>
                  </a:cubicBezTo>
                  <a:cubicBezTo>
                    <a:pt x="680" y="127"/>
                    <a:pt x="675" y="132"/>
                    <a:pt x="665" y="137"/>
                  </a:cubicBezTo>
                  <a:cubicBezTo>
                    <a:pt x="659" y="142"/>
                    <a:pt x="659" y="148"/>
                    <a:pt x="654" y="153"/>
                  </a:cubicBezTo>
                  <a:cubicBezTo>
                    <a:pt x="649" y="164"/>
                    <a:pt x="644" y="169"/>
                    <a:pt x="638" y="179"/>
                  </a:cubicBezTo>
                  <a:cubicBezTo>
                    <a:pt x="633" y="190"/>
                    <a:pt x="628" y="195"/>
                    <a:pt x="622" y="206"/>
                  </a:cubicBezTo>
                  <a:cubicBezTo>
                    <a:pt x="617" y="216"/>
                    <a:pt x="607" y="216"/>
                    <a:pt x="591" y="216"/>
                  </a:cubicBezTo>
                  <a:cubicBezTo>
                    <a:pt x="580" y="222"/>
                    <a:pt x="575" y="222"/>
                    <a:pt x="564" y="227"/>
                  </a:cubicBezTo>
                  <a:cubicBezTo>
                    <a:pt x="548" y="232"/>
                    <a:pt x="543" y="248"/>
                    <a:pt x="527" y="248"/>
                  </a:cubicBezTo>
                  <a:cubicBezTo>
                    <a:pt x="522" y="248"/>
                    <a:pt x="517" y="243"/>
                    <a:pt x="506" y="237"/>
                  </a:cubicBezTo>
                  <a:cubicBezTo>
                    <a:pt x="501" y="237"/>
                    <a:pt x="496" y="232"/>
                    <a:pt x="491" y="232"/>
                  </a:cubicBezTo>
                  <a:cubicBezTo>
                    <a:pt x="485" y="227"/>
                    <a:pt x="480" y="222"/>
                    <a:pt x="475" y="222"/>
                  </a:cubicBezTo>
                  <a:cubicBezTo>
                    <a:pt x="454" y="222"/>
                    <a:pt x="443" y="237"/>
                    <a:pt x="417" y="237"/>
                  </a:cubicBezTo>
                  <a:cubicBezTo>
                    <a:pt x="390" y="237"/>
                    <a:pt x="374" y="222"/>
                    <a:pt x="348" y="222"/>
                  </a:cubicBezTo>
                  <a:cubicBezTo>
                    <a:pt x="327" y="227"/>
                    <a:pt x="316" y="232"/>
                    <a:pt x="295" y="232"/>
                  </a:cubicBezTo>
                  <a:cubicBezTo>
                    <a:pt x="280" y="232"/>
                    <a:pt x="274" y="227"/>
                    <a:pt x="264" y="216"/>
                  </a:cubicBezTo>
                  <a:cubicBezTo>
                    <a:pt x="253" y="211"/>
                    <a:pt x="243" y="206"/>
                    <a:pt x="227" y="206"/>
                  </a:cubicBezTo>
                  <a:cubicBezTo>
                    <a:pt x="216" y="206"/>
                    <a:pt x="216" y="195"/>
                    <a:pt x="206" y="195"/>
                  </a:cubicBezTo>
                  <a:cubicBezTo>
                    <a:pt x="195" y="195"/>
                    <a:pt x="190" y="195"/>
                    <a:pt x="185" y="195"/>
                  </a:cubicBezTo>
                  <a:cubicBezTo>
                    <a:pt x="174" y="190"/>
                    <a:pt x="174" y="185"/>
                    <a:pt x="163" y="185"/>
                  </a:cubicBezTo>
                  <a:cubicBezTo>
                    <a:pt x="158" y="185"/>
                    <a:pt x="158" y="190"/>
                    <a:pt x="153" y="190"/>
                  </a:cubicBezTo>
                  <a:cubicBezTo>
                    <a:pt x="148" y="195"/>
                    <a:pt x="148" y="201"/>
                    <a:pt x="142" y="206"/>
                  </a:cubicBezTo>
                  <a:cubicBezTo>
                    <a:pt x="132" y="211"/>
                    <a:pt x="127" y="211"/>
                    <a:pt x="121" y="216"/>
                  </a:cubicBezTo>
                  <a:cubicBezTo>
                    <a:pt x="105" y="232"/>
                    <a:pt x="95" y="243"/>
                    <a:pt x="74" y="253"/>
                  </a:cubicBezTo>
                  <a:cubicBezTo>
                    <a:pt x="63" y="258"/>
                    <a:pt x="58" y="264"/>
                    <a:pt x="48" y="264"/>
                  </a:cubicBezTo>
                  <a:cubicBezTo>
                    <a:pt x="42" y="264"/>
                    <a:pt x="37" y="264"/>
                    <a:pt x="26" y="269"/>
                  </a:cubicBezTo>
                  <a:cubicBezTo>
                    <a:pt x="26" y="269"/>
                    <a:pt x="26" y="274"/>
                    <a:pt x="21" y="279"/>
                  </a:cubicBezTo>
                  <a:cubicBezTo>
                    <a:pt x="11" y="290"/>
                    <a:pt x="5" y="301"/>
                    <a:pt x="0" y="316"/>
                  </a:cubicBezTo>
                  <a:cubicBezTo>
                    <a:pt x="5" y="316"/>
                    <a:pt x="11" y="316"/>
                    <a:pt x="16" y="316"/>
                  </a:cubicBezTo>
                  <a:cubicBezTo>
                    <a:pt x="16" y="322"/>
                    <a:pt x="16" y="322"/>
                    <a:pt x="16" y="322"/>
                  </a:cubicBezTo>
                  <a:cubicBezTo>
                    <a:pt x="21" y="332"/>
                    <a:pt x="21" y="338"/>
                    <a:pt x="21" y="348"/>
                  </a:cubicBezTo>
                  <a:cubicBezTo>
                    <a:pt x="21" y="353"/>
                    <a:pt x="16" y="364"/>
                    <a:pt x="16" y="369"/>
                  </a:cubicBezTo>
                  <a:cubicBezTo>
                    <a:pt x="16" y="380"/>
                    <a:pt x="16" y="385"/>
                    <a:pt x="21" y="396"/>
                  </a:cubicBezTo>
                  <a:cubicBezTo>
                    <a:pt x="21" y="401"/>
                    <a:pt x="21" y="411"/>
                    <a:pt x="21" y="417"/>
                  </a:cubicBezTo>
                  <a:cubicBezTo>
                    <a:pt x="26" y="427"/>
                    <a:pt x="26" y="433"/>
                    <a:pt x="26" y="443"/>
                  </a:cubicBezTo>
                  <a:cubicBezTo>
                    <a:pt x="26" y="448"/>
                    <a:pt x="26" y="454"/>
                    <a:pt x="21" y="459"/>
                  </a:cubicBezTo>
                  <a:cubicBezTo>
                    <a:pt x="21" y="464"/>
                    <a:pt x="16" y="469"/>
                    <a:pt x="16" y="475"/>
                  </a:cubicBezTo>
                  <a:cubicBezTo>
                    <a:pt x="5" y="490"/>
                    <a:pt x="0" y="501"/>
                    <a:pt x="0" y="517"/>
                  </a:cubicBezTo>
                  <a:cubicBezTo>
                    <a:pt x="0" y="527"/>
                    <a:pt x="5" y="527"/>
                    <a:pt x="5" y="538"/>
                  </a:cubicBezTo>
                  <a:cubicBezTo>
                    <a:pt x="5" y="538"/>
                    <a:pt x="11" y="543"/>
                    <a:pt x="11" y="549"/>
                  </a:cubicBezTo>
                  <a:cubicBezTo>
                    <a:pt x="0" y="596"/>
                    <a:pt x="0" y="596"/>
                    <a:pt x="0" y="596"/>
                  </a:cubicBezTo>
                  <a:cubicBezTo>
                    <a:pt x="0" y="601"/>
                    <a:pt x="5" y="607"/>
                    <a:pt x="5" y="612"/>
                  </a:cubicBezTo>
                  <a:cubicBezTo>
                    <a:pt x="5" y="622"/>
                    <a:pt x="0" y="628"/>
                    <a:pt x="0" y="633"/>
                  </a:cubicBezTo>
                  <a:cubicBezTo>
                    <a:pt x="0" y="638"/>
                    <a:pt x="0" y="638"/>
                    <a:pt x="0" y="644"/>
                  </a:cubicBezTo>
                  <a:cubicBezTo>
                    <a:pt x="5" y="649"/>
                    <a:pt x="11" y="644"/>
                    <a:pt x="16" y="644"/>
                  </a:cubicBezTo>
                  <a:cubicBezTo>
                    <a:pt x="53" y="644"/>
                    <a:pt x="53" y="644"/>
                    <a:pt x="53" y="644"/>
                  </a:cubicBezTo>
                  <a:cubicBezTo>
                    <a:pt x="53" y="649"/>
                    <a:pt x="58" y="649"/>
                    <a:pt x="58" y="649"/>
                  </a:cubicBezTo>
                  <a:cubicBezTo>
                    <a:pt x="58" y="654"/>
                    <a:pt x="53" y="659"/>
                    <a:pt x="48" y="665"/>
                  </a:cubicBezTo>
                  <a:cubicBezTo>
                    <a:pt x="48" y="675"/>
                    <a:pt x="48" y="686"/>
                    <a:pt x="48" y="696"/>
                  </a:cubicBezTo>
                  <a:cubicBezTo>
                    <a:pt x="48" y="707"/>
                    <a:pt x="53" y="717"/>
                    <a:pt x="63" y="723"/>
                  </a:cubicBezTo>
                  <a:cubicBezTo>
                    <a:pt x="69" y="733"/>
                    <a:pt x="79" y="738"/>
                    <a:pt x="90" y="744"/>
                  </a:cubicBezTo>
                  <a:cubicBezTo>
                    <a:pt x="95" y="749"/>
                    <a:pt x="100" y="754"/>
                    <a:pt x="105" y="754"/>
                  </a:cubicBezTo>
                  <a:cubicBezTo>
                    <a:pt x="116" y="765"/>
                    <a:pt x="127" y="775"/>
                    <a:pt x="142" y="786"/>
                  </a:cubicBezTo>
                  <a:cubicBezTo>
                    <a:pt x="153" y="802"/>
                    <a:pt x="163" y="802"/>
                    <a:pt x="174" y="823"/>
                  </a:cubicBezTo>
                  <a:cubicBezTo>
                    <a:pt x="179" y="823"/>
                    <a:pt x="179" y="828"/>
                    <a:pt x="179" y="828"/>
                  </a:cubicBezTo>
                  <a:cubicBezTo>
                    <a:pt x="185" y="839"/>
                    <a:pt x="190" y="839"/>
                    <a:pt x="200" y="844"/>
                  </a:cubicBezTo>
                  <a:cubicBezTo>
                    <a:pt x="206" y="849"/>
                    <a:pt x="211" y="855"/>
                    <a:pt x="222" y="855"/>
                  </a:cubicBezTo>
                  <a:cubicBezTo>
                    <a:pt x="243" y="855"/>
                    <a:pt x="253" y="860"/>
                    <a:pt x="274" y="876"/>
                  </a:cubicBezTo>
                  <a:cubicBezTo>
                    <a:pt x="280" y="876"/>
                    <a:pt x="285" y="881"/>
                    <a:pt x="290" y="886"/>
                  </a:cubicBezTo>
                  <a:cubicBezTo>
                    <a:pt x="301" y="897"/>
                    <a:pt x="306" y="907"/>
                    <a:pt x="316" y="907"/>
                  </a:cubicBezTo>
                  <a:cubicBezTo>
                    <a:pt x="322" y="907"/>
                    <a:pt x="322" y="902"/>
                    <a:pt x="327" y="897"/>
                  </a:cubicBezTo>
                  <a:cubicBezTo>
                    <a:pt x="338" y="897"/>
                    <a:pt x="343" y="891"/>
                    <a:pt x="353" y="886"/>
                  </a:cubicBezTo>
                  <a:cubicBezTo>
                    <a:pt x="364" y="881"/>
                    <a:pt x="374" y="886"/>
                    <a:pt x="385" y="886"/>
                  </a:cubicBezTo>
                  <a:cubicBezTo>
                    <a:pt x="396" y="886"/>
                    <a:pt x="406" y="881"/>
                    <a:pt x="411" y="891"/>
                  </a:cubicBezTo>
                  <a:cubicBezTo>
                    <a:pt x="417" y="897"/>
                    <a:pt x="422" y="907"/>
                    <a:pt x="433" y="907"/>
                  </a:cubicBezTo>
                  <a:cubicBezTo>
                    <a:pt x="438" y="907"/>
                    <a:pt x="443" y="902"/>
                    <a:pt x="448" y="897"/>
                  </a:cubicBezTo>
                  <a:cubicBezTo>
                    <a:pt x="464" y="891"/>
                    <a:pt x="475" y="891"/>
                    <a:pt x="491" y="886"/>
                  </a:cubicBezTo>
                  <a:cubicBezTo>
                    <a:pt x="506" y="881"/>
                    <a:pt x="512" y="870"/>
                    <a:pt x="527" y="870"/>
                  </a:cubicBezTo>
                  <a:cubicBezTo>
                    <a:pt x="533" y="870"/>
                    <a:pt x="538" y="876"/>
                    <a:pt x="538" y="881"/>
                  </a:cubicBezTo>
                  <a:cubicBezTo>
                    <a:pt x="548" y="891"/>
                    <a:pt x="548" y="897"/>
                    <a:pt x="559" y="907"/>
                  </a:cubicBezTo>
                  <a:cubicBezTo>
                    <a:pt x="570" y="918"/>
                    <a:pt x="570" y="928"/>
                    <a:pt x="570" y="944"/>
                  </a:cubicBezTo>
                  <a:cubicBezTo>
                    <a:pt x="570" y="965"/>
                    <a:pt x="570" y="976"/>
                    <a:pt x="575" y="992"/>
                  </a:cubicBezTo>
                  <a:cubicBezTo>
                    <a:pt x="580" y="1002"/>
                    <a:pt x="591" y="1013"/>
                    <a:pt x="596" y="10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88"/>
            <p:cNvSpPr>
              <a:spLocks noChangeArrowheads="1"/>
            </p:cNvSpPr>
            <p:nvPr/>
          </p:nvSpPr>
          <p:spPr bwMode="auto">
            <a:xfrm>
              <a:off x="6878106" y="8089901"/>
              <a:ext cx="1082604" cy="877887"/>
            </a:xfrm>
            <a:custGeom>
              <a:avLst/>
              <a:gdLst>
                <a:gd name="T0" fmla="*/ 2547 w 3007"/>
                <a:gd name="T1" fmla="*/ 333 h 2438"/>
                <a:gd name="T2" fmla="*/ 2853 w 3007"/>
                <a:gd name="T3" fmla="*/ 180 h 2438"/>
                <a:gd name="T4" fmla="*/ 2943 w 3007"/>
                <a:gd name="T5" fmla="*/ 190 h 2438"/>
                <a:gd name="T6" fmla="*/ 2637 w 3007"/>
                <a:gd name="T7" fmla="*/ 164 h 2438"/>
                <a:gd name="T8" fmla="*/ 2516 w 3007"/>
                <a:gd name="T9" fmla="*/ 153 h 2438"/>
                <a:gd name="T10" fmla="*/ 2400 w 3007"/>
                <a:gd name="T11" fmla="*/ 132 h 2438"/>
                <a:gd name="T12" fmla="*/ 2136 w 3007"/>
                <a:gd name="T13" fmla="*/ 317 h 2438"/>
                <a:gd name="T14" fmla="*/ 2352 w 3007"/>
                <a:gd name="T15" fmla="*/ 285 h 2438"/>
                <a:gd name="T16" fmla="*/ 2373 w 3007"/>
                <a:gd name="T17" fmla="*/ 232 h 2438"/>
                <a:gd name="T18" fmla="*/ 2299 w 3007"/>
                <a:gd name="T19" fmla="*/ 227 h 2438"/>
                <a:gd name="T20" fmla="*/ 2099 w 3007"/>
                <a:gd name="T21" fmla="*/ 169 h 2438"/>
                <a:gd name="T22" fmla="*/ 2215 w 3007"/>
                <a:gd name="T23" fmla="*/ 27 h 2438"/>
                <a:gd name="T24" fmla="*/ 2294 w 3007"/>
                <a:gd name="T25" fmla="*/ 48 h 2438"/>
                <a:gd name="T26" fmla="*/ 2057 w 3007"/>
                <a:gd name="T27" fmla="*/ 74 h 2438"/>
                <a:gd name="T28" fmla="*/ 1693 w 3007"/>
                <a:gd name="T29" fmla="*/ 185 h 2438"/>
                <a:gd name="T30" fmla="*/ 965 w 3007"/>
                <a:gd name="T31" fmla="*/ 2258 h 2438"/>
                <a:gd name="T32" fmla="*/ 944 w 3007"/>
                <a:gd name="T33" fmla="*/ 2147 h 2438"/>
                <a:gd name="T34" fmla="*/ 1076 w 3007"/>
                <a:gd name="T35" fmla="*/ 2369 h 2438"/>
                <a:gd name="T36" fmla="*/ 1324 w 3007"/>
                <a:gd name="T37" fmla="*/ 2363 h 2438"/>
                <a:gd name="T38" fmla="*/ 1434 w 3007"/>
                <a:gd name="T39" fmla="*/ 2363 h 2438"/>
                <a:gd name="T40" fmla="*/ 1609 w 3007"/>
                <a:gd name="T41" fmla="*/ 2384 h 2438"/>
                <a:gd name="T42" fmla="*/ 1002 w 3007"/>
                <a:gd name="T43" fmla="*/ 1140 h 2438"/>
                <a:gd name="T44" fmla="*/ 891 w 3007"/>
                <a:gd name="T45" fmla="*/ 992 h 2438"/>
                <a:gd name="T46" fmla="*/ 817 w 3007"/>
                <a:gd name="T47" fmla="*/ 813 h 2438"/>
                <a:gd name="T48" fmla="*/ 801 w 3007"/>
                <a:gd name="T49" fmla="*/ 580 h 2438"/>
                <a:gd name="T50" fmla="*/ 817 w 3007"/>
                <a:gd name="T51" fmla="*/ 454 h 2438"/>
                <a:gd name="T52" fmla="*/ 854 w 3007"/>
                <a:gd name="T53" fmla="*/ 343 h 2438"/>
                <a:gd name="T54" fmla="*/ 1118 w 3007"/>
                <a:gd name="T55" fmla="*/ 343 h 2438"/>
                <a:gd name="T56" fmla="*/ 1603 w 3007"/>
                <a:gd name="T57" fmla="*/ 322 h 2438"/>
                <a:gd name="T58" fmla="*/ 2104 w 3007"/>
                <a:gd name="T59" fmla="*/ 359 h 2438"/>
                <a:gd name="T60" fmla="*/ 2489 w 3007"/>
                <a:gd name="T61" fmla="*/ 359 h 2438"/>
                <a:gd name="T62" fmla="*/ 2748 w 3007"/>
                <a:gd name="T63" fmla="*/ 296 h 2438"/>
                <a:gd name="T64" fmla="*/ 2769 w 3007"/>
                <a:gd name="T65" fmla="*/ 406 h 2438"/>
                <a:gd name="T66" fmla="*/ 2685 w 3007"/>
                <a:gd name="T67" fmla="*/ 602 h 2438"/>
                <a:gd name="T68" fmla="*/ 2542 w 3007"/>
                <a:gd name="T69" fmla="*/ 623 h 2438"/>
                <a:gd name="T70" fmla="*/ 2526 w 3007"/>
                <a:gd name="T71" fmla="*/ 776 h 2438"/>
                <a:gd name="T72" fmla="*/ 2716 w 3007"/>
                <a:gd name="T73" fmla="*/ 902 h 2438"/>
                <a:gd name="T74" fmla="*/ 2816 w 3007"/>
                <a:gd name="T75" fmla="*/ 939 h 2438"/>
                <a:gd name="T76" fmla="*/ 2838 w 3007"/>
                <a:gd name="T77" fmla="*/ 1108 h 2438"/>
                <a:gd name="T78" fmla="*/ 2869 w 3007"/>
                <a:gd name="T79" fmla="*/ 1330 h 2438"/>
                <a:gd name="T80" fmla="*/ 2832 w 3007"/>
                <a:gd name="T81" fmla="*/ 1519 h 2438"/>
                <a:gd name="T82" fmla="*/ 2542 w 3007"/>
                <a:gd name="T83" fmla="*/ 1562 h 2438"/>
                <a:gd name="T84" fmla="*/ 2315 w 3007"/>
                <a:gd name="T85" fmla="*/ 1556 h 2438"/>
                <a:gd name="T86" fmla="*/ 2210 w 3007"/>
                <a:gd name="T87" fmla="*/ 1709 h 2438"/>
                <a:gd name="T88" fmla="*/ 2194 w 3007"/>
                <a:gd name="T89" fmla="*/ 1936 h 2438"/>
                <a:gd name="T90" fmla="*/ 2257 w 3007"/>
                <a:gd name="T91" fmla="*/ 2063 h 2438"/>
                <a:gd name="T92" fmla="*/ 2484 w 3007"/>
                <a:gd name="T93" fmla="*/ 2226 h 2438"/>
                <a:gd name="T94" fmla="*/ 2721 w 3007"/>
                <a:gd name="T95" fmla="*/ 2210 h 2438"/>
                <a:gd name="T96" fmla="*/ 2695 w 3007"/>
                <a:gd name="T97" fmla="*/ 2369 h 2438"/>
                <a:gd name="T98" fmla="*/ 2025 w 3007"/>
                <a:gd name="T99" fmla="*/ 2363 h 2438"/>
                <a:gd name="T100" fmla="*/ 1677 w 3007"/>
                <a:gd name="T101" fmla="*/ 1947 h 2438"/>
                <a:gd name="T102" fmla="*/ 1587 w 3007"/>
                <a:gd name="T103" fmla="*/ 2200 h 2438"/>
                <a:gd name="T104" fmla="*/ 1492 w 3007"/>
                <a:gd name="T105" fmla="*/ 2258 h 2438"/>
                <a:gd name="T106" fmla="*/ 1129 w 3007"/>
                <a:gd name="T107" fmla="*/ 2084 h 2438"/>
                <a:gd name="T108" fmla="*/ 865 w 3007"/>
                <a:gd name="T109" fmla="*/ 2142 h 2438"/>
                <a:gd name="T110" fmla="*/ 712 w 3007"/>
                <a:gd name="T111" fmla="*/ 2142 h 2438"/>
                <a:gd name="T112" fmla="*/ 459 w 3007"/>
                <a:gd name="T113" fmla="*/ 1952 h 2438"/>
                <a:gd name="T114" fmla="*/ 58 w 3007"/>
                <a:gd name="T115" fmla="*/ 1751 h 2438"/>
                <a:gd name="T116" fmla="*/ 295 w 3007"/>
                <a:gd name="T117" fmla="*/ 1646 h 2438"/>
                <a:gd name="T118" fmla="*/ 791 w 3007"/>
                <a:gd name="T119" fmla="*/ 1598 h 2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07" h="2438">
                  <a:moveTo>
                    <a:pt x="2547" y="333"/>
                  </a:moveTo>
                  <a:lnTo>
                    <a:pt x="2547" y="333"/>
                  </a:lnTo>
                  <a:cubicBezTo>
                    <a:pt x="2542" y="333"/>
                    <a:pt x="2542" y="333"/>
                    <a:pt x="2542" y="333"/>
                  </a:cubicBezTo>
                  <a:cubicBezTo>
                    <a:pt x="2553" y="333"/>
                    <a:pt x="2563" y="322"/>
                    <a:pt x="2574" y="327"/>
                  </a:cubicBezTo>
                  <a:cubicBezTo>
                    <a:pt x="2574" y="317"/>
                    <a:pt x="2584" y="311"/>
                    <a:pt x="2590" y="306"/>
                  </a:cubicBezTo>
                  <a:cubicBezTo>
                    <a:pt x="2590" y="296"/>
                    <a:pt x="2590" y="296"/>
                    <a:pt x="2590" y="296"/>
                  </a:cubicBezTo>
                  <a:cubicBezTo>
                    <a:pt x="2584" y="296"/>
                    <a:pt x="2584" y="296"/>
                    <a:pt x="2579" y="296"/>
                  </a:cubicBezTo>
                  <a:cubicBezTo>
                    <a:pt x="2574" y="296"/>
                    <a:pt x="2574" y="301"/>
                    <a:pt x="2568" y="306"/>
                  </a:cubicBezTo>
                  <a:cubicBezTo>
                    <a:pt x="2563" y="317"/>
                    <a:pt x="2553" y="322"/>
                    <a:pt x="2547" y="333"/>
                  </a:cubicBezTo>
                  <a:close/>
                  <a:moveTo>
                    <a:pt x="2758" y="106"/>
                  </a:moveTo>
                  <a:lnTo>
                    <a:pt x="2758" y="106"/>
                  </a:lnTo>
                  <a:cubicBezTo>
                    <a:pt x="2758" y="111"/>
                    <a:pt x="2758" y="111"/>
                    <a:pt x="2758" y="111"/>
                  </a:cubicBezTo>
                  <a:cubicBezTo>
                    <a:pt x="2758" y="127"/>
                    <a:pt x="2764" y="137"/>
                    <a:pt x="2764" y="159"/>
                  </a:cubicBezTo>
                  <a:cubicBezTo>
                    <a:pt x="2785" y="159"/>
                    <a:pt x="2785" y="180"/>
                    <a:pt x="2801" y="196"/>
                  </a:cubicBezTo>
                  <a:cubicBezTo>
                    <a:pt x="2806" y="190"/>
                    <a:pt x="2806" y="185"/>
                    <a:pt x="2811" y="185"/>
                  </a:cubicBezTo>
                  <a:cubicBezTo>
                    <a:pt x="2822" y="185"/>
                    <a:pt x="2822" y="196"/>
                    <a:pt x="2822" y="201"/>
                  </a:cubicBezTo>
                  <a:lnTo>
                    <a:pt x="2827" y="206"/>
                  </a:lnTo>
                  <a:cubicBezTo>
                    <a:pt x="2832" y="190"/>
                    <a:pt x="2838" y="180"/>
                    <a:pt x="2853" y="180"/>
                  </a:cubicBezTo>
                  <a:cubicBezTo>
                    <a:pt x="2864" y="180"/>
                    <a:pt x="2874" y="185"/>
                    <a:pt x="2874" y="196"/>
                  </a:cubicBezTo>
                  <a:cubicBezTo>
                    <a:pt x="2885" y="190"/>
                    <a:pt x="2885" y="180"/>
                    <a:pt x="2896" y="180"/>
                  </a:cubicBezTo>
                  <a:cubicBezTo>
                    <a:pt x="2917" y="180"/>
                    <a:pt x="2927" y="211"/>
                    <a:pt x="2948" y="211"/>
                  </a:cubicBezTo>
                  <a:cubicBezTo>
                    <a:pt x="2959" y="211"/>
                    <a:pt x="2964" y="201"/>
                    <a:pt x="2969" y="201"/>
                  </a:cubicBezTo>
                  <a:cubicBezTo>
                    <a:pt x="2985" y="196"/>
                    <a:pt x="2996" y="201"/>
                    <a:pt x="3006" y="190"/>
                  </a:cubicBezTo>
                  <a:cubicBezTo>
                    <a:pt x="3001" y="180"/>
                    <a:pt x="2996" y="174"/>
                    <a:pt x="2996" y="164"/>
                  </a:cubicBezTo>
                  <a:cubicBezTo>
                    <a:pt x="2996" y="164"/>
                    <a:pt x="2996" y="164"/>
                    <a:pt x="2990" y="164"/>
                  </a:cubicBezTo>
                  <a:cubicBezTo>
                    <a:pt x="2985" y="174"/>
                    <a:pt x="2980" y="190"/>
                    <a:pt x="2964" y="190"/>
                  </a:cubicBezTo>
                  <a:cubicBezTo>
                    <a:pt x="2953" y="190"/>
                    <a:pt x="2953" y="190"/>
                    <a:pt x="2943" y="190"/>
                  </a:cubicBezTo>
                  <a:cubicBezTo>
                    <a:pt x="2901" y="190"/>
                    <a:pt x="2880" y="148"/>
                    <a:pt x="2838" y="148"/>
                  </a:cubicBezTo>
                  <a:cubicBezTo>
                    <a:pt x="2822" y="148"/>
                    <a:pt x="2822" y="159"/>
                    <a:pt x="2811" y="169"/>
                  </a:cubicBezTo>
                  <a:cubicBezTo>
                    <a:pt x="2790" y="148"/>
                    <a:pt x="2790" y="116"/>
                    <a:pt x="2758" y="106"/>
                  </a:cubicBezTo>
                  <a:close/>
                  <a:moveTo>
                    <a:pt x="2632" y="132"/>
                  </a:moveTo>
                  <a:lnTo>
                    <a:pt x="2632" y="132"/>
                  </a:lnTo>
                  <a:cubicBezTo>
                    <a:pt x="2600" y="143"/>
                    <a:pt x="2595" y="169"/>
                    <a:pt x="2568" y="196"/>
                  </a:cubicBezTo>
                  <a:cubicBezTo>
                    <a:pt x="2579" y="196"/>
                    <a:pt x="2590" y="196"/>
                    <a:pt x="2600" y="196"/>
                  </a:cubicBezTo>
                  <a:cubicBezTo>
                    <a:pt x="2600" y="180"/>
                    <a:pt x="2595" y="153"/>
                    <a:pt x="2611" y="153"/>
                  </a:cubicBezTo>
                  <a:cubicBezTo>
                    <a:pt x="2621" y="153"/>
                    <a:pt x="2627" y="164"/>
                    <a:pt x="2637" y="164"/>
                  </a:cubicBezTo>
                  <a:cubicBezTo>
                    <a:pt x="2642" y="164"/>
                    <a:pt x="2642" y="164"/>
                    <a:pt x="2642" y="164"/>
                  </a:cubicBezTo>
                  <a:cubicBezTo>
                    <a:pt x="2637" y="148"/>
                    <a:pt x="2637" y="148"/>
                    <a:pt x="2637" y="148"/>
                  </a:cubicBezTo>
                  <a:cubicBezTo>
                    <a:pt x="2632" y="132"/>
                    <a:pt x="2632" y="132"/>
                    <a:pt x="2632" y="132"/>
                  </a:cubicBezTo>
                  <a:close/>
                  <a:moveTo>
                    <a:pt x="2505" y="143"/>
                  </a:moveTo>
                  <a:lnTo>
                    <a:pt x="2505" y="143"/>
                  </a:lnTo>
                  <a:cubicBezTo>
                    <a:pt x="2500" y="137"/>
                    <a:pt x="2500" y="137"/>
                    <a:pt x="2495" y="137"/>
                  </a:cubicBezTo>
                  <a:cubicBezTo>
                    <a:pt x="2495" y="137"/>
                    <a:pt x="2489" y="137"/>
                    <a:pt x="2489" y="143"/>
                  </a:cubicBezTo>
                  <a:cubicBezTo>
                    <a:pt x="2489" y="148"/>
                    <a:pt x="2495" y="159"/>
                    <a:pt x="2505" y="159"/>
                  </a:cubicBezTo>
                  <a:cubicBezTo>
                    <a:pt x="2510" y="159"/>
                    <a:pt x="2510" y="159"/>
                    <a:pt x="2516" y="153"/>
                  </a:cubicBezTo>
                  <a:cubicBezTo>
                    <a:pt x="2516" y="148"/>
                    <a:pt x="2510" y="143"/>
                    <a:pt x="2505" y="143"/>
                  </a:cubicBezTo>
                  <a:close/>
                  <a:moveTo>
                    <a:pt x="2357" y="95"/>
                  </a:moveTo>
                  <a:lnTo>
                    <a:pt x="2357" y="95"/>
                  </a:lnTo>
                  <a:cubicBezTo>
                    <a:pt x="2357" y="106"/>
                    <a:pt x="2347" y="111"/>
                    <a:pt x="2347" y="116"/>
                  </a:cubicBezTo>
                  <a:cubicBezTo>
                    <a:pt x="2347" y="127"/>
                    <a:pt x="2357" y="127"/>
                    <a:pt x="2368" y="132"/>
                  </a:cubicBezTo>
                  <a:cubicBezTo>
                    <a:pt x="2379" y="137"/>
                    <a:pt x="2389" y="143"/>
                    <a:pt x="2400" y="148"/>
                  </a:cubicBezTo>
                  <a:cubicBezTo>
                    <a:pt x="2410" y="148"/>
                    <a:pt x="2410" y="148"/>
                    <a:pt x="2410" y="148"/>
                  </a:cubicBezTo>
                  <a:cubicBezTo>
                    <a:pt x="2410" y="132"/>
                    <a:pt x="2410" y="132"/>
                    <a:pt x="2410" y="132"/>
                  </a:cubicBezTo>
                  <a:cubicBezTo>
                    <a:pt x="2405" y="132"/>
                    <a:pt x="2405" y="132"/>
                    <a:pt x="2400" y="132"/>
                  </a:cubicBezTo>
                  <a:cubicBezTo>
                    <a:pt x="2394" y="132"/>
                    <a:pt x="2394" y="122"/>
                    <a:pt x="2389" y="116"/>
                  </a:cubicBezTo>
                  <a:cubicBezTo>
                    <a:pt x="2384" y="106"/>
                    <a:pt x="2373" y="95"/>
                    <a:pt x="2357" y="95"/>
                  </a:cubicBezTo>
                  <a:close/>
                  <a:moveTo>
                    <a:pt x="2299" y="227"/>
                  </a:moveTo>
                  <a:lnTo>
                    <a:pt x="2299" y="227"/>
                  </a:lnTo>
                  <a:cubicBezTo>
                    <a:pt x="2273" y="243"/>
                    <a:pt x="2257" y="248"/>
                    <a:pt x="2231" y="259"/>
                  </a:cubicBezTo>
                  <a:cubicBezTo>
                    <a:pt x="2215" y="269"/>
                    <a:pt x="2210" y="275"/>
                    <a:pt x="2199" y="285"/>
                  </a:cubicBezTo>
                  <a:cubicBezTo>
                    <a:pt x="2194" y="290"/>
                    <a:pt x="2194" y="296"/>
                    <a:pt x="2183" y="296"/>
                  </a:cubicBezTo>
                  <a:lnTo>
                    <a:pt x="2178" y="296"/>
                  </a:lnTo>
                  <a:cubicBezTo>
                    <a:pt x="2157" y="296"/>
                    <a:pt x="2152" y="311"/>
                    <a:pt x="2136" y="317"/>
                  </a:cubicBezTo>
                  <a:cubicBezTo>
                    <a:pt x="2125" y="322"/>
                    <a:pt x="2104" y="317"/>
                    <a:pt x="2104" y="333"/>
                  </a:cubicBezTo>
                  <a:cubicBezTo>
                    <a:pt x="2104" y="343"/>
                    <a:pt x="2110" y="343"/>
                    <a:pt x="2115" y="354"/>
                  </a:cubicBezTo>
                  <a:cubicBezTo>
                    <a:pt x="2131" y="327"/>
                    <a:pt x="2147" y="322"/>
                    <a:pt x="2173" y="311"/>
                  </a:cubicBezTo>
                  <a:cubicBezTo>
                    <a:pt x="2199" y="301"/>
                    <a:pt x="2215" y="285"/>
                    <a:pt x="2247" y="285"/>
                  </a:cubicBezTo>
                  <a:cubicBezTo>
                    <a:pt x="2257" y="285"/>
                    <a:pt x="2263" y="290"/>
                    <a:pt x="2273" y="290"/>
                  </a:cubicBezTo>
                  <a:cubicBezTo>
                    <a:pt x="2273" y="285"/>
                    <a:pt x="2273" y="280"/>
                    <a:pt x="2273" y="275"/>
                  </a:cubicBezTo>
                  <a:cubicBezTo>
                    <a:pt x="2289" y="275"/>
                    <a:pt x="2299" y="264"/>
                    <a:pt x="2321" y="264"/>
                  </a:cubicBezTo>
                  <a:cubicBezTo>
                    <a:pt x="2331" y="264"/>
                    <a:pt x="2326" y="280"/>
                    <a:pt x="2336" y="285"/>
                  </a:cubicBezTo>
                  <a:cubicBezTo>
                    <a:pt x="2342" y="290"/>
                    <a:pt x="2347" y="285"/>
                    <a:pt x="2352" y="285"/>
                  </a:cubicBezTo>
                  <a:cubicBezTo>
                    <a:pt x="2363" y="285"/>
                    <a:pt x="2368" y="285"/>
                    <a:pt x="2379" y="285"/>
                  </a:cubicBezTo>
                  <a:cubicBezTo>
                    <a:pt x="2379" y="285"/>
                    <a:pt x="2379" y="285"/>
                    <a:pt x="2379" y="280"/>
                  </a:cubicBezTo>
                  <a:cubicBezTo>
                    <a:pt x="2379" y="280"/>
                    <a:pt x="2379" y="275"/>
                    <a:pt x="2379" y="269"/>
                  </a:cubicBezTo>
                  <a:cubicBezTo>
                    <a:pt x="2384" y="275"/>
                    <a:pt x="2384" y="275"/>
                    <a:pt x="2389" y="275"/>
                  </a:cubicBezTo>
                  <a:cubicBezTo>
                    <a:pt x="2405" y="275"/>
                    <a:pt x="2416" y="264"/>
                    <a:pt x="2416" y="254"/>
                  </a:cubicBezTo>
                  <a:cubicBezTo>
                    <a:pt x="2416" y="243"/>
                    <a:pt x="2394" y="243"/>
                    <a:pt x="2384" y="232"/>
                  </a:cubicBezTo>
                  <a:cubicBezTo>
                    <a:pt x="2379" y="227"/>
                    <a:pt x="2379" y="217"/>
                    <a:pt x="2373" y="211"/>
                  </a:cubicBezTo>
                  <a:cubicBezTo>
                    <a:pt x="2368" y="217"/>
                    <a:pt x="2368" y="217"/>
                    <a:pt x="2368" y="217"/>
                  </a:cubicBezTo>
                  <a:cubicBezTo>
                    <a:pt x="2373" y="232"/>
                    <a:pt x="2373" y="232"/>
                    <a:pt x="2373" y="232"/>
                  </a:cubicBezTo>
                  <a:cubicBezTo>
                    <a:pt x="2357" y="227"/>
                    <a:pt x="2352" y="217"/>
                    <a:pt x="2342" y="206"/>
                  </a:cubicBezTo>
                  <a:cubicBezTo>
                    <a:pt x="2352" y="201"/>
                    <a:pt x="2357" y="196"/>
                    <a:pt x="2363" y="185"/>
                  </a:cubicBezTo>
                  <a:cubicBezTo>
                    <a:pt x="2363" y="174"/>
                    <a:pt x="2363" y="174"/>
                    <a:pt x="2363" y="174"/>
                  </a:cubicBezTo>
                  <a:cubicBezTo>
                    <a:pt x="2363" y="174"/>
                    <a:pt x="2357" y="174"/>
                    <a:pt x="2357" y="169"/>
                  </a:cubicBezTo>
                  <a:cubicBezTo>
                    <a:pt x="2347" y="185"/>
                    <a:pt x="2331" y="190"/>
                    <a:pt x="2331" y="211"/>
                  </a:cubicBezTo>
                  <a:cubicBezTo>
                    <a:pt x="2331" y="227"/>
                    <a:pt x="2352" y="222"/>
                    <a:pt x="2363" y="232"/>
                  </a:cubicBezTo>
                  <a:cubicBezTo>
                    <a:pt x="2368" y="243"/>
                    <a:pt x="2363" y="248"/>
                    <a:pt x="2368" y="259"/>
                  </a:cubicBezTo>
                  <a:cubicBezTo>
                    <a:pt x="2347" y="259"/>
                    <a:pt x="2347" y="259"/>
                    <a:pt x="2347" y="259"/>
                  </a:cubicBezTo>
                  <a:cubicBezTo>
                    <a:pt x="2326" y="259"/>
                    <a:pt x="2315" y="243"/>
                    <a:pt x="2299" y="227"/>
                  </a:cubicBezTo>
                  <a:close/>
                  <a:moveTo>
                    <a:pt x="2305" y="190"/>
                  </a:moveTo>
                  <a:lnTo>
                    <a:pt x="2305" y="190"/>
                  </a:lnTo>
                  <a:cubicBezTo>
                    <a:pt x="2310" y="196"/>
                    <a:pt x="2310" y="196"/>
                    <a:pt x="2310" y="201"/>
                  </a:cubicBezTo>
                  <a:cubicBezTo>
                    <a:pt x="2310" y="206"/>
                    <a:pt x="2310" y="206"/>
                    <a:pt x="2310" y="206"/>
                  </a:cubicBezTo>
                  <a:cubicBezTo>
                    <a:pt x="2305" y="206"/>
                    <a:pt x="2299" y="211"/>
                    <a:pt x="2289" y="217"/>
                  </a:cubicBezTo>
                  <a:cubicBezTo>
                    <a:pt x="2294" y="206"/>
                    <a:pt x="2289" y="201"/>
                    <a:pt x="2289" y="190"/>
                  </a:cubicBezTo>
                  <a:cubicBezTo>
                    <a:pt x="2299" y="190"/>
                    <a:pt x="2299" y="190"/>
                    <a:pt x="2305" y="190"/>
                  </a:cubicBezTo>
                  <a:close/>
                  <a:moveTo>
                    <a:pt x="2099" y="169"/>
                  </a:moveTo>
                  <a:lnTo>
                    <a:pt x="2099" y="169"/>
                  </a:lnTo>
                  <a:cubicBezTo>
                    <a:pt x="2088" y="169"/>
                    <a:pt x="2083" y="169"/>
                    <a:pt x="2078" y="169"/>
                  </a:cubicBezTo>
                  <a:cubicBezTo>
                    <a:pt x="2073" y="174"/>
                    <a:pt x="2073" y="174"/>
                    <a:pt x="2073" y="174"/>
                  </a:cubicBezTo>
                  <a:cubicBezTo>
                    <a:pt x="2083" y="180"/>
                    <a:pt x="2083" y="190"/>
                    <a:pt x="2088" y="201"/>
                  </a:cubicBezTo>
                  <a:cubicBezTo>
                    <a:pt x="2099" y="196"/>
                    <a:pt x="2099" y="180"/>
                    <a:pt x="2099" y="169"/>
                  </a:cubicBezTo>
                  <a:close/>
                  <a:moveTo>
                    <a:pt x="2242" y="21"/>
                  </a:moveTo>
                  <a:lnTo>
                    <a:pt x="2242" y="21"/>
                  </a:lnTo>
                  <a:cubicBezTo>
                    <a:pt x="2236" y="16"/>
                    <a:pt x="2236" y="6"/>
                    <a:pt x="2231" y="0"/>
                  </a:cubicBezTo>
                  <a:cubicBezTo>
                    <a:pt x="2215" y="11"/>
                    <a:pt x="2199" y="16"/>
                    <a:pt x="2183" y="21"/>
                  </a:cubicBezTo>
                  <a:cubicBezTo>
                    <a:pt x="2194" y="27"/>
                    <a:pt x="2199" y="27"/>
                    <a:pt x="2215" y="27"/>
                  </a:cubicBezTo>
                  <a:cubicBezTo>
                    <a:pt x="2220" y="27"/>
                    <a:pt x="2220" y="27"/>
                    <a:pt x="2226" y="27"/>
                  </a:cubicBezTo>
                  <a:lnTo>
                    <a:pt x="2231" y="32"/>
                  </a:lnTo>
                  <a:cubicBezTo>
                    <a:pt x="2231" y="43"/>
                    <a:pt x="2231" y="48"/>
                    <a:pt x="2231" y="58"/>
                  </a:cubicBezTo>
                  <a:cubicBezTo>
                    <a:pt x="2220" y="53"/>
                    <a:pt x="2220" y="53"/>
                    <a:pt x="2210" y="48"/>
                  </a:cubicBezTo>
                  <a:cubicBezTo>
                    <a:pt x="2215" y="58"/>
                    <a:pt x="2220" y="69"/>
                    <a:pt x="2231" y="69"/>
                  </a:cubicBezTo>
                  <a:cubicBezTo>
                    <a:pt x="2236" y="69"/>
                    <a:pt x="2242" y="64"/>
                    <a:pt x="2247" y="64"/>
                  </a:cubicBezTo>
                  <a:cubicBezTo>
                    <a:pt x="2257" y="64"/>
                    <a:pt x="2257" y="79"/>
                    <a:pt x="2273" y="79"/>
                  </a:cubicBezTo>
                  <a:cubicBezTo>
                    <a:pt x="2278" y="79"/>
                    <a:pt x="2284" y="74"/>
                    <a:pt x="2294" y="74"/>
                  </a:cubicBezTo>
                  <a:cubicBezTo>
                    <a:pt x="2294" y="48"/>
                    <a:pt x="2294" y="48"/>
                    <a:pt x="2294" y="48"/>
                  </a:cubicBezTo>
                  <a:lnTo>
                    <a:pt x="2294" y="48"/>
                  </a:lnTo>
                  <a:cubicBezTo>
                    <a:pt x="2284" y="53"/>
                    <a:pt x="2278" y="58"/>
                    <a:pt x="2268" y="58"/>
                  </a:cubicBezTo>
                  <a:cubicBezTo>
                    <a:pt x="2252" y="58"/>
                    <a:pt x="2247" y="37"/>
                    <a:pt x="2242" y="21"/>
                  </a:cubicBezTo>
                  <a:close/>
                  <a:moveTo>
                    <a:pt x="2067" y="64"/>
                  </a:moveTo>
                  <a:lnTo>
                    <a:pt x="2067" y="64"/>
                  </a:lnTo>
                  <a:cubicBezTo>
                    <a:pt x="2078" y="53"/>
                    <a:pt x="2078" y="53"/>
                    <a:pt x="2078" y="53"/>
                  </a:cubicBezTo>
                  <a:cubicBezTo>
                    <a:pt x="2078" y="48"/>
                    <a:pt x="2073" y="43"/>
                    <a:pt x="2073" y="32"/>
                  </a:cubicBezTo>
                  <a:cubicBezTo>
                    <a:pt x="2057" y="43"/>
                    <a:pt x="2057" y="53"/>
                    <a:pt x="2052" y="64"/>
                  </a:cubicBezTo>
                  <a:cubicBezTo>
                    <a:pt x="2057" y="74"/>
                    <a:pt x="2057" y="74"/>
                    <a:pt x="2057" y="74"/>
                  </a:cubicBezTo>
                  <a:cubicBezTo>
                    <a:pt x="2057" y="79"/>
                    <a:pt x="2057" y="79"/>
                    <a:pt x="2057" y="79"/>
                  </a:cubicBezTo>
                  <a:cubicBezTo>
                    <a:pt x="2062" y="74"/>
                    <a:pt x="2062" y="69"/>
                    <a:pt x="2067" y="64"/>
                  </a:cubicBezTo>
                  <a:close/>
                  <a:moveTo>
                    <a:pt x="1561" y="269"/>
                  </a:moveTo>
                  <a:lnTo>
                    <a:pt x="1561" y="269"/>
                  </a:lnTo>
                  <a:cubicBezTo>
                    <a:pt x="1619" y="254"/>
                    <a:pt x="1645" y="232"/>
                    <a:pt x="1698" y="201"/>
                  </a:cubicBezTo>
                  <a:cubicBezTo>
                    <a:pt x="1719" y="190"/>
                    <a:pt x="1730" y="180"/>
                    <a:pt x="1756" y="174"/>
                  </a:cubicBezTo>
                  <a:cubicBezTo>
                    <a:pt x="1783" y="164"/>
                    <a:pt x="1804" y="164"/>
                    <a:pt x="1825" y="148"/>
                  </a:cubicBezTo>
                  <a:cubicBezTo>
                    <a:pt x="1814" y="137"/>
                    <a:pt x="1798" y="143"/>
                    <a:pt x="1783" y="148"/>
                  </a:cubicBezTo>
                  <a:cubicBezTo>
                    <a:pt x="1746" y="164"/>
                    <a:pt x="1725" y="174"/>
                    <a:pt x="1693" y="185"/>
                  </a:cubicBezTo>
                  <a:cubicBezTo>
                    <a:pt x="1651" y="201"/>
                    <a:pt x="1635" y="222"/>
                    <a:pt x="1598" y="243"/>
                  </a:cubicBezTo>
                  <a:cubicBezTo>
                    <a:pt x="1582" y="254"/>
                    <a:pt x="1572" y="254"/>
                    <a:pt x="1561" y="269"/>
                  </a:cubicBezTo>
                  <a:close/>
                  <a:moveTo>
                    <a:pt x="965" y="2258"/>
                  </a:moveTo>
                  <a:lnTo>
                    <a:pt x="965" y="2258"/>
                  </a:lnTo>
                  <a:cubicBezTo>
                    <a:pt x="960" y="2274"/>
                    <a:pt x="965" y="2284"/>
                    <a:pt x="965" y="2305"/>
                  </a:cubicBezTo>
                  <a:cubicBezTo>
                    <a:pt x="970" y="2305"/>
                    <a:pt x="970" y="2300"/>
                    <a:pt x="976" y="2300"/>
                  </a:cubicBezTo>
                  <a:cubicBezTo>
                    <a:pt x="981" y="2300"/>
                    <a:pt x="986" y="2305"/>
                    <a:pt x="991" y="2305"/>
                  </a:cubicBezTo>
                  <a:cubicBezTo>
                    <a:pt x="991" y="2300"/>
                    <a:pt x="991" y="2300"/>
                    <a:pt x="991" y="2300"/>
                  </a:cubicBezTo>
                  <a:cubicBezTo>
                    <a:pt x="981" y="2284"/>
                    <a:pt x="981" y="2268"/>
                    <a:pt x="965" y="2258"/>
                  </a:cubicBezTo>
                  <a:close/>
                  <a:moveTo>
                    <a:pt x="949" y="2131"/>
                  </a:moveTo>
                  <a:lnTo>
                    <a:pt x="949" y="2131"/>
                  </a:lnTo>
                  <a:cubicBezTo>
                    <a:pt x="965" y="2131"/>
                    <a:pt x="976" y="2142"/>
                    <a:pt x="976" y="2152"/>
                  </a:cubicBezTo>
                  <a:cubicBezTo>
                    <a:pt x="976" y="2158"/>
                    <a:pt x="949" y="2268"/>
                    <a:pt x="949" y="2216"/>
                  </a:cubicBezTo>
                  <a:cubicBezTo>
                    <a:pt x="949" y="2200"/>
                    <a:pt x="960" y="2195"/>
                    <a:pt x="960" y="2179"/>
                  </a:cubicBezTo>
                  <a:cubicBezTo>
                    <a:pt x="960" y="2158"/>
                    <a:pt x="960" y="2158"/>
                    <a:pt x="960" y="2158"/>
                  </a:cubicBezTo>
                  <a:cubicBezTo>
                    <a:pt x="949" y="2152"/>
                    <a:pt x="949" y="2152"/>
                    <a:pt x="949" y="2152"/>
                  </a:cubicBezTo>
                  <a:cubicBezTo>
                    <a:pt x="949" y="2158"/>
                    <a:pt x="944" y="2158"/>
                    <a:pt x="939" y="2158"/>
                  </a:cubicBezTo>
                  <a:cubicBezTo>
                    <a:pt x="944" y="2152"/>
                    <a:pt x="944" y="2152"/>
                    <a:pt x="944" y="2147"/>
                  </a:cubicBezTo>
                  <a:cubicBezTo>
                    <a:pt x="944" y="2142"/>
                    <a:pt x="944" y="2136"/>
                    <a:pt x="944" y="2131"/>
                  </a:cubicBezTo>
                  <a:cubicBezTo>
                    <a:pt x="949" y="2131"/>
                    <a:pt x="949" y="2131"/>
                    <a:pt x="949" y="2131"/>
                  </a:cubicBezTo>
                  <a:close/>
                  <a:moveTo>
                    <a:pt x="1012" y="2310"/>
                  </a:moveTo>
                  <a:lnTo>
                    <a:pt x="1012" y="2310"/>
                  </a:lnTo>
                  <a:cubicBezTo>
                    <a:pt x="1012" y="2316"/>
                    <a:pt x="1012" y="2316"/>
                    <a:pt x="1012" y="2316"/>
                  </a:cubicBezTo>
                  <a:cubicBezTo>
                    <a:pt x="1012" y="2337"/>
                    <a:pt x="1023" y="2347"/>
                    <a:pt x="1023" y="2363"/>
                  </a:cubicBezTo>
                  <a:cubicBezTo>
                    <a:pt x="1034" y="2358"/>
                    <a:pt x="1034" y="2347"/>
                    <a:pt x="1044" y="2347"/>
                  </a:cubicBezTo>
                  <a:cubicBezTo>
                    <a:pt x="1055" y="2347"/>
                    <a:pt x="1055" y="2358"/>
                    <a:pt x="1060" y="2358"/>
                  </a:cubicBezTo>
                  <a:cubicBezTo>
                    <a:pt x="1070" y="2363"/>
                    <a:pt x="1076" y="2363"/>
                    <a:pt x="1076" y="2369"/>
                  </a:cubicBezTo>
                  <a:cubicBezTo>
                    <a:pt x="1076" y="2379"/>
                    <a:pt x="1076" y="2379"/>
                    <a:pt x="1070" y="2390"/>
                  </a:cubicBezTo>
                  <a:cubicBezTo>
                    <a:pt x="1086" y="2384"/>
                    <a:pt x="1086" y="2374"/>
                    <a:pt x="1092" y="2363"/>
                  </a:cubicBezTo>
                  <a:cubicBezTo>
                    <a:pt x="1065" y="2337"/>
                    <a:pt x="1049" y="2321"/>
                    <a:pt x="1012" y="2310"/>
                  </a:cubicBezTo>
                  <a:close/>
                  <a:moveTo>
                    <a:pt x="1303" y="2332"/>
                  </a:moveTo>
                  <a:lnTo>
                    <a:pt x="1303" y="2332"/>
                  </a:lnTo>
                  <a:cubicBezTo>
                    <a:pt x="1297" y="2326"/>
                    <a:pt x="1292" y="2332"/>
                    <a:pt x="1287" y="2332"/>
                  </a:cubicBezTo>
                  <a:cubicBezTo>
                    <a:pt x="1229" y="2332"/>
                    <a:pt x="1271" y="2332"/>
                    <a:pt x="1308" y="2363"/>
                  </a:cubicBezTo>
                  <a:cubicBezTo>
                    <a:pt x="1318" y="2369"/>
                    <a:pt x="1318" y="2384"/>
                    <a:pt x="1329" y="2390"/>
                  </a:cubicBezTo>
                  <a:cubicBezTo>
                    <a:pt x="1387" y="2437"/>
                    <a:pt x="1345" y="2390"/>
                    <a:pt x="1324" y="2363"/>
                  </a:cubicBezTo>
                  <a:cubicBezTo>
                    <a:pt x="1313" y="2353"/>
                    <a:pt x="1297" y="2358"/>
                    <a:pt x="1297" y="2342"/>
                  </a:cubicBezTo>
                  <a:cubicBezTo>
                    <a:pt x="1297" y="2337"/>
                    <a:pt x="1303" y="2337"/>
                    <a:pt x="1303" y="2332"/>
                  </a:cubicBezTo>
                  <a:close/>
                  <a:moveTo>
                    <a:pt x="1440" y="2379"/>
                  </a:moveTo>
                  <a:lnTo>
                    <a:pt x="1440" y="2379"/>
                  </a:lnTo>
                  <a:cubicBezTo>
                    <a:pt x="1440" y="2395"/>
                    <a:pt x="1514" y="2421"/>
                    <a:pt x="1455" y="2421"/>
                  </a:cubicBezTo>
                  <a:cubicBezTo>
                    <a:pt x="1440" y="2421"/>
                    <a:pt x="1434" y="2406"/>
                    <a:pt x="1419" y="2400"/>
                  </a:cubicBezTo>
                  <a:cubicBezTo>
                    <a:pt x="1377" y="2411"/>
                    <a:pt x="1419" y="2400"/>
                    <a:pt x="1419" y="2379"/>
                  </a:cubicBezTo>
                  <a:cubicBezTo>
                    <a:pt x="1419" y="2358"/>
                    <a:pt x="1408" y="2363"/>
                    <a:pt x="1429" y="2363"/>
                  </a:cubicBezTo>
                  <a:cubicBezTo>
                    <a:pt x="1434" y="2363"/>
                    <a:pt x="1434" y="2363"/>
                    <a:pt x="1434" y="2363"/>
                  </a:cubicBezTo>
                  <a:cubicBezTo>
                    <a:pt x="1440" y="2363"/>
                    <a:pt x="1440" y="2363"/>
                    <a:pt x="1440" y="2363"/>
                  </a:cubicBezTo>
                  <a:cubicBezTo>
                    <a:pt x="1440" y="2369"/>
                    <a:pt x="1440" y="2369"/>
                    <a:pt x="1440" y="2379"/>
                  </a:cubicBezTo>
                  <a:close/>
                  <a:moveTo>
                    <a:pt x="1609" y="2384"/>
                  </a:moveTo>
                  <a:lnTo>
                    <a:pt x="1609" y="2384"/>
                  </a:lnTo>
                  <a:cubicBezTo>
                    <a:pt x="1598" y="2384"/>
                    <a:pt x="1598" y="2374"/>
                    <a:pt x="1587" y="2374"/>
                  </a:cubicBezTo>
                  <a:cubicBezTo>
                    <a:pt x="1582" y="2379"/>
                    <a:pt x="1577" y="2384"/>
                    <a:pt x="1566" y="2390"/>
                  </a:cubicBezTo>
                  <a:cubicBezTo>
                    <a:pt x="1614" y="2390"/>
                    <a:pt x="1614" y="2390"/>
                    <a:pt x="1614" y="2390"/>
                  </a:cubicBezTo>
                  <a:cubicBezTo>
                    <a:pt x="1624" y="2390"/>
                    <a:pt x="1635" y="2390"/>
                    <a:pt x="1645" y="2384"/>
                  </a:cubicBezTo>
                  <a:cubicBezTo>
                    <a:pt x="1635" y="2374"/>
                    <a:pt x="1619" y="2384"/>
                    <a:pt x="1609" y="2384"/>
                  </a:cubicBezTo>
                  <a:close/>
                  <a:moveTo>
                    <a:pt x="907" y="1361"/>
                  </a:moveTo>
                  <a:lnTo>
                    <a:pt x="907" y="1361"/>
                  </a:lnTo>
                  <a:lnTo>
                    <a:pt x="907" y="1361"/>
                  </a:lnTo>
                  <a:cubicBezTo>
                    <a:pt x="918" y="1345"/>
                    <a:pt x="933" y="1335"/>
                    <a:pt x="949" y="1319"/>
                  </a:cubicBezTo>
                  <a:cubicBezTo>
                    <a:pt x="960" y="1303"/>
                    <a:pt x="960" y="1293"/>
                    <a:pt x="970" y="1277"/>
                  </a:cubicBezTo>
                  <a:cubicBezTo>
                    <a:pt x="976" y="1261"/>
                    <a:pt x="981" y="1245"/>
                    <a:pt x="991" y="1229"/>
                  </a:cubicBezTo>
                  <a:cubicBezTo>
                    <a:pt x="991" y="1219"/>
                    <a:pt x="991" y="1213"/>
                    <a:pt x="997" y="1208"/>
                  </a:cubicBezTo>
                  <a:cubicBezTo>
                    <a:pt x="997" y="1203"/>
                    <a:pt x="1002" y="1198"/>
                    <a:pt x="1002" y="1192"/>
                  </a:cubicBezTo>
                  <a:cubicBezTo>
                    <a:pt x="1002" y="1140"/>
                    <a:pt x="1002" y="1140"/>
                    <a:pt x="1002" y="1140"/>
                  </a:cubicBezTo>
                  <a:cubicBezTo>
                    <a:pt x="1002" y="1124"/>
                    <a:pt x="1002" y="1119"/>
                    <a:pt x="1007" y="1103"/>
                  </a:cubicBezTo>
                  <a:cubicBezTo>
                    <a:pt x="1007" y="1097"/>
                    <a:pt x="1012" y="1097"/>
                    <a:pt x="1012" y="1092"/>
                  </a:cubicBezTo>
                  <a:cubicBezTo>
                    <a:pt x="1012" y="1087"/>
                    <a:pt x="1002" y="1087"/>
                    <a:pt x="997" y="1082"/>
                  </a:cubicBezTo>
                  <a:cubicBezTo>
                    <a:pt x="991" y="1082"/>
                    <a:pt x="986" y="1076"/>
                    <a:pt x="981" y="1076"/>
                  </a:cubicBezTo>
                  <a:cubicBezTo>
                    <a:pt x="965" y="1066"/>
                    <a:pt x="955" y="1060"/>
                    <a:pt x="944" y="1055"/>
                  </a:cubicBezTo>
                  <a:cubicBezTo>
                    <a:pt x="928" y="1050"/>
                    <a:pt x="923" y="1050"/>
                    <a:pt x="907" y="1045"/>
                  </a:cubicBezTo>
                  <a:cubicBezTo>
                    <a:pt x="896" y="1039"/>
                    <a:pt x="891" y="1034"/>
                    <a:pt x="881" y="1024"/>
                  </a:cubicBezTo>
                  <a:lnTo>
                    <a:pt x="875" y="1018"/>
                  </a:lnTo>
                  <a:cubicBezTo>
                    <a:pt x="875" y="1008"/>
                    <a:pt x="886" y="1002"/>
                    <a:pt x="891" y="992"/>
                  </a:cubicBezTo>
                  <a:cubicBezTo>
                    <a:pt x="896" y="987"/>
                    <a:pt x="896" y="981"/>
                    <a:pt x="902" y="971"/>
                  </a:cubicBezTo>
                  <a:cubicBezTo>
                    <a:pt x="907" y="955"/>
                    <a:pt x="918" y="944"/>
                    <a:pt x="918" y="929"/>
                  </a:cubicBezTo>
                  <a:cubicBezTo>
                    <a:pt x="918" y="918"/>
                    <a:pt x="912" y="913"/>
                    <a:pt x="907" y="908"/>
                  </a:cubicBezTo>
                  <a:cubicBezTo>
                    <a:pt x="896" y="902"/>
                    <a:pt x="891" y="897"/>
                    <a:pt x="881" y="892"/>
                  </a:cubicBezTo>
                  <a:cubicBezTo>
                    <a:pt x="870" y="881"/>
                    <a:pt x="860" y="881"/>
                    <a:pt x="849" y="871"/>
                  </a:cubicBezTo>
                  <a:cubicBezTo>
                    <a:pt x="844" y="860"/>
                    <a:pt x="844" y="855"/>
                    <a:pt x="838" y="850"/>
                  </a:cubicBezTo>
                  <a:cubicBezTo>
                    <a:pt x="838" y="844"/>
                    <a:pt x="833" y="839"/>
                    <a:pt x="833" y="834"/>
                  </a:cubicBezTo>
                  <a:cubicBezTo>
                    <a:pt x="828" y="828"/>
                    <a:pt x="828" y="823"/>
                    <a:pt x="823" y="818"/>
                  </a:cubicBezTo>
                  <a:cubicBezTo>
                    <a:pt x="823" y="818"/>
                    <a:pt x="817" y="818"/>
                    <a:pt x="817" y="813"/>
                  </a:cubicBezTo>
                  <a:cubicBezTo>
                    <a:pt x="817" y="802"/>
                    <a:pt x="828" y="797"/>
                    <a:pt x="828" y="791"/>
                  </a:cubicBezTo>
                  <a:cubicBezTo>
                    <a:pt x="828" y="781"/>
                    <a:pt x="828" y="776"/>
                    <a:pt x="833" y="765"/>
                  </a:cubicBezTo>
                  <a:cubicBezTo>
                    <a:pt x="838" y="755"/>
                    <a:pt x="844" y="755"/>
                    <a:pt x="844" y="744"/>
                  </a:cubicBezTo>
                  <a:cubicBezTo>
                    <a:pt x="844" y="728"/>
                    <a:pt x="844" y="728"/>
                    <a:pt x="844" y="728"/>
                  </a:cubicBezTo>
                  <a:cubicBezTo>
                    <a:pt x="844" y="718"/>
                    <a:pt x="844" y="712"/>
                    <a:pt x="844" y="702"/>
                  </a:cubicBezTo>
                  <a:cubicBezTo>
                    <a:pt x="849" y="686"/>
                    <a:pt x="854" y="676"/>
                    <a:pt x="854" y="660"/>
                  </a:cubicBezTo>
                  <a:cubicBezTo>
                    <a:pt x="854" y="644"/>
                    <a:pt x="838" y="639"/>
                    <a:pt x="828" y="628"/>
                  </a:cubicBezTo>
                  <a:cubicBezTo>
                    <a:pt x="823" y="617"/>
                    <a:pt x="817" y="612"/>
                    <a:pt x="812" y="602"/>
                  </a:cubicBezTo>
                  <a:cubicBezTo>
                    <a:pt x="807" y="596"/>
                    <a:pt x="807" y="591"/>
                    <a:pt x="801" y="580"/>
                  </a:cubicBezTo>
                  <a:cubicBezTo>
                    <a:pt x="801" y="580"/>
                    <a:pt x="796" y="575"/>
                    <a:pt x="791" y="575"/>
                  </a:cubicBezTo>
                  <a:cubicBezTo>
                    <a:pt x="780" y="570"/>
                    <a:pt x="775" y="565"/>
                    <a:pt x="765" y="565"/>
                  </a:cubicBezTo>
                  <a:cubicBezTo>
                    <a:pt x="754" y="565"/>
                    <a:pt x="749" y="570"/>
                    <a:pt x="738" y="570"/>
                  </a:cubicBezTo>
                  <a:cubicBezTo>
                    <a:pt x="733" y="570"/>
                    <a:pt x="733" y="565"/>
                    <a:pt x="733" y="565"/>
                  </a:cubicBezTo>
                  <a:cubicBezTo>
                    <a:pt x="738" y="549"/>
                    <a:pt x="749" y="538"/>
                    <a:pt x="765" y="522"/>
                  </a:cubicBezTo>
                  <a:cubicBezTo>
                    <a:pt x="770" y="517"/>
                    <a:pt x="770" y="517"/>
                    <a:pt x="780" y="512"/>
                  </a:cubicBezTo>
                  <a:cubicBezTo>
                    <a:pt x="791" y="501"/>
                    <a:pt x="791" y="496"/>
                    <a:pt x="796" y="480"/>
                  </a:cubicBezTo>
                  <a:cubicBezTo>
                    <a:pt x="796" y="475"/>
                    <a:pt x="801" y="470"/>
                    <a:pt x="801" y="470"/>
                  </a:cubicBezTo>
                  <a:cubicBezTo>
                    <a:pt x="807" y="465"/>
                    <a:pt x="817" y="465"/>
                    <a:pt x="817" y="454"/>
                  </a:cubicBezTo>
                  <a:cubicBezTo>
                    <a:pt x="817" y="454"/>
                    <a:pt x="812" y="449"/>
                    <a:pt x="807" y="449"/>
                  </a:cubicBezTo>
                  <a:cubicBezTo>
                    <a:pt x="801" y="438"/>
                    <a:pt x="796" y="433"/>
                    <a:pt x="786" y="428"/>
                  </a:cubicBezTo>
                  <a:lnTo>
                    <a:pt x="786" y="422"/>
                  </a:lnTo>
                  <a:cubicBezTo>
                    <a:pt x="791" y="417"/>
                    <a:pt x="801" y="417"/>
                    <a:pt x="801" y="412"/>
                  </a:cubicBezTo>
                  <a:cubicBezTo>
                    <a:pt x="807" y="406"/>
                    <a:pt x="807" y="401"/>
                    <a:pt x="807" y="401"/>
                  </a:cubicBezTo>
                  <a:cubicBezTo>
                    <a:pt x="812" y="396"/>
                    <a:pt x="812" y="396"/>
                    <a:pt x="817" y="396"/>
                  </a:cubicBezTo>
                  <a:cubicBezTo>
                    <a:pt x="823" y="396"/>
                    <a:pt x="828" y="396"/>
                    <a:pt x="833" y="396"/>
                  </a:cubicBezTo>
                  <a:cubicBezTo>
                    <a:pt x="844" y="391"/>
                    <a:pt x="849" y="380"/>
                    <a:pt x="849" y="370"/>
                  </a:cubicBezTo>
                  <a:cubicBezTo>
                    <a:pt x="854" y="359"/>
                    <a:pt x="854" y="354"/>
                    <a:pt x="854" y="343"/>
                  </a:cubicBezTo>
                  <a:cubicBezTo>
                    <a:pt x="854" y="317"/>
                    <a:pt x="849" y="306"/>
                    <a:pt x="838" y="285"/>
                  </a:cubicBezTo>
                  <a:cubicBezTo>
                    <a:pt x="833" y="280"/>
                    <a:pt x="828" y="275"/>
                    <a:pt x="823" y="264"/>
                  </a:cubicBezTo>
                  <a:cubicBezTo>
                    <a:pt x="833" y="248"/>
                    <a:pt x="833" y="248"/>
                    <a:pt x="833" y="248"/>
                  </a:cubicBezTo>
                  <a:lnTo>
                    <a:pt x="833" y="248"/>
                  </a:lnTo>
                  <a:cubicBezTo>
                    <a:pt x="844" y="248"/>
                    <a:pt x="854" y="254"/>
                    <a:pt x="865" y="254"/>
                  </a:cubicBezTo>
                  <a:cubicBezTo>
                    <a:pt x="881" y="254"/>
                    <a:pt x="886" y="243"/>
                    <a:pt x="902" y="243"/>
                  </a:cubicBezTo>
                  <a:cubicBezTo>
                    <a:pt x="923" y="243"/>
                    <a:pt x="933" y="254"/>
                    <a:pt x="955" y="254"/>
                  </a:cubicBezTo>
                  <a:cubicBezTo>
                    <a:pt x="970" y="254"/>
                    <a:pt x="981" y="248"/>
                    <a:pt x="997" y="248"/>
                  </a:cubicBezTo>
                  <a:cubicBezTo>
                    <a:pt x="1060" y="248"/>
                    <a:pt x="1118" y="285"/>
                    <a:pt x="1118" y="343"/>
                  </a:cubicBezTo>
                  <a:cubicBezTo>
                    <a:pt x="1118" y="391"/>
                    <a:pt x="1070" y="412"/>
                    <a:pt x="1070" y="459"/>
                  </a:cubicBezTo>
                  <a:lnTo>
                    <a:pt x="1070" y="459"/>
                  </a:lnTo>
                  <a:cubicBezTo>
                    <a:pt x="1092" y="459"/>
                    <a:pt x="1097" y="454"/>
                    <a:pt x="1113" y="454"/>
                  </a:cubicBezTo>
                  <a:cubicBezTo>
                    <a:pt x="1134" y="449"/>
                    <a:pt x="1150" y="459"/>
                    <a:pt x="1166" y="443"/>
                  </a:cubicBezTo>
                  <a:cubicBezTo>
                    <a:pt x="1187" y="422"/>
                    <a:pt x="1192" y="401"/>
                    <a:pt x="1218" y="380"/>
                  </a:cubicBezTo>
                  <a:cubicBezTo>
                    <a:pt x="1223" y="370"/>
                    <a:pt x="1223" y="359"/>
                    <a:pt x="1234" y="359"/>
                  </a:cubicBezTo>
                  <a:cubicBezTo>
                    <a:pt x="1250" y="359"/>
                    <a:pt x="1255" y="364"/>
                    <a:pt x="1271" y="370"/>
                  </a:cubicBezTo>
                  <a:cubicBezTo>
                    <a:pt x="1482" y="269"/>
                    <a:pt x="1482" y="269"/>
                    <a:pt x="1482" y="269"/>
                  </a:cubicBezTo>
                  <a:cubicBezTo>
                    <a:pt x="1535" y="280"/>
                    <a:pt x="1566" y="285"/>
                    <a:pt x="1603" y="322"/>
                  </a:cubicBezTo>
                  <a:cubicBezTo>
                    <a:pt x="1677" y="385"/>
                    <a:pt x="1703" y="454"/>
                    <a:pt x="1793" y="475"/>
                  </a:cubicBezTo>
                  <a:cubicBezTo>
                    <a:pt x="1814" y="475"/>
                    <a:pt x="1825" y="491"/>
                    <a:pt x="1846" y="491"/>
                  </a:cubicBezTo>
                  <a:cubicBezTo>
                    <a:pt x="1862" y="491"/>
                    <a:pt x="1883" y="491"/>
                    <a:pt x="1883" y="470"/>
                  </a:cubicBezTo>
                  <a:cubicBezTo>
                    <a:pt x="1883" y="459"/>
                    <a:pt x="1883" y="459"/>
                    <a:pt x="1883" y="459"/>
                  </a:cubicBezTo>
                  <a:cubicBezTo>
                    <a:pt x="1883" y="417"/>
                    <a:pt x="1930" y="412"/>
                    <a:pt x="1930" y="370"/>
                  </a:cubicBezTo>
                  <a:cubicBezTo>
                    <a:pt x="1957" y="370"/>
                    <a:pt x="1967" y="343"/>
                    <a:pt x="1994" y="343"/>
                  </a:cubicBezTo>
                  <a:cubicBezTo>
                    <a:pt x="2020" y="343"/>
                    <a:pt x="2031" y="359"/>
                    <a:pt x="2057" y="359"/>
                  </a:cubicBezTo>
                  <a:cubicBezTo>
                    <a:pt x="2067" y="359"/>
                    <a:pt x="2067" y="338"/>
                    <a:pt x="2078" y="338"/>
                  </a:cubicBezTo>
                  <a:cubicBezTo>
                    <a:pt x="2088" y="338"/>
                    <a:pt x="2094" y="348"/>
                    <a:pt x="2104" y="359"/>
                  </a:cubicBezTo>
                  <a:cubicBezTo>
                    <a:pt x="2094" y="364"/>
                    <a:pt x="2088" y="370"/>
                    <a:pt x="2088" y="380"/>
                  </a:cubicBezTo>
                  <a:cubicBezTo>
                    <a:pt x="2088" y="417"/>
                    <a:pt x="2125" y="438"/>
                    <a:pt x="2162" y="438"/>
                  </a:cubicBezTo>
                  <a:cubicBezTo>
                    <a:pt x="2183" y="438"/>
                    <a:pt x="2189" y="417"/>
                    <a:pt x="2210" y="417"/>
                  </a:cubicBezTo>
                  <a:cubicBezTo>
                    <a:pt x="2236" y="417"/>
                    <a:pt x="2236" y="417"/>
                    <a:pt x="2236" y="417"/>
                  </a:cubicBezTo>
                  <a:cubicBezTo>
                    <a:pt x="2257" y="417"/>
                    <a:pt x="2263" y="385"/>
                    <a:pt x="2284" y="385"/>
                  </a:cubicBezTo>
                  <a:cubicBezTo>
                    <a:pt x="2305" y="385"/>
                    <a:pt x="2305" y="406"/>
                    <a:pt x="2321" y="417"/>
                  </a:cubicBezTo>
                  <a:cubicBezTo>
                    <a:pt x="2336" y="428"/>
                    <a:pt x="2352" y="433"/>
                    <a:pt x="2368" y="433"/>
                  </a:cubicBezTo>
                  <a:cubicBezTo>
                    <a:pt x="2400" y="433"/>
                    <a:pt x="2394" y="396"/>
                    <a:pt x="2421" y="380"/>
                  </a:cubicBezTo>
                  <a:cubicBezTo>
                    <a:pt x="2447" y="364"/>
                    <a:pt x="2463" y="364"/>
                    <a:pt x="2489" y="359"/>
                  </a:cubicBezTo>
                  <a:cubicBezTo>
                    <a:pt x="2516" y="364"/>
                    <a:pt x="2516" y="364"/>
                    <a:pt x="2516" y="364"/>
                  </a:cubicBezTo>
                  <a:cubicBezTo>
                    <a:pt x="2542" y="364"/>
                    <a:pt x="2542" y="364"/>
                    <a:pt x="2542" y="364"/>
                  </a:cubicBezTo>
                  <a:cubicBezTo>
                    <a:pt x="2547" y="364"/>
                    <a:pt x="2553" y="354"/>
                    <a:pt x="2558" y="354"/>
                  </a:cubicBezTo>
                  <a:cubicBezTo>
                    <a:pt x="2579" y="354"/>
                    <a:pt x="2584" y="370"/>
                    <a:pt x="2600" y="375"/>
                  </a:cubicBezTo>
                  <a:cubicBezTo>
                    <a:pt x="2605" y="375"/>
                    <a:pt x="2611" y="375"/>
                    <a:pt x="2616" y="375"/>
                  </a:cubicBezTo>
                  <a:cubicBezTo>
                    <a:pt x="2632" y="375"/>
                    <a:pt x="2642" y="380"/>
                    <a:pt x="2653" y="380"/>
                  </a:cubicBezTo>
                  <a:cubicBezTo>
                    <a:pt x="2674" y="380"/>
                    <a:pt x="2685" y="380"/>
                    <a:pt x="2700" y="370"/>
                  </a:cubicBezTo>
                  <a:cubicBezTo>
                    <a:pt x="2711" y="364"/>
                    <a:pt x="2706" y="354"/>
                    <a:pt x="2711" y="343"/>
                  </a:cubicBezTo>
                  <a:cubicBezTo>
                    <a:pt x="2727" y="322"/>
                    <a:pt x="2748" y="317"/>
                    <a:pt x="2748" y="296"/>
                  </a:cubicBezTo>
                  <a:cubicBezTo>
                    <a:pt x="2748" y="275"/>
                    <a:pt x="2748" y="275"/>
                    <a:pt x="2748" y="275"/>
                  </a:cubicBezTo>
                  <a:cubicBezTo>
                    <a:pt x="2748" y="264"/>
                    <a:pt x="2732" y="264"/>
                    <a:pt x="2732" y="248"/>
                  </a:cubicBezTo>
                  <a:lnTo>
                    <a:pt x="2737" y="248"/>
                  </a:lnTo>
                  <a:cubicBezTo>
                    <a:pt x="2748" y="248"/>
                    <a:pt x="2753" y="254"/>
                    <a:pt x="2758" y="259"/>
                  </a:cubicBezTo>
                  <a:cubicBezTo>
                    <a:pt x="2769" y="264"/>
                    <a:pt x="2779" y="259"/>
                    <a:pt x="2795" y="264"/>
                  </a:cubicBezTo>
                  <a:cubicBezTo>
                    <a:pt x="2785" y="275"/>
                    <a:pt x="2764" y="275"/>
                    <a:pt x="2764" y="290"/>
                  </a:cubicBezTo>
                  <a:cubicBezTo>
                    <a:pt x="2764" y="296"/>
                    <a:pt x="2774" y="296"/>
                    <a:pt x="2774" y="301"/>
                  </a:cubicBezTo>
                  <a:cubicBezTo>
                    <a:pt x="2774" y="327"/>
                    <a:pt x="2732" y="327"/>
                    <a:pt x="2732" y="354"/>
                  </a:cubicBezTo>
                  <a:cubicBezTo>
                    <a:pt x="2732" y="380"/>
                    <a:pt x="2753" y="391"/>
                    <a:pt x="2769" y="406"/>
                  </a:cubicBezTo>
                  <a:cubicBezTo>
                    <a:pt x="2774" y="406"/>
                    <a:pt x="2774" y="406"/>
                    <a:pt x="2779" y="412"/>
                  </a:cubicBezTo>
                  <a:lnTo>
                    <a:pt x="2779" y="412"/>
                  </a:lnTo>
                  <a:cubicBezTo>
                    <a:pt x="2737" y="480"/>
                    <a:pt x="2737" y="480"/>
                    <a:pt x="2737" y="480"/>
                  </a:cubicBezTo>
                  <a:cubicBezTo>
                    <a:pt x="2742" y="491"/>
                    <a:pt x="2742" y="501"/>
                    <a:pt x="2748" y="512"/>
                  </a:cubicBezTo>
                  <a:cubicBezTo>
                    <a:pt x="2753" y="528"/>
                    <a:pt x="2758" y="538"/>
                    <a:pt x="2758" y="554"/>
                  </a:cubicBezTo>
                  <a:cubicBezTo>
                    <a:pt x="2758" y="565"/>
                    <a:pt x="2758" y="565"/>
                    <a:pt x="2753" y="570"/>
                  </a:cubicBezTo>
                  <a:cubicBezTo>
                    <a:pt x="2753" y="575"/>
                    <a:pt x="2753" y="575"/>
                    <a:pt x="2753" y="575"/>
                  </a:cubicBezTo>
                  <a:cubicBezTo>
                    <a:pt x="2748" y="580"/>
                    <a:pt x="2742" y="580"/>
                    <a:pt x="2737" y="580"/>
                  </a:cubicBezTo>
                  <a:cubicBezTo>
                    <a:pt x="2716" y="586"/>
                    <a:pt x="2706" y="591"/>
                    <a:pt x="2685" y="602"/>
                  </a:cubicBezTo>
                  <a:cubicBezTo>
                    <a:pt x="2679" y="596"/>
                    <a:pt x="2679" y="596"/>
                    <a:pt x="2679" y="596"/>
                  </a:cubicBezTo>
                  <a:cubicBezTo>
                    <a:pt x="2679" y="586"/>
                    <a:pt x="2669" y="580"/>
                    <a:pt x="2658" y="580"/>
                  </a:cubicBezTo>
                  <a:cubicBezTo>
                    <a:pt x="2653" y="580"/>
                    <a:pt x="2648" y="580"/>
                    <a:pt x="2642" y="586"/>
                  </a:cubicBezTo>
                  <a:cubicBezTo>
                    <a:pt x="2642" y="586"/>
                    <a:pt x="2637" y="586"/>
                    <a:pt x="2632" y="591"/>
                  </a:cubicBezTo>
                  <a:cubicBezTo>
                    <a:pt x="2627" y="591"/>
                    <a:pt x="2621" y="596"/>
                    <a:pt x="2616" y="596"/>
                  </a:cubicBezTo>
                  <a:cubicBezTo>
                    <a:pt x="2600" y="596"/>
                    <a:pt x="2590" y="602"/>
                    <a:pt x="2574" y="602"/>
                  </a:cubicBezTo>
                  <a:cubicBezTo>
                    <a:pt x="2563" y="602"/>
                    <a:pt x="2558" y="596"/>
                    <a:pt x="2547" y="596"/>
                  </a:cubicBezTo>
                  <a:cubicBezTo>
                    <a:pt x="2542" y="596"/>
                    <a:pt x="2542" y="602"/>
                    <a:pt x="2542" y="607"/>
                  </a:cubicBezTo>
                  <a:cubicBezTo>
                    <a:pt x="2542" y="612"/>
                    <a:pt x="2542" y="617"/>
                    <a:pt x="2542" y="623"/>
                  </a:cubicBezTo>
                  <a:cubicBezTo>
                    <a:pt x="2542" y="628"/>
                    <a:pt x="2537" y="633"/>
                    <a:pt x="2537" y="639"/>
                  </a:cubicBezTo>
                  <a:cubicBezTo>
                    <a:pt x="2537" y="654"/>
                    <a:pt x="2547" y="654"/>
                    <a:pt x="2558" y="665"/>
                  </a:cubicBezTo>
                  <a:cubicBezTo>
                    <a:pt x="2563" y="676"/>
                    <a:pt x="2568" y="681"/>
                    <a:pt x="2568" y="697"/>
                  </a:cubicBezTo>
                  <a:cubicBezTo>
                    <a:pt x="2568" y="702"/>
                    <a:pt x="2563" y="707"/>
                    <a:pt x="2558" y="718"/>
                  </a:cubicBezTo>
                  <a:cubicBezTo>
                    <a:pt x="2558" y="723"/>
                    <a:pt x="2553" y="728"/>
                    <a:pt x="2547" y="733"/>
                  </a:cubicBezTo>
                  <a:cubicBezTo>
                    <a:pt x="2537" y="739"/>
                    <a:pt x="2532" y="744"/>
                    <a:pt x="2526" y="749"/>
                  </a:cubicBezTo>
                  <a:cubicBezTo>
                    <a:pt x="2521" y="749"/>
                    <a:pt x="2516" y="755"/>
                    <a:pt x="2516" y="760"/>
                  </a:cubicBezTo>
                  <a:cubicBezTo>
                    <a:pt x="2516" y="760"/>
                    <a:pt x="2521" y="760"/>
                    <a:pt x="2521" y="765"/>
                  </a:cubicBezTo>
                  <a:cubicBezTo>
                    <a:pt x="2521" y="770"/>
                    <a:pt x="2526" y="770"/>
                    <a:pt x="2526" y="776"/>
                  </a:cubicBezTo>
                  <a:cubicBezTo>
                    <a:pt x="2526" y="786"/>
                    <a:pt x="2516" y="791"/>
                    <a:pt x="2516" y="802"/>
                  </a:cubicBezTo>
                  <a:cubicBezTo>
                    <a:pt x="2516" y="807"/>
                    <a:pt x="2526" y="813"/>
                    <a:pt x="2532" y="818"/>
                  </a:cubicBezTo>
                  <a:cubicBezTo>
                    <a:pt x="2542" y="823"/>
                    <a:pt x="2547" y="828"/>
                    <a:pt x="2558" y="834"/>
                  </a:cubicBezTo>
                  <a:cubicBezTo>
                    <a:pt x="2579" y="844"/>
                    <a:pt x="2584" y="860"/>
                    <a:pt x="2600" y="871"/>
                  </a:cubicBezTo>
                  <a:cubicBezTo>
                    <a:pt x="2616" y="881"/>
                    <a:pt x="2627" y="892"/>
                    <a:pt x="2642" y="902"/>
                  </a:cubicBezTo>
                  <a:cubicBezTo>
                    <a:pt x="2653" y="908"/>
                    <a:pt x="2658" y="913"/>
                    <a:pt x="2669" y="923"/>
                  </a:cubicBezTo>
                  <a:cubicBezTo>
                    <a:pt x="2674" y="929"/>
                    <a:pt x="2679" y="934"/>
                    <a:pt x="2685" y="934"/>
                  </a:cubicBezTo>
                  <a:cubicBezTo>
                    <a:pt x="2690" y="934"/>
                    <a:pt x="2695" y="929"/>
                    <a:pt x="2695" y="929"/>
                  </a:cubicBezTo>
                  <a:cubicBezTo>
                    <a:pt x="2706" y="918"/>
                    <a:pt x="2711" y="913"/>
                    <a:pt x="2716" y="902"/>
                  </a:cubicBezTo>
                  <a:cubicBezTo>
                    <a:pt x="2721" y="897"/>
                    <a:pt x="2727" y="897"/>
                    <a:pt x="2737" y="886"/>
                  </a:cubicBezTo>
                  <a:cubicBezTo>
                    <a:pt x="2737" y="886"/>
                    <a:pt x="2742" y="881"/>
                    <a:pt x="2742" y="876"/>
                  </a:cubicBezTo>
                  <a:cubicBezTo>
                    <a:pt x="2748" y="876"/>
                    <a:pt x="2748" y="876"/>
                    <a:pt x="2748" y="876"/>
                  </a:cubicBezTo>
                  <a:cubicBezTo>
                    <a:pt x="2753" y="876"/>
                    <a:pt x="2753" y="876"/>
                    <a:pt x="2753" y="876"/>
                  </a:cubicBezTo>
                  <a:cubicBezTo>
                    <a:pt x="2764" y="876"/>
                    <a:pt x="2764" y="876"/>
                    <a:pt x="2774" y="881"/>
                  </a:cubicBezTo>
                  <a:cubicBezTo>
                    <a:pt x="2779" y="881"/>
                    <a:pt x="2785" y="881"/>
                    <a:pt x="2790" y="881"/>
                  </a:cubicBezTo>
                  <a:cubicBezTo>
                    <a:pt x="2795" y="886"/>
                    <a:pt x="2795" y="881"/>
                    <a:pt x="2801" y="886"/>
                  </a:cubicBezTo>
                  <a:cubicBezTo>
                    <a:pt x="2806" y="886"/>
                    <a:pt x="2806" y="897"/>
                    <a:pt x="2811" y="902"/>
                  </a:cubicBezTo>
                  <a:cubicBezTo>
                    <a:pt x="2816" y="913"/>
                    <a:pt x="2816" y="923"/>
                    <a:pt x="2816" y="939"/>
                  </a:cubicBezTo>
                  <a:cubicBezTo>
                    <a:pt x="2822" y="955"/>
                    <a:pt x="2822" y="960"/>
                    <a:pt x="2827" y="976"/>
                  </a:cubicBezTo>
                  <a:cubicBezTo>
                    <a:pt x="2827" y="981"/>
                    <a:pt x="2827" y="987"/>
                    <a:pt x="2832" y="992"/>
                  </a:cubicBezTo>
                  <a:cubicBezTo>
                    <a:pt x="2838" y="997"/>
                    <a:pt x="2838" y="997"/>
                    <a:pt x="2838" y="997"/>
                  </a:cubicBezTo>
                  <a:cubicBezTo>
                    <a:pt x="2843" y="997"/>
                    <a:pt x="2843" y="1002"/>
                    <a:pt x="2848" y="1008"/>
                  </a:cubicBezTo>
                  <a:cubicBezTo>
                    <a:pt x="2859" y="1013"/>
                    <a:pt x="2869" y="1018"/>
                    <a:pt x="2869" y="1029"/>
                  </a:cubicBezTo>
                  <a:cubicBezTo>
                    <a:pt x="2869" y="1039"/>
                    <a:pt x="2853" y="1045"/>
                    <a:pt x="2843" y="1050"/>
                  </a:cubicBezTo>
                  <a:cubicBezTo>
                    <a:pt x="2838" y="1055"/>
                    <a:pt x="2827" y="1060"/>
                    <a:pt x="2827" y="1071"/>
                  </a:cubicBezTo>
                  <a:cubicBezTo>
                    <a:pt x="2827" y="1082"/>
                    <a:pt x="2832" y="1082"/>
                    <a:pt x="2832" y="1087"/>
                  </a:cubicBezTo>
                  <a:cubicBezTo>
                    <a:pt x="2838" y="1097"/>
                    <a:pt x="2832" y="1103"/>
                    <a:pt x="2838" y="1108"/>
                  </a:cubicBezTo>
                  <a:cubicBezTo>
                    <a:pt x="2843" y="1113"/>
                    <a:pt x="2848" y="1113"/>
                    <a:pt x="2853" y="1113"/>
                  </a:cubicBezTo>
                  <a:lnTo>
                    <a:pt x="2853" y="1119"/>
                  </a:lnTo>
                  <a:cubicBezTo>
                    <a:pt x="2853" y="1129"/>
                    <a:pt x="2853" y="1134"/>
                    <a:pt x="2848" y="1140"/>
                  </a:cubicBezTo>
                  <a:cubicBezTo>
                    <a:pt x="2848" y="1150"/>
                    <a:pt x="2853" y="1150"/>
                    <a:pt x="2853" y="1161"/>
                  </a:cubicBezTo>
                  <a:cubicBezTo>
                    <a:pt x="2853" y="1171"/>
                    <a:pt x="2848" y="1182"/>
                    <a:pt x="2843" y="1192"/>
                  </a:cubicBezTo>
                  <a:cubicBezTo>
                    <a:pt x="2838" y="1219"/>
                    <a:pt x="2838" y="1235"/>
                    <a:pt x="2838" y="1261"/>
                  </a:cubicBezTo>
                  <a:cubicBezTo>
                    <a:pt x="2848" y="1261"/>
                    <a:pt x="2859" y="1261"/>
                    <a:pt x="2864" y="1271"/>
                  </a:cubicBezTo>
                  <a:cubicBezTo>
                    <a:pt x="2864" y="1282"/>
                    <a:pt x="2864" y="1293"/>
                    <a:pt x="2864" y="1303"/>
                  </a:cubicBezTo>
                  <a:cubicBezTo>
                    <a:pt x="2864" y="1314"/>
                    <a:pt x="2869" y="1319"/>
                    <a:pt x="2869" y="1330"/>
                  </a:cubicBezTo>
                  <a:cubicBezTo>
                    <a:pt x="2869" y="1335"/>
                    <a:pt x="2869" y="1335"/>
                    <a:pt x="2869" y="1340"/>
                  </a:cubicBezTo>
                  <a:cubicBezTo>
                    <a:pt x="2874" y="1356"/>
                    <a:pt x="2885" y="1361"/>
                    <a:pt x="2896" y="1366"/>
                  </a:cubicBezTo>
                  <a:cubicBezTo>
                    <a:pt x="2917" y="1387"/>
                    <a:pt x="2922" y="1403"/>
                    <a:pt x="2932" y="1435"/>
                  </a:cubicBezTo>
                  <a:lnTo>
                    <a:pt x="2932" y="1435"/>
                  </a:lnTo>
                  <a:cubicBezTo>
                    <a:pt x="2922" y="1440"/>
                    <a:pt x="2906" y="1445"/>
                    <a:pt x="2896" y="1451"/>
                  </a:cubicBezTo>
                  <a:cubicBezTo>
                    <a:pt x="2890" y="1456"/>
                    <a:pt x="2885" y="1461"/>
                    <a:pt x="2880" y="1461"/>
                  </a:cubicBezTo>
                  <a:cubicBezTo>
                    <a:pt x="2874" y="1467"/>
                    <a:pt x="2869" y="1472"/>
                    <a:pt x="2859" y="1477"/>
                  </a:cubicBezTo>
                  <a:cubicBezTo>
                    <a:pt x="2853" y="1482"/>
                    <a:pt x="2853" y="1488"/>
                    <a:pt x="2848" y="1493"/>
                  </a:cubicBezTo>
                  <a:cubicBezTo>
                    <a:pt x="2843" y="1504"/>
                    <a:pt x="2838" y="1509"/>
                    <a:pt x="2832" y="1519"/>
                  </a:cubicBezTo>
                  <a:cubicBezTo>
                    <a:pt x="2827" y="1530"/>
                    <a:pt x="2822" y="1535"/>
                    <a:pt x="2816" y="1546"/>
                  </a:cubicBezTo>
                  <a:cubicBezTo>
                    <a:pt x="2811" y="1556"/>
                    <a:pt x="2801" y="1556"/>
                    <a:pt x="2785" y="1556"/>
                  </a:cubicBezTo>
                  <a:cubicBezTo>
                    <a:pt x="2774" y="1562"/>
                    <a:pt x="2769" y="1562"/>
                    <a:pt x="2758" y="1567"/>
                  </a:cubicBezTo>
                  <a:cubicBezTo>
                    <a:pt x="2742" y="1572"/>
                    <a:pt x="2737" y="1588"/>
                    <a:pt x="2721" y="1588"/>
                  </a:cubicBezTo>
                  <a:cubicBezTo>
                    <a:pt x="2716" y="1588"/>
                    <a:pt x="2711" y="1583"/>
                    <a:pt x="2700" y="1577"/>
                  </a:cubicBezTo>
                  <a:cubicBezTo>
                    <a:pt x="2695" y="1577"/>
                    <a:pt x="2690" y="1572"/>
                    <a:pt x="2685" y="1572"/>
                  </a:cubicBezTo>
                  <a:cubicBezTo>
                    <a:pt x="2679" y="1567"/>
                    <a:pt x="2674" y="1562"/>
                    <a:pt x="2669" y="1562"/>
                  </a:cubicBezTo>
                  <a:cubicBezTo>
                    <a:pt x="2648" y="1562"/>
                    <a:pt x="2637" y="1577"/>
                    <a:pt x="2611" y="1577"/>
                  </a:cubicBezTo>
                  <a:cubicBezTo>
                    <a:pt x="2584" y="1577"/>
                    <a:pt x="2568" y="1562"/>
                    <a:pt x="2542" y="1562"/>
                  </a:cubicBezTo>
                  <a:cubicBezTo>
                    <a:pt x="2521" y="1567"/>
                    <a:pt x="2510" y="1572"/>
                    <a:pt x="2489" y="1572"/>
                  </a:cubicBezTo>
                  <a:cubicBezTo>
                    <a:pt x="2474" y="1572"/>
                    <a:pt x="2468" y="1567"/>
                    <a:pt x="2458" y="1556"/>
                  </a:cubicBezTo>
                  <a:cubicBezTo>
                    <a:pt x="2447" y="1551"/>
                    <a:pt x="2437" y="1546"/>
                    <a:pt x="2421" y="1546"/>
                  </a:cubicBezTo>
                  <a:cubicBezTo>
                    <a:pt x="2410" y="1546"/>
                    <a:pt x="2410" y="1535"/>
                    <a:pt x="2400" y="1535"/>
                  </a:cubicBezTo>
                  <a:cubicBezTo>
                    <a:pt x="2389" y="1535"/>
                    <a:pt x="2384" y="1535"/>
                    <a:pt x="2379" y="1535"/>
                  </a:cubicBezTo>
                  <a:cubicBezTo>
                    <a:pt x="2368" y="1530"/>
                    <a:pt x="2368" y="1525"/>
                    <a:pt x="2357" y="1525"/>
                  </a:cubicBezTo>
                  <a:cubicBezTo>
                    <a:pt x="2352" y="1525"/>
                    <a:pt x="2352" y="1530"/>
                    <a:pt x="2347" y="1530"/>
                  </a:cubicBezTo>
                  <a:cubicBezTo>
                    <a:pt x="2342" y="1535"/>
                    <a:pt x="2342" y="1541"/>
                    <a:pt x="2336" y="1546"/>
                  </a:cubicBezTo>
                  <a:cubicBezTo>
                    <a:pt x="2326" y="1551"/>
                    <a:pt x="2321" y="1551"/>
                    <a:pt x="2315" y="1556"/>
                  </a:cubicBezTo>
                  <a:cubicBezTo>
                    <a:pt x="2299" y="1572"/>
                    <a:pt x="2289" y="1583"/>
                    <a:pt x="2268" y="1593"/>
                  </a:cubicBezTo>
                  <a:cubicBezTo>
                    <a:pt x="2257" y="1598"/>
                    <a:pt x="2252" y="1604"/>
                    <a:pt x="2242" y="1604"/>
                  </a:cubicBezTo>
                  <a:cubicBezTo>
                    <a:pt x="2236" y="1604"/>
                    <a:pt x="2231" y="1604"/>
                    <a:pt x="2220" y="1609"/>
                  </a:cubicBezTo>
                  <a:cubicBezTo>
                    <a:pt x="2220" y="1609"/>
                    <a:pt x="2220" y="1614"/>
                    <a:pt x="2215" y="1619"/>
                  </a:cubicBezTo>
                  <a:cubicBezTo>
                    <a:pt x="2205" y="1630"/>
                    <a:pt x="2199" y="1641"/>
                    <a:pt x="2194" y="1656"/>
                  </a:cubicBezTo>
                  <a:cubicBezTo>
                    <a:pt x="2199" y="1656"/>
                    <a:pt x="2205" y="1656"/>
                    <a:pt x="2210" y="1656"/>
                  </a:cubicBezTo>
                  <a:cubicBezTo>
                    <a:pt x="2210" y="1662"/>
                    <a:pt x="2210" y="1662"/>
                    <a:pt x="2210" y="1662"/>
                  </a:cubicBezTo>
                  <a:cubicBezTo>
                    <a:pt x="2215" y="1672"/>
                    <a:pt x="2215" y="1678"/>
                    <a:pt x="2215" y="1688"/>
                  </a:cubicBezTo>
                  <a:cubicBezTo>
                    <a:pt x="2215" y="1693"/>
                    <a:pt x="2210" y="1704"/>
                    <a:pt x="2210" y="1709"/>
                  </a:cubicBezTo>
                  <a:cubicBezTo>
                    <a:pt x="2210" y="1720"/>
                    <a:pt x="2210" y="1725"/>
                    <a:pt x="2215" y="1736"/>
                  </a:cubicBezTo>
                  <a:cubicBezTo>
                    <a:pt x="2215" y="1741"/>
                    <a:pt x="2215" y="1751"/>
                    <a:pt x="2215" y="1757"/>
                  </a:cubicBezTo>
                  <a:cubicBezTo>
                    <a:pt x="2220" y="1767"/>
                    <a:pt x="2220" y="1773"/>
                    <a:pt x="2220" y="1783"/>
                  </a:cubicBezTo>
                  <a:cubicBezTo>
                    <a:pt x="2220" y="1788"/>
                    <a:pt x="2220" y="1794"/>
                    <a:pt x="2215" y="1799"/>
                  </a:cubicBezTo>
                  <a:cubicBezTo>
                    <a:pt x="2215" y="1804"/>
                    <a:pt x="2210" y="1809"/>
                    <a:pt x="2210" y="1815"/>
                  </a:cubicBezTo>
                  <a:cubicBezTo>
                    <a:pt x="2199" y="1830"/>
                    <a:pt x="2194" y="1841"/>
                    <a:pt x="2194" y="1857"/>
                  </a:cubicBezTo>
                  <a:cubicBezTo>
                    <a:pt x="2194" y="1867"/>
                    <a:pt x="2199" y="1867"/>
                    <a:pt x="2199" y="1878"/>
                  </a:cubicBezTo>
                  <a:cubicBezTo>
                    <a:pt x="2199" y="1878"/>
                    <a:pt x="2205" y="1883"/>
                    <a:pt x="2205" y="1889"/>
                  </a:cubicBezTo>
                  <a:cubicBezTo>
                    <a:pt x="2194" y="1936"/>
                    <a:pt x="2194" y="1936"/>
                    <a:pt x="2194" y="1936"/>
                  </a:cubicBezTo>
                  <a:cubicBezTo>
                    <a:pt x="2194" y="1941"/>
                    <a:pt x="2199" y="1947"/>
                    <a:pt x="2199" y="1952"/>
                  </a:cubicBezTo>
                  <a:cubicBezTo>
                    <a:pt x="2199" y="1962"/>
                    <a:pt x="2194" y="1968"/>
                    <a:pt x="2194" y="1973"/>
                  </a:cubicBezTo>
                  <a:cubicBezTo>
                    <a:pt x="2194" y="1978"/>
                    <a:pt x="2194" y="1978"/>
                    <a:pt x="2194" y="1984"/>
                  </a:cubicBezTo>
                  <a:cubicBezTo>
                    <a:pt x="2199" y="1989"/>
                    <a:pt x="2205" y="1984"/>
                    <a:pt x="2210" y="1984"/>
                  </a:cubicBezTo>
                  <a:cubicBezTo>
                    <a:pt x="2247" y="1984"/>
                    <a:pt x="2247" y="1984"/>
                    <a:pt x="2247" y="1984"/>
                  </a:cubicBezTo>
                  <a:cubicBezTo>
                    <a:pt x="2247" y="1989"/>
                    <a:pt x="2252" y="1989"/>
                    <a:pt x="2252" y="1989"/>
                  </a:cubicBezTo>
                  <a:cubicBezTo>
                    <a:pt x="2252" y="1994"/>
                    <a:pt x="2247" y="1999"/>
                    <a:pt x="2242" y="2005"/>
                  </a:cubicBezTo>
                  <a:cubicBezTo>
                    <a:pt x="2242" y="2015"/>
                    <a:pt x="2242" y="2026"/>
                    <a:pt x="2242" y="2036"/>
                  </a:cubicBezTo>
                  <a:cubicBezTo>
                    <a:pt x="2242" y="2047"/>
                    <a:pt x="2247" y="2057"/>
                    <a:pt x="2257" y="2063"/>
                  </a:cubicBezTo>
                  <a:cubicBezTo>
                    <a:pt x="2263" y="2073"/>
                    <a:pt x="2273" y="2078"/>
                    <a:pt x="2284" y="2084"/>
                  </a:cubicBezTo>
                  <a:cubicBezTo>
                    <a:pt x="2289" y="2089"/>
                    <a:pt x="2294" y="2094"/>
                    <a:pt x="2299" y="2094"/>
                  </a:cubicBezTo>
                  <a:cubicBezTo>
                    <a:pt x="2310" y="2105"/>
                    <a:pt x="2321" y="2115"/>
                    <a:pt x="2336" y="2126"/>
                  </a:cubicBezTo>
                  <a:cubicBezTo>
                    <a:pt x="2347" y="2142"/>
                    <a:pt x="2357" y="2142"/>
                    <a:pt x="2368" y="2163"/>
                  </a:cubicBezTo>
                  <a:cubicBezTo>
                    <a:pt x="2373" y="2163"/>
                    <a:pt x="2373" y="2168"/>
                    <a:pt x="2373" y="2168"/>
                  </a:cubicBezTo>
                  <a:cubicBezTo>
                    <a:pt x="2379" y="2179"/>
                    <a:pt x="2384" y="2179"/>
                    <a:pt x="2394" y="2184"/>
                  </a:cubicBezTo>
                  <a:cubicBezTo>
                    <a:pt x="2400" y="2189"/>
                    <a:pt x="2405" y="2195"/>
                    <a:pt x="2416" y="2195"/>
                  </a:cubicBezTo>
                  <a:cubicBezTo>
                    <a:pt x="2437" y="2195"/>
                    <a:pt x="2447" y="2200"/>
                    <a:pt x="2468" y="2216"/>
                  </a:cubicBezTo>
                  <a:cubicBezTo>
                    <a:pt x="2474" y="2216"/>
                    <a:pt x="2479" y="2221"/>
                    <a:pt x="2484" y="2226"/>
                  </a:cubicBezTo>
                  <a:cubicBezTo>
                    <a:pt x="2495" y="2237"/>
                    <a:pt x="2500" y="2247"/>
                    <a:pt x="2510" y="2247"/>
                  </a:cubicBezTo>
                  <a:cubicBezTo>
                    <a:pt x="2516" y="2247"/>
                    <a:pt x="2516" y="2242"/>
                    <a:pt x="2521" y="2237"/>
                  </a:cubicBezTo>
                  <a:cubicBezTo>
                    <a:pt x="2532" y="2237"/>
                    <a:pt x="2537" y="2231"/>
                    <a:pt x="2547" y="2226"/>
                  </a:cubicBezTo>
                  <a:cubicBezTo>
                    <a:pt x="2558" y="2221"/>
                    <a:pt x="2568" y="2226"/>
                    <a:pt x="2579" y="2226"/>
                  </a:cubicBezTo>
                  <a:cubicBezTo>
                    <a:pt x="2590" y="2226"/>
                    <a:pt x="2600" y="2221"/>
                    <a:pt x="2605" y="2231"/>
                  </a:cubicBezTo>
                  <a:cubicBezTo>
                    <a:pt x="2611" y="2237"/>
                    <a:pt x="2616" y="2247"/>
                    <a:pt x="2627" y="2247"/>
                  </a:cubicBezTo>
                  <a:cubicBezTo>
                    <a:pt x="2632" y="2247"/>
                    <a:pt x="2637" y="2242"/>
                    <a:pt x="2642" y="2237"/>
                  </a:cubicBezTo>
                  <a:cubicBezTo>
                    <a:pt x="2658" y="2231"/>
                    <a:pt x="2669" y="2231"/>
                    <a:pt x="2685" y="2226"/>
                  </a:cubicBezTo>
                  <a:cubicBezTo>
                    <a:pt x="2700" y="2221"/>
                    <a:pt x="2706" y="2210"/>
                    <a:pt x="2721" y="2210"/>
                  </a:cubicBezTo>
                  <a:cubicBezTo>
                    <a:pt x="2727" y="2210"/>
                    <a:pt x="2732" y="2216"/>
                    <a:pt x="2732" y="2221"/>
                  </a:cubicBezTo>
                  <a:cubicBezTo>
                    <a:pt x="2742" y="2231"/>
                    <a:pt x="2742" y="2237"/>
                    <a:pt x="2753" y="2247"/>
                  </a:cubicBezTo>
                  <a:cubicBezTo>
                    <a:pt x="2764" y="2258"/>
                    <a:pt x="2764" y="2268"/>
                    <a:pt x="2764" y="2284"/>
                  </a:cubicBezTo>
                  <a:cubicBezTo>
                    <a:pt x="2764" y="2305"/>
                    <a:pt x="2764" y="2316"/>
                    <a:pt x="2769" y="2332"/>
                  </a:cubicBezTo>
                  <a:cubicBezTo>
                    <a:pt x="2774" y="2342"/>
                    <a:pt x="2785" y="2353"/>
                    <a:pt x="2790" y="2363"/>
                  </a:cubicBezTo>
                  <a:lnTo>
                    <a:pt x="2790" y="2363"/>
                  </a:lnTo>
                  <a:cubicBezTo>
                    <a:pt x="2779" y="2369"/>
                    <a:pt x="2769" y="2369"/>
                    <a:pt x="2758" y="2369"/>
                  </a:cubicBezTo>
                  <a:cubicBezTo>
                    <a:pt x="2742" y="2369"/>
                    <a:pt x="2737" y="2369"/>
                    <a:pt x="2721" y="2369"/>
                  </a:cubicBezTo>
                  <a:cubicBezTo>
                    <a:pt x="2711" y="2369"/>
                    <a:pt x="2706" y="2369"/>
                    <a:pt x="2695" y="2369"/>
                  </a:cubicBezTo>
                  <a:cubicBezTo>
                    <a:pt x="2674" y="2369"/>
                    <a:pt x="2664" y="2358"/>
                    <a:pt x="2637" y="2358"/>
                  </a:cubicBezTo>
                  <a:cubicBezTo>
                    <a:pt x="2605" y="2358"/>
                    <a:pt x="2605" y="2358"/>
                    <a:pt x="2605" y="2358"/>
                  </a:cubicBezTo>
                  <a:cubicBezTo>
                    <a:pt x="2590" y="2358"/>
                    <a:pt x="2579" y="2347"/>
                    <a:pt x="2563" y="2342"/>
                  </a:cubicBezTo>
                  <a:cubicBezTo>
                    <a:pt x="2500" y="2358"/>
                    <a:pt x="2500" y="2358"/>
                    <a:pt x="2500" y="2358"/>
                  </a:cubicBezTo>
                  <a:cubicBezTo>
                    <a:pt x="2463" y="2353"/>
                    <a:pt x="2463" y="2353"/>
                    <a:pt x="2463" y="2353"/>
                  </a:cubicBezTo>
                  <a:cubicBezTo>
                    <a:pt x="2379" y="2363"/>
                    <a:pt x="2331" y="2395"/>
                    <a:pt x="2247" y="2395"/>
                  </a:cubicBezTo>
                  <a:cubicBezTo>
                    <a:pt x="2220" y="2395"/>
                    <a:pt x="2220" y="2395"/>
                    <a:pt x="2220" y="2395"/>
                  </a:cubicBezTo>
                  <a:cubicBezTo>
                    <a:pt x="2189" y="2395"/>
                    <a:pt x="2168" y="2384"/>
                    <a:pt x="2136" y="2379"/>
                  </a:cubicBezTo>
                  <a:cubicBezTo>
                    <a:pt x="2094" y="2369"/>
                    <a:pt x="2062" y="2379"/>
                    <a:pt x="2025" y="2363"/>
                  </a:cubicBezTo>
                  <a:cubicBezTo>
                    <a:pt x="1999" y="2353"/>
                    <a:pt x="1994" y="2337"/>
                    <a:pt x="1967" y="2321"/>
                  </a:cubicBezTo>
                  <a:cubicBezTo>
                    <a:pt x="1941" y="2305"/>
                    <a:pt x="1920" y="2310"/>
                    <a:pt x="1888" y="2289"/>
                  </a:cubicBezTo>
                  <a:cubicBezTo>
                    <a:pt x="1856" y="2274"/>
                    <a:pt x="1851" y="2242"/>
                    <a:pt x="1835" y="2210"/>
                  </a:cubicBezTo>
                  <a:cubicBezTo>
                    <a:pt x="1820" y="2173"/>
                    <a:pt x="1804" y="2158"/>
                    <a:pt x="1804" y="2115"/>
                  </a:cubicBezTo>
                  <a:cubicBezTo>
                    <a:pt x="1804" y="2094"/>
                    <a:pt x="1814" y="2084"/>
                    <a:pt x="1814" y="2063"/>
                  </a:cubicBezTo>
                  <a:cubicBezTo>
                    <a:pt x="1814" y="2036"/>
                    <a:pt x="1798" y="2031"/>
                    <a:pt x="1788" y="2010"/>
                  </a:cubicBezTo>
                  <a:cubicBezTo>
                    <a:pt x="1777" y="1973"/>
                    <a:pt x="1767" y="1931"/>
                    <a:pt x="1725" y="1931"/>
                  </a:cubicBezTo>
                  <a:cubicBezTo>
                    <a:pt x="1714" y="1931"/>
                    <a:pt x="1709" y="1936"/>
                    <a:pt x="1703" y="1936"/>
                  </a:cubicBezTo>
                  <a:cubicBezTo>
                    <a:pt x="1688" y="1936"/>
                    <a:pt x="1677" y="1936"/>
                    <a:pt x="1677" y="1947"/>
                  </a:cubicBezTo>
                  <a:cubicBezTo>
                    <a:pt x="1677" y="1999"/>
                    <a:pt x="1709" y="2020"/>
                    <a:pt x="1709" y="2068"/>
                  </a:cubicBezTo>
                  <a:cubicBezTo>
                    <a:pt x="1709" y="2115"/>
                    <a:pt x="1709" y="2152"/>
                    <a:pt x="1666" y="2179"/>
                  </a:cubicBezTo>
                  <a:cubicBezTo>
                    <a:pt x="1693" y="2189"/>
                    <a:pt x="1714" y="2210"/>
                    <a:pt x="1714" y="2242"/>
                  </a:cubicBezTo>
                  <a:cubicBezTo>
                    <a:pt x="1714" y="2268"/>
                    <a:pt x="1709" y="2289"/>
                    <a:pt x="1698" y="2316"/>
                  </a:cubicBezTo>
                  <a:cubicBezTo>
                    <a:pt x="1688" y="2332"/>
                    <a:pt x="1688" y="2353"/>
                    <a:pt x="1672" y="2358"/>
                  </a:cubicBezTo>
                  <a:cubicBezTo>
                    <a:pt x="1672" y="2326"/>
                    <a:pt x="1693" y="2310"/>
                    <a:pt x="1693" y="2279"/>
                  </a:cubicBezTo>
                  <a:cubicBezTo>
                    <a:pt x="1693" y="2252"/>
                    <a:pt x="1656" y="2252"/>
                    <a:pt x="1677" y="2247"/>
                  </a:cubicBezTo>
                  <a:cubicBezTo>
                    <a:pt x="1666" y="2210"/>
                    <a:pt x="1640" y="2195"/>
                    <a:pt x="1619" y="2163"/>
                  </a:cubicBezTo>
                  <a:cubicBezTo>
                    <a:pt x="1603" y="2173"/>
                    <a:pt x="1598" y="2189"/>
                    <a:pt x="1587" y="2200"/>
                  </a:cubicBezTo>
                  <a:cubicBezTo>
                    <a:pt x="1582" y="2195"/>
                    <a:pt x="1582" y="2184"/>
                    <a:pt x="1572" y="2184"/>
                  </a:cubicBezTo>
                  <a:lnTo>
                    <a:pt x="1566" y="2184"/>
                  </a:lnTo>
                  <a:cubicBezTo>
                    <a:pt x="1566" y="2200"/>
                    <a:pt x="1561" y="2210"/>
                    <a:pt x="1551" y="2221"/>
                  </a:cubicBezTo>
                  <a:cubicBezTo>
                    <a:pt x="1556" y="2226"/>
                    <a:pt x="1561" y="2226"/>
                    <a:pt x="1561" y="2237"/>
                  </a:cubicBezTo>
                  <a:cubicBezTo>
                    <a:pt x="1561" y="2237"/>
                    <a:pt x="1556" y="2242"/>
                    <a:pt x="1556" y="2247"/>
                  </a:cubicBezTo>
                  <a:cubicBezTo>
                    <a:pt x="1556" y="2252"/>
                    <a:pt x="1561" y="2258"/>
                    <a:pt x="1561" y="2263"/>
                  </a:cubicBezTo>
                  <a:cubicBezTo>
                    <a:pt x="1561" y="2274"/>
                    <a:pt x="1545" y="2279"/>
                    <a:pt x="1535" y="2284"/>
                  </a:cubicBezTo>
                  <a:cubicBezTo>
                    <a:pt x="1529" y="2284"/>
                    <a:pt x="1524" y="2289"/>
                    <a:pt x="1514" y="2289"/>
                  </a:cubicBezTo>
                  <a:cubicBezTo>
                    <a:pt x="1498" y="2289"/>
                    <a:pt x="1498" y="2274"/>
                    <a:pt x="1492" y="2258"/>
                  </a:cubicBezTo>
                  <a:cubicBezTo>
                    <a:pt x="1477" y="2274"/>
                    <a:pt x="1471" y="2295"/>
                    <a:pt x="1450" y="2295"/>
                  </a:cubicBezTo>
                  <a:cubicBezTo>
                    <a:pt x="1445" y="2295"/>
                    <a:pt x="1440" y="2295"/>
                    <a:pt x="1434" y="2295"/>
                  </a:cubicBezTo>
                  <a:cubicBezTo>
                    <a:pt x="1429" y="2295"/>
                    <a:pt x="1424" y="2305"/>
                    <a:pt x="1424" y="2310"/>
                  </a:cubicBezTo>
                  <a:cubicBezTo>
                    <a:pt x="1419" y="2310"/>
                    <a:pt x="1419" y="2310"/>
                    <a:pt x="1419" y="2310"/>
                  </a:cubicBezTo>
                  <a:cubicBezTo>
                    <a:pt x="1413" y="2263"/>
                    <a:pt x="1366" y="2247"/>
                    <a:pt x="1366" y="2195"/>
                  </a:cubicBezTo>
                  <a:cubicBezTo>
                    <a:pt x="1366" y="2184"/>
                    <a:pt x="1371" y="2179"/>
                    <a:pt x="1371" y="2173"/>
                  </a:cubicBezTo>
                  <a:cubicBezTo>
                    <a:pt x="1371" y="2158"/>
                    <a:pt x="1355" y="2163"/>
                    <a:pt x="1350" y="2152"/>
                  </a:cubicBezTo>
                  <a:cubicBezTo>
                    <a:pt x="1324" y="2110"/>
                    <a:pt x="1271" y="2131"/>
                    <a:pt x="1223" y="2115"/>
                  </a:cubicBezTo>
                  <a:cubicBezTo>
                    <a:pt x="1187" y="2100"/>
                    <a:pt x="1166" y="2084"/>
                    <a:pt x="1129" y="2084"/>
                  </a:cubicBezTo>
                  <a:cubicBezTo>
                    <a:pt x="1097" y="2084"/>
                    <a:pt x="1092" y="2126"/>
                    <a:pt x="1060" y="2126"/>
                  </a:cubicBezTo>
                  <a:cubicBezTo>
                    <a:pt x="1049" y="2126"/>
                    <a:pt x="1044" y="2110"/>
                    <a:pt x="1034" y="2105"/>
                  </a:cubicBezTo>
                  <a:cubicBezTo>
                    <a:pt x="1002" y="2100"/>
                    <a:pt x="981" y="2115"/>
                    <a:pt x="955" y="2094"/>
                  </a:cubicBezTo>
                  <a:cubicBezTo>
                    <a:pt x="944" y="2089"/>
                    <a:pt x="944" y="2068"/>
                    <a:pt x="933" y="2068"/>
                  </a:cubicBezTo>
                  <a:cubicBezTo>
                    <a:pt x="907" y="2068"/>
                    <a:pt x="891" y="2073"/>
                    <a:pt x="881" y="2094"/>
                  </a:cubicBezTo>
                  <a:cubicBezTo>
                    <a:pt x="875" y="2094"/>
                    <a:pt x="875" y="2094"/>
                    <a:pt x="870" y="2089"/>
                  </a:cubicBezTo>
                  <a:cubicBezTo>
                    <a:pt x="870" y="2100"/>
                    <a:pt x="865" y="2105"/>
                    <a:pt x="865" y="2110"/>
                  </a:cubicBezTo>
                  <a:cubicBezTo>
                    <a:pt x="865" y="2121"/>
                    <a:pt x="865" y="2126"/>
                    <a:pt x="865" y="2136"/>
                  </a:cubicBezTo>
                  <a:cubicBezTo>
                    <a:pt x="865" y="2136"/>
                    <a:pt x="865" y="2136"/>
                    <a:pt x="865" y="2142"/>
                  </a:cubicBezTo>
                  <a:cubicBezTo>
                    <a:pt x="844" y="2131"/>
                    <a:pt x="844" y="2115"/>
                    <a:pt x="833" y="2094"/>
                  </a:cubicBezTo>
                  <a:cubicBezTo>
                    <a:pt x="838" y="2094"/>
                    <a:pt x="844" y="2094"/>
                    <a:pt x="844" y="2094"/>
                  </a:cubicBezTo>
                  <a:cubicBezTo>
                    <a:pt x="828" y="2078"/>
                    <a:pt x="812" y="2073"/>
                    <a:pt x="791" y="2073"/>
                  </a:cubicBezTo>
                  <a:cubicBezTo>
                    <a:pt x="786" y="2073"/>
                    <a:pt x="786" y="2084"/>
                    <a:pt x="780" y="2094"/>
                  </a:cubicBezTo>
                  <a:cubicBezTo>
                    <a:pt x="780" y="2089"/>
                    <a:pt x="780" y="2084"/>
                    <a:pt x="780" y="2078"/>
                  </a:cubicBezTo>
                  <a:cubicBezTo>
                    <a:pt x="765" y="2078"/>
                    <a:pt x="759" y="2078"/>
                    <a:pt x="749" y="2078"/>
                  </a:cubicBezTo>
                  <a:cubicBezTo>
                    <a:pt x="749" y="2089"/>
                    <a:pt x="749" y="2094"/>
                    <a:pt x="744" y="2105"/>
                  </a:cubicBezTo>
                  <a:cubicBezTo>
                    <a:pt x="738" y="2094"/>
                    <a:pt x="738" y="2084"/>
                    <a:pt x="728" y="2084"/>
                  </a:cubicBezTo>
                  <a:cubicBezTo>
                    <a:pt x="707" y="2084"/>
                    <a:pt x="717" y="2121"/>
                    <a:pt x="712" y="2142"/>
                  </a:cubicBezTo>
                  <a:cubicBezTo>
                    <a:pt x="685" y="2126"/>
                    <a:pt x="675" y="2110"/>
                    <a:pt x="649" y="2110"/>
                  </a:cubicBezTo>
                  <a:cubicBezTo>
                    <a:pt x="638" y="2110"/>
                    <a:pt x="627" y="2110"/>
                    <a:pt x="617" y="2110"/>
                  </a:cubicBezTo>
                  <a:cubicBezTo>
                    <a:pt x="612" y="2110"/>
                    <a:pt x="612" y="2110"/>
                    <a:pt x="612" y="2110"/>
                  </a:cubicBezTo>
                  <a:cubicBezTo>
                    <a:pt x="606" y="2089"/>
                    <a:pt x="585" y="2084"/>
                    <a:pt x="564" y="2073"/>
                  </a:cubicBezTo>
                  <a:cubicBezTo>
                    <a:pt x="564" y="2047"/>
                    <a:pt x="564" y="2047"/>
                    <a:pt x="564" y="2047"/>
                  </a:cubicBezTo>
                  <a:cubicBezTo>
                    <a:pt x="559" y="2047"/>
                    <a:pt x="559" y="2047"/>
                    <a:pt x="548" y="2047"/>
                  </a:cubicBezTo>
                  <a:cubicBezTo>
                    <a:pt x="554" y="2036"/>
                    <a:pt x="564" y="2031"/>
                    <a:pt x="575" y="2026"/>
                  </a:cubicBezTo>
                  <a:cubicBezTo>
                    <a:pt x="554" y="1999"/>
                    <a:pt x="543" y="1978"/>
                    <a:pt x="517" y="1962"/>
                  </a:cubicBezTo>
                  <a:cubicBezTo>
                    <a:pt x="496" y="1957"/>
                    <a:pt x="480" y="1957"/>
                    <a:pt x="459" y="1952"/>
                  </a:cubicBezTo>
                  <a:cubicBezTo>
                    <a:pt x="416" y="1941"/>
                    <a:pt x="395" y="1925"/>
                    <a:pt x="353" y="1925"/>
                  </a:cubicBezTo>
                  <a:cubicBezTo>
                    <a:pt x="348" y="1925"/>
                    <a:pt x="348" y="1931"/>
                    <a:pt x="343" y="1931"/>
                  </a:cubicBezTo>
                  <a:cubicBezTo>
                    <a:pt x="322" y="1931"/>
                    <a:pt x="322" y="1910"/>
                    <a:pt x="306" y="1904"/>
                  </a:cubicBezTo>
                  <a:cubicBezTo>
                    <a:pt x="269" y="1883"/>
                    <a:pt x="253" y="1867"/>
                    <a:pt x="216" y="1846"/>
                  </a:cubicBezTo>
                  <a:cubicBezTo>
                    <a:pt x="190" y="1830"/>
                    <a:pt x="174" y="1825"/>
                    <a:pt x="142" y="1820"/>
                  </a:cubicBezTo>
                  <a:cubicBezTo>
                    <a:pt x="121" y="1815"/>
                    <a:pt x="95" y="1825"/>
                    <a:pt x="89" y="1804"/>
                  </a:cubicBezTo>
                  <a:cubicBezTo>
                    <a:pt x="89" y="1799"/>
                    <a:pt x="89" y="1794"/>
                    <a:pt x="89" y="1788"/>
                  </a:cubicBezTo>
                  <a:cubicBezTo>
                    <a:pt x="89" y="1778"/>
                    <a:pt x="95" y="1773"/>
                    <a:pt x="105" y="1767"/>
                  </a:cubicBezTo>
                  <a:cubicBezTo>
                    <a:pt x="95" y="1751"/>
                    <a:pt x="74" y="1751"/>
                    <a:pt x="58" y="1751"/>
                  </a:cubicBezTo>
                  <a:cubicBezTo>
                    <a:pt x="42" y="1751"/>
                    <a:pt x="37" y="1762"/>
                    <a:pt x="26" y="1762"/>
                  </a:cubicBezTo>
                  <a:cubicBezTo>
                    <a:pt x="21" y="1741"/>
                    <a:pt x="21" y="1720"/>
                    <a:pt x="0" y="1709"/>
                  </a:cubicBezTo>
                  <a:cubicBezTo>
                    <a:pt x="5" y="1688"/>
                    <a:pt x="16" y="1683"/>
                    <a:pt x="31" y="1667"/>
                  </a:cubicBezTo>
                  <a:cubicBezTo>
                    <a:pt x="42" y="1656"/>
                    <a:pt x="47" y="1651"/>
                    <a:pt x="58" y="1651"/>
                  </a:cubicBezTo>
                  <a:cubicBezTo>
                    <a:pt x="74" y="1651"/>
                    <a:pt x="79" y="1656"/>
                    <a:pt x="95" y="1656"/>
                  </a:cubicBezTo>
                  <a:cubicBezTo>
                    <a:pt x="116" y="1656"/>
                    <a:pt x="126" y="1646"/>
                    <a:pt x="153" y="1646"/>
                  </a:cubicBezTo>
                  <a:cubicBezTo>
                    <a:pt x="179" y="1646"/>
                    <a:pt x="179" y="1646"/>
                    <a:pt x="179" y="1646"/>
                  </a:cubicBezTo>
                  <a:cubicBezTo>
                    <a:pt x="216" y="1646"/>
                    <a:pt x="216" y="1646"/>
                    <a:pt x="216" y="1646"/>
                  </a:cubicBezTo>
                  <a:cubicBezTo>
                    <a:pt x="295" y="1646"/>
                    <a:pt x="295" y="1646"/>
                    <a:pt x="295" y="1646"/>
                  </a:cubicBezTo>
                  <a:cubicBezTo>
                    <a:pt x="316" y="1646"/>
                    <a:pt x="322" y="1625"/>
                    <a:pt x="343" y="1625"/>
                  </a:cubicBezTo>
                  <a:cubicBezTo>
                    <a:pt x="358" y="1625"/>
                    <a:pt x="364" y="1641"/>
                    <a:pt x="379" y="1641"/>
                  </a:cubicBezTo>
                  <a:cubicBezTo>
                    <a:pt x="411" y="1641"/>
                    <a:pt x="427" y="1625"/>
                    <a:pt x="464" y="1625"/>
                  </a:cubicBezTo>
                  <a:cubicBezTo>
                    <a:pt x="506" y="1625"/>
                    <a:pt x="527" y="1646"/>
                    <a:pt x="569" y="1646"/>
                  </a:cubicBezTo>
                  <a:cubicBezTo>
                    <a:pt x="596" y="1646"/>
                    <a:pt x="612" y="1630"/>
                    <a:pt x="638" y="1625"/>
                  </a:cubicBezTo>
                  <a:cubicBezTo>
                    <a:pt x="664" y="1614"/>
                    <a:pt x="680" y="1619"/>
                    <a:pt x="707" y="1604"/>
                  </a:cubicBezTo>
                  <a:cubicBezTo>
                    <a:pt x="712" y="1598"/>
                    <a:pt x="717" y="1593"/>
                    <a:pt x="728" y="1588"/>
                  </a:cubicBezTo>
                  <a:cubicBezTo>
                    <a:pt x="728" y="1593"/>
                    <a:pt x="733" y="1598"/>
                    <a:pt x="738" y="1598"/>
                  </a:cubicBezTo>
                  <a:cubicBezTo>
                    <a:pt x="759" y="1598"/>
                    <a:pt x="770" y="1598"/>
                    <a:pt x="791" y="1598"/>
                  </a:cubicBezTo>
                  <a:cubicBezTo>
                    <a:pt x="828" y="1598"/>
                    <a:pt x="849" y="1572"/>
                    <a:pt x="875" y="1546"/>
                  </a:cubicBezTo>
                  <a:cubicBezTo>
                    <a:pt x="891" y="1530"/>
                    <a:pt x="912" y="1530"/>
                    <a:pt x="912" y="1509"/>
                  </a:cubicBezTo>
                  <a:cubicBezTo>
                    <a:pt x="912" y="1493"/>
                    <a:pt x="902" y="1488"/>
                    <a:pt x="902" y="1472"/>
                  </a:cubicBezTo>
                  <a:cubicBezTo>
                    <a:pt x="902" y="1461"/>
                    <a:pt x="907" y="1456"/>
                    <a:pt x="907" y="1451"/>
                  </a:cubicBezTo>
                  <a:cubicBezTo>
                    <a:pt x="907" y="1419"/>
                    <a:pt x="907" y="1419"/>
                    <a:pt x="907" y="1419"/>
                  </a:cubicBezTo>
                  <a:cubicBezTo>
                    <a:pt x="907" y="1403"/>
                    <a:pt x="918" y="1393"/>
                    <a:pt x="918" y="1377"/>
                  </a:cubicBezTo>
                  <a:cubicBezTo>
                    <a:pt x="918" y="1372"/>
                    <a:pt x="912" y="1366"/>
                    <a:pt x="907" y="136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89"/>
            <p:cNvSpPr>
              <a:spLocks noChangeArrowheads="1"/>
            </p:cNvSpPr>
            <p:nvPr/>
          </p:nvSpPr>
          <p:spPr bwMode="auto">
            <a:xfrm>
              <a:off x="6636821" y="8154987"/>
              <a:ext cx="292081" cy="165100"/>
            </a:xfrm>
            <a:custGeom>
              <a:avLst/>
              <a:gdLst>
                <a:gd name="T0" fmla="*/ 765 w 813"/>
                <a:gd name="T1" fmla="*/ 10 h 460"/>
                <a:gd name="T2" fmla="*/ 606 w 813"/>
                <a:gd name="T3" fmla="*/ 10 h 460"/>
                <a:gd name="T4" fmla="*/ 522 w 813"/>
                <a:gd name="T5" fmla="*/ 5 h 460"/>
                <a:gd name="T6" fmla="*/ 438 w 813"/>
                <a:gd name="T7" fmla="*/ 21 h 460"/>
                <a:gd name="T8" fmla="*/ 348 w 813"/>
                <a:gd name="T9" fmla="*/ 84 h 460"/>
                <a:gd name="T10" fmla="*/ 311 w 813"/>
                <a:gd name="T11" fmla="*/ 126 h 460"/>
                <a:gd name="T12" fmla="*/ 311 w 813"/>
                <a:gd name="T13" fmla="*/ 84 h 460"/>
                <a:gd name="T14" fmla="*/ 163 w 813"/>
                <a:gd name="T15" fmla="*/ 137 h 460"/>
                <a:gd name="T16" fmla="*/ 32 w 813"/>
                <a:gd name="T17" fmla="*/ 205 h 460"/>
                <a:gd name="T18" fmla="*/ 0 w 813"/>
                <a:gd name="T19" fmla="*/ 216 h 460"/>
                <a:gd name="T20" fmla="*/ 10 w 813"/>
                <a:gd name="T21" fmla="*/ 248 h 460"/>
                <a:gd name="T22" fmla="*/ 47 w 813"/>
                <a:gd name="T23" fmla="*/ 221 h 460"/>
                <a:gd name="T24" fmla="*/ 68 w 813"/>
                <a:gd name="T25" fmla="*/ 211 h 460"/>
                <a:gd name="T26" fmla="*/ 95 w 813"/>
                <a:gd name="T27" fmla="*/ 237 h 460"/>
                <a:gd name="T28" fmla="*/ 95 w 813"/>
                <a:gd name="T29" fmla="*/ 274 h 460"/>
                <a:gd name="T30" fmla="*/ 53 w 813"/>
                <a:gd name="T31" fmla="*/ 332 h 460"/>
                <a:gd name="T32" fmla="*/ 84 w 813"/>
                <a:gd name="T33" fmla="*/ 358 h 460"/>
                <a:gd name="T34" fmla="*/ 111 w 813"/>
                <a:gd name="T35" fmla="*/ 374 h 460"/>
                <a:gd name="T36" fmla="*/ 163 w 813"/>
                <a:gd name="T37" fmla="*/ 406 h 460"/>
                <a:gd name="T38" fmla="*/ 195 w 813"/>
                <a:gd name="T39" fmla="*/ 422 h 460"/>
                <a:gd name="T40" fmla="*/ 232 w 813"/>
                <a:gd name="T41" fmla="*/ 432 h 460"/>
                <a:gd name="T42" fmla="*/ 242 w 813"/>
                <a:gd name="T43" fmla="*/ 459 h 460"/>
                <a:gd name="T44" fmla="*/ 301 w 813"/>
                <a:gd name="T45" fmla="*/ 453 h 460"/>
                <a:gd name="T46" fmla="*/ 306 w 813"/>
                <a:gd name="T47" fmla="*/ 390 h 460"/>
                <a:gd name="T48" fmla="*/ 327 w 813"/>
                <a:gd name="T49" fmla="*/ 406 h 460"/>
                <a:gd name="T50" fmla="*/ 364 w 813"/>
                <a:gd name="T51" fmla="*/ 411 h 460"/>
                <a:gd name="T52" fmla="*/ 427 w 813"/>
                <a:gd name="T53" fmla="*/ 406 h 460"/>
                <a:gd name="T54" fmla="*/ 469 w 813"/>
                <a:gd name="T55" fmla="*/ 411 h 460"/>
                <a:gd name="T56" fmla="*/ 527 w 813"/>
                <a:gd name="T57" fmla="*/ 385 h 460"/>
                <a:gd name="T58" fmla="*/ 575 w 813"/>
                <a:gd name="T59" fmla="*/ 327 h 460"/>
                <a:gd name="T60" fmla="*/ 575 w 813"/>
                <a:gd name="T61" fmla="*/ 295 h 460"/>
                <a:gd name="T62" fmla="*/ 575 w 813"/>
                <a:gd name="T63" fmla="*/ 258 h 460"/>
                <a:gd name="T64" fmla="*/ 580 w 813"/>
                <a:gd name="T65" fmla="*/ 216 h 460"/>
                <a:gd name="T66" fmla="*/ 585 w 813"/>
                <a:gd name="T67" fmla="*/ 163 h 460"/>
                <a:gd name="T68" fmla="*/ 622 w 813"/>
                <a:gd name="T69" fmla="*/ 195 h 460"/>
                <a:gd name="T70" fmla="*/ 649 w 813"/>
                <a:gd name="T71" fmla="*/ 158 h 460"/>
                <a:gd name="T72" fmla="*/ 680 w 813"/>
                <a:gd name="T73" fmla="*/ 137 h 460"/>
                <a:gd name="T74" fmla="*/ 696 w 813"/>
                <a:gd name="T75" fmla="*/ 158 h 460"/>
                <a:gd name="T76" fmla="*/ 759 w 813"/>
                <a:gd name="T77" fmla="*/ 226 h 460"/>
                <a:gd name="T78" fmla="*/ 765 w 813"/>
                <a:gd name="T79" fmla="*/ 174 h 460"/>
                <a:gd name="T80" fmla="*/ 775 w 813"/>
                <a:gd name="T81" fmla="*/ 147 h 460"/>
                <a:gd name="T82" fmla="*/ 812 w 813"/>
                <a:gd name="T83" fmla="*/ 100 h 460"/>
                <a:gd name="T84" fmla="*/ 791 w 813"/>
                <a:gd name="T85" fmla="*/ 52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813" h="460">
                  <a:moveTo>
                    <a:pt x="765" y="10"/>
                  </a:moveTo>
                  <a:lnTo>
                    <a:pt x="765" y="10"/>
                  </a:lnTo>
                  <a:cubicBezTo>
                    <a:pt x="749" y="16"/>
                    <a:pt x="733" y="16"/>
                    <a:pt x="712" y="21"/>
                  </a:cubicBezTo>
                  <a:cubicBezTo>
                    <a:pt x="675" y="10"/>
                    <a:pt x="649" y="16"/>
                    <a:pt x="606" y="10"/>
                  </a:cubicBezTo>
                  <a:cubicBezTo>
                    <a:pt x="585" y="10"/>
                    <a:pt x="575" y="0"/>
                    <a:pt x="554" y="0"/>
                  </a:cubicBezTo>
                  <a:cubicBezTo>
                    <a:pt x="538" y="0"/>
                    <a:pt x="533" y="5"/>
                    <a:pt x="522" y="5"/>
                  </a:cubicBezTo>
                  <a:cubicBezTo>
                    <a:pt x="480" y="5"/>
                    <a:pt x="480" y="5"/>
                    <a:pt x="480" y="5"/>
                  </a:cubicBezTo>
                  <a:cubicBezTo>
                    <a:pt x="464" y="5"/>
                    <a:pt x="453" y="21"/>
                    <a:pt x="438" y="21"/>
                  </a:cubicBezTo>
                  <a:cubicBezTo>
                    <a:pt x="385" y="26"/>
                    <a:pt x="353" y="42"/>
                    <a:pt x="301" y="52"/>
                  </a:cubicBezTo>
                  <a:cubicBezTo>
                    <a:pt x="301" y="79"/>
                    <a:pt x="353" y="84"/>
                    <a:pt x="348" y="84"/>
                  </a:cubicBezTo>
                  <a:cubicBezTo>
                    <a:pt x="332" y="95"/>
                    <a:pt x="332" y="110"/>
                    <a:pt x="322" y="126"/>
                  </a:cubicBezTo>
                  <a:cubicBezTo>
                    <a:pt x="311" y="126"/>
                    <a:pt x="311" y="126"/>
                    <a:pt x="311" y="126"/>
                  </a:cubicBezTo>
                  <a:cubicBezTo>
                    <a:pt x="311" y="110"/>
                    <a:pt x="316" y="105"/>
                    <a:pt x="316" y="89"/>
                  </a:cubicBezTo>
                  <a:cubicBezTo>
                    <a:pt x="316" y="84"/>
                    <a:pt x="311" y="84"/>
                    <a:pt x="311" y="84"/>
                  </a:cubicBezTo>
                  <a:cubicBezTo>
                    <a:pt x="285" y="84"/>
                    <a:pt x="279" y="79"/>
                    <a:pt x="258" y="79"/>
                  </a:cubicBezTo>
                  <a:cubicBezTo>
                    <a:pt x="211" y="79"/>
                    <a:pt x="195" y="110"/>
                    <a:pt x="163" y="137"/>
                  </a:cubicBezTo>
                  <a:cubicBezTo>
                    <a:pt x="132" y="163"/>
                    <a:pt x="111" y="168"/>
                    <a:pt x="79" y="184"/>
                  </a:cubicBezTo>
                  <a:cubicBezTo>
                    <a:pt x="58" y="195"/>
                    <a:pt x="53" y="205"/>
                    <a:pt x="32" y="205"/>
                  </a:cubicBezTo>
                  <a:cubicBezTo>
                    <a:pt x="21" y="211"/>
                    <a:pt x="10" y="211"/>
                    <a:pt x="0" y="216"/>
                  </a:cubicBezTo>
                  <a:lnTo>
                    <a:pt x="0" y="216"/>
                  </a:lnTo>
                  <a:cubicBezTo>
                    <a:pt x="5" y="232"/>
                    <a:pt x="5" y="237"/>
                    <a:pt x="5" y="248"/>
                  </a:cubicBezTo>
                  <a:cubicBezTo>
                    <a:pt x="10" y="248"/>
                    <a:pt x="10" y="248"/>
                    <a:pt x="10" y="248"/>
                  </a:cubicBezTo>
                  <a:cubicBezTo>
                    <a:pt x="21" y="242"/>
                    <a:pt x="26" y="242"/>
                    <a:pt x="32" y="237"/>
                  </a:cubicBezTo>
                  <a:cubicBezTo>
                    <a:pt x="37" y="232"/>
                    <a:pt x="37" y="226"/>
                    <a:pt x="47" y="221"/>
                  </a:cubicBezTo>
                  <a:cubicBezTo>
                    <a:pt x="47" y="216"/>
                    <a:pt x="53" y="216"/>
                    <a:pt x="58" y="216"/>
                  </a:cubicBezTo>
                  <a:cubicBezTo>
                    <a:pt x="63" y="211"/>
                    <a:pt x="63" y="211"/>
                    <a:pt x="68" y="211"/>
                  </a:cubicBezTo>
                  <a:cubicBezTo>
                    <a:pt x="74" y="211"/>
                    <a:pt x="74" y="216"/>
                    <a:pt x="79" y="216"/>
                  </a:cubicBezTo>
                  <a:cubicBezTo>
                    <a:pt x="84" y="221"/>
                    <a:pt x="90" y="226"/>
                    <a:pt x="95" y="237"/>
                  </a:cubicBezTo>
                  <a:cubicBezTo>
                    <a:pt x="100" y="242"/>
                    <a:pt x="111" y="248"/>
                    <a:pt x="111" y="258"/>
                  </a:cubicBezTo>
                  <a:cubicBezTo>
                    <a:pt x="111" y="269"/>
                    <a:pt x="100" y="269"/>
                    <a:pt x="95" y="274"/>
                  </a:cubicBezTo>
                  <a:cubicBezTo>
                    <a:pt x="90" y="285"/>
                    <a:pt x="84" y="285"/>
                    <a:pt x="74" y="295"/>
                  </a:cubicBezTo>
                  <a:cubicBezTo>
                    <a:pt x="63" y="306"/>
                    <a:pt x="58" y="316"/>
                    <a:pt x="53" y="332"/>
                  </a:cubicBezTo>
                  <a:cubicBezTo>
                    <a:pt x="63" y="337"/>
                    <a:pt x="63" y="342"/>
                    <a:pt x="74" y="348"/>
                  </a:cubicBezTo>
                  <a:cubicBezTo>
                    <a:pt x="79" y="353"/>
                    <a:pt x="84" y="353"/>
                    <a:pt x="84" y="358"/>
                  </a:cubicBezTo>
                  <a:cubicBezTo>
                    <a:pt x="90" y="364"/>
                    <a:pt x="90" y="374"/>
                    <a:pt x="95" y="374"/>
                  </a:cubicBezTo>
                  <a:cubicBezTo>
                    <a:pt x="100" y="374"/>
                    <a:pt x="105" y="374"/>
                    <a:pt x="111" y="374"/>
                  </a:cubicBezTo>
                  <a:cubicBezTo>
                    <a:pt x="147" y="369"/>
                    <a:pt x="147" y="369"/>
                    <a:pt x="147" y="369"/>
                  </a:cubicBezTo>
                  <a:cubicBezTo>
                    <a:pt x="158" y="379"/>
                    <a:pt x="158" y="390"/>
                    <a:pt x="163" y="406"/>
                  </a:cubicBezTo>
                  <a:cubicBezTo>
                    <a:pt x="163" y="416"/>
                    <a:pt x="169" y="427"/>
                    <a:pt x="179" y="427"/>
                  </a:cubicBezTo>
                  <a:cubicBezTo>
                    <a:pt x="184" y="427"/>
                    <a:pt x="190" y="422"/>
                    <a:pt x="195" y="422"/>
                  </a:cubicBezTo>
                  <a:cubicBezTo>
                    <a:pt x="200" y="416"/>
                    <a:pt x="206" y="411"/>
                    <a:pt x="216" y="411"/>
                  </a:cubicBezTo>
                  <a:cubicBezTo>
                    <a:pt x="221" y="411"/>
                    <a:pt x="227" y="422"/>
                    <a:pt x="232" y="432"/>
                  </a:cubicBezTo>
                  <a:cubicBezTo>
                    <a:pt x="232" y="437"/>
                    <a:pt x="237" y="437"/>
                    <a:pt x="237" y="443"/>
                  </a:cubicBezTo>
                  <a:cubicBezTo>
                    <a:pt x="237" y="448"/>
                    <a:pt x="237" y="453"/>
                    <a:pt x="242" y="459"/>
                  </a:cubicBezTo>
                  <a:cubicBezTo>
                    <a:pt x="248" y="459"/>
                    <a:pt x="253" y="459"/>
                    <a:pt x="258" y="459"/>
                  </a:cubicBezTo>
                  <a:cubicBezTo>
                    <a:pt x="274" y="459"/>
                    <a:pt x="285" y="453"/>
                    <a:pt x="301" y="453"/>
                  </a:cubicBezTo>
                  <a:cubicBezTo>
                    <a:pt x="301" y="395"/>
                    <a:pt x="301" y="395"/>
                    <a:pt x="301" y="395"/>
                  </a:cubicBezTo>
                  <a:cubicBezTo>
                    <a:pt x="301" y="395"/>
                    <a:pt x="306" y="395"/>
                    <a:pt x="306" y="390"/>
                  </a:cubicBezTo>
                  <a:cubicBezTo>
                    <a:pt x="311" y="395"/>
                    <a:pt x="311" y="400"/>
                    <a:pt x="316" y="400"/>
                  </a:cubicBezTo>
                  <a:cubicBezTo>
                    <a:pt x="322" y="400"/>
                    <a:pt x="327" y="400"/>
                    <a:pt x="327" y="406"/>
                  </a:cubicBezTo>
                  <a:cubicBezTo>
                    <a:pt x="332" y="406"/>
                    <a:pt x="332" y="406"/>
                    <a:pt x="337" y="406"/>
                  </a:cubicBezTo>
                  <a:cubicBezTo>
                    <a:pt x="348" y="411"/>
                    <a:pt x="353" y="411"/>
                    <a:pt x="364" y="411"/>
                  </a:cubicBezTo>
                  <a:cubicBezTo>
                    <a:pt x="385" y="411"/>
                    <a:pt x="395" y="395"/>
                    <a:pt x="417" y="395"/>
                  </a:cubicBezTo>
                  <a:cubicBezTo>
                    <a:pt x="422" y="395"/>
                    <a:pt x="422" y="400"/>
                    <a:pt x="427" y="406"/>
                  </a:cubicBezTo>
                  <a:cubicBezTo>
                    <a:pt x="438" y="411"/>
                    <a:pt x="443" y="416"/>
                    <a:pt x="453" y="416"/>
                  </a:cubicBezTo>
                  <a:cubicBezTo>
                    <a:pt x="459" y="416"/>
                    <a:pt x="464" y="411"/>
                    <a:pt x="469" y="411"/>
                  </a:cubicBezTo>
                  <a:cubicBezTo>
                    <a:pt x="485" y="406"/>
                    <a:pt x="490" y="411"/>
                    <a:pt x="506" y="411"/>
                  </a:cubicBezTo>
                  <a:cubicBezTo>
                    <a:pt x="517" y="406"/>
                    <a:pt x="522" y="395"/>
                    <a:pt x="527" y="385"/>
                  </a:cubicBezTo>
                  <a:cubicBezTo>
                    <a:pt x="538" y="374"/>
                    <a:pt x="538" y="364"/>
                    <a:pt x="549" y="353"/>
                  </a:cubicBezTo>
                  <a:cubicBezTo>
                    <a:pt x="559" y="342"/>
                    <a:pt x="570" y="337"/>
                    <a:pt x="575" y="327"/>
                  </a:cubicBezTo>
                  <a:cubicBezTo>
                    <a:pt x="580" y="321"/>
                    <a:pt x="585" y="311"/>
                    <a:pt x="585" y="300"/>
                  </a:cubicBezTo>
                  <a:cubicBezTo>
                    <a:pt x="580" y="300"/>
                    <a:pt x="580" y="300"/>
                    <a:pt x="575" y="295"/>
                  </a:cubicBezTo>
                  <a:cubicBezTo>
                    <a:pt x="570" y="290"/>
                    <a:pt x="564" y="285"/>
                    <a:pt x="564" y="279"/>
                  </a:cubicBezTo>
                  <a:cubicBezTo>
                    <a:pt x="564" y="269"/>
                    <a:pt x="570" y="269"/>
                    <a:pt x="575" y="258"/>
                  </a:cubicBezTo>
                  <a:cubicBezTo>
                    <a:pt x="580" y="253"/>
                    <a:pt x="575" y="242"/>
                    <a:pt x="580" y="237"/>
                  </a:cubicBezTo>
                  <a:cubicBezTo>
                    <a:pt x="580" y="226"/>
                    <a:pt x="580" y="226"/>
                    <a:pt x="580" y="216"/>
                  </a:cubicBezTo>
                  <a:cubicBezTo>
                    <a:pt x="580" y="163"/>
                    <a:pt x="580" y="163"/>
                    <a:pt x="580" y="163"/>
                  </a:cubicBezTo>
                  <a:cubicBezTo>
                    <a:pt x="585" y="163"/>
                    <a:pt x="585" y="163"/>
                    <a:pt x="585" y="163"/>
                  </a:cubicBezTo>
                  <a:cubicBezTo>
                    <a:pt x="596" y="168"/>
                    <a:pt x="601" y="174"/>
                    <a:pt x="606" y="179"/>
                  </a:cubicBezTo>
                  <a:cubicBezTo>
                    <a:pt x="612" y="184"/>
                    <a:pt x="617" y="195"/>
                    <a:pt x="622" y="195"/>
                  </a:cubicBezTo>
                  <a:cubicBezTo>
                    <a:pt x="633" y="195"/>
                    <a:pt x="638" y="184"/>
                    <a:pt x="638" y="174"/>
                  </a:cubicBezTo>
                  <a:cubicBezTo>
                    <a:pt x="643" y="168"/>
                    <a:pt x="643" y="163"/>
                    <a:pt x="649" y="158"/>
                  </a:cubicBezTo>
                  <a:cubicBezTo>
                    <a:pt x="649" y="147"/>
                    <a:pt x="649" y="142"/>
                    <a:pt x="654" y="142"/>
                  </a:cubicBezTo>
                  <a:cubicBezTo>
                    <a:pt x="664" y="131"/>
                    <a:pt x="670" y="137"/>
                    <a:pt x="680" y="137"/>
                  </a:cubicBezTo>
                  <a:cubicBezTo>
                    <a:pt x="686" y="137"/>
                    <a:pt x="691" y="142"/>
                    <a:pt x="691" y="142"/>
                  </a:cubicBezTo>
                  <a:cubicBezTo>
                    <a:pt x="691" y="147"/>
                    <a:pt x="696" y="153"/>
                    <a:pt x="696" y="158"/>
                  </a:cubicBezTo>
                  <a:cubicBezTo>
                    <a:pt x="701" y="168"/>
                    <a:pt x="707" y="174"/>
                    <a:pt x="712" y="184"/>
                  </a:cubicBezTo>
                  <a:cubicBezTo>
                    <a:pt x="728" y="200"/>
                    <a:pt x="744" y="205"/>
                    <a:pt x="759" y="226"/>
                  </a:cubicBezTo>
                  <a:cubicBezTo>
                    <a:pt x="765" y="211"/>
                    <a:pt x="765" y="200"/>
                    <a:pt x="765" y="184"/>
                  </a:cubicBezTo>
                  <a:cubicBezTo>
                    <a:pt x="765" y="179"/>
                    <a:pt x="765" y="174"/>
                    <a:pt x="765" y="174"/>
                  </a:cubicBezTo>
                  <a:cubicBezTo>
                    <a:pt x="765" y="163"/>
                    <a:pt x="765" y="163"/>
                    <a:pt x="770" y="158"/>
                  </a:cubicBezTo>
                  <a:cubicBezTo>
                    <a:pt x="770" y="153"/>
                    <a:pt x="775" y="153"/>
                    <a:pt x="775" y="147"/>
                  </a:cubicBezTo>
                  <a:cubicBezTo>
                    <a:pt x="781" y="147"/>
                    <a:pt x="786" y="142"/>
                    <a:pt x="791" y="137"/>
                  </a:cubicBezTo>
                  <a:cubicBezTo>
                    <a:pt x="802" y="126"/>
                    <a:pt x="812" y="116"/>
                    <a:pt x="812" y="100"/>
                  </a:cubicBezTo>
                  <a:cubicBezTo>
                    <a:pt x="812" y="89"/>
                    <a:pt x="807" y="79"/>
                    <a:pt x="802" y="68"/>
                  </a:cubicBezTo>
                  <a:cubicBezTo>
                    <a:pt x="796" y="63"/>
                    <a:pt x="796" y="58"/>
                    <a:pt x="791" y="52"/>
                  </a:cubicBezTo>
                  <a:cubicBezTo>
                    <a:pt x="781" y="37"/>
                    <a:pt x="770" y="31"/>
                    <a:pt x="765" y="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90"/>
            <p:cNvSpPr>
              <a:spLocks noChangeArrowheads="1"/>
            </p:cNvSpPr>
            <p:nvPr/>
          </p:nvSpPr>
          <p:spPr bwMode="auto">
            <a:xfrm>
              <a:off x="6220924" y="9020175"/>
              <a:ext cx="1163561" cy="347662"/>
            </a:xfrm>
            <a:custGeom>
              <a:avLst/>
              <a:gdLst>
                <a:gd name="T0" fmla="*/ 3043 w 3234"/>
                <a:gd name="T1" fmla="*/ 579 h 965"/>
                <a:gd name="T2" fmla="*/ 2996 w 3234"/>
                <a:gd name="T3" fmla="*/ 600 h 965"/>
                <a:gd name="T4" fmla="*/ 2948 w 3234"/>
                <a:gd name="T5" fmla="*/ 611 h 965"/>
                <a:gd name="T6" fmla="*/ 2911 w 3234"/>
                <a:gd name="T7" fmla="*/ 600 h 965"/>
                <a:gd name="T8" fmla="*/ 2885 w 3234"/>
                <a:gd name="T9" fmla="*/ 648 h 965"/>
                <a:gd name="T10" fmla="*/ 2911 w 3234"/>
                <a:gd name="T11" fmla="*/ 653 h 965"/>
                <a:gd name="T12" fmla="*/ 3064 w 3234"/>
                <a:gd name="T13" fmla="*/ 579 h 965"/>
                <a:gd name="T14" fmla="*/ 3117 w 3234"/>
                <a:gd name="T15" fmla="*/ 526 h 965"/>
                <a:gd name="T16" fmla="*/ 3228 w 3234"/>
                <a:gd name="T17" fmla="*/ 458 h 965"/>
                <a:gd name="T18" fmla="*/ 3117 w 3234"/>
                <a:gd name="T19" fmla="*/ 526 h 965"/>
                <a:gd name="T20" fmla="*/ 2252 w 3234"/>
                <a:gd name="T21" fmla="*/ 648 h 965"/>
                <a:gd name="T22" fmla="*/ 2310 w 3234"/>
                <a:gd name="T23" fmla="*/ 568 h 965"/>
                <a:gd name="T24" fmla="*/ 2131 w 3234"/>
                <a:gd name="T25" fmla="*/ 579 h 965"/>
                <a:gd name="T26" fmla="*/ 2052 w 3234"/>
                <a:gd name="T27" fmla="*/ 621 h 965"/>
                <a:gd name="T28" fmla="*/ 1978 w 3234"/>
                <a:gd name="T29" fmla="*/ 679 h 965"/>
                <a:gd name="T30" fmla="*/ 1941 w 3234"/>
                <a:gd name="T31" fmla="*/ 711 h 965"/>
                <a:gd name="T32" fmla="*/ 2094 w 3234"/>
                <a:gd name="T33" fmla="*/ 642 h 965"/>
                <a:gd name="T34" fmla="*/ 2162 w 3234"/>
                <a:gd name="T35" fmla="*/ 579 h 965"/>
                <a:gd name="T36" fmla="*/ 1540 w 3234"/>
                <a:gd name="T37" fmla="*/ 684 h 965"/>
                <a:gd name="T38" fmla="*/ 1572 w 3234"/>
                <a:gd name="T39" fmla="*/ 706 h 965"/>
                <a:gd name="T40" fmla="*/ 1540 w 3234"/>
                <a:gd name="T41" fmla="*/ 684 h 965"/>
                <a:gd name="T42" fmla="*/ 1287 w 3234"/>
                <a:gd name="T43" fmla="*/ 716 h 965"/>
                <a:gd name="T44" fmla="*/ 1318 w 3234"/>
                <a:gd name="T45" fmla="*/ 706 h 965"/>
                <a:gd name="T46" fmla="*/ 1012 w 3234"/>
                <a:gd name="T47" fmla="*/ 79 h 965"/>
                <a:gd name="T48" fmla="*/ 1028 w 3234"/>
                <a:gd name="T49" fmla="*/ 116 h 965"/>
                <a:gd name="T50" fmla="*/ 1055 w 3234"/>
                <a:gd name="T51" fmla="*/ 105 h 965"/>
                <a:gd name="T52" fmla="*/ 364 w 3234"/>
                <a:gd name="T53" fmla="*/ 0 h 965"/>
                <a:gd name="T54" fmla="*/ 638 w 3234"/>
                <a:gd name="T55" fmla="*/ 37 h 965"/>
                <a:gd name="T56" fmla="*/ 881 w 3234"/>
                <a:gd name="T57" fmla="*/ 195 h 965"/>
                <a:gd name="T58" fmla="*/ 917 w 3234"/>
                <a:gd name="T59" fmla="*/ 279 h 965"/>
                <a:gd name="T60" fmla="*/ 1028 w 3234"/>
                <a:gd name="T61" fmla="*/ 311 h 965"/>
                <a:gd name="T62" fmla="*/ 1076 w 3234"/>
                <a:gd name="T63" fmla="*/ 380 h 965"/>
                <a:gd name="T64" fmla="*/ 1113 w 3234"/>
                <a:gd name="T65" fmla="*/ 426 h 965"/>
                <a:gd name="T66" fmla="*/ 1034 w 3234"/>
                <a:gd name="T67" fmla="*/ 484 h 965"/>
                <a:gd name="T68" fmla="*/ 1113 w 3234"/>
                <a:gd name="T69" fmla="*/ 669 h 965"/>
                <a:gd name="T70" fmla="*/ 1128 w 3234"/>
                <a:gd name="T71" fmla="*/ 695 h 965"/>
                <a:gd name="T72" fmla="*/ 1049 w 3234"/>
                <a:gd name="T73" fmla="*/ 785 h 965"/>
                <a:gd name="T74" fmla="*/ 912 w 3234"/>
                <a:gd name="T75" fmla="*/ 843 h 965"/>
                <a:gd name="T76" fmla="*/ 754 w 3234"/>
                <a:gd name="T77" fmla="*/ 901 h 965"/>
                <a:gd name="T78" fmla="*/ 517 w 3234"/>
                <a:gd name="T79" fmla="*/ 953 h 965"/>
                <a:gd name="T80" fmla="*/ 401 w 3234"/>
                <a:gd name="T81" fmla="*/ 938 h 965"/>
                <a:gd name="T82" fmla="*/ 300 w 3234"/>
                <a:gd name="T83" fmla="*/ 917 h 965"/>
                <a:gd name="T84" fmla="*/ 190 w 3234"/>
                <a:gd name="T85" fmla="*/ 901 h 965"/>
                <a:gd name="T86" fmla="*/ 47 w 3234"/>
                <a:gd name="T87" fmla="*/ 758 h 965"/>
                <a:gd name="T88" fmla="*/ 10 w 3234"/>
                <a:gd name="T89" fmla="*/ 626 h 965"/>
                <a:gd name="T90" fmla="*/ 126 w 3234"/>
                <a:gd name="T91" fmla="*/ 748 h 965"/>
                <a:gd name="T92" fmla="*/ 269 w 3234"/>
                <a:gd name="T93" fmla="*/ 763 h 965"/>
                <a:gd name="T94" fmla="*/ 311 w 3234"/>
                <a:gd name="T95" fmla="*/ 716 h 965"/>
                <a:gd name="T96" fmla="*/ 385 w 3234"/>
                <a:gd name="T97" fmla="*/ 658 h 965"/>
                <a:gd name="T98" fmla="*/ 279 w 3234"/>
                <a:gd name="T99" fmla="*/ 489 h 965"/>
                <a:gd name="T100" fmla="*/ 163 w 3234"/>
                <a:gd name="T101" fmla="*/ 295 h 965"/>
                <a:gd name="T102" fmla="*/ 206 w 3234"/>
                <a:gd name="T103" fmla="*/ 316 h 965"/>
                <a:gd name="T104" fmla="*/ 269 w 3234"/>
                <a:gd name="T105" fmla="*/ 132 h 9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234" h="965">
                  <a:moveTo>
                    <a:pt x="3048" y="579"/>
                  </a:moveTo>
                  <a:lnTo>
                    <a:pt x="3048" y="579"/>
                  </a:lnTo>
                  <a:cubicBezTo>
                    <a:pt x="3048" y="579"/>
                    <a:pt x="3048" y="579"/>
                    <a:pt x="3043" y="579"/>
                  </a:cubicBezTo>
                  <a:cubicBezTo>
                    <a:pt x="3038" y="579"/>
                    <a:pt x="3033" y="574"/>
                    <a:pt x="3027" y="563"/>
                  </a:cubicBezTo>
                  <a:cubicBezTo>
                    <a:pt x="3027" y="574"/>
                    <a:pt x="3027" y="579"/>
                    <a:pt x="3027" y="584"/>
                  </a:cubicBezTo>
                  <a:cubicBezTo>
                    <a:pt x="3012" y="584"/>
                    <a:pt x="2996" y="589"/>
                    <a:pt x="2996" y="600"/>
                  </a:cubicBezTo>
                  <a:cubicBezTo>
                    <a:pt x="2985" y="621"/>
                    <a:pt x="2985" y="637"/>
                    <a:pt x="2969" y="637"/>
                  </a:cubicBezTo>
                  <a:cubicBezTo>
                    <a:pt x="2948" y="637"/>
                    <a:pt x="2927" y="605"/>
                    <a:pt x="2938" y="611"/>
                  </a:cubicBezTo>
                  <a:cubicBezTo>
                    <a:pt x="2948" y="611"/>
                    <a:pt x="2948" y="611"/>
                    <a:pt x="2948" y="611"/>
                  </a:cubicBezTo>
                  <a:cubicBezTo>
                    <a:pt x="2954" y="611"/>
                    <a:pt x="2954" y="605"/>
                    <a:pt x="2954" y="605"/>
                  </a:cubicBezTo>
                  <a:cubicBezTo>
                    <a:pt x="2948" y="600"/>
                    <a:pt x="2943" y="595"/>
                    <a:pt x="2932" y="595"/>
                  </a:cubicBezTo>
                  <a:cubicBezTo>
                    <a:pt x="2927" y="595"/>
                    <a:pt x="2922" y="600"/>
                    <a:pt x="2911" y="600"/>
                  </a:cubicBezTo>
                  <a:cubicBezTo>
                    <a:pt x="2901" y="600"/>
                    <a:pt x="2895" y="600"/>
                    <a:pt x="2885" y="595"/>
                  </a:cubicBezTo>
                  <a:cubicBezTo>
                    <a:pt x="2890" y="611"/>
                    <a:pt x="2895" y="621"/>
                    <a:pt x="2895" y="637"/>
                  </a:cubicBezTo>
                  <a:cubicBezTo>
                    <a:pt x="2885" y="648"/>
                    <a:pt x="2885" y="648"/>
                    <a:pt x="2885" y="648"/>
                  </a:cubicBezTo>
                  <a:cubicBezTo>
                    <a:pt x="2885" y="663"/>
                    <a:pt x="2885" y="663"/>
                    <a:pt x="2885" y="663"/>
                  </a:cubicBezTo>
                  <a:cubicBezTo>
                    <a:pt x="2890" y="663"/>
                    <a:pt x="2890" y="663"/>
                    <a:pt x="2895" y="663"/>
                  </a:cubicBezTo>
                  <a:cubicBezTo>
                    <a:pt x="2901" y="663"/>
                    <a:pt x="2906" y="653"/>
                    <a:pt x="2911" y="653"/>
                  </a:cubicBezTo>
                  <a:cubicBezTo>
                    <a:pt x="2938" y="648"/>
                    <a:pt x="2954" y="653"/>
                    <a:pt x="2980" y="642"/>
                  </a:cubicBezTo>
                  <a:cubicBezTo>
                    <a:pt x="2996" y="642"/>
                    <a:pt x="3001" y="626"/>
                    <a:pt x="3012" y="621"/>
                  </a:cubicBezTo>
                  <a:cubicBezTo>
                    <a:pt x="3033" y="611"/>
                    <a:pt x="3059" y="605"/>
                    <a:pt x="3064" y="579"/>
                  </a:cubicBezTo>
                  <a:cubicBezTo>
                    <a:pt x="3059" y="579"/>
                    <a:pt x="3054" y="579"/>
                    <a:pt x="3048" y="579"/>
                  </a:cubicBezTo>
                  <a:close/>
                  <a:moveTo>
                    <a:pt x="3117" y="526"/>
                  </a:moveTo>
                  <a:lnTo>
                    <a:pt x="3117" y="526"/>
                  </a:lnTo>
                  <a:cubicBezTo>
                    <a:pt x="3117" y="531"/>
                    <a:pt x="3117" y="537"/>
                    <a:pt x="3122" y="542"/>
                  </a:cubicBezTo>
                  <a:cubicBezTo>
                    <a:pt x="3159" y="505"/>
                    <a:pt x="3180" y="484"/>
                    <a:pt x="3233" y="458"/>
                  </a:cubicBezTo>
                  <a:cubicBezTo>
                    <a:pt x="3228" y="458"/>
                    <a:pt x="3228" y="458"/>
                    <a:pt x="3228" y="458"/>
                  </a:cubicBezTo>
                  <a:cubicBezTo>
                    <a:pt x="3202" y="458"/>
                    <a:pt x="3175" y="463"/>
                    <a:pt x="3170" y="484"/>
                  </a:cubicBezTo>
                  <a:cubicBezTo>
                    <a:pt x="3159" y="495"/>
                    <a:pt x="3154" y="500"/>
                    <a:pt x="3143" y="510"/>
                  </a:cubicBezTo>
                  <a:cubicBezTo>
                    <a:pt x="3133" y="516"/>
                    <a:pt x="3117" y="510"/>
                    <a:pt x="3117" y="526"/>
                  </a:cubicBezTo>
                  <a:close/>
                  <a:moveTo>
                    <a:pt x="2241" y="611"/>
                  </a:moveTo>
                  <a:lnTo>
                    <a:pt x="2241" y="611"/>
                  </a:lnTo>
                  <a:cubicBezTo>
                    <a:pt x="2247" y="626"/>
                    <a:pt x="2247" y="632"/>
                    <a:pt x="2252" y="648"/>
                  </a:cubicBezTo>
                  <a:cubicBezTo>
                    <a:pt x="2305" y="595"/>
                    <a:pt x="2336" y="574"/>
                    <a:pt x="2384" y="521"/>
                  </a:cubicBezTo>
                  <a:cubicBezTo>
                    <a:pt x="2384" y="521"/>
                    <a:pt x="2384" y="521"/>
                    <a:pt x="2379" y="521"/>
                  </a:cubicBezTo>
                  <a:cubicBezTo>
                    <a:pt x="2347" y="521"/>
                    <a:pt x="2336" y="547"/>
                    <a:pt x="2310" y="568"/>
                  </a:cubicBezTo>
                  <a:cubicBezTo>
                    <a:pt x="2289" y="589"/>
                    <a:pt x="2268" y="589"/>
                    <a:pt x="2241" y="611"/>
                  </a:cubicBezTo>
                  <a:close/>
                  <a:moveTo>
                    <a:pt x="2131" y="579"/>
                  </a:moveTo>
                  <a:lnTo>
                    <a:pt x="2131" y="579"/>
                  </a:lnTo>
                  <a:cubicBezTo>
                    <a:pt x="2131" y="584"/>
                    <a:pt x="2131" y="589"/>
                    <a:pt x="2131" y="595"/>
                  </a:cubicBezTo>
                  <a:cubicBezTo>
                    <a:pt x="2110" y="600"/>
                    <a:pt x="2104" y="621"/>
                    <a:pt x="2089" y="621"/>
                  </a:cubicBezTo>
                  <a:cubicBezTo>
                    <a:pt x="2052" y="621"/>
                    <a:pt x="2052" y="621"/>
                    <a:pt x="2052" y="621"/>
                  </a:cubicBezTo>
                  <a:cubicBezTo>
                    <a:pt x="2041" y="621"/>
                    <a:pt x="2036" y="626"/>
                    <a:pt x="2025" y="632"/>
                  </a:cubicBezTo>
                  <a:cubicBezTo>
                    <a:pt x="2015" y="642"/>
                    <a:pt x="2004" y="642"/>
                    <a:pt x="1993" y="653"/>
                  </a:cubicBezTo>
                  <a:cubicBezTo>
                    <a:pt x="1983" y="663"/>
                    <a:pt x="1988" y="679"/>
                    <a:pt x="1978" y="679"/>
                  </a:cubicBezTo>
                  <a:cubicBezTo>
                    <a:pt x="1967" y="679"/>
                    <a:pt x="1962" y="674"/>
                    <a:pt x="1951" y="669"/>
                  </a:cubicBezTo>
                  <a:cubicBezTo>
                    <a:pt x="1946" y="684"/>
                    <a:pt x="1941" y="695"/>
                    <a:pt x="1936" y="711"/>
                  </a:cubicBezTo>
                  <a:cubicBezTo>
                    <a:pt x="1941" y="711"/>
                    <a:pt x="1941" y="711"/>
                    <a:pt x="1941" y="711"/>
                  </a:cubicBezTo>
                  <a:cubicBezTo>
                    <a:pt x="1967" y="690"/>
                    <a:pt x="1983" y="695"/>
                    <a:pt x="2015" y="679"/>
                  </a:cubicBezTo>
                  <a:cubicBezTo>
                    <a:pt x="2025" y="674"/>
                    <a:pt x="2030" y="663"/>
                    <a:pt x="2046" y="658"/>
                  </a:cubicBezTo>
                  <a:cubicBezTo>
                    <a:pt x="2062" y="653"/>
                    <a:pt x="2078" y="648"/>
                    <a:pt x="2094" y="642"/>
                  </a:cubicBezTo>
                  <a:cubicBezTo>
                    <a:pt x="2120" y="637"/>
                    <a:pt x="2147" y="637"/>
                    <a:pt x="2147" y="616"/>
                  </a:cubicBezTo>
                  <a:cubicBezTo>
                    <a:pt x="2147" y="611"/>
                    <a:pt x="2147" y="611"/>
                    <a:pt x="2147" y="611"/>
                  </a:cubicBezTo>
                  <a:cubicBezTo>
                    <a:pt x="2147" y="595"/>
                    <a:pt x="2162" y="595"/>
                    <a:pt x="2162" y="579"/>
                  </a:cubicBezTo>
                  <a:cubicBezTo>
                    <a:pt x="2162" y="568"/>
                    <a:pt x="2162" y="568"/>
                    <a:pt x="2162" y="568"/>
                  </a:cubicBezTo>
                  <a:cubicBezTo>
                    <a:pt x="2147" y="568"/>
                    <a:pt x="2141" y="579"/>
                    <a:pt x="2131" y="579"/>
                  </a:cubicBezTo>
                  <a:close/>
                  <a:moveTo>
                    <a:pt x="1540" y="684"/>
                  </a:moveTo>
                  <a:lnTo>
                    <a:pt x="1540" y="684"/>
                  </a:lnTo>
                  <a:cubicBezTo>
                    <a:pt x="1540" y="690"/>
                    <a:pt x="1540" y="695"/>
                    <a:pt x="1540" y="706"/>
                  </a:cubicBezTo>
                  <a:cubicBezTo>
                    <a:pt x="1572" y="706"/>
                    <a:pt x="1572" y="706"/>
                    <a:pt x="1572" y="706"/>
                  </a:cubicBezTo>
                  <a:cubicBezTo>
                    <a:pt x="1582" y="706"/>
                    <a:pt x="1587" y="700"/>
                    <a:pt x="1598" y="695"/>
                  </a:cubicBezTo>
                  <a:cubicBezTo>
                    <a:pt x="1587" y="690"/>
                    <a:pt x="1587" y="695"/>
                    <a:pt x="1582" y="695"/>
                  </a:cubicBezTo>
                  <a:cubicBezTo>
                    <a:pt x="1566" y="695"/>
                    <a:pt x="1556" y="684"/>
                    <a:pt x="1540" y="684"/>
                  </a:cubicBezTo>
                  <a:close/>
                  <a:moveTo>
                    <a:pt x="1318" y="706"/>
                  </a:moveTo>
                  <a:lnTo>
                    <a:pt x="1318" y="706"/>
                  </a:lnTo>
                  <a:cubicBezTo>
                    <a:pt x="1302" y="706"/>
                    <a:pt x="1297" y="711"/>
                    <a:pt x="1287" y="716"/>
                  </a:cubicBezTo>
                  <a:cubicBezTo>
                    <a:pt x="1302" y="727"/>
                    <a:pt x="1318" y="727"/>
                    <a:pt x="1334" y="742"/>
                  </a:cubicBezTo>
                  <a:cubicBezTo>
                    <a:pt x="1339" y="737"/>
                    <a:pt x="1345" y="732"/>
                    <a:pt x="1355" y="727"/>
                  </a:cubicBezTo>
                  <a:cubicBezTo>
                    <a:pt x="1345" y="711"/>
                    <a:pt x="1329" y="711"/>
                    <a:pt x="1318" y="706"/>
                  </a:cubicBezTo>
                  <a:close/>
                  <a:moveTo>
                    <a:pt x="1023" y="79"/>
                  </a:moveTo>
                  <a:lnTo>
                    <a:pt x="1023" y="79"/>
                  </a:lnTo>
                  <a:cubicBezTo>
                    <a:pt x="1012" y="79"/>
                    <a:pt x="1012" y="79"/>
                    <a:pt x="1012" y="79"/>
                  </a:cubicBezTo>
                  <a:cubicBezTo>
                    <a:pt x="1007" y="84"/>
                    <a:pt x="1007" y="84"/>
                    <a:pt x="1007" y="84"/>
                  </a:cubicBezTo>
                  <a:cubicBezTo>
                    <a:pt x="1018" y="89"/>
                    <a:pt x="1034" y="95"/>
                    <a:pt x="1034" y="105"/>
                  </a:cubicBezTo>
                  <a:cubicBezTo>
                    <a:pt x="1034" y="110"/>
                    <a:pt x="1028" y="110"/>
                    <a:pt x="1028" y="116"/>
                  </a:cubicBezTo>
                  <a:cubicBezTo>
                    <a:pt x="1028" y="126"/>
                    <a:pt x="1028" y="126"/>
                    <a:pt x="1028" y="126"/>
                  </a:cubicBezTo>
                  <a:cubicBezTo>
                    <a:pt x="1034" y="126"/>
                    <a:pt x="1034" y="126"/>
                    <a:pt x="1034" y="126"/>
                  </a:cubicBezTo>
                  <a:cubicBezTo>
                    <a:pt x="1049" y="126"/>
                    <a:pt x="1055" y="116"/>
                    <a:pt x="1055" y="105"/>
                  </a:cubicBezTo>
                  <a:cubicBezTo>
                    <a:pt x="1055" y="89"/>
                    <a:pt x="1039" y="79"/>
                    <a:pt x="1023" y="79"/>
                  </a:cubicBezTo>
                  <a:close/>
                  <a:moveTo>
                    <a:pt x="364" y="0"/>
                  </a:moveTo>
                  <a:lnTo>
                    <a:pt x="364" y="0"/>
                  </a:lnTo>
                  <a:cubicBezTo>
                    <a:pt x="417" y="0"/>
                    <a:pt x="443" y="26"/>
                    <a:pt x="495" y="26"/>
                  </a:cubicBezTo>
                  <a:cubicBezTo>
                    <a:pt x="532" y="26"/>
                    <a:pt x="548" y="16"/>
                    <a:pt x="585" y="16"/>
                  </a:cubicBezTo>
                  <a:cubicBezTo>
                    <a:pt x="606" y="16"/>
                    <a:pt x="617" y="31"/>
                    <a:pt x="638" y="37"/>
                  </a:cubicBezTo>
                  <a:cubicBezTo>
                    <a:pt x="696" y="58"/>
                    <a:pt x="728" y="68"/>
                    <a:pt x="786" y="89"/>
                  </a:cubicBezTo>
                  <a:cubicBezTo>
                    <a:pt x="833" y="100"/>
                    <a:pt x="881" y="116"/>
                    <a:pt x="881" y="163"/>
                  </a:cubicBezTo>
                  <a:cubicBezTo>
                    <a:pt x="881" y="195"/>
                    <a:pt x="881" y="195"/>
                    <a:pt x="881" y="195"/>
                  </a:cubicBezTo>
                  <a:cubicBezTo>
                    <a:pt x="881" y="211"/>
                    <a:pt x="865" y="221"/>
                    <a:pt x="849" y="227"/>
                  </a:cubicBezTo>
                  <a:cubicBezTo>
                    <a:pt x="865" y="237"/>
                    <a:pt x="881" y="237"/>
                    <a:pt x="891" y="253"/>
                  </a:cubicBezTo>
                  <a:cubicBezTo>
                    <a:pt x="896" y="264"/>
                    <a:pt x="902" y="279"/>
                    <a:pt x="917" y="279"/>
                  </a:cubicBezTo>
                  <a:cubicBezTo>
                    <a:pt x="939" y="279"/>
                    <a:pt x="944" y="300"/>
                    <a:pt x="965" y="316"/>
                  </a:cubicBezTo>
                  <a:cubicBezTo>
                    <a:pt x="976" y="321"/>
                    <a:pt x="976" y="343"/>
                    <a:pt x="986" y="343"/>
                  </a:cubicBezTo>
                  <a:cubicBezTo>
                    <a:pt x="1007" y="343"/>
                    <a:pt x="1007" y="316"/>
                    <a:pt x="1028" y="311"/>
                  </a:cubicBezTo>
                  <a:cubicBezTo>
                    <a:pt x="1034" y="321"/>
                    <a:pt x="1028" y="332"/>
                    <a:pt x="1028" y="348"/>
                  </a:cubicBezTo>
                  <a:cubicBezTo>
                    <a:pt x="1034" y="358"/>
                    <a:pt x="1044" y="358"/>
                    <a:pt x="1055" y="364"/>
                  </a:cubicBezTo>
                  <a:cubicBezTo>
                    <a:pt x="1060" y="374"/>
                    <a:pt x="1065" y="380"/>
                    <a:pt x="1076" y="380"/>
                  </a:cubicBezTo>
                  <a:cubicBezTo>
                    <a:pt x="1086" y="380"/>
                    <a:pt x="1097" y="374"/>
                    <a:pt x="1102" y="364"/>
                  </a:cubicBezTo>
                  <a:cubicBezTo>
                    <a:pt x="1107" y="385"/>
                    <a:pt x="1118" y="395"/>
                    <a:pt x="1118" y="415"/>
                  </a:cubicBezTo>
                  <a:cubicBezTo>
                    <a:pt x="1118" y="421"/>
                    <a:pt x="1118" y="421"/>
                    <a:pt x="1113" y="426"/>
                  </a:cubicBezTo>
                  <a:cubicBezTo>
                    <a:pt x="1107" y="410"/>
                    <a:pt x="1097" y="395"/>
                    <a:pt x="1081" y="395"/>
                  </a:cubicBezTo>
                  <a:cubicBezTo>
                    <a:pt x="1060" y="395"/>
                    <a:pt x="1055" y="421"/>
                    <a:pt x="1049" y="442"/>
                  </a:cubicBezTo>
                  <a:cubicBezTo>
                    <a:pt x="1049" y="458"/>
                    <a:pt x="1034" y="468"/>
                    <a:pt x="1034" y="484"/>
                  </a:cubicBezTo>
                  <a:cubicBezTo>
                    <a:pt x="1034" y="531"/>
                    <a:pt x="1055" y="568"/>
                    <a:pt x="1097" y="584"/>
                  </a:cubicBezTo>
                  <a:cubicBezTo>
                    <a:pt x="1092" y="600"/>
                    <a:pt x="1086" y="605"/>
                    <a:pt x="1086" y="621"/>
                  </a:cubicBezTo>
                  <a:cubicBezTo>
                    <a:pt x="1086" y="642"/>
                    <a:pt x="1092" y="669"/>
                    <a:pt x="1113" y="669"/>
                  </a:cubicBezTo>
                  <a:cubicBezTo>
                    <a:pt x="1118" y="669"/>
                    <a:pt x="1118" y="663"/>
                    <a:pt x="1123" y="663"/>
                  </a:cubicBezTo>
                  <a:cubicBezTo>
                    <a:pt x="1128" y="663"/>
                    <a:pt x="1128" y="669"/>
                    <a:pt x="1128" y="669"/>
                  </a:cubicBezTo>
                  <a:cubicBezTo>
                    <a:pt x="1128" y="695"/>
                    <a:pt x="1128" y="695"/>
                    <a:pt x="1128" y="695"/>
                  </a:cubicBezTo>
                  <a:cubicBezTo>
                    <a:pt x="1134" y="716"/>
                    <a:pt x="1134" y="716"/>
                    <a:pt x="1134" y="716"/>
                  </a:cubicBezTo>
                  <a:cubicBezTo>
                    <a:pt x="1118" y="732"/>
                    <a:pt x="1102" y="732"/>
                    <a:pt x="1086" y="742"/>
                  </a:cubicBezTo>
                  <a:cubicBezTo>
                    <a:pt x="1071" y="753"/>
                    <a:pt x="1065" y="774"/>
                    <a:pt x="1049" y="785"/>
                  </a:cubicBezTo>
                  <a:cubicBezTo>
                    <a:pt x="1034" y="790"/>
                    <a:pt x="1028" y="790"/>
                    <a:pt x="1012" y="795"/>
                  </a:cubicBezTo>
                  <a:cubicBezTo>
                    <a:pt x="1002" y="795"/>
                    <a:pt x="1002" y="806"/>
                    <a:pt x="991" y="811"/>
                  </a:cubicBezTo>
                  <a:cubicBezTo>
                    <a:pt x="960" y="822"/>
                    <a:pt x="944" y="827"/>
                    <a:pt x="912" y="843"/>
                  </a:cubicBezTo>
                  <a:cubicBezTo>
                    <a:pt x="902" y="843"/>
                    <a:pt x="896" y="837"/>
                    <a:pt x="881" y="843"/>
                  </a:cubicBezTo>
                  <a:cubicBezTo>
                    <a:pt x="865" y="848"/>
                    <a:pt x="854" y="859"/>
                    <a:pt x="844" y="864"/>
                  </a:cubicBezTo>
                  <a:cubicBezTo>
                    <a:pt x="812" y="885"/>
                    <a:pt x="791" y="890"/>
                    <a:pt x="754" y="901"/>
                  </a:cubicBezTo>
                  <a:cubicBezTo>
                    <a:pt x="706" y="922"/>
                    <a:pt x="675" y="932"/>
                    <a:pt x="617" y="943"/>
                  </a:cubicBezTo>
                  <a:cubicBezTo>
                    <a:pt x="591" y="948"/>
                    <a:pt x="575" y="964"/>
                    <a:pt x="543" y="964"/>
                  </a:cubicBezTo>
                  <a:cubicBezTo>
                    <a:pt x="532" y="964"/>
                    <a:pt x="527" y="953"/>
                    <a:pt x="517" y="953"/>
                  </a:cubicBezTo>
                  <a:cubicBezTo>
                    <a:pt x="511" y="953"/>
                    <a:pt x="506" y="964"/>
                    <a:pt x="495" y="964"/>
                  </a:cubicBezTo>
                  <a:cubicBezTo>
                    <a:pt x="474" y="964"/>
                    <a:pt x="464" y="938"/>
                    <a:pt x="443" y="938"/>
                  </a:cubicBezTo>
                  <a:cubicBezTo>
                    <a:pt x="401" y="938"/>
                    <a:pt x="401" y="938"/>
                    <a:pt x="401" y="938"/>
                  </a:cubicBezTo>
                  <a:cubicBezTo>
                    <a:pt x="380" y="938"/>
                    <a:pt x="369" y="938"/>
                    <a:pt x="353" y="927"/>
                  </a:cubicBezTo>
                  <a:cubicBezTo>
                    <a:pt x="343" y="922"/>
                    <a:pt x="337" y="917"/>
                    <a:pt x="327" y="917"/>
                  </a:cubicBezTo>
                  <a:cubicBezTo>
                    <a:pt x="300" y="917"/>
                    <a:pt x="300" y="917"/>
                    <a:pt x="300" y="917"/>
                  </a:cubicBezTo>
                  <a:cubicBezTo>
                    <a:pt x="285" y="917"/>
                    <a:pt x="279" y="911"/>
                    <a:pt x="269" y="911"/>
                  </a:cubicBezTo>
                  <a:cubicBezTo>
                    <a:pt x="253" y="911"/>
                    <a:pt x="248" y="922"/>
                    <a:pt x="237" y="922"/>
                  </a:cubicBezTo>
                  <a:cubicBezTo>
                    <a:pt x="216" y="922"/>
                    <a:pt x="206" y="911"/>
                    <a:pt x="190" y="901"/>
                  </a:cubicBezTo>
                  <a:cubicBezTo>
                    <a:pt x="153" y="880"/>
                    <a:pt x="137" y="859"/>
                    <a:pt x="116" y="822"/>
                  </a:cubicBezTo>
                  <a:cubicBezTo>
                    <a:pt x="105" y="806"/>
                    <a:pt x="84" y="811"/>
                    <a:pt x="68" y="800"/>
                  </a:cubicBezTo>
                  <a:cubicBezTo>
                    <a:pt x="52" y="795"/>
                    <a:pt x="58" y="774"/>
                    <a:pt x="47" y="758"/>
                  </a:cubicBezTo>
                  <a:cubicBezTo>
                    <a:pt x="37" y="737"/>
                    <a:pt x="10" y="727"/>
                    <a:pt x="10" y="700"/>
                  </a:cubicBezTo>
                  <a:cubicBezTo>
                    <a:pt x="10" y="684"/>
                    <a:pt x="16" y="679"/>
                    <a:pt x="16" y="663"/>
                  </a:cubicBezTo>
                  <a:cubicBezTo>
                    <a:pt x="16" y="653"/>
                    <a:pt x="0" y="621"/>
                    <a:pt x="10" y="626"/>
                  </a:cubicBezTo>
                  <a:cubicBezTo>
                    <a:pt x="37" y="648"/>
                    <a:pt x="52" y="658"/>
                    <a:pt x="84" y="679"/>
                  </a:cubicBezTo>
                  <a:cubicBezTo>
                    <a:pt x="100" y="690"/>
                    <a:pt x="105" y="695"/>
                    <a:pt x="110" y="711"/>
                  </a:cubicBezTo>
                  <a:cubicBezTo>
                    <a:pt x="116" y="727"/>
                    <a:pt x="110" y="748"/>
                    <a:pt x="126" y="748"/>
                  </a:cubicBezTo>
                  <a:cubicBezTo>
                    <a:pt x="132" y="748"/>
                    <a:pt x="137" y="742"/>
                    <a:pt x="147" y="742"/>
                  </a:cubicBezTo>
                  <a:cubicBezTo>
                    <a:pt x="190" y="742"/>
                    <a:pt x="206" y="763"/>
                    <a:pt x="248" y="763"/>
                  </a:cubicBezTo>
                  <a:cubicBezTo>
                    <a:pt x="253" y="763"/>
                    <a:pt x="258" y="763"/>
                    <a:pt x="269" y="763"/>
                  </a:cubicBezTo>
                  <a:cubicBezTo>
                    <a:pt x="295" y="763"/>
                    <a:pt x="295" y="763"/>
                    <a:pt x="295" y="763"/>
                  </a:cubicBezTo>
                  <a:cubicBezTo>
                    <a:pt x="306" y="763"/>
                    <a:pt x="316" y="748"/>
                    <a:pt x="316" y="737"/>
                  </a:cubicBezTo>
                  <a:cubicBezTo>
                    <a:pt x="316" y="727"/>
                    <a:pt x="316" y="727"/>
                    <a:pt x="311" y="716"/>
                  </a:cubicBezTo>
                  <a:cubicBezTo>
                    <a:pt x="327" y="716"/>
                    <a:pt x="337" y="727"/>
                    <a:pt x="353" y="727"/>
                  </a:cubicBezTo>
                  <a:cubicBezTo>
                    <a:pt x="374" y="727"/>
                    <a:pt x="380" y="700"/>
                    <a:pt x="380" y="679"/>
                  </a:cubicBezTo>
                  <a:cubicBezTo>
                    <a:pt x="380" y="669"/>
                    <a:pt x="385" y="663"/>
                    <a:pt x="385" y="658"/>
                  </a:cubicBezTo>
                  <a:cubicBezTo>
                    <a:pt x="385" y="637"/>
                    <a:pt x="364" y="637"/>
                    <a:pt x="353" y="632"/>
                  </a:cubicBezTo>
                  <a:cubicBezTo>
                    <a:pt x="332" y="621"/>
                    <a:pt x="343" y="600"/>
                    <a:pt x="332" y="579"/>
                  </a:cubicBezTo>
                  <a:cubicBezTo>
                    <a:pt x="316" y="542"/>
                    <a:pt x="311" y="510"/>
                    <a:pt x="279" y="489"/>
                  </a:cubicBezTo>
                  <a:cubicBezTo>
                    <a:pt x="242" y="468"/>
                    <a:pt x="232" y="437"/>
                    <a:pt x="216" y="395"/>
                  </a:cubicBezTo>
                  <a:cubicBezTo>
                    <a:pt x="206" y="369"/>
                    <a:pt x="195" y="353"/>
                    <a:pt x="179" y="327"/>
                  </a:cubicBezTo>
                  <a:cubicBezTo>
                    <a:pt x="174" y="316"/>
                    <a:pt x="163" y="311"/>
                    <a:pt x="163" y="295"/>
                  </a:cubicBezTo>
                  <a:cubicBezTo>
                    <a:pt x="163" y="295"/>
                    <a:pt x="163" y="295"/>
                    <a:pt x="163" y="290"/>
                  </a:cubicBezTo>
                  <a:cubicBezTo>
                    <a:pt x="174" y="306"/>
                    <a:pt x="184" y="311"/>
                    <a:pt x="200" y="316"/>
                  </a:cubicBezTo>
                  <a:cubicBezTo>
                    <a:pt x="206" y="316"/>
                    <a:pt x="206" y="316"/>
                    <a:pt x="206" y="316"/>
                  </a:cubicBezTo>
                  <a:cubicBezTo>
                    <a:pt x="190" y="295"/>
                    <a:pt x="169" y="290"/>
                    <a:pt x="169" y="264"/>
                  </a:cubicBezTo>
                  <a:cubicBezTo>
                    <a:pt x="169" y="237"/>
                    <a:pt x="184" y="227"/>
                    <a:pt x="200" y="205"/>
                  </a:cubicBezTo>
                  <a:cubicBezTo>
                    <a:pt x="221" y="174"/>
                    <a:pt x="237" y="158"/>
                    <a:pt x="269" y="132"/>
                  </a:cubicBezTo>
                  <a:cubicBezTo>
                    <a:pt x="321" y="84"/>
                    <a:pt x="358" y="74"/>
                    <a:pt x="411" y="31"/>
                  </a:cubicBezTo>
                  <a:cubicBezTo>
                    <a:pt x="401" y="5"/>
                    <a:pt x="274" y="0"/>
                    <a:pt x="364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91"/>
            <p:cNvSpPr>
              <a:spLocks noChangeArrowheads="1"/>
            </p:cNvSpPr>
            <p:nvPr/>
          </p:nvSpPr>
          <p:spPr bwMode="auto">
            <a:xfrm>
              <a:off x="5081173" y="8274051"/>
              <a:ext cx="1361986" cy="873125"/>
            </a:xfrm>
            <a:custGeom>
              <a:avLst/>
              <a:gdLst>
                <a:gd name="T0" fmla="*/ 2416 w 3783"/>
                <a:gd name="T1" fmla="*/ 2036 h 2427"/>
                <a:gd name="T2" fmla="*/ 3566 w 3783"/>
                <a:gd name="T3" fmla="*/ 63 h 2427"/>
                <a:gd name="T4" fmla="*/ 3566 w 3783"/>
                <a:gd name="T5" fmla="*/ 164 h 2427"/>
                <a:gd name="T6" fmla="*/ 3608 w 3783"/>
                <a:gd name="T7" fmla="*/ 353 h 2427"/>
                <a:gd name="T8" fmla="*/ 3518 w 3783"/>
                <a:gd name="T9" fmla="*/ 411 h 2427"/>
                <a:gd name="T10" fmla="*/ 3608 w 3783"/>
                <a:gd name="T11" fmla="*/ 533 h 2427"/>
                <a:gd name="T12" fmla="*/ 3676 w 3783"/>
                <a:gd name="T13" fmla="*/ 659 h 2427"/>
                <a:gd name="T14" fmla="*/ 3771 w 3783"/>
                <a:gd name="T15" fmla="*/ 786 h 2427"/>
                <a:gd name="T16" fmla="*/ 3676 w 3783"/>
                <a:gd name="T17" fmla="*/ 860 h 2427"/>
                <a:gd name="T18" fmla="*/ 3334 w 3783"/>
                <a:gd name="T19" fmla="*/ 1018 h 2427"/>
                <a:gd name="T20" fmla="*/ 3181 w 3783"/>
                <a:gd name="T21" fmla="*/ 1239 h 2427"/>
                <a:gd name="T22" fmla="*/ 3049 w 3783"/>
                <a:gd name="T23" fmla="*/ 1313 h 2427"/>
                <a:gd name="T24" fmla="*/ 2964 w 3783"/>
                <a:gd name="T25" fmla="*/ 1387 h 2427"/>
                <a:gd name="T26" fmla="*/ 2843 w 3783"/>
                <a:gd name="T27" fmla="*/ 1545 h 2427"/>
                <a:gd name="T28" fmla="*/ 2806 w 3783"/>
                <a:gd name="T29" fmla="*/ 1577 h 2427"/>
                <a:gd name="T30" fmla="*/ 2616 w 3783"/>
                <a:gd name="T31" fmla="*/ 1614 h 2427"/>
                <a:gd name="T32" fmla="*/ 2400 w 3783"/>
                <a:gd name="T33" fmla="*/ 1566 h 2427"/>
                <a:gd name="T34" fmla="*/ 2236 w 3783"/>
                <a:gd name="T35" fmla="*/ 1630 h 2427"/>
                <a:gd name="T36" fmla="*/ 1878 w 3783"/>
                <a:gd name="T37" fmla="*/ 1635 h 2427"/>
                <a:gd name="T38" fmla="*/ 1746 w 3783"/>
                <a:gd name="T39" fmla="*/ 1767 h 2427"/>
                <a:gd name="T40" fmla="*/ 1762 w 3783"/>
                <a:gd name="T41" fmla="*/ 1904 h 2427"/>
                <a:gd name="T42" fmla="*/ 1677 w 3783"/>
                <a:gd name="T43" fmla="*/ 2094 h 2427"/>
                <a:gd name="T44" fmla="*/ 1361 w 3783"/>
                <a:gd name="T45" fmla="*/ 2125 h 2427"/>
                <a:gd name="T46" fmla="*/ 1023 w 3783"/>
                <a:gd name="T47" fmla="*/ 2315 h 2427"/>
                <a:gd name="T48" fmla="*/ 791 w 3783"/>
                <a:gd name="T49" fmla="*/ 2337 h 2427"/>
                <a:gd name="T50" fmla="*/ 881 w 3783"/>
                <a:gd name="T51" fmla="*/ 2168 h 2427"/>
                <a:gd name="T52" fmla="*/ 359 w 3783"/>
                <a:gd name="T53" fmla="*/ 2231 h 2427"/>
                <a:gd name="T54" fmla="*/ 47 w 3783"/>
                <a:gd name="T55" fmla="*/ 2268 h 2427"/>
                <a:gd name="T56" fmla="*/ 74 w 3783"/>
                <a:gd name="T57" fmla="*/ 2152 h 2427"/>
                <a:gd name="T58" fmla="*/ 221 w 3783"/>
                <a:gd name="T59" fmla="*/ 2125 h 2427"/>
                <a:gd name="T60" fmla="*/ 253 w 3783"/>
                <a:gd name="T61" fmla="*/ 2125 h 2427"/>
                <a:gd name="T62" fmla="*/ 496 w 3783"/>
                <a:gd name="T63" fmla="*/ 2036 h 2427"/>
                <a:gd name="T64" fmla="*/ 775 w 3783"/>
                <a:gd name="T65" fmla="*/ 1909 h 2427"/>
                <a:gd name="T66" fmla="*/ 844 w 3783"/>
                <a:gd name="T67" fmla="*/ 1936 h 2427"/>
                <a:gd name="T68" fmla="*/ 1007 w 3783"/>
                <a:gd name="T69" fmla="*/ 1888 h 2427"/>
                <a:gd name="T70" fmla="*/ 1155 w 3783"/>
                <a:gd name="T71" fmla="*/ 1946 h 2427"/>
                <a:gd name="T72" fmla="*/ 1234 w 3783"/>
                <a:gd name="T73" fmla="*/ 1809 h 2427"/>
                <a:gd name="T74" fmla="*/ 1097 w 3783"/>
                <a:gd name="T75" fmla="*/ 1730 h 2427"/>
                <a:gd name="T76" fmla="*/ 976 w 3783"/>
                <a:gd name="T77" fmla="*/ 1630 h 2427"/>
                <a:gd name="T78" fmla="*/ 934 w 3783"/>
                <a:gd name="T79" fmla="*/ 1566 h 2427"/>
                <a:gd name="T80" fmla="*/ 1218 w 3783"/>
                <a:gd name="T81" fmla="*/ 1050 h 2427"/>
                <a:gd name="T82" fmla="*/ 1361 w 3783"/>
                <a:gd name="T83" fmla="*/ 897 h 2427"/>
                <a:gd name="T84" fmla="*/ 1493 w 3783"/>
                <a:gd name="T85" fmla="*/ 786 h 2427"/>
                <a:gd name="T86" fmla="*/ 1572 w 3783"/>
                <a:gd name="T87" fmla="*/ 723 h 2427"/>
                <a:gd name="T88" fmla="*/ 1656 w 3783"/>
                <a:gd name="T89" fmla="*/ 654 h 2427"/>
                <a:gd name="T90" fmla="*/ 1751 w 3783"/>
                <a:gd name="T91" fmla="*/ 638 h 2427"/>
                <a:gd name="T92" fmla="*/ 1894 w 3783"/>
                <a:gd name="T93" fmla="*/ 585 h 2427"/>
                <a:gd name="T94" fmla="*/ 2178 w 3783"/>
                <a:gd name="T95" fmla="*/ 459 h 2427"/>
                <a:gd name="T96" fmla="*/ 2405 w 3783"/>
                <a:gd name="T97" fmla="*/ 353 h 2427"/>
                <a:gd name="T98" fmla="*/ 2595 w 3783"/>
                <a:gd name="T99" fmla="*/ 306 h 2427"/>
                <a:gd name="T100" fmla="*/ 2680 w 3783"/>
                <a:gd name="T101" fmla="*/ 221 h 2427"/>
                <a:gd name="T102" fmla="*/ 2806 w 3783"/>
                <a:gd name="T103" fmla="*/ 248 h 2427"/>
                <a:gd name="T104" fmla="*/ 3001 w 3783"/>
                <a:gd name="T105" fmla="*/ 84 h 2427"/>
                <a:gd name="T106" fmla="*/ 3144 w 3783"/>
                <a:gd name="T107" fmla="*/ 164 h 2427"/>
                <a:gd name="T108" fmla="*/ 3196 w 3783"/>
                <a:gd name="T109" fmla="*/ 111 h 2427"/>
                <a:gd name="T110" fmla="*/ 3328 w 3783"/>
                <a:gd name="T111" fmla="*/ 47 h 2427"/>
                <a:gd name="T112" fmla="*/ 3460 w 3783"/>
                <a:gd name="T113" fmla="*/ 26 h 2427"/>
                <a:gd name="T114" fmla="*/ 3518 w 3783"/>
                <a:gd name="T115" fmla="*/ 84 h 2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783" h="2427">
                  <a:moveTo>
                    <a:pt x="2405" y="2004"/>
                  </a:moveTo>
                  <a:lnTo>
                    <a:pt x="2405" y="2004"/>
                  </a:lnTo>
                  <a:cubicBezTo>
                    <a:pt x="2400" y="2004"/>
                    <a:pt x="2400" y="2004"/>
                    <a:pt x="2395" y="2004"/>
                  </a:cubicBezTo>
                  <a:cubicBezTo>
                    <a:pt x="2395" y="2020"/>
                    <a:pt x="2395" y="2020"/>
                    <a:pt x="2395" y="2020"/>
                  </a:cubicBezTo>
                  <a:cubicBezTo>
                    <a:pt x="2395" y="2031"/>
                    <a:pt x="2410" y="2036"/>
                    <a:pt x="2416" y="2036"/>
                  </a:cubicBezTo>
                  <a:cubicBezTo>
                    <a:pt x="2426" y="2036"/>
                    <a:pt x="2432" y="2046"/>
                    <a:pt x="2442" y="2046"/>
                  </a:cubicBezTo>
                  <a:cubicBezTo>
                    <a:pt x="2447" y="2046"/>
                    <a:pt x="2458" y="2041"/>
                    <a:pt x="2458" y="2036"/>
                  </a:cubicBezTo>
                  <a:cubicBezTo>
                    <a:pt x="2458" y="2020"/>
                    <a:pt x="2437" y="2015"/>
                    <a:pt x="2421" y="2015"/>
                  </a:cubicBezTo>
                  <a:cubicBezTo>
                    <a:pt x="2416" y="2009"/>
                    <a:pt x="2410" y="2004"/>
                    <a:pt x="2405" y="2004"/>
                  </a:cubicBezTo>
                  <a:close/>
                  <a:moveTo>
                    <a:pt x="3566" y="63"/>
                  </a:moveTo>
                  <a:lnTo>
                    <a:pt x="3566" y="63"/>
                  </a:lnTo>
                  <a:lnTo>
                    <a:pt x="3566" y="63"/>
                  </a:lnTo>
                  <a:cubicBezTo>
                    <a:pt x="3571" y="84"/>
                    <a:pt x="3571" y="95"/>
                    <a:pt x="3571" y="116"/>
                  </a:cubicBezTo>
                  <a:cubicBezTo>
                    <a:pt x="3571" y="121"/>
                    <a:pt x="3571" y="127"/>
                    <a:pt x="3571" y="132"/>
                  </a:cubicBezTo>
                  <a:cubicBezTo>
                    <a:pt x="3566" y="148"/>
                    <a:pt x="3571" y="153"/>
                    <a:pt x="3566" y="164"/>
                  </a:cubicBezTo>
                  <a:lnTo>
                    <a:pt x="3566" y="169"/>
                  </a:lnTo>
                  <a:cubicBezTo>
                    <a:pt x="3566" y="185"/>
                    <a:pt x="3571" y="185"/>
                    <a:pt x="3576" y="195"/>
                  </a:cubicBezTo>
                  <a:cubicBezTo>
                    <a:pt x="3582" y="216"/>
                    <a:pt x="3587" y="227"/>
                    <a:pt x="3592" y="243"/>
                  </a:cubicBezTo>
                  <a:cubicBezTo>
                    <a:pt x="3608" y="269"/>
                    <a:pt x="3618" y="279"/>
                    <a:pt x="3618" y="311"/>
                  </a:cubicBezTo>
                  <a:cubicBezTo>
                    <a:pt x="3618" y="327"/>
                    <a:pt x="3613" y="338"/>
                    <a:pt x="3608" y="353"/>
                  </a:cubicBezTo>
                  <a:cubicBezTo>
                    <a:pt x="3603" y="364"/>
                    <a:pt x="3597" y="369"/>
                    <a:pt x="3592" y="380"/>
                  </a:cubicBezTo>
                  <a:cubicBezTo>
                    <a:pt x="3587" y="380"/>
                    <a:pt x="3587" y="385"/>
                    <a:pt x="3582" y="385"/>
                  </a:cubicBezTo>
                  <a:cubicBezTo>
                    <a:pt x="3576" y="385"/>
                    <a:pt x="3571" y="385"/>
                    <a:pt x="3566" y="385"/>
                  </a:cubicBezTo>
                  <a:cubicBezTo>
                    <a:pt x="3497" y="385"/>
                    <a:pt x="3497" y="385"/>
                    <a:pt x="3497" y="385"/>
                  </a:cubicBezTo>
                  <a:cubicBezTo>
                    <a:pt x="3502" y="396"/>
                    <a:pt x="3508" y="401"/>
                    <a:pt x="3518" y="411"/>
                  </a:cubicBezTo>
                  <a:cubicBezTo>
                    <a:pt x="3534" y="432"/>
                    <a:pt x="3539" y="448"/>
                    <a:pt x="3555" y="464"/>
                  </a:cubicBezTo>
                  <a:cubicBezTo>
                    <a:pt x="3560" y="475"/>
                    <a:pt x="3566" y="480"/>
                    <a:pt x="3571" y="485"/>
                  </a:cubicBezTo>
                  <a:cubicBezTo>
                    <a:pt x="3576" y="496"/>
                    <a:pt x="3582" y="501"/>
                    <a:pt x="3587" y="512"/>
                  </a:cubicBezTo>
                  <a:cubicBezTo>
                    <a:pt x="3592" y="517"/>
                    <a:pt x="3597" y="517"/>
                    <a:pt x="3603" y="522"/>
                  </a:cubicBezTo>
                  <a:cubicBezTo>
                    <a:pt x="3603" y="527"/>
                    <a:pt x="3603" y="533"/>
                    <a:pt x="3608" y="533"/>
                  </a:cubicBezTo>
                  <a:cubicBezTo>
                    <a:pt x="3613" y="543"/>
                    <a:pt x="3618" y="548"/>
                    <a:pt x="3624" y="554"/>
                  </a:cubicBezTo>
                  <a:cubicBezTo>
                    <a:pt x="3629" y="559"/>
                    <a:pt x="3629" y="564"/>
                    <a:pt x="3634" y="570"/>
                  </a:cubicBezTo>
                  <a:cubicBezTo>
                    <a:pt x="3645" y="580"/>
                    <a:pt x="3650" y="585"/>
                    <a:pt x="3655" y="601"/>
                  </a:cubicBezTo>
                  <a:cubicBezTo>
                    <a:pt x="3660" y="612"/>
                    <a:pt x="3660" y="622"/>
                    <a:pt x="3660" y="633"/>
                  </a:cubicBezTo>
                  <a:cubicBezTo>
                    <a:pt x="3666" y="649"/>
                    <a:pt x="3671" y="654"/>
                    <a:pt x="3676" y="659"/>
                  </a:cubicBezTo>
                  <a:cubicBezTo>
                    <a:pt x="3682" y="664"/>
                    <a:pt x="3682" y="670"/>
                    <a:pt x="3682" y="670"/>
                  </a:cubicBezTo>
                  <a:cubicBezTo>
                    <a:pt x="3687" y="675"/>
                    <a:pt x="3692" y="675"/>
                    <a:pt x="3692" y="680"/>
                  </a:cubicBezTo>
                  <a:cubicBezTo>
                    <a:pt x="3708" y="696"/>
                    <a:pt x="3713" y="707"/>
                    <a:pt x="3724" y="717"/>
                  </a:cubicBezTo>
                  <a:cubicBezTo>
                    <a:pt x="3734" y="733"/>
                    <a:pt x="3740" y="738"/>
                    <a:pt x="3750" y="754"/>
                  </a:cubicBezTo>
                  <a:cubicBezTo>
                    <a:pt x="3756" y="765"/>
                    <a:pt x="3766" y="770"/>
                    <a:pt x="3771" y="786"/>
                  </a:cubicBezTo>
                  <a:cubicBezTo>
                    <a:pt x="3777" y="791"/>
                    <a:pt x="3777" y="802"/>
                    <a:pt x="3782" y="807"/>
                  </a:cubicBezTo>
                  <a:lnTo>
                    <a:pt x="3782" y="807"/>
                  </a:lnTo>
                  <a:cubicBezTo>
                    <a:pt x="3771" y="812"/>
                    <a:pt x="3766" y="812"/>
                    <a:pt x="3756" y="818"/>
                  </a:cubicBezTo>
                  <a:cubicBezTo>
                    <a:pt x="3740" y="823"/>
                    <a:pt x="3729" y="833"/>
                    <a:pt x="3713" y="839"/>
                  </a:cubicBezTo>
                  <a:cubicBezTo>
                    <a:pt x="3697" y="849"/>
                    <a:pt x="3692" y="849"/>
                    <a:pt x="3676" y="860"/>
                  </a:cubicBezTo>
                  <a:cubicBezTo>
                    <a:pt x="3655" y="875"/>
                    <a:pt x="3650" y="907"/>
                    <a:pt x="3618" y="907"/>
                  </a:cubicBezTo>
                  <a:cubicBezTo>
                    <a:pt x="3592" y="907"/>
                    <a:pt x="3582" y="886"/>
                    <a:pt x="3571" y="865"/>
                  </a:cubicBezTo>
                  <a:cubicBezTo>
                    <a:pt x="3571" y="918"/>
                    <a:pt x="3529" y="965"/>
                    <a:pt x="3476" y="965"/>
                  </a:cubicBezTo>
                  <a:cubicBezTo>
                    <a:pt x="3465" y="965"/>
                    <a:pt x="3460" y="965"/>
                    <a:pt x="3450" y="965"/>
                  </a:cubicBezTo>
                  <a:cubicBezTo>
                    <a:pt x="3402" y="965"/>
                    <a:pt x="3381" y="1013"/>
                    <a:pt x="3334" y="1018"/>
                  </a:cubicBezTo>
                  <a:cubicBezTo>
                    <a:pt x="3334" y="1071"/>
                    <a:pt x="3302" y="1092"/>
                    <a:pt x="3286" y="1139"/>
                  </a:cubicBezTo>
                  <a:cubicBezTo>
                    <a:pt x="3275" y="1160"/>
                    <a:pt x="3265" y="1171"/>
                    <a:pt x="3260" y="1192"/>
                  </a:cubicBezTo>
                  <a:cubicBezTo>
                    <a:pt x="3254" y="1218"/>
                    <a:pt x="3254" y="1250"/>
                    <a:pt x="3228" y="1250"/>
                  </a:cubicBezTo>
                  <a:cubicBezTo>
                    <a:pt x="3212" y="1250"/>
                    <a:pt x="3207" y="1239"/>
                    <a:pt x="3186" y="1239"/>
                  </a:cubicBezTo>
                  <a:cubicBezTo>
                    <a:pt x="3186" y="1239"/>
                    <a:pt x="3186" y="1239"/>
                    <a:pt x="3181" y="1239"/>
                  </a:cubicBezTo>
                  <a:cubicBezTo>
                    <a:pt x="3181" y="1245"/>
                    <a:pt x="3181" y="1250"/>
                    <a:pt x="3181" y="1255"/>
                  </a:cubicBezTo>
                  <a:cubicBezTo>
                    <a:pt x="3181" y="1276"/>
                    <a:pt x="3196" y="1282"/>
                    <a:pt x="3202" y="1297"/>
                  </a:cubicBezTo>
                  <a:cubicBezTo>
                    <a:pt x="3133" y="1313"/>
                    <a:pt x="3133" y="1313"/>
                    <a:pt x="3133" y="1313"/>
                  </a:cubicBezTo>
                  <a:cubicBezTo>
                    <a:pt x="3117" y="1313"/>
                    <a:pt x="3107" y="1308"/>
                    <a:pt x="3091" y="1308"/>
                  </a:cubicBezTo>
                  <a:cubicBezTo>
                    <a:pt x="3075" y="1308"/>
                    <a:pt x="3065" y="1313"/>
                    <a:pt x="3049" y="1313"/>
                  </a:cubicBezTo>
                  <a:cubicBezTo>
                    <a:pt x="3033" y="1313"/>
                    <a:pt x="3028" y="1303"/>
                    <a:pt x="3012" y="1303"/>
                  </a:cubicBezTo>
                  <a:cubicBezTo>
                    <a:pt x="3001" y="1303"/>
                    <a:pt x="3001" y="1313"/>
                    <a:pt x="3001" y="1324"/>
                  </a:cubicBezTo>
                  <a:cubicBezTo>
                    <a:pt x="2996" y="1329"/>
                    <a:pt x="2975" y="1329"/>
                    <a:pt x="2975" y="1340"/>
                  </a:cubicBezTo>
                  <a:cubicBezTo>
                    <a:pt x="2975" y="1355"/>
                    <a:pt x="2991" y="1366"/>
                    <a:pt x="2991" y="1382"/>
                  </a:cubicBezTo>
                  <a:cubicBezTo>
                    <a:pt x="2991" y="1392"/>
                    <a:pt x="2975" y="1382"/>
                    <a:pt x="2964" y="1387"/>
                  </a:cubicBezTo>
                  <a:cubicBezTo>
                    <a:pt x="2954" y="1392"/>
                    <a:pt x="2954" y="1403"/>
                    <a:pt x="2943" y="1408"/>
                  </a:cubicBezTo>
                  <a:cubicBezTo>
                    <a:pt x="2922" y="1419"/>
                    <a:pt x="2901" y="1429"/>
                    <a:pt x="2901" y="1456"/>
                  </a:cubicBezTo>
                  <a:cubicBezTo>
                    <a:pt x="2901" y="1466"/>
                    <a:pt x="2912" y="1472"/>
                    <a:pt x="2912" y="1482"/>
                  </a:cubicBezTo>
                  <a:cubicBezTo>
                    <a:pt x="2912" y="1498"/>
                    <a:pt x="2890" y="1498"/>
                    <a:pt x="2885" y="1508"/>
                  </a:cubicBezTo>
                  <a:cubicBezTo>
                    <a:pt x="2875" y="1524"/>
                    <a:pt x="2859" y="1529"/>
                    <a:pt x="2843" y="1545"/>
                  </a:cubicBezTo>
                  <a:cubicBezTo>
                    <a:pt x="2832" y="1535"/>
                    <a:pt x="2832" y="1519"/>
                    <a:pt x="2817" y="1514"/>
                  </a:cubicBezTo>
                  <a:cubicBezTo>
                    <a:pt x="2817" y="1519"/>
                    <a:pt x="2817" y="1519"/>
                    <a:pt x="2817" y="1524"/>
                  </a:cubicBezTo>
                  <a:cubicBezTo>
                    <a:pt x="2817" y="1535"/>
                    <a:pt x="2817" y="1535"/>
                    <a:pt x="2817" y="1545"/>
                  </a:cubicBezTo>
                  <a:cubicBezTo>
                    <a:pt x="2817" y="1551"/>
                    <a:pt x="2822" y="1556"/>
                    <a:pt x="2822" y="1561"/>
                  </a:cubicBezTo>
                  <a:cubicBezTo>
                    <a:pt x="2822" y="1572"/>
                    <a:pt x="2811" y="1572"/>
                    <a:pt x="2806" y="1577"/>
                  </a:cubicBezTo>
                  <a:cubicBezTo>
                    <a:pt x="2790" y="1588"/>
                    <a:pt x="2785" y="1593"/>
                    <a:pt x="2769" y="1603"/>
                  </a:cubicBezTo>
                  <a:cubicBezTo>
                    <a:pt x="2711" y="1593"/>
                    <a:pt x="2711" y="1593"/>
                    <a:pt x="2711" y="1593"/>
                  </a:cubicBezTo>
                  <a:cubicBezTo>
                    <a:pt x="2685" y="1593"/>
                    <a:pt x="2685" y="1593"/>
                    <a:pt x="2685" y="1593"/>
                  </a:cubicBezTo>
                  <a:cubicBezTo>
                    <a:pt x="2674" y="1593"/>
                    <a:pt x="2664" y="1603"/>
                    <a:pt x="2653" y="1609"/>
                  </a:cubicBezTo>
                  <a:cubicBezTo>
                    <a:pt x="2637" y="1614"/>
                    <a:pt x="2632" y="1614"/>
                    <a:pt x="2616" y="1614"/>
                  </a:cubicBezTo>
                  <a:cubicBezTo>
                    <a:pt x="2590" y="1614"/>
                    <a:pt x="2574" y="1603"/>
                    <a:pt x="2553" y="1588"/>
                  </a:cubicBezTo>
                  <a:cubicBezTo>
                    <a:pt x="2537" y="1577"/>
                    <a:pt x="2527" y="1582"/>
                    <a:pt x="2516" y="1566"/>
                  </a:cubicBezTo>
                  <a:cubicBezTo>
                    <a:pt x="2495" y="1540"/>
                    <a:pt x="2500" y="1514"/>
                    <a:pt x="2479" y="1493"/>
                  </a:cubicBezTo>
                  <a:cubicBezTo>
                    <a:pt x="2458" y="1508"/>
                    <a:pt x="2458" y="1524"/>
                    <a:pt x="2437" y="1545"/>
                  </a:cubicBezTo>
                  <a:cubicBezTo>
                    <a:pt x="2426" y="1556"/>
                    <a:pt x="2416" y="1556"/>
                    <a:pt x="2400" y="1566"/>
                  </a:cubicBezTo>
                  <a:cubicBezTo>
                    <a:pt x="2384" y="1582"/>
                    <a:pt x="2379" y="1598"/>
                    <a:pt x="2358" y="1609"/>
                  </a:cubicBezTo>
                  <a:cubicBezTo>
                    <a:pt x="2347" y="1614"/>
                    <a:pt x="2337" y="1609"/>
                    <a:pt x="2326" y="1614"/>
                  </a:cubicBezTo>
                  <a:cubicBezTo>
                    <a:pt x="2310" y="1624"/>
                    <a:pt x="2310" y="1635"/>
                    <a:pt x="2300" y="1640"/>
                  </a:cubicBezTo>
                  <a:cubicBezTo>
                    <a:pt x="2300" y="1624"/>
                    <a:pt x="2300" y="1609"/>
                    <a:pt x="2289" y="1593"/>
                  </a:cubicBezTo>
                  <a:cubicBezTo>
                    <a:pt x="2268" y="1603"/>
                    <a:pt x="2263" y="1630"/>
                    <a:pt x="2236" y="1630"/>
                  </a:cubicBezTo>
                  <a:cubicBezTo>
                    <a:pt x="2215" y="1630"/>
                    <a:pt x="2199" y="1624"/>
                    <a:pt x="2178" y="1624"/>
                  </a:cubicBezTo>
                  <a:cubicBezTo>
                    <a:pt x="2152" y="1624"/>
                    <a:pt x="2136" y="1630"/>
                    <a:pt x="2115" y="1630"/>
                  </a:cubicBezTo>
                  <a:cubicBezTo>
                    <a:pt x="2078" y="1630"/>
                    <a:pt x="2052" y="1624"/>
                    <a:pt x="2015" y="1624"/>
                  </a:cubicBezTo>
                  <a:cubicBezTo>
                    <a:pt x="1978" y="1624"/>
                    <a:pt x="1952" y="1635"/>
                    <a:pt x="1909" y="1635"/>
                  </a:cubicBezTo>
                  <a:cubicBezTo>
                    <a:pt x="1878" y="1635"/>
                    <a:pt x="1878" y="1635"/>
                    <a:pt x="1878" y="1635"/>
                  </a:cubicBezTo>
                  <a:cubicBezTo>
                    <a:pt x="1857" y="1635"/>
                    <a:pt x="1841" y="1635"/>
                    <a:pt x="1825" y="1646"/>
                  </a:cubicBezTo>
                  <a:cubicBezTo>
                    <a:pt x="1809" y="1656"/>
                    <a:pt x="1809" y="1667"/>
                    <a:pt x="1799" y="1677"/>
                  </a:cubicBezTo>
                  <a:cubicBezTo>
                    <a:pt x="1783" y="1688"/>
                    <a:pt x="1772" y="1693"/>
                    <a:pt x="1762" y="1704"/>
                  </a:cubicBezTo>
                  <a:cubicBezTo>
                    <a:pt x="1762" y="1714"/>
                    <a:pt x="1762" y="1714"/>
                    <a:pt x="1762" y="1714"/>
                  </a:cubicBezTo>
                  <a:cubicBezTo>
                    <a:pt x="1756" y="1735"/>
                    <a:pt x="1746" y="1746"/>
                    <a:pt x="1746" y="1767"/>
                  </a:cubicBezTo>
                  <a:cubicBezTo>
                    <a:pt x="1746" y="1793"/>
                    <a:pt x="1762" y="1809"/>
                    <a:pt x="1762" y="1835"/>
                  </a:cubicBezTo>
                  <a:lnTo>
                    <a:pt x="1762" y="1841"/>
                  </a:lnTo>
                  <a:cubicBezTo>
                    <a:pt x="1751" y="1835"/>
                    <a:pt x="1751" y="1825"/>
                    <a:pt x="1746" y="1820"/>
                  </a:cubicBezTo>
                  <a:cubicBezTo>
                    <a:pt x="1725" y="1835"/>
                    <a:pt x="1704" y="1835"/>
                    <a:pt x="1704" y="1862"/>
                  </a:cubicBezTo>
                  <a:cubicBezTo>
                    <a:pt x="1704" y="1888"/>
                    <a:pt x="1735" y="1894"/>
                    <a:pt x="1762" y="1904"/>
                  </a:cubicBezTo>
                  <a:lnTo>
                    <a:pt x="1762" y="1904"/>
                  </a:lnTo>
                  <a:cubicBezTo>
                    <a:pt x="1751" y="1936"/>
                    <a:pt x="1735" y="1951"/>
                    <a:pt x="1714" y="1978"/>
                  </a:cubicBezTo>
                  <a:cubicBezTo>
                    <a:pt x="1704" y="1988"/>
                    <a:pt x="1688" y="1994"/>
                    <a:pt x="1688" y="2009"/>
                  </a:cubicBezTo>
                  <a:cubicBezTo>
                    <a:pt x="1688" y="2025"/>
                    <a:pt x="1704" y="2036"/>
                    <a:pt x="1704" y="2052"/>
                  </a:cubicBezTo>
                  <a:cubicBezTo>
                    <a:pt x="1704" y="2073"/>
                    <a:pt x="1688" y="2078"/>
                    <a:pt x="1677" y="2094"/>
                  </a:cubicBezTo>
                  <a:cubicBezTo>
                    <a:pt x="1662" y="2115"/>
                    <a:pt x="1656" y="2125"/>
                    <a:pt x="1635" y="2141"/>
                  </a:cubicBezTo>
                  <a:cubicBezTo>
                    <a:pt x="1603" y="2110"/>
                    <a:pt x="1582" y="2083"/>
                    <a:pt x="1540" y="2083"/>
                  </a:cubicBezTo>
                  <a:cubicBezTo>
                    <a:pt x="1514" y="2083"/>
                    <a:pt x="1514" y="2083"/>
                    <a:pt x="1514" y="2083"/>
                  </a:cubicBezTo>
                  <a:cubicBezTo>
                    <a:pt x="1477" y="2083"/>
                    <a:pt x="1456" y="2083"/>
                    <a:pt x="1419" y="2099"/>
                  </a:cubicBezTo>
                  <a:cubicBezTo>
                    <a:pt x="1398" y="2110"/>
                    <a:pt x="1387" y="2125"/>
                    <a:pt x="1361" y="2125"/>
                  </a:cubicBezTo>
                  <a:cubicBezTo>
                    <a:pt x="1345" y="2125"/>
                    <a:pt x="1345" y="2125"/>
                    <a:pt x="1345" y="2125"/>
                  </a:cubicBezTo>
                  <a:cubicBezTo>
                    <a:pt x="1282" y="2131"/>
                    <a:pt x="1250" y="2152"/>
                    <a:pt x="1197" y="2183"/>
                  </a:cubicBezTo>
                  <a:cubicBezTo>
                    <a:pt x="1176" y="2194"/>
                    <a:pt x="1160" y="2194"/>
                    <a:pt x="1145" y="2210"/>
                  </a:cubicBezTo>
                  <a:cubicBezTo>
                    <a:pt x="1123" y="2226"/>
                    <a:pt x="1118" y="2236"/>
                    <a:pt x="1102" y="2252"/>
                  </a:cubicBezTo>
                  <a:cubicBezTo>
                    <a:pt x="1076" y="2278"/>
                    <a:pt x="1055" y="2289"/>
                    <a:pt x="1023" y="2315"/>
                  </a:cubicBezTo>
                  <a:cubicBezTo>
                    <a:pt x="965" y="2368"/>
                    <a:pt x="923" y="2400"/>
                    <a:pt x="839" y="2410"/>
                  </a:cubicBezTo>
                  <a:cubicBezTo>
                    <a:pt x="818" y="2410"/>
                    <a:pt x="812" y="2426"/>
                    <a:pt x="791" y="2426"/>
                  </a:cubicBezTo>
                  <a:cubicBezTo>
                    <a:pt x="781" y="2426"/>
                    <a:pt x="781" y="2426"/>
                    <a:pt x="781" y="2426"/>
                  </a:cubicBezTo>
                  <a:cubicBezTo>
                    <a:pt x="781" y="2416"/>
                    <a:pt x="781" y="2410"/>
                    <a:pt x="781" y="2405"/>
                  </a:cubicBezTo>
                  <a:cubicBezTo>
                    <a:pt x="781" y="2379"/>
                    <a:pt x="775" y="2363"/>
                    <a:pt x="791" y="2337"/>
                  </a:cubicBezTo>
                  <a:cubicBezTo>
                    <a:pt x="797" y="2326"/>
                    <a:pt x="802" y="2326"/>
                    <a:pt x="807" y="2315"/>
                  </a:cubicBezTo>
                  <a:cubicBezTo>
                    <a:pt x="818" y="2300"/>
                    <a:pt x="812" y="2284"/>
                    <a:pt x="823" y="2268"/>
                  </a:cubicBezTo>
                  <a:cubicBezTo>
                    <a:pt x="839" y="2257"/>
                    <a:pt x="844" y="2257"/>
                    <a:pt x="860" y="2247"/>
                  </a:cubicBezTo>
                  <a:cubicBezTo>
                    <a:pt x="881" y="2236"/>
                    <a:pt x="881" y="2215"/>
                    <a:pt x="881" y="2194"/>
                  </a:cubicBezTo>
                  <a:cubicBezTo>
                    <a:pt x="881" y="2168"/>
                    <a:pt x="881" y="2168"/>
                    <a:pt x="881" y="2168"/>
                  </a:cubicBezTo>
                  <a:cubicBezTo>
                    <a:pt x="881" y="2110"/>
                    <a:pt x="812" y="2089"/>
                    <a:pt x="754" y="2089"/>
                  </a:cubicBezTo>
                  <a:cubicBezTo>
                    <a:pt x="723" y="2089"/>
                    <a:pt x="723" y="2089"/>
                    <a:pt x="723" y="2089"/>
                  </a:cubicBezTo>
                  <a:cubicBezTo>
                    <a:pt x="686" y="2089"/>
                    <a:pt x="665" y="2099"/>
                    <a:pt x="628" y="2110"/>
                  </a:cubicBezTo>
                  <a:cubicBezTo>
                    <a:pt x="564" y="2125"/>
                    <a:pt x="533" y="2136"/>
                    <a:pt x="480" y="2168"/>
                  </a:cubicBezTo>
                  <a:cubicBezTo>
                    <a:pt x="432" y="2194"/>
                    <a:pt x="396" y="2194"/>
                    <a:pt x="359" y="2231"/>
                  </a:cubicBezTo>
                  <a:cubicBezTo>
                    <a:pt x="327" y="2273"/>
                    <a:pt x="306" y="2315"/>
                    <a:pt x="253" y="2315"/>
                  </a:cubicBezTo>
                  <a:cubicBezTo>
                    <a:pt x="216" y="2315"/>
                    <a:pt x="195" y="2305"/>
                    <a:pt x="153" y="2305"/>
                  </a:cubicBezTo>
                  <a:cubicBezTo>
                    <a:pt x="132" y="2305"/>
                    <a:pt x="116" y="2315"/>
                    <a:pt x="95" y="2315"/>
                  </a:cubicBezTo>
                  <a:cubicBezTo>
                    <a:pt x="84" y="2315"/>
                    <a:pt x="84" y="2305"/>
                    <a:pt x="79" y="2300"/>
                  </a:cubicBezTo>
                  <a:cubicBezTo>
                    <a:pt x="69" y="2284"/>
                    <a:pt x="63" y="2278"/>
                    <a:pt x="47" y="2268"/>
                  </a:cubicBezTo>
                  <a:cubicBezTo>
                    <a:pt x="37" y="2257"/>
                    <a:pt x="26" y="2252"/>
                    <a:pt x="16" y="2236"/>
                  </a:cubicBezTo>
                  <a:cubicBezTo>
                    <a:pt x="10" y="2231"/>
                    <a:pt x="0" y="2231"/>
                    <a:pt x="0" y="2220"/>
                  </a:cubicBezTo>
                  <a:cubicBezTo>
                    <a:pt x="0" y="2199"/>
                    <a:pt x="16" y="2189"/>
                    <a:pt x="26" y="2168"/>
                  </a:cubicBezTo>
                  <a:cubicBezTo>
                    <a:pt x="32" y="2147"/>
                    <a:pt x="32" y="2125"/>
                    <a:pt x="53" y="2115"/>
                  </a:cubicBezTo>
                  <a:cubicBezTo>
                    <a:pt x="63" y="2131"/>
                    <a:pt x="69" y="2136"/>
                    <a:pt x="74" y="2152"/>
                  </a:cubicBezTo>
                  <a:cubicBezTo>
                    <a:pt x="79" y="2162"/>
                    <a:pt x="84" y="2178"/>
                    <a:pt x="100" y="2178"/>
                  </a:cubicBezTo>
                  <a:cubicBezTo>
                    <a:pt x="111" y="2178"/>
                    <a:pt x="111" y="2168"/>
                    <a:pt x="121" y="2168"/>
                  </a:cubicBezTo>
                  <a:cubicBezTo>
                    <a:pt x="132" y="2168"/>
                    <a:pt x="137" y="2178"/>
                    <a:pt x="142" y="2178"/>
                  </a:cubicBezTo>
                  <a:cubicBezTo>
                    <a:pt x="185" y="2178"/>
                    <a:pt x="227" y="2168"/>
                    <a:pt x="232" y="2125"/>
                  </a:cubicBezTo>
                  <a:cubicBezTo>
                    <a:pt x="232" y="2125"/>
                    <a:pt x="227" y="2125"/>
                    <a:pt x="221" y="2125"/>
                  </a:cubicBezTo>
                  <a:cubicBezTo>
                    <a:pt x="227" y="2120"/>
                    <a:pt x="232" y="2120"/>
                    <a:pt x="232" y="2110"/>
                  </a:cubicBezTo>
                  <a:lnTo>
                    <a:pt x="232" y="2110"/>
                  </a:lnTo>
                  <a:cubicBezTo>
                    <a:pt x="211" y="2115"/>
                    <a:pt x="158" y="2125"/>
                    <a:pt x="164" y="2120"/>
                  </a:cubicBezTo>
                  <a:cubicBezTo>
                    <a:pt x="174" y="2104"/>
                    <a:pt x="185" y="2094"/>
                    <a:pt x="206" y="2094"/>
                  </a:cubicBezTo>
                  <a:cubicBezTo>
                    <a:pt x="227" y="2094"/>
                    <a:pt x="253" y="2099"/>
                    <a:pt x="253" y="2125"/>
                  </a:cubicBezTo>
                  <a:cubicBezTo>
                    <a:pt x="253" y="2136"/>
                    <a:pt x="248" y="2141"/>
                    <a:pt x="248" y="2157"/>
                  </a:cubicBezTo>
                  <a:cubicBezTo>
                    <a:pt x="269" y="2147"/>
                    <a:pt x="280" y="2136"/>
                    <a:pt x="301" y="2125"/>
                  </a:cubicBezTo>
                  <a:cubicBezTo>
                    <a:pt x="316" y="2120"/>
                    <a:pt x="332" y="2120"/>
                    <a:pt x="348" y="2110"/>
                  </a:cubicBezTo>
                  <a:cubicBezTo>
                    <a:pt x="369" y="2089"/>
                    <a:pt x="380" y="2078"/>
                    <a:pt x="411" y="2068"/>
                  </a:cubicBezTo>
                  <a:cubicBezTo>
                    <a:pt x="443" y="2052"/>
                    <a:pt x="464" y="2052"/>
                    <a:pt x="496" y="2036"/>
                  </a:cubicBezTo>
                  <a:cubicBezTo>
                    <a:pt x="538" y="2025"/>
                    <a:pt x="559" y="2004"/>
                    <a:pt x="596" y="1988"/>
                  </a:cubicBezTo>
                  <a:cubicBezTo>
                    <a:pt x="649" y="1962"/>
                    <a:pt x="686" y="1951"/>
                    <a:pt x="733" y="1920"/>
                  </a:cubicBezTo>
                  <a:cubicBezTo>
                    <a:pt x="738" y="1925"/>
                    <a:pt x="738" y="1925"/>
                    <a:pt x="738" y="1925"/>
                  </a:cubicBezTo>
                  <a:cubicBezTo>
                    <a:pt x="754" y="1920"/>
                    <a:pt x="754" y="1909"/>
                    <a:pt x="765" y="1904"/>
                  </a:cubicBezTo>
                  <a:cubicBezTo>
                    <a:pt x="775" y="1909"/>
                    <a:pt x="775" y="1909"/>
                    <a:pt x="775" y="1909"/>
                  </a:cubicBezTo>
                  <a:cubicBezTo>
                    <a:pt x="797" y="1894"/>
                    <a:pt x="807" y="1878"/>
                    <a:pt x="833" y="1878"/>
                  </a:cubicBezTo>
                  <a:cubicBezTo>
                    <a:pt x="833" y="1878"/>
                    <a:pt x="833" y="1878"/>
                    <a:pt x="839" y="1878"/>
                  </a:cubicBezTo>
                  <a:cubicBezTo>
                    <a:pt x="839" y="1888"/>
                    <a:pt x="839" y="1888"/>
                    <a:pt x="839" y="1888"/>
                  </a:cubicBezTo>
                  <a:cubicBezTo>
                    <a:pt x="839" y="1894"/>
                    <a:pt x="823" y="1899"/>
                    <a:pt x="823" y="1904"/>
                  </a:cubicBezTo>
                  <a:cubicBezTo>
                    <a:pt x="823" y="1920"/>
                    <a:pt x="828" y="1936"/>
                    <a:pt x="844" y="1936"/>
                  </a:cubicBezTo>
                  <a:cubicBezTo>
                    <a:pt x="854" y="1936"/>
                    <a:pt x="854" y="1936"/>
                    <a:pt x="865" y="1936"/>
                  </a:cubicBezTo>
                  <a:cubicBezTo>
                    <a:pt x="876" y="1936"/>
                    <a:pt x="876" y="1951"/>
                    <a:pt x="886" y="1951"/>
                  </a:cubicBezTo>
                  <a:cubicBezTo>
                    <a:pt x="897" y="1951"/>
                    <a:pt x="902" y="1941"/>
                    <a:pt x="912" y="1936"/>
                  </a:cubicBezTo>
                  <a:cubicBezTo>
                    <a:pt x="939" y="1920"/>
                    <a:pt x="955" y="1909"/>
                    <a:pt x="976" y="1899"/>
                  </a:cubicBezTo>
                  <a:cubicBezTo>
                    <a:pt x="992" y="1894"/>
                    <a:pt x="992" y="1888"/>
                    <a:pt x="1007" y="1888"/>
                  </a:cubicBezTo>
                  <a:cubicBezTo>
                    <a:pt x="1018" y="1888"/>
                    <a:pt x="1023" y="1899"/>
                    <a:pt x="1039" y="1904"/>
                  </a:cubicBezTo>
                  <a:cubicBezTo>
                    <a:pt x="1055" y="1909"/>
                    <a:pt x="1081" y="1909"/>
                    <a:pt x="1081" y="1930"/>
                  </a:cubicBezTo>
                  <a:cubicBezTo>
                    <a:pt x="1081" y="1941"/>
                    <a:pt x="1071" y="1941"/>
                    <a:pt x="1071" y="1951"/>
                  </a:cubicBezTo>
                  <a:cubicBezTo>
                    <a:pt x="1071" y="1967"/>
                    <a:pt x="1092" y="1978"/>
                    <a:pt x="1108" y="1978"/>
                  </a:cubicBezTo>
                  <a:cubicBezTo>
                    <a:pt x="1129" y="1978"/>
                    <a:pt x="1145" y="1962"/>
                    <a:pt x="1155" y="1946"/>
                  </a:cubicBezTo>
                  <a:cubicBezTo>
                    <a:pt x="1160" y="1941"/>
                    <a:pt x="1160" y="1930"/>
                    <a:pt x="1171" y="1930"/>
                  </a:cubicBezTo>
                  <a:cubicBezTo>
                    <a:pt x="1187" y="1930"/>
                    <a:pt x="1192" y="1946"/>
                    <a:pt x="1203" y="1957"/>
                  </a:cubicBezTo>
                  <a:cubicBezTo>
                    <a:pt x="1208" y="1941"/>
                    <a:pt x="1208" y="1936"/>
                    <a:pt x="1208" y="1920"/>
                  </a:cubicBezTo>
                  <a:cubicBezTo>
                    <a:pt x="1208" y="1909"/>
                    <a:pt x="1203" y="1899"/>
                    <a:pt x="1203" y="1888"/>
                  </a:cubicBezTo>
                  <a:cubicBezTo>
                    <a:pt x="1203" y="1857"/>
                    <a:pt x="1224" y="1841"/>
                    <a:pt x="1234" y="1809"/>
                  </a:cubicBezTo>
                  <a:cubicBezTo>
                    <a:pt x="1187" y="1825"/>
                    <a:pt x="1203" y="1899"/>
                    <a:pt x="1155" y="1904"/>
                  </a:cubicBezTo>
                  <a:cubicBezTo>
                    <a:pt x="1150" y="1894"/>
                    <a:pt x="1139" y="1888"/>
                    <a:pt x="1134" y="1872"/>
                  </a:cubicBezTo>
                  <a:cubicBezTo>
                    <a:pt x="1129" y="1841"/>
                    <a:pt x="1134" y="1798"/>
                    <a:pt x="1102" y="1798"/>
                  </a:cubicBezTo>
                  <a:cubicBezTo>
                    <a:pt x="1081" y="1798"/>
                    <a:pt x="1081" y="1798"/>
                    <a:pt x="1081" y="1798"/>
                  </a:cubicBezTo>
                  <a:cubicBezTo>
                    <a:pt x="1081" y="1772"/>
                    <a:pt x="1097" y="1756"/>
                    <a:pt x="1097" y="1730"/>
                  </a:cubicBezTo>
                  <a:cubicBezTo>
                    <a:pt x="1097" y="1698"/>
                    <a:pt x="1055" y="1709"/>
                    <a:pt x="1029" y="1698"/>
                  </a:cubicBezTo>
                  <a:cubicBezTo>
                    <a:pt x="1007" y="1693"/>
                    <a:pt x="1002" y="1683"/>
                    <a:pt x="997" y="1661"/>
                  </a:cubicBezTo>
                  <a:cubicBezTo>
                    <a:pt x="992" y="1667"/>
                    <a:pt x="986" y="1672"/>
                    <a:pt x="981" y="1683"/>
                  </a:cubicBezTo>
                  <a:cubicBezTo>
                    <a:pt x="971" y="1667"/>
                    <a:pt x="965" y="1651"/>
                    <a:pt x="965" y="1630"/>
                  </a:cubicBezTo>
                  <a:cubicBezTo>
                    <a:pt x="976" y="1630"/>
                    <a:pt x="976" y="1630"/>
                    <a:pt x="976" y="1630"/>
                  </a:cubicBezTo>
                  <a:lnTo>
                    <a:pt x="981" y="1624"/>
                  </a:lnTo>
                  <a:cubicBezTo>
                    <a:pt x="981" y="1614"/>
                    <a:pt x="981" y="1614"/>
                    <a:pt x="981" y="1614"/>
                  </a:cubicBezTo>
                  <a:cubicBezTo>
                    <a:pt x="960" y="1614"/>
                    <a:pt x="960" y="1614"/>
                    <a:pt x="960" y="1614"/>
                  </a:cubicBezTo>
                  <a:cubicBezTo>
                    <a:pt x="955" y="1577"/>
                    <a:pt x="965" y="1524"/>
                    <a:pt x="939" y="1582"/>
                  </a:cubicBezTo>
                  <a:cubicBezTo>
                    <a:pt x="939" y="1577"/>
                    <a:pt x="939" y="1572"/>
                    <a:pt x="934" y="1566"/>
                  </a:cubicBezTo>
                  <a:cubicBezTo>
                    <a:pt x="897" y="1635"/>
                    <a:pt x="976" y="1419"/>
                    <a:pt x="981" y="1408"/>
                  </a:cubicBezTo>
                  <a:cubicBezTo>
                    <a:pt x="992" y="1361"/>
                    <a:pt x="986" y="1324"/>
                    <a:pt x="1018" y="1282"/>
                  </a:cubicBezTo>
                  <a:cubicBezTo>
                    <a:pt x="1050" y="1234"/>
                    <a:pt x="1081" y="1224"/>
                    <a:pt x="1118" y="1176"/>
                  </a:cubicBezTo>
                  <a:cubicBezTo>
                    <a:pt x="1145" y="1144"/>
                    <a:pt x="1160" y="1129"/>
                    <a:pt x="1187" y="1092"/>
                  </a:cubicBezTo>
                  <a:cubicBezTo>
                    <a:pt x="1203" y="1076"/>
                    <a:pt x="1203" y="1060"/>
                    <a:pt x="1218" y="1050"/>
                  </a:cubicBezTo>
                  <a:cubicBezTo>
                    <a:pt x="1250" y="1029"/>
                    <a:pt x="1266" y="1018"/>
                    <a:pt x="1297" y="992"/>
                  </a:cubicBezTo>
                  <a:cubicBezTo>
                    <a:pt x="1308" y="986"/>
                    <a:pt x="1313" y="981"/>
                    <a:pt x="1319" y="970"/>
                  </a:cubicBezTo>
                  <a:cubicBezTo>
                    <a:pt x="1329" y="965"/>
                    <a:pt x="1340" y="960"/>
                    <a:pt x="1340" y="949"/>
                  </a:cubicBezTo>
                  <a:cubicBezTo>
                    <a:pt x="1340" y="939"/>
                    <a:pt x="1334" y="933"/>
                    <a:pt x="1334" y="923"/>
                  </a:cubicBezTo>
                  <a:cubicBezTo>
                    <a:pt x="1334" y="907"/>
                    <a:pt x="1350" y="907"/>
                    <a:pt x="1361" y="897"/>
                  </a:cubicBezTo>
                  <a:cubicBezTo>
                    <a:pt x="1377" y="881"/>
                    <a:pt x="1387" y="870"/>
                    <a:pt x="1403" y="854"/>
                  </a:cubicBezTo>
                  <a:cubicBezTo>
                    <a:pt x="1414" y="865"/>
                    <a:pt x="1414" y="881"/>
                    <a:pt x="1429" y="881"/>
                  </a:cubicBezTo>
                  <a:cubicBezTo>
                    <a:pt x="1445" y="881"/>
                    <a:pt x="1451" y="865"/>
                    <a:pt x="1466" y="860"/>
                  </a:cubicBezTo>
                  <a:cubicBezTo>
                    <a:pt x="1461" y="844"/>
                    <a:pt x="1456" y="833"/>
                    <a:pt x="1451" y="818"/>
                  </a:cubicBezTo>
                  <a:cubicBezTo>
                    <a:pt x="1493" y="786"/>
                    <a:pt x="1493" y="786"/>
                    <a:pt x="1493" y="786"/>
                  </a:cubicBezTo>
                  <a:cubicBezTo>
                    <a:pt x="1503" y="791"/>
                    <a:pt x="1508" y="796"/>
                    <a:pt x="1519" y="796"/>
                  </a:cubicBezTo>
                  <a:cubicBezTo>
                    <a:pt x="1535" y="796"/>
                    <a:pt x="1540" y="791"/>
                    <a:pt x="1556" y="786"/>
                  </a:cubicBezTo>
                  <a:cubicBezTo>
                    <a:pt x="1551" y="765"/>
                    <a:pt x="1545" y="754"/>
                    <a:pt x="1545" y="733"/>
                  </a:cubicBezTo>
                  <a:cubicBezTo>
                    <a:pt x="1551" y="728"/>
                    <a:pt x="1561" y="728"/>
                    <a:pt x="1572" y="728"/>
                  </a:cubicBezTo>
                  <a:cubicBezTo>
                    <a:pt x="1572" y="723"/>
                    <a:pt x="1572" y="723"/>
                    <a:pt x="1572" y="723"/>
                  </a:cubicBezTo>
                  <a:cubicBezTo>
                    <a:pt x="1572" y="717"/>
                    <a:pt x="1567" y="717"/>
                    <a:pt x="1567" y="712"/>
                  </a:cubicBezTo>
                  <a:cubicBezTo>
                    <a:pt x="1567" y="701"/>
                    <a:pt x="1582" y="701"/>
                    <a:pt x="1593" y="696"/>
                  </a:cubicBezTo>
                  <a:cubicBezTo>
                    <a:pt x="1619" y="723"/>
                    <a:pt x="1619" y="723"/>
                    <a:pt x="1619" y="723"/>
                  </a:cubicBezTo>
                  <a:cubicBezTo>
                    <a:pt x="1635" y="707"/>
                    <a:pt x="1640" y="691"/>
                    <a:pt x="1646" y="670"/>
                  </a:cubicBezTo>
                  <a:cubicBezTo>
                    <a:pt x="1651" y="664"/>
                    <a:pt x="1656" y="659"/>
                    <a:pt x="1656" y="654"/>
                  </a:cubicBezTo>
                  <a:cubicBezTo>
                    <a:pt x="1656" y="633"/>
                    <a:pt x="1651" y="607"/>
                    <a:pt x="1630" y="607"/>
                  </a:cubicBezTo>
                  <a:cubicBezTo>
                    <a:pt x="1609" y="607"/>
                    <a:pt x="1551" y="638"/>
                    <a:pt x="1614" y="607"/>
                  </a:cubicBezTo>
                  <a:cubicBezTo>
                    <a:pt x="1630" y="601"/>
                    <a:pt x="1640" y="591"/>
                    <a:pt x="1656" y="585"/>
                  </a:cubicBezTo>
                  <a:cubicBezTo>
                    <a:pt x="1672" y="617"/>
                    <a:pt x="1672" y="664"/>
                    <a:pt x="1714" y="664"/>
                  </a:cubicBezTo>
                  <a:cubicBezTo>
                    <a:pt x="1730" y="664"/>
                    <a:pt x="1735" y="649"/>
                    <a:pt x="1751" y="638"/>
                  </a:cubicBezTo>
                  <a:cubicBezTo>
                    <a:pt x="1772" y="633"/>
                    <a:pt x="1788" y="628"/>
                    <a:pt x="1809" y="607"/>
                  </a:cubicBezTo>
                  <a:cubicBezTo>
                    <a:pt x="1814" y="601"/>
                    <a:pt x="1814" y="585"/>
                    <a:pt x="1825" y="580"/>
                  </a:cubicBezTo>
                  <a:cubicBezTo>
                    <a:pt x="1841" y="570"/>
                    <a:pt x="1857" y="575"/>
                    <a:pt x="1867" y="559"/>
                  </a:cubicBezTo>
                  <a:cubicBezTo>
                    <a:pt x="1883" y="570"/>
                    <a:pt x="1883" y="580"/>
                    <a:pt x="1894" y="591"/>
                  </a:cubicBezTo>
                  <a:lnTo>
                    <a:pt x="1894" y="585"/>
                  </a:lnTo>
                  <a:cubicBezTo>
                    <a:pt x="1894" y="564"/>
                    <a:pt x="1909" y="554"/>
                    <a:pt x="1925" y="538"/>
                  </a:cubicBezTo>
                  <a:cubicBezTo>
                    <a:pt x="1930" y="527"/>
                    <a:pt x="1930" y="517"/>
                    <a:pt x="1941" y="517"/>
                  </a:cubicBezTo>
                  <a:cubicBezTo>
                    <a:pt x="1957" y="517"/>
                    <a:pt x="1962" y="527"/>
                    <a:pt x="1973" y="527"/>
                  </a:cubicBezTo>
                  <a:cubicBezTo>
                    <a:pt x="1994" y="527"/>
                    <a:pt x="2010" y="517"/>
                    <a:pt x="2031" y="512"/>
                  </a:cubicBezTo>
                  <a:cubicBezTo>
                    <a:pt x="2089" y="490"/>
                    <a:pt x="2120" y="480"/>
                    <a:pt x="2178" y="459"/>
                  </a:cubicBezTo>
                  <a:cubicBezTo>
                    <a:pt x="2210" y="448"/>
                    <a:pt x="2226" y="438"/>
                    <a:pt x="2258" y="432"/>
                  </a:cubicBezTo>
                  <a:cubicBezTo>
                    <a:pt x="2289" y="432"/>
                    <a:pt x="2289" y="432"/>
                    <a:pt x="2289" y="432"/>
                  </a:cubicBezTo>
                  <a:cubicBezTo>
                    <a:pt x="2321" y="427"/>
                    <a:pt x="2342" y="422"/>
                    <a:pt x="2373" y="401"/>
                  </a:cubicBezTo>
                  <a:cubicBezTo>
                    <a:pt x="2363" y="385"/>
                    <a:pt x="2352" y="380"/>
                    <a:pt x="2342" y="369"/>
                  </a:cubicBezTo>
                  <a:cubicBezTo>
                    <a:pt x="2368" y="369"/>
                    <a:pt x="2384" y="359"/>
                    <a:pt x="2405" y="353"/>
                  </a:cubicBezTo>
                  <a:cubicBezTo>
                    <a:pt x="2442" y="348"/>
                    <a:pt x="2463" y="348"/>
                    <a:pt x="2500" y="332"/>
                  </a:cubicBezTo>
                  <a:cubicBezTo>
                    <a:pt x="2511" y="327"/>
                    <a:pt x="2505" y="311"/>
                    <a:pt x="2516" y="306"/>
                  </a:cubicBezTo>
                  <a:cubicBezTo>
                    <a:pt x="2521" y="295"/>
                    <a:pt x="2532" y="295"/>
                    <a:pt x="2542" y="285"/>
                  </a:cubicBezTo>
                  <a:cubicBezTo>
                    <a:pt x="2548" y="306"/>
                    <a:pt x="2563" y="311"/>
                    <a:pt x="2584" y="311"/>
                  </a:cubicBezTo>
                  <a:cubicBezTo>
                    <a:pt x="2590" y="311"/>
                    <a:pt x="2590" y="306"/>
                    <a:pt x="2595" y="306"/>
                  </a:cubicBezTo>
                  <a:cubicBezTo>
                    <a:pt x="2600" y="306"/>
                    <a:pt x="2600" y="311"/>
                    <a:pt x="2606" y="311"/>
                  </a:cubicBezTo>
                  <a:cubicBezTo>
                    <a:pt x="2621" y="311"/>
                    <a:pt x="2621" y="301"/>
                    <a:pt x="2632" y="295"/>
                  </a:cubicBezTo>
                  <a:cubicBezTo>
                    <a:pt x="2648" y="285"/>
                    <a:pt x="2669" y="279"/>
                    <a:pt x="2669" y="258"/>
                  </a:cubicBezTo>
                  <a:cubicBezTo>
                    <a:pt x="2669" y="243"/>
                    <a:pt x="2648" y="237"/>
                    <a:pt x="2643" y="221"/>
                  </a:cubicBezTo>
                  <a:cubicBezTo>
                    <a:pt x="2658" y="221"/>
                    <a:pt x="2664" y="221"/>
                    <a:pt x="2680" y="221"/>
                  </a:cubicBezTo>
                  <a:cubicBezTo>
                    <a:pt x="2680" y="237"/>
                    <a:pt x="2680" y="237"/>
                    <a:pt x="2680" y="237"/>
                  </a:cubicBezTo>
                  <a:cubicBezTo>
                    <a:pt x="2685" y="237"/>
                    <a:pt x="2685" y="237"/>
                    <a:pt x="2685" y="237"/>
                  </a:cubicBezTo>
                  <a:cubicBezTo>
                    <a:pt x="2701" y="237"/>
                    <a:pt x="2706" y="227"/>
                    <a:pt x="2716" y="227"/>
                  </a:cubicBezTo>
                  <a:cubicBezTo>
                    <a:pt x="2753" y="227"/>
                    <a:pt x="2753" y="274"/>
                    <a:pt x="2790" y="285"/>
                  </a:cubicBezTo>
                  <a:cubicBezTo>
                    <a:pt x="2795" y="269"/>
                    <a:pt x="2790" y="258"/>
                    <a:pt x="2806" y="248"/>
                  </a:cubicBezTo>
                  <a:cubicBezTo>
                    <a:pt x="2822" y="237"/>
                    <a:pt x="2843" y="237"/>
                    <a:pt x="2843" y="216"/>
                  </a:cubicBezTo>
                  <a:cubicBezTo>
                    <a:pt x="2843" y="216"/>
                    <a:pt x="2843" y="216"/>
                    <a:pt x="2843" y="211"/>
                  </a:cubicBezTo>
                  <a:cubicBezTo>
                    <a:pt x="2843" y="200"/>
                    <a:pt x="2854" y="195"/>
                    <a:pt x="2859" y="185"/>
                  </a:cubicBezTo>
                  <a:cubicBezTo>
                    <a:pt x="2875" y="174"/>
                    <a:pt x="2880" y="164"/>
                    <a:pt x="2896" y="153"/>
                  </a:cubicBezTo>
                  <a:cubicBezTo>
                    <a:pt x="2933" y="121"/>
                    <a:pt x="2959" y="111"/>
                    <a:pt x="3001" y="84"/>
                  </a:cubicBezTo>
                  <a:cubicBezTo>
                    <a:pt x="3033" y="58"/>
                    <a:pt x="3054" y="58"/>
                    <a:pt x="3091" y="47"/>
                  </a:cubicBezTo>
                  <a:cubicBezTo>
                    <a:pt x="3117" y="37"/>
                    <a:pt x="3133" y="26"/>
                    <a:pt x="3165" y="26"/>
                  </a:cubicBezTo>
                  <a:cubicBezTo>
                    <a:pt x="3181" y="26"/>
                    <a:pt x="3191" y="42"/>
                    <a:pt x="3191" y="58"/>
                  </a:cubicBezTo>
                  <a:cubicBezTo>
                    <a:pt x="3191" y="84"/>
                    <a:pt x="3133" y="74"/>
                    <a:pt x="3133" y="100"/>
                  </a:cubicBezTo>
                  <a:cubicBezTo>
                    <a:pt x="3133" y="127"/>
                    <a:pt x="3144" y="142"/>
                    <a:pt x="3144" y="164"/>
                  </a:cubicBezTo>
                  <a:cubicBezTo>
                    <a:pt x="3154" y="164"/>
                    <a:pt x="3154" y="164"/>
                    <a:pt x="3154" y="164"/>
                  </a:cubicBezTo>
                  <a:cubicBezTo>
                    <a:pt x="3160" y="164"/>
                    <a:pt x="3165" y="158"/>
                    <a:pt x="3175" y="158"/>
                  </a:cubicBezTo>
                  <a:cubicBezTo>
                    <a:pt x="3202" y="158"/>
                    <a:pt x="3202" y="158"/>
                    <a:pt x="3202" y="158"/>
                  </a:cubicBezTo>
                  <a:cubicBezTo>
                    <a:pt x="3217" y="158"/>
                    <a:pt x="3223" y="158"/>
                    <a:pt x="3233" y="153"/>
                  </a:cubicBezTo>
                  <a:cubicBezTo>
                    <a:pt x="3212" y="153"/>
                    <a:pt x="3196" y="132"/>
                    <a:pt x="3196" y="111"/>
                  </a:cubicBezTo>
                  <a:cubicBezTo>
                    <a:pt x="3196" y="84"/>
                    <a:pt x="3202" y="63"/>
                    <a:pt x="3217" y="42"/>
                  </a:cubicBezTo>
                  <a:cubicBezTo>
                    <a:pt x="3254" y="42"/>
                    <a:pt x="3254" y="42"/>
                    <a:pt x="3254" y="42"/>
                  </a:cubicBezTo>
                  <a:cubicBezTo>
                    <a:pt x="3281" y="42"/>
                    <a:pt x="3291" y="37"/>
                    <a:pt x="3318" y="37"/>
                  </a:cubicBezTo>
                  <a:cubicBezTo>
                    <a:pt x="3318" y="42"/>
                    <a:pt x="3318" y="42"/>
                    <a:pt x="3323" y="47"/>
                  </a:cubicBezTo>
                  <a:cubicBezTo>
                    <a:pt x="3328" y="47"/>
                    <a:pt x="3328" y="47"/>
                    <a:pt x="3328" y="47"/>
                  </a:cubicBezTo>
                  <a:cubicBezTo>
                    <a:pt x="3328" y="37"/>
                    <a:pt x="3334" y="21"/>
                    <a:pt x="3344" y="21"/>
                  </a:cubicBezTo>
                  <a:cubicBezTo>
                    <a:pt x="3471" y="0"/>
                    <a:pt x="3471" y="0"/>
                    <a:pt x="3471" y="0"/>
                  </a:cubicBezTo>
                  <a:cubicBezTo>
                    <a:pt x="3497" y="0"/>
                    <a:pt x="3513" y="16"/>
                    <a:pt x="3518" y="37"/>
                  </a:cubicBezTo>
                  <a:cubicBezTo>
                    <a:pt x="3502" y="37"/>
                    <a:pt x="3492" y="26"/>
                    <a:pt x="3476" y="26"/>
                  </a:cubicBezTo>
                  <a:cubicBezTo>
                    <a:pt x="3471" y="26"/>
                    <a:pt x="3465" y="26"/>
                    <a:pt x="3460" y="26"/>
                  </a:cubicBezTo>
                  <a:cubicBezTo>
                    <a:pt x="3460" y="32"/>
                    <a:pt x="3460" y="37"/>
                    <a:pt x="3460" y="42"/>
                  </a:cubicBezTo>
                  <a:cubicBezTo>
                    <a:pt x="3460" y="58"/>
                    <a:pt x="3460" y="68"/>
                    <a:pt x="3465" y="84"/>
                  </a:cubicBezTo>
                  <a:cubicBezTo>
                    <a:pt x="3476" y="84"/>
                    <a:pt x="3476" y="84"/>
                    <a:pt x="3476" y="84"/>
                  </a:cubicBezTo>
                  <a:cubicBezTo>
                    <a:pt x="3481" y="84"/>
                    <a:pt x="3486" y="79"/>
                    <a:pt x="3492" y="79"/>
                  </a:cubicBezTo>
                  <a:cubicBezTo>
                    <a:pt x="3502" y="79"/>
                    <a:pt x="3508" y="79"/>
                    <a:pt x="3518" y="84"/>
                  </a:cubicBezTo>
                  <a:cubicBezTo>
                    <a:pt x="3539" y="84"/>
                    <a:pt x="3539" y="84"/>
                    <a:pt x="3539" y="84"/>
                  </a:cubicBezTo>
                  <a:cubicBezTo>
                    <a:pt x="3550" y="84"/>
                    <a:pt x="3555" y="68"/>
                    <a:pt x="3566" y="6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2041106" y="2153414"/>
            <a:ext cx="237962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CUBA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2204578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2089395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2089393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40" name="Rectangle 39"/>
          <p:cNvSpPr/>
          <p:nvPr/>
        </p:nvSpPr>
        <p:spPr>
          <a:xfrm>
            <a:off x="12204657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41" name="Rectangle 40"/>
          <p:cNvSpPr/>
          <p:nvPr/>
        </p:nvSpPr>
        <p:spPr>
          <a:xfrm>
            <a:off x="12203066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42" name="Rectangle 41"/>
          <p:cNvSpPr/>
          <p:nvPr/>
        </p:nvSpPr>
        <p:spPr>
          <a:xfrm>
            <a:off x="12203066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2087639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12367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0" grpId="0" animBg="1"/>
      <p:bldP spid="31" grpId="0"/>
      <p:bldP spid="32" grpId="0"/>
      <p:bldP spid="40" grpId="0" animBg="1"/>
      <p:bldP spid="41" grpId="0" animBg="1"/>
      <p:bldP spid="42" grpId="0" animBg="1"/>
      <p:bldP spid="43" grpId="0"/>
    </p:bldLst>
  </p:timing>
</p:sld>
</file>

<file path=ppt/slides/slide2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3678126" y="693967"/>
            <a:ext cx="4936987" cy="9114677"/>
            <a:chOff x="6881585" y="359882"/>
            <a:chExt cx="3492012" cy="644696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0" name="Freeform 1"/>
            <p:cNvSpPr>
              <a:spLocks noChangeArrowheads="1"/>
            </p:cNvSpPr>
            <p:nvPr/>
          </p:nvSpPr>
          <p:spPr bwMode="auto">
            <a:xfrm>
              <a:off x="8860756" y="1335301"/>
              <a:ext cx="575799" cy="309813"/>
            </a:xfrm>
            <a:custGeom>
              <a:avLst/>
              <a:gdLst>
                <a:gd name="T0" fmla="*/ 2070 w 2319"/>
                <a:gd name="T1" fmla="*/ 0 h 1250"/>
                <a:gd name="T2" fmla="*/ 2070 w 2319"/>
                <a:gd name="T3" fmla="*/ 0 h 1250"/>
                <a:gd name="T4" fmla="*/ 2089 w 2319"/>
                <a:gd name="T5" fmla="*/ 38 h 1250"/>
                <a:gd name="T6" fmla="*/ 2070 w 2319"/>
                <a:gd name="T7" fmla="*/ 105 h 1250"/>
                <a:gd name="T8" fmla="*/ 2118 w 2319"/>
                <a:gd name="T9" fmla="*/ 152 h 1250"/>
                <a:gd name="T10" fmla="*/ 2203 w 2319"/>
                <a:gd name="T11" fmla="*/ 248 h 1250"/>
                <a:gd name="T12" fmla="*/ 2108 w 2319"/>
                <a:gd name="T13" fmla="*/ 372 h 1250"/>
                <a:gd name="T14" fmla="*/ 2194 w 2319"/>
                <a:gd name="T15" fmla="*/ 439 h 1250"/>
                <a:gd name="T16" fmla="*/ 2251 w 2319"/>
                <a:gd name="T17" fmla="*/ 505 h 1250"/>
                <a:gd name="T18" fmla="*/ 2251 w 2319"/>
                <a:gd name="T19" fmla="*/ 505 h 1250"/>
                <a:gd name="T20" fmla="*/ 2260 w 2319"/>
                <a:gd name="T21" fmla="*/ 601 h 1250"/>
                <a:gd name="T22" fmla="*/ 2280 w 2319"/>
                <a:gd name="T23" fmla="*/ 782 h 1250"/>
                <a:gd name="T24" fmla="*/ 2280 w 2319"/>
                <a:gd name="T25" fmla="*/ 782 h 1250"/>
                <a:gd name="T26" fmla="*/ 2127 w 2319"/>
                <a:gd name="T27" fmla="*/ 820 h 1250"/>
                <a:gd name="T28" fmla="*/ 2041 w 2319"/>
                <a:gd name="T29" fmla="*/ 753 h 1250"/>
                <a:gd name="T30" fmla="*/ 1927 w 2319"/>
                <a:gd name="T31" fmla="*/ 772 h 1250"/>
                <a:gd name="T32" fmla="*/ 1803 w 2319"/>
                <a:gd name="T33" fmla="*/ 849 h 1250"/>
                <a:gd name="T34" fmla="*/ 1726 w 2319"/>
                <a:gd name="T35" fmla="*/ 725 h 1250"/>
                <a:gd name="T36" fmla="*/ 1479 w 2319"/>
                <a:gd name="T37" fmla="*/ 744 h 1250"/>
                <a:gd name="T38" fmla="*/ 1345 w 2319"/>
                <a:gd name="T39" fmla="*/ 858 h 1250"/>
                <a:gd name="T40" fmla="*/ 1355 w 2319"/>
                <a:gd name="T41" fmla="*/ 982 h 1250"/>
                <a:gd name="T42" fmla="*/ 1240 w 2319"/>
                <a:gd name="T43" fmla="*/ 1125 h 1250"/>
                <a:gd name="T44" fmla="*/ 1183 w 2319"/>
                <a:gd name="T45" fmla="*/ 1202 h 1250"/>
                <a:gd name="T46" fmla="*/ 992 w 2319"/>
                <a:gd name="T47" fmla="*/ 1230 h 1250"/>
                <a:gd name="T48" fmla="*/ 916 w 2319"/>
                <a:gd name="T49" fmla="*/ 1059 h 1250"/>
                <a:gd name="T50" fmla="*/ 706 w 2319"/>
                <a:gd name="T51" fmla="*/ 963 h 1250"/>
                <a:gd name="T52" fmla="*/ 649 w 2319"/>
                <a:gd name="T53" fmla="*/ 868 h 1250"/>
                <a:gd name="T54" fmla="*/ 573 w 2319"/>
                <a:gd name="T55" fmla="*/ 791 h 1250"/>
                <a:gd name="T56" fmla="*/ 363 w 2319"/>
                <a:gd name="T57" fmla="*/ 610 h 1250"/>
                <a:gd name="T58" fmla="*/ 210 w 2319"/>
                <a:gd name="T59" fmla="*/ 515 h 1250"/>
                <a:gd name="T60" fmla="*/ 115 w 2319"/>
                <a:gd name="T61" fmla="*/ 505 h 1250"/>
                <a:gd name="T62" fmla="*/ 77 w 2319"/>
                <a:gd name="T63" fmla="*/ 486 h 1250"/>
                <a:gd name="T64" fmla="*/ 39 w 2319"/>
                <a:gd name="T65" fmla="*/ 458 h 1250"/>
                <a:gd name="T66" fmla="*/ 39 w 2319"/>
                <a:gd name="T67" fmla="*/ 458 h 1250"/>
                <a:gd name="T68" fmla="*/ 67 w 2319"/>
                <a:gd name="T69" fmla="*/ 401 h 1250"/>
                <a:gd name="T70" fmla="*/ 0 w 2319"/>
                <a:gd name="T71" fmla="*/ 334 h 1250"/>
                <a:gd name="T72" fmla="*/ 39 w 2319"/>
                <a:gd name="T73" fmla="*/ 276 h 1250"/>
                <a:gd name="T74" fmla="*/ 67 w 2319"/>
                <a:gd name="T75" fmla="*/ 238 h 1250"/>
                <a:gd name="T76" fmla="*/ 86 w 2319"/>
                <a:gd name="T77" fmla="*/ 143 h 1250"/>
                <a:gd name="T78" fmla="*/ 86 w 2319"/>
                <a:gd name="T79" fmla="*/ 143 h 1250"/>
                <a:gd name="T80" fmla="*/ 191 w 2319"/>
                <a:gd name="T81" fmla="*/ 181 h 1250"/>
                <a:gd name="T82" fmla="*/ 439 w 2319"/>
                <a:gd name="T83" fmla="*/ 429 h 1250"/>
                <a:gd name="T84" fmla="*/ 649 w 2319"/>
                <a:gd name="T85" fmla="*/ 563 h 1250"/>
                <a:gd name="T86" fmla="*/ 935 w 2319"/>
                <a:gd name="T87" fmla="*/ 696 h 1250"/>
                <a:gd name="T88" fmla="*/ 935 w 2319"/>
                <a:gd name="T89" fmla="*/ 810 h 1250"/>
                <a:gd name="T90" fmla="*/ 1078 w 2319"/>
                <a:gd name="T91" fmla="*/ 858 h 1250"/>
                <a:gd name="T92" fmla="*/ 1278 w 2319"/>
                <a:gd name="T93" fmla="*/ 648 h 1250"/>
                <a:gd name="T94" fmla="*/ 1488 w 2319"/>
                <a:gd name="T95" fmla="*/ 534 h 1250"/>
                <a:gd name="T96" fmla="*/ 1726 w 2319"/>
                <a:gd name="T97" fmla="*/ 553 h 1250"/>
                <a:gd name="T98" fmla="*/ 1726 w 2319"/>
                <a:gd name="T99" fmla="*/ 410 h 1250"/>
                <a:gd name="T100" fmla="*/ 1812 w 2319"/>
                <a:gd name="T101" fmla="*/ 248 h 1250"/>
                <a:gd name="T102" fmla="*/ 1927 w 2319"/>
                <a:gd name="T103" fmla="*/ 38 h 1250"/>
                <a:gd name="T104" fmla="*/ 2070 w 2319"/>
                <a:gd name="T105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319" h="1250">
                  <a:moveTo>
                    <a:pt x="2070" y="0"/>
                  </a:moveTo>
                  <a:lnTo>
                    <a:pt x="2070" y="0"/>
                  </a:lnTo>
                  <a:cubicBezTo>
                    <a:pt x="2089" y="38"/>
                    <a:pt x="2089" y="38"/>
                    <a:pt x="2089" y="38"/>
                  </a:cubicBezTo>
                  <a:cubicBezTo>
                    <a:pt x="2098" y="67"/>
                    <a:pt x="2079" y="86"/>
                    <a:pt x="2070" y="105"/>
                  </a:cubicBezTo>
                  <a:cubicBezTo>
                    <a:pt x="2060" y="143"/>
                    <a:pt x="2089" y="143"/>
                    <a:pt x="2118" y="152"/>
                  </a:cubicBezTo>
                  <a:cubicBezTo>
                    <a:pt x="2156" y="162"/>
                    <a:pt x="2232" y="200"/>
                    <a:pt x="2203" y="248"/>
                  </a:cubicBezTo>
                  <a:cubicBezTo>
                    <a:pt x="2175" y="296"/>
                    <a:pt x="2070" y="296"/>
                    <a:pt x="2108" y="372"/>
                  </a:cubicBezTo>
                  <a:cubicBezTo>
                    <a:pt x="2118" y="401"/>
                    <a:pt x="2165" y="429"/>
                    <a:pt x="2194" y="439"/>
                  </a:cubicBezTo>
                  <a:cubicBezTo>
                    <a:pt x="2213" y="458"/>
                    <a:pt x="2241" y="496"/>
                    <a:pt x="2251" y="505"/>
                  </a:cubicBezTo>
                  <a:lnTo>
                    <a:pt x="2251" y="505"/>
                  </a:lnTo>
                  <a:cubicBezTo>
                    <a:pt x="2232" y="524"/>
                    <a:pt x="2241" y="563"/>
                    <a:pt x="2260" y="601"/>
                  </a:cubicBezTo>
                  <a:cubicBezTo>
                    <a:pt x="2280" y="629"/>
                    <a:pt x="2318" y="763"/>
                    <a:pt x="2280" y="782"/>
                  </a:cubicBezTo>
                  <a:lnTo>
                    <a:pt x="2280" y="782"/>
                  </a:lnTo>
                  <a:cubicBezTo>
                    <a:pt x="2232" y="772"/>
                    <a:pt x="2175" y="801"/>
                    <a:pt x="2127" y="820"/>
                  </a:cubicBezTo>
                  <a:cubicBezTo>
                    <a:pt x="2060" y="830"/>
                    <a:pt x="2079" y="772"/>
                    <a:pt x="2041" y="753"/>
                  </a:cubicBezTo>
                  <a:cubicBezTo>
                    <a:pt x="2003" y="725"/>
                    <a:pt x="1955" y="763"/>
                    <a:pt x="1927" y="772"/>
                  </a:cubicBezTo>
                  <a:cubicBezTo>
                    <a:pt x="1898" y="801"/>
                    <a:pt x="1860" y="934"/>
                    <a:pt x="1803" y="849"/>
                  </a:cubicBezTo>
                  <a:cubicBezTo>
                    <a:pt x="1784" y="820"/>
                    <a:pt x="1774" y="725"/>
                    <a:pt x="1726" y="725"/>
                  </a:cubicBezTo>
                  <a:cubicBezTo>
                    <a:pt x="1612" y="725"/>
                    <a:pt x="1507" y="934"/>
                    <a:pt x="1479" y="744"/>
                  </a:cubicBezTo>
                  <a:cubicBezTo>
                    <a:pt x="1459" y="677"/>
                    <a:pt x="1364" y="830"/>
                    <a:pt x="1345" y="858"/>
                  </a:cubicBezTo>
                  <a:cubicBezTo>
                    <a:pt x="1317" y="896"/>
                    <a:pt x="1355" y="934"/>
                    <a:pt x="1355" y="982"/>
                  </a:cubicBezTo>
                  <a:cubicBezTo>
                    <a:pt x="1345" y="1068"/>
                    <a:pt x="1278" y="1068"/>
                    <a:pt x="1240" y="1125"/>
                  </a:cubicBezTo>
                  <a:cubicBezTo>
                    <a:pt x="1221" y="1144"/>
                    <a:pt x="1212" y="1182"/>
                    <a:pt x="1183" y="1202"/>
                  </a:cubicBezTo>
                  <a:cubicBezTo>
                    <a:pt x="1154" y="1221"/>
                    <a:pt x="1021" y="1249"/>
                    <a:pt x="992" y="1230"/>
                  </a:cubicBezTo>
                  <a:cubicBezTo>
                    <a:pt x="925" y="1173"/>
                    <a:pt x="954" y="1106"/>
                    <a:pt x="916" y="1059"/>
                  </a:cubicBezTo>
                  <a:cubicBezTo>
                    <a:pt x="859" y="982"/>
                    <a:pt x="792" y="963"/>
                    <a:pt x="706" y="963"/>
                  </a:cubicBezTo>
                  <a:cubicBezTo>
                    <a:pt x="639" y="963"/>
                    <a:pt x="658" y="906"/>
                    <a:pt x="649" y="868"/>
                  </a:cubicBezTo>
                  <a:cubicBezTo>
                    <a:pt x="639" y="830"/>
                    <a:pt x="573" y="820"/>
                    <a:pt x="573" y="791"/>
                  </a:cubicBezTo>
                  <a:cubicBezTo>
                    <a:pt x="573" y="648"/>
                    <a:pt x="449" y="677"/>
                    <a:pt x="363" y="610"/>
                  </a:cubicBezTo>
                  <a:cubicBezTo>
                    <a:pt x="296" y="563"/>
                    <a:pt x="315" y="515"/>
                    <a:pt x="210" y="515"/>
                  </a:cubicBezTo>
                  <a:cubicBezTo>
                    <a:pt x="182" y="524"/>
                    <a:pt x="115" y="553"/>
                    <a:pt x="115" y="505"/>
                  </a:cubicBezTo>
                  <a:cubicBezTo>
                    <a:pt x="105" y="496"/>
                    <a:pt x="86" y="496"/>
                    <a:pt x="77" y="486"/>
                  </a:cubicBezTo>
                  <a:cubicBezTo>
                    <a:pt x="67" y="477"/>
                    <a:pt x="48" y="467"/>
                    <a:pt x="39" y="458"/>
                  </a:cubicBezTo>
                  <a:lnTo>
                    <a:pt x="39" y="458"/>
                  </a:lnTo>
                  <a:cubicBezTo>
                    <a:pt x="57" y="439"/>
                    <a:pt x="96" y="419"/>
                    <a:pt x="67" y="401"/>
                  </a:cubicBezTo>
                  <a:cubicBezTo>
                    <a:pt x="48" y="381"/>
                    <a:pt x="10" y="362"/>
                    <a:pt x="0" y="334"/>
                  </a:cubicBezTo>
                  <a:cubicBezTo>
                    <a:pt x="0" y="315"/>
                    <a:pt x="20" y="286"/>
                    <a:pt x="39" y="276"/>
                  </a:cubicBezTo>
                  <a:cubicBezTo>
                    <a:pt x="48" y="257"/>
                    <a:pt x="57" y="248"/>
                    <a:pt x="67" y="238"/>
                  </a:cubicBezTo>
                  <a:cubicBezTo>
                    <a:pt x="86" y="143"/>
                    <a:pt x="86" y="143"/>
                    <a:pt x="86" y="143"/>
                  </a:cubicBezTo>
                  <a:lnTo>
                    <a:pt x="86" y="143"/>
                  </a:lnTo>
                  <a:cubicBezTo>
                    <a:pt x="124" y="143"/>
                    <a:pt x="162" y="143"/>
                    <a:pt x="191" y="181"/>
                  </a:cubicBezTo>
                  <a:cubicBezTo>
                    <a:pt x="239" y="267"/>
                    <a:pt x="306" y="419"/>
                    <a:pt x="439" y="429"/>
                  </a:cubicBezTo>
                  <a:cubicBezTo>
                    <a:pt x="515" y="429"/>
                    <a:pt x="573" y="534"/>
                    <a:pt x="649" y="563"/>
                  </a:cubicBezTo>
                  <a:cubicBezTo>
                    <a:pt x="763" y="610"/>
                    <a:pt x="992" y="534"/>
                    <a:pt x="935" y="696"/>
                  </a:cubicBezTo>
                  <a:cubicBezTo>
                    <a:pt x="925" y="734"/>
                    <a:pt x="897" y="782"/>
                    <a:pt x="935" y="810"/>
                  </a:cubicBezTo>
                  <a:cubicBezTo>
                    <a:pt x="963" y="849"/>
                    <a:pt x="1068" y="906"/>
                    <a:pt x="1078" y="858"/>
                  </a:cubicBezTo>
                  <a:cubicBezTo>
                    <a:pt x="1107" y="753"/>
                    <a:pt x="1192" y="725"/>
                    <a:pt x="1278" y="648"/>
                  </a:cubicBezTo>
                  <a:cubicBezTo>
                    <a:pt x="1326" y="601"/>
                    <a:pt x="1412" y="534"/>
                    <a:pt x="1488" y="534"/>
                  </a:cubicBezTo>
                  <a:cubicBezTo>
                    <a:pt x="1526" y="534"/>
                    <a:pt x="1736" y="610"/>
                    <a:pt x="1726" y="553"/>
                  </a:cubicBezTo>
                  <a:cubicBezTo>
                    <a:pt x="1726" y="505"/>
                    <a:pt x="1726" y="458"/>
                    <a:pt x="1726" y="410"/>
                  </a:cubicBezTo>
                  <a:cubicBezTo>
                    <a:pt x="1717" y="315"/>
                    <a:pt x="1755" y="305"/>
                    <a:pt x="1812" y="248"/>
                  </a:cubicBezTo>
                  <a:cubicBezTo>
                    <a:pt x="1860" y="210"/>
                    <a:pt x="1860" y="95"/>
                    <a:pt x="1927" y="38"/>
                  </a:cubicBezTo>
                  <a:cubicBezTo>
                    <a:pt x="1955" y="29"/>
                    <a:pt x="2032" y="19"/>
                    <a:pt x="207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2"/>
            <p:cNvSpPr>
              <a:spLocks noChangeArrowheads="1"/>
            </p:cNvSpPr>
            <p:nvPr/>
          </p:nvSpPr>
          <p:spPr bwMode="auto">
            <a:xfrm>
              <a:off x="9343508" y="1261952"/>
              <a:ext cx="414882" cy="310908"/>
            </a:xfrm>
            <a:custGeom>
              <a:avLst/>
              <a:gdLst>
                <a:gd name="T0" fmla="*/ 305 w 1670"/>
                <a:gd name="T1" fmla="*/ 801 h 1251"/>
                <a:gd name="T2" fmla="*/ 305 w 1670"/>
                <a:gd name="T3" fmla="*/ 801 h 1251"/>
                <a:gd name="T4" fmla="*/ 372 w 1670"/>
                <a:gd name="T5" fmla="*/ 811 h 1251"/>
                <a:gd name="T6" fmla="*/ 496 w 1670"/>
                <a:gd name="T7" fmla="*/ 735 h 1251"/>
                <a:gd name="T8" fmla="*/ 725 w 1670"/>
                <a:gd name="T9" fmla="*/ 839 h 1251"/>
                <a:gd name="T10" fmla="*/ 934 w 1670"/>
                <a:gd name="T11" fmla="*/ 973 h 1251"/>
                <a:gd name="T12" fmla="*/ 1011 w 1670"/>
                <a:gd name="T13" fmla="*/ 1097 h 1251"/>
                <a:gd name="T14" fmla="*/ 1115 w 1670"/>
                <a:gd name="T15" fmla="*/ 1059 h 1251"/>
                <a:gd name="T16" fmla="*/ 1211 w 1670"/>
                <a:gd name="T17" fmla="*/ 1164 h 1251"/>
                <a:gd name="T18" fmla="*/ 1382 w 1670"/>
                <a:gd name="T19" fmla="*/ 1211 h 1251"/>
                <a:gd name="T20" fmla="*/ 1382 w 1670"/>
                <a:gd name="T21" fmla="*/ 1211 h 1251"/>
                <a:gd name="T22" fmla="*/ 1373 w 1670"/>
                <a:gd name="T23" fmla="*/ 1154 h 1251"/>
                <a:gd name="T24" fmla="*/ 1354 w 1670"/>
                <a:gd name="T25" fmla="*/ 1068 h 1251"/>
                <a:gd name="T26" fmla="*/ 1364 w 1670"/>
                <a:gd name="T27" fmla="*/ 1002 h 1251"/>
                <a:gd name="T28" fmla="*/ 1497 w 1670"/>
                <a:gd name="T29" fmla="*/ 1049 h 1251"/>
                <a:gd name="T30" fmla="*/ 1564 w 1670"/>
                <a:gd name="T31" fmla="*/ 1059 h 1251"/>
                <a:gd name="T32" fmla="*/ 1573 w 1670"/>
                <a:gd name="T33" fmla="*/ 935 h 1251"/>
                <a:gd name="T34" fmla="*/ 1583 w 1670"/>
                <a:gd name="T35" fmla="*/ 782 h 1251"/>
                <a:gd name="T36" fmla="*/ 1669 w 1670"/>
                <a:gd name="T37" fmla="*/ 763 h 1251"/>
                <a:gd name="T38" fmla="*/ 1669 w 1670"/>
                <a:gd name="T39" fmla="*/ 763 h 1251"/>
                <a:gd name="T40" fmla="*/ 1554 w 1670"/>
                <a:gd name="T41" fmla="*/ 639 h 1251"/>
                <a:gd name="T42" fmla="*/ 1478 w 1670"/>
                <a:gd name="T43" fmla="*/ 487 h 1251"/>
                <a:gd name="T44" fmla="*/ 1306 w 1670"/>
                <a:gd name="T45" fmla="*/ 220 h 1251"/>
                <a:gd name="T46" fmla="*/ 1097 w 1670"/>
                <a:gd name="T47" fmla="*/ 305 h 1251"/>
                <a:gd name="T48" fmla="*/ 973 w 1670"/>
                <a:gd name="T49" fmla="*/ 220 h 1251"/>
                <a:gd name="T50" fmla="*/ 734 w 1670"/>
                <a:gd name="T51" fmla="*/ 163 h 1251"/>
                <a:gd name="T52" fmla="*/ 639 w 1670"/>
                <a:gd name="T53" fmla="*/ 76 h 1251"/>
                <a:gd name="T54" fmla="*/ 381 w 1670"/>
                <a:gd name="T55" fmla="*/ 38 h 1251"/>
                <a:gd name="T56" fmla="*/ 86 w 1670"/>
                <a:gd name="T57" fmla="*/ 153 h 1251"/>
                <a:gd name="T58" fmla="*/ 162 w 1670"/>
                <a:gd name="T59" fmla="*/ 258 h 1251"/>
                <a:gd name="T60" fmla="*/ 124 w 1670"/>
                <a:gd name="T61" fmla="*/ 296 h 1251"/>
                <a:gd name="T62" fmla="*/ 124 w 1670"/>
                <a:gd name="T63" fmla="*/ 296 h 1251"/>
                <a:gd name="T64" fmla="*/ 143 w 1670"/>
                <a:gd name="T65" fmla="*/ 334 h 1251"/>
                <a:gd name="T66" fmla="*/ 124 w 1670"/>
                <a:gd name="T67" fmla="*/ 401 h 1251"/>
                <a:gd name="T68" fmla="*/ 172 w 1670"/>
                <a:gd name="T69" fmla="*/ 448 h 1251"/>
                <a:gd name="T70" fmla="*/ 257 w 1670"/>
                <a:gd name="T71" fmla="*/ 544 h 1251"/>
                <a:gd name="T72" fmla="*/ 162 w 1670"/>
                <a:gd name="T73" fmla="*/ 668 h 1251"/>
                <a:gd name="T74" fmla="*/ 248 w 1670"/>
                <a:gd name="T75" fmla="*/ 735 h 1251"/>
                <a:gd name="T76" fmla="*/ 305 w 1670"/>
                <a:gd name="T77" fmla="*/ 801 h 12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70" h="1251">
                  <a:moveTo>
                    <a:pt x="305" y="801"/>
                  </a:moveTo>
                  <a:lnTo>
                    <a:pt x="305" y="801"/>
                  </a:lnTo>
                  <a:cubicBezTo>
                    <a:pt x="324" y="792"/>
                    <a:pt x="343" y="792"/>
                    <a:pt x="372" y="811"/>
                  </a:cubicBezTo>
                  <a:cubicBezTo>
                    <a:pt x="448" y="859"/>
                    <a:pt x="467" y="773"/>
                    <a:pt x="496" y="735"/>
                  </a:cubicBezTo>
                  <a:cubicBezTo>
                    <a:pt x="553" y="639"/>
                    <a:pt x="686" y="792"/>
                    <a:pt x="725" y="839"/>
                  </a:cubicBezTo>
                  <a:cubicBezTo>
                    <a:pt x="782" y="935"/>
                    <a:pt x="848" y="935"/>
                    <a:pt x="934" y="973"/>
                  </a:cubicBezTo>
                  <a:cubicBezTo>
                    <a:pt x="992" y="992"/>
                    <a:pt x="982" y="1106"/>
                    <a:pt x="1011" y="1097"/>
                  </a:cubicBezTo>
                  <a:cubicBezTo>
                    <a:pt x="1058" y="1087"/>
                    <a:pt x="1058" y="1068"/>
                    <a:pt x="1115" y="1059"/>
                  </a:cubicBezTo>
                  <a:cubicBezTo>
                    <a:pt x="1211" y="1059"/>
                    <a:pt x="1154" y="1106"/>
                    <a:pt x="1211" y="1164"/>
                  </a:cubicBezTo>
                  <a:cubicBezTo>
                    <a:pt x="1259" y="1211"/>
                    <a:pt x="1297" y="1250"/>
                    <a:pt x="1382" y="1211"/>
                  </a:cubicBezTo>
                  <a:lnTo>
                    <a:pt x="1382" y="1211"/>
                  </a:lnTo>
                  <a:cubicBezTo>
                    <a:pt x="1373" y="1154"/>
                    <a:pt x="1373" y="1154"/>
                    <a:pt x="1373" y="1154"/>
                  </a:cubicBezTo>
                  <a:cubicBezTo>
                    <a:pt x="1373" y="1116"/>
                    <a:pt x="1364" y="1097"/>
                    <a:pt x="1354" y="1068"/>
                  </a:cubicBezTo>
                  <a:cubicBezTo>
                    <a:pt x="1344" y="1049"/>
                    <a:pt x="1335" y="1011"/>
                    <a:pt x="1364" y="1002"/>
                  </a:cubicBezTo>
                  <a:cubicBezTo>
                    <a:pt x="1411" y="983"/>
                    <a:pt x="1459" y="1011"/>
                    <a:pt x="1497" y="1049"/>
                  </a:cubicBezTo>
                  <a:cubicBezTo>
                    <a:pt x="1507" y="1068"/>
                    <a:pt x="1545" y="1087"/>
                    <a:pt x="1564" y="1059"/>
                  </a:cubicBezTo>
                  <a:cubicBezTo>
                    <a:pt x="1573" y="1030"/>
                    <a:pt x="1573" y="964"/>
                    <a:pt x="1573" y="935"/>
                  </a:cubicBezTo>
                  <a:cubicBezTo>
                    <a:pt x="1573" y="878"/>
                    <a:pt x="1535" y="830"/>
                    <a:pt x="1583" y="782"/>
                  </a:cubicBezTo>
                  <a:cubicBezTo>
                    <a:pt x="1669" y="763"/>
                    <a:pt x="1669" y="763"/>
                    <a:pt x="1669" y="763"/>
                  </a:cubicBezTo>
                  <a:lnTo>
                    <a:pt x="1669" y="763"/>
                  </a:lnTo>
                  <a:cubicBezTo>
                    <a:pt x="1640" y="725"/>
                    <a:pt x="1592" y="687"/>
                    <a:pt x="1554" y="639"/>
                  </a:cubicBezTo>
                  <a:cubicBezTo>
                    <a:pt x="1516" y="592"/>
                    <a:pt x="1497" y="544"/>
                    <a:pt x="1478" y="487"/>
                  </a:cubicBezTo>
                  <a:cubicBezTo>
                    <a:pt x="1459" y="448"/>
                    <a:pt x="1335" y="229"/>
                    <a:pt x="1306" y="220"/>
                  </a:cubicBezTo>
                  <a:cubicBezTo>
                    <a:pt x="1240" y="210"/>
                    <a:pt x="1173" y="325"/>
                    <a:pt x="1097" y="305"/>
                  </a:cubicBezTo>
                  <a:cubicBezTo>
                    <a:pt x="1001" y="296"/>
                    <a:pt x="1125" y="220"/>
                    <a:pt x="973" y="220"/>
                  </a:cubicBezTo>
                  <a:cubicBezTo>
                    <a:pt x="896" y="220"/>
                    <a:pt x="772" y="248"/>
                    <a:pt x="734" y="163"/>
                  </a:cubicBezTo>
                  <a:cubicBezTo>
                    <a:pt x="715" y="105"/>
                    <a:pt x="706" y="76"/>
                    <a:pt x="639" y="76"/>
                  </a:cubicBezTo>
                  <a:cubicBezTo>
                    <a:pt x="553" y="67"/>
                    <a:pt x="467" y="67"/>
                    <a:pt x="381" y="38"/>
                  </a:cubicBezTo>
                  <a:cubicBezTo>
                    <a:pt x="219" y="0"/>
                    <a:pt x="210" y="67"/>
                    <a:pt x="86" y="153"/>
                  </a:cubicBezTo>
                  <a:cubicBezTo>
                    <a:pt x="0" y="220"/>
                    <a:pt x="162" y="239"/>
                    <a:pt x="162" y="258"/>
                  </a:cubicBezTo>
                  <a:cubicBezTo>
                    <a:pt x="162" y="267"/>
                    <a:pt x="143" y="286"/>
                    <a:pt x="124" y="296"/>
                  </a:cubicBezTo>
                  <a:lnTo>
                    <a:pt x="124" y="296"/>
                  </a:lnTo>
                  <a:cubicBezTo>
                    <a:pt x="143" y="334"/>
                    <a:pt x="143" y="334"/>
                    <a:pt x="143" y="334"/>
                  </a:cubicBezTo>
                  <a:cubicBezTo>
                    <a:pt x="152" y="363"/>
                    <a:pt x="133" y="382"/>
                    <a:pt x="124" y="401"/>
                  </a:cubicBezTo>
                  <a:cubicBezTo>
                    <a:pt x="114" y="439"/>
                    <a:pt x="143" y="439"/>
                    <a:pt x="172" y="448"/>
                  </a:cubicBezTo>
                  <a:cubicBezTo>
                    <a:pt x="210" y="458"/>
                    <a:pt x="286" y="496"/>
                    <a:pt x="257" y="544"/>
                  </a:cubicBezTo>
                  <a:cubicBezTo>
                    <a:pt x="229" y="592"/>
                    <a:pt x="124" y="592"/>
                    <a:pt x="162" y="668"/>
                  </a:cubicBezTo>
                  <a:cubicBezTo>
                    <a:pt x="172" y="697"/>
                    <a:pt x="219" y="725"/>
                    <a:pt x="248" y="735"/>
                  </a:cubicBezTo>
                  <a:cubicBezTo>
                    <a:pt x="267" y="754"/>
                    <a:pt x="295" y="792"/>
                    <a:pt x="305" y="8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3"/>
            <p:cNvSpPr>
              <a:spLocks noChangeArrowheads="1"/>
            </p:cNvSpPr>
            <p:nvPr/>
          </p:nvSpPr>
          <p:spPr bwMode="auto">
            <a:xfrm>
              <a:off x="9300815" y="1864063"/>
              <a:ext cx="490415" cy="402867"/>
            </a:xfrm>
            <a:custGeom>
              <a:avLst/>
              <a:gdLst>
                <a:gd name="T0" fmla="*/ 677 w 1975"/>
                <a:gd name="T1" fmla="*/ 1592 h 1622"/>
                <a:gd name="T2" fmla="*/ 677 w 1975"/>
                <a:gd name="T3" fmla="*/ 1592 h 1622"/>
                <a:gd name="T4" fmla="*/ 773 w 1975"/>
                <a:gd name="T5" fmla="*/ 1573 h 1622"/>
                <a:gd name="T6" fmla="*/ 916 w 1975"/>
                <a:gd name="T7" fmla="*/ 1592 h 1622"/>
                <a:gd name="T8" fmla="*/ 1097 w 1975"/>
                <a:gd name="T9" fmla="*/ 1411 h 1622"/>
                <a:gd name="T10" fmla="*/ 1125 w 1975"/>
                <a:gd name="T11" fmla="*/ 1220 h 1622"/>
                <a:gd name="T12" fmla="*/ 1307 w 1975"/>
                <a:gd name="T13" fmla="*/ 1135 h 1622"/>
                <a:gd name="T14" fmla="*/ 1564 w 1975"/>
                <a:gd name="T15" fmla="*/ 1182 h 1622"/>
                <a:gd name="T16" fmla="*/ 1793 w 1975"/>
                <a:gd name="T17" fmla="*/ 1182 h 1622"/>
                <a:gd name="T18" fmla="*/ 1974 w 1975"/>
                <a:gd name="T19" fmla="*/ 1163 h 1622"/>
                <a:gd name="T20" fmla="*/ 1974 w 1975"/>
                <a:gd name="T21" fmla="*/ 1163 h 1622"/>
                <a:gd name="T22" fmla="*/ 1908 w 1975"/>
                <a:gd name="T23" fmla="*/ 1010 h 1622"/>
                <a:gd name="T24" fmla="*/ 1869 w 1975"/>
                <a:gd name="T25" fmla="*/ 934 h 1622"/>
                <a:gd name="T26" fmla="*/ 1831 w 1975"/>
                <a:gd name="T27" fmla="*/ 743 h 1622"/>
                <a:gd name="T28" fmla="*/ 1745 w 1975"/>
                <a:gd name="T29" fmla="*/ 619 h 1622"/>
                <a:gd name="T30" fmla="*/ 1650 w 1975"/>
                <a:gd name="T31" fmla="*/ 476 h 1622"/>
                <a:gd name="T32" fmla="*/ 1650 w 1975"/>
                <a:gd name="T33" fmla="*/ 476 h 1622"/>
                <a:gd name="T34" fmla="*/ 1554 w 1975"/>
                <a:gd name="T35" fmla="*/ 457 h 1622"/>
                <a:gd name="T36" fmla="*/ 1459 w 1975"/>
                <a:gd name="T37" fmla="*/ 543 h 1622"/>
                <a:gd name="T38" fmla="*/ 1278 w 1975"/>
                <a:gd name="T39" fmla="*/ 438 h 1622"/>
                <a:gd name="T40" fmla="*/ 1164 w 1975"/>
                <a:gd name="T41" fmla="*/ 324 h 1622"/>
                <a:gd name="T42" fmla="*/ 1135 w 1975"/>
                <a:gd name="T43" fmla="*/ 247 h 1622"/>
                <a:gd name="T44" fmla="*/ 1078 w 1975"/>
                <a:gd name="T45" fmla="*/ 181 h 1622"/>
                <a:gd name="T46" fmla="*/ 973 w 1975"/>
                <a:gd name="T47" fmla="*/ 114 h 1622"/>
                <a:gd name="T48" fmla="*/ 973 w 1975"/>
                <a:gd name="T49" fmla="*/ 114 h 1622"/>
                <a:gd name="T50" fmla="*/ 878 w 1975"/>
                <a:gd name="T51" fmla="*/ 66 h 1622"/>
                <a:gd name="T52" fmla="*/ 773 w 1975"/>
                <a:gd name="T53" fmla="*/ 38 h 1622"/>
                <a:gd name="T54" fmla="*/ 611 w 1975"/>
                <a:gd name="T55" fmla="*/ 419 h 1622"/>
                <a:gd name="T56" fmla="*/ 553 w 1975"/>
                <a:gd name="T57" fmla="*/ 496 h 1622"/>
                <a:gd name="T58" fmla="*/ 515 w 1975"/>
                <a:gd name="T59" fmla="*/ 429 h 1622"/>
                <a:gd name="T60" fmla="*/ 267 w 1975"/>
                <a:gd name="T61" fmla="*/ 295 h 1622"/>
                <a:gd name="T62" fmla="*/ 124 w 1975"/>
                <a:gd name="T63" fmla="*/ 286 h 1622"/>
                <a:gd name="T64" fmla="*/ 29 w 1975"/>
                <a:gd name="T65" fmla="*/ 295 h 1622"/>
                <a:gd name="T66" fmla="*/ 29 w 1975"/>
                <a:gd name="T67" fmla="*/ 295 h 1622"/>
                <a:gd name="T68" fmla="*/ 10 w 1975"/>
                <a:gd name="T69" fmla="*/ 467 h 1622"/>
                <a:gd name="T70" fmla="*/ 124 w 1975"/>
                <a:gd name="T71" fmla="*/ 419 h 1622"/>
                <a:gd name="T72" fmla="*/ 86 w 1975"/>
                <a:gd name="T73" fmla="*/ 658 h 1622"/>
                <a:gd name="T74" fmla="*/ 86 w 1975"/>
                <a:gd name="T75" fmla="*/ 715 h 1622"/>
                <a:gd name="T76" fmla="*/ 95 w 1975"/>
                <a:gd name="T77" fmla="*/ 820 h 1622"/>
                <a:gd name="T78" fmla="*/ 95 w 1975"/>
                <a:gd name="T79" fmla="*/ 820 h 1622"/>
                <a:gd name="T80" fmla="*/ 124 w 1975"/>
                <a:gd name="T81" fmla="*/ 1077 h 1622"/>
                <a:gd name="T82" fmla="*/ 124 w 1975"/>
                <a:gd name="T83" fmla="*/ 1297 h 1622"/>
                <a:gd name="T84" fmla="*/ 305 w 1975"/>
                <a:gd name="T85" fmla="*/ 1277 h 1622"/>
                <a:gd name="T86" fmla="*/ 420 w 1975"/>
                <a:gd name="T87" fmla="*/ 1363 h 1622"/>
                <a:gd name="T88" fmla="*/ 467 w 1975"/>
                <a:gd name="T89" fmla="*/ 1449 h 1622"/>
                <a:gd name="T90" fmla="*/ 544 w 1975"/>
                <a:gd name="T91" fmla="*/ 1554 h 1622"/>
                <a:gd name="T92" fmla="*/ 677 w 1975"/>
                <a:gd name="T93" fmla="*/ 1592 h 16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975" h="1622">
                  <a:moveTo>
                    <a:pt x="677" y="1592"/>
                  </a:moveTo>
                  <a:lnTo>
                    <a:pt x="677" y="1592"/>
                  </a:lnTo>
                  <a:cubicBezTo>
                    <a:pt x="773" y="1573"/>
                    <a:pt x="773" y="1573"/>
                    <a:pt x="773" y="1573"/>
                  </a:cubicBezTo>
                  <a:cubicBezTo>
                    <a:pt x="820" y="1621"/>
                    <a:pt x="868" y="1611"/>
                    <a:pt x="916" y="1592"/>
                  </a:cubicBezTo>
                  <a:cubicBezTo>
                    <a:pt x="982" y="1564"/>
                    <a:pt x="1173" y="1525"/>
                    <a:pt x="1097" y="1411"/>
                  </a:cubicBezTo>
                  <a:cubicBezTo>
                    <a:pt x="1011" y="1306"/>
                    <a:pt x="1030" y="1297"/>
                    <a:pt x="1125" y="1220"/>
                  </a:cubicBezTo>
                  <a:cubicBezTo>
                    <a:pt x="1154" y="1192"/>
                    <a:pt x="1269" y="1077"/>
                    <a:pt x="1307" y="1135"/>
                  </a:cubicBezTo>
                  <a:cubicBezTo>
                    <a:pt x="1374" y="1230"/>
                    <a:pt x="1536" y="1115"/>
                    <a:pt x="1564" y="1182"/>
                  </a:cubicBezTo>
                  <a:cubicBezTo>
                    <a:pt x="1621" y="1306"/>
                    <a:pt x="1688" y="1182"/>
                    <a:pt x="1793" y="1182"/>
                  </a:cubicBezTo>
                  <a:cubicBezTo>
                    <a:pt x="1974" y="1163"/>
                    <a:pt x="1974" y="1163"/>
                    <a:pt x="1974" y="1163"/>
                  </a:cubicBezTo>
                  <a:lnTo>
                    <a:pt x="1974" y="1163"/>
                  </a:lnTo>
                  <a:cubicBezTo>
                    <a:pt x="1965" y="1135"/>
                    <a:pt x="1908" y="1039"/>
                    <a:pt x="1908" y="1010"/>
                  </a:cubicBezTo>
                  <a:cubicBezTo>
                    <a:pt x="1908" y="982"/>
                    <a:pt x="1888" y="953"/>
                    <a:pt x="1869" y="934"/>
                  </a:cubicBezTo>
                  <a:cubicBezTo>
                    <a:pt x="1831" y="877"/>
                    <a:pt x="1812" y="820"/>
                    <a:pt x="1831" y="743"/>
                  </a:cubicBezTo>
                  <a:cubicBezTo>
                    <a:pt x="1812" y="686"/>
                    <a:pt x="1783" y="658"/>
                    <a:pt x="1745" y="619"/>
                  </a:cubicBezTo>
                  <a:cubicBezTo>
                    <a:pt x="1707" y="591"/>
                    <a:pt x="1659" y="524"/>
                    <a:pt x="1650" y="476"/>
                  </a:cubicBezTo>
                  <a:lnTo>
                    <a:pt x="1650" y="476"/>
                  </a:lnTo>
                  <a:cubicBezTo>
                    <a:pt x="1631" y="457"/>
                    <a:pt x="1583" y="457"/>
                    <a:pt x="1554" y="457"/>
                  </a:cubicBezTo>
                  <a:cubicBezTo>
                    <a:pt x="1497" y="467"/>
                    <a:pt x="1497" y="514"/>
                    <a:pt x="1459" y="543"/>
                  </a:cubicBezTo>
                  <a:cubicBezTo>
                    <a:pt x="1383" y="610"/>
                    <a:pt x="1335" y="476"/>
                    <a:pt x="1278" y="438"/>
                  </a:cubicBezTo>
                  <a:cubicBezTo>
                    <a:pt x="1221" y="410"/>
                    <a:pt x="1192" y="372"/>
                    <a:pt x="1164" y="324"/>
                  </a:cubicBezTo>
                  <a:cubicBezTo>
                    <a:pt x="1145" y="295"/>
                    <a:pt x="1154" y="276"/>
                    <a:pt x="1135" y="247"/>
                  </a:cubicBezTo>
                  <a:cubicBezTo>
                    <a:pt x="1106" y="219"/>
                    <a:pt x="1087" y="219"/>
                    <a:pt x="1078" y="181"/>
                  </a:cubicBezTo>
                  <a:cubicBezTo>
                    <a:pt x="1068" y="143"/>
                    <a:pt x="1002" y="133"/>
                    <a:pt x="973" y="114"/>
                  </a:cubicBezTo>
                  <a:lnTo>
                    <a:pt x="973" y="114"/>
                  </a:lnTo>
                  <a:cubicBezTo>
                    <a:pt x="906" y="114"/>
                    <a:pt x="887" y="133"/>
                    <a:pt x="878" y="66"/>
                  </a:cubicBezTo>
                  <a:cubicBezTo>
                    <a:pt x="868" y="9"/>
                    <a:pt x="811" y="0"/>
                    <a:pt x="773" y="38"/>
                  </a:cubicBezTo>
                  <a:cubicBezTo>
                    <a:pt x="677" y="133"/>
                    <a:pt x="677" y="305"/>
                    <a:pt x="611" y="419"/>
                  </a:cubicBezTo>
                  <a:cubicBezTo>
                    <a:pt x="601" y="429"/>
                    <a:pt x="563" y="514"/>
                    <a:pt x="553" y="496"/>
                  </a:cubicBezTo>
                  <a:cubicBezTo>
                    <a:pt x="544" y="496"/>
                    <a:pt x="515" y="438"/>
                    <a:pt x="515" y="429"/>
                  </a:cubicBezTo>
                  <a:cubicBezTo>
                    <a:pt x="486" y="286"/>
                    <a:pt x="344" y="362"/>
                    <a:pt x="267" y="295"/>
                  </a:cubicBezTo>
                  <a:cubicBezTo>
                    <a:pt x="200" y="238"/>
                    <a:pt x="210" y="238"/>
                    <a:pt x="124" y="286"/>
                  </a:cubicBezTo>
                  <a:cubicBezTo>
                    <a:pt x="95" y="295"/>
                    <a:pt x="67" y="286"/>
                    <a:pt x="29" y="295"/>
                  </a:cubicBezTo>
                  <a:lnTo>
                    <a:pt x="29" y="295"/>
                  </a:lnTo>
                  <a:cubicBezTo>
                    <a:pt x="38" y="352"/>
                    <a:pt x="0" y="400"/>
                    <a:pt x="10" y="467"/>
                  </a:cubicBezTo>
                  <a:cubicBezTo>
                    <a:pt x="19" y="514"/>
                    <a:pt x="86" y="419"/>
                    <a:pt x="124" y="419"/>
                  </a:cubicBezTo>
                  <a:cubicBezTo>
                    <a:pt x="143" y="505"/>
                    <a:pt x="95" y="581"/>
                    <a:pt x="86" y="658"/>
                  </a:cubicBezTo>
                  <a:cubicBezTo>
                    <a:pt x="86" y="677"/>
                    <a:pt x="86" y="696"/>
                    <a:pt x="86" y="715"/>
                  </a:cubicBezTo>
                  <a:cubicBezTo>
                    <a:pt x="86" y="743"/>
                    <a:pt x="95" y="791"/>
                    <a:pt x="95" y="820"/>
                  </a:cubicBezTo>
                  <a:lnTo>
                    <a:pt x="95" y="820"/>
                  </a:lnTo>
                  <a:cubicBezTo>
                    <a:pt x="181" y="877"/>
                    <a:pt x="95" y="1001"/>
                    <a:pt x="124" y="1077"/>
                  </a:cubicBezTo>
                  <a:cubicBezTo>
                    <a:pt x="143" y="1163"/>
                    <a:pt x="115" y="1230"/>
                    <a:pt x="124" y="1297"/>
                  </a:cubicBezTo>
                  <a:cubicBezTo>
                    <a:pt x="162" y="1316"/>
                    <a:pt x="239" y="1239"/>
                    <a:pt x="305" y="1277"/>
                  </a:cubicBezTo>
                  <a:cubicBezTo>
                    <a:pt x="353" y="1297"/>
                    <a:pt x="391" y="1325"/>
                    <a:pt x="420" y="1363"/>
                  </a:cubicBezTo>
                  <a:cubicBezTo>
                    <a:pt x="448" y="1392"/>
                    <a:pt x="439" y="1430"/>
                    <a:pt x="467" y="1449"/>
                  </a:cubicBezTo>
                  <a:cubicBezTo>
                    <a:pt x="506" y="1487"/>
                    <a:pt x="525" y="1535"/>
                    <a:pt x="544" y="1554"/>
                  </a:cubicBezTo>
                  <a:cubicBezTo>
                    <a:pt x="591" y="1592"/>
                    <a:pt x="630" y="1573"/>
                    <a:pt x="677" y="15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4"/>
            <p:cNvSpPr>
              <a:spLocks noChangeArrowheads="1"/>
            </p:cNvSpPr>
            <p:nvPr/>
          </p:nvSpPr>
          <p:spPr bwMode="auto">
            <a:xfrm>
              <a:off x="9362118" y="2131181"/>
              <a:ext cx="461953" cy="476215"/>
            </a:xfrm>
            <a:custGeom>
              <a:avLst/>
              <a:gdLst>
                <a:gd name="T0" fmla="*/ 429 w 1861"/>
                <a:gd name="T1" fmla="*/ 515 h 1918"/>
                <a:gd name="T2" fmla="*/ 429 w 1861"/>
                <a:gd name="T3" fmla="*/ 515 h 1918"/>
                <a:gd name="T4" fmla="*/ 525 w 1861"/>
                <a:gd name="T5" fmla="*/ 496 h 1918"/>
                <a:gd name="T6" fmla="*/ 668 w 1861"/>
                <a:gd name="T7" fmla="*/ 515 h 1918"/>
                <a:gd name="T8" fmla="*/ 849 w 1861"/>
                <a:gd name="T9" fmla="*/ 334 h 1918"/>
                <a:gd name="T10" fmla="*/ 877 w 1861"/>
                <a:gd name="T11" fmla="*/ 143 h 1918"/>
                <a:gd name="T12" fmla="*/ 1059 w 1861"/>
                <a:gd name="T13" fmla="*/ 58 h 1918"/>
                <a:gd name="T14" fmla="*/ 1316 w 1861"/>
                <a:gd name="T15" fmla="*/ 105 h 1918"/>
                <a:gd name="T16" fmla="*/ 1545 w 1861"/>
                <a:gd name="T17" fmla="*/ 105 h 1918"/>
                <a:gd name="T18" fmla="*/ 1726 w 1861"/>
                <a:gd name="T19" fmla="*/ 86 h 1918"/>
                <a:gd name="T20" fmla="*/ 1726 w 1861"/>
                <a:gd name="T21" fmla="*/ 86 h 1918"/>
                <a:gd name="T22" fmla="*/ 1802 w 1861"/>
                <a:gd name="T23" fmla="*/ 134 h 1918"/>
                <a:gd name="T24" fmla="*/ 1822 w 1861"/>
                <a:gd name="T25" fmla="*/ 220 h 1918"/>
                <a:gd name="T26" fmla="*/ 1860 w 1861"/>
                <a:gd name="T27" fmla="*/ 305 h 1918"/>
                <a:gd name="T28" fmla="*/ 1860 w 1861"/>
                <a:gd name="T29" fmla="*/ 305 h 1918"/>
                <a:gd name="T30" fmla="*/ 1831 w 1861"/>
                <a:gd name="T31" fmla="*/ 372 h 1918"/>
                <a:gd name="T32" fmla="*/ 1717 w 1861"/>
                <a:gd name="T33" fmla="*/ 496 h 1918"/>
                <a:gd name="T34" fmla="*/ 1573 w 1861"/>
                <a:gd name="T35" fmla="*/ 658 h 1918"/>
                <a:gd name="T36" fmla="*/ 1469 w 1861"/>
                <a:gd name="T37" fmla="*/ 744 h 1918"/>
                <a:gd name="T38" fmla="*/ 1431 w 1861"/>
                <a:gd name="T39" fmla="*/ 897 h 1918"/>
                <a:gd name="T40" fmla="*/ 1316 w 1861"/>
                <a:gd name="T41" fmla="*/ 1001 h 1918"/>
                <a:gd name="T42" fmla="*/ 1326 w 1861"/>
                <a:gd name="T43" fmla="*/ 1145 h 1918"/>
                <a:gd name="T44" fmla="*/ 1288 w 1861"/>
                <a:gd name="T45" fmla="*/ 1221 h 1918"/>
                <a:gd name="T46" fmla="*/ 1469 w 1861"/>
                <a:gd name="T47" fmla="*/ 1183 h 1918"/>
                <a:gd name="T48" fmla="*/ 1507 w 1861"/>
                <a:gd name="T49" fmla="*/ 1316 h 1918"/>
                <a:gd name="T50" fmla="*/ 1555 w 1861"/>
                <a:gd name="T51" fmla="*/ 1469 h 1918"/>
                <a:gd name="T52" fmla="*/ 1478 w 1861"/>
                <a:gd name="T53" fmla="*/ 1640 h 1918"/>
                <a:gd name="T54" fmla="*/ 1478 w 1861"/>
                <a:gd name="T55" fmla="*/ 1640 h 1918"/>
                <a:gd name="T56" fmla="*/ 1431 w 1861"/>
                <a:gd name="T57" fmla="*/ 1698 h 1918"/>
                <a:gd name="T58" fmla="*/ 1383 w 1861"/>
                <a:gd name="T59" fmla="*/ 1745 h 1918"/>
                <a:gd name="T60" fmla="*/ 1306 w 1861"/>
                <a:gd name="T61" fmla="*/ 1822 h 1918"/>
                <a:gd name="T62" fmla="*/ 1249 w 1861"/>
                <a:gd name="T63" fmla="*/ 1917 h 1918"/>
                <a:gd name="T64" fmla="*/ 1249 w 1861"/>
                <a:gd name="T65" fmla="*/ 1917 h 1918"/>
                <a:gd name="T66" fmla="*/ 1164 w 1861"/>
                <a:gd name="T67" fmla="*/ 1889 h 1918"/>
                <a:gd name="T68" fmla="*/ 1097 w 1861"/>
                <a:gd name="T69" fmla="*/ 1841 h 1918"/>
                <a:gd name="T70" fmla="*/ 1011 w 1861"/>
                <a:gd name="T71" fmla="*/ 1831 h 1918"/>
                <a:gd name="T72" fmla="*/ 849 w 1861"/>
                <a:gd name="T73" fmla="*/ 1879 h 1918"/>
                <a:gd name="T74" fmla="*/ 715 w 1861"/>
                <a:gd name="T75" fmla="*/ 1850 h 1918"/>
                <a:gd name="T76" fmla="*/ 505 w 1861"/>
                <a:gd name="T77" fmla="*/ 1841 h 1918"/>
                <a:gd name="T78" fmla="*/ 382 w 1861"/>
                <a:gd name="T79" fmla="*/ 1841 h 1918"/>
                <a:gd name="T80" fmla="*/ 296 w 1861"/>
                <a:gd name="T81" fmla="*/ 1822 h 1918"/>
                <a:gd name="T82" fmla="*/ 296 w 1861"/>
                <a:gd name="T83" fmla="*/ 1822 h 1918"/>
                <a:gd name="T84" fmla="*/ 286 w 1861"/>
                <a:gd name="T85" fmla="*/ 1774 h 1918"/>
                <a:gd name="T86" fmla="*/ 238 w 1861"/>
                <a:gd name="T87" fmla="*/ 1679 h 1918"/>
                <a:gd name="T88" fmla="*/ 105 w 1861"/>
                <a:gd name="T89" fmla="*/ 1650 h 1918"/>
                <a:gd name="T90" fmla="*/ 124 w 1861"/>
                <a:gd name="T91" fmla="*/ 1393 h 1918"/>
                <a:gd name="T92" fmla="*/ 296 w 1861"/>
                <a:gd name="T93" fmla="*/ 1335 h 1918"/>
                <a:gd name="T94" fmla="*/ 286 w 1861"/>
                <a:gd name="T95" fmla="*/ 1259 h 1918"/>
                <a:gd name="T96" fmla="*/ 324 w 1861"/>
                <a:gd name="T97" fmla="*/ 1164 h 1918"/>
                <a:gd name="T98" fmla="*/ 372 w 1861"/>
                <a:gd name="T99" fmla="*/ 1030 h 1918"/>
                <a:gd name="T100" fmla="*/ 382 w 1861"/>
                <a:gd name="T101" fmla="*/ 916 h 1918"/>
                <a:gd name="T102" fmla="*/ 363 w 1861"/>
                <a:gd name="T103" fmla="*/ 658 h 1918"/>
                <a:gd name="T104" fmla="*/ 429 w 1861"/>
                <a:gd name="T105" fmla="*/ 515 h 19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861" h="1918">
                  <a:moveTo>
                    <a:pt x="429" y="515"/>
                  </a:moveTo>
                  <a:lnTo>
                    <a:pt x="429" y="515"/>
                  </a:lnTo>
                  <a:cubicBezTo>
                    <a:pt x="525" y="496"/>
                    <a:pt x="525" y="496"/>
                    <a:pt x="525" y="496"/>
                  </a:cubicBezTo>
                  <a:cubicBezTo>
                    <a:pt x="572" y="544"/>
                    <a:pt x="620" y="534"/>
                    <a:pt x="668" y="515"/>
                  </a:cubicBezTo>
                  <a:cubicBezTo>
                    <a:pt x="734" y="487"/>
                    <a:pt x="925" y="448"/>
                    <a:pt x="849" y="334"/>
                  </a:cubicBezTo>
                  <a:cubicBezTo>
                    <a:pt x="763" y="229"/>
                    <a:pt x="782" y="220"/>
                    <a:pt x="877" y="143"/>
                  </a:cubicBezTo>
                  <a:cubicBezTo>
                    <a:pt x="906" y="115"/>
                    <a:pt x="1021" y="0"/>
                    <a:pt x="1059" y="58"/>
                  </a:cubicBezTo>
                  <a:cubicBezTo>
                    <a:pt x="1126" y="153"/>
                    <a:pt x="1288" y="38"/>
                    <a:pt x="1316" y="105"/>
                  </a:cubicBezTo>
                  <a:cubicBezTo>
                    <a:pt x="1373" y="229"/>
                    <a:pt x="1440" y="105"/>
                    <a:pt x="1545" y="105"/>
                  </a:cubicBezTo>
                  <a:cubicBezTo>
                    <a:pt x="1726" y="86"/>
                    <a:pt x="1726" y="86"/>
                    <a:pt x="1726" y="86"/>
                  </a:cubicBezTo>
                  <a:lnTo>
                    <a:pt x="1726" y="86"/>
                  </a:lnTo>
                  <a:cubicBezTo>
                    <a:pt x="1745" y="96"/>
                    <a:pt x="1783" y="105"/>
                    <a:pt x="1802" y="134"/>
                  </a:cubicBezTo>
                  <a:cubicBezTo>
                    <a:pt x="1812" y="162"/>
                    <a:pt x="1812" y="181"/>
                    <a:pt x="1822" y="220"/>
                  </a:cubicBezTo>
                  <a:cubicBezTo>
                    <a:pt x="1831" y="248"/>
                    <a:pt x="1850" y="277"/>
                    <a:pt x="1860" y="305"/>
                  </a:cubicBezTo>
                  <a:lnTo>
                    <a:pt x="1860" y="305"/>
                  </a:lnTo>
                  <a:cubicBezTo>
                    <a:pt x="1831" y="372"/>
                    <a:pt x="1831" y="372"/>
                    <a:pt x="1831" y="372"/>
                  </a:cubicBezTo>
                  <a:cubicBezTo>
                    <a:pt x="1822" y="448"/>
                    <a:pt x="1764" y="458"/>
                    <a:pt x="1717" y="496"/>
                  </a:cubicBezTo>
                  <a:cubicBezTo>
                    <a:pt x="1640" y="534"/>
                    <a:pt x="1650" y="630"/>
                    <a:pt x="1573" y="658"/>
                  </a:cubicBezTo>
                  <a:cubicBezTo>
                    <a:pt x="1526" y="677"/>
                    <a:pt x="1488" y="696"/>
                    <a:pt x="1469" y="744"/>
                  </a:cubicBezTo>
                  <a:cubicBezTo>
                    <a:pt x="1450" y="801"/>
                    <a:pt x="1469" y="859"/>
                    <a:pt x="1431" y="897"/>
                  </a:cubicBezTo>
                  <a:cubicBezTo>
                    <a:pt x="1354" y="954"/>
                    <a:pt x="1326" y="868"/>
                    <a:pt x="1316" y="1001"/>
                  </a:cubicBezTo>
                  <a:cubicBezTo>
                    <a:pt x="1306" y="1049"/>
                    <a:pt x="1335" y="1106"/>
                    <a:pt x="1326" y="1145"/>
                  </a:cubicBezTo>
                  <a:cubicBezTo>
                    <a:pt x="1316" y="1173"/>
                    <a:pt x="1259" y="1183"/>
                    <a:pt x="1288" y="1221"/>
                  </a:cubicBezTo>
                  <a:cubicBezTo>
                    <a:pt x="1335" y="1288"/>
                    <a:pt x="1431" y="1164"/>
                    <a:pt x="1469" y="1183"/>
                  </a:cubicBezTo>
                  <a:cubicBezTo>
                    <a:pt x="1507" y="1192"/>
                    <a:pt x="1507" y="1288"/>
                    <a:pt x="1507" y="1316"/>
                  </a:cubicBezTo>
                  <a:cubicBezTo>
                    <a:pt x="1507" y="1373"/>
                    <a:pt x="1488" y="1431"/>
                    <a:pt x="1555" y="1469"/>
                  </a:cubicBezTo>
                  <a:cubicBezTo>
                    <a:pt x="1631" y="1507"/>
                    <a:pt x="1516" y="1622"/>
                    <a:pt x="1478" y="1640"/>
                  </a:cubicBezTo>
                  <a:lnTo>
                    <a:pt x="1478" y="1640"/>
                  </a:lnTo>
                  <a:cubicBezTo>
                    <a:pt x="1459" y="1660"/>
                    <a:pt x="1450" y="1679"/>
                    <a:pt x="1431" y="1698"/>
                  </a:cubicBezTo>
                  <a:cubicBezTo>
                    <a:pt x="1411" y="1707"/>
                    <a:pt x="1393" y="1726"/>
                    <a:pt x="1383" y="1745"/>
                  </a:cubicBezTo>
                  <a:cubicBezTo>
                    <a:pt x="1354" y="1764"/>
                    <a:pt x="1335" y="1793"/>
                    <a:pt x="1306" y="1822"/>
                  </a:cubicBezTo>
                  <a:cubicBezTo>
                    <a:pt x="1288" y="1860"/>
                    <a:pt x="1278" y="1889"/>
                    <a:pt x="1249" y="1917"/>
                  </a:cubicBezTo>
                  <a:lnTo>
                    <a:pt x="1249" y="1917"/>
                  </a:lnTo>
                  <a:cubicBezTo>
                    <a:pt x="1221" y="1908"/>
                    <a:pt x="1192" y="1898"/>
                    <a:pt x="1164" y="1889"/>
                  </a:cubicBezTo>
                  <a:cubicBezTo>
                    <a:pt x="1135" y="1879"/>
                    <a:pt x="1126" y="1850"/>
                    <a:pt x="1097" y="1841"/>
                  </a:cubicBezTo>
                  <a:cubicBezTo>
                    <a:pt x="1068" y="1831"/>
                    <a:pt x="1039" y="1831"/>
                    <a:pt x="1011" y="1831"/>
                  </a:cubicBezTo>
                  <a:cubicBezTo>
                    <a:pt x="954" y="1841"/>
                    <a:pt x="916" y="1889"/>
                    <a:pt x="849" y="1879"/>
                  </a:cubicBezTo>
                  <a:cubicBezTo>
                    <a:pt x="801" y="1869"/>
                    <a:pt x="754" y="1869"/>
                    <a:pt x="715" y="1850"/>
                  </a:cubicBezTo>
                  <a:cubicBezTo>
                    <a:pt x="649" y="1831"/>
                    <a:pt x="563" y="1774"/>
                    <a:pt x="505" y="1841"/>
                  </a:cubicBezTo>
                  <a:cubicBezTo>
                    <a:pt x="458" y="1908"/>
                    <a:pt x="439" y="1869"/>
                    <a:pt x="382" y="1841"/>
                  </a:cubicBezTo>
                  <a:cubicBezTo>
                    <a:pt x="353" y="1831"/>
                    <a:pt x="324" y="1831"/>
                    <a:pt x="296" y="1822"/>
                  </a:cubicBezTo>
                  <a:lnTo>
                    <a:pt x="296" y="1822"/>
                  </a:lnTo>
                  <a:cubicBezTo>
                    <a:pt x="286" y="1774"/>
                    <a:pt x="286" y="1774"/>
                    <a:pt x="286" y="1774"/>
                  </a:cubicBezTo>
                  <a:cubicBezTo>
                    <a:pt x="277" y="1745"/>
                    <a:pt x="286" y="1688"/>
                    <a:pt x="238" y="1679"/>
                  </a:cubicBezTo>
                  <a:cubicBezTo>
                    <a:pt x="191" y="1669"/>
                    <a:pt x="153" y="1669"/>
                    <a:pt x="105" y="1650"/>
                  </a:cubicBezTo>
                  <a:cubicBezTo>
                    <a:pt x="0" y="1602"/>
                    <a:pt x="57" y="1440"/>
                    <a:pt x="124" y="1393"/>
                  </a:cubicBezTo>
                  <a:cubicBezTo>
                    <a:pt x="172" y="1364"/>
                    <a:pt x="296" y="1393"/>
                    <a:pt x="296" y="1335"/>
                  </a:cubicBezTo>
                  <a:cubicBezTo>
                    <a:pt x="296" y="1316"/>
                    <a:pt x="267" y="1278"/>
                    <a:pt x="286" y="1259"/>
                  </a:cubicBezTo>
                  <a:cubicBezTo>
                    <a:pt x="324" y="1240"/>
                    <a:pt x="324" y="1211"/>
                    <a:pt x="324" y="1164"/>
                  </a:cubicBezTo>
                  <a:cubicBezTo>
                    <a:pt x="343" y="1106"/>
                    <a:pt x="334" y="1078"/>
                    <a:pt x="372" y="1030"/>
                  </a:cubicBezTo>
                  <a:cubicBezTo>
                    <a:pt x="401" y="992"/>
                    <a:pt x="401" y="963"/>
                    <a:pt x="382" y="916"/>
                  </a:cubicBezTo>
                  <a:cubicBezTo>
                    <a:pt x="353" y="859"/>
                    <a:pt x="343" y="725"/>
                    <a:pt x="363" y="658"/>
                  </a:cubicBezTo>
                  <a:cubicBezTo>
                    <a:pt x="372" y="611"/>
                    <a:pt x="439" y="563"/>
                    <a:pt x="429" y="5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5"/>
            <p:cNvSpPr>
              <a:spLocks noChangeArrowheads="1"/>
            </p:cNvSpPr>
            <p:nvPr/>
          </p:nvSpPr>
          <p:spPr bwMode="auto">
            <a:xfrm>
              <a:off x="9675194" y="1451344"/>
              <a:ext cx="345917" cy="547373"/>
            </a:xfrm>
            <a:custGeom>
              <a:avLst/>
              <a:gdLst>
                <a:gd name="T0" fmla="*/ 47 w 1393"/>
                <a:gd name="T1" fmla="*/ 448 h 2204"/>
                <a:gd name="T2" fmla="*/ 47 w 1393"/>
                <a:gd name="T3" fmla="*/ 448 h 2204"/>
                <a:gd name="T4" fmla="*/ 95 w 1393"/>
                <a:gd name="T5" fmla="*/ 496 h 2204"/>
                <a:gd name="T6" fmla="*/ 134 w 1393"/>
                <a:gd name="T7" fmla="*/ 572 h 2204"/>
                <a:gd name="T8" fmla="*/ 124 w 1393"/>
                <a:gd name="T9" fmla="*/ 677 h 2204"/>
                <a:gd name="T10" fmla="*/ 57 w 1393"/>
                <a:gd name="T11" fmla="*/ 820 h 2204"/>
                <a:gd name="T12" fmla="*/ 38 w 1393"/>
                <a:gd name="T13" fmla="*/ 964 h 2204"/>
                <a:gd name="T14" fmla="*/ 105 w 1393"/>
                <a:gd name="T15" fmla="*/ 1106 h 2204"/>
                <a:gd name="T16" fmla="*/ 191 w 1393"/>
                <a:gd name="T17" fmla="*/ 1135 h 2204"/>
                <a:gd name="T18" fmla="*/ 238 w 1393"/>
                <a:gd name="T19" fmla="*/ 1144 h 2204"/>
                <a:gd name="T20" fmla="*/ 362 w 1393"/>
                <a:gd name="T21" fmla="*/ 1106 h 2204"/>
                <a:gd name="T22" fmla="*/ 591 w 1393"/>
                <a:gd name="T23" fmla="*/ 1087 h 2204"/>
                <a:gd name="T24" fmla="*/ 696 w 1393"/>
                <a:gd name="T25" fmla="*/ 1268 h 2204"/>
                <a:gd name="T26" fmla="*/ 744 w 1393"/>
                <a:gd name="T27" fmla="*/ 1412 h 2204"/>
                <a:gd name="T28" fmla="*/ 677 w 1393"/>
                <a:gd name="T29" fmla="*/ 1555 h 2204"/>
                <a:gd name="T30" fmla="*/ 629 w 1393"/>
                <a:gd name="T31" fmla="*/ 1660 h 2204"/>
                <a:gd name="T32" fmla="*/ 668 w 1393"/>
                <a:gd name="T33" fmla="*/ 1736 h 2204"/>
                <a:gd name="T34" fmla="*/ 467 w 1393"/>
                <a:gd name="T35" fmla="*/ 1955 h 2204"/>
                <a:gd name="T36" fmla="*/ 439 w 1393"/>
                <a:gd name="T37" fmla="*/ 2022 h 2204"/>
                <a:gd name="T38" fmla="*/ 439 w 1393"/>
                <a:gd name="T39" fmla="*/ 2022 h 2204"/>
                <a:gd name="T40" fmla="*/ 486 w 1393"/>
                <a:gd name="T41" fmla="*/ 2117 h 2204"/>
                <a:gd name="T42" fmla="*/ 524 w 1393"/>
                <a:gd name="T43" fmla="*/ 2117 h 2204"/>
                <a:gd name="T44" fmla="*/ 591 w 1393"/>
                <a:gd name="T45" fmla="*/ 2127 h 2204"/>
                <a:gd name="T46" fmla="*/ 629 w 1393"/>
                <a:gd name="T47" fmla="*/ 2089 h 2204"/>
                <a:gd name="T48" fmla="*/ 668 w 1393"/>
                <a:gd name="T49" fmla="*/ 2079 h 2204"/>
                <a:gd name="T50" fmla="*/ 744 w 1393"/>
                <a:gd name="T51" fmla="*/ 2060 h 2204"/>
                <a:gd name="T52" fmla="*/ 887 w 1393"/>
                <a:gd name="T53" fmla="*/ 2098 h 2204"/>
                <a:gd name="T54" fmla="*/ 1039 w 1393"/>
                <a:gd name="T55" fmla="*/ 2079 h 2204"/>
                <a:gd name="T56" fmla="*/ 1097 w 1393"/>
                <a:gd name="T57" fmla="*/ 2146 h 2204"/>
                <a:gd name="T58" fmla="*/ 1154 w 1393"/>
                <a:gd name="T59" fmla="*/ 2203 h 2204"/>
                <a:gd name="T60" fmla="*/ 1268 w 1393"/>
                <a:gd name="T61" fmla="*/ 2174 h 2204"/>
                <a:gd name="T62" fmla="*/ 1268 w 1393"/>
                <a:gd name="T63" fmla="*/ 2174 h 2204"/>
                <a:gd name="T64" fmla="*/ 1297 w 1393"/>
                <a:gd name="T65" fmla="*/ 2127 h 2204"/>
                <a:gd name="T66" fmla="*/ 1278 w 1393"/>
                <a:gd name="T67" fmla="*/ 1993 h 2204"/>
                <a:gd name="T68" fmla="*/ 1268 w 1393"/>
                <a:gd name="T69" fmla="*/ 1793 h 2204"/>
                <a:gd name="T70" fmla="*/ 1344 w 1393"/>
                <a:gd name="T71" fmla="*/ 1612 h 2204"/>
                <a:gd name="T72" fmla="*/ 1383 w 1393"/>
                <a:gd name="T73" fmla="*/ 1373 h 2204"/>
                <a:gd name="T74" fmla="*/ 1344 w 1393"/>
                <a:gd name="T75" fmla="*/ 1087 h 2204"/>
                <a:gd name="T76" fmla="*/ 1154 w 1393"/>
                <a:gd name="T77" fmla="*/ 887 h 2204"/>
                <a:gd name="T78" fmla="*/ 801 w 1393"/>
                <a:gd name="T79" fmla="*/ 649 h 2204"/>
                <a:gd name="T80" fmla="*/ 591 w 1393"/>
                <a:gd name="T81" fmla="*/ 343 h 2204"/>
                <a:gd name="T82" fmla="*/ 505 w 1393"/>
                <a:gd name="T83" fmla="*/ 305 h 2204"/>
                <a:gd name="T84" fmla="*/ 448 w 1393"/>
                <a:gd name="T85" fmla="*/ 220 h 2204"/>
                <a:gd name="T86" fmla="*/ 343 w 1393"/>
                <a:gd name="T87" fmla="*/ 19 h 2204"/>
                <a:gd name="T88" fmla="*/ 334 w 1393"/>
                <a:gd name="T89" fmla="*/ 0 h 2204"/>
                <a:gd name="T90" fmla="*/ 334 w 1393"/>
                <a:gd name="T91" fmla="*/ 0 h 2204"/>
                <a:gd name="T92" fmla="*/ 248 w 1393"/>
                <a:gd name="T93" fmla="*/ 19 h 2204"/>
                <a:gd name="T94" fmla="*/ 238 w 1393"/>
                <a:gd name="T95" fmla="*/ 172 h 2204"/>
                <a:gd name="T96" fmla="*/ 229 w 1393"/>
                <a:gd name="T97" fmla="*/ 296 h 2204"/>
                <a:gd name="T98" fmla="*/ 162 w 1393"/>
                <a:gd name="T99" fmla="*/ 286 h 2204"/>
                <a:gd name="T100" fmla="*/ 29 w 1393"/>
                <a:gd name="T101" fmla="*/ 239 h 2204"/>
                <a:gd name="T102" fmla="*/ 19 w 1393"/>
                <a:gd name="T103" fmla="*/ 305 h 2204"/>
                <a:gd name="T104" fmla="*/ 38 w 1393"/>
                <a:gd name="T105" fmla="*/ 391 h 2204"/>
                <a:gd name="T106" fmla="*/ 47 w 1393"/>
                <a:gd name="T107" fmla="*/ 448 h 22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393" h="2204">
                  <a:moveTo>
                    <a:pt x="47" y="448"/>
                  </a:moveTo>
                  <a:lnTo>
                    <a:pt x="47" y="448"/>
                  </a:lnTo>
                  <a:cubicBezTo>
                    <a:pt x="67" y="467"/>
                    <a:pt x="76" y="477"/>
                    <a:pt x="95" y="496"/>
                  </a:cubicBezTo>
                  <a:cubicBezTo>
                    <a:pt x="134" y="515"/>
                    <a:pt x="124" y="534"/>
                    <a:pt x="134" y="572"/>
                  </a:cubicBezTo>
                  <a:cubicBezTo>
                    <a:pt x="152" y="610"/>
                    <a:pt x="181" y="658"/>
                    <a:pt x="124" y="677"/>
                  </a:cubicBezTo>
                  <a:cubicBezTo>
                    <a:pt x="47" y="696"/>
                    <a:pt x="76" y="754"/>
                    <a:pt x="57" y="820"/>
                  </a:cubicBezTo>
                  <a:cubicBezTo>
                    <a:pt x="86" y="897"/>
                    <a:pt x="38" y="897"/>
                    <a:pt x="38" y="964"/>
                  </a:cubicBezTo>
                  <a:cubicBezTo>
                    <a:pt x="38" y="1011"/>
                    <a:pt x="86" y="1059"/>
                    <a:pt x="105" y="1106"/>
                  </a:cubicBezTo>
                  <a:cubicBezTo>
                    <a:pt x="124" y="1221"/>
                    <a:pt x="143" y="1144"/>
                    <a:pt x="191" y="1135"/>
                  </a:cubicBezTo>
                  <a:cubicBezTo>
                    <a:pt x="210" y="1135"/>
                    <a:pt x="219" y="1144"/>
                    <a:pt x="238" y="1144"/>
                  </a:cubicBezTo>
                  <a:cubicBezTo>
                    <a:pt x="267" y="1154"/>
                    <a:pt x="334" y="1116"/>
                    <a:pt x="362" y="1106"/>
                  </a:cubicBezTo>
                  <a:cubicBezTo>
                    <a:pt x="448" y="1087"/>
                    <a:pt x="515" y="1116"/>
                    <a:pt x="591" y="1087"/>
                  </a:cubicBezTo>
                  <a:cubicBezTo>
                    <a:pt x="753" y="1040"/>
                    <a:pt x="686" y="1154"/>
                    <a:pt x="696" y="1268"/>
                  </a:cubicBezTo>
                  <a:cubicBezTo>
                    <a:pt x="706" y="1316"/>
                    <a:pt x="734" y="1364"/>
                    <a:pt x="744" y="1412"/>
                  </a:cubicBezTo>
                  <a:cubicBezTo>
                    <a:pt x="744" y="1450"/>
                    <a:pt x="686" y="1507"/>
                    <a:pt x="677" y="1555"/>
                  </a:cubicBezTo>
                  <a:cubicBezTo>
                    <a:pt x="715" y="1621"/>
                    <a:pt x="639" y="1612"/>
                    <a:pt x="629" y="1660"/>
                  </a:cubicBezTo>
                  <a:cubicBezTo>
                    <a:pt x="629" y="1679"/>
                    <a:pt x="658" y="1717"/>
                    <a:pt x="668" y="1736"/>
                  </a:cubicBezTo>
                  <a:cubicBezTo>
                    <a:pt x="696" y="1841"/>
                    <a:pt x="515" y="1879"/>
                    <a:pt x="467" y="1955"/>
                  </a:cubicBezTo>
                  <a:cubicBezTo>
                    <a:pt x="439" y="2022"/>
                    <a:pt x="439" y="2022"/>
                    <a:pt x="439" y="2022"/>
                  </a:cubicBezTo>
                  <a:lnTo>
                    <a:pt x="439" y="2022"/>
                  </a:lnTo>
                  <a:cubicBezTo>
                    <a:pt x="448" y="2051"/>
                    <a:pt x="467" y="2098"/>
                    <a:pt x="486" y="2117"/>
                  </a:cubicBezTo>
                  <a:cubicBezTo>
                    <a:pt x="496" y="2117"/>
                    <a:pt x="515" y="2117"/>
                    <a:pt x="524" y="2117"/>
                  </a:cubicBezTo>
                  <a:cubicBezTo>
                    <a:pt x="543" y="2117"/>
                    <a:pt x="563" y="2136"/>
                    <a:pt x="591" y="2127"/>
                  </a:cubicBezTo>
                  <a:cubicBezTo>
                    <a:pt x="610" y="2127"/>
                    <a:pt x="610" y="2098"/>
                    <a:pt x="629" y="2089"/>
                  </a:cubicBezTo>
                  <a:cubicBezTo>
                    <a:pt x="648" y="2070"/>
                    <a:pt x="648" y="2079"/>
                    <a:pt x="668" y="2079"/>
                  </a:cubicBezTo>
                  <a:cubicBezTo>
                    <a:pt x="686" y="2079"/>
                    <a:pt x="706" y="2032"/>
                    <a:pt x="744" y="2060"/>
                  </a:cubicBezTo>
                  <a:cubicBezTo>
                    <a:pt x="801" y="2108"/>
                    <a:pt x="801" y="2117"/>
                    <a:pt x="887" y="2098"/>
                  </a:cubicBezTo>
                  <a:cubicBezTo>
                    <a:pt x="935" y="2089"/>
                    <a:pt x="992" y="2060"/>
                    <a:pt x="1039" y="2079"/>
                  </a:cubicBezTo>
                  <a:cubicBezTo>
                    <a:pt x="1077" y="2089"/>
                    <a:pt x="1087" y="2108"/>
                    <a:pt x="1097" y="2146"/>
                  </a:cubicBezTo>
                  <a:cubicBezTo>
                    <a:pt x="1097" y="2165"/>
                    <a:pt x="1125" y="2203"/>
                    <a:pt x="1154" y="2203"/>
                  </a:cubicBezTo>
                  <a:cubicBezTo>
                    <a:pt x="1182" y="2203"/>
                    <a:pt x="1240" y="2156"/>
                    <a:pt x="1268" y="2174"/>
                  </a:cubicBezTo>
                  <a:lnTo>
                    <a:pt x="1268" y="2174"/>
                  </a:lnTo>
                  <a:cubicBezTo>
                    <a:pt x="1268" y="2156"/>
                    <a:pt x="1278" y="2146"/>
                    <a:pt x="1297" y="2127"/>
                  </a:cubicBezTo>
                  <a:cubicBezTo>
                    <a:pt x="1325" y="2089"/>
                    <a:pt x="1287" y="2032"/>
                    <a:pt x="1278" y="1993"/>
                  </a:cubicBezTo>
                  <a:cubicBezTo>
                    <a:pt x="1259" y="1936"/>
                    <a:pt x="1268" y="1860"/>
                    <a:pt x="1268" y="1793"/>
                  </a:cubicBezTo>
                  <a:cubicBezTo>
                    <a:pt x="1268" y="1736"/>
                    <a:pt x="1325" y="1669"/>
                    <a:pt x="1344" y="1612"/>
                  </a:cubicBezTo>
                  <a:cubicBezTo>
                    <a:pt x="1383" y="1526"/>
                    <a:pt x="1383" y="1469"/>
                    <a:pt x="1383" y="1373"/>
                  </a:cubicBezTo>
                  <a:cubicBezTo>
                    <a:pt x="1383" y="1268"/>
                    <a:pt x="1392" y="1183"/>
                    <a:pt x="1344" y="1087"/>
                  </a:cubicBezTo>
                  <a:cubicBezTo>
                    <a:pt x="1306" y="1011"/>
                    <a:pt x="1221" y="925"/>
                    <a:pt x="1154" y="887"/>
                  </a:cubicBezTo>
                  <a:cubicBezTo>
                    <a:pt x="1049" y="830"/>
                    <a:pt x="868" y="744"/>
                    <a:pt x="801" y="649"/>
                  </a:cubicBezTo>
                  <a:cubicBezTo>
                    <a:pt x="725" y="544"/>
                    <a:pt x="658" y="448"/>
                    <a:pt x="591" y="343"/>
                  </a:cubicBezTo>
                  <a:cubicBezTo>
                    <a:pt x="572" y="324"/>
                    <a:pt x="524" y="334"/>
                    <a:pt x="505" y="305"/>
                  </a:cubicBezTo>
                  <a:cubicBezTo>
                    <a:pt x="477" y="286"/>
                    <a:pt x="458" y="248"/>
                    <a:pt x="448" y="220"/>
                  </a:cubicBezTo>
                  <a:cubicBezTo>
                    <a:pt x="401" y="153"/>
                    <a:pt x="391" y="86"/>
                    <a:pt x="343" y="19"/>
                  </a:cubicBezTo>
                  <a:cubicBezTo>
                    <a:pt x="343" y="10"/>
                    <a:pt x="343" y="10"/>
                    <a:pt x="334" y="0"/>
                  </a:cubicBezTo>
                  <a:lnTo>
                    <a:pt x="334" y="0"/>
                  </a:lnTo>
                  <a:cubicBezTo>
                    <a:pt x="248" y="19"/>
                    <a:pt x="248" y="19"/>
                    <a:pt x="248" y="19"/>
                  </a:cubicBezTo>
                  <a:cubicBezTo>
                    <a:pt x="200" y="67"/>
                    <a:pt x="238" y="115"/>
                    <a:pt x="238" y="172"/>
                  </a:cubicBezTo>
                  <a:cubicBezTo>
                    <a:pt x="238" y="201"/>
                    <a:pt x="238" y="267"/>
                    <a:pt x="229" y="296"/>
                  </a:cubicBezTo>
                  <a:cubicBezTo>
                    <a:pt x="210" y="324"/>
                    <a:pt x="172" y="305"/>
                    <a:pt x="162" y="286"/>
                  </a:cubicBezTo>
                  <a:cubicBezTo>
                    <a:pt x="124" y="248"/>
                    <a:pt x="76" y="220"/>
                    <a:pt x="29" y="239"/>
                  </a:cubicBezTo>
                  <a:cubicBezTo>
                    <a:pt x="0" y="248"/>
                    <a:pt x="9" y="286"/>
                    <a:pt x="19" y="305"/>
                  </a:cubicBezTo>
                  <a:cubicBezTo>
                    <a:pt x="29" y="334"/>
                    <a:pt x="38" y="353"/>
                    <a:pt x="38" y="391"/>
                  </a:cubicBezTo>
                  <a:cubicBezTo>
                    <a:pt x="47" y="448"/>
                    <a:pt x="47" y="448"/>
                    <a:pt x="47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6"/>
            <p:cNvSpPr>
              <a:spLocks noChangeArrowheads="1"/>
            </p:cNvSpPr>
            <p:nvPr/>
          </p:nvSpPr>
          <p:spPr bwMode="auto">
            <a:xfrm>
              <a:off x="9359928" y="1420691"/>
              <a:ext cx="502457" cy="594447"/>
            </a:xfrm>
            <a:custGeom>
              <a:avLst/>
              <a:gdLst>
                <a:gd name="T0" fmla="*/ 1411 w 2022"/>
                <a:gd name="T1" fmla="*/ 2260 h 2395"/>
                <a:gd name="T2" fmla="*/ 1411 w 2022"/>
                <a:gd name="T3" fmla="*/ 2260 h 2395"/>
                <a:gd name="T4" fmla="*/ 1459 w 2022"/>
                <a:gd name="T5" fmla="*/ 2260 h 2395"/>
                <a:gd name="T6" fmla="*/ 1564 w 2022"/>
                <a:gd name="T7" fmla="*/ 2203 h 2395"/>
                <a:gd name="T8" fmla="*/ 1630 w 2022"/>
                <a:gd name="T9" fmla="*/ 2194 h 2395"/>
                <a:gd name="T10" fmla="*/ 1707 w 2022"/>
                <a:gd name="T11" fmla="*/ 2146 h 2395"/>
                <a:gd name="T12" fmla="*/ 1707 w 2022"/>
                <a:gd name="T13" fmla="*/ 2146 h 2395"/>
                <a:gd name="T14" fmla="*/ 1735 w 2022"/>
                <a:gd name="T15" fmla="*/ 2079 h 2395"/>
                <a:gd name="T16" fmla="*/ 1936 w 2022"/>
                <a:gd name="T17" fmla="*/ 1860 h 2395"/>
                <a:gd name="T18" fmla="*/ 1897 w 2022"/>
                <a:gd name="T19" fmla="*/ 1784 h 2395"/>
                <a:gd name="T20" fmla="*/ 1945 w 2022"/>
                <a:gd name="T21" fmla="*/ 1679 h 2395"/>
                <a:gd name="T22" fmla="*/ 2012 w 2022"/>
                <a:gd name="T23" fmla="*/ 1536 h 2395"/>
                <a:gd name="T24" fmla="*/ 1964 w 2022"/>
                <a:gd name="T25" fmla="*/ 1392 h 2395"/>
                <a:gd name="T26" fmla="*/ 1859 w 2022"/>
                <a:gd name="T27" fmla="*/ 1211 h 2395"/>
                <a:gd name="T28" fmla="*/ 1630 w 2022"/>
                <a:gd name="T29" fmla="*/ 1230 h 2395"/>
                <a:gd name="T30" fmla="*/ 1506 w 2022"/>
                <a:gd name="T31" fmla="*/ 1268 h 2395"/>
                <a:gd name="T32" fmla="*/ 1459 w 2022"/>
                <a:gd name="T33" fmla="*/ 1259 h 2395"/>
                <a:gd name="T34" fmla="*/ 1373 w 2022"/>
                <a:gd name="T35" fmla="*/ 1230 h 2395"/>
                <a:gd name="T36" fmla="*/ 1306 w 2022"/>
                <a:gd name="T37" fmla="*/ 1088 h 2395"/>
                <a:gd name="T38" fmla="*/ 1325 w 2022"/>
                <a:gd name="T39" fmla="*/ 944 h 2395"/>
                <a:gd name="T40" fmla="*/ 1392 w 2022"/>
                <a:gd name="T41" fmla="*/ 801 h 2395"/>
                <a:gd name="T42" fmla="*/ 1402 w 2022"/>
                <a:gd name="T43" fmla="*/ 696 h 2395"/>
                <a:gd name="T44" fmla="*/ 1363 w 2022"/>
                <a:gd name="T45" fmla="*/ 620 h 2395"/>
                <a:gd name="T46" fmla="*/ 1315 w 2022"/>
                <a:gd name="T47" fmla="*/ 572 h 2395"/>
                <a:gd name="T48" fmla="*/ 1315 w 2022"/>
                <a:gd name="T49" fmla="*/ 572 h 2395"/>
                <a:gd name="T50" fmla="*/ 1144 w 2022"/>
                <a:gd name="T51" fmla="*/ 525 h 2395"/>
                <a:gd name="T52" fmla="*/ 1048 w 2022"/>
                <a:gd name="T53" fmla="*/ 420 h 2395"/>
                <a:gd name="T54" fmla="*/ 944 w 2022"/>
                <a:gd name="T55" fmla="*/ 458 h 2395"/>
                <a:gd name="T56" fmla="*/ 867 w 2022"/>
                <a:gd name="T57" fmla="*/ 334 h 2395"/>
                <a:gd name="T58" fmla="*/ 658 w 2022"/>
                <a:gd name="T59" fmla="*/ 200 h 2395"/>
                <a:gd name="T60" fmla="*/ 429 w 2022"/>
                <a:gd name="T61" fmla="*/ 96 h 2395"/>
                <a:gd name="T62" fmla="*/ 305 w 2022"/>
                <a:gd name="T63" fmla="*/ 172 h 2395"/>
                <a:gd name="T64" fmla="*/ 247 w 2022"/>
                <a:gd name="T65" fmla="*/ 258 h 2395"/>
                <a:gd name="T66" fmla="*/ 267 w 2022"/>
                <a:gd name="T67" fmla="*/ 439 h 2395"/>
                <a:gd name="T68" fmla="*/ 267 w 2022"/>
                <a:gd name="T69" fmla="*/ 439 h 2395"/>
                <a:gd name="T70" fmla="*/ 238 w 2022"/>
                <a:gd name="T71" fmla="*/ 487 h 2395"/>
                <a:gd name="T72" fmla="*/ 228 w 2022"/>
                <a:gd name="T73" fmla="*/ 572 h 2395"/>
                <a:gd name="T74" fmla="*/ 267 w 2022"/>
                <a:gd name="T75" fmla="*/ 649 h 2395"/>
                <a:gd name="T76" fmla="*/ 267 w 2022"/>
                <a:gd name="T77" fmla="*/ 773 h 2395"/>
                <a:gd name="T78" fmla="*/ 276 w 2022"/>
                <a:gd name="T79" fmla="*/ 887 h 2395"/>
                <a:gd name="T80" fmla="*/ 181 w 2022"/>
                <a:gd name="T81" fmla="*/ 944 h 2395"/>
                <a:gd name="T82" fmla="*/ 76 w 2022"/>
                <a:gd name="T83" fmla="*/ 1068 h 2395"/>
                <a:gd name="T84" fmla="*/ 57 w 2022"/>
                <a:gd name="T85" fmla="*/ 1316 h 2395"/>
                <a:gd name="T86" fmla="*/ 57 w 2022"/>
                <a:gd name="T87" fmla="*/ 1478 h 2395"/>
                <a:gd name="T88" fmla="*/ 190 w 2022"/>
                <a:gd name="T89" fmla="*/ 1536 h 2395"/>
                <a:gd name="T90" fmla="*/ 286 w 2022"/>
                <a:gd name="T91" fmla="*/ 1593 h 2395"/>
                <a:gd name="T92" fmla="*/ 429 w 2022"/>
                <a:gd name="T93" fmla="*/ 1583 h 2395"/>
                <a:gd name="T94" fmla="*/ 572 w 2022"/>
                <a:gd name="T95" fmla="*/ 1679 h 2395"/>
                <a:gd name="T96" fmla="*/ 648 w 2022"/>
                <a:gd name="T97" fmla="*/ 1707 h 2395"/>
                <a:gd name="T98" fmla="*/ 658 w 2022"/>
                <a:gd name="T99" fmla="*/ 1745 h 2395"/>
                <a:gd name="T100" fmla="*/ 705 w 2022"/>
                <a:gd name="T101" fmla="*/ 1784 h 2395"/>
                <a:gd name="T102" fmla="*/ 724 w 2022"/>
                <a:gd name="T103" fmla="*/ 1860 h 2395"/>
                <a:gd name="T104" fmla="*/ 734 w 2022"/>
                <a:gd name="T105" fmla="*/ 1898 h 2395"/>
                <a:gd name="T106" fmla="*/ 734 w 2022"/>
                <a:gd name="T107" fmla="*/ 1898 h 2395"/>
                <a:gd name="T108" fmla="*/ 839 w 2022"/>
                <a:gd name="T109" fmla="*/ 1965 h 2395"/>
                <a:gd name="T110" fmla="*/ 896 w 2022"/>
                <a:gd name="T111" fmla="*/ 2031 h 2395"/>
                <a:gd name="T112" fmla="*/ 925 w 2022"/>
                <a:gd name="T113" fmla="*/ 2108 h 2395"/>
                <a:gd name="T114" fmla="*/ 1039 w 2022"/>
                <a:gd name="T115" fmla="*/ 2222 h 2395"/>
                <a:gd name="T116" fmla="*/ 1220 w 2022"/>
                <a:gd name="T117" fmla="*/ 2327 h 2395"/>
                <a:gd name="T118" fmla="*/ 1315 w 2022"/>
                <a:gd name="T119" fmla="*/ 2241 h 2395"/>
                <a:gd name="T120" fmla="*/ 1411 w 2022"/>
                <a:gd name="T121" fmla="*/ 2260 h 23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022" h="2395">
                  <a:moveTo>
                    <a:pt x="1411" y="2260"/>
                  </a:moveTo>
                  <a:lnTo>
                    <a:pt x="1411" y="2260"/>
                  </a:lnTo>
                  <a:cubicBezTo>
                    <a:pt x="1430" y="2260"/>
                    <a:pt x="1440" y="2270"/>
                    <a:pt x="1459" y="2260"/>
                  </a:cubicBezTo>
                  <a:cubicBezTo>
                    <a:pt x="1497" y="2232"/>
                    <a:pt x="1516" y="2184"/>
                    <a:pt x="1564" y="2203"/>
                  </a:cubicBezTo>
                  <a:cubicBezTo>
                    <a:pt x="1602" y="2213"/>
                    <a:pt x="1611" y="2203"/>
                    <a:pt x="1630" y="2194"/>
                  </a:cubicBezTo>
                  <a:cubicBezTo>
                    <a:pt x="1659" y="2175"/>
                    <a:pt x="1678" y="2156"/>
                    <a:pt x="1707" y="2146"/>
                  </a:cubicBezTo>
                  <a:lnTo>
                    <a:pt x="1707" y="2146"/>
                  </a:lnTo>
                  <a:cubicBezTo>
                    <a:pt x="1735" y="2079"/>
                    <a:pt x="1735" y="2079"/>
                    <a:pt x="1735" y="2079"/>
                  </a:cubicBezTo>
                  <a:cubicBezTo>
                    <a:pt x="1783" y="2003"/>
                    <a:pt x="1964" y="1965"/>
                    <a:pt x="1936" y="1860"/>
                  </a:cubicBezTo>
                  <a:cubicBezTo>
                    <a:pt x="1926" y="1841"/>
                    <a:pt x="1897" y="1803"/>
                    <a:pt x="1897" y="1784"/>
                  </a:cubicBezTo>
                  <a:cubicBezTo>
                    <a:pt x="1907" y="1736"/>
                    <a:pt x="1983" y="1745"/>
                    <a:pt x="1945" y="1679"/>
                  </a:cubicBezTo>
                  <a:cubicBezTo>
                    <a:pt x="1954" y="1631"/>
                    <a:pt x="2012" y="1574"/>
                    <a:pt x="2012" y="1536"/>
                  </a:cubicBezTo>
                  <a:cubicBezTo>
                    <a:pt x="2002" y="1488"/>
                    <a:pt x="1974" y="1440"/>
                    <a:pt x="1964" y="1392"/>
                  </a:cubicBezTo>
                  <a:cubicBezTo>
                    <a:pt x="1954" y="1278"/>
                    <a:pt x="2021" y="1164"/>
                    <a:pt x="1859" y="1211"/>
                  </a:cubicBezTo>
                  <a:cubicBezTo>
                    <a:pt x="1783" y="1240"/>
                    <a:pt x="1716" y="1211"/>
                    <a:pt x="1630" y="1230"/>
                  </a:cubicBezTo>
                  <a:cubicBezTo>
                    <a:pt x="1602" y="1240"/>
                    <a:pt x="1535" y="1278"/>
                    <a:pt x="1506" y="1268"/>
                  </a:cubicBezTo>
                  <a:cubicBezTo>
                    <a:pt x="1487" y="1268"/>
                    <a:pt x="1478" y="1259"/>
                    <a:pt x="1459" y="1259"/>
                  </a:cubicBezTo>
                  <a:cubicBezTo>
                    <a:pt x="1411" y="1268"/>
                    <a:pt x="1392" y="1345"/>
                    <a:pt x="1373" y="1230"/>
                  </a:cubicBezTo>
                  <a:cubicBezTo>
                    <a:pt x="1354" y="1183"/>
                    <a:pt x="1306" y="1135"/>
                    <a:pt x="1306" y="1088"/>
                  </a:cubicBezTo>
                  <a:cubicBezTo>
                    <a:pt x="1306" y="1021"/>
                    <a:pt x="1354" y="1021"/>
                    <a:pt x="1325" y="944"/>
                  </a:cubicBezTo>
                  <a:cubicBezTo>
                    <a:pt x="1344" y="878"/>
                    <a:pt x="1315" y="820"/>
                    <a:pt x="1392" y="801"/>
                  </a:cubicBezTo>
                  <a:cubicBezTo>
                    <a:pt x="1449" y="782"/>
                    <a:pt x="1420" y="734"/>
                    <a:pt x="1402" y="696"/>
                  </a:cubicBezTo>
                  <a:cubicBezTo>
                    <a:pt x="1392" y="658"/>
                    <a:pt x="1402" y="639"/>
                    <a:pt x="1363" y="620"/>
                  </a:cubicBezTo>
                  <a:cubicBezTo>
                    <a:pt x="1344" y="601"/>
                    <a:pt x="1335" y="591"/>
                    <a:pt x="1315" y="572"/>
                  </a:cubicBezTo>
                  <a:lnTo>
                    <a:pt x="1315" y="572"/>
                  </a:lnTo>
                  <a:cubicBezTo>
                    <a:pt x="1230" y="611"/>
                    <a:pt x="1192" y="572"/>
                    <a:pt x="1144" y="525"/>
                  </a:cubicBezTo>
                  <a:cubicBezTo>
                    <a:pt x="1087" y="467"/>
                    <a:pt x="1144" y="420"/>
                    <a:pt x="1048" y="420"/>
                  </a:cubicBezTo>
                  <a:cubicBezTo>
                    <a:pt x="991" y="429"/>
                    <a:pt x="991" y="448"/>
                    <a:pt x="944" y="458"/>
                  </a:cubicBezTo>
                  <a:cubicBezTo>
                    <a:pt x="915" y="467"/>
                    <a:pt x="925" y="353"/>
                    <a:pt x="867" y="334"/>
                  </a:cubicBezTo>
                  <a:cubicBezTo>
                    <a:pt x="781" y="296"/>
                    <a:pt x="715" y="296"/>
                    <a:pt x="658" y="200"/>
                  </a:cubicBezTo>
                  <a:cubicBezTo>
                    <a:pt x="619" y="153"/>
                    <a:pt x="486" y="0"/>
                    <a:pt x="429" y="96"/>
                  </a:cubicBezTo>
                  <a:cubicBezTo>
                    <a:pt x="400" y="134"/>
                    <a:pt x="381" y="220"/>
                    <a:pt x="305" y="172"/>
                  </a:cubicBezTo>
                  <a:cubicBezTo>
                    <a:pt x="228" y="124"/>
                    <a:pt x="209" y="200"/>
                    <a:pt x="247" y="258"/>
                  </a:cubicBezTo>
                  <a:cubicBezTo>
                    <a:pt x="267" y="286"/>
                    <a:pt x="305" y="420"/>
                    <a:pt x="267" y="439"/>
                  </a:cubicBezTo>
                  <a:lnTo>
                    <a:pt x="267" y="439"/>
                  </a:lnTo>
                  <a:cubicBezTo>
                    <a:pt x="267" y="458"/>
                    <a:pt x="247" y="477"/>
                    <a:pt x="238" y="487"/>
                  </a:cubicBezTo>
                  <a:cubicBezTo>
                    <a:pt x="228" y="506"/>
                    <a:pt x="228" y="563"/>
                    <a:pt x="228" y="572"/>
                  </a:cubicBezTo>
                  <a:cubicBezTo>
                    <a:pt x="228" y="611"/>
                    <a:pt x="247" y="620"/>
                    <a:pt x="267" y="649"/>
                  </a:cubicBezTo>
                  <a:cubicBezTo>
                    <a:pt x="286" y="677"/>
                    <a:pt x="267" y="734"/>
                    <a:pt x="267" y="773"/>
                  </a:cubicBezTo>
                  <a:cubicBezTo>
                    <a:pt x="267" y="811"/>
                    <a:pt x="276" y="849"/>
                    <a:pt x="276" y="887"/>
                  </a:cubicBezTo>
                  <a:cubicBezTo>
                    <a:pt x="267" y="935"/>
                    <a:pt x="190" y="897"/>
                    <a:pt x="181" y="944"/>
                  </a:cubicBezTo>
                  <a:cubicBezTo>
                    <a:pt x="162" y="992"/>
                    <a:pt x="105" y="1021"/>
                    <a:pt x="76" y="1068"/>
                  </a:cubicBezTo>
                  <a:cubicBezTo>
                    <a:pt x="57" y="1116"/>
                    <a:pt x="66" y="1250"/>
                    <a:pt x="57" y="1316"/>
                  </a:cubicBezTo>
                  <a:cubicBezTo>
                    <a:pt x="38" y="1383"/>
                    <a:pt x="0" y="1412"/>
                    <a:pt x="57" y="1478"/>
                  </a:cubicBezTo>
                  <a:cubicBezTo>
                    <a:pt x="95" y="1517"/>
                    <a:pt x="152" y="1497"/>
                    <a:pt x="190" y="1536"/>
                  </a:cubicBezTo>
                  <a:cubicBezTo>
                    <a:pt x="219" y="1574"/>
                    <a:pt x="247" y="1583"/>
                    <a:pt x="286" y="1593"/>
                  </a:cubicBezTo>
                  <a:cubicBezTo>
                    <a:pt x="324" y="1622"/>
                    <a:pt x="400" y="1536"/>
                    <a:pt x="429" y="1583"/>
                  </a:cubicBezTo>
                  <a:cubicBezTo>
                    <a:pt x="476" y="1650"/>
                    <a:pt x="505" y="1650"/>
                    <a:pt x="572" y="1679"/>
                  </a:cubicBezTo>
                  <a:cubicBezTo>
                    <a:pt x="600" y="1679"/>
                    <a:pt x="639" y="1679"/>
                    <a:pt x="648" y="1707"/>
                  </a:cubicBezTo>
                  <a:cubicBezTo>
                    <a:pt x="648" y="1717"/>
                    <a:pt x="648" y="1736"/>
                    <a:pt x="658" y="1745"/>
                  </a:cubicBezTo>
                  <a:cubicBezTo>
                    <a:pt x="667" y="1755"/>
                    <a:pt x="705" y="1755"/>
                    <a:pt x="705" y="1784"/>
                  </a:cubicBezTo>
                  <a:cubicBezTo>
                    <a:pt x="705" y="1803"/>
                    <a:pt x="715" y="1841"/>
                    <a:pt x="724" y="1860"/>
                  </a:cubicBezTo>
                  <a:cubicBezTo>
                    <a:pt x="734" y="1898"/>
                    <a:pt x="734" y="1898"/>
                    <a:pt x="734" y="1898"/>
                  </a:cubicBezTo>
                  <a:lnTo>
                    <a:pt x="734" y="1898"/>
                  </a:lnTo>
                  <a:cubicBezTo>
                    <a:pt x="763" y="1917"/>
                    <a:pt x="829" y="1927"/>
                    <a:pt x="839" y="1965"/>
                  </a:cubicBezTo>
                  <a:cubicBezTo>
                    <a:pt x="848" y="2003"/>
                    <a:pt x="867" y="2003"/>
                    <a:pt x="896" y="2031"/>
                  </a:cubicBezTo>
                  <a:cubicBezTo>
                    <a:pt x="915" y="2060"/>
                    <a:pt x="906" y="2079"/>
                    <a:pt x="925" y="2108"/>
                  </a:cubicBezTo>
                  <a:cubicBezTo>
                    <a:pt x="953" y="2156"/>
                    <a:pt x="982" y="2194"/>
                    <a:pt x="1039" y="2222"/>
                  </a:cubicBezTo>
                  <a:cubicBezTo>
                    <a:pt x="1096" y="2260"/>
                    <a:pt x="1144" y="2394"/>
                    <a:pt x="1220" y="2327"/>
                  </a:cubicBezTo>
                  <a:cubicBezTo>
                    <a:pt x="1258" y="2298"/>
                    <a:pt x="1258" y="2251"/>
                    <a:pt x="1315" y="2241"/>
                  </a:cubicBezTo>
                  <a:cubicBezTo>
                    <a:pt x="1344" y="2241"/>
                    <a:pt x="1392" y="2241"/>
                    <a:pt x="1411" y="22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7"/>
            <p:cNvSpPr>
              <a:spLocks noChangeArrowheads="1"/>
            </p:cNvSpPr>
            <p:nvPr/>
          </p:nvSpPr>
          <p:spPr bwMode="auto">
            <a:xfrm>
              <a:off x="9710223" y="1953832"/>
              <a:ext cx="380947" cy="313098"/>
            </a:xfrm>
            <a:custGeom>
              <a:avLst/>
              <a:gdLst>
                <a:gd name="T0" fmla="*/ 296 w 1536"/>
                <a:gd name="T1" fmla="*/ 0 h 1260"/>
                <a:gd name="T2" fmla="*/ 296 w 1536"/>
                <a:gd name="T3" fmla="*/ 0 h 1260"/>
                <a:gd name="T4" fmla="*/ 343 w 1536"/>
                <a:gd name="T5" fmla="*/ 95 h 1260"/>
                <a:gd name="T6" fmla="*/ 381 w 1536"/>
                <a:gd name="T7" fmla="*/ 95 h 1260"/>
                <a:gd name="T8" fmla="*/ 448 w 1536"/>
                <a:gd name="T9" fmla="*/ 105 h 1260"/>
                <a:gd name="T10" fmla="*/ 486 w 1536"/>
                <a:gd name="T11" fmla="*/ 67 h 1260"/>
                <a:gd name="T12" fmla="*/ 525 w 1536"/>
                <a:gd name="T13" fmla="*/ 57 h 1260"/>
                <a:gd name="T14" fmla="*/ 601 w 1536"/>
                <a:gd name="T15" fmla="*/ 38 h 1260"/>
                <a:gd name="T16" fmla="*/ 744 w 1536"/>
                <a:gd name="T17" fmla="*/ 76 h 1260"/>
                <a:gd name="T18" fmla="*/ 896 w 1536"/>
                <a:gd name="T19" fmla="*/ 57 h 1260"/>
                <a:gd name="T20" fmla="*/ 954 w 1536"/>
                <a:gd name="T21" fmla="*/ 124 h 1260"/>
                <a:gd name="T22" fmla="*/ 1011 w 1536"/>
                <a:gd name="T23" fmla="*/ 181 h 1260"/>
                <a:gd name="T24" fmla="*/ 1125 w 1536"/>
                <a:gd name="T25" fmla="*/ 152 h 1260"/>
                <a:gd name="T26" fmla="*/ 1125 w 1536"/>
                <a:gd name="T27" fmla="*/ 152 h 1260"/>
                <a:gd name="T28" fmla="*/ 1154 w 1536"/>
                <a:gd name="T29" fmla="*/ 286 h 1260"/>
                <a:gd name="T30" fmla="*/ 1144 w 1536"/>
                <a:gd name="T31" fmla="*/ 496 h 1260"/>
                <a:gd name="T32" fmla="*/ 1259 w 1536"/>
                <a:gd name="T33" fmla="*/ 763 h 1260"/>
                <a:gd name="T34" fmla="*/ 1411 w 1536"/>
                <a:gd name="T35" fmla="*/ 973 h 1260"/>
                <a:gd name="T36" fmla="*/ 1535 w 1536"/>
                <a:gd name="T37" fmla="*/ 1078 h 1260"/>
                <a:gd name="T38" fmla="*/ 1535 w 1536"/>
                <a:gd name="T39" fmla="*/ 1078 h 1260"/>
                <a:gd name="T40" fmla="*/ 1411 w 1536"/>
                <a:gd name="T41" fmla="*/ 1163 h 1260"/>
                <a:gd name="T42" fmla="*/ 1287 w 1536"/>
                <a:gd name="T43" fmla="*/ 1259 h 1260"/>
                <a:gd name="T44" fmla="*/ 1192 w 1536"/>
                <a:gd name="T45" fmla="*/ 1259 h 1260"/>
                <a:gd name="T46" fmla="*/ 1192 w 1536"/>
                <a:gd name="T47" fmla="*/ 1259 h 1260"/>
                <a:gd name="T48" fmla="*/ 1106 w 1536"/>
                <a:gd name="T49" fmla="*/ 1230 h 1260"/>
                <a:gd name="T50" fmla="*/ 963 w 1536"/>
                <a:gd name="T51" fmla="*/ 1192 h 1260"/>
                <a:gd name="T52" fmla="*/ 849 w 1536"/>
                <a:gd name="T53" fmla="*/ 1125 h 1260"/>
                <a:gd name="T54" fmla="*/ 801 w 1536"/>
                <a:gd name="T55" fmla="*/ 1040 h 1260"/>
                <a:gd name="T56" fmla="*/ 667 w 1536"/>
                <a:gd name="T57" fmla="*/ 992 h 1260"/>
                <a:gd name="T58" fmla="*/ 458 w 1536"/>
                <a:gd name="T59" fmla="*/ 1020 h 1260"/>
                <a:gd name="T60" fmla="*/ 458 w 1536"/>
                <a:gd name="T61" fmla="*/ 1020 h 1260"/>
                <a:gd name="T62" fmla="*/ 420 w 1536"/>
                <a:gd name="T63" fmla="*/ 935 h 1260"/>
                <a:gd name="T64" fmla="*/ 400 w 1536"/>
                <a:gd name="T65" fmla="*/ 849 h 1260"/>
                <a:gd name="T66" fmla="*/ 324 w 1536"/>
                <a:gd name="T67" fmla="*/ 801 h 1260"/>
                <a:gd name="T68" fmla="*/ 324 w 1536"/>
                <a:gd name="T69" fmla="*/ 801 h 1260"/>
                <a:gd name="T70" fmla="*/ 258 w 1536"/>
                <a:gd name="T71" fmla="*/ 648 h 1260"/>
                <a:gd name="T72" fmla="*/ 219 w 1536"/>
                <a:gd name="T73" fmla="*/ 572 h 1260"/>
                <a:gd name="T74" fmla="*/ 181 w 1536"/>
                <a:gd name="T75" fmla="*/ 381 h 1260"/>
                <a:gd name="T76" fmla="*/ 95 w 1536"/>
                <a:gd name="T77" fmla="*/ 257 h 1260"/>
                <a:gd name="T78" fmla="*/ 0 w 1536"/>
                <a:gd name="T79" fmla="*/ 114 h 1260"/>
                <a:gd name="T80" fmla="*/ 0 w 1536"/>
                <a:gd name="T81" fmla="*/ 114 h 1260"/>
                <a:gd name="T82" fmla="*/ 48 w 1536"/>
                <a:gd name="T83" fmla="*/ 114 h 1260"/>
                <a:gd name="T84" fmla="*/ 153 w 1536"/>
                <a:gd name="T85" fmla="*/ 57 h 1260"/>
                <a:gd name="T86" fmla="*/ 219 w 1536"/>
                <a:gd name="T87" fmla="*/ 48 h 1260"/>
                <a:gd name="T88" fmla="*/ 296 w 1536"/>
                <a:gd name="T89" fmla="*/ 0 h 12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36" h="1260">
                  <a:moveTo>
                    <a:pt x="296" y="0"/>
                  </a:moveTo>
                  <a:lnTo>
                    <a:pt x="296" y="0"/>
                  </a:lnTo>
                  <a:cubicBezTo>
                    <a:pt x="305" y="29"/>
                    <a:pt x="324" y="76"/>
                    <a:pt x="343" y="95"/>
                  </a:cubicBezTo>
                  <a:cubicBezTo>
                    <a:pt x="353" y="95"/>
                    <a:pt x="372" y="95"/>
                    <a:pt x="381" y="95"/>
                  </a:cubicBezTo>
                  <a:cubicBezTo>
                    <a:pt x="400" y="95"/>
                    <a:pt x="420" y="114"/>
                    <a:pt x="448" y="105"/>
                  </a:cubicBezTo>
                  <a:cubicBezTo>
                    <a:pt x="467" y="105"/>
                    <a:pt x="467" y="76"/>
                    <a:pt x="486" y="67"/>
                  </a:cubicBezTo>
                  <a:cubicBezTo>
                    <a:pt x="505" y="48"/>
                    <a:pt x="505" y="57"/>
                    <a:pt x="525" y="57"/>
                  </a:cubicBezTo>
                  <a:cubicBezTo>
                    <a:pt x="543" y="57"/>
                    <a:pt x="563" y="10"/>
                    <a:pt x="601" y="38"/>
                  </a:cubicBezTo>
                  <a:cubicBezTo>
                    <a:pt x="658" y="86"/>
                    <a:pt x="658" y="95"/>
                    <a:pt x="744" y="76"/>
                  </a:cubicBezTo>
                  <a:cubicBezTo>
                    <a:pt x="792" y="67"/>
                    <a:pt x="849" y="38"/>
                    <a:pt x="896" y="57"/>
                  </a:cubicBezTo>
                  <a:cubicBezTo>
                    <a:pt x="934" y="67"/>
                    <a:pt x="944" y="86"/>
                    <a:pt x="954" y="124"/>
                  </a:cubicBezTo>
                  <a:cubicBezTo>
                    <a:pt x="954" y="143"/>
                    <a:pt x="982" y="181"/>
                    <a:pt x="1011" y="181"/>
                  </a:cubicBezTo>
                  <a:cubicBezTo>
                    <a:pt x="1039" y="181"/>
                    <a:pt x="1097" y="134"/>
                    <a:pt x="1125" y="152"/>
                  </a:cubicBezTo>
                  <a:lnTo>
                    <a:pt x="1125" y="152"/>
                  </a:lnTo>
                  <a:cubicBezTo>
                    <a:pt x="1125" y="191"/>
                    <a:pt x="1154" y="239"/>
                    <a:pt x="1154" y="286"/>
                  </a:cubicBezTo>
                  <a:cubicBezTo>
                    <a:pt x="1163" y="343"/>
                    <a:pt x="1154" y="429"/>
                    <a:pt x="1144" y="496"/>
                  </a:cubicBezTo>
                  <a:cubicBezTo>
                    <a:pt x="1116" y="639"/>
                    <a:pt x="1173" y="668"/>
                    <a:pt x="1259" y="763"/>
                  </a:cubicBezTo>
                  <a:cubicBezTo>
                    <a:pt x="1326" y="830"/>
                    <a:pt x="1335" y="925"/>
                    <a:pt x="1411" y="973"/>
                  </a:cubicBezTo>
                  <a:cubicBezTo>
                    <a:pt x="1459" y="1001"/>
                    <a:pt x="1497" y="1040"/>
                    <a:pt x="1535" y="1078"/>
                  </a:cubicBezTo>
                  <a:lnTo>
                    <a:pt x="1535" y="1078"/>
                  </a:lnTo>
                  <a:cubicBezTo>
                    <a:pt x="1497" y="1106"/>
                    <a:pt x="1450" y="1144"/>
                    <a:pt x="1411" y="1163"/>
                  </a:cubicBezTo>
                  <a:cubicBezTo>
                    <a:pt x="1373" y="1202"/>
                    <a:pt x="1335" y="1249"/>
                    <a:pt x="1287" y="1259"/>
                  </a:cubicBezTo>
                  <a:cubicBezTo>
                    <a:pt x="1259" y="1259"/>
                    <a:pt x="1221" y="1259"/>
                    <a:pt x="1192" y="1259"/>
                  </a:cubicBezTo>
                  <a:lnTo>
                    <a:pt x="1192" y="1259"/>
                  </a:lnTo>
                  <a:cubicBezTo>
                    <a:pt x="1106" y="1230"/>
                    <a:pt x="1106" y="1230"/>
                    <a:pt x="1106" y="1230"/>
                  </a:cubicBezTo>
                  <a:cubicBezTo>
                    <a:pt x="1059" y="1230"/>
                    <a:pt x="1020" y="1154"/>
                    <a:pt x="963" y="1192"/>
                  </a:cubicBezTo>
                  <a:cubicBezTo>
                    <a:pt x="896" y="1240"/>
                    <a:pt x="877" y="1173"/>
                    <a:pt x="849" y="1125"/>
                  </a:cubicBezTo>
                  <a:cubicBezTo>
                    <a:pt x="839" y="1106"/>
                    <a:pt x="820" y="1049"/>
                    <a:pt x="801" y="1040"/>
                  </a:cubicBezTo>
                  <a:cubicBezTo>
                    <a:pt x="772" y="1020"/>
                    <a:pt x="706" y="1001"/>
                    <a:pt x="667" y="992"/>
                  </a:cubicBezTo>
                  <a:cubicBezTo>
                    <a:pt x="582" y="973"/>
                    <a:pt x="534" y="982"/>
                    <a:pt x="458" y="1020"/>
                  </a:cubicBezTo>
                  <a:lnTo>
                    <a:pt x="458" y="1020"/>
                  </a:lnTo>
                  <a:cubicBezTo>
                    <a:pt x="448" y="992"/>
                    <a:pt x="429" y="963"/>
                    <a:pt x="420" y="935"/>
                  </a:cubicBezTo>
                  <a:cubicBezTo>
                    <a:pt x="410" y="896"/>
                    <a:pt x="410" y="877"/>
                    <a:pt x="400" y="849"/>
                  </a:cubicBezTo>
                  <a:cubicBezTo>
                    <a:pt x="381" y="820"/>
                    <a:pt x="343" y="811"/>
                    <a:pt x="324" y="801"/>
                  </a:cubicBezTo>
                  <a:lnTo>
                    <a:pt x="324" y="801"/>
                  </a:lnTo>
                  <a:cubicBezTo>
                    <a:pt x="315" y="773"/>
                    <a:pt x="258" y="677"/>
                    <a:pt x="258" y="648"/>
                  </a:cubicBezTo>
                  <a:cubicBezTo>
                    <a:pt x="258" y="620"/>
                    <a:pt x="238" y="591"/>
                    <a:pt x="219" y="572"/>
                  </a:cubicBezTo>
                  <a:cubicBezTo>
                    <a:pt x="181" y="515"/>
                    <a:pt x="162" y="458"/>
                    <a:pt x="181" y="381"/>
                  </a:cubicBezTo>
                  <a:cubicBezTo>
                    <a:pt x="162" y="324"/>
                    <a:pt x="133" y="296"/>
                    <a:pt x="95" y="257"/>
                  </a:cubicBezTo>
                  <a:cubicBezTo>
                    <a:pt x="57" y="229"/>
                    <a:pt x="9" y="162"/>
                    <a:pt x="0" y="114"/>
                  </a:cubicBezTo>
                  <a:lnTo>
                    <a:pt x="0" y="114"/>
                  </a:lnTo>
                  <a:cubicBezTo>
                    <a:pt x="19" y="114"/>
                    <a:pt x="29" y="124"/>
                    <a:pt x="48" y="114"/>
                  </a:cubicBezTo>
                  <a:cubicBezTo>
                    <a:pt x="86" y="86"/>
                    <a:pt x="105" y="38"/>
                    <a:pt x="153" y="57"/>
                  </a:cubicBezTo>
                  <a:cubicBezTo>
                    <a:pt x="191" y="67"/>
                    <a:pt x="200" y="57"/>
                    <a:pt x="219" y="48"/>
                  </a:cubicBezTo>
                  <a:cubicBezTo>
                    <a:pt x="248" y="29"/>
                    <a:pt x="267" y="10"/>
                    <a:pt x="29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8"/>
            <p:cNvSpPr>
              <a:spLocks noChangeArrowheads="1"/>
            </p:cNvSpPr>
            <p:nvPr/>
          </p:nvSpPr>
          <p:spPr bwMode="auto">
            <a:xfrm>
              <a:off x="8347354" y="1371428"/>
              <a:ext cx="551716" cy="646995"/>
            </a:xfrm>
            <a:custGeom>
              <a:avLst/>
              <a:gdLst>
                <a:gd name="T0" fmla="*/ 2088 w 2222"/>
                <a:gd name="T1" fmla="*/ 1001 h 2604"/>
                <a:gd name="T2" fmla="*/ 2049 w 2222"/>
                <a:gd name="T3" fmla="*/ 725 h 2604"/>
                <a:gd name="T4" fmla="*/ 2040 w 2222"/>
                <a:gd name="T5" fmla="*/ 353 h 2604"/>
                <a:gd name="T6" fmla="*/ 2107 w 2222"/>
                <a:gd name="T7" fmla="*/ 315 h 2604"/>
                <a:gd name="T8" fmla="*/ 2068 w 2222"/>
                <a:gd name="T9" fmla="*/ 191 h 2604"/>
                <a:gd name="T10" fmla="*/ 2135 w 2222"/>
                <a:gd name="T11" fmla="*/ 95 h 2604"/>
                <a:gd name="T12" fmla="*/ 2154 w 2222"/>
                <a:gd name="T13" fmla="*/ 0 h 2604"/>
                <a:gd name="T14" fmla="*/ 1973 w 2222"/>
                <a:gd name="T15" fmla="*/ 143 h 2604"/>
                <a:gd name="T16" fmla="*/ 1706 w 2222"/>
                <a:gd name="T17" fmla="*/ 296 h 2604"/>
                <a:gd name="T18" fmla="*/ 1363 w 2222"/>
                <a:gd name="T19" fmla="*/ 563 h 2604"/>
                <a:gd name="T20" fmla="*/ 1239 w 2222"/>
                <a:gd name="T21" fmla="*/ 648 h 2604"/>
                <a:gd name="T22" fmla="*/ 1239 w 2222"/>
                <a:gd name="T23" fmla="*/ 763 h 2604"/>
                <a:gd name="T24" fmla="*/ 1125 w 2222"/>
                <a:gd name="T25" fmla="*/ 849 h 2604"/>
                <a:gd name="T26" fmla="*/ 992 w 2222"/>
                <a:gd name="T27" fmla="*/ 887 h 2604"/>
                <a:gd name="T28" fmla="*/ 830 w 2222"/>
                <a:gd name="T29" fmla="*/ 1001 h 2604"/>
                <a:gd name="T30" fmla="*/ 563 w 2222"/>
                <a:gd name="T31" fmla="*/ 1278 h 2604"/>
                <a:gd name="T32" fmla="*/ 238 w 2222"/>
                <a:gd name="T33" fmla="*/ 1135 h 2604"/>
                <a:gd name="T34" fmla="*/ 191 w 2222"/>
                <a:gd name="T35" fmla="*/ 1163 h 2604"/>
                <a:gd name="T36" fmla="*/ 67 w 2222"/>
                <a:gd name="T37" fmla="*/ 1230 h 2604"/>
                <a:gd name="T38" fmla="*/ 114 w 2222"/>
                <a:gd name="T39" fmla="*/ 1335 h 2604"/>
                <a:gd name="T40" fmla="*/ 267 w 2222"/>
                <a:gd name="T41" fmla="*/ 1555 h 2604"/>
                <a:gd name="T42" fmla="*/ 420 w 2222"/>
                <a:gd name="T43" fmla="*/ 1669 h 2604"/>
                <a:gd name="T44" fmla="*/ 391 w 2222"/>
                <a:gd name="T45" fmla="*/ 1955 h 2604"/>
                <a:gd name="T46" fmla="*/ 382 w 2222"/>
                <a:gd name="T47" fmla="*/ 2336 h 2604"/>
                <a:gd name="T48" fmla="*/ 467 w 2222"/>
                <a:gd name="T49" fmla="*/ 2327 h 2604"/>
                <a:gd name="T50" fmla="*/ 505 w 2222"/>
                <a:gd name="T51" fmla="*/ 2108 h 2604"/>
                <a:gd name="T52" fmla="*/ 658 w 2222"/>
                <a:gd name="T53" fmla="*/ 2012 h 2604"/>
                <a:gd name="T54" fmla="*/ 906 w 2222"/>
                <a:gd name="T55" fmla="*/ 1869 h 2604"/>
                <a:gd name="T56" fmla="*/ 1210 w 2222"/>
                <a:gd name="T57" fmla="*/ 2165 h 2604"/>
                <a:gd name="T58" fmla="*/ 1449 w 2222"/>
                <a:gd name="T59" fmla="*/ 2270 h 2604"/>
                <a:gd name="T60" fmla="*/ 1477 w 2222"/>
                <a:gd name="T61" fmla="*/ 2489 h 2604"/>
                <a:gd name="T62" fmla="*/ 1630 w 2222"/>
                <a:gd name="T63" fmla="*/ 2585 h 2604"/>
                <a:gd name="T64" fmla="*/ 1716 w 2222"/>
                <a:gd name="T65" fmla="*/ 2537 h 2604"/>
                <a:gd name="T66" fmla="*/ 1887 w 2222"/>
                <a:gd name="T67" fmla="*/ 2470 h 2604"/>
                <a:gd name="T68" fmla="*/ 2078 w 2222"/>
                <a:gd name="T69" fmla="*/ 2365 h 2604"/>
                <a:gd name="T70" fmla="*/ 2049 w 2222"/>
                <a:gd name="T71" fmla="*/ 2231 h 2604"/>
                <a:gd name="T72" fmla="*/ 2211 w 2222"/>
                <a:gd name="T73" fmla="*/ 2136 h 2604"/>
                <a:gd name="T74" fmla="*/ 2116 w 2222"/>
                <a:gd name="T75" fmla="*/ 1936 h 2604"/>
                <a:gd name="T76" fmla="*/ 2040 w 2222"/>
                <a:gd name="T77" fmla="*/ 1717 h 2604"/>
                <a:gd name="T78" fmla="*/ 1983 w 2222"/>
                <a:gd name="T79" fmla="*/ 1497 h 2604"/>
                <a:gd name="T80" fmla="*/ 2002 w 2222"/>
                <a:gd name="T81" fmla="*/ 1354 h 2604"/>
                <a:gd name="T82" fmla="*/ 2164 w 2222"/>
                <a:gd name="T83" fmla="*/ 1135 h 2604"/>
                <a:gd name="T84" fmla="*/ 2088 w 2222"/>
                <a:gd name="T85" fmla="*/ 1001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22" h="2604">
                  <a:moveTo>
                    <a:pt x="2088" y="1001"/>
                  </a:moveTo>
                  <a:lnTo>
                    <a:pt x="2088" y="1001"/>
                  </a:lnTo>
                  <a:cubicBezTo>
                    <a:pt x="2040" y="954"/>
                    <a:pt x="2011" y="934"/>
                    <a:pt x="2002" y="858"/>
                  </a:cubicBezTo>
                  <a:cubicBezTo>
                    <a:pt x="1983" y="782"/>
                    <a:pt x="2021" y="772"/>
                    <a:pt x="2049" y="725"/>
                  </a:cubicBezTo>
                  <a:cubicBezTo>
                    <a:pt x="2088" y="658"/>
                    <a:pt x="2049" y="610"/>
                    <a:pt x="2059" y="553"/>
                  </a:cubicBezTo>
                  <a:cubicBezTo>
                    <a:pt x="2078" y="486"/>
                    <a:pt x="2021" y="429"/>
                    <a:pt x="2040" y="353"/>
                  </a:cubicBezTo>
                  <a:cubicBezTo>
                    <a:pt x="2107" y="315"/>
                    <a:pt x="2107" y="315"/>
                    <a:pt x="2107" y="315"/>
                  </a:cubicBezTo>
                  <a:lnTo>
                    <a:pt x="2107" y="315"/>
                  </a:lnTo>
                  <a:cubicBezTo>
                    <a:pt x="2125" y="296"/>
                    <a:pt x="2164" y="276"/>
                    <a:pt x="2135" y="258"/>
                  </a:cubicBezTo>
                  <a:cubicBezTo>
                    <a:pt x="2116" y="238"/>
                    <a:pt x="2078" y="219"/>
                    <a:pt x="2068" y="191"/>
                  </a:cubicBezTo>
                  <a:cubicBezTo>
                    <a:pt x="2068" y="172"/>
                    <a:pt x="2088" y="143"/>
                    <a:pt x="2107" y="133"/>
                  </a:cubicBezTo>
                  <a:cubicBezTo>
                    <a:pt x="2116" y="114"/>
                    <a:pt x="2125" y="105"/>
                    <a:pt x="2135" y="95"/>
                  </a:cubicBezTo>
                  <a:cubicBezTo>
                    <a:pt x="2154" y="0"/>
                    <a:pt x="2154" y="0"/>
                    <a:pt x="2154" y="0"/>
                  </a:cubicBezTo>
                  <a:lnTo>
                    <a:pt x="2154" y="0"/>
                  </a:lnTo>
                  <a:cubicBezTo>
                    <a:pt x="2135" y="0"/>
                    <a:pt x="2125" y="0"/>
                    <a:pt x="2116" y="0"/>
                  </a:cubicBezTo>
                  <a:cubicBezTo>
                    <a:pt x="2030" y="0"/>
                    <a:pt x="2030" y="124"/>
                    <a:pt x="1973" y="143"/>
                  </a:cubicBezTo>
                  <a:cubicBezTo>
                    <a:pt x="1897" y="162"/>
                    <a:pt x="1859" y="219"/>
                    <a:pt x="1839" y="296"/>
                  </a:cubicBezTo>
                  <a:cubicBezTo>
                    <a:pt x="1811" y="372"/>
                    <a:pt x="1754" y="315"/>
                    <a:pt x="1706" y="296"/>
                  </a:cubicBezTo>
                  <a:cubicBezTo>
                    <a:pt x="1563" y="229"/>
                    <a:pt x="1563" y="381"/>
                    <a:pt x="1515" y="477"/>
                  </a:cubicBezTo>
                  <a:cubicBezTo>
                    <a:pt x="1477" y="553"/>
                    <a:pt x="1468" y="582"/>
                    <a:pt x="1363" y="563"/>
                  </a:cubicBezTo>
                  <a:cubicBezTo>
                    <a:pt x="1296" y="553"/>
                    <a:pt x="1325" y="610"/>
                    <a:pt x="1287" y="639"/>
                  </a:cubicBezTo>
                  <a:cubicBezTo>
                    <a:pt x="1277" y="648"/>
                    <a:pt x="1248" y="639"/>
                    <a:pt x="1239" y="648"/>
                  </a:cubicBezTo>
                  <a:cubicBezTo>
                    <a:pt x="1210" y="706"/>
                    <a:pt x="1210" y="706"/>
                    <a:pt x="1210" y="706"/>
                  </a:cubicBezTo>
                  <a:cubicBezTo>
                    <a:pt x="1210" y="734"/>
                    <a:pt x="1239" y="725"/>
                    <a:pt x="1239" y="763"/>
                  </a:cubicBezTo>
                  <a:cubicBezTo>
                    <a:pt x="1239" y="782"/>
                    <a:pt x="1191" y="782"/>
                    <a:pt x="1182" y="782"/>
                  </a:cubicBezTo>
                  <a:cubicBezTo>
                    <a:pt x="1125" y="782"/>
                    <a:pt x="1162" y="868"/>
                    <a:pt x="1125" y="849"/>
                  </a:cubicBezTo>
                  <a:cubicBezTo>
                    <a:pt x="1106" y="839"/>
                    <a:pt x="1078" y="801"/>
                    <a:pt x="1068" y="820"/>
                  </a:cubicBezTo>
                  <a:cubicBezTo>
                    <a:pt x="1049" y="849"/>
                    <a:pt x="1001" y="868"/>
                    <a:pt x="992" y="887"/>
                  </a:cubicBezTo>
                  <a:cubicBezTo>
                    <a:pt x="973" y="954"/>
                    <a:pt x="944" y="925"/>
                    <a:pt x="896" y="954"/>
                  </a:cubicBezTo>
                  <a:cubicBezTo>
                    <a:pt x="877" y="973"/>
                    <a:pt x="858" y="982"/>
                    <a:pt x="830" y="1001"/>
                  </a:cubicBezTo>
                  <a:cubicBezTo>
                    <a:pt x="753" y="1049"/>
                    <a:pt x="696" y="1135"/>
                    <a:pt x="649" y="1201"/>
                  </a:cubicBezTo>
                  <a:cubicBezTo>
                    <a:pt x="620" y="1240"/>
                    <a:pt x="572" y="1230"/>
                    <a:pt x="563" y="1278"/>
                  </a:cubicBezTo>
                  <a:cubicBezTo>
                    <a:pt x="534" y="1392"/>
                    <a:pt x="372" y="1240"/>
                    <a:pt x="324" y="1192"/>
                  </a:cubicBezTo>
                  <a:cubicBezTo>
                    <a:pt x="305" y="1173"/>
                    <a:pt x="258" y="1154"/>
                    <a:pt x="238" y="1135"/>
                  </a:cubicBezTo>
                  <a:lnTo>
                    <a:pt x="238" y="1135"/>
                  </a:lnTo>
                  <a:cubicBezTo>
                    <a:pt x="191" y="1163"/>
                    <a:pt x="191" y="1163"/>
                    <a:pt x="191" y="1163"/>
                  </a:cubicBezTo>
                  <a:cubicBezTo>
                    <a:pt x="153" y="1163"/>
                    <a:pt x="143" y="1144"/>
                    <a:pt x="124" y="1125"/>
                  </a:cubicBezTo>
                  <a:cubicBezTo>
                    <a:pt x="76" y="1078"/>
                    <a:pt x="95" y="1211"/>
                    <a:pt x="67" y="1230"/>
                  </a:cubicBezTo>
                  <a:cubicBezTo>
                    <a:pt x="38" y="1240"/>
                    <a:pt x="0" y="1316"/>
                    <a:pt x="0" y="1345"/>
                  </a:cubicBezTo>
                  <a:cubicBezTo>
                    <a:pt x="29" y="1364"/>
                    <a:pt x="86" y="1316"/>
                    <a:pt x="114" y="1335"/>
                  </a:cubicBezTo>
                  <a:cubicBezTo>
                    <a:pt x="114" y="1373"/>
                    <a:pt x="124" y="1535"/>
                    <a:pt x="153" y="1555"/>
                  </a:cubicBezTo>
                  <a:cubicBezTo>
                    <a:pt x="172" y="1573"/>
                    <a:pt x="229" y="1545"/>
                    <a:pt x="267" y="1555"/>
                  </a:cubicBezTo>
                  <a:cubicBezTo>
                    <a:pt x="277" y="1564"/>
                    <a:pt x="286" y="1602"/>
                    <a:pt x="296" y="1612"/>
                  </a:cubicBezTo>
                  <a:cubicBezTo>
                    <a:pt x="305" y="1659"/>
                    <a:pt x="382" y="1659"/>
                    <a:pt x="420" y="1669"/>
                  </a:cubicBezTo>
                  <a:cubicBezTo>
                    <a:pt x="467" y="1707"/>
                    <a:pt x="420" y="1822"/>
                    <a:pt x="420" y="1860"/>
                  </a:cubicBezTo>
                  <a:cubicBezTo>
                    <a:pt x="420" y="1917"/>
                    <a:pt x="429" y="1907"/>
                    <a:pt x="391" y="1955"/>
                  </a:cubicBezTo>
                  <a:cubicBezTo>
                    <a:pt x="362" y="1993"/>
                    <a:pt x="362" y="2041"/>
                    <a:pt x="362" y="2079"/>
                  </a:cubicBezTo>
                  <a:cubicBezTo>
                    <a:pt x="382" y="2336"/>
                    <a:pt x="382" y="2336"/>
                    <a:pt x="382" y="2336"/>
                  </a:cubicBezTo>
                  <a:lnTo>
                    <a:pt x="382" y="2336"/>
                  </a:lnTo>
                  <a:cubicBezTo>
                    <a:pt x="391" y="2336"/>
                    <a:pt x="458" y="2336"/>
                    <a:pt x="467" y="2327"/>
                  </a:cubicBezTo>
                  <a:cubicBezTo>
                    <a:pt x="477" y="2289"/>
                    <a:pt x="467" y="2231"/>
                    <a:pt x="467" y="2193"/>
                  </a:cubicBezTo>
                  <a:cubicBezTo>
                    <a:pt x="477" y="2165"/>
                    <a:pt x="477" y="2117"/>
                    <a:pt x="505" y="2108"/>
                  </a:cubicBezTo>
                  <a:cubicBezTo>
                    <a:pt x="525" y="2098"/>
                    <a:pt x="553" y="2117"/>
                    <a:pt x="572" y="2098"/>
                  </a:cubicBezTo>
                  <a:cubicBezTo>
                    <a:pt x="601" y="2069"/>
                    <a:pt x="629" y="2022"/>
                    <a:pt x="658" y="2012"/>
                  </a:cubicBezTo>
                  <a:cubicBezTo>
                    <a:pt x="706" y="1993"/>
                    <a:pt x="725" y="2022"/>
                    <a:pt x="772" y="1974"/>
                  </a:cubicBezTo>
                  <a:cubicBezTo>
                    <a:pt x="811" y="1936"/>
                    <a:pt x="849" y="1898"/>
                    <a:pt x="906" y="1869"/>
                  </a:cubicBezTo>
                  <a:cubicBezTo>
                    <a:pt x="982" y="1822"/>
                    <a:pt x="1059" y="1964"/>
                    <a:pt x="1097" y="2003"/>
                  </a:cubicBezTo>
                  <a:cubicBezTo>
                    <a:pt x="1153" y="2060"/>
                    <a:pt x="1162" y="2108"/>
                    <a:pt x="1210" y="2165"/>
                  </a:cubicBezTo>
                  <a:cubicBezTo>
                    <a:pt x="1296" y="2279"/>
                    <a:pt x="1334" y="1984"/>
                    <a:pt x="1382" y="2136"/>
                  </a:cubicBezTo>
                  <a:cubicBezTo>
                    <a:pt x="1401" y="2203"/>
                    <a:pt x="1410" y="2222"/>
                    <a:pt x="1449" y="2270"/>
                  </a:cubicBezTo>
                  <a:cubicBezTo>
                    <a:pt x="1468" y="2308"/>
                    <a:pt x="1410" y="2375"/>
                    <a:pt x="1429" y="2413"/>
                  </a:cubicBezTo>
                  <a:cubicBezTo>
                    <a:pt x="1468" y="2441"/>
                    <a:pt x="1468" y="2451"/>
                    <a:pt x="1477" y="2489"/>
                  </a:cubicBezTo>
                  <a:cubicBezTo>
                    <a:pt x="1487" y="2527"/>
                    <a:pt x="1477" y="2575"/>
                    <a:pt x="1515" y="2594"/>
                  </a:cubicBezTo>
                  <a:cubicBezTo>
                    <a:pt x="1544" y="2603"/>
                    <a:pt x="1611" y="2565"/>
                    <a:pt x="1630" y="2585"/>
                  </a:cubicBezTo>
                  <a:lnTo>
                    <a:pt x="1630" y="2585"/>
                  </a:lnTo>
                  <a:cubicBezTo>
                    <a:pt x="1658" y="2575"/>
                    <a:pt x="1677" y="2546"/>
                    <a:pt x="1716" y="2537"/>
                  </a:cubicBezTo>
                  <a:cubicBezTo>
                    <a:pt x="1754" y="2518"/>
                    <a:pt x="1782" y="2498"/>
                    <a:pt x="1821" y="2480"/>
                  </a:cubicBezTo>
                  <a:cubicBezTo>
                    <a:pt x="1849" y="2470"/>
                    <a:pt x="1859" y="2470"/>
                    <a:pt x="1887" y="2470"/>
                  </a:cubicBezTo>
                  <a:cubicBezTo>
                    <a:pt x="1935" y="2470"/>
                    <a:pt x="1963" y="2451"/>
                    <a:pt x="1992" y="2422"/>
                  </a:cubicBezTo>
                  <a:cubicBezTo>
                    <a:pt x="2021" y="2403"/>
                    <a:pt x="2059" y="2375"/>
                    <a:pt x="2078" y="2365"/>
                  </a:cubicBezTo>
                  <a:lnTo>
                    <a:pt x="2078" y="2365"/>
                  </a:lnTo>
                  <a:cubicBezTo>
                    <a:pt x="2078" y="2346"/>
                    <a:pt x="2030" y="2260"/>
                    <a:pt x="2049" y="2231"/>
                  </a:cubicBezTo>
                  <a:cubicBezTo>
                    <a:pt x="2059" y="2231"/>
                    <a:pt x="2068" y="2231"/>
                    <a:pt x="2078" y="2231"/>
                  </a:cubicBezTo>
                  <a:cubicBezTo>
                    <a:pt x="2145" y="2231"/>
                    <a:pt x="2173" y="2174"/>
                    <a:pt x="2211" y="2136"/>
                  </a:cubicBezTo>
                  <a:cubicBezTo>
                    <a:pt x="2221" y="2069"/>
                    <a:pt x="2173" y="2079"/>
                    <a:pt x="2164" y="2031"/>
                  </a:cubicBezTo>
                  <a:cubicBezTo>
                    <a:pt x="2145" y="1964"/>
                    <a:pt x="2164" y="1993"/>
                    <a:pt x="2116" y="1936"/>
                  </a:cubicBezTo>
                  <a:cubicBezTo>
                    <a:pt x="2097" y="1917"/>
                    <a:pt x="2040" y="1879"/>
                    <a:pt x="2049" y="1850"/>
                  </a:cubicBezTo>
                  <a:cubicBezTo>
                    <a:pt x="2059" y="1774"/>
                    <a:pt x="2125" y="1802"/>
                    <a:pt x="2040" y="1717"/>
                  </a:cubicBezTo>
                  <a:cubicBezTo>
                    <a:pt x="2011" y="1688"/>
                    <a:pt x="1963" y="1640"/>
                    <a:pt x="1954" y="1592"/>
                  </a:cubicBezTo>
                  <a:cubicBezTo>
                    <a:pt x="1954" y="1564"/>
                    <a:pt x="2011" y="1545"/>
                    <a:pt x="1983" y="1497"/>
                  </a:cubicBezTo>
                  <a:cubicBezTo>
                    <a:pt x="1973" y="1478"/>
                    <a:pt x="1973" y="1440"/>
                    <a:pt x="1963" y="1411"/>
                  </a:cubicBezTo>
                  <a:cubicBezTo>
                    <a:pt x="1954" y="1354"/>
                    <a:pt x="1944" y="1335"/>
                    <a:pt x="2002" y="1354"/>
                  </a:cubicBezTo>
                  <a:cubicBezTo>
                    <a:pt x="2068" y="1383"/>
                    <a:pt x="2097" y="1335"/>
                    <a:pt x="2145" y="1306"/>
                  </a:cubicBezTo>
                  <a:cubicBezTo>
                    <a:pt x="2202" y="1249"/>
                    <a:pt x="2202" y="1201"/>
                    <a:pt x="2164" y="1135"/>
                  </a:cubicBezTo>
                  <a:cubicBezTo>
                    <a:pt x="2154" y="1106"/>
                    <a:pt x="2145" y="1087"/>
                    <a:pt x="2125" y="1068"/>
                  </a:cubicBezTo>
                  <a:cubicBezTo>
                    <a:pt x="2116" y="1049"/>
                    <a:pt x="2107" y="1030"/>
                    <a:pt x="2088" y="10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9"/>
            <p:cNvSpPr>
              <a:spLocks noChangeArrowheads="1"/>
            </p:cNvSpPr>
            <p:nvPr/>
          </p:nvSpPr>
          <p:spPr bwMode="auto">
            <a:xfrm>
              <a:off x="8838863" y="1449154"/>
              <a:ext cx="702782" cy="541899"/>
            </a:xfrm>
            <a:custGeom>
              <a:avLst/>
              <a:gdLst>
                <a:gd name="T0" fmla="*/ 105 w 2833"/>
                <a:gd name="T1" fmla="*/ 686 h 2184"/>
                <a:gd name="T2" fmla="*/ 66 w 2833"/>
                <a:gd name="T3" fmla="*/ 410 h 2184"/>
                <a:gd name="T4" fmla="*/ 57 w 2833"/>
                <a:gd name="T5" fmla="*/ 38 h 2184"/>
                <a:gd name="T6" fmla="*/ 124 w 2833"/>
                <a:gd name="T7" fmla="*/ 0 h 2184"/>
                <a:gd name="T8" fmla="*/ 200 w 2833"/>
                <a:gd name="T9" fmla="*/ 47 h 2184"/>
                <a:gd name="T10" fmla="*/ 448 w 2833"/>
                <a:gd name="T11" fmla="*/ 152 h 2184"/>
                <a:gd name="T12" fmla="*/ 734 w 2833"/>
                <a:gd name="T13" fmla="*/ 410 h 2184"/>
                <a:gd name="T14" fmla="*/ 1001 w 2833"/>
                <a:gd name="T15" fmla="*/ 601 h 2184"/>
                <a:gd name="T16" fmla="*/ 1268 w 2833"/>
                <a:gd name="T17" fmla="*/ 744 h 2184"/>
                <a:gd name="T18" fmla="*/ 1440 w 2833"/>
                <a:gd name="T19" fmla="*/ 524 h 2184"/>
                <a:gd name="T20" fmla="*/ 1564 w 2833"/>
                <a:gd name="T21" fmla="*/ 286 h 2184"/>
                <a:gd name="T22" fmla="*/ 1888 w 2833"/>
                <a:gd name="T23" fmla="*/ 391 h 2184"/>
                <a:gd name="T24" fmla="*/ 2126 w 2833"/>
                <a:gd name="T25" fmla="*/ 295 h 2184"/>
                <a:gd name="T26" fmla="*/ 2365 w 2833"/>
                <a:gd name="T27" fmla="*/ 324 h 2184"/>
                <a:gd name="T28" fmla="*/ 2336 w 2833"/>
                <a:gd name="T29" fmla="*/ 372 h 2184"/>
                <a:gd name="T30" fmla="*/ 2365 w 2833"/>
                <a:gd name="T31" fmla="*/ 534 h 2184"/>
                <a:gd name="T32" fmla="*/ 2374 w 2833"/>
                <a:gd name="T33" fmla="*/ 772 h 2184"/>
                <a:gd name="T34" fmla="*/ 2174 w 2833"/>
                <a:gd name="T35" fmla="*/ 953 h 2184"/>
                <a:gd name="T36" fmla="*/ 2155 w 2833"/>
                <a:gd name="T37" fmla="*/ 1363 h 2184"/>
                <a:gd name="T38" fmla="*/ 2384 w 2833"/>
                <a:gd name="T39" fmla="*/ 1478 h 2184"/>
                <a:gd name="T40" fmla="*/ 2670 w 2833"/>
                <a:gd name="T41" fmla="*/ 1564 h 2184"/>
                <a:gd name="T42" fmla="*/ 2756 w 2833"/>
                <a:gd name="T43" fmla="*/ 1630 h 2184"/>
                <a:gd name="T44" fmla="*/ 2822 w 2833"/>
                <a:gd name="T45" fmla="*/ 1745 h 2184"/>
                <a:gd name="T46" fmla="*/ 2832 w 2833"/>
                <a:gd name="T47" fmla="*/ 1783 h 2184"/>
                <a:gd name="T48" fmla="*/ 2632 w 2833"/>
                <a:gd name="T49" fmla="*/ 1707 h 2184"/>
                <a:gd name="T50" fmla="*/ 2412 w 2833"/>
                <a:gd name="T51" fmla="*/ 2165 h 2184"/>
                <a:gd name="T52" fmla="*/ 2126 w 2833"/>
                <a:gd name="T53" fmla="*/ 1964 h 2184"/>
                <a:gd name="T54" fmla="*/ 1888 w 2833"/>
                <a:gd name="T55" fmla="*/ 1964 h 2184"/>
                <a:gd name="T56" fmla="*/ 1649 w 2833"/>
                <a:gd name="T57" fmla="*/ 2107 h 2184"/>
                <a:gd name="T58" fmla="*/ 1363 w 2833"/>
                <a:gd name="T59" fmla="*/ 1945 h 2184"/>
                <a:gd name="T60" fmla="*/ 1192 w 2833"/>
                <a:gd name="T61" fmla="*/ 1716 h 2184"/>
                <a:gd name="T62" fmla="*/ 1125 w 2833"/>
                <a:gd name="T63" fmla="*/ 1869 h 2184"/>
                <a:gd name="T64" fmla="*/ 1020 w 2833"/>
                <a:gd name="T65" fmla="*/ 1802 h 2184"/>
                <a:gd name="T66" fmla="*/ 886 w 2833"/>
                <a:gd name="T67" fmla="*/ 1478 h 2184"/>
                <a:gd name="T68" fmla="*/ 925 w 2833"/>
                <a:gd name="T69" fmla="*/ 1363 h 2184"/>
                <a:gd name="T70" fmla="*/ 534 w 2833"/>
                <a:gd name="T71" fmla="*/ 791 h 2184"/>
                <a:gd name="T72" fmla="*/ 391 w 2833"/>
                <a:gd name="T73" fmla="*/ 686 h 2184"/>
                <a:gd name="T74" fmla="*/ 200 w 2833"/>
                <a:gd name="T75" fmla="*/ 715 h 21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33" h="2184">
                  <a:moveTo>
                    <a:pt x="105" y="686"/>
                  </a:moveTo>
                  <a:lnTo>
                    <a:pt x="105" y="686"/>
                  </a:lnTo>
                  <a:cubicBezTo>
                    <a:pt x="57" y="639"/>
                    <a:pt x="28" y="619"/>
                    <a:pt x="19" y="543"/>
                  </a:cubicBezTo>
                  <a:cubicBezTo>
                    <a:pt x="0" y="467"/>
                    <a:pt x="38" y="457"/>
                    <a:pt x="66" y="410"/>
                  </a:cubicBezTo>
                  <a:cubicBezTo>
                    <a:pt x="105" y="343"/>
                    <a:pt x="66" y="295"/>
                    <a:pt x="76" y="238"/>
                  </a:cubicBezTo>
                  <a:cubicBezTo>
                    <a:pt x="95" y="171"/>
                    <a:pt x="38" y="114"/>
                    <a:pt x="57" y="38"/>
                  </a:cubicBezTo>
                  <a:cubicBezTo>
                    <a:pt x="124" y="0"/>
                    <a:pt x="124" y="0"/>
                    <a:pt x="124" y="0"/>
                  </a:cubicBezTo>
                  <a:lnTo>
                    <a:pt x="124" y="0"/>
                  </a:lnTo>
                  <a:cubicBezTo>
                    <a:pt x="133" y="9"/>
                    <a:pt x="152" y="19"/>
                    <a:pt x="162" y="28"/>
                  </a:cubicBezTo>
                  <a:cubicBezTo>
                    <a:pt x="171" y="38"/>
                    <a:pt x="190" y="38"/>
                    <a:pt x="200" y="47"/>
                  </a:cubicBezTo>
                  <a:cubicBezTo>
                    <a:pt x="200" y="95"/>
                    <a:pt x="267" y="66"/>
                    <a:pt x="295" y="57"/>
                  </a:cubicBezTo>
                  <a:cubicBezTo>
                    <a:pt x="400" y="57"/>
                    <a:pt x="381" y="105"/>
                    <a:pt x="448" y="152"/>
                  </a:cubicBezTo>
                  <a:cubicBezTo>
                    <a:pt x="534" y="219"/>
                    <a:pt x="658" y="190"/>
                    <a:pt x="658" y="333"/>
                  </a:cubicBezTo>
                  <a:cubicBezTo>
                    <a:pt x="658" y="362"/>
                    <a:pt x="724" y="372"/>
                    <a:pt x="734" y="410"/>
                  </a:cubicBezTo>
                  <a:cubicBezTo>
                    <a:pt x="743" y="448"/>
                    <a:pt x="724" y="505"/>
                    <a:pt x="791" y="505"/>
                  </a:cubicBezTo>
                  <a:cubicBezTo>
                    <a:pt x="877" y="505"/>
                    <a:pt x="944" y="524"/>
                    <a:pt x="1001" y="601"/>
                  </a:cubicBezTo>
                  <a:cubicBezTo>
                    <a:pt x="1039" y="648"/>
                    <a:pt x="1010" y="715"/>
                    <a:pt x="1077" y="772"/>
                  </a:cubicBezTo>
                  <a:cubicBezTo>
                    <a:pt x="1106" y="791"/>
                    <a:pt x="1239" y="763"/>
                    <a:pt x="1268" y="744"/>
                  </a:cubicBezTo>
                  <a:cubicBezTo>
                    <a:pt x="1297" y="724"/>
                    <a:pt x="1306" y="686"/>
                    <a:pt x="1325" y="667"/>
                  </a:cubicBezTo>
                  <a:cubicBezTo>
                    <a:pt x="1363" y="610"/>
                    <a:pt x="1430" y="610"/>
                    <a:pt x="1440" y="524"/>
                  </a:cubicBezTo>
                  <a:cubicBezTo>
                    <a:pt x="1440" y="476"/>
                    <a:pt x="1402" y="438"/>
                    <a:pt x="1430" y="400"/>
                  </a:cubicBezTo>
                  <a:cubicBezTo>
                    <a:pt x="1449" y="372"/>
                    <a:pt x="1544" y="219"/>
                    <a:pt x="1564" y="286"/>
                  </a:cubicBezTo>
                  <a:cubicBezTo>
                    <a:pt x="1592" y="476"/>
                    <a:pt x="1697" y="267"/>
                    <a:pt x="1811" y="267"/>
                  </a:cubicBezTo>
                  <a:cubicBezTo>
                    <a:pt x="1859" y="267"/>
                    <a:pt x="1869" y="362"/>
                    <a:pt x="1888" y="391"/>
                  </a:cubicBezTo>
                  <a:cubicBezTo>
                    <a:pt x="1945" y="476"/>
                    <a:pt x="1983" y="343"/>
                    <a:pt x="2012" y="314"/>
                  </a:cubicBezTo>
                  <a:cubicBezTo>
                    <a:pt x="2040" y="305"/>
                    <a:pt x="2088" y="267"/>
                    <a:pt x="2126" y="295"/>
                  </a:cubicBezTo>
                  <a:cubicBezTo>
                    <a:pt x="2164" y="314"/>
                    <a:pt x="2145" y="372"/>
                    <a:pt x="2212" y="362"/>
                  </a:cubicBezTo>
                  <a:cubicBezTo>
                    <a:pt x="2260" y="343"/>
                    <a:pt x="2317" y="314"/>
                    <a:pt x="2365" y="324"/>
                  </a:cubicBezTo>
                  <a:lnTo>
                    <a:pt x="2365" y="324"/>
                  </a:lnTo>
                  <a:cubicBezTo>
                    <a:pt x="2365" y="343"/>
                    <a:pt x="2345" y="362"/>
                    <a:pt x="2336" y="372"/>
                  </a:cubicBezTo>
                  <a:cubicBezTo>
                    <a:pt x="2326" y="391"/>
                    <a:pt x="2326" y="448"/>
                    <a:pt x="2326" y="457"/>
                  </a:cubicBezTo>
                  <a:cubicBezTo>
                    <a:pt x="2326" y="496"/>
                    <a:pt x="2345" y="505"/>
                    <a:pt x="2365" y="534"/>
                  </a:cubicBezTo>
                  <a:cubicBezTo>
                    <a:pt x="2384" y="562"/>
                    <a:pt x="2365" y="619"/>
                    <a:pt x="2365" y="658"/>
                  </a:cubicBezTo>
                  <a:cubicBezTo>
                    <a:pt x="2365" y="696"/>
                    <a:pt x="2374" y="734"/>
                    <a:pt x="2374" y="772"/>
                  </a:cubicBezTo>
                  <a:cubicBezTo>
                    <a:pt x="2365" y="820"/>
                    <a:pt x="2288" y="782"/>
                    <a:pt x="2279" y="829"/>
                  </a:cubicBezTo>
                  <a:cubicBezTo>
                    <a:pt x="2260" y="877"/>
                    <a:pt x="2203" y="906"/>
                    <a:pt x="2174" y="953"/>
                  </a:cubicBezTo>
                  <a:cubicBezTo>
                    <a:pt x="2155" y="1001"/>
                    <a:pt x="2164" y="1135"/>
                    <a:pt x="2155" y="1201"/>
                  </a:cubicBezTo>
                  <a:cubicBezTo>
                    <a:pt x="2136" y="1268"/>
                    <a:pt x="2098" y="1297"/>
                    <a:pt x="2155" y="1363"/>
                  </a:cubicBezTo>
                  <a:cubicBezTo>
                    <a:pt x="2193" y="1402"/>
                    <a:pt x="2250" y="1382"/>
                    <a:pt x="2288" y="1421"/>
                  </a:cubicBezTo>
                  <a:cubicBezTo>
                    <a:pt x="2317" y="1459"/>
                    <a:pt x="2345" y="1468"/>
                    <a:pt x="2384" y="1478"/>
                  </a:cubicBezTo>
                  <a:cubicBezTo>
                    <a:pt x="2422" y="1507"/>
                    <a:pt x="2498" y="1421"/>
                    <a:pt x="2527" y="1468"/>
                  </a:cubicBezTo>
                  <a:cubicBezTo>
                    <a:pt x="2574" y="1535"/>
                    <a:pt x="2603" y="1535"/>
                    <a:pt x="2670" y="1564"/>
                  </a:cubicBezTo>
                  <a:cubicBezTo>
                    <a:pt x="2698" y="1564"/>
                    <a:pt x="2737" y="1564"/>
                    <a:pt x="2746" y="1592"/>
                  </a:cubicBezTo>
                  <a:cubicBezTo>
                    <a:pt x="2746" y="1602"/>
                    <a:pt x="2746" y="1621"/>
                    <a:pt x="2756" y="1630"/>
                  </a:cubicBezTo>
                  <a:cubicBezTo>
                    <a:pt x="2765" y="1640"/>
                    <a:pt x="2803" y="1640"/>
                    <a:pt x="2803" y="1669"/>
                  </a:cubicBezTo>
                  <a:cubicBezTo>
                    <a:pt x="2803" y="1688"/>
                    <a:pt x="2813" y="1726"/>
                    <a:pt x="2822" y="1745"/>
                  </a:cubicBezTo>
                  <a:cubicBezTo>
                    <a:pt x="2832" y="1783"/>
                    <a:pt x="2832" y="1783"/>
                    <a:pt x="2832" y="1783"/>
                  </a:cubicBezTo>
                  <a:lnTo>
                    <a:pt x="2832" y="1783"/>
                  </a:lnTo>
                  <a:cubicBezTo>
                    <a:pt x="2765" y="1783"/>
                    <a:pt x="2746" y="1802"/>
                    <a:pt x="2737" y="1735"/>
                  </a:cubicBezTo>
                  <a:cubicBezTo>
                    <a:pt x="2727" y="1678"/>
                    <a:pt x="2670" y="1669"/>
                    <a:pt x="2632" y="1707"/>
                  </a:cubicBezTo>
                  <a:cubicBezTo>
                    <a:pt x="2536" y="1802"/>
                    <a:pt x="2536" y="1974"/>
                    <a:pt x="2470" y="2088"/>
                  </a:cubicBezTo>
                  <a:cubicBezTo>
                    <a:pt x="2460" y="2098"/>
                    <a:pt x="2422" y="2183"/>
                    <a:pt x="2412" y="2165"/>
                  </a:cubicBezTo>
                  <a:cubicBezTo>
                    <a:pt x="2403" y="2165"/>
                    <a:pt x="2374" y="2107"/>
                    <a:pt x="2374" y="2098"/>
                  </a:cubicBezTo>
                  <a:cubicBezTo>
                    <a:pt x="2345" y="1955"/>
                    <a:pt x="2203" y="2031"/>
                    <a:pt x="2126" y="1964"/>
                  </a:cubicBezTo>
                  <a:cubicBezTo>
                    <a:pt x="2059" y="1907"/>
                    <a:pt x="2069" y="1907"/>
                    <a:pt x="1983" y="1955"/>
                  </a:cubicBezTo>
                  <a:cubicBezTo>
                    <a:pt x="1954" y="1964"/>
                    <a:pt x="1926" y="1955"/>
                    <a:pt x="1888" y="1964"/>
                  </a:cubicBezTo>
                  <a:lnTo>
                    <a:pt x="1888" y="1964"/>
                  </a:lnTo>
                  <a:cubicBezTo>
                    <a:pt x="1811" y="2002"/>
                    <a:pt x="1726" y="2060"/>
                    <a:pt x="1649" y="2107"/>
                  </a:cubicBezTo>
                  <a:cubicBezTo>
                    <a:pt x="1544" y="2183"/>
                    <a:pt x="1516" y="2069"/>
                    <a:pt x="1411" y="2079"/>
                  </a:cubicBezTo>
                  <a:cubicBezTo>
                    <a:pt x="1382" y="2079"/>
                    <a:pt x="1363" y="1974"/>
                    <a:pt x="1363" y="1945"/>
                  </a:cubicBezTo>
                  <a:cubicBezTo>
                    <a:pt x="1363" y="1859"/>
                    <a:pt x="1354" y="1840"/>
                    <a:pt x="1277" y="1802"/>
                  </a:cubicBezTo>
                  <a:cubicBezTo>
                    <a:pt x="1258" y="1783"/>
                    <a:pt x="1201" y="1716"/>
                    <a:pt x="1192" y="1716"/>
                  </a:cubicBezTo>
                  <a:cubicBezTo>
                    <a:pt x="1192" y="1735"/>
                    <a:pt x="1163" y="1754"/>
                    <a:pt x="1153" y="1774"/>
                  </a:cubicBezTo>
                  <a:cubicBezTo>
                    <a:pt x="1135" y="1802"/>
                    <a:pt x="1135" y="1840"/>
                    <a:pt x="1125" y="1869"/>
                  </a:cubicBezTo>
                  <a:lnTo>
                    <a:pt x="1125" y="1869"/>
                  </a:lnTo>
                  <a:cubicBezTo>
                    <a:pt x="1087" y="1840"/>
                    <a:pt x="1058" y="1812"/>
                    <a:pt x="1020" y="1802"/>
                  </a:cubicBezTo>
                  <a:cubicBezTo>
                    <a:pt x="972" y="1783"/>
                    <a:pt x="944" y="1774"/>
                    <a:pt x="906" y="1735"/>
                  </a:cubicBezTo>
                  <a:cubicBezTo>
                    <a:pt x="810" y="1649"/>
                    <a:pt x="829" y="1573"/>
                    <a:pt x="886" y="1478"/>
                  </a:cubicBezTo>
                  <a:cubicBezTo>
                    <a:pt x="886" y="1459"/>
                    <a:pt x="963" y="1392"/>
                    <a:pt x="934" y="1373"/>
                  </a:cubicBezTo>
                  <a:cubicBezTo>
                    <a:pt x="934" y="1373"/>
                    <a:pt x="925" y="1373"/>
                    <a:pt x="925" y="1363"/>
                  </a:cubicBezTo>
                  <a:cubicBezTo>
                    <a:pt x="829" y="1344"/>
                    <a:pt x="781" y="1363"/>
                    <a:pt x="715" y="1277"/>
                  </a:cubicBezTo>
                  <a:cubicBezTo>
                    <a:pt x="715" y="1106"/>
                    <a:pt x="581" y="953"/>
                    <a:pt x="534" y="791"/>
                  </a:cubicBezTo>
                  <a:cubicBezTo>
                    <a:pt x="524" y="753"/>
                    <a:pt x="534" y="705"/>
                    <a:pt x="524" y="667"/>
                  </a:cubicBezTo>
                  <a:cubicBezTo>
                    <a:pt x="486" y="648"/>
                    <a:pt x="438" y="686"/>
                    <a:pt x="391" y="686"/>
                  </a:cubicBezTo>
                  <a:cubicBezTo>
                    <a:pt x="343" y="686"/>
                    <a:pt x="314" y="658"/>
                    <a:pt x="267" y="658"/>
                  </a:cubicBezTo>
                  <a:cubicBezTo>
                    <a:pt x="219" y="658"/>
                    <a:pt x="228" y="696"/>
                    <a:pt x="200" y="715"/>
                  </a:cubicBezTo>
                  <a:cubicBezTo>
                    <a:pt x="171" y="744"/>
                    <a:pt x="142" y="705"/>
                    <a:pt x="105" y="6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10"/>
            <p:cNvSpPr>
              <a:spLocks noChangeArrowheads="1"/>
            </p:cNvSpPr>
            <p:nvPr/>
          </p:nvSpPr>
          <p:spPr bwMode="auto">
            <a:xfrm>
              <a:off x="8829011" y="1610081"/>
              <a:ext cx="288995" cy="407246"/>
            </a:xfrm>
            <a:custGeom>
              <a:avLst/>
              <a:gdLst>
                <a:gd name="T0" fmla="*/ 144 w 1165"/>
                <a:gd name="T1" fmla="*/ 38 h 1641"/>
                <a:gd name="T2" fmla="*/ 144 w 1165"/>
                <a:gd name="T3" fmla="*/ 38 h 1641"/>
                <a:gd name="T4" fmla="*/ 239 w 1165"/>
                <a:gd name="T5" fmla="*/ 67 h 1641"/>
                <a:gd name="T6" fmla="*/ 306 w 1165"/>
                <a:gd name="T7" fmla="*/ 10 h 1641"/>
                <a:gd name="T8" fmla="*/ 430 w 1165"/>
                <a:gd name="T9" fmla="*/ 38 h 1641"/>
                <a:gd name="T10" fmla="*/ 563 w 1165"/>
                <a:gd name="T11" fmla="*/ 19 h 1641"/>
                <a:gd name="T12" fmla="*/ 573 w 1165"/>
                <a:gd name="T13" fmla="*/ 143 h 1641"/>
                <a:gd name="T14" fmla="*/ 754 w 1165"/>
                <a:gd name="T15" fmla="*/ 629 h 1641"/>
                <a:gd name="T16" fmla="*/ 964 w 1165"/>
                <a:gd name="T17" fmla="*/ 715 h 1641"/>
                <a:gd name="T18" fmla="*/ 973 w 1165"/>
                <a:gd name="T19" fmla="*/ 725 h 1641"/>
                <a:gd name="T20" fmla="*/ 925 w 1165"/>
                <a:gd name="T21" fmla="*/ 830 h 1641"/>
                <a:gd name="T22" fmla="*/ 945 w 1165"/>
                <a:gd name="T23" fmla="*/ 1087 h 1641"/>
                <a:gd name="T24" fmla="*/ 1059 w 1165"/>
                <a:gd name="T25" fmla="*/ 1154 h 1641"/>
                <a:gd name="T26" fmla="*/ 1164 w 1165"/>
                <a:gd name="T27" fmla="*/ 1221 h 1641"/>
                <a:gd name="T28" fmla="*/ 1164 w 1165"/>
                <a:gd name="T29" fmla="*/ 1221 h 1641"/>
                <a:gd name="T30" fmla="*/ 1154 w 1165"/>
                <a:gd name="T31" fmla="*/ 1288 h 1641"/>
                <a:gd name="T32" fmla="*/ 1087 w 1165"/>
                <a:gd name="T33" fmla="*/ 1517 h 1641"/>
                <a:gd name="T34" fmla="*/ 878 w 1165"/>
                <a:gd name="T35" fmla="*/ 1545 h 1641"/>
                <a:gd name="T36" fmla="*/ 668 w 1165"/>
                <a:gd name="T37" fmla="*/ 1545 h 1641"/>
                <a:gd name="T38" fmla="*/ 535 w 1165"/>
                <a:gd name="T39" fmla="*/ 1393 h 1641"/>
                <a:gd name="T40" fmla="*/ 267 w 1165"/>
                <a:gd name="T41" fmla="*/ 1431 h 1641"/>
                <a:gd name="T42" fmla="*/ 134 w 1165"/>
                <a:gd name="T43" fmla="*/ 1402 h 1641"/>
                <a:gd name="T44" fmla="*/ 134 w 1165"/>
                <a:gd name="T45" fmla="*/ 1402 h 1641"/>
                <a:gd name="T46" fmla="*/ 105 w 1165"/>
                <a:gd name="T47" fmla="*/ 1268 h 1641"/>
                <a:gd name="T48" fmla="*/ 134 w 1165"/>
                <a:gd name="T49" fmla="*/ 1268 h 1641"/>
                <a:gd name="T50" fmla="*/ 267 w 1165"/>
                <a:gd name="T51" fmla="*/ 1173 h 1641"/>
                <a:gd name="T52" fmla="*/ 220 w 1165"/>
                <a:gd name="T53" fmla="*/ 1068 h 1641"/>
                <a:gd name="T54" fmla="*/ 172 w 1165"/>
                <a:gd name="T55" fmla="*/ 973 h 1641"/>
                <a:gd name="T56" fmla="*/ 105 w 1165"/>
                <a:gd name="T57" fmla="*/ 887 h 1641"/>
                <a:gd name="T58" fmla="*/ 96 w 1165"/>
                <a:gd name="T59" fmla="*/ 754 h 1641"/>
                <a:gd name="T60" fmla="*/ 10 w 1165"/>
                <a:gd name="T61" fmla="*/ 629 h 1641"/>
                <a:gd name="T62" fmla="*/ 39 w 1165"/>
                <a:gd name="T63" fmla="*/ 534 h 1641"/>
                <a:gd name="T64" fmla="*/ 19 w 1165"/>
                <a:gd name="T65" fmla="*/ 448 h 1641"/>
                <a:gd name="T66" fmla="*/ 58 w 1165"/>
                <a:gd name="T67" fmla="*/ 391 h 1641"/>
                <a:gd name="T68" fmla="*/ 201 w 1165"/>
                <a:gd name="T69" fmla="*/ 343 h 1641"/>
                <a:gd name="T70" fmla="*/ 220 w 1165"/>
                <a:gd name="T71" fmla="*/ 172 h 1641"/>
                <a:gd name="T72" fmla="*/ 181 w 1165"/>
                <a:gd name="T73" fmla="*/ 105 h 1641"/>
                <a:gd name="T74" fmla="*/ 144 w 1165"/>
                <a:gd name="T75" fmla="*/ 38 h 16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165" h="1641">
                  <a:moveTo>
                    <a:pt x="144" y="38"/>
                  </a:moveTo>
                  <a:lnTo>
                    <a:pt x="144" y="38"/>
                  </a:lnTo>
                  <a:cubicBezTo>
                    <a:pt x="181" y="57"/>
                    <a:pt x="210" y="96"/>
                    <a:pt x="239" y="67"/>
                  </a:cubicBezTo>
                  <a:cubicBezTo>
                    <a:pt x="267" y="48"/>
                    <a:pt x="258" y="10"/>
                    <a:pt x="306" y="10"/>
                  </a:cubicBezTo>
                  <a:cubicBezTo>
                    <a:pt x="353" y="10"/>
                    <a:pt x="382" y="38"/>
                    <a:pt x="430" y="38"/>
                  </a:cubicBezTo>
                  <a:cubicBezTo>
                    <a:pt x="477" y="38"/>
                    <a:pt x="525" y="0"/>
                    <a:pt x="563" y="19"/>
                  </a:cubicBezTo>
                  <a:cubicBezTo>
                    <a:pt x="573" y="57"/>
                    <a:pt x="563" y="105"/>
                    <a:pt x="573" y="143"/>
                  </a:cubicBezTo>
                  <a:cubicBezTo>
                    <a:pt x="620" y="305"/>
                    <a:pt x="754" y="458"/>
                    <a:pt x="754" y="629"/>
                  </a:cubicBezTo>
                  <a:cubicBezTo>
                    <a:pt x="820" y="715"/>
                    <a:pt x="868" y="696"/>
                    <a:pt x="964" y="715"/>
                  </a:cubicBezTo>
                  <a:cubicBezTo>
                    <a:pt x="964" y="725"/>
                    <a:pt x="973" y="725"/>
                    <a:pt x="973" y="725"/>
                  </a:cubicBezTo>
                  <a:cubicBezTo>
                    <a:pt x="1002" y="744"/>
                    <a:pt x="925" y="811"/>
                    <a:pt x="925" y="830"/>
                  </a:cubicBezTo>
                  <a:cubicBezTo>
                    <a:pt x="868" y="925"/>
                    <a:pt x="849" y="1001"/>
                    <a:pt x="945" y="1087"/>
                  </a:cubicBezTo>
                  <a:cubicBezTo>
                    <a:pt x="983" y="1126"/>
                    <a:pt x="1011" y="1135"/>
                    <a:pt x="1059" y="1154"/>
                  </a:cubicBezTo>
                  <a:cubicBezTo>
                    <a:pt x="1097" y="1164"/>
                    <a:pt x="1126" y="1192"/>
                    <a:pt x="1164" y="1221"/>
                  </a:cubicBezTo>
                  <a:lnTo>
                    <a:pt x="1164" y="1221"/>
                  </a:lnTo>
                  <a:cubicBezTo>
                    <a:pt x="1154" y="1288"/>
                    <a:pt x="1154" y="1288"/>
                    <a:pt x="1154" y="1288"/>
                  </a:cubicBezTo>
                  <a:cubicBezTo>
                    <a:pt x="1154" y="1393"/>
                    <a:pt x="1107" y="1431"/>
                    <a:pt x="1087" y="1517"/>
                  </a:cubicBezTo>
                  <a:cubicBezTo>
                    <a:pt x="1069" y="1640"/>
                    <a:pt x="954" y="1564"/>
                    <a:pt x="878" y="1545"/>
                  </a:cubicBezTo>
                  <a:cubicBezTo>
                    <a:pt x="820" y="1535"/>
                    <a:pt x="716" y="1564"/>
                    <a:pt x="668" y="1545"/>
                  </a:cubicBezTo>
                  <a:cubicBezTo>
                    <a:pt x="582" y="1507"/>
                    <a:pt x="592" y="1440"/>
                    <a:pt x="535" y="1393"/>
                  </a:cubicBezTo>
                  <a:cubicBezTo>
                    <a:pt x="458" y="1335"/>
                    <a:pt x="344" y="1507"/>
                    <a:pt x="267" y="1431"/>
                  </a:cubicBezTo>
                  <a:cubicBezTo>
                    <a:pt x="210" y="1373"/>
                    <a:pt x="191" y="1421"/>
                    <a:pt x="134" y="1402"/>
                  </a:cubicBezTo>
                  <a:lnTo>
                    <a:pt x="134" y="1402"/>
                  </a:lnTo>
                  <a:cubicBezTo>
                    <a:pt x="134" y="1383"/>
                    <a:pt x="86" y="1297"/>
                    <a:pt x="105" y="1268"/>
                  </a:cubicBezTo>
                  <a:cubicBezTo>
                    <a:pt x="115" y="1268"/>
                    <a:pt x="124" y="1268"/>
                    <a:pt x="134" y="1268"/>
                  </a:cubicBezTo>
                  <a:cubicBezTo>
                    <a:pt x="201" y="1268"/>
                    <a:pt x="229" y="1211"/>
                    <a:pt x="267" y="1173"/>
                  </a:cubicBezTo>
                  <a:cubicBezTo>
                    <a:pt x="277" y="1106"/>
                    <a:pt x="229" y="1116"/>
                    <a:pt x="220" y="1068"/>
                  </a:cubicBezTo>
                  <a:cubicBezTo>
                    <a:pt x="201" y="1001"/>
                    <a:pt x="220" y="1030"/>
                    <a:pt x="172" y="973"/>
                  </a:cubicBezTo>
                  <a:cubicBezTo>
                    <a:pt x="153" y="954"/>
                    <a:pt x="96" y="916"/>
                    <a:pt x="105" y="887"/>
                  </a:cubicBezTo>
                  <a:cubicBezTo>
                    <a:pt x="115" y="811"/>
                    <a:pt x="181" y="839"/>
                    <a:pt x="96" y="754"/>
                  </a:cubicBezTo>
                  <a:cubicBezTo>
                    <a:pt x="67" y="725"/>
                    <a:pt x="19" y="677"/>
                    <a:pt x="10" y="629"/>
                  </a:cubicBezTo>
                  <a:cubicBezTo>
                    <a:pt x="10" y="601"/>
                    <a:pt x="67" y="582"/>
                    <a:pt x="39" y="534"/>
                  </a:cubicBezTo>
                  <a:cubicBezTo>
                    <a:pt x="29" y="515"/>
                    <a:pt x="29" y="477"/>
                    <a:pt x="19" y="448"/>
                  </a:cubicBezTo>
                  <a:cubicBezTo>
                    <a:pt x="10" y="391"/>
                    <a:pt x="0" y="372"/>
                    <a:pt x="58" y="391"/>
                  </a:cubicBezTo>
                  <a:cubicBezTo>
                    <a:pt x="124" y="420"/>
                    <a:pt x="153" y="372"/>
                    <a:pt x="201" y="343"/>
                  </a:cubicBezTo>
                  <a:cubicBezTo>
                    <a:pt x="258" y="286"/>
                    <a:pt x="258" y="238"/>
                    <a:pt x="220" y="172"/>
                  </a:cubicBezTo>
                  <a:cubicBezTo>
                    <a:pt x="210" y="143"/>
                    <a:pt x="201" y="124"/>
                    <a:pt x="181" y="105"/>
                  </a:cubicBezTo>
                  <a:cubicBezTo>
                    <a:pt x="172" y="86"/>
                    <a:pt x="163" y="67"/>
                    <a:pt x="14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1"/>
            <p:cNvSpPr>
              <a:spLocks noChangeArrowheads="1"/>
            </p:cNvSpPr>
            <p:nvPr/>
          </p:nvSpPr>
          <p:spPr bwMode="auto">
            <a:xfrm>
              <a:off x="9014011" y="2436615"/>
              <a:ext cx="466332" cy="734574"/>
            </a:xfrm>
            <a:custGeom>
              <a:avLst/>
              <a:gdLst>
                <a:gd name="T0" fmla="*/ 1145 w 1880"/>
                <a:gd name="T1" fmla="*/ 563 h 2958"/>
                <a:gd name="T2" fmla="*/ 1278 w 1880"/>
                <a:gd name="T3" fmla="*/ 763 h 2958"/>
                <a:gd name="T4" fmla="*/ 1679 w 1880"/>
                <a:gd name="T5" fmla="*/ 868 h 2958"/>
                <a:gd name="T6" fmla="*/ 1745 w 1880"/>
                <a:gd name="T7" fmla="*/ 983 h 2958"/>
                <a:gd name="T8" fmla="*/ 1679 w 1880"/>
                <a:gd name="T9" fmla="*/ 1488 h 2958"/>
                <a:gd name="T10" fmla="*/ 1393 w 1880"/>
                <a:gd name="T11" fmla="*/ 2013 h 2958"/>
                <a:gd name="T12" fmla="*/ 1364 w 1880"/>
                <a:gd name="T13" fmla="*/ 2308 h 2958"/>
                <a:gd name="T14" fmla="*/ 1373 w 1880"/>
                <a:gd name="T15" fmla="*/ 2594 h 2958"/>
                <a:gd name="T16" fmla="*/ 1278 w 1880"/>
                <a:gd name="T17" fmla="*/ 2614 h 2958"/>
                <a:gd name="T18" fmla="*/ 897 w 1880"/>
                <a:gd name="T19" fmla="*/ 2814 h 2958"/>
                <a:gd name="T20" fmla="*/ 877 w 1880"/>
                <a:gd name="T21" fmla="*/ 2833 h 2958"/>
                <a:gd name="T22" fmla="*/ 458 w 1880"/>
                <a:gd name="T23" fmla="*/ 2919 h 2958"/>
                <a:gd name="T24" fmla="*/ 115 w 1880"/>
                <a:gd name="T25" fmla="*/ 2938 h 2958"/>
                <a:gd name="T26" fmla="*/ 10 w 1880"/>
                <a:gd name="T27" fmla="*/ 2899 h 2958"/>
                <a:gd name="T28" fmla="*/ 382 w 1880"/>
                <a:gd name="T29" fmla="*/ 2614 h 2958"/>
                <a:gd name="T30" fmla="*/ 248 w 1880"/>
                <a:gd name="T31" fmla="*/ 2442 h 2958"/>
                <a:gd name="T32" fmla="*/ 315 w 1880"/>
                <a:gd name="T33" fmla="*/ 2270 h 2958"/>
                <a:gd name="T34" fmla="*/ 96 w 1880"/>
                <a:gd name="T35" fmla="*/ 2137 h 2958"/>
                <a:gd name="T36" fmla="*/ 38 w 1880"/>
                <a:gd name="T37" fmla="*/ 1765 h 2958"/>
                <a:gd name="T38" fmla="*/ 201 w 1880"/>
                <a:gd name="T39" fmla="*/ 1707 h 2958"/>
                <a:gd name="T40" fmla="*/ 353 w 1880"/>
                <a:gd name="T41" fmla="*/ 1460 h 2958"/>
                <a:gd name="T42" fmla="*/ 525 w 1880"/>
                <a:gd name="T43" fmla="*/ 1412 h 2958"/>
                <a:gd name="T44" fmla="*/ 668 w 1880"/>
                <a:gd name="T45" fmla="*/ 1173 h 2958"/>
                <a:gd name="T46" fmla="*/ 906 w 1880"/>
                <a:gd name="T47" fmla="*/ 1068 h 2958"/>
                <a:gd name="T48" fmla="*/ 906 w 1880"/>
                <a:gd name="T49" fmla="*/ 821 h 2958"/>
                <a:gd name="T50" fmla="*/ 964 w 1880"/>
                <a:gd name="T51" fmla="*/ 582 h 2958"/>
                <a:gd name="T52" fmla="*/ 725 w 1880"/>
                <a:gd name="T53" fmla="*/ 496 h 2958"/>
                <a:gd name="T54" fmla="*/ 601 w 1880"/>
                <a:gd name="T55" fmla="*/ 277 h 2958"/>
                <a:gd name="T56" fmla="*/ 715 w 1880"/>
                <a:gd name="T57" fmla="*/ 277 h 2958"/>
                <a:gd name="T58" fmla="*/ 773 w 1880"/>
                <a:gd name="T59" fmla="*/ 191 h 2958"/>
                <a:gd name="T60" fmla="*/ 859 w 1880"/>
                <a:gd name="T61" fmla="*/ 0 h 2958"/>
                <a:gd name="T62" fmla="*/ 973 w 1880"/>
                <a:gd name="T63" fmla="*/ 143 h 2958"/>
                <a:gd name="T64" fmla="*/ 1106 w 1880"/>
                <a:gd name="T65" fmla="*/ 420 h 29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880" h="2958">
                  <a:moveTo>
                    <a:pt x="1145" y="563"/>
                  </a:moveTo>
                  <a:lnTo>
                    <a:pt x="1145" y="563"/>
                  </a:lnTo>
                  <a:cubicBezTo>
                    <a:pt x="1164" y="630"/>
                    <a:pt x="1116" y="649"/>
                    <a:pt x="1192" y="678"/>
                  </a:cubicBezTo>
                  <a:cubicBezTo>
                    <a:pt x="1249" y="706"/>
                    <a:pt x="1221" y="735"/>
                    <a:pt x="1278" y="763"/>
                  </a:cubicBezTo>
                  <a:cubicBezTo>
                    <a:pt x="1345" y="783"/>
                    <a:pt x="1450" y="935"/>
                    <a:pt x="1526" y="849"/>
                  </a:cubicBezTo>
                  <a:cubicBezTo>
                    <a:pt x="1602" y="754"/>
                    <a:pt x="1602" y="868"/>
                    <a:pt x="1679" y="868"/>
                  </a:cubicBezTo>
                  <a:cubicBezTo>
                    <a:pt x="1745" y="868"/>
                    <a:pt x="1717" y="801"/>
                    <a:pt x="1784" y="840"/>
                  </a:cubicBezTo>
                  <a:cubicBezTo>
                    <a:pt x="1879" y="897"/>
                    <a:pt x="1784" y="906"/>
                    <a:pt x="1745" y="983"/>
                  </a:cubicBezTo>
                  <a:cubicBezTo>
                    <a:pt x="1717" y="1050"/>
                    <a:pt x="1707" y="1192"/>
                    <a:pt x="1707" y="1269"/>
                  </a:cubicBezTo>
                  <a:cubicBezTo>
                    <a:pt x="1707" y="1345"/>
                    <a:pt x="1679" y="1412"/>
                    <a:pt x="1679" y="1488"/>
                  </a:cubicBezTo>
                  <a:cubicBezTo>
                    <a:pt x="1679" y="1669"/>
                    <a:pt x="1459" y="1689"/>
                    <a:pt x="1440" y="1822"/>
                  </a:cubicBezTo>
                  <a:cubicBezTo>
                    <a:pt x="1431" y="1908"/>
                    <a:pt x="1440" y="1946"/>
                    <a:pt x="1393" y="2013"/>
                  </a:cubicBezTo>
                  <a:cubicBezTo>
                    <a:pt x="1354" y="2079"/>
                    <a:pt x="1335" y="2118"/>
                    <a:pt x="1335" y="2203"/>
                  </a:cubicBezTo>
                  <a:cubicBezTo>
                    <a:pt x="1335" y="2242"/>
                    <a:pt x="1345" y="2270"/>
                    <a:pt x="1364" y="2308"/>
                  </a:cubicBezTo>
                  <a:cubicBezTo>
                    <a:pt x="1383" y="2356"/>
                    <a:pt x="1364" y="2404"/>
                    <a:pt x="1364" y="2461"/>
                  </a:cubicBezTo>
                  <a:cubicBezTo>
                    <a:pt x="1364" y="2499"/>
                    <a:pt x="1364" y="2556"/>
                    <a:pt x="1373" y="2594"/>
                  </a:cubicBezTo>
                  <a:lnTo>
                    <a:pt x="1373" y="2594"/>
                  </a:lnTo>
                  <a:cubicBezTo>
                    <a:pt x="1345" y="2604"/>
                    <a:pt x="1316" y="2614"/>
                    <a:pt x="1278" y="2614"/>
                  </a:cubicBezTo>
                  <a:cubicBezTo>
                    <a:pt x="1183" y="2614"/>
                    <a:pt x="1154" y="2632"/>
                    <a:pt x="1059" y="2680"/>
                  </a:cubicBezTo>
                  <a:cubicBezTo>
                    <a:pt x="1030" y="2747"/>
                    <a:pt x="973" y="2785"/>
                    <a:pt x="897" y="2814"/>
                  </a:cubicBezTo>
                  <a:cubicBezTo>
                    <a:pt x="887" y="2814"/>
                    <a:pt x="887" y="2823"/>
                    <a:pt x="877" y="2833"/>
                  </a:cubicBezTo>
                  <a:lnTo>
                    <a:pt x="877" y="2833"/>
                  </a:lnTo>
                  <a:cubicBezTo>
                    <a:pt x="801" y="2833"/>
                    <a:pt x="773" y="2899"/>
                    <a:pt x="677" y="2881"/>
                  </a:cubicBezTo>
                  <a:cubicBezTo>
                    <a:pt x="601" y="2861"/>
                    <a:pt x="553" y="2957"/>
                    <a:pt x="458" y="2919"/>
                  </a:cubicBezTo>
                  <a:cubicBezTo>
                    <a:pt x="410" y="2899"/>
                    <a:pt x="372" y="2871"/>
                    <a:pt x="315" y="2871"/>
                  </a:cubicBezTo>
                  <a:cubicBezTo>
                    <a:pt x="248" y="2881"/>
                    <a:pt x="181" y="2947"/>
                    <a:pt x="115" y="2938"/>
                  </a:cubicBezTo>
                  <a:cubicBezTo>
                    <a:pt x="76" y="2938"/>
                    <a:pt x="38" y="2909"/>
                    <a:pt x="10" y="2899"/>
                  </a:cubicBezTo>
                  <a:lnTo>
                    <a:pt x="10" y="2899"/>
                  </a:lnTo>
                  <a:cubicBezTo>
                    <a:pt x="19" y="2833"/>
                    <a:pt x="143" y="2795"/>
                    <a:pt x="201" y="2785"/>
                  </a:cubicBezTo>
                  <a:cubicBezTo>
                    <a:pt x="248" y="2756"/>
                    <a:pt x="410" y="2699"/>
                    <a:pt x="382" y="2614"/>
                  </a:cubicBezTo>
                  <a:cubicBezTo>
                    <a:pt x="363" y="2575"/>
                    <a:pt x="267" y="2566"/>
                    <a:pt x="239" y="2528"/>
                  </a:cubicBezTo>
                  <a:cubicBezTo>
                    <a:pt x="229" y="2509"/>
                    <a:pt x="248" y="2470"/>
                    <a:pt x="248" y="2442"/>
                  </a:cubicBezTo>
                  <a:cubicBezTo>
                    <a:pt x="239" y="2413"/>
                    <a:pt x="258" y="2394"/>
                    <a:pt x="277" y="2375"/>
                  </a:cubicBezTo>
                  <a:cubicBezTo>
                    <a:pt x="305" y="2337"/>
                    <a:pt x="296" y="2308"/>
                    <a:pt x="315" y="2270"/>
                  </a:cubicBezTo>
                  <a:cubicBezTo>
                    <a:pt x="325" y="2251"/>
                    <a:pt x="201" y="2261"/>
                    <a:pt x="181" y="2261"/>
                  </a:cubicBezTo>
                  <a:cubicBezTo>
                    <a:pt x="115" y="2261"/>
                    <a:pt x="105" y="2194"/>
                    <a:pt x="96" y="2137"/>
                  </a:cubicBezTo>
                  <a:cubicBezTo>
                    <a:pt x="67" y="2089"/>
                    <a:pt x="48" y="1984"/>
                    <a:pt x="58" y="1927"/>
                  </a:cubicBezTo>
                  <a:cubicBezTo>
                    <a:pt x="76" y="1851"/>
                    <a:pt x="124" y="1822"/>
                    <a:pt x="38" y="1765"/>
                  </a:cubicBezTo>
                  <a:cubicBezTo>
                    <a:pt x="0" y="1736"/>
                    <a:pt x="67" y="1717"/>
                    <a:pt x="86" y="1727"/>
                  </a:cubicBezTo>
                  <a:cubicBezTo>
                    <a:pt x="134" y="1736"/>
                    <a:pt x="162" y="1765"/>
                    <a:pt x="201" y="1707"/>
                  </a:cubicBezTo>
                  <a:cubicBezTo>
                    <a:pt x="229" y="1641"/>
                    <a:pt x="181" y="1555"/>
                    <a:pt x="258" y="1526"/>
                  </a:cubicBezTo>
                  <a:cubicBezTo>
                    <a:pt x="305" y="1517"/>
                    <a:pt x="325" y="1469"/>
                    <a:pt x="353" y="1460"/>
                  </a:cubicBezTo>
                  <a:cubicBezTo>
                    <a:pt x="372" y="1450"/>
                    <a:pt x="410" y="1488"/>
                    <a:pt x="439" y="1488"/>
                  </a:cubicBezTo>
                  <a:cubicBezTo>
                    <a:pt x="506" y="1469"/>
                    <a:pt x="487" y="1431"/>
                    <a:pt x="525" y="1412"/>
                  </a:cubicBezTo>
                  <a:cubicBezTo>
                    <a:pt x="563" y="1393"/>
                    <a:pt x="620" y="1402"/>
                    <a:pt x="630" y="1364"/>
                  </a:cubicBezTo>
                  <a:cubicBezTo>
                    <a:pt x="677" y="1250"/>
                    <a:pt x="515" y="1269"/>
                    <a:pt x="668" y="1173"/>
                  </a:cubicBezTo>
                  <a:cubicBezTo>
                    <a:pt x="715" y="1145"/>
                    <a:pt x="754" y="1107"/>
                    <a:pt x="811" y="1078"/>
                  </a:cubicBezTo>
                  <a:cubicBezTo>
                    <a:pt x="839" y="1068"/>
                    <a:pt x="877" y="1078"/>
                    <a:pt x="906" y="1068"/>
                  </a:cubicBezTo>
                  <a:cubicBezTo>
                    <a:pt x="944" y="1050"/>
                    <a:pt x="906" y="1002"/>
                    <a:pt x="916" y="983"/>
                  </a:cubicBezTo>
                  <a:cubicBezTo>
                    <a:pt x="906" y="964"/>
                    <a:pt x="906" y="840"/>
                    <a:pt x="906" y="821"/>
                  </a:cubicBezTo>
                  <a:cubicBezTo>
                    <a:pt x="916" y="763"/>
                    <a:pt x="982" y="783"/>
                    <a:pt x="897" y="725"/>
                  </a:cubicBezTo>
                  <a:cubicBezTo>
                    <a:pt x="830" y="678"/>
                    <a:pt x="1087" y="659"/>
                    <a:pt x="964" y="582"/>
                  </a:cubicBezTo>
                  <a:cubicBezTo>
                    <a:pt x="925" y="554"/>
                    <a:pt x="830" y="573"/>
                    <a:pt x="820" y="525"/>
                  </a:cubicBezTo>
                  <a:cubicBezTo>
                    <a:pt x="811" y="487"/>
                    <a:pt x="763" y="496"/>
                    <a:pt x="725" y="496"/>
                  </a:cubicBezTo>
                  <a:cubicBezTo>
                    <a:pt x="677" y="506"/>
                    <a:pt x="649" y="487"/>
                    <a:pt x="630" y="449"/>
                  </a:cubicBezTo>
                  <a:cubicBezTo>
                    <a:pt x="601" y="392"/>
                    <a:pt x="610" y="334"/>
                    <a:pt x="601" y="277"/>
                  </a:cubicBezTo>
                  <a:lnTo>
                    <a:pt x="601" y="277"/>
                  </a:lnTo>
                  <a:cubicBezTo>
                    <a:pt x="715" y="277"/>
                    <a:pt x="715" y="277"/>
                    <a:pt x="715" y="277"/>
                  </a:cubicBezTo>
                  <a:cubicBezTo>
                    <a:pt x="735" y="267"/>
                    <a:pt x="744" y="258"/>
                    <a:pt x="754" y="248"/>
                  </a:cubicBezTo>
                  <a:cubicBezTo>
                    <a:pt x="763" y="229"/>
                    <a:pt x="773" y="210"/>
                    <a:pt x="773" y="191"/>
                  </a:cubicBezTo>
                  <a:cubicBezTo>
                    <a:pt x="773" y="153"/>
                    <a:pt x="763" y="115"/>
                    <a:pt x="773" y="86"/>
                  </a:cubicBezTo>
                  <a:cubicBezTo>
                    <a:pt x="782" y="38"/>
                    <a:pt x="820" y="20"/>
                    <a:pt x="859" y="0"/>
                  </a:cubicBezTo>
                  <a:lnTo>
                    <a:pt x="859" y="0"/>
                  </a:lnTo>
                  <a:cubicBezTo>
                    <a:pt x="877" y="38"/>
                    <a:pt x="964" y="96"/>
                    <a:pt x="973" y="143"/>
                  </a:cubicBezTo>
                  <a:cubicBezTo>
                    <a:pt x="982" y="182"/>
                    <a:pt x="964" y="220"/>
                    <a:pt x="973" y="267"/>
                  </a:cubicBezTo>
                  <a:cubicBezTo>
                    <a:pt x="982" y="325"/>
                    <a:pt x="1078" y="363"/>
                    <a:pt x="1106" y="420"/>
                  </a:cubicBezTo>
                  <a:cubicBezTo>
                    <a:pt x="1135" y="449"/>
                    <a:pt x="1145" y="525"/>
                    <a:pt x="1145" y="56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2"/>
            <p:cNvSpPr>
              <a:spLocks noChangeArrowheads="1"/>
            </p:cNvSpPr>
            <p:nvPr/>
          </p:nvSpPr>
          <p:spPr bwMode="auto">
            <a:xfrm>
              <a:off x="9186969" y="2067686"/>
              <a:ext cx="284616" cy="545184"/>
            </a:xfrm>
            <a:custGeom>
              <a:avLst/>
              <a:gdLst>
                <a:gd name="T0" fmla="*/ 552 w 1145"/>
                <a:gd name="T1" fmla="*/ 0 h 2194"/>
                <a:gd name="T2" fmla="*/ 552 w 1145"/>
                <a:gd name="T3" fmla="*/ 0 h 2194"/>
                <a:gd name="T4" fmla="*/ 581 w 1145"/>
                <a:gd name="T5" fmla="*/ 257 h 2194"/>
                <a:gd name="T6" fmla="*/ 581 w 1145"/>
                <a:gd name="T7" fmla="*/ 477 h 2194"/>
                <a:gd name="T8" fmla="*/ 762 w 1145"/>
                <a:gd name="T9" fmla="*/ 457 h 2194"/>
                <a:gd name="T10" fmla="*/ 877 w 1145"/>
                <a:gd name="T11" fmla="*/ 543 h 2194"/>
                <a:gd name="T12" fmla="*/ 924 w 1145"/>
                <a:gd name="T13" fmla="*/ 629 h 2194"/>
                <a:gd name="T14" fmla="*/ 1001 w 1145"/>
                <a:gd name="T15" fmla="*/ 734 h 2194"/>
                <a:gd name="T16" fmla="*/ 1134 w 1145"/>
                <a:gd name="T17" fmla="*/ 772 h 2194"/>
                <a:gd name="T18" fmla="*/ 1134 w 1145"/>
                <a:gd name="T19" fmla="*/ 772 h 2194"/>
                <a:gd name="T20" fmla="*/ 1068 w 1145"/>
                <a:gd name="T21" fmla="*/ 915 h 2194"/>
                <a:gd name="T22" fmla="*/ 1087 w 1145"/>
                <a:gd name="T23" fmla="*/ 1173 h 2194"/>
                <a:gd name="T24" fmla="*/ 1077 w 1145"/>
                <a:gd name="T25" fmla="*/ 1287 h 2194"/>
                <a:gd name="T26" fmla="*/ 1029 w 1145"/>
                <a:gd name="T27" fmla="*/ 1421 h 2194"/>
                <a:gd name="T28" fmla="*/ 991 w 1145"/>
                <a:gd name="T29" fmla="*/ 1516 h 2194"/>
                <a:gd name="T30" fmla="*/ 1001 w 1145"/>
                <a:gd name="T31" fmla="*/ 1592 h 2194"/>
                <a:gd name="T32" fmla="*/ 829 w 1145"/>
                <a:gd name="T33" fmla="*/ 1650 h 2194"/>
                <a:gd name="T34" fmla="*/ 810 w 1145"/>
                <a:gd name="T35" fmla="*/ 1907 h 2194"/>
                <a:gd name="T36" fmla="*/ 943 w 1145"/>
                <a:gd name="T37" fmla="*/ 1936 h 2194"/>
                <a:gd name="T38" fmla="*/ 991 w 1145"/>
                <a:gd name="T39" fmla="*/ 2031 h 2194"/>
                <a:gd name="T40" fmla="*/ 1001 w 1145"/>
                <a:gd name="T41" fmla="*/ 2079 h 2194"/>
                <a:gd name="T42" fmla="*/ 1001 w 1145"/>
                <a:gd name="T43" fmla="*/ 2079 h 2194"/>
                <a:gd name="T44" fmla="*/ 886 w 1145"/>
                <a:gd name="T45" fmla="*/ 2184 h 2194"/>
                <a:gd name="T46" fmla="*/ 743 w 1145"/>
                <a:gd name="T47" fmla="*/ 2146 h 2194"/>
                <a:gd name="T48" fmla="*/ 448 w 1145"/>
                <a:gd name="T49" fmla="*/ 2050 h 2194"/>
                <a:gd name="T50" fmla="*/ 448 w 1145"/>
                <a:gd name="T51" fmla="*/ 2050 h 2194"/>
                <a:gd name="T52" fmla="*/ 409 w 1145"/>
                <a:gd name="T53" fmla="*/ 1907 h 2194"/>
                <a:gd name="T54" fmla="*/ 276 w 1145"/>
                <a:gd name="T55" fmla="*/ 1754 h 2194"/>
                <a:gd name="T56" fmla="*/ 276 w 1145"/>
                <a:gd name="T57" fmla="*/ 1630 h 2194"/>
                <a:gd name="T58" fmla="*/ 162 w 1145"/>
                <a:gd name="T59" fmla="*/ 1487 h 2194"/>
                <a:gd name="T60" fmla="*/ 162 w 1145"/>
                <a:gd name="T61" fmla="*/ 1487 h 2194"/>
                <a:gd name="T62" fmla="*/ 152 w 1145"/>
                <a:gd name="T63" fmla="*/ 1345 h 2194"/>
                <a:gd name="T64" fmla="*/ 114 w 1145"/>
                <a:gd name="T65" fmla="*/ 1249 h 2194"/>
                <a:gd name="T66" fmla="*/ 57 w 1145"/>
                <a:gd name="T67" fmla="*/ 1058 h 2194"/>
                <a:gd name="T68" fmla="*/ 47 w 1145"/>
                <a:gd name="T69" fmla="*/ 906 h 2194"/>
                <a:gd name="T70" fmla="*/ 38 w 1145"/>
                <a:gd name="T71" fmla="*/ 658 h 2194"/>
                <a:gd name="T72" fmla="*/ 114 w 1145"/>
                <a:gd name="T73" fmla="*/ 543 h 2194"/>
                <a:gd name="T74" fmla="*/ 190 w 1145"/>
                <a:gd name="T75" fmla="*/ 400 h 2194"/>
                <a:gd name="T76" fmla="*/ 257 w 1145"/>
                <a:gd name="T77" fmla="*/ 315 h 2194"/>
                <a:gd name="T78" fmla="*/ 333 w 1145"/>
                <a:gd name="T79" fmla="*/ 267 h 2194"/>
                <a:gd name="T80" fmla="*/ 371 w 1145"/>
                <a:gd name="T81" fmla="*/ 219 h 2194"/>
                <a:gd name="T82" fmla="*/ 448 w 1145"/>
                <a:gd name="T83" fmla="*/ 162 h 2194"/>
                <a:gd name="T84" fmla="*/ 495 w 1145"/>
                <a:gd name="T85" fmla="*/ 66 h 2194"/>
                <a:gd name="T86" fmla="*/ 552 w 1145"/>
                <a:gd name="T87" fmla="*/ 0 h 21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145" h="2194">
                  <a:moveTo>
                    <a:pt x="552" y="0"/>
                  </a:moveTo>
                  <a:lnTo>
                    <a:pt x="552" y="0"/>
                  </a:lnTo>
                  <a:cubicBezTo>
                    <a:pt x="638" y="57"/>
                    <a:pt x="552" y="181"/>
                    <a:pt x="581" y="257"/>
                  </a:cubicBezTo>
                  <a:cubicBezTo>
                    <a:pt x="600" y="343"/>
                    <a:pt x="572" y="410"/>
                    <a:pt x="581" y="477"/>
                  </a:cubicBezTo>
                  <a:cubicBezTo>
                    <a:pt x="619" y="496"/>
                    <a:pt x="696" y="419"/>
                    <a:pt x="762" y="457"/>
                  </a:cubicBezTo>
                  <a:cubicBezTo>
                    <a:pt x="810" y="477"/>
                    <a:pt x="848" y="505"/>
                    <a:pt x="877" y="543"/>
                  </a:cubicBezTo>
                  <a:cubicBezTo>
                    <a:pt x="905" y="572"/>
                    <a:pt x="896" y="610"/>
                    <a:pt x="924" y="629"/>
                  </a:cubicBezTo>
                  <a:cubicBezTo>
                    <a:pt x="963" y="667"/>
                    <a:pt x="982" y="715"/>
                    <a:pt x="1001" y="734"/>
                  </a:cubicBezTo>
                  <a:cubicBezTo>
                    <a:pt x="1048" y="772"/>
                    <a:pt x="1087" y="753"/>
                    <a:pt x="1134" y="772"/>
                  </a:cubicBezTo>
                  <a:lnTo>
                    <a:pt x="1134" y="772"/>
                  </a:lnTo>
                  <a:cubicBezTo>
                    <a:pt x="1144" y="820"/>
                    <a:pt x="1077" y="868"/>
                    <a:pt x="1068" y="915"/>
                  </a:cubicBezTo>
                  <a:cubicBezTo>
                    <a:pt x="1048" y="982"/>
                    <a:pt x="1058" y="1116"/>
                    <a:pt x="1087" y="1173"/>
                  </a:cubicBezTo>
                  <a:cubicBezTo>
                    <a:pt x="1106" y="1220"/>
                    <a:pt x="1106" y="1249"/>
                    <a:pt x="1077" y="1287"/>
                  </a:cubicBezTo>
                  <a:cubicBezTo>
                    <a:pt x="1039" y="1335"/>
                    <a:pt x="1048" y="1363"/>
                    <a:pt x="1029" y="1421"/>
                  </a:cubicBezTo>
                  <a:cubicBezTo>
                    <a:pt x="1029" y="1468"/>
                    <a:pt x="1029" y="1497"/>
                    <a:pt x="991" y="1516"/>
                  </a:cubicBezTo>
                  <a:cubicBezTo>
                    <a:pt x="972" y="1535"/>
                    <a:pt x="1001" y="1573"/>
                    <a:pt x="1001" y="1592"/>
                  </a:cubicBezTo>
                  <a:cubicBezTo>
                    <a:pt x="1001" y="1650"/>
                    <a:pt x="877" y="1621"/>
                    <a:pt x="829" y="1650"/>
                  </a:cubicBezTo>
                  <a:cubicBezTo>
                    <a:pt x="762" y="1697"/>
                    <a:pt x="705" y="1859"/>
                    <a:pt x="810" y="1907"/>
                  </a:cubicBezTo>
                  <a:cubicBezTo>
                    <a:pt x="858" y="1926"/>
                    <a:pt x="896" y="1926"/>
                    <a:pt x="943" y="1936"/>
                  </a:cubicBezTo>
                  <a:cubicBezTo>
                    <a:pt x="991" y="1945"/>
                    <a:pt x="982" y="2002"/>
                    <a:pt x="991" y="2031"/>
                  </a:cubicBezTo>
                  <a:cubicBezTo>
                    <a:pt x="1001" y="2079"/>
                    <a:pt x="1001" y="2079"/>
                    <a:pt x="1001" y="2079"/>
                  </a:cubicBezTo>
                  <a:lnTo>
                    <a:pt x="1001" y="2079"/>
                  </a:lnTo>
                  <a:cubicBezTo>
                    <a:pt x="972" y="2146"/>
                    <a:pt x="953" y="2165"/>
                    <a:pt x="886" y="2184"/>
                  </a:cubicBezTo>
                  <a:cubicBezTo>
                    <a:pt x="848" y="2193"/>
                    <a:pt x="772" y="2165"/>
                    <a:pt x="743" y="2146"/>
                  </a:cubicBezTo>
                  <a:cubicBezTo>
                    <a:pt x="686" y="2098"/>
                    <a:pt x="524" y="2041"/>
                    <a:pt x="448" y="2050"/>
                  </a:cubicBezTo>
                  <a:lnTo>
                    <a:pt x="448" y="2050"/>
                  </a:lnTo>
                  <a:cubicBezTo>
                    <a:pt x="448" y="2012"/>
                    <a:pt x="438" y="1936"/>
                    <a:pt x="409" y="1907"/>
                  </a:cubicBezTo>
                  <a:cubicBezTo>
                    <a:pt x="381" y="1850"/>
                    <a:pt x="285" y="1812"/>
                    <a:pt x="276" y="1754"/>
                  </a:cubicBezTo>
                  <a:cubicBezTo>
                    <a:pt x="267" y="1707"/>
                    <a:pt x="285" y="1669"/>
                    <a:pt x="276" y="1630"/>
                  </a:cubicBezTo>
                  <a:cubicBezTo>
                    <a:pt x="267" y="1583"/>
                    <a:pt x="180" y="1525"/>
                    <a:pt x="162" y="1487"/>
                  </a:cubicBezTo>
                  <a:lnTo>
                    <a:pt x="162" y="1487"/>
                  </a:lnTo>
                  <a:cubicBezTo>
                    <a:pt x="152" y="1345"/>
                    <a:pt x="152" y="1345"/>
                    <a:pt x="152" y="1345"/>
                  </a:cubicBezTo>
                  <a:cubicBezTo>
                    <a:pt x="142" y="1306"/>
                    <a:pt x="123" y="1278"/>
                    <a:pt x="114" y="1249"/>
                  </a:cubicBezTo>
                  <a:cubicBezTo>
                    <a:pt x="104" y="1173"/>
                    <a:pt x="85" y="1125"/>
                    <a:pt x="57" y="1058"/>
                  </a:cubicBezTo>
                  <a:cubicBezTo>
                    <a:pt x="28" y="1011"/>
                    <a:pt x="57" y="963"/>
                    <a:pt x="47" y="906"/>
                  </a:cubicBezTo>
                  <a:cubicBezTo>
                    <a:pt x="38" y="829"/>
                    <a:pt x="0" y="734"/>
                    <a:pt x="38" y="658"/>
                  </a:cubicBezTo>
                  <a:cubicBezTo>
                    <a:pt x="57" y="620"/>
                    <a:pt x="95" y="582"/>
                    <a:pt x="114" y="543"/>
                  </a:cubicBezTo>
                  <a:cubicBezTo>
                    <a:pt x="142" y="505"/>
                    <a:pt x="152" y="448"/>
                    <a:pt x="190" y="400"/>
                  </a:cubicBezTo>
                  <a:cubicBezTo>
                    <a:pt x="209" y="372"/>
                    <a:pt x="209" y="333"/>
                    <a:pt x="257" y="315"/>
                  </a:cubicBezTo>
                  <a:cubicBezTo>
                    <a:pt x="285" y="305"/>
                    <a:pt x="305" y="286"/>
                    <a:pt x="333" y="267"/>
                  </a:cubicBezTo>
                  <a:cubicBezTo>
                    <a:pt x="352" y="257"/>
                    <a:pt x="362" y="238"/>
                    <a:pt x="371" y="219"/>
                  </a:cubicBezTo>
                  <a:cubicBezTo>
                    <a:pt x="390" y="190"/>
                    <a:pt x="419" y="190"/>
                    <a:pt x="448" y="162"/>
                  </a:cubicBezTo>
                  <a:cubicBezTo>
                    <a:pt x="467" y="133"/>
                    <a:pt x="476" y="95"/>
                    <a:pt x="495" y="66"/>
                  </a:cubicBezTo>
                  <a:cubicBezTo>
                    <a:pt x="552" y="0"/>
                    <a:pt x="552" y="0"/>
                    <a:pt x="55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"/>
            <p:cNvSpPr>
              <a:spLocks noChangeArrowheads="1"/>
            </p:cNvSpPr>
            <p:nvPr/>
          </p:nvSpPr>
          <p:spPr bwMode="auto">
            <a:xfrm>
              <a:off x="9290964" y="2571268"/>
              <a:ext cx="426924" cy="509057"/>
            </a:xfrm>
            <a:custGeom>
              <a:avLst/>
              <a:gdLst>
                <a:gd name="T0" fmla="*/ 29 w 1718"/>
                <a:gd name="T1" fmla="*/ 19 h 2051"/>
                <a:gd name="T2" fmla="*/ 29 w 1718"/>
                <a:gd name="T3" fmla="*/ 19 h 2051"/>
                <a:gd name="T4" fmla="*/ 324 w 1718"/>
                <a:gd name="T5" fmla="*/ 115 h 2051"/>
                <a:gd name="T6" fmla="*/ 467 w 1718"/>
                <a:gd name="T7" fmla="*/ 153 h 2051"/>
                <a:gd name="T8" fmla="*/ 582 w 1718"/>
                <a:gd name="T9" fmla="*/ 48 h 2051"/>
                <a:gd name="T10" fmla="*/ 582 w 1718"/>
                <a:gd name="T11" fmla="*/ 48 h 2051"/>
                <a:gd name="T12" fmla="*/ 668 w 1718"/>
                <a:gd name="T13" fmla="*/ 67 h 2051"/>
                <a:gd name="T14" fmla="*/ 791 w 1718"/>
                <a:gd name="T15" fmla="*/ 67 h 2051"/>
                <a:gd name="T16" fmla="*/ 1001 w 1718"/>
                <a:gd name="T17" fmla="*/ 76 h 2051"/>
                <a:gd name="T18" fmla="*/ 1135 w 1718"/>
                <a:gd name="T19" fmla="*/ 105 h 2051"/>
                <a:gd name="T20" fmla="*/ 1297 w 1718"/>
                <a:gd name="T21" fmla="*/ 57 h 2051"/>
                <a:gd name="T22" fmla="*/ 1383 w 1718"/>
                <a:gd name="T23" fmla="*/ 67 h 2051"/>
                <a:gd name="T24" fmla="*/ 1450 w 1718"/>
                <a:gd name="T25" fmla="*/ 115 h 2051"/>
                <a:gd name="T26" fmla="*/ 1535 w 1718"/>
                <a:gd name="T27" fmla="*/ 143 h 2051"/>
                <a:gd name="T28" fmla="*/ 1535 w 1718"/>
                <a:gd name="T29" fmla="*/ 143 h 2051"/>
                <a:gd name="T30" fmla="*/ 1612 w 1718"/>
                <a:gd name="T31" fmla="*/ 162 h 2051"/>
                <a:gd name="T32" fmla="*/ 1688 w 1718"/>
                <a:gd name="T33" fmla="*/ 191 h 2051"/>
                <a:gd name="T34" fmla="*/ 1612 w 1718"/>
                <a:gd name="T35" fmla="*/ 286 h 2051"/>
                <a:gd name="T36" fmla="*/ 1516 w 1718"/>
                <a:gd name="T37" fmla="*/ 429 h 2051"/>
                <a:gd name="T38" fmla="*/ 1535 w 1718"/>
                <a:gd name="T39" fmla="*/ 515 h 2051"/>
                <a:gd name="T40" fmla="*/ 1554 w 1718"/>
                <a:gd name="T41" fmla="*/ 687 h 2051"/>
                <a:gd name="T42" fmla="*/ 1488 w 1718"/>
                <a:gd name="T43" fmla="*/ 973 h 2051"/>
                <a:gd name="T44" fmla="*/ 1450 w 1718"/>
                <a:gd name="T45" fmla="*/ 1183 h 2051"/>
                <a:gd name="T46" fmla="*/ 1564 w 1718"/>
                <a:gd name="T47" fmla="*/ 1240 h 2051"/>
                <a:gd name="T48" fmla="*/ 1592 w 1718"/>
                <a:gd name="T49" fmla="*/ 1335 h 2051"/>
                <a:gd name="T50" fmla="*/ 1650 w 1718"/>
                <a:gd name="T51" fmla="*/ 1507 h 2051"/>
                <a:gd name="T52" fmla="*/ 1621 w 1718"/>
                <a:gd name="T53" fmla="*/ 1640 h 2051"/>
                <a:gd name="T54" fmla="*/ 1659 w 1718"/>
                <a:gd name="T55" fmla="*/ 1841 h 2051"/>
                <a:gd name="T56" fmla="*/ 1650 w 1718"/>
                <a:gd name="T57" fmla="*/ 2022 h 2051"/>
                <a:gd name="T58" fmla="*/ 1650 w 1718"/>
                <a:gd name="T59" fmla="*/ 2022 h 2051"/>
                <a:gd name="T60" fmla="*/ 1602 w 1718"/>
                <a:gd name="T61" fmla="*/ 2012 h 2051"/>
                <a:gd name="T62" fmla="*/ 1345 w 1718"/>
                <a:gd name="T63" fmla="*/ 2012 h 2051"/>
                <a:gd name="T64" fmla="*/ 1297 w 1718"/>
                <a:gd name="T65" fmla="*/ 1965 h 2051"/>
                <a:gd name="T66" fmla="*/ 1211 w 1718"/>
                <a:gd name="T67" fmla="*/ 1993 h 2051"/>
                <a:gd name="T68" fmla="*/ 1078 w 1718"/>
                <a:gd name="T69" fmla="*/ 1917 h 2051"/>
                <a:gd name="T70" fmla="*/ 1020 w 1718"/>
                <a:gd name="T71" fmla="*/ 1860 h 2051"/>
                <a:gd name="T72" fmla="*/ 887 w 1718"/>
                <a:gd name="T73" fmla="*/ 1907 h 2051"/>
                <a:gd name="T74" fmla="*/ 668 w 1718"/>
                <a:gd name="T75" fmla="*/ 1965 h 2051"/>
                <a:gd name="T76" fmla="*/ 572 w 1718"/>
                <a:gd name="T77" fmla="*/ 1965 h 2051"/>
                <a:gd name="T78" fmla="*/ 439 w 1718"/>
                <a:gd name="T79" fmla="*/ 2003 h 2051"/>
                <a:gd name="T80" fmla="*/ 257 w 1718"/>
                <a:gd name="T81" fmla="*/ 2050 h 2051"/>
                <a:gd name="T82" fmla="*/ 257 w 1718"/>
                <a:gd name="T83" fmla="*/ 2050 h 2051"/>
                <a:gd name="T84" fmla="*/ 248 w 1718"/>
                <a:gd name="T85" fmla="*/ 1917 h 2051"/>
                <a:gd name="T86" fmla="*/ 248 w 1718"/>
                <a:gd name="T87" fmla="*/ 1764 h 2051"/>
                <a:gd name="T88" fmla="*/ 219 w 1718"/>
                <a:gd name="T89" fmla="*/ 1659 h 2051"/>
                <a:gd name="T90" fmla="*/ 277 w 1718"/>
                <a:gd name="T91" fmla="*/ 1469 h 2051"/>
                <a:gd name="T92" fmla="*/ 324 w 1718"/>
                <a:gd name="T93" fmla="*/ 1278 h 2051"/>
                <a:gd name="T94" fmla="*/ 563 w 1718"/>
                <a:gd name="T95" fmla="*/ 944 h 2051"/>
                <a:gd name="T96" fmla="*/ 591 w 1718"/>
                <a:gd name="T97" fmla="*/ 725 h 2051"/>
                <a:gd name="T98" fmla="*/ 629 w 1718"/>
                <a:gd name="T99" fmla="*/ 439 h 2051"/>
                <a:gd name="T100" fmla="*/ 668 w 1718"/>
                <a:gd name="T101" fmla="*/ 296 h 2051"/>
                <a:gd name="T102" fmla="*/ 563 w 1718"/>
                <a:gd name="T103" fmla="*/ 324 h 2051"/>
                <a:gd name="T104" fmla="*/ 410 w 1718"/>
                <a:gd name="T105" fmla="*/ 305 h 2051"/>
                <a:gd name="T106" fmla="*/ 162 w 1718"/>
                <a:gd name="T107" fmla="*/ 219 h 2051"/>
                <a:gd name="T108" fmla="*/ 76 w 1718"/>
                <a:gd name="T109" fmla="*/ 134 h 2051"/>
                <a:gd name="T110" fmla="*/ 29 w 1718"/>
                <a:gd name="T111" fmla="*/ 19 h 20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718" h="2051">
                  <a:moveTo>
                    <a:pt x="29" y="19"/>
                  </a:moveTo>
                  <a:lnTo>
                    <a:pt x="29" y="19"/>
                  </a:lnTo>
                  <a:cubicBezTo>
                    <a:pt x="105" y="10"/>
                    <a:pt x="267" y="67"/>
                    <a:pt x="324" y="115"/>
                  </a:cubicBezTo>
                  <a:cubicBezTo>
                    <a:pt x="353" y="134"/>
                    <a:pt x="429" y="162"/>
                    <a:pt x="467" y="153"/>
                  </a:cubicBezTo>
                  <a:cubicBezTo>
                    <a:pt x="534" y="134"/>
                    <a:pt x="553" y="115"/>
                    <a:pt x="582" y="48"/>
                  </a:cubicBezTo>
                  <a:lnTo>
                    <a:pt x="582" y="48"/>
                  </a:lnTo>
                  <a:cubicBezTo>
                    <a:pt x="610" y="57"/>
                    <a:pt x="639" y="57"/>
                    <a:pt x="668" y="67"/>
                  </a:cubicBezTo>
                  <a:cubicBezTo>
                    <a:pt x="725" y="95"/>
                    <a:pt x="744" y="134"/>
                    <a:pt x="791" y="67"/>
                  </a:cubicBezTo>
                  <a:cubicBezTo>
                    <a:pt x="849" y="0"/>
                    <a:pt x="935" y="57"/>
                    <a:pt x="1001" y="76"/>
                  </a:cubicBezTo>
                  <a:cubicBezTo>
                    <a:pt x="1040" y="95"/>
                    <a:pt x="1087" y="95"/>
                    <a:pt x="1135" y="105"/>
                  </a:cubicBezTo>
                  <a:cubicBezTo>
                    <a:pt x="1202" y="115"/>
                    <a:pt x="1240" y="67"/>
                    <a:pt x="1297" y="57"/>
                  </a:cubicBezTo>
                  <a:cubicBezTo>
                    <a:pt x="1325" y="57"/>
                    <a:pt x="1354" y="57"/>
                    <a:pt x="1383" y="67"/>
                  </a:cubicBezTo>
                  <a:cubicBezTo>
                    <a:pt x="1412" y="76"/>
                    <a:pt x="1421" y="105"/>
                    <a:pt x="1450" y="115"/>
                  </a:cubicBezTo>
                  <a:cubicBezTo>
                    <a:pt x="1478" y="124"/>
                    <a:pt x="1507" y="134"/>
                    <a:pt x="1535" y="143"/>
                  </a:cubicBezTo>
                  <a:lnTo>
                    <a:pt x="1535" y="143"/>
                  </a:lnTo>
                  <a:cubicBezTo>
                    <a:pt x="1564" y="143"/>
                    <a:pt x="1583" y="162"/>
                    <a:pt x="1612" y="162"/>
                  </a:cubicBezTo>
                  <a:cubicBezTo>
                    <a:pt x="1640" y="162"/>
                    <a:pt x="1679" y="162"/>
                    <a:pt x="1688" y="191"/>
                  </a:cubicBezTo>
                  <a:cubicBezTo>
                    <a:pt x="1717" y="257"/>
                    <a:pt x="1640" y="267"/>
                    <a:pt x="1612" y="286"/>
                  </a:cubicBezTo>
                  <a:cubicBezTo>
                    <a:pt x="1554" y="315"/>
                    <a:pt x="1526" y="372"/>
                    <a:pt x="1516" y="429"/>
                  </a:cubicBezTo>
                  <a:cubicBezTo>
                    <a:pt x="1526" y="448"/>
                    <a:pt x="1545" y="486"/>
                    <a:pt x="1535" y="515"/>
                  </a:cubicBezTo>
                  <a:cubicBezTo>
                    <a:pt x="1507" y="572"/>
                    <a:pt x="1545" y="629"/>
                    <a:pt x="1554" y="687"/>
                  </a:cubicBezTo>
                  <a:cubicBezTo>
                    <a:pt x="1574" y="782"/>
                    <a:pt x="1545" y="887"/>
                    <a:pt x="1488" y="973"/>
                  </a:cubicBezTo>
                  <a:cubicBezTo>
                    <a:pt x="1440" y="1049"/>
                    <a:pt x="1325" y="1106"/>
                    <a:pt x="1450" y="1183"/>
                  </a:cubicBezTo>
                  <a:cubicBezTo>
                    <a:pt x="1478" y="1183"/>
                    <a:pt x="1564" y="1221"/>
                    <a:pt x="1564" y="1240"/>
                  </a:cubicBezTo>
                  <a:cubicBezTo>
                    <a:pt x="1574" y="1278"/>
                    <a:pt x="1574" y="1297"/>
                    <a:pt x="1592" y="1335"/>
                  </a:cubicBezTo>
                  <a:cubicBezTo>
                    <a:pt x="1631" y="1392"/>
                    <a:pt x="1650" y="1440"/>
                    <a:pt x="1650" y="1507"/>
                  </a:cubicBezTo>
                  <a:cubicBezTo>
                    <a:pt x="1650" y="1564"/>
                    <a:pt x="1631" y="1593"/>
                    <a:pt x="1621" y="1640"/>
                  </a:cubicBezTo>
                  <a:cubicBezTo>
                    <a:pt x="1612" y="1717"/>
                    <a:pt x="1669" y="1764"/>
                    <a:pt x="1659" y="1841"/>
                  </a:cubicBezTo>
                  <a:cubicBezTo>
                    <a:pt x="1650" y="1898"/>
                    <a:pt x="1640" y="1965"/>
                    <a:pt x="1650" y="2022"/>
                  </a:cubicBezTo>
                  <a:lnTo>
                    <a:pt x="1650" y="2022"/>
                  </a:lnTo>
                  <a:cubicBezTo>
                    <a:pt x="1631" y="2022"/>
                    <a:pt x="1612" y="2012"/>
                    <a:pt x="1602" y="2012"/>
                  </a:cubicBezTo>
                  <a:cubicBezTo>
                    <a:pt x="1497" y="1993"/>
                    <a:pt x="1450" y="2050"/>
                    <a:pt x="1345" y="2012"/>
                  </a:cubicBezTo>
                  <a:cubicBezTo>
                    <a:pt x="1335" y="2012"/>
                    <a:pt x="1325" y="1974"/>
                    <a:pt x="1297" y="1965"/>
                  </a:cubicBezTo>
                  <a:cubicBezTo>
                    <a:pt x="1268" y="1955"/>
                    <a:pt x="1249" y="1993"/>
                    <a:pt x="1211" y="1993"/>
                  </a:cubicBezTo>
                  <a:cubicBezTo>
                    <a:pt x="1202" y="1993"/>
                    <a:pt x="1078" y="1926"/>
                    <a:pt x="1078" y="1917"/>
                  </a:cubicBezTo>
                  <a:cubicBezTo>
                    <a:pt x="1058" y="1860"/>
                    <a:pt x="1097" y="1860"/>
                    <a:pt x="1020" y="1860"/>
                  </a:cubicBezTo>
                  <a:cubicBezTo>
                    <a:pt x="963" y="1860"/>
                    <a:pt x="935" y="1936"/>
                    <a:pt x="887" y="1907"/>
                  </a:cubicBezTo>
                  <a:cubicBezTo>
                    <a:pt x="791" y="1850"/>
                    <a:pt x="763" y="1946"/>
                    <a:pt x="668" y="1965"/>
                  </a:cubicBezTo>
                  <a:cubicBezTo>
                    <a:pt x="629" y="1974"/>
                    <a:pt x="601" y="1926"/>
                    <a:pt x="572" y="1965"/>
                  </a:cubicBezTo>
                  <a:cubicBezTo>
                    <a:pt x="515" y="2022"/>
                    <a:pt x="524" y="2003"/>
                    <a:pt x="439" y="2003"/>
                  </a:cubicBezTo>
                  <a:cubicBezTo>
                    <a:pt x="372" y="2003"/>
                    <a:pt x="315" y="2031"/>
                    <a:pt x="257" y="2050"/>
                  </a:cubicBezTo>
                  <a:lnTo>
                    <a:pt x="257" y="2050"/>
                  </a:lnTo>
                  <a:cubicBezTo>
                    <a:pt x="248" y="2012"/>
                    <a:pt x="248" y="1955"/>
                    <a:pt x="248" y="1917"/>
                  </a:cubicBezTo>
                  <a:cubicBezTo>
                    <a:pt x="248" y="1860"/>
                    <a:pt x="267" y="1812"/>
                    <a:pt x="248" y="1764"/>
                  </a:cubicBezTo>
                  <a:cubicBezTo>
                    <a:pt x="229" y="1726"/>
                    <a:pt x="219" y="1698"/>
                    <a:pt x="219" y="1659"/>
                  </a:cubicBezTo>
                  <a:cubicBezTo>
                    <a:pt x="219" y="1574"/>
                    <a:pt x="238" y="1535"/>
                    <a:pt x="277" y="1469"/>
                  </a:cubicBezTo>
                  <a:cubicBezTo>
                    <a:pt x="324" y="1402"/>
                    <a:pt x="315" y="1364"/>
                    <a:pt x="324" y="1278"/>
                  </a:cubicBezTo>
                  <a:cubicBezTo>
                    <a:pt x="343" y="1145"/>
                    <a:pt x="563" y="1125"/>
                    <a:pt x="563" y="944"/>
                  </a:cubicBezTo>
                  <a:cubicBezTo>
                    <a:pt x="563" y="868"/>
                    <a:pt x="591" y="801"/>
                    <a:pt x="591" y="725"/>
                  </a:cubicBezTo>
                  <a:cubicBezTo>
                    <a:pt x="591" y="648"/>
                    <a:pt x="601" y="506"/>
                    <a:pt x="629" y="439"/>
                  </a:cubicBezTo>
                  <a:cubicBezTo>
                    <a:pt x="668" y="362"/>
                    <a:pt x="763" y="353"/>
                    <a:pt x="668" y="296"/>
                  </a:cubicBezTo>
                  <a:cubicBezTo>
                    <a:pt x="601" y="257"/>
                    <a:pt x="629" y="324"/>
                    <a:pt x="563" y="324"/>
                  </a:cubicBezTo>
                  <a:cubicBezTo>
                    <a:pt x="486" y="324"/>
                    <a:pt x="486" y="210"/>
                    <a:pt x="410" y="305"/>
                  </a:cubicBezTo>
                  <a:cubicBezTo>
                    <a:pt x="334" y="391"/>
                    <a:pt x="229" y="239"/>
                    <a:pt x="162" y="219"/>
                  </a:cubicBezTo>
                  <a:cubicBezTo>
                    <a:pt x="105" y="191"/>
                    <a:pt x="133" y="162"/>
                    <a:pt x="76" y="134"/>
                  </a:cubicBezTo>
                  <a:cubicBezTo>
                    <a:pt x="0" y="105"/>
                    <a:pt x="48" y="86"/>
                    <a:pt x="29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14"/>
            <p:cNvSpPr>
              <a:spLocks noChangeArrowheads="1"/>
            </p:cNvSpPr>
            <p:nvPr/>
          </p:nvSpPr>
          <p:spPr bwMode="auto">
            <a:xfrm>
              <a:off x="8548774" y="2041412"/>
              <a:ext cx="480562" cy="594448"/>
            </a:xfrm>
            <a:custGeom>
              <a:avLst/>
              <a:gdLst>
                <a:gd name="T0" fmla="*/ 105 w 1936"/>
                <a:gd name="T1" fmla="*/ 1793 h 2394"/>
                <a:gd name="T2" fmla="*/ 105 w 1936"/>
                <a:gd name="T3" fmla="*/ 1793 h 2394"/>
                <a:gd name="T4" fmla="*/ 143 w 1936"/>
                <a:gd name="T5" fmla="*/ 1755 h 2394"/>
                <a:gd name="T6" fmla="*/ 66 w 1936"/>
                <a:gd name="T7" fmla="*/ 1678 h 2394"/>
                <a:gd name="T8" fmla="*/ 47 w 1936"/>
                <a:gd name="T9" fmla="*/ 1488 h 2394"/>
                <a:gd name="T10" fmla="*/ 114 w 1936"/>
                <a:gd name="T11" fmla="*/ 1363 h 2394"/>
                <a:gd name="T12" fmla="*/ 28 w 1936"/>
                <a:gd name="T13" fmla="*/ 1240 h 2394"/>
                <a:gd name="T14" fmla="*/ 66 w 1936"/>
                <a:gd name="T15" fmla="*/ 839 h 2394"/>
                <a:gd name="T16" fmla="*/ 95 w 1936"/>
                <a:gd name="T17" fmla="*/ 658 h 2394"/>
                <a:gd name="T18" fmla="*/ 228 w 1936"/>
                <a:gd name="T19" fmla="*/ 438 h 2394"/>
                <a:gd name="T20" fmla="*/ 305 w 1936"/>
                <a:gd name="T21" fmla="*/ 276 h 2394"/>
                <a:gd name="T22" fmla="*/ 323 w 1936"/>
                <a:gd name="T23" fmla="*/ 162 h 2394"/>
                <a:gd name="T24" fmla="*/ 351 w 1936"/>
                <a:gd name="T25" fmla="*/ 114 h 2394"/>
                <a:gd name="T26" fmla="*/ 371 w 1936"/>
                <a:gd name="T27" fmla="*/ 38 h 2394"/>
                <a:gd name="T28" fmla="*/ 504 w 1936"/>
                <a:gd name="T29" fmla="*/ 9 h 2394"/>
                <a:gd name="T30" fmla="*/ 647 w 1936"/>
                <a:gd name="T31" fmla="*/ 66 h 2394"/>
                <a:gd name="T32" fmla="*/ 723 w 1936"/>
                <a:gd name="T33" fmla="*/ 76 h 2394"/>
                <a:gd name="T34" fmla="*/ 723 w 1936"/>
                <a:gd name="T35" fmla="*/ 76 h 2394"/>
                <a:gd name="T36" fmla="*/ 866 w 1936"/>
                <a:gd name="T37" fmla="*/ 86 h 2394"/>
                <a:gd name="T38" fmla="*/ 1105 w 1936"/>
                <a:gd name="T39" fmla="*/ 153 h 2394"/>
                <a:gd name="T40" fmla="*/ 1219 w 1936"/>
                <a:gd name="T41" fmla="*/ 267 h 2394"/>
                <a:gd name="T42" fmla="*/ 1267 w 1936"/>
                <a:gd name="T43" fmla="*/ 353 h 2394"/>
                <a:gd name="T44" fmla="*/ 1353 w 1936"/>
                <a:gd name="T45" fmla="*/ 324 h 2394"/>
                <a:gd name="T46" fmla="*/ 1486 w 1936"/>
                <a:gd name="T47" fmla="*/ 353 h 2394"/>
                <a:gd name="T48" fmla="*/ 1668 w 1936"/>
                <a:gd name="T49" fmla="*/ 438 h 2394"/>
                <a:gd name="T50" fmla="*/ 1877 w 1936"/>
                <a:gd name="T51" fmla="*/ 515 h 2394"/>
                <a:gd name="T52" fmla="*/ 1925 w 1936"/>
                <a:gd name="T53" fmla="*/ 582 h 2394"/>
                <a:gd name="T54" fmla="*/ 1849 w 1936"/>
                <a:gd name="T55" fmla="*/ 772 h 2394"/>
                <a:gd name="T56" fmla="*/ 1677 w 1936"/>
                <a:gd name="T57" fmla="*/ 1049 h 2394"/>
                <a:gd name="T58" fmla="*/ 1658 w 1936"/>
                <a:gd name="T59" fmla="*/ 1125 h 2394"/>
                <a:gd name="T60" fmla="*/ 1801 w 1936"/>
                <a:gd name="T61" fmla="*/ 1249 h 2394"/>
                <a:gd name="T62" fmla="*/ 1782 w 1936"/>
                <a:gd name="T63" fmla="*/ 1345 h 2394"/>
                <a:gd name="T64" fmla="*/ 1753 w 1936"/>
                <a:gd name="T65" fmla="*/ 1383 h 2394"/>
                <a:gd name="T66" fmla="*/ 1715 w 1936"/>
                <a:gd name="T67" fmla="*/ 1459 h 2394"/>
                <a:gd name="T68" fmla="*/ 1706 w 1936"/>
                <a:gd name="T69" fmla="*/ 1526 h 2394"/>
                <a:gd name="T70" fmla="*/ 1715 w 1936"/>
                <a:gd name="T71" fmla="*/ 1583 h 2394"/>
                <a:gd name="T72" fmla="*/ 1715 w 1936"/>
                <a:gd name="T73" fmla="*/ 1583 h 2394"/>
                <a:gd name="T74" fmla="*/ 1620 w 1936"/>
                <a:gd name="T75" fmla="*/ 1621 h 2394"/>
                <a:gd name="T76" fmla="*/ 1515 w 1936"/>
                <a:gd name="T77" fmla="*/ 1688 h 2394"/>
                <a:gd name="T78" fmla="*/ 1448 w 1936"/>
                <a:gd name="T79" fmla="*/ 1697 h 2394"/>
                <a:gd name="T80" fmla="*/ 1410 w 1936"/>
                <a:gd name="T81" fmla="*/ 1793 h 2394"/>
                <a:gd name="T82" fmla="*/ 1305 w 1936"/>
                <a:gd name="T83" fmla="*/ 1888 h 2394"/>
                <a:gd name="T84" fmla="*/ 1267 w 1936"/>
                <a:gd name="T85" fmla="*/ 1964 h 2394"/>
                <a:gd name="T86" fmla="*/ 1200 w 1936"/>
                <a:gd name="T87" fmla="*/ 2165 h 2394"/>
                <a:gd name="T88" fmla="*/ 1028 w 1936"/>
                <a:gd name="T89" fmla="*/ 2212 h 2394"/>
                <a:gd name="T90" fmla="*/ 952 w 1936"/>
                <a:gd name="T91" fmla="*/ 2289 h 2394"/>
                <a:gd name="T92" fmla="*/ 790 w 1936"/>
                <a:gd name="T93" fmla="*/ 2289 h 2394"/>
                <a:gd name="T94" fmla="*/ 704 w 1936"/>
                <a:gd name="T95" fmla="*/ 2336 h 2394"/>
                <a:gd name="T96" fmla="*/ 599 w 1936"/>
                <a:gd name="T97" fmla="*/ 2317 h 2394"/>
                <a:gd name="T98" fmla="*/ 476 w 1936"/>
                <a:gd name="T99" fmla="*/ 2336 h 2394"/>
                <a:gd name="T100" fmla="*/ 371 w 1936"/>
                <a:gd name="T101" fmla="*/ 2298 h 2394"/>
                <a:gd name="T102" fmla="*/ 248 w 1936"/>
                <a:gd name="T103" fmla="*/ 2355 h 2394"/>
                <a:gd name="T104" fmla="*/ 114 w 1936"/>
                <a:gd name="T105" fmla="*/ 2393 h 2394"/>
                <a:gd name="T106" fmla="*/ 114 w 1936"/>
                <a:gd name="T107" fmla="*/ 2393 h 2394"/>
                <a:gd name="T108" fmla="*/ 105 w 1936"/>
                <a:gd name="T109" fmla="*/ 1793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936" h="2394">
                  <a:moveTo>
                    <a:pt x="105" y="1793"/>
                  </a:moveTo>
                  <a:lnTo>
                    <a:pt x="105" y="1793"/>
                  </a:lnTo>
                  <a:cubicBezTo>
                    <a:pt x="143" y="1755"/>
                    <a:pt x="143" y="1755"/>
                    <a:pt x="143" y="1755"/>
                  </a:cubicBezTo>
                  <a:cubicBezTo>
                    <a:pt x="162" y="1697"/>
                    <a:pt x="105" y="1688"/>
                    <a:pt x="66" y="1678"/>
                  </a:cubicBezTo>
                  <a:cubicBezTo>
                    <a:pt x="0" y="1659"/>
                    <a:pt x="28" y="1526"/>
                    <a:pt x="47" y="1488"/>
                  </a:cubicBezTo>
                  <a:cubicBezTo>
                    <a:pt x="66" y="1450"/>
                    <a:pt x="105" y="1402"/>
                    <a:pt x="114" y="1363"/>
                  </a:cubicBezTo>
                  <a:cubicBezTo>
                    <a:pt x="123" y="1306"/>
                    <a:pt x="57" y="1278"/>
                    <a:pt x="28" y="1240"/>
                  </a:cubicBezTo>
                  <a:cubicBezTo>
                    <a:pt x="19" y="1116"/>
                    <a:pt x="38" y="944"/>
                    <a:pt x="66" y="839"/>
                  </a:cubicBezTo>
                  <a:cubicBezTo>
                    <a:pt x="85" y="782"/>
                    <a:pt x="85" y="715"/>
                    <a:pt x="95" y="658"/>
                  </a:cubicBezTo>
                  <a:cubicBezTo>
                    <a:pt x="123" y="572"/>
                    <a:pt x="190" y="515"/>
                    <a:pt x="228" y="438"/>
                  </a:cubicBezTo>
                  <a:cubicBezTo>
                    <a:pt x="276" y="372"/>
                    <a:pt x="200" y="315"/>
                    <a:pt x="305" y="276"/>
                  </a:cubicBezTo>
                  <a:cubicBezTo>
                    <a:pt x="361" y="257"/>
                    <a:pt x="314" y="200"/>
                    <a:pt x="323" y="162"/>
                  </a:cubicBezTo>
                  <a:cubicBezTo>
                    <a:pt x="332" y="143"/>
                    <a:pt x="351" y="133"/>
                    <a:pt x="351" y="114"/>
                  </a:cubicBezTo>
                  <a:cubicBezTo>
                    <a:pt x="351" y="95"/>
                    <a:pt x="332" y="28"/>
                    <a:pt x="371" y="38"/>
                  </a:cubicBezTo>
                  <a:cubicBezTo>
                    <a:pt x="428" y="48"/>
                    <a:pt x="456" y="19"/>
                    <a:pt x="504" y="9"/>
                  </a:cubicBezTo>
                  <a:cubicBezTo>
                    <a:pt x="571" y="0"/>
                    <a:pt x="599" y="38"/>
                    <a:pt x="647" y="66"/>
                  </a:cubicBezTo>
                  <a:cubicBezTo>
                    <a:pt x="723" y="76"/>
                    <a:pt x="723" y="76"/>
                    <a:pt x="723" y="76"/>
                  </a:cubicBezTo>
                  <a:lnTo>
                    <a:pt x="723" y="76"/>
                  </a:lnTo>
                  <a:cubicBezTo>
                    <a:pt x="781" y="105"/>
                    <a:pt x="809" y="86"/>
                    <a:pt x="866" y="86"/>
                  </a:cubicBezTo>
                  <a:cubicBezTo>
                    <a:pt x="905" y="76"/>
                    <a:pt x="1086" y="124"/>
                    <a:pt x="1105" y="153"/>
                  </a:cubicBezTo>
                  <a:cubicBezTo>
                    <a:pt x="1133" y="191"/>
                    <a:pt x="1191" y="229"/>
                    <a:pt x="1219" y="267"/>
                  </a:cubicBezTo>
                  <a:cubicBezTo>
                    <a:pt x="1229" y="286"/>
                    <a:pt x="1238" y="372"/>
                    <a:pt x="1267" y="353"/>
                  </a:cubicBezTo>
                  <a:cubicBezTo>
                    <a:pt x="1286" y="343"/>
                    <a:pt x="1334" y="295"/>
                    <a:pt x="1353" y="324"/>
                  </a:cubicBezTo>
                  <a:cubicBezTo>
                    <a:pt x="1400" y="400"/>
                    <a:pt x="1429" y="324"/>
                    <a:pt x="1486" y="353"/>
                  </a:cubicBezTo>
                  <a:cubicBezTo>
                    <a:pt x="1668" y="438"/>
                    <a:pt x="1668" y="438"/>
                    <a:pt x="1668" y="438"/>
                  </a:cubicBezTo>
                  <a:cubicBezTo>
                    <a:pt x="1791" y="458"/>
                    <a:pt x="1811" y="391"/>
                    <a:pt x="1877" y="515"/>
                  </a:cubicBezTo>
                  <a:cubicBezTo>
                    <a:pt x="1896" y="543"/>
                    <a:pt x="1935" y="553"/>
                    <a:pt x="1925" y="582"/>
                  </a:cubicBezTo>
                  <a:cubicBezTo>
                    <a:pt x="1915" y="629"/>
                    <a:pt x="1877" y="725"/>
                    <a:pt x="1849" y="772"/>
                  </a:cubicBezTo>
                  <a:cubicBezTo>
                    <a:pt x="1801" y="868"/>
                    <a:pt x="1744" y="954"/>
                    <a:pt x="1677" y="1049"/>
                  </a:cubicBezTo>
                  <a:cubicBezTo>
                    <a:pt x="1658" y="1078"/>
                    <a:pt x="1629" y="1096"/>
                    <a:pt x="1658" y="1125"/>
                  </a:cubicBezTo>
                  <a:cubicBezTo>
                    <a:pt x="1696" y="1173"/>
                    <a:pt x="1753" y="1221"/>
                    <a:pt x="1801" y="1249"/>
                  </a:cubicBezTo>
                  <a:cubicBezTo>
                    <a:pt x="1801" y="1287"/>
                    <a:pt x="1801" y="1306"/>
                    <a:pt x="1782" y="1345"/>
                  </a:cubicBezTo>
                  <a:cubicBezTo>
                    <a:pt x="1772" y="1354"/>
                    <a:pt x="1763" y="1354"/>
                    <a:pt x="1753" y="1383"/>
                  </a:cubicBezTo>
                  <a:cubicBezTo>
                    <a:pt x="1753" y="1411"/>
                    <a:pt x="1734" y="1430"/>
                    <a:pt x="1715" y="1459"/>
                  </a:cubicBezTo>
                  <a:cubicBezTo>
                    <a:pt x="1706" y="1478"/>
                    <a:pt x="1696" y="1507"/>
                    <a:pt x="1706" y="1526"/>
                  </a:cubicBezTo>
                  <a:cubicBezTo>
                    <a:pt x="1715" y="1583"/>
                    <a:pt x="1715" y="1583"/>
                    <a:pt x="1715" y="1583"/>
                  </a:cubicBezTo>
                  <a:lnTo>
                    <a:pt x="1715" y="1583"/>
                  </a:lnTo>
                  <a:cubicBezTo>
                    <a:pt x="1686" y="1592"/>
                    <a:pt x="1648" y="1612"/>
                    <a:pt x="1620" y="1621"/>
                  </a:cubicBezTo>
                  <a:cubicBezTo>
                    <a:pt x="1582" y="1640"/>
                    <a:pt x="1553" y="1678"/>
                    <a:pt x="1515" y="1688"/>
                  </a:cubicBezTo>
                  <a:cubicBezTo>
                    <a:pt x="1496" y="1697"/>
                    <a:pt x="1477" y="1688"/>
                    <a:pt x="1448" y="1697"/>
                  </a:cubicBezTo>
                  <a:cubicBezTo>
                    <a:pt x="1400" y="1726"/>
                    <a:pt x="1419" y="1745"/>
                    <a:pt x="1410" y="1793"/>
                  </a:cubicBezTo>
                  <a:cubicBezTo>
                    <a:pt x="1391" y="1859"/>
                    <a:pt x="1343" y="1859"/>
                    <a:pt x="1305" y="1888"/>
                  </a:cubicBezTo>
                  <a:cubicBezTo>
                    <a:pt x="1277" y="1907"/>
                    <a:pt x="1277" y="1936"/>
                    <a:pt x="1267" y="1964"/>
                  </a:cubicBezTo>
                  <a:cubicBezTo>
                    <a:pt x="1238" y="2041"/>
                    <a:pt x="1257" y="2088"/>
                    <a:pt x="1200" y="2165"/>
                  </a:cubicBezTo>
                  <a:cubicBezTo>
                    <a:pt x="1162" y="2203"/>
                    <a:pt x="1086" y="2203"/>
                    <a:pt x="1028" y="2212"/>
                  </a:cubicBezTo>
                  <a:cubicBezTo>
                    <a:pt x="1010" y="2212"/>
                    <a:pt x="1010" y="2279"/>
                    <a:pt x="952" y="2289"/>
                  </a:cubicBezTo>
                  <a:cubicBezTo>
                    <a:pt x="905" y="2298"/>
                    <a:pt x="838" y="2270"/>
                    <a:pt x="790" y="2289"/>
                  </a:cubicBezTo>
                  <a:cubicBezTo>
                    <a:pt x="761" y="2308"/>
                    <a:pt x="743" y="2336"/>
                    <a:pt x="704" y="2336"/>
                  </a:cubicBezTo>
                  <a:cubicBezTo>
                    <a:pt x="666" y="2336"/>
                    <a:pt x="638" y="2327"/>
                    <a:pt x="599" y="2317"/>
                  </a:cubicBezTo>
                  <a:cubicBezTo>
                    <a:pt x="552" y="2308"/>
                    <a:pt x="514" y="2336"/>
                    <a:pt x="476" y="2336"/>
                  </a:cubicBezTo>
                  <a:cubicBezTo>
                    <a:pt x="437" y="2336"/>
                    <a:pt x="399" y="2298"/>
                    <a:pt x="371" y="2298"/>
                  </a:cubicBezTo>
                  <a:cubicBezTo>
                    <a:pt x="314" y="2298"/>
                    <a:pt x="286" y="2365"/>
                    <a:pt x="248" y="2355"/>
                  </a:cubicBezTo>
                  <a:cubicBezTo>
                    <a:pt x="210" y="2336"/>
                    <a:pt x="143" y="2365"/>
                    <a:pt x="114" y="2393"/>
                  </a:cubicBezTo>
                  <a:lnTo>
                    <a:pt x="114" y="2393"/>
                  </a:lnTo>
                  <a:cubicBezTo>
                    <a:pt x="105" y="1793"/>
                    <a:pt x="105" y="1793"/>
                    <a:pt x="105" y="17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15"/>
            <p:cNvSpPr>
              <a:spLocks noChangeArrowheads="1"/>
            </p:cNvSpPr>
            <p:nvPr/>
          </p:nvSpPr>
          <p:spPr bwMode="auto">
            <a:xfrm>
              <a:off x="8728301" y="1875010"/>
              <a:ext cx="608640" cy="630574"/>
            </a:xfrm>
            <a:custGeom>
              <a:avLst/>
              <a:gdLst>
                <a:gd name="T0" fmla="*/ 544 w 2452"/>
                <a:gd name="T1" fmla="*/ 334 h 2538"/>
                <a:gd name="T2" fmla="*/ 945 w 2452"/>
                <a:gd name="T3" fmla="*/ 325 h 2538"/>
                <a:gd name="T4" fmla="*/ 1288 w 2452"/>
                <a:gd name="T5" fmla="*/ 477 h 2538"/>
                <a:gd name="T6" fmla="*/ 1564 w 2452"/>
                <a:gd name="T7" fmla="*/ 220 h 2538"/>
                <a:gd name="T8" fmla="*/ 1574 w 2452"/>
                <a:gd name="T9" fmla="*/ 153 h 2538"/>
                <a:gd name="T10" fmla="*/ 1641 w 2452"/>
                <a:gd name="T11" fmla="*/ 0 h 2538"/>
                <a:gd name="T12" fmla="*/ 1812 w 2452"/>
                <a:gd name="T13" fmla="*/ 229 h 2538"/>
                <a:gd name="T14" fmla="*/ 2098 w 2452"/>
                <a:gd name="T15" fmla="*/ 391 h 2538"/>
                <a:gd name="T16" fmla="*/ 2337 w 2452"/>
                <a:gd name="T17" fmla="*/ 248 h 2538"/>
                <a:gd name="T18" fmla="*/ 2432 w 2452"/>
                <a:gd name="T19" fmla="*/ 372 h 2538"/>
                <a:gd name="T20" fmla="*/ 2394 w 2452"/>
                <a:gd name="T21" fmla="*/ 668 h 2538"/>
                <a:gd name="T22" fmla="*/ 2403 w 2452"/>
                <a:gd name="T23" fmla="*/ 773 h 2538"/>
                <a:gd name="T24" fmla="*/ 2299 w 2452"/>
                <a:gd name="T25" fmla="*/ 935 h 2538"/>
                <a:gd name="T26" fmla="*/ 2184 w 2452"/>
                <a:gd name="T27" fmla="*/ 1040 h 2538"/>
                <a:gd name="T28" fmla="*/ 2041 w 2452"/>
                <a:gd name="T29" fmla="*/ 1173 h 2538"/>
                <a:gd name="T30" fmla="*/ 1889 w 2452"/>
                <a:gd name="T31" fmla="*/ 1431 h 2538"/>
                <a:gd name="T32" fmla="*/ 1908 w 2452"/>
                <a:gd name="T33" fmla="*/ 1831 h 2538"/>
                <a:gd name="T34" fmla="*/ 2003 w 2452"/>
                <a:gd name="T35" fmla="*/ 2118 h 2538"/>
                <a:gd name="T36" fmla="*/ 2013 w 2452"/>
                <a:gd name="T37" fmla="*/ 2260 h 2538"/>
                <a:gd name="T38" fmla="*/ 1927 w 2452"/>
                <a:gd name="T39" fmla="*/ 2451 h 2538"/>
                <a:gd name="T40" fmla="*/ 1869 w 2452"/>
                <a:gd name="T41" fmla="*/ 2537 h 2538"/>
                <a:gd name="T42" fmla="*/ 1755 w 2452"/>
                <a:gd name="T43" fmla="*/ 2537 h 2538"/>
                <a:gd name="T44" fmla="*/ 1641 w 2452"/>
                <a:gd name="T45" fmla="*/ 2461 h 2538"/>
                <a:gd name="T46" fmla="*/ 1459 w 2452"/>
                <a:gd name="T47" fmla="*/ 2403 h 2538"/>
                <a:gd name="T48" fmla="*/ 1240 w 2452"/>
                <a:gd name="T49" fmla="*/ 2394 h 2538"/>
                <a:gd name="T50" fmla="*/ 1049 w 2452"/>
                <a:gd name="T51" fmla="*/ 2318 h 2538"/>
                <a:gd name="T52" fmla="*/ 992 w 2452"/>
                <a:gd name="T53" fmla="*/ 2251 h 2538"/>
                <a:gd name="T54" fmla="*/ 992 w 2452"/>
                <a:gd name="T55" fmla="*/ 2127 h 2538"/>
                <a:gd name="T56" fmla="*/ 1059 w 2452"/>
                <a:gd name="T57" fmla="*/ 2013 h 2538"/>
                <a:gd name="T58" fmla="*/ 935 w 2452"/>
                <a:gd name="T59" fmla="*/ 1793 h 2538"/>
                <a:gd name="T60" fmla="*/ 1126 w 2452"/>
                <a:gd name="T61" fmla="*/ 1440 h 2538"/>
                <a:gd name="T62" fmla="*/ 1154 w 2452"/>
                <a:gd name="T63" fmla="*/ 1183 h 2538"/>
                <a:gd name="T64" fmla="*/ 763 w 2452"/>
                <a:gd name="T65" fmla="*/ 1021 h 2538"/>
                <a:gd name="T66" fmla="*/ 544 w 2452"/>
                <a:gd name="T67" fmla="*/ 1021 h 2538"/>
                <a:gd name="T68" fmla="*/ 382 w 2452"/>
                <a:gd name="T69" fmla="*/ 821 h 2538"/>
                <a:gd name="T70" fmla="*/ 0 w 2452"/>
                <a:gd name="T71" fmla="*/ 744 h 2538"/>
                <a:gd name="T72" fmla="*/ 77 w 2452"/>
                <a:gd name="T73" fmla="*/ 630 h 2538"/>
                <a:gd name="T74" fmla="*/ 96 w 2452"/>
                <a:gd name="T75" fmla="*/ 554 h 2538"/>
                <a:gd name="T76" fmla="*/ 287 w 2452"/>
                <a:gd name="T77" fmla="*/ 449 h 2538"/>
                <a:gd name="T78" fmla="*/ 458 w 2452"/>
                <a:gd name="T79" fmla="*/ 391 h 25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452" h="2538">
                  <a:moveTo>
                    <a:pt x="544" y="334"/>
                  </a:moveTo>
                  <a:lnTo>
                    <a:pt x="544" y="334"/>
                  </a:lnTo>
                  <a:cubicBezTo>
                    <a:pt x="601" y="353"/>
                    <a:pt x="620" y="305"/>
                    <a:pt x="677" y="363"/>
                  </a:cubicBezTo>
                  <a:cubicBezTo>
                    <a:pt x="754" y="439"/>
                    <a:pt x="868" y="267"/>
                    <a:pt x="945" y="325"/>
                  </a:cubicBezTo>
                  <a:cubicBezTo>
                    <a:pt x="1002" y="372"/>
                    <a:pt x="992" y="439"/>
                    <a:pt x="1078" y="477"/>
                  </a:cubicBezTo>
                  <a:cubicBezTo>
                    <a:pt x="1126" y="496"/>
                    <a:pt x="1230" y="467"/>
                    <a:pt x="1288" y="477"/>
                  </a:cubicBezTo>
                  <a:cubicBezTo>
                    <a:pt x="1364" y="496"/>
                    <a:pt x="1479" y="572"/>
                    <a:pt x="1497" y="449"/>
                  </a:cubicBezTo>
                  <a:cubicBezTo>
                    <a:pt x="1517" y="363"/>
                    <a:pt x="1564" y="325"/>
                    <a:pt x="1564" y="220"/>
                  </a:cubicBezTo>
                  <a:cubicBezTo>
                    <a:pt x="1574" y="153"/>
                    <a:pt x="1574" y="153"/>
                    <a:pt x="1574" y="153"/>
                  </a:cubicBezTo>
                  <a:lnTo>
                    <a:pt x="1574" y="153"/>
                  </a:lnTo>
                  <a:cubicBezTo>
                    <a:pt x="1584" y="124"/>
                    <a:pt x="1584" y="86"/>
                    <a:pt x="1602" y="58"/>
                  </a:cubicBezTo>
                  <a:cubicBezTo>
                    <a:pt x="1612" y="38"/>
                    <a:pt x="1641" y="19"/>
                    <a:pt x="1641" y="0"/>
                  </a:cubicBezTo>
                  <a:cubicBezTo>
                    <a:pt x="1650" y="0"/>
                    <a:pt x="1707" y="67"/>
                    <a:pt x="1726" y="86"/>
                  </a:cubicBezTo>
                  <a:cubicBezTo>
                    <a:pt x="1803" y="124"/>
                    <a:pt x="1812" y="143"/>
                    <a:pt x="1812" y="229"/>
                  </a:cubicBezTo>
                  <a:cubicBezTo>
                    <a:pt x="1812" y="258"/>
                    <a:pt x="1831" y="363"/>
                    <a:pt x="1860" y="363"/>
                  </a:cubicBezTo>
                  <a:cubicBezTo>
                    <a:pt x="1965" y="353"/>
                    <a:pt x="1993" y="467"/>
                    <a:pt x="2098" y="391"/>
                  </a:cubicBezTo>
                  <a:cubicBezTo>
                    <a:pt x="2175" y="344"/>
                    <a:pt x="2260" y="286"/>
                    <a:pt x="2337" y="248"/>
                  </a:cubicBezTo>
                  <a:lnTo>
                    <a:pt x="2337" y="248"/>
                  </a:lnTo>
                  <a:cubicBezTo>
                    <a:pt x="2346" y="305"/>
                    <a:pt x="2308" y="353"/>
                    <a:pt x="2318" y="420"/>
                  </a:cubicBezTo>
                  <a:cubicBezTo>
                    <a:pt x="2327" y="467"/>
                    <a:pt x="2394" y="372"/>
                    <a:pt x="2432" y="372"/>
                  </a:cubicBezTo>
                  <a:cubicBezTo>
                    <a:pt x="2451" y="458"/>
                    <a:pt x="2403" y="534"/>
                    <a:pt x="2394" y="611"/>
                  </a:cubicBezTo>
                  <a:cubicBezTo>
                    <a:pt x="2394" y="630"/>
                    <a:pt x="2394" y="649"/>
                    <a:pt x="2394" y="668"/>
                  </a:cubicBezTo>
                  <a:cubicBezTo>
                    <a:pt x="2394" y="696"/>
                    <a:pt x="2403" y="744"/>
                    <a:pt x="2403" y="773"/>
                  </a:cubicBezTo>
                  <a:lnTo>
                    <a:pt x="2403" y="773"/>
                  </a:lnTo>
                  <a:cubicBezTo>
                    <a:pt x="2346" y="839"/>
                    <a:pt x="2346" y="839"/>
                    <a:pt x="2346" y="839"/>
                  </a:cubicBezTo>
                  <a:cubicBezTo>
                    <a:pt x="2327" y="868"/>
                    <a:pt x="2318" y="906"/>
                    <a:pt x="2299" y="935"/>
                  </a:cubicBezTo>
                  <a:cubicBezTo>
                    <a:pt x="2270" y="963"/>
                    <a:pt x="2241" y="963"/>
                    <a:pt x="2222" y="992"/>
                  </a:cubicBezTo>
                  <a:cubicBezTo>
                    <a:pt x="2213" y="1011"/>
                    <a:pt x="2203" y="1030"/>
                    <a:pt x="2184" y="1040"/>
                  </a:cubicBezTo>
                  <a:cubicBezTo>
                    <a:pt x="2156" y="1059"/>
                    <a:pt x="2136" y="1078"/>
                    <a:pt x="2108" y="1088"/>
                  </a:cubicBezTo>
                  <a:cubicBezTo>
                    <a:pt x="2060" y="1106"/>
                    <a:pt x="2060" y="1145"/>
                    <a:pt x="2041" y="1173"/>
                  </a:cubicBezTo>
                  <a:cubicBezTo>
                    <a:pt x="2003" y="1221"/>
                    <a:pt x="1993" y="1278"/>
                    <a:pt x="1965" y="1316"/>
                  </a:cubicBezTo>
                  <a:cubicBezTo>
                    <a:pt x="1946" y="1355"/>
                    <a:pt x="1908" y="1393"/>
                    <a:pt x="1889" y="1431"/>
                  </a:cubicBezTo>
                  <a:cubicBezTo>
                    <a:pt x="1851" y="1507"/>
                    <a:pt x="1889" y="1602"/>
                    <a:pt x="1898" y="1679"/>
                  </a:cubicBezTo>
                  <a:cubicBezTo>
                    <a:pt x="1908" y="1736"/>
                    <a:pt x="1879" y="1784"/>
                    <a:pt x="1908" y="1831"/>
                  </a:cubicBezTo>
                  <a:cubicBezTo>
                    <a:pt x="1936" y="1898"/>
                    <a:pt x="1955" y="1946"/>
                    <a:pt x="1965" y="2022"/>
                  </a:cubicBezTo>
                  <a:cubicBezTo>
                    <a:pt x="1974" y="2051"/>
                    <a:pt x="1993" y="2079"/>
                    <a:pt x="2003" y="2118"/>
                  </a:cubicBezTo>
                  <a:cubicBezTo>
                    <a:pt x="2013" y="2260"/>
                    <a:pt x="2013" y="2260"/>
                    <a:pt x="2013" y="2260"/>
                  </a:cubicBezTo>
                  <a:lnTo>
                    <a:pt x="2013" y="2260"/>
                  </a:lnTo>
                  <a:cubicBezTo>
                    <a:pt x="1974" y="2280"/>
                    <a:pt x="1936" y="2298"/>
                    <a:pt x="1927" y="2346"/>
                  </a:cubicBezTo>
                  <a:cubicBezTo>
                    <a:pt x="1917" y="2375"/>
                    <a:pt x="1927" y="2413"/>
                    <a:pt x="1927" y="2451"/>
                  </a:cubicBezTo>
                  <a:cubicBezTo>
                    <a:pt x="1927" y="2470"/>
                    <a:pt x="1917" y="2489"/>
                    <a:pt x="1908" y="2508"/>
                  </a:cubicBezTo>
                  <a:cubicBezTo>
                    <a:pt x="1898" y="2518"/>
                    <a:pt x="1889" y="2527"/>
                    <a:pt x="1869" y="2537"/>
                  </a:cubicBezTo>
                  <a:cubicBezTo>
                    <a:pt x="1755" y="2537"/>
                    <a:pt x="1755" y="2537"/>
                    <a:pt x="1755" y="2537"/>
                  </a:cubicBezTo>
                  <a:lnTo>
                    <a:pt x="1755" y="2537"/>
                  </a:lnTo>
                  <a:cubicBezTo>
                    <a:pt x="1736" y="2527"/>
                    <a:pt x="1698" y="2527"/>
                    <a:pt x="1679" y="2518"/>
                  </a:cubicBezTo>
                  <a:cubicBezTo>
                    <a:pt x="1660" y="2499"/>
                    <a:pt x="1660" y="2480"/>
                    <a:pt x="1641" y="2461"/>
                  </a:cubicBezTo>
                  <a:cubicBezTo>
                    <a:pt x="1631" y="2451"/>
                    <a:pt x="1612" y="2442"/>
                    <a:pt x="1593" y="2432"/>
                  </a:cubicBezTo>
                  <a:cubicBezTo>
                    <a:pt x="1545" y="2403"/>
                    <a:pt x="1507" y="2403"/>
                    <a:pt x="1459" y="2403"/>
                  </a:cubicBezTo>
                  <a:cubicBezTo>
                    <a:pt x="1412" y="2403"/>
                    <a:pt x="1355" y="2432"/>
                    <a:pt x="1307" y="2413"/>
                  </a:cubicBezTo>
                  <a:cubicBezTo>
                    <a:pt x="1288" y="2403"/>
                    <a:pt x="1269" y="2394"/>
                    <a:pt x="1240" y="2394"/>
                  </a:cubicBezTo>
                  <a:cubicBezTo>
                    <a:pt x="1192" y="2403"/>
                    <a:pt x="1192" y="2442"/>
                    <a:pt x="1135" y="2403"/>
                  </a:cubicBezTo>
                  <a:cubicBezTo>
                    <a:pt x="1078" y="2375"/>
                    <a:pt x="1049" y="2385"/>
                    <a:pt x="1049" y="2318"/>
                  </a:cubicBezTo>
                  <a:cubicBezTo>
                    <a:pt x="1049" y="2280"/>
                    <a:pt x="1021" y="2270"/>
                    <a:pt x="992" y="2251"/>
                  </a:cubicBezTo>
                  <a:lnTo>
                    <a:pt x="992" y="2251"/>
                  </a:lnTo>
                  <a:cubicBezTo>
                    <a:pt x="983" y="2194"/>
                    <a:pt x="983" y="2194"/>
                    <a:pt x="983" y="2194"/>
                  </a:cubicBezTo>
                  <a:cubicBezTo>
                    <a:pt x="973" y="2175"/>
                    <a:pt x="983" y="2146"/>
                    <a:pt x="992" y="2127"/>
                  </a:cubicBezTo>
                  <a:cubicBezTo>
                    <a:pt x="1011" y="2098"/>
                    <a:pt x="1030" y="2079"/>
                    <a:pt x="1030" y="2051"/>
                  </a:cubicBezTo>
                  <a:cubicBezTo>
                    <a:pt x="1040" y="2022"/>
                    <a:pt x="1049" y="2022"/>
                    <a:pt x="1059" y="2013"/>
                  </a:cubicBezTo>
                  <a:cubicBezTo>
                    <a:pt x="1078" y="1974"/>
                    <a:pt x="1078" y="1955"/>
                    <a:pt x="1078" y="1917"/>
                  </a:cubicBezTo>
                  <a:cubicBezTo>
                    <a:pt x="1030" y="1889"/>
                    <a:pt x="973" y="1841"/>
                    <a:pt x="935" y="1793"/>
                  </a:cubicBezTo>
                  <a:cubicBezTo>
                    <a:pt x="906" y="1764"/>
                    <a:pt x="935" y="1746"/>
                    <a:pt x="954" y="1717"/>
                  </a:cubicBezTo>
                  <a:cubicBezTo>
                    <a:pt x="1021" y="1622"/>
                    <a:pt x="1078" y="1536"/>
                    <a:pt x="1126" y="1440"/>
                  </a:cubicBezTo>
                  <a:cubicBezTo>
                    <a:pt x="1154" y="1393"/>
                    <a:pt x="1192" y="1297"/>
                    <a:pt x="1202" y="1250"/>
                  </a:cubicBezTo>
                  <a:cubicBezTo>
                    <a:pt x="1212" y="1221"/>
                    <a:pt x="1173" y="1211"/>
                    <a:pt x="1154" y="1183"/>
                  </a:cubicBezTo>
                  <a:cubicBezTo>
                    <a:pt x="1088" y="1059"/>
                    <a:pt x="1068" y="1126"/>
                    <a:pt x="945" y="1106"/>
                  </a:cubicBezTo>
                  <a:cubicBezTo>
                    <a:pt x="763" y="1021"/>
                    <a:pt x="763" y="1021"/>
                    <a:pt x="763" y="1021"/>
                  </a:cubicBezTo>
                  <a:cubicBezTo>
                    <a:pt x="706" y="992"/>
                    <a:pt x="677" y="1068"/>
                    <a:pt x="630" y="992"/>
                  </a:cubicBezTo>
                  <a:cubicBezTo>
                    <a:pt x="611" y="963"/>
                    <a:pt x="563" y="1011"/>
                    <a:pt x="544" y="1021"/>
                  </a:cubicBezTo>
                  <a:cubicBezTo>
                    <a:pt x="515" y="1040"/>
                    <a:pt x="506" y="954"/>
                    <a:pt x="496" y="935"/>
                  </a:cubicBezTo>
                  <a:cubicBezTo>
                    <a:pt x="468" y="897"/>
                    <a:pt x="410" y="859"/>
                    <a:pt x="382" y="821"/>
                  </a:cubicBezTo>
                  <a:cubicBezTo>
                    <a:pt x="363" y="792"/>
                    <a:pt x="182" y="744"/>
                    <a:pt x="143" y="754"/>
                  </a:cubicBezTo>
                  <a:cubicBezTo>
                    <a:pt x="86" y="754"/>
                    <a:pt x="58" y="773"/>
                    <a:pt x="0" y="744"/>
                  </a:cubicBezTo>
                  <a:lnTo>
                    <a:pt x="0" y="744"/>
                  </a:lnTo>
                  <a:cubicBezTo>
                    <a:pt x="77" y="630"/>
                    <a:pt x="77" y="630"/>
                    <a:pt x="77" y="630"/>
                  </a:cubicBezTo>
                  <a:cubicBezTo>
                    <a:pt x="96" y="554"/>
                    <a:pt x="96" y="554"/>
                    <a:pt x="96" y="554"/>
                  </a:cubicBezTo>
                  <a:lnTo>
                    <a:pt x="96" y="554"/>
                  </a:lnTo>
                  <a:cubicBezTo>
                    <a:pt x="124" y="544"/>
                    <a:pt x="143" y="515"/>
                    <a:pt x="182" y="506"/>
                  </a:cubicBezTo>
                  <a:cubicBezTo>
                    <a:pt x="220" y="487"/>
                    <a:pt x="248" y="467"/>
                    <a:pt x="287" y="449"/>
                  </a:cubicBezTo>
                  <a:cubicBezTo>
                    <a:pt x="315" y="439"/>
                    <a:pt x="325" y="439"/>
                    <a:pt x="353" y="439"/>
                  </a:cubicBezTo>
                  <a:cubicBezTo>
                    <a:pt x="401" y="439"/>
                    <a:pt x="429" y="420"/>
                    <a:pt x="458" y="391"/>
                  </a:cubicBezTo>
                  <a:cubicBezTo>
                    <a:pt x="487" y="372"/>
                    <a:pt x="525" y="344"/>
                    <a:pt x="544" y="3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6"/>
            <p:cNvSpPr>
              <a:spLocks noChangeArrowheads="1"/>
            </p:cNvSpPr>
            <p:nvPr/>
          </p:nvSpPr>
          <p:spPr bwMode="auto">
            <a:xfrm>
              <a:off x="9842680" y="2299771"/>
              <a:ext cx="530917" cy="836386"/>
            </a:xfrm>
            <a:custGeom>
              <a:avLst/>
              <a:gdLst>
                <a:gd name="T0" fmla="*/ 200 w 2137"/>
                <a:gd name="T1" fmla="*/ 983 h 3368"/>
                <a:gd name="T2" fmla="*/ 343 w 2137"/>
                <a:gd name="T3" fmla="*/ 906 h 3368"/>
                <a:gd name="T4" fmla="*/ 677 w 2137"/>
                <a:gd name="T5" fmla="*/ 868 h 3368"/>
                <a:gd name="T6" fmla="*/ 801 w 2137"/>
                <a:gd name="T7" fmla="*/ 992 h 3368"/>
                <a:gd name="T8" fmla="*/ 887 w 2137"/>
                <a:gd name="T9" fmla="*/ 849 h 3368"/>
                <a:gd name="T10" fmla="*/ 944 w 2137"/>
                <a:gd name="T11" fmla="*/ 649 h 3368"/>
                <a:gd name="T12" fmla="*/ 1001 w 2137"/>
                <a:gd name="T13" fmla="*/ 353 h 3368"/>
                <a:gd name="T14" fmla="*/ 1049 w 2137"/>
                <a:gd name="T15" fmla="*/ 143 h 3368"/>
                <a:gd name="T16" fmla="*/ 1125 w 2137"/>
                <a:gd name="T17" fmla="*/ 0 h 3368"/>
                <a:gd name="T18" fmla="*/ 1717 w 2137"/>
                <a:gd name="T19" fmla="*/ 172 h 3368"/>
                <a:gd name="T20" fmla="*/ 1631 w 2137"/>
                <a:gd name="T21" fmla="*/ 277 h 3368"/>
                <a:gd name="T22" fmla="*/ 1926 w 2137"/>
                <a:gd name="T23" fmla="*/ 630 h 3368"/>
                <a:gd name="T24" fmla="*/ 2089 w 2137"/>
                <a:gd name="T25" fmla="*/ 963 h 3368"/>
                <a:gd name="T26" fmla="*/ 1850 w 2137"/>
                <a:gd name="T27" fmla="*/ 1307 h 3368"/>
                <a:gd name="T28" fmla="*/ 1964 w 2137"/>
                <a:gd name="T29" fmla="*/ 1374 h 3368"/>
                <a:gd name="T30" fmla="*/ 1917 w 2137"/>
                <a:gd name="T31" fmla="*/ 1555 h 3368"/>
                <a:gd name="T32" fmla="*/ 2041 w 2137"/>
                <a:gd name="T33" fmla="*/ 1955 h 3368"/>
                <a:gd name="T34" fmla="*/ 1993 w 2137"/>
                <a:gd name="T35" fmla="*/ 2127 h 3368"/>
                <a:gd name="T36" fmla="*/ 1955 w 2137"/>
                <a:gd name="T37" fmla="*/ 2242 h 3368"/>
                <a:gd name="T38" fmla="*/ 1907 w 2137"/>
                <a:gd name="T39" fmla="*/ 2480 h 3368"/>
                <a:gd name="T40" fmla="*/ 1831 w 2137"/>
                <a:gd name="T41" fmla="*/ 2861 h 3368"/>
                <a:gd name="T42" fmla="*/ 1783 w 2137"/>
                <a:gd name="T43" fmla="*/ 2938 h 3368"/>
                <a:gd name="T44" fmla="*/ 1697 w 2137"/>
                <a:gd name="T45" fmla="*/ 3004 h 3368"/>
                <a:gd name="T46" fmla="*/ 1516 w 2137"/>
                <a:gd name="T47" fmla="*/ 3090 h 3368"/>
                <a:gd name="T48" fmla="*/ 1383 w 2137"/>
                <a:gd name="T49" fmla="*/ 3119 h 3368"/>
                <a:gd name="T50" fmla="*/ 1335 w 2137"/>
                <a:gd name="T51" fmla="*/ 3138 h 3368"/>
                <a:gd name="T52" fmla="*/ 1144 w 2137"/>
                <a:gd name="T53" fmla="*/ 3338 h 3368"/>
                <a:gd name="T54" fmla="*/ 820 w 2137"/>
                <a:gd name="T55" fmla="*/ 3004 h 3368"/>
                <a:gd name="T56" fmla="*/ 753 w 2137"/>
                <a:gd name="T57" fmla="*/ 2995 h 3368"/>
                <a:gd name="T58" fmla="*/ 782 w 2137"/>
                <a:gd name="T59" fmla="*/ 2756 h 3368"/>
                <a:gd name="T60" fmla="*/ 782 w 2137"/>
                <a:gd name="T61" fmla="*/ 2585 h 3368"/>
                <a:gd name="T62" fmla="*/ 734 w 2137"/>
                <a:gd name="T63" fmla="*/ 2404 h 3368"/>
                <a:gd name="T64" fmla="*/ 505 w 2137"/>
                <a:gd name="T65" fmla="*/ 2032 h 3368"/>
                <a:gd name="T66" fmla="*/ 544 w 2137"/>
                <a:gd name="T67" fmla="*/ 1726 h 3368"/>
                <a:gd name="T68" fmla="*/ 410 w 2137"/>
                <a:gd name="T69" fmla="*/ 1507 h 3368"/>
                <a:gd name="T70" fmla="*/ 29 w 2137"/>
                <a:gd name="T71" fmla="*/ 1459 h 3368"/>
                <a:gd name="T72" fmla="*/ 67 w 2137"/>
                <a:gd name="T73" fmla="*/ 1374 h 3368"/>
                <a:gd name="T74" fmla="*/ 9 w 2137"/>
                <a:gd name="T75" fmla="*/ 1212 h 3368"/>
                <a:gd name="T76" fmla="*/ 76 w 2137"/>
                <a:gd name="T77" fmla="*/ 1002 h 3368"/>
                <a:gd name="T78" fmla="*/ 200 w 2137"/>
                <a:gd name="T79" fmla="*/ 983 h 33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137" h="3368">
                  <a:moveTo>
                    <a:pt x="200" y="983"/>
                  </a:moveTo>
                  <a:lnTo>
                    <a:pt x="200" y="983"/>
                  </a:lnTo>
                  <a:cubicBezTo>
                    <a:pt x="248" y="1021"/>
                    <a:pt x="296" y="1126"/>
                    <a:pt x="305" y="983"/>
                  </a:cubicBezTo>
                  <a:cubicBezTo>
                    <a:pt x="305" y="954"/>
                    <a:pt x="334" y="935"/>
                    <a:pt x="343" y="906"/>
                  </a:cubicBezTo>
                  <a:cubicBezTo>
                    <a:pt x="353" y="840"/>
                    <a:pt x="334" y="811"/>
                    <a:pt x="381" y="763"/>
                  </a:cubicBezTo>
                  <a:cubicBezTo>
                    <a:pt x="400" y="744"/>
                    <a:pt x="648" y="849"/>
                    <a:pt x="677" y="868"/>
                  </a:cubicBezTo>
                  <a:cubicBezTo>
                    <a:pt x="715" y="878"/>
                    <a:pt x="734" y="906"/>
                    <a:pt x="772" y="925"/>
                  </a:cubicBezTo>
                  <a:cubicBezTo>
                    <a:pt x="801" y="935"/>
                    <a:pt x="792" y="963"/>
                    <a:pt x="801" y="992"/>
                  </a:cubicBezTo>
                  <a:cubicBezTo>
                    <a:pt x="820" y="1049"/>
                    <a:pt x="849" y="935"/>
                    <a:pt x="858" y="935"/>
                  </a:cubicBezTo>
                  <a:cubicBezTo>
                    <a:pt x="877" y="916"/>
                    <a:pt x="906" y="878"/>
                    <a:pt x="887" y="849"/>
                  </a:cubicBezTo>
                  <a:cubicBezTo>
                    <a:pt x="858" y="820"/>
                    <a:pt x="849" y="801"/>
                    <a:pt x="858" y="763"/>
                  </a:cubicBezTo>
                  <a:cubicBezTo>
                    <a:pt x="858" y="668"/>
                    <a:pt x="887" y="706"/>
                    <a:pt x="944" y="649"/>
                  </a:cubicBezTo>
                  <a:cubicBezTo>
                    <a:pt x="973" y="620"/>
                    <a:pt x="963" y="506"/>
                    <a:pt x="973" y="468"/>
                  </a:cubicBezTo>
                  <a:cubicBezTo>
                    <a:pt x="1011" y="429"/>
                    <a:pt x="1011" y="401"/>
                    <a:pt x="1001" y="353"/>
                  </a:cubicBezTo>
                  <a:cubicBezTo>
                    <a:pt x="1001" y="324"/>
                    <a:pt x="1030" y="296"/>
                    <a:pt x="1039" y="267"/>
                  </a:cubicBezTo>
                  <a:cubicBezTo>
                    <a:pt x="1049" y="229"/>
                    <a:pt x="1049" y="191"/>
                    <a:pt x="1049" y="143"/>
                  </a:cubicBezTo>
                  <a:cubicBezTo>
                    <a:pt x="1049" y="105"/>
                    <a:pt x="1097" y="29"/>
                    <a:pt x="1125" y="0"/>
                  </a:cubicBezTo>
                  <a:lnTo>
                    <a:pt x="1125" y="0"/>
                  </a:lnTo>
                  <a:cubicBezTo>
                    <a:pt x="1163" y="39"/>
                    <a:pt x="1221" y="67"/>
                    <a:pt x="1278" y="77"/>
                  </a:cubicBezTo>
                  <a:cubicBezTo>
                    <a:pt x="1421" y="105"/>
                    <a:pt x="1573" y="162"/>
                    <a:pt x="1717" y="172"/>
                  </a:cubicBezTo>
                  <a:cubicBezTo>
                    <a:pt x="1745" y="172"/>
                    <a:pt x="1812" y="191"/>
                    <a:pt x="1812" y="201"/>
                  </a:cubicBezTo>
                  <a:cubicBezTo>
                    <a:pt x="1793" y="239"/>
                    <a:pt x="1659" y="210"/>
                    <a:pt x="1631" y="277"/>
                  </a:cubicBezTo>
                  <a:cubicBezTo>
                    <a:pt x="1612" y="306"/>
                    <a:pt x="1755" y="611"/>
                    <a:pt x="1783" y="630"/>
                  </a:cubicBezTo>
                  <a:cubicBezTo>
                    <a:pt x="1831" y="678"/>
                    <a:pt x="1860" y="582"/>
                    <a:pt x="1926" y="630"/>
                  </a:cubicBezTo>
                  <a:cubicBezTo>
                    <a:pt x="2012" y="687"/>
                    <a:pt x="2098" y="706"/>
                    <a:pt x="2117" y="811"/>
                  </a:cubicBezTo>
                  <a:cubicBezTo>
                    <a:pt x="2136" y="859"/>
                    <a:pt x="2117" y="925"/>
                    <a:pt x="2089" y="963"/>
                  </a:cubicBezTo>
                  <a:cubicBezTo>
                    <a:pt x="2041" y="1040"/>
                    <a:pt x="2079" y="1087"/>
                    <a:pt x="2079" y="1173"/>
                  </a:cubicBezTo>
                  <a:cubicBezTo>
                    <a:pt x="2069" y="1269"/>
                    <a:pt x="1888" y="1221"/>
                    <a:pt x="1850" y="1307"/>
                  </a:cubicBezTo>
                  <a:cubicBezTo>
                    <a:pt x="1840" y="1326"/>
                    <a:pt x="1840" y="1336"/>
                    <a:pt x="1850" y="1345"/>
                  </a:cubicBezTo>
                  <a:cubicBezTo>
                    <a:pt x="1869" y="1374"/>
                    <a:pt x="1926" y="1374"/>
                    <a:pt x="1964" y="1374"/>
                  </a:cubicBezTo>
                  <a:cubicBezTo>
                    <a:pt x="2012" y="1374"/>
                    <a:pt x="2050" y="1364"/>
                    <a:pt x="2089" y="1402"/>
                  </a:cubicBezTo>
                  <a:cubicBezTo>
                    <a:pt x="2079" y="1440"/>
                    <a:pt x="1955" y="1536"/>
                    <a:pt x="1917" y="1555"/>
                  </a:cubicBezTo>
                  <a:cubicBezTo>
                    <a:pt x="1802" y="1621"/>
                    <a:pt x="1869" y="1765"/>
                    <a:pt x="1936" y="1841"/>
                  </a:cubicBezTo>
                  <a:cubicBezTo>
                    <a:pt x="1974" y="1870"/>
                    <a:pt x="2002" y="1917"/>
                    <a:pt x="2041" y="1955"/>
                  </a:cubicBezTo>
                  <a:cubicBezTo>
                    <a:pt x="2079" y="1993"/>
                    <a:pt x="2107" y="2032"/>
                    <a:pt x="2022" y="2041"/>
                  </a:cubicBezTo>
                  <a:cubicBezTo>
                    <a:pt x="1945" y="2079"/>
                    <a:pt x="1964" y="2060"/>
                    <a:pt x="1993" y="2127"/>
                  </a:cubicBezTo>
                  <a:cubicBezTo>
                    <a:pt x="2012" y="2184"/>
                    <a:pt x="1964" y="2165"/>
                    <a:pt x="1964" y="2194"/>
                  </a:cubicBezTo>
                  <a:cubicBezTo>
                    <a:pt x="1974" y="2213"/>
                    <a:pt x="2002" y="2242"/>
                    <a:pt x="1955" y="2242"/>
                  </a:cubicBezTo>
                  <a:cubicBezTo>
                    <a:pt x="1860" y="2260"/>
                    <a:pt x="1936" y="2327"/>
                    <a:pt x="1945" y="2365"/>
                  </a:cubicBezTo>
                  <a:cubicBezTo>
                    <a:pt x="1945" y="2394"/>
                    <a:pt x="1907" y="2442"/>
                    <a:pt x="1907" y="2480"/>
                  </a:cubicBezTo>
                  <a:cubicBezTo>
                    <a:pt x="1917" y="2546"/>
                    <a:pt x="1955" y="2613"/>
                    <a:pt x="1955" y="2690"/>
                  </a:cubicBezTo>
                  <a:cubicBezTo>
                    <a:pt x="1955" y="2756"/>
                    <a:pt x="1879" y="2814"/>
                    <a:pt x="1831" y="2861"/>
                  </a:cubicBezTo>
                  <a:cubicBezTo>
                    <a:pt x="1831" y="2880"/>
                    <a:pt x="1822" y="2890"/>
                    <a:pt x="1812" y="2909"/>
                  </a:cubicBezTo>
                  <a:cubicBezTo>
                    <a:pt x="1802" y="2918"/>
                    <a:pt x="1783" y="2938"/>
                    <a:pt x="1783" y="2938"/>
                  </a:cubicBezTo>
                  <a:cubicBezTo>
                    <a:pt x="1735" y="2966"/>
                    <a:pt x="1735" y="2966"/>
                    <a:pt x="1735" y="2966"/>
                  </a:cubicBezTo>
                  <a:cubicBezTo>
                    <a:pt x="1717" y="2985"/>
                    <a:pt x="1707" y="2976"/>
                    <a:pt x="1697" y="3004"/>
                  </a:cubicBezTo>
                  <a:cubicBezTo>
                    <a:pt x="1688" y="3043"/>
                    <a:pt x="1650" y="3043"/>
                    <a:pt x="1612" y="3023"/>
                  </a:cubicBezTo>
                  <a:cubicBezTo>
                    <a:pt x="1573" y="2995"/>
                    <a:pt x="1555" y="3071"/>
                    <a:pt x="1516" y="3090"/>
                  </a:cubicBezTo>
                  <a:cubicBezTo>
                    <a:pt x="1497" y="3090"/>
                    <a:pt x="1459" y="3081"/>
                    <a:pt x="1450" y="3090"/>
                  </a:cubicBezTo>
                  <a:cubicBezTo>
                    <a:pt x="1430" y="3109"/>
                    <a:pt x="1402" y="3109"/>
                    <a:pt x="1383" y="3119"/>
                  </a:cubicBezTo>
                  <a:lnTo>
                    <a:pt x="1383" y="3119"/>
                  </a:lnTo>
                  <a:cubicBezTo>
                    <a:pt x="1335" y="3138"/>
                    <a:pt x="1335" y="3138"/>
                    <a:pt x="1335" y="3138"/>
                  </a:cubicBezTo>
                  <a:cubicBezTo>
                    <a:pt x="1316" y="3147"/>
                    <a:pt x="1316" y="3252"/>
                    <a:pt x="1297" y="3281"/>
                  </a:cubicBezTo>
                  <a:cubicBezTo>
                    <a:pt x="1268" y="3338"/>
                    <a:pt x="1192" y="3367"/>
                    <a:pt x="1144" y="3338"/>
                  </a:cubicBezTo>
                  <a:cubicBezTo>
                    <a:pt x="1078" y="3300"/>
                    <a:pt x="1011" y="3147"/>
                    <a:pt x="1030" y="3081"/>
                  </a:cubicBezTo>
                  <a:cubicBezTo>
                    <a:pt x="1039" y="3004"/>
                    <a:pt x="858" y="3014"/>
                    <a:pt x="820" y="3004"/>
                  </a:cubicBezTo>
                  <a:cubicBezTo>
                    <a:pt x="753" y="2995"/>
                    <a:pt x="753" y="2995"/>
                    <a:pt x="753" y="2995"/>
                  </a:cubicBezTo>
                  <a:lnTo>
                    <a:pt x="753" y="2995"/>
                  </a:lnTo>
                  <a:cubicBezTo>
                    <a:pt x="753" y="2957"/>
                    <a:pt x="782" y="2890"/>
                    <a:pt x="792" y="2852"/>
                  </a:cubicBezTo>
                  <a:cubicBezTo>
                    <a:pt x="792" y="2823"/>
                    <a:pt x="792" y="2785"/>
                    <a:pt x="782" y="2756"/>
                  </a:cubicBezTo>
                  <a:cubicBezTo>
                    <a:pt x="782" y="2718"/>
                    <a:pt x="753" y="2699"/>
                    <a:pt x="753" y="2671"/>
                  </a:cubicBezTo>
                  <a:cubicBezTo>
                    <a:pt x="763" y="2632"/>
                    <a:pt x="753" y="2613"/>
                    <a:pt x="782" y="2585"/>
                  </a:cubicBezTo>
                  <a:cubicBezTo>
                    <a:pt x="801" y="2575"/>
                    <a:pt x="839" y="2556"/>
                    <a:pt x="839" y="2537"/>
                  </a:cubicBezTo>
                  <a:cubicBezTo>
                    <a:pt x="839" y="2480"/>
                    <a:pt x="772" y="2442"/>
                    <a:pt x="734" y="2404"/>
                  </a:cubicBezTo>
                  <a:cubicBezTo>
                    <a:pt x="658" y="2299"/>
                    <a:pt x="763" y="2165"/>
                    <a:pt x="601" y="2098"/>
                  </a:cubicBezTo>
                  <a:cubicBezTo>
                    <a:pt x="563" y="2079"/>
                    <a:pt x="544" y="2051"/>
                    <a:pt x="505" y="2032"/>
                  </a:cubicBezTo>
                  <a:cubicBezTo>
                    <a:pt x="467" y="1984"/>
                    <a:pt x="467" y="1917"/>
                    <a:pt x="505" y="1870"/>
                  </a:cubicBezTo>
                  <a:cubicBezTo>
                    <a:pt x="534" y="1822"/>
                    <a:pt x="515" y="1765"/>
                    <a:pt x="544" y="1726"/>
                  </a:cubicBezTo>
                  <a:cubicBezTo>
                    <a:pt x="563" y="1698"/>
                    <a:pt x="582" y="1660"/>
                    <a:pt x="553" y="1621"/>
                  </a:cubicBezTo>
                  <a:cubicBezTo>
                    <a:pt x="525" y="1583"/>
                    <a:pt x="458" y="1545"/>
                    <a:pt x="410" y="1507"/>
                  </a:cubicBezTo>
                  <a:cubicBezTo>
                    <a:pt x="362" y="1459"/>
                    <a:pt x="229" y="1526"/>
                    <a:pt x="153" y="1507"/>
                  </a:cubicBezTo>
                  <a:cubicBezTo>
                    <a:pt x="114" y="1498"/>
                    <a:pt x="86" y="1459"/>
                    <a:pt x="29" y="1459"/>
                  </a:cubicBezTo>
                  <a:lnTo>
                    <a:pt x="29" y="1459"/>
                  </a:lnTo>
                  <a:cubicBezTo>
                    <a:pt x="57" y="1431"/>
                    <a:pt x="38" y="1402"/>
                    <a:pt x="67" y="1374"/>
                  </a:cubicBezTo>
                  <a:cubicBezTo>
                    <a:pt x="105" y="1336"/>
                    <a:pt x="38" y="1316"/>
                    <a:pt x="19" y="1269"/>
                  </a:cubicBezTo>
                  <a:cubicBezTo>
                    <a:pt x="9" y="1250"/>
                    <a:pt x="9" y="1231"/>
                    <a:pt x="9" y="1212"/>
                  </a:cubicBezTo>
                  <a:cubicBezTo>
                    <a:pt x="19" y="1164"/>
                    <a:pt x="29" y="1154"/>
                    <a:pt x="9" y="1097"/>
                  </a:cubicBezTo>
                  <a:cubicBezTo>
                    <a:pt x="0" y="1059"/>
                    <a:pt x="19" y="973"/>
                    <a:pt x="76" y="1002"/>
                  </a:cubicBezTo>
                  <a:cubicBezTo>
                    <a:pt x="95" y="1011"/>
                    <a:pt x="105" y="1030"/>
                    <a:pt x="124" y="1021"/>
                  </a:cubicBezTo>
                  <a:cubicBezTo>
                    <a:pt x="143" y="1021"/>
                    <a:pt x="191" y="992"/>
                    <a:pt x="20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7"/>
            <p:cNvSpPr>
              <a:spLocks noChangeArrowheads="1"/>
            </p:cNvSpPr>
            <p:nvPr/>
          </p:nvSpPr>
          <p:spPr bwMode="auto">
            <a:xfrm>
              <a:off x="9675194" y="2195772"/>
              <a:ext cx="350296" cy="466362"/>
            </a:xfrm>
            <a:custGeom>
              <a:avLst/>
              <a:gdLst>
                <a:gd name="T0" fmla="*/ 601 w 1412"/>
                <a:gd name="T1" fmla="*/ 47 h 1879"/>
                <a:gd name="T2" fmla="*/ 601 w 1412"/>
                <a:gd name="T3" fmla="*/ 47 h 1879"/>
                <a:gd name="T4" fmla="*/ 810 w 1412"/>
                <a:gd name="T5" fmla="*/ 19 h 1879"/>
                <a:gd name="T6" fmla="*/ 944 w 1412"/>
                <a:gd name="T7" fmla="*/ 67 h 1879"/>
                <a:gd name="T8" fmla="*/ 992 w 1412"/>
                <a:gd name="T9" fmla="*/ 152 h 1879"/>
                <a:gd name="T10" fmla="*/ 1106 w 1412"/>
                <a:gd name="T11" fmla="*/ 219 h 1879"/>
                <a:gd name="T12" fmla="*/ 1249 w 1412"/>
                <a:gd name="T13" fmla="*/ 257 h 1879"/>
                <a:gd name="T14" fmla="*/ 1335 w 1412"/>
                <a:gd name="T15" fmla="*/ 286 h 1879"/>
                <a:gd name="T16" fmla="*/ 1335 w 1412"/>
                <a:gd name="T17" fmla="*/ 286 h 1879"/>
                <a:gd name="T18" fmla="*/ 1373 w 1412"/>
                <a:gd name="T19" fmla="*/ 353 h 1879"/>
                <a:gd name="T20" fmla="*/ 1335 w 1412"/>
                <a:gd name="T21" fmla="*/ 419 h 1879"/>
                <a:gd name="T22" fmla="*/ 1230 w 1412"/>
                <a:gd name="T23" fmla="*/ 400 h 1879"/>
                <a:gd name="T24" fmla="*/ 1001 w 1412"/>
                <a:gd name="T25" fmla="*/ 448 h 1879"/>
                <a:gd name="T26" fmla="*/ 896 w 1412"/>
                <a:gd name="T27" fmla="*/ 601 h 1879"/>
                <a:gd name="T28" fmla="*/ 830 w 1412"/>
                <a:gd name="T29" fmla="*/ 743 h 1879"/>
                <a:gd name="T30" fmla="*/ 782 w 1412"/>
                <a:gd name="T31" fmla="*/ 934 h 1879"/>
                <a:gd name="T32" fmla="*/ 763 w 1412"/>
                <a:gd name="T33" fmla="*/ 1144 h 1879"/>
                <a:gd name="T34" fmla="*/ 772 w 1412"/>
                <a:gd name="T35" fmla="*/ 1220 h 1879"/>
                <a:gd name="T36" fmla="*/ 810 w 1412"/>
                <a:gd name="T37" fmla="*/ 1316 h 1879"/>
                <a:gd name="T38" fmla="*/ 887 w 1412"/>
                <a:gd name="T39" fmla="*/ 1373 h 1879"/>
                <a:gd name="T40" fmla="*/ 877 w 1412"/>
                <a:gd name="T41" fmla="*/ 1402 h 1879"/>
                <a:gd name="T42" fmla="*/ 877 w 1412"/>
                <a:gd name="T43" fmla="*/ 1402 h 1879"/>
                <a:gd name="T44" fmla="*/ 801 w 1412"/>
                <a:gd name="T45" fmla="*/ 1440 h 1879"/>
                <a:gd name="T46" fmla="*/ 753 w 1412"/>
                <a:gd name="T47" fmla="*/ 1421 h 1879"/>
                <a:gd name="T48" fmla="*/ 686 w 1412"/>
                <a:gd name="T49" fmla="*/ 1516 h 1879"/>
                <a:gd name="T50" fmla="*/ 686 w 1412"/>
                <a:gd name="T51" fmla="*/ 1631 h 1879"/>
                <a:gd name="T52" fmla="*/ 696 w 1412"/>
                <a:gd name="T53" fmla="*/ 1688 h 1879"/>
                <a:gd name="T54" fmla="*/ 744 w 1412"/>
                <a:gd name="T55" fmla="*/ 1793 h 1879"/>
                <a:gd name="T56" fmla="*/ 706 w 1412"/>
                <a:gd name="T57" fmla="*/ 1878 h 1879"/>
                <a:gd name="T58" fmla="*/ 706 w 1412"/>
                <a:gd name="T59" fmla="*/ 1878 h 1879"/>
                <a:gd name="T60" fmla="*/ 610 w 1412"/>
                <a:gd name="T61" fmla="*/ 1783 h 1879"/>
                <a:gd name="T62" fmla="*/ 429 w 1412"/>
                <a:gd name="T63" fmla="*/ 1678 h 1879"/>
                <a:gd name="T64" fmla="*/ 324 w 1412"/>
                <a:gd name="T65" fmla="*/ 1564 h 1879"/>
                <a:gd name="T66" fmla="*/ 248 w 1412"/>
                <a:gd name="T67" fmla="*/ 1487 h 1879"/>
                <a:gd name="T68" fmla="*/ 219 w 1412"/>
                <a:gd name="T69" fmla="*/ 1382 h 1879"/>
                <a:gd name="T70" fmla="*/ 219 w 1412"/>
                <a:gd name="T71" fmla="*/ 1382 h 1879"/>
                <a:gd name="T72" fmla="*/ 296 w 1412"/>
                <a:gd name="T73" fmla="*/ 1211 h 1879"/>
                <a:gd name="T74" fmla="*/ 248 w 1412"/>
                <a:gd name="T75" fmla="*/ 1058 h 1879"/>
                <a:gd name="T76" fmla="*/ 210 w 1412"/>
                <a:gd name="T77" fmla="*/ 925 h 1879"/>
                <a:gd name="T78" fmla="*/ 29 w 1412"/>
                <a:gd name="T79" fmla="*/ 963 h 1879"/>
                <a:gd name="T80" fmla="*/ 67 w 1412"/>
                <a:gd name="T81" fmla="*/ 887 h 1879"/>
                <a:gd name="T82" fmla="*/ 57 w 1412"/>
                <a:gd name="T83" fmla="*/ 743 h 1879"/>
                <a:gd name="T84" fmla="*/ 172 w 1412"/>
                <a:gd name="T85" fmla="*/ 639 h 1879"/>
                <a:gd name="T86" fmla="*/ 210 w 1412"/>
                <a:gd name="T87" fmla="*/ 486 h 1879"/>
                <a:gd name="T88" fmla="*/ 314 w 1412"/>
                <a:gd name="T89" fmla="*/ 400 h 1879"/>
                <a:gd name="T90" fmla="*/ 458 w 1412"/>
                <a:gd name="T91" fmla="*/ 238 h 1879"/>
                <a:gd name="T92" fmla="*/ 572 w 1412"/>
                <a:gd name="T93" fmla="*/ 114 h 1879"/>
                <a:gd name="T94" fmla="*/ 601 w 1412"/>
                <a:gd name="T95" fmla="*/ 47 h 1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412" h="1879">
                  <a:moveTo>
                    <a:pt x="601" y="47"/>
                  </a:moveTo>
                  <a:lnTo>
                    <a:pt x="601" y="47"/>
                  </a:lnTo>
                  <a:cubicBezTo>
                    <a:pt x="677" y="9"/>
                    <a:pt x="725" y="0"/>
                    <a:pt x="810" y="19"/>
                  </a:cubicBezTo>
                  <a:cubicBezTo>
                    <a:pt x="849" y="28"/>
                    <a:pt x="915" y="47"/>
                    <a:pt x="944" y="67"/>
                  </a:cubicBezTo>
                  <a:cubicBezTo>
                    <a:pt x="963" y="76"/>
                    <a:pt x="982" y="133"/>
                    <a:pt x="992" y="152"/>
                  </a:cubicBezTo>
                  <a:cubicBezTo>
                    <a:pt x="1020" y="200"/>
                    <a:pt x="1039" y="267"/>
                    <a:pt x="1106" y="219"/>
                  </a:cubicBezTo>
                  <a:cubicBezTo>
                    <a:pt x="1163" y="181"/>
                    <a:pt x="1202" y="257"/>
                    <a:pt x="1249" y="257"/>
                  </a:cubicBezTo>
                  <a:cubicBezTo>
                    <a:pt x="1335" y="286"/>
                    <a:pt x="1335" y="286"/>
                    <a:pt x="1335" y="286"/>
                  </a:cubicBezTo>
                  <a:lnTo>
                    <a:pt x="1335" y="286"/>
                  </a:lnTo>
                  <a:cubicBezTo>
                    <a:pt x="1373" y="353"/>
                    <a:pt x="1373" y="353"/>
                    <a:pt x="1373" y="353"/>
                  </a:cubicBezTo>
                  <a:cubicBezTo>
                    <a:pt x="1392" y="419"/>
                    <a:pt x="1411" y="419"/>
                    <a:pt x="1335" y="419"/>
                  </a:cubicBezTo>
                  <a:cubicBezTo>
                    <a:pt x="1297" y="410"/>
                    <a:pt x="1268" y="419"/>
                    <a:pt x="1230" y="400"/>
                  </a:cubicBezTo>
                  <a:cubicBezTo>
                    <a:pt x="1144" y="353"/>
                    <a:pt x="1068" y="381"/>
                    <a:pt x="1001" y="448"/>
                  </a:cubicBezTo>
                  <a:cubicBezTo>
                    <a:pt x="944" y="496"/>
                    <a:pt x="915" y="524"/>
                    <a:pt x="896" y="601"/>
                  </a:cubicBezTo>
                  <a:cubicBezTo>
                    <a:pt x="887" y="658"/>
                    <a:pt x="858" y="696"/>
                    <a:pt x="830" y="743"/>
                  </a:cubicBezTo>
                  <a:cubicBezTo>
                    <a:pt x="791" y="801"/>
                    <a:pt x="801" y="868"/>
                    <a:pt x="782" y="934"/>
                  </a:cubicBezTo>
                  <a:cubicBezTo>
                    <a:pt x="753" y="1001"/>
                    <a:pt x="734" y="1087"/>
                    <a:pt x="763" y="1144"/>
                  </a:cubicBezTo>
                  <a:cubicBezTo>
                    <a:pt x="782" y="1173"/>
                    <a:pt x="772" y="1192"/>
                    <a:pt x="772" y="1220"/>
                  </a:cubicBezTo>
                  <a:cubicBezTo>
                    <a:pt x="772" y="1249"/>
                    <a:pt x="782" y="1306"/>
                    <a:pt x="810" y="1316"/>
                  </a:cubicBezTo>
                  <a:cubicBezTo>
                    <a:pt x="849" y="1335"/>
                    <a:pt x="877" y="1335"/>
                    <a:pt x="887" y="1373"/>
                  </a:cubicBezTo>
                  <a:cubicBezTo>
                    <a:pt x="877" y="1402"/>
                    <a:pt x="877" y="1402"/>
                    <a:pt x="877" y="1402"/>
                  </a:cubicBezTo>
                  <a:lnTo>
                    <a:pt x="877" y="1402"/>
                  </a:lnTo>
                  <a:cubicBezTo>
                    <a:pt x="868" y="1411"/>
                    <a:pt x="820" y="1440"/>
                    <a:pt x="801" y="1440"/>
                  </a:cubicBezTo>
                  <a:cubicBezTo>
                    <a:pt x="782" y="1449"/>
                    <a:pt x="772" y="1430"/>
                    <a:pt x="753" y="1421"/>
                  </a:cubicBezTo>
                  <a:cubicBezTo>
                    <a:pt x="696" y="1392"/>
                    <a:pt x="677" y="1478"/>
                    <a:pt x="686" y="1516"/>
                  </a:cubicBezTo>
                  <a:cubicBezTo>
                    <a:pt x="706" y="1573"/>
                    <a:pt x="696" y="1583"/>
                    <a:pt x="686" y="1631"/>
                  </a:cubicBezTo>
                  <a:cubicBezTo>
                    <a:pt x="686" y="1650"/>
                    <a:pt x="686" y="1669"/>
                    <a:pt x="696" y="1688"/>
                  </a:cubicBezTo>
                  <a:cubicBezTo>
                    <a:pt x="715" y="1735"/>
                    <a:pt x="782" y="1755"/>
                    <a:pt x="744" y="1793"/>
                  </a:cubicBezTo>
                  <a:cubicBezTo>
                    <a:pt x="715" y="1821"/>
                    <a:pt x="734" y="1850"/>
                    <a:pt x="706" y="1878"/>
                  </a:cubicBezTo>
                  <a:lnTo>
                    <a:pt x="706" y="1878"/>
                  </a:lnTo>
                  <a:cubicBezTo>
                    <a:pt x="648" y="1878"/>
                    <a:pt x="658" y="1802"/>
                    <a:pt x="610" y="1783"/>
                  </a:cubicBezTo>
                  <a:cubicBezTo>
                    <a:pt x="534" y="1745"/>
                    <a:pt x="477" y="1773"/>
                    <a:pt x="429" y="1678"/>
                  </a:cubicBezTo>
                  <a:cubicBezTo>
                    <a:pt x="401" y="1621"/>
                    <a:pt x="372" y="1602"/>
                    <a:pt x="324" y="1564"/>
                  </a:cubicBezTo>
                  <a:cubicBezTo>
                    <a:pt x="296" y="1545"/>
                    <a:pt x="267" y="1516"/>
                    <a:pt x="248" y="1487"/>
                  </a:cubicBezTo>
                  <a:cubicBezTo>
                    <a:pt x="219" y="1382"/>
                    <a:pt x="219" y="1382"/>
                    <a:pt x="219" y="1382"/>
                  </a:cubicBezTo>
                  <a:lnTo>
                    <a:pt x="219" y="1382"/>
                  </a:lnTo>
                  <a:cubicBezTo>
                    <a:pt x="257" y="1364"/>
                    <a:pt x="372" y="1249"/>
                    <a:pt x="296" y="1211"/>
                  </a:cubicBezTo>
                  <a:cubicBezTo>
                    <a:pt x="229" y="1173"/>
                    <a:pt x="248" y="1115"/>
                    <a:pt x="248" y="1058"/>
                  </a:cubicBezTo>
                  <a:cubicBezTo>
                    <a:pt x="248" y="1030"/>
                    <a:pt x="248" y="934"/>
                    <a:pt x="210" y="925"/>
                  </a:cubicBezTo>
                  <a:cubicBezTo>
                    <a:pt x="172" y="906"/>
                    <a:pt x="76" y="1030"/>
                    <a:pt x="29" y="963"/>
                  </a:cubicBezTo>
                  <a:cubicBezTo>
                    <a:pt x="0" y="925"/>
                    <a:pt x="57" y="915"/>
                    <a:pt x="67" y="887"/>
                  </a:cubicBezTo>
                  <a:cubicBezTo>
                    <a:pt x="76" y="848"/>
                    <a:pt x="47" y="791"/>
                    <a:pt x="57" y="743"/>
                  </a:cubicBezTo>
                  <a:cubicBezTo>
                    <a:pt x="67" y="610"/>
                    <a:pt x="95" y="696"/>
                    <a:pt x="172" y="639"/>
                  </a:cubicBezTo>
                  <a:cubicBezTo>
                    <a:pt x="210" y="601"/>
                    <a:pt x="191" y="543"/>
                    <a:pt x="210" y="486"/>
                  </a:cubicBezTo>
                  <a:cubicBezTo>
                    <a:pt x="229" y="438"/>
                    <a:pt x="267" y="419"/>
                    <a:pt x="314" y="400"/>
                  </a:cubicBezTo>
                  <a:cubicBezTo>
                    <a:pt x="391" y="372"/>
                    <a:pt x="381" y="276"/>
                    <a:pt x="458" y="238"/>
                  </a:cubicBezTo>
                  <a:cubicBezTo>
                    <a:pt x="505" y="200"/>
                    <a:pt x="563" y="190"/>
                    <a:pt x="572" y="114"/>
                  </a:cubicBezTo>
                  <a:cubicBezTo>
                    <a:pt x="601" y="47"/>
                    <a:pt x="601" y="47"/>
                    <a:pt x="601" y="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8"/>
            <p:cNvSpPr>
              <a:spLocks noChangeArrowheads="1"/>
            </p:cNvSpPr>
            <p:nvPr/>
          </p:nvSpPr>
          <p:spPr bwMode="auto">
            <a:xfrm>
              <a:off x="9620461" y="2538426"/>
              <a:ext cx="431302" cy="539710"/>
            </a:xfrm>
            <a:custGeom>
              <a:avLst/>
              <a:gdLst>
                <a:gd name="T0" fmla="*/ 210 w 1737"/>
                <a:gd name="T1" fmla="*/ 277 h 2176"/>
                <a:gd name="T2" fmla="*/ 210 w 1737"/>
                <a:gd name="T3" fmla="*/ 277 h 2176"/>
                <a:gd name="T4" fmla="*/ 267 w 1737"/>
                <a:gd name="T5" fmla="*/ 182 h 2176"/>
                <a:gd name="T6" fmla="*/ 344 w 1737"/>
                <a:gd name="T7" fmla="*/ 105 h 2176"/>
                <a:gd name="T8" fmla="*/ 392 w 1737"/>
                <a:gd name="T9" fmla="*/ 58 h 2176"/>
                <a:gd name="T10" fmla="*/ 439 w 1737"/>
                <a:gd name="T11" fmla="*/ 0 h 2176"/>
                <a:gd name="T12" fmla="*/ 439 w 1737"/>
                <a:gd name="T13" fmla="*/ 0 h 2176"/>
                <a:gd name="T14" fmla="*/ 468 w 1737"/>
                <a:gd name="T15" fmla="*/ 105 h 2176"/>
                <a:gd name="T16" fmla="*/ 544 w 1737"/>
                <a:gd name="T17" fmla="*/ 182 h 2176"/>
                <a:gd name="T18" fmla="*/ 649 w 1737"/>
                <a:gd name="T19" fmla="*/ 296 h 2176"/>
                <a:gd name="T20" fmla="*/ 830 w 1737"/>
                <a:gd name="T21" fmla="*/ 401 h 2176"/>
                <a:gd name="T22" fmla="*/ 926 w 1737"/>
                <a:gd name="T23" fmla="*/ 496 h 2176"/>
                <a:gd name="T24" fmla="*/ 926 w 1737"/>
                <a:gd name="T25" fmla="*/ 496 h 2176"/>
                <a:gd name="T26" fmla="*/ 1050 w 1737"/>
                <a:gd name="T27" fmla="*/ 544 h 2176"/>
                <a:gd name="T28" fmla="*/ 1307 w 1737"/>
                <a:gd name="T29" fmla="*/ 544 h 2176"/>
                <a:gd name="T30" fmla="*/ 1450 w 1737"/>
                <a:gd name="T31" fmla="*/ 658 h 2176"/>
                <a:gd name="T32" fmla="*/ 1441 w 1737"/>
                <a:gd name="T33" fmla="*/ 763 h 2176"/>
                <a:gd name="T34" fmla="*/ 1402 w 1737"/>
                <a:gd name="T35" fmla="*/ 907 h 2176"/>
                <a:gd name="T36" fmla="*/ 1402 w 1737"/>
                <a:gd name="T37" fmla="*/ 1069 h 2176"/>
                <a:gd name="T38" fmla="*/ 1498 w 1737"/>
                <a:gd name="T39" fmla="*/ 1135 h 2176"/>
                <a:gd name="T40" fmla="*/ 1631 w 1737"/>
                <a:gd name="T41" fmla="*/ 1441 h 2176"/>
                <a:gd name="T42" fmla="*/ 1736 w 1737"/>
                <a:gd name="T43" fmla="*/ 1574 h 2176"/>
                <a:gd name="T44" fmla="*/ 1679 w 1737"/>
                <a:gd name="T45" fmla="*/ 1622 h 2176"/>
                <a:gd name="T46" fmla="*/ 1650 w 1737"/>
                <a:gd name="T47" fmla="*/ 1708 h 2176"/>
                <a:gd name="T48" fmla="*/ 1679 w 1737"/>
                <a:gd name="T49" fmla="*/ 1793 h 2176"/>
                <a:gd name="T50" fmla="*/ 1689 w 1737"/>
                <a:gd name="T51" fmla="*/ 1889 h 2176"/>
                <a:gd name="T52" fmla="*/ 1650 w 1737"/>
                <a:gd name="T53" fmla="*/ 2032 h 2176"/>
                <a:gd name="T54" fmla="*/ 1650 w 1737"/>
                <a:gd name="T55" fmla="*/ 2032 h 2176"/>
                <a:gd name="T56" fmla="*/ 1564 w 1737"/>
                <a:gd name="T57" fmla="*/ 2013 h 2176"/>
                <a:gd name="T58" fmla="*/ 1460 w 1737"/>
                <a:gd name="T59" fmla="*/ 2013 h 2176"/>
                <a:gd name="T60" fmla="*/ 1374 w 1737"/>
                <a:gd name="T61" fmla="*/ 2051 h 2176"/>
                <a:gd name="T62" fmla="*/ 1145 w 1737"/>
                <a:gd name="T63" fmla="*/ 2118 h 2176"/>
                <a:gd name="T64" fmla="*/ 954 w 1737"/>
                <a:gd name="T65" fmla="*/ 2118 h 2176"/>
                <a:gd name="T66" fmla="*/ 678 w 1737"/>
                <a:gd name="T67" fmla="*/ 2060 h 2176"/>
                <a:gd name="T68" fmla="*/ 573 w 1737"/>
                <a:gd name="T69" fmla="*/ 2089 h 2176"/>
                <a:gd name="T70" fmla="*/ 516 w 1737"/>
                <a:gd name="T71" fmla="*/ 2118 h 2176"/>
                <a:gd name="T72" fmla="*/ 401 w 1737"/>
                <a:gd name="T73" fmla="*/ 2146 h 2176"/>
                <a:gd name="T74" fmla="*/ 325 w 1737"/>
                <a:gd name="T75" fmla="*/ 2156 h 2176"/>
                <a:gd name="T76" fmla="*/ 325 w 1737"/>
                <a:gd name="T77" fmla="*/ 2156 h 2176"/>
                <a:gd name="T78" fmla="*/ 334 w 1737"/>
                <a:gd name="T79" fmla="*/ 1975 h 2176"/>
                <a:gd name="T80" fmla="*/ 296 w 1737"/>
                <a:gd name="T81" fmla="*/ 1774 h 2176"/>
                <a:gd name="T82" fmla="*/ 325 w 1737"/>
                <a:gd name="T83" fmla="*/ 1641 h 2176"/>
                <a:gd name="T84" fmla="*/ 267 w 1737"/>
                <a:gd name="T85" fmla="*/ 1469 h 2176"/>
                <a:gd name="T86" fmla="*/ 239 w 1737"/>
                <a:gd name="T87" fmla="*/ 1374 h 2176"/>
                <a:gd name="T88" fmla="*/ 125 w 1737"/>
                <a:gd name="T89" fmla="*/ 1317 h 2176"/>
                <a:gd name="T90" fmla="*/ 163 w 1737"/>
                <a:gd name="T91" fmla="*/ 1107 h 2176"/>
                <a:gd name="T92" fmla="*/ 229 w 1737"/>
                <a:gd name="T93" fmla="*/ 821 h 2176"/>
                <a:gd name="T94" fmla="*/ 210 w 1737"/>
                <a:gd name="T95" fmla="*/ 649 h 2176"/>
                <a:gd name="T96" fmla="*/ 191 w 1737"/>
                <a:gd name="T97" fmla="*/ 563 h 2176"/>
                <a:gd name="T98" fmla="*/ 287 w 1737"/>
                <a:gd name="T99" fmla="*/ 420 h 2176"/>
                <a:gd name="T100" fmla="*/ 363 w 1737"/>
                <a:gd name="T101" fmla="*/ 325 h 2176"/>
                <a:gd name="T102" fmla="*/ 287 w 1737"/>
                <a:gd name="T103" fmla="*/ 296 h 2176"/>
                <a:gd name="T104" fmla="*/ 210 w 1737"/>
                <a:gd name="T105" fmla="*/ 277 h 21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737" h="2176">
                  <a:moveTo>
                    <a:pt x="210" y="277"/>
                  </a:moveTo>
                  <a:lnTo>
                    <a:pt x="210" y="277"/>
                  </a:lnTo>
                  <a:cubicBezTo>
                    <a:pt x="239" y="249"/>
                    <a:pt x="249" y="220"/>
                    <a:pt x="267" y="182"/>
                  </a:cubicBezTo>
                  <a:cubicBezTo>
                    <a:pt x="296" y="153"/>
                    <a:pt x="315" y="124"/>
                    <a:pt x="344" y="105"/>
                  </a:cubicBezTo>
                  <a:cubicBezTo>
                    <a:pt x="354" y="86"/>
                    <a:pt x="372" y="67"/>
                    <a:pt x="392" y="58"/>
                  </a:cubicBezTo>
                  <a:cubicBezTo>
                    <a:pt x="411" y="39"/>
                    <a:pt x="420" y="20"/>
                    <a:pt x="439" y="0"/>
                  </a:cubicBezTo>
                  <a:lnTo>
                    <a:pt x="439" y="0"/>
                  </a:lnTo>
                  <a:cubicBezTo>
                    <a:pt x="468" y="105"/>
                    <a:pt x="468" y="105"/>
                    <a:pt x="468" y="105"/>
                  </a:cubicBezTo>
                  <a:cubicBezTo>
                    <a:pt x="487" y="134"/>
                    <a:pt x="516" y="163"/>
                    <a:pt x="544" y="182"/>
                  </a:cubicBezTo>
                  <a:cubicBezTo>
                    <a:pt x="592" y="220"/>
                    <a:pt x="621" y="239"/>
                    <a:pt x="649" y="296"/>
                  </a:cubicBezTo>
                  <a:cubicBezTo>
                    <a:pt x="697" y="391"/>
                    <a:pt x="754" y="363"/>
                    <a:pt x="830" y="401"/>
                  </a:cubicBezTo>
                  <a:cubicBezTo>
                    <a:pt x="878" y="420"/>
                    <a:pt x="868" y="496"/>
                    <a:pt x="926" y="496"/>
                  </a:cubicBezTo>
                  <a:lnTo>
                    <a:pt x="926" y="496"/>
                  </a:lnTo>
                  <a:cubicBezTo>
                    <a:pt x="983" y="496"/>
                    <a:pt x="1011" y="535"/>
                    <a:pt x="1050" y="544"/>
                  </a:cubicBezTo>
                  <a:cubicBezTo>
                    <a:pt x="1126" y="563"/>
                    <a:pt x="1259" y="496"/>
                    <a:pt x="1307" y="544"/>
                  </a:cubicBezTo>
                  <a:cubicBezTo>
                    <a:pt x="1355" y="582"/>
                    <a:pt x="1422" y="620"/>
                    <a:pt x="1450" y="658"/>
                  </a:cubicBezTo>
                  <a:cubicBezTo>
                    <a:pt x="1479" y="697"/>
                    <a:pt x="1460" y="735"/>
                    <a:pt x="1441" y="763"/>
                  </a:cubicBezTo>
                  <a:cubicBezTo>
                    <a:pt x="1412" y="802"/>
                    <a:pt x="1431" y="859"/>
                    <a:pt x="1402" y="907"/>
                  </a:cubicBezTo>
                  <a:cubicBezTo>
                    <a:pt x="1364" y="954"/>
                    <a:pt x="1364" y="1021"/>
                    <a:pt x="1402" y="1069"/>
                  </a:cubicBezTo>
                  <a:cubicBezTo>
                    <a:pt x="1441" y="1088"/>
                    <a:pt x="1460" y="1116"/>
                    <a:pt x="1498" y="1135"/>
                  </a:cubicBezTo>
                  <a:cubicBezTo>
                    <a:pt x="1660" y="1202"/>
                    <a:pt x="1555" y="1336"/>
                    <a:pt x="1631" y="1441"/>
                  </a:cubicBezTo>
                  <a:cubicBezTo>
                    <a:pt x="1669" y="1479"/>
                    <a:pt x="1736" y="1517"/>
                    <a:pt x="1736" y="1574"/>
                  </a:cubicBezTo>
                  <a:cubicBezTo>
                    <a:pt x="1736" y="1593"/>
                    <a:pt x="1698" y="1612"/>
                    <a:pt x="1679" y="1622"/>
                  </a:cubicBezTo>
                  <a:cubicBezTo>
                    <a:pt x="1650" y="1650"/>
                    <a:pt x="1660" y="1669"/>
                    <a:pt x="1650" y="1708"/>
                  </a:cubicBezTo>
                  <a:cubicBezTo>
                    <a:pt x="1650" y="1736"/>
                    <a:pt x="1679" y="1755"/>
                    <a:pt x="1679" y="1793"/>
                  </a:cubicBezTo>
                  <a:cubicBezTo>
                    <a:pt x="1689" y="1822"/>
                    <a:pt x="1689" y="1860"/>
                    <a:pt x="1689" y="1889"/>
                  </a:cubicBezTo>
                  <a:cubicBezTo>
                    <a:pt x="1679" y="1927"/>
                    <a:pt x="1650" y="1994"/>
                    <a:pt x="1650" y="2032"/>
                  </a:cubicBezTo>
                  <a:lnTo>
                    <a:pt x="1650" y="2032"/>
                  </a:lnTo>
                  <a:cubicBezTo>
                    <a:pt x="1564" y="2013"/>
                    <a:pt x="1564" y="2013"/>
                    <a:pt x="1564" y="2013"/>
                  </a:cubicBezTo>
                  <a:cubicBezTo>
                    <a:pt x="1488" y="2051"/>
                    <a:pt x="1517" y="2041"/>
                    <a:pt x="1460" y="2013"/>
                  </a:cubicBezTo>
                  <a:cubicBezTo>
                    <a:pt x="1422" y="2003"/>
                    <a:pt x="1412" y="2070"/>
                    <a:pt x="1374" y="2051"/>
                  </a:cubicBezTo>
                  <a:cubicBezTo>
                    <a:pt x="1259" y="2003"/>
                    <a:pt x="1269" y="2175"/>
                    <a:pt x="1145" y="2118"/>
                  </a:cubicBezTo>
                  <a:cubicBezTo>
                    <a:pt x="1069" y="2089"/>
                    <a:pt x="1040" y="2137"/>
                    <a:pt x="954" y="2118"/>
                  </a:cubicBezTo>
                  <a:cubicBezTo>
                    <a:pt x="678" y="2060"/>
                    <a:pt x="678" y="2060"/>
                    <a:pt x="678" y="2060"/>
                  </a:cubicBezTo>
                  <a:cubicBezTo>
                    <a:pt x="592" y="2041"/>
                    <a:pt x="639" y="2080"/>
                    <a:pt x="573" y="2089"/>
                  </a:cubicBezTo>
                  <a:cubicBezTo>
                    <a:pt x="544" y="2099"/>
                    <a:pt x="544" y="2127"/>
                    <a:pt x="516" y="2118"/>
                  </a:cubicBezTo>
                  <a:cubicBezTo>
                    <a:pt x="430" y="2099"/>
                    <a:pt x="468" y="2060"/>
                    <a:pt x="401" y="2146"/>
                  </a:cubicBezTo>
                  <a:cubicBezTo>
                    <a:pt x="382" y="2165"/>
                    <a:pt x="354" y="2165"/>
                    <a:pt x="325" y="2156"/>
                  </a:cubicBezTo>
                  <a:lnTo>
                    <a:pt x="325" y="2156"/>
                  </a:lnTo>
                  <a:cubicBezTo>
                    <a:pt x="315" y="2099"/>
                    <a:pt x="325" y="2032"/>
                    <a:pt x="334" y="1975"/>
                  </a:cubicBezTo>
                  <a:cubicBezTo>
                    <a:pt x="344" y="1898"/>
                    <a:pt x="287" y="1851"/>
                    <a:pt x="296" y="1774"/>
                  </a:cubicBezTo>
                  <a:cubicBezTo>
                    <a:pt x="306" y="1727"/>
                    <a:pt x="325" y="1698"/>
                    <a:pt x="325" y="1641"/>
                  </a:cubicBezTo>
                  <a:cubicBezTo>
                    <a:pt x="325" y="1574"/>
                    <a:pt x="306" y="1526"/>
                    <a:pt x="267" y="1469"/>
                  </a:cubicBezTo>
                  <a:cubicBezTo>
                    <a:pt x="249" y="1431"/>
                    <a:pt x="249" y="1412"/>
                    <a:pt x="239" y="1374"/>
                  </a:cubicBezTo>
                  <a:cubicBezTo>
                    <a:pt x="239" y="1355"/>
                    <a:pt x="153" y="1317"/>
                    <a:pt x="125" y="1317"/>
                  </a:cubicBezTo>
                  <a:cubicBezTo>
                    <a:pt x="0" y="1240"/>
                    <a:pt x="115" y="1183"/>
                    <a:pt x="163" y="1107"/>
                  </a:cubicBezTo>
                  <a:cubicBezTo>
                    <a:pt x="220" y="1021"/>
                    <a:pt x="249" y="916"/>
                    <a:pt x="229" y="821"/>
                  </a:cubicBezTo>
                  <a:cubicBezTo>
                    <a:pt x="220" y="763"/>
                    <a:pt x="182" y="706"/>
                    <a:pt x="210" y="649"/>
                  </a:cubicBezTo>
                  <a:cubicBezTo>
                    <a:pt x="220" y="620"/>
                    <a:pt x="201" y="582"/>
                    <a:pt x="191" y="563"/>
                  </a:cubicBezTo>
                  <a:cubicBezTo>
                    <a:pt x="201" y="506"/>
                    <a:pt x="229" y="449"/>
                    <a:pt x="287" y="420"/>
                  </a:cubicBezTo>
                  <a:cubicBezTo>
                    <a:pt x="315" y="401"/>
                    <a:pt x="392" y="391"/>
                    <a:pt x="363" y="325"/>
                  </a:cubicBezTo>
                  <a:cubicBezTo>
                    <a:pt x="354" y="296"/>
                    <a:pt x="315" y="296"/>
                    <a:pt x="287" y="296"/>
                  </a:cubicBezTo>
                  <a:cubicBezTo>
                    <a:pt x="258" y="296"/>
                    <a:pt x="239" y="277"/>
                    <a:pt x="210" y="2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9"/>
            <p:cNvSpPr>
              <a:spLocks noChangeArrowheads="1"/>
            </p:cNvSpPr>
            <p:nvPr/>
          </p:nvSpPr>
          <p:spPr bwMode="auto">
            <a:xfrm>
              <a:off x="9856910" y="2220950"/>
              <a:ext cx="264912" cy="357983"/>
            </a:xfrm>
            <a:custGeom>
              <a:avLst/>
              <a:gdLst>
                <a:gd name="T0" fmla="*/ 601 w 1069"/>
                <a:gd name="T1" fmla="*/ 181 h 1441"/>
                <a:gd name="T2" fmla="*/ 601 w 1069"/>
                <a:gd name="T3" fmla="*/ 181 h 1441"/>
                <a:gd name="T4" fmla="*/ 696 w 1069"/>
                <a:gd name="T5" fmla="*/ 181 h 1441"/>
                <a:gd name="T6" fmla="*/ 820 w 1069"/>
                <a:gd name="T7" fmla="*/ 85 h 1441"/>
                <a:gd name="T8" fmla="*/ 944 w 1069"/>
                <a:gd name="T9" fmla="*/ 0 h 1441"/>
                <a:gd name="T10" fmla="*/ 944 w 1069"/>
                <a:gd name="T11" fmla="*/ 0 h 1441"/>
                <a:gd name="T12" fmla="*/ 1021 w 1069"/>
                <a:gd name="T13" fmla="*/ 200 h 1441"/>
                <a:gd name="T14" fmla="*/ 1068 w 1069"/>
                <a:gd name="T15" fmla="*/ 314 h 1441"/>
                <a:gd name="T16" fmla="*/ 1068 w 1069"/>
                <a:gd name="T17" fmla="*/ 314 h 1441"/>
                <a:gd name="T18" fmla="*/ 992 w 1069"/>
                <a:gd name="T19" fmla="*/ 457 h 1441"/>
                <a:gd name="T20" fmla="*/ 982 w 1069"/>
                <a:gd name="T21" fmla="*/ 581 h 1441"/>
                <a:gd name="T22" fmla="*/ 944 w 1069"/>
                <a:gd name="T23" fmla="*/ 667 h 1441"/>
                <a:gd name="T24" fmla="*/ 916 w 1069"/>
                <a:gd name="T25" fmla="*/ 782 h 1441"/>
                <a:gd name="T26" fmla="*/ 887 w 1069"/>
                <a:gd name="T27" fmla="*/ 963 h 1441"/>
                <a:gd name="T28" fmla="*/ 801 w 1069"/>
                <a:gd name="T29" fmla="*/ 1077 h 1441"/>
                <a:gd name="T30" fmla="*/ 830 w 1069"/>
                <a:gd name="T31" fmla="*/ 1163 h 1441"/>
                <a:gd name="T32" fmla="*/ 801 w 1069"/>
                <a:gd name="T33" fmla="*/ 1249 h 1441"/>
                <a:gd name="T34" fmla="*/ 744 w 1069"/>
                <a:gd name="T35" fmla="*/ 1306 h 1441"/>
                <a:gd name="T36" fmla="*/ 715 w 1069"/>
                <a:gd name="T37" fmla="*/ 1239 h 1441"/>
                <a:gd name="T38" fmla="*/ 620 w 1069"/>
                <a:gd name="T39" fmla="*/ 1182 h 1441"/>
                <a:gd name="T40" fmla="*/ 324 w 1069"/>
                <a:gd name="T41" fmla="*/ 1077 h 1441"/>
                <a:gd name="T42" fmla="*/ 286 w 1069"/>
                <a:gd name="T43" fmla="*/ 1220 h 1441"/>
                <a:gd name="T44" fmla="*/ 248 w 1069"/>
                <a:gd name="T45" fmla="*/ 1297 h 1441"/>
                <a:gd name="T46" fmla="*/ 143 w 1069"/>
                <a:gd name="T47" fmla="*/ 1297 h 1441"/>
                <a:gd name="T48" fmla="*/ 143 w 1069"/>
                <a:gd name="T49" fmla="*/ 1297 h 1441"/>
                <a:gd name="T50" fmla="*/ 153 w 1069"/>
                <a:gd name="T51" fmla="*/ 1268 h 1441"/>
                <a:gd name="T52" fmla="*/ 76 w 1069"/>
                <a:gd name="T53" fmla="*/ 1211 h 1441"/>
                <a:gd name="T54" fmla="*/ 38 w 1069"/>
                <a:gd name="T55" fmla="*/ 1115 h 1441"/>
                <a:gd name="T56" fmla="*/ 29 w 1069"/>
                <a:gd name="T57" fmla="*/ 1039 h 1441"/>
                <a:gd name="T58" fmla="*/ 48 w 1069"/>
                <a:gd name="T59" fmla="*/ 829 h 1441"/>
                <a:gd name="T60" fmla="*/ 96 w 1069"/>
                <a:gd name="T61" fmla="*/ 638 h 1441"/>
                <a:gd name="T62" fmla="*/ 162 w 1069"/>
                <a:gd name="T63" fmla="*/ 496 h 1441"/>
                <a:gd name="T64" fmla="*/ 267 w 1069"/>
                <a:gd name="T65" fmla="*/ 343 h 1441"/>
                <a:gd name="T66" fmla="*/ 496 w 1069"/>
                <a:gd name="T67" fmla="*/ 295 h 1441"/>
                <a:gd name="T68" fmla="*/ 601 w 1069"/>
                <a:gd name="T69" fmla="*/ 314 h 1441"/>
                <a:gd name="T70" fmla="*/ 639 w 1069"/>
                <a:gd name="T71" fmla="*/ 248 h 1441"/>
                <a:gd name="T72" fmla="*/ 601 w 1069"/>
                <a:gd name="T73" fmla="*/ 181 h 14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069" h="1441">
                  <a:moveTo>
                    <a:pt x="601" y="181"/>
                  </a:moveTo>
                  <a:lnTo>
                    <a:pt x="601" y="181"/>
                  </a:lnTo>
                  <a:cubicBezTo>
                    <a:pt x="630" y="181"/>
                    <a:pt x="668" y="181"/>
                    <a:pt x="696" y="181"/>
                  </a:cubicBezTo>
                  <a:cubicBezTo>
                    <a:pt x="744" y="171"/>
                    <a:pt x="782" y="124"/>
                    <a:pt x="820" y="85"/>
                  </a:cubicBezTo>
                  <a:cubicBezTo>
                    <a:pt x="859" y="66"/>
                    <a:pt x="906" y="28"/>
                    <a:pt x="944" y="0"/>
                  </a:cubicBezTo>
                  <a:lnTo>
                    <a:pt x="944" y="0"/>
                  </a:lnTo>
                  <a:cubicBezTo>
                    <a:pt x="992" y="57"/>
                    <a:pt x="1021" y="124"/>
                    <a:pt x="1021" y="200"/>
                  </a:cubicBezTo>
                  <a:cubicBezTo>
                    <a:pt x="1021" y="248"/>
                    <a:pt x="1040" y="286"/>
                    <a:pt x="1068" y="314"/>
                  </a:cubicBezTo>
                  <a:lnTo>
                    <a:pt x="1068" y="314"/>
                  </a:lnTo>
                  <a:cubicBezTo>
                    <a:pt x="1040" y="343"/>
                    <a:pt x="992" y="419"/>
                    <a:pt x="992" y="457"/>
                  </a:cubicBezTo>
                  <a:cubicBezTo>
                    <a:pt x="992" y="505"/>
                    <a:pt x="992" y="543"/>
                    <a:pt x="982" y="581"/>
                  </a:cubicBezTo>
                  <a:cubicBezTo>
                    <a:pt x="973" y="610"/>
                    <a:pt x="944" y="638"/>
                    <a:pt x="944" y="667"/>
                  </a:cubicBezTo>
                  <a:cubicBezTo>
                    <a:pt x="954" y="715"/>
                    <a:pt x="954" y="743"/>
                    <a:pt x="916" y="782"/>
                  </a:cubicBezTo>
                  <a:cubicBezTo>
                    <a:pt x="906" y="820"/>
                    <a:pt x="916" y="934"/>
                    <a:pt x="887" y="963"/>
                  </a:cubicBezTo>
                  <a:cubicBezTo>
                    <a:pt x="830" y="1020"/>
                    <a:pt x="801" y="982"/>
                    <a:pt x="801" y="1077"/>
                  </a:cubicBezTo>
                  <a:cubicBezTo>
                    <a:pt x="792" y="1115"/>
                    <a:pt x="801" y="1134"/>
                    <a:pt x="830" y="1163"/>
                  </a:cubicBezTo>
                  <a:cubicBezTo>
                    <a:pt x="849" y="1192"/>
                    <a:pt x="820" y="1230"/>
                    <a:pt x="801" y="1249"/>
                  </a:cubicBezTo>
                  <a:cubicBezTo>
                    <a:pt x="792" y="1249"/>
                    <a:pt x="763" y="1363"/>
                    <a:pt x="744" y="1306"/>
                  </a:cubicBezTo>
                  <a:cubicBezTo>
                    <a:pt x="735" y="1277"/>
                    <a:pt x="744" y="1249"/>
                    <a:pt x="715" y="1239"/>
                  </a:cubicBezTo>
                  <a:cubicBezTo>
                    <a:pt x="677" y="1220"/>
                    <a:pt x="658" y="1192"/>
                    <a:pt x="620" y="1182"/>
                  </a:cubicBezTo>
                  <a:cubicBezTo>
                    <a:pt x="591" y="1163"/>
                    <a:pt x="343" y="1058"/>
                    <a:pt x="324" y="1077"/>
                  </a:cubicBezTo>
                  <a:cubicBezTo>
                    <a:pt x="277" y="1125"/>
                    <a:pt x="296" y="1154"/>
                    <a:pt x="286" y="1220"/>
                  </a:cubicBezTo>
                  <a:cubicBezTo>
                    <a:pt x="277" y="1249"/>
                    <a:pt x="248" y="1268"/>
                    <a:pt x="248" y="1297"/>
                  </a:cubicBezTo>
                  <a:cubicBezTo>
                    <a:pt x="239" y="1440"/>
                    <a:pt x="191" y="1335"/>
                    <a:pt x="143" y="1297"/>
                  </a:cubicBezTo>
                  <a:lnTo>
                    <a:pt x="143" y="1297"/>
                  </a:lnTo>
                  <a:cubicBezTo>
                    <a:pt x="153" y="1268"/>
                    <a:pt x="153" y="1268"/>
                    <a:pt x="153" y="1268"/>
                  </a:cubicBezTo>
                  <a:cubicBezTo>
                    <a:pt x="143" y="1230"/>
                    <a:pt x="115" y="1230"/>
                    <a:pt x="76" y="1211"/>
                  </a:cubicBezTo>
                  <a:cubicBezTo>
                    <a:pt x="48" y="1201"/>
                    <a:pt x="38" y="1144"/>
                    <a:pt x="38" y="1115"/>
                  </a:cubicBezTo>
                  <a:cubicBezTo>
                    <a:pt x="38" y="1087"/>
                    <a:pt x="48" y="1068"/>
                    <a:pt x="29" y="1039"/>
                  </a:cubicBezTo>
                  <a:cubicBezTo>
                    <a:pt x="0" y="982"/>
                    <a:pt x="19" y="896"/>
                    <a:pt x="48" y="829"/>
                  </a:cubicBezTo>
                  <a:cubicBezTo>
                    <a:pt x="67" y="763"/>
                    <a:pt x="57" y="696"/>
                    <a:pt x="96" y="638"/>
                  </a:cubicBezTo>
                  <a:cubicBezTo>
                    <a:pt x="124" y="591"/>
                    <a:pt x="153" y="553"/>
                    <a:pt x="162" y="496"/>
                  </a:cubicBezTo>
                  <a:cubicBezTo>
                    <a:pt x="181" y="419"/>
                    <a:pt x="210" y="391"/>
                    <a:pt x="267" y="343"/>
                  </a:cubicBezTo>
                  <a:cubicBezTo>
                    <a:pt x="334" y="276"/>
                    <a:pt x="410" y="248"/>
                    <a:pt x="496" y="295"/>
                  </a:cubicBezTo>
                  <a:cubicBezTo>
                    <a:pt x="534" y="314"/>
                    <a:pt x="563" y="305"/>
                    <a:pt x="601" y="314"/>
                  </a:cubicBezTo>
                  <a:cubicBezTo>
                    <a:pt x="677" y="314"/>
                    <a:pt x="658" y="314"/>
                    <a:pt x="639" y="248"/>
                  </a:cubicBezTo>
                  <a:cubicBezTo>
                    <a:pt x="601" y="181"/>
                    <a:pt x="601" y="181"/>
                    <a:pt x="601" y="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20"/>
            <p:cNvSpPr>
              <a:spLocks noChangeArrowheads="1"/>
            </p:cNvSpPr>
            <p:nvPr/>
          </p:nvSpPr>
          <p:spPr bwMode="auto">
            <a:xfrm>
              <a:off x="8240077" y="2763944"/>
              <a:ext cx="360148" cy="360172"/>
            </a:xfrm>
            <a:custGeom>
              <a:avLst/>
              <a:gdLst>
                <a:gd name="T0" fmla="*/ 1392 w 1451"/>
                <a:gd name="T1" fmla="*/ 0 h 1450"/>
                <a:gd name="T2" fmla="*/ 1392 w 1451"/>
                <a:gd name="T3" fmla="*/ 0 h 1450"/>
                <a:gd name="T4" fmla="*/ 1450 w 1451"/>
                <a:gd name="T5" fmla="*/ 276 h 1450"/>
                <a:gd name="T6" fmla="*/ 1297 w 1451"/>
                <a:gd name="T7" fmla="*/ 448 h 1450"/>
                <a:gd name="T8" fmla="*/ 1144 w 1451"/>
                <a:gd name="T9" fmla="*/ 543 h 1450"/>
                <a:gd name="T10" fmla="*/ 1068 w 1451"/>
                <a:gd name="T11" fmla="*/ 715 h 1450"/>
                <a:gd name="T12" fmla="*/ 1049 w 1451"/>
                <a:gd name="T13" fmla="*/ 925 h 1450"/>
                <a:gd name="T14" fmla="*/ 1106 w 1451"/>
                <a:gd name="T15" fmla="*/ 991 h 1450"/>
                <a:gd name="T16" fmla="*/ 1106 w 1451"/>
                <a:gd name="T17" fmla="*/ 991 h 1450"/>
                <a:gd name="T18" fmla="*/ 896 w 1451"/>
                <a:gd name="T19" fmla="*/ 1211 h 1450"/>
                <a:gd name="T20" fmla="*/ 811 w 1451"/>
                <a:gd name="T21" fmla="*/ 1134 h 1450"/>
                <a:gd name="T22" fmla="*/ 811 w 1451"/>
                <a:gd name="T23" fmla="*/ 1144 h 1450"/>
                <a:gd name="T24" fmla="*/ 658 w 1451"/>
                <a:gd name="T25" fmla="*/ 1325 h 1450"/>
                <a:gd name="T26" fmla="*/ 610 w 1451"/>
                <a:gd name="T27" fmla="*/ 1363 h 1450"/>
                <a:gd name="T28" fmla="*/ 562 w 1451"/>
                <a:gd name="T29" fmla="*/ 1449 h 1450"/>
                <a:gd name="T30" fmla="*/ 562 w 1451"/>
                <a:gd name="T31" fmla="*/ 1449 h 1450"/>
                <a:gd name="T32" fmla="*/ 524 w 1451"/>
                <a:gd name="T33" fmla="*/ 1363 h 1450"/>
                <a:gd name="T34" fmla="*/ 429 w 1451"/>
                <a:gd name="T35" fmla="*/ 1420 h 1450"/>
                <a:gd name="T36" fmla="*/ 429 w 1451"/>
                <a:gd name="T37" fmla="*/ 1420 h 1450"/>
                <a:gd name="T38" fmla="*/ 420 w 1451"/>
                <a:gd name="T39" fmla="*/ 1287 h 1450"/>
                <a:gd name="T40" fmla="*/ 324 w 1451"/>
                <a:gd name="T41" fmla="*/ 1201 h 1450"/>
                <a:gd name="T42" fmla="*/ 315 w 1451"/>
                <a:gd name="T43" fmla="*/ 1115 h 1450"/>
                <a:gd name="T44" fmla="*/ 286 w 1451"/>
                <a:gd name="T45" fmla="*/ 1058 h 1450"/>
                <a:gd name="T46" fmla="*/ 324 w 1451"/>
                <a:gd name="T47" fmla="*/ 877 h 1450"/>
                <a:gd name="T48" fmla="*/ 210 w 1451"/>
                <a:gd name="T49" fmla="*/ 848 h 1450"/>
                <a:gd name="T50" fmla="*/ 172 w 1451"/>
                <a:gd name="T51" fmla="*/ 839 h 1450"/>
                <a:gd name="T52" fmla="*/ 48 w 1451"/>
                <a:gd name="T53" fmla="*/ 867 h 1450"/>
                <a:gd name="T54" fmla="*/ 9 w 1451"/>
                <a:gd name="T55" fmla="*/ 753 h 1450"/>
                <a:gd name="T56" fmla="*/ 38 w 1451"/>
                <a:gd name="T57" fmla="*/ 676 h 1450"/>
                <a:gd name="T58" fmla="*/ 38 w 1451"/>
                <a:gd name="T59" fmla="*/ 676 h 1450"/>
                <a:gd name="T60" fmla="*/ 172 w 1451"/>
                <a:gd name="T61" fmla="*/ 581 h 1450"/>
                <a:gd name="T62" fmla="*/ 248 w 1451"/>
                <a:gd name="T63" fmla="*/ 505 h 1450"/>
                <a:gd name="T64" fmla="*/ 410 w 1451"/>
                <a:gd name="T65" fmla="*/ 448 h 1450"/>
                <a:gd name="T66" fmla="*/ 467 w 1451"/>
                <a:gd name="T67" fmla="*/ 486 h 1450"/>
                <a:gd name="T68" fmla="*/ 553 w 1451"/>
                <a:gd name="T69" fmla="*/ 514 h 1450"/>
                <a:gd name="T70" fmla="*/ 667 w 1451"/>
                <a:gd name="T71" fmla="*/ 486 h 1450"/>
                <a:gd name="T72" fmla="*/ 782 w 1451"/>
                <a:gd name="T73" fmla="*/ 505 h 1450"/>
                <a:gd name="T74" fmla="*/ 849 w 1451"/>
                <a:gd name="T75" fmla="*/ 305 h 1450"/>
                <a:gd name="T76" fmla="*/ 1173 w 1451"/>
                <a:gd name="T77" fmla="*/ 200 h 1450"/>
                <a:gd name="T78" fmla="*/ 1211 w 1451"/>
                <a:gd name="T79" fmla="*/ 143 h 1450"/>
                <a:gd name="T80" fmla="*/ 1287 w 1451"/>
                <a:gd name="T81" fmla="*/ 66 h 1450"/>
                <a:gd name="T82" fmla="*/ 1392 w 1451"/>
                <a:gd name="T83" fmla="*/ 0 h 1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451" h="1450">
                  <a:moveTo>
                    <a:pt x="1392" y="0"/>
                  </a:moveTo>
                  <a:lnTo>
                    <a:pt x="1392" y="0"/>
                  </a:lnTo>
                  <a:cubicBezTo>
                    <a:pt x="1440" y="85"/>
                    <a:pt x="1450" y="190"/>
                    <a:pt x="1450" y="276"/>
                  </a:cubicBezTo>
                  <a:cubicBezTo>
                    <a:pt x="1450" y="362"/>
                    <a:pt x="1354" y="400"/>
                    <a:pt x="1297" y="448"/>
                  </a:cubicBezTo>
                  <a:cubicBezTo>
                    <a:pt x="1240" y="495"/>
                    <a:pt x="1240" y="543"/>
                    <a:pt x="1144" y="543"/>
                  </a:cubicBezTo>
                  <a:cubicBezTo>
                    <a:pt x="973" y="543"/>
                    <a:pt x="1058" y="591"/>
                    <a:pt x="1068" y="715"/>
                  </a:cubicBezTo>
                  <a:cubicBezTo>
                    <a:pt x="1068" y="810"/>
                    <a:pt x="1011" y="839"/>
                    <a:pt x="1049" y="925"/>
                  </a:cubicBezTo>
                  <a:cubicBezTo>
                    <a:pt x="1106" y="991"/>
                    <a:pt x="1106" y="991"/>
                    <a:pt x="1106" y="991"/>
                  </a:cubicBezTo>
                  <a:lnTo>
                    <a:pt x="1106" y="991"/>
                  </a:lnTo>
                  <a:cubicBezTo>
                    <a:pt x="1049" y="1058"/>
                    <a:pt x="1049" y="1325"/>
                    <a:pt x="896" y="1211"/>
                  </a:cubicBezTo>
                  <a:cubicBezTo>
                    <a:pt x="877" y="1192"/>
                    <a:pt x="829" y="1134"/>
                    <a:pt x="811" y="1134"/>
                  </a:cubicBezTo>
                  <a:cubicBezTo>
                    <a:pt x="811" y="1144"/>
                    <a:pt x="811" y="1134"/>
                    <a:pt x="811" y="1144"/>
                  </a:cubicBezTo>
                  <a:cubicBezTo>
                    <a:pt x="801" y="1201"/>
                    <a:pt x="744" y="1382"/>
                    <a:pt x="658" y="1325"/>
                  </a:cubicBezTo>
                  <a:cubicBezTo>
                    <a:pt x="610" y="1297"/>
                    <a:pt x="610" y="1325"/>
                    <a:pt x="610" y="1363"/>
                  </a:cubicBezTo>
                  <a:cubicBezTo>
                    <a:pt x="610" y="1411"/>
                    <a:pt x="610" y="1439"/>
                    <a:pt x="562" y="1449"/>
                  </a:cubicBezTo>
                  <a:lnTo>
                    <a:pt x="562" y="1449"/>
                  </a:lnTo>
                  <a:cubicBezTo>
                    <a:pt x="524" y="1363"/>
                    <a:pt x="524" y="1363"/>
                    <a:pt x="524" y="1363"/>
                  </a:cubicBezTo>
                  <a:cubicBezTo>
                    <a:pt x="429" y="1420"/>
                    <a:pt x="429" y="1420"/>
                    <a:pt x="429" y="1420"/>
                  </a:cubicBezTo>
                  <a:lnTo>
                    <a:pt x="429" y="1420"/>
                  </a:lnTo>
                  <a:cubicBezTo>
                    <a:pt x="410" y="1373"/>
                    <a:pt x="429" y="1335"/>
                    <a:pt x="420" y="1287"/>
                  </a:cubicBezTo>
                  <a:cubicBezTo>
                    <a:pt x="410" y="1230"/>
                    <a:pt x="305" y="1277"/>
                    <a:pt x="324" y="1201"/>
                  </a:cubicBezTo>
                  <a:cubicBezTo>
                    <a:pt x="334" y="1153"/>
                    <a:pt x="353" y="1163"/>
                    <a:pt x="315" y="1115"/>
                  </a:cubicBezTo>
                  <a:cubicBezTo>
                    <a:pt x="295" y="1096"/>
                    <a:pt x="286" y="1087"/>
                    <a:pt x="286" y="1058"/>
                  </a:cubicBezTo>
                  <a:cubicBezTo>
                    <a:pt x="286" y="991"/>
                    <a:pt x="295" y="944"/>
                    <a:pt x="324" y="877"/>
                  </a:cubicBezTo>
                  <a:cubicBezTo>
                    <a:pt x="353" y="820"/>
                    <a:pt x="238" y="848"/>
                    <a:pt x="210" y="848"/>
                  </a:cubicBezTo>
                  <a:cubicBezTo>
                    <a:pt x="191" y="848"/>
                    <a:pt x="181" y="839"/>
                    <a:pt x="172" y="839"/>
                  </a:cubicBezTo>
                  <a:cubicBezTo>
                    <a:pt x="133" y="839"/>
                    <a:pt x="86" y="877"/>
                    <a:pt x="48" y="867"/>
                  </a:cubicBezTo>
                  <a:cubicBezTo>
                    <a:pt x="0" y="848"/>
                    <a:pt x="0" y="801"/>
                    <a:pt x="9" y="753"/>
                  </a:cubicBezTo>
                  <a:cubicBezTo>
                    <a:pt x="9" y="724"/>
                    <a:pt x="38" y="705"/>
                    <a:pt x="38" y="676"/>
                  </a:cubicBezTo>
                  <a:lnTo>
                    <a:pt x="38" y="676"/>
                  </a:lnTo>
                  <a:cubicBezTo>
                    <a:pt x="86" y="667"/>
                    <a:pt x="133" y="619"/>
                    <a:pt x="172" y="581"/>
                  </a:cubicBezTo>
                  <a:cubicBezTo>
                    <a:pt x="191" y="553"/>
                    <a:pt x="238" y="543"/>
                    <a:pt x="248" y="505"/>
                  </a:cubicBezTo>
                  <a:cubicBezTo>
                    <a:pt x="267" y="429"/>
                    <a:pt x="362" y="448"/>
                    <a:pt x="410" y="448"/>
                  </a:cubicBezTo>
                  <a:cubicBezTo>
                    <a:pt x="439" y="438"/>
                    <a:pt x="448" y="467"/>
                    <a:pt x="467" y="486"/>
                  </a:cubicBezTo>
                  <a:cubicBezTo>
                    <a:pt x="486" y="505"/>
                    <a:pt x="524" y="505"/>
                    <a:pt x="553" y="514"/>
                  </a:cubicBezTo>
                  <a:cubicBezTo>
                    <a:pt x="629" y="534"/>
                    <a:pt x="610" y="514"/>
                    <a:pt x="667" y="486"/>
                  </a:cubicBezTo>
                  <a:cubicBezTo>
                    <a:pt x="715" y="467"/>
                    <a:pt x="744" y="524"/>
                    <a:pt x="782" y="505"/>
                  </a:cubicBezTo>
                  <a:cubicBezTo>
                    <a:pt x="849" y="486"/>
                    <a:pt x="829" y="362"/>
                    <a:pt x="849" y="305"/>
                  </a:cubicBezTo>
                  <a:cubicBezTo>
                    <a:pt x="868" y="181"/>
                    <a:pt x="1106" y="343"/>
                    <a:pt x="1173" y="200"/>
                  </a:cubicBezTo>
                  <a:cubicBezTo>
                    <a:pt x="1182" y="171"/>
                    <a:pt x="1173" y="152"/>
                    <a:pt x="1211" y="143"/>
                  </a:cubicBezTo>
                  <a:cubicBezTo>
                    <a:pt x="1278" y="133"/>
                    <a:pt x="1249" y="105"/>
                    <a:pt x="1287" y="66"/>
                  </a:cubicBezTo>
                  <a:cubicBezTo>
                    <a:pt x="1316" y="38"/>
                    <a:pt x="1354" y="18"/>
                    <a:pt x="139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21"/>
            <p:cNvSpPr>
              <a:spLocks noChangeArrowheads="1"/>
            </p:cNvSpPr>
            <p:nvPr/>
          </p:nvSpPr>
          <p:spPr bwMode="auto">
            <a:xfrm>
              <a:off x="8172206" y="2486973"/>
              <a:ext cx="414882" cy="445562"/>
            </a:xfrm>
            <a:custGeom>
              <a:avLst/>
              <a:gdLst>
                <a:gd name="T0" fmla="*/ 1622 w 1670"/>
                <a:gd name="T1" fmla="*/ 0 h 1793"/>
                <a:gd name="T2" fmla="*/ 1622 w 1670"/>
                <a:gd name="T3" fmla="*/ 0 h 1793"/>
                <a:gd name="T4" fmla="*/ 1631 w 1670"/>
                <a:gd name="T5" fmla="*/ 600 h 1793"/>
                <a:gd name="T6" fmla="*/ 1631 w 1670"/>
                <a:gd name="T7" fmla="*/ 600 h 1793"/>
                <a:gd name="T8" fmla="*/ 1669 w 1670"/>
                <a:gd name="T9" fmla="*/ 1116 h 1793"/>
                <a:gd name="T10" fmla="*/ 1669 w 1670"/>
                <a:gd name="T11" fmla="*/ 1116 h 1793"/>
                <a:gd name="T12" fmla="*/ 1564 w 1670"/>
                <a:gd name="T13" fmla="*/ 1182 h 1793"/>
                <a:gd name="T14" fmla="*/ 1488 w 1670"/>
                <a:gd name="T15" fmla="*/ 1259 h 1793"/>
                <a:gd name="T16" fmla="*/ 1450 w 1670"/>
                <a:gd name="T17" fmla="*/ 1316 h 1793"/>
                <a:gd name="T18" fmla="*/ 1126 w 1670"/>
                <a:gd name="T19" fmla="*/ 1421 h 1793"/>
                <a:gd name="T20" fmla="*/ 1059 w 1670"/>
                <a:gd name="T21" fmla="*/ 1621 h 1793"/>
                <a:gd name="T22" fmla="*/ 944 w 1670"/>
                <a:gd name="T23" fmla="*/ 1602 h 1793"/>
                <a:gd name="T24" fmla="*/ 830 w 1670"/>
                <a:gd name="T25" fmla="*/ 1630 h 1793"/>
                <a:gd name="T26" fmla="*/ 744 w 1670"/>
                <a:gd name="T27" fmla="*/ 1602 h 1793"/>
                <a:gd name="T28" fmla="*/ 687 w 1670"/>
                <a:gd name="T29" fmla="*/ 1564 h 1793"/>
                <a:gd name="T30" fmla="*/ 525 w 1670"/>
                <a:gd name="T31" fmla="*/ 1621 h 1793"/>
                <a:gd name="T32" fmla="*/ 449 w 1670"/>
                <a:gd name="T33" fmla="*/ 1697 h 1793"/>
                <a:gd name="T34" fmla="*/ 315 w 1670"/>
                <a:gd name="T35" fmla="*/ 1792 h 1793"/>
                <a:gd name="T36" fmla="*/ 315 w 1670"/>
                <a:gd name="T37" fmla="*/ 1792 h 1793"/>
                <a:gd name="T38" fmla="*/ 134 w 1670"/>
                <a:gd name="T39" fmla="*/ 1783 h 1793"/>
                <a:gd name="T40" fmla="*/ 134 w 1670"/>
                <a:gd name="T41" fmla="*/ 1783 h 1793"/>
                <a:gd name="T42" fmla="*/ 105 w 1670"/>
                <a:gd name="T43" fmla="*/ 1678 h 1793"/>
                <a:gd name="T44" fmla="*/ 96 w 1670"/>
                <a:gd name="T45" fmla="*/ 1659 h 1793"/>
                <a:gd name="T46" fmla="*/ 96 w 1670"/>
                <a:gd name="T47" fmla="*/ 1659 h 1793"/>
                <a:gd name="T48" fmla="*/ 77 w 1670"/>
                <a:gd name="T49" fmla="*/ 1526 h 1793"/>
                <a:gd name="T50" fmla="*/ 19 w 1670"/>
                <a:gd name="T51" fmla="*/ 1383 h 1793"/>
                <a:gd name="T52" fmla="*/ 29 w 1670"/>
                <a:gd name="T53" fmla="*/ 1287 h 1793"/>
                <a:gd name="T54" fmla="*/ 29 w 1670"/>
                <a:gd name="T55" fmla="*/ 1230 h 1793"/>
                <a:gd name="T56" fmla="*/ 19 w 1670"/>
                <a:gd name="T57" fmla="*/ 1106 h 1793"/>
                <a:gd name="T58" fmla="*/ 19 w 1670"/>
                <a:gd name="T59" fmla="*/ 1106 h 1793"/>
                <a:gd name="T60" fmla="*/ 38 w 1670"/>
                <a:gd name="T61" fmla="*/ 1039 h 1793"/>
                <a:gd name="T62" fmla="*/ 143 w 1670"/>
                <a:gd name="T63" fmla="*/ 982 h 1793"/>
                <a:gd name="T64" fmla="*/ 210 w 1670"/>
                <a:gd name="T65" fmla="*/ 849 h 1793"/>
                <a:gd name="T66" fmla="*/ 286 w 1670"/>
                <a:gd name="T67" fmla="*/ 782 h 1793"/>
                <a:gd name="T68" fmla="*/ 325 w 1670"/>
                <a:gd name="T69" fmla="*/ 648 h 1793"/>
                <a:gd name="T70" fmla="*/ 449 w 1670"/>
                <a:gd name="T71" fmla="*/ 438 h 1793"/>
                <a:gd name="T72" fmla="*/ 572 w 1670"/>
                <a:gd name="T73" fmla="*/ 381 h 1793"/>
                <a:gd name="T74" fmla="*/ 582 w 1670"/>
                <a:gd name="T75" fmla="*/ 257 h 1793"/>
                <a:gd name="T76" fmla="*/ 668 w 1670"/>
                <a:gd name="T77" fmla="*/ 200 h 1793"/>
                <a:gd name="T78" fmla="*/ 668 w 1670"/>
                <a:gd name="T79" fmla="*/ 200 h 1793"/>
                <a:gd name="T80" fmla="*/ 735 w 1670"/>
                <a:gd name="T81" fmla="*/ 257 h 1793"/>
                <a:gd name="T82" fmla="*/ 839 w 1670"/>
                <a:gd name="T83" fmla="*/ 362 h 1793"/>
                <a:gd name="T84" fmla="*/ 868 w 1670"/>
                <a:gd name="T85" fmla="*/ 448 h 1793"/>
                <a:gd name="T86" fmla="*/ 925 w 1670"/>
                <a:gd name="T87" fmla="*/ 477 h 1793"/>
                <a:gd name="T88" fmla="*/ 954 w 1670"/>
                <a:gd name="T89" fmla="*/ 600 h 1793"/>
                <a:gd name="T90" fmla="*/ 1211 w 1670"/>
                <a:gd name="T91" fmla="*/ 600 h 1793"/>
                <a:gd name="T92" fmla="*/ 1402 w 1670"/>
                <a:gd name="T93" fmla="*/ 572 h 1793"/>
                <a:gd name="T94" fmla="*/ 1488 w 1670"/>
                <a:gd name="T95" fmla="*/ 343 h 1793"/>
                <a:gd name="T96" fmla="*/ 1526 w 1670"/>
                <a:gd name="T97" fmla="*/ 229 h 1793"/>
                <a:gd name="T98" fmla="*/ 1564 w 1670"/>
                <a:gd name="T99" fmla="*/ 76 h 1793"/>
                <a:gd name="T100" fmla="*/ 1622 w 1670"/>
                <a:gd name="T101" fmla="*/ 0 h 17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670" h="1793">
                  <a:moveTo>
                    <a:pt x="1622" y="0"/>
                  </a:moveTo>
                  <a:lnTo>
                    <a:pt x="1622" y="0"/>
                  </a:lnTo>
                  <a:cubicBezTo>
                    <a:pt x="1631" y="600"/>
                    <a:pt x="1631" y="600"/>
                    <a:pt x="1631" y="600"/>
                  </a:cubicBezTo>
                  <a:lnTo>
                    <a:pt x="1631" y="600"/>
                  </a:lnTo>
                  <a:cubicBezTo>
                    <a:pt x="1669" y="1116"/>
                    <a:pt x="1669" y="1116"/>
                    <a:pt x="1669" y="1116"/>
                  </a:cubicBezTo>
                  <a:lnTo>
                    <a:pt x="1669" y="1116"/>
                  </a:lnTo>
                  <a:cubicBezTo>
                    <a:pt x="1631" y="1134"/>
                    <a:pt x="1593" y="1154"/>
                    <a:pt x="1564" y="1182"/>
                  </a:cubicBezTo>
                  <a:cubicBezTo>
                    <a:pt x="1526" y="1221"/>
                    <a:pt x="1555" y="1249"/>
                    <a:pt x="1488" y="1259"/>
                  </a:cubicBezTo>
                  <a:cubicBezTo>
                    <a:pt x="1450" y="1268"/>
                    <a:pt x="1459" y="1287"/>
                    <a:pt x="1450" y="1316"/>
                  </a:cubicBezTo>
                  <a:cubicBezTo>
                    <a:pt x="1383" y="1459"/>
                    <a:pt x="1145" y="1297"/>
                    <a:pt x="1126" y="1421"/>
                  </a:cubicBezTo>
                  <a:cubicBezTo>
                    <a:pt x="1106" y="1478"/>
                    <a:pt x="1126" y="1602"/>
                    <a:pt x="1059" y="1621"/>
                  </a:cubicBezTo>
                  <a:cubicBezTo>
                    <a:pt x="1021" y="1640"/>
                    <a:pt x="992" y="1583"/>
                    <a:pt x="944" y="1602"/>
                  </a:cubicBezTo>
                  <a:cubicBezTo>
                    <a:pt x="887" y="1630"/>
                    <a:pt x="906" y="1650"/>
                    <a:pt x="830" y="1630"/>
                  </a:cubicBezTo>
                  <a:cubicBezTo>
                    <a:pt x="801" y="1621"/>
                    <a:pt x="763" y="1621"/>
                    <a:pt x="744" y="1602"/>
                  </a:cubicBezTo>
                  <a:cubicBezTo>
                    <a:pt x="725" y="1583"/>
                    <a:pt x="716" y="1554"/>
                    <a:pt x="687" y="1564"/>
                  </a:cubicBezTo>
                  <a:cubicBezTo>
                    <a:pt x="639" y="1564"/>
                    <a:pt x="544" y="1545"/>
                    <a:pt x="525" y="1621"/>
                  </a:cubicBezTo>
                  <a:cubicBezTo>
                    <a:pt x="515" y="1659"/>
                    <a:pt x="468" y="1669"/>
                    <a:pt x="449" y="1697"/>
                  </a:cubicBezTo>
                  <a:cubicBezTo>
                    <a:pt x="410" y="1735"/>
                    <a:pt x="363" y="1783"/>
                    <a:pt x="315" y="1792"/>
                  </a:cubicBezTo>
                  <a:lnTo>
                    <a:pt x="315" y="1792"/>
                  </a:lnTo>
                  <a:cubicBezTo>
                    <a:pt x="134" y="1783"/>
                    <a:pt x="134" y="1783"/>
                    <a:pt x="134" y="1783"/>
                  </a:cubicBezTo>
                  <a:lnTo>
                    <a:pt x="134" y="1783"/>
                  </a:lnTo>
                  <a:cubicBezTo>
                    <a:pt x="105" y="1678"/>
                    <a:pt x="105" y="1678"/>
                    <a:pt x="105" y="1678"/>
                  </a:cubicBezTo>
                  <a:cubicBezTo>
                    <a:pt x="96" y="1659"/>
                    <a:pt x="96" y="1659"/>
                    <a:pt x="96" y="1659"/>
                  </a:cubicBezTo>
                  <a:lnTo>
                    <a:pt x="96" y="1659"/>
                  </a:lnTo>
                  <a:cubicBezTo>
                    <a:pt x="77" y="1526"/>
                    <a:pt x="77" y="1526"/>
                    <a:pt x="77" y="1526"/>
                  </a:cubicBezTo>
                  <a:cubicBezTo>
                    <a:pt x="67" y="1468"/>
                    <a:pt x="38" y="1430"/>
                    <a:pt x="19" y="1383"/>
                  </a:cubicBezTo>
                  <a:cubicBezTo>
                    <a:pt x="0" y="1344"/>
                    <a:pt x="29" y="1325"/>
                    <a:pt x="29" y="1287"/>
                  </a:cubicBezTo>
                  <a:cubicBezTo>
                    <a:pt x="38" y="1268"/>
                    <a:pt x="29" y="1249"/>
                    <a:pt x="29" y="1230"/>
                  </a:cubicBezTo>
                  <a:cubicBezTo>
                    <a:pt x="38" y="1173"/>
                    <a:pt x="77" y="1154"/>
                    <a:pt x="19" y="1106"/>
                  </a:cubicBezTo>
                  <a:lnTo>
                    <a:pt x="19" y="1106"/>
                  </a:lnTo>
                  <a:cubicBezTo>
                    <a:pt x="38" y="1087"/>
                    <a:pt x="29" y="1058"/>
                    <a:pt x="38" y="1039"/>
                  </a:cubicBezTo>
                  <a:cubicBezTo>
                    <a:pt x="67" y="1020"/>
                    <a:pt x="115" y="1011"/>
                    <a:pt x="143" y="982"/>
                  </a:cubicBezTo>
                  <a:cubicBezTo>
                    <a:pt x="172" y="934"/>
                    <a:pt x="181" y="896"/>
                    <a:pt x="210" y="849"/>
                  </a:cubicBezTo>
                  <a:cubicBezTo>
                    <a:pt x="220" y="820"/>
                    <a:pt x="267" y="810"/>
                    <a:pt x="286" y="782"/>
                  </a:cubicBezTo>
                  <a:cubicBezTo>
                    <a:pt x="334" y="734"/>
                    <a:pt x="286" y="705"/>
                    <a:pt x="325" y="648"/>
                  </a:cubicBezTo>
                  <a:cubicBezTo>
                    <a:pt x="382" y="562"/>
                    <a:pt x="325" y="477"/>
                    <a:pt x="449" y="438"/>
                  </a:cubicBezTo>
                  <a:cubicBezTo>
                    <a:pt x="496" y="419"/>
                    <a:pt x="544" y="438"/>
                    <a:pt x="572" y="381"/>
                  </a:cubicBezTo>
                  <a:cubicBezTo>
                    <a:pt x="592" y="333"/>
                    <a:pt x="544" y="295"/>
                    <a:pt x="582" y="257"/>
                  </a:cubicBezTo>
                  <a:cubicBezTo>
                    <a:pt x="668" y="200"/>
                    <a:pt x="668" y="200"/>
                    <a:pt x="668" y="200"/>
                  </a:cubicBezTo>
                  <a:lnTo>
                    <a:pt x="668" y="200"/>
                  </a:lnTo>
                  <a:cubicBezTo>
                    <a:pt x="706" y="200"/>
                    <a:pt x="725" y="229"/>
                    <a:pt x="735" y="257"/>
                  </a:cubicBezTo>
                  <a:cubicBezTo>
                    <a:pt x="763" y="324"/>
                    <a:pt x="820" y="276"/>
                    <a:pt x="839" y="362"/>
                  </a:cubicBezTo>
                  <a:cubicBezTo>
                    <a:pt x="849" y="391"/>
                    <a:pt x="849" y="429"/>
                    <a:pt x="868" y="448"/>
                  </a:cubicBezTo>
                  <a:cubicBezTo>
                    <a:pt x="878" y="458"/>
                    <a:pt x="906" y="458"/>
                    <a:pt x="925" y="477"/>
                  </a:cubicBezTo>
                  <a:cubicBezTo>
                    <a:pt x="944" y="524"/>
                    <a:pt x="944" y="562"/>
                    <a:pt x="954" y="600"/>
                  </a:cubicBezTo>
                  <a:cubicBezTo>
                    <a:pt x="983" y="677"/>
                    <a:pt x="1154" y="591"/>
                    <a:pt x="1211" y="600"/>
                  </a:cubicBezTo>
                  <a:cubicBezTo>
                    <a:pt x="1307" y="610"/>
                    <a:pt x="1316" y="639"/>
                    <a:pt x="1402" y="572"/>
                  </a:cubicBezTo>
                  <a:cubicBezTo>
                    <a:pt x="1507" y="486"/>
                    <a:pt x="1507" y="477"/>
                    <a:pt x="1488" y="343"/>
                  </a:cubicBezTo>
                  <a:cubicBezTo>
                    <a:pt x="1478" y="286"/>
                    <a:pt x="1497" y="276"/>
                    <a:pt x="1526" y="229"/>
                  </a:cubicBezTo>
                  <a:cubicBezTo>
                    <a:pt x="1545" y="181"/>
                    <a:pt x="1545" y="124"/>
                    <a:pt x="1564" y="76"/>
                  </a:cubicBezTo>
                  <a:cubicBezTo>
                    <a:pt x="1622" y="0"/>
                    <a:pt x="1622" y="0"/>
                    <a:pt x="1622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22"/>
            <p:cNvSpPr>
              <a:spLocks noChangeArrowheads="1"/>
            </p:cNvSpPr>
            <p:nvPr/>
          </p:nvSpPr>
          <p:spPr bwMode="auto">
            <a:xfrm>
              <a:off x="8472147" y="3019020"/>
              <a:ext cx="407220" cy="372214"/>
            </a:xfrm>
            <a:custGeom>
              <a:avLst/>
              <a:gdLst>
                <a:gd name="T0" fmla="*/ 1640 w 1641"/>
                <a:gd name="T1" fmla="*/ 572 h 1498"/>
                <a:gd name="T2" fmla="*/ 1640 w 1641"/>
                <a:gd name="T3" fmla="*/ 572 h 1498"/>
                <a:gd name="T4" fmla="*/ 1583 w 1641"/>
                <a:gd name="T5" fmla="*/ 657 h 1498"/>
                <a:gd name="T6" fmla="*/ 1563 w 1641"/>
                <a:gd name="T7" fmla="*/ 734 h 1498"/>
                <a:gd name="T8" fmla="*/ 1363 w 1641"/>
                <a:gd name="T9" fmla="*/ 781 h 1498"/>
                <a:gd name="T10" fmla="*/ 1373 w 1641"/>
                <a:gd name="T11" fmla="*/ 886 h 1498"/>
                <a:gd name="T12" fmla="*/ 1296 w 1641"/>
                <a:gd name="T13" fmla="*/ 972 h 1498"/>
                <a:gd name="T14" fmla="*/ 1363 w 1641"/>
                <a:gd name="T15" fmla="*/ 1153 h 1498"/>
                <a:gd name="T16" fmla="*/ 1373 w 1641"/>
                <a:gd name="T17" fmla="*/ 1382 h 1498"/>
                <a:gd name="T18" fmla="*/ 1325 w 1641"/>
                <a:gd name="T19" fmla="*/ 1497 h 1498"/>
                <a:gd name="T20" fmla="*/ 1325 w 1641"/>
                <a:gd name="T21" fmla="*/ 1497 h 1498"/>
                <a:gd name="T22" fmla="*/ 1115 w 1641"/>
                <a:gd name="T23" fmla="*/ 1315 h 1498"/>
                <a:gd name="T24" fmla="*/ 896 w 1641"/>
                <a:gd name="T25" fmla="*/ 1258 h 1498"/>
                <a:gd name="T26" fmla="*/ 743 w 1641"/>
                <a:gd name="T27" fmla="*/ 1230 h 1498"/>
                <a:gd name="T28" fmla="*/ 686 w 1641"/>
                <a:gd name="T29" fmla="*/ 1182 h 1498"/>
                <a:gd name="T30" fmla="*/ 620 w 1641"/>
                <a:gd name="T31" fmla="*/ 1173 h 1498"/>
                <a:gd name="T32" fmla="*/ 582 w 1641"/>
                <a:gd name="T33" fmla="*/ 1134 h 1498"/>
                <a:gd name="T34" fmla="*/ 458 w 1641"/>
                <a:gd name="T35" fmla="*/ 1096 h 1498"/>
                <a:gd name="T36" fmla="*/ 344 w 1641"/>
                <a:gd name="T37" fmla="*/ 1039 h 1498"/>
                <a:gd name="T38" fmla="*/ 267 w 1641"/>
                <a:gd name="T39" fmla="*/ 1029 h 1498"/>
                <a:gd name="T40" fmla="*/ 172 w 1641"/>
                <a:gd name="T41" fmla="*/ 1020 h 1498"/>
                <a:gd name="T42" fmla="*/ 124 w 1641"/>
                <a:gd name="T43" fmla="*/ 1020 h 1498"/>
                <a:gd name="T44" fmla="*/ 58 w 1641"/>
                <a:gd name="T45" fmla="*/ 1058 h 1498"/>
                <a:gd name="T46" fmla="*/ 29 w 1641"/>
                <a:gd name="T47" fmla="*/ 1048 h 1498"/>
                <a:gd name="T48" fmla="*/ 20 w 1641"/>
                <a:gd name="T49" fmla="*/ 1029 h 1498"/>
                <a:gd name="T50" fmla="*/ 20 w 1641"/>
                <a:gd name="T51" fmla="*/ 1001 h 1498"/>
                <a:gd name="T52" fmla="*/ 29 w 1641"/>
                <a:gd name="T53" fmla="*/ 972 h 1498"/>
                <a:gd name="T54" fmla="*/ 29 w 1641"/>
                <a:gd name="T55" fmla="*/ 915 h 1498"/>
                <a:gd name="T56" fmla="*/ 0 w 1641"/>
                <a:gd name="T57" fmla="*/ 858 h 1498"/>
                <a:gd name="T58" fmla="*/ 0 w 1641"/>
                <a:gd name="T59" fmla="*/ 858 h 1498"/>
                <a:gd name="T60" fmla="*/ 10 w 1641"/>
                <a:gd name="T61" fmla="*/ 820 h 1498"/>
                <a:gd name="T62" fmla="*/ 153 w 1641"/>
                <a:gd name="T63" fmla="*/ 715 h 1498"/>
                <a:gd name="T64" fmla="*/ 277 w 1641"/>
                <a:gd name="T65" fmla="*/ 705 h 1498"/>
                <a:gd name="T66" fmla="*/ 267 w 1641"/>
                <a:gd name="T67" fmla="*/ 543 h 1498"/>
                <a:gd name="T68" fmla="*/ 401 w 1641"/>
                <a:gd name="T69" fmla="*/ 409 h 1498"/>
                <a:gd name="T70" fmla="*/ 477 w 1641"/>
                <a:gd name="T71" fmla="*/ 372 h 1498"/>
                <a:gd name="T72" fmla="*/ 601 w 1641"/>
                <a:gd name="T73" fmla="*/ 247 h 1498"/>
                <a:gd name="T74" fmla="*/ 496 w 1641"/>
                <a:gd name="T75" fmla="*/ 133 h 1498"/>
                <a:gd name="T76" fmla="*/ 496 w 1641"/>
                <a:gd name="T77" fmla="*/ 133 h 1498"/>
                <a:gd name="T78" fmla="*/ 629 w 1641"/>
                <a:gd name="T79" fmla="*/ 47 h 1498"/>
                <a:gd name="T80" fmla="*/ 820 w 1641"/>
                <a:gd name="T81" fmla="*/ 66 h 1498"/>
                <a:gd name="T82" fmla="*/ 1001 w 1641"/>
                <a:gd name="T83" fmla="*/ 247 h 1498"/>
                <a:gd name="T84" fmla="*/ 1125 w 1641"/>
                <a:gd name="T85" fmla="*/ 190 h 1498"/>
                <a:gd name="T86" fmla="*/ 1249 w 1641"/>
                <a:gd name="T87" fmla="*/ 228 h 1498"/>
                <a:gd name="T88" fmla="*/ 1316 w 1641"/>
                <a:gd name="T89" fmla="*/ 267 h 1498"/>
                <a:gd name="T90" fmla="*/ 1344 w 1641"/>
                <a:gd name="T91" fmla="*/ 314 h 1498"/>
                <a:gd name="T92" fmla="*/ 1516 w 1641"/>
                <a:gd name="T93" fmla="*/ 457 h 1498"/>
                <a:gd name="T94" fmla="*/ 1592 w 1641"/>
                <a:gd name="T95" fmla="*/ 505 h 1498"/>
                <a:gd name="T96" fmla="*/ 1640 w 1641"/>
                <a:gd name="T97" fmla="*/ 572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641" h="1498">
                  <a:moveTo>
                    <a:pt x="1640" y="572"/>
                  </a:moveTo>
                  <a:lnTo>
                    <a:pt x="1640" y="572"/>
                  </a:lnTo>
                  <a:cubicBezTo>
                    <a:pt x="1630" y="591"/>
                    <a:pt x="1583" y="648"/>
                    <a:pt x="1583" y="657"/>
                  </a:cubicBezTo>
                  <a:cubicBezTo>
                    <a:pt x="1583" y="696"/>
                    <a:pt x="1602" y="724"/>
                    <a:pt x="1563" y="734"/>
                  </a:cubicBezTo>
                  <a:cubicBezTo>
                    <a:pt x="1506" y="753"/>
                    <a:pt x="1411" y="753"/>
                    <a:pt x="1363" y="781"/>
                  </a:cubicBezTo>
                  <a:cubicBezTo>
                    <a:pt x="1296" y="810"/>
                    <a:pt x="1401" y="839"/>
                    <a:pt x="1373" y="886"/>
                  </a:cubicBezTo>
                  <a:cubicBezTo>
                    <a:pt x="1344" y="915"/>
                    <a:pt x="1316" y="924"/>
                    <a:pt x="1296" y="972"/>
                  </a:cubicBezTo>
                  <a:cubicBezTo>
                    <a:pt x="1277" y="1029"/>
                    <a:pt x="1344" y="1106"/>
                    <a:pt x="1363" y="1153"/>
                  </a:cubicBezTo>
                  <a:cubicBezTo>
                    <a:pt x="1382" y="1230"/>
                    <a:pt x="1373" y="1306"/>
                    <a:pt x="1373" y="1382"/>
                  </a:cubicBezTo>
                  <a:cubicBezTo>
                    <a:pt x="1325" y="1497"/>
                    <a:pt x="1325" y="1497"/>
                    <a:pt x="1325" y="1497"/>
                  </a:cubicBezTo>
                  <a:lnTo>
                    <a:pt x="1325" y="1497"/>
                  </a:lnTo>
                  <a:cubicBezTo>
                    <a:pt x="1249" y="1449"/>
                    <a:pt x="1163" y="1392"/>
                    <a:pt x="1115" y="1315"/>
                  </a:cubicBezTo>
                  <a:cubicBezTo>
                    <a:pt x="1058" y="1220"/>
                    <a:pt x="1001" y="1210"/>
                    <a:pt x="896" y="1258"/>
                  </a:cubicBezTo>
                  <a:cubicBezTo>
                    <a:pt x="848" y="1277"/>
                    <a:pt x="782" y="1287"/>
                    <a:pt x="743" y="1230"/>
                  </a:cubicBezTo>
                  <a:cubicBezTo>
                    <a:pt x="724" y="1220"/>
                    <a:pt x="705" y="1192"/>
                    <a:pt x="686" y="1182"/>
                  </a:cubicBezTo>
                  <a:cubicBezTo>
                    <a:pt x="677" y="1163"/>
                    <a:pt x="638" y="1182"/>
                    <a:pt x="620" y="1173"/>
                  </a:cubicBezTo>
                  <a:cubicBezTo>
                    <a:pt x="611" y="1163"/>
                    <a:pt x="601" y="1144"/>
                    <a:pt x="582" y="1134"/>
                  </a:cubicBezTo>
                  <a:cubicBezTo>
                    <a:pt x="544" y="1115"/>
                    <a:pt x="496" y="1106"/>
                    <a:pt x="458" y="1096"/>
                  </a:cubicBezTo>
                  <a:cubicBezTo>
                    <a:pt x="411" y="1087"/>
                    <a:pt x="391" y="1039"/>
                    <a:pt x="344" y="1039"/>
                  </a:cubicBezTo>
                  <a:cubicBezTo>
                    <a:pt x="315" y="1039"/>
                    <a:pt x="296" y="1029"/>
                    <a:pt x="267" y="1029"/>
                  </a:cubicBezTo>
                  <a:cubicBezTo>
                    <a:pt x="229" y="1029"/>
                    <a:pt x="201" y="1048"/>
                    <a:pt x="172" y="1020"/>
                  </a:cubicBezTo>
                  <a:cubicBezTo>
                    <a:pt x="162" y="1001"/>
                    <a:pt x="144" y="1020"/>
                    <a:pt x="124" y="1020"/>
                  </a:cubicBezTo>
                  <a:cubicBezTo>
                    <a:pt x="105" y="1029"/>
                    <a:pt x="77" y="1039"/>
                    <a:pt x="58" y="1058"/>
                  </a:cubicBezTo>
                  <a:cubicBezTo>
                    <a:pt x="48" y="1058"/>
                    <a:pt x="10" y="1077"/>
                    <a:pt x="29" y="1048"/>
                  </a:cubicBezTo>
                  <a:cubicBezTo>
                    <a:pt x="29" y="1039"/>
                    <a:pt x="20" y="1039"/>
                    <a:pt x="20" y="1029"/>
                  </a:cubicBezTo>
                  <a:cubicBezTo>
                    <a:pt x="10" y="1020"/>
                    <a:pt x="10" y="1010"/>
                    <a:pt x="20" y="1001"/>
                  </a:cubicBezTo>
                  <a:cubicBezTo>
                    <a:pt x="39" y="991"/>
                    <a:pt x="48" y="982"/>
                    <a:pt x="29" y="972"/>
                  </a:cubicBezTo>
                  <a:cubicBezTo>
                    <a:pt x="20" y="963"/>
                    <a:pt x="29" y="924"/>
                    <a:pt x="29" y="915"/>
                  </a:cubicBezTo>
                  <a:cubicBezTo>
                    <a:pt x="29" y="886"/>
                    <a:pt x="10" y="886"/>
                    <a:pt x="0" y="858"/>
                  </a:cubicBezTo>
                  <a:lnTo>
                    <a:pt x="0" y="858"/>
                  </a:lnTo>
                  <a:cubicBezTo>
                    <a:pt x="10" y="820"/>
                    <a:pt x="10" y="820"/>
                    <a:pt x="10" y="820"/>
                  </a:cubicBezTo>
                  <a:cubicBezTo>
                    <a:pt x="86" y="801"/>
                    <a:pt x="96" y="734"/>
                    <a:pt x="153" y="715"/>
                  </a:cubicBezTo>
                  <a:cubicBezTo>
                    <a:pt x="191" y="705"/>
                    <a:pt x="239" y="715"/>
                    <a:pt x="277" y="705"/>
                  </a:cubicBezTo>
                  <a:cubicBezTo>
                    <a:pt x="344" y="696"/>
                    <a:pt x="220" y="581"/>
                    <a:pt x="267" y="543"/>
                  </a:cubicBezTo>
                  <a:cubicBezTo>
                    <a:pt x="306" y="505"/>
                    <a:pt x="391" y="476"/>
                    <a:pt x="401" y="409"/>
                  </a:cubicBezTo>
                  <a:cubicBezTo>
                    <a:pt x="420" y="324"/>
                    <a:pt x="411" y="352"/>
                    <a:pt x="477" y="372"/>
                  </a:cubicBezTo>
                  <a:cubicBezTo>
                    <a:pt x="601" y="390"/>
                    <a:pt x="611" y="333"/>
                    <a:pt x="601" y="247"/>
                  </a:cubicBezTo>
                  <a:cubicBezTo>
                    <a:pt x="601" y="162"/>
                    <a:pt x="506" y="181"/>
                    <a:pt x="496" y="133"/>
                  </a:cubicBezTo>
                  <a:lnTo>
                    <a:pt x="496" y="133"/>
                  </a:lnTo>
                  <a:cubicBezTo>
                    <a:pt x="563" y="76"/>
                    <a:pt x="516" y="0"/>
                    <a:pt x="629" y="47"/>
                  </a:cubicBezTo>
                  <a:cubicBezTo>
                    <a:pt x="695" y="76"/>
                    <a:pt x="753" y="38"/>
                    <a:pt x="820" y="66"/>
                  </a:cubicBezTo>
                  <a:cubicBezTo>
                    <a:pt x="915" y="95"/>
                    <a:pt x="924" y="228"/>
                    <a:pt x="1001" y="247"/>
                  </a:cubicBezTo>
                  <a:cubicBezTo>
                    <a:pt x="1039" y="247"/>
                    <a:pt x="1087" y="200"/>
                    <a:pt x="1125" y="190"/>
                  </a:cubicBezTo>
                  <a:cubicBezTo>
                    <a:pt x="1182" y="190"/>
                    <a:pt x="1201" y="219"/>
                    <a:pt x="1249" y="228"/>
                  </a:cubicBezTo>
                  <a:cubicBezTo>
                    <a:pt x="1277" y="247"/>
                    <a:pt x="1296" y="247"/>
                    <a:pt x="1316" y="267"/>
                  </a:cubicBezTo>
                  <a:cubicBezTo>
                    <a:pt x="1325" y="285"/>
                    <a:pt x="1334" y="295"/>
                    <a:pt x="1344" y="314"/>
                  </a:cubicBezTo>
                  <a:cubicBezTo>
                    <a:pt x="1373" y="381"/>
                    <a:pt x="1449" y="419"/>
                    <a:pt x="1516" y="457"/>
                  </a:cubicBezTo>
                  <a:cubicBezTo>
                    <a:pt x="1535" y="467"/>
                    <a:pt x="1573" y="486"/>
                    <a:pt x="1592" y="505"/>
                  </a:cubicBezTo>
                  <a:cubicBezTo>
                    <a:pt x="1611" y="524"/>
                    <a:pt x="1620" y="562"/>
                    <a:pt x="1640" y="57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23"/>
            <p:cNvSpPr>
              <a:spLocks noChangeArrowheads="1"/>
            </p:cNvSpPr>
            <p:nvPr/>
          </p:nvSpPr>
          <p:spPr bwMode="auto">
            <a:xfrm>
              <a:off x="8481999" y="2434426"/>
              <a:ext cx="802397" cy="736764"/>
            </a:xfrm>
            <a:custGeom>
              <a:avLst/>
              <a:gdLst>
                <a:gd name="T0" fmla="*/ 1982 w 3232"/>
                <a:gd name="T1" fmla="*/ 0 h 2967"/>
                <a:gd name="T2" fmla="*/ 2125 w 3232"/>
                <a:gd name="T3" fmla="*/ 152 h 2967"/>
                <a:gd name="T4" fmla="*/ 2297 w 3232"/>
                <a:gd name="T5" fmla="*/ 162 h 2967"/>
                <a:gd name="T6" fmla="*/ 2583 w 3232"/>
                <a:gd name="T7" fmla="*/ 181 h 2967"/>
                <a:gd name="T8" fmla="*/ 2669 w 3232"/>
                <a:gd name="T9" fmla="*/ 267 h 2967"/>
                <a:gd name="T10" fmla="*/ 2745 w 3232"/>
                <a:gd name="T11" fmla="*/ 286 h 2967"/>
                <a:gd name="T12" fmla="*/ 2869 w 3232"/>
                <a:gd name="T13" fmla="*/ 505 h 2967"/>
                <a:gd name="T14" fmla="*/ 3108 w 3232"/>
                <a:gd name="T15" fmla="*/ 591 h 2967"/>
                <a:gd name="T16" fmla="*/ 3050 w 3232"/>
                <a:gd name="T17" fmla="*/ 830 h 2967"/>
                <a:gd name="T18" fmla="*/ 3050 w 3232"/>
                <a:gd name="T19" fmla="*/ 1077 h 2967"/>
                <a:gd name="T20" fmla="*/ 2812 w 3232"/>
                <a:gd name="T21" fmla="*/ 1182 h 2967"/>
                <a:gd name="T22" fmla="*/ 2669 w 3232"/>
                <a:gd name="T23" fmla="*/ 1421 h 2967"/>
                <a:gd name="T24" fmla="*/ 2497 w 3232"/>
                <a:gd name="T25" fmla="*/ 1469 h 2967"/>
                <a:gd name="T26" fmla="*/ 2345 w 3232"/>
                <a:gd name="T27" fmla="*/ 1716 h 2967"/>
                <a:gd name="T28" fmla="*/ 2182 w 3232"/>
                <a:gd name="T29" fmla="*/ 1774 h 2967"/>
                <a:gd name="T30" fmla="*/ 2240 w 3232"/>
                <a:gd name="T31" fmla="*/ 2146 h 2967"/>
                <a:gd name="T32" fmla="*/ 2459 w 3232"/>
                <a:gd name="T33" fmla="*/ 2279 h 2967"/>
                <a:gd name="T34" fmla="*/ 2392 w 3232"/>
                <a:gd name="T35" fmla="*/ 2451 h 2967"/>
                <a:gd name="T36" fmla="*/ 2526 w 3232"/>
                <a:gd name="T37" fmla="*/ 2623 h 2967"/>
                <a:gd name="T38" fmla="*/ 2154 w 3232"/>
                <a:gd name="T39" fmla="*/ 2908 h 2967"/>
                <a:gd name="T40" fmla="*/ 2078 w 3232"/>
                <a:gd name="T41" fmla="*/ 2908 h 2967"/>
                <a:gd name="T42" fmla="*/ 1858 w 3232"/>
                <a:gd name="T43" fmla="*/ 2937 h 2967"/>
                <a:gd name="T44" fmla="*/ 1601 w 3232"/>
                <a:gd name="T45" fmla="*/ 2928 h 2967"/>
                <a:gd name="T46" fmla="*/ 1553 w 3232"/>
                <a:gd name="T47" fmla="*/ 2861 h 2967"/>
                <a:gd name="T48" fmla="*/ 1305 w 3232"/>
                <a:gd name="T49" fmla="*/ 2670 h 2967"/>
                <a:gd name="T50" fmla="*/ 1210 w 3232"/>
                <a:gd name="T51" fmla="*/ 2584 h 2967"/>
                <a:gd name="T52" fmla="*/ 962 w 3232"/>
                <a:gd name="T53" fmla="*/ 2603 h 2967"/>
                <a:gd name="T54" fmla="*/ 590 w 3232"/>
                <a:gd name="T55" fmla="*/ 2403 h 2967"/>
                <a:gd name="T56" fmla="*/ 457 w 3232"/>
                <a:gd name="T57" fmla="*/ 2489 h 2967"/>
                <a:gd name="T58" fmla="*/ 286 w 3232"/>
                <a:gd name="T59" fmla="*/ 2336 h 2967"/>
                <a:gd name="T60" fmla="*/ 133 w 3232"/>
                <a:gd name="T61" fmla="*/ 2317 h 2967"/>
                <a:gd name="T62" fmla="*/ 76 w 3232"/>
                <a:gd name="T63" fmla="*/ 2251 h 2967"/>
                <a:gd name="T64" fmla="*/ 171 w 3232"/>
                <a:gd name="T65" fmla="*/ 1869 h 2967"/>
                <a:gd name="T66" fmla="*/ 477 w 3232"/>
                <a:gd name="T67" fmla="*/ 1602 h 2967"/>
                <a:gd name="T68" fmla="*/ 419 w 3232"/>
                <a:gd name="T69" fmla="*/ 1326 h 2967"/>
                <a:gd name="T70" fmla="*/ 381 w 3232"/>
                <a:gd name="T71" fmla="*/ 810 h 2967"/>
                <a:gd name="T72" fmla="*/ 638 w 3232"/>
                <a:gd name="T73" fmla="*/ 715 h 2967"/>
                <a:gd name="T74" fmla="*/ 866 w 3232"/>
                <a:gd name="T75" fmla="*/ 734 h 2967"/>
                <a:gd name="T76" fmla="*/ 1057 w 3232"/>
                <a:gd name="T77" fmla="*/ 706 h 2967"/>
                <a:gd name="T78" fmla="*/ 1295 w 3232"/>
                <a:gd name="T79" fmla="*/ 629 h 2967"/>
                <a:gd name="T80" fmla="*/ 1534 w 3232"/>
                <a:gd name="T81" fmla="*/ 381 h 2967"/>
                <a:gd name="T82" fmla="*/ 1677 w 3232"/>
                <a:gd name="T83" fmla="*/ 210 h 2967"/>
                <a:gd name="T84" fmla="*/ 1782 w 3232"/>
                <a:gd name="T85" fmla="*/ 105 h 2967"/>
                <a:gd name="T86" fmla="*/ 1982 w 3232"/>
                <a:gd name="T87" fmla="*/ 0 h 29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232" h="2967">
                  <a:moveTo>
                    <a:pt x="1982" y="0"/>
                  </a:moveTo>
                  <a:lnTo>
                    <a:pt x="1982" y="0"/>
                  </a:lnTo>
                  <a:cubicBezTo>
                    <a:pt x="2011" y="19"/>
                    <a:pt x="2039" y="29"/>
                    <a:pt x="2039" y="67"/>
                  </a:cubicBezTo>
                  <a:cubicBezTo>
                    <a:pt x="2039" y="134"/>
                    <a:pt x="2068" y="124"/>
                    <a:pt x="2125" y="152"/>
                  </a:cubicBezTo>
                  <a:cubicBezTo>
                    <a:pt x="2182" y="191"/>
                    <a:pt x="2182" y="152"/>
                    <a:pt x="2230" y="143"/>
                  </a:cubicBezTo>
                  <a:cubicBezTo>
                    <a:pt x="2259" y="143"/>
                    <a:pt x="2278" y="152"/>
                    <a:pt x="2297" y="162"/>
                  </a:cubicBezTo>
                  <a:cubicBezTo>
                    <a:pt x="2345" y="181"/>
                    <a:pt x="2402" y="152"/>
                    <a:pt x="2449" y="152"/>
                  </a:cubicBezTo>
                  <a:cubicBezTo>
                    <a:pt x="2497" y="152"/>
                    <a:pt x="2535" y="152"/>
                    <a:pt x="2583" y="181"/>
                  </a:cubicBezTo>
                  <a:cubicBezTo>
                    <a:pt x="2602" y="191"/>
                    <a:pt x="2621" y="200"/>
                    <a:pt x="2631" y="210"/>
                  </a:cubicBezTo>
                  <a:cubicBezTo>
                    <a:pt x="2650" y="229"/>
                    <a:pt x="2650" y="248"/>
                    <a:pt x="2669" y="267"/>
                  </a:cubicBezTo>
                  <a:cubicBezTo>
                    <a:pt x="2688" y="276"/>
                    <a:pt x="2726" y="276"/>
                    <a:pt x="2745" y="286"/>
                  </a:cubicBezTo>
                  <a:lnTo>
                    <a:pt x="2745" y="286"/>
                  </a:lnTo>
                  <a:cubicBezTo>
                    <a:pt x="2754" y="343"/>
                    <a:pt x="2745" y="401"/>
                    <a:pt x="2774" y="458"/>
                  </a:cubicBezTo>
                  <a:cubicBezTo>
                    <a:pt x="2793" y="496"/>
                    <a:pt x="2821" y="515"/>
                    <a:pt x="2869" y="505"/>
                  </a:cubicBezTo>
                  <a:cubicBezTo>
                    <a:pt x="2907" y="505"/>
                    <a:pt x="2955" y="496"/>
                    <a:pt x="2964" y="534"/>
                  </a:cubicBezTo>
                  <a:cubicBezTo>
                    <a:pt x="2974" y="582"/>
                    <a:pt x="3069" y="563"/>
                    <a:pt x="3108" y="591"/>
                  </a:cubicBezTo>
                  <a:cubicBezTo>
                    <a:pt x="3231" y="668"/>
                    <a:pt x="2974" y="687"/>
                    <a:pt x="3041" y="734"/>
                  </a:cubicBezTo>
                  <a:cubicBezTo>
                    <a:pt x="3126" y="792"/>
                    <a:pt x="3060" y="772"/>
                    <a:pt x="3050" y="830"/>
                  </a:cubicBezTo>
                  <a:cubicBezTo>
                    <a:pt x="3050" y="849"/>
                    <a:pt x="3050" y="973"/>
                    <a:pt x="3060" y="992"/>
                  </a:cubicBezTo>
                  <a:cubicBezTo>
                    <a:pt x="3050" y="1011"/>
                    <a:pt x="3088" y="1059"/>
                    <a:pt x="3050" y="1077"/>
                  </a:cubicBezTo>
                  <a:cubicBezTo>
                    <a:pt x="3021" y="1087"/>
                    <a:pt x="2983" y="1077"/>
                    <a:pt x="2955" y="1087"/>
                  </a:cubicBezTo>
                  <a:cubicBezTo>
                    <a:pt x="2898" y="1116"/>
                    <a:pt x="2859" y="1154"/>
                    <a:pt x="2812" y="1182"/>
                  </a:cubicBezTo>
                  <a:cubicBezTo>
                    <a:pt x="2659" y="1278"/>
                    <a:pt x="2821" y="1259"/>
                    <a:pt x="2774" y="1373"/>
                  </a:cubicBezTo>
                  <a:cubicBezTo>
                    <a:pt x="2764" y="1411"/>
                    <a:pt x="2707" y="1402"/>
                    <a:pt x="2669" y="1421"/>
                  </a:cubicBezTo>
                  <a:cubicBezTo>
                    <a:pt x="2631" y="1440"/>
                    <a:pt x="2650" y="1478"/>
                    <a:pt x="2583" y="1497"/>
                  </a:cubicBezTo>
                  <a:cubicBezTo>
                    <a:pt x="2554" y="1497"/>
                    <a:pt x="2516" y="1459"/>
                    <a:pt x="2497" y="1469"/>
                  </a:cubicBezTo>
                  <a:cubicBezTo>
                    <a:pt x="2469" y="1478"/>
                    <a:pt x="2449" y="1526"/>
                    <a:pt x="2402" y="1535"/>
                  </a:cubicBezTo>
                  <a:cubicBezTo>
                    <a:pt x="2325" y="1564"/>
                    <a:pt x="2373" y="1650"/>
                    <a:pt x="2345" y="1716"/>
                  </a:cubicBezTo>
                  <a:cubicBezTo>
                    <a:pt x="2306" y="1774"/>
                    <a:pt x="2278" y="1745"/>
                    <a:pt x="2230" y="1736"/>
                  </a:cubicBezTo>
                  <a:cubicBezTo>
                    <a:pt x="2211" y="1726"/>
                    <a:pt x="2144" y="1745"/>
                    <a:pt x="2182" y="1774"/>
                  </a:cubicBezTo>
                  <a:cubicBezTo>
                    <a:pt x="2268" y="1831"/>
                    <a:pt x="2220" y="1860"/>
                    <a:pt x="2202" y="1936"/>
                  </a:cubicBezTo>
                  <a:cubicBezTo>
                    <a:pt x="2192" y="1993"/>
                    <a:pt x="2211" y="2098"/>
                    <a:pt x="2240" y="2146"/>
                  </a:cubicBezTo>
                  <a:cubicBezTo>
                    <a:pt x="2249" y="2203"/>
                    <a:pt x="2259" y="2270"/>
                    <a:pt x="2325" y="2270"/>
                  </a:cubicBezTo>
                  <a:cubicBezTo>
                    <a:pt x="2345" y="2270"/>
                    <a:pt x="2469" y="2260"/>
                    <a:pt x="2459" y="2279"/>
                  </a:cubicBezTo>
                  <a:cubicBezTo>
                    <a:pt x="2440" y="2317"/>
                    <a:pt x="2449" y="2346"/>
                    <a:pt x="2421" y="2384"/>
                  </a:cubicBezTo>
                  <a:cubicBezTo>
                    <a:pt x="2402" y="2403"/>
                    <a:pt x="2383" y="2422"/>
                    <a:pt x="2392" y="2451"/>
                  </a:cubicBezTo>
                  <a:cubicBezTo>
                    <a:pt x="2392" y="2479"/>
                    <a:pt x="2373" y="2518"/>
                    <a:pt x="2383" y="2537"/>
                  </a:cubicBezTo>
                  <a:cubicBezTo>
                    <a:pt x="2411" y="2575"/>
                    <a:pt x="2507" y="2584"/>
                    <a:pt x="2526" y="2623"/>
                  </a:cubicBezTo>
                  <a:cubicBezTo>
                    <a:pt x="2554" y="2708"/>
                    <a:pt x="2392" y="2765"/>
                    <a:pt x="2345" y="2794"/>
                  </a:cubicBezTo>
                  <a:cubicBezTo>
                    <a:pt x="2287" y="2804"/>
                    <a:pt x="2163" y="2842"/>
                    <a:pt x="2154" y="2908"/>
                  </a:cubicBezTo>
                  <a:lnTo>
                    <a:pt x="2154" y="2908"/>
                  </a:lnTo>
                  <a:cubicBezTo>
                    <a:pt x="2078" y="2908"/>
                    <a:pt x="2078" y="2908"/>
                    <a:pt x="2078" y="2908"/>
                  </a:cubicBezTo>
                  <a:cubicBezTo>
                    <a:pt x="2039" y="2908"/>
                    <a:pt x="2001" y="2937"/>
                    <a:pt x="1973" y="2947"/>
                  </a:cubicBezTo>
                  <a:cubicBezTo>
                    <a:pt x="1935" y="2966"/>
                    <a:pt x="1896" y="2956"/>
                    <a:pt x="1858" y="2937"/>
                  </a:cubicBezTo>
                  <a:cubicBezTo>
                    <a:pt x="1811" y="2928"/>
                    <a:pt x="1753" y="2851"/>
                    <a:pt x="1715" y="2908"/>
                  </a:cubicBezTo>
                  <a:cubicBezTo>
                    <a:pt x="1686" y="2956"/>
                    <a:pt x="1648" y="2928"/>
                    <a:pt x="1601" y="2928"/>
                  </a:cubicBezTo>
                  <a:lnTo>
                    <a:pt x="1601" y="2928"/>
                  </a:lnTo>
                  <a:cubicBezTo>
                    <a:pt x="1581" y="2918"/>
                    <a:pt x="1572" y="2880"/>
                    <a:pt x="1553" y="2861"/>
                  </a:cubicBezTo>
                  <a:cubicBezTo>
                    <a:pt x="1534" y="2842"/>
                    <a:pt x="1496" y="2823"/>
                    <a:pt x="1477" y="2813"/>
                  </a:cubicBezTo>
                  <a:cubicBezTo>
                    <a:pt x="1410" y="2775"/>
                    <a:pt x="1334" y="2737"/>
                    <a:pt x="1305" y="2670"/>
                  </a:cubicBezTo>
                  <a:cubicBezTo>
                    <a:pt x="1295" y="2651"/>
                    <a:pt x="1286" y="2641"/>
                    <a:pt x="1277" y="2623"/>
                  </a:cubicBezTo>
                  <a:cubicBezTo>
                    <a:pt x="1257" y="2603"/>
                    <a:pt x="1238" y="2603"/>
                    <a:pt x="1210" y="2584"/>
                  </a:cubicBezTo>
                  <a:cubicBezTo>
                    <a:pt x="1162" y="2575"/>
                    <a:pt x="1143" y="2546"/>
                    <a:pt x="1086" y="2546"/>
                  </a:cubicBezTo>
                  <a:cubicBezTo>
                    <a:pt x="1048" y="2556"/>
                    <a:pt x="1000" y="2603"/>
                    <a:pt x="962" y="2603"/>
                  </a:cubicBezTo>
                  <a:cubicBezTo>
                    <a:pt x="885" y="2584"/>
                    <a:pt x="876" y="2451"/>
                    <a:pt x="781" y="2422"/>
                  </a:cubicBezTo>
                  <a:cubicBezTo>
                    <a:pt x="714" y="2394"/>
                    <a:pt x="656" y="2432"/>
                    <a:pt x="590" y="2403"/>
                  </a:cubicBezTo>
                  <a:cubicBezTo>
                    <a:pt x="477" y="2356"/>
                    <a:pt x="524" y="2432"/>
                    <a:pt x="457" y="2489"/>
                  </a:cubicBezTo>
                  <a:lnTo>
                    <a:pt x="457" y="2489"/>
                  </a:lnTo>
                  <a:cubicBezTo>
                    <a:pt x="390" y="2441"/>
                    <a:pt x="390" y="2441"/>
                    <a:pt x="390" y="2441"/>
                  </a:cubicBezTo>
                  <a:cubicBezTo>
                    <a:pt x="362" y="2403"/>
                    <a:pt x="333" y="2365"/>
                    <a:pt x="286" y="2336"/>
                  </a:cubicBezTo>
                  <a:cubicBezTo>
                    <a:pt x="247" y="2308"/>
                    <a:pt x="238" y="2260"/>
                    <a:pt x="190" y="2298"/>
                  </a:cubicBezTo>
                  <a:cubicBezTo>
                    <a:pt x="171" y="2308"/>
                    <a:pt x="152" y="2317"/>
                    <a:pt x="133" y="2317"/>
                  </a:cubicBezTo>
                  <a:lnTo>
                    <a:pt x="133" y="2317"/>
                  </a:lnTo>
                  <a:cubicBezTo>
                    <a:pt x="76" y="2251"/>
                    <a:pt x="76" y="2251"/>
                    <a:pt x="76" y="2251"/>
                  </a:cubicBezTo>
                  <a:cubicBezTo>
                    <a:pt x="38" y="2165"/>
                    <a:pt x="95" y="2136"/>
                    <a:pt x="95" y="2041"/>
                  </a:cubicBezTo>
                  <a:cubicBezTo>
                    <a:pt x="85" y="1917"/>
                    <a:pt x="0" y="1869"/>
                    <a:pt x="171" y="1869"/>
                  </a:cubicBezTo>
                  <a:cubicBezTo>
                    <a:pt x="267" y="1869"/>
                    <a:pt x="267" y="1821"/>
                    <a:pt x="324" y="1774"/>
                  </a:cubicBezTo>
                  <a:cubicBezTo>
                    <a:pt x="381" y="1726"/>
                    <a:pt x="477" y="1688"/>
                    <a:pt x="477" y="1602"/>
                  </a:cubicBezTo>
                  <a:cubicBezTo>
                    <a:pt x="477" y="1516"/>
                    <a:pt x="467" y="1411"/>
                    <a:pt x="419" y="1326"/>
                  </a:cubicBezTo>
                  <a:lnTo>
                    <a:pt x="419" y="1326"/>
                  </a:lnTo>
                  <a:cubicBezTo>
                    <a:pt x="381" y="810"/>
                    <a:pt x="381" y="810"/>
                    <a:pt x="381" y="810"/>
                  </a:cubicBezTo>
                  <a:lnTo>
                    <a:pt x="381" y="810"/>
                  </a:lnTo>
                  <a:cubicBezTo>
                    <a:pt x="410" y="782"/>
                    <a:pt x="477" y="753"/>
                    <a:pt x="515" y="772"/>
                  </a:cubicBezTo>
                  <a:cubicBezTo>
                    <a:pt x="553" y="782"/>
                    <a:pt x="581" y="715"/>
                    <a:pt x="638" y="715"/>
                  </a:cubicBezTo>
                  <a:cubicBezTo>
                    <a:pt x="666" y="715"/>
                    <a:pt x="704" y="753"/>
                    <a:pt x="743" y="753"/>
                  </a:cubicBezTo>
                  <a:cubicBezTo>
                    <a:pt x="781" y="753"/>
                    <a:pt x="819" y="725"/>
                    <a:pt x="866" y="734"/>
                  </a:cubicBezTo>
                  <a:cubicBezTo>
                    <a:pt x="905" y="744"/>
                    <a:pt x="933" y="753"/>
                    <a:pt x="971" y="753"/>
                  </a:cubicBezTo>
                  <a:cubicBezTo>
                    <a:pt x="1010" y="753"/>
                    <a:pt x="1028" y="725"/>
                    <a:pt x="1057" y="706"/>
                  </a:cubicBezTo>
                  <a:cubicBezTo>
                    <a:pt x="1105" y="687"/>
                    <a:pt x="1172" y="715"/>
                    <a:pt x="1219" y="706"/>
                  </a:cubicBezTo>
                  <a:cubicBezTo>
                    <a:pt x="1277" y="696"/>
                    <a:pt x="1277" y="629"/>
                    <a:pt x="1295" y="629"/>
                  </a:cubicBezTo>
                  <a:cubicBezTo>
                    <a:pt x="1353" y="620"/>
                    <a:pt x="1429" y="620"/>
                    <a:pt x="1467" y="582"/>
                  </a:cubicBezTo>
                  <a:cubicBezTo>
                    <a:pt x="1524" y="505"/>
                    <a:pt x="1505" y="458"/>
                    <a:pt x="1534" y="381"/>
                  </a:cubicBezTo>
                  <a:cubicBezTo>
                    <a:pt x="1544" y="353"/>
                    <a:pt x="1544" y="324"/>
                    <a:pt x="1572" y="305"/>
                  </a:cubicBezTo>
                  <a:cubicBezTo>
                    <a:pt x="1610" y="276"/>
                    <a:pt x="1658" y="276"/>
                    <a:pt x="1677" y="210"/>
                  </a:cubicBezTo>
                  <a:cubicBezTo>
                    <a:pt x="1686" y="162"/>
                    <a:pt x="1667" y="143"/>
                    <a:pt x="1715" y="114"/>
                  </a:cubicBezTo>
                  <a:cubicBezTo>
                    <a:pt x="1744" y="105"/>
                    <a:pt x="1763" y="114"/>
                    <a:pt x="1782" y="105"/>
                  </a:cubicBezTo>
                  <a:cubicBezTo>
                    <a:pt x="1820" y="95"/>
                    <a:pt x="1849" y="57"/>
                    <a:pt x="1887" y="38"/>
                  </a:cubicBezTo>
                  <a:cubicBezTo>
                    <a:pt x="1915" y="29"/>
                    <a:pt x="1953" y="9"/>
                    <a:pt x="1982" y="0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24"/>
            <p:cNvSpPr>
              <a:spLocks noChangeArrowheads="1"/>
            </p:cNvSpPr>
            <p:nvPr/>
          </p:nvSpPr>
          <p:spPr bwMode="auto">
            <a:xfrm>
              <a:off x="8380194" y="2994936"/>
              <a:ext cx="244112" cy="244128"/>
            </a:xfrm>
            <a:custGeom>
              <a:avLst/>
              <a:gdLst>
                <a:gd name="T0" fmla="*/ 544 w 984"/>
                <a:gd name="T1" fmla="*/ 57 h 983"/>
                <a:gd name="T2" fmla="*/ 544 w 984"/>
                <a:gd name="T3" fmla="*/ 57 h 983"/>
                <a:gd name="T4" fmla="*/ 601 w 984"/>
                <a:gd name="T5" fmla="*/ 38 h 983"/>
                <a:gd name="T6" fmla="*/ 697 w 984"/>
                <a:gd name="T7" fmla="*/ 76 h 983"/>
                <a:gd name="T8" fmla="*/ 801 w 984"/>
                <a:gd name="T9" fmla="*/ 181 h 983"/>
                <a:gd name="T10" fmla="*/ 868 w 984"/>
                <a:gd name="T11" fmla="*/ 229 h 983"/>
                <a:gd name="T12" fmla="*/ 868 w 984"/>
                <a:gd name="T13" fmla="*/ 229 h 983"/>
                <a:gd name="T14" fmla="*/ 973 w 984"/>
                <a:gd name="T15" fmla="*/ 343 h 983"/>
                <a:gd name="T16" fmla="*/ 849 w 984"/>
                <a:gd name="T17" fmla="*/ 468 h 983"/>
                <a:gd name="T18" fmla="*/ 773 w 984"/>
                <a:gd name="T19" fmla="*/ 505 h 983"/>
                <a:gd name="T20" fmla="*/ 639 w 984"/>
                <a:gd name="T21" fmla="*/ 639 h 983"/>
                <a:gd name="T22" fmla="*/ 649 w 984"/>
                <a:gd name="T23" fmla="*/ 801 h 983"/>
                <a:gd name="T24" fmla="*/ 525 w 984"/>
                <a:gd name="T25" fmla="*/ 811 h 983"/>
                <a:gd name="T26" fmla="*/ 382 w 984"/>
                <a:gd name="T27" fmla="*/ 916 h 983"/>
                <a:gd name="T28" fmla="*/ 372 w 984"/>
                <a:gd name="T29" fmla="*/ 954 h 983"/>
                <a:gd name="T30" fmla="*/ 372 w 984"/>
                <a:gd name="T31" fmla="*/ 954 h 983"/>
                <a:gd name="T32" fmla="*/ 258 w 984"/>
                <a:gd name="T33" fmla="*/ 954 h 983"/>
                <a:gd name="T34" fmla="*/ 115 w 984"/>
                <a:gd name="T35" fmla="*/ 963 h 983"/>
                <a:gd name="T36" fmla="*/ 0 w 984"/>
                <a:gd name="T37" fmla="*/ 982 h 983"/>
                <a:gd name="T38" fmla="*/ 0 w 984"/>
                <a:gd name="T39" fmla="*/ 982 h 983"/>
                <a:gd name="T40" fmla="*/ 0 w 984"/>
                <a:gd name="T41" fmla="*/ 515 h 983"/>
                <a:gd name="T42" fmla="*/ 0 w 984"/>
                <a:gd name="T43" fmla="*/ 515 h 983"/>
                <a:gd name="T44" fmla="*/ 48 w 984"/>
                <a:gd name="T45" fmla="*/ 429 h 983"/>
                <a:gd name="T46" fmla="*/ 96 w 984"/>
                <a:gd name="T47" fmla="*/ 391 h 983"/>
                <a:gd name="T48" fmla="*/ 249 w 984"/>
                <a:gd name="T49" fmla="*/ 210 h 983"/>
                <a:gd name="T50" fmla="*/ 249 w 984"/>
                <a:gd name="T51" fmla="*/ 200 h 983"/>
                <a:gd name="T52" fmla="*/ 334 w 984"/>
                <a:gd name="T53" fmla="*/ 277 h 983"/>
                <a:gd name="T54" fmla="*/ 544 w 984"/>
                <a:gd name="T55" fmla="*/ 57 h 9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84" h="983">
                  <a:moveTo>
                    <a:pt x="544" y="57"/>
                  </a:moveTo>
                  <a:lnTo>
                    <a:pt x="544" y="57"/>
                  </a:lnTo>
                  <a:cubicBezTo>
                    <a:pt x="563" y="57"/>
                    <a:pt x="582" y="48"/>
                    <a:pt x="601" y="38"/>
                  </a:cubicBezTo>
                  <a:cubicBezTo>
                    <a:pt x="649" y="0"/>
                    <a:pt x="658" y="48"/>
                    <a:pt x="697" y="76"/>
                  </a:cubicBezTo>
                  <a:cubicBezTo>
                    <a:pt x="744" y="105"/>
                    <a:pt x="773" y="143"/>
                    <a:pt x="801" y="181"/>
                  </a:cubicBezTo>
                  <a:cubicBezTo>
                    <a:pt x="868" y="229"/>
                    <a:pt x="868" y="229"/>
                    <a:pt x="868" y="229"/>
                  </a:cubicBezTo>
                  <a:lnTo>
                    <a:pt x="868" y="229"/>
                  </a:lnTo>
                  <a:cubicBezTo>
                    <a:pt x="878" y="277"/>
                    <a:pt x="973" y="258"/>
                    <a:pt x="973" y="343"/>
                  </a:cubicBezTo>
                  <a:cubicBezTo>
                    <a:pt x="983" y="429"/>
                    <a:pt x="973" y="486"/>
                    <a:pt x="849" y="468"/>
                  </a:cubicBezTo>
                  <a:cubicBezTo>
                    <a:pt x="783" y="448"/>
                    <a:pt x="792" y="420"/>
                    <a:pt x="773" y="505"/>
                  </a:cubicBezTo>
                  <a:cubicBezTo>
                    <a:pt x="763" y="572"/>
                    <a:pt x="678" y="601"/>
                    <a:pt x="639" y="639"/>
                  </a:cubicBezTo>
                  <a:cubicBezTo>
                    <a:pt x="592" y="677"/>
                    <a:pt x="716" y="792"/>
                    <a:pt x="649" y="801"/>
                  </a:cubicBezTo>
                  <a:cubicBezTo>
                    <a:pt x="611" y="811"/>
                    <a:pt x="563" y="801"/>
                    <a:pt x="525" y="811"/>
                  </a:cubicBezTo>
                  <a:cubicBezTo>
                    <a:pt x="468" y="830"/>
                    <a:pt x="458" y="897"/>
                    <a:pt x="382" y="916"/>
                  </a:cubicBezTo>
                  <a:cubicBezTo>
                    <a:pt x="372" y="954"/>
                    <a:pt x="372" y="954"/>
                    <a:pt x="372" y="954"/>
                  </a:cubicBezTo>
                  <a:lnTo>
                    <a:pt x="372" y="954"/>
                  </a:lnTo>
                  <a:cubicBezTo>
                    <a:pt x="334" y="954"/>
                    <a:pt x="296" y="944"/>
                    <a:pt x="258" y="954"/>
                  </a:cubicBezTo>
                  <a:cubicBezTo>
                    <a:pt x="115" y="963"/>
                    <a:pt x="115" y="963"/>
                    <a:pt x="115" y="963"/>
                  </a:cubicBezTo>
                  <a:cubicBezTo>
                    <a:pt x="77" y="963"/>
                    <a:pt x="39" y="973"/>
                    <a:pt x="0" y="982"/>
                  </a:cubicBezTo>
                  <a:lnTo>
                    <a:pt x="0" y="982"/>
                  </a:lnTo>
                  <a:cubicBezTo>
                    <a:pt x="0" y="515"/>
                    <a:pt x="0" y="515"/>
                    <a:pt x="0" y="515"/>
                  </a:cubicBezTo>
                  <a:lnTo>
                    <a:pt x="0" y="515"/>
                  </a:lnTo>
                  <a:cubicBezTo>
                    <a:pt x="48" y="505"/>
                    <a:pt x="48" y="477"/>
                    <a:pt x="48" y="429"/>
                  </a:cubicBezTo>
                  <a:cubicBezTo>
                    <a:pt x="48" y="391"/>
                    <a:pt x="48" y="363"/>
                    <a:pt x="96" y="391"/>
                  </a:cubicBezTo>
                  <a:cubicBezTo>
                    <a:pt x="182" y="448"/>
                    <a:pt x="239" y="267"/>
                    <a:pt x="249" y="210"/>
                  </a:cubicBezTo>
                  <a:cubicBezTo>
                    <a:pt x="249" y="200"/>
                    <a:pt x="249" y="210"/>
                    <a:pt x="249" y="200"/>
                  </a:cubicBezTo>
                  <a:cubicBezTo>
                    <a:pt x="267" y="200"/>
                    <a:pt x="315" y="258"/>
                    <a:pt x="334" y="277"/>
                  </a:cubicBezTo>
                  <a:cubicBezTo>
                    <a:pt x="487" y="391"/>
                    <a:pt x="487" y="124"/>
                    <a:pt x="544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25"/>
            <p:cNvSpPr>
              <a:spLocks noChangeArrowheads="1"/>
            </p:cNvSpPr>
            <p:nvPr/>
          </p:nvSpPr>
          <p:spPr bwMode="auto">
            <a:xfrm>
              <a:off x="8086822" y="2929251"/>
              <a:ext cx="260533" cy="246318"/>
            </a:xfrm>
            <a:custGeom>
              <a:avLst/>
              <a:gdLst>
                <a:gd name="T0" fmla="*/ 477 w 1050"/>
                <a:gd name="T1" fmla="*/ 0 h 993"/>
                <a:gd name="T2" fmla="*/ 477 w 1050"/>
                <a:gd name="T3" fmla="*/ 0 h 993"/>
                <a:gd name="T4" fmla="*/ 658 w 1050"/>
                <a:gd name="T5" fmla="*/ 9 h 993"/>
                <a:gd name="T6" fmla="*/ 658 w 1050"/>
                <a:gd name="T7" fmla="*/ 9 h 993"/>
                <a:gd name="T8" fmla="*/ 629 w 1050"/>
                <a:gd name="T9" fmla="*/ 86 h 993"/>
                <a:gd name="T10" fmla="*/ 668 w 1050"/>
                <a:gd name="T11" fmla="*/ 200 h 993"/>
                <a:gd name="T12" fmla="*/ 792 w 1050"/>
                <a:gd name="T13" fmla="*/ 172 h 993"/>
                <a:gd name="T14" fmla="*/ 830 w 1050"/>
                <a:gd name="T15" fmla="*/ 181 h 993"/>
                <a:gd name="T16" fmla="*/ 944 w 1050"/>
                <a:gd name="T17" fmla="*/ 210 h 993"/>
                <a:gd name="T18" fmla="*/ 906 w 1050"/>
                <a:gd name="T19" fmla="*/ 391 h 993"/>
                <a:gd name="T20" fmla="*/ 935 w 1050"/>
                <a:gd name="T21" fmla="*/ 448 h 993"/>
                <a:gd name="T22" fmla="*/ 944 w 1050"/>
                <a:gd name="T23" fmla="*/ 534 h 993"/>
                <a:gd name="T24" fmla="*/ 1040 w 1050"/>
                <a:gd name="T25" fmla="*/ 620 h 993"/>
                <a:gd name="T26" fmla="*/ 1049 w 1050"/>
                <a:gd name="T27" fmla="*/ 753 h 993"/>
                <a:gd name="T28" fmla="*/ 1049 w 1050"/>
                <a:gd name="T29" fmla="*/ 753 h 993"/>
                <a:gd name="T30" fmla="*/ 963 w 1050"/>
                <a:gd name="T31" fmla="*/ 782 h 993"/>
                <a:gd name="T32" fmla="*/ 610 w 1050"/>
                <a:gd name="T33" fmla="*/ 944 h 993"/>
                <a:gd name="T34" fmla="*/ 553 w 1050"/>
                <a:gd name="T35" fmla="*/ 973 h 993"/>
                <a:gd name="T36" fmla="*/ 496 w 1050"/>
                <a:gd name="T37" fmla="*/ 954 h 993"/>
                <a:gd name="T38" fmla="*/ 372 w 1050"/>
                <a:gd name="T39" fmla="*/ 982 h 993"/>
                <a:gd name="T40" fmla="*/ 210 w 1050"/>
                <a:gd name="T41" fmla="*/ 982 h 993"/>
                <a:gd name="T42" fmla="*/ 210 w 1050"/>
                <a:gd name="T43" fmla="*/ 982 h 993"/>
                <a:gd name="T44" fmla="*/ 200 w 1050"/>
                <a:gd name="T45" fmla="*/ 954 h 993"/>
                <a:gd name="T46" fmla="*/ 162 w 1050"/>
                <a:gd name="T47" fmla="*/ 944 h 993"/>
                <a:gd name="T48" fmla="*/ 143 w 1050"/>
                <a:gd name="T49" fmla="*/ 935 h 993"/>
                <a:gd name="T50" fmla="*/ 105 w 1050"/>
                <a:gd name="T51" fmla="*/ 954 h 993"/>
                <a:gd name="T52" fmla="*/ 105 w 1050"/>
                <a:gd name="T53" fmla="*/ 954 h 993"/>
                <a:gd name="T54" fmla="*/ 114 w 1050"/>
                <a:gd name="T55" fmla="*/ 877 h 993"/>
                <a:gd name="T56" fmla="*/ 0 w 1050"/>
                <a:gd name="T57" fmla="*/ 868 h 993"/>
                <a:gd name="T58" fmla="*/ 0 w 1050"/>
                <a:gd name="T59" fmla="*/ 868 h 993"/>
                <a:gd name="T60" fmla="*/ 67 w 1050"/>
                <a:gd name="T61" fmla="*/ 639 h 993"/>
                <a:gd name="T62" fmla="*/ 124 w 1050"/>
                <a:gd name="T63" fmla="*/ 563 h 993"/>
                <a:gd name="T64" fmla="*/ 86 w 1050"/>
                <a:gd name="T65" fmla="*/ 410 h 993"/>
                <a:gd name="T66" fmla="*/ 86 w 1050"/>
                <a:gd name="T67" fmla="*/ 410 h 993"/>
                <a:gd name="T68" fmla="*/ 248 w 1050"/>
                <a:gd name="T69" fmla="*/ 324 h 993"/>
                <a:gd name="T70" fmla="*/ 477 w 1050"/>
                <a:gd name="T71" fmla="*/ 315 h 993"/>
                <a:gd name="T72" fmla="*/ 467 w 1050"/>
                <a:gd name="T73" fmla="*/ 229 h 993"/>
                <a:gd name="T74" fmla="*/ 448 w 1050"/>
                <a:gd name="T75" fmla="*/ 114 h 993"/>
                <a:gd name="T76" fmla="*/ 477 w 1050"/>
                <a:gd name="T77" fmla="*/ 0 h 9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050" h="993">
                  <a:moveTo>
                    <a:pt x="477" y="0"/>
                  </a:moveTo>
                  <a:lnTo>
                    <a:pt x="477" y="0"/>
                  </a:lnTo>
                  <a:cubicBezTo>
                    <a:pt x="658" y="9"/>
                    <a:pt x="658" y="9"/>
                    <a:pt x="658" y="9"/>
                  </a:cubicBezTo>
                  <a:lnTo>
                    <a:pt x="658" y="9"/>
                  </a:lnTo>
                  <a:cubicBezTo>
                    <a:pt x="658" y="38"/>
                    <a:pt x="629" y="57"/>
                    <a:pt x="629" y="86"/>
                  </a:cubicBezTo>
                  <a:cubicBezTo>
                    <a:pt x="620" y="134"/>
                    <a:pt x="620" y="181"/>
                    <a:pt x="668" y="200"/>
                  </a:cubicBezTo>
                  <a:cubicBezTo>
                    <a:pt x="706" y="210"/>
                    <a:pt x="753" y="172"/>
                    <a:pt x="792" y="172"/>
                  </a:cubicBezTo>
                  <a:cubicBezTo>
                    <a:pt x="801" y="172"/>
                    <a:pt x="811" y="181"/>
                    <a:pt x="830" y="181"/>
                  </a:cubicBezTo>
                  <a:cubicBezTo>
                    <a:pt x="858" y="181"/>
                    <a:pt x="973" y="153"/>
                    <a:pt x="944" y="210"/>
                  </a:cubicBezTo>
                  <a:cubicBezTo>
                    <a:pt x="915" y="277"/>
                    <a:pt x="906" y="324"/>
                    <a:pt x="906" y="391"/>
                  </a:cubicBezTo>
                  <a:cubicBezTo>
                    <a:pt x="906" y="420"/>
                    <a:pt x="915" y="429"/>
                    <a:pt x="935" y="448"/>
                  </a:cubicBezTo>
                  <a:cubicBezTo>
                    <a:pt x="973" y="496"/>
                    <a:pt x="954" y="486"/>
                    <a:pt x="944" y="534"/>
                  </a:cubicBezTo>
                  <a:cubicBezTo>
                    <a:pt x="925" y="610"/>
                    <a:pt x="1030" y="563"/>
                    <a:pt x="1040" y="620"/>
                  </a:cubicBezTo>
                  <a:cubicBezTo>
                    <a:pt x="1049" y="668"/>
                    <a:pt x="1030" y="706"/>
                    <a:pt x="1049" y="753"/>
                  </a:cubicBezTo>
                  <a:lnTo>
                    <a:pt x="1049" y="753"/>
                  </a:lnTo>
                  <a:cubicBezTo>
                    <a:pt x="963" y="782"/>
                    <a:pt x="963" y="782"/>
                    <a:pt x="963" y="782"/>
                  </a:cubicBezTo>
                  <a:cubicBezTo>
                    <a:pt x="849" y="830"/>
                    <a:pt x="734" y="935"/>
                    <a:pt x="610" y="944"/>
                  </a:cubicBezTo>
                  <a:cubicBezTo>
                    <a:pt x="591" y="954"/>
                    <a:pt x="572" y="973"/>
                    <a:pt x="553" y="973"/>
                  </a:cubicBezTo>
                  <a:cubicBezTo>
                    <a:pt x="544" y="973"/>
                    <a:pt x="534" y="925"/>
                    <a:pt x="496" y="954"/>
                  </a:cubicBezTo>
                  <a:cubicBezTo>
                    <a:pt x="448" y="992"/>
                    <a:pt x="420" y="963"/>
                    <a:pt x="372" y="982"/>
                  </a:cubicBezTo>
                  <a:cubicBezTo>
                    <a:pt x="210" y="982"/>
                    <a:pt x="210" y="982"/>
                    <a:pt x="210" y="982"/>
                  </a:cubicBezTo>
                  <a:lnTo>
                    <a:pt x="210" y="982"/>
                  </a:lnTo>
                  <a:cubicBezTo>
                    <a:pt x="210" y="963"/>
                    <a:pt x="210" y="963"/>
                    <a:pt x="200" y="954"/>
                  </a:cubicBezTo>
                  <a:cubicBezTo>
                    <a:pt x="191" y="954"/>
                    <a:pt x="172" y="944"/>
                    <a:pt x="162" y="944"/>
                  </a:cubicBezTo>
                  <a:cubicBezTo>
                    <a:pt x="152" y="935"/>
                    <a:pt x="152" y="935"/>
                    <a:pt x="143" y="935"/>
                  </a:cubicBezTo>
                  <a:cubicBezTo>
                    <a:pt x="134" y="935"/>
                    <a:pt x="124" y="954"/>
                    <a:pt x="105" y="954"/>
                  </a:cubicBezTo>
                  <a:lnTo>
                    <a:pt x="105" y="954"/>
                  </a:lnTo>
                  <a:cubicBezTo>
                    <a:pt x="114" y="877"/>
                    <a:pt x="114" y="877"/>
                    <a:pt x="114" y="877"/>
                  </a:cubicBezTo>
                  <a:cubicBezTo>
                    <a:pt x="0" y="868"/>
                    <a:pt x="0" y="868"/>
                    <a:pt x="0" y="868"/>
                  </a:cubicBezTo>
                  <a:lnTo>
                    <a:pt x="0" y="868"/>
                  </a:lnTo>
                  <a:cubicBezTo>
                    <a:pt x="19" y="792"/>
                    <a:pt x="19" y="706"/>
                    <a:pt x="67" y="639"/>
                  </a:cubicBezTo>
                  <a:cubicBezTo>
                    <a:pt x="86" y="610"/>
                    <a:pt x="124" y="591"/>
                    <a:pt x="124" y="563"/>
                  </a:cubicBezTo>
                  <a:cubicBezTo>
                    <a:pt x="143" y="496"/>
                    <a:pt x="105" y="467"/>
                    <a:pt x="86" y="410"/>
                  </a:cubicBezTo>
                  <a:lnTo>
                    <a:pt x="86" y="410"/>
                  </a:lnTo>
                  <a:cubicBezTo>
                    <a:pt x="152" y="401"/>
                    <a:pt x="162" y="324"/>
                    <a:pt x="248" y="324"/>
                  </a:cubicBezTo>
                  <a:cubicBezTo>
                    <a:pt x="315" y="324"/>
                    <a:pt x="506" y="496"/>
                    <a:pt x="477" y="315"/>
                  </a:cubicBezTo>
                  <a:cubicBezTo>
                    <a:pt x="477" y="286"/>
                    <a:pt x="467" y="258"/>
                    <a:pt x="467" y="229"/>
                  </a:cubicBezTo>
                  <a:cubicBezTo>
                    <a:pt x="458" y="191"/>
                    <a:pt x="429" y="162"/>
                    <a:pt x="448" y="114"/>
                  </a:cubicBezTo>
                  <a:cubicBezTo>
                    <a:pt x="467" y="86"/>
                    <a:pt x="458" y="38"/>
                    <a:pt x="47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6"/>
            <p:cNvSpPr>
              <a:spLocks noChangeArrowheads="1"/>
            </p:cNvSpPr>
            <p:nvPr/>
          </p:nvSpPr>
          <p:spPr bwMode="auto">
            <a:xfrm>
              <a:off x="8072590" y="2872324"/>
              <a:ext cx="140119" cy="180633"/>
            </a:xfrm>
            <a:custGeom>
              <a:avLst/>
              <a:gdLst>
                <a:gd name="T0" fmla="*/ 496 w 564"/>
                <a:gd name="T1" fmla="*/ 105 h 726"/>
                <a:gd name="T2" fmla="*/ 496 w 564"/>
                <a:gd name="T3" fmla="*/ 105 h 726"/>
                <a:gd name="T4" fmla="*/ 505 w 564"/>
                <a:gd name="T5" fmla="*/ 124 h 726"/>
                <a:gd name="T6" fmla="*/ 534 w 564"/>
                <a:gd name="T7" fmla="*/ 229 h 726"/>
                <a:gd name="T8" fmla="*/ 534 w 564"/>
                <a:gd name="T9" fmla="*/ 229 h 726"/>
                <a:gd name="T10" fmla="*/ 505 w 564"/>
                <a:gd name="T11" fmla="*/ 343 h 726"/>
                <a:gd name="T12" fmla="*/ 524 w 564"/>
                <a:gd name="T13" fmla="*/ 458 h 726"/>
                <a:gd name="T14" fmla="*/ 534 w 564"/>
                <a:gd name="T15" fmla="*/ 544 h 726"/>
                <a:gd name="T16" fmla="*/ 305 w 564"/>
                <a:gd name="T17" fmla="*/ 553 h 726"/>
                <a:gd name="T18" fmla="*/ 143 w 564"/>
                <a:gd name="T19" fmla="*/ 639 h 726"/>
                <a:gd name="T20" fmla="*/ 143 w 564"/>
                <a:gd name="T21" fmla="*/ 639 h 726"/>
                <a:gd name="T22" fmla="*/ 76 w 564"/>
                <a:gd name="T23" fmla="*/ 544 h 726"/>
                <a:gd name="T24" fmla="*/ 57 w 564"/>
                <a:gd name="T25" fmla="*/ 238 h 726"/>
                <a:gd name="T26" fmla="*/ 38 w 564"/>
                <a:gd name="T27" fmla="*/ 134 h 726"/>
                <a:gd name="T28" fmla="*/ 47 w 564"/>
                <a:gd name="T29" fmla="*/ 10 h 726"/>
                <a:gd name="T30" fmla="*/ 47 w 564"/>
                <a:gd name="T31" fmla="*/ 10 h 726"/>
                <a:gd name="T32" fmla="*/ 219 w 564"/>
                <a:gd name="T33" fmla="*/ 19 h 726"/>
                <a:gd name="T34" fmla="*/ 381 w 564"/>
                <a:gd name="T35" fmla="*/ 86 h 726"/>
                <a:gd name="T36" fmla="*/ 496 w 564"/>
                <a:gd name="T37" fmla="*/ 105 h 7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64" h="726">
                  <a:moveTo>
                    <a:pt x="496" y="105"/>
                  </a:moveTo>
                  <a:lnTo>
                    <a:pt x="496" y="105"/>
                  </a:lnTo>
                  <a:cubicBezTo>
                    <a:pt x="505" y="124"/>
                    <a:pt x="505" y="124"/>
                    <a:pt x="505" y="124"/>
                  </a:cubicBezTo>
                  <a:cubicBezTo>
                    <a:pt x="534" y="229"/>
                    <a:pt x="534" y="229"/>
                    <a:pt x="534" y="229"/>
                  </a:cubicBezTo>
                  <a:lnTo>
                    <a:pt x="534" y="229"/>
                  </a:lnTo>
                  <a:cubicBezTo>
                    <a:pt x="515" y="267"/>
                    <a:pt x="524" y="315"/>
                    <a:pt x="505" y="343"/>
                  </a:cubicBezTo>
                  <a:cubicBezTo>
                    <a:pt x="486" y="391"/>
                    <a:pt x="515" y="420"/>
                    <a:pt x="524" y="458"/>
                  </a:cubicBezTo>
                  <a:cubicBezTo>
                    <a:pt x="524" y="487"/>
                    <a:pt x="534" y="515"/>
                    <a:pt x="534" y="544"/>
                  </a:cubicBezTo>
                  <a:cubicBezTo>
                    <a:pt x="563" y="725"/>
                    <a:pt x="372" y="553"/>
                    <a:pt x="305" y="553"/>
                  </a:cubicBezTo>
                  <a:cubicBezTo>
                    <a:pt x="219" y="553"/>
                    <a:pt x="209" y="630"/>
                    <a:pt x="143" y="639"/>
                  </a:cubicBezTo>
                  <a:lnTo>
                    <a:pt x="143" y="639"/>
                  </a:lnTo>
                  <a:cubicBezTo>
                    <a:pt x="76" y="544"/>
                    <a:pt x="76" y="544"/>
                    <a:pt x="76" y="544"/>
                  </a:cubicBezTo>
                  <a:cubicBezTo>
                    <a:pt x="19" y="477"/>
                    <a:pt x="0" y="305"/>
                    <a:pt x="57" y="238"/>
                  </a:cubicBezTo>
                  <a:cubicBezTo>
                    <a:pt x="76" y="220"/>
                    <a:pt x="38" y="153"/>
                    <a:pt x="38" y="134"/>
                  </a:cubicBezTo>
                  <a:cubicBezTo>
                    <a:pt x="19" y="86"/>
                    <a:pt x="57" y="57"/>
                    <a:pt x="47" y="10"/>
                  </a:cubicBezTo>
                  <a:lnTo>
                    <a:pt x="47" y="10"/>
                  </a:lnTo>
                  <a:cubicBezTo>
                    <a:pt x="114" y="10"/>
                    <a:pt x="152" y="0"/>
                    <a:pt x="219" y="19"/>
                  </a:cubicBezTo>
                  <a:cubicBezTo>
                    <a:pt x="267" y="38"/>
                    <a:pt x="334" y="86"/>
                    <a:pt x="381" y="86"/>
                  </a:cubicBezTo>
                  <a:cubicBezTo>
                    <a:pt x="391" y="86"/>
                    <a:pt x="496" y="105"/>
                    <a:pt x="496" y="1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7"/>
            <p:cNvSpPr>
              <a:spLocks noChangeArrowheads="1"/>
            </p:cNvSpPr>
            <p:nvPr/>
          </p:nvSpPr>
          <p:spPr bwMode="auto">
            <a:xfrm>
              <a:off x="8072590" y="2737670"/>
              <a:ext cx="123699" cy="160928"/>
            </a:xfrm>
            <a:custGeom>
              <a:avLst/>
              <a:gdLst>
                <a:gd name="T0" fmla="*/ 419 w 497"/>
                <a:gd name="T1" fmla="*/ 95 h 649"/>
                <a:gd name="T2" fmla="*/ 419 w 497"/>
                <a:gd name="T3" fmla="*/ 95 h 649"/>
                <a:gd name="T4" fmla="*/ 429 w 497"/>
                <a:gd name="T5" fmla="*/ 219 h 649"/>
                <a:gd name="T6" fmla="*/ 429 w 497"/>
                <a:gd name="T7" fmla="*/ 276 h 649"/>
                <a:gd name="T8" fmla="*/ 419 w 497"/>
                <a:gd name="T9" fmla="*/ 372 h 649"/>
                <a:gd name="T10" fmla="*/ 477 w 497"/>
                <a:gd name="T11" fmla="*/ 515 h 649"/>
                <a:gd name="T12" fmla="*/ 496 w 497"/>
                <a:gd name="T13" fmla="*/ 648 h 649"/>
                <a:gd name="T14" fmla="*/ 496 w 497"/>
                <a:gd name="T15" fmla="*/ 648 h 649"/>
                <a:gd name="T16" fmla="*/ 381 w 497"/>
                <a:gd name="T17" fmla="*/ 629 h 649"/>
                <a:gd name="T18" fmla="*/ 219 w 497"/>
                <a:gd name="T19" fmla="*/ 562 h 649"/>
                <a:gd name="T20" fmla="*/ 47 w 497"/>
                <a:gd name="T21" fmla="*/ 553 h 649"/>
                <a:gd name="T22" fmla="*/ 47 w 497"/>
                <a:gd name="T23" fmla="*/ 553 h 649"/>
                <a:gd name="T24" fmla="*/ 47 w 497"/>
                <a:gd name="T25" fmla="*/ 438 h 649"/>
                <a:gd name="T26" fmla="*/ 29 w 497"/>
                <a:gd name="T27" fmla="*/ 352 h 649"/>
                <a:gd name="T28" fmla="*/ 19 w 497"/>
                <a:gd name="T29" fmla="*/ 286 h 649"/>
                <a:gd name="T30" fmla="*/ 19 w 497"/>
                <a:gd name="T31" fmla="*/ 286 h 649"/>
                <a:gd name="T32" fmla="*/ 133 w 497"/>
                <a:gd name="T33" fmla="*/ 105 h 649"/>
                <a:gd name="T34" fmla="*/ 200 w 497"/>
                <a:gd name="T35" fmla="*/ 38 h 649"/>
                <a:gd name="T36" fmla="*/ 257 w 497"/>
                <a:gd name="T37" fmla="*/ 0 h 649"/>
                <a:gd name="T38" fmla="*/ 257 w 497"/>
                <a:gd name="T39" fmla="*/ 0 h 649"/>
                <a:gd name="T40" fmla="*/ 419 w 497"/>
                <a:gd name="T41" fmla="*/ 95 h 6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497" h="649">
                  <a:moveTo>
                    <a:pt x="419" y="95"/>
                  </a:moveTo>
                  <a:lnTo>
                    <a:pt x="419" y="95"/>
                  </a:lnTo>
                  <a:cubicBezTo>
                    <a:pt x="477" y="143"/>
                    <a:pt x="438" y="162"/>
                    <a:pt x="429" y="219"/>
                  </a:cubicBezTo>
                  <a:cubicBezTo>
                    <a:pt x="429" y="238"/>
                    <a:pt x="438" y="257"/>
                    <a:pt x="429" y="276"/>
                  </a:cubicBezTo>
                  <a:cubicBezTo>
                    <a:pt x="429" y="314"/>
                    <a:pt x="400" y="333"/>
                    <a:pt x="419" y="372"/>
                  </a:cubicBezTo>
                  <a:cubicBezTo>
                    <a:pt x="438" y="419"/>
                    <a:pt x="467" y="457"/>
                    <a:pt x="477" y="515"/>
                  </a:cubicBezTo>
                  <a:cubicBezTo>
                    <a:pt x="496" y="648"/>
                    <a:pt x="496" y="648"/>
                    <a:pt x="496" y="648"/>
                  </a:cubicBezTo>
                  <a:lnTo>
                    <a:pt x="496" y="648"/>
                  </a:lnTo>
                  <a:cubicBezTo>
                    <a:pt x="496" y="648"/>
                    <a:pt x="391" y="629"/>
                    <a:pt x="381" y="629"/>
                  </a:cubicBezTo>
                  <a:cubicBezTo>
                    <a:pt x="334" y="629"/>
                    <a:pt x="267" y="581"/>
                    <a:pt x="219" y="562"/>
                  </a:cubicBezTo>
                  <a:cubicBezTo>
                    <a:pt x="152" y="543"/>
                    <a:pt x="114" y="553"/>
                    <a:pt x="47" y="553"/>
                  </a:cubicBezTo>
                  <a:lnTo>
                    <a:pt x="47" y="553"/>
                  </a:lnTo>
                  <a:cubicBezTo>
                    <a:pt x="19" y="524"/>
                    <a:pt x="38" y="477"/>
                    <a:pt x="47" y="438"/>
                  </a:cubicBezTo>
                  <a:cubicBezTo>
                    <a:pt x="67" y="400"/>
                    <a:pt x="86" y="352"/>
                    <a:pt x="29" y="352"/>
                  </a:cubicBezTo>
                  <a:cubicBezTo>
                    <a:pt x="0" y="352"/>
                    <a:pt x="19" y="305"/>
                    <a:pt x="19" y="286"/>
                  </a:cubicBezTo>
                  <a:lnTo>
                    <a:pt x="19" y="286"/>
                  </a:lnTo>
                  <a:cubicBezTo>
                    <a:pt x="57" y="228"/>
                    <a:pt x="67" y="152"/>
                    <a:pt x="133" y="105"/>
                  </a:cubicBezTo>
                  <a:cubicBezTo>
                    <a:pt x="152" y="85"/>
                    <a:pt x="171" y="57"/>
                    <a:pt x="200" y="38"/>
                  </a:cubicBezTo>
                  <a:cubicBezTo>
                    <a:pt x="219" y="28"/>
                    <a:pt x="238" y="19"/>
                    <a:pt x="257" y="0"/>
                  </a:cubicBezTo>
                  <a:lnTo>
                    <a:pt x="257" y="0"/>
                  </a:lnTo>
                  <a:cubicBezTo>
                    <a:pt x="419" y="95"/>
                    <a:pt x="419" y="95"/>
                    <a:pt x="419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8"/>
            <p:cNvSpPr>
              <a:spLocks noChangeArrowheads="1"/>
            </p:cNvSpPr>
            <p:nvPr/>
          </p:nvSpPr>
          <p:spPr bwMode="auto">
            <a:xfrm>
              <a:off x="8101052" y="3161338"/>
              <a:ext cx="132456" cy="149980"/>
            </a:xfrm>
            <a:custGeom>
              <a:avLst/>
              <a:gdLst>
                <a:gd name="T0" fmla="*/ 48 w 535"/>
                <a:gd name="T1" fmla="*/ 19 h 602"/>
                <a:gd name="T2" fmla="*/ 48 w 535"/>
                <a:gd name="T3" fmla="*/ 19 h 602"/>
                <a:gd name="T4" fmla="*/ 86 w 535"/>
                <a:gd name="T5" fmla="*/ 0 h 602"/>
                <a:gd name="T6" fmla="*/ 105 w 535"/>
                <a:gd name="T7" fmla="*/ 9 h 602"/>
                <a:gd name="T8" fmla="*/ 143 w 535"/>
                <a:gd name="T9" fmla="*/ 19 h 602"/>
                <a:gd name="T10" fmla="*/ 153 w 535"/>
                <a:gd name="T11" fmla="*/ 47 h 602"/>
                <a:gd name="T12" fmla="*/ 153 w 535"/>
                <a:gd name="T13" fmla="*/ 47 h 602"/>
                <a:gd name="T14" fmla="*/ 134 w 535"/>
                <a:gd name="T15" fmla="*/ 143 h 602"/>
                <a:gd name="T16" fmla="*/ 182 w 535"/>
                <a:gd name="T17" fmla="*/ 238 h 602"/>
                <a:gd name="T18" fmla="*/ 267 w 535"/>
                <a:gd name="T19" fmla="*/ 257 h 602"/>
                <a:gd name="T20" fmla="*/ 315 w 535"/>
                <a:gd name="T21" fmla="*/ 286 h 602"/>
                <a:gd name="T22" fmla="*/ 420 w 535"/>
                <a:gd name="T23" fmla="*/ 343 h 602"/>
                <a:gd name="T24" fmla="*/ 449 w 535"/>
                <a:gd name="T25" fmla="*/ 334 h 602"/>
                <a:gd name="T26" fmla="*/ 477 w 535"/>
                <a:gd name="T27" fmla="*/ 324 h 602"/>
                <a:gd name="T28" fmla="*/ 496 w 535"/>
                <a:gd name="T29" fmla="*/ 324 h 602"/>
                <a:gd name="T30" fmla="*/ 534 w 535"/>
                <a:gd name="T31" fmla="*/ 324 h 602"/>
                <a:gd name="T32" fmla="*/ 534 w 535"/>
                <a:gd name="T33" fmla="*/ 324 h 602"/>
                <a:gd name="T34" fmla="*/ 515 w 535"/>
                <a:gd name="T35" fmla="*/ 410 h 602"/>
                <a:gd name="T36" fmla="*/ 496 w 535"/>
                <a:gd name="T37" fmla="*/ 505 h 602"/>
                <a:gd name="T38" fmla="*/ 439 w 535"/>
                <a:gd name="T39" fmla="*/ 543 h 602"/>
                <a:gd name="T40" fmla="*/ 439 w 535"/>
                <a:gd name="T41" fmla="*/ 562 h 602"/>
                <a:gd name="T42" fmla="*/ 420 w 535"/>
                <a:gd name="T43" fmla="*/ 591 h 602"/>
                <a:gd name="T44" fmla="*/ 391 w 535"/>
                <a:gd name="T45" fmla="*/ 601 h 602"/>
                <a:gd name="T46" fmla="*/ 344 w 535"/>
                <a:gd name="T47" fmla="*/ 591 h 602"/>
                <a:gd name="T48" fmla="*/ 134 w 535"/>
                <a:gd name="T49" fmla="*/ 581 h 602"/>
                <a:gd name="T50" fmla="*/ 134 w 535"/>
                <a:gd name="T51" fmla="*/ 581 h 602"/>
                <a:gd name="T52" fmla="*/ 115 w 535"/>
                <a:gd name="T53" fmla="*/ 543 h 602"/>
                <a:gd name="T54" fmla="*/ 48 w 535"/>
                <a:gd name="T55" fmla="*/ 343 h 602"/>
                <a:gd name="T56" fmla="*/ 86 w 535"/>
                <a:gd name="T57" fmla="*/ 305 h 602"/>
                <a:gd name="T58" fmla="*/ 57 w 535"/>
                <a:gd name="T59" fmla="*/ 276 h 602"/>
                <a:gd name="T60" fmla="*/ 29 w 535"/>
                <a:gd name="T61" fmla="*/ 238 h 602"/>
                <a:gd name="T62" fmla="*/ 29 w 535"/>
                <a:gd name="T63" fmla="*/ 162 h 602"/>
                <a:gd name="T64" fmla="*/ 38 w 535"/>
                <a:gd name="T65" fmla="*/ 114 h 602"/>
                <a:gd name="T66" fmla="*/ 48 w 535"/>
                <a:gd name="T67" fmla="*/ 19 h 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5" h="602">
                  <a:moveTo>
                    <a:pt x="48" y="19"/>
                  </a:moveTo>
                  <a:lnTo>
                    <a:pt x="48" y="19"/>
                  </a:lnTo>
                  <a:cubicBezTo>
                    <a:pt x="67" y="19"/>
                    <a:pt x="77" y="0"/>
                    <a:pt x="86" y="0"/>
                  </a:cubicBezTo>
                  <a:cubicBezTo>
                    <a:pt x="95" y="0"/>
                    <a:pt x="95" y="0"/>
                    <a:pt x="105" y="9"/>
                  </a:cubicBezTo>
                  <a:cubicBezTo>
                    <a:pt x="115" y="9"/>
                    <a:pt x="134" y="19"/>
                    <a:pt x="143" y="19"/>
                  </a:cubicBezTo>
                  <a:cubicBezTo>
                    <a:pt x="153" y="28"/>
                    <a:pt x="153" y="28"/>
                    <a:pt x="153" y="47"/>
                  </a:cubicBezTo>
                  <a:lnTo>
                    <a:pt x="153" y="47"/>
                  </a:lnTo>
                  <a:cubicBezTo>
                    <a:pt x="134" y="143"/>
                    <a:pt x="134" y="143"/>
                    <a:pt x="134" y="143"/>
                  </a:cubicBezTo>
                  <a:cubicBezTo>
                    <a:pt x="153" y="181"/>
                    <a:pt x="162" y="209"/>
                    <a:pt x="182" y="238"/>
                  </a:cubicBezTo>
                  <a:cubicBezTo>
                    <a:pt x="200" y="257"/>
                    <a:pt x="239" y="257"/>
                    <a:pt x="267" y="257"/>
                  </a:cubicBezTo>
                  <a:cubicBezTo>
                    <a:pt x="277" y="267"/>
                    <a:pt x="296" y="286"/>
                    <a:pt x="315" y="286"/>
                  </a:cubicBezTo>
                  <a:cubicBezTo>
                    <a:pt x="372" y="286"/>
                    <a:pt x="382" y="324"/>
                    <a:pt x="420" y="343"/>
                  </a:cubicBezTo>
                  <a:cubicBezTo>
                    <a:pt x="429" y="343"/>
                    <a:pt x="439" y="343"/>
                    <a:pt x="449" y="334"/>
                  </a:cubicBezTo>
                  <a:cubicBezTo>
                    <a:pt x="458" y="334"/>
                    <a:pt x="467" y="324"/>
                    <a:pt x="477" y="324"/>
                  </a:cubicBezTo>
                  <a:cubicBezTo>
                    <a:pt x="487" y="324"/>
                    <a:pt x="487" y="334"/>
                    <a:pt x="496" y="324"/>
                  </a:cubicBezTo>
                  <a:cubicBezTo>
                    <a:pt x="534" y="324"/>
                    <a:pt x="534" y="324"/>
                    <a:pt x="534" y="324"/>
                  </a:cubicBezTo>
                  <a:lnTo>
                    <a:pt x="534" y="324"/>
                  </a:lnTo>
                  <a:cubicBezTo>
                    <a:pt x="534" y="352"/>
                    <a:pt x="525" y="381"/>
                    <a:pt x="515" y="410"/>
                  </a:cubicBezTo>
                  <a:cubicBezTo>
                    <a:pt x="506" y="438"/>
                    <a:pt x="506" y="476"/>
                    <a:pt x="496" y="505"/>
                  </a:cubicBezTo>
                  <a:cubicBezTo>
                    <a:pt x="487" y="524"/>
                    <a:pt x="458" y="524"/>
                    <a:pt x="439" y="543"/>
                  </a:cubicBezTo>
                  <a:cubicBezTo>
                    <a:pt x="439" y="553"/>
                    <a:pt x="449" y="553"/>
                    <a:pt x="439" y="562"/>
                  </a:cubicBezTo>
                  <a:cubicBezTo>
                    <a:pt x="429" y="572"/>
                    <a:pt x="420" y="581"/>
                    <a:pt x="420" y="591"/>
                  </a:cubicBezTo>
                  <a:cubicBezTo>
                    <a:pt x="410" y="591"/>
                    <a:pt x="391" y="601"/>
                    <a:pt x="391" y="601"/>
                  </a:cubicBezTo>
                  <a:cubicBezTo>
                    <a:pt x="382" y="601"/>
                    <a:pt x="363" y="591"/>
                    <a:pt x="344" y="591"/>
                  </a:cubicBezTo>
                  <a:cubicBezTo>
                    <a:pt x="134" y="581"/>
                    <a:pt x="134" y="581"/>
                    <a:pt x="134" y="581"/>
                  </a:cubicBezTo>
                  <a:lnTo>
                    <a:pt x="134" y="581"/>
                  </a:lnTo>
                  <a:cubicBezTo>
                    <a:pt x="115" y="543"/>
                    <a:pt x="115" y="543"/>
                    <a:pt x="115" y="543"/>
                  </a:cubicBezTo>
                  <a:cubicBezTo>
                    <a:pt x="95" y="505"/>
                    <a:pt x="0" y="372"/>
                    <a:pt x="48" y="343"/>
                  </a:cubicBezTo>
                  <a:cubicBezTo>
                    <a:pt x="57" y="334"/>
                    <a:pt x="77" y="305"/>
                    <a:pt x="86" y="305"/>
                  </a:cubicBezTo>
                  <a:cubicBezTo>
                    <a:pt x="86" y="295"/>
                    <a:pt x="57" y="286"/>
                    <a:pt x="57" y="276"/>
                  </a:cubicBezTo>
                  <a:cubicBezTo>
                    <a:pt x="48" y="267"/>
                    <a:pt x="38" y="257"/>
                    <a:pt x="29" y="238"/>
                  </a:cubicBezTo>
                  <a:cubicBezTo>
                    <a:pt x="19" y="219"/>
                    <a:pt x="48" y="190"/>
                    <a:pt x="29" y="162"/>
                  </a:cubicBezTo>
                  <a:cubicBezTo>
                    <a:pt x="19" y="143"/>
                    <a:pt x="29" y="133"/>
                    <a:pt x="38" y="114"/>
                  </a:cubicBezTo>
                  <a:cubicBezTo>
                    <a:pt x="48" y="19"/>
                    <a:pt x="48" y="19"/>
                    <a:pt x="48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9"/>
            <p:cNvSpPr>
              <a:spLocks noChangeArrowheads="1"/>
            </p:cNvSpPr>
            <p:nvPr/>
          </p:nvSpPr>
          <p:spPr bwMode="auto">
            <a:xfrm>
              <a:off x="8133892" y="3102221"/>
              <a:ext cx="246303" cy="158738"/>
            </a:xfrm>
            <a:custGeom>
              <a:avLst/>
              <a:gdLst>
                <a:gd name="T0" fmla="*/ 19 w 992"/>
                <a:gd name="T1" fmla="*/ 286 h 640"/>
                <a:gd name="T2" fmla="*/ 19 w 992"/>
                <a:gd name="T3" fmla="*/ 286 h 640"/>
                <a:gd name="T4" fmla="*/ 181 w 992"/>
                <a:gd name="T5" fmla="*/ 286 h 640"/>
                <a:gd name="T6" fmla="*/ 305 w 992"/>
                <a:gd name="T7" fmla="*/ 258 h 640"/>
                <a:gd name="T8" fmla="*/ 362 w 992"/>
                <a:gd name="T9" fmla="*/ 277 h 640"/>
                <a:gd name="T10" fmla="*/ 419 w 992"/>
                <a:gd name="T11" fmla="*/ 248 h 640"/>
                <a:gd name="T12" fmla="*/ 772 w 992"/>
                <a:gd name="T13" fmla="*/ 86 h 640"/>
                <a:gd name="T14" fmla="*/ 858 w 992"/>
                <a:gd name="T15" fmla="*/ 57 h 640"/>
                <a:gd name="T16" fmla="*/ 858 w 992"/>
                <a:gd name="T17" fmla="*/ 57 h 640"/>
                <a:gd name="T18" fmla="*/ 953 w 992"/>
                <a:gd name="T19" fmla="*/ 0 h 640"/>
                <a:gd name="T20" fmla="*/ 991 w 992"/>
                <a:gd name="T21" fmla="*/ 86 h 640"/>
                <a:gd name="T22" fmla="*/ 991 w 992"/>
                <a:gd name="T23" fmla="*/ 86 h 640"/>
                <a:gd name="T24" fmla="*/ 991 w 992"/>
                <a:gd name="T25" fmla="*/ 553 h 640"/>
                <a:gd name="T26" fmla="*/ 991 w 992"/>
                <a:gd name="T27" fmla="*/ 573 h 640"/>
                <a:gd name="T28" fmla="*/ 791 w 992"/>
                <a:gd name="T29" fmla="*/ 591 h 640"/>
                <a:gd name="T30" fmla="*/ 601 w 992"/>
                <a:gd name="T31" fmla="*/ 630 h 640"/>
                <a:gd name="T32" fmla="*/ 591 w 992"/>
                <a:gd name="T33" fmla="*/ 601 h 640"/>
                <a:gd name="T34" fmla="*/ 534 w 992"/>
                <a:gd name="T35" fmla="*/ 591 h 640"/>
                <a:gd name="T36" fmla="*/ 457 w 992"/>
                <a:gd name="T37" fmla="*/ 563 h 640"/>
                <a:gd name="T38" fmla="*/ 400 w 992"/>
                <a:gd name="T39" fmla="*/ 563 h 640"/>
                <a:gd name="T40" fmla="*/ 400 w 992"/>
                <a:gd name="T41" fmla="*/ 563 h 640"/>
                <a:gd name="T42" fmla="*/ 362 w 992"/>
                <a:gd name="T43" fmla="*/ 563 h 640"/>
                <a:gd name="T44" fmla="*/ 343 w 992"/>
                <a:gd name="T45" fmla="*/ 563 h 640"/>
                <a:gd name="T46" fmla="*/ 315 w 992"/>
                <a:gd name="T47" fmla="*/ 573 h 640"/>
                <a:gd name="T48" fmla="*/ 286 w 992"/>
                <a:gd name="T49" fmla="*/ 582 h 640"/>
                <a:gd name="T50" fmla="*/ 181 w 992"/>
                <a:gd name="T51" fmla="*/ 525 h 640"/>
                <a:gd name="T52" fmla="*/ 133 w 992"/>
                <a:gd name="T53" fmla="*/ 496 h 640"/>
                <a:gd name="T54" fmla="*/ 48 w 992"/>
                <a:gd name="T55" fmla="*/ 477 h 640"/>
                <a:gd name="T56" fmla="*/ 0 w 992"/>
                <a:gd name="T57" fmla="*/ 382 h 640"/>
                <a:gd name="T58" fmla="*/ 19 w 992"/>
                <a:gd name="T59" fmla="*/ 286 h 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992" h="640">
                  <a:moveTo>
                    <a:pt x="19" y="286"/>
                  </a:moveTo>
                  <a:lnTo>
                    <a:pt x="19" y="286"/>
                  </a:lnTo>
                  <a:cubicBezTo>
                    <a:pt x="181" y="286"/>
                    <a:pt x="181" y="286"/>
                    <a:pt x="181" y="286"/>
                  </a:cubicBezTo>
                  <a:cubicBezTo>
                    <a:pt x="229" y="267"/>
                    <a:pt x="257" y="296"/>
                    <a:pt x="305" y="258"/>
                  </a:cubicBezTo>
                  <a:cubicBezTo>
                    <a:pt x="343" y="229"/>
                    <a:pt x="353" y="277"/>
                    <a:pt x="362" y="277"/>
                  </a:cubicBezTo>
                  <a:cubicBezTo>
                    <a:pt x="381" y="277"/>
                    <a:pt x="400" y="258"/>
                    <a:pt x="419" y="248"/>
                  </a:cubicBezTo>
                  <a:cubicBezTo>
                    <a:pt x="543" y="239"/>
                    <a:pt x="658" y="134"/>
                    <a:pt x="772" y="86"/>
                  </a:cubicBezTo>
                  <a:cubicBezTo>
                    <a:pt x="858" y="57"/>
                    <a:pt x="858" y="57"/>
                    <a:pt x="858" y="57"/>
                  </a:cubicBezTo>
                  <a:lnTo>
                    <a:pt x="858" y="57"/>
                  </a:lnTo>
                  <a:cubicBezTo>
                    <a:pt x="953" y="0"/>
                    <a:pt x="953" y="0"/>
                    <a:pt x="953" y="0"/>
                  </a:cubicBezTo>
                  <a:cubicBezTo>
                    <a:pt x="991" y="86"/>
                    <a:pt x="991" y="86"/>
                    <a:pt x="991" y="86"/>
                  </a:cubicBezTo>
                  <a:lnTo>
                    <a:pt x="991" y="86"/>
                  </a:lnTo>
                  <a:cubicBezTo>
                    <a:pt x="991" y="553"/>
                    <a:pt x="991" y="553"/>
                    <a:pt x="991" y="553"/>
                  </a:cubicBezTo>
                  <a:cubicBezTo>
                    <a:pt x="991" y="573"/>
                    <a:pt x="991" y="573"/>
                    <a:pt x="991" y="573"/>
                  </a:cubicBezTo>
                  <a:cubicBezTo>
                    <a:pt x="925" y="582"/>
                    <a:pt x="858" y="582"/>
                    <a:pt x="791" y="591"/>
                  </a:cubicBezTo>
                  <a:cubicBezTo>
                    <a:pt x="734" y="611"/>
                    <a:pt x="667" y="639"/>
                    <a:pt x="601" y="630"/>
                  </a:cubicBezTo>
                  <a:cubicBezTo>
                    <a:pt x="601" y="611"/>
                    <a:pt x="620" y="611"/>
                    <a:pt x="591" y="601"/>
                  </a:cubicBezTo>
                  <a:cubicBezTo>
                    <a:pt x="572" y="591"/>
                    <a:pt x="553" y="591"/>
                    <a:pt x="534" y="591"/>
                  </a:cubicBezTo>
                  <a:cubicBezTo>
                    <a:pt x="505" y="591"/>
                    <a:pt x="486" y="544"/>
                    <a:pt x="457" y="563"/>
                  </a:cubicBezTo>
                  <a:cubicBezTo>
                    <a:pt x="448" y="582"/>
                    <a:pt x="419" y="553"/>
                    <a:pt x="400" y="563"/>
                  </a:cubicBezTo>
                  <a:lnTo>
                    <a:pt x="400" y="563"/>
                  </a:lnTo>
                  <a:cubicBezTo>
                    <a:pt x="362" y="563"/>
                    <a:pt x="362" y="563"/>
                    <a:pt x="362" y="563"/>
                  </a:cubicBezTo>
                  <a:cubicBezTo>
                    <a:pt x="353" y="573"/>
                    <a:pt x="353" y="563"/>
                    <a:pt x="343" y="563"/>
                  </a:cubicBezTo>
                  <a:cubicBezTo>
                    <a:pt x="333" y="563"/>
                    <a:pt x="324" y="573"/>
                    <a:pt x="315" y="573"/>
                  </a:cubicBezTo>
                  <a:cubicBezTo>
                    <a:pt x="305" y="582"/>
                    <a:pt x="295" y="582"/>
                    <a:pt x="286" y="582"/>
                  </a:cubicBezTo>
                  <a:cubicBezTo>
                    <a:pt x="248" y="563"/>
                    <a:pt x="238" y="525"/>
                    <a:pt x="181" y="525"/>
                  </a:cubicBezTo>
                  <a:cubicBezTo>
                    <a:pt x="162" y="525"/>
                    <a:pt x="143" y="506"/>
                    <a:pt x="133" y="496"/>
                  </a:cubicBezTo>
                  <a:cubicBezTo>
                    <a:pt x="105" y="496"/>
                    <a:pt x="66" y="496"/>
                    <a:pt x="48" y="477"/>
                  </a:cubicBezTo>
                  <a:cubicBezTo>
                    <a:pt x="28" y="448"/>
                    <a:pt x="19" y="420"/>
                    <a:pt x="0" y="382"/>
                  </a:cubicBezTo>
                  <a:cubicBezTo>
                    <a:pt x="19" y="286"/>
                    <a:pt x="19" y="286"/>
                    <a:pt x="1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30"/>
            <p:cNvSpPr>
              <a:spLocks noChangeArrowheads="1"/>
            </p:cNvSpPr>
            <p:nvPr/>
          </p:nvSpPr>
          <p:spPr bwMode="auto">
            <a:xfrm>
              <a:off x="8180964" y="3336497"/>
              <a:ext cx="223314" cy="111664"/>
            </a:xfrm>
            <a:custGeom>
              <a:avLst/>
              <a:gdLst>
                <a:gd name="T0" fmla="*/ 706 w 898"/>
                <a:gd name="T1" fmla="*/ 58 h 450"/>
                <a:gd name="T2" fmla="*/ 706 w 898"/>
                <a:gd name="T3" fmla="*/ 58 h 450"/>
                <a:gd name="T4" fmla="*/ 840 w 898"/>
                <a:gd name="T5" fmla="*/ 105 h 450"/>
                <a:gd name="T6" fmla="*/ 859 w 898"/>
                <a:gd name="T7" fmla="*/ 124 h 450"/>
                <a:gd name="T8" fmla="*/ 878 w 898"/>
                <a:gd name="T9" fmla="*/ 172 h 450"/>
                <a:gd name="T10" fmla="*/ 840 w 898"/>
                <a:gd name="T11" fmla="*/ 210 h 450"/>
                <a:gd name="T12" fmla="*/ 782 w 898"/>
                <a:gd name="T13" fmla="*/ 248 h 450"/>
                <a:gd name="T14" fmla="*/ 782 w 898"/>
                <a:gd name="T15" fmla="*/ 296 h 450"/>
                <a:gd name="T16" fmla="*/ 754 w 898"/>
                <a:gd name="T17" fmla="*/ 305 h 450"/>
                <a:gd name="T18" fmla="*/ 735 w 898"/>
                <a:gd name="T19" fmla="*/ 344 h 450"/>
                <a:gd name="T20" fmla="*/ 735 w 898"/>
                <a:gd name="T21" fmla="*/ 392 h 450"/>
                <a:gd name="T22" fmla="*/ 725 w 898"/>
                <a:gd name="T23" fmla="*/ 449 h 450"/>
                <a:gd name="T24" fmla="*/ 725 w 898"/>
                <a:gd name="T25" fmla="*/ 449 h 450"/>
                <a:gd name="T26" fmla="*/ 678 w 898"/>
                <a:gd name="T27" fmla="*/ 439 h 450"/>
                <a:gd name="T28" fmla="*/ 353 w 898"/>
                <a:gd name="T29" fmla="*/ 382 h 450"/>
                <a:gd name="T30" fmla="*/ 210 w 898"/>
                <a:gd name="T31" fmla="*/ 382 h 450"/>
                <a:gd name="T32" fmla="*/ 29 w 898"/>
                <a:gd name="T33" fmla="*/ 430 h 450"/>
                <a:gd name="T34" fmla="*/ 29 w 898"/>
                <a:gd name="T35" fmla="*/ 430 h 450"/>
                <a:gd name="T36" fmla="*/ 0 w 898"/>
                <a:gd name="T37" fmla="*/ 315 h 450"/>
                <a:gd name="T38" fmla="*/ 10 w 898"/>
                <a:gd name="T39" fmla="*/ 239 h 450"/>
                <a:gd name="T40" fmla="*/ 58 w 898"/>
                <a:gd name="T41" fmla="*/ 229 h 450"/>
                <a:gd name="T42" fmla="*/ 125 w 898"/>
                <a:gd name="T43" fmla="*/ 201 h 450"/>
                <a:gd name="T44" fmla="*/ 125 w 898"/>
                <a:gd name="T45" fmla="*/ 115 h 450"/>
                <a:gd name="T46" fmla="*/ 182 w 898"/>
                <a:gd name="T47" fmla="*/ 105 h 450"/>
                <a:gd name="T48" fmla="*/ 210 w 898"/>
                <a:gd name="T49" fmla="*/ 38 h 450"/>
                <a:gd name="T50" fmla="*/ 248 w 898"/>
                <a:gd name="T51" fmla="*/ 115 h 450"/>
                <a:gd name="T52" fmla="*/ 325 w 898"/>
                <a:gd name="T53" fmla="*/ 143 h 450"/>
                <a:gd name="T54" fmla="*/ 382 w 898"/>
                <a:gd name="T55" fmla="*/ 115 h 450"/>
                <a:gd name="T56" fmla="*/ 449 w 898"/>
                <a:gd name="T57" fmla="*/ 77 h 450"/>
                <a:gd name="T58" fmla="*/ 573 w 898"/>
                <a:gd name="T59" fmla="*/ 19 h 450"/>
                <a:gd name="T60" fmla="*/ 620 w 898"/>
                <a:gd name="T61" fmla="*/ 48 h 450"/>
                <a:gd name="T62" fmla="*/ 668 w 898"/>
                <a:gd name="T63" fmla="*/ 67 h 450"/>
                <a:gd name="T64" fmla="*/ 706 w 898"/>
                <a:gd name="T65" fmla="*/ 58 h 4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898" h="450">
                  <a:moveTo>
                    <a:pt x="706" y="58"/>
                  </a:moveTo>
                  <a:lnTo>
                    <a:pt x="706" y="58"/>
                  </a:lnTo>
                  <a:cubicBezTo>
                    <a:pt x="754" y="77"/>
                    <a:pt x="801" y="86"/>
                    <a:pt x="840" y="105"/>
                  </a:cubicBezTo>
                  <a:cubicBezTo>
                    <a:pt x="859" y="115"/>
                    <a:pt x="859" y="115"/>
                    <a:pt x="859" y="124"/>
                  </a:cubicBezTo>
                  <a:cubicBezTo>
                    <a:pt x="859" y="153"/>
                    <a:pt x="897" y="143"/>
                    <a:pt x="878" y="172"/>
                  </a:cubicBezTo>
                  <a:cubicBezTo>
                    <a:pt x="868" y="182"/>
                    <a:pt x="849" y="201"/>
                    <a:pt x="840" y="210"/>
                  </a:cubicBezTo>
                  <a:cubicBezTo>
                    <a:pt x="830" y="229"/>
                    <a:pt x="792" y="229"/>
                    <a:pt x="782" y="248"/>
                  </a:cubicBezTo>
                  <a:cubicBezTo>
                    <a:pt x="773" y="267"/>
                    <a:pt x="821" y="267"/>
                    <a:pt x="782" y="296"/>
                  </a:cubicBezTo>
                  <a:cubicBezTo>
                    <a:pt x="763" y="296"/>
                    <a:pt x="754" y="296"/>
                    <a:pt x="754" y="305"/>
                  </a:cubicBezTo>
                  <a:cubicBezTo>
                    <a:pt x="744" y="325"/>
                    <a:pt x="744" y="334"/>
                    <a:pt x="735" y="344"/>
                  </a:cubicBezTo>
                  <a:cubicBezTo>
                    <a:pt x="725" y="353"/>
                    <a:pt x="735" y="382"/>
                    <a:pt x="735" y="392"/>
                  </a:cubicBezTo>
                  <a:cubicBezTo>
                    <a:pt x="735" y="410"/>
                    <a:pt x="725" y="439"/>
                    <a:pt x="725" y="449"/>
                  </a:cubicBezTo>
                  <a:lnTo>
                    <a:pt x="725" y="449"/>
                  </a:lnTo>
                  <a:cubicBezTo>
                    <a:pt x="706" y="449"/>
                    <a:pt x="687" y="439"/>
                    <a:pt x="678" y="439"/>
                  </a:cubicBezTo>
                  <a:cubicBezTo>
                    <a:pt x="582" y="430"/>
                    <a:pt x="439" y="430"/>
                    <a:pt x="353" y="382"/>
                  </a:cubicBezTo>
                  <a:cubicBezTo>
                    <a:pt x="267" y="344"/>
                    <a:pt x="277" y="334"/>
                    <a:pt x="210" y="382"/>
                  </a:cubicBezTo>
                  <a:cubicBezTo>
                    <a:pt x="163" y="420"/>
                    <a:pt x="96" y="430"/>
                    <a:pt x="29" y="430"/>
                  </a:cubicBezTo>
                  <a:lnTo>
                    <a:pt x="29" y="430"/>
                  </a:lnTo>
                  <a:cubicBezTo>
                    <a:pt x="0" y="315"/>
                    <a:pt x="0" y="315"/>
                    <a:pt x="0" y="315"/>
                  </a:cubicBezTo>
                  <a:cubicBezTo>
                    <a:pt x="10" y="296"/>
                    <a:pt x="0" y="267"/>
                    <a:pt x="10" y="239"/>
                  </a:cubicBezTo>
                  <a:cubicBezTo>
                    <a:pt x="20" y="210"/>
                    <a:pt x="29" y="229"/>
                    <a:pt x="58" y="229"/>
                  </a:cubicBezTo>
                  <a:cubicBezTo>
                    <a:pt x="86" y="267"/>
                    <a:pt x="134" y="229"/>
                    <a:pt x="125" y="201"/>
                  </a:cubicBezTo>
                  <a:cubicBezTo>
                    <a:pt x="115" y="182"/>
                    <a:pt x="125" y="134"/>
                    <a:pt x="125" y="115"/>
                  </a:cubicBezTo>
                  <a:cubicBezTo>
                    <a:pt x="125" y="77"/>
                    <a:pt x="163" y="124"/>
                    <a:pt x="182" y="105"/>
                  </a:cubicBezTo>
                  <a:cubicBezTo>
                    <a:pt x="191" y="86"/>
                    <a:pt x="182" y="38"/>
                    <a:pt x="210" y="38"/>
                  </a:cubicBezTo>
                  <a:cubicBezTo>
                    <a:pt x="258" y="38"/>
                    <a:pt x="220" y="105"/>
                    <a:pt x="248" y="115"/>
                  </a:cubicBezTo>
                  <a:cubicBezTo>
                    <a:pt x="267" y="124"/>
                    <a:pt x="315" y="143"/>
                    <a:pt x="325" y="143"/>
                  </a:cubicBezTo>
                  <a:cubicBezTo>
                    <a:pt x="353" y="134"/>
                    <a:pt x="344" y="105"/>
                    <a:pt x="382" y="115"/>
                  </a:cubicBezTo>
                  <a:cubicBezTo>
                    <a:pt x="420" y="124"/>
                    <a:pt x="449" y="134"/>
                    <a:pt x="449" y="77"/>
                  </a:cubicBezTo>
                  <a:cubicBezTo>
                    <a:pt x="449" y="0"/>
                    <a:pt x="506" y="29"/>
                    <a:pt x="573" y="19"/>
                  </a:cubicBezTo>
                  <a:cubicBezTo>
                    <a:pt x="582" y="29"/>
                    <a:pt x="601" y="38"/>
                    <a:pt x="620" y="48"/>
                  </a:cubicBezTo>
                  <a:cubicBezTo>
                    <a:pt x="639" y="48"/>
                    <a:pt x="659" y="58"/>
                    <a:pt x="668" y="67"/>
                  </a:cubicBezTo>
                  <a:cubicBezTo>
                    <a:pt x="687" y="77"/>
                    <a:pt x="697" y="77"/>
                    <a:pt x="706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31"/>
            <p:cNvSpPr>
              <a:spLocks noChangeArrowheads="1"/>
            </p:cNvSpPr>
            <p:nvPr/>
          </p:nvSpPr>
          <p:spPr bwMode="auto">
            <a:xfrm>
              <a:off x="8133893" y="3236874"/>
              <a:ext cx="260533" cy="205812"/>
            </a:xfrm>
            <a:custGeom>
              <a:avLst/>
              <a:gdLst>
                <a:gd name="T0" fmla="*/ 400 w 1050"/>
                <a:gd name="T1" fmla="*/ 19 h 831"/>
                <a:gd name="T2" fmla="*/ 400 w 1050"/>
                <a:gd name="T3" fmla="*/ 19 h 831"/>
                <a:gd name="T4" fmla="*/ 457 w 1050"/>
                <a:gd name="T5" fmla="*/ 19 h 831"/>
                <a:gd name="T6" fmla="*/ 534 w 1050"/>
                <a:gd name="T7" fmla="*/ 47 h 831"/>
                <a:gd name="T8" fmla="*/ 591 w 1050"/>
                <a:gd name="T9" fmla="*/ 57 h 831"/>
                <a:gd name="T10" fmla="*/ 601 w 1050"/>
                <a:gd name="T11" fmla="*/ 86 h 831"/>
                <a:gd name="T12" fmla="*/ 791 w 1050"/>
                <a:gd name="T13" fmla="*/ 47 h 831"/>
                <a:gd name="T14" fmla="*/ 991 w 1050"/>
                <a:gd name="T15" fmla="*/ 29 h 831"/>
                <a:gd name="T16" fmla="*/ 991 w 1050"/>
                <a:gd name="T17" fmla="*/ 29 h 831"/>
                <a:gd name="T18" fmla="*/ 972 w 1050"/>
                <a:gd name="T19" fmla="*/ 124 h 831"/>
                <a:gd name="T20" fmla="*/ 1001 w 1050"/>
                <a:gd name="T21" fmla="*/ 238 h 831"/>
                <a:gd name="T22" fmla="*/ 963 w 1050"/>
                <a:gd name="T23" fmla="*/ 315 h 831"/>
                <a:gd name="T24" fmla="*/ 925 w 1050"/>
                <a:gd name="T25" fmla="*/ 372 h 831"/>
                <a:gd name="T26" fmla="*/ 887 w 1050"/>
                <a:gd name="T27" fmla="*/ 458 h 831"/>
                <a:gd name="T28" fmla="*/ 896 w 1050"/>
                <a:gd name="T29" fmla="*/ 458 h 831"/>
                <a:gd name="T30" fmla="*/ 896 w 1050"/>
                <a:gd name="T31" fmla="*/ 458 h 831"/>
                <a:gd name="T32" fmla="*/ 858 w 1050"/>
                <a:gd name="T33" fmla="*/ 467 h 831"/>
                <a:gd name="T34" fmla="*/ 810 w 1050"/>
                <a:gd name="T35" fmla="*/ 448 h 831"/>
                <a:gd name="T36" fmla="*/ 763 w 1050"/>
                <a:gd name="T37" fmla="*/ 419 h 831"/>
                <a:gd name="T38" fmla="*/ 639 w 1050"/>
                <a:gd name="T39" fmla="*/ 477 h 831"/>
                <a:gd name="T40" fmla="*/ 572 w 1050"/>
                <a:gd name="T41" fmla="*/ 515 h 831"/>
                <a:gd name="T42" fmla="*/ 515 w 1050"/>
                <a:gd name="T43" fmla="*/ 543 h 831"/>
                <a:gd name="T44" fmla="*/ 438 w 1050"/>
                <a:gd name="T45" fmla="*/ 515 h 831"/>
                <a:gd name="T46" fmla="*/ 400 w 1050"/>
                <a:gd name="T47" fmla="*/ 438 h 831"/>
                <a:gd name="T48" fmla="*/ 372 w 1050"/>
                <a:gd name="T49" fmla="*/ 505 h 831"/>
                <a:gd name="T50" fmla="*/ 315 w 1050"/>
                <a:gd name="T51" fmla="*/ 515 h 831"/>
                <a:gd name="T52" fmla="*/ 315 w 1050"/>
                <a:gd name="T53" fmla="*/ 601 h 831"/>
                <a:gd name="T54" fmla="*/ 248 w 1050"/>
                <a:gd name="T55" fmla="*/ 629 h 831"/>
                <a:gd name="T56" fmla="*/ 200 w 1050"/>
                <a:gd name="T57" fmla="*/ 639 h 831"/>
                <a:gd name="T58" fmla="*/ 190 w 1050"/>
                <a:gd name="T59" fmla="*/ 715 h 831"/>
                <a:gd name="T60" fmla="*/ 219 w 1050"/>
                <a:gd name="T61" fmla="*/ 830 h 831"/>
                <a:gd name="T62" fmla="*/ 219 w 1050"/>
                <a:gd name="T63" fmla="*/ 830 h 831"/>
                <a:gd name="T64" fmla="*/ 133 w 1050"/>
                <a:gd name="T65" fmla="*/ 830 h 831"/>
                <a:gd name="T66" fmla="*/ 133 w 1050"/>
                <a:gd name="T67" fmla="*/ 830 h 831"/>
                <a:gd name="T68" fmla="*/ 133 w 1050"/>
                <a:gd name="T69" fmla="*/ 734 h 831"/>
                <a:gd name="T70" fmla="*/ 105 w 1050"/>
                <a:gd name="T71" fmla="*/ 696 h 831"/>
                <a:gd name="T72" fmla="*/ 95 w 1050"/>
                <a:gd name="T73" fmla="*/ 658 h 831"/>
                <a:gd name="T74" fmla="*/ 66 w 1050"/>
                <a:gd name="T75" fmla="*/ 601 h 831"/>
                <a:gd name="T76" fmla="*/ 28 w 1050"/>
                <a:gd name="T77" fmla="*/ 543 h 831"/>
                <a:gd name="T78" fmla="*/ 9 w 1050"/>
                <a:gd name="T79" fmla="*/ 505 h 831"/>
                <a:gd name="T80" fmla="*/ 9 w 1050"/>
                <a:gd name="T81" fmla="*/ 419 h 831"/>
                <a:gd name="T82" fmla="*/ 9 w 1050"/>
                <a:gd name="T83" fmla="*/ 419 h 831"/>
                <a:gd name="T84" fmla="*/ 9 w 1050"/>
                <a:gd name="T85" fmla="*/ 372 h 831"/>
                <a:gd name="T86" fmla="*/ 0 w 1050"/>
                <a:gd name="T87" fmla="*/ 333 h 831"/>
                <a:gd name="T88" fmla="*/ 0 w 1050"/>
                <a:gd name="T89" fmla="*/ 296 h 831"/>
                <a:gd name="T90" fmla="*/ 0 w 1050"/>
                <a:gd name="T91" fmla="*/ 276 h 831"/>
                <a:gd name="T92" fmla="*/ 0 w 1050"/>
                <a:gd name="T93" fmla="*/ 276 h 831"/>
                <a:gd name="T94" fmla="*/ 210 w 1050"/>
                <a:gd name="T95" fmla="*/ 286 h 831"/>
                <a:gd name="T96" fmla="*/ 257 w 1050"/>
                <a:gd name="T97" fmla="*/ 296 h 831"/>
                <a:gd name="T98" fmla="*/ 286 w 1050"/>
                <a:gd name="T99" fmla="*/ 286 h 831"/>
                <a:gd name="T100" fmla="*/ 305 w 1050"/>
                <a:gd name="T101" fmla="*/ 257 h 831"/>
                <a:gd name="T102" fmla="*/ 305 w 1050"/>
                <a:gd name="T103" fmla="*/ 238 h 831"/>
                <a:gd name="T104" fmla="*/ 362 w 1050"/>
                <a:gd name="T105" fmla="*/ 200 h 831"/>
                <a:gd name="T106" fmla="*/ 381 w 1050"/>
                <a:gd name="T107" fmla="*/ 105 h 831"/>
                <a:gd name="T108" fmla="*/ 400 w 1050"/>
                <a:gd name="T109" fmla="*/ 19 h 8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050" h="831">
                  <a:moveTo>
                    <a:pt x="400" y="19"/>
                  </a:moveTo>
                  <a:lnTo>
                    <a:pt x="400" y="19"/>
                  </a:lnTo>
                  <a:cubicBezTo>
                    <a:pt x="419" y="9"/>
                    <a:pt x="448" y="38"/>
                    <a:pt x="457" y="19"/>
                  </a:cubicBezTo>
                  <a:cubicBezTo>
                    <a:pt x="486" y="0"/>
                    <a:pt x="505" y="47"/>
                    <a:pt x="534" y="47"/>
                  </a:cubicBezTo>
                  <a:cubicBezTo>
                    <a:pt x="553" y="47"/>
                    <a:pt x="572" y="47"/>
                    <a:pt x="591" y="57"/>
                  </a:cubicBezTo>
                  <a:cubicBezTo>
                    <a:pt x="620" y="67"/>
                    <a:pt x="601" y="67"/>
                    <a:pt x="601" y="86"/>
                  </a:cubicBezTo>
                  <a:cubicBezTo>
                    <a:pt x="667" y="95"/>
                    <a:pt x="734" y="67"/>
                    <a:pt x="791" y="47"/>
                  </a:cubicBezTo>
                  <a:cubicBezTo>
                    <a:pt x="858" y="38"/>
                    <a:pt x="925" y="38"/>
                    <a:pt x="991" y="29"/>
                  </a:cubicBezTo>
                  <a:lnTo>
                    <a:pt x="991" y="29"/>
                  </a:lnTo>
                  <a:cubicBezTo>
                    <a:pt x="972" y="124"/>
                    <a:pt x="972" y="124"/>
                    <a:pt x="972" y="124"/>
                  </a:cubicBezTo>
                  <a:cubicBezTo>
                    <a:pt x="963" y="171"/>
                    <a:pt x="963" y="210"/>
                    <a:pt x="1001" y="238"/>
                  </a:cubicBezTo>
                  <a:cubicBezTo>
                    <a:pt x="1049" y="276"/>
                    <a:pt x="982" y="296"/>
                    <a:pt x="963" y="315"/>
                  </a:cubicBezTo>
                  <a:cubicBezTo>
                    <a:pt x="953" y="333"/>
                    <a:pt x="934" y="353"/>
                    <a:pt x="925" y="372"/>
                  </a:cubicBezTo>
                  <a:cubicBezTo>
                    <a:pt x="915" y="400"/>
                    <a:pt x="906" y="438"/>
                    <a:pt x="887" y="458"/>
                  </a:cubicBezTo>
                  <a:lnTo>
                    <a:pt x="896" y="458"/>
                  </a:lnTo>
                  <a:lnTo>
                    <a:pt x="896" y="458"/>
                  </a:lnTo>
                  <a:cubicBezTo>
                    <a:pt x="887" y="477"/>
                    <a:pt x="877" y="477"/>
                    <a:pt x="858" y="467"/>
                  </a:cubicBezTo>
                  <a:cubicBezTo>
                    <a:pt x="849" y="458"/>
                    <a:pt x="829" y="448"/>
                    <a:pt x="810" y="448"/>
                  </a:cubicBezTo>
                  <a:cubicBezTo>
                    <a:pt x="791" y="438"/>
                    <a:pt x="772" y="429"/>
                    <a:pt x="763" y="419"/>
                  </a:cubicBezTo>
                  <a:cubicBezTo>
                    <a:pt x="696" y="429"/>
                    <a:pt x="639" y="400"/>
                    <a:pt x="639" y="477"/>
                  </a:cubicBezTo>
                  <a:cubicBezTo>
                    <a:pt x="639" y="534"/>
                    <a:pt x="610" y="524"/>
                    <a:pt x="572" y="515"/>
                  </a:cubicBezTo>
                  <a:cubicBezTo>
                    <a:pt x="534" y="505"/>
                    <a:pt x="543" y="534"/>
                    <a:pt x="515" y="543"/>
                  </a:cubicBezTo>
                  <a:cubicBezTo>
                    <a:pt x="505" y="543"/>
                    <a:pt x="457" y="524"/>
                    <a:pt x="438" y="515"/>
                  </a:cubicBezTo>
                  <a:cubicBezTo>
                    <a:pt x="410" y="505"/>
                    <a:pt x="448" y="438"/>
                    <a:pt x="400" y="438"/>
                  </a:cubicBezTo>
                  <a:cubicBezTo>
                    <a:pt x="372" y="438"/>
                    <a:pt x="381" y="486"/>
                    <a:pt x="372" y="505"/>
                  </a:cubicBezTo>
                  <a:cubicBezTo>
                    <a:pt x="353" y="524"/>
                    <a:pt x="315" y="477"/>
                    <a:pt x="315" y="515"/>
                  </a:cubicBezTo>
                  <a:cubicBezTo>
                    <a:pt x="315" y="534"/>
                    <a:pt x="305" y="582"/>
                    <a:pt x="315" y="601"/>
                  </a:cubicBezTo>
                  <a:cubicBezTo>
                    <a:pt x="324" y="629"/>
                    <a:pt x="276" y="667"/>
                    <a:pt x="248" y="629"/>
                  </a:cubicBezTo>
                  <a:cubicBezTo>
                    <a:pt x="219" y="629"/>
                    <a:pt x="210" y="610"/>
                    <a:pt x="200" y="639"/>
                  </a:cubicBezTo>
                  <a:cubicBezTo>
                    <a:pt x="190" y="667"/>
                    <a:pt x="200" y="696"/>
                    <a:pt x="190" y="715"/>
                  </a:cubicBezTo>
                  <a:cubicBezTo>
                    <a:pt x="219" y="830"/>
                    <a:pt x="219" y="830"/>
                    <a:pt x="219" y="830"/>
                  </a:cubicBezTo>
                  <a:lnTo>
                    <a:pt x="219" y="830"/>
                  </a:lnTo>
                  <a:cubicBezTo>
                    <a:pt x="190" y="830"/>
                    <a:pt x="162" y="830"/>
                    <a:pt x="133" y="830"/>
                  </a:cubicBezTo>
                  <a:lnTo>
                    <a:pt x="133" y="830"/>
                  </a:lnTo>
                  <a:cubicBezTo>
                    <a:pt x="124" y="810"/>
                    <a:pt x="124" y="753"/>
                    <a:pt x="133" y="734"/>
                  </a:cubicBezTo>
                  <a:cubicBezTo>
                    <a:pt x="162" y="705"/>
                    <a:pt x="114" y="715"/>
                    <a:pt x="105" y="696"/>
                  </a:cubicBezTo>
                  <a:cubicBezTo>
                    <a:pt x="95" y="687"/>
                    <a:pt x="95" y="667"/>
                    <a:pt x="95" y="658"/>
                  </a:cubicBezTo>
                  <a:cubicBezTo>
                    <a:pt x="86" y="639"/>
                    <a:pt x="76" y="620"/>
                    <a:pt x="66" y="601"/>
                  </a:cubicBezTo>
                  <a:cubicBezTo>
                    <a:pt x="66" y="563"/>
                    <a:pt x="38" y="563"/>
                    <a:pt x="28" y="543"/>
                  </a:cubicBezTo>
                  <a:cubicBezTo>
                    <a:pt x="19" y="524"/>
                    <a:pt x="19" y="515"/>
                    <a:pt x="9" y="505"/>
                  </a:cubicBezTo>
                  <a:cubicBezTo>
                    <a:pt x="9" y="419"/>
                    <a:pt x="9" y="419"/>
                    <a:pt x="9" y="419"/>
                  </a:cubicBezTo>
                  <a:lnTo>
                    <a:pt x="9" y="419"/>
                  </a:lnTo>
                  <a:cubicBezTo>
                    <a:pt x="9" y="400"/>
                    <a:pt x="9" y="391"/>
                    <a:pt x="9" y="372"/>
                  </a:cubicBezTo>
                  <a:cubicBezTo>
                    <a:pt x="9" y="362"/>
                    <a:pt x="0" y="343"/>
                    <a:pt x="0" y="333"/>
                  </a:cubicBezTo>
                  <a:cubicBezTo>
                    <a:pt x="0" y="324"/>
                    <a:pt x="9" y="305"/>
                    <a:pt x="0" y="296"/>
                  </a:cubicBezTo>
                  <a:cubicBezTo>
                    <a:pt x="0" y="296"/>
                    <a:pt x="0" y="286"/>
                    <a:pt x="0" y="276"/>
                  </a:cubicBezTo>
                  <a:lnTo>
                    <a:pt x="0" y="276"/>
                  </a:lnTo>
                  <a:cubicBezTo>
                    <a:pt x="210" y="286"/>
                    <a:pt x="210" y="286"/>
                    <a:pt x="210" y="286"/>
                  </a:cubicBezTo>
                  <a:cubicBezTo>
                    <a:pt x="229" y="286"/>
                    <a:pt x="248" y="296"/>
                    <a:pt x="257" y="296"/>
                  </a:cubicBezTo>
                  <a:cubicBezTo>
                    <a:pt x="257" y="296"/>
                    <a:pt x="276" y="286"/>
                    <a:pt x="286" y="286"/>
                  </a:cubicBezTo>
                  <a:cubicBezTo>
                    <a:pt x="286" y="276"/>
                    <a:pt x="295" y="267"/>
                    <a:pt x="305" y="257"/>
                  </a:cubicBezTo>
                  <a:cubicBezTo>
                    <a:pt x="315" y="248"/>
                    <a:pt x="305" y="248"/>
                    <a:pt x="305" y="238"/>
                  </a:cubicBezTo>
                  <a:cubicBezTo>
                    <a:pt x="324" y="219"/>
                    <a:pt x="353" y="219"/>
                    <a:pt x="362" y="200"/>
                  </a:cubicBezTo>
                  <a:cubicBezTo>
                    <a:pt x="372" y="171"/>
                    <a:pt x="372" y="133"/>
                    <a:pt x="381" y="105"/>
                  </a:cubicBezTo>
                  <a:cubicBezTo>
                    <a:pt x="391" y="76"/>
                    <a:pt x="400" y="47"/>
                    <a:pt x="40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32"/>
            <p:cNvSpPr>
              <a:spLocks noChangeArrowheads="1"/>
            </p:cNvSpPr>
            <p:nvPr/>
          </p:nvSpPr>
          <p:spPr bwMode="auto">
            <a:xfrm>
              <a:off x="7977354" y="2064402"/>
              <a:ext cx="357958" cy="325139"/>
            </a:xfrm>
            <a:custGeom>
              <a:avLst/>
              <a:gdLst>
                <a:gd name="T0" fmla="*/ 86 w 1441"/>
                <a:gd name="T1" fmla="*/ 115 h 1308"/>
                <a:gd name="T2" fmla="*/ 86 w 1441"/>
                <a:gd name="T3" fmla="*/ 115 h 1308"/>
                <a:gd name="T4" fmla="*/ 181 w 1441"/>
                <a:gd name="T5" fmla="*/ 105 h 1308"/>
                <a:gd name="T6" fmla="*/ 315 w 1441"/>
                <a:gd name="T7" fmla="*/ 96 h 1308"/>
                <a:gd name="T8" fmla="*/ 449 w 1441"/>
                <a:gd name="T9" fmla="*/ 29 h 1308"/>
                <a:gd name="T10" fmla="*/ 725 w 1441"/>
                <a:gd name="T11" fmla="*/ 29 h 1308"/>
                <a:gd name="T12" fmla="*/ 887 w 1441"/>
                <a:gd name="T13" fmla="*/ 67 h 1308"/>
                <a:gd name="T14" fmla="*/ 1049 w 1441"/>
                <a:gd name="T15" fmla="*/ 143 h 1308"/>
                <a:gd name="T16" fmla="*/ 1068 w 1441"/>
                <a:gd name="T17" fmla="*/ 401 h 1308"/>
                <a:gd name="T18" fmla="*/ 1107 w 1441"/>
                <a:gd name="T19" fmla="*/ 448 h 1308"/>
                <a:gd name="T20" fmla="*/ 1107 w 1441"/>
                <a:gd name="T21" fmla="*/ 487 h 1308"/>
                <a:gd name="T22" fmla="*/ 1107 w 1441"/>
                <a:gd name="T23" fmla="*/ 515 h 1308"/>
                <a:gd name="T24" fmla="*/ 1154 w 1441"/>
                <a:gd name="T25" fmla="*/ 544 h 1308"/>
                <a:gd name="T26" fmla="*/ 1154 w 1441"/>
                <a:gd name="T27" fmla="*/ 544 h 1308"/>
                <a:gd name="T28" fmla="*/ 1173 w 1441"/>
                <a:gd name="T29" fmla="*/ 630 h 1308"/>
                <a:gd name="T30" fmla="*/ 1221 w 1441"/>
                <a:gd name="T31" fmla="*/ 677 h 1308"/>
                <a:gd name="T32" fmla="*/ 1192 w 1441"/>
                <a:gd name="T33" fmla="*/ 811 h 1308"/>
                <a:gd name="T34" fmla="*/ 1173 w 1441"/>
                <a:gd name="T35" fmla="*/ 925 h 1308"/>
                <a:gd name="T36" fmla="*/ 1164 w 1441"/>
                <a:gd name="T37" fmla="*/ 992 h 1308"/>
                <a:gd name="T38" fmla="*/ 1154 w 1441"/>
                <a:gd name="T39" fmla="*/ 1040 h 1308"/>
                <a:gd name="T40" fmla="*/ 1240 w 1441"/>
                <a:gd name="T41" fmla="*/ 1087 h 1308"/>
                <a:gd name="T42" fmla="*/ 1402 w 1441"/>
                <a:gd name="T43" fmla="*/ 1183 h 1308"/>
                <a:gd name="T44" fmla="*/ 1383 w 1441"/>
                <a:gd name="T45" fmla="*/ 1259 h 1308"/>
                <a:gd name="T46" fmla="*/ 1383 w 1441"/>
                <a:gd name="T47" fmla="*/ 1259 h 1308"/>
                <a:gd name="T48" fmla="*/ 1335 w 1441"/>
                <a:gd name="T49" fmla="*/ 1192 h 1308"/>
                <a:gd name="T50" fmla="*/ 1221 w 1441"/>
                <a:gd name="T51" fmla="*/ 1135 h 1308"/>
                <a:gd name="T52" fmla="*/ 1011 w 1441"/>
                <a:gd name="T53" fmla="*/ 1250 h 1308"/>
                <a:gd name="T54" fmla="*/ 830 w 1441"/>
                <a:gd name="T55" fmla="*/ 1240 h 1308"/>
                <a:gd name="T56" fmla="*/ 658 w 1441"/>
                <a:gd name="T57" fmla="*/ 1250 h 1308"/>
                <a:gd name="T58" fmla="*/ 591 w 1441"/>
                <a:gd name="T59" fmla="*/ 1211 h 1308"/>
                <a:gd name="T60" fmla="*/ 496 w 1441"/>
                <a:gd name="T61" fmla="*/ 1268 h 1308"/>
                <a:gd name="T62" fmla="*/ 353 w 1441"/>
                <a:gd name="T63" fmla="*/ 1230 h 1308"/>
                <a:gd name="T64" fmla="*/ 277 w 1441"/>
                <a:gd name="T65" fmla="*/ 1049 h 1308"/>
                <a:gd name="T66" fmla="*/ 210 w 1441"/>
                <a:gd name="T67" fmla="*/ 935 h 1308"/>
                <a:gd name="T68" fmla="*/ 144 w 1441"/>
                <a:gd name="T69" fmla="*/ 820 h 1308"/>
                <a:gd name="T70" fmla="*/ 144 w 1441"/>
                <a:gd name="T71" fmla="*/ 820 h 1308"/>
                <a:gd name="T72" fmla="*/ 115 w 1441"/>
                <a:gd name="T73" fmla="*/ 754 h 1308"/>
                <a:gd name="T74" fmla="*/ 57 w 1441"/>
                <a:gd name="T75" fmla="*/ 477 h 1308"/>
                <a:gd name="T76" fmla="*/ 115 w 1441"/>
                <a:gd name="T77" fmla="*/ 258 h 1308"/>
                <a:gd name="T78" fmla="*/ 86 w 1441"/>
                <a:gd name="T79" fmla="*/ 115 h 13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441" h="1308">
                  <a:moveTo>
                    <a:pt x="86" y="115"/>
                  </a:moveTo>
                  <a:lnTo>
                    <a:pt x="86" y="115"/>
                  </a:lnTo>
                  <a:cubicBezTo>
                    <a:pt x="124" y="115"/>
                    <a:pt x="153" y="143"/>
                    <a:pt x="181" y="105"/>
                  </a:cubicBezTo>
                  <a:cubicBezTo>
                    <a:pt x="229" y="48"/>
                    <a:pt x="248" y="76"/>
                    <a:pt x="315" y="96"/>
                  </a:cubicBezTo>
                  <a:cubicBezTo>
                    <a:pt x="372" y="105"/>
                    <a:pt x="391" y="38"/>
                    <a:pt x="449" y="29"/>
                  </a:cubicBezTo>
                  <a:cubicBezTo>
                    <a:pt x="515" y="10"/>
                    <a:pt x="649" y="29"/>
                    <a:pt x="725" y="29"/>
                  </a:cubicBezTo>
                  <a:cubicBezTo>
                    <a:pt x="773" y="19"/>
                    <a:pt x="878" y="0"/>
                    <a:pt x="887" y="67"/>
                  </a:cubicBezTo>
                  <a:cubicBezTo>
                    <a:pt x="887" y="200"/>
                    <a:pt x="1059" y="96"/>
                    <a:pt x="1049" y="143"/>
                  </a:cubicBezTo>
                  <a:cubicBezTo>
                    <a:pt x="1030" y="220"/>
                    <a:pt x="1002" y="334"/>
                    <a:pt x="1068" y="401"/>
                  </a:cubicBezTo>
                  <a:cubicBezTo>
                    <a:pt x="1087" y="420"/>
                    <a:pt x="1107" y="420"/>
                    <a:pt x="1107" y="448"/>
                  </a:cubicBezTo>
                  <a:cubicBezTo>
                    <a:pt x="1107" y="458"/>
                    <a:pt x="1107" y="467"/>
                    <a:pt x="1107" y="487"/>
                  </a:cubicBezTo>
                  <a:cubicBezTo>
                    <a:pt x="1107" y="496"/>
                    <a:pt x="1107" y="506"/>
                    <a:pt x="1107" y="515"/>
                  </a:cubicBezTo>
                  <a:cubicBezTo>
                    <a:pt x="1154" y="544"/>
                    <a:pt x="1154" y="544"/>
                    <a:pt x="1154" y="544"/>
                  </a:cubicBezTo>
                  <a:lnTo>
                    <a:pt x="1154" y="544"/>
                  </a:lnTo>
                  <a:cubicBezTo>
                    <a:pt x="1154" y="572"/>
                    <a:pt x="1164" y="601"/>
                    <a:pt x="1173" y="630"/>
                  </a:cubicBezTo>
                  <a:cubicBezTo>
                    <a:pt x="1183" y="649"/>
                    <a:pt x="1202" y="658"/>
                    <a:pt x="1221" y="677"/>
                  </a:cubicBezTo>
                  <a:cubicBezTo>
                    <a:pt x="1259" y="725"/>
                    <a:pt x="1231" y="773"/>
                    <a:pt x="1192" y="811"/>
                  </a:cubicBezTo>
                  <a:cubicBezTo>
                    <a:pt x="1164" y="849"/>
                    <a:pt x="1164" y="887"/>
                    <a:pt x="1173" y="925"/>
                  </a:cubicBezTo>
                  <a:cubicBezTo>
                    <a:pt x="1173" y="954"/>
                    <a:pt x="1173" y="973"/>
                    <a:pt x="1164" y="992"/>
                  </a:cubicBezTo>
                  <a:cubicBezTo>
                    <a:pt x="1164" y="1011"/>
                    <a:pt x="1154" y="1021"/>
                    <a:pt x="1154" y="1040"/>
                  </a:cubicBezTo>
                  <a:cubicBezTo>
                    <a:pt x="1164" y="1068"/>
                    <a:pt x="1212" y="1087"/>
                    <a:pt x="1240" y="1087"/>
                  </a:cubicBezTo>
                  <a:cubicBezTo>
                    <a:pt x="1278" y="1087"/>
                    <a:pt x="1383" y="1145"/>
                    <a:pt x="1402" y="1183"/>
                  </a:cubicBezTo>
                  <a:cubicBezTo>
                    <a:pt x="1421" y="1221"/>
                    <a:pt x="1440" y="1259"/>
                    <a:pt x="1383" y="1259"/>
                  </a:cubicBezTo>
                  <a:lnTo>
                    <a:pt x="1383" y="1259"/>
                  </a:lnTo>
                  <a:cubicBezTo>
                    <a:pt x="1335" y="1259"/>
                    <a:pt x="1345" y="1221"/>
                    <a:pt x="1335" y="1192"/>
                  </a:cubicBezTo>
                  <a:cubicBezTo>
                    <a:pt x="1307" y="1164"/>
                    <a:pt x="1259" y="1145"/>
                    <a:pt x="1221" y="1135"/>
                  </a:cubicBezTo>
                  <a:cubicBezTo>
                    <a:pt x="1107" y="1097"/>
                    <a:pt x="1087" y="1202"/>
                    <a:pt x="1011" y="1250"/>
                  </a:cubicBezTo>
                  <a:cubicBezTo>
                    <a:pt x="954" y="1278"/>
                    <a:pt x="887" y="1240"/>
                    <a:pt x="830" y="1240"/>
                  </a:cubicBezTo>
                  <a:cubicBezTo>
                    <a:pt x="782" y="1240"/>
                    <a:pt x="706" y="1268"/>
                    <a:pt x="658" y="1250"/>
                  </a:cubicBezTo>
                  <a:cubicBezTo>
                    <a:pt x="630" y="1240"/>
                    <a:pt x="620" y="1211"/>
                    <a:pt x="591" y="1211"/>
                  </a:cubicBezTo>
                  <a:cubicBezTo>
                    <a:pt x="563" y="1202"/>
                    <a:pt x="525" y="1250"/>
                    <a:pt x="496" y="1268"/>
                  </a:cubicBezTo>
                  <a:cubicBezTo>
                    <a:pt x="420" y="1307"/>
                    <a:pt x="401" y="1268"/>
                    <a:pt x="353" y="1230"/>
                  </a:cubicBezTo>
                  <a:cubicBezTo>
                    <a:pt x="296" y="1173"/>
                    <a:pt x="306" y="1116"/>
                    <a:pt x="277" y="1049"/>
                  </a:cubicBezTo>
                  <a:cubicBezTo>
                    <a:pt x="258" y="1011"/>
                    <a:pt x="220" y="973"/>
                    <a:pt x="210" y="935"/>
                  </a:cubicBezTo>
                  <a:cubicBezTo>
                    <a:pt x="191" y="859"/>
                    <a:pt x="201" y="878"/>
                    <a:pt x="144" y="820"/>
                  </a:cubicBezTo>
                  <a:lnTo>
                    <a:pt x="144" y="820"/>
                  </a:lnTo>
                  <a:cubicBezTo>
                    <a:pt x="115" y="754"/>
                    <a:pt x="115" y="754"/>
                    <a:pt x="115" y="754"/>
                  </a:cubicBezTo>
                  <a:cubicBezTo>
                    <a:pt x="86" y="658"/>
                    <a:pt x="124" y="572"/>
                    <a:pt x="57" y="477"/>
                  </a:cubicBezTo>
                  <a:cubicBezTo>
                    <a:pt x="0" y="391"/>
                    <a:pt x="57" y="325"/>
                    <a:pt x="115" y="258"/>
                  </a:cubicBezTo>
                  <a:cubicBezTo>
                    <a:pt x="144" y="229"/>
                    <a:pt x="86" y="153"/>
                    <a:pt x="86" y="1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33"/>
            <p:cNvSpPr>
              <a:spLocks noChangeArrowheads="1"/>
            </p:cNvSpPr>
            <p:nvPr/>
          </p:nvSpPr>
          <p:spPr bwMode="auto">
            <a:xfrm>
              <a:off x="8264160" y="1823557"/>
              <a:ext cx="488225" cy="830912"/>
            </a:xfrm>
            <a:custGeom>
              <a:avLst/>
              <a:gdLst>
                <a:gd name="T0" fmla="*/ 0 w 1965"/>
                <a:gd name="T1" fmla="*/ 1516 h 3348"/>
                <a:gd name="T2" fmla="*/ 153 w 1965"/>
                <a:gd name="T3" fmla="*/ 1382 h 3348"/>
                <a:gd name="T4" fmla="*/ 353 w 1965"/>
                <a:gd name="T5" fmla="*/ 1153 h 3348"/>
                <a:gd name="T6" fmla="*/ 391 w 1965"/>
                <a:gd name="T7" fmla="*/ 953 h 3348"/>
                <a:gd name="T8" fmla="*/ 458 w 1965"/>
                <a:gd name="T9" fmla="*/ 810 h 3348"/>
                <a:gd name="T10" fmla="*/ 534 w 1965"/>
                <a:gd name="T11" fmla="*/ 686 h 3348"/>
                <a:gd name="T12" fmla="*/ 630 w 1965"/>
                <a:gd name="T13" fmla="*/ 591 h 3348"/>
                <a:gd name="T14" fmla="*/ 716 w 1965"/>
                <a:gd name="T15" fmla="*/ 514 h 3348"/>
                <a:gd name="T16" fmla="*/ 801 w 1965"/>
                <a:gd name="T17" fmla="*/ 505 h 3348"/>
                <a:gd name="T18" fmla="*/ 839 w 1965"/>
                <a:gd name="T19" fmla="*/ 286 h 3348"/>
                <a:gd name="T20" fmla="*/ 992 w 1965"/>
                <a:gd name="T21" fmla="*/ 190 h 3348"/>
                <a:gd name="T22" fmla="*/ 1240 w 1965"/>
                <a:gd name="T23" fmla="*/ 47 h 3348"/>
                <a:gd name="T24" fmla="*/ 1544 w 1965"/>
                <a:gd name="T25" fmla="*/ 343 h 3348"/>
                <a:gd name="T26" fmla="*/ 1783 w 1965"/>
                <a:gd name="T27" fmla="*/ 448 h 3348"/>
                <a:gd name="T28" fmla="*/ 1811 w 1965"/>
                <a:gd name="T29" fmla="*/ 667 h 3348"/>
                <a:gd name="T30" fmla="*/ 1964 w 1965"/>
                <a:gd name="T31" fmla="*/ 763 h 3348"/>
                <a:gd name="T32" fmla="*/ 1945 w 1965"/>
                <a:gd name="T33" fmla="*/ 839 h 3348"/>
                <a:gd name="T34" fmla="*/ 1868 w 1965"/>
                <a:gd name="T35" fmla="*/ 953 h 3348"/>
                <a:gd name="T36" fmla="*/ 1649 w 1965"/>
                <a:gd name="T37" fmla="*/ 886 h 3348"/>
                <a:gd name="T38" fmla="*/ 1496 w 1965"/>
                <a:gd name="T39" fmla="*/ 991 h 3348"/>
                <a:gd name="T40" fmla="*/ 1450 w 1965"/>
                <a:gd name="T41" fmla="*/ 1153 h 3348"/>
                <a:gd name="T42" fmla="*/ 1240 w 1965"/>
                <a:gd name="T43" fmla="*/ 1535 h 3348"/>
                <a:gd name="T44" fmla="*/ 1173 w 1965"/>
                <a:gd name="T45" fmla="*/ 2117 h 3348"/>
                <a:gd name="T46" fmla="*/ 1192 w 1965"/>
                <a:gd name="T47" fmla="*/ 2365 h 3348"/>
                <a:gd name="T48" fmla="*/ 1288 w 1965"/>
                <a:gd name="T49" fmla="*/ 2632 h 3348"/>
                <a:gd name="T50" fmla="*/ 1250 w 1965"/>
                <a:gd name="T51" fmla="*/ 2670 h 3348"/>
                <a:gd name="T52" fmla="*/ 1154 w 1965"/>
                <a:gd name="T53" fmla="*/ 2899 h 3348"/>
                <a:gd name="T54" fmla="*/ 1030 w 1965"/>
                <a:gd name="T55" fmla="*/ 3242 h 3348"/>
                <a:gd name="T56" fmla="*/ 582 w 1965"/>
                <a:gd name="T57" fmla="*/ 3270 h 3348"/>
                <a:gd name="T58" fmla="*/ 496 w 1965"/>
                <a:gd name="T59" fmla="*/ 3118 h 3348"/>
                <a:gd name="T60" fmla="*/ 363 w 1965"/>
                <a:gd name="T61" fmla="*/ 2927 h 3348"/>
                <a:gd name="T62" fmla="*/ 296 w 1965"/>
                <a:gd name="T63" fmla="*/ 2870 h 3348"/>
                <a:gd name="T64" fmla="*/ 296 w 1965"/>
                <a:gd name="T65" fmla="*/ 2813 h 3348"/>
                <a:gd name="T66" fmla="*/ 296 w 1965"/>
                <a:gd name="T67" fmla="*/ 2708 h 3348"/>
                <a:gd name="T68" fmla="*/ 277 w 1965"/>
                <a:gd name="T69" fmla="*/ 2355 h 3348"/>
                <a:gd name="T70" fmla="*/ 229 w 1965"/>
                <a:gd name="T71" fmla="*/ 2231 h 3348"/>
                <a:gd name="T72" fmla="*/ 248 w 1965"/>
                <a:gd name="T73" fmla="*/ 2155 h 3348"/>
                <a:gd name="T74" fmla="*/ 0 w 1965"/>
                <a:gd name="T75" fmla="*/ 2012 h 3348"/>
                <a:gd name="T76" fmla="*/ 19 w 1965"/>
                <a:gd name="T77" fmla="*/ 1897 h 3348"/>
                <a:gd name="T78" fmla="*/ 67 w 1965"/>
                <a:gd name="T79" fmla="*/ 1649 h 3348"/>
                <a:gd name="T80" fmla="*/ 0 w 1965"/>
                <a:gd name="T81" fmla="*/ 1516 h 33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65" h="3348">
                  <a:moveTo>
                    <a:pt x="0" y="1516"/>
                  </a:moveTo>
                  <a:lnTo>
                    <a:pt x="0" y="1516"/>
                  </a:lnTo>
                  <a:cubicBezTo>
                    <a:pt x="38" y="1506"/>
                    <a:pt x="48" y="1497"/>
                    <a:pt x="77" y="1468"/>
                  </a:cubicBezTo>
                  <a:cubicBezTo>
                    <a:pt x="105" y="1430"/>
                    <a:pt x="86" y="1382"/>
                    <a:pt x="153" y="1382"/>
                  </a:cubicBezTo>
                  <a:cubicBezTo>
                    <a:pt x="248" y="1382"/>
                    <a:pt x="258" y="1297"/>
                    <a:pt x="315" y="1230"/>
                  </a:cubicBezTo>
                  <a:cubicBezTo>
                    <a:pt x="334" y="1211"/>
                    <a:pt x="363" y="1182"/>
                    <a:pt x="353" y="1153"/>
                  </a:cubicBezTo>
                  <a:cubicBezTo>
                    <a:pt x="344" y="1115"/>
                    <a:pt x="344" y="1077"/>
                    <a:pt x="353" y="1030"/>
                  </a:cubicBezTo>
                  <a:cubicBezTo>
                    <a:pt x="363" y="1010"/>
                    <a:pt x="372" y="972"/>
                    <a:pt x="391" y="953"/>
                  </a:cubicBezTo>
                  <a:cubicBezTo>
                    <a:pt x="429" y="934"/>
                    <a:pt x="467" y="963"/>
                    <a:pt x="487" y="905"/>
                  </a:cubicBezTo>
                  <a:cubicBezTo>
                    <a:pt x="496" y="877"/>
                    <a:pt x="467" y="839"/>
                    <a:pt x="458" y="810"/>
                  </a:cubicBezTo>
                  <a:cubicBezTo>
                    <a:pt x="458" y="791"/>
                    <a:pt x="448" y="724"/>
                    <a:pt x="467" y="715"/>
                  </a:cubicBezTo>
                  <a:cubicBezTo>
                    <a:pt x="487" y="715"/>
                    <a:pt x="515" y="705"/>
                    <a:pt x="534" y="686"/>
                  </a:cubicBezTo>
                  <a:cubicBezTo>
                    <a:pt x="553" y="667"/>
                    <a:pt x="553" y="638"/>
                    <a:pt x="582" y="610"/>
                  </a:cubicBezTo>
                  <a:cubicBezTo>
                    <a:pt x="601" y="600"/>
                    <a:pt x="611" y="600"/>
                    <a:pt x="630" y="591"/>
                  </a:cubicBezTo>
                  <a:cubicBezTo>
                    <a:pt x="639" y="572"/>
                    <a:pt x="658" y="562"/>
                    <a:pt x="677" y="543"/>
                  </a:cubicBezTo>
                  <a:cubicBezTo>
                    <a:pt x="716" y="514"/>
                    <a:pt x="716" y="514"/>
                    <a:pt x="716" y="514"/>
                  </a:cubicBezTo>
                  <a:lnTo>
                    <a:pt x="716" y="514"/>
                  </a:lnTo>
                  <a:cubicBezTo>
                    <a:pt x="725" y="514"/>
                    <a:pt x="792" y="514"/>
                    <a:pt x="801" y="505"/>
                  </a:cubicBezTo>
                  <a:cubicBezTo>
                    <a:pt x="811" y="467"/>
                    <a:pt x="801" y="409"/>
                    <a:pt x="801" y="371"/>
                  </a:cubicBezTo>
                  <a:cubicBezTo>
                    <a:pt x="811" y="343"/>
                    <a:pt x="811" y="295"/>
                    <a:pt x="839" y="286"/>
                  </a:cubicBezTo>
                  <a:cubicBezTo>
                    <a:pt x="859" y="276"/>
                    <a:pt x="887" y="295"/>
                    <a:pt x="906" y="276"/>
                  </a:cubicBezTo>
                  <a:cubicBezTo>
                    <a:pt x="935" y="247"/>
                    <a:pt x="963" y="200"/>
                    <a:pt x="992" y="190"/>
                  </a:cubicBezTo>
                  <a:cubicBezTo>
                    <a:pt x="1040" y="171"/>
                    <a:pt x="1059" y="200"/>
                    <a:pt x="1106" y="152"/>
                  </a:cubicBezTo>
                  <a:cubicBezTo>
                    <a:pt x="1145" y="114"/>
                    <a:pt x="1183" y="76"/>
                    <a:pt x="1240" y="47"/>
                  </a:cubicBezTo>
                  <a:cubicBezTo>
                    <a:pt x="1316" y="0"/>
                    <a:pt x="1393" y="142"/>
                    <a:pt x="1431" y="181"/>
                  </a:cubicBezTo>
                  <a:cubicBezTo>
                    <a:pt x="1487" y="238"/>
                    <a:pt x="1496" y="286"/>
                    <a:pt x="1544" y="343"/>
                  </a:cubicBezTo>
                  <a:cubicBezTo>
                    <a:pt x="1630" y="457"/>
                    <a:pt x="1668" y="162"/>
                    <a:pt x="1716" y="314"/>
                  </a:cubicBezTo>
                  <a:cubicBezTo>
                    <a:pt x="1735" y="381"/>
                    <a:pt x="1744" y="400"/>
                    <a:pt x="1783" y="448"/>
                  </a:cubicBezTo>
                  <a:cubicBezTo>
                    <a:pt x="1802" y="486"/>
                    <a:pt x="1744" y="553"/>
                    <a:pt x="1763" y="591"/>
                  </a:cubicBezTo>
                  <a:cubicBezTo>
                    <a:pt x="1802" y="619"/>
                    <a:pt x="1802" y="629"/>
                    <a:pt x="1811" y="667"/>
                  </a:cubicBezTo>
                  <a:cubicBezTo>
                    <a:pt x="1821" y="705"/>
                    <a:pt x="1811" y="753"/>
                    <a:pt x="1849" y="772"/>
                  </a:cubicBezTo>
                  <a:cubicBezTo>
                    <a:pt x="1878" y="781"/>
                    <a:pt x="1945" y="743"/>
                    <a:pt x="1964" y="763"/>
                  </a:cubicBezTo>
                  <a:lnTo>
                    <a:pt x="1964" y="763"/>
                  </a:lnTo>
                  <a:cubicBezTo>
                    <a:pt x="1945" y="839"/>
                    <a:pt x="1945" y="839"/>
                    <a:pt x="1945" y="839"/>
                  </a:cubicBezTo>
                  <a:cubicBezTo>
                    <a:pt x="1868" y="953"/>
                    <a:pt x="1868" y="953"/>
                    <a:pt x="1868" y="953"/>
                  </a:cubicBezTo>
                  <a:lnTo>
                    <a:pt x="1868" y="953"/>
                  </a:lnTo>
                  <a:cubicBezTo>
                    <a:pt x="1792" y="943"/>
                    <a:pt x="1792" y="943"/>
                    <a:pt x="1792" y="943"/>
                  </a:cubicBezTo>
                  <a:cubicBezTo>
                    <a:pt x="1744" y="915"/>
                    <a:pt x="1716" y="877"/>
                    <a:pt x="1649" y="886"/>
                  </a:cubicBezTo>
                  <a:cubicBezTo>
                    <a:pt x="1601" y="896"/>
                    <a:pt x="1573" y="925"/>
                    <a:pt x="1516" y="915"/>
                  </a:cubicBezTo>
                  <a:cubicBezTo>
                    <a:pt x="1477" y="905"/>
                    <a:pt x="1496" y="972"/>
                    <a:pt x="1496" y="991"/>
                  </a:cubicBezTo>
                  <a:cubicBezTo>
                    <a:pt x="1496" y="1010"/>
                    <a:pt x="1477" y="1020"/>
                    <a:pt x="1468" y="1039"/>
                  </a:cubicBezTo>
                  <a:cubicBezTo>
                    <a:pt x="1459" y="1077"/>
                    <a:pt x="1506" y="1134"/>
                    <a:pt x="1450" y="1153"/>
                  </a:cubicBezTo>
                  <a:cubicBezTo>
                    <a:pt x="1345" y="1192"/>
                    <a:pt x="1421" y="1249"/>
                    <a:pt x="1373" y="1315"/>
                  </a:cubicBezTo>
                  <a:cubicBezTo>
                    <a:pt x="1335" y="1392"/>
                    <a:pt x="1268" y="1449"/>
                    <a:pt x="1240" y="1535"/>
                  </a:cubicBezTo>
                  <a:cubicBezTo>
                    <a:pt x="1230" y="1592"/>
                    <a:pt x="1230" y="1659"/>
                    <a:pt x="1211" y="1716"/>
                  </a:cubicBezTo>
                  <a:cubicBezTo>
                    <a:pt x="1183" y="1821"/>
                    <a:pt x="1164" y="1993"/>
                    <a:pt x="1173" y="2117"/>
                  </a:cubicBezTo>
                  <a:cubicBezTo>
                    <a:pt x="1202" y="2155"/>
                    <a:pt x="1268" y="2183"/>
                    <a:pt x="1259" y="2240"/>
                  </a:cubicBezTo>
                  <a:cubicBezTo>
                    <a:pt x="1250" y="2279"/>
                    <a:pt x="1211" y="2327"/>
                    <a:pt x="1192" y="2365"/>
                  </a:cubicBezTo>
                  <a:cubicBezTo>
                    <a:pt x="1173" y="2403"/>
                    <a:pt x="1145" y="2536"/>
                    <a:pt x="1211" y="2555"/>
                  </a:cubicBezTo>
                  <a:cubicBezTo>
                    <a:pt x="1250" y="2565"/>
                    <a:pt x="1307" y="2574"/>
                    <a:pt x="1288" y="2632"/>
                  </a:cubicBezTo>
                  <a:cubicBezTo>
                    <a:pt x="1250" y="2670"/>
                    <a:pt x="1250" y="2670"/>
                    <a:pt x="1250" y="2670"/>
                  </a:cubicBezTo>
                  <a:lnTo>
                    <a:pt x="1250" y="2670"/>
                  </a:lnTo>
                  <a:cubicBezTo>
                    <a:pt x="1192" y="2746"/>
                    <a:pt x="1192" y="2746"/>
                    <a:pt x="1192" y="2746"/>
                  </a:cubicBezTo>
                  <a:cubicBezTo>
                    <a:pt x="1173" y="2794"/>
                    <a:pt x="1173" y="2851"/>
                    <a:pt x="1154" y="2899"/>
                  </a:cubicBezTo>
                  <a:cubicBezTo>
                    <a:pt x="1125" y="2946"/>
                    <a:pt x="1106" y="2956"/>
                    <a:pt x="1116" y="3013"/>
                  </a:cubicBezTo>
                  <a:cubicBezTo>
                    <a:pt x="1135" y="3147"/>
                    <a:pt x="1135" y="3156"/>
                    <a:pt x="1030" y="3242"/>
                  </a:cubicBezTo>
                  <a:cubicBezTo>
                    <a:pt x="944" y="3309"/>
                    <a:pt x="935" y="3280"/>
                    <a:pt x="839" y="3270"/>
                  </a:cubicBezTo>
                  <a:cubicBezTo>
                    <a:pt x="782" y="3261"/>
                    <a:pt x="611" y="3347"/>
                    <a:pt x="582" y="3270"/>
                  </a:cubicBezTo>
                  <a:cubicBezTo>
                    <a:pt x="572" y="3232"/>
                    <a:pt x="572" y="3194"/>
                    <a:pt x="553" y="3147"/>
                  </a:cubicBezTo>
                  <a:cubicBezTo>
                    <a:pt x="534" y="3128"/>
                    <a:pt x="506" y="3128"/>
                    <a:pt x="496" y="3118"/>
                  </a:cubicBezTo>
                  <a:cubicBezTo>
                    <a:pt x="477" y="3099"/>
                    <a:pt x="477" y="3061"/>
                    <a:pt x="467" y="3032"/>
                  </a:cubicBezTo>
                  <a:cubicBezTo>
                    <a:pt x="448" y="2946"/>
                    <a:pt x="391" y="2994"/>
                    <a:pt x="363" y="2927"/>
                  </a:cubicBezTo>
                  <a:cubicBezTo>
                    <a:pt x="353" y="2899"/>
                    <a:pt x="334" y="2870"/>
                    <a:pt x="296" y="2870"/>
                  </a:cubicBezTo>
                  <a:lnTo>
                    <a:pt x="296" y="2870"/>
                  </a:lnTo>
                  <a:cubicBezTo>
                    <a:pt x="296" y="2861"/>
                    <a:pt x="305" y="2851"/>
                    <a:pt x="296" y="2841"/>
                  </a:cubicBezTo>
                  <a:cubicBezTo>
                    <a:pt x="296" y="2832"/>
                    <a:pt x="296" y="2822"/>
                    <a:pt x="296" y="2813"/>
                  </a:cubicBezTo>
                  <a:cubicBezTo>
                    <a:pt x="296" y="2803"/>
                    <a:pt x="305" y="2784"/>
                    <a:pt x="315" y="2765"/>
                  </a:cubicBezTo>
                  <a:cubicBezTo>
                    <a:pt x="315" y="2746"/>
                    <a:pt x="305" y="2727"/>
                    <a:pt x="296" y="2708"/>
                  </a:cubicBezTo>
                  <a:cubicBezTo>
                    <a:pt x="315" y="2651"/>
                    <a:pt x="334" y="2565"/>
                    <a:pt x="296" y="2507"/>
                  </a:cubicBezTo>
                  <a:cubicBezTo>
                    <a:pt x="267" y="2469"/>
                    <a:pt x="267" y="2403"/>
                    <a:pt x="277" y="2355"/>
                  </a:cubicBezTo>
                  <a:cubicBezTo>
                    <a:pt x="277" y="2327"/>
                    <a:pt x="258" y="2307"/>
                    <a:pt x="239" y="2298"/>
                  </a:cubicBezTo>
                  <a:cubicBezTo>
                    <a:pt x="229" y="2231"/>
                    <a:pt x="229" y="2231"/>
                    <a:pt x="229" y="2231"/>
                  </a:cubicBezTo>
                  <a:lnTo>
                    <a:pt x="229" y="2231"/>
                  </a:lnTo>
                  <a:cubicBezTo>
                    <a:pt x="286" y="2231"/>
                    <a:pt x="267" y="2193"/>
                    <a:pt x="248" y="2155"/>
                  </a:cubicBezTo>
                  <a:cubicBezTo>
                    <a:pt x="229" y="2117"/>
                    <a:pt x="124" y="2059"/>
                    <a:pt x="86" y="2059"/>
                  </a:cubicBezTo>
                  <a:cubicBezTo>
                    <a:pt x="58" y="2059"/>
                    <a:pt x="10" y="2040"/>
                    <a:pt x="0" y="2012"/>
                  </a:cubicBezTo>
                  <a:cubicBezTo>
                    <a:pt x="0" y="1993"/>
                    <a:pt x="10" y="1983"/>
                    <a:pt x="10" y="1964"/>
                  </a:cubicBezTo>
                  <a:cubicBezTo>
                    <a:pt x="19" y="1945"/>
                    <a:pt x="19" y="1926"/>
                    <a:pt x="19" y="1897"/>
                  </a:cubicBezTo>
                  <a:cubicBezTo>
                    <a:pt x="10" y="1859"/>
                    <a:pt x="10" y="1821"/>
                    <a:pt x="38" y="1783"/>
                  </a:cubicBezTo>
                  <a:cubicBezTo>
                    <a:pt x="77" y="1745"/>
                    <a:pt x="105" y="1697"/>
                    <a:pt x="67" y="1649"/>
                  </a:cubicBezTo>
                  <a:cubicBezTo>
                    <a:pt x="48" y="1630"/>
                    <a:pt x="29" y="1621"/>
                    <a:pt x="19" y="1602"/>
                  </a:cubicBezTo>
                  <a:cubicBezTo>
                    <a:pt x="10" y="1573"/>
                    <a:pt x="0" y="1544"/>
                    <a:pt x="0" y="15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3" name="Freeform 34"/>
            <p:cNvSpPr>
              <a:spLocks noChangeArrowheads="1"/>
            </p:cNvSpPr>
            <p:nvPr/>
          </p:nvSpPr>
          <p:spPr bwMode="auto">
            <a:xfrm>
              <a:off x="7215461" y="2495731"/>
              <a:ext cx="731243" cy="840765"/>
            </a:xfrm>
            <a:custGeom>
              <a:avLst/>
              <a:gdLst>
                <a:gd name="T0" fmla="*/ 1926 w 2947"/>
                <a:gd name="T1" fmla="*/ 1183 h 3386"/>
                <a:gd name="T2" fmla="*/ 1974 w 2947"/>
                <a:gd name="T3" fmla="*/ 1421 h 3386"/>
                <a:gd name="T4" fmla="*/ 2126 w 2947"/>
                <a:gd name="T5" fmla="*/ 1554 h 3386"/>
                <a:gd name="T6" fmla="*/ 2422 w 2947"/>
                <a:gd name="T7" fmla="*/ 1573 h 3386"/>
                <a:gd name="T8" fmla="*/ 2632 w 2947"/>
                <a:gd name="T9" fmla="*/ 1640 h 3386"/>
                <a:gd name="T10" fmla="*/ 2784 w 2947"/>
                <a:gd name="T11" fmla="*/ 1888 h 3386"/>
                <a:gd name="T12" fmla="*/ 2813 w 2947"/>
                <a:gd name="T13" fmla="*/ 2508 h 3386"/>
                <a:gd name="T14" fmla="*/ 2746 w 2947"/>
                <a:gd name="T15" fmla="*/ 2670 h 3386"/>
                <a:gd name="T16" fmla="*/ 2832 w 2947"/>
                <a:gd name="T17" fmla="*/ 2785 h 3386"/>
                <a:gd name="T18" fmla="*/ 2870 w 2947"/>
                <a:gd name="T19" fmla="*/ 2823 h 3386"/>
                <a:gd name="T20" fmla="*/ 2870 w 2947"/>
                <a:gd name="T21" fmla="*/ 2928 h 3386"/>
                <a:gd name="T22" fmla="*/ 2908 w 2947"/>
                <a:gd name="T23" fmla="*/ 2966 h 3386"/>
                <a:gd name="T24" fmla="*/ 2946 w 2947"/>
                <a:gd name="T25" fmla="*/ 3023 h 3386"/>
                <a:gd name="T26" fmla="*/ 2908 w 2947"/>
                <a:gd name="T27" fmla="*/ 3052 h 3386"/>
                <a:gd name="T28" fmla="*/ 2889 w 2947"/>
                <a:gd name="T29" fmla="*/ 3109 h 3386"/>
                <a:gd name="T30" fmla="*/ 2794 w 2947"/>
                <a:gd name="T31" fmla="*/ 3214 h 3386"/>
                <a:gd name="T32" fmla="*/ 2565 w 2947"/>
                <a:gd name="T33" fmla="*/ 3204 h 3386"/>
                <a:gd name="T34" fmla="*/ 2222 w 2947"/>
                <a:gd name="T35" fmla="*/ 3300 h 3386"/>
                <a:gd name="T36" fmla="*/ 1945 w 2947"/>
                <a:gd name="T37" fmla="*/ 3328 h 3386"/>
                <a:gd name="T38" fmla="*/ 1716 w 2947"/>
                <a:gd name="T39" fmla="*/ 3385 h 3386"/>
                <a:gd name="T40" fmla="*/ 1716 w 2947"/>
                <a:gd name="T41" fmla="*/ 3366 h 3386"/>
                <a:gd name="T42" fmla="*/ 1640 w 2947"/>
                <a:gd name="T43" fmla="*/ 3233 h 3386"/>
                <a:gd name="T44" fmla="*/ 1573 w 2947"/>
                <a:gd name="T45" fmla="*/ 3090 h 3386"/>
                <a:gd name="T46" fmla="*/ 1430 w 2947"/>
                <a:gd name="T47" fmla="*/ 2889 h 3386"/>
                <a:gd name="T48" fmla="*/ 1239 w 2947"/>
                <a:gd name="T49" fmla="*/ 2708 h 3386"/>
                <a:gd name="T50" fmla="*/ 839 w 2947"/>
                <a:gd name="T51" fmla="*/ 2393 h 3386"/>
                <a:gd name="T52" fmla="*/ 696 w 2947"/>
                <a:gd name="T53" fmla="*/ 2231 h 3386"/>
                <a:gd name="T54" fmla="*/ 505 w 2947"/>
                <a:gd name="T55" fmla="*/ 1888 h 3386"/>
                <a:gd name="T56" fmla="*/ 276 w 2947"/>
                <a:gd name="T57" fmla="*/ 1631 h 3386"/>
                <a:gd name="T58" fmla="*/ 143 w 2947"/>
                <a:gd name="T59" fmla="*/ 1325 h 3386"/>
                <a:gd name="T60" fmla="*/ 66 w 2947"/>
                <a:gd name="T61" fmla="*/ 915 h 3386"/>
                <a:gd name="T62" fmla="*/ 181 w 2947"/>
                <a:gd name="T63" fmla="*/ 753 h 3386"/>
                <a:gd name="T64" fmla="*/ 372 w 2947"/>
                <a:gd name="T65" fmla="*/ 667 h 3386"/>
                <a:gd name="T66" fmla="*/ 620 w 2947"/>
                <a:gd name="T67" fmla="*/ 496 h 3386"/>
                <a:gd name="T68" fmla="*/ 715 w 2947"/>
                <a:gd name="T69" fmla="*/ 315 h 3386"/>
                <a:gd name="T70" fmla="*/ 677 w 2947"/>
                <a:gd name="T71" fmla="*/ 0 h 3386"/>
                <a:gd name="T72" fmla="*/ 801 w 2947"/>
                <a:gd name="T73" fmla="*/ 57 h 3386"/>
                <a:gd name="T74" fmla="*/ 944 w 2947"/>
                <a:gd name="T75" fmla="*/ 248 h 3386"/>
                <a:gd name="T76" fmla="*/ 1077 w 2947"/>
                <a:gd name="T77" fmla="*/ 467 h 3386"/>
                <a:gd name="T78" fmla="*/ 1335 w 2947"/>
                <a:gd name="T79" fmla="*/ 725 h 3386"/>
                <a:gd name="T80" fmla="*/ 1430 w 2947"/>
                <a:gd name="T81" fmla="*/ 868 h 3386"/>
                <a:gd name="T82" fmla="*/ 1468 w 2947"/>
                <a:gd name="T83" fmla="*/ 1039 h 3386"/>
                <a:gd name="T84" fmla="*/ 1678 w 2947"/>
                <a:gd name="T85" fmla="*/ 1125 h 3386"/>
                <a:gd name="T86" fmla="*/ 1850 w 2947"/>
                <a:gd name="T87" fmla="*/ 1163 h 3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947" h="3386">
                  <a:moveTo>
                    <a:pt x="1926" y="1183"/>
                  </a:moveTo>
                  <a:lnTo>
                    <a:pt x="1926" y="1183"/>
                  </a:lnTo>
                  <a:cubicBezTo>
                    <a:pt x="1974" y="1297"/>
                    <a:pt x="1974" y="1297"/>
                    <a:pt x="1974" y="1297"/>
                  </a:cubicBezTo>
                  <a:cubicBezTo>
                    <a:pt x="1974" y="1345"/>
                    <a:pt x="1917" y="1383"/>
                    <a:pt x="1974" y="1421"/>
                  </a:cubicBezTo>
                  <a:cubicBezTo>
                    <a:pt x="2002" y="1450"/>
                    <a:pt x="1983" y="1507"/>
                    <a:pt x="2012" y="1545"/>
                  </a:cubicBezTo>
                  <a:cubicBezTo>
                    <a:pt x="2040" y="1583"/>
                    <a:pt x="2088" y="1564"/>
                    <a:pt x="2126" y="1554"/>
                  </a:cubicBezTo>
                  <a:cubicBezTo>
                    <a:pt x="2193" y="1545"/>
                    <a:pt x="2222" y="1659"/>
                    <a:pt x="2298" y="1669"/>
                  </a:cubicBezTo>
                  <a:cubicBezTo>
                    <a:pt x="2393" y="1678"/>
                    <a:pt x="2384" y="1631"/>
                    <a:pt x="2422" y="1573"/>
                  </a:cubicBezTo>
                  <a:cubicBezTo>
                    <a:pt x="2451" y="1526"/>
                    <a:pt x="2479" y="1526"/>
                    <a:pt x="2527" y="1526"/>
                  </a:cubicBezTo>
                  <a:cubicBezTo>
                    <a:pt x="2613" y="1507"/>
                    <a:pt x="2575" y="1592"/>
                    <a:pt x="2632" y="1640"/>
                  </a:cubicBezTo>
                  <a:cubicBezTo>
                    <a:pt x="2689" y="1697"/>
                    <a:pt x="2746" y="1678"/>
                    <a:pt x="2794" y="1754"/>
                  </a:cubicBezTo>
                  <a:cubicBezTo>
                    <a:pt x="2832" y="1821"/>
                    <a:pt x="2784" y="1821"/>
                    <a:pt x="2784" y="1888"/>
                  </a:cubicBezTo>
                  <a:cubicBezTo>
                    <a:pt x="2784" y="1926"/>
                    <a:pt x="2813" y="1964"/>
                    <a:pt x="2822" y="2003"/>
                  </a:cubicBezTo>
                  <a:cubicBezTo>
                    <a:pt x="2851" y="2155"/>
                    <a:pt x="2813" y="2355"/>
                    <a:pt x="2813" y="2508"/>
                  </a:cubicBezTo>
                  <a:cubicBezTo>
                    <a:pt x="2803" y="2527"/>
                    <a:pt x="2794" y="2546"/>
                    <a:pt x="2784" y="2556"/>
                  </a:cubicBezTo>
                  <a:cubicBezTo>
                    <a:pt x="2756" y="2584"/>
                    <a:pt x="2737" y="2622"/>
                    <a:pt x="2746" y="2670"/>
                  </a:cubicBezTo>
                  <a:cubicBezTo>
                    <a:pt x="2746" y="2689"/>
                    <a:pt x="2756" y="2718"/>
                    <a:pt x="2775" y="2727"/>
                  </a:cubicBezTo>
                  <a:cubicBezTo>
                    <a:pt x="2794" y="2747"/>
                    <a:pt x="2813" y="2775"/>
                    <a:pt x="2832" y="2785"/>
                  </a:cubicBezTo>
                  <a:cubicBezTo>
                    <a:pt x="2870" y="2823"/>
                    <a:pt x="2870" y="2823"/>
                    <a:pt x="2870" y="2823"/>
                  </a:cubicBezTo>
                  <a:lnTo>
                    <a:pt x="2870" y="2823"/>
                  </a:lnTo>
                  <a:cubicBezTo>
                    <a:pt x="2870" y="2832"/>
                    <a:pt x="2880" y="2832"/>
                    <a:pt x="2889" y="2842"/>
                  </a:cubicBezTo>
                  <a:cubicBezTo>
                    <a:pt x="2899" y="2851"/>
                    <a:pt x="2851" y="2899"/>
                    <a:pt x="2870" y="2928"/>
                  </a:cubicBezTo>
                  <a:cubicBezTo>
                    <a:pt x="2880" y="2928"/>
                    <a:pt x="2889" y="2937"/>
                    <a:pt x="2889" y="2947"/>
                  </a:cubicBezTo>
                  <a:cubicBezTo>
                    <a:pt x="2899" y="2956"/>
                    <a:pt x="2899" y="2966"/>
                    <a:pt x="2908" y="2966"/>
                  </a:cubicBezTo>
                  <a:cubicBezTo>
                    <a:pt x="2927" y="2975"/>
                    <a:pt x="2927" y="2975"/>
                    <a:pt x="2937" y="2994"/>
                  </a:cubicBezTo>
                  <a:cubicBezTo>
                    <a:pt x="2946" y="3023"/>
                    <a:pt x="2946" y="3023"/>
                    <a:pt x="2946" y="3023"/>
                  </a:cubicBezTo>
                  <a:lnTo>
                    <a:pt x="2946" y="3023"/>
                  </a:lnTo>
                  <a:cubicBezTo>
                    <a:pt x="2908" y="3052"/>
                    <a:pt x="2908" y="3052"/>
                    <a:pt x="2908" y="3052"/>
                  </a:cubicBezTo>
                  <a:cubicBezTo>
                    <a:pt x="2899" y="3061"/>
                    <a:pt x="2899" y="3071"/>
                    <a:pt x="2899" y="3080"/>
                  </a:cubicBezTo>
                  <a:cubicBezTo>
                    <a:pt x="2889" y="3090"/>
                    <a:pt x="2889" y="3099"/>
                    <a:pt x="2889" y="3109"/>
                  </a:cubicBezTo>
                  <a:cubicBezTo>
                    <a:pt x="2899" y="3128"/>
                    <a:pt x="2889" y="3147"/>
                    <a:pt x="2880" y="3166"/>
                  </a:cubicBezTo>
                  <a:cubicBezTo>
                    <a:pt x="2794" y="3214"/>
                    <a:pt x="2794" y="3214"/>
                    <a:pt x="2794" y="3214"/>
                  </a:cubicBezTo>
                  <a:cubicBezTo>
                    <a:pt x="2746" y="3233"/>
                    <a:pt x="2698" y="3242"/>
                    <a:pt x="2651" y="3223"/>
                  </a:cubicBezTo>
                  <a:cubicBezTo>
                    <a:pt x="2622" y="3204"/>
                    <a:pt x="2593" y="3185"/>
                    <a:pt x="2565" y="3204"/>
                  </a:cubicBezTo>
                  <a:cubicBezTo>
                    <a:pt x="2489" y="3252"/>
                    <a:pt x="2460" y="3376"/>
                    <a:pt x="2336" y="3328"/>
                  </a:cubicBezTo>
                  <a:cubicBezTo>
                    <a:pt x="2307" y="3318"/>
                    <a:pt x="2250" y="3281"/>
                    <a:pt x="2222" y="3300"/>
                  </a:cubicBezTo>
                  <a:cubicBezTo>
                    <a:pt x="2164" y="3328"/>
                    <a:pt x="2069" y="3366"/>
                    <a:pt x="2012" y="3338"/>
                  </a:cubicBezTo>
                  <a:cubicBezTo>
                    <a:pt x="1983" y="3328"/>
                    <a:pt x="1964" y="3300"/>
                    <a:pt x="1945" y="3328"/>
                  </a:cubicBezTo>
                  <a:cubicBezTo>
                    <a:pt x="1907" y="3376"/>
                    <a:pt x="1888" y="3376"/>
                    <a:pt x="1840" y="3366"/>
                  </a:cubicBezTo>
                  <a:cubicBezTo>
                    <a:pt x="1716" y="3385"/>
                    <a:pt x="1716" y="3385"/>
                    <a:pt x="1716" y="3385"/>
                  </a:cubicBezTo>
                  <a:lnTo>
                    <a:pt x="1716" y="3385"/>
                  </a:lnTo>
                  <a:cubicBezTo>
                    <a:pt x="1716" y="3376"/>
                    <a:pt x="1716" y="3366"/>
                    <a:pt x="1716" y="3366"/>
                  </a:cubicBezTo>
                  <a:cubicBezTo>
                    <a:pt x="1707" y="3338"/>
                    <a:pt x="1678" y="3338"/>
                    <a:pt x="1659" y="3318"/>
                  </a:cubicBezTo>
                  <a:cubicBezTo>
                    <a:pt x="1630" y="3290"/>
                    <a:pt x="1650" y="3261"/>
                    <a:pt x="1640" y="3233"/>
                  </a:cubicBezTo>
                  <a:cubicBezTo>
                    <a:pt x="1630" y="3214"/>
                    <a:pt x="1611" y="3204"/>
                    <a:pt x="1611" y="3195"/>
                  </a:cubicBezTo>
                  <a:cubicBezTo>
                    <a:pt x="1592" y="3147"/>
                    <a:pt x="1630" y="3109"/>
                    <a:pt x="1573" y="3090"/>
                  </a:cubicBezTo>
                  <a:cubicBezTo>
                    <a:pt x="1535" y="3071"/>
                    <a:pt x="1535" y="3042"/>
                    <a:pt x="1506" y="3023"/>
                  </a:cubicBezTo>
                  <a:cubicBezTo>
                    <a:pt x="1411" y="2985"/>
                    <a:pt x="1487" y="2928"/>
                    <a:pt x="1430" y="2889"/>
                  </a:cubicBezTo>
                  <a:cubicBezTo>
                    <a:pt x="1383" y="2851"/>
                    <a:pt x="1383" y="2756"/>
                    <a:pt x="1363" y="2756"/>
                  </a:cubicBezTo>
                  <a:cubicBezTo>
                    <a:pt x="1325" y="2737"/>
                    <a:pt x="1268" y="2737"/>
                    <a:pt x="1239" y="2708"/>
                  </a:cubicBezTo>
                  <a:cubicBezTo>
                    <a:pt x="1182" y="2660"/>
                    <a:pt x="1144" y="2613"/>
                    <a:pt x="1077" y="2575"/>
                  </a:cubicBezTo>
                  <a:cubicBezTo>
                    <a:pt x="1011" y="2527"/>
                    <a:pt x="915" y="2422"/>
                    <a:pt x="839" y="2393"/>
                  </a:cubicBezTo>
                  <a:cubicBezTo>
                    <a:pt x="762" y="2375"/>
                    <a:pt x="772" y="2355"/>
                    <a:pt x="744" y="2289"/>
                  </a:cubicBezTo>
                  <a:cubicBezTo>
                    <a:pt x="734" y="2260"/>
                    <a:pt x="705" y="2260"/>
                    <a:pt x="696" y="2231"/>
                  </a:cubicBezTo>
                  <a:cubicBezTo>
                    <a:pt x="629" y="2174"/>
                    <a:pt x="658" y="1974"/>
                    <a:pt x="543" y="1974"/>
                  </a:cubicBezTo>
                  <a:cubicBezTo>
                    <a:pt x="505" y="1974"/>
                    <a:pt x="515" y="1907"/>
                    <a:pt x="505" y="1888"/>
                  </a:cubicBezTo>
                  <a:cubicBezTo>
                    <a:pt x="486" y="1850"/>
                    <a:pt x="438" y="1821"/>
                    <a:pt x="410" y="1793"/>
                  </a:cubicBezTo>
                  <a:cubicBezTo>
                    <a:pt x="276" y="1631"/>
                    <a:pt x="276" y="1631"/>
                    <a:pt x="276" y="1631"/>
                  </a:cubicBezTo>
                  <a:cubicBezTo>
                    <a:pt x="190" y="1545"/>
                    <a:pt x="171" y="1497"/>
                    <a:pt x="162" y="1383"/>
                  </a:cubicBezTo>
                  <a:cubicBezTo>
                    <a:pt x="143" y="1325"/>
                    <a:pt x="143" y="1325"/>
                    <a:pt x="143" y="1325"/>
                  </a:cubicBezTo>
                  <a:cubicBezTo>
                    <a:pt x="181" y="1249"/>
                    <a:pt x="76" y="1211"/>
                    <a:pt x="114" y="1144"/>
                  </a:cubicBezTo>
                  <a:cubicBezTo>
                    <a:pt x="162" y="1049"/>
                    <a:pt x="0" y="1020"/>
                    <a:pt x="66" y="915"/>
                  </a:cubicBezTo>
                  <a:cubicBezTo>
                    <a:pt x="95" y="877"/>
                    <a:pt x="86" y="772"/>
                    <a:pt x="95" y="763"/>
                  </a:cubicBezTo>
                  <a:cubicBezTo>
                    <a:pt x="133" y="734"/>
                    <a:pt x="152" y="763"/>
                    <a:pt x="181" y="753"/>
                  </a:cubicBezTo>
                  <a:cubicBezTo>
                    <a:pt x="209" y="744"/>
                    <a:pt x="248" y="677"/>
                    <a:pt x="257" y="658"/>
                  </a:cubicBezTo>
                  <a:cubicBezTo>
                    <a:pt x="276" y="610"/>
                    <a:pt x="343" y="648"/>
                    <a:pt x="372" y="667"/>
                  </a:cubicBezTo>
                  <a:cubicBezTo>
                    <a:pt x="438" y="696"/>
                    <a:pt x="457" y="629"/>
                    <a:pt x="495" y="591"/>
                  </a:cubicBezTo>
                  <a:cubicBezTo>
                    <a:pt x="524" y="553"/>
                    <a:pt x="572" y="496"/>
                    <a:pt x="620" y="496"/>
                  </a:cubicBezTo>
                  <a:cubicBezTo>
                    <a:pt x="658" y="486"/>
                    <a:pt x="686" y="544"/>
                    <a:pt x="724" y="524"/>
                  </a:cubicBezTo>
                  <a:cubicBezTo>
                    <a:pt x="762" y="505"/>
                    <a:pt x="724" y="353"/>
                    <a:pt x="715" y="315"/>
                  </a:cubicBezTo>
                  <a:cubicBezTo>
                    <a:pt x="715" y="257"/>
                    <a:pt x="686" y="191"/>
                    <a:pt x="686" y="133"/>
                  </a:cubicBezTo>
                  <a:cubicBezTo>
                    <a:pt x="686" y="86"/>
                    <a:pt x="677" y="48"/>
                    <a:pt x="677" y="0"/>
                  </a:cubicBezTo>
                  <a:lnTo>
                    <a:pt x="677" y="0"/>
                  </a:lnTo>
                  <a:cubicBezTo>
                    <a:pt x="801" y="57"/>
                    <a:pt x="801" y="57"/>
                    <a:pt x="801" y="57"/>
                  </a:cubicBezTo>
                  <a:cubicBezTo>
                    <a:pt x="820" y="86"/>
                    <a:pt x="887" y="124"/>
                    <a:pt x="915" y="153"/>
                  </a:cubicBezTo>
                  <a:cubicBezTo>
                    <a:pt x="934" y="181"/>
                    <a:pt x="934" y="219"/>
                    <a:pt x="944" y="248"/>
                  </a:cubicBezTo>
                  <a:cubicBezTo>
                    <a:pt x="963" y="276"/>
                    <a:pt x="982" y="286"/>
                    <a:pt x="991" y="315"/>
                  </a:cubicBezTo>
                  <a:cubicBezTo>
                    <a:pt x="1029" y="362"/>
                    <a:pt x="1049" y="420"/>
                    <a:pt x="1077" y="467"/>
                  </a:cubicBezTo>
                  <a:cubicBezTo>
                    <a:pt x="1125" y="544"/>
                    <a:pt x="1220" y="562"/>
                    <a:pt x="1258" y="658"/>
                  </a:cubicBezTo>
                  <a:cubicBezTo>
                    <a:pt x="1278" y="696"/>
                    <a:pt x="1287" y="706"/>
                    <a:pt x="1335" y="725"/>
                  </a:cubicBezTo>
                  <a:cubicBezTo>
                    <a:pt x="1354" y="744"/>
                    <a:pt x="1373" y="801"/>
                    <a:pt x="1383" y="820"/>
                  </a:cubicBezTo>
                  <a:cubicBezTo>
                    <a:pt x="1430" y="868"/>
                    <a:pt x="1430" y="868"/>
                    <a:pt x="1430" y="868"/>
                  </a:cubicBezTo>
                  <a:lnTo>
                    <a:pt x="1430" y="868"/>
                  </a:lnTo>
                  <a:cubicBezTo>
                    <a:pt x="1459" y="915"/>
                    <a:pt x="1449" y="982"/>
                    <a:pt x="1468" y="1039"/>
                  </a:cubicBezTo>
                  <a:cubicBezTo>
                    <a:pt x="1487" y="1087"/>
                    <a:pt x="1535" y="1106"/>
                    <a:pt x="1573" y="1106"/>
                  </a:cubicBezTo>
                  <a:cubicBezTo>
                    <a:pt x="1621" y="1106"/>
                    <a:pt x="1640" y="1116"/>
                    <a:pt x="1678" y="1125"/>
                  </a:cubicBezTo>
                  <a:cubicBezTo>
                    <a:pt x="1707" y="1135"/>
                    <a:pt x="1735" y="1125"/>
                    <a:pt x="1754" y="1125"/>
                  </a:cubicBezTo>
                  <a:cubicBezTo>
                    <a:pt x="1783" y="1125"/>
                    <a:pt x="1821" y="1154"/>
                    <a:pt x="1850" y="1163"/>
                  </a:cubicBezTo>
                  <a:cubicBezTo>
                    <a:pt x="1869" y="1173"/>
                    <a:pt x="1907" y="1173"/>
                    <a:pt x="1926" y="1183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4" name="Freeform 35"/>
            <p:cNvSpPr>
              <a:spLocks noChangeArrowheads="1"/>
            </p:cNvSpPr>
            <p:nvPr/>
          </p:nvSpPr>
          <p:spPr bwMode="auto">
            <a:xfrm>
              <a:off x="7604070" y="2268024"/>
              <a:ext cx="743285" cy="492636"/>
            </a:xfrm>
            <a:custGeom>
              <a:avLst/>
              <a:gdLst>
                <a:gd name="T0" fmla="*/ 19 w 2995"/>
                <a:gd name="T1" fmla="*/ 496 h 1985"/>
                <a:gd name="T2" fmla="*/ 448 w 2995"/>
                <a:gd name="T3" fmla="*/ 477 h 1985"/>
                <a:gd name="T4" fmla="*/ 762 w 2995"/>
                <a:gd name="T5" fmla="*/ 458 h 1985"/>
                <a:gd name="T6" fmla="*/ 1106 w 2995"/>
                <a:gd name="T7" fmla="*/ 468 h 1985"/>
                <a:gd name="T8" fmla="*/ 1325 w 2995"/>
                <a:gd name="T9" fmla="*/ 296 h 1985"/>
                <a:gd name="T10" fmla="*/ 1573 w 2995"/>
                <a:gd name="T11" fmla="*/ 86 h 1985"/>
                <a:gd name="T12" fmla="*/ 1650 w 2995"/>
                <a:gd name="T13" fmla="*/ 0 h 1985"/>
                <a:gd name="T14" fmla="*/ 1783 w 2995"/>
                <a:gd name="T15" fmla="*/ 229 h 1985"/>
                <a:gd name="T16" fmla="*/ 2002 w 2995"/>
                <a:gd name="T17" fmla="*/ 448 h 1985"/>
                <a:gd name="T18" fmla="*/ 2164 w 2995"/>
                <a:gd name="T19" fmla="*/ 430 h 1985"/>
                <a:gd name="T20" fmla="*/ 2517 w 2995"/>
                <a:gd name="T21" fmla="*/ 430 h 1985"/>
                <a:gd name="T22" fmla="*/ 2841 w 2995"/>
                <a:gd name="T23" fmla="*/ 372 h 1985"/>
                <a:gd name="T24" fmla="*/ 2889 w 2995"/>
                <a:gd name="T25" fmla="*/ 439 h 1985"/>
                <a:gd name="T26" fmla="*/ 2937 w 2995"/>
                <a:gd name="T27" fmla="*/ 563 h 1985"/>
                <a:gd name="T28" fmla="*/ 2956 w 2995"/>
                <a:gd name="T29" fmla="*/ 916 h 1985"/>
                <a:gd name="T30" fmla="*/ 2956 w 2995"/>
                <a:gd name="T31" fmla="*/ 1021 h 1985"/>
                <a:gd name="T32" fmla="*/ 2956 w 2995"/>
                <a:gd name="T33" fmla="*/ 1078 h 1985"/>
                <a:gd name="T34" fmla="*/ 2870 w 2995"/>
                <a:gd name="T35" fmla="*/ 1135 h 1985"/>
                <a:gd name="T36" fmla="*/ 2737 w 2995"/>
                <a:gd name="T37" fmla="*/ 1316 h 1985"/>
                <a:gd name="T38" fmla="*/ 2574 w 2995"/>
                <a:gd name="T39" fmla="*/ 1660 h 1985"/>
                <a:gd name="T40" fmla="*/ 2431 w 2995"/>
                <a:gd name="T41" fmla="*/ 1860 h 1985"/>
                <a:gd name="T42" fmla="*/ 2307 w 2995"/>
                <a:gd name="T43" fmla="*/ 1984 h 1985"/>
                <a:gd name="T44" fmla="*/ 2145 w 2995"/>
                <a:gd name="T45" fmla="*/ 1889 h 1985"/>
                <a:gd name="T46" fmla="*/ 2136 w 2995"/>
                <a:gd name="T47" fmla="*/ 1831 h 1985"/>
                <a:gd name="T48" fmla="*/ 2069 w 2995"/>
                <a:gd name="T49" fmla="*/ 1707 h 1985"/>
                <a:gd name="T50" fmla="*/ 1974 w 2995"/>
                <a:gd name="T51" fmla="*/ 1450 h 1985"/>
                <a:gd name="T52" fmla="*/ 1745 w 2995"/>
                <a:gd name="T53" fmla="*/ 1355 h 1985"/>
                <a:gd name="T54" fmla="*/ 1650 w 2995"/>
                <a:gd name="T55" fmla="*/ 1278 h 1985"/>
                <a:gd name="T56" fmla="*/ 1506 w 2995"/>
                <a:gd name="T57" fmla="*/ 1202 h 1985"/>
                <a:gd name="T58" fmla="*/ 1468 w 2995"/>
                <a:gd name="T59" fmla="*/ 983 h 1985"/>
                <a:gd name="T60" fmla="*/ 1373 w 2995"/>
                <a:gd name="T61" fmla="*/ 906 h 1985"/>
                <a:gd name="T62" fmla="*/ 1211 w 2995"/>
                <a:gd name="T63" fmla="*/ 916 h 1985"/>
                <a:gd name="T64" fmla="*/ 1029 w 2995"/>
                <a:gd name="T65" fmla="*/ 916 h 1985"/>
                <a:gd name="T66" fmla="*/ 715 w 2995"/>
                <a:gd name="T67" fmla="*/ 1078 h 1985"/>
                <a:gd name="T68" fmla="*/ 314 w 2995"/>
                <a:gd name="T69" fmla="*/ 820 h 1985"/>
                <a:gd name="T70" fmla="*/ 104 w 2995"/>
                <a:gd name="T71" fmla="*/ 687 h 1985"/>
                <a:gd name="T72" fmla="*/ 66 w 2995"/>
                <a:gd name="T73" fmla="*/ 639 h 1985"/>
                <a:gd name="T74" fmla="*/ 19 w 2995"/>
                <a:gd name="T75" fmla="*/ 496 h 19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995" h="1985">
                  <a:moveTo>
                    <a:pt x="19" y="496"/>
                  </a:moveTo>
                  <a:lnTo>
                    <a:pt x="19" y="496"/>
                  </a:lnTo>
                  <a:cubicBezTo>
                    <a:pt x="143" y="535"/>
                    <a:pt x="219" y="325"/>
                    <a:pt x="324" y="487"/>
                  </a:cubicBezTo>
                  <a:cubicBezTo>
                    <a:pt x="362" y="525"/>
                    <a:pt x="410" y="496"/>
                    <a:pt x="448" y="477"/>
                  </a:cubicBezTo>
                  <a:cubicBezTo>
                    <a:pt x="524" y="439"/>
                    <a:pt x="572" y="496"/>
                    <a:pt x="648" y="496"/>
                  </a:cubicBezTo>
                  <a:cubicBezTo>
                    <a:pt x="705" y="496"/>
                    <a:pt x="686" y="410"/>
                    <a:pt x="762" y="458"/>
                  </a:cubicBezTo>
                  <a:cubicBezTo>
                    <a:pt x="810" y="487"/>
                    <a:pt x="944" y="525"/>
                    <a:pt x="991" y="525"/>
                  </a:cubicBezTo>
                  <a:cubicBezTo>
                    <a:pt x="1039" y="525"/>
                    <a:pt x="1068" y="487"/>
                    <a:pt x="1106" y="468"/>
                  </a:cubicBezTo>
                  <a:cubicBezTo>
                    <a:pt x="1154" y="448"/>
                    <a:pt x="1211" y="468"/>
                    <a:pt x="1249" y="439"/>
                  </a:cubicBezTo>
                  <a:cubicBezTo>
                    <a:pt x="1287" y="401"/>
                    <a:pt x="1296" y="344"/>
                    <a:pt x="1325" y="296"/>
                  </a:cubicBezTo>
                  <a:cubicBezTo>
                    <a:pt x="1363" y="220"/>
                    <a:pt x="1449" y="239"/>
                    <a:pt x="1506" y="172"/>
                  </a:cubicBezTo>
                  <a:cubicBezTo>
                    <a:pt x="1525" y="143"/>
                    <a:pt x="1545" y="115"/>
                    <a:pt x="1573" y="86"/>
                  </a:cubicBezTo>
                  <a:cubicBezTo>
                    <a:pt x="1602" y="58"/>
                    <a:pt x="1640" y="19"/>
                    <a:pt x="1650" y="0"/>
                  </a:cubicBezTo>
                  <a:lnTo>
                    <a:pt x="1650" y="0"/>
                  </a:lnTo>
                  <a:cubicBezTo>
                    <a:pt x="1707" y="58"/>
                    <a:pt x="1697" y="39"/>
                    <a:pt x="1716" y="115"/>
                  </a:cubicBezTo>
                  <a:cubicBezTo>
                    <a:pt x="1726" y="153"/>
                    <a:pt x="1764" y="191"/>
                    <a:pt x="1783" y="229"/>
                  </a:cubicBezTo>
                  <a:cubicBezTo>
                    <a:pt x="1812" y="296"/>
                    <a:pt x="1802" y="353"/>
                    <a:pt x="1859" y="410"/>
                  </a:cubicBezTo>
                  <a:cubicBezTo>
                    <a:pt x="1907" y="448"/>
                    <a:pt x="1926" y="487"/>
                    <a:pt x="2002" y="448"/>
                  </a:cubicBezTo>
                  <a:cubicBezTo>
                    <a:pt x="2031" y="430"/>
                    <a:pt x="2069" y="382"/>
                    <a:pt x="2097" y="391"/>
                  </a:cubicBezTo>
                  <a:cubicBezTo>
                    <a:pt x="2126" y="391"/>
                    <a:pt x="2136" y="420"/>
                    <a:pt x="2164" y="430"/>
                  </a:cubicBezTo>
                  <a:cubicBezTo>
                    <a:pt x="2212" y="448"/>
                    <a:pt x="2288" y="420"/>
                    <a:pt x="2336" y="420"/>
                  </a:cubicBezTo>
                  <a:cubicBezTo>
                    <a:pt x="2393" y="420"/>
                    <a:pt x="2460" y="458"/>
                    <a:pt x="2517" y="430"/>
                  </a:cubicBezTo>
                  <a:cubicBezTo>
                    <a:pt x="2593" y="382"/>
                    <a:pt x="2613" y="277"/>
                    <a:pt x="2727" y="315"/>
                  </a:cubicBezTo>
                  <a:cubicBezTo>
                    <a:pt x="2765" y="325"/>
                    <a:pt x="2813" y="344"/>
                    <a:pt x="2841" y="372"/>
                  </a:cubicBezTo>
                  <a:cubicBezTo>
                    <a:pt x="2851" y="401"/>
                    <a:pt x="2841" y="439"/>
                    <a:pt x="2889" y="439"/>
                  </a:cubicBezTo>
                  <a:lnTo>
                    <a:pt x="2889" y="439"/>
                  </a:lnTo>
                  <a:cubicBezTo>
                    <a:pt x="2899" y="506"/>
                    <a:pt x="2899" y="506"/>
                    <a:pt x="2899" y="506"/>
                  </a:cubicBezTo>
                  <a:cubicBezTo>
                    <a:pt x="2918" y="515"/>
                    <a:pt x="2937" y="535"/>
                    <a:pt x="2937" y="563"/>
                  </a:cubicBezTo>
                  <a:cubicBezTo>
                    <a:pt x="2927" y="611"/>
                    <a:pt x="2927" y="677"/>
                    <a:pt x="2956" y="715"/>
                  </a:cubicBezTo>
                  <a:cubicBezTo>
                    <a:pt x="2994" y="773"/>
                    <a:pt x="2975" y="859"/>
                    <a:pt x="2956" y="916"/>
                  </a:cubicBezTo>
                  <a:cubicBezTo>
                    <a:pt x="2965" y="935"/>
                    <a:pt x="2975" y="954"/>
                    <a:pt x="2975" y="973"/>
                  </a:cubicBezTo>
                  <a:cubicBezTo>
                    <a:pt x="2965" y="992"/>
                    <a:pt x="2956" y="1011"/>
                    <a:pt x="2956" y="1021"/>
                  </a:cubicBezTo>
                  <a:cubicBezTo>
                    <a:pt x="2956" y="1030"/>
                    <a:pt x="2956" y="1040"/>
                    <a:pt x="2956" y="1049"/>
                  </a:cubicBezTo>
                  <a:cubicBezTo>
                    <a:pt x="2965" y="1059"/>
                    <a:pt x="2956" y="1069"/>
                    <a:pt x="2956" y="1078"/>
                  </a:cubicBezTo>
                  <a:lnTo>
                    <a:pt x="2956" y="1078"/>
                  </a:lnTo>
                  <a:cubicBezTo>
                    <a:pt x="2870" y="1135"/>
                    <a:pt x="2870" y="1135"/>
                    <a:pt x="2870" y="1135"/>
                  </a:cubicBezTo>
                  <a:cubicBezTo>
                    <a:pt x="2832" y="1173"/>
                    <a:pt x="2880" y="1211"/>
                    <a:pt x="2860" y="1259"/>
                  </a:cubicBezTo>
                  <a:cubicBezTo>
                    <a:pt x="2832" y="1316"/>
                    <a:pt x="2784" y="1297"/>
                    <a:pt x="2737" y="1316"/>
                  </a:cubicBezTo>
                  <a:cubicBezTo>
                    <a:pt x="2613" y="1355"/>
                    <a:pt x="2670" y="1440"/>
                    <a:pt x="2613" y="1526"/>
                  </a:cubicBezTo>
                  <a:cubicBezTo>
                    <a:pt x="2574" y="1583"/>
                    <a:pt x="2622" y="1612"/>
                    <a:pt x="2574" y="1660"/>
                  </a:cubicBezTo>
                  <a:cubicBezTo>
                    <a:pt x="2555" y="1688"/>
                    <a:pt x="2508" y="1698"/>
                    <a:pt x="2498" y="1727"/>
                  </a:cubicBezTo>
                  <a:cubicBezTo>
                    <a:pt x="2469" y="1774"/>
                    <a:pt x="2460" y="1812"/>
                    <a:pt x="2431" y="1860"/>
                  </a:cubicBezTo>
                  <a:cubicBezTo>
                    <a:pt x="2403" y="1889"/>
                    <a:pt x="2355" y="1898"/>
                    <a:pt x="2326" y="1917"/>
                  </a:cubicBezTo>
                  <a:cubicBezTo>
                    <a:pt x="2317" y="1936"/>
                    <a:pt x="2326" y="1965"/>
                    <a:pt x="2307" y="1984"/>
                  </a:cubicBezTo>
                  <a:lnTo>
                    <a:pt x="2307" y="1984"/>
                  </a:lnTo>
                  <a:cubicBezTo>
                    <a:pt x="2145" y="1889"/>
                    <a:pt x="2145" y="1889"/>
                    <a:pt x="2145" y="1889"/>
                  </a:cubicBezTo>
                  <a:lnTo>
                    <a:pt x="2145" y="1889"/>
                  </a:lnTo>
                  <a:cubicBezTo>
                    <a:pt x="2136" y="1831"/>
                    <a:pt x="2136" y="1831"/>
                    <a:pt x="2136" y="1831"/>
                  </a:cubicBezTo>
                  <a:cubicBezTo>
                    <a:pt x="2136" y="1803"/>
                    <a:pt x="2117" y="1793"/>
                    <a:pt x="2097" y="1774"/>
                  </a:cubicBezTo>
                  <a:cubicBezTo>
                    <a:pt x="2069" y="1755"/>
                    <a:pt x="2069" y="1745"/>
                    <a:pt x="2069" y="1707"/>
                  </a:cubicBezTo>
                  <a:cubicBezTo>
                    <a:pt x="2059" y="1650"/>
                    <a:pt x="2012" y="1612"/>
                    <a:pt x="1993" y="1555"/>
                  </a:cubicBezTo>
                  <a:cubicBezTo>
                    <a:pt x="1983" y="1536"/>
                    <a:pt x="1983" y="1460"/>
                    <a:pt x="1974" y="1450"/>
                  </a:cubicBezTo>
                  <a:cubicBezTo>
                    <a:pt x="1917" y="1412"/>
                    <a:pt x="1869" y="1460"/>
                    <a:pt x="1821" y="1393"/>
                  </a:cubicBezTo>
                  <a:cubicBezTo>
                    <a:pt x="1792" y="1364"/>
                    <a:pt x="1773" y="1364"/>
                    <a:pt x="1745" y="1355"/>
                  </a:cubicBezTo>
                  <a:lnTo>
                    <a:pt x="1745" y="1355"/>
                  </a:lnTo>
                  <a:cubicBezTo>
                    <a:pt x="1697" y="1355"/>
                    <a:pt x="1650" y="1336"/>
                    <a:pt x="1650" y="1278"/>
                  </a:cubicBezTo>
                  <a:cubicBezTo>
                    <a:pt x="1650" y="1250"/>
                    <a:pt x="1659" y="1173"/>
                    <a:pt x="1592" y="1202"/>
                  </a:cubicBezTo>
                  <a:cubicBezTo>
                    <a:pt x="1554" y="1211"/>
                    <a:pt x="1535" y="1269"/>
                    <a:pt x="1506" y="1202"/>
                  </a:cubicBezTo>
                  <a:cubicBezTo>
                    <a:pt x="1497" y="1173"/>
                    <a:pt x="1487" y="1164"/>
                    <a:pt x="1478" y="1135"/>
                  </a:cubicBezTo>
                  <a:cubicBezTo>
                    <a:pt x="1459" y="1078"/>
                    <a:pt x="1468" y="1040"/>
                    <a:pt x="1468" y="983"/>
                  </a:cubicBezTo>
                  <a:cubicBezTo>
                    <a:pt x="1468" y="964"/>
                    <a:pt x="1487" y="887"/>
                    <a:pt x="1449" y="887"/>
                  </a:cubicBezTo>
                  <a:cubicBezTo>
                    <a:pt x="1430" y="897"/>
                    <a:pt x="1392" y="897"/>
                    <a:pt x="1373" y="906"/>
                  </a:cubicBezTo>
                  <a:cubicBezTo>
                    <a:pt x="1344" y="935"/>
                    <a:pt x="1344" y="964"/>
                    <a:pt x="1325" y="992"/>
                  </a:cubicBezTo>
                  <a:cubicBezTo>
                    <a:pt x="1306" y="1011"/>
                    <a:pt x="1220" y="925"/>
                    <a:pt x="1211" y="916"/>
                  </a:cubicBezTo>
                  <a:cubicBezTo>
                    <a:pt x="1192" y="906"/>
                    <a:pt x="1154" y="878"/>
                    <a:pt x="1144" y="878"/>
                  </a:cubicBezTo>
                  <a:cubicBezTo>
                    <a:pt x="1096" y="868"/>
                    <a:pt x="1068" y="906"/>
                    <a:pt x="1029" y="916"/>
                  </a:cubicBezTo>
                  <a:cubicBezTo>
                    <a:pt x="963" y="954"/>
                    <a:pt x="906" y="983"/>
                    <a:pt x="848" y="1030"/>
                  </a:cubicBezTo>
                  <a:cubicBezTo>
                    <a:pt x="810" y="1059"/>
                    <a:pt x="762" y="1097"/>
                    <a:pt x="715" y="1078"/>
                  </a:cubicBezTo>
                  <a:cubicBezTo>
                    <a:pt x="629" y="1049"/>
                    <a:pt x="562" y="973"/>
                    <a:pt x="495" y="925"/>
                  </a:cubicBezTo>
                  <a:cubicBezTo>
                    <a:pt x="438" y="878"/>
                    <a:pt x="362" y="859"/>
                    <a:pt x="314" y="820"/>
                  </a:cubicBezTo>
                  <a:cubicBezTo>
                    <a:pt x="248" y="754"/>
                    <a:pt x="200" y="697"/>
                    <a:pt x="104" y="687"/>
                  </a:cubicBezTo>
                  <a:lnTo>
                    <a:pt x="104" y="687"/>
                  </a:lnTo>
                  <a:cubicBezTo>
                    <a:pt x="95" y="677"/>
                    <a:pt x="95" y="668"/>
                    <a:pt x="86" y="658"/>
                  </a:cubicBezTo>
                  <a:cubicBezTo>
                    <a:pt x="86" y="649"/>
                    <a:pt x="76" y="649"/>
                    <a:pt x="66" y="639"/>
                  </a:cubicBezTo>
                  <a:cubicBezTo>
                    <a:pt x="57" y="620"/>
                    <a:pt x="38" y="611"/>
                    <a:pt x="28" y="601"/>
                  </a:cubicBezTo>
                  <a:cubicBezTo>
                    <a:pt x="19" y="573"/>
                    <a:pt x="0" y="525"/>
                    <a:pt x="19" y="4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5" name="Freeform 36"/>
            <p:cNvSpPr>
              <a:spLocks noChangeArrowheads="1"/>
            </p:cNvSpPr>
            <p:nvPr/>
          </p:nvSpPr>
          <p:spPr bwMode="auto">
            <a:xfrm>
              <a:off x="7859130" y="2605206"/>
              <a:ext cx="276953" cy="222233"/>
            </a:xfrm>
            <a:custGeom>
              <a:avLst/>
              <a:gdLst>
                <a:gd name="T0" fmla="*/ 716 w 1117"/>
                <a:gd name="T1" fmla="*/ 0 h 897"/>
                <a:gd name="T2" fmla="*/ 716 w 1117"/>
                <a:gd name="T3" fmla="*/ 0 h 897"/>
                <a:gd name="T4" fmla="*/ 792 w 1117"/>
                <a:gd name="T5" fmla="*/ 38 h 897"/>
                <a:gd name="T6" fmla="*/ 945 w 1117"/>
                <a:gd name="T7" fmla="*/ 95 h 897"/>
                <a:gd name="T8" fmla="*/ 964 w 1117"/>
                <a:gd name="T9" fmla="*/ 200 h 897"/>
                <a:gd name="T10" fmla="*/ 1040 w 1117"/>
                <a:gd name="T11" fmla="*/ 352 h 897"/>
                <a:gd name="T12" fmla="*/ 1068 w 1117"/>
                <a:gd name="T13" fmla="*/ 419 h 897"/>
                <a:gd name="T14" fmla="*/ 1107 w 1117"/>
                <a:gd name="T15" fmla="*/ 476 h 897"/>
                <a:gd name="T16" fmla="*/ 1116 w 1117"/>
                <a:gd name="T17" fmla="*/ 534 h 897"/>
                <a:gd name="T18" fmla="*/ 1116 w 1117"/>
                <a:gd name="T19" fmla="*/ 534 h 897"/>
                <a:gd name="T20" fmla="*/ 1059 w 1117"/>
                <a:gd name="T21" fmla="*/ 572 h 897"/>
                <a:gd name="T22" fmla="*/ 992 w 1117"/>
                <a:gd name="T23" fmla="*/ 639 h 897"/>
                <a:gd name="T24" fmla="*/ 878 w 1117"/>
                <a:gd name="T25" fmla="*/ 820 h 897"/>
                <a:gd name="T26" fmla="*/ 878 w 1117"/>
                <a:gd name="T27" fmla="*/ 820 h 897"/>
                <a:gd name="T28" fmla="*/ 716 w 1117"/>
                <a:gd name="T29" fmla="*/ 858 h 897"/>
                <a:gd name="T30" fmla="*/ 592 w 1117"/>
                <a:gd name="T31" fmla="*/ 839 h 897"/>
                <a:gd name="T32" fmla="*/ 477 w 1117"/>
                <a:gd name="T33" fmla="*/ 896 h 897"/>
                <a:gd name="T34" fmla="*/ 306 w 1117"/>
                <a:gd name="T35" fmla="*/ 848 h 897"/>
                <a:gd name="T36" fmla="*/ 77 w 1117"/>
                <a:gd name="T37" fmla="*/ 762 h 897"/>
                <a:gd name="T38" fmla="*/ 77 w 1117"/>
                <a:gd name="T39" fmla="*/ 762 h 897"/>
                <a:gd name="T40" fmla="*/ 115 w 1117"/>
                <a:gd name="T41" fmla="*/ 667 h 897"/>
                <a:gd name="T42" fmla="*/ 153 w 1117"/>
                <a:gd name="T43" fmla="*/ 591 h 897"/>
                <a:gd name="T44" fmla="*/ 96 w 1117"/>
                <a:gd name="T45" fmla="*/ 381 h 897"/>
                <a:gd name="T46" fmla="*/ 48 w 1117"/>
                <a:gd name="T47" fmla="*/ 314 h 897"/>
                <a:gd name="T48" fmla="*/ 10 w 1117"/>
                <a:gd name="T49" fmla="*/ 219 h 897"/>
                <a:gd name="T50" fmla="*/ 125 w 1117"/>
                <a:gd name="T51" fmla="*/ 171 h 897"/>
                <a:gd name="T52" fmla="*/ 325 w 1117"/>
                <a:gd name="T53" fmla="*/ 200 h 897"/>
                <a:gd name="T54" fmla="*/ 525 w 1117"/>
                <a:gd name="T55" fmla="*/ 200 h 897"/>
                <a:gd name="T56" fmla="*/ 621 w 1117"/>
                <a:gd name="T57" fmla="*/ 238 h 897"/>
                <a:gd name="T58" fmla="*/ 687 w 1117"/>
                <a:gd name="T59" fmla="*/ 162 h 897"/>
                <a:gd name="T60" fmla="*/ 716 w 1117"/>
                <a:gd name="T61" fmla="*/ 0 h 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117" h="897">
                  <a:moveTo>
                    <a:pt x="716" y="0"/>
                  </a:moveTo>
                  <a:lnTo>
                    <a:pt x="716" y="0"/>
                  </a:lnTo>
                  <a:cubicBezTo>
                    <a:pt x="744" y="9"/>
                    <a:pt x="763" y="9"/>
                    <a:pt x="792" y="38"/>
                  </a:cubicBezTo>
                  <a:cubicBezTo>
                    <a:pt x="840" y="105"/>
                    <a:pt x="888" y="57"/>
                    <a:pt x="945" y="95"/>
                  </a:cubicBezTo>
                  <a:cubicBezTo>
                    <a:pt x="954" y="105"/>
                    <a:pt x="954" y="181"/>
                    <a:pt x="964" y="200"/>
                  </a:cubicBezTo>
                  <a:cubicBezTo>
                    <a:pt x="983" y="257"/>
                    <a:pt x="1030" y="295"/>
                    <a:pt x="1040" y="352"/>
                  </a:cubicBezTo>
                  <a:cubicBezTo>
                    <a:pt x="1040" y="390"/>
                    <a:pt x="1040" y="400"/>
                    <a:pt x="1068" y="419"/>
                  </a:cubicBezTo>
                  <a:cubicBezTo>
                    <a:pt x="1088" y="438"/>
                    <a:pt x="1107" y="448"/>
                    <a:pt x="1107" y="476"/>
                  </a:cubicBezTo>
                  <a:cubicBezTo>
                    <a:pt x="1116" y="534"/>
                    <a:pt x="1116" y="534"/>
                    <a:pt x="1116" y="534"/>
                  </a:cubicBezTo>
                  <a:lnTo>
                    <a:pt x="1116" y="534"/>
                  </a:lnTo>
                  <a:cubicBezTo>
                    <a:pt x="1097" y="553"/>
                    <a:pt x="1078" y="562"/>
                    <a:pt x="1059" y="572"/>
                  </a:cubicBezTo>
                  <a:cubicBezTo>
                    <a:pt x="1030" y="591"/>
                    <a:pt x="1011" y="619"/>
                    <a:pt x="992" y="639"/>
                  </a:cubicBezTo>
                  <a:cubicBezTo>
                    <a:pt x="926" y="686"/>
                    <a:pt x="916" y="762"/>
                    <a:pt x="878" y="820"/>
                  </a:cubicBezTo>
                  <a:lnTo>
                    <a:pt x="878" y="820"/>
                  </a:lnTo>
                  <a:cubicBezTo>
                    <a:pt x="830" y="839"/>
                    <a:pt x="763" y="877"/>
                    <a:pt x="716" y="858"/>
                  </a:cubicBezTo>
                  <a:cubicBezTo>
                    <a:pt x="678" y="829"/>
                    <a:pt x="630" y="791"/>
                    <a:pt x="592" y="839"/>
                  </a:cubicBezTo>
                  <a:cubicBezTo>
                    <a:pt x="563" y="877"/>
                    <a:pt x="534" y="896"/>
                    <a:pt x="477" y="896"/>
                  </a:cubicBezTo>
                  <a:cubicBezTo>
                    <a:pt x="420" y="896"/>
                    <a:pt x="363" y="867"/>
                    <a:pt x="306" y="848"/>
                  </a:cubicBezTo>
                  <a:cubicBezTo>
                    <a:pt x="239" y="820"/>
                    <a:pt x="153" y="801"/>
                    <a:pt x="77" y="762"/>
                  </a:cubicBezTo>
                  <a:lnTo>
                    <a:pt x="77" y="762"/>
                  </a:lnTo>
                  <a:cubicBezTo>
                    <a:pt x="86" y="724"/>
                    <a:pt x="96" y="696"/>
                    <a:pt x="115" y="667"/>
                  </a:cubicBezTo>
                  <a:cubicBezTo>
                    <a:pt x="125" y="639"/>
                    <a:pt x="153" y="610"/>
                    <a:pt x="153" y="591"/>
                  </a:cubicBezTo>
                  <a:cubicBezTo>
                    <a:pt x="153" y="534"/>
                    <a:pt x="153" y="410"/>
                    <a:pt x="96" y="381"/>
                  </a:cubicBezTo>
                  <a:cubicBezTo>
                    <a:pt x="67" y="362"/>
                    <a:pt x="58" y="343"/>
                    <a:pt x="48" y="314"/>
                  </a:cubicBezTo>
                  <a:cubicBezTo>
                    <a:pt x="39" y="286"/>
                    <a:pt x="0" y="238"/>
                    <a:pt x="10" y="219"/>
                  </a:cubicBezTo>
                  <a:cubicBezTo>
                    <a:pt x="20" y="171"/>
                    <a:pt x="96" y="190"/>
                    <a:pt x="125" y="171"/>
                  </a:cubicBezTo>
                  <a:cubicBezTo>
                    <a:pt x="182" y="162"/>
                    <a:pt x="267" y="181"/>
                    <a:pt x="325" y="200"/>
                  </a:cubicBezTo>
                  <a:cubicBezTo>
                    <a:pt x="392" y="219"/>
                    <a:pt x="458" y="200"/>
                    <a:pt x="525" y="200"/>
                  </a:cubicBezTo>
                  <a:cubicBezTo>
                    <a:pt x="573" y="200"/>
                    <a:pt x="592" y="219"/>
                    <a:pt x="621" y="238"/>
                  </a:cubicBezTo>
                  <a:cubicBezTo>
                    <a:pt x="668" y="267"/>
                    <a:pt x="668" y="181"/>
                    <a:pt x="687" y="162"/>
                  </a:cubicBezTo>
                  <a:cubicBezTo>
                    <a:pt x="725" y="95"/>
                    <a:pt x="706" y="57"/>
                    <a:pt x="71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6" name="Freeform 37"/>
            <p:cNvSpPr>
              <a:spLocks noChangeArrowheads="1"/>
            </p:cNvSpPr>
            <p:nvPr/>
          </p:nvSpPr>
          <p:spPr bwMode="auto">
            <a:xfrm>
              <a:off x="7923715" y="3144915"/>
              <a:ext cx="213462" cy="232086"/>
            </a:xfrm>
            <a:custGeom>
              <a:avLst/>
              <a:gdLst>
                <a:gd name="T0" fmla="*/ 19 w 859"/>
                <a:gd name="T1" fmla="*/ 210 h 936"/>
                <a:gd name="T2" fmla="*/ 19 w 859"/>
                <a:gd name="T3" fmla="*/ 210 h 936"/>
                <a:gd name="T4" fmla="*/ 38 w 859"/>
                <a:gd name="T5" fmla="*/ 229 h 936"/>
                <a:gd name="T6" fmla="*/ 19 w 859"/>
                <a:gd name="T7" fmla="*/ 315 h 936"/>
                <a:gd name="T8" fmla="*/ 38 w 859"/>
                <a:gd name="T9" fmla="*/ 334 h 936"/>
                <a:gd name="T10" fmla="*/ 57 w 859"/>
                <a:gd name="T11" fmla="*/ 353 h 936"/>
                <a:gd name="T12" fmla="*/ 86 w 859"/>
                <a:gd name="T13" fmla="*/ 381 h 936"/>
                <a:gd name="T14" fmla="*/ 95 w 859"/>
                <a:gd name="T15" fmla="*/ 410 h 936"/>
                <a:gd name="T16" fmla="*/ 95 w 859"/>
                <a:gd name="T17" fmla="*/ 410 h 936"/>
                <a:gd name="T18" fmla="*/ 162 w 859"/>
                <a:gd name="T19" fmla="*/ 439 h 936"/>
                <a:gd name="T20" fmla="*/ 124 w 859"/>
                <a:gd name="T21" fmla="*/ 496 h 936"/>
                <a:gd name="T22" fmla="*/ 143 w 859"/>
                <a:gd name="T23" fmla="*/ 534 h 936"/>
                <a:gd name="T24" fmla="*/ 143 w 859"/>
                <a:gd name="T25" fmla="*/ 591 h 936"/>
                <a:gd name="T26" fmla="*/ 181 w 859"/>
                <a:gd name="T27" fmla="*/ 705 h 936"/>
                <a:gd name="T28" fmla="*/ 343 w 859"/>
                <a:gd name="T29" fmla="*/ 744 h 936"/>
                <a:gd name="T30" fmla="*/ 343 w 859"/>
                <a:gd name="T31" fmla="*/ 801 h 936"/>
                <a:gd name="T32" fmla="*/ 353 w 859"/>
                <a:gd name="T33" fmla="*/ 839 h 936"/>
                <a:gd name="T34" fmla="*/ 400 w 859"/>
                <a:gd name="T35" fmla="*/ 877 h 936"/>
                <a:gd name="T36" fmla="*/ 400 w 859"/>
                <a:gd name="T37" fmla="*/ 896 h 936"/>
                <a:gd name="T38" fmla="*/ 400 w 859"/>
                <a:gd name="T39" fmla="*/ 915 h 936"/>
                <a:gd name="T40" fmla="*/ 400 w 859"/>
                <a:gd name="T41" fmla="*/ 915 h 936"/>
                <a:gd name="T42" fmla="*/ 458 w 859"/>
                <a:gd name="T43" fmla="*/ 906 h 936"/>
                <a:gd name="T44" fmla="*/ 505 w 859"/>
                <a:gd name="T45" fmla="*/ 858 h 936"/>
                <a:gd name="T46" fmla="*/ 543 w 859"/>
                <a:gd name="T47" fmla="*/ 868 h 936"/>
                <a:gd name="T48" fmla="*/ 601 w 859"/>
                <a:gd name="T49" fmla="*/ 858 h 936"/>
                <a:gd name="T50" fmla="*/ 648 w 859"/>
                <a:gd name="T51" fmla="*/ 849 h 936"/>
                <a:gd name="T52" fmla="*/ 668 w 859"/>
                <a:gd name="T53" fmla="*/ 868 h 936"/>
                <a:gd name="T54" fmla="*/ 753 w 859"/>
                <a:gd name="T55" fmla="*/ 858 h 936"/>
                <a:gd name="T56" fmla="*/ 801 w 859"/>
                <a:gd name="T57" fmla="*/ 791 h 936"/>
                <a:gd name="T58" fmla="*/ 858 w 859"/>
                <a:gd name="T59" fmla="*/ 791 h 936"/>
                <a:gd name="T60" fmla="*/ 858 w 859"/>
                <a:gd name="T61" fmla="*/ 791 h 936"/>
                <a:gd name="T62" fmla="*/ 858 w 859"/>
                <a:gd name="T63" fmla="*/ 744 h 936"/>
                <a:gd name="T64" fmla="*/ 849 w 859"/>
                <a:gd name="T65" fmla="*/ 705 h 936"/>
                <a:gd name="T66" fmla="*/ 849 w 859"/>
                <a:gd name="T67" fmla="*/ 668 h 936"/>
                <a:gd name="T68" fmla="*/ 849 w 859"/>
                <a:gd name="T69" fmla="*/ 648 h 936"/>
                <a:gd name="T70" fmla="*/ 849 w 859"/>
                <a:gd name="T71" fmla="*/ 648 h 936"/>
                <a:gd name="T72" fmla="*/ 830 w 859"/>
                <a:gd name="T73" fmla="*/ 610 h 936"/>
                <a:gd name="T74" fmla="*/ 763 w 859"/>
                <a:gd name="T75" fmla="*/ 410 h 936"/>
                <a:gd name="T76" fmla="*/ 801 w 859"/>
                <a:gd name="T77" fmla="*/ 372 h 936"/>
                <a:gd name="T78" fmla="*/ 772 w 859"/>
                <a:gd name="T79" fmla="*/ 343 h 936"/>
                <a:gd name="T80" fmla="*/ 744 w 859"/>
                <a:gd name="T81" fmla="*/ 305 h 936"/>
                <a:gd name="T82" fmla="*/ 744 w 859"/>
                <a:gd name="T83" fmla="*/ 229 h 936"/>
                <a:gd name="T84" fmla="*/ 753 w 859"/>
                <a:gd name="T85" fmla="*/ 181 h 936"/>
                <a:gd name="T86" fmla="*/ 763 w 859"/>
                <a:gd name="T87" fmla="*/ 86 h 936"/>
                <a:gd name="T88" fmla="*/ 763 w 859"/>
                <a:gd name="T89" fmla="*/ 86 h 936"/>
                <a:gd name="T90" fmla="*/ 772 w 859"/>
                <a:gd name="T91" fmla="*/ 9 h 936"/>
                <a:gd name="T92" fmla="*/ 658 w 859"/>
                <a:gd name="T93" fmla="*/ 0 h 936"/>
                <a:gd name="T94" fmla="*/ 658 w 859"/>
                <a:gd name="T95" fmla="*/ 0 h 936"/>
                <a:gd name="T96" fmla="*/ 601 w 859"/>
                <a:gd name="T97" fmla="*/ 29 h 936"/>
                <a:gd name="T98" fmla="*/ 276 w 859"/>
                <a:gd name="T99" fmla="*/ 67 h 936"/>
                <a:gd name="T100" fmla="*/ 191 w 859"/>
                <a:gd name="T101" fmla="*/ 95 h 936"/>
                <a:gd name="T102" fmla="*/ 143 w 859"/>
                <a:gd name="T103" fmla="*/ 105 h 936"/>
                <a:gd name="T104" fmla="*/ 19 w 859"/>
                <a:gd name="T105" fmla="*/ 210 h 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59" h="936">
                  <a:moveTo>
                    <a:pt x="19" y="210"/>
                  </a:moveTo>
                  <a:lnTo>
                    <a:pt x="19" y="210"/>
                  </a:lnTo>
                  <a:cubicBezTo>
                    <a:pt x="19" y="219"/>
                    <a:pt x="29" y="219"/>
                    <a:pt x="38" y="229"/>
                  </a:cubicBezTo>
                  <a:cubicBezTo>
                    <a:pt x="48" y="238"/>
                    <a:pt x="0" y="286"/>
                    <a:pt x="19" y="315"/>
                  </a:cubicBezTo>
                  <a:cubicBezTo>
                    <a:pt x="29" y="315"/>
                    <a:pt x="38" y="324"/>
                    <a:pt x="38" y="334"/>
                  </a:cubicBezTo>
                  <a:cubicBezTo>
                    <a:pt x="48" y="343"/>
                    <a:pt x="48" y="353"/>
                    <a:pt x="57" y="353"/>
                  </a:cubicBezTo>
                  <a:cubicBezTo>
                    <a:pt x="76" y="362"/>
                    <a:pt x="76" y="362"/>
                    <a:pt x="86" y="381"/>
                  </a:cubicBezTo>
                  <a:cubicBezTo>
                    <a:pt x="95" y="410"/>
                    <a:pt x="95" y="410"/>
                    <a:pt x="95" y="410"/>
                  </a:cubicBezTo>
                  <a:lnTo>
                    <a:pt x="95" y="410"/>
                  </a:lnTo>
                  <a:cubicBezTo>
                    <a:pt x="105" y="410"/>
                    <a:pt x="153" y="419"/>
                    <a:pt x="162" y="439"/>
                  </a:cubicBezTo>
                  <a:cubicBezTo>
                    <a:pt x="162" y="467"/>
                    <a:pt x="124" y="467"/>
                    <a:pt x="124" y="496"/>
                  </a:cubicBezTo>
                  <a:cubicBezTo>
                    <a:pt x="124" y="505"/>
                    <a:pt x="143" y="515"/>
                    <a:pt x="143" y="534"/>
                  </a:cubicBezTo>
                  <a:cubicBezTo>
                    <a:pt x="143" y="563"/>
                    <a:pt x="124" y="572"/>
                    <a:pt x="143" y="591"/>
                  </a:cubicBezTo>
                  <a:cubicBezTo>
                    <a:pt x="248" y="610"/>
                    <a:pt x="181" y="639"/>
                    <a:pt x="181" y="705"/>
                  </a:cubicBezTo>
                  <a:cubicBezTo>
                    <a:pt x="181" y="801"/>
                    <a:pt x="276" y="744"/>
                    <a:pt x="343" y="744"/>
                  </a:cubicBezTo>
                  <a:cubicBezTo>
                    <a:pt x="343" y="763"/>
                    <a:pt x="343" y="782"/>
                    <a:pt x="343" y="801"/>
                  </a:cubicBezTo>
                  <a:cubicBezTo>
                    <a:pt x="343" y="810"/>
                    <a:pt x="343" y="830"/>
                    <a:pt x="353" y="839"/>
                  </a:cubicBezTo>
                  <a:cubicBezTo>
                    <a:pt x="372" y="849"/>
                    <a:pt x="400" y="849"/>
                    <a:pt x="400" y="877"/>
                  </a:cubicBezTo>
                  <a:cubicBezTo>
                    <a:pt x="400" y="877"/>
                    <a:pt x="400" y="887"/>
                    <a:pt x="400" y="896"/>
                  </a:cubicBezTo>
                  <a:cubicBezTo>
                    <a:pt x="400" y="906"/>
                    <a:pt x="400" y="915"/>
                    <a:pt x="400" y="915"/>
                  </a:cubicBezTo>
                  <a:lnTo>
                    <a:pt x="400" y="915"/>
                  </a:lnTo>
                  <a:cubicBezTo>
                    <a:pt x="429" y="906"/>
                    <a:pt x="420" y="896"/>
                    <a:pt x="458" y="906"/>
                  </a:cubicBezTo>
                  <a:cubicBezTo>
                    <a:pt x="505" y="935"/>
                    <a:pt x="477" y="858"/>
                    <a:pt x="505" y="858"/>
                  </a:cubicBezTo>
                  <a:cubicBezTo>
                    <a:pt x="525" y="858"/>
                    <a:pt x="534" y="858"/>
                    <a:pt x="543" y="868"/>
                  </a:cubicBezTo>
                  <a:cubicBezTo>
                    <a:pt x="572" y="868"/>
                    <a:pt x="582" y="839"/>
                    <a:pt x="601" y="858"/>
                  </a:cubicBezTo>
                  <a:cubicBezTo>
                    <a:pt x="630" y="877"/>
                    <a:pt x="620" y="858"/>
                    <a:pt x="648" y="849"/>
                  </a:cubicBezTo>
                  <a:cubicBezTo>
                    <a:pt x="658" y="849"/>
                    <a:pt x="658" y="858"/>
                    <a:pt x="668" y="868"/>
                  </a:cubicBezTo>
                  <a:cubicBezTo>
                    <a:pt x="696" y="877"/>
                    <a:pt x="734" y="877"/>
                    <a:pt x="753" y="858"/>
                  </a:cubicBezTo>
                  <a:cubicBezTo>
                    <a:pt x="772" y="849"/>
                    <a:pt x="772" y="810"/>
                    <a:pt x="801" y="791"/>
                  </a:cubicBezTo>
                  <a:cubicBezTo>
                    <a:pt x="858" y="791"/>
                    <a:pt x="858" y="791"/>
                    <a:pt x="858" y="791"/>
                  </a:cubicBezTo>
                  <a:lnTo>
                    <a:pt x="858" y="791"/>
                  </a:lnTo>
                  <a:cubicBezTo>
                    <a:pt x="858" y="772"/>
                    <a:pt x="858" y="763"/>
                    <a:pt x="858" y="744"/>
                  </a:cubicBezTo>
                  <a:cubicBezTo>
                    <a:pt x="858" y="734"/>
                    <a:pt x="849" y="715"/>
                    <a:pt x="849" y="705"/>
                  </a:cubicBezTo>
                  <a:cubicBezTo>
                    <a:pt x="849" y="696"/>
                    <a:pt x="858" y="677"/>
                    <a:pt x="849" y="668"/>
                  </a:cubicBezTo>
                  <a:cubicBezTo>
                    <a:pt x="849" y="668"/>
                    <a:pt x="849" y="658"/>
                    <a:pt x="849" y="648"/>
                  </a:cubicBezTo>
                  <a:lnTo>
                    <a:pt x="849" y="648"/>
                  </a:lnTo>
                  <a:cubicBezTo>
                    <a:pt x="830" y="610"/>
                    <a:pt x="830" y="610"/>
                    <a:pt x="830" y="610"/>
                  </a:cubicBezTo>
                  <a:cubicBezTo>
                    <a:pt x="810" y="572"/>
                    <a:pt x="715" y="439"/>
                    <a:pt x="763" y="410"/>
                  </a:cubicBezTo>
                  <a:cubicBezTo>
                    <a:pt x="772" y="401"/>
                    <a:pt x="792" y="372"/>
                    <a:pt x="801" y="372"/>
                  </a:cubicBezTo>
                  <a:cubicBezTo>
                    <a:pt x="801" y="362"/>
                    <a:pt x="772" y="353"/>
                    <a:pt x="772" y="343"/>
                  </a:cubicBezTo>
                  <a:cubicBezTo>
                    <a:pt x="763" y="334"/>
                    <a:pt x="753" y="324"/>
                    <a:pt x="744" y="305"/>
                  </a:cubicBezTo>
                  <a:cubicBezTo>
                    <a:pt x="734" y="286"/>
                    <a:pt x="763" y="257"/>
                    <a:pt x="744" y="229"/>
                  </a:cubicBezTo>
                  <a:cubicBezTo>
                    <a:pt x="734" y="210"/>
                    <a:pt x="744" y="200"/>
                    <a:pt x="753" y="181"/>
                  </a:cubicBezTo>
                  <a:cubicBezTo>
                    <a:pt x="763" y="86"/>
                    <a:pt x="763" y="86"/>
                    <a:pt x="763" y="86"/>
                  </a:cubicBezTo>
                  <a:lnTo>
                    <a:pt x="763" y="86"/>
                  </a:lnTo>
                  <a:cubicBezTo>
                    <a:pt x="772" y="9"/>
                    <a:pt x="772" y="9"/>
                    <a:pt x="772" y="9"/>
                  </a:cubicBezTo>
                  <a:cubicBezTo>
                    <a:pt x="658" y="0"/>
                    <a:pt x="658" y="0"/>
                    <a:pt x="658" y="0"/>
                  </a:cubicBezTo>
                  <a:lnTo>
                    <a:pt x="658" y="0"/>
                  </a:lnTo>
                  <a:cubicBezTo>
                    <a:pt x="601" y="29"/>
                    <a:pt x="601" y="29"/>
                    <a:pt x="601" y="29"/>
                  </a:cubicBezTo>
                  <a:cubicBezTo>
                    <a:pt x="496" y="95"/>
                    <a:pt x="391" y="19"/>
                    <a:pt x="276" y="67"/>
                  </a:cubicBezTo>
                  <a:cubicBezTo>
                    <a:pt x="248" y="86"/>
                    <a:pt x="229" y="67"/>
                    <a:pt x="191" y="95"/>
                  </a:cubicBezTo>
                  <a:cubicBezTo>
                    <a:pt x="172" y="105"/>
                    <a:pt x="153" y="95"/>
                    <a:pt x="143" y="105"/>
                  </a:cubicBezTo>
                  <a:cubicBezTo>
                    <a:pt x="95" y="124"/>
                    <a:pt x="76" y="200"/>
                    <a:pt x="19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7" name="Freeform 38"/>
            <p:cNvSpPr>
              <a:spLocks noChangeArrowheads="1"/>
            </p:cNvSpPr>
            <p:nvPr/>
          </p:nvSpPr>
          <p:spPr bwMode="auto">
            <a:xfrm>
              <a:off x="7639100" y="3246727"/>
              <a:ext cx="383137" cy="357982"/>
            </a:xfrm>
            <a:custGeom>
              <a:avLst/>
              <a:gdLst>
                <a:gd name="T0" fmla="*/ 1239 w 1545"/>
                <a:gd name="T1" fmla="*/ 0 h 1440"/>
                <a:gd name="T2" fmla="*/ 1239 w 1545"/>
                <a:gd name="T3" fmla="*/ 0 h 1440"/>
                <a:gd name="T4" fmla="*/ 1306 w 1545"/>
                <a:gd name="T5" fmla="*/ 29 h 1440"/>
                <a:gd name="T6" fmla="*/ 1268 w 1545"/>
                <a:gd name="T7" fmla="*/ 86 h 1440"/>
                <a:gd name="T8" fmla="*/ 1287 w 1545"/>
                <a:gd name="T9" fmla="*/ 124 h 1440"/>
                <a:gd name="T10" fmla="*/ 1287 w 1545"/>
                <a:gd name="T11" fmla="*/ 181 h 1440"/>
                <a:gd name="T12" fmla="*/ 1325 w 1545"/>
                <a:gd name="T13" fmla="*/ 295 h 1440"/>
                <a:gd name="T14" fmla="*/ 1487 w 1545"/>
                <a:gd name="T15" fmla="*/ 334 h 1440"/>
                <a:gd name="T16" fmla="*/ 1487 w 1545"/>
                <a:gd name="T17" fmla="*/ 391 h 1440"/>
                <a:gd name="T18" fmla="*/ 1497 w 1545"/>
                <a:gd name="T19" fmla="*/ 429 h 1440"/>
                <a:gd name="T20" fmla="*/ 1544 w 1545"/>
                <a:gd name="T21" fmla="*/ 467 h 1440"/>
                <a:gd name="T22" fmla="*/ 1544 w 1545"/>
                <a:gd name="T23" fmla="*/ 486 h 1440"/>
                <a:gd name="T24" fmla="*/ 1544 w 1545"/>
                <a:gd name="T25" fmla="*/ 505 h 1440"/>
                <a:gd name="T26" fmla="*/ 1544 w 1545"/>
                <a:gd name="T27" fmla="*/ 505 h 1440"/>
                <a:gd name="T28" fmla="*/ 1544 w 1545"/>
                <a:gd name="T29" fmla="*/ 544 h 1440"/>
                <a:gd name="T30" fmla="*/ 1507 w 1545"/>
                <a:gd name="T31" fmla="*/ 572 h 1440"/>
                <a:gd name="T32" fmla="*/ 1507 w 1545"/>
                <a:gd name="T33" fmla="*/ 620 h 1440"/>
                <a:gd name="T34" fmla="*/ 1497 w 1545"/>
                <a:gd name="T35" fmla="*/ 696 h 1440"/>
                <a:gd name="T36" fmla="*/ 1497 w 1545"/>
                <a:gd name="T37" fmla="*/ 754 h 1440"/>
                <a:gd name="T38" fmla="*/ 1497 w 1545"/>
                <a:gd name="T39" fmla="*/ 754 h 1440"/>
                <a:gd name="T40" fmla="*/ 1430 w 1545"/>
                <a:gd name="T41" fmla="*/ 763 h 1440"/>
                <a:gd name="T42" fmla="*/ 1373 w 1545"/>
                <a:gd name="T43" fmla="*/ 772 h 1440"/>
                <a:gd name="T44" fmla="*/ 1335 w 1545"/>
                <a:gd name="T45" fmla="*/ 744 h 1440"/>
                <a:gd name="T46" fmla="*/ 1239 w 1545"/>
                <a:gd name="T47" fmla="*/ 906 h 1440"/>
                <a:gd name="T48" fmla="*/ 1201 w 1545"/>
                <a:gd name="T49" fmla="*/ 1059 h 1440"/>
                <a:gd name="T50" fmla="*/ 1201 w 1545"/>
                <a:gd name="T51" fmla="*/ 1059 h 1440"/>
                <a:gd name="T52" fmla="*/ 1135 w 1545"/>
                <a:gd name="T53" fmla="*/ 1049 h 1440"/>
                <a:gd name="T54" fmla="*/ 1115 w 1545"/>
                <a:gd name="T55" fmla="*/ 1049 h 1440"/>
                <a:gd name="T56" fmla="*/ 1087 w 1545"/>
                <a:gd name="T57" fmla="*/ 1059 h 1440"/>
                <a:gd name="T58" fmla="*/ 1049 w 1545"/>
                <a:gd name="T59" fmla="*/ 1039 h 1440"/>
                <a:gd name="T60" fmla="*/ 1001 w 1545"/>
                <a:gd name="T61" fmla="*/ 1068 h 1440"/>
                <a:gd name="T62" fmla="*/ 829 w 1545"/>
                <a:gd name="T63" fmla="*/ 1230 h 1440"/>
                <a:gd name="T64" fmla="*/ 629 w 1545"/>
                <a:gd name="T65" fmla="*/ 1306 h 1440"/>
                <a:gd name="T66" fmla="*/ 467 w 1545"/>
                <a:gd name="T67" fmla="*/ 1306 h 1440"/>
                <a:gd name="T68" fmla="*/ 305 w 1545"/>
                <a:gd name="T69" fmla="*/ 1230 h 1440"/>
                <a:gd name="T70" fmla="*/ 152 w 1545"/>
                <a:gd name="T71" fmla="*/ 1345 h 1440"/>
                <a:gd name="T72" fmla="*/ 76 w 1545"/>
                <a:gd name="T73" fmla="*/ 1259 h 1440"/>
                <a:gd name="T74" fmla="*/ 76 w 1545"/>
                <a:gd name="T75" fmla="*/ 1259 h 1440"/>
                <a:gd name="T76" fmla="*/ 57 w 1545"/>
                <a:gd name="T77" fmla="*/ 1097 h 1440"/>
                <a:gd name="T78" fmla="*/ 76 w 1545"/>
                <a:gd name="T79" fmla="*/ 1011 h 1440"/>
                <a:gd name="T80" fmla="*/ 66 w 1545"/>
                <a:gd name="T81" fmla="*/ 725 h 1440"/>
                <a:gd name="T82" fmla="*/ 38 w 1545"/>
                <a:gd name="T83" fmla="*/ 629 h 1440"/>
                <a:gd name="T84" fmla="*/ 9 w 1545"/>
                <a:gd name="T85" fmla="*/ 467 h 1440"/>
                <a:gd name="T86" fmla="*/ 9 w 1545"/>
                <a:gd name="T87" fmla="*/ 362 h 1440"/>
                <a:gd name="T88" fmla="*/ 9 w 1545"/>
                <a:gd name="T89" fmla="*/ 362 h 1440"/>
                <a:gd name="T90" fmla="*/ 133 w 1545"/>
                <a:gd name="T91" fmla="*/ 343 h 1440"/>
                <a:gd name="T92" fmla="*/ 238 w 1545"/>
                <a:gd name="T93" fmla="*/ 305 h 1440"/>
                <a:gd name="T94" fmla="*/ 305 w 1545"/>
                <a:gd name="T95" fmla="*/ 315 h 1440"/>
                <a:gd name="T96" fmla="*/ 515 w 1545"/>
                <a:gd name="T97" fmla="*/ 277 h 1440"/>
                <a:gd name="T98" fmla="*/ 629 w 1545"/>
                <a:gd name="T99" fmla="*/ 305 h 1440"/>
                <a:gd name="T100" fmla="*/ 858 w 1545"/>
                <a:gd name="T101" fmla="*/ 181 h 1440"/>
                <a:gd name="T102" fmla="*/ 944 w 1545"/>
                <a:gd name="T103" fmla="*/ 200 h 1440"/>
                <a:gd name="T104" fmla="*/ 1087 w 1545"/>
                <a:gd name="T105" fmla="*/ 191 h 1440"/>
                <a:gd name="T106" fmla="*/ 1173 w 1545"/>
                <a:gd name="T107" fmla="*/ 143 h 1440"/>
                <a:gd name="T108" fmla="*/ 1182 w 1545"/>
                <a:gd name="T109" fmla="*/ 86 h 1440"/>
                <a:gd name="T110" fmla="*/ 1192 w 1545"/>
                <a:gd name="T111" fmla="*/ 57 h 1440"/>
                <a:gd name="T112" fmla="*/ 1201 w 1545"/>
                <a:gd name="T113" fmla="*/ 29 h 1440"/>
                <a:gd name="T114" fmla="*/ 1239 w 1545"/>
                <a:gd name="T115" fmla="*/ 0 h 1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545" h="1440">
                  <a:moveTo>
                    <a:pt x="1239" y="0"/>
                  </a:moveTo>
                  <a:lnTo>
                    <a:pt x="1239" y="0"/>
                  </a:lnTo>
                  <a:cubicBezTo>
                    <a:pt x="1249" y="0"/>
                    <a:pt x="1297" y="9"/>
                    <a:pt x="1306" y="29"/>
                  </a:cubicBezTo>
                  <a:cubicBezTo>
                    <a:pt x="1306" y="57"/>
                    <a:pt x="1268" y="57"/>
                    <a:pt x="1268" y="86"/>
                  </a:cubicBezTo>
                  <a:cubicBezTo>
                    <a:pt x="1268" y="95"/>
                    <a:pt x="1287" y="105"/>
                    <a:pt x="1287" y="124"/>
                  </a:cubicBezTo>
                  <a:cubicBezTo>
                    <a:pt x="1287" y="153"/>
                    <a:pt x="1268" y="162"/>
                    <a:pt x="1287" y="181"/>
                  </a:cubicBezTo>
                  <a:cubicBezTo>
                    <a:pt x="1392" y="200"/>
                    <a:pt x="1325" y="229"/>
                    <a:pt x="1325" y="295"/>
                  </a:cubicBezTo>
                  <a:cubicBezTo>
                    <a:pt x="1325" y="391"/>
                    <a:pt x="1420" y="334"/>
                    <a:pt x="1487" y="334"/>
                  </a:cubicBezTo>
                  <a:cubicBezTo>
                    <a:pt x="1487" y="353"/>
                    <a:pt x="1487" y="372"/>
                    <a:pt x="1487" y="391"/>
                  </a:cubicBezTo>
                  <a:cubicBezTo>
                    <a:pt x="1487" y="400"/>
                    <a:pt x="1487" y="420"/>
                    <a:pt x="1497" y="429"/>
                  </a:cubicBezTo>
                  <a:cubicBezTo>
                    <a:pt x="1516" y="439"/>
                    <a:pt x="1544" y="439"/>
                    <a:pt x="1544" y="467"/>
                  </a:cubicBezTo>
                  <a:cubicBezTo>
                    <a:pt x="1544" y="467"/>
                    <a:pt x="1544" y="477"/>
                    <a:pt x="1544" y="486"/>
                  </a:cubicBezTo>
                  <a:cubicBezTo>
                    <a:pt x="1544" y="496"/>
                    <a:pt x="1544" y="505"/>
                    <a:pt x="1544" y="505"/>
                  </a:cubicBezTo>
                  <a:lnTo>
                    <a:pt x="1544" y="505"/>
                  </a:lnTo>
                  <a:cubicBezTo>
                    <a:pt x="1544" y="544"/>
                    <a:pt x="1544" y="544"/>
                    <a:pt x="1544" y="544"/>
                  </a:cubicBezTo>
                  <a:cubicBezTo>
                    <a:pt x="1535" y="572"/>
                    <a:pt x="1525" y="553"/>
                    <a:pt x="1507" y="572"/>
                  </a:cubicBezTo>
                  <a:cubicBezTo>
                    <a:pt x="1507" y="591"/>
                    <a:pt x="1507" y="601"/>
                    <a:pt x="1507" y="620"/>
                  </a:cubicBezTo>
                  <a:cubicBezTo>
                    <a:pt x="1497" y="639"/>
                    <a:pt x="1507" y="667"/>
                    <a:pt x="1497" y="696"/>
                  </a:cubicBezTo>
                  <a:cubicBezTo>
                    <a:pt x="1497" y="715"/>
                    <a:pt x="1487" y="734"/>
                    <a:pt x="1497" y="754"/>
                  </a:cubicBezTo>
                  <a:lnTo>
                    <a:pt x="1497" y="754"/>
                  </a:lnTo>
                  <a:cubicBezTo>
                    <a:pt x="1459" y="763"/>
                    <a:pt x="1459" y="744"/>
                    <a:pt x="1430" y="763"/>
                  </a:cubicBezTo>
                  <a:cubicBezTo>
                    <a:pt x="1420" y="772"/>
                    <a:pt x="1382" y="782"/>
                    <a:pt x="1373" y="772"/>
                  </a:cubicBezTo>
                  <a:cubicBezTo>
                    <a:pt x="1354" y="772"/>
                    <a:pt x="1354" y="754"/>
                    <a:pt x="1335" y="744"/>
                  </a:cubicBezTo>
                  <a:cubicBezTo>
                    <a:pt x="1258" y="725"/>
                    <a:pt x="1239" y="858"/>
                    <a:pt x="1239" y="906"/>
                  </a:cubicBezTo>
                  <a:cubicBezTo>
                    <a:pt x="1230" y="963"/>
                    <a:pt x="1211" y="1011"/>
                    <a:pt x="1201" y="1059"/>
                  </a:cubicBezTo>
                  <a:lnTo>
                    <a:pt x="1201" y="1059"/>
                  </a:lnTo>
                  <a:cubicBezTo>
                    <a:pt x="1135" y="1049"/>
                    <a:pt x="1135" y="1049"/>
                    <a:pt x="1135" y="1049"/>
                  </a:cubicBezTo>
                  <a:cubicBezTo>
                    <a:pt x="1125" y="1049"/>
                    <a:pt x="1125" y="1049"/>
                    <a:pt x="1115" y="1049"/>
                  </a:cubicBezTo>
                  <a:cubicBezTo>
                    <a:pt x="1106" y="1049"/>
                    <a:pt x="1106" y="1059"/>
                    <a:pt x="1087" y="1059"/>
                  </a:cubicBezTo>
                  <a:cubicBezTo>
                    <a:pt x="1077" y="1059"/>
                    <a:pt x="1068" y="1049"/>
                    <a:pt x="1049" y="1039"/>
                  </a:cubicBezTo>
                  <a:cubicBezTo>
                    <a:pt x="1039" y="1039"/>
                    <a:pt x="1020" y="1059"/>
                    <a:pt x="1001" y="1068"/>
                  </a:cubicBezTo>
                  <a:cubicBezTo>
                    <a:pt x="934" y="1106"/>
                    <a:pt x="829" y="1135"/>
                    <a:pt x="829" y="1230"/>
                  </a:cubicBezTo>
                  <a:cubicBezTo>
                    <a:pt x="829" y="1326"/>
                    <a:pt x="686" y="1278"/>
                    <a:pt x="629" y="1306"/>
                  </a:cubicBezTo>
                  <a:cubicBezTo>
                    <a:pt x="562" y="1335"/>
                    <a:pt x="543" y="1306"/>
                    <a:pt x="467" y="1306"/>
                  </a:cubicBezTo>
                  <a:cubicBezTo>
                    <a:pt x="410" y="1306"/>
                    <a:pt x="343" y="1192"/>
                    <a:pt x="305" y="1230"/>
                  </a:cubicBezTo>
                  <a:cubicBezTo>
                    <a:pt x="257" y="1297"/>
                    <a:pt x="238" y="1439"/>
                    <a:pt x="152" y="1345"/>
                  </a:cubicBezTo>
                  <a:cubicBezTo>
                    <a:pt x="76" y="1259"/>
                    <a:pt x="76" y="1259"/>
                    <a:pt x="76" y="1259"/>
                  </a:cubicBezTo>
                  <a:lnTo>
                    <a:pt x="76" y="1259"/>
                  </a:lnTo>
                  <a:cubicBezTo>
                    <a:pt x="76" y="1221"/>
                    <a:pt x="47" y="1135"/>
                    <a:pt x="57" y="1097"/>
                  </a:cubicBezTo>
                  <a:cubicBezTo>
                    <a:pt x="76" y="1068"/>
                    <a:pt x="85" y="1049"/>
                    <a:pt x="76" y="1011"/>
                  </a:cubicBezTo>
                  <a:cubicBezTo>
                    <a:pt x="66" y="725"/>
                    <a:pt x="66" y="725"/>
                    <a:pt x="66" y="725"/>
                  </a:cubicBezTo>
                  <a:cubicBezTo>
                    <a:pt x="66" y="687"/>
                    <a:pt x="47" y="667"/>
                    <a:pt x="38" y="629"/>
                  </a:cubicBezTo>
                  <a:cubicBezTo>
                    <a:pt x="19" y="563"/>
                    <a:pt x="0" y="534"/>
                    <a:pt x="9" y="467"/>
                  </a:cubicBezTo>
                  <a:cubicBezTo>
                    <a:pt x="9" y="429"/>
                    <a:pt x="19" y="391"/>
                    <a:pt x="9" y="362"/>
                  </a:cubicBezTo>
                  <a:lnTo>
                    <a:pt x="9" y="362"/>
                  </a:lnTo>
                  <a:cubicBezTo>
                    <a:pt x="133" y="343"/>
                    <a:pt x="133" y="343"/>
                    <a:pt x="133" y="343"/>
                  </a:cubicBezTo>
                  <a:cubicBezTo>
                    <a:pt x="181" y="353"/>
                    <a:pt x="200" y="353"/>
                    <a:pt x="238" y="305"/>
                  </a:cubicBezTo>
                  <a:cubicBezTo>
                    <a:pt x="257" y="277"/>
                    <a:pt x="276" y="305"/>
                    <a:pt x="305" y="315"/>
                  </a:cubicBezTo>
                  <a:cubicBezTo>
                    <a:pt x="362" y="343"/>
                    <a:pt x="457" y="305"/>
                    <a:pt x="515" y="277"/>
                  </a:cubicBezTo>
                  <a:cubicBezTo>
                    <a:pt x="543" y="258"/>
                    <a:pt x="600" y="295"/>
                    <a:pt x="629" y="305"/>
                  </a:cubicBezTo>
                  <a:cubicBezTo>
                    <a:pt x="753" y="353"/>
                    <a:pt x="782" y="229"/>
                    <a:pt x="858" y="181"/>
                  </a:cubicBezTo>
                  <a:cubicBezTo>
                    <a:pt x="886" y="162"/>
                    <a:pt x="915" y="181"/>
                    <a:pt x="944" y="200"/>
                  </a:cubicBezTo>
                  <a:cubicBezTo>
                    <a:pt x="991" y="219"/>
                    <a:pt x="1039" y="210"/>
                    <a:pt x="1087" y="191"/>
                  </a:cubicBezTo>
                  <a:cubicBezTo>
                    <a:pt x="1173" y="143"/>
                    <a:pt x="1173" y="143"/>
                    <a:pt x="1173" y="143"/>
                  </a:cubicBezTo>
                  <a:cubicBezTo>
                    <a:pt x="1182" y="124"/>
                    <a:pt x="1192" y="105"/>
                    <a:pt x="1182" y="86"/>
                  </a:cubicBezTo>
                  <a:cubicBezTo>
                    <a:pt x="1182" y="76"/>
                    <a:pt x="1182" y="67"/>
                    <a:pt x="1192" y="57"/>
                  </a:cubicBezTo>
                  <a:cubicBezTo>
                    <a:pt x="1192" y="48"/>
                    <a:pt x="1192" y="38"/>
                    <a:pt x="1201" y="29"/>
                  </a:cubicBezTo>
                  <a:cubicBezTo>
                    <a:pt x="1239" y="0"/>
                    <a:pt x="1239" y="0"/>
                    <a:pt x="123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8" name="Freeform 39"/>
            <p:cNvSpPr>
              <a:spLocks noChangeArrowheads="1"/>
            </p:cNvSpPr>
            <p:nvPr/>
          </p:nvSpPr>
          <p:spPr bwMode="auto">
            <a:xfrm>
              <a:off x="8008005" y="3340875"/>
              <a:ext cx="166391" cy="135749"/>
            </a:xfrm>
            <a:custGeom>
              <a:avLst/>
              <a:gdLst>
                <a:gd name="T0" fmla="*/ 57 w 669"/>
                <a:gd name="T1" fmla="*/ 124 h 545"/>
                <a:gd name="T2" fmla="*/ 57 w 669"/>
                <a:gd name="T3" fmla="*/ 124 h 545"/>
                <a:gd name="T4" fmla="*/ 115 w 669"/>
                <a:gd name="T5" fmla="*/ 115 h 545"/>
                <a:gd name="T6" fmla="*/ 162 w 669"/>
                <a:gd name="T7" fmla="*/ 67 h 545"/>
                <a:gd name="T8" fmla="*/ 200 w 669"/>
                <a:gd name="T9" fmla="*/ 77 h 545"/>
                <a:gd name="T10" fmla="*/ 258 w 669"/>
                <a:gd name="T11" fmla="*/ 67 h 545"/>
                <a:gd name="T12" fmla="*/ 305 w 669"/>
                <a:gd name="T13" fmla="*/ 58 h 545"/>
                <a:gd name="T14" fmla="*/ 325 w 669"/>
                <a:gd name="T15" fmla="*/ 77 h 545"/>
                <a:gd name="T16" fmla="*/ 410 w 669"/>
                <a:gd name="T17" fmla="*/ 67 h 545"/>
                <a:gd name="T18" fmla="*/ 458 w 669"/>
                <a:gd name="T19" fmla="*/ 0 h 545"/>
                <a:gd name="T20" fmla="*/ 515 w 669"/>
                <a:gd name="T21" fmla="*/ 0 h 545"/>
                <a:gd name="T22" fmla="*/ 515 w 669"/>
                <a:gd name="T23" fmla="*/ 0 h 545"/>
                <a:gd name="T24" fmla="*/ 515 w 669"/>
                <a:gd name="T25" fmla="*/ 86 h 545"/>
                <a:gd name="T26" fmla="*/ 534 w 669"/>
                <a:gd name="T27" fmla="*/ 124 h 545"/>
                <a:gd name="T28" fmla="*/ 572 w 669"/>
                <a:gd name="T29" fmla="*/ 182 h 545"/>
                <a:gd name="T30" fmla="*/ 601 w 669"/>
                <a:gd name="T31" fmla="*/ 239 h 545"/>
                <a:gd name="T32" fmla="*/ 611 w 669"/>
                <a:gd name="T33" fmla="*/ 277 h 545"/>
                <a:gd name="T34" fmla="*/ 639 w 669"/>
                <a:gd name="T35" fmla="*/ 315 h 545"/>
                <a:gd name="T36" fmla="*/ 639 w 669"/>
                <a:gd name="T37" fmla="*/ 411 h 545"/>
                <a:gd name="T38" fmla="*/ 639 w 669"/>
                <a:gd name="T39" fmla="*/ 411 h 545"/>
                <a:gd name="T40" fmla="*/ 420 w 669"/>
                <a:gd name="T41" fmla="*/ 391 h 545"/>
                <a:gd name="T42" fmla="*/ 325 w 669"/>
                <a:gd name="T43" fmla="*/ 439 h 545"/>
                <a:gd name="T44" fmla="*/ 96 w 669"/>
                <a:gd name="T45" fmla="*/ 544 h 545"/>
                <a:gd name="T46" fmla="*/ 96 w 669"/>
                <a:gd name="T47" fmla="*/ 544 h 545"/>
                <a:gd name="T48" fmla="*/ 77 w 669"/>
                <a:gd name="T49" fmla="*/ 458 h 545"/>
                <a:gd name="T50" fmla="*/ 38 w 669"/>
                <a:gd name="T51" fmla="*/ 401 h 545"/>
                <a:gd name="T52" fmla="*/ 10 w 669"/>
                <a:gd name="T53" fmla="*/ 373 h 545"/>
                <a:gd name="T54" fmla="*/ 10 w 669"/>
                <a:gd name="T55" fmla="*/ 373 h 545"/>
                <a:gd name="T56" fmla="*/ 10 w 669"/>
                <a:gd name="T57" fmla="*/ 315 h 545"/>
                <a:gd name="T58" fmla="*/ 20 w 669"/>
                <a:gd name="T59" fmla="*/ 239 h 545"/>
                <a:gd name="T60" fmla="*/ 20 w 669"/>
                <a:gd name="T61" fmla="*/ 191 h 545"/>
                <a:gd name="T62" fmla="*/ 57 w 669"/>
                <a:gd name="T63" fmla="*/ 163 h 545"/>
                <a:gd name="T64" fmla="*/ 57 w 669"/>
                <a:gd name="T65" fmla="*/ 124 h 5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9" h="545">
                  <a:moveTo>
                    <a:pt x="57" y="124"/>
                  </a:moveTo>
                  <a:lnTo>
                    <a:pt x="57" y="124"/>
                  </a:lnTo>
                  <a:cubicBezTo>
                    <a:pt x="86" y="115"/>
                    <a:pt x="77" y="105"/>
                    <a:pt x="115" y="115"/>
                  </a:cubicBezTo>
                  <a:cubicBezTo>
                    <a:pt x="162" y="144"/>
                    <a:pt x="134" y="67"/>
                    <a:pt x="162" y="67"/>
                  </a:cubicBezTo>
                  <a:cubicBezTo>
                    <a:pt x="182" y="67"/>
                    <a:pt x="191" y="67"/>
                    <a:pt x="200" y="77"/>
                  </a:cubicBezTo>
                  <a:cubicBezTo>
                    <a:pt x="229" y="77"/>
                    <a:pt x="239" y="48"/>
                    <a:pt x="258" y="67"/>
                  </a:cubicBezTo>
                  <a:cubicBezTo>
                    <a:pt x="287" y="86"/>
                    <a:pt x="277" y="67"/>
                    <a:pt x="305" y="58"/>
                  </a:cubicBezTo>
                  <a:cubicBezTo>
                    <a:pt x="315" y="58"/>
                    <a:pt x="315" y="67"/>
                    <a:pt x="325" y="77"/>
                  </a:cubicBezTo>
                  <a:cubicBezTo>
                    <a:pt x="353" y="86"/>
                    <a:pt x="391" y="86"/>
                    <a:pt x="410" y="67"/>
                  </a:cubicBezTo>
                  <a:cubicBezTo>
                    <a:pt x="429" y="58"/>
                    <a:pt x="429" y="19"/>
                    <a:pt x="458" y="0"/>
                  </a:cubicBezTo>
                  <a:cubicBezTo>
                    <a:pt x="515" y="0"/>
                    <a:pt x="515" y="0"/>
                    <a:pt x="515" y="0"/>
                  </a:cubicBezTo>
                  <a:lnTo>
                    <a:pt x="515" y="0"/>
                  </a:lnTo>
                  <a:cubicBezTo>
                    <a:pt x="515" y="86"/>
                    <a:pt x="515" y="86"/>
                    <a:pt x="515" y="86"/>
                  </a:cubicBezTo>
                  <a:cubicBezTo>
                    <a:pt x="525" y="96"/>
                    <a:pt x="525" y="105"/>
                    <a:pt x="534" y="124"/>
                  </a:cubicBezTo>
                  <a:cubicBezTo>
                    <a:pt x="544" y="144"/>
                    <a:pt x="572" y="144"/>
                    <a:pt x="572" y="182"/>
                  </a:cubicBezTo>
                  <a:cubicBezTo>
                    <a:pt x="582" y="201"/>
                    <a:pt x="592" y="220"/>
                    <a:pt x="601" y="239"/>
                  </a:cubicBezTo>
                  <a:cubicBezTo>
                    <a:pt x="601" y="248"/>
                    <a:pt x="601" y="268"/>
                    <a:pt x="611" y="277"/>
                  </a:cubicBezTo>
                  <a:cubicBezTo>
                    <a:pt x="620" y="296"/>
                    <a:pt x="668" y="286"/>
                    <a:pt x="639" y="315"/>
                  </a:cubicBezTo>
                  <a:cubicBezTo>
                    <a:pt x="630" y="334"/>
                    <a:pt x="630" y="391"/>
                    <a:pt x="639" y="411"/>
                  </a:cubicBezTo>
                  <a:lnTo>
                    <a:pt x="639" y="411"/>
                  </a:lnTo>
                  <a:cubicBezTo>
                    <a:pt x="554" y="401"/>
                    <a:pt x="477" y="391"/>
                    <a:pt x="420" y="391"/>
                  </a:cubicBezTo>
                  <a:cubicBezTo>
                    <a:pt x="401" y="391"/>
                    <a:pt x="353" y="430"/>
                    <a:pt x="325" y="439"/>
                  </a:cubicBezTo>
                  <a:cubicBezTo>
                    <a:pt x="258" y="468"/>
                    <a:pt x="172" y="515"/>
                    <a:pt x="96" y="544"/>
                  </a:cubicBezTo>
                  <a:lnTo>
                    <a:pt x="96" y="544"/>
                  </a:lnTo>
                  <a:cubicBezTo>
                    <a:pt x="96" y="515"/>
                    <a:pt x="86" y="477"/>
                    <a:pt x="77" y="458"/>
                  </a:cubicBezTo>
                  <a:cubicBezTo>
                    <a:pt x="67" y="439"/>
                    <a:pt x="48" y="420"/>
                    <a:pt x="38" y="401"/>
                  </a:cubicBezTo>
                  <a:cubicBezTo>
                    <a:pt x="29" y="391"/>
                    <a:pt x="20" y="382"/>
                    <a:pt x="10" y="373"/>
                  </a:cubicBezTo>
                  <a:lnTo>
                    <a:pt x="10" y="373"/>
                  </a:lnTo>
                  <a:cubicBezTo>
                    <a:pt x="0" y="353"/>
                    <a:pt x="10" y="334"/>
                    <a:pt x="10" y="315"/>
                  </a:cubicBezTo>
                  <a:cubicBezTo>
                    <a:pt x="20" y="286"/>
                    <a:pt x="10" y="258"/>
                    <a:pt x="20" y="239"/>
                  </a:cubicBezTo>
                  <a:cubicBezTo>
                    <a:pt x="20" y="220"/>
                    <a:pt x="20" y="210"/>
                    <a:pt x="20" y="191"/>
                  </a:cubicBezTo>
                  <a:cubicBezTo>
                    <a:pt x="38" y="172"/>
                    <a:pt x="48" y="191"/>
                    <a:pt x="57" y="163"/>
                  </a:cubicBezTo>
                  <a:cubicBezTo>
                    <a:pt x="57" y="124"/>
                    <a:pt x="57" y="124"/>
                    <a:pt x="57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40"/>
            <p:cNvSpPr>
              <a:spLocks noChangeArrowheads="1"/>
            </p:cNvSpPr>
            <p:nvPr/>
          </p:nvSpPr>
          <p:spPr bwMode="auto">
            <a:xfrm>
              <a:off x="7930283" y="3426266"/>
              <a:ext cx="101805" cy="120422"/>
            </a:xfrm>
            <a:custGeom>
              <a:avLst/>
              <a:gdLst>
                <a:gd name="T0" fmla="*/ 324 w 411"/>
                <a:gd name="T1" fmla="*/ 29 h 487"/>
                <a:gd name="T2" fmla="*/ 324 w 411"/>
                <a:gd name="T3" fmla="*/ 29 h 487"/>
                <a:gd name="T4" fmla="*/ 352 w 411"/>
                <a:gd name="T5" fmla="*/ 57 h 487"/>
                <a:gd name="T6" fmla="*/ 391 w 411"/>
                <a:gd name="T7" fmla="*/ 114 h 487"/>
                <a:gd name="T8" fmla="*/ 410 w 411"/>
                <a:gd name="T9" fmla="*/ 200 h 487"/>
                <a:gd name="T10" fmla="*/ 410 w 411"/>
                <a:gd name="T11" fmla="*/ 200 h 487"/>
                <a:gd name="T12" fmla="*/ 371 w 411"/>
                <a:gd name="T13" fmla="*/ 200 h 487"/>
                <a:gd name="T14" fmla="*/ 219 w 411"/>
                <a:gd name="T15" fmla="*/ 438 h 487"/>
                <a:gd name="T16" fmla="*/ 219 w 411"/>
                <a:gd name="T17" fmla="*/ 438 h 487"/>
                <a:gd name="T18" fmla="*/ 133 w 411"/>
                <a:gd name="T19" fmla="*/ 410 h 487"/>
                <a:gd name="T20" fmla="*/ 85 w 411"/>
                <a:gd name="T21" fmla="*/ 429 h 487"/>
                <a:gd name="T22" fmla="*/ 76 w 411"/>
                <a:gd name="T23" fmla="*/ 476 h 487"/>
                <a:gd name="T24" fmla="*/ 9 w 411"/>
                <a:gd name="T25" fmla="*/ 476 h 487"/>
                <a:gd name="T26" fmla="*/ 0 w 411"/>
                <a:gd name="T27" fmla="*/ 429 h 487"/>
                <a:gd name="T28" fmla="*/ 9 w 411"/>
                <a:gd name="T29" fmla="*/ 372 h 487"/>
                <a:gd name="T30" fmla="*/ 28 w 411"/>
                <a:gd name="T31" fmla="*/ 334 h 487"/>
                <a:gd name="T32" fmla="*/ 28 w 411"/>
                <a:gd name="T33" fmla="*/ 334 h 487"/>
                <a:gd name="T34" fmla="*/ 66 w 411"/>
                <a:gd name="T35" fmla="*/ 181 h 487"/>
                <a:gd name="T36" fmla="*/ 162 w 411"/>
                <a:gd name="T37" fmla="*/ 19 h 487"/>
                <a:gd name="T38" fmla="*/ 200 w 411"/>
                <a:gd name="T39" fmla="*/ 47 h 487"/>
                <a:gd name="T40" fmla="*/ 257 w 411"/>
                <a:gd name="T41" fmla="*/ 38 h 487"/>
                <a:gd name="T42" fmla="*/ 324 w 411"/>
                <a:gd name="T43" fmla="*/ 29 h 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11" h="487">
                  <a:moveTo>
                    <a:pt x="324" y="29"/>
                  </a:moveTo>
                  <a:lnTo>
                    <a:pt x="324" y="29"/>
                  </a:lnTo>
                  <a:cubicBezTo>
                    <a:pt x="334" y="38"/>
                    <a:pt x="343" y="47"/>
                    <a:pt x="352" y="57"/>
                  </a:cubicBezTo>
                  <a:cubicBezTo>
                    <a:pt x="362" y="76"/>
                    <a:pt x="381" y="95"/>
                    <a:pt x="391" y="114"/>
                  </a:cubicBezTo>
                  <a:cubicBezTo>
                    <a:pt x="400" y="133"/>
                    <a:pt x="410" y="171"/>
                    <a:pt x="410" y="200"/>
                  </a:cubicBezTo>
                  <a:lnTo>
                    <a:pt x="410" y="200"/>
                  </a:lnTo>
                  <a:cubicBezTo>
                    <a:pt x="400" y="200"/>
                    <a:pt x="391" y="200"/>
                    <a:pt x="371" y="200"/>
                  </a:cubicBezTo>
                  <a:cubicBezTo>
                    <a:pt x="219" y="438"/>
                    <a:pt x="219" y="438"/>
                    <a:pt x="219" y="438"/>
                  </a:cubicBezTo>
                  <a:lnTo>
                    <a:pt x="219" y="438"/>
                  </a:lnTo>
                  <a:cubicBezTo>
                    <a:pt x="209" y="419"/>
                    <a:pt x="152" y="410"/>
                    <a:pt x="133" y="410"/>
                  </a:cubicBezTo>
                  <a:cubicBezTo>
                    <a:pt x="114" y="419"/>
                    <a:pt x="105" y="400"/>
                    <a:pt x="85" y="429"/>
                  </a:cubicBezTo>
                  <a:cubicBezTo>
                    <a:pt x="76" y="438"/>
                    <a:pt x="85" y="458"/>
                    <a:pt x="76" y="476"/>
                  </a:cubicBezTo>
                  <a:cubicBezTo>
                    <a:pt x="66" y="486"/>
                    <a:pt x="28" y="486"/>
                    <a:pt x="9" y="476"/>
                  </a:cubicBezTo>
                  <a:cubicBezTo>
                    <a:pt x="9" y="467"/>
                    <a:pt x="0" y="448"/>
                    <a:pt x="0" y="429"/>
                  </a:cubicBezTo>
                  <a:cubicBezTo>
                    <a:pt x="0" y="410"/>
                    <a:pt x="9" y="391"/>
                    <a:pt x="9" y="372"/>
                  </a:cubicBezTo>
                  <a:cubicBezTo>
                    <a:pt x="9" y="362"/>
                    <a:pt x="19" y="343"/>
                    <a:pt x="28" y="334"/>
                  </a:cubicBezTo>
                  <a:lnTo>
                    <a:pt x="28" y="334"/>
                  </a:lnTo>
                  <a:cubicBezTo>
                    <a:pt x="38" y="286"/>
                    <a:pt x="57" y="238"/>
                    <a:pt x="66" y="181"/>
                  </a:cubicBezTo>
                  <a:cubicBezTo>
                    <a:pt x="66" y="133"/>
                    <a:pt x="85" y="0"/>
                    <a:pt x="162" y="19"/>
                  </a:cubicBezTo>
                  <a:cubicBezTo>
                    <a:pt x="181" y="29"/>
                    <a:pt x="181" y="47"/>
                    <a:pt x="200" y="47"/>
                  </a:cubicBezTo>
                  <a:cubicBezTo>
                    <a:pt x="209" y="57"/>
                    <a:pt x="247" y="47"/>
                    <a:pt x="257" y="38"/>
                  </a:cubicBezTo>
                  <a:cubicBezTo>
                    <a:pt x="286" y="19"/>
                    <a:pt x="286" y="38"/>
                    <a:pt x="324" y="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0" name="Freeform 41"/>
            <p:cNvSpPr>
              <a:spLocks noChangeArrowheads="1"/>
            </p:cNvSpPr>
            <p:nvPr/>
          </p:nvSpPr>
          <p:spPr bwMode="auto">
            <a:xfrm>
              <a:off x="7691644" y="2751902"/>
              <a:ext cx="431302" cy="445562"/>
            </a:xfrm>
            <a:custGeom>
              <a:avLst/>
              <a:gdLst>
                <a:gd name="T0" fmla="*/ 9 w 1736"/>
                <a:gd name="T1" fmla="*/ 153 h 1794"/>
                <a:gd name="T2" fmla="*/ 9 w 1736"/>
                <a:gd name="T3" fmla="*/ 153 h 1794"/>
                <a:gd name="T4" fmla="*/ 66 w 1736"/>
                <a:gd name="T5" fmla="*/ 19 h 1794"/>
                <a:gd name="T6" fmla="*/ 142 w 1736"/>
                <a:gd name="T7" fmla="*/ 48 h 1794"/>
                <a:gd name="T8" fmla="*/ 219 w 1736"/>
                <a:gd name="T9" fmla="*/ 57 h 1794"/>
                <a:gd name="T10" fmla="*/ 257 w 1736"/>
                <a:gd name="T11" fmla="*/ 143 h 1794"/>
                <a:gd name="T12" fmla="*/ 314 w 1736"/>
                <a:gd name="T13" fmla="*/ 171 h 1794"/>
                <a:gd name="T14" fmla="*/ 400 w 1736"/>
                <a:gd name="T15" fmla="*/ 171 h 1794"/>
                <a:gd name="T16" fmla="*/ 495 w 1736"/>
                <a:gd name="T17" fmla="*/ 210 h 1794"/>
                <a:gd name="T18" fmla="*/ 581 w 1736"/>
                <a:gd name="T19" fmla="*/ 181 h 1794"/>
                <a:gd name="T20" fmla="*/ 696 w 1736"/>
                <a:gd name="T21" fmla="*/ 162 h 1794"/>
                <a:gd name="T22" fmla="*/ 753 w 1736"/>
                <a:gd name="T23" fmla="*/ 171 h 1794"/>
                <a:gd name="T24" fmla="*/ 753 w 1736"/>
                <a:gd name="T25" fmla="*/ 171 h 1794"/>
                <a:gd name="T26" fmla="*/ 982 w 1736"/>
                <a:gd name="T27" fmla="*/ 257 h 1794"/>
                <a:gd name="T28" fmla="*/ 1153 w 1736"/>
                <a:gd name="T29" fmla="*/ 305 h 1794"/>
                <a:gd name="T30" fmla="*/ 1268 w 1736"/>
                <a:gd name="T31" fmla="*/ 248 h 1794"/>
                <a:gd name="T32" fmla="*/ 1392 w 1736"/>
                <a:gd name="T33" fmla="*/ 267 h 1794"/>
                <a:gd name="T34" fmla="*/ 1554 w 1736"/>
                <a:gd name="T35" fmla="*/ 229 h 1794"/>
                <a:gd name="T36" fmla="*/ 1554 w 1736"/>
                <a:gd name="T37" fmla="*/ 229 h 1794"/>
                <a:gd name="T38" fmla="*/ 1564 w 1736"/>
                <a:gd name="T39" fmla="*/ 295 h 1794"/>
                <a:gd name="T40" fmla="*/ 1582 w 1736"/>
                <a:gd name="T41" fmla="*/ 381 h 1794"/>
                <a:gd name="T42" fmla="*/ 1582 w 1736"/>
                <a:gd name="T43" fmla="*/ 496 h 1794"/>
                <a:gd name="T44" fmla="*/ 1582 w 1736"/>
                <a:gd name="T45" fmla="*/ 496 h 1794"/>
                <a:gd name="T46" fmla="*/ 1573 w 1736"/>
                <a:gd name="T47" fmla="*/ 620 h 1794"/>
                <a:gd name="T48" fmla="*/ 1592 w 1736"/>
                <a:gd name="T49" fmla="*/ 724 h 1794"/>
                <a:gd name="T50" fmla="*/ 1611 w 1736"/>
                <a:gd name="T51" fmla="*/ 1030 h 1794"/>
                <a:gd name="T52" fmla="*/ 1678 w 1736"/>
                <a:gd name="T53" fmla="*/ 1125 h 1794"/>
                <a:gd name="T54" fmla="*/ 1678 w 1736"/>
                <a:gd name="T55" fmla="*/ 1125 h 1794"/>
                <a:gd name="T56" fmla="*/ 1716 w 1736"/>
                <a:gd name="T57" fmla="*/ 1278 h 1794"/>
                <a:gd name="T58" fmla="*/ 1659 w 1736"/>
                <a:gd name="T59" fmla="*/ 1354 h 1794"/>
                <a:gd name="T60" fmla="*/ 1592 w 1736"/>
                <a:gd name="T61" fmla="*/ 1583 h 1794"/>
                <a:gd name="T62" fmla="*/ 1592 w 1736"/>
                <a:gd name="T63" fmla="*/ 1583 h 1794"/>
                <a:gd name="T64" fmla="*/ 1535 w 1736"/>
                <a:gd name="T65" fmla="*/ 1612 h 1794"/>
                <a:gd name="T66" fmla="*/ 1210 w 1736"/>
                <a:gd name="T67" fmla="*/ 1650 h 1794"/>
                <a:gd name="T68" fmla="*/ 1125 w 1736"/>
                <a:gd name="T69" fmla="*/ 1678 h 1794"/>
                <a:gd name="T70" fmla="*/ 1077 w 1736"/>
                <a:gd name="T71" fmla="*/ 1688 h 1794"/>
                <a:gd name="T72" fmla="*/ 953 w 1736"/>
                <a:gd name="T73" fmla="*/ 1793 h 1794"/>
                <a:gd name="T74" fmla="*/ 953 w 1736"/>
                <a:gd name="T75" fmla="*/ 1793 h 1794"/>
                <a:gd name="T76" fmla="*/ 915 w 1736"/>
                <a:gd name="T77" fmla="*/ 1755 h 1794"/>
                <a:gd name="T78" fmla="*/ 858 w 1736"/>
                <a:gd name="T79" fmla="*/ 1697 h 1794"/>
                <a:gd name="T80" fmla="*/ 829 w 1736"/>
                <a:gd name="T81" fmla="*/ 1640 h 1794"/>
                <a:gd name="T82" fmla="*/ 867 w 1736"/>
                <a:gd name="T83" fmla="*/ 1526 h 1794"/>
                <a:gd name="T84" fmla="*/ 896 w 1736"/>
                <a:gd name="T85" fmla="*/ 1478 h 1794"/>
                <a:gd name="T86" fmla="*/ 905 w 1736"/>
                <a:gd name="T87" fmla="*/ 973 h 1794"/>
                <a:gd name="T88" fmla="*/ 867 w 1736"/>
                <a:gd name="T89" fmla="*/ 858 h 1794"/>
                <a:gd name="T90" fmla="*/ 877 w 1736"/>
                <a:gd name="T91" fmla="*/ 724 h 1794"/>
                <a:gd name="T92" fmla="*/ 715 w 1736"/>
                <a:gd name="T93" fmla="*/ 610 h 1794"/>
                <a:gd name="T94" fmla="*/ 610 w 1736"/>
                <a:gd name="T95" fmla="*/ 496 h 1794"/>
                <a:gd name="T96" fmla="*/ 505 w 1736"/>
                <a:gd name="T97" fmla="*/ 543 h 1794"/>
                <a:gd name="T98" fmla="*/ 381 w 1736"/>
                <a:gd name="T99" fmla="*/ 639 h 1794"/>
                <a:gd name="T100" fmla="*/ 209 w 1736"/>
                <a:gd name="T101" fmla="*/ 524 h 1794"/>
                <a:gd name="T102" fmla="*/ 95 w 1736"/>
                <a:gd name="T103" fmla="*/ 515 h 1794"/>
                <a:gd name="T104" fmla="*/ 57 w 1736"/>
                <a:gd name="T105" fmla="*/ 391 h 1794"/>
                <a:gd name="T106" fmla="*/ 57 w 1736"/>
                <a:gd name="T107" fmla="*/ 267 h 1794"/>
                <a:gd name="T108" fmla="*/ 9 w 1736"/>
                <a:gd name="T109" fmla="*/ 153 h 17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36" h="1794">
                  <a:moveTo>
                    <a:pt x="9" y="153"/>
                  </a:moveTo>
                  <a:lnTo>
                    <a:pt x="9" y="153"/>
                  </a:lnTo>
                  <a:cubicBezTo>
                    <a:pt x="38" y="124"/>
                    <a:pt x="38" y="38"/>
                    <a:pt x="66" y="19"/>
                  </a:cubicBezTo>
                  <a:cubicBezTo>
                    <a:pt x="104" y="0"/>
                    <a:pt x="123" y="28"/>
                    <a:pt x="142" y="48"/>
                  </a:cubicBezTo>
                  <a:cubicBezTo>
                    <a:pt x="162" y="66"/>
                    <a:pt x="190" y="48"/>
                    <a:pt x="219" y="57"/>
                  </a:cubicBezTo>
                  <a:cubicBezTo>
                    <a:pt x="257" y="66"/>
                    <a:pt x="238" y="114"/>
                    <a:pt x="257" y="143"/>
                  </a:cubicBezTo>
                  <a:cubicBezTo>
                    <a:pt x="267" y="162"/>
                    <a:pt x="295" y="171"/>
                    <a:pt x="314" y="171"/>
                  </a:cubicBezTo>
                  <a:cubicBezTo>
                    <a:pt x="333" y="171"/>
                    <a:pt x="371" y="162"/>
                    <a:pt x="400" y="171"/>
                  </a:cubicBezTo>
                  <a:cubicBezTo>
                    <a:pt x="438" y="171"/>
                    <a:pt x="467" y="191"/>
                    <a:pt x="495" y="210"/>
                  </a:cubicBezTo>
                  <a:cubicBezTo>
                    <a:pt x="553" y="248"/>
                    <a:pt x="543" y="210"/>
                    <a:pt x="581" y="181"/>
                  </a:cubicBezTo>
                  <a:cubicBezTo>
                    <a:pt x="619" y="143"/>
                    <a:pt x="658" y="162"/>
                    <a:pt x="696" y="162"/>
                  </a:cubicBezTo>
                  <a:cubicBezTo>
                    <a:pt x="753" y="171"/>
                    <a:pt x="753" y="171"/>
                    <a:pt x="753" y="171"/>
                  </a:cubicBezTo>
                  <a:lnTo>
                    <a:pt x="753" y="171"/>
                  </a:lnTo>
                  <a:cubicBezTo>
                    <a:pt x="829" y="210"/>
                    <a:pt x="915" y="229"/>
                    <a:pt x="982" y="257"/>
                  </a:cubicBezTo>
                  <a:cubicBezTo>
                    <a:pt x="1039" y="276"/>
                    <a:pt x="1096" y="305"/>
                    <a:pt x="1153" y="305"/>
                  </a:cubicBezTo>
                  <a:cubicBezTo>
                    <a:pt x="1210" y="305"/>
                    <a:pt x="1239" y="286"/>
                    <a:pt x="1268" y="248"/>
                  </a:cubicBezTo>
                  <a:cubicBezTo>
                    <a:pt x="1306" y="200"/>
                    <a:pt x="1354" y="238"/>
                    <a:pt x="1392" y="267"/>
                  </a:cubicBezTo>
                  <a:cubicBezTo>
                    <a:pt x="1439" y="286"/>
                    <a:pt x="1506" y="248"/>
                    <a:pt x="1554" y="229"/>
                  </a:cubicBezTo>
                  <a:lnTo>
                    <a:pt x="1554" y="229"/>
                  </a:lnTo>
                  <a:cubicBezTo>
                    <a:pt x="1554" y="248"/>
                    <a:pt x="1535" y="295"/>
                    <a:pt x="1564" y="295"/>
                  </a:cubicBezTo>
                  <a:cubicBezTo>
                    <a:pt x="1621" y="295"/>
                    <a:pt x="1602" y="343"/>
                    <a:pt x="1582" y="381"/>
                  </a:cubicBezTo>
                  <a:cubicBezTo>
                    <a:pt x="1573" y="420"/>
                    <a:pt x="1554" y="467"/>
                    <a:pt x="1582" y="496"/>
                  </a:cubicBezTo>
                  <a:lnTo>
                    <a:pt x="1582" y="496"/>
                  </a:lnTo>
                  <a:cubicBezTo>
                    <a:pt x="1592" y="543"/>
                    <a:pt x="1554" y="572"/>
                    <a:pt x="1573" y="620"/>
                  </a:cubicBezTo>
                  <a:cubicBezTo>
                    <a:pt x="1573" y="639"/>
                    <a:pt x="1611" y="706"/>
                    <a:pt x="1592" y="724"/>
                  </a:cubicBezTo>
                  <a:cubicBezTo>
                    <a:pt x="1535" y="791"/>
                    <a:pt x="1554" y="963"/>
                    <a:pt x="1611" y="1030"/>
                  </a:cubicBezTo>
                  <a:cubicBezTo>
                    <a:pt x="1678" y="1125"/>
                    <a:pt x="1678" y="1125"/>
                    <a:pt x="1678" y="1125"/>
                  </a:cubicBezTo>
                  <a:lnTo>
                    <a:pt x="1678" y="1125"/>
                  </a:lnTo>
                  <a:cubicBezTo>
                    <a:pt x="1697" y="1182"/>
                    <a:pt x="1735" y="1211"/>
                    <a:pt x="1716" y="1278"/>
                  </a:cubicBezTo>
                  <a:cubicBezTo>
                    <a:pt x="1716" y="1306"/>
                    <a:pt x="1678" y="1325"/>
                    <a:pt x="1659" y="1354"/>
                  </a:cubicBezTo>
                  <a:cubicBezTo>
                    <a:pt x="1611" y="1421"/>
                    <a:pt x="1611" y="1507"/>
                    <a:pt x="1592" y="1583"/>
                  </a:cubicBezTo>
                  <a:lnTo>
                    <a:pt x="1592" y="1583"/>
                  </a:lnTo>
                  <a:cubicBezTo>
                    <a:pt x="1535" y="1612"/>
                    <a:pt x="1535" y="1612"/>
                    <a:pt x="1535" y="1612"/>
                  </a:cubicBezTo>
                  <a:cubicBezTo>
                    <a:pt x="1430" y="1678"/>
                    <a:pt x="1325" y="1602"/>
                    <a:pt x="1210" y="1650"/>
                  </a:cubicBezTo>
                  <a:cubicBezTo>
                    <a:pt x="1182" y="1669"/>
                    <a:pt x="1163" y="1650"/>
                    <a:pt x="1125" y="1678"/>
                  </a:cubicBezTo>
                  <a:cubicBezTo>
                    <a:pt x="1106" y="1688"/>
                    <a:pt x="1087" y="1678"/>
                    <a:pt x="1077" y="1688"/>
                  </a:cubicBezTo>
                  <a:cubicBezTo>
                    <a:pt x="1029" y="1707"/>
                    <a:pt x="1010" y="1783"/>
                    <a:pt x="953" y="1793"/>
                  </a:cubicBezTo>
                  <a:lnTo>
                    <a:pt x="953" y="1793"/>
                  </a:lnTo>
                  <a:cubicBezTo>
                    <a:pt x="915" y="1755"/>
                    <a:pt x="915" y="1755"/>
                    <a:pt x="915" y="1755"/>
                  </a:cubicBezTo>
                  <a:cubicBezTo>
                    <a:pt x="896" y="1745"/>
                    <a:pt x="877" y="1717"/>
                    <a:pt x="858" y="1697"/>
                  </a:cubicBezTo>
                  <a:cubicBezTo>
                    <a:pt x="839" y="1688"/>
                    <a:pt x="829" y="1659"/>
                    <a:pt x="829" y="1640"/>
                  </a:cubicBezTo>
                  <a:cubicBezTo>
                    <a:pt x="820" y="1592"/>
                    <a:pt x="839" y="1554"/>
                    <a:pt x="867" y="1526"/>
                  </a:cubicBezTo>
                  <a:cubicBezTo>
                    <a:pt x="877" y="1516"/>
                    <a:pt x="886" y="1497"/>
                    <a:pt x="896" y="1478"/>
                  </a:cubicBezTo>
                  <a:cubicBezTo>
                    <a:pt x="896" y="1325"/>
                    <a:pt x="934" y="1125"/>
                    <a:pt x="905" y="973"/>
                  </a:cubicBezTo>
                  <a:cubicBezTo>
                    <a:pt x="896" y="934"/>
                    <a:pt x="867" y="896"/>
                    <a:pt x="867" y="858"/>
                  </a:cubicBezTo>
                  <a:cubicBezTo>
                    <a:pt x="867" y="791"/>
                    <a:pt x="915" y="791"/>
                    <a:pt x="877" y="724"/>
                  </a:cubicBezTo>
                  <a:cubicBezTo>
                    <a:pt x="829" y="648"/>
                    <a:pt x="772" y="667"/>
                    <a:pt x="715" y="610"/>
                  </a:cubicBezTo>
                  <a:cubicBezTo>
                    <a:pt x="658" y="562"/>
                    <a:pt x="696" y="477"/>
                    <a:pt x="610" y="496"/>
                  </a:cubicBezTo>
                  <a:cubicBezTo>
                    <a:pt x="562" y="496"/>
                    <a:pt x="534" y="496"/>
                    <a:pt x="505" y="543"/>
                  </a:cubicBezTo>
                  <a:cubicBezTo>
                    <a:pt x="467" y="601"/>
                    <a:pt x="476" y="648"/>
                    <a:pt x="381" y="639"/>
                  </a:cubicBezTo>
                  <a:cubicBezTo>
                    <a:pt x="305" y="629"/>
                    <a:pt x="276" y="515"/>
                    <a:pt x="209" y="524"/>
                  </a:cubicBezTo>
                  <a:cubicBezTo>
                    <a:pt x="171" y="534"/>
                    <a:pt x="123" y="553"/>
                    <a:pt x="95" y="515"/>
                  </a:cubicBezTo>
                  <a:cubicBezTo>
                    <a:pt x="66" y="477"/>
                    <a:pt x="85" y="420"/>
                    <a:pt x="57" y="391"/>
                  </a:cubicBezTo>
                  <a:cubicBezTo>
                    <a:pt x="0" y="353"/>
                    <a:pt x="57" y="315"/>
                    <a:pt x="57" y="267"/>
                  </a:cubicBezTo>
                  <a:cubicBezTo>
                    <a:pt x="9" y="153"/>
                    <a:pt x="9" y="153"/>
                    <a:pt x="9" y="1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1" name="Freeform 42"/>
            <p:cNvSpPr>
              <a:spLocks noChangeArrowheads="1"/>
            </p:cNvSpPr>
            <p:nvPr/>
          </p:nvSpPr>
          <p:spPr bwMode="auto">
            <a:xfrm>
              <a:off x="7570135" y="2438805"/>
              <a:ext cx="468521" cy="374403"/>
            </a:xfrm>
            <a:custGeom>
              <a:avLst/>
              <a:gdLst>
                <a:gd name="T0" fmla="*/ 238 w 1889"/>
                <a:gd name="T1" fmla="*/ 0 h 1508"/>
                <a:gd name="T2" fmla="*/ 238 w 1889"/>
                <a:gd name="T3" fmla="*/ 0 h 1508"/>
                <a:gd name="T4" fmla="*/ 448 w 1889"/>
                <a:gd name="T5" fmla="*/ 133 h 1508"/>
                <a:gd name="T6" fmla="*/ 629 w 1889"/>
                <a:gd name="T7" fmla="*/ 238 h 1508"/>
                <a:gd name="T8" fmla="*/ 849 w 1889"/>
                <a:gd name="T9" fmla="*/ 391 h 1508"/>
                <a:gd name="T10" fmla="*/ 982 w 1889"/>
                <a:gd name="T11" fmla="*/ 343 h 1508"/>
                <a:gd name="T12" fmla="*/ 1163 w 1889"/>
                <a:gd name="T13" fmla="*/ 229 h 1508"/>
                <a:gd name="T14" fmla="*/ 1278 w 1889"/>
                <a:gd name="T15" fmla="*/ 191 h 1508"/>
                <a:gd name="T16" fmla="*/ 1345 w 1889"/>
                <a:gd name="T17" fmla="*/ 229 h 1508"/>
                <a:gd name="T18" fmla="*/ 1459 w 1889"/>
                <a:gd name="T19" fmla="*/ 305 h 1508"/>
                <a:gd name="T20" fmla="*/ 1507 w 1889"/>
                <a:gd name="T21" fmla="*/ 219 h 1508"/>
                <a:gd name="T22" fmla="*/ 1583 w 1889"/>
                <a:gd name="T23" fmla="*/ 200 h 1508"/>
                <a:gd name="T24" fmla="*/ 1602 w 1889"/>
                <a:gd name="T25" fmla="*/ 296 h 1508"/>
                <a:gd name="T26" fmla="*/ 1612 w 1889"/>
                <a:gd name="T27" fmla="*/ 448 h 1508"/>
                <a:gd name="T28" fmla="*/ 1640 w 1889"/>
                <a:gd name="T29" fmla="*/ 515 h 1508"/>
                <a:gd name="T30" fmla="*/ 1726 w 1889"/>
                <a:gd name="T31" fmla="*/ 515 h 1508"/>
                <a:gd name="T32" fmla="*/ 1784 w 1889"/>
                <a:gd name="T33" fmla="*/ 591 h 1508"/>
                <a:gd name="T34" fmla="*/ 1879 w 1889"/>
                <a:gd name="T35" fmla="*/ 668 h 1508"/>
                <a:gd name="T36" fmla="*/ 1879 w 1889"/>
                <a:gd name="T37" fmla="*/ 668 h 1508"/>
                <a:gd name="T38" fmla="*/ 1850 w 1889"/>
                <a:gd name="T39" fmla="*/ 830 h 1508"/>
                <a:gd name="T40" fmla="*/ 1784 w 1889"/>
                <a:gd name="T41" fmla="*/ 906 h 1508"/>
                <a:gd name="T42" fmla="*/ 1688 w 1889"/>
                <a:gd name="T43" fmla="*/ 868 h 1508"/>
                <a:gd name="T44" fmla="*/ 1488 w 1889"/>
                <a:gd name="T45" fmla="*/ 868 h 1508"/>
                <a:gd name="T46" fmla="*/ 1288 w 1889"/>
                <a:gd name="T47" fmla="*/ 839 h 1508"/>
                <a:gd name="T48" fmla="*/ 1173 w 1889"/>
                <a:gd name="T49" fmla="*/ 887 h 1508"/>
                <a:gd name="T50" fmla="*/ 1211 w 1889"/>
                <a:gd name="T51" fmla="*/ 982 h 1508"/>
                <a:gd name="T52" fmla="*/ 1259 w 1889"/>
                <a:gd name="T53" fmla="*/ 1049 h 1508"/>
                <a:gd name="T54" fmla="*/ 1316 w 1889"/>
                <a:gd name="T55" fmla="*/ 1259 h 1508"/>
                <a:gd name="T56" fmla="*/ 1278 w 1889"/>
                <a:gd name="T57" fmla="*/ 1335 h 1508"/>
                <a:gd name="T58" fmla="*/ 1240 w 1889"/>
                <a:gd name="T59" fmla="*/ 1430 h 1508"/>
                <a:gd name="T60" fmla="*/ 1240 w 1889"/>
                <a:gd name="T61" fmla="*/ 1430 h 1508"/>
                <a:gd name="T62" fmla="*/ 1183 w 1889"/>
                <a:gd name="T63" fmla="*/ 1421 h 1508"/>
                <a:gd name="T64" fmla="*/ 1068 w 1889"/>
                <a:gd name="T65" fmla="*/ 1440 h 1508"/>
                <a:gd name="T66" fmla="*/ 982 w 1889"/>
                <a:gd name="T67" fmla="*/ 1469 h 1508"/>
                <a:gd name="T68" fmla="*/ 887 w 1889"/>
                <a:gd name="T69" fmla="*/ 1430 h 1508"/>
                <a:gd name="T70" fmla="*/ 801 w 1889"/>
                <a:gd name="T71" fmla="*/ 1430 h 1508"/>
                <a:gd name="T72" fmla="*/ 744 w 1889"/>
                <a:gd name="T73" fmla="*/ 1402 h 1508"/>
                <a:gd name="T74" fmla="*/ 706 w 1889"/>
                <a:gd name="T75" fmla="*/ 1316 h 1508"/>
                <a:gd name="T76" fmla="*/ 629 w 1889"/>
                <a:gd name="T77" fmla="*/ 1307 h 1508"/>
                <a:gd name="T78" fmla="*/ 553 w 1889"/>
                <a:gd name="T79" fmla="*/ 1278 h 1508"/>
                <a:gd name="T80" fmla="*/ 496 w 1889"/>
                <a:gd name="T81" fmla="*/ 1412 h 1508"/>
                <a:gd name="T82" fmla="*/ 496 w 1889"/>
                <a:gd name="T83" fmla="*/ 1412 h 1508"/>
                <a:gd name="T84" fmla="*/ 420 w 1889"/>
                <a:gd name="T85" fmla="*/ 1392 h 1508"/>
                <a:gd name="T86" fmla="*/ 324 w 1889"/>
                <a:gd name="T87" fmla="*/ 1354 h 1508"/>
                <a:gd name="T88" fmla="*/ 248 w 1889"/>
                <a:gd name="T89" fmla="*/ 1354 h 1508"/>
                <a:gd name="T90" fmla="*/ 143 w 1889"/>
                <a:gd name="T91" fmla="*/ 1335 h 1508"/>
                <a:gd name="T92" fmla="*/ 38 w 1889"/>
                <a:gd name="T93" fmla="*/ 1268 h 1508"/>
                <a:gd name="T94" fmla="*/ 0 w 1889"/>
                <a:gd name="T95" fmla="*/ 1097 h 1508"/>
                <a:gd name="T96" fmla="*/ 0 w 1889"/>
                <a:gd name="T97" fmla="*/ 1097 h 1508"/>
                <a:gd name="T98" fmla="*/ 76 w 1889"/>
                <a:gd name="T99" fmla="*/ 820 h 1508"/>
                <a:gd name="T100" fmla="*/ 134 w 1889"/>
                <a:gd name="T101" fmla="*/ 524 h 1508"/>
                <a:gd name="T102" fmla="*/ 143 w 1889"/>
                <a:gd name="T103" fmla="*/ 372 h 1508"/>
                <a:gd name="T104" fmla="*/ 229 w 1889"/>
                <a:gd name="T105" fmla="*/ 172 h 1508"/>
                <a:gd name="T106" fmla="*/ 248 w 1889"/>
                <a:gd name="T107" fmla="*/ 86 h 1508"/>
                <a:gd name="T108" fmla="*/ 238 w 1889"/>
                <a:gd name="T109" fmla="*/ 0 h 15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889" h="1508">
                  <a:moveTo>
                    <a:pt x="238" y="0"/>
                  </a:moveTo>
                  <a:lnTo>
                    <a:pt x="238" y="0"/>
                  </a:lnTo>
                  <a:cubicBezTo>
                    <a:pt x="334" y="10"/>
                    <a:pt x="382" y="67"/>
                    <a:pt x="448" y="133"/>
                  </a:cubicBezTo>
                  <a:cubicBezTo>
                    <a:pt x="496" y="172"/>
                    <a:pt x="572" y="191"/>
                    <a:pt x="629" y="238"/>
                  </a:cubicBezTo>
                  <a:cubicBezTo>
                    <a:pt x="696" y="286"/>
                    <a:pt x="763" y="362"/>
                    <a:pt x="849" y="391"/>
                  </a:cubicBezTo>
                  <a:cubicBezTo>
                    <a:pt x="896" y="410"/>
                    <a:pt x="944" y="372"/>
                    <a:pt x="982" y="343"/>
                  </a:cubicBezTo>
                  <a:cubicBezTo>
                    <a:pt x="1040" y="296"/>
                    <a:pt x="1097" y="267"/>
                    <a:pt x="1163" y="229"/>
                  </a:cubicBezTo>
                  <a:cubicBezTo>
                    <a:pt x="1202" y="219"/>
                    <a:pt x="1230" y="181"/>
                    <a:pt x="1278" y="191"/>
                  </a:cubicBezTo>
                  <a:cubicBezTo>
                    <a:pt x="1288" y="191"/>
                    <a:pt x="1326" y="219"/>
                    <a:pt x="1345" y="229"/>
                  </a:cubicBezTo>
                  <a:cubicBezTo>
                    <a:pt x="1354" y="238"/>
                    <a:pt x="1440" y="324"/>
                    <a:pt x="1459" y="305"/>
                  </a:cubicBezTo>
                  <a:cubicBezTo>
                    <a:pt x="1478" y="277"/>
                    <a:pt x="1478" y="248"/>
                    <a:pt x="1507" y="219"/>
                  </a:cubicBezTo>
                  <a:cubicBezTo>
                    <a:pt x="1526" y="210"/>
                    <a:pt x="1564" y="210"/>
                    <a:pt x="1583" y="200"/>
                  </a:cubicBezTo>
                  <a:cubicBezTo>
                    <a:pt x="1621" y="200"/>
                    <a:pt x="1602" y="277"/>
                    <a:pt x="1602" y="296"/>
                  </a:cubicBezTo>
                  <a:cubicBezTo>
                    <a:pt x="1602" y="353"/>
                    <a:pt x="1593" y="391"/>
                    <a:pt x="1612" y="448"/>
                  </a:cubicBezTo>
                  <a:cubicBezTo>
                    <a:pt x="1621" y="477"/>
                    <a:pt x="1631" y="486"/>
                    <a:pt x="1640" y="515"/>
                  </a:cubicBezTo>
                  <a:cubicBezTo>
                    <a:pt x="1669" y="582"/>
                    <a:pt x="1688" y="524"/>
                    <a:pt x="1726" y="515"/>
                  </a:cubicBezTo>
                  <a:cubicBezTo>
                    <a:pt x="1793" y="486"/>
                    <a:pt x="1784" y="563"/>
                    <a:pt x="1784" y="591"/>
                  </a:cubicBezTo>
                  <a:cubicBezTo>
                    <a:pt x="1784" y="649"/>
                    <a:pt x="1831" y="668"/>
                    <a:pt x="1879" y="668"/>
                  </a:cubicBezTo>
                  <a:lnTo>
                    <a:pt x="1879" y="668"/>
                  </a:lnTo>
                  <a:cubicBezTo>
                    <a:pt x="1869" y="725"/>
                    <a:pt x="1888" y="763"/>
                    <a:pt x="1850" y="830"/>
                  </a:cubicBezTo>
                  <a:cubicBezTo>
                    <a:pt x="1831" y="849"/>
                    <a:pt x="1831" y="935"/>
                    <a:pt x="1784" y="906"/>
                  </a:cubicBezTo>
                  <a:cubicBezTo>
                    <a:pt x="1755" y="887"/>
                    <a:pt x="1736" y="868"/>
                    <a:pt x="1688" y="868"/>
                  </a:cubicBezTo>
                  <a:cubicBezTo>
                    <a:pt x="1621" y="868"/>
                    <a:pt x="1555" y="887"/>
                    <a:pt x="1488" y="868"/>
                  </a:cubicBezTo>
                  <a:cubicBezTo>
                    <a:pt x="1430" y="849"/>
                    <a:pt x="1345" y="830"/>
                    <a:pt x="1288" y="839"/>
                  </a:cubicBezTo>
                  <a:cubicBezTo>
                    <a:pt x="1259" y="858"/>
                    <a:pt x="1183" y="839"/>
                    <a:pt x="1173" y="887"/>
                  </a:cubicBezTo>
                  <a:cubicBezTo>
                    <a:pt x="1163" y="906"/>
                    <a:pt x="1202" y="954"/>
                    <a:pt x="1211" y="982"/>
                  </a:cubicBezTo>
                  <a:cubicBezTo>
                    <a:pt x="1221" y="1011"/>
                    <a:pt x="1230" y="1030"/>
                    <a:pt x="1259" y="1049"/>
                  </a:cubicBezTo>
                  <a:cubicBezTo>
                    <a:pt x="1316" y="1078"/>
                    <a:pt x="1316" y="1202"/>
                    <a:pt x="1316" y="1259"/>
                  </a:cubicBezTo>
                  <a:cubicBezTo>
                    <a:pt x="1316" y="1278"/>
                    <a:pt x="1288" y="1307"/>
                    <a:pt x="1278" y="1335"/>
                  </a:cubicBezTo>
                  <a:cubicBezTo>
                    <a:pt x="1259" y="1364"/>
                    <a:pt x="1249" y="1392"/>
                    <a:pt x="1240" y="1430"/>
                  </a:cubicBezTo>
                  <a:lnTo>
                    <a:pt x="1240" y="1430"/>
                  </a:lnTo>
                  <a:cubicBezTo>
                    <a:pt x="1183" y="1421"/>
                    <a:pt x="1183" y="1421"/>
                    <a:pt x="1183" y="1421"/>
                  </a:cubicBezTo>
                  <a:cubicBezTo>
                    <a:pt x="1145" y="1421"/>
                    <a:pt x="1106" y="1402"/>
                    <a:pt x="1068" y="1440"/>
                  </a:cubicBezTo>
                  <a:cubicBezTo>
                    <a:pt x="1030" y="1469"/>
                    <a:pt x="1040" y="1507"/>
                    <a:pt x="982" y="1469"/>
                  </a:cubicBezTo>
                  <a:cubicBezTo>
                    <a:pt x="954" y="1450"/>
                    <a:pt x="925" y="1430"/>
                    <a:pt x="887" y="1430"/>
                  </a:cubicBezTo>
                  <a:cubicBezTo>
                    <a:pt x="858" y="1421"/>
                    <a:pt x="820" y="1430"/>
                    <a:pt x="801" y="1430"/>
                  </a:cubicBezTo>
                  <a:cubicBezTo>
                    <a:pt x="782" y="1430"/>
                    <a:pt x="754" y="1421"/>
                    <a:pt x="744" y="1402"/>
                  </a:cubicBezTo>
                  <a:cubicBezTo>
                    <a:pt x="725" y="1373"/>
                    <a:pt x="744" y="1325"/>
                    <a:pt x="706" y="1316"/>
                  </a:cubicBezTo>
                  <a:cubicBezTo>
                    <a:pt x="677" y="1307"/>
                    <a:pt x="649" y="1325"/>
                    <a:pt x="629" y="1307"/>
                  </a:cubicBezTo>
                  <a:cubicBezTo>
                    <a:pt x="610" y="1287"/>
                    <a:pt x="591" y="1259"/>
                    <a:pt x="553" y="1278"/>
                  </a:cubicBezTo>
                  <a:cubicBezTo>
                    <a:pt x="525" y="1297"/>
                    <a:pt x="525" y="1383"/>
                    <a:pt x="496" y="1412"/>
                  </a:cubicBezTo>
                  <a:lnTo>
                    <a:pt x="496" y="1412"/>
                  </a:lnTo>
                  <a:cubicBezTo>
                    <a:pt x="477" y="1402"/>
                    <a:pt x="439" y="1402"/>
                    <a:pt x="420" y="1392"/>
                  </a:cubicBezTo>
                  <a:cubicBezTo>
                    <a:pt x="391" y="1383"/>
                    <a:pt x="353" y="1354"/>
                    <a:pt x="324" y="1354"/>
                  </a:cubicBezTo>
                  <a:cubicBezTo>
                    <a:pt x="305" y="1354"/>
                    <a:pt x="277" y="1364"/>
                    <a:pt x="248" y="1354"/>
                  </a:cubicBezTo>
                  <a:cubicBezTo>
                    <a:pt x="210" y="1345"/>
                    <a:pt x="191" y="1335"/>
                    <a:pt x="143" y="1335"/>
                  </a:cubicBezTo>
                  <a:cubicBezTo>
                    <a:pt x="105" y="1335"/>
                    <a:pt x="57" y="1316"/>
                    <a:pt x="38" y="1268"/>
                  </a:cubicBezTo>
                  <a:cubicBezTo>
                    <a:pt x="19" y="1211"/>
                    <a:pt x="29" y="1144"/>
                    <a:pt x="0" y="1097"/>
                  </a:cubicBezTo>
                  <a:lnTo>
                    <a:pt x="0" y="1097"/>
                  </a:lnTo>
                  <a:cubicBezTo>
                    <a:pt x="38" y="1001"/>
                    <a:pt x="57" y="925"/>
                    <a:pt x="76" y="820"/>
                  </a:cubicBezTo>
                  <a:cubicBezTo>
                    <a:pt x="95" y="725"/>
                    <a:pt x="134" y="629"/>
                    <a:pt x="134" y="524"/>
                  </a:cubicBezTo>
                  <a:cubicBezTo>
                    <a:pt x="134" y="467"/>
                    <a:pt x="95" y="420"/>
                    <a:pt x="143" y="372"/>
                  </a:cubicBezTo>
                  <a:cubicBezTo>
                    <a:pt x="229" y="305"/>
                    <a:pt x="191" y="267"/>
                    <a:pt x="229" y="172"/>
                  </a:cubicBezTo>
                  <a:cubicBezTo>
                    <a:pt x="238" y="143"/>
                    <a:pt x="248" y="115"/>
                    <a:pt x="248" y="86"/>
                  </a:cubicBezTo>
                  <a:cubicBezTo>
                    <a:pt x="238" y="57"/>
                    <a:pt x="238" y="28"/>
                    <a:pt x="23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2" name="Freeform 43"/>
            <p:cNvSpPr>
              <a:spLocks noChangeArrowheads="1"/>
            </p:cNvSpPr>
            <p:nvPr/>
          </p:nvSpPr>
          <p:spPr bwMode="auto">
            <a:xfrm>
              <a:off x="7705876" y="1542207"/>
              <a:ext cx="333875" cy="513436"/>
            </a:xfrm>
            <a:custGeom>
              <a:avLst/>
              <a:gdLst>
                <a:gd name="T0" fmla="*/ 1030 w 1345"/>
                <a:gd name="T1" fmla="*/ 104 h 2070"/>
                <a:gd name="T2" fmla="*/ 1030 w 1345"/>
                <a:gd name="T3" fmla="*/ 104 h 2070"/>
                <a:gd name="T4" fmla="*/ 1058 w 1345"/>
                <a:gd name="T5" fmla="*/ 190 h 2070"/>
                <a:gd name="T6" fmla="*/ 1125 w 1345"/>
                <a:gd name="T7" fmla="*/ 324 h 2070"/>
                <a:gd name="T8" fmla="*/ 1077 w 1345"/>
                <a:gd name="T9" fmla="*/ 400 h 2070"/>
                <a:gd name="T10" fmla="*/ 1049 w 1345"/>
                <a:gd name="T11" fmla="*/ 534 h 2070"/>
                <a:gd name="T12" fmla="*/ 1182 w 1345"/>
                <a:gd name="T13" fmla="*/ 658 h 2070"/>
                <a:gd name="T14" fmla="*/ 1192 w 1345"/>
                <a:gd name="T15" fmla="*/ 705 h 2070"/>
                <a:gd name="T16" fmla="*/ 1173 w 1345"/>
                <a:gd name="T17" fmla="*/ 724 h 2070"/>
                <a:gd name="T18" fmla="*/ 1173 w 1345"/>
                <a:gd name="T19" fmla="*/ 839 h 2070"/>
                <a:gd name="T20" fmla="*/ 1182 w 1345"/>
                <a:gd name="T21" fmla="*/ 886 h 2070"/>
                <a:gd name="T22" fmla="*/ 1182 w 1345"/>
                <a:gd name="T23" fmla="*/ 886 h 2070"/>
                <a:gd name="T24" fmla="*/ 1135 w 1345"/>
                <a:gd name="T25" fmla="*/ 1010 h 2070"/>
                <a:gd name="T26" fmla="*/ 1135 w 1345"/>
                <a:gd name="T27" fmla="*/ 1106 h 2070"/>
                <a:gd name="T28" fmla="*/ 1211 w 1345"/>
                <a:gd name="T29" fmla="*/ 1135 h 2070"/>
                <a:gd name="T30" fmla="*/ 1211 w 1345"/>
                <a:gd name="T31" fmla="*/ 1173 h 2070"/>
                <a:gd name="T32" fmla="*/ 1163 w 1345"/>
                <a:gd name="T33" fmla="*/ 1173 h 2070"/>
                <a:gd name="T34" fmla="*/ 1087 w 1345"/>
                <a:gd name="T35" fmla="*/ 1173 h 2070"/>
                <a:gd name="T36" fmla="*/ 1240 w 1345"/>
                <a:gd name="T37" fmla="*/ 1421 h 2070"/>
                <a:gd name="T38" fmla="*/ 1268 w 1345"/>
                <a:gd name="T39" fmla="*/ 1497 h 2070"/>
                <a:gd name="T40" fmla="*/ 1344 w 1345"/>
                <a:gd name="T41" fmla="*/ 1602 h 2070"/>
                <a:gd name="T42" fmla="*/ 1230 w 1345"/>
                <a:gd name="T43" fmla="*/ 1726 h 2070"/>
                <a:gd name="T44" fmla="*/ 1163 w 1345"/>
                <a:gd name="T45" fmla="*/ 1735 h 2070"/>
                <a:gd name="T46" fmla="*/ 1125 w 1345"/>
                <a:gd name="T47" fmla="*/ 1726 h 2070"/>
                <a:gd name="T48" fmla="*/ 1058 w 1345"/>
                <a:gd name="T49" fmla="*/ 1783 h 2070"/>
                <a:gd name="T50" fmla="*/ 1001 w 1345"/>
                <a:gd name="T51" fmla="*/ 1821 h 2070"/>
                <a:gd name="T52" fmla="*/ 972 w 1345"/>
                <a:gd name="T53" fmla="*/ 1898 h 2070"/>
                <a:gd name="T54" fmla="*/ 944 w 1345"/>
                <a:gd name="T55" fmla="*/ 1964 h 2070"/>
                <a:gd name="T56" fmla="*/ 944 w 1345"/>
                <a:gd name="T57" fmla="*/ 1964 h 2070"/>
                <a:gd name="T58" fmla="*/ 801 w 1345"/>
                <a:gd name="T59" fmla="*/ 2031 h 2070"/>
                <a:gd name="T60" fmla="*/ 696 w 1345"/>
                <a:gd name="T61" fmla="*/ 1974 h 2070"/>
                <a:gd name="T62" fmla="*/ 601 w 1345"/>
                <a:gd name="T63" fmla="*/ 1945 h 2070"/>
                <a:gd name="T64" fmla="*/ 477 w 1345"/>
                <a:gd name="T65" fmla="*/ 1869 h 2070"/>
                <a:gd name="T66" fmla="*/ 419 w 1345"/>
                <a:gd name="T67" fmla="*/ 1735 h 2070"/>
                <a:gd name="T68" fmla="*/ 343 w 1345"/>
                <a:gd name="T69" fmla="*/ 1745 h 2070"/>
                <a:gd name="T70" fmla="*/ 295 w 1345"/>
                <a:gd name="T71" fmla="*/ 1659 h 2070"/>
                <a:gd name="T72" fmla="*/ 295 w 1345"/>
                <a:gd name="T73" fmla="*/ 1659 h 2070"/>
                <a:gd name="T74" fmla="*/ 267 w 1345"/>
                <a:gd name="T75" fmla="*/ 1554 h 2070"/>
                <a:gd name="T76" fmla="*/ 171 w 1345"/>
                <a:gd name="T77" fmla="*/ 1487 h 2070"/>
                <a:gd name="T78" fmla="*/ 76 w 1345"/>
                <a:gd name="T79" fmla="*/ 1306 h 2070"/>
                <a:gd name="T80" fmla="*/ 0 w 1345"/>
                <a:gd name="T81" fmla="*/ 1192 h 2070"/>
                <a:gd name="T82" fmla="*/ 28 w 1345"/>
                <a:gd name="T83" fmla="*/ 1001 h 2070"/>
                <a:gd name="T84" fmla="*/ 28 w 1345"/>
                <a:gd name="T85" fmla="*/ 1001 h 2070"/>
                <a:gd name="T86" fmla="*/ 152 w 1345"/>
                <a:gd name="T87" fmla="*/ 1115 h 2070"/>
                <a:gd name="T88" fmla="*/ 219 w 1345"/>
                <a:gd name="T89" fmla="*/ 1049 h 2070"/>
                <a:gd name="T90" fmla="*/ 190 w 1345"/>
                <a:gd name="T91" fmla="*/ 972 h 2070"/>
                <a:gd name="T92" fmla="*/ 257 w 1345"/>
                <a:gd name="T93" fmla="*/ 820 h 2070"/>
                <a:gd name="T94" fmla="*/ 190 w 1345"/>
                <a:gd name="T95" fmla="*/ 715 h 2070"/>
                <a:gd name="T96" fmla="*/ 171 w 1345"/>
                <a:gd name="T97" fmla="*/ 601 h 2070"/>
                <a:gd name="T98" fmla="*/ 190 w 1345"/>
                <a:gd name="T99" fmla="*/ 524 h 2070"/>
                <a:gd name="T100" fmla="*/ 181 w 1345"/>
                <a:gd name="T101" fmla="*/ 419 h 2070"/>
                <a:gd name="T102" fmla="*/ 238 w 1345"/>
                <a:gd name="T103" fmla="*/ 295 h 2070"/>
                <a:gd name="T104" fmla="*/ 276 w 1345"/>
                <a:gd name="T105" fmla="*/ 162 h 2070"/>
                <a:gd name="T106" fmla="*/ 276 w 1345"/>
                <a:gd name="T107" fmla="*/ 162 h 2070"/>
                <a:gd name="T108" fmla="*/ 477 w 1345"/>
                <a:gd name="T109" fmla="*/ 9 h 2070"/>
                <a:gd name="T110" fmla="*/ 763 w 1345"/>
                <a:gd name="T111" fmla="*/ 143 h 2070"/>
                <a:gd name="T112" fmla="*/ 925 w 1345"/>
                <a:gd name="T113" fmla="*/ 19 h 2070"/>
                <a:gd name="T114" fmla="*/ 1030 w 1345"/>
                <a:gd name="T115" fmla="*/ 104 h 20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345" h="2070">
                  <a:moveTo>
                    <a:pt x="1030" y="104"/>
                  </a:moveTo>
                  <a:lnTo>
                    <a:pt x="1030" y="104"/>
                  </a:lnTo>
                  <a:cubicBezTo>
                    <a:pt x="1058" y="190"/>
                    <a:pt x="1058" y="190"/>
                    <a:pt x="1058" y="190"/>
                  </a:cubicBezTo>
                  <a:cubicBezTo>
                    <a:pt x="1087" y="229"/>
                    <a:pt x="1125" y="267"/>
                    <a:pt x="1125" y="324"/>
                  </a:cubicBezTo>
                  <a:cubicBezTo>
                    <a:pt x="1135" y="372"/>
                    <a:pt x="1115" y="372"/>
                    <a:pt x="1077" y="400"/>
                  </a:cubicBezTo>
                  <a:cubicBezTo>
                    <a:pt x="1049" y="419"/>
                    <a:pt x="1049" y="505"/>
                    <a:pt x="1049" y="534"/>
                  </a:cubicBezTo>
                  <a:cubicBezTo>
                    <a:pt x="1049" y="601"/>
                    <a:pt x="1153" y="610"/>
                    <a:pt x="1182" y="658"/>
                  </a:cubicBezTo>
                  <a:cubicBezTo>
                    <a:pt x="1182" y="667"/>
                    <a:pt x="1201" y="696"/>
                    <a:pt x="1192" y="705"/>
                  </a:cubicBezTo>
                  <a:cubicBezTo>
                    <a:pt x="1192" y="715"/>
                    <a:pt x="1182" y="715"/>
                    <a:pt x="1173" y="724"/>
                  </a:cubicBezTo>
                  <a:cubicBezTo>
                    <a:pt x="1153" y="753"/>
                    <a:pt x="1173" y="801"/>
                    <a:pt x="1173" y="839"/>
                  </a:cubicBezTo>
                  <a:cubicBezTo>
                    <a:pt x="1182" y="886"/>
                    <a:pt x="1182" y="886"/>
                    <a:pt x="1182" y="886"/>
                  </a:cubicBezTo>
                  <a:lnTo>
                    <a:pt x="1182" y="886"/>
                  </a:lnTo>
                  <a:cubicBezTo>
                    <a:pt x="1153" y="915"/>
                    <a:pt x="1144" y="972"/>
                    <a:pt x="1135" y="1010"/>
                  </a:cubicBezTo>
                  <a:cubicBezTo>
                    <a:pt x="1125" y="1049"/>
                    <a:pt x="1106" y="1058"/>
                    <a:pt x="1135" y="1106"/>
                  </a:cubicBezTo>
                  <a:cubicBezTo>
                    <a:pt x="1153" y="1125"/>
                    <a:pt x="1192" y="1115"/>
                    <a:pt x="1211" y="1135"/>
                  </a:cubicBezTo>
                  <a:cubicBezTo>
                    <a:pt x="1211" y="1144"/>
                    <a:pt x="1220" y="1163"/>
                    <a:pt x="1211" y="1173"/>
                  </a:cubicBezTo>
                  <a:cubicBezTo>
                    <a:pt x="1201" y="1192"/>
                    <a:pt x="1182" y="1182"/>
                    <a:pt x="1163" y="1173"/>
                  </a:cubicBezTo>
                  <a:cubicBezTo>
                    <a:pt x="1135" y="1163"/>
                    <a:pt x="1106" y="1173"/>
                    <a:pt x="1087" y="1173"/>
                  </a:cubicBezTo>
                  <a:cubicBezTo>
                    <a:pt x="1049" y="1230"/>
                    <a:pt x="1230" y="1363"/>
                    <a:pt x="1240" y="1421"/>
                  </a:cubicBezTo>
                  <a:cubicBezTo>
                    <a:pt x="1240" y="1449"/>
                    <a:pt x="1249" y="1478"/>
                    <a:pt x="1268" y="1497"/>
                  </a:cubicBezTo>
                  <a:cubicBezTo>
                    <a:pt x="1287" y="1535"/>
                    <a:pt x="1344" y="1554"/>
                    <a:pt x="1344" y="1602"/>
                  </a:cubicBezTo>
                  <a:cubicBezTo>
                    <a:pt x="1344" y="1659"/>
                    <a:pt x="1297" y="1726"/>
                    <a:pt x="1230" y="1726"/>
                  </a:cubicBezTo>
                  <a:cubicBezTo>
                    <a:pt x="1211" y="1735"/>
                    <a:pt x="1182" y="1735"/>
                    <a:pt x="1163" y="1735"/>
                  </a:cubicBezTo>
                  <a:cubicBezTo>
                    <a:pt x="1153" y="1735"/>
                    <a:pt x="1144" y="1726"/>
                    <a:pt x="1125" y="1726"/>
                  </a:cubicBezTo>
                  <a:cubicBezTo>
                    <a:pt x="1087" y="1726"/>
                    <a:pt x="1077" y="1745"/>
                    <a:pt x="1058" y="1783"/>
                  </a:cubicBezTo>
                  <a:cubicBezTo>
                    <a:pt x="1039" y="1793"/>
                    <a:pt x="1020" y="1811"/>
                    <a:pt x="1001" y="1821"/>
                  </a:cubicBezTo>
                  <a:cubicBezTo>
                    <a:pt x="972" y="1840"/>
                    <a:pt x="972" y="1859"/>
                    <a:pt x="972" y="1898"/>
                  </a:cubicBezTo>
                  <a:cubicBezTo>
                    <a:pt x="963" y="1926"/>
                    <a:pt x="963" y="1945"/>
                    <a:pt x="944" y="1964"/>
                  </a:cubicBezTo>
                  <a:lnTo>
                    <a:pt x="944" y="1964"/>
                  </a:lnTo>
                  <a:cubicBezTo>
                    <a:pt x="896" y="1964"/>
                    <a:pt x="848" y="2012"/>
                    <a:pt x="801" y="2031"/>
                  </a:cubicBezTo>
                  <a:cubicBezTo>
                    <a:pt x="734" y="2069"/>
                    <a:pt x="744" y="2002"/>
                    <a:pt x="696" y="1974"/>
                  </a:cubicBezTo>
                  <a:cubicBezTo>
                    <a:pt x="667" y="1955"/>
                    <a:pt x="629" y="1964"/>
                    <a:pt x="601" y="1945"/>
                  </a:cubicBezTo>
                  <a:cubicBezTo>
                    <a:pt x="562" y="1907"/>
                    <a:pt x="534" y="1888"/>
                    <a:pt x="477" y="1869"/>
                  </a:cubicBezTo>
                  <a:cubicBezTo>
                    <a:pt x="410" y="1831"/>
                    <a:pt x="457" y="1764"/>
                    <a:pt x="419" y="1735"/>
                  </a:cubicBezTo>
                  <a:cubicBezTo>
                    <a:pt x="391" y="1716"/>
                    <a:pt x="372" y="1745"/>
                    <a:pt x="343" y="1745"/>
                  </a:cubicBezTo>
                  <a:cubicBezTo>
                    <a:pt x="333" y="1745"/>
                    <a:pt x="324" y="1678"/>
                    <a:pt x="295" y="1659"/>
                  </a:cubicBezTo>
                  <a:lnTo>
                    <a:pt x="295" y="1659"/>
                  </a:lnTo>
                  <a:cubicBezTo>
                    <a:pt x="295" y="1611"/>
                    <a:pt x="295" y="1583"/>
                    <a:pt x="267" y="1554"/>
                  </a:cubicBezTo>
                  <a:cubicBezTo>
                    <a:pt x="238" y="1526"/>
                    <a:pt x="200" y="1516"/>
                    <a:pt x="171" y="1487"/>
                  </a:cubicBezTo>
                  <a:cubicBezTo>
                    <a:pt x="114" y="1411"/>
                    <a:pt x="190" y="1325"/>
                    <a:pt x="76" y="1306"/>
                  </a:cubicBezTo>
                  <a:cubicBezTo>
                    <a:pt x="9" y="1297"/>
                    <a:pt x="0" y="1258"/>
                    <a:pt x="0" y="1192"/>
                  </a:cubicBezTo>
                  <a:cubicBezTo>
                    <a:pt x="0" y="1125"/>
                    <a:pt x="9" y="1068"/>
                    <a:pt x="28" y="1001"/>
                  </a:cubicBezTo>
                  <a:lnTo>
                    <a:pt x="28" y="1001"/>
                  </a:lnTo>
                  <a:cubicBezTo>
                    <a:pt x="76" y="1001"/>
                    <a:pt x="105" y="1106"/>
                    <a:pt x="152" y="1115"/>
                  </a:cubicBezTo>
                  <a:cubicBezTo>
                    <a:pt x="210" y="1125"/>
                    <a:pt x="219" y="1106"/>
                    <a:pt x="219" y="1049"/>
                  </a:cubicBezTo>
                  <a:cubicBezTo>
                    <a:pt x="219" y="1039"/>
                    <a:pt x="171" y="972"/>
                    <a:pt x="190" y="972"/>
                  </a:cubicBezTo>
                  <a:cubicBezTo>
                    <a:pt x="238" y="972"/>
                    <a:pt x="286" y="858"/>
                    <a:pt x="257" y="820"/>
                  </a:cubicBezTo>
                  <a:cubicBezTo>
                    <a:pt x="229" y="791"/>
                    <a:pt x="181" y="763"/>
                    <a:pt x="190" y="715"/>
                  </a:cubicBezTo>
                  <a:cubicBezTo>
                    <a:pt x="200" y="677"/>
                    <a:pt x="171" y="639"/>
                    <a:pt x="171" y="601"/>
                  </a:cubicBezTo>
                  <a:cubicBezTo>
                    <a:pt x="162" y="562"/>
                    <a:pt x="190" y="553"/>
                    <a:pt x="190" y="524"/>
                  </a:cubicBezTo>
                  <a:cubicBezTo>
                    <a:pt x="190" y="496"/>
                    <a:pt x="124" y="400"/>
                    <a:pt x="181" y="419"/>
                  </a:cubicBezTo>
                  <a:cubicBezTo>
                    <a:pt x="248" y="429"/>
                    <a:pt x="210" y="333"/>
                    <a:pt x="238" y="295"/>
                  </a:cubicBezTo>
                  <a:cubicBezTo>
                    <a:pt x="276" y="162"/>
                    <a:pt x="276" y="162"/>
                    <a:pt x="276" y="162"/>
                  </a:cubicBezTo>
                  <a:lnTo>
                    <a:pt x="276" y="162"/>
                  </a:lnTo>
                  <a:cubicBezTo>
                    <a:pt x="343" y="133"/>
                    <a:pt x="372" y="19"/>
                    <a:pt x="477" y="9"/>
                  </a:cubicBezTo>
                  <a:cubicBezTo>
                    <a:pt x="591" y="0"/>
                    <a:pt x="677" y="229"/>
                    <a:pt x="763" y="143"/>
                  </a:cubicBezTo>
                  <a:cubicBezTo>
                    <a:pt x="810" y="104"/>
                    <a:pt x="839" y="0"/>
                    <a:pt x="925" y="19"/>
                  </a:cubicBezTo>
                  <a:cubicBezTo>
                    <a:pt x="982" y="28"/>
                    <a:pt x="991" y="76"/>
                    <a:pt x="1030" y="1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3" name="Freeform 44"/>
            <p:cNvSpPr>
              <a:spLocks noChangeArrowheads="1"/>
            </p:cNvSpPr>
            <p:nvPr/>
          </p:nvSpPr>
          <p:spPr bwMode="auto">
            <a:xfrm>
              <a:off x="7940135" y="1581618"/>
              <a:ext cx="523255" cy="618532"/>
            </a:xfrm>
            <a:custGeom>
              <a:avLst/>
              <a:gdLst>
                <a:gd name="T0" fmla="*/ 0 w 2108"/>
                <a:gd name="T1" fmla="*/ 1802 h 2490"/>
                <a:gd name="T2" fmla="*/ 57 w 2108"/>
                <a:gd name="T3" fmla="*/ 1659 h 2490"/>
                <a:gd name="T4" fmla="*/ 181 w 2108"/>
                <a:gd name="T5" fmla="*/ 1564 h 2490"/>
                <a:gd name="T6" fmla="*/ 286 w 2108"/>
                <a:gd name="T7" fmla="*/ 1564 h 2490"/>
                <a:gd name="T8" fmla="*/ 324 w 2108"/>
                <a:gd name="T9" fmla="*/ 1335 h 2490"/>
                <a:gd name="T10" fmla="*/ 143 w 2108"/>
                <a:gd name="T11" fmla="*/ 1011 h 2490"/>
                <a:gd name="T12" fmla="*/ 267 w 2108"/>
                <a:gd name="T13" fmla="*/ 1011 h 2490"/>
                <a:gd name="T14" fmla="*/ 191 w 2108"/>
                <a:gd name="T15" fmla="*/ 944 h 2490"/>
                <a:gd name="T16" fmla="*/ 238 w 2108"/>
                <a:gd name="T17" fmla="*/ 724 h 2490"/>
                <a:gd name="T18" fmla="*/ 438 w 2108"/>
                <a:gd name="T19" fmla="*/ 1001 h 2490"/>
                <a:gd name="T20" fmla="*/ 753 w 2108"/>
                <a:gd name="T21" fmla="*/ 667 h 2490"/>
                <a:gd name="T22" fmla="*/ 1335 w 2108"/>
                <a:gd name="T23" fmla="*/ 429 h 2490"/>
                <a:gd name="T24" fmla="*/ 1764 w 2108"/>
                <a:gd name="T25" fmla="*/ 76 h 2490"/>
                <a:gd name="T26" fmla="*/ 1907 w 2108"/>
                <a:gd name="T27" fmla="*/ 0 h 2490"/>
                <a:gd name="T28" fmla="*/ 1907 w 2108"/>
                <a:gd name="T29" fmla="*/ 95 h 2490"/>
                <a:gd name="T30" fmla="*/ 1878 w 2108"/>
                <a:gd name="T31" fmla="*/ 286 h 2490"/>
                <a:gd name="T32" fmla="*/ 1831 w 2108"/>
                <a:gd name="T33" fmla="*/ 314 h 2490"/>
                <a:gd name="T34" fmla="*/ 1707 w 2108"/>
                <a:gd name="T35" fmla="*/ 381 h 2490"/>
                <a:gd name="T36" fmla="*/ 1754 w 2108"/>
                <a:gd name="T37" fmla="*/ 486 h 2490"/>
                <a:gd name="T38" fmla="*/ 1907 w 2108"/>
                <a:gd name="T39" fmla="*/ 706 h 2490"/>
                <a:gd name="T40" fmla="*/ 2060 w 2108"/>
                <a:gd name="T41" fmla="*/ 820 h 2490"/>
                <a:gd name="T42" fmla="*/ 2031 w 2108"/>
                <a:gd name="T43" fmla="*/ 1106 h 2490"/>
                <a:gd name="T44" fmla="*/ 2022 w 2108"/>
                <a:gd name="T45" fmla="*/ 1487 h 2490"/>
                <a:gd name="T46" fmla="*/ 1983 w 2108"/>
                <a:gd name="T47" fmla="*/ 1516 h 2490"/>
                <a:gd name="T48" fmla="*/ 1888 w 2108"/>
                <a:gd name="T49" fmla="*/ 1583 h 2490"/>
                <a:gd name="T50" fmla="*/ 1773 w 2108"/>
                <a:gd name="T51" fmla="*/ 1688 h 2490"/>
                <a:gd name="T52" fmla="*/ 1793 w 2108"/>
                <a:gd name="T53" fmla="*/ 1878 h 2490"/>
                <a:gd name="T54" fmla="*/ 1659 w 2108"/>
                <a:gd name="T55" fmla="*/ 2003 h 2490"/>
                <a:gd name="T56" fmla="*/ 1621 w 2108"/>
                <a:gd name="T57" fmla="*/ 2203 h 2490"/>
                <a:gd name="T58" fmla="*/ 1383 w 2108"/>
                <a:gd name="T59" fmla="*/ 2441 h 2490"/>
                <a:gd name="T60" fmla="*/ 1306 w 2108"/>
                <a:gd name="T61" fmla="*/ 2489 h 2490"/>
                <a:gd name="T62" fmla="*/ 1259 w 2108"/>
                <a:gd name="T63" fmla="*/ 2432 h 2490"/>
                <a:gd name="T64" fmla="*/ 1220 w 2108"/>
                <a:gd name="T65" fmla="*/ 2346 h 2490"/>
                <a:gd name="T66" fmla="*/ 1039 w 2108"/>
                <a:gd name="T67" fmla="*/ 2012 h 2490"/>
                <a:gd name="T68" fmla="*/ 601 w 2108"/>
                <a:gd name="T69" fmla="*/ 1974 h 2490"/>
                <a:gd name="T70" fmla="*/ 333 w 2108"/>
                <a:gd name="T71" fmla="*/ 2050 h 2490"/>
                <a:gd name="T72" fmla="*/ 238 w 2108"/>
                <a:gd name="T73" fmla="*/ 2060 h 2490"/>
                <a:gd name="T74" fmla="*/ 38 w 2108"/>
                <a:gd name="T75" fmla="*/ 1898 h 24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108" h="2490">
                  <a:moveTo>
                    <a:pt x="0" y="1802"/>
                  </a:moveTo>
                  <a:lnTo>
                    <a:pt x="0" y="1802"/>
                  </a:lnTo>
                  <a:cubicBezTo>
                    <a:pt x="19" y="1783"/>
                    <a:pt x="19" y="1764"/>
                    <a:pt x="28" y="1736"/>
                  </a:cubicBezTo>
                  <a:cubicBezTo>
                    <a:pt x="28" y="1697"/>
                    <a:pt x="28" y="1678"/>
                    <a:pt x="57" y="1659"/>
                  </a:cubicBezTo>
                  <a:cubicBezTo>
                    <a:pt x="76" y="1649"/>
                    <a:pt x="95" y="1631"/>
                    <a:pt x="114" y="1621"/>
                  </a:cubicBezTo>
                  <a:cubicBezTo>
                    <a:pt x="133" y="1583"/>
                    <a:pt x="143" y="1564"/>
                    <a:pt x="181" y="1564"/>
                  </a:cubicBezTo>
                  <a:cubicBezTo>
                    <a:pt x="200" y="1564"/>
                    <a:pt x="209" y="1573"/>
                    <a:pt x="219" y="1573"/>
                  </a:cubicBezTo>
                  <a:cubicBezTo>
                    <a:pt x="238" y="1573"/>
                    <a:pt x="267" y="1573"/>
                    <a:pt x="286" y="1564"/>
                  </a:cubicBezTo>
                  <a:cubicBezTo>
                    <a:pt x="353" y="1564"/>
                    <a:pt x="400" y="1497"/>
                    <a:pt x="400" y="1440"/>
                  </a:cubicBezTo>
                  <a:cubicBezTo>
                    <a:pt x="400" y="1392"/>
                    <a:pt x="343" y="1373"/>
                    <a:pt x="324" y="1335"/>
                  </a:cubicBezTo>
                  <a:cubicBezTo>
                    <a:pt x="305" y="1316"/>
                    <a:pt x="296" y="1287"/>
                    <a:pt x="296" y="1259"/>
                  </a:cubicBezTo>
                  <a:cubicBezTo>
                    <a:pt x="286" y="1201"/>
                    <a:pt x="105" y="1068"/>
                    <a:pt x="143" y="1011"/>
                  </a:cubicBezTo>
                  <a:cubicBezTo>
                    <a:pt x="162" y="1011"/>
                    <a:pt x="191" y="1001"/>
                    <a:pt x="219" y="1011"/>
                  </a:cubicBezTo>
                  <a:cubicBezTo>
                    <a:pt x="238" y="1020"/>
                    <a:pt x="257" y="1030"/>
                    <a:pt x="267" y="1011"/>
                  </a:cubicBezTo>
                  <a:cubicBezTo>
                    <a:pt x="276" y="1001"/>
                    <a:pt x="267" y="982"/>
                    <a:pt x="267" y="973"/>
                  </a:cubicBezTo>
                  <a:cubicBezTo>
                    <a:pt x="248" y="953"/>
                    <a:pt x="209" y="963"/>
                    <a:pt x="191" y="944"/>
                  </a:cubicBezTo>
                  <a:cubicBezTo>
                    <a:pt x="162" y="896"/>
                    <a:pt x="181" y="887"/>
                    <a:pt x="191" y="848"/>
                  </a:cubicBezTo>
                  <a:cubicBezTo>
                    <a:pt x="200" y="810"/>
                    <a:pt x="209" y="753"/>
                    <a:pt x="238" y="724"/>
                  </a:cubicBezTo>
                  <a:lnTo>
                    <a:pt x="238" y="724"/>
                  </a:lnTo>
                  <a:cubicBezTo>
                    <a:pt x="343" y="782"/>
                    <a:pt x="286" y="973"/>
                    <a:pt x="438" y="1001"/>
                  </a:cubicBezTo>
                  <a:cubicBezTo>
                    <a:pt x="496" y="1011"/>
                    <a:pt x="658" y="906"/>
                    <a:pt x="696" y="858"/>
                  </a:cubicBezTo>
                  <a:cubicBezTo>
                    <a:pt x="725" y="801"/>
                    <a:pt x="705" y="696"/>
                    <a:pt x="753" y="667"/>
                  </a:cubicBezTo>
                  <a:cubicBezTo>
                    <a:pt x="830" y="619"/>
                    <a:pt x="953" y="543"/>
                    <a:pt x="1039" y="562"/>
                  </a:cubicBezTo>
                  <a:cubicBezTo>
                    <a:pt x="1201" y="591"/>
                    <a:pt x="1220" y="534"/>
                    <a:pt x="1335" y="429"/>
                  </a:cubicBezTo>
                  <a:cubicBezTo>
                    <a:pt x="1459" y="391"/>
                    <a:pt x="1535" y="257"/>
                    <a:pt x="1621" y="162"/>
                  </a:cubicBezTo>
                  <a:cubicBezTo>
                    <a:pt x="1659" y="114"/>
                    <a:pt x="1707" y="76"/>
                    <a:pt x="1764" y="76"/>
                  </a:cubicBezTo>
                  <a:cubicBezTo>
                    <a:pt x="1821" y="76"/>
                    <a:pt x="1869" y="28"/>
                    <a:pt x="1907" y="0"/>
                  </a:cubicBezTo>
                  <a:lnTo>
                    <a:pt x="1907" y="0"/>
                  </a:lnTo>
                  <a:cubicBezTo>
                    <a:pt x="1917" y="0"/>
                    <a:pt x="1917" y="9"/>
                    <a:pt x="1926" y="19"/>
                  </a:cubicBezTo>
                  <a:cubicBezTo>
                    <a:pt x="1945" y="47"/>
                    <a:pt x="1917" y="76"/>
                    <a:pt x="1907" y="95"/>
                  </a:cubicBezTo>
                  <a:cubicBezTo>
                    <a:pt x="1888" y="143"/>
                    <a:pt x="1907" y="190"/>
                    <a:pt x="1878" y="229"/>
                  </a:cubicBezTo>
                  <a:cubicBezTo>
                    <a:pt x="1859" y="257"/>
                    <a:pt x="1869" y="276"/>
                    <a:pt x="1878" y="286"/>
                  </a:cubicBezTo>
                  <a:lnTo>
                    <a:pt x="1878" y="286"/>
                  </a:lnTo>
                  <a:cubicBezTo>
                    <a:pt x="1831" y="314"/>
                    <a:pt x="1831" y="314"/>
                    <a:pt x="1831" y="314"/>
                  </a:cubicBezTo>
                  <a:cubicBezTo>
                    <a:pt x="1793" y="314"/>
                    <a:pt x="1783" y="295"/>
                    <a:pt x="1764" y="276"/>
                  </a:cubicBezTo>
                  <a:cubicBezTo>
                    <a:pt x="1716" y="229"/>
                    <a:pt x="1735" y="362"/>
                    <a:pt x="1707" y="381"/>
                  </a:cubicBezTo>
                  <a:cubicBezTo>
                    <a:pt x="1678" y="391"/>
                    <a:pt x="1640" y="467"/>
                    <a:pt x="1640" y="496"/>
                  </a:cubicBezTo>
                  <a:cubicBezTo>
                    <a:pt x="1669" y="515"/>
                    <a:pt x="1726" y="467"/>
                    <a:pt x="1754" y="486"/>
                  </a:cubicBezTo>
                  <a:cubicBezTo>
                    <a:pt x="1754" y="524"/>
                    <a:pt x="1764" y="686"/>
                    <a:pt x="1793" y="706"/>
                  </a:cubicBezTo>
                  <a:cubicBezTo>
                    <a:pt x="1812" y="724"/>
                    <a:pt x="1869" y="696"/>
                    <a:pt x="1907" y="706"/>
                  </a:cubicBezTo>
                  <a:cubicBezTo>
                    <a:pt x="1917" y="715"/>
                    <a:pt x="1926" y="753"/>
                    <a:pt x="1936" y="763"/>
                  </a:cubicBezTo>
                  <a:cubicBezTo>
                    <a:pt x="1945" y="810"/>
                    <a:pt x="2022" y="810"/>
                    <a:pt x="2060" y="820"/>
                  </a:cubicBezTo>
                  <a:cubicBezTo>
                    <a:pt x="2107" y="858"/>
                    <a:pt x="2060" y="973"/>
                    <a:pt x="2060" y="1011"/>
                  </a:cubicBezTo>
                  <a:cubicBezTo>
                    <a:pt x="2060" y="1068"/>
                    <a:pt x="2069" y="1058"/>
                    <a:pt x="2031" y="1106"/>
                  </a:cubicBezTo>
                  <a:cubicBezTo>
                    <a:pt x="2002" y="1144"/>
                    <a:pt x="2002" y="1192"/>
                    <a:pt x="2002" y="1230"/>
                  </a:cubicBezTo>
                  <a:cubicBezTo>
                    <a:pt x="2022" y="1487"/>
                    <a:pt x="2022" y="1487"/>
                    <a:pt x="2022" y="1487"/>
                  </a:cubicBezTo>
                  <a:lnTo>
                    <a:pt x="2022" y="1487"/>
                  </a:lnTo>
                  <a:cubicBezTo>
                    <a:pt x="1983" y="1516"/>
                    <a:pt x="1983" y="1516"/>
                    <a:pt x="1983" y="1516"/>
                  </a:cubicBezTo>
                  <a:cubicBezTo>
                    <a:pt x="1964" y="1535"/>
                    <a:pt x="1945" y="1545"/>
                    <a:pt x="1936" y="1564"/>
                  </a:cubicBezTo>
                  <a:cubicBezTo>
                    <a:pt x="1917" y="1573"/>
                    <a:pt x="1907" y="1573"/>
                    <a:pt x="1888" y="1583"/>
                  </a:cubicBezTo>
                  <a:cubicBezTo>
                    <a:pt x="1859" y="1611"/>
                    <a:pt x="1859" y="1640"/>
                    <a:pt x="1840" y="1659"/>
                  </a:cubicBezTo>
                  <a:cubicBezTo>
                    <a:pt x="1821" y="1678"/>
                    <a:pt x="1793" y="1688"/>
                    <a:pt x="1773" y="1688"/>
                  </a:cubicBezTo>
                  <a:cubicBezTo>
                    <a:pt x="1754" y="1697"/>
                    <a:pt x="1764" y="1764"/>
                    <a:pt x="1764" y="1783"/>
                  </a:cubicBezTo>
                  <a:cubicBezTo>
                    <a:pt x="1773" y="1812"/>
                    <a:pt x="1802" y="1850"/>
                    <a:pt x="1793" y="1878"/>
                  </a:cubicBezTo>
                  <a:cubicBezTo>
                    <a:pt x="1773" y="1936"/>
                    <a:pt x="1735" y="1907"/>
                    <a:pt x="1697" y="1926"/>
                  </a:cubicBezTo>
                  <a:cubicBezTo>
                    <a:pt x="1678" y="1945"/>
                    <a:pt x="1669" y="1983"/>
                    <a:pt x="1659" y="2003"/>
                  </a:cubicBezTo>
                  <a:cubicBezTo>
                    <a:pt x="1650" y="2050"/>
                    <a:pt x="1650" y="2088"/>
                    <a:pt x="1659" y="2126"/>
                  </a:cubicBezTo>
                  <a:cubicBezTo>
                    <a:pt x="1669" y="2155"/>
                    <a:pt x="1640" y="2184"/>
                    <a:pt x="1621" y="2203"/>
                  </a:cubicBezTo>
                  <a:cubicBezTo>
                    <a:pt x="1564" y="2270"/>
                    <a:pt x="1554" y="2355"/>
                    <a:pt x="1459" y="2355"/>
                  </a:cubicBezTo>
                  <a:cubicBezTo>
                    <a:pt x="1392" y="2355"/>
                    <a:pt x="1411" y="2403"/>
                    <a:pt x="1383" y="2441"/>
                  </a:cubicBezTo>
                  <a:cubicBezTo>
                    <a:pt x="1354" y="2470"/>
                    <a:pt x="1344" y="2479"/>
                    <a:pt x="1306" y="2489"/>
                  </a:cubicBezTo>
                  <a:lnTo>
                    <a:pt x="1306" y="2489"/>
                  </a:lnTo>
                  <a:cubicBezTo>
                    <a:pt x="1259" y="2460"/>
                    <a:pt x="1259" y="2460"/>
                    <a:pt x="1259" y="2460"/>
                  </a:cubicBezTo>
                  <a:cubicBezTo>
                    <a:pt x="1259" y="2451"/>
                    <a:pt x="1259" y="2441"/>
                    <a:pt x="1259" y="2432"/>
                  </a:cubicBezTo>
                  <a:cubicBezTo>
                    <a:pt x="1259" y="2412"/>
                    <a:pt x="1259" y="2403"/>
                    <a:pt x="1259" y="2393"/>
                  </a:cubicBezTo>
                  <a:cubicBezTo>
                    <a:pt x="1259" y="2365"/>
                    <a:pt x="1239" y="2365"/>
                    <a:pt x="1220" y="2346"/>
                  </a:cubicBezTo>
                  <a:cubicBezTo>
                    <a:pt x="1154" y="2279"/>
                    <a:pt x="1182" y="2165"/>
                    <a:pt x="1201" y="2088"/>
                  </a:cubicBezTo>
                  <a:cubicBezTo>
                    <a:pt x="1211" y="2041"/>
                    <a:pt x="1039" y="2145"/>
                    <a:pt x="1039" y="2012"/>
                  </a:cubicBezTo>
                  <a:cubicBezTo>
                    <a:pt x="1030" y="1945"/>
                    <a:pt x="925" y="1964"/>
                    <a:pt x="877" y="1974"/>
                  </a:cubicBezTo>
                  <a:cubicBezTo>
                    <a:pt x="801" y="1974"/>
                    <a:pt x="667" y="1955"/>
                    <a:pt x="601" y="1974"/>
                  </a:cubicBezTo>
                  <a:cubicBezTo>
                    <a:pt x="543" y="1983"/>
                    <a:pt x="524" y="2050"/>
                    <a:pt x="467" y="2041"/>
                  </a:cubicBezTo>
                  <a:cubicBezTo>
                    <a:pt x="400" y="2021"/>
                    <a:pt x="381" y="1993"/>
                    <a:pt x="333" y="2050"/>
                  </a:cubicBezTo>
                  <a:cubicBezTo>
                    <a:pt x="305" y="2088"/>
                    <a:pt x="276" y="2060"/>
                    <a:pt x="238" y="2060"/>
                  </a:cubicBezTo>
                  <a:lnTo>
                    <a:pt x="238" y="2060"/>
                  </a:lnTo>
                  <a:cubicBezTo>
                    <a:pt x="191" y="2060"/>
                    <a:pt x="152" y="2060"/>
                    <a:pt x="105" y="2031"/>
                  </a:cubicBezTo>
                  <a:cubicBezTo>
                    <a:pt x="76" y="2012"/>
                    <a:pt x="38" y="1936"/>
                    <a:pt x="38" y="1898"/>
                  </a:cubicBezTo>
                  <a:cubicBezTo>
                    <a:pt x="38" y="1859"/>
                    <a:pt x="9" y="1840"/>
                    <a:pt x="0" y="18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4" name="Freeform 45"/>
            <p:cNvSpPr>
              <a:spLocks noChangeArrowheads="1"/>
            </p:cNvSpPr>
            <p:nvPr/>
          </p:nvSpPr>
          <p:spPr bwMode="auto">
            <a:xfrm>
              <a:off x="7565756" y="1953832"/>
              <a:ext cx="447722" cy="447752"/>
            </a:xfrm>
            <a:custGeom>
              <a:avLst/>
              <a:gdLst>
                <a:gd name="T0" fmla="*/ 1507 w 1804"/>
                <a:gd name="T1" fmla="*/ 305 h 1804"/>
                <a:gd name="T2" fmla="*/ 1507 w 1804"/>
                <a:gd name="T3" fmla="*/ 305 h 1804"/>
                <a:gd name="T4" fmla="*/ 1545 w 1804"/>
                <a:gd name="T5" fmla="*/ 401 h 1804"/>
                <a:gd name="T6" fmla="*/ 1612 w 1804"/>
                <a:gd name="T7" fmla="*/ 534 h 1804"/>
                <a:gd name="T8" fmla="*/ 1745 w 1804"/>
                <a:gd name="T9" fmla="*/ 563 h 1804"/>
                <a:gd name="T10" fmla="*/ 1745 w 1804"/>
                <a:gd name="T11" fmla="*/ 563 h 1804"/>
                <a:gd name="T12" fmla="*/ 1774 w 1804"/>
                <a:gd name="T13" fmla="*/ 706 h 1804"/>
                <a:gd name="T14" fmla="*/ 1716 w 1804"/>
                <a:gd name="T15" fmla="*/ 925 h 1804"/>
                <a:gd name="T16" fmla="*/ 1774 w 1804"/>
                <a:gd name="T17" fmla="*/ 1202 h 1804"/>
                <a:gd name="T18" fmla="*/ 1803 w 1804"/>
                <a:gd name="T19" fmla="*/ 1268 h 1804"/>
                <a:gd name="T20" fmla="*/ 1803 w 1804"/>
                <a:gd name="T21" fmla="*/ 1268 h 1804"/>
                <a:gd name="T22" fmla="*/ 1726 w 1804"/>
                <a:gd name="T23" fmla="*/ 1354 h 1804"/>
                <a:gd name="T24" fmla="*/ 1659 w 1804"/>
                <a:gd name="T25" fmla="*/ 1440 h 1804"/>
                <a:gd name="T26" fmla="*/ 1478 w 1804"/>
                <a:gd name="T27" fmla="*/ 1564 h 1804"/>
                <a:gd name="T28" fmla="*/ 1402 w 1804"/>
                <a:gd name="T29" fmla="*/ 1707 h 1804"/>
                <a:gd name="T30" fmla="*/ 1259 w 1804"/>
                <a:gd name="T31" fmla="*/ 1736 h 1804"/>
                <a:gd name="T32" fmla="*/ 1144 w 1804"/>
                <a:gd name="T33" fmla="*/ 1793 h 1804"/>
                <a:gd name="T34" fmla="*/ 915 w 1804"/>
                <a:gd name="T35" fmla="*/ 1726 h 1804"/>
                <a:gd name="T36" fmla="*/ 801 w 1804"/>
                <a:gd name="T37" fmla="*/ 1764 h 1804"/>
                <a:gd name="T38" fmla="*/ 601 w 1804"/>
                <a:gd name="T39" fmla="*/ 1745 h 1804"/>
                <a:gd name="T40" fmla="*/ 477 w 1804"/>
                <a:gd name="T41" fmla="*/ 1755 h 1804"/>
                <a:gd name="T42" fmla="*/ 172 w 1804"/>
                <a:gd name="T43" fmla="*/ 1764 h 1804"/>
                <a:gd name="T44" fmla="*/ 172 w 1804"/>
                <a:gd name="T45" fmla="*/ 1764 h 1804"/>
                <a:gd name="T46" fmla="*/ 172 w 1804"/>
                <a:gd name="T47" fmla="*/ 1650 h 1804"/>
                <a:gd name="T48" fmla="*/ 181 w 1804"/>
                <a:gd name="T49" fmla="*/ 1507 h 1804"/>
                <a:gd name="T50" fmla="*/ 76 w 1804"/>
                <a:gd name="T51" fmla="*/ 1230 h 1804"/>
                <a:gd name="T52" fmla="*/ 86 w 1804"/>
                <a:gd name="T53" fmla="*/ 1078 h 1804"/>
                <a:gd name="T54" fmla="*/ 105 w 1804"/>
                <a:gd name="T55" fmla="*/ 963 h 1804"/>
                <a:gd name="T56" fmla="*/ 95 w 1804"/>
                <a:gd name="T57" fmla="*/ 839 h 1804"/>
                <a:gd name="T58" fmla="*/ 57 w 1804"/>
                <a:gd name="T59" fmla="*/ 763 h 1804"/>
                <a:gd name="T60" fmla="*/ 296 w 1804"/>
                <a:gd name="T61" fmla="*/ 706 h 1804"/>
                <a:gd name="T62" fmla="*/ 429 w 1804"/>
                <a:gd name="T63" fmla="*/ 610 h 1804"/>
                <a:gd name="T64" fmla="*/ 458 w 1804"/>
                <a:gd name="T65" fmla="*/ 372 h 1804"/>
                <a:gd name="T66" fmla="*/ 524 w 1804"/>
                <a:gd name="T67" fmla="*/ 277 h 1804"/>
                <a:gd name="T68" fmla="*/ 572 w 1804"/>
                <a:gd name="T69" fmla="*/ 152 h 1804"/>
                <a:gd name="T70" fmla="*/ 706 w 1804"/>
                <a:gd name="T71" fmla="*/ 67 h 1804"/>
                <a:gd name="T72" fmla="*/ 858 w 1804"/>
                <a:gd name="T73" fmla="*/ 0 h 1804"/>
                <a:gd name="T74" fmla="*/ 858 w 1804"/>
                <a:gd name="T75" fmla="*/ 0 h 1804"/>
                <a:gd name="T76" fmla="*/ 906 w 1804"/>
                <a:gd name="T77" fmla="*/ 86 h 1804"/>
                <a:gd name="T78" fmla="*/ 982 w 1804"/>
                <a:gd name="T79" fmla="*/ 76 h 1804"/>
                <a:gd name="T80" fmla="*/ 1040 w 1804"/>
                <a:gd name="T81" fmla="*/ 210 h 1804"/>
                <a:gd name="T82" fmla="*/ 1164 w 1804"/>
                <a:gd name="T83" fmla="*/ 286 h 1804"/>
                <a:gd name="T84" fmla="*/ 1259 w 1804"/>
                <a:gd name="T85" fmla="*/ 315 h 1804"/>
                <a:gd name="T86" fmla="*/ 1364 w 1804"/>
                <a:gd name="T87" fmla="*/ 372 h 1804"/>
                <a:gd name="T88" fmla="*/ 1507 w 1804"/>
                <a:gd name="T89" fmla="*/ 305 h 1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04" h="1804">
                  <a:moveTo>
                    <a:pt x="1507" y="305"/>
                  </a:moveTo>
                  <a:lnTo>
                    <a:pt x="1507" y="305"/>
                  </a:lnTo>
                  <a:cubicBezTo>
                    <a:pt x="1516" y="343"/>
                    <a:pt x="1545" y="362"/>
                    <a:pt x="1545" y="401"/>
                  </a:cubicBezTo>
                  <a:cubicBezTo>
                    <a:pt x="1545" y="439"/>
                    <a:pt x="1583" y="515"/>
                    <a:pt x="1612" y="534"/>
                  </a:cubicBezTo>
                  <a:cubicBezTo>
                    <a:pt x="1659" y="563"/>
                    <a:pt x="1698" y="563"/>
                    <a:pt x="1745" y="563"/>
                  </a:cubicBezTo>
                  <a:lnTo>
                    <a:pt x="1745" y="563"/>
                  </a:lnTo>
                  <a:cubicBezTo>
                    <a:pt x="1745" y="601"/>
                    <a:pt x="1803" y="677"/>
                    <a:pt x="1774" y="706"/>
                  </a:cubicBezTo>
                  <a:cubicBezTo>
                    <a:pt x="1716" y="773"/>
                    <a:pt x="1659" y="839"/>
                    <a:pt x="1716" y="925"/>
                  </a:cubicBezTo>
                  <a:cubicBezTo>
                    <a:pt x="1783" y="1020"/>
                    <a:pt x="1745" y="1106"/>
                    <a:pt x="1774" y="1202"/>
                  </a:cubicBezTo>
                  <a:cubicBezTo>
                    <a:pt x="1803" y="1268"/>
                    <a:pt x="1803" y="1268"/>
                    <a:pt x="1803" y="1268"/>
                  </a:cubicBezTo>
                  <a:lnTo>
                    <a:pt x="1803" y="1268"/>
                  </a:lnTo>
                  <a:cubicBezTo>
                    <a:pt x="1793" y="1287"/>
                    <a:pt x="1755" y="1326"/>
                    <a:pt x="1726" y="1354"/>
                  </a:cubicBezTo>
                  <a:cubicBezTo>
                    <a:pt x="1698" y="1383"/>
                    <a:pt x="1678" y="1411"/>
                    <a:pt x="1659" y="1440"/>
                  </a:cubicBezTo>
                  <a:cubicBezTo>
                    <a:pt x="1602" y="1507"/>
                    <a:pt x="1516" y="1488"/>
                    <a:pt x="1478" y="1564"/>
                  </a:cubicBezTo>
                  <a:cubicBezTo>
                    <a:pt x="1449" y="1612"/>
                    <a:pt x="1440" y="1669"/>
                    <a:pt x="1402" y="1707"/>
                  </a:cubicBezTo>
                  <a:cubicBezTo>
                    <a:pt x="1364" y="1736"/>
                    <a:pt x="1307" y="1716"/>
                    <a:pt x="1259" y="1736"/>
                  </a:cubicBezTo>
                  <a:cubicBezTo>
                    <a:pt x="1221" y="1755"/>
                    <a:pt x="1192" y="1793"/>
                    <a:pt x="1144" y="1793"/>
                  </a:cubicBezTo>
                  <a:cubicBezTo>
                    <a:pt x="1097" y="1793"/>
                    <a:pt x="963" y="1755"/>
                    <a:pt x="915" y="1726"/>
                  </a:cubicBezTo>
                  <a:cubicBezTo>
                    <a:pt x="839" y="1678"/>
                    <a:pt x="858" y="1764"/>
                    <a:pt x="801" y="1764"/>
                  </a:cubicBezTo>
                  <a:cubicBezTo>
                    <a:pt x="725" y="1764"/>
                    <a:pt x="677" y="1707"/>
                    <a:pt x="601" y="1745"/>
                  </a:cubicBezTo>
                  <a:cubicBezTo>
                    <a:pt x="563" y="1764"/>
                    <a:pt x="515" y="1793"/>
                    <a:pt x="477" y="1755"/>
                  </a:cubicBezTo>
                  <a:cubicBezTo>
                    <a:pt x="372" y="1593"/>
                    <a:pt x="296" y="1803"/>
                    <a:pt x="172" y="1764"/>
                  </a:cubicBezTo>
                  <a:lnTo>
                    <a:pt x="172" y="1764"/>
                  </a:lnTo>
                  <a:cubicBezTo>
                    <a:pt x="181" y="1755"/>
                    <a:pt x="172" y="1669"/>
                    <a:pt x="172" y="1650"/>
                  </a:cubicBezTo>
                  <a:cubicBezTo>
                    <a:pt x="153" y="1593"/>
                    <a:pt x="162" y="1564"/>
                    <a:pt x="181" y="1507"/>
                  </a:cubicBezTo>
                  <a:cubicBezTo>
                    <a:pt x="210" y="1392"/>
                    <a:pt x="143" y="1316"/>
                    <a:pt x="76" y="1230"/>
                  </a:cubicBezTo>
                  <a:cubicBezTo>
                    <a:pt x="0" y="1144"/>
                    <a:pt x="38" y="1154"/>
                    <a:pt x="86" y="1078"/>
                  </a:cubicBezTo>
                  <a:cubicBezTo>
                    <a:pt x="105" y="1040"/>
                    <a:pt x="105" y="1001"/>
                    <a:pt x="105" y="963"/>
                  </a:cubicBezTo>
                  <a:cubicBezTo>
                    <a:pt x="105" y="925"/>
                    <a:pt x="105" y="877"/>
                    <a:pt x="95" y="839"/>
                  </a:cubicBezTo>
                  <a:cubicBezTo>
                    <a:pt x="86" y="830"/>
                    <a:pt x="10" y="763"/>
                    <a:pt x="57" y="763"/>
                  </a:cubicBezTo>
                  <a:cubicBezTo>
                    <a:pt x="134" y="763"/>
                    <a:pt x="248" y="763"/>
                    <a:pt x="296" y="706"/>
                  </a:cubicBezTo>
                  <a:cubicBezTo>
                    <a:pt x="343" y="658"/>
                    <a:pt x="420" y="658"/>
                    <a:pt x="429" y="610"/>
                  </a:cubicBezTo>
                  <a:cubicBezTo>
                    <a:pt x="448" y="534"/>
                    <a:pt x="429" y="448"/>
                    <a:pt x="458" y="372"/>
                  </a:cubicBezTo>
                  <a:cubicBezTo>
                    <a:pt x="467" y="324"/>
                    <a:pt x="515" y="315"/>
                    <a:pt x="524" y="277"/>
                  </a:cubicBezTo>
                  <a:cubicBezTo>
                    <a:pt x="544" y="239"/>
                    <a:pt x="534" y="181"/>
                    <a:pt x="572" y="152"/>
                  </a:cubicBezTo>
                  <a:cubicBezTo>
                    <a:pt x="629" y="124"/>
                    <a:pt x="677" y="124"/>
                    <a:pt x="706" y="67"/>
                  </a:cubicBezTo>
                  <a:cubicBezTo>
                    <a:pt x="734" y="10"/>
                    <a:pt x="811" y="19"/>
                    <a:pt x="858" y="0"/>
                  </a:cubicBezTo>
                  <a:lnTo>
                    <a:pt x="858" y="0"/>
                  </a:lnTo>
                  <a:cubicBezTo>
                    <a:pt x="887" y="19"/>
                    <a:pt x="896" y="86"/>
                    <a:pt x="906" y="86"/>
                  </a:cubicBezTo>
                  <a:cubicBezTo>
                    <a:pt x="935" y="86"/>
                    <a:pt x="954" y="57"/>
                    <a:pt x="982" y="76"/>
                  </a:cubicBezTo>
                  <a:cubicBezTo>
                    <a:pt x="1020" y="105"/>
                    <a:pt x="973" y="172"/>
                    <a:pt x="1040" y="210"/>
                  </a:cubicBezTo>
                  <a:cubicBezTo>
                    <a:pt x="1097" y="229"/>
                    <a:pt x="1125" y="248"/>
                    <a:pt x="1164" y="286"/>
                  </a:cubicBezTo>
                  <a:cubicBezTo>
                    <a:pt x="1192" y="305"/>
                    <a:pt x="1230" y="296"/>
                    <a:pt x="1259" y="315"/>
                  </a:cubicBezTo>
                  <a:cubicBezTo>
                    <a:pt x="1307" y="343"/>
                    <a:pt x="1297" y="410"/>
                    <a:pt x="1364" y="372"/>
                  </a:cubicBezTo>
                  <a:cubicBezTo>
                    <a:pt x="1411" y="353"/>
                    <a:pt x="1459" y="305"/>
                    <a:pt x="1507" y="3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5" name="Freeform 46"/>
            <p:cNvSpPr>
              <a:spLocks noChangeArrowheads="1"/>
            </p:cNvSpPr>
            <p:nvPr/>
          </p:nvSpPr>
          <p:spPr bwMode="auto">
            <a:xfrm>
              <a:off x="8136082" y="741949"/>
              <a:ext cx="429112" cy="724722"/>
            </a:xfrm>
            <a:custGeom>
              <a:avLst/>
              <a:gdLst>
                <a:gd name="T0" fmla="*/ 124 w 1727"/>
                <a:gd name="T1" fmla="*/ 2890 h 2919"/>
                <a:gd name="T2" fmla="*/ 534 w 1727"/>
                <a:gd name="T3" fmla="*/ 2861 h 2919"/>
                <a:gd name="T4" fmla="*/ 992 w 1727"/>
                <a:gd name="T5" fmla="*/ 2537 h 2919"/>
                <a:gd name="T6" fmla="*/ 1297 w 1727"/>
                <a:gd name="T7" fmla="*/ 2261 h 2919"/>
                <a:gd name="T8" fmla="*/ 1278 w 1727"/>
                <a:gd name="T9" fmla="*/ 2251 h 2919"/>
                <a:gd name="T10" fmla="*/ 1307 w 1727"/>
                <a:gd name="T11" fmla="*/ 1984 h 2919"/>
                <a:gd name="T12" fmla="*/ 1440 w 1727"/>
                <a:gd name="T13" fmla="*/ 1812 h 2919"/>
                <a:gd name="T14" fmla="*/ 1516 w 1727"/>
                <a:gd name="T15" fmla="*/ 1602 h 2919"/>
                <a:gd name="T16" fmla="*/ 1555 w 1727"/>
                <a:gd name="T17" fmla="*/ 1402 h 2919"/>
                <a:gd name="T18" fmla="*/ 1631 w 1727"/>
                <a:gd name="T19" fmla="*/ 1211 h 2919"/>
                <a:gd name="T20" fmla="*/ 1612 w 1727"/>
                <a:gd name="T21" fmla="*/ 935 h 2919"/>
                <a:gd name="T22" fmla="*/ 1516 w 1727"/>
                <a:gd name="T23" fmla="*/ 592 h 2919"/>
                <a:gd name="T24" fmla="*/ 1450 w 1727"/>
                <a:gd name="T25" fmla="*/ 410 h 2919"/>
                <a:gd name="T26" fmla="*/ 1498 w 1727"/>
                <a:gd name="T27" fmla="*/ 296 h 2919"/>
                <a:gd name="T28" fmla="*/ 1593 w 1727"/>
                <a:gd name="T29" fmla="*/ 86 h 2919"/>
                <a:gd name="T30" fmla="*/ 1431 w 1727"/>
                <a:gd name="T31" fmla="*/ 96 h 2919"/>
                <a:gd name="T32" fmla="*/ 1135 w 1727"/>
                <a:gd name="T33" fmla="*/ 10 h 2919"/>
                <a:gd name="T34" fmla="*/ 820 w 1727"/>
                <a:gd name="T35" fmla="*/ 162 h 2919"/>
                <a:gd name="T36" fmla="*/ 429 w 1727"/>
                <a:gd name="T37" fmla="*/ 210 h 2919"/>
                <a:gd name="T38" fmla="*/ 420 w 1727"/>
                <a:gd name="T39" fmla="*/ 220 h 2919"/>
                <a:gd name="T40" fmla="*/ 277 w 1727"/>
                <a:gd name="T41" fmla="*/ 391 h 2919"/>
                <a:gd name="T42" fmla="*/ 420 w 1727"/>
                <a:gd name="T43" fmla="*/ 572 h 2919"/>
                <a:gd name="T44" fmla="*/ 448 w 1727"/>
                <a:gd name="T45" fmla="*/ 697 h 2919"/>
                <a:gd name="T46" fmla="*/ 439 w 1727"/>
                <a:gd name="T47" fmla="*/ 1030 h 2919"/>
                <a:gd name="T48" fmla="*/ 258 w 1727"/>
                <a:gd name="T49" fmla="*/ 1068 h 2919"/>
                <a:gd name="T50" fmla="*/ 0 w 1727"/>
                <a:gd name="T51" fmla="*/ 1488 h 2919"/>
                <a:gd name="T52" fmla="*/ 19 w 1727"/>
                <a:gd name="T53" fmla="*/ 1583 h 2919"/>
                <a:gd name="T54" fmla="*/ 57 w 1727"/>
                <a:gd name="T55" fmla="*/ 1765 h 2919"/>
                <a:gd name="T56" fmla="*/ 115 w 1727"/>
                <a:gd name="T57" fmla="*/ 2003 h 2919"/>
                <a:gd name="T58" fmla="*/ 334 w 1727"/>
                <a:gd name="T59" fmla="*/ 2089 h 2919"/>
                <a:gd name="T60" fmla="*/ 258 w 1727"/>
                <a:gd name="T61" fmla="*/ 2441 h 2919"/>
                <a:gd name="T62" fmla="*/ 115 w 1727"/>
                <a:gd name="T63" fmla="*/ 2747 h 29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27" h="2919">
                  <a:moveTo>
                    <a:pt x="124" y="2890"/>
                  </a:moveTo>
                  <a:lnTo>
                    <a:pt x="124" y="2890"/>
                  </a:lnTo>
                  <a:cubicBezTo>
                    <a:pt x="296" y="2890"/>
                    <a:pt x="296" y="2890"/>
                    <a:pt x="296" y="2890"/>
                  </a:cubicBezTo>
                  <a:cubicBezTo>
                    <a:pt x="401" y="2852"/>
                    <a:pt x="420" y="2813"/>
                    <a:pt x="534" y="2861"/>
                  </a:cubicBezTo>
                  <a:cubicBezTo>
                    <a:pt x="696" y="2918"/>
                    <a:pt x="820" y="2833"/>
                    <a:pt x="916" y="2709"/>
                  </a:cubicBezTo>
                  <a:cubicBezTo>
                    <a:pt x="973" y="2632"/>
                    <a:pt x="963" y="2613"/>
                    <a:pt x="992" y="2537"/>
                  </a:cubicBezTo>
                  <a:cubicBezTo>
                    <a:pt x="1011" y="2451"/>
                    <a:pt x="1078" y="2413"/>
                    <a:pt x="1135" y="2356"/>
                  </a:cubicBezTo>
                  <a:cubicBezTo>
                    <a:pt x="1297" y="2261"/>
                    <a:pt x="1297" y="2261"/>
                    <a:pt x="1297" y="2261"/>
                  </a:cubicBezTo>
                  <a:lnTo>
                    <a:pt x="1297" y="2261"/>
                  </a:lnTo>
                  <a:cubicBezTo>
                    <a:pt x="1288" y="2261"/>
                    <a:pt x="1288" y="2261"/>
                    <a:pt x="1278" y="2251"/>
                  </a:cubicBezTo>
                  <a:cubicBezTo>
                    <a:pt x="1240" y="2213"/>
                    <a:pt x="1211" y="2127"/>
                    <a:pt x="1269" y="2079"/>
                  </a:cubicBezTo>
                  <a:cubicBezTo>
                    <a:pt x="1297" y="2060"/>
                    <a:pt x="1297" y="2022"/>
                    <a:pt x="1307" y="1984"/>
                  </a:cubicBezTo>
                  <a:cubicBezTo>
                    <a:pt x="1326" y="1946"/>
                    <a:pt x="1345" y="1955"/>
                    <a:pt x="1383" y="1936"/>
                  </a:cubicBezTo>
                  <a:cubicBezTo>
                    <a:pt x="1488" y="1898"/>
                    <a:pt x="1393" y="1841"/>
                    <a:pt x="1440" y="1812"/>
                  </a:cubicBezTo>
                  <a:cubicBezTo>
                    <a:pt x="1478" y="1784"/>
                    <a:pt x="1516" y="1822"/>
                    <a:pt x="1545" y="1755"/>
                  </a:cubicBezTo>
                  <a:cubicBezTo>
                    <a:pt x="1574" y="1679"/>
                    <a:pt x="1516" y="1660"/>
                    <a:pt x="1516" y="1602"/>
                  </a:cubicBezTo>
                  <a:cubicBezTo>
                    <a:pt x="1516" y="1574"/>
                    <a:pt x="1526" y="1555"/>
                    <a:pt x="1536" y="1526"/>
                  </a:cubicBezTo>
                  <a:cubicBezTo>
                    <a:pt x="1555" y="1478"/>
                    <a:pt x="1536" y="1440"/>
                    <a:pt x="1555" y="1402"/>
                  </a:cubicBezTo>
                  <a:cubicBezTo>
                    <a:pt x="1545" y="1364"/>
                    <a:pt x="1564" y="1316"/>
                    <a:pt x="1583" y="1288"/>
                  </a:cubicBezTo>
                  <a:cubicBezTo>
                    <a:pt x="1602" y="1259"/>
                    <a:pt x="1640" y="1269"/>
                    <a:pt x="1631" y="1211"/>
                  </a:cubicBezTo>
                  <a:cubicBezTo>
                    <a:pt x="1612" y="1097"/>
                    <a:pt x="1726" y="1144"/>
                    <a:pt x="1726" y="1049"/>
                  </a:cubicBezTo>
                  <a:cubicBezTo>
                    <a:pt x="1726" y="1002"/>
                    <a:pt x="1640" y="964"/>
                    <a:pt x="1612" y="935"/>
                  </a:cubicBezTo>
                  <a:cubicBezTo>
                    <a:pt x="1555" y="868"/>
                    <a:pt x="1555" y="820"/>
                    <a:pt x="1545" y="735"/>
                  </a:cubicBezTo>
                  <a:cubicBezTo>
                    <a:pt x="1536" y="706"/>
                    <a:pt x="1507" y="610"/>
                    <a:pt x="1516" y="592"/>
                  </a:cubicBezTo>
                  <a:cubicBezTo>
                    <a:pt x="1516" y="553"/>
                    <a:pt x="1555" y="544"/>
                    <a:pt x="1498" y="506"/>
                  </a:cubicBezTo>
                  <a:cubicBezTo>
                    <a:pt x="1469" y="487"/>
                    <a:pt x="1440" y="458"/>
                    <a:pt x="1450" y="410"/>
                  </a:cubicBezTo>
                  <a:cubicBezTo>
                    <a:pt x="1450" y="391"/>
                    <a:pt x="1478" y="382"/>
                    <a:pt x="1488" y="363"/>
                  </a:cubicBezTo>
                  <a:cubicBezTo>
                    <a:pt x="1488" y="343"/>
                    <a:pt x="1488" y="305"/>
                    <a:pt x="1498" y="296"/>
                  </a:cubicBezTo>
                  <a:cubicBezTo>
                    <a:pt x="1507" y="277"/>
                    <a:pt x="1583" y="315"/>
                    <a:pt x="1583" y="258"/>
                  </a:cubicBezTo>
                  <a:cubicBezTo>
                    <a:pt x="1593" y="210"/>
                    <a:pt x="1593" y="143"/>
                    <a:pt x="1593" y="86"/>
                  </a:cubicBezTo>
                  <a:cubicBezTo>
                    <a:pt x="1593" y="57"/>
                    <a:pt x="1536" y="67"/>
                    <a:pt x="1516" y="57"/>
                  </a:cubicBezTo>
                  <a:cubicBezTo>
                    <a:pt x="1440" y="48"/>
                    <a:pt x="1469" y="48"/>
                    <a:pt x="1431" y="96"/>
                  </a:cubicBezTo>
                  <a:cubicBezTo>
                    <a:pt x="1421" y="105"/>
                    <a:pt x="1297" y="105"/>
                    <a:pt x="1278" y="96"/>
                  </a:cubicBezTo>
                  <a:cubicBezTo>
                    <a:pt x="1202" y="86"/>
                    <a:pt x="1240" y="0"/>
                    <a:pt x="1135" y="10"/>
                  </a:cubicBezTo>
                  <a:cubicBezTo>
                    <a:pt x="1078" y="29"/>
                    <a:pt x="992" y="0"/>
                    <a:pt x="944" y="10"/>
                  </a:cubicBezTo>
                  <a:cubicBezTo>
                    <a:pt x="916" y="19"/>
                    <a:pt x="849" y="124"/>
                    <a:pt x="820" y="162"/>
                  </a:cubicBezTo>
                  <a:cubicBezTo>
                    <a:pt x="725" y="286"/>
                    <a:pt x="706" y="229"/>
                    <a:pt x="592" y="143"/>
                  </a:cubicBezTo>
                  <a:cubicBezTo>
                    <a:pt x="496" y="86"/>
                    <a:pt x="477" y="124"/>
                    <a:pt x="429" y="210"/>
                  </a:cubicBezTo>
                  <a:cubicBezTo>
                    <a:pt x="429" y="210"/>
                    <a:pt x="429" y="220"/>
                    <a:pt x="420" y="220"/>
                  </a:cubicBezTo>
                  <a:lnTo>
                    <a:pt x="420" y="220"/>
                  </a:lnTo>
                  <a:cubicBezTo>
                    <a:pt x="420" y="248"/>
                    <a:pt x="410" y="324"/>
                    <a:pt x="382" y="343"/>
                  </a:cubicBezTo>
                  <a:cubicBezTo>
                    <a:pt x="344" y="372"/>
                    <a:pt x="315" y="372"/>
                    <a:pt x="277" y="391"/>
                  </a:cubicBezTo>
                  <a:cubicBezTo>
                    <a:pt x="201" y="420"/>
                    <a:pt x="363" y="515"/>
                    <a:pt x="382" y="534"/>
                  </a:cubicBezTo>
                  <a:cubicBezTo>
                    <a:pt x="401" y="544"/>
                    <a:pt x="401" y="563"/>
                    <a:pt x="420" y="572"/>
                  </a:cubicBezTo>
                  <a:cubicBezTo>
                    <a:pt x="439" y="582"/>
                    <a:pt x="448" y="572"/>
                    <a:pt x="468" y="572"/>
                  </a:cubicBezTo>
                  <a:cubicBezTo>
                    <a:pt x="468" y="610"/>
                    <a:pt x="458" y="658"/>
                    <a:pt x="448" y="697"/>
                  </a:cubicBezTo>
                  <a:cubicBezTo>
                    <a:pt x="448" y="763"/>
                    <a:pt x="496" y="849"/>
                    <a:pt x="477" y="906"/>
                  </a:cubicBezTo>
                  <a:cubicBezTo>
                    <a:pt x="458" y="982"/>
                    <a:pt x="344" y="964"/>
                    <a:pt x="439" y="1030"/>
                  </a:cubicBezTo>
                  <a:cubicBezTo>
                    <a:pt x="487" y="1068"/>
                    <a:pt x="448" y="1106"/>
                    <a:pt x="401" y="1087"/>
                  </a:cubicBezTo>
                  <a:cubicBezTo>
                    <a:pt x="363" y="1087"/>
                    <a:pt x="286" y="1030"/>
                    <a:pt x="258" y="1068"/>
                  </a:cubicBezTo>
                  <a:cubicBezTo>
                    <a:pt x="229" y="1097"/>
                    <a:pt x="267" y="1307"/>
                    <a:pt x="153" y="1249"/>
                  </a:cubicBezTo>
                  <a:cubicBezTo>
                    <a:pt x="57" y="1202"/>
                    <a:pt x="77" y="1440"/>
                    <a:pt x="0" y="1488"/>
                  </a:cubicBezTo>
                  <a:lnTo>
                    <a:pt x="0" y="1488"/>
                  </a:lnTo>
                  <a:cubicBezTo>
                    <a:pt x="10" y="1517"/>
                    <a:pt x="10" y="1555"/>
                    <a:pt x="19" y="1583"/>
                  </a:cubicBezTo>
                  <a:cubicBezTo>
                    <a:pt x="29" y="1621"/>
                    <a:pt x="0" y="1660"/>
                    <a:pt x="10" y="1698"/>
                  </a:cubicBezTo>
                  <a:cubicBezTo>
                    <a:pt x="19" y="1726"/>
                    <a:pt x="48" y="1736"/>
                    <a:pt x="57" y="1765"/>
                  </a:cubicBezTo>
                  <a:cubicBezTo>
                    <a:pt x="77" y="1803"/>
                    <a:pt x="57" y="1831"/>
                    <a:pt x="48" y="1869"/>
                  </a:cubicBezTo>
                  <a:cubicBezTo>
                    <a:pt x="48" y="1917"/>
                    <a:pt x="96" y="1955"/>
                    <a:pt x="115" y="2003"/>
                  </a:cubicBezTo>
                  <a:cubicBezTo>
                    <a:pt x="143" y="2070"/>
                    <a:pt x="181" y="2041"/>
                    <a:pt x="229" y="2051"/>
                  </a:cubicBezTo>
                  <a:cubicBezTo>
                    <a:pt x="267" y="2060"/>
                    <a:pt x="286" y="2079"/>
                    <a:pt x="334" y="2089"/>
                  </a:cubicBezTo>
                  <a:cubicBezTo>
                    <a:pt x="429" y="2098"/>
                    <a:pt x="315" y="2241"/>
                    <a:pt x="286" y="2279"/>
                  </a:cubicBezTo>
                  <a:cubicBezTo>
                    <a:pt x="229" y="2346"/>
                    <a:pt x="267" y="2365"/>
                    <a:pt x="258" y="2441"/>
                  </a:cubicBezTo>
                  <a:cubicBezTo>
                    <a:pt x="258" y="2489"/>
                    <a:pt x="181" y="2604"/>
                    <a:pt x="162" y="2651"/>
                  </a:cubicBezTo>
                  <a:cubicBezTo>
                    <a:pt x="143" y="2680"/>
                    <a:pt x="105" y="2709"/>
                    <a:pt x="115" y="2747"/>
                  </a:cubicBezTo>
                  <a:cubicBezTo>
                    <a:pt x="124" y="2890"/>
                    <a:pt x="124" y="2890"/>
                    <a:pt x="124" y="28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47"/>
            <p:cNvSpPr>
              <a:spLocks noChangeArrowheads="1"/>
            </p:cNvSpPr>
            <p:nvPr/>
          </p:nvSpPr>
          <p:spPr bwMode="auto">
            <a:xfrm>
              <a:off x="7960934" y="1302459"/>
              <a:ext cx="537486" cy="530952"/>
            </a:xfrm>
            <a:custGeom>
              <a:avLst/>
              <a:gdLst>
                <a:gd name="T0" fmla="*/ 829 w 2165"/>
                <a:gd name="T1" fmla="*/ 629 h 2137"/>
                <a:gd name="T2" fmla="*/ 829 w 2165"/>
                <a:gd name="T3" fmla="*/ 629 h 2137"/>
                <a:gd name="T4" fmla="*/ 1001 w 2165"/>
                <a:gd name="T5" fmla="*/ 629 h 2137"/>
                <a:gd name="T6" fmla="*/ 1239 w 2165"/>
                <a:gd name="T7" fmla="*/ 600 h 2137"/>
                <a:gd name="T8" fmla="*/ 1621 w 2165"/>
                <a:gd name="T9" fmla="*/ 448 h 2137"/>
                <a:gd name="T10" fmla="*/ 1697 w 2165"/>
                <a:gd name="T11" fmla="*/ 276 h 2137"/>
                <a:gd name="T12" fmla="*/ 1840 w 2165"/>
                <a:gd name="T13" fmla="*/ 95 h 2137"/>
                <a:gd name="T14" fmla="*/ 2002 w 2165"/>
                <a:gd name="T15" fmla="*/ 0 h 2137"/>
                <a:gd name="T16" fmla="*/ 2002 w 2165"/>
                <a:gd name="T17" fmla="*/ 0 h 2137"/>
                <a:gd name="T18" fmla="*/ 2117 w 2165"/>
                <a:gd name="T19" fmla="*/ 38 h 2137"/>
                <a:gd name="T20" fmla="*/ 2117 w 2165"/>
                <a:gd name="T21" fmla="*/ 38 h 2137"/>
                <a:gd name="T22" fmla="*/ 2098 w 2165"/>
                <a:gd name="T23" fmla="*/ 104 h 2137"/>
                <a:gd name="T24" fmla="*/ 2098 w 2165"/>
                <a:gd name="T25" fmla="*/ 162 h 2137"/>
                <a:gd name="T26" fmla="*/ 2126 w 2165"/>
                <a:gd name="T27" fmla="*/ 276 h 2137"/>
                <a:gd name="T28" fmla="*/ 2117 w 2165"/>
                <a:gd name="T29" fmla="*/ 448 h 2137"/>
                <a:gd name="T30" fmla="*/ 2050 w 2165"/>
                <a:gd name="T31" fmla="*/ 648 h 2137"/>
                <a:gd name="T32" fmla="*/ 1974 w 2165"/>
                <a:gd name="T33" fmla="*/ 791 h 2137"/>
                <a:gd name="T34" fmla="*/ 1888 w 2165"/>
                <a:gd name="T35" fmla="*/ 848 h 2137"/>
                <a:gd name="T36" fmla="*/ 1878 w 2165"/>
                <a:gd name="T37" fmla="*/ 943 h 2137"/>
                <a:gd name="T38" fmla="*/ 1831 w 2165"/>
                <a:gd name="T39" fmla="*/ 991 h 2137"/>
                <a:gd name="T40" fmla="*/ 1812 w 2165"/>
                <a:gd name="T41" fmla="*/ 1039 h 2137"/>
                <a:gd name="T42" fmla="*/ 1821 w 2165"/>
                <a:gd name="T43" fmla="*/ 1125 h 2137"/>
                <a:gd name="T44" fmla="*/ 1821 w 2165"/>
                <a:gd name="T45" fmla="*/ 1125 h 2137"/>
                <a:gd name="T46" fmla="*/ 1678 w 2165"/>
                <a:gd name="T47" fmla="*/ 1201 h 2137"/>
                <a:gd name="T48" fmla="*/ 1535 w 2165"/>
                <a:gd name="T49" fmla="*/ 1287 h 2137"/>
                <a:gd name="T50" fmla="*/ 1249 w 2165"/>
                <a:gd name="T51" fmla="*/ 1554 h 2137"/>
                <a:gd name="T52" fmla="*/ 953 w 2165"/>
                <a:gd name="T53" fmla="*/ 1687 h 2137"/>
                <a:gd name="T54" fmla="*/ 667 w 2165"/>
                <a:gd name="T55" fmla="*/ 1792 h 2137"/>
                <a:gd name="T56" fmla="*/ 610 w 2165"/>
                <a:gd name="T57" fmla="*/ 1983 h 2137"/>
                <a:gd name="T58" fmla="*/ 352 w 2165"/>
                <a:gd name="T59" fmla="*/ 2126 h 2137"/>
                <a:gd name="T60" fmla="*/ 152 w 2165"/>
                <a:gd name="T61" fmla="*/ 1849 h 2137"/>
                <a:gd name="T62" fmla="*/ 152 w 2165"/>
                <a:gd name="T63" fmla="*/ 1849 h 2137"/>
                <a:gd name="T64" fmla="*/ 143 w 2165"/>
                <a:gd name="T65" fmla="*/ 1802 h 2137"/>
                <a:gd name="T66" fmla="*/ 143 w 2165"/>
                <a:gd name="T67" fmla="*/ 1687 h 2137"/>
                <a:gd name="T68" fmla="*/ 162 w 2165"/>
                <a:gd name="T69" fmla="*/ 1668 h 2137"/>
                <a:gd name="T70" fmla="*/ 152 w 2165"/>
                <a:gd name="T71" fmla="*/ 1621 h 2137"/>
                <a:gd name="T72" fmla="*/ 19 w 2165"/>
                <a:gd name="T73" fmla="*/ 1497 h 2137"/>
                <a:gd name="T74" fmla="*/ 47 w 2165"/>
                <a:gd name="T75" fmla="*/ 1363 h 2137"/>
                <a:gd name="T76" fmla="*/ 95 w 2165"/>
                <a:gd name="T77" fmla="*/ 1287 h 2137"/>
                <a:gd name="T78" fmla="*/ 28 w 2165"/>
                <a:gd name="T79" fmla="*/ 1153 h 2137"/>
                <a:gd name="T80" fmla="*/ 0 w 2165"/>
                <a:gd name="T81" fmla="*/ 1067 h 2137"/>
                <a:gd name="T82" fmla="*/ 0 w 2165"/>
                <a:gd name="T83" fmla="*/ 1067 h 2137"/>
                <a:gd name="T84" fmla="*/ 105 w 2165"/>
                <a:gd name="T85" fmla="*/ 982 h 2137"/>
                <a:gd name="T86" fmla="*/ 200 w 2165"/>
                <a:gd name="T87" fmla="*/ 963 h 2137"/>
                <a:gd name="T88" fmla="*/ 438 w 2165"/>
                <a:gd name="T89" fmla="*/ 829 h 2137"/>
                <a:gd name="T90" fmla="*/ 572 w 2165"/>
                <a:gd name="T91" fmla="*/ 734 h 2137"/>
                <a:gd name="T92" fmla="*/ 715 w 2165"/>
                <a:gd name="T93" fmla="*/ 791 h 2137"/>
                <a:gd name="T94" fmla="*/ 829 w 2165"/>
                <a:gd name="T95" fmla="*/ 629 h 2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65" h="2137">
                  <a:moveTo>
                    <a:pt x="829" y="629"/>
                  </a:moveTo>
                  <a:lnTo>
                    <a:pt x="829" y="629"/>
                  </a:lnTo>
                  <a:cubicBezTo>
                    <a:pt x="1001" y="629"/>
                    <a:pt x="1001" y="629"/>
                    <a:pt x="1001" y="629"/>
                  </a:cubicBezTo>
                  <a:cubicBezTo>
                    <a:pt x="1106" y="591"/>
                    <a:pt x="1125" y="552"/>
                    <a:pt x="1239" y="600"/>
                  </a:cubicBezTo>
                  <a:cubicBezTo>
                    <a:pt x="1401" y="657"/>
                    <a:pt x="1525" y="572"/>
                    <a:pt x="1621" y="448"/>
                  </a:cubicBezTo>
                  <a:cubicBezTo>
                    <a:pt x="1678" y="371"/>
                    <a:pt x="1668" y="352"/>
                    <a:pt x="1697" y="276"/>
                  </a:cubicBezTo>
                  <a:cubicBezTo>
                    <a:pt x="1716" y="190"/>
                    <a:pt x="1783" y="152"/>
                    <a:pt x="1840" y="95"/>
                  </a:cubicBezTo>
                  <a:cubicBezTo>
                    <a:pt x="2002" y="0"/>
                    <a:pt x="2002" y="0"/>
                    <a:pt x="2002" y="0"/>
                  </a:cubicBezTo>
                  <a:lnTo>
                    <a:pt x="2002" y="0"/>
                  </a:lnTo>
                  <a:cubicBezTo>
                    <a:pt x="2031" y="18"/>
                    <a:pt x="2088" y="28"/>
                    <a:pt x="2117" y="38"/>
                  </a:cubicBezTo>
                  <a:lnTo>
                    <a:pt x="2117" y="38"/>
                  </a:lnTo>
                  <a:cubicBezTo>
                    <a:pt x="2117" y="57"/>
                    <a:pt x="2098" y="76"/>
                    <a:pt x="2098" y="104"/>
                  </a:cubicBezTo>
                  <a:cubicBezTo>
                    <a:pt x="2098" y="133"/>
                    <a:pt x="2107" y="142"/>
                    <a:pt x="2098" y="162"/>
                  </a:cubicBezTo>
                  <a:cubicBezTo>
                    <a:pt x="2069" y="200"/>
                    <a:pt x="2088" y="257"/>
                    <a:pt x="2126" y="276"/>
                  </a:cubicBezTo>
                  <a:cubicBezTo>
                    <a:pt x="2155" y="285"/>
                    <a:pt x="2098" y="400"/>
                    <a:pt x="2117" y="448"/>
                  </a:cubicBezTo>
                  <a:cubicBezTo>
                    <a:pt x="2164" y="572"/>
                    <a:pt x="2107" y="552"/>
                    <a:pt x="2050" y="648"/>
                  </a:cubicBezTo>
                  <a:cubicBezTo>
                    <a:pt x="2021" y="715"/>
                    <a:pt x="2040" y="734"/>
                    <a:pt x="1974" y="791"/>
                  </a:cubicBezTo>
                  <a:cubicBezTo>
                    <a:pt x="1945" y="810"/>
                    <a:pt x="1907" y="810"/>
                    <a:pt x="1888" y="848"/>
                  </a:cubicBezTo>
                  <a:cubicBezTo>
                    <a:pt x="1878" y="877"/>
                    <a:pt x="1897" y="924"/>
                    <a:pt x="1878" y="943"/>
                  </a:cubicBezTo>
                  <a:cubicBezTo>
                    <a:pt x="1869" y="963"/>
                    <a:pt x="1831" y="953"/>
                    <a:pt x="1831" y="991"/>
                  </a:cubicBezTo>
                  <a:cubicBezTo>
                    <a:pt x="1831" y="1029"/>
                    <a:pt x="1840" y="1010"/>
                    <a:pt x="1812" y="1039"/>
                  </a:cubicBezTo>
                  <a:cubicBezTo>
                    <a:pt x="1773" y="1087"/>
                    <a:pt x="1792" y="1106"/>
                    <a:pt x="1821" y="1125"/>
                  </a:cubicBezTo>
                  <a:lnTo>
                    <a:pt x="1821" y="1125"/>
                  </a:lnTo>
                  <a:cubicBezTo>
                    <a:pt x="1783" y="1153"/>
                    <a:pt x="1735" y="1201"/>
                    <a:pt x="1678" y="1201"/>
                  </a:cubicBezTo>
                  <a:cubicBezTo>
                    <a:pt x="1621" y="1201"/>
                    <a:pt x="1573" y="1239"/>
                    <a:pt x="1535" y="1287"/>
                  </a:cubicBezTo>
                  <a:cubicBezTo>
                    <a:pt x="1449" y="1382"/>
                    <a:pt x="1373" y="1516"/>
                    <a:pt x="1249" y="1554"/>
                  </a:cubicBezTo>
                  <a:cubicBezTo>
                    <a:pt x="1134" y="1659"/>
                    <a:pt x="1115" y="1716"/>
                    <a:pt x="953" y="1687"/>
                  </a:cubicBezTo>
                  <a:cubicBezTo>
                    <a:pt x="867" y="1668"/>
                    <a:pt x="744" y="1744"/>
                    <a:pt x="667" y="1792"/>
                  </a:cubicBezTo>
                  <a:cubicBezTo>
                    <a:pt x="619" y="1821"/>
                    <a:pt x="639" y="1926"/>
                    <a:pt x="610" y="1983"/>
                  </a:cubicBezTo>
                  <a:cubicBezTo>
                    <a:pt x="572" y="2031"/>
                    <a:pt x="410" y="2136"/>
                    <a:pt x="352" y="2126"/>
                  </a:cubicBezTo>
                  <a:cubicBezTo>
                    <a:pt x="200" y="2098"/>
                    <a:pt x="257" y="1907"/>
                    <a:pt x="152" y="1849"/>
                  </a:cubicBezTo>
                  <a:lnTo>
                    <a:pt x="152" y="1849"/>
                  </a:lnTo>
                  <a:cubicBezTo>
                    <a:pt x="143" y="1802"/>
                    <a:pt x="143" y="1802"/>
                    <a:pt x="143" y="1802"/>
                  </a:cubicBezTo>
                  <a:cubicBezTo>
                    <a:pt x="143" y="1764"/>
                    <a:pt x="123" y="1716"/>
                    <a:pt x="143" y="1687"/>
                  </a:cubicBezTo>
                  <a:cubicBezTo>
                    <a:pt x="152" y="1678"/>
                    <a:pt x="162" y="1678"/>
                    <a:pt x="162" y="1668"/>
                  </a:cubicBezTo>
                  <a:cubicBezTo>
                    <a:pt x="171" y="1659"/>
                    <a:pt x="152" y="1630"/>
                    <a:pt x="152" y="1621"/>
                  </a:cubicBezTo>
                  <a:cubicBezTo>
                    <a:pt x="123" y="1573"/>
                    <a:pt x="19" y="1564"/>
                    <a:pt x="19" y="1497"/>
                  </a:cubicBezTo>
                  <a:cubicBezTo>
                    <a:pt x="19" y="1468"/>
                    <a:pt x="19" y="1382"/>
                    <a:pt x="47" y="1363"/>
                  </a:cubicBezTo>
                  <a:cubicBezTo>
                    <a:pt x="85" y="1335"/>
                    <a:pt x="105" y="1335"/>
                    <a:pt x="95" y="1287"/>
                  </a:cubicBezTo>
                  <a:cubicBezTo>
                    <a:pt x="95" y="1230"/>
                    <a:pt x="57" y="1192"/>
                    <a:pt x="28" y="1153"/>
                  </a:cubicBezTo>
                  <a:cubicBezTo>
                    <a:pt x="0" y="1067"/>
                    <a:pt x="0" y="1067"/>
                    <a:pt x="0" y="1067"/>
                  </a:cubicBezTo>
                  <a:lnTo>
                    <a:pt x="0" y="1067"/>
                  </a:lnTo>
                  <a:cubicBezTo>
                    <a:pt x="57" y="1048"/>
                    <a:pt x="76" y="1039"/>
                    <a:pt x="105" y="982"/>
                  </a:cubicBezTo>
                  <a:cubicBezTo>
                    <a:pt x="123" y="943"/>
                    <a:pt x="171" y="953"/>
                    <a:pt x="200" y="963"/>
                  </a:cubicBezTo>
                  <a:cubicBezTo>
                    <a:pt x="314" y="972"/>
                    <a:pt x="372" y="905"/>
                    <a:pt x="438" y="829"/>
                  </a:cubicBezTo>
                  <a:cubicBezTo>
                    <a:pt x="477" y="791"/>
                    <a:pt x="505" y="724"/>
                    <a:pt x="572" y="734"/>
                  </a:cubicBezTo>
                  <a:cubicBezTo>
                    <a:pt x="600" y="743"/>
                    <a:pt x="715" y="896"/>
                    <a:pt x="715" y="791"/>
                  </a:cubicBezTo>
                  <a:cubicBezTo>
                    <a:pt x="715" y="724"/>
                    <a:pt x="744" y="648"/>
                    <a:pt x="829" y="6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48"/>
            <p:cNvSpPr>
              <a:spLocks noChangeArrowheads="1"/>
            </p:cNvSpPr>
            <p:nvPr/>
          </p:nvSpPr>
          <p:spPr bwMode="auto">
            <a:xfrm>
              <a:off x="7722294" y="1096647"/>
              <a:ext cx="521066" cy="504678"/>
            </a:xfrm>
            <a:custGeom>
              <a:avLst/>
              <a:gdLst>
                <a:gd name="T0" fmla="*/ 1793 w 2099"/>
                <a:gd name="T1" fmla="*/ 1459 h 2032"/>
                <a:gd name="T2" fmla="*/ 1793 w 2099"/>
                <a:gd name="T3" fmla="*/ 1459 h 2032"/>
                <a:gd name="T4" fmla="*/ 1784 w 2099"/>
                <a:gd name="T5" fmla="*/ 1316 h 2032"/>
                <a:gd name="T6" fmla="*/ 1831 w 2099"/>
                <a:gd name="T7" fmla="*/ 1220 h 2032"/>
                <a:gd name="T8" fmla="*/ 1927 w 2099"/>
                <a:gd name="T9" fmla="*/ 1010 h 2032"/>
                <a:gd name="T10" fmla="*/ 1955 w 2099"/>
                <a:gd name="T11" fmla="*/ 848 h 2032"/>
                <a:gd name="T12" fmla="*/ 2003 w 2099"/>
                <a:gd name="T13" fmla="*/ 658 h 2032"/>
                <a:gd name="T14" fmla="*/ 1898 w 2099"/>
                <a:gd name="T15" fmla="*/ 620 h 2032"/>
                <a:gd name="T16" fmla="*/ 1784 w 2099"/>
                <a:gd name="T17" fmla="*/ 572 h 2032"/>
                <a:gd name="T18" fmla="*/ 1717 w 2099"/>
                <a:gd name="T19" fmla="*/ 438 h 2032"/>
                <a:gd name="T20" fmla="*/ 1726 w 2099"/>
                <a:gd name="T21" fmla="*/ 334 h 2032"/>
                <a:gd name="T22" fmla="*/ 1679 w 2099"/>
                <a:gd name="T23" fmla="*/ 267 h 2032"/>
                <a:gd name="T24" fmla="*/ 1688 w 2099"/>
                <a:gd name="T25" fmla="*/ 152 h 2032"/>
                <a:gd name="T26" fmla="*/ 1669 w 2099"/>
                <a:gd name="T27" fmla="*/ 57 h 2032"/>
                <a:gd name="T28" fmla="*/ 1669 w 2099"/>
                <a:gd name="T29" fmla="*/ 57 h 2032"/>
                <a:gd name="T30" fmla="*/ 1612 w 2099"/>
                <a:gd name="T31" fmla="*/ 47 h 2032"/>
                <a:gd name="T32" fmla="*/ 1469 w 2099"/>
                <a:gd name="T33" fmla="*/ 38 h 2032"/>
                <a:gd name="T34" fmla="*/ 1316 w 2099"/>
                <a:gd name="T35" fmla="*/ 38 h 2032"/>
                <a:gd name="T36" fmla="*/ 1307 w 2099"/>
                <a:gd name="T37" fmla="*/ 47 h 2032"/>
                <a:gd name="T38" fmla="*/ 1307 w 2099"/>
                <a:gd name="T39" fmla="*/ 47 h 2032"/>
                <a:gd name="T40" fmla="*/ 1278 w 2099"/>
                <a:gd name="T41" fmla="*/ 276 h 2032"/>
                <a:gd name="T42" fmla="*/ 1297 w 2099"/>
                <a:gd name="T43" fmla="*/ 400 h 2032"/>
                <a:gd name="T44" fmla="*/ 1231 w 2099"/>
                <a:gd name="T45" fmla="*/ 476 h 2032"/>
                <a:gd name="T46" fmla="*/ 1154 w 2099"/>
                <a:gd name="T47" fmla="*/ 639 h 2032"/>
                <a:gd name="T48" fmla="*/ 1030 w 2099"/>
                <a:gd name="T49" fmla="*/ 820 h 2032"/>
                <a:gd name="T50" fmla="*/ 945 w 2099"/>
                <a:gd name="T51" fmla="*/ 963 h 2032"/>
                <a:gd name="T52" fmla="*/ 859 w 2099"/>
                <a:gd name="T53" fmla="*/ 1001 h 2032"/>
                <a:gd name="T54" fmla="*/ 697 w 2099"/>
                <a:gd name="T55" fmla="*/ 1201 h 2032"/>
                <a:gd name="T56" fmla="*/ 582 w 2099"/>
                <a:gd name="T57" fmla="*/ 1392 h 2032"/>
                <a:gd name="T58" fmla="*/ 487 w 2099"/>
                <a:gd name="T59" fmla="*/ 1402 h 2032"/>
                <a:gd name="T60" fmla="*/ 382 w 2099"/>
                <a:gd name="T61" fmla="*/ 1506 h 2032"/>
                <a:gd name="T62" fmla="*/ 191 w 2099"/>
                <a:gd name="T63" fmla="*/ 1669 h 2032"/>
                <a:gd name="T64" fmla="*/ 29 w 2099"/>
                <a:gd name="T65" fmla="*/ 1926 h 2032"/>
                <a:gd name="T66" fmla="*/ 48 w 2099"/>
                <a:gd name="T67" fmla="*/ 2031 h 2032"/>
                <a:gd name="T68" fmla="*/ 210 w 2099"/>
                <a:gd name="T69" fmla="*/ 1955 h 2032"/>
                <a:gd name="T70" fmla="*/ 210 w 2099"/>
                <a:gd name="T71" fmla="*/ 1955 h 2032"/>
                <a:gd name="T72" fmla="*/ 411 w 2099"/>
                <a:gd name="T73" fmla="*/ 1802 h 2032"/>
                <a:gd name="T74" fmla="*/ 697 w 2099"/>
                <a:gd name="T75" fmla="*/ 1936 h 2032"/>
                <a:gd name="T76" fmla="*/ 859 w 2099"/>
                <a:gd name="T77" fmla="*/ 1812 h 2032"/>
                <a:gd name="T78" fmla="*/ 964 w 2099"/>
                <a:gd name="T79" fmla="*/ 1897 h 2032"/>
                <a:gd name="T80" fmla="*/ 964 w 2099"/>
                <a:gd name="T81" fmla="*/ 1897 h 2032"/>
                <a:gd name="T82" fmla="*/ 1069 w 2099"/>
                <a:gd name="T83" fmla="*/ 1812 h 2032"/>
                <a:gd name="T84" fmla="*/ 1164 w 2099"/>
                <a:gd name="T85" fmla="*/ 1793 h 2032"/>
                <a:gd name="T86" fmla="*/ 1402 w 2099"/>
                <a:gd name="T87" fmla="*/ 1659 h 2032"/>
                <a:gd name="T88" fmla="*/ 1536 w 2099"/>
                <a:gd name="T89" fmla="*/ 1564 h 2032"/>
                <a:gd name="T90" fmla="*/ 1679 w 2099"/>
                <a:gd name="T91" fmla="*/ 1621 h 2032"/>
                <a:gd name="T92" fmla="*/ 1793 w 2099"/>
                <a:gd name="T93" fmla="*/ 1459 h 20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099" h="2032">
                  <a:moveTo>
                    <a:pt x="1793" y="1459"/>
                  </a:moveTo>
                  <a:lnTo>
                    <a:pt x="1793" y="1459"/>
                  </a:lnTo>
                  <a:cubicBezTo>
                    <a:pt x="1784" y="1316"/>
                    <a:pt x="1784" y="1316"/>
                    <a:pt x="1784" y="1316"/>
                  </a:cubicBezTo>
                  <a:cubicBezTo>
                    <a:pt x="1774" y="1278"/>
                    <a:pt x="1812" y="1249"/>
                    <a:pt x="1831" y="1220"/>
                  </a:cubicBezTo>
                  <a:cubicBezTo>
                    <a:pt x="1850" y="1173"/>
                    <a:pt x="1927" y="1058"/>
                    <a:pt x="1927" y="1010"/>
                  </a:cubicBezTo>
                  <a:cubicBezTo>
                    <a:pt x="1936" y="934"/>
                    <a:pt x="1898" y="915"/>
                    <a:pt x="1955" y="848"/>
                  </a:cubicBezTo>
                  <a:cubicBezTo>
                    <a:pt x="1984" y="810"/>
                    <a:pt x="2098" y="667"/>
                    <a:pt x="2003" y="658"/>
                  </a:cubicBezTo>
                  <a:cubicBezTo>
                    <a:pt x="1955" y="648"/>
                    <a:pt x="1936" y="629"/>
                    <a:pt x="1898" y="620"/>
                  </a:cubicBezTo>
                  <a:cubicBezTo>
                    <a:pt x="1850" y="610"/>
                    <a:pt x="1812" y="639"/>
                    <a:pt x="1784" y="572"/>
                  </a:cubicBezTo>
                  <a:cubicBezTo>
                    <a:pt x="1765" y="524"/>
                    <a:pt x="1717" y="486"/>
                    <a:pt x="1717" y="438"/>
                  </a:cubicBezTo>
                  <a:cubicBezTo>
                    <a:pt x="1726" y="400"/>
                    <a:pt x="1746" y="372"/>
                    <a:pt x="1726" y="334"/>
                  </a:cubicBezTo>
                  <a:cubicBezTo>
                    <a:pt x="1717" y="305"/>
                    <a:pt x="1688" y="295"/>
                    <a:pt x="1679" y="267"/>
                  </a:cubicBezTo>
                  <a:cubicBezTo>
                    <a:pt x="1669" y="229"/>
                    <a:pt x="1698" y="190"/>
                    <a:pt x="1688" y="152"/>
                  </a:cubicBezTo>
                  <a:cubicBezTo>
                    <a:pt x="1679" y="124"/>
                    <a:pt x="1679" y="86"/>
                    <a:pt x="1669" y="57"/>
                  </a:cubicBezTo>
                  <a:lnTo>
                    <a:pt x="1669" y="57"/>
                  </a:lnTo>
                  <a:cubicBezTo>
                    <a:pt x="1612" y="47"/>
                    <a:pt x="1612" y="47"/>
                    <a:pt x="1612" y="47"/>
                  </a:cubicBezTo>
                  <a:cubicBezTo>
                    <a:pt x="1574" y="38"/>
                    <a:pt x="1517" y="47"/>
                    <a:pt x="1469" y="38"/>
                  </a:cubicBezTo>
                  <a:cubicBezTo>
                    <a:pt x="1431" y="28"/>
                    <a:pt x="1345" y="0"/>
                    <a:pt x="1316" y="38"/>
                  </a:cubicBezTo>
                  <a:cubicBezTo>
                    <a:pt x="1316" y="47"/>
                    <a:pt x="1307" y="47"/>
                    <a:pt x="1307" y="47"/>
                  </a:cubicBezTo>
                  <a:lnTo>
                    <a:pt x="1307" y="47"/>
                  </a:lnTo>
                  <a:cubicBezTo>
                    <a:pt x="1297" y="124"/>
                    <a:pt x="1297" y="200"/>
                    <a:pt x="1278" y="276"/>
                  </a:cubicBezTo>
                  <a:cubicBezTo>
                    <a:pt x="1259" y="343"/>
                    <a:pt x="1278" y="343"/>
                    <a:pt x="1297" y="400"/>
                  </a:cubicBezTo>
                  <a:cubicBezTo>
                    <a:pt x="1297" y="448"/>
                    <a:pt x="1288" y="486"/>
                    <a:pt x="1231" y="476"/>
                  </a:cubicBezTo>
                  <a:cubicBezTo>
                    <a:pt x="1164" y="467"/>
                    <a:pt x="1174" y="601"/>
                    <a:pt x="1154" y="639"/>
                  </a:cubicBezTo>
                  <a:cubicBezTo>
                    <a:pt x="1135" y="696"/>
                    <a:pt x="1069" y="772"/>
                    <a:pt x="1030" y="820"/>
                  </a:cubicBezTo>
                  <a:cubicBezTo>
                    <a:pt x="1002" y="868"/>
                    <a:pt x="983" y="925"/>
                    <a:pt x="945" y="963"/>
                  </a:cubicBezTo>
                  <a:cubicBezTo>
                    <a:pt x="916" y="992"/>
                    <a:pt x="887" y="953"/>
                    <a:pt x="859" y="1001"/>
                  </a:cubicBezTo>
                  <a:cubicBezTo>
                    <a:pt x="811" y="1068"/>
                    <a:pt x="716" y="1115"/>
                    <a:pt x="697" y="1201"/>
                  </a:cubicBezTo>
                  <a:cubicBezTo>
                    <a:pt x="668" y="1306"/>
                    <a:pt x="649" y="1316"/>
                    <a:pt x="582" y="1392"/>
                  </a:cubicBezTo>
                  <a:cubicBezTo>
                    <a:pt x="535" y="1449"/>
                    <a:pt x="535" y="1440"/>
                    <a:pt x="487" y="1402"/>
                  </a:cubicBezTo>
                  <a:cubicBezTo>
                    <a:pt x="420" y="1354"/>
                    <a:pt x="411" y="1478"/>
                    <a:pt x="382" y="1506"/>
                  </a:cubicBezTo>
                  <a:cubicBezTo>
                    <a:pt x="325" y="1564"/>
                    <a:pt x="229" y="1602"/>
                    <a:pt x="191" y="1669"/>
                  </a:cubicBezTo>
                  <a:cubicBezTo>
                    <a:pt x="144" y="1745"/>
                    <a:pt x="0" y="1821"/>
                    <a:pt x="29" y="1926"/>
                  </a:cubicBezTo>
                  <a:cubicBezTo>
                    <a:pt x="29" y="1945"/>
                    <a:pt x="29" y="2031"/>
                    <a:pt x="48" y="2031"/>
                  </a:cubicBezTo>
                  <a:cubicBezTo>
                    <a:pt x="96" y="2031"/>
                    <a:pt x="153" y="1945"/>
                    <a:pt x="210" y="1955"/>
                  </a:cubicBezTo>
                  <a:lnTo>
                    <a:pt x="210" y="1955"/>
                  </a:lnTo>
                  <a:cubicBezTo>
                    <a:pt x="277" y="1926"/>
                    <a:pt x="306" y="1812"/>
                    <a:pt x="411" y="1802"/>
                  </a:cubicBezTo>
                  <a:cubicBezTo>
                    <a:pt x="525" y="1793"/>
                    <a:pt x="611" y="2022"/>
                    <a:pt x="697" y="1936"/>
                  </a:cubicBezTo>
                  <a:cubicBezTo>
                    <a:pt x="744" y="1897"/>
                    <a:pt x="773" y="1793"/>
                    <a:pt x="859" y="1812"/>
                  </a:cubicBezTo>
                  <a:cubicBezTo>
                    <a:pt x="916" y="1821"/>
                    <a:pt x="925" y="1869"/>
                    <a:pt x="964" y="1897"/>
                  </a:cubicBezTo>
                  <a:lnTo>
                    <a:pt x="964" y="1897"/>
                  </a:lnTo>
                  <a:cubicBezTo>
                    <a:pt x="1021" y="1878"/>
                    <a:pt x="1040" y="1869"/>
                    <a:pt x="1069" y="1812"/>
                  </a:cubicBezTo>
                  <a:cubicBezTo>
                    <a:pt x="1087" y="1773"/>
                    <a:pt x="1135" y="1783"/>
                    <a:pt x="1164" y="1793"/>
                  </a:cubicBezTo>
                  <a:cubicBezTo>
                    <a:pt x="1278" y="1802"/>
                    <a:pt x="1336" y="1735"/>
                    <a:pt x="1402" y="1659"/>
                  </a:cubicBezTo>
                  <a:cubicBezTo>
                    <a:pt x="1441" y="1621"/>
                    <a:pt x="1469" y="1554"/>
                    <a:pt x="1536" y="1564"/>
                  </a:cubicBezTo>
                  <a:cubicBezTo>
                    <a:pt x="1564" y="1573"/>
                    <a:pt x="1679" y="1726"/>
                    <a:pt x="1679" y="1621"/>
                  </a:cubicBezTo>
                  <a:cubicBezTo>
                    <a:pt x="1679" y="1554"/>
                    <a:pt x="1708" y="1478"/>
                    <a:pt x="1793" y="14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49"/>
            <p:cNvSpPr>
              <a:spLocks noChangeArrowheads="1"/>
            </p:cNvSpPr>
            <p:nvPr/>
          </p:nvSpPr>
          <p:spPr bwMode="auto">
            <a:xfrm>
              <a:off x="7428922" y="1137151"/>
              <a:ext cx="276953" cy="578026"/>
            </a:xfrm>
            <a:custGeom>
              <a:avLst/>
              <a:gdLst>
                <a:gd name="T0" fmla="*/ 1116 w 1117"/>
                <a:gd name="T1" fmla="*/ 381 h 2328"/>
                <a:gd name="T2" fmla="*/ 1116 w 1117"/>
                <a:gd name="T3" fmla="*/ 381 h 2328"/>
                <a:gd name="T4" fmla="*/ 1030 w 1117"/>
                <a:gd name="T5" fmla="*/ 448 h 2328"/>
                <a:gd name="T6" fmla="*/ 954 w 1117"/>
                <a:gd name="T7" fmla="*/ 553 h 2328"/>
                <a:gd name="T8" fmla="*/ 810 w 1117"/>
                <a:gd name="T9" fmla="*/ 772 h 2328"/>
                <a:gd name="T10" fmla="*/ 753 w 1117"/>
                <a:gd name="T11" fmla="*/ 839 h 2328"/>
                <a:gd name="T12" fmla="*/ 629 w 1117"/>
                <a:gd name="T13" fmla="*/ 934 h 2328"/>
                <a:gd name="T14" fmla="*/ 687 w 1117"/>
                <a:gd name="T15" fmla="*/ 1077 h 2328"/>
                <a:gd name="T16" fmla="*/ 744 w 1117"/>
                <a:gd name="T17" fmla="*/ 1278 h 2328"/>
                <a:gd name="T18" fmla="*/ 734 w 1117"/>
                <a:gd name="T19" fmla="*/ 1373 h 2328"/>
                <a:gd name="T20" fmla="*/ 763 w 1117"/>
                <a:gd name="T21" fmla="*/ 1449 h 2328"/>
                <a:gd name="T22" fmla="*/ 858 w 1117"/>
                <a:gd name="T23" fmla="*/ 1497 h 2328"/>
                <a:gd name="T24" fmla="*/ 868 w 1117"/>
                <a:gd name="T25" fmla="*/ 1611 h 2328"/>
                <a:gd name="T26" fmla="*/ 830 w 1117"/>
                <a:gd name="T27" fmla="*/ 1669 h 2328"/>
                <a:gd name="T28" fmla="*/ 772 w 1117"/>
                <a:gd name="T29" fmla="*/ 1678 h 2328"/>
                <a:gd name="T30" fmla="*/ 715 w 1117"/>
                <a:gd name="T31" fmla="*/ 1840 h 2328"/>
                <a:gd name="T32" fmla="*/ 667 w 1117"/>
                <a:gd name="T33" fmla="*/ 1974 h 2328"/>
                <a:gd name="T34" fmla="*/ 438 w 1117"/>
                <a:gd name="T35" fmla="*/ 1964 h 2328"/>
                <a:gd name="T36" fmla="*/ 429 w 1117"/>
                <a:gd name="T37" fmla="*/ 2117 h 2328"/>
                <a:gd name="T38" fmla="*/ 429 w 1117"/>
                <a:gd name="T39" fmla="*/ 2165 h 2328"/>
                <a:gd name="T40" fmla="*/ 429 w 1117"/>
                <a:gd name="T41" fmla="*/ 2165 h 2328"/>
                <a:gd name="T42" fmla="*/ 362 w 1117"/>
                <a:gd name="T43" fmla="*/ 2241 h 2328"/>
                <a:gd name="T44" fmla="*/ 258 w 1117"/>
                <a:gd name="T45" fmla="*/ 2232 h 2328"/>
                <a:gd name="T46" fmla="*/ 57 w 1117"/>
                <a:gd name="T47" fmla="*/ 2327 h 2328"/>
                <a:gd name="T48" fmla="*/ 57 w 1117"/>
                <a:gd name="T49" fmla="*/ 2212 h 2328"/>
                <a:gd name="T50" fmla="*/ 57 w 1117"/>
                <a:gd name="T51" fmla="*/ 2041 h 2328"/>
                <a:gd name="T52" fmla="*/ 143 w 1117"/>
                <a:gd name="T53" fmla="*/ 1888 h 2328"/>
                <a:gd name="T54" fmla="*/ 19 w 1117"/>
                <a:gd name="T55" fmla="*/ 1659 h 2328"/>
                <a:gd name="T56" fmla="*/ 19 w 1117"/>
                <a:gd name="T57" fmla="*/ 1659 h 2328"/>
                <a:gd name="T58" fmla="*/ 133 w 1117"/>
                <a:gd name="T59" fmla="*/ 1697 h 2328"/>
                <a:gd name="T60" fmla="*/ 229 w 1117"/>
                <a:gd name="T61" fmla="*/ 1669 h 2328"/>
                <a:gd name="T62" fmla="*/ 324 w 1117"/>
                <a:gd name="T63" fmla="*/ 1507 h 2328"/>
                <a:gd name="T64" fmla="*/ 267 w 1117"/>
                <a:gd name="T65" fmla="*/ 1354 h 2328"/>
                <a:gd name="T66" fmla="*/ 248 w 1117"/>
                <a:gd name="T67" fmla="*/ 1268 h 2328"/>
                <a:gd name="T68" fmla="*/ 229 w 1117"/>
                <a:gd name="T69" fmla="*/ 1173 h 2328"/>
                <a:gd name="T70" fmla="*/ 210 w 1117"/>
                <a:gd name="T71" fmla="*/ 982 h 2328"/>
                <a:gd name="T72" fmla="*/ 105 w 1117"/>
                <a:gd name="T73" fmla="*/ 820 h 2328"/>
                <a:gd name="T74" fmla="*/ 0 w 1117"/>
                <a:gd name="T75" fmla="*/ 734 h 2328"/>
                <a:gd name="T76" fmla="*/ 67 w 1117"/>
                <a:gd name="T77" fmla="*/ 658 h 2328"/>
                <a:gd name="T78" fmla="*/ 162 w 1117"/>
                <a:gd name="T79" fmla="*/ 563 h 2328"/>
                <a:gd name="T80" fmla="*/ 267 w 1117"/>
                <a:gd name="T81" fmla="*/ 467 h 2328"/>
                <a:gd name="T82" fmla="*/ 448 w 1117"/>
                <a:gd name="T83" fmla="*/ 372 h 2328"/>
                <a:gd name="T84" fmla="*/ 563 w 1117"/>
                <a:gd name="T85" fmla="*/ 191 h 2328"/>
                <a:gd name="T86" fmla="*/ 725 w 1117"/>
                <a:gd name="T87" fmla="*/ 114 h 2328"/>
                <a:gd name="T88" fmla="*/ 868 w 1117"/>
                <a:gd name="T89" fmla="*/ 0 h 2328"/>
                <a:gd name="T90" fmla="*/ 925 w 1117"/>
                <a:gd name="T91" fmla="*/ 105 h 2328"/>
                <a:gd name="T92" fmla="*/ 963 w 1117"/>
                <a:gd name="T93" fmla="*/ 267 h 2328"/>
                <a:gd name="T94" fmla="*/ 1116 w 1117"/>
                <a:gd name="T95" fmla="*/ 381 h 23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117" h="2328">
                  <a:moveTo>
                    <a:pt x="1116" y="381"/>
                  </a:moveTo>
                  <a:lnTo>
                    <a:pt x="1116" y="381"/>
                  </a:lnTo>
                  <a:cubicBezTo>
                    <a:pt x="1030" y="448"/>
                    <a:pt x="1030" y="448"/>
                    <a:pt x="1030" y="448"/>
                  </a:cubicBezTo>
                  <a:cubicBezTo>
                    <a:pt x="992" y="477"/>
                    <a:pt x="992" y="524"/>
                    <a:pt x="954" y="553"/>
                  </a:cubicBezTo>
                  <a:cubicBezTo>
                    <a:pt x="877" y="601"/>
                    <a:pt x="868" y="706"/>
                    <a:pt x="810" y="772"/>
                  </a:cubicBezTo>
                  <a:cubicBezTo>
                    <a:pt x="792" y="791"/>
                    <a:pt x="792" y="839"/>
                    <a:pt x="753" y="839"/>
                  </a:cubicBezTo>
                  <a:cubicBezTo>
                    <a:pt x="706" y="839"/>
                    <a:pt x="610" y="877"/>
                    <a:pt x="629" y="934"/>
                  </a:cubicBezTo>
                  <a:cubicBezTo>
                    <a:pt x="648" y="982"/>
                    <a:pt x="677" y="1020"/>
                    <a:pt x="687" y="1077"/>
                  </a:cubicBezTo>
                  <a:cubicBezTo>
                    <a:pt x="696" y="1163"/>
                    <a:pt x="696" y="1202"/>
                    <a:pt x="744" y="1278"/>
                  </a:cubicBezTo>
                  <a:cubicBezTo>
                    <a:pt x="763" y="1316"/>
                    <a:pt x="734" y="1335"/>
                    <a:pt x="734" y="1373"/>
                  </a:cubicBezTo>
                  <a:cubicBezTo>
                    <a:pt x="734" y="1392"/>
                    <a:pt x="763" y="1421"/>
                    <a:pt x="763" y="1449"/>
                  </a:cubicBezTo>
                  <a:cubicBezTo>
                    <a:pt x="763" y="1488"/>
                    <a:pt x="820" y="1497"/>
                    <a:pt x="858" y="1497"/>
                  </a:cubicBezTo>
                  <a:cubicBezTo>
                    <a:pt x="868" y="1611"/>
                    <a:pt x="868" y="1611"/>
                    <a:pt x="868" y="1611"/>
                  </a:cubicBezTo>
                  <a:cubicBezTo>
                    <a:pt x="868" y="1650"/>
                    <a:pt x="877" y="1669"/>
                    <a:pt x="830" y="1669"/>
                  </a:cubicBezTo>
                  <a:cubicBezTo>
                    <a:pt x="820" y="1669"/>
                    <a:pt x="753" y="1640"/>
                    <a:pt x="772" y="1678"/>
                  </a:cubicBezTo>
                  <a:cubicBezTo>
                    <a:pt x="830" y="1755"/>
                    <a:pt x="753" y="1783"/>
                    <a:pt x="715" y="1840"/>
                  </a:cubicBezTo>
                  <a:cubicBezTo>
                    <a:pt x="677" y="1888"/>
                    <a:pt x="696" y="1936"/>
                    <a:pt x="667" y="1974"/>
                  </a:cubicBezTo>
                  <a:cubicBezTo>
                    <a:pt x="629" y="2031"/>
                    <a:pt x="505" y="1964"/>
                    <a:pt x="438" y="1964"/>
                  </a:cubicBezTo>
                  <a:cubicBezTo>
                    <a:pt x="334" y="1964"/>
                    <a:pt x="429" y="2060"/>
                    <a:pt x="429" y="2117"/>
                  </a:cubicBezTo>
                  <a:cubicBezTo>
                    <a:pt x="429" y="2165"/>
                    <a:pt x="429" y="2165"/>
                    <a:pt x="429" y="2165"/>
                  </a:cubicBezTo>
                  <a:lnTo>
                    <a:pt x="429" y="2165"/>
                  </a:lnTo>
                  <a:cubicBezTo>
                    <a:pt x="410" y="2193"/>
                    <a:pt x="391" y="2232"/>
                    <a:pt x="362" y="2241"/>
                  </a:cubicBezTo>
                  <a:cubicBezTo>
                    <a:pt x="334" y="2250"/>
                    <a:pt x="296" y="2232"/>
                    <a:pt x="258" y="2232"/>
                  </a:cubicBezTo>
                  <a:cubicBezTo>
                    <a:pt x="200" y="2250"/>
                    <a:pt x="114" y="2327"/>
                    <a:pt x="57" y="2327"/>
                  </a:cubicBezTo>
                  <a:cubicBezTo>
                    <a:pt x="29" y="2317"/>
                    <a:pt x="48" y="2232"/>
                    <a:pt x="57" y="2212"/>
                  </a:cubicBezTo>
                  <a:cubicBezTo>
                    <a:pt x="67" y="2165"/>
                    <a:pt x="67" y="2098"/>
                    <a:pt x="57" y="2041"/>
                  </a:cubicBezTo>
                  <a:cubicBezTo>
                    <a:pt x="48" y="1945"/>
                    <a:pt x="29" y="1888"/>
                    <a:pt x="143" y="1888"/>
                  </a:cubicBezTo>
                  <a:cubicBezTo>
                    <a:pt x="153" y="1878"/>
                    <a:pt x="38" y="1678"/>
                    <a:pt x="19" y="1659"/>
                  </a:cubicBezTo>
                  <a:lnTo>
                    <a:pt x="19" y="1659"/>
                  </a:lnTo>
                  <a:cubicBezTo>
                    <a:pt x="133" y="1697"/>
                    <a:pt x="133" y="1697"/>
                    <a:pt x="133" y="1697"/>
                  </a:cubicBezTo>
                  <a:cubicBezTo>
                    <a:pt x="191" y="1707"/>
                    <a:pt x="153" y="1602"/>
                    <a:pt x="229" y="1669"/>
                  </a:cubicBezTo>
                  <a:cubicBezTo>
                    <a:pt x="334" y="1764"/>
                    <a:pt x="334" y="1554"/>
                    <a:pt x="324" y="1507"/>
                  </a:cubicBezTo>
                  <a:cubicBezTo>
                    <a:pt x="324" y="1459"/>
                    <a:pt x="315" y="1373"/>
                    <a:pt x="267" y="1354"/>
                  </a:cubicBezTo>
                  <a:cubicBezTo>
                    <a:pt x="191" y="1325"/>
                    <a:pt x="238" y="1316"/>
                    <a:pt x="248" y="1268"/>
                  </a:cubicBezTo>
                  <a:cubicBezTo>
                    <a:pt x="258" y="1230"/>
                    <a:pt x="248" y="1202"/>
                    <a:pt x="229" y="1173"/>
                  </a:cubicBezTo>
                  <a:cubicBezTo>
                    <a:pt x="210" y="1125"/>
                    <a:pt x="229" y="1039"/>
                    <a:pt x="210" y="982"/>
                  </a:cubicBezTo>
                  <a:cubicBezTo>
                    <a:pt x="181" y="896"/>
                    <a:pt x="153" y="887"/>
                    <a:pt x="105" y="820"/>
                  </a:cubicBezTo>
                  <a:cubicBezTo>
                    <a:pt x="57" y="791"/>
                    <a:pt x="29" y="772"/>
                    <a:pt x="0" y="734"/>
                  </a:cubicBezTo>
                  <a:cubicBezTo>
                    <a:pt x="9" y="706"/>
                    <a:pt x="67" y="696"/>
                    <a:pt x="67" y="658"/>
                  </a:cubicBezTo>
                  <a:cubicBezTo>
                    <a:pt x="76" y="572"/>
                    <a:pt x="67" y="563"/>
                    <a:pt x="162" y="563"/>
                  </a:cubicBezTo>
                  <a:cubicBezTo>
                    <a:pt x="210" y="563"/>
                    <a:pt x="238" y="496"/>
                    <a:pt x="267" y="467"/>
                  </a:cubicBezTo>
                  <a:cubicBezTo>
                    <a:pt x="315" y="419"/>
                    <a:pt x="410" y="419"/>
                    <a:pt x="448" y="372"/>
                  </a:cubicBezTo>
                  <a:cubicBezTo>
                    <a:pt x="496" y="314"/>
                    <a:pt x="496" y="248"/>
                    <a:pt x="563" y="191"/>
                  </a:cubicBezTo>
                  <a:cubicBezTo>
                    <a:pt x="629" y="181"/>
                    <a:pt x="667" y="143"/>
                    <a:pt x="725" y="114"/>
                  </a:cubicBezTo>
                  <a:cubicBezTo>
                    <a:pt x="763" y="95"/>
                    <a:pt x="820" y="0"/>
                    <a:pt x="868" y="0"/>
                  </a:cubicBezTo>
                  <a:cubicBezTo>
                    <a:pt x="877" y="38"/>
                    <a:pt x="877" y="86"/>
                    <a:pt x="925" y="105"/>
                  </a:cubicBezTo>
                  <a:cubicBezTo>
                    <a:pt x="1011" y="152"/>
                    <a:pt x="934" y="210"/>
                    <a:pt x="963" y="267"/>
                  </a:cubicBezTo>
                  <a:cubicBezTo>
                    <a:pt x="992" y="324"/>
                    <a:pt x="1059" y="353"/>
                    <a:pt x="1116" y="3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50"/>
            <p:cNvSpPr>
              <a:spLocks noChangeArrowheads="1"/>
            </p:cNvSpPr>
            <p:nvPr/>
          </p:nvSpPr>
          <p:spPr bwMode="auto">
            <a:xfrm>
              <a:off x="7677414" y="359882"/>
              <a:ext cx="559379" cy="663416"/>
            </a:xfrm>
            <a:custGeom>
              <a:avLst/>
              <a:gdLst>
                <a:gd name="T0" fmla="*/ 792 w 2252"/>
                <a:gd name="T1" fmla="*/ 1983 h 2671"/>
                <a:gd name="T2" fmla="*/ 792 w 2252"/>
                <a:gd name="T3" fmla="*/ 1983 h 2671"/>
                <a:gd name="T4" fmla="*/ 1087 w 2252"/>
                <a:gd name="T5" fmla="*/ 1898 h 2671"/>
                <a:gd name="T6" fmla="*/ 1355 w 2252"/>
                <a:gd name="T7" fmla="*/ 1898 h 2671"/>
                <a:gd name="T8" fmla="*/ 1402 w 2252"/>
                <a:gd name="T9" fmla="*/ 1745 h 2671"/>
                <a:gd name="T10" fmla="*/ 1574 w 2252"/>
                <a:gd name="T11" fmla="*/ 1659 h 2671"/>
                <a:gd name="T12" fmla="*/ 1622 w 2252"/>
                <a:gd name="T13" fmla="*/ 1573 h 2671"/>
                <a:gd name="T14" fmla="*/ 1717 w 2252"/>
                <a:gd name="T15" fmla="*/ 1507 h 2671"/>
                <a:gd name="T16" fmla="*/ 1850 w 2252"/>
                <a:gd name="T17" fmla="*/ 1449 h 2671"/>
                <a:gd name="T18" fmla="*/ 1907 w 2252"/>
                <a:gd name="T19" fmla="*/ 1392 h 2671"/>
                <a:gd name="T20" fmla="*/ 1984 w 2252"/>
                <a:gd name="T21" fmla="*/ 1344 h 2671"/>
                <a:gd name="T22" fmla="*/ 1984 w 2252"/>
                <a:gd name="T23" fmla="*/ 1344 h 2671"/>
                <a:gd name="T24" fmla="*/ 2022 w 2252"/>
                <a:gd name="T25" fmla="*/ 1240 h 2671"/>
                <a:gd name="T26" fmla="*/ 2098 w 2252"/>
                <a:gd name="T27" fmla="*/ 1115 h 2671"/>
                <a:gd name="T28" fmla="*/ 2232 w 2252"/>
                <a:gd name="T29" fmla="*/ 696 h 2671"/>
                <a:gd name="T30" fmla="*/ 2251 w 2252"/>
                <a:gd name="T31" fmla="*/ 572 h 2671"/>
                <a:gd name="T32" fmla="*/ 2127 w 2252"/>
                <a:gd name="T33" fmla="*/ 601 h 2671"/>
                <a:gd name="T34" fmla="*/ 2051 w 2252"/>
                <a:gd name="T35" fmla="*/ 477 h 2671"/>
                <a:gd name="T36" fmla="*/ 1955 w 2252"/>
                <a:gd name="T37" fmla="*/ 334 h 2671"/>
                <a:gd name="T38" fmla="*/ 1841 w 2252"/>
                <a:gd name="T39" fmla="*/ 152 h 2671"/>
                <a:gd name="T40" fmla="*/ 1612 w 2252"/>
                <a:gd name="T41" fmla="*/ 314 h 2671"/>
                <a:gd name="T42" fmla="*/ 1545 w 2252"/>
                <a:gd name="T43" fmla="*/ 429 h 2671"/>
                <a:gd name="T44" fmla="*/ 1431 w 2252"/>
                <a:gd name="T45" fmla="*/ 305 h 2671"/>
                <a:gd name="T46" fmla="*/ 1431 w 2252"/>
                <a:gd name="T47" fmla="*/ 238 h 2671"/>
                <a:gd name="T48" fmla="*/ 1431 w 2252"/>
                <a:gd name="T49" fmla="*/ 238 h 2671"/>
                <a:gd name="T50" fmla="*/ 1355 w 2252"/>
                <a:gd name="T51" fmla="*/ 172 h 2671"/>
                <a:gd name="T52" fmla="*/ 1268 w 2252"/>
                <a:gd name="T53" fmla="*/ 28 h 2671"/>
                <a:gd name="T54" fmla="*/ 1011 w 2252"/>
                <a:gd name="T55" fmla="*/ 143 h 2671"/>
                <a:gd name="T56" fmla="*/ 868 w 2252"/>
                <a:gd name="T57" fmla="*/ 267 h 2671"/>
                <a:gd name="T58" fmla="*/ 792 w 2252"/>
                <a:gd name="T59" fmla="*/ 286 h 2671"/>
                <a:gd name="T60" fmla="*/ 649 w 2252"/>
                <a:gd name="T61" fmla="*/ 248 h 2671"/>
                <a:gd name="T62" fmla="*/ 515 w 2252"/>
                <a:gd name="T63" fmla="*/ 229 h 2671"/>
                <a:gd name="T64" fmla="*/ 353 w 2252"/>
                <a:gd name="T65" fmla="*/ 200 h 2671"/>
                <a:gd name="T66" fmla="*/ 429 w 2252"/>
                <a:gd name="T67" fmla="*/ 286 h 2671"/>
                <a:gd name="T68" fmla="*/ 477 w 2252"/>
                <a:gd name="T69" fmla="*/ 448 h 2671"/>
                <a:gd name="T70" fmla="*/ 534 w 2252"/>
                <a:gd name="T71" fmla="*/ 543 h 2671"/>
                <a:gd name="T72" fmla="*/ 487 w 2252"/>
                <a:gd name="T73" fmla="*/ 610 h 2671"/>
                <a:gd name="T74" fmla="*/ 487 w 2252"/>
                <a:gd name="T75" fmla="*/ 610 h 2671"/>
                <a:gd name="T76" fmla="*/ 525 w 2252"/>
                <a:gd name="T77" fmla="*/ 667 h 2671"/>
                <a:gd name="T78" fmla="*/ 420 w 2252"/>
                <a:gd name="T79" fmla="*/ 753 h 2671"/>
                <a:gd name="T80" fmla="*/ 344 w 2252"/>
                <a:gd name="T81" fmla="*/ 868 h 2671"/>
                <a:gd name="T82" fmla="*/ 296 w 2252"/>
                <a:gd name="T83" fmla="*/ 992 h 2671"/>
                <a:gd name="T84" fmla="*/ 248 w 2252"/>
                <a:gd name="T85" fmla="*/ 1097 h 2671"/>
                <a:gd name="T86" fmla="*/ 229 w 2252"/>
                <a:gd name="T87" fmla="*/ 1297 h 2671"/>
                <a:gd name="T88" fmla="*/ 38 w 2252"/>
                <a:gd name="T89" fmla="*/ 1497 h 2671"/>
                <a:gd name="T90" fmla="*/ 105 w 2252"/>
                <a:gd name="T91" fmla="*/ 1716 h 2671"/>
                <a:gd name="T92" fmla="*/ 105 w 2252"/>
                <a:gd name="T93" fmla="*/ 1840 h 2671"/>
                <a:gd name="T94" fmla="*/ 134 w 2252"/>
                <a:gd name="T95" fmla="*/ 1936 h 2671"/>
                <a:gd name="T96" fmla="*/ 143 w 2252"/>
                <a:gd name="T97" fmla="*/ 2117 h 2671"/>
                <a:gd name="T98" fmla="*/ 124 w 2252"/>
                <a:gd name="T99" fmla="*/ 2422 h 2671"/>
                <a:gd name="T100" fmla="*/ 220 w 2252"/>
                <a:gd name="T101" fmla="*/ 2537 h 2671"/>
                <a:gd name="T102" fmla="*/ 267 w 2252"/>
                <a:gd name="T103" fmla="*/ 2670 h 2671"/>
                <a:gd name="T104" fmla="*/ 267 w 2252"/>
                <a:gd name="T105" fmla="*/ 2670 h 2671"/>
                <a:gd name="T106" fmla="*/ 410 w 2252"/>
                <a:gd name="T107" fmla="*/ 2546 h 2671"/>
                <a:gd name="T108" fmla="*/ 506 w 2252"/>
                <a:gd name="T109" fmla="*/ 2432 h 2671"/>
                <a:gd name="T110" fmla="*/ 506 w 2252"/>
                <a:gd name="T111" fmla="*/ 2232 h 2671"/>
                <a:gd name="T112" fmla="*/ 563 w 2252"/>
                <a:gd name="T113" fmla="*/ 1993 h 2671"/>
                <a:gd name="T114" fmla="*/ 592 w 2252"/>
                <a:gd name="T115" fmla="*/ 1945 h 2671"/>
                <a:gd name="T116" fmla="*/ 639 w 2252"/>
                <a:gd name="T117" fmla="*/ 1964 h 2671"/>
                <a:gd name="T118" fmla="*/ 716 w 2252"/>
                <a:gd name="T119" fmla="*/ 1983 h 2671"/>
                <a:gd name="T120" fmla="*/ 792 w 2252"/>
                <a:gd name="T121" fmla="*/ 1983 h 26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52" h="2671">
                  <a:moveTo>
                    <a:pt x="792" y="1983"/>
                  </a:moveTo>
                  <a:lnTo>
                    <a:pt x="792" y="1983"/>
                  </a:lnTo>
                  <a:cubicBezTo>
                    <a:pt x="925" y="1898"/>
                    <a:pt x="897" y="1812"/>
                    <a:pt x="1087" y="1898"/>
                  </a:cubicBezTo>
                  <a:cubicBezTo>
                    <a:pt x="1164" y="1936"/>
                    <a:pt x="1268" y="1878"/>
                    <a:pt x="1355" y="1898"/>
                  </a:cubicBezTo>
                  <a:cubicBezTo>
                    <a:pt x="1412" y="1907"/>
                    <a:pt x="1392" y="1793"/>
                    <a:pt x="1402" y="1745"/>
                  </a:cubicBezTo>
                  <a:cubicBezTo>
                    <a:pt x="1440" y="1611"/>
                    <a:pt x="1517" y="1774"/>
                    <a:pt x="1574" y="1659"/>
                  </a:cubicBezTo>
                  <a:cubicBezTo>
                    <a:pt x="1593" y="1621"/>
                    <a:pt x="1564" y="1573"/>
                    <a:pt x="1622" y="1573"/>
                  </a:cubicBezTo>
                  <a:cubicBezTo>
                    <a:pt x="1660" y="1573"/>
                    <a:pt x="1688" y="1526"/>
                    <a:pt x="1717" y="1507"/>
                  </a:cubicBezTo>
                  <a:cubicBezTo>
                    <a:pt x="1784" y="1507"/>
                    <a:pt x="1812" y="1507"/>
                    <a:pt x="1850" y="1449"/>
                  </a:cubicBezTo>
                  <a:cubicBezTo>
                    <a:pt x="1860" y="1430"/>
                    <a:pt x="1879" y="1411"/>
                    <a:pt x="1907" y="1392"/>
                  </a:cubicBezTo>
                  <a:cubicBezTo>
                    <a:pt x="1927" y="1383"/>
                    <a:pt x="1965" y="1354"/>
                    <a:pt x="1984" y="1344"/>
                  </a:cubicBezTo>
                  <a:lnTo>
                    <a:pt x="1984" y="1344"/>
                  </a:lnTo>
                  <a:cubicBezTo>
                    <a:pt x="1965" y="1316"/>
                    <a:pt x="2003" y="1268"/>
                    <a:pt x="2022" y="1240"/>
                  </a:cubicBezTo>
                  <a:cubicBezTo>
                    <a:pt x="2060" y="1173"/>
                    <a:pt x="2003" y="1163"/>
                    <a:pt x="2098" y="1115"/>
                  </a:cubicBezTo>
                  <a:cubicBezTo>
                    <a:pt x="2194" y="1077"/>
                    <a:pt x="2213" y="782"/>
                    <a:pt x="2232" y="696"/>
                  </a:cubicBezTo>
                  <a:cubicBezTo>
                    <a:pt x="2241" y="658"/>
                    <a:pt x="2241" y="610"/>
                    <a:pt x="2251" y="572"/>
                  </a:cubicBezTo>
                  <a:cubicBezTo>
                    <a:pt x="2203" y="515"/>
                    <a:pt x="2194" y="639"/>
                    <a:pt x="2127" y="601"/>
                  </a:cubicBezTo>
                  <a:cubicBezTo>
                    <a:pt x="2098" y="581"/>
                    <a:pt x="2060" y="505"/>
                    <a:pt x="2051" y="477"/>
                  </a:cubicBezTo>
                  <a:cubicBezTo>
                    <a:pt x="2031" y="410"/>
                    <a:pt x="1974" y="400"/>
                    <a:pt x="1955" y="334"/>
                  </a:cubicBezTo>
                  <a:cubicBezTo>
                    <a:pt x="1936" y="276"/>
                    <a:pt x="1907" y="181"/>
                    <a:pt x="1841" y="152"/>
                  </a:cubicBezTo>
                  <a:cubicBezTo>
                    <a:pt x="1669" y="67"/>
                    <a:pt x="1707" y="267"/>
                    <a:pt x="1612" y="314"/>
                  </a:cubicBezTo>
                  <a:cubicBezTo>
                    <a:pt x="1564" y="343"/>
                    <a:pt x="1574" y="419"/>
                    <a:pt x="1545" y="429"/>
                  </a:cubicBezTo>
                  <a:cubicBezTo>
                    <a:pt x="1469" y="448"/>
                    <a:pt x="1440" y="353"/>
                    <a:pt x="1431" y="305"/>
                  </a:cubicBezTo>
                  <a:cubicBezTo>
                    <a:pt x="1431" y="286"/>
                    <a:pt x="1431" y="257"/>
                    <a:pt x="1431" y="238"/>
                  </a:cubicBezTo>
                  <a:lnTo>
                    <a:pt x="1431" y="238"/>
                  </a:lnTo>
                  <a:cubicBezTo>
                    <a:pt x="1355" y="172"/>
                    <a:pt x="1355" y="172"/>
                    <a:pt x="1355" y="172"/>
                  </a:cubicBezTo>
                  <a:cubicBezTo>
                    <a:pt x="1307" y="143"/>
                    <a:pt x="1335" y="57"/>
                    <a:pt x="1268" y="28"/>
                  </a:cubicBezTo>
                  <a:cubicBezTo>
                    <a:pt x="1192" y="0"/>
                    <a:pt x="1040" y="67"/>
                    <a:pt x="1011" y="143"/>
                  </a:cubicBezTo>
                  <a:cubicBezTo>
                    <a:pt x="983" y="210"/>
                    <a:pt x="944" y="276"/>
                    <a:pt x="868" y="267"/>
                  </a:cubicBezTo>
                  <a:cubicBezTo>
                    <a:pt x="830" y="267"/>
                    <a:pt x="811" y="257"/>
                    <a:pt x="792" y="286"/>
                  </a:cubicBezTo>
                  <a:cubicBezTo>
                    <a:pt x="716" y="324"/>
                    <a:pt x="706" y="238"/>
                    <a:pt x="649" y="248"/>
                  </a:cubicBezTo>
                  <a:cubicBezTo>
                    <a:pt x="592" y="257"/>
                    <a:pt x="572" y="276"/>
                    <a:pt x="515" y="229"/>
                  </a:cubicBezTo>
                  <a:cubicBezTo>
                    <a:pt x="467" y="191"/>
                    <a:pt x="344" y="105"/>
                    <a:pt x="353" y="200"/>
                  </a:cubicBezTo>
                  <a:cubicBezTo>
                    <a:pt x="363" y="229"/>
                    <a:pt x="410" y="267"/>
                    <a:pt x="429" y="286"/>
                  </a:cubicBezTo>
                  <a:cubicBezTo>
                    <a:pt x="467" y="324"/>
                    <a:pt x="439" y="419"/>
                    <a:pt x="477" y="448"/>
                  </a:cubicBezTo>
                  <a:cubicBezTo>
                    <a:pt x="515" y="477"/>
                    <a:pt x="544" y="496"/>
                    <a:pt x="534" y="543"/>
                  </a:cubicBezTo>
                  <a:cubicBezTo>
                    <a:pt x="525" y="572"/>
                    <a:pt x="506" y="591"/>
                    <a:pt x="487" y="610"/>
                  </a:cubicBezTo>
                  <a:lnTo>
                    <a:pt x="487" y="610"/>
                  </a:lnTo>
                  <a:cubicBezTo>
                    <a:pt x="525" y="667"/>
                    <a:pt x="525" y="667"/>
                    <a:pt x="525" y="667"/>
                  </a:cubicBezTo>
                  <a:cubicBezTo>
                    <a:pt x="487" y="715"/>
                    <a:pt x="439" y="686"/>
                    <a:pt x="420" y="753"/>
                  </a:cubicBezTo>
                  <a:cubicBezTo>
                    <a:pt x="410" y="791"/>
                    <a:pt x="363" y="839"/>
                    <a:pt x="344" y="868"/>
                  </a:cubicBezTo>
                  <a:cubicBezTo>
                    <a:pt x="315" y="906"/>
                    <a:pt x="296" y="944"/>
                    <a:pt x="296" y="992"/>
                  </a:cubicBezTo>
                  <a:cubicBezTo>
                    <a:pt x="296" y="1030"/>
                    <a:pt x="248" y="1058"/>
                    <a:pt x="248" y="1097"/>
                  </a:cubicBezTo>
                  <a:cubicBezTo>
                    <a:pt x="239" y="1163"/>
                    <a:pt x="258" y="1230"/>
                    <a:pt x="229" y="1297"/>
                  </a:cubicBezTo>
                  <a:cubicBezTo>
                    <a:pt x="181" y="1383"/>
                    <a:pt x="67" y="1402"/>
                    <a:pt x="38" y="1497"/>
                  </a:cubicBezTo>
                  <a:cubicBezTo>
                    <a:pt x="0" y="1611"/>
                    <a:pt x="162" y="1602"/>
                    <a:pt x="105" y="1716"/>
                  </a:cubicBezTo>
                  <a:cubicBezTo>
                    <a:pt x="76" y="1783"/>
                    <a:pt x="105" y="1783"/>
                    <a:pt x="105" y="1840"/>
                  </a:cubicBezTo>
                  <a:cubicBezTo>
                    <a:pt x="105" y="1888"/>
                    <a:pt x="115" y="1888"/>
                    <a:pt x="134" y="1936"/>
                  </a:cubicBezTo>
                  <a:cubicBezTo>
                    <a:pt x="153" y="1983"/>
                    <a:pt x="124" y="2060"/>
                    <a:pt x="143" y="2117"/>
                  </a:cubicBezTo>
                  <a:cubicBezTo>
                    <a:pt x="181" y="2250"/>
                    <a:pt x="29" y="2308"/>
                    <a:pt x="124" y="2422"/>
                  </a:cubicBezTo>
                  <a:cubicBezTo>
                    <a:pt x="220" y="2537"/>
                    <a:pt x="220" y="2537"/>
                    <a:pt x="220" y="2537"/>
                  </a:cubicBezTo>
                  <a:cubicBezTo>
                    <a:pt x="248" y="2575"/>
                    <a:pt x="248" y="2632"/>
                    <a:pt x="267" y="2670"/>
                  </a:cubicBezTo>
                  <a:lnTo>
                    <a:pt x="267" y="2670"/>
                  </a:lnTo>
                  <a:cubicBezTo>
                    <a:pt x="334" y="2651"/>
                    <a:pt x="353" y="2584"/>
                    <a:pt x="410" y="2546"/>
                  </a:cubicBezTo>
                  <a:cubicBezTo>
                    <a:pt x="458" y="2517"/>
                    <a:pt x="496" y="2489"/>
                    <a:pt x="506" y="2432"/>
                  </a:cubicBezTo>
                  <a:cubicBezTo>
                    <a:pt x="515" y="2365"/>
                    <a:pt x="448" y="2298"/>
                    <a:pt x="506" y="2232"/>
                  </a:cubicBezTo>
                  <a:cubicBezTo>
                    <a:pt x="572" y="2165"/>
                    <a:pt x="563" y="2088"/>
                    <a:pt x="563" y="1993"/>
                  </a:cubicBezTo>
                  <a:cubicBezTo>
                    <a:pt x="572" y="1974"/>
                    <a:pt x="563" y="1945"/>
                    <a:pt x="592" y="1945"/>
                  </a:cubicBezTo>
                  <a:cubicBezTo>
                    <a:pt x="601" y="1945"/>
                    <a:pt x="630" y="1964"/>
                    <a:pt x="639" y="1964"/>
                  </a:cubicBezTo>
                  <a:cubicBezTo>
                    <a:pt x="658" y="1983"/>
                    <a:pt x="687" y="1983"/>
                    <a:pt x="716" y="1983"/>
                  </a:cubicBezTo>
                  <a:cubicBezTo>
                    <a:pt x="734" y="1983"/>
                    <a:pt x="773" y="1974"/>
                    <a:pt x="792" y="1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51"/>
            <p:cNvSpPr>
              <a:spLocks noChangeArrowheads="1"/>
            </p:cNvSpPr>
            <p:nvPr/>
          </p:nvSpPr>
          <p:spPr bwMode="auto">
            <a:xfrm>
              <a:off x="7864602" y="693780"/>
              <a:ext cx="395178" cy="417098"/>
            </a:xfrm>
            <a:custGeom>
              <a:avLst/>
              <a:gdLst>
                <a:gd name="T0" fmla="*/ 38 w 1593"/>
                <a:gd name="T1" fmla="*/ 639 h 1680"/>
                <a:gd name="T2" fmla="*/ 38 w 1593"/>
                <a:gd name="T3" fmla="*/ 639 h 1680"/>
                <a:gd name="T4" fmla="*/ 333 w 1593"/>
                <a:gd name="T5" fmla="*/ 554 h 1680"/>
                <a:gd name="T6" fmla="*/ 601 w 1593"/>
                <a:gd name="T7" fmla="*/ 554 h 1680"/>
                <a:gd name="T8" fmla="*/ 648 w 1593"/>
                <a:gd name="T9" fmla="*/ 401 h 1680"/>
                <a:gd name="T10" fmla="*/ 820 w 1593"/>
                <a:gd name="T11" fmla="*/ 315 h 1680"/>
                <a:gd name="T12" fmla="*/ 868 w 1593"/>
                <a:gd name="T13" fmla="*/ 229 h 1680"/>
                <a:gd name="T14" fmla="*/ 963 w 1593"/>
                <a:gd name="T15" fmla="*/ 163 h 1680"/>
                <a:gd name="T16" fmla="*/ 1096 w 1593"/>
                <a:gd name="T17" fmla="*/ 105 h 1680"/>
                <a:gd name="T18" fmla="*/ 1153 w 1593"/>
                <a:gd name="T19" fmla="*/ 48 h 1680"/>
                <a:gd name="T20" fmla="*/ 1230 w 1593"/>
                <a:gd name="T21" fmla="*/ 0 h 1680"/>
                <a:gd name="T22" fmla="*/ 1230 w 1593"/>
                <a:gd name="T23" fmla="*/ 0 h 1680"/>
                <a:gd name="T24" fmla="*/ 1268 w 1593"/>
                <a:gd name="T25" fmla="*/ 20 h 1680"/>
                <a:gd name="T26" fmla="*/ 1306 w 1593"/>
                <a:gd name="T27" fmla="*/ 172 h 1680"/>
                <a:gd name="T28" fmla="*/ 1354 w 1593"/>
                <a:gd name="T29" fmla="*/ 296 h 1680"/>
                <a:gd name="T30" fmla="*/ 1516 w 1593"/>
                <a:gd name="T31" fmla="*/ 411 h 1680"/>
                <a:gd name="T32" fmla="*/ 1516 w 1593"/>
                <a:gd name="T33" fmla="*/ 411 h 1680"/>
                <a:gd name="T34" fmla="*/ 1478 w 1593"/>
                <a:gd name="T35" fmla="*/ 534 h 1680"/>
                <a:gd name="T36" fmla="*/ 1373 w 1593"/>
                <a:gd name="T37" fmla="*/ 582 h 1680"/>
                <a:gd name="T38" fmla="*/ 1478 w 1593"/>
                <a:gd name="T39" fmla="*/ 725 h 1680"/>
                <a:gd name="T40" fmla="*/ 1516 w 1593"/>
                <a:gd name="T41" fmla="*/ 763 h 1680"/>
                <a:gd name="T42" fmla="*/ 1564 w 1593"/>
                <a:gd name="T43" fmla="*/ 763 h 1680"/>
                <a:gd name="T44" fmla="*/ 1544 w 1593"/>
                <a:gd name="T45" fmla="*/ 888 h 1680"/>
                <a:gd name="T46" fmla="*/ 1573 w 1593"/>
                <a:gd name="T47" fmla="*/ 1097 h 1680"/>
                <a:gd name="T48" fmla="*/ 1535 w 1593"/>
                <a:gd name="T49" fmla="*/ 1221 h 1680"/>
                <a:gd name="T50" fmla="*/ 1497 w 1593"/>
                <a:gd name="T51" fmla="*/ 1278 h 1680"/>
                <a:gd name="T52" fmla="*/ 1354 w 1593"/>
                <a:gd name="T53" fmla="*/ 1259 h 1680"/>
                <a:gd name="T54" fmla="*/ 1249 w 1593"/>
                <a:gd name="T55" fmla="*/ 1440 h 1680"/>
                <a:gd name="T56" fmla="*/ 1096 w 1593"/>
                <a:gd name="T57" fmla="*/ 1679 h 1680"/>
                <a:gd name="T58" fmla="*/ 1096 w 1593"/>
                <a:gd name="T59" fmla="*/ 1679 h 1680"/>
                <a:gd name="T60" fmla="*/ 1039 w 1593"/>
                <a:gd name="T61" fmla="*/ 1669 h 1680"/>
                <a:gd name="T62" fmla="*/ 896 w 1593"/>
                <a:gd name="T63" fmla="*/ 1660 h 1680"/>
                <a:gd name="T64" fmla="*/ 743 w 1593"/>
                <a:gd name="T65" fmla="*/ 1660 h 1680"/>
                <a:gd name="T66" fmla="*/ 734 w 1593"/>
                <a:gd name="T67" fmla="*/ 1669 h 1680"/>
                <a:gd name="T68" fmla="*/ 734 w 1593"/>
                <a:gd name="T69" fmla="*/ 1669 h 1680"/>
                <a:gd name="T70" fmla="*/ 601 w 1593"/>
                <a:gd name="T71" fmla="*/ 1555 h 1680"/>
                <a:gd name="T72" fmla="*/ 496 w 1593"/>
                <a:gd name="T73" fmla="*/ 1488 h 1680"/>
                <a:gd name="T74" fmla="*/ 410 w 1593"/>
                <a:gd name="T75" fmla="*/ 1383 h 1680"/>
                <a:gd name="T76" fmla="*/ 257 w 1593"/>
                <a:gd name="T77" fmla="*/ 1307 h 1680"/>
                <a:gd name="T78" fmla="*/ 143 w 1593"/>
                <a:gd name="T79" fmla="*/ 1193 h 1680"/>
                <a:gd name="T80" fmla="*/ 105 w 1593"/>
                <a:gd name="T81" fmla="*/ 1088 h 1680"/>
                <a:gd name="T82" fmla="*/ 38 w 1593"/>
                <a:gd name="T83" fmla="*/ 811 h 1680"/>
                <a:gd name="T84" fmla="*/ 38 w 1593"/>
                <a:gd name="T85" fmla="*/ 639 h 16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593" h="1680">
                  <a:moveTo>
                    <a:pt x="38" y="639"/>
                  </a:moveTo>
                  <a:lnTo>
                    <a:pt x="38" y="639"/>
                  </a:lnTo>
                  <a:cubicBezTo>
                    <a:pt x="171" y="554"/>
                    <a:pt x="143" y="468"/>
                    <a:pt x="333" y="554"/>
                  </a:cubicBezTo>
                  <a:cubicBezTo>
                    <a:pt x="410" y="592"/>
                    <a:pt x="514" y="534"/>
                    <a:pt x="601" y="554"/>
                  </a:cubicBezTo>
                  <a:cubicBezTo>
                    <a:pt x="658" y="563"/>
                    <a:pt x="638" y="449"/>
                    <a:pt x="648" y="401"/>
                  </a:cubicBezTo>
                  <a:cubicBezTo>
                    <a:pt x="686" y="267"/>
                    <a:pt x="763" y="430"/>
                    <a:pt x="820" y="315"/>
                  </a:cubicBezTo>
                  <a:cubicBezTo>
                    <a:pt x="839" y="277"/>
                    <a:pt x="810" y="229"/>
                    <a:pt x="868" y="229"/>
                  </a:cubicBezTo>
                  <a:cubicBezTo>
                    <a:pt x="906" y="229"/>
                    <a:pt x="934" y="182"/>
                    <a:pt x="963" y="163"/>
                  </a:cubicBezTo>
                  <a:cubicBezTo>
                    <a:pt x="1030" y="163"/>
                    <a:pt x="1058" y="163"/>
                    <a:pt x="1096" y="105"/>
                  </a:cubicBezTo>
                  <a:cubicBezTo>
                    <a:pt x="1106" y="86"/>
                    <a:pt x="1125" y="67"/>
                    <a:pt x="1153" y="48"/>
                  </a:cubicBezTo>
                  <a:cubicBezTo>
                    <a:pt x="1173" y="39"/>
                    <a:pt x="1211" y="10"/>
                    <a:pt x="1230" y="0"/>
                  </a:cubicBezTo>
                  <a:lnTo>
                    <a:pt x="1230" y="0"/>
                  </a:lnTo>
                  <a:cubicBezTo>
                    <a:pt x="1230" y="10"/>
                    <a:pt x="1249" y="20"/>
                    <a:pt x="1268" y="20"/>
                  </a:cubicBezTo>
                  <a:cubicBezTo>
                    <a:pt x="1268" y="96"/>
                    <a:pt x="1249" y="125"/>
                    <a:pt x="1306" y="172"/>
                  </a:cubicBezTo>
                  <a:cubicBezTo>
                    <a:pt x="1354" y="220"/>
                    <a:pt x="1325" y="248"/>
                    <a:pt x="1354" y="296"/>
                  </a:cubicBezTo>
                  <a:cubicBezTo>
                    <a:pt x="1363" y="334"/>
                    <a:pt x="1468" y="439"/>
                    <a:pt x="1516" y="411"/>
                  </a:cubicBezTo>
                  <a:lnTo>
                    <a:pt x="1516" y="411"/>
                  </a:lnTo>
                  <a:cubicBezTo>
                    <a:pt x="1516" y="439"/>
                    <a:pt x="1506" y="515"/>
                    <a:pt x="1478" y="534"/>
                  </a:cubicBezTo>
                  <a:cubicBezTo>
                    <a:pt x="1440" y="563"/>
                    <a:pt x="1411" y="563"/>
                    <a:pt x="1373" y="582"/>
                  </a:cubicBezTo>
                  <a:cubicBezTo>
                    <a:pt x="1297" y="611"/>
                    <a:pt x="1459" y="706"/>
                    <a:pt x="1478" y="725"/>
                  </a:cubicBezTo>
                  <a:cubicBezTo>
                    <a:pt x="1497" y="735"/>
                    <a:pt x="1497" y="754"/>
                    <a:pt x="1516" y="763"/>
                  </a:cubicBezTo>
                  <a:cubicBezTo>
                    <a:pt x="1535" y="773"/>
                    <a:pt x="1544" y="763"/>
                    <a:pt x="1564" y="763"/>
                  </a:cubicBezTo>
                  <a:cubicBezTo>
                    <a:pt x="1564" y="801"/>
                    <a:pt x="1554" y="849"/>
                    <a:pt x="1544" y="888"/>
                  </a:cubicBezTo>
                  <a:cubicBezTo>
                    <a:pt x="1544" y="954"/>
                    <a:pt x="1592" y="1040"/>
                    <a:pt x="1573" y="1097"/>
                  </a:cubicBezTo>
                  <a:cubicBezTo>
                    <a:pt x="1554" y="1173"/>
                    <a:pt x="1440" y="1155"/>
                    <a:pt x="1535" y="1221"/>
                  </a:cubicBezTo>
                  <a:cubicBezTo>
                    <a:pt x="1583" y="1259"/>
                    <a:pt x="1544" y="1297"/>
                    <a:pt x="1497" y="1278"/>
                  </a:cubicBezTo>
                  <a:cubicBezTo>
                    <a:pt x="1459" y="1278"/>
                    <a:pt x="1382" y="1221"/>
                    <a:pt x="1354" y="1259"/>
                  </a:cubicBezTo>
                  <a:cubicBezTo>
                    <a:pt x="1325" y="1288"/>
                    <a:pt x="1363" y="1498"/>
                    <a:pt x="1249" y="1440"/>
                  </a:cubicBezTo>
                  <a:cubicBezTo>
                    <a:pt x="1153" y="1393"/>
                    <a:pt x="1173" y="1631"/>
                    <a:pt x="1096" y="1679"/>
                  </a:cubicBezTo>
                  <a:lnTo>
                    <a:pt x="1096" y="1679"/>
                  </a:lnTo>
                  <a:cubicBezTo>
                    <a:pt x="1039" y="1669"/>
                    <a:pt x="1039" y="1669"/>
                    <a:pt x="1039" y="1669"/>
                  </a:cubicBezTo>
                  <a:cubicBezTo>
                    <a:pt x="1001" y="1660"/>
                    <a:pt x="944" y="1669"/>
                    <a:pt x="896" y="1660"/>
                  </a:cubicBezTo>
                  <a:cubicBezTo>
                    <a:pt x="858" y="1650"/>
                    <a:pt x="772" y="1622"/>
                    <a:pt x="743" y="1660"/>
                  </a:cubicBezTo>
                  <a:cubicBezTo>
                    <a:pt x="743" y="1669"/>
                    <a:pt x="734" y="1669"/>
                    <a:pt x="734" y="1669"/>
                  </a:cubicBezTo>
                  <a:lnTo>
                    <a:pt x="734" y="1669"/>
                  </a:lnTo>
                  <a:cubicBezTo>
                    <a:pt x="677" y="1650"/>
                    <a:pt x="619" y="1622"/>
                    <a:pt x="601" y="1555"/>
                  </a:cubicBezTo>
                  <a:cubicBezTo>
                    <a:pt x="581" y="1469"/>
                    <a:pt x="562" y="1517"/>
                    <a:pt x="496" y="1488"/>
                  </a:cubicBezTo>
                  <a:cubicBezTo>
                    <a:pt x="467" y="1469"/>
                    <a:pt x="429" y="1412"/>
                    <a:pt x="410" y="1383"/>
                  </a:cubicBezTo>
                  <a:cubicBezTo>
                    <a:pt x="362" y="1326"/>
                    <a:pt x="324" y="1317"/>
                    <a:pt x="257" y="1307"/>
                  </a:cubicBezTo>
                  <a:cubicBezTo>
                    <a:pt x="181" y="1288"/>
                    <a:pt x="238" y="1193"/>
                    <a:pt x="143" y="1193"/>
                  </a:cubicBezTo>
                  <a:cubicBezTo>
                    <a:pt x="114" y="1193"/>
                    <a:pt x="114" y="1116"/>
                    <a:pt x="105" y="1088"/>
                  </a:cubicBezTo>
                  <a:cubicBezTo>
                    <a:pt x="66" y="992"/>
                    <a:pt x="0" y="916"/>
                    <a:pt x="38" y="811"/>
                  </a:cubicBezTo>
                  <a:cubicBezTo>
                    <a:pt x="38" y="639"/>
                    <a:pt x="38" y="639"/>
                    <a:pt x="38" y="6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52"/>
            <p:cNvSpPr>
              <a:spLocks noChangeArrowheads="1"/>
            </p:cNvSpPr>
            <p:nvPr/>
          </p:nvSpPr>
          <p:spPr bwMode="auto">
            <a:xfrm>
              <a:off x="7511023" y="843759"/>
              <a:ext cx="535296" cy="977609"/>
            </a:xfrm>
            <a:custGeom>
              <a:avLst/>
              <a:gdLst>
                <a:gd name="T0" fmla="*/ 934 w 2156"/>
                <a:gd name="T1" fmla="*/ 725 h 3940"/>
                <a:gd name="T2" fmla="*/ 1173 w 2156"/>
                <a:gd name="T3" fmla="*/ 487 h 3940"/>
                <a:gd name="T4" fmla="*/ 1230 w 2156"/>
                <a:gd name="T5" fmla="*/ 48 h 3940"/>
                <a:gd name="T6" fmla="*/ 1306 w 2156"/>
                <a:gd name="T7" fmla="*/ 19 h 3940"/>
                <a:gd name="T8" fmla="*/ 1459 w 2156"/>
                <a:gd name="T9" fmla="*/ 38 h 3940"/>
                <a:gd name="T10" fmla="*/ 1459 w 2156"/>
                <a:gd name="T11" fmla="*/ 210 h 3940"/>
                <a:gd name="T12" fmla="*/ 1564 w 2156"/>
                <a:gd name="T13" fmla="*/ 592 h 3940"/>
                <a:gd name="T14" fmla="*/ 1831 w 2156"/>
                <a:gd name="T15" fmla="*/ 782 h 3940"/>
                <a:gd name="T16" fmla="*/ 2022 w 2156"/>
                <a:gd name="T17" fmla="*/ 954 h 3940"/>
                <a:gd name="T18" fmla="*/ 2155 w 2156"/>
                <a:gd name="T19" fmla="*/ 1068 h 3940"/>
                <a:gd name="T20" fmla="*/ 2145 w 2156"/>
                <a:gd name="T21" fmla="*/ 1421 h 3940"/>
                <a:gd name="T22" fmla="*/ 2002 w 2156"/>
                <a:gd name="T23" fmla="*/ 1660 h 3940"/>
                <a:gd name="T24" fmla="*/ 1793 w 2156"/>
                <a:gd name="T25" fmla="*/ 1984 h 3940"/>
                <a:gd name="T26" fmla="*/ 1545 w 2156"/>
                <a:gd name="T27" fmla="*/ 2222 h 3940"/>
                <a:gd name="T28" fmla="*/ 1335 w 2156"/>
                <a:gd name="T29" fmla="*/ 2423 h 3940"/>
                <a:gd name="T30" fmla="*/ 1039 w 2156"/>
                <a:gd name="T31" fmla="*/ 2690 h 3940"/>
                <a:gd name="T32" fmla="*/ 896 w 2156"/>
                <a:gd name="T33" fmla="*/ 3052 h 3940"/>
                <a:gd name="T34" fmla="*/ 1058 w 2156"/>
                <a:gd name="T35" fmla="*/ 2976 h 3940"/>
                <a:gd name="T36" fmla="*/ 963 w 2156"/>
                <a:gd name="T37" fmla="*/ 3233 h 3940"/>
                <a:gd name="T38" fmla="*/ 953 w 2156"/>
                <a:gd name="T39" fmla="*/ 3415 h 3940"/>
                <a:gd name="T40" fmla="*/ 1039 w 2156"/>
                <a:gd name="T41" fmla="*/ 3634 h 3940"/>
                <a:gd name="T42" fmla="*/ 1001 w 2156"/>
                <a:gd name="T43" fmla="*/ 3863 h 3940"/>
                <a:gd name="T44" fmla="*/ 810 w 2156"/>
                <a:gd name="T45" fmla="*/ 3815 h 3940"/>
                <a:gd name="T46" fmla="*/ 667 w 2156"/>
                <a:gd name="T47" fmla="*/ 3634 h 3940"/>
                <a:gd name="T48" fmla="*/ 553 w 2156"/>
                <a:gd name="T49" fmla="*/ 3643 h 3940"/>
                <a:gd name="T50" fmla="*/ 95 w 2156"/>
                <a:gd name="T51" fmla="*/ 3348 h 3940"/>
                <a:gd name="T52" fmla="*/ 95 w 2156"/>
                <a:gd name="T53" fmla="*/ 3300 h 3940"/>
                <a:gd name="T54" fmla="*/ 333 w 2156"/>
                <a:gd name="T55" fmla="*/ 3157 h 3940"/>
                <a:gd name="T56" fmla="*/ 438 w 2156"/>
                <a:gd name="T57" fmla="*/ 2861 h 3940"/>
                <a:gd name="T58" fmla="*/ 534 w 2156"/>
                <a:gd name="T59" fmla="*/ 2794 h 3940"/>
                <a:gd name="T60" fmla="*/ 429 w 2156"/>
                <a:gd name="T61" fmla="*/ 2632 h 3940"/>
                <a:gd name="T62" fmla="*/ 410 w 2156"/>
                <a:gd name="T63" fmla="*/ 2461 h 3940"/>
                <a:gd name="T64" fmla="*/ 295 w 2156"/>
                <a:gd name="T65" fmla="*/ 2117 h 3940"/>
                <a:gd name="T66" fmla="*/ 476 w 2156"/>
                <a:gd name="T67" fmla="*/ 1955 h 3940"/>
                <a:gd name="T68" fmla="*/ 696 w 2156"/>
                <a:gd name="T69" fmla="*/ 1631 h 3940"/>
                <a:gd name="T70" fmla="*/ 782 w 2156"/>
                <a:gd name="T71" fmla="*/ 1564 h 3940"/>
                <a:gd name="T72" fmla="*/ 820 w 2156"/>
                <a:gd name="T73" fmla="*/ 1335 h 3940"/>
                <a:gd name="T74" fmla="*/ 867 w 2156"/>
                <a:gd name="T75" fmla="*/ 1097 h 3940"/>
                <a:gd name="T76" fmla="*/ 934 w 2156"/>
                <a:gd name="T77" fmla="*/ 725 h 39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156" h="3940">
                  <a:moveTo>
                    <a:pt x="934" y="725"/>
                  </a:moveTo>
                  <a:lnTo>
                    <a:pt x="934" y="725"/>
                  </a:lnTo>
                  <a:cubicBezTo>
                    <a:pt x="1001" y="706"/>
                    <a:pt x="1020" y="639"/>
                    <a:pt x="1077" y="601"/>
                  </a:cubicBezTo>
                  <a:cubicBezTo>
                    <a:pt x="1125" y="572"/>
                    <a:pt x="1163" y="544"/>
                    <a:pt x="1173" y="487"/>
                  </a:cubicBezTo>
                  <a:cubicBezTo>
                    <a:pt x="1182" y="420"/>
                    <a:pt x="1115" y="353"/>
                    <a:pt x="1173" y="287"/>
                  </a:cubicBezTo>
                  <a:cubicBezTo>
                    <a:pt x="1239" y="220"/>
                    <a:pt x="1230" y="143"/>
                    <a:pt x="1230" y="48"/>
                  </a:cubicBezTo>
                  <a:cubicBezTo>
                    <a:pt x="1239" y="29"/>
                    <a:pt x="1230" y="0"/>
                    <a:pt x="1259" y="0"/>
                  </a:cubicBezTo>
                  <a:cubicBezTo>
                    <a:pt x="1268" y="0"/>
                    <a:pt x="1297" y="19"/>
                    <a:pt x="1306" y="19"/>
                  </a:cubicBezTo>
                  <a:cubicBezTo>
                    <a:pt x="1325" y="38"/>
                    <a:pt x="1354" y="38"/>
                    <a:pt x="1383" y="38"/>
                  </a:cubicBezTo>
                  <a:cubicBezTo>
                    <a:pt x="1401" y="38"/>
                    <a:pt x="1440" y="29"/>
                    <a:pt x="1459" y="38"/>
                  </a:cubicBezTo>
                  <a:lnTo>
                    <a:pt x="1459" y="38"/>
                  </a:lnTo>
                  <a:cubicBezTo>
                    <a:pt x="1459" y="210"/>
                    <a:pt x="1459" y="210"/>
                    <a:pt x="1459" y="210"/>
                  </a:cubicBezTo>
                  <a:cubicBezTo>
                    <a:pt x="1421" y="315"/>
                    <a:pt x="1487" y="391"/>
                    <a:pt x="1526" y="487"/>
                  </a:cubicBezTo>
                  <a:cubicBezTo>
                    <a:pt x="1535" y="515"/>
                    <a:pt x="1535" y="592"/>
                    <a:pt x="1564" y="592"/>
                  </a:cubicBezTo>
                  <a:cubicBezTo>
                    <a:pt x="1659" y="592"/>
                    <a:pt x="1602" y="687"/>
                    <a:pt x="1678" y="706"/>
                  </a:cubicBezTo>
                  <a:cubicBezTo>
                    <a:pt x="1745" y="716"/>
                    <a:pt x="1783" y="725"/>
                    <a:pt x="1831" y="782"/>
                  </a:cubicBezTo>
                  <a:cubicBezTo>
                    <a:pt x="1850" y="811"/>
                    <a:pt x="1888" y="868"/>
                    <a:pt x="1917" y="887"/>
                  </a:cubicBezTo>
                  <a:cubicBezTo>
                    <a:pt x="1983" y="916"/>
                    <a:pt x="2002" y="868"/>
                    <a:pt x="2022" y="954"/>
                  </a:cubicBezTo>
                  <a:cubicBezTo>
                    <a:pt x="2040" y="1021"/>
                    <a:pt x="2098" y="1049"/>
                    <a:pt x="2155" y="1068"/>
                  </a:cubicBezTo>
                  <a:lnTo>
                    <a:pt x="2155" y="1068"/>
                  </a:lnTo>
                  <a:cubicBezTo>
                    <a:pt x="2145" y="1145"/>
                    <a:pt x="2145" y="1221"/>
                    <a:pt x="2126" y="1297"/>
                  </a:cubicBezTo>
                  <a:cubicBezTo>
                    <a:pt x="2107" y="1364"/>
                    <a:pt x="2126" y="1364"/>
                    <a:pt x="2145" y="1421"/>
                  </a:cubicBezTo>
                  <a:cubicBezTo>
                    <a:pt x="2145" y="1469"/>
                    <a:pt x="2136" y="1507"/>
                    <a:pt x="2079" y="1497"/>
                  </a:cubicBezTo>
                  <a:cubicBezTo>
                    <a:pt x="2012" y="1488"/>
                    <a:pt x="2022" y="1622"/>
                    <a:pt x="2002" y="1660"/>
                  </a:cubicBezTo>
                  <a:cubicBezTo>
                    <a:pt x="1983" y="1717"/>
                    <a:pt x="1917" y="1793"/>
                    <a:pt x="1878" y="1841"/>
                  </a:cubicBezTo>
                  <a:cubicBezTo>
                    <a:pt x="1850" y="1889"/>
                    <a:pt x="1831" y="1946"/>
                    <a:pt x="1793" y="1984"/>
                  </a:cubicBezTo>
                  <a:cubicBezTo>
                    <a:pt x="1764" y="2013"/>
                    <a:pt x="1735" y="1974"/>
                    <a:pt x="1707" y="2022"/>
                  </a:cubicBezTo>
                  <a:cubicBezTo>
                    <a:pt x="1659" y="2089"/>
                    <a:pt x="1564" y="2136"/>
                    <a:pt x="1545" y="2222"/>
                  </a:cubicBezTo>
                  <a:cubicBezTo>
                    <a:pt x="1516" y="2327"/>
                    <a:pt x="1497" y="2337"/>
                    <a:pt x="1430" y="2413"/>
                  </a:cubicBezTo>
                  <a:cubicBezTo>
                    <a:pt x="1383" y="2470"/>
                    <a:pt x="1383" y="2461"/>
                    <a:pt x="1335" y="2423"/>
                  </a:cubicBezTo>
                  <a:cubicBezTo>
                    <a:pt x="1268" y="2375"/>
                    <a:pt x="1259" y="2499"/>
                    <a:pt x="1230" y="2527"/>
                  </a:cubicBezTo>
                  <a:cubicBezTo>
                    <a:pt x="1173" y="2585"/>
                    <a:pt x="1077" y="2623"/>
                    <a:pt x="1039" y="2690"/>
                  </a:cubicBezTo>
                  <a:cubicBezTo>
                    <a:pt x="992" y="2766"/>
                    <a:pt x="848" y="2842"/>
                    <a:pt x="877" y="2947"/>
                  </a:cubicBezTo>
                  <a:cubicBezTo>
                    <a:pt x="877" y="2966"/>
                    <a:pt x="877" y="3052"/>
                    <a:pt x="896" y="3052"/>
                  </a:cubicBezTo>
                  <a:cubicBezTo>
                    <a:pt x="944" y="3052"/>
                    <a:pt x="1001" y="2966"/>
                    <a:pt x="1058" y="2976"/>
                  </a:cubicBezTo>
                  <a:lnTo>
                    <a:pt x="1058" y="2976"/>
                  </a:lnTo>
                  <a:cubicBezTo>
                    <a:pt x="1020" y="3109"/>
                    <a:pt x="1020" y="3109"/>
                    <a:pt x="1020" y="3109"/>
                  </a:cubicBezTo>
                  <a:cubicBezTo>
                    <a:pt x="992" y="3147"/>
                    <a:pt x="1030" y="3243"/>
                    <a:pt x="963" y="3233"/>
                  </a:cubicBezTo>
                  <a:cubicBezTo>
                    <a:pt x="906" y="3214"/>
                    <a:pt x="972" y="3310"/>
                    <a:pt x="972" y="3338"/>
                  </a:cubicBezTo>
                  <a:cubicBezTo>
                    <a:pt x="972" y="3367"/>
                    <a:pt x="944" y="3376"/>
                    <a:pt x="953" y="3415"/>
                  </a:cubicBezTo>
                  <a:cubicBezTo>
                    <a:pt x="953" y="3453"/>
                    <a:pt x="982" y="3491"/>
                    <a:pt x="972" y="3529"/>
                  </a:cubicBezTo>
                  <a:cubicBezTo>
                    <a:pt x="963" y="3577"/>
                    <a:pt x="1011" y="3605"/>
                    <a:pt x="1039" y="3634"/>
                  </a:cubicBezTo>
                  <a:cubicBezTo>
                    <a:pt x="1068" y="3672"/>
                    <a:pt x="1020" y="3786"/>
                    <a:pt x="972" y="3786"/>
                  </a:cubicBezTo>
                  <a:cubicBezTo>
                    <a:pt x="953" y="3786"/>
                    <a:pt x="1001" y="3853"/>
                    <a:pt x="1001" y="3863"/>
                  </a:cubicBezTo>
                  <a:cubicBezTo>
                    <a:pt x="1001" y="3920"/>
                    <a:pt x="992" y="3939"/>
                    <a:pt x="934" y="3929"/>
                  </a:cubicBezTo>
                  <a:cubicBezTo>
                    <a:pt x="887" y="3920"/>
                    <a:pt x="858" y="3815"/>
                    <a:pt x="810" y="3815"/>
                  </a:cubicBezTo>
                  <a:lnTo>
                    <a:pt x="810" y="3815"/>
                  </a:lnTo>
                  <a:cubicBezTo>
                    <a:pt x="725" y="3758"/>
                    <a:pt x="696" y="3739"/>
                    <a:pt x="667" y="3634"/>
                  </a:cubicBezTo>
                  <a:cubicBezTo>
                    <a:pt x="667" y="3615"/>
                    <a:pt x="686" y="3577"/>
                    <a:pt x="658" y="3567"/>
                  </a:cubicBezTo>
                  <a:cubicBezTo>
                    <a:pt x="610" y="3557"/>
                    <a:pt x="581" y="3615"/>
                    <a:pt x="553" y="3643"/>
                  </a:cubicBezTo>
                  <a:cubicBezTo>
                    <a:pt x="429" y="3777"/>
                    <a:pt x="267" y="3510"/>
                    <a:pt x="181" y="3453"/>
                  </a:cubicBezTo>
                  <a:cubicBezTo>
                    <a:pt x="133" y="3424"/>
                    <a:pt x="143" y="3367"/>
                    <a:pt x="95" y="3348"/>
                  </a:cubicBezTo>
                  <a:lnTo>
                    <a:pt x="95" y="3348"/>
                  </a:lnTo>
                  <a:cubicBezTo>
                    <a:pt x="95" y="3300"/>
                    <a:pt x="95" y="3300"/>
                    <a:pt x="95" y="3300"/>
                  </a:cubicBezTo>
                  <a:cubicBezTo>
                    <a:pt x="95" y="3243"/>
                    <a:pt x="0" y="3147"/>
                    <a:pt x="104" y="3147"/>
                  </a:cubicBezTo>
                  <a:cubicBezTo>
                    <a:pt x="171" y="3147"/>
                    <a:pt x="295" y="3214"/>
                    <a:pt x="333" y="3157"/>
                  </a:cubicBezTo>
                  <a:cubicBezTo>
                    <a:pt x="362" y="3119"/>
                    <a:pt x="343" y="3071"/>
                    <a:pt x="381" y="3023"/>
                  </a:cubicBezTo>
                  <a:cubicBezTo>
                    <a:pt x="419" y="2966"/>
                    <a:pt x="496" y="2938"/>
                    <a:pt x="438" y="2861"/>
                  </a:cubicBezTo>
                  <a:cubicBezTo>
                    <a:pt x="419" y="2823"/>
                    <a:pt x="486" y="2852"/>
                    <a:pt x="496" y="2852"/>
                  </a:cubicBezTo>
                  <a:cubicBezTo>
                    <a:pt x="543" y="2852"/>
                    <a:pt x="534" y="2833"/>
                    <a:pt x="534" y="2794"/>
                  </a:cubicBezTo>
                  <a:cubicBezTo>
                    <a:pt x="524" y="2680"/>
                    <a:pt x="524" y="2680"/>
                    <a:pt x="524" y="2680"/>
                  </a:cubicBezTo>
                  <a:cubicBezTo>
                    <a:pt x="486" y="2680"/>
                    <a:pt x="429" y="2671"/>
                    <a:pt x="429" y="2632"/>
                  </a:cubicBezTo>
                  <a:cubicBezTo>
                    <a:pt x="429" y="2604"/>
                    <a:pt x="400" y="2575"/>
                    <a:pt x="400" y="2556"/>
                  </a:cubicBezTo>
                  <a:cubicBezTo>
                    <a:pt x="400" y="2518"/>
                    <a:pt x="429" y="2499"/>
                    <a:pt x="410" y="2461"/>
                  </a:cubicBezTo>
                  <a:cubicBezTo>
                    <a:pt x="362" y="2385"/>
                    <a:pt x="362" y="2346"/>
                    <a:pt x="353" y="2260"/>
                  </a:cubicBezTo>
                  <a:cubicBezTo>
                    <a:pt x="343" y="2203"/>
                    <a:pt x="314" y="2165"/>
                    <a:pt x="295" y="2117"/>
                  </a:cubicBezTo>
                  <a:cubicBezTo>
                    <a:pt x="276" y="2060"/>
                    <a:pt x="372" y="2022"/>
                    <a:pt x="419" y="2022"/>
                  </a:cubicBezTo>
                  <a:cubicBezTo>
                    <a:pt x="458" y="2022"/>
                    <a:pt x="458" y="1974"/>
                    <a:pt x="476" y="1955"/>
                  </a:cubicBezTo>
                  <a:cubicBezTo>
                    <a:pt x="534" y="1889"/>
                    <a:pt x="543" y="1784"/>
                    <a:pt x="620" y="1736"/>
                  </a:cubicBezTo>
                  <a:cubicBezTo>
                    <a:pt x="658" y="1707"/>
                    <a:pt x="658" y="1660"/>
                    <a:pt x="696" y="1631"/>
                  </a:cubicBezTo>
                  <a:cubicBezTo>
                    <a:pt x="782" y="1564"/>
                    <a:pt x="782" y="1564"/>
                    <a:pt x="782" y="1564"/>
                  </a:cubicBezTo>
                  <a:lnTo>
                    <a:pt x="782" y="1564"/>
                  </a:lnTo>
                  <a:cubicBezTo>
                    <a:pt x="810" y="1536"/>
                    <a:pt x="867" y="1469"/>
                    <a:pt x="839" y="1440"/>
                  </a:cubicBezTo>
                  <a:cubicBezTo>
                    <a:pt x="801" y="1402"/>
                    <a:pt x="791" y="1393"/>
                    <a:pt x="820" y="1335"/>
                  </a:cubicBezTo>
                  <a:cubicBezTo>
                    <a:pt x="829" y="1316"/>
                    <a:pt x="839" y="1278"/>
                    <a:pt x="829" y="1250"/>
                  </a:cubicBezTo>
                  <a:cubicBezTo>
                    <a:pt x="820" y="1192"/>
                    <a:pt x="867" y="1154"/>
                    <a:pt x="867" y="1097"/>
                  </a:cubicBezTo>
                  <a:cubicBezTo>
                    <a:pt x="867" y="1040"/>
                    <a:pt x="848" y="983"/>
                    <a:pt x="887" y="916"/>
                  </a:cubicBezTo>
                  <a:cubicBezTo>
                    <a:pt x="934" y="725"/>
                    <a:pt x="934" y="725"/>
                    <a:pt x="934" y="7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53"/>
            <p:cNvSpPr>
              <a:spLocks noChangeArrowheads="1"/>
            </p:cNvSpPr>
            <p:nvPr/>
          </p:nvSpPr>
          <p:spPr bwMode="auto">
            <a:xfrm>
              <a:off x="6881585" y="660938"/>
              <a:ext cx="545149" cy="968850"/>
            </a:xfrm>
            <a:custGeom>
              <a:avLst/>
              <a:gdLst>
                <a:gd name="T0" fmla="*/ 1240 w 2195"/>
                <a:gd name="T1" fmla="*/ 3900 h 3901"/>
                <a:gd name="T2" fmla="*/ 1326 w 2195"/>
                <a:gd name="T3" fmla="*/ 3633 h 3901"/>
                <a:gd name="T4" fmla="*/ 1116 w 2195"/>
                <a:gd name="T5" fmla="*/ 3386 h 3901"/>
                <a:gd name="T6" fmla="*/ 1459 w 2195"/>
                <a:gd name="T7" fmla="*/ 3281 h 3901"/>
                <a:gd name="T8" fmla="*/ 1383 w 2195"/>
                <a:gd name="T9" fmla="*/ 3004 h 3901"/>
                <a:gd name="T10" fmla="*/ 1316 w 2195"/>
                <a:gd name="T11" fmla="*/ 2756 h 3901"/>
                <a:gd name="T12" fmla="*/ 1259 w 2195"/>
                <a:gd name="T13" fmla="*/ 2480 h 3901"/>
                <a:gd name="T14" fmla="*/ 1364 w 2195"/>
                <a:gd name="T15" fmla="*/ 2298 h 3901"/>
                <a:gd name="T16" fmla="*/ 1469 w 2195"/>
                <a:gd name="T17" fmla="*/ 2203 h 3901"/>
                <a:gd name="T18" fmla="*/ 1259 w 2195"/>
                <a:gd name="T19" fmla="*/ 1926 h 3901"/>
                <a:gd name="T20" fmla="*/ 1306 w 2195"/>
                <a:gd name="T21" fmla="*/ 1631 h 3901"/>
                <a:gd name="T22" fmla="*/ 1507 w 2195"/>
                <a:gd name="T23" fmla="*/ 1230 h 3901"/>
                <a:gd name="T24" fmla="*/ 1812 w 2195"/>
                <a:gd name="T25" fmla="*/ 1392 h 3901"/>
                <a:gd name="T26" fmla="*/ 2079 w 2195"/>
                <a:gd name="T27" fmla="*/ 1373 h 3901"/>
                <a:gd name="T28" fmla="*/ 2174 w 2195"/>
                <a:gd name="T29" fmla="*/ 1259 h 3901"/>
                <a:gd name="T30" fmla="*/ 2089 w 2195"/>
                <a:gd name="T31" fmla="*/ 1097 h 3901"/>
                <a:gd name="T32" fmla="*/ 2098 w 2195"/>
                <a:gd name="T33" fmla="*/ 839 h 3901"/>
                <a:gd name="T34" fmla="*/ 2079 w 2195"/>
                <a:gd name="T35" fmla="*/ 505 h 3901"/>
                <a:gd name="T36" fmla="*/ 1984 w 2195"/>
                <a:gd name="T37" fmla="*/ 324 h 3901"/>
                <a:gd name="T38" fmla="*/ 1869 w 2195"/>
                <a:gd name="T39" fmla="*/ 219 h 3901"/>
                <a:gd name="T40" fmla="*/ 1497 w 2195"/>
                <a:gd name="T41" fmla="*/ 181 h 3901"/>
                <a:gd name="T42" fmla="*/ 1230 w 2195"/>
                <a:gd name="T43" fmla="*/ 9 h 3901"/>
                <a:gd name="T44" fmla="*/ 1135 w 2195"/>
                <a:gd name="T45" fmla="*/ 238 h 3901"/>
                <a:gd name="T46" fmla="*/ 887 w 2195"/>
                <a:gd name="T47" fmla="*/ 420 h 3901"/>
                <a:gd name="T48" fmla="*/ 868 w 2195"/>
                <a:gd name="T49" fmla="*/ 582 h 3901"/>
                <a:gd name="T50" fmla="*/ 744 w 2195"/>
                <a:gd name="T51" fmla="*/ 782 h 3901"/>
                <a:gd name="T52" fmla="*/ 820 w 2195"/>
                <a:gd name="T53" fmla="*/ 925 h 3901"/>
                <a:gd name="T54" fmla="*/ 811 w 2195"/>
                <a:gd name="T55" fmla="*/ 1049 h 3901"/>
                <a:gd name="T56" fmla="*/ 715 w 2195"/>
                <a:gd name="T57" fmla="*/ 1297 h 3901"/>
                <a:gd name="T58" fmla="*/ 648 w 2195"/>
                <a:gd name="T59" fmla="*/ 1392 h 3901"/>
                <a:gd name="T60" fmla="*/ 639 w 2195"/>
                <a:gd name="T61" fmla="*/ 1688 h 3901"/>
                <a:gd name="T62" fmla="*/ 668 w 2195"/>
                <a:gd name="T63" fmla="*/ 1926 h 3901"/>
                <a:gd name="T64" fmla="*/ 706 w 2195"/>
                <a:gd name="T65" fmla="*/ 2213 h 3901"/>
                <a:gd name="T66" fmla="*/ 486 w 2195"/>
                <a:gd name="T67" fmla="*/ 2213 h 3901"/>
                <a:gd name="T68" fmla="*/ 429 w 2195"/>
                <a:gd name="T69" fmla="*/ 2241 h 3901"/>
                <a:gd name="T70" fmla="*/ 315 w 2195"/>
                <a:gd name="T71" fmla="*/ 2327 h 3901"/>
                <a:gd name="T72" fmla="*/ 153 w 2195"/>
                <a:gd name="T73" fmla="*/ 2336 h 3901"/>
                <a:gd name="T74" fmla="*/ 48 w 2195"/>
                <a:gd name="T75" fmla="*/ 2251 h 3901"/>
                <a:gd name="T76" fmla="*/ 9 w 2195"/>
                <a:gd name="T77" fmla="*/ 2289 h 3901"/>
                <a:gd name="T78" fmla="*/ 143 w 2195"/>
                <a:gd name="T79" fmla="*/ 2546 h 3901"/>
                <a:gd name="T80" fmla="*/ 429 w 2195"/>
                <a:gd name="T81" fmla="*/ 2661 h 3901"/>
                <a:gd name="T82" fmla="*/ 553 w 2195"/>
                <a:gd name="T83" fmla="*/ 2994 h 3901"/>
                <a:gd name="T84" fmla="*/ 630 w 2195"/>
                <a:gd name="T85" fmla="*/ 3214 h 3901"/>
                <a:gd name="T86" fmla="*/ 534 w 2195"/>
                <a:gd name="T87" fmla="*/ 3519 h 3901"/>
                <a:gd name="T88" fmla="*/ 668 w 2195"/>
                <a:gd name="T89" fmla="*/ 3633 h 3901"/>
                <a:gd name="T90" fmla="*/ 811 w 2195"/>
                <a:gd name="T91" fmla="*/ 3633 h 3901"/>
                <a:gd name="T92" fmla="*/ 1049 w 2195"/>
                <a:gd name="T93" fmla="*/ 3519 h 3901"/>
                <a:gd name="T94" fmla="*/ 1240 w 2195"/>
                <a:gd name="T95" fmla="*/ 3900 h 39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195" h="3901">
                  <a:moveTo>
                    <a:pt x="1240" y="3900"/>
                  </a:moveTo>
                  <a:lnTo>
                    <a:pt x="1240" y="3900"/>
                  </a:lnTo>
                  <a:cubicBezTo>
                    <a:pt x="1287" y="3872"/>
                    <a:pt x="1335" y="3843"/>
                    <a:pt x="1335" y="3777"/>
                  </a:cubicBezTo>
                  <a:cubicBezTo>
                    <a:pt x="1335" y="3757"/>
                    <a:pt x="1335" y="3643"/>
                    <a:pt x="1326" y="3633"/>
                  </a:cubicBezTo>
                  <a:cubicBezTo>
                    <a:pt x="1278" y="3624"/>
                    <a:pt x="1240" y="3614"/>
                    <a:pt x="1240" y="3557"/>
                  </a:cubicBezTo>
                  <a:cubicBezTo>
                    <a:pt x="1240" y="3481"/>
                    <a:pt x="1078" y="3471"/>
                    <a:pt x="1116" y="3386"/>
                  </a:cubicBezTo>
                  <a:cubicBezTo>
                    <a:pt x="1154" y="3290"/>
                    <a:pt x="1249" y="3338"/>
                    <a:pt x="1316" y="3366"/>
                  </a:cubicBezTo>
                  <a:cubicBezTo>
                    <a:pt x="1354" y="3376"/>
                    <a:pt x="1411" y="3290"/>
                    <a:pt x="1459" y="3281"/>
                  </a:cubicBezTo>
                  <a:cubicBezTo>
                    <a:pt x="1507" y="3281"/>
                    <a:pt x="1593" y="3166"/>
                    <a:pt x="1583" y="3109"/>
                  </a:cubicBezTo>
                  <a:cubicBezTo>
                    <a:pt x="1564" y="3061"/>
                    <a:pt x="1402" y="3090"/>
                    <a:pt x="1383" y="3004"/>
                  </a:cubicBezTo>
                  <a:cubicBezTo>
                    <a:pt x="1364" y="2975"/>
                    <a:pt x="1364" y="2928"/>
                    <a:pt x="1354" y="2890"/>
                  </a:cubicBezTo>
                  <a:cubicBezTo>
                    <a:pt x="1345" y="2861"/>
                    <a:pt x="1306" y="2794"/>
                    <a:pt x="1316" y="2756"/>
                  </a:cubicBezTo>
                  <a:cubicBezTo>
                    <a:pt x="1335" y="2708"/>
                    <a:pt x="1364" y="2747"/>
                    <a:pt x="1392" y="2727"/>
                  </a:cubicBezTo>
                  <a:cubicBezTo>
                    <a:pt x="1526" y="2651"/>
                    <a:pt x="1268" y="2565"/>
                    <a:pt x="1259" y="2480"/>
                  </a:cubicBezTo>
                  <a:cubicBezTo>
                    <a:pt x="1249" y="2432"/>
                    <a:pt x="1287" y="2451"/>
                    <a:pt x="1306" y="2422"/>
                  </a:cubicBezTo>
                  <a:cubicBezTo>
                    <a:pt x="1335" y="2394"/>
                    <a:pt x="1335" y="2336"/>
                    <a:pt x="1364" y="2298"/>
                  </a:cubicBezTo>
                  <a:cubicBezTo>
                    <a:pt x="1383" y="2279"/>
                    <a:pt x="1402" y="2289"/>
                    <a:pt x="1421" y="2279"/>
                  </a:cubicBezTo>
                  <a:cubicBezTo>
                    <a:pt x="1440" y="2279"/>
                    <a:pt x="1459" y="2222"/>
                    <a:pt x="1469" y="2203"/>
                  </a:cubicBezTo>
                  <a:cubicBezTo>
                    <a:pt x="1459" y="2155"/>
                    <a:pt x="1335" y="2108"/>
                    <a:pt x="1287" y="2089"/>
                  </a:cubicBezTo>
                  <a:cubicBezTo>
                    <a:pt x="1230" y="2069"/>
                    <a:pt x="1259" y="1984"/>
                    <a:pt x="1259" y="1926"/>
                  </a:cubicBezTo>
                  <a:cubicBezTo>
                    <a:pt x="1259" y="1879"/>
                    <a:pt x="1249" y="1841"/>
                    <a:pt x="1240" y="1802"/>
                  </a:cubicBezTo>
                  <a:cubicBezTo>
                    <a:pt x="1221" y="1717"/>
                    <a:pt x="1221" y="1688"/>
                    <a:pt x="1306" y="1631"/>
                  </a:cubicBezTo>
                  <a:cubicBezTo>
                    <a:pt x="1383" y="1573"/>
                    <a:pt x="1373" y="1507"/>
                    <a:pt x="1402" y="1421"/>
                  </a:cubicBezTo>
                  <a:cubicBezTo>
                    <a:pt x="1440" y="1364"/>
                    <a:pt x="1488" y="1306"/>
                    <a:pt x="1507" y="1230"/>
                  </a:cubicBezTo>
                  <a:cubicBezTo>
                    <a:pt x="1516" y="1173"/>
                    <a:pt x="1583" y="1192"/>
                    <a:pt x="1631" y="1192"/>
                  </a:cubicBezTo>
                  <a:cubicBezTo>
                    <a:pt x="1650" y="1240"/>
                    <a:pt x="1736" y="1411"/>
                    <a:pt x="1812" y="1392"/>
                  </a:cubicBezTo>
                  <a:cubicBezTo>
                    <a:pt x="1879" y="1373"/>
                    <a:pt x="1888" y="1402"/>
                    <a:pt x="1945" y="1411"/>
                  </a:cubicBezTo>
                  <a:cubicBezTo>
                    <a:pt x="2003" y="1421"/>
                    <a:pt x="2022" y="1392"/>
                    <a:pt x="2079" y="1373"/>
                  </a:cubicBezTo>
                  <a:cubicBezTo>
                    <a:pt x="2107" y="1364"/>
                    <a:pt x="2155" y="1335"/>
                    <a:pt x="2165" y="1297"/>
                  </a:cubicBezTo>
                  <a:cubicBezTo>
                    <a:pt x="2174" y="1288"/>
                    <a:pt x="2174" y="1268"/>
                    <a:pt x="2174" y="1259"/>
                  </a:cubicBezTo>
                  <a:cubicBezTo>
                    <a:pt x="2184" y="1249"/>
                    <a:pt x="2194" y="1240"/>
                    <a:pt x="2194" y="1221"/>
                  </a:cubicBezTo>
                  <a:cubicBezTo>
                    <a:pt x="2174" y="1154"/>
                    <a:pt x="2107" y="1144"/>
                    <a:pt x="2089" y="1097"/>
                  </a:cubicBezTo>
                  <a:cubicBezTo>
                    <a:pt x="2069" y="1059"/>
                    <a:pt x="2098" y="1021"/>
                    <a:pt x="2107" y="982"/>
                  </a:cubicBezTo>
                  <a:cubicBezTo>
                    <a:pt x="2117" y="934"/>
                    <a:pt x="2127" y="887"/>
                    <a:pt x="2098" y="839"/>
                  </a:cubicBezTo>
                  <a:cubicBezTo>
                    <a:pt x="2069" y="782"/>
                    <a:pt x="2079" y="706"/>
                    <a:pt x="2089" y="648"/>
                  </a:cubicBezTo>
                  <a:cubicBezTo>
                    <a:pt x="2089" y="591"/>
                    <a:pt x="2098" y="553"/>
                    <a:pt x="2079" y="505"/>
                  </a:cubicBezTo>
                  <a:cubicBezTo>
                    <a:pt x="2069" y="477"/>
                    <a:pt x="2041" y="448"/>
                    <a:pt x="2031" y="420"/>
                  </a:cubicBezTo>
                  <a:cubicBezTo>
                    <a:pt x="2022" y="391"/>
                    <a:pt x="2012" y="343"/>
                    <a:pt x="1984" y="324"/>
                  </a:cubicBezTo>
                  <a:cubicBezTo>
                    <a:pt x="1945" y="305"/>
                    <a:pt x="1888" y="267"/>
                    <a:pt x="1869" y="219"/>
                  </a:cubicBezTo>
                  <a:lnTo>
                    <a:pt x="1869" y="219"/>
                  </a:lnTo>
                  <a:cubicBezTo>
                    <a:pt x="1860" y="229"/>
                    <a:pt x="1840" y="229"/>
                    <a:pt x="1802" y="210"/>
                  </a:cubicBezTo>
                  <a:cubicBezTo>
                    <a:pt x="1717" y="153"/>
                    <a:pt x="1554" y="315"/>
                    <a:pt x="1497" y="181"/>
                  </a:cubicBezTo>
                  <a:cubicBezTo>
                    <a:pt x="1478" y="143"/>
                    <a:pt x="1354" y="57"/>
                    <a:pt x="1316" y="57"/>
                  </a:cubicBezTo>
                  <a:cubicBezTo>
                    <a:pt x="1268" y="57"/>
                    <a:pt x="1230" y="67"/>
                    <a:pt x="1230" y="9"/>
                  </a:cubicBezTo>
                  <a:cubicBezTo>
                    <a:pt x="1211" y="0"/>
                    <a:pt x="1183" y="0"/>
                    <a:pt x="1154" y="9"/>
                  </a:cubicBezTo>
                  <a:cubicBezTo>
                    <a:pt x="1144" y="57"/>
                    <a:pt x="1116" y="191"/>
                    <a:pt x="1135" y="238"/>
                  </a:cubicBezTo>
                  <a:cubicBezTo>
                    <a:pt x="1183" y="372"/>
                    <a:pt x="1020" y="267"/>
                    <a:pt x="1030" y="372"/>
                  </a:cubicBezTo>
                  <a:cubicBezTo>
                    <a:pt x="1030" y="410"/>
                    <a:pt x="915" y="429"/>
                    <a:pt x="887" y="420"/>
                  </a:cubicBezTo>
                  <a:cubicBezTo>
                    <a:pt x="858" y="439"/>
                    <a:pt x="830" y="439"/>
                    <a:pt x="839" y="477"/>
                  </a:cubicBezTo>
                  <a:cubicBezTo>
                    <a:pt x="849" y="534"/>
                    <a:pt x="935" y="525"/>
                    <a:pt x="868" y="582"/>
                  </a:cubicBezTo>
                  <a:cubicBezTo>
                    <a:pt x="849" y="610"/>
                    <a:pt x="830" y="648"/>
                    <a:pt x="801" y="667"/>
                  </a:cubicBezTo>
                  <a:cubicBezTo>
                    <a:pt x="772" y="696"/>
                    <a:pt x="696" y="734"/>
                    <a:pt x="744" y="782"/>
                  </a:cubicBezTo>
                  <a:cubicBezTo>
                    <a:pt x="763" y="811"/>
                    <a:pt x="830" y="887"/>
                    <a:pt x="830" y="916"/>
                  </a:cubicBezTo>
                  <a:cubicBezTo>
                    <a:pt x="820" y="916"/>
                    <a:pt x="820" y="916"/>
                    <a:pt x="820" y="925"/>
                  </a:cubicBezTo>
                  <a:cubicBezTo>
                    <a:pt x="792" y="925"/>
                    <a:pt x="744" y="925"/>
                    <a:pt x="725" y="963"/>
                  </a:cubicBezTo>
                  <a:cubicBezTo>
                    <a:pt x="715" y="982"/>
                    <a:pt x="792" y="1011"/>
                    <a:pt x="811" y="1049"/>
                  </a:cubicBezTo>
                  <a:cubicBezTo>
                    <a:pt x="801" y="1116"/>
                    <a:pt x="820" y="1183"/>
                    <a:pt x="820" y="1240"/>
                  </a:cubicBezTo>
                  <a:cubicBezTo>
                    <a:pt x="820" y="1306"/>
                    <a:pt x="753" y="1268"/>
                    <a:pt x="715" y="1297"/>
                  </a:cubicBezTo>
                  <a:cubicBezTo>
                    <a:pt x="696" y="1326"/>
                    <a:pt x="725" y="1373"/>
                    <a:pt x="687" y="1383"/>
                  </a:cubicBezTo>
                  <a:cubicBezTo>
                    <a:pt x="668" y="1383"/>
                    <a:pt x="648" y="1364"/>
                    <a:pt x="648" y="1392"/>
                  </a:cubicBezTo>
                  <a:cubicBezTo>
                    <a:pt x="658" y="1478"/>
                    <a:pt x="601" y="1545"/>
                    <a:pt x="534" y="1564"/>
                  </a:cubicBezTo>
                  <a:cubicBezTo>
                    <a:pt x="534" y="1583"/>
                    <a:pt x="630" y="1631"/>
                    <a:pt x="639" y="1688"/>
                  </a:cubicBezTo>
                  <a:cubicBezTo>
                    <a:pt x="639" y="1755"/>
                    <a:pt x="668" y="1802"/>
                    <a:pt x="668" y="1869"/>
                  </a:cubicBezTo>
                  <a:cubicBezTo>
                    <a:pt x="668" y="1888"/>
                    <a:pt x="668" y="1907"/>
                    <a:pt x="668" y="1926"/>
                  </a:cubicBezTo>
                  <a:cubicBezTo>
                    <a:pt x="668" y="1945"/>
                    <a:pt x="696" y="1964"/>
                    <a:pt x="696" y="1993"/>
                  </a:cubicBezTo>
                  <a:cubicBezTo>
                    <a:pt x="696" y="2069"/>
                    <a:pt x="706" y="2146"/>
                    <a:pt x="706" y="2213"/>
                  </a:cubicBezTo>
                  <a:cubicBezTo>
                    <a:pt x="591" y="2203"/>
                    <a:pt x="591" y="2203"/>
                    <a:pt x="591" y="2203"/>
                  </a:cubicBezTo>
                  <a:cubicBezTo>
                    <a:pt x="553" y="2203"/>
                    <a:pt x="515" y="2203"/>
                    <a:pt x="486" y="2213"/>
                  </a:cubicBezTo>
                  <a:cubicBezTo>
                    <a:pt x="467" y="2213"/>
                    <a:pt x="458" y="2222"/>
                    <a:pt x="439" y="2231"/>
                  </a:cubicBezTo>
                  <a:lnTo>
                    <a:pt x="429" y="2241"/>
                  </a:lnTo>
                  <a:cubicBezTo>
                    <a:pt x="410" y="2279"/>
                    <a:pt x="429" y="2260"/>
                    <a:pt x="363" y="2289"/>
                  </a:cubicBezTo>
                  <a:cubicBezTo>
                    <a:pt x="343" y="2298"/>
                    <a:pt x="334" y="2308"/>
                    <a:pt x="315" y="2327"/>
                  </a:cubicBezTo>
                  <a:cubicBezTo>
                    <a:pt x="305" y="2336"/>
                    <a:pt x="276" y="2403"/>
                    <a:pt x="258" y="2365"/>
                  </a:cubicBezTo>
                  <a:cubicBezTo>
                    <a:pt x="229" y="2308"/>
                    <a:pt x="200" y="2375"/>
                    <a:pt x="153" y="2336"/>
                  </a:cubicBezTo>
                  <a:cubicBezTo>
                    <a:pt x="134" y="2327"/>
                    <a:pt x="143" y="2289"/>
                    <a:pt x="124" y="2270"/>
                  </a:cubicBezTo>
                  <a:cubicBezTo>
                    <a:pt x="105" y="2251"/>
                    <a:pt x="76" y="2260"/>
                    <a:pt x="48" y="2251"/>
                  </a:cubicBezTo>
                  <a:cubicBezTo>
                    <a:pt x="0" y="2241"/>
                    <a:pt x="0" y="2241"/>
                    <a:pt x="0" y="2241"/>
                  </a:cubicBezTo>
                  <a:cubicBezTo>
                    <a:pt x="0" y="2260"/>
                    <a:pt x="0" y="2279"/>
                    <a:pt x="9" y="2289"/>
                  </a:cubicBezTo>
                  <a:cubicBezTo>
                    <a:pt x="29" y="2346"/>
                    <a:pt x="76" y="2375"/>
                    <a:pt x="96" y="2441"/>
                  </a:cubicBezTo>
                  <a:cubicBezTo>
                    <a:pt x="105" y="2480"/>
                    <a:pt x="124" y="2518"/>
                    <a:pt x="143" y="2546"/>
                  </a:cubicBezTo>
                  <a:cubicBezTo>
                    <a:pt x="181" y="2613"/>
                    <a:pt x="114" y="2756"/>
                    <a:pt x="258" y="2756"/>
                  </a:cubicBezTo>
                  <a:cubicBezTo>
                    <a:pt x="324" y="2765"/>
                    <a:pt x="353" y="2575"/>
                    <a:pt x="429" y="2661"/>
                  </a:cubicBezTo>
                  <a:cubicBezTo>
                    <a:pt x="467" y="2718"/>
                    <a:pt x="467" y="2765"/>
                    <a:pt x="458" y="2823"/>
                  </a:cubicBezTo>
                  <a:cubicBezTo>
                    <a:pt x="439" y="2918"/>
                    <a:pt x="525" y="2928"/>
                    <a:pt x="553" y="2994"/>
                  </a:cubicBezTo>
                  <a:cubicBezTo>
                    <a:pt x="563" y="3042"/>
                    <a:pt x="534" y="3090"/>
                    <a:pt x="553" y="3128"/>
                  </a:cubicBezTo>
                  <a:cubicBezTo>
                    <a:pt x="572" y="3176"/>
                    <a:pt x="610" y="3166"/>
                    <a:pt x="630" y="3214"/>
                  </a:cubicBezTo>
                  <a:cubicBezTo>
                    <a:pt x="648" y="3252"/>
                    <a:pt x="639" y="3328"/>
                    <a:pt x="601" y="3357"/>
                  </a:cubicBezTo>
                  <a:cubicBezTo>
                    <a:pt x="534" y="3424"/>
                    <a:pt x="553" y="3433"/>
                    <a:pt x="534" y="3519"/>
                  </a:cubicBezTo>
                  <a:cubicBezTo>
                    <a:pt x="639" y="3605"/>
                    <a:pt x="639" y="3605"/>
                    <a:pt x="639" y="3605"/>
                  </a:cubicBezTo>
                  <a:cubicBezTo>
                    <a:pt x="648" y="3614"/>
                    <a:pt x="658" y="3624"/>
                    <a:pt x="668" y="3633"/>
                  </a:cubicBezTo>
                  <a:lnTo>
                    <a:pt x="668" y="3633"/>
                  </a:lnTo>
                  <a:cubicBezTo>
                    <a:pt x="811" y="3633"/>
                    <a:pt x="811" y="3633"/>
                    <a:pt x="811" y="3633"/>
                  </a:cubicBezTo>
                  <a:cubicBezTo>
                    <a:pt x="906" y="3614"/>
                    <a:pt x="877" y="3595"/>
                    <a:pt x="925" y="3538"/>
                  </a:cubicBezTo>
                  <a:cubicBezTo>
                    <a:pt x="954" y="3519"/>
                    <a:pt x="1030" y="3481"/>
                    <a:pt x="1049" y="3519"/>
                  </a:cubicBezTo>
                  <a:cubicBezTo>
                    <a:pt x="1068" y="3548"/>
                    <a:pt x="1068" y="3595"/>
                    <a:pt x="1068" y="3624"/>
                  </a:cubicBezTo>
                  <a:cubicBezTo>
                    <a:pt x="1068" y="3748"/>
                    <a:pt x="1154" y="3834"/>
                    <a:pt x="1240" y="39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54"/>
            <p:cNvSpPr>
              <a:spLocks noChangeArrowheads="1"/>
            </p:cNvSpPr>
            <p:nvPr/>
          </p:nvSpPr>
          <p:spPr bwMode="auto">
            <a:xfrm>
              <a:off x="7047975" y="1524691"/>
              <a:ext cx="731243" cy="1186705"/>
            </a:xfrm>
            <a:custGeom>
              <a:avLst/>
              <a:gdLst>
                <a:gd name="T0" fmla="*/ 0 w 2947"/>
                <a:gd name="T1" fmla="*/ 152 h 4779"/>
                <a:gd name="T2" fmla="*/ 257 w 2947"/>
                <a:gd name="T3" fmla="*/ 57 h 4779"/>
                <a:gd name="T4" fmla="*/ 400 w 2947"/>
                <a:gd name="T5" fmla="*/ 143 h 4779"/>
                <a:gd name="T6" fmla="*/ 572 w 2947"/>
                <a:gd name="T7" fmla="*/ 419 h 4779"/>
                <a:gd name="T8" fmla="*/ 791 w 2947"/>
                <a:gd name="T9" fmla="*/ 563 h 4779"/>
                <a:gd name="T10" fmla="*/ 972 w 2947"/>
                <a:gd name="T11" fmla="*/ 772 h 4779"/>
                <a:gd name="T12" fmla="*/ 972 w 2947"/>
                <a:gd name="T13" fmla="*/ 992 h 4779"/>
                <a:gd name="T14" fmla="*/ 1316 w 2947"/>
                <a:gd name="T15" fmla="*/ 1077 h 4779"/>
                <a:gd name="T16" fmla="*/ 1344 w 2947"/>
                <a:gd name="T17" fmla="*/ 887 h 4779"/>
                <a:gd name="T18" fmla="*/ 1316 w 2947"/>
                <a:gd name="T19" fmla="*/ 648 h 4779"/>
                <a:gd name="T20" fmla="*/ 1306 w 2947"/>
                <a:gd name="T21" fmla="*/ 76 h 4779"/>
                <a:gd name="T22" fmla="*/ 1554 w 2947"/>
                <a:gd name="T23" fmla="*/ 95 h 4779"/>
                <a:gd name="T24" fmla="*/ 1678 w 2947"/>
                <a:gd name="T25" fmla="*/ 324 h 4779"/>
                <a:gd name="T26" fmla="*/ 1592 w 2947"/>
                <a:gd name="T27" fmla="*/ 648 h 4779"/>
                <a:gd name="T28" fmla="*/ 1793 w 2947"/>
                <a:gd name="T29" fmla="*/ 668 h 4779"/>
                <a:gd name="T30" fmla="*/ 1964 w 2947"/>
                <a:gd name="T31" fmla="*/ 601 h 4779"/>
                <a:gd name="T32" fmla="*/ 2050 w 2947"/>
                <a:gd name="T33" fmla="*/ 706 h 4779"/>
                <a:gd name="T34" fmla="*/ 2527 w 2947"/>
                <a:gd name="T35" fmla="*/ 820 h 4779"/>
                <a:gd name="T36" fmla="*/ 2679 w 2947"/>
                <a:gd name="T37" fmla="*/ 1068 h 4779"/>
                <a:gd name="T38" fmla="*/ 2651 w 2947"/>
                <a:gd name="T39" fmla="*/ 1259 h 4779"/>
                <a:gd name="T40" fmla="*/ 2822 w 2947"/>
                <a:gd name="T41" fmla="*/ 1554 h 4779"/>
                <a:gd name="T42" fmla="*/ 2946 w 2947"/>
                <a:gd name="T43" fmla="*/ 1726 h 4779"/>
                <a:gd name="T44" fmla="*/ 2794 w 2947"/>
                <a:gd name="T45" fmla="*/ 1793 h 4779"/>
                <a:gd name="T46" fmla="*/ 2612 w 2947"/>
                <a:gd name="T47" fmla="*/ 2003 h 4779"/>
                <a:gd name="T48" fmla="*/ 2517 w 2947"/>
                <a:gd name="T49" fmla="*/ 2336 h 4779"/>
                <a:gd name="T50" fmla="*/ 2145 w 2947"/>
                <a:gd name="T51" fmla="*/ 2489 h 4779"/>
                <a:gd name="T52" fmla="*/ 2193 w 2947"/>
                <a:gd name="T53" fmla="*/ 2689 h 4779"/>
                <a:gd name="T54" fmla="*/ 2164 w 2947"/>
                <a:gd name="T55" fmla="*/ 2956 h 4779"/>
                <a:gd name="T56" fmla="*/ 2260 w 2947"/>
                <a:gd name="T57" fmla="*/ 3376 h 4779"/>
                <a:gd name="T58" fmla="*/ 2260 w 2947"/>
                <a:gd name="T59" fmla="*/ 3490 h 4779"/>
                <a:gd name="T60" fmla="*/ 2307 w 2947"/>
                <a:gd name="T61" fmla="*/ 3633 h 4779"/>
                <a:gd name="T62" fmla="*/ 2345 w 2947"/>
                <a:gd name="T63" fmla="*/ 3681 h 4779"/>
                <a:gd name="T64" fmla="*/ 2355 w 2947"/>
                <a:gd name="T65" fmla="*/ 3767 h 4779"/>
                <a:gd name="T66" fmla="*/ 2250 w 2947"/>
                <a:gd name="T67" fmla="*/ 4053 h 4779"/>
                <a:gd name="T68" fmla="*/ 2183 w 2947"/>
                <a:gd name="T69" fmla="*/ 4501 h 4779"/>
                <a:gd name="T70" fmla="*/ 2107 w 2947"/>
                <a:gd name="T71" fmla="*/ 4778 h 4779"/>
                <a:gd name="T72" fmla="*/ 2012 w 2947"/>
                <a:gd name="T73" fmla="*/ 4635 h 4779"/>
                <a:gd name="T74" fmla="*/ 1754 w 2947"/>
                <a:gd name="T75" fmla="*/ 4377 h 4779"/>
                <a:gd name="T76" fmla="*/ 1621 w 2947"/>
                <a:gd name="T77" fmla="*/ 4158 h 4779"/>
                <a:gd name="T78" fmla="*/ 1478 w 2947"/>
                <a:gd name="T79" fmla="*/ 3967 h 4779"/>
                <a:gd name="T80" fmla="*/ 1354 w 2947"/>
                <a:gd name="T81" fmla="*/ 3910 h 4779"/>
                <a:gd name="T82" fmla="*/ 1439 w 2947"/>
                <a:gd name="T83" fmla="*/ 3557 h 4779"/>
                <a:gd name="T84" fmla="*/ 1392 w 2947"/>
                <a:gd name="T85" fmla="*/ 3252 h 4779"/>
                <a:gd name="T86" fmla="*/ 1487 w 2947"/>
                <a:gd name="T87" fmla="*/ 3233 h 4779"/>
                <a:gd name="T88" fmla="*/ 1592 w 2947"/>
                <a:gd name="T89" fmla="*/ 3080 h 4779"/>
                <a:gd name="T90" fmla="*/ 1869 w 2947"/>
                <a:gd name="T91" fmla="*/ 2966 h 4779"/>
                <a:gd name="T92" fmla="*/ 1983 w 2947"/>
                <a:gd name="T93" fmla="*/ 2746 h 4779"/>
                <a:gd name="T94" fmla="*/ 1735 w 2947"/>
                <a:gd name="T95" fmla="*/ 2699 h 4779"/>
                <a:gd name="T96" fmla="*/ 1602 w 2947"/>
                <a:gd name="T97" fmla="*/ 2851 h 4779"/>
                <a:gd name="T98" fmla="*/ 1487 w 2947"/>
                <a:gd name="T99" fmla="*/ 2422 h 4779"/>
                <a:gd name="T100" fmla="*/ 1335 w 2947"/>
                <a:gd name="T101" fmla="*/ 2184 h 4779"/>
                <a:gd name="T102" fmla="*/ 1201 w 2947"/>
                <a:gd name="T103" fmla="*/ 2003 h 4779"/>
                <a:gd name="T104" fmla="*/ 1277 w 2947"/>
                <a:gd name="T105" fmla="*/ 1831 h 4779"/>
                <a:gd name="T106" fmla="*/ 1258 w 2947"/>
                <a:gd name="T107" fmla="*/ 1631 h 4779"/>
                <a:gd name="T108" fmla="*/ 944 w 2947"/>
                <a:gd name="T109" fmla="*/ 1411 h 4779"/>
                <a:gd name="T110" fmla="*/ 763 w 2947"/>
                <a:gd name="T111" fmla="*/ 1116 h 4779"/>
                <a:gd name="T112" fmla="*/ 581 w 2947"/>
                <a:gd name="T113" fmla="*/ 858 h 4779"/>
                <a:gd name="T114" fmla="*/ 467 w 2947"/>
                <a:gd name="T115" fmla="*/ 725 h 4779"/>
                <a:gd name="T116" fmla="*/ 267 w 2947"/>
                <a:gd name="T117" fmla="*/ 515 h 4779"/>
                <a:gd name="T118" fmla="*/ 0 w 2947"/>
                <a:gd name="T119" fmla="*/ 152 h 47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947" h="4779">
                  <a:moveTo>
                    <a:pt x="0" y="152"/>
                  </a:moveTo>
                  <a:lnTo>
                    <a:pt x="0" y="152"/>
                  </a:lnTo>
                  <a:cubicBezTo>
                    <a:pt x="143" y="152"/>
                    <a:pt x="143" y="152"/>
                    <a:pt x="143" y="152"/>
                  </a:cubicBezTo>
                  <a:cubicBezTo>
                    <a:pt x="238" y="133"/>
                    <a:pt x="209" y="114"/>
                    <a:pt x="257" y="57"/>
                  </a:cubicBezTo>
                  <a:cubicBezTo>
                    <a:pt x="286" y="38"/>
                    <a:pt x="362" y="0"/>
                    <a:pt x="381" y="38"/>
                  </a:cubicBezTo>
                  <a:cubicBezTo>
                    <a:pt x="400" y="67"/>
                    <a:pt x="400" y="114"/>
                    <a:pt x="400" y="143"/>
                  </a:cubicBezTo>
                  <a:cubicBezTo>
                    <a:pt x="400" y="267"/>
                    <a:pt x="486" y="353"/>
                    <a:pt x="572" y="419"/>
                  </a:cubicBezTo>
                  <a:lnTo>
                    <a:pt x="572" y="419"/>
                  </a:lnTo>
                  <a:cubicBezTo>
                    <a:pt x="581" y="439"/>
                    <a:pt x="600" y="505"/>
                    <a:pt x="610" y="524"/>
                  </a:cubicBezTo>
                  <a:cubicBezTo>
                    <a:pt x="648" y="601"/>
                    <a:pt x="724" y="591"/>
                    <a:pt x="791" y="563"/>
                  </a:cubicBezTo>
                  <a:cubicBezTo>
                    <a:pt x="829" y="543"/>
                    <a:pt x="896" y="486"/>
                    <a:pt x="925" y="543"/>
                  </a:cubicBezTo>
                  <a:cubicBezTo>
                    <a:pt x="953" y="601"/>
                    <a:pt x="1010" y="715"/>
                    <a:pt x="972" y="772"/>
                  </a:cubicBezTo>
                  <a:cubicBezTo>
                    <a:pt x="934" y="820"/>
                    <a:pt x="905" y="810"/>
                    <a:pt x="944" y="868"/>
                  </a:cubicBezTo>
                  <a:cubicBezTo>
                    <a:pt x="982" y="915"/>
                    <a:pt x="953" y="944"/>
                    <a:pt x="972" y="992"/>
                  </a:cubicBezTo>
                  <a:cubicBezTo>
                    <a:pt x="1039" y="1039"/>
                    <a:pt x="1039" y="1144"/>
                    <a:pt x="1144" y="1087"/>
                  </a:cubicBezTo>
                  <a:cubicBezTo>
                    <a:pt x="1192" y="1068"/>
                    <a:pt x="1268" y="1097"/>
                    <a:pt x="1316" y="1077"/>
                  </a:cubicBezTo>
                  <a:cubicBezTo>
                    <a:pt x="1363" y="1068"/>
                    <a:pt x="1382" y="1011"/>
                    <a:pt x="1373" y="972"/>
                  </a:cubicBezTo>
                  <a:cubicBezTo>
                    <a:pt x="1373" y="935"/>
                    <a:pt x="1354" y="915"/>
                    <a:pt x="1344" y="887"/>
                  </a:cubicBezTo>
                  <a:cubicBezTo>
                    <a:pt x="1344" y="858"/>
                    <a:pt x="1373" y="830"/>
                    <a:pt x="1354" y="791"/>
                  </a:cubicBezTo>
                  <a:cubicBezTo>
                    <a:pt x="1316" y="744"/>
                    <a:pt x="1316" y="706"/>
                    <a:pt x="1316" y="648"/>
                  </a:cubicBezTo>
                  <a:cubicBezTo>
                    <a:pt x="1316" y="553"/>
                    <a:pt x="1335" y="458"/>
                    <a:pt x="1325" y="362"/>
                  </a:cubicBezTo>
                  <a:cubicBezTo>
                    <a:pt x="1316" y="314"/>
                    <a:pt x="1239" y="105"/>
                    <a:pt x="1306" y="76"/>
                  </a:cubicBezTo>
                  <a:cubicBezTo>
                    <a:pt x="1316" y="67"/>
                    <a:pt x="1344" y="105"/>
                    <a:pt x="1354" y="105"/>
                  </a:cubicBezTo>
                  <a:cubicBezTo>
                    <a:pt x="1411" y="181"/>
                    <a:pt x="1487" y="95"/>
                    <a:pt x="1554" y="95"/>
                  </a:cubicBezTo>
                  <a:lnTo>
                    <a:pt x="1554" y="95"/>
                  </a:lnTo>
                  <a:cubicBezTo>
                    <a:pt x="1573" y="114"/>
                    <a:pt x="1688" y="314"/>
                    <a:pt x="1678" y="324"/>
                  </a:cubicBezTo>
                  <a:cubicBezTo>
                    <a:pt x="1564" y="324"/>
                    <a:pt x="1583" y="381"/>
                    <a:pt x="1592" y="477"/>
                  </a:cubicBezTo>
                  <a:cubicBezTo>
                    <a:pt x="1602" y="534"/>
                    <a:pt x="1602" y="601"/>
                    <a:pt x="1592" y="648"/>
                  </a:cubicBezTo>
                  <a:cubicBezTo>
                    <a:pt x="1583" y="668"/>
                    <a:pt x="1564" y="753"/>
                    <a:pt x="1592" y="763"/>
                  </a:cubicBezTo>
                  <a:cubicBezTo>
                    <a:pt x="1649" y="763"/>
                    <a:pt x="1735" y="686"/>
                    <a:pt x="1793" y="668"/>
                  </a:cubicBezTo>
                  <a:cubicBezTo>
                    <a:pt x="1831" y="668"/>
                    <a:pt x="1869" y="686"/>
                    <a:pt x="1897" y="677"/>
                  </a:cubicBezTo>
                  <a:cubicBezTo>
                    <a:pt x="1926" y="668"/>
                    <a:pt x="1945" y="629"/>
                    <a:pt x="1964" y="601"/>
                  </a:cubicBezTo>
                  <a:lnTo>
                    <a:pt x="1964" y="601"/>
                  </a:lnTo>
                  <a:cubicBezTo>
                    <a:pt x="2012" y="620"/>
                    <a:pt x="2002" y="677"/>
                    <a:pt x="2050" y="706"/>
                  </a:cubicBezTo>
                  <a:cubicBezTo>
                    <a:pt x="2136" y="763"/>
                    <a:pt x="2298" y="1030"/>
                    <a:pt x="2422" y="896"/>
                  </a:cubicBezTo>
                  <a:cubicBezTo>
                    <a:pt x="2450" y="868"/>
                    <a:pt x="2479" y="810"/>
                    <a:pt x="2527" y="820"/>
                  </a:cubicBezTo>
                  <a:cubicBezTo>
                    <a:pt x="2555" y="830"/>
                    <a:pt x="2536" y="868"/>
                    <a:pt x="2536" y="887"/>
                  </a:cubicBezTo>
                  <a:cubicBezTo>
                    <a:pt x="2565" y="992"/>
                    <a:pt x="2594" y="1011"/>
                    <a:pt x="2679" y="1068"/>
                  </a:cubicBezTo>
                  <a:lnTo>
                    <a:pt x="2679" y="1068"/>
                  </a:lnTo>
                  <a:cubicBezTo>
                    <a:pt x="2660" y="1135"/>
                    <a:pt x="2651" y="1192"/>
                    <a:pt x="2651" y="1259"/>
                  </a:cubicBezTo>
                  <a:cubicBezTo>
                    <a:pt x="2651" y="1325"/>
                    <a:pt x="2660" y="1364"/>
                    <a:pt x="2727" y="1373"/>
                  </a:cubicBezTo>
                  <a:cubicBezTo>
                    <a:pt x="2841" y="1392"/>
                    <a:pt x="2765" y="1478"/>
                    <a:pt x="2822" y="1554"/>
                  </a:cubicBezTo>
                  <a:cubicBezTo>
                    <a:pt x="2851" y="1583"/>
                    <a:pt x="2889" y="1593"/>
                    <a:pt x="2918" y="1621"/>
                  </a:cubicBezTo>
                  <a:cubicBezTo>
                    <a:pt x="2946" y="1650"/>
                    <a:pt x="2946" y="1678"/>
                    <a:pt x="2946" y="1726"/>
                  </a:cubicBezTo>
                  <a:lnTo>
                    <a:pt x="2946" y="1726"/>
                  </a:lnTo>
                  <a:cubicBezTo>
                    <a:pt x="2899" y="1745"/>
                    <a:pt x="2822" y="1736"/>
                    <a:pt x="2794" y="1793"/>
                  </a:cubicBezTo>
                  <a:cubicBezTo>
                    <a:pt x="2765" y="1850"/>
                    <a:pt x="2717" y="1850"/>
                    <a:pt x="2660" y="1878"/>
                  </a:cubicBezTo>
                  <a:cubicBezTo>
                    <a:pt x="2622" y="1907"/>
                    <a:pt x="2632" y="1965"/>
                    <a:pt x="2612" y="2003"/>
                  </a:cubicBezTo>
                  <a:cubicBezTo>
                    <a:pt x="2603" y="2041"/>
                    <a:pt x="2555" y="2050"/>
                    <a:pt x="2546" y="2098"/>
                  </a:cubicBezTo>
                  <a:cubicBezTo>
                    <a:pt x="2517" y="2174"/>
                    <a:pt x="2536" y="2260"/>
                    <a:pt x="2517" y="2336"/>
                  </a:cubicBezTo>
                  <a:cubicBezTo>
                    <a:pt x="2508" y="2384"/>
                    <a:pt x="2431" y="2384"/>
                    <a:pt x="2384" y="2432"/>
                  </a:cubicBezTo>
                  <a:cubicBezTo>
                    <a:pt x="2336" y="2489"/>
                    <a:pt x="2222" y="2489"/>
                    <a:pt x="2145" y="2489"/>
                  </a:cubicBezTo>
                  <a:cubicBezTo>
                    <a:pt x="2098" y="2489"/>
                    <a:pt x="2174" y="2556"/>
                    <a:pt x="2183" y="2565"/>
                  </a:cubicBezTo>
                  <a:cubicBezTo>
                    <a:pt x="2193" y="2603"/>
                    <a:pt x="2193" y="2651"/>
                    <a:pt x="2193" y="2689"/>
                  </a:cubicBezTo>
                  <a:cubicBezTo>
                    <a:pt x="2193" y="2727"/>
                    <a:pt x="2193" y="2766"/>
                    <a:pt x="2174" y="2804"/>
                  </a:cubicBezTo>
                  <a:cubicBezTo>
                    <a:pt x="2126" y="2880"/>
                    <a:pt x="2088" y="2870"/>
                    <a:pt x="2164" y="2956"/>
                  </a:cubicBezTo>
                  <a:cubicBezTo>
                    <a:pt x="2231" y="3042"/>
                    <a:pt x="2298" y="3118"/>
                    <a:pt x="2269" y="3233"/>
                  </a:cubicBezTo>
                  <a:cubicBezTo>
                    <a:pt x="2250" y="3290"/>
                    <a:pt x="2241" y="3319"/>
                    <a:pt x="2260" y="3376"/>
                  </a:cubicBezTo>
                  <a:cubicBezTo>
                    <a:pt x="2260" y="3395"/>
                    <a:pt x="2269" y="3481"/>
                    <a:pt x="2260" y="3490"/>
                  </a:cubicBezTo>
                  <a:lnTo>
                    <a:pt x="2260" y="3490"/>
                  </a:lnTo>
                  <a:cubicBezTo>
                    <a:pt x="2241" y="3519"/>
                    <a:pt x="2260" y="3567"/>
                    <a:pt x="2269" y="3595"/>
                  </a:cubicBezTo>
                  <a:cubicBezTo>
                    <a:pt x="2279" y="3605"/>
                    <a:pt x="2298" y="3614"/>
                    <a:pt x="2307" y="3633"/>
                  </a:cubicBezTo>
                  <a:cubicBezTo>
                    <a:pt x="2317" y="3643"/>
                    <a:pt x="2327" y="3643"/>
                    <a:pt x="2327" y="3652"/>
                  </a:cubicBezTo>
                  <a:cubicBezTo>
                    <a:pt x="2336" y="3662"/>
                    <a:pt x="2336" y="3671"/>
                    <a:pt x="2345" y="3681"/>
                  </a:cubicBezTo>
                  <a:lnTo>
                    <a:pt x="2345" y="3681"/>
                  </a:lnTo>
                  <a:cubicBezTo>
                    <a:pt x="2345" y="3709"/>
                    <a:pt x="2345" y="3738"/>
                    <a:pt x="2355" y="3767"/>
                  </a:cubicBezTo>
                  <a:cubicBezTo>
                    <a:pt x="2355" y="3796"/>
                    <a:pt x="2345" y="3824"/>
                    <a:pt x="2336" y="3853"/>
                  </a:cubicBezTo>
                  <a:cubicBezTo>
                    <a:pt x="2298" y="3948"/>
                    <a:pt x="2336" y="3986"/>
                    <a:pt x="2250" y="4053"/>
                  </a:cubicBezTo>
                  <a:cubicBezTo>
                    <a:pt x="2202" y="4101"/>
                    <a:pt x="2241" y="4148"/>
                    <a:pt x="2241" y="4205"/>
                  </a:cubicBezTo>
                  <a:cubicBezTo>
                    <a:pt x="2241" y="4310"/>
                    <a:pt x="2202" y="4406"/>
                    <a:pt x="2183" y="4501"/>
                  </a:cubicBezTo>
                  <a:cubicBezTo>
                    <a:pt x="2164" y="4606"/>
                    <a:pt x="2145" y="4682"/>
                    <a:pt x="2107" y="4778"/>
                  </a:cubicBezTo>
                  <a:lnTo>
                    <a:pt x="2107" y="4778"/>
                  </a:lnTo>
                  <a:cubicBezTo>
                    <a:pt x="2060" y="4730"/>
                    <a:pt x="2060" y="4730"/>
                    <a:pt x="2060" y="4730"/>
                  </a:cubicBezTo>
                  <a:cubicBezTo>
                    <a:pt x="2050" y="4711"/>
                    <a:pt x="2031" y="4654"/>
                    <a:pt x="2012" y="4635"/>
                  </a:cubicBezTo>
                  <a:cubicBezTo>
                    <a:pt x="1964" y="4616"/>
                    <a:pt x="1955" y="4606"/>
                    <a:pt x="1935" y="4568"/>
                  </a:cubicBezTo>
                  <a:cubicBezTo>
                    <a:pt x="1897" y="4472"/>
                    <a:pt x="1802" y="4454"/>
                    <a:pt x="1754" y="4377"/>
                  </a:cubicBezTo>
                  <a:cubicBezTo>
                    <a:pt x="1726" y="4330"/>
                    <a:pt x="1706" y="4272"/>
                    <a:pt x="1668" y="4225"/>
                  </a:cubicBezTo>
                  <a:cubicBezTo>
                    <a:pt x="1659" y="4196"/>
                    <a:pt x="1640" y="4186"/>
                    <a:pt x="1621" y="4158"/>
                  </a:cubicBezTo>
                  <a:cubicBezTo>
                    <a:pt x="1611" y="4129"/>
                    <a:pt x="1611" y="4091"/>
                    <a:pt x="1592" y="4063"/>
                  </a:cubicBezTo>
                  <a:cubicBezTo>
                    <a:pt x="1564" y="4034"/>
                    <a:pt x="1497" y="3996"/>
                    <a:pt x="1478" y="3967"/>
                  </a:cubicBezTo>
                  <a:cubicBezTo>
                    <a:pt x="1354" y="3910"/>
                    <a:pt x="1354" y="3910"/>
                    <a:pt x="1354" y="3910"/>
                  </a:cubicBezTo>
                  <a:lnTo>
                    <a:pt x="1354" y="3910"/>
                  </a:lnTo>
                  <a:cubicBezTo>
                    <a:pt x="1354" y="3862"/>
                    <a:pt x="1354" y="3814"/>
                    <a:pt x="1373" y="3776"/>
                  </a:cubicBezTo>
                  <a:cubicBezTo>
                    <a:pt x="1401" y="3709"/>
                    <a:pt x="1421" y="3624"/>
                    <a:pt x="1439" y="3557"/>
                  </a:cubicBezTo>
                  <a:cubicBezTo>
                    <a:pt x="1449" y="3509"/>
                    <a:pt x="1401" y="3481"/>
                    <a:pt x="1411" y="3433"/>
                  </a:cubicBezTo>
                  <a:cubicBezTo>
                    <a:pt x="1430" y="3357"/>
                    <a:pt x="1439" y="3328"/>
                    <a:pt x="1392" y="3252"/>
                  </a:cubicBezTo>
                  <a:cubicBezTo>
                    <a:pt x="1373" y="3233"/>
                    <a:pt x="1382" y="3214"/>
                    <a:pt x="1392" y="3195"/>
                  </a:cubicBezTo>
                  <a:cubicBezTo>
                    <a:pt x="1439" y="3185"/>
                    <a:pt x="1478" y="3252"/>
                    <a:pt x="1487" y="3233"/>
                  </a:cubicBezTo>
                  <a:cubicBezTo>
                    <a:pt x="1544" y="3157"/>
                    <a:pt x="1544" y="3157"/>
                    <a:pt x="1544" y="3157"/>
                  </a:cubicBezTo>
                  <a:cubicBezTo>
                    <a:pt x="1564" y="3147"/>
                    <a:pt x="1564" y="3099"/>
                    <a:pt x="1592" y="3080"/>
                  </a:cubicBezTo>
                  <a:cubicBezTo>
                    <a:pt x="1621" y="3071"/>
                    <a:pt x="1716" y="3071"/>
                    <a:pt x="1745" y="3090"/>
                  </a:cubicBezTo>
                  <a:cubicBezTo>
                    <a:pt x="1878" y="3166"/>
                    <a:pt x="1850" y="3052"/>
                    <a:pt x="1869" y="2966"/>
                  </a:cubicBezTo>
                  <a:cubicBezTo>
                    <a:pt x="1878" y="2899"/>
                    <a:pt x="1926" y="2889"/>
                    <a:pt x="1945" y="2842"/>
                  </a:cubicBezTo>
                  <a:cubicBezTo>
                    <a:pt x="1983" y="2746"/>
                    <a:pt x="1983" y="2746"/>
                    <a:pt x="1983" y="2746"/>
                  </a:cubicBezTo>
                  <a:cubicBezTo>
                    <a:pt x="2012" y="2670"/>
                    <a:pt x="1955" y="2546"/>
                    <a:pt x="1859" y="2565"/>
                  </a:cubicBezTo>
                  <a:cubicBezTo>
                    <a:pt x="1802" y="2575"/>
                    <a:pt x="1773" y="2661"/>
                    <a:pt x="1735" y="2699"/>
                  </a:cubicBezTo>
                  <a:cubicBezTo>
                    <a:pt x="1716" y="2727"/>
                    <a:pt x="1678" y="2718"/>
                    <a:pt x="1649" y="2746"/>
                  </a:cubicBezTo>
                  <a:cubicBezTo>
                    <a:pt x="1630" y="2766"/>
                    <a:pt x="1630" y="2851"/>
                    <a:pt x="1602" y="2851"/>
                  </a:cubicBezTo>
                  <a:cubicBezTo>
                    <a:pt x="1544" y="2851"/>
                    <a:pt x="1554" y="2718"/>
                    <a:pt x="1535" y="2680"/>
                  </a:cubicBezTo>
                  <a:cubicBezTo>
                    <a:pt x="1516" y="2594"/>
                    <a:pt x="1506" y="2508"/>
                    <a:pt x="1487" y="2422"/>
                  </a:cubicBezTo>
                  <a:cubicBezTo>
                    <a:pt x="1439" y="2374"/>
                    <a:pt x="1411" y="2336"/>
                    <a:pt x="1392" y="2279"/>
                  </a:cubicBezTo>
                  <a:cubicBezTo>
                    <a:pt x="1373" y="2222"/>
                    <a:pt x="1411" y="2193"/>
                    <a:pt x="1335" y="2184"/>
                  </a:cubicBezTo>
                  <a:cubicBezTo>
                    <a:pt x="1287" y="2174"/>
                    <a:pt x="1297" y="2145"/>
                    <a:pt x="1277" y="2107"/>
                  </a:cubicBezTo>
                  <a:cubicBezTo>
                    <a:pt x="1258" y="2060"/>
                    <a:pt x="1201" y="2060"/>
                    <a:pt x="1201" y="2003"/>
                  </a:cubicBezTo>
                  <a:cubicBezTo>
                    <a:pt x="1201" y="1936"/>
                    <a:pt x="1268" y="1917"/>
                    <a:pt x="1316" y="1898"/>
                  </a:cubicBezTo>
                  <a:cubicBezTo>
                    <a:pt x="1344" y="1878"/>
                    <a:pt x="1297" y="1831"/>
                    <a:pt x="1277" y="1831"/>
                  </a:cubicBezTo>
                  <a:cubicBezTo>
                    <a:pt x="1220" y="1812"/>
                    <a:pt x="1306" y="1764"/>
                    <a:pt x="1316" y="1755"/>
                  </a:cubicBezTo>
                  <a:cubicBezTo>
                    <a:pt x="1335" y="1716"/>
                    <a:pt x="1258" y="1678"/>
                    <a:pt x="1258" y="1631"/>
                  </a:cubicBezTo>
                  <a:cubicBezTo>
                    <a:pt x="1277" y="1516"/>
                    <a:pt x="1182" y="1583"/>
                    <a:pt x="1154" y="1516"/>
                  </a:cubicBezTo>
                  <a:cubicBezTo>
                    <a:pt x="1106" y="1421"/>
                    <a:pt x="1010" y="1478"/>
                    <a:pt x="944" y="1411"/>
                  </a:cubicBezTo>
                  <a:cubicBezTo>
                    <a:pt x="915" y="1383"/>
                    <a:pt x="905" y="1306"/>
                    <a:pt x="886" y="1259"/>
                  </a:cubicBezTo>
                  <a:cubicBezTo>
                    <a:pt x="858" y="1202"/>
                    <a:pt x="829" y="1154"/>
                    <a:pt x="763" y="1116"/>
                  </a:cubicBezTo>
                  <a:cubicBezTo>
                    <a:pt x="696" y="1077"/>
                    <a:pt x="591" y="1001"/>
                    <a:pt x="591" y="906"/>
                  </a:cubicBezTo>
                  <a:cubicBezTo>
                    <a:pt x="581" y="858"/>
                    <a:pt x="581" y="858"/>
                    <a:pt x="581" y="858"/>
                  </a:cubicBezTo>
                  <a:cubicBezTo>
                    <a:pt x="581" y="848"/>
                    <a:pt x="581" y="848"/>
                    <a:pt x="581" y="848"/>
                  </a:cubicBezTo>
                  <a:cubicBezTo>
                    <a:pt x="515" y="830"/>
                    <a:pt x="505" y="791"/>
                    <a:pt x="467" y="725"/>
                  </a:cubicBezTo>
                  <a:cubicBezTo>
                    <a:pt x="438" y="677"/>
                    <a:pt x="410" y="639"/>
                    <a:pt x="352" y="610"/>
                  </a:cubicBezTo>
                  <a:cubicBezTo>
                    <a:pt x="305" y="581"/>
                    <a:pt x="267" y="591"/>
                    <a:pt x="267" y="515"/>
                  </a:cubicBezTo>
                  <a:cubicBezTo>
                    <a:pt x="267" y="458"/>
                    <a:pt x="85" y="362"/>
                    <a:pt x="47" y="305"/>
                  </a:cubicBezTo>
                  <a:cubicBezTo>
                    <a:pt x="19" y="257"/>
                    <a:pt x="19" y="200"/>
                    <a:pt x="0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55"/>
            <p:cNvSpPr>
              <a:spLocks noChangeArrowheads="1"/>
            </p:cNvSpPr>
            <p:nvPr/>
          </p:nvSpPr>
          <p:spPr bwMode="auto">
            <a:xfrm>
              <a:off x="7148685" y="512052"/>
              <a:ext cx="657900" cy="1297274"/>
            </a:xfrm>
            <a:custGeom>
              <a:avLst/>
              <a:gdLst>
                <a:gd name="T0" fmla="*/ 2613 w 2652"/>
                <a:gd name="T1" fmla="*/ 0 h 5227"/>
                <a:gd name="T2" fmla="*/ 2012 w 2652"/>
                <a:gd name="T3" fmla="*/ 19 h 5227"/>
                <a:gd name="T4" fmla="*/ 1792 w 2652"/>
                <a:gd name="T5" fmla="*/ 277 h 5227"/>
                <a:gd name="T6" fmla="*/ 1745 w 2652"/>
                <a:gd name="T7" fmla="*/ 439 h 5227"/>
                <a:gd name="T8" fmla="*/ 1668 w 2652"/>
                <a:gd name="T9" fmla="*/ 715 h 5227"/>
                <a:gd name="T10" fmla="*/ 1468 w 2652"/>
                <a:gd name="T11" fmla="*/ 620 h 5227"/>
                <a:gd name="T12" fmla="*/ 1220 w 2652"/>
                <a:gd name="T13" fmla="*/ 677 h 5227"/>
                <a:gd name="T14" fmla="*/ 972 w 2652"/>
                <a:gd name="T15" fmla="*/ 839 h 5227"/>
                <a:gd name="T16" fmla="*/ 848 w 2652"/>
                <a:gd name="T17" fmla="*/ 763 h 5227"/>
                <a:gd name="T18" fmla="*/ 791 w 2652"/>
                <a:gd name="T19" fmla="*/ 820 h 5227"/>
                <a:gd name="T20" fmla="*/ 953 w 2652"/>
                <a:gd name="T21" fmla="*/ 1021 h 5227"/>
                <a:gd name="T22" fmla="*/ 1011 w 2652"/>
                <a:gd name="T23" fmla="*/ 1249 h 5227"/>
                <a:gd name="T24" fmla="*/ 1029 w 2652"/>
                <a:gd name="T25" fmla="*/ 1583 h 5227"/>
                <a:gd name="T26" fmla="*/ 1116 w 2652"/>
                <a:gd name="T27" fmla="*/ 1822 h 5227"/>
                <a:gd name="T28" fmla="*/ 1087 w 2652"/>
                <a:gd name="T29" fmla="*/ 1898 h 5227"/>
                <a:gd name="T30" fmla="*/ 867 w 2652"/>
                <a:gd name="T31" fmla="*/ 2012 h 5227"/>
                <a:gd name="T32" fmla="*/ 553 w 2652"/>
                <a:gd name="T33" fmla="*/ 1793 h 5227"/>
                <a:gd name="T34" fmla="*/ 324 w 2652"/>
                <a:gd name="T35" fmla="*/ 2022 h 5227"/>
                <a:gd name="T36" fmla="*/ 162 w 2652"/>
                <a:gd name="T37" fmla="*/ 2403 h 5227"/>
                <a:gd name="T38" fmla="*/ 209 w 2652"/>
                <a:gd name="T39" fmla="*/ 2690 h 5227"/>
                <a:gd name="T40" fmla="*/ 343 w 2652"/>
                <a:gd name="T41" fmla="*/ 2880 h 5227"/>
                <a:gd name="T42" fmla="*/ 228 w 2652"/>
                <a:gd name="T43" fmla="*/ 3023 h 5227"/>
                <a:gd name="T44" fmla="*/ 314 w 2652"/>
                <a:gd name="T45" fmla="*/ 3328 h 5227"/>
                <a:gd name="T46" fmla="*/ 276 w 2652"/>
                <a:gd name="T47" fmla="*/ 3491 h 5227"/>
                <a:gd name="T48" fmla="*/ 505 w 2652"/>
                <a:gd name="T49" fmla="*/ 3710 h 5227"/>
                <a:gd name="T50" fmla="*/ 238 w 2652"/>
                <a:gd name="T51" fmla="*/ 3967 h 5227"/>
                <a:gd name="T52" fmla="*/ 162 w 2652"/>
                <a:gd name="T53" fmla="*/ 4158 h 5227"/>
                <a:gd name="T54" fmla="*/ 257 w 2652"/>
                <a:gd name="T55" fmla="*/ 4378 h 5227"/>
                <a:gd name="T56" fmla="*/ 162 w 2652"/>
                <a:gd name="T57" fmla="*/ 4501 h 5227"/>
                <a:gd name="T58" fmla="*/ 381 w 2652"/>
                <a:gd name="T59" fmla="*/ 4645 h 5227"/>
                <a:gd name="T60" fmla="*/ 562 w 2652"/>
                <a:gd name="T61" fmla="*/ 4854 h 5227"/>
                <a:gd name="T62" fmla="*/ 562 w 2652"/>
                <a:gd name="T63" fmla="*/ 5074 h 5227"/>
                <a:gd name="T64" fmla="*/ 906 w 2652"/>
                <a:gd name="T65" fmla="*/ 5159 h 5227"/>
                <a:gd name="T66" fmla="*/ 934 w 2652"/>
                <a:gd name="T67" fmla="*/ 4969 h 5227"/>
                <a:gd name="T68" fmla="*/ 906 w 2652"/>
                <a:gd name="T69" fmla="*/ 4730 h 5227"/>
                <a:gd name="T70" fmla="*/ 896 w 2652"/>
                <a:gd name="T71" fmla="*/ 4158 h 5227"/>
                <a:gd name="T72" fmla="*/ 1144 w 2652"/>
                <a:gd name="T73" fmla="*/ 4177 h 5227"/>
                <a:gd name="T74" fmla="*/ 1258 w 2652"/>
                <a:gd name="T75" fmla="*/ 4215 h 5227"/>
                <a:gd name="T76" fmla="*/ 1449 w 2652"/>
                <a:gd name="T77" fmla="*/ 4025 h 5227"/>
                <a:gd name="T78" fmla="*/ 1373 w 2652"/>
                <a:gd name="T79" fmla="*/ 3786 h 5227"/>
                <a:gd name="T80" fmla="*/ 1335 w 2652"/>
                <a:gd name="T81" fmla="*/ 3500 h 5227"/>
                <a:gd name="T82" fmla="*/ 1125 w 2652"/>
                <a:gd name="T83" fmla="*/ 3252 h 5227"/>
                <a:gd name="T84" fmla="*/ 1287 w 2652"/>
                <a:gd name="T85" fmla="*/ 3081 h 5227"/>
                <a:gd name="T86" fmla="*/ 1573 w 2652"/>
                <a:gd name="T87" fmla="*/ 2890 h 5227"/>
                <a:gd name="T88" fmla="*/ 1850 w 2652"/>
                <a:gd name="T89" fmla="*/ 2632 h 5227"/>
                <a:gd name="T90" fmla="*/ 2050 w 2652"/>
                <a:gd name="T91" fmla="*/ 2623 h 5227"/>
                <a:gd name="T92" fmla="*/ 2241 w 2652"/>
                <a:gd name="T93" fmla="*/ 2899 h 5227"/>
                <a:gd name="T94" fmla="*/ 2298 w 2652"/>
                <a:gd name="T95" fmla="*/ 2775 h 5227"/>
                <a:gd name="T96" fmla="*/ 2288 w 2652"/>
                <a:gd name="T97" fmla="*/ 2585 h 5227"/>
                <a:gd name="T98" fmla="*/ 2346 w 2652"/>
                <a:gd name="T99" fmla="*/ 2251 h 5227"/>
                <a:gd name="T100" fmla="*/ 2393 w 2652"/>
                <a:gd name="T101" fmla="*/ 2060 h 5227"/>
                <a:gd name="T102" fmla="*/ 2250 w 2652"/>
                <a:gd name="T103" fmla="*/ 1812 h 5227"/>
                <a:gd name="T104" fmla="*/ 2260 w 2652"/>
                <a:gd name="T105" fmla="*/ 1326 h 5227"/>
                <a:gd name="T106" fmla="*/ 2231 w 2652"/>
                <a:gd name="T107" fmla="*/ 1106 h 5227"/>
                <a:gd name="T108" fmla="*/ 2355 w 2652"/>
                <a:gd name="T109" fmla="*/ 687 h 5227"/>
                <a:gd name="T110" fmla="*/ 2422 w 2652"/>
                <a:gd name="T111" fmla="*/ 382 h 5227"/>
                <a:gd name="T112" fmla="*/ 2546 w 2652"/>
                <a:gd name="T113" fmla="*/ 143 h 5227"/>
                <a:gd name="T114" fmla="*/ 2613 w 2652"/>
                <a:gd name="T115" fmla="*/ 0 h 52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652" h="5227">
                  <a:moveTo>
                    <a:pt x="2613" y="0"/>
                  </a:moveTo>
                  <a:lnTo>
                    <a:pt x="2613" y="0"/>
                  </a:lnTo>
                  <a:cubicBezTo>
                    <a:pt x="2517" y="96"/>
                    <a:pt x="2326" y="105"/>
                    <a:pt x="2222" y="76"/>
                  </a:cubicBezTo>
                  <a:cubicBezTo>
                    <a:pt x="2155" y="57"/>
                    <a:pt x="2079" y="19"/>
                    <a:pt x="2012" y="19"/>
                  </a:cubicBezTo>
                  <a:cubicBezTo>
                    <a:pt x="1945" y="19"/>
                    <a:pt x="1850" y="105"/>
                    <a:pt x="1802" y="143"/>
                  </a:cubicBezTo>
                  <a:cubicBezTo>
                    <a:pt x="1745" y="200"/>
                    <a:pt x="1840" y="229"/>
                    <a:pt x="1792" y="277"/>
                  </a:cubicBezTo>
                  <a:cubicBezTo>
                    <a:pt x="1735" y="324"/>
                    <a:pt x="1802" y="315"/>
                    <a:pt x="1773" y="363"/>
                  </a:cubicBezTo>
                  <a:cubicBezTo>
                    <a:pt x="1754" y="401"/>
                    <a:pt x="1745" y="401"/>
                    <a:pt x="1745" y="439"/>
                  </a:cubicBezTo>
                  <a:cubicBezTo>
                    <a:pt x="1735" y="572"/>
                    <a:pt x="1735" y="572"/>
                    <a:pt x="1735" y="572"/>
                  </a:cubicBezTo>
                  <a:cubicBezTo>
                    <a:pt x="1735" y="601"/>
                    <a:pt x="1697" y="715"/>
                    <a:pt x="1668" y="715"/>
                  </a:cubicBezTo>
                  <a:cubicBezTo>
                    <a:pt x="1621" y="715"/>
                    <a:pt x="1630" y="677"/>
                    <a:pt x="1602" y="668"/>
                  </a:cubicBezTo>
                  <a:cubicBezTo>
                    <a:pt x="1554" y="649"/>
                    <a:pt x="1516" y="649"/>
                    <a:pt x="1468" y="620"/>
                  </a:cubicBezTo>
                  <a:cubicBezTo>
                    <a:pt x="1421" y="601"/>
                    <a:pt x="1411" y="610"/>
                    <a:pt x="1383" y="658"/>
                  </a:cubicBezTo>
                  <a:cubicBezTo>
                    <a:pt x="1335" y="725"/>
                    <a:pt x="1278" y="687"/>
                    <a:pt x="1220" y="677"/>
                  </a:cubicBezTo>
                  <a:cubicBezTo>
                    <a:pt x="1163" y="677"/>
                    <a:pt x="1087" y="763"/>
                    <a:pt x="1011" y="773"/>
                  </a:cubicBezTo>
                  <a:cubicBezTo>
                    <a:pt x="991" y="792"/>
                    <a:pt x="982" y="820"/>
                    <a:pt x="972" y="839"/>
                  </a:cubicBezTo>
                  <a:lnTo>
                    <a:pt x="972" y="839"/>
                  </a:lnTo>
                  <a:cubicBezTo>
                    <a:pt x="925" y="839"/>
                    <a:pt x="906" y="734"/>
                    <a:pt x="848" y="763"/>
                  </a:cubicBezTo>
                  <a:cubicBezTo>
                    <a:pt x="820" y="782"/>
                    <a:pt x="810" y="811"/>
                    <a:pt x="791" y="820"/>
                  </a:cubicBezTo>
                  <a:lnTo>
                    <a:pt x="791" y="820"/>
                  </a:lnTo>
                  <a:cubicBezTo>
                    <a:pt x="810" y="868"/>
                    <a:pt x="867" y="906"/>
                    <a:pt x="906" y="925"/>
                  </a:cubicBezTo>
                  <a:cubicBezTo>
                    <a:pt x="934" y="944"/>
                    <a:pt x="944" y="992"/>
                    <a:pt x="953" y="1021"/>
                  </a:cubicBezTo>
                  <a:cubicBezTo>
                    <a:pt x="963" y="1049"/>
                    <a:pt x="991" y="1078"/>
                    <a:pt x="1001" y="1106"/>
                  </a:cubicBezTo>
                  <a:cubicBezTo>
                    <a:pt x="1020" y="1154"/>
                    <a:pt x="1011" y="1192"/>
                    <a:pt x="1011" y="1249"/>
                  </a:cubicBezTo>
                  <a:cubicBezTo>
                    <a:pt x="1001" y="1307"/>
                    <a:pt x="991" y="1383"/>
                    <a:pt x="1020" y="1440"/>
                  </a:cubicBezTo>
                  <a:cubicBezTo>
                    <a:pt x="1049" y="1488"/>
                    <a:pt x="1039" y="1535"/>
                    <a:pt x="1029" y="1583"/>
                  </a:cubicBezTo>
                  <a:cubicBezTo>
                    <a:pt x="1020" y="1622"/>
                    <a:pt x="991" y="1660"/>
                    <a:pt x="1011" y="1698"/>
                  </a:cubicBezTo>
                  <a:cubicBezTo>
                    <a:pt x="1029" y="1745"/>
                    <a:pt x="1096" y="1755"/>
                    <a:pt x="1116" y="1822"/>
                  </a:cubicBezTo>
                  <a:cubicBezTo>
                    <a:pt x="1116" y="1841"/>
                    <a:pt x="1106" y="1850"/>
                    <a:pt x="1096" y="1860"/>
                  </a:cubicBezTo>
                  <a:cubicBezTo>
                    <a:pt x="1096" y="1869"/>
                    <a:pt x="1096" y="1889"/>
                    <a:pt x="1087" y="1898"/>
                  </a:cubicBezTo>
                  <a:cubicBezTo>
                    <a:pt x="1077" y="1936"/>
                    <a:pt x="1029" y="1965"/>
                    <a:pt x="1001" y="1974"/>
                  </a:cubicBezTo>
                  <a:cubicBezTo>
                    <a:pt x="944" y="1993"/>
                    <a:pt x="925" y="2022"/>
                    <a:pt x="867" y="2012"/>
                  </a:cubicBezTo>
                  <a:cubicBezTo>
                    <a:pt x="810" y="2003"/>
                    <a:pt x="801" y="1974"/>
                    <a:pt x="734" y="1993"/>
                  </a:cubicBezTo>
                  <a:cubicBezTo>
                    <a:pt x="658" y="2012"/>
                    <a:pt x="572" y="1841"/>
                    <a:pt x="553" y="1793"/>
                  </a:cubicBezTo>
                  <a:cubicBezTo>
                    <a:pt x="505" y="1793"/>
                    <a:pt x="438" y="1774"/>
                    <a:pt x="429" y="1831"/>
                  </a:cubicBezTo>
                  <a:cubicBezTo>
                    <a:pt x="410" y="1907"/>
                    <a:pt x="362" y="1965"/>
                    <a:pt x="324" y="2022"/>
                  </a:cubicBezTo>
                  <a:cubicBezTo>
                    <a:pt x="295" y="2108"/>
                    <a:pt x="305" y="2174"/>
                    <a:pt x="228" y="2232"/>
                  </a:cubicBezTo>
                  <a:cubicBezTo>
                    <a:pt x="143" y="2289"/>
                    <a:pt x="143" y="2318"/>
                    <a:pt x="162" y="2403"/>
                  </a:cubicBezTo>
                  <a:cubicBezTo>
                    <a:pt x="171" y="2442"/>
                    <a:pt x="181" y="2480"/>
                    <a:pt x="181" y="2527"/>
                  </a:cubicBezTo>
                  <a:cubicBezTo>
                    <a:pt x="181" y="2585"/>
                    <a:pt x="152" y="2670"/>
                    <a:pt x="209" y="2690"/>
                  </a:cubicBezTo>
                  <a:cubicBezTo>
                    <a:pt x="257" y="2709"/>
                    <a:pt x="381" y="2756"/>
                    <a:pt x="391" y="2804"/>
                  </a:cubicBezTo>
                  <a:cubicBezTo>
                    <a:pt x="381" y="2823"/>
                    <a:pt x="362" y="2880"/>
                    <a:pt x="343" y="2880"/>
                  </a:cubicBezTo>
                  <a:cubicBezTo>
                    <a:pt x="324" y="2890"/>
                    <a:pt x="305" y="2880"/>
                    <a:pt x="286" y="2899"/>
                  </a:cubicBezTo>
                  <a:cubicBezTo>
                    <a:pt x="257" y="2937"/>
                    <a:pt x="257" y="2995"/>
                    <a:pt x="228" y="3023"/>
                  </a:cubicBezTo>
                  <a:cubicBezTo>
                    <a:pt x="209" y="3052"/>
                    <a:pt x="171" y="3033"/>
                    <a:pt x="181" y="3081"/>
                  </a:cubicBezTo>
                  <a:cubicBezTo>
                    <a:pt x="190" y="3166"/>
                    <a:pt x="448" y="3252"/>
                    <a:pt x="314" y="3328"/>
                  </a:cubicBezTo>
                  <a:cubicBezTo>
                    <a:pt x="286" y="3348"/>
                    <a:pt x="257" y="3309"/>
                    <a:pt x="238" y="3357"/>
                  </a:cubicBezTo>
                  <a:cubicBezTo>
                    <a:pt x="228" y="3395"/>
                    <a:pt x="267" y="3462"/>
                    <a:pt x="276" y="3491"/>
                  </a:cubicBezTo>
                  <a:cubicBezTo>
                    <a:pt x="286" y="3529"/>
                    <a:pt x="286" y="3576"/>
                    <a:pt x="305" y="3605"/>
                  </a:cubicBezTo>
                  <a:cubicBezTo>
                    <a:pt x="324" y="3691"/>
                    <a:pt x="486" y="3662"/>
                    <a:pt x="505" y="3710"/>
                  </a:cubicBezTo>
                  <a:cubicBezTo>
                    <a:pt x="515" y="3767"/>
                    <a:pt x="429" y="3882"/>
                    <a:pt x="381" y="3882"/>
                  </a:cubicBezTo>
                  <a:cubicBezTo>
                    <a:pt x="333" y="3891"/>
                    <a:pt x="276" y="3977"/>
                    <a:pt x="238" y="3967"/>
                  </a:cubicBezTo>
                  <a:cubicBezTo>
                    <a:pt x="171" y="3939"/>
                    <a:pt x="76" y="3891"/>
                    <a:pt x="38" y="3987"/>
                  </a:cubicBezTo>
                  <a:cubicBezTo>
                    <a:pt x="0" y="4072"/>
                    <a:pt x="162" y="4082"/>
                    <a:pt x="162" y="4158"/>
                  </a:cubicBezTo>
                  <a:cubicBezTo>
                    <a:pt x="162" y="4215"/>
                    <a:pt x="200" y="4225"/>
                    <a:pt x="248" y="4234"/>
                  </a:cubicBezTo>
                  <a:cubicBezTo>
                    <a:pt x="257" y="4244"/>
                    <a:pt x="257" y="4358"/>
                    <a:pt x="257" y="4378"/>
                  </a:cubicBezTo>
                  <a:cubicBezTo>
                    <a:pt x="257" y="4444"/>
                    <a:pt x="209" y="4473"/>
                    <a:pt x="162" y="4501"/>
                  </a:cubicBezTo>
                  <a:lnTo>
                    <a:pt x="162" y="4501"/>
                  </a:lnTo>
                  <a:cubicBezTo>
                    <a:pt x="171" y="4521"/>
                    <a:pt x="190" y="4587"/>
                    <a:pt x="200" y="4606"/>
                  </a:cubicBezTo>
                  <a:cubicBezTo>
                    <a:pt x="238" y="4683"/>
                    <a:pt x="314" y="4673"/>
                    <a:pt x="381" y="4645"/>
                  </a:cubicBezTo>
                  <a:cubicBezTo>
                    <a:pt x="419" y="4625"/>
                    <a:pt x="486" y="4568"/>
                    <a:pt x="515" y="4625"/>
                  </a:cubicBezTo>
                  <a:cubicBezTo>
                    <a:pt x="543" y="4683"/>
                    <a:pt x="600" y="4797"/>
                    <a:pt x="562" y="4854"/>
                  </a:cubicBezTo>
                  <a:cubicBezTo>
                    <a:pt x="524" y="4902"/>
                    <a:pt x="495" y="4892"/>
                    <a:pt x="534" y="4950"/>
                  </a:cubicBezTo>
                  <a:cubicBezTo>
                    <a:pt x="572" y="4997"/>
                    <a:pt x="543" y="5026"/>
                    <a:pt x="562" y="5074"/>
                  </a:cubicBezTo>
                  <a:cubicBezTo>
                    <a:pt x="629" y="5121"/>
                    <a:pt x="629" y="5226"/>
                    <a:pt x="734" y="5169"/>
                  </a:cubicBezTo>
                  <a:cubicBezTo>
                    <a:pt x="782" y="5150"/>
                    <a:pt x="858" y="5179"/>
                    <a:pt x="906" y="5159"/>
                  </a:cubicBezTo>
                  <a:cubicBezTo>
                    <a:pt x="953" y="5150"/>
                    <a:pt x="972" y="5093"/>
                    <a:pt x="963" y="5054"/>
                  </a:cubicBezTo>
                  <a:cubicBezTo>
                    <a:pt x="963" y="5017"/>
                    <a:pt x="944" y="4997"/>
                    <a:pt x="934" y="4969"/>
                  </a:cubicBezTo>
                  <a:cubicBezTo>
                    <a:pt x="934" y="4940"/>
                    <a:pt x="963" y="4912"/>
                    <a:pt x="944" y="4873"/>
                  </a:cubicBezTo>
                  <a:cubicBezTo>
                    <a:pt x="906" y="4826"/>
                    <a:pt x="906" y="4788"/>
                    <a:pt x="906" y="4730"/>
                  </a:cubicBezTo>
                  <a:cubicBezTo>
                    <a:pt x="906" y="4635"/>
                    <a:pt x="925" y="4540"/>
                    <a:pt x="915" y="4444"/>
                  </a:cubicBezTo>
                  <a:cubicBezTo>
                    <a:pt x="906" y="4396"/>
                    <a:pt x="829" y="4187"/>
                    <a:pt x="896" y="4158"/>
                  </a:cubicBezTo>
                  <a:cubicBezTo>
                    <a:pt x="906" y="4149"/>
                    <a:pt x="934" y="4187"/>
                    <a:pt x="944" y="4187"/>
                  </a:cubicBezTo>
                  <a:cubicBezTo>
                    <a:pt x="1001" y="4263"/>
                    <a:pt x="1077" y="4177"/>
                    <a:pt x="1144" y="4177"/>
                  </a:cubicBezTo>
                  <a:lnTo>
                    <a:pt x="1144" y="4177"/>
                  </a:lnTo>
                  <a:cubicBezTo>
                    <a:pt x="1258" y="4215"/>
                    <a:pt x="1258" y="4215"/>
                    <a:pt x="1258" y="4215"/>
                  </a:cubicBezTo>
                  <a:cubicBezTo>
                    <a:pt x="1316" y="4225"/>
                    <a:pt x="1278" y="4120"/>
                    <a:pt x="1354" y="4187"/>
                  </a:cubicBezTo>
                  <a:cubicBezTo>
                    <a:pt x="1459" y="4282"/>
                    <a:pt x="1459" y="4072"/>
                    <a:pt x="1449" y="4025"/>
                  </a:cubicBezTo>
                  <a:cubicBezTo>
                    <a:pt x="1449" y="3977"/>
                    <a:pt x="1440" y="3891"/>
                    <a:pt x="1392" y="3872"/>
                  </a:cubicBezTo>
                  <a:cubicBezTo>
                    <a:pt x="1316" y="3843"/>
                    <a:pt x="1363" y="3834"/>
                    <a:pt x="1373" y="3786"/>
                  </a:cubicBezTo>
                  <a:cubicBezTo>
                    <a:pt x="1383" y="3748"/>
                    <a:pt x="1373" y="3720"/>
                    <a:pt x="1354" y="3691"/>
                  </a:cubicBezTo>
                  <a:cubicBezTo>
                    <a:pt x="1335" y="3643"/>
                    <a:pt x="1354" y="3557"/>
                    <a:pt x="1335" y="3500"/>
                  </a:cubicBezTo>
                  <a:cubicBezTo>
                    <a:pt x="1306" y="3414"/>
                    <a:pt x="1278" y="3405"/>
                    <a:pt x="1230" y="3338"/>
                  </a:cubicBezTo>
                  <a:cubicBezTo>
                    <a:pt x="1182" y="3309"/>
                    <a:pt x="1154" y="3290"/>
                    <a:pt x="1125" y="3252"/>
                  </a:cubicBezTo>
                  <a:cubicBezTo>
                    <a:pt x="1134" y="3224"/>
                    <a:pt x="1192" y="3214"/>
                    <a:pt x="1192" y="3176"/>
                  </a:cubicBezTo>
                  <a:cubicBezTo>
                    <a:pt x="1201" y="3090"/>
                    <a:pt x="1192" y="3081"/>
                    <a:pt x="1287" y="3081"/>
                  </a:cubicBezTo>
                  <a:cubicBezTo>
                    <a:pt x="1335" y="3081"/>
                    <a:pt x="1363" y="3014"/>
                    <a:pt x="1392" y="2985"/>
                  </a:cubicBezTo>
                  <a:cubicBezTo>
                    <a:pt x="1440" y="2937"/>
                    <a:pt x="1535" y="2937"/>
                    <a:pt x="1573" y="2890"/>
                  </a:cubicBezTo>
                  <a:cubicBezTo>
                    <a:pt x="1621" y="2832"/>
                    <a:pt x="1621" y="2766"/>
                    <a:pt x="1688" y="2709"/>
                  </a:cubicBezTo>
                  <a:cubicBezTo>
                    <a:pt x="1754" y="2699"/>
                    <a:pt x="1792" y="2661"/>
                    <a:pt x="1850" y="2632"/>
                  </a:cubicBezTo>
                  <a:cubicBezTo>
                    <a:pt x="1888" y="2613"/>
                    <a:pt x="1945" y="2518"/>
                    <a:pt x="1993" y="2518"/>
                  </a:cubicBezTo>
                  <a:cubicBezTo>
                    <a:pt x="2002" y="2556"/>
                    <a:pt x="2002" y="2604"/>
                    <a:pt x="2050" y="2623"/>
                  </a:cubicBezTo>
                  <a:cubicBezTo>
                    <a:pt x="2136" y="2670"/>
                    <a:pt x="2059" y="2728"/>
                    <a:pt x="2088" y="2785"/>
                  </a:cubicBezTo>
                  <a:cubicBezTo>
                    <a:pt x="2117" y="2842"/>
                    <a:pt x="2184" y="2871"/>
                    <a:pt x="2241" y="2899"/>
                  </a:cubicBezTo>
                  <a:lnTo>
                    <a:pt x="2241" y="2899"/>
                  </a:lnTo>
                  <a:cubicBezTo>
                    <a:pt x="2269" y="2871"/>
                    <a:pt x="2326" y="2804"/>
                    <a:pt x="2298" y="2775"/>
                  </a:cubicBezTo>
                  <a:cubicBezTo>
                    <a:pt x="2260" y="2737"/>
                    <a:pt x="2250" y="2728"/>
                    <a:pt x="2279" y="2670"/>
                  </a:cubicBezTo>
                  <a:cubicBezTo>
                    <a:pt x="2288" y="2651"/>
                    <a:pt x="2298" y="2613"/>
                    <a:pt x="2288" y="2585"/>
                  </a:cubicBezTo>
                  <a:cubicBezTo>
                    <a:pt x="2279" y="2527"/>
                    <a:pt x="2326" y="2489"/>
                    <a:pt x="2326" y="2432"/>
                  </a:cubicBezTo>
                  <a:cubicBezTo>
                    <a:pt x="2326" y="2375"/>
                    <a:pt x="2307" y="2318"/>
                    <a:pt x="2346" y="2251"/>
                  </a:cubicBezTo>
                  <a:cubicBezTo>
                    <a:pt x="2393" y="2060"/>
                    <a:pt x="2393" y="2060"/>
                    <a:pt x="2393" y="2060"/>
                  </a:cubicBezTo>
                  <a:lnTo>
                    <a:pt x="2393" y="2060"/>
                  </a:lnTo>
                  <a:cubicBezTo>
                    <a:pt x="2374" y="2022"/>
                    <a:pt x="2374" y="1965"/>
                    <a:pt x="2346" y="1927"/>
                  </a:cubicBezTo>
                  <a:cubicBezTo>
                    <a:pt x="2250" y="1812"/>
                    <a:pt x="2250" y="1812"/>
                    <a:pt x="2250" y="1812"/>
                  </a:cubicBezTo>
                  <a:cubicBezTo>
                    <a:pt x="2155" y="1698"/>
                    <a:pt x="2307" y="1640"/>
                    <a:pt x="2269" y="1507"/>
                  </a:cubicBezTo>
                  <a:cubicBezTo>
                    <a:pt x="2250" y="1450"/>
                    <a:pt x="2279" y="1373"/>
                    <a:pt x="2260" y="1326"/>
                  </a:cubicBezTo>
                  <a:cubicBezTo>
                    <a:pt x="2241" y="1278"/>
                    <a:pt x="2231" y="1278"/>
                    <a:pt x="2231" y="1230"/>
                  </a:cubicBezTo>
                  <a:cubicBezTo>
                    <a:pt x="2231" y="1173"/>
                    <a:pt x="2202" y="1173"/>
                    <a:pt x="2231" y="1106"/>
                  </a:cubicBezTo>
                  <a:cubicBezTo>
                    <a:pt x="2288" y="992"/>
                    <a:pt x="2126" y="1001"/>
                    <a:pt x="2164" y="887"/>
                  </a:cubicBezTo>
                  <a:cubicBezTo>
                    <a:pt x="2193" y="792"/>
                    <a:pt x="2307" y="773"/>
                    <a:pt x="2355" y="687"/>
                  </a:cubicBezTo>
                  <a:cubicBezTo>
                    <a:pt x="2384" y="620"/>
                    <a:pt x="2365" y="553"/>
                    <a:pt x="2374" y="487"/>
                  </a:cubicBezTo>
                  <a:cubicBezTo>
                    <a:pt x="2374" y="448"/>
                    <a:pt x="2422" y="420"/>
                    <a:pt x="2422" y="382"/>
                  </a:cubicBezTo>
                  <a:cubicBezTo>
                    <a:pt x="2422" y="334"/>
                    <a:pt x="2441" y="296"/>
                    <a:pt x="2470" y="258"/>
                  </a:cubicBezTo>
                  <a:cubicBezTo>
                    <a:pt x="2489" y="229"/>
                    <a:pt x="2536" y="181"/>
                    <a:pt x="2546" y="143"/>
                  </a:cubicBezTo>
                  <a:cubicBezTo>
                    <a:pt x="2565" y="76"/>
                    <a:pt x="2613" y="105"/>
                    <a:pt x="2651" y="57"/>
                  </a:cubicBezTo>
                  <a:cubicBezTo>
                    <a:pt x="2613" y="0"/>
                    <a:pt x="2613" y="0"/>
                    <a:pt x="261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56"/>
            <p:cNvSpPr>
              <a:spLocks noChangeArrowheads="1"/>
            </p:cNvSpPr>
            <p:nvPr/>
          </p:nvSpPr>
          <p:spPr bwMode="auto">
            <a:xfrm>
              <a:off x="7632532" y="3807237"/>
              <a:ext cx="372190" cy="726912"/>
            </a:xfrm>
            <a:custGeom>
              <a:avLst/>
              <a:gdLst>
                <a:gd name="T0" fmla="*/ 0 w 1498"/>
                <a:gd name="T1" fmla="*/ 2804 h 2929"/>
                <a:gd name="T2" fmla="*/ 0 w 1498"/>
                <a:gd name="T3" fmla="*/ 2804 h 2929"/>
                <a:gd name="T4" fmla="*/ 95 w 1498"/>
                <a:gd name="T5" fmla="*/ 2880 h 2929"/>
                <a:gd name="T6" fmla="*/ 229 w 1498"/>
                <a:gd name="T7" fmla="*/ 2919 h 2929"/>
                <a:gd name="T8" fmla="*/ 324 w 1498"/>
                <a:gd name="T9" fmla="*/ 2909 h 2929"/>
                <a:gd name="T10" fmla="*/ 467 w 1498"/>
                <a:gd name="T11" fmla="*/ 2899 h 2929"/>
                <a:gd name="T12" fmla="*/ 620 w 1498"/>
                <a:gd name="T13" fmla="*/ 2871 h 2929"/>
                <a:gd name="T14" fmla="*/ 620 w 1498"/>
                <a:gd name="T15" fmla="*/ 2871 h 2929"/>
                <a:gd name="T16" fmla="*/ 677 w 1498"/>
                <a:gd name="T17" fmla="*/ 2499 h 2929"/>
                <a:gd name="T18" fmla="*/ 744 w 1498"/>
                <a:gd name="T19" fmla="*/ 2508 h 2929"/>
                <a:gd name="T20" fmla="*/ 706 w 1498"/>
                <a:gd name="T21" fmla="*/ 2432 h 2929"/>
                <a:gd name="T22" fmla="*/ 715 w 1498"/>
                <a:gd name="T23" fmla="*/ 2298 h 2929"/>
                <a:gd name="T24" fmla="*/ 1116 w 1498"/>
                <a:gd name="T25" fmla="*/ 1545 h 2929"/>
                <a:gd name="T26" fmla="*/ 1135 w 1498"/>
                <a:gd name="T27" fmla="*/ 1354 h 2929"/>
                <a:gd name="T28" fmla="*/ 1268 w 1498"/>
                <a:gd name="T29" fmla="*/ 1059 h 2929"/>
                <a:gd name="T30" fmla="*/ 1469 w 1498"/>
                <a:gd name="T31" fmla="*/ 820 h 2929"/>
                <a:gd name="T32" fmla="*/ 1449 w 1498"/>
                <a:gd name="T33" fmla="*/ 677 h 2929"/>
                <a:gd name="T34" fmla="*/ 1469 w 1498"/>
                <a:gd name="T35" fmla="*/ 477 h 2929"/>
                <a:gd name="T36" fmla="*/ 1421 w 1498"/>
                <a:gd name="T37" fmla="*/ 0 h 2929"/>
                <a:gd name="T38" fmla="*/ 1421 w 1498"/>
                <a:gd name="T39" fmla="*/ 0 h 2929"/>
                <a:gd name="T40" fmla="*/ 1182 w 1498"/>
                <a:gd name="T41" fmla="*/ 19 h 2929"/>
                <a:gd name="T42" fmla="*/ 982 w 1498"/>
                <a:gd name="T43" fmla="*/ 58 h 2929"/>
                <a:gd name="T44" fmla="*/ 887 w 1498"/>
                <a:gd name="T45" fmla="*/ 19 h 2929"/>
                <a:gd name="T46" fmla="*/ 763 w 1498"/>
                <a:gd name="T47" fmla="*/ 115 h 2929"/>
                <a:gd name="T48" fmla="*/ 677 w 1498"/>
                <a:gd name="T49" fmla="*/ 115 h 2929"/>
                <a:gd name="T50" fmla="*/ 582 w 1498"/>
                <a:gd name="T51" fmla="*/ 105 h 2929"/>
                <a:gd name="T52" fmla="*/ 486 w 1498"/>
                <a:gd name="T53" fmla="*/ 115 h 2929"/>
                <a:gd name="T54" fmla="*/ 486 w 1498"/>
                <a:gd name="T55" fmla="*/ 115 h 2929"/>
                <a:gd name="T56" fmla="*/ 486 w 1498"/>
                <a:gd name="T57" fmla="*/ 162 h 2929"/>
                <a:gd name="T58" fmla="*/ 477 w 1498"/>
                <a:gd name="T59" fmla="*/ 248 h 2929"/>
                <a:gd name="T60" fmla="*/ 467 w 1498"/>
                <a:gd name="T61" fmla="*/ 343 h 2929"/>
                <a:gd name="T62" fmla="*/ 496 w 1498"/>
                <a:gd name="T63" fmla="*/ 534 h 2929"/>
                <a:gd name="T64" fmla="*/ 563 w 1498"/>
                <a:gd name="T65" fmla="*/ 620 h 2929"/>
                <a:gd name="T66" fmla="*/ 572 w 1498"/>
                <a:gd name="T67" fmla="*/ 734 h 2929"/>
                <a:gd name="T68" fmla="*/ 582 w 1498"/>
                <a:gd name="T69" fmla="*/ 849 h 2929"/>
                <a:gd name="T70" fmla="*/ 610 w 1498"/>
                <a:gd name="T71" fmla="*/ 935 h 2929"/>
                <a:gd name="T72" fmla="*/ 687 w 1498"/>
                <a:gd name="T73" fmla="*/ 963 h 2929"/>
                <a:gd name="T74" fmla="*/ 668 w 1498"/>
                <a:gd name="T75" fmla="*/ 1049 h 2929"/>
                <a:gd name="T76" fmla="*/ 715 w 1498"/>
                <a:gd name="T77" fmla="*/ 1106 h 2929"/>
                <a:gd name="T78" fmla="*/ 801 w 1498"/>
                <a:gd name="T79" fmla="*/ 1373 h 2929"/>
                <a:gd name="T80" fmla="*/ 877 w 1498"/>
                <a:gd name="T81" fmla="*/ 1450 h 2929"/>
                <a:gd name="T82" fmla="*/ 830 w 1498"/>
                <a:gd name="T83" fmla="*/ 1583 h 2929"/>
                <a:gd name="T84" fmla="*/ 773 w 1498"/>
                <a:gd name="T85" fmla="*/ 1679 h 2929"/>
                <a:gd name="T86" fmla="*/ 706 w 1498"/>
                <a:gd name="T87" fmla="*/ 1764 h 2929"/>
                <a:gd name="T88" fmla="*/ 563 w 1498"/>
                <a:gd name="T89" fmla="*/ 1822 h 2929"/>
                <a:gd name="T90" fmla="*/ 534 w 1498"/>
                <a:gd name="T91" fmla="*/ 1993 h 2929"/>
                <a:gd name="T92" fmla="*/ 439 w 1498"/>
                <a:gd name="T93" fmla="*/ 2117 h 2929"/>
                <a:gd name="T94" fmla="*/ 343 w 1498"/>
                <a:gd name="T95" fmla="*/ 2260 h 2929"/>
                <a:gd name="T96" fmla="*/ 277 w 1498"/>
                <a:gd name="T97" fmla="*/ 2413 h 2929"/>
                <a:gd name="T98" fmla="*/ 191 w 1498"/>
                <a:gd name="T99" fmla="*/ 2508 h 2929"/>
                <a:gd name="T100" fmla="*/ 143 w 1498"/>
                <a:gd name="T101" fmla="*/ 2623 h 2929"/>
                <a:gd name="T102" fmla="*/ 76 w 1498"/>
                <a:gd name="T103" fmla="*/ 2699 h 2929"/>
                <a:gd name="T104" fmla="*/ 38 w 1498"/>
                <a:gd name="T105" fmla="*/ 2775 h 2929"/>
                <a:gd name="T106" fmla="*/ 0 w 1498"/>
                <a:gd name="T107" fmla="*/ 2804 h 2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498" h="2929">
                  <a:moveTo>
                    <a:pt x="0" y="2804"/>
                  </a:moveTo>
                  <a:lnTo>
                    <a:pt x="0" y="2804"/>
                  </a:lnTo>
                  <a:cubicBezTo>
                    <a:pt x="95" y="2880"/>
                    <a:pt x="95" y="2880"/>
                    <a:pt x="95" y="2880"/>
                  </a:cubicBezTo>
                  <a:cubicBezTo>
                    <a:pt x="143" y="2899"/>
                    <a:pt x="181" y="2919"/>
                    <a:pt x="229" y="2919"/>
                  </a:cubicBezTo>
                  <a:cubicBezTo>
                    <a:pt x="257" y="2919"/>
                    <a:pt x="296" y="2899"/>
                    <a:pt x="324" y="2909"/>
                  </a:cubicBezTo>
                  <a:cubicBezTo>
                    <a:pt x="381" y="2919"/>
                    <a:pt x="410" y="2928"/>
                    <a:pt x="467" y="2899"/>
                  </a:cubicBezTo>
                  <a:cubicBezTo>
                    <a:pt x="506" y="2880"/>
                    <a:pt x="563" y="2871"/>
                    <a:pt x="620" y="2871"/>
                  </a:cubicBezTo>
                  <a:lnTo>
                    <a:pt x="620" y="2871"/>
                  </a:lnTo>
                  <a:cubicBezTo>
                    <a:pt x="620" y="2747"/>
                    <a:pt x="534" y="2585"/>
                    <a:pt x="677" y="2499"/>
                  </a:cubicBezTo>
                  <a:cubicBezTo>
                    <a:pt x="706" y="2489"/>
                    <a:pt x="734" y="2518"/>
                    <a:pt x="744" y="2508"/>
                  </a:cubicBezTo>
                  <a:cubicBezTo>
                    <a:pt x="753" y="2499"/>
                    <a:pt x="706" y="2442"/>
                    <a:pt x="706" y="2432"/>
                  </a:cubicBezTo>
                  <a:cubicBezTo>
                    <a:pt x="687" y="2394"/>
                    <a:pt x="715" y="2337"/>
                    <a:pt x="715" y="2298"/>
                  </a:cubicBezTo>
                  <a:cubicBezTo>
                    <a:pt x="792" y="2051"/>
                    <a:pt x="935" y="1726"/>
                    <a:pt x="1116" y="1545"/>
                  </a:cubicBezTo>
                  <a:cubicBezTo>
                    <a:pt x="1144" y="1517"/>
                    <a:pt x="1135" y="1393"/>
                    <a:pt x="1135" y="1354"/>
                  </a:cubicBezTo>
                  <a:cubicBezTo>
                    <a:pt x="1144" y="1240"/>
                    <a:pt x="1221" y="1145"/>
                    <a:pt x="1268" y="1059"/>
                  </a:cubicBezTo>
                  <a:cubicBezTo>
                    <a:pt x="1326" y="963"/>
                    <a:pt x="1411" y="906"/>
                    <a:pt x="1469" y="820"/>
                  </a:cubicBezTo>
                  <a:cubicBezTo>
                    <a:pt x="1497" y="773"/>
                    <a:pt x="1459" y="725"/>
                    <a:pt x="1449" y="677"/>
                  </a:cubicBezTo>
                  <a:cubicBezTo>
                    <a:pt x="1421" y="601"/>
                    <a:pt x="1431" y="553"/>
                    <a:pt x="1469" y="477"/>
                  </a:cubicBezTo>
                  <a:cubicBezTo>
                    <a:pt x="1440" y="315"/>
                    <a:pt x="1421" y="153"/>
                    <a:pt x="1421" y="0"/>
                  </a:cubicBezTo>
                  <a:lnTo>
                    <a:pt x="1421" y="0"/>
                  </a:lnTo>
                  <a:cubicBezTo>
                    <a:pt x="1354" y="0"/>
                    <a:pt x="1249" y="10"/>
                    <a:pt x="1182" y="19"/>
                  </a:cubicBezTo>
                  <a:cubicBezTo>
                    <a:pt x="1116" y="29"/>
                    <a:pt x="1040" y="67"/>
                    <a:pt x="982" y="58"/>
                  </a:cubicBezTo>
                  <a:cubicBezTo>
                    <a:pt x="944" y="58"/>
                    <a:pt x="915" y="10"/>
                    <a:pt x="887" y="19"/>
                  </a:cubicBezTo>
                  <a:cubicBezTo>
                    <a:pt x="811" y="19"/>
                    <a:pt x="820" y="105"/>
                    <a:pt x="763" y="115"/>
                  </a:cubicBezTo>
                  <a:cubicBezTo>
                    <a:pt x="734" y="124"/>
                    <a:pt x="696" y="105"/>
                    <a:pt x="677" y="115"/>
                  </a:cubicBezTo>
                  <a:cubicBezTo>
                    <a:pt x="639" y="134"/>
                    <a:pt x="620" y="134"/>
                    <a:pt x="582" y="105"/>
                  </a:cubicBezTo>
                  <a:cubicBezTo>
                    <a:pt x="486" y="115"/>
                    <a:pt x="486" y="115"/>
                    <a:pt x="486" y="115"/>
                  </a:cubicBezTo>
                  <a:lnTo>
                    <a:pt x="486" y="115"/>
                  </a:lnTo>
                  <a:cubicBezTo>
                    <a:pt x="486" y="134"/>
                    <a:pt x="486" y="143"/>
                    <a:pt x="486" y="162"/>
                  </a:cubicBezTo>
                  <a:cubicBezTo>
                    <a:pt x="477" y="191"/>
                    <a:pt x="477" y="220"/>
                    <a:pt x="477" y="248"/>
                  </a:cubicBezTo>
                  <a:cubicBezTo>
                    <a:pt x="477" y="286"/>
                    <a:pt x="410" y="286"/>
                    <a:pt x="467" y="343"/>
                  </a:cubicBezTo>
                  <a:cubicBezTo>
                    <a:pt x="563" y="429"/>
                    <a:pt x="458" y="448"/>
                    <a:pt x="496" y="534"/>
                  </a:cubicBezTo>
                  <a:cubicBezTo>
                    <a:pt x="515" y="563"/>
                    <a:pt x="544" y="582"/>
                    <a:pt x="563" y="620"/>
                  </a:cubicBezTo>
                  <a:cubicBezTo>
                    <a:pt x="572" y="649"/>
                    <a:pt x="563" y="696"/>
                    <a:pt x="572" y="734"/>
                  </a:cubicBezTo>
                  <a:cubicBezTo>
                    <a:pt x="601" y="801"/>
                    <a:pt x="572" y="792"/>
                    <a:pt x="582" y="849"/>
                  </a:cubicBezTo>
                  <a:cubicBezTo>
                    <a:pt x="582" y="868"/>
                    <a:pt x="591" y="925"/>
                    <a:pt x="610" y="935"/>
                  </a:cubicBezTo>
                  <a:cubicBezTo>
                    <a:pt x="639" y="944"/>
                    <a:pt x="687" y="916"/>
                    <a:pt x="687" y="963"/>
                  </a:cubicBezTo>
                  <a:cubicBezTo>
                    <a:pt x="687" y="982"/>
                    <a:pt x="668" y="1011"/>
                    <a:pt x="668" y="1049"/>
                  </a:cubicBezTo>
                  <a:cubicBezTo>
                    <a:pt x="668" y="1087"/>
                    <a:pt x="687" y="1087"/>
                    <a:pt x="715" y="1106"/>
                  </a:cubicBezTo>
                  <a:cubicBezTo>
                    <a:pt x="792" y="1126"/>
                    <a:pt x="734" y="1307"/>
                    <a:pt x="801" y="1373"/>
                  </a:cubicBezTo>
                  <a:cubicBezTo>
                    <a:pt x="811" y="1383"/>
                    <a:pt x="897" y="1421"/>
                    <a:pt x="877" y="1450"/>
                  </a:cubicBezTo>
                  <a:cubicBezTo>
                    <a:pt x="839" y="1497"/>
                    <a:pt x="830" y="1517"/>
                    <a:pt x="830" y="1583"/>
                  </a:cubicBezTo>
                  <a:cubicBezTo>
                    <a:pt x="820" y="1612"/>
                    <a:pt x="792" y="1650"/>
                    <a:pt x="773" y="1679"/>
                  </a:cubicBezTo>
                  <a:cubicBezTo>
                    <a:pt x="763" y="1707"/>
                    <a:pt x="744" y="1755"/>
                    <a:pt x="706" y="1764"/>
                  </a:cubicBezTo>
                  <a:cubicBezTo>
                    <a:pt x="639" y="1774"/>
                    <a:pt x="591" y="1707"/>
                    <a:pt x="563" y="1822"/>
                  </a:cubicBezTo>
                  <a:cubicBezTo>
                    <a:pt x="553" y="1879"/>
                    <a:pt x="563" y="1936"/>
                    <a:pt x="534" y="1993"/>
                  </a:cubicBezTo>
                  <a:cubicBezTo>
                    <a:pt x="486" y="2070"/>
                    <a:pt x="439" y="1984"/>
                    <a:pt x="439" y="2117"/>
                  </a:cubicBezTo>
                  <a:cubicBezTo>
                    <a:pt x="439" y="2222"/>
                    <a:pt x="391" y="2194"/>
                    <a:pt x="343" y="2260"/>
                  </a:cubicBezTo>
                  <a:cubicBezTo>
                    <a:pt x="324" y="2298"/>
                    <a:pt x="305" y="2384"/>
                    <a:pt x="277" y="2413"/>
                  </a:cubicBezTo>
                  <a:cubicBezTo>
                    <a:pt x="219" y="2451"/>
                    <a:pt x="210" y="2432"/>
                    <a:pt x="191" y="2508"/>
                  </a:cubicBezTo>
                  <a:cubicBezTo>
                    <a:pt x="181" y="2565"/>
                    <a:pt x="153" y="2585"/>
                    <a:pt x="143" y="2623"/>
                  </a:cubicBezTo>
                  <a:cubicBezTo>
                    <a:pt x="134" y="2661"/>
                    <a:pt x="114" y="2690"/>
                    <a:pt x="76" y="2699"/>
                  </a:cubicBezTo>
                  <a:cubicBezTo>
                    <a:pt x="48" y="2709"/>
                    <a:pt x="48" y="2756"/>
                    <a:pt x="38" y="2775"/>
                  </a:cubicBezTo>
                  <a:cubicBezTo>
                    <a:pt x="29" y="2794"/>
                    <a:pt x="19" y="2804"/>
                    <a:pt x="0" y="28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57"/>
            <p:cNvSpPr>
              <a:spLocks noChangeArrowheads="1"/>
            </p:cNvSpPr>
            <p:nvPr/>
          </p:nvSpPr>
          <p:spPr bwMode="auto">
            <a:xfrm>
              <a:off x="7618301" y="3503993"/>
              <a:ext cx="433491" cy="336088"/>
            </a:xfrm>
            <a:custGeom>
              <a:avLst/>
              <a:gdLst>
                <a:gd name="T0" fmla="*/ 1287 w 1746"/>
                <a:gd name="T1" fmla="*/ 20 h 1355"/>
                <a:gd name="T2" fmla="*/ 1287 w 1746"/>
                <a:gd name="T3" fmla="*/ 20 h 1355"/>
                <a:gd name="T4" fmla="*/ 1268 w 1746"/>
                <a:gd name="T5" fmla="*/ 58 h 1355"/>
                <a:gd name="T6" fmla="*/ 1259 w 1746"/>
                <a:gd name="T7" fmla="*/ 115 h 1355"/>
                <a:gd name="T8" fmla="*/ 1268 w 1746"/>
                <a:gd name="T9" fmla="*/ 162 h 1355"/>
                <a:gd name="T10" fmla="*/ 1335 w 1746"/>
                <a:gd name="T11" fmla="*/ 162 h 1355"/>
                <a:gd name="T12" fmla="*/ 1344 w 1746"/>
                <a:gd name="T13" fmla="*/ 115 h 1355"/>
                <a:gd name="T14" fmla="*/ 1392 w 1746"/>
                <a:gd name="T15" fmla="*/ 96 h 1355"/>
                <a:gd name="T16" fmla="*/ 1478 w 1746"/>
                <a:gd name="T17" fmla="*/ 124 h 1355"/>
                <a:gd name="T18" fmla="*/ 1478 w 1746"/>
                <a:gd name="T19" fmla="*/ 124 h 1355"/>
                <a:gd name="T20" fmla="*/ 1583 w 1746"/>
                <a:gd name="T21" fmla="*/ 277 h 1355"/>
                <a:gd name="T22" fmla="*/ 1650 w 1746"/>
                <a:gd name="T23" fmla="*/ 400 h 1355"/>
                <a:gd name="T24" fmla="*/ 1707 w 1746"/>
                <a:gd name="T25" fmla="*/ 524 h 1355"/>
                <a:gd name="T26" fmla="*/ 1573 w 1746"/>
                <a:gd name="T27" fmla="*/ 791 h 1355"/>
                <a:gd name="T28" fmla="*/ 1506 w 1746"/>
                <a:gd name="T29" fmla="*/ 982 h 1355"/>
                <a:gd name="T30" fmla="*/ 1478 w 1746"/>
                <a:gd name="T31" fmla="*/ 1220 h 1355"/>
                <a:gd name="T32" fmla="*/ 1478 w 1746"/>
                <a:gd name="T33" fmla="*/ 1220 h 1355"/>
                <a:gd name="T34" fmla="*/ 1239 w 1746"/>
                <a:gd name="T35" fmla="*/ 1239 h 1355"/>
                <a:gd name="T36" fmla="*/ 1039 w 1746"/>
                <a:gd name="T37" fmla="*/ 1278 h 1355"/>
                <a:gd name="T38" fmla="*/ 944 w 1746"/>
                <a:gd name="T39" fmla="*/ 1239 h 1355"/>
                <a:gd name="T40" fmla="*/ 820 w 1746"/>
                <a:gd name="T41" fmla="*/ 1335 h 1355"/>
                <a:gd name="T42" fmla="*/ 734 w 1746"/>
                <a:gd name="T43" fmla="*/ 1335 h 1355"/>
                <a:gd name="T44" fmla="*/ 639 w 1746"/>
                <a:gd name="T45" fmla="*/ 1325 h 1355"/>
                <a:gd name="T46" fmla="*/ 543 w 1746"/>
                <a:gd name="T47" fmla="*/ 1335 h 1355"/>
                <a:gd name="T48" fmla="*/ 543 w 1746"/>
                <a:gd name="T49" fmla="*/ 1335 h 1355"/>
                <a:gd name="T50" fmla="*/ 391 w 1746"/>
                <a:gd name="T51" fmla="*/ 1201 h 1355"/>
                <a:gd name="T52" fmla="*/ 305 w 1746"/>
                <a:gd name="T53" fmla="*/ 1115 h 1355"/>
                <a:gd name="T54" fmla="*/ 219 w 1746"/>
                <a:gd name="T55" fmla="*/ 1049 h 1355"/>
                <a:gd name="T56" fmla="*/ 200 w 1746"/>
                <a:gd name="T57" fmla="*/ 953 h 1355"/>
                <a:gd name="T58" fmla="*/ 152 w 1746"/>
                <a:gd name="T59" fmla="*/ 858 h 1355"/>
                <a:gd name="T60" fmla="*/ 152 w 1746"/>
                <a:gd name="T61" fmla="*/ 657 h 1355"/>
                <a:gd name="T62" fmla="*/ 0 w 1746"/>
                <a:gd name="T63" fmla="*/ 467 h 1355"/>
                <a:gd name="T64" fmla="*/ 57 w 1746"/>
                <a:gd name="T65" fmla="*/ 381 h 1355"/>
                <a:gd name="T66" fmla="*/ 29 w 1746"/>
                <a:gd name="T67" fmla="*/ 267 h 1355"/>
                <a:gd name="T68" fmla="*/ 86 w 1746"/>
                <a:gd name="T69" fmla="*/ 229 h 1355"/>
                <a:gd name="T70" fmla="*/ 162 w 1746"/>
                <a:gd name="T71" fmla="*/ 220 h 1355"/>
                <a:gd name="T72" fmla="*/ 162 w 1746"/>
                <a:gd name="T73" fmla="*/ 220 h 1355"/>
                <a:gd name="T74" fmla="*/ 238 w 1746"/>
                <a:gd name="T75" fmla="*/ 306 h 1355"/>
                <a:gd name="T76" fmla="*/ 391 w 1746"/>
                <a:gd name="T77" fmla="*/ 191 h 1355"/>
                <a:gd name="T78" fmla="*/ 553 w 1746"/>
                <a:gd name="T79" fmla="*/ 267 h 1355"/>
                <a:gd name="T80" fmla="*/ 715 w 1746"/>
                <a:gd name="T81" fmla="*/ 267 h 1355"/>
                <a:gd name="T82" fmla="*/ 915 w 1746"/>
                <a:gd name="T83" fmla="*/ 191 h 1355"/>
                <a:gd name="T84" fmla="*/ 1087 w 1746"/>
                <a:gd name="T85" fmla="*/ 29 h 1355"/>
                <a:gd name="T86" fmla="*/ 1135 w 1746"/>
                <a:gd name="T87" fmla="*/ 0 h 1355"/>
                <a:gd name="T88" fmla="*/ 1173 w 1746"/>
                <a:gd name="T89" fmla="*/ 20 h 1355"/>
                <a:gd name="T90" fmla="*/ 1201 w 1746"/>
                <a:gd name="T91" fmla="*/ 10 h 1355"/>
                <a:gd name="T92" fmla="*/ 1221 w 1746"/>
                <a:gd name="T93" fmla="*/ 10 h 1355"/>
                <a:gd name="T94" fmla="*/ 1287 w 1746"/>
                <a:gd name="T95" fmla="*/ 2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746" h="1355">
                  <a:moveTo>
                    <a:pt x="1287" y="20"/>
                  </a:moveTo>
                  <a:lnTo>
                    <a:pt x="1287" y="20"/>
                  </a:lnTo>
                  <a:cubicBezTo>
                    <a:pt x="1278" y="29"/>
                    <a:pt x="1268" y="48"/>
                    <a:pt x="1268" y="58"/>
                  </a:cubicBezTo>
                  <a:cubicBezTo>
                    <a:pt x="1268" y="77"/>
                    <a:pt x="1259" y="96"/>
                    <a:pt x="1259" y="115"/>
                  </a:cubicBezTo>
                  <a:cubicBezTo>
                    <a:pt x="1259" y="134"/>
                    <a:pt x="1268" y="153"/>
                    <a:pt x="1268" y="162"/>
                  </a:cubicBezTo>
                  <a:cubicBezTo>
                    <a:pt x="1287" y="172"/>
                    <a:pt x="1325" y="172"/>
                    <a:pt x="1335" y="162"/>
                  </a:cubicBezTo>
                  <a:cubicBezTo>
                    <a:pt x="1344" y="144"/>
                    <a:pt x="1335" y="124"/>
                    <a:pt x="1344" y="115"/>
                  </a:cubicBezTo>
                  <a:cubicBezTo>
                    <a:pt x="1364" y="86"/>
                    <a:pt x="1373" y="105"/>
                    <a:pt x="1392" y="96"/>
                  </a:cubicBezTo>
                  <a:cubicBezTo>
                    <a:pt x="1411" y="96"/>
                    <a:pt x="1468" y="105"/>
                    <a:pt x="1478" y="124"/>
                  </a:cubicBezTo>
                  <a:lnTo>
                    <a:pt x="1478" y="124"/>
                  </a:lnTo>
                  <a:cubicBezTo>
                    <a:pt x="1459" y="153"/>
                    <a:pt x="1564" y="258"/>
                    <a:pt x="1583" y="277"/>
                  </a:cubicBezTo>
                  <a:cubicBezTo>
                    <a:pt x="1640" y="315"/>
                    <a:pt x="1678" y="315"/>
                    <a:pt x="1650" y="400"/>
                  </a:cubicBezTo>
                  <a:cubicBezTo>
                    <a:pt x="1611" y="495"/>
                    <a:pt x="1745" y="448"/>
                    <a:pt x="1707" y="524"/>
                  </a:cubicBezTo>
                  <a:cubicBezTo>
                    <a:pt x="1669" y="619"/>
                    <a:pt x="1573" y="677"/>
                    <a:pt x="1573" y="791"/>
                  </a:cubicBezTo>
                  <a:cubicBezTo>
                    <a:pt x="1583" y="848"/>
                    <a:pt x="1516" y="924"/>
                    <a:pt x="1506" y="982"/>
                  </a:cubicBezTo>
                  <a:cubicBezTo>
                    <a:pt x="1488" y="1068"/>
                    <a:pt x="1478" y="1144"/>
                    <a:pt x="1478" y="1220"/>
                  </a:cubicBezTo>
                  <a:lnTo>
                    <a:pt x="1478" y="1220"/>
                  </a:lnTo>
                  <a:cubicBezTo>
                    <a:pt x="1411" y="1220"/>
                    <a:pt x="1306" y="1230"/>
                    <a:pt x="1239" y="1239"/>
                  </a:cubicBezTo>
                  <a:cubicBezTo>
                    <a:pt x="1173" y="1249"/>
                    <a:pt x="1097" y="1287"/>
                    <a:pt x="1039" y="1278"/>
                  </a:cubicBezTo>
                  <a:cubicBezTo>
                    <a:pt x="1001" y="1278"/>
                    <a:pt x="972" y="1230"/>
                    <a:pt x="944" y="1239"/>
                  </a:cubicBezTo>
                  <a:cubicBezTo>
                    <a:pt x="868" y="1239"/>
                    <a:pt x="877" y="1325"/>
                    <a:pt x="820" y="1335"/>
                  </a:cubicBezTo>
                  <a:cubicBezTo>
                    <a:pt x="791" y="1344"/>
                    <a:pt x="753" y="1325"/>
                    <a:pt x="734" y="1335"/>
                  </a:cubicBezTo>
                  <a:cubicBezTo>
                    <a:pt x="696" y="1354"/>
                    <a:pt x="677" y="1354"/>
                    <a:pt x="639" y="1325"/>
                  </a:cubicBezTo>
                  <a:cubicBezTo>
                    <a:pt x="543" y="1335"/>
                    <a:pt x="543" y="1335"/>
                    <a:pt x="543" y="1335"/>
                  </a:cubicBezTo>
                  <a:lnTo>
                    <a:pt x="543" y="1335"/>
                  </a:lnTo>
                  <a:cubicBezTo>
                    <a:pt x="515" y="1287"/>
                    <a:pt x="429" y="1239"/>
                    <a:pt x="391" y="1201"/>
                  </a:cubicBezTo>
                  <a:cubicBezTo>
                    <a:pt x="343" y="1173"/>
                    <a:pt x="314" y="1182"/>
                    <a:pt x="305" y="1115"/>
                  </a:cubicBezTo>
                  <a:cubicBezTo>
                    <a:pt x="296" y="1068"/>
                    <a:pt x="229" y="1087"/>
                    <a:pt x="219" y="1049"/>
                  </a:cubicBezTo>
                  <a:cubicBezTo>
                    <a:pt x="200" y="1020"/>
                    <a:pt x="210" y="991"/>
                    <a:pt x="200" y="953"/>
                  </a:cubicBezTo>
                  <a:cubicBezTo>
                    <a:pt x="191" y="915"/>
                    <a:pt x="162" y="886"/>
                    <a:pt x="152" y="858"/>
                  </a:cubicBezTo>
                  <a:cubicBezTo>
                    <a:pt x="143" y="791"/>
                    <a:pt x="152" y="724"/>
                    <a:pt x="152" y="657"/>
                  </a:cubicBezTo>
                  <a:cubicBezTo>
                    <a:pt x="152" y="553"/>
                    <a:pt x="38" y="553"/>
                    <a:pt x="0" y="467"/>
                  </a:cubicBezTo>
                  <a:cubicBezTo>
                    <a:pt x="19" y="429"/>
                    <a:pt x="67" y="429"/>
                    <a:pt x="57" y="381"/>
                  </a:cubicBezTo>
                  <a:cubicBezTo>
                    <a:pt x="57" y="343"/>
                    <a:pt x="9" y="287"/>
                    <a:pt x="29" y="267"/>
                  </a:cubicBezTo>
                  <a:cubicBezTo>
                    <a:pt x="47" y="249"/>
                    <a:pt x="57" y="229"/>
                    <a:pt x="86" y="229"/>
                  </a:cubicBezTo>
                  <a:cubicBezTo>
                    <a:pt x="124" y="229"/>
                    <a:pt x="162" y="296"/>
                    <a:pt x="162" y="220"/>
                  </a:cubicBezTo>
                  <a:lnTo>
                    <a:pt x="162" y="220"/>
                  </a:lnTo>
                  <a:cubicBezTo>
                    <a:pt x="238" y="306"/>
                    <a:pt x="238" y="306"/>
                    <a:pt x="238" y="306"/>
                  </a:cubicBezTo>
                  <a:cubicBezTo>
                    <a:pt x="324" y="400"/>
                    <a:pt x="343" y="258"/>
                    <a:pt x="391" y="191"/>
                  </a:cubicBezTo>
                  <a:cubicBezTo>
                    <a:pt x="429" y="153"/>
                    <a:pt x="496" y="267"/>
                    <a:pt x="553" y="267"/>
                  </a:cubicBezTo>
                  <a:cubicBezTo>
                    <a:pt x="629" y="267"/>
                    <a:pt x="648" y="296"/>
                    <a:pt x="715" y="267"/>
                  </a:cubicBezTo>
                  <a:cubicBezTo>
                    <a:pt x="772" y="239"/>
                    <a:pt x="915" y="287"/>
                    <a:pt x="915" y="191"/>
                  </a:cubicBezTo>
                  <a:cubicBezTo>
                    <a:pt x="915" y="96"/>
                    <a:pt x="1020" y="67"/>
                    <a:pt x="1087" y="29"/>
                  </a:cubicBezTo>
                  <a:cubicBezTo>
                    <a:pt x="1106" y="20"/>
                    <a:pt x="1125" y="0"/>
                    <a:pt x="1135" y="0"/>
                  </a:cubicBezTo>
                  <a:cubicBezTo>
                    <a:pt x="1154" y="10"/>
                    <a:pt x="1163" y="20"/>
                    <a:pt x="1173" y="20"/>
                  </a:cubicBezTo>
                  <a:cubicBezTo>
                    <a:pt x="1192" y="20"/>
                    <a:pt x="1192" y="10"/>
                    <a:pt x="1201" y="10"/>
                  </a:cubicBezTo>
                  <a:cubicBezTo>
                    <a:pt x="1211" y="10"/>
                    <a:pt x="1211" y="10"/>
                    <a:pt x="1221" y="10"/>
                  </a:cubicBezTo>
                  <a:cubicBezTo>
                    <a:pt x="1287" y="20"/>
                    <a:pt x="1287" y="20"/>
                    <a:pt x="1287" y="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58"/>
            <p:cNvSpPr>
              <a:spLocks noChangeArrowheads="1"/>
            </p:cNvSpPr>
            <p:nvPr/>
          </p:nvSpPr>
          <p:spPr bwMode="auto">
            <a:xfrm>
              <a:off x="8702029" y="3516035"/>
              <a:ext cx="367811" cy="442278"/>
            </a:xfrm>
            <a:custGeom>
              <a:avLst/>
              <a:gdLst>
                <a:gd name="T0" fmla="*/ 964 w 1480"/>
                <a:gd name="T1" fmla="*/ 1782 h 1783"/>
                <a:gd name="T2" fmla="*/ 964 w 1480"/>
                <a:gd name="T3" fmla="*/ 1782 h 1783"/>
                <a:gd name="T4" fmla="*/ 1068 w 1480"/>
                <a:gd name="T5" fmla="*/ 1754 h 1783"/>
                <a:gd name="T6" fmla="*/ 1145 w 1480"/>
                <a:gd name="T7" fmla="*/ 1649 h 1783"/>
                <a:gd name="T8" fmla="*/ 1097 w 1480"/>
                <a:gd name="T9" fmla="*/ 1487 h 1783"/>
                <a:gd name="T10" fmla="*/ 1088 w 1480"/>
                <a:gd name="T11" fmla="*/ 1325 h 1783"/>
                <a:gd name="T12" fmla="*/ 1212 w 1480"/>
                <a:gd name="T13" fmla="*/ 1191 h 1783"/>
                <a:gd name="T14" fmla="*/ 1231 w 1480"/>
                <a:gd name="T15" fmla="*/ 1067 h 1783"/>
                <a:gd name="T16" fmla="*/ 1383 w 1480"/>
                <a:gd name="T17" fmla="*/ 981 h 1783"/>
                <a:gd name="T18" fmla="*/ 1383 w 1480"/>
                <a:gd name="T19" fmla="*/ 981 h 1783"/>
                <a:gd name="T20" fmla="*/ 1440 w 1480"/>
                <a:gd name="T21" fmla="*/ 886 h 1783"/>
                <a:gd name="T22" fmla="*/ 1383 w 1480"/>
                <a:gd name="T23" fmla="*/ 705 h 1783"/>
                <a:gd name="T24" fmla="*/ 1374 w 1480"/>
                <a:gd name="T25" fmla="*/ 619 h 1783"/>
                <a:gd name="T26" fmla="*/ 1393 w 1480"/>
                <a:gd name="T27" fmla="*/ 543 h 1783"/>
                <a:gd name="T28" fmla="*/ 1335 w 1480"/>
                <a:gd name="T29" fmla="*/ 447 h 1783"/>
                <a:gd name="T30" fmla="*/ 1240 w 1480"/>
                <a:gd name="T31" fmla="*/ 333 h 1783"/>
                <a:gd name="T32" fmla="*/ 1173 w 1480"/>
                <a:gd name="T33" fmla="*/ 134 h 1783"/>
                <a:gd name="T34" fmla="*/ 1097 w 1480"/>
                <a:gd name="T35" fmla="*/ 19 h 1783"/>
                <a:gd name="T36" fmla="*/ 1097 w 1480"/>
                <a:gd name="T37" fmla="*/ 19 h 1783"/>
                <a:gd name="T38" fmla="*/ 840 w 1480"/>
                <a:gd name="T39" fmla="*/ 76 h 1783"/>
                <a:gd name="T40" fmla="*/ 706 w 1480"/>
                <a:gd name="T41" fmla="*/ 29 h 1783"/>
                <a:gd name="T42" fmla="*/ 611 w 1480"/>
                <a:gd name="T43" fmla="*/ 96 h 1783"/>
                <a:gd name="T44" fmla="*/ 487 w 1480"/>
                <a:gd name="T45" fmla="*/ 10 h 1783"/>
                <a:gd name="T46" fmla="*/ 487 w 1480"/>
                <a:gd name="T47" fmla="*/ 10 h 1783"/>
                <a:gd name="T48" fmla="*/ 420 w 1480"/>
                <a:gd name="T49" fmla="*/ 48 h 1783"/>
                <a:gd name="T50" fmla="*/ 353 w 1480"/>
                <a:gd name="T51" fmla="*/ 76 h 1783"/>
                <a:gd name="T52" fmla="*/ 306 w 1480"/>
                <a:gd name="T53" fmla="*/ 67 h 1783"/>
                <a:gd name="T54" fmla="*/ 229 w 1480"/>
                <a:gd name="T55" fmla="*/ 143 h 1783"/>
                <a:gd name="T56" fmla="*/ 67 w 1480"/>
                <a:gd name="T57" fmla="*/ 239 h 1783"/>
                <a:gd name="T58" fmla="*/ 67 w 1480"/>
                <a:gd name="T59" fmla="*/ 239 h 1783"/>
                <a:gd name="T60" fmla="*/ 0 w 1480"/>
                <a:gd name="T61" fmla="*/ 314 h 1783"/>
                <a:gd name="T62" fmla="*/ 0 w 1480"/>
                <a:gd name="T63" fmla="*/ 314 h 1783"/>
                <a:gd name="T64" fmla="*/ 48 w 1480"/>
                <a:gd name="T65" fmla="*/ 438 h 1783"/>
                <a:gd name="T66" fmla="*/ 105 w 1480"/>
                <a:gd name="T67" fmla="*/ 505 h 1783"/>
                <a:gd name="T68" fmla="*/ 191 w 1480"/>
                <a:gd name="T69" fmla="*/ 657 h 1783"/>
                <a:gd name="T70" fmla="*/ 229 w 1480"/>
                <a:gd name="T71" fmla="*/ 867 h 1783"/>
                <a:gd name="T72" fmla="*/ 172 w 1480"/>
                <a:gd name="T73" fmla="*/ 1086 h 1783"/>
                <a:gd name="T74" fmla="*/ 172 w 1480"/>
                <a:gd name="T75" fmla="*/ 1086 h 1783"/>
                <a:gd name="T76" fmla="*/ 191 w 1480"/>
                <a:gd name="T77" fmla="*/ 1105 h 1783"/>
                <a:gd name="T78" fmla="*/ 363 w 1480"/>
                <a:gd name="T79" fmla="*/ 1268 h 1783"/>
                <a:gd name="T80" fmla="*/ 515 w 1480"/>
                <a:gd name="T81" fmla="*/ 1372 h 1783"/>
                <a:gd name="T82" fmla="*/ 706 w 1480"/>
                <a:gd name="T83" fmla="*/ 1515 h 1783"/>
                <a:gd name="T84" fmla="*/ 897 w 1480"/>
                <a:gd name="T85" fmla="*/ 1706 h 1783"/>
                <a:gd name="T86" fmla="*/ 964 w 1480"/>
                <a:gd name="T87" fmla="*/ 1782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480" h="1783">
                  <a:moveTo>
                    <a:pt x="964" y="1782"/>
                  </a:moveTo>
                  <a:lnTo>
                    <a:pt x="964" y="1782"/>
                  </a:lnTo>
                  <a:cubicBezTo>
                    <a:pt x="1068" y="1754"/>
                    <a:pt x="1068" y="1754"/>
                    <a:pt x="1068" y="1754"/>
                  </a:cubicBezTo>
                  <a:cubicBezTo>
                    <a:pt x="1088" y="1744"/>
                    <a:pt x="1135" y="1678"/>
                    <a:pt x="1145" y="1649"/>
                  </a:cubicBezTo>
                  <a:cubicBezTo>
                    <a:pt x="1183" y="1582"/>
                    <a:pt x="1050" y="1563"/>
                    <a:pt x="1097" y="1487"/>
                  </a:cubicBezTo>
                  <a:cubicBezTo>
                    <a:pt x="1126" y="1458"/>
                    <a:pt x="1078" y="1382"/>
                    <a:pt x="1088" y="1325"/>
                  </a:cubicBezTo>
                  <a:cubicBezTo>
                    <a:pt x="1097" y="1220"/>
                    <a:pt x="1278" y="1344"/>
                    <a:pt x="1212" y="1191"/>
                  </a:cubicBezTo>
                  <a:cubicBezTo>
                    <a:pt x="1193" y="1134"/>
                    <a:pt x="1193" y="1105"/>
                    <a:pt x="1231" y="1067"/>
                  </a:cubicBezTo>
                  <a:cubicBezTo>
                    <a:pt x="1269" y="1039"/>
                    <a:pt x="1345" y="1001"/>
                    <a:pt x="1383" y="981"/>
                  </a:cubicBezTo>
                  <a:lnTo>
                    <a:pt x="1383" y="981"/>
                  </a:lnTo>
                  <a:cubicBezTo>
                    <a:pt x="1412" y="953"/>
                    <a:pt x="1479" y="924"/>
                    <a:pt x="1440" y="886"/>
                  </a:cubicBezTo>
                  <a:cubicBezTo>
                    <a:pt x="1364" y="810"/>
                    <a:pt x="1393" y="800"/>
                    <a:pt x="1383" y="705"/>
                  </a:cubicBezTo>
                  <a:cubicBezTo>
                    <a:pt x="1383" y="676"/>
                    <a:pt x="1374" y="648"/>
                    <a:pt x="1374" y="619"/>
                  </a:cubicBezTo>
                  <a:cubicBezTo>
                    <a:pt x="1364" y="590"/>
                    <a:pt x="1450" y="571"/>
                    <a:pt x="1393" y="543"/>
                  </a:cubicBezTo>
                  <a:cubicBezTo>
                    <a:pt x="1364" y="524"/>
                    <a:pt x="1355" y="486"/>
                    <a:pt x="1335" y="447"/>
                  </a:cubicBezTo>
                  <a:cubicBezTo>
                    <a:pt x="1317" y="400"/>
                    <a:pt x="1269" y="400"/>
                    <a:pt x="1240" y="333"/>
                  </a:cubicBezTo>
                  <a:cubicBezTo>
                    <a:pt x="1212" y="277"/>
                    <a:pt x="1193" y="201"/>
                    <a:pt x="1173" y="134"/>
                  </a:cubicBezTo>
                  <a:cubicBezTo>
                    <a:pt x="1154" y="105"/>
                    <a:pt x="1107" y="57"/>
                    <a:pt x="1097" y="19"/>
                  </a:cubicBezTo>
                  <a:lnTo>
                    <a:pt x="1097" y="19"/>
                  </a:lnTo>
                  <a:cubicBezTo>
                    <a:pt x="1050" y="57"/>
                    <a:pt x="897" y="96"/>
                    <a:pt x="840" y="76"/>
                  </a:cubicBezTo>
                  <a:cubicBezTo>
                    <a:pt x="792" y="57"/>
                    <a:pt x="763" y="0"/>
                    <a:pt x="706" y="29"/>
                  </a:cubicBezTo>
                  <a:cubicBezTo>
                    <a:pt x="668" y="48"/>
                    <a:pt x="659" y="96"/>
                    <a:pt x="611" y="96"/>
                  </a:cubicBezTo>
                  <a:cubicBezTo>
                    <a:pt x="544" y="96"/>
                    <a:pt x="554" y="29"/>
                    <a:pt x="487" y="10"/>
                  </a:cubicBezTo>
                  <a:lnTo>
                    <a:pt x="487" y="10"/>
                  </a:lnTo>
                  <a:cubicBezTo>
                    <a:pt x="420" y="48"/>
                    <a:pt x="420" y="48"/>
                    <a:pt x="420" y="48"/>
                  </a:cubicBezTo>
                  <a:cubicBezTo>
                    <a:pt x="401" y="57"/>
                    <a:pt x="382" y="76"/>
                    <a:pt x="353" y="76"/>
                  </a:cubicBezTo>
                  <a:cubicBezTo>
                    <a:pt x="334" y="76"/>
                    <a:pt x="325" y="67"/>
                    <a:pt x="306" y="67"/>
                  </a:cubicBezTo>
                  <a:cubicBezTo>
                    <a:pt x="277" y="67"/>
                    <a:pt x="239" y="114"/>
                    <a:pt x="229" y="143"/>
                  </a:cubicBezTo>
                  <a:cubicBezTo>
                    <a:pt x="191" y="210"/>
                    <a:pt x="153" y="258"/>
                    <a:pt x="67" y="239"/>
                  </a:cubicBezTo>
                  <a:lnTo>
                    <a:pt x="67" y="239"/>
                  </a:lnTo>
                  <a:cubicBezTo>
                    <a:pt x="0" y="314"/>
                    <a:pt x="0" y="314"/>
                    <a:pt x="0" y="314"/>
                  </a:cubicBezTo>
                  <a:lnTo>
                    <a:pt x="0" y="314"/>
                  </a:lnTo>
                  <a:cubicBezTo>
                    <a:pt x="20" y="342"/>
                    <a:pt x="20" y="428"/>
                    <a:pt x="48" y="438"/>
                  </a:cubicBezTo>
                  <a:cubicBezTo>
                    <a:pt x="77" y="457"/>
                    <a:pt x="125" y="457"/>
                    <a:pt x="105" y="505"/>
                  </a:cubicBezTo>
                  <a:cubicBezTo>
                    <a:pt x="77" y="600"/>
                    <a:pt x="143" y="590"/>
                    <a:pt x="191" y="657"/>
                  </a:cubicBezTo>
                  <a:cubicBezTo>
                    <a:pt x="229" y="714"/>
                    <a:pt x="220" y="791"/>
                    <a:pt x="229" y="867"/>
                  </a:cubicBezTo>
                  <a:cubicBezTo>
                    <a:pt x="172" y="1086"/>
                    <a:pt x="172" y="1086"/>
                    <a:pt x="172" y="1086"/>
                  </a:cubicBezTo>
                  <a:lnTo>
                    <a:pt x="172" y="1086"/>
                  </a:lnTo>
                  <a:cubicBezTo>
                    <a:pt x="182" y="1096"/>
                    <a:pt x="182" y="1096"/>
                    <a:pt x="191" y="1105"/>
                  </a:cubicBezTo>
                  <a:cubicBezTo>
                    <a:pt x="267" y="1153"/>
                    <a:pt x="306" y="1239"/>
                    <a:pt x="363" y="1268"/>
                  </a:cubicBezTo>
                  <a:cubicBezTo>
                    <a:pt x="430" y="1315"/>
                    <a:pt x="420" y="1353"/>
                    <a:pt x="515" y="1372"/>
                  </a:cubicBezTo>
                  <a:cubicBezTo>
                    <a:pt x="573" y="1392"/>
                    <a:pt x="649" y="1477"/>
                    <a:pt x="706" y="1515"/>
                  </a:cubicBezTo>
                  <a:cubicBezTo>
                    <a:pt x="773" y="1563"/>
                    <a:pt x="830" y="1649"/>
                    <a:pt x="897" y="1706"/>
                  </a:cubicBezTo>
                  <a:cubicBezTo>
                    <a:pt x="926" y="1744"/>
                    <a:pt x="954" y="1764"/>
                    <a:pt x="964" y="17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59"/>
            <p:cNvSpPr>
              <a:spLocks noChangeArrowheads="1"/>
            </p:cNvSpPr>
            <p:nvPr/>
          </p:nvSpPr>
          <p:spPr bwMode="auto">
            <a:xfrm>
              <a:off x="8413035" y="3589383"/>
              <a:ext cx="345917" cy="248508"/>
            </a:xfrm>
            <a:custGeom>
              <a:avLst/>
              <a:gdLst>
                <a:gd name="T0" fmla="*/ 0 w 1392"/>
                <a:gd name="T1" fmla="*/ 868 h 1002"/>
                <a:gd name="T2" fmla="*/ 0 w 1392"/>
                <a:gd name="T3" fmla="*/ 868 h 1002"/>
                <a:gd name="T4" fmla="*/ 10 w 1392"/>
                <a:gd name="T5" fmla="*/ 725 h 1002"/>
                <a:gd name="T6" fmla="*/ 105 w 1392"/>
                <a:gd name="T7" fmla="*/ 572 h 1002"/>
                <a:gd name="T8" fmla="*/ 153 w 1392"/>
                <a:gd name="T9" fmla="*/ 295 h 1002"/>
                <a:gd name="T10" fmla="*/ 315 w 1392"/>
                <a:gd name="T11" fmla="*/ 200 h 1002"/>
                <a:gd name="T12" fmla="*/ 467 w 1392"/>
                <a:gd name="T13" fmla="*/ 143 h 1002"/>
                <a:gd name="T14" fmla="*/ 744 w 1392"/>
                <a:gd name="T15" fmla="*/ 181 h 1002"/>
                <a:gd name="T16" fmla="*/ 933 w 1392"/>
                <a:gd name="T17" fmla="*/ 124 h 1002"/>
                <a:gd name="T18" fmla="*/ 1048 w 1392"/>
                <a:gd name="T19" fmla="*/ 0 h 1002"/>
                <a:gd name="T20" fmla="*/ 1162 w 1392"/>
                <a:gd name="T21" fmla="*/ 19 h 1002"/>
                <a:gd name="T22" fmla="*/ 1162 w 1392"/>
                <a:gd name="T23" fmla="*/ 19 h 1002"/>
                <a:gd name="T24" fmla="*/ 1210 w 1392"/>
                <a:gd name="T25" fmla="*/ 143 h 1002"/>
                <a:gd name="T26" fmla="*/ 1267 w 1392"/>
                <a:gd name="T27" fmla="*/ 210 h 1002"/>
                <a:gd name="T28" fmla="*/ 1353 w 1392"/>
                <a:gd name="T29" fmla="*/ 362 h 1002"/>
                <a:gd name="T30" fmla="*/ 1391 w 1392"/>
                <a:gd name="T31" fmla="*/ 572 h 1002"/>
                <a:gd name="T32" fmla="*/ 1334 w 1392"/>
                <a:gd name="T33" fmla="*/ 791 h 1002"/>
                <a:gd name="T34" fmla="*/ 1334 w 1392"/>
                <a:gd name="T35" fmla="*/ 791 h 1002"/>
                <a:gd name="T36" fmla="*/ 1086 w 1392"/>
                <a:gd name="T37" fmla="*/ 877 h 1002"/>
                <a:gd name="T38" fmla="*/ 943 w 1392"/>
                <a:gd name="T39" fmla="*/ 915 h 1002"/>
                <a:gd name="T40" fmla="*/ 858 w 1392"/>
                <a:gd name="T41" fmla="*/ 906 h 1002"/>
                <a:gd name="T42" fmla="*/ 734 w 1392"/>
                <a:gd name="T43" fmla="*/ 992 h 1002"/>
                <a:gd name="T44" fmla="*/ 591 w 1392"/>
                <a:gd name="T45" fmla="*/ 915 h 1002"/>
                <a:gd name="T46" fmla="*/ 219 w 1392"/>
                <a:gd name="T47" fmla="*/ 810 h 1002"/>
                <a:gd name="T48" fmla="*/ 0 w 1392"/>
                <a:gd name="T49" fmla="*/ 868 h 1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392" h="1002">
                  <a:moveTo>
                    <a:pt x="0" y="868"/>
                  </a:moveTo>
                  <a:lnTo>
                    <a:pt x="0" y="868"/>
                  </a:lnTo>
                  <a:cubicBezTo>
                    <a:pt x="10" y="725"/>
                    <a:pt x="10" y="725"/>
                    <a:pt x="10" y="725"/>
                  </a:cubicBezTo>
                  <a:cubicBezTo>
                    <a:pt x="48" y="667"/>
                    <a:pt x="57" y="629"/>
                    <a:pt x="105" y="572"/>
                  </a:cubicBezTo>
                  <a:cubicBezTo>
                    <a:pt x="172" y="505"/>
                    <a:pt x="153" y="381"/>
                    <a:pt x="153" y="295"/>
                  </a:cubicBezTo>
                  <a:cubicBezTo>
                    <a:pt x="153" y="191"/>
                    <a:pt x="258" y="267"/>
                    <a:pt x="315" y="200"/>
                  </a:cubicBezTo>
                  <a:cubicBezTo>
                    <a:pt x="372" y="133"/>
                    <a:pt x="400" y="172"/>
                    <a:pt x="467" y="143"/>
                  </a:cubicBezTo>
                  <a:cubicBezTo>
                    <a:pt x="601" y="95"/>
                    <a:pt x="620" y="219"/>
                    <a:pt x="744" y="181"/>
                  </a:cubicBezTo>
                  <a:cubicBezTo>
                    <a:pt x="801" y="172"/>
                    <a:pt x="876" y="162"/>
                    <a:pt x="933" y="124"/>
                  </a:cubicBezTo>
                  <a:cubicBezTo>
                    <a:pt x="981" y="95"/>
                    <a:pt x="1000" y="38"/>
                    <a:pt x="1048" y="0"/>
                  </a:cubicBezTo>
                  <a:cubicBezTo>
                    <a:pt x="1162" y="19"/>
                    <a:pt x="1162" y="19"/>
                    <a:pt x="1162" y="19"/>
                  </a:cubicBezTo>
                  <a:lnTo>
                    <a:pt x="1162" y="19"/>
                  </a:lnTo>
                  <a:cubicBezTo>
                    <a:pt x="1182" y="47"/>
                    <a:pt x="1182" y="133"/>
                    <a:pt x="1210" y="143"/>
                  </a:cubicBezTo>
                  <a:cubicBezTo>
                    <a:pt x="1239" y="162"/>
                    <a:pt x="1287" y="162"/>
                    <a:pt x="1267" y="210"/>
                  </a:cubicBezTo>
                  <a:cubicBezTo>
                    <a:pt x="1239" y="305"/>
                    <a:pt x="1305" y="295"/>
                    <a:pt x="1353" y="362"/>
                  </a:cubicBezTo>
                  <a:cubicBezTo>
                    <a:pt x="1391" y="419"/>
                    <a:pt x="1382" y="496"/>
                    <a:pt x="1391" y="572"/>
                  </a:cubicBezTo>
                  <a:cubicBezTo>
                    <a:pt x="1334" y="791"/>
                    <a:pt x="1334" y="791"/>
                    <a:pt x="1334" y="791"/>
                  </a:cubicBezTo>
                  <a:lnTo>
                    <a:pt x="1334" y="791"/>
                  </a:lnTo>
                  <a:cubicBezTo>
                    <a:pt x="1210" y="734"/>
                    <a:pt x="1143" y="896"/>
                    <a:pt x="1086" y="877"/>
                  </a:cubicBezTo>
                  <a:cubicBezTo>
                    <a:pt x="1000" y="848"/>
                    <a:pt x="1000" y="896"/>
                    <a:pt x="943" y="915"/>
                  </a:cubicBezTo>
                  <a:cubicBezTo>
                    <a:pt x="905" y="925"/>
                    <a:pt x="886" y="906"/>
                    <a:pt x="858" y="906"/>
                  </a:cubicBezTo>
                  <a:cubicBezTo>
                    <a:pt x="763" y="906"/>
                    <a:pt x="754" y="925"/>
                    <a:pt x="734" y="992"/>
                  </a:cubicBezTo>
                  <a:cubicBezTo>
                    <a:pt x="706" y="1001"/>
                    <a:pt x="629" y="925"/>
                    <a:pt x="591" y="915"/>
                  </a:cubicBezTo>
                  <a:cubicBezTo>
                    <a:pt x="496" y="858"/>
                    <a:pt x="324" y="801"/>
                    <a:pt x="219" y="810"/>
                  </a:cubicBezTo>
                  <a:cubicBezTo>
                    <a:pt x="172" y="820"/>
                    <a:pt x="67" y="839"/>
                    <a:pt x="0" y="8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60"/>
            <p:cNvSpPr>
              <a:spLocks noChangeArrowheads="1"/>
            </p:cNvSpPr>
            <p:nvPr/>
          </p:nvSpPr>
          <p:spPr bwMode="auto">
            <a:xfrm>
              <a:off x="8341881" y="3397803"/>
              <a:ext cx="376568" cy="440088"/>
            </a:xfrm>
            <a:custGeom>
              <a:avLst/>
              <a:gdLst>
                <a:gd name="T0" fmla="*/ 1515 w 1516"/>
                <a:gd name="T1" fmla="*/ 716 h 1774"/>
                <a:gd name="T2" fmla="*/ 1515 w 1516"/>
                <a:gd name="T3" fmla="*/ 716 h 1774"/>
                <a:gd name="T4" fmla="*/ 1448 w 1516"/>
                <a:gd name="T5" fmla="*/ 791 h 1774"/>
                <a:gd name="T6" fmla="*/ 1448 w 1516"/>
                <a:gd name="T7" fmla="*/ 791 h 1774"/>
                <a:gd name="T8" fmla="*/ 1334 w 1516"/>
                <a:gd name="T9" fmla="*/ 772 h 1774"/>
                <a:gd name="T10" fmla="*/ 1219 w 1516"/>
                <a:gd name="T11" fmla="*/ 896 h 1774"/>
                <a:gd name="T12" fmla="*/ 1030 w 1516"/>
                <a:gd name="T13" fmla="*/ 953 h 1774"/>
                <a:gd name="T14" fmla="*/ 753 w 1516"/>
                <a:gd name="T15" fmla="*/ 915 h 1774"/>
                <a:gd name="T16" fmla="*/ 601 w 1516"/>
                <a:gd name="T17" fmla="*/ 972 h 1774"/>
                <a:gd name="T18" fmla="*/ 439 w 1516"/>
                <a:gd name="T19" fmla="*/ 1067 h 1774"/>
                <a:gd name="T20" fmla="*/ 391 w 1516"/>
                <a:gd name="T21" fmla="*/ 1344 h 1774"/>
                <a:gd name="T22" fmla="*/ 296 w 1516"/>
                <a:gd name="T23" fmla="*/ 1497 h 1774"/>
                <a:gd name="T24" fmla="*/ 286 w 1516"/>
                <a:gd name="T25" fmla="*/ 1640 h 1774"/>
                <a:gd name="T26" fmla="*/ 286 w 1516"/>
                <a:gd name="T27" fmla="*/ 1640 h 1774"/>
                <a:gd name="T28" fmla="*/ 219 w 1516"/>
                <a:gd name="T29" fmla="*/ 1716 h 1774"/>
                <a:gd name="T30" fmla="*/ 162 w 1516"/>
                <a:gd name="T31" fmla="*/ 1687 h 1774"/>
                <a:gd name="T32" fmla="*/ 86 w 1516"/>
                <a:gd name="T33" fmla="*/ 1602 h 1774"/>
                <a:gd name="T34" fmla="*/ 133 w 1516"/>
                <a:gd name="T35" fmla="*/ 1392 h 1774"/>
                <a:gd name="T36" fmla="*/ 105 w 1516"/>
                <a:gd name="T37" fmla="*/ 1277 h 1774"/>
                <a:gd name="T38" fmla="*/ 67 w 1516"/>
                <a:gd name="T39" fmla="*/ 1172 h 1774"/>
                <a:gd name="T40" fmla="*/ 143 w 1516"/>
                <a:gd name="T41" fmla="*/ 1039 h 1774"/>
                <a:gd name="T42" fmla="*/ 114 w 1516"/>
                <a:gd name="T43" fmla="*/ 944 h 1774"/>
                <a:gd name="T44" fmla="*/ 105 w 1516"/>
                <a:gd name="T45" fmla="*/ 858 h 1774"/>
                <a:gd name="T46" fmla="*/ 143 w 1516"/>
                <a:gd name="T47" fmla="*/ 696 h 1774"/>
                <a:gd name="T48" fmla="*/ 162 w 1516"/>
                <a:gd name="T49" fmla="*/ 563 h 1774"/>
                <a:gd name="T50" fmla="*/ 133 w 1516"/>
                <a:gd name="T51" fmla="*/ 496 h 1774"/>
                <a:gd name="T52" fmla="*/ 200 w 1516"/>
                <a:gd name="T53" fmla="*/ 439 h 1774"/>
                <a:gd name="T54" fmla="*/ 248 w 1516"/>
                <a:gd name="T55" fmla="*/ 429 h 1774"/>
                <a:gd name="T56" fmla="*/ 248 w 1516"/>
                <a:gd name="T57" fmla="*/ 229 h 1774"/>
                <a:gd name="T58" fmla="*/ 248 w 1516"/>
                <a:gd name="T59" fmla="*/ 229 h 1774"/>
                <a:gd name="T60" fmla="*/ 315 w 1516"/>
                <a:gd name="T61" fmla="*/ 201 h 1774"/>
                <a:gd name="T62" fmla="*/ 401 w 1516"/>
                <a:gd name="T63" fmla="*/ 134 h 1774"/>
                <a:gd name="T64" fmla="*/ 401 w 1516"/>
                <a:gd name="T65" fmla="*/ 67 h 1774"/>
                <a:gd name="T66" fmla="*/ 401 w 1516"/>
                <a:gd name="T67" fmla="*/ 67 h 1774"/>
                <a:gd name="T68" fmla="*/ 448 w 1516"/>
                <a:gd name="T69" fmla="*/ 57 h 1774"/>
                <a:gd name="T70" fmla="*/ 553 w 1516"/>
                <a:gd name="T71" fmla="*/ 10 h 1774"/>
                <a:gd name="T72" fmla="*/ 753 w 1516"/>
                <a:gd name="T73" fmla="*/ 57 h 1774"/>
                <a:gd name="T74" fmla="*/ 877 w 1516"/>
                <a:gd name="T75" fmla="*/ 191 h 1774"/>
                <a:gd name="T76" fmla="*/ 944 w 1516"/>
                <a:gd name="T77" fmla="*/ 201 h 1774"/>
                <a:gd name="T78" fmla="*/ 982 w 1516"/>
                <a:gd name="T79" fmla="*/ 229 h 1774"/>
                <a:gd name="T80" fmla="*/ 1020 w 1516"/>
                <a:gd name="T81" fmla="*/ 248 h 1774"/>
                <a:gd name="T82" fmla="*/ 1068 w 1516"/>
                <a:gd name="T83" fmla="*/ 277 h 1774"/>
                <a:gd name="T84" fmla="*/ 1116 w 1516"/>
                <a:gd name="T85" fmla="*/ 267 h 1774"/>
                <a:gd name="T86" fmla="*/ 1191 w 1516"/>
                <a:gd name="T87" fmla="*/ 296 h 1774"/>
                <a:gd name="T88" fmla="*/ 1229 w 1516"/>
                <a:gd name="T89" fmla="*/ 429 h 1774"/>
                <a:gd name="T90" fmla="*/ 1315 w 1516"/>
                <a:gd name="T91" fmla="*/ 496 h 1774"/>
                <a:gd name="T92" fmla="*/ 1401 w 1516"/>
                <a:gd name="T93" fmla="*/ 534 h 1774"/>
                <a:gd name="T94" fmla="*/ 1515 w 1516"/>
                <a:gd name="T95" fmla="*/ 716 h 17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516" h="1774">
                  <a:moveTo>
                    <a:pt x="1515" y="716"/>
                  </a:moveTo>
                  <a:lnTo>
                    <a:pt x="1515" y="716"/>
                  </a:lnTo>
                  <a:cubicBezTo>
                    <a:pt x="1448" y="791"/>
                    <a:pt x="1448" y="791"/>
                    <a:pt x="1448" y="791"/>
                  </a:cubicBezTo>
                  <a:lnTo>
                    <a:pt x="1448" y="791"/>
                  </a:lnTo>
                  <a:cubicBezTo>
                    <a:pt x="1334" y="772"/>
                    <a:pt x="1334" y="772"/>
                    <a:pt x="1334" y="772"/>
                  </a:cubicBezTo>
                  <a:cubicBezTo>
                    <a:pt x="1286" y="810"/>
                    <a:pt x="1267" y="867"/>
                    <a:pt x="1219" y="896"/>
                  </a:cubicBezTo>
                  <a:cubicBezTo>
                    <a:pt x="1162" y="934"/>
                    <a:pt x="1087" y="944"/>
                    <a:pt x="1030" y="953"/>
                  </a:cubicBezTo>
                  <a:cubicBezTo>
                    <a:pt x="906" y="991"/>
                    <a:pt x="887" y="867"/>
                    <a:pt x="753" y="915"/>
                  </a:cubicBezTo>
                  <a:cubicBezTo>
                    <a:pt x="686" y="944"/>
                    <a:pt x="658" y="905"/>
                    <a:pt x="601" y="972"/>
                  </a:cubicBezTo>
                  <a:cubicBezTo>
                    <a:pt x="544" y="1039"/>
                    <a:pt x="439" y="963"/>
                    <a:pt x="439" y="1067"/>
                  </a:cubicBezTo>
                  <a:cubicBezTo>
                    <a:pt x="439" y="1153"/>
                    <a:pt x="458" y="1277"/>
                    <a:pt x="391" y="1344"/>
                  </a:cubicBezTo>
                  <a:cubicBezTo>
                    <a:pt x="343" y="1401"/>
                    <a:pt x="334" y="1439"/>
                    <a:pt x="296" y="1497"/>
                  </a:cubicBezTo>
                  <a:cubicBezTo>
                    <a:pt x="286" y="1640"/>
                    <a:pt x="286" y="1640"/>
                    <a:pt x="286" y="1640"/>
                  </a:cubicBezTo>
                  <a:lnTo>
                    <a:pt x="286" y="1640"/>
                  </a:lnTo>
                  <a:cubicBezTo>
                    <a:pt x="248" y="1659"/>
                    <a:pt x="219" y="1687"/>
                    <a:pt x="219" y="1716"/>
                  </a:cubicBezTo>
                  <a:cubicBezTo>
                    <a:pt x="219" y="1773"/>
                    <a:pt x="162" y="1707"/>
                    <a:pt x="162" y="1687"/>
                  </a:cubicBezTo>
                  <a:cubicBezTo>
                    <a:pt x="162" y="1592"/>
                    <a:pt x="105" y="1649"/>
                    <a:pt x="86" y="1602"/>
                  </a:cubicBezTo>
                  <a:cubicBezTo>
                    <a:pt x="48" y="1516"/>
                    <a:pt x="133" y="1458"/>
                    <a:pt x="133" y="1392"/>
                  </a:cubicBezTo>
                  <a:cubicBezTo>
                    <a:pt x="133" y="1344"/>
                    <a:pt x="114" y="1315"/>
                    <a:pt x="105" y="1277"/>
                  </a:cubicBezTo>
                  <a:cubicBezTo>
                    <a:pt x="95" y="1230"/>
                    <a:pt x="0" y="1191"/>
                    <a:pt x="67" y="1172"/>
                  </a:cubicBezTo>
                  <a:cubicBezTo>
                    <a:pt x="114" y="1144"/>
                    <a:pt x="133" y="1086"/>
                    <a:pt x="143" y="1039"/>
                  </a:cubicBezTo>
                  <a:cubicBezTo>
                    <a:pt x="152" y="982"/>
                    <a:pt x="181" y="963"/>
                    <a:pt x="114" y="944"/>
                  </a:cubicBezTo>
                  <a:cubicBezTo>
                    <a:pt x="76" y="944"/>
                    <a:pt x="95" y="886"/>
                    <a:pt x="105" y="858"/>
                  </a:cubicBezTo>
                  <a:cubicBezTo>
                    <a:pt x="143" y="800"/>
                    <a:pt x="172" y="762"/>
                    <a:pt x="143" y="696"/>
                  </a:cubicBezTo>
                  <a:cubicBezTo>
                    <a:pt x="124" y="639"/>
                    <a:pt x="143" y="611"/>
                    <a:pt x="162" y="563"/>
                  </a:cubicBezTo>
                  <a:cubicBezTo>
                    <a:pt x="172" y="525"/>
                    <a:pt x="124" y="525"/>
                    <a:pt x="133" y="496"/>
                  </a:cubicBezTo>
                  <a:cubicBezTo>
                    <a:pt x="133" y="487"/>
                    <a:pt x="181" y="429"/>
                    <a:pt x="200" y="439"/>
                  </a:cubicBezTo>
                  <a:cubicBezTo>
                    <a:pt x="219" y="439"/>
                    <a:pt x="229" y="458"/>
                    <a:pt x="248" y="429"/>
                  </a:cubicBezTo>
                  <a:cubicBezTo>
                    <a:pt x="277" y="391"/>
                    <a:pt x="248" y="277"/>
                    <a:pt x="248" y="229"/>
                  </a:cubicBezTo>
                  <a:lnTo>
                    <a:pt x="248" y="229"/>
                  </a:lnTo>
                  <a:cubicBezTo>
                    <a:pt x="315" y="201"/>
                    <a:pt x="315" y="201"/>
                    <a:pt x="315" y="201"/>
                  </a:cubicBezTo>
                  <a:cubicBezTo>
                    <a:pt x="343" y="191"/>
                    <a:pt x="381" y="153"/>
                    <a:pt x="401" y="134"/>
                  </a:cubicBezTo>
                  <a:cubicBezTo>
                    <a:pt x="410" y="124"/>
                    <a:pt x="401" y="86"/>
                    <a:pt x="401" y="67"/>
                  </a:cubicBezTo>
                  <a:lnTo>
                    <a:pt x="401" y="67"/>
                  </a:lnTo>
                  <a:cubicBezTo>
                    <a:pt x="419" y="57"/>
                    <a:pt x="439" y="67"/>
                    <a:pt x="448" y="57"/>
                  </a:cubicBezTo>
                  <a:cubicBezTo>
                    <a:pt x="486" y="39"/>
                    <a:pt x="515" y="10"/>
                    <a:pt x="553" y="10"/>
                  </a:cubicBezTo>
                  <a:cubicBezTo>
                    <a:pt x="582" y="0"/>
                    <a:pt x="744" y="39"/>
                    <a:pt x="753" y="57"/>
                  </a:cubicBezTo>
                  <a:cubicBezTo>
                    <a:pt x="791" y="105"/>
                    <a:pt x="820" y="172"/>
                    <a:pt x="877" y="191"/>
                  </a:cubicBezTo>
                  <a:cubicBezTo>
                    <a:pt x="906" y="220"/>
                    <a:pt x="896" y="210"/>
                    <a:pt x="944" y="201"/>
                  </a:cubicBezTo>
                  <a:cubicBezTo>
                    <a:pt x="973" y="201"/>
                    <a:pt x="973" y="201"/>
                    <a:pt x="982" y="229"/>
                  </a:cubicBezTo>
                  <a:cubicBezTo>
                    <a:pt x="982" y="248"/>
                    <a:pt x="1011" y="248"/>
                    <a:pt x="1020" y="248"/>
                  </a:cubicBezTo>
                  <a:cubicBezTo>
                    <a:pt x="1040" y="258"/>
                    <a:pt x="1058" y="258"/>
                    <a:pt x="1068" y="277"/>
                  </a:cubicBezTo>
                  <a:cubicBezTo>
                    <a:pt x="1097" y="296"/>
                    <a:pt x="1106" y="239"/>
                    <a:pt x="1116" y="267"/>
                  </a:cubicBezTo>
                  <a:cubicBezTo>
                    <a:pt x="1135" y="344"/>
                    <a:pt x="1162" y="248"/>
                    <a:pt x="1191" y="296"/>
                  </a:cubicBezTo>
                  <a:cubicBezTo>
                    <a:pt x="1210" y="334"/>
                    <a:pt x="1210" y="391"/>
                    <a:pt x="1229" y="429"/>
                  </a:cubicBezTo>
                  <a:cubicBezTo>
                    <a:pt x="1258" y="468"/>
                    <a:pt x="1277" y="477"/>
                    <a:pt x="1315" y="496"/>
                  </a:cubicBezTo>
                  <a:cubicBezTo>
                    <a:pt x="1344" y="515"/>
                    <a:pt x="1372" y="515"/>
                    <a:pt x="1401" y="534"/>
                  </a:cubicBezTo>
                  <a:cubicBezTo>
                    <a:pt x="1458" y="582"/>
                    <a:pt x="1477" y="658"/>
                    <a:pt x="1515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0" name="Freeform 61"/>
            <p:cNvSpPr>
              <a:spLocks noChangeArrowheads="1"/>
            </p:cNvSpPr>
            <p:nvPr/>
          </p:nvSpPr>
          <p:spPr bwMode="auto">
            <a:xfrm>
              <a:off x="8353923" y="3229211"/>
              <a:ext cx="478373" cy="350319"/>
            </a:xfrm>
            <a:custGeom>
              <a:avLst/>
              <a:gdLst>
                <a:gd name="T0" fmla="*/ 104 w 1926"/>
                <a:gd name="T1" fmla="*/ 38 h 1413"/>
                <a:gd name="T2" fmla="*/ 362 w 1926"/>
                <a:gd name="T3" fmla="*/ 10 h 1413"/>
                <a:gd name="T4" fmla="*/ 476 w 1926"/>
                <a:gd name="T5" fmla="*/ 10 h 1413"/>
                <a:gd name="T6" fmla="*/ 505 w 1926"/>
                <a:gd name="T7" fmla="*/ 124 h 1413"/>
                <a:gd name="T8" fmla="*/ 496 w 1926"/>
                <a:gd name="T9" fmla="*/ 181 h 1413"/>
                <a:gd name="T10" fmla="*/ 534 w 1926"/>
                <a:gd name="T11" fmla="*/ 210 h 1413"/>
                <a:gd name="T12" fmla="*/ 648 w 1926"/>
                <a:gd name="T13" fmla="*/ 172 h 1413"/>
                <a:gd name="T14" fmla="*/ 820 w 1926"/>
                <a:gd name="T15" fmla="*/ 191 h 1413"/>
                <a:gd name="T16" fmla="*/ 1058 w 1926"/>
                <a:gd name="T17" fmla="*/ 286 h 1413"/>
                <a:gd name="T18" fmla="*/ 1162 w 1926"/>
                <a:gd name="T19" fmla="*/ 334 h 1413"/>
                <a:gd name="T20" fmla="*/ 1372 w 1926"/>
                <a:gd name="T21" fmla="*/ 410 h 1413"/>
                <a:gd name="T22" fmla="*/ 1801 w 1926"/>
                <a:gd name="T23" fmla="*/ 649 h 1413"/>
                <a:gd name="T24" fmla="*/ 1744 w 1926"/>
                <a:gd name="T25" fmla="*/ 773 h 1413"/>
                <a:gd name="T26" fmla="*/ 1849 w 1926"/>
                <a:gd name="T27" fmla="*/ 906 h 1413"/>
                <a:gd name="T28" fmla="*/ 1915 w 1926"/>
                <a:gd name="T29" fmla="*/ 1078 h 1413"/>
                <a:gd name="T30" fmla="*/ 1887 w 1926"/>
                <a:gd name="T31" fmla="*/ 1164 h 1413"/>
                <a:gd name="T32" fmla="*/ 1753 w 1926"/>
                <a:gd name="T33" fmla="*/ 1230 h 1413"/>
                <a:gd name="T34" fmla="*/ 1629 w 1926"/>
                <a:gd name="T35" fmla="*/ 1297 h 1413"/>
                <a:gd name="T36" fmla="*/ 1467 w 1926"/>
                <a:gd name="T37" fmla="*/ 1393 h 1413"/>
                <a:gd name="T38" fmla="*/ 1267 w 1926"/>
                <a:gd name="T39" fmla="*/ 1173 h 1413"/>
                <a:gd name="T40" fmla="*/ 1143 w 1926"/>
                <a:gd name="T41" fmla="*/ 973 h 1413"/>
                <a:gd name="T42" fmla="*/ 1020 w 1926"/>
                <a:gd name="T43" fmla="*/ 954 h 1413"/>
                <a:gd name="T44" fmla="*/ 934 w 1926"/>
                <a:gd name="T45" fmla="*/ 906 h 1413"/>
                <a:gd name="T46" fmla="*/ 829 w 1926"/>
                <a:gd name="T47" fmla="*/ 868 h 1413"/>
                <a:gd name="T48" fmla="*/ 505 w 1926"/>
                <a:gd name="T49" fmla="*/ 687 h 1413"/>
                <a:gd name="T50" fmla="*/ 353 w 1926"/>
                <a:gd name="T51" fmla="*/ 744 h 1413"/>
                <a:gd name="T52" fmla="*/ 353 w 1926"/>
                <a:gd name="T53" fmla="*/ 811 h 1413"/>
                <a:gd name="T54" fmla="*/ 200 w 1926"/>
                <a:gd name="T55" fmla="*/ 906 h 1413"/>
                <a:gd name="T56" fmla="*/ 95 w 1926"/>
                <a:gd name="T57" fmla="*/ 906 h 1413"/>
                <a:gd name="T58" fmla="*/ 28 w 1926"/>
                <a:gd name="T59" fmla="*/ 878 h 1413"/>
                <a:gd name="T60" fmla="*/ 38 w 1926"/>
                <a:gd name="T61" fmla="*/ 773 h 1413"/>
                <a:gd name="T62" fmla="*/ 85 w 1926"/>
                <a:gd name="T63" fmla="*/ 725 h 1413"/>
                <a:gd name="T64" fmla="*/ 143 w 1926"/>
                <a:gd name="T65" fmla="*/ 639 h 1413"/>
                <a:gd name="T66" fmla="*/ 162 w 1926"/>
                <a:gd name="T67" fmla="*/ 553 h 1413"/>
                <a:gd name="T68" fmla="*/ 9 w 1926"/>
                <a:gd name="T69" fmla="*/ 487 h 1413"/>
                <a:gd name="T70" fmla="*/ 0 w 1926"/>
                <a:gd name="T71" fmla="*/ 487 h 1413"/>
                <a:gd name="T72" fmla="*/ 76 w 1926"/>
                <a:gd name="T73" fmla="*/ 344 h 1413"/>
                <a:gd name="T74" fmla="*/ 85 w 1926"/>
                <a:gd name="T75" fmla="*/ 153 h 1413"/>
                <a:gd name="T76" fmla="*/ 104 w 1926"/>
                <a:gd name="T77" fmla="*/ 58 h 14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6" h="1413">
                  <a:moveTo>
                    <a:pt x="104" y="38"/>
                  </a:moveTo>
                  <a:lnTo>
                    <a:pt x="104" y="38"/>
                  </a:lnTo>
                  <a:cubicBezTo>
                    <a:pt x="143" y="29"/>
                    <a:pt x="181" y="19"/>
                    <a:pt x="219" y="19"/>
                  </a:cubicBezTo>
                  <a:cubicBezTo>
                    <a:pt x="362" y="10"/>
                    <a:pt x="362" y="10"/>
                    <a:pt x="362" y="10"/>
                  </a:cubicBezTo>
                  <a:cubicBezTo>
                    <a:pt x="400" y="0"/>
                    <a:pt x="438" y="10"/>
                    <a:pt x="476" y="10"/>
                  </a:cubicBezTo>
                  <a:lnTo>
                    <a:pt x="476" y="10"/>
                  </a:lnTo>
                  <a:cubicBezTo>
                    <a:pt x="486" y="38"/>
                    <a:pt x="505" y="38"/>
                    <a:pt x="505" y="67"/>
                  </a:cubicBezTo>
                  <a:cubicBezTo>
                    <a:pt x="505" y="76"/>
                    <a:pt x="496" y="115"/>
                    <a:pt x="505" y="124"/>
                  </a:cubicBezTo>
                  <a:cubicBezTo>
                    <a:pt x="524" y="134"/>
                    <a:pt x="515" y="143"/>
                    <a:pt x="496" y="153"/>
                  </a:cubicBezTo>
                  <a:cubicBezTo>
                    <a:pt x="486" y="162"/>
                    <a:pt x="486" y="172"/>
                    <a:pt x="496" y="181"/>
                  </a:cubicBezTo>
                  <a:cubicBezTo>
                    <a:pt x="496" y="191"/>
                    <a:pt x="505" y="191"/>
                    <a:pt x="505" y="200"/>
                  </a:cubicBezTo>
                  <a:cubicBezTo>
                    <a:pt x="486" y="229"/>
                    <a:pt x="524" y="210"/>
                    <a:pt x="534" y="210"/>
                  </a:cubicBezTo>
                  <a:cubicBezTo>
                    <a:pt x="553" y="191"/>
                    <a:pt x="581" y="181"/>
                    <a:pt x="600" y="172"/>
                  </a:cubicBezTo>
                  <a:cubicBezTo>
                    <a:pt x="620" y="172"/>
                    <a:pt x="638" y="153"/>
                    <a:pt x="648" y="172"/>
                  </a:cubicBezTo>
                  <a:cubicBezTo>
                    <a:pt x="677" y="200"/>
                    <a:pt x="705" y="181"/>
                    <a:pt x="743" y="181"/>
                  </a:cubicBezTo>
                  <a:cubicBezTo>
                    <a:pt x="772" y="181"/>
                    <a:pt x="791" y="191"/>
                    <a:pt x="820" y="191"/>
                  </a:cubicBezTo>
                  <a:cubicBezTo>
                    <a:pt x="867" y="191"/>
                    <a:pt x="887" y="239"/>
                    <a:pt x="934" y="248"/>
                  </a:cubicBezTo>
                  <a:cubicBezTo>
                    <a:pt x="972" y="258"/>
                    <a:pt x="1020" y="267"/>
                    <a:pt x="1058" y="286"/>
                  </a:cubicBezTo>
                  <a:cubicBezTo>
                    <a:pt x="1077" y="296"/>
                    <a:pt x="1087" y="315"/>
                    <a:pt x="1096" y="325"/>
                  </a:cubicBezTo>
                  <a:cubicBezTo>
                    <a:pt x="1114" y="334"/>
                    <a:pt x="1153" y="315"/>
                    <a:pt x="1162" y="334"/>
                  </a:cubicBezTo>
                  <a:cubicBezTo>
                    <a:pt x="1181" y="344"/>
                    <a:pt x="1200" y="372"/>
                    <a:pt x="1219" y="382"/>
                  </a:cubicBezTo>
                  <a:cubicBezTo>
                    <a:pt x="1258" y="439"/>
                    <a:pt x="1324" y="429"/>
                    <a:pt x="1372" y="410"/>
                  </a:cubicBezTo>
                  <a:cubicBezTo>
                    <a:pt x="1477" y="362"/>
                    <a:pt x="1534" y="372"/>
                    <a:pt x="1591" y="467"/>
                  </a:cubicBezTo>
                  <a:cubicBezTo>
                    <a:pt x="1639" y="544"/>
                    <a:pt x="1725" y="601"/>
                    <a:pt x="1801" y="649"/>
                  </a:cubicBezTo>
                  <a:lnTo>
                    <a:pt x="1801" y="649"/>
                  </a:lnTo>
                  <a:cubicBezTo>
                    <a:pt x="1782" y="687"/>
                    <a:pt x="1744" y="725"/>
                    <a:pt x="1744" y="773"/>
                  </a:cubicBezTo>
                  <a:cubicBezTo>
                    <a:pt x="1734" y="821"/>
                    <a:pt x="1753" y="839"/>
                    <a:pt x="1801" y="849"/>
                  </a:cubicBezTo>
                  <a:cubicBezTo>
                    <a:pt x="1839" y="859"/>
                    <a:pt x="1839" y="868"/>
                    <a:pt x="1849" y="906"/>
                  </a:cubicBezTo>
                  <a:cubicBezTo>
                    <a:pt x="1858" y="925"/>
                    <a:pt x="1868" y="944"/>
                    <a:pt x="1877" y="973"/>
                  </a:cubicBezTo>
                  <a:cubicBezTo>
                    <a:pt x="1896" y="1001"/>
                    <a:pt x="1925" y="1030"/>
                    <a:pt x="1915" y="1078"/>
                  </a:cubicBezTo>
                  <a:cubicBezTo>
                    <a:pt x="1906" y="1106"/>
                    <a:pt x="1877" y="1135"/>
                    <a:pt x="1887" y="1164"/>
                  </a:cubicBezTo>
                  <a:lnTo>
                    <a:pt x="1887" y="1164"/>
                  </a:lnTo>
                  <a:cubicBezTo>
                    <a:pt x="1820" y="1202"/>
                    <a:pt x="1820" y="1202"/>
                    <a:pt x="1820" y="1202"/>
                  </a:cubicBezTo>
                  <a:cubicBezTo>
                    <a:pt x="1801" y="1211"/>
                    <a:pt x="1782" y="1230"/>
                    <a:pt x="1753" y="1230"/>
                  </a:cubicBezTo>
                  <a:cubicBezTo>
                    <a:pt x="1734" y="1230"/>
                    <a:pt x="1725" y="1221"/>
                    <a:pt x="1706" y="1221"/>
                  </a:cubicBezTo>
                  <a:cubicBezTo>
                    <a:pt x="1677" y="1221"/>
                    <a:pt x="1639" y="1268"/>
                    <a:pt x="1629" y="1297"/>
                  </a:cubicBezTo>
                  <a:cubicBezTo>
                    <a:pt x="1591" y="1364"/>
                    <a:pt x="1553" y="1412"/>
                    <a:pt x="1467" y="1393"/>
                  </a:cubicBezTo>
                  <a:lnTo>
                    <a:pt x="1467" y="1393"/>
                  </a:lnTo>
                  <a:cubicBezTo>
                    <a:pt x="1429" y="1335"/>
                    <a:pt x="1410" y="1259"/>
                    <a:pt x="1353" y="1211"/>
                  </a:cubicBezTo>
                  <a:cubicBezTo>
                    <a:pt x="1324" y="1192"/>
                    <a:pt x="1296" y="1192"/>
                    <a:pt x="1267" y="1173"/>
                  </a:cubicBezTo>
                  <a:cubicBezTo>
                    <a:pt x="1229" y="1154"/>
                    <a:pt x="1210" y="1145"/>
                    <a:pt x="1181" y="1106"/>
                  </a:cubicBezTo>
                  <a:cubicBezTo>
                    <a:pt x="1162" y="1068"/>
                    <a:pt x="1162" y="1011"/>
                    <a:pt x="1143" y="973"/>
                  </a:cubicBezTo>
                  <a:cubicBezTo>
                    <a:pt x="1114" y="925"/>
                    <a:pt x="1087" y="1021"/>
                    <a:pt x="1068" y="944"/>
                  </a:cubicBezTo>
                  <a:cubicBezTo>
                    <a:pt x="1058" y="916"/>
                    <a:pt x="1049" y="973"/>
                    <a:pt x="1020" y="954"/>
                  </a:cubicBezTo>
                  <a:cubicBezTo>
                    <a:pt x="1010" y="935"/>
                    <a:pt x="992" y="935"/>
                    <a:pt x="972" y="925"/>
                  </a:cubicBezTo>
                  <a:cubicBezTo>
                    <a:pt x="963" y="925"/>
                    <a:pt x="934" y="925"/>
                    <a:pt x="934" y="906"/>
                  </a:cubicBezTo>
                  <a:cubicBezTo>
                    <a:pt x="925" y="878"/>
                    <a:pt x="925" y="878"/>
                    <a:pt x="896" y="878"/>
                  </a:cubicBezTo>
                  <a:cubicBezTo>
                    <a:pt x="848" y="887"/>
                    <a:pt x="858" y="897"/>
                    <a:pt x="829" y="868"/>
                  </a:cubicBezTo>
                  <a:cubicBezTo>
                    <a:pt x="772" y="849"/>
                    <a:pt x="743" y="782"/>
                    <a:pt x="705" y="734"/>
                  </a:cubicBezTo>
                  <a:cubicBezTo>
                    <a:pt x="696" y="716"/>
                    <a:pt x="534" y="677"/>
                    <a:pt x="505" y="687"/>
                  </a:cubicBezTo>
                  <a:cubicBezTo>
                    <a:pt x="467" y="687"/>
                    <a:pt x="438" y="716"/>
                    <a:pt x="400" y="734"/>
                  </a:cubicBezTo>
                  <a:cubicBezTo>
                    <a:pt x="391" y="744"/>
                    <a:pt x="371" y="734"/>
                    <a:pt x="353" y="744"/>
                  </a:cubicBezTo>
                  <a:lnTo>
                    <a:pt x="353" y="744"/>
                  </a:lnTo>
                  <a:cubicBezTo>
                    <a:pt x="353" y="763"/>
                    <a:pt x="362" y="801"/>
                    <a:pt x="353" y="811"/>
                  </a:cubicBezTo>
                  <a:cubicBezTo>
                    <a:pt x="333" y="830"/>
                    <a:pt x="295" y="868"/>
                    <a:pt x="267" y="878"/>
                  </a:cubicBezTo>
                  <a:cubicBezTo>
                    <a:pt x="200" y="906"/>
                    <a:pt x="200" y="906"/>
                    <a:pt x="200" y="906"/>
                  </a:cubicBezTo>
                  <a:lnTo>
                    <a:pt x="200" y="906"/>
                  </a:lnTo>
                  <a:cubicBezTo>
                    <a:pt x="171" y="906"/>
                    <a:pt x="133" y="906"/>
                    <a:pt x="95" y="906"/>
                  </a:cubicBezTo>
                  <a:cubicBezTo>
                    <a:pt x="76" y="897"/>
                    <a:pt x="47" y="887"/>
                    <a:pt x="28" y="878"/>
                  </a:cubicBezTo>
                  <a:lnTo>
                    <a:pt x="28" y="878"/>
                  </a:lnTo>
                  <a:cubicBezTo>
                    <a:pt x="28" y="868"/>
                    <a:pt x="38" y="839"/>
                    <a:pt x="38" y="821"/>
                  </a:cubicBezTo>
                  <a:cubicBezTo>
                    <a:pt x="38" y="811"/>
                    <a:pt x="28" y="782"/>
                    <a:pt x="38" y="773"/>
                  </a:cubicBezTo>
                  <a:cubicBezTo>
                    <a:pt x="47" y="763"/>
                    <a:pt x="47" y="754"/>
                    <a:pt x="57" y="734"/>
                  </a:cubicBezTo>
                  <a:cubicBezTo>
                    <a:pt x="57" y="725"/>
                    <a:pt x="66" y="725"/>
                    <a:pt x="85" y="725"/>
                  </a:cubicBezTo>
                  <a:cubicBezTo>
                    <a:pt x="124" y="696"/>
                    <a:pt x="76" y="696"/>
                    <a:pt x="85" y="677"/>
                  </a:cubicBezTo>
                  <a:cubicBezTo>
                    <a:pt x="95" y="658"/>
                    <a:pt x="133" y="658"/>
                    <a:pt x="143" y="639"/>
                  </a:cubicBezTo>
                  <a:cubicBezTo>
                    <a:pt x="152" y="630"/>
                    <a:pt x="171" y="611"/>
                    <a:pt x="181" y="601"/>
                  </a:cubicBezTo>
                  <a:cubicBezTo>
                    <a:pt x="200" y="572"/>
                    <a:pt x="162" y="582"/>
                    <a:pt x="162" y="553"/>
                  </a:cubicBezTo>
                  <a:cubicBezTo>
                    <a:pt x="162" y="544"/>
                    <a:pt x="162" y="544"/>
                    <a:pt x="143" y="534"/>
                  </a:cubicBezTo>
                  <a:cubicBezTo>
                    <a:pt x="104" y="515"/>
                    <a:pt x="57" y="506"/>
                    <a:pt x="9" y="487"/>
                  </a:cubicBezTo>
                  <a:lnTo>
                    <a:pt x="9" y="487"/>
                  </a:lnTo>
                  <a:lnTo>
                    <a:pt x="0" y="487"/>
                  </a:lnTo>
                  <a:cubicBezTo>
                    <a:pt x="19" y="467"/>
                    <a:pt x="28" y="429"/>
                    <a:pt x="38" y="401"/>
                  </a:cubicBezTo>
                  <a:cubicBezTo>
                    <a:pt x="47" y="382"/>
                    <a:pt x="66" y="362"/>
                    <a:pt x="76" y="344"/>
                  </a:cubicBezTo>
                  <a:cubicBezTo>
                    <a:pt x="95" y="325"/>
                    <a:pt x="162" y="305"/>
                    <a:pt x="114" y="267"/>
                  </a:cubicBezTo>
                  <a:cubicBezTo>
                    <a:pt x="76" y="239"/>
                    <a:pt x="76" y="200"/>
                    <a:pt x="85" y="153"/>
                  </a:cubicBezTo>
                  <a:cubicBezTo>
                    <a:pt x="104" y="58"/>
                    <a:pt x="104" y="58"/>
                    <a:pt x="104" y="58"/>
                  </a:cubicBezTo>
                  <a:lnTo>
                    <a:pt x="104" y="58"/>
                  </a:lnTo>
                  <a:cubicBezTo>
                    <a:pt x="104" y="38"/>
                    <a:pt x="104" y="38"/>
                    <a:pt x="104" y="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1" name="Freeform 62"/>
            <p:cNvSpPr>
              <a:spLocks noChangeArrowheads="1"/>
            </p:cNvSpPr>
            <p:nvPr/>
          </p:nvSpPr>
          <p:spPr bwMode="auto">
            <a:xfrm>
              <a:off x="8784130" y="3139443"/>
              <a:ext cx="454291" cy="400677"/>
            </a:xfrm>
            <a:custGeom>
              <a:avLst/>
              <a:gdLst>
                <a:gd name="T0" fmla="*/ 382 w 1832"/>
                <a:gd name="T1" fmla="*/ 86 h 1613"/>
                <a:gd name="T2" fmla="*/ 382 w 1832"/>
                <a:gd name="T3" fmla="*/ 86 h 1613"/>
                <a:gd name="T4" fmla="*/ 325 w 1832"/>
                <a:gd name="T5" fmla="*/ 171 h 1613"/>
                <a:gd name="T6" fmla="*/ 305 w 1832"/>
                <a:gd name="T7" fmla="*/ 248 h 1613"/>
                <a:gd name="T8" fmla="*/ 105 w 1832"/>
                <a:gd name="T9" fmla="*/ 295 h 1613"/>
                <a:gd name="T10" fmla="*/ 115 w 1832"/>
                <a:gd name="T11" fmla="*/ 400 h 1613"/>
                <a:gd name="T12" fmla="*/ 38 w 1832"/>
                <a:gd name="T13" fmla="*/ 486 h 1613"/>
                <a:gd name="T14" fmla="*/ 105 w 1832"/>
                <a:gd name="T15" fmla="*/ 667 h 1613"/>
                <a:gd name="T16" fmla="*/ 115 w 1832"/>
                <a:gd name="T17" fmla="*/ 896 h 1613"/>
                <a:gd name="T18" fmla="*/ 67 w 1832"/>
                <a:gd name="T19" fmla="*/ 1011 h 1613"/>
                <a:gd name="T20" fmla="*/ 67 w 1832"/>
                <a:gd name="T21" fmla="*/ 1011 h 1613"/>
                <a:gd name="T22" fmla="*/ 10 w 1832"/>
                <a:gd name="T23" fmla="*/ 1135 h 1613"/>
                <a:gd name="T24" fmla="*/ 67 w 1832"/>
                <a:gd name="T25" fmla="*/ 1211 h 1613"/>
                <a:gd name="T26" fmla="*/ 115 w 1832"/>
                <a:gd name="T27" fmla="*/ 1268 h 1613"/>
                <a:gd name="T28" fmla="*/ 143 w 1832"/>
                <a:gd name="T29" fmla="*/ 1335 h 1613"/>
                <a:gd name="T30" fmla="*/ 181 w 1832"/>
                <a:gd name="T31" fmla="*/ 1440 h 1613"/>
                <a:gd name="T32" fmla="*/ 153 w 1832"/>
                <a:gd name="T33" fmla="*/ 1526 h 1613"/>
                <a:gd name="T34" fmla="*/ 153 w 1832"/>
                <a:gd name="T35" fmla="*/ 1526 h 1613"/>
                <a:gd name="T36" fmla="*/ 277 w 1832"/>
                <a:gd name="T37" fmla="*/ 1612 h 1613"/>
                <a:gd name="T38" fmla="*/ 372 w 1832"/>
                <a:gd name="T39" fmla="*/ 1545 h 1613"/>
                <a:gd name="T40" fmla="*/ 506 w 1832"/>
                <a:gd name="T41" fmla="*/ 1592 h 1613"/>
                <a:gd name="T42" fmla="*/ 763 w 1832"/>
                <a:gd name="T43" fmla="*/ 1535 h 1613"/>
                <a:gd name="T44" fmla="*/ 763 w 1832"/>
                <a:gd name="T45" fmla="*/ 1535 h 1613"/>
                <a:gd name="T46" fmla="*/ 773 w 1832"/>
                <a:gd name="T47" fmla="*/ 1516 h 1613"/>
                <a:gd name="T48" fmla="*/ 820 w 1832"/>
                <a:gd name="T49" fmla="*/ 1211 h 1613"/>
                <a:gd name="T50" fmla="*/ 1173 w 1832"/>
                <a:gd name="T51" fmla="*/ 1058 h 1613"/>
                <a:gd name="T52" fmla="*/ 1211 w 1832"/>
                <a:gd name="T53" fmla="*/ 839 h 1613"/>
                <a:gd name="T54" fmla="*/ 1440 w 1832"/>
                <a:gd name="T55" fmla="*/ 696 h 1613"/>
                <a:gd name="T56" fmla="*/ 1564 w 1832"/>
                <a:gd name="T57" fmla="*/ 420 h 1613"/>
                <a:gd name="T58" fmla="*/ 1650 w 1832"/>
                <a:gd name="T59" fmla="*/ 343 h 1613"/>
                <a:gd name="T60" fmla="*/ 1755 w 1832"/>
                <a:gd name="T61" fmla="*/ 238 h 1613"/>
                <a:gd name="T62" fmla="*/ 1793 w 1832"/>
                <a:gd name="T63" fmla="*/ 124 h 1613"/>
                <a:gd name="T64" fmla="*/ 1802 w 1832"/>
                <a:gd name="T65" fmla="*/ 0 h 1613"/>
                <a:gd name="T66" fmla="*/ 1802 w 1832"/>
                <a:gd name="T67" fmla="*/ 0 h 1613"/>
                <a:gd name="T68" fmla="*/ 1602 w 1832"/>
                <a:gd name="T69" fmla="*/ 48 h 1613"/>
                <a:gd name="T70" fmla="*/ 1383 w 1832"/>
                <a:gd name="T71" fmla="*/ 86 h 1613"/>
                <a:gd name="T72" fmla="*/ 1240 w 1832"/>
                <a:gd name="T73" fmla="*/ 38 h 1613"/>
                <a:gd name="T74" fmla="*/ 1040 w 1832"/>
                <a:gd name="T75" fmla="*/ 105 h 1613"/>
                <a:gd name="T76" fmla="*/ 935 w 1832"/>
                <a:gd name="T77" fmla="*/ 66 h 1613"/>
                <a:gd name="T78" fmla="*/ 935 w 1832"/>
                <a:gd name="T79" fmla="*/ 66 h 1613"/>
                <a:gd name="T80" fmla="*/ 859 w 1832"/>
                <a:gd name="T81" fmla="*/ 66 h 1613"/>
                <a:gd name="T82" fmla="*/ 754 w 1832"/>
                <a:gd name="T83" fmla="*/ 105 h 1613"/>
                <a:gd name="T84" fmla="*/ 639 w 1832"/>
                <a:gd name="T85" fmla="*/ 95 h 1613"/>
                <a:gd name="T86" fmla="*/ 496 w 1832"/>
                <a:gd name="T87" fmla="*/ 66 h 1613"/>
                <a:gd name="T88" fmla="*/ 382 w 1832"/>
                <a:gd name="T89" fmla="*/ 86 h 16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32" h="1613">
                  <a:moveTo>
                    <a:pt x="382" y="86"/>
                  </a:moveTo>
                  <a:lnTo>
                    <a:pt x="382" y="86"/>
                  </a:lnTo>
                  <a:cubicBezTo>
                    <a:pt x="372" y="105"/>
                    <a:pt x="325" y="162"/>
                    <a:pt x="325" y="171"/>
                  </a:cubicBezTo>
                  <a:cubicBezTo>
                    <a:pt x="325" y="210"/>
                    <a:pt x="344" y="238"/>
                    <a:pt x="305" y="248"/>
                  </a:cubicBezTo>
                  <a:cubicBezTo>
                    <a:pt x="248" y="267"/>
                    <a:pt x="153" y="267"/>
                    <a:pt x="105" y="295"/>
                  </a:cubicBezTo>
                  <a:cubicBezTo>
                    <a:pt x="38" y="324"/>
                    <a:pt x="143" y="353"/>
                    <a:pt x="115" y="400"/>
                  </a:cubicBezTo>
                  <a:cubicBezTo>
                    <a:pt x="86" y="429"/>
                    <a:pt x="58" y="438"/>
                    <a:pt x="38" y="486"/>
                  </a:cubicBezTo>
                  <a:cubicBezTo>
                    <a:pt x="19" y="543"/>
                    <a:pt x="86" y="620"/>
                    <a:pt x="105" y="667"/>
                  </a:cubicBezTo>
                  <a:cubicBezTo>
                    <a:pt x="124" y="744"/>
                    <a:pt x="115" y="820"/>
                    <a:pt x="115" y="896"/>
                  </a:cubicBezTo>
                  <a:cubicBezTo>
                    <a:pt x="67" y="1011"/>
                    <a:pt x="67" y="1011"/>
                    <a:pt x="67" y="1011"/>
                  </a:cubicBezTo>
                  <a:lnTo>
                    <a:pt x="67" y="1011"/>
                  </a:lnTo>
                  <a:cubicBezTo>
                    <a:pt x="48" y="1049"/>
                    <a:pt x="10" y="1087"/>
                    <a:pt x="10" y="1135"/>
                  </a:cubicBezTo>
                  <a:cubicBezTo>
                    <a:pt x="0" y="1183"/>
                    <a:pt x="19" y="1201"/>
                    <a:pt x="67" y="1211"/>
                  </a:cubicBezTo>
                  <a:cubicBezTo>
                    <a:pt x="105" y="1221"/>
                    <a:pt x="105" y="1230"/>
                    <a:pt x="115" y="1268"/>
                  </a:cubicBezTo>
                  <a:cubicBezTo>
                    <a:pt x="124" y="1287"/>
                    <a:pt x="134" y="1306"/>
                    <a:pt x="143" y="1335"/>
                  </a:cubicBezTo>
                  <a:cubicBezTo>
                    <a:pt x="162" y="1363"/>
                    <a:pt x="191" y="1392"/>
                    <a:pt x="181" y="1440"/>
                  </a:cubicBezTo>
                  <a:cubicBezTo>
                    <a:pt x="172" y="1468"/>
                    <a:pt x="143" y="1497"/>
                    <a:pt x="153" y="1526"/>
                  </a:cubicBezTo>
                  <a:lnTo>
                    <a:pt x="153" y="1526"/>
                  </a:lnTo>
                  <a:cubicBezTo>
                    <a:pt x="220" y="1545"/>
                    <a:pt x="210" y="1612"/>
                    <a:pt x="277" y="1612"/>
                  </a:cubicBezTo>
                  <a:cubicBezTo>
                    <a:pt x="325" y="1612"/>
                    <a:pt x="334" y="1564"/>
                    <a:pt x="372" y="1545"/>
                  </a:cubicBezTo>
                  <a:cubicBezTo>
                    <a:pt x="429" y="1516"/>
                    <a:pt x="458" y="1573"/>
                    <a:pt x="506" y="1592"/>
                  </a:cubicBezTo>
                  <a:cubicBezTo>
                    <a:pt x="563" y="1612"/>
                    <a:pt x="716" y="1573"/>
                    <a:pt x="763" y="1535"/>
                  </a:cubicBezTo>
                  <a:lnTo>
                    <a:pt x="763" y="1535"/>
                  </a:lnTo>
                  <a:cubicBezTo>
                    <a:pt x="763" y="1535"/>
                    <a:pt x="773" y="1526"/>
                    <a:pt x="773" y="1516"/>
                  </a:cubicBezTo>
                  <a:cubicBezTo>
                    <a:pt x="820" y="1450"/>
                    <a:pt x="868" y="1287"/>
                    <a:pt x="820" y="1211"/>
                  </a:cubicBezTo>
                  <a:cubicBezTo>
                    <a:pt x="687" y="925"/>
                    <a:pt x="1097" y="1230"/>
                    <a:pt x="1173" y="1058"/>
                  </a:cubicBezTo>
                  <a:cubicBezTo>
                    <a:pt x="1211" y="982"/>
                    <a:pt x="1087" y="906"/>
                    <a:pt x="1211" y="839"/>
                  </a:cubicBezTo>
                  <a:cubicBezTo>
                    <a:pt x="1297" y="782"/>
                    <a:pt x="1393" y="829"/>
                    <a:pt x="1440" y="696"/>
                  </a:cubicBezTo>
                  <a:cubicBezTo>
                    <a:pt x="1488" y="610"/>
                    <a:pt x="1497" y="496"/>
                    <a:pt x="1564" y="420"/>
                  </a:cubicBezTo>
                  <a:cubicBezTo>
                    <a:pt x="1583" y="391"/>
                    <a:pt x="1612" y="362"/>
                    <a:pt x="1650" y="343"/>
                  </a:cubicBezTo>
                  <a:cubicBezTo>
                    <a:pt x="1726" y="305"/>
                    <a:pt x="1745" y="334"/>
                    <a:pt x="1755" y="238"/>
                  </a:cubicBezTo>
                  <a:cubicBezTo>
                    <a:pt x="1764" y="181"/>
                    <a:pt x="1745" y="181"/>
                    <a:pt x="1793" y="124"/>
                  </a:cubicBezTo>
                  <a:cubicBezTo>
                    <a:pt x="1831" y="86"/>
                    <a:pt x="1802" y="28"/>
                    <a:pt x="1802" y="0"/>
                  </a:cubicBezTo>
                  <a:lnTo>
                    <a:pt x="1802" y="0"/>
                  </a:lnTo>
                  <a:cubicBezTo>
                    <a:pt x="1726" y="0"/>
                    <a:pt x="1698" y="66"/>
                    <a:pt x="1602" y="48"/>
                  </a:cubicBezTo>
                  <a:cubicBezTo>
                    <a:pt x="1526" y="28"/>
                    <a:pt x="1478" y="124"/>
                    <a:pt x="1383" y="86"/>
                  </a:cubicBezTo>
                  <a:cubicBezTo>
                    <a:pt x="1335" y="66"/>
                    <a:pt x="1297" y="38"/>
                    <a:pt x="1240" y="38"/>
                  </a:cubicBezTo>
                  <a:cubicBezTo>
                    <a:pt x="1173" y="48"/>
                    <a:pt x="1106" y="114"/>
                    <a:pt x="1040" y="105"/>
                  </a:cubicBezTo>
                  <a:cubicBezTo>
                    <a:pt x="1001" y="105"/>
                    <a:pt x="963" y="76"/>
                    <a:pt x="935" y="66"/>
                  </a:cubicBezTo>
                  <a:lnTo>
                    <a:pt x="935" y="66"/>
                  </a:lnTo>
                  <a:cubicBezTo>
                    <a:pt x="859" y="66"/>
                    <a:pt x="859" y="66"/>
                    <a:pt x="859" y="66"/>
                  </a:cubicBezTo>
                  <a:cubicBezTo>
                    <a:pt x="820" y="66"/>
                    <a:pt x="782" y="95"/>
                    <a:pt x="754" y="105"/>
                  </a:cubicBezTo>
                  <a:cubicBezTo>
                    <a:pt x="716" y="124"/>
                    <a:pt x="677" y="114"/>
                    <a:pt x="639" y="95"/>
                  </a:cubicBezTo>
                  <a:cubicBezTo>
                    <a:pt x="592" y="86"/>
                    <a:pt x="534" y="9"/>
                    <a:pt x="496" y="66"/>
                  </a:cubicBezTo>
                  <a:cubicBezTo>
                    <a:pt x="467" y="114"/>
                    <a:pt x="429" y="86"/>
                    <a:pt x="382" y="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2" name="Freeform 63"/>
            <p:cNvSpPr>
              <a:spLocks noChangeArrowheads="1"/>
            </p:cNvSpPr>
            <p:nvPr/>
          </p:nvSpPr>
          <p:spPr bwMode="auto">
            <a:xfrm>
              <a:off x="8940668" y="3760163"/>
              <a:ext cx="281331" cy="521099"/>
            </a:xfrm>
            <a:custGeom>
              <a:avLst/>
              <a:gdLst>
                <a:gd name="T0" fmla="*/ 248 w 1135"/>
                <a:gd name="T1" fmla="*/ 1317 h 2099"/>
                <a:gd name="T2" fmla="*/ 248 w 1135"/>
                <a:gd name="T3" fmla="*/ 1317 h 2099"/>
                <a:gd name="T4" fmla="*/ 171 w 1135"/>
                <a:gd name="T5" fmla="*/ 1364 h 2099"/>
                <a:gd name="T6" fmla="*/ 95 w 1135"/>
                <a:gd name="T7" fmla="*/ 1336 h 2099"/>
                <a:gd name="T8" fmla="*/ 86 w 1135"/>
                <a:gd name="T9" fmla="*/ 1250 h 2099"/>
                <a:gd name="T10" fmla="*/ 38 w 1135"/>
                <a:gd name="T11" fmla="*/ 1097 h 2099"/>
                <a:gd name="T12" fmla="*/ 114 w 1135"/>
                <a:gd name="T13" fmla="*/ 1107 h 2099"/>
                <a:gd name="T14" fmla="*/ 267 w 1135"/>
                <a:gd name="T15" fmla="*/ 1259 h 2099"/>
                <a:gd name="T16" fmla="*/ 267 w 1135"/>
                <a:gd name="T17" fmla="*/ 1345 h 2099"/>
                <a:gd name="T18" fmla="*/ 248 w 1135"/>
                <a:gd name="T19" fmla="*/ 1317 h 2099"/>
                <a:gd name="T20" fmla="*/ 505 w 1135"/>
                <a:gd name="T21" fmla="*/ 1975 h 2099"/>
                <a:gd name="T22" fmla="*/ 505 w 1135"/>
                <a:gd name="T23" fmla="*/ 1975 h 2099"/>
                <a:gd name="T24" fmla="*/ 476 w 1135"/>
                <a:gd name="T25" fmla="*/ 1879 h 2099"/>
                <a:gd name="T26" fmla="*/ 505 w 1135"/>
                <a:gd name="T27" fmla="*/ 1793 h 2099"/>
                <a:gd name="T28" fmla="*/ 534 w 1135"/>
                <a:gd name="T29" fmla="*/ 1746 h 2099"/>
                <a:gd name="T30" fmla="*/ 553 w 1135"/>
                <a:gd name="T31" fmla="*/ 1803 h 2099"/>
                <a:gd name="T32" fmla="*/ 610 w 1135"/>
                <a:gd name="T33" fmla="*/ 1889 h 2099"/>
                <a:gd name="T34" fmla="*/ 591 w 1135"/>
                <a:gd name="T35" fmla="*/ 1975 h 2099"/>
                <a:gd name="T36" fmla="*/ 562 w 1135"/>
                <a:gd name="T37" fmla="*/ 2060 h 2099"/>
                <a:gd name="T38" fmla="*/ 543 w 1135"/>
                <a:gd name="T39" fmla="*/ 2022 h 2099"/>
                <a:gd name="T40" fmla="*/ 476 w 1135"/>
                <a:gd name="T41" fmla="*/ 2003 h 2099"/>
                <a:gd name="T42" fmla="*/ 505 w 1135"/>
                <a:gd name="T43" fmla="*/ 1975 h 2099"/>
                <a:gd name="T44" fmla="*/ 0 w 1135"/>
                <a:gd name="T45" fmla="*/ 801 h 2099"/>
                <a:gd name="T46" fmla="*/ 0 w 1135"/>
                <a:gd name="T47" fmla="*/ 801 h 2099"/>
                <a:gd name="T48" fmla="*/ 0 w 1135"/>
                <a:gd name="T49" fmla="*/ 801 h 2099"/>
                <a:gd name="T50" fmla="*/ 57 w 1135"/>
                <a:gd name="T51" fmla="*/ 935 h 2099"/>
                <a:gd name="T52" fmla="*/ 190 w 1135"/>
                <a:gd name="T53" fmla="*/ 983 h 2099"/>
                <a:gd name="T54" fmla="*/ 324 w 1135"/>
                <a:gd name="T55" fmla="*/ 1050 h 2099"/>
                <a:gd name="T56" fmla="*/ 486 w 1135"/>
                <a:gd name="T57" fmla="*/ 1097 h 2099"/>
                <a:gd name="T58" fmla="*/ 515 w 1135"/>
                <a:gd name="T59" fmla="*/ 1173 h 2099"/>
                <a:gd name="T60" fmla="*/ 553 w 1135"/>
                <a:gd name="T61" fmla="*/ 1231 h 2099"/>
                <a:gd name="T62" fmla="*/ 524 w 1135"/>
                <a:gd name="T63" fmla="*/ 1088 h 2099"/>
                <a:gd name="T64" fmla="*/ 553 w 1135"/>
                <a:gd name="T65" fmla="*/ 945 h 2099"/>
                <a:gd name="T66" fmla="*/ 562 w 1135"/>
                <a:gd name="T67" fmla="*/ 935 h 2099"/>
                <a:gd name="T68" fmla="*/ 801 w 1135"/>
                <a:gd name="T69" fmla="*/ 1164 h 2099"/>
                <a:gd name="T70" fmla="*/ 887 w 1135"/>
                <a:gd name="T71" fmla="*/ 1307 h 2099"/>
                <a:gd name="T72" fmla="*/ 915 w 1135"/>
                <a:gd name="T73" fmla="*/ 1479 h 2099"/>
                <a:gd name="T74" fmla="*/ 1039 w 1135"/>
                <a:gd name="T75" fmla="*/ 1669 h 2099"/>
                <a:gd name="T76" fmla="*/ 1115 w 1135"/>
                <a:gd name="T77" fmla="*/ 1860 h 2099"/>
                <a:gd name="T78" fmla="*/ 1115 w 1135"/>
                <a:gd name="T79" fmla="*/ 1860 h 2099"/>
                <a:gd name="T80" fmla="*/ 1115 w 1135"/>
                <a:gd name="T81" fmla="*/ 1755 h 2099"/>
                <a:gd name="T82" fmla="*/ 992 w 1135"/>
                <a:gd name="T83" fmla="*/ 1536 h 2099"/>
                <a:gd name="T84" fmla="*/ 915 w 1135"/>
                <a:gd name="T85" fmla="*/ 1173 h 2099"/>
                <a:gd name="T86" fmla="*/ 801 w 1135"/>
                <a:gd name="T87" fmla="*/ 1059 h 2099"/>
                <a:gd name="T88" fmla="*/ 782 w 1135"/>
                <a:gd name="T89" fmla="*/ 849 h 2099"/>
                <a:gd name="T90" fmla="*/ 820 w 1135"/>
                <a:gd name="T91" fmla="*/ 678 h 2099"/>
                <a:gd name="T92" fmla="*/ 905 w 1135"/>
                <a:gd name="T93" fmla="*/ 592 h 2099"/>
                <a:gd name="T94" fmla="*/ 848 w 1135"/>
                <a:gd name="T95" fmla="*/ 516 h 2099"/>
                <a:gd name="T96" fmla="*/ 743 w 1135"/>
                <a:gd name="T97" fmla="*/ 382 h 2099"/>
                <a:gd name="T98" fmla="*/ 696 w 1135"/>
                <a:gd name="T99" fmla="*/ 325 h 2099"/>
                <a:gd name="T100" fmla="*/ 677 w 1135"/>
                <a:gd name="T101" fmla="*/ 267 h 2099"/>
                <a:gd name="T102" fmla="*/ 600 w 1135"/>
                <a:gd name="T103" fmla="*/ 201 h 2099"/>
                <a:gd name="T104" fmla="*/ 457 w 1135"/>
                <a:gd name="T105" fmla="*/ 153 h 2099"/>
                <a:gd name="T106" fmla="*/ 419 w 1135"/>
                <a:gd name="T107" fmla="*/ 0 h 2099"/>
                <a:gd name="T108" fmla="*/ 419 w 1135"/>
                <a:gd name="T109" fmla="*/ 0 h 2099"/>
                <a:gd name="T110" fmla="*/ 267 w 1135"/>
                <a:gd name="T111" fmla="*/ 86 h 2099"/>
                <a:gd name="T112" fmla="*/ 248 w 1135"/>
                <a:gd name="T113" fmla="*/ 210 h 2099"/>
                <a:gd name="T114" fmla="*/ 124 w 1135"/>
                <a:gd name="T115" fmla="*/ 344 h 2099"/>
                <a:gd name="T116" fmla="*/ 133 w 1135"/>
                <a:gd name="T117" fmla="*/ 506 h 2099"/>
                <a:gd name="T118" fmla="*/ 181 w 1135"/>
                <a:gd name="T119" fmla="*/ 668 h 2099"/>
                <a:gd name="T120" fmla="*/ 104 w 1135"/>
                <a:gd name="T121" fmla="*/ 773 h 2099"/>
                <a:gd name="T122" fmla="*/ 0 w 1135"/>
                <a:gd name="T123" fmla="*/ 801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135" h="2099">
                  <a:moveTo>
                    <a:pt x="248" y="1317"/>
                  </a:moveTo>
                  <a:lnTo>
                    <a:pt x="248" y="1317"/>
                  </a:lnTo>
                  <a:cubicBezTo>
                    <a:pt x="219" y="1336"/>
                    <a:pt x="200" y="1364"/>
                    <a:pt x="171" y="1364"/>
                  </a:cubicBezTo>
                  <a:cubicBezTo>
                    <a:pt x="133" y="1374"/>
                    <a:pt x="86" y="1374"/>
                    <a:pt x="95" y="1336"/>
                  </a:cubicBezTo>
                  <a:cubicBezTo>
                    <a:pt x="95" y="1297"/>
                    <a:pt x="95" y="1278"/>
                    <a:pt x="86" y="1250"/>
                  </a:cubicBezTo>
                  <a:cubicBezTo>
                    <a:pt x="76" y="1202"/>
                    <a:pt x="28" y="1145"/>
                    <a:pt x="38" y="1097"/>
                  </a:cubicBezTo>
                  <a:cubicBezTo>
                    <a:pt x="47" y="1030"/>
                    <a:pt x="95" y="1088"/>
                    <a:pt x="114" y="1107"/>
                  </a:cubicBezTo>
                  <a:cubicBezTo>
                    <a:pt x="162" y="1154"/>
                    <a:pt x="238" y="1202"/>
                    <a:pt x="267" y="1259"/>
                  </a:cubicBezTo>
                  <a:cubicBezTo>
                    <a:pt x="286" y="1297"/>
                    <a:pt x="353" y="1412"/>
                    <a:pt x="267" y="1345"/>
                  </a:cubicBezTo>
                  <a:cubicBezTo>
                    <a:pt x="248" y="1317"/>
                    <a:pt x="248" y="1317"/>
                    <a:pt x="248" y="1317"/>
                  </a:cubicBezTo>
                  <a:close/>
                  <a:moveTo>
                    <a:pt x="505" y="1975"/>
                  </a:moveTo>
                  <a:lnTo>
                    <a:pt x="505" y="1975"/>
                  </a:lnTo>
                  <a:cubicBezTo>
                    <a:pt x="524" y="1936"/>
                    <a:pt x="486" y="1917"/>
                    <a:pt x="476" y="1879"/>
                  </a:cubicBezTo>
                  <a:cubicBezTo>
                    <a:pt x="467" y="1841"/>
                    <a:pt x="505" y="1822"/>
                    <a:pt x="505" y="1793"/>
                  </a:cubicBezTo>
                  <a:cubicBezTo>
                    <a:pt x="505" y="1784"/>
                    <a:pt x="515" y="1717"/>
                    <a:pt x="534" y="1746"/>
                  </a:cubicBezTo>
                  <a:cubicBezTo>
                    <a:pt x="543" y="1755"/>
                    <a:pt x="543" y="1784"/>
                    <a:pt x="553" y="1803"/>
                  </a:cubicBezTo>
                  <a:cubicBezTo>
                    <a:pt x="562" y="1841"/>
                    <a:pt x="620" y="1841"/>
                    <a:pt x="610" y="1889"/>
                  </a:cubicBezTo>
                  <a:cubicBezTo>
                    <a:pt x="600" y="1917"/>
                    <a:pt x="591" y="1946"/>
                    <a:pt x="591" y="1975"/>
                  </a:cubicBezTo>
                  <a:cubicBezTo>
                    <a:pt x="591" y="1984"/>
                    <a:pt x="600" y="2098"/>
                    <a:pt x="562" y="2060"/>
                  </a:cubicBezTo>
                  <a:cubicBezTo>
                    <a:pt x="553" y="2051"/>
                    <a:pt x="572" y="2013"/>
                    <a:pt x="543" y="2022"/>
                  </a:cubicBezTo>
                  <a:cubicBezTo>
                    <a:pt x="515" y="2032"/>
                    <a:pt x="496" y="2032"/>
                    <a:pt x="476" y="2003"/>
                  </a:cubicBezTo>
                  <a:cubicBezTo>
                    <a:pt x="505" y="1975"/>
                    <a:pt x="505" y="1975"/>
                    <a:pt x="505" y="1975"/>
                  </a:cubicBezTo>
                  <a:close/>
                  <a:moveTo>
                    <a:pt x="0" y="801"/>
                  </a:moveTo>
                  <a:lnTo>
                    <a:pt x="0" y="801"/>
                  </a:lnTo>
                  <a:lnTo>
                    <a:pt x="0" y="801"/>
                  </a:lnTo>
                  <a:cubicBezTo>
                    <a:pt x="28" y="840"/>
                    <a:pt x="38" y="868"/>
                    <a:pt x="57" y="935"/>
                  </a:cubicBezTo>
                  <a:cubicBezTo>
                    <a:pt x="86" y="1040"/>
                    <a:pt x="133" y="935"/>
                    <a:pt x="190" y="983"/>
                  </a:cubicBezTo>
                  <a:cubicBezTo>
                    <a:pt x="229" y="1021"/>
                    <a:pt x="267" y="1040"/>
                    <a:pt x="324" y="1050"/>
                  </a:cubicBezTo>
                  <a:cubicBezTo>
                    <a:pt x="400" y="1059"/>
                    <a:pt x="438" y="1030"/>
                    <a:pt x="486" y="1097"/>
                  </a:cubicBezTo>
                  <a:cubicBezTo>
                    <a:pt x="505" y="1116"/>
                    <a:pt x="515" y="1145"/>
                    <a:pt x="515" y="1173"/>
                  </a:cubicBezTo>
                  <a:cubicBezTo>
                    <a:pt x="515" y="1202"/>
                    <a:pt x="534" y="1212"/>
                    <a:pt x="553" y="1231"/>
                  </a:cubicBezTo>
                  <a:cubicBezTo>
                    <a:pt x="581" y="1231"/>
                    <a:pt x="515" y="1097"/>
                    <a:pt x="524" y="1088"/>
                  </a:cubicBezTo>
                  <a:cubicBezTo>
                    <a:pt x="534" y="1059"/>
                    <a:pt x="543" y="983"/>
                    <a:pt x="553" y="945"/>
                  </a:cubicBezTo>
                  <a:cubicBezTo>
                    <a:pt x="553" y="935"/>
                    <a:pt x="553" y="935"/>
                    <a:pt x="562" y="935"/>
                  </a:cubicBezTo>
                  <a:cubicBezTo>
                    <a:pt x="610" y="1011"/>
                    <a:pt x="734" y="1107"/>
                    <a:pt x="801" y="1164"/>
                  </a:cubicBezTo>
                  <a:cubicBezTo>
                    <a:pt x="839" y="1202"/>
                    <a:pt x="867" y="1250"/>
                    <a:pt x="887" y="1307"/>
                  </a:cubicBezTo>
                  <a:cubicBezTo>
                    <a:pt x="905" y="1355"/>
                    <a:pt x="877" y="1441"/>
                    <a:pt x="915" y="1479"/>
                  </a:cubicBezTo>
                  <a:cubicBezTo>
                    <a:pt x="915" y="1536"/>
                    <a:pt x="1001" y="1622"/>
                    <a:pt x="1039" y="1669"/>
                  </a:cubicBezTo>
                  <a:cubicBezTo>
                    <a:pt x="1087" y="1726"/>
                    <a:pt x="1096" y="1793"/>
                    <a:pt x="1115" y="1860"/>
                  </a:cubicBezTo>
                  <a:lnTo>
                    <a:pt x="1115" y="1860"/>
                  </a:lnTo>
                  <a:cubicBezTo>
                    <a:pt x="1115" y="1755"/>
                    <a:pt x="1115" y="1755"/>
                    <a:pt x="1115" y="1755"/>
                  </a:cubicBezTo>
                  <a:cubicBezTo>
                    <a:pt x="1134" y="1679"/>
                    <a:pt x="1030" y="1593"/>
                    <a:pt x="992" y="1536"/>
                  </a:cubicBezTo>
                  <a:cubicBezTo>
                    <a:pt x="915" y="1431"/>
                    <a:pt x="963" y="1288"/>
                    <a:pt x="915" y="1173"/>
                  </a:cubicBezTo>
                  <a:cubicBezTo>
                    <a:pt x="887" y="1135"/>
                    <a:pt x="820" y="1107"/>
                    <a:pt x="801" y="1059"/>
                  </a:cubicBezTo>
                  <a:cubicBezTo>
                    <a:pt x="763" y="983"/>
                    <a:pt x="782" y="935"/>
                    <a:pt x="782" y="849"/>
                  </a:cubicBezTo>
                  <a:cubicBezTo>
                    <a:pt x="782" y="801"/>
                    <a:pt x="791" y="706"/>
                    <a:pt x="820" y="678"/>
                  </a:cubicBezTo>
                  <a:cubicBezTo>
                    <a:pt x="848" y="639"/>
                    <a:pt x="896" y="649"/>
                    <a:pt x="905" y="592"/>
                  </a:cubicBezTo>
                  <a:cubicBezTo>
                    <a:pt x="905" y="554"/>
                    <a:pt x="877" y="534"/>
                    <a:pt x="848" y="516"/>
                  </a:cubicBezTo>
                  <a:cubicBezTo>
                    <a:pt x="791" y="487"/>
                    <a:pt x="791" y="420"/>
                    <a:pt x="743" y="382"/>
                  </a:cubicBezTo>
                  <a:cubicBezTo>
                    <a:pt x="725" y="353"/>
                    <a:pt x="705" y="344"/>
                    <a:pt x="696" y="325"/>
                  </a:cubicBezTo>
                  <a:cubicBezTo>
                    <a:pt x="677" y="306"/>
                    <a:pt x="686" y="287"/>
                    <a:pt x="677" y="267"/>
                  </a:cubicBezTo>
                  <a:cubicBezTo>
                    <a:pt x="658" y="239"/>
                    <a:pt x="620" y="239"/>
                    <a:pt x="600" y="201"/>
                  </a:cubicBezTo>
                  <a:cubicBezTo>
                    <a:pt x="572" y="144"/>
                    <a:pt x="505" y="182"/>
                    <a:pt x="457" y="153"/>
                  </a:cubicBezTo>
                  <a:cubicBezTo>
                    <a:pt x="410" y="124"/>
                    <a:pt x="438" y="58"/>
                    <a:pt x="419" y="0"/>
                  </a:cubicBezTo>
                  <a:lnTo>
                    <a:pt x="419" y="0"/>
                  </a:lnTo>
                  <a:cubicBezTo>
                    <a:pt x="381" y="20"/>
                    <a:pt x="305" y="58"/>
                    <a:pt x="267" y="86"/>
                  </a:cubicBezTo>
                  <a:cubicBezTo>
                    <a:pt x="229" y="124"/>
                    <a:pt x="229" y="153"/>
                    <a:pt x="248" y="210"/>
                  </a:cubicBezTo>
                  <a:cubicBezTo>
                    <a:pt x="314" y="363"/>
                    <a:pt x="133" y="239"/>
                    <a:pt x="124" y="344"/>
                  </a:cubicBezTo>
                  <a:cubicBezTo>
                    <a:pt x="114" y="401"/>
                    <a:pt x="162" y="477"/>
                    <a:pt x="133" y="506"/>
                  </a:cubicBezTo>
                  <a:cubicBezTo>
                    <a:pt x="86" y="582"/>
                    <a:pt x="219" y="601"/>
                    <a:pt x="181" y="668"/>
                  </a:cubicBezTo>
                  <a:cubicBezTo>
                    <a:pt x="171" y="697"/>
                    <a:pt x="124" y="763"/>
                    <a:pt x="104" y="773"/>
                  </a:cubicBezTo>
                  <a:lnTo>
                    <a:pt x="0" y="801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3" name="Freeform 64"/>
            <p:cNvSpPr>
              <a:spLocks noChangeArrowheads="1"/>
            </p:cNvSpPr>
            <p:nvPr/>
          </p:nvSpPr>
          <p:spPr bwMode="auto">
            <a:xfrm>
              <a:off x="7315076" y="4614064"/>
              <a:ext cx="241924" cy="625101"/>
            </a:xfrm>
            <a:custGeom>
              <a:avLst/>
              <a:gdLst>
                <a:gd name="T0" fmla="*/ 0 w 974"/>
                <a:gd name="T1" fmla="*/ 2461 h 2519"/>
                <a:gd name="T2" fmla="*/ 0 w 974"/>
                <a:gd name="T3" fmla="*/ 2461 h 2519"/>
                <a:gd name="T4" fmla="*/ 124 w 974"/>
                <a:gd name="T5" fmla="*/ 2461 h 2519"/>
                <a:gd name="T6" fmla="*/ 200 w 974"/>
                <a:gd name="T7" fmla="*/ 2518 h 2519"/>
                <a:gd name="T8" fmla="*/ 200 w 974"/>
                <a:gd name="T9" fmla="*/ 2518 h 2519"/>
                <a:gd name="T10" fmla="*/ 286 w 974"/>
                <a:gd name="T11" fmla="*/ 2432 h 2519"/>
                <a:gd name="T12" fmla="*/ 410 w 974"/>
                <a:gd name="T13" fmla="*/ 2441 h 2519"/>
                <a:gd name="T14" fmla="*/ 515 w 974"/>
                <a:gd name="T15" fmla="*/ 2213 h 2519"/>
                <a:gd name="T16" fmla="*/ 639 w 974"/>
                <a:gd name="T17" fmla="*/ 2108 h 2519"/>
                <a:gd name="T18" fmla="*/ 620 w 974"/>
                <a:gd name="T19" fmla="*/ 2003 h 2519"/>
                <a:gd name="T20" fmla="*/ 620 w 974"/>
                <a:gd name="T21" fmla="*/ 2003 h 2519"/>
                <a:gd name="T22" fmla="*/ 467 w 974"/>
                <a:gd name="T23" fmla="*/ 1888 h 2519"/>
                <a:gd name="T24" fmla="*/ 429 w 974"/>
                <a:gd name="T25" fmla="*/ 1812 h 2519"/>
                <a:gd name="T26" fmla="*/ 458 w 974"/>
                <a:gd name="T27" fmla="*/ 1650 h 2519"/>
                <a:gd name="T28" fmla="*/ 572 w 974"/>
                <a:gd name="T29" fmla="*/ 1536 h 2519"/>
                <a:gd name="T30" fmla="*/ 629 w 974"/>
                <a:gd name="T31" fmla="*/ 1440 h 2519"/>
                <a:gd name="T32" fmla="*/ 744 w 974"/>
                <a:gd name="T33" fmla="*/ 1373 h 2519"/>
                <a:gd name="T34" fmla="*/ 801 w 974"/>
                <a:gd name="T35" fmla="*/ 1231 h 2519"/>
                <a:gd name="T36" fmla="*/ 830 w 974"/>
                <a:gd name="T37" fmla="*/ 1030 h 2519"/>
                <a:gd name="T38" fmla="*/ 916 w 974"/>
                <a:gd name="T39" fmla="*/ 801 h 2519"/>
                <a:gd name="T40" fmla="*/ 906 w 974"/>
                <a:gd name="T41" fmla="*/ 639 h 2519"/>
                <a:gd name="T42" fmla="*/ 944 w 974"/>
                <a:gd name="T43" fmla="*/ 391 h 2519"/>
                <a:gd name="T44" fmla="*/ 925 w 974"/>
                <a:gd name="T45" fmla="*/ 201 h 2519"/>
                <a:gd name="T46" fmla="*/ 868 w 974"/>
                <a:gd name="T47" fmla="*/ 105 h 2519"/>
                <a:gd name="T48" fmla="*/ 811 w 974"/>
                <a:gd name="T49" fmla="*/ 0 h 2519"/>
                <a:gd name="T50" fmla="*/ 811 w 974"/>
                <a:gd name="T51" fmla="*/ 0 h 2519"/>
                <a:gd name="T52" fmla="*/ 687 w 974"/>
                <a:gd name="T53" fmla="*/ 305 h 2519"/>
                <a:gd name="T54" fmla="*/ 629 w 974"/>
                <a:gd name="T55" fmla="*/ 658 h 2519"/>
                <a:gd name="T56" fmla="*/ 525 w 974"/>
                <a:gd name="T57" fmla="*/ 963 h 2519"/>
                <a:gd name="T58" fmla="*/ 525 w 974"/>
                <a:gd name="T59" fmla="*/ 963 h 2519"/>
                <a:gd name="T60" fmla="*/ 487 w 974"/>
                <a:gd name="T61" fmla="*/ 1097 h 2519"/>
                <a:gd name="T62" fmla="*/ 420 w 974"/>
                <a:gd name="T63" fmla="*/ 1202 h 2519"/>
                <a:gd name="T64" fmla="*/ 344 w 974"/>
                <a:gd name="T65" fmla="*/ 1364 h 2519"/>
                <a:gd name="T66" fmla="*/ 277 w 974"/>
                <a:gd name="T67" fmla="*/ 1526 h 2519"/>
                <a:gd name="T68" fmla="*/ 229 w 974"/>
                <a:gd name="T69" fmla="*/ 1574 h 2519"/>
                <a:gd name="T70" fmla="*/ 267 w 974"/>
                <a:gd name="T71" fmla="*/ 1660 h 2519"/>
                <a:gd name="T72" fmla="*/ 229 w 974"/>
                <a:gd name="T73" fmla="*/ 1698 h 2519"/>
                <a:gd name="T74" fmla="*/ 200 w 974"/>
                <a:gd name="T75" fmla="*/ 1755 h 2519"/>
                <a:gd name="T76" fmla="*/ 267 w 974"/>
                <a:gd name="T77" fmla="*/ 1765 h 2519"/>
                <a:gd name="T78" fmla="*/ 248 w 974"/>
                <a:gd name="T79" fmla="*/ 1850 h 2519"/>
                <a:gd name="T80" fmla="*/ 210 w 974"/>
                <a:gd name="T81" fmla="*/ 1917 h 2519"/>
                <a:gd name="T82" fmla="*/ 229 w 974"/>
                <a:gd name="T83" fmla="*/ 1984 h 2519"/>
                <a:gd name="T84" fmla="*/ 143 w 974"/>
                <a:gd name="T85" fmla="*/ 2022 h 2519"/>
                <a:gd name="T86" fmla="*/ 210 w 974"/>
                <a:gd name="T87" fmla="*/ 2089 h 2519"/>
                <a:gd name="T88" fmla="*/ 105 w 974"/>
                <a:gd name="T89" fmla="*/ 2136 h 2519"/>
                <a:gd name="T90" fmla="*/ 19 w 974"/>
                <a:gd name="T91" fmla="*/ 2356 h 2519"/>
                <a:gd name="T92" fmla="*/ 0 w 974"/>
                <a:gd name="T93" fmla="*/ 2461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974" h="2519">
                  <a:moveTo>
                    <a:pt x="0" y="2461"/>
                  </a:moveTo>
                  <a:lnTo>
                    <a:pt x="0" y="2461"/>
                  </a:lnTo>
                  <a:cubicBezTo>
                    <a:pt x="124" y="2461"/>
                    <a:pt x="124" y="2461"/>
                    <a:pt x="124" y="2461"/>
                  </a:cubicBezTo>
                  <a:cubicBezTo>
                    <a:pt x="200" y="2518"/>
                    <a:pt x="200" y="2518"/>
                    <a:pt x="200" y="2518"/>
                  </a:cubicBezTo>
                  <a:lnTo>
                    <a:pt x="200" y="2518"/>
                  </a:lnTo>
                  <a:cubicBezTo>
                    <a:pt x="229" y="2480"/>
                    <a:pt x="258" y="2451"/>
                    <a:pt x="286" y="2432"/>
                  </a:cubicBezTo>
                  <a:cubicBezTo>
                    <a:pt x="334" y="2394"/>
                    <a:pt x="372" y="2432"/>
                    <a:pt x="410" y="2441"/>
                  </a:cubicBezTo>
                  <a:cubicBezTo>
                    <a:pt x="515" y="2461"/>
                    <a:pt x="467" y="2260"/>
                    <a:pt x="515" y="2213"/>
                  </a:cubicBezTo>
                  <a:cubicBezTo>
                    <a:pt x="563" y="2174"/>
                    <a:pt x="629" y="2174"/>
                    <a:pt x="639" y="2108"/>
                  </a:cubicBezTo>
                  <a:cubicBezTo>
                    <a:pt x="620" y="2003"/>
                    <a:pt x="620" y="2003"/>
                    <a:pt x="620" y="2003"/>
                  </a:cubicBezTo>
                  <a:lnTo>
                    <a:pt x="620" y="2003"/>
                  </a:lnTo>
                  <a:cubicBezTo>
                    <a:pt x="572" y="1965"/>
                    <a:pt x="506" y="1946"/>
                    <a:pt x="467" y="1888"/>
                  </a:cubicBezTo>
                  <a:cubicBezTo>
                    <a:pt x="458" y="1869"/>
                    <a:pt x="439" y="1841"/>
                    <a:pt x="429" y="1812"/>
                  </a:cubicBezTo>
                  <a:cubicBezTo>
                    <a:pt x="420" y="1745"/>
                    <a:pt x="401" y="1707"/>
                    <a:pt x="458" y="1650"/>
                  </a:cubicBezTo>
                  <a:cubicBezTo>
                    <a:pt x="496" y="1612"/>
                    <a:pt x="553" y="1593"/>
                    <a:pt x="572" y="1536"/>
                  </a:cubicBezTo>
                  <a:cubicBezTo>
                    <a:pt x="582" y="1507"/>
                    <a:pt x="601" y="1459"/>
                    <a:pt x="629" y="1440"/>
                  </a:cubicBezTo>
                  <a:cubicBezTo>
                    <a:pt x="668" y="1411"/>
                    <a:pt x="725" y="1450"/>
                    <a:pt x="744" y="1373"/>
                  </a:cubicBezTo>
                  <a:cubicBezTo>
                    <a:pt x="754" y="1335"/>
                    <a:pt x="849" y="1297"/>
                    <a:pt x="801" y="1231"/>
                  </a:cubicBezTo>
                  <a:cubicBezTo>
                    <a:pt x="782" y="1183"/>
                    <a:pt x="820" y="1068"/>
                    <a:pt x="830" y="1030"/>
                  </a:cubicBezTo>
                  <a:cubicBezTo>
                    <a:pt x="849" y="944"/>
                    <a:pt x="858" y="868"/>
                    <a:pt x="916" y="801"/>
                  </a:cubicBezTo>
                  <a:cubicBezTo>
                    <a:pt x="944" y="763"/>
                    <a:pt x="935" y="668"/>
                    <a:pt x="906" y="639"/>
                  </a:cubicBezTo>
                  <a:cubicBezTo>
                    <a:pt x="773" y="525"/>
                    <a:pt x="906" y="506"/>
                    <a:pt x="944" y="391"/>
                  </a:cubicBezTo>
                  <a:cubicBezTo>
                    <a:pt x="973" y="334"/>
                    <a:pt x="963" y="258"/>
                    <a:pt x="925" y="201"/>
                  </a:cubicBezTo>
                  <a:cubicBezTo>
                    <a:pt x="906" y="172"/>
                    <a:pt x="868" y="134"/>
                    <a:pt x="868" y="105"/>
                  </a:cubicBezTo>
                  <a:cubicBezTo>
                    <a:pt x="811" y="0"/>
                    <a:pt x="811" y="0"/>
                    <a:pt x="811" y="0"/>
                  </a:cubicBezTo>
                  <a:lnTo>
                    <a:pt x="811" y="0"/>
                  </a:lnTo>
                  <a:cubicBezTo>
                    <a:pt x="687" y="48"/>
                    <a:pt x="639" y="181"/>
                    <a:pt x="687" y="305"/>
                  </a:cubicBezTo>
                  <a:cubicBezTo>
                    <a:pt x="734" y="429"/>
                    <a:pt x="706" y="553"/>
                    <a:pt x="629" y="658"/>
                  </a:cubicBezTo>
                  <a:cubicBezTo>
                    <a:pt x="525" y="963"/>
                    <a:pt x="525" y="963"/>
                    <a:pt x="525" y="963"/>
                  </a:cubicBezTo>
                  <a:lnTo>
                    <a:pt x="525" y="963"/>
                  </a:lnTo>
                  <a:cubicBezTo>
                    <a:pt x="525" y="992"/>
                    <a:pt x="496" y="1078"/>
                    <a:pt x="487" y="1097"/>
                  </a:cubicBezTo>
                  <a:cubicBezTo>
                    <a:pt x="467" y="1135"/>
                    <a:pt x="439" y="1164"/>
                    <a:pt x="420" y="1202"/>
                  </a:cubicBezTo>
                  <a:cubicBezTo>
                    <a:pt x="391" y="1259"/>
                    <a:pt x="344" y="1307"/>
                    <a:pt x="344" y="1364"/>
                  </a:cubicBezTo>
                  <a:cubicBezTo>
                    <a:pt x="324" y="1450"/>
                    <a:pt x="362" y="1459"/>
                    <a:pt x="277" y="1526"/>
                  </a:cubicBezTo>
                  <a:cubicBezTo>
                    <a:pt x="267" y="1545"/>
                    <a:pt x="239" y="1555"/>
                    <a:pt x="229" y="1574"/>
                  </a:cubicBezTo>
                  <a:cubicBezTo>
                    <a:pt x="229" y="1602"/>
                    <a:pt x="267" y="1631"/>
                    <a:pt x="267" y="1660"/>
                  </a:cubicBezTo>
                  <a:cubicBezTo>
                    <a:pt x="258" y="1679"/>
                    <a:pt x="229" y="1688"/>
                    <a:pt x="229" y="1698"/>
                  </a:cubicBezTo>
                  <a:cubicBezTo>
                    <a:pt x="220" y="1707"/>
                    <a:pt x="200" y="1745"/>
                    <a:pt x="200" y="1755"/>
                  </a:cubicBezTo>
                  <a:cubicBezTo>
                    <a:pt x="200" y="1783"/>
                    <a:pt x="258" y="1755"/>
                    <a:pt x="267" y="1765"/>
                  </a:cubicBezTo>
                  <a:cubicBezTo>
                    <a:pt x="286" y="1783"/>
                    <a:pt x="258" y="1831"/>
                    <a:pt x="248" y="1850"/>
                  </a:cubicBezTo>
                  <a:cubicBezTo>
                    <a:pt x="258" y="1917"/>
                    <a:pt x="162" y="1869"/>
                    <a:pt x="210" y="1917"/>
                  </a:cubicBezTo>
                  <a:cubicBezTo>
                    <a:pt x="220" y="1936"/>
                    <a:pt x="248" y="1965"/>
                    <a:pt x="229" y="1984"/>
                  </a:cubicBezTo>
                  <a:cubicBezTo>
                    <a:pt x="200" y="2012"/>
                    <a:pt x="124" y="1936"/>
                    <a:pt x="143" y="2022"/>
                  </a:cubicBezTo>
                  <a:cubicBezTo>
                    <a:pt x="153" y="2060"/>
                    <a:pt x="315" y="2022"/>
                    <a:pt x="210" y="2089"/>
                  </a:cubicBezTo>
                  <a:cubicBezTo>
                    <a:pt x="162" y="2108"/>
                    <a:pt x="105" y="2060"/>
                    <a:pt x="105" y="2136"/>
                  </a:cubicBezTo>
                  <a:cubicBezTo>
                    <a:pt x="105" y="2203"/>
                    <a:pt x="57" y="2299"/>
                    <a:pt x="19" y="2356"/>
                  </a:cubicBezTo>
                  <a:cubicBezTo>
                    <a:pt x="10" y="2384"/>
                    <a:pt x="10" y="2432"/>
                    <a:pt x="0" y="24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4" name="Freeform 65"/>
            <p:cNvSpPr>
              <a:spLocks noChangeArrowheads="1"/>
            </p:cNvSpPr>
            <p:nvPr/>
          </p:nvSpPr>
          <p:spPr bwMode="auto">
            <a:xfrm>
              <a:off x="7414692" y="4503495"/>
              <a:ext cx="374379" cy="608679"/>
            </a:xfrm>
            <a:custGeom>
              <a:avLst/>
              <a:gdLst>
                <a:gd name="T0" fmla="*/ 410 w 1507"/>
                <a:gd name="T1" fmla="*/ 448 h 2452"/>
                <a:gd name="T2" fmla="*/ 410 w 1507"/>
                <a:gd name="T3" fmla="*/ 448 h 2452"/>
                <a:gd name="T4" fmla="*/ 467 w 1507"/>
                <a:gd name="T5" fmla="*/ 553 h 2452"/>
                <a:gd name="T6" fmla="*/ 524 w 1507"/>
                <a:gd name="T7" fmla="*/ 649 h 2452"/>
                <a:gd name="T8" fmla="*/ 543 w 1507"/>
                <a:gd name="T9" fmla="*/ 839 h 2452"/>
                <a:gd name="T10" fmla="*/ 505 w 1507"/>
                <a:gd name="T11" fmla="*/ 1087 h 2452"/>
                <a:gd name="T12" fmla="*/ 515 w 1507"/>
                <a:gd name="T13" fmla="*/ 1249 h 2452"/>
                <a:gd name="T14" fmla="*/ 429 w 1507"/>
                <a:gd name="T15" fmla="*/ 1478 h 2452"/>
                <a:gd name="T16" fmla="*/ 400 w 1507"/>
                <a:gd name="T17" fmla="*/ 1679 h 2452"/>
                <a:gd name="T18" fmla="*/ 343 w 1507"/>
                <a:gd name="T19" fmla="*/ 1821 h 2452"/>
                <a:gd name="T20" fmla="*/ 228 w 1507"/>
                <a:gd name="T21" fmla="*/ 1888 h 2452"/>
                <a:gd name="T22" fmla="*/ 171 w 1507"/>
                <a:gd name="T23" fmla="*/ 1984 h 2452"/>
                <a:gd name="T24" fmla="*/ 57 w 1507"/>
                <a:gd name="T25" fmla="*/ 2098 h 2452"/>
                <a:gd name="T26" fmla="*/ 28 w 1507"/>
                <a:gd name="T27" fmla="*/ 2260 h 2452"/>
                <a:gd name="T28" fmla="*/ 66 w 1507"/>
                <a:gd name="T29" fmla="*/ 2336 h 2452"/>
                <a:gd name="T30" fmla="*/ 219 w 1507"/>
                <a:gd name="T31" fmla="*/ 2451 h 2452"/>
                <a:gd name="T32" fmla="*/ 219 w 1507"/>
                <a:gd name="T33" fmla="*/ 2451 h 2452"/>
                <a:gd name="T34" fmla="*/ 315 w 1507"/>
                <a:gd name="T35" fmla="*/ 2317 h 2452"/>
                <a:gd name="T36" fmla="*/ 438 w 1507"/>
                <a:gd name="T37" fmla="*/ 2241 h 2452"/>
                <a:gd name="T38" fmla="*/ 610 w 1507"/>
                <a:gd name="T39" fmla="*/ 2327 h 2452"/>
                <a:gd name="T40" fmla="*/ 896 w 1507"/>
                <a:gd name="T41" fmla="*/ 2289 h 2452"/>
                <a:gd name="T42" fmla="*/ 896 w 1507"/>
                <a:gd name="T43" fmla="*/ 2289 h 2452"/>
                <a:gd name="T44" fmla="*/ 896 w 1507"/>
                <a:gd name="T45" fmla="*/ 2060 h 2452"/>
                <a:gd name="T46" fmla="*/ 906 w 1507"/>
                <a:gd name="T47" fmla="*/ 1831 h 2452"/>
                <a:gd name="T48" fmla="*/ 906 w 1507"/>
                <a:gd name="T49" fmla="*/ 1640 h 2452"/>
                <a:gd name="T50" fmla="*/ 1039 w 1507"/>
                <a:gd name="T51" fmla="*/ 1383 h 2452"/>
                <a:gd name="T52" fmla="*/ 1039 w 1507"/>
                <a:gd name="T53" fmla="*/ 1364 h 2452"/>
                <a:gd name="T54" fmla="*/ 982 w 1507"/>
                <a:gd name="T55" fmla="*/ 1345 h 2452"/>
                <a:gd name="T56" fmla="*/ 925 w 1507"/>
                <a:gd name="T57" fmla="*/ 1278 h 2452"/>
                <a:gd name="T58" fmla="*/ 934 w 1507"/>
                <a:gd name="T59" fmla="*/ 1154 h 2452"/>
                <a:gd name="T60" fmla="*/ 1049 w 1507"/>
                <a:gd name="T61" fmla="*/ 1154 h 2452"/>
                <a:gd name="T62" fmla="*/ 1125 w 1507"/>
                <a:gd name="T63" fmla="*/ 1144 h 2452"/>
                <a:gd name="T64" fmla="*/ 1039 w 1507"/>
                <a:gd name="T65" fmla="*/ 868 h 2452"/>
                <a:gd name="T66" fmla="*/ 1239 w 1507"/>
                <a:gd name="T67" fmla="*/ 563 h 2452"/>
                <a:gd name="T68" fmla="*/ 1383 w 1507"/>
                <a:gd name="T69" fmla="*/ 353 h 2452"/>
                <a:gd name="T70" fmla="*/ 1449 w 1507"/>
                <a:gd name="T71" fmla="*/ 267 h 2452"/>
                <a:gd name="T72" fmla="*/ 1497 w 1507"/>
                <a:gd name="T73" fmla="*/ 267 h 2452"/>
                <a:gd name="T74" fmla="*/ 1487 w 1507"/>
                <a:gd name="T75" fmla="*/ 95 h 2452"/>
                <a:gd name="T76" fmla="*/ 1497 w 1507"/>
                <a:gd name="T77" fmla="*/ 67 h 2452"/>
                <a:gd name="T78" fmla="*/ 1497 w 1507"/>
                <a:gd name="T79" fmla="*/ 67 h 2452"/>
                <a:gd name="T80" fmla="*/ 1344 w 1507"/>
                <a:gd name="T81" fmla="*/ 95 h 2452"/>
                <a:gd name="T82" fmla="*/ 1201 w 1507"/>
                <a:gd name="T83" fmla="*/ 105 h 2452"/>
                <a:gd name="T84" fmla="*/ 1106 w 1507"/>
                <a:gd name="T85" fmla="*/ 115 h 2452"/>
                <a:gd name="T86" fmla="*/ 972 w 1507"/>
                <a:gd name="T87" fmla="*/ 76 h 2452"/>
                <a:gd name="T88" fmla="*/ 877 w 1507"/>
                <a:gd name="T89" fmla="*/ 0 h 2452"/>
                <a:gd name="T90" fmla="*/ 877 w 1507"/>
                <a:gd name="T91" fmla="*/ 0 h 2452"/>
                <a:gd name="T92" fmla="*/ 810 w 1507"/>
                <a:gd name="T93" fmla="*/ 48 h 2452"/>
                <a:gd name="T94" fmla="*/ 753 w 1507"/>
                <a:gd name="T95" fmla="*/ 143 h 2452"/>
                <a:gd name="T96" fmla="*/ 639 w 1507"/>
                <a:gd name="T97" fmla="*/ 162 h 2452"/>
                <a:gd name="T98" fmla="*/ 610 w 1507"/>
                <a:gd name="T99" fmla="*/ 324 h 2452"/>
                <a:gd name="T100" fmla="*/ 515 w 1507"/>
                <a:gd name="T101" fmla="*/ 382 h 2452"/>
                <a:gd name="T102" fmla="*/ 429 w 1507"/>
                <a:gd name="T103" fmla="*/ 439 h 2452"/>
                <a:gd name="T104" fmla="*/ 410 w 1507"/>
                <a:gd name="T105" fmla="*/ 448 h 2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507" h="2452">
                  <a:moveTo>
                    <a:pt x="410" y="448"/>
                  </a:moveTo>
                  <a:lnTo>
                    <a:pt x="410" y="448"/>
                  </a:lnTo>
                  <a:cubicBezTo>
                    <a:pt x="467" y="553"/>
                    <a:pt x="467" y="553"/>
                    <a:pt x="467" y="553"/>
                  </a:cubicBezTo>
                  <a:cubicBezTo>
                    <a:pt x="467" y="582"/>
                    <a:pt x="505" y="620"/>
                    <a:pt x="524" y="649"/>
                  </a:cubicBezTo>
                  <a:cubicBezTo>
                    <a:pt x="562" y="706"/>
                    <a:pt x="572" y="782"/>
                    <a:pt x="543" y="839"/>
                  </a:cubicBezTo>
                  <a:cubicBezTo>
                    <a:pt x="505" y="954"/>
                    <a:pt x="372" y="973"/>
                    <a:pt x="505" y="1087"/>
                  </a:cubicBezTo>
                  <a:cubicBezTo>
                    <a:pt x="534" y="1116"/>
                    <a:pt x="543" y="1211"/>
                    <a:pt x="515" y="1249"/>
                  </a:cubicBezTo>
                  <a:cubicBezTo>
                    <a:pt x="457" y="1316"/>
                    <a:pt x="448" y="1392"/>
                    <a:pt x="429" y="1478"/>
                  </a:cubicBezTo>
                  <a:cubicBezTo>
                    <a:pt x="419" y="1516"/>
                    <a:pt x="381" y="1631"/>
                    <a:pt x="400" y="1679"/>
                  </a:cubicBezTo>
                  <a:cubicBezTo>
                    <a:pt x="448" y="1745"/>
                    <a:pt x="353" y="1783"/>
                    <a:pt x="343" y="1821"/>
                  </a:cubicBezTo>
                  <a:cubicBezTo>
                    <a:pt x="324" y="1898"/>
                    <a:pt x="267" y="1859"/>
                    <a:pt x="228" y="1888"/>
                  </a:cubicBezTo>
                  <a:cubicBezTo>
                    <a:pt x="200" y="1907"/>
                    <a:pt x="181" y="1955"/>
                    <a:pt x="171" y="1984"/>
                  </a:cubicBezTo>
                  <a:cubicBezTo>
                    <a:pt x="152" y="2041"/>
                    <a:pt x="95" y="2060"/>
                    <a:pt x="57" y="2098"/>
                  </a:cubicBezTo>
                  <a:cubicBezTo>
                    <a:pt x="0" y="2155"/>
                    <a:pt x="19" y="2193"/>
                    <a:pt x="28" y="2260"/>
                  </a:cubicBezTo>
                  <a:cubicBezTo>
                    <a:pt x="38" y="2289"/>
                    <a:pt x="57" y="2317"/>
                    <a:pt x="66" y="2336"/>
                  </a:cubicBezTo>
                  <a:cubicBezTo>
                    <a:pt x="105" y="2394"/>
                    <a:pt x="171" y="2413"/>
                    <a:pt x="219" y="2451"/>
                  </a:cubicBezTo>
                  <a:lnTo>
                    <a:pt x="219" y="2451"/>
                  </a:lnTo>
                  <a:cubicBezTo>
                    <a:pt x="257" y="2403"/>
                    <a:pt x="248" y="2336"/>
                    <a:pt x="315" y="2317"/>
                  </a:cubicBezTo>
                  <a:cubicBezTo>
                    <a:pt x="353" y="2298"/>
                    <a:pt x="400" y="2241"/>
                    <a:pt x="438" y="2241"/>
                  </a:cubicBezTo>
                  <a:cubicBezTo>
                    <a:pt x="515" y="2260"/>
                    <a:pt x="515" y="2384"/>
                    <a:pt x="610" y="2327"/>
                  </a:cubicBezTo>
                  <a:cubicBezTo>
                    <a:pt x="677" y="2279"/>
                    <a:pt x="820" y="2289"/>
                    <a:pt x="896" y="2289"/>
                  </a:cubicBezTo>
                  <a:lnTo>
                    <a:pt x="896" y="2289"/>
                  </a:lnTo>
                  <a:cubicBezTo>
                    <a:pt x="867" y="2203"/>
                    <a:pt x="867" y="2117"/>
                    <a:pt x="896" y="2060"/>
                  </a:cubicBezTo>
                  <a:cubicBezTo>
                    <a:pt x="925" y="2003"/>
                    <a:pt x="896" y="1898"/>
                    <a:pt x="906" y="1831"/>
                  </a:cubicBezTo>
                  <a:cubicBezTo>
                    <a:pt x="925" y="1755"/>
                    <a:pt x="944" y="1707"/>
                    <a:pt x="906" y="1640"/>
                  </a:cubicBezTo>
                  <a:cubicBezTo>
                    <a:pt x="858" y="1554"/>
                    <a:pt x="944" y="1402"/>
                    <a:pt x="1039" y="1383"/>
                  </a:cubicBezTo>
                  <a:cubicBezTo>
                    <a:pt x="1039" y="1373"/>
                    <a:pt x="1039" y="1373"/>
                    <a:pt x="1039" y="1364"/>
                  </a:cubicBezTo>
                  <a:cubicBezTo>
                    <a:pt x="1020" y="1364"/>
                    <a:pt x="982" y="1354"/>
                    <a:pt x="982" y="1345"/>
                  </a:cubicBezTo>
                  <a:cubicBezTo>
                    <a:pt x="972" y="1297"/>
                    <a:pt x="963" y="1297"/>
                    <a:pt x="925" y="1278"/>
                  </a:cubicBezTo>
                  <a:cubicBezTo>
                    <a:pt x="906" y="1240"/>
                    <a:pt x="877" y="1183"/>
                    <a:pt x="934" y="1154"/>
                  </a:cubicBezTo>
                  <a:cubicBezTo>
                    <a:pt x="953" y="1144"/>
                    <a:pt x="1039" y="1135"/>
                    <a:pt x="1049" y="1154"/>
                  </a:cubicBezTo>
                  <a:cubicBezTo>
                    <a:pt x="1087" y="1154"/>
                    <a:pt x="1096" y="1154"/>
                    <a:pt x="1125" y="1144"/>
                  </a:cubicBezTo>
                  <a:cubicBezTo>
                    <a:pt x="1125" y="1020"/>
                    <a:pt x="1001" y="1001"/>
                    <a:pt x="1039" y="868"/>
                  </a:cubicBezTo>
                  <a:cubicBezTo>
                    <a:pt x="1068" y="763"/>
                    <a:pt x="1173" y="658"/>
                    <a:pt x="1239" y="563"/>
                  </a:cubicBezTo>
                  <a:cubicBezTo>
                    <a:pt x="1297" y="496"/>
                    <a:pt x="1373" y="448"/>
                    <a:pt x="1383" y="353"/>
                  </a:cubicBezTo>
                  <a:cubicBezTo>
                    <a:pt x="1383" y="305"/>
                    <a:pt x="1411" y="267"/>
                    <a:pt x="1449" y="267"/>
                  </a:cubicBezTo>
                  <a:cubicBezTo>
                    <a:pt x="1468" y="267"/>
                    <a:pt x="1487" y="277"/>
                    <a:pt x="1497" y="267"/>
                  </a:cubicBezTo>
                  <a:cubicBezTo>
                    <a:pt x="1506" y="267"/>
                    <a:pt x="1478" y="133"/>
                    <a:pt x="1487" y="95"/>
                  </a:cubicBezTo>
                  <a:cubicBezTo>
                    <a:pt x="1487" y="86"/>
                    <a:pt x="1497" y="76"/>
                    <a:pt x="1497" y="67"/>
                  </a:cubicBezTo>
                  <a:lnTo>
                    <a:pt x="1497" y="67"/>
                  </a:lnTo>
                  <a:cubicBezTo>
                    <a:pt x="1440" y="67"/>
                    <a:pt x="1383" y="76"/>
                    <a:pt x="1344" y="95"/>
                  </a:cubicBezTo>
                  <a:cubicBezTo>
                    <a:pt x="1287" y="124"/>
                    <a:pt x="1258" y="115"/>
                    <a:pt x="1201" y="105"/>
                  </a:cubicBezTo>
                  <a:cubicBezTo>
                    <a:pt x="1173" y="95"/>
                    <a:pt x="1134" y="115"/>
                    <a:pt x="1106" y="115"/>
                  </a:cubicBezTo>
                  <a:cubicBezTo>
                    <a:pt x="1058" y="115"/>
                    <a:pt x="1020" y="95"/>
                    <a:pt x="972" y="76"/>
                  </a:cubicBezTo>
                  <a:cubicBezTo>
                    <a:pt x="877" y="0"/>
                    <a:pt x="877" y="0"/>
                    <a:pt x="877" y="0"/>
                  </a:cubicBezTo>
                  <a:lnTo>
                    <a:pt x="877" y="0"/>
                  </a:lnTo>
                  <a:cubicBezTo>
                    <a:pt x="858" y="10"/>
                    <a:pt x="820" y="10"/>
                    <a:pt x="810" y="48"/>
                  </a:cubicBezTo>
                  <a:cubicBezTo>
                    <a:pt x="801" y="67"/>
                    <a:pt x="782" y="143"/>
                    <a:pt x="753" y="143"/>
                  </a:cubicBezTo>
                  <a:cubicBezTo>
                    <a:pt x="724" y="143"/>
                    <a:pt x="639" y="86"/>
                    <a:pt x="639" y="162"/>
                  </a:cubicBezTo>
                  <a:cubicBezTo>
                    <a:pt x="639" y="219"/>
                    <a:pt x="696" y="286"/>
                    <a:pt x="610" y="324"/>
                  </a:cubicBezTo>
                  <a:cubicBezTo>
                    <a:pt x="591" y="382"/>
                    <a:pt x="562" y="382"/>
                    <a:pt x="515" y="382"/>
                  </a:cubicBezTo>
                  <a:cubicBezTo>
                    <a:pt x="477" y="382"/>
                    <a:pt x="477" y="429"/>
                    <a:pt x="429" y="439"/>
                  </a:cubicBezTo>
                  <a:cubicBezTo>
                    <a:pt x="429" y="439"/>
                    <a:pt x="419" y="448"/>
                    <a:pt x="410" y="4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5" name="Freeform 66"/>
            <p:cNvSpPr>
              <a:spLocks noChangeArrowheads="1"/>
            </p:cNvSpPr>
            <p:nvPr/>
          </p:nvSpPr>
          <p:spPr bwMode="auto">
            <a:xfrm>
              <a:off x="7655519" y="5236975"/>
              <a:ext cx="480562" cy="627289"/>
            </a:xfrm>
            <a:custGeom>
              <a:avLst/>
              <a:gdLst>
                <a:gd name="T0" fmla="*/ 1660 w 1937"/>
                <a:gd name="T1" fmla="*/ 2470 h 2528"/>
                <a:gd name="T2" fmla="*/ 1660 w 1937"/>
                <a:gd name="T3" fmla="*/ 2470 h 2528"/>
                <a:gd name="T4" fmla="*/ 1746 w 1937"/>
                <a:gd name="T5" fmla="*/ 2461 h 2528"/>
                <a:gd name="T6" fmla="*/ 1936 w 1937"/>
                <a:gd name="T7" fmla="*/ 2375 h 2528"/>
                <a:gd name="T8" fmla="*/ 1936 w 1937"/>
                <a:gd name="T9" fmla="*/ 2375 h 2528"/>
                <a:gd name="T10" fmla="*/ 1917 w 1937"/>
                <a:gd name="T11" fmla="*/ 2203 h 2528"/>
                <a:gd name="T12" fmla="*/ 1822 w 1937"/>
                <a:gd name="T13" fmla="*/ 1755 h 2528"/>
                <a:gd name="T14" fmla="*/ 1641 w 1937"/>
                <a:gd name="T15" fmla="*/ 1393 h 2528"/>
                <a:gd name="T16" fmla="*/ 1631 w 1937"/>
                <a:gd name="T17" fmla="*/ 1393 h 2528"/>
                <a:gd name="T18" fmla="*/ 1621 w 1937"/>
                <a:gd name="T19" fmla="*/ 1584 h 2528"/>
                <a:gd name="T20" fmla="*/ 1507 w 1937"/>
                <a:gd name="T21" fmla="*/ 1459 h 2528"/>
                <a:gd name="T22" fmla="*/ 1374 w 1937"/>
                <a:gd name="T23" fmla="*/ 1335 h 2528"/>
                <a:gd name="T24" fmla="*/ 1231 w 1937"/>
                <a:gd name="T25" fmla="*/ 830 h 2528"/>
                <a:gd name="T26" fmla="*/ 1212 w 1937"/>
                <a:gd name="T27" fmla="*/ 563 h 2528"/>
                <a:gd name="T28" fmla="*/ 1192 w 1937"/>
                <a:gd name="T29" fmla="*/ 344 h 2528"/>
                <a:gd name="T30" fmla="*/ 1154 w 1937"/>
                <a:gd name="T31" fmla="*/ 220 h 2528"/>
                <a:gd name="T32" fmla="*/ 1116 w 1937"/>
                <a:gd name="T33" fmla="*/ 29 h 2528"/>
                <a:gd name="T34" fmla="*/ 1059 w 1937"/>
                <a:gd name="T35" fmla="*/ 0 h 2528"/>
                <a:gd name="T36" fmla="*/ 964 w 1937"/>
                <a:gd name="T37" fmla="*/ 0 h 2528"/>
                <a:gd name="T38" fmla="*/ 964 w 1937"/>
                <a:gd name="T39" fmla="*/ 0 h 2528"/>
                <a:gd name="T40" fmla="*/ 945 w 1937"/>
                <a:gd name="T41" fmla="*/ 124 h 2528"/>
                <a:gd name="T42" fmla="*/ 906 w 1937"/>
                <a:gd name="T43" fmla="*/ 220 h 2528"/>
                <a:gd name="T44" fmla="*/ 878 w 1937"/>
                <a:gd name="T45" fmla="*/ 287 h 2528"/>
                <a:gd name="T46" fmla="*/ 973 w 1937"/>
                <a:gd name="T47" fmla="*/ 420 h 2528"/>
                <a:gd name="T48" fmla="*/ 906 w 1937"/>
                <a:gd name="T49" fmla="*/ 554 h 2528"/>
                <a:gd name="T50" fmla="*/ 849 w 1937"/>
                <a:gd name="T51" fmla="*/ 630 h 2528"/>
                <a:gd name="T52" fmla="*/ 697 w 1937"/>
                <a:gd name="T53" fmla="*/ 668 h 2528"/>
                <a:gd name="T54" fmla="*/ 563 w 1937"/>
                <a:gd name="T55" fmla="*/ 811 h 2528"/>
                <a:gd name="T56" fmla="*/ 496 w 1937"/>
                <a:gd name="T57" fmla="*/ 1049 h 2528"/>
                <a:gd name="T58" fmla="*/ 411 w 1937"/>
                <a:gd name="T59" fmla="*/ 1250 h 2528"/>
                <a:gd name="T60" fmla="*/ 334 w 1937"/>
                <a:gd name="T61" fmla="*/ 1374 h 2528"/>
                <a:gd name="T62" fmla="*/ 67 w 1937"/>
                <a:gd name="T63" fmla="*/ 1584 h 2528"/>
                <a:gd name="T64" fmla="*/ 191 w 1937"/>
                <a:gd name="T65" fmla="*/ 1726 h 2528"/>
                <a:gd name="T66" fmla="*/ 191 w 1937"/>
                <a:gd name="T67" fmla="*/ 1726 h 2528"/>
                <a:gd name="T68" fmla="*/ 220 w 1937"/>
                <a:gd name="T69" fmla="*/ 1822 h 2528"/>
                <a:gd name="T70" fmla="*/ 306 w 1937"/>
                <a:gd name="T71" fmla="*/ 1974 h 2528"/>
                <a:gd name="T72" fmla="*/ 334 w 1937"/>
                <a:gd name="T73" fmla="*/ 2070 h 2528"/>
                <a:gd name="T74" fmla="*/ 363 w 1937"/>
                <a:gd name="T75" fmla="*/ 2232 h 2528"/>
                <a:gd name="T76" fmla="*/ 315 w 1937"/>
                <a:gd name="T77" fmla="*/ 2365 h 2528"/>
                <a:gd name="T78" fmla="*/ 315 w 1937"/>
                <a:gd name="T79" fmla="*/ 2365 h 2528"/>
                <a:gd name="T80" fmla="*/ 411 w 1937"/>
                <a:gd name="T81" fmla="*/ 2432 h 2528"/>
                <a:gd name="T82" fmla="*/ 592 w 1937"/>
                <a:gd name="T83" fmla="*/ 2451 h 2528"/>
                <a:gd name="T84" fmla="*/ 716 w 1937"/>
                <a:gd name="T85" fmla="*/ 2270 h 2528"/>
                <a:gd name="T86" fmla="*/ 830 w 1937"/>
                <a:gd name="T87" fmla="*/ 2251 h 2528"/>
                <a:gd name="T88" fmla="*/ 916 w 1937"/>
                <a:gd name="T89" fmla="*/ 2346 h 2528"/>
                <a:gd name="T90" fmla="*/ 925 w 1937"/>
                <a:gd name="T91" fmla="*/ 2499 h 2528"/>
                <a:gd name="T92" fmla="*/ 925 w 1937"/>
                <a:gd name="T93" fmla="*/ 2499 h 2528"/>
                <a:gd name="T94" fmla="*/ 1021 w 1937"/>
                <a:gd name="T95" fmla="*/ 2480 h 2528"/>
                <a:gd name="T96" fmla="*/ 1173 w 1937"/>
                <a:gd name="T97" fmla="*/ 2451 h 2528"/>
                <a:gd name="T98" fmla="*/ 1307 w 1937"/>
                <a:gd name="T99" fmla="*/ 2461 h 2528"/>
                <a:gd name="T100" fmla="*/ 1469 w 1937"/>
                <a:gd name="T101" fmla="*/ 2527 h 2528"/>
                <a:gd name="T102" fmla="*/ 1660 w 1937"/>
                <a:gd name="T103" fmla="*/ 2470 h 25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937" h="2528">
                  <a:moveTo>
                    <a:pt x="1660" y="2470"/>
                  </a:moveTo>
                  <a:lnTo>
                    <a:pt x="1660" y="2470"/>
                  </a:lnTo>
                  <a:cubicBezTo>
                    <a:pt x="1688" y="2480"/>
                    <a:pt x="1726" y="2489"/>
                    <a:pt x="1746" y="2461"/>
                  </a:cubicBezTo>
                  <a:cubicBezTo>
                    <a:pt x="1793" y="2413"/>
                    <a:pt x="1879" y="2385"/>
                    <a:pt x="1936" y="2375"/>
                  </a:cubicBezTo>
                  <a:lnTo>
                    <a:pt x="1936" y="2375"/>
                  </a:lnTo>
                  <a:cubicBezTo>
                    <a:pt x="1917" y="2203"/>
                    <a:pt x="1917" y="2203"/>
                    <a:pt x="1917" y="2203"/>
                  </a:cubicBezTo>
                  <a:cubicBezTo>
                    <a:pt x="1822" y="1755"/>
                    <a:pt x="1822" y="1755"/>
                    <a:pt x="1822" y="1755"/>
                  </a:cubicBezTo>
                  <a:cubicBezTo>
                    <a:pt x="1812" y="1698"/>
                    <a:pt x="1717" y="1374"/>
                    <a:pt x="1641" y="1393"/>
                  </a:cubicBezTo>
                  <a:cubicBezTo>
                    <a:pt x="1641" y="1393"/>
                    <a:pt x="1641" y="1393"/>
                    <a:pt x="1631" y="1393"/>
                  </a:cubicBezTo>
                  <a:cubicBezTo>
                    <a:pt x="1631" y="1459"/>
                    <a:pt x="1641" y="1526"/>
                    <a:pt x="1621" y="1584"/>
                  </a:cubicBezTo>
                  <a:cubicBezTo>
                    <a:pt x="1583" y="1584"/>
                    <a:pt x="1526" y="1488"/>
                    <a:pt x="1507" y="1459"/>
                  </a:cubicBezTo>
                  <a:cubicBezTo>
                    <a:pt x="1469" y="1412"/>
                    <a:pt x="1412" y="1383"/>
                    <a:pt x="1374" y="1335"/>
                  </a:cubicBezTo>
                  <a:cubicBezTo>
                    <a:pt x="1278" y="1212"/>
                    <a:pt x="1250" y="992"/>
                    <a:pt x="1231" y="830"/>
                  </a:cubicBezTo>
                  <a:cubicBezTo>
                    <a:pt x="1221" y="744"/>
                    <a:pt x="1231" y="649"/>
                    <a:pt x="1212" y="563"/>
                  </a:cubicBezTo>
                  <a:cubicBezTo>
                    <a:pt x="1202" y="496"/>
                    <a:pt x="1231" y="401"/>
                    <a:pt x="1192" y="344"/>
                  </a:cubicBezTo>
                  <a:cubicBezTo>
                    <a:pt x="1164" y="287"/>
                    <a:pt x="1164" y="277"/>
                    <a:pt x="1154" y="220"/>
                  </a:cubicBezTo>
                  <a:cubicBezTo>
                    <a:pt x="1145" y="143"/>
                    <a:pt x="1116" y="96"/>
                    <a:pt x="1116" y="29"/>
                  </a:cubicBezTo>
                  <a:cubicBezTo>
                    <a:pt x="1097" y="20"/>
                    <a:pt x="1078" y="10"/>
                    <a:pt x="1059" y="0"/>
                  </a:cubicBezTo>
                  <a:cubicBezTo>
                    <a:pt x="1040" y="0"/>
                    <a:pt x="992" y="0"/>
                    <a:pt x="964" y="0"/>
                  </a:cubicBezTo>
                  <a:lnTo>
                    <a:pt x="964" y="0"/>
                  </a:lnTo>
                  <a:cubicBezTo>
                    <a:pt x="954" y="29"/>
                    <a:pt x="945" y="96"/>
                    <a:pt x="945" y="124"/>
                  </a:cubicBezTo>
                  <a:cubicBezTo>
                    <a:pt x="945" y="162"/>
                    <a:pt x="925" y="191"/>
                    <a:pt x="906" y="220"/>
                  </a:cubicBezTo>
                  <a:cubicBezTo>
                    <a:pt x="887" y="239"/>
                    <a:pt x="887" y="267"/>
                    <a:pt x="878" y="287"/>
                  </a:cubicBezTo>
                  <a:cubicBezTo>
                    <a:pt x="887" y="363"/>
                    <a:pt x="925" y="372"/>
                    <a:pt x="973" y="420"/>
                  </a:cubicBezTo>
                  <a:cubicBezTo>
                    <a:pt x="992" y="449"/>
                    <a:pt x="925" y="534"/>
                    <a:pt x="906" y="554"/>
                  </a:cubicBezTo>
                  <a:cubicBezTo>
                    <a:pt x="868" y="582"/>
                    <a:pt x="868" y="592"/>
                    <a:pt x="849" y="630"/>
                  </a:cubicBezTo>
                  <a:cubicBezTo>
                    <a:pt x="820" y="677"/>
                    <a:pt x="744" y="658"/>
                    <a:pt x="697" y="668"/>
                  </a:cubicBezTo>
                  <a:cubicBezTo>
                    <a:pt x="678" y="677"/>
                    <a:pt x="573" y="792"/>
                    <a:pt x="563" y="811"/>
                  </a:cubicBezTo>
                  <a:cubicBezTo>
                    <a:pt x="525" y="897"/>
                    <a:pt x="573" y="954"/>
                    <a:pt x="496" y="1049"/>
                  </a:cubicBezTo>
                  <a:cubicBezTo>
                    <a:pt x="477" y="1116"/>
                    <a:pt x="449" y="1183"/>
                    <a:pt x="411" y="1250"/>
                  </a:cubicBezTo>
                  <a:cubicBezTo>
                    <a:pt x="391" y="1278"/>
                    <a:pt x="363" y="1345"/>
                    <a:pt x="334" y="1374"/>
                  </a:cubicBezTo>
                  <a:cubicBezTo>
                    <a:pt x="258" y="1440"/>
                    <a:pt x="0" y="1431"/>
                    <a:pt x="67" y="1584"/>
                  </a:cubicBezTo>
                  <a:cubicBezTo>
                    <a:pt x="96" y="1641"/>
                    <a:pt x="172" y="1669"/>
                    <a:pt x="191" y="1726"/>
                  </a:cubicBezTo>
                  <a:lnTo>
                    <a:pt x="191" y="1726"/>
                  </a:lnTo>
                  <a:cubicBezTo>
                    <a:pt x="220" y="1822"/>
                    <a:pt x="220" y="1822"/>
                    <a:pt x="220" y="1822"/>
                  </a:cubicBezTo>
                  <a:cubicBezTo>
                    <a:pt x="201" y="1898"/>
                    <a:pt x="258" y="1936"/>
                    <a:pt x="306" y="1974"/>
                  </a:cubicBezTo>
                  <a:cubicBezTo>
                    <a:pt x="315" y="2003"/>
                    <a:pt x="334" y="2032"/>
                    <a:pt x="334" y="2070"/>
                  </a:cubicBezTo>
                  <a:cubicBezTo>
                    <a:pt x="344" y="2127"/>
                    <a:pt x="372" y="2175"/>
                    <a:pt x="363" y="2232"/>
                  </a:cubicBezTo>
                  <a:cubicBezTo>
                    <a:pt x="353" y="2280"/>
                    <a:pt x="315" y="2318"/>
                    <a:pt x="315" y="2365"/>
                  </a:cubicBezTo>
                  <a:lnTo>
                    <a:pt x="315" y="2365"/>
                  </a:lnTo>
                  <a:cubicBezTo>
                    <a:pt x="363" y="2385"/>
                    <a:pt x="372" y="2375"/>
                    <a:pt x="411" y="2432"/>
                  </a:cubicBezTo>
                  <a:cubicBezTo>
                    <a:pt x="439" y="2480"/>
                    <a:pt x="553" y="2518"/>
                    <a:pt x="592" y="2451"/>
                  </a:cubicBezTo>
                  <a:cubicBezTo>
                    <a:pt x="611" y="2394"/>
                    <a:pt x="668" y="2308"/>
                    <a:pt x="716" y="2270"/>
                  </a:cubicBezTo>
                  <a:cubicBezTo>
                    <a:pt x="763" y="2232"/>
                    <a:pt x="773" y="2251"/>
                    <a:pt x="830" y="2251"/>
                  </a:cubicBezTo>
                  <a:cubicBezTo>
                    <a:pt x="916" y="2260"/>
                    <a:pt x="935" y="2251"/>
                    <a:pt x="916" y="2346"/>
                  </a:cubicBezTo>
                  <a:cubicBezTo>
                    <a:pt x="916" y="2385"/>
                    <a:pt x="906" y="2451"/>
                    <a:pt x="925" y="2499"/>
                  </a:cubicBezTo>
                  <a:lnTo>
                    <a:pt x="925" y="2499"/>
                  </a:lnTo>
                  <a:cubicBezTo>
                    <a:pt x="964" y="2499"/>
                    <a:pt x="1002" y="2518"/>
                    <a:pt x="1021" y="2480"/>
                  </a:cubicBezTo>
                  <a:cubicBezTo>
                    <a:pt x="1069" y="2423"/>
                    <a:pt x="1116" y="2442"/>
                    <a:pt x="1173" y="2451"/>
                  </a:cubicBezTo>
                  <a:cubicBezTo>
                    <a:pt x="1221" y="2461"/>
                    <a:pt x="1259" y="2442"/>
                    <a:pt x="1307" y="2461"/>
                  </a:cubicBezTo>
                  <a:cubicBezTo>
                    <a:pt x="1374" y="2480"/>
                    <a:pt x="1393" y="2527"/>
                    <a:pt x="1469" y="2527"/>
                  </a:cubicBezTo>
                  <a:cubicBezTo>
                    <a:pt x="1536" y="2527"/>
                    <a:pt x="1593" y="2480"/>
                    <a:pt x="1660" y="247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6" name="Freeform 67"/>
            <p:cNvSpPr>
              <a:spLocks noChangeArrowheads="1"/>
            </p:cNvSpPr>
            <p:nvPr/>
          </p:nvSpPr>
          <p:spPr bwMode="auto">
            <a:xfrm>
              <a:off x="8020047" y="5827044"/>
              <a:ext cx="435681" cy="694069"/>
            </a:xfrm>
            <a:custGeom>
              <a:avLst/>
              <a:gdLst>
                <a:gd name="T0" fmla="*/ 191 w 1756"/>
                <a:gd name="T1" fmla="*/ 95 h 2795"/>
                <a:gd name="T2" fmla="*/ 191 w 1756"/>
                <a:gd name="T3" fmla="*/ 95 h 2795"/>
                <a:gd name="T4" fmla="*/ 277 w 1756"/>
                <a:gd name="T5" fmla="*/ 86 h 2795"/>
                <a:gd name="T6" fmla="*/ 467 w 1756"/>
                <a:gd name="T7" fmla="*/ 0 h 2795"/>
                <a:gd name="T8" fmla="*/ 467 w 1756"/>
                <a:gd name="T9" fmla="*/ 0 h 2795"/>
                <a:gd name="T10" fmla="*/ 477 w 1756"/>
                <a:gd name="T11" fmla="*/ 57 h 2795"/>
                <a:gd name="T12" fmla="*/ 524 w 1756"/>
                <a:gd name="T13" fmla="*/ 296 h 2795"/>
                <a:gd name="T14" fmla="*/ 563 w 1756"/>
                <a:gd name="T15" fmla="*/ 505 h 2795"/>
                <a:gd name="T16" fmla="*/ 677 w 1756"/>
                <a:gd name="T17" fmla="*/ 849 h 2795"/>
                <a:gd name="T18" fmla="*/ 858 w 1756"/>
                <a:gd name="T19" fmla="*/ 1211 h 2795"/>
                <a:gd name="T20" fmla="*/ 1059 w 1756"/>
                <a:gd name="T21" fmla="*/ 1459 h 2795"/>
                <a:gd name="T22" fmla="*/ 1469 w 1756"/>
                <a:gd name="T23" fmla="*/ 1783 h 2795"/>
                <a:gd name="T24" fmla="*/ 1688 w 1756"/>
                <a:gd name="T25" fmla="*/ 1860 h 2795"/>
                <a:gd name="T26" fmla="*/ 1688 w 1756"/>
                <a:gd name="T27" fmla="*/ 1860 h 2795"/>
                <a:gd name="T28" fmla="*/ 1640 w 1756"/>
                <a:gd name="T29" fmla="*/ 1993 h 2795"/>
                <a:gd name="T30" fmla="*/ 1650 w 1756"/>
                <a:gd name="T31" fmla="*/ 2088 h 2795"/>
                <a:gd name="T32" fmla="*/ 1755 w 1756"/>
                <a:gd name="T33" fmla="*/ 2241 h 2795"/>
                <a:gd name="T34" fmla="*/ 1755 w 1756"/>
                <a:gd name="T35" fmla="*/ 2241 h 2795"/>
                <a:gd name="T36" fmla="*/ 1688 w 1756"/>
                <a:gd name="T37" fmla="*/ 2413 h 2795"/>
                <a:gd name="T38" fmla="*/ 1574 w 1756"/>
                <a:gd name="T39" fmla="*/ 2508 h 2795"/>
                <a:gd name="T40" fmla="*/ 1430 w 1756"/>
                <a:gd name="T41" fmla="*/ 2775 h 2795"/>
                <a:gd name="T42" fmla="*/ 1326 w 1756"/>
                <a:gd name="T43" fmla="*/ 2794 h 2795"/>
                <a:gd name="T44" fmla="*/ 1326 w 1756"/>
                <a:gd name="T45" fmla="*/ 2794 h 2795"/>
                <a:gd name="T46" fmla="*/ 1316 w 1756"/>
                <a:gd name="T47" fmla="*/ 2746 h 2795"/>
                <a:gd name="T48" fmla="*/ 1297 w 1756"/>
                <a:gd name="T49" fmla="*/ 2651 h 2795"/>
                <a:gd name="T50" fmla="*/ 1230 w 1756"/>
                <a:gd name="T51" fmla="*/ 2527 h 2795"/>
                <a:gd name="T52" fmla="*/ 1144 w 1756"/>
                <a:gd name="T53" fmla="*/ 2470 h 2795"/>
                <a:gd name="T54" fmla="*/ 944 w 1756"/>
                <a:gd name="T55" fmla="*/ 2508 h 2795"/>
                <a:gd name="T56" fmla="*/ 725 w 1756"/>
                <a:gd name="T57" fmla="*/ 2413 h 2795"/>
                <a:gd name="T58" fmla="*/ 544 w 1756"/>
                <a:gd name="T59" fmla="*/ 2394 h 2795"/>
                <a:gd name="T60" fmla="*/ 419 w 1756"/>
                <a:gd name="T61" fmla="*/ 2250 h 2795"/>
                <a:gd name="T62" fmla="*/ 419 w 1756"/>
                <a:gd name="T63" fmla="*/ 2155 h 2795"/>
                <a:gd name="T64" fmla="*/ 315 w 1756"/>
                <a:gd name="T65" fmla="*/ 2108 h 2795"/>
                <a:gd name="T66" fmla="*/ 248 w 1756"/>
                <a:gd name="T67" fmla="*/ 2079 h 2795"/>
                <a:gd name="T68" fmla="*/ 248 w 1756"/>
                <a:gd name="T69" fmla="*/ 2079 h 2795"/>
                <a:gd name="T70" fmla="*/ 248 w 1756"/>
                <a:gd name="T71" fmla="*/ 1965 h 2795"/>
                <a:gd name="T72" fmla="*/ 229 w 1756"/>
                <a:gd name="T73" fmla="*/ 1898 h 2795"/>
                <a:gd name="T74" fmla="*/ 248 w 1756"/>
                <a:gd name="T75" fmla="*/ 1850 h 2795"/>
                <a:gd name="T76" fmla="*/ 248 w 1756"/>
                <a:gd name="T77" fmla="*/ 1802 h 2795"/>
                <a:gd name="T78" fmla="*/ 191 w 1756"/>
                <a:gd name="T79" fmla="*/ 1726 h 2795"/>
                <a:gd name="T80" fmla="*/ 76 w 1756"/>
                <a:gd name="T81" fmla="*/ 1707 h 2795"/>
                <a:gd name="T82" fmla="*/ 57 w 1756"/>
                <a:gd name="T83" fmla="*/ 1650 h 2795"/>
                <a:gd name="T84" fmla="*/ 9 w 1756"/>
                <a:gd name="T85" fmla="*/ 1574 h 2795"/>
                <a:gd name="T86" fmla="*/ 19 w 1756"/>
                <a:gd name="T87" fmla="*/ 1469 h 2795"/>
                <a:gd name="T88" fmla="*/ 0 w 1756"/>
                <a:gd name="T89" fmla="*/ 1402 h 2795"/>
                <a:gd name="T90" fmla="*/ 0 w 1756"/>
                <a:gd name="T91" fmla="*/ 1402 h 2795"/>
                <a:gd name="T92" fmla="*/ 38 w 1756"/>
                <a:gd name="T93" fmla="*/ 1345 h 2795"/>
                <a:gd name="T94" fmla="*/ 124 w 1756"/>
                <a:gd name="T95" fmla="*/ 1335 h 2795"/>
                <a:gd name="T96" fmla="*/ 181 w 1756"/>
                <a:gd name="T97" fmla="*/ 1307 h 2795"/>
                <a:gd name="T98" fmla="*/ 429 w 1756"/>
                <a:gd name="T99" fmla="*/ 1211 h 2795"/>
                <a:gd name="T100" fmla="*/ 515 w 1756"/>
                <a:gd name="T101" fmla="*/ 1125 h 2795"/>
                <a:gd name="T102" fmla="*/ 591 w 1756"/>
                <a:gd name="T103" fmla="*/ 1001 h 2795"/>
                <a:gd name="T104" fmla="*/ 553 w 1756"/>
                <a:gd name="T105" fmla="*/ 906 h 2795"/>
                <a:gd name="T106" fmla="*/ 515 w 1756"/>
                <a:gd name="T107" fmla="*/ 706 h 2795"/>
                <a:gd name="T108" fmla="*/ 296 w 1756"/>
                <a:gd name="T109" fmla="*/ 629 h 2795"/>
                <a:gd name="T110" fmla="*/ 257 w 1756"/>
                <a:gd name="T111" fmla="*/ 467 h 2795"/>
                <a:gd name="T112" fmla="*/ 248 w 1756"/>
                <a:gd name="T113" fmla="*/ 343 h 2795"/>
                <a:gd name="T114" fmla="*/ 219 w 1756"/>
                <a:gd name="T115" fmla="*/ 229 h 2795"/>
                <a:gd name="T116" fmla="*/ 191 w 1756"/>
                <a:gd name="T117" fmla="*/ 95 h 2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756" h="2795">
                  <a:moveTo>
                    <a:pt x="191" y="95"/>
                  </a:moveTo>
                  <a:lnTo>
                    <a:pt x="191" y="95"/>
                  </a:lnTo>
                  <a:cubicBezTo>
                    <a:pt x="219" y="105"/>
                    <a:pt x="257" y="114"/>
                    <a:pt x="277" y="86"/>
                  </a:cubicBezTo>
                  <a:cubicBezTo>
                    <a:pt x="324" y="38"/>
                    <a:pt x="410" y="10"/>
                    <a:pt x="467" y="0"/>
                  </a:cubicBezTo>
                  <a:lnTo>
                    <a:pt x="467" y="0"/>
                  </a:lnTo>
                  <a:cubicBezTo>
                    <a:pt x="477" y="57"/>
                    <a:pt x="477" y="57"/>
                    <a:pt x="477" y="57"/>
                  </a:cubicBezTo>
                  <a:cubicBezTo>
                    <a:pt x="496" y="133"/>
                    <a:pt x="524" y="219"/>
                    <a:pt x="524" y="296"/>
                  </a:cubicBezTo>
                  <a:cubicBezTo>
                    <a:pt x="524" y="353"/>
                    <a:pt x="553" y="448"/>
                    <a:pt x="563" y="505"/>
                  </a:cubicBezTo>
                  <a:cubicBezTo>
                    <a:pt x="582" y="620"/>
                    <a:pt x="639" y="734"/>
                    <a:pt x="677" y="849"/>
                  </a:cubicBezTo>
                  <a:cubicBezTo>
                    <a:pt x="715" y="963"/>
                    <a:pt x="773" y="1116"/>
                    <a:pt x="858" y="1211"/>
                  </a:cubicBezTo>
                  <a:cubicBezTo>
                    <a:pt x="935" y="1278"/>
                    <a:pt x="1001" y="1373"/>
                    <a:pt x="1059" y="1459"/>
                  </a:cubicBezTo>
                  <a:cubicBezTo>
                    <a:pt x="1154" y="1602"/>
                    <a:pt x="1335" y="1688"/>
                    <a:pt x="1469" y="1783"/>
                  </a:cubicBezTo>
                  <a:cubicBezTo>
                    <a:pt x="1526" y="1812"/>
                    <a:pt x="1621" y="1869"/>
                    <a:pt x="1688" y="1860"/>
                  </a:cubicBezTo>
                  <a:lnTo>
                    <a:pt x="1688" y="1860"/>
                  </a:lnTo>
                  <a:cubicBezTo>
                    <a:pt x="1678" y="1898"/>
                    <a:pt x="1659" y="1955"/>
                    <a:pt x="1640" y="1993"/>
                  </a:cubicBezTo>
                  <a:cubicBezTo>
                    <a:pt x="1621" y="2031"/>
                    <a:pt x="1621" y="2050"/>
                    <a:pt x="1650" y="2088"/>
                  </a:cubicBezTo>
                  <a:cubicBezTo>
                    <a:pt x="1688" y="2136"/>
                    <a:pt x="1745" y="2174"/>
                    <a:pt x="1755" y="2241"/>
                  </a:cubicBezTo>
                  <a:lnTo>
                    <a:pt x="1755" y="2241"/>
                  </a:lnTo>
                  <a:cubicBezTo>
                    <a:pt x="1736" y="2298"/>
                    <a:pt x="1716" y="2355"/>
                    <a:pt x="1688" y="2413"/>
                  </a:cubicBezTo>
                  <a:cubicBezTo>
                    <a:pt x="1650" y="2470"/>
                    <a:pt x="1640" y="2489"/>
                    <a:pt x="1574" y="2508"/>
                  </a:cubicBezTo>
                  <a:cubicBezTo>
                    <a:pt x="1411" y="2537"/>
                    <a:pt x="1507" y="2756"/>
                    <a:pt x="1430" y="2775"/>
                  </a:cubicBezTo>
                  <a:cubicBezTo>
                    <a:pt x="1326" y="2794"/>
                    <a:pt x="1326" y="2794"/>
                    <a:pt x="1326" y="2794"/>
                  </a:cubicBezTo>
                  <a:lnTo>
                    <a:pt x="1326" y="2794"/>
                  </a:lnTo>
                  <a:cubicBezTo>
                    <a:pt x="1326" y="2775"/>
                    <a:pt x="1326" y="2766"/>
                    <a:pt x="1316" y="2746"/>
                  </a:cubicBezTo>
                  <a:cubicBezTo>
                    <a:pt x="1307" y="2718"/>
                    <a:pt x="1297" y="2689"/>
                    <a:pt x="1297" y="2651"/>
                  </a:cubicBezTo>
                  <a:cubicBezTo>
                    <a:pt x="1287" y="2613"/>
                    <a:pt x="1278" y="2546"/>
                    <a:pt x="1230" y="2527"/>
                  </a:cubicBezTo>
                  <a:cubicBezTo>
                    <a:pt x="1192" y="2518"/>
                    <a:pt x="1144" y="2527"/>
                    <a:pt x="1144" y="2470"/>
                  </a:cubicBezTo>
                  <a:cubicBezTo>
                    <a:pt x="1068" y="2470"/>
                    <a:pt x="1040" y="2584"/>
                    <a:pt x="944" y="2508"/>
                  </a:cubicBezTo>
                  <a:cubicBezTo>
                    <a:pt x="868" y="2451"/>
                    <a:pt x="782" y="2489"/>
                    <a:pt x="725" y="2413"/>
                  </a:cubicBezTo>
                  <a:cubicBezTo>
                    <a:pt x="725" y="2413"/>
                    <a:pt x="582" y="2403"/>
                    <a:pt x="544" y="2394"/>
                  </a:cubicBezTo>
                  <a:cubicBezTo>
                    <a:pt x="524" y="2384"/>
                    <a:pt x="419" y="2260"/>
                    <a:pt x="419" y="2250"/>
                  </a:cubicBezTo>
                  <a:cubicBezTo>
                    <a:pt x="429" y="2212"/>
                    <a:pt x="448" y="2193"/>
                    <a:pt x="419" y="2155"/>
                  </a:cubicBezTo>
                  <a:cubicBezTo>
                    <a:pt x="381" y="2088"/>
                    <a:pt x="401" y="2108"/>
                    <a:pt x="315" y="2108"/>
                  </a:cubicBezTo>
                  <a:cubicBezTo>
                    <a:pt x="296" y="2108"/>
                    <a:pt x="267" y="2088"/>
                    <a:pt x="248" y="2079"/>
                  </a:cubicBezTo>
                  <a:lnTo>
                    <a:pt x="248" y="2079"/>
                  </a:lnTo>
                  <a:cubicBezTo>
                    <a:pt x="239" y="2050"/>
                    <a:pt x="248" y="1993"/>
                    <a:pt x="248" y="1965"/>
                  </a:cubicBezTo>
                  <a:cubicBezTo>
                    <a:pt x="248" y="1936"/>
                    <a:pt x="229" y="1926"/>
                    <a:pt x="229" y="1898"/>
                  </a:cubicBezTo>
                  <a:cubicBezTo>
                    <a:pt x="229" y="1879"/>
                    <a:pt x="239" y="1860"/>
                    <a:pt x="248" y="1850"/>
                  </a:cubicBezTo>
                  <a:cubicBezTo>
                    <a:pt x="248" y="1831"/>
                    <a:pt x="248" y="1821"/>
                    <a:pt x="248" y="1802"/>
                  </a:cubicBezTo>
                  <a:cubicBezTo>
                    <a:pt x="248" y="1774"/>
                    <a:pt x="229" y="1736"/>
                    <a:pt x="191" y="1726"/>
                  </a:cubicBezTo>
                  <a:cubicBezTo>
                    <a:pt x="162" y="1716"/>
                    <a:pt x="105" y="1726"/>
                    <a:pt x="76" y="1707"/>
                  </a:cubicBezTo>
                  <a:cubicBezTo>
                    <a:pt x="67" y="1688"/>
                    <a:pt x="67" y="1659"/>
                    <a:pt x="57" y="1650"/>
                  </a:cubicBezTo>
                  <a:cubicBezTo>
                    <a:pt x="38" y="1621"/>
                    <a:pt x="9" y="1602"/>
                    <a:pt x="9" y="1574"/>
                  </a:cubicBezTo>
                  <a:cubicBezTo>
                    <a:pt x="0" y="1535"/>
                    <a:pt x="19" y="1507"/>
                    <a:pt x="19" y="1469"/>
                  </a:cubicBezTo>
                  <a:cubicBezTo>
                    <a:pt x="19" y="1449"/>
                    <a:pt x="0" y="1430"/>
                    <a:pt x="0" y="1402"/>
                  </a:cubicBezTo>
                  <a:lnTo>
                    <a:pt x="0" y="1402"/>
                  </a:lnTo>
                  <a:cubicBezTo>
                    <a:pt x="38" y="1345"/>
                    <a:pt x="38" y="1345"/>
                    <a:pt x="38" y="1345"/>
                  </a:cubicBezTo>
                  <a:cubicBezTo>
                    <a:pt x="76" y="1335"/>
                    <a:pt x="86" y="1335"/>
                    <a:pt x="124" y="1335"/>
                  </a:cubicBezTo>
                  <a:cubicBezTo>
                    <a:pt x="152" y="1335"/>
                    <a:pt x="162" y="1335"/>
                    <a:pt x="181" y="1307"/>
                  </a:cubicBezTo>
                  <a:cubicBezTo>
                    <a:pt x="239" y="1249"/>
                    <a:pt x="372" y="1287"/>
                    <a:pt x="429" y="1211"/>
                  </a:cubicBezTo>
                  <a:cubicBezTo>
                    <a:pt x="458" y="1163"/>
                    <a:pt x="458" y="1144"/>
                    <a:pt x="515" y="1125"/>
                  </a:cubicBezTo>
                  <a:cubicBezTo>
                    <a:pt x="572" y="1106"/>
                    <a:pt x="582" y="1058"/>
                    <a:pt x="591" y="1001"/>
                  </a:cubicBezTo>
                  <a:cubicBezTo>
                    <a:pt x="582" y="963"/>
                    <a:pt x="582" y="935"/>
                    <a:pt x="553" y="906"/>
                  </a:cubicBezTo>
                  <a:cubicBezTo>
                    <a:pt x="524" y="868"/>
                    <a:pt x="553" y="744"/>
                    <a:pt x="515" y="706"/>
                  </a:cubicBezTo>
                  <a:cubicBezTo>
                    <a:pt x="467" y="668"/>
                    <a:pt x="277" y="801"/>
                    <a:pt x="296" y="629"/>
                  </a:cubicBezTo>
                  <a:cubicBezTo>
                    <a:pt x="305" y="553"/>
                    <a:pt x="267" y="534"/>
                    <a:pt x="257" y="467"/>
                  </a:cubicBezTo>
                  <a:cubicBezTo>
                    <a:pt x="248" y="429"/>
                    <a:pt x="257" y="391"/>
                    <a:pt x="248" y="343"/>
                  </a:cubicBezTo>
                  <a:cubicBezTo>
                    <a:pt x="239" y="305"/>
                    <a:pt x="219" y="277"/>
                    <a:pt x="219" y="229"/>
                  </a:cubicBezTo>
                  <a:cubicBezTo>
                    <a:pt x="191" y="95"/>
                    <a:pt x="191" y="95"/>
                    <a:pt x="191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7" name="Freeform 68"/>
            <p:cNvSpPr>
              <a:spLocks noChangeArrowheads="1"/>
            </p:cNvSpPr>
            <p:nvPr/>
          </p:nvSpPr>
          <p:spPr bwMode="auto">
            <a:xfrm>
              <a:off x="7885402" y="5839086"/>
              <a:ext cx="282426" cy="341561"/>
            </a:xfrm>
            <a:custGeom>
              <a:avLst/>
              <a:gdLst>
                <a:gd name="T0" fmla="*/ 0 w 1136"/>
                <a:gd name="T1" fmla="*/ 76 h 1374"/>
                <a:gd name="T2" fmla="*/ 0 w 1136"/>
                <a:gd name="T3" fmla="*/ 76 h 1374"/>
                <a:gd name="T4" fmla="*/ 96 w 1136"/>
                <a:gd name="T5" fmla="*/ 57 h 1374"/>
                <a:gd name="T6" fmla="*/ 248 w 1136"/>
                <a:gd name="T7" fmla="*/ 28 h 1374"/>
                <a:gd name="T8" fmla="*/ 382 w 1136"/>
                <a:gd name="T9" fmla="*/ 38 h 1374"/>
                <a:gd name="T10" fmla="*/ 544 w 1136"/>
                <a:gd name="T11" fmla="*/ 104 h 1374"/>
                <a:gd name="T12" fmla="*/ 735 w 1136"/>
                <a:gd name="T13" fmla="*/ 47 h 1374"/>
                <a:gd name="T14" fmla="*/ 735 w 1136"/>
                <a:gd name="T15" fmla="*/ 47 h 1374"/>
                <a:gd name="T16" fmla="*/ 763 w 1136"/>
                <a:gd name="T17" fmla="*/ 181 h 1374"/>
                <a:gd name="T18" fmla="*/ 792 w 1136"/>
                <a:gd name="T19" fmla="*/ 295 h 1374"/>
                <a:gd name="T20" fmla="*/ 801 w 1136"/>
                <a:gd name="T21" fmla="*/ 419 h 1374"/>
                <a:gd name="T22" fmla="*/ 840 w 1136"/>
                <a:gd name="T23" fmla="*/ 581 h 1374"/>
                <a:gd name="T24" fmla="*/ 1059 w 1136"/>
                <a:gd name="T25" fmla="*/ 658 h 1374"/>
                <a:gd name="T26" fmla="*/ 1097 w 1136"/>
                <a:gd name="T27" fmla="*/ 858 h 1374"/>
                <a:gd name="T28" fmla="*/ 1135 w 1136"/>
                <a:gd name="T29" fmla="*/ 953 h 1374"/>
                <a:gd name="T30" fmla="*/ 1059 w 1136"/>
                <a:gd name="T31" fmla="*/ 1077 h 1374"/>
                <a:gd name="T32" fmla="*/ 973 w 1136"/>
                <a:gd name="T33" fmla="*/ 1163 h 1374"/>
                <a:gd name="T34" fmla="*/ 725 w 1136"/>
                <a:gd name="T35" fmla="*/ 1259 h 1374"/>
                <a:gd name="T36" fmla="*/ 668 w 1136"/>
                <a:gd name="T37" fmla="*/ 1287 h 1374"/>
                <a:gd name="T38" fmla="*/ 582 w 1136"/>
                <a:gd name="T39" fmla="*/ 1297 h 1374"/>
                <a:gd name="T40" fmla="*/ 544 w 1136"/>
                <a:gd name="T41" fmla="*/ 1354 h 1374"/>
                <a:gd name="T42" fmla="*/ 544 w 1136"/>
                <a:gd name="T43" fmla="*/ 1354 h 1374"/>
                <a:gd name="T44" fmla="*/ 458 w 1136"/>
                <a:gd name="T45" fmla="*/ 1354 h 1374"/>
                <a:gd name="T46" fmla="*/ 401 w 1136"/>
                <a:gd name="T47" fmla="*/ 1277 h 1374"/>
                <a:gd name="T48" fmla="*/ 353 w 1136"/>
                <a:gd name="T49" fmla="*/ 1220 h 1374"/>
                <a:gd name="T50" fmla="*/ 353 w 1136"/>
                <a:gd name="T51" fmla="*/ 1220 h 1374"/>
                <a:gd name="T52" fmla="*/ 325 w 1136"/>
                <a:gd name="T53" fmla="*/ 1077 h 1374"/>
                <a:gd name="T54" fmla="*/ 258 w 1136"/>
                <a:gd name="T55" fmla="*/ 887 h 1374"/>
                <a:gd name="T56" fmla="*/ 115 w 1136"/>
                <a:gd name="T57" fmla="*/ 429 h 1374"/>
                <a:gd name="T58" fmla="*/ 77 w 1136"/>
                <a:gd name="T59" fmla="*/ 305 h 1374"/>
                <a:gd name="T60" fmla="*/ 39 w 1136"/>
                <a:gd name="T61" fmla="*/ 162 h 1374"/>
                <a:gd name="T62" fmla="*/ 0 w 1136"/>
                <a:gd name="T63" fmla="*/ 76 h 13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36" h="1374">
                  <a:moveTo>
                    <a:pt x="0" y="76"/>
                  </a:moveTo>
                  <a:lnTo>
                    <a:pt x="0" y="76"/>
                  </a:lnTo>
                  <a:cubicBezTo>
                    <a:pt x="39" y="76"/>
                    <a:pt x="77" y="95"/>
                    <a:pt x="96" y="57"/>
                  </a:cubicBezTo>
                  <a:cubicBezTo>
                    <a:pt x="144" y="0"/>
                    <a:pt x="191" y="19"/>
                    <a:pt x="248" y="28"/>
                  </a:cubicBezTo>
                  <a:cubicBezTo>
                    <a:pt x="296" y="38"/>
                    <a:pt x="334" y="19"/>
                    <a:pt x="382" y="38"/>
                  </a:cubicBezTo>
                  <a:cubicBezTo>
                    <a:pt x="449" y="57"/>
                    <a:pt x="468" y="104"/>
                    <a:pt x="544" y="104"/>
                  </a:cubicBezTo>
                  <a:cubicBezTo>
                    <a:pt x="611" y="104"/>
                    <a:pt x="668" y="57"/>
                    <a:pt x="735" y="47"/>
                  </a:cubicBezTo>
                  <a:lnTo>
                    <a:pt x="735" y="47"/>
                  </a:lnTo>
                  <a:cubicBezTo>
                    <a:pt x="763" y="181"/>
                    <a:pt x="763" y="181"/>
                    <a:pt x="763" y="181"/>
                  </a:cubicBezTo>
                  <a:cubicBezTo>
                    <a:pt x="763" y="229"/>
                    <a:pt x="783" y="257"/>
                    <a:pt x="792" y="295"/>
                  </a:cubicBezTo>
                  <a:cubicBezTo>
                    <a:pt x="801" y="343"/>
                    <a:pt x="792" y="381"/>
                    <a:pt x="801" y="419"/>
                  </a:cubicBezTo>
                  <a:cubicBezTo>
                    <a:pt x="811" y="486"/>
                    <a:pt x="849" y="505"/>
                    <a:pt x="840" y="581"/>
                  </a:cubicBezTo>
                  <a:cubicBezTo>
                    <a:pt x="821" y="753"/>
                    <a:pt x="1011" y="620"/>
                    <a:pt x="1059" y="658"/>
                  </a:cubicBezTo>
                  <a:cubicBezTo>
                    <a:pt x="1097" y="696"/>
                    <a:pt x="1068" y="820"/>
                    <a:pt x="1097" y="858"/>
                  </a:cubicBezTo>
                  <a:cubicBezTo>
                    <a:pt x="1126" y="887"/>
                    <a:pt x="1126" y="915"/>
                    <a:pt x="1135" y="953"/>
                  </a:cubicBezTo>
                  <a:cubicBezTo>
                    <a:pt x="1126" y="1010"/>
                    <a:pt x="1116" y="1058"/>
                    <a:pt x="1059" y="1077"/>
                  </a:cubicBezTo>
                  <a:cubicBezTo>
                    <a:pt x="1002" y="1096"/>
                    <a:pt x="1002" y="1115"/>
                    <a:pt x="973" y="1163"/>
                  </a:cubicBezTo>
                  <a:cubicBezTo>
                    <a:pt x="916" y="1239"/>
                    <a:pt x="783" y="1201"/>
                    <a:pt x="725" y="1259"/>
                  </a:cubicBezTo>
                  <a:cubicBezTo>
                    <a:pt x="706" y="1287"/>
                    <a:pt x="696" y="1287"/>
                    <a:pt x="668" y="1287"/>
                  </a:cubicBezTo>
                  <a:cubicBezTo>
                    <a:pt x="630" y="1287"/>
                    <a:pt x="620" y="1287"/>
                    <a:pt x="582" y="1297"/>
                  </a:cubicBezTo>
                  <a:cubicBezTo>
                    <a:pt x="544" y="1354"/>
                    <a:pt x="544" y="1354"/>
                    <a:pt x="544" y="1354"/>
                  </a:cubicBezTo>
                  <a:lnTo>
                    <a:pt x="544" y="1354"/>
                  </a:lnTo>
                  <a:cubicBezTo>
                    <a:pt x="516" y="1363"/>
                    <a:pt x="487" y="1373"/>
                    <a:pt x="458" y="1354"/>
                  </a:cubicBezTo>
                  <a:cubicBezTo>
                    <a:pt x="429" y="1344"/>
                    <a:pt x="420" y="1306"/>
                    <a:pt x="401" y="1277"/>
                  </a:cubicBezTo>
                  <a:cubicBezTo>
                    <a:pt x="382" y="1259"/>
                    <a:pt x="372" y="1239"/>
                    <a:pt x="353" y="1220"/>
                  </a:cubicBezTo>
                  <a:lnTo>
                    <a:pt x="353" y="1220"/>
                  </a:lnTo>
                  <a:cubicBezTo>
                    <a:pt x="372" y="1173"/>
                    <a:pt x="325" y="1125"/>
                    <a:pt x="325" y="1077"/>
                  </a:cubicBezTo>
                  <a:cubicBezTo>
                    <a:pt x="325" y="1010"/>
                    <a:pt x="267" y="953"/>
                    <a:pt x="258" y="887"/>
                  </a:cubicBezTo>
                  <a:cubicBezTo>
                    <a:pt x="220" y="724"/>
                    <a:pt x="77" y="620"/>
                    <a:pt x="115" y="429"/>
                  </a:cubicBezTo>
                  <a:cubicBezTo>
                    <a:pt x="134" y="381"/>
                    <a:pt x="115" y="333"/>
                    <a:pt x="77" y="305"/>
                  </a:cubicBezTo>
                  <a:cubicBezTo>
                    <a:pt x="48" y="276"/>
                    <a:pt x="48" y="200"/>
                    <a:pt x="39" y="162"/>
                  </a:cubicBezTo>
                  <a:cubicBezTo>
                    <a:pt x="39" y="133"/>
                    <a:pt x="10" y="104"/>
                    <a:pt x="0" y="7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8" name="Freeform 69"/>
            <p:cNvSpPr>
              <a:spLocks noChangeArrowheads="1"/>
            </p:cNvSpPr>
            <p:nvPr/>
          </p:nvSpPr>
          <p:spPr bwMode="auto">
            <a:xfrm>
              <a:off x="8578331" y="6373322"/>
              <a:ext cx="303225" cy="398488"/>
            </a:xfrm>
            <a:custGeom>
              <a:avLst/>
              <a:gdLst>
                <a:gd name="T0" fmla="*/ 343 w 1221"/>
                <a:gd name="T1" fmla="*/ 134 h 1603"/>
                <a:gd name="T2" fmla="*/ 343 w 1221"/>
                <a:gd name="T3" fmla="*/ 134 h 1603"/>
                <a:gd name="T4" fmla="*/ 362 w 1221"/>
                <a:gd name="T5" fmla="*/ 191 h 1603"/>
                <a:gd name="T6" fmla="*/ 200 w 1221"/>
                <a:gd name="T7" fmla="*/ 315 h 1603"/>
                <a:gd name="T8" fmla="*/ 77 w 1221"/>
                <a:gd name="T9" fmla="*/ 401 h 1603"/>
                <a:gd name="T10" fmla="*/ 20 w 1221"/>
                <a:gd name="T11" fmla="*/ 677 h 1603"/>
                <a:gd name="T12" fmla="*/ 125 w 1221"/>
                <a:gd name="T13" fmla="*/ 944 h 1603"/>
                <a:gd name="T14" fmla="*/ 144 w 1221"/>
                <a:gd name="T15" fmla="*/ 1039 h 1603"/>
                <a:gd name="T16" fmla="*/ 172 w 1221"/>
                <a:gd name="T17" fmla="*/ 1154 h 1603"/>
                <a:gd name="T18" fmla="*/ 200 w 1221"/>
                <a:gd name="T19" fmla="*/ 1287 h 1603"/>
                <a:gd name="T20" fmla="*/ 200 w 1221"/>
                <a:gd name="T21" fmla="*/ 1287 h 1603"/>
                <a:gd name="T22" fmla="*/ 228 w 1221"/>
                <a:gd name="T23" fmla="*/ 1268 h 1603"/>
                <a:gd name="T24" fmla="*/ 343 w 1221"/>
                <a:gd name="T25" fmla="*/ 1240 h 1603"/>
                <a:gd name="T26" fmla="*/ 429 w 1221"/>
                <a:gd name="T27" fmla="*/ 1297 h 1603"/>
                <a:gd name="T28" fmla="*/ 448 w 1221"/>
                <a:gd name="T29" fmla="*/ 1373 h 1603"/>
                <a:gd name="T30" fmla="*/ 667 w 1221"/>
                <a:gd name="T31" fmla="*/ 1478 h 1603"/>
                <a:gd name="T32" fmla="*/ 743 w 1221"/>
                <a:gd name="T33" fmla="*/ 1507 h 1603"/>
                <a:gd name="T34" fmla="*/ 801 w 1221"/>
                <a:gd name="T35" fmla="*/ 1459 h 1603"/>
                <a:gd name="T36" fmla="*/ 858 w 1221"/>
                <a:gd name="T37" fmla="*/ 1373 h 1603"/>
                <a:gd name="T38" fmla="*/ 915 w 1221"/>
                <a:gd name="T39" fmla="*/ 1202 h 1603"/>
                <a:gd name="T40" fmla="*/ 982 w 1221"/>
                <a:gd name="T41" fmla="*/ 1059 h 1603"/>
                <a:gd name="T42" fmla="*/ 1191 w 1221"/>
                <a:gd name="T43" fmla="*/ 915 h 1603"/>
                <a:gd name="T44" fmla="*/ 1182 w 1221"/>
                <a:gd name="T45" fmla="*/ 830 h 1603"/>
                <a:gd name="T46" fmla="*/ 1191 w 1221"/>
                <a:gd name="T47" fmla="*/ 677 h 1603"/>
                <a:gd name="T48" fmla="*/ 1191 w 1221"/>
                <a:gd name="T49" fmla="*/ 677 h 1603"/>
                <a:gd name="T50" fmla="*/ 791 w 1221"/>
                <a:gd name="T51" fmla="*/ 372 h 1603"/>
                <a:gd name="T52" fmla="*/ 572 w 1221"/>
                <a:gd name="T53" fmla="*/ 114 h 1603"/>
                <a:gd name="T54" fmla="*/ 572 w 1221"/>
                <a:gd name="T55" fmla="*/ 114 h 1603"/>
                <a:gd name="T56" fmla="*/ 438 w 1221"/>
                <a:gd name="T57" fmla="*/ 67 h 1603"/>
                <a:gd name="T58" fmla="*/ 343 w 1221"/>
                <a:gd name="T59" fmla="*/ 38 h 1603"/>
                <a:gd name="T60" fmla="*/ 343 w 1221"/>
                <a:gd name="T61" fmla="*/ 134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221" h="1603">
                  <a:moveTo>
                    <a:pt x="343" y="134"/>
                  </a:moveTo>
                  <a:lnTo>
                    <a:pt x="343" y="134"/>
                  </a:lnTo>
                  <a:cubicBezTo>
                    <a:pt x="362" y="191"/>
                    <a:pt x="362" y="191"/>
                    <a:pt x="362" y="191"/>
                  </a:cubicBezTo>
                  <a:cubicBezTo>
                    <a:pt x="362" y="238"/>
                    <a:pt x="238" y="296"/>
                    <a:pt x="200" y="315"/>
                  </a:cubicBezTo>
                  <a:cubicBezTo>
                    <a:pt x="144" y="334"/>
                    <a:pt x="125" y="372"/>
                    <a:pt x="77" y="401"/>
                  </a:cubicBezTo>
                  <a:cubicBezTo>
                    <a:pt x="0" y="448"/>
                    <a:pt x="20" y="591"/>
                    <a:pt x="20" y="677"/>
                  </a:cubicBezTo>
                  <a:cubicBezTo>
                    <a:pt x="10" y="810"/>
                    <a:pt x="29" y="849"/>
                    <a:pt x="125" y="944"/>
                  </a:cubicBezTo>
                  <a:cubicBezTo>
                    <a:pt x="125" y="982"/>
                    <a:pt x="144" y="1001"/>
                    <a:pt x="144" y="1039"/>
                  </a:cubicBezTo>
                  <a:cubicBezTo>
                    <a:pt x="144" y="1077"/>
                    <a:pt x="163" y="1116"/>
                    <a:pt x="172" y="1154"/>
                  </a:cubicBezTo>
                  <a:cubicBezTo>
                    <a:pt x="191" y="1182"/>
                    <a:pt x="200" y="1259"/>
                    <a:pt x="200" y="1287"/>
                  </a:cubicBezTo>
                  <a:lnTo>
                    <a:pt x="200" y="1287"/>
                  </a:lnTo>
                  <a:cubicBezTo>
                    <a:pt x="209" y="1287"/>
                    <a:pt x="219" y="1278"/>
                    <a:pt x="228" y="1268"/>
                  </a:cubicBezTo>
                  <a:cubicBezTo>
                    <a:pt x="257" y="1249"/>
                    <a:pt x="324" y="1192"/>
                    <a:pt x="343" y="1240"/>
                  </a:cubicBezTo>
                  <a:cubicBezTo>
                    <a:pt x="362" y="1278"/>
                    <a:pt x="391" y="1297"/>
                    <a:pt x="429" y="1297"/>
                  </a:cubicBezTo>
                  <a:cubicBezTo>
                    <a:pt x="448" y="1306"/>
                    <a:pt x="448" y="1354"/>
                    <a:pt x="448" y="1373"/>
                  </a:cubicBezTo>
                  <a:cubicBezTo>
                    <a:pt x="476" y="1593"/>
                    <a:pt x="620" y="1392"/>
                    <a:pt x="667" y="1478"/>
                  </a:cubicBezTo>
                  <a:cubicBezTo>
                    <a:pt x="677" y="1507"/>
                    <a:pt x="743" y="1602"/>
                    <a:pt x="743" y="1507"/>
                  </a:cubicBezTo>
                  <a:cubicBezTo>
                    <a:pt x="743" y="1469"/>
                    <a:pt x="772" y="1469"/>
                    <a:pt x="801" y="1459"/>
                  </a:cubicBezTo>
                  <a:cubicBezTo>
                    <a:pt x="829" y="1449"/>
                    <a:pt x="829" y="1392"/>
                    <a:pt x="858" y="1373"/>
                  </a:cubicBezTo>
                  <a:cubicBezTo>
                    <a:pt x="963" y="1344"/>
                    <a:pt x="915" y="1278"/>
                    <a:pt x="915" y="1202"/>
                  </a:cubicBezTo>
                  <a:cubicBezTo>
                    <a:pt x="915" y="1144"/>
                    <a:pt x="944" y="1106"/>
                    <a:pt x="982" y="1059"/>
                  </a:cubicBezTo>
                  <a:cubicBezTo>
                    <a:pt x="1049" y="992"/>
                    <a:pt x="1134" y="982"/>
                    <a:pt x="1191" y="915"/>
                  </a:cubicBezTo>
                  <a:cubicBezTo>
                    <a:pt x="1220" y="896"/>
                    <a:pt x="1191" y="849"/>
                    <a:pt x="1182" y="830"/>
                  </a:cubicBezTo>
                  <a:cubicBezTo>
                    <a:pt x="1173" y="782"/>
                    <a:pt x="1182" y="725"/>
                    <a:pt x="1191" y="677"/>
                  </a:cubicBezTo>
                  <a:lnTo>
                    <a:pt x="1191" y="677"/>
                  </a:lnTo>
                  <a:cubicBezTo>
                    <a:pt x="1058" y="582"/>
                    <a:pt x="944" y="419"/>
                    <a:pt x="791" y="372"/>
                  </a:cubicBezTo>
                  <a:cubicBezTo>
                    <a:pt x="705" y="343"/>
                    <a:pt x="620" y="200"/>
                    <a:pt x="572" y="114"/>
                  </a:cubicBezTo>
                  <a:lnTo>
                    <a:pt x="572" y="114"/>
                  </a:lnTo>
                  <a:cubicBezTo>
                    <a:pt x="534" y="124"/>
                    <a:pt x="448" y="105"/>
                    <a:pt x="438" y="67"/>
                  </a:cubicBezTo>
                  <a:cubicBezTo>
                    <a:pt x="419" y="19"/>
                    <a:pt x="381" y="0"/>
                    <a:pt x="343" y="38"/>
                  </a:cubicBezTo>
                  <a:cubicBezTo>
                    <a:pt x="333" y="57"/>
                    <a:pt x="343" y="105"/>
                    <a:pt x="343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39" name="Freeform 70"/>
            <p:cNvSpPr>
              <a:spLocks noChangeArrowheads="1"/>
            </p:cNvSpPr>
            <p:nvPr/>
          </p:nvSpPr>
          <p:spPr bwMode="auto">
            <a:xfrm>
              <a:off x="8349544" y="6356901"/>
              <a:ext cx="319645" cy="449941"/>
            </a:xfrm>
            <a:custGeom>
              <a:avLst/>
              <a:gdLst>
                <a:gd name="T0" fmla="*/ 0 w 1287"/>
                <a:gd name="T1" fmla="*/ 658 h 1813"/>
                <a:gd name="T2" fmla="*/ 0 w 1287"/>
                <a:gd name="T3" fmla="*/ 658 h 1813"/>
                <a:gd name="T4" fmla="*/ 104 w 1287"/>
                <a:gd name="T5" fmla="*/ 639 h 1813"/>
                <a:gd name="T6" fmla="*/ 248 w 1287"/>
                <a:gd name="T7" fmla="*/ 372 h 1813"/>
                <a:gd name="T8" fmla="*/ 362 w 1287"/>
                <a:gd name="T9" fmla="*/ 277 h 1813"/>
                <a:gd name="T10" fmla="*/ 429 w 1287"/>
                <a:gd name="T11" fmla="*/ 105 h 1813"/>
                <a:gd name="T12" fmla="*/ 429 w 1287"/>
                <a:gd name="T13" fmla="*/ 105 h 1813"/>
                <a:gd name="T14" fmla="*/ 581 w 1287"/>
                <a:gd name="T15" fmla="*/ 143 h 1813"/>
                <a:gd name="T16" fmla="*/ 686 w 1287"/>
                <a:gd name="T17" fmla="*/ 86 h 1813"/>
                <a:gd name="T18" fmla="*/ 772 w 1287"/>
                <a:gd name="T19" fmla="*/ 0 h 1813"/>
                <a:gd name="T20" fmla="*/ 781 w 1287"/>
                <a:gd name="T21" fmla="*/ 76 h 1813"/>
                <a:gd name="T22" fmla="*/ 848 w 1287"/>
                <a:gd name="T23" fmla="*/ 201 h 1813"/>
                <a:gd name="T24" fmla="*/ 982 w 1287"/>
                <a:gd name="T25" fmla="*/ 172 h 1813"/>
                <a:gd name="T26" fmla="*/ 1133 w 1287"/>
                <a:gd name="T27" fmla="*/ 181 h 1813"/>
                <a:gd name="T28" fmla="*/ 1267 w 1287"/>
                <a:gd name="T29" fmla="*/ 201 h 1813"/>
                <a:gd name="T30" fmla="*/ 1267 w 1287"/>
                <a:gd name="T31" fmla="*/ 201 h 1813"/>
                <a:gd name="T32" fmla="*/ 1286 w 1287"/>
                <a:gd name="T33" fmla="*/ 258 h 1813"/>
                <a:gd name="T34" fmla="*/ 1124 w 1287"/>
                <a:gd name="T35" fmla="*/ 382 h 1813"/>
                <a:gd name="T36" fmla="*/ 1001 w 1287"/>
                <a:gd name="T37" fmla="*/ 468 h 1813"/>
                <a:gd name="T38" fmla="*/ 944 w 1287"/>
                <a:gd name="T39" fmla="*/ 744 h 1813"/>
                <a:gd name="T40" fmla="*/ 1049 w 1287"/>
                <a:gd name="T41" fmla="*/ 1011 h 1813"/>
                <a:gd name="T42" fmla="*/ 1068 w 1287"/>
                <a:gd name="T43" fmla="*/ 1106 h 1813"/>
                <a:gd name="T44" fmla="*/ 1096 w 1287"/>
                <a:gd name="T45" fmla="*/ 1221 h 1813"/>
                <a:gd name="T46" fmla="*/ 1124 w 1287"/>
                <a:gd name="T47" fmla="*/ 1354 h 1813"/>
                <a:gd name="T48" fmla="*/ 1124 w 1287"/>
                <a:gd name="T49" fmla="*/ 1354 h 1813"/>
                <a:gd name="T50" fmla="*/ 982 w 1287"/>
                <a:gd name="T51" fmla="*/ 1373 h 1813"/>
                <a:gd name="T52" fmla="*/ 820 w 1287"/>
                <a:gd name="T53" fmla="*/ 1488 h 1813"/>
                <a:gd name="T54" fmla="*/ 705 w 1287"/>
                <a:gd name="T55" fmla="*/ 1640 h 1813"/>
                <a:gd name="T56" fmla="*/ 515 w 1287"/>
                <a:gd name="T57" fmla="*/ 1803 h 1813"/>
                <a:gd name="T58" fmla="*/ 381 w 1287"/>
                <a:gd name="T59" fmla="*/ 1612 h 1813"/>
                <a:gd name="T60" fmla="*/ 276 w 1287"/>
                <a:gd name="T61" fmla="*/ 1545 h 1813"/>
                <a:gd name="T62" fmla="*/ 362 w 1287"/>
                <a:gd name="T63" fmla="*/ 1316 h 1813"/>
                <a:gd name="T64" fmla="*/ 448 w 1287"/>
                <a:gd name="T65" fmla="*/ 1183 h 1813"/>
                <a:gd name="T66" fmla="*/ 438 w 1287"/>
                <a:gd name="T67" fmla="*/ 1068 h 1813"/>
                <a:gd name="T68" fmla="*/ 467 w 1287"/>
                <a:gd name="T69" fmla="*/ 992 h 1813"/>
                <a:gd name="T70" fmla="*/ 381 w 1287"/>
                <a:gd name="T71" fmla="*/ 877 h 1813"/>
                <a:gd name="T72" fmla="*/ 476 w 1287"/>
                <a:gd name="T73" fmla="*/ 820 h 1813"/>
                <a:gd name="T74" fmla="*/ 400 w 1287"/>
                <a:gd name="T75" fmla="*/ 725 h 1813"/>
                <a:gd name="T76" fmla="*/ 286 w 1287"/>
                <a:gd name="T77" fmla="*/ 725 h 1813"/>
                <a:gd name="T78" fmla="*/ 219 w 1287"/>
                <a:gd name="T79" fmla="*/ 696 h 1813"/>
                <a:gd name="T80" fmla="*/ 114 w 1287"/>
                <a:gd name="T81" fmla="*/ 773 h 1813"/>
                <a:gd name="T82" fmla="*/ 0 w 1287"/>
                <a:gd name="T83" fmla="*/ 687 h 1813"/>
                <a:gd name="T84" fmla="*/ 0 w 1287"/>
                <a:gd name="T85" fmla="*/ 658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287" h="1813">
                  <a:moveTo>
                    <a:pt x="0" y="658"/>
                  </a:moveTo>
                  <a:lnTo>
                    <a:pt x="0" y="658"/>
                  </a:lnTo>
                  <a:cubicBezTo>
                    <a:pt x="104" y="639"/>
                    <a:pt x="104" y="639"/>
                    <a:pt x="104" y="639"/>
                  </a:cubicBezTo>
                  <a:cubicBezTo>
                    <a:pt x="181" y="620"/>
                    <a:pt x="85" y="401"/>
                    <a:pt x="248" y="372"/>
                  </a:cubicBezTo>
                  <a:cubicBezTo>
                    <a:pt x="314" y="353"/>
                    <a:pt x="324" y="334"/>
                    <a:pt x="362" y="277"/>
                  </a:cubicBezTo>
                  <a:cubicBezTo>
                    <a:pt x="390" y="219"/>
                    <a:pt x="410" y="162"/>
                    <a:pt x="429" y="105"/>
                  </a:cubicBezTo>
                  <a:lnTo>
                    <a:pt x="429" y="105"/>
                  </a:lnTo>
                  <a:cubicBezTo>
                    <a:pt x="581" y="143"/>
                    <a:pt x="581" y="143"/>
                    <a:pt x="581" y="143"/>
                  </a:cubicBezTo>
                  <a:cubicBezTo>
                    <a:pt x="610" y="153"/>
                    <a:pt x="657" y="105"/>
                    <a:pt x="686" y="86"/>
                  </a:cubicBezTo>
                  <a:cubicBezTo>
                    <a:pt x="705" y="67"/>
                    <a:pt x="743" y="10"/>
                    <a:pt x="772" y="0"/>
                  </a:cubicBezTo>
                  <a:cubicBezTo>
                    <a:pt x="791" y="0"/>
                    <a:pt x="781" y="57"/>
                    <a:pt x="781" y="76"/>
                  </a:cubicBezTo>
                  <a:cubicBezTo>
                    <a:pt x="781" y="124"/>
                    <a:pt x="791" y="181"/>
                    <a:pt x="848" y="201"/>
                  </a:cubicBezTo>
                  <a:cubicBezTo>
                    <a:pt x="886" y="210"/>
                    <a:pt x="934" y="162"/>
                    <a:pt x="982" y="172"/>
                  </a:cubicBezTo>
                  <a:cubicBezTo>
                    <a:pt x="1020" y="191"/>
                    <a:pt x="1106" y="134"/>
                    <a:pt x="1133" y="181"/>
                  </a:cubicBezTo>
                  <a:cubicBezTo>
                    <a:pt x="1162" y="219"/>
                    <a:pt x="1238" y="210"/>
                    <a:pt x="1267" y="201"/>
                  </a:cubicBezTo>
                  <a:lnTo>
                    <a:pt x="1267" y="201"/>
                  </a:lnTo>
                  <a:cubicBezTo>
                    <a:pt x="1286" y="258"/>
                    <a:pt x="1286" y="258"/>
                    <a:pt x="1286" y="258"/>
                  </a:cubicBezTo>
                  <a:cubicBezTo>
                    <a:pt x="1286" y="305"/>
                    <a:pt x="1162" y="363"/>
                    <a:pt x="1124" y="382"/>
                  </a:cubicBezTo>
                  <a:cubicBezTo>
                    <a:pt x="1068" y="401"/>
                    <a:pt x="1049" y="439"/>
                    <a:pt x="1001" y="468"/>
                  </a:cubicBezTo>
                  <a:cubicBezTo>
                    <a:pt x="924" y="515"/>
                    <a:pt x="944" y="658"/>
                    <a:pt x="944" y="744"/>
                  </a:cubicBezTo>
                  <a:cubicBezTo>
                    <a:pt x="934" y="877"/>
                    <a:pt x="953" y="916"/>
                    <a:pt x="1049" y="1011"/>
                  </a:cubicBezTo>
                  <a:cubicBezTo>
                    <a:pt x="1049" y="1049"/>
                    <a:pt x="1068" y="1068"/>
                    <a:pt x="1068" y="1106"/>
                  </a:cubicBezTo>
                  <a:cubicBezTo>
                    <a:pt x="1068" y="1144"/>
                    <a:pt x="1087" y="1183"/>
                    <a:pt x="1096" y="1221"/>
                  </a:cubicBezTo>
                  <a:cubicBezTo>
                    <a:pt x="1115" y="1249"/>
                    <a:pt x="1124" y="1326"/>
                    <a:pt x="1124" y="1354"/>
                  </a:cubicBezTo>
                  <a:lnTo>
                    <a:pt x="1124" y="1354"/>
                  </a:lnTo>
                  <a:cubicBezTo>
                    <a:pt x="1077" y="1383"/>
                    <a:pt x="1049" y="1373"/>
                    <a:pt x="982" y="1373"/>
                  </a:cubicBezTo>
                  <a:cubicBezTo>
                    <a:pt x="886" y="1373"/>
                    <a:pt x="886" y="1498"/>
                    <a:pt x="820" y="1488"/>
                  </a:cubicBezTo>
                  <a:cubicBezTo>
                    <a:pt x="686" y="1488"/>
                    <a:pt x="743" y="1555"/>
                    <a:pt x="705" y="1640"/>
                  </a:cubicBezTo>
                  <a:cubicBezTo>
                    <a:pt x="686" y="1688"/>
                    <a:pt x="562" y="1774"/>
                    <a:pt x="515" y="1803"/>
                  </a:cubicBezTo>
                  <a:cubicBezTo>
                    <a:pt x="495" y="1812"/>
                    <a:pt x="400" y="1640"/>
                    <a:pt x="381" y="1612"/>
                  </a:cubicBezTo>
                  <a:cubicBezTo>
                    <a:pt x="352" y="1564"/>
                    <a:pt x="286" y="1640"/>
                    <a:pt x="276" y="1545"/>
                  </a:cubicBezTo>
                  <a:cubicBezTo>
                    <a:pt x="257" y="1469"/>
                    <a:pt x="238" y="1307"/>
                    <a:pt x="362" y="1316"/>
                  </a:cubicBezTo>
                  <a:cubicBezTo>
                    <a:pt x="419" y="1326"/>
                    <a:pt x="448" y="1230"/>
                    <a:pt x="448" y="1183"/>
                  </a:cubicBezTo>
                  <a:cubicBezTo>
                    <a:pt x="448" y="1144"/>
                    <a:pt x="438" y="1106"/>
                    <a:pt x="438" y="1068"/>
                  </a:cubicBezTo>
                  <a:cubicBezTo>
                    <a:pt x="438" y="1040"/>
                    <a:pt x="467" y="1011"/>
                    <a:pt x="467" y="992"/>
                  </a:cubicBezTo>
                  <a:cubicBezTo>
                    <a:pt x="467" y="944"/>
                    <a:pt x="305" y="925"/>
                    <a:pt x="381" y="877"/>
                  </a:cubicBezTo>
                  <a:cubicBezTo>
                    <a:pt x="410" y="858"/>
                    <a:pt x="476" y="839"/>
                    <a:pt x="476" y="820"/>
                  </a:cubicBezTo>
                  <a:cubicBezTo>
                    <a:pt x="476" y="782"/>
                    <a:pt x="438" y="735"/>
                    <a:pt x="400" y="725"/>
                  </a:cubicBezTo>
                  <a:cubicBezTo>
                    <a:pt x="372" y="715"/>
                    <a:pt x="324" y="735"/>
                    <a:pt x="286" y="725"/>
                  </a:cubicBezTo>
                  <a:cubicBezTo>
                    <a:pt x="267" y="725"/>
                    <a:pt x="248" y="677"/>
                    <a:pt x="219" y="696"/>
                  </a:cubicBezTo>
                  <a:cubicBezTo>
                    <a:pt x="190" y="725"/>
                    <a:pt x="152" y="782"/>
                    <a:pt x="114" y="773"/>
                  </a:cubicBezTo>
                  <a:cubicBezTo>
                    <a:pt x="85" y="763"/>
                    <a:pt x="0" y="715"/>
                    <a:pt x="0" y="687"/>
                  </a:cubicBezTo>
                  <a:cubicBezTo>
                    <a:pt x="0" y="677"/>
                    <a:pt x="0" y="668"/>
                    <a:pt x="0" y="6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0" name="Freeform 71"/>
            <p:cNvSpPr>
              <a:spLocks noChangeArrowheads="1"/>
            </p:cNvSpPr>
            <p:nvPr/>
          </p:nvSpPr>
          <p:spPr bwMode="auto">
            <a:xfrm>
              <a:off x="8422886" y="6262752"/>
              <a:ext cx="298847" cy="148886"/>
            </a:xfrm>
            <a:custGeom>
              <a:avLst/>
              <a:gdLst>
                <a:gd name="T0" fmla="*/ 134 w 1202"/>
                <a:gd name="T1" fmla="*/ 486 h 601"/>
                <a:gd name="T2" fmla="*/ 134 w 1202"/>
                <a:gd name="T3" fmla="*/ 486 h 601"/>
                <a:gd name="T4" fmla="*/ 286 w 1202"/>
                <a:gd name="T5" fmla="*/ 524 h 601"/>
                <a:gd name="T6" fmla="*/ 391 w 1202"/>
                <a:gd name="T7" fmla="*/ 467 h 601"/>
                <a:gd name="T8" fmla="*/ 477 w 1202"/>
                <a:gd name="T9" fmla="*/ 381 h 601"/>
                <a:gd name="T10" fmla="*/ 486 w 1202"/>
                <a:gd name="T11" fmla="*/ 457 h 601"/>
                <a:gd name="T12" fmla="*/ 553 w 1202"/>
                <a:gd name="T13" fmla="*/ 582 h 601"/>
                <a:gd name="T14" fmla="*/ 687 w 1202"/>
                <a:gd name="T15" fmla="*/ 553 h 601"/>
                <a:gd name="T16" fmla="*/ 838 w 1202"/>
                <a:gd name="T17" fmla="*/ 562 h 601"/>
                <a:gd name="T18" fmla="*/ 972 w 1202"/>
                <a:gd name="T19" fmla="*/ 582 h 601"/>
                <a:gd name="T20" fmla="*/ 972 w 1202"/>
                <a:gd name="T21" fmla="*/ 582 h 601"/>
                <a:gd name="T22" fmla="*/ 972 w 1202"/>
                <a:gd name="T23" fmla="*/ 486 h 601"/>
                <a:gd name="T24" fmla="*/ 1067 w 1202"/>
                <a:gd name="T25" fmla="*/ 515 h 601"/>
                <a:gd name="T26" fmla="*/ 1201 w 1202"/>
                <a:gd name="T27" fmla="*/ 562 h 601"/>
                <a:gd name="T28" fmla="*/ 1201 w 1202"/>
                <a:gd name="T29" fmla="*/ 562 h 601"/>
                <a:gd name="T30" fmla="*/ 1191 w 1202"/>
                <a:gd name="T31" fmla="*/ 543 h 601"/>
                <a:gd name="T32" fmla="*/ 982 w 1202"/>
                <a:gd name="T33" fmla="*/ 181 h 601"/>
                <a:gd name="T34" fmla="*/ 639 w 1202"/>
                <a:gd name="T35" fmla="*/ 28 h 601"/>
                <a:gd name="T36" fmla="*/ 362 w 1202"/>
                <a:gd name="T37" fmla="*/ 57 h 601"/>
                <a:gd name="T38" fmla="*/ 95 w 1202"/>
                <a:gd name="T39" fmla="*/ 95 h 601"/>
                <a:gd name="T40" fmla="*/ 67 w 1202"/>
                <a:gd name="T41" fmla="*/ 105 h 601"/>
                <a:gd name="T42" fmla="*/ 67 w 1202"/>
                <a:gd name="T43" fmla="*/ 105 h 601"/>
                <a:gd name="T44" fmla="*/ 19 w 1202"/>
                <a:gd name="T45" fmla="*/ 238 h 601"/>
                <a:gd name="T46" fmla="*/ 29 w 1202"/>
                <a:gd name="T47" fmla="*/ 333 h 601"/>
                <a:gd name="T48" fmla="*/ 134 w 1202"/>
                <a:gd name="T49" fmla="*/ 486 h 6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202" h="601">
                  <a:moveTo>
                    <a:pt x="134" y="486"/>
                  </a:moveTo>
                  <a:lnTo>
                    <a:pt x="134" y="486"/>
                  </a:lnTo>
                  <a:cubicBezTo>
                    <a:pt x="286" y="524"/>
                    <a:pt x="286" y="524"/>
                    <a:pt x="286" y="524"/>
                  </a:cubicBezTo>
                  <a:cubicBezTo>
                    <a:pt x="315" y="534"/>
                    <a:pt x="362" y="486"/>
                    <a:pt x="391" y="467"/>
                  </a:cubicBezTo>
                  <a:cubicBezTo>
                    <a:pt x="410" y="448"/>
                    <a:pt x="448" y="391"/>
                    <a:pt x="477" y="381"/>
                  </a:cubicBezTo>
                  <a:cubicBezTo>
                    <a:pt x="496" y="381"/>
                    <a:pt x="486" y="438"/>
                    <a:pt x="486" y="457"/>
                  </a:cubicBezTo>
                  <a:cubicBezTo>
                    <a:pt x="486" y="505"/>
                    <a:pt x="496" y="562"/>
                    <a:pt x="553" y="582"/>
                  </a:cubicBezTo>
                  <a:cubicBezTo>
                    <a:pt x="591" y="591"/>
                    <a:pt x="639" y="543"/>
                    <a:pt x="687" y="553"/>
                  </a:cubicBezTo>
                  <a:cubicBezTo>
                    <a:pt x="725" y="572"/>
                    <a:pt x="811" y="515"/>
                    <a:pt x="838" y="562"/>
                  </a:cubicBezTo>
                  <a:cubicBezTo>
                    <a:pt x="867" y="600"/>
                    <a:pt x="943" y="591"/>
                    <a:pt x="972" y="582"/>
                  </a:cubicBezTo>
                  <a:lnTo>
                    <a:pt x="972" y="582"/>
                  </a:lnTo>
                  <a:cubicBezTo>
                    <a:pt x="972" y="553"/>
                    <a:pt x="962" y="505"/>
                    <a:pt x="972" y="486"/>
                  </a:cubicBezTo>
                  <a:cubicBezTo>
                    <a:pt x="1010" y="448"/>
                    <a:pt x="1048" y="467"/>
                    <a:pt x="1067" y="515"/>
                  </a:cubicBezTo>
                  <a:cubicBezTo>
                    <a:pt x="1077" y="553"/>
                    <a:pt x="1163" y="572"/>
                    <a:pt x="1201" y="562"/>
                  </a:cubicBezTo>
                  <a:lnTo>
                    <a:pt x="1201" y="562"/>
                  </a:lnTo>
                  <a:cubicBezTo>
                    <a:pt x="1191" y="562"/>
                    <a:pt x="1191" y="553"/>
                    <a:pt x="1191" y="543"/>
                  </a:cubicBezTo>
                  <a:cubicBezTo>
                    <a:pt x="1144" y="429"/>
                    <a:pt x="1048" y="286"/>
                    <a:pt x="982" y="181"/>
                  </a:cubicBezTo>
                  <a:cubicBezTo>
                    <a:pt x="915" y="76"/>
                    <a:pt x="763" y="0"/>
                    <a:pt x="639" y="28"/>
                  </a:cubicBezTo>
                  <a:cubicBezTo>
                    <a:pt x="544" y="47"/>
                    <a:pt x="458" y="47"/>
                    <a:pt x="362" y="57"/>
                  </a:cubicBezTo>
                  <a:cubicBezTo>
                    <a:pt x="277" y="76"/>
                    <a:pt x="172" y="57"/>
                    <a:pt x="95" y="95"/>
                  </a:cubicBezTo>
                  <a:cubicBezTo>
                    <a:pt x="86" y="105"/>
                    <a:pt x="77" y="105"/>
                    <a:pt x="67" y="105"/>
                  </a:cubicBezTo>
                  <a:lnTo>
                    <a:pt x="67" y="105"/>
                  </a:lnTo>
                  <a:cubicBezTo>
                    <a:pt x="57" y="143"/>
                    <a:pt x="38" y="200"/>
                    <a:pt x="19" y="238"/>
                  </a:cubicBezTo>
                  <a:cubicBezTo>
                    <a:pt x="0" y="276"/>
                    <a:pt x="0" y="295"/>
                    <a:pt x="29" y="333"/>
                  </a:cubicBezTo>
                  <a:cubicBezTo>
                    <a:pt x="67" y="381"/>
                    <a:pt x="124" y="419"/>
                    <a:pt x="134" y="4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1" name="Freeform 72"/>
            <p:cNvSpPr>
              <a:spLocks noChangeArrowheads="1"/>
            </p:cNvSpPr>
            <p:nvPr/>
          </p:nvSpPr>
          <p:spPr bwMode="auto">
            <a:xfrm>
              <a:off x="7352294" y="5031163"/>
              <a:ext cx="679794" cy="646995"/>
            </a:xfrm>
            <a:custGeom>
              <a:avLst/>
              <a:gdLst>
                <a:gd name="T0" fmla="*/ 2479 w 2738"/>
                <a:gd name="T1" fmla="*/ 515 h 2604"/>
                <a:gd name="T2" fmla="*/ 2565 w 2738"/>
                <a:gd name="T3" fmla="*/ 362 h 2604"/>
                <a:gd name="T4" fmla="*/ 2689 w 2738"/>
                <a:gd name="T5" fmla="*/ 448 h 2604"/>
                <a:gd name="T6" fmla="*/ 2632 w 2738"/>
                <a:gd name="T7" fmla="*/ 572 h 2604"/>
                <a:gd name="T8" fmla="*/ 2479 w 2738"/>
                <a:gd name="T9" fmla="*/ 562 h 2604"/>
                <a:gd name="T10" fmla="*/ 2661 w 2738"/>
                <a:gd name="T11" fmla="*/ 171 h 2604"/>
                <a:gd name="T12" fmla="*/ 2603 w 2738"/>
                <a:gd name="T13" fmla="*/ 162 h 2604"/>
                <a:gd name="T14" fmla="*/ 2546 w 2738"/>
                <a:gd name="T15" fmla="*/ 0 h 2604"/>
                <a:gd name="T16" fmla="*/ 2689 w 2738"/>
                <a:gd name="T17" fmla="*/ 19 h 2604"/>
                <a:gd name="T18" fmla="*/ 2670 w 2738"/>
                <a:gd name="T19" fmla="*/ 200 h 2604"/>
                <a:gd name="T20" fmla="*/ 2184 w 2738"/>
                <a:gd name="T21" fmla="*/ 829 h 2604"/>
                <a:gd name="T22" fmla="*/ 2126 w 2738"/>
                <a:gd name="T23" fmla="*/ 820 h 2604"/>
                <a:gd name="T24" fmla="*/ 1812 w 2738"/>
                <a:gd name="T25" fmla="*/ 867 h 2604"/>
                <a:gd name="T26" fmla="*/ 1516 w 2738"/>
                <a:gd name="T27" fmla="*/ 1039 h 2604"/>
                <a:gd name="T28" fmla="*/ 1344 w 2738"/>
                <a:gd name="T29" fmla="*/ 991 h 2604"/>
                <a:gd name="T30" fmla="*/ 1373 w 2738"/>
                <a:gd name="T31" fmla="*/ 705 h 2604"/>
                <a:gd name="T32" fmla="*/ 1297 w 2738"/>
                <a:gd name="T33" fmla="*/ 515 h 2604"/>
                <a:gd name="T34" fmla="*/ 1144 w 2738"/>
                <a:gd name="T35" fmla="*/ 162 h 2604"/>
                <a:gd name="T36" fmla="*/ 686 w 2738"/>
                <a:gd name="T37" fmla="*/ 114 h 2604"/>
                <a:gd name="T38" fmla="*/ 467 w 2738"/>
                <a:gd name="T39" fmla="*/ 324 h 2604"/>
                <a:gd name="T40" fmla="*/ 486 w 2738"/>
                <a:gd name="T41" fmla="*/ 429 h 2604"/>
                <a:gd name="T42" fmla="*/ 257 w 2738"/>
                <a:gd name="T43" fmla="*/ 762 h 2604"/>
                <a:gd name="T44" fmla="*/ 47 w 2738"/>
                <a:gd name="T45" fmla="*/ 839 h 2604"/>
                <a:gd name="T46" fmla="*/ 86 w 2738"/>
                <a:gd name="T47" fmla="*/ 925 h 2604"/>
                <a:gd name="T48" fmla="*/ 38 w 2738"/>
                <a:gd name="T49" fmla="*/ 1087 h 2604"/>
                <a:gd name="T50" fmla="*/ 38 w 2738"/>
                <a:gd name="T51" fmla="*/ 1373 h 2604"/>
                <a:gd name="T52" fmla="*/ 105 w 2738"/>
                <a:gd name="T53" fmla="*/ 1640 h 2604"/>
                <a:gd name="T54" fmla="*/ 200 w 2738"/>
                <a:gd name="T55" fmla="*/ 1907 h 2604"/>
                <a:gd name="T56" fmla="*/ 362 w 2738"/>
                <a:gd name="T57" fmla="*/ 2041 h 2604"/>
                <a:gd name="T58" fmla="*/ 505 w 2738"/>
                <a:gd name="T59" fmla="*/ 1936 h 2604"/>
                <a:gd name="T60" fmla="*/ 772 w 2738"/>
                <a:gd name="T61" fmla="*/ 1993 h 2604"/>
                <a:gd name="T62" fmla="*/ 1201 w 2738"/>
                <a:gd name="T63" fmla="*/ 2498 h 2604"/>
                <a:gd name="T64" fmla="*/ 1411 w 2738"/>
                <a:gd name="T65" fmla="*/ 2555 h 2604"/>
                <a:gd name="T66" fmla="*/ 1554 w 2738"/>
                <a:gd name="T67" fmla="*/ 2203 h 2604"/>
                <a:gd name="T68" fmla="*/ 1716 w 2738"/>
                <a:gd name="T69" fmla="*/ 1878 h 2604"/>
                <a:gd name="T70" fmla="*/ 1917 w 2738"/>
                <a:gd name="T71" fmla="*/ 1497 h 2604"/>
                <a:gd name="T72" fmla="*/ 2126 w 2738"/>
                <a:gd name="T73" fmla="*/ 1383 h 2604"/>
                <a:gd name="T74" fmla="*/ 2098 w 2738"/>
                <a:gd name="T75" fmla="*/ 1116 h 2604"/>
                <a:gd name="T76" fmla="*/ 2165 w 2738"/>
                <a:gd name="T77" fmla="*/ 953 h 2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2738" h="2604">
                  <a:moveTo>
                    <a:pt x="2479" y="515"/>
                  </a:moveTo>
                  <a:lnTo>
                    <a:pt x="2479" y="515"/>
                  </a:lnTo>
                  <a:cubicBezTo>
                    <a:pt x="2479" y="476"/>
                    <a:pt x="2470" y="438"/>
                    <a:pt x="2470" y="400"/>
                  </a:cubicBezTo>
                  <a:cubicBezTo>
                    <a:pt x="2470" y="343"/>
                    <a:pt x="2517" y="353"/>
                    <a:pt x="2565" y="362"/>
                  </a:cubicBezTo>
                  <a:cubicBezTo>
                    <a:pt x="2603" y="362"/>
                    <a:pt x="2679" y="333"/>
                    <a:pt x="2708" y="343"/>
                  </a:cubicBezTo>
                  <a:cubicBezTo>
                    <a:pt x="2708" y="381"/>
                    <a:pt x="2689" y="410"/>
                    <a:pt x="2689" y="448"/>
                  </a:cubicBezTo>
                  <a:cubicBezTo>
                    <a:pt x="2698" y="486"/>
                    <a:pt x="2698" y="505"/>
                    <a:pt x="2670" y="534"/>
                  </a:cubicBezTo>
                  <a:cubicBezTo>
                    <a:pt x="2651" y="553"/>
                    <a:pt x="2641" y="553"/>
                    <a:pt x="2632" y="572"/>
                  </a:cubicBezTo>
                  <a:cubicBezTo>
                    <a:pt x="2613" y="610"/>
                    <a:pt x="2594" y="648"/>
                    <a:pt x="2556" y="658"/>
                  </a:cubicBezTo>
                  <a:cubicBezTo>
                    <a:pt x="2479" y="677"/>
                    <a:pt x="2479" y="610"/>
                    <a:pt x="2479" y="562"/>
                  </a:cubicBezTo>
                  <a:cubicBezTo>
                    <a:pt x="2479" y="515"/>
                    <a:pt x="2479" y="515"/>
                    <a:pt x="2479" y="515"/>
                  </a:cubicBezTo>
                  <a:close/>
                  <a:moveTo>
                    <a:pt x="2661" y="171"/>
                  </a:moveTo>
                  <a:lnTo>
                    <a:pt x="2661" y="171"/>
                  </a:lnTo>
                  <a:cubicBezTo>
                    <a:pt x="2641" y="181"/>
                    <a:pt x="2613" y="171"/>
                    <a:pt x="2603" y="162"/>
                  </a:cubicBezTo>
                  <a:cubicBezTo>
                    <a:pt x="2584" y="152"/>
                    <a:pt x="2556" y="124"/>
                    <a:pt x="2546" y="114"/>
                  </a:cubicBezTo>
                  <a:cubicBezTo>
                    <a:pt x="2527" y="95"/>
                    <a:pt x="2508" y="9"/>
                    <a:pt x="2546" y="0"/>
                  </a:cubicBezTo>
                  <a:cubicBezTo>
                    <a:pt x="2565" y="0"/>
                    <a:pt x="2574" y="9"/>
                    <a:pt x="2594" y="9"/>
                  </a:cubicBezTo>
                  <a:cubicBezTo>
                    <a:pt x="2622" y="9"/>
                    <a:pt x="2661" y="9"/>
                    <a:pt x="2689" y="19"/>
                  </a:cubicBezTo>
                  <a:cubicBezTo>
                    <a:pt x="2708" y="28"/>
                    <a:pt x="2708" y="104"/>
                    <a:pt x="2708" y="124"/>
                  </a:cubicBezTo>
                  <a:cubicBezTo>
                    <a:pt x="2718" y="171"/>
                    <a:pt x="2737" y="200"/>
                    <a:pt x="2670" y="200"/>
                  </a:cubicBezTo>
                  <a:cubicBezTo>
                    <a:pt x="2661" y="171"/>
                    <a:pt x="2661" y="171"/>
                    <a:pt x="2661" y="171"/>
                  </a:cubicBezTo>
                  <a:close/>
                  <a:moveTo>
                    <a:pt x="2184" y="829"/>
                  </a:moveTo>
                  <a:lnTo>
                    <a:pt x="2184" y="829"/>
                  </a:lnTo>
                  <a:cubicBezTo>
                    <a:pt x="2155" y="820"/>
                    <a:pt x="2136" y="820"/>
                    <a:pt x="2126" y="820"/>
                  </a:cubicBezTo>
                  <a:cubicBezTo>
                    <a:pt x="2079" y="801"/>
                    <a:pt x="2069" y="762"/>
                    <a:pt x="2031" y="820"/>
                  </a:cubicBezTo>
                  <a:cubicBezTo>
                    <a:pt x="1983" y="915"/>
                    <a:pt x="1888" y="896"/>
                    <a:pt x="1812" y="867"/>
                  </a:cubicBezTo>
                  <a:cubicBezTo>
                    <a:pt x="1754" y="849"/>
                    <a:pt x="1764" y="963"/>
                    <a:pt x="1726" y="991"/>
                  </a:cubicBezTo>
                  <a:cubicBezTo>
                    <a:pt x="1669" y="1049"/>
                    <a:pt x="1583" y="1001"/>
                    <a:pt x="1516" y="1039"/>
                  </a:cubicBezTo>
                  <a:cubicBezTo>
                    <a:pt x="1487" y="1058"/>
                    <a:pt x="1459" y="1001"/>
                    <a:pt x="1449" y="982"/>
                  </a:cubicBezTo>
                  <a:cubicBezTo>
                    <a:pt x="1402" y="944"/>
                    <a:pt x="1382" y="1001"/>
                    <a:pt x="1344" y="991"/>
                  </a:cubicBezTo>
                  <a:cubicBezTo>
                    <a:pt x="1287" y="972"/>
                    <a:pt x="1287" y="887"/>
                    <a:pt x="1268" y="839"/>
                  </a:cubicBezTo>
                  <a:cubicBezTo>
                    <a:pt x="1268" y="791"/>
                    <a:pt x="1335" y="734"/>
                    <a:pt x="1373" y="705"/>
                  </a:cubicBezTo>
                  <a:cubicBezTo>
                    <a:pt x="1449" y="677"/>
                    <a:pt x="1402" y="648"/>
                    <a:pt x="1364" y="610"/>
                  </a:cubicBezTo>
                  <a:cubicBezTo>
                    <a:pt x="1335" y="581"/>
                    <a:pt x="1306" y="543"/>
                    <a:pt x="1297" y="515"/>
                  </a:cubicBezTo>
                  <a:cubicBezTo>
                    <a:pt x="1259" y="429"/>
                    <a:pt x="1182" y="295"/>
                    <a:pt x="1144" y="162"/>
                  </a:cubicBezTo>
                  <a:lnTo>
                    <a:pt x="1144" y="162"/>
                  </a:lnTo>
                  <a:cubicBezTo>
                    <a:pt x="1068" y="162"/>
                    <a:pt x="925" y="152"/>
                    <a:pt x="858" y="200"/>
                  </a:cubicBezTo>
                  <a:cubicBezTo>
                    <a:pt x="763" y="257"/>
                    <a:pt x="763" y="133"/>
                    <a:pt x="686" y="114"/>
                  </a:cubicBezTo>
                  <a:cubicBezTo>
                    <a:pt x="648" y="114"/>
                    <a:pt x="601" y="171"/>
                    <a:pt x="563" y="190"/>
                  </a:cubicBezTo>
                  <a:cubicBezTo>
                    <a:pt x="496" y="209"/>
                    <a:pt x="505" y="276"/>
                    <a:pt x="467" y="324"/>
                  </a:cubicBezTo>
                  <a:lnTo>
                    <a:pt x="467" y="324"/>
                  </a:lnTo>
                  <a:cubicBezTo>
                    <a:pt x="486" y="429"/>
                    <a:pt x="486" y="429"/>
                    <a:pt x="486" y="429"/>
                  </a:cubicBezTo>
                  <a:cubicBezTo>
                    <a:pt x="476" y="495"/>
                    <a:pt x="410" y="495"/>
                    <a:pt x="362" y="534"/>
                  </a:cubicBezTo>
                  <a:cubicBezTo>
                    <a:pt x="314" y="581"/>
                    <a:pt x="362" y="782"/>
                    <a:pt x="257" y="762"/>
                  </a:cubicBezTo>
                  <a:cubicBezTo>
                    <a:pt x="219" y="753"/>
                    <a:pt x="181" y="715"/>
                    <a:pt x="133" y="753"/>
                  </a:cubicBezTo>
                  <a:cubicBezTo>
                    <a:pt x="105" y="772"/>
                    <a:pt x="76" y="801"/>
                    <a:pt x="47" y="839"/>
                  </a:cubicBezTo>
                  <a:lnTo>
                    <a:pt x="47" y="839"/>
                  </a:lnTo>
                  <a:cubicBezTo>
                    <a:pt x="86" y="925"/>
                    <a:pt x="86" y="925"/>
                    <a:pt x="86" y="925"/>
                  </a:cubicBezTo>
                  <a:cubicBezTo>
                    <a:pt x="57" y="963"/>
                    <a:pt x="47" y="982"/>
                    <a:pt x="38" y="1029"/>
                  </a:cubicBezTo>
                  <a:cubicBezTo>
                    <a:pt x="38" y="1049"/>
                    <a:pt x="47" y="1068"/>
                    <a:pt x="38" y="1087"/>
                  </a:cubicBezTo>
                  <a:cubicBezTo>
                    <a:pt x="9" y="1125"/>
                    <a:pt x="0" y="1192"/>
                    <a:pt x="0" y="1239"/>
                  </a:cubicBezTo>
                  <a:cubicBezTo>
                    <a:pt x="9" y="1287"/>
                    <a:pt x="38" y="1325"/>
                    <a:pt x="38" y="1373"/>
                  </a:cubicBezTo>
                  <a:cubicBezTo>
                    <a:pt x="38" y="1401"/>
                    <a:pt x="28" y="1430"/>
                    <a:pt x="38" y="1459"/>
                  </a:cubicBezTo>
                  <a:cubicBezTo>
                    <a:pt x="38" y="1487"/>
                    <a:pt x="76" y="1621"/>
                    <a:pt x="105" y="1640"/>
                  </a:cubicBezTo>
                  <a:cubicBezTo>
                    <a:pt x="133" y="1659"/>
                    <a:pt x="200" y="1669"/>
                    <a:pt x="200" y="1726"/>
                  </a:cubicBezTo>
                  <a:cubicBezTo>
                    <a:pt x="209" y="1783"/>
                    <a:pt x="124" y="1859"/>
                    <a:pt x="200" y="1907"/>
                  </a:cubicBezTo>
                  <a:cubicBezTo>
                    <a:pt x="257" y="1945"/>
                    <a:pt x="334" y="1974"/>
                    <a:pt x="362" y="2041"/>
                  </a:cubicBezTo>
                  <a:lnTo>
                    <a:pt x="362" y="2041"/>
                  </a:lnTo>
                  <a:cubicBezTo>
                    <a:pt x="372" y="2041"/>
                    <a:pt x="372" y="2041"/>
                    <a:pt x="372" y="2041"/>
                  </a:cubicBezTo>
                  <a:cubicBezTo>
                    <a:pt x="419" y="2002"/>
                    <a:pt x="448" y="1936"/>
                    <a:pt x="505" y="1936"/>
                  </a:cubicBezTo>
                  <a:cubicBezTo>
                    <a:pt x="677" y="1936"/>
                    <a:pt x="677" y="1936"/>
                    <a:pt x="677" y="1936"/>
                  </a:cubicBezTo>
                  <a:cubicBezTo>
                    <a:pt x="734" y="1936"/>
                    <a:pt x="772" y="1926"/>
                    <a:pt x="772" y="1993"/>
                  </a:cubicBezTo>
                  <a:cubicBezTo>
                    <a:pt x="772" y="2098"/>
                    <a:pt x="772" y="2413"/>
                    <a:pt x="906" y="2451"/>
                  </a:cubicBezTo>
                  <a:cubicBezTo>
                    <a:pt x="1011" y="2489"/>
                    <a:pt x="1087" y="2431"/>
                    <a:pt x="1201" y="2498"/>
                  </a:cubicBezTo>
                  <a:cubicBezTo>
                    <a:pt x="1268" y="2546"/>
                    <a:pt x="1325" y="2603"/>
                    <a:pt x="1411" y="2555"/>
                  </a:cubicBezTo>
                  <a:lnTo>
                    <a:pt x="1411" y="2555"/>
                  </a:lnTo>
                  <a:cubicBezTo>
                    <a:pt x="1392" y="2498"/>
                    <a:pt x="1316" y="2470"/>
                    <a:pt x="1287" y="2413"/>
                  </a:cubicBezTo>
                  <a:cubicBezTo>
                    <a:pt x="1220" y="2260"/>
                    <a:pt x="1478" y="2269"/>
                    <a:pt x="1554" y="2203"/>
                  </a:cubicBezTo>
                  <a:cubicBezTo>
                    <a:pt x="1583" y="2174"/>
                    <a:pt x="1611" y="2107"/>
                    <a:pt x="1631" y="2079"/>
                  </a:cubicBezTo>
                  <a:cubicBezTo>
                    <a:pt x="1669" y="2012"/>
                    <a:pt x="1697" y="1945"/>
                    <a:pt x="1716" y="1878"/>
                  </a:cubicBezTo>
                  <a:cubicBezTo>
                    <a:pt x="1793" y="1783"/>
                    <a:pt x="1745" y="1726"/>
                    <a:pt x="1783" y="1640"/>
                  </a:cubicBezTo>
                  <a:cubicBezTo>
                    <a:pt x="1793" y="1621"/>
                    <a:pt x="1898" y="1506"/>
                    <a:pt x="1917" y="1497"/>
                  </a:cubicBezTo>
                  <a:cubicBezTo>
                    <a:pt x="1964" y="1487"/>
                    <a:pt x="2040" y="1506"/>
                    <a:pt x="2069" y="1459"/>
                  </a:cubicBezTo>
                  <a:cubicBezTo>
                    <a:pt x="2088" y="1421"/>
                    <a:pt x="2088" y="1411"/>
                    <a:pt x="2126" y="1383"/>
                  </a:cubicBezTo>
                  <a:cubicBezTo>
                    <a:pt x="2145" y="1363"/>
                    <a:pt x="2212" y="1278"/>
                    <a:pt x="2193" y="1249"/>
                  </a:cubicBezTo>
                  <a:cubicBezTo>
                    <a:pt x="2145" y="1201"/>
                    <a:pt x="2107" y="1192"/>
                    <a:pt x="2098" y="1116"/>
                  </a:cubicBezTo>
                  <a:cubicBezTo>
                    <a:pt x="2107" y="1096"/>
                    <a:pt x="2107" y="1068"/>
                    <a:pt x="2126" y="1049"/>
                  </a:cubicBezTo>
                  <a:cubicBezTo>
                    <a:pt x="2145" y="1020"/>
                    <a:pt x="2165" y="991"/>
                    <a:pt x="2165" y="953"/>
                  </a:cubicBezTo>
                  <a:cubicBezTo>
                    <a:pt x="2165" y="925"/>
                    <a:pt x="2174" y="858"/>
                    <a:pt x="2184" y="82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2" name="Freeform 73"/>
            <p:cNvSpPr>
              <a:spLocks noChangeArrowheads="1"/>
            </p:cNvSpPr>
            <p:nvPr/>
          </p:nvSpPr>
          <p:spPr bwMode="auto">
            <a:xfrm>
              <a:off x="7645668" y="6139046"/>
              <a:ext cx="435681" cy="327329"/>
            </a:xfrm>
            <a:custGeom>
              <a:avLst/>
              <a:gdLst>
                <a:gd name="T0" fmla="*/ 191 w 1756"/>
                <a:gd name="T1" fmla="*/ 1144 h 1317"/>
                <a:gd name="T2" fmla="*/ 210 w 1756"/>
                <a:gd name="T3" fmla="*/ 1068 h 1317"/>
                <a:gd name="T4" fmla="*/ 258 w 1756"/>
                <a:gd name="T5" fmla="*/ 1087 h 1317"/>
                <a:gd name="T6" fmla="*/ 239 w 1756"/>
                <a:gd name="T7" fmla="*/ 1163 h 1317"/>
                <a:gd name="T8" fmla="*/ 191 w 1756"/>
                <a:gd name="T9" fmla="*/ 1144 h 1317"/>
                <a:gd name="T10" fmla="*/ 10 w 1756"/>
                <a:gd name="T11" fmla="*/ 1096 h 1317"/>
                <a:gd name="T12" fmla="*/ 153 w 1756"/>
                <a:gd name="T13" fmla="*/ 1058 h 1317"/>
                <a:gd name="T14" fmla="*/ 77 w 1756"/>
                <a:gd name="T15" fmla="*/ 1115 h 1317"/>
                <a:gd name="T16" fmla="*/ 0 w 1756"/>
                <a:gd name="T17" fmla="*/ 1115 h 1317"/>
                <a:gd name="T18" fmla="*/ 792 w 1756"/>
                <a:gd name="T19" fmla="*/ 1115 h 1317"/>
                <a:gd name="T20" fmla="*/ 735 w 1756"/>
                <a:gd name="T21" fmla="*/ 1030 h 1317"/>
                <a:gd name="T22" fmla="*/ 811 w 1756"/>
                <a:gd name="T23" fmla="*/ 801 h 1317"/>
                <a:gd name="T24" fmla="*/ 858 w 1756"/>
                <a:gd name="T25" fmla="*/ 973 h 1317"/>
                <a:gd name="T26" fmla="*/ 858 w 1756"/>
                <a:gd name="T27" fmla="*/ 1144 h 1317"/>
                <a:gd name="T28" fmla="*/ 792 w 1756"/>
                <a:gd name="T29" fmla="*/ 1115 h 1317"/>
                <a:gd name="T30" fmla="*/ 954 w 1756"/>
                <a:gd name="T31" fmla="*/ 124 h 1317"/>
                <a:gd name="T32" fmla="*/ 944 w 1756"/>
                <a:gd name="T33" fmla="*/ 152 h 1317"/>
                <a:gd name="T34" fmla="*/ 878 w 1756"/>
                <a:gd name="T35" fmla="*/ 391 h 1317"/>
                <a:gd name="T36" fmla="*/ 1030 w 1756"/>
                <a:gd name="T37" fmla="*/ 667 h 1317"/>
                <a:gd name="T38" fmla="*/ 1250 w 1756"/>
                <a:gd name="T39" fmla="*/ 839 h 1317"/>
                <a:gd name="T40" fmla="*/ 1374 w 1756"/>
                <a:gd name="T41" fmla="*/ 1039 h 1317"/>
                <a:gd name="T42" fmla="*/ 1516 w 1756"/>
                <a:gd name="T43" fmla="*/ 1135 h 1317"/>
                <a:gd name="T44" fmla="*/ 1602 w 1756"/>
                <a:gd name="T45" fmla="*/ 1297 h 1317"/>
                <a:gd name="T46" fmla="*/ 1602 w 1756"/>
                <a:gd name="T47" fmla="*/ 1316 h 1317"/>
                <a:gd name="T48" fmla="*/ 1698 w 1756"/>
                <a:gd name="T49" fmla="*/ 1049 h 1317"/>
                <a:gd name="T50" fmla="*/ 1707 w 1756"/>
                <a:gd name="T51" fmla="*/ 829 h 1317"/>
                <a:gd name="T52" fmla="*/ 1755 w 1756"/>
                <a:gd name="T53" fmla="*/ 820 h 1317"/>
                <a:gd name="T54" fmla="*/ 1736 w 1756"/>
                <a:gd name="T55" fmla="*/ 639 h 1317"/>
                <a:gd name="T56" fmla="*/ 1755 w 1756"/>
                <a:gd name="T57" fmla="*/ 543 h 1317"/>
                <a:gd name="T58" fmla="*/ 1583 w 1756"/>
                <a:gd name="T59" fmla="*/ 448 h 1317"/>
                <a:gd name="T60" fmla="*/ 1516 w 1756"/>
                <a:gd name="T61" fmla="*/ 315 h 1317"/>
                <a:gd name="T62" fmla="*/ 1507 w 1756"/>
                <a:gd name="T63" fmla="*/ 143 h 1317"/>
                <a:gd name="T64" fmla="*/ 1421 w 1756"/>
                <a:gd name="T65" fmla="*/ 143 h 1317"/>
                <a:gd name="T66" fmla="*/ 1316 w 1756"/>
                <a:gd name="T67" fmla="*/ 9 h 1317"/>
                <a:gd name="T68" fmla="*/ 1259 w 1756"/>
                <a:gd name="T69" fmla="*/ 0 h 1317"/>
                <a:gd name="T70" fmla="*/ 1164 w 1756"/>
                <a:gd name="T71" fmla="*/ 57 h 1317"/>
                <a:gd name="T72" fmla="*/ 954 w 1756"/>
                <a:gd name="T73" fmla="*/ 124 h 1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56" h="1317">
                  <a:moveTo>
                    <a:pt x="191" y="1144"/>
                  </a:moveTo>
                  <a:lnTo>
                    <a:pt x="191" y="1144"/>
                  </a:lnTo>
                  <a:cubicBezTo>
                    <a:pt x="191" y="1125"/>
                    <a:pt x="182" y="1087"/>
                    <a:pt x="191" y="1068"/>
                  </a:cubicBezTo>
                  <a:cubicBezTo>
                    <a:pt x="200" y="1068"/>
                    <a:pt x="210" y="1058"/>
                    <a:pt x="210" y="1068"/>
                  </a:cubicBezTo>
                  <a:cubicBezTo>
                    <a:pt x="220" y="1068"/>
                    <a:pt x="229" y="1068"/>
                    <a:pt x="229" y="1068"/>
                  </a:cubicBezTo>
                  <a:cubicBezTo>
                    <a:pt x="239" y="1078"/>
                    <a:pt x="258" y="1078"/>
                    <a:pt x="258" y="1087"/>
                  </a:cubicBezTo>
                  <a:cubicBezTo>
                    <a:pt x="258" y="1106"/>
                    <a:pt x="248" y="1115"/>
                    <a:pt x="248" y="1144"/>
                  </a:cubicBezTo>
                  <a:cubicBezTo>
                    <a:pt x="248" y="1144"/>
                    <a:pt x="248" y="1154"/>
                    <a:pt x="239" y="1163"/>
                  </a:cubicBezTo>
                  <a:cubicBezTo>
                    <a:pt x="229" y="1163"/>
                    <a:pt x="210" y="1163"/>
                    <a:pt x="210" y="1154"/>
                  </a:cubicBezTo>
                  <a:cubicBezTo>
                    <a:pt x="191" y="1144"/>
                    <a:pt x="191" y="1144"/>
                    <a:pt x="191" y="1144"/>
                  </a:cubicBezTo>
                  <a:close/>
                  <a:moveTo>
                    <a:pt x="10" y="1096"/>
                  </a:moveTo>
                  <a:lnTo>
                    <a:pt x="10" y="1096"/>
                  </a:lnTo>
                  <a:cubicBezTo>
                    <a:pt x="29" y="1087"/>
                    <a:pt x="48" y="1058"/>
                    <a:pt x="77" y="1058"/>
                  </a:cubicBezTo>
                  <a:cubicBezTo>
                    <a:pt x="105" y="1058"/>
                    <a:pt x="124" y="1058"/>
                    <a:pt x="153" y="1058"/>
                  </a:cubicBezTo>
                  <a:cubicBezTo>
                    <a:pt x="153" y="1068"/>
                    <a:pt x="134" y="1087"/>
                    <a:pt x="134" y="1096"/>
                  </a:cubicBezTo>
                  <a:cubicBezTo>
                    <a:pt x="115" y="1125"/>
                    <a:pt x="105" y="1115"/>
                    <a:pt x="77" y="1115"/>
                  </a:cubicBezTo>
                  <a:cubicBezTo>
                    <a:pt x="67" y="1115"/>
                    <a:pt x="57" y="1125"/>
                    <a:pt x="48" y="1125"/>
                  </a:cubicBezTo>
                  <a:cubicBezTo>
                    <a:pt x="29" y="1135"/>
                    <a:pt x="19" y="1115"/>
                    <a:pt x="0" y="1115"/>
                  </a:cubicBezTo>
                  <a:cubicBezTo>
                    <a:pt x="10" y="1096"/>
                    <a:pt x="10" y="1096"/>
                    <a:pt x="10" y="1096"/>
                  </a:cubicBezTo>
                  <a:close/>
                  <a:moveTo>
                    <a:pt x="792" y="1115"/>
                  </a:moveTo>
                  <a:lnTo>
                    <a:pt x="792" y="1115"/>
                  </a:lnTo>
                  <a:cubicBezTo>
                    <a:pt x="773" y="1106"/>
                    <a:pt x="744" y="1049"/>
                    <a:pt x="735" y="1030"/>
                  </a:cubicBezTo>
                  <a:cubicBezTo>
                    <a:pt x="735" y="991"/>
                    <a:pt x="754" y="973"/>
                    <a:pt x="773" y="953"/>
                  </a:cubicBezTo>
                  <a:cubicBezTo>
                    <a:pt x="801" y="915"/>
                    <a:pt x="763" y="811"/>
                    <a:pt x="811" y="801"/>
                  </a:cubicBezTo>
                  <a:cubicBezTo>
                    <a:pt x="840" y="791"/>
                    <a:pt x="840" y="868"/>
                    <a:pt x="849" y="887"/>
                  </a:cubicBezTo>
                  <a:cubicBezTo>
                    <a:pt x="849" y="915"/>
                    <a:pt x="858" y="944"/>
                    <a:pt x="858" y="973"/>
                  </a:cubicBezTo>
                  <a:cubicBezTo>
                    <a:pt x="858" y="1011"/>
                    <a:pt x="840" y="1058"/>
                    <a:pt x="849" y="1096"/>
                  </a:cubicBezTo>
                  <a:cubicBezTo>
                    <a:pt x="849" y="1106"/>
                    <a:pt x="858" y="1135"/>
                    <a:pt x="858" y="1144"/>
                  </a:cubicBezTo>
                  <a:cubicBezTo>
                    <a:pt x="849" y="1173"/>
                    <a:pt x="820" y="1163"/>
                    <a:pt x="811" y="1144"/>
                  </a:cubicBezTo>
                  <a:cubicBezTo>
                    <a:pt x="792" y="1115"/>
                    <a:pt x="792" y="1115"/>
                    <a:pt x="792" y="1115"/>
                  </a:cubicBezTo>
                  <a:close/>
                  <a:moveTo>
                    <a:pt x="954" y="124"/>
                  </a:moveTo>
                  <a:lnTo>
                    <a:pt x="954" y="124"/>
                  </a:lnTo>
                  <a:lnTo>
                    <a:pt x="954" y="124"/>
                  </a:lnTo>
                  <a:cubicBezTo>
                    <a:pt x="954" y="133"/>
                    <a:pt x="954" y="143"/>
                    <a:pt x="944" y="152"/>
                  </a:cubicBezTo>
                  <a:cubicBezTo>
                    <a:pt x="887" y="229"/>
                    <a:pt x="849" y="229"/>
                    <a:pt x="849" y="343"/>
                  </a:cubicBezTo>
                  <a:cubicBezTo>
                    <a:pt x="849" y="372"/>
                    <a:pt x="887" y="372"/>
                    <a:pt x="878" y="391"/>
                  </a:cubicBezTo>
                  <a:cubicBezTo>
                    <a:pt x="868" y="448"/>
                    <a:pt x="878" y="448"/>
                    <a:pt x="878" y="505"/>
                  </a:cubicBezTo>
                  <a:cubicBezTo>
                    <a:pt x="887" y="610"/>
                    <a:pt x="1002" y="562"/>
                    <a:pt x="1030" y="667"/>
                  </a:cubicBezTo>
                  <a:cubicBezTo>
                    <a:pt x="1059" y="724"/>
                    <a:pt x="1116" y="696"/>
                    <a:pt x="1154" y="763"/>
                  </a:cubicBezTo>
                  <a:cubicBezTo>
                    <a:pt x="1173" y="811"/>
                    <a:pt x="1240" y="811"/>
                    <a:pt x="1250" y="839"/>
                  </a:cubicBezTo>
                  <a:cubicBezTo>
                    <a:pt x="1269" y="896"/>
                    <a:pt x="1335" y="915"/>
                    <a:pt x="1326" y="963"/>
                  </a:cubicBezTo>
                  <a:cubicBezTo>
                    <a:pt x="1316" y="1011"/>
                    <a:pt x="1335" y="1020"/>
                    <a:pt x="1374" y="1039"/>
                  </a:cubicBezTo>
                  <a:cubicBezTo>
                    <a:pt x="1402" y="1049"/>
                    <a:pt x="1431" y="1087"/>
                    <a:pt x="1450" y="1115"/>
                  </a:cubicBezTo>
                  <a:cubicBezTo>
                    <a:pt x="1469" y="1144"/>
                    <a:pt x="1497" y="1192"/>
                    <a:pt x="1516" y="1135"/>
                  </a:cubicBezTo>
                  <a:cubicBezTo>
                    <a:pt x="1536" y="1078"/>
                    <a:pt x="1555" y="1125"/>
                    <a:pt x="1555" y="1154"/>
                  </a:cubicBezTo>
                  <a:cubicBezTo>
                    <a:pt x="1555" y="1211"/>
                    <a:pt x="1612" y="1249"/>
                    <a:pt x="1602" y="1297"/>
                  </a:cubicBezTo>
                  <a:cubicBezTo>
                    <a:pt x="1602" y="1306"/>
                    <a:pt x="1602" y="1306"/>
                    <a:pt x="1602" y="1316"/>
                  </a:cubicBezTo>
                  <a:lnTo>
                    <a:pt x="1602" y="1316"/>
                  </a:lnTo>
                  <a:cubicBezTo>
                    <a:pt x="1659" y="1259"/>
                    <a:pt x="1659" y="1259"/>
                    <a:pt x="1659" y="1259"/>
                  </a:cubicBezTo>
                  <a:cubicBezTo>
                    <a:pt x="1717" y="1173"/>
                    <a:pt x="1593" y="1087"/>
                    <a:pt x="1698" y="1049"/>
                  </a:cubicBezTo>
                  <a:cubicBezTo>
                    <a:pt x="1698" y="1020"/>
                    <a:pt x="1669" y="1001"/>
                    <a:pt x="1669" y="973"/>
                  </a:cubicBezTo>
                  <a:cubicBezTo>
                    <a:pt x="1669" y="944"/>
                    <a:pt x="1698" y="868"/>
                    <a:pt x="1707" y="829"/>
                  </a:cubicBezTo>
                  <a:cubicBezTo>
                    <a:pt x="1717" y="811"/>
                    <a:pt x="1736" y="811"/>
                    <a:pt x="1755" y="820"/>
                  </a:cubicBezTo>
                  <a:lnTo>
                    <a:pt x="1755" y="820"/>
                  </a:lnTo>
                  <a:cubicBezTo>
                    <a:pt x="1746" y="791"/>
                    <a:pt x="1755" y="734"/>
                    <a:pt x="1755" y="706"/>
                  </a:cubicBezTo>
                  <a:cubicBezTo>
                    <a:pt x="1755" y="677"/>
                    <a:pt x="1736" y="667"/>
                    <a:pt x="1736" y="639"/>
                  </a:cubicBezTo>
                  <a:cubicBezTo>
                    <a:pt x="1736" y="620"/>
                    <a:pt x="1746" y="601"/>
                    <a:pt x="1755" y="591"/>
                  </a:cubicBezTo>
                  <a:cubicBezTo>
                    <a:pt x="1755" y="572"/>
                    <a:pt x="1755" y="562"/>
                    <a:pt x="1755" y="543"/>
                  </a:cubicBezTo>
                  <a:cubicBezTo>
                    <a:pt x="1755" y="515"/>
                    <a:pt x="1736" y="477"/>
                    <a:pt x="1698" y="467"/>
                  </a:cubicBezTo>
                  <a:cubicBezTo>
                    <a:pt x="1669" y="457"/>
                    <a:pt x="1612" y="467"/>
                    <a:pt x="1583" y="448"/>
                  </a:cubicBezTo>
                  <a:cubicBezTo>
                    <a:pt x="1574" y="429"/>
                    <a:pt x="1574" y="400"/>
                    <a:pt x="1564" y="391"/>
                  </a:cubicBezTo>
                  <a:cubicBezTo>
                    <a:pt x="1545" y="362"/>
                    <a:pt x="1516" y="343"/>
                    <a:pt x="1516" y="315"/>
                  </a:cubicBezTo>
                  <a:cubicBezTo>
                    <a:pt x="1507" y="276"/>
                    <a:pt x="1526" y="248"/>
                    <a:pt x="1526" y="210"/>
                  </a:cubicBezTo>
                  <a:cubicBezTo>
                    <a:pt x="1526" y="190"/>
                    <a:pt x="1507" y="171"/>
                    <a:pt x="1507" y="143"/>
                  </a:cubicBezTo>
                  <a:lnTo>
                    <a:pt x="1507" y="143"/>
                  </a:lnTo>
                  <a:cubicBezTo>
                    <a:pt x="1479" y="152"/>
                    <a:pt x="1450" y="162"/>
                    <a:pt x="1421" y="143"/>
                  </a:cubicBezTo>
                  <a:cubicBezTo>
                    <a:pt x="1392" y="133"/>
                    <a:pt x="1383" y="95"/>
                    <a:pt x="1364" y="66"/>
                  </a:cubicBezTo>
                  <a:cubicBezTo>
                    <a:pt x="1345" y="48"/>
                    <a:pt x="1335" y="28"/>
                    <a:pt x="1316" y="9"/>
                  </a:cubicBezTo>
                  <a:lnTo>
                    <a:pt x="1316" y="9"/>
                  </a:lnTo>
                  <a:cubicBezTo>
                    <a:pt x="1259" y="0"/>
                    <a:pt x="1259" y="0"/>
                    <a:pt x="1259" y="0"/>
                  </a:cubicBezTo>
                  <a:cubicBezTo>
                    <a:pt x="1240" y="0"/>
                    <a:pt x="1221" y="19"/>
                    <a:pt x="1211" y="28"/>
                  </a:cubicBezTo>
                  <a:cubicBezTo>
                    <a:pt x="1192" y="38"/>
                    <a:pt x="1183" y="38"/>
                    <a:pt x="1164" y="57"/>
                  </a:cubicBezTo>
                  <a:cubicBezTo>
                    <a:pt x="1145" y="86"/>
                    <a:pt x="1097" y="105"/>
                    <a:pt x="1059" y="114"/>
                  </a:cubicBezTo>
                  <a:lnTo>
                    <a:pt x="954" y="12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3" name="Freeform 74"/>
            <p:cNvSpPr>
              <a:spLocks noChangeArrowheads="1"/>
            </p:cNvSpPr>
            <p:nvPr/>
          </p:nvSpPr>
          <p:spPr bwMode="auto">
            <a:xfrm>
              <a:off x="7663182" y="5790917"/>
              <a:ext cx="315266" cy="398488"/>
            </a:xfrm>
            <a:custGeom>
              <a:avLst/>
              <a:gdLst>
                <a:gd name="T0" fmla="*/ 610 w 1269"/>
                <a:gd name="T1" fmla="*/ 1535 h 1603"/>
                <a:gd name="T2" fmla="*/ 610 w 1269"/>
                <a:gd name="T3" fmla="*/ 1535 h 1603"/>
                <a:gd name="T4" fmla="*/ 639 w 1269"/>
                <a:gd name="T5" fmla="*/ 1554 h 1603"/>
                <a:gd name="T6" fmla="*/ 658 w 1269"/>
                <a:gd name="T7" fmla="*/ 1564 h 1603"/>
                <a:gd name="T8" fmla="*/ 677 w 1269"/>
                <a:gd name="T9" fmla="*/ 1583 h 1603"/>
                <a:gd name="T10" fmla="*/ 629 w 1269"/>
                <a:gd name="T11" fmla="*/ 1583 h 1603"/>
                <a:gd name="T12" fmla="*/ 601 w 1269"/>
                <a:gd name="T13" fmla="*/ 1564 h 1603"/>
                <a:gd name="T14" fmla="*/ 582 w 1269"/>
                <a:gd name="T15" fmla="*/ 1535 h 1603"/>
                <a:gd name="T16" fmla="*/ 610 w 1269"/>
                <a:gd name="T17" fmla="*/ 1535 h 1603"/>
                <a:gd name="T18" fmla="*/ 267 w 1269"/>
                <a:gd name="T19" fmla="*/ 1345 h 1603"/>
                <a:gd name="T20" fmla="*/ 267 w 1269"/>
                <a:gd name="T21" fmla="*/ 1345 h 1603"/>
                <a:gd name="T22" fmla="*/ 286 w 1269"/>
                <a:gd name="T23" fmla="*/ 1278 h 1603"/>
                <a:gd name="T24" fmla="*/ 334 w 1269"/>
                <a:gd name="T25" fmla="*/ 1278 h 1603"/>
                <a:gd name="T26" fmla="*/ 382 w 1269"/>
                <a:gd name="T27" fmla="*/ 1278 h 1603"/>
                <a:gd name="T28" fmla="*/ 372 w 1269"/>
                <a:gd name="T29" fmla="*/ 1287 h 1603"/>
                <a:gd name="T30" fmla="*/ 324 w 1269"/>
                <a:gd name="T31" fmla="*/ 1354 h 1603"/>
                <a:gd name="T32" fmla="*/ 267 w 1269"/>
                <a:gd name="T33" fmla="*/ 1373 h 1603"/>
                <a:gd name="T34" fmla="*/ 267 w 1269"/>
                <a:gd name="T35" fmla="*/ 1345 h 1603"/>
                <a:gd name="T36" fmla="*/ 76 w 1269"/>
                <a:gd name="T37" fmla="*/ 591 h 1603"/>
                <a:gd name="T38" fmla="*/ 76 w 1269"/>
                <a:gd name="T39" fmla="*/ 591 h 1603"/>
                <a:gd name="T40" fmla="*/ 67 w 1269"/>
                <a:gd name="T41" fmla="*/ 610 h 1603"/>
                <a:gd name="T42" fmla="*/ 124 w 1269"/>
                <a:gd name="T43" fmla="*/ 715 h 1603"/>
                <a:gd name="T44" fmla="*/ 162 w 1269"/>
                <a:gd name="T45" fmla="*/ 820 h 1603"/>
                <a:gd name="T46" fmla="*/ 162 w 1269"/>
                <a:gd name="T47" fmla="*/ 877 h 1603"/>
                <a:gd name="T48" fmla="*/ 248 w 1269"/>
                <a:gd name="T49" fmla="*/ 1144 h 1603"/>
                <a:gd name="T50" fmla="*/ 458 w 1269"/>
                <a:gd name="T51" fmla="*/ 1230 h 1603"/>
                <a:gd name="T52" fmla="*/ 448 w 1269"/>
                <a:gd name="T53" fmla="*/ 1125 h 1603"/>
                <a:gd name="T54" fmla="*/ 486 w 1269"/>
                <a:gd name="T55" fmla="*/ 1049 h 1603"/>
                <a:gd name="T56" fmla="*/ 515 w 1269"/>
                <a:gd name="T57" fmla="*/ 1230 h 1603"/>
                <a:gd name="T58" fmla="*/ 534 w 1269"/>
                <a:gd name="T59" fmla="*/ 1221 h 1603"/>
                <a:gd name="T60" fmla="*/ 610 w 1269"/>
                <a:gd name="T61" fmla="*/ 1144 h 1603"/>
                <a:gd name="T62" fmla="*/ 553 w 1269"/>
                <a:gd name="T63" fmla="*/ 1325 h 1603"/>
                <a:gd name="T64" fmla="*/ 658 w 1269"/>
                <a:gd name="T65" fmla="*/ 1488 h 1603"/>
                <a:gd name="T66" fmla="*/ 763 w 1269"/>
                <a:gd name="T67" fmla="*/ 1488 h 1603"/>
                <a:gd name="T68" fmla="*/ 887 w 1269"/>
                <a:gd name="T69" fmla="*/ 1526 h 1603"/>
                <a:gd name="T70" fmla="*/ 887 w 1269"/>
                <a:gd name="T71" fmla="*/ 1526 h 1603"/>
                <a:gd name="T72" fmla="*/ 992 w 1269"/>
                <a:gd name="T73" fmla="*/ 1516 h 1603"/>
                <a:gd name="T74" fmla="*/ 1097 w 1269"/>
                <a:gd name="T75" fmla="*/ 1459 h 1603"/>
                <a:gd name="T76" fmla="*/ 1144 w 1269"/>
                <a:gd name="T77" fmla="*/ 1430 h 1603"/>
                <a:gd name="T78" fmla="*/ 1192 w 1269"/>
                <a:gd name="T79" fmla="*/ 1402 h 1603"/>
                <a:gd name="T80" fmla="*/ 1249 w 1269"/>
                <a:gd name="T81" fmla="*/ 1411 h 1603"/>
                <a:gd name="T82" fmla="*/ 1249 w 1269"/>
                <a:gd name="T83" fmla="*/ 1411 h 1603"/>
                <a:gd name="T84" fmla="*/ 1221 w 1269"/>
                <a:gd name="T85" fmla="*/ 1268 h 1603"/>
                <a:gd name="T86" fmla="*/ 1154 w 1269"/>
                <a:gd name="T87" fmla="*/ 1078 h 1603"/>
                <a:gd name="T88" fmla="*/ 1011 w 1269"/>
                <a:gd name="T89" fmla="*/ 620 h 1603"/>
                <a:gd name="T90" fmla="*/ 973 w 1269"/>
                <a:gd name="T91" fmla="*/ 496 h 1603"/>
                <a:gd name="T92" fmla="*/ 935 w 1269"/>
                <a:gd name="T93" fmla="*/ 353 h 1603"/>
                <a:gd name="T94" fmla="*/ 896 w 1269"/>
                <a:gd name="T95" fmla="*/ 267 h 1603"/>
                <a:gd name="T96" fmla="*/ 896 w 1269"/>
                <a:gd name="T97" fmla="*/ 267 h 1603"/>
                <a:gd name="T98" fmla="*/ 887 w 1269"/>
                <a:gd name="T99" fmla="*/ 114 h 1603"/>
                <a:gd name="T100" fmla="*/ 801 w 1269"/>
                <a:gd name="T101" fmla="*/ 19 h 1603"/>
                <a:gd name="T102" fmla="*/ 687 w 1269"/>
                <a:gd name="T103" fmla="*/ 38 h 1603"/>
                <a:gd name="T104" fmla="*/ 563 w 1269"/>
                <a:gd name="T105" fmla="*/ 219 h 1603"/>
                <a:gd name="T106" fmla="*/ 382 w 1269"/>
                <a:gd name="T107" fmla="*/ 200 h 1603"/>
                <a:gd name="T108" fmla="*/ 286 w 1269"/>
                <a:gd name="T109" fmla="*/ 133 h 1603"/>
                <a:gd name="T110" fmla="*/ 286 w 1269"/>
                <a:gd name="T111" fmla="*/ 133 h 1603"/>
                <a:gd name="T112" fmla="*/ 219 w 1269"/>
                <a:gd name="T113" fmla="*/ 162 h 1603"/>
                <a:gd name="T114" fmla="*/ 133 w 1269"/>
                <a:gd name="T115" fmla="*/ 238 h 1603"/>
                <a:gd name="T116" fmla="*/ 124 w 1269"/>
                <a:gd name="T117" fmla="*/ 324 h 1603"/>
                <a:gd name="T118" fmla="*/ 153 w 1269"/>
                <a:gd name="T119" fmla="*/ 534 h 1603"/>
                <a:gd name="T120" fmla="*/ 76 w 1269"/>
                <a:gd name="T121" fmla="*/ 591 h 16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69" h="1603">
                  <a:moveTo>
                    <a:pt x="610" y="1535"/>
                  </a:moveTo>
                  <a:lnTo>
                    <a:pt x="610" y="1535"/>
                  </a:lnTo>
                  <a:cubicBezTo>
                    <a:pt x="620" y="1545"/>
                    <a:pt x="629" y="1545"/>
                    <a:pt x="639" y="1554"/>
                  </a:cubicBezTo>
                  <a:cubicBezTo>
                    <a:pt x="639" y="1554"/>
                    <a:pt x="649" y="1554"/>
                    <a:pt x="658" y="1564"/>
                  </a:cubicBezTo>
                  <a:cubicBezTo>
                    <a:pt x="668" y="1573"/>
                    <a:pt x="677" y="1573"/>
                    <a:pt x="677" y="1583"/>
                  </a:cubicBezTo>
                  <a:cubicBezTo>
                    <a:pt x="677" y="1602"/>
                    <a:pt x="629" y="1583"/>
                    <a:pt x="629" y="1583"/>
                  </a:cubicBezTo>
                  <a:cubicBezTo>
                    <a:pt x="610" y="1573"/>
                    <a:pt x="610" y="1573"/>
                    <a:pt x="601" y="1564"/>
                  </a:cubicBezTo>
                  <a:cubicBezTo>
                    <a:pt x="582" y="1554"/>
                    <a:pt x="582" y="1554"/>
                    <a:pt x="582" y="1535"/>
                  </a:cubicBezTo>
                  <a:cubicBezTo>
                    <a:pt x="610" y="1535"/>
                    <a:pt x="610" y="1535"/>
                    <a:pt x="610" y="1535"/>
                  </a:cubicBezTo>
                  <a:close/>
                  <a:moveTo>
                    <a:pt x="267" y="1345"/>
                  </a:moveTo>
                  <a:lnTo>
                    <a:pt x="267" y="1345"/>
                  </a:lnTo>
                  <a:cubicBezTo>
                    <a:pt x="267" y="1325"/>
                    <a:pt x="257" y="1278"/>
                    <a:pt x="286" y="1278"/>
                  </a:cubicBezTo>
                  <a:cubicBezTo>
                    <a:pt x="305" y="1278"/>
                    <a:pt x="315" y="1278"/>
                    <a:pt x="334" y="1278"/>
                  </a:cubicBezTo>
                  <a:cubicBezTo>
                    <a:pt x="353" y="1278"/>
                    <a:pt x="362" y="1278"/>
                    <a:pt x="382" y="1278"/>
                  </a:cubicBezTo>
                  <a:cubicBezTo>
                    <a:pt x="382" y="1287"/>
                    <a:pt x="372" y="1287"/>
                    <a:pt x="372" y="1287"/>
                  </a:cubicBezTo>
                  <a:cubicBezTo>
                    <a:pt x="343" y="1306"/>
                    <a:pt x="334" y="1325"/>
                    <a:pt x="324" y="1354"/>
                  </a:cubicBezTo>
                  <a:cubicBezTo>
                    <a:pt x="315" y="1383"/>
                    <a:pt x="296" y="1392"/>
                    <a:pt x="267" y="1373"/>
                  </a:cubicBezTo>
                  <a:cubicBezTo>
                    <a:pt x="267" y="1345"/>
                    <a:pt x="267" y="1345"/>
                    <a:pt x="267" y="1345"/>
                  </a:cubicBezTo>
                  <a:close/>
                  <a:moveTo>
                    <a:pt x="76" y="591"/>
                  </a:moveTo>
                  <a:lnTo>
                    <a:pt x="76" y="591"/>
                  </a:lnTo>
                  <a:cubicBezTo>
                    <a:pt x="76" y="601"/>
                    <a:pt x="76" y="601"/>
                    <a:pt x="67" y="610"/>
                  </a:cubicBezTo>
                  <a:cubicBezTo>
                    <a:pt x="0" y="658"/>
                    <a:pt x="115" y="677"/>
                    <a:pt x="124" y="715"/>
                  </a:cubicBezTo>
                  <a:cubicBezTo>
                    <a:pt x="162" y="820"/>
                    <a:pt x="162" y="820"/>
                    <a:pt x="162" y="820"/>
                  </a:cubicBezTo>
                  <a:cubicBezTo>
                    <a:pt x="172" y="829"/>
                    <a:pt x="124" y="858"/>
                    <a:pt x="162" y="877"/>
                  </a:cubicBezTo>
                  <a:cubicBezTo>
                    <a:pt x="277" y="944"/>
                    <a:pt x="153" y="1096"/>
                    <a:pt x="248" y="1144"/>
                  </a:cubicBezTo>
                  <a:cubicBezTo>
                    <a:pt x="277" y="1163"/>
                    <a:pt x="439" y="1278"/>
                    <a:pt x="458" y="1230"/>
                  </a:cubicBezTo>
                  <a:cubicBezTo>
                    <a:pt x="477" y="1192"/>
                    <a:pt x="420" y="1173"/>
                    <a:pt x="448" y="1125"/>
                  </a:cubicBezTo>
                  <a:cubicBezTo>
                    <a:pt x="458" y="1116"/>
                    <a:pt x="458" y="1049"/>
                    <a:pt x="486" y="1049"/>
                  </a:cubicBezTo>
                  <a:cubicBezTo>
                    <a:pt x="486" y="1078"/>
                    <a:pt x="505" y="1230"/>
                    <a:pt x="515" y="1230"/>
                  </a:cubicBezTo>
                  <a:cubicBezTo>
                    <a:pt x="524" y="1230"/>
                    <a:pt x="534" y="1221"/>
                    <a:pt x="534" y="1221"/>
                  </a:cubicBezTo>
                  <a:cubicBezTo>
                    <a:pt x="544" y="1201"/>
                    <a:pt x="591" y="1144"/>
                    <a:pt x="610" y="1144"/>
                  </a:cubicBezTo>
                  <a:cubicBezTo>
                    <a:pt x="610" y="1221"/>
                    <a:pt x="496" y="1278"/>
                    <a:pt x="553" y="1325"/>
                  </a:cubicBezTo>
                  <a:cubicBezTo>
                    <a:pt x="591" y="1364"/>
                    <a:pt x="610" y="1468"/>
                    <a:pt x="658" y="1488"/>
                  </a:cubicBezTo>
                  <a:cubicBezTo>
                    <a:pt x="706" y="1497"/>
                    <a:pt x="725" y="1411"/>
                    <a:pt x="763" y="1488"/>
                  </a:cubicBezTo>
                  <a:cubicBezTo>
                    <a:pt x="791" y="1526"/>
                    <a:pt x="877" y="1507"/>
                    <a:pt x="887" y="1526"/>
                  </a:cubicBezTo>
                  <a:lnTo>
                    <a:pt x="887" y="1526"/>
                  </a:lnTo>
                  <a:cubicBezTo>
                    <a:pt x="992" y="1516"/>
                    <a:pt x="992" y="1516"/>
                    <a:pt x="992" y="1516"/>
                  </a:cubicBezTo>
                  <a:cubicBezTo>
                    <a:pt x="1030" y="1507"/>
                    <a:pt x="1078" y="1488"/>
                    <a:pt x="1097" y="1459"/>
                  </a:cubicBezTo>
                  <a:cubicBezTo>
                    <a:pt x="1116" y="1440"/>
                    <a:pt x="1125" y="1440"/>
                    <a:pt x="1144" y="1430"/>
                  </a:cubicBezTo>
                  <a:cubicBezTo>
                    <a:pt x="1154" y="1421"/>
                    <a:pt x="1173" y="1402"/>
                    <a:pt x="1192" y="1402"/>
                  </a:cubicBezTo>
                  <a:cubicBezTo>
                    <a:pt x="1249" y="1411"/>
                    <a:pt x="1249" y="1411"/>
                    <a:pt x="1249" y="1411"/>
                  </a:cubicBezTo>
                  <a:lnTo>
                    <a:pt x="1249" y="1411"/>
                  </a:lnTo>
                  <a:cubicBezTo>
                    <a:pt x="1268" y="1364"/>
                    <a:pt x="1221" y="1316"/>
                    <a:pt x="1221" y="1268"/>
                  </a:cubicBezTo>
                  <a:cubicBezTo>
                    <a:pt x="1221" y="1201"/>
                    <a:pt x="1163" y="1144"/>
                    <a:pt x="1154" y="1078"/>
                  </a:cubicBezTo>
                  <a:cubicBezTo>
                    <a:pt x="1116" y="915"/>
                    <a:pt x="973" y="811"/>
                    <a:pt x="1011" y="620"/>
                  </a:cubicBezTo>
                  <a:cubicBezTo>
                    <a:pt x="1030" y="572"/>
                    <a:pt x="1011" y="524"/>
                    <a:pt x="973" y="496"/>
                  </a:cubicBezTo>
                  <a:cubicBezTo>
                    <a:pt x="944" y="467"/>
                    <a:pt x="944" y="391"/>
                    <a:pt x="935" y="353"/>
                  </a:cubicBezTo>
                  <a:cubicBezTo>
                    <a:pt x="935" y="324"/>
                    <a:pt x="906" y="295"/>
                    <a:pt x="896" y="267"/>
                  </a:cubicBezTo>
                  <a:lnTo>
                    <a:pt x="896" y="267"/>
                  </a:lnTo>
                  <a:cubicBezTo>
                    <a:pt x="877" y="219"/>
                    <a:pt x="887" y="153"/>
                    <a:pt x="887" y="114"/>
                  </a:cubicBezTo>
                  <a:cubicBezTo>
                    <a:pt x="906" y="19"/>
                    <a:pt x="887" y="28"/>
                    <a:pt x="801" y="19"/>
                  </a:cubicBezTo>
                  <a:cubicBezTo>
                    <a:pt x="744" y="19"/>
                    <a:pt x="734" y="0"/>
                    <a:pt x="687" y="38"/>
                  </a:cubicBezTo>
                  <a:cubicBezTo>
                    <a:pt x="639" y="76"/>
                    <a:pt x="582" y="162"/>
                    <a:pt x="563" y="219"/>
                  </a:cubicBezTo>
                  <a:cubicBezTo>
                    <a:pt x="524" y="286"/>
                    <a:pt x="410" y="248"/>
                    <a:pt x="382" y="200"/>
                  </a:cubicBezTo>
                  <a:cubicBezTo>
                    <a:pt x="343" y="143"/>
                    <a:pt x="334" y="153"/>
                    <a:pt x="286" y="133"/>
                  </a:cubicBezTo>
                  <a:lnTo>
                    <a:pt x="286" y="133"/>
                  </a:lnTo>
                  <a:cubicBezTo>
                    <a:pt x="219" y="162"/>
                    <a:pt x="219" y="162"/>
                    <a:pt x="219" y="162"/>
                  </a:cubicBezTo>
                  <a:cubicBezTo>
                    <a:pt x="181" y="162"/>
                    <a:pt x="153" y="210"/>
                    <a:pt x="133" y="238"/>
                  </a:cubicBezTo>
                  <a:cubicBezTo>
                    <a:pt x="124" y="267"/>
                    <a:pt x="124" y="295"/>
                    <a:pt x="124" y="324"/>
                  </a:cubicBezTo>
                  <a:cubicBezTo>
                    <a:pt x="124" y="391"/>
                    <a:pt x="181" y="477"/>
                    <a:pt x="153" y="534"/>
                  </a:cubicBezTo>
                  <a:cubicBezTo>
                    <a:pt x="76" y="591"/>
                    <a:pt x="76" y="591"/>
                    <a:pt x="76" y="59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4" name="Freeform 75"/>
            <p:cNvSpPr>
              <a:spLocks noChangeArrowheads="1"/>
            </p:cNvSpPr>
            <p:nvPr/>
          </p:nvSpPr>
          <p:spPr bwMode="auto">
            <a:xfrm>
              <a:off x="7411407" y="5509567"/>
              <a:ext cx="336066" cy="528763"/>
            </a:xfrm>
            <a:custGeom>
              <a:avLst/>
              <a:gdLst>
                <a:gd name="T0" fmla="*/ 620 w 1355"/>
                <a:gd name="T1" fmla="*/ 1507 h 2128"/>
                <a:gd name="T2" fmla="*/ 620 w 1355"/>
                <a:gd name="T3" fmla="*/ 1507 h 2128"/>
                <a:gd name="T4" fmla="*/ 563 w 1355"/>
                <a:gd name="T5" fmla="*/ 1459 h 2128"/>
                <a:gd name="T6" fmla="*/ 544 w 1355"/>
                <a:gd name="T7" fmla="*/ 1402 h 2128"/>
                <a:gd name="T8" fmla="*/ 601 w 1355"/>
                <a:gd name="T9" fmla="*/ 1421 h 2128"/>
                <a:gd name="T10" fmla="*/ 620 w 1355"/>
                <a:gd name="T11" fmla="*/ 1469 h 2128"/>
                <a:gd name="T12" fmla="*/ 630 w 1355"/>
                <a:gd name="T13" fmla="*/ 1516 h 2128"/>
                <a:gd name="T14" fmla="*/ 620 w 1355"/>
                <a:gd name="T15" fmla="*/ 1507 h 2128"/>
                <a:gd name="T16" fmla="*/ 86 w 1355"/>
                <a:gd name="T17" fmla="*/ 477 h 2128"/>
                <a:gd name="T18" fmla="*/ 86 w 1355"/>
                <a:gd name="T19" fmla="*/ 477 h 2128"/>
                <a:gd name="T20" fmla="*/ 105 w 1355"/>
                <a:gd name="T21" fmla="*/ 487 h 2128"/>
                <a:gd name="T22" fmla="*/ 48 w 1355"/>
                <a:gd name="T23" fmla="*/ 544 h 2128"/>
                <a:gd name="T24" fmla="*/ 19 w 1355"/>
                <a:gd name="T25" fmla="*/ 639 h 2128"/>
                <a:gd name="T26" fmla="*/ 153 w 1355"/>
                <a:gd name="T27" fmla="*/ 620 h 2128"/>
                <a:gd name="T28" fmla="*/ 172 w 1355"/>
                <a:gd name="T29" fmla="*/ 744 h 2128"/>
                <a:gd name="T30" fmla="*/ 200 w 1355"/>
                <a:gd name="T31" fmla="*/ 858 h 2128"/>
                <a:gd name="T32" fmla="*/ 238 w 1355"/>
                <a:gd name="T33" fmla="*/ 1059 h 2128"/>
                <a:gd name="T34" fmla="*/ 353 w 1355"/>
                <a:gd name="T35" fmla="*/ 1116 h 2128"/>
                <a:gd name="T36" fmla="*/ 496 w 1355"/>
                <a:gd name="T37" fmla="*/ 1097 h 2128"/>
                <a:gd name="T38" fmla="*/ 534 w 1355"/>
                <a:gd name="T39" fmla="*/ 1154 h 2128"/>
                <a:gd name="T40" fmla="*/ 563 w 1355"/>
                <a:gd name="T41" fmla="*/ 1230 h 2128"/>
                <a:gd name="T42" fmla="*/ 610 w 1355"/>
                <a:gd name="T43" fmla="*/ 1345 h 2128"/>
                <a:gd name="T44" fmla="*/ 706 w 1355"/>
                <a:gd name="T45" fmla="*/ 1326 h 2128"/>
                <a:gd name="T46" fmla="*/ 754 w 1355"/>
                <a:gd name="T47" fmla="*/ 1316 h 2128"/>
                <a:gd name="T48" fmla="*/ 782 w 1355"/>
                <a:gd name="T49" fmla="*/ 1326 h 2128"/>
                <a:gd name="T50" fmla="*/ 744 w 1355"/>
                <a:gd name="T51" fmla="*/ 1402 h 2128"/>
                <a:gd name="T52" fmla="*/ 687 w 1355"/>
                <a:gd name="T53" fmla="*/ 1516 h 2128"/>
                <a:gd name="T54" fmla="*/ 725 w 1355"/>
                <a:gd name="T55" fmla="*/ 1659 h 2128"/>
                <a:gd name="T56" fmla="*/ 706 w 1355"/>
                <a:gd name="T57" fmla="*/ 1879 h 2128"/>
                <a:gd name="T58" fmla="*/ 782 w 1355"/>
                <a:gd name="T59" fmla="*/ 2041 h 2128"/>
                <a:gd name="T60" fmla="*/ 792 w 1355"/>
                <a:gd name="T61" fmla="*/ 1955 h 2128"/>
                <a:gd name="T62" fmla="*/ 792 w 1355"/>
                <a:gd name="T63" fmla="*/ 1850 h 2128"/>
                <a:gd name="T64" fmla="*/ 859 w 1355"/>
                <a:gd name="T65" fmla="*/ 1812 h 2128"/>
                <a:gd name="T66" fmla="*/ 839 w 1355"/>
                <a:gd name="T67" fmla="*/ 1659 h 2128"/>
                <a:gd name="T68" fmla="*/ 877 w 1355"/>
                <a:gd name="T69" fmla="*/ 1564 h 2128"/>
                <a:gd name="T70" fmla="*/ 1021 w 1355"/>
                <a:gd name="T71" fmla="*/ 1717 h 2128"/>
                <a:gd name="T72" fmla="*/ 1087 w 1355"/>
                <a:gd name="T73" fmla="*/ 1726 h 2128"/>
                <a:gd name="T74" fmla="*/ 1087 w 1355"/>
                <a:gd name="T75" fmla="*/ 1726 h 2128"/>
                <a:gd name="T76" fmla="*/ 1164 w 1355"/>
                <a:gd name="T77" fmla="*/ 1669 h 2128"/>
                <a:gd name="T78" fmla="*/ 1135 w 1355"/>
                <a:gd name="T79" fmla="*/ 1459 h 2128"/>
                <a:gd name="T80" fmla="*/ 1144 w 1355"/>
                <a:gd name="T81" fmla="*/ 1373 h 2128"/>
                <a:gd name="T82" fmla="*/ 1230 w 1355"/>
                <a:gd name="T83" fmla="*/ 1297 h 2128"/>
                <a:gd name="T84" fmla="*/ 1297 w 1355"/>
                <a:gd name="T85" fmla="*/ 1268 h 2128"/>
                <a:gd name="T86" fmla="*/ 1297 w 1355"/>
                <a:gd name="T87" fmla="*/ 1268 h 2128"/>
                <a:gd name="T88" fmla="*/ 1345 w 1355"/>
                <a:gd name="T89" fmla="*/ 1135 h 2128"/>
                <a:gd name="T90" fmla="*/ 1316 w 1355"/>
                <a:gd name="T91" fmla="*/ 973 h 2128"/>
                <a:gd name="T92" fmla="*/ 1288 w 1355"/>
                <a:gd name="T93" fmla="*/ 877 h 2128"/>
                <a:gd name="T94" fmla="*/ 1202 w 1355"/>
                <a:gd name="T95" fmla="*/ 725 h 2128"/>
                <a:gd name="T96" fmla="*/ 1173 w 1355"/>
                <a:gd name="T97" fmla="*/ 629 h 2128"/>
                <a:gd name="T98" fmla="*/ 1173 w 1355"/>
                <a:gd name="T99" fmla="*/ 629 h 2128"/>
                <a:gd name="T100" fmla="*/ 963 w 1355"/>
                <a:gd name="T101" fmla="*/ 572 h 2128"/>
                <a:gd name="T102" fmla="*/ 668 w 1355"/>
                <a:gd name="T103" fmla="*/ 525 h 2128"/>
                <a:gd name="T104" fmla="*/ 534 w 1355"/>
                <a:gd name="T105" fmla="*/ 67 h 2128"/>
                <a:gd name="T106" fmla="*/ 439 w 1355"/>
                <a:gd name="T107" fmla="*/ 10 h 2128"/>
                <a:gd name="T108" fmla="*/ 267 w 1355"/>
                <a:gd name="T109" fmla="*/ 10 h 2128"/>
                <a:gd name="T110" fmla="*/ 134 w 1355"/>
                <a:gd name="T111" fmla="*/ 115 h 2128"/>
                <a:gd name="T112" fmla="*/ 124 w 1355"/>
                <a:gd name="T113" fmla="*/ 115 h 2128"/>
                <a:gd name="T114" fmla="*/ 124 w 1355"/>
                <a:gd name="T115" fmla="*/ 115 h 2128"/>
                <a:gd name="T116" fmla="*/ 115 w 1355"/>
                <a:gd name="T117" fmla="*/ 172 h 2128"/>
                <a:gd name="T118" fmla="*/ 115 w 1355"/>
                <a:gd name="T119" fmla="*/ 258 h 2128"/>
                <a:gd name="T120" fmla="*/ 86 w 1355"/>
                <a:gd name="T121" fmla="*/ 334 h 2128"/>
                <a:gd name="T122" fmla="*/ 86 w 1355"/>
                <a:gd name="T123" fmla="*/ 382 h 2128"/>
                <a:gd name="T124" fmla="*/ 86 w 1355"/>
                <a:gd name="T125" fmla="*/ 477 h 2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55" h="2128">
                  <a:moveTo>
                    <a:pt x="620" y="1507"/>
                  </a:moveTo>
                  <a:lnTo>
                    <a:pt x="620" y="1507"/>
                  </a:lnTo>
                  <a:cubicBezTo>
                    <a:pt x="601" y="1497"/>
                    <a:pt x="582" y="1478"/>
                    <a:pt x="563" y="1459"/>
                  </a:cubicBezTo>
                  <a:cubicBezTo>
                    <a:pt x="544" y="1450"/>
                    <a:pt x="525" y="1421"/>
                    <a:pt x="544" y="1402"/>
                  </a:cubicBezTo>
                  <a:cubicBezTo>
                    <a:pt x="563" y="1373"/>
                    <a:pt x="592" y="1411"/>
                    <a:pt x="601" y="1421"/>
                  </a:cubicBezTo>
                  <a:cubicBezTo>
                    <a:pt x="610" y="1440"/>
                    <a:pt x="610" y="1450"/>
                    <a:pt x="620" y="1469"/>
                  </a:cubicBezTo>
                  <a:cubicBezTo>
                    <a:pt x="630" y="1488"/>
                    <a:pt x="630" y="1497"/>
                    <a:pt x="630" y="1516"/>
                  </a:cubicBezTo>
                  <a:cubicBezTo>
                    <a:pt x="620" y="1507"/>
                    <a:pt x="620" y="1507"/>
                    <a:pt x="620" y="1507"/>
                  </a:cubicBezTo>
                  <a:close/>
                  <a:moveTo>
                    <a:pt x="86" y="477"/>
                  </a:moveTo>
                  <a:lnTo>
                    <a:pt x="86" y="477"/>
                  </a:lnTo>
                  <a:cubicBezTo>
                    <a:pt x="96" y="477"/>
                    <a:pt x="105" y="477"/>
                    <a:pt x="105" y="487"/>
                  </a:cubicBezTo>
                  <a:cubicBezTo>
                    <a:pt x="96" y="496"/>
                    <a:pt x="48" y="525"/>
                    <a:pt x="48" y="544"/>
                  </a:cubicBezTo>
                  <a:cubicBezTo>
                    <a:pt x="29" y="563"/>
                    <a:pt x="19" y="620"/>
                    <a:pt x="19" y="639"/>
                  </a:cubicBezTo>
                  <a:cubicBezTo>
                    <a:pt x="0" y="715"/>
                    <a:pt x="153" y="610"/>
                    <a:pt x="153" y="620"/>
                  </a:cubicBezTo>
                  <a:cubicBezTo>
                    <a:pt x="153" y="667"/>
                    <a:pt x="134" y="696"/>
                    <a:pt x="172" y="744"/>
                  </a:cubicBezTo>
                  <a:cubicBezTo>
                    <a:pt x="200" y="772"/>
                    <a:pt x="191" y="820"/>
                    <a:pt x="200" y="858"/>
                  </a:cubicBezTo>
                  <a:cubicBezTo>
                    <a:pt x="210" y="896"/>
                    <a:pt x="210" y="1039"/>
                    <a:pt x="238" y="1059"/>
                  </a:cubicBezTo>
                  <a:cubicBezTo>
                    <a:pt x="286" y="1078"/>
                    <a:pt x="315" y="1078"/>
                    <a:pt x="353" y="1116"/>
                  </a:cubicBezTo>
                  <a:cubicBezTo>
                    <a:pt x="391" y="1163"/>
                    <a:pt x="448" y="1116"/>
                    <a:pt x="496" y="1097"/>
                  </a:cubicBezTo>
                  <a:cubicBezTo>
                    <a:pt x="534" y="1106"/>
                    <a:pt x="534" y="1116"/>
                    <a:pt x="534" y="1154"/>
                  </a:cubicBezTo>
                  <a:cubicBezTo>
                    <a:pt x="534" y="1183"/>
                    <a:pt x="553" y="1211"/>
                    <a:pt x="563" y="1230"/>
                  </a:cubicBezTo>
                  <a:cubicBezTo>
                    <a:pt x="582" y="1249"/>
                    <a:pt x="592" y="1345"/>
                    <a:pt x="610" y="1345"/>
                  </a:cubicBezTo>
                  <a:cubicBezTo>
                    <a:pt x="639" y="1345"/>
                    <a:pt x="668" y="1326"/>
                    <a:pt x="706" y="1326"/>
                  </a:cubicBezTo>
                  <a:cubicBezTo>
                    <a:pt x="715" y="1326"/>
                    <a:pt x="734" y="1326"/>
                    <a:pt x="754" y="1316"/>
                  </a:cubicBezTo>
                  <a:cubicBezTo>
                    <a:pt x="763" y="1307"/>
                    <a:pt x="801" y="1288"/>
                    <a:pt x="782" y="1326"/>
                  </a:cubicBezTo>
                  <a:cubicBezTo>
                    <a:pt x="773" y="1354"/>
                    <a:pt x="773" y="1383"/>
                    <a:pt x="744" y="1402"/>
                  </a:cubicBezTo>
                  <a:cubicBezTo>
                    <a:pt x="696" y="1430"/>
                    <a:pt x="687" y="1459"/>
                    <a:pt x="687" y="1516"/>
                  </a:cubicBezTo>
                  <a:cubicBezTo>
                    <a:pt x="725" y="1659"/>
                    <a:pt x="725" y="1659"/>
                    <a:pt x="725" y="1659"/>
                  </a:cubicBezTo>
                  <a:cubicBezTo>
                    <a:pt x="754" y="1726"/>
                    <a:pt x="677" y="1783"/>
                    <a:pt x="706" y="1879"/>
                  </a:cubicBezTo>
                  <a:cubicBezTo>
                    <a:pt x="725" y="1936"/>
                    <a:pt x="744" y="2003"/>
                    <a:pt x="782" y="2041"/>
                  </a:cubicBezTo>
                  <a:cubicBezTo>
                    <a:pt x="868" y="2127"/>
                    <a:pt x="801" y="1984"/>
                    <a:pt x="792" y="1955"/>
                  </a:cubicBezTo>
                  <a:cubicBezTo>
                    <a:pt x="782" y="1926"/>
                    <a:pt x="763" y="1879"/>
                    <a:pt x="792" y="1850"/>
                  </a:cubicBezTo>
                  <a:cubicBezTo>
                    <a:pt x="820" y="1831"/>
                    <a:pt x="849" y="1879"/>
                    <a:pt x="859" y="1812"/>
                  </a:cubicBezTo>
                  <a:cubicBezTo>
                    <a:pt x="859" y="1764"/>
                    <a:pt x="830" y="1697"/>
                    <a:pt x="839" y="1659"/>
                  </a:cubicBezTo>
                  <a:cubicBezTo>
                    <a:pt x="839" y="1650"/>
                    <a:pt x="859" y="1545"/>
                    <a:pt x="877" y="1564"/>
                  </a:cubicBezTo>
                  <a:cubicBezTo>
                    <a:pt x="935" y="1602"/>
                    <a:pt x="916" y="1707"/>
                    <a:pt x="1021" y="1717"/>
                  </a:cubicBezTo>
                  <a:cubicBezTo>
                    <a:pt x="1021" y="1717"/>
                    <a:pt x="1068" y="1726"/>
                    <a:pt x="1087" y="1726"/>
                  </a:cubicBezTo>
                  <a:lnTo>
                    <a:pt x="1087" y="1726"/>
                  </a:lnTo>
                  <a:cubicBezTo>
                    <a:pt x="1164" y="1669"/>
                    <a:pt x="1164" y="1669"/>
                    <a:pt x="1164" y="1669"/>
                  </a:cubicBezTo>
                  <a:cubicBezTo>
                    <a:pt x="1192" y="1612"/>
                    <a:pt x="1135" y="1526"/>
                    <a:pt x="1135" y="1459"/>
                  </a:cubicBezTo>
                  <a:cubicBezTo>
                    <a:pt x="1135" y="1430"/>
                    <a:pt x="1135" y="1402"/>
                    <a:pt x="1144" y="1373"/>
                  </a:cubicBezTo>
                  <a:cubicBezTo>
                    <a:pt x="1164" y="1345"/>
                    <a:pt x="1192" y="1297"/>
                    <a:pt x="1230" y="1297"/>
                  </a:cubicBezTo>
                  <a:cubicBezTo>
                    <a:pt x="1297" y="1268"/>
                    <a:pt x="1297" y="1268"/>
                    <a:pt x="1297" y="1268"/>
                  </a:cubicBezTo>
                  <a:lnTo>
                    <a:pt x="1297" y="1268"/>
                  </a:lnTo>
                  <a:cubicBezTo>
                    <a:pt x="1297" y="1221"/>
                    <a:pt x="1335" y="1183"/>
                    <a:pt x="1345" y="1135"/>
                  </a:cubicBezTo>
                  <a:cubicBezTo>
                    <a:pt x="1354" y="1078"/>
                    <a:pt x="1326" y="1030"/>
                    <a:pt x="1316" y="973"/>
                  </a:cubicBezTo>
                  <a:cubicBezTo>
                    <a:pt x="1316" y="935"/>
                    <a:pt x="1297" y="906"/>
                    <a:pt x="1288" y="877"/>
                  </a:cubicBezTo>
                  <a:cubicBezTo>
                    <a:pt x="1240" y="839"/>
                    <a:pt x="1183" y="801"/>
                    <a:pt x="1202" y="725"/>
                  </a:cubicBezTo>
                  <a:cubicBezTo>
                    <a:pt x="1173" y="629"/>
                    <a:pt x="1173" y="629"/>
                    <a:pt x="1173" y="629"/>
                  </a:cubicBezTo>
                  <a:lnTo>
                    <a:pt x="1173" y="629"/>
                  </a:lnTo>
                  <a:cubicBezTo>
                    <a:pt x="1087" y="677"/>
                    <a:pt x="1030" y="620"/>
                    <a:pt x="963" y="572"/>
                  </a:cubicBezTo>
                  <a:cubicBezTo>
                    <a:pt x="849" y="505"/>
                    <a:pt x="773" y="563"/>
                    <a:pt x="668" y="525"/>
                  </a:cubicBezTo>
                  <a:cubicBezTo>
                    <a:pt x="534" y="487"/>
                    <a:pt x="534" y="172"/>
                    <a:pt x="534" y="67"/>
                  </a:cubicBezTo>
                  <a:cubicBezTo>
                    <a:pt x="534" y="0"/>
                    <a:pt x="496" y="10"/>
                    <a:pt x="439" y="10"/>
                  </a:cubicBezTo>
                  <a:cubicBezTo>
                    <a:pt x="267" y="10"/>
                    <a:pt x="267" y="10"/>
                    <a:pt x="267" y="10"/>
                  </a:cubicBezTo>
                  <a:cubicBezTo>
                    <a:pt x="210" y="10"/>
                    <a:pt x="181" y="76"/>
                    <a:pt x="134" y="115"/>
                  </a:cubicBezTo>
                  <a:cubicBezTo>
                    <a:pt x="124" y="115"/>
                    <a:pt x="124" y="115"/>
                    <a:pt x="124" y="115"/>
                  </a:cubicBezTo>
                  <a:lnTo>
                    <a:pt x="124" y="115"/>
                  </a:lnTo>
                  <a:cubicBezTo>
                    <a:pt x="115" y="172"/>
                    <a:pt x="115" y="172"/>
                    <a:pt x="115" y="172"/>
                  </a:cubicBezTo>
                  <a:cubicBezTo>
                    <a:pt x="115" y="200"/>
                    <a:pt x="124" y="229"/>
                    <a:pt x="115" y="258"/>
                  </a:cubicBezTo>
                  <a:cubicBezTo>
                    <a:pt x="115" y="286"/>
                    <a:pt x="96" y="315"/>
                    <a:pt x="86" y="334"/>
                  </a:cubicBezTo>
                  <a:cubicBezTo>
                    <a:pt x="86" y="353"/>
                    <a:pt x="86" y="362"/>
                    <a:pt x="86" y="382"/>
                  </a:cubicBezTo>
                  <a:cubicBezTo>
                    <a:pt x="86" y="477"/>
                    <a:pt x="86" y="477"/>
                    <a:pt x="86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5" name="Freeform 76"/>
            <p:cNvSpPr>
              <a:spLocks noChangeArrowheads="1"/>
            </p:cNvSpPr>
            <p:nvPr/>
          </p:nvSpPr>
          <p:spPr bwMode="auto">
            <a:xfrm>
              <a:off x="7225313" y="5226028"/>
              <a:ext cx="217841" cy="594447"/>
            </a:xfrm>
            <a:custGeom>
              <a:avLst/>
              <a:gdLst>
                <a:gd name="T0" fmla="*/ 734 w 878"/>
                <a:gd name="T1" fmla="*/ 2222 h 2394"/>
                <a:gd name="T2" fmla="*/ 648 w 878"/>
                <a:gd name="T3" fmla="*/ 2145 h 2394"/>
                <a:gd name="T4" fmla="*/ 639 w 878"/>
                <a:gd name="T5" fmla="*/ 2203 h 2394"/>
                <a:gd name="T6" fmla="*/ 696 w 878"/>
                <a:gd name="T7" fmla="*/ 2384 h 2394"/>
                <a:gd name="T8" fmla="*/ 724 w 878"/>
                <a:gd name="T9" fmla="*/ 2279 h 2394"/>
                <a:gd name="T10" fmla="*/ 677 w 878"/>
                <a:gd name="T11" fmla="*/ 2107 h 2394"/>
                <a:gd name="T12" fmla="*/ 706 w 878"/>
                <a:gd name="T13" fmla="*/ 2060 h 2394"/>
                <a:gd name="T14" fmla="*/ 772 w 878"/>
                <a:gd name="T15" fmla="*/ 2002 h 2394"/>
                <a:gd name="T16" fmla="*/ 782 w 878"/>
                <a:gd name="T17" fmla="*/ 2107 h 2394"/>
                <a:gd name="T18" fmla="*/ 677 w 878"/>
                <a:gd name="T19" fmla="*/ 2107 h 2394"/>
                <a:gd name="T20" fmla="*/ 219 w 878"/>
                <a:gd name="T21" fmla="*/ 343 h 2394"/>
                <a:gd name="T22" fmla="*/ 162 w 878"/>
                <a:gd name="T23" fmla="*/ 343 h 2394"/>
                <a:gd name="T24" fmla="*/ 133 w 878"/>
                <a:gd name="T25" fmla="*/ 457 h 2394"/>
                <a:gd name="T26" fmla="*/ 200 w 878"/>
                <a:gd name="T27" fmla="*/ 514 h 2394"/>
                <a:gd name="T28" fmla="*/ 248 w 878"/>
                <a:gd name="T29" fmla="*/ 419 h 2394"/>
                <a:gd name="T30" fmla="*/ 219 w 878"/>
                <a:gd name="T31" fmla="*/ 343 h 2394"/>
                <a:gd name="T32" fmla="*/ 238 w 878"/>
                <a:gd name="T33" fmla="*/ 1983 h 2394"/>
                <a:gd name="T34" fmla="*/ 400 w 878"/>
                <a:gd name="T35" fmla="*/ 2050 h 2394"/>
                <a:gd name="T36" fmla="*/ 486 w 878"/>
                <a:gd name="T37" fmla="*/ 1926 h 2394"/>
                <a:gd name="T38" fmla="*/ 486 w 878"/>
                <a:gd name="T39" fmla="*/ 1735 h 2394"/>
                <a:gd name="T40" fmla="*/ 667 w 878"/>
                <a:gd name="T41" fmla="*/ 1697 h 2394"/>
                <a:gd name="T42" fmla="*/ 839 w 878"/>
                <a:gd name="T43" fmla="*/ 1621 h 2394"/>
                <a:gd name="T44" fmla="*/ 839 w 878"/>
                <a:gd name="T45" fmla="*/ 1478 h 2394"/>
                <a:gd name="T46" fmla="*/ 868 w 878"/>
                <a:gd name="T47" fmla="*/ 1316 h 2394"/>
                <a:gd name="T48" fmla="*/ 877 w 878"/>
                <a:gd name="T49" fmla="*/ 1259 h 2394"/>
                <a:gd name="T50" fmla="*/ 715 w 878"/>
                <a:gd name="T51" fmla="*/ 944 h 2394"/>
                <a:gd name="T52" fmla="*/ 553 w 878"/>
                <a:gd name="T53" fmla="*/ 677 h 2394"/>
                <a:gd name="T54" fmla="*/ 515 w 878"/>
                <a:gd name="T55" fmla="*/ 457 h 2394"/>
                <a:gd name="T56" fmla="*/ 553 w 878"/>
                <a:gd name="T57" fmla="*/ 247 h 2394"/>
                <a:gd name="T58" fmla="*/ 562 w 878"/>
                <a:gd name="T59" fmla="*/ 57 h 2394"/>
                <a:gd name="T60" fmla="*/ 486 w 878"/>
                <a:gd name="T61" fmla="*/ 0 h 2394"/>
                <a:gd name="T62" fmla="*/ 362 w 878"/>
                <a:gd name="T63" fmla="*/ 0 h 2394"/>
                <a:gd name="T64" fmla="*/ 248 w 878"/>
                <a:gd name="T65" fmla="*/ 229 h 2394"/>
                <a:gd name="T66" fmla="*/ 305 w 878"/>
                <a:gd name="T67" fmla="*/ 429 h 2394"/>
                <a:gd name="T68" fmla="*/ 257 w 878"/>
                <a:gd name="T69" fmla="*/ 572 h 2394"/>
                <a:gd name="T70" fmla="*/ 190 w 878"/>
                <a:gd name="T71" fmla="*/ 581 h 2394"/>
                <a:gd name="T72" fmla="*/ 143 w 878"/>
                <a:gd name="T73" fmla="*/ 820 h 2394"/>
                <a:gd name="T74" fmla="*/ 105 w 878"/>
                <a:gd name="T75" fmla="*/ 1049 h 2394"/>
                <a:gd name="T76" fmla="*/ 124 w 878"/>
                <a:gd name="T77" fmla="*/ 1363 h 2394"/>
                <a:gd name="T78" fmla="*/ 171 w 878"/>
                <a:gd name="T79" fmla="*/ 1783 h 2394"/>
                <a:gd name="T80" fmla="*/ 200 w 878"/>
                <a:gd name="T81" fmla="*/ 1974 h 23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878" h="2394">
                  <a:moveTo>
                    <a:pt x="734" y="2222"/>
                  </a:moveTo>
                  <a:lnTo>
                    <a:pt x="734" y="2222"/>
                  </a:lnTo>
                  <a:cubicBezTo>
                    <a:pt x="724" y="2222"/>
                    <a:pt x="706" y="2203"/>
                    <a:pt x="696" y="2193"/>
                  </a:cubicBezTo>
                  <a:cubicBezTo>
                    <a:pt x="677" y="2174"/>
                    <a:pt x="667" y="2165"/>
                    <a:pt x="648" y="2145"/>
                  </a:cubicBezTo>
                  <a:cubicBezTo>
                    <a:pt x="639" y="2145"/>
                    <a:pt x="620" y="2136"/>
                    <a:pt x="610" y="2155"/>
                  </a:cubicBezTo>
                  <a:cubicBezTo>
                    <a:pt x="601" y="2174"/>
                    <a:pt x="629" y="2193"/>
                    <a:pt x="639" y="2203"/>
                  </a:cubicBezTo>
                  <a:cubicBezTo>
                    <a:pt x="667" y="2222"/>
                    <a:pt x="658" y="2250"/>
                    <a:pt x="667" y="2279"/>
                  </a:cubicBezTo>
                  <a:cubicBezTo>
                    <a:pt x="667" y="2307"/>
                    <a:pt x="667" y="2374"/>
                    <a:pt x="696" y="2384"/>
                  </a:cubicBezTo>
                  <a:cubicBezTo>
                    <a:pt x="715" y="2393"/>
                    <a:pt x="715" y="2355"/>
                    <a:pt x="715" y="2346"/>
                  </a:cubicBezTo>
                  <a:cubicBezTo>
                    <a:pt x="715" y="2327"/>
                    <a:pt x="724" y="2298"/>
                    <a:pt x="724" y="2279"/>
                  </a:cubicBezTo>
                  <a:cubicBezTo>
                    <a:pt x="734" y="2222"/>
                    <a:pt x="734" y="2222"/>
                    <a:pt x="734" y="2222"/>
                  </a:cubicBezTo>
                  <a:close/>
                  <a:moveTo>
                    <a:pt x="677" y="2107"/>
                  </a:moveTo>
                  <a:lnTo>
                    <a:pt x="677" y="2107"/>
                  </a:lnTo>
                  <a:cubicBezTo>
                    <a:pt x="677" y="2088"/>
                    <a:pt x="696" y="2069"/>
                    <a:pt x="706" y="2060"/>
                  </a:cubicBezTo>
                  <a:cubicBezTo>
                    <a:pt x="715" y="2050"/>
                    <a:pt x="724" y="2031"/>
                    <a:pt x="734" y="2021"/>
                  </a:cubicBezTo>
                  <a:cubicBezTo>
                    <a:pt x="744" y="2012"/>
                    <a:pt x="763" y="2012"/>
                    <a:pt x="772" y="2002"/>
                  </a:cubicBezTo>
                  <a:cubicBezTo>
                    <a:pt x="782" y="1983"/>
                    <a:pt x="791" y="2002"/>
                    <a:pt x="791" y="2012"/>
                  </a:cubicBezTo>
                  <a:cubicBezTo>
                    <a:pt x="791" y="2040"/>
                    <a:pt x="782" y="2069"/>
                    <a:pt x="782" y="2107"/>
                  </a:cubicBezTo>
                  <a:cubicBezTo>
                    <a:pt x="782" y="2145"/>
                    <a:pt x="734" y="2155"/>
                    <a:pt x="706" y="2136"/>
                  </a:cubicBezTo>
                  <a:cubicBezTo>
                    <a:pt x="677" y="2107"/>
                    <a:pt x="677" y="2107"/>
                    <a:pt x="677" y="2107"/>
                  </a:cubicBezTo>
                  <a:close/>
                  <a:moveTo>
                    <a:pt x="219" y="343"/>
                  </a:moveTo>
                  <a:lnTo>
                    <a:pt x="219" y="343"/>
                  </a:lnTo>
                  <a:cubicBezTo>
                    <a:pt x="200" y="334"/>
                    <a:pt x="200" y="295"/>
                    <a:pt x="171" y="295"/>
                  </a:cubicBezTo>
                  <a:cubicBezTo>
                    <a:pt x="152" y="295"/>
                    <a:pt x="162" y="334"/>
                    <a:pt x="162" y="343"/>
                  </a:cubicBezTo>
                  <a:cubicBezTo>
                    <a:pt x="152" y="372"/>
                    <a:pt x="133" y="381"/>
                    <a:pt x="133" y="400"/>
                  </a:cubicBezTo>
                  <a:cubicBezTo>
                    <a:pt x="124" y="419"/>
                    <a:pt x="133" y="438"/>
                    <a:pt x="133" y="457"/>
                  </a:cubicBezTo>
                  <a:cubicBezTo>
                    <a:pt x="133" y="476"/>
                    <a:pt x="114" y="524"/>
                    <a:pt x="133" y="534"/>
                  </a:cubicBezTo>
                  <a:cubicBezTo>
                    <a:pt x="162" y="534"/>
                    <a:pt x="171" y="524"/>
                    <a:pt x="200" y="514"/>
                  </a:cubicBezTo>
                  <a:cubicBezTo>
                    <a:pt x="229" y="505"/>
                    <a:pt x="238" y="486"/>
                    <a:pt x="238" y="448"/>
                  </a:cubicBezTo>
                  <a:cubicBezTo>
                    <a:pt x="238" y="438"/>
                    <a:pt x="248" y="429"/>
                    <a:pt x="248" y="419"/>
                  </a:cubicBezTo>
                  <a:cubicBezTo>
                    <a:pt x="248" y="400"/>
                    <a:pt x="238" y="381"/>
                    <a:pt x="238" y="362"/>
                  </a:cubicBezTo>
                  <a:cubicBezTo>
                    <a:pt x="219" y="343"/>
                    <a:pt x="219" y="343"/>
                    <a:pt x="219" y="343"/>
                  </a:cubicBezTo>
                  <a:close/>
                  <a:moveTo>
                    <a:pt x="238" y="1983"/>
                  </a:moveTo>
                  <a:lnTo>
                    <a:pt x="238" y="1983"/>
                  </a:lnTo>
                  <a:cubicBezTo>
                    <a:pt x="286" y="1983"/>
                    <a:pt x="324" y="2088"/>
                    <a:pt x="362" y="2069"/>
                  </a:cubicBezTo>
                  <a:cubicBezTo>
                    <a:pt x="381" y="2069"/>
                    <a:pt x="381" y="2050"/>
                    <a:pt x="400" y="2050"/>
                  </a:cubicBezTo>
                  <a:cubicBezTo>
                    <a:pt x="419" y="2050"/>
                    <a:pt x="439" y="2060"/>
                    <a:pt x="457" y="2040"/>
                  </a:cubicBezTo>
                  <a:cubicBezTo>
                    <a:pt x="467" y="2031"/>
                    <a:pt x="486" y="1936"/>
                    <a:pt x="486" y="1926"/>
                  </a:cubicBezTo>
                  <a:cubicBezTo>
                    <a:pt x="477" y="1898"/>
                    <a:pt x="515" y="1869"/>
                    <a:pt x="505" y="1850"/>
                  </a:cubicBezTo>
                  <a:cubicBezTo>
                    <a:pt x="496" y="1821"/>
                    <a:pt x="467" y="1754"/>
                    <a:pt x="486" y="1735"/>
                  </a:cubicBezTo>
                  <a:cubicBezTo>
                    <a:pt x="505" y="1726"/>
                    <a:pt x="543" y="1735"/>
                    <a:pt x="553" y="1745"/>
                  </a:cubicBezTo>
                  <a:cubicBezTo>
                    <a:pt x="591" y="1754"/>
                    <a:pt x="639" y="1716"/>
                    <a:pt x="667" y="1697"/>
                  </a:cubicBezTo>
                  <a:cubicBezTo>
                    <a:pt x="696" y="1659"/>
                    <a:pt x="811" y="1621"/>
                    <a:pt x="839" y="1621"/>
                  </a:cubicBezTo>
                  <a:lnTo>
                    <a:pt x="839" y="1621"/>
                  </a:lnTo>
                  <a:cubicBezTo>
                    <a:pt x="839" y="1526"/>
                    <a:pt x="839" y="1526"/>
                    <a:pt x="839" y="1526"/>
                  </a:cubicBezTo>
                  <a:cubicBezTo>
                    <a:pt x="839" y="1506"/>
                    <a:pt x="839" y="1497"/>
                    <a:pt x="839" y="1478"/>
                  </a:cubicBezTo>
                  <a:cubicBezTo>
                    <a:pt x="849" y="1459"/>
                    <a:pt x="868" y="1430"/>
                    <a:pt x="868" y="1402"/>
                  </a:cubicBezTo>
                  <a:cubicBezTo>
                    <a:pt x="877" y="1373"/>
                    <a:pt x="868" y="1344"/>
                    <a:pt x="868" y="1316"/>
                  </a:cubicBezTo>
                  <a:cubicBezTo>
                    <a:pt x="877" y="1259"/>
                    <a:pt x="877" y="1259"/>
                    <a:pt x="877" y="1259"/>
                  </a:cubicBezTo>
                  <a:lnTo>
                    <a:pt x="877" y="1259"/>
                  </a:lnTo>
                  <a:cubicBezTo>
                    <a:pt x="849" y="1192"/>
                    <a:pt x="772" y="1163"/>
                    <a:pt x="715" y="1125"/>
                  </a:cubicBezTo>
                  <a:cubicBezTo>
                    <a:pt x="639" y="1077"/>
                    <a:pt x="724" y="1001"/>
                    <a:pt x="715" y="944"/>
                  </a:cubicBezTo>
                  <a:cubicBezTo>
                    <a:pt x="715" y="887"/>
                    <a:pt x="648" y="877"/>
                    <a:pt x="620" y="858"/>
                  </a:cubicBezTo>
                  <a:cubicBezTo>
                    <a:pt x="591" y="839"/>
                    <a:pt x="553" y="705"/>
                    <a:pt x="553" y="677"/>
                  </a:cubicBezTo>
                  <a:cubicBezTo>
                    <a:pt x="543" y="648"/>
                    <a:pt x="553" y="619"/>
                    <a:pt x="553" y="591"/>
                  </a:cubicBezTo>
                  <a:cubicBezTo>
                    <a:pt x="553" y="543"/>
                    <a:pt x="524" y="505"/>
                    <a:pt x="515" y="457"/>
                  </a:cubicBezTo>
                  <a:cubicBezTo>
                    <a:pt x="515" y="410"/>
                    <a:pt x="524" y="343"/>
                    <a:pt x="553" y="305"/>
                  </a:cubicBezTo>
                  <a:cubicBezTo>
                    <a:pt x="562" y="286"/>
                    <a:pt x="553" y="267"/>
                    <a:pt x="553" y="247"/>
                  </a:cubicBezTo>
                  <a:cubicBezTo>
                    <a:pt x="562" y="200"/>
                    <a:pt x="572" y="181"/>
                    <a:pt x="601" y="143"/>
                  </a:cubicBezTo>
                  <a:cubicBezTo>
                    <a:pt x="562" y="57"/>
                    <a:pt x="562" y="57"/>
                    <a:pt x="562" y="57"/>
                  </a:cubicBezTo>
                  <a:lnTo>
                    <a:pt x="562" y="57"/>
                  </a:lnTo>
                  <a:cubicBezTo>
                    <a:pt x="486" y="0"/>
                    <a:pt x="486" y="0"/>
                    <a:pt x="486" y="0"/>
                  </a:cubicBezTo>
                  <a:cubicBezTo>
                    <a:pt x="362" y="0"/>
                    <a:pt x="362" y="0"/>
                    <a:pt x="362" y="0"/>
                  </a:cubicBezTo>
                  <a:lnTo>
                    <a:pt x="362" y="0"/>
                  </a:lnTo>
                  <a:cubicBezTo>
                    <a:pt x="353" y="47"/>
                    <a:pt x="334" y="105"/>
                    <a:pt x="305" y="143"/>
                  </a:cubicBezTo>
                  <a:cubicBezTo>
                    <a:pt x="324" y="247"/>
                    <a:pt x="248" y="171"/>
                    <a:pt x="248" y="229"/>
                  </a:cubicBezTo>
                  <a:cubicBezTo>
                    <a:pt x="248" y="257"/>
                    <a:pt x="276" y="286"/>
                    <a:pt x="276" y="314"/>
                  </a:cubicBezTo>
                  <a:cubicBezTo>
                    <a:pt x="276" y="362"/>
                    <a:pt x="267" y="391"/>
                    <a:pt x="305" y="429"/>
                  </a:cubicBezTo>
                  <a:cubicBezTo>
                    <a:pt x="353" y="467"/>
                    <a:pt x="315" y="467"/>
                    <a:pt x="267" y="476"/>
                  </a:cubicBezTo>
                  <a:cubicBezTo>
                    <a:pt x="267" y="496"/>
                    <a:pt x="248" y="543"/>
                    <a:pt x="257" y="572"/>
                  </a:cubicBezTo>
                  <a:cubicBezTo>
                    <a:pt x="295" y="581"/>
                    <a:pt x="315" y="562"/>
                    <a:pt x="315" y="610"/>
                  </a:cubicBezTo>
                  <a:cubicBezTo>
                    <a:pt x="267" y="619"/>
                    <a:pt x="238" y="581"/>
                    <a:pt x="190" y="581"/>
                  </a:cubicBezTo>
                  <a:cubicBezTo>
                    <a:pt x="152" y="581"/>
                    <a:pt x="95" y="553"/>
                    <a:pt x="143" y="619"/>
                  </a:cubicBezTo>
                  <a:cubicBezTo>
                    <a:pt x="171" y="658"/>
                    <a:pt x="143" y="772"/>
                    <a:pt x="143" y="820"/>
                  </a:cubicBezTo>
                  <a:cubicBezTo>
                    <a:pt x="143" y="858"/>
                    <a:pt x="143" y="896"/>
                    <a:pt x="143" y="934"/>
                  </a:cubicBezTo>
                  <a:cubicBezTo>
                    <a:pt x="143" y="972"/>
                    <a:pt x="114" y="1010"/>
                    <a:pt x="105" y="1049"/>
                  </a:cubicBezTo>
                  <a:cubicBezTo>
                    <a:pt x="105" y="1115"/>
                    <a:pt x="114" y="1182"/>
                    <a:pt x="114" y="1239"/>
                  </a:cubicBezTo>
                  <a:cubicBezTo>
                    <a:pt x="114" y="1277"/>
                    <a:pt x="133" y="1335"/>
                    <a:pt x="124" y="1363"/>
                  </a:cubicBezTo>
                  <a:cubicBezTo>
                    <a:pt x="0" y="1287"/>
                    <a:pt x="86" y="1392"/>
                    <a:pt x="95" y="1468"/>
                  </a:cubicBezTo>
                  <a:cubicBezTo>
                    <a:pt x="105" y="1573"/>
                    <a:pt x="133" y="1669"/>
                    <a:pt x="171" y="1783"/>
                  </a:cubicBezTo>
                  <a:cubicBezTo>
                    <a:pt x="171" y="1840"/>
                    <a:pt x="190" y="1907"/>
                    <a:pt x="200" y="1964"/>
                  </a:cubicBezTo>
                  <a:lnTo>
                    <a:pt x="200" y="1974"/>
                  </a:lnTo>
                  <a:lnTo>
                    <a:pt x="238" y="1983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46" name="Freeform 77"/>
            <p:cNvSpPr>
              <a:spLocks noChangeArrowheads="1"/>
            </p:cNvSpPr>
            <p:nvPr/>
          </p:nvSpPr>
          <p:spPr bwMode="auto">
            <a:xfrm>
              <a:off x="7260342" y="5715380"/>
              <a:ext cx="75533" cy="182823"/>
            </a:xfrm>
            <a:custGeom>
              <a:avLst/>
              <a:gdLst>
                <a:gd name="T0" fmla="*/ 95 w 306"/>
                <a:gd name="T1" fmla="*/ 9 h 735"/>
                <a:gd name="T2" fmla="*/ 95 w 306"/>
                <a:gd name="T3" fmla="*/ 9 h 735"/>
                <a:gd name="T4" fmla="*/ 57 w 306"/>
                <a:gd name="T5" fmla="*/ 0 h 735"/>
                <a:gd name="T6" fmla="*/ 57 w 306"/>
                <a:gd name="T7" fmla="*/ 0 h 735"/>
                <a:gd name="T8" fmla="*/ 47 w 306"/>
                <a:gd name="T9" fmla="*/ 133 h 735"/>
                <a:gd name="T10" fmla="*/ 19 w 306"/>
                <a:gd name="T11" fmla="*/ 257 h 735"/>
                <a:gd name="T12" fmla="*/ 19 w 306"/>
                <a:gd name="T13" fmla="*/ 458 h 735"/>
                <a:gd name="T14" fmla="*/ 28 w 306"/>
                <a:gd name="T15" fmla="*/ 505 h 735"/>
                <a:gd name="T16" fmla="*/ 47 w 306"/>
                <a:gd name="T17" fmla="*/ 581 h 735"/>
                <a:gd name="T18" fmla="*/ 95 w 306"/>
                <a:gd name="T19" fmla="*/ 705 h 735"/>
                <a:gd name="T20" fmla="*/ 162 w 306"/>
                <a:gd name="T21" fmla="*/ 629 h 735"/>
                <a:gd name="T22" fmla="*/ 219 w 306"/>
                <a:gd name="T23" fmla="*/ 591 h 735"/>
                <a:gd name="T24" fmla="*/ 257 w 306"/>
                <a:gd name="T25" fmla="*/ 524 h 735"/>
                <a:gd name="T26" fmla="*/ 238 w 306"/>
                <a:gd name="T27" fmla="*/ 410 h 735"/>
                <a:gd name="T28" fmla="*/ 257 w 306"/>
                <a:gd name="T29" fmla="*/ 362 h 735"/>
                <a:gd name="T30" fmla="*/ 286 w 306"/>
                <a:gd name="T31" fmla="*/ 286 h 735"/>
                <a:gd name="T32" fmla="*/ 286 w 306"/>
                <a:gd name="T33" fmla="*/ 191 h 735"/>
                <a:gd name="T34" fmla="*/ 210 w 306"/>
                <a:gd name="T35" fmla="*/ 162 h 735"/>
                <a:gd name="T36" fmla="*/ 181 w 306"/>
                <a:gd name="T37" fmla="*/ 124 h 735"/>
                <a:gd name="T38" fmla="*/ 95 w 306"/>
                <a:gd name="T39" fmla="*/ 9 h 7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06" h="735">
                  <a:moveTo>
                    <a:pt x="95" y="9"/>
                  </a:moveTo>
                  <a:lnTo>
                    <a:pt x="95" y="9"/>
                  </a:lnTo>
                  <a:cubicBezTo>
                    <a:pt x="57" y="0"/>
                    <a:pt x="57" y="0"/>
                    <a:pt x="57" y="0"/>
                  </a:cubicBezTo>
                  <a:lnTo>
                    <a:pt x="57" y="0"/>
                  </a:lnTo>
                  <a:cubicBezTo>
                    <a:pt x="67" y="47"/>
                    <a:pt x="47" y="86"/>
                    <a:pt x="47" y="133"/>
                  </a:cubicBezTo>
                  <a:cubicBezTo>
                    <a:pt x="9" y="162"/>
                    <a:pt x="19" y="209"/>
                    <a:pt x="19" y="257"/>
                  </a:cubicBezTo>
                  <a:cubicBezTo>
                    <a:pt x="19" y="458"/>
                    <a:pt x="19" y="458"/>
                    <a:pt x="19" y="458"/>
                  </a:cubicBezTo>
                  <a:cubicBezTo>
                    <a:pt x="28" y="467"/>
                    <a:pt x="38" y="496"/>
                    <a:pt x="28" y="505"/>
                  </a:cubicBezTo>
                  <a:cubicBezTo>
                    <a:pt x="0" y="543"/>
                    <a:pt x="38" y="562"/>
                    <a:pt x="47" y="581"/>
                  </a:cubicBezTo>
                  <a:cubicBezTo>
                    <a:pt x="57" y="600"/>
                    <a:pt x="57" y="734"/>
                    <a:pt x="95" y="705"/>
                  </a:cubicBezTo>
                  <a:cubicBezTo>
                    <a:pt x="124" y="686"/>
                    <a:pt x="105" y="600"/>
                    <a:pt x="162" y="629"/>
                  </a:cubicBezTo>
                  <a:cubicBezTo>
                    <a:pt x="200" y="639"/>
                    <a:pt x="219" y="620"/>
                    <a:pt x="219" y="591"/>
                  </a:cubicBezTo>
                  <a:cubicBezTo>
                    <a:pt x="229" y="572"/>
                    <a:pt x="248" y="543"/>
                    <a:pt x="257" y="524"/>
                  </a:cubicBezTo>
                  <a:cubicBezTo>
                    <a:pt x="276" y="477"/>
                    <a:pt x="248" y="458"/>
                    <a:pt x="238" y="410"/>
                  </a:cubicBezTo>
                  <a:cubicBezTo>
                    <a:pt x="229" y="391"/>
                    <a:pt x="248" y="381"/>
                    <a:pt x="257" y="362"/>
                  </a:cubicBezTo>
                  <a:cubicBezTo>
                    <a:pt x="267" y="343"/>
                    <a:pt x="276" y="305"/>
                    <a:pt x="286" y="286"/>
                  </a:cubicBezTo>
                  <a:cubicBezTo>
                    <a:pt x="286" y="295"/>
                    <a:pt x="305" y="181"/>
                    <a:pt x="286" y="191"/>
                  </a:cubicBezTo>
                  <a:cubicBezTo>
                    <a:pt x="248" y="200"/>
                    <a:pt x="238" y="191"/>
                    <a:pt x="210" y="162"/>
                  </a:cubicBezTo>
                  <a:cubicBezTo>
                    <a:pt x="200" y="152"/>
                    <a:pt x="191" y="124"/>
                    <a:pt x="181" y="124"/>
                  </a:cubicBezTo>
                  <a:cubicBezTo>
                    <a:pt x="143" y="114"/>
                    <a:pt x="95" y="47"/>
                    <a:pt x="95" y="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03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417165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THAILAND</a:t>
            </a:r>
          </a:p>
        </p:txBody>
      </p:sp>
      <p:sp>
        <p:nvSpPr>
          <p:cNvPr id="88" name="Rectangle 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90" name="TextBox 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98" name="Rectangle 9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99" name="Rectangle 9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0" name="Rectangle 9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9000702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3" grpId="0"/>
      <p:bldP spid="88" grpId="0" animBg="1"/>
      <p:bldP spid="89" grpId="0"/>
      <p:bldP spid="90" grpId="0"/>
      <p:bldP spid="98" grpId="0" animBg="1"/>
      <p:bldP spid="99" grpId="0" animBg="1"/>
      <p:bldP spid="100" grpId="0" animBg="1"/>
      <p:bldP spid="101" grpId="0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3852299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3833950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3852299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3833951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3870647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3852299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1827668" y="1677178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1827668" y="463078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1827668" y="758439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233341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38870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2348760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Picture Placeholder 1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928296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</p:bldLst>
  </p:timing>
</p:sld>
</file>

<file path=ppt/slides/slide2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82528" y="1717964"/>
            <a:ext cx="7702899" cy="7301438"/>
            <a:chOff x="13564722" y="4442280"/>
            <a:chExt cx="7051215" cy="605313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39" name="Freeform 47"/>
            <p:cNvSpPr>
              <a:spLocks noChangeArrowheads="1"/>
            </p:cNvSpPr>
            <p:nvPr/>
          </p:nvSpPr>
          <p:spPr bwMode="auto">
            <a:xfrm>
              <a:off x="16618872" y="6447292"/>
              <a:ext cx="3766893" cy="2540000"/>
            </a:xfrm>
            <a:custGeom>
              <a:avLst/>
              <a:gdLst>
                <a:gd name="T0" fmla="*/ 7746 w 10466"/>
                <a:gd name="T1" fmla="*/ 343 h 7056"/>
                <a:gd name="T2" fmla="*/ 8224 w 10466"/>
                <a:gd name="T3" fmla="*/ 523 h 7056"/>
                <a:gd name="T4" fmla="*/ 9286 w 10466"/>
                <a:gd name="T5" fmla="*/ 602 h 7056"/>
                <a:gd name="T6" fmla="*/ 9909 w 10466"/>
                <a:gd name="T7" fmla="*/ 585 h 7056"/>
                <a:gd name="T8" fmla="*/ 10465 w 10466"/>
                <a:gd name="T9" fmla="*/ 708 h 7056"/>
                <a:gd name="T10" fmla="*/ 10111 w 10466"/>
                <a:gd name="T11" fmla="*/ 820 h 7056"/>
                <a:gd name="T12" fmla="*/ 9915 w 10466"/>
                <a:gd name="T13" fmla="*/ 1472 h 7056"/>
                <a:gd name="T14" fmla="*/ 10050 w 10466"/>
                <a:gd name="T15" fmla="*/ 1821 h 7056"/>
                <a:gd name="T16" fmla="*/ 10387 w 10466"/>
                <a:gd name="T17" fmla="*/ 1972 h 7056"/>
                <a:gd name="T18" fmla="*/ 9499 w 10466"/>
                <a:gd name="T19" fmla="*/ 2360 h 7056"/>
                <a:gd name="T20" fmla="*/ 9179 w 10466"/>
                <a:gd name="T21" fmla="*/ 2966 h 7056"/>
                <a:gd name="T22" fmla="*/ 9780 w 10466"/>
                <a:gd name="T23" fmla="*/ 4679 h 7056"/>
                <a:gd name="T24" fmla="*/ 9920 w 10466"/>
                <a:gd name="T25" fmla="*/ 5140 h 7056"/>
                <a:gd name="T26" fmla="*/ 9471 w 10466"/>
                <a:gd name="T27" fmla="*/ 5561 h 7056"/>
                <a:gd name="T28" fmla="*/ 8937 w 10466"/>
                <a:gd name="T29" fmla="*/ 5662 h 7056"/>
                <a:gd name="T30" fmla="*/ 8769 w 10466"/>
                <a:gd name="T31" fmla="*/ 5797 h 7056"/>
                <a:gd name="T32" fmla="*/ 8409 w 10466"/>
                <a:gd name="T33" fmla="*/ 6027 h 7056"/>
                <a:gd name="T34" fmla="*/ 7965 w 10466"/>
                <a:gd name="T35" fmla="*/ 6162 h 7056"/>
                <a:gd name="T36" fmla="*/ 7269 w 10466"/>
                <a:gd name="T37" fmla="*/ 6213 h 7056"/>
                <a:gd name="T38" fmla="*/ 6999 w 10466"/>
                <a:gd name="T39" fmla="*/ 6347 h 7056"/>
                <a:gd name="T40" fmla="*/ 6831 w 10466"/>
                <a:gd name="T41" fmla="*/ 6617 h 7056"/>
                <a:gd name="T42" fmla="*/ 6735 w 10466"/>
                <a:gd name="T43" fmla="*/ 7005 h 7056"/>
                <a:gd name="T44" fmla="*/ 6336 w 10466"/>
                <a:gd name="T45" fmla="*/ 6803 h 7056"/>
                <a:gd name="T46" fmla="*/ 5870 w 10466"/>
                <a:gd name="T47" fmla="*/ 6494 h 7056"/>
                <a:gd name="T48" fmla="*/ 5387 w 10466"/>
                <a:gd name="T49" fmla="*/ 6516 h 7056"/>
                <a:gd name="T50" fmla="*/ 5038 w 10466"/>
                <a:gd name="T51" fmla="*/ 6589 h 7056"/>
                <a:gd name="T52" fmla="*/ 4803 w 10466"/>
                <a:gd name="T53" fmla="*/ 6213 h 7056"/>
                <a:gd name="T54" fmla="*/ 4263 w 10466"/>
                <a:gd name="T55" fmla="*/ 6246 h 7056"/>
                <a:gd name="T56" fmla="*/ 4061 w 10466"/>
                <a:gd name="T57" fmla="*/ 5864 h 7056"/>
                <a:gd name="T58" fmla="*/ 3825 w 10466"/>
                <a:gd name="T59" fmla="*/ 5561 h 7056"/>
                <a:gd name="T60" fmla="*/ 3241 w 10466"/>
                <a:gd name="T61" fmla="*/ 4791 h 7056"/>
                <a:gd name="T62" fmla="*/ 3449 w 10466"/>
                <a:gd name="T63" fmla="*/ 4482 h 7056"/>
                <a:gd name="T64" fmla="*/ 3246 w 10466"/>
                <a:gd name="T65" fmla="*/ 4078 h 7056"/>
                <a:gd name="T66" fmla="*/ 2859 w 10466"/>
                <a:gd name="T67" fmla="*/ 3960 h 7056"/>
                <a:gd name="T68" fmla="*/ 2803 w 10466"/>
                <a:gd name="T69" fmla="*/ 3449 h 7056"/>
                <a:gd name="T70" fmla="*/ 1909 w 10466"/>
                <a:gd name="T71" fmla="*/ 3825 h 7056"/>
                <a:gd name="T72" fmla="*/ 1314 w 10466"/>
                <a:gd name="T73" fmla="*/ 3819 h 7056"/>
                <a:gd name="T74" fmla="*/ 393 w 10466"/>
                <a:gd name="T75" fmla="*/ 3831 h 7056"/>
                <a:gd name="T76" fmla="*/ 382 w 10466"/>
                <a:gd name="T77" fmla="*/ 3353 h 7056"/>
                <a:gd name="T78" fmla="*/ 90 w 10466"/>
                <a:gd name="T79" fmla="*/ 3499 h 7056"/>
                <a:gd name="T80" fmla="*/ 174 w 10466"/>
                <a:gd name="T81" fmla="*/ 3140 h 7056"/>
                <a:gd name="T82" fmla="*/ 528 w 10466"/>
                <a:gd name="T83" fmla="*/ 2613 h 7056"/>
                <a:gd name="T84" fmla="*/ 646 w 10466"/>
                <a:gd name="T85" fmla="*/ 1905 h 7056"/>
                <a:gd name="T86" fmla="*/ 1113 w 10466"/>
                <a:gd name="T87" fmla="*/ 1601 h 7056"/>
                <a:gd name="T88" fmla="*/ 1432 w 10466"/>
                <a:gd name="T89" fmla="*/ 1343 h 7056"/>
                <a:gd name="T90" fmla="*/ 1729 w 10466"/>
                <a:gd name="T91" fmla="*/ 1107 h 7056"/>
                <a:gd name="T92" fmla="*/ 2139 w 10466"/>
                <a:gd name="T93" fmla="*/ 1040 h 7056"/>
                <a:gd name="T94" fmla="*/ 2522 w 10466"/>
                <a:gd name="T95" fmla="*/ 854 h 7056"/>
                <a:gd name="T96" fmla="*/ 2915 w 10466"/>
                <a:gd name="T97" fmla="*/ 798 h 7056"/>
                <a:gd name="T98" fmla="*/ 3173 w 10466"/>
                <a:gd name="T99" fmla="*/ 753 h 7056"/>
                <a:gd name="T100" fmla="*/ 3544 w 10466"/>
                <a:gd name="T101" fmla="*/ 882 h 7056"/>
                <a:gd name="T102" fmla="*/ 4044 w 10466"/>
                <a:gd name="T103" fmla="*/ 972 h 7056"/>
                <a:gd name="T104" fmla="*/ 4303 w 10466"/>
                <a:gd name="T105" fmla="*/ 703 h 7056"/>
                <a:gd name="T106" fmla="*/ 4673 w 10466"/>
                <a:gd name="T107" fmla="*/ 489 h 7056"/>
                <a:gd name="T108" fmla="*/ 5196 w 10466"/>
                <a:gd name="T109" fmla="*/ 573 h 7056"/>
                <a:gd name="T110" fmla="*/ 5544 w 10466"/>
                <a:gd name="T111" fmla="*/ 366 h 7056"/>
                <a:gd name="T112" fmla="*/ 6179 w 10466"/>
                <a:gd name="T113" fmla="*/ 146 h 7056"/>
                <a:gd name="T114" fmla="*/ 6746 w 10466"/>
                <a:gd name="T115" fmla="*/ 113 h 7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10466" h="7056">
                  <a:moveTo>
                    <a:pt x="7005" y="0"/>
                  </a:moveTo>
                  <a:lnTo>
                    <a:pt x="7005" y="0"/>
                  </a:lnTo>
                  <a:cubicBezTo>
                    <a:pt x="7044" y="17"/>
                    <a:pt x="7044" y="56"/>
                    <a:pt x="7083" y="79"/>
                  </a:cubicBezTo>
                  <a:cubicBezTo>
                    <a:pt x="7190" y="146"/>
                    <a:pt x="7263" y="152"/>
                    <a:pt x="7364" y="220"/>
                  </a:cubicBezTo>
                  <a:cubicBezTo>
                    <a:pt x="7499" y="309"/>
                    <a:pt x="7589" y="343"/>
                    <a:pt x="7746" y="343"/>
                  </a:cubicBezTo>
                  <a:cubicBezTo>
                    <a:pt x="7904" y="343"/>
                    <a:pt x="7988" y="309"/>
                    <a:pt x="8140" y="309"/>
                  </a:cubicBezTo>
                  <a:cubicBezTo>
                    <a:pt x="8168" y="309"/>
                    <a:pt x="8207" y="293"/>
                    <a:pt x="8207" y="321"/>
                  </a:cubicBezTo>
                  <a:cubicBezTo>
                    <a:pt x="8207" y="332"/>
                    <a:pt x="8201" y="337"/>
                    <a:pt x="8201" y="343"/>
                  </a:cubicBezTo>
                  <a:cubicBezTo>
                    <a:pt x="8201" y="382"/>
                    <a:pt x="8207" y="405"/>
                    <a:pt x="8213" y="438"/>
                  </a:cubicBezTo>
                  <a:cubicBezTo>
                    <a:pt x="8213" y="472"/>
                    <a:pt x="8207" y="500"/>
                    <a:pt x="8224" y="523"/>
                  </a:cubicBezTo>
                  <a:cubicBezTo>
                    <a:pt x="8252" y="551"/>
                    <a:pt x="8286" y="545"/>
                    <a:pt x="8319" y="557"/>
                  </a:cubicBezTo>
                  <a:cubicBezTo>
                    <a:pt x="8392" y="596"/>
                    <a:pt x="8432" y="624"/>
                    <a:pt x="8516" y="646"/>
                  </a:cubicBezTo>
                  <a:cubicBezTo>
                    <a:pt x="8589" y="663"/>
                    <a:pt x="8628" y="703"/>
                    <a:pt x="8701" y="703"/>
                  </a:cubicBezTo>
                  <a:cubicBezTo>
                    <a:pt x="8887" y="703"/>
                    <a:pt x="8965" y="557"/>
                    <a:pt x="9151" y="540"/>
                  </a:cubicBezTo>
                  <a:cubicBezTo>
                    <a:pt x="9196" y="579"/>
                    <a:pt x="9235" y="573"/>
                    <a:pt x="9286" y="602"/>
                  </a:cubicBezTo>
                  <a:cubicBezTo>
                    <a:pt x="9359" y="646"/>
                    <a:pt x="9404" y="686"/>
                    <a:pt x="9488" y="686"/>
                  </a:cubicBezTo>
                  <a:cubicBezTo>
                    <a:pt x="9533" y="686"/>
                    <a:pt x="9561" y="686"/>
                    <a:pt x="9606" y="675"/>
                  </a:cubicBezTo>
                  <a:cubicBezTo>
                    <a:pt x="9628" y="669"/>
                    <a:pt x="9640" y="658"/>
                    <a:pt x="9662" y="646"/>
                  </a:cubicBezTo>
                  <a:cubicBezTo>
                    <a:pt x="9718" y="624"/>
                    <a:pt x="9752" y="618"/>
                    <a:pt x="9802" y="596"/>
                  </a:cubicBezTo>
                  <a:cubicBezTo>
                    <a:pt x="9842" y="579"/>
                    <a:pt x="9870" y="590"/>
                    <a:pt x="9909" y="585"/>
                  </a:cubicBezTo>
                  <a:cubicBezTo>
                    <a:pt x="9977" y="573"/>
                    <a:pt x="10010" y="568"/>
                    <a:pt x="10078" y="568"/>
                  </a:cubicBezTo>
                  <a:cubicBezTo>
                    <a:pt x="10100" y="568"/>
                    <a:pt x="10111" y="585"/>
                    <a:pt x="10134" y="596"/>
                  </a:cubicBezTo>
                  <a:cubicBezTo>
                    <a:pt x="10190" y="618"/>
                    <a:pt x="10224" y="624"/>
                    <a:pt x="10280" y="641"/>
                  </a:cubicBezTo>
                  <a:cubicBezTo>
                    <a:pt x="10314" y="646"/>
                    <a:pt x="10336" y="663"/>
                    <a:pt x="10376" y="669"/>
                  </a:cubicBezTo>
                  <a:cubicBezTo>
                    <a:pt x="10409" y="680"/>
                    <a:pt x="10443" y="680"/>
                    <a:pt x="10465" y="708"/>
                  </a:cubicBezTo>
                  <a:lnTo>
                    <a:pt x="10465" y="708"/>
                  </a:lnTo>
                  <a:cubicBezTo>
                    <a:pt x="10443" y="719"/>
                    <a:pt x="10415" y="731"/>
                    <a:pt x="10392" y="748"/>
                  </a:cubicBezTo>
                  <a:cubicBezTo>
                    <a:pt x="10348" y="776"/>
                    <a:pt x="10342" y="837"/>
                    <a:pt x="10286" y="837"/>
                  </a:cubicBezTo>
                  <a:cubicBezTo>
                    <a:pt x="10246" y="837"/>
                    <a:pt x="10224" y="826"/>
                    <a:pt x="10184" y="820"/>
                  </a:cubicBezTo>
                  <a:cubicBezTo>
                    <a:pt x="10156" y="820"/>
                    <a:pt x="10140" y="820"/>
                    <a:pt x="10111" y="820"/>
                  </a:cubicBezTo>
                  <a:cubicBezTo>
                    <a:pt x="10061" y="820"/>
                    <a:pt x="10055" y="877"/>
                    <a:pt x="10038" y="916"/>
                  </a:cubicBezTo>
                  <a:cubicBezTo>
                    <a:pt x="10016" y="972"/>
                    <a:pt x="9994" y="995"/>
                    <a:pt x="9977" y="1045"/>
                  </a:cubicBezTo>
                  <a:cubicBezTo>
                    <a:pt x="9949" y="1107"/>
                    <a:pt x="9937" y="1152"/>
                    <a:pt x="9881" y="1191"/>
                  </a:cubicBezTo>
                  <a:cubicBezTo>
                    <a:pt x="9847" y="1214"/>
                    <a:pt x="9797" y="1225"/>
                    <a:pt x="9797" y="1264"/>
                  </a:cubicBezTo>
                  <a:cubicBezTo>
                    <a:pt x="9797" y="1360"/>
                    <a:pt x="9864" y="1399"/>
                    <a:pt x="9915" y="1472"/>
                  </a:cubicBezTo>
                  <a:cubicBezTo>
                    <a:pt x="9937" y="1506"/>
                    <a:pt x="9960" y="1523"/>
                    <a:pt x="9960" y="1562"/>
                  </a:cubicBezTo>
                  <a:cubicBezTo>
                    <a:pt x="9960" y="1585"/>
                    <a:pt x="9937" y="1596"/>
                    <a:pt x="9926" y="1613"/>
                  </a:cubicBezTo>
                  <a:cubicBezTo>
                    <a:pt x="9904" y="1652"/>
                    <a:pt x="9892" y="1674"/>
                    <a:pt x="9892" y="1714"/>
                  </a:cubicBezTo>
                  <a:cubicBezTo>
                    <a:pt x="9892" y="1748"/>
                    <a:pt x="9920" y="1770"/>
                    <a:pt x="9954" y="1781"/>
                  </a:cubicBezTo>
                  <a:cubicBezTo>
                    <a:pt x="9988" y="1804"/>
                    <a:pt x="10010" y="1821"/>
                    <a:pt x="10050" y="1821"/>
                  </a:cubicBezTo>
                  <a:cubicBezTo>
                    <a:pt x="10078" y="1821"/>
                    <a:pt x="10095" y="1815"/>
                    <a:pt x="10111" y="1798"/>
                  </a:cubicBezTo>
                  <a:cubicBezTo>
                    <a:pt x="10117" y="1787"/>
                    <a:pt x="10117" y="1764"/>
                    <a:pt x="10134" y="1764"/>
                  </a:cubicBezTo>
                  <a:cubicBezTo>
                    <a:pt x="10201" y="1764"/>
                    <a:pt x="10235" y="1781"/>
                    <a:pt x="10291" y="1815"/>
                  </a:cubicBezTo>
                  <a:cubicBezTo>
                    <a:pt x="10314" y="1832"/>
                    <a:pt x="10308" y="1860"/>
                    <a:pt x="10325" y="1882"/>
                  </a:cubicBezTo>
                  <a:cubicBezTo>
                    <a:pt x="10353" y="1910"/>
                    <a:pt x="10387" y="1927"/>
                    <a:pt x="10387" y="1972"/>
                  </a:cubicBezTo>
                  <a:cubicBezTo>
                    <a:pt x="10387" y="2006"/>
                    <a:pt x="10342" y="2006"/>
                    <a:pt x="10314" y="2028"/>
                  </a:cubicBezTo>
                  <a:cubicBezTo>
                    <a:pt x="10257" y="2068"/>
                    <a:pt x="10241" y="2107"/>
                    <a:pt x="10190" y="2152"/>
                  </a:cubicBezTo>
                  <a:cubicBezTo>
                    <a:pt x="10184" y="2163"/>
                    <a:pt x="10179" y="2175"/>
                    <a:pt x="10173" y="2180"/>
                  </a:cubicBezTo>
                  <a:cubicBezTo>
                    <a:pt x="10089" y="2264"/>
                    <a:pt x="9892" y="2242"/>
                    <a:pt x="9825" y="2326"/>
                  </a:cubicBezTo>
                  <a:cubicBezTo>
                    <a:pt x="9735" y="2444"/>
                    <a:pt x="9499" y="2247"/>
                    <a:pt x="9499" y="2360"/>
                  </a:cubicBezTo>
                  <a:cubicBezTo>
                    <a:pt x="9499" y="2489"/>
                    <a:pt x="9353" y="2422"/>
                    <a:pt x="9297" y="2438"/>
                  </a:cubicBezTo>
                  <a:cubicBezTo>
                    <a:pt x="9162" y="2495"/>
                    <a:pt x="9140" y="2483"/>
                    <a:pt x="9083" y="2635"/>
                  </a:cubicBezTo>
                  <a:cubicBezTo>
                    <a:pt x="9072" y="2669"/>
                    <a:pt x="9072" y="2714"/>
                    <a:pt x="9112" y="2742"/>
                  </a:cubicBezTo>
                  <a:cubicBezTo>
                    <a:pt x="9145" y="2759"/>
                    <a:pt x="9162" y="2742"/>
                    <a:pt x="9162" y="2798"/>
                  </a:cubicBezTo>
                  <a:cubicBezTo>
                    <a:pt x="9162" y="2832"/>
                    <a:pt x="9179" y="2909"/>
                    <a:pt x="9179" y="2966"/>
                  </a:cubicBezTo>
                  <a:cubicBezTo>
                    <a:pt x="9179" y="3078"/>
                    <a:pt x="9336" y="3179"/>
                    <a:pt x="9140" y="3235"/>
                  </a:cubicBezTo>
                  <a:cubicBezTo>
                    <a:pt x="9117" y="3246"/>
                    <a:pt x="9128" y="3314"/>
                    <a:pt x="9089" y="3314"/>
                  </a:cubicBezTo>
                  <a:cubicBezTo>
                    <a:pt x="9033" y="3314"/>
                    <a:pt x="8971" y="3437"/>
                    <a:pt x="8926" y="3505"/>
                  </a:cubicBezTo>
                  <a:cubicBezTo>
                    <a:pt x="8898" y="3555"/>
                    <a:pt x="8825" y="3533"/>
                    <a:pt x="8836" y="3572"/>
                  </a:cubicBezTo>
                  <a:cubicBezTo>
                    <a:pt x="9780" y="4679"/>
                    <a:pt x="9780" y="4679"/>
                    <a:pt x="9780" y="4679"/>
                  </a:cubicBezTo>
                  <a:lnTo>
                    <a:pt x="9780" y="4679"/>
                  </a:lnTo>
                  <a:cubicBezTo>
                    <a:pt x="9825" y="4690"/>
                    <a:pt x="9870" y="4673"/>
                    <a:pt x="9898" y="4707"/>
                  </a:cubicBezTo>
                  <a:cubicBezTo>
                    <a:pt x="9943" y="4763"/>
                    <a:pt x="9915" y="4819"/>
                    <a:pt x="9932" y="4887"/>
                  </a:cubicBezTo>
                  <a:cubicBezTo>
                    <a:pt x="9949" y="4937"/>
                    <a:pt x="9988" y="4965"/>
                    <a:pt x="9988" y="5016"/>
                  </a:cubicBezTo>
                  <a:cubicBezTo>
                    <a:pt x="9988" y="5072"/>
                    <a:pt x="9949" y="5089"/>
                    <a:pt x="9920" y="5140"/>
                  </a:cubicBezTo>
                  <a:cubicBezTo>
                    <a:pt x="9870" y="5241"/>
                    <a:pt x="9802" y="5280"/>
                    <a:pt x="9696" y="5325"/>
                  </a:cubicBezTo>
                  <a:cubicBezTo>
                    <a:pt x="9679" y="5331"/>
                    <a:pt x="9679" y="5353"/>
                    <a:pt x="9662" y="5359"/>
                  </a:cubicBezTo>
                  <a:cubicBezTo>
                    <a:pt x="9617" y="5364"/>
                    <a:pt x="9595" y="5370"/>
                    <a:pt x="9555" y="5387"/>
                  </a:cubicBezTo>
                  <a:cubicBezTo>
                    <a:pt x="9533" y="5392"/>
                    <a:pt x="9527" y="5415"/>
                    <a:pt x="9516" y="5437"/>
                  </a:cubicBezTo>
                  <a:cubicBezTo>
                    <a:pt x="9494" y="5488"/>
                    <a:pt x="9482" y="5516"/>
                    <a:pt x="9471" y="5561"/>
                  </a:cubicBezTo>
                  <a:cubicBezTo>
                    <a:pt x="9465" y="5595"/>
                    <a:pt x="9437" y="5606"/>
                    <a:pt x="9420" y="5634"/>
                  </a:cubicBezTo>
                  <a:cubicBezTo>
                    <a:pt x="9392" y="5673"/>
                    <a:pt x="9359" y="5668"/>
                    <a:pt x="9314" y="5673"/>
                  </a:cubicBezTo>
                  <a:cubicBezTo>
                    <a:pt x="9252" y="5679"/>
                    <a:pt x="9224" y="5696"/>
                    <a:pt x="9162" y="5696"/>
                  </a:cubicBezTo>
                  <a:cubicBezTo>
                    <a:pt x="9095" y="5696"/>
                    <a:pt x="9055" y="5662"/>
                    <a:pt x="8988" y="5662"/>
                  </a:cubicBezTo>
                  <a:cubicBezTo>
                    <a:pt x="8937" y="5662"/>
                    <a:pt x="8937" y="5662"/>
                    <a:pt x="8937" y="5662"/>
                  </a:cubicBezTo>
                  <a:cubicBezTo>
                    <a:pt x="8937" y="5668"/>
                    <a:pt x="8932" y="5668"/>
                    <a:pt x="8932" y="5673"/>
                  </a:cubicBezTo>
                  <a:cubicBezTo>
                    <a:pt x="8932" y="5701"/>
                    <a:pt x="8965" y="5707"/>
                    <a:pt x="8965" y="5735"/>
                  </a:cubicBezTo>
                  <a:cubicBezTo>
                    <a:pt x="8965" y="5752"/>
                    <a:pt x="8949" y="5758"/>
                    <a:pt x="8943" y="5769"/>
                  </a:cubicBezTo>
                  <a:cubicBezTo>
                    <a:pt x="8915" y="5802"/>
                    <a:pt x="8881" y="5808"/>
                    <a:pt x="8836" y="5808"/>
                  </a:cubicBezTo>
                  <a:cubicBezTo>
                    <a:pt x="8808" y="5808"/>
                    <a:pt x="8797" y="5797"/>
                    <a:pt x="8769" y="5797"/>
                  </a:cubicBezTo>
                  <a:cubicBezTo>
                    <a:pt x="8713" y="5797"/>
                    <a:pt x="8656" y="5802"/>
                    <a:pt x="8640" y="5859"/>
                  </a:cubicBezTo>
                  <a:cubicBezTo>
                    <a:pt x="8651" y="5904"/>
                    <a:pt x="8651" y="5904"/>
                    <a:pt x="8651" y="5904"/>
                  </a:cubicBezTo>
                  <a:cubicBezTo>
                    <a:pt x="8634" y="5982"/>
                    <a:pt x="8611" y="6027"/>
                    <a:pt x="8566" y="6089"/>
                  </a:cubicBezTo>
                  <a:cubicBezTo>
                    <a:pt x="8561" y="6089"/>
                    <a:pt x="8561" y="6089"/>
                    <a:pt x="8561" y="6089"/>
                  </a:cubicBezTo>
                  <a:cubicBezTo>
                    <a:pt x="8409" y="6027"/>
                    <a:pt x="8409" y="6027"/>
                    <a:pt x="8409" y="6027"/>
                  </a:cubicBezTo>
                  <a:cubicBezTo>
                    <a:pt x="8359" y="6033"/>
                    <a:pt x="8325" y="6033"/>
                    <a:pt x="8274" y="6055"/>
                  </a:cubicBezTo>
                  <a:cubicBezTo>
                    <a:pt x="8241" y="6078"/>
                    <a:pt x="8224" y="6106"/>
                    <a:pt x="8207" y="6151"/>
                  </a:cubicBezTo>
                  <a:cubicBezTo>
                    <a:pt x="8190" y="6173"/>
                    <a:pt x="8168" y="6179"/>
                    <a:pt x="8140" y="6185"/>
                  </a:cubicBezTo>
                  <a:cubicBezTo>
                    <a:pt x="8106" y="6196"/>
                    <a:pt x="8083" y="6207"/>
                    <a:pt x="8050" y="6207"/>
                  </a:cubicBezTo>
                  <a:cubicBezTo>
                    <a:pt x="8010" y="6207"/>
                    <a:pt x="7999" y="6162"/>
                    <a:pt x="7965" y="6162"/>
                  </a:cubicBezTo>
                  <a:cubicBezTo>
                    <a:pt x="7864" y="6162"/>
                    <a:pt x="7842" y="6280"/>
                    <a:pt x="7741" y="6280"/>
                  </a:cubicBezTo>
                  <a:cubicBezTo>
                    <a:pt x="7623" y="6280"/>
                    <a:pt x="7567" y="6224"/>
                    <a:pt x="7460" y="6179"/>
                  </a:cubicBezTo>
                  <a:cubicBezTo>
                    <a:pt x="7415" y="6156"/>
                    <a:pt x="7392" y="6134"/>
                    <a:pt x="7336" y="6134"/>
                  </a:cubicBezTo>
                  <a:cubicBezTo>
                    <a:pt x="7319" y="6134"/>
                    <a:pt x="7302" y="6128"/>
                    <a:pt x="7291" y="6145"/>
                  </a:cubicBezTo>
                  <a:cubicBezTo>
                    <a:pt x="7274" y="6168"/>
                    <a:pt x="7297" y="6201"/>
                    <a:pt x="7269" y="6213"/>
                  </a:cubicBezTo>
                  <a:cubicBezTo>
                    <a:pt x="7246" y="6224"/>
                    <a:pt x="7229" y="6229"/>
                    <a:pt x="7201" y="6235"/>
                  </a:cubicBezTo>
                  <a:cubicBezTo>
                    <a:pt x="7185" y="6235"/>
                    <a:pt x="7157" y="6235"/>
                    <a:pt x="7157" y="6252"/>
                  </a:cubicBezTo>
                  <a:cubicBezTo>
                    <a:pt x="7157" y="6291"/>
                    <a:pt x="7157" y="6291"/>
                    <a:pt x="7157" y="6291"/>
                  </a:cubicBezTo>
                  <a:cubicBezTo>
                    <a:pt x="7157" y="6325"/>
                    <a:pt x="7162" y="6381"/>
                    <a:pt x="7123" y="6381"/>
                  </a:cubicBezTo>
                  <a:cubicBezTo>
                    <a:pt x="7072" y="6381"/>
                    <a:pt x="7050" y="6347"/>
                    <a:pt x="6999" y="6347"/>
                  </a:cubicBezTo>
                  <a:cubicBezTo>
                    <a:pt x="6960" y="6347"/>
                    <a:pt x="6943" y="6359"/>
                    <a:pt x="6904" y="6370"/>
                  </a:cubicBezTo>
                  <a:cubicBezTo>
                    <a:pt x="6870" y="6381"/>
                    <a:pt x="6825" y="6381"/>
                    <a:pt x="6825" y="6415"/>
                  </a:cubicBezTo>
                  <a:cubicBezTo>
                    <a:pt x="6825" y="6494"/>
                    <a:pt x="6825" y="6494"/>
                    <a:pt x="6825" y="6494"/>
                  </a:cubicBezTo>
                  <a:cubicBezTo>
                    <a:pt x="6825" y="6522"/>
                    <a:pt x="6803" y="6533"/>
                    <a:pt x="6803" y="6561"/>
                  </a:cubicBezTo>
                  <a:cubicBezTo>
                    <a:pt x="6803" y="6583"/>
                    <a:pt x="6819" y="6595"/>
                    <a:pt x="6831" y="6617"/>
                  </a:cubicBezTo>
                  <a:cubicBezTo>
                    <a:pt x="6870" y="6668"/>
                    <a:pt x="6876" y="6707"/>
                    <a:pt x="6876" y="6769"/>
                  </a:cubicBezTo>
                  <a:cubicBezTo>
                    <a:pt x="6876" y="6847"/>
                    <a:pt x="6876" y="6847"/>
                    <a:pt x="6876" y="6847"/>
                  </a:cubicBezTo>
                  <a:cubicBezTo>
                    <a:pt x="6876" y="6881"/>
                    <a:pt x="6859" y="6892"/>
                    <a:pt x="6853" y="6920"/>
                  </a:cubicBezTo>
                  <a:cubicBezTo>
                    <a:pt x="6836" y="6971"/>
                    <a:pt x="6814" y="7016"/>
                    <a:pt x="6763" y="7016"/>
                  </a:cubicBezTo>
                  <a:cubicBezTo>
                    <a:pt x="6752" y="7016"/>
                    <a:pt x="6746" y="7005"/>
                    <a:pt x="6735" y="7005"/>
                  </a:cubicBezTo>
                  <a:cubicBezTo>
                    <a:pt x="6713" y="7005"/>
                    <a:pt x="6707" y="7033"/>
                    <a:pt x="6690" y="7044"/>
                  </a:cubicBezTo>
                  <a:cubicBezTo>
                    <a:pt x="6673" y="7055"/>
                    <a:pt x="6656" y="7055"/>
                    <a:pt x="6634" y="7055"/>
                  </a:cubicBezTo>
                  <a:cubicBezTo>
                    <a:pt x="6600" y="7055"/>
                    <a:pt x="6589" y="7033"/>
                    <a:pt x="6561" y="7010"/>
                  </a:cubicBezTo>
                  <a:cubicBezTo>
                    <a:pt x="6493" y="6965"/>
                    <a:pt x="6449" y="6949"/>
                    <a:pt x="6409" y="6876"/>
                  </a:cubicBezTo>
                  <a:cubicBezTo>
                    <a:pt x="6381" y="6847"/>
                    <a:pt x="6359" y="6836"/>
                    <a:pt x="6336" y="6803"/>
                  </a:cubicBezTo>
                  <a:cubicBezTo>
                    <a:pt x="6319" y="6780"/>
                    <a:pt x="6325" y="6758"/>
                    <a:pt x="6303" y="6735"/>
                  </a:cubicBezTo>
                  <a:cubicBezTo>
                    <a:pt x="6280" y="6713"/>
                    <a:pt x="6252" y="6713"/>
                    <a:pt x="6229" y="6690"/>
                  </a:cubicBezTo>
                  <a:cubicBezTo>
                    <a:pt x="6145" y="6589"/>
                    <a:pt x="6106" y="6488"/>
                    <a:pt x="5971" y="6465"/>
                  </a:cubicBezTo>
                  <a:cubicBezTo>
                    <a:pt x="5937" y="6460"/>
                    <a:pt x="5921" y="6449"/>
                    <a:pt x="5887" y="6454"/>
                  </a:cubicBezTo>
                  <a:cubicBezTo>
                    <a:pt x="5870" y="6454"/>
                    <a:pt x="5870" y="6477"/>
                    <a:pt x="5870" y="6494"/>
                  </a:cubicBezTo>
                  <a:cubicBezTo>
                    <a:pt x="5864" y="6516"/>
                    <a:pt x="5853" y="6533"/>
                    <a:pt x="5842" y="6555"/>
                  </a:cubicBezTo>
                  <a:cubicBezTo>
                    <a:pt x="5836" y="6578"/>
                    <a:pt x="5836" y="6600"/>
                    <a:pt x="5814" y="6611"/>
                  </a:cubicBezTo>
                  <a:cubicBezTo>
                    <a:pt x="5786" y="6628"/>
                    <a:pt x="5752" y="6628"/>
                    <a:pt x="5729" y="6600"/>
                  </a:cubicBezTo>
                  <a:cubicBezTo>
                    <a:pt x="5679" y="6555"/>
                    <a:pt x="5662" y="6494"/>
                    <a:pt x="5589" y="6482"/>
                  </a:cubicBezTo>
                  <a:cubicBezTo>
                    <a:pt x="5387" y="6516"/>
                    <a:pt x="5387" y="6516"/>
                    <a:pt x="5387" y="6516"/>
                  </a:cubicBezTo>
                  <a:cubicBezTo>
                    <a:pt x="5342" y="6510"/>
                    <a:pt x="5325" y="6465"/>
                    <a:pt x="5280" y="6465"/>
                  </a:cubicBezTo>
                  <a:cubicBezTo>
                    <a:pt x="5252" y="6465"/>
                    <a:pt x="5241" y="6488"/>
                    <a:pt x="5218" y="6505"/>
                  </a:cubicBezTo>
                  <a:cubicBezTo>
                    <a:pt x="5190" y="6527"/>
                    <a:pt x="5173" y="6527"/>
                    <a:pt x="5145" y="6550"/>
                  </a:cubicBezTo>
                  <a:cubicBezTo>
                    <a:pt x="5123" y="6561"/>
                    <a:pt x="5117" y="6589"/>
                    <a:pt x="5089" y="6589"/>
                  </a:cubicBezTo>
                  <a:cubicBezTo>
                    <a:pt x="5038" y="6589"/>
                    <a:pt x="5038" y="6589"/>
                    <a:pt x="5038" y="6589"/>
                  </a:cubicBezTo>
                  <a:cubicBezTo>
                    <a:pt x="4988" y="6589"/>
                    <a:pt x="4948" y="6538"/>
                    <a:pt x="4948" y="6488"/>
                  </a:cubicBezTo>
                  <a:cubicBezTo>
                    <a:pt x="4948" y="6443"/>
                    <a:pt x="4948" y="6443"/>
                    <a:pt x="4948" y="6443"/>
                  </a:cubicBezTo>
                  <a:cubicBezTo>
                    <a:pt x="4948" y="6392"/>
                    <a:pt x="4937" y="6353"/>
                    <a:pt x="4898" y="6319"/>
                  </a:cubicBezTo>
                  <a:cubicBezTo>
                    <a:pt x="4892" y="6297"/>
                    <a:pt x="4870" y="6291"/>
                    <a:pt x="4859" y="6269"/>
                  </a:cubicBezTo>
                  <a:cubicBezTo>
                    <a:pt x="4836" y="6246"/>
                    <a:pt x="4831" y="6224"/>
                    <a:pt x="4803" y="6213"/>
                  </a:cubicBezTo>
                  <a:cubicBezTo>
                    <a:pt x="4752" y="6190"/>
                    <a:pt x="4713" y="6201"/>
                    <a:pt x="4656" y="6201"/>
                  </a:cubicBezTo>
                  <a:cubicBezTo>
                    <a:pt x="4617" y="6201"/>
                    <a:pt x="4595" y="6196"/>
                    <a:pt x="4550" y="6196"/>
                  </a:cubicBezTo>
                  <a:cubicBezTo>
                    <a:pt x="4516" y="6196"/>
                    <a:pt x="4499" y="6196"/>
                    <a:pt x="4465" y="6196"/>
                  </a:cubicBezTo>
                  <a:cubicBezTo>
                    <a:pt x="4443" y="6196"/>
                    <a:pt x="4432" y="6213"/>
                    <a:pt x="4409" y="6218"/>
                  </a:cubicBezTo>
                  <a:cubicBezTo>
                    <a:pt x="4359" y="6241"/>
                    <a:pt x="4325" y="6246"/>
                    <a:pt x="4263" y="6246"/>
                  </a:cubicBezTo>
                  <a:cubicBezTo>
                    <a:pt x="4235" y="6246"/>
                    <a:pt x="4213" y="6246"/>
                    <a:pt x="4184" y="6224"/>
                  </a:cubicBezTo>
                  <a:cubicBezTo>
                    <a:pt x="4134" y="6185"/>
                    <a:pt x="4151" y="6128"/>
                    <a:pt x="4117" y="6072"/>
                  </a:cubicBezTo>
                  <a:cubicBezTo>
                    <a:pt x="4111" y="6067"/>
                    <a:pt x="4111" y="6061"/>
                    <a:pt x="4106" y="6061"/>
                  </a:cubicBezTo>
                  <a:lnTo>
                    <a:pt x="4106" y="6061"/>
                  </a:lnTo>
                  <a:cubicBezTo>
                    <a:pt x="4106" y="5982"/>
                    <a:pt x="4067" y="5937"/>
                    <a:pt x="4061" y="5864"/>
                  </a:cubicBezTo>
                  <a:cubicBezTo>
                    <a:pt x="4044" y="5791"/>
                    <a:pt x="4038" y="5758"/>
                    <a:pt x="4033" y="5690"/>
                  </a:cubicBezTo>
                  <a:cubicBezTo>
                    <a:pt x="4033" y="5657"/>
                    <a:pt x="4050" y="5628"/>
                    <a:pt x="4027" y="5600"/>
                  </a:cubicBezTo>
                  <a:cubicBezTo>
                    <a:pt x="4005" y="5572"/>
                    <a:pt x="3977" y="5567"/>
                    <a:pt x="3943" y="5550"/>
                  </a:cubicBezTo>
                  <a:cubicBezTo>
                    <a:pt x="3864" y="5561"/>
                    <a:pt x="3864" y="5561"/>
                    <a:pt x="3864" y="5561"/>
                  </a:cubicBezTo>
                  <a:cubicBezTo>
                    <a:pt x="3825" y="5561"/>
                    <a:pt x="3825" y="5561"/>
                    <a:pt x="3825" y="5561"/>
                  </a:cubicBezTo>
                  <a:cubicBezTo>
                    <a:pt x="3780" y="5561"/>
                    <a:pt x="3774" y="5516"/>
                    <a:pt x="3741" y="5493"/>
                  </a:cubicBezTo>
                  <a:cubicBezTo>
                    <a:pt x="3684" y="5449"/>
                    <a:pt x="3656" y="5409"/>
                    <a:pt x="3612" y="5353"/>
                  </a:cubicBezTo>
                  <a:cubicBezTo>
                    <a:pt x="3561" y="5280"/>
                    <a:pt x="3516" y="5252"/>
                    <a:pt x="3465" y="5185"/>
                  </a:cubicBezTo>
                  <a:cubicBezTo>
                    <a:pt x="3443" y="5156"/>
                    <a:pt x="3437" y="5140"/>
                    <a:pt x="3415" y="5117"/>
                  </a:cubicBezTo>
                  <a:cubicBezTo>
                    <a:pt x="3319" y="5005"/>
                    <a:pt x="3263" y="4932"/>
                    <a:pt x="3241" y="4791"/>
                  </a:cubicBezTo>
                  <a:cubicBezTo>
                    <a:pt x="3229" y="4718"/>
                    <a:pt x="3190" y="4685"/>
                    <a:pt x="3190" y="4617"/>
                  </a:cubicBezTo>
                  <a:cubicBezTo>
                    <a:pt x="3190" y="4595"/>
                    <a:pt x="3218" y="4600"/>
                    <a:pt x="3235" y="4600"/>
                  </a:cubicBezTo>
                  <a:cubicBezTo>
                    <a:pt x="3269" y="4595"/>
                    <a:pt x="3286" y="4595"/>
                    <a:pt x="3314" y="4589"/>
                  </a:cubicBezTo>
                  <a:cubicBezTo>
                    <a:pt x="3370" y="4583"/>
                    <a:pt x="3398" y="4567"/>
                    <a:pt x="3449" y="4567"/>
                  </a:cubicBezTo>
                  <a:cubicBezTo>
                    <a:pt x="3449" y="4533"/>
                    <a:pt x="3454" y="4516"/>
                    <a:pt x="3449" y="4482"/>
                  </a:cubicBezTo>
                  <a:cubicBezTo>
                    <a:pt x="3370" y="4466"/>
                    <a:pt x="3308" y="4443"/>
                    <a:pt x="3280" y="4364"/>
                  </a:cubicBezTo>
                  <a:cubicBezTo>
                    <a:pt x="3280" y="4347"/>
                    <a:pt x="3280" y="4347"/>
                    <a:pt x="3280" y="4347"/>
                  </a:cubicBezTo>
                  <a:cubicBezTo>
                    <a:pt x="3280" y="4280"/>
                    <a:pt x="3375" y="4263"/>
                    <a:pt x="3375" y="4196"/>
                  </a:cubicBezTo>
                  <a:cubicBezTo>
                    <a:pt x="3375" y="4168"/>
                    <a:pt x="3347" y="4168"/>
                    <a:pt x="3331" y="4157"/>
                  </a:cubicBezTo>
                  <a:cubicBezTo>
                    <a:pt x="3286" y="4140"/>
                    <a:pt x="3246" y="4123"/>
                    <a:pt x="3246" y="4078"/>
                  </a:cubicBezTo>
                  <a:cubicBezTo>
                    <a:pt x="3246" y="4010"/>
                    <a:pt x="3280" y="3971"/>
                    <a:pt x="3280" y="3904"/>
                  </a:cubicBezTo>
                  <a:cubicBezTo>
                    <a:pt x="3280" y="3859"/>
                    <a:pt x="3229" y="3853"/>
                    <a:pt x="3185" y="3853"/>
                  </a:cubicBezTo>
                  <a:cubicBezTo>
                    <a:pt x="3140" y="3853"/>
                    <a:pt x="3112" y="3870"/>
                    <a:pt x="3067" y="3887"/>
                  </a:cubicBezTo>
                  <a:cubicBezTo>
                    <a:pt x="3027" y="3892"/>
                    <a:pt x="3005" y="3892"/>
                    <a:pt x="2971" y="3909"/>
                  </a:cubicBezTo>
                  <a:cubicBezTo>
                    <a:pt x="2926" y="3932"/>
                    <a:pt x="2904" y="3960"/>
                    <a:pt x="2859" y="3960"/>
                  </a:cubicBezTo>
                  <a:cubicBezTo>
                    <a:pt x="2825" y="3960"/>
                    <a:pt x="2791" y="3932"/>
                    <a:pt x="2791" y="3898"/>
                  </a:cubicBezTo>
                  <a:cubicBezTo>
                    <a:pt x="2791" y="3848"/>
                    <a:pt x="2791" y="3848"/>
                    <a:pt x="2791" y="3848"/>
                  </a:cubicBezTo>
                  <a:cubicBezTo>
                    <a:pt x="2791" y="3769"/>
                    <a:pt x="2797" y="3713"/>
                    <a:pt x="2842" y="3640"/>
                  </a:cubicBezTo>
                  <a:cubicBezTo>
                    <a:pt x="2870" y="3600"/>
                    <a:pt x="2892" y="3578"/>
                    <a:pt x="2892" y="3533"/>
                  </a:cubicBezTo>
                  <a:cubicBezTo>
                    <a:pt x="2892" y="3488"/>
                    <a:pt x="2847" y="3466"/>
                    <a:pt x="2803" y="3449"/>
                  </a:cubicBezTo>
                  <a:cubicBezTo>
                    <a:pt x="2730" y="3426"/>
                    <a:pt x="2679" y="3415"/>
                    <a:pt x="2600" y="3415"/>
                  </a:cubicBezTo>
                  <a:cubicBezTo>
                    <a:pt x="2522" y="3415"/>
                    <a:pt x="2482" y="3454"/>
                    <a:pt x="2420" y="3505"/>
                  </a:cubicBezTo>
                  <a:cubicBezTo>
                    <a:pt x="2370" y="3550"/>
                    <a:pt x="2342" y="3578"/>
                    <a:pt x="2286" y="3628"/>
                  </a:cubicBezTo>
                  <a:cubicBezTo>
                    <a:pt x="2179" y="3724"/>
                    <a:pt x="2106" y="3763"/>
                    <a:pt x="1971" y="3808"/>
                  </a:cubicBezTo>
                  <a:cubicBezTo>
                    <a:pt x="1949" y="3814"/>
                    <a:pt x="1932" y="3825"/>
                    <a:pt x="1909" y="3825"/>
                  </a:cubicBezTo>
                  <a:cubicBezTo>
                    <a:pt x="1825" y="3825"/>
                    <a:pt x="1802" y="3735"/>
                    <a:pt x="1718" y="3702"/>
                  </a:cubicBezTo>
                  <a:cubicBezTo>
                    <a:pt x="1701" y="3696"/>
                    <a:pt x="1696" y="3679"/>
                    <a:pt x="1679" y="3679"/>
                  </a:cubicBezTo>
                  <a:cubicBezTo>
                    <a:pt x="1600" y="3679"/>
                    <a:pt x="1567" y="3724"/>
                    <a:pt x="1494" y="3752"/>
                  </a:cubicBezTo>
                  <a:cubicBezTo>
                    <a:pt x="1454" y="3769"/>
                    <a:pt x="1432" y="3775"/>
                    <a:pt x="1392" y="3791"/>
                  </a:cubicBezTo>
                  <a:cubicBezTo>
                    <a:pt x="1364" y="3803"/>
                    <a:pt x="1347" y="3819"/>
                    <a:pt x="1314" y="3819"/>
                  </a:cubicBezTo>
                  <a:cubicBezTo>
                    <a:pt x="1259" y="3819"/>
                    <a:pt x="1230" y="3819"/>
                    <a:pt x="1180" y="3819"/>
                  </a:cubicBezTo>
                  <a:cubicBezTo>
                    <a:pt x="1124" y="3819"/>
                    <a:pt x="1090" y="3831"/>
                    <a:pt x="1039" y="3836"/>
                  </a:cubicBezTo>
                  <a:cubicBezTo>
                    <a:pt x="871" y="3864"/>
                    <a:pt x="781" y="3892"/>
                    <a:pt x="612" y="3892"/>
                  </a:cubicBezTo>
                  <a:cubicBezTo>
                    <a:pt x="567" y="3892"/>
                    <a:pt x="534" y="3898"/>
                    <a:pt x="489" y="3870"/>
                  </a:cubicBezTo>
                  <a:cubicBezTo>
                    <a:pt x="455" y="3853"/>
                    <a:pt x="433" y="3831"/>
                    <a:pt x="393" y="3831"/>
                  </a:cubicBezTo>
                  <a:cubicBezTo>
                    <a:pt x="371" y="3831"/>
                    <a:pt x="354" y="3831"/>
                    <a:pt x="337" y="3831"/>
                  </a:cubicBezTo>
                  <a:cubicBezTo>
                    <a:pt x="320" y="3831"/>
                    <a:pt x="298" y="3825"/>
                    <a:pt x="298" y="3808"/>
                  </a:cubicBezTo>
                  <a:cubicBezTo>
                    <a:pt x="298" y="3735"/>
                    <a:pt x="332" y="3696"/>
                    <a:pt x="360" y="3634"/>
                  </a:cubicBezTo>
                  <a:cubicBezTo>
                    <a:pt x="388" y="3567"/>
                    <a:pt x="388" y="3527"/>
                    <a:pt x="388" y="3460"/>
                  </a:cubicBezTo>
                  <a:cubicBezTo>
                    <a:pt x="388" y="3421"/>
                    <a:pt x="393" y="3393"/>
                    <a:pt x="382" y="3353"/>
                  </a:cubicBezTo>
                  <a:cubicBezTo>
                    <a:pt x="377" y="3331"/>
                    <a:pt x="371" y="3308"/>
                    <a:pt x="348" y="3308"/>
                  </a:cubicBezTo>
                  <a:cubicBezTo>
                    <a:pt x="287" y="3308"/>
                    <a:pt x="253" y="3331"/>
                    <a:pt x="191" y="3348"/>
                  </a:cubicBezTo>
                  <a:cubicBezTo>
                    <a:pt x="163" y="3359"/>
                    <a:pt x="140" y="3359"/>
                    <a:pt x="124" y="3381"/>
                  </a:cubicBezTo>
                  <a:cubicBezTo>
                    <a:pt x="101" y="3415"/>
                    <a:pt x="118" y="3460"/>
                    <a:pt x="90" y="3499"/>
                  </a:cubicBezTo>
                  <a:lnTo>
                    <a:pt x="90" y="3499"/>
                  </a:lnTo>
                  <a:cubicBezTo>
                    <a:pt x="90" y="3426"/>
                    <a:pt x="0" y="3415"/>
                    <a:pt x="0" y="3342"/>
                  </a:cubicBezTo>
                  <a:cubicBezTo>
                    <a:pt x="0" y="3303"/>
                    <a:pt x="11" y="3269"/>
                    <a:pt x="28" y="3235"/>
                  </a:cubicBezTo>
                  <a:lnTo>
                    <a:pt x="28" y="3235"/>
                  </a:lnTo>
                  <a:cubicBezTo>
                    <a:pt x="56" y="3213"/>
                    <a:pt x="79" y="3207"/>
                    <a:pt x="112" y="3190"/>
                  </a:cubicBezTo>
                  <a:cubicBezTo>
                    <a:pt x="140" y="3173"/>
                    <a:pt x="146" y="3156"/>
                    <a:pt x="174" y="3140"/>
                  </a:cubicBezTo>
                  <a:cubicBezTo>
                    <a:pt x="230" y="3106"/>
                    <a:pt x="270" y="3089"/>
                    <a:pt x="304" y="3039"/>
                  </a:cubicBezTo>
                  <a:cubicBezTo>
                    <a:pt x="320" y="3011"/>
                    <a:pt x="315" y="2982"/>
                    <a:pt x="343" y="2966"/>
                  </a:cubicBezTo>
                  <a:cubicBezTo>
                    <a:pt x="421" y="2909"/>
                    <a:pt x="500" y="2876"/>
                    <a:pt x="500" y="2775"/>
                  </a:cubicBezTo>
                  <a:cubicBezTo>
                    <a:pt x="500" y="2702"/>
                    <a:pt x="500" y="2702"/>
                    <a:pt x="500" y="2702"/>
                  </a:cubicBezTo>
                  <a:cubicBezTo>
                    <a:pt x="500" y="2669"/>
                    <a:pt x="511" y="2646"/>
                    <a:pt x="528" y="2613"/>
                  </a:cubicBezTo>
                  <a:cubicBezTo>
                    <a:pt x="584" y="2523"/>
                    <a:pt x="635" y="2478"/>
                    <a:pt x="635" y="2377"/>
                  </a:cubicBezTo>
                  <a:cubicBezTo>
                    <a:pt x="635" y="2349"/>
                    <a:pt x="629" y="2332"/>
                    <a:pt x="629" y="2298"/>
                  </a:cubicBezTo>
                  <a:cubicBezTo>
                    <a:pt x="629" y="2242"/>
                    <a:pt x="657" y="2208"/>
                    <a:pt x="657" y="2152"/>
                  </a:cubicBezTo>
                  <a:cubicBezTo>
                    <a:pt x="657" y="2085"/>
                    <a:pt x="573" y="2062"/>
                    <a:pt x="573" y="1995"/>
                  </a:cubicBezTo>
                  <a:cubicBezTo>
                    <a:pt x="573" y="1950"/>
                    <a:pt x="618" y="1938"/>
                    <a:pt x="646" y="1905"/>
                  </a:cubicBezTo>
                  <a:cubicBezTo>
                    <a:pt x="680" y="1871"/>
                    <a:pt x="691" y="1832"/>
                    <a:pt x="736" y="1821"/>
                  </a:cubicBezTo>
                  <a:cubicBezTo>
                    <a:pt x="792" y="1809"/>
                    <a:pt x="832" y="1815"/>
                    <a:pt x="882" y="1781"/>
                  </a:cubicBezTo>
                  <a:cubicBezTo>
                    <a:pt x="921" y="1753"/>
                    <a:pt x="916" y="1703"/>
                    <a:pt x="955" y="1669"/>
                  </a:cubicBezTo>
                  <a:cubicBezTo>
                    <a:pt x="989" y="1641"/>
                    <a:pt x="1023" y="1669"/>
                    <a:pt x="1062" y="1646"/>
                  </a:cubicBezTo>
                  <a:cubicBezTo>
                    <a:pt x="1084" y="1635"/>
                    <a:pt x="1090" y="1613"/>
                    <a:pt x="1113" y="1601"/>
                  </a:cubicBezTo>
                  <a:cubicBezTo>
                    <a:pt x="1135" y="1596"/>
                    <a:pt x="1152" y="1601"/>
                    <a:pt x="1174" y="1601"/>
                  </a:cubicBezTo>
                  <a:cubicBezTo>
                    <a:pt x="1208" y="1601"/>
                    <a:pt x="1225" y="1601"/>
                    <a:pt x="1259" y="1601"/>
                  </a:cubicBezTo>
                  <a:cubicBezTo>
                    <a:pt x="1303" y="1601"/>
                    <a:pt x="1309" y="1562"/>
                    <a:pt x="1331" y="1528"/>
                  </a:cubicBezTo>
                  <a:cubicBezTo>
                    <a:pt x="1364" y="1478"/>
                    <a:pt x="1375" y="1450"/>
                    <a:pt x="1404" y="1399"/>
                  </a:cubicBezTo>
                  <a:cubicBezTo>
                    <a:pt x="1415" y="1377"/>
                    <a:pt x="1415" y="1360"/>
                    <a:pt x="1432" y="1343"/>
                  </a:cubicBezTo>
                  <a:cubicBezTo>
                    <a:pt x="1465" y="1309"/>
                    <a:pt x="1471" y="1281"/>
                    <a:pt x="1488" y="1236"/>
                  </a:cubicBezTo>
                  <a:cubicBezTo>
                    <a:pt x="1510" y="1186"/>
                    <a:pt x="1555" y="1186"/>
                    <a:pt x="1600" y="1163"/>
                  </a:cubicBezTo>
                  <a:cubicBezTo>
                    <a:pt x="1634" y="1146"/>
                    <a:pt x="1640" y="1118"/>
                    <a:pt x="1673" y="1107"/>
                  </a:cubicBezTo>
                  <a:lnTo>
                    <a:pt x="1673" y="1107"/>
                  </a:lnTo>
                  <a:cubicBezTo>
                    <a:pt x="1696" y="1107"/>
                    <a:pt x="1707" y="1107"/>
                    <a:pt x="1729" y="1107"/>
                  </a:cubicBezTo>
                  <a:cubicBezTo>
                    <a:pt x="1769" y="1107"/>
                    <a:pt x="1780" y="1141"/>
                    <a:pt x="1819" y="1141"/>
                  </a:cubicBezTo>
                  <a:cubicBezTo>
                    <a:pt x="1870" y="1141"/>
                    <a:pt x="1876" y="1085"/>
                    <a:pt x="1915" y="1057"/>
                  </a:cubicBezTo>
                  <a:cubicBezTo>
                    <a:pt x="1949" y="1034"/>
                    <a:pt x="1977" y="1034"/>
                    <a:pt x="2022" y="1034"/>
                  </a:cubicBezTo>
                  <a:cubicBezTo>
                    <a:pt x="2050" y="1034"/>
                    <a:pt x="2067" y="1040"/>
                    <a:pt x="2100" y="1040"/>
                  </a:cubicBezTo>
                  <a:cubicBezTo>
                    <a:pt x="2139" y="1040"/>
                    <a:pt x="2139" y="1040"/>
                    <a:pt x="2139" y="1040"/>
                  </a:cubicBezTo>
                  <a:cubicBezTo>
                    <a:pt x="2151" y="1040"/>
                    <a:pt x="2156" y="1034"/>
                    <a:pt x="2168" y="1034"/>
                  </a:cubicBezTo>
                  <a:cubicBezTo>
                    <a:pt x="2258" y="1034"/>
                    <a:pt x="2258" y="1034"/>
                    <a:pt x="2258" y="1034"/>
                  </a:cubicBezTo>
                  <a:cubicBezTo>
                    <a:pt x="2291" y="1034"/>
                    <a:pt x="2303" y="1012"/>
                    <a:pt x="2331" y="1000"/>
                  </a:cubicBezTo>
                  <a:cubicBezTo>
                    <a:pt x="2353" y="984"/>
                    <a:pt x="2381" y="1006"/>
                    <a:pt x="2398" y="984"/>
                  </a:cubicBezTo>
                  <a:cubicBezTo>
                    <a:pt x="2437" y="927"/>
                    <a:pt x="2465" y="893"/>
                    <a:pt x="2522" y="854"/>
                  </a:cubicBezTo>
                  <a:cubicBezTo>
                    <a:pt x="2550" y="832"/>
                    <a:pt x="2555" y="809"/>
                    <a:pt x="2583" y="787"/>
                  </a:cubicBezTo>
                  <a:cubicBezTo>
                    <a:pt x="2600" y="776"/>
                    <a:pt x="2611" y="770"/>
                    <a:pt x="2634" y="764"/>
                  </a:cubicBezTo>
                  <a:cubicBezTo>
                    <a:pt x="2673" y="748"/>
                    <a:pt x="2696" y="719"/>
                    <a:pt x="2746" y="719"/>
                  </a:cubicBezTo>
                  <a:cubicBezTo>
                    <a:pt x="2774" y="719"/>
                    <a:pt x="2786" y="742"/>
                    <a:pt x="2808" y="753"/>
                  </a:cubicBezTo>
                  <a:cubicBezTo>
                    <a:pt x="2847" y="776"/>
                    <a:pt x="2870" y="798"/>
                    <a:pt x="2915" y="798"/>
                  </a:cubicBezTo>
                  <a:cubicBezTo>
                    <a:pt x="2960" y="798"/>
                    <a:pt x="2960" y="798"/>
                    <a:pt x="2960" y="798"/>
                  </a:cubicBezTo>
                  <a:cubicBezTo>
                    <a:pt x="2999" y="798"/>
                    <a:pt x="3027" y="764"/>
                    <a:pt x="3067" y="764"/>
                  </a:cubicBezTo>
                  <a:lnTo>
                    <a:pt x="3067" y="764"/>
                  </a:lnTo>
                  <a:cubicBezTo>
                    <a:pt x="3100" y="770"/>
                    <a:pt x="3100" y="770"/>
                    <a:pt x="3100" y="770"/>
                  </a:cubicBezTo>
                  <a:cubicBezTo>
                    <a:pt x="3173" y="753"/>
                    <a:pt x="3173" y="753"/>
                    <a:pt x="3173" y="753"/>
                  </a:cubicBezTo>
                  <a:cubicBezTo>
                    <a:pt x="3185" y="753"/>
                    <a:pt x="3185" y="753"/>
                    <a:pt x="3185" y="753"/>
                  </a:cubicBezTo>
                  <a:cubicBezTo>
                    <a:pt x="3190" y="798"/>
                    <a:pt x="3229" y="826"/>
                    <a:pt x="3274" y="826"/>
                  </a:cubicBezTo>
                  <a:cubicBezTo>
                    <a:pt x="3336" y="826"/>
                    <a:pt x="3336" y="826"/>
                    <a:pt x="3336" y="826"/>
                  </a:cubicBezTo>
                  <a:cubicBezTo>
                    <a:pt x="3392" y="826"/>
                    <a:pt x="3420" y="860"/>
                    <a:pt x="3477" y="877"/>
                  </a:cubicBezTo>
                  <a:cubicBezTo>
                    <a:pt x="3505" y="882"/>
                    <a:pt x="3522" y="871"/>
                    <a:pt x="3544" y="882"/>
                  </a:cubicBezTo>
                  <a:cubicBezTo>
                    <a:pt x="3572" y="905"/>
                    <a:pt x="3572" y="933"/>
                    <a:pt x="3595" y="955"/>
                  </a:cubicBezTo>
                  <a:cubicBezTo>
                    <a:pt x="3651" y="1028"/>
                    <a:pt x="3701" y="1068"/>
                    <a:pt x="3791" y="1090"/>
                  </a:cubicBezTo>
                  <a:cubicBezTo>
                    <a:pt x="3808" y="1096"/>
                    <a:pt x="3819" y="1101"/>
                    <a:pt x="3836" y="1101"/>
                  </a:cubicBezTo>
                  <a:cubicBezTo>
                    <a:pt x="3859" y="1101"/>
                    <a:pt x="3870" y="1079"/>
                    <a:pt x="3892" y="1068"/>
                  </a:cubicBezTo>
                  <a:cubicBezTo>
                    <a:pt x="3954" y="1040"/>
                    <a:pt x="3977" y="1000"/>
                    <a:pt x="4044" y="972"/>
                  </a:cubicBezTo>
                  <a:cubicBezTo>
                    <a:pt x="4067" y="961"/>
                    <a:pt x="4078" y="939"/>
                    <a:pt x="4111" y="939"/>
                  </a:cubicBezTo>
                  <a:cubicBezTo>
                    <a:pt x="4151" y="939"/>
                    <a:pt x="4168" y="950"/>
                    <a:pt x="4207" y="950"/>
                  </a:cubicBezTo>
                  <a:cubicBezTo>
                    <a:pt x="4280" y="950"/>
                    <a:pt x="4314" y="899"/>
                    <a:pt x="4370" y="854"/>
                  </a:cubicBezTo>
                  <a:cubicBezTo>
                    <a:pt x="4348" y="809"/>
                    <a:pt x="4303" y="798"/>
                    <a:pt x="4291" y="748"/>
                  </a:cubicBezTo>
                  <a:cubicBezTo>
                    <a:pt x="4303" y="703"/>
                    <a:pt x="4303" y="703"/>
                    <a:pt x="4303" y="703"/>
                  </a:cubicBezTo>
                  <a:cubicBezTo>
                    <a:pt x="4303" y="663"/>
                    <a:pt x="4303" y="663"/>
                    <a:pt x="4303" y="663"/>
                  </a:cubicBezTo>
                  <a:cubicBezTo>
                    <a:pt x="4303" y="618"/>
                    <a:pt x="4325" y="573"/>
                    <a:pt x="4370" y="573"/>
                  </a:cubicBezTo>
                  <a:cubicBezTo>
                    <a:pt x="4392" y="573"/>
                    <a:pt x="4404" y="590"/>
                    <a:pt x="4420" y="596"/>
                  </a:cubicBezTo>
                  <a:cubicBezTo>
                    <a:pt x="4449" y="607"/>
                    <a:pt x="4465" y="607"/>
                    <a:pt x="4493" y="607"/>
                  </a:cubicBezTo>
                  <a:cubicBezTo>
                    <a:pt x="4578" y="607"/>
                    <a:pt x="4589" y="489"/>
                    <a:pt x="4673" y="489"/>
                  </a:cubicBezTo>
                  <a:cubicBezTo>
                    <a:pt x="4724" y="489"/>
                    <a:pt x="4741" y="534"/>
                    <a:pt x="4780" y="562"/>
                  </a:cubicBezTo>
                  <a:cubicBezTo>
                    <a:pt x="4836" y="602"/>
                    <a:pt x="4876" y="613"/>
                    <a:pt x="4937" y="630"/>
                  </a:cubicBezTo>
                  <a:cubicBezTo>
                    <a:pt x="4977" y="641"/>
                    <a:pt x="4993" y="669"/>
                    <a:pt x="5033" y="669"/>
                  </a:cubicBezTo>
                  <a:cubicBezTo>
                    <a:pt x="5089" y="669"/>
                    <a:pt x="5123" y="669"/>
                    <a:pt x="5168" y="641"/>
                  </a:cubicBezTo>
                  <a:cubicBezTo>
                    <a:pt x="5196" y="624"/>
                    <a:pt x="5185" y="602"/>
                    <a:pt x="5196" y="573"/>
                  </a:cubicBezTo>
                  <a:cubicBezTo>
                    <a:pt x="5207" y="517"/>
                    <a:pt x="5241" y="495"/>
                    <a:pt x="5274" y="450"/>
                  </a:cubicBezTo>
                  <a:cubicBezTo>
                    <a:pt x="5297" y="427"/>
                    <a:pt x="5308" y="399"/>
                    <a:pt x="5342" y="399"/>
                  </a:cubicBezTo>
                  <a:cubicBezTo>
                    <a:pt x="5359" y="399"/>
                    <a:pt x="5370" y="399"/>
                    <a:pt x="5387" y="399"/>
                  </a:cubicBezTo>
                  <a:cubicBezTo>
                    <a:pt x="5437" y="399"/>
                    <a:pt x="5460" y="388"/>
                    <a:pt x="5510" y="371"/>
                  </a:cubicBezTo>
                  <a:cubicBezTo>
                    <a:pt x="5522" y="366"/>
                    <a:pt x="5533" y="366"/>
                    <a:pt x="5544" y="366"/>
                  </a:cubicBezTo>
                  <a:cubicBezTo>
                    <a:pt x="5673" y="366"/>
                    <a:pt x="5673" y="366"/>
                    <a:pt x="5673" y="366"/>
                  </a:cubicBezTo>
                  <a:cubicBezTo>
                    <a:pt x="5690" y="366"/>
                    <a:pt x="5701" y="371"/>
                    <a:pt x="5718" y="371"/>
                  </a:cubicBezTo>
                  <a:cubicBezTo>
                    <a:pt x="5763" y="371"/>
                    <a:pt x="5763" y="371"/>
                    <a:pt x="5763" y="371"/>
                  </a:cubicBezTo>
                  <a:cubicBezTo>
                    <a:pt x="5825" y="371"/>
                    <a:pt x="5853" y="332"/>
                    <a:pt x="5904" y="298"/>
                  </a:cubicBezTo>
                  <a:cubicBezTo>
                    <a:pt x="6005" y="236"/>
                    <a:pt x="6072" y="203"/>
                    <a:pt x="6179" y="146"/>
                  </a:cubicBezTo>
                  <a:cubicBezTo>
                    <a:pt x="6224" y="130"/>
                    <a:pt x="6241" y="101"/>
                    <a:pt x="6291" y="101"/>
                  </a:cubicBezTo>
                  <a:cubicBezTo>
                    <a:pt x="6325" y="101"/>
                    <a:pt x="6348" y="113"/>
                    <a:pt x="6387" y="124"/>
                  </a:cubicBezTo>
                  <a:cubicBezTo>
                    <a:pt x="6421" y="141"/>
                    <a:pt x="6443" y="135"/>
                    <a:pt x="6477" y="152"/>
                  </a:cubicBezTo>
                  <a:cubicBezTo>
                    <a:pt x="6522" y="180"/>
                    <a:pt x="6544" y="208"/>
                    <a:pt x="6589" y="208"/>
                  </a:cubicBezTo>
                  <a:cubicBezTo>
                    <a:pt x="6662" y="208"/>
                    <a:pt x="6701" y="169"/>
                    <a:pt x="6746" y="113"/>
                  </a:cubicBezTo>
                  <a:cubicBezTo>
                    <a:pt x="6774" y="85"/>
                    <a:pt x="6786" y="40"/>
                    <a:pt x="6825" y="40"/>
                  </a:cubicBezTo>
                  <a:cubicBezTo>
                    <a:pt x="6859" y="40"/>
                    <a:pt x="6870" y="56"/>
                    <a:pt x="6904" y="56"/>
                  </a:cubicBezTo>
                  <a:cubicBezTo>
                    <a:pt x="6949" y="56"/>
                    <a:pt x="6977" y="40"/>
                    <a:pt x="7005" y="0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0" name="Freeform 48"/>
            <p:cNvSpPr>
              <a:spLocks noChangeArrowheads="1"/>
            </p:cNvSpPr>
            <p:nvPr/>
          </p:nvSpPr>
          <p:spPr bwMode="auto">
            <a:xfrm>
              <a:off x="16418860" y="7637917"/>
              <a:ext cx="2358871" cy="2857500"/>
            </a:xfrm>
            <a:custGeom>
              <a:avLst/>
              <a:gdLst>
                <a:gd name="T0" fmla="*/ 747 w 6551"/>
                <a:gd name="T1" fmla="*/ 40 h 7939"/>
                <a:gd name="T2" fmla="*/ 916 w 6551"/>
                <a:gd name="T3" fmla="*/ 326 h 7939"/>
                <a:gd name="T4" fmla="*/ 1045 w 6551"/>
                <a:gd name="T5" fmla="*/ 562 h 7939"/>
                <a:gd name="T6" fmla="*/ 1870 w 6551"/>
                <a:gd name="T7" fmla="*/ 511 h 7939"/>
                <a:gd name="T8" fmla="*/ 2274 w 6551"/>
                <a:gd name="T9" fmla="*/ 394 h 7939"/>
                <a:gd name="T10" fmla="*/ 2976 w 6551"/>
                <a:gd name="T11" fmla="*/ 197 h 7939"/>
                <a:gd name="T12" fmla="*/ 3398 w 6551"/>
                <a:gd name="T13" fmla="*/ 332 h 7939"/>
                <a:gd name="T14" fmla="*/ 3527 w 6551"/>
                <a:gd name="T15" fmla="*/ 601 h 7939"/>
                <a:gd name="T16" fmla="*/ 3802 w 6551"/>
                <a:gd name="T17" fmla="*/ 770 h 7939"/>
                <a:gd name="T18" fmla="*/ 3836 w 6551"/>
                <a:gd name="T19" fmla="*/ 1056 h 7939"/>
                <a:gd name="T20" fmla="*/ 3791 w 6551"/>
                <a:gd name="T21" fmla="*/ 1292 h 7939"/>
                <a:gd name="T22" fmla="*/ 4021 w 6551"/>
                <a:gd name="T23" fmla="*/ 1877 h 7939"/>
                <a:gd name="T24" fmla="*/ 4420 w 6551"/>
                <a:gd name="T25" fmla="*/ 2253 h 7939"/>
                <a:gd name="T26" fmla="*/ 4617 w 6551"/>
                <a:gd name="T27" fmla="*/ 2556 h 7939"/>
                <a:gd name="T28" fmla="*/ 4448 w 6551"/>
                <a:gd name="T29" fmla="*/ 2663 h 7939"/>
                <a:gd name="T30" fmla="*/ 4572 w 6551"/>
                <a:gd name="T31" fmla="*/ 2877 h 7939"/>
                <a:gd name="T32" fmla="*/ 4785 w 6551"/>
                <a:gd name="T33" fmla="*/ 3230 h 7939"/>
                <a:gd name="T34" fmla="*/ 5325 w 6551"/>
                <a:gd name="T35" fmla="*/ 3697 h 7939"/>
                <a:gd name="T36" fmla="*/ 5252 w 6551"/>
                <a:gd name="T37" fmla="*/ 4039 h 7939"/>
                <a:gd name="T38" fmla="*/ 5269 w 6551"/>
                <a:gd name="T39" fmla="*/ 4354 h 7939"/>
                <a:gd name="T40" fmla="*/ 5432 w 6551"/>
                <a:gd name="T41" fmla="*/ 4590 h 7939"/>
                <a:gd name="T42" fmla="*/ 5606 w 6551"/>
                <a:gd name="T43" fmla="*/ 4961 h 7939"/>
                <a:gd name="T44" fmla="*/ 5555 w 6551"/>
                <a:gd name="T45" fmla="*/ 5230 h 7939"/>
                <a:gd name="T46" fmla="*/ 5668 w 6551"/>
                <a:gd name="T47" fmla="*/ 5298 h 7939"/>
                <a:gd name="T48" fmla="*/ 6201 w 6551"/>
                <a:gd name="T49" fmla="*/ 5354 h 7939"/>
                <a:gd name="T50" fmla="*/ 6482 w 6551"/>
                <a:gd name="T51" fmla="*/ 5376 h 7939"/>
                <a:gd name="T52" fmla="*/ 6499 w 6551"/>
                <a:gd name="T53" fmla="*/ 5725 h 7939"/>
                <a:gd name="T54" fmla="*/ 6330 w 6551"/>
                <a:gd name="T55" fmla="*/ 5798 h 7939"/>
                <a:gd name="T56" fmla="*/ 6156 w 6551"/>
                <a:gd name="T57" fmla="*/ 5871 h 7939"/>
                <a:gd name="T58" fmla="*/ 5741 w 6551"/>
                <a:gd name="T59" fmla="*/ 6017 h 7939"/>
                <a:gd name="T60" fmla="*/ 5533 w 6551"/>
                <a:gd name="T61" fmla="*/ 6270 h 7939"/>
                <a:gd name="T62" fmla="*/ 5432 w 6551"/>
                <a:gd name="T63" fmla="*/ 6596 h 7939"/>
                <a:gd name="T64" fmla="*/ 5061 w 6551"/>
                <a:gd name="T65" fmla="*/ 6831 h 7939"/>
                <a:gd name="T66" fmla="*/ 4965 w 6551"/>
                <a:gd name="T67" fmla="*/ 6736 h 7939"/>
                <a:gd name="T68" fmla="*/ 4465 w 6551"/>
                <a:gd name="T69" fmla="*/ 7045 h 7939"/>
                <a:gd name="T70" fmla="*/ 4212 w 6551"/>
                <a:gd name="T71" fmla="*/ 7146 h 7939"/>
                <a:gd name="T72" fmla="*/ 3931 w 6551"/>
                <a:gd name="T73" fmla="*/ 7438 h 7939"/>
                <a:gd name="T74" fmla="*/ 3594 w 6551"/>
                <a:gd name="T75" fmla="*/ 7691 h 7939"/>
                <a:gd name="T76" fmla="*/ 3353 w 6551"/>
                <a:gd name="T77" fmla="*/ 7876 h 7939"/>
                <a:gd name="T78" fmla="*/ 3381 w 6551"/>
                <a:gd name="T79" fmla="*/ 7500 h 7939"/>
                <a:gd name="T80" fmla="*/ 2954 w 6551"/>
                <a:gd name="T81" fmla="*/ 7539 h 7939"/>
                <a:gd name="T82" fmla="*/ 2544 w 6551"/>
                <a:gd name="T83" fmla="*/ 7820 h 7939"/>
                <a:gd name="T84" fmla="*/ 2252 w 6551"/>
                <a:gd name="T85" fmla="*/ 7781 h 7939"/>
                <a:gd name="T86" fmla="*/ 1466 w 6551"/>
                <a:gd name="T87" fmla="*/ 6933 h 7939"/>
                <a:gd name="T88" fmla="*/ 1303 w 6551"/>
                <a:gd name="T89" fmla="*/ 6472 h 7939"/>
                <a:gd name="T90" fmla="*/ 1146 w 6551"/>
                <a:gd name="T91" fmla="*/ 5916 h 7939"/>
                <a:gd name="T92" fmla="*/ 1045 w 6551"/>
                <a:gd name="T93" fmla="*/ 5517 h 7939"/>
                <a:gd name="T94" fmla="*/ 708 w 6551"/>
                <a:gd name="T95" fmla="*/ 5185 h 7939"/>
                <a:gd name="T96" fmla="*/ 449 w 6551"/>
                <a:gd name="T97" fmla="*/ 5023 h 7939"/>
                <a:gd name="T98" fmla="*/ 359 w 6551"/>
                <a:gd name="T99" fmla="*/ 4826 h 7939"/>
                <a:gd name="T100" fmla="*/ 39 w 6551"/>
                <a:gd name="T101" fmla="*/ 4876 h 7939"/>
                <a:gd name="T102" fmla="*/ 624 w 6551"/>
                <a:gd name="T103" fmla="*/ 4219 h 7939"/>
                <a:gd name="T104" fmla="*/ 713 w 6551"/>
                <a:gd name="T105" fmla="*/ 4124 h 7939"/>
                <a:gd name="T106" fmla="*/ 635 w 6551"/>
                <a:gd name="T107" fmla="*/ 3691 h 7939"/>
                <a:gd name="T108" fmla="*/ 337 w 6551"/>
                <a:gd name="T109" fmla="*/ 3343 h 7939"/>
                <a:gd name="T110" fmla="*/ 84 w 6551"/>
                <a:gd name="T111" fmla="*/ 2759 h 7939"/>
                <a:gd name="T112" fmla="*/ 45 w 6551"/>
                <a:gd name="T113" fmla="*/ 1798 h 7939"/>
                <a:gd name="T114" fmla="*/ 140 w 6551"/>
                <a:gd name="T115" fmla="*/ 1084 h 7939"/>
                <a:gd name="T116" fmla="*/ 337 w 6551"/>
                <a:gd name="T117" fmla="*/ 697 h 7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551" h="7939">
                  <a:moveTo>
                    <a:pt x="646" y="191"/>
                  </a:moveTo>
                  <a:lnTo>
                    <a:pt x="646" y="191"/>
                  </a:lnTo>
                  <a:cubicBezTo>
                    <a:pt x="674" y="152"/>
                    <a:pt x="657" y="107"/>
                    <a:pt x="680" y="73"/>
                  </a:cubicBezTo>
                  <a:cubicBezTo>
                    <a:pt x="696" y="51"/>
                    <a:pt x="719" y="51"/>
                    <a:pt x="747" y="40"/>
                  </a:cubicBezTo>
                  <a:cubicBezTo>
                    <a:pt x="809" y="23"/>
                    <a:pt x="843" y="0"/>
                    <a:pt x="904" y="0"/>
                  </a:cubicBezTo>
                  <a:cubicBezTo>
                    <a:pt x="927" y="0"/>
                    <a:pt x="933" y="23"/>
                    <a:pt x="938" y="45"/>
                  </a:cubicBezTo>
                  <a:cubicBezTo>
                    <a:pt x="949" y="85"/>
                    <a:pt x="944" y="113"/>
                    <a:pt x="944" y="152"/>
                  </a:cubicBezTo>
                  <a:cubicBezTo>
                    <a:pt x="944" y="219"/>
                    <a:pt x="944" y="259"/>
                    <a:pt x="916" y="326"/>
                  </a:cubicBezTo>
                  <a:cubicBezTo>
                    <a:pt x="888" y="388"/>
                    <a:pt x="854" y="427"/>
                    <a:pt x="854" y="500"/>
                  </a:cubicBezTo>
                  <a:cubicBezTo>
                    <a:pt x="854" y="517"/>
                    <a:pt x="876" y="523"/>
                    <a:pt x="893" y="523"/>
                  </a:cubicBezTo>
                  <a:cubicBezTo>
                    <a:pt x="910" y="523"/>
                    <a:pt x="927" y="523"/>
                    <a:pt x="949" y="523"/>
                  </a:cubicBezTo>
                  <a:cubicBezTo>
                    <a:pt x="989" y="523"/>
                    <a:pt x="1011" y="545"/>
                    <a:pt x="1045" y="562"/>
                  </a:cubicBezTo>
                  <a:cubicBezTo>
                    <a:pt x="1090" y="590"/>
                    <a:pt x="1123" y="584"/>
                    <a:pt x="1168" y="584"/>
                  </a:cubicBezTo>
                  <a:cubicBezTo>
                    <a:pt x="1337" y="584"/>
                    <a:pt x="1427" y="556"/>
                    <a:pt x="1595" y="528"/>
                  </a:cubicBezTo>
                  <a:cubicBezTo>
                    <a:pt x="1646" y="523"/>
                    <a:pt x="1680" y="511"/>
                    <a:pt x="1736" y="511"/>
                  </a:cubicBezTo>
                  <a:cubicBezTo>
                    <a:pt x="1786" y="511"/>
                    <a:pt x="1815" y="511"/>
                    <a:pt x="1870" y="511"/>
                  </a:cubicBezTo>
                  <a:cubicBezTo>
                    <a:pt x="1903" y="511"/>
                    <a:pt x="1920" y="495"/>
                    <a:pt x="1948" y="483"/>
                  </a:cubicBezTo>
                  <a:cubicBezTo>
                    <a:pt x="1988" y="467"/>
                    <a:pt x="2010" y="461"/>
                    <a:pt x="2050" y="444"/>
                  </a:cubicBezTo>
                  <a:cubicBezTo>
                    <a:pt x="2123" y="416"/>
                    <a:pt x="2156" y="371"/>
                    <a:pt x="2235" y="371"/>
                  </a:cubicBezTo>
                  <a:cubicBezTo>
                    <a:pt x="2252" y="371"/>
                    <a:pt x="2257" y="388"/>
                    <a:pt x="2274" y="394"/>
                  </a:cubicBezTo>
                  <a:cubicBezTo>
                    <a:pt x="2358" y="427"/>
                    <a:pt x="2381" y="517"/>
                    <a:pt x="2465" y="517"/>
                  </a:cubicBezTo>
                  <a:cubicBezTo>
                    <a:pt x="2488" y="517"/>
                    <a:pt x="2505" y="506"/>
                    <a:pt x="2527" y="500"/>
                  </a:cubicBezTo>
                  <a:cubicBezTo>
                    <a:pt x="2662" y="455"/>
                    <a:pt x="2735" y="416"/>
                    <a:pt x="2842" y="320"/>
                  </a:cubicBezTo>
                  <a:cubicBezTo>
                    <a:pt x="2898" y="270"/>
                    <a:pt x="2926" y="242"/>
                    <a:pt x="2976" y="197"/>
                  </a:cubicBezTo>
                  <a:cubicBezTo>
                    <a:pt x="3038" y="146"/>
                    <a:pt x="3078" y="107"/>
                    <a:pt x="3156" y="107"/>
                  </a:cubicBezTo>
                  <a:cubicBezTo>
                    <a:pt x="3235" y="107"/>
                    <a:pt x="3286" y="118"/>
                    <a:pt x="3359" y="141"/>
                  </a:cubicBezTo>
                  <a:cubicBezTo>
                    <a:pt x="3403" y="158"/>
                    <a:pt x="3448" y="180"/>
                    <a:pt x="3448" y="225"/>
                  </a:cubicBezTo>
                  <a:cubicBezTo>
                    <a:pt x="3448" y="270"/>
                    <a:pt x="3426" y="292"/>
                    <a:pt x="3398" y="332"/>
                  </a:cubicBezTo>
                  <a:cubicBezTo>
                    <a:pt x="3353" y="405"/>
                    <a:pt x="3347" y="461"/>
                    <a:pt x="3347" y="540"/>
                  </a:cubicBezTo>
                  <a:cubicBezTo>
                    <a:pt x="3347" y="590"/>
                    <a:pt x="3347" y="590"/>
                    <a:pt x="3347" y="590"/>
                  </a:cubicBezTo>
                  <a:cubicBezTo>
                    <a:pt x="3347" y="624"/>
                    <a:pt x="3381" y="652"/>
                    <a:pt x="3415" y="652"/>
                  </a:cubicBezTo>
                  <a:cubicBezTo>
                    <a:pt x="3460" y="652"/>
                    <a:pt x="3482" y="624"/>
                    <a:pt x="3527" y="601"/>
                  </a:cubicBezTo>
                  <a:cubicBezTo>
                    <a:pt x="3561" y="584"/>
                    <a:pt x="3583" y="584"/>
                    <a:pt x="3623" y="579"/>
                  </a:cubicBezTo>
                  <a:cubicBezTo>
                    <a:pt x="3668" y="562"/>
                    <a:pt x="3696" y="545"/>
                    <a:pt x="3741" y="545"/>
                  </a:cubicBezTo>
                  <a:cubicBezTo>
                    <a:pt x="3785" y="545"/>
                    <a:pt x="3836" y="551"/>
                    <a:pt x="3836" y="596"/>
                  </a:cubicBezTo>
                  <a:cubicBezTo>
                    <a:pt x="3836" y="663"/>
                    <a:pt x="3802" y="702"/>
                    <a:pt x="3802" y="770"/>
                  </a:cubicBezTo>
                  <a:cubicBezTo>
                    <a:pt x="3802" y="815"/>
                    <a:pt x="3842" y="832"/>
                    <a:pt x="3887" y="849"/>
                  </a:cubicBezTo>
                  <a:cubicBezTo>
                    <a:pt x="3903" y="860"/>
                    <a:pt x="3931" y="860"/>
                    <a:pt x="3931" y="888"/>
                  </a:cubicBezTo>
                  <a:cubicBezTo>
                    <a:pt x="3931" y="955"/>
                    <a:pt x="3836" y="972"/>
                    <a:pt x="3836" y="1039"/>
                  </a:cubicBezTo>
                  <a:cubicBezTo>
                    <a:pt x="3836" y="1056"/>
                    <a:pt x="3836" y="1056"/>
                    <a:pt x="3836" y="1056"/>
                  </a:cubicBezTo>
                  <a:cubicBezTo>
                    <a:pt x="3864" y="1135"/>
                    <a:pt x="3926" y="1158"/>
                    <a:pt x="4005" y="1174"/>
                  </a:cubicBezTo>
                  <a:cubicBezTo>
                    <a:pt x="4010" y="1208"/>
                    <a:pt x="4005" y="1225"/>
                    <a:pt x="4005" y="1259"/>
                  </a:cubicBezTo>
                  <a:cubicBezTo>
                    <a:pt x="3954" y="1259"/>
                    <a:pt x="3926" y="1275"/>
                    <a:pt x="3870" y="1281"/>
                  </a:cubicBezTo>
                  <a:cubicBezTo>
                    <a:pt x="3842" y="1287"/>
                    <a:pt x="3825" y="1287"/>
                    <a:pt x="3791" y="1292"/>
                  </a:cubicBezTo>
                  <a:cubicBezTo>
                    <a:pt x="3774" y="1292"/>
                    <a:pt x="3746" y="1287"/>
                    <a:pt x="3746" y="1309"/>
                  </a:cubicBezTo>
                  <a:cubicBezTo>
                    <a:pt x="3746" y="1377"/>
                    <a:pt x="3785" y="1410"/>
                    <a:pt x="3797" y="1483"/>
                  </a:cubicBezTo>
                  <a:cubicBezTo>
                    <a:pt x="3819" y="1624"/>
                    <a:pt x="3875" y="1697"/>
                    <a:pt x="3971" y="1809"/>
                  </a:cubicBezTo>
                  <a:cubicBezTo>
                    <a:pt x="3993" y="1832"/>
                    <a:pt x="3999" y="1848"/>
                    <a:pt x="4021" y="1877"/>
                  </a:cubicBezTo>
                  <a:cubicBezTo>
                    <a:pt x="4072" y="1944"/>
                    <a:pt x="4117" y="1972"/>
                    <a:pt x="4168" y="2045"/>
                  </a:cubicBezTo>
                  <a:cubicBezTo>
                    <a:pt x="4212" y="2101"/>
                    <a:pt x="4240" y="2141"/>
                    <a:pt x="4297" y="2185"/>
                  </a:cubicBezTo>
                  <a:cubicBezTo>
                    <a:pt x="4330" y="2208"/>
                    <a:pt x="4336" y="2253"/>
                    <a:pt x="4381" y="2253"/>
                  </a:cubicBezTo>
                  <a:cubicBezTo>
                    <a:pt x="4420" y="2253"/>
                    <a:pt x="4420" y="2253"/>
                    <a:pt x="4420" y="2253"/>
                  </a:cubicBezTo>
                  <a:cubicBezTo>
                    <a:pt x="4499" y="2242"/>
                    <a:pt x="4499" y="2242"/>
                    <a:pt x="4499" y="2242"/>
                  </a:cubicBezTo>
                  <a:cubicBezTo>
                    <a:pt x="4533" y="2259"/>
                    <a:pt x="4561" y="2264"/>
                    <a:pt x="4583" y="2292"/>
                  </a:cubicBezTo>
                  <a:cubicBezTo>
                    <a:pt x="4606" y="2320"/>
                    <a:pt x="4589" y="2349"/>
                    <a:pt x="4589" y="2382"/>
                  </a:cubicBezTo>
                  <a:cubicBezTo>
                    <a:pt x="4594" y="2450"/>
                    <a:pt x="4600" y="2483"/>
                    <a:pt x="4617" y="2556"/>
                  </a:cubicBezTo>
                  <a:cubicBezTo>
                    <a:pt x="4623" y="2629"/>
                    <a:pt x="4662" y="2674"/>
                    <a:pt x="4662" y="2753"/>
                  </a:cubicBezTo>
                  <a:lnTo>
                    <a:pt x="4662" y="2753"/>
                  </a:lnTo>
                  <a:cubicBezTo>
                    <a:pt x="4645" y="2736"/>
                    <a:pt x="4628" y="2736"/>
                    <a:pt x="4606" y="2725"/>
                  </a:cubicBezTo>
                  <a:cubicBezTo>
                    <a:pt x="4544" y="2702"/>
                    <a:pt x="4510" y="2691"/>
                    <a:pt x="4448" y="2663"/>
                  </a:cubicBezTo>
                  <a:cubicBezTo>
                    <a:pt x="4432" y="2663"/>
                    <a:pt x="4432" y="2663"/>
                    <a:pt x="4432" y="2663"/>
                  </a:cubicBezTo>
                  <a:cubicBezTo>
                    <a:pt x="4432" y="2702"/>
                    <a:pt x="4420" y="2719"/>
                    <a:pt x="4420" y="2753"/>
                  </a:cubicBezTo>
                  <a:cubicBezTo>
                    <a:pt x="4420" y="2792"/>
                    <a:pt x="4432" y="2820"/>
                    <a:pt x="4465" y="2832"/>
                  </a:cubicBezTo>
                  <a:cubicBezTo>
                    <a:pt x="4505" y="2848"/>
                    <a:pt x="4572" y="2832"/>
                    <a:pt x="4572" y="2877"/>
                  </a:cubicBezTo>
                  <a:cubicBezTo>
                    <a:pt x="4572" y="2899"/>
                    <a:pt x="4566" y="2905"/>
                    <a:pt x="4566" y="2927"/>
                  </a:cubicBezTo>
                  <a:cubicBezTo>
                    <a:pt x="4578" y="2983"/>
                    <a:pt x="4600" y="3006"/>
                    <a:pt x="4628" y="3051"/>
                  </a:cubicBezTo>
                  <a:cubicBezTo>
                    <a:pt x="4662" y="3101"/>
                    <a:pt x="4679" y="3135"/>
                    <a:pt x="4718" y="3174"/>
                  </a:cubicBezTo>
                  <a:cubicBezTo>
                    <a:pt x="4740" y="3197"/>
                    <a:pt x="4763" y="3202"/>
                    <a:pt x="4785" y="3230"/>
                  </a:cubicBezTo>
                  <a:cubicBezTo>
                    <a:pt x="4830" y="3281"/>
                    <a:pt x="4853" y="3309"/>
                    <a:pt x="4904" y="3354"/>
                  </a:cubicBezTo>
                  <a:cubicBezTo>
                    <a:pt x="4988" y="3427"/>
                    <a:pt x="5049" y="3438"/>
                    <a:pt x="5145" y="3495"/>
                  </a:cubicBezTo>
                  <a:cubicBezTo>
                    <a:pt x="5190" y="3517"/>
                    <a:pt x="5190" y="3568"/>
                    <a:pt x="5229" y="3601"/>
                  </a:cubicBezTo>
                  <a:cubicBezTo>
                    <a:pt x="5274" y="3629"/>
                    <a:pt x="5325" y="3646"/>
                    <a:pt x="5325" y="3697"/>
                  </a:cubicBezTo>
                  <a:cubicBezTo>
                    <a:pt x="5325" y="3747"/>
                    <a:pt x="5314" y="3781"/>
                    <a:pt x="5286" y="3826"/>
                  </a:cubicBezTo>
                  <a:cubicBezTo>
                    <a:pt x="5269" y="3854"/>
                    <a:pt x="5235" y="3865"/>
                    <a:pt x="5235" y="3905"/>
                  </a:cubicBezTo>
                  <a:cubicBezTo>
                    <a:pt x="5235" y="3944"/>
                    <a:pt x="5257" y="3966"/>
                    <a:pt x="5257" y="4011"/>
                  </a:cubicBezTo>
                  <a:cubicBezTo>
                    <a:pt x="5257" y="4023"/>
                    <a:pt x="5252" y="4028"/>
                    <a:pt x="5252" y="4039"/>
                  </a:cubicBezTo>
                  <a:cubicBezTo>
                    <a:pt x="5252" y="4062"/>
                    <a:pt x="5257" y="4067"/>
                    <a:pt x="5263" y="4090"/>
                  </a:cubicBezTo>
                  <a:cubicBezTo>
                    <a:pt x="5280" y="4135"/>
                    <a:pt x="5297" y="4169"/>
                    <a:pt x="5297" y="4219"/>
                  </a:cubicBezTo>
                  <a:cubicBezTo>
                    <a:pt x="5297" y="4259"/>
                    <a:pt x="5297" y="4275"/>
                    <a:pt x="5286" y="4315"/>
                  </a:cubicBezTo>
                  <a:cubicBezTo>
                    <a:pt x="5280" y="4332"/>
                    <a:pt x="5269" y="4337"/>
                    <a:pt x="5269" y="4354"/>
                  </a:cubicBezTo>
                  <a:cubicBezTo>
                    <a:pt x="5269" y="4376"/>
                    <a:pt x="5286" y="4382"/>
                    <a:pt x="5297" y="4393"/>
                  </a:cubicBezTo>
                  <a:cubicBezTo>
                    <a:pt x="5319" y="4427"/>
                    <a:pt x="5336" y="4444"/>
                    <a:pt x="5364" y="4472"/>
                  </a:cubicBezTo>
                  <a:cubicBezTo>
                    <a:pt x="5387" y="4500"/>
                    <a:pt x="5381" y="4522"/>
                    <a:pt x="5392" y="4556"/>
                  </a:cubicBezTo>
                  <a:cubicBezTo>
                    <a:pt x="5398" y="4573"/>
                    <a:pt x="5415" y="4579"/>
                    <a:pt x="5432" y="4590"/>
                  </a:cubicBezTo>
                  <a:cubicBezTo>
                    <a:pt x="5454" y="4607"/>
                    <a:pt x="5460" y="4629"/>
                    <a:pt x="5471" y="4657"/>
                  </a:cubicBezTo>
                  <a:cubicBezTo>
                    <a:pt x="5493" y="4725"/>
                    <a:pt x="5533" y="4753"/>
                    <a:pt x="5561" y="4820"/>
                  </a:cubicBezTo>
                  <a:cubicBezTo>
                    <a:pt x="5572" y="4843"/>
                    <a:pt x="5561" y="4860"/>
                    <a:pt x="5572" y="4888"/>
                  </a:cubicBezTo>
                  <a:cubicBezTo>
                    <a:pt x="5583" y="4916"/>
                    <a:pt x="5606" y="4927"/>
                    <a:pt x="5606" y="4961"/>
                  </a:cubicBezTo>
                  <a:cubicBezTo>
                    <a:pt x="5606" y="4989"/>
                    <a:pt x="5589" y="5000"/>
                    <a:pt x="5589" y="5023"/>
                  </a:cubicBezTo>
                  <a:cubicBezTo>
                    <a:pt x="5589" y="5062"/>
                    <a:pt x="5589" y="5062"/>
                    <a:pt x="5589" y="5062"/>
                  </a:cubicBezTo>
                  <a:cubicBezTo>
                    <a:pt x="5589" y="5101"/>
                    <a:pt x="5555" y="5124"/>
                    <a:pt x="5555" y="5163"/>
                  </a:cubicBezTo>
                  <a:cubicBezTo>
                    <a:pt x="5555" y="5230"/>
                    <a:pt x="5555" y="5230"/>
                    <a:pt x="5555" y="5230"/>
                  </a:cubicBezTo>
                  <a:cubicBezTo>
                    <a:pt x="5555" y="5253"/>
                    <a:pt x="5549" y="5258"/>
                    <a:pt x="5549" y="5281"/>
                  </a:cubicBezTo>
                  <a:cubicBezTo>
                    <a:pt x="5549" y="5292"/>
                    <a:pt x="5555" y="5309"/>
                    <a:pt x="5572" y="5309"/>
                  </a:cubicBezTo>
                  <a:cubicBezTo>
                    <a:pt x="5589" y="5309"/>
                    <a:pt x="5600" y="5298"/>
                    <a:pt x="5617" y="5298"/>
                  </a:cubicBezTo>
                  <a:cubicBezTo>
                    <a:pt x="5668" y="5298"/>
                    <a:pt x="5668" y="5298"/>
                    <a:pt x="5668" y="5298"/>
                  </a:cubicBezTo>
                  <a:cubicBezTo>
                    <a:pt x="5763" y="5298"/>
                    <a:pt x="5814" y="5365"/>
                    <a:pt x="5909" y="5365"/>
                  </a:cubicBezTo>
                  <a:cubicBezTo>
                    <a:pt x="5954" y="5365"/>
                    <a:pt x="5954" y="5365"/>
                    <a:pt x="5954" y="5365"/>
                  </a:cubicBezTo>
                  <a:cubicBezTo>
                    <a:pt x="6016" y="5365"/>
                    <a:pt x="6044" y="5343"/>
                    <a:pt x="6106" y="5343"/>
                  </a:cubicBezTo>
                  <a:cubicBezTo>
                    <a:pt x="6145" y="5343"/>
                    <a:pt x="6162" y="5348"/>
                    <a:pt x="6201" y="5354"/>
                  </a:cubicBezTo>
                  <a:cubicBezTo>
                    <a:pt x="6229" y="5354"/>
                    <a:pt x="6240" y="5354"/>
                    <a:pt x="6263" y="5354"/>
                  </a:cubicBezTo>
                  <a:cubicBezTo>
                    <a:pt x="6291" y="5354"/>
                    <a:pt x="6308" y="5360"/>
                    <a:pt x="6336" y="5365"/>
                  </a:cubicBezTo>
                  <a:cubicBezTo>
                    <a:pt x="6387" y="5365"/>
                    <a:pt x="6387" y="5365"/>
                    <a:pt x="6387" y="5365"/>
                  </a:cubicBezTo>
                  <a:cubicBezTo>
                    <a:pt x="6426" y="5365"/>
                    <a:pt x="6448" y="5371"/>
                    <a:pt x="6482" y="5376"/>
                  </a:cubicBezTo>
                  <a:cubicBezTo>
                    <a:pt x="6510" y="5376"/>
                    <a:pt x="6550" y="5371"/>
                    <a:pt x="6550" y="5399"/>
                  </a:cubicBezTo>
                  <a:cubicBezTo>
                    <a:pt x="6550" y="5427"/>
                    <a:pt x="6533" y="5438"/>
                    <a:pt x="6533" y="5466"/>
                  </a:cubicBezTo>
                  <a:cubicBezTo>
                    <a:pt x="6533" y="5511"/>
                    <a:pt x="6538" y="5539"/>
                    <a:pt x="6538" y="5579"/>
                  </a:cubicBezTo>
                  <a:cubicBezTo>
                    <a:pt x="6527" y="5640"/>
                    <a:pt x="6499" y="5668"/>
                    <a:pt x="6499" y="5725"/>
                  </a:cubicBezTo>
                  <a:cubicBezTo>
                    <a:pt x="6499" y="5770"/>
                    <a:pt x="6499" y="5770"/>
                    <a:pt x="6499" y="5770"/>
                  </a:cubicBezTo>
                  <a:cubicBezTo>
                    <a:pt x="6482" y="5775"/>
                    <a:pt x="6471" y="5781"/>
                    <a:pt x="6448" y="5781"/>
                  </a:cubicBezTo>
                  <a:cubicBezTo>
                    <a:pt x="6403" y="5781"/>
                    <a:pt x="6403" y="5781"/>
                    <a:pt x="6403" y="5781"/>
                  </a:cubicBezTo>
                  <a:cubicBezTo>
                    <a:pt x="6370" y="5781"/>
                    <a:pt x="6358" y="5792"/>
                    <a:pt x="6330" y="5798"/>
                  </a:cubicBezTo>
                  <a:cubicBezTo>
                    <a:pt x="6285" y="5787"/>
                    <a:pt x="6285" y="5787"/>
                    <a:pt x="6285" y="5787"/>
                  </a:cubicBezTo>
                  <a:cubicBezTo>
                    <a:pt x="6257" y="5792"/>
                    <a:pt x="6252" y="5803"/>
                    <a:pt x="6224" y="5815"/>
                  </a:cubicBezTo>
                  <a:cubicBezTo>
                    <a:pt x="6207" y="5820"/>
                    <a:pt x="6190" y="5820"/>
                    <a:pt x="6179" y="5832"/>
                  </a:cubicBezTo>
                  <a:cubicBezTo>
                    <a:pt x="6168" y="5843"/>
                    <a:pt x="6168" y="5860"/>
                    <a:pt x="6156" y="5871"/>
                  </a:cubicBezTo>
                  <a:cubicBezTo>
                    <a:pt x="6095" y="5916"/>
                    <a:pt x="6050" y="5927"/>
                    <a:pt x="5982" y="5966"/>
                  </a:cubicBezTo>
                  <a:cubicBezTo>
                    <a:pt x="5926" y="6000"/>
                    <a:pt x="5887" y="6022"/>
                    <a:pt x="5819" y="6022"/>
                  </a:cubicBezTo>
                  <a:cubicBezTo>
                    <a:pt x="5780" y="6022"/>
                    <a:pt x="5780" y="6022"/>
                    <a:pt x="5780" y="6022"/>
                  </a:cubicBezTo>
                  <a:cubicBezTo>
                    <a:pt x="5763" y="6022"/>
                    <a:pt x="5757" y="6017"/>
                    <a:pt x="5741" y="6017"/>
                  </a:cubicBezTo>
                  <a:cubicBezTo>
                    <a:pt x="5701" y="6017"/>
                    <a:pt x="5701" y="6017"/>
                    <a:pt x="5701" y="6017"/>
                  </a:cubicBezTo>
                  <a:cubicBezTo>
                    <a:pt x="5673" y="6017"/>
                    <a:pt x="5656" y="6034"/>
                    <a:pt x="5628" y="6050"/>
                  </a:cubicBezTo>
                  <a:cubicBezTo>
                    <a:pt x="5594" y="6067"/>
                    <a:pt x="5572" y="6079"/>
                    <a:pt x="5555" y="6112"/>
                  </a:cubicBezTo>
                  <a:cubicBezTo>
                    <a:pt x="5527" y="6169"/>
                    <a:pt x="5538" y="6208"/>
                    <a:pt x="5533" y="6270"/>
                  </a:cubicBezTo>
                  <a:cubicBezTo>
                    <a:pt x="5527" y="6309"/>
                    <a:pt x="5499" y="6331"/>
                    <a:pt x="5499" y="6371"/>
                  </a:cubicBezTo>
                  <a:cubicBezTo>
                    <a:pt x="5499" y="6399"/>
                    <a:pt x="5516" y="6416"/>
                    <a:pt x="5516" y="6449"/>
                  </a:cubicBezTo>
                  <a:cubicBezTo>
                    <a:pt x="5516" y="6489"/>
                    <a:pt x="5493" y="6506"/>
                    <a:pt x="5471" y="6539"/>
                  </a:cubicBezTo>
                  <a:cubicBezTo>
                    <a:pt x="5460" y="6562"/>
                    <a:pt x="5454" y="6579"/>
                    <a:pt x="5432" y="6596"/>
                  </a:cubicBezTo>
                  <a:cubicBezTo>
                    <a:pt x="5381" y="6624"/>
                    <a:pt x="5347" y="6629"/>
                    <a:pt x="5308" y="6674"/>
                  </a:cubicBezTo>
                  <a:cubicBezTo>
                    <a:pt x="5263" y="6719"/>
                    <a:pt x="5229" y="6736"/>
                    <a:pt x="5190" y="6786"/>
                  </a:cubicBezTo>
                  <a:cubicBezTo>
                    <a:pt x="5151" y="6831"/>
                    <a:pt x="5139" y="6871"/>
                    <a:pt x="5089" y="6910"/>
                  </a:cubicBezTo>
                  <a:cubicBezTo>
                    <a:pt x="5072" y="6882"/>
                    <a:pt x="5061" y="6865"/>
                    <a:pt x="5061" y="6831"/>
                  </a:cubicBezTo>
                  <a:cubicBezTo>
                    <a:pt x="5061" y="6786"/>
                    <a:pt x="5111" y="6770"/>
                    <a:pt x="5111" y="6719"/>
                  </a:cubicBezTo>
                  <a:cubicBezTo>
                    <a:pt x="5111" y="6702"/>
                    <a:pt x="5111" y="6702"/>
                    <a:pt x="5111" y="6702"/>
                  </a:cubicBezTo>
                  <a:cubicBezTo>
                    <a:pt x="5083" y="6702"/>
                    <a:pt x="5066" y="6691"/>
                    <a:pt x="5038" y="6691"/>
                  </a:cubicBezTo>
                  <a:cubicBezTo>
                    <a:pt x="5005" y="6691"/>
                    <a:pt x="4993" y="6719"/>
                    <a:pt x="4965" y="6736"/>
                  </a:cubicBezTo>
                  <a:cubicBezTo>
                    <a:pt x="4898" y="6775"/>
                    <a:pt x="4847" y="6792"/>
                    <a:pt x="4802" y="6854"/>
                  </a:cubicBezTo>
                  <a:cubicBezTo>
                    <a:pt x="4769" y="6899"/>
                    <a:pt x="4769" y="6938"/>
                    <a:pt x="4724" y="6972"/>
                  </a:cubicBezTo>
                  <a:cubicBezTo>
                    <a:pt x="4645" y="7000"/>
                    <a:pt x="4606" y="7051"/>
                    <a:pt x="4521" y="7051"/>
                  </a:cubicBezTo>
                  <a:cubicBezTo>
                    <a:pt x="4499" y="7051"/>
                    <a:pt x="4482" y="7051"/>
                    <a:pt x="4465" y="7045"/>
                  </a:cubicBezTo>
                  <a:cubicBezTo>
                    <a:pt x="4448" y="7039"/>
                    <a:pt x="4443" y="7011"/>
                    <a:pt x="4426" y="7011"/>
                  </a:cubicBezTo>
                  <a:cubicBezTo>
                    <a:pt x="4398" y="7011"/>
                    <a:pt x="4398" y="7045"/>
                    <a:pt x="4370" y="7062"/>
                  </a:cubicBezTo>
                  <a:cubicBezTo>
                    <a:pt x="4336" y="7079"/>
                    <a:pt x="4319" y="7112"/>
                    <a:pt x="4280" y="7129"/>
                  </a:cubicBezTo>
                  <a:cubicBezTo>
                    <a:pt x="4257" y="7140"/>
                    <a:pt x="4235" y="7135"/>
                    <a:pt x="4212" y="7146"/>
                  </a:cubicBezTo>
                  <a:cubicBezTo>
                    <a:pt x="4168" y="7174"/>
                    <a:pt x="4156" y="7230"/>
                    <a:pt x="4100" y="7230"/>
                  </a:cubicBezTo>
                  <a:cubicBezTo>
                    <a:pt x="4078" y="7230"/>
                    <a:pt x="4066" y="7219"/>
                    <a:pt x="4044" y="7219"/>
                  </a:cubicBezTo>
                  <a:cubicBezTo>
                    <a:pt x="3999" y="7219"/>
                    <a:pt x="3971" y="7264"/>
                    <a:pt x="3960" y="7309"/>
                  </a:cubicBezTo>
                  <a:cubicBezTo>
                    <a:pt x="3954" y="7360"/>
                    <a:pt x="3943" y="7388"/>
                    <a:pt x="3931" y="7438"/>
                  </a:cubicBezTo>
                  <a:cubicBezTo>
                    <a:pt x="3920" y="7494"/>
                    <a:pt x="3892" y="7556"/>
                    <a:pt x="3836" y="7556"/>
                  </a:cubicBezTo>
                  <a:cubicBezTo>
                    <a:pt x="3791" y="7556"/>
                    <a:pt x="3769" y="7534"/>
                    <a:pt x="3729" y="7534"/>
                  </a:cubicBezTo>
                  <a:cubicBezTo>
                    <a:pt x="3690" y="7534"/>
                    <a:pt x="3690" y="7584"/>
                    <a:pt x="3662" y="7612"/>
                  </a:cubicBezTo>
                  <a:cubicBezTo>
                    <a:pt x="3634" y="7640"/>
                    <a:pt x="3594" y="7652"/>
                    <a:pt x="3594" y="7691"/>
                  </a:cubicBezTo>
                  <a:cubicBezTo>
                    <a:pt x="3594" y="7736"/>
                    <a:pt x="3594" y="7736"/>
                    <a:pt x="3594" y="7736"/>
                  </a:cubicBezTo>
                  <a:cubicBezTo>
                    <a:pt x="3594" y="7798"/>
                    <a:pt x="3555" y="7826"/>
                    <a:pt x="3516" y="7865"/>
                  </a:cubicBezTo>
                  <a:cubicBezTo>
                    <a:pt x="3476" y="7904"/>
                    <a:pt x="3454" y="7938"/>
                    <a:pt x="3403" y="7938"/>
                  </a:cubicBezTo>
                  <a:cubicBezTo>
                    <a:pt x="3370" y="7938"/>
                    <a:pt x="3364" y="7910"/>
                    <a:pt x="3353" y="7876"/>
                  </a:cubicBezTo>
                  <a:cubicBezTo>
                    <a:pt x="3347" y="7854"/>
                    <a:pt x="3336" y="7837"/>
                    <a:pt x="3336" y="7809"/>
                  </a:cubicBezTo>
                  <a:cubicBezTo>
                    <a:pt x="3336" y="7786"/>
                    <a:pt x="3353" y="7775"/>
                    <a:pt x="3364" y="7758"/>
                  </a:cubicBezTo>
                  <a:cubicBezTo>
                    <a:pt x="3403" y="7713"/>
                    <a:pt x="3437" y="7685"/>
                    <a:pt x="3437" y="7623"/>
                  </a:cubicBezTo>
                  <a:cubicBezTo>
                    <a:pt x="3437" y="7573"/>
                    <a:pt x="3409" y="7545"/>
                    <a:pt x="3381" y="7500"/>
                  </a:cubicBezTo>
                  <a:cubicBezTo>
                    <a:pt x="3364" y="7472"/>
                    <a:pt x="3353" y="7449"/>
                    <a:pt x="3325" y="7449"/>
                  </a:cubicBezTo>
                  <a:cubicBezTo>
                    <a:pt x="3241" y="7449"/>
                    <a:pt x="3196" y="7449"/>
                    <a:pt x="3117" y="7449"/>
                  </a:cubicBezTo>
                  <a:cubicBezTo>
                    <a:pt x="3094" y="7449"/>
                    <a:pt x="3089" y="7478"/>
                    <a:pt x="3072" y="7489"/>
                  </a:cubicBezTo>
                  <a:cubicBezTo>
                    <a:pt x="3033" y="7522"/>
                    <a:pt x="2999" y="7528"/>
                    <a:pt x="2954" y="7539"/>
                  </a:cubicBezTo>
                  <a:cubicBezTo>
                    <a:pt x="2875" y="7556"/>
                    <a:pt x="2853" y="7607"/>
                    <a:pt x="2802" y="7663"/>
                  </a:cubicBezTo>
                  <a:cubicBezTo>
                    <a:pt x="2780" y="7685"/>
                    <a:pt x="2774" y="7708"/>
                    <a:pt x="2746" y="7725"/>
                  </a:cubicBezTo>
                  <a:cubicBezTo>
                    <a:pt x="2707" y="7747"/>
                    <a:pt x="2673" y="7725"/>
                    <a:pt x="2634" y="7736"/>
                  </a:cubicBezTo>
                  <a:cubicBezTo>
                    <a:pt x="2589" y="7753"/>
                    <a:pt x="2594" y="7820"/>
                    <a:pt x="2544" y="7820"/>
                  </a:cubicBezTo>
                  <a:cubicBezTo>
                    <a:pt x="2505" y="7820"/>
                    <a:pt x="2493" y="7775"/>
                    <a:pt x="2454" y="7775"/>
                  </a:cubicBezTo>
                  <a:cubicBezTo>
                    <a:pt x="2409" y="7775"/>
                    <a:pt x="2392" y="7792"/>
                    <a:pt x="2347" y="7792"/>
                  </a:cubicBezTo>
                  <a:cubicBezTo>
                    <a:pt x="2325" y="7792"/>
                    <a:pt x="2313" y="7792"/>
                    <a:pt x="2285" y="7792"/>
                  </a:cubicBezTo>
                  <a:cubicBezTo>
                    <a:pt x="2274" y="7792"/>
                    <a:pt x="2263" y="7786"/>
                    <a:pt x="2252" y="7781"/>
                  </a:cubicBezTo>
                  <a:cubicBezTo>
                    <a:pt x="1483" y="7124"/>
                    <a:pt x="1483" y="7124"/>
                    <a:pt x="1483" y="7124"/>
                  </a:cubicBezTo>
                  <a:lnTo>
                    <a:pt x="1483" y="7124"/>
                  </a:lnTo>
                  <a:cubicBezTo>
                    <a:pt x="1472" y="7084"/>
                    <a:pt x="1455" y="7056"/>
                    <a:pt x="1455" y="7017"/>
                  </a:cubicBezTo>
                  <a:cubicBezTo>
                    <a:pt x="1455" y="6983"/>
                    <a:pt x="1466" y="6966"/>
                    <a:pt x="1466" y="6933"/>
                  </a:cubicBezTo>
                  <a:cubicBezTo>
                    <a:pt x="1466" y="6882"/>
                    <a:pt x="1416" y="6865"/>
                    <a:pt x="1399" y="6815"/>
                  </a:cubicBezTo>
                  <a:cubicBezTo>
                    <a:pt x="1376" y="6764"/>
                    <a:pt x="1382" y="6736"/>
                    <a:pt x="1365" y="6685"/>
                  </a:cubicBezTo>
                  <a:cubicBezTo>
                    <a:pt x="1354" y="6640"/>
                    <a:pt x="1331" y="6618"/>
                    <a:pt x="1331" y="6567"/>
                  </a:cubicBezTo>
                  <a:cubicBezTo>
                    <a:pt x="1331" y="6528"/>
                    <a:pt x="1320" y="6506"/>
                    <a:pt x="1303" y="6472"/>
                  </a:cubicBezTo>
                  <a:cubicBezTo>
                    <a:pt x="1270" y="6376"/>
                    <a:pt x="1270" y="6320"/>
                    <a:pt x="1230" y="6230"/>
                  </a:cubicBezTo>
                  <a:cubicBezTo>
                    <a:pt x="1219" y="6191"/>
                    <a:pt x="1219" y="6163"/>
                    <a:pt x="1197" y="6135"/>
                  </a:cubicBezTo>
                  <a:cubicBezTo>
                    <a:pt x="1163" y="6084"/>
                    <a:pt x="1107" y="6062"/>
                    <a:pt x="1107" y="6000"/>
                  </a:cubicBezTo>
                  <a:cubicBezTo>
                    <a:pt x="1107" y="5961"/>
                    <a:pt x="1146" y="5955"/>
                    <a:pt x="1146" y="5916"/>
                  </a:cubicBezTo>
                  <a:cubicBezTo>
                    <a:pt x="1146" y="5876"/>
                    <a:pt x="1129" y="5860"/>
                    <a:pt x="1129" y="5820"/>
                  </a:cubicBezTo>
                  <a:cubicBezTo>
                    <a:pt x="1090" y="5826"/>
                    <a:pt x="1039" y="5832"/>
                    <a:pt x="1034" y="5792"/>
                  </a:cubicBezTo>
                  <a:cubicBezTo>
                    <a:pt x="1028" y="5719"/>
                    <a:pt x="994" y="5685"/>
                    <a:pt x="994" y="5612"/>
                  </a:cubicBezTo>
                  <a:cubicBezTo>
                    <a:pt x="994" y="5567"/>
                    <a:pt x="1045" y="5562"/>
                    <a:pt x="1045" y="5517"/>
                  </a:cubicBezTo>
                  <a:cubicBezTo>
                    <a:pt x="1045" y="5455"/>
                    <a:pt x="1000" y="5416"/>
                    <a:pt x="938" y="5388"/>
                  </a:cubicBezTo>
                  <a:cubicBezTo>
                    <a:pt x="904" y="5371"/>
                    <a:pt x="882" y="5376"/>
                    <a:pt x="860" y="5348"/>
                  </a:cubicBezTo>
                  <a:cubicBezTo>
                    <a:pt x="837" y="5315"/>
                    <a:pt x="843" y="5275"/>
                    <a:pt x="809" y="5253"/>
                  </a:cubicBezTo>
                  <a:cubicBezTo>
                    <a:pt x="764" y="5230"/>
                    <a:pt x="753" y="5202"/>
                    <a:pt x="708" y="5185"/>
                  </a:cubicBezTo>
                  <a:cubicBezTo>
                    <a:pt x="680" y="5174"/>
                    <a:pt x="663" y="5174"/>
                    <a:pt x="640" y="5163"/>
                  </a:cubicBezTo>
                  <a:cubicBezTo>
                    <a:pt x="612" y="5146"/>
                    <a:pt x="612" y="5118"/>
                    <a:pt x="595" y="5084"/>
                  </a:cubicBezTo>
                  <a:cubicBezTo>
                    <a:pt x="567" y="5045"/>
                    <a:pt x="551" y="5023"/>
                    <a:pt x="506" y="5006"/>
                  </a:cubicBezTo>
                  <a:cubicBezTo>
                    <a:pt x="449" y="5023"/>
                    <a:pt x="449" y="5023"/>
                    <a:pt x="449" y="5023"/>
                  </a:cubicBezTo>
                  <a:cubicBezTo>
                    <a:pt x="421" y="5017"/>
                    <a:pt x="427" y="4983"/>
                    <a:pt x="427" y="4961"/>
                  </a:cubicBezTo>
                  <a:cubicBezTo>
                    <a:pt x="427" y="4927"/>
                    <a:pt x="427" y="4927"/>
                    <a:pt x="427" y="4927"/>
                  </a:cubicBezTo>
                  <a:cubicBezTo>
                    <a:pt x="427" y="4899"/>
                    <a:pt x="410" y="4882"/>
                    <a:pt x="388" y="4860"/>
                  </a:cubicBezTo>
                  <a:cubicBezTo>
                    <a:pt x="382" y="4848"/>
                    <a:pt x="376" y="4826"/>
                    <a:pt x="359" y="4826"/>
                  </a:cubicBezTo>
                  <a:cubicBezTo>
                    <a:pt x="337" y="4826"/>
                    <a:pt x="331" y="4843"/>
                    <a:pt x="309" y="4843"/>
                  </a:cubicBezTo>
                  <a:cubicBezTo>
                    <a:pt x="270" y="4843"/>
                    <a:pt x="270" y="4843"/>
                    <a:pt x="270" y="4843"/>
                  </a:cubicBezTo>
                  <a:cubicBezTo>
                    <a:pt x="208" y="4843"/>
                    <a:pt x="185" y="4792"/>
                    <a:pt x="129" y="4792"/>
                  </a:cubicBezTo>
                  <a:cubicBezTo>
                    <a:pt x="79" y="4792"/>
                    <a:pt x="67" y="4843"/>
                    <a:pt x="39" y="4876"/>
                  </a:cubicBezTo>
                  <a:cubicBezTo>
                    <a:pt x="34" y="4876"/>
                    <a:pt x="34" y="4876"/>
                    <a:pt x="34" y="4876"/>
                  </a:cubicBezTo>
                  <a:cubicBezTo>
                    <a:pt x="17" y="4753"/>
                    <a:pt x="17" y="4753"/>
                    <a:pt x="17" y="4753"/>
                  </a:cubicBezTo>
                  <a:cubicBezTo>
                    <a:pt x="539" y="4275"/>
                    <a:pt x="539" y="4275"/>
                    <a:pt x="539" y="4275"/>
                  </a:cubicBezTo>
                  <a:cubicBezTo>
                    <a:pt x="567" y="4253"/>
                    <a:pt x="595" y="4247"/>
                    <a:pt x="624" y="4219"/>
                  </a:cubicBezTo>
                  <a:cubicBezTo>
                    <a:pt x="640" y="4208"/>
                    <a:pt x="652" y="4185"/>
                    <a:pt x="674" y="4185"/>
                  </a:cubicBezTo>
                  <a:cubicBezTo>
                    <a:pt x="685" y="4185"/>
                    <a:pt x="685" y="4191"/>
                    <a:pt x="691" y="4191"/>
                  </a:cubicBezTo>
                  <a:cubicBezTo>
                    <a:pt x="696" y="4191"/>
                    <a:pt x="702" y="4191"/>
                    <a:pt x="708" y="4191"/>
                  </a:cubicBezTo>
                  <a:cubicBezTo>
                    <a:pt x="708" y="4163"/>
                    <a:pt x="702" y="4146"/>
                    <a:pt x="713" y="4124"/>
                  </a:cubicBezTo>
                  <a:cubicBezTo>
                    <a:pt x="719" y="4101"/>
                    <a:pt x="741" y="4096"/>
                    <a:pt x="764" y="4079"/>
                  </a:cubicBezTo>
                  <a:cubicBezTo>
                    <a:pt x="798" y="4045"/>
                    <a:pt x="826" y="4023"/>
                    <a:pt x="826" y="3978"/>
                  </a:cubicBezTo>
                  <a:cubicBezTo>
                    <a:pt x="826" y="3933"/>
                    <a:pt x="803" y="3910"/>
                    <a:pt x="770" y="3882"/>
                  </a:cubicBezTo>
                  <a:cubicBezTo>
                    <a:pt x="691" y="3832"/>
                    <a:pt x="668" y="3775"/>
                    <a:pt x="635" y="3691"/>
                  </a:cubicBezTo>
                  <a:cubicBezTo>
                    <a:pt x="612" y="3629"/>
                    <a:pt x="607" y="3590"/>
                    <a:pt x="573" y="3539"/>
                  </a:cubicBezTo>
                  <a:cubicBezTo>
                    <a:pt x="556" y="3511"/>
                    <a:pt x="551" y="3478"/>
                    <a:pt x="522" y="3478"/>
                  </a:cubicBezTo>
                  <a:cubicBezTo>
                    <a:pt x="483" y="3478"/>
                    <a:pt x="461" y="3489"/>
                    <a:pt x="421" y="3489"/>
                  </a:cubicBezTo>
                  <a:cubicBezTo>
                    <a:pt x="354" y="3489"/>
                    <a:pt x="348" y="3405"/>
                    <a:pt x="337" y="3343"/>
                  </a:cubicBezTo>
                  <a:cubicBezTo>
                    <a:pt x="331" y="3315"/>
                    <a:pt x="314" y="3303"/>
                    <a:pt x="303" y="3275"/>
                  </a:cubicBezTo>
                  <a:cubicBezTo>
                    <a:pt x="286" y="3230"/>
                    <a:pt x="286" y="3202"/>
                    <a:pt x="270" y="3157"/>
                  </a:cubicBezTo>
                  <a:cubicBezTo>
                    <a:pt x="264" y="3129"/>
                    <a:pt x="258" y="3101"/>
                    <a:pt x="253" y="3079"/>
                  </a:cubicBezTo>
                  <a:cubicBezTo>
                    <a:pt x="168" y="2966"/>
                    <a:pt x="84" y="2899"/>
                    <a:pt x="84" y="2759"/>
                  </a:cubicBezTo>
                  <a:cubicBezTo>
                    <a:pt x="84" y="2697"/>
                    <a:pt x="135" y="2674"/>
                    <a:pt x="135" y="2612"/>
                  </a:cubicBezTo>
                  <a:cubicBezTo>
                    <a:pt x="135" y="2461"/>
                    <a:pt x="0" y="2399"/>
                    <a:pt x="0" y="2247"/>
                  </a:cubicBezTo>
                  <a:cubicBezTo>
                    <a:pt x="0" y="2129"/>
                    <a:pt x="67" y="2068"/>
                    <a:pt x="67" y="1955"/>
                  </a:cubicBezTo>
                  <a:cubicBezTo>
                    <a:pt x="67" y="1893"/>
                    <a:pt x="45" y="1860"/>
                    <a:pt x="45" y="1798"/>
                  </a:cubicBezTo>
                  <a:cubicBezTo>
                    <a:pt x="45" y="1686"/>
                    <a:pt x="107" y="1629"/>
                    <a:pt x="107" y="1517"/>
                  </a:cubicBezTo>
                  <a:cubicBezTo>
                    <a:pt x="107" y="1399"/>
                    <a:pt x="0" y="1337"/>
                    <a:pt x="34" y="1225"/>
                  </a:cubicBezTo>
                  <a:cubicBezTo>
                    <a:pt x="39" y="1208"/>
                    <a:pt x="45" y="1197"/>
                    <a:pt x="45" y="1186"/>
                  </a:cubicBezTo>
                  <a:cubicBezTo>
                    <a:pt x="62" y="1135"/>
                    <a:pt x="90" y="1101"/>
                    <a:pt x="140" y="1084"/>
                  </a:cubicBezTo>
                  <a:cubicBezTo>
                    <a:pt x="202" y="1062"/>
                    <a:pt x="253" y="1062"/>
                    <a:pt x="298" y="1017"/>
                  </a:cubicBezTo>
                  <a:cubicBezTo>
                    <a:pt x="331" y="983"/>
                    <a:pt x="320" y="950"/>
                    <a:pt x="331" y="905"/>
                  </a:cubicBezTo>
                  <a:cubicBezTo>
                    <a:pt x="337" y="888"/>
                    <a:pt x="359" y="888"/>
                    <a:pt x="359" y="871"/>
                  </a:cubicBezTo>
                  <a:cubicBezTo>
                    <a:pt x="359" y="804"/>
                    <a:pt x="337" y="764"/>
                    <a:pt x="337" y="697"/>
                  </a:cubicBezTo>
                  <a:cubicBezTo>
                    <a:pt x="337" y="573"/>
                    <a:pt x="348" y="472"/>
                    <a:pt x="444" y="399"/>
                  </a:cubicBezTo>
                  <a:cubicBezTo>
                    <a:pt x="534" y="332"/>
                    <a:pt x="646" y="304"/>
                    <a:pt x="646" y="19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1" name="Freeform 49"/>
            <p:cNvSpPr>
              <a:spLocks noChangeArrowheads="1"/>
            </p:cNvSpPr>
            <p:nvPr/>
          </p:nvSpPr>
          <p:spPr bwMode="auto">
            <a:xfrm>
              <a:off x="17517339" y="5475742"/>
              <a:ext cx="1622319" cy="1370012"/>
            </a:xfrm>
            <a:custGeom>
              <a:avLst/>
              <a:gdLst>
                <a:gd name="T0" fmla="*/ 4405 w 4507"/>
                <a:gd name="T1" fmla="*/ 2758 h 3804"/>
                <a:gd name="T2" fmla="*/ 4090 w 4507"/>
                <a:gd name="T3" fmla="*/ 2910 h 3804"/>
                <a:gd name="T4" fmla="*/ 3792 w 4507"/>
                <a:gd name="T5" fmla="*/ 2803 h 3804"/>
                <a:gd name="T6" fmla="*/ 3264 w 4507"/>
                <a:gd name="T7" fmla="*/ 3073 h 3804"/>
                <a:gd name="T8" fmla="*/ 3045 w 4507"/>
                <a:gd name="T9" fmla="*/ 3068 h 3804"/>
                <a:gd name="T10" fmla="*/ 2843 w 4507"/>
                <a:gd name="T11" fmla="*/ 3101 h 3804"/>
                <a:gd name="T12" fmla="*/ 2669 w 4507"/>
                <a:gd name="T13" fmla="*/ 3343 h 3804"/>
                <a:gd name="T14" fmla="*/ 2281 w 4507"/>
                <a:gd name="T15" fmla="*/ 3264 h 3804"/>
                <a:gd name="T16" fmla="*/ 1921 w 4507"/>
                <a:gd name="T17" fmla="*/ 3298 h 3804"/>
                <a:gd name="T18" fmla="*/ 1804 w 4507"/>
                <a:gd name="T19" fmla="*/ 3405 h 3804"/>
                <a:gd name="T20" fmla="*/ 1708 w 4507"/>
                <a:gd name="T21" fmla="*/ 3652 h 3804"/>
                <a:gd name="T22" fmla="*/ 1393 w 4507"/>
                <a:gd name="T23" fmla="*/ 3770 h 3804"/>
                <a:gd name="T24" fmla="*/ 1096 w 4507"/>
                <a:gd name="T25" fmla="*/ 3657 h 3804"/>
                <a:gd name="T26" fmla="*/ 837 w 4507"/>
                <a:gd name="T27" fmla="*/ 3528 h 3804"/>
                <a:gd name="T28" fmla="*/ 674 w 4507"/>
                <a:gd name="T29" fmla="*/ 3455 h 3804"/>
                <a:gd name="T30" fmla="*/ 568 w 4507"/>
                <a:gd name="T31" fmla="*/ 3466 h 3804"/>
                <a:gd name="T32" fmla="*/ 371 w 4507"/>
                <a:gd name="T33" fmla="*/ 3365 h 3804"/>
                <a:gd name="T34" fmla="*/ 551 w 4507"/>
                <a:gd name="T35" fmla="*/ 3034 h 3804"/>
                <a:gd name="T36" fmla="*/ 815 w 4507"/>
                <a:gd name="T37" fmla="*/ 2714 h 3804"/>
                <a:gd name="T38" fmla="*/ 888 w 4507"/>
                <a:gd name="T39" fmla="*/ 2444 h 3804"/>
                <a:gd name="T40" fmla="*/ 1006 w 4507"/>
                <a:gd name="T41" fmla="*/ 2186 h 3804"/>
                <a:gd name="T42" fmla="*/ 1197 w 4507"/>
                <a:gd name="T43" fmla="*/ 2236 h 3804"/>
                <a:gd name="T44" fmla="*/ 1337 w 4507"/>
                <a:gd name="T45" fmla="*/ 2169 h 3804"/>
                <a:gd name="T46" fmla="*/ 1208 w 4507"/>
                <a:gd name="T47" fmla="*/ 1916 h 3804"/>
                <a:gd name="T48" fmla="*/ 1180 w 4507"/>
                <a:gd name="T49" fmla="*/ 1759 h 3804"/>
                <a:gd name="T50" fmla="*/ 1028 w 4507"/>
                <a:gd name="T51" fmla="*/ 1663 h 3804"/>
                <a:gd name="T52" fmla="*/ 691 w 4507"/>
                <a:gd name="T53" fmla="*/ 1354 h 3804"/>
                <a:gd name="T54" fmla="*/ 798 w 4507"/>
                <a:gd name="T55" fmla="*/ 1169 h 3804"/>
                <a:gd name="T56" fmla="*/ 613 w 4507"/>
                <a:gd name="T57" fmla="*/ 1034 h 3804"/>
                <a:gd name="T58" fmla="*/ 506 w 4507"/>
                <a:gd name="T59" fmla="*/ 882 h 3804"/>
                <a:gd name="T60" fmla="*/ 101 w 4507"/>
                <a:gd name="T61" fmla="*/ 551 h 3804"/>
                <a:gd name="T62" fmla="*/ 0 w 4507"/>
                <a:gd name="T63" fmla="*/ 438 h 3804"/>
                <a:gd name="T64" fmla="*/ 242 w 4507"/>
                <a:gd name="T65" fmla="*/ 304 h 3804"/>
                <a:gd name="T66" fmla="*/ 517 w 4507"/>
                <a:gd name="T67" fmla="*/ 186 h 3804"/>
                <a:gd name="T68" fmla="*/ 759 w 4507"/>
                <a:gd name="T69" fmla="*/ 259 h 3804"/>
                <a:gd name="T70" fmla="*/ 1253 w 4507"/>
                <a:gd name="T71" fmla="*/ 259 h 3804"/>
                <a:gd name="T72" fmla="*/ 1528 w 4507"/>
                <a:gd name="T73" fmla="*/ 124 h 3804"/>
                <a:gd name="T74" fmla="*/ 1657 w 4507"/>
                <a:gd name="T75" fmla="*/ 0 h 3804"/>
                <a:gd name="T76" fmla="*/ 1815 w 4507"/>
                <a:gd name="T77" fmla="*/ 6 h 3804"/>
                <a:gd name="T78" fmla="*/ 2011 w 4507"/>
                <a:gd name="T79" fmla="*/ 225 h 3804"/>
                <a:gd name="T80" fmla="*/ 2360 w 4507"/>
                <a:gd name="T81" fmla="*/ 320 h 3804"/>
                <a:gd name="T82" fmla="*/ 2534 w 4507"/>
                <a:gd name="T83" fmla="*/ 489 h 3804"/>
                <a:gd name="T84" fmla="*/ 2511 w 4507"/>
                <a:gd name="T85" fmla="*/ 708 h 3804"/>
                <a:gd name="T86" fmla="*/ 2680 w 4507"/>
                <a:gd name="T87" fmla="*/ 967 h 3804"/>
                <a:gd name="T88" fmla="*/ 2506 w 4507"/>
                <a:gd name="T89" fmla="*/ 1247 h 3804"/>
                <a:gd name="T90" fmla="*/ 2545 w 4507"/>
                <a:gd name="T91" fmla="*/ 1450 h 3804"/>
                <a:gd name="T92" fmla="*/ 2680 w 4507"/>
                <a:gd name="T93" fmla="*/ 1568 h 3804"/>
                <a:gd name="T94" fmla="*/ 3000 w 4507"/>
                <a:gd name="T95" fmla="*/ 1697 h 3804"/>
                <a:gd name="T96" fmla="*/ 3214 w 4507"/>
                <a:gd name="T97" fmla="*/ 1708 h 3804"/>
                <a:gd name="T98" fmla="*/ 3287 w 4507"/>
                <a:gd name="T99" fmla="*/ 1764 h 3804"/>
                <a:gd name="T100" fmla="*/ 3506 w 4507"/>
                <a:gd name="T101" fmla="*/ 1938 h 3804"/>
                <a:gd name="T102" fmla="*/ 3629 w 4507"/>
                <a:gd name="T103" fmla="*/ 2141 h 3804"/>
                <a:gd name="T104" fmla="*/ 4056 w 4507"/>
                <a:gd name="T105" fmla="*/ 2174 h 3804"/>
                <a:gd name="T106" fmla="*/ 3933 w 4507"/>
                <a:gd name="T107" fmla="*/ 2236 h 3804"/>
                <a:gd name="T108" fmla="*/ 3989 w 4507"/>
                <a:gd name="T109" fmla="*/ 2455 h 3804"/>
                <a:gd name="T110" fmla="*/ 4506 w 4507"/>
                <a:gd name="T111" fmla="*/ 2702 h 38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07" h="3804">
                  <a:moveTo>
                    <a:pt x="4506" y="2702"/>
                  </a:moveTo>
                  <a:lnTo>
                    <a:pt x="4506" y="2702"/>
                  </a:lnTo>
                  <a:cubicBezTo>
                    <a:pt x="4478" y="2742"/>
                    <a:pt x="4450" y="2758"/>
                    <a:pt x="4405" y="2758"/>
                  </a:cubicBezTo>
                  <a:cubicBezTo>
                    <a:pt x="4371" y="2758"/>
                    <a:pt x="4360" y="2742"/>
                    <a:pt x="4326" y="2742"/>
                  </a:cubicBezTo>
                  <a:cubicBezTo>
                    <a:pt x="4287" y="2742"/>
                    <a:pt x="4275" y="2787"/>
                    <a:pt x="4247" y="2815"/>
                  </a:cubicBezTo>
                  <a:cubicBezTo>
                    <a:pt x="4202" y="2871"/>
                    <a:pt x="4163" y="2910"/>
                    <a:pt x="4090" y="2910"/>
                  </a:cubicBezTo>
                  <a:cubicBezTo>
                    <a:pt x="4045" y="2910"/>
                    <a:pt x="4023" y="2882"/>
                    <a:pt x="3978" y="2854"/>
                  </a:cubicBezTo>
                  <a:cubicBezTo>
                    <a:pt x="3944" y="2837"/>
                    <a:pt x="3922" y="2843"/>
                    <a:pt x="3888" y="2826"/>
                  </a:cubicBezTo>
                  <a:cubicBezTo>
                    <a:pt x="3849" y="2815"/>
                    <a:pt x="3826" y="2803"/>
                    <a:pt x="3792" y="2803"/>
                  </a:cubicBezTo>
                  <a:cubicBezTo>
                    <a:pt x="3742" y="2803"/>
                    <a:pt x="3725" y="2832"/>
                    <a:pt x="3680" y="2848"/>
                  </a:cubicBezTo>
                  <a:cubicBezTo>
                    <a:pt x="3573" y="2905"/>
                    <a:pt x="3506" y="2938"/>
                    <a:pt x="3405" y="3000"/>
                  </a:cubicBezTo>
                  <a:cubicBezTo>
                    <a:pt x="3354" y="3034"/>
                    <a:pt x="3326" y="3073"/>
                    <a:pt x="3264" y="3073"/>
                  </a:cubicBezTo>
                  <a:cubicBezTo>
                    <a:pt x="3219" y="3073"/>
                    <a:pt x="3219" y="3073"/>
                    <a:pt x="3219" y="3073"/>
                  </a:cubicBezTo>
                  <a:cubicBezTo>
                    <a:pt x="3202" y="3073"/>
                    <a:pt x="3191" y="3068"/>
                    <a:pt x="3174" y="3068"/>
                  </a:cubicBezTo>
                  <a:cubicBezTo>
                    <a:pt x="3045" y="3068"/>
                    <a:pt x="3045" y="3068"/>
                    <a:pt x="3045" y="3068"/>
                  </a:cubicBezTo>
                  <a:cubicBezTo>
                    <a:pt x="3034" y="3068"/>
                    <a:pt x="3023" y="3068"/>
                    <a:pt x="3011" y="3073"/>
                  </a:cubicBezTo>
                  <a:cubicBezTo>
                    <a:pt x="2961" y="3090"/>
                    <a:pt x="2938" y="3101"/>
                    <a:pt x="2888" y="3101"/>
                  </a:cubicBezTo>
                  <a:cubicBezTo>
                    <a:pt x="2871" y="3101"/>
                    <a:pt x="2860" y="3101"/>
                    <a:pt x="2843" y="3101"/>
                  </a:cubicBezTo>
                  <a:cubicBezTo>
                    <a:pt x="2809" y="3101"/>
                    <a:pt x="2798" y="3129"/>
                    <a:pt x="2775" y="3152"/>
                  </a:cubicBezTo>
                  <a:cubicBezTo>
                    <a:pt x="2742" y="3197"/>
                    <a:pt x="2708" y="3219"/>
                    <a:pt x="2697" y="3275"/>
                  </a:cubicBezTo>
                  <a:cubicBezTo>
                    <a:pt x="2686" y="3304"/>
                    <a:pt x="2697" y="3326"/>
                    <a:pt x="2669" y="3343"/>
                  </a:cubicBezTo>
                  <a:cubicBezTo>
                    <a:pt x="2624" y="3371"/>
                    <a:pt x="2590" y="3371"/>
                    <a:pt x="2534" y="3371"/>
                  </a:cubicBezTo>
                  <a:cubicBezTo>
                    <a:pt x="2494" y="3371"/>
                    <a:pt x="2478" y="3343"/>
                    <a:pt x="2438" y="3332"/>
                  </a:cubicBezTo>
                  <a:cubicBezTo>
                    <a:pt x="2377" y="3315"/>
                    <a:pt x="2337" y="3304"/>
                    <a:pt x="2281" y="3264"/>
                  </a:cubicBezTo>
                  <a:cubicBezTo>
                    <a:pt x="2242" y="3236"/>
                    <a:pt x="2225" y="3191"/>
                    <a:pt x="2174" y="3191"/>
                  </a:cubicBezTo>
                  <a:cubicBezTo>
                    <a:pt x="2090" y="3191"/>
                    <a:pt x="2079" y="3309"/>
                    <a:pt x="1994" y="3309"/>
                  </a:cubicBezTo>
                  <a:cubicBezTo>
                    <a:pt x="1966" y="3309"/>
                    <a:pt x="1950" y="3309"/>
                    <a:pt x="1921" y="3298"/>
                  </a:cubicBezTo>
                  <a:cubicBezTo>
                    <a:pt x="1905" y="3292"/>
                    <a:pt x="1893" y="3275"/>
                    <a:pt x="1871" y="3275"/>
                  </a:cubicBezTo>
                  <a:cubicBezTo>
                    <a:pt x="1826" y="3275"/>
                    <a:pt x="1804" y="3320"/>
                    <a:pt x="1804" y="3365"/>
                  </a:cubicBezTo>
                  <a:cubicBezTo>
                    <a:pt x="1804" y="3405"/>
                    <a:pt x="1804" y="3405"/>
                    <a:pt x="1804" y="3405"/>
                  </a:cubicBezTo>
                  <a:cubicBezTo>
                    <a:pt x="1792" y="3450"/>
                    <a:pt x="1792" y="3450"/>
                    <a:pt x="1792" y="3450"/>
                  </a:cubicBezTo>
                  <a:cubicBezTo>
                    <a:pt x="1804" y="3500"/>
                    <a:pt x="1849" y="3511"/>
                    <a:pt x="1871" y="3556"/>
                  </a:cubicBezTo>
                  <a:cubicBezTo>
                    <a:pt x="1815" y="3601"/>
                    <a:pt x="1781" y="3652"/>
                    <a:pt x="1708" y="3652"/>
                  </a:cubicBezTo>
                  <a:cubicBezTo>
                    <a:pt x="1669" y="3652"/>
                    <a:pt x="1652" y="3641"/>
                    <a:pt x="1612" y="3641"/>
                  </a:cubicBezTo>
                  <a:cubicBezTo>
                    <a:pt x="1579" y="3641"/>
                    <a:pt x="1568" y="3663"/>
                    <a:pt x="1545" y="3674"/>
                  </a:cubicBezTo>
                  <a:cubicBezTo>
                    <a:pt x="1478" y="3702"/>
                    <a:pt x="1455" y="3742"/>
                    <a:pt x="1393" y="3770"/>
                  </a:cubicBezTo>
                  <a:cubicBezTo>
                    <a:pt x="1371" y="3781"/>
                    <a:pt x="1360" y="3803"/>
                    <a:pt x="1337" y="3803"/>
                  </a:cubicBezTo>
                  <a:cubicBezTo>
                    <a:pt x="1320" y="3803"/>
                    <a:pt x="1309" y="3798"/>
                    <a:pt x="1292" y="3792"/>
                  </a:cubicBezTo>
                  <a:cubicBezTo>
                    <a:pt x="1202" y="3770"/>
                    <a:pt x="1152" y="3730"/>
                    <a:pt x="1096" y="3657"/>
                  </a:cubicBezTo>
                  <a:cubicBezTo>
                    <a:pt x="1073" y="3635"/>
                    <a:pt x="1073" y="3607"/>
                    <a:pt x="1045" y="3584"/>
                  </a:cubicBezTo>
                  <a:cubicBezTo>
                    <a:pt x="1023" y="3573"/>
                    <a:pt x="1006" y="3584"/>
                    <a:pt x="978" y="3579"/>
                  </a:cubicBezTo>
                  <a:cubicBezTo>
                    <a:pt x="921" y="3562"/>
                    <a:pt x="893" y="3528"/>
                    <a:pt x="837" y="3528"/>
                  </a:cubicBezTo>
                  <a:cubicBezTo>
                    <a:pt x="775" y="3528"/>
                    <a:pt x="775" y="3528"/>
                    <a:pt x="775" y="3528"/>
                  </a:cubicBezTo>
                  <a:cubicBezTo>
                    <a:pt x="730" y="3528"/>
                    <a:pt x="691" y="3500"/>
                    <a:pt x="686" y="3455"/>
                  </a:cubicBezTo>
                  <a:cubicBezTo>
                    <a:pt x="674" y="3455"/>
                    <a:pt x="674" y="3455"/>
                    <a:pt x="674" y="3455"/>
                  </a:cubicBezTo>
                  <a:cubicBezTo>
                    <a:pt x="601" y="3472"/>
                    <a:pt x="601" y="3472"/>
                    <a:pt x="601" y="3472"/>
                  </a:cubicBezTo>
                  <a:cubicBezTo>
                    <a:pt x="568" y="3466"/>
                    <a:pt x="568" y="3466"/>
                    <a:pt x="568" y="3466"/>
                  </a:cubicBezTo>
                  <a:lnTo>
                    <a:pt x="568" y="3466"/>
                  </a:lnTo>
                  <a:cubicBezTo>
                    <a:pt x="539" y="3421"/>
                    <a:pt x="506" y="3393"/>
                    <a:pt x="449" y="3393"/>
                  </a:cubicBezTo>
                  <a:cubicBezTo>
                    <a:pt x="399" y="3393"/>
                    <a:pt x="399" y="3393"/>
                    <a:pt x="399" y="3393"/>
                  </a:cubicBezTo>
                  <a:cubicBezTo>
                    <a:pt x="382" y="3393"/>
                    <a:pt x="382" y="3377"/>
                    <a:pt x="371" y="3365"/>
                  </a:cubicBezTo>
                  <a:cubicBezTo>
                    <a:pt x="393" y="3320"/>
                    <a:pt x="371" y="3281"/>
                    <a:pt x="405" y="3242"/>
                  </a:cubicBezTo>
                  <a:cubicBezTo>
                    <a:pt x="421" y="3225"/>
                    <a:pt x="449" y="3230"/>
                    <a:pt x="466" y="3208"/>
                  </a:cubicBezTo>
                  <a:cubicBezTo>
                    <a:pt x="511" y="3152"/>
                    <a:pt x="523" y="3101"/>
                    <a:pt x="551" y="3034"/>
                  </a:cubicBezTo>
                  <a:cubicBezTo>
                    <a:pt x="573" y="2983"/>
                    <a:pt x="624" y="2989"/>
                    <a:pt x="657" y="2944"/>
                  </a:cubicBezTo>
                  <a:cubicBezTo>
                    <a:pt x="691" y="2905"/>
                    <a:pt x="680" y="2865"/>
                    <a:pt x="714" y="2826"/>
                  </a:cubicBezTo>
                  <a:cubicBezTo>
                    <a:pt x="753" y="2781"/>
                    <a:pt x="815" y="2770"/>
                    <a:pt x="815" y="2714"/>
                  </a:cubicBezTo>
                  <a:cubicBezTo>
                    <a:pt x="815" y="2674"/>
                    <a:pt x="837" y="2652"/>
                    <a:pt x="837" y="2613"/>
                  </a:cubicBezTo>
                  <a:cubicBezTo>
                    <a:pt x="837" y="2596"/>
                    <a:pt x="843" y="2584"/>
                    <a:pt x="854" y="2573"/>
                  </a:cubicBezTo>
                  <a:cubicBezTo>
                    <a:pt x="876" y="2528"/>
                    <a:pt x="888" y="2495"/>
                    <a:pt x="888" y="2444"/>
                  </a:cubicBezTo>
                  <a:cubicBezTo>
                    <a:pt x="888" y="2376"/>
                    <a:pt x="843" y="2348"/>
                    <a:pt x="843" y="2281"/>
                  </a:cubicBezTo>
                  <a:cubicBezTo>
                    <a:pt x="843" y="2247"/>
                    <a:pt x="882" y="2236"/>
                    <a:pt x="916" y="2219"/>
                  </a:cubicBezTo>
                  <a:cubicBezTo>
                    <a:pt x="950" y="2208"/>
                    <a:pt x="966" y="2186"/>
                    <a:pt x="1006" y="2186"/>
                  </a:cubicBezTo>
                  <a:cubicBezTo>
                    <a:pt x="1051" y="2186"/>
                    <a:pt x="1073" y="2219"/>
                    <a:pt x="1113" y="2219"/>
                  </a:cubicBezTo>
                  <a:cubicBezTo>
                    <a:pt x="1141" y="2219"/>
                    <a:pt x="1152" y="2208"/>
                    <a:pt x="1174" y="2208"/>
                  </a:cubicBezTo>
                  <a:cubicBezTo>
                    <a:pt x="1185" y="2208"/>
                    <a:pt x="1185" y="2225"/>
                    <a:pt x="1197" y="2236"/>
                  </a:cubicBezTo>
                  <a:cubicBezTo>
                    <a:pt x="1225" y="2270"/>
                    <a:pt x="1242" y="2303"/>
                    <a:pt x="1287" y="2303"/>
                  </a:cubicBezTo>
                  <a:cubicBezTo>
                    <a:pt x="1309" y="2303"/>
                    <a:pt x="1309" y="2270"/>
                    <a:pt x="1320" y="2247"/>
                  </a:cubicBezTo>
                  <a:cubicBezTo>
                    <a:pt x="1332" y="2219"/>
                    <a:pt x="1332" y="2202"/>
                    <a:pt x="1337" y="2169"/>
                  </a:cubicBezTo>
                  <a:cubicBezTo>
                    <a:pt x="1343" y="2107"/>
                    <a:pt x="1382" y="2079"/>
                    <a:pt x="1382" y="2017"/>
                  </a:cubicBezTo>
                  <a:cubicBezTo>
                    <a:pt x="1382" y="1972"/>
                    <a:pt x="1315" y="2006"/>
                    <a:pt x="1275" y="1978"/>
                  </a:cubicBezTo>
                  <a:cubicBezTo>
                    <a:pt x="1247" y="1961"/>
                    <a:pt x="1230" y="1944"/>
                    <a:pt x="1208" y="1916"/>
                  </a:cubicBezTo>
                  <a:cubicBezTo>
                    <a:pt x="1191" y="1905"/>
                    <a:pt x="1174" y="1893"/>
                    <a:pt x="1174" y="1877"/>
                  </a:cubicBezTo>
                  <a:cubicBezTo>
                    <a:pt x="1174" y="1798"/>
                    <a:pt x="1174" y="1798"/>
                    <a:pt x="1174" y="1798"/>
                  </a:cubicBezTo>
                  <a:cubicBezTo>
                    <a:pt x="1174" y="1781"/>
                    <a:pt x="1180" y="1776"/>
                    <a:pt x="1180" y="1759"/>
                  </a:cubicBezTo>
                  <a:cubicBezTo>
                    <a:pt x="1174" y="1736"/>
                    <a:pt x="1141" y="1742"/>
                    <a:pt x="1129" y="1719"/>
                  </a:cubicBezTo>
                  <a:cubicBezTo>
                    <a:pt x="1118" y="1702"/>
                    <a:pt x="1124" y="1680"/>
                    <a:pt x="1101" y="1669"/>
                  </a:cubicBezTo>
                  <a:cubicBezTo>
                    <a:pt x="1079" y="1657"/>
                    <a:pt x="1056" y="1674"/>
                    <a:pt x="1028" y="1663"/>
                  </a:cubicBezTo>
                  <a:cubicBezTo>
                    <a:pt x="972" y="1646"/>
                    <a:pt x="950" y="1612"/>
                    <a:pt x="893" y="1590"/>
                  </a:cubicBezTo>
                  <a:cubicBezTo>
                    <a:pt x="832" y="1568"/>
                    <a:pt x="781" y="1568"/>
                    <a:pt x="742" y="1511"/>
                  </a:cubicBezTo>
                  <a:cubicBezTo>
                    <a:pt x="708" y="1455"/>
                    <a:pt x="714" y="1416"/>
                    <a:pt x="691" y="1354"/>
                  </a:cubicBezTo>
                  <a:cubicBezTo>
                    <a:pt x="686" y="1332"/>
                    <a:pt x="663" y="1320"/>
                    <a:pt x="663" y="1298"/>
                  </a:cubicBezTo>
                  <a:cubicBezTo>
                    <a:pt x="663" y="1270"/>
                    <a:pt x="697" y="1281"/>
                    <a:pt x="719" y="1264"/>
                  </a:cubicBezTo>
                  <a:cubicBezTo>
                    <a:pt x="759" y="1242"/>
                    <a:pt x="798" y="1219"/>
                    <a:pt x="798" y="1169"/>
                  </a:cubicBezTo>
                  <a:cubicBezTo>
                    <a:pt x="798" y="1135"/>
                    <a:pt x="764" y="1118"/>
                    <a:pt x="742" y="1090"/>
                  </a:cubicBezTo>
                  <a:cubicBezTo>
                    <a:pt x="714" y="1068"/>
                    <a:pt x="702" y="1045"/>
                    <a:pt x="686" y="1017"/>
                  </a:cubicBezTo>
                  <a:cubicBezTo>
                    <a:pt x="663" y="1028"/>
                    <a:pt x="646" y="1034"/>
                    <a:pt x="613" y="1034"/>
                  </a:cubicBezTo>
                  <a:cubicBezTo>
                    <a:pt x="584" y="1034"/>
                    <a:pt x="562" y="1023"/>
                    <a:pt x="551" y="995"/>
                  </a:cubicBezTo>
                  <a:cubicBezTo>
                    <a:pt x="534" y="955"/>
                    <a:pt x="523" y="927"/>
                    <a:pt x="523" y="882"/>
                  </a:cubicBezTo>
                  <a:cubicBezTo>
                    <a:pt x="506" y="882"/>
                    <a:pt x="506" y="882"/>
                    <a:pt x="506" y="882"/>
                  </a:cubicBezTo>
                  <a:cubicBezTo>
                    <a:pt x="343" y="927"/>
                    <a:pt x="343" y="927"/>
                    <a:pt x="343" y="927"/>
                  </a:cubicBezTo>
                  <a:cubicBezTo>
                    <a:pt x="259" y="848"/>
                    <a:pt x="281" y="747"/>
                    <a:pt x="191" y="674"/>
                  </a:cubicBezTo>
                  <a:cubicBezTo>
                    <a:pt x="146" y="635"/>
                    <a:pt x="135" y="596"/>
                    <a:pt x="101" y="551"/>
                  </a:cubicBezTo>
                  <a:cubicBezTo>
                    <a:pt x="79" y="517"/>
                    <a:pt x="39" y="523"/>
                    <a:pt x="17" y="495"/>
                  </a:cubicBezTo>
                  <a:cubicBezTo>
                    <a:pt x="6" y="478"/>
                    <a:pt x="6" y="461"/>
                    <a:pt x="0" y="438"/>
                  </a:cubicBezTo>
                  <a:lnTo>
                    <a:pt x="0" y="438"/>
                  </a:lnTo>
                  <a:cubicBezTo>
                    <a:pt x="23" y="427"/>
                    <a:pt x="28" y="410"/>
                    <a:pt x="51" y="399"/>
                  </a:cubicBezTo>
                  <a:cubicBezTo>
                    <a:pt x="67" y="393"/>
                    <a:pt x="90" y="399"/>
                    <a:pt x="107" y="388"/>
                  </a:cubicBezTo>
                  <a:cubicBezTo>
                    <a:pt x="157" y="349"/>
                    <a:pt x="191" y="337"/>
                    <a:pt x="242" y="304"/>
                  </a:cubicBezTo>
                  <a:cubicBezTo>
                    <a:pt x="264" y="292"/>
                    <a:pt x="270" y="276"/>
                    <a:pt x="292" y="264"/>
                  </a:cubicBezTo>
                  <a:cubicBezTo>
                    <a:pt x="376" y="231"/>
                    <a:pt x="444" y="236"/>
                    <a:pt x="517" y="186"/>
                  </a:cubicBezTo>
                  <a:lnTo>
                    <a:pt x="517" y="186"/>
                  </a:lnTo>
                  <a:cubicBezTo>
                    <a:pt x="517" y="186"/>
                    <a:pt x="517" y="186"/>
                    <a:pt x="517" y="191"/>
                  </a:cubicBezTo>
                  <a:cubicBezTo>
                    <a:pt x="562" y="231"/>
                    <a:pt x="584" y="276"/>
                    <a:pt x="641" y="276"/>
                  </a:cubicBezTo>
                  <a:cubicBezTo>
                    <a:pt x="686" y="276"/>
                    <a:pt x="714" y="259"/>
                    <a:pt x="759" y="259"/>
                  </a:cubicBezTo>
                  <a:cubicBezTo>
                    <a:pt x="848" y="259"/>
                    <a:pt x="893" y="315"/>
                    <a:pt x="983" y="315"/>
                  </a:cubicBezTo>
                  <a:cubicBezTo>
                    <a:pt x="1056" y="315"/>
                    <a:pt x="1090" y="242"/>
                    <a:pt x="1169" y="242"/>
                  </a:cubicBezTo>
                  <a:cubicBezTo>
                    <a:pt x="1202" y="242"/>
                    <a:pt x="1219" y="259"/>
                    <a:pt x="1253" y="259"/>
                  </a:cubicBezTo>
                  <a:cubicBezTo>
                    <a:pt x="1292" y="259"/>
                    <a:pt x="1315" y="253"/>
                    <a:pt x="1348" y="253"/>
                  </a:cubicBezTo>
                  <a:cubicBezTo>
                    <a:pt x="1410" y="247"/>
                    <a:pt x="1472" y="236"/>
                    <a:pt x="1489" y="180"/>
                  </a:cubicBezTo>
                  <a:cubicBezTo>
                    <a:pt x="1500" y="158"/>
                    <a:pt x="1500" y="135"/>
                    <a:pt x="1528" y="124"/>
                  </a:cubicBezTo>
                  <a:cubicBezTo>
                    <a:pt x="1545" y="118"/>
                    <a:pt x="1556" y="124"/>
                    <a:pt x="1573" y="113"/>
                  </a:cubicBezTo>
                  <a:cubicBezTo>
                    <a:pt x="1607" y="90"/>
                    <a:pt x="1607" y="62"/>
                    <a:pt x="1635" y="34"/>
                  </a:cubicBezTo>
                  <a:cubicBezTo>
                    <a:pt x="1641" y="23"/>
                    <a:pt x="1641" y="0"/>
                    <a:pt x="1657" y="0"/>
                  </a:cubicBezTo>
                  <a:cubicBezTo>
                    <a:pt x="1680" y="0"/>
                    <a:pt x="1691" y="17"/>
                    <a:pt x="1714" y="17"/>
                  </a:cubicBezTo>
                  <a:cubicBezTo>
                    <a:pt x="1753" y="17"/>
                    <a:pt x="1753" y="17"/>
                    <a:pt x="1753" y="17"/>
                  </a:cubicBezTo>
                  <a:cubicBezTo>
                    <a:pt x="1781" y="17"/>
                    <a:pt x="1798" y="11"/>
                    <a:pt x="1815" y="6"/>
                  </a:cubicBezTo>
                  <a:lnTo>
                    <a:pt x="1815" y="6"/>
                  </a:lnTo>
                  <a:cubicBezTo>
                    <a:pt x="1820" y="62"/>
                    <a:pt x="1854" y="90"/>
                    <a:pt x="1893" y="129"/>
                  </a:cubicBezTo>
                  <a:cubicBezTo>
                    <a:pt x="1933" y="174"/>
                    <a:pt x="1961" y="203"/>
                    <a:pt x="2011" y="225"/>
                  </a:cubicBezTo>
                  <a:cubicBezTo>
                    <a:pt x="2118" y="281"/>
                    <a:pt x="2180" y="320"/>
                    <a:pt x="2298" y="320"/>
                  </a:cubicBezTo>
                  <a:cubicBezTo>
                    <a:pt x="2360" y="320"/>
                    <a:pt x="2360" y="320"/>
                    <a:pt x="2360" y="320"/>
                  </a:cubicBezTo>
                  <a:lnTo>
                    <a:pt x="2360" y="320"/>
                  </a:lnTo>
                  <a:cubicBezTo>
                    <a:pt x="2377" y="354"/>
                    <a:pt x="2371" y="377"/>
                    <a:pt x="2382" y="410"/>
                  </a:cubicBezTo>
                  <a:cubicBezTo>
                    <a:pt x="2393" y="444"/>
                    <a:pt x="2433" y="433"/>
                    <a:pt x="2461" y="450"/>
                  </a:cubicBezTo>
                  <a:cubicBezTo>
                    <a:pt x="2489" y="466"/>
                    <a:pt x="2506" y="478"/>
                    <a:pt x="2534" y="489"/>
                  </a:cubicBezTo>
                  <a:cubicBezTo>
                    <a:pt x="2556" y="506"/>
                    <a:pt x="2596" y="506"/>
                    <a:pt x="2596" y="540"/>
                  </a:cubicBezTo>
                  <a:cubicBezTo>
                    <a:pt x="2596" y="573"/>
                    <a:pt x="2596" y="601"/>
                    <a:pt x="2568" y="629"/>
                  </a:cubicBezTo>
                  <a:cubicBezTo>
                    <a:pt x="2545" y="658"/>
                    <a:pt x="2511" y="669"/>
                    <a:pt x="2511" y="708"/>
                  </a:cubicBezTo>
                  <a:cubicBezTo>
                    <a:pt x="2511" y="719"/>
                    <a:pt x="2528" y="725"/>
                    <a:pt x="2534" y="742"/>
                  </a:cubicBezTo>
                  <a:cubicBezTo>
                    <a:pt x="2556" y="775"/>
                    <a:pt x="2568" y="792"/>
                    <a:pt x="2596" y="826"/>
                  </a:cubicBezTo>
                  <a:cubicBezTo>
                    <a:pt x="2635" y="877"/>
                    <a:pt x="2646" y="910"/>
                    <a:pt x="2680" y="967"/>
                  </a:cubicBezTo>
                  <a:cubicBezTo>
                    <a:pt x="2697" y="1000"/>
                    <a:pt x="2719" y="1017"/>
                    <a:pt x="2719" y="1051"/>
                  </a:cubicBezTo>
                  <a:cubicBezTo>
                    <a:pt x="2719" y="1107"/>
                    <a:pt x="2652" y="1107"/>
                    <a:pt x="2613" y="1146"/>
                  </a:cubicBezTo>
                  <a:cubicBezTo>
                    <a:pt x="2573" y="1191"/>
                    <a:pt x="2556" y="1219"/>
                    <a:pt x="2506" y="1247"/>
                  </a:cubicBezTo>
                  <a:cubicBezTo>
                    <a:pt x="2478" y="1264"/>
                    <a:pt x="2444" y="1270"/>
                    <a:pt x="2444" y="1304"/>
                  </a:cubicBezTo>
                  <a:cubicBezTo>
                    <a:pt x="2444" y="1309"/>
                    <a:pt x="2438" y="1315"/>
                    <a:pt x="2438" y="1320"/>
                  </a:cubicBezTo>
                  <a:cubicBezTo>
                    <a:pt x="2455" y="1388"/>
                    <a:pt x="2500" y="1399"/>
                    <a:pt x="2545" y="1450"/>
                  </a:cubicBezTo>
                  <a:cubicBezTo>
                    <a:pt x="2562" y="1472"/>
                    <a:pt x="2573" y="1478"/>
                    <a:pt x="2596" y="1500"/>
                  </a:cubicBezTo>
                  <a:cubicBezTo>
                    <a:pt x="2618" y="1528"/>
                    <a:pt x="2624" y="1562"/>
                    <a:pt x="2657" y="1573"/>
                  </a:cubicBezTo>
                  <a:cubicBezTo>
                    <a:pt x="2680" y="1568"/>
                    <a:pt x="2680" y="1568"/>
                    <a:pt x="2680" y="1568"/>
                  </a:cubicBezTo>
                  <a:cubicBezTo>
                    <a:pt x="2719" y="1579"/>
                    <a:pt x="2725" y="1607"/>
                    <a:pt x="2759" y="1624"/>
                  </a:cubicBezTo>
                  <a:cubicBezTo>
                    <a:pt x="2798" y="1646"/>
                    <a:pt x="2832" y="1646"/>
                    <a:pt x="2871" y="1663"/>
                  </a:cubicBezTo>
                  <a:cubicBezTo>
                    <a:pt x="2921" y="1686"/>
                    <a:pt x="2950" y="1697"/>
                    <a:pt x="3000" y="1697"/>
                  </a:cubicBezTo>
                  <a:cubicBezTo>
                    <a:pt x="3034" y="1697"/>
                    <a:pt x="3051" y="1674"/>
                    <a:pt x="3079" y="1674"/>
                  </a:cubicBezTo>
                  <a:cubicBezTo>
                    <a:pt x="3096" y="1674"/>
                    <a:pt x="3101" y="1686"/>
                    <a:pt x="3118" y="1686"/>
                  </a:cubicBezTo>
                  <a:cubicBezTo>
                    <a:pt x="3157" y="1691"/>
                    <a:pt x="3180" y="1691"/>
                    <a:pt x="3214" y="1708"/>
                  </a:cubicBezTo>
                  <a:cubicBezTo>
                    <a:pt x="3230" y="1714"/>
                    <a:pt x="3230" y="1731"/>
                    <a:pt x="3236" y="1747"/>
                  </a:cubicBezTo>
                  <a:cubicBezTo>
                    <a:pt x="3242" y="1764"/>
                    <a:pt x="3258" y="1764"/>
                    <a:pt x="3270" y="1764"/>
                  </a:cubicBezTo>
                  <a:cubicBezTo>
                    <a:pt x="3281" y="1764"/>
                    <a:pt x="3281" y="1764"/>
                    <a:pt x="3287" y="1764"/>
                  </a:cubicBezTo>
                  <a:cubicBezTo>
                    <a:pt x="3287" y="1792"/>
                    <a:pt x="3332" y="1787"/>
                    <a:pt x="3354" y="1804"/>
                  </a:cubicBezTo>
                  <a:cubicBezTo>
                    <a:pt x="3388" y="1820"/>
                    <a:pt x="3393" y="1848"/>
                    <a:pt x="3416" y="1882"/>
                  </a:cubicBezTo>
                  <a:cubicBezTo>
                    <a:pt x="3438" y="1916"/>
                    <a:pt x="3472" y="1916"/>
                    <a:pt x="3506" y="1938"/>
                  </a:cubicBezTo>
                  <a:cubicBezTo>
                    <a:pt x="3534" y="1961"/>
                    <a:pt x="3545" y="1983"/>
                    <a:pt x="3556" y="2017"/>
                  </a:cubicBezTo>
                  <a:cubicBezTo>
                    <a:pt x="3562" y="2045"/>
                    <a:pt x="3573" y="2056"/>
                    <a:pt x="3590" y="2084"/>
                  </a:cubicBezTo>
                  <a:cubicBezTo>
                    <a:pt x="3601" y="2107"/>
                    <a:pt x="3601" y="2135"/>
                    <a:pt x="3629" y="2141"/>
                  </a:cubicBezTo>
                  <a:cubicBezTo>
                    <a:pt x="3663" y="2152"/>
                    <a:pt x="3685" y="2141"/>
                    <a:pt x="3725" y="2146"/>
                  </a:cubicBezTo>
                  <a:cubicBezTo>
                    <a:pt x="3775" y="2152"/>
                    <a:pt x="3804" y="2174"/>
                    <a:pt x="3854" y="2174"/>
                  </a:cubicBezTo>
                  <a:cubicBezTo>
                    <a:pt x="4056" y="2174"/>
                    <a:pt x="4056" y="2174"/>
                    <a:pt x="4056" y="2174"/>
                  </a:cubicBezTo>
                  <a:cubicBezTo>
                    <a:pt x="4067" y="2174"/>
                    <a:pt x="4073" y="2174"/>
                    <a:pt x="4079" y="2180"/>
                  </a:cubicBezTo>
                  <a:cubicBezTo>
                    <a:pt x="4056" y="2219"/>
                    <a:pt x="4006" y="2186"/>
                    <a:pt x="3966" y="2202"/>
                  </a:cubicBezTo>
                  <a:cubicBezTo>
                    <a:pt x="3950" y="2208"/>
                    <a:pt x="3944" y="2225"/>
                    <a:pt x="3933" y="2236"/>
                  </a:cubicBezTo>
                  <a:cubicBezTo>
                    <a:pt x="3905" y="2264"/>
                    <a:pt x="3888" y="2275"/>
                    <a:pt x="3860" y="2298"/>
                  </a:cubicBezTo>
                  <a:cubicBezTo>
                    <a:pt x="3893" y="2337"/>
                    <a:pt x="3905" y="2365"/>
                    <a:pt x="3938" y="2399"/>
                  </a:cubicBezTo>
                  <a:cubicBezTo>
                    <a:pt x="3961" y="2421"/>
                    <a:pt x="3961" y="2450"/>
                    <a:pt x="3989" y="2455"/>
                  </a:cubicBezTo>
                  <a:cubicBezTo>
                    <a:pt x="4051" y="2483"/>
                    <a:pt x="4101" y="2466"/>
                    <a:pt x="4163" y="2506"/>
                  </a:cubicBezTo>
                  <a:cubicBezTo>
                    <a:pt x="4247" y="2551"/>
                    <a:pt x="4270" y="2607"/>
                    <a:pt x="4360" y="2641"/>
                  </a:cubicBezTo>
                  <a:cubicBezTo>
                    <a:pt x="4416" y="2663"/>
                    <a:pt x="4461" y="2657"/>
                    <a:pt x="4506" y="2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2" name="Freeform 50"/>
            <p:cNvSpPr>
              <a:spLocks noChangeArrowheads="1"/>
            </p:cNvSpPr>
            <p:nvPr/>
          </p:nvSpPr>
          <p:spPr bwMode="auto">
            <a:xfrm>
              <a:off x="16337903" y="5594804"/>
              <a:ext cx="1677878" cy="1263650"/>
            </a:xfrm>
            <a:custGeom>
              <a:avLst/>
              <a:gdLst>
                <a:gd name="T0" fmla="*/ 3381 w 4663"/>
                <a:gd name="T1" fmla="*/ 219 h 3512"/>
                <a:gd name="T2" fmla="*/ 3803 w 4663"/>
                <a:gd name="T3" fmla="*/ 550 h 3512"/>
                <a:gd name="T4" fmla="*/ 4022 w 4663"/>
                <a:gd name="T5" fmla="*/ 758 h 3512"/>
                <a:gd name="T6" fmla="*/ 3971 w 4663"/>
                <a:gd name="T7" fmla="*/ 1022 h 3512"/>
                <a:gd name="T8" fmla="*/ 4381 w 4663"/>
                <a:gd name="T9" fmla="*/ 1337 h 3512"/>
                <a:gd name="T10" fmla="*/ 4454 w 4663"/>
                <a:gd name="T11" fmla="*/ 1545 h 3512"/>
                <a:gd name="T12" fmla="*/ 4617 w 4663"/>
                <a:gd name="T13" fmla="*/ 1837 h 3512"/>
                <a:gd name="T14" fmla="*/ 4454 w 4663"/>
                <a:gd name="T15" fmla="*/ 1876 h 3512"/>
                <a:gd name="T16" fmla="*/ 4123 w 4663"/>
                <a:gd name="T17" fmla="*/ 1949 h 3512"/>
                <a:gd name="T18" fmla="*/ 4095 w 4663"/>
                <a:gd name="T19" fmla="*/ 2382 h 3512"/>
                <a:gd name="T20" fmla="*/ 3746 w 4663"/>
                <a:gd name="T21" fmla="*/ 2876 h 3512"/>
                <a:gd name="T22" fmla="*/ 3729 w 4663"/>
                <a:gd name="T23" fmla="*/ 3061 h 3512"/>
                <a:gd name="T24" fmla="*/ 3696 w 4663"/>
                <a:gd name="T25" fmla="*/ 3168 h 3512"/>
                <a:gd name="T26" fmla="*/ 3364 w 4663"/>
                <a:gd name="T27" fmla="*/ 3157 h 3512"/>
                <a:gd name="T28" fmla="*/ 3039 w 4663"/>
                <a:gd name="T29" fmla="*/ 3404 h 3512"/>
                <a:gd name="T30" fmla="*/ 2803 w 4663"/>
                <a:gd name="T31" fmla="*/ 3404 h 3512"/>
                <a:gd name="T32" fmla="*/ 2454 w 4663"/>
                <a:gd name="T33" fmla="*/ 3477 h 3512"/>
                <a:gd name="T34" fmla="*/ 2320 w 4663"/>
                <a:gd name="T35" fmla="*/ 3359 h 3512"/>
                <a:gd name="T36" fmla="*/ 2090 w 4663"/>
                <a:gd name="T37" fmla="*/ 3269 h 3512"/>
                <a:gd name="T38" fmla="*/ 1730 w 4663"/>
                <a:gd name="T39" fmla="*/ 3314 h 3512"/>
                <a:gd name="T40" fmla="*/ 1540 w 4663"/>
                <a:gd name="T41" fmla="*/ 3280 h 3512"/>
                <a:gd name="T42" fmla="*/ 1298 w 4663"/>
                <a:gd name="T43" fmla="*/ 3297 h 3512"/>
                <a:gd name="T44" fmla="*/ 1056 w 4663"/>
                <a:gd name="T45" fmla="*/ 3190 h 3512"/>
                <a:gd name="T46" fmla="*/ 764 w 4663"/>
                <a:gd name="T47" fmla="*/ 3101 h 3512"/>
                <a:gd name="T48" fmla="*/ 652 w 4663"/>
                <a:gd name="T49" fmla="*/ 2949 h 3512"/>
                <a:gd name="T50" fmla="*/ 613 w 4663"/>
                <a:gd name="T51" fmla="*/ 2893 h 3512"/>
                <a:gd name="T52" fmla="*/ 545 w 4663"/>
                <a:gd name="T53" fmla="*/ 2764 h 3512"/>
                <a:gd name="T54" fmla="*/ 388 w 4663"/>
                <a:gd name="T55" fmla="*/ 2634 h 3512"/>
                <a:gd name="T56" fmla="*/ 332 w 4663"/>
                <a:gd name="T57" fmla="*/ 2561 h 3512"/>
                <a:gd name="T58" fmla="*/ 174 w 4663"/>
                <a:gd name="T59" fmla="*/ 2382 h 3512"/>
                <a:gd name="T60" fmla="*/ 17 w 4663"/>
                <a:gd name="T61" fmla="*/ 2219 h 3512"/>
                <a:gd name="T62" fmla="*/ 23 w 4663"/>
                <a:gd name="T63" fmla="*/ 2067 h 3512"/>
                <a:gd name="T64" fmla="*/ 34 w 4663"/>
                <a:gd name="T65" fmla="*/ 1775 h 3512"/>
                <a:gd name="T66" fmla="*/ 247 w 4663"/>
                <a:gd name="T67" fmla="*/ 1387 h 3512"/>
                <a:gd name="T68" fmla="*/ 124 w 4663"/>
                <a:gd name="T69" fmla="*/ 1039 h 3512"/>
                <a:gd name="T70" fmla="*/ 101 w 4663"/>
                <a:gd name="T71" fmla="*/ 775 h 3512"/>
                <a:gd name="T72" fmla="*/ 242 w 4663"/>
                <a:gd name="T73" fmla="*/ 595 h 3512"/>
                <a:gd name="T74" fmla="*/ 506 w 4663"/>
                <a:gd name="T75" fmla="*/ 320 h 3512"/>
                <a:gd name="T76" fmla="*/ 725 w 4663"/>
                <a:gd name="T77" fmla="*/ 253 h 3512"/>
                <a:gd name="T78" fmla="*/ 798 w 4663"/>
                <a:gd name="T79" fmla="*/ 118 h 3512"/>
                <a:gd name="T80" fmla="*/ 961 w 4663"/>
                <a:gd name="T81" fmla="*/ 151 h 3512"/>
                <a:gd name="T82" fmla="*/ 1214 w 4663"/>
                <a:gd name="T83" fmla="*/ 146 h 3512"/>
                <a:gd name="T84" fmla="*/ 1467 w 4663"/>
                <a:gd name="T85" fmla="*/ 449 h 3512"/>
                <a:gd name="T86" fmla="*/ 1702 w 4663"/>
                <a:gd name="T87" fmla="*/ 410 h 3512"/>
                <a:gd name="T88" fmla="*/ 1489 w 4663"/>
                <a:gd name="T89" fmla="*/ 859 h 3512"/>
                <a:gd name="T90" fmla="*/ 1983 w 4663"/>
                <a:gd name="T91" fmla="*/ 859 h 3512"/>
                <a:gd name="T92" fmla="*/ 2084 w 4663"/>
                <a:gd name="T93" fmla="*/ 730 h 3512"/>
                <a:gd name="T94" fmla="*/ 2134 w 4663"/>
                <a:gd name="T95" fmla="*/ 550 h 3512"/>
                <a:gd name="T96" fmla="*/ 1967 w 4663"/>
                <a:gd name="T97" fmla="*/ 387 h 3512"/>
                <a:gd name="T98" fmla="*/ 2000 w 4663"/>
                <a:gd name="T99" fmla="*/ 89 h 3512"/>
                <a:gd name="T100" fmla="*/ 2471 w 4663"/>
                <a:gd name="T101" fmla="*/ 28 h 3512"/>
                <a:gd name="T102" fmla="*/ 2859 w 4663"/>
                <a:gd name="T103" fmla="*/ 56 h 3512"/>
                <a:gd name="T104" fmla="*/ 3280 w 4663"/>
                <a:gd name="T105" fmla="*/ 106 h 35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663" h="3512">
                  <a:moveTo>
                    <a:pt x="3280" y="106"/>
                  </a:moveTo>
                  <a:lnTo>
                    <a:pt x="3280" y="106"/>
                  </a:lnTo>
                  <a:cubicBezTo>
                    <a:pt x="3286" y="129"/>
                    <a:pt x="3286" y="146"/>
                    <a:pt x="3297" y="163"/>
                  </a:cubicBezTo>
                  <a:cubicBezTo>
                    <a:pt x="3319" y="191"/>
                    <a:pt x="3359" y="185"/>
                    <a:pt x="3381" y="219"/>
                  </a:cubicBezTo>
                  <a:cubicBezTo>
                    <a:pt x="3415" y="264"/>
                    <a:pt x="3426" y="303"/>
                    <a:pt x="3471" y="342"/>
                  </a:cubicBezTo>
                  <a:cubicBezTo>
                    <a:pt x="3561" y="415"/>
                    <a:pt x="3539" y="516"/>
                    <a:pt x="3623" y="595"/>
                  </a:cubicBezTo>
                  <a:cubicBezTo>
                    <a:pt x="3786" y="550"/>
                    <a:pt x="3786" y="550"/>
                    <a:pt x="3786" y="550"/>
                  </a:cubicBezTo>
                  <a:cubicBezTo>
                    <a:pt x="3803" y="550"/>
                    <a:pt x="3803" y="550"/>
                    <a:pt x="3803" y="550"/>
                  </a:cubicBezTo>
                  <a:cubicBezTo>
                    <a:pt x="3803" y="595"/>
                    <a:pt x="3814" y="623"/>
                    <a:pt x="3831" y="663"/>
                  </a:cubicBezTo>
                  <a:cubicBezTo>
                    <a:pt x="3842" y="691"/>
                    <a:pt x="3864" y="702"/>
                    <a:pt x="3893" y="702"/>
                  </a:cubicBezTo>
                  <a:cubicBezTo>
                    <a:pt x="3926" y="702"/>
                    <a:pt x="3943" y="696"/>
                    <a:pt x="3966" y="685"/>
                  </a:cubicBezTo>
                  <a:cubicBezTo>
                    <a:pt x="3982" y="713"/>
                    <a:pt x="3994" y="736"/>
                    <a:pt x="4022" y="758"/>
                  </a:cubicBezTo>
                  <a:cubicBezTo>
                    <a:pt x="4044" y="786"/>
                    <a:pt x="4078" y="803"/>
                    <a:pt x="4078" y="837"/>
                  </a:cubicBezTo>
                  <a:cubicBezTo>
                    <a:pt x="4078" y="887"/>
                    <a:pt x="4039" y="910"/>
                    <a:pt x="3999" y="932"/>
                  </a:cubicBezTo>
                  <a:cubicBezTo>
                    <a:pt x="3977" y="949"/>
                    <a:pt x="3943" y="938"/>
                    <a:pt x="3943" y="966"/>
                  </a:cubicBezTo>
                  <a:cubicBezTo>
                    <a:pt x="3943" y="988"/>
                    <a:pt x="3966" y="1000"/>
                    <a:pt x="3971" y="1022"/>
                  </a:cubicBezTo>
                  <a:cubicBezTo>
                    <a:pt x="3994" y="1084"/>
                    <a:pt x="3988" y="1123"/>
                    <a:pt x="4022" y="1179"/>
                  </a:cubicBezTo>
                  <a:cubicBezTo>
                    <a:pt x="4061" y="1236"/>
                    <a:pt x="4112" y="1236"/>
                    <a:pt x="4173" y="1258"/>
                  </a:cubicBezTo>
                  <a:cubicBezTo>
                    <a:pt x="4230" y="1280"/>
                    <a:pt x="4252" y="1314"/>
                    <a:pt x="4308" y="1331"/>
                  </a:cubicBezTo>
                  <a:cubicBezTo>
                    <a:pt x="4336" y="1342"/>
                    <a:pt x="4359" y="1325"/>
                    <a:pt x="4381" y="1337"/>
                  </a:cubicBezTo>
                  <a:cubicBezTo>
                    <a:pt x="4404" y="1348"/>
                    <a:pt x="4398" y="1370"/>
                    <a:pt x="4409" y="1387"/>
                  </a:cubicBezTo>
                  <a:cubicBezTo>
                    <a:pt x="4421" y="1410"/>
                    <a:pt x="4454" y="1404"/>
                    <a:pt x="4460" y="1427"/>
                  </a:cubicBezTo>
                  <a:cubicBezTo>
                    <a:pt x="4460" y="1444"/>
                    <a:pt x="4454" y="1449"/>
                    <a:pt x="4454" y="1466"/>
                  </a:cubicBezTo>
                  <a:cubicBezTo>
                    <a:pt x="4454" y="1545"/>
                    <a:pt x="4454" y="1545"/>
                    <a:pt x="4454" y="1545"/>
                  </a:cubicBezTo>
                  <a:cubicBezTo>
                    <a:pt x="4454" y="1561"/>
                    <a:pt x="4471" y="1573"/>
                    <a:pt x="4488" y="1584"/>
                  </a:cubicBezTo>
                  <a:cubicBezTo>
                    <a:pt x="4510" y="1612"/>
                    <a:pt x="4527" y="1629"/>
                    <a:pt x="4555" y="1646"/>
                  </a:cubicBezTo>
                  <a:cubicBezTo>
                    <a:pt x="4595" y="1674"/>
                    <a:pt x="4662" y="1640"/>
                    <a:pt x="4662" y="1685"/>
                  </a:cubicBezTo>
                  <a:cubicBezTo>
                    <a:pt x="4662" y="1747"/>
                    <a:pt x="4623" y="1775"/>
                    <a:pt x="4617" y="1837"/>
                  </a:cubicBezTo>
                  <a:cubicBezTo>
                    <a:pt x="4612" y="1870"/>
                    <a:pt x="4612" y="1887"/>
                    <a:pt x="4600" y="1915"/>
                  </a:cubicBezTo>
                  <a:cubicBezTo>
                    <a:pt x="4589" y="1938"/>
                    <a:pt x="4589" y="1971"/>
                    <a:pt x="4567" y="1971"/>
                  </a:cubicBezTo>
                  <a:cubicBezTo>
                    <a:pt x="4522" y="1971"/>
                    <a:pt x="4505" y="1938"/>
                    <a:pt x="4477" y="1904"/>
                  </a:cubicBezTo>
                  <a:cubicBezTo>
                    <a:pt x="4465" y="1893"/>
                    <a:pt x="4465" y="1876"/>
                    <a:pt x="4454" y="1876"/>
                  </a:cubicBezTo>
                  <a:cubicBezTo>
                    <a:pt x="4432" y="1876"/>
                    <a:pt x="4421" y="1887"/>
                    <a:pt x="4393" y="1887"/>
                  </a:cubicBezTo>
                  <a:cubicBezTo>
                    <a:pt x="4353" y="1887"/>
                    <a:pt x="4331" y="1854"/>
                    <a:pt x="4286" y="1854"/>
                  </a:cubicBezTo>
                  <a:cubicBezTo>
                    <a:pt x="4246" y="1854"/>
                    <a:pt x="4230" y="1876"/>
                    <a:pt x="4196" y="1887"/>
                  </a:cubicBezTo>
                  <a:cubicBezTo>
                    <a:pt x="4162" y="1904"/>
                    <a:pt x="4123" y="1915"/>
                    <a:pt x="4123" y="1949"/>
                  </a:cubicBezTo>
                  <a:cubicBezTo>
                    <a:pt x="4123" y="2016"/>
                    <a:pt x="4168" y="2044"/>
                    <a:pt x="4168" y="2112"/>
                  </a:cubicBezTo>
                  <a:cubicBezTo>
                    <a:pt x="4168" y="2163"/>
                    <a:pt x="4156" y="2196"/>
                    <a:pt x="4134" y="2241"/>
                  </a:cubicBezTo>
                  <a:cubicBezTo>
                    <a:pt x="4123" y="2252"/>
                    <a:pt x="4117" y="2264"/>
                    <a:pt x="4117" y="2281"/>
                  </a:cubicBezTo>
                  <a:cubicBezTo>
                    <a:pt x="4117" y="2320"/>
                    <a:pt x="4095" y="2342"/>
                    <a:pt x="4095" y="2382"/>
                  </a:cubicBezTo>
                  <a:cubicBezTo>
                    <a:pt x="4095" y="2438"/>
                    <a:pt x="4033" y="2449"/>
                    <a:pt x="3994" y="2494"/>
                  </a:cubicBezTo>
                  <a:cubicBezTo>
                    <a:pt x="3960" y="2533"/>
                    <a:pt x="3971" y="2573"/>
                    <a:pt x="3937" y="2612"/>
                  </a:cubicBezTo>
                  <a:cubicBezTo>
                    <a:pt x="3904" y="2657"/>
                    <a:pt x="3853" y="2651"/>
                    <a:pt x="3831" y="2702"/>
                  </a:cubicBezTo>
                  <a:cubicBezTo>
                    <a:pt x="3803" y="2769"/>
                    <a:pt x="3791" y="2820"/>
                    <a:pt x="3746" y="2876"/>
                  </a:cubicBezTo>
                  <a:cubicBezTo>
                    <a:pt x="3729" y="2898"/>
                    <a:pt x="3701" y="2893"/>
                    <a:pt x="3685" y="2910"/>
                  </a:cubicBezTo>
                  <a:cubicBezTo>
                    <a:pt x="3651" y="2949"/>
                    <a:pt x="3673" y="2988"/>
                    <a:pt x="3651" y="3033"/>
                  </a:cubicBezTo>
                  <a:cubicBezTo>
                    <a:pt x="3662" y="3045"/>
                    <a:pt x="3662" y="3061"/>
                    <a:pt x="3679" y="3061"/>
                  </a:cubicBezTo>
                  <a:cubicBezTo>
                    <a:pt x="3729" y="3061"/>
                    <a:pt x="3729" y="3061"/>
                    <a:pt x="3729" y="3061"/>
                  </a:cubicBezTo>
                  <a:cubicBezTo>
                    <a:pt x="3786" y="3061"/>
                    <a:pt x="3819" y="3089"/>
                    <a:pt x="3848" y="3134"/>
                  </a:cubicBezTo>
                  <a:lnTo>
                    <a:pt x="3848" y="3134"/>
                  </a:lnTo>
                  <a:cubicBezTo>
                    <a:pt x="3808" y="3134"/>
                    <a:pt x="3780" y="3168"/>
                    <a:pt x="3741" y="3168"/>
                  </a:cubicBezTo>
                  <a:cubicBezTo>
                    <a:pt x="3696" y="3168"/>
                    <a:pt x="3696" y="3168"/>
                    <a:pt x="3696" y="3168"/>
                  </a:cubicBezTo>
                  <a:cubicBezTo>
                    <a:pt x="3651" y="3168"/>
                    <a:pt x="3628" y="3146"/>
                    <a:pt x="3589" y="3123"/>
                  </a:cubicBezTo>
                  <a:cubicBezTo>
                    <a:pt x="3567" y="3112"/>
                    <a:pt x="3555" y="3089"/>
                    <a:pt x="3527" y="3089"/>
                  </a:cubicBezTo>
                  <a:cubicBezTo>
                    <a:pt x="3477" y="3089"/>
                    <a:pt x="3454" y="3118"/>
                    <a:pt x="3415" y="3134"/>
                  </a:cubicBezTo>
                  <a:cubicBezTo>
                    <a:pt x="3392" y="3140"/>
                    <a:pt x="3381" y="3146"/>
                    <a:pt x="3364" y="3157"/>
                  </a:cubicBezTo>
                  <a:cubicBezTo>
                    <a:pt x="3336" y="3179"/>
                    <a:pt x="3331" y="3202"/>
                    <a:pt x="3303" y="3224"/>
                  </a:cubicBezTo>
                  <a:cubicBezTo>
                    <a:pt x="3246" y="3263"/>
                    <a:pt x="3218" y="3297"/>
                    <a:pt x="3179" y="3354"/>
                  </a:cubicBezTo>
                  <a:cubicBezTo>
                    <a:pt x="3162" y="3376"/>
                    <a:pt x="3134" y="3354"/>
                    <a:pt x="3112" y="3370"/>
                  </a:cubicBezTo>
                  <a:cubicBezTo>
                    <a:pt x="3084" y="3382"/>
                    <a:pt x="3072" y="3404"/>
                    <a:pt x="3039" y="3404"/>
                  </a:cubicBezTo>
                  <a:cubicBezTo>
                    <a:pt x="2949" y="3404"/>
                    <a:pt x="2949" y="3404"/>
                    <a:pt x="2949" y="3404"/>
                  </a:cubicBezTo>
                  <a:cubicBezTo>
                    <a:pt x="2937" y="3404"/>
                    <a:pt x="2932" y="3410"/>
                    <a:pt x="2920" y="3410"/>
                  </a:cubicBezTo>
                  <a:cubicBezTo>
                    <a:pt x="2881" y="3410"/>
                    <a:pt x="2881" y="3410"/>
                    <a:pt x="2881" y="3410"/>
                  </a:cubicBezTo>
                  <a:cubicBezTo>
                    <a:pt x="2848" y="3410"/>
                    <a:pt x="2831" y="3404"/>
                    <a:pt x="2803" y="3404"/>
                  </a:cubicBezTo>
                  <a:cubicBezTo>
                    <a:pt x="2758" y="3404"/>
                    <a:pt x="2730" y="3404"/>
                    <a:pt x="2696" y="3427"/>
                  </a:cubicBezTo>
                  <a:cubicBezTo>
                    <a:pt x="2657" y="3455"/>
                    <a:pt x="2651" y="3511"/>
                    <a:pt x="2600" y="3511"/>
                  </a:cubicBezTo>
                  <a:cubicBezTo>
                    <a:pt x="2561" y="3511"/>
                    <a:pt x="2550" y="3477"/>
                    <a:pt x="2510" y="3477"/>
                  </a:cubicBezTo>
                  <a:cubicBezTo>
                    <a:pt x="2488" y="3477"/>
                    <a:pt x="2477" y="3477"/>
                    <a:pt x="2454" y="3477"/>
                  </a:cubicBezTo>
                  <a:lnTo>
                    <a:pt x="2454" y="3477"/>
                  </a:lnTo>
                  <a:cubicBezTo>
                    <a:pt x="2432" y="3432"/>
                    <a:pt x="2432" y="3398"/>
                    <a:pt x="2426" y="3348"/>
                  </a:cubicBezTo>
                  <a:cubicBezTo>
                    <a:pt x="2398" y="3359"/>
                    <a:pt x="2381" y="3359"/>
                    <a:pt x="2353" y="3359"/>
                  </a:cubicBezTo>
                  <a:cubicBezTo>
                    <a:pt x="2320" y="3359"/>
                    <a:pt x="2320" y="3359"/>
                    <a:pt x="2320" y="3359"/>
                  </a:cubicBezTo>
                  <a:cubicBezTo>
                    <a:pt x="2291" y="3348"/>
                    <a:pt x="2252" y="3365"/>
                    <a:pt x="2235" y="3331"/>
                  </a:cubicBezTo>
                  <a:cubicBezTo>
                    <a:pt x="2230" y="3314"/>
                    <a:pt x="2235" y="3303"/>
                    <a:pt x="2230" y="3286"/>
                  </a:cubicBezTo>
                  <a:cubicBezTo>
                    <a:pt x="2207" y="3263"/>
                    <a:pt x="2179" y="3258"/>
                    <a:pt x="2162" y="3230"/>
                  </a:cubicBezTo>
                  <a:cubicBezTo>
                    <a:pt x="2140" y="3252"/>
                    <a:pt x="2117" y="3258"/>
                    <a:pt x="2090" y="3269"/>
                  </a:cubicBezTo>
                  <a:cubicBezTo>
                    <a:pt x="2062" y="3275"/>
                    <a:pt x="2045" y="3303"/>
                    <a:pt x="2017" y="3303"/>
                  </a:cubicBezTo>
                  <a:cubicBezTo>
                    <a:pt x="1995" y="3303"/>
                    <a:pt x="1983" y="3292"/>
                    <a:pt x="1967" y="3286"/>
                  </a:cubicBezTo>
                  <a:cubicBezTo>
                    <a:pt x="1809" y="3348"/>
                    <a:pt x="1809" y="3348"/>
                    <a:pt x="1809" y="3348"/>
                  </a:cubicBezTo>
                  <a:cubicBezTo>
                    <a:pt x="1775" y="3342"/>
                    <a:pt x="1764" y="3314"/>
                    <a:pt x="1730" y="3314"/>
                  </a:cubicBezTo>
                  <a:cubicBezTo>
                    <a:pt x="1725" y="3314"/>
                    <a:pt x="1725" y="3320"/>
                    <a:pt x="1719" y="3320"/>
                  </a:cubicBezTo>
                  <a:cubicBezTo>
                    <a:pt x="1680" y="3320"/>
                    <a:pt x="1663" y="3292"/>
                    <a:pt x="1624" y="3292"/>
                  </a:cubicBezTo>
                  <a:cubicBezTo>
                    <a:pt x="1607" y="3292"/>
                    <a:pt x="1607" y="3303"/>
                    <a:pt x="1596" y="3303"/>
                  </a:cubicBezTo>
                  <a:cubicBezTo>
                    <a:pt x="1573" y="3303"/>
                    <a:pt x="1562" y="3280"/>
                    <a:pt x="1540" y="3280"/>
                  </a:cubicBezTo>
                  <a:cubicBezTo>
                    <a:pt x="1534" y="3280"/>
                    <a:pt x="1534" y="3297"/>
                    <a:pt x="1523" y="3303"/>
                  </a:cubicBezTo>
                  <a:cubicBezTo>
                    <a:pt x="1506" y="3309"/>
                    <a:pt x="1495" y="3309"/>
                    <a:pt x="1478" y="3309"/>
                  </a:cubicBezTo>
                  <a:cubicBezTo>
                    <a:pt x="1450" y="3309"/>
                    <a:pt x="1438" y="3275"/>
                    <a:pt x="1410" y="3275"/>
                  </a:cubicBezTo>
                  <a:cubicBezTo>
                    <a:pt x="1365" y="3275"/>
                    <a:pt x="1343" y="3297"/>
                    <a:pt x="1298" y="3297"/>
                  </a:cubicBezTo>
                  <a:cubicBezTo>
                    <a:pt x="1264" y="3297"/>
                    <a:pt x="1247" y="3280"/>
                    <a:pt x="1225" y="3263"/>
                  </a:cubicBezTo>
                  <a:cubicBezTo>
                    <a:pt x="1186" y="3269"/>
                    <a:pt x="1186" y="3269"/>
                    <a:pt x="1186" y="3269"/>
                  </a:cubicBezTo>
                  <a:cubicBezTo>
                    <a:pt x="1152" y="3263"/>
                    <a:pt x="1135" y="3241"/>
                    <a:pt x="1107" y="3219"/>
                  </a:cubicBezTo>
                  <a:cubicBezTo>
                    <a:pt x="1090" y="3207"/>
                    <a:pt x="1073" y="3207"/>
                    <a:pt x="1056" y="3190"/>
                  </a:cubicBezTo>
                  <a:cubicBezTo>
                    <a:pt x="995" y="3146"/>
                    <a:pt x="961" y="3089"/>
                    <a:pt x="888" y="3089"/>
                  </a:cubicBezTo>
                  <a:cubicBezTo>
                    <a:pt x="877" y="3089"/>
                    <a:pt x="877" y="3106"/>
                    <a:pt x="871" y="3106"/>
                  </a:cubicBezTo>
                  <a:cubicBezTo>
                    <a:pt x="843" y="3118"/>
                    <a:pt x="832" y="3134"/>
                    <a:pt x="798" y="3134"/>
                  </a:cubicBezTo>
                  <a:cubicBezTo>
                    <a:pt x="781" y="3134"/>
                    <a:pt x="776" y="3118"/>
                    <a:pt x="764" y="3101"/>
                  </a:cubicBezTo>
                  <a:lnTo>
                    <a:pt x="764" y="3101"/>
                  </a:lnTo>
                  <a:cubicBezTo>
                    <a:pt x="747" y="3078"/>
                    <a:pt x="731" y="3078"/>
                    <a:pt x="703" y="3067"/>
                  </a:cubicBezTo>
                  <a:cubicBezTo>
                    <a:pt x="708" y="3061"/>
                    <a:pt x="708" y="3061"/>
                    <a:pt x="708" y="3050"/>
                  </a:cubicBezTo>
                  <a:cubicBezTo>
                    <a:pt x="708" y="3005"/>
                    <a:pt x="680" y="2988"/>
                    <a:pt x="652" y="2949"/>
                  </a:cubicBezTo>
                  <a:cubicBezTo>
                    <a:pt x="658" y="2949"/>
                    <a:pt x="658" y="2949"/>
                    <a:pt x="658" y="2949"/>
                  </a:cubicBezTo>
                  <a:cubicBezTo>
                    <a:pt x="658" y="2943"/>
                    <a:pt x="658" y="2943"/>
                    <a:pt x="658" y="2943"/>
                  </a:cubicBezTo>
                  <a:cubicBezTo>
                    <a:pt x="635" y="2932"/>
                    <a:pt x="624" y="2927"/>
                    <a:pt x="607" y="2910"/>
                  </a:cubicBezTo>
                  <a:cubicBezTo>
                    <a:pt x="607" y="2904"/>
                    <a:pt x="613" y="2898"/>
                    <a:pt x="613" y="2893"/>
                  </a:cubicBezTo>
                  <a:cubicBezTo>
                    <a:pt x="646" y="2893"/>
                    <a:pt x="646" y="2893"/>
                    <a:pt x="646" y="2893"/>
                  </a:cubicBezTo>
                  <a:cubicBezTo>
                    <a:pt x="652" y="2887"/>
                    <a:pt x="658" y="2882"/>
                    <a:pt x="658" y="2870"/>
                  </a:cubicBezTo>
                  <a:cubicBezTo>
                    <a:pt x="658" y="2837"/>
                    <a:pt x="618" y="2825"/>
                    <a:pt x="590" y="2814"/>
                  </a:cubicBezTo>
                  <a:cubicBezTo>
                    <a:pt x="568" y="2803"/>
                    <a:pt x="562" y="2780"/>
                    <a:pt x="545" y="2764"/>
                  </a:cubicBezTo>
                  <a:cubicBezTo>
                    <a:pt x="534" y="2752"/>
                    <a:pt x="517" y="2747"/>
                    <a:pt x="517" y="2730"/>
                  </a:cubicBezTo>
                  <a:cubicBezTo>
                    <a:pt x="517" y="2719"/>
                    <a:pt x="517" y="2713"/>
                    <a:pt x="517" y="2702"/>
                  </a:cubicBezTo>
                  <a:cubicBezTo>
                    <a:pt x="517" y="2657"/>
                    <a:pt x="483" y="2618"/>
                    <a:pt x="438" y="2618"/>
                  </a:cubicBezTo>
                  <a:cubicBezTo>
                    <a:pt x="416" y="2618"/>
                    <a:pt x="410" y="2634"/>
                    <a:pt x="388" y="2634"/>
                  </a:cubicBezTo>
                  <a:cubicBezTo>
                    <a:pt x="377" y="2634"/>
                    <a:pt x="377" y="2612"/>
                    <a:pt x="371" y="2601"/>
                  </a:cubicBezTo>
                  <a:cubicBezTo>
                    <a:pt x="365" y="2578"/>
                    <a:pt x="365" y="2567"/>
                    <a:pt x="360" y="2545"/>
                  </a:cubicBezTo>
                  <a:cubicBezTo>
                    <a:pt x="332" y="2545"/>
                    <a:pt x="332" y="2545"/>
                    <a:pt x="332" y="2545"/>
                  </a:cubicBezTo>
                  <a:cubicBezTo>
                    <a:pt x="332" y="2561"/>
                    <a:pt x="332" y="2561"/>
                    <a:pt x="332" y="2561"/>
                  </a:cubicBezTo>
                  <a:cubicBezTo>
                    <a:pt x="326" y="2561"/>
                    <a:pt x="326" y="2561"/>
                    <a:pt x="326" y="2561"/>
                  </a:cubicBezTo>
                  <a:cubicBezTo>
                    <a:pt x="287" y="2522"/>
                    <a:pt x="287" y="2483"/>
                    <a:pt x="242" y="2449"/>
                  </a:cubicBezTo>
                  <a:cubicBezTo>
                    <a:pt x="225" y="2438"/>
                    <a:pt x="202" y="2443"/>
                    <a:pt x="191" y="2421"/>
                  </a:cubicBezTo>
                  <a:cubicBezTo>
                    <a:pt x="180" y="2404"/>
                    <a:pt x="186" y="2387"/>
                    <a:pt x="174" y="2382"/>
                  </a:cubicBezTo>
                  <a:cubicBezTo>
                    <a:pt x="152" y="2370"/>
                    <a:pt x="141" y="2387"/>
                    <a:pt x="118" y="2382"/>
                  </a:cubicBezTo>
                  <a:cubicBezTo>
                    <a:pt x="96" y="2376"/>
                    <a:pt x="101" y="2348"/>
                    <a:pt x="90" y="2325"/>
                  </a:cubicBezTo>
                  <a:cubicBezTo>
                    <a:pt x="62" y="2292"/>
                    <a:pt x="17" y="2286"/>
                    <a:pt x="17" y="2241"/>
                  </a:cubicBezTo>
                  <a:cubicBezTo>
                    <a:pt x="17" y="2236"/>
                    <a:pt x="17" y="2230"/>
                    <a:pt x="17" y="2219"/>
                  </a:cubicBezTo>
                  <a:cubicBezTo>
                    <a:pt x="17" y="2202"/>
                    <a:pt x="11" y="2202"/>
                    <a:pt x="0" y="2191"/>
                  </a:cubicBezTo>
                  <a:lnTo>
                    <a:pt x="0" y="2191"/>
                  </a:lnTo>
                  <a:cubicBezTo>
                    <a:pt x="28" y="2168"/>
                    <a:pt x="45" y="2151"/>
                    <a:pt x="45" y="2118"/>
                  </a:cubicBezTo>
                  <a:cubicBezTo>
                    <a:pt x="45" y="2095"/>
                    <a:pt x="34" y="2084"/>
                    <a:pt x="23" y="2067"/>
                  </a:cubicBezTo>
                  <a:cubicBezTo>
                    <a:pt x="45" y="1994"/>
                    <a:pt x="45" y="1994"/>
                    <a:pt x="45" y="1994"/>
                  </a:cubicBezTo>
                  <a:cubicBezTo>
                    <a:pt x="45" y="1960"/>
                    <a:pt x="6" y="1955"/>
                    <a:pt x="6" y="1927"/>
                  </a:cubicBezTo>
                  <a:cubicBezTo>
                    <a:pt x="6" y="1887"/>
                    <a:pt x="34" y="1865"/>
                    <a:pt x="34" y="1826"/>
                  </a:cubicBezTo>
                  <a:cubicBezTo>
                    <a:pt x="34" y="1775"/>
                    <a:pt x="34" y="1775"/>
                    <a:pt x="34" y="1775"/>
                  </a:cubicBezTo>
                  <a:cubicBezTo>
                    <a:pt x="34" y="1752"/>
                    <a:pt x="62" y="1747"/>
                    <a:pt x="68" y="1730"/>
                  </a:cubicBezTo>
                  <a:cubicBezTo>
                    <a:pt x="84" y="1691"/>
                    <a:pt x="90" y="1668"/>
                    <a:pt x="90" y="1623"/>
                  </a:cubicBezTo>
                  <a:cubicBezTo>
                    <a:pt x="152" y="1623"/>
                    <a:pt x="163" y="1561"/>
                    <a:pt x="191" y="1511"/>
                  </a:cubicBezTo>
                  <a:cubicBezTo>
                    <a:pt x="214" y="1460"/>
                    <a:pt x="236" y="1438"/>
                    <a:pt x="247" y="1387"/>
                  </a:cubicBezTo>
                  <a:cubicBezTo>
                    <a:pt x="247" y="1342"/>
                    <a:pt x="214" y="1320"/>
                    <a:pt x="214" y="1275"/>
                  </a:cubicBezTo>
                  <a:cubicBezTo>
                    <a:pt x="214" y="1236"/>
                    <a:pt x="214" y="1236"/>
                    <a:pt x="214" y="1236"/>
                  </a:cubicBezTo>
                  <a:cubicBezTo>
                    <a:pt x="214" y="1163"/>
                    <a:pt x="197" y="1123"/>
                    <a:pt x="157" y="1067"/>
                  </a:cubicBezTo>
                  <a:cubicBezTo>
                    <a:pt x="146" y="1050"/>
                    <a:pt x="124" y="1056"/>
                    <a:pt x="124" y="1039"/>
                  </a:cubicBezTo>
                  <a:cubicBezTo>
                    <a:pt x="124" y="1000"/>
                    <a:pt x="141" y="977"/>
                    <a:pt x="141" y="938"/>
                  </a:cubicBezTo>
                  <a:cubicBezTo>
                    <a:pt x="141" y="921"/>
                    <a:pt x="135" y="910"/>
                    <a:pt x="135" y="887"/>
                  </a:cubicBezTo>
                  <a:cubicBezTo>
                    <a:pt x="135" y="859"/>
                    <a:pt x="146" y="842"/>
                    <a:pt x="146" y="814"/>
                  </a:cubicBezTo>
                  <a:cubicBezTo>
                    <a:pt x="146" y="792"/>
                    <a:pt x="118" y="792"/>
                    <a:pt x="101" y="775"/>
                  </a:cubicBezTo>
                  <a:cubicBezTo>
                    <a:pt x="90" y="764"/>
                    <a:pt x="90" y="752"/>
                    <a:pt x="90" y="736"/>
                  </a:cubicBezTo>
                  <a:cubicBezTo>
                    <a:pt x="90" y="702"/>
                    <a:pt x="118" y="691"/>
                    <a:pt x="135" y="663"/>
                  </a:cubicBezTo>
                  <a:cubicBezTo>
                    <a:pt x="146" y="640"/>
                    <a:pt x="141" y="618"/>
                    <a:pt x="157" y="601"/>
                  </a:cubicBezTo>
                  <a:cubicBezTo>
                    <a:pt x="186" y="578"/>
                    <a:pt x="208" y="601"/>
                    <a:pt x="242" y="595"/>
                  </a:cubicBezTo>
                  <a:cubicBezTo>
                    <a:pt x="276" y="590"/>
                    <a:pt x="287" y="573"/>
                    <a:pt x="315" y="561"/>
                  </a:cubicBezTo>
                  <a:cubicBezTo>
                    <a:pt x="365" y="528"/>
                    <a:pt x="388" y="488"/>
                    <a:pt x="405" y="432"/>
                  </a:cubicBezTo>
                  <a:cubicBezTo>
                    <a:pt x="416" y="399"/>
                    <a:pt x="450" y="399"/>
                    <a:pt x="472" y="382"/>
                  </a:cubicBezTo>
                  <a:cubicBezTo>
                    <a:pt x="495" y="365"/>
                    <a:pt x="500" y="342"/>
                    <a:pt x="506" y="320"/>
                  </a:cubicBezTo>
                  <a:lnTo>
                    <a:pt x="506" y="320"/>
                  </a:lnTo>
                  <a:cubicBezTo>
                    <a:pt x="528" y="297"/>
                    <a:pt x="551" y="286"/>
                    <a:pt x="579" y="286"/>
                  </a:cubicBezTo>
                  <a:cubicBezTo>
                    <a:pt x="607" y="286"/>
                    <a:pt x="618" y="303"/>
                    <a:pt x="641" y="303"/>
                  </a:cubicBezTo>
                  <a:cubicBezTo>
                    <a:pt x="680" y="303"/>
                    <a:pt x="686" y="253"/>
                    <a:pt x="725" y="253"/>
                  </a:cubicBezTo>
                  <a:cubicBezTo>
                    <a:pt x="776" y="253"/>
                    <a:pt x="776" y="253"/>
                    <a:pt x="776" y="253"/>
                  </a:cubicBezTo>
                  <a:cubicBezTo>
                    <a:pt x="792" y="253"/>
                    <a:pt x="820" y="241"/>
                    <a:pt x="820" y="219"/>
                  </a:cubicBezTo>
                  <a:cubicBezTo>
                    <a:pt x="820" y="185"/>
                    <a:pt x="787" y="174"/>
                    <a:pt x="787" y="134"/>
                  </a:cubicBezTo>
                  <a:cubicBezTo>
                    <a:pt x="787" y="129"/>
                    <a:pt x="792" y="123"/>
                    <a:pt x="798" y="118"/>
                  </a:cubicBezTo>
                  <a:lnTo>
                    <a:pt x="798" y="118"/>
                  </a:lnTo>
                  <a:cubicBezTo>
                    <a:pt x="809" y="123"/>
                    <a:pt x="809" y="123"/>
                    <a:pt x="809" y="123"/>
                  </a:cubicBezTo>
                  <a:cubicBezTo>
                    <a:pt x="837" y="123"/>
                    <a:pt x="854" y="112"/>
                    <a:pt x="877" y="101"/>
                  </a:cubicBezTo>
                  <a:cubicBezTo>
                    <a:pt x="899" y="129"/>
                    <a:pt x="921" y="151"/>
                    <a:pt x="961" y="151"/>
                  </a:cubicBezTo>
                  <a:cubicBezTo>
                    <a:pt x="995" y="151"/>
                    <a:pt x="1011" y="129"/>
                    <a:pt x="1040" y="129"/>
                  </a:cubicBezTo>
                  <a:cubicBezTo>
                    <a:pt x="1062" y="129"/>
                    <a:pt x="1073" y="151"/>
                    <a:pt x="1090" y="151"/>
                  </a:cubicBezTo>
                  <a:cubicBezTo>
                    <a:pt x="1124" y="151"/>
                    <a:pt x="1141" y="146"/>
                    <a:pt x="1169" y="146"/>
                  </a:cubicBezTo>
                  <a:cubicBezTo>
                    <a:pt x="1214" y="146"/>
                    <a:pt x="1214" y="146"/>
                    <a:pt x="1214" y="146"/>
                  </a:cubicBezTo>
                  <a:cubicBezTo>
                    <a:pt x="1231" y="146"/>
                    <a:pt x="1236" y="140"/>
                    <a:pt x="1253" y="140"/>
                  </a:cubicBezTo>
                  <a:cubicBezTo>
                    <a:pt x="1292" y="140"/>
                    <a:pt x="1298" y="185"/>
                    <a:pt x="1326" y="219"/>
                  </a:cubicBezTo>
                  <a:cubicBezTo>
                    <a:pt x="1360" y="264"/>
                    <a:pt x="1388" y="286"/>
                    <a:pt x="1416" y="337"/>
                  </a:cubicBezTo>
                  <a:cubicBezTo>
                    <a:pt x="1438" y="376"/>
                    <a:pt x="1433" y="415"/>
                    <a:pt x="1467" y="449"/>
                  </a:cubicBezTo>
                  <a:cubicBezTo>
                    <a:pt x="1483" y="466"/>
                    <a:pt x="1506" y="455"/>
                    <a:pt x="1534" y="455"/>
                  </a:cubicBezTo>
                  <a:cubicBezTo>
                    <a:pt x="1556" y="455"/>
                    <a:pt x="1573" y="466"/>
                    <a:pt x="1596" y="455"/>
                  </a:cubicBezTo>
                  <a:cubicBezTo>
                    <a:pt x="1618" y="443"/>
                    <a:pt x="1613" y="415"/>
                    <a:pt x="1635" y="410"/>
                  </a:cubicBezTo>
                  <a:cubicBezTo>
                    <a:pt x="1657" y="410"/>
                    <a:pt x="1674" y="415"/>
                    <a:pt x="1702" y="410"/>
                  </a:cubicBezTo>
                  <a:cubicBezTo>
                    <a:pt x="1708" y="443"/>
                    <a:pt x="1702" y="460"/>
                    <a:pt x="1702" y="488"/>
                  </a:cubicBezTo>
                  <a:cubicBezTo>
                    <a:pt x="1702" y="522"/>
                    <a:pt x="1719" y="545"/>
                    <a:pt x="1719" y="578"/>
                  </a:cubicBezTo>
                  <a:cubicBezTo>
                    <a:pt x="1719" y="651"/>
                    <a:pt x="1657" y="708"/>
                    <a:pt x="1585" y="719"/>
                  </a:cubicBezTo>
                  <a:cubicBezTo>
                    <a:pt x="1517" y="724"/>
                    <a:pt x="1512" y="792"/>
                    <a:pt x="1489" y="859"/>
                  </a:cubicBezTo>
                  <a:cubicBezTo>
                    <a:pt x="1500" y="854"/>
                    <a:pt x="1506" y="854"/>
                    <a:pt x="1517" y="854"/>
                  </a:cubicBezTo>
                  <a:cubicBezTo>
                    <a:pt x="1708" y="831"/>
                    <a:pt x="1708" y="831"/>
                    <a:pt x="1708" y="831"/>
                  </a:cubicBezTo>
                  <a:cubicBezTo>
                    <a:pt x="1871" y="938"/>
                    <a:pt x="1871" y="938"/>
                    <a:pt x="1871" y="938"/>
                  </a:cubicBezTo>
                  <a:cubicBezTo>
                    <a:pt x="1888" y="887"/>
                    <a:pt x="1933" y="865"/>
                    <a:pt x="1983" y="859"/>
                  </a:cubicBezTo>
                  <a:cubicBezTo>
                    <a:pt x="2017" y="854"/>
                    <a:pt x="2034" y="854"/>
                    <a:pt x="2062" y="848"/>
                  </a:cubicBezTo>
                  <a:cubicBezTo>
                    <a:pt x="2079" y="848"/>
                    <a:pt x="2095" y="854"/>
                    <a:pt x="2106" y="842"/>
                  </a:cubicBezTo>
                  <a:cubicBezTo>
                    <a:pt x="2117" y="831"/>
                    <a:pt x="2112" y="814"/>
                    <a:pt x="2112" y="803"/>
                  </a:cubicBezTo>
                  <a:cubicBezTo>
                    <a:pt x="2112" y="769"/>
                    <a:pt x="2084" y="764"/>
                    <a:pt x="2084" y="730"/>
                  </a:cubicBezTo>
                  <a:cubicBezTo>
                    <a:pt x="2084" y="713"/>
                    <a:pt x="2095" y="708"/>
                    <a:pt x="2095" y="691"/>
                  </a:cubicBezTo>
                  <a:cubicBezTo>
                    <a:pt x="2095" y="663"/>
                    <a:pt x="2095" y="663"/>
                    <a:pt x="2095" y="663"/>
                  </a:cubicBezTo>
                  <a:cubicBezTo>
                    <a:pt x="2095" y="640"/>
                    <a:pt x="2123" y="640"/>
                    <a:pt x="2128" y="618"/>
                  </a:cubicBezTo>
                  <a:cubicBezTo>
                    <a:pt x="2140" y="595"/>
                    <a:pt x="2117" y="573"/>
                    <a:pt x="2134" y="550"/>
                  </a:cubicBezTo>
                  <a:cubicBezTo>
                    <a:pt x="2145" y="539"/>
                    <a:pt x="2162" y="533"/>
                    <a:pt x="2162" y="516"/>
                  </a:cubicBezTo>
                  <a:cubicBezTo>
                    <a:pt x="2162" y="500"/>
                    <a:pt x="2140" y="494"/>
                    <a:pt x="2128" y="483"/>
                  </a:cubicBezTo>
                  <a:cubicBezTo>
                    <a:pt x="2095" y="443"/>
                    <a:pt x="2062" y="432"/>
                    <a:pt x="2017" y="415"/>
                  </a:cubicBezTo>
                  <a:cubicBezTo>
                    <a:pt x="1995" y="410"/>
                    <a:pt x="1967" y="410"/>
                    <a:pt x="1967" y="387"/>
                  </a:cubicBezTo>
                  <a:cubicBezTo>
                    <a:pt x="1967" y="269"/>
                    <a:pt x="1967" y="269"/>
                    <a:pt x="1967" y="269"/>
                  </a:cubicBezTo>
                  <a:cubicBezTo>
                    <a:pt x="1978" y="236"/>
                    <a:pt x="2000" y="224"/>
                    <a:pt x="2023" y="196"/>
                  </a:cubicBezTo>
                  <a:cubicBezTo>
                    <a:pt x="2023" y="157"/>
                    <a:pt x="2011" y="129"/>
                    <a:pt x="2000" y="89"/>
                  </a:cubicBezTo>
                  <a:lnTo>
                    <a:pt x="2000" y="89"/>
                  </a:lnTo>
                  <a:cubicBezTo>
                    <a:pt x="2196" y="11"/>
                    <a:pt x="2196" y="11"/>
                    <a:pt x="2196" y="11"/>
                  </a:cubicBezTo>
                  <a:cubicBezTo>
                    <a:pt x="2224" y="33"/>
                    <a:pt x="2241" y="50"/>
                    <a:pt x="2263" y="84"/>
                  </a:cubicBezTo>
                  <a:cubicBezTo>
                    <a:pt x="2291" y="56"/>
                    <a:pt x="2297" y="17"/>
                    <a:pt x="2336" y="17"/>
                  </a:cubicBezTo>
                  <a:cubicBezTo>
                    <a:pt x="2387" y="17"/>
                    <a:pt x="2426" y="0"/>
                    <a:pt x="2471" y="28"/>
                  </a:cubicBezTo>
                  <a:cubicBezTo>
                    <a:pt x="2533" y="67"/>
                    <a:pt x="2561" y="112"/>
                    <a:pt x="2628" y="112"/>
                  </a:cubicBezTo>
                  <a:cubicBezTo>
                    <a:pt x="2685" y="112"/>
                    <a:pt x="2713" y="84"/>
                    <a:pt x="2758" y="56"/>
                  </a:cubicBezTo>
                  <a:cubicBezTo>
                    <a:pt x="2780" y="45"/>
                    <a:pt x="2786" y="22"/>
                    <a:pt x="2814" y="22"/>
                  </a:cubicBezTo>
                  <a:cubicBezTo>
                    <a:pt x="2836" y="22"/>
                    <a:pt x="2842" y="39"/>
                    <a:pt x="2859" y="56"/>
                  </a:cubicBezTo>
                  <a:cubicBezTo>
                    <a:pt x="2887" y="89"/>
                    <a:pt x="2915" y="112"/>
                    <a:pt x="2960" y="112"/>
                  </a:cubicBezTo>
                  <a:cubicBezTo>
                    <a:pt x="2999" y="112"/>
                    <a:pt x="2999" y="112"/>
                    <a:pt x="2999" y="112"/>
                  </a:cubicBezTo>
                  <a:cubicBezTo>
                    <a:pt x="3010" y="112"/>
                    <a:pt x="3022" y="106"/>
                    <a:pt x="3033" y="106"/>
                  </a:cubicBezTo>
                  <a:cubicBezTo>
                    <a:pt x="3128" y="106"/>
                    <a:pt x="3185" y="106"/>
                    <a:pt x="3280" y="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3" name="Freeform 51"/>
            <p:cNvSpPr>
              <a:spLocks noChangeArrowheads="1"/>
            </p:cNvSpPr>
            <p:nvPr/>
          </p:nvSpPr>
          <p:spPr bwMode="auto">
            <a:xfrm>
              <a:off x="14048877" y="6620329"/>
              <a:ext cx="3173205" cy="1055688"/>
            </a:xfrm>
            <a:custGeom>
              <a:avLst/>
              <a:gdLst>
                <a:gd name="T0" fmla="*/ 404 w 8814"/>
                <a:gd name="T1" fmla="*/ 972 h 2932"/>
                <a:gd name="T2" fmla="*/ 691 w 8814"/>
                <a:gd name="T3" fmla="*/ 1005 h 2932"/>
                <a:gd name="T4" fmla="*/ 1123 w 8814"/>
                <a:gd name="T5" fmla="*/ 882 h 2932"/>
                <a:gd name="T6" fmla="*/ 1533 w 8814"/>
                <a:gd name="T7" fmla="*/ 921 h 2932"/>
                <a:gd name="T8" fmla="*/ 1904 w 8814"/>
                <a:gd name="T9" fmla="*/ 1039 h 2932"/>
                <a:gd name="T10" fmla="*/ 2258 w 8814"/>
                <a:gd name="T11" fmla="*/ 1090 h 2932"/>
                <a:gd name="T12" fmla="*/ 2398 w 8814"/>
                <a:gd name="T13" fmla="*/ 1157 h 2932"/>
                <a:gd name="T14" fmla="*/ 2769 w 8814"/>
                <a:gd name="T15" fmla="*/ 1011 h 2932"/>
                <a:gd name="T16" fmla="*/ 2977 w 8814"/>
                <a:gd name="T17" fmla="*/ 859 h 2932"/>
                <a:gd name="T18" fmla="*/ 3174 w 8814"/>
                <a:gd name="T19" fmla="*/ 708 h 2932"/>
                <a:gd name="T20" fmla="*/ 3348 w 8814"/>
                <a:gd name="T21" fmla="*/ 567 h 2932"/>
                <a:gd name="T22" fmla="*/ 3752 w 8814"/>
                <a:gd name="T23" fmla="*/ 404 h 2932"/>
                <a:gd name="T24" fmla="*/ 4174 w 8814"/>
                <a:gd name="T25" fmla="*/ 140 h 2932"/>
                <a:gd name="T26" fmla="*/ 4443 w 8814"/>
                <a:gd name="T27" fmla="*/ 45 h 2932"/>
                <a:gd name="T28" fmla="*/ 5045 w 8814"/>
                <a:gd name="T29" fmla="*/ 191 h 2932"/>
                <a:gd name="T30" fmla="*/ 5370 w 8814"/>
                <a:gd name="T31" fmla="*/ 236 h 2932"/>
                <a:gd name="T32" fmla="*/ 5640 w 8814"/>
                <a:gd name="T33" fmla="*/ 197 h 2932"/>
                <a:gd name="T34" fmla="*/ 6000 w 8814"/>
                <a:gd name="T35" fmla="*/ 208 h 2932"/>
                <a:gd name="T36" fmla="*/ 6511 w 8814"/>
                <a:gd name="T37" fmla="*/ 309 h 2932"/>
                <a:gd name="T38" fmla="*/ 6713 w 8814"/>
                <a:gd name="T39" fmla="*/ 286 h 2932"/>
                <a:gd name="T40" fmla="*/ 7045 w 8814"/>
                <a:gd name="T41" fmla="*/ 275 h 2932"/>
                <a:gd name="T42" fmla="*/ 7230 w 8814"/>
                <a:gd name="T43" fmla="*/ 258 h 2932"/>
                <a:gd name="T44" fmla="*/ 7545 w 8814"/>
                <a:gd name="T45" fmla="*/ 421 h 2932"/>
                <a:gd name="T46" fmla="*/ 7837 w 8814"/>
                <a:gd name="T47" fmla="*/ 461 h 2932"/>
                <a:gd name="T48" fmla="*/ 7983 w 8814"/>
                <a:gd name="T49" fmla="*/ 444 h 2932"/>
                <a:gd name="T50" fmla="*/ 8326 w 8814"/>
                <a:gd name="T51" fmla="*/ 438 h 2932"/>
                <a:gd name="T52" fmla="*/ 8589 w 8814"/>
                <a:gd name="T53" fmla="*/ 438 h 2932"/>
                <a:gd name="T54" fmla="*/ 8785 w 8814"/>
                <a:gd name="T55" fmla="*/ 500 h 2932"/>
                <a:gd name="T56" fmla="*/ 8628 w 8814"/>
                <a:gd name="T57" fmla="*/ 758 h 2932"/>
                <a:gd name="T58" fmla="*/ 8399 w 8814"/>
                <a:gd name="T59" fmla="*/ 1123 h 2932"/>
                <a:gd name="T60" fmla="*/ 8095 w 8814"/>
                <a:gd name="T61" fmla="*/ 1191 h 2932"/>
                <a:gd name="T62" fmla="*/ 7713 w 8814"/>
                <a:gd name="T63" fmla="*/ 1517 h 2932"/>
                <a:gd name="T64" fmla="*/ 7668 w 8814"/>
                <a:gd name="T65" fmla="*/ 2135 h 2932"/>
                <a:gd name="T66" fmla="*/ 7444 w 8814"/>
                <a:gd name="T67" fmla="*/ 2561 h 2932"/>
                <a:gd name="T68" fmla="*/ 7168 w 8814"/>
                <a:gd name="T69" fmla="*/ 2757 h 2932"/>
                <a:gd name="T70" fmla="*/ 7095 w 8814"/>
                <a:gd name="T71" fmla="*/ 2712 h 2932"/>
                <a:gd name="T72" fmla="*/ 7045 w 8814"/>
                <a:gd name="T73" fmla="*/ 2684 h 2932"/>
                <a:gd name="T74" fmla="*/ 6724 w 8814"/>
                <a:gd name="T75" fmla="*/ 2589 h 2932"/>
                <a:gd name="T76" fmla="*/ 6528 w 8814"/>
                <a:gd name="T77" fmla="*/ 2634 h 2932"/>
                <a:gd name="T78" fmla="*/ 6488 w 8814"/>
                <a:gd name="T79" fmla="*/ 2673 h 2932"/>
                <a:gd name="T80" fmla="*/ 6432 w 8814"/>
                <a:gd name="T81" fmla="*/ 2723 h 2932"/>
                <a:gd name="T82" fmla="*/ 6123 w 8814"/>
                <a:gd name="T83" fmla="*/ 2701 h 2932"/>
                <a:gd name="T84" fmla="*/ 5882 w 8814"/>
                <a:gd name="T85" fmla="*/ 2785 h 2932"/>
                <a:gd name="T86" fmla="*/ 5713 w 8814"/>
                <a:gd name="T87" fmla="*/ 2774 h 2932"/>
                <a:gd name="T88" fmla="*/ 5556 w 8814"/>
                <a:gd name="T89" fmla="*/ 2825 h 2932"/>
                <a:gd name="T90" fmla="*/ 5522 w 8814"/>
                <a:gd name="T91" fmla="*/ 2842 h 2932"/>
                <a:gd name="T92" fmla="*/ 4483 w 8814"/>
                <a:gd name="T93" fmla="*/ 2825 h 2932"/>
                <a:gd name="T94" fmla="*/ 3207 w 8814"/>
                <a:gd name="T95" fmla="*/ 1618 h 2932"/>
                <a:gd name="T96" fmla="*/ 2781 w 8814"/>
                <a:gd name="T97" fmla="*/ 1556 h 2932"/>
                <a:gd name="T98" fmla="*/ 2483 w 8814"/>
                <a:gd name="T99" fmla="*/ 1455 h 2932"/>
                <a:gd name="T100" fmla="*/ 2264 w 8814"/>
                <a:gd name="T101" fmla="*/ 1494 h 2932"/>
                <a:gd name="T102" fmla="*/ 1949 w 8814"/>
                <a:gd name="T103" fmla="*/ 1607 h 2932"/>
                <a:gd name="T104" fmla="*/ 1595 w 8814"/>
                <a:gd name="T105" fmla="*/ 1550 h 2932"/>
                <a:gd name="T106" fmla="*/ 1399 w 8814"/>
                <a:gd name="T107" fmla="*/ 1556 h 2932"/>
                <a:gd name="T108" fmla="*/ 1213 w 8814"/>
                <a:gd name="T109" fmla="*/ 1539 h 2932"/>
                <a:gd name="T110" fmla="*/ 736 w 8814"/>
                <a:gd name="T111" fmla="*/ 1573 h 2932"/>
                <a:gd name="T112" fmla="*/ 376 w 8814"/>
                <a:gd name="T113" fmla="*/ 1140 h 2932"/>
                <a:gd name="T114" fmla="*/ 140 w 8814"/>
                <a:gd name="T115" fmla="*/ 1034 h 29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8814" h="2932">
                  <a:moveTo>
                    <a:pt x="0" y="983"/>
                  </a:moveTo>
                  <a:lnTo>
                    <a:pt x="0" y="983"/>
                  </a:lnTo>
                  <a:cubicBezTo>
                    <a:pt x="33" y="966"/>
                    <a:pt x="45" y="932"/>
                    <a:pt x="84" y="932"/>
                  </a:cubicBezTo>
                  <a:cubicBezTo>
                    <a:pt x="213" y="932"/>
                    <a:pt x="281" y="972"/>
                    <a:pt x="404" y="972"/>
                  </a:cubicBezTo>
                  <a:cubicBezTo>
                    <a:pt x="443" y="972"/>
                    <a:pt x="443" y="972"/>
                    <a:pt x="443" y="972"/>
                  </a:cubicBezTo>
                  <a:cubicBezTo>
                    <a:pt x="466" y="972"/>
                    <a:pt x="471" y="1000"/>
                    <a:pt x="488" y="1017"/>
                  </a:cubicBezTo>
                  <a:cubicBezTo>
                    <a:pt x="511" y="1039"/>
                    <a:pt x="533" y="1050"/>
                    <a:pt x="567" y="1050"/>
                  </a:cubicBezTo>
                  <a:cubicBezTo>
                    <a:pt x="618" y="1050"/>
                    <a:pt x="646" y="1028"/>
                    <a:pt x="691" y="1005"/>
                  </a:cubicBezTo>
                  <a:cubicBezTo>
                    <a:pt x="713" y="1000"/>
                    <a:pt x="730" y="1005"/>
                    <a:pt x="752" y="994"/>
                  </a:cubicBezTo>
                  <a:cubicBezTo>
                    <a:pt x="825" y="966"/>
                    <a:pt x="809" y="882"/>
                    <a:pt x="882" y="843"/>
                  </a:cubicBezTo>
                  <a:lnTo>
                    <a:pt x="882" y="843"/>
                  </a:lnTo>
                  <a:cubicBezTo>
                    <a:pt x="977" y="843"/>
                    <a:pt x="1028" y="854"/>
                    <a:pt x="1123" y="882"/>
                  </a:cubicBezTo>
                  <a:cubicBezTo>
                    <a:pt x="1179" y="899"/>
                    <a:pt x="1207" y="921"/>
                    <a:pt x="1269" y="921"/>
                  </a:cubicBezTo>
                  <a:cubicBezTo>
                    <a:pt x="1309" y="921"/>
                    <a:pt x="1325" y="887"/>
                    <a:pt x="1365" y="887"/>
                  </a:cubicBezTo>
                  <a:cubicBezTo>
                    <a:pt x="1415" y="887"/>
                    <a:pt x="1438" y="921"/>
                    <a:pt x="1494" y="921"/>
                  </a:cubicBezTo>
                  <a:cubicBezTo>
                    <a:pt x="1533" y="921"/>
                    <a:pt x="1533" y="921"/>
                    <a:pt x="1533" y="921"/>
                  </a:cubicBezTo>
                  <a:cubicBezTo>
                    <a:pt x="1573" y="921"/>
                    <a:pt x="1595" y="938"/>
                    <a:pt x="1640" y="949"/>
                  </a:cubicBezTo>
                  <a:cubicBezTo>
                    <a:pt x="1668" y="955"/>
                    <a:pt x="1691" y="944"/>
                    <a:pt x="1713" y="961"/>
                  </a:cubicBezTo>
                  <a:cubicBezTo>
                    <a:pt x="1764" y="1000"/>
                    <a:pt x="1786" y="1050"/>
                    <a:pt x="1848" y="1050"/>
                  </a:cubicBezTo>
                  <a:cubicBezTo>
                    <a:pt x="1870" y="1050"/>
                    <a:pt x="1882" y="1039"/>
                    <a:pt x="1904" y="1039"/>
                  </a:cubicBezTo>
                  <a:cubicBezTo>
                    <a:pt x="1932" y="1039"/>
                    <a:pt x="1943" y="1067"/>
                    <a:pt x="1972" y="1084"/>
                  </a:cubicBezTo>
                  <a:cubicBezTo>
                    <a:pt x="2033" y="1107"/>
                    <a:pt x="2067" y="1135"/>
                    <a:pt x="2134" y="1135"/>
                  </a:cubicBezTo>
                  <a:cubicBezTo>
                    <a:pt x="2185" y="1135"/>
                    <a:pt x="2202" y="1112"/>
                    <a:pt x="2247" y="1090"/>
                  </a:cubicBezTo>
                  <a:cubicBezTo>
                    <a:pt x="2258" y="1090"/>
                    <a:pt x="2258" y="1090"/>
                    <a:pt x="2258" y="1090"/>
                  </a:cubicBezTo>
                  <a:cubicBezTo>
                    <a:pt x="2258" y="1095"/>
                    <a:pt x="2258" y="1095"/>
                    <a:pt x="2258" y="1095"/>
                  </a:cubicBezTo>
                  <a:lnTo>
                    <a:pt x="2258" y="1095"/>
                  </a:lnTo>
                  <a:cubicBezTo>
                    <a:pt x="2275" y="1129"/>
                    <a:pt x="2297" y="1129"/>
                    <a:pt x="2331" y="1135"/>
                  </a:cubicBezTo>
                  <a:cubicBezTo>
                    <a:pt x="2359" y="1140"/>
                    <a:pt x="2370" y="1157"/>
                    <a:pt x="2398" y="1157"/>
                  </a:cubicBezTo>
                  <a:cubicBezTo>
                    <a:pt x="2471" y="1157"/>
                    <a:pt x="2505" y="1101"/>
                    <a:pt x="2584" y="1101"/>
                  </a:cubicBezTo>
                  <a:cubicBezTo>
                    <a:pt x="2640" y="1101"/>
                    <a:pt x="2640" y="1101"/>
                    <a:pt x="2640" y="1101"/>
                  </a:cubicBezTo>
                  <a:cubicBezTo>
                    <a:pt x="2696" y="1101"/>
                    <a:pt x="2713" y="1028"/>
                    <a:pt x="2769" y="1028"/>
                  </a:cubicBezTo>
                  <a:cubicBezTo>
                    <a:pt x="2769" y="1011"/>
                    <a:pt x="2769" y="1011"/>
                    <a:pt x="2769" y="1011"/>
                  </a:cubicBezTo>
                  <a:cubicBezTo>
                    <a:pt x="2769" y="1000"/>
                    <a:pt x="2764" y="994"/>
                    <a:pt x="2764" y="989"/>
                  </a:cubicBezTo>
                  <a:cubicBezTo>
                    <a:pt x="2769" y="989"/>
                    <a:pt x="2769" y="989"/>
                    <a:pt x="2775" y="989"/>
                  </a:cubicBezTo>
                  <a:cubicBezTo>
                    <a:pt x="2814" y="989"/>
                    <a:pt x="2831" y="977"/>
                    <a:pt x="2865" y="966"/>
                  </a:cubicBezTo>
                  <a:cubicBezTo>
                    <a:pt x="2921" y="944"/>
                    <a:pt x="2966" y="921"/>
                    <a:pt x="2977" y="859"/>
                  </a:cubicBezTo>
                  <a:cubicBezTo>
                    <a:pt x="2983" y="814"/>
                    <a:pt x="3005" y="792"/>
                    <a:pt x="3028" y="753"/>
                  </a:cubicBezTo>
                  <a:cubicBezTo>
                    <a:pt x="3045" y="736"/>
                    <a:pt x="3039" y="713"/>
                    <a:pt x="3056" y="696"/>
                  </a:cubicBezTo>
                  <a:cubicBezTo>
                    <a:pt x="3073" y="685"/>
                    <a:pt x="3090" y="691"/>
                    <a:pt x="3106" y="691"/>
                  </a:cubicBezTo>
                  <a:cubicBezTo>
                    <a:pt x="3134" y="691"/>
                    <a:pt x="3146" y="708"/>
                    <a:pt x="3174" y="708"/>
                  </a:cubicBezTo>
                  <a:cubicBezTo>
                    <a:pt x="3191" y="708"/>
                    <a:pt x="3196" y="691"/>
                    <a:pt x="3207" y="685"/>
                  </a:cubicBezTo>
                  <a:cubicBezTo>
                    <a:pt x="3224" y="680"/>
                    <a:pt x="3241" y="691"/>
                    <a:pt x="3258" y="674"/>
                  </a:cubicBezTo>
                  <a:cubicBezTo>
                    <a:pt x="3275" y="657"/>
                    <a:pt x="3269" y="635"/>
                    <a:pt x="3280" y="618"/>
                  </a:cubicBezTo>
                  <a:cubicBezTo>
                    <a:pt x="3297" y="590"/>
                    <a:pt x="3325" y="584"/>
                    <a:pt x="3348" y="567"/>
                  </a:cubicBezTo>
                  <a:cubicBezTo>
                    <a:pt x="3410" y="539"/>
                    <a:pt x="3438" y="500"/>
                    <a:pt x="3505" y="500"/>
                  </a:cubicBezTo>
                  <a:cubicBezTo>
                    <a:pt x="3578" y="500"/>
                    <a:pt x="3578" y="500"/>
                    <a:pt x="3578" y="500"/>
                  </a:cubicBezTo>
                  <a:cubicBezTo>
                    <a:pt x="3640" y="500"/>
                    <a:pt x="3640" y="404"/>
                    <a:pt x="3702" y="404"/>
                  </a:cubicBezTo>
                  <a:cubicBezTo>
                    <a:pt x="3752" y="404"/>
                    <a:pt x="3752" y="404"/>
                    <a:pt x="3752" y="404"/>
                  </a:cubicBezTo>
                  <a:cubicBezTo>
                    <a:pt x="3848" y="404"/>
                    <a:pt x="3887" y="354"/>
                    <a:pt x="3972" y="309"/>
                  </a:cubicBezTo>
                  <a:cubicBezTo>
                    <a:pt x="4028" y="281"/>
                    <a:pt x="4050" y="253"/>
                    <a:pt x="4106" y="219"/>
                  </a:cubicBezTo>
                  <a:cubicBezTo>
                    <a:pt x="4123" y="208"/>
                    <a:pt x="4134" y="213"/>
                    <a:pt x="4146" y="202"/>
                  </a:cubicBezTo>
                  <a:cubicBezTo>
                    <a:pt x="4168" y="185"/>
                    <a:pt x="4163" y="163"/>
                    <a:pt x="4174" y="140"/>
                  </a:cubicBezTo>
                  <a:cubicBezTo>
                    <a:pt x="4191" y="118"/>
                    <a:pt x="4213" y="118"/>
                    <a:pt x="4241" y="101"/>
                  </a:cubicBezTo>
                  <a:cubicBezTo>
                    <a:pt x="4281" y="79"/>
                    <a:pt x="4292" y="45"/>
                    <a:pt x="4331" y="22"/>
                  </a:cubicBezTo>
                  <a:cubicBezTo>
                    <a:pt x="4348" y="22"/>
                    <a:pt x="4354" y="22"/>
                    <a:pt x="4365" y="22"/>
                  </a:cubicBezTo>
                  <a:cubicBezTo>
                    <a:pt x="4443" y="45"/>
                    <a:pt x="4443" y="45"/>
                    <a:pt x="4443" y="45"/>
                  </a:cubicBezTo>
                  <a:cubicBezTo>
                    <a:pt x="4528" y="22"/>
                    <a:pt x="4567" y="0"/>
                    <a:pt x="4651" y="0"/>
                  </a:cubicBezTo>
                  <a:cubicBezTo>
                    <a:pt x="4764" y="0"/>
                    <a:pt x="4797" y="135"/>
                    <a:pt x="4910" y="135"/>
                  </a:cubicBezTo>
                  <a:cubicBezTo>
                    <a:pt x="4938" y="135"/>
                    <a:pt x="4949" y="118"/>
                    <a:pt x="4977" y="118"/>
                  </a:cubicBezTo>
                  <a:cubicBezTo>
                    <a:pt x="5017" y="118"/>
                    <a:pt x="5022" y="163"/>
                    <a:pt x="5045" y="191"/>
                  </a:cubicBezTo>
                  <a:cubicBezTo>
                    <a:pt x="5062" y="219"/>
                    <a:pt x="5090" y="213"/>
                    <a:pt x="5118" y="225"/>
                  </a:cubicBezTo>
                  <a:cubicBezTo>
                    <a:pt x="5146" y="236"/>
                    <a:pt x="5163" y="253"/>
                    <a:pt x="5191" y="253"/>
                  </a:cubicBezTo>
                  <a:cubicBezTo>
                    <a:pt x="5230" y="253"/>
                    <a:pt x="5230" y="253"/>
                    <a:pt x="5230" y="253"/>
                  </a:cubicBezTo>
                  <a:cubicBezTo>
                    <a:pt x="5286" y="253"/>
                    <a:pt x="5320" y="253"/>
                    <a:pt x="5370" y="236"/>
                  </a:cubicBezTo>
                  <a:cubicBezTo>
                    <a:pt x="5387" y="225"/>
                    <a:pt x="5393" y="208"/>
                    <a:pt x="5415" y="208"/>
                  </a:cubicBezTo>
                  <a:cubicBezTo>
                    <a:pt x="5427" y="208"/>
                    <a:pt x="5432" y="219"/>
                    <a:pt x="5444" y="219"/>
                  </a:cubicBezTo>
                  <a:cubicBezTo>
                    <a:pt x="5477" y="219"/>
                    <a:pt x="5488" y="174"/>
                    <a:pt x="5522" y="174"/>
                  </a:cubicBezTo>
                  <a:cubicBezTo>
                    <a:pt x="5567" y="174"/>
                    <a:pt x="5595" y="180"/>
                    <a:pt x="5640" y="197"/>
                  </a:cubicBezTo>
                  <a:cubicBezTo>
                    <a:pt x="5668" y="208"/>
                    <a:pt x="5679" y="225"/>
                    <a:pt x="5707" y="225"/>
                  </a:cubicBezTo>
                  <a:cubicBezTo>
                    <a:pt x="5730" y="225"/>
                    <a:pt x="5741" y="213"/>
                    <a:pt x="5764" y="213"/>
                  </a:cubicBezTo>
                  <a:cubicBezTo>
                    <a:pt x="5820" y="213"/>
                    <a:pt x="5848" y="264"/>
                    <a:pt x="5910" y="264"/>
                  </a:cubicBezTo>
                  <a:cubicBezTo>
                    <a:pt x="5949" y="264"/>
                    <a:pt x="5955" y="208"/>
                    <a:pt x="6000" y="208"/>
                  </a:cubicBezTo>
                  <a:cubicBezTo>
                    <a:pt x="6033" y="208"/>
                    <a:pt x="6050" y="230"/>
                    <a:pt x="6084" y="230"/>
                  </a:cubicBezTo>
                  <a:cubicBezTo>
                    <a:pt x="6112" y="230"/>
                    <a:pt x="6129" y="225"/>
                    <a:pt x="6163" y="225"/>
                  </a:cubicBezTo>
                  <a:cubicBezTo>
                    <a:pt x="6264" y="225"/>
                    <a:pt x="6309" y="309"/>
                    <a:pt x="6410" y="309"/>
                  </a:cubicBezTo>
                  <a:cubicBezTo>
                    <a:pt x="6511" y="309"/>
                    <a:pt x="6511" y="309"/>
                    <a:pt x="6511" y="309"/>
                  </a:cubicBezTo>
                  <a:cubicBezTo>
                    <a:pt x="6528" y="309"/>
                    <a:pt x="6539" y="314"/>
                    <a:pt x="6550" y="320"/>
                  </a:cubicBezTo>
                  <a:cubicBezTo>
                    <a:pt x="6561" y="326"/>
                    <a:pt x="6573" y="331"/>
                    <a:pt x="6590" y="331"/>
                  </a:cubicBezTo>
                  <a:cubicBezTo>
                    <a:pt x="6612" y="331"/>
                    <a:pt x="6623" y="314"/>
                    <a:pt x="6640" y="303"/>
                  </a:cubicBezTo>
                  <a:cubicBezTo>
                    <a:pt x="6668" y="292"/>
                    <a:pt x="6685" y="292"/>
                    <a:pt x="6713" y="286"/>
                  </a:cubicBezTo>
                  <a:cubicBezTo>
                    <a:pt x="6736" y="275"/>
                    <a:pt x="6741" y="253"/>
                    <a:pt x="6764" y="253"/>
                  </a:cubicBezTo>
                  <a:cubicBezTo>
                    <a:pt x="6781" y="253"/>
                    <a:pt x="6792" y="258"/>
                    <a:pt x="6809" y="258"/>
                  </a:cubicBezTo>
                  <a:cubicBezTo>
                    <a:pt x="6854" y="258"/>
                    <a:pt x="6882" y="236"/>
                    <a:pt x="6932" y="236"/>
                  </a:cubicBezTo>
                  <a:cubicBezTo>
                    <a:pt x="6977" y="236"/>
                    <a:pt x="7000" y="275"/>
                    <a:pt x="7045" y="275"/>
                  </a:cubicBezTo>
                  <a:cubicBezTo>
                    <a:pt x="7078" y="275"/>
                    <a:pt x="7095" y="270"/>
                    <a:pt x="7123" y="253"/>
                  </a:cubicBezTo>
                  <a:lnTo>
                    <a:pt x="7123" y="253"/>
                  </a:lnTo>
                  <a:cubicBezTo>
                    <a:pt x="7135" y="270"/>
                    <a:pt x="7140" y="286"/>
                    <a:pt x="7157" y="286"/>
                  </a:cubicBezTo>
                  <a:cubicBezTo>
                    <a:pt x="7191" y="286"/>
                    <a:pt x="7202" y="270"/>
                    <a:pt x="7230" y="258"/>
                  </a:cubicBezTo>
                  <a:cubicBezTo>
                    <a:pt x="7236" y="258"/>
                    <a:pt x="7236" y="241"/>
                    <a:pt x="7247" y="241"/>
                  </a:cubicBezTo>
                  <a:cubicBezTo>
                    <a:pt x="7320" y="241"/>
                    <a:pt x="7354" y="298"/>
                    <a:pt x="7415" y="342"/>
                  </a:cubicBezTo>
                  <a:cubicBezTo>
                    <a:pt x="7432" y="359"/>
                    <a:pt x="7449" y="359"/>
                    <a:pt x="7466" y="371"/>
                  </a:cubicBezTo>
                  <a:cubicBezTo>
                    <a:pt x="7494" y="393"/>
                    <a:pt x="7511" y="415"/>
                    <a:pt x="7545" y="421"/>
                  </a:cubicBezTo>
                  <a:cubicBezTo>
                    <a:pt x="7584" y="415"/>
                    <a:pt x="7584" y="415"/>
                    <a:pt x="7584" y="415"/>
                  </a:cubicBezTo>
                  <a:cubicBezTo>
                    <a:pt x="7606" y="432"/>
                    <a:pt x="7623" y="449"/>
                    <a:pt x="7657" y="449"/>
                  </a:cubicBezTo>
                  <a:cubicBezTo>
                    <a:pt x="7702" y="449"/>
                    <a:pt x="7724" y="427"/>
                    <a:pt x="7769" y="427"/>
                  </a:cubicBezTo>
                  <a:cubicBezTo>
                    <a:pt x="7797" y="427"/>
                    <a:pt x="7809" y="461"/>
                    <a:pt x="7837" y="461"/>
                  </a:cubicBezTo>
                  <a:cubicBezTo>
                    <a:pt x="7854" y="461"/>
                    <a:pt x="7865" y="461"/>
                    <a:pt x="7882" y="455"/>
                  </a:cubicBezTo>
                  <a:cubicBezTo>
                    <a:pt x="7893" y="449"/>
                    <a:pt x="7893" y="432"/>
                    <a:pt x="7899" y="432"/>
                  </a:cubicBezTo>
                  <a:cubicBezTo>
                    <a:pt x="7921" y="432"/>
                    <a:pt x="7932" y="455"/>
                    <a:pt x="7955" y="455"/>
                  </a:cubicBezTo>
                  <a:cubicBezTo>
                    <a:pt x="7966" y="455"/>
                    <a:pt x="7966" y="444"/>
                    <a:pt x="7983" y="444"/>
                  </a:cubicBezTo>
                  <a:cubicBezTo>
                    <a:pt x="8022" y="444"/>
                    <a:pt x="8039" y="472"/>
                    <a:pt x="8078" y="472"/>
                  </a:cubicBezTo>
                  <a:cubicBezTo>
                    <a:pt x="8084" y="472"/>
                    <a:pt x="8084" y="466"/>
                    <a:pt x="8089" y="466"/>
                  </a:cubicBezTo>
                  <a:cubicBezTo>
                    <a:pt x="8123" y="466"/>
                    <a:pt x="8134" y="494"/>
                    <a:pt x="8168" y="500"/>
                  </a:cubicBezTo>
                  <a:cubicBezTo>
                    <a:pt x="8326" y="438"/>
                    <a:pt x="8326" y="438"/>
                    <a:pt x="8326" y="438"/>
                  </a:cubicBezTo>
                  <a:cubicBezTo>
                    <a:pt x="8342" y="444"/>
                    <a:pt x="8354" y="455"/>
                    <a:pt x="8376" y="455"/>
                  </a:cubicBezTo>
                  <a:cubicBezTo>
                    <a:pt x="8404" y="455"/>
                    <a:pt x="8421" y="427"/>
                    <a:pt x="8449" y="421"/>
                  </a:cubicBezTo>
                  <a:cubicBezTo>
                    <a:pt x="8476" y="410"/>
                    <a:pt x="8499" y="404"/>
                    <a:pt x="8521" y="382"/>
                  </a:cubicBezTo>
                  <a:cubicBezTo>
                    <a:pt x="8538" y="410"/>
                    <a:pt x="8566" y="415"/>
                    <a:pt x="8589" y="438"/>
                  </a:cubicBezTo>
                  <a:cubicBezTo>
                    <a:pt x="8594" y="455"/>
                    <a:pt x="8589" y="466"/>
                    <a:pt x="8594" y="483"/>
                  </a:cubicBezTo>
                  <a:cubicBezTo>
                    <a:pt x="8611" y="517"/>
                    <a:pt x="8650" y="500"/>
                    <a:pt x="8679" y="511"/>
                  </a:cubicBezTo>
                  <a:cubicBezTo>
                    <a:pt x="8712" y="511"/>
                    <a:pt x="8712" y="511"/>
                    <a:pt x="8712" y="511"/>
                  </a:cubicBezTo>
                  <a:cubicBezTo>
                    <a:pt x="8740" y="511"/>
                    <a:pt x="8757" y="511"/>
                    <a:pt x="8785" y="500"/>
                  </a:cubicBezTo>
                  <a:cubicBezTo>
                    <a:pt x="8791" y="550"/>
                    <a:pt x="8791" y="584"/>
                    <a:pt x="8813" y="629"/>
                  </a:cubicBezTo>
                  <a:lnTo>
                    <a:pt x="8813" y="629"/>
                  </a:lnTo>
                  <a:cubicBezTo>
                    <a:pt x="8780" y="640"/>
                    <a:pt x="8774" y="668"/>
                    <a:pt x="8740" y="685"/>
                  </a:cubicBezTo>
                  <a:cubicBezTo>
                    <a:pt x="8695" y="708"/>
                    <a:pt x="8650" y="708"/>
                    <a:pt x="8628" y="758"/>
                  </a:cubicBezTo>
                  <a:cubicBezTo>
                    <a:pt x="8611" y="803"/>
                    <a:pt x="8605" y="831"/>
                    <a:pt x="8572" y="865"/>
                  </a:cubicBezTo>
                  <a:cubicBezTo>
                    <a:pt x="8555" y="882"/>
                    <a:pt x="8555" y="899"/>
                    <a:pt x="8544" y="921"/>
                  </a:cubicBezTo>
                  <a:cubicBezTo>
                    <a:pt x="8515" y="972"/>
                    <a:pt x="8504" y="1000"/>
                    <a:pt x="8471" y="1050"/>
                  </a:cubicBezTo>
                  <a:cubicBezTo>
                    <a:pt x="8449" y="1084"/>
                    <a:pt x="8443" y="1123"/>
                    <a:pt x="8399" y="1123"/>
                  </a:cubicBezTo>
                  <a:cubicBezTo>
                    <a:pt x="8365" y="1123"/>
                    <a:pt x="8348" y="1123"/>
                    <a:pt x="8314" y="1123"/>
                  </a:cubicBezTo>
                  <a:cubicBezTo>
                    <a:pt x="8292" y="1123"/>
                    <a:pt x="8275" y="1118"/>
                    <a:pt x="8253" y="1123"/>
                  </a:cubicBezTo>
                  <a:cubicBezTo>
                    <a:pt x="8230" y="1135"/>
                    <a:pt x="8224" y="1157"/>
                    <a:pt x="8202" y="1168"/>
                  </a:cubicBezTo>
                  <a:cubicBezTo>
                    <a:pt x="8163" y="1191"/>
                    <a:pt x="8129" y="1163"/>
                    <a:pt x="8095" y="1191"/>
                  </a:cubicBezTo>
                  <a:cubicBezTo>
                    <a:pt x="8056" y="1225"/>
                    <a:pt x="8061" y="1275"/>
                    <a:pt x="8022" y="1303"/>
                  </a:cubicBezTo>
                  <a:cubicBezTo>
                    <a:pt x="7972" y="1337"/>
                    <a:pt x="7932" y="1331"/>
                    <a:pt x="7876" y="1343"/>
                  </a:cubicBezTo>
                  <a:cubicBezTo>
                    <a:pt x="7831" y="1354"/>
                    <a:pt x="7820" y="1393"/>
                    <a:pt x="7786" y="1427"/>
                  </a:cubicBezTo>
                  <a:cubicBezTo>
                    <a:pt x="7758" y="1460"/>
                    <a:pt x="7713" y="1472"/>
                    <a:pt x="7713" y="1517"/>
                  </a:cubicBezTo>
                  <a:cubicBezTo>
                    <a:pt x="7713" y="1584"/>
                    <a:pt x="7797" y="1607"/>
                    <a:pt x="7797" y="1674"/>
                  </a:cubicBezTo>
                  <a:cubicBezTo>
                    <a:pt x="7797" y="1730"/>
                    <a:pt x="7769" y="1764"/>
                    <a:pt x="7769" y="1820"/>
                  </a:cubicBezTo>
                  <a:cubicBezTo>
                    <a:pt x="7769" y="1854"/>
                    <a:pt x="7775" y="1871"/>
                    <a:pt x="7775" y="1899"/>
                  </a:cubicBezTo>
                  <a:cubicBezTo>
                    <a:pt x="7775" y="2000"/>
                    <a:pt x="7724" y="2045"/>
                    <a:pt x="7668" y="2135"/>
                  </a:cubicBezTo>
                  <a:cubicBezTo>
                    <a:pt x="7651" y="2168"/>
                    <a:pt x="7640" y="2191"/>
                    <a:pt x="7640" y="2224"/>
                  </a:cubicBezTo>
                  <a:cubicBezTo>
                    <a:pt x="7640" y="2297"/>
                    <a:pt x="7640" y="2297"/>
                    <a:pt x="7640" y="2297"/>
                  </a:cubicBezTo>
                  <a:cubicBezTo>
                    <a:pt x="7640" y="2398"/>
                    <a:pt x="7561" y="2431"/>
                    <a:pt x="7483" y="2488"/>
                  </a:cubicBezTo>
                  <a:cubicBezTo>
                    <a:pt x="7455" y="2504"/>
                    <a:pt x="7460" y="2533"/>
                    <a:pt x="7444" y="2561"/>
                  </a:cubicBezTo>
                  <a:cubicBezTo>
                    <a:pt x="7410" y="2611"/>
                    <a:pt x="7370" y="2628"/>
                    <a:pt x="7314" y="2662"/>
                  </a:cubicBezTo>
                  <a:cubicBezTo>
                    <a:pt x="7286" y="2678"/>
                    <a:pt x="7280" y="2695"/>
                    <a:pt x="7252" y="2712"/>
                  </a:cubicBezTo>
                  <a:cubicBezTo>
                    <a:pt x="7219" y="2729"/>
                    <a:pt x="7196" y="2735"/>
                    <a:pt x="7168" y="2757"/>
                  </a:cubicBezTo>
                  <a:lnTo>
                    <a:pt x="7168" y="2757"/>
                  </a:lnTo>
                  <a:cubicBezTo>
                    <a:pt x="7163" y="2757"/>
                    <a:pt x="7146" y="2746"/>
                    <a:pt x="7140" y="2746"/>
                  </a:cubicBezTo>
                  <a:cubicBezTo>
                    <a:pt x="7140" y="2746"/>
                    <a:pt x="7123" y="2740"/>
                    <a:pt x="7118" y="2735"/>
                  </a:cubicBezTo>
                  <a:cubicBezTo>
                    <a:pt x="7112" y="2735"/>
                    <a:pt x="7106" y="2729"/>
                    <a:pt x="7101" y="2723"/>
                  </a:cubicBezTo>
                  <a:cubicBezTo>
                    <a:pt x="7095" y="2718"/>
                    <a:pt x="7095" y="2718"/>
                    <a:pt x="7095" y="2712"/>
                  </a:cubicBezTo>
                  <a:cubicBezTo>
                    <a:pt x="7090" y="2707"/>
                    <a:pt x="7095" y="2695"/>
                    <a:pt x="7084" y="2695"/>
                  </a:cubicBezTo>
                  <a:lnTo>
                    <a:pt x="7078" y="2695"/>
                  </a:lnTo>
                  <a:cubicBezTo>
                    <a:pt x="7073" y="2695"/>
                    <a:pt x="7073" y="2695"/>
                    <a:pt x="7062" y="2695"/>
                  </a:cubicBezTo>
                  <a:cubicBezTo>
                    <a:pt x="7045" y="2690"/>
                    <a:pt x="7056" y="2695"/>
                    <a:pt x="7045" y="2684"/>
                  </a:cubicBezTo>
                  <a:cubicBezTo>
                    <a:pt x="7033" y="2673"/>
                    <a:pt x="7017" y="2667"/>
                    <a:pt x="6994" y="2662"/>
                  </a:cubicBezTo>
                  <a:cubicBezTo>
                    <a:pt x="6994" y="2662"/>
                    <a:pt x="6994" y="2662"/>
                    <a:pt x="6988" y="2662"/>
                  </a:cubicBezTo>
                  <a:cubicBezTo>
                    <a:pt x="6983" y="2662"/>
                    <a:pt x="6870" y="2628"/>
                    <a:pt x="6859" y="2617"/>
                  </a:cubicBezTo>
                  <a:cubicBezTo>
                    <a:pt x="6848" y="2611"/>
                    <a:pt x="6741" y="2606"/>
                    <a:pt x="6724" y="2589"/>
                  </a:cubicBezTo>
                  <a:cubicBezTo>
                    <a:pt x="6696" y="2549"/>
                    <a:pt x="6556" y="2606"/>
                    <a:pt x="6545" y="2611"/>
                  </a:cubicBezTo>
                  <a:cubicBezTo>
                    <a:pt x="6539" y="2617"/>
                    <a:pt x="6539" y="2617"/>
                    <a:pt x="6539" y="2622"/>
                  </a:cubicBezTo>
                  <a:cubicBezTo>
                    <a:pt x="6533" y="2628"/>
                    <a:pt x="6539" y="2622"/>
                    <a:pt x="6533" y="2628"/>
                  </a:cubicBezTo>
                  <a:cubicBezTo>
                    <a:pt x="6528" y="2634"/>
                    <a:pt x="6533" y="2628"/>
                    <a:pt x="6528" y="2634"/>
                  </a:cubicBezTo>
                  <a:cubicBezTo>
                    <a:pt x="6522" y="2639"/>
                    <a:pt x="6522" y="2639"/>
                    <a:pt x="6516" y="2645"/>
                  </a:cubicBezTo>
                  <a:cubicBezTo>
                    <a:pt x="6511" y="2650"/>
                    <a:pt x="6494" y="2650"/>
                    <a:pt x="6494" y="2656"/>
                  </a:cubicBezTo>
                  <a:cubicBezTo>
                    <a:pt x="6494" y="2662"/>
                    <a:pt x="6494" y="2662"/>
                    <a:pt x="6494" y="2662"/>
                  </a:cubicBezTo>
                  <a:cubicBezTo>
                    <a:pt x="6494" y="2667"/>
                    <a:pt x="6488" y="2667"/>
                    <a:pt x="6488" y="2673"/>
                  </a:cubicBezTo>
                  <a:cubicBezTo>
                    <a:pt x="6483" y="2673"/>
                    <a:pt x="6477" y="2673"/>
                    <a:pt x="6471" y="2678"/>
                  </a:cubicBezTo>
                  <a:cubicBezTo>
                    <a:pt x="6471" y="2684"/>
                    <a:pt x="6471" y="2690"/>
                    <a:pt x="6466" y="2690"/>
                  </a:cubicBezTo>
                  <a:cubicBezTo>
                    <a:pt x="6460" y="2695"/>
                    <a:pt x="6455" y="2707"/>
                    <a:pt x="6443" y="2712"/>
                  </a:cubicBezTo>
                  <a:cubicBezTo>
                    <a:pt x="6438" y="2712"/>
                    <a:pt x="6432" y="2723"/>
                    <a:pt x="6432" y="2723"/>
                  </a:cubicBezTo>
                  <a:cubicBezTo>
                    <a:pt x="6427" y="2723"/>
                    <a:pt x="6427" y="2723"/>
                    <a:pt x="6427" y="2723"/>
                  </a:cubicBezTo>
                  <a:cubicBezTo>
                    <a:pt x="6421" y="2723"/>
                    <a:pt x="6427" y="2729"/>
                    <a:pt x="6421" y="2729"/>
                  </a:cubicBezTo>
                  <a:cubicBezTo>
                    <a:pt x="6314" y="2735"/>
                    <a:pt x="6230" y="2690"/>
                    <a:pt x="6134" y="2695"/>
                  </a:cubicBezTo>
                  <a:cubicBezTo>
                    <a:pt x="6134" y="2695"/>
                    <a:pt x="6129" y="2701"/>
                    <a:pt x="6123" y="2701"/>
                  </a:cubicBezTo>
                  <a:cubicBezTo>
                    <a:pt x="6118" y="2707"/>
                    <a:pt x="6118" y="2707"/>
                    <a:pt x="6118" y="2707"/>
                  </a:cubicBezTo>
                  <a:cubicBezTo>
                    <a:pt x="6112" y="2712"/>
                    <a:pt x="6112" y="2707"/>
                    <a:pt x="6106" y="2712"/>
                  </a:cubicBezTo>
                  <a:cubicBezTo>
                    <a:pt x="6101" y="2723"/>
                    <a:pt x="6078" y="2740"/>
                    <a:pt x="6073" y="2740"/>
                  </a:cubicBezTo>
                  <a:cubicBezTo>
                    <a:pt x="5988" y="2768"/>
                    <a:pt x="5988" y="2791"/>
                    <a:pt x="5882" y="2785"/>
                  </a:cubicBezTo>
                  <a:cubicBezTo>
                    <a:pt x="5876" y="2785"/>
                    <a:pt x="5876" y="2785"/>
                    <a:pt x="5876" y="2780"/>
                  </a:cubicBezTo>
                  <a:cubicBezTo>
                    <a:pt x="5865" y="2757"/>
                    <a:pt x="5781" y="2740"/>
                    <a:pt x="5758" y="2746"/>
                  </a:cubicBezTo>
                  <a:cubicBezTo>
                    <a:pt x="5752" y="2746"/>
                    <a:pt x="5730" y="2774"/>
                    <a:pt x="5719" y="2774"/>
                  </a:cubicBezTo>
                  <a:lnTo>
                    <a:pt x="5713" y="2774"/>
                  </a:lnTo>
                  <a:cubicBezTo>
                    <a:pt x="5707" y="2774"/>
                    <a:pt x="5713" y="2780"/>
                    <a:pt x="5702" y="2785"/>
                  </a:cubicBezTo>
                  <a:cubicBezTo>
                    <a:pt x="5691" y="2797"/>
                    <a:pt x="5663" y="2819"/>
                    <a:pt x="5634" y="2785"/>
                  </a:cubicBezTo>
                  <a:cubicBezTo>
                    <a:pt x="5618" y="2768"/>
                    <a:pt x="5612" y="2774"/>
                    <a:pt x="5590" y="2791"/>
                  </a:cubicBezTo>
                  <a:cubicBezTo>
                    <a:pt x="5578" y="2797"/>
                    <a:pt x="5561" y="2808"/>
                    <a:pt x="5556" y="2825"/>
                  </a:cubicBezTo>
                  <a:cubicBezTo>
                    <a:pt x="5550" y="2830"/>
                    <a:pt x="5550" y="2830"/>
                    <a:pt x="5545" y="2830"/>
                  </a:cubicBezTo>
                  <a:cubicBezTo>
                    <a:pt x="5545" y="2830"/>
                    <a:pt x="5545" y="2830"/>
                    <a:pt x="5539" y="2830"/>
                  </a:cubicBezTo>
                  <a:cubicBezTo>
                    <a:pt x="5539" y="2830"/>
                    <a:pt x="5539" y="2830"/>
                    <a:pt x="5539" y="2836"/>
                  </a:cubicBezTo>
                  <a:cubicBezTo>
                    <a:pt x="5533" y="2836"/>
                    <a:pt x="5528" y="2836"/>
                    <a:pt x="5522" y="2842"/>
                  </a:cubicBezTo>
                  <a:cubicBezTo>
                    <a:pt x="5517" y="2847"/>
                    <a:pt x="5472" y="2847"/>
                    <a:pt x="5460" y="2842"/>
                  </a:cubicBezTo>
                  <a:cubicBezTo>
                    <a:pt x="5348" y="2830"/>
                    <a:pt x="5163" y="2763"/>
                    <a:pt x="5011" y="2763"/>
                  </a:cubicBezTo>
                  <a:cubicBezTo>
                    <a:pt x="4797" y="2763"/>
                    <a:pt x="4893" y="2746"/>
                    <a:pt x="4708" y="2858"/>
                  </a:cubicBezTo>
                  <a:cubicBezTo>
                    <a:pt x="4623" y="2909"/>
                    <a:pt x="4533" y="2931"/>
                    <a:pt x="4483" y="2825"/>
                  </a:cubicBezTo>
                  <a:cubicBezTo>
                    <a:pt x="4477" y="2819"/>
                    <a:pt x="4399" y="2836"/>
                    <a:pt x="4303" y="2858"/>
                  </a:cubicBezTo>
                  <a:cubicBezTo>
                    <a:pt x="3382" y="1590"/>
                    <a:pt x="3382" y="1590"/>
                    <a:pt x="3382" y="1590"/>
                  </a:cubicBezTo>
                  <a:cubicBezTo>
                    <a:pt x="3331" y="1590"/>
                    <a:pt x="3303" y="1623"/>
                    <a:pt x="3252" y="1623"/>
                  </a:cubicBezTo>
                  <a:cubicBezTo>
                    <a:pt x="3236" y="1623"/>
                    <a:pt x="3224" y="1618"/>
                    <a:pt x="3207" y="1618"/>
                  </a:cubicBezTo>
                  <a:cubicBezTo>
                    <a:pt x="3146" y="1618"/>
                    <a:pt x="3123" y="1674"/>
                    <a:pt x="3062" y="1674"/>
                  </a:cubicBezTo>
                  <a:cubicBezTo>
                    <a:pt x="3005" y="1674"/>
                    <a:pt x="2983" y="1623"/>
                    <a:pt x="2932" y="1601"/>
                  </a:cubicBezTo>
                  <a:cubicBezTo>
                    <a:pt x="2904" y="1590"/>
                    <a:pt x="2887" y="1590"/>
                    <a:pt x="2865" y="1590"/>
                  </a:cubicBezTo>
                  <a:cubicBezTo>
                    <a:pt x="2825" y="1590"/>
                    <a:pt x="2809" y="1567"/>
                    <a:pt x="2781" y="1556"/>
                  </a:cubicBezTo>
                  <a:cubicBezTo>
                    <a:pt x="2758" y="1545"/>
                    <a:pt x="2741" y="1539"/>
                    <a:pt x="2724" y="1522"/>
                  </a:cubicBezTo>
                  <a:cubicBezTo>
                    <a:pt x="2708" y="1500"/>
                    <a:pt x="2713" y="1483"/>
                    <a:pt x="2702" y="1460"/>
                  </a:cubicBezTo>
                  <a:cubicBezTo>
                    <a:pt x="2601" y="1489"/>
                    <a:pt x="2601" y="1489"/>
                    <a:pt x="2601" y="1489"/>
                  </a:cubicBezTo>
                  <a:cubicBezTo>
                    <a:pt x="2556" y="1483"/>
                    <a:pt x="2533" y="1455"/>
                    <a:pt x="2483" y="1455"/>
                  </a:cubicBezTo>
                  <a:cubicBezTo>
                    <a:pt x="2438" y="1455"/>
                    <a:pt x="2415" y="1472"/>
                    <a:pt x="2370" y="1472"/>
                  </a:cubicBezTo>
                  <a:cubicBezTo>
                    <a:pt x="2354" y="1472"/>
                    <a:pt x="2354" y="1472"/>
                    <a:pt x="2354" y="1472"/>
                  </a:cubicBezTo>
                  <a:cubicBezTo>
                    <a:pt x="2309" y="1472"/>
                    <a:pt x="2309" y="1472"/>
                    <a:pt x="2309" y="1472"/>
                  </a:cubicBezTo>
                  <a:cubicBezTo>
                    <a:pt x="2292" y="1472"/>
                    <a:pt x="2281" y="1483"/>
                    <a:pt x="2264" y="1494"/>
                  </a:cubicBezTo>
                  <a:cubicBezTo>
                    <a:pt x="2230" y="1517"/>
                    <a:pt x="2196" y="1500"/>
                    <a:pt x="2168" y="1528"/>
                  </a:cubicBezTo>
                  <a:cubicBezTo>
                    <a:pt x="2157" y="1545"/>
                    <a:pt x="2157" y="1562"/>
                    <a:pt x="2146" y="1573"/>
                  </a:cubicBezTo>
                  <a:cubicBezTo>
                    <a:pt x="2118" y="1595"/>
                    <a:pt x="2089" y="1601"/>
                    <a:pt x="2050" y="1601"/>
                  </a:cubicBezTo>
                  <a:cubicBezTo>
                    <a:pt x="2011" y="1601"/>
                    <a:pt x="1988" y="1607"/>
                    <a:pt x="1949" y="1607"/>
                  </a:cubicBezTo>
                  <a:cubicBezTo>
                    <a:pt x="1899" y="1607"/>
                    <a:pt x="1870" y="1567"/>
                    <a:pt x="1859" y="1522"/>
                  </a:cubicBezTo>
                  <a:cubicBezTo>
                    <a:pt x="1803" y="1522"/>
                    <a:pt x="1769" y="1545"/>
                    <a:pt x="1713" y="1545"/>
                  </a:cubicBezTo>
                  <a:cubicBezTo>
                    <a:pt x="1696" y="1545"/>
                    <a:pt x="1685" y="1539"/>
                    <a:pt x="1668" y="1533"/>
                  </a:cubicBezTo>
                  <a:cubicBezTo>
                    <a:pt x="1595" y="1550"/>
                    <a:pt x="1595" y="1550"/>
                    <a:pt x="1595" y="1550"/>
                  </a:cubicBezTo>
                  <a:cubicBezTo>
                    <a:pt x="1539" y="1550"/>
                    <a:pt x="1539" y="1550"/>
                    <a:pt x="1539" y="1550"/>
                  </a:cubicBezTo>
                  <a:cubicBezTo>
                    <a:pt x="1511" y="1550"/>
                    <a:pt x="1494" y="1533"/>
                    <a:pt x="1466" y="1533"/>
                  </a:cubicBezTo>
                  <a:cubicBezTo>
                    <a:pt x="1449" y="1533"/>
                    <a:pt x="1444" y="1556"/>
                    <a:pt x="1421" y="1556"/>
                  </a:cubicBezTo>
                  <a:cubicBezTo>
                    <a:pt x="1399" y="1556"/>
                    <a:pt x="1399" y="1556"/>
                    <a:pt x="1399" y="1556"/>
                  </a:cubicBezTo>
                  <a:cubicBezTo>
                    <a:pt x="1399" y="1545"/>
                    <a:pt x="1399" y="1533"/>
                    <a:pt x="1393" y="1528"/>
                  </a:cubicBezTo>
                  <a:cubicBezTo>
                    <a:pt x="1365" y="1533"/>
                    <a:pt x="1354" y="1545"/>
                    <a:pt x="1325" y="1550"/>
                  </a:cubicBezTo>
                  <a:cubicBezTo>
                    <a:pt x="1241" y="1533"/>
                    <a:pt x="1241" y="1533"/>
                    <a:pt x="1241" y="1533"/>
                  </a:cubicBezTo>
                  <a:cubicBezTo>
                    <a:pt x="1230" y="1533"/>
                    <a:pt x="1224" y="1539"/>
                    <a:pt x="1213" y="1539"/>
                  </a:cubicBezTo>
                  <a:cubicBezTo>
                    <a:pt x="1202" y="1539"/>
                    <a:pt x="1207" y="1522"/>
                    <a:pt x="1207" y="1511"/>
                  </a:cubicBezTo>
                  <a:cubicBezTo>
                    <a:pt x="1163" y="1500"/>
                    <a:pt x="1140" y="1511"/>
                    <a:pt x="1101" y="1511"/>
                  </a:cubicBezTo>
                  <a:cubicBezTo>
                    <a:pt x="1028" y="1511"/>
                    <a:pt x="983" y="1500"/>
                    <a:pt x="910" y="1489"/>
                  </a:cubicBezTo>
                  <a:cubicBezTo>
                    <a:pt x="848" y="1533"/>
                    <a:pt x="809" y="1573"/>
                    <a:pt x="736" y="1573"/>
                  </a:cubicBezTo>
                  <a:cubicBezTo>
                    <a:pt x="713" y="1573"/>
                    <a:pt x="702" y="1573"/>
                    <a:pt x="679" y="1573"/>
                  </a:cubicBezTo>
                  <a:cubicBezTo>
                    <a:pt x="646" y="1573"/>
                    <a:pt x="629" y="1556"/>
                    <a:pt x="601" y="1556"/>
                  </a:cubicBezTo>
                  <a:cubicBezTo>
                    <a:pt x="370" y="1219"/>
                    <a:pt x="370" y="1219"/>
                    <a:pt x="370" y="1219"/>
                  </a:cubicBezTo>
                  <a:cubicBezTo>
                    <a:pt x="376" y="1191"/>
                    <a:pt x="376" y="1174"/>
                    <a:pt x="376" y="1140"/>
                  </a:cubicBezTo>
                  <a:cubicBezTo>
                    <a:pt x="376" y="1090"/>
                    <a:pt x="348" y="1062"/>
                    <a:pt x="309" y="1022"/>
                  </a:cubicBezTo>
                  <a:cubicBezTo>
                    <a:pt x="292" y="1022"/>
                    <a:pt x="275" y="1022"/>
                    <a:pt x="258" y="1022"/>
                  </a:cubicBezTo>
                  <a:cubicBezTo>
                    <a:pt x="247" y="1022"/>
                    <a:pt x="236" y="1022"/>
                    <a:pt x="224" y="1022"/>
                  </a:cubicBezTo>
                  <a:cubicBezTo>
                    <a:pt x="140" y="1034"/>
                    <a:pt x="140" y="1034"/>
                    <a:pt x="140" y="1034"/>
                  </a:cubicBezTo>
                  <a:cubicBezTo>
                    <a:pt x="89" y="1028"/>
                    <a:pt x="39" y="1011"/>
                    <a:pt x="0" y="9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4" name="Freeform 52"/>
            <p:cNvSpPr>
              <a:spLocks noChangeArrowheads="1"/>
            </p:cNvSpPr>
            <p:nvPr/>
          </p:nvSpPr>
          <p:spPr bwMode="auto">
            <a:xfrm>
              <a:off x="14366356" y="6099630"/>
              <a:ext cx="2247754" cy="936625"/>
            </a:xfrm>
            <a:custGeom>
              <a:avLst/>
              <a:gdLst>
                <a:gd name="T0" fmla="*/ 1516 w 6242"/>
                <a:gd name="T1" fmla="*/ 2601 h 2602"/>
                <a:gd name="T2" fmla="*/ 1887 w 6242"/>
                <a:gd name="T3" fmla="*/ 2455 h 2602"/>
                <a:gd name="T4" fmla="*/ 2095 w 6242"/>
                <a:gd name="T5" fmla="*/ 2303 h 2602"/>
                <a:gd name="T6" fmla="*/ 2292 w 6242"/>
                <a:gd name="T7" fmla="*/ 2152 h 2602"/>
                <a:gd name="T8" fmla="*/ 2466 w 6242"/>
                <a:gd name="T9" fmla="*/ 2011 h 2602"/>
                <a:gd name="T10" fmla="*/ 2870 w 6242"/>
                <a:gd name="T11" fmla="*/ 1848 h 2602"/>
                <a:gd name="T12" fmla="*/ 3292 w 6242"/>
                <a:gd name="T13" fmla="*/ 1584 h 2602"/>
                <a:gd name="T14" fmla="*/ 3561 w 6242"/>
                <a:gd name="T15" fmla="*/ 1489 h 2602"/>
                <a:gd name="T16" fmla="*/ 4163 w 6242"/>
                <a:gd name="T17" fmla="*/ 1635 h 2602"/>
                <a:gd name="T18" fmla="*/ 4488 w 6242"/>
                <a:gd name="T19" fmla="*/ 1680 h 2602"/>
                <a:gd name="T20" fmla="*/ 4758 w 6242"/>
                <a:gd name="T21" fmla="*/ 1641 h 2602"/>
                <a:gd name="T22" fmla="*/ 5118 w 6242"/>
                <a:gd name="T23" fmla="*/ 1652 h 2602"/>
                <a:gd name="T24" fmla="*/ 5629 w 6242"/>
                <a:gd name="T25" fmla="*/ 1753 h 2602"/>
                <a:gd name="T26" fmla="*/ 5831 w 6242"/>
                <a:gd name="T27" fmla="*/ 1730 h 2602"/>
                <a:gd name="T28" fmla="*/ 6163 w 6242"/>
                <a:gd name="T29" fmla="*/ 1719 h 2602"/>
                <a:gd name="T30" fmla="*/ 6185 w 6242"/>
                <a:gd name="T31" fmla="*/ 1646 h 2602"/>
                <a:gd name="T32" fmla="*/ 6084 w 6242"/>
                <a:gd name="T33" fmla="*/ 1506 h 2602"/>
                <a:gd name="T34" fmla="*/ 6067 w 6242"/>
                <a:gd name="T35" fmla="*/ 1410 h 2602"/>
                <a:gd name="T36" fmla="*/ 5915 w 6242"/>
                <a:gd name="T37" fmla="*/ 1214 h 2602"/>
                <a:gd name="T38" fmla="*/ 5809 w 6242"/>
                <a:gd name="T39" fmla="*/ 1141 h 2602"/>
                <a:gd name="T40" fmla="*/ 5668 w 6242"/>
                <a:gd name="T41" fmla="*/ 1017 h 2602"/>
                <a:gd name="T42" fmla="*/ 5494 w 6242"/>
                <a:gd name="T43" fmla="*/ 837 h 2602"/>
                <a:gd name="T44" fmla="*/ 5421 w 6242"/>
                <a:gd name="T45" fmla="*/ 708 h 2602"/>
                <a:gd name="T46" fmla="*/ 4859 w 6242"/>
                <a:gd name="T47" fmla="*/ 669 h 2602"/>
                <a:gd name="T48" fmla="*/ 4736 w 6242"/>
                <a:gd name="T49" fmla="*/ 854 h 2602"/>
                <a:gd name="T50" fmla="*/ 4477 w 6242"/>
                <a:gd name="T51" fmla="*/ 1039 h 2602"/>
                <a:gd name="T52" fmla="*/ 4410 w 6242"/>
                <a:gd name="T53" fmla="*/ 1191 h 2602"/>
                <a:gd name="T54" fmla="*/ 3927 w 6242"/>
                <a:gd name="T55" fmla="*/ 1112 h 2602"/>
                <a:gd name="T56" fmla="*/ 3814 w 6242"/>
                <a:gd name="T57" fmla="*/ 882 h 2602"/>
                <a:gd name="T58" fmla="*/ 3522 w 6242"/>
                <a:gd name="T59" fmla="*/ 534 h 2602"/>
                <a:gd name="T60" fmla="*/ 3196 w 6242"/>
                <a:gd name="T61" fmla="*/ 495 h 2602"/>
                <a:gd name="T62" fmla="*/ 2809 w 6242"/>
                <a:gd name="T63" fmla="*/ 433 h 2602"/>
                <a:gd name="T64" fmla="*/ 2545 w 6242"/>
                <a:gd name="T65" fmla="*/ 202 h 2602"/>
                <a:gd name="T66" fmla="*/ 2342 w 6242"/>
                <a:gd name="T67" fmla="*/ 11 h 2602"/>
                <a:gd name="T68" fmla="*/ 2140 w 6242"/>
                <a:gd name="T69" fmla="*/ 0 h 2602"/>
                <a:gd name="T70" fmla="*/ 1876 w 6242"/>
                <a:gd name="T71" fmla="*/ 118 h 2602"/>
                <a:gd name="T72" fmla="*/ 1550 w 6242"/>
                <a:gd name="T73" fmla="*/ 427 h 2602"/>
                <a:gd name="T74" fmla="*/ 1393 w 6242"/>
                <a:gd name="T75" fmla="*/ 714 h 2602"/>
                <a:gd name="T76" fmla="*/ 1213 w 6242"/>
                <a:gd name="T77" fmla="*/ 910 h 2602"/>
                <a:gd name="T78" fmla="*/ 1129 w 6242"/>
                <a:gd name="T79" fmla="*/ 1337 h 2602"/>
                <a:gd name="T80" fmla="*/ 629 w 6242"/>
                <a:gd name="T81" fmla="*/ 1803 h 2602"/>
                <a:gd name="T82" fmla="*/ 455 w 6242"/>
                <a:gd name="T83" fmla="*/ 2101 h 2602"/>
                <a:gd name="T84" fmla="*/ 635 w 6242"/>
                <a:gd name="T85" fmla="*/ 2281 h 2602"/>
                <a:gd name="T86" fmla="*/ 545 w 6242"/>
                <a:gd name="T87" fmla="*/ 2287 h 2602"/>
                <a:gd name="T88" fmla="*/ 354 w 6242"/>
                <a:gd name="T89" fmla="*/ 2264 h 2602"/>
                <a:gd name="T90" fmla="*/ 50 w 6242"/>
                <a:gd name="T91" fmla="*/ 2236 h 2602"/>
                <a:gd name="T92" fmla="*/ 387 w 6242"/>
                <a:gd name="T93" fmla="*/ 2365 h 2602"/>
                <a:gd name="T94" fmla="*/ 758 w 6242"/>
                <a:gd name="T95" fmla="*/ 2393 h 2602"/>
                <a:gd name="T96" fmla="*/ 1090 w 6242"/>
                <a:gd name="T97" fmla="*/ 2528 h 2602"/>
                <a:gd name="T98" fmla="*/ 1376 w 6242"/>
                <a:gd name="T99" fmla="*/ 2539 h 26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242" h="2602">
                  <a:moveTo>
                    <a:pt x="1376" y="2539"/>
                  </a:moveTo>
                  <a:lnTo>
                    <a:pt x="1376" y="2539"/>
                  </a:lnTo>
                  <a:cubicBezTo>
                    <a:pt x="1393" y="2573"/>
                    <a:pt x="1415" y="2573"/>
                    <a:pt x="1449" y="2579"/>
                  </a:cubicBezTo>
                  <a:cubicBezTo>
                    <a:pt x="1477" y="2584"/>
                    <a:pt x="1488" y="2601"/>
                    <a:pt x="1516" y="2601"/>
                  </a:cubicBezTo>
                  <a:cubicBezTo>
                    <a:pt x="1589" y="2601"/>
                    <a:pt x="1623" y="2545"/>
                    <a:pt x="1702" y="2545"/>
                  </a:cubicBezTo>
                  <a:cubicBezTo>
                    <a:pt x="1758" y="2545"/>
                    <a:pt x="1758" y="2545"/>
                    <a:pt x="1758" y="2545"/>
                  </a:cubicBezTo>
                  <a:cubicBezTo>
                    <a:pt x="1814" y="2545"/>
                    <a:pt x="1831" y="2472"/>
                    <a:pt x="1887" y="2472"/>
                  </a:cubicBezTo>
                  <a:cubicBezTo>
                    <a:pt x="1887" y="2455"/>
                    <a:pt x="1887" y="2455"/>
                    <a:pt x="1887" y="2455"/>
                  </a:cubicBezTo>
                  <a:cubicBezTo>
                    <a:pt x="1887" y="2444"/>
                    <a:pt x="1882" y="2438"/>
                    <a:pt x="1882" y="2433"/>
                  </a:cubicBezTo>
                  <a:cubicBezTo>
                    <a:pt x="1887" y="2433"/>
                    <a:pt x="1887" y="2433"/>
                    <a:pt x="1893" y="2433"/>
                  </a:cubicBezTo>
                  <a:cubicBezTo>
                    <a:pt x="1932" y="2433"/>
                    <a:pt x="1949" y="2421"/>
                    <a:pt x="1983" y="2410"/>
                  </a:cubicBezTo>
                  <a:cubicBezTo>
                    <a:pt x="2039" y="2388"/>
                    <a:pt x="2084" y="2365"/>
                    <a:pt x="2095" y="2303"/>
                  </a:cubicBezTo>
                  <a:cubicBezTo>
                    <a:pt x="2101" y="2258"/>
                    <a:pt x="2123" y="2236"/>
                    <a:pt x="2146" y="2197"/>
                  </a:cubicBezTo>
                  <a:cubicBezTo>
                    <a:pt x="2163" y="2180"/>
                    <a:pt x="2157" y="2157"/>
                    <a:pt x="2174" y="2140"/>
                  </a:cubicBezTo>
                  <a:cubicBezTo>
                    <a:pt x="2191" y="2129"/>
                    <a:pt x="2208" y="2135"/>
                    <a:pt x="2224" y="2135"/>
                  </a:cubicBezTo>
                  <a:cubicBezTo>
                    <a:pt x="2252" y="2135"/>
                    <a:pt x="2264" y="2152"/>
                    <a:pt x="2292" y="2152"/>
                  </a:cubicBezTo>
                  <a:cubicBezTo>
                    <a:pt x="2309" y="2152"/>
                    <a:pt x="2314" y="2135"/>
                    <a:pt x="2325" y="2129"/>
                  </a:cubicBezTo>
                  <a:cubicBezTo>
                    <a:pt x="2342" y="2124"/>
                    <a:pt x="2359" y="2135"/>
                    <a:pt x="2376" y="2118"/>
                  </a:cubicBezTo>
                  <a:cubicBezTo>
                    <a:pt x="2393" y="2101"/>
                    <a:pt x="2387" y="2079"/>
                    <a:pt x="2398" y="2062"/>
                  </a:cubicBezTo>
                  <a:cubicBezTo>
                    <a:pt x="2415" y="2034"/>
                    <a:pt x="2443" y="2028"/>
                    <a:pt x="2466" y="2011"/>
                  </a:cubicBezTo>
                  <a:cubicBezTo>
                    <a:pt x="2528" y="1983"/>
                    <a:pt x="2556" y="1944"/>
                    <a:pt x="2623" y="1944"/>
                  </a:cubicBezTo>
                  <a:cubicBezTo>
                    <a:pt x="2696" y="1944"/>
                    <a:pt x="2696" y="1944"/>
                    <a:pt x="2696" y="1944"/>
                  </a:cubicBezTo>
                  <a:cubicBezTo>
                    <a:pt x="2758" y="1944"/>
                    <a:pt x="2758" y="1848"/>
                    <a:pt x="2820" y="1848"/>
                  </a:cubicBezTo>
                  <a:cubicBezTo>
                    <a:pt x="2870" y="1848"/>
                    <a:pt x="2870" y="1848"/>
                    <a:pt x="2870" y="1848"/>
                  </a:cubicBezTo>
                  <a:cubicBezTo>
                    <a:pt x="2966" y="1848"/>
                    <a:pt x="3005" y="1798"/>
                    <a:pt x="3090" y="1753"/>
                  </a:cubicBezTo>
                  <a:cubicBezTo>
                    <a:pt x="3146" y="1725"/>
                    <a:pt x="3168" y="1697"/>
                    <a:pt x="3224" y="1663"/>
                  </a:cubicBezTo>
                  <a:cubicBezTo>
                    <a:pt x="3241" y="1652"/>
                    <a:pt x="3252" y="1657"/>
                    <a:pt x="3264" y="1646"/>
                  </a:cubicBezTo>
                  <a:cubicBezTo>
                    <a:pt x="3286" y="1629"/>
                    <a:pt x="3281" y="1607"/>
                    <a:pt x="3292" y="1584"/>
                  </a:cubicBezTo>
                  <a:cubicBezTo>
                    <a:pt x="3309" y="1562"/>
                    <a:pt x="3331" y="1562"/>
                    <a:pt x="3359" y="1545"/>
                  </a:cubicBezTo>
                  <a:cubicBezTo>
                    <a:pt x="3399" y="1523"/>
                    <a:pt x="3410" y="1489"/>
                    <a:pt x="3449" y="1466"/>
                  </a:cubicBezTo>
                  <a:cubicBezTo>
                    <a:pt x="3466" y="1466"/>
                    <a:pt x="3472" y="1466"/>
                    <a:pt x="3483" y="1466"/>
                  </a:cubicBezTo>
                  <a:cubicBezTo>
                    <a:pt x="3561" y="1489"/>
                    <a:pt x="3561" y="1489"/>
                    <a:pt x="3561" y="1489"/>
                  </a:cubicBezTo>
                  <a:cubicBezTo>
                    <a:pt x="3646" y="1466"/>
                    <a:pt x="3685" y="1444"/>
                    <a:pt x="3769" y="1444"/>
                  </a:cubicBezTo>
                  <a:cubicBezTo>
                    <a:pt x="3882" y="1444"/>
                    <a:pt x="3915" y="1579"/>
                    <a:pt x="4028" y="1579"/>
                  </a:cubicBezTo>
                  <a:cubicBezTo>
                    <a:pt x="4056" y="1579"/>
                    <a:pt x="4067" y="1562"/>
                    <a:pt x="4095" y="1562"/>
                  </a:cubicBezTo>
                  <a:cubicBezTo>
                    <a:pt x="4135" y="1562"/>
                    <a:pt x="4140" y="1607"/>
                    <a:pt x="4163" y="1635"/>
                  </a:cubicBezTo>
                  <a:cubicBezTo>
                    <a:pt x="4180" y="1663"/>
                    <a:pt x="4208" y="1657"/>
                    <a:pt x="4236" y="1669"/>
                  </a:cubicBezTo>
                  <a:cubicBezTo>
                    <a:pt x="4264" y="1680"/>
                    <a:pt x="4281" y="1697"/>
                    <a:pt x="4309" y="1697"/>
                  </a:cubicBezTo>
                  <a:cubicBezTo>
                    <a:pt x="4348" y="1697"/>
                    <a:pt x="4348" y="1697"/>
                    <a:pt x="4348" y="1697"/>
                  </a:cubicBezTo>
                  <a:cubicBezTo>
                    <a:pt x="4404" y="1697"/>
                    <a:pt x="4438" y="1697"/>
                    <a:pt x="4488" y="1680"/>
                  </a:cubicBezTo>
                  <a:cubicBezTo>
                    <a:pt x="4505" y="1669"/>
                    <a:pt x="4511" y="1652"/>
                    <a:pt x="4533" y="1652"/>
                  </a:cubicBezTo>
                  <a:cubicBezTo>
                    <a:pt x="4545" y="1652"/>
                    <a:pt x="4550" y="1663"/>
                    <a:pt x="4562" y="1663"/>
                  </a:cubicBezTo>
                  <a:cubicBezTo>
                    <a:pt x="4595" y="1663"/>
                    <a:pt x="4606" y="1618"/>
                    <a:pt x="4640" y="1618"/>
                  </a:cubicBezTo>
                  <a:cubicBezTo>
                    <a:pt x="4685" y="1618"/>
                    <a:pt x="4713" y="1624"/>
                    <a:pt x="4758" y="1641"/>
                  </a:cubicBezTo>
                  <a:cubicBezTo>
                    <a:pt x="4786" y="1652"/>
                    <a:pt x="4797" y="1669"/>
                    <a:pt x="4825" y="1669"/>
                  </a:cubicBezTo>
                  <a:cubicBezTo>
                    <a:pt x="4848" y="1669"/>
                    <a:pt x="4859" y="1657"/>
                    <a:pt x="4882" y="1657"/>
                  </a:cubicBezTo>
                  <a:cubicBezTo>
                    <a:pt x="4938" y="1657"/>
                    <a:pt x="4966" y="1708"/>
                    <a:pt x="5028" y="1708"/>
                  </a:cubicBezTo>
                  <a:cubicBezTo>
                    <a:pt x="5067" y="1708"/>
                    <a:pt x="5073" y="1652"/>
                    <a:pt x="5118" y="1652"/>
                  </a:cubicBezTo>
                  <a:cubicBezTo>
                    <a:pt x="5151" y="1652"/>
                    <a:pt x="5168" y="1674"/>
                    <a:pt x="5202" y="1674"/>
                  </a:cubicBezTo>
                  <a:cubicBezTo>
                    <a:pt x="5230" y="1674"/>
                    <a:pt x="5247" y="1669"/>
                    <a:pt x="5281" y="1669"/>
                  </a:cubicBezTo>
                  <a:cubicBezTo>
                    <a:pt x="5382" y="1669"/>
                    <a:pt x="5427" y="1753"/>
                    <a:pt x="5528" y="1753"/>
                  </a:cubicBezTo>
                  <a:cubicBezTo>
                    <a:pt x="5629" y="1753"/>
                    <a:pt x="5629" y="1753"/>
                    <a:pt x="5629" y="1753"/>
                  </a:cubicBezTo>
                  <a:cubicBezTo>
                    <a:pt x="5646" y="1753"/>
                    <a:pt x="5657" y="1758"/>
                    <a:pt x="5668" y="1764"/>
                  </a:cubicBezTo>
                  <a:cubicBezTo>
                    <a:pt x="5679" y="1770"/>
                    <a:pt x="5691" y="1775"/>
                    <a:pt x="5708" y="1775"/>
                  </a:cubicBezTo>
                  <a:cubicBezTo>
                    <a:pt x="5730" y="1775"/>
                    <a:pt x="5741" y="1758"/>
                    <a:pt x="5758" y="1747"/>
                  </a:cubicBezTo>
                  <a:cubicBezTo>
                    <a:pt x="5786" y="1736"/>
                    <a:pt x="5803" y="1736"/>
                    <a:pt x="5831" y="1730"/>
                  </a:cubicBezTo>
                  <a:cubicBezTo>
                    <a:pt x="5854" y="1719"/>
                    <a:pt x="5859" y="1697"/>
                    <a:pt x="5882" y="1697"/>
                  </a:cubicBezTo>
                  <a:cubicBezTo>
                    <a:pt x="5899" y="1697"/>
                    <a:pt x="5910" y="1702"/>
                    <a:pt x="5927" y="1702"/>
                  </a:cubicBezTo>
                  <a:cubicBezTo>
                    <a:pt x="5972" y="1702"/>
                    <a:pt x="6000" y="1680"/>
                    <a:pt x="6050" y="1680"/>
                  </a:cubicBezTo>
                  <a:cubicBezTo>
                    <a:pt x="6095" y="1680"/>
                    <a:pt x="6118" y="1719"/>
                    <a:pt x="6163" y="1719"/>
                  </a:cubicBezTo>
                  <a:cubicBezTo>
                    <a:pt x="6196" y="1719"/>
                    <a:pt x="6213" y="1714"/>
                    <a:pt x="6241" y="1697"/>
                  </a:cubicBezTo>
                  <a:lnTo>
                    <a:pt x="6241" y="1697"/>
                  </a:lnTo>
                  <a:cubicBezTo>
                    <a:pt x="6224" y="1674"/>
                    <a:pt x="6208" y="1674"/>
                    <a:pt x="6180" y="1663"/>
                  </a:cubicBezTo>
                  <a:cubicBezTo>
                    <a:pt x="6185" y="1657"/>
                    <a:pt x="6185" y="1657"/>
                    <a:pt x="6185" y="1646"/>
                  </a:cubicBezTo>
                  <a:cubicBezTo>
                    <a:pt x="6185" y="1601"/>
                    <a:pt x="6157" y="1584"/>
                    <a:pt x="6129" y="1545"/>
                  </a:cubicBezTo>
                  <a:cubicBezTo>
                    <a:pt x="6135" y="1545"/>
                    <a:pt x="6135" y="1545"/>
                    <a:pt x="6135" y="1545"/>
                  </a:cubicBezTo>
                  <a:cubicBezTo>
                    <a:pt x="6135" y="1539"/>
                    <a:pt x="6135" y="1539"/>
                    <a:pt x="6135" y="1539"/>
                  </a:cubicBezTo>
                  <a:cubicBezTo>
                    <a:pt x="6112" y="1528"/>
                    <a:pt x="6101" y="1523"/>
                    <a:pt x="6084" y="1506"/>
                  </a:cubicBezTo>
                  <a:cubicBezTo>
                    <a:pt x="6084" y="1500"/>
                    <a:pt x="6090" y="1494"/>
                    <a:pt x="6090" y="1489"/>
                  </a:cubicBezTo>
                  <a:cubicBezTo>
                    <a:pt x="6123" y="1489"/>
                    <a:pt x="6123" y="1489"/>
                    <a:pt x="6123" y="1489"/>
                  </a:cubicBezTo>
                  <a:cubicBezTo>
                    <a:pt x="6129" y="1483"/>
                    <a:pt x="6135" y="1478"/>
                    <a:pt x="6135" y="1466"/>
                  </a:cubicBezTo>
                  <a:cubicBezTo>
                    <a:pt x="6135" y="1433"/>
                    <a:pt x="6095" y="1421"/>
                    <a:pt x="6067" y="1410"/>
                  </a:cubicBezTo>
                  <a:cubicBezTo>
                    <a:pt x="6045" y="1399"/>
                    <a:pt x="6039" y="1376"/>
                    <a:pt x="6022" y="1360"/>
                  </a:cubicBezTo>
                  <a:cubicBezTo>
                    <a:pt x="6011" y="1348"/>
                    <a:pt x="5994" y="1343"/>
                    <a:pt x="5994" y="1326"/>
                  </a:cubicBezTo>
                  <a:cubicBezTo>
                    <a:pt x="5994" y="1315"/>
                    <a:pt x="5994" y="1309"/>
                    <a:pt x="5994" y="1298"/>
                  </a:cubicBezTo>
                  <a:cubicBezTo>
                    <a:pt x="5994" y="1253"/>
                    <a:pt x="5960" y="1214"/>
                    <a:pt x="5915" y="1214"/>
                  </a:cubicBezTo>
                  <a:cubicBezTo>
                    <a:pt x="5893" y="1214"/>
                    <a:pt x="5887" y="1230"/>
                    <a:pt x="5865" y="1230"/>
                  </a:cubicBezTo>
                  <a:cubicBezTo>
                    <a:pt x="5854" y="1230"/>
                    <a:pt x="5854" y="1208"/>
                    <a:pt x="5848" y="1197"/>
                  </a:cubicBezTo>
                  <a:cubicBezTo>
                    <a:pt x="5842" y="1174"/>
                    <a:pt x="5842" y="1163"/>
                    <a:pt x="5837" y="1141"/>
                  </a:cubicBezTo>
                  <a:cubicBezTo>
                    <a:pt x="5809" y="1141"/>
                    <a:pt x="5809" y="1141"/>
                    <a:pt x="5809" y="1141"/>
                  </a:cubicBezTo>
                  <a:cubicBezTo>
                    <a:pt x="5809" y="1157"/>
                    <a:pt x="5809" y="1157"/>
                    <a:pt x="5809" y="1157"/>
                  </a:cubicBezTo>
                  <a:cubicBezTo>
                    <a:pt x="5803" y="1157"/>
                    <a:pt x="5803" y="1157"/>
                    <a:pt x="5803" y="1157"/>
                  </a:cubicBezTo>
                  <a:cubicBezTo>
                    <a:pt x="5764" y="1118"/>
                    <a:pt x="5764" y="1079"/>
                    <a:pt x="5719" y="1045"/>
                  </a:cubicBezTo>
                  <a:cubicBezTo>
                    <a:pt x="5702" y="1034"/>
                    <a:pt x="5679" y="1039"/>
                    <a:pt x="5668" y="1017"/>
                  </a:cubicBezTo>
                  <a:cubicBezTo>
                    <a:pt x="5657" y="1000"/>
                    <a:pt x="5663" y="983"/>
                    <a:pt x="5651" y="978"/>
                  </a:cubicBezTo>
                  <a:cubicBezTo>
                    <a:pt x="5629" y="966"/>
                    <a:pt x="5618" y="983"/>
                    <a:pt x="5595" y="978"/>
                  </a:cubicBezTo>
                  <a:cubicBezTo>
                    <a:pt x="5573" y="972"/>
                    <a:pt x="5578" y="944"/>
                    <a:pt x="5567" y="921"/>
                  </a:cubicBezTo>
                  <a:cubicBezTo>
                    <a:pt x="5539" y="888"/>
                    <a:pt x="5494" y="882"/>
                    <a:pt x="5494" y="837"/>
                  </a:cubicBezTo>
                  <a:cubicBezTo>
                    <a:pt x="5494" y="832"/>
                    <a:pt x="5494" y="826"/>
                    <a:pt x="5494" y="815"/>
                  </a:cubicBezTo>
                  <a:cubicBezTo>
                    <a:pt x="5494" y="798"/>
                    <a:pt x="5488" y="798"/>
                    <a:pt x="5477" y="787"/>
                  </a:cubicBezTo>
                  <a:lnTo>
                    <a:pt x="5477" y="787"/>
                  </a:lnTo>
                  <a:cubicBezTo>
                    <a:pt x="5444" y="775"/>
                    <a:pt x="5449" y="730"/>
                    <a:pt x="5421" y="708"/>
                  </a:cubicBezTo>
                  <a:cubicBezTo>
                    <a:pt x="5382" y="680"/>
                    <a:pt x="5348" y="685"/>
                    <a:pt x="5303" y="674"/>
                  </a:cubicBezTo>
                  <a:cubicBezTo>
                    <a:pt x="5219" y="657"/>
                    <a:pt x="5168" y="646"/>
                    <a:pt x="5084" y="646"/>
                  </a:cubicBezTo>
                  <a:cubicBezTo>
                    <a:pt x="5022" y="646"/>
                    <a:pt x="4994" y="685"/>
                    <a:pt x="4938" y="685"/>
                  </a:cubicBezTo>
                  <a:cubicBezTo>
                    <a:pt x="4904" y="685"/>
                    <a:pt x="4893" y="669"/>
                    <a:pt x="4859" y="669"/>
                  </a:cubicBezTo>
                  <a:cubicBezTo>
                    <a:pt x="4854" y="669"/>
                    <a:pt x="4854" y="685"/>
                    <a:pt x="4842" y="685"/>
                  </a:cubicBezTo>
                  <a:cubicBezTo>
                    <a:pt x="4814" y="685"/>
                    <a:pt x="4797" y="685"/>
                    <a:pt x="4769" y="674"/>
                  </a:cubicBezTo>
                  <a:lnTo>
                    <a:pt x="4769" y="674"/>
                  </a:lnTo>
                  <a:cubicBezTo>
                    <a:pt x="4752" y="742"/>
                    <a:pt x="4736" y="781"/>
                    <a:pt x="4736" y="854"/>
                  </a:cubicBezTo>
                  <a:cubicBezTo>
                    <a:pt x="4736" y="888"/>
                    <a:pt x="4747" y="905"/>
                    <a:pt x="4747" y="938"/>
                  </a:cubicBezTo>
                  <a:cubicBezTo>
                    <a:pt x="4747" y="961"/>
                    <a:pt x="4713" y="961"/>
                    <a:pt x="4691" y="972"/>
                  </a:cubicBezTo>
                  <a:cubicBezTo>
                    <a:pt x="4651" y="994"/>
                    <a:pt x="4629" y="1000"/>
                    <a:pt x="4584" y="1011"/>
                  </a:cubicBezTo>
                  <a:cubicBezTo>
                    <a:pt x="4545" y="1022"/>
                    <a:pt x="4517" y="1017"/>
                    <a:pt x="4477" y="1039"/>
                  </a:cubicBezTo>
                  <a:cubicBezTo>
                    <a:pt x="4455" y="1056"/>
                    <a:pt x="4432" y="1067"/>
                    <a:pt x="4404" y="1067"/>
                  </a:cubicBezTo>
                  <a:cubicBezTo>
                    <a:pt x="4404" y="1079"/>
                    <a:pt x="4404" y="1084"/>
                    <a:pt x="4404" y="1090"/>
                  </a:cubicBezTo>
                  <a:cubicBezTo>
                    <a:pt x="4404" y="1118"/>
                    <a:pt x="4404" y="1129"/>
                    <a:pt x="4410" y="1152"/>
                  </a:cubicBezTo>
                  <a:cubicBezTo>
                    <a:pt x="4410" y="1191"/>
                    <a:pt x="4410" y="1191"/>
                    <a:pt x="4410" y="1191"/>
                  </a:cubicBezTo>
                  <a:cubicBezTo>
                    <a:pt x="4410" y="1219"/>
                    <a:pt x="4382" y="1225"/>
                    <a:pt x="4365" y="1247"/>
                  </a:cubicBezTo>
                  <a:cubicBezTo>
                    <a:pt x="4331" y="1303"/>
                    <a:pt x="4297" y="1348"/>
                    <a:pt x="4236" y="1348"/>
                  </a:cubicBezTo>
                  <a:cubicBezTo>
                    <a:pt x="4163" y="1348"/>
                    <a:pt x="4168" y="1247"/>
                    <a:pt x="4106" y="1202"/>
                  </a:cubicBezTo>
                  <a:cubicBezTo>
                    <a:pt x="4045" y="1157"/>
                    <a:pt x="4005" y="1124"/>
                    <a:pt x="3927" y="1112"/>
                  </a:cubicBezTo>
                  <a:cubicBezTo>
                    <a:pt x="3921" y="1062"/>
                    <a:pt x="3870" y="1045"/>
                    <a:pt x="3870" y="994"/>
                  </a:cubicBezTo>
                  <a:cubicBezTo>
                    <a:pt x="3870" y="961"/>
                    <a:pt x="3887" y="944"/>
                    <a:pt x="3904" y="910"/>
                  </a:cubicBezTo>
                  <a:cubicBezTo>
                    <a:pt x="3899" y="905"/>
                    <a:pt x="3899" y="905"/>
                    <a:pt x="3899" y="905"/>
                  </a:cubicBezTo>
                  <a:cubicBezTo>
                    <a:pt x="3865" y="905"/>
                    <a:pt x="3831" y="910"/>
                    <a:pt x="3814" y="882"/>
                  </a:cubicBezTo>
                  <a:cubicBezTo>
                    <a:pt x="3792" y="848"/>
                    <a:pt x="3809" y="820"/>
                    <a:pt x="3797" y="787"/>
                  </a:cubicBezTo>
                  <a:cubicBezTo>
                    <a:pt x="3786" y="759"/>
                    <a:pt x="3769" y="747"/>
                    <a:pt x="3741" y="730"/>
                  </a:cubicBezTo>
                  <a:cubicBezTo>
                    <a:pt x="3696" y="657"/>
                    <a:pt x="3663" y="612"/>
                    <a:pt x="3584" y="573"/>
                  </a:cubicBezTo>
                  <a:cubicBezTo>
                    <a:pt x="3561" y="562"/>
                    <a:pt x="3550" y="534"/>
                    <a:pt x="3522" y="534"/>
                  </a:cubicBezTo>
                  <a:cubicBezTo>
                    <a:pt x="3494" y="534"/>
                    <a:pt x="3483" y="562"/>
                    <a:pt x="3455" y="562"/>
                  </a:cubicBezTo>
                  <a:cubicBezTo>
                    <a:pt x="3432" y="562"/>
                    <a:pt x="3427" y="539"/>
                    <a:pt x="3404" y="539"/>
                  </a:cubicBezTo>
                  <a:cubicBezTo>
                    <a:pt x="3371" y="539"/>
                    <a:pt x="3354" y="551"/>
                    <a:pt x="3326" y="551"/>
                  </a:cubicBezTo>
                  <a:cubicBezTo>
                    <a:pt x="3269" y="551"/>
                    <a:pt x="3252" y="495"/>
                    <a:pt x="3196" y="495"/>
                  </a:cubicBezTo>
                  <a:cubicBezTo>
                    <a:pt x="3151" y="495"/>
                    <a:pt x="3129" y="511"/>
                    <a:pt x="3090" y="511"/>
                  </a:cubicBezTo>
                  <a:cubicBezTo>
                    <a:pt x="3039" y="511"/>
                    <a:pt x="3017" y="478"/>
                    <a:pt x="2966" y="478"/>
                  </a:cubicBezTo>
                  <a:cubicBezTo>
                    <a:pt x="2899" y="478"/>
                    <a:pt x="2899" y="478"/>
                    <a:pt x="2899" y="478"/>
                  </a:cubicBezTo>
                  <a:cubicBezTo>
                    <a:pt x="2859" y="478"/>
                    <a:pt x="2837" y="455"/>
                    <a:pt x="2809" y="433"/>
                  </a:cubicBezTo>
                  <a:cubicBezTo>
                    <a:pt x="2775" y="416"/>
                    <a:pt x="2752" y="405"/>
                    <a:pt x="2724" y="382"/>
                  </a:cubicBezTo>
                  <a:cubicBezTo>
                    <a:pt x="2696" y="348"/>
                    <a:pt x="2657" y="365"/>
                    <a:pt x="2623" y="337"/>
                  </a:cubicBezTo>
                  <a:cubicBezTo>
                    <a:pt x="2595" y="320"/>
                    <a:pt x="2590" y="298"/>
                    <a:pt x="2573" y="264"/>
                  </a:cubicBezTo>
                  <a:cubicBezTo>
                    <a:pt x="2562" y="242"/>
                    <a:pt x="2556" y="225"/>
                    <a:pt x="2545" y="202"/>
                  </a:cubicBezTo>
                  <a:cubicBezTo>
                    <a:pt x="2533" y="180"/>
                    <a:pt x="2505" y="180"/>
                    <a:pt x="2477" y="174"/>
                  </a:cubicBezTo>
                  <a:cubicBezTo>
                    <a:pt x="2460" y="163"/>
                    <a:pt x="2455" y="152"/>
                    <a:pt x="2438" y="141"/>
                  </a:cubicBezTo>
                  <a:cubicBezTo>
                    <a:pt x="2415" y="124"/>
                    <a:pt x="2387" y="129"/>
                    <a:pt x="2365" y="107"/>
                  </a:cubicBezTo>
                  <a:cubicBezTo>
                    <a:pt x="2342" y="79"/>
                    <a:pt x="2359" y="45"/>
                    <a:pt x="2342" y="11"/>
                  </a:cubicBezTo>
                  <a:lnTo>
                    <a:pt x="2342" y="11"/>
                  </a:lnTo>
                  <a:cubicBezTo>
                    <a:pt x="2320" y="11"/>
                    <a:pt x="2309" y="6"/>
                    <a:pt x="2286" y="6"/>
                  </a:cubicBezTo>
                  <a:cubicBezTo>
                    <a:pt x="2258" y="6"/>
                    <a:pt x="2241" y="17"/>
                    <a:pt x="2219" y="17"/>
                  </a:cubicBezTo>
                  <a:cubicBezTo>
                    <a:pt x="2185" y="17"/>
                    <a:pt x="2174" y="0"/>
                    <a:pt x="2140" y="0"/>
                  </a:cubicBezTo>
                  <a:cubicBezTo>
                    <a:pt x="2118" y="0"/>
                    <a:pt x="2112" y="28"/>
                    <a:pt x="2101" y="51"/>
                  </a:cubicBezTo>
                  <a:cubicBezTo>
                    <a:pt x="2078" y="96"/>
                    <a:pt x="2050" y="129"/>
                    <a:pt x="2000" y="129"/>
                  </a:cubicBezTo>
                  <a:cubicBezTo>
                    <a:pt x="1955" y="129"/>
                    <a:pt x="1955" y="129"/>
                    <a:pt x="1955" y="129"/>
                  </a:cubicBezTo>
                  <a:cubicBezTo>
                    <a:pt x="1921" y="129"/>
                    <a:pt x="1904" y="118"/>
                    <a:pt x="1876" y="118"/>
                  </a:cubicBezTo>
                  <a:cubicBezTo>
                    <a:pt x="1814" y="118"/>
                    <a:pt x="1792" y="169"/>
                    <a:pt x="1747" y="208"/>
                  </a:cubicBezTo>
                  <a:lnTo>
                    <a:pt x="1747" y="208"/>
                  </a:lnTo>
                  <a:cubicBezTo>
                    <a:pt x="1747" y="281"/>
                    <a:pt x="1724" y="348"/>
                    <a:pt x="1662" y="388"/>
                  </a:cubicBezTo>
                  <a:cubicBezTo>
                    <a:pt x="1623" y="416"/>
                    <a:pt x="1589" y="405"/>
                    <a:pt x="1550" y="427"/>
                  </a:cubicBezTo>
                  <a:cubicBezTo>
                    <a:pt x="1516" y="450"/>
                    <a:pt x="1516" y="489"/>
                    <a:pt x="1516" y="528"/>
                  </a:cubicBezTo>
                  <a:cubicBezTo>
                    <a:pt x="1516" y="573"/>
                    <a:pt x="1516" y="573"/>
                    <a:pt x="1516" y="573"/>
                  </a:cubicBezTo>
                  <a:cubicBezTo>
                    <a:pt x="1522" y="601"/>
                    <a:pt x="1522" y="601"/>
                    <a:pt x="1522" y="601"/>
                  </a:cubicBezTo>
                  <a:cubicBezTo>
                    <a:pt x="1505" y="663"/>
                    <a:pt x="1460" y="714"/>
                    <a:pt x="1393" y="714"/>
                  </a:cubicBezTo>
                  <a:cubicBezTo>
                    <a:pt x="1365" y="714"/>
                    <a:pt x="1348" y="702"/>
                    <a:pt x="1320" y="702"/>
                  </a:cubicBezTo>
                  <a:cubicBezTo>
                    <a:pt x="1309" y="702"/>
                    <a:pt x="1314" y="714"/>
                    <a:pt x="1309" y="725"/>
                  </a:cubicBezTo>
                  <a:cubicBezTo>
                    <a:pt x="1297" y="753"/>
                    <a:pt x="1292" y="770"/>
                    <a:pt x="1281" y="798"/>
                  </a:cubicBezTo>
                  <a:cubicBezTo>
                    <a:pt x="1252" y="843"/>
                    <a:pt x="1241" y="865"/>
                    <a:pt x="1213" y="910"/>
                  </a:cubicBezTo>
                  <a:cubicBezTo>
                    <a:pt x="1179" y="972"/>
                    <a:pt x="1157" y="1006"/>
                    <a:pt x="1123" y="1067"/>
                  </a:cubicBezTo>
                  <a:cubicBezTo>
                    <a:pt x="1112" y="1090"/>
                    <a:pt x="1090" y="1101"/>
                    <a:pt x="1090" y="1124"/>
                  </a:cubicBezTo>
                  <a:cubicBezTo>
                    <a:pt x="1090" y="1186"/>
                    <a:pt x="1157" y="1208"/>
                    <a:pt x="1157" y="1270"/>
                  </a:cubicBezTo>
                  <a:cubicBezTo>
                    <a:pt x="1157" y="1298"/>
                    <a:pt x="1140" y="1309"/>
                    <a:pt x="1129" y="1337"/>
                  </a:cubicBezTo>
                  <a:cubicBezTo>
                    <a:pt x="1106" y="1399"/>
                    <a:pt x="1084" y="1433"/>
                    <a:pt x="1039" y="1472"/>
                  </a:cubicBezTo>
                  <a:cubicBezTo>
                    <a:pt x="977" y="1539"/>
                    <a:pt x="938" y="1562"/>
                    <a:pt x="865" y="1612"/>
                  </a:cubicBezTo>
                  <a:cubicBezTo>
                    <a:pt x="825" y="1641"/>
                    <a:pt x="820" y="1685"/>
                    <a:pt x="769" y="1697"/>
                  </a:cubicBezTo>
                  <a:cubicBezTo>
                    <a:pt x="702" y="1714"/>
                    <a:pt x="674" y="1753"/>
                    <a:pt x="629" y="1803"/>
                  </a:cubicBezTo>
                  <a:cubicBezTo>
                    <a:pt x="590" y="1848"/>
                    <a:pt x="517" y="1848"/>
                    <a:pt x="517" y="1905"/>
                  </a:cubicBezTo>
                  <a:cubicBezTo>
                    <a:pt x="517" y="1938"/>
                    <a:pt x="533" y="1950"/>
                    <a:pt x="533" y="1983"/>
                  </a:cubicBezTo>
                  <a:cubicBezTo>
                    <a:pt x="533" y="2011"/>
                    <a:pt x="517" y="2028"/>
                    <a:pt x="500" y="2051"/>
                  </a:cubicBezTo>
                  <a:cubicBezTo>
                    <a:pt x="483" y="2067"/>
                    <a:pt x="477" y="2084"/>
                    <a:pt x="455" y="2101"/>
                  </a:cubicBezTo>
                  <a:lnTo>
                    <a:pt x="455" y="2101"/>
                  </a:lnTo>
                  <a:cubicBezTo>
                    <a:pt x="477" y="2129"/>
                    <a:pt x="500" y="2135"/>
                    <a:pt x="522" y="2163"/>
                  </a:cubicBezTo>
                  <a:cubicBezTo>
                    <a:pt x="545" y="2180"/>
                    <a:pt x="533" y="2213"/>
                    <a:pt x="562" y="2230"/>
                  </a:cubicBezTo>
                  <a:cubicBezTo>
                    <a:pt x="590" y="2253"/>
                    <a:pt x="606" y="2264"/>
                    <a:pt x="635" y="2281"/>
                  </a:cubicBezTo>
                  <a:cubicBezTo>
                    <a:pt x="663" y="2292"/>
                    <a:pt x="696" y="2292"/>
                    <a:pt x="696" y="2320"/>
                  </a:cubicBezTo>
                  <a:cubicBezTo>
                    <a:pt x="696" y="2326"/>
                    <a:pt x="691" y="2331"/>
                    <a:pt x="691" y="2337"/>
                  </a:cubicBezTo>
                  <a:cubicBezTo>
                    <a:pt x="685" y="2337"/>
                    <a:pt x="685" y="2337"/>
                    <a:pt x="679" y="2337"/>
                  </a:cubicBezTo>
                  <a:cubicBezTo>
                    <a:pt x="623" y="2337"/>
                    <a:pt x="601" y="2287"/>
                    <a:pt x="545" y="2287"/>
                  </a:cubicBezTo>
                  <a:cubicBezTo>
                    <a:pt x="528" y="2287"/>
                    <a:pt x="522" y="2292"/>
                    <a:pt x="511" y="2298"/>
                  </a:cubicBezTo>
                  <a:cubicBezTo>
                    <a:pt x="472" y="2287"/>
                    <a:pt x="472" y="2287"/>
                    <a:pt x="472" y="2287"/>
                  </a:cubicBezTo>
                  <a:cubicBezTo>
                    <a:pt x="460" y="2292"/>
                    <a:pt x="449" y="2292"/>
                    <a:pt x="438" y="2292"/>
                  </a:cubicBezTo>
                  <a:cubicBezTo>
                    <a:pt x="404" y="2292"/>
                    <a:pt x="387" y="2264"/>
                    <a:pt x="354" y="2264"/>
                  </a:cubicBezTo>
                  <a:cubicBezTo>
                    <a:pt x="325" y="2264"/>
                    <a:pt x="309" y="2264"/>
                    <a:pt x="281" y="2264"/>
                  </a:cubicBezTo>
                  <a:cubicBezTo>
                    <a:pt x="252" y="2264"/>
                    <a:pt x="230" y="2253"/>
                    <a:pt x="202" y="2253"/>
                  </a:cubicBezTo>
                  <a:cubicBezTo>
                    <a:pt x="123" y="2253"/>
                    <a:pt x="123" y="2253"/>
                    <a:pt x="123" y="2253"/>
                  </a:cubicBezTo>
                  <a:cubicBezTo>
                    <a:pt x="95" y="2253"/>
                    <a:pt x="78" y="2236"/>
                    <a:pt x="50" y="2236"/>
                  </a:cubicBezTo>
                  <a:cubicBezTo>
                    <a:pt x="22" y="2236"/>
                    <a:pt x="11" y="2264"/>
                    <a:pt x="0" y="2287"/>
                  </a:cubicBezTo>
                  <a:lnTo>
                    <a:pt x="0" y="2287"/>
                  </a:lnTo>
                  <a:cubicBezTo>
                    <a:pt x="95" y="2287"/>
                    <a:pt x="146" y="2298"/>
                    <a:pt x="241" y="2326"/>
                  </a:cubicBezTo>
                  <a:cubicBezTo>
                    <a:pt x="297" y="2343"/>
                    <a:pt x="325" y="2365"/>
                    <a:pt x="387" y="2365"/>
                  </a:cubicBezTo>
                  <a:cubicBezTo>
                    <a:pt x="427" y="2365"/>
                    <a:pt x="443" y="2331"/>
                    <a:pt x="483" y="2331"/>
                  </a:cubicBezTo>
                  <a:cubicBezTo>
                    <a:pt x="533" y="2331"/>
                    <a:pt x="556" y="2365"/>
                    <a:pt x="612" y="2365"/>
                  </a:cubicBezTo>
                  <a:cubicBezTo>
                    <a:pt x="651" y="2365"/>
                    <a:pt x="651" y="2365"/>
                    <a:pt x="651" y="2365"/>
                  </a:cubicBezTo>
                  <a:cubicBezTo>
                    <a:pt x="691" y="2365"/>
                    <a:pt x="713" y="2382"/>
                    <a:pt x="758" y="2393"/>
                  </a:cubicBezTo>
                  <a:cubicBezTo>
                    <a:pt x="786" y="2399"/>
                    <a:pt x="809" y="2388"/>
                    <a:pt x="831" y="2405"/>
                  </a:cubicBezTo>
                  <a:cubicBezTo>
                    <a:pt x="882" y="2444"/>
                    <a:pt x="904" y="2494"/>
                    <a:pt x="966" y="2494"/>
                  </a:cubicBezTo>
                  <a:cubicBezTo>
                    <a:pt x="988" y="2494"/>
                    <a:pt x="1000" y="2483"/>
                    <a:pt x="1022" y="2483"/>
                  </a:cubicBezTo>
                  <a:cubicBezTo>
                    <a:pt x="1050" y="2483"/>
                    <a:pt x="1061" y="2511"/>
                    <a:pt x="1090" y="2528"/>
                  </a:cubicBezTo>
                  <a:cubicBezTo>
                    <a:pt x="1151" y="2551"/>
                    <a:pt x="1185" y="2579"/>
                    <a:pt x="1252" y="2579"/>
                  </a:cubicBezTo>
                  <a:cubicBezTo>
                    <a:pt x="1303" y="2579"/>
                    <a:pt x="1320" y="2556"/>
                    <a:pt x="1365" y="2534"/>
                  </a:cubicBezTo>
                  <a:cubicBezTo>
                    <a:pt x="1376" y="2534"/>
                    <a:pt x="1376" y="2534"/>
                    <a:pt x="1376" y="2534"/>
                  </a:cubicBezTo>
                  <a:cubicBezTo>
                    <a:pt x="1376" y="2539"/>
                    <a:pt x="1376" y="2539"/>
                    <a:pt x="1376" y="25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5" name="Freeform 53"/>
            <p:cNvSpPr>
              <a:spLocks noChangeArrowheads="1"/>
            </p:cNvSpPr>
            <p:nvPr/>
          </p:nvSpPr>
          <p:spPr bwMode="auto">
            <a:xfrm>
              <a:off x="15806125" y="5585280"/>
              <a:ext cx="714328" cy="798513"/>
            </a:xfrm>
            <a:custGeom>
              <a:avLst/>
              <a:gdLst>
                <a:gd name="T0" fmla="*/ 769 w 1984"/>
                <a:gd name="T1" fmla="*/ 2106 h 2220"/>
                <a:gd name="T2" fmla="*/ 859 w 1984"/>
                <a:gd name="T3" fmla="*/ 2101 h 2220"/>
                <a:gd name="T4" fmla="*/ 1084 w 1984"/>
                <a:gd name="T5" fmla="*/ 2078 h 2220"/>
                <a:gd name="T6" fmla="*/ 1421 w 1984"/>
                <a:gd name="T7" fmla="*/ 2140 h 2220"/>
                <a:gd name="T8" fmla="*/ 1477 w 1984"/>
                <a:gd name="T9" fmla="*/ 2219 h 2220"/>
                <a:gd name="T10" fmla="*/ 1500 w 1984"/>
                <a:gd name="T11" fmla="*/ 2095 h 2220"/>
                <a:gd name="T12" fmla="*/ 1483 w 1984"/>
                <a:gd name="T13" fmla="*/ 1955 h 2220"/>
                <a:gd name="T14" fmla="*/ 1511 w 1984"/>
                <a:gd name="T15" fmla="*/ 1803 h 2220"/>
                <a:gd name="T16" fmla="*/ 1567 w 1984"/>
                <a:gd name="T17" fmla="*/ 1651 h 2220"/>
                <a:gd name="T18" fmla="*/ 1724 w 1984"/>
                <a:gd name="T19" fmla="*/ 1415 h 2220"/>
                <a:gd name="T20" fmla="*/ 1691 w 1984"/>
                <a:gd name="T21" fmla="*/ 1264 h 2220"/>
                <a:gd name="T22" fmla="*/ 1601 w 1984"/>
                <a:gd name="T23" fmla="*/ 1067 h 2220"/>
                <a:gd name="T24" fmla="*/ 1612 w 1984"/>
                <a:gd name="T25" fmla="*/ 915 h 2220"/>
                <a:gd name="T26" fmla="*/ 1578 w 1984"/>
                <a:gd name="T27" fmla="*/ 803 h 2220"/>
                <a:gd name="T28" fmla="*/ 1612 w 1984"/>
                <a:gd name="T29" fmla="*/ 691 h 2220"/>
                <a:gd name="T30" fmla="*/ 1719 w 1984"/>
                <a:gd name="T31" fmla="*/ 623 h 2220"/>
                <a:gd name="T32" fmla="*/ 1882 w 1984"/>
                <a:gd name="T33" fmla="*/ 460 h 2220"/>
                <a:gd name="T34" fmla="*/ 1983 w 1984"/>
                <a:gd name="T35" fmla="*/ 348 h 2220"/>
                <a:gd name="T36" fmla="*/ 1865 w 1984"/>
                <a:gd name="T37" fmla="*/ 325 h 2220"/>
                <a:gd name="T38" fmla="*/ 1764 w 1984"/>
                <a:gd name="T39" fmla="*/ 269 h 2220"/>
                <a:gd name="T40" fmla="*/ 1623 w 1984"/>
                <a:gd name="T41" fmla="*/ 241 h 2220"/>
                <a:gd name="T42" fmla="*/ 1472 w 1984"/>
                <a:gd name="T43" fmla="*/ 269 h 2220"/>
                <a:gd name="T44" fmla="*/ 1393 w 1984"/>
                <a:gd name="T45" fmla="*/ 331 h 2220"/>
                <a:gd name="T46" fmla="*/ 1326 w 1984"/>
                <a:gd name="T47" fmla="*/ 348 h 2220"/>
                <a:gd name="T48" fmla="*/ 1331 w 1984"/>
                <a:gd name="T49" fmla="*/ 247 h 2220"/>
                <a:gd name="T50" fmla="*/ 1123 w 1984"/>
                <a:gd name="T51" fmla="*/ 0 h 2220"/>
                <a:gd name="T52" fmla="*/ 938 w 1984"/>
                <a:gd name="T53" fmla="*/ 123 h 2220"/>
                <a:gd name="T54" fmla="*/ 786 w 1984"/>
                <a:gd name="T55" fmla="*/ 202 h 2220"/>
                <a:gd name="T56" fmla="*/ 618 w 1984"/>
                <a:gd name="T57" fmla="*/ 151 h 2220"/>
                <a:gd name="T58" fmla="*/ 342 w 1984"/>
                <a:gd name="T59" fmla="*/ 213 h 2220"/>
                <a:gd name="T60" fmla="*/ 236 w 1984"/>
                <a:gd name="T61" fmla="*/ 241 h 2220"/>
                <a:gd name="T62" fmla="*/ 106 w 1984"/>
                <a:gd name="T63" fmla="*/ 314 h 2220"/>
                <a:gd name="T64" fmla="*/ 106 w 1984"/>
                <a:gd name="T65" fmla="*/ 376 h 2220"/>
                <a:gd name="T66" fmla="*/ 0 w 1984"/>
                <a:gd name="T67" fmla="*/ 460 h 2220"/>
                <a:gd name="T68" fmla="*/ 146 w 1984"/>
                <a:gd name="T69" fmla="*/ 561 h 2220"/>
                <a:gd name="T70" fmla="*/ 219 w 1984"/>
                <a:gd name="T71" fmla="*/ 769 h 2220"/>
                <a:gd name="T72" fmla="*/ 297 w 1984"/>
                <a:gd name="T73" fmla="*/ 971 h 2220"/>
                <a:gd name="T74" fmla="*/ 505 w 1984"/>
                <a:gd name="T75" fmla="*/ 1151 h 2220"/>
                <a:gd name="T76" fmla="*/ 601 w 1984"/>
                <a:gd name="T77" fmla="*/ 1202 h 2220"/>
                <a:gd name="T78" fmla="*/ 595 w 1984"/>
                <a:gd name="T79" fmla="*/ 1292 h 2220"/>
                <a:gd name="T80" fmla="*/ 623 w 1984"/>
                <a:gd name="T81" fmla="*/ 1589 h 2220"/>
                <a:gd name="T82" fmla="*/ 651 w 1984"/>
                <a:gd name="T83" fmla="*/ 1724 h 2220"/>
                <a:gd name="T84" fmla="*/ 612 w 1984"/>
                <a:gd name="T85" fmla="*/ 1814 h 2220"/>
                <a:gd name="T86" fmla="*/ 455 w 1984"/>
                <a:gd name="T87" fmla="*/ 1904 h 2220"/>
                <a:gd name="T88" fmla="*/ 528 w 1984"/>
                <a:gd name="T89" fmla="*/ 1955 h 2220"/>
                <a:gd name="T90" fmla="*/ 623 w 1984"/>
                <a:gd name="T91" fmla="*/ 2072 h 22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984" h="2220">
                  <a:moveTo>
                    <a:pt x="769" y="2106"/>
                  </a:moveTo>
                  <a:lnTo>
                    <a:pt x="769" y="2106"/>
                  </a:lnTo>
                  <a:cubicBezTo>
                    <a:pt x="797" y="2117"/>
                    <a:pt x="814" y="2117"/>
                    <a:pt x="842" y="2117"/>
                  </a:cubicBezTo>
                  <a:cubicBezTo>
                    <a:pt x="854" y="2117"/>
                    <a:pt x="854" y="2101"/>
                    <a:pt x="859" y="2101"/>
                  </a:cubicBezTo>
                  <a:cubicBezTo>
                    <a:pt x="893" y="2101"/>
                    <a:pt x="904" y="2117"/>
                    <a:pt x="938" y="2117"/>
                  </a:cubicBezTo>
                  <a:cubicBezTo>
                    <a:pt x="994" y="2117"/>
                    <a:pt x="1022" y="2078"/>
                    <a:pt x="1084" y="2078"/>
                  </a:cubicBezTo>
                  <a:cubicBezTo>
                    <a:pt x="1168" y="2078"/>
                    <a:pt x="1219" y="2089"/>
                    <a:pt x="1303" y="2106"/>
                  </a:cubicBezTo>
                  <a:cubicBezTo>
                    <a:pt x="1348" y="2117"/>
                    <a:pt x="1382" y="2112"/>
                    <a:pt x="1421" y="2140"/>
                  </a:cubicBezTo>
                  <a:cubicBezTo>
                    <a:pt x="1449" y="2162"/>
                    <a:pt x="1444" y="2207"/>
                    <a:pt x="1477" y="2219"/>
                  </a:cubicBezTo>
                  <a:lnTo>
                    <a:pt x="1477" y="2219"/>
                  </a:lnTo>
                  <a:cubicBezTo>
                    <a:pt x="1505" y="2196"/>
                    <a:pt x="1522" y="2179"/>
                    <a:pt x="1522" y="2146"/>
                  </a:cubicBezTo>
                  <a:cubicBezTo>
                    <a:pt x="1522" y="2123"/>
                    <a:pt x="1511" y="2112"/>
                    <a:pt x="1500" y="2095"/>
                  </a:cubicBezTo>
                  <a:cubicBezTo>
                    <a:pt x="1522" y="2022"/>
                    <a:pt x="1522" y="2022"/>
                    <a:pt x="1522" y="2022"/>
                  </a:cubicBezTo>
                  <a:cubicBezTo>
                    <a:pt x="1522" y="1988"/>
                    <a:pt x="1483" y="1983"/>
                    <a:pt x="1483" y="1955"/>
                  </a:cubicBezTo>
                  <a:cubicBezTo>
                    <a:pt x="1483" y="1915"/>
                    <a:pt x="1511" y="1893"/>
                    <a:pt x="1511" y="1854"/>
                  </a:cubicBezTo>
                  <a:cubicBezTo>
                    <a:pt x="1511" y="1803"/>
                    <a:pt x="1511" y="1803"/>
                    <a:pt x="1511" y="1803"/>
                  </a:cubicBezTo>
                  <a:cubicBezTo>
                    <a:pt x="1511" y="1780"/>
                    <a:pt x="1539" y="1775"/>
                    <a:pt x="1545" y="1758"/>
                  </a:cubicBezTo>
                  <a:cubicBezTo>
                    <a:pt x="1561" y="1719"/>
                    <a:pt x="1567" y="1696"/>
                    <a:pt x="1567" y="1651"/>
                  </a:cubicBezTo>
                  <a:cubicBezTo>
                    <a:pt x="1629" y="1651"/>
                    <a:pt x="1640" y="1589"/>
                    <a:pt x="1668" y="1539"/>
                  </a:cubicBezTo>
                  <a:cubicBezTo>
                    <a:pt x="1691" y="1488"/>
                    <a:pt x="1713" y="1466"/>
                    <a:pt x="1724" y="1415"/>
                  </a:cubicBezTo>
                  <a:cubicBezTo>
                    <a:pt x="1724" y="1370"/>
                    <a:pt x="1691" y="1348"/>
                    <a:pt x="1691" y="1303"/>
                  </a:cubicBezTo>
                  <a:cubicBezTo>
                    <a:pt x="1691" y="1264"/>
                    <a:pt x="1691" y="1264"/>
                    <a:pt x="1691" y="1264"/>
                  </a:cubicBezTo>
                  <a:cubicBezTo>
                    <a:pt x="1691" y="1191"/>
                    <a:pt x="1674" y="1151"/>
                    <a:pt x="1634" y="1095"/>
                  </a:cubicBezTo>
                  <a:cubicBezTo>
                    <a:pt x="1623" y="1078"/>
                    <a:pt x="1601" y="1084"/>
                    <a:pt x="1601" y="1067"/>
                  </a:cubicBezTo>
                  <a:cubicBezTo>
                    <a:pt x="1601" y="1028"/>
                    <a:pt x="1618" y="1005"/>
                    <a:pt x="1618" y="966"/>
                  </a:cubicBezTo>
                  <a:cubicBezTo>
                    <a:pt x="1618" y="949"/>
                    <a:pt x="1612" y="938"/>
                    <a:pt x="1612" y="915"/>
                  </a:cubicBezTo>
                  <a:cubicBezTo>
                    <a:pt x="1612" y="887"/>
                    <a:pt x="1623" y="870"/>
                    <a:pt x="1623" y="842"/>
                  </a:cubicBezTo>
                  <a:cubicBezTo>
                    <a:pt x="1623" y="820"/>
                    <a:pt x="1595" y="820"/>
                    <a:pt x="1578" y="803"/>
                  </a:cubicBezTo>
                  <a:cubicBezTo>
                    <a:pt x="1567" y="792"/>
                    <a:pt x="1567" y="780"/>
                    <a:pt x="1567" y="764"/>
                  </a:cubicBezTo>
                  <a:cubicBezTo>
                    <a:pt x="1567" y="730"/>
                    <a:pt x="1595" y="719"/>
                    <a:pt x="1612" y="691"/>
                  </a:cubicBezTo>
                  <a:cubicBezTo>
                    <a:pt x="1623" y="668"/>
                    <a:pt x="1618" y="646"/>
                    <a:pt x="1634" y="629"/>
                  </a:cubicBezTo>
                  <a:cubicBezTo>
                    <a:pt x="1663" y="606"/>
                    <a:pt x="1685" y="629"/>
                    <a:pt x="1719" y="623"/>
                  </a:cubicBezTo>
                  <a:cubicBezTo>
                    <a:pt x="1753" y="618"/>
                    <a:pt x="1764" y="601"/>
                    <a:pt x="1792" y="589"/>
                  </a:cubicBezTo>
                  <a:cubicBezTo>
                    <a:pt x="1842" y="556"/>
                    <a:pt x="1865" y="516"/>
                    <a:pt x="1882" y="460"/>
                  </a:cubicBezTo>
                  <a:cubicBezTo>
                    <a:pt x="1893" y="427"/>
                    <a:pt x="1927" y="427"/>
                    <a:pt x="1949" y="410"/>
                  </a:cubicBezTo>
                  <a:cubicBezTo>
                    <a:pt x="1972" y="393"/>
                    <a:pt x="1977" y="370"/>
                    <a:pt x="1983" y="348"/>
                  </a:cubicBezTo>
                  <a:lnTo>
                    <a:pt x="1983" y="348"/>
                  </a:lnTo>
                  <a:cubicBezTo>
                    <a:pt x="1938" y="325"/>
                    <a:pt x="1910" y="337"/>
                    <a:pt x="1865" y="325"/>
                  </a:cubicBezTo>
                  <a:cubicBezTo>
                    <a:pt x="1842" y="320"/>
                    <a:pt x="1837" y="309"/>
                    <a:pt x="1820" y="303"/>
                  </a:cubicBezTo>
                  <a:cubicBezTo>
                    <a:pt x="1797" y="286"/>
                    <a:pt x="1781" y="292"/>
                    <a:pt x="1764" y="269"/>
                  </a:cubicBezTo>
                  <a:cubicBezTo>
                    <a:pt x="1747" y="247"/>
                    <a:pt x="1747" y="213"/>
                    <a:pt x="1719" y="213"/>
                  </a:cubicBezTo>
                  <a:cubicBezTo>
                    <a:pt x="1679" y="213"/>
                    <a:pt x="1663" y="241"/>
                    <a:pt x="1623" y="241"/>
                  </a:cubicBezTo>
                  <a:cubicBezTo>
                    <a:pt x="1573" y="241"/>
                    <a:pt x="1539" y="241"/>
                    <a:pt x="1500" y="213"/>
                  </a:cubicBezTo>
                  <a:cubicBezTo>
                    <a:pt x="1494" y="236"/>
                    <a:pt x="1494" y="258"/>
                    <a:pt x="1472" y="269"/>
                  </a:cubicBezTo>
                  <a:cubicBezTo>
                    <a:pt x="1444" y="281"/>
                    <a:pt x="1415" y="269"/>
                    <a:pt x="1399" y="292"/>
                  </a:cubicBezTo>
                  <a:cubicBezTo>
                    <a:pt x="1387" y="303"/>
                    <a:pt x="1393" y="320"/>
                    <a:pt x="1393" y="331"/>
                  </a:cubicBezTo>
                  <a:cubicBezTo>
                    <a:pt x="1387" y="354"/>
                    <a:pt x="1365" y="359"/>
                    <a:pt x="1348" y="376"/>
                  </a:cubicBezTo>
                  <a:cubicBezTo>
                    <a:pt x="1342" y="365"/>
                    <a:pt x="1326" y="359"/>
                    <a:pt x="1326" y="348"/>
                  </a:cubicBezTo>
                  <a:cubicBezTo>
                    <a:pt x="1326" y="309"/>
                    <a:pt x="1326" y="309"/>
                    <a:pt x="1326" y="309"/>
                  </a:cubicBezTo>
                  <a:cubicBezTo>
                    <a:pt x="1326" y="286"/>
                    <a:pt x="1331" y="269"/>
                    <a:pt x="1331" y="247"/>
                  </a:cubicBezTo>
                  <a:cubicBezTo>
                    <a:pt x="1331" y="179"/>
                    <a:pt x="1230" y="196"/>
                    <a:pt x="1196" y="134"/>
                  </a:cubicBezTo>
                  <a:cubicBezTo>
                    <a:pt x="1163" y="84"/>
                    <a:pt x="1179" y="0"/>
                    <a:pt x="1123" y="0"/>
                  </a:cubicBezTo>
                  <a:cubicBezTo>
                    <a:pt x="1067" y="0"/>
                    <a:pt x="1039" y="16"/>
                    <a:pt x="989" y="16"/>
                  </a:cubicBezTo>
                  <a:cubicBezTo>
                    <a:pt x="983" y="67"/>
                    <a:pt x="977" y="106"/>
                    <a:pt x="938" y="123"/>
                  </a:cubicBezTo>
                  <a:lnTo>
                    <a:pt x="938" y="123"/>
                  </a:lnTo>
                  <a:cubicBezTo>
                    <a:pt x="887" y="168"/>
                    <a:pt x="848" y="179"/>
                    <a:pt x="786" y="202"/>
                  </a:cubicBezTo>
                  <a:cubicBezTo>
                    <a:pt x="764" y="213"/>
                    <a:pt x="747" y="224"/>
                    <a:pt x="719" y="224"/>
                  </a:cubicBezTo>
                  <a:cubicBezTo>
                    <a:pt x="668" y="224"/>
                    <a:pt x="668" y="151"/>
                    <a:pt x="618" y="151"/>
                  </a:cubicBezTo>
                  <a:cubicBezTo>
                    <a:pt x="590" y="151"/>
                    <a:pt x="578" y="151"/>
                    <a:pt x="550" y="151"/>
                  </a:cubicBezTo>
                  <a:cubicBezTo>
                    <a:pt x="466" y="151"/>
                    <a:pt x="421" y="185"/>
                    <a:pt x="342" y="213"/>
                  </a:cubicBezTo>
                  <a:cubicBezTo>
                    <a:pt x="320" y="219"/>
                    <a:pt x="309" y="230"/>
                    <a:pt x="286" y="236"/>
                  </a:cubicBezTo>
                  <a:cubicBezTo>
                    <a:pt x="264" y="236"/>
                    <a:pt x="247" y="224"/>
                    <a:pt x="236" y="241"/>
                  </a:cubicBezTo>
                  <a:cubicBezTo>
                    <a:pt x="208" y="258"/>
                    <a:pt x="202" y="281"/>
                    <a:pt x="180" y="292"/>
                  </a:cubicBezTo>
                  <a:cubicBezTo>
                    <a:pt x="151" y="309"/>
                    <a:pt x="135" y="303"/>
                    <a:pt x="106" y="314"/>
                  </a:cubicBezTo>
                  <a:lnTo>
                    <a:pt x="106" y="314"/>
                  </a:lnTo>
                  <a:cubicBezTo>
                    <a:pt x="106" y="337"/>
                    <a:pt x="106" y="348"/>
                    <a:pt x="106" y="376"/>
                  </a:cubicBezTo>
                  <a:cubicBezTo>
                    <a:pt x="106" y="421"/>
                    <a:pt x="50" y="438"/>
                    <a:pt x="5" y="438"/>
                  </a:cubicBezTo>
                  <a:cubicBezTo>
                    <a:pt x="0" y="449"/>
                    <a:pt x="0" y="449"/>
                    <a:pt x="0" y="460"/>
                  </a:cubicBezTo>
                  <a:lnTo>
                    <a:pt x="0" y="460"/>
                  </a:lnTo>
                  <a:cubicBezTo>
                    <a:pt x="61" y="494"/>
                    <a:pt x="101" y="505"/>
                    <a:pt x="146" y="561"/>
                  </a:cubicBezTo>
                  <a:cubicBezTo>
                    <a:pt x="174" y="595"/>
                    <a:pt x="180" y="618"/>
                    <a:pt x="191" y="663"/>
                  </a:cubicBezTo>
                  <a:cubicBezTo>
                    <a:pt x="208" y="702"/>
                    <a:pt x="219" y="724"/>
                    <a:pt x="219" y="769"/>
                  </a:cubicBezTo>
                  <a:cubicBezTo>
                    <a:pt x="219" y="882"/>
                    <a:pt x="219" y="882"/>
                    <a:pt x="219" y="882"/>
                  </a:cubicBezTo>
                  <a:cubicBezTo>
                    <a:pt x="219" y="926"/>
                    <a:pt x="264" y="943"/>
                    <a:pt x="297" y="971"/>
                  </a:cubicBezTo>
                  <a:cubicBezTo>
                    <a:pt x="376" y="1039"/>
                    <a:pt x="443" y="1067"/>
                    <a:pt x="477" y="1168"/>
                  </a:cubicBezTo>
                  <a:cubicBezTo>
                    <a:pt x="488" y="1162"/>
                    <a:pt x="494" y="1151"/>
                    <a:pt x="505" y="1151"/>
                  </a:cubicBezTo>
                  <a:cubicBezTo>
                    <a:pt x="517" y="1151"/>
                    <a:pt x="511" y="1174"/>
                    <a:pt x="522" y="1185"/>
                  </a:cubicBezTo>
                  <a:cubicBezTo>
                    <a:pt x="550" y="1202"/>
                    <a:pt x="573" y="1196"/>
                    <a:pt x="601" y="1202"/>
                  </a:cubicBezTo>
                  <a:cubicBezTo>
                    <a:pt x="601" y="1264"/>
                    <a:pt x="601" y="1264"/>
                    <a:pt x="601" y="1264"/>
                  </a:cubicBezTo>
                  <a:cubicBezTo>
                    <a:pt x="601" y="1275"/>
                    <a:pt x="595" y="1280"/>
                    <a:pt x="595" y="1292"/>
                  </a:cubicBezTo>
                  <a:cubicBezTo>
                    <a:pt x="595" y="1342"/>
                    <a:pt x="595" y="1342"/>
                    <a:pt x="595" y="1342"/>
                  </a:cubicBezTo>
                  <a:cubicBezTo>
                    <a:pt x="623" y="1589"/>
                    <a:pt x="623" y="1589"/>
                    <a:pt x="623" y="1589"/>
                  </a:cubicBezTo>
                  <a:cubicBezTo>
                    <a:pt x="623" y="1707"/>
                    <a:pt x="623" y="1707"/>
                    <a:pt x="623" y="1707"/>
                  </a:cubicBezTo>
                  <a:cubicBezTo>
                    <a:pt x="623" y="1719"/>
                    <a:pt x="640" y="1724"/>
                    <a:pt x="651" y="1724"/>
                  </a:cubicBezTo>
                  <a:cubicBezTo>
                    <a:pt x="674" y="1735"/>
                    <a:pt x="685" y="1735"/>
                    <a:pt x="708" y="1747"/>
                  </a:cubicBezTo>
                  <a:cubicBezTo>
                    <a:pt x="674" y="1775"/>
                    <a:pt x="651" y="1792"/>
                    <a:pt x="612" y="1814"/>
                  </a:cubicBezTo>
                  <a:cubicBezTo>
                    <a:pt x="595" y="1831"/>
                    <a:pt x="595" y="1859"/>
                    <a:pt x="573" y="1870"/>
                  </a:cubicBezTo>
                  <a:cubicBezTo>
                    <a:pt x="528" y="1882"/>
                    <a:pt x="494" y="1870"/>
                    <a:pt x="455" y="1904"/>
                  </a:cubicBezTo>
                  <a:cubicBezTo>
                    <a:pt x="477" y="1915"/>
                    <a:pt x="488" y="1921"/>
                    <a:pt x="505" y="1932"/>
                  </a:cubicBezTo>
                  <a:cubicBezTo>
                    <a:pt x="517" y="1943"/>
                    <a:pt x="517" y="1955"/>
                    <a:pt x="528" y="1955"/>
                  </a:cubicBezTo>
                  <a:cubicBezTo>
                    <a:pt x="545" y="1955"/>
                    <a:pt x="556" y="1943"/>
                    <a:pt x="573" y="1943"/>
                  </a:cubicBezTo>
                  <a:cubicBezTo>
                    <a:pt x="618" y="1971"/>
                    <a:pt x="573" y="2061"/>
                    <a:pt x="623" y="2072"/>
                  </a:cubicBezTo>
                  <a:cubicBezTo>
                    <a:pt x="679" y="2084"/>
                    <a:pt x="713" y="2095"/>
                    <a:pt x="769" y="21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6" name="Freeform 54"/>
            <p:cNvSpPr>
              <a:spLocks noChangeArrowheads="1"/>
            </p:cNvSpPr>
            <p:nvPr/>
          </p:nvSpPr>
          <p:spPr bwMode="auto">
            <a:xfrm>
              <a:off x="15209264" y="5715454"/>
              <a:ext cx="874656" cy="869950"/>
            </a:xfrm>
            <a:custGeom>
              <a:avLst/>
              <a:gdLst>
                <a:gd name="T0" fmla="*/ 1658 w 2428"/>
                <a:gd name="T1" fmla="*/ 95 h 2416"/>
                <a:gd name="T2" fmla="*/ 1849 w 2428"/>
                <a:gd name="T3" fmla="*/ 298 h 2416"/>
                <a:gd name="T4" fmla="*/ 1877 w 2428"/>
                <a:gd name="T5" fmla="*/ 517 h 2416"/>
                <a:gd name="T6" fmla="*/ 2135 w 2428"/>
                <a:gd name="T7" fmla="*/ 803 h 2416"/>
                <a:gd name="T8" fmla="*/ 2180 w 2428"/>
                <a:gd name="T9" fmla="*/ 820 h 2416"/>
                <a:gd name="T10" fmla="*/ 2259 w 2428"/>
                <a:gd name="T11" fmla="*/ 899 h 2416"/>
                <a:gd name="T12" fmla="*/ 2253 w 2428"/>
                <a:gd name="T13" fmla="*/ 977 h 2416"/>
                <a:gd name="T14" fmla="*/ 2281 w 2428"/>
                <a:gd name="T15" fmla="*/ 1342 h 2416"/>
                <a:gd name="T16" fmla="*/ 2366 w 2428"/>
                <a:gd name="T17" fmla="*/ 1382 h 2416"/>
                <a:gd name="T18" fmla="*/ 2231 w 2428"/>
                <a:gd name="T19" fmla="*/ 1505 h 2416"/>
                <a:gd name="T20" fmla="*/ 2163 w 2428"/>
                <a:gd name="T21" fmla="*/ 1567 h 2416"/>
                <a:gd name="T22" fmla="*/ 2231 w 2428"/>
                <a:gd name="T23" fmla="*/ 1578 h 2416"/>
                <a:gd name="T24" fmla="*/ 2427 w 2428"/>
                <a:gd name="T25" fmla="*/ 1741 h 2416"/>
                <a:gd name="T26" fmla="*/ 2394 w 2428"/>
                <a:gd name="T27" fmla="*/ 1921 h 2416"/>
                <a:gd name="T28" fmla="*/ 2349 w 2428"/>
                <a:gd name="T29" fmla="*/ 2039 h 2416"/>
                <a:gd name="T30" fmla="*/ 2135 w 2428"/>
                <a:gd name="T31" fmla="*/ 2106 h 2416"/>
                <a:gd name="T32" fmla="*/ 2062 w 2428"/>
                <a:gd name="T33" fmla="*/ 2157 h 2416"/>
                <a:gd name="T34" fmla="*/ 2068 w 2428"/>
                <a:gd name="T35" fmla="*/ 2258 h 2416"/>
                <a:gd name="T36" fmla="*/ 1894 w 2428"/>
                <a:gd name="T37" fmla="*/ 2415 h 2416"/>
                <a:gd name="T38" fmla="*/ 1585 w 2428"/>
                <a:gd name="T39" fmla="*/ 2179 h 2416"/>
                <a:gd name="T40" fmla="*/ 1562 w 2428"/>
                <a:gd name="T41" fmla="*/ 1977 h 2416"/>
                <a:gd name="T42" fmla="*/ 1472 w 2428"/>
                <a:gd name="T43" fmla="*/ 1949 h 2416"/>
                <a:gd name="T44" fmla="*/ 1399 w 2428"/>
                <a:gd name="T45" fmla="*/ 1797 h 2416"/>
                <a:gd name="T46" fmla="*/ 1180 w 2428"/>
                <a:gd name="T47" fmla="*/ 1601 h 2416"/>
                <a:gd name="T48" fmla="*/ 1062 w 2428"/>
                <a:gd name="T49" fmla="*/ 1606 h 2416"/>
                <a:gd name="T50" fmla="*/ 854 w 2428"/>
                <a:gd name="T51" fmla="*/ 1562 h 2416"/>
                <a:gd name="T52" fmla="*/ 624 w 2428"/>
                <a:gd name="T53" fmla="*/ 1545 h 2416"/>
                <a:gd name="T54" fmla="*/ 467 w 2428"/>
                <a:gd name="T55" fmla="*/ 1500 h 2416"/>
                <a:gd name="T56" fmla="*/ 281 w 2428"/>
                <a:gd name="T57" fmla="*/ 1404 h 2416"/>
                <a:gd name="T58" fmla="*/ 203 w 2428"/>
                <a:gd name="T59" fmla="*/ 1269 h 2416"/>
                <a:gd name="T60" fmla="*/ 96 w 2428"/>
                <a:gd name="T61" fmla="*/ 1208 h 2416"/>
                <a:gd name="T62" fmla="*/ 0 w 2428"/>
                <a:gd name="T63" fmla="*/ 1078 h 2416"/>
                <a:gd name="T64" fmla="*/ 73 w 2428"/>
                <a:gd name="T65" fmla="*/ 1022 h 2416"/>
                <a:gd name="T66" fmla="*/ 23 w 2428"/>
                <a:gd name="T67" fmla="*/ 809 h 2416"/>
                <a:gd name="T68" fmla="*/ 203 w 2428"/>
                <a:gd name="T69" fmla="*/ 680 h 2416"/>
                <a:gd name="T70" fmla="*/ 242 w 2428"/>
                <a:gd name="T71" fmla="*/ 578 h 2416"/>
                <a:gd name="T72" fmla="*/ 304 w 2428"/>
                <a:gd name="T73" fmla="*/ 477 h 2416"/>
                <a:gd name="T74" fmla="*/ 433 w 2428"/>
                <a:gd name="T75" fmla="*/ 303 h 2416"/>
                <a:gd name="T76" fmla="*/ 500 w 2428"/>
                <a:gd name="T77" fmla="*/ 320 h 2416"/>
                <a:gd name="T78" fmla="*/ 534 w 2428"/>
                <a:gd name="T79" fmla="*/ 528 h 2416"/>
                <a:gd name="T80" fmla="*/ 562 w 2428"/>
                <a:gd name="T81" fmla="*/ 629 h 2416"/>
                <a:gd name="T82" fmla="*/ 736 w 2428"/>
                <a:gd name="T83" fmla="*/ 657 h 2416"/>
                <a:gd name="T84" fmla="*/ 832 w 2428"/>
                <a:gd name="T85" fmla="*/ 494 h 2416"/>
                <a:gd name="T86" fmla="*/ 984 w 2428"/>
                <a:gd name="T87" fmla="*/ 365 h 2416"/>
                <a:gd name="T88" fmla="*/ 1096 w 2428"/>
                <a:gd name="T89" fmla="*/ 314 h 2416"/>
                <a:gd name="T90" fmla="*/ 1079 w 2428"/>
                <a:gd name="T91" fmla="*/ 202 h 2416"/>
                <a:gd name="T92" fmla="*/ 1163 w 2428"/>
                <a:gd name="T93" fmla="*/ 112 h 2416"/>
                <a:gd name="T94" fmla="*/ 1264 w 2428"/>
                <a:gd name="T95" fmla="*/ 0 h 2416"/>
                <a:gd name="T96" fmla="*/ 1382 w 2428"/>
                <a:gd name="T97" fmla="*/ 208 h 2416"/>
                <a:gd name="T98" fmla="*/ 1658 w 2428"/>
                <a:gd name="T99" fmla="*/ 95 h 24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428" h="2416">
                  <a:moveTo>
                    <a:pt x="1658" y="95"/>
                  </a:moveTo>
                  <a:lnTo>
                    <a:pt x="1658" y="95"/>
                  </a:lnTo>
                  <a:cubicBezTo>
                    <a:pt x="1719" y="129"/>
                    <a:pt x="1759" y="140"/>
                    <a:pt x="1804" y="196"/>
                  </a:cubicBezTo>
                  <a:cubicBezTo>
                    <a:pt x="1832" y="230"/>
                    <a:pt x="1838" y="253"/>
                    <a:pt x="1849" y="298"/>
                  </a:cubicBezTo>
                  <a:cubicBezTo>
                    <a:pt x="1866" y="337"/>
                    <a:pt x="1877" y="359"/>
                    <a:pt x="1877" y="404"/>
                  </a:cubicBezTo>
                  <a:cubicBezTo>
                    <a:pt x="1877" y="517"/>
                    <a:pt x="1877" y="517"/>
                    <a:pt x="1877" y="517"/>
                  </a:cubicBezTo>
                  <a:cubicBezTo>
                    <a:pt x="1877" y="561"/>
                    <a:pt x="1922" y="578"/>
                    <a:pt x="1955" y="606"/>
                  </a:cubicBezTo>
                  <a:cubicBezTo>
                    <a:pt x="2034" y="674"/>
                    <a:pt x="2101" y="702"/>
                    <a:pt x="2135" y="803"/>
                  </a:cubicBezTo>
                  <a:cubicBezTo>
                    <a:pt x="2146" y="797"/>
                    <a:pt x="2152" y="786"/>
                    <a:pt x="2163" y="786"/>
                  </a:cubicBezTo>
                  <a:cubicBezTo>
                    <a:pt x="2175" y="786"/>
                    <a:pt x="2169" y="809"/>
                    <a:pt x="2180" y="820"/>
                  </a:cubicBezTo>
                  <a:cubicBezTo>
                    <a:pt x="2208" y="837"/>
                    <a:pt x="2231" y="831"/>
                    <a:pt x="2259" y="837"/>
                  </a:cubicBezTo>
                  <a:cubicBezTo>
                    <a:pt x="2259" y="899"/>
                    <a:pt x="2259" y="899"/>
                    <a:pt x="2259" y="899"/>
                  </a:cubicBezTo>
                  <a:cubicBezTo>
                    <a:pt x="2259" y="910"/>
                    <a:pt x="2253" y="915"/>
                    <a:pt x="2253" y="927"/>
                  </a:cubicBezTo>
                  <a:cubicBezTo>
                    <a:pt x="2253" y="977"/>
                    <a:pt x="2253" y="977"/>
                    <a:pt x="2253" y="977"/>
                  </a:cubicBezTo>
                  <a:cubicBezTo>
                    <a:pt x="2281" y="1224"/>
                    <a:pt x="2281" y="1224"/>
                    <a:pt x="2281" y="1224"/>
                  </a:cubicBezTo>
                  <a:cubicBezTo>
                    <a:pt x="2281" y="1342"/>
                    <a:pt x="2281" y="1342"/>
                    <a:pt x="2281" y="1342"/>
                  </a:cubicBezTo>
                  <a:cubicBezTo>
                    <a:pt x="2281" y="1354"/>
                    <a:pt x="2298" y="1359"/>
                    <a:pt x="2309" y="1359"/>
                  </a:cubicBezTo>
                  <a:cubicBezTo>
                    <a:pt x="2332" y="1370"/>
                    <a:pt x="2343" y="1370"/>
                    <a:pt x="2366" y="1382"/>
                  </a:cubicBezTo>
                  <a:cubicBezTo>
                    <a:pt x="2332" y="1410"/>
                    <a:pt x="2309" y="1427"/>
                    <a:pt x="2270" y="1449"/>
                  </a:cubicBezTo>
                  <a:cubicBezTo>
                    <a:pt x="2253" y="1466"/>
                    <a:pt x="2253" y="1494"/>
                    <a:pt x="2231" y="1505"/>
                  </a:cubicBezTo>
                  <a:cubicBezTo>
                    <a:pt x="2186" y="1517"/>
                    <a:pt x="2152" y="1505"/>
                    <a:pt x="2113" y="1539"/>
                  </a:cubicBezTo>
                  <a:cubicBezTo>
                    <a:pt x="2135" y="1550"/>
                    <a:pt x="2146" y="1556"/>
                    <a:pt x="2163" y="1567"/>
                  </a:cubicBezTo>
                  <a:cubicBezTo>
                    <a:pt x="2175" y="1578"/>
                    <a:pt x="2175" y="1590"/>
                    <a:pt x="2186" y="1590"/>
                  </a:cubicBezTo>
                  <a:cubicBezTo>
                    <a:pt x="2203" y="1590"/>
                    <a:pt x="2214" y="1578"/>
                    <a:pt x="2231" y="1578"/>
                  </a:cubicBezTo>
                  <a:cubicBezTo>
                    <a:pt x="2276" y="1606"/>
                    <a:pt x="2231" y="1696"/>
                    <a:pt x="2281" y="1707"/>
                  </a:cubicBezTo>
                  <a:cubicBezTo>
                    <a:pt x="2337" y="1719"/>
                    <a:pt x="2371" y="1730"/>
                    <a:pt x="2427" y="1741"/>
                  </a:cubicBezTo>
                  <a:lnTo>
                    <a:pt x="2427" y="1741"/>
                  </a:lnTo>
                  <a:cubicBezTo>
                    <a:pt x="2410" y="1809"/>
                    <a:pt x="2394" y="1848"/>
                    <a:pt x="2394" y="1921"/>
                  </a:cubicBezTo>
                  <a:cubicBezTo>
                    <a:pt x="2394" y="1955"/>
                    <a:pt x="2405" y="1972"/>
                    <a:pt x="2405" y="2005"/>
                  </a:cubicBezTo>
                  <a:cubicBezTo>
                    <a:pt x="2405" y="2028"/>
                    <a:pt x="2371" y="2028"/>
                    <a:pt x="2349" y="2039"/>
                  </a:cubicBezTo>
                  <a:cubicBezTo>
                    <a:pt x="2309" y="2061"/>
                    <a:pt x="2287" y="2067"/>
                    <a:pt x="2242" y="2078"/>
                  </a:cubicBezTo>
                  <a:cubicBezTo>
                    <a:pt x="2203" y="2089"/>
                    <a:pt x="2175" y="2084"/>
                    <a:pt x="2135" y="2106"/>
                  </a:cubicBezTo>
                  <a:cubicBezTo>
                    <a:pt x="2113" y="2123"/>
                    <a:pt x="2090" y="2134"/>
                    <a:pt x="2062" y="2134"/>
                  </a:cubicBezTo>
                  <a:cubicBezTo>
                    <a:pt x="2062" y="2146"/>
                    <a:pt x="2062" y="2151"/>
                    <a:pt x="2062" y="2157"/>
                  </a:cubicBezTo>
                  <a:cubicBezTo>
                    <a:pt x="2062" y="2185"/>
                    <a:pt x="2062" y="2196"/>
                    <a:pt x="2068" y="2219"/>
                  </a:cubicBezTo>
                  <a:cubicBezTo>
                    <a:pt x="2068" y="2258"/>
                    <a:pt x="2068" y="2258"/>
                    <a:pt x="2068" y="2258"/>
                  </a:cubicBezTo>
                  <a:cubicBezTo>
                    <a:pt x="2068" y="2286"/>
                    <a:pt x="2040" y="2292"/>
                    <a:pt x="2023" y="2314"/>
                  </a:cubicBezTo>
                  <a:cubicBezTo>
                    <a:pt x="1989" y="2370"/>
                    <a:pt x="1955" y="2415"/>
                    <a:pt x="1894" y="2415"/>
                  </a:cubicBezTo>
                  <a:cubicBezTo>
                    <a:pt x="1821" y="2415"/>
                    <a:pt x="1826" y="2314"/>
                    <a:pt x="1764" y="2269"/>
                  </a:cubicBezTo>
                  <a:cubicBezTo>
                    <a:pt x="1703" y="2224"/>
                    <a:pt x="1663" y="2191"/>
                    <a:pt x="1585" y="2179"/>
                  </a:cubicBezTo>
                  <a:cubicBezTo>
                    <a:pt x="1579" y="2129"/>
                    <a:pt x="1528" y="2112"/>
                    <a:pt x="1528" y="2061"/>
                  </a:cubicBezTo>
                  <a:cubicBezTo>
                    <a:pt x="1528" y="2028"/>
                    <a:pt x="1545" y="2011"/>
                    <a:pt x="1562" y="1977"/>
                  </a:cubicBezTo>
                  <a:cubicBezTo>
                    <a:pt x="1557" y="1972"/>
                    <a:pt x="1557" y="1972"/>
                    <a:pt x="1557" y="1972"/>
                  </a:cubicBezTo>
                  <a:cubicBezTo>
                    <a:pt x="1523" y="1972"/>
                    <a:pt x="1489" y="1977"/>
                    <a:pt x="1472" y="1949"/>
                  </a:cubicBezTo>
                  <a:cubicBezTo>
                    <a:pt x="1450" y="1915"/>
                    <a:pt x="1467" y="1887"/>
                    <a:pt x="1455" y="1854"/>
                  </a:cubicBezTo>
                  <a:cubicBezTo>
                    <a:pt x="1444" y="1826"/>
                    <a:pt x="1427" y="1814"/>
                    <a:pt x="1399" y="1797"/>
                  </a:cubicBezTo>
                  <a:cubicBezTo>
                    <a:pt x="1354" y="1724"/>
                    <a:pt x="1321" y="1679"/>
                    <a:pt x="1242" y="1640"/>
                  </a:cubicBezTo>
                  <a:cubicBezTo>
                    <a:pt x="1219" y="1629"/>
                    <a:pt x="1208" y="1601"/>
                    <a:pt x="1180" y="1601"/>
                  </a:cubicBezTo>
                  <a:cubicBezTo>
                    <a:pt x="1152" y="1601"/>
                    <a:pt x="1141" y="1629"/>
                    <a:pt x="1113" y="1629"/>
                  </a:cubicBezTo>
                  <a:cubicBezTo>
                    <a:pt x="1090" y="1629"/>
                    <a:pt x="1085" y="1606"/>
                    <a:pt x="1062" y="1606"/>
                  </a:cubicBezTo>
                  <a:cubicBezTo>
                    <a:pt x="1029" y="1606"/>
                    <a:pt x="1012" y="1618"/>
                    <a:pt x="984" y="1618"/>
                  </a:cubicBezTo>
                  <a:cubicBezTo>
                    <a:pt x="927" y="1618"/>
                    <a:pt x="910" y="1562"/>
                    <a:pt x="854" y="1562"/>
                  </a:cubicBezTo>
                  <a:cubicBezTo>
                    <a:pt x="809" y="1562"/>
                    <a:pt x="787" y="1578"/>
                    <a:pt x="748" y="1578"/>
                  </a:cubicBezTo>
                  <a:cubicBezTo>
                    <a:pt x="697" y="1578"/>
                    <a:pt x="675" y="1545"/>
                    <a:pt x="624" y="1545"/>
                  </a:cubicBezTo>
                  <a:cubicBezTo>
                    <a:pt x="557" y="1545"/>
                    <a:pt x="557" y="1545"/>
                    <a:pt x="557" y="1545"/>
                  </a:cubicBezTo>
                  <a:cubicBezTo>
                    <a:pt x="517" y="1545"/>
                    <a:pt x="495" y="1522"/>
                    <a:pt x="467" y="1500"/>
                  </a:cubicBezTo>
                  <a:cubicBezTo>
                    <a:pt x="433" y="1483"/>
                    <a:pt x="410" y="1472"/>
                    <a:pt x="382" y="1449"/>
                  </a:cubicBezTo>
                  <a:cubicBezTo>
                    <a:pt x="354" y="1415"/>
                    <a:pt x="315" y="1432"/>
                    <a:pt x="281" y="1404"/>
                  </a:cubicBezTo>
                  <a:cubicBezTo>
                    <a:pt x="253" y="1387"/>
                    <a:pt x="248" y="1365"/>
                    <a:pt x="231" y="1331"/>
                  </a:cubicBezTo>
                  <a:cubicBezTo>
                    <a:pt x="220" y="1309"/>
                    <a:pt x="214" y="1292"/>
                    <a:pt x="203" y="1269"/>
                  </a:cubicBezTo>
                  <a:cubicBezTo>
                    <a:pt x="191" y="1247"/>
                    <a:pt x="163" y="1247"/>
                    <a:pt x="135" y="1241"/>
                  </a:cubicBezTo>
                  <a:cubicBezTo>
                    <a:pt x="118" y="1230"/>
                    <a:pt x="113" y="1219"/>
                    <a:pt x="96" y="1208"/>
                  </a:cubicBezTo>
                  <a:cubicBezTo>
                    <a:pt x="73" y="1191"/>
                    <a:pt x="45" y="1196"/>
                    <a:pt x="23" y="1174"/>
                  </a:cubicBezTo>
                  <a:cubicBezTo>
                    <a:pt x="0" y="1146"/>
                    <a:pt x="17" y="1112"/>
                    <a:pt x="0" y="1078"/>
                  </a:cubicBezTo>
                  <a:lnTo>
                    <a:pt x="0" y="1078"/>
                  </a:lnTo>
                  <a:cubicBezTo>
                    <a:pt x="17" y="1050"/>
                    <a:pt x="45" y="1045"/>
                    <a:pt x="73" y="1022"/>
                  </a:cubicBezTo>
                  <a:cubicBezTo>
                    <a:pt x="101" y="1000"/>
                    <a:pt x="96" y="966"/>
                    <a:pt x="96" y="927"/>
                  </a:cubicBezTo>
                  <a:cubicBezTo>
                    <a:pt x="96" y="876"/>
                    <a:pt x="68" y="842"/>
                    <a:pt x="23" y="809"/>
                  </a:cubicBezTo>
                  <a:cubicBezTo>
                    <a:pt x="73" y="775"/>
                    <a:pt x="79" y="736"/>
                    <a:pt x="135" y="713"/>
                  </a:cubicBezTo>
                  <a:cubicBezTo>
                    <a:pt x="158" y="702"/>
                    <a:pt x="180" y="696"/>
                    <a:pt x="203" y="680"/>
                  </a:cubicBezTo>
                  <a:cubicBezTo>
                    <a:pt x="225" y="668"/>
                    <a:pt x="242" y="663"/>
                    <a:pt x="242" y="646"/>
                  </a:cubicBezTo>
                  <a:cubicBezTo>
                    <a:pt x="242" y="618"/>
                    <a:pt x="242" y="601"/>
                    <a:pt x="242" y="578"/>
                  </a:cubicBezTo>
                  <a:lnTo>
                    <a:pt x="242" y="578"/>
                  </a:lnTo>
                  <a:cubicBezTo>
                    <a:pt x="253" y="533"/>
                    <a:pt x="253" y="477"/>
                    <a:pt x="304" y="477"/>
                  </a:cubicBezTo>
                  <a:cubicBezTo>
                    <a:pt x="326" y="477"/>
                    <a:pt x="332" y="477"/>
                    <a:pt x="354" y="477"/>
                  </a:cubicBezTo>
                  <a:cubicBezTo>
                    <a:pt x="433" y="477"/>
                    <a:pt x="433" y="376"/>
                    <a:pt x="433" y="303"/>
                  </a:cubicBezTo>
                  <a:cubicBezTo>
                    <a:pt x="439" y="303"/>
                    <a:pt x="439" y="298"/>
                    <a:pt x="439" y="298"/>
                  </a:cubicBezTo>
                  <a:cubicBezTo>
                    <a:pt x="467" y="298"/>
                    <a:pt x="478" y="309"/>
                    <a:pt x="500" y="320"/>
                  </a:cubicBezTo>
                  <a:cubicBezTo>
                    <a:pt x="540" y="342"/>
                    <a:pt x="579" y="371"/>
                    <a:pt x="579" y="415"/>
                  </a:cubicBezTo>
                  <a:cubicBezTo>
                    <a:pt x="579" y="460"/>
                    <a:pt x="562" y="494"/>
                    <a:pt x="534" y="528"/>
                  </a:cubicBezTo>
                  <a:cubicBezTo>
                    <a:pt x="512" y="550"/>
                    <a:pt x="489" y="561"/>
                    <a:pt x="489" y="590"/>
                  </a:cubicBezTo>
                  <a:cubicBezTo>
                    <a:pt x="489" y="623"/>
                    <a:pt x="528" y="629"/>
                    <a:pt x="562" y="629"/>
                  </a:cubicBezTo>
                  <a:cubicBezTo>
                    <a:pt x="590" y="629"/>
                    <a:pt x="607" y="635"/>
                    <a:pt x="635" y="635"/>
                  </a:cubicBezTo>
                  <a:cubicBezTo>
                    <a:pt x="675" y="646"/>
                    <a:pt x="697" y="657"/>
                    <a:pt x="736" y="657"/>
                  </a:cubicBezTo>
                  <a:cubicBezTo>
                    <a:pt x="764" y="657"/>
                    <a:pt x="764" y="623"/>
                    <a:pt x="781" y="601"/>
                  </a:cubicBezTo>
                  <a:cubicBezTo>
                    <a:pt x="804" y="561"/>
                    <a:pt x="809" y="533"/>
                    <a:pt x="832" y="494"/>
                  </a:cubicBezTo>
                  <a:cubicBezTo>
                    <a:pt x="843" y="466"/>
                    <a:pt x="837" y="438"/>
                    <a:pt x="865" y="421"/>
                  </a:cubicBezTo>
                  <a:cubicBezTo>
                    <a:pt x="910" y="399"/>
                    <a:pt x="939" y="387"/>
                    <a:pt x="984" y="365"/>
                  </a:cubicBezTo>
                  <a:cubicBezTo>
                    <a:pt x="1012" y="354"/>
                    <a:pt x="1029" y="342"/>
                    <a:pt x="1051" y="331"/>
                  </a:cubicBezTo>
                  <a:cubicBezTo>
                    <a:pt x="1068" y="326"/>
                    <a:pt x="1096" y="331"/>
                    <a:pt x="1096" y="314"/>
                  </a:cubicBezTo>
                  <a:cubicBezTo>
                    <a:pt x="1096" y="281"/>
                    <a:pt x="1079" y="269"/>
                    <a:pt x="1079" y="236"/>
                  </a:cubicBezTo>
                  <a:cubicBezTo>
                    <a:pt x="1079" y="202"/>
                    <a:pt x="1079" y="202"/>
                    <a:pt x="1079" y="202"/>
                  </a:cubicBezTo>
                  <a:cubicBezTo>
                    <a:pt x="1079" y="168"/>
                    <a:pt x="1130" y="185"/>
                    <a:pt x="1146" y="163"/>
                  </a:cubicBezTo>
                  <a:cubicBezTo>
                    <a:pt x="1163" y="151"/>
                    <a:pt x="1152" y="129"/>
                    <a:pt x="1163" y="112"/>
                  </a:cubicBezTo>
                  <a:cubicBezTo>
                    <a:pt x="1180" y="90"/>
                    <a:pt x="1197" y="78"/>
                    <a:pt x="1214" y="56"/>
                  </a:cubicBezTo>
                  <a:cubicBezTo>
                    <a:pt x="1231" y="39"/>
                    <a:pt x="1236" y="17"/>
                    <a:pt x="1264" y="0"/>
                  </a:cubicBezTo>
                  <a:cubicBezTo>
                    <a:pt x="1287" y="39"/>
                    <a:pt x="1315" y="56"/>
                    <a:pt x="1326" y="106"/>
                  </a:cubicBezTo>
                  <a:cubicBezTo>
                    <a:pt x="1332" y="146"/>
                    <a:pt x="1337" y="208"/>
                    <a:pt x="1382" y="208"/>
                  </a:cubicBezTo>
                  <a:cubicBezTo>
                    <a:pt x="1422" y="208"/>
                    <a:pt x="1444" y="219"/>
                    <a:pt x="1489" y="219"/>
                  </a:cubicBezTo>
                  <a:cubicBezTo>
                    <a:pt x="1568" y="219"/>
                    <a:pt x="1585" y="129"/>
                    <a:pt x="1658" y="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7" name="Freeform 55"/>
            <p:cNvSpPr>
              <a:spLocks noChangeArrowheads="1"/>
            </p:cNvSpPr>
            <p:nvPr/>
          </p:nvSpPr>
          <p:spPr bwMode="auto">
            <a:xfrm>
              <a:off x="14742569" y="5728154"/>
              <a:ext cx="554002" cy="447675"/>
            </a:xfrm>
            <a:custGeom>
              <a:avLst/>
              <a:gdLst>
                <a:gd name="T0" fmla="*/ 1539 w 1540"/>
                <a:gd name="T1" fmla="*/ 545 h 1243"/>
                <a:gd name="T2" fmla="*/ 1500 w 1540"/>
                <a:gd name="T3" fmla="*/ 647 h 1243"/>
                <a:gd name="T4" fmla="*/ 1320 w 1540"/>
                <a:gd name="T5" fmla="*/ 776 h 1243"/>
                <a:gd name="T6" fmla="*/ 1370 w 1540"/>
                <a:gd name="T7" fmla="*/ 989 h 1243"/>
                <a:gd name="T8" fmla="*/ 1297 w 1540"/>
                <a:gd name="T9" fmla="*/ 1045 h 1243"/>
                <a:gd name="T10" fmla="*/ 1174 w 1540"/>
                <a:gd name="T11" fmla="*/ 1051 h 1243"/>
                <a:gd name="T12" fmla="*/ 1056 w 1540"/>
                <a:gd name="T13" fmla="*/ 1085 h 1243"/>
                <a:gd name="T14" fmla="*/ 910 w 1540"/>
                <a:gd name="T15" fmla="*/ 1163 h 1243"/>
                <a:gd name="T16" fmla="*/ 702 w 1540"/>
                <a:gd name="T17" fmla="*/ 1242 h 1243"/>
                <a:gd name="T18" fmla="*/ 556 w 1540"/>
                <a:gd name="T19" fmla="*/ 1191 h 1243"/>
                <a:gd name="T20" fmla="*/ 449 w 1540"/>
                <a:gd name="T21" fmla="*/ 1118 h 1243"/>
                <a:gd name="T22" fmla="*/ 410 w 1540"/>
                <a:gd name="T23" fmla="*/ 961 h 1243"/>
                <a:gd name="T24" fmla="*/ 281 w 1540"/>
                <a:gd name="T25" fmla="*/ 955 h 1243"/>
                <a:gd name="T26" fmla="*/ 191 w 1540"/>
                <a:gd name="T27" fmla="*/ 910 h 1243"/>
                <a:gd name="T28" fmla="*/ 0 w 1540"/>
                <a:gd name="T29" fmla="*/ 697 h 1243"/>
                <a:gd name="T30" fmla="*/ 5 w 1540"/>
                <a:gd name="T31" fmla="*/ 692 h 1243"/>
                <a:gd name="T32" fmla="*/ 28 w 1540"/>
                <a:gd name="T33" fmla="*/ 540 h 1243"/>
                <a:gd name="T34" fmla="*/ 16 w 1540"/>
                <a:gd name="T35" fmla="*/ 343 h 1243"/>
                <a:gd name="T36" fmla="*/ 45 w 1540"/>
                <a:gd name="T37" fmla="*/ 248 h 1243"/>
                <a:gd name="T38" fmla="*/ 134 w 1540"/>
                <a:gd name="T39" fmla="*/ 253 h 1243"/>
                <a:gd name="T40" fmla="*/ 348 w 1540"/>
                <a:gd name="T41" fmla="*/ 259 h 1243"/>
                <a:gd name="T42" fmla="*/ 488 w 1540"/>
                <a:gd name="T43" fmla="*/ 186 h 1243"/>
                <a:gd name="T44" fmla="*/ 612 w 1540"/>
                <a:gd name="T45" fmla="*/ 0 h 1243"/>
                <a:gd name="T46" fmla="*/ 736 w 1540"/>
                <a:gd name="T47" fmla="*/ 57 h 1243"/>
                <a:gd name="T48" fmla="*/ 848 w 1540"/>
                <a:gd name="T49" fmla="*/ 85 h 1243"/>
                <a:gd name="T50" fmla="*/ 960 w 1540"/>
                <a:gd name="T51" fmla="*/ 73 h 1243"/>
                <a:gd name="T52" fmla="*/ 1135 w 1540"/>
                <a:gd name="T53" fmla="*/ 51 h 1243"/>
                <a:gd name="T54" fmla="*/ 1314 w 1540"/>
                <a:gd name="T55" fmla="*/ 45 h 1243"/>
                <a:gd name="T56" fmla="*/ 1533 w 1540"/>
                <a:gd name="T57" fmla="*/ 146 h 1243"/>
                <a:gd name="T58" fmla="*/ 1421 w 1540"/>
                <a:gd name="T59" fmla="*/ 191 h 1243"/>
                <a:gd name="T60" fmla="*/ 1398 w 1540"/>
                <a:gd name="T61" fmla="*/ 472 h 1243"/>
                <a:gd name="T62" fmla="*/ 1539 w 1540"/>
                <a:gd name="T63" fmla="*/ 545 h 12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540" h="1243">
                  <a:moveTo>
                    <a:pt x="1539" y="545"/>
                  </a:moveTo>
                  <a:lnTo>
                    <a:pt x="1539" y="545"/>
                  </a:lnTo>
                  <a:cubicBezTo>
                    <a:pt x="1539" y="568"/>
                    <a:pt x="1539" y="585"/>
                    <a:pt x="1539" y="613"/>
                  </a:cubicBezTo>
                  <a:cubicBezTo>
                    <a:pt x="1539" y="630"/>
                    <a:pt x="1522" y="635"/>
                    <a:pt x="1500" y="647"/>
                  </a:cubicBezTo>
                  <a:cubicBezTo>
                    <a:pt x="1477" y="663"/>
                    <a:pt x="1455" y="669"/>
                    <a:pt x="1432" y="680"/>
                  </a:cubicBezTo>
                  <a:cubicBezTo>
                    <a:pt x="1376" y="703"/>
                    <a:pt x="1370" y="742"/>
                    <a:pt x="1320" y="776"/>
                  </a:cubicBezTo>
                  <a:cubicBezTo>
                    <a:pt x="1365" y="809"/>
                    <a:pt x="1393" y="843"/>
                    <a:pt x="1393" y="894"/>
                  </a:cubicBezTo>
                  <a:cubicBezTo>
                    <a:pt x="1393" y="933"/>
                    <a:pt x="1398" y="967"/>
                    <a:pt x="1370" y="989"/>
                  </a:cubicBezTo>
                  <a:cubicBezTo>
                    <a:pt x="1342" y="1012"/>
                    <a:pt x="1314" y="1017"/>
                    <a:pt x="1297" y="1045"/>
                  </a:cubicBezTo>
                  <a:lnTo>
                    <a:pt x="1297" y="1045"/>
                  </a:lnTo>
                  <a:cubicBezTo>
                    <a:pt x="1275" y="1045"/>
                    <a:pt x="1264" y="1040"/>
                    <a:pt x="1241" y="1040"/>
                  </a:cubicBezTo>
                  <a:cubicBezTo>
                    <a:pt x="1213" y="1040"/>
                    <a:pt x="1196" y="1051"/>
                    <a:pt x="1174" y="1051"/>
                  </a:cubicBezTo>
                  <a:cubicBezTo>
                    <a:pt x="1140" y="1051"/>
                    <a:pt x="1129" y="1034"/>
                    <a:pt x="1095" y="1034"/>
                  </a:cubicBezTo>
                  <a:cubicBezTo>
                    <a:pt x="1073" y="1034"/>
                    <a:pt x="1067" y="1062"/>
                    <a:pt x="1056" y="1085"/>
                  </a:cubicBezTo>
                  <a:cubicBezTo>
                    <a:pt x="1033" y="1130"/>
                    <a:pt x="1005" y="1163"/>
                    <a:pt x="955" y="1163"/>
                  </a:cubicBezTo>
                  <a:cubicBezTo>
                    <a:pt x="910" y="1163"/>
                    <a:pt x="910" y="1163"/>
                    <a:pt x="910" y="1163"/>
                  </a:cubicBezTo>
                  <a:cubicBezTo>
                    <a:pt x="876" y="1163"/>
                    <a:pt x="859" y="1152"/>
                    <a:pt x="831" y="1152"/>
                  </a:cubicBezTo>
                  <a:cubicBezTo>
                    <a:pt x="769" y="1152"/>
                    <a:pt x="747" y="1203"/>
                    <a:pt x="702" y="1242"/>
                  </a:cubicBezTo>
                  <a:lnTo>
                    <a:pt x="702" y="1242"/>
                  </a:lnTo>
                  <a:cubicBezTo>
                    <a:pt x="657" y="1197"/>
                    <a:pt x="606" y="1214"/>
                    <a:pt x="556" y="1191"/>
                  </a:cubicBezTo>
                  <a:cubicBezTo>
                    <a:pt x="539" y="1180"/>
                    <a:pt x="533" y="1163"/>
                    <a:pt x="522" y="1152"/>
                  </a:cubicBezTo>
                  <a:cubicBezTo>
                    <a:pt x="500" y="1135"/>
                    <a:pt x="471" y="1141"/>
                    <a:pt x="449" y="1118"/>
                  </a:cubicBezTo>
                  <a:cubicBezTo>
                    <a:pt x="421" y="1090"/>
                    <a:pt x="410" y="1062"/>
                    <a:pt x="410" y="1017"/>
                  </a:cubicBezTo>
                  <a:cubicBezTo>
                    <a:pt x="410" y="961"/>
                    <a:pt x="410" y="961"/>
                    <a:pt x="410" y="961"/>
                  </a:cubicBezTo>
                  <a:cubicBezTo>
                    <a:pt x="410" y="933"/>
                    <a:pt x="404" y="910"/>
                    <a:pt x="404" y="882"/>
                  </a:cubicBezTo>
                  <a:cubicBezTo>
                    <a:pt x="359" y="910"/>
                    <a:pt x="337" y="955"/>
                    <a:pt x="281" y="955"/>
                  </a:cubicBezTo>
                  <a:cubicBezTo>
                    <a:pt x="241" y="955"/>
                    <a:pt x="224" y="933"/>
                    <a:pt x="191" y="910"/>
                  </a:cubicBezTo>
                  <a:lnTo>
                    <a:pt x="191" y="910"/>
                  </a:lnTo>
                  <a:cubicBezTo>
                    <a:pt x="191" y="832"/>
                    <a:pt x="140" y="793"/>
                    <a:pt x="73" y="753"/>
                  </a:cubicBezTo>
                  <a:cubicBezTo>
                    <a:pt x="45" y="736"/>
                    <a:pt x="16" y="731"/>
                    <a:pt x="0" y="697"/>
                  </a:cubicBezTo>
                  <a:lnTo>
                    <a:pt x="0" y="697"/>
                  </a:lnTo>
                  <a:cubicBezTo>
                    <a:pt x="0" y="697"/>
                    <a:pt x="5" y="697"/>
                    <a:pt x="5" y="692"/>
                  </a:cubicBezTo>
                  <a:cubicBezTo>
                    <a:pt x="45" y="686"/>
                    <a:pt x="61" y="652"/>
                    <a:pt x="61" y="618"/>
                  </a:cubicBezTo>
                  <a:cubicBezTo>
                    <a:pt x="61" y="585"/>
                    <a:pt x="28" y="573"/>
                    <a:pt x="28" y="540"/>
                  </a:cubicBezTo>
                  <a:cubicBezTo>
                    <a:pt x="28" y="512"/>
                    <a:pt x="39" y="495"/>
                    <a:pt x="39" y="461"/>
                  </a:cubicBezTo>
                  <a:cubicBezTo>
                    <a:pt x="39" y="416"/>
                    <a:pt x="22" y="388"/>
                    <a:pt x="16" y="343"/>
                  </a:cubicBezTo>
                  <a:cubicBezTo>
                    <a:pt x="45" y="248"/>
                    <a:pt x="45" y="248"/>
                    <a:pt x="45" y="248"/>
                  </a:cubicBezTo>
                  <a:lnTo>
                    <a:pt x="45" y="248"/>
                  </a:lnTo>
                  <a:cubicBezTo>
                    <a:pt x="56" y="242"/>
                    <a:pt x="61" y="242"/>
                    <a:pt x="73" y="242"/>
                  </a:cubicBezTo>
                  <a:cubicBezTo>
                    <a:pt x="95" y="242"/>
                    <a:pt x="106" y="253"/>
                    <a:pt x="134" y="253"/>
                  </a:cubicBezTo>
                  <a:cubicBezTo>
                    <a:pt x="281" y="253"/>
                    <a:pt x="281" y="253"/>
                    <a:pt x="281" y="253"/>
                  </a:cubicBezTo>
                  <a:cubicBezTo>
                    <a:pt x="309" y="253"/>
                    <a:pt x="320" y="259"/>
                    <a:pt x="348" y="259"/>
                  </a:cubicBezTo>
                  <a:cubicBezTo>
                    <a:pt x="387" y="259"/>
                    <a:pt x="410" y="242"/>
                    <a:pt x="443" y="220"/>
                  </a:cubicBezTo>
                  <a:cubicBezTo>
                    <a:pt x="460" y="208"/>
                    <a:pt x="477" y="203"/>
                    <a:pt x="488" y="186"/>
                  </a:cubicBezTo>
                  <a:cubicBezTo>
                    <a:pt x="500" y="163"/>
                    <a:pt x="505" y="146"/>
                    <a:pt x="516" y="118"/>
                  </a:cubicBezTo>
                  <a:cubicBezTo>
                    <a:pt x="544" y="68"/>
                    <a:pt x="573" y="45"/>
                    <a:pt x="612" y="0"/>
                  </a:cubicBezTo>
                  <a:lnTo>
                    <a:pt x="612" y="0"/>
                  </a:lnTo>
                  <a:cubicBezTo>
                    <a:pt x="662" y="12"/>
                    <a:pt x="691" y="29"/>
                    <a:pt x="736" y="57"/>
                  </a:cubicBezTo>
                  <a:cubicBezTo>
                    <a:pt x="764" y="68"/>
                    <a:pt x="775" y="85"/>
                    <a:pt x="803" y="85"/>
                  </a:cubicBezTo>
                  <a:cubicBezTo>
                    <a:pt x="848" y="85"/>
                    <a:pt x="848" y="85"/>
                    <a:pt x="848" y="85"/>
                  </a:cubicBezTo>
                  <a:cubicBezTo>
                    <a:pt x="876" y="85"/>
                    <a:pt x="893" y="73"/>
                    <a:pt x="921" y="73"/>
                  </a:cubicBezTo>
                  <a:cubicBezTo>
                    <a:pt x="960" y="73"/>
                    <a:pt x="960" y="73"/>
                    <a:pt x="960" y="73"/>
                  </a:cubicBezTo>
                  <a:cubicBezTo>
                    <a:pt x="983" y="73"/>
                    <a:pt x="994" y="90"/>
                    <a:pt x="1016" y="90"/>
                  </a:cubicBezTo>
                  <a:cubicBezTo>
                    <a:pt x="1067" y="90"/>
                    <a:pt x="1084" y="51"/>
                    <a:pt x="1135" y="51"/>
                  </a:cubicBezTo>
                  <a:cubicBezTo>
                    <a:pt x="1157" y="51"/>
                    <a:pt x="1163" y="73"/>
                    <a:pt x="1185" y="73"/>
                  </a:cubicBezTo>
                  <a:cubicBezTo>
                    <a:pt x="1236" y="73"/>
                    <a:pt x="1264" y="45"/>
                    <a:pt x="1314" y="45"/>
                  </a:cubicBezTo>
                  <a:cubicBezTo>
                    <a:pt x="1370" y="45"/>
                    <a:pt x="1404" y="51"/>
                    <a:pt x="1455" y="73"/>
                  </a:cubicBezTo>
                  <a:cubicBezTo>
                    <a:pt x="1494" y="85"/>
                    <a:pt x="1533" y="102"/>
                    <a:pt x="1533" y="146"/>
                  </a:cubicBezTo>
                  <a:cubicBezTo>
                    <a:pt x="1533" y="163"/>
                    <a:pt x="1511" y="163"/>
                    <a:pt x="1494" y="169"/>
                  </a:cubicBezTo>
                  <a:cubicBezTo>
                    <a:pt x="1466" y="180"/>
                    <a:pt x="1449" y="180"/>
                    <a:pt x="1421" y="191"/>
                  </a:cubicBezTo>
                  <a:cubicBezTo>
                    <a:pt x="1443" y="231"/>
                    <a:pt x="1443" y="265"/>
                    <a:pt x="1443" y="315"/>
                  </a:cubicBezTo>
                  <a:cubicBezTo>
                    <a:pt x="1443" y="377"/>
                    <a:pt x="1398" y="411"/>
                    <a:pt x="1398" y="472"/>
                  </a:cubicBezTo>
                  <a:cubicBezTo>
                    <a:pt x="1398" y="506"/>
                    <a:pt x="1432" y="512"/>
                    <a:pt x="1460" y="528"/>
                  </a:cubicBezTo>
                  <a:cubicBezTo>
                    <a:pt x="1494" y="534"/>
                    <a:pt x="1511" y="540"/>
                    <a:pt x="1539" y="5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8" name="Freeform 56"/>
            <p:cNvSpPr>
              <a:spLocks noChangeArrowheads="1"/>
            </p:cNvSpPr>
            <p:nvPr/>
          </p:nvSpPr>
          <p:spPr bwMode="auto">
            <a:xfrm>
              <a:off x="14017130" y="6336168"/>
              <a:ext cx="598448" cy="661987"/>
            </a:xfrm>
            <a:custGeom>
              <a:avLst/>
              <a:gdLst>
                <a:gd name="T0" fmla="*/ 1422 w 1664"/>
                <a:gd name="T1" fmla="*/ 1444 h 1838"/>
                <a:gd name="T2" fmla="*/ 1529 w 1664"/>
                <a:gd name="T3" fmla="*/ 1573 h 1838"/>
                <a:gd name="T4" fmla="*/ 1663 w 1664"/>
                <a:gd name="T5" fmla="*/ 1663 h 1838"/>
                <a:gd name="T6" fmla="*/ 1646 w 1664"/>
                <a:gd name="T7" fmla="*/ 1680 h 1838"/>
                <a:gd name="T8" fmla="*/ 1478 w 1664"/>
                <a:gd name="T9" fmla="*/ 1641 h 1838"/>
                <a:gd name="T10" fmla="*/ 1405 w 1664"/>
                <a:gd name="T11" fmla="*/ 1635 h 1838"/>
                <a:gd name="T12" fmla="*/ 1248 w 1664"/>
                <a:gd name="T13" fmla="*/ 1607 h 1838"/>
                <a:gd name="T14" fmla="*/ 1090 w 1664"/>
                <a:gd name="T15" fmla="*/ 1596 h 1838"/>
                <a:gd name="T16" fmla="*/ 967 w 1664"/>
                <a:gd name="T17" fmla="*/ 1630 h 1838"/>
                <a:gd name="T18" fmla="*/ 837 w 1664"/>
                <a:gd name="T19" fmla="*/ 1781 h 1838"/>
                <a:gd name="T20" fmla="*/ 652 w 1664"/>
                <a:gd name="T21" fmla="*/ 1837 h 1838"/>
                <a:gd name="T22" fmla="*/ 528 w 1664"/>
                <a:gd name="T23" fmla="*/ 1759 h 1838"/>
                <a:gd name="T24" fmla="*/ 169 w 1664"/>
                <a:gd name="T25" fmla="*/ 1719 h 1838"/>
                <a:gd name="T26" fmla="*/ 85 w 1664"/>
                <a:gd name="T27" fmla="*/ 1770 h 1838"/>
                <a:gd name="T28" fmla="*/ 34 w 1664"/>
                <a:gd name="T29" fmla="*/ 1568 h 1838"/>
                <a:gd name="T30" fmla="*/ 40 w 1664"/>
                <a:gd name="T31" fmla="*/ 1141 h 1838"/>
                <a:gd name="T32" fmla="*/ 0 w 1664"/>
                <a:gd name="T33" fmla="*/ 995 h 1838"/>
                <a:gd name="T34" fmla="*/ 107 w 1664"/>
                <a:gd name="T35" fmla="*/ 837 h 1838"/>
                <a:gd name="T36" fmla="*/ 174 w 1664"/>
                <a:gd name="T37" fmla="*/ 877 h 1838"/>
                <a:gd name="T38" fmla="*/ 158 w 1664"/>
                <a:gd name="T39" fmla="*/ 742 h 1838"/>
                <a:gd name="T40" fmla="*/ 186 w 1664"/>
                <a:gd name="T41" fmla="*/ 658 h 1838"/>
                <a:gd name="T42" fmla="*/ 141 w 1664"/>
                <a:gd name="T43" fmla="*/ 467 h 1838"/>
                <a:gd name="T44" fmla="*/ 101 w 1664"/>
                <a:gd name="T45" fmla="*/ 360 h 1838"/>
                <a:gd name="T46" fmla="*/ 191 w 1664"/>
                <a:gd name="T47" fmla="*/ 163 h 1838"/>
                <a:gd name="T48" fmla="*/ 298 w 1664"/>
                <a:gd name="T49" fmla="*/ 180 h 1838"/>
                <a:gd name="T50" fmla="*/ 321 w 1664"/>
                <a:gd name="T51" fmla="*/ 248 h 1838"/>
                <a:gd name="T52" fmla="*/ 343 w 1664"/>
                <a:gd name="T53" fmla="*/ 343 h 1838"/>
                <a:gd name="T54" fmla="*/ 669 w 1664"/>
                <a:gd name="T55" fmla="*/ 57 h 1838"/>
                <a:gd name="T56" fmla="*/ 764 w 1664"/>
                <a:gd name="T57" fmla="*/ 0 h 1838"/>
                <a:gd name="T58" fmla="*/ 910 w 1664"/>
                <a:gd name="T59" fmla="*/ 79 h 1838"/>
                <a:gd name="T60" fmla="*/ 1023 w 1664"/>
                <a:gd name="T61" fmla="*/ 203 h 1838"/>
                <a:gd name="T62" fmla="*/ 967 w 1664"/>
                <a:gd name="T63" fmla="*/ 410 h 1838"/>
                <a:gd name="T64" fmla="*/ 832 w 1664"/>
                <a:gd name="T65" fmla="*/ 630 h 1838"/>
                <a:gd name="T66" fmla="*/ 1135 w 1664"/>
                <a:gd name="T67" fmla="*/ 832 h 1838"/>
                <a:gd name="T68" fmla="*/ 1281 w 1664"/>
                <a:gd name="T69" fmla="*/ 894 h 1838"/>
                <a:gd name="T70" fmla="*/ 1264 w 1664"/>
                <a:gd name="T71" fmla="*/ 1034 h 1838"/>
                <a:gd name="T72" fmla="*/ 1259 w 1664"/>
                <a:gd name="T73" fmla="*/ 1124 h 1838"/>
                <a:gd name="T74" fmla="*/ 1337 w 1664"/>
                <a:gd name="T75" fmla="*/ 1298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64" h="1838">
                  <a:moveTo>
                    <a:pt x="1422" y="1444"/>
                  </a:moveTo>
                  <a:lnTo>
                    <a:pt x="1422" y="1444"/>
                  </a:lnTo>
                  <a:cubicBezTo>
                    <a:pt x="1444" y="1472"/>
                    <a:pt x="1467" y="1478"/>
                    <a:pt x="1489" y="1506"/>
                  </a:cubicBezTo>
                  <a:cubicBezTo>
                    <a:pt x="1512" y="1523"/>
                    <a:pt x="1500" y="1556"/>
                    <a:pt x="1529" y="1573"/>
                  </a:cubicBezTo>
                  <a:cubicBezTo>
                    <a:pt x="1557" y="1596"/>
                    <a:pt x="1573" y="1607"/>
                    <a:pt x="1602" y="1624"/>
                  </a:cubicBezTo>
                  <a:cubicBezTo>
                    <a:pt x="1630" y="1635"/>
                    <a:pt x="1663" y="1635"/>
                    <a:pt x="1663" y="1663"/>
                  </a:cubicBezTo>
                  <a:cubicBezTo>
                    <a:pt x="1663" y="1669"/>
                    <a:pt x="1658" y="1674"/>
                    <a:pt x="1658" y="1680"/>
                  </a:cubicBezTo>
                  <a:cubicBezTo>
                    <a:pt x="1652" y="1680"/>
                    <a:pt x="1652" y="1680"/>
                    <a:pt x="1646" y="1680"/>
                  </a:cubicBezTo>
                  <a:cubicBezTo>
                    <a:pt x="1590" y="1680"/>
                    <a:pt x="1568" y="1630"/>
                    <a:pt x="1512" y="1630"/>
                  </a:cubicBezTo>
                  <a:cubicBezTo>
                    <a:pt x="1495" y="1630"/>
                    <a:pt x="1489" y="1635"/>
                    <a:pt x="1478" y="1641"/>
                  </a:cubicBezTo>
                  <a:cubicBezTo>
                    <a:pt x="1439" y="1630"/>
                    <a:pt x="1439" y="1630"/>
                    <a:pt x="1439" y="1630"/>
                  </a:cubicBezTo>
                  <a:cubicBezTo>
                    <a:pt x="1427" y="1635"/>
                    <a:pt x="1416" y="1635"/>
                    <a:pt x="1405" y="1635"/>
                  </a:cubicBezTo>
                  <a:cubicBezTo>
                    <a:pt x="1371" y="1635"/>
                    <a:pt x="1354" y="1607"/>
                    <a:pt x="1321" y="1607"/>
                  </a:cubicBezTo>
                  <a:cubicBezTo>
                    <a:pt x="1292" y="1607"/>
                    <a:pt x="1276" y="1607"/>
                    <a:pt x="1248" y="1607"/>
                  </a:cubicBezTo>
                  <a:cubicBezTo>
                    <a:pt x="1219" y="1607"/>
                    <a:pt x="1197" y="1596"/>
                    <a:pt x="1169" y="1596"/>
                  </a:cubicBezTo>
                  <a:cubicBezTo>
                    <a:pt x="1090" y="1596"/>
                    <a:pt x="1090" y="1596"/>
                    <a:pt x="1090" y="1596"/>
                  </a:cubicBezTo>
                  <a:cubicBezTo>
                    <a:pt x="1062" y="1596"/>
                    <a:pt x="1045" y="1579"/>
                    <a:pt x="1017" y="1579"/>
                  </a:cubicBezTo>
                  <a:cubicBezTo>
                    <a:pt x="989" y="1579"/>
                    <a:pt x="978" y="1607"/>
                    <a:pt x="967" y="1630"/>
                  </a:cubicBezTo>
                  <a:lnTo>
                    <a:pt x="967" y="1630"/>
                  </a:lnTo>
                  <a:cubicBezTo>
                    <a:pt x="894" y="1669"/>
                    <a:pt x="910" y="1753"/>
                    <a:pt x="837" y="1781"/>
                  </a:cubicBezTo>
                  <a:cubicBezTo>
                    <a:pt x="815" y="1792"/>
                    <a:pt x="798" y="1787"/>
                    <a:pt x="776" y="1792"/>
                  </a:cubicBezTo>
                  <a:cubicBezTo>
                    <a:pt x="731" y="1815"/>
                    <a:pt x="703" y="1837"/>
                    <a:pt x="652" y="1837"/>
                  </a:cubicBezTo>
                  <a:cubicBezTo>
                    <a:pt x="618" y="1837"/>
                    <a:pt x="596" y="1826"/>
                    <a:pt x="573" y="1804"/>
                  </a:cubicBezTo>
                  <a:cubicBezTo>
                    <a:pt x="556" y="1787"/>
                    <a:pt x="551" y="1759"/>
                    <a:pt x="528" y="1759"/>
                  </a:cubicBezTo>
                  <a:cubicBezTo>
                    <a:pt x="489" y="1759"/>
                    <a:pt x="489" y="1759"/>
                    <a:pt x="489" y="1759"/>
                  </a:cubicBezTo>
                  <a:cubicBezTo>
                    <a:pt x="366" y="1759"/>
                    <a:pt x="298" y="1719"/>
                    <a:pt x="169" y="1719"/>
                  </a:cubicBezTo>
                  <a:cubicBezTo>
                    <a:pt x="130" y="1719"/>
                    <a:pt x="118" y="1753"/>
                    <a:pt x="85" y="1770"/>
                  </a:cubicBezTo>
                  <a:lnTo>
                    <a:pt x="85" y="1770"/>
                  </a:lnTo>
                  <a:cubicBezTo>
                    <a:pt x="45" y="1736"/>
                    <a:pt x="23" y="1697"/>
                    <a:pt x="23" y="1646"/>
                  </a:cubicBezTo>
                  <a:cubicBezTo>
                    <a:pt x="23" y="1613"/>
                    <a:pt x="34" y="1596"/>
                    <a:pt x="34" y="1568"/>
                  </a:cubicBezTo>
                  <a:cubicBezTo>
                    <a:pt x="34" y="1461"/>
                    <a:pt x="6" y="1399"/>
                    <a:pt x="6" y="1293"/>
                  </a:cubicBezTo>
                  <a:cubicBezTo>
                    <a:pt x="6" y="1231"/>
                    <a:pt x="40" y="1202"/>
                    <a:pt x="40" y="1141"/>
                  </a:cubicBezTo>
                  <a:cubicBezTo>
                    <a:pt x="40" y="1090"/>
                    <a:pt x="40" y="1090"/>
                    <a:pt x="40" y="1090"/>
                  </a:cubicBezTo>
                  <a:cubicBezTo>
                    <a:pt x="40" y="1045"/>
                    <a:pt x="0" y="1034"/>
                    <a:pt x="0" y="995"/>
                  </a:cubicBezTo>
                  <a:cubicBezTo>
                    <a:pt x="0" y="961"/>
                    <a:pt x="40" y="967"/>
                    <a:pt x="62" y="944"/>
                  </a:cubicBezTo>
                  <a:cubicBezTo>
                    <a:pt x="96" y="916"/>
                    <a:pt x="107" y="882"/>
                    <a:pt x="107" y="837"/>
                  </a:cubicBezTo>
                  <a:cubicBezTo>
                    <a:pt x="124" y="837"/>
                    <a:pt x="124" y="837"/>
                    <a:pt x="124" y="837"/>
                  </a:cubicBezTo>
                  <a:cubicBezTo>
                    <a:pt x="146" y="849"/>
                    <a:pt x="152" y="877"/>
                    <a:pt x="174" y="877"/>
                  </a:cubicBezTo>
                  <a:cubicBezTo>
                    <a:pt x="191" y="877"/>
                    <a:pt x="186" y="854"/>
                    <a:pt x="186" y="843"/>
                  </a:cubicBezTo>
                  <a:cubicBezTo>
                    <a:pt x="186" y="804"/>
                    <a:pt x="158" y="781"/>
                    <a:pt x="158" y="742"/>
                  </a:cubicBezTo>
                  <a:cubicBezTo>
                    <a:pt x="158" y="725"/>
                    <a:pt x="186" y="719"/>
                    <a:pt x="186" y="697"/>
                  </a:cubicBezTo>
                  <a:cubicBezTo>
                    <a:pt x="186" y="658"/>
                    <a:pt x="186" y="658"/>
                    <a:pt x="186" y="658"/>
                  </a:cubicBezTo>
                  <a:cubicBezTo>
                    <a:pt x="135" y="517"/>
                    <a:pt x="135" y="517"/>
                    <a:pt x="135" y="517"/>
                  </a:cubicBezTo>
                  <a:cubicBezTo>
                    <a:pt x="135" y="500"/>
                    <a:pt x="141" y="489"/>
                    <a:pt x="141" y="467"/>
                  </a:cubicBezTo>
                  <a:cubicBezTo>
                    <a:pt x="141" y="422"/>
                    <a:pt x="130" y="394"/>
                    <a:pt x="101" y="360"/>
                  </a:cubicBezTo>
                  <a:lnTo>
                    <a:pt x="101" y="360"/>
                  </a:lnTo>
                  <a:cubicBezTo>
                    <a:pt x="135" y="298"/>
                    <a:pt x="163" y="253"/>
                    <a:pt x="231" y="231"/>
                  </a:cubicBezTo>
                  <a:cubicBezTo>
                    <a:pt x="225" y="203"/>
                    <a:pt x="214" y="186"/>
                    <a:pt x="191" y="163"/>
                  </a:cubicBezTo>
                  <a:cubicBezTo>
                    <a:pt x="214" y="152"/>
                    <a:pt x="231" y="141"/>
                    <a:pt x="259" y="141"/>
                  </a:cubicBezTo>
                  <a:cubicBezTo>
                    <a:pt x="281" y="141"/>
                    <a:pt x="287" y="163"/>
                    <a:pt x="298" y="180"/>
                  </a:cubicBezTo>
                  <a:cubicBezTo>
                    <a:pt x="304" y="191"/>
                    <a:pt x="321" y="191"/>
                    <a:pt x="321" y="203"/>
                  </a:cubicBezTo>
                  <a:cubicBezTo>
                    <a:pt x="321" y="248"/>
                    <a:pt x="321" y="248"/>
                    <a:pt x="321" y="248"/>
                  </a:cubicBezTo>
                  <a:cubicBezTo>
                    <a:pt x="321" y="259"/>
                    <a:pt x="315" y="264"/>
                    <a:pt x="315" y="276"/>
                  </a:cubicBezTo>
                  <a:cubicBezTo>
                    <a:pt x="315" y="304"/>
                    <a:pt x="326" y="321"/>
                    <a:pt x="343" y="343"/>
                  </a:cubicBezTo>
                  <a:cubicBezTo>
                    <a:pt x="399" y="248"/>
                    <a:pt x="483" y="236"/>
                    <a:pt x="590" y="208"/>
                  </a:cubicBezTo>
                  <a:cubicBezTo>
                    <a:pt x="658" y="191"/>
                    <a:pt x="646" y="118"/>
                    <a:pt x="669" y="57"/>
                  </a:cubicBezTo>
                  <a:cubicBezTo>
                    <a:pt x="686" y="17"/>
                    <a:pt x="725" y="17"/>
                    <a:pt x="764" y="0"/>
                  </a:cubicBezTo>
                  <a:lnTo>
                    <a:pt x="764" y="0"/>
                  </a:lnTo>
                  <a:cubicBezTo>
                    <a:pt x="804" y="40"/>
                    <a:pt x="821" y="79"/>
                    <a:pt x="871" y="79"/>
                  </a:cubicBezTo>
                  <a:cubicBezTo>
                    <a:pt x="910" y="79"/>
                    <a:pt x="910" y="79"/>
                    <a:pt x="910" y="79"/>
                  </a:cubicBezTo>
                  <a:cubicBezTo>
                    <a:pt x="944" y="79"/>
                    <a:pt x="967" y="79"/>
                    <a:pt x="995" y="90"/>
                  </a:cubicBezTo>
                  <a:cubicBezTo>
                    <a:pt x="1034" y="113"/>
                    <a:pt x="1023" y="158"/>
                    <a:pt x="1023" y="203"/>
                  </a:cubicBezTo>
                  <a:cubicBezTo>
                    <a:pt x="1023" y="264"/>
                    <a:pt x="972" y="292"/>
                    <a:pt x="944" y="349"/>
                  </a:cubicBezTo>
                  <a:cubicBezTo>
                    <a:pt x="967" y="365"/>
                    <a:pt x="967" y="388"/>
                    <a:pt x="967" y="410"/>
                  </a:cubicBezTo>
                  <a:cubicBezTo>
                    <a:pt x="967" y="439"/>
                    <a:pt x="944" y="444"/>
                    <a:pt x="927" y="467"/>
                  </a:cubicBezTo>
                  <a:cubicBezTo>
                    <a:pt x="888" y="534"/>
                    <a:pt x="854" y="562"/>
                    <a:pt x="832" y="630"/>
                  </a:cubicBezTo>
                  <a:cubicBezTo>
                    <a:pt x="933" y="658"/>
                    <a:pt x="1000" y="697"/>
                    <a:pt x="1040" y="798"/>
                  </a:cubicBezTo>
                  <a:cubicBezTo>
                    <a:pt x="1051" y="837"/>
                    <a:pt x="1096" y="821"/>
                    <a:pt x="1135" y="832"/>
                  </a:cubicBezTo>
                  <a:cubicBezTo>
                    <a:pt x="1169" y="837"/>
                    <a:pt x="1186" y="849"/>
                    <a:pt x="1214" y="860"/>
                  </a:cubicBezTo>
                  <a:cubicBezTo>
                    <a:pt x="1242" y="871"/>
                    <a:pt x="1281" y="866"/>
                    <a:pt x="1281" y="894"/>
                  </a:cubicBezTo>
                  <a:cubicBezTo>
                    <a:pt x="1281" y="933"/>
                    <a:pt x="1281" y="933"/>
                    <a:pt x="1281" y="933"/>
                  </a:cubicBezTo>
                  <a:cubicBezTo>
                    <a:pt x="1281" y="972"/>
                    <a:pt x="1264" y="995"/>
                    <a:pt x="1264" y="1034"/>
                  </a:cubicBezTo>
                  <a:cubicBezTo>
                    <a:pt x="1264" y="1090"/>
                    <a:pt x="1264" y="1090"/>
                    <a:pt x="1264" y="1090"/>
                  </a:cubicBezTo>
                  <a:cubicBezTo>
                    <a:pt x="1264" y="1101"/>
                    <a:pt x="1259" y="1113"/>
                    <a:pt x="1259" y="1124"/>
                  </a:cubicBezTo>
                  <a:cubicBezTo>
                    <a:pt x="1259" y="1129"/>
                    <a:pt x="1253" y="1129"/>
                    <a:pt x="1253" y="1135"/>
                  </a:cubicBezTo>
                  <a:cubicBezTo>
                    <a:pt x="1253" y="1208"/>
                    <a:pt x="1309" y="1236"/>
                    <a:pt x="1337" y="1298"/>
                  </a:cubicBezTo>
                  <a:cubicBezTo>
                    <a:pt x="1371" y="1360"/>
                    <a:pt x="1365" y="1410"/>
                    <a:pt x="1422" y="14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49" name="Freeform 57"/>
            <p:cNvSpPr>
              <a:spLocks noChangeArrowheads="1"/>
            </p:cNvSpPr>
            <p:nvPr/>
          </p:nvSpPr>
          <p:spPr bwMode="auto">
            <a:xfrm>
              <a:off x="16137891" y="5297942"/>
              <a:ext cx="495268" cy="422275"/>
            </a:xfrm>
            <a:custGeom>
              <a:avLst/>
              <a:gdLst>
                <a:gd name="T0" fmla="*/ 1062 w 1377"/>
                <a:gd name="T1" fmla="*/ 1146 h 1175"/>
                <a:gd name="T2" fmla="*/ 1062 w 1377"/>
                <a:gd name="T3" fmla="*/ 1146 h 1175"/>
                <a:gd name="T4" fmla="*/ 1135 w 1377"/>
                <a:gd name="T5" fmla="*/ 1112 h 1175"/>
                <a:gd name="T6" fmla="*/ 1197 w 1377"/>
                <a:gd name="T7" fmla="*/ 1129 h 1175"/>
                <a:gd name="T8" fmla="*/ 1281 w 1377"/>
                <a:gd name="T9" fmla="*/ 1079 h 1175"/>
                <a:gd name="T10" fmla="*/ 1332 w 1377"/>
                <a:gd name="T11" fmla="*/ 1079 h 1175"/>
                <a:gd name="T12" fmla="*/ 1376 w 1377"/>
                <a:gd name="T13" fmla="*/ 1045 h 1175"/>
                <a:gd name="T14" fmla="*/ 1343 w 1377"/>
                <a:gd name="T15" fmla="*/ 960 h 1175"/>
                <a:gd name="T16" fmla="*/ 1354 w 1377"/>
                <a:gd name="T17" fmla="*/ 944 h 1175"/>
                <a:gd name="T18" fmla="*/ 1354 w 1377"/>
                <a:gd name="T19" fmla="*/ 944 h 1175"/>
                <a:gd name="T20" fmla="*/ 1157 w 1377"/>
                <a:gd name="T21" fmla="*/ 820 h 1175"/>
                <a:gd name="T22" fmla="*/ 1079 w 1377"/>
                <a:gd name="T23" fmla="*/ 618 h 1175"/>
                <a:gd name="T24" fmla="*/ 1112 w 1377"/>
                <a:gd name="T25" fmla="*/ 432 h 1175"/>
                <a:gd name="T26" fmla="*/ 1073 w 1377"/>
                <a:gd name="T27" fmla="*/ 382 h 1175"/>
                <a:gd name="T28" fmla="*/ 1045 w 1377"/>
                <a:gd name="T29" fmla="*/ 365 h 1175"/>
                <a:gd name="T30" fmla="*/ 972 w 1377"/>
                <a:gd name="T31" fmla="*/ 365 h 1175"/>
                <a:gd name="T32" fmla="*/ 944 w 1377"/>
                <a:gd name="T33" fmla="*/ 371 h 1175"/>
                <a:gd name="T34" fmla="*/ 876 w 1377"/>
                <a:gd name="T35" fmla="*/ 337 h 1175"/>
                <a:gd name="T36" fmla="*/ 792 w 1377"/>
                <a:gd name="T37" fmla="*/ 180 h 1175"/>
                <a:gd name="T38" fmla="*/ 792 w 1377"/>
                <a:gd name="T39" fmla="*/ 180 h 1175"/>
                <a:gd name="T40" fmla="*/ 781 w 1377"/>
                <a:gd name="T41" fmla="*/ 180 h 1175"/>
                <a:gd name="T42" fmla="*/ 685 w 1377"/>
                <a:gd name="T43" fmla="*/ 191 h 1175"/>
                <a:gd name="T44" fmla="*/ 635 w 1377"/>
                <a:gd name="T45" fmla="*/ 163 h 1175"/>
                <a:gd name="T46" fmla="*/ 596 w 1377"/>
                <a:gd name="T47" fmla="*/ 163 h 1175"/>
                <a:gd name="T48" fmla="*/ 556 w 1377"/>
                <a:gd name="T49" fmla="*/ 174 h 1175"/>
                <a:gd name="T50" fmla="*/ 494 w 1377"/>
                <a:gd name="T51" fmla="*/ 135 h 1175"/>
                <a:gd name="T52" fmla="*/ 427 w 1377"/>
                <a:gd name="T53" fmla="*/ 168 h 1175"/>
                <a:gd name="T54" fmla="*/ 286 w 1377"/>
                <a:gd name="T55" fmla="*/ 78 h 1175"/>
                <a:gd name="T56" fmla="*/ 242 w 1377"/>
                <a:gd name="T57" fmla="*/ 0 h 1175"/>
                <a:gd name="T58" fmla="*/ 242 w 1377"/>
                <a:gd name="T59" fmla="*/ 0 h 1175"/>
                <a:gd name="T60" fmla="*/ 157 w 1377"/>
                <a:gd name="T61" fmla="*/ 84 h 1175"/>
                <a:gd name="T62" fmla="*/ 101 w 1377"/>
                <a:gd name="T63" fmla="*/ 50 h 1175"/>
                <a:gd name="T64" fmla="*/ 62 w 1377"/>
                <a:gd name="T65" fmla="*/ 78 h 1175"/>
                <a:gd name="T66" fmla="*/ 28 w 1377"/>
                <a:gd name="T67" fmla="*/ 118 h 1175"/>
                <a:gd name="T68" fmla="*/ 34 w 1377"/>
                <a:gd name="T69" fmla="*/ 219 h 1175"/>
                <a:gd name="T70" fmla="*/ 51 w 1377"/>
                <a:gd name="T71" fmla="*/ 371 h 1175"/>
                <a:gd name="T72" fmla="*/ 73 w 1377"/>
                <a:gd name="T73" fmla="*/ 517 h 1175"/>
                <a:gd name="T74" fmla="*/ 11 w 1377"/>
                <a:gd name="T75" fmla="*/ 590 h 1175"/>
                <a:gd name="T76" fmla="*/ 11 w 1377"/>
                <a:gd name="T77" fmla="*/ 640 h 1175"/>
                <a:gd name="T78" fmla="*/ 28 w 1377"/>
                <a:gd name="T79" fmla="*/ 725 h 1175"/>
                <a:gd name="T80" fmla="*/ 28 w 1377"/>
                <a:gd name="T81" fmla="*/ 775 h 1175"/>
                <a:gd name="T82" fmla="*/ 0 w 1377"/>
                <a:gd name="T83" fmla="*/ 848 h 1175"/>
                <a:gd name="T84" fmla="*/ 0 w 1377"/>
                <a:gd name="T85" fmla="*/ 893 h 1175"/>
                <a:gd name="T86" fmla="*/ 17 w 1377"/>
                <a:gd name="T87" fmla="*/ 921 h 1175"/>
                <a:gd name="T88" fmla="*/ 17 w 1377"/>
                <a:gd name="T89" fmla="*/ 921 h 1175"/>
                <a:gd name="T90" fmla="*/ 68 w 1377"/>
                <a:gd name="T91" fmla="*/ 814 h 1175"/>
                <a:gd name="T92" fmla="*/ 202 w 1377"/>
                <a:gd name="T93" fmla="*/ 798 h 1175"/>
                <a:gd name="T94" fmla="*/ 275 w 1377"/>
                <a:gd name="T95" fmla="*/ 932 h 1175"/>
                <a:gd name="T96" fmla="*/ 410 w 1377"/>
                <a:gd name="T97" fmla="*/ 1045 h 1175"/>
                <a:gd name="T98" fmla="*/ 405 w 1377"/>
                <a:gd name="T99" fmla="*/ 1107 h 1175"/>
                <a:gd name="T100" fmla="*/ 405 w 1377"/>
                <a:gd name="T101" fmla="*/ 1146 h 1175"/>
                <a:gd name="T102" fmla="*/ 427 w 1377"/>
                <a:gd name="T103" fmla="*/ 1174 h 1175"/>
                <a:gd name="T104" fmla="*/ 472 w 1377"/>
                <a:gd name="T105" fmla="*/ 1129 h 1175"/>
                <a:gd name="T106" fmla="*/ 478 w 1377"/>
                <a:gd name="T107" fmla="*/ 1090 h 1175"/>
                <a:gd name="T108" fmla="*/ 551 w 1377"/>
                <a:gd name="T109" fmla="*/ 1067 h 1175"/>
                <a:gd name="T110" fmla="*/ 579 w 1377"/>
                <a:gd name="T111" fmla="*/ 1011 h 1175"/>
                <a:gd name="T112" fmla="*/ 702 w 1377"/>
                <a:gd name="T113" fmla="*/ 1039 h 1175"/>
                <a:gd name="T114" fmla="*/ 798 w 1377"/>
                <a:gd name="T115" fmla="*/ 1011 h 1175"/>
                <a:gd name="T116" fmla="*/ 843 w 1377"/>
                <a:gd name="T117" fmla="*/ 1067 h 1175"/>
                <a:gd name="T118" fmla="*/ 899 w 1377"/>
                <a:gd name="T119" fmla="*/ 1101 h 1175"/>
                <a:gd name="T120" fmla="*/ 944 w 1377"/>
                <a:gd name="T121" fmla="*/ 1123 h 1175"/>
                <a:gd name="T122" fmla="*/ 1062 w 1377"/>
                <a:gd name="T123" fmla="*/ 1146 h 1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377" h="1175">
                  <a:moveTo>
                    <a:pt x="1062" y="1146"/>
                  </a:moveTo>
                  <a:lnTo>
                    <a:pt x="1062" y="1146"/>
                  </a:lnTo>
                  <a:cubicBezTo>
                    <a:pt x="1084" y="1123"/>
                    <a:pt x="1107" y="1112"/>
                    <a:pt x="1135" y="1112"/>
                  </a:cubicBezTo>
                  <a:cubicBezTo>
                    <a:pt x="1163" y="1112"/>
                    <a:pt x="1174" y="1129"/>
                    <a:pt x="1197" y="1129"/>
                  </a:cubicBezTo>
                  <a:cubicBezTo>
                    <a:pt x="1236" y="1129"/>
                    <a:pt x="1242" y="1079"/>
                    <a:pt x="1281" y="1079"/>
                  </a:cubicBezTo>
                  <a:cubicBezTo>
                    <a:pt x="1332" y="1079"/>
                    <a:pt x="1332" y="1079"/>
                    <a:pt x="1332" y="1079"/>
                  </a:cubicBezTo>
                  <a:cubicBezTo>
                    <a:pt x="1348" y="1079"/>
                    <a:pt x="1376" y="1067"/>
                    <a:pt x="1376" y="1045"/>
                  </a:cubicBezTo>
                  <a:cubicBezTo>
                    <a:pt x="1376" y="1011"/>
                    <a:pt x="1343" y="1000"/>
                    <a:pt x="1343" y="960"/>
                  </a:cubicBezTo>
                  <a:cubicBezTo>
                    <a:pt x="1343" y="955"/>
                    <a:pt x="1348" y="949"/>
                    <a:pt x="1354" y="944"/>
                  </a:cubicBezTo>
                  <a:lnTo>
                    <a:pt x="1354" y="944"/>
                  </a:lnTo>
                  <a:cubicBezTo>
                    <a:pt x="1326" y="859"/>
                    <a:pt x="1236" y="865"/>
                    <a:pt x="1157" y="820"/>
                  </a:cubicBezTo>
                  <a:cubicBezTo>
                    <a:pt x="1084" y="775"/>
                    <a:pt x="1079" y="702"/>
                    <a:pt x="1079" y="618"/>
                  </a:cubicBezTo>
                  <a:cubicBezTo>
                    <a:pt x="1079" y="545"/>
                    <a:pt x="1112" y="505"/>
                    <a:pt x="1112" y="432"/>
                  </a:cubicBezTo>
                  <a:cubicBezTo>
                    <a:pt x="1112" y="410"/>
                    <a:pt x="1090" y="399"/>
                    <a:pt x="1073" y="382"/>
                  </a:cubicBezTo>
                  <a:cubicBezTo>
                    <a:pt x="1062" y="376"/>
                    <a:pt x="1056" y="365"/>
                    <a:pt x="1045" y="365"/>
                  </a:cubicBezTo>
                  <a:cubicBezTo>
                    <a:pt x="1017" y="365"/>
                    <a:pt x="1000" y="365"/>
                    <a:pt x="972" y="365"/>
                  </a:cubicBezTo>
                  <a:cubicBezTo>
                    <a:pt x="961" y="365"/>
                    <a:pt x="955" y="371"/>
                    <a:pt x="944" y="371"/>
                  </a:cubicBezTo>
                  <a:cubicBezTo>
                    <a:pt x="910" y="371"/>
                    <a:pt x="899" y="354"/>
                    <a:pt x="876" y="337"/>
                  </a:cubicBezTo>
                  <a:cubicBezTo>
                    <a:pt x="820" y="298"/>
                    <a:pt x="809" y="247"/>
                    <a:pt x="792" y="180"/>
                  </a:cubicBezTo>
                  <a:lnTo>
                    <a:pt x="792" y="180"/>
                  </a:lnTo>
                  <a:cubicBezTo>
                    <a:pt x="781" y="180"/>
                    <a:pt x="781" y="180"/>
                    <a:pt x="781" y="180"/>
                  </a:cubicBezTo>
                  <a:cubicBezTo>
                    <a:pt x="742" y="180"/>
                    <a:pt x="725" y="191"/>
                    <a:pt x="685" y="191"/>
                  </a:cubicBezTo>
                  <a:cubicBezTo>
                    <a:pt x="663" y="191"/>
                    <a:pt x="657" y="163"/>
                    <a:pt x="635" y="163"/>
                  </a:cubicBezTo>
                  <a:cubicBezTo>
                    <a:pt x="596" y="163"/>
                    <a:pt x="596" y="163"/>
                    <a:pt x="596" y="163"/>
                  </a:cubicBezTo>
                  <a:cubicBezTo>
                    <a:pt x="579" y="163"/>
                    <a:pt x="567" y="174"/>
                    <a:pt x="556" y="174"/>
                  </a:cubicBezTo>
                  <a:cubicBezTo>
                    <a:pt x="528" y="174"/>
                    <a:pt x="523" y="135"/>
                    <a:pt x="494" y="135"/>
                  </a:cubicBezTo>
                  <a:cubicBezTo>
                    <a:pt x="466" y="135"/>
                    <a:pt x="455" y="168"/>
                    <a:pt x="427" y="168"/>
                  </a:cubicBezTo>
                  <a:cubicBezTo>
                    <a:pt x="365" y="168"/>
                    <a:pt x="343" y="112"/>
                    <a:pt x="286" y="78"/>
                  </a:cubicBezTo>
                  <a:cubicBezTo>
                    <a:pt x="275" y="45"/>
                    <a:pt x="258" y="22"/>
                    <a:pt x="242" y="0"/>
                  </a:cubicBezTo>
                  <a:lnTo>
                    <a:pt x="242" y="0"/>
                  </a:lnTo>
                  <a:cubicBezTo>
                    <a:pt x="219" y="39"/>
                    <a:pt x="202" y="84"/>
                    <a:pt x="157" y="84"/>
                  </a:cubicBezTo>
                  <a:cubicBezTo>
                    <a:pt x="135" y="84"/>
                    <a:pt x="129" y="50"/>
                    <a:pt x="101" y="50"/>
                  </a:cubicBezTo>
                  <a:cubicBezTo>
                    <a:pt x="84" y="50"/>
                    <a:pt x="79" y="67"/>
                    <a:pt x="62" y="78"/>
                  </a:cubicBezTo>
                  <a:cubicBezTo>
                    <a:pt x="45" y="90"/>
                    <a:pt x="28" y="95"/>
                    <a:pt x="28" y="118"/>
                  </a:cubicBezTo>
                  <a:cubicBezTo>
                    <a:pt x="28" y="157"/>
                    <a:pt x="34" y="180"/>
                    <a:pt x="34" y="219"/>
                  </a:cubicBezTo>
                  <a:cubicBezTo>
                    <a:pt x="34" y="275"/>
                    <a:pt x="62" y="309"/>
                    <a:pt x="51" y="371"/>
                  </a:cubicBezTo>
                  <a:cubicBezTo>
                    <a:pt x="73" y="517"/>
                    <a:pt x="73" y="517"/>
                    <a:pt x="73" y="517"/>
                  </a:cubicBezTo>
                  <a:cubicBezTo>
                    <a:pt x="62" y="556"/>
                    <a:pt x="11" y="556"/>
                    <a:pt x="11" y="590"/>
                  </a:cubicBezTo>
                  <a:cubicBezTo>
                    <a:pt x="11" y="640"/>
                    <a:pt x="11" y="640"/>
                    <a:pt x="11" y="640"/>
                  </a:cubicBezTo>
                  <a:cubicBezTo>
                    <a:pt x="11" y="674"/>
                    <a:pt x="28" y="691"/>
                    <a:pt x="28" y="725"/>
                  </a:cubicBezTo>
                  <a:cubicBezTo>
                    <a:pt x="28" y="775"/>
                    <a:pt x="28" y="775"/>
                    <a:pt x="28" y="775"/>
                  </a:cubicBezTo>
                  <a:cubicBezTo>
                    <a:pt x="28" y="803"/>
                    <a:pt x="0" y="814"/>
                    <a:pt x="0" y="848"/>
                  </a:cubicBezTo>
                  <a:cubicBezTo>
                    <a:pt x="0" y="893"/>
                    <a:pt x="0" y="893"/>
                    <a:pt x="0" y="893"/>
                  </a:cubicBezTo>
                  <a:cubicBezTo>
                    <a:pt x="0" y="904"/>
                    <a:pt x="11" y="910"/>
                    <a:pt x="17" y="921"/>
                  </a:cubicBezTo>
                  <a:lnTo>
                    <a:pt x="17" y="921"/>
                  </a:lnTo>
                  <a:cubicBezTo>
                    <a:pt x="56" y="904"/>
                    <a:pt x="62" y="865"/>
                    <a:pt x="68" y="814"/>
                  </a:cubicBezTo>
                  <a:cubicBezTo>
                    <a:pt x="118" y="814"/>
                    <a:pt x="146" y="798"/>
                    <a:pt x="202" y="798"/>
                  </a:cubicBezTo>
                  <a:cubicBezTo>
                    <a:pt x="258" y="798"/>
                    <a:pt x="242" y="882"/>
                    <a:pt x="275" y="932"/>
                  </a:cubicBezTo>
                  <a:cubicBezTo>
                    <a:pt x="309" y="994"/>
                    <a:pt x="410" y="977"/>
                    <a:pt x="410" y="1045"/>
                  </a:cubicBezTo>
                  <a:cubicBezTo>
                    <a:pt x="410" y="1067"/>
                    <a:pt x="405" y="1084"/>
                    <a:pt x="405" y="1107"/>
                  </a:cubicBezTo>
                  <a:cubicBezTo>
                    <a:pt x="405" y="1146"/>
                    <a:pt x="405" y="1146"/>
                    <a:pt x="405" y="1146"/>
                  </a:cubicBezTo>
                  <a:cubicBezTo>
                    <a:pt x="405" y="1157"/>
                    <a:pt x="421" y="1163"/>
                    <a:pt x="427" y="1174"/>
                  </a:cubicBezTo>
                  <a:cubicBezTo>
                    <a:pt x="444" y="1157"/>
                    <a:pt x="466" y="1152"/>
                    <a:pt x="472" y="1129"/>
                  </a:cubicBezTo>
                  <a:cubicBezTo>
                    <a:pt x="472" y="1118"/>
                    <a:pt x="466" y="1101"/>
                    <a:pt x="478" y="1090"/>
                  </a:cubicBezTo>
                  <a:cubicBezTo>
                    <a:pt x="494" y="1067"/>
                    <a:pt x="523" y="1079"/>
                    <a:pt x="551" y="1067"/>
                  </a:cubicBezTo>
                  <a:cubicBezTo>
                    <a:pt x="573" y="1056"/>
                    <a:pt x="573" y="1034"/>
                    <a:pt x="579" y="1011"/>
                  </a:cubicBezTo>
                  <a:cubicBezTo>
                    <a:pt x="618" y="1039"/>
                    <a:pt x="652" y="1039"/>
                    <a:pt x="702" y="1039"/>
                  </a:cubicBezTo>
                  <a:cubicBezTo>
                    <a:pt x="742" y="1039"/>
                    <a:pt x="758" y="1011"/>
                    <a:pt x="798" y="1011"/>
                  </a:cubicBezTo>
                  <a:cubicBezTo>
                    <a:pt x="826" y="1011"/>
                    <a:pt x="826" y="1045"/>
                    <a:pt x="843" y="1067"/>
                  </a:cubicBezTo>
                  <a:cubicBezTo>
                    <a:pt x="860" y="1090"/>
                    <a:pt x="876" y="1084"/>
                    <a:pt x="899" y="1101"/>
                  </a:cubicBezTo>
                  <a:cubicBezTo>
                    <a:pt x="916" y="1107"/>
                    <a:pt x="921" y="1118"/>
                    <a:pt x="944" y="1123"/>
                  </a:cubicBezTo>
                  <a:cubicBezTo>
                    <a:pt x="989" y="1135"/>
                    <a:pt x="1017" y="1123"/>
                    <a:pt x="1062" y="1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0" name="Freeform 58"/>
            <p:cNvSpPr>
              <a:spLocks noChangeArrowheads="1"/>
            </p:cNvSpPr>
            <p:nvPr/>
          </p:nvSpPr>
          <p:spPr bwMode="auto">
            <a:xfrm>
              <a:off x="15734693" y="5229679"/>
              <a:ext cx="490505" cy="468313"/>
            </a:xfrm>
            <a:custGeom>
              <a:avLst/>
              <a:gdLst>
                <a:gd name="T0" fmla="*/ 303 w 1361"/>
                <a:gd name="T1" fmla="*/ 1298 h 1299"/>
                <a:gd name="T2" fmla="*/ 303 w 1361"/>
                <a:gd name="T3" fmla="*/ 1298 h 1299"/>
                <a:gd name="T4" fmla="*/ 377 w 1361"/>
                <a:gd name="T5" fmla="*/ 1276 h 1299"/>
                <a:gd name="T6" fmla="*/ 433 w 1361"/>
                <a:gd name="T7" fmla="*/ 1225 h 1299"/>
                <a:gd name="T8" fmla="*/ 483 w 1361"/>
                <a:gd name="T9" fmla="*/ 1220 h 1299"/>
                <a:gd name="T10" fmla="*/ 539 w 1361"/>
                <a:gd name="T11" fmla="*/ 1197 h 1299"/>
                <a:gd name="T12" fmla="*/ 747 w 1361"/>
                <a:gd name="T13" fmla="*/ 1135 h 1299"/>
                <a:gd name="T14" fmla="*/ 815 w 1361"/>
                <a:gd name="T15" fmla="*/ 1135 h 1299"/>
                <a:gd name="T16" fmla="*/ 916 w 1361"/>
                <a:gd name="T17" fmla="*/ 1208 h 1299"/>
                <a:gd name="T18" fmla="*/ 983 w 1361"/>
                <a:gd name="T19" fmla="*/ 1186 h 1299"/>
                <a:gd name="T20" fmla="*/ 1135 w 1361"/>
                <a:gd name="T21" fmla="*/ 1107 h 1299"/>
                <a:gd name="T22" fmla="*/ 1135 w 1361"/>
                <a:gd name="T23" fmla="*/ 1107 h 1299"/>
                <a:gd name="T24" fmla="*/ 1118 w 1361"/>
                <a:gd name="T25" fmla="*/ 1079 h 1299"/>
                <a:gd name="T26" fmla="*/ 1118 w 1361"/>
                <a:gd name="T27" fmla="*/ 1034 h 1299"/>
                <a:gd name="T28" fmla="*/ 1146 w 1361"/>
                <a:gd name="T29" fmla="*/ 961 h 1299"/>
                <a:gd name="T30" fmla="*/ 1146 w 1361"/>
                <a:gd name="T31" fmla="*/ 911 h 1299"/>
                <a:gd name="T32" fmla="*/ 1129 w 1361"/>
                <a:gd name="T33" fmla="*/ 826 h 1299"/>
                <a:gd name="T34" fmla="*/ 1129 w 1361"/>
                <a:gd name="T35" fmla="*/ 776 h 1299"/>
                <a:gd name="T36" fmla="*/ 1191 w 1361"/>
                <a:gd name="T37" fmla="*/ 703 h 1299"/>
                <a:gd name="T38" fmla="*/ 1169 w 1361"/>
                <a:gd name="T39" fmla="*/ 557 h 1299"/>
                <a:gd name="T40" fmla="*/ 1152 w 1361"/>
                <a:gd name="T41" fmla="*/ 405 h 1299"/>
                <a:gd name="T42" fmla="*/ 1146 w 1361"/>
                <a:gd name="T43" fmla="*/ 304 h 1299"/>
                <a:gd name="T44" fmla="*/ 1180 w 1361"/>
                <a:gd name="T45" fmla="*/ 264 h 1299"/>
                <a:gd name="T46" fmla="*/ 1219 w 1361"/>
                <a:gd name="T47" fmla="*/ 236 h 1299"/>
                <a:gd name="T48" fmla="*/ 1275 w 1361"/>
                <a:gd name="T49" fmla="*/ 270 h 1299"/>
                <a:gd name="T50" fmla="*/ 1360 w 1361"/>
                <a:gd name="T51" fmla="*/ 186 h 1299"/>
                <a:gd name="T52" fmla="*/ 1348 w 1361"/>
                <a:gd name="T53" fmla="*/ 175 h 1299"/>
                <a:gd name="T54" fmla="*/ 1169 w 1361"/>
                <a:gd name="T55" fmla="*/ 214 h 1299"/>
                <a:gd name="T56" fmla="*/ 1101 w 1361"/>
                <a:gd name="T57" fmla="*/ 208 h 1299"/>
                <a:gd name="T58" fmla="*/ 1056 w 1361"/>
                <a:gd name="T59" fmla="*/ 175 h 1299"/>
                <a:gd name="T60" fmla="*/ 994 w 1361"/>
                <a:gd name="T61" fmla="*/ 231 h 1299"/>
                <a:gd name="T62" fmla="*/ 933 w 1361"/>
                <a:gd name="T63" fmla="*/ 214 h 1299"/>
                <a:gd name="T64" fmla="*/ 764 w 1361"/>
                <a:gd name="T65" fmla="*/ 203 h 1299"/>
                <a:gd name="T66" fmla="*/ 680 w 1361"/>
                <a:gd name="T67" fmla="*/ 225 h 1299"/>
                <a:gd name="T68" fmla="*/ 674 w 1361"/>
                <a:gd name="T69" fmla="*/ 220 h 1299"/>
                <a:gd name="T70" fmla="*/ 624 w 1361"/>
                <a:gd name="T71" fmla="*/ 0 h 1299"/>
                <a:gd name="T72" fmla="*/ 444 w 1361"/>
                <a:gd name="T73" fmla="*/ 158 h 1299"/>
                <a:gd name="T74" fmla="*/ 444 w 1361"/>
                <a:gd name="T75" fmla="*/ 158 h 1299"/>
                <a:gd name="T76" fmla="*/ 298 w 1361"/>
                <a:gd name="T77" fmla="*/ 264 h 1299"/>
                <a:gd name="T78" fmla="*/ 225 w 1361"/>
                <a:gd name="T79" fmla="*/ 343 h 1299"/>
                <a:gd name="T80" fmla="*/ 185 w 1361"/>
                <a:gd name="T81" fmla="*/ 399 h 1299"/>
                <a:gd name="T82" fmla="*/ 185 w 1361"/>
                <a:gd name="T83" fmla="*/ 472 h 1299"/>
                <a:gd name="T84" fmla="*/ 197 w 1361"/>
                <a:gd name="T85" fmla="*/ 725 h 1299"/>
                <a:gd name="T86" fmla="*/ 90 w 1361"/>
                <a:gd name="T87" fmla="*/ 888 h 1299"/>
                <a:gd name="T88" fmla="*/ 62 w 1361"/>
                <a:gd name="T89" fmla="*/ 894 h 1299"/>
                <a:gd name="T90" fmla="*/ 39 w 1361"/>
                <a:gd name="T91" fmla="*/ 843 h 1299"/>
                <a:gd name="T92" fmla="*/ 28 w 1361"/>
                <a:gd name="T93" fmla="*/ 832 h 1299"/>
                <a:gd name="T94" fmla="*/ 23 w 1361"/>
                <a:gd name="T95" fmla="*/ 854 h 1299"/>
                <a:gd name="T96" fmla="*/ 28 w 1361"/>
                <a:gd name="T97" fmla="*/ 905 h 1299"/>
                <a:gd name="T98" fmla="*/ 0 w 1361"/>
                <a:gd name="T99" fmla="*/ 1051 h 1299"/>
                <a:gd name="T100" fmla="*/ 73 w 1361"/>
                <a:gd name="T101" fmla="*/ 1146 h 1299"/>
                <a:gd name="T102" fmla="*/ 169 w 1361"/>
                <a:gd name="T103" fmla="*/ 1208 h 1299"/>
                <a:gd name="T104" fmla="*/ 197 w 1361"/>
                <a:gd name="T105" fmla="*/ 1130 h 1299"/>
                <a:gd name="T106" fmla="*/ 242 w 1361"/>
                <a:gd name="T107" fmla="*/ 1040 h 1299"/>
                <a:gd name="T108" fmla="*/ 253 w 1361"/>
                <a:gd name="T109" fmla="*/ 1040 h 1299"/>
                <a:gd name="T110" fmla="*/ 360 w 1361"/>
                <a:gd name="T111" fmla="*/ 1073 h 1299"/>
                <a:gd name="T112" fmla="*/ 303 w 1361"/>
                <a:gd name="T113" fmla="*/ 1298 h 12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61" h="1299">
                  <a:moveTo>
                    <a:pt x="303" y="1298"/>
                  </a:moveTo>
                  <a:lnTo>
                    <a:pt x="303" y="1298"/>
                  </a:lnTo>
                  <a:cubicBezTo>
                    <a:pt x="332" y="1287"/>
                    <a:pt x="348" y="1293"/>
                    <a:pt x="377" y="1276"/>
                  </a:cubicBezTo>
                  <a:cubicBezTo>
                    <a:pt x="399" y="1265"/>
                    <a:pt x="405" y="1242"/>
                    <a:pt x="433" y="1225"/>
                  </a:cubicBezTo>
                  <a:cubicBezTo>
                    <a:pt x="444" y="1208"/>
                    <a:pt x="461" y="1220"/>
                    <a:pt x="483" y="1220"/>
                  </a:cubicBezTo>
                  <a:cubicBezTo>
                    <a:pt x="506" y="1214"/>
                    <a:pt x="517" y="1203"/>
                    <a:pt x="539" y="1197"/>
                  </a:cubicBezTo>
                  <a:cubicBezTo>
                    <a:pt x="618" y="1169"/>
                    <a:pt x="663" y="1135"/>
                    <a:pt x="747" y="1135"/>
                  </a:cubicBezTo>
                  <a:cubicBezTo>
                    <a:pt x="775" y="1135"/>
                    <a:pt x="787" y="1135"/>
                    <a:pt x="815" y="1135"/>
                  </a:cubicBezTo>
                  <a:cubicBezTo>
                    <a:pt x="865" y="1135"/>
                    <a:pt x="865" y="1208"/>
                    <a:pt x="916" y="1208"/>
                  </a:cubicBezTo>
                  <a:cubicBezTo>
                    <a:pt x="944" y="1208"/>
                    <a:pt x="961" y="1197"/>
                    <a:pt x="983" y="1186"/>
                  </a:cubicBezTo>
                  <a:cubicBezTo>
                    <a:pt x="1045" y="1163"/>
                    <a:pt x="1084" y="1152"/>
                    <a:pt x="1135" y="1107"/>
                  </a:cubicBezTo>
                  <a:lnTo>
                    <a:pt x="1135" y="1107"/>
                  </a:lnTo>
                  <a:cubicBezTo>
                    <a:pt x="1129" y="1096"/>
                    <a:pt x="1118" y="1090"/>
                    <a:pt x="1118" y="1079"/>
                  </a:cubicBezTo>
                  <a:cubicBezTo>
                    <a:pt x="1118" y="1034"/>
                    <a:pt x="1118" y="1034"/>
                    <a:pt x="1118" y="1034"/>
                  </a:cubicBezTo>
                  <a:cubicBezTo>
                    <a:pt x="1118" y="1000"/>
                    <a:pt x="1146" y="989"/>
                    <a:pt x="1146" y="961"/>
                  </a:cubicBezTo>
                  <a:cubicBezTo>
                    <a:pt x="1146" y="911"/>
                    <a:pt x="1146" y="911"/>
                    <a:pt x="1146" y="911"/>
                  </a:cubicBezTo>
                  <a:cubicBezTo>
                    <a:pt x="1146" y="877"/>
                    <a:pt x="1129" y="860"/>
                    <a:pt x="1129" y="826"/>
                  </a:cubicBezTo>
                  <a:cubicBezTo>
                    <a:pt x="1129" y="776"/>
                    <a:pt x="1129" y="776"/>
                    <a:pt x="1129" y="776"/>
                  </a:cubicBezTo>
                  <a:cubicBezTo>
                    <a:pt x="1129" y="742"/>
                    <a:pt x="1180" y="742"/>
                    <a:pt x="1191" y="703"/>
                  </a:cubicBezTo>
                  <a:cubicBezTo>
                    <a:pt x="1169" y="557"/>
                    <a:pt x="1169" y="557"/>
                    <a:pt x="1169" y="557"/>
                  </a:cubicBezTo>
                  <a:cubicBezTo>
                    <a:pt x="1180" y="495"/>
                    <a:pt x="1152" y="461"/>
                    <a:pt x="1152" y="405"/>
                  </a:cubicBezTo>
                  <a:cubicBezTo>
                    <a:pt x="1152" y="366"/>
                    <a:pt x="1146" y="343"/>
                    <a:pt x="1146" y="304"/>
                  </a:cubicBezTo>
                  <a:cubicBezTo>
                    <a:pt x="1146" y="281"/>
                    <a:pt x="1163" y="276"/>
                    <a:pt x="1180" y="264"/>
                  </a:cubicBezTo>
                  <a:cubicBezTo>
                    <a:pt x="1197" y="253"/>
                    <a:pt x="1202" y="236"/>
                    <a:pt x="1219" y="236"/>
                  </a:cubicBezTo>
                  <a:cubicBezTo>
                    <a:pt x="1247" y="236"/>
                    <a:pt x="1253" y="270"/>
                    <a:pt x="1275" y="270"/>
                  </a:cubicBezTo>
                  <a:cubicBezTo>
                    <a:pt x="1320" y="270"/>
                    <a:pt x="1337" y="225"/>
                    <a:pt x="1360" y="186"/>
                  </a:cubicBezTo>
                  <a:cubicBezTo>
                    <a:pt x="1348" y="175"/>
                    <a:pt x="1348" y="175"/>
                    <a:pt x="1348" y="175"/>
                  </a:cubicBezTo>
                  <a:cubicBezTo>
                    <a:pt x="1281" y="192"/>
                    <a:pt x="1242" y="214"/>
                    <a:pt x="1169" y="214"/>
                  </a:cubicBezTo>
                  <a:cubicBezTo>
                    <a:pt x="1141" y="214"/>
                    <a:pt x="1124" y="225"/>
                    <a:pt x="1101" y="208"/>
                  </a:cubicBezTo>
                  <a:cubicBezTo>
                    <a:pt x="1084" y="197"/>
                    <a:pt x="1079" y="175"/>
                    <a:pt x="1056" y="175"/>
                  </a:cubicBezTo>
                  <a:cubicBezTo>
                    <a:pt x="1022" y="175"/>
                    <a:pt x="1028" y="231"/>
                    <a:pt x="994" y="231"/>
                  </a:cubicBezTo>
                  <a:cubicBezTo>
                    <a:pt x="972" y="231"/>
                    <a:pt x="955" y="220"/>
                    <a:pt x="933" y="214"/>
                  </a:cubicBezTo>
                  <a:cubicBezTo>
                    <a:pt x="865" y="208"/>
                    <a:pt x="832" y="203"/>
                    <a:pt x="764" y="203"/>
                  </a:cubicBezTo>
                  <a:cubicBezTo>
                    <a:pt x="730" y="203"/>
                    <a:pt x="714" y="225"/>
                    <a:pt x="680" y="225"/>
                  </a:cubicBezTo>
                  <a:cubicBezTo>
                    <a:pt x="674" y="225"/>
                    <a:pt x="674" y="220"/>
                    <a:pt x="674" y="220"/>
                  </a:cubicBezTo>
                  <a:cubicBezTo>
                    <a:pt x="624" y="0"/>
                    <a:pt x="624" y="0"/>
                    <a:pt x="624" y="0"/>
                  </a:cubicBezTo>
                  <a:cubicBezTo>
                    <a:pt x="444" y="158"/>
                    <a:pt x="444" y="158"/>
                    <a:pt x="444" y="158"/>
                  </a:cubicBezTo>
                  <a:lnTo>
                    <a:pt x="444" y="158"/>
                  </a:lnTo>
                  <a:cubicBezTo>
                    <a:pt x="393" y="203"/>
                    <a:pt x="348" y="214"/>
                    <a:pt x="298" y="264"/>
                  </a:cubicBezTo>
                  <a:cubicBezTo>
                    <a:pt x="270" y="293"/>
                    <a:pt x="253" y="315"/>
                    <a:pt x="225" y="343"/>
                  </a:cubicBezTo>
                  <a:cubicBezTo>
                    <a:pt x="208" y="366"/>
                    <a:pt x="191" y="371"/>
                    <a:pt x="185" y="399"/>
                  </a:cubicBezTo>
                  <a:cubicBezTo>
                    <a:pt x="174" y="427"/>
                    <a:pt x="185" y="444"/>
                    <a:pt x="185" y="472"/>
                  </a:cubicBezTo>
                  <a:cubicBezTo>
                    <a:pt x="185" y="574"/>
                    <a:pt x="197" y="624"/>
                    <a:pt x="197" y="725"/>
                  </a:cubicBezTo>
                  <a:cubicBezTo>
                    <a:pt x="197" y="798"/>
                    <a:pt x="169" y="888"/>
                    <a:pt x="90" y="888"/>
                  </a:cubicBezTo>
                  <a:cubicBezTo>
                    <a:pt x="79" y="888"/>
                    <a:pt x="73" y="888"/>
                    <a:pt x="62" y="894"/>
                  </a:cubicBezTo>
                  <a:cubicBezTo>
                    <a:pt x="56" y="871"/>
                    <a:pt x="51" y="860"/>
                    <a:pt x="39" y="843"/>
                  </a:cubicBezTo>
                  <a:cubicBezTo>
                    <a:pt x="34" y="838"/>
                    <a:pt x="34" y="832"/>
                    <a:pt x="28" y="832"/>
                  </a:cubicBezTo>
                  <a:cubicBezTo>
                    <a:pt x="23" y="838"/>
                    <a:pt x="23" y="843"/>
                    <a:pt x="23" y="854"/>
                  </a:cubicBezTo>
                  <a:cubicBezTo>
                    <a:pt x="23" y="871"/>
                    <a:pt x="28" y="883"/>
                    <a:pt x="28" y="905"/>
                  </a:cubicBezTo>
                  <a:cubicBezTo>
                    <a:pt x="28" y="961"/>
                    <a:pt x="0" y="989"/>
                    <a:pt x="0" y="1051"/>
                  </a:cubicBezTo>
                  <a:cubicBezTo>
                    <a:pt x="0" y="1096"/>
                    <a:pt x="34" y="1113"/>
                    <a:pt x="73" y="1146"/>
                  </a:cubicBezTo>
                  <a:cubicBezTo>
                    <a:pt x="107" y="1175"/>
                    <a:pt x="124" y="1208"/>
                    <a:pt x="169" y="1208"/>
                  </a:cubicBezTo>
                  <a:cubicBezTo>
                    <a:pt x="202" y="1208"/>
                    <a:pt x="185" y="1163"/>
                    <a:pt x="197" y="1130"/>
                  </a:cubicBezTo>
                  <a:cubicBezTo>
                    <a:pt x="213" y="1096"/>
                    <a:pt x="242" y="1079"/>
                    <a:pt x="242" y="1040"/>
                  </a:cubicBezTo>
                  <a:cubicBezTo>
                    <a:pt x="247" y="1040"/>
                    <a:pt x="247" y="1040"/>
                    <a:pt x="253" y="1040"/>
                  </a:cubicBezTo>
                  <a:cubicBezTo>
                    <a:pt x="298" y="1040"/>
                    <a:pt x="315" y="1068"/>
                    <a:pt x="360" y="1073"/>
                  </a:cubicBezTo>
                  <a:cubicBezTo>
                    <a:pt x="309" y="1146"/>
                    <a:pt x="309" y="1208"/>
                    <a:pt x="303" y="12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1" name="Freeform 59"/>
            <p:cNvSpPr>
              <a:spLocks noChangeArrowheads="1"/>
            </p:cNvSpPr>
            <p:nvPr/>
          </p:nvSpPr>
          <p:spPr bwMode="auto">
            <a:xfrm>
              <a:off x="14936231" y="5232855"/>
              <a:ext cx="958788" cy="720725"/>
            </a:xfrm>
            <a:custGeom>
              <a:avLst/>
              <a:gdLst>
                <a:gd name="T0" fmla="*/ 2663 w 2664"/>
                <a:gd name="T1" fmla="*/ 152 h 2001"/>
                <a:gd name="T2" fmla="*/ 2444 w 2664"/>
                <a:gd name="T3" fmla="*/ 337 h 2001"/>
                <a:gd name="T4" fmla="*/ 2404 w 2664"/>
                <a:gd name="T5" fmla="*/ 466 h 2001"/>
                <a:gd name="T6" fmla="*/ 2309 w 2664"/>
                <a:gd name="T7" fmla="*/ 882 h 2001"/>
                <a:gd name="T8" fmla="*/ 2258 w 2664"/>
                <a:gd name="T9" fmla="*/ 837 h 2001"/>
                <a:gd name="T10" fmla="*/ 2242 w 2664"/>
                <a:gd name="T11" fmla="*/ 848 h 2001"/>
                <a:gd name="T12" fmla="*/ 2219 w 2664"/>
                <a:gd name="T13" fmla="*/ 1045 h 2001"/>
                <a:gd name="T14" fmla="*/ 2388 w 2664"/>
                <a:gd name="T15" fmla="*/ 1202 h 2001"/>
                <a:gd name="T16" fmla="*/ 2461 w 2664"/>
                <a:gd name="T17" fmla="*/ 1034 h 2001"/>
                <a:gd name="T18" fmla="*/ 2579 w 2664"/>
                <a:gd name="T19" fmla="*/ 1067 h 2001"/>
                <a:gd name="T20" fmla="*/ 2522 w 2664"/>
                <a:gd name="T21" fmla="*/ 1292 h 2001"/>
                <a:gd name="T22" fmla="*/ 2421 w 2664"/>
                <a:gd name="T23" fmla="*/ 1416 h 2001"/>
                <a:gd name="T24" fmla="*/ 2416 w 2664"/>
                <a:gd name="T25" fmla="*/ 1438 h 2001"/>
                <a:gd name="T26" fmla="*/ 2140 w 2664"/>
                <a:gd name="T27" fmla="*/ 1551 h 2001"/>
                <a:gd name="T28" fmla="*/ 2022 w 2664"/>
                <a:gd name="T29" fmla="*/ 1343 h 2001"/>
                <a:gd name="T30" fmla="*/ 1921 w 2664"/>
                <a:gd name="T31" fmla="*/ 1455 h 2001"/>
                <a:gd name="T32" fmla="*/ 1837 w 2664"/>
                <a:gd name="T33" fmla="*/ 1545 h 2001"/>
                <a:gd name="T34" fmla="*/ 1854 w 2664"/>
                <a:gd name="T35" fmla="*/ 1657 h 2001"/>
                <a:gd name="T36" fmla="*/ 1742 w 2664"/>
                <a:gd name="T37" fmla="*/ 1708 h 2001"/>
                <a:gd name="T38" fmla="*/ 1590 w 2664"/>
                <a:gd name="T39" fmla="*/ 1837 h 2001"/>
                <a:gd name="T40" fmla="*/ 1494 w 2664"/>
                <a:gd name="T41" fmla="*/ 2000 h 2001"/>
                <a:gd name="T42" fmla="*/ 1320 w 2664"/>
                <a:gd name="T43" fmla="*/ 1972 h 2001"/>
                <a:gd name="T44" fmla="*/ 1292 w 2664"/>
                <a:gd name="T45" fmla="*/ 1871 h 2001"/>
                <a:gd name="T46" fmla="*/ 1258 w 2664"/>
                <a:gd name="T47" fmla="*/ 1663 h 2001"/>
                <a:gd name="T48" fmla="*/ 1191 w 2664"/>
                <a:gd name="T49" fmla="*/ 1646 h 2001"/>
                <a:gd name="T50" fmla="*/ 1062 w 2664"/>
                <a:gd name="T51" fmla="*/ 1820 h 2001"/>
                <a:gd name="T52" fmla="*/ 1000 w 2664"/>
                <a:gd name="T53" fmla="*/ 1921 h 2001"/>
                <a:gd name="T54" fmla="*/ 859 w 2664"/>
                <a:gd name="T55" fmla="*/ 1848 h 2001"/>
                <a:gd name="T56" fmla="*/ 882 w 2664"/>
                <a:gd name="T57" fmla="*/ 1567 h 2001"/>
                <a:gd name="T58" fmla="*/ 994 w 2664"/>
                <a:gd name="T59" fmla="*/ 1522 h 2001"/>
                <a:gd name="T60" fmla="*/ 775 w 2664"/>
                <a:gd name="T61" fmla="*/ 1421 h 2001"/>
                <a:gd name="T62" fmla="*/ 596 w 2664"/>
                <a:gd name="T63" fmla="*/ 1427 h 2001"/>
                <a:gd name="T64" fmla="*/ 421 w 2664"/>
                <a:gd name="T65" fmla="*/ 1449 h 2001"/>
                <a:gd name="T66" fmla="*/ 309 w 2664"/>
                <a:gd name="T67" fmla="*/ 1461 h 2001"/>
                <a:gd name="T68" fmla="*/ 197 w 2664"/>
                <a:gd name="T69" fmla="*/ 1433 h 2001"/>
                <a:gd name="T70" fmla="*/ 73 w 2664"/>
                <a:gd name="T71" fmla="*/ 1376 h 2001"/>
                <a:gd name="T72" fmla="*/ 0 w 2664"/>
                <a:gd name="T73" fmla="*/ 1197 h 2001"/>
                <a:gd name="T74" fmla="*/ 5 w 2664"/>
                <a:gd name="T75" fmla="*/ 989 h 2001"/>
                <a:gd name="T76" fmla="*/ 84 w 2664"/>
                <a:gd name="T77" fmla="*/ 612 h 2001"/>
                <a:gd name="T78" fmla="*/ 95 w 2664"/>
                <a:gd name="T79" fmla="*/ 618 h 2001"/>
                <a:gd name="T80" fmla="*/ 376 w 2664"/>
                <a:gd name="T81" fmla="*/ 365 h 2001"/>
                <a:gd name="T82" fmla="*/ 831 w 2664"/>
                <a:gd name="T83" fmla="*/ 141 h 2001"/>
                <a:gd name="T84" fmla="*/ 1371 w 2664"/>
                <a:gd name="T85" fmla="*/ 62 h 2001"/>
                <a:gd name="T86" fmla="*/ 1601 w 2664"/>
                <a:gd name="T87" fmla="*/ 124 h 2001"/>
                <a:gd name="T88" fmla="*/ 1938 w 2664"/>
                <a:gd name="T89" fmla="*/ 0 h 2001"/>
                <a:gd name="T90" fmla="*/ 2230 w 2664"/>
                <a:gd name="T91" fmla="*/ 28 h 2001"/>
                <a:gd name="T92" fmla="*/ 2376 w 2664"/>
                <a:gd name="T93" fmla="*/ 68 h 2001"/>
                <a:gd name="T94" fmla="*/ 2601 w 2664"/>
                <a:gd name="T95" fmla="*/ 11 h 2001"/>
                <a:gd name="T96" fmla="*/ 2663 w 2664"/>
                <a:gd name="T97" fmla="*/ 152 h 200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664" h="2001">
                  <a:moveTo>
                    <a:pt x="2663" y="152"/>
                  </a:moveTo>
                  <a:lnTo>
                    <a:pt x="2663" y="152"/>
                  </a:lnTo>
                  <a:cubicBezTo>
                    <a:pt x="2612" y="197"/>
                    <a:pt x="2567" y="208"/>
                    <a:pt x="2517" y="258"/>
                  </a:cubicBezTo>
                  <a:cubicBezTo>
                    <a:pt x="2489" y="287"/>
                    <a:pt x="2472" y="309"/>
                    <a:pt x="2444" y="337"/>
                  </a:cubicBezTo>
                  <a:cubicBezTo>
                    <a:pt x="2427" y="360"/>
                    <a:pt x="2410" y="365"/>
                    <a:pt x="2404" y="393"/>
                  </a:cubicBezTo>
                  <a:cubicBezTo>
                    <a:pt x="2393" y="421"/>
                    <a:pt x="2404" y="438"/>
                    <a:pt x="2404" y="466"/>
                  </a:cubicBezTo>
                  <a:cubicBezTo>
                    <a:pt x="2404" y="568"/>
                    <a:pt x="2416" y="618"/>
                    <a:pt x="2416" y="719"/>
                  </a:cubicBezTo>
                  <a:cubicBezTo>
                    <a:pt x="2416" y="792"/>
                    <a:pt x="2388" y="882"/>
                    <a:pt x="2309" y="882"/>
                  </a:cubicBezTo>
                  <a:cubicBezTo>
                    <a:pt x="2298" y="882"/>
                    <a:pt x="2292" y="882"/>
                    <a:pt x="2281" y="888"/>
                  </a:cubicBezTo>
                  <a:cubicBezTo>
                    <a:pt x="2275" y="865"/>
                    <a:pt x="2270" y="854"/>
                    <a:pt x="2258" y="837"/>
                  </a:cubicBezTo>
                  <a:cubicBezTo>
                    <a:pt x="2253" y="832"/>
                    <a:pt x="2253" y="826"/>
                    <a:pt x="2247" y="826"/>
                  </a:cubicBezTo>
                  <a:cubicBezTo>
                    <a:pt x="2242" y="832"/>
                    <a:pt x="2242" y="837"/>
                    <a:pt x="2242" y="848"/>
                  </a:cubicBezTo>
                  <a:cubicBezTo>
                    <a:pt x="2242" y="865"/>
                    <a:pt x="2247" y="877"/>
                    <a:pt x="2247" y="899"/>
                  </a:cubicBezTo>
                  <a:cubicBezTo>
                    <a:pt x="2247" y="955"/>
                    <a:pt x="2219" y="983"/>
                    <a:pt x="2219" y="1045"/>
                  </a:cubicBezTo>
                  <a:cubicBezTo>
                    <a:pt x="2219" y="1090"/>
                    <a:pt x="2253" y="1107"/>
                    <a:pt x="2292" y="1140"/>
                  </a:cubicBezTo>
                  <a:cubicBezTo>
                    <a:pt x="2326" y="1169"/>
                    <a:pt x="2343" y="1202"/>
                    <a:pt x="2388" y="1202"/>
                  </a:cubicBezTo>
                  <a:cubicBezTo>
                    <a:pt x="2421" y="1202"/>
                    <a:pt x="2404" y="1157"/>
                    <a:pt x="2416" y="1124"/>
                  </a:cubicBezTo>
                  <a:cubicBezTo>
                    <a:pt x="2432" y="1090"/>
                    <a:pt x="2461" y="1073"/>
                    <a:pt x="2461" y="1034"/>
                  </a:cubicBezTo>
                  <a:cubicBezTo>
                    <a:pt x="2466" y="1034"/>
                    <a:pt x="2466" y="1034"/>
                    <a:pt x="2472" y="1034"/>
                  </a:cubicBezTo>
                  <a:cubicBezTo>
                    <a:pt x="2517" y="1034"/>
                    <a:pt x="2534" y="1062"/>
                    <a:pt x="2579" y="1067"/>
                  </a:cubicBezTo>
                  <a:cubicBezTo>
                    <a:pt x="2528" y="1140"/>
                    <a:pt x="2528" y="1202"/>
                    <a:pt x="2522" y="1292"/>
                  </a:cubicBezTo>
                  <a:lnTo>
                    <a:pt x="2522" y="1292"/>
                  </a:lnTo>
                  <a:cubicBezTo>
                    <a:pt x="2522" y="1315"/>
                    <a:pt x="2522" y="1326"/>
                    <a:pt x="2522" y="1354"/>
                  </a:cubicBezTo>
                  <a:cubicBezTo>
                    <a:pt x="2522" y="1399"/>
                    <a:pt x="2466" y="1416"/>
                    <a:pt x="2421" y="1416"/>
                  </a:cubicBezTo>
                  <a:cubicBezTo>
                    <a:pt x="2416" y="1427"/>
                    <a:pt x="2416" y="1427"/>
                    <a:pt x="2416" y="1438"/>
                  </a:cubicBezTo>
                  <a:lnTo>
                    <a:pt x="2416" y="1438"/>
                  </a:lnTo>
                  <a:cubicBezTo>
                    <a:pt x="2343" y="1472"/>
                    <a:pt x="2326" y="1562"/>
                    <a:pt x="2247" y="1562"/>
                  </a:cubicBezTo>
                  <a:cubicBezTo>
                    <a:pt x="2202" y="1562"/>
                    <a:pt x="2180" y="1551"/>
                    <a:pt x="2140" y="1551"/>
                  </a:cubicBezTo>
                  <a:cubicBezTo>
                    <a:pt x="2095" y="1551"/>
                    <a:pt x="2090" y="1489"/>
                    <a:pt x="2084" y="1449"/>
                  </a:cubicBezTo>
                  <a:cubicBezTo>
                    <a:pt x="2073" y="1399"/>
                    <a:pt x="2045" y="1382"/>
                    <a:pt x="2022" y="1343"/>
                  </a:cubicBezTo>
                  <a:cubicBezTo>
                    <a:pt x="1994" y="1360"/>
                    <a:pt x="1989" y="1382"/>
                    <a:pt x="1972" y="1399"/>
                  </a:cubicBezTo>
                  <a:cubicBezTo>
                    <a:pt x="1955" y="1421"/>
                    <a:pt x="1938" y="1433"/>
                    <a:pt x="1921" y="1455"/>
                  </a:cubicBezTo>
                  <a:cubicBezTo>
                    <a:pt x="1910" y="1472"/>
                    <a:pt x="1921" y="1494"/>
                    <a:pt x="1904" y="1506"/>
                  </a:cubicBezTo>
                  <a:cubicBezTo>
                    <a:pt x="1888" y="1528"/>
                    <a:pt x="1837" y="1511"/>
                    <a:pt x="1837" y="1545"/>
                  </a:cubicBezTo>
                  <a:cubicBezTo>
                    <a:pt x="1837" y="1579"/>
                    <a:pt x="1837" y="1579"/>
                    <a:pt x="1837" y="1579"/>
                  </a:cubicBezTo>
                  <a:cubicBezTo>
                    <a:pt x="1837" y="1612"/>
                    <a:pt x="1854" y="1624"/>
                    <a:pt x="1854" y="1657"/>
                  </a:cubicBezTo>
                  <a:cubicBezTo>
                    <a:pt x="1854" y="1674"/>
                    <a:pt x="1826" y="1669"/>
                    <a:pt x="1809" y="1674"/>
                  </a:cubicBezTo>
                  <a:cubicBezTo>
                    <a:pt x="1787" y="1685"/>
                    <a:pt x="1770" y="1697"/>
                    <a:pt x="1742" y="1708"/>
                  </a:cubicBezTo>
                  <a:cubicBezTo>
                    <a:pt x="1697" y="1730"/>
                    <a:pt x="1668" y="1742"/>
                    <a:pt x="1623" y="1764"/>
                  </a:cubicBezTo>
                  <a:cubicBezTo>
                    <a:pt x="1595" y="1781"/>
                    <a:pt x="1601" y="1809"/>
                    <a:pt x="1590" y="1837"/>
                  </a:cubicBezTo>
                  <a:cubicBezTo>
                    <a:pt x="1567" y="1876"/>
                    <a:pt x="1562" y="1904"/>
                    <a:pt x="1539" y="1944"/>
                  </a:cubicBezTo>
                  <a:cubicBezTo>
                    <a:pt x="1522" y="1966"/>
                    <a:pt x="1522" y="2000"/>
                    <a:pt x="1494" y="2000"/>
                  </a:cubicBezTo>
                  <a:cubicBezTo>
                    <a:pt x="1455" y="2000"/>
                    <a:pt x="1433" y="1989"/>
                    <a:pt x="1393" y="1978"/>
                  </a:cubicBezTo>
                  <a:cubicBezTo>
                    <a:pt x="1365" y="1978"/>
                    <a:pt x="1348" y="1972"/>
                    <a:pt x="1320" y="1972"/>
                  </a:cubicBezTo>
                  <a:cubicBezTo>
                    <a:pt x="1286" y="1972"/>
                    <a:pt x="1247" y="1966"/>
                    <a:pt x="1247" y="1933"/>
                  </a:cubicBezTo>
                  <a:cubicBezTo>
                    <a:pt x="1247" y="1904"/>
                    <a:pt x="1270" y="1893"/>
                    <a:pt x="1292" y="1871"/>
                  </a:cubicBezTo>
                  <a:cubicBezTo>
                    <a:pt x="1320" y="1837"/>
                    <a:pt x="1337" y="1803"/>
                    <a:pt x="1337" y="1758"/>
                  </a:cubicBezTo>
                  <a:cubicBezTo>
                    <a:pt x="1337" y="1714"/>
                    <a:pt x="1298" y="1685"/>
                    <a:pt x="1258" y="1663"/>
                  </a:cubicBezTo>
                  <a:cubicBezTo>
                    <a:pt x="1236" y="1652"/>
                    <a:pt x="1225" y="1641"/>
                    <a:pt x="1197" y="1641"/>
                  </a:cubicBezTo>
                  <a:cubicBezTo>
                    <a:pt x="1197" y="1641"/>
                    <a:pt x="1197" y="1646"/>
                    <a:pt x="1191" y="1646"/>
                  </a:cubicBezTo>
                  <a:cubicBezTo>
                    <a:pt x="1191" y="1719"/>
                    <a:pt x="1191" y="1820"/>
                    <a:pt x="1112" y="1820"/>
                  </a:cubicBezTo>
                  <a:cubicBezTo>
                    <a:pt x="1090" y="1820"/>
                    <a:pt x="1084" y="1820"/>
                    <a:pt x="1062" y="1820"/>
                  </a:cubicBezTo>
                  <a:cubicBezTo>
                    <a:pt x="1011" y="1820"/>
                    <a:pt x="1011" y="1876"/>
                    <a:pt x="1000" y="1921"/>
                  </a:cubicBezTo>
                  <a:lnTo>
                    <a:pt x="1000" y="1921"/>
                  </a:lnTo>
                  <a:cubicBezTo>
                    <a:pt x="972" y="1916"/>
                    <a:pt x="955" y="1910"/>
                    <a:pt x="921" y="1904"/>
                  </a:cubicBezTo>
                  <a:cubicBezTo>
                    <a:pt x="893" y="1888"/>
                    <a:pt x="859" y="1882"/>
                    <a:pt x="859" y="1848"/>
                  </a:cubicBezTo>
                  <a:cubicBezTo>
                    <a:pt x="859" y="1787"/>
                    <a:pt x="904" y="1753"/>
                    <a:pt x="904" y="1691"/>
                  </a:cubicBezTo>
                  <a:cubicBezTo>
                    <a:pt x="904" y="1641"/>
                    <a:pt x="904" y="1607"/>
                    <a:pt x="882" y="1567"/>
                  </a:cubicBezTo>
                  <a:cubicBezTo>
                    <a:pt x="910" y="1556"/>
                    <a:pt x="927" y="1556"/>
                    <a:pt x="955" y="1545"/>
                  </a:cubicBezTo>
                  <a:cubicBezTo>
                    <a:pt x="972" y="1539"/>
                    <a:pt x="994" y="1539"/>
                    <a:pt x="994" y="1522"/>
                  </a:cubicBezTo>
                  <a:cubicBezTo>
                    <a:pt x="994" y="1478"/>
                    <a:pt x="955" y="1461"/>
                    <a:pt x="916" y="1449"/>
                  </a:cubicBezTo>
                  <a:cubicBezTo>
                    <a:pt x="865" y="1427"/>
                    <a:pt x="831" y="1421"/>
                    <a:pt x="775" y="1421"/>
                  </a:cubicBezTo>
                  <a:cubicBezTo>
                    <a:pt x="725" y="1421"/>
                    <a:pt x="697" y="1449"/>
                    <a:pt x="646" y="1449"/>
                  </a:cubicBezTo>
                  <a:cubicBezTo>
                    <a:pt x="624" y="1449"/>
                    <a:pt x="618" y="1427"/>
                    <a:pt x="596" y="1427"/>
                  </a:cubicBezTo>
                  <a:cubicBezTo>
                    <a:pt x="545" y="1427"/>
                    <a:pt x="528" y="1466"/>
                    <a:pt x="477" y="1466"/>
                  </a:cubicBezTo>
                  <a:cubicBezTo>
                    <a:pt x="455" y="1466"/>
                    <a:pt x="444" y="1449"/>
                    <a:pt x="421" y="1449"/>
                  </a:cubicBezTo>
                  <a:cubicBezTo>
                    <a:pt x="382" y="1449"/>
                    <a:pt x="382" y="1449"/>
                    <a:pt x="382" y="1449"/>
                  </a:cubicBezTo>
                  <a:cubicBezTo>
                    <a:pt x="354" y="1449"/>
                    <a:pt x="337" y="1461"/>
                    <a:pt x="309" y="1461"/>
                  </a:cubicBezTo>
                  <a:cubicBezTo>
                    <a:pt x="264" y="1461"/>
                    <a:pt x="264" y="1461"/>
                    <a:pt x="264" y="1461"/>
                  </a:cubicBezTo>
                  <a:cubicBezTo>
                    <a:pt x="236" y="1461"/>
                    <a:pt x="225" y="1444"/>
                    <a:pt x="197" y="1433"/>
                  </a:cubicBezTo>
                  <a:cubicBezTo>
                    <a:pt x="152" y="1405"/>
                    <a:pt x="123" y="1388"/>
                    <a:pt x="73" y="1376"/>
                  </a:cubicBezTo>
                  <a:lnTo>
                    <a:pt x="73" y="1376"/>
                  </a:lnTo>
                  <a:cubicBezTo>
                    <a:pt x="62" y="1326"/>
                    <a:pt x="50" y="1298"/>
                    <a:pt x="28" y="1253"/>
                  </a:cubicBezTo>
                  <a:cubicBezTo>
                    <a:pt x="17" y="1230"/>
                    <a:pt x="0" y="1219"/>
                    <a:pt x="0" y="1197"/>
                  </a:cubicBezTo>
                  <a:cubicBezTo>
                    <a:pt x="0" y="1152"/>
                    <a:pt x="22" y="1129"/>
                    <a:pt x="28" y="1090"/>
                  </a:cubicBezTo>
                  <a:cubicBezTo>
                    <a:pt x="5" y="989"/>
                    <a:pt x="5" y="989"/>
                    <a:pt x="5" y="989"/>
                  </a:cubicBezTo>
                  <a:cubicBezTo>
                    <a:pt x="67" y="933"/>
                    <a:pt x="73" y="877"/>
                    <a:pt x="95" y="792"/>
                  </a:cubicBezTo>
                  <a:cubicBezTo>
                    <a:pt x="84" y="612"/>
                    <a:pt x="84" y="612"/>
                    <a:pt x="84" y="612"/>
                  </a:cubicBezTo>
                  <a:lnTo>
                    <a:pt x="84" y="612"/>
                  </a:lnTo>
                  <a:cubicBezTo>
                    <a:pt x="90" y="612"/>
                    <a:pt x="95" y="618"/>
                    <a:pt x="95" y="618"/>
                  </a:cubicBezTo>
                  <a:cubicBezTo>
                    <a:pt x="163" y="618"/>
                    <a:pt x="180" y="562"/>
                    <a:pt x="236" y="528"/>
                  </a:cubicBezTo>
                  <a:cubicBezTo>
                    <a:pt x="309" y="489"/>
                    <a:pt x="326" y="433"/>
                    <a:pt x="376" y="365"/>
                  </a:cubicBezTo>
                  <a:cubicBezTo>
                    <a:pt x="466" y="253"/>
                    <a:pt x="612" y="309"/>
                    <a:pt x="708" y="202"/>
                  </a:cubicBezTo>
                  <a:cubicBezTo>
                    <a:pt x="741" y="157"/>
                    <a:pt x="781" y="163"/>
                    <a:pt x="831" y="141"/>
                  </a:cubicBezTo>
                  <a:cubicBezTo>
                    <a:pt x="899" y="107"/>
                    <a:pt x="949" y="107"/>
                    <a:pt x="1028" y="96"/>
                  </a:cubicBezTo>
                  <a:cubicBezTo>
                    <a:pt x="1163" y="84"/>
                    <a:pt x="1236" y="62"/>
                    <a:pt x="1371" y="62"/>
                  </a:cubicBezTo>
                  <a:cubicBezTo>
                    <a:pt x="1421" y="62"/>
                    <a:pt x="1421" y="62"/>
                    <a:pt x="1421" y="62"/>
                  </a:cubicBezTo>
                  <a:cubicBezTo>
                    <a:pt x="1500" y="62"/>
                    <a:pt x="1550" y="68"/>
                    <a:pt x="1601" y="124"/>
                  </a:cubicBezTo>
                  <a:cubicBezTo>
                    <a:pt x="1629" y="68"/>
                    <a:pt x="1685" y="68"/>
                    <a:pt x="1742" y="51"/>
                  </a:cubicBezTo>
                  <a:cubicBezTo>
                    <a:pt x="1815" y="17"/>
                    <a:pt x="1860" y="0"/>
                    <a:pt x="1938" y="0"/>
                  </a:cubicBezTo>
                  <a:cubicBezTo>
                    <a:pt x="1989" y="0"/>
                    <a:pt x="2011" y="28"/>
                    <a:pt x="2056" y="28"/>
                  </a:cubicBezTo>
                  <a:cubicBezTo>
                    <a:pt x="2230" y="28"/>
                    <a:pt x="2230" y="28"/>
                    <a:pt x="2230" y="28"/>
                  </a:cubicBezTo>
                  <a:cubicBezTo>
                    <a:pt x="2275" y="28"/>
                    <a:pt x="2303" y="34"/>
                    <a:pt x="2343" y="51"/>
                  </a:cubicBezTo>
                  <a:cubicBezTo>
                    <a:pt x="2354" y="56"/>
                    <a:pt x="2359" y="68"/>
                    <a:pt x="2376" y="68"/>
                  </a:cubicBezTo>
                  <a:cubicBezTo>
                    <a:pt x="2399" y="68"/>
                    <a:pt x="2410" y="39"/>
                    <a:pt x="2432" y="34"/>
                  </a:cubicBezTo>
                  <a:cubicBezTo>
                    <a:pt x="2494" y="17"/>
                    <a:pt x="2534" y="11"/>
                    <a:pt x="2601" y="11"/>
                  </a:cubicBezTo>
                  <a:cubicBezTo>
                    <a:pt x="2624" y="11"/>
                    <a:pt x="2624" y="45"/>
                    <a:pt x="2629" y="68"/>
                  </a:cubicBezTo>
                  <a:cubicBezTo>
                    <a:pt x="2640" y="101"/>
                    <a:pt x="2646" y="118"/>
                    <a:pt x="2663" y="1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2" name="Freeform 60"/>
            <p:cNvSpPr>
              <a:spLocks noChangeArrowheads="1"/>
            </p:cNvSpPr>
            <p:nvPr/>
          </p:nvSpPr>
          <p:spPr bwMode="auto">
            <a:xfrm>
              <a:off x="14640976" y="4442280"/>
              <a:ext cx="1581047" cy="1012825"/>
            </a:xfrm>
            <a:custGeom>
              <a:avLst/>
              <a:gdLst>
                <a:gd name="T0" fmla="*/ 3663 w 4394"/>
                <a:gd name="T1" fmla="*/ 2190 h 2815"/>
                <a:gd name="T2" fmla="*/ 3803 w 4394"/>
                <a:gd name="T3" fmla="*/ 2393 h 2815"/>
                <a:gd name="T4" fmla="*/ 4095 w 4394"/>
                <a:gd name="T5" fmla="*/ 2365 h 2815"/>
                <a:gd name="T6" fmla="*/ 4387 w 4394"/>
                <a:gd name="T7" fmla="*/ 2365 h 2815"/>
                <a:gd name="T8" fmla="*/ 4297 w 4394"/>
                <a:gd name="T9" fmla="*/ 2134 h 2815"/>
                <a:gd name="T10" fmla="*/ 4264 w 4394"/>
                <a:gd name="T11" fmla="*/ 1904 h 2815"/>
                <a:gd name="T12" fmla="*/ 4297 w 4394"/>
                <a:gd name="T13" fmla="*/ 1859 h 2815"/>
                <a:gd name="T14" fmla="*/ 4017 w 4394"/>
                <a:gd name="T15" fmla="*/ 1443 h 2815"/>
                <a:gd name="T16" fmla="*/ 3798 w 4394"/>
                <a:gd name="T17" fmla="*/ 1286 h 2815"/>
                <a:gd name="T18" fmla="*/ 3528 w 4394"/>
                <a:gd name="T19" fmla="*/ 1118 h 2815"/>
                <a:gd name="T20" fmla="*/ 3264 w 4394"/>
                <a:gd name="T21" fmla="*/ 1134 h 2815"/>
                <a:gd name="T22" fmla="*/ 2899 w 4394"/>
                <a:gd name="T23" fmla="*/ 994 h 2815"/>
                <a:gd name="T24" fmla="*/ 2443 w 4394"/>
                <a:gd name="T25" fmla="*/ 1106 h 2815"/>
                <a:gd name="T26" fmla="*/ 2230 w 4394"/>
                <a:gd name="T27" fmla="*/ 837 h 2815"/>
                <a:gd name="T28" fmla="*/ 2118 w 4394"/>
                <a:gd name="T29" fmla="*/ 331 h 2815"/>
                <a:gd name="T30" fmla="*/ 1887 w 4394"/>
                <a:gd name="T31" fmla="*/ 39 h 2815"/>
                <a:gd name="T32" fmla="*/ 1601 w 4394"/>
                <a:gd name="T33" fmla="*/ 151 h 2815"/>
                <a:gd name="T34" fmla="*/ 1494 w 4394"/>
                <a:gd name="T35" fmla="*/ 320 h 2815"/>
                <a:gd name="T36" fmla="*/ 1500 w 4394"/>
                <a:gd name="T37" fmla="*/ 589 h 2815"/>
                <a:gd name="T38" fmla="*/ 1550 w 4394"/>
                <a:gd name="T39" fmla="*/ 702 h 2815"/>
                <a:gd name="T40" fmla="*/ 1550 w 4394"/>
                <a:gd name="T41" fmla="*/ 775 h 2815"/>
                <a:gd name="T42" fmla="*/ 1764 w 4394"/>
                <a:gd name="T43" fmla="*/ 825 h 2815"/>
                <a:gd name="T44" fmla="*/ 2028 w 4394"/>
                <a:gd name="T45" fmla="*/ 786 h 2815"/>
                <a:gd name="T46" fmla="*/ 2140 w 4394"/>
                <a:gd name="T47" fmla="*/ 752 h 2815"/>
                <a:gd name="T48" fmla="*/ 2095 w 4394"/>
                <a:gd name="T49" fmla="*/ 1157 h 2815"/>
                <a:gd name="T50" fmla="*/ 1685 w 4394"/>
                <a:gd name="T51" fmla="*/ 938 h 2815"/>
                <a:gd name="T52" fmla="*/ 1702 w 4394"/>
                <a:gd name="T53" fmla="*/ 994 h 2815"/>
                <a:gd name="T54" fmla="*/ 1775 w 4394"/>
                <a:gd name="T55" fmla="*/ 1123 h 2815"/>
                <a:gd name="T56" fmla="*/ 1679 w 4394"/>
                <a:gd name="T57" fmla="*/ 1118 h 2815"/>
                <a:gd name="T58" fmla="*/ 1517 w 4394"/>
                <a:gd name="T59" fmla="*/ 1258 h 2815"/>
                <a:gd name="T60" fmla="*/ 1230 w 4394"/>
                <a:gd name="T61" fmla="*/ 1353 h 2815"/>
                <a:gd name="T62" fmla="*/ 1123 w 4394"/>
                <a:gd name="T63" fmla="*/ 1393 h 2815"/>
                <a:gd name="T64" fmla="*/ 747 w 4394"/>
                <a:gd name="T65" fmla="*/ 1449 h 2815"/>
                <a:gd name="T66" fmla="*/ 421 w 4394"/>
                <a:gd name="T67" fmla="*/ 1606 h 2815"/>
                <a:gd name="T68" fmla="*/ 0 w 4394"/>
                <a:gd name="T69" fmla="*/ 1820 h 2815"/>
                <a:gd name="T70" fmla="*/ 135 w 4394"/>
                <a:gd name="T71" fmla="*/ 1966 h 2815"/>
                <a:gd name="T72" fmla="*/ 275 w 4394"/>
                <a:gd name="T73" fmla="*/ 2185 h 2815"/>
                <a:gd name="T74" fmla="*/ 455 w 4394"/>
                <a:gd name="T75" fmla="*/ 2438 h 2815"/>
                <a:gd name="T76" fmla="*/ 837 w 4394"/>
                <a:gd name="T77" fmla="*/ 2685 h 2815"/>
                <a:gd name="T78" fmla="*/ 904 w 4394"/>
                <a:gd name="T79" fmla="*/ 2808 h 2815"/>
                <a:gd name="T80" fmla="*/ 1056 w 4394"/>
                <a:gd name="T81" fmla="*/ 2724 h 2815"/>
                <a:gd name="T82" fmla="*/ 1651 w 4394"/>
                <a:gd name="T83" fmla="*/ 2337 h 2815"/>
                <a:gd name="T84" fmla="*/ 2241 w 4394"/>
                <a:gd name="T85" fmla="*/ 2258 h 2815"/>
                <a:gd name="T86" fmla="*/ 2758 w 4394"/>
                <a:gd name="T87" fmla="*/ 2196 h 2815"/>
                <a:gd name="T88" fmla="*/ 3163 w 4394"/>
                <a:gd name="T89" fmla="*/ 2247 h 2815"/>
                <a:gd name="T90" fmla="*/ 3421 w 4394"/>
                <a:gd name="T91" fmla="*/ 2207 h 28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394" h="2815">
                  <a:moveTo>
                    <a:pt x="3483" y="2348"/>
                  </a:moveTo>
                  <a:lnTo>
                    <a:pt x="3483" y="2348"/>
                  </a:lnTo>
                  <a:cubicBezTo>
                    <a:pt x="3663" y="2190"/>
                    <a:pt x="3663" y="2190"/>
                    <a:pt x="3663" y="2190"/>
                  </a:cubicBezTo>
                  <a:cubicBezTo>
                    <a:pt x="3713" y="2410"/>
                    <a:pt x="3713" y="2410"/>
                    <a:pt x="3713" y="2410"/>
                  </a:cubicBezTo>
                  <a:cubicBezTo>
                    <a:pt x="3713" y="2410"/>
                    <a:pt x="3713" y="2415"/>
                    <a:pt x="3719" y="2415"/>
                  </a:cubicBezTo>
                  <a:cubicBezTo>
                    <a:pt x="3753" y="2415"/>
                    <a:pt x="3769" y="2393"/>
                    <a:pt x="3803" y="2393"/>
                  </a:cubicBezTo>
                  <a:cubicBezTo>
                    <a:pt x="3871" y="2393"/>
                    <a:pt x="3904" y="2398"/>
                    <a:pt x="3972" y="2404"/>
                  </a:cubicBezTo>
                  <a:cubicBezTo>
                    <a:pt x="3994" y="2410"/>
                    <a:pt x="4011" y="2421"/>
                    <a:pt x="4033" y="2421"/>
                  </a:cubicBezTo>
                  <a:cubicBezTo>
                    <a:pt x="4067" y="2421"/>
                    <a:pt x="4061" y="2365"/>
                    <a:pt x="4095" y="2365"/>
                  </a:cubicBezTo>
                  <a:cubicBezTo>
                    <a:pt x="4118" y="2365"/>
                    <a:pt x="4123" y="2387"/>
                    <a:pt x="4140" y="2398"/>
                  </a:cubicBezTo>
                  <a:cubicBezTo>
                    <a:pt x="4163" y="2415"/>
                    <a:pt x="4180" y="2404"/>
                    <a:pt x="4208" y="2404"/>
                  </a:cubicBezTo>
                  <a:cubicBezTo>
                    <a:pt x="4281" y="2404"/>
                    <a:pt x="4320" y="2382"/>
                    <a:pt x="4387" y="2365"/>
                  </a:cubicBezTo>
                  <a:lnTo>
                    <a:pt x="4387" y="2365"/>
                  </a:lnTo>
                  <a:cubicBezTo>
                    <a:pt x="4382" y="2353"/>
                    <a:pt x="4376" y="2342"/>
                    <a:pt x="4365" y="2325"/>
                  </a:cubicBezTo>
                  <a:cubicBezTo>
                    <a:pt x="4326" y="2258"/>
                    <a:pt x="4320" y="2213"/>
                    <a:pt x="4297" y="2134"/>
                  </a:cubicBezTo>
                  <a:cubicBezTo>
                    <a:pt x="4286" y="2089"/>
                    <a:pt x="4275" y="2072"/>
                    <a:pt x="4275" y="2028"/>
                  </a:cubicBezTo>
                  <a:cubicBezTo>
                    <a:pt x="4275" y="1971"/>
                    <a:pt x="4342" y="1983"/>
                    <a:pt x="4393" y="1960"/>
                  </a:cubicBezTo>
                  <a:cubicBezTo>
                    <a:pt x="4359" y="1915"/>
                    <a:pt x="4320" y="1915"/>
                    <a:pt x="4264" y="1904"/>
                  </a:cubicBezTo>
                  <a:cubicBezTo>
                    <a:pt x="4241" y="1898"/>
                    <a:pt x="4219" y="1898"/>
                    <a:pt x="4219" y="1876"/>
                  </a:cubicBezTo>
                  <a:cubicBezTo>
                    <a:pt x="4219" y="1870"/>
                    <a:pt x="4219" y="1870"/>
                    <a:pt x="4219" y="1865"/>
                  </a:cubicBezTo>
                  <a:cubicBezTo>
                    <a:pt x="4253" y="1865"/>
                    <a:pt x="4269" y="1859"/>
                    <a:pt x="4297" y="1859"/>
                  </a:cubicBezTo>
                  <a:cubicBezTo>
                    <a:pt x="4320" y="1859"/>
                    <a:pt x="4331" y="1859"/>
                    <a:pt x="4354" y="1865"/>
                  </a:cubicBezTo>
                  <a:cubicBezTo>
                    <a:pt x="4309" y="1724"/>
                    <a:pt x="4208" y="1674"/>
                    <a:pt x="4180" y="1528"/>
                  </a:cubicBezTo>
                  <a:cubicBezTo>
                    <a:pt x="4112" y="1516"/>
                    <a:pt x="4061" y="1499"/>
                    <a:pt x="4017" y="1443"/>
                  </a:cubicBezTo>
                  <a:cubicBezTo>
                    <a:pt x="3994" y="1415"/>
                    <a:pt x="3988" y="1393"/>
                    <a:pt x="3955" y="1376"/>
                  </a:cubicBezTo>
                  <a:cubicBezTo>
                    <a:pt x="3915" y="1353"/>
                    <a:pt x="3882" y="1359"/>
                    <a:pt x="3842" y="1337"/>
                  </a:cubicBezTo>
                  <a:cubicBezTo>
                    <a:pt x="3820" y="1325"/>
                    <a:pt x="3820" y="1297"/>
                    <a:pt x="3798" y="1286"/>
                  </a:cubicBezTo>
                  <a:cubicBezTo>
                    <a:pt x="3764" y="1258"/>
                    <a:pt x="3730" y="1269"/>
                    <a:pt x="3685" y="1252"/>
                  </a:cubicBezTo>
                  <a:cubicBezTo>
                    <a:pt x="3646" y="1235"/>
                    <a:pt x="3612" y="1230"/>
                    <a:pt x="3584" y="1196"/>
                  </a:cubicBezTo>
                  <a:cubicBezTo>
                    <a:pt x="3561" y="1162"/>
                    <a:pt x="3567" y="1118"/>
                    <a:pt x="3528" y="1118"/>
                  </a:cubicBezTo>
                  <a:cubicBezTo>
                    <a:pt x="3455" y="1118"/>
                    <a:pt x="3455" y="1118"/>
                    <a:pt x="3455" y="1118"/>
                  </a:cubicBezTo>
                  <a:cubicBezTo>
                    <a:pt x="3438" y="1118"/>
                    <a:pt x="3432" y="1112"/>
                    <a:pt x="3421" y="1112"/>
                  </a:cubicBezTo>
                  <a:cubicBezTo>
                    <a:pt x="3264" y="1134"/>
                    <a:pt x="3264" y="1134"/>
                    <a:pt x="3264" y="1134"/>
                  </a:cubicBezTo>
                  <a:cubicBezTo>
                    <a:pt x="3219" y="1129"/>
                    <a:pt x="3191" y="1118"/>
                    <a:pt x="3163" y="1084"/>
                  </a:cubicBezTo>
                  <a:cubicBezTo>
                    <a:pt x="3129" y="1022"/>
                    <a:pt x="3067" y="1039"/>
                    <a:pt x="3000" y="1028"/>
                  </a:cubicBezTo>
                  <a:cubicBezTo>
                    <a:pt x="2960" y="1016"/>
                    <a:pt x="2938" y="994"/>
                    <a:pt x="2899" y="994"/>
                  </a:cubicBezTo>
                  <a:cubicBezTo>
                    <a:pt x="2831" y="994"/>
                    <a:pt x="2814" y="1067"/>
                    <a:pt x="2753" y="1067"/>
                  </a:cubicBezTo>
                  <a:cubicBezTo>
                    <a:pt x="2680" y="1067"/>
                    <a:pt x="2646" y="1028"/>
                    <a:pt x="2573" y="1028"/>
                  </a:cubicBezTo>
                  <a:cubicBezTo>
                    <a:pt x="2517" y="1028"/>
                    <a:pt x="2505" y="1106"/>
                    <a:pt x="2443" y="1106"/>
                  </a:cubicBezTo>
                  <a:cubicBezTo>
                    <a:pt x="2421" y="1106"/>
                    <a:pt x="2415" y="1084"/>
                    <a:pt x="2399" y="1073"/>
                  </a:cubicBezTo>
                  <a:cubicBezTo>
                    <a:pt x="2376" y="1056"/>
                    <a:pt x="2365" y="1044"/>
                    <a:pt x="2348" y="1028"/>
                  </a:cubicBezTo>
                  <a:cubicBezTo>
                    <a:pt x="2292" y="960"/>
                    <a:pt x="2275" y="910"/>
                    <a:pt x="2230" y="837"/>
                  </a:cubicBezTo>
                  <a:cubicBezTo>
                    <a:pt x="2208" y="803"/>
                    <a:pt x="2202" y="775"/>
                    <a:pt x="2191" y="736"/>
                  </a:cubicBezTo>
                  <a:cubicBezTo>
                    <a:pt x="2163" y="646"/>
                    <a:pt x="2151" y="601"/>
                    <a:pt x="2140" y="505"/>
                  </a:cubicBezTo>
                  <a:cubicBezTo>
                    <a:pt x="2129" y="438"/>
                    <a:pt x="2129" y="398"/>
                    <a:pt x="2118" y="331"/>
                  </a:cubicBezTo>
                  <a:cubicBezTo>
                    <a:pt x="2106" y="269"/>
                    <a:pt x="2073" y="247"/>
                    <a:pt x="2050" y="190"/>
                  </a:cubicBezTo>
                  <a:cubicBezTo>
                    <a:pt x="2022" y="134"/>
                    <a:pt x="2017" y="84"/>
                    <a:pt x="1960" y="61"/>
                  </a:cubicBezTo>
                  <a:cubicBezTo>
                    <a:pt x="1932" y="50"/>
                    <a:pt x="1915" y="50"/>
                    <a:pt x="1887" y="39"/>
                  </a:cubicBezTo>
                  <a:cubicBezTo>
                    <a:pt x="1854" y="28"/>
                    <a:pt x="1837" y="0"/>
                    <a:pt x="1798" y="0"/>
                  </a:cubicBezTo>
                  <a:cubicBezTo>
                    <a:pt x="1758" y="0"/>
                    <a:pt x="1747" y="39"/>
                    <a:pt x="1719" y="73"/>
                  </a:cubicBezTo>
                  <a:cubicBezTo>
                    <a:pt x="1685" y="118"/>
                    <a:pt x="1657" y="151"/>
                    <a:pt x="1601" y="151"/>
                  </a:cubicBezTo>
                  <a:cubicBezTo>
                    <a:pt x="1590" y="151"/>
                    <a:pt x="1578" y="146"/>
                    <a:pt x="1567" y="146"/>
                  </a:cubicBezTo>
                  <a:cubicBezTo>
                    <a:pt x="1561" y="146"/>
                    <a:pt x="1556" y="146"/>
                    <a:pt x="1556" y="146"/>
                  </a:cubicBezTo>
                  <a:cubicBezTo>
                    <a:pt x="1545" y="219"/>
                    <a:pt x="1528" y="252"/>
                    <a:pt x="1494" y="320"/>
                  </a:cubicBezTo>
                  <a:cubicBezTo>
                    <a:pt x="1483" y="365"/>
                    <a:pt x="1455" y="393"/>
                    <a:pt x="1455" y="438"/>
                  </a:cubicBezTo>
                  <a:cubicBezTo>
                    <a:pt x="1455" y="466"/>
                    <a:pt x="1460" y="483"/>
                    <a:pt x="1472" y="505"/>
                  </a:cubicBezTo>
                  <a:cubicBezTo>
                    <a:pt x="1483" y="539"/>
                    <a:pt x="1483" y="561"/>
                    <a:pt x="1500" y="589"/>
                  </a:cubicBezTo>
                  <a:cubicBezTo>
                    <a:pt x="1517" y="606"/>
                    <a:pt x="1539" y="595"/>
                    <a:pt x="1550" y="612"/>
                  </a:cubicBezTo>
                  <a:cubicBezTo>
                    <a:pt x="1567" y="629"/>
                    <a:pt x="1567" y="646"/>
                    <a:pt x="1567" y="668"/>
                  </a:cubicBezTo>
                  <a:cubicBezTo>
                    <a:pt x="1567" y="685"/>
                    <a:pt x="1550" y="685"/>
                    <a:pt x="1550" y="702"/>
                  </a:cubicBezTo>
                  <a:cubicBezTo>
                    <a:pt x="1550" y="713"/>
                    <a:pt x="1556" y="724"/>
                    <a:pt x="1567" y="724"/>
                  </a:cubicBezTo>
                  <a:cubicBezTo>
                    <a:pt x="1584" y="724"/>
                    <a:pt x="1590" y="713"/>
                    <a:pt x="1601" y="713"/>
                  </a:cubicBezTo>
                  <a:cubicBezTo>
                    <a:pt x="1595" y="747"/>
                    <a:pt x="1573" y="758"/>
                    <a:pt x="1550" y="775"/>
                  </a:cubicBezTo>
                  <a:cubicBezTo>
                    <a:pt x="1539" y="786"/>
                    <a:pt x="1522" y="780"/>
                    <a:pt x="1522" y="792"/>
                  </a:cubicBezTo>
                  <a:cubicBezTo>
                    <a:pt x="1522" y="825"/>
                    <a:pt x="1545" y="848"/>
                    <a:pt x="1573" y="848"/>
                  </a:cubicBezTo>
                  <a:cubicBezTo>
                    <a:pt x="1651" y="848"/>
                    <a:pt x="1691" y="837"/>
                    <a:pt x="1764" y="825"/>
                  </a:cubicBezTo>
                  <a:cubicBezTo>
                    <a:pt x="1803" y="814"/>
                    <a:pt x="1820" y="803"/>
                    <a:pt x="1854" y="803"/>
                  </a:cubicBezTo>
                  <a:cubicBezTo>
                    <a:pt x="1949" y="803"/>
                    <a:pt x="1949" y="803"/>
                    <a:pt x="1949" y="803"/>
                  </a:cubicBezTo>
                  <a:cubicBezTo>
                    <a:pt x="1983" y="803"/>
                    <a:pt x="2000" y="803"/>
                    <a:pt x="2028" y="786"/>
                  </a:cubicBezTo>
                  <a:cubicBezTo>
                    <a:pt x="2050" y="775"/>
                    <a:pt x="2056" y="758"/>
                    <a:pt x="2084" y="758"/>
                  </a:cubicBezTo>
                  <a:cubicBezTo>
                    <a:pt x="2101" y="758"/>
                    <a:pt x="2112" y="764"/>
                    <a:pt x="2129" y="764"/>
                  </a:cubicBezTo>
                  <a:cubicBezTo>
                    <a:pt x="2135" y="764"/>
                    <a:pt x="2135" y="758"/>
                    <a:pt x="2140" y="752"/>
                  </a:cubicBezTo>
                  <a:cubicBezTo>
                    <a:pt x="2191" y="797"/>
                    <a:pt x="2191" y="848"/>
                    <a:pt x="2208" y="915"/>
                  </a:cubicBezTo>
                  <a:cubicBezTo>
                    <a:pt x="2219" y="966"/>
                    <a:pt x="2241" y="994"/>
                    <a:pt x="2241" y="1044"/>
                  </a:cubicBezTo>
                  <a:cubicBezTo>
                    <a:pt x="2241" y="1118"/>
                    <a:pt x="2168" y="1157"/>
                    <a:pt x="2095" y="1157"/>
                  </a:cubicBezTo>
                  <a:cubicBezTo>
                    <a:pt x="1988" y="1157"/>
                    <a:pt x="1955" y="1073"/>
                    <a:pt x="1865" y="1016"/>
                  </a:cubicBezTo>
                  <a:cubicBezTo>
                    <a:pt x="1831" y="994"/>
                    <a:pt x="1803" y="999"/>
                    <a:pt x="1764" y="988"/>
                  </a:cubicBezTo>
                  <a:cubicBezTo>
                    <a:pt x="1730" y="977"/>
                    <a:pt x="1719" y="955"/>
                    <a:pt x="1685" y="938"/>
                  </a:cubicBezTo>
                  <a:cubicBezTo>
                    <a:pt x="1685" y="943"/>
                    <a:pt x="1685" y="943"/>
                    <a:pt x="1685" y="943"/>
                  </a:cubicBezTo>
                  <a:cubicBezTo>
                    <a:pt x="1691" y="960"/>
                    <a:pt x="1708" y="966"/>
                    <a:pt x="1708" y="977"/>
                  </a:cubicBezTo>
                  <a:cubicBezTo>
                    <a:pt x="1708" y="983"/>
                    <a:pt x="1702" y="988"/>
                    <a:pt x="1702" y="994"/>
                  </a:cubicBezTo>
                  <a:cubicBezTo>
                    <a:pt x="1758" y="999"/>
                    <a:pt x="1781" y="1022"/>
                    <a:pt x="1831" y="1039"/>
                  </a:cubicBezTo>
                  <a:cubicBezTo>
                    <a:pt x="1820" y="1056"/>
                    <a:pt x="1803" y="1061"/>
                    <a:pt x="1798" y="1078"/>
                  </a:cubicBezTo>
                  <a:cubicBezTo>
                    <a:pt x="1792" y="1095"/>
                    <a:pt x="1792" y="1123"/>
                    <a:pt x="1775" y="1123"/>
                  </a:cubicBezTo>
                  <a:cubicBezTo>
                    <a:pt x="1758" y="1123"/>
                    <a:pt x="1753" y="1112"/>
                    <a:pt x="1736" y="1112"/>
                  </a:cubicBezTo>
                  <a:cubicBezTo>
                    <a:pt x="1724" y="1112"/>
                    <a:pt x="1719" y="1123"/>
                    <a:pt x="1702" y="1123"/>
                  </a:cubicBezTo>
                  <a:cubicBezTo>
                    <a:pt x="1696" y="1123"/>
                    <a:pt x="1691" y="1118"/>
                    <a:pt x="1679" y="1118"/>
                  </a:cubicBezTo>
                  <a:lnTo>
                    <a:pt x="1674" y="1118"/>
                  </a:lnTo>
                  <a:cubicBezTo>
                    <a:pt x="1668" y="1146"/>
                    <a:pt x="1634" y="1151"/>
                    <a:pt x="1618" y="1168"/>
                  </a:cubicBezTo>
                  <a:cubicBezTo>
                    <a:pt x="1584" y="1207"/>
                    <a:pt x="1567" y="1258"/>
                    <a:pt x="1517" y="1258"/>
                  </a:cubicBezTo>
                  <a:cubicBezTo>
                    <a:pt x="1500" y="1258"/>
                    <a:pt x="1494" y="1252"/>
                    <a:pt x="1477" y="1252"/>
                  </a:cubicBezTo>
                  <a:cubicBezTo>
                    <a:pt x="1438" y="1252"/>
                    <a:pt x="1421" y="1275"/>
                    <a:pt x="1387" y="1297"/>
                  </a:cubicBezTo>
                  <a:cubicBezTo>
                    <a:pt x="1325" y="1325"/>
                    <a:pt x="1297" y="1353"/>
                    <a:pt x="1230" y="1353"/>
                  </a:cubicBezTo>
                  <a:cubicBezTo>
                    <a:pt x="1202" y="1353"/>
                    <a:pt x="1185" y="1342"/>
                    <a:pt x="1157" y="1342"/>
                  </a:cubicBezTo>
                  <a:cubicBezTo>
                    <a:pt x="1146" y="1342"/>
                    <a:pt x="1140" y="1348"/>
                    <a:pt x="1129" y="1348"/>
                  </a:cubicBezTo>
                  <a:cubicBezTo>
                    <a:pt x="1129" y="1365"/>
                    <a:pt x="1129" y="1376"/>
                    <a:pt x="1123" y="1393"/>
                  </a:cubicBezTo>
                  <a:cubicBezTo>
                    <a:pt x="1101" y="1432"/>
                    <a:pt x="1062" y="1426"/>
                    <a:pt x="1022" y="1432"/>
                  </a:cubicBezTo>
                  <a:cubicBezTo>
                    <a:pt x="955" y="1449"/>
                    <a:pt x="915" y="1449"/>
                    <a:pt x="848" y="1449"/>
                  </a:cubicBezTo>
                  <a:cubicBezTo>
                    <a:pt x="809" y="1449"/>
                    <a:pt x="786" y="1449"/>
                    <a:pt x="747" y="1449"/>
                  </a:cubicBezTo>
                  <a:cubicBezTo>
                    <a:pt x="680" y="1449"/>
                    <a:pt x="640" y="1471"/>
                    <a:pt x="584" y="1511"/>
                  </a:cubicBezTo>
                  <a:cubicBezTo>
                    <a:pt x="556" y="1539"/>
                    <a:pt x="533" y="1550"/>
                    <a:pt x="494" y="1561"/>
                  </a:cubicBezTo>
                  <a:cubicBezTo>
                    <a:pt x="466" y="1578"/>
                    <a:pt x="449" y="1595"/>
                    <a:pt x="421" y="1606"/>
                  </a:cubicBezTo>
                  <a:cubicBezTo>
                    <a:pt x="342" y="1634"/>
                    <a:pt x="297" y="1651"/>
                    <a:pt x="230" y="1702"/>
                  </a:cubicBezTo>
                  <a:cubicBezTo>
                    <a:pt x="168" y="1752"/>
                    <a:pt x="129" y="1763"/>
                    <a:pt x="56" y="1792"/>
                  </a:cubicBezTo>
                  <a:cubicBezTo>
                    <a:pt x="33" y="1803"/>
                    <a:pt x="16" y="1808"/>
                    <a:pt x="0" y="1820"/>
                  </a:cubicBezTo>
                  <a:lnTo>
                    <a:pt x="0" y="1820"/>
                  </a:lnTo>
                  <a:cubicBezTo>
                    <a:pt x="39" y="1859"/>
                    <a:pt x="56" y="1893"/>
                    <a:pt x="95" y="1932"/>
                  </a:cubicBezTo>
                  <a:cubicBezTo>
                    <a:pt x="106" y="1949"/>
                    <a:pt x="123" y="1949"/>
                    <a:pt x="135" y="1966"/>
                  </a:cubicBezTo>
                  <a:cubicBezTo>
                    <a:pt x="151" y="1988"/>
                    <a:pt x="146" y="2016"/>
                    <a:pt x="174" y="2033"/>
                  </a:cubicBezTo>
                  <a:cubicBezTo>
                    <a:pt x="196" y="2056"/>
                    <a:pt x="219" y="2056"/>
                    <a:pt x="247" y="2067"/>
                  </a:cubicBezTo>
                  <a:cubicBezTo>
                    <a:pt x="286" y="2089"/>
                    <a:pt x="264" y="2140"/>
                    <a:pt x="275" y="2185"/>
                  </a:cubicBezTo>
                  <a:cubicBezTo>
                    <a:pt x="286" y="2224"/>
                    <a:pt x="314" y="2241"/>
                    <a:pt x="331" y="2275"/>
                  </a:cubicBezTo>
                  <a:cubicBezTo>
                    <a:pt x="359" y="2320"/>
                    <a:pt x="370" y="2353"/>
                    <a:pt x="410" y="2393"/>
                  </a:cubicBezTo>
                  <a:cubicBezTo>
                    <a:pt x="427" y="2410"/>
                    <a:pt x="443" y="2415"/>
                    <a:pt x="455" y="2438"/>
                  </a:cubicBezTo>
                  <a:cubicBezTo>
                    <a:pt x="483" y="2494"/>
                    <a:pt x="500" y="2556"/>
                    <a:pt x="562" y="2556"/>
                  </a:cubicBezTo>
                  <a:cubicBezTo>
                    <a:pt x="612" y="2556"/>
                    <a:pt x="640" y="2544"/>
                    <a:pt x="696" y="2544"/>
                  </a:cubicBezTo>
                  <a:cubicBezTo>
                    <a:pt x="769" y="2544"/>
                    <a:pt x="837" y="2606"/>
                    <a:pt x="837" y="2685"/>
                  </a:cubicBezTo>
                  <a:cubicBezTo>
                    <a:pt x="837" y="2735"/>
                    <a:pt x="837" y="2735"/>
                    <a:pt x="837" y="2735"/>
                  </a:cubicBezTo>
                  <a:cubicBezTo>
                    <a:pt x="837" y="2758"/>
                    <a:pt x="831" y="2780"/>
                    <a:pt x="854" y="2797"/>
                  </a:cubicBezTo>
                  <a:cubicBezTo>
                    <a:pt x="865" y="2814"/>
                    <a:pt x="887" y="2803"/>
                    <a:pt x="904" y="2808"/>
                  </a:cubicBezTo>
                  <a:lnTo>
                    <a:pt x="904" y="2808"/>
                  </a:lnTo>
                  <a:cubicBezTo>
                    <a:pt x="910" y="2808"/>
                    <a:pt x="915" y="2814"/>
                    <a:pt x="915" y="2814"/>
                  </a:cubicBezTo>
                  <a:cubicBezTo>
                    <a:pt x="983" y="2814"/>
                    <a:pt x="1000" y="2758"/>
                    <a:pt x="1056" y="2724"/>
                  </a:cubicBezTo>
                  <a:cubicBezTo>
                    <a:pt x="1129" y="2685"/>
                    <a:pt x="1146" y="2629"/>
                    <a:pt x="1196" y="2561"/>
                  </a:cubicBezTo>
                  <a:cubicBezTo>
                    <a:pt x="1286" y="2449"/>
                    <a:pt x="1432" y="2505"/>
                    <a:pt x="1528" y="2398"/>
                  </a:cubicBezTo>
                  <a:cubicBezTo>
                    <a:pt x="1561" y="2353"/>
                    <a:pt x="1601" y="2359"/>
                    <a:pt x="1651" y="2337"/>
                  </a:cubicBezTo>
                  <a:cubicBezTo>
                    <a:pt x="1719" y="2303"/>
                    <a:pt x="1769" y="2303"/>
                    <a:pt x="1848" y="2292"/>
                  </a:cubicBezTo>
                  <a:cubicBezTo>
                    <a:pt x="1983" y="2280"/>
                    <a:pt x="2056" y="2258"/>
                    <a:pt x="2191" y="2258"/>
                  </a:cubicBezTo>
                  <a:cubicBezTo>
                    <a:pt x="2241" y="2258"/>
                    <a:pt x="2241" y="2258"/>
                    <a:pt x="2241" y="2258"/>
                  </a:cubicBezTo>
                  <a:cubicBezTo>
                    <a:pt x="2320" y="2258"/>
                    <a:pt x="2370" y="2264"/>
                    <a:pt x="2421" y="2320"/>
                  </a:cubicBezTo>
                  <a:cubicBezTo>
                    <a:pt x="2449" y="2264"/>
                    <a:pt x="2505" y="2264"/>
                    <a:pt x="2562" y="2247"/>
                  </a:cubicBezTo>
                  <a:cubicBezTo>
                    <a:pt x="2635" y="2213"/>
                    <a:pt x="2680" y="2196"/>
                    <a:pt x="2758" y="2196"/>
                  </a:cubicBezTo>
                  <a:cubicBezTo>
                    <a:pt x="2809" y="2196"/>
                    <a:pt x="2831" y="2224"/>
                    <a:pt x="2876" y="2224"/>
                  </a:cubicBezTo>
                  <a:cubicBezTo>
                    <a:pt x="3050" y="2224"/>
                    <a:pt x="3050" y="2224"/>
                    <a:pt x="3050" y="2224"/>
                  </a:cubicBezTo>
                  <a:cubicBezTo>
                    <a:pt x="3095" y="2224"/>
                    <a:pt x="3123" y="2230"/>
                    <a:pt x="3163" y="2247"/>
                  </a:cubicBezTo>
                  <a:cubicBezTo>
                    <a:pt x="3174" y="2252"/>
                    <a:pt x="3179" y="2264"/>
                    <a:pt x="3196" y="2264"/>
                  </a:cubicBezTo>
                  <a:cubicBezTo>
                    <a:pt x="3219" y="2264"/>
                    <a:pt x="3230" y="2235"/>
                    <a:pt x="3252" y="2230"/>
                  </a:cubicBezTo>
                  <a:cubicBezTo>
                    <a:pt x="3314" y="2213"/>
                    <a:pt x="3354" y="2207"/>
                    <a:pt x="3421" y="2207"/>
                  </a:cubicBezTo>
                  <a:cubicBezTo>
                    <a:pt x="3444" y="2207"/>
                    <a:pt x="3444" y="2241"/>
                    <a:pt x="3449" y="2264"/>
                  </a:cubicBezTo>
                  <a:cubicBezTo>
                    <a:pt x="3460" y="2297"/>
                    <a:pt x="3466" y="2314"/>
                    <a:pt x="3483" y="23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3" name="Freeform 61"/>
            <p:cNvSpPr>
              <a:spLocks noChangeArrowheads="1"/>
            </p:cNvSpPr>
            <p:nvPr/>
          </p:nvSpPr>
          <p:spPr bwMode="auto">
            <a:xfrm>
              <a:off x="18361833" y="5485267"/>
              <a:ext cx="1112766" cy="963612"/>
            </a:xfrm>
            <a:custGeom>
              <a:avLst/>
              <a:gdLst>
                <a:gd name="T0" fmla="*/ 39 w 3091"/>
                <a:gd name="T1" fmla="*/ 382 h 2675"/>
                <a:gd name="T2" fmla="*/ 253 w 3091"/>
                <a:gd name="T3" fmla="*/ 512 h 2675"/>
                <a:gd name="T4" fmla="*/ 191 w 3091"/>
                <a:gd name="T5" fmla="*/ 714 h 2675"/>
                <a:gd name="T6" fmla="*/ 376 w 3091"/>
                <a:gd name="T7" fmla="*/ 1023 h 2675"/>
                <a:gd name="T8" fmla="*/ 101 w 3091"/>
                <a:gd name="T9" fmla="*/ 1276 h 2675"/>
                <a:gd name="T10" fmla="*/ 253 w 3091"/>
                <a:gd name="T11" fmla="*/ 1472 h 2675"/>
                <a:gd name="T12" fmla="*/ 416 w 3091"/>
                <a:gd name="T13" fmla="*/ 1596 h 2675"/>
                <a:gd name="T14" fmla="*/ 736 w 3091"/>
                <a:gd name="T15" fmla="*/ 1646 h 2675"/>
                <a:gd name="T16" fmla="*/ 893 w 3091"/>
                <a:gd name="T17" fmla="*/ 1719 h 2675"/>
                <a:gd name="T18" fmla="*/ 1011 w 3091"/>
                <a:gd name="T19" fmla="*/ 1776 h 2675"/>
                <a:gd name="T20" fmla="*/ 1213 w 3091"/>
                <a:gd name="T21" fmla="*/ 1989 h 2675"/>
                <a:gd name="T22" fmla="*/ 1382 w 3091"/>
                <a:gd name="T23" fmla="*/ 2118 h 2675"/>
                <a:gd name="T24" fmla="*/ 1736 w 3091"/>
                <a:gd name="T25" fmla="*/ 2152 h 2675"/>
                <a:gd name="T26" fmla="*/ 1517 w 3091"/>
                <a:gd name="T27" fmla="*/ 2270 h 2675"/>
                <a:gd name="T28" fmla="*/ 1820 w 3091"/>
                <a:gd name="T29" fmla="*/ 2478 h 2675"/>
                <a:gd name="T30" fmla="*/ 2163 w 3091"/>
                <a:gd name="T31" fmla="*/ 2674 h 2675"/>
                <a:gd name="T32" fmla="*/ 2416 w 3091"/>
                <a:gd name="T33" fmla="*/ 2512 h 2675"/>
                <a:gd name="T34" fmla="*/ 2668 w 3091"/>
                <a:gd name="T35" fmla="*/ 2416 h 2675"/>
                <a:gd name="T36" fmla="*/ 2775 w 3091"/>
                <a:gd name="T37" fmla="*/ 2309 h 2675"/>
                <a:gd name="T38" fmla="*/ 3090 w 3091"/>
                <a:gd name="T39" fmla="*/ 1972 h 2675"/>
                <a:gd name="T40" fmla="*/ 2994 w 3091"/>
                <a:gd name="T41" fmla="*/ 1905 h 2675"/>
                <a:gd name="T42" fmla="*/ 2983 w 3091"/>
                <a:gd name="T43" fmla="*/ 1714 h 2675"/>
                <a:gd name="T44" fmla="*/ 2876 w 3091"/>
                <a:gd name="T45" fmla="*/ 1703 h 2675"/>
                <a:gd name="T46" fmla="*/ 2713 w 3091"/>
                <a:gd name="T47" fmla="*/ 1629 h 2675"/>
                <a:gd name="T48" fmla="*/ 2590 w 3091"/>
                <a:gd name="T49" fmla="*/ 1315 h 2675"/>
                <a:gd name="T50" fmla="*/ 2500 w 3091"/>
                <a:gd name="T51" fmla="*/ 1090 h 2675"/>
                <a:gd name="T52" fmla="*/ 2455 w 3091"/>
                <a:gd name="T53" fmla="*/ 1045 h 2675"/>
                <a:gd name="T54" fmla="*/ 2533 w 3091"/>
                <a:gd name="T55" fmla="*/ 854 h 2675"/>
                <a:gd name="T56" fmla="*/ 2595 w 3091"/>
                <a:gd name="T57" fmla="*/ 624 h 2675"/>
                <a:gd name="T58" fmla="*/ 2533 w 3091"/>
                <a:gd name="T59" fmla="*/ 523 h 2675"/>
                <a:gd name="T60" fmla="*/ 2438 w 3091"/>
                <a:gd name="T61" fmla="*/ 461 h 2675"/>
                <a:gd name="T62" fmla="*/ 2365 w 3091"/>
                <a:gd name="T63" fmla="*/ 79 h 2675"/>
                <a:gd name="T64" fmla="*/ 2185 w 3091"/>
                <a:gd name="T65" fmla="*/ 130 h 2675"/>
                <a:gd name="T66" fmla="*/ 2196 w 3091"/>
                <a:gd name="T67" fmla="*/ 191 h 2675"/>
                <a:gd name="T68" fmla="*/ 1972 w 3091"/>
                <a:gd name="T69" fmla="*/ 225 h 2675"/>
                <a:gd name="T70" fmla="*/ 1893 w 3091"/>
                <a:gd name="T71" fmla="*/ 292 h 2675"/>
                <a:gd name="T72" fmla="*/ 1781 w 3091"/>
                <a:gd name="T73" fmla="*/ 253 h 2675"/>
                <a:gd name="T74" fmla="*/ 1775 w 3091"/>
                <a:gd name="T75" fmla="*/ 203 h 2675"/>
                <a:gd name="T76" fmla="*/ 1680 w 3091"/>
                <a:gd name="T77" fmla="*/ 242 h 2675"/>
                <a:gd name="T78" fmla="*/ 1511 w 3091"/>
                <a:gd name="T79" fmla="*/ 51 h 2675"/>
                <a:gd name="T80" fmla="*/ 1303 w 3091"/>
                <a:gd name="T81" fmla="*/ 73 h 2675"/>
                <a:gd name="T82" fmla="*/ 1056 w 3091"/>
                <a:gd name="T83" fmla="*/ 40 h 2675"/>
                <a:gd name="T84" fmla="*/ 915 w 3091"/>
                <a:gd name="T85" fmla="*/ 62 h 2675"/>
                <a:gd name="T86" fmla="*/ 758 w 3091"/>
                <a:gd name="T87" fmla="*/ 85 h 2675"/>
                <a:gd name="T88" fmla="*/ 522 w 3091"/>
                <a:gd name="T89" fmla="*/ 17 h 2675"/>
                <a:gd name="T90" fmla="*/ 106 w 3091"/>
                <a:gd name="T91" fmla="*/ 214 h 2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91" h="2675">
                  <a:moveTo>
                    <a:pt x="17" y="292"/>
                  </a:moveTo>
                  <a:lnTo>
                    <a:pt x="17" y="292"/>
                  </a:lnTo>
                  <a:cubicBezTo>
                    <a:pt x="34" y="326"/>
                    <a:pt x="28" y="349"/>
                    <a:pt x="39" y="382"/>
                  </a:cubicBezTo>
                  <a:cubicBezTo>
                    <a:pt x="50" y="416"/>
                    <a:pt x="90" y="405"/>
                    <a:pt x="118" y="422"/>
                  </a:cubicBezTo>
                  <a:cubicBezTo>
                    <a:pt x="146" y="438"/>
                    <a:pt x="163" y="450"/>
                    <a:pt x="191" y="461"/>
                  </a:cubicBezTo>
                  <a:cubicBezTo>
                    <a:pt x="213" y="478"/>
                    <a:pt x="253" y="478"/>
                    <a:pt x="253" y="512"/>
                  </a:cubicBezTo>
                  <a:cubicBezTo>
                    <a:pt x="253" y="545"/>
                    <a:pt x="253" y="573"/>
                    <a:pt x="225" y="601"/>
                  </a:cubicBezTo>
                  <a:cubicBezTo>
                    <a:pt x="202" y="630"/>
                    <a:pt x="168" y="641"/>
                    <a:pt x="168" y="680"/>
                  </a:cubicBezTo>
                  <a:cubicBezTo>
                    <a:pt x="168" y="691"/>
                    <a:pt x="185" y="697"/>
                    <a:pt x="191" y="714"/>
                  </a:cubicBezTo>
                  <a:cubicBezTo>
                    <a:pt x="213" y="747"/>
                    <a:pt x="225" y="764"/>
                    <a:pt x="253" y="798"/>
                  </a:cubicBezTo>
                  <a:cubicBezTo>
                    <a:pt x="292" y="849"/>
                    <a:pt x="303" y="882"/>
                    <a:pt x="337" y="939"/>
                  </a:cubicBezTo>
                  <a:cubicBezTo>
                    <a:pt x="354" y="972"/>
                    <a:pt x="376" y="989"/>
                    <a:pt x="376" y="1023"/>
                  </a:cubicBezTo>
                  <a:cubicBezTo>
                    <a:pt x="376" y="1079"/>
                    <a:pt x="309" y="1079"/>
                    <a:pt x="270" y="1118"/>
                  </a:cubicBezTo>
                  <a:cubicBezTo>
                    <a:pt x="230" y="1163"/>
                    <a:pt x="213" y="1191"/>
                    <a:pt x="163" y="1219"/>
                  </a:cubicBezTo>
                  <a:cubicBezTo>
                    <a:pt x="135" y="1236"/>
                    <a:pt x="101" y="1242"/>
                    <a:pt x="101" y="1276"/>
                  </a:cubicBezTo>
                  <a:cubicBezTo>
                    <a:pt x="101" y="1281"/>
                    <a:pt x="95" y="1287"/>
                    <a:pt x="95" y="1292"/>
                  </a:cubicBezTo>
                  <a:cubicBezTo>
                    <a:pt x="112" y="1360"/>
                    <a:pt x="157" y="1371"/>
                    <a:pt x="202" y="1422"/>
                  </a:cubicBezTo>
                  <a:cubicBezTo>
                    <a:pt x="219" y="1444"/>
                    <a:pt x="230" y="1450"/>
                    <a:pt x="253" y="1472"/>
                  </a:cubicBezTo>
                  <a:cubicBezTo>
                    <a:pt x="275" y="1500"/>
                    <a:pt x="281" y="1534"/>
                    <a:pt x="314" y="1545"/>
                  </a:cubicBezTo>
                  <a:cubicBezTo>
                    <a:pt x="337" y="1540"/>
                    <a:pt x="337" y="1540"/>
                    <a:pt x="337" y="1540"/>
                  </a:cubicBezTo>
                  <a:cubicBezTo>
                    <a:pt x="376" y="1551"/>
                    <a:pt x="382" y="1579"/>
                    <a:pt x="416" y="1596"/>
                  </a:cubicBezTo>
                  <a:cubicBezTo>
                    <a:pt x="455" y="1618"/>
                    <a:pt x="489" y="1618"/>
                    <a:pt x="528" y="1635"/>
                  </a:cubicBezTo>
                  <a:cubicBezTo>
                    <a:pt x="578" y="1658"/>
                    <a:pt x="607" y="1669"/>
                    <a:pt x="657" y="1669"/>
                  </a:cubicBezTo>
                  <a:cubicBezTo>
                    <a:pt x="691" y="1669"/>
                    <a:pt x="708" y="1646"/>
                    <a:pt x="736" y="1646"/>
                  </a:cubicBezTo>
                  <a:cubicBezTo>
                    <a:pt x="753" y="1646"/>
                    <a:pt x="758" y="1658"/>
                    <a:pt x="775" y="1658"/>
                  </a:cubicBezTo>
                  <a:cubicBezTo>
                    <a:pt x="814" y="1663"/>
                    <a:pt x="837" y="1663"/>
                    <a:pt x="871" y="1680"/>
                  </a:cubicBezTo>
                  <a:cubicBezTo>
                    <a:pt x="887" y="1686"/>
                    <a:pt x="887" y="1703"/>
                    <a:pt x="893" y="1719"/>
                  </a:cubicBezTo>
                  <a:cubicBezTo>
                    <a:pt x="899" y="1736"/>
                    <a:pt x="915" y="1736"/>
                    <a:pt x="927" y="1736"/>
                  </a:cubicBezTo>
                  <a:cubicBezTo>
                    <a:pt x="938" y="1736"/>
                    <a:pt x="938" y="1736"/>
                    <a:pt x="944" y="1736"/>
                  </a:cubicBezTo>
                  <a:cubicBezTo>
                    <a:pt x="944" y="1764"/>
                    <a:pt x="989" y="1759"/>
                    <a:pt x="1011" y="1776"/>
                  </a:cubicBezTo>
                  <a:cubicBezTo>
                    <a:pt x="1045" y="1792"/>
                    <a:pt x="1050" y="1820"/>
                    <a:pt x="1073" y="1854"/>
                  </a:cubicBezTo>
                  <a:cubicBezTo>
                    <a:pt x="1095" y="1888"/>
                    <a:pt x="1129" y="1888"/>
                    <a:pt x="1163" y="1910"/>
                  </a:cubicBezTo>
                  <a:cubicBezTo>
                    <a:pt x="1191" y="1933"/>
                    <a:pt x="1202" y="1955"/>
                    <a:pt x="1213" y="1989"/>
                  </a:cubicBezTo>
                  <a:cubicBezTo>
                    <a:pt x="1219" y="2017"/>
                    <a:pt x="1230" y="2028"/>
                    <a:pt x="1247" y="2056"/>
                  </a:cubicBezTo>
                  <a:cubicBezTo>
                    <a:pt x="1258" y="2079"/>
                    <a:pt x="1258" y="2107"/>
                    <a:pt x="1286" y="2113"/>
                  </a:cubicBezTo>
                  <a:cubicBezTo>
                    <a:pt x="1320" y="2124"/>
                    <a:pt x="1342" y="2113"/>
                    <a:pt x="1382" y="2118"/>
                  </a:cubicBezTo>
                  <a:cubicBezTo>
                    <a:pt x="1432" y="2124"/>
                    <a:pt x="1461" y="2146"/>
                    <a:pt x="1511" y="2146"/>
                  </a:cubicBezTo>
                  <a:cubicBezTo>
                    <a:pt x="1713" y="2146"/>
                    <a:pt x="1713" y="2146"/>
                    <a:pt x="1713" y="2146"/>
                  </a:cubicBezTo>
                  <a:cubicBezTo>
                    <a:pt x="1724" y="2146"/>
                    <a:pt x="1730" y="2146"/>
                    <a:pt x="1736" y="2152"/>
                  </a:cubicBezTo>
                  <a:cubicBezTo>
                    <a:pt x="1713" y="2191"/>
                    <a:pt x="1663" y="2158"/>
                    <a:pt x="1623" y="2174"/>
                  </a:cubicBezTo>
                  <a:cubicBezTo>
                    <a:pt x="1607" y="2180"/>
                    <a:pt x="1601" y="2197"/>
                    <a:pt x="1590" y="2208"/>
                  </a:cubicBezTo>
                  <a:cubicBezTo>
                    <a:pt x="1562" y="2236"/>
                    <a:pt x="1545" y="2247"/>
                    <a:pt x="1517" y="2270"/>
                  </a:cubicBezTo>
                  <a:cubicBezTo>
                    <a:pt x="1550" y="2309"/>
                    <a:pt x="1562" y="2337"/>
                    <a:pt x="1595" y="2371"/>
                  </a:cubicBezTo>
                  <a:cubicBezTo>
                    <a:pt x="1618" y="2393"/>
                    <a:pt x="1618" y="2422"/>
                    <a:pt x="1646" y="2427"/>
                  </a:cubicBezTo>
                  <a:cubicBezTo>
                    <a:pt x="1708" y="2455"/>
                    <a:pt x="1758" y="2438"/>
                    <a:pt x="1820" y="2478"/>
                  </a:cubicBezTo>
                  <a:cubicBezTo>
                    <a:pt x="1904" y="2523"/>
                    <a:pt x="1927" y="2579"/>
                    <a:pt x="2017" y="2613"/>
                  </a:cubicBezTo>
                  <a:cubicBezTo>
                    <a:pt x="2073" y="2635"/>
                    <a:pt x="2118" y="2629"/>
                    <a:pt x="2163" y="2674"/>
                  </a:cubicBezTo>
                  <a:lnTo>
                    <a:pt x="2163" y="2674"/>
                  </a:lnTo>
                  <a:cubicBezTo>
                    <a:pt x="2202" y="2618"/>
                    <a:pt x="2241" y="2590"/>
                    <a:pt x="2298" y="2556"/>
                  </a:cubicBezTo>
                  <a:cubicBezTo>
                    <a:pt x="2331" y="2534"/>
                    <a:pt x="2343" y="2506"/>
                    <a:pt x="2382" y="2506"/>
                  </a:cubicBezTo>
                  <a:cubicBezTo>
                    <a:pt x="2393" y="2506"/>
                    <a:pt x="2404" y="2512"/>
                    <a:pt x="2416" y="2512"/>
                  </a:cubicBezTo>
                  <a:cubicBezTo>
                    <a:pt x="2444" y="2512"/>
                    <a:pt x="2455" y="2495"/>
                    <a:pt x="2477" y="2483"/>
                  </a:cubicBezTo>
                  <a:cubicBezTo>
                    <a:pt x="2511" y="2467"/>
                    <a:pt x="2539" y="2478"/>
                    <a:pt x="2573" y="2461"/>
                  </a:cubicBezTo>
                  <a:cubicBezTo>
                    <a:pt x="2612" y="2444"/>
                    <a:pt x="2629" y="2416"/>
                    <a:pt x="2668" y="2416"/>
                  </a:cubicBezTo>
                  <a:cubicBezTo>
                    <a:pt x="2674" y="2416"/>
                    <a:pt x="2680" y="2422"/>
                    <a:pt x="2691" y="2422"/>
                  </a:cubicBezTo>
                  <a:cubicBezTo>
                    <a:pt x="2719" y="2422"/>
                    <a:pt x="2719" y="2393"/>
                    <a:pt x="2736" y="2371"/>
                  </a:cubicBezTo>
                  <a:cubicBezTo>
                    <a:pt x="2753" y="2348"/>
                    <a:pt x="2758" y="2332"/>
                    <a:pt x="2775" y="2309"/>
                  </a:cubicBezTo>
                  <a:cubicBezTo>
                    <a:pt x="2809" y="2253"/>
                    <a:pt x="2859" y="2253"/>
                    <a:pt x="2904" y="2214"/>
                  </a:cubicBezTo>
                  <a:cubicBezTo>
                    <a:pt x="2949" y="2169"/>
                    <a:pt x="2989" y="2152"/>
                    <a:pt x="3005" y="2096"/>
                  </a:cubicBezTo>
                  <a:cubicBezTo>
                    <a:pt x="3022" y="2040"/>
                    <a:pt x="3090" y="2034"/>
                    <a:pt x="3090" y="1972"/>
                  </a:cubicBezTo>
                  <a:cubicBezTo>
                    <a:pt x="3090" y="1961"/>
                    <a:pt x="3084" y="1955"/>
                    <a:pt x="3079" y="1950"/>
                  </a:cubicBezTo>
                  <a:cubicBezTo>
                    <a:pt x="3056" y="1966"/>
                    <a:pt x="3045" y="1983"/>
                    <a:pt x="3017" y="1995"/>
                  </a:cubicBezTo>
                  <a:cubicBezTo>
                    <a:pt x="3000" y="1966"/>
                    <a:pt x="3005" y="1938"/>
                    <a:pt x="2994" y="1905"/>
                  </a:cubicBezTo>
                  <a:cubicBezTo>
                    <a:pt x="2983" y="1877"/>
                    <a:pt x="2960" y="1860"/>
                    <a:pt x="2960" y="1832"/>
                  </a:cubicBezTo>
                  <a:cubicBezTo>
                    <a:pt x="2960" y="1798"/>
                    <a:pt x="2983" y="1787"/>
                    <a:pt x="2983" y="1753"/>
                  </a:cubicBezTo>
                  <a:cubicBezTo>
                    <a:pt x="2983" y="1714"/>
                    <a:pt x="2983" y="1714"/>
                    <a:pt x="2983" y="1714"/>
                  </a:cubicBezTo>
                  <a:cubicBezTo>
                    <a:pt x="2960" y="1714"/>
                    <a:pt x="2949" y="1703"/>
                    <a:pt x="2927" y="1697"/>
                  </a:cubicBezTo>
                  <a:cubicBezTo>
                    <a:pt x="2921" y="1714"/>
                    <a:pt x="2915" y="1742"/>
                    <a:pt x="2893" y="1742"/>
                  </a:cubicBezTo>
                  <a:cubicBezTo>
                    <a:pt x="2876" y="1742"/>
                    <a:pt x="2882" y="1719"/>
                    <a:pt x="2876" y="1703"/>
                  </a:cubicBezTo>
                  <a:cubicBezTo>
                    <a:pt x="2871" y="1680"/>
                    <a:pt x="2865" y="1669"/>
                    <a:pt x="2859" y="1652"/>
                  </a:cubicBezTo>
                  <a:cubicBezTo>
                    <a:pt x="2820" y="1669"/>
                    <a:pt x="2820" y="1714"/>
                    <a:pt x="2781" y="1714"/>
                  </a:cubicBezTo>
                  <a:cubicBezTo>
                    <a:pt x="2736" y="1714"/>
                    <a:pt x="2741" y="1658"/>
                    <a:pt x="2713" y="1629"/>
                  </a:cubicBezTo>
                  <a:cubicBezTo>
                    <a:pt x="2674" y="1596"/>
                    <a:pt x="2646" y="1590"/>
                    <a:pt x="2623" y="1551"/>
                  </a:cubicBezTo>
                  <a:cubicBezTo>
                    <a:pt x="2629" y="1523"/>
                    <a:pt x="2646" y="1511"/>
                    <a:pt x="2646" y="1483"/>
                  </a:cubicBezTo>
                  <a:cubicBezTo>
                    <a:pt x="2646" y="1416"/>
                    <a:pt x="2590" y="1388"/>
                    <a:pt x="2590" y="1315"/>
                  </a:cubicBezTo>
                  <a:cubicBezTo>
                    <a:pt x="2590" y="1298"/>
                    <a:pt x="2612" y="1292"/>
                    <a:pt x="2612" y="1276"/>
                  </a:cubicBezTo>
                  <a:cubicBezTo>
                    <a:pt x="2612" y="1219"/>
                    <a:pt x="2511" y="1231"/>
                    <a:pt x="2505" y="1180"/>
                  </a:cubicBezTo>
                  <a:cubicBezTo>
                    <a:pt x="2505" y="1141"/>
                    <a:pt x="2528" y="1107"/>
                    <a:pt x="2500" y="1090"/>
                  </a:cubicBezTo>
                  <a:cubicBezTo>
                    <a:pt x="2483" y="1079"/>
                    <a:pt x="2472" y="1090"/>
                    <a:pt x="2449" y="1085"/>
                  </a:cubicBezTo>
                  <a:cubicBezTo>
                    <a:pt x="2449" y="1079"/>
                    <a:pt x="2449" y="1073"/>
                    <a:pt x="2449" y="1062"/>
                  </a:cubicBezTo>
                  <a:cubicBezTo>
                    <a:pt x="2449" y="1056"/>
                    <a:pt x="2455" y="1051"/>
                    <a:pt x="2455" y="1045"/>
                  </a:cubicBezTo>
                  <a:cubicBezTo>
                    <a:pt x="2455" y="1034"/>
                    <a:pt x="2449" y="1034"/>
                    <a:pt x="2449" y="1023"/>
                  </a:cubicBezTo>
                  <a:cubicBezTo>
                    <a:pt x="2449" y="995"/>
                    <a:pt x="2466" y="978"/>
                    <a:pt x="2483" y="955"/>
                  </a:cubicBezTo>
                  <a:cubicBezTo>
                    <a:pt x="2505" y="916"/>
                    <a:pt x="2517" y="894"/>
                    <a:pt x="2533" y="854"/>
                  </a:cubicBezTo>
                  <a:cubicBezTo>
                    <a:pt x="2550" y="815"/>
                    <a:pt x="2550" y="787"/>
                    <a:pt x="2578" y="764"/>
                  </a:cubicBezTo>
                  <a:cubicBezTo>
                    <a:pt x="2601" y="742"/>
                    <a:pt x="2640" y="736"/>
                    <a:pt x="2640" y="703"/>
                  </a:cubicBezTo>
                  <a:cubicBezTo>
                    <a:pt x="2640" y="669"/>
                    <a:pt x="2612" y="658"/>
                    <a:pt x="2595" y="624"/>
                  </a:cubicBezTo>
                  <a:cubicBezTo>
                    <a:pt x="2573" y="579"/>
                    <a:pt x="2578" y="545"/>
                    <a:pt x="2567" y="495"/>
                  </a:cubicBezTo>
                  <a:lnTo>
                    <a:pt x="2567" y="495"/>
                  </a:lnTo>
                  <a:cubicBezTo>
                    <a:pt x="2562" y="512"/>
                    <a:pt x="2550" y="523"/>
                    <a:pt x="2533" y="523"/>
                  </a:cubicBezTo>
                  <a:cubicBezTo>
                    <a:pt x="2500" y="523"/>
                    <a:pt x="2494" y="467"/>
                    <a:pt x="2460" y="467"/>
                  </a:cubicBezTo>
                  <a:cubicBezTo>
                    <a:pt x="2449" y="467"/>
                    <a:pt x="2444" y="478"/>
                    <a:pt x="2438" y="489"/>
                  </a:cubicBezTo>
                  <a:cubicBezTo>
                    <a:pt x="2438" y="461"/>
                    <a:pt x="2438" y="461"/>
                    <a:pt x="2438" y="461"/>
                  </a:cubicBezTo>
                  <a:cubicBezTo>
                    <a:pt x="2438" y="438"/>
                    <a:pt x="2449" y="427"/>
                    <a:pt x="2449" y="405"/>
                  </a:cubicBezTo>
                  <a:cubicBezTo>
                    <a:pt x="2449" y="343"/>
                    <a:pt x="2421" y="309"/>
                    <a:pt x="2416" y="242"/>
                  </a:cubicBezTo>
                  <a:cubicBezTo>
                    <a:pt x="2410" y="175"/>
                    <a:pt x="2410" y="130"/>
                    <a:pt x="2365" y="79"/>
                  </a:cubicBezTo>
                  <a:cubicBezTo>
                    <a:pt x="2348" y="56"/>
                    <a:pt x="2326" y="56"/>
                    <a:pt x="2298" y="40"/>
                  </a:cubicBezTo>
                  <a:cubicBezTo>
                    <a:pt x="2275" y="23"/>
                    <a:pt x="2264" y="0"/>
                    <a:pt x="2230" y="0"/>
                  </a:cubicBezTo>
                  <a:cubicBezTo>
                    <a:pt x="2180" y="0"/>
                    <a:pt x="2191" y="79"/>
                    <a:pt x="2185" y="130"/>
                  </a:cubicBezTo>
                  <a:lnTo>
                    <a:pt x="2185" y="130"/>
                  </a:lnTo>
                  <a:cubicBezTo>
                    <a:pt x="2185" y="135"/>
                    <a:pt x="2185" y="135"/>
                    <a:pt x="2185" y="141"/>
                  </a:cubicBezTo>
                  <a:cubicBezTo>
                    <a:pt x="2185" y="163"/>
                    <a:pt x="2196" y="169"/>
                    <a:pt x="2196" y="191"/>
                  </a:cubicBezTo>
                  <a:cubicBezTo>
                    <a:pt x="2196" y="219"/>
                    <a:pt x="2163" y="214"/>
                    <a:pt x="2140" y="225"/>
                  </a:cubicBezTo>
                  <a:cubicBezTo>
                    <a:pt x="2107" y="242"/>
                    <a:pt x="2095" y="264"/>
                    <a:pt x="2062" y="264"/>
                  </a:cubicBezTo>
                  <a:cubicBezTo>
                    <a:pt x="2022" y="264"/>
                    <a:pt x="2011" y="225"/>
                    <a:pt x="1972" y="225"/>
                  </a:cubicBezTo>
                  <a:cubicBezTo>
                    <a:pt x="1955" y="225"/>
                    <a:pt x="1955" y="248"/>
                    <a:pt x="1955" y="264"/>
                  </a:cubicBezTo>
                  <a:cubicBezTo>
                    <a:pt x="1949" y="287"/>
                    <a:pt x="1944" y="298"/>
                    <a:pt x="1932" y="321"/>
                  </a:cubicBezTo>
                  <a:cubicBezTo>
                    <a:pt x="1916" y="309"/>
                    <a:pt x="1904" y="309"/>
                    <a:pt x="1893" y="292"/>
                  </a:cubicBezTo>
                  <a:cubicBezTo>
                    <a:pt x="1888" y="270"/>
                    <a:pt x="1876" y="264"/>
                    <a:pt x="1865" y="242"/>
                  </a:cubicBezTo>
                  <a:cubicBezTo>
                    <a:pt x="1837" y="253"/>
                    <a:pt x="1831" y="281"/>
                    <a:pt x="1803" y="281"/>
                  </a:cubicBezTo>
                  <a:cubicBezTo>
                    <a:pt x="1792" y="281"/>
                    <a:pt x="1781" y="264"/>
                    <a:pt x="1781" y="253"/>
                  </a:cubicBezTo>
                  <a:cubicBezTo>
                    <a:pt x="1781" y="236"/>
                    <a:pt x="1792" y="231"/>
                    <a:pt x="1792" y="214"/>
                  </a:cubicBezTo>
                  <a:cubicBezTo>
                    <a:pt x="1792" y="208"/>
                    <a:pt x="1792" y="208"/>
                    <a:pt x="1792" y="203"/>
                  </a:cubicBezTo>
                  <a:cubicBezTo>
                    <a:pt x="1775" y="203"/>
                    <a:pt x="1775" y="203"/>
                    <a:pt x="1775" y="203"/>
                  </a:cubicBezTo>
                  <a:cubicBezTo>
                    <a:pt x="1758" y="203"/>
                    <a:pt x="1753" y="219"/>
                    <a:pt x="1741" y="219"/>
                  </a:cubicBezTo>
                  <a:cubicBezTo>
                    <a:pt x="1724" y="219"/>
                    <a:pt x="1719" y="203"/>
                    <a:pt x="1702" y="203"/>
                  </a:cubicBezTo>
                  <a:cubicBezTo>
                    <a:pt x="1685" y="203"/>
                    <a:pt x="1696" y="242"/>
                    <a:pt x="1680" y="242"/>
                  </a:cubicBezTo>
                  <a:cubicBezTo>
                    <a:pt x="1657" y="242"/>
                    <a:pt x="1657" y="219"/>
                    <a:pt x="1635" y="214"/>
                  </a:cubicBezTo>
                  <a:cubicBezTo>
                    <a:pt x="1595" y="186"/>
                    <a:pt x="1567" y="169"/>
                    <a:pt x="1550" y="124"/>
                  </a:cubicBezTo>
                  <a:cubicBezTo>
                    <a:pt x="1534" y="96"/>
                    <a:pt x="1545" y="51"/>
                    <a:pt x="1511" y="51"/>
                  </a:cubicBezTo>
                  <a:cubicBezTo>
                    <a:pt x="1489" y="51"/>
                    <a:pt x="1477" y="68"/>
                    <a:pt x="1455" y="68"/>
                  </a:cubicBezTo>
                  <a:cubicBezTo>
                    <a:pt x="1438" y="68"/>
                    <a:pt x="1438" y="40"/>
                    <a:pt x="1421" y="40"/>
                  </a:cubicBezTo>
                  <a:cubicBezTo>
                    <a:pt x="1376" y="40"/>
                    <a:pt x="1354" y="73"/>
                    <a:pt x="1303" y="73"/>
                  </a:cubicBezTo>
                  <a:cubicBezTo>
                    <a:pt x="1275" y="73"/>
                    <a:pt x="1258" y="73"/>
                    <a:pt x="1225" y="73"/>
                  </a:cubicBezTo>
                  <a:cubicBezTo>
                    <a:pt x="1174" y="73"/>
                    <a:pt x="1146" y="79"/>
                    <a:pt x="1095" y="62"/>
                  </a:cubicBezTo>
                  <a:cubicBezTo>
                    <a:pt x="1079" y="56"/>
                    <a:pt x="1073" y="40"/>
                    <a:pt x="1056" y="40"/>
                  </a:cubicBezTo>
                  <a:cubicBezTo>
                    <a:pt x="1039" y="40"/>
                    <a:pt x="1034" y="51"/>
                    <a:pt x="1017" y="51"/>
                  </a:cubicBezTo>
                  <a:cubicBezTo>
                    <a:pt x="994" y="51"/>
                    <a:pt x="983" y="40"/>
                    <a:pt x="966" y="40"/>
                  </a:cubicBezTo>
                  <a:cubicBezTo>
                    <a:pt x="944" y="40"/>
                    <a:pt x="938" y="62"/>
                    <a:pt x="915" y="62"/>
                  </a:cubicBezTo>
                  <a:cubicBezTo>
                    <a:pt x="899" y="62"/>
                    <a:pt x="899" y="45"/>
                    <a:pt x="882" y="45"/>
                  </a:cubicBezTo>
                  <a:cubicBezTo>
                    <a:pt x="871" y="45"/>
                    <a:pt x="865" y="51"/>
                    <a:pt x="854" y="51"/>
                  </a:cubicBezTo>
                  <a:cubicBezTo>
                    <a:pt x="758" y="85"/>
                    <a:pt x="758" y="85"/>
                    <a:pt x="758" y="85"/>
                  </a:cubicBezTo>
                  <a:cubicBezTo>
                    <a:pt x="719" y="85"/>
                    <a:pt x="719" y="85"/>
                    <a:pt x="719" y="85"/>
                  </a:cubicBezTo>
                  <a:cubicBezTo>
                    <a:pt x="680" y="85"/>
                    <a:pt x="668" y="51"/>
                    <a:pt x="629" y="34"/>
                  </a:cubicBezTo>
                  <a:cubicBezTo>
                    <a:pt x="590" y="23"/>
                    <a:pt x="567" y="23"/>
                    <a:pt x="522" y="17"/>
                  </a:cubicBezTo>
                  <a:cubicBezTo>
                    <a:pt x="483" y="40"/>
                    <a:pt x="477" y="73"/>
                    <a:pt x="438" y="96"/>
                  </a:cubicBezTo>
                  <a:cubicBezTo>
                    <a:pt x="371" y="141"/>
                    <a:pt x="326" y="158"/>
                    <a:pt x="241" y="180"/>
                  </a:cubicBezTo>
                  <a:cubicBezTo>
                    <a:pt x="191" y="191"/>
                    <a:pt x="163" y="203"/>
                    <a:pt x="106" y="214"/>
                  </a:cubicBezTo>
                  <a:cubicBezTo>
                    <a:pt x="67" y="219"/>
                    <a:pt x="34" y="203"/>
                    <a:pt x="17" y="231"/>
                  </a:cubicBezTo>
                  <a:cubicBezTo>
                    <a:pt x="0" y="248"/>
                    <a:pt x="22" y="270"/>
                    <a:pt x="17" y="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4" name="Freeform 62"/>
            <p:cNvSpPr>
              <a:spLocks noChangeArrowheads="1"/>
            </p:cNvSpPr>
            <p:nvPr/>
          </p:nvSpPr>
          <p:spPr bwMode="auto">
            <a:xfrm>
              <a:off x="19139658" y="5585279"/>
              <a:ext cx="1476279" cy="1119188"/>
            </a:xfrm>
            <a:custGeom>
              <a:avLst/>
              <a:gdLst>
                <a:gd name="T0" fmla="*/ 78 w 4102"/>
                <a:gd name="T1" fmla="*/ 2477 h 3107"/>
                <a:gd name="T2" fmla="*/ 1135 w 4102"/>
                <a:gd name="T3" fmla="*/ 2707 h 3107"/>
                <a:gd name="T4" fmla="*/ 1208 w 4102"/>
                <a:gd name="T5" fmla="*/ 2836 h 3107"/>
                <a:gd name="T6" fmla="*/ 1511 w 4102"/>
                <a:gd name="T7" fmla="*/ 3044 h 3107"/>
                <a:gd name="T8" fmla="*/ 2281 w 4102"/>
                <a:gd name="T9" fmla="*/ 3000 h 3107"/>
                <a:gd name="T10" fmla="*/ 2657 w 4102"/>
                <a:gd name="T11" fmla="*/ 3044 h 3107"/>
                <a:gd name="T12" fmla="*/ 3073 w 4102"/>
                <a:gd name="T13" fmla="*/ 2966 h 3107"/>
                <a:gd name="T14" fmla="*/ 3371 w 4102"/>
                <a:gd name="T15" fmla="*/ 3067 h 3107"/>
                <a:gd name="T16" fmla="*/ 3511 w 4102"/>
                <a:gd name="T17" fmla="*/ 3067 h 3107"/>
                <a:gd name="T18" fmla="*/ 3803 w 4102"/>
                <a:gd name="T19" fmla="*/ 2915 h 3107"/>
                <a:gd name="T20" fmla="*/ 3871 w 4102"/>
                <a:gd name="T21" fmla="*/ 2696 h 3107"/>
                <a:gd name="T22" fmla="*/ 4078 w 4102"/>
                <a:gd name="T23" fmla="*/ 2584 h 3107"/>
                <a:gd name="T24" fmla="*/ 4005 w 4102"/>
                <a:gd name="T25" fmla="*/ 2449 h 3107"/>
                <a:gd name="T26" fmla="*/ 3820 w 4102"/>
                <a:gd name="T27" fmla="*/ 2202 h 3107"/>
                <a:gd name="T28" fmla="*/ 3348 w 4102"/>
                <a:gd name="T29" fmla="*/ 2061 h 3107"/>
                <a:gd name="T30" fmla="*/ 3247 w 4102"/>
                <a:gd name="T31" fmla="*/ 2157 h 3107"/>
                <a:gd name="T32" fmla="*/ 2977 w 4102"/>
                <a:gd name="T33" fmla="*/ 2174 h 3107"/>
                <a:gd name="T34" fmla="*/ 2820 w 4102"/>
                <a:gd name="T35" fmla="*/ 1977 h 3107"/>
                <a:gd name="T36" fmla="*/ 2803 w 4102"/>
                <a:gd name="T37" fmla="*/ 1809 h 3107"/>
                <a:gd name="T38" fmla="*/ 2702 w 4102"/>
                <a:gd name="T39" fmla="*/ 1752 h 3107"/>
                <a:gd name="T40" fmla="*/ 2629 w 4102"/>
                <a:gd name="T41" fmla="*/ 1758 h 3107"/>
                <a:gd name="T42" fmla="*/ 2657 w 4102"/>
                <a:gd name="T43" fmla="*/ 1567 h 3107"/>
                <a:gd name="T44" fmla="*/ 2618 w 4102"/>
                <a:gd name="T45" fmla="*/ 1533 h 3107"/>
                <a:gd name="T46" fmla="*/ 2612 w 4102"/>
                <a:gd name="T47" fmla="*/ 1494 h 3107"/>
                <a:gd name="T48" fmla="*/ 2646 w 4102"/>
                <a:gd name="T49" fmla="*/ 1342 h 3107"/>
                <a:gd name="T50" fmla="*/ 2685 w 4102"/>
                <a:gd name="T51" fmla="*/ 1196 h 3107"/>
                <a:gd name="T52" fmla="*/ 2460 w 4102"/>
                <a:gd name="T53" fmla="*/ 1275 h 3107"/>
                <a:gd name="T54" fmla="*/ 2539 w 4102"/>
                <a:gd name="T55" fmla="*/ 1151 h 3107"/>
                <a:gd name="T56" fmla="*/ 2674 w 4102"/>
                <a:gd name="T57" fmla="*/ 1067 h 3107"/>
                <a:gd name="T58" fmla="*/ 2500 w 4102"/>
                <a:gd name="T59" fmla="*/ 842 h 3107"/>
                <a:gd name="T60" fmla="*/ 2399 w 4102"/>
                <a:gd name="T61" fmla="*/ 820 h 3107"/>
                <a:gd name="T62" fmla="*/ 2196 w 4102"/>
                <a:gd name="T63" fmla="*/ 707 h 3107"/>
                <a:gd name="T64" fmla="*/ 1725 w 4102"/>
                <a:gd name="T65" fmla="*/ 404 h 3107"/>
                <a:gd name="T66" fmla="*/ 1449 w 4102"/>
                <a:gd name="T67" fmla="*/ 213 h 3107"/>
                <a:gd name="T68" fmla="*/ 1539 w 4102"/>
                <a:gd name="T69" fmla="*/ 382 h 3107"/>
                <a:gd name="T70" fmla="*/ 1151 w 4102"/>
                <a:gd name="T71" fmla="*/ 376 h 3107"/>
                <a:gd name="T72" fmla="*/ 910 w 4102"/>
                <a:gd name="T73" fmla="*/ 151 h 3107"/>
                <a:gd name="T74" fmla="*/ 562 w 4102"/>
                <a:gd name="T75" fmla="*/ 22 h 3107"/>
                <a:gd name="T76" fmla="*/ 545 w 4102"/>
                <a:gd name="T77" fmla="*/ 146 h 3107"/>
                <a:gd name="T78" fmla="*/ 545 w 4102"/>
                <a:gd name="T79" fmla="*/ 264 h 3107"/>
                <a:gd name="T80" fmla="*/ 466 w 4102"/>
                <a:gd name="T81" fmla="*/ 303 h 3107"/>
                <a:gd name="T82" fmla="*/ 438 w 4102"/>
                <a:gd name="T83" fmla="*/ 202 h 3107"/>
                <a:gd name="T84" fmla="*/ 432 w 4102"/>
                <a:gd name="T85" fmla="*/ 348 h 3107"/>
                <a:gd name="T86" fmla="*/ 370 w 4102"/>
                <a:gd name="T87" fmla="*/ 578 h 3107"/>
                <a:gd name="T88" fmla="*/ 292 w 4102"/>
                <a:gd name="T89" fmla="*/ 769 h 3107"/>
                <a:gd name="T90" fmla="*/ 337 w 4102"/>
                <a:gd name="T91" fmla="*/ 814 h 3107"/>
                <a:gd name="T92" fmla="*/ 427 w 4102"/>
                <a:gd name="T93" fmla="*/ 1039 h 3107"/>
                <a:gd name="T94" fmla="*/ 550 w 4102"/>
                <a:gd name="T95" fmla="*/ 1353 h 3107"/>
                <a:gd name="T96" fmla="*/ 713 w 4102"/>
                <a:gd name="T97" fmla="*/ 1427 h 3107"/>
                <a:gd name="T98" fmla="*/ 820 w 4102"/>
                <a:gd name="T99" fmla="*/ 1438 h 3107"/>
                <a:gd name="T100" fmla="*/ 831 w 4102"/>
                <a:gd name="T101" fmla="*/ 1629 h 3107"/>
                <a:gd name="T102" fmla="*/ 927 w 4102"/>
                <a:gd name="T103" fmla="*/ 1696 h 3107"/>
                <a:gd name="T104" fmla="*/ 612 w 4102"/>
                <a:gd name="T105" fmla="*/ 2033 h 3107"/>
                <a:gd name="T106" fmla="*/ 505 w 4102"/>
                <a:gd name="T107" fmla="*/ 2140 h 3107"/>
                <a:gd name="T108" fmla="*/ 253 w 4102"/>
                <a:gd name="T109" fmla="*/ 2236 h 3107"/>
                <a:gd name="T110" fmla="*/ 0 w 4102"/>
                <a:gd name="T111" fmla="*/ 2398 h 31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102" h="3107">
                  <a:moveTo>
                    <a:pt x="0" y="2398"/>
                  </a:moveTo>
                  <a:lnTo>
                    <a:pt x="0" y="2398"/>
                  </a:lnTo>
                  <a:cubicBezTo>
                    <a:pt x="39" y="2415"/>
                    <a:pt x="39" y="2454"/>
                    <a:pt x="78" y="2477"/>
                  </a:cubicBezTo>
                  <a:cubicBezTo>
                    <a:pt x="185" y="2544"/>
                    <a:pt x="258" y="2550"/>
                    <a:pt x="359" y="2618"/>
                  </a:cubicBezTo>
                  <a:cubicBezTo>
                    <a:pt x="494" y="2707"/>
                    <a:pt x="584" y="2741"/>
                    <a:pt x="741" y="2741"/>
                  </a:cubicBezTo>
                  <a:cubicBezTo>
                    <a:pt x="899" y="2741"/>
                    <a:pt x="983" y="2707"/>
                    <a:pt x="1135" y="2707"/>
                  </a:cubicBezTo>
                  <a:cubicBezTo>
                    <a:pt x="1163" y="2707"/>
                    <a:pt x="1202" y="2691"/>
                    <a:pt x="1202" y="2719"/>
                  </a:cubicBezTo>
                  <a:cubicBezTo>
                    <a:pt x="1202" y="2730"/>
                    <a:pt x="1196" y="2735"/>
                    <a:pt x="1196" y="2741"/>
                  </a:cubicBezTo>
                  <a:cubicBezTo>
                    <a:pt x="1196" y="2780"/>
                    <a:pt x="1202" y="2803"/>
                    <a:pt x="1208" y="2836"/>
                  </a:cubicBezTo>
                  <a:cubicBezTo>
                    <a:pt x="1208" y="2870"/>
                    <a:pt x="1202" y="2898"/>
                    <a:pt x="1219" y="2921"/>
                  </a:cubicBezTo>
                  <a:cubicBezTo>
                    <a:pt x="1247" y="2949"/>
                    <a:pt x="1281" y="2943"/>
                    <a:pt x="1314" y="2955"/>
                  </a:cubicBezTo>
                  <a:cubicBezTo>
                    <a:pt x="1387" y="2994"/>
                    <a:pt x="1427" y="3022"/>
                    <a:pt x="1511" y="3044"/>
                  </a:cubicBezTo>
                  <a:cubicBezTo>
                    <a:pt x="1584" y="3061"/>
                    <a:pt x="1623" y="3101"/>
                    <a:pt x="1696" y="3101"/>
                  </a:cubicBezTo>
                  <a:cubicBezTo>
                    <a:pt x="1882" y="3101"/>
                    <a:pt x="1960" y="2955"/>
                    <a:pt x="2146" y="2938"/>
                  </a:cubicBezTo>
                  <a:cubicBezTo>
                    <a:pt x="2191" y="2977"/>
                    <a:pt x="2230" y="2971"/>
                    <a:pt x="2281" y="3000"/>
                  </a:cubicBezTo>
                  <a:cubicBezTo>
                    <a:pt x="2354" y="3044"/>
                    <a:pt x="2399" y="3084"/>
                    <a:pt x="2483" y="3084"/>
                  </a:cubicBezTo>
                  <a:cubicBezTo>
                    <a:pt x="2528" y="3084"/>
                    <a:pt x="2556" y="3084"/>
                    <a:pt x="2601" y="3073"/>
                  </a:cubicBezTo>
                  <a:cubicBezTo>
                    <a:pt x="2623" y="3067"/>
                    <a:pt x="2635" y="3056"/>
                    <a:pt x="2657" y="3044"/>
                  </a:cubicBezTo>
                  <a:cubicBezTo>
                    <a:pt x="2713" y="3022"/>
                    <a:pt x="2747" y="3016"/>
                    <a:pt x="2797" y="2994"/>
                  </a:cubicBezTo>
                  <a:cubicBezTo>
                    <a:pt x="2837" y="2977"/>
                    <a:pt x="2865" y="2988"/>
                    <a:pt x="2904" y="2983"/>
                  </a:cubicBezTo>
                  <a:cubicBezTo>
                    <a:pt x="2972" y="2971"/>
                    <a:pt x="3005" y="2966"/>
                    <a:pt x="3073" y="2966"/>
                  </a:cubicBezTo>
                  <a:cubicBezTo>
                    <a:pt x="3095" y="2966"/>
                    <a:pt x="3106" y="2983"/>
                    <a:pt x="3129" y="2994"/>
                  </a:cubicBezTo>
                  <a:cubicBezTo>
                    <a:pt x="3185" y="3016"/>
                    <a:pt x="3219" y="3022"/>
                    <a:pt x="3275" y="3039"/>
                  </a:cubicBezTo>
                  <a:cubicBezTo>
                    <a:pt x="3309" y="3044"/>
                    <a:pt x="3331" y="3061"/>
                    <a:pt x="3371" y="3067"/>
                  </a:cubicBezTo>
                  <a:cubicBezTo>
                    <a:pt x="3404" y="3078"/>
                    <a:pt x="3438" y="3078"/>
                    <a:pt x="3460" y="3106"/>
                  </a:cubicBezTo>
                  <a:lnTo>
                    <a:pt x="3460" y="3106"/>
                  </a:lnTo>
                  <a:cubicBezTo>
                    <a:pt x="3477" y="3095"/>
                    <a:pt x="3494" y="3084"/>
                    <a:pt x="3511" y="3067"/>
                  </a:cubicBezTo>
                  <a:cubicBezTo>
                    <a:pt x="3567" y="3016"/>
                    <a:pt x="3595" y="2966"/>
                    <a:pt x="3674" y="2938"/>
                  </a:cubicBezTo>
                  <a:cubicBezTo>
                    <a:pt x="3708" y="2926"/>
                    <a:pt x="3730" y="2943"/>
                    <a:pt x="3764" y="2932"/>
                  </a:cubicBezTo>
                  <a:cubicBezTo>
                    <a:pt x="3781" y="2926"/>
                    <a:pt x="3792" y="2926"/>
                    <a:pt x="3803" y="2915"/>
                  </a:cubicBezTo>
                  <a:cubicBezTo>
                    <a:pt x="3820" y="2898"/>
                    <a:pt x="3809" y="2876"/>
                    <a:pt x="3814" y="2848"/>
                  </a:cubicBezTo>
                  <a:cubicBezTo>
                    <a:pt x="3820" y="2814"/>
                    <a:pt x="3842" y="2797"/>
                    <a:pt x="3848" y="2764"/>
                  </a:cubicBezTo>
                  <a:cubicBezTo>
                    <a:pt x="3859" y="2735"/>
                    <a:pt x="3854" y="2719"/>
                    <a:pt x="3871" y="2696"/>
                  </a:cubicBezTo>
                  <a:cubicBezTo>
                    <a:pt x="3887" y="2668"/>
                    <a:pt x="3921" y="2679"/>
                    <a:pt x="3949" y="2662"/>
                  </a:cubicBezTo>
                  <a:cubicBezTo>
                    <a:pt x="3988" y="2646"/>
                    <a:pt x="4022" y="2657"/>
                    <a:pt x="4050" y="2629"/>
                  </a:cubicBezTo>
                  <a:cubicBezTo>
                    <a:pt x="4067" y="2618"/>
                    <a:pt x="4067" y="2601"/>
                    <a:pt x="4078" y="2584"/>
                  </a:cubicBezTo>
                  <a:cubicBezTo>
                    <a:pt x="4084" y="2567"/>
                    <a:pt x="4101" y="2561"/>
                    <a:pt x="4101" y="2544"/>
                  </a:cubicBezTo>
                  <a:cubicBezTo>
                    <a:pt x="4101" y="2522"/>
                    <a:pt x="4073" y="2522"/>
                    <a:pt x="4056" y="2511"/>
                  </a:cubicBezTo>
                  <a:cubicBezTo>
                    <a:pt x="4028" y="2499"/>
                    <a:pt x="4022" y="2477"/>
                    <a:pt x="4005" y="2449"/>
                  </a:cubicBezTo>
                  <a:cubicBezTo>
                    <a:pt x="3972" y="2404"/>
                    <a:pt x="3949" y="2376"/>
                    <a:pt x="3938" y="2320"/>
                  </a:cubicBezTo>
                  <a:lnTo>
                    <a:pt x="3938" y="2320"/>
                  </a:lnTo>
                  <a:cubicBezTo>
                    <a:pt x="3899" y="2280"/>
                    <a:pt x="3859" y="2258"/>
                    <a:pt x="3820" y="2202"/>
                  </a:cubicBezTo>
                  <a:cubicBezTo>
                    <a:pt x="3781" y="2140"/>
                    <a:pt x="3713" y="2146"/>
                    <a:pt x="3640" y="2134"/>
                  </a:cubicBezTo>
                  <a:cubicBezTo>
                    <a:pt x="3550" y="2117"/>
                    <a:pt x="3517" y="2056"/>
                    <a:pt x="3427" y="2056"/>
                  </a:cubicBezTo>
                  <a:cubicBezTo>
                    <a:pt x="3393" y="2056"/>
                    <a:pt x="3376" y="2056"/>
                    <a:pt x="3348" y="2061"/>
                  </a:cubicBezTo>
                  <a:cubicBezTo>
                    <a:pt x="3292" y="2061"/>
                    <a:pt x="3292" y="2061"/>
                    <a:pt x="3292" y="2061"/>
                  </a:cubicBezTo>
                  <a:cubicBezTo>
                    <a:pt x="3258" y="2061"/>
                    <a:pt x="3241" y="2072"/>
                    <a:pt x="3219" y="2101"/>
                  </a:cubicBezTo>
                  <a:cubicBezTo>
                    <a:pt x="3247" y="2157"/>
                    <a:pt x="3247" y="2157"/>
                    <a:pt x="3247" y="2157"/>
                  </a:cubicBezTo>
                  <a:cubicBezTo>
                    <a:pt x="3230" y="2157"/>
                    <a:pt x="3219" y="2157"/>
                    <a:pt x="3208" y="2157"/>
                  </a:cubicBezTo>
                  <a:cubicBezTo>
                    <a:pt x="3163" y="2157"/>
                    <a:pt x="3174" y="2236"/>
                    <a:pt x="3135" y="2236"/>
                  </a:cubicBezTo>
                  <a:cubicBezTo>
                    <a:pt x="3067" y="2236"/>
                    <a:pt x="3039" y="2191"/>
                    <a:pt x="2977" y="2174"/>
                  </a:cubicBezTo>
                  <a:cubicBezTo>
                    <a:pt x="2910" y="2151"/>
                    <a:pt x="2859" y="2157"/>
                    <a:pt x="2797" y="2112"/>
                  </a:cubicBezTo>
                  <a:cubicBezTo>
                    <a:pt x="2814" y="2078"/>
                    <a:pt x="2837" y="2061"/>
                    <a:pt x="2837" y="2028"/>
                  </a:cubicBezTo>
                  <a:cubicBezTo>
                    <a:pt x="2837" y="2005"/>
                    <a:pt x="2820" y="1999"/>
                    <a:pt x="2820" y="1977"/>
                  </a:cubicBezTo>
                  <a:cubicBezTo>
                    <a:pt x="2820" y="1960"/>
                    <a:pt x="2842" y="1960"/>
                    <a:pt x="2842" y="1943"/>
                  </a:cubicBezTo>
                  <a:cubicBezTo>
                    <a:pt x="2842" y="1893"/>
                    <a:pt x="2842" y="1893"/>
                    <a:pt x="2842" y="1893"/>
                  </a:cubicBezTo>
                  <a:cubicBezTo>
                    <a:pt x="2842" y="1859"/>
                    <a:pt x="2820" y="1842"/>
                    <a:pt x="2803" y="1809"/>
                  </a:cubicBezTo>
                  <a:cubicBezTo>
                    <a:pt x="2786" y="1775"/>
                    <a:pt x="2769" y="1752"/>
                    <a:pt x="2736" y="1752"/>
                  </a:cubicBezTo>
                  <a:cubicBezTo>
                    <a:pt x="2724" y="1752"/>
                    <a:pt x="2724" y="1758"/>
                    <a:pt x="2713" y="1758"/>
                  </a:cubicBezTo>
                  <a:cubicBezTo>
                    <a:pt x="2708" y="1758"/>
                    <a:pt x="2708" y="1752"/>
                    <a:pt x="2702" y="1752"/>
                  </a:cubicBezTo>
                  <a:cubicBezTo>
                    <a:pt x="2713" y="1719"/>
                    <a:pt x="2713" y="1719"/>
                    <a:pt x="2713" y="1719"/>
                  </a:cubicBezTo>
                  <a:cubicBezTo>
                    <a:pt x="2708" y="1719"/>
                    <a:pt x="2708" y="1713"/>
                    <a:pt x="2702" y="1713"/>
                  </a:cubicBezTo>
                  <a:cubicBezTo>
                    <a:pt x="2668" y="1713"/>
                    <a:pt x="2663" y="1747"/>
                    <a:pt x="2629" y="1758"/>
                  </a:cubicBezTo>
                  <a:cubicBezTo>
                    <a:pt x="2623" y="1724"/>
                    <a:pt x="2607" y="1702"/>
                    <a:pt x="2607" y="1657"/>
                  </a:cubicBezTo>
                  <a:cubicBezTo>
                    <a:pt x="2607" y="1617"/>
                    <a:pt x="2663" y="1612"/>
                    <a:pt x="2663" y="1573"/>
                  </a:cubicBezTo>
                  <a:lnTo>
                    <a:pt x="2657" y="1567"/>
                  </a:lnTo>
                  <a:cubicBezTo>
                    <a:pt x="2640" y="1573"/>
                    <a:pt x="2635" y="1589"/>
                    <a:pt x="2618" y="1589"/>
                  </a:cubicBezTo>
                  <a:cubicBezTo>
                    <a:pt x="2601" y="1589"/>
                    <a:pt x="2595" y="1567"/>
                    <a:pt x="2595" y="1550"/>
                  </a:cubicBezTo>
                  <a:cubicBezTo>
                    <a:pt x="2595" y="1539"/>
                    <a:pt x="2607" y="1539"/>
                    <a:pt x="2618" y="1533"/>
                  </a:cubicBezTo>
                  <a:cubicBezTo>
                    <a:pt x="2646" y="1511"/>
                    <a:pt x="2668" y="1500"/>
                    <a:pt x="2674" y="1466"/>
                  </a:cubicBezTo>
                  <a:cubicBezTo>
                    <a:pt x="2651" y="1477"/>
                    <a:pt x="2646" y="1494"/>
                    <a:pt x="2618" y="1505"/>
                  </a:cubicBezTo>
                  <a:cubicBezTo>
                    <a:pt x="2612" y="1494"/>
                    <a:pt x="2612" y="1494"/>
                    <a:pt x="2612" y="1494"/>
                  </a:cubicBezTo>
                  <a:cubicBezTo>
                    <a:pt x="2618" y="1472"/>
                    <a:pt x="2635" y="1460"/>
                    <a:pt x="2635" y="1438"/>
                  </a:cubicBezTo>
                  <a:cubicBezTo>
                    <a:pt x="2635" y="1421"/>
                    <a:pt x="2629" y="1415"/>
                    <a:pt x="2629" y="1404"/>
                  </a:cubicBezTo>
                  <a:cubicBezTo>
                    <a:pt x="2629" y="1382"/>
                    <a:pt x="2640" y="1370"/>
                    <a:pt x="2646" y="1342"/>
                  </a:cubicBezTo>
                  <a:cubicBezTo>
                    <a:pt x="2651" y="1320"/>
                    <a:pt x="2646" y="1297"/>
                    <a:pt x="2663" y="1275"/>
                  </a:cubicBezTo>
                  <a:cubicBezTo>
                    <a:pt x="2674" y="1252"/>
                    <a:pt x="2696" y="1252"/>
                    <a:pt x="2724" y="1241"/>
                  </a:cubicBezTo>
                  <a:cubicBezTo>
                    <a:pt x="2713" y="1219"/>
                    <a:pt x="2708" y="1196"/>
                    <a:pt x="2685" y="1196"/>
                  </a:cubicBezTo>
                  <a:cubicBezTo>
                    <a:pt x="2640" y="1196"/>
                    <a:pt x="2640" y="1258"/>
                    <a:pt x="2601" y="1258"/>
                  </a:cubicBezTo>
                  <a:cubicBezTo>
                    <a:pt x="2590" y="1258"/>
                    <a:pt x="2578" y="1252"/>
                    <a:pt x="2567" y="1252"/>
                  </a:cubicBezTo>
                  <a:cubicBezTo>
                    <a:pt x="2460" y="1275"/>
                    <a:pt x="2460" y="1275"/>
                    <a:pt x="2460" y="1275"/>
                  </a:cubicBezTo>
                  <a:cubicBezTo>
                    <a:pt x="2455" y="1275"/>
                    <a:pt x="2449" y="1275"/>
                    <a:pt x="2444" y="1275"/>
                  </a:cubicBezTo>
                  <a:cubicBezTo>
                    <a:pt x="2449" y="1241"/>
                    <a:pt x="2477" y="1235"/>
                    <a:pt x="2489" y="1207"/>
                  </a:cubicBezTo>
                  <a:cubicBezTo>
                    <a:pt x="2505" y="1185"/>
                    <a:pt x="2511" y="1162"/>
                    <a:pt x="2539" y="1151"/>
                  </a:cubicBezTo>
                  <a:cubicBezTo>
                    <a:pt x="2567" y="1140"/>
                    <a:pt x="2595" y="1140"/>
                    <a:pt x="2618" y="1118"/>
                  </a:cubicBezTo>
                  <a:cubicBezTo>
                    <a:pt x="2635" y="1101"/>
                    <a:pt x="2618" y="1067"/>
                    <a:pt x="2646" y="1067"/>
                  </a:cubicBezTo>
                  <a:cubicBezTo>
                    <a:pt x="2657" y="1067"/>
                    <a:pt x="2663" y="1067"/>
                    <a:pt x="2674" y="1067"/>
                  </a:cubicBezTo>
                  <a:cubicBezTo>
                    <a:pt x="2674" y="1050"/>
                    <a:pt x="2674" y="1050"/>
                    <a:pt x="2674" y="1050"/>
                  </a:cubicBezTo>
                  <a:cubicBezTo>
                    <a:pt x="2674" y="1011"/>
                    <a:pt x="2646" y="994"/>
                    <a:pt x="2623" y="960"/>
                  </a:cubicBezTo>
                  <a:cubicBezTo>
                    <a:pt x="2590" y="904"/>
                    <a:pt x="2556" y="882"/>
                    <a:pt x="2500" y="842"/>
                  </a:cubicBezTo>
                  <a:cubicBezTo>
                    <a:pt x="2489" y="837"/>
                    <a:pt x="2483" y="831"/>
                    <a:pt x="2472" y="831"/>
                  </a:cubicBezTo>
                  <a:cubicBezTo>
                    <a:pt x="2455" y="831"/>
                    <a:pt x="2449" y="848"/>
                    <a:pt x="2444" y="859"/>
                  </a:cubicBezTo>
                  <a:cubicBezTo>
                    <a:pt x="2427" y="842"/>
                    <a:pt x="2415" y="837"/>
                    <a:pt x="2399" y="820"/>
                  </a:cubicBezTo>
                  <a:cubicBezTo>
                    <a:pt x="2382" y="797"/>
                    <a:pt x="2404" y="769"/>
                    <a:pt x="2387" y="741"/>
                  </a:cubicBezTo>
                  <a:cubicBezTo>
                    <a:pt x="2365" y="696"/>
                    <a:pt x="2320" y="696"/>
                    <a:pt x="2275" y="696"/>
                  </a:cubicBezTo>
                  <a:cubicBezTo>
                    <a:pt x="2241" y="696"/>
                    <a:pt x="2230" y="707"/>
                    <a:pt x="2196" y="707"/>
                  </a:cubicBezTo>
                  <a:cubicBezTo>
                    <a:pt x="2129" y="707"/>
                    <a:pt x="2107" y="657"/>
                    <a:pt x="2050" y="618"/>
                  </a:cubicBezTo>
                  <a:cubicBezTo>
                    <a:pt x="1960" y="556"/>
                    <a:pt x="1904" y="528"/>
                    <a:pt x="1814" y="471"/>
                  </a:cubicBezTo>
                  <a:cubicBezTo>
                    <a:pt x="1775" y="449"/>
                    <a:pt x="1764" y="421"/>
                    <a:pt x="1725" y="404"/>
                  </a:cubicBezTo>
                  <a:cubicBezTo>
                    <a:pt x="1685" y="382"/>
                    <a:pt x="1663" y="370"/>
                    <a:pt x="1629" y="337"/>
                  </a:cubicBezTo>
                  <a:cubicBezTo>
                    <a:pt x="1612" y="320"/>
                    <a:pt x="1601" y="297"/>
                    <a:pt x="1578" y="286"/>
                  </a:cubicBezTo>
                  <a:cubicBezTo>
                    <a:pt x="1528" y="252"/>
                    <a:pt x="1488" y="258"/>
                    <a:pt x="1449" y="213"/>
                  </a:cubicBezTo>
                  <a:cubicBezTo>
                    <a:pt x="1444" y="213"/>
                    <a:pt x="1444" y="213"/>
                    <a:pt x="1444" y="213"/>
                  </a:cubicBezTo>
                  <a:cubicBezTo>
                    <a:pt x="1539" y="370"/>
                    <a:pt x="1539" y="370"/>
                    <a:pt x="1539" y="370"/>
                  </a:cubicBezTo>
                  <a:cubicBezTo>
                    <a:pt x="1539" y="382"/>
                    <a:pt x="1539" y="382"/>
                    <a:pt x="1539" y="382"/>
                  </a:cubicBezTo>
                  <a:cubicBezTo>
                    <a:pt x="1466" y="376"/>
                    <a:pt x="1421" y="382"/>
                    <a:pt x="1354" y="359"/>
                  </a:cubicBezTo>
                  <a:cubicBezTo>
                    <a:pt x="1309" y="348"/>
                    <a:pt x="1292" y="325"/>
                    <a:pt x="1247" y="325"/>
                  </a:cubicBezTo>
                  <a:cubicBezTo>
                    <a:pt x="1208" y="325"/>
                    <a:pt x="1196" y="376"/>
                    <a:pt x="1151" y="376"/>
                  </a:cubicBezTo>
                  <a:cubicBezTo>
                    <a:pt x="1135" y="376"/>
                    <a:pt x="1135" y="348"/>
                    <a:pt x="1129" y="337"/>
                  </a:cubicBezTo>
                  <a:cubicBezTo>
                    <a:pt x="1106" y="297"/>
                    <a:pt x="1078" y="292"/>
                    <a:pt x="1045" y="275"/>
                  </a:cubicBezTo>
                  <a:cubicBezTo>
                    <a:pt x="977" y="247"/>
                    <a:pt x="972" y="191"/>
                    <a:pt x="910" y="151"/>
                  </a:cubicBezTo>
                  <a:cubicBezTo>
                    <a:pt x="859" y="123"/>
                    <a:pt x="831" y="106"/>
                    <a:pt x="781" y="78"/>
                  </a:cubicBezTo>
                  <a:cubicBezTo>
                    <a:pt x="719" y="45"/>
                    <a:pt x="685" y="0"/>
                    <a:pt x="618" y="0"/>
                  </a:cubicBezTo>
                  <a:cubicBezTo>
                    <a:pt x="595" y="0"/>
                    <a:pt x="584" y="16"/>
                    <a:pt x="562" y="22"/>
                  </a:cubicBezTo>
                  <a:cubicBezTo>
                    <a:pt x="539" y="33"/>
                    <a:pt x="511" y="28"/>
                    <a:pt x="511" y="56"/>
                  </a:cubicBezTo>
                  <a:cubicBezTo>
                    <a:pt x="511" y="84"/>
                    <a:pt x="545" y="95"/>
                    <a:pt x="545" y="129"/>
                  </a:cubicBezTo>
                  <a:cubicBezTo>
                    <a:pt x="545" y="134"/>
                    <a:pt x="545" y="140"/>
                    <a:pt x="545" y="146"/>
                  </a:cubicBezTo>
                  <a:cubicBezTo>
                    <a:pt x="545" y="191"/>
                    <a:pt x="545" y="191"/>
                    <a:pt x="545" y="191"/>
                  </a:cubicBezTo>
                  <a:cubicBezTo>
                    <a:pt x="545" y="224"/>
                    <a:pt x="545" y="241"/>
                    <a:pt x="556" y="269"/>
                  </a:cubicBezTo>
                  <a:cubicBezTo>
                    <a:pt x="545" y="264"/>
                    <a:pt x="545" y="264"/>
                    <a:pt x="545" y="264"/>
                  </a:cubicBezTo>
                  <a:cubicBezTo>
                    <a:pt x="511" y="241"/>
                    <a:pt x="517" y="202"/>
                    <a:pt x="483" y="179"/>
                  </a:cubicBezTo>
                  <a:cubicBezTo>
                    <a:pt x="483" y="247"/>
                    <a:pt x="483" y="247"/>
                    <a:pt x="483" y="247"/>
                  </a:cubicBezTo>
                  <a:cubicBezTo>
                    <a:pt x="483" y="269"/>
                    <a:pt x="466" y="281"/>
                    <a:pt x="466" y="303"/>
                  </a:cubicBezTo>
                  <a:cubicBezTo>
                    <a:pt x="460" y="320"/>
                    <a:pt x="460" y="337"/>
                    <a:pt x="449" y="348"/>
                  </a:cubicBezTo>
                  <a:cubicBezTo>
                    <a:pt x="432" y="320"/>
                    <a:pt x="432" y="297"/>
                    <a:pt x="432" y="258"/>
                  </a:cubicBezTo>
                  <a:cubicBezTo>
                    <a:pt x="432" y="236"/>
                    <a:pt x="460" y="202"/>
                    <a:pt x="438" y="202"/>
                  </a:cubicBezTo>
                  <a:cubicBezTo>
                    <a:pt x="421" y="202"/>
                    <a:pt x="415" y="213"/>
                    <a:pt x="404" y="219"/>
                  </a:cubicBezTo>
                  <a:lnTo>
                    <a:pt x="404" y="219"/>
                  </a:lnTo>
                  <a:cubicBezTo>
                    <a:pt x="415" y="269"/>
                    <a:pt x="410" y="303"/>
                    <a:pt x="432" y="348"/>
                  </a:cubicBezTo>
                  <a:cubicBezTo>
                    <a:pt x="449" y="382"/>
                    <a:pt x="477" y="393"/>
                    <a:pt x="477" y="427"/>
                  </a:cubicBezTo>
                  <a:cubicBezTo>
                    <a:pt x="477" y="460"/>
                    <a:pt x="438" y="466"/>
                    <a:pt x="415" y="488"/>
                  </a:cubicBezTo>
                  <a:cubicBezTo>
                    <a:pt x="387" y="511"/>
                    <a:pt x="387" y="539"/>
                    <a:pt x="370" y="578"/>
                  </a:cubicBezTo>
                  <a:cubicBezTo>
                    <a:pt x="354" y="618"/>
                    <a:pt x="342" y="640"/>
                    <a:pt x="320" y="679"/>
                  </a:cubicBezTo>
                  <a:cubicBezTo>
                    <a:pt x="303" y="702"/>
                    <a:pt x="286" y="719"/>
                    <a:pt x="286" y="747"/>
                  </a:cubicBezTo>
                  <a:cubicBezTo>
                    <a:pt x="286" y="758"/>
                    <a:pt x="292" y="758"/>
                    <a:pt x="292" y="769"/>
                  </a:cubicBezTo>
                  <a:cubicBezTo>
                    <a:pt x="292" y="775"/>
                    <a:pt x="286" y="780"/>
                    <a:pt x="286" y="786"/>
                  </a:cubicBezTo>
                  <a:cubicBezTo>
                    <a:pt x="286" y="797"/>
                    <a:pt x="286" y="803"/>
                    <a:pt x="286" y="809"/>
                  </a:cubicBezTo>
                  <a:cubicBezTo>
                    <a:pt x="309" y="814"/>
                    <a:pt x="320" y="803"/>
                    <a:pt x="337" y="814"/>
                  </a:cubicBezTo>
                  <a:cubicBezTo>
                    <a:pt x="365" y="831"/>
                    <a:pt x="342" y="865"/>
                    <a:pt x="342" y="904"/>
                  </a:cubicBezTo>
                  <a:cubicBezTo>
                    <a:pt x="348" y="955"/>
                    <a:pt x="449" y="943"/>
                    <a:pt x="449" y="1000"/>
                  </a:cubicBezTo>
                  <a:cubicBezTo>
                    <a:pt x="449" y="1016"/>
                    <a:pt x="427" y="1022"/>
                    <a:pt x="427" y="1039"/>
                  </a:cubicBezTo>
                  <a:cubicBezTo>
                    <a:pt x="427" y="1112"/>
                    <a:pt x="483" y="1140"/>
                    <a:pt x="483" y="1207"/>
                  </a:cubicBezTo>
                  <a:cubicBezTo>
                    <a:pt x="483" y="1235"/>
                    <a:pt x="466" y="1247"/>
                    <a:pt x="460" y="1275"/>
                  </a:cubicBezTo>
                  <a:cubicBezTo>
                    <a:pt x="483" y="1314"/>
                    <a:pt x="511" y="1320"/>
                    <a:pt x="550" y="1353"/>
                  </a:cubicBezTo>
                  <a:cubicBezTo>
                    <a:pt x="578" y="1382"/>
                    <a:pt x="573" y="1438"/>
                    <a:pt x="618" y="1438"/>
                  </a:cubicBezTo>
                  <a:cubicBezTo>
                    <a:pt x="657" y="1438"/>
                    <a:pt x="657" y="1393"/>
                    <a:pt x="696" y="1376"/>
                  </a:cubicBezTo>
                  <a:cubicBezTo>
                    <a:pt x="702" y="1393"/>
                    <a:pt x="708" y="1404"/>
                    <a:pt x="713" y="1427"/>
                  </a:cubicBezTo>
                  <a:cubicBezTo>
                    <a:pt x="719" y="1443"/>
                    <a:pt x="713" y="1466"/>
                    <a:pt x="730" y="1466"/>
                  </a:cubicBezTo>
                  <a:cubicBezTo>
                    <a:pt x="752" y="1466"/>
                    <a:pt x="758" y="1438"/>
                    <a:pt x="764" y="1421"/>
                  </a:cubicBezTo>
                  <a:cubicBezTo>
                    <a:pt x="786" y="1427"/>
                    <a:pt x="797" y="1438"/>
                    <a:pt x="820" y="1438"/>
                  </a:cubicBezTo>
                  <a:cubicBezTo>
                    <a:pt x="820" y="1477"/>
                    <a:pt x="820" y="1477"/>
                    <a:pt x="820" y="1477"/>
                  </a:cubicBezTo>
                  <a:cubicBezTo>
                    <a:pt x="820" y="1511"/>
                    <a:pt x="797" y="1522"/>
                    <a:pt x="797" y="1556"/>
                  </a:cubicBezTo>
                  <a:cubicBezTo>
                    <a:pt x="797" y="1584"/>
                    <a:pt x="820" y="1601"/>
                    <a:pt x="831" y="1629"/>
                  </a:cubicBezTo>
                  <a:cubicBezTo>
                    <a:pt x="842" y="1662"/>
                    <a:pt x="837" y="1690"/>
                    <a:pt x="854" y="1719"/>
                  </a:cubicBezTo>
                  <a:cubicBezTo>
                    <a:pt x="882" y="1707"/>
                    <a:pt x="893" y="1690"/>
                    <a:pt x="916" y="1674"/>
                  </a:cubicBezTo>
                  <a:cubicBezTo>
                    <a:pt x="921" y="1679"/>
                    <a:pt x="927" y="1685"/>
                    <a:pt x="927" y="1696"/>
                  </a:cubicBezTo>
                  <a:cubicBezTo>
                    <a:pt x="927" y="1758"/>
                    <a:pt x="859" y="1764"/>
                    <a:pt x="842" y="1820"/>
                  </a:cubicBezTo>
                  <a:cubicBezTo>
                    <a:pt x="826" y="1876"/>
                    <a:pt x="786" y="1893"/>
                    <a:pt x="741" y="1938"/>
                  </a:cubicBezTo>
                  <a:cubicBezTo>
                    <a:pt x="696" y="1977"/>
                    <a:pt x="646" y="1977"/>
                    <a:pt x="612" y="2033"/>
                  </a:cubicBezTo>
                  <a:cubicBezTo>
                    <a:pt x="595" y="2056"/>
                    <a:pt x="590" y="2072"/>
                    <a:pt x="573" y="2095"/>
                  </a:cubicBezTo>
                  <a:cubicBezTo>
                    <a:pt x="556" y="2117"/>
                    <a:pt x="556" y="2146"/>
                    <a:pt x="528" y="2146"/>
                  </a:cubicBezTo>
                  <a:cubicBezTo>
                    <a:pt x="517" y="2146"/>
                    <a:pt x="511" y="2140"/>
                    <a:pt x="505" y="2140"/>
                  </a:cubicBezTo>
                  <a:cubicBezTo>
                    <a:pt x="466" y="2140"/>
                    <a:pt x="449" y="2168"/>
                    <a:pt x="410" y="2185"/>
                  </a:cubicBezTo>
                  <a:cubicBezTo>
                    <a:pt x="376" y="2202"/>
                    <a:pt x="348" y="2191"/>
                    <a:pt x="314" y="2207"/>
                  </a:cubicBezTo>
                  <a:cubicBezTo>
                    <a:pt x="292" y="2219"/>
                    <a:pt x="281" y="2236"/>
                    <a:pt x="253" y="2236"/>
                  </a:cubicBezTo>
                  <a:cubicBezTo>
                    <a:pt x="241" y="2236"/>
                    <a:pt x="230" y="2230"/>
                    <a:pt x="219" y="2230"/>
                  </a:cubicBezTo>
                  <a:cubicBezTo>
                    <a:pt x="180" y="2230"/>
                    <a:pt x="168" y="2258"/>
                    <a:pt x="135" y="2280"/>
                  </a:cubicBezTo>
                  <a:cubicBezTo>
                    <a:pt x="78" y="2314"/>
                    <a:pt x="39" y="2342"/>
                    <a:pt x="0" y="23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5" name="Freeform 63"/>
            <p:cNvSpPr>
              <a:spLocks noChangeArrowheads="1"/>
            </p:cNvSpPr>
            <p:nvPr/>
          </p:nvSpPr>
          <p:spPr bwMode="auto">
            <a:xfrm>
              <a:off x="16422034" y="5329692"/>
              <a:ext cx="693693" cy="603250"/>
            </a:xfrm>
            <a:custGeom>
              <a:avLst/>
              <a:gdLst>
                <a:gd name="T0" fmla="*/ 562 w 1927"/>
                <a:gd name="T1" fmla="*/ 854 h 1675"/>
                <a:gd name="T2" fmla="*/ 641 w 1927"/>
                <a:gd name="T3" fmla="*/ 837 h 1675"/>
                <a:gd name="T4" fmla="*/ 804 w 1927"/>
                <a:gd name="T5" fmla="*/ 865 h 1675"/>
                <a:gd name="T6" fmla="*/ 933 w 1927"/>
                <a:gd name="T7" fmla="*/ 882 h 1675"/>
                <a:gd name="T8" fmla="*/ 1017 w 1927"/>
                <a:gd name="T9" fmla="*/ 876 h 1675"/>
                <a:gd name="T10" fmla="*/ 1180 w 1927"/>
                <a:gd name="T11" fmla="*/ 1073 h 1675"/>
                <a:gd name="T12" fmla="*/ 1298 w 1927"/>
                <a:gd name="T13" fmla="*/ 1191 h 1675"/>
                <a:gd name="T14" fmla="*/ 1399 w 1927"/>
                <a:gd name="T15" fmla="*/ 1146 h 1675"/>
                <a:gd name="T16" fmla="*/ 1466 w 1927"/>
                <a:gd name="T17" fmla="*/ 1224 h 1675"/>
                <a:gd name="T18" fmla="*/ 1349 w 1927"/>
                <a:gd name="T19" fmla="*/ 1455 h 1675"/>
                <a:gd name="T20" fmla="*/ 1281 w 1927"/>
                <a:gd name="T21" fmla="*/ 1590 h 1675"/>
                <a:gd name="T22" fmla="*/ 1635 w 1927"/>
                <a:gd name="T23" fmla="*/ 1674 h 1675"/>
                <a:gd name="T24" fmla="*/ 1826 w 1927"/>
                <a:gd name="T25" fmla="*/ 1584 h 1675"/>
                <a:gd name="T26" fmla="*/ 1876 w 1927"/>
                <a:gd name="T27" fmla="*/ 1539 h 1675"/>
                <a:gd name="T28" fmla="*/ 1859 w 1927"/>
                <a:gd name="T29" fmla="*/ 1427 h 1675"/>
                <a:gd name="T30" fmla="*/ 1892 w 1927"/>
                <a:gd name="T31" fmla="*/ 1354 h 1675"/>
                <a:gd name="T32" fmla="*/ 1926 w 1927"/>
                <a:gd name="T33" fmla="*/ 1252 h 1675"/>
                <a:gd name="T34" fmla="*/ 1781 w 1927"/>
                <a:gd name="T35" fmla="*/ 1151 h 1675"/>
                <a:gd name="T36" fmla="*/ 1731 w 1927"/>
                <a:gd name="T37" fmla="*/ 1005 h 1675"/>
                <a:gd name="T38" fmla="*/ 1764 w 1927"/>
                <a:gd name="T39" fmla="*/ 825 h 1675"/>
                <a:gd name="T40" fmla="*/ 1714 w 1927"/>
                <a:gd name="T41" fmla="*/ 803 h 1675"/>
                <a:gd name="T42" fmla="*/ 1534 w 1927"/>
                <a:gd name="T43" fmla="*/ 747 h 1675"/>
                <a:gd name="T44" fmla="*/ 1427 w 1927"/>
                <a:gd name="T45" fmla="*/ 753 h 1675"/>
                <a:gd name="T46" fmla="*/ 1270 w 1927"/>
                <a:gd name="T47" fmla="*/ 708 h 1675"/>
                <a:gd name="T48" fmla="*/ 1141 w 1927"/>
                <a:gd name="T49" fmla="*/ 517 h 1675"/>
                <a:gd name="T50" fmla="*/ 1051 w 1927"/>
                <a:gd name="T51" fmla="*/ 337 h 1675"/>
                <a:gd name="T52" fmla="*/ 955 w 1927"/>
                <a:gd name="T53" fmla="*/ 180 h 1675"/>
                <a:gd name="T54" fmla="*/ 888 w 1927"/>
                <a:gd name="T55" fmla="*/ 163 h 1675"/>
                <a:gd name="T56" fmla="*/ 697 w 1927"/>
                <a:gd name="T57" fmla="*/ 196 h 1675"/>
                <a:gd name="T58" fmla="*/ 652 w 1927"/>
                <a:gd name="T59" fmla="*/ 33 h 1675"/>
                <a:gd name="T60" fmla="*/ 663 w 1927"/>
                <a:gd name="T61" fmla="*/ 0 h 1675"/>
                <a:gd name="T62" fmla="*/ 534 w 1927"/>
                <a:gd name="T63" fmla="*/ 0 h 1675"/>
                <a:gd name="T64" fmla="*/ 208 w 1927"/>
                <a:gd name="T65" fmla="*/ 33 h 1675"/>
                <a:gd name="T66" fmla="*/ 28 w 1927"/>
                <a:gd name="T67" fmla="*/ 90 h 1675"/>
                <a:gd name="T68" fmla="*/ 0 w 1927"/>
                <a:gd name="T69" fmla="*/ 90 h 1675"/>
                <a:gd name="T70" fmla="*/ 152 w 1927"/>
                <a:gd name="T71" fmla="*/ 281 h 1675"/>
                <a:gd name="T72" fmla="*/ 253 w 1927"/>
                <a:gd name="T73" fmla="*/ 275 h 1675"/>
                <a:gd name="T74" fmla="*/ 320 w 1927"/>
                <a:gd name="T75" fmla="*/ 342 h 1675"/>
                <a:gd name="T76" fmla="*/ 365 w 1927"/>
                <a:gd name="T77" fmla="*/ 730 h 1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927" h="1675">
                  <a:moveTo>
                    <a:pt x="562" y="854"/>
                  </a:moveTo>
                  <a:lnTo>
                    <a:pt x="562" y="854"/>
                  </a:lnTo>
                  <a:cubicBezTo>
                    <a:pt x="573" y="859"/>
                    <a:pt x="573" y="859"/>
                    <a:pt x="573" y="859"/>
                  </a:cubicBezTo>
                  <a:cubicBezTo>
                    <a:pt x="601" y="859"/>
                    <a:pt x="618" y="848"/>
                    <a:pt x="641" y="837"/>
                  </a:cubicBezTo>
                  <a:cubicBezTo>
                    <a:pt x="663" y="865"/>
                    <a:pt x="685" y="887"/>
                    <a:pt x="725" y="887"/>
                  </a:cubicBezTo>
                  <a:cubicBezTo>
                    <a:pt x="759" y="887"/>
                    <a:pt x="775" y="865"/>
                    <a:pt x="804" y="865"/>
                  </a:cubicBezTo>
                  <a:cubicBezTo>
                    <a:pt x="826" y="865"/>
                    <a:pt x="837" y="887"/>
                    <a:pt x="854" y="887"/>
                  </a:cubicBezTo>
                  <a:cubicBezTo>
                    <a:pt x="888" y="887"/>
                    <a:pt x="905" y="882"/>
                    <a:pt x="933" y="882"/>
                  </a:cubicBezTo>
                  <a:cubicBezTo>
                    <a:pt x="978" y="882"/>
                    <a:pt x="978" y="882"/>
                    <a:pt x="978" y="882"/>
                  </a:cubicBezTo>
                  <a:cubicBezTo>
                    <a:pt x="995" y="882"/>
                    <a:pt x="1000" y="876"/>
                    <a:pt x="1017" y="876"/>
                  </a:cubicBezTo>
                  <a:cubicBezTo>
                    <a:pt x="1056" y="876"/>
                    <a:pt x="1062" y="921"/>
                    <a:pt x="1090" y="955"/>
                  </a:cubicBezTo>
                  <a:cubicBezTo>
                    <a:pt x="1124" y="1000"/>
                    <a:pt x="1152" y="1022"/>
                    <a:pt x="1180" y="1073"/>
                  </a:cubicBezTo>
                  <a:cubicBezTo>
                    <a:pt x="1202" y="1112"/>
                    <a:pt x="1197" y="1151"/>
                    <a:pt x="1231" y="1185"/>
                  </a:cubicBezTo>
                  <a:cubicBezTo>
                    <a:pt x="1247" y="1202"/>
                    <a:pt x="1270" y="1191"/>
                    <a:pt x="1298" y="1191"/>
                  </a:cubicBezTo>
                  <a:cubicBezTo>
                    <a:pt x="1320" y="1191"/>
                    <a:pt x="1337" y="1202"/>
                    <a:pt x="1360" y="1191"/>
                  </a:cubicBezTo>
                  <a:cubicBezTo>
                    <a:pt x="1382" y="1179"/>
                    <a:pt x="1377" y="1151"/>
                    <a:pt x="1399" y="1146"/>
                  </a:cubicBezTo>
                  <a:cubicBezTo>
                    <a:pt x="1421" y="1146"/>
                    <a:pt x="1438" y="1151"/>
                    <a:pt x="1466" y="1146"/>
                  </a:cubicBezTo>
                  <a:cubicBezTo>
                    <a:pt x="1472" y="1179"/>
                    <a:pt x="1466" y="1196"/>
                    <a:pt x="1466" y="1224"/>
                  </a:cubicBezTo>
                  <a:cubicBezTo>
                    <a:pt x="1466" y="1258"/>
                    <a:pt x="1483" y="1281"/>
                    <a:pt x="1483" y="1314"/>
                  </a:cubicBezTo>
                  <a:cubicBezTo>
                    <a:pt x="1483" y="1387"/>
                    <a:pt x="1421" y="1444"/>
                    <a:pt x="1349" y="1455"/>
                  </a:cubicBezTo>
                  <a:cubicBezTo>
                    <a:pt x="1281" y="1460"/>
                    <a:pt x="1276" y="1528"/>
                    <a:pt x="1253" y="1595"/>
                  </a:cubicBezTo>
                  <a:cubicBezTo>
                    <a:pt x="1264" y="1590"/>
                    <a:pt x="1270" y="1590"/>
                    <a:pt x="1281" y="1590"/>
                  </a:cubicBezTo>
                  <a:cubicBezTo>
                    <a:pt x="1472" y="1567"/>
                    <a:pt x="1472" y="1567"/>
                    <a:pt x="1472" y="1567"/>
                  </a:cubicBezTo>
                  <a:cubicBezTo>
                    <a:pt x="1635" y="1674"/>
                    <a:pt x="1635" y="1674"/>
                    <a:pt x="1635" y="1674"/>
                  </a:cubicBezTo>
                  <a:cubicBezTo>
                    <a:pt x="1652" y="1623"/>
                    <a:pt x="1697" y="1601"/>
                    <a:pt x="1747" y="1595"/>
                  </a:cubicBezTo>
                  <a:cubicBezTo>
                    <a:pt x="1781" y="1590"/>
                    <a:pt x="1798" y="1590"/>
                    <a:pt x="1826" y="1584"/>
                  </a:cubicBezTo>
                  <a:cubicBezTo>
                    <a:pt x="1843" y="1584"/>
                    <a:pt x="1859" y="1590"/>
                    <a:pt x="1870" y="1578"/>
                  </a:cubicBezTo>
                  <a:cubicBezTo>
                    <a:pt x="1881" y="1567"/>
                    <a:pt x="1876" y="1550"/>
                    <a:pt x="1876" y="1539"/>
                  </a:cubicBezTo>
                  <a:cubicBezTo>
                    <a:pt x="1876" y="1505"/>
                    <a:pt x="1848" y="1500"/>
                    <a:pt x="1848" y="1466"/>
                  </a:cubicBezTo>
                  <a:cubicBezTo>
                    <a:pt x="1848" y="1449"/>
                    <a:pt x="1859" y="1444"/>
                    <a:pt x="1859" y="1427"/>
                  </a:cubicBezTo>
                  <a:cubicBezTo>
                    <a:pt x="1859" y="1399"/>
                    <a:pt x="1859" y="1399"/>
                    <a:pt x="1859" y="1399"/>
                  </a:cubicBezTo>
                  <a:cubicBezTo>
                    <a:pt x="1859" y="1376"/>
                    <a:pt x="1887" y="1376"/>
                    <a:pt x="1892" y="1354"/>
                  </a:cubicBezTo>
                  <a:cubicBezTo>
                    <a:pt x="1904" y="1331"/>
                    <a:pt x="1881" y="1309"/>
                    <a:pt x="1898" y="1286"/>
                  </a:cubicBezTo>
                  <a:cubicBezTo>
                    <a:pt x="1909" y="1275"/>
                    <a:pt x="1926" y="1269"/>
                    <a:pt x="1926" y="1252"/>
                  </a:cubicBezTo>
                  <a:cubicBezTo>
                    <a:pt x="1926" y="1236"/>
                    <a:pt x="1904" y="1230"/>
                    <a:pt x="1892" y="1219"/>
                  </a:cubicBezTo>
                  <a:cubicBezTo>
                    <a:pt x="1859" y="1179"/>
                    <a:pt x="1826" y="1168"/>
                    <a:pt x="1781" y="1151"/>
                  </a:cubicBezTo>
                  <a:cubicBezTo>
                    <a:pt x="1759" y="1146"/>
                    <a:pt x="1731" y="1146"/>
                    <a:pt x="1731" y="1123"/>
                  </a:cubicBezTo>
                  <a:cubicBezTo>
                    <a:pt x="1731" y="1005"/>
                    <a:pt x="1731" y="1005"/>
                    <a:pt x="1731" y="1005"/>
                  </a:cubicBezTo>
                  <a:cubicBezTo>
                    <a:pt x="1742" y="972"/>
                    <a:pt x="1764" y="960"/>
                    <a:pt x="1787" y="932"/>
                  </a:cubicBezTo>
                  <a:cubicBezTo>
                    <a:pt x="1787" y="893"/>
                    <a:pt x="1775" y="865"/>
                    <a:pt x="1764" y="825"/>
                  </a:cubicBezTo>
                  <a:lnTo>
                    <a:pt x="1764" y="825"/>
                  </a:lnTo>
                  <a:cubicBezTo>
                    <a:pt x="1747" y="814"/>
                    <a:pt x="1731" y="803"/>
                    <a:pt x="1714" y="803"/>
                  </a:cubicBezTo>
                  <a:cubicBezTo>
                    <a:pt x="1697" y="803"/>
                    <a:pt x="1686" y="803"/>
                    <a:pt x="1669" y="803"/>
                  </a:cubicBezTo>
                  <a:cubicBezTo>
                    <a:pt x="1613" y="803"/>
                    <a:pt x="1590" y="747"/>
                    <a:pt x="1534" y="747"/>
                  </a:cubicBezTo>
                  <a:cubicBezTo>
                    <a:pt x="1489" y="747"/>
                    <a:pt x="1489" y="747"/>
                    <a:pt x="1489" y="747"/>
                  </a:cubicBezTo>
                  <a:cubicBezTo>
                    <a:pt x="1427" y="753"/>
                    <a:pt x="1427" y="753"/>
                    <a:pt x="1427" y="753"/>
                  </a:cubicBezTo>
                  <a:cubicBezTo>
                    <a:pt x="1377" y="753"/>
                    <a:pt x="1377" y="753"/>
                    <a:pt x="1377" y="753"/>
                  </a:cubicBezTo>
                  <a:cubicBezTo>
                    <a:pt x="1332" y="753"/>
                    <a:pt x="1309" y="724"/>
                    <a:pt x="1270" y="708"/>
                  </a:cubicBezTo>
                  <a:cubicBezTo>
                    <a:pt x="1219" y="691"/>
                    <a:pt x="1180" y="668"/>
                    <a:pt x="1163" y="623"/>
                  </a:cubicBezTo>
                  <a:cubicBezTo>
                    <a:pt x="1146" y="584"/>
                    <a:pt x="1146" y="556"/>
                    <a:pt x="1141" y="517"/>
                  </a:cubicBezTo>
                  <a:cubicBezTo>
                    <a:pt x="1129" y="460"/>
                    <a:pt x="1124" y="427"/>
                    <a:pt x="1096" y="382"/>
                  </a:cubicBezTo>
                  <a:cubicBezTo>
                    <a:pt x="1084" y="359"/>
                    <a:pt x="1062" y="359"/>
                    <a:pt x="1051" y="337"/>
                  </a:cubicBezTo>
                  <a:cubicBezTo>
                    <a:pt x="1034" y="314"/>
                    <a:pt x="1039" y="298"/>
                    <a:pt x="1028" y="275"/>
                  </a:cubicBezTo>
                  <a:cubicBezTo>
                    <a:pt x="1006" y="236"/>
                    <a:pt x="978" y="219"/>
                    <a:pt x="955" y="180"/>
                  </a:cubicBezTo>
                  <a:lnTo>
                    <a:pt x="955" y="180"/>
                  </a:lnTo>
                  <a:cubicBezTo>
                    <a:pt x="938" y="163"/>
                    <a:pt x="916" y="163"/>
                    <a:pt x="888" y="163"/>
                  </a:cubicBezTo>
                  <a:cubicBezTo>
                    <a:pt x="849" y="163"/>
                    <a:pt x="849" y="163"/>
                    <a:pt x="849" y="163"/>
                  </a:cubicBezTo>
                  <a:cubicBezTo>
                    <a:pt x="792" y="163"/>
                    <a:pt x="759" y="185"/>
                    <a:pt x="697" y="196"/>
                  </a:cubicBezTo>
                  <a:cubicBezTo>
                    <a:pt x="685" y="157"/>
                    <a:pt x="691" y="129"/>
                    <a:pt x="674" y="84"/>
                  </a:cubicBezTo>
                  <a:cubicBezTo>
                    <a:pt x="669" y="67"/>
                    <a:pt x="652" y="56"/>
                    <a:pt x="652" y="33"/>
                  </a:cubicBezTo>
                  <a:cubicBezTo>
                    <a:pt x="652" y="22"/>
                    <a:pt x="657" y="11"/>
                    <a:pt x="663" y="0"/>
                  </a:cubicBezTo>
                  <a:lnTo>
                    <a:pt x="663" y="0"/>
                  </a:lnTo>
                  <a:cubicBezTo>
                    <a:pt x="635" y="0"/>
                    <a:pt x="635" y="0"/>
                    <a:pt x="635" y="0"/>
                  </a:cubicBezTo>
                  <a:cubicBezTo>
                    <a:pt x="534" y="0"/>
                    <a:pt x="534" y="0"/>
                    <a:pt x="534" y="0"/>
                  </a:cubicBezTo>
                  <a:cubicBezTo>
                    <a:pt x="433" y="11"/>
                    <a:pt x="377" y="33"/>
                    <a:pt x="275" y="33"/>
                  </a:cubicBezTo>
                  <a:cubicBezTo>
                    <a:pt x="208" y="33"/>
                    <a:pt x="208" y="33"/>
                    <a:pt x="208" y="33"/>
                  </a:cubicBezTo>
                  <a:cubicBezTo>
                    <a:pt x="157" y="33"/>
                    <a:pt x="129" y="28"/>
                    <a:pt x="84" y="50"/>
                  </a:cubicBezTo>
                  <a:cubicBezTo>
                    <a:pt x="56" y="56"/>
                    <a:pt x="56" y="90"/>
                    <a:pt x="28" y="90"/>
                  </a:cubicBezTo>
                  <a:cubicBezTo>
                    <a:pt x="0" y="90"/>
                    <a:pt x="0" y="90"/>
                    <a:pt x="0" y="90"/>
                  </a:cubicBezTo>
                  <a:lnTo>
                    <a:pt x="0" y="90"/>
                  </a:lnTo>
                  <a:cubicBezTo>
                    <a:pt x="17" y="157"/>
                    <a:pt x="28" y="208"/>
                    <a:pt x="84" y="247"/>
                  </a:cubicBezTo>
                  <a:cubicBezTo>
                    <a:pt x="107" y="264"/>
                    <a:pt x="118" y="281"/>
                    <a:pt x="152" y="281"/>
                  </a:cubicBezTo>
                  <a:cubicBezTo>
                    <a:pt x="163" y="281"/>
                    <a:pt x="169" y="275"/>
                    <a:pt x="180" y="275"/>
                  </a:cubicBezTo>
                  <a:cubicBezTo>
                    <a:pt x="208" y="275"/>
                    <a:pt x="225" y="275"/>
                    <a:pt x="253" y="275"/>
                  </a:cubicBezTo>
                  <a:cubicBezTo>
                    <a:pt x="264" y="275"/>
                    <a:pt x="270" y="286"/>
                    <a:pt x="281" y="292"/>
                  </a:cubicBezTo>
                  <a:cubicBezTo>
                    <a:pt x="298" y="309"/>
                    <a:pt x="320" y="320"/>
                    <a:pt x="320" y="342"/>
                  </a:cubicBezTo>
                  <a:cubicBezTo>
                    <a:pt x="320" y="415"/>
                    <a:pt x="287" y="455"/>
                    <a:pt x="287" y="528"/>
                  </a:cubicBezTo>
                  <a:cubicBezTo>
                    <a:pt x="287" y="612"/>
                    <a:pt x="292" y="685"/>
                    <a:pt x="365" y="730"/>
                  </a:cubicBezTo>
                  <a:cubicBezTo>
                    <a:pt x="444" y="775"/>
                    <a:pt x="534" y="769"/>
                    <a:pt x="562" y="8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6" name="Freeform 64"/>
            <p:cNvSpPr>
              <a:spLocks noChangeArrowheads="1"/>
            </p:cNvSpPr>
            <p:nvPr/>
          </p:nvSpPr>
          <p:spPr bwMode="auto">
            <a:xfrm>
              <a:off x="16766500" y="5264604"/>
              <a:ext cx="938151" cy="369888"/>
            </a:xfrm>
            <a:custGeom>
              <a:avLst/>
              <a:gdLst>
                <a:gd name="T0" fmla="*/ 0 w 2607"/>
                <a:gd name="T1" fmla="*/ 360 h 1029"/>
                <a:gd name="T2" fmla="*/ 96 w 2607"/>
                <a:gd name="T3" fmla="*/ 314 h 1029"/>
                <a:gd name="T4" fmla="*/ 264 w 2607"/>
                <a:gd name="T5" fmla="*/ 371 h 1029"/>
                <a:gd name="T6" fmla="*/ 337 w 2607"/>
                <a:gd name="T7" fmla="*/ 354 h 1029"/>
                <a:gd name="T8" fmla="*/ 433 w 2607"/>
                <a:gd name="T9" fmla="*/ 343 h 1029"/>
                <a:gd name="T10" fmla="*/ 427 w 2607"/>
                <a:gd name="T11" fmla="*/ 258 h 1029"/>
                <a:gd name="T12" fmla="*/ 495 w 2607"/>
                <a:gd name="T13" fmla="*/ 180 h 1029"/>
                <a:gd name="T14" fmla="*/ 680 w 2607"/>
                <a:gd name="T15" fmla="*/ 152 h 1029"/>
                <a:gd name="T16" fmla="*/ 994 w 2607"/>
                <a:gd name="T17" fmla="*/ 152 h 1029"/>
                <a:gd name="T18" fmla="*/ 1173 w 2607"/>
                <a:gd name="T19" fmla="*/ 168 h 1029"/>
                <a:gd name="T20" fmla="*/ 1291 w 2607"/>
                <a:gd name="T21" fmla="*/ 67 h 1029"/>
                <a:gd name="T22" fmla="*/ 1274 w 2607"/>
                <a:gd name="T23" fmla="*/ 39 h 1029"/>
                <a:gd name="T24" fmla="*/ 1494 w 2607"/>
                <a:gd name="T25" fmla="*/ 56 h 1029"/>
                <a:gd name="T26" fmla="*/ 1651 w 2607"/>
                <a:gd name="T27" fmla="*/ 135 h 1029"/>
                <a:gd name="T28" fmla="*/ 1600 w 2607"/>
                <a:gd name="T29" fmla="*/ 157 h 1029"/>
                <a:gd name="T30" fmla="*/ 1561 w 2607"/>
                <a:gd name="T31" fmla="*/ 180 h 1029"/>
                <a:gd name="T32" fmla="*/ 1752 w 2607"/>
                <a:gd name="T33" fmla="*/ 410 h 1029"/>
                <a:gd name="T34" fmla="*/ 1960 w 2607"/>
                <a:gd name="T35" fmla="*/ 612 h 1029"/>
                <a:gd name="T36" fmla="*/ 2095 w 2607"/>
                <a:gd name="T37" fmla="*/ 635 h 1029"/>
                <a:gd name="T38" fmla="*/ 2359 w 2607"/>
                <a:gd name="T39" fmla="*/ 702 h 1029"/>
                <a:gd name="T40" fmla="*/ 2482 w 2607"/>
                <a:gd name="T41" fmla="*/ 708 h 1029"/>
                <a:gd name="T42" fmla="*/ 2606 w 2607"/>
                <a:gd name="T43" fmla="*/ 770 h 1029"/>
                <a:gd name="T44" fmla="*/ 2381 w 2607"/>
                <a:gd name="T45" fmla="*/ 848 h 1029"/>
                <a:gd name="T46" fmla="*/ 2196 w 2607"/>
                <a:gd name="T47" fmla="*/ 972 h 1029"/>
                <a:gd name="T48" fmla="*/ 2089 w 2607"/>
                <a:gd name="T49" fmla="*/ 1022 h 1029"/>
                <a:gd name="T50" fmla="*/ 1842 w 2607"/>
                <a:gd name="T51" fmla="*/ 1022 h 1029"/>
                <a:gd name="T52" fmla="*/ 1769 w 2607"/>
                <a:gd name="T53" fmla="*/ 1028 h 1029"/>
                <a:gd name="T54" fmla="*/ 1623 w 2607"/>
                <a:gd name="T55" fmla="*/ 938 h 1029"/>
                <a:gd name="T56" fmla="*/ 1437 w 2607"/>
                <a:gd name="T57" fmla="*/ 1028 h 1029"/>
                <a:gd name="T58" fmla="*/ 1145 w 2607"/>
                <a:gd name="T59" fmla="*/ 933 h 1029"/>
                <a:gd name="T60" fmla="*/ 1005 w 2607"/>
                <a:gd name="T61" fmla="*/ 927 h 1029"/>
                <a:gd name="T62" fmla="*/ 809 w 2607"/>
                <a:gd name="T63" fmla="*/ 1005 h 1029"/>
                <a:gd name="T64" fmla="*/ 714 w 2607"/>
                <a:gd name="T65" fmla="*/ 983 h 1029"/>
                <a:gd name="T66" fmla="*/ 534 w 2607"/>
                <a:gd name="T67" fmla="*/ 927 h 1029"/>
                <a:gd name="T68" fmla="*/ 422 w 2607"/>
                <a:gd name="T69" fmla="*/ 933 h 1029"/>
                <a:gd name="T70" fmla="*/ 208 w 2607"/>
                <a:gd name="T71" fmla="*/ 803 h 1029"/>
                <a:gd name="T72" fmla="*/ 141 w 2607"/>
                <a:gd name="T73" fmla="*/ 562 h 1029"/>
                <a:gd name="T74" fmla="*/ 73 w 2607"/>
                <a:gd name="T75" fmla="*/ 455 h 10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607" h="1029">
                  <a:moveTo>
                    <a:pt x="0" y="360"/>
                  </a:moveTo>
                  <a:lnTo>
                    <a:pt x="0" y="360"/>
                  </a:lnTo>
                  <a:cubicBezTo>
                    <a:pt x="40" y="348"/>
                    <a:pt x="56" y="331"/>
                    <a:pt x="96" y="314"/>
                  </a:cubicBezTo>
                  <a:lnTo>
                    <a:pt x="96" y="314"/>
                  </a:lnTo>
                  <a:cubicBezTo>
                    <a:pt x="113" y="360"/>
                    <a:pt x="152" y="388"/>
                    <a:pt x="197" y="388"/>
                  </a:cubicBezTo>
                  <a:cubicBezTo>
                    <a:pt x="219" y="388"/>
                    <a:pt x="236" y="371"/>
                    <a:pt x="264" y="371"/>
                  </a:cubicBezTo>
                  <a:cubicBezTo>
                    <a:pt x="315" y="371"/>
                    <a:pt x="315" y="371"/>
                    <a:pt x="315" y="371"/>
                  </a:cubicBezTo>
                  <a:cubicBezTo>
                    <a:pt x="326" y="371"/>
                    <a:pt x="326" y="360"/>
                    <a:pt x="337" y="354"/>
                  </a:cubicBezTo>
                  <a:cubicBezTo>
                    <a:pt x="354" y="343"/>
                    <a:pt x="365" y="343"/>
                    <a:pt x="388" y="343"/>
                  </a:cubicBezTo>
                  <a:cubicBezTo>
                    <a:pt x="433" y="343"/>
                    <a:pt x="433" y="343"/>
                    <a:pt x="433" y="343"/>
                  </a:cubicBezTo>
                  <a:cubicBezTo>
                    <a:pt x="438" y="343"/>
                    <a:pt x="438" y="343"/>
                    <a:pt x="438" y="343"/>
                  </a:cubicBezTo>
                  <a:cubicBezTo>
                    <a:pt x="433" y="309"/>
                    <a:pt x="427" y="292"/>
                    <a:pt x="427" y="258"/>
                  </a:cubicBezTo>
                  <a:cubicBezTo>
                    <a:pt x="427" y="247"/>
                    <a:pt x="444" y="241"/>
                    <a:pt x="455" y="230"/>
                  </a:cubicBezTo>
                  <a:cubicBezTo>
                    <a:pt x="472" y="213"/>
                    <a:pt x="483" y="202"/>
                    <a:pt x="495" y="180"/>
                  </a:cubicBezTo>
                  <a:lnTo>
                    <a:pt x="495" y="180"/>
                  </a:lnTo>
                  <a:cubicBezTo>
                    <a:pt x="568" y="163"/>
                    <a:pt x="607" y="152"/>
                    <a:pt x="680" y="152"/>
                  </a:cubicBezTo>
                  <a:cubicBezTo>
                    <a:pt x="731" y="152"/>
                    <a:pt x="759" y="168"/>
                    <a:pt x="815" y="174"/>
                  </a:cubicBezTo>
                  <a:cubicBezTo>
                    <a:pt x="994" y="152"/>
                    <a:pt x="994" y="152"/>
                    <a:pt x="994" y="152"/>
                  </a:cubicBezTo>
                  <a:cubicBezTo>
                    <a:pt x="1033" y="152"/>
                    <a:pt x="1033" y="152"/>
                    <a:pt x="1033" y="152"/>
                  </a:cubicBezTo>
                  <a:cubicBezTo>
                    <a:pt x="1089" y="152"/>
                    <a:pt x="1117" y="168"/>
                    <a:pt x="1173" y="168"/>
                  </a:cubicBezTo>
                  <a:cubicBezTo>
                    <a:pt x="1196" y="168"/>
                    <a:pt x="1213" y="174"/>
                    <a:pt x="1235" y="174"/>
                  </a:cubicBezTo>
                  <a:cubicBezTo>
                    <a:pt x="1280" y="174"/>
                    <a:pt x="1291" y="112"/>
                    <a:pt x="1291" y="67"/>
                  </a:cubicBezTo>
                  <a:cubicBezTo>
                    <a:pt x="1291" y="51"/>
                    <a:pt x="1286" y="51"/>
                    <a:pt x="1274" y="39"/>
                  </a:cubicBezTo>
                  <a:lnTo>
                    <a:pt x="1274" y="39"/>
                  </a:lnTo>
                  <a:cubicBezTo>
                    <a:pt x="1291" y="17"/>
                    <a:pt x="1303" y="0"/>
                    <a:pt x="1331" y="0"/>
                  </a:cubicBezTo>
                  <a:cubicBezTo>
                    <a:pt x="1398" y="0"/>
                    <a:pt x="1432" y="28"/>
                    <a:pt x="1494" y="56"/>
                  </a:cubicBezTo>
                  <a:cubicBezTo>
                    <a:pt x="1527" y="73"/>
                    <a:pt x="1550" y="90"/>
                    <a:pt x="1584" y="107"/>
                  </a:cubicBezTo>
                  <a:cubicBezTo>
                    <a:pt x="1612" y="118"/>
                    <a:pt x="1651" y="107"/>
                    <a:pt x="1651" y="135"/>
                  </a:cubicBezTo>
                  <a:cubicBezTo>
                    <a:pt x="1651" y="152"/>
                    <a:pt x="1634" y="168"/>
                    <a:pt x="1617" y="168"/>
                  </a:cubicBezTo>
                  <a:cubicBezTo>
                    <a:pt x="1612" y="168"/>
                    <a:pt x="1606" y="157"/>
                    <a:pt x="1600" y="157"/>
                  </a:cubicBezTo>
                  <a:cubicBezTo>
                    <a:pt x="1561" y="157"/>
                    <a:pt x="1561" y="157"/>
                    <a:pt x="1561" y="157"/>
                  </a:cubicBezTo>
                  <a:cubicBezTo>
                    <a:pt x="1561" y="168"/>
                    <a:pt x="1561" y="174"/>
                    <a:pt x="1561" y="180"/>
                  </a:cubicBezTo>
                  <a:cubicBezTo>
                    <a:pt x="1561" y="236"/>
                    <a:pt x="1595" y="253"/>
                    <a:pt x="1628" y="298"/>
                  </a:cubicBezTo>
                  <a:cubicBezTo>
                    <a:pt x="1662" y="354"/>
                    <a:pt x="1707" y="365"/>
                    <a:pt x="1752" y="410"/>
                  </a:cubicBezTo>
                  <a:cubicBezTo>
                    <a:pt x="1791" y="455"/>
                    <a:pt x="1825" y="466"/>
                    <a:pt x="1870" y="511"/>
                  </a:cubicBezTo>
                  <a:cubicBezTo>
                    <a:pt x="1909" y="550"/>
                    <a:pt x="1909" y="612"/>
                    <a:pt x="1960" y="612"/>
                  </a:cubicBezTo>
                  <a:cubicBezTo>
                    <a:pt x="1977" y="612"/>
                    <a:pt x="1982" y="595"/>
                    <a:pt x="1999" y="595"/>
                  </a:cubicBezTo>
                  <a:cubicBezTo>
                    <a:pt x="2039" y="595"/>
                    <a:pt x="2055" y="623"/>
                    <a:pt x="2095" y="635"/>
                  </a:cubicBezTo>
                  <a:cubicBezTo>
                    <a:pt x="2168" y="657"/>
                    <a:pt x="2213" y="663"/>
                    <a:pt x="2286" y="680"/>
                  </a:cubicBezTo>
                  <a:cubicBezTo>
                    <a:pt x="2308" y="697"/>
                    <a:pt x="2331" y="702"/>
                    <a:pt x="2359" y="702"/>
                  </a:cubicBezTo>
                  <a:cubicBezTo>
                    <a:pt x="2437" y="702"/>
                    <a:pt x="2437" y="702"/>
                    <a:pt x="2437" y="702"/>
                  </a:cubicBezTo>
                  <a:cubicBezTo>
                    <a:pt x="2482" y="708"/>
                    <a:pt x="2482" y="708"/>
                    <a:pt x="2482" y="708"/>
                  </a:cubicBezTo>
                  <a:cubicBezTo>
                    <a:pt x="2527" y="708"/>
                    <a:pt x="2527" y="708"/>
                    <a:pt x="2527" y="708"/>
                  </a:cubicBezTo>
                  <a:cubicBezTo>
                    <a:pt x="2567" y="708"/>
                    <a:pt x="2583" y="736"/>
                    <a:pt x="2606" y="770"/>
                  </a:cubicBezTo>
                  <a:lnTo>
                    <a:pt x="2606" y="770"/>
                  </a:lnTo>
                  <a:cubicBezTo>
                    <a:pt x="2533" y="820"/>
                    <a:pt x="2465" y="815"/>
                    <a:pt x="2381" y="848"/>
                  </a:cubicBezTo>
                  <a:cubicBezTo>
                    <a:pt x="2359" y="860"/>
                    <a:pt x="2353" y="876"/>
                    <a:pt x="2331" y="888"/>
                  </a:cubicBezTo>
                  <a:cubicBezTo>
                    <a:pt x="2280" y="921"/>
                    <a:pt x="2246" y="933"/>
                    <a:pt x="2196" y="972"/>
                  </a:cubicBezTo>
                  <a:cubicBezTo>
                    <a:pt x="2179" y="983"/>
                    <a:pt x="2156" y="977"/>
                    <a:pt x="2140" y="983"/>
                  </a:cubicBezTo>
                  <a:cubicBezTo>
                    <a:pt x="2117" y="994"/>
                    <a:pt x="2112" y="1011"/>
                    <a:pt x="2089" y="1022"/>
                  </a:cubicBezTo>
                  <a:lnTo>
                    <a:pt x="2089" y="1022"/>
                  </a:lnTo>
                  <a:cubicBezTo>
                    <a:pt x="1994" y="1022"/>
                    <a:pt x="1937" y="1022"/>
                    <a:pt x="1842" y="1022"/>
                  </a:cubicBezTo>
                  <a:cubicBezTo>
                    <a:pt x="1831" y="1022"/>
                    <a:pt x="1819" y="1028"/>
                    <a:pt x="1808" y="1028"/>
                  </a:cubicBezTo>
                  <a:cubicBezTo>
                    <a:pt x="1769" y="1028"/>
                    <a:pt x="1769" y="1028"/>
                    <a:pt x="1769" y="1028"/>
                  </a:cubicBezTo>
                  <a:cubicBezTo>
                    <a:pt x="1724" y="1028"/>
                    <a:pt x="1696" y="1005"/>
                    <a:pt x="1668" y="972"/>
                  </a:cubicBezTo>
                  <a:cubicBezTo>
                    <a:pt x="1651" y="955"/>
                    <a:pt x="1645" y="938"/>
                    <a:pt x="1623" y="938"/>
                  </a:cubicBezTo>
                  <a:cubicBezTo>
                    <a:pt x="1595" y="938"/>
                    <a:pt x="1589" y="961"/>
                    <a:pt x="1567" y="972"/>
                  </a:cubicBezTo>
                  <a:cubicBezTo>
                    <a:pt x="1522" y="1000"/>
                    <a:pt x="1494" y="1028"/>
                    <a:pt x="1437" y="1028"/>
                  </a:cubicBezTo>
                  <a:cubicBezTo>
                    <a:pt x="1370" y="1028"/>
                    <a:pt x="1342" y="983"/>
                    <a:pt x="1280" y="944"/>
                  </a:cubicBezTo>
                  <a:cubicBezTo>
                    <a:pt x="1235" y="916"/>
                    <a:pt x="1196" y="933"/>
                    <a:pt x="1145" y="933"/>
                  </a:cubicBezTo>
                  <a:cubicBezTo>
                    <a:pt x="1106" y="933"/>
                    <a:pt x="1100" y="972"/>
                    <a:pt x="1072" y="1000"/>
                  </a:cubicBezTo>
                  <a:cubicBezTo>
                    <a:pt x="1050" y="966"/>
                    <a:pt x="1033" y="949"/>
                    <a:pt x="1005" y="927"/>
                  </a:cubicBezTo>
                  <a:cubicBezTo>
                    <a:pt x="809" y="1005"/>
                    <a:pt x="809" y="1005"/>
                    <a:pt x="809" y="1005"/>
                  </a:cubicBezTo>
                  <a:lnTo>
                    <a:pt x="809" y="1005"/>
                  </a:lnTo>
                  <a:cubicBezTo>
                    <a:pt x="792" y="994"/>
                    <a:pt x="776" y="983"/>
                    <a:pt x="759" y="983"/>
                  </a:cubicBezTo>
                  <a:cubicBezTo>
                    <a:pt x="742" y="983"/>
                    <a:pt x="731" y="983"/>
                    <a:pt x="714" y="983"/>
                  </a:cubicBezTo>
                  <a:cubicBezTo>
                    <a:pt x="658" y="983"/>
                    <a:pt x="635" y="927"/>
                    <a:pt x="579" y="927"/>
                  </a:cubicBezTo>
                  <a:cubicBezTo>
                    <a:pt x="534" y="927"/>
                    <a:pt x="534" y="927"/>
                    <a:pt x="534" y="927"/>
                  </a:cubicBezTo>
                  <a:cubicBezTo>
                    <a:pt x="472" y="933"/>
                    <a:pt x="472" y="933"/>
                    <a:pt x="472" y="933"/>
                  </a:cubicBezTo>
                  <a:cubicBezTo>
                    <a:pt x="422" y="933"/>
                    <a:pt x="422" y="933"/>
                    <a:pt x="422" y="933"/>
                  </a:cubicBezTo>
                  <a:cubicBezTo>
                    <a:pt x="377" y="933"/>
                    <a:pt x="354" y="904"/>
                    <a:pt x="315" y="888"/>
                  </a:cubicBezTo>
                  <a:cubicBezTo>
                    <a:pt x="264" y="871"/>
                    <a:pt x="225" y="848"/>
                    <a:pt x="208" y="803"/>
                  </a:cubicBezTo>
                  <a:cubicBezTo>
                    <a:pt x="191" y="764"/>
                    <a:pt x="191" y="736"/>
                    <a:pt x="186" y="697"/>
                  </a:cubicBezTo>
                  <a:cubicBezTo>
                    <a:pt x="174" y="640"/>
                    <a:pt x="169" y="607"/>
                    <a:pt x="141" y="562"/>
                  </a:cubicBezTo>
                  <a:cubicBezTo>
                    <a:pt x="129" y="539"/>
                    <a:pt x="107" y="539"/>
                    <a:pt x="96" y="517"/>
                  </a:cubicBezTo>
                  <a:cubicBezTo>
                    <a:pt x="79" y="494"/>
                    <a:pt x="84" y="478"/>
                    <a:pt x="73" y="455"/>
                  </a:cubicBezTo>
                  <a:cubicBezTo>
                    <a:pt x="51" y="416"/>
                    <a:pt x="23" y="399"/>
                    <a:pt x="0" y="3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7" name="Freeform 65"/>
            <p:cNvSpPr>
              <a:spLocks noChangeArrowheads="1"/>
            </p:cNvSpPr>
            <p:nvPr/>
          </p:nvSpPr>
          <p:spPr bwMode="auto">
            <a:xfrm>
              <a:off x="16796660" y="5309054"/>
              <a:ext cx="147628" cy="95250"/>
            </a:xfrm>
            <a:custGeom>
              <a:avLst/>
              <a:gdLst>
                <a:gd name="T0" fmla="*/ 12 w 412"/>
                <a:gd name="T1" fmla="*/ 190 h 265"/>
                <a:gd name="T2" fmla="*/ 12 w 412"/>
                <a:gd name="T3" fmla="*/ 190 h 265"/>
                <a:gd name="T4" fmla="*/ 0 w 412"/>
                <a:gd name="T5" fmla="*/ 162 h 265"/>
                <a:gd name="T6" fmla="*/ 113 w 412"/>
                <a:gd name="T7" fmla="*/ 146 h 265"/>
                <a:gd name="T8" fmla="*/ 135 w 412"/>
                <a:gd name="T9" fmla="*/ 28 h 265"/>
                <a:gd name="T10" fmla="*/ 237 w 412"/>
                <a:gd name="T11" fmla="*/ 0 h 265"/>
                <a:gd name="T12" fmla="*/ 298 w 412"/>
                <a:gd name="T13" fmla="*/ 28 h 265"/>
                <a:gd name="T14" fmla="*/ 411 w 412"/>
                <a:gd name="T15" fmla="*/ 56 h 265"/>
                <a:gd name="T16" fmla="*/ 411 w 412"/>
                <a:gd name="T17" fmla="*/ 56 h 265"/>
                <a:gd name="T18" fmla="*/ 371 w 412"/>
                <a:gd name="T19" fmla="*/ 106 h 265"/>
                <a:gd name="T20" fmla="*/ 343 w 412"/>
                <a:gd name="T21" fmla="*/ 134 h 265"/>
                <a:gd name="T22" fmla="*/ 354 w 412"/>
                <a:gd name="T23" fmla="*/ 219 h 265"/>
                <a:gd name="T24" fmla="*/ 349 w 412"/>
                <a:gd name="T25" fmla="*/ 219 h 265"/>
                <a:gd name="T26" fmla="*/ 304 w 412"/>
                <a:gd name="T27" fmla="*/ 219 h 265"/>
                <a:gd name="T28" fmla="*/ 253 w 412"/>
                <a:gd name="T29" fmla="*/ 230 h 265"/>
                <a:gd name="T30" fmla="*/ 231 w 412"/>
                <a:gd name="T31" fmla="*/ 247 h 265"/>
                <a:gd name="T32" fmla="*/ 180 w 412"/>
                <a:gd name="T33" fmla="*/ 247 h 265"/>
                <a:gd name="T34" fmla="*/ 113 w 412"/>
                <a:gd name="T35" fmla="*/ 264 h 265"/>
                <a:gd name="T36" fmla="*/ 12 w 412"/>
                <a:gd name="T37" fmla="*/ 190 h 2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12" h="265">
                  <a:moveTo>
                    <a:pt x="12" y="190"/>
                  </a:moveTo>
                  <a:lnTo>
                    <a:pt x="12" y="190"/>
                  </a:lnTo>
                  <a:cubicBezTo>
                    <a:pt x="6" y="185"/>
                    <a:pt x="0" y="174"/>
                    <a:pt x="0" y="162"/>
                  </a:cubicBezTo>
                  <a:cubicBezTo>
                    <a:pt x="40" y="151"/>
                    <a:pt x="79" y="174"/>
                    <a:pt x="113" y="146"/>
                  </a:cubicBezTo>
                  <a:cubicBezTo>
                    <a:pt x="147" y="112"/>
                    <a:pt x="130" y="73"/>
                    <a:pt x="135" y="28"/>
                  </a:cubicBezTo>
                  <a:cubicBezTo>
                    <a:pt x="175" y="28"/>
                    <a:pt x="197" y="0"/>
                    <a:pt x="237" y="0"/>
                  </a:cubicBezTo>
                  <a:cubicBezTo>
                    <a:pt x="265" y="0"/>
                    <a:pt x="276" y="16"/>
                    <a:pt x="298" y="28"/>
                  </a:cubicBezTo>
                  <a:cubicBezTo>
                    <a:pt x="343" y="44"/>
                    <a:pt x="371" y="39"/>
                    <a:pt x="411" y="56"/>
                  </a:cubicBezTo>
                  <a:lnTo>
                    <a:pt x="411" y="56"/>
                  </a:lnTo>
                  <a:cubicBezTo>
                    <a:pt x="399" y="78"/>
                    <a:pt x="388" y="89"/>
                    <a:pt x="371" y="106"/>
                  </a:cubicBezTo>
                  <a:cubicBezTo>
                    <a:pt x="360" y="117"/>
                    <a:pt x="343" y="123"/>
                    <a:pt x="343" y="134"/>
                  </a:cubicBezTo>
                  <a:cubicBezTo>
                    <a:pt x="343" y="168"/>
                    <a:pt x="349" y="185"/>
                    <a:pt x="354" y="219"/>
                  </a:cubicBezTo>
                  <a:cubicBezTo>
                    <a:pt x="349" y="219"/>
                    <a:pt x="349" y="219"/>
                    <a:pt x="349" y="219"/>
                  </a:cubicBezTo>
                  <a:cubicBezTo>
                    <a:pt x="304" y="219"/>
                    <a:pt x="304" y="219"/>
                    <a:pt x="304" y="219"/>
                  </a:cubicBezTo>
                  <a:cubicBezTo>
                    <a:pt x="281" y="219"/>
                    <a:pt x="270" y="219"/>
                    <a:pt x="253" y="230"/>
                  </a:cubicBezTo>
                  <a:cubicBezTo>
                    <a:pt x="242" y="236"/>
                    <a:pt x="242" y="247"/>
                    <a:pt x="231" y="247"/>
                  </a:cubicBezTo>
                  <a:cubicBezTo>
                    <a:pt x="180" y="247"/>
                    <a:pt x="180" y="247"/>
                    <a:pt x="180" y="247"/>
                  </a:cubicBezTo>
                  <a:cubicBezTo>
                    <a:pt x="152" y="247"/>
                    <a:pt x="135" y="264"/>
                    <a:pt x="113" y="264"/>
                  </a:cubicBezTo>
                  <a:cubicBezTo>
                    <a:pt x="68" y="264"/>
                    <a:pt x="29" y="236"/>
                    <a:pt x="12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8" name="Freeform 66"/>
            <p:cNvSpPr>
              <a:spLocks noChangeArrowheads="1"/>
            </p:cNvSpPr>
            <p:nvPr/>
          </p:nvSpPr>
          <p:spPr bwMode="auto">
            <a:xfrm>
              <a:off x="16656970" y="5275717"/>
              <a:ext cx="574638" cy="125412"/>
            </a:xfrm>
            <a:custGeom>
              <a:avLst/>
              <a:gdLst>
                <a:gd name="T0" fmla="*/ 399 w 1595"/>
                <a:gd name="T1" fmla="*/ 286 h 349"/>
                <a:gd name="T2" fmla="*/ 399 w 1595"/>
                <a:gd name="T3" fmla="*/ 286 h 349"/>
                <a:gd name="T4" fmla="*/ 387 w 1595"/>
                <a:gd name="T5" fmla="*/ 258 h 349"/>
                <a:gd name="T6" fmla="*/ 500 w 1595"/>
                <a:gd name="T7" fmla="*/ 242 h 349"/>
                <a:gd name="T8" fmla="*/ 522 w 1595"/>
                <a:gd name="T9" fmla="*/ 124 h 349"/>
                <a:gd name="T10" fmla="*/ 624 w 1595"/>
                <a:gd name="T11" fmla="*/ 96 h 349"/>
                <a:gd name="T12" fmla="*/ 685 w 1595"/>
                <a:gd name="T13" fmla="*/ 124 h 349"/>
                <a:gd name="T14" fmla="*/ 798 w 1595"/>
                <a:gd name="T15" fmla="*/ 152 h 349"/>
                <a:gd name="T16" fmla="*/ 798 w 1595"/>
                <a:gd name="T17" fmla="*/ 152 h 349"/>
                <a:gd name="T18" fmla="*/ 983 w 1595"/>
                <a:gd name="T19" fmla="*/ 124 h 349"/>
                <a:gd name="T20" fmla="*/ 1118 w 1595"/>
                <a:gd name="T21" fmla="*/ 146 h 349"/>
                <a:gd name="T22" fmla="*/ 1297 w 1595"/>
                <a:gd name="T23" fmla="*/ 124 h 349"/>
                <a:gd name="T24" fmla="*/ 1336 w 1595"/>
                <a:gd name="T25" fmla="*/ 124 h 349"/>
                <a:gd name="T26" fmla="*/ 1476 w 1595"/>
                <a:gd name="T27" fmla="*/ 140 h 349"/>
                <a:gd name="T28" fmla="*/ 1538 w 1595"/>
                <a:gd name="T29" fmla="*/ 146 h 349"/>
                <a:gd name="T30" fmla="*/ 1594 w 1595"/>
                <a:gd name="T31" fmla="*/ 39 h 349"/>
                <a:gd name="T32" fmla="*/ 1577 w 1595"/>
                <a:gd name="T33" fmla="*/ 11 h 349"/>
                <a:gd name="T34" fmla="*/ 1577 w 1595"/>
                <a:gd name="T35" fmla="*/ 11 h 349"/>
                <a:gd name="T36" fmla="*/ 1527 w 1595"/>
                <a:gd name="T37" fmla="*/ 51 h 349"/>
                <a:gd name="T38" fmla="*/ 1409 w 1595"/>
                <a:gd name="T39" fmla="*/ 11 h 349"/>
                <a:gd name="T40" fmla="*/ 1252 w 1595"/>
                <a:gd name="T41" fmla="*/ 17 h 349"/>
                <a:gd name="T42" fmla="*/ 1135 w 1595"/>
                <a:gd name="T43" fmla="*/ 0 h 349"/>
                <a:gd name="T44" fmla="*/ 893 w 1595"/>
                <a:gd name="T45" fmla="*/ 39 h 349"/>
                <a:gd name="T46" fmla="*/ 820 w 1595"/>
                <a:gd name="T47" fmla="*/ 17 h 349"/>
                <a:gd name="T48" fmla="*/ 668 w 1595"/>
                <a:gd name="T49" fmla="*/ 56 h 349"/>
                <a:gd name="T50" fmla="*/ 652 w 1595"/>
                <a:gd name="T51" fmla="*/ 51 h 349"/>
                <a:gd name="T52" fmla="*/ 562 w 1595"/>
                <a:gd name="T53" fmla="*/ 39 h 349"/>
                <a:gd name="T54" fmla="*/ 438 w 1595"/>
                <a:gd name="T55" fmla="*/ 90 h 349"/>
                <a:gd name="T56" fmla="*/ 197 w 1595"/>
                <a:gd name="T57" fmla="*/ 140 h 349"/>
                <a:gd name="T58" fmla="*/ 152 w 1595"/>
                <a:gd name="T59" fmla="*/ 140 h 349"/>
                <a:gd name="T60" fmla="*/ 11 w 1595"/>
                <a:gd name="T61" fmla="*/ 152 h 349"/>
                <a:gd name="T62" fmla="*/ 11 w 1595"/>
                <a:gd name="T63" fmla="*/ 152 h 349"/>
                <a:gd name="T64" fmla="*/ 0 w 1595"/>
                <a:gd name="T65" fmla="*/ 185 h 349"/>
                <a:gd name="T66" fmla="*/ 22 w 1595"/>
                <a:gd name="T67" fmla="*/ 236 h 349"/>
                <a:gd name="T68" fmla="*/ 45 w 1595"/>
                <a:gd name="T69" fmla="*/ 348 h 349"/>
                <a:gd name="T70" fmla="*/ 197 w 1595"/>
                <a:gd name="T71" fmla="*/ 315 h 349"/>
                <a:gd name="T72" fmla="*/ 236 w 1595"/>
                <a:gd name="T73" fmla="*/ 315 h 349"/>
                <a:gd name="T74" fmla="*/ 303 w 1595"/>
                <a:gd name="T75" fmla="*/ 332 h 349"/>
                <a:gd name="T76" fmla="*/ 303 w 1595"/>
                <a:gd name="T77" fmla="*/ 332 h 349"/>
                <a:gd name="T78" fmla="*/ 399 w 1595"/>
                <a:gd name="T79" fmla="*/ 286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95" h="349">
                  <a:moveTo>
                    <a:pt x="399" y="286"/>
                  </a:moveTo>
                  <a:lnTo>
                    <a:pt x="399" y="286"/>
                  </a:lnTo>
                  <a:cubicBezTo>
                    <a:pt x="393" y="281"/>
                    <a:pt x="387" y="270"/>
                    <a:pt x="387" y="258"/>
                  </a:cubicBezTo>
                  <a:cubicBezTo>
                    <a:pt x="427" y="247"/>
                    <a:pt x="466" y="270"/>
                    <a:pt x="500" y="242"/>
                  </a:cubicBezTo>
                  <a:cubicBezTo>
                    <a:pt x="534" y="208"/>
                    <a:pt x="517" y="169"/>
                    <a:pt x="522" y="124"/>
                  </a:cubicBezTo>
                  <a:cubicBezTo>
                    <a:pt x="562" y="124"/>
                    <a:pt x="584" y="96"/>
                    <a:pt x="624" y="96"/>
                  </a:cubicBezTo>
                  <a:cubicBezTo>
                    <a:pt x="652" y="96"/>
                    <a:pt x="663" y="112"/>
                    <a:pt x="685" y="124"/>
                  </a:cubicBezTo>
                  <a:cubicBezTo>
                    <a:pt x="730" y="140"/>
                    <a:pt x="758" y="135"/>
                    <a:pt x="798" y="152"/>
                  </a:cubicBezTo>
                  <a:lnTo>
                    <a:pt x="798" y="152"/>
                  </a:lnTo>
                  <a:cubicBezTo>
                    <a:pt x="871" y="135"/>
                    <a:pt x="910" y="124"/>
                    <a:pt x="983" y="124"/>
                  </a:cubicBezTo>
                  <a:cubicBezTo>
                    <a:pt x="1034" y="124"/>
                    <a:pt x="1062" y="140"/>
                    <a:pt x="1118" y="146"/>
                  </a:cubicBezTo>
                  <a:cubicBezTo>
                    <a:pt x="1297" y="124"/>
                    <a:pt x="1297" y="124"/>
                    <a:pt x="1297" y="124"/>
                  </a:cubicBezTo>
                  <a:cubicBezTo>
                    <a:pt x="1336" y="124"/>
                    <a:pt x="1336" y="124"/>
                    <a:pt x="1336" y="124"/>
                  </a:cubicBezTo>
                  <a:cubicBezTo>
                    <a:pt x="1392" y="124"/>
                    <a:pt x="1420" y="140"/>
                    <a:pt x="1476" y="140"/>
                  </a:cubicBezTo>
                  <a:cubicBezTo>
                    <a:pt x="1499" y="140"/>
                    <a:pt x="1516" y="146"/>
                    <a:pt x="1538" y="146"/>
                  </a:cubicBezTo>
                  <a:cubicBezTo>
                    <a:pt x="1583" y="146"/>
                    <a:pt x="1594" y="84"/>
                    <a:pt x="1594" y="39"/>
                  </a:cubicBezTo>
                  <a:cubicBezTo>
                    <a:pt x="1594" y="23"/>
                    <a:pt x="1589" y="23"/>
                    <a:pt x="1577" y="11"/>
                  </a:cubicBezTo>
                  <a:lnTo>
                    <a:pt x="1577" y="11"/>
                  </a:lnTo>
                  <a:cubicBezTo>
                    <a:pt x="1566" y="28"/>
                    <a:pt x="1549" y="51"/>
                    <a:pt x="1527" y="51"/>
                  </a:cubicBezTo>
                  <a:cubicBezTo>
                    <a:pt x="1476" y="51"/>
                    <a:pt x="1454" y="11"/>
                    <a:pt x="1409" y="11"/>
                  </a:cubicBezTo>
                  <a:cubicBezTo>
                    <a:pt x="1347" y="11"/>
                    <a:pt x="1313" y="17"/>
                    <a:pt x="1252" y="17"/>
                  </a:cubicBezTo>
                  <a:cubicBezTo>
                    <a:pt x="1207" y="17"/>
                    <a:pt x="1180" y="0"/>
                    <a:pt x="1135" y="0"/>
                  </a:cubicBezTo>
                  <a:cubicBezTo>
                    <a:pt x="1039" y="0"/>
                    <a:pt x="989" y="39"/>
                    <a:pt x="893" y="39"/>
                  </a:cubicBezTo>
                  <a:cubicBezTo>
                    <a:pt x="865" y="39"/>
                    <a:pt x="848" y="17"/>
                    <a:pt x="820" y="17"/>
                  </a:cubicBezTo>
                  <a:cubicBezTo>
                    <a:pt x="758" y="17"/>
                    <a:pt x="730" y="56"/>
                    <a:pt x="668" y="56"/>
                  </a:cubicBezTo>
                  <a:cubicBezTo>
                    <a:pt x="663" y="56"/>
                    <a:pt x="657" y="51"/>
                    <a:pt x="652" y="51"/>
                  </a:cubicBezTo>
                  <a:cubicBezTo>
                    <a:pt x="562" y="39"/>
                    <a:pt x="562" y="39"/>
                    <a:pt x="562" y="39"/>
                  </a:cubicBezTo>
                  <a:cubicBezTo>
                    <a:pt x="505" y="39"/>
                    <a:pt x="489" y="73"/>
                    <a:pt x="438" y="90"/>
                  </a:cubicBezTo>
                  <a:cubicBezTo>
                    <a:pt x="348" y="118"/>
                    <a:pt x="292" y="140"/>
                    <a:pt x="197" y="140"/>
                  </a:cubicBezTo>
                  <a:cubicBezTo>
                    <a:pt x="152" y="140"/>
                    <a:pt x="152" y="140"/>
                    <a:pt x="152" y="140"/>
                  </a:cubicBezTo>
                  <a:cubicBezTo>
                    <a:pt x="11" y="152"/>
                    <a:pt x="11" y="152"/>
                    <a:pt x="11" y="152"/>
                  </a:cubicBezTo>
                  <a:lnTo>
                    <a:pt x="11" y="152"/>
                  </a:lnTo>
                  <a:cubicBezTo>
                    <a:pt x="5" y="163"/>
                    <a:pt x="0" y="174"/>
                    <a:pt x="0" y="185"/>
                  </a:cubicBezTo>
                  <a:cubicBezTo>
                    <a:pt x="0" y="208"/>
                    <a:pt x="17" y="219"/>
                    <a:pt x="22" y="236"/>
                  </a:cubicBezTo>
                  <a:cubicBezTo>
                    <a:pt x="39" y="281"/>
                    <a:pt x="33" y="309"/>
                    <a:pt x="45" y="348"/>
                  </a:cubicBezTo>
                  <a:cubicBezTo>
                    <a:pt x="107" y="337"/>
                    <a:pt x="140" y="315"/>
                    <a:pt x="197" y="315"/>
                  </a:cubicBezTo>
                  <a:cubicBezTo>
                    <a:pt x="236" y="315"/>
                    <a:pt x="236" y="315"/>
                    <a:pt x="236" y="315"/>
                  </a:cubicBezTo>
                  <a:cubicBezTo>
                    <a:pt x="264" y="315"/>
                    <a:pt x="286" y="315"/>
                    <a:pt x="303" y="332"/>
                  </a:cubicBezTo>
                  <a:lnTo>
                    <a:pt x="303" y="332"/>
                  </a:lnTo>
                  <a:cubicBezTo>
                    <a:pt x="343" y="320"/>
                    <a:pt x="359" y="303"/>
                    <a:pt x="399" y="2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59" name="Freeform 67"/>
            <p:cNvSpPr>
              <a:spLocks noChangeArrowheads="1"/>
            </p:cNvSpPr>
            <p:nvPr/>
          </p:nvSpPr>
          <p:spPr bwMode="auto">
            <a:xfrm>
              <a:off x="18171345" y="5205868"/>
              <a:ext cx="1371511" cy="395287"/>
            </a:xfrm>
            <a:custGeom>
              <a:avLst/>
              <a:gdLst>
                <a:gd name="T0" fmla="*/ 545 w 3810"/>
                <a:gd name="T1" fmla="*/ 1006 h 1097"/>
                <a:gd name="T2" fmla="*/ 966 w 3810"/>
                <a:gd name="T3" fmla="*/ 871 h 1097"/>
                <a:gd name="T4" fmla="*/ 1247 w 3810"/>
                <a:gd name="T5" fmla="*/ 860 h 1097"/>
                <a:gd name="T6" fmla="*/ 1410 w 3810"/>
                <a:gd name="T7" fmla="*/ 820 h 1097"/>
                <a:gd name="T8" fmla="*/ 1545 w 3810"/>
                <a:gd name="T9" fmla="*/ 826 h 1097"/>
                <a:gd name="T10" fmla="*/ 1753 w 3810"/>
                <a:gd name="T11" fmla="*/ 848 h 1097"/>
                <a:gd name="T12" fmla="*/ 1983 w 3810"/>
                <a:gd name="T13" fmla="*/ 843 h 1097"/>
                <a:gd name="T14" fmla="*/ 2163 w 3810"/>
                <a:gd name="T15" fmla="*/ 989 h 1097"/>
                <a:gd name="T16" fmla="*/ 2269 w 3810"/>
                <a:gd name="T17" fmla="*/ 994 h 1097"/>
                <a:gd name="T18" fmla="*/ 2320 w 3810"/>
                <a:gd name="T19" fmla="*/ 989 h 1097"/>
                <a:gd name="T20" fmla="*/ 2393 w 3810"/>
                <a:gd name="T21" fmla="*/ 1017 h 1097"/>
                <a:gd name="T22" fmla="*/ 2483 w 3810"/>
                <a:gd name="T23" fmla="*/ 1039 h 1097"/>
                <a:gd name="T24" fmla="*/ 2668 w 3810"/>
                <a:gd name="T25" fmla="*/ 1000 h 1097"/>
                <a:gd name="T26" fmla="*/ 2713 w 3810"/>
                <a:gd name="T27" fmla="*/ 905 h 1097"/>
                <a:gd name="T28" fmla="*/ 2651 w 3810"/>
                <a:gd name="T29" fmla="*/ 742 h 1097"/>
                <a:gd name="T30" fmla="*/ 2494 w 3810"/>
                <a:gd name="T31" fmla="*/ 393 h 1097"/>
                <a:gd name="T32" fmla="*/ 2466 w 3810"/>
                <a:gd name="T33" fmla="*/ 433 h 1097"/>
                <a:gd name="T34" fmla="*/ 2393 w 3810"/>
                <a:gd name="T35" fmla="*/ 427 h 1097"/>
                <a:gd name="T36" fmla="*/ 2545 w 3810"/>
                <a:gd name="T37" fmla="*/ 303 h 1097"/>
                <a:gd name="T38" fmla="*/ 2887 w 3810"/>
                <a:gd name="T39" fmla="*/ 298 h 1097"/>
                <a:gd name="T40" fmla="*/ 3095 w 3810"/>
                <a:gd name="T41" fmla="*/ 348 h 1097"/>
                <a:gd name="T42" fmla="*/ 3269 w 3810"/>
                <a:gd name="T43" fmla="*/ 163 h 1097"/>
                <a:gd name="T44" fmla="*/ 3573 w 3810"/>
                <a:gd name="T45" fmla="*/ 174 h 1097"/>
                <a:gd name="T46" fmla="*/ 3747 w 3810"/>
                <a:gd name="T47" fmla="*/ 56 h 1097"/>
                <a:gd name="T48" fmla="*/ 3494 w 3810"/>
                <a:gd name="T49" fmla="*/ 67 h 1097"/>
                <a:gd name="T50" fmla="*/ 3067 w 3810"/>
                <a:gd name="T51" fmla="*/ 96 h 1097"/>
                <a:gd name="T52" fmla="*/ 2663 w 3810"/>
                <a:gd name="T53" fmla="*/ 0 h 1097"/>
                <a:gd name="T54" fmla="*/ 2118 w 3810"/>
                <a:gd name="T55" fmla="*/ 51 h 1097"/>
                <a:gd name="T56" fmla="*/ 1910 w 3810"/>
                <a:gd name="T57" fmla="*/ 73 h 1097"/>
                <a:gd name="T58" fmla="*/ 1567 w 3810"/>
                <a:gd name="T59" fmla="*/ 152 h 1097"/>
                <a:gd name="T60" fmla="*/ 1331 w 3810"/>
                <a:gd name="T61" fmla="*/ 202 h 1097"/>
                <a:gd name="T62" fmla="*/ 899 w 3810"/>
                <a:gd name="T63" fmla="*/ 191 h 1097"/>
                <a:gd name="T64" fmla="*/ 696 w 3810"/>
                <a:gd name="T65" fmla="*/ 197 h 1097"/>
                <a:gd name="T66" fmla="*/ 533 w 3810"/>
                <a:gd name="T67" fmla="*/ 208 h 1097"/>
                <a:gd name="T68" fmla="*/ 354 w 3810"/>
                <a:gd name="T69" fmla="*/ 259 h 1097"/>
                <a:gd name="T70" fmla="*/ 427 w 3810"/>
                <a:gd name="T71" fmla="*/ 326 h 1097"/>
                <a:gd name="T72" fmla="*/ 657 w 3810"/>
                <a:gd name="T73" fmla="*/ 259 h 1097"/>
                <a:gd name="T74" fmla="*/ 854 w 3810"/>
                <a:gd name="T75" fmla="*/ 331 h 1097"/>
                <a:gd name="T76" fmla="*/ 1129 w 3810"/>
                <a:gd name="T77" fmla="*/ 410 h 1097"/>
                <a:gd name="T78" fmla="*/ 927 w 3810"/>
                <a:gd name="T79" fmla="*/ 477 h 1097"/>
                <a:gd name="T80" fmla="*/ 556 w 3810"/>
                <a:gd name="T81" fmla="*/ 438 h 1097"/>
                <a:gd name="T82" fmla="*/ 371 w 3810"/>
                <a:gd name="T83" fmla="*/ 494 h 1097"/>
                <a:gd name="T84" fmla="*/ 224 w 3810"/>
                <a:gd name="T85" fmla="*/ 607 h 1097"/>
                <a:gd name="T86" fmla="*/ 0 w 3810"/>
                <a:gd name="T87" fmla="*/ 753 h 1097"/>
                <a:gd name="T88" fmla="*/ 483 w 3810"/>
                <a:gd name="T89" fmla="*/ 1067 h 10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810" h="1097">
                  <a:moveTo>
                    <a:pt x="545" y="1067"/>
                  </a:moveTo>
                  <a:lnTo>
                    <a:pt x="545" y="1067"/>
                  </a:lnTo>
                  <a:cubicBezTo>
                    <a:pt x="550" y="1045"/>
                    <a:pt x="528" y="1023"/>
                    <a:pt x="545" y="1006"/>
                  </a:cubicBezTo>
                  <a:cubicBezTo>
                    <a:pt x="562" y="978"/>
                    <a:pt x="595" y="994"/>
                    <a:pt x="634" y="989"/>
                  </a:cubicBezTo>
                  <a:cubicBezTo>
                    <a:pt x="691" y="978"/>
                    <a:pt x="719" y="966"/>
                    <a:pt x="769" y="955"/>
                  </a:cubicBezTo>
                  <a:cubicBezTo>
                    <a:pt x="854" y="933"/>
                    <a:pt x="899" y="916"/>
                    <a:pt x="966" y="871"/>
                  </a:cubicBezTo>
                  <a:cubicBezTo>
                    <a:pt x="1005" y="848"/>
                    <a:pt x="1011" y="815"/>
                    <a:pt x="1050" y="792"/>
                  </a:cubicBezTo>
                  <a:cubicBezTo>
                    <a:pt x="1095" y="798"/>
                    <a:pt x="1118" y="798"/>
                    <a:pt x="1157" y="809"/>
                  </a:cubicBezTo>
                  <a:cubicBezTo>
                    <a:pt x="1196" y="826"/>
                    <a:pt x="1208" y="860"/>
                    <a:pt x="1247" y="860"/>
                  </a:cubicBezTo>
                  <a:cubicBezTo>
                    <a:pt x="1286" y="860"/>
                    <a:pt x="1286" y="860"/>
                    <a:pt x="1286" y="860"/>
                  </a:cubicBezTo>
                  <a:cubicBezTo>
                    <a:pt x="1382" y="826"/>
                    <a:pt x="1382" y="826"/>
                    <a:pt x="1382" y="826"/>
                  </a:cubicBezTo>
                  <a:cubicBezTo>
                    <a:pt x="1393" y="826"/>
                    <a:pt x="1399" y="820"/>
                    <a:pt x="1410" y="820"/>
                  </a:cubicBezTo>
                  <a:cubicBezTo>
                    <a:pt x="1427" y="820"/>
                    <a:pt x="1427" y="837"/>
                    <a:pt x="1443" y="837"/>
                  </a:cubicBezTo>
                  <a:cubicBezTo>
                    <a:pt x="1466" y="837"/>
                    <a:pt x="1472" y="815"/>
                    <a:pt x="1494" y="815"/>
                  </a:cubicBezTo>
                  <a:cubicBezTo>
                    <a:pt x="1511" y="815"/>
                    <a:pt x="1522" y="826"/>
                    <a:pt x="1545" y="826"/>
                  </a:cubicBezTo>
                  <a:cubicBezTo>
                    <a:pt x="1562" y="826"/>
                    <a:pt x="1567" y="815"/>
                    <a:pt x="1584" y="815"/>
                  </a:cubicBezTo>
                  <a:cubicBezTo>
                    <a:pt x="1601" y="815"/>
                    <a:pt x="1607" y="831"/>
                    <a:pt x="1623" y="837"/>
                  </a:cubicBezTo>
                  <a:cubicBezTo>
                    <a:pt x="1674" y="854"/>
                    <a:pt x="1702" y="848"/>
                    <a:pt x="1753" y="848"/>
                  </a:cubicBezTo>
                  <a:cubicBezTo>
                    <a:pt x="1786" y="848"/>
                    <a:pt x="1803" y="848"/>
                    <a:pt x="1831" y="848"/>
                  </a:cubicBezTo>
                  <a:cubicBezTo>
                    <a:pt x="1882" y="848"/>
                    <a:pt x="1904" y="815"/>
                    <a:pt x="1949" y="815"/>
                  </a:cubicBezTo>
                  <a:cubicBezTo>
                    <a:pt x="1966" y="815"/>
                    <a:pt x="1966" y="843"/>
                    <a:pt x="1983" y="843"/>
                  </a:cubicBezTo>
                  <a:cubicBezTo>
                    <a:pt x="2005" y="843"/>
                    <a:pt x="2017" y="826"/>
                    <a:pt x="2039" y="826"/>
                  </a:cubicBezTo>
                  <a:cubicBezTo>
                    <a:pt x="2073" y="826"/>
                    <a:pt x="2062" y="871"/>
                    <a:pt x="2078" y="899"/>
                  </a:cubicBezTo>
                  <a:cubicBezTo>
                    <a:pt x="2095" y="944"/>
                    <a:pt x="2123" y="961"/>
                    <a:pt x="2163" y="989"/>
                  </a:cubicBezTo>
                  <a:cubicBezTo>
                    <a:pt x="2185" y="994"/>
                    <a:pt x="2185" y="1017"/>
                    <a:pt x="2208" y="1017"/>
                  </a:cubicBezTo>
                  <a:cubicBezTo>
                    <a:pt x="2224" y="1017"/>
                    <a:pt x="2213" y="978"/>
                    <a:pt x="2230" y="978"/>
                  </a:cubicBezTo>
                  <a:cubicBezTo>
                    <a:pt x="2247" y="978"/>
                    <a:pt x="2252" y="994"/>
                    <a:pt x="2269" y="994"/>
                  </a:cubicBezTo>
                  <a:cubicBezTo>
                    <a:pt x="2281" y="994"/>
                    <a:pt x="2286" y="978"/>
                    <a:pt x="2303" y="978"/>
                  </a:cubicBezTo>
                  <a:cubicBezTo>
                    <a:pt x="2320" y="978"/>
                    <a:pt x="2320" y="978"/>
                    <a:pt x="2320" y="978"/>
                  </a:cubicBezTo>
                  <a:cubicBezTo>
                    <a:pt x="2320" y="983"/>
                    <a:pt x="2320" y="983"/>
                    <a:pt x="2320" y="989"/>
                  </a:cubicBezTo>
                  <a:cubicBezTo>
                    <a:pt x="2320" y="1006"/>
                    <a:pt x="2309" y="1011"/>
                    <a:pt x="2309" y="1028"/>
                  </a:cubicBezTo>
                  <a:cubicBezTo>
                    <a:pt x="2309" y="1039"/>
                    <a:pt x="2320" y="1056"/>
                    <a:pt x="2331" y="1056"/>
                  </a:cubicBezTo>
                  <a:cubicBezTo>
                    <a:pt x="2359" y="1056"/>
                    <a:pt x="2365" y="1028"/>
                    <a:pt x="2393" y="1017"/>
                  </a:cubicBezTo>
                  <a:cubicBezTo>
                    <a:pt x="2404" y="1039"/>
                    <a:pt x="2416" y="1045"/>
                    <a:pt x="2421" y="1067"/>
                  </a:cubicBezTo>
                  <a:cubicBezTo>
                    <a:pt x="2432" y="1084"/>
                    <a:pt x="2444" y="1084"/>
                    <a:pt x="2460" y="1096"/>
                  </a:cubicBezTo>
                  <a:cubicBezTo>
                    <a:pt x="2472" y="1073"/>
                    <a:pt x="2477" y="1062"/>
                    <a:pt x="2483" y="1039"/>
                  </a:cubicBezTo>
                  <a:cubicBezTo>
                    <a:pt x="2483" y="1023"/>
                    <a:pt x="2483" y="1000"/>
                    <a:pt x="2500" y="1000"/>
                  </a:cubicBezTo>
                  <a:cubicBezTo>
                    <a:pt x="2539" y="1000"/>
                    <a:pt x="2550" y="1039"/>
                    <a:pt x="2590" y="1039"/>
                  </a:cubicBezTo>
                  <a:cubicBezTo>
                    <a:pt x="2623" y="1039"/>
                    <a:pt x="2635" y="1017"/>
                    <a:pt x="2668" y="1000"/>
                  </a:cubicBezTo>
                  <a:cubicBezTo>
                    <a:pt x="2691" y="989"/>
                    <a:pt x="2724" y="994"/>
                    <a:pt x="2724" y="966"/>
                  </a:cubicBezTo>
                  <a:cubicBezTo>
                    <a:pt x="2724" y="944"/>
                    <a:pt x="2713" y="938"/>
                    <a:pt x="2713" y="916"/>
                  </a:cubicBezTo>
                  <a:cubicBezTo>
                    <a:pt x="2713" y="910"/>
                    <a:pt x="2713" y="910"/>
                    <a:pt x="2713" y="905"/>
                  </a:cubicBezTo>
                  <a:lnTo>
                    <a:pt x="2713" y="905"/>
                  </a:lnTo>
                  <a:cubicBezTo>
                    <a:pt x="2679" y="893"/>
                    <a:pt x="2679" y="860"/>
                    <a:pt x="2674" y="826"/>
                  </a:cubicBezTo>
                  <a:cubicBezTo>
                    <a:pt x="2668" y="792"/>
                    <a:pt x="2651" y="775"/>
                    <a:pt x="2651" y="742"/>
                  </a:cubicBezTo>
                  <a:cubicBezTo>
                    <a:pt x="2651" y="691"/>
                    <a:pt x="2691" y="663"/>
                    <a:pt x="2691" y="612"/>
                  </a:cubicBezTo>
                  <a:cubicBezTo>
                    <a:pt x="2691" y="545"/>
                    <a:pt x="2640" y="517"/>
                    <a:pt x="2590" y="472"/>
                  </a:cubicBezTo>
                  <a:cubicBezTo>
                    <a:pt x="2550" y="444"/>
                    <a:pt x="2533" y="421"/>
                    <a:pt x="2494" y="393"/>
                  </a:cubicBezTo>
                  <a:cubicBezTo>
                    <a:pt x="2455" y="444"/>
                    <a:pt x="2477" y="494"/>
                    <a:pt x="2427" y="545"/>
                  </a:cubicBezTo>
                  <a:cubicBezTo>
                    <a:pt x="2421" y="539"/>
                    <a:pt x="2421" y="539"/>
                    <a:pt x="2421" y="539"/>
                  </a:cubicBezTo>
                  <a:cubicBezTo>
                    <a:pt x="2421" y="494"/>
                    <a:pt x="2466" y="477"/>
                    <a:pt x="2466" y="433"/>
                  </a:cubicBezTo>
                  <a:cubicBezTo>
                    <a:pt x="2466" y="421"/>
                    <a:pt x="2466" y="410"/>
                    <a:pt x="2455" y="410"/>
                  </a:cubicBezTo>
                  <a:cubicBezTo>
                    <a:pt x="2438" y="410"/>
                    <a:pt x="2432" y="427"/>
                    <a:pt x="2416" y="427"/>
                  </a:cubicBezTo>
                  <a:cubicBezTo>
                    <a:pt x="2393" y="427"/>
                    <a:pt x="2393" y="427"/>
                    <a:pt x="2393" y="427"/>
                  </a:cubicBezTo>
                  <a:cubicBezTo>
                    <a:pt x="2393" y="399"/>
                    <a:pt x="2387" y="388"/>
                    <a:pt x="2387" y="365"/>
                  </a:cubicBezTo>
                  <a:cubicBezTo>
                    <a:pt x="2387" y="331"/>
                    <a:pt x="2427" y="337"/>
                    <a:pt x="2455" y="331"/>
                  </a:cubicBezTo>
                  <a:cubicBezTo>
                    <a:pt x="2489" y="320"/>
                    <a:pt x="2511" y="309"/>
                    <a:pt x="2545" y="303"/>
                  </a:cubicBezTo>
                  <a:cubicBezTo>
                    <a:pt x="2618" y="292"/>
                    <a:pt x="2657" y="281"/>
                    <a:pt x="2730" y="281"/>
                  </a:cubicBezTo>
                  <a:cubicBezTo>
                    <a:pt x="2775" y="281"/>
                    <a:pt x="2792" y="315"/>
                    <a:pt x="2837" y="315"/>
                  </a:cubicBezTo>
                  <a:cubicBezTo>
                    <a:pt x="2859" y="315"/>
                    <a:pt x="2871" y="298"/>
                    <a:pt x="2887" y="298"/>
                  </a:cubicBezTo>
                  <a:cubicBezTo>
                    <a:pt x="2921" y="298"/>
                    <a:pt x="2938" y="315"/>
                    <a:pt x="2966" y="315"/>
                  </a:cubicBezTo>
                  <a:cubicBezTo>
                    <a:pt x="3000" y="315"/>
                    <a:pt x="3022" y="303"/>
                    <a:pt x="3056" y="303"/>
                  </a:cubicBezTo>
                  <a:cubicBezTo>
                    <a:pt x="3078" y="303"/>
                    <a:pt x="3073" y="348"/>
                    <a:pt x="3095" y="348"/>
                  </a:cubicBezTo>
                  <a:cubicBezTo>
                    <a:pt x="3135" y="348"/>
                    <a:pt x="3146" y="320"/>
                    <a:pt x="3174" y="292"/>
                  </a:cubicBezTo>
                  <a:cubicBezTo>
                    <a:pt x="3191" y="270"/>
                    <a:pt x="3208" y="253"/>
                    <a:pt x="3225" y="225"/>
                  </a:cubicBezTo>
                  <a:cubicBezTo>
                    <a:pt x="3241" y="202"/>
                    <a:pt x="3236" y="163"/>
                    <a:pt x="3269" y="163"/>
                  </a:cubicBezTo>
                  <a:cubicBezTo>
                    <a:pt x="3314" y="163"/>
                    <a:pt x="3314" y="163"/>
                    <a:pt x="3314" y="163"/>
                  </a:cubicBezTo>
                  <a:cubicBezTo>
                    <a:pt x="3348" y="163"/>
                    <a:pt x="3365" y="169"/>
                    <a:pt x="3399" y="174"/>
                  </a:cubicBezTo>
                  <a:cubicBezTo>
                    <a:pt x="3466" y="174"/>
                    <a:pt x="3505" y="174"/>
                    <a:pt x="3573" y="174"/>
                  </a:cubicBezTo>
                  <a:cubicBezTo>
                    <a:pt x="3635" y="174"/>
                    <a:pt x="3674" y="186"/>
                    <a:pt x="3719" y="157"/>
                  </a:cubicBezTo>
                  <a:cubicBezTo>
                    <a:pt x="3764" y="129"/>
                    <a:pt x="3781" y="96"/>
                    <a:pt x="3809" y="51"/>
                  </a:cubicBezTo>
                  <a:cubicBezTo>
                    <a:pt x="3781" y="56"/>
                    <a:pt x="3769" y="56"/>
                    <a:pt x="3747" y="56"/>
                  </a:cubicBezTo>
                  <a:cubicBezTo>
                    <a:pt x="3680" y="56"/>
                    <a:pt x="3680" y="56"/>
                    <a:pt x="3680" y="56"/>
                  </a:cubicBezTo>
                  <a:cubicBezTo>
                    <a:pt x="3635" y="56"/>
                    <a:pt x="3607" y="73"/>
                    <a:pt x="3556" y="73"/>
                  </a:cubicBezTo>
                  <a:cubicBezTo>
                    <a:pt x="3533" y="73"/>
                    <a:pt x="3517" y="67"/>
                    <a:pt x="3494" y="67"/>
                  </a:cubicBezTo>
                  <a:cubicBezTo>
                    <a:pt x="3410" y="67"/>
                    <a:pt x="3365" y="118"/>
                    <a:pt x="3281" y="118"/>
                  </a:cubicBezTo>
                  <a:cubicBezTo>
                    <a:pt x="3236" y="118"/>
                    <a:pt x="3213" y="96"/>
                    <a:pt x="3168" y="96"/>
                  </a:cubicBezTo>
                  <a:cubicBezTo>
                    <a:pt x="3129" y="96"/>
                    <a:pt x="3106" y="96"/>
                    <a:pt x="3067" y="96"/>
                  </a:cubicBezTo>
                  <a:cubicBezTo>
                    <a:pt x="2972" y="96"/>
                    <a:pt x="2915" y="84"/>
                    <a:pt x="2826" y="45"/>
                  </a:cubicBezTo>
                  <a:cubicBezTo>
                    <a:pt x="2781" y="28"/>
                    <a:pt x="2758" y="0"/>
                    <a:pt x="2702" y="0"/>
                  </a:cubicBezTo>
                  <a:cubicBezTo>
                    <a:pt x="2663" y="0"/>
                    <a:pt x="2663" y="0"/>
                    <a:pt x="2663" y="0"/>
                  </a:cubicBezTo>
                  <a:cubicBezTo>
                    <a:pt x="2578" y="0"/>
                    <a:pt x="2539" y="51"/>
                    <a:pt x="2460" y="56"/>
                  </a:cubicBezTo>
                  <a:cubicBezTo>
                    <a:pt x="2258" y="96"/>
                    <a:pt x="2258" y="96"/>
                    <a:pt x="2258" y="96"/>
                  </a:cubicBezTo>
                  <a:cubicBezTo>
                    <a:pt x="2202" y="96"/>
                    <a:pt x="2174" y="51"/>
                    <a:pt x="2118" y="51"/>
                  </a:cubicBezTo>
                  <a:cubicBezTo>
                    <a:pt x="2078" y="51"/>
                    <a:pt x="2062" y="62"/>
                    <a:pt x="2028" y="73"/>
                  </a:cubicBezTo>
                  <a:cubicBezTo>
                    <a:pt x="2005" y="84"/>
                    <a:pt x="2000" y="101"/>
                    <a:pt x="1983" y="101"/>
                  </a:cubicBezTo>
                  <a:cubicBezTo>
                    <a:pt x="1949" y="101"/>
                    <a:pt x="1932" y="90"/>
                    <a:pt x="1910" y="73"/>
                  </a:cubicBezTo>
                  <a:cubicBezTo>
                    <a:pt x="1876" y="90"/>
                    <a:pt x="1865" y="107"/>
                    <a:pt x="1831" y="124"/>
                  </a:cubicBezTo>
                  <a:cubicBezTo>
                    <a:pt x="1758" y="152"/>
                    <a:pt x="1708" y="152"/>
                    <a:pt x="1629" y="152"/>
                  </a:cubicBezTo>
                  <a:cubicBezTo>
                    <a:pt x="1567" y="152"/>
                    <a:pt x="1567" y="152"/>
                    <a:pt x="1567" y="152"/>
                  </a:cubicBezTo>
                  <a:cubicBezTo>
                    <a:pt x="1528" y="152"/>
                    <a:pt x="1500" y="157"/>
                    <a:pt x="1466" y="169"/>
                  </a:cubicBezTo>
                  <a:cubicBezTo>
                    <a:pt x="1432" y="186"/>
                    <a:pt x="1415" y="202"/>
                    <a:pt x="1382" y="202"/>
                  </a:cubicBezTo>
                  <a:cubicBezTo>
                    <a:pt x="1331" y="202"/>
                    <a:pt x="1331" y="202"/>
                    <a:pt x="1331" y="202"/>
                  </a:cubicBezTo>
                  <a:cubicBezTo>
                    <a:pt x="1286" y="202"/>
                    <a:pt x="1264" y="186"/>
                    <a:pt x="1219" y="180"/>
                  </a:cubicBezTo>
                  <a:cubicBezTo>
                    <a:pt x="1123" y="163"/>
                    <a:pt x="1061" y="163"/>
                    <a:pt x="988" y="101"/>
                  </a:cubicBezTo>
                  <a:cubicBezTo>
                    <a:pt x="960" y="141"/>
                    <a:pt x="944" y="169"/>
                    <a:pt x="899" y="191"/>
                  </a:cubicBezTo>
                  <a:cubicBezTo>
                    <a:pt x="882" y="202"/>
                    <a:pt x="871" y="219"/>
                    <a:pt x="848" y="219"/>
                  </a:cubicBezTo>
                  <a:cubicBezTo>
                    <a:pt x="809" y="219"/>
                    <a:pt x="792" y="202"/>
                    <a:pt x="758" y="197"/>
                  </a:cubicBezTo>
                  <a:cubicBezTo>
                    <a:pt x="736" y="197"/>
                    <a:pt x="719" y="202"/>
                    <a:pt x="696" y="197"/>
                  </a:cubicBezTo>
                  <a:cubicBezTo>
                    <a:pt x="679" y="191"/>
                    <a:pt x="674" y="163"/>
                    <a:pt x="657" y="163"/>
                  </a:cubicBezTo>
                  <a:cubicBezTo>
                    <a:pt x="634" y="163"/>
                    <a:pt x="629" y="180"/>
                    <a:pt x="612" y="191"/>
                  </a:cubicBezTo>
                  <a:cubicBezTo>
                    <a:pt x="584" y="208"/>
                    <a:pt x="562" y="208"/>
                    <a:pt x="533" y="208"/>
                  </a:cubicBezTo>
                  <a:cubicBezTo>
                    <a:pt x="455" y="208"/>
                    <a:pt x="410" y="197"/>
                    <a:pt x="337" y="163"/>
                  </a:cubicBezTo>
                  <a:cubicBezTo>
                    <a:pt x="331" y="180"/>
                    <a:pt x="326" y="191"/>
                    <a:pt x="326" y="202"/>
                  </a:cubicBezTo>
                  <a:cubicBezTo>
                    <a:pt x="326" y="225"/>
                    <a:pt x="342" y="236"/>
                    <a:pt x="354" y="259"/>
                  </a:cubicBezTo>
                  <a:cubicBezTo>
                    <a:pt x="376" y="303"/>
                    <a:pt x="382" y="331"/>
                    <a:pt x="382" y="376"/>
                  </a:cubicBezTo>
                  <a:cubicBezTo>
                    <a:pt x="382" y="382"/>
                    <a:pt x="387" y="382"/>
                    <a:pt x="387" y="382"/>
                  </a:cubicBezTo>
                  <a:cubicBezTo>
                    <a:pt x="416" y="382"/>
                    <a:pt x="410" y="348"/>
                    <a:pt x="427" y="326"/>
                  </a:cubicBezTo>
                  <a:cubicBezTo>
                    <a:pt x="455" y="303"/>
                    <a:pt x="477" y="303"/>
                    <a:pt x="511" y="298"/>
                  </a:cubicBezTo>
                  <a:cubicBezTo>
                    <a:pt x="556" y="287"/>
                    <a:pt x="584" y="292"/>
                    <a:pt x="623" y="281"/>
                  </a:cubicBezTo>
                  <a:cubicBezTo>
                    <a:pt x="640" y="275"/>
                    <a:pt x="646" y="259"/>
                    <a:pt x="657" y="259"/>
                  </a:cubicBezTo>
                  <a:cubicBezTo>
                    <a:pt x="685" y="259"/>
                    <a:pt x="696" y="275"/>
                    <a:pt x="724" y="281"/>
                  </a:cubicBezTo>
                  <a:cubicBezTo>
                    <a:pt x="758" y="287"/>
                    <a:pt x="786" y="270"/>
                    <a:pt x="820" y="281"/>
                  </a:cubicBezTo>
                  <a:cubicBezTo>
                    <a:pt x="842" y="287"/>
                    <a:pt x="837" y="320"/>
                    <a:pt x="854" y="331"/>
                  </a:cubicBezTo>
                  <a:cubicBezTo>
                    <a:pt x="871" y="343"/>
                    <a:pt x="882" y="337"/>
                    <a:pt x="893" y="337"/>
                  </a:cubicBezTo>
                  <a:cubicBezTo>
                    <a:pt x="983" y="337"/>
                    <a:pt x="983" y="337"/>
                    <a:pt x="983" y="337"/>
                  </a:cubicBezTo>
                  <a:cubicBezTo>
                    <a:pt x="1050" y="337"/>
                    <a:pt x="1067" y="410"/>
                    <a:pt x="1129" y="410"/>
                  </a:cubicBezTo>
                  <a:cubicBezTo>
                    <a:pt x="1168" y="410"/>
                    <a:pt x="1185" y="399"/>
                    <a:pt x="1225" y="399"/>
                  </a:cubicBezTo>
                  <a:lnTo>
                    <a:pt x="1230" y="404"/>
                  </a:lnTo>
                  <a:cubicBezTo>
                    <a:pt x="1118" y="449"/>
                    <a:pt x="1050" y="477"/>
                    <a:pt x="927" y="477"/>
                  </a:cubicBezTo>
                  <a:cubicBezTo>
                    <a:pt x="887" y="477"/>
                    <a:pt x="871" y="461"/>
                    <a:pt x="831" y="461"/>
                  </a:cubicBezTo>
                  <a:cubicBezTo>
                    <a:pt x="769" y="461"/>
                    <a:pt x="741" y="494"/>
                    <a:pt x="679" y="494"/>
                  </a:cubicBezTo>
                  <a:cubicBezTo>
                    <a:pt x="629" y="494"/>
                    <a:pt x="601" y="466"/>
                    <a:pt x="556" y="438"/>
                  </a:cubicBezTo>
                  <a:cubicBezTo>
                    <a:pt x="528" y="427"/>
                    <a:pt x="522" y="404"/>
                    <a:pt x="494" y="404"/>
                  </a:cubicBezTo>
                  <a:cubicBezTo>
                    <a:pt x="444" y="404"/>
                    <a:pt x="460" y="500"/>
                    <a:pt x="410" y="500"/>
                  </a:cubicBezTo>
                  <a:cubicBezTo>
                    <a:pt x="393" y="500"/>
                    <a:pt x="387" y="494"/>
                    <a:pt x="371" y="494"/>
                  </a:cubicBezTo>
                  <a:cubicBezTo>
                    <a:pt x="320" y="506"/>
                    <a:pt x="281" y="511"/>
                    <a:pt x="247" y="551"/>
                  </a:cubicBezTo>
                  <a:cubicBezTo>
                    <a:pt x="236" y="562"/>
                    <a:pt x="219" y="568"/>
                    <a:pt x="219" y="584"/>
                  </a:cubicBezTo>
                  <a:cubicBezTo>
                    <a:pt x="219" y="596"/>
                    <a:pt x="224" y="596"/>
                    <a:pt x="224" y="607"/>
                  </a:cubicBezTo>
                  <a:cubicBezTo>
                    <a:pt x="224" y="669"/>
                    <a:pt x="163" y="685"/>
                    <a:pt x="101" y="702"/>
                  </a:cubicBezTo>
                  <a:cubicBezTo>
                    <a:pt x="62" y="719"/>
                    <a:pt x="34" y="742"/>
                    <a:pt x="0" y="753"/>
                  </a:cubicBezTo>
                  <a:lnTo>
                    <a:pt x="0" y="753"/>
                  </a:lnTo>
                  <a:cubicBezTo>
                    <a:pt x="5" y="809"/>
                    <a:pt x="39" y="837"/>
                    <a:pt x="78" y="876"/>
                  </a:cubicBezTo>
                  <a:cubicBezTo>
                    <a:pt x="118" y="921"/>
                    <a:pt x="146" y="950"/>
                    <a:pt x="196" y="972"/>
                  </a:cubicBezTo>
                  <a:cubicBezTo>
                    <a:pt x="303" y="1028"/>
                    <a:pt x="365" y="1067"/>
                    <a:pt x="483" y="1067"/>
                  </a:cubicBezTo>
                  <a:cubicBezTo>
                    <a:pt x="545" y="1067"/>
                    <a:pt x="545" y="1067"/>
                    <a:pt x="545" y="10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0" name="Freeform 68"/>
            <p:cNvSpPr>
              <a:spLocks noChangeArrowheads="1"/>
            </p:cNvSpPr>
            <p:nvPr/>
          </p:nvSpPr>
          <p:spPr bwMode="auto">
            <a:xfrm>
              <a:off x="17288753" y="4605793"/>
              <a:ext cx="849258" cy="536575"/>
            </a:xfrm>
            <a:custGeom>
              <a:avLst/>
              <a:gdLst>
                <a:gd name="T0" fmla="*/ 2253 w 2361"/>
                <a:gd name="T1" fmla="*/ 89 h 1489"/>
                <a:gd name="T2" fmla="*/ 2253 w 2361"/>
                <a:gd name="T3" fmla="*/ 89 h 1489"/>
                <a:gd name="T4" fmla="*/ 2253 w 2361"/>
                <a:gd name="T5" fmla="*/ 106 h 1489"/>
                <a:gd name="T6" fmla="*/ 2349 w 2361"/>
                <a:gd name="T7" fmla="*/ 117 h 1489"/>
                <a:gd name="T8" fmla="*/ 2360 w 2361"/>
                <a:gd name="T9" fmla="*/ 112 h 1489"/>
                <a:gd name="T10" fmla="*/ 2360 w 2361"/>
                <a:gd name="T11" fmla="*/ 84 h 1489"/>
                <a:gd name="T12" fmla="*/ 2298 w 2361"/>
                <a:gd name="T13" fmla="*/ 5 h 1489"/>
                <a:gd name="T14" fmla="*/ 2276 w 2361"/>
                <a:gd name="T15" fmla="*/ 33 h 1489"/>
                <a:gd name="T16" fmla="*/ 2253 w 2361"/>
                <a:gd name="T17" fmla="*/ 89 h 1489"/>
                <a:gd name="T18" fmla="*/ 1343 w 2361"/>
                <a:gd name="T19" fmla="*/ 1370 h 1489"/>
                <a:gd name="T20" fmla="*/ 1343 w 2361"/>
                <a:gd name="T21" fmla="*/ 1370 h 1489"/>
                <a:gd name="T22" fmla="*/ 1146 w 2361"/>
                <a:gd name="T23" fmla="*/ 1449 h 1489"/>
                <a:gd name="T24" fmla="*/ 1309 w 2361"/>
                <a:gd name="T25" fmla="*/ 1488 h 1489"/>
                <a:gd name="T26" fmla="*/ 1365 w 2361"/>
                <a:gd name="T27" fmla="*/ 1477 h 1489"/>
                <a:gd name="T28" fmla="*/ 1427 w 2361"/>
                <a:gd name="T29" fmla="*/ 1449 h 1489"/>
                <a:gd name="T30" fmla="*/ 1382 w 2361"/>
                <a:gd name="T31" fmla="*/ 1410 h 1489"/>
                <a:gd name="T32" fmla="*/ 1343 w 2361"/>
                <a:gd name="T33" fmla="*/ 1370 h 1489"/>
                <a:gd name="T34" fmla="*/ 23 w 2361"/>
                <a:gd name="T35" fmla="*/ 117 h 1489"/>
                <a:gd name="T36" fmla="*/ 23 w 2361"/>
                <a:gd name="T37" fmla="*/ 117 h 1489"/>
                <a:gd name="T38" fmla="*/ 0 w 2361"/>
                <a:gd name="T39" fmla="*/ 117 h 1489"/>
                <a:gd name="T40" fmla="*/ 90 w 2361"/>
                <a:gd name="T41" fmla="*/ 174 h 1489"/>
                <a:gd name="T42" fmla="*/ 135 w 2361"/>
                <a:gd name="T43" fmla="*/ 106 h 1489"/>
                <a:gd name="T44" fmla="*/ 23 w 2361"/>
                <a:gd name="T45" fmla="*/ 117 h 14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2361" h="1489">
                  <a:moveTo>
                    <a:pt x="2253" y="89"/>
                  </a:moveTo>
                  <a:lnTo>
                    <a:pt x="2253" y="89"/>
                  </a:lnTo>
                  <a:cubicBezTo>
                    <a:pt x="2253" y="106"/>
                    <a:pt x="2253" y="106"/>
                    <a:pt x="2253" y="106"/>
                  </a:cubicBezTo>
                  <a:cubicBezTo>
                    <a:pt x="2287" y="112"/>
                    <a:pt x="2309" y="117"/>
                    <a:pt x="2349" y="117"/>
                  </a:cubicBezTo>
                  <a:cubicBezTo>
                    <a:pt x="2354" y="117"/>
                    <a:pt x="2360" y="117"/>
                    <a:pt x="2360" y="112"/>
                  </a:cubicBezTo>
                  <a:cubicBezTo>
                    <a:pt x="2360" y="84"/>
                    <a:pt x="2360" y="84"/>
                    <a:pt x="2360" y="84"/>
                  </a:cubicBezTo>
                  <a:cubicBezTo>
                    <a:pt x="2360" y="45"/>
                    <a:pt x="2337" y="16"/>
                    <a:pt x="2298" y="5"/>
                  </a:cubicBezTo>
                  <a:cubicBezTo>
                    <a:pt x="2287" y="0"/>
                    <a:pt x="2281" y="16"/>
                    <a:pt x="2276" y="33"/>
                  </a:cubicBezTo>
                  <a:cubicBezTo>
                    <a:pt x="2270" y="56"/>
                    <a:pt x="2259" y="67"/>
                    <a:pt x="2253" y="89"/>
                  </a:cubicBezTo>
                  <a:close/>
                  <a:moveTo>
                    <a:pt x="1343" y="1370"/>
                  </a:moveTo>
                  <a:lnTo>
                    <a:pt x="1343" y="1370"/>
                  </a:lnTo>
                  <a:cubicBezTo>
                    <a:pt x="1259" y="1376"/>
                    <a:pt x="1158" y="1370"/>
                    <a:pt x="1146" y="1449"/>
                  </a:cubicBezTo>
                  <a:cubicBezTo>
                    <a:pt x="1214" y="1460"/>
                    <a:pt x="1248" y="1488"/>
                    <a:pt x="1309" y="1488"/>
                  </a:cubicBezTo>
                  <a:cubicBezTo>
                    <a:pt x="1332" y="1488"/>
                    <a:pt x="1343" y="1477"/>
                    <a:pt x="1365" y="1477"/>
                  </a:cubicBezTo>
                  <a:cubicBezTo>
                    <a:pt x="1394" y="1477"/>
                    <a:pt x="1427" y="1472"/>
                    <a:pt x="1427" y="1449"/>
                  </a:cubicBezTo>
                  <a:cubicBezTo>
                    <a:pt x="1427" y="1427"/>
                    <a:pt x="1405" y="1421"/>
                    <a:pt x="1382" y="1410"/>
                  </a:cubicBezTo>
                  <a:cubicBezTo>
                    <a:pt x="1365" y="1398"/>
                    <a:pt x="1360" y="1382"/>
                    <a:pt x="1343" y="1370"/>
                  </a:cubicBezTo>
                  <a:close/>
                  <a:moveTo>
                    <a:pt x="23" y="117"/>
                  </a:moveTo>
                  <a:lnTo>
                    <a:pt x="23" y="117"/>
                  </a:lnTo>
                  <a:cubicBezTo>
                    <a:pt x="12" y="117"/>
                    <a:pt x="6" y="117"/>
                    <a:pt x="0" y="117"/>
                  </a:cubicBezTo>
                  <a:cubicBezTo>
                    <a:pt x="40" y="134"/>
                    <a:pt x="51" y="174"/>
                    <a:pt x="90" y="174"/>
                  </a:cubicBezTo>
                  <a:cubicBezTo>
                    <a:pt x="124" y="174"/>
                    <a:pt x="124" y="134"/>
                    <a:pt x="135" y="106"/>
                  </a:cubicBezTo>
                  <a:cubicBezTo>
                    <a:pt x="90" y="101"/>
                    <a:pt x="68" y="117"/>
                    <a:pt x="23" y="1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8" name="Freeform 69"/>
            <p:cNvSpPr>
              <a:spLocks noChangeArrowheads="1"/>
            </p:cNvSpPr>
            <p:nvPr/>
          </p:nvSpPr>
          <p:spPr bwMode="auto">
            <a:xfrm>
              <a:off x="18223731" y="4999493"/>
              <a:ext cx="319066" cy="225425"/>
            </a:xfrm>
            <a:custGeom>
              <a:avLst/>
              <a:gdLst>
                <a:gd name="T0" fmla="*/ 646 w 888"/>
                <a:gd name="T1" fmla="*/ 506 h 625"/>
                <a:gd name="T2" fmla="*/ 646 w 888"/>
                <a:gd name="T3" fmla="*/ 506 h 625"/>
                <a:gd name="T4" fmla="*/ 578 w 888"/>
                <a:gd name="T5" fmla="*/ 551 h 625"/>
                <a:gd name="T6" fmla="*/ 646 w 888"/>
                <a:gd name="T7" fmla="*/ 579 h 625"/>
                <a:gd name="T8" fmla="*/ 646 w 888"/>
                <a:gd name="T9" fmla="*/ 590 h 625"/>
                <a:gd name="T10" fmla="*/ 640 w 888"/>
                <a:gd name="T11" fmla="*/ 595 h 625"/>
                <a:gd name="T12" fmla="*/ 685 w 888"/>
                <a:gd name="T13" fmla="*/ 624 h 625"/>
                <a:gd name="T14" fmla="*/ 708 w 888"/>
                <a:gd name="T15" fmla="*/ 607 h 625"/>
                <a:gd name="T16" fmla="*/ 691 w 888"/>
                <a:gd name="T17" fmla="*/ 567 h 625"/>
                <a:gd name="T18" fmla="*/ 646 w 888"/>
                <a:gd name="T19" fmla="*/ 506 h 625"/>
                <a:gd name="T20" fmla="*/ 275 w 888"/>
                <a:gd name="T21" fmla="*/ 517 h 625"/>
                <a:gd name="T22" fmla="*/ 275 w 888"/>
                <a:gd name="T23" fmla="*/ 517 h 625"/>
                <a:gd name="T24" fmla="*/ 275 w 888"/>
                <a:gd name="T25" fmla="*/ 556 h 625"/>
                <a:gd name="T26" fmla="*/ 286 w 888"/>
                <a:gd name="T27" fmla="*/ 556 h 625"/>
                <a:gd name="T28" fmla="*/ 320 w 888"/>
                <a:gd name="T29" fmla="*/ 551 h 625"/>
                <a:gd name="T30" fmla="*/ 348 w 888"/>
                <a:gd name="T31" fmla="*/ 511 h 625"/>
                <a:gd name="T32" fmla="*/ 326 w 888"/>
                <a:gd name="T33" fmla="*/ 478 h 625"/>
                <a:gd name="T34" fmla="*/ 275 w 888"/>
                <a:gd name="T35" fmla="*/ 517 h 625"/>
                <a:gd name="T36" fmla="*/ 629 w 888"/>
                <a:gd name="T37" fmla="*/ 79 h 625"/>
                <a:gd name="T38" fmla="*/ 629 w 888"/>
                <a:gd name="T39" fmla="*/ 79 h 625"/>
                <a:gd name="T40" fmla="*/ 618 w 888"/>
                <a:gd name="T41" fmla="*/ 79 h 625"/>
                <a:gd name="T42" fmla="*/ 612 w 888"/>
                <a:gd name="T43" fmla="*/ 90 h 625"/>
                <a:gd name="T44" fmla="*/ 618 w 888"/>
                <a:gd name="T45" fmla="*/ 101 h 625"/>
                <a:gd name="T46" fmla="*/ 573 w 888"/>
                <a:gd name="T47" fmla="*/ 129 h 625"/>
                <a:gd name="T48" fmla="*/ 545 w 888"/>
                <a:gd name="T49" fmla="*/ 191 h 625"/>
                <a:gd name="T50" fmla="*/ 449 w 888"/>
                <a:gd name="T51" fmla="*/ 247 h 625"/>
                <a:gd name="T52" fmla="*/ 298 w 888"/>
                <a:gd name="T53" fmla="*/ 112 h 625"/>
                <a:gd name="T54" fmla="*/ 286 w 888"/>
                <a:gd name="T55" fmla="*/ 90 h 625"/>
                <a:gd name="T56" fmla="*/ 146 w 888"/>
                <a:gd name="T57" fmla="*/ 135 h 625"/>
                <a:gd name="T58" fmla="*/ 78 w 888"/>
                <a:gd name="T59" fmla="*/ 169 h 625"/>
                <a:gd name="T60" fmla="*/ 33 w 888"/>
                <a:gd name="T61" fmla="*/ 202 h 625"/>
                <a:gd name="T62" fmla="*/ 0 w 888"/>
                <a:gd name="T63" fmla="*/ 253 h 625"/>
                <a:gd name="T64" fmla="*/ 5 w 888"/>
                <a:gd name="T65" fmla="*/ 253 h 625"/>
                <a:gd name="T66" fmla="*/ 28 w 888"/>
                <a:gd name="T67" fmla="*/ 253 h 625"/>
                <a:gd name="T68" fmla="*/ 73 w 888"/>
                <a:gd name="T69" fmla="*/ 275 h 625"/>
                <a:gd name="T70" fmla="*/ 213 w 888"/>
                <a:gd name="T71" fmla="*/ 315 h 625"/>
                <a:gd name="T72" fmla="*/ 314 w 888"/>
                <a:gd name="T73" fmla="*/ 287 h 625"/>
                <a:gd name="T74" fmla="*/ 421 w 888"/>
                <a:gd name="T75" fmla="*/ 371 h 625"/>
                <a:gd name="T76" fmla="*/ 477 w 888"/>
                <a:gd name="T77" fmla="*/ 388 h 625"/>
                <a:gd name="T78" fmla="*/ 522 w 888"/>
                <a:gd name="T79" fmla="*/ 416 h 625"/>
                <a:gd name="T80" fmla="*/ 590 w 888"/>
                <a:gd name="T81" fmla="*/ 388 h 625"/>
                <a:gd name="T82" fmla="*/ 640 w 888"/>
                <a:gd name="T83" fmla="*/ 343 h 625"/>
                <a:gd name="T84" fmla="*/ 691 w 888"/>
                <a:gd name="T85" fmla="*/ 348 h 625"/>
                <a:gd name="T86" fmla="*/ 674 w 888"/>
                <a:gd name="T87" fmla="*/ 377 h 625"/>
                <a:gd name="T88" fmla="*/ 708 w 888"/>
                <a:gd name="T89" fmla="*/ 393 h 625"/>
                <a:gd name="T90" fmla="*/ 719 w 888"/>
                <a:gd name="T91" fmla="*/ 393 h 625"/>
                <a:gd name="T92" fmla="*/ 769 w 888"/>
                <a:gd name="T93" fmla="*/ 298 h 625"/>
                <a:gd name="T94" fmla="*/ 803 w 888"/>
                <a:gd name="T95" fmla="*/ 337 h 625"/>
                <a:gd name="T96" fmla="*/ 831 w 888"/>
                <a:gd name="T97" fmla="*/ 270 h 625"/>
                <a:gd name="T98" fmla="*/ 887 w 888"/>
                <a:gd name="T99" fmla="*/ 242 h 625"/>
                <a:gd name="T100" fmla="*/ 865 w 888"/>
                <a:gd name="T101" fmla="*/ 202 h 625"/>
                <a:gd name="T102" fmla="*/ 798 w 888"/>
                <a:gd name="T103" fmla="*/ 56 h 625"/>
                <a:gd name="T104" fmla="*/ 741 w 888"/>
                <a:gd name="T105" fmla="*/ 11 h 625"/>
                <a:gd name="T106" fmla="*/ 629 w 888"/>
                <a:gd name="T107" fmla="*/ 79 h 6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888" h="625">
                  <a:moveTo>
                    <a:pt x="646" y="506"/>
                  </a:moveTo>
                  <a:lnTo>
                    <a:pt x="646" y="506"/>
                  </a:lnTo>
                  <a:cubicBezTo>
                    <a:pt x="612" y="506"/>
                    <a:pt x="578" y="522"/>
                    <a:pt x="578" y="551"/>
                  </a:cubicBezTo>
                  <a:cubicBezTo>
                    <a:pt x="578" y="579"/>
                    <a:pt x="618" y="579"/>
                    <a:pt x="646" y="579"/>
                  </a:cubicBezTo>
                  <a:cubicBezTo>
                    <a:pt x="646" y="584"/>
                    <a:pt x="646" y="584"/>
                    <a:pt x="646" y="590"/>
                  </a:cubicBezTo>
                  <a:cubicBezTo>
                    <a:pt x="646" y="590"/>
                    <a:pt x="640" y="590"/>
                    <a:pt x="640" y="595"/>
                  </a:cubicBezTo>
                  <a:cubicBezTo>
                    <a:pt x="640" y="618"/>
                    <a:pt x="663" y="624"/>
                    <a:pt x="685" y="624"/>
                  </a:cubicBezTo>
                  <a:cubicBezTo>
                    <a:pt x="696" y="624"/>
                    <a:pt x="708" y="618"/>
                    <a:pt x="708" y="607"/>
                  </a:cubicBezTo>
                  <a:cubicBezTo>
                    <a:pt x="708" y="590"/>
                    <a:pt x="696" y="584"/>
                    <a:pt x="691" y="567"/>
                  </a:cubicBezTo>
                  <a:cubicBezTo>
                    <a:pt x="680" y="539"/>
                    <a:pt x="674" y="506"/>
                    <a:pt x="646" y="506"/>
                  </a:cubicBezTo>
                  <a:close/>
                  <a:moveTo>
                    <a:pt x="275" y="517"/>
                  </a:moveTo>
                  <a:lnTo>
                    <a:pt x="275" y="517"/>
                  </a:lnTo>
                  <a:cubicBezTo>
                    <a:pt x="275" y="556"/>
                    <a:pt x="275" y="556"/>
                    <a:pt x="275" y="556"/>
                  </a:cubicBezTo>
                  <a:cubicBezTo>
                    <a:pt x="281" y="556"/>
                    <a:pt x="281" y="556"/>
                    <a:pt x="286" y="556"/>
                  </a:cubicBezTo>
                  <a:cubicBezTo>
                    <a:pt x="303" y="556"/>
                    <a:pt x="309" y="551"/>
                    <a:pt x="320" y="551"/>
                  </a:cubicBezTo>
                  <a:cubicBezTo>
                    <a:pt x="337" y="551"/>
                    <a:pt x="348" y="528"/>
                    <a:pt x="348" y="511"/>
                  </a:cubicBezTo>
                  <a:cubicBezTo>
                    <a:pt x="348" y="494"/>
                    <a:pt x="343" y="483"/>
                    <a:pt x="326" y="478"/>
                  </a:cubicBezTo>
                  <a:cubicBezTo>
                    <a:pt x="303" y="472"/>
                    <a:pt x="281" y="494"/>
                    <a:pt x="275" y="517"/>
                  </a:cubicBezTo>
                  <a:close/>
                  <a:moveTo>
                    <a:pt x="629" y="79"/>
                  </a:moveTo>
                  <a:lnTo>
                    <a:pt x="629" y="79"/>
                  </a:lnTo>
                  <a:cubicBezTo>
                    <a:pt x="618" y="79"/>
                    <a:pt x="618" y="79"/>
                    <a:pt x="618" y="79"/>
                  </a:cubicBezTo>
                  <a:cubicBezTo>
                    <a:pt x="618" y="84"/>
                    <a:pt x="612" y="84"/>
                    <a:pt x="612" y="90"/>
                  </a:cubicBezTo>
                  <a:cubicBezTo>
                    <a:pt x="612" y="96"/>
                    <a:pt x="618" y="96"/>
                    <a:pt x="618" y="101"/>
                  </a:cubicBezTo>
                  <a:cubicBezTo>
                    <a:pt x="618" y="124"/>
                    <a:pt x="590" y="118"/>
                    <a:pt x="573" y="129"/>
                  </a:cubicBezTo>
                  <a:cubicBezTo>
                    <a:pt x="550" y="140"/>
                    <a:pt x="550" y="163"/>
                    <a:pt x="545" y="191"/>
                  </a:cubicBezTo>
                  <a:cubicBezTo>
                    <a:pt x="533" y="236"/>
                    <a:pt x="488" y="247"/>
                    <a:pt x="449" y="247"/>
                  </a:cubicBezTo>
                  <a:cubicBezTo>
                    <a:pt x="371" y="247"/>
                    <a:pt x="298" y="191"/>
                    <a:pt x="298" y="112"/>
                  </a:cubicBezTo>
                  <a:cubicBezTo>
                    <a:pt x="298" y="101"/>
                    <a:pt x="292" y="96"/>
                    <a:pt x="286" y="90"/>
                  </a:cubicBezTo>
                  <a:cubicBezTo>
                    <a:pt x="258" y="140"/>
                    <a:pt x="202" y="129"/>
                    <a:pt x="146" y="135"/>
                  </a:cubicBezTo>
                  <a:cubicBezTo>
                    <a:pt x="112" y="140"/>
                    <a:pt x="106" y="157"/>
                    <a:pt x="78" y="169"/>
                  </a:cubicBezTo>
                  <a:cubicBezTo>
                    <a:pt x="56" y="174"/>
                    <a:pt x="33" y="180"/>
                    <a:pt x="33" y="202"/>
                  </a:cubicBezTo>
                  <a:cubicBezTo>
                    <a:pt x="33" y="225"/>
                    <a:pt x="11" y="230"/>
                    <a:pt x="0" y="253"/>
                  </a:cubicBezTo>
                  <a:lnTo>
                    <a:pt x="5" y="253"/>
                  </a:lnTo>
                  <a:cubicBezTo>
                    <a:pt x="17" y="253"/>
                    <a:pt x="17" y="253"/>
                    <a:pt x="28" y="253"/>
                  </a:cubicBezTo>
                  <a:cubicBezTo>
                    <a:pt x="45" y="253"/>
                    <a:pt x="56" y="270"/>
                    <a:pt x="73" y="275"/>
                  </a:cubicBezTo>
                  <a:cubicBezTo>
                    <a:pt x="123" y="298"/>
                    <a:pt x="157" y="315"/>
                    <a:pt x="213" y="315"/>
                  </a:cubicBezTo>
                  <a:cubicBezTo>
                    <a:pt x="253" y="315"/>
                    <a:pt x="275" y="287"/>
                    <a:pt x="314" y="287"/>
                  </a:cubicBezTo>
                  <a:cubicBezTo>
                    <a:pt x="365" y="287"/>
                    <a:pt x="376" y="337"/>
                    <a:pt x="421" y="371"/>
                  </a:cubicBezTo>
                  <a:cubicBezTo>
                    <a:pt x="438" y="382"/>
                    <a:pt x="460" y="377"/>
                    <a:pt x="477" y="388"/>
                  </a:cubicBezTo>
                  <a:cubicBezTo>
                    <a:pt x="494" y="399"/>
                    <a:pt x="500" y="416"/>
                    <a:pt x="522" y="416"/>
                  </a:cubicBezTo>
                  <a:cubicBezTo>
                    <a:pt x="550" y="416"/>
                    <a:pt x="562" y="399"/>
                    <a:pt x="590" y="388"/>
                  </a:cubicBezTo>
                  <a:cubicBezTo>
                    <a:pt x="612" y="382"/>
                    <a:pt x="640" y="371"/>
                    <a:pt x="640" y="343"/>
                  </a:cubicBezTo>
                  <a:cubicBezTo>
                    <a:pt x="657" y="343"/>
                    <a:pt x="668" y="348"/>
                    <a:pt x="691" y="348"/>
                  </a:cubicBezTo>
                  <a:cubicBezTo>
                    <a:pt x="680" y="360"/>
                    <a:pt x="674" y="365"/>
                    <a:pt x="674" y="377"/>
                  </a:cubicBezTo>
                  <a:cubicBezTo>
                    <a:pt x="674" y="388"/>
                    <a:pt x="691" y="393"/>
                    <a:pt x="708" y="393"/>
                  </a:cubicBezTo>
                  <a:cubicBezTo>
                    <a:pt x="719" y="393"/>
                    <a:pt x="719" y="393"/>
                    <a:pt x="719" y="393"/>
                  </a:cubicBezTo>
                  <a:cubicBezTo>
                    <a:pt x="719" y="354"/>
                    <a:pt x="725" y="298"/>
                    <a:pt x="769" y="298"/>
                  </a:cubicBezTo>
                  <a:cubicBezTo>
                    <a:pt x="786" y="298"/>
                    <a:pt x="786" y="337"/>
                    <a:pt x="803" y="337"/>
                  </a:cubicBezTo>
                  <a:cubicBezTo>
                    <a:pt x="831" y="337"/>
                    <a:pt x="809" y="287"/>
                    <a:pt x="831" y="270"/>
                  </a:cubicBezTo>
                  <a:cubicBezTo>
                    <a:pt x="848" y="253"/>
                    <a:pt x="887" y="270"/>
                    <a:pt x="887" y="242"/>
                  </a:cubicBezTo>
                  <a:cubicBezTo>
                    <a:pt x="887" y="225"/>
                    <a:pt x="871" y="219"/>
                    <a:pt x="865" y="202"/>
                  </a:cubicBezTo>
                  <a:cubicBezTo>
                    <a:pt x="842" y="146"/>
                    <a:pt x="820" y="112"/>
                    <a:pt x="798" y="56"/>
                  </a:cubicBezTo>
                  <a:cubicBezTo>
                    <a:pt x="786" y="28"/>
                    <a:pt x="769" y="0"/>
                    <a:pt x="741" y="11"/>
                  </a:cubicBezTo>
                  <a:cubicBezTo>
                    <a:pt x="696" y="28"/>
                    <a:pt x="685" y="79"/>
                    <a:pt x="629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69" name="Freeform 70"/>
            <p:cNvSpPr>
              <a:spLocks noChangeArrowheads="1"/>
            </p:cNvSpPr>
            <p:nvPr/>
          </p:nvSpPr>
          <p:spPr bwMode="auto">
            <a:xfrm>
              <a:off x="14293337" y="6045655"/>
              <a:ext cx="701629" cy="811213"/>
            </a:xfrm>
            <a:custGeom>
              <a:avLst/>
              <a:gdLst>
                <a:gd name="T0" fmla="*/ 1051 w 1951"/>
                <a:gd name="T1" fmla="*/ 17 h 2254"/>
                <a:gd name="T2" fmla="*/ 1006 w 1951"/>
                <a:gd name="T3" fmla="*/ 51 h 2254"/>
                <a:gd name="T4" fmla="*/ 1068 w 1951"/>
                <a:gd name="T5" fmla="*/ 107 h 2254"/>
                <a:gd name="T6" fmla="*/ 1259 w 1951"/>
                <a:gd name="T7" fmla="*/ 231 h 2254"/>
                <a:gd name="T8" fmla="*/ 1096 w 1951"/>
                <a:gd name="T9" fmla="*/ 309 h 2254"/>
                <a:gd name="T10" fmla="*/ 972 w 1951"/>
                <a:gd name="T11" fmla="*/ 422 h 2254"/>
                <a:gd name="T12" fmla="*/ 866 w 1951"/>
                <a:gd name="T13" fmla="*/ 427 h 2254"/>
                <a:gd name="T14" fmla="*/ 753 w 1951"/>
                <a:gd name="T15" fmla="*/ 478 h 2254"/>
                <a:gd name="T16" fmla="*/ 399 w 1951"/>
                <a:gd name="T17" fmla="*/ 691 h 2254"/>
                <a:gd name="T18" fmla="*/ 287 w 1951"/>
                <a:gd name="T19" fmla="*/ 776 h 2254"/>
                <a:gd name="T20" fmla="*/ 90 w 1951"/>
                <a:gd name="T21" fmla="*/ 770 h 2254"/>
                <a:gd name="T22" fmla="*/ 0 w 1951"/>
                <a:gd name="T23" fmla="*/ 809 h 2254"/>
                <a:gd name="T24" fmla="*/ 146 w 1951"/>
                <a:gd name="T25" fmla="*/ 888 h 2254"/>
                <a:gd name="T26" fmla="*/ 259 w 1951"/>
                <a:gd name="T27" fmla="*/ 1012 h 2254"/>
                <a:gd name="T28" fmla="*/ 203 w 1951"/>
                <a:gd name="T29" fmla="*/ 1219 h 2254"/>
                <a:gd name="T30" fmla="*/ 68 w 1951"/>
                <a:gd name="T31" fmla="*/ 1439 h 2254"/>
                <a:gd name="T32" fmla="*/ 371 w 1951"/>
                <a:gd name="T33" fmla="*/ 1641 h 2254"/>
                <a:gd name="T34" fmla="*/ 517 w 1951"/>
                <a:gd name="T35" fmla="*/ 1703 h 2254"/>
                <a:gd name="T36" fmla="*/ 500 w 1951"/>
                <a:gd name="T37" fmla="*/ 1843 h 2254"/>
                <a:gd name="T38" fmla="*/ 495 w 1951"/>
                <a:gd name="T39" fmla="*/ 1933 h 2254"/>
                <a:gd name="T40" fmla="*/ 573 w 1951"/>
                <a:gd name="T41" fmla="*/ 2107 h 2254"/>
                <a:gd name="T42" fmla="*/ 658 w 1951"/>
                <a:gd name="T43" fmla="*/ 2253 h 2254"/>
                <a:gd name="T44" fmla="*/ 736 w 1951"/>
                <a:gd name="T45" fmla="*/ 2135 h 2254"/>
                <a:gd name="T46" fmla="*/ 832 w 1951"/>
                <a:gd name="T47" fmla="*/ 1955 h 2254"/>
                <a:gd name="T48" fmla="*/ 1068 w 1951"/>
                <a:gd name="T49" fmla="*/ 1764 h 2254"/>
                <a:gd name="T50" fmla="*/ 1332 w 1951"/>
                <a:gd name="T51" fmla="*/ 1489 h 2254"/>
                <a:gd name="T52" fmla="*/ 1293 w 1951"/>
                <a:gd name="T53" fmla="*/ 1276 h 2254"/>
                <a:gd name="T54" fmla="*/ 1416 w 1951"/>
                <a:gd name="T55" fmla="*/ 1062 h 2254"/>
                <a:gd name="T56" fmla="*/ 1512 w 1951"/>
                <a:gd name="T57" fmla="*/ 877 h 2254"/>
                <a:gd name="T58" fmla="*/ 1596 w 1951"/>
                <a:gd name="T59" fmla="*/ 866 h 2254"/>
                <a:gd name="T60" fmla="*/ 1719 w 1951"/>
                <a:gd name="T61" fmla="*/ 725 h 2254"/>
                <a:gd name="T62" fmla="*/ 1753 w 1951"/>
                <a:gd name="T63" fmla="*/ 579 h 2254"/>
                <a:gd name="T64" fmla="*/ 1950 w 1951"/>
                <a:gd name="T65" fmla="*/ 360 h 2254"/>
                <a:gd name="T66" fmla="*/ 1804 w 1951"/>
                <a:gd name="T67" fmla="*/ 309 h 2254"/>
                <a:gd name="T68" fmla="*/ 1697 w 1951"/>
                <a:gd name="T69" fmla="*/ 236 h 2254"/>
                <a:gd name="T70" fmla="*/ 1658 w 1951"/>
                <a:gd name="T71" fmla="*/ 79 h 2254"/>
                <a:gd name="T72" fmla="*/ 1529 w 1951"/>
                <a:gd name="T73" fmla="*/ 73 h 2254"/>
                <a:gd name="T74" fmla="*/ 1439 w 1951"/>
                <a:gd name="T75" fmla="*/ 28 h 2254"/>
                <a:gd name="T76" fmla="*/ 1287 w 1951"/>
                <a:gd name="T77" fmla="*/ 147 h 2254"/>
                <a:gd name="T78" fmla="*/ 1051 w 1951"/>
                <a:gd name="T79" fmla="*/ 17 h 2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951" h="2254">
                  <a:moveTo>
                    <a:pt x="1051" y="17"/>
                  </a:moveTo>
                  <a:lnTo>
                    <a:pt x="1051" y="17"/>
                  </a:lnTo>
                  <a:cubicBezTo>
                    <a:pt x="1045" y="34"/>
                    <a:pt x="1028" y="40"/>
                    <a:pt x="1012" y="51"/>
                  </a:cubicBezTo>
                  <a:cubicBezTo>
                    <a:pt x="1012" y="51"/>
                    <a:pt x="1012" y="51"/>
                    <a:pt x="1006" y="51"/>
                  </a:cubicBezTo>
                  <a:lnTo>
                    <a:pt x="1006" y="51"/>
                  </a:lnTo>
                  <a:cubicBezTo>
                    <a:pt x="1034" y="68"/>
                    <a:pt x="1045" y="85"/>
                    <a:pt x="1068" y="107"/>
                  </a:cubicBezTo>
                  <a:cubicBezTo>
                    <a:pt x="1107" y="135"/>
                    <a:pt x="1130" y="147"/>
                    <a:pt x="1169" y="169"/>
                  </a:cubicBezTo>
                  <a:cubicBezTo>
                    <a:pt x="1203" y="197"/>
                    <a:pt x="1236" y="197"/>
                    <a:pt x="1259" y="231"/>
                  </a:cubicBezTo>
                  <a:cubicBezTo>
                    <a:pt x="1225" y="264"/>
                    <a:pt x="1191" y="276"/>
                    <a:pt x="1147" y="298"/>
                  </a:cubicBezTo>
                  <a:cubicBezTo>
                    <a:pt x="1130" y="304"/>
                    <a:pt x="1107" y="293"/>
                    <a:pt x="1096" y="309"/>
                  </a:cubicBezTo>
                  <a:cubicBezTo>
                    <a:pt x="1085" y="321"/>
                    <a:pt x="1090" y="337"/>
                    <a:pt x="1090" y="349"/>
                  </a:cubicBezTo>
                  <a:cubicBezTo>
                    <a:pt x="1073" y="399"/>
                    <a:pt x="1023" y="422"/>
                    <a:pt x="972" y="422"/>
                  </a:cubicBezTo>
                  <a:cubicBezTo>
                    <a:pt x="933" y="422"/>
                    <a:pt x="933" y="422"/>
                    <a:pt x="933" y="422"/>
                  </a:cubicBezTo>
                  <a:cubicBezTo>
                    <a:pt x="866" y="427"/>
                    <a:pt x="866" y="427"/>
                    <a:pt x="866" y="427"/>
                  </a:cubicBezTo>
                  <a:cubicBezTo>
                    <a:pt x="854" y="427"/>
                    <a:pt x="843" y="422"/>
                    <a:pt x="832" y="422"/>
                  </a:cubicBezTo>
                  <a:cubicBezTo>
                    <a:pt x="793" y="422"/>
                    <a:pt x="781" y="455"/>
                    <a:pt x="753" y="478"/>
                  </a:cubicBezTo>
                  <a:cubicBezTo>
                    <a:pt x="680" y="517"/>
                    <a:pt x="646" y="545"/>
                    <a:pt x="573" y="585"/>
                  </a:cubicBezTo>
                  <a:cubicBezTo>
                    <a:pt x="506" y="624"/>
                    <a:pt x="461" y="641"/>
                    <a:pt x="399" y="691"/>
                  </a:cubicBezTo>
                  <a:cubicBezTo>
                    <a:pt x="371" y="714"/>
                    <a:pt x="371" y="748"/>
                    <a:pt x="349" y="770"/>
                  </a:cubicBezTo>
                  <a:cubicBezTo>
                    <a:pt x="326" y="776"/>
                    <a:pt x="309" y="776"/>
                    <a:pt x="287" y="776"/>
                  </a:cubicBezTo>
                  <a:cubicBezTo>
                    <a:pt x="242" y="776"/>
                    <a:pt x="225" y="731"/>
                    <a:pt x="175" y="731"/>
                  </a:cubicBezTo>
                  <a:cubicBezTo>
                    <a:pt x="141" y="731"/>
                    <a:pt x="118" y="753"/>
                    <a:pt x="90" y="770"/>
                  </a:cubicBezTo>
                  <a:cubicBezTo>
                    <a:pt x="57" y="787"/>
                    <a:pt x="29" y="787"/>
                    <a:pt x="0" y="809"/>
                  </a:cubicBezTo>
                  <a:lnTo>
                    <a:pt x="0" y="809"/>
                  </a:lnTo>
                  <a:cubicBezTo>
                    <a:pt x="40" y="849"/>
                    <a:pt x="57" y="888"/>
                    <a:pt x="107" y="888"/>
                  </a:cubicBezTo>
                  <a:cubicBezTo>
                    <a:pt x="146" y="888"/>
                    <a:pt x="146" y="888"/>
                    <a:pt x="146" y="888"/>
                  </a:cubicBezTo>
                  <a:cubicBezTo>
                    <a:pt x="180" y="888"/>
                    <a:pt x="203" y="888"/>
                    <a:pt x="231" y="899"/>
                  </a:cubicBezTo>
                  <a:cubicBezTo>
                    <a:pt x="270" y="922"/>
                    <a:pt x="259" y="967"/>
                    <a:pt x="259" y="1012"/>
                  </a:cubicBezTo>
                  <a:cubicBezTo>
                    <a:pt x="259" y="1073"/>
                    <a:pt x="208" y="1101"/>
                    <a:pt x="180" y="1158"/>
                  </a:cubicBezTo>
                  <a:cubicBezTo>
                    <a:pt x="203" y="1174"/>
                    <a:pt x="203" y="1197"/>
                    <a:pt x="203" y="1219"/>
                  </a:cubicBezTo>
                  <a:cubicBezTo>
                    <a:pt x="203" y="1248"/>
                    <a:pt x="180" y="1253"/>
                    <a:pt x="163" y="1276"/>
                  </a:cubicBezTo>
                  <a:cubicBezTo>
                    <a:pt x="124" y="1343"/>
                    <a:pt x="90" y="1371"/>
                    <a:pt x="68" y="1439"/>
                  </a:cubicBezTo>
                  <a:cubicBezTo>
                    <a:pt x="169" y="1467"/>
                    <a:pt x="236" y="1506"/>
                    <a:pt x="276" y="1607"/>
                  </a:cubicBezTo>
                  <a:cubicBezTo>
                    <a:pt x="287" y="1646"/>
                    <a:pt x="332" y="1630"/>
                    <a:pt x="371" y="1641"/>
                  </a:cubicBezTo>
                  <a:cubicBezTo>
                    <a:pt x="405" y="1646"/>
                    <a:pt x="422" y="1658"/>
                    <a:pt x="450" y="1669"/>
                  </a:cubicBezTo>
                  <a:cubicBezTo>
                    <a:pt x="478" y="1680"/>
                    <a:pt x="517" y="1675"/>
                    <a:pt x="517" y="1703"/>
                  </a:cubicBezTo>
                  <a:cubicBezTo>
                    <a:pt x="517" y="1742"/>
                    <a:pt x="517" y="1742"/>
                    <a:pt x="517" y="1742"/>
                  </a:cubicBezTo>
                  <a:cubicBezTo>
                    <a:pt x="517" y="1781"/>
                    <a:pt x="500" y="1804"/>
                    <a:pt x="500" y="1843"/>
                  </a:cubicBezTo>
                  <a:cubicBezTo>
                    <a:pt x="500" y="1899"/>
                    <a:pt x="500" y="1899"/>
                    <a:pt x="500" y="1899"/>
                  </a:cubicBezTo>
                  <a:cubicBezTo>
                    <a:pt x="500" y="1910"/>
                    <a:pt x="495" y="1922"/>
                    <a:pt x="495" y="1933"/>
                  </a:cubicBezTo>
                  <a:cubicBezTo>
                    <a:pt x="495" y="1938"/>
                    <a:pt x="489" y="1938"/>
                    <a:pt x="489" y="1944"/>
                  </a:cubicBezTo>
                  <a:cubicBezTo>
                    <a:pt x="489" y="2017"/>
                    <a:pt x="545" y="2045"/>
                    <a:pt x="573" y="2107"/>
                  </a:cubicBezTo>
                  <a:cubicBezTo>
                    <a:pt x="607" y="2169"/>
                    <a:pt x="601" y="2219"/>
                    <a:pt x="658" y="2253"/>
                  </a:cubicBezTo>
                  <a:lnTo>
                    <a:pt x="658" y="2253"/>
                  </a:lnTo>
                  <a:cubicBezTo>
                    <a:pt x="680" y="2236"/>
                    <a:pt x="686" y="2219"/>
                    <a:pt x="703" y="2203"/>
                  </a:cubicBezTo>
                  <a:cubicBezTo>
                    <a:pt x="720" y="2180"/>
                    <a:pt x="736" y="2163"/>
                    <a:pt x="736" y="2135"/>
                  </a:cubicBezTo>
                  <a:cubicBezTo>
                    <a:pt x="736" y="2102"/>
                    <a:pt x="720" y="2090"/>
                    <a:pt x="720" y="2057"/>
                  </a:cubicBezTo>
                  <a:cubicBezTo>
                    <a:pt x="720" y="2000"/>
                    <a:pt x="793" y="2000"/>
                    <a:pt x="832" y="1955"/>
                  </a:cubicBezTo>
                  <a:cubicBezTo>
                    <a:pt x="877" y="1905"/>
                    <a:pt x="905" y="1866"/>
                    <a:pt x="972" y="1849"/>
                  </a:cubicBezTo>
                  <a:cubicBezTo>
                    <a:pt x="1023" y="1837"/>
                    <a:pt x="1028" y="1793"/>
                    <a:pt x="1068" y="1764"/>
                  </a:cubicBezTo>
                  <a:cubicBezTo>
                    <a:pt x="1141" y="1714"/>
                    <a:pt x="1180" y="1691"/>
                    <a:pt x="1242" y="1624"/>
                  </a:cubicBezTo>
                  <a:cubicBezTo>
                    <a:pt x="1287" y="1585"/>
                    <a:pt x="1309" y="1551"/>
                    <a:pt x="1332" y="1489"/>
                  </a:cubicBezTo>
                  <a:cubicBezTo>
                    <a:pt x="1343" y="1461"/>
                    <a:pt x="1360" y="1450"/>
                    <a:pt x="1360" y="1422"/>
                  </a:cubicBezTo>
                  <a:cubicBezTo>
                    <a:pt x="1360" y="1360"/>
                    <a:pt x="1293" y="1338"/>
                    <a:pt x="1293" y="1276"/>
                  </a:cubicBezTo>
                  <a:cubicBezTo>
                    <a:pt x="1293" y="1253"/>
                    <a:pt x="1315" y="1242"/>
                    <a:pt x="1326" y="1219"/>
                  </a:cubicBezTo>
                  <a:cubicBezTo>
                    <a:pt x="1360" y="1158"/>
                    <a:pt x="1382" y="1124"/>
                    <a:pt x="1416" y="1062"/>
                  </a:cubicBezTo>
                  <a:cubicBezTo>
                    <a:pt x="1444" y="1017"/>
                    <a:pt x="1455" y="995"/>
                    <a:pt x="1484" y="950"/>
                  </a:cubicBezTo>
                  <a:cubicBezTo>
                    <a:pt x="1495" y="922"/>
                    <a:pt x="1500" y="905"/>
                    <a:pt x="1512" y="877"/>
                  </a:cubicBezTo>
                  <a:cubicBezTo>
                    <a:pt x="1517" y="866"/>
                    <a:pt x="1512" y="854"/>
                    <a:pt x="1523" y="854"/>
                  </a:cubicBezTo>
                  <a:cubicBezTo>
                    <a:pt x="1551" y="854"/>
                    <a:pt x="1568" y="866"/>
                    <a:pt x="1596" y="866"/>
                  </a:cubicBezTo>
                  <a:cubicBezTo>
                    <a:pt x="1663" y="866"/>
                    <a:pt x="1708" y="815"/>
                    <a:pt x="1725" y="753"/>
                  </a:cubicBezTo>
                  <a:cubicBezTo>
                    <a:pt x="1719" y="725"/>
                    <a:pt x="1719" y="725"/>
                    <a:pt x="1719" y="725"/>
                  </a:cubicBezTo>
                  <a:cubicBezTo>
                    <a:pt x="1719" y="680"/>
                    <a:pt x="1719" y="680"/>
                    <a:pt x="1719" y="680"/>
                  </a:cubicBezTo>
                  <a:cubicBezTo>
                    <a:pt x="1719" y="641"/>
                    <a:pt x="1719" y="602"/>
                    <a:pt x="1753" y="579"/>
                  </a:cubicBezTo>
                  <a:cubicBezTo>
                    <a:pt x="1792" y="557"/>
                    <a:pt x="1826" y="568"/>
                    <a:pt x="1865" y="540"/>
                  </a:cubicBezTo>
                  <a:cubicBezTo>
                    <a:pt x="1927" y="500"/>
                    <a:pt x="1950" y="433"/>
                    <a:pt x="1950" y="360"/>
                  </a:cubicBezTo>
                  <a:lnTo>
                    <a:pt x="1950" y="360"/>
                  </a:lnTo>
                  <a:cubicBezTo>
                    <a:pt x="1905" y="315"/>
                    <a:pt x="1854" y="332"/>
                    <a:pt x="1804" y="309"/>
                  </a:cubicBezTo>
                  <a:cubicBezTo>
                    <a:pt x="1787" y="298"/>
                    <a:pt x="1781" y="281"/>
                    <a:pt x="1770" y="270"/>
                  </a:cubicBezTo>
                  <a:cubicBezTo>
                    <a:pt x="1748" y="253"/>
                    <a:pt x="1719" y="259"/>
                    <a:pt x="1697" y="236"/>
                  </a:cubicBezTo>
                  <a:cubicBezTo>
                    <a:pt x="1669" y="208"/>
                    <a:pt x="1658" y="180"/>
                    <a:pt x="1658" y="135"/>
                  </a:cubicBezTo>
                  <a:cubicBezTo>
                    <a:pt x="1658" y="79"/>
                    <a:pt x="1658" y="79"/>
                    <a:pt x="1658" y="79"/>
                  </a:cubicBezTo>
                  <a:cubicBezTo>
                    <a:pt x="1658" y="51"/>
                    <a:pt x="1652" y="28"/>
                    <a:pt x="1652" y="0"/>
                  </a:cubicBezTo>
                  <a:cubicBezTo>
                    <a:pt x="1607" y="28"/>
                    <a:pt x="1585" y="73"/>
                    <a:pt x="1529" y="73"/>
                  </a:cubicBezTo>
                  <a:cubicBezTo>
                    <a:pt x="1489" y="73"/>
                    <a:pt x="1472" y="51"/>
                    <a:pt x="1439" y="28"/>
                  </a:cubicBezTo>
                  <a:lnTo>
                    <a:pt x="1439" y="28"/>
                  </a:lnTo>
                  <a:cubicBezTo>
                    <a:pt x="1394" y="28"/>
                    <a:pt x="1366" y="57"/>
                    <a:pt x="1337" y="96"/>
                  </a:cubicBezTo>
                  <a:cubicBezTo>
                    <a:pt x="1326" y="118"/>
                    <a:pt x="1315" y="147"/>
                    <a:pt x="1287" y="147"/>
                  </a:cubicBezTo>
                  <a:cubicBezTo>
                    <a:pt x="1231" y="147"/>
                    <a:pt x="1203" y="113"/>
                    <a:pt x="1152" y="85"/>
                  </a:cubicBezTo>
                  <a:cubicBezTo>
                    <a:pt x="1113" y="62"/>
                    <a:pt x="1090" y="45"/>
                    <a:pt x="1051" y="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0" name="Freeform 71"/>
            <p:cNvSpPr>
              <a:spLocks noChangeArrowheads="1"/>
            </p:cNvSpPr>
            <p:nvPr/>
          </p:nvSpPr>
          <p:spPr bwMode="auto">
            <a:xfrm>
              <a:off x="13564722" y="4626430"/>
              <a:ext cx="1406433" cy="1839913"/>
            </a:xfrm>
            <a:custGeom>
              <a:avLst/>
              <a:gdLst>
                <a:gd name="T0" fmla="*/ 3079 w 3905"/>
                <a:gd name="T1" fmla="*/ 3955 h 5113"/>
                <a:gd name="T2" fmla="*/ 3359 w 3905"/>
                <a:gd name="T3" fmla="*/ 4039 h 5113"/>
                <a:gd name="T4" fmla="*/ 3028 w 3905"/>
                <a:gd name="T5" fmla="*/ 3994 h 5113"/>
                <a:gd name="T6" fmla="*/ 3281 w 3905"/>
                <a:gd name="T7" fmla="*/ 4174 h 5113"/>
                <a:gd name="T8" fmla="*/ 2955 w 3905"/>
                <a:gd name="T9" fmla="*/ 4365 h 5113"/>
                <a:gd name="T10" fmla="*/ 2421 w 3905"/>
                <a:gd name="T11" fmla="*/ 4634 h 5113"/>
                <a:gd name="T12" fmla="*/ 2022 w 3905"/>
                <a:gd name="T13" fmla="*/ 4752 h 5113"/>
                <a:gd name="T14" fmla="*/ 1573 w 3905"/>
                <a:gd name="T15" fmla="*/ 5028 h 5113"/>
                <a:gd name="T16" fmla="*/ 1449 w 3905"/>
                <a:gd name="T17" fmla="*/ 4915 h 5113"/>
                <a:gd name="T18" fmla="*/ 1275 w 3905"/>
                <a:gd name="T19" fmla="*/ 5022 h 5113"/>
                <a:gd name="T20" fmla="*/ 854 w 3905"/>
                <a:gd name="T21" fmla="*/ 4073 h 5113"/>
                <a:gd name="T22" fmla="*/ 579 w 3905"/>
                <a:gd name="T23" fmla="*/ 4028 h 5113"/>
                <a:gd name="T24" fmla="*/ 433 w 3905"/>
                <a:gd name="T25" fmla="*/ 3814 h 5113"/>
                <a:gd name="T26" fmla="*/ 191 w 3905"/>
                <a:gd name="T27" fmla="*/ 3932 h 5113"/>
                <a:gd name="T28" fmla="*/ 90 w 3905"/>
                <a:gd name="T29" fmla="*/ 3747 h 5113"/>
                <a:gd name="T30" fmla="*/ 399 w 3905"/>
                <a:gd name="T31" fmla="*/ 3297 h 5113"/>
                <a:gd name="T32" fmla="*/ 528 w 3905"/>
                <a:gd name="T33" fmla="*/ 2865 h 5113"/>
                <a:gd name="T34" fmla="*/ 831 w 3905"/>
                <a:gd name="T35" fmla="*/ 1820 h 5113"/>
                <a:gd name="T36" fmla="*/ 1146 w 3905"/>
                <a:gd name="T37" fmla="*/ 1354 h 5113"/>
                <a:gd name="T38" fmla="*/ 1427 w 3905"/>
                <a:gd name="T39" fmla="*/ 1045 h 5113"/>
                <a:gd name="T40" fmla="*/ 2489 w 3905"/>
                <a:gd name="T41" fmla="*/ 168 h 5113"/>
                <a:gd name="T42" fmla="*/ 2921 w 3905"/>
                <a:gd name="T43" fmla="*/ 39 h 5113"/>
                <a:gd name="T44" fmla="*/ 2792 w 3905"/>
                <a:gd name="T45" fmla="*/ 146 h 5113"/>
                <a:gd name="T46" fmla="*/ 2466 w 3905"/>
                <a:gd name="T47" fmla="*/ 241 h 5113"/>
                <a:gd name="T48" fmla="*/ 2090 w 3905"/>
                <a:gd name="T49" fmla="*/ 359 h 5113"/>
                <a:gd name="T50" fmla="*/ 2067 w 3905"/>
                <a:gd name="T51" fmla="*/ 797 h 5113"/>
                <a:gd name="T52" fmla="*/ 2270 w 3905"/>
                <a:gd name="T53" fmla="*/ 1101 h 5113"/>
                <a:gd name="T54" fmla="*/ 2528 w 3905"/>
                <a:gd name="T55" fmla="*/ 1286 h 5113"/>
                <a:gd name="T56" fmla="*/ 2258 w 3905"/>
                <a:gd name="T57" fmla="*/ 1208 h 5113"/>
                <a:gd name="T58" fmla="*/ 2337 w 3905"/>
                <a:gd name="T59" fmla="*/ 1309 h 5113"/>
                <a:gd name="T60" fmla="*/ 2421 w 3905"/>
                <a:gd name="T61" fmla="*/ 1550 h 5113"/>
                <a:gd name="T62" fmla="*/ 2517 w 3905"/>
                <a:gd name="T63" fmla="*/ 1786 h 5113"/>
                <a:gd name="T64" fmla="*/ 2489 w 3905"/>
                <a:gd name="T65" fmla="*/ 2056 h 5113"/>
                <a:gd name="T66" fmla="*/ 2168 w 3905"/>
                <a:gd name="T67" fmla="*/ 2449 h 5113"/>
                <a:gd name="T68" fmla="*/ 1944 w 3905"/>
                <a:gd name="T69" fmla="*/ 2708 h 5113"/>
                <a:gd name="T70" fmla="*/ 1826 w 3905"/>
                <a:gd name="T71" fmla="*/ 3078 h 5113"/>
                <a:gd name="T72" fmla="*/ 2028 w 3905"/>
                <a:gd name="T73" fmla="*/ 3410 h 5113"/>
                <a:gd name="T74" fmla="*/ 1966 w 3905"/>
                <a:gd name="T75" fmla="*/ 3511 h 5113"/>
                <a:gd name="T76" fmla="*/ 2022 w 3905"/>
                <a:gd name="T77" fmla="*/ 3455 h 5113"/>
                <a:gd name="T78" fmla="*/ 2320 w 3905"/>
                <a:gd name="T79" fmla="*/ 3663 h 5113"/>
                <a:gd name="T80" fmla="*/ 2320 w 3905"/>
                <a:gd name="T81" fmla="*/ 3893 h 5113"/>
                <a:gd name="T82" fmla="*/ 2449 w 3905"/>
                <a:gd name="T83" fmla="*/ 4118 h 5113"/>
                <a:gd name="T84" fmla="*/ 2854 w 3905"/>
                <a:gd name="T85" fmla="*/ 4084 h 5113"/>
                <a:gd name="T86" fmla="*/ 2927 w 3905"/>
                <a:gd name="T87" fmla="*/ 1348 h 5113"/>
                <a:gd name="T88" fmla="*/ 2758 w 3905"/>
                <a:gd name="T89" fmla="*/ 1505 h 5113"/>
                <a:gd name="T90" fmla="*/ 2635 w 3905"/>
                <a:gd name="T91" fmla="*/ 1606 h 5113"/>
                <a:gd name="T92" fmla="*/ 2629 w 3905"/>
                <a:gd name="T93" fmla="*/ 1887 h 5113"/>
                <a:gd name="T94" fmla="*/ 2803 w 3905"/>
                <a:gd name="T95" fmla="*/ 2224 h 5113"/>
                <a:gd name="T96" fmla="*/ 3169 w 3905"/>
                <a:gd name="T97" fmla="*/ 2825 h 5113"/>
                <a:gd name="T98" fmla="*/ 3343 w 3905"/>
                <a:gd name="T99" fmla="*/ 3174 h 5113"/>
                <a:gd name="T100" fmla="*/ 3404 w 3905"/>
                <a:gd name="T101" fmla="*/ 3314 h 5113"/>
                <a:gd name="T102" fmla="*/ 3786 w 3905"/>
                <a:gd name="T103" fmla="*/ 3179 h 5113"/>
                <a:gd name="T104" fmla="*/ 3837 w 3905"/>
                <a:gd name="T105" fmla="*/ 2775 h 5113"/>
                <a:gd name="T106" fmla="*/ 3843 w 3905"/>
                <a:gd name="T107" fmla="*/ 2286 h 5113"/>
                <a:gd name="T108" fmla="*/ 3444 w 3905"/>
                <a:gd name="T109" fmla="*/ 1927 h 5113"/>
                <a:gd name="T110" fmla="*/ 3163 w 3905"/>
                <a:gd name="T111" fmla="*/ 1522 h 5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905" h="5113">
                  <a:moveTo>
                    <a:pt x="3270" y="3758"/>
                  </a:moveTo>
                  <a:lnTo>
                    <a:pt x="3270" y="3758"/>
                  </a:lnTo>
                  <a:cubicBezTo>
                    <a:pt x="3242" y="3775"/>
                    <a:pt x="3230" y="3792"/>
                    <a:pt x="3197" y="3814"/>
                  </a:cubicBezTo>
                  <a:cubicBezTo>
                    <a:pt x="3174" y="3825"/>
                    <a:pt x="3157" y="3831"/>
                    <a:pt x="3140" y="3848"/>
                  </a:cubicBezTo>
                  <a:cubicBezTo>
                    <a:pt x="3101" y="3882"/>
                    <a:pt x="3101" y="3915"/>
                    <a:pt x="3079" y="3955"/>
                  </a:cubicBezTo>
                  <a:lnTo>
                    <a:pt x="3073" y="3960"/>
                  </a:lnTo>
                  <a:lnTo>
                    <a:pt x="3073" y="3960"/>
                  </a:lnTo>
                  <a:cubicBezTo>
                    <a:pt x="3112" y="3988"/>
                    <a:pt x="3135" y="4005"/>
                    <a:pt x="3174" y="4028"/>
                  </a:cubicBezTo>
                  <a:cubicBezTo>
                    <a:pt x="3225" y="4056"/>
                    <a:pt x="3253" y="4090"/>
                    <a:pt x="3309" y="4090"/>
                  </a:cubicBezTo>
                  <a:cubicBezTo>
                    <a:pt x="3337" y="4090"/>
                    <a:pt x="3348" y="4061"/>
                    <a:pt x="3359" y="4039"/>
                  </a:cubicBezTo>
                  <a:cubicBezTo>
                    <a:pt x="3388" y="4000"/>
                    <a:pt x="3416" y="3971"/>
                    <a:pt x="3461" y="3971"/>
                  </a:cubicBezTo>
                  <a:lnTo>
                    <a:pt x="3461" y="3971"/>
                  </a:lnTo>
                  <a:cubicBezTo>
                    <a:pt x="3461" y="3893"/>
                    <a:pt x="3410" y="3854"/>
                    <a:pt x="3343" y="3814"/>
                  </a:cubicBezTo>
                  <a:cubicBezTo>
                    <a:pt x="3315" y="3797"/>
                    <a:pt x="3286" y="3792"/>
                    <a:pt x="3270" y="3758"/>
                  </a:cubicBezTo>
                  <a:close/>
                  <a:moveTo>
                    <a:pt x="3028" y="3994"/>
                  </a:moveTo>
                  <a:lnTo>
                    <a:pt x="3028" y="3994"/>
                  </a:lnTo>
                  <a:lnTo>
                    <a:pt x="3028" y="3994"/>
                  </a:lnTo>
                  <a:cubicBezTo>
                    <a:pt x="3056" y="4011"/>
                    <a:pt x="3067" y="4028"/>
                    <a:pt x="3090" y="4050"/>
                  </a:cubicBezTo>
                  <a:cubicBezTo>
                    <a:pt x="3129" y="4078"/>
                    <a:pt x="3152" y="4090"/>
                    <a:pt x="3191" y="4112"/>
                  </a:cubicBezTo>
                  <a:cubicBezTo>
                    <a:pt x="3225" y="4140"/>
                    <a:pt x="3258" y="4140"/>
                    <a:pt x="3281" y="4174"/>
                  </a:cubicBezTo>
                  <a:cubicBezTo>
                    <a:pt x="3247" y="4207"/>
                    <a:pt x="3213" y="4219"/>
                    <a:pt x="3169" y="4241"/>
                  </a:cubicBezTo>
                  <a:cubicBezTo>
                    <a:pt x="3152" y="4247"/>
                    <a:pt x="3129" y="4236"/>
                    <a:pt x="3118" y="4252"/>
                  </a:cubicBezTo>
                  <a:cubicBezTo>
                    <a:pt x="3107" y="4264"/>
                    <a:pt x="3112" y="4280"/>
                    <a:pt x="3112" y="4292"/>
                  </a:cubicBezTo>
                  <a:cubicBezTo>
                    <a:pt x="3095" y="4342"/>
                    <a:pt x="3045" y="4365"/>
                    <a:pt x="2994" y="4365"/>
                  </a:cubicBezTo>
                  <a:cubicBezTo>
                    <a:pt x="2955" y="4365"/>
                    <a:pt x="2955" y="4365"/>
                    <a:pt x="2955" y="4365"/>
                  </a:cubicBezTo>
                  <a:cubicBezTo>
                    <a:pt x="2888" y="4370"/>
                    <a:pt x="2888" y="4370"/>
                    <a:pt x="2888" y="4370"/>
                  </a:cubicBezTo>
                  <a:cubicBezTo>
                    <a:pt x="2876" y="4370"/>
                    <a:pt x="2865" y="4365"/>
                    <a:pt x="2854" y="4365"/>
                  </a:cubicBezTo>
                  <a:cubicBezTo>
                    <a:pt x="2815" y="4365"/>
                    <a:pt x="2803" y="4398"/>
                    <a:pt x="2775" y="4421"/>
                  </a:cubicBezTo>
                  <a:cubicBezTo>
                    <a:pt x="2702" y="4460"/>
                    <a:pt x="2668" y="4488"/>
                    <a:pt x="2595" y="4528"/>
                  </a:cubicBezTo>
                  <a:cubicBezTo>
                    <a:pt x="2528" y="4567"/>
                    <a:pt x="2483" y="4584"/>
                    <a:pt x="2421" y="4634"/>
                  </a:cubicBezTo>
                  <a:cubicBezTo>
                    <a:pt x="2393" y="4657"/>
                    <a:pt x="2393" y="4691"/>
                    <a:pt x="2371" y="4713"/>
                  </a:cubicBezTo>
                  <a:cubicBezTo>
                    <a:pt x="2348" y="4719"/>
                    <a:pt x="2331" y="4719"/>
                    <a:pt x="2309" y="4719"/>
                  </a:cubicBezTo>
                  <a:cubicBezTo>
                    <a:pt x="2264" y="4719"/>
                    <a:pt x="2247" y="4674"/>
                    <a:pt x="2197" y="4674"/>
                  </a:cubicBezTo>
                  <a:cubicBezTo>
                    <a:pt x="2163" y="4674"/>
                    <a:pt x="2140" y="4696"/>
                    <a:pt x="2112" y="4713"/>
                  </a:cubicBezTo>
                  <a:cubicBezTo>
                    <a:pt x="2079" y="4730"/>
                    <a:pt x="2051" y="4730"/>
                    <a:pt x="2022" y="4752"/>
                  </a:cubicBezTo>
                  <a:lnTo>
                    <a:pt x="2022" y="4752"/>
                  </a:lnTo>
                  <a:cubicBezTo>
                    <a:pt x="1983" y="4769"/>
                    <a:pt x="1944" y="4769"/>
                    <a:pt x="1927" y="4809"/>
                  </a:cubicBezTo>
                  <a:cubicBezTo>
                    <a:pt x="1904" y="4870"/>
                    <a:pt x="1916" y="4943"/>
                    <a:pt x="1848" y="4960"/>
                  </a:cubicBezTo>
                  <a:cubicBezTo>
                    <a:pt x="1741" y="4988"/>
                    <a:pt x="1657" y="5000"/>
                    <a:pt x="1601" y="5095"/>
                  </a:cubicBezTo>
                  <a:cubicBezTo>
                    <a:pt x="1584" y="5073"/>
                    <a:pt x="1573" y="5056"/>
                    <a:pt x="1573" y="5028"/>
                  </a:cubicBezTo>
                  <a:cubicBezTo>
                    <a:pt x="1573" y="5016"/>
                    <a:pt x="1579" y="5011"/>
                    <a:pt x="1579" y="5000"/>
                  </a:cubicBezTo>
                  <a:cubicBezTo>
                    <a:pt x="1579" y="4955"/>
                    <a:pt x="1579" y="4955"/>
                    <a:pt x="1579" y="4955"/>
                  </a:cubicBezTo>
                  <a:cubicBezTo>
                    <a:pt x="1579" y="4943"/>
                    <a:pt x="1562" y="4943"/>
                    <a:pt x="1556" y="4932"/>
                  </a:cubicBezTo>
                  <a:cubicBezTo>
                    <a:pt x="1545" y="4915"/>
                    <a:pt x="1539" y="4893"/>
                    <a:pt x="1517" y="4893"/>
                  </a:cubicBezTo>
                  <a:cubicBezTo>
                    <a:pt x="1489" y="4893"/>
                    <a:pt x="1472" y="4904"/>
                    <a:pt x="1449" y="4915"/>
                  </a:cubicBezTo>
                  <a:cubicBezTo>
                    <a:pt x="1472" y="4938"/>
                    <a:pt x="1483" y="4955"/>
                    <a:pt x="1489" y="4983"/>
                  </a:cubicBezTo>
                  <a:cubicBezTo>
                    <a:pt x="1421" y="5005"/>
                    <a:pt x="1393" y="5050"/>
                    <a:pt x="1359" y="5112"/>
                  </a:cubicBezTo>
                  <a:lnTo>
                    <a:pt x="1359" y="5112"/>
                  </a:lnTo>
                  <a:cubicBezTo>
                    <a:pt x="1354" y="5106"/>
                    <a:pt x="1348" y="5101"/>
                    <a:pt x="1343" y="5089"/>
                  </a:cubicBezTo>
                  <a:cubicBezTo>
                    <a:pt x="1315" y="5061"/>
                    <a:pt x="1309" y="5039"/>
                    <a:pt x="1275" y="5022"/>
                  </a:cubicBezTo>
                  <a:cubicBezTo>
                    <a:pt x="1230" y="4960"/>
                    <a:pt x="1208" y="4921"/>
                    <a:pt x="1152" y="4870"/>
                  </a:cubicBezTo>
                  <a:cubicBezTo>
                    <a:pt x="1101" y="4831"/>
                    <a:pt x="1062" y="4809"/>
                    <a:pt x="1028" y="4752"/>
                  </a:cubicBezTo>
                  <a:cubicBezTo>
                    <a:pt x="983" y="4674"/>
                    <a:pt x="983" y="4618"/>
                    <a:pt x="955" y="4528"/>
                  </a:cubicBezTo>
                  <a:cubicBezTo>
                    <a:pt x="921" y="4421"/>
                    <a:pt x="904" y="4359"/>
                    <a:pt x="893" y="4247"/>
                  </a:cubicBezTo>
                  <a:cubicBezTo>
                    <a:pt x="888" y="4179"/>
                    <a:pt x="888" y="4135"/>
                    <a:pt x="854" y="4073"/>
                  </a:cubicBezTo>
                  <a:cubicBezTo>
                    <a:pt x="831" y="4039"/>
                    <a:pt x="820" y="4000"/>
                    <a:pt x="781" y="4000"/>
                  </a:cubicBezTo>
                  <a:cubicBezTo>
                    <a:pt x="770" y="4000"/>
                    <a:pt x="764" y="4005"/>
                    <a:pt x="753" y="4005"/>
                  </a:cubicBezTo>
                  <a:cubicBezTo>
                    <a:pt x="747" y="4005"/>
                    <a:pt x="742" y="3994"/>
                    <a:pt x="730" y="3994"/>
                  </a:cubicBezTo>
                  <a:cubicBezTo>
                    <a:pt x="680" y="3994"/>
                    <a:pt x="668" y="4067"/>
                    <a:pt x="618" y="4067"/>
                  </a:cubicBezTo>
                  <a:cubicBezTo>
                    <a:pt x="595" y="4067"/>
                    <a:pt x="579" y="4050"/>
                    <a:pt x="579" y="4028"/>
                  </a:cubicBezTo>
                  <a:cubicBezTo>
                    <a:pt x="579" y="3988"/>
                    <a:pt x="579" y="3988"/>
                    <a:pt x="579" y="3988"/>
                  </a:cubicBezTo>
                  <a:cubicBezTo>
                    <a:pt x="579" y="3932"/>
                    <a:pt x="556" y="3898"/>
                    <a:pt x="528" y="3848"/>
                  </a:cubicBezTo>
                  <a:cubicBezTo>
                    <a:pt x="517" y="3831"/>
                    <a:pt x="506" y="3820"/>
                    <a:pt x="500" y="3803"/>
                  </a:cubicBezTo>
                  <a:cubicBezTo>
                    <a:pt x="494" y="3792"/>
                    <a:pt x="494" y="3775"/>
                    <a:pt x="483" y="3775"/>
                  </a:cubicBezTo>
                  <a:cubicBezTo>
                    <a:pt x="461" y="3775"/>
                    <a:pt x="455" y="3797"/>
                    <a:pt x="433" y="3814"/>
                  </a:cubicBezTo>
                  <a:cubicBezTo>
                    <a:pt x="410" y="3825"/>
                    <a:pt x="393" y="3825"/>
                    <a:pt x="376" y="3842"/>
                  </a:cubicBezTo>
                  <a:cubicBezTo>
                    <a:pt x="365" y="3848"/>
                    <a:pt x="365" y="3865"/>
                    <a:pt x="348" y="3865"/>
                  </a:cubicBezTo>
                  <a:cubicBezTo>
                    <a:pt x="337" y="3865"/>
                    <a:pt x="331" y="3854"/>
                    <a:pt x="320" y="3854"/>
                  </a:cubicBezTo>
                  <a:cubicBezTo>
                    <a:pt x="275" y="3854"/>
                    <a:pt x="281" y="3932"/>
                    <a:pt x="236" y="3932"/>
                  </a:cubicBezTo>
                  <a:cubicBezTo>
                    <a:pt x="191" y="3932"/>
                    <a:pt x="191" y="3932"/>
                    <a:pt x="191" y="3932"/>
                  </a:cubicBezTo>
                  <a:cubicBezTo>
                    <a:pt x="163" y="3932"/>
                    <a:pt x="157" y="3955"/>
                    <a:pt x="135" y="3955"/>
                  </a:cubicBezTo>
                  <a:cubicBezTo>
                    <a:pt x="95" y="3955"/>
                    <a:pt x="73" y="3932"/>
                    <a:pt x="34" y="3932"/>
                  </a:cubicBezTo>
                  <a:cubicBezTo>
                    <a:pt x="22" y="3932"/>
                    <a:pt x="17" y="3938"/>
                    <a:pt x="0" y="3943"/>
                  </a:cubicBezTo>
                  <a:cubicBezTo>
                    <a:pt x="17" y="3887"/>
                    <a:pt x="28" y="3859"/>
                    <a:pt x="56" y="3809"/>
                  </a:cubicBezTo>
                  <a:cubicBezTo>
                    <a:pt x="79" y="3797"/>
                    <a:pt x="79" y="3775"/>
                    <a:pt x="90" y="3747"/>
                  </a:cubicBezTo>
                  <a:cubicBezTo>
                    <a:pt x="107" y="3708"/>
                    <a:pt x="118" y="3685"/>
                    <a:pt x="135" y="3651"/>
                  </a:cubicBezTo>
                  <a:cubicBezTo>
                    <a:pt x="180" y="3584"/>
                    <a:pt x="230" y="3567"/>
                    <a:pt x="258" y="3494"/>
                  </a:cubicBezTo>
                  <a:cubicBezTo>
                    <a:pt x="275" y="3443"/>
                    <a:pt x="275" y="3399"/>
                    <a:pt x="326" y="3376"/>
                  </a:cubicBezTo>
                  <a:cubicBezTo>
                    <a:pt x="343" y="3365"/>
                    <a:pt x="365" y="3370"/>
                    <a:pt x="382" y="3354"/>
                  </a:cubicBezTo>
                  <a:cubicBezTo>
                    <a:pt x="399" y="3337"/>
                    <a:pt x="393" y="3320"/>
                    <a:pt x="399" y="3297"/>
                  </a:cubicBezTo>
                  <a:cubicBezTo>
                    <a:pt x="421" y="3252"/>
                    <a:pt x="438" y="3230"/>
                    <a:pt x="449" y="3185"/>
                  </a:cubicBezTo>
                  <a:cubicBezTo>
                    <a:pt x="477" y="3090"/>
                    <a:pt x="573" y="3061"/>
                    <a:pt x="573" y="2966"/>
                  </a:cubicBezTo>
                  <a:cubicBezTo>
                    <a:pt x="573" y="2944"/>
                    <a:pt x="573" y="2927"/>
                    <a:pt x="556" y="2915"/>
                  </a:cubicBezTo>
                  <a:cubicBezTo>
                    <a:pt x="545" y="2904"/>
                    <a:pt x="528" y="2904"/>
                    <a:pt x="528" y="2887"/>
                  </a:cubicBezTo>
                  <a:cubicBezTo>
                    <a:pt x="528" y="2876"/>
                    <a:pt x="528" y="2870"/>
                    <a:pt x="528" y="2865"/>
                  </a:cubicBezTo>
                  <a:cubicBezTo>
                    <a:pt x="595" y="2702"/>
                    <a:pt x="590" y="2590"/>
                    <a:pt x="657" y="2421"/>
                  </a:cubicBezTo>
                  <a:cubicBezTo>
                    <a:pt x="657" y="2370"/>
                    <a:pt x="646" y="2342"/>
                    <a:pt x="646" y="2292"/>
                  </a:cubicBezTo>
                  <a:cubicBezTo>
                    <a:pt x="646" y="2180"/>
                    <a:pt x="685" y="2118"/>
                    <a:pt x="730" y="2011"/>
                  </a:cubicBezTo>
                  <a:cubicBezTo>
                    <a:pt x="753" y="1966"/>
                    <a:pt x="747" y="1932"/>
                    <a:pt x="775" y="1893"/>
                  </a:cubicBezTo>
                  <a:cubicBezTo>
                    <a:pt x="798" y="1865"/>
                    <a:pt x="809" y="1842"/>
                    <a:pt x="831" y="1820"/>
                  </a:cubicBezTo>
                  <a:cubicBezTo>
                    <a:pt x="854" y="1803"/>
                    <a:pt x="871" y="1803"/>
                    <a:pt x="882" y="1781"/>
                  </a:cubicBezTo>
                  <a:cubicBezTo>
                    <a:pt x="888" y="1764"/>
                    <a:pt x="888" y="1747"/>
                    <a:pt x="899" y="1724"/>
                  </a:cubicBezTo>
                  <a:cubicBezTo>
                    <a:pt x="921" y="1674"/>
                    <a:pt x="955" y="1651"/>
                    <a:pt x="972" y="1595"/>
                  </a:cubicBezTo>
                  <a:cubicBezTo>
                    <a:pt x="989" y="1528"/>
                    <a:pt x="989" y="1483"/>
                    <a:pt x="1039" y="1438"/>
                  </a:cubicBezTo>
                  <a:cubicBezTo>
                    <a:pt x="1079" y="1399"/>
                    <a:pt x="1124" y="1399"/>
                    <a:pt x="1146" y="1354"/>
                  </a:cubicBezTo>
                  <a:cubicBezTo>
                    <a:pt x="1163" y="1320"/>
                    <a:pt x="1174" y="1297"/>
                    <a:pt x="1197" y="1258"/>
                  </a:cubicBezTo>
                  <a:cubicBezTo>
                    <a:pt x="1208" y="1236"/>
                    <a:pt x="1219" y="1219"/>
                    <a:pt x="1236" y="1196"/>
                  </a:cubicBezTo>
                  <a:cubicBezTo>
                    <a:pt x="1242" y="1185"/>
                    <a:pt x="1258" y="1185"/>
                    <a:pt x="1258" y="1168"/>
                  </a:cubicBezTo>
                  <a:cubicBezTo>
                    <a:pt x="1258" y="1118"/>
                    <a:pt x="1258" y="1118"/>
                    <a:pt x="1258" y="1118"/>
                  </a:cubicBezTo>
                  <a:cubicBezTo>
                    <a:pt x="1309" y="1067"/>
                    <a:pt x="1354" y="1062"/>
                    <a:pt x="1427" y="1045"/>
                  </a:cubicBezTo>
                  <a:cubicBezTo>
                    <a:pt x="1455" y="1039"/>
                    <a:pt x="1466" y="1028"/>
                    <a:pt x="1494" y="1028"/>
                  </a:cubicBezTo>
                  <a:cubicBezTo>
                    <a:pt x="1596" y="1073"/>
                    <a:pt x="1596" y="1073"/>
                    <a:pt x="1596" y="1073"/>
                  </a:cubicBezTo>
                  <a:cubicBezTo>
                    <a:pt x="2006" y="303"/>
                    <a:pt x="2006" y="303"/>
                    <a:pt x="2006" y="303"/>
                  </a:cubicBezTo>
                  <a:cubicBezTo>
                    <a:pt x="2084" y="303"/>
                    <a:pt x="2135" y="269"/>
                    <a:pt x="2213" y="247"/>
                  </a:cubicBezTo>
                  <a:cubicBezTo>
                    <a:pt x="2320" y="213"/>
                    <a:pt x="2382" y="208"/>
                    <a:pt x="2489" y="168"/>
                  </a:cubicBezTo>
                  <a:cubicBezTo>
                    <a:pt x="2601" y="123"/>
                    <a:pt x="2680" y="140"/>
                    <a:pt x="2792" y="90"/>
                  </a:cubicBezTo>
                  <a:cubicBezTo>
                    <a:pt x="2854" y="61"/>
                    <a:pt x="2882" y="33"/>
                    <a:pt x="2938" y="0"/>
                  </a:cubicBezTo>
                  <a:lnTo>
                    <a:pt x="2938" y="0"/>
                  </a:lnTo>
                  <a:cubicBezTo>
                    <a:pt x="2938" y="5"/>
                    <a:pt x="2938" y="5"/>
                    <a:pt x="2938" y="11"/>
                  </a:cubicBezTo>
                  <a:cubicBezTo>
                    <a:pt x="2938" y="28"/>
                    <a:pt x="2921" y="28"/>
                    <a:pt x="2921" y="39"/>
                  </a:cubicBezTo>
                  <a:cubicBezTo>
                    <a:pt x="2910" y="61"/>
                    <a:pt x="2910" y="78"/>
                    <a:pt x="2893" y="90"/>
                  </a:cubicBezTo>
                  <a:cubicBezTo>
                    <a:pt x="2882" y="101"/>
                    <a:pt x="2871" y="101"/>
                    <a:pt x="2865" y="112"/>
                  </a:cubicBezTo>
                  <a:cubicBezTo>
                    <a:pt x="2848" y="129"/>
                    <a:pt x="2848" y="151"/>
                    <a:pt x="2826" y="151"/>
                  </a:cubicBezTo>
                  <a:cubicBezTo>
                    <a:pt x="2809" y="151"/>
                    <a:pt x="2815" y="129"/>
                    <a:pt x="2803" y="129"/>
                  </a:cubicBezTo>
                  <a:cubicBezTo>
                    <a:pt x="2792" y="129"/>
                    <a:pt x="2792" y="140"/>
                    <a:pt x="2792" y="146"/>
                  </a:cubicBezTo>
                  <a:cubicBezTo>
                    <a:pt x="2781" y="163"/>
                    <a:pt x="2775" y="180"/>
                    <a:pt x="2758" y="191"/>
                  </a:cubicBezTo>
                  <a:cubicBezTo>
                    <a:pt x="2736" y="202"/>
                    <a:pt x="2725" y="208"/>
                    <a:pt x="2697" y="208"/>
                  </a:cubicBezTo>
                  <a:cubicBezTo>
                    <a:pt x="2674" y="208"/>
                    <a:pt x="2674" y="208"/>
                    <a:pt x="2674" y="208"/>
                  </a:cubicBezTo>
                  <a:cubicBezTo>
                    <a:pt x="2640" y="208"/>
                    <a:pt x="2623" y="213"/>
                    <a:pt x="2590" y="219"/>
                  </a:cubicBezTo>
                  <a:cubicBezTo>
                    <a:pt x="2539" y="230"/>
                    <a:pt x="2511" y="225"/>
                    <a:pt x="2466" y="241"/>
                  </a:cubicBezTo>
                  <a:cubicBezTo>
                    <a:pt x="2427" y="253"/>
                    <a:pt x="2410" y="275"/>
                    <a:pt x="2371" y="275"/>
                  </a:cubicBezTo>
                  <a:cubicBezTo>
                    <a:pt x="2331" y="275"/>
                    <a:pt x="2331" y="275"/>
                    <a:pt x="2331" y="275"/>
                  </a:cubicBezTo>
                  <a:cubicBezTo>
                    <a:pt x="2315" y="275"/>
                    <a:pt x="2303" y="275"/>
                    <a:pt x="2292" y="281"/>
                  </a:cubicBezTo>
                  <a:cubicBezTo>
                    <a:pt x="2258" y="292"/>
                    <a:pt x="2236" y="303"/>
                    <a:pt x="2202" y="320"/>
                  </a:cubicBezTo>
                  <a:cubicBezTo>
                    <a:pt x="2163" y="337"/>
                    <a:pt x="2135" y="342"/>
                    <a:pt x="2090" y="359"/>
                  </a:cubicBezTo>
                  <a:cubicBezTo>
                    <a:pt x="2067" y="365"/>
                    <a:pt x="2051" y="354"/>
                    <a:pt x="2034" y="371"/>
                  </a:cubicBezTo>
                  <a:cubicBezTo>
                    <a:pt x="2022" y="382"/>
                    <a:pt x="2022" y="399"/>
                    <a:pt x="2017" y="415"/>
                  </a:cubicBezTo>
                  <a:cubicBezTo>
                    <a:pt x="2000" y="455"/>
                    <a:pt x="1989" y="477"/>
                    <a:pt x="1989" y="517"/>
                  </a:cubicBezTo>
                  <a:cubicBezTo>
                    <a:pt x="1989" y="590"/>
                    <a:pt x="2011" y="623"/>
                    <a:pt x="2034" y="691"/>
                  </a:cubicBezTo>
                  <a:cubicBezTo>
                    <a:pt x="2045" y="736"/>
                    <a:pt x="2045" y="758"/>
                    <a:pt x="2067" y="797"/>
                  </a:cubicBezTo>
                  <a:cubicBezTo>
                    <a:pt x="2090" y="837"/>
                    <a:pt x="2090" y="865"/>
                    <a:pt x="2118" y="899"/>
                  </a:cubicBezTo>
                  <a:cubicBezTo>
                    <a:pt x="2163" y="955"/>
                    <a:pt x="2202" y="983"/>
                    <a:pt x="2225" y="1056"/>
                  </a:cubicBezTo>
                  <a:cubicBezTo>
                    <a:pt x="2230" y="1067"/>
                    <a:pt x="2225" y="1084"/>
                    <a:pt x="2241" y="1084"/>
                  </a:cubicBezTo>
                  <a:lnTo>
                    <a:pt x="2247" y="1084"/>
                  </a:lnTo>
                  <a:cubicBezTo>
                    <a:pt x="2258" y="1084"/>
                    <a:pt x="2258" y="1095"/>
                    <a:pt x="2270" y="1101"/>
                  </a:cubicBezTo>
                  <a:cubicBezTo>
                    <a:pt x="2286" y="1123"/>
                    <a:pt x="2298" y="1135"/>
                    <a:pt x="2320" y="1146"/>
                  </a:cubicBezTo>
                  <a:cubicBezTo>
                    <a:pt x="2354" y="1163"/>
                    <a:pt x="2365" y="1179"/>
                    <a:pt x="2399" y="1191"/>
                  </a:cubicBezTo>
                  <a:cubicBezTo>
                    <a:pt x="2433" y="1208"/>
                    <a:pt x="2449" y="1219"/>
                    <a:pt x="2477" y="1241"/>
                  </a:cubicBezTo>
                  <a:cubicBezTo>
                    <a:pt x="2500" y="1258"/>
                    <a:pt x="2522" y="1258"/>
                    <a:pt x="2539" y="1286"/>
                  </a:cubicBezTo>
                  <a:cubicBezTo>
                    <a:pt x="2534" y="1286"/>
                    <a:pt x="2534" y="1286"/>
                    <a:pt x="2528" y="1286"/>
                  </a:cubicBezTo>
                  <a:cubicBezTo>
                    <a:pt x="2455" y="1286"/>
                    <a:pt x="2421" y="1224"/>
                    <a:pt x="2343" y="1224"/>
                  </a:cubicBezTo>
                  <a:cubicBezTo>
                    <a:pt x="2331" y="1224"/>
                    <a:pt x="2320" y="1224"/>
                    <a:pt x="2309" y="1224"/>
                  </a:cubicBezTo>
                  <a:cubicBezTo>
                    <a:pt x="2286" y="1224"/>
                    <a:pt x="2281" y="1202"/>
                    <a:pt x="2258" y="1191"/>
                  </a:cubicBezTo>
                  <a:lnTo>
                    <a:pt x="2258" y="1191"/>
                  </a:lnTo>
                  <a:cubicBezTo>
                    <a:pt x="2258" y="1196"/>
                    <a:pt x="2258" y="1202"/>
                    <a:pt x="2258" y="1208"/>
                  </a:cubicBezTo>
                  <a:cubicBezTo>
                    <a:pt x="2258" y="1224"/>
                    <a:pt x="2236" y="1230"/>
                    <a:pt x="2236" y="1247"/>
                  </a:cubicBezTo>
                  <a:cubicBezTo>
                    <a:pt x="2236" y="1258"/>
                    <a:pt x="2241" y="1264"/>
                    <a:pt x="2241" y="1275"/>
                  </a:cubicBezTo>
                  <a:cubicBezTo>
                    <a:pt x="2241" y="1281"/>
                    <a:pt x="2247" y="1292"/>
                    <a:pt x="2253" y="1292"/>
                  </a:cubicBezTo>
                  <a:cubicBezTo>
                    <a:pt x="2258" y="1292"/>
                    <a:pt x="2264" y="1286"/>
                    <a:pt x="2275" y="1286"/>
                  </a:cubicBezTo>
                  <a:cubicBezTo>
                    <a:pt x="2298" y="1286"/>
                    <a:pt x="2315" y="1309"/>
                    <a:pt x="2337" y="1309"/>
                  </a:cubicBezTo>
                  <a:cubicBezTo>
                    <a:pt x="2348" y="1309"/>
                    <a:pt x="2354" y="1303"/>
                    <a:pt x="2371" y="1303"/>
                  </a:cubicBezTo>
                  <a:cubicBezTo>
                    <a:pt x="2371" y="1309"/>
                    <a:pt x="2371" y="1309"/>
                    <a:pt x="2371" y="1309"/>
                  </a:cubicBezTo>
                  <a:cubicBezTo>
                    <a:pt x="2354" y="1326"/>
                    <a:pt x="2354" y="1342"/>
                    <a:pt x="2354" y="1371"/>
                  </a:cubicBezTo>
                  <a:cubicBezTo>
                    <a:pt x="2354" y="1387"/>
                    <a:pt x="2360" y="1393"/>
                    <a:pt x="2365" y="1410"/>
                  </a:cubicBezTo>
                  <a:cubicBezTo>
                    <a:pt x="2382" y="1466"/>
                    <a:pt x="2399" y="1494"/>
                    <a:pt x="2421" y="1550"/>
                  </a:cubicBezTo>
                  <a:cubicBezTo>
                    <a:pt x="2433" y="1573"/>
                    <a:pt x="2444" y="1584"/>
                    <a:pt x="2461" y="1601"/>
                  </a:cubicBezTo>
                  <a:cubicBezTo>
                    <a:pt x="2483" y="1623"/>
                    <a:pt x="2494" y="1640"/>
                    <a:pt x="2517" y="1663"/>
                  </a:cubicBezTo>
                  <a:cubicBezTo>
                    <a:pt x="2534" y="1679"/>
                    <a:pt x="2556" y="1685"/>
                    <a:pt x="2556" y="1708"/>
                  </a:cubicBezTo>
                  <a:cubicBezTo>
                    <a:pt x="2556" y="1736"/>
                    <a:pt x="2545" y="1753"/>
                    <a:pt x="2522" y="1775"/>
                  </a:cubicBezTo>
                  <a:cubicBezTo>
                    <a:pt x="2522" y="1775"/>
                    <a:pt x="2517" y="1781"/>
                    <a:pt x="2517" y="1786"/>
                  </a:cubicBezTo>
                  <a:cubicBezTo>
                    <a:pt x="2517" y="1792"/>
                    <a:pt x="2522" y="1792"/>
                    <a:pt x="2522" y="1798"/>
                  </a:cubicBezTo>
                  <a:cubicBezTo>
                    <a:pt x="2522" y="1814"/>
                    <a:pt x="2511" y="1820"/>
                    <a:pt x="2511" y="1837"/>
                  </a:cubicBezTo>
                  <a:cubicBezTo>
                    <a:pt x="2511" y="1854"/>
                    <a:pt x="2517" y="1865"/>
                    <a:pt x="2517" y="1882"/>
                  </a:cubicBezTo>
                  <a:cubicBezTo>
                    <a:pt x="2517" y="1932"/>
                    <a:pt x="2483" y="1955"/>
                    <a:pt x="2483" y="2000"/>
                  </a:cubicBezTo>
                  <a:cubicBezTo>
                    <a:pt x="2483" y="2022"/>
                    <a:pt x="2489" y="2039"/>
                    <a:pt x="2489" y="2056"/>
                  </a:cubicBezTo>
                  <a:cubicBezTo>
                    <a:pt x="2489" y="2078"/>
                    <a:pt x="2489" y="2078"/>
                    <a:pt x="2489" y="2078"/>
                  </a:cubicBezTo>
                  <a:cubicBezTo>
                    <a:pt x="2489" y="2095"/>
                    <a:pt x="2466" y="2095"/>
                    <a:pt x="2455" y="2106"/>
                  </a:cubicBezTo>
                  <a:cubicBezTo>
                    <a:pt x="2427" y="2123"/>
                    <a:pt x="2410" y="2129"/>
                    <a:pt x="2382" y="2146"/>
                  </a:cubicBezTo>
                  <a:cubicBezTo>
                    <a:pt x="2337" y="2168"/>
                    <a:pt x="2309" y="2191"/>
                    <a:pt x="2281" y="2236"/>
                  </a:cubicBezTo>
                  <a:cubicBezTo>
                    <a:pt x="2230" y="2314"/>
                    <a:pt x="2213" y="2365"/>
                    <a:pt x="2168" y="2449"/>
                  </a:cubicBezTo>
                  <a:cubicBezTo>
                    <a:pt x="2152" y="2455"/>
                    <a:pt x="2152" y="2460"/>
                    <a:pt x="2146" y="2472"/>
                  </a:cubicBezTo>
                  <a:cubicBezTo>
                    <a:pt x="2140" y="2488"/>
                    <a:pt x="2129" y="2488"/>
                    <a:pt x="2124" y="2500"/>
                  </a:cubicBezTo>
                  <a:cubicBezTo>
                    <a:pt x="2101" y="2539"/>
                    <a:pt x="2084" y="2556"/>
                    <a:pt x="2045" y="2573"/>
                  </a:cubicBezTo>
                  <a:cubicBezTo>
                    <a:pt x="2011" y="2590"/>
                    <a:pt x="1989" y="2601"/>
                    <a:pt x="1972" y="2635"/>
                  </a:cubicBezTo>
                  <a:cubicBezTo>
                    <a:pt x="1955" y="2657"/>
                    <a:pt x="1955" y="2679"/>
                    <a:pt x="1944" y="2708"/>
                  </a:cubicBezTo>
                  <a:cubicBezTo>
                    <a:pt x="1916" y="2769"/>
                    <a:pt x="1893" y="2803"/>
                    <a:pt x="1871" y="2870"/>
                  </a:cubicBezTo>
                  <a:cubicBezTo>
                    <a:pt x="1859" y="2899"/>
                    <a:pt x="1843" y="2910"/>
                    <a:pt x="1831" y="2938"/>
                  </a:cubicBezTo>
                  <a:cubicBezTo>
                    <a:pt x="1820" y="2955"/>
                    <a:pt x="1814" y="2972"/>
                    <a:pt x="1803" y="2988"/>
                  </a:cubicBezTo>
                  <a:cubicBezTo>
                    <a:pt x="1792" y="3005"/>
                    <a:pt x="1786" y="3011"/>
                    <a:pt x="1786" y="3028"/>
                  </a:cubicBezTo>
                  <a:cubicBezTo>
                    <a:pt x="1786" y="3050"/>
                    <a:pt x="1803" y="3061"/>
                    <a:pt x="1826" y="3078"/>
                  </a:cubicBezTo>
                  <a:cubicBezTo>
                    <a:pt x="1843" y="3101"/>
                    <a:pt x="1854" y="3118"/>
                    <a:pt x="1871" y="3140"/>
                  </a:cubicBezTo>
                  <a:cubicBezTo>
                    <a:pt x="1888" y="3163"/>
                    <a:pt x="1904" y="3174"/>
                    <a:pt x="1916" y="3202"/>
                  </a:cubicBezTo>
                  <a:cubicBezTo>
                    <a:pt x="1933" y="3224"/>
                    <a:pt x="1944" y="3236"/>
                    <a:pt x="1961" y="3258"/>
                  </a:cubicBezTo>
                  <a:cubicBezTo>
                    <a:pt x="1994" y="3292"/>
                    <a:pt x="1994" y="3320"/>
                    <a:pt x="2011" y="3365"/>
                  </a:cubicBezTo>
                  <a:cubicBezTo>
                    <a:pt x="2017" y="3382"/>
                    <a:pt x="2028" y="3393"/>
                    <a:pt x="2028" y="3410"/>
                  </a:cubicBezTo>
                  <a:cubicBezTo>
                    <a:pt x="2028" y="3421"/>
                    <a:pt x="2017" y="3427"/>
                    <a:pt x="2011" y="3438"/>
                  </a:cubicBezTo>
                  <a:cubicBezTo>
                    <a:pt x="2006" y="3449"/>
                    <a:pt x="2006" y="3466"/>
                    <a:pt x="1994" y="3466"/>
                  </a:cubicBezTo>
                  <a:cubicBezTo>
                    <a:pt x="1989" y="3466"/>
                    <a:pt x="1989" y="3460"/>
                    <a:pt x="1983" y="3460"/>
                  </a:cubicBezTo>
                  <a:cubicBezTo>
                    <a:pt x="1972" y="3460"/>
                    <a:pt x="1961" y="3472"/>
                    <a:pt x="1961" y="3483"/>
                  </a:cubicBezTo>
                  <a:cubicBezTo>
                    <a:pt x="1961" y="3494"/>
                    <a:pt x="1966" y="3500"/>
                    <a:pt x="1966" y="3511"/>
                  </a:cubicBezTo>
                  <a:cubicBezTo>
                    <a:pt x="1966" y="3528"/>
                    <a:pt x="1966" y="3528"/>
                    <a:pt x="1966" y="3528"/>
                  </a:cubicBezTo>
                  <a:cubicBezTo>
                    <a:pt x="1961" y="3539"/>
                    <a:pt x="1961" y="3539"/>
                    <a:pt x="1961" y="3539"/>
                  </a:cubicBezTo>
                  <a:cubicBezTo>
                    <a:pt x="1972" y="3533"/>
                    <a:pt x="1978" y="3528"/>
                    <a:pt x="1983" y="3522"/>
                  </a:cubicBezTo>
                  <a:cubicBezTo>
                    <a:pt x="2006" y="3505"/>
                    <a:pt x="2022" y="3494"/>
                    <a:pt x="2022" y="3472"/>
                  </a:cubicBezTo>
                  <a:cubicBezTo>
                    <a:pt x="2022" y="3455"/>
                    <a:pt x="2022" y="3455"/>
                    <a:pt x="2022" y="3455"/>
                  </a:cubicBezTo>
                  <a:cubicBezTo>
                    <a:pt x="2022" y="3438"/>
                    <a:pt x="2028" y="3432"/>
                    <a:pt x="2028" y="3421"/>
                  </a:cubicBezTo>
                  <a:cubicBezTo>
                    <a:pt x="2067" y="3449"/>
                    <a:pt x="2079" y="3477"/>
                    <a:pt x="2124" y="3500"/>
                  </a:cubicBezTo>
                  <a:cubicBezTo>
                    <a:pt x="2140" y="3516"/>
                    <a:pt x="2163" y="3516"/>
                    <a:pt x="2180" y="3533"/>
                  </a:cubicBezTo>
                  <a:cubicBezTo>
                    <a:pt x="2202" y="3556"/>
                    <a:pt x="2213" y="3561"/>
                    <a:pt x="2230" y="3584"/>
                  </a:cubicBezTo>
                  <a:cubicBezTo>
                    <a:pt x="2253" y="3623"/>
                    <a:pt x="2275" y="3657"/>
                    <a:pt x="2320" y="3663"/>
                  </a:cubicBezTo>
                  <a:cubicBezTo>
                    <a:pt x="2337" y="3657"/>
                    <a:pt x="2337" y="3657"/>
                    <a:pt x="2337" y="3657"/>
                  </a:cubicBezTo>
                  <a:cubicBezTo>
                    <a:pt x="2348" y="3657"/>
                    <a:pt x="2360" y="3657"/>
                    <a:pt x="2360" y="3668"/>
                  </a:cubicBezTo>
                  <a:cubicBezTo>
                    <a:pt x="2360" y="3691"/>
                    <a:pt x="2354" y="3702"/>
                    <a:pt x="2354" y="3719"/>
                  </a:cubicBezTo>
                  <a:cubicBezTo>
                    <a:pt x="2354" y="3753"/>
                    <a:pt x="2354" y="3753"/>
                    <a:pt x="2354" y="3753"/>
                  </a:cubicBezTo>
                  <a:cubicBezTo>
                    <a:pt x="2320" y="3893"/>
                    <a:pt x="2320" y="3893"/>
                    <a:pt x="2320" y="3893"/>
                  </a:cubicBezTo>
                  <a:cubicBezTo>
                    <a:pt x="2320" y="3910"/>
                    <a:pt x="2326" y="3921"/>
                    <a:pt x="2331" y="3943"/>
                  </a:cubicBezTo>
                  <a:cubicBezTo>
                    <a:pt x="2331" y="3955"/>
                    <a:pt x="2326" y="3960"/>
                    <a:pt x="2326" y="3977"/>
                  </a:cubicBezTo>
                  <a:cubicBezTo>
                    <a:pt x="2326" y="4022"/>
                    <a:pt x="2343" y="4050"/>
                    <a:pt x="2371" y="4084"/>
                  </a:cubicBezTo>
                  <a:cubicBezTo>
                    <a:pt x="2393" y="4101"/>
                    <a:pt x="2405" y="4118"/>
                    <a:pt x="2433" y="4118"/>
                  </a:cubicBezTo>
                  <a:cubicBezTo>
                    <a:pt x="2449" y="4118"/>
                    <a:pt x="2449" y="4118"/>
                    <a:pt x="2449" y="4118"/>
                  </a:cubicBezTo>
                  <a:cubicBezTo>
                    <a:pt x="2567" y="4101"/>
                    <a:pt x="2567" y="4101"/>
                    <a:pt x="2567" y="4101"/>
                  </a:cubicBezTo>
                  <a:cubicBezTo>
                    <a:pt x="2607" y="4106"/>
                    <a:pt x="2607" y="4106"/>
                    <a:pt x="2607" y="4106"/>
                  </a:cubicBezTo>
                  <a:cubicBezTo>
                    <a:pt x="2623" y="4106"/>
                    <a:pt x="2623" y="4106"/>
                    <a:pt x="2623" y="4106"/>
                  </a:cubicBezTo>
                  <a:cubicBezTo>
                    <a:pt x="2657" y="4106"/>
                    <a:pt x="2674" y="4118"/>
                    <a:pt x="2708" y="4118"/>
                  </a:cubicBezTo>
                  <a:cubicBezTo>
                    <a:pt x="2764" y="4118"/>
                    <a:pt x="2798" y="4101"/>
                    <a:pt x="2854" y="4084"/>
                  </a:cubicBezTo>
                  <a:cubicBezTo>
                    <a:pt x="2882" y="4073"/>
                    <a:pt x="2893" y="4067"/>
                    <a:pt x="2921" y="4050"/>
                  </a:cubicBezTo>
                  <a:cubicBezTo>
                    <a:pt x="2961" y="4028"/>
                    <a:pt x="2989" y="4022"/>
                    <a:pt x="3028" y="3994"/>
                  </a:cubicBezTo>
                  <a:close/>
                  <a:moveTo>
                    <a:pt x="2989" y="1309"/>
                  </a:moveTo>
                  <a:lnTo>
                    <a:pt x="2989" y="1309"/>
                  </a:lnTo>
                  <a:cubicBezTo>
                    <a:pt x="2972" y="1320"/>
                    <a:pt x="2955" y="1331"/>
                    <a:pt x="2927" y="1348"/>
                  </a:cubicBezTo>
                  <a:cubicBezTo>
                    <a:pt x="2904" y="1365"/>
                    <a:pt x="2893" y="1393"/>
                    <a:pt x="2865" y="1393"/>
                  </a:cubicBezTo>
                  <a:cubicBezTo>
                    <a:pt x="2831" y="1393"/>
                    <a:pt x="2837" y="1331"/>
                    <a:pt x="2809" y="1331"/>
                  </a:cubicBezTo>
                  <a:cubicBezTo>
                    <a:pt x="2770" y="1331"/>
                    <a:pt x="2753" y="1354"/>
                    <a:pt x="2719" y="1354"/>
                  </a:cubicBezTo>
                  <a:cubicBezTo>
                    <a:pt x="2742" y="1387"/>
                    <a:pt x="2770" y="1393"/>
                    <a:pt x="2803" y="1399"/>
                  </a:cubicBezTo>
                  <a:cubicBezTo>
                    <a:pt x="2803" y="1444"/>
                    <a:pt x="2758" y="1460"/>
                    <a:pt x="2758" y="1505"/>
                  </a:cubicBezTo>
                  <a:cubicBezTo>
                    <a:pt x="2758" y="1511"/>
                    <a:pt x="2764" y="1517"/>
                    <a:pt x="2764" y="1528"/>
                  </a:cubicBezTo>
                  <a:cubicBezTo>
                    <a:pt x="2764" y="1539"/>
                    <a:pt x="2747" y="1539"/>
                    <a:pt x="2736" y="1545"/>
                  </a:cubicBezTo>
                  <a:cubicBezTo>
                    <a:pt x="2725" y="1545"/>
                    <a:pt x="2719" y="1556"/>
                    <a:pt x="2713" y="1556"/>
                  </a:cubicBezTo>
                  <a:cubicBezTo>
                    <a:pt x="2635" y="1556"/>
                    <a:pt x="2635" y="1556"/>
                    <a:pt x="2635" y="1556"/>
                  </a:cubicBezTo>
                  <a:cubicBezTo>
                    <a:pt x="2635" y="1606"/>
                    <a:pt x="2635" y="1606"/>
                    <a:pt x="2635" y="1606"/>
                  </a:cubicBezTo>
                  <a:cubicBezTo>
                    <a:pt x="2635" y="1634"/>
                    <a:pt x="2657" y="1651"/>
                    <a:pt x="2657" y="1679"/>
                  </a:cubicBezTo>
                  <a:cubicBezTo>
                    <a:pt x="2657" y="1702"/>
                    <a:pt x="2635" y="1708"/>
                    <a:pt x="2635" y="1730"/>
                  </a:cubicBezTo>
                  <a:cubicBezTo>
                    <a:pt x="2635" y="1769"/>
                    <a:pt x="2691" y="1775"/>
                    <a:pt x="2691" y="1814"/>
                  </a:cubicBezTo>
                  <a:cubicBezTo>
                    <a:pt x="2691" y="1837"/>
                    <a:pt x="2668" y="1848"/>
                    <a:pt x="2652" y="1871"/>
                  </a:cubicBezTo>
                  <a:cubicBezTo>
                    <a:pt x="2646" y="1876"/>
                    <a:pt x="2629" y="1876"/>
                    <a:pt x="2629" y="1887"/>
                  </a:cubicBezTo>
                  <a:cubicBezTo>
                    <a:pt x="2629" y="1910"/>
                    <a:pt x="2652" y="1915"/>
                    <a:pt x="2663" y="1938"/>
                  </a:cubicBezTo>
                  <a:cubicBezTo>
                    <a:pt x="2697" y="1988"/>
                    <a:pt x="2747" y="2005"/>
                    <a:pt x="2747" y="2067"/>
                  </a:cubicBezTo>
                  <a:cubicBezTo>
                    <a:pt x="2747" y="2078"/>
                    <a:pt x="2747" y="2078"/>
                    <a:pt x="2747" y="2078"/>
                  </a:cubicBezTo>
                  <a:cubicBezTo>
                    <a:pt x="2747" y="2101"/>
                    <a:pt x="2742" y="2118"/>
                    <a:pt x="2742" y="2135"/>
                  </a:cubicBezTo>
                  <a:cubicBezTo>
                    <a:pt x="2742" y="2180"/>
                    <a:pt x="2787" y="2185"/>
                    <a:pt x="2803" y="2224"/>
                  </a:cubicBezTo>
                  <a:cubicBezTo>
                    <a:pt x="2831" y="2269"/>
                    <a:pt x="2837" y="2303"/>
                    <a:pt x="2860" y="2348"/>
                  </a:cubicBezTo>
                  <a:cubicBezTo>
                    <a:pt x="2882" y="2432"/>
                    <a:pt x="2961" y="2449"/>
                    <a:pt x="3011" y="2517"/>
                  </a:cubicBezTo>
                  <a:cubicBezTo>
                    <a:pt x="3050" y="2573"/>
                    <a:pt x="3056" y="2618"/>
                    <a:pt x="3073" y="2691"/>
                  </a:cubicBezTo>
                  <a:cubicBezTo>
                    <a:pt x="3079" y="2724"/>
                    <a:pt x="3073" y="2747"/>
                    <a:pt x="3090" y="2775"/>
                  </a:cubicBezTo>
                  <a:cubicBezTo>
                    <a:pt x="3107" y="2809"/>
                    <a:pt x="3140" y="2809"/>
                    <a:pt x="3169" y="2825"/>
                  </a:cubicBezTo>
                  <a:cubicBezTo>
                    <a:pt x="3185" y="2831"/>
                    <a:pt x="3191" y="2848"/>
                    <a:pt x="3208" y="2859"/>
                  </a:cubicBezTo>
                  <a:cubicBezTo>
                    <a:pt x="3258" y="2893"/>
                    <a:pt x="3303" y="2927"/>
                    <a:pt x="3303" y="2988"/>
                  </a:cubicBezTo>
                  <a:cubicBezTo>
                    <a:pt x="3303" y="3000"/>
                    <a:pt x="3292" y="3000"/>
                    <a:pt x="3292" y="3011"/>
                  </a:cubicBezTo>
                  <a:cubicBezTo>
                    <a:pt x="3292" y="3039"/>
                    <a:pt x="3320" y="3050"/>
                    <a:pt x="3331" y="3073"/>
                  </a:cubicBezTo>
                  <a:cubicBezTo>
                    <a:pt x="3348" y="3112"/>
                    <a:pt x="3337" y="3134"/>
                    <a:pt x="3343" y="3174"/>
                  </a:cubicBezTo>
                  <a:cubicBezTo>
                    <a:pt x="3343" y="3179"/>
                    <a:pt x="3348" y="3191"/>
                    <a:pt x="3348" y="3202"/>
                  </a:cubicBezTo>
                  <a:cubicBezTo>
                    <a:pt x="3315" y="3309"/>
                    <a:pt x="3315" y="3309"/>
                    <a:pt x="3315" y="3309"/>
                  </a:cubicBezTo>
                  <a:lnTo>
                    <a:pt x="3315" y="3309"/>
                  </a:lnTo>
                  <a:cubicBezTo>
                    <a:pt x="3326" y="3303"/>
                    <a:pt x="3331" y="3303"/>
                    <a:pt x="3343" y="3303"/>
                  </a:cubicBezTo>
                  <a:cubicBezTo>
                    <a:pt x="3365" y="3303"/>
                    <a:pt x="3376" y="3314"/>
                    <a:pt x="3404" y="3314"/>
                  </a:cubicBezTo>
                  <a:cubicBezTo>
                    <a:pt x="3551" y="3314"/>
                    <a:pt x="3551" y="3314"/>
                    <a:pt x="3551" y="3314"/>
                  </a:cubicBezTo>
                  <a:cubicBezTo>
                    <a:pt x="3579" y="3314"/>
                    <a:pt x="3590" y="3320"/>
                    <a:pt x="3618" y="3320"/>
                  </a:cubicBezTo>
                  <a:cubicBezTo>
                    <a:pt x="3657" y="3320"/>
                    <a:pt x="3680" y="3303"/>
                    <a:pt x="3713" y="3281"/>
                  </a:cubicBezTo>
                  <a:cubicBezTo>
                    <a:pt x="3730" y="3269"/>
                    <a:pt x="3747" y="3264"/>
                    <a:pt x="3758" y="3247"/>
                  </a:cubicBezTo>
                  <a:cubicBezTo>
                    <a:pt x="3770" y="3224"/>
                    <a:pt x="3775" y="3207"/>
                    <a:pt x="3786" y="3179"/>
                  </a:cubicBezTo>
                  <a:cubicBezTo>
                    <a:pt x="3814" y="3129"/>
                    <a:pt x="3843" y="3106"/>
                    <a:pt x="3882" y="3061"/>
                  </a:cubicBezTo>
                  <a:lnTo>
                    <a:pt x="3882" y="3061"/>
                  </a:lnTo>
                  <a:cubicBezTo>
                    <a:pt x="3871" y="3011"/>
                    <a:pt x="3859" y="2983"/>
                    <a:pt x="3837" y="2938"/>
                  </a:cubicBezTo>
                  <a:cubicBezTo>
                    <a:pt x="3826" y="2915"/>
                    <a:pt x="3809" y="2904"/>
                    <a:pt x="3809" y="2882"/>
                  </a:cubicBezTo>
                  <a:cubicBezTo>
                    <a:pt x="3809" y="2837"/>
                    <a:pt x="3831" y="2814"/>
                    <a:pt x="3837" y="2775"/>
                  </a:cubicBezTo>
                  <a:cubicBezTo>
                    <a:pt x="3814" y="2674"/>
                    <a:pt x="3814" y="2674"/>
                    <a:pt x="3814" y="2674"/>
                  </a:cubicBezTo>
                  <a:cubicBezTo>
                    <a:pt x="3876" y="2618"/>
                    <a:pt x="3882" y="2562"/>
                    <a:pt x="3904" y="2477"/>
                  </a:cubicBezTo>
                  <a:cubicBezTo>
                    <a:pt x="3893" y="2297"/>
                    <a:pt x="3893" y="2297"/>
                    <a:pt x="3893" y="2297"/>
                  </a:cubicBezTo>
                  <a:lnTo>
                    <a:pt x="3893" y="2297"/>
                  </a:lnTo>
                  <a:cubicBezTo>
                    <a:pt x="3876" y="2292"/>
                    <a:pt x="3854" y="2303"/>
                    <a:pt x="3843" y="2286"/>
                  </a:cubicBezTo>
                  <a:cubicBezTo>
                    <a:pt x="3820" y="2269"/>
                    <a:pt x="3826" y="2247"/>
                    <a:pt x="3826" y="2224"/>
                  </a:cubicBezTo>
                  <a:cubicBezTo>
                    <a:pt x="3826" y="2174"/>
                    <a:pt x="3826" y="2174"/>
                    <a:pt x="3826" y="2174"/>
                  </a:cubicBezTo>
                  <a:cubicBezTo>
                    <a:pt x="3826" y="2095"/>
                    <a:pt x="3758" y="2033"/>
                    <a:pt x="3685" y="2033"/>
                  </a:cubicBezTo>
                  <a:cubicBezTo>
                    <a:pt x="3629" y="2033"/>
                    <a:pt x="3601" y="2045"/>
                    <a:pt x="3551" y="2045"/>
                  </a:cubicBezTo>
                  <a:cubicBezTo>
                    <a:pt x="3489" y="2045"/>
                    <a:pt x="3472" y="1983"/>
                    <a:pt x="3444" y="1927"/>
                  </a:cubicBezTo>
                  <a:cubicBezTo>
                    <a:pt x="3432" y="1904"/>
                    <a:pt x="3416" y="1899"/>
                    <a:pt x="3399" y="1882"/>
                  </a:cubicBezTo>
                  <a:cubicBezTo>
                    <a:pt x="3359" y="1842"/>
                    <a:pt x="3348" y="1809"/>
                    <a:pt x="3320" y="1764"/>
                  </a:cubicBezTo>
                  <a:cubicBezTo>
                    <a:pt x="3303" y="1730"/>
                    <a:pt x="3275" y="1713"/>
                    <a:pt x="3264" y="1674"/>
                  </a:cubicBezTo>
                  <a:cubicBezTo>
                    <a:pt x="3253" y="1629"/>
                    <a:pt x="3275" y="1578"/>
                    <a:pt x="3236" y="1556"/>
                  </a:cubicBezTo>
                  <a:cubicBezTo>
                    <a:pt x="3208" y="1545"/>
                    <a:pt x="3185" y="1545"/>
                    <a:pt x="3163" y="1522"/>
                  </a:cubicBezTo>
                  <a:cubicBezTo>
                    <a:pt x="3135" y="1505"/>
                    <a:pt x="3140" y="1477"/>
                    <a:pt x="3124" y="1455"/>
                  </a:cubicBezTo>
                  <a:cubicBezTo>
                    <a:pt x="3112" y="1438"/>
                    <a:pt x="3095" y="1438"/>
                    <a:pt x="3084" y="1421"/>
                  </a:cubicBezTo>
                  <a:cubicBezTo>
                    <a:pt x="3045" y="1382"/>
                    <a:pt x="3028" y="1348"/>
                    <a:pt x="2989" y="1309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76" name="Text Box 7"/>
          <p:cNvSpPr txBox="1">
            <a:spLocks noChangeArrowheads="1"/>
          </p:cNvSpPr>
          <p:nvPr/>
        </p:nvSpPr>
        <p:spPr bwMode="auto">
          <a:xfrm>
            <a:off x="10765925" y="2153414"/>
            <a:ext cx="4845044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VENEZUELA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929395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10814212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3" name="TextBox 62"/>
          <p:cNvSpPr txBox="1"/>
          <p:nvPr/>
        </p:nvSpPr>
        <p:spPr>
          <a:xfrm>
            <a:off x="10814211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4" name="Rectangle 63"/>
          <p:cNvSpPr/>
          <p:nvPr/>
        </p:nvSpPr>
        <p:spPr>
          <a:xfrm>
            <a:off x="10929475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5" name="Rectangle 64"/>
          <p:cNvSpPr/>
          <p:nvPr/>
        </p:nvSpPr>
        <p:spPr>
          <a:xfrm>
            <a:off x="10927883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6" name="Rectangle 65"/>
          <p:cNvSpPr/>
          <p:nvPr/>
        </p:nvSpPr>
        <p:spPr>
          <a:xfrm>
            <a:off x="10927886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7" name="TextBox 66"/>
          <p:cNvSpPr txBox="1"/>
          <p:nvPr/>
        </p:nvSpPr>
        <p:spPr>
          <a:xfrm>
            <a:off x="10812456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66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/>
      <p:bldP spid="61" grpId="0" animBg="1"/>
      <p:bldP spid="62" grpId="0"/>
      <p:bldP spid="63" grpId="0"/>
      <p:bldP spid="64" grpId="0" animBg="1"/>
      <p:bldP spid="65" grpId="0" animBg="1"/>
      <p:bldP spid="66" grpId="0" animBg="1"/>
      <p:bldP spid="67" grpId="0"/>
    </p:bldLst>
  </p:timing>
</p:sld>
</file>

<file path=ppt/slides/slide2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9" name="Group 4"/>
          <p:cNvGrpSpPr>
            <a:grpSpLocks noChangeAspect="1"/>
          </p:cNvGrpSpPr>
          <p:nvPr/>
        </p:nvGrpSpPr>
        <p:grpSpPr bwMode="auto">
          <a:xfrm>
            <a:off x="1090826" y="2173985"/>
            <a:ext cx="9477488" cy="5279525"/>
            <a:chOff x="762" y="1755"/>
            <a:chExt cx="4362" cy="2567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60" name="Freeform 9"/>
            <p:cNvSpPr>
              <a:spLocks/>
            </p:cNvSpPr>
            <p:nvPr/>
          </p:nvSpPr>
          <p:spPr bwMode="auto">
            <a:xfrm>
              <a:off x="1229" y="2907"/>
              <a:ext cx="31" cy="31"/>
            </a:xfrm>
            <a:custGeom>
              <a:avLst/>
              <a:gdLst>
                <a:gd name="T0" fmla="*/ 3 w 15"/>
                <a:gd name="T1" fmla="*/ 1 h 15"/>
                <a:gd name="T2" fmla="*/ 6 w 15"/>
                <a:gd name="T3" fmla="*/ 6 h 15"/>
                <a:gd name="T4" fmla="*/ 9 w 15"/>
                <a:gd name="T5" fmla="*/ 0 h 15"/>
                <a:gd name="T6" fmla="*/ 15 w 15"/>
                <a:gd name="T7" fmla="*/ 7 h 15"/>
                <a:gd name="T8" fmla="*/ 8 w 15"/>
                <a:gd name="T9" fmla="*/ 15 h 15"/>
                <a:gd name="T10" fmla="*/ 0 w 15"/>
                <a:gd name="T11" fmla="*/ 7 h 15"/>
                <a:gd name="T12" fmla="*/ 3 w 15"/>
                <a:gd name="T13" fmla="*/ 1 h 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5" h="15">
                  <a:moveTo>
                    <a:pt x="3" y="1"/>
                  </a:moveTo>
                  <a:cubicBezTo>
                    <a:pt x="5" y="3"/>
                    <a:pt x="5" y="5"/>
                    <a:pt x="6" y="6"/>
                  </a:cubicBezTo>
                  <a:cubicBezTo>
                    <a:pt x="6" y="7"/>
                    <a:pt x="11" y="4"/>
                    <a:pt x="9" y="0"/>
                  </a:cubicBezTo>
                  <a:cubicBezTo>
                    <a:pt x="12" y="0"/>
                    <a:pt x="15" y="4"/>
                    <a:pt x="15" y="7"/>
                  </a:cubicBezTo>
                  <a:cubicBezTo>
                    <a:pt x="15" y="11"/>
                    <a:pt x="12" y="15"/>
                    <a:pt x="8" y="15"/>
                  </a:cubicBezTo>
                  <a:cubicBezTo>
                    <a:pt x="4" y="15"/>
                    <a:pt x="0" y="11"/>
                    <a:pt x="0" y="7"/>
                  </a:cubicBezTo>
                  <a:cubicBezTo>
                    <a:pt x="0" y="5"/>
                    <a:pt x="2" y="3"/>
                    <a:pt x="3" y="1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1" name="Freeform 10"/>
            <p:cNvSpPr>
              <a:spLocks/>
            </p:cNvSpPr>
            <p:nvPr/>
          </p:nvSpPr>
          <p:spPr bwMode="auto">
            <a:xfrm>
              <a:off x="4234" y="2453"/>
              <a:ext cx="421" cy="565"/>
            </a:xfrm>
            <a:custGeom>
              <a:avLst/>
              <a:gdLst>
                <a:gd name="T0" fmla="*/ 193 w 202"/>
                <a:gd name="T1" fmla="*/ 56 h 271"/>
                <a:gd name="T2" fmla="*/ 200 w 202"/>
                <a:gd name="T3" fmla="*/ 95 h 271"/>
                <a:gd name="T4" fmla="*/ 181 w 202"/>
                <a:gd name="T5" fmla="*/ 88 h 271"/>
                <a:gd name="T6" fmla="*/ 164 w 202"/>
                <a:gd name="T7" fmla="*/ 88 h 271"/>
                <a:gd name="T8" fmla="*/ 155 w 202"/>
                <a:gd name="T9" fmla="*/ 104 h 271"/>
                <a:gd name="T10" fmla="*/ 154 w 202"/>
                <a:gd name="T11" fmla="*/ 124 h 271"/>
                <a:gd name="T12" fmla="*/ 164 w 202"/>
                <a:gd name="T13" fmla="*/ 144 h 271"/>
                <a:gd name="T14" fmla="*/ 167 w 202"/>
                <a:gd name="T15" fmla="*/ 169 h 271"/>
                <a:gd name="T16" fmla="*/ 176 w 202"/>
                <a:gd name="T17" fmla="*/ 184 h 271"/>
                <a:gd name="T18" fmla="*/ 193 w 202"/>
                <a:gd name="T19" fmla="*/ 181 h 271"/>
                <a:gd name="T20" fmla="*/ 187 w 202"/>
                <a:gd name="T21" fmla="*/ 198 h 271"/>
                <a:gd name="T22" fmla="*/ 178 w 202"/>
                <a:gd name="T23" fmla="*/ 213 h 271"/>
                <a:gd name="T24" fmla="*/ 163 w 202"/>
                <a:gd name="T25" fmla="*/ 231 h 271"/>
                <a:gd name="T26" fmla="*/ 161 w 202"/>
                <a:gd name="T27" fmla="*/ 217 h 271"/>
                <a:gd name="T28" fmla="*/ 147 w 202"/>
                <a:gd name="T29" fmla="*/ 227 h 271"/>
                <a:gd name="T30" fmla="*/ 127 w 202"/>
                <a:gd name="T31" fmla="*/ 241 h 271"/>
                <a:gd name="T32" fmla="*/ 130 w 202"/>
                <a:gd name="T33" fmla="*/ 255 h 271"/>
                <a:gd name="T34" fmla="*/ 113 w 202"/>
                <a:gd name="T35" fmla="*/ 269 h 271"/>
                <a:gd name="T36" fmla="*/ 103 w 202"/>
                <a:gd name="T37" fmla="*/ 260 h 271"/>
                <a:gd name="T38" fmla="*/ 89 w 202"/>
                <a:gd name="T39" fmla="*/ 260 h 271"/>
                <a:gd name="T40" fmla="*/ 74 w 202"/>
                <a:gd name="T41" fmla="*/ 266 h 271"/>
                <a:gd name="T42" fmla="*/ 75 w 202"/>
                <a:gd name="T43" fmla="*/ 253 h 271"/>
                <a:gd name="T44" fmla="*/ 75 w 202"/>
                <a:gd name="T45" fmla="*/ 245 h 271"/>
                <a:gd name="T46" fmla="*/ 59 w 202"/>
                <a:gd name="T47" fmla="*/ 230 h 271"/>
                <a:gd name="T48" fmla="*/ 36 w 202"/>
                <a:gd name="T49" fmla="*/ 238 h 271"/>
                <a:gd name="T50" fmla="*/ 30 w 202"/>
                <a:gd name="T51" fmla="*/ 227 h 271"/>
                <a:gd name="T52" fmla="*/ 10 w 202"/>
                <a:gd name="T53" fmla="*/ 208 h 271"/>
                <a:gd name="T54" fmla="*/ 4 w 202"/>
                <a:gd name="T55" fmla="*/ 189 h 271"/>
                <a:gd name="T56" fmla="*/ 7 w 202"/>
                <a:gd name="T57" fmla="*/ 176 h 271"/>
                <a:gd name="T58" fmla="*/ 18 w 202"/>
                <a:gd name="T59" fmla="*/ 171 h 271"/>
                <a:gd name="T60" fmla="*/ 9 w 202"/>
                <a:gd name="T61" fmla="*/ 159 h 271"/>
                <a:gd name="T62" fmla="*/ 22 w 202"/>
                <a:gd name="T63" fmla="*/ 149 h 271"/>
                <a:gd name="T64" fmla="*/ 30 w 202"/>
                <a:gd name="T65" fmla="*/ 142 h 271"/>
                <a:gd name="T66" fmla="*/ 39 w 202"/>
                <a:gd name="T67" fmla="*/ 131 h 271"/>
                <a:gd name="T68" fmla="*/ 48 w 202"/>
                <a:gd name="T69" fmla="*/ 119 h 271"/>
                <a:gd name="T70" fmla="*/ 34 w 202"/>
                <a:gd name="T71" fmla="*/ 101 h 271"/>
                <a:gd name="T72" fmla="*/ 25 w 202"/>
                <a:gd name="T73" fmla="*/ 79 h 271"/>
                <a:gd name="T74" fmla="*/ 25 w 202"/>
                <a:gd name="T75" fmla="*/ 69 h 271"/>
                <a:gd name="T76" fmla="*/ 29 w 202"/>
                <a:gd name="T77" fmla="*/ 61 h 271"/>
                <a:gd name="T78" fmla="*/ 38 w 202"/>
                <a:gd name="T79" fmla="*/ 51 h 271"/>
                <a:gd name="T80" fmla="*/ 50 w 202"/>
                <a:gd name="T81" fmla="*/ 43 h 271"/>
                <a:gd name="T82" fmla="*/ 50 w 202"/>
                <a:gd name="T83" fmla="*/ 26 h 271"/>
                <a:gd name="T84" fmla="*/ 55 w 202"/>
                <a:gd name="T85" fmla="*/ 17 h 271"/>
                <a:gd name="T86" fmla="*/ 72 w 202"/>
                <a:gd name="T87" fmla="*/ 27 h 271"/>
                <a:gd name="T88" fmla="*/ 94 w 202"/>
                <a:gd name="T89" fmla="*/ 24 h 271"/>
                <a:gd name="T90" fmla="*/ 109 w 202"/>
                <a:gd name="T91" fmla="*/ 14 h 271"/>
                <a:gd name="T92" fmla="*/ 131 w 202"/>
                <a:gd name="T93" fmla="*/ 2 h 271"/>
                <a:gd name="T94" fmla="*/ 139 w 202"/>
                <a:gd name="T95" fmla="*/ 16 h 271"/>
                <a:gd name="T96" fmla="*/ 147 w 202"/>
                <a:gd name="T97" fmla="*/ 20 h 271"/>
                <a:gd name="T98" fmla="*/ 157 w 202"/>
                <a:gd name="T99" fmla="*/ 32 h 271"/>
                <a:gd name="T100" fmla="*/ 174 w 202"/>
                <a:gd name="T101" fmla="*/ 35 h 271"/>
                <a:gd name="T102" fmla="*/ 179 w 202"/>
                <a:gd name="T103" fmla="*/ 52 h 271"/>
                <a:gd name="T104" fmla="*/ 187 w 202"/>
                <a:gd name="T105" fmla="*/ 54 h 2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2" h="271">
                  <a:moveTo>
                    <a:pt x="193" y="55"/>
                  </a:moveTo>
                  <a:cubicBezTo>
                    <a:pt x="193" y="55"/>
                    <a:pt x="193" y="55"/>
                    <a:pt x="193" y="56"/>
                  </a:cubicBezTo>
                  <a:cubicBezTo>
                    <a:pt x="194" y="58"/>
                    <a:pt x="199" y="80"/>
                    <a:pt x="200" y="84"/>
                  </a:cubicBezTo>
                  <a:cubicBezTo>
                    <a:pt x="201" y="89"/>
                    <a:pt x="202" y="94"/>
                    <a:pt x="200" y="95"/>
                  </a:cubicBezTo>
                  <a:cubicBezTo>
                    <a:pt x="199" y="95"/>
                    <a:pt x="195" y="89"/>
                    <a:pt x="192" y="90"/>
                  </a:cubicBezTo>
                  <a:cubicBezTo>
                    <a:pt x="189" y="92"/>
                    <a:pt x="184" y="91"/>
                    <a:pt x="181" y="88"/>
                  </a:cubicBezTo>
                  <a:cubicBezTo>
                    <a:pt x="178" y="86"/>
                    <a:pt x="175" y="76"/>
                    <a:pt x="171" y="78"/>
                  </a:cubicBezTo>
                  <a:cubicBezTo>
                    <a:pt x="168" y="81"/>
                    <a:pt x="166" y="88"/>
                    <a:pt x="164" y="88"/>
                  </a:cubicBezTo>
                  <a:cubicBezTo>
                    <a:pt x="162" y="88"/>
                    <a:pt x="160" y="90"/>
                    <a:pt x="158" y="93"/>
                  </a:cubicBezTo>
                  <a:cubicBezTo>
                    <a:pt x="156" y="95"/>
                    <a:pt x="158" y="101"/>
                    <a:pt x="155" y="104"/>
                  </a:cubicBezTo>
                  <a:cubicBezTo>
                    <a:pt x="152" y="107"/>
                    <a:pt x="151" y="109"/>
                    <a:pt x="151" y="114"/>
                  </a:cubicBezTo>
                  <a:cubicBezTo>
                    <a:pt x="152" y="118"/>
                    <a:pt x="149" y="119"/>
                    <a:pt x="154" y="124"/>
                  </a:cubicBezTo>
                  <a:cubicBezTo>
                    <a:pt x="160" y="128"/>
                    <a:pt x="159" y="129"/>
                    <a:pt x="160" y="133"/>
                  </a:cubicBezTo>
                  <a:cubicBezTo>
                    <a:pt x="160" y="137"/>
                    <a:pt x="161" y="140"/>
                    <a:pt x="164" y="144"/>
                  </a:cubicBezTo>
                  <a:cubicBezTo>
                    <a:pt x="166" y="149"/>
                    <a:pt x="163" y="151"/>
                    <a:pt x="163" y="155"/>
                  </a:cubicBezTo>
                  <a:cubicBezTo>
                    <a:pt x="162" y="159"/>
                    <a:pt x="164" y="164"/>
                    <a:pt x="167" y="169"/>
                  </a:cubicBezTo>
                  <a:cubicBezTo>
                    <a:pt x="170" y="173"/>
                    <a:pt x="171" y="175"/>
                    <a:pt x="171" y="178"/>
                  </a:cubicBezTo>
                  <a:cubicBezTo>
                    <a:pt x="171" y="182"/>
                    <a:pt x="175" y="184"/>
                    <a:pt x="176" y="184"/>
                  </a:cubicBezTo>
                  <a:cubicBezTo>
                    <a:pt x="178" y="184"/>
                    <a:pt x="181" y="181"/>
                    <a:pt x="182" y="178"/>
                  </a:cubicBezTo>
                  <a:cubicBezTo>
                    <a:pt x="182" y="174"/>
                    <a:pt x="191" y="175"/>
                    <a:pt x="193" y="181"/>
                  </a:cubicBezTo>
                  <a:cubicBezTo>
                    <a:pt x="194" y="186"/>
                    <a:pt x="189" y="186"/>
                    <a:pt x="187" y="189"/>
                  </a:cubicBezTo>
                  <a:cubicBezTo>
                    <a:pt x="186" y="193"/>
                    <a:pt x="191" y="197"/>
                    <a:pt x="187" y="198"/>
                  </a:cubicBezTo>
                  <a:cubicBezTo>
                    <a:pt x="183" y="199"/>
                    <a:pt x="180" y="200"/>
                    <a:pt x="179" y="203"/>
                  </a:cubicBezTo>
                  <a:cubicBezTo>
                    <a:pt x="178" y="206"/>
                    <a:pt x="178" y="209"/>
                    <a:pt x="178" y="213"/>
                  </a:cubicBezTo>
                  <a:cubicBezTo>
                    <a:pt x="177" y="216"/>
                    <a:pt x="173" y="214"/>
                    <a:pt x="172" y="218"/>
                  </a:cubicBezTo>
                  <a:cubicBezTo>
                    <a:pt x="171" y="223"/>
                    <a:pt x="168" y="231"/>
                    <a:pt x="163" y="231"/>
                  </a:cubicBezTo>
                  <a:cubicBezTo>
                    <a:pt x="158" y="230"/>
                    <a:pt x="155" y="228"/>
                    <a:pt x="158" y="224"/>
                  </a:cubicBezTo>
                  <a:cubicBezTo>
                    <a:pt x="161" y="221"/>
                    <a:pt x="165" y="217"/>
                    <a:pt x="161" y="217"/>
                  </a:cubicBezTo>
                  <a:cubicBezTo>
                    <a:pt x="158" y="217"/>
                    <a:pt x="155" y="216"/>
                    <a:pt x="150" y="219"/>
                  </a:cubicBezTo>
                  <a:cubicBezTo>
                    <a:pt x="145" y="222"/>
                    <a:pt x="152" y="227"/>
                    <a:pt x="147" y="227"/>
                  </a:cubicBezTo>
                  <a:cubicBezTo>
                    <a:pt x="142" y="227"/>
                    <a:pt x="133" y="229"/>
                    <a:pt x="130" y="232"/>
                  </a:cubicBezTo>
                  <a:cubicBezTo>
                    <a:pt x="127" y="235"/>
                    <a:pt x="126" y="236"/>
                    <a:pt x="127" y="241"/>
                  </a:cubicBezTo>
                  <a:cubicBezTo>
                    <a:pt x="128" y="246"/>
                    <a:pt x="131" y="245"/>
                    <a:pt x="129" y="247"/>
                  </a:cubicBezTo>
                  <a:cubicBezTo>
                    <a:pt x="127" y="249"/>
                    <a:pt x="136" y="251"/>
                    <a:pt x="130" y="255"/>
                  </a:cubicBezTo>
                  <a:cubicBezTo>
                    <a:pt x="125" y="259"/>
                    <a:pt x="121" y="255"/>
                    <a:pt x="120" y="260"/>
                  </a:cubicBezTo>
                  <a:cubicBezTo>
                    <a:pt x="119" y="265"/>
                    <a:pt x="117" y="266"/>
                    <a:pt x="113" y="269"/>
                  </a:cubicBezTo>
                  <a:cubicBezTo>
                    <a:pt x="111" y="270"/>
                    <a:pt x="110" y="271"/>
                    <a:pt x="108" y="271"/>
                  </a:cubicBezTo>
                  <a:cubicBezTo>
                    <a:pt x="103" y="260"/>
                    <a:pt x="103" y="260"/>
                    <a:pt x="103" y="260"/>
                  </a:cubicBezTo>
                  <a:cubicBezTo>
                    <a:pt x="98" y="264"/>
                    <a:pt x="98" y="264"/>
                    <a:pt x="98" y="264"/>
                  </a:cubicBezTo>
                  <a:cubicBezTo>
                    <a:pt x="89" y="260"/>
                    <a:pt x="89" y="260"/>
                    <a:pt x="89" y="260"/>
                  </a:cubicBezTo>
                  <a:cubicBezTo>
                    <a:pt x="81" y="268"/>
                    <a:pt x="81" y="268"/>
                    <a:pt x="81" y="268"/>
                  </a:cubicBezTo>
                  <a:cubicBezTo>
                    <a:pt x="74" y="266"/>
                    <a:pt x="74" y="266"/>
                    <a:pt x="74" y="266"/>
                  </a:cubicBezTo>
                  <a:cubicBezTo>
                    <a:pt x="72" y="259"/>
                    <a:pt x="72" y="259"/>
                    <a:pt x="72" y="259"/>
                  </a:cubicBezTo>
                  <a:cubicBezTo>
                    <a:pt x="75" y="253"/>
                    <a:pt x="75" y="253"/>
                    <a:pt x="75" y="253"/>
                  </a:cubicBezTo>
                  <a:cubicBezTo>
                    <a:pt x="80" y="251"/>
                    <a:pt x="80" y="251"/>
                    <a:pt x="80" y="251"/>
                  </a:cubicBezTo>
                  <a:cubicBezTo>
                    <a:pt x="75" y="245"/>
                    <a:pt x="75" y="245"/>
                    <a:pt x="75" y="245"/>
                  </a:cubicBezTo>
                  <a:cubicBezTo>
                    <a:pt x="75" y="240"/>
                    <a:pt x="75" y="240"/>
                    <a:pt x="75" y="240"/>
                  </a:cubicBezTo>
                  <a:cubicBezTo>
                    <a:pt x="59" y="230"/>
                    <a:pt x="59" y="230"/>
                    <a:pt x="59" y="230"/>
                  </a:cubicBezTo>
                  <a:cubicBezTo>
                    <a:pt x="44" y="229"/>
                    <a:pt x="44" y="229"/>
                    <a:pt x="44" y="229"/>
                  </a:cubicBezTo>
                  <a:cubicBezTo>
                    <a:pt x="36" y="238"/>
                    <a:pt x="36" y="238"/>
                    <a:pt x="36" y="238"/>
                  </a:cubicBezTo>
                  <a:cubicBezTo>
                    <a:pt x="32" y="238"/>
                    <a:pt x="32" y="238"/>
                    <a:pt x="32" y="238"/>
                  </a:cubicBezTo>
                  <a:cubicBezTo>
                    <a:pt x="30" y="227"/>
                    <a:pt x="30" y="227"/>
                    <a:pt x="30" y="227"/>
                  </a:cubicBezTo>
                  <a:cubicBezTo>
                    <a:pt x="21" y="220"/>
                    <a:pt x="21" y="220"/>
                    <a:pt x="21" y="220"/>
                  </a:cubicBezTo>
                  <a:cubicBezTo>
                    <a:pt x="10" y="208"/>
                    <a:pt x="10" y="208"/>
                    <a:pt x="10" y="208"/>
                  </a:cubicBezTo>
                  <a:cubicBezTo>
                    <a:pt x="5" y="197"/>
                    <a:pt x="5" y="197"/>
                    <a:pt x="5" y="197"/>
                  </a:cubicBezTo>
                  <a:cubicBezTo>
                    <a:pt x="4" y="189"/>
                    <a:pt x="4" y="189"/>
                    <a:pt x="4" y="189"/>
                  </a:cubicBezTo>
                  <a:cubicBezTo>
                    <a:pt x="0" y="183"/>
                    <a:pt x="0" y="183"/>
                    <a:pt x="0" y="183"/>
                  </a:cubicBezTo>
                  <a:cubicBezTo>
                    <a:pt x="7" y="176"/>
                    <a:pt x="7" y="176"/>
                    <a:pt x="7" y="176"/>
                  </a:cubicBezTo>
                  <a:cubicBezTo>
                    <a:pt x="15" y="172"/>
                    <a:pt x="15" y="172"/>
                    <a:pt x="15" y="172"/>
                  </a:cubicBezTo>
                  <a:cubicBezTo>
                    <a:pt x="18" y="171"/>
                    <a:pt x="18" y="171"/>
                    <a:pt x="18" y="171"/>
                  </a:cubicBezTo>
                  <a:cubicBezTo>
                    <a:pt x="22" y="165"/>
                    <a:pt x="22" y="165"/>
                    <a:pt x="22" y="165"/>
                  </a:cubicBezTo>
                  <a:cubicBezTo>
                    <a:pt x="9" y="159"/>
                    <a:pt x="9" y="159"/>
                    <a:pt x="9" y="159"/>
                  </a:cubicBezTo>
                  <a:cubicBezTo>
                    <a:pt x="15" y="154"/>
                    <a:pt x="15" y="154"/>
                    <a:pt x="15" y="154"/>
                  </a:cubicBezTo>
                  <a:cubicBezTo>
                    <a:pt x="22" y="149"/>
                    <a:pt x="22" y="149"/>
                    <a:pt x="22" y="149"/>
                  </a:cubicBezTo>
                  <a:cubicBezTo>
                    <a:pt x="23" y="141"/>
                    <a:pt x="23" y="141"/>
                    <a:pt x="23" y="141"/>
                  </a:cubicBezTo>
                  <a:cubicBezTo>
                    <a:pt x="30" y="142"/>
                    <a:pt x="30" y="142"/>
                    <a:pt x="30" y="142"/>
                  </a:cubicBezTo>
                  <a:cubicBezTo>
                    <a:pt x="37" y="142"/>
                    <a:pt x="37" y="142"/>
                    <a:pt x="37" y="142"/>
                  </a:cubicBezTo>
                  <a:cubicBezTo>
                    <a:pt x="39" y="131"/>
                    <a:pt x="39" y="131"/>
                    <a:pt x="39" y="131"/>
                  </a:cubicBezTo>
                  <a:cubicBezTo>
                    <a:pt x="42" y="122"/>
                    <a:pt x="42" y="122"/>
                    <a:pt x="42" y="122"/>
                  </a:cubicBezTo>
                  <a:cubicBezTo>
                    <a:pt x="48" y="119"/>
                    <a:pt x="48" y="119"/>
                    <a:pt x="48" y="119"/>
                  </a:cubicBezTo>
                  <a:cubicBezTo>
                    <a:pt x="46" y="111"/>
                    <a:pt x="46" y="111"/>
                    <a:pt x="46" y="111"/>
                  </a:cubicBezTo>
                  <a:cubicBezTo>
                    <a:pt x="34" y="101"/>
                    <a:pt x="34" y="101"/>
                    <a:pt x="34" y="101"/>
                  </a:cubicBezTo>
                  <a:cubicBezTo>
                    <a:pt x="35" y="88"/>
                    <a:pt x="35" y="88"/>
                    <a:pt x="35" y="88"/>
                  </a:cubicBezTo>
                  <a:cubicBezTo>
                    <a:pt x="25" y="79"/>
                    <a:pt x="25" y="79"/>
                    <a:pt x="25" y="79"/>
                  </a:cubicBezTo>
                  <a:cubicBezTo>
                    <a:pt x="33" y="73"/>
                    <a:pt x="33" y="73"/>
                    <a:pt x="33" y="73"/>
                  </a:cubicBezTo>
                  <a:cubicBezTo>
                    <a:pt x="25" y="69"/>
                    <a:pt x="25" y="69"/>
                    <a:pt x="25" y="69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30" y="51"/>
                    <a:pt x="30" y="51"/>
                    <a:pt x="30" y="51"/>
                  </a:cubicBezTo>
                  <a:cubicBezTo>
                    <a:pt x="38" y="51"/>
                    <a:pt x="38" y="51"/>
                    <a:pt x="38" y="51"/>
                  </a:cubicBezTo>
                  <a:cubicBezTo>
                    <a:pt x="38" y="43"/>
                    <a:pt x="38" y="43"/>
                    <a:pt x="38" y="43"/>
                  </a:cubicBezTo>
                  <a:cubicBezTo>
                    <a:pt x="50" y="43"/>
                    <a:pt x="50" y="43"/>
                    <a:pt x="50" y="43"/>
                  </a:cubicBezTo>
                  <a:cubicBezTo>
                    <a:pt x="51" y="36"/>
                    <a:pt x="51" y="36"/>
                    <a:pt x="51" y="36"/>
                  </a:cubicBezTo>
                  <a:cubicBezTo>
                    <a:pt x="50" y="26"/>
                    <a:pt x="50" y="26"/>
                    <a:pt x="50" y="26"/>
                  </a:cubicBezTo>
                  <a:cubicBezTo>
                    <a:pt x="46" y="21"/>
                    <a:pt x="46" y="21"/>
                    <a:pt x="46" y="21"/>
                  </a:cubicBezTo>
                  <a:cubicBezTo>
                    <a:pt x="55" y="17"/>
                    <a:pt x="55" y="17"/>
                    <a:pt x="55" y="17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2" y="27"/>
                    <a:pt x="72" y="27"/>
                    <a:pt x="72" y="27"/>
                  </a:cubicBezTo>
                  <a:cubicBezTo>
                    <a:pt x="76" y="22"/>
                    <a:pt x="76" y="22"/>
                    <a:pt x="76" y="22"/>
                  </a:cubicBezTo>
                  <a:cubicBezTo>
                    <a:pt x="94" y="24"/>
                    <a:pt x="94" y="24"/>
                    <a:pt x="94" y="24"/>
                  </a:cubicBezTo>
                  <a:cubicBezTo>
                    <a:pt x="98" y="12"/>
                    <a:pt x="98" y="12"/>
                    <a:pt x="98" y="12"/>
                  </a:cubicBezTo>
                  <a:cubicBezTo>
                    <a:pt x="109" y="14"/>
                    <a:pt x="109" y="14"/>
                    <a:pt x="109" y="14"/>
                  </a:cubicBezTo>
                  <a:cubicBezTo>
                    <a:pt x="120" y="0"/>
                    <a:pt x="120" y="0"/>
                    <a:pt x="120" y="0"/>
                  </a:cubicBezTo>
                  <a:cubicBezTo>
                    <a:pt x="131" y="2"/>
                    <a:pt x="131" y="2"/>
                    <a:pt x="131" y="2"/>
                  </a:cubicBezTo>
                  <a:cubicBezTo>
                    <a:pt x="132" y="12"/>
                    <a:pt x="132" y="12"/>
                    <a:pt x="132" y="12"/>
                  </a:cubicBezTo>
                  <a:cubicBezTo>
                    <a:pt x="139" y="16"/>
                    <a:pt x="139" y="16"/>
                    <a:pt x="139" y="16"/>
                  </a:cubicBezTo>
                  <a:cubicBezTo>
                    <a:pt x="140" y="20"/>
                    <a:pt x="140" y="20"/>
                    <a:pt x="140" y="20"/>
                  </a:cubicBezTo>
                  <a:cubicBezTo>
                    <a:pt x="147" y="20"/>
                    <a:pt x="147" y="20"/>
                    <a:pt x="147" y="20"/>
                  </a:cubicBezTo>
                  <a:cubicBezTo>
                    <a:pt x="154" y="27"/>
                    <a:pt x="154" y="27"/>
                    <a:pt x="154" y="27"/>
                  </a:cubicBezTo>
                  <a:cubicBezTo>
                    <a:pt x="157" y="32"/>
                    <a:pt x="157" y="32"/>
                    <a:pt x="157" y="32"/>
                  </a:cubicBezTo>
                  <a:cubicBezTo>
                    <a:pt x="166" y="37"/>
                    <a:pt x="166" y="37"/>
                    <a:pt x="166" y="37"/>
                  </a:cubicBezTo>
                  <a:cubicBezTo>
                    <a:pt x="174" y="35"/>
                    <a:pt x="174" y="35"/>
                    <a:pt x="174" y="35"/>
                  </a:cubicBezTo>
                  <a:cubicBezTo>
                    <a:pt x="177" y="41"/>
                    <a:pt x="177" y="41"/>
                    <a:pt x="177" y="41"/>
                  </a:cubicBezTo>
                  <a:cubicBezTo>
                    <a:pt x="179" y="52"/>
                    <a:pt x="179" y="52"/>
                    <a:pt x="179" y="52"/>
                  </a:cubicBezTo>
                  <a:cubicBezTo>
                    <a:pt x="187" y="50"/>
                    <a:pt x="187" y="50"/>
                    <a:pt x="187" y="50"/>
                  </a:cubicBezTo>
                  <a:cubicBezTo>
                    <a:pt x="187" y="54"/>
                    <a:pt x="187" y="54"/>
                    <a:pt x="187" y="54"/>
                  </a:cubicBezTo>
                  <a:lnTo>
                    <a:pt x="193" y="5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2" name="Freeform 11"/>
            <p:cNvSpPr>
              <a:spLocks/>
            </p:cNvSpPr>
            <p:nvPr/>
          </p:nvSpPr>
          <p:spPr bwMode="auto">
            <a:xfrm>
              <a:off x="4574" y="3326"/>
              <a:ext cx="375" cy="409"/>
            </a:xfrm>
            <a:custGeom>
              <a:avLst/>
              <a:gdLst>
                <a:gd name="T0" fmla="*/ 1 w 180"/>
                <a:gd name="T1" fmla="*/ 5 h 196"/>
                <a:gd name="T2" fmla="*/ 7 w 180"/>
                <a:gd name="T3" fmla="*/ 13 h 196"/>
                <a:gd name="T4" fmla="*/ 15 w 180"/>
                <a:gd name="T5" fmla="*/ 20 h 196"/>
                <a:gd name="T6" fmla="*/ 16 w 180"/>
                <a:gd name="T7" fmla="*/ 27 h 196"/>
                <a:gd name="T8" fmla="*/ 11 w 180"/>
                <a:gd name="T9" fmla="*/ 37 h 196"/>
                <a:gd name="T10" fmla="*/ 22 w 180"/>
                <a:gd name="T11" fmla="*/ 47 h 196"/>
                <a:gd name="T12" fmla="*/ 38 w 180"/>
                <a:gd name="T13" fmla="*/ 68 h 196"/>
                <a:gd name="T14" fmla="*/ 58 w 180"/>
                <a:gd name="T15" fmla="*/ 74 h 196"/>
                <a:gd name="T16" fmla="*/ 66 w 180"/>
                <a:gd name="T17" fmla="*/ 89 h 196"/>
                <a:gd name="T18" fmla="*/ 83 w 180"/>
                <a:gd name="T19" fmla="*/ 104 h 196"/>
                <a:gd name="T20" fmla="*/ 103 w 180"/>
                <a:gd name="T21" fmla="*/ 133 h 196"/>
                <a:gd name="T22" fmla="*/ 116 w 180"/>
                <a:gd name="T23" fmla="*/ 141 h 196"/>
                <a:gd name="T24" fmla="*/ 127 w 180"/>
                <a:gd name="T25" fmla="*/ 156 h 196"/>
                <a:gd name="T26" fmla="*/ 136 w 180"/>
                <a:gd name="T27" fmla="*/ 166 h 196"/>
                <a:gd name="T28" fmla="*/ 143 w 180"/>
                <a:gd name="T29" fmla="*/ 179 h 196"/>
                <a:gd name="T30" fmla="*/ 159 w 180"/>
                <a:gd name="T31" fmla="*/ 193 h 196"/>
                <a:gd name="T32" fmla="*/ 162 w 180"/>
                <a:gd name="T33" fmla="*/ 186 h 196"/>
                <a:gd name="T34" fmla="*/ 155 w 180"/>
                <a:gd name="T35" fmla="*/ 172 h 196"/>
                <a:gd name="T36" fmla="*/ 161 w 180"/>
                <a:gd name="T37" fmla="*/ 167 h 196"/>
                <a:gd name="T38" fmla="*/ 166 w 180"/>
                <a:gd name="T39" fmla="*/ 163 h 196"/>
                <a:gd name="T40" fmla="*/ 178 w 180"/>
                <a:gd name="T41" fmla="*/ 168 h 196"/>
                <a:gd name="T42" fmla="*/ 170 w 180"/>
                <a:gd name="T43" fmla="*/ 156 h 196"/>
                <a:gd name="T44" fmla="*/ 162 w 180"/>
                <a:gd name="T45" fmla="*/ 158 h 196"/>
                <a:gd name="T46" fmla="*/ 153 w 180"/>
                <a:gd name="T47" fmla="*/ 152 h 196"/>
                <a:gd name="T48" fmla="*/ 138 w 180"/>
                <a:gd name="T49" fmla="*/ 150 h 196"/>
                <a:gd name="T50" fmla="*/ 124 w 180"/>
                <a:gd name="T51" fmla="*/ 133 h 196"/>
                <a:gd name="T52" fmla="*/ 114 w 180"/>
                <a:gd name="T53" fmla="*/ 114 h 196"/>
                <a:gd name="T54" fmla="*/ 114 w 180"/>
                <a:gd name="T55" fmla="*/ 100 h 196"/>
                <a:gd name="T56" fmla="*/ 128 w 180"/>
                <a:gd name="T57" fmla="*/ 94 h 196"/>
                <a:gd name="T58" fmla="*/ 137 w 180"/>
                <a:gd name="T59" fmla="*/ 95 h 196"/>
                <a:gd name="T60" fmla="*/ 120 w 180"/>
                <a:gd name="T61" fmla="*/ 88 h 196"/>
                <a:gd name="T62" fmla="*/ 74 w 180"/>
                <a:gd name="T63" fmla="*/ 58 h 196"/>
                <a:gd name="T64" fmla="*/ 61 w 180"/>
                <a:gd name="T65" fmla="*/ 50 h 196"/>
                <a:gd name="T66" fmla="*/ 51 w 180"/>
                <a:gd name="T67" fmla="*/ 42 h 196"/>
                <a:gd name="T68" fmla="*/ 43 w 180"/>
                <a:gd name="T69" fmla="*/ 30 h 196"/>
                <a:gd name="T70" fmla="*/ 25 w 180"/>
                <a:gd name="T71" fmla="*/ 16 h 196"/>
                <a:gd name="T72" fmla="*/ 12 w 180"/>
                <a:gd name="T73" fmla="*/ 7 h 196"/>
                <a:gd name="T74" fmla="*/ 5 w 180"/>
                <a:gd name="T75" fmla="*/ 0 h 196"/>
                <a:gd name="T76" fmla="*/ 1 w 180"/>
                <a:gd name="T77" fmla="*/ 5 h 1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80" h="196">
                  <a:moveTo>
                    <a:pt x="1" y="5"/>
                  </a:moveTo>
                  <a:cubicBezTo>
                    <a:pt x="0" y="7"/>
                    <a:pt x="3" y="13"/>
                    <a:pt x="7" y="13"/>
                  </a:cubicBezTo>
                  <a:cubicBezTo>
                    <a:pt x="10" y="13"/>
                    <a:pt x="12" y="15"/>
                    <a:pt x="15" y="20"/>
                  </a:cubicBezTo>
                  <a:cubicBezTo>
                    <a:pt x="18" y="24"/>
                    <a:pt x="20" y="27"/>
                    <a:pt x="16" y="27"/>
                  </a:cubicBezTo>
                  <a:cubicBezTo>
                    <a:pt x="12" y="27"/>
                    <a:pt x="9" y="33"/>
                    <a:pt x="11" y="37"/>
                  </a:cubicBezTo>
                  <a:cubicBezTo>
                    <a:pt x="13" y="41"/>
                    <a:pt x="20" y="44"/>
                    <a:pt x="22" y="47"/>
                  </a:cubicBezTo>
                  <a:cubicBezTo>
                    <a:pt x="25" y="50"/>
                    <a:pt x="33" y="64"/>
                    <a:pt x="38" y="68"/>
                  </a:cubicBezTo>
                  <a:cubicBezTo>
                    <a:pt x="42" y="72"/>
                    <a:pt x="51" y="70"/>
                    <a:pt x="58" y="74"/>
                  </a:cubicBezTo>
                  <a:cubicBezTo>
                    <a:pt x="64" y="77"/>
                    <a:pt x="65" y="84"/>
                    <a:pt x="66" y="89"/>
                  </a:cubicBezTo>
                  <a:cubicBezTo>
                    <a:pt x="67" y="95"/>
                    <a:pt x="79" y="99"/>
                    <a:pt x="83" y="104"/>
                  </a:cubicBezTo>
                  <a:cubicBezTo>
                    <a:pt x="87" y="108"/>
                    <a:pt x="101" y="128"/>
                    <a:pt x="103" y="133"/>
                  </a:cubicBezTo>
                  <a:cubicBezTo>
                    <a:pt x="105" y="139"/>
                    <a:pt x="112" y="138"/>
                    <a:pt x="116" y="141"/>
                  </a:cubicBezTo>
                  <a:cubicBezTo>
                    <a:pt x="121" y="143"/>
                    <a:pt x="126" y="153"/>
                    <a:pt x="127" y="156"/>
                  </a:cubicBezTo>
                  <a:cubicBezTo>
                    <a:pt x="128" y="160"/>
                    <a:pt x="132" y="162"/>
                    <a:pt x="136" y="166"/>
                  </a:cubicBezTo>
                  <a:cubicBezTo>
                    <a:pt x="141" y="170"/>
                    <a:pt x="142" y="172"/>
                    <a:pt x="143" y="179"/>
                  </a:cubicBezTo>
                  <a:cubicBezTo>
                    <a:pt x="143" y="187"/>
                    <a:pt x="155" y="190"/>
                    <a:pt x="159" y="193"/>
                  </a:cubicBezTo>
                  <a:cubicBezTo>
                    <a:pt x="162" y="196"/>
                    <a:pt x="165" y="189"/>
                    <a:pt x="162" y="186"/>
                  </a:cubicBezTo>
                  <a:cubicBezTo>
                    <a:pt x="160" y="183"/>
                    <a:pt x="155" y="175"/>
                    <a:pt x="155" y="172"/>
                  </a:cubicBezTo>
                  <a:cubicBezTo>
                    <a:pt x="155" y="168"/>
                    <a:pt x="158" y="167"/>
                    <a:pt x="161" y="167"/>
                  </a:cubicBezTo>
                  <a:cubicBezTo>
                    <a:pt x="163" y="166"/>
                    <a:pt x="161" y="162"/>
                    <a:pt x="166" y="163"/>
                  </a:cubicBezTo>
                  <a:cubicBezTo>
                    <a:pt x="172" y="164"/>
                    <a:pt x="177" y="172"/>
                    <a:pt x="178" y="168"/>
                  </a:cubicBezTo>
                  <a:cubicBezTo>
                    <a:pt x="180" y="164"/>
                    <a:pt x="172" y="159"/>
                    <a:pt x="170" y="156"/>
                  </a:cubicBezTo>
                  <a:cubicBezTo>
                    <a:pt x="167" y="153"/>
                    <a:pt x="165" y="160"/>
                    <a:pt x="162" y="158"/>
                  </a:cubicBezTo>
                  <a:cubicBezTo>
                    <a:pt x="159" y="156"/>
                    <a:pt x="155" y="154"/>
                    <a:pt x="153" y="152"/>
                  </a:cubicBezTo>
                  <a:cubicBezTo>
                    <a:pt x="151" y="150"/>
                    <a:pt x="142" y="153"/>
                    <a:pt x="138" y="150"/>
                  </a:cubicBezTo>
                  <a:cubicBezTo>
                    <a:pt x="134" y="147"/>
                    <a:pt x="128" y="139"/>
                    <a:pt x="124" y="133"/>
                  </a:cubicBezTo>
                  <a:cubicBezTo>
                    <a:pt x="119" y="127"/>
                    <a:pt x="117" y="119"/>
                    <a:pt x="114" y="114"/>
                  </a:cubicBezTo>
                  <a:cubicBezTo>
                    <a:pt x="112" y="109"/>
                    <a:pt x="111" y="103"/>
                    <a:pt x="114" y="100"/>
                  </a:cubicBezTo>
                  <a:cubicBezTo>
                    <a:pt x="117" y="97"/>
                    <a:pt x="121" y="91"/>
                    <a:pt x="128" y="94"/>
                  </a:cubicBezTo>
                  <a:cubicBezTo>
                    <a:pt x="136" y="97"/>
                    <a:pt x="139" y="96"/>
                    <a:pt x="137" y="95"/>
                  </a:cubicBezTo>
                  <a:cubicBezTo>
                    <a:pt x="136" y="93"/>
                    <a:pt x="125" y="91"/>
                    <a:pt x="120" y="88"/>
                  </a:cubicBezTo>
                  <a:cubicBezTo>
                    <a:pt x="116" y="85"/>
                    <a:pt x="78" y="62"/>
                    <a:pt x="74" y="58"/>
                  </a:cubicBezTo>
                  <a:cubicBezTo>
                    <a:pt x="70" y="54"/>
                    <a:pt x="64" y="53"/>
                    <a:pt x="61" y="50"/>
                  </a:cubicBezTo>
                  <a:cubicBezTo>
                    <a:pt x="57" y="47"/>
                    <a:pt x="55" y="48"/>
                    <a:pt x="51" y="42"/>
                  </a:cubicBezTo>
                  <a:cubicBezTo>
                    <a:pt x="47" y="36"/>
                    <a:pt x="46" y="34"/>
                    <a:pt x="43" y="30"/>
                  </a:cubicBezTo>
                  <a:cubicBezTo>
                    <a:pt x="39" y="26"/>
                    <a:pt x="29" y="19"/>
                    <a:pt x="25" y="16"/>
                  </a:cubicBezTo>
                  <a:cubicBezTo>
                    <a:pt x="20" y="13"/>
                    <a:pt x="16" y="12"/>
                    <a:pt x="12" y="7"/>
                  </a:cubicBezTo>
                  <a:cubicBezTo>
                    <a:pt x="8" y="2"/>
                    <a:pt x="8" y="0"/>
                    <a:pt x="5" y="0"/>
                  </a:cubicBezTo>
                  <a:cubicBezTo>
                    <a:pt x="1" y="1"/>
                    <a:pt x="1" y="5"/>
                    <a:pt x="1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3" name="Freeform 12"/>
            <p:cNvSpPr>
              <a:spLocks/>
            </p:cNvSpPr>
            <p:nvPr/>
          </p:nvSpPr>
          <p:spPr bwMode="auto">
            <a:xfrm>
              <a:off x="4432" y="3782"/>
              <a:ext cx="163" cy="148"/>
            </a:xfrm>
            <a:custGeom>
              <a:avLst/>
              <a:gdLst>
                <a:gd name="T0" fmla="*/ 77 w 78"/>
                <a:gd name="T1" fmla="*/ 27 h 71"/>
                <a:gd name="T2" fmla="*/ 73 w 78"/>
                <a:gd name="T3" fmla="*/ 20 h 71"/>
                <a:gd name="T4" fmla="*/ 65 w 78"/>
                <a:gd name="T5" fmla="*/ 15 h 71"/>
                <a:gd name="T6" fmla="*/ 55 w 78"/>
                <a:gd name="T7" fmla="*/ 29 h 71"/>
                <a:gd name="T8" fmla="*/ 50 w 78"/>
                <a:gd name="T9" fmla="*/ 37 h 71"/>
                <a:gd name="T10" fmla="*/ 45 w 78"/>
                <a:gd name="T11" fmla="*/ 48 h 71"/>
                <a:gd name="T12" fmla="*/ 41 w 78"/>
                <a:gd name="T13" fmla="*/ 57 h 71"/>
                <a:gd name="T14" fmla="*/ 23 w 78"/>
                <a:gd name="T15" fmla="*/ 69 h 71"/>
                <a:gd name="T16" fmla="*/ 12 w 78"/>
                <a:gd name="T17" fmla="*/ 66 h 71"/>
                <a:gd name="T18" fmla="*/ 8 w 78"/>
                <a:gd name="T19" fmla="*/ 59 h 71"/>
                <a:gd name="T20" fmla="*/ 0 w 78"/>
                <a:gd name="T21" fmla="*/ 53 h 71"/>
                <a:gd name="T22" fmla="*/ 0 w 78"/>
                <a:gd name="T23" fmla="*/ 53 h 71"/>
                <a:gd name="T24" fmla="*/ 0 w 78"/>
                <a:gd name="T25" fmla="*/ 46 h 71"/>
                <a:gd name="T26" fmla="*/ 0 w 78"/>
                <a:gd name="T27" fmla="*/ 37 h 71"/>
                <a:gd name="T28" fmla="*/ 3 w 78"/>
                <a:gd name="T29" fmla="*/ 34 h 71"/>
                <a:gd name="T30" fmla="*/ 9 w 78"/>
                <a:gd name="T31" fmla="*/ 33 h 71"/>
                <a:gd name="T32" fmla="*/ 15 w 78"/>
                <a:gd name="T33" fmla="*/ 27 h 71"/>
                <a:gd name="T34" fmla="*/ 15 w 78"/>
                <a:gd name="T35" fmla="*/ 17 h 71"/>
                <a:gd name="T36" fmla="*/ 26 w 78"/>
                <a:gd name="T37" fmla="*/ 18 h 71"/>
                <a:gd name="T38" fmla="*/ 32 w 78"/>
                <a:gd name="T39" fmla="*/ 15 h 71"/>
                <a:gd name="T40" fmla="*/ 41 w 78"/>
                <a:gd name="T41" fmla="*/ 20 h 71"/>
                <a:gd name="T42" fmla="*/ 47 w 78"/>
                <a:gd name="T43" fmla="*/ 16 h 71"/>
                <a:gd name="T44" fmla="*/ 52 w 78"/>
                <a:gd name="T45" fmla="*/ 15 h 71"/>
                <a:gd name="T46" fmla="*/ 57 w 78"/>
                <a:gd name="T47" fmla="*/ 8 h 71"/>
                <a:gd name="T48" fmla="*/ 69 w 78"/>
                <a:gd name="T49" fmla="*/ 6 h 71"/>
                <a:gd name="T50" fmla="*/ 75 w 78"/>
                <a:gd name="T51" fmla="*/ 0 h 71"/>
                <a:gd name="T52" fmla="*/ 78 w 78"/>
                <a:gd name="T53" fmla="*/ 1 h 71"/>
                <a:gd name="T54" fmla="*/ 77 w 78"/>
                <a:gd name="T55" fmla="*/ 27 h 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78" h="71">
                  <a:moveTo>
                    <a:pt x="77" y="27"/>
                  </a:moveTo>
                  <a:cubicBezTo>
                    <a:pt x="74" y="25"/>
                    <a:pt x="73" y="21"/>
                    <a:pt x="73" y="20"/>
                  </a:cubicBezTo>
                  <a:cubicBezTo>
                    <a:pt x="72" y="18"/>
                    <a:pt x="68" y="11"/>
                    <a:pt x="65" y="15"/>
                  </a:cubicBezTo>
                  <a:cubicBezTo>
                    <a:pt x="63" y="19"/>
                    <a:pt x="55" y="24"/>
                    <a:pt x="55" y="29"/>
                  </a:cubicBezTo>
                  <a:cubicBezTo>
                    <a:pt x="55" y="33"/>
                    <a:pt x="53" y="33"/>
                    <a:pt x="50" y="37"/>
                  </a:cubicBezTo>
                  <a:cubicBezTo>
                    <a:pt x="46" y="40"/>
                    <a:pt x="44" y="44"/>
                    <a:pt x="45" y="48"/>
                  </a:cubicBezTo>
                  <a:cubicBezTo>
                    <a:pt x="45" y="51"/>
                    <a:pt x="44" y="54"/>
                    <a:pt x="41" y="57"/>
                  </a:cubicBezTo>
                  <a:cubicBezTo>
                    <a:pt x="37" y="59"/>
                    <a:pt x="26" y="67"/>
                    <a:pt x="23" y="69"/>
                  </a:cubicBezTo>
                  <a:cubicBezTo>
                    <a:pt x="19" y="71"/>
                    <a:pt x="15" y="69"/>
                    <a:pt x="12" y="66"/>
                  </a:cubicBezTo>
                  <a:cubicBezTo>
                    <a:pt x="9" y="63"/>
                    <a:pt x="11" y="59"/>
                    <a:pt x="8" y="59"/>
                  </a:cubicBezTo>
                  <a:cubicBezTo>
                    <a:pt x="4" y="58"/>
                    <a:pt x="1" y="56"/>
                    <a:pt x="0" y="53"/>
                  </a:cubicBezTo>
                  <a:cubicBezTo>
                    <a:pt x="0" y="53"/>
                    <a:pt x="0" y="53"/>
                    <a:pt x="0" y="53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37"/>
                    <a:pt x="0" y="37"/>
                  </a:cubicBezTo>
                  <a:cubicBezTo>
                    <a:pt x="0" y="36"/>
                    <a:pt x="3" y="34"/>
                    <a:pt x="3" y="34"/>
                  </a:cubicBezTo>
                  <a:cubicBezTo>
                    <a:pt x="9" y="33"/>
                    <a:pt x="9" y="33"/>
                    <a:pt x="9" y="33"/>
                  </a:cubicBezTo>
                  <a:cubicBezTo>
                    <a:pt x="15" y="27"/>
                    <a:pt x="15" y="27"/>
                    <a:pt x="15" y="27"/>
                  </a:cubicBezTo>
                  <a:cubicBezTo>
                    <a:pt x="15" y="17"/>
                    <a:pt x="15" y="17"/>
                    <a:pt x="15" y="17"/>
                  </a:cubicBezTo>
                  <a:cubicBezTo>
                    <a:pt x="26" y="18"/>
                    <a:pt x="26" y="18"/>
                    <a:pt x="26" y="18"/>
                  </a:cubicBezTo>
                  <a:cubicBezTo>
                    <a:pt x="32" y="15"/>
                    <a:pt x="32" y="15"/>
                    <a:pt x="32" y="15"/>
                  </a:cubicBezTo>
                  <a:cubicBezTo>
                    <a:pt x="41" y="20"/>
                    <a:pt x="41" y="20"/>
                    <a:pt x="41" y="20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2" y="15"/>
                    <a:pt x="52" y="15"/>
                    <a:pt x="52" y="15"/>
                  </a:cubicBezTo>
                  <a:cubicBezTo>
                    <a:pt x="57" y="8"/>
                    <a:pt x="57" y="8"/>
                    <a:pt x="57" y="8"/>
                  </a:cubicBezTo>
                  <a:cubicBezTo>
                    <a:pt x="69" y="6"/>
                    <a:pt x="69" y="6"/>
                    <a:pt x="69" y="6"/>
                  </a:cubicBezTo>
                  <a:cubicBezTo>
                    <a:pt x="75" y="0"/>
                    <a:pt x="75" y="0"/>
                    <a:pt x="75" y="0"/>
                  </a:cubicBezTo>
                  <a:cubicBezTo>
                    <a:pt x="78" y="1"/>
                    <a:pt x="78" y="1"/>
                    <a:pt x="78" y="1"/>
                  </a:cubicBezTo>
                  <a:lnTo>
                    <a:pt x="77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4" name="Freeform 13"/>
            <p:cNvSpPr>
              <a:spLocks/>
            </p:cNvSpPr>
            <p:nvPr/>
          </p:nvSpPr>
          <p:spPr bwMode="auto">
            <a:xfrm>
              <a:off x="3840" y="3505"/>
              <a:ext cx="600" cy="396"/>
            </a:xfrm>
            <a:custGeom>
              <a:avLst/>
              <a:gdLst>
                <a:gd name="T0" fmla="*/ 283 w 288"/>
                <a:gd name="T1" fmla="*/ 184 h 190"/>
                <a:gd name="T2" fmla="*/ 259 w 288"/>
                <a:gd name="T3" fmla="*/ 180 h 190"/>
                <a:gd name="T4" fmla="*/ 235 w 288"/>
                <a:gd name="T5" fmla="*/ 182 h 190"/>
                <a:gd name="T6" fmla="*/ 210 w 288"/>
                <a:gd name="T7" fmla="*/ 181 h 190"/>
                <a:gd name="T8" fmla="*/ 194 w 288"/>
                <a:gd name="T9" fmla="*/ 166 h 190"/>
                <a:gd name="T10" fmla="*/ 166 w 288"/>
                <a:gd name="T11" fmla="*/ 142 h 190"/>
                <a:gd name="T12" fmla="*/ 139 w 288"/>
                <a:gd name="T13" fmla="*/ 124 h 190"/>
                <a:gd name="T14" fmla="*/ 102 w 288"/>
                <a:gd name="T15" fmla="*/ 125 h 190"/>
                <a:gd name="T16" fmla="*/ 76 w 288"/>
                <a:gd name="T17" fmla="*/ 142 h 190"/>
                <a:gd name="T18" fmla="*/ 64 w 288"/>
                <a:gd name="T19" fmla="*/ 131 h 190"/>
                <a:gd name="T20" fmla="*/ 64 w 288"/>
                <a:gd name="T21" fmla="*/ 119 h 190"/>
                <a:gd name="T22" fmla="*/ 54 w 288"/>
                <a:gd name="T23" fmla="*/ 111 h 190"/>
                <a:gd name="T24" fmla="*/ 49 w 288"/>
                <a:gd name="T25" fmla="*/ 92 h 190"/>
                <a:gd name="T26" fmla="*/ 41 w 288"/>
                <a:gd name="T27" fmla="*/ 93 h 190"/>
                <a:gd name="T28" fmla="*/ 35 w 288"/>
                <a:gd name="T29" fmla="*/ 86 h 190"/>
                <a:gd name="T30" fmla="*/ 23 w 288"/>
                <a:gd name="T31" fmla="*/ 89 h 190"/>
                <a:gd name="T32" fmla="*/ 14 w 288"/>
                <a:gd name="T33" fmla="*/ 87 h 190"/>
                <a:gd name="T34" fmla="*/ 16 w 288"/>
                <a:gd name="T35" fmla="*/ 77 h 190"/>
                <a:gd name="T36" fmla="*/ 5 w 288"/>
                <a:gd name="T37" fmla="*/ 76 h 190"/>
                <a:gd name="T38" fmla="*/ 0 w 288"/>
                <a:gd name="T39" fmla="*/ 69 h 190"/>
                <a:gd name="T40" fmla="*/ 19 w 288"/>
                <a:gd name="T41" fmla="*/ 58 h 190"/>
                <a:gd name="T42" fmla="*/ 29 w 288"/>
                <a:gd name="T43" fmla="*/ 59 h 190"/>
                <a:gd name="T44" fmla="*/ 44 w 288"/>
                <a:gd name="T45" fmla="*/ 60 h 190"/>
                <a:gd name="T46" fmla="*/ 60 w 288"/>
                <a:gd name="T47" fmla="*/ 58 h 190"/>
                <a:gd name="T48" fmla="*/ 71 w 288"/>
                <a:gd name="T49" fmla="*/ 54 h 190"/>
                <a:gd name="T50" fmla="*/ 92 w 288"/>
                <a:gd name="T51" fmla="*/ 58 h 190"/>
                <a:gd name="T52" fmla="*/ 99 w 288"/>
                <a:gd name="T53" fmla="*/ 57 h 190"/>
                <a:gd name="T54" fmla="*/ 109 w 288"/>
                <a:gd name="T55" fmla="*/ 57 h 190"/>
                <a:gd name="T56" fmla="*/ 131 w 288"/>
                <a:gd name="T57" fmla="*/ 45 h 190"/>
                <a:gd name="T58" fmla="*/ 137 w 288"/>
                <a:gd name="T59" fmla="*/ 38 h 190"/>
                <a:gd name="T60" fmla="*/ 153 w 288"/>
                <a:gd name="T61" fmla="*/ 33 h 190"/>
                <a:gd name="T62" fmla="*/ 172 w 288"/>
                <a:gd name="T63" fmla="*/ 13 h 190"/>
                <a:gd name="T64" fmla="*/ 184 w 288"/>
                <a:gd name="T65" fmla="*/ 8 h 190"/>
                <a:gd name="T66" fmla="*/ 197 w 288"/>
                <a:gd name="T67" fmla="*/ 1 h 190"/>
                <a:gd name="T68" fmla="*/ 207 w 288"/>
                <a:gd name="T69" fmla="*/ 2 h 190"/>
                <a:gd name="T70" fmla="*/ 201 w 288"/>
                <a:gd name="T71" fmla="*/ 20 h 190"/>
                <a:gd name="T72" fmla="*/ 197 w 288"/>
                <a:gd name="T73" fmla="*/ 35 h 190"/>
                <a:gd name="T74" fmla="*/ 194 w 288"/>
                <a:gd name="T75" fmla="*/ 52 h 190"/>
                <a:gd name="T76" fmla="*/ 207 w 288"/>
                <a:gd name="T77" fmla="*/ 60 h 190"/>
                <a:gd name="T78" fmla="*/ 226 w 288"/>
                <a:gd name="T79" fmla="*/ 70 h 190"/>
                <a:gd name="T80" fmla="*/ 241 w 288"/>
                <a:gd name="T81" fmla="*/ 54 h 190"/>
                <a:gd name="T82" fmla="*/ 248 w 288"/>
                <a:gd name="T83" fmla="*/ 44 h 190"/>
                <a:gd name="T84" fmla="*/ 256 w 288"/>
                <a:gd name="T85" fmla="*/ 37 h 190"/>
                <a:gd name="T86" fmla="*/ 269 w 288"/>
                <a:gd name="T87" fmla="*/ 29 h 190"/>
                <a:gd name="T88" fmla="*/ 280 w 288"/>
                <a:gd name="T89" fmla="*/ 47 h 190"/>
                <a:gd name="T90" fmla="*/ 269 w 288"/>
                <a:gd name="T91" fmla="*/ 60 h 190"/>
                <a:gd name="T92" fmla="*/ 259 w 288"/>
                <a:gd name="T93" fmla="*/ 63 h 190"/>
                <a:gd name="T94" fmla="*/ 267 w 288"/>
                <a:gd name="T95" fmla="*/ 76 h 190"/>
                <a:gd name="T96" fmla="*/ 261 w 288"/>
                <a:gd name="T97" fmla="*/ 91 h 190"/>
                <a:gd name="T98" fmla="*/ 254 w 288"/>
                <a:gd name="T99" fmla="*/ 102 h 190"/>
                <a:gd name="T100" fmla="*/ 251 w 288"/>
                <a:gd name="T101" fmla="*/ 113 h 190"/>
                <a:gd name="T102" fmla="*/ 252 w 288"/>
                <a:gd name="T103" fmla="*/ 133 h 190"/>
                <a:gd name="T104" fmla="*/ 264 w 288"/>
                <a:gd name="T105" fmla="*/ 143 h 190"/>
                <a:gd name="T106" fmla="*/ 274 w 288"/>
                <a:gd name="T107" fmla="*/ 141 h 190"/>
                <a:gd name="T108" fmla="*/ 279 w 288"/>
                <a:gd name="T109" fmla="*/ 151 h 190"/>
                <a:gd name="T110" fmla="*/ 288 w 288"/>
                <a:gd name="T111" fmla="*/ 158 h 190"/>
                <a:gd name="T112" fmla="*/ 284 w 288"/>
                <a:gd name="T113" fmla="*/ 170 h 190"/>
                <a:gd name="T114" fmla="*/ 284 w 288"/>
                <a:gd name="T115" fmla="*/ 186 h 1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88" h="190">
                  <a:moveTo>
                    <a:pt x="284" y="186"/>
                  </a:moveTo>
                  <a:cubicBezTo>
                    <a:pt x="283" y="185"/>
                    <a:pt x="283" y="185"/>
                    <a:pt x="283" y="184"/>
                  </a:cubicBezTo>
                  <a:cubicBezTo>
                    <a:pt x="282" y="180"/>
                    <a:pt x="278" y="179"/>
                    <a:pt x="277" y="182"/>
                  </a:cubicBezTo>
                  <a:cubicBezTo>
                    <a:pt x="275" y="186"/>
                    <a:pt x="264" y="185"/>
                    <a:pt x="259" y="180"/>
                  </a:cubicBezTo>
                  <a:cubicBezTo>
                    <a:pt x="254" y="175"/>
                    <a:pt x="252" y="178"/>
                    <a:pt x="247" y="182"/>
                  </a:cubicBezTo>
                  <a:cubicBezTo>
                    <a:pt x="242" y="186"/>
                    <a:pt x="239" y="178"/>
                    <a:pt x="235" y="182"/>
                  </a:cubicBezTo>
                  <a:cubicBezTo>
                    <a:pt x="231" y="185"/>
                    <a:pt x="226" y="190"/>
                    <a:pt x="222" y="190"/>
                  </a:cubicBezTo>
                  <a:cubicBezTo>
                    <a:pt x="218" y="189"/>
                    <a:pt x="214" y="188"/>
                    <a:pt x="210" y="181"/>
                  </a:cubicBezTo>
                  <a:cubicBezTo>
                    <a:pt x="207" y="174"/>
                    <a:pt x="205" y="180"/>
                    <a:pt x="204" y="177"/>
                  </a:cubicBezTo>
                  <a:cubicBezTo>
                    <a:pt x="203" y="174"/>
                    <a:pt x="196" y="167"/>
                    <a:pt x="194" y="166"/>
                  </a:cubicBezTo>
                  <a:cubicBezTo>
                    <a:pt x="191" y="165"/>
                    <a:pt x="184" y="158"/>
                    <a:pt x="181" y="155"/>
                  </a:cubicBezTo>
                  <a:cubicBezTo>
                    <a:pt x="179" y="152"/>
                    <a:pt x="167" y="145"/>
                    <a:pt x="166" y="142"/>
                  </a:cubicBezTo>
                  <a:cubicBezTo>
                    <a:pt x="165" y="139"/>
                    <a:pt x="155" y="137"/>
                    <a:pt x="153" y="132"/>
                  </a:cubicBezTo>
                  <a:cubicBezTo>
                    <a:pt x="151" y="127"/>
                    <a:pt x="142" y="126"/>
                    <a:pt x="139" y="124"/>
                  </a:cubicBezTo>
                  <a:cubicBezTo>
                    <a:pt x="136" y="121"/>
                    <a:pt x="124" y="124"/>
                    <a:pt x="119" y="127"/>
                  </a:cubicBezTo>
                  <a:cubicBezTo>
                    <a:pt x="114" y="131"/>
                    <a:pt x="107" y="127"/>
                    <a:pt x="102" y="125"/>
                  </a:cubicBezTo>
                  <a:cubicBezTo>
                    <a:pt x="96" y="124"/>
                    <a:pt x="93" y="131"/>
                    <a:pt x="88" y="134"/>
                  </a:cubicBezTo>
                  <a:cubicBezTo>
                    <a:pt x="84" y="137"/>
                    <a:pt x="80" y="139"/>
                    <a:pt x="76" y="142"/>
                  </a:cubicBezTo>
                  <a:cubicBezTo>
                    <a:pt x="71" y="133"/>
                    <a:pt x="71" y="133"/>
                    <a:pt x="71" y="133"/>
                  </a:cubicBezTo>
                  <a:cubicBezTo>
                    <a:pt x="64" y="131"/>
                    <a:pt x="64" y="131"/>
                    <a:pt x="64" y="131"/>
                  </a:cubicBezTo>
                  <a:cubicBezTo>
                    <a:pt x="58" y="122"/>
                    <a:pt x="58" y="122"/>
                    <a:pt x="58" y="122"/>
                  </a:cubicBezTo>
                  <a:cubicBezTo>
                    <a:pt x="64" y="119"/>
                    <a:pt x="64" y="119"/>
                    <a:pt x="64" y="119"/>
                  </a:cubicBezTo>
                  <a:cubicBezTo>
                    <a:pt x="59" y="112"/>
                    <a:pt x="59" y="112"/>
                    <a:pt x="59" y="112"/>
                  </a:cubicBezTo>
                  <a:cubicBezTo>
                    <a:pt x="54" y="111"/>
                    <a:pt x="54" y="111"/>
                    <a:pt x="54" y="111"/>
                  </a:cubicBezTo>
                  <a:cubicBezTo>
                    <a:pt x="54" y="100"/>
                    <a:pt x="54" y="100"/>
                    <a:pt x="54" y="100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5" y="89"/>
                    <a:pt x="45" y="89"/>
                    <a:pt x="45" y="89"/>
                  </a:cubicBezTo>
                  <a:cubicBezTo>
                    <a:pt x="41" y="93"/>
                    <a:pt x="41" y="93"/>
                    <a:pt x="41" y="93"/>
                  </a:cubicBezTo>
                  <a:cubicBezTo>
                    <a:pt x="37" y="92"/>
                    <a:pt x="37" y="92"/>
                    <a:pt x="37" y="92"/>
                  </a:cubicBezTo>
                  <a:cubicBezTo>
                    <a:pt x="35" y="86"/>
                    <a:pt x="35" y="86"/>
                    <a:pt x="35" y="86"/>
                  </a:cubicBezTo>
                  <a:cubicBezTo>
                    <a:pt x="30" y="83"/>
                    <a:pt x="30" y="83"/>
                    <a:pt x="30" y="83"/>
                  </a:cubicBezTo>
                  <a:cubicBezTo>
                    <a:pt x="23" y="89"/>
                    <a:pt x="23" y="89"/>
                    <a:pt x="23" y="89"/>
                  </a:cubicBezTo>
                  <a:cubicBezTo>
                    <a:pt x="22" y="92"/>
                    <a:pt x="22" y="92"/>
                    <a:pt x="22" y="92"/>
                  </a:cubicBezTo>
                  <a:cubicBezTo>
                    <a:pt x="14" y="87"/>
                    <a:pt x="14" y="87"/>
                    <a:pt x="14" y="87"/>
                  </a:cubicBezTo>
                  <a:cubicBezTo>
                    <a:pt x="19" y="81"/>
                    <a:pt x="19" y="81"/>
                    <a:pt x="19" y="81"/>
                  </a:cubicBezTo>
                  <a:cubicBezTo>
                    <a:pt x="16" y="77"/>
                    <a:pt x="16" y="77"/>
                    <a:pt x="16" y="77"/>
                  </a:cubicBezTo>
                  <a:cubicBezTo>
                    <a:pt x="10" y="78"/>
                    <a:pt x="10" y="78"/>
                    <a:pt x="10" y="78"/>
                  </a:cubicBezTo>
                  <a:cubicBezTo>
                    <a:pt x="5" y="76"/>
                    <a:pt x="5" y="76"/>
                    <a:pt x="5" y="76"/>
                  </a:cubicBezTo>
                  <a:cubicBezTo>
                    <a:pt x="1" y="72"/>
                    <a:pt x="1" y="72"/>
                    <a:pt x="1" y="72"/>
                  </a:cubicBezTo>
                  <a:cubicBezTo>
                    <a:pt x="0" y="69"/>
                    <a:pt x="0" y="69"/>
                    <a:pt x="0" y="69"/>
                  </a:cubicBezTo>
                  <a:cubicBezTo>
                    <a:pt x="11" y="58"/>
                    <a:pt x="11" y="58"/>
                    <a:pt x="11" y="58"/>
                  </a:cubicBezTo>
                  <a:cubicBezTo>
                    <a:pt x="19" y="58"/>
                    <a:pt x="19" y="58"/>
                    <a:pt x="19" y="58"/>
                  </a:cubicBezTo>
                  <a:cubicBezTo>
                    <a:pt x="22" y="53"/>
                    <a:pt x="22" y="53"/>
                    <a:pt x="22" y="53"/>
                  </a:cubicBezTo>
                  <a:cubicBezTo>
                    <a:pt x="29" y="59"/>
                    <a:pt x="29" y="59"/>
                    <a:pt x="29" y="59"/>
                  </a:cubicBezTo>
                  <a:cubicBezTo>
                    <a:pt x="35" y="56"/>
                    <a:pt x="35" y="56"/>
                    <a:pt x="35" y="56"/>
                  </a:cubicBezTo>
                  <a:cubicBezTo>
                    <a:pt x="44" y="60"/>
                    <a:pt x="44" y="60"/>
                    <a:pt x="44" y="60"/>
                  </a:cubicBezTo>
                  <a:cubicBezTo>
                    <a:pt x="49" y="54"/>
                    <a:pt x="49" y="54"/>
                    <a:pt x="49" y="54"/>
                  </a:cubicBezTo>
                  <a:cubicBezTo>
                    <a:pt x="60" y="58"/>
                    <a:pt x="60" y="58"/>
                    <a:pt x="60" y="58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71" y="54"/>
                    <a:pt x="71" y="54"/>
                    <a:pt x="71" y="54"/>
                  </a:cubicBezTo>
                  <a:cubicBezTo>
                    <a:pt x="82" y="63"/>
                    <a:pt x="82" y="63"/>
                    <a:pt x="82" y="63"/>
                  </a:cubicBezTo>
                  <a:cubicBezTo>
                    <a:pt x="92" y="58"/>
                    <a:pt x="92" y="58"/>
                    <a:pt x="92" y="58"/>
                  </a:cubicBezTo>
                  <a:cubicBezTo>
                    <a:pt x="95" y="54"/>
                    <a:pt x="95" y="54"/>
                    <a:pt x="95" y="54"/>
                  </a:cubicBezTo>
                  <a:cubicBezTo>
                    <a:pt x="99" y="57"/>
                    <a:pt x="99" y="57"/>
                    <a:pt x="99" y="57"/>
                  </a:cubicBezTo>
                  <a:cubicBezTo>
                    <a:pt x="103" y="53"/>
                    <a:pt x="103" y="53"/>
                    <a:pt x="103" y="53"/>
                  </a:cubicBezTo>
                  <a:cubicBezTo>
                    <a:pt x="109" y="57"/>
                    <a:pt x="109" y="57"/>
                    <a:pt x="109" y="57"/>
                  </a:cubicBezTo>
                  <a:cubicBezTo>
                    <a:pt x="121" y="43"/>
                    <a:pt x="121" y="43"/>
                    <a:pt x="121" y="43"/>
                  </a:cubicBezTo>
                  <a:cubicBezTo>
                    <a:pt x="131" y="45"/>
                    <a:pt x="131" y="45"/>
                    <a:pt x="131" y="45"/>
                  </a:cubicBezTo>
                  <a:cubicBezTo>
                    <a:pt x="132" y="40"/>
                    <a:pt x="132" y="40"/>
                    <a:pt x="132" y="40"/>
                  </a:cubicBezTo>
                  <a:cubicBezTo>
                    <a:pt x="137" y="38"/>
                    <a:pt x="137" y="38"/>
                    <a:pt x="137" y="38"/>
                  </a:cubicBezTo>
                  <a:cubicBezTo>
                    <a:pt x="145" y="38"/>
                    <a:pt x="145" y="38"/>
                    <a:pt x="145" y="38"/>
                  </a:cubicBezTo>
                  <a:cubicBezTo>
                    <a:pt x="153" y="33"/>
                    <a:pt x="153" y="33"/>
                    <a:pt x="153" y="33"/>
                  </a:cubicBezTo>
                  <a:cubicBezTo>
                    <a:pt x="152" y="28"/>
                    <a:pt x="152" y="28"/>
                    <a:pt x="152" y="28"/>
                  </a:cubicBezTo>
                  <a:cubicBezTo>
                    <a:pt x="172" y="13"/>
                    <a:pt x="172" y="13"/>
                    <a:pt x="172" y="13"/>
                  </a:cubicBezTo>
                  <a:cubicBezTo>
                    <a:pt x="178" y="12"/>
                    <a:pt x="178" y="12"/>
                    <a:pt x="178" y="12"/>
                  </a:cubicBezTo>
                  <a:cubicBezTo>
                    <a:pt x="184" y="8"/>
                    <a:pt x="184" y="8"/>
                    <a:pt x="184" y="8"/>
                  </a:cubicBezTo>
                  <a:cubicBezTo>
                    <a:pt x="190" y="6"/>
                    <a:pt x="190" y="6"/>
                    <a:pt x="190" y="6"/>
                  </a:cubicBezTo>
                  <a:cubicBezTo>
                    <a:pt x="197" y="1"/>
                    <a:pt x="197" y="1"/>
                    <a:pt x="197" y="1"/>
                  </a:cubicBezTo>
                  <a:cubicBezTo>
                    <a:pt x="204" y="0"/>
                    <a:pt x="204" y="0"/>
                    <a:pt x="204" y="0"/>
                  </a:cubicBezTo>
                  <a:cubicBezTo>
                    <a:pt x="207" y="2"/>
                    <a:pt x="207" y="2"/>
                    <a:pt x="207" y="2"/>
                  </a:cubicBezTo>
                  <a:cubicBezTo>
                    <a:pt x="204" y="16"/>
                    <a:pt x="204" y="16"/>
                    <a:pt x="204" y="16"/>
                  </a:cubicBezTo>
                  <a:cubicBezTo>
                    <a:pt x="201" y="20"/>
                    <a:pt x="201" y="20"/>
                    <a:pt x="201" y="20"/>
                  </a:cubicBezTo>
                  <a:cubicBezTo>
                    <a:pt x="202" y="30"/>
                    <a:pt x="202" y="30"/>
                    <a:pt x="202" y="30"/>
                  </a:cubicBezTo>
                  <a:cubicBezTo>
                    <a:pt x="197" y="35"/>
                    <a:pt x="197" y="35"/>
                    <a:pt x="197" y="35"/>
                  </a:cubicBezTo>
                  <a:cubicBezTo>
                    <a:pt x="201" y="42"/>
                    <a:pt x="201" y="42"/>
                    <a:pt x="201" y="42"/>
                  </a:cubicBezTo>
                  <a:cubicBezTo>
                    <a:pt x="194" y="52"/>
                    <a:pt x="194" y="52"/>
                    <a:pt x="194" y="52"/>
                  </a:cubicBezTo>
                  <a:cubicBezTo>
                    <a:pt x="199" y="58"/>
                    <a:pt x="199" y="58"/>
                    <a:pt x="199" y="58"/>
                  </a:cubicBezTo>
                  <a:cubicBezTo>
                    <a:pt x="207" y="60"/>
                    <a:pt x="207" y="60"/>
                    <a:pt x="207" y="60"/>
                  </a:cubicBezTo>
                  <a:cubicBezTo>
                    <a:pt x="217" y="55"/>
                    <a:pt x="217" y="55"/>
                    <a:pt x="217" y="55"/>
                  </a:cubicBezTo>
                  <a:cubicBezTo>
                    <a:pt x="226" y="70"/>
                    <a:pt x="226" y="70"/>
                    <a:pt x="226" y="70"/>
                  </a:cubicBezTo>
                  <a:cubicBezTo>
                    <a:pt x="233" y="65"/>
                    <a:pt x="233" y="65"/>
                    <a:pt x="233" y="65"/>
                  </a:cubicBezTo>
                  <a:cubicBezTo>
                    <a:pt x="241" y="54"/>
                    <a:pt x="241" y="54"/>
                    <a:pt x="241" y="54"/>
                  </a:cubicBezTo>
                  <a:cubicBezTo>
                    <a:pt x="247" y="53"/>
                    <a:pt x="247" y="53"/>
                    <a:pt x="247" y="53"/>
                  </a:cubicBezTo>
                  <a:cubicBezTo>
                    <a:pt x="248" y="44"/>
                    <a:pt x="248" y="44"/>
                    <a:pt x="248" y="44"/>
                  </a:cubicBezTo>
                  <a:cubicBezTo>
                    <a:pt x="251" y="38"/>
                    <a:pt x="251" y="38"/>
                    <a:pt x="251" y="38"/>
                  </a:cubicBezTo>
                  <a:cubicBezTo>
                    <a:pt x="256" y="37"/>
                    <a:pt x="256" y="37"/>
                    <a:pt x="256" y="37"/>
                  </a:cubicBezTo>
                  <a:cubicBezTo>
                    <a:pt x="261" y="29"/>
                    <a:pt x="261" y="29"/>
                    <a:pt x="261" y="29"/>
                  </a:cubicBezTo>
                  <a:cubicBezTo>
                    <a:pt x="269" y="29"/>
                    <a:pt x="269" y="29"/>
                    <a:pt x="269" y="29"/>
                  </a:cubicBezTo>
                  <a:cubicBezTo>
                    <a:pt x="275" y="38"/>
                    <a:pt x="275" y="38"/>
                    <a:pt x="275" y="38"/>
                  </a:cubicBezTo>
                  <a:cubicBezTo>
                    <a:pt x="280" y="47"/>
                    <a:pt x="280" y="47"/>
                    <a:pt x="280" y="47"/>
                  </a:cubicBezTo>
                  <a:cubicBezTo>
                    <a:pt x="279" y="56"/>
                    <a:pt x="279" y="56"/>
                    <a:pt x="279" y="56"/>
                  </a:cubicBezTo>
                  <a:cubicBezTo>
                    <a:pt x="269" y="60"/>
                    <a:pt x="269" y="60"/>
                    <a:pt x="269" y="60"/>
                  </a:cubicBezTo>
                  <a:cubicBezTo>
                    <a:pt x="262" y="59"/>
                    <a:pt x="262" y="59"/>
                    <a:pt x="262" y="59"/>
                  </a:cubicBezTo>
                  <a:cubicBezTo>
                    <a:pt x="259" y="63"/>
                    <a:pt x="259" y="63"/>
                    <a:pt x="259" y="63"/>
                  </a:cubicBezTo>
                  <a:cubicBezTo>
                    <a:pt x="267" y="71"/>
                    <a:pt x="267" y="71"/>
                    <a:pt x="267" y="71"/>
                  </a:cubicBezTo>
                  <a:cubicBezTo>
                    <a:pt x="267" y="76"/>
                    <a:pt x="267" y="76"/>
                    <a:pt x="267" y="76"/>
                  </a:cubicBezTo>
                  <a:cubicBezTo>
                    <a:pt x="260" y="80"/>
                    <a:pt x="260" y="80"/>
                    <a:pt x="260" y="80"/>
                  </a:cubicBezTo>
                  <a:cubicBezTo>
                    <a:pt x="261" y="91"/>
                    <a:pt x="261" y="91"/>
                    <a:pt x="261" y="91"/>
                  </a:cubicBezTo>
                  <a:cubicBezTo>
                    <a:pt x="254" y="96"/>
                    <a:pt x="254" y="96"/>
                    <a:pt x="254" y="96"/>
                  </a:cubicBezTo>
                  <a:cubicBezTo>
                    <a:pt x="254" y="102"/>
                    <a:pt x="254" y="102"/>
                    <a:pt x="254" y="102"/>
                  </a:cubicBezTo>
                  <a:cubicBezTo>
                    <a:pt x="249" y="107"/>
                    <a:pt x="249" y="107"/>
                    <a:pt x="249" y="107"/>
                  </a:cubicBezTo>
                  <a:cubicBezTo>
                    <a:pt x="251" y="113"/>
                    <a:pt x="251" y="113"/>
                    <a:pt x="251" y="113"/>
                  </a:cubicBezTo>
                  <a:cubicBezTo>
                    <a:pt x="249" y="121"/>
                    <a:pt x="249" y="121"/>
                    <a:pt x="249" y="121"/>
                  </a:cubicBezTo>
                  <a:cubicBezTo>
                    <a:pt x="252" y="133"/>
                    <a:pt x="252" y="133"/>
                    <a:pt x="252" y="133"/>
                  </a:cubicBezTo>
                  <a:cubicBezTo>
                    <a:pt x="260" y="137"/>
                    <a:pt x="260" y="137"/>
                    <a:pt x="260" y="137"/>
                  </a:cubicBezTo>
                  <a:cubicBezTo>
                    <a:pt x="264" y="143"/>
                    <a:pt x="264" y="143"/>
                    <a:pt x="264" y="143"/>
                  </a:cubicBezTo>
                  <a:cubicBezTo>
                    <a:pt x="269" y="139"/>
                    <a:pt x="269" y="139"/>
                    <a:pt x="269" y="139"/>
                  </a:cubicBezTo>
                  <a:cubicBezTo>
                    <a:pt x="274" y="141"/>
                    <a:pt x="274" y="141"/>
                    <a:pt x="274" y="141"/>
                  </a:cubicBezTo>
                  <a:cubicBezTo>
                    <a:pt x="275" y="146"/>
                    <a:pt x="275" y="146"/>
                    <a:pt x="275" y="146"/>
                  </a:cubicBezTo>
                  <a:cubicBezTo>
                    <a:pt x="279" y="151"/>
                    <a:pt x="279" y="151"/>
                    <a:pt x="279" y="151"/>
                  </a:cubicBezTo>
                  <a:cubicBezTo>
                    <a:pt x="281" y="156"/>
                    <a:pt x="281" y="156"/>
                    <a:pt x="281" y="156"/>
                  </a:cubicBezTo>
                  <a:cubicBezTo>
                    <a:pt x="288" y="158"/>
                    <a:pt x="288" y="158"/>
                    <a:pt x="288" y="158"/>
                  </a:cubicBezTo>
                  <a:cubicBezTo>
                    <a:pt x="287" y="167"/>
                    <a:pt x="287" y="167"/>
                    <a:pt x="287" y="167"/>
                  </a:cubicBezTo>
                  <a:cubicBezTo>
                    <a:pt x="287" y="167"/>
                    <a:pt x="284" y="169"/>
                    <a:pt x="284" y="170"/>
                  </a:cubicBezTo>
                  <a:cubicBezTo>
                    <a:pt x="284" y="170"/>
                    <a:pt x="284" y="179"/>
                    <a:pt x="284" y="179"/>
                  </a:cubicBezTo>
                  <a:lnTo>
                    <a:pt x="284" y="18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5" name="Freeform 14"/>
            <p:cNvSpPr>
              <a:spLocks noEditPoints="1"/>
            </p:cNvSpPr>
            <p:nvPr/>
          </p:nvSpPr>
          <p:spPr bwMode="auto">
            <a:xfrm>
              <a:off x="2125" y="2153"/>
              <a:ext cx="477" cy="690"/>
            </a:xfrm>
            <a:custGeom>
              <a:avLst/>
              <a:gdLst>
                <a:gd name="T0" fmla="*/ 126 w 229"/>
                <a:gd name="T1" fmla="*/ 16 h 331"/>
                <a:gd name="T2" fmla="*/ 140 w 229"/>
                <a:gd name="T3" fmla="*/ 12 h 331"/>
                <a:gd name="T4" fmla="*/ 123 w 229"/>
                <a:gd name="T5" fmla="*/ 3 h 331"/>
                <a:gd name="T6" fmla="*/ 171 w 229"/>
                <a:gd name="T7" fmla="*/ 48 h 331"/>
                <a:gd name="T8" fmla="*/ 173 w 229"/>
                <a:gd name="T9" fmla="*/ 58 h 331"/>
                <a:gd name="T10" fmla="*/ 187 w 229"/>
                <a:gd name="T11" fmla="*/ 52 h 331"/>
                <a:gd name="T12" fmla="*/ 206 w 229"/>
                <a:gd name="T13" fmla="*/ 50 h 331"/>
                <a:gd name="T14" fmla="*/ 227 w 229"/>
                <a:gd name="T15" fmla="*/ 51 h 331"/>
                <a:gd name="T16" fmla="*/ 212 w 229"/>
                <a:gd name="T17" fmla="*/ 46 h 331"/>
                <a:gd name="T18" fmla="*/ 211 w 229"/>
                <a:gd name="T19" fmla="*/ 39 h 331"/>
                <a:gd name="T20" fmla="*/ 201 w 229"/>
                <a:gd name="T21" fmla="*/ 43 h 331"/>
                <a:gd name="T22" fmla="*/ 188 w 229"/>
                <a:gd name="T23" fmla="*/ 50 h 331"/>
                <a:gd name="T24" fmla="*/ 171 w 229"/>
                <a:gd name="T25" fmla="*/ 48 h 331"/>
                <a:gd name="T26" fmla="*/ 171 w 229"/>
                <a:gd name="T27" fmla="*/ 24 h 331"/>
                <a:gd name="T28" fmla="*/ 181 w 229"/>
                <a:gd name="T29" fmla="*/ 22 h 331"/>
                <a:gd name="T30" fmla="*/ 192 w 229"/>
                <a:gd name="T31" fmla="*/ 15 h 331"/>
                <a:gd name="T32" fmla="*/ 194 w 229"/>
                <a:gd name="T33" fmla="*/ 22 h 331"/>
                <a:gd name="T34" fmla="*/ 188 w 229"/>
                <a:gd name="T35" fmla="*/ 35 h 331"/>
                <a:gd name="T36" fmla="*/ 172 w 229"/>
                <a:gd name="T37" fmla="*/ 34 h 331"/>
                <a:gd name="T38" fmla="*/ 125 w 229"/>
                <a:gd name="T39" fmla="*/ 22 h 331"/>
                <a:gd name="T40" fmla="*/ 138 w 229"/>
                <a:gd name="T41" fmla="*/ 21 h 331"/>
                <a:gd name="T42" fmla="*/ 153 w 229"/>
                <a:gd name="T43" fmla="*/ 18 h 331"/>
                <a:gd name="T44" fmla="*/ 143 w 229"/>
                <a:gd name="T45" fmla="*/ 28 h 331"/>
                <a:gd name="T46" fmla="*/ 126 w 229"/>
                <a:gd name="T47" fmla="*/ 31 h 331"/>
                <a:gd name="T48" fmla="*/ 125 w 229"/>
                <a:gd name="T49" fmla="*/ 22 h 331"/>
                <a:gd name="T50" fmla="*/ 21 w 229"/>
                <a:gd name="T51" fmla="*/ 263 h 331"/>
                <a:gd name="T52" fmla="*/ 1 w 229"/>
                <a:gd name="T53" fmla="*/ 272 h 331"/>
                <a:gd name="T54" fmla="*/ 10 w 229"/>
                <a:gd name="T55" fmla="*/ 285 h 331"/>
                <a:gd name="T56" fmla="*/ 3 w 229"/>
                <a:gd name="T57" fmla="*/ 297 h 331"/>
                <a:gd name="T58" fmla="*/ 14 w 229"/>
                <a:gd name="T59" fmla="*/ 290 h 331"/>
                <a:gd name="T60" fmla="*/ 6 w 229"/>
                <a:gd name="T61" fmla="*/ 306 h 331"/>
                <a:gd name="T62" fmla="*/ 21 w 229"/>
                <a:gd name="T63" fmla="*/ 323 h 331"/>
                <a:gd name="T64" fmla="*/ 40 w 229"/>
                <a:gd name="T65" fmla="*/ 323 h 331"/>
                <a:gd name="T66" fmla="*/ 39 w 229"/>
                <a:gd name="T67" fmla="*/ 292 h 331"/>
                <a:gd name="T68" fmla="*/ 55 w 229"/>
                <a:gd name="T69" fmla="*/ 265 h 331"/>
                <a:gd name="T70" fmla="*/ 76 w 229"/>
                <a:gd name="T71" fmla="*/ 253 h 331"/>
                <a:gd name="T72" fmla="*/ 105 w 229"/>
                <a:gd name="T73" fmla="*/ 231 h 331"/>
                <a:gd name="T74" fmla="*/ 134 w 229"/>
                <a:gd name="T75" fmla="*/ 214 h 331"/>
                <a:gd name="T76" fmla="*/ 188 w 229"/>
                <a:gd name="T77" fmla="*/ 204 h 331"/>
                <a:gd name="T78" fmla="*/ 195 w 229"/>
                <a:gd name="T79" fmla="*/ 180 h 331"/>
                <a:gd name="T80" fmla="*/ 158 w 229"/>
                <a:gd name="T81" fmla="*/ 190 h 331"/>
                <a:gd name="T82" fmla="*/ 124 w 229"/>
                <a:gd name="T83" fmla="*/ 188 h 331"/>
                <a:gd name="T84" fmla="*/ 93 w 229"/>
                <a:gd name="T85" fmla="*/ 200 h 331"/>
                <a:gd name="T86" fmla="*/ 79 w 229"/>
                <a:gd name="T87" fmla="*/ 214 h 331"/>
                <a:gd name="T88" fmla="*/ 53 w 229"/>
                <a:gd name="T89" fmla="*/ 227 h 331"/>
                <a:gd name="T90" fmla="*/ 48 w 229"/>
                <a:gd name="T91" fmla="*/ 242 h 331"/>
                <a:gd name="T92" fmla="*/ 30 w 229"/>
                <a:gd name="T93" fmla="*/ 247 h 3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29" h="331">
                  <a:moveTo>
                    <a:pt x="123" y="10"/>
                  </a:moveTo>
                  <a:cubicBezTo>
                    <a:pt x="124" y="12"/>
                    <a:pt x="122" y="18"/>
                    <a:pt x="126" y="16"/>
                  </a:cubicBezTo>
                  <a:cubicBezTo>
                    <a:pt x="130" y="15"/>
                    <a:pt x="134" y="12"/>
                    <a:pt x="135" y="14"/>
                  </a:cubicBezTo>
                  <a:cubicBezTo>
                    <a:pt x="136" y="16"/>
                    <a:pt x="143" y="16"/>
                    <a:pt x="140" y="12"/>
                  </a:cubicBezTo>
                  <a:cubicBezTo>
                    <a:pt x="138" y="8"/>
                    <a:pt x="132" y="7"/>
                    <a:pt x="129" y="7"/>
                  </a:cubicBezTo>
                  <a:cubicBezTo>
                    <a:pt x="127" y="7"/>
                    <a:pt x="124" y="0"/>
                    <a:pt x="123" y="3"/>
                  </a:cubicBezTo>
                  <a:cubicBezTo>
                    <a:pt x="122" y="6"/>
                    <a:pt x="123" y="10"/>
                    <a:pt x="123" y="10"/>
                  </a:cubicBezTo>
                  <a:close/>
                  <a:moveTo>
                    <a:pt x="171" y="48"/>
                  </a:moveTo>
                  <a:cubicBezTo>
                    <a:pt x="169" y="48"/>
                    <a:pt x="164" y="51"/>
                    <a:pt x="166" y="55"/>
                  </a:cubicBezTo>
                  <a:cubicBezTo>
                    <a:pt x="167" y="58"/>
                    <a:pt x="170" y="59"/>
                    <a:pt x="173" y="58"/>
                  </a:cubicBezTo>
                  <a:cubicBezTo>
                    <a:pt x="176" y="57"/>
                    <a:pt x="179" y="60"/>
                    <a:pt x="180" y="58"/>
                  </a:cubicBezTo>
                  <a:cubicBezTo>
                    <a:pt x="182" y="55"/>
                    <a:pt x="185" y="49"/>
                    <a:pt x="187" y="52"/>
                  </a:cubicBezTo>
                  <a:cubicBezTo>
                    <a:pt x="189" y="54"/>
                    <a:pt x="195" y="58"/>
                    <a:pt x="197" y="58"/>
                  </a:cubicBezTo>
                  <a:cubicBezTo>
                    <a:pt x="200" y="58"/>
                    <a:pt x="202" y="51"/>
                    <a:pt x="206" y="50"/>
                  </a:cubicBezTo>
                  <a:cubicBezTo>
                    <a:pt x="210" y="49"/>
                    <a:pt x="211" y="55"/>
                    <a:pt x="214" y="56"/>
                  </a:cubicBezTo>
                  <a:cubicBezTo>
                    <a:pt x="217" y="57"/>
                    <a:pt x="225" y="58"/>
                    <a:pt x="227" y="51"/>
                  </a:cubicBezTo>
                  <a:cubicBezTo>
                    <a:pt x="229" y="45"/>
                    <a:pt x="228" y="39"/>
                    <a:pt x="225" y="41"/>
                  </a:cubicBezTo>
                  <a:cubicBezTo>
                    <a:pt x="221" y="42"/>
                    <a:pt x="214" y="46"/>
                    <a:pt x="212" y="46"/>
                  </a:cubicBezTo>
                  <a:cubicBezTo>
                    <a:pt x="210" y="46"/>
                    <a:pt x="207" y="48"/>
                    <a:pt x="206" y="45"/>
                  </a:cubicBezTo>
                  <a:cubicBezTo>
                    <a:pt x="205" y="43"/>
                    <a:pt x="212" y="43"/>
                    <a:pt x="211" y="39"/>
                  </a:cubicBezTo>
                  <a:cubicBezTo>
                    <a:pt x="210" y="35"/>
                    <a:pt x="201" y="35"/>
                    <a:pt x="200" y="37"/>
                  </a:cubicBezTo>
                  <a:cubicBezTo>
                    <a:pt x="200" y="40"/>
                    <a:pt x="204" y="42"/>
                    <a:pt x="201" y="43"/>
                  </a:cubicBezTo>
                  <a:cubicBezTo>
                    <a:pt x="198" y="44"/>
                    <a:pt x="199" y="42"/>
                    <a:pt x="195" y="43"/>
                  </a:cubicBezTo>
                  <a:cubicBezTo>
                    <a:pt x="190" y="44"/>
                    <a:pt x="191" y="49"/>
                    <a:pt x="188" y="50"/>
                  </a:cubicBezTo>
                  <a:cubicBezTo>
                    <a:pt x="186" y="50"/>
                    <a:pt x="182" y="49"/>
                    <a:pt x="180" y="49"/>
                  </a:cubicBezTo>
                  <a:cubicBezTo>
                    <a:pt x="178" y="49"/>
                    <a:pt x="171" y="48"/>
                    <a:pt x="171" y="48"/>
                  </a:cubicBezTo>
                  <a:close/>
                  <a:moveTo>
                    <a:pt x="168" y="28"/>
                  </a:moveTo>
                  <a:cubicBezTo>
                    <a:pt x="168" y="28"/>
                    <a:pt x="172" y="27"/>
                    <a:pt x="171" y="24"/>
                  </a:cubicBezTo>
                  <a:cubicBezTo>
                    <a:pt x="170" y="21"/>
                    <a:pt x="176" y="21"/>
                    <a:pt x="176" y="21"/>
                  </a:cubicBezTo>
                  <a:cubicBezTo>
                    <a:pt x="176" y="21"/>
                    <a:pt x="177" y="23"/>
                    <a:pt x="181" y="22"/>
                  </a:cubicBezTo>
                  <a:cubicBezTo>
                    <a:pt x="184" y="20"/>
                    <a:pt x="181" y="18"/>
                    <a:pt x="183" y="18"/>
                  </a:cubicBezTo>
                  <a:cubicBezTo>
                    <a:pt x="185" y="18"/>
                    <a:pt x="191" y="17"/>
                    <a:pt x="192" y="15"/>
                  </a:cubicBezTo>
                  <a:cubicBezTo>
                    <a:pt x="193" y="12"/>
                    <a:pt x="196" y="13"/>
                    <a:pt x="199" y="18"/>
                  </a:cubicBezTo>
                  <a:cubicBezTo>
                    <a:pt x="201" y="23"/>
                    <a:pt x="196" y="23"/>
                    <a:pt x="194" y="22"/>
                  </a:cubicBezTo>
                  <a:cubicBezTo>
                    <a:pt x="192" y="21"/>
                    <a:pt x="191" y="24"/>
                    <a:pt x="189" y="27"/>
                  </a:cubicBezTo>
                  <a:cubicBezTo>
                    <a:pt x="187" y="30"/>
                    <a:pt x="189" y="31"/>
                    <a:pt x="188" y="35"/>
                  </a:cubicBezTo>
                  <a:cubicBezTo>
                    <a:pt x="186" y="38"/>
                    <a:pt x="182" y="41"/>
                    <a:pt x="178" y="41"/>
                  </a:cubicBezTo>
                  <a:cubicBezTo>
                    <a:pt x="175" y="41"/>
                    <a:pt x="174" y="38"/>
                    <a:pt x="172" y="34"/>
                  </a:cubicBezTo>
                  <a:cubicBezTo>
                    <a:pt x="171" y="30"/>
                    <a:pt x="165" y="29"/>
                    <a:pt x="168" y="28"/>
                  </a:cubicBezTo>
                  <a:close/>
                  <a:moveTo>
                    <a:pt x="125" y="22"/>
                  </a:moveTo>
                  <a:cubicBezTo>
                    <a:pt x="126" y="23"/>
                    <a:pt x="130" y="22"/>
                    <a:pt x="130" y="20"/>
                  </a:cubicBezTo>
                  <a:cubicBezTo>
                    <a:pt x="131" y="17"/>
                    <a:pt x="136" y="19"/>
                    <a:pt x="138" y="21"/>
                  </a:cubicBezTo>
                  <a:cubicBezTo>
                    <a:pt x="140" y="23"/>
                    <a:pt x="144" y="20"/>
                    <a:pt x="145" y="16"/>
                  </a:cubicBezTo>
                  <a:cubicBezTo>
                    <a:pt x="146" y="12"/>
                    <a:pt x="154" y="16"/>
                    <a:pt x="153" y="18"/>
                  </a:cubicBezTo>
                  <a:cubicBezTo>
                    <a:pt x="152" y="21"/>
                    <a:pt x="154" y="22"/>
                    <a:pt x="154" y="24"/>
                  </a:cubicBezTo>
                  <a:cubicBezTo>
                    <a:pt x="153" y="25"/>
                    <a:pt x="146" y="28"/>
                    <a:pt x="143" y="28"/>
                  </a:cubicBezTo>
                  <a:cubicBezTo>
                    <a:pt x="140" y="28"/>
                    <a:pt x="138" y="31"/>
                    <a:pt x="135" y="32"/>
                  </a:cubicBezTo>
                  <a:cubicBezTo>
                    <a:pt x="132" y="34"/>
                    <a:pt x="128" y="34"/>
                    <a:pt x="126" y="31"/>
                  </a:cubicBezTo>
                  <a:cubicBezTo>
                    <a:pt x="123" y="28"/>
                    <a:pt x="120" y="28"/>
                    <a:pt x="121" y="25"/>
                  </a:cubicBezTo>
                  <a:cubicBezTo>
                    <a:pt x="122" y="22"/>
                    <a:pt x="125" y="22"/>
                    <a:pt x="125" y="22"/>
                  </a:cubicBezTo>
                  <a:close/>
                  <a:moveTo>
                    <a:pt x="27" y="254"/>
                  </a:moveTo>
                  <a:cubicBezTo>
                    <a:pt x="24" y="257"/>
                    <a:pt x="25" y="261"/>
                    <a:pt x="21" y="263"/>
                  </a:cubicBezTo>
                  <a:cubicBezTo>
                    <a:pt x="16" y="265"/>
                    <a:pt x="16" y="265"/>
                    <a:pt x="11" y="263"/>
                  </a:cubicBezTo>
                  <a:cubicBezTo>
                    <a:pt x="7" y="261"/>
                    <a:pt x="3" y="269"/>
                    <a:pt x="1" y="272"/>
                  </a:cubicBezTo>
                  <a:cubicBezTo>
                    <a:pt x="0" y="276"/>
                    <a:pt x="1" y="281"/>
                    <a:pt x="3" y="281"/>
                  </a:cubicBezTo>
                  <a:cubicBezTo>
                    <a:pt x="6" y="281"/>
                    <a:pt x="10" y="284"/>
                    <a:pt x="10" y="285"/>
                  </a:cubicBezTo>
                  <a:cubicBezTo>
                    <a:pt x="11" y="286"/>
                    <a:pt x="7" y="282"/>
                    <a:pt x="4" y="286"/>
                  </a:cubicBezTo>
                  <a:cubicBezTo>
                    <a:pt x="1" y="291"/>
                    <a:pt x="2" y="296"/>
                    <a:pt x="3" y="297"/>
                  </a:cubicBezTo>
                  <a:cubicBezTo>
                    <a:pt x="4" y="299"/>
                    <a:pt x="10" y="293"/>
                    <a:pt x="11" y="290"/>
                  </a:cubicBezTo>
                  <a:cubicBezTo>
                    <a:pt x="11" y="287"/>
                    <a:pt x="13" y="287"/>
                    <a:pt x="14" y="290"/>
                  </a:cubicBezTo>
                  <a:cubicBezTo>
                    <a:pt x="14" y="293"/>
                    <a:pt x="15" y="299"/>
                    <a:pt x="12" y="301"/>
                  </a:cubicBezTo>
                  <a:cubicBezTo>
                    <a:pt x="9" y="302"/>
                    <a:pt x="6" y="304"/>
                    <a:pt x="6" y="306"/>
                  </a:cubicBezTo>
                  <a:cubicBezTo>
                    <a:pt x="7" y="309"/>
                    <a:pt x="10" y="314"/>
                    <a:pt x="11" y="315"/>
                  </a:cubicBezTo>
                  <a:cubicBezTo>
                    <a:pt x="13" y="316"/>
                    <a:pt x="18" y="320"/>
                    <a:pt x="21" y="323"/>
                  </a:cubicBezTo>
                  <a:cubicBezTo>
                    <a:pt x="25" y="326"/>
                    <a:pt x="31" y="328"/>
                    <a:pt x="33" y="330"/>
                  </a:cubicBezTo>
                  <a:cubicBezTo>
                    <a:pt x="36" y="331"/>
                    <a:pt x="44" y="329"/>
                    <a:pt x="40" y="323"/>
                  </a:cubicBezTo>
                  <a:cubicBezTo>
                    <a:pt x="36" y="318"/>
                    <a:pt x="36" y="310"/>
                    <a:pt x="37" y="306"/>
                  </a:cubicBezTo>
                  <a:cubicBezTo>
                    <a:pt x="37" y="303"/>
                    <a:pt x="38" y="298"/>
                    <a:pt x="39" y="292"/>
                  </a:cubicBezTo>
                  <a:cubicBezTo>
                    <a:pt x="39" y="287"/>
                    <a:pt x="39" y="282"/>
                    <a:pt x="43" y="277"/>
                  </a:cubicBezTo>
                  <a:cubicBezTo>
                    <a:pt x="47" y="273"/>
                    <a:pt x="50" y="269"/>
                    <a:pt x="55" y="265"/>
                  </a:cubicBezTo>
                  <a:cubicBezTo>
                    <a:pt x="59" y="260"/>
                    <a:pt x="63" y="259"/>
                    <a:pt x="65" y="256"/>
                  </a:cubicBezTo>
                  <a:cubicBezTo>
                    <a:pt x="67" y="254"/>
                    <a:pt x="74" y="255"/>
                    <a:pt x="76" y="253"/>
                  </a:cubicBezTo>
                  <a:cubicBezTo>
                    <a:pt x="77" y="251"/>
                    <a:pt x="90" y="241"/>
                    <a:pt x="93" y="239"/>
                  </a:cubicBezTo>
                  <a:cubicBezTo>
                    <a:pt x="96" y="237"/>
                    <a:pt x="103" y="232"/>
                    <a:pt x="105" y="231"/>
                  </a:cubicBezTo>
                  <a:cubicBezTo>
                    <a:pt x="108" y="230"/>
                    <a:pt x="117" y="227"/>
                    <a:pt x="120" y="224"/>
                  </a:cubicBezTo>
                  <a:cubicBezTo>
                    <a:pt x="123" y="222"/>
                    <a:pt x="121" y="217"/>
                    <a:pt x="134" y="214"/>
                  </a:cubicBezTo>
                  <a:cubicBezTo>
                    <a:pt x="147" y="210"/>
                    <a:pt x="155" y="210"/>
                    <a:pt x="163" y="211"/>
                  </a:cubicBezTo>
                  <a:cubicBezTo>
                    <a:pt x="171" y="211"/>
                    <a:pt x="185" y="204"/>
                    <a:pt x="188" y="204"/>
                  </a:cubicBezTo>
                  <a:cubicBezTo>
                    <a:pt x="191" y="204"/>
                    <a:pt x="199" y="201"/>
                    <a:pt x="201" y="195"/>
                  </a:cubicBezTo>
                  <a:cubicBezTo>
                    <a:pt x="203" y="188"/>
                    <a:pt x="203" y="179"/>
                    <a:pt x="195" y="180"/>
                  </a:cubicBezTo>
                  <a:cubicBezTo>
                    <a:pt x="187" y="181"/>
                    <a:pt x="185" y="184"/>
                    <a:pt x="176" y="188"/>
                  </a:cubicBezTo>
                  <a:cubicBezTo>
                    <a:pt x="168" y="192"/>
                    <a:pt x="162" y="193"/>
                    <a:pt x="158" y="190"/>
                  </a:cubicBezTo>
                  <a:cubicBezTo>
                    <a:pt x="153" y="187"/>
                    <a:pt x="146" y="179"/>
                    <a:pt x="141" y="183"/>
                  </a:cubicBezTo>
                  <a:cubicBezTo>
                    <a:pt x="135" y="187"/>
                    <a:pt x="132" y="188"/>
                    <a:pt x="124" y="188"/>
                  </a:cubicBezTo>
                  <a:cubicBezTo>
                    <a:pt x="116" y="188"/>
                    <a:pt x="107" y="191"/>
                    <a:pt x="102" y="195"/>
                  </a:cubicBezTo>
                  <a:cubicBezTo>
                    <a:pt x="98" y="199"/>
                    <a:pt x="96" y="202"/>
                    <a:pt x="93" y="200"/>
                  </a:cubicBezTo>
                  <a:cubicBezTo>
                    <a:pt x="90" y="198"/>
                    <a:pt x="89" y="202"/>
                    <a:pt x="88" y="207"/>
                  </a:cubicBezTo>
                  <a:cubicBezTo>
                    <a:pt x="87" y="213"/>
                    <a:pt x="84" y="212"/>
                    <a:pt x="79" y="214"/>
                  </a:cubicBezTo>
                  <a:cubicBezTo>
                    <a:pt x="74" y="217"/>
                    <a:pt x="73" y="221"/>
                    <a:pt x="67" y="223"/>
                  </a:cubicBezTo>
                  <a:cubicBezTo>
                    <a:pt x="62" y="225"/>
                    <a:pt x="55" y="224"/>
                    <a:pt x="53" y="227"/>
                  </a:cubicBezTo>
                  <a:cubicBezTo>
                    <a:pt x="52" y="231"/>
                    <a:pt x="56" y="234"/>
                    <a:pt x="53" y="236"/>
                  </a:cubicBezTo>
                  <a:cubicBezTo>
                    <a:pt x="49" y="238"/>
                    <a:pt x="56" y="241"/>
                    <a:pt x="48" y="242"/>
                  </a:cubicBezTo>
                  <a:cubicBezTo>
                    <a:pt x="40" y="242"/>
                    <a:pt x="37" y="243"/>
                    <a:pt x="36" y="244"/>
                  </a:cubicBezTo>
                  <a:cubicBezTo>
                    <a:pt x="35" y="246"/>
                    <a:pt x="32" y="246"/>
                    <a:pt x="30" y="247"/>
                  </a:cubicBezTo>
                  <a:cubicBezTo>
                    <a:pt x="28" y="249"/>
                    <a:pt x="27" y="254"/>
                    <a:pt x="27" y="254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6" name="Freeform 15"/>
            <p:cNvSpPr>
              <a:spLocks/>
            </p:cNvSpPr>
            <p:nvPr/>
          </p:nvSpPr>
          <p:spPr bwMode="auto">
            <a:xfrm>
              <a:off x="1460" y="2832"/>
              <a:ext cx="432" cy="421"/>
            </a:xfrm>
            <a:custGeom>
              <a:avLst/>
              <a:gdLst>
                <a:gd name="T0" fmla="*/ 50 w 207"/>
                <a:gd name="T1" fmla="*/ 36 h 202"/>
                <a:gd name="T2" fmla="*/ 66 w 207"/>
                <a:gd name="T3" fmla="*/ 31 h 202"/>
                <a:gd name="T4" fmla="*/ 62 w 207"/>
                <a:gd name="T5" fmla="*/ 9 h 202"/>
                <a:gd name="T6" fmla="*/ 77 w 207"/>
                <a:gd name="T7" fmla="*/ 8 h 202"/>
                <a:gd name="T8" fmla="*/ 84 w 207"/>
                <a:gd name="T9" fmla="*/ 34 h 202"/>
                <a:gd name="T10" fmla="*/ 100 w 207"/>
                <a:gd name="T11" fmla="*/ 43 h 202"/>
                <a:gd name="T12" fmla="*/ 109 w 207"/>
                <a:gd name="T13" fmla="*/ 20 h 202"/>
                <a:gd name="T14" fmla="*/ 138 w 207"/>
                <a:gd name="T15" fmla="*/ 20 h 202"/>
                <a:gd name="T16" fmla="*/ 158 w 207"/>
                <a:gd name="T17" fmla="*/ 30 h 202"/>
                <a:gd name="T18" fmla="*/ 166 w 207"/>
                <a:gd name="T19" fmla="*/ 34 h 202"/>
                <a:gd name="T20" fmla="*/ 172 w 207"/>
                <a:gd name="T21" fmla="*/ 54 h 202"/>
                <a:gd name="T22" fmla="*/ 182 w 207"/>
                <a:gd name="T23" fmla="*/ 69 h 202"/>
                <a:gd name="T24" fmla="*/ 196 w 207"/>
                <a:gd name="T25" fmla="*/ 76 h 202"/>
                <a:gd name="T26" fmla="*/ 207 w 207"/>
                <a:gd name="T27" fmla="*/ 77 h 202"/>
                <a:gd name="T28" fmla="*/ 195 w 207"/>
                <a:gd name="T29" fmla="*/ 96 h 202"/>
                <a:gd name="T30" fmla="*/ 198 w 207"/>
                <a:gd name="T31" fmla="*/ 112 h 202"/>
                <a:gd name="T32" fmla="*/ 195 w 207"/>
                <a:gd name="T33" fmla="*/ 127 h 202"/>
                <a:gd name="T34" fmla="*/ 171 w 207"/>
                <a:gd name="T35" fmla="*/ 123 h 202"/>
                <a:gd name="T36" fmla="*/ 157 w 207"/>
                <a:gd name="T37" fmla="*/ 109 h 202"/>
                <a:gd name="T38" fmla="*/ 141 w 207"/>
                <a:gd name="T39" fmla="*/ 100 h 202"/>
                <a:gd name="T40" fmla="*/ 139 w 207"/>
                <a:gd name="T41" fmla="*/ 110 h 202"/>
                <a:gd name="T42" fmla="*/ 144 w 207"/>
                <a:gd name="T43" fmla="*/ 126 h 202"/>
                <a:gd name="T44" fmla="*/ 138 w 207"/>
                <a:gd name="T45" fmla="*/ 134 h 202"/>
                <a:gd name="T46" fmla="*/ 141 w 207"/>
                <a:gd name="T47" fmla="*/ 144 h 202"/>
                <a:gd name="T48" fmla="*/ 129 w 207"/>
                <a:gd name="T49" fmla="*/ 152 h 202"/>
                <a:gd name="T50" fmla="*/ 126 w 207"/>
                <a:gd name="T51" fmla="*/ 163 h 202"/>
                <a:gd name="T52" fmla="*/ 140 w 207"/>
                <a:gd name="T53" fmla="*/ 161 h 202"/>
                <a:gd name="T54" fmla="*/ 154 w 207"/>
                <a:gd name="T55" fmla="*/ 159 h 202"/>
                <a:gd name="T56" fmla="*/ 135 w 207"/>
                <a:gd name="T57" fmla="*/ 187 h 202"/>
                <a:gd name="T58" fmla="*/ 129 w 207"/>
                <a:gd name="T59" fmla="*/ 202 h 202"/>
                <a:gd name="T60" fmla="*/ 113 w 207"/>
                <a:gd name="T61" fmla="*/ 202 h 202"/>
                <a:gd name="T62" fmla="*/ 112 w 207"/>
                <a:gd name="T63" fmla="*/ 196 h 202"/>
                <a:gd name="T64" fmla="*/ 98 w 207"/>
                <a:gd name="T65" fmla="*/ 193 h 202"/>
                <a:gd name="T66" fmla="*/ 95 w 207"/>
                <a:gd name="T67" fmla="*/ 184 h 202"/>
                <a:gd name="T68" fmla="*/ 88 w 207"/>
                <a:gd name="T69" fmla="*/ 175 h 202"/>
                <a:gd name="T70" fmla="*/ 78 w 207"/>
                <a:gd name="T71" fmla="*/ 176 h 202"/>
                <a:gd name="T72" fmla="*/ 68 w 207"/>
                <a:gd name="T73" fmla="*/ 163 h 202"/>
                <a:gd name="T74" fmla="*/ 54 w 207"/>
                <a:gd name="T75" fmla="*/ 165 h 202"/>
                <a:gd name="T76" fmla="*/ 44 w 207"/>
                <a:gd name="T77" fmla="*/ 150 h 202"/>
                <a:gd name="T78" fmla="*/ 35 w 207"/>
                <a:gd name="T79" fmla="*/ 143 h 202"/>
                <a:gd name="T80" fmla="*/ 22 w 207"/>
                <a:gd name="T81" fmla="*/ 137 h 202"/>
                <a:gd name="T82" fmla="*/ 10 w 207"/>
                <a:gd name="T83" fmla="*/ 129 h 202"/>
                <a:gd name="T84" fmla="*/ 5 w 207"/>
                <a:gd name="T85" fmla="*/ 122 h 202"/>
                <a:gd name="T86" fmla="*/ 0 w 207"/>
                <a:gd name="T87" fmla="*/ 110 h 202"/>
                <a:gd name="T88" fmla="*/ 8 w 207"/>
                <a:gd name="T89" fmla="*/ 95 h 202"/>
                <a:gd name="T90" fmla="*/ 19 w 207"/>
                <a:gd name="T91" fmla="*/ 83 h 202"/>
                <a:gd name="T92" fmla="*/ 25 w 207"/>
                <a:gd name="T93" fmla="*/ 70 h 202"/>
                <a:gd name="T94" fmla="*/ 22 w 207"/>
                <a:gd name="T95" fmla="*/ 60 h 202"/>
                <a:gd name="T96" fmla="*/ 30 w 207"/>
                <a:gd name="T97" fmla="*/ 43 h 202"/>
                <a:gd name="T98" fmla="*/ 38 w 207"/>
                <a:gd name="T99" fmla="*/ 37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07" h="202">
                  <a:moveTo>
                    <a:pt x="46" y="29"/>
                  </a:moveTo>
                  <a:cubicBezTo>
                    <a:pt x="47" y="32"/>
                    <a:pt x="49" y="34"/>
                    <a:pt x="50" y="36"/>
                  </a:cubicBezTo>
                  <a:cubicBezTo>
                    <a:pt x="52" y="41"/>
                    <a:pt x="55" y="42"/>
                    <a:pt x="59" y="40"/>
                  </a:cubicBezTo>
                  <a:cubicBezTo>
                    <a:pt x="64" y="39"/>
                    <a:pt x="68" y="34"/>
                    <a:pt x="66" y="31"/>
                  </a:cubicBezTo>
                  <a:cubicBezTo>
                    <a:pt x="64" y="28"/>
                    <a:pt x="59" y="29"/>
                    <a:pt x="60" y="22"/>
                  </a:cubicBezTo>
                  <a:cubicBezTo>
                    <a:pt x="62" y="16"/>
                    <a:pt x="62" y="11"/>
                    <a:pt x="62" y="9"/>
                  </a:cubicBezTo>
                  <a:cubicBezTo>
                    <a:pt x="61" y="8"/>
                    <a:pt x="66" y="5"/>
                    <a:pt x="69" y="7"/>
                  </a:cubicBezTo>
                  <a:cubicBezTo>
                    <a:pt x="73" y="8"/>
                    <a:pt x="75" y="0"/>
                    <a:pt x="77" y="8"/>
                  </a:cubicBezTo>
                  <a:cubicBezTo>
                    <a:pt x="79" y="15"/>
                    <a:pt x="78" y="21"/>
                    <a:pt x="79" y="24"/>
                  </a:cubicBezTo>
                  <a:cubicBezTo>
                    <a:pt x="80" y="27"/>
                    <a:pt x="84" y="30"/>
                    <a:pt x="84" y="34"/>
                  </a:cubicBezTo>
                  <a:cubicBezTo>
                    <a:pt x="85" y="39"/>
                    <a:pt x="89" y="44"/>
                    <a:pt x="90" y="44"/>
                  </a:cubicBezTo>
                  <a:cubicBezTo>
                    <a:pt x="91" y="45"/>
                    <a:pt x="99" y="50"/>
                    <a:pt x="100" y="43"/>
                  </a:cubicBezTo>
                  <a:cubicBezTo>
                    <a:pt x="102" y="37"/>
                    <a:pt x="101" y="32"/>
                    <a:pt x="104" y="27"/>
                  </a:cubicBezTo>
                  <a:cubicBezTo>
                    <a:pt x="106" y="21"/>
                    <a:pt x="104" y="20"/>
                    <a:pt x="109" y="20"/>
                  </a:cubicBezTo>
                  <a:cubicBezTo>
                    <a:pt x="115" y="20"/>
                    <a:pt x="123" y="20"/>
                    <a:pt x="127" y="20"/>
                  </a:cubicBezTo>
                  <a:cubicBezTo>
                    <a:pt x="131" y="21"/>
                    <a:pt x="136" y="22"/>
                    <a:pt x="138" y="20"/>
                  </a:cubicBezTo>
                  <a:cubicBezTo>
                    <a:pt x="141" y="19"/>
                    <a:pt x="146" y="15"/>
                    <a:pt x="150" y="18"/>
                  </a:cubicBezTo>
                  <a:cubicBezTo>
                    <a:pt x="154" y="22"/>
                    <a:pt x="157" y="27"/>
                    <a:pt x="158" y="30"/>
                  </a:cubicBezTo>
                  <a:cubicBezTo>
                    <a:pt x="159" y="33"/>
                    <a:pt x="157" y="35"/>
                    <a:pt x="157" y="38"/>
                  </a:cubicBezTo>
                  <a:cubicBezTo>
                    <a:pt x="158" y="40"/>
                    <a:pt x="162" y="38"/>
                    <a:pt x="166" y="34"/>
                  </a:cubicBezTo>
                  <a:cubicBezTo>
                    <a:pt x="171" y="48"/>
                    <a:pt x="171" y="48"/>
                    <a:pt x="171" y="48"/>
                  </a:cubicBezTo>
                  <a:cubicBezTo>
                    <a:pt x="172" y="54"/>
                    <a:pt x="172" y="54"/>
                    <a:pt x="172" y="54"/>
                  </a:cubicBezTo>
                  <a:cubicBezTo>
                    <a:pt x="181" y="63"/>
                    <a:pt x="181" y="63"/>
                    <a:pt x="181" y="63"/>
                  </a:cubicBezTo>
                  <a:cubicBezTo>
                    <a:pt x="182" y="69"/>
                    <a:pt x="182" y="69"/>
                    <a:pt x="182" y="69"/>
                  </a:cubicBezTo>
                  <a:cubicBezTo>
                    <a:pt x="190" y="76"/>
                    <a:pt x="190" y="76"/>
                    <a:pt x="190" y="76"/>
                  </a:cubicBezTo>
                  <a:cubicBezTo>
                    <a:pt x="196" y="76"/>
                    <a:pt x="196" y="76"/>
                    <a:pt x="196" y="76"/>
                  </a:cubicBezTo>
                  <a:cubicBezTo>
                    <a:pt x="198" y="71"/>
                    <a:pt x="198" y="71"/>
                    <a:pt x="198" y="71"/>
                  </a:cubicBezTo>
                  <a:cubicBezTo>
                    <a:pt x="207" y="77"/>
                    <a:pt x="207" y="77"/>
                    <a:pt x="207" y="77"/>
                  </a:cubicBezTo>
                  <a:cubicBezTo>
                    <a:pt x="201" y="86"/>
                    <a:pt x="201" y="86"/>
                    <a:pt x="201" y="86"/>
                  </a:cubicBezTo>
                  <a:cubicBezTo>
                    <a:pt x="195" y="96"/>
                    <a:pt x="195" y="96"/>
                    <a:pt x="195" y="96"/>
                  </a:cubicBezTo>
                  <a:cubicBezTo>
                    <a:pt x="200" y="105"/>
                    <a:pt x="200" y="105"/>
                    <a:pt x="200" y="105"/>
                  </a:cubicBezTo>
                  <a:cubicBezTo>
                    <a:pt x="198" y="112"/>
                    <a:pt x="198" y="112"/>
                    <a:pt x="198" y="112"/>
                  </a:cubicBezTo>
                  <a:cubicBezTo>
                    <a:pt x="202" y="119"/>
                    <a:pt x="202" y="119"/>
                    <a:pt x="202" y="119"/>
                  </a:cubicBezTo>
                  <a:cubicBezTo>
                    <a:pt x="195" y="127"/>
                    <a:pt x="195" y="127"/>
                    <a:pt x="195" y="127"/>
                  </a:cubicBezTo>
                  <a:cubicBezTo>
                    <a:pt x="181" y="119"/>
                    <a:pt x="181" y="119"/>
                    <a:pt x="181" y="119"/>
                  </a:cubicBezTo>
                  <a:cubicBezTo>
                    <a:pt x="171" y="123"/>
                    <a:pt x="171" y="123"/>
                    <a:pt x="171" y="123"/>
                  </a:cubicBezTo>
                  <a:cubicBezTo>
                    <a:pt x="167" y="114"/>
                    <a:pt x="167" y="114"/>
                    <a:pt x="167" y="114"/>
                  </a:cubicBezTo>
                  <a:cubicBezTo>
                    <a:pt x="157" y="109"/>
                    <a:pt x="157" y="109"/>
                    <a:pt x="157" y="109"/>
                  </a:cubicBezTo>
                  <a:cubicBezTo>
                    <a:pt x="148" y="103"/>
                    <a:pt x="148" y="103"/>
                    <a:pt x="148" y="103"/>
                  </a:cubicBezTo>
                  <a:cubicBezTo>
                    <a:pt x="141" y="100"/>
                    <a:pt x="141" y="100"/>
                    <a:pt x="141" y="100"/>
                  </a:cubicBezTo>
                  <a:cubicBezTo>
                    <a:pt x="138" y="100"/>
                    <a:pt x="138" y="100"/>
                    <a:pt x="138" y="100"/>
                  </a:cubicBezTo>
                  <a:cubicBezTo>
                    <a:pt x="139" y="110"/>
                    <a:pt x="139" y="110"/>
                    <a:pt x="139" y="110"/>
                  </a:cubicBezTo>
                  <a:cubicBezTo>
                    <a:pt x="145" y="115"/>
                    <a:pt x="145" y="115"/>
                    <a:pt x="145" y="115"/>
                  </a:cubicBezTo>
                  <a:cubicBezTo>
                    <a:pt x="144" y="126"/>
                    <a:pt x="144" y="126"/>
                    <a:pt x="144" y="126"/>
                  </a:cubicBezTo>
                  <a:cubicBezTo>
                    <a:pt x="138" y="130"/>
                    <a:pt x="138" y="130"/>
                    <a:pt x="138" y="130"/>
                  </a:cubicBezTo>
                  <a:cubicBezTo>
                    <a:pt x="138" y="134"/>
                    <a:pt x="138" y="134"/>
                    <a:pt x="138" y="134"/>
                  </a:cubicBezTo>
                  <a:cubicBezTo>
                    <a:pt x="141" y="138"/>
                    <a:pt x="141" y="138"/>
                    <a:pt x="141" y="138"/>
                  </a:cubicBezTo>
                  <a:cubicBezTo>
                    <a:pt x="141" y="144"/>
                    <a:pt x="141" y="144"/>
                    <a:pt x="141" y="144"/>
                  </a:cubicBezTo>
                  <a:cubicBezTo>
                    <a:pt x="132" y="145"/>
                    <a:pt x="132" y="145"/>
                    <a:pt x="132" y="145"/>
                  </a:cubicBezTo>
                  <a:cubicBezTo>
                    <a:pt x="129" y="152"/>
                    <a:pt x="129" y="152"/>
                    <a:pt x="129" y="152"/>
                  </a:cubicBezTo>
                  <a:cubicBezTo>
                    <a:pt x="125" y="157"/>
                    <a:pt x="125" y="157"/>
                    <a:pt x="125" y="157"/>
                  </a:cubicBezTo>
                  <a:cubicBezTo>
                    <a:pt x="126" y="163"/>
                    <a:pt x="126" y="163"/>
                    <a:pt x="126" y="163"/>
                  </a:cubicBezTo>
                  <a:cubicBezTo>
                    <a:pt x="135" y="166"/>
                    <a:pt x="135" y="166"/>
                    <a:pt x="135" y="166"/>
                  </a:cubicBezTo>
                  <a:cubicBezTo>
                    <a:pt x="140" y="161"/>
                    <a:pt x="140" y="161"/>
                    <a:pt x="140" y="161"/>
                  </a:cubicBezTo>
                  <a:cubicBezTo>
                    <a:pt x="145" y="158"/>
                    <a:pt x="145" y="158"/>
                    <a:pt x="145" y="158"/>
                  </a:cubicBezTo>
                  <a:cubicBezTo>
                    <a:pt x="154" y="159"/>
                    <a:pt x="154" y="159"/>
                    <a:pt x="154" y="159"/>
                  </a:cubicBezTo>
                  <a:cubicBezTo>
                    <a:pt x="159" y="166"/>
                    <a:pt x="159" y="166"/>
                    <a:pt x="159" y="166"/>
                  </a:cubicBezTo>
                  <a:cubicBezTo>
                    <a:pt x="135" y="187"/>
                    <a:pt x="135" y="187"/>
                    <a:pt x="135" y="187"/>
                  </a:cubicBezTo>
                  <a:cubicBezTo>
                    <a:pt x="139" y="191"/>
                    <a:pt x="139" y="191"/>
                    <a:pt x="139" y="191"/>
                  </a:cubicBezTo>
                  <a:cubicBezTo>
                    <a:pt x="129" y="202"/>
                    <a:pt x="129" y="202"/>
                    <a:pt x="129" y="202"/>
                  </a:cubicBezTo>
                  <a:cubicBezTo>
                    <a:pt x="124" y="198"/>
                    <a:pt x="124" y="198"/>
                    <a:pt x="124" y="198"/>
                  </a:cubicBezTo>
                  <a:cubicBezTo>
                    <a:pt x="113" y="202"/>
                    <a:pt x="113" y="202"/>
                    <a:pt x="113" y="202"/>
                  </a:cubicBezTo>
                  <a:cubicBezTo>
                    <a:pt x="111" y="201"/>
                    <a:pt x="111" y="201"/>
                    <a:pt x="111" y="201"/>
                  </a:cubicBezTo>
                  <a:cubicBezTo>
                    <a:pt x="112" y="196"/>
                    <a:pt x="112" y="196"/>
                    <a:pt x="112" y="196"/>
                  </a:cubicBezTo>
                  <a:cubicBezTo>
                    <a:pt x="103" y="188"/>
                    <a:pt x="103" y="188"/>
                    <a:pt x="103" y="188"/>
                  </a:cubicBezTo>
                  <a:cubicBezTo>
                    <a:pt x="98" y="193"/>
                    <a:pt x="98" y="193"/>
                    <a:pt x="98" y="193"/>
                  </a:cubicBezTo>
                  <a:cubicBezTo>
                    <a:pt x="96" y="188"/>
                    <a:pt x="96" y="188"/>
                    <a:pt x="96" y="188"/>
                  </a:cubicBezTo>
                  <a:cubicBezTo>
                    <a:pt x="95" y="184"/>
                    <a:pt x="95" y="184"/>
                    <a:pt x="95" y="184"/>
                  </a:cubicBezTo>
                  <a:cubicBezTo>
                    <a:pt x="85" y="178"/>
                    <a:pt x="85" y="178"/>
                    <a:pt x="85" y="178"/>
                  </a:cubicBezTo>
                  <a:cubicBezTo>
                    <a:pt x="88" y="175"/>
                    <a:pt x="88" y="175"/>
                    <a:pt x="88" y="175"/>
                  </a:cubicBezTo>
                  <a:cubicBezTo>
                    <a:pt x="81" y="170"/>
                    <a:pt x="81" y="170"/>
                    <a:pt x="81" y="170"/>
                  </a:cubicBezTo>
                  <a:cubicBezTo>
                    <a:pt x="78" y="176"/>
                    <a:pt x="78" y="176"/>
                    <a:pt x="78" y="176"/>
                  </a:cubicBezTo>
                  <a:cubicBezTo>
                    <a:pt x="70" y="170"/>
                    <a:pt x="70" y="170"/>
                    <a:pt x="70" y="170"/>
                  </a:cubicBezTo>
                  <a:cubicBezTo>
                    <a:pt x="68" y="163"/>
                    <a:pt x="68" y="163"/>
                    <a:pt x="68" y="163"/>
                  </a:cubicBezTo>
                  <a:cubicBezTo>
                    <a:pt x="61" y="163"/>
                    <a:pt x="61" y="163"/>
                    <a:pt x="61" y="163"/>
                  </a:cubicBezTo>
                  <a:cubicBezTo>
                    <a:pt x="54" y="165"/>
                    <a:pt x="54" y="165"/>
                    <a:pt x="54" y="165"/>
                  </a:cubicBezTo>
                  <a:cubicBezTo>
                    <a:pt x="52" y="158"/>
                    <a:pt x="52" y="158"/>
                    <a:pt x="52" y="158"/>
                  </a:cubicBezTo>
                  <a:cubicBezTo>
                    <a:pt x="44" y="150"/>
                    <a:pt x="44" y="150"/>
                    <a:pt x="44" y="150"/>
                  </a:cubicBezTo>
                  <a:cubicBezTo>
                    <a:pt x="39" y="148"/>
                    <a:pt x="39" y="148"/>
                    <a:pt x="39" y="148"/>
                  </a:cubicBezTo>
                  <a:cubicBezTo>
                    <a:pt x="35" y="143"/>
                    <a:pt x="35" y="143"/>
                    <a:pt x="35" y="143"/>
                  </a:cubicBezTo>
                  <a:cubicBezTo>
                    <a:pt x="23" y="144"/>
                    <a:pt x="23" y="144"/>
                    <a:pt x="23" y="144"/>
                  </a:cubicBezTo>
                  <a:cubicBezTo>
                    <a:pt x="22" y="137"/>
                    <a:pt x="22" y="137"/>
                    <a:pt x="22" y="137"/>
                  </a:cubicBezTo>
                  <a:cubicBezTo>
                    <a:pt x="14" y="136"/>
                    <a:pt x="14" y="136"/>
                    <a:pt x="14" y="136"/>
                  </a:cubicBezTo>
                  <a:cubicBezTo>
                    <a:pt x="10" y="129"/>
                    <a:pt x="10" y="129"/>
                    <a:pt x="10" y="129"/>
                  </a:cubicBezTo>
                  <a:cubicBezTo>
                    <a:pt x="5" y="127"/>
                    <a:pt x="5" y="127"/>
                    <a:pt x="5" y="127"/>
                  </a:cubicBezTo>
                  <a:cubicBezTo>
                    <a:pt x="5" y="122"/>
                    <a:pt x="5" y="122"/>
                    <a:pt x="5" y="122"/>
                  </a:cubicBezTo>
                  <a:cubicBezTo>
                    <a:pt x="0" y="117"/>
                    <a:pt x="0" y="117"/>
                    <a:pt x="0" y="117"/>
                  </a:cubicBezTo>
                  <a:cubicBezTo>
                    <a:pt x="0" y="110"/>
                    <a:pt x="0" y="110"/>
                    <a:pt x="0" y="110"/>
                  </a:cubicBezTo>
                  <a:cubicBezTo>
                    <a:pt x="3" y="102"/>
                    <a:pt x="3" y="102"/>
                    <a:pt x="3" y="102"/>
                  </a:cubicBezTo>
                  <a:cubicBezTo>
                    <a:pt x="8" y="95"/>
                    <a:pt x="8" y="95"/>
                    <a:pt x="8" y="95"/>
                  </a:cubicBezTo>
                  <a:cubicBezTo>
                    <a:pt x="6" y="92"/>
                    <a:pt x="6" y="92"/>
                    <a:pt x="6" y="92"/>
                  </a:cubicBezTo>
                  <a:cubicBezTo>
                    <a:pt x="19" y="83"/>
                    <a:pt x="19" y="83"/>
                    <a:pt x="19" y="83"/>
                  </a:cubicBezTo>
                  <a:cubicBezTo>
                    <a:pt x="18" y="74"/>
                    <a:pt x="18" y="74"/>
                    <a:pt x="18" y="74"/>
                  </a:cubicBezTo>
                  <a:cubicBezTo>
                    <a:pt x="25" y="70"/>
                    <a:pt x="25" y="70"/>
                    <a:pt x="25" y="70"/>
                  </a:cubicBezTo>
                  <a:cubicBezTo>
                    <a:pt x="28" y="65"/>
                    <a:pt x="28" y="65"/>
                    <a:pt x="28" y="65"/>
                  </a:cubicBezTo>
                  <a:cubicBezTo>
                    <a:pt x="22" y="60"/>
                    <a:pt x="22" y="60"/>
                    <a:pt x="22" y="60"/>
                  </a:cubicBezTo>
                  <a:cubicBezTo>
                    <a:pt x="21" y="50"/>
                    <a:pt x="21" y="50"/>
                    <a:pt x="21" y="50"/>
                  </a:cubicBezTo>
                  <a:cubicBezTo>
                    <a:pt x="30" y="43"/>
                    <a:pt x="30" y="43"/>
                    <a:pt x="30" y="43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8" y="37"/>
                    <a:pt x="38" y="37"/>
                    <a:pt x="38" y="37"/>
                  </a:cubicBezTo>
                  <a:lnTo>
                    <a:pt x="46" y="2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7" name="Freeform 16"/>
            <p:cNvSpPr>
              <a:spLocks/>
            </p:cNvSpPr>
            <p:nvPr/>
          </p:nvSpPr>
          <p:spPr bwMode="auto">
            <a:xfrm>
              <a:off x="1544" y="2528"/>
              <a:ext cx="252" cy="317"/>
            </a:xfrm>
            <a:custGeom>
              <a:avLst/>
              <a:gdLst>
                <a:gd name="T0" fmla="*/ 0 w 121"/>
                <a:gd name="T1" fmla="*/ 59 h 152"/>
                <a:gd name="T2" fmla="*/ 6 w 121"/>
                <a:gd name="T3" fmla="*/ 48 h 152"/>
                <a:gd name="T4" fmla="*/ 25 w 121"/>
                <a:gd name="T5" fmla="*/ 45 h 152"/>
                <a:gd name="T6" fmla="*/ 31 w 121"/>
                <a:gd name="T7" fmla="*/ 35 h 152"/>
                <a:gd name="T8" fmla="*/ 34 w 121"/>
                <a:gd name="T9" fmla="*/ 26 h 152"/>
                <a:gd name="T10" fmla="*/ 37 w 121"/>
                <a:gd name="T11" fmla="*/ 15 h 152"/>
                <a:gd name="T12" fmla="*/ 49 w 121"/>
                <a:gd name="T13" fmla="*/ 8 h 152"/>
                <a:gd name="T14" fmla="*/ 56 w 121"/>
                <a:gd name="T15" fmla="*/ 2 h 152"/>
                <a:gd name="T16" fmla="*/ 62 w 121"/>
                <a:gd name="T17" fmla="*/ 5 h 152"/>
                <a:gd name="T18" fmla="*/ 72 w 121"/>
                <a:gd name="T19" fmla="*/ 6 h 152"/>
                <a:gd name="T20" fmla="*/ 80 w 121"/>
                <a:gd name="T21" fmla="*/ 11 h 152"/>
                <a:gd name="T22" fmla="*/ 86 w 121"/>
                <a:gd name="T23" fmla="*/ 6 h 152"/>
                <a:gd name="T24" fmla="*/ 90 w 121"/>
                <a:gd name="T25" fmla="*/ 10 h 152"/>
                <a:gd name="T26" fmla="*/ 98 w 121"/>
                <a:gd name="T27" fmla="*/ 14 h 152"/>
                <a:gd name="T28" fmla="*/ 98 w 121"/>
                <a:gd name="T29" fmla="*/ 23 h 152"/>
                <a:gd name="T30" fmla="*/ 91 w 121"/>
                <a:gd name="T31" fmla="*/ 22 h 152"/>
                <a:gd name="T32" fmla="*/ 95 w 121"/>
                <a:gd name="T33" fmla="*/ 33 h 152"/>
                <a:gd name="T34" fmla="*/ 105 w 121"/>
                <a:gd name="T35" fmla="*/ 49 h 152"/>
                <a:gd name="T36" fmla="*/ 113 w 121"/>
                <a:gd name="T37" fmla="*/ 65 h 152"/>
                <a:gd name="T38" fmla="*/ 114 w 121"/>
                <a:gd name="T39" fmla="*/ 92 h 152"/>
                <a:gd name="T40" fmla="*/ 118 w 121"/>
                <a:gd name="T41" fmla="*/ 112 h 152"/>
                <a:gd name="T42" fmla="*/ 120 w 121"/>
                <a:gd name="T43" fmla="*/ 128 h 152"/>
                <a:gd name="T44" fmla="*/ 113 w 121"/>
                <a:gd name="T45" fmla="*/ 144 h 152"/>
                <a:gd name="T46" fmla="*/ 82 w 121"/>
                <a:gd name="T47" fmla="*/ 152 h 152"/>
                <a:gd name="T48" fmla="*/ 65 w 121"/>
                <a:gd name="T49" fmla="*/ 144 h 152"/>
                <a:gd name="T50" fmla="*/ 56 w 121"/>
                <a:gd name="T51" fmla="*/ 124 h 152"/>
                <a:gd name="T52" fmla="*/ 46 w 121"/>
                <a:gd name="T53" fmla="*/ 109 h 152"/>
                <a:gd name="T54" fmla="*/ 39 w 121"/>
                <a:gd name="T55" fmla="*/ 91 h 152"/>
                <a:gd name="T56" fmla="*/ 37 w 121"/>
                <a:gd name="T57" fmla="*/ 78 h 152"/>
                <a:gd name="T58" fmla="*/ 34 w 121"/>
                <a:gd name="T59" fmla="*/ 74 h 152"/>
                <a:gd name="T60" fmla="*/ 32 w 121"/>
                <a:gd name="T61" fmla="*/ 91 h 152"/>
                <a:gd name="T62" fmla="*/ 32 w 121"/>
                <a:gd name="T63" fmla="*/ 93 h 152"/>
                <a:gd name="T64" fmla="*/ 17 w 121"/>
                <a:gd name="T65" fmla="*/ 87 h 152"/>
                <a:gd name="T66" fmla="*/ 13 w 121"/>
                <a:gd name="T67" fmla="*/ 82 h 152"/>
                <a:gd name="T68" fmla="*/ 15 w 121"/>
                <a:gd name="T69" fmla="*/ 71 h 152"/>
                <a:gd name="T70" fmla="*/ 0 w 121"/>
                <a:gd name="T71" fmla="*/ 59 h 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1" h="152">
                  <a:moveTo>
                    <a:pt x="0" y="59"/>
                  </a:moveTo>
                  <a:cubicBezTo>
                    <a:pt x="3" y="54"/>
                    <a:pt x="5" y="50"/>
                    <a:pt x="6" y="48"/>
                  </a:cubicBezTo>
                  <a:cubicBezTo>
                    <a:pt x="9" y="43"/>
                    <a:pt x="18" y="45"/>
                    <a:pt x="25" y="45"/>
                  </a:cubicBezTo>
                  <a:cubicBezTo>
                    <a:pt x="33" y="45"/>
                    <a:pt x="31" y="39"/>
                    <a:pt x="31" y="35"/>
                  </a:cubicBezTo>
                  <a:cubicBezTo>
                    <a:pt x="31" y="32"/>
                    <a:pt x="36" y="29"/>
                    <a:pt x="34" y="26"/>
                  </a:cubicBezTo>
                  <a:cubicBezTo>
                    <a:pt x="32" y="22"/>
                    <a:pt x="34" y="17"/>
                    <a:pt x="37" y="15"/>
                  </a:cubicBezTo>
                  <a:cubicBezTo>
                    <a:pt x="40" y="13"/>
                    <a:pt x="43" y="8"/>
                    <a:pt x="49" y="8"/>
                  </a:cubicBezTo>
                  <a:cubicBezTo>
                    <a:pt x="54" y="7"/>
                    <a:pt x="53" y="5"/>
                    <a:pt x="56" y="2"/>
                  </a:cubicBezTo>
                  <a:cubicBezTo>
                    <a:pt x="60" y="0"/>
                    <a:pt x="62" y="5"/>
                    <a:pt x="62" y="5"/>
                  </a:cubicBezTo>
                  <a:cubicBezTo>
                    <a:pt x="62" y="5"/>
                    <a:pt x="68" y="10"/>
                    <a:pt x="72" y="6"/>
                  </a:cubicBezTo>
                  <a:cubicBezTo>
                    <a:pt x="75" y="3"/>
                    <a:pt x="77" y="11"/>
                    <a:pt x="80" y="11"/>
                  </a:cubicBezTo>
                  <a:cubicBezTo>
                    <a:pt x="82" y="11"/>
                    <a:pt x="85" y="8"/>
                    <a:pt x="86" y="6"/>
                  </a:cubicBezTo>
                  <a:cubicBezTo>
                    <a:pt x="88" y="9"/>
                    <a:pt x="85" y="11"/>
                    <a:pt x="90" y="10"/>
                  </a:cubicBezTo>
                  <a:cubicBezTo>
                    <a:pt x="95" y="10"/>
                    <a:pt x="97" y="10"/>
                    <a:pt x="98" y="14"/>
                  </a:cubicBezTo>
                  <a:cubicBezTo>
                    <a:pt x="100" y="17"/>
                    <a:pt x="101" y="24"/>
                    <a:pt x="98" y="23"/>
                  </a:cubicBezTo>
                  <a:cubicBezTo>
                    <a:pt x="95" y="22"/>
                    <a:pt x="93" y="21"/>
                    <a:pt x="91" y="22"/>
                  </a:cubicBezTo>
                  <a:cubicBezTo>
                    <a:pt x="89" y="24"/>
                    <a:pt x="93" y="29"/>
                    <a:pt x="95" y="33"/>
                  </a:cubicBezTo>
                  <a:cubicBezTo>
                    <a:pt x="98" y="37"/>
                    <a:pt x="99" y="45"/>
                    <a:pt x="105" y="49"/>
                  </a:cubicBezTo>
                  <a:cubicBezTo>
                    <a:pt x="111" y="53"/>
                    <a:pt x="113" y="61"/>
                    <a:pt x="113" y="65"/>
                  </a:cubicBezTo>
                  <a:cubicBezTo>
                    <a:pt x="112" y="70"/>
                    <a:pt x="113" y="86"/>
                    <a:pt x="114" y="92"/>
                  </a:cubicBezTo>
                  <a:cubicBezTo>
                    <a:pt x="114" y="98"/>
                    <a:pt x="114" y="104"/>
                    <a:pt x="118" y="112"/>
                  </a:cubicBezTo>
                  <a:cubicBezTo>
                    <a:pt x="121" y="120"/>
                    <a:pt x="121" y="125"/>
                    <a:pt x="120" y="128"/>
                  </a:cubicBezTo>
                  <a:cubicBezTo>
                    <a:pt x="119" y="131"/>
                    <a:pt x="115" y="140"/>
                    <a:pt x="113" y="144"/>
                  </a:cubicBezTo>
                  <a:cubicBezTo>
                    <a:pt x="111" y="149"/>
                    <a:pt x="89" y="152"/>
                    <a:pt x="82" y="152"/>
                  </a:cubicBezTo>
                  <a:cubicBezTo>
                    <a:pt x="75" y="152"/>
                    <a:pt x="69" y="148"/>
                    <a:pt x="65" y="144"/>
                  </a:cubicBezTo>
                  <a:cubicBezTo>
                    <a:pt x="61" y="139"/>
                    <a:pt x="60" y="129"/>
                    <a:pt x="56" y="124"/>
                  </a:cubicBezTo>
                  <a:cubicBezTo>
                    <a:pt x="52" y="118"/>
                    <a:pt x="45" y="115"/>
                    <a:pt x="46" y="109"/>
                  </a:cubicBezTo>
                  <a:cubicBezTo>
                    <a:pt x="46" y="103"/>
                    <a:pt x="41" y="96"/>
                    <a:pt x="39" y="91"/>
                  </a:cubicBezTo>
                  <a:cubicBezTo>
                    <a:pt x="37" y="87"/>
                    <a:pt x="38" y="82"/>
                    <a:pt x="37" y="78"/>
                  </a:cubicBezTo>
                  <a:cubicBezTo>
                    <a:pt x="36" y="74"/>
                    <a:pt x="35" y="69"/>
                    <a:pt x="34" y="74"/>
                  </a:cubicBezTo>
                  <a:cubicBezTo>
                    <a:pt x="32" y="78"/>
                    <a:pt x="34" y="85"/>
                    <a:pt x="32" y="91"/>
                  </a:cubicBezTo>
                  <a:cubicBezTo>
                    <a:pt x="32" y="92"/>
                    <a:pt x="32" y="92"/>
                    <a:pt x="32" y="93"/>
                  </a:cubicBezTo>
                  <a:cubicBezTo>
                    <a:pt x="17" y="87"/>
                    <a:pt x="17" y="87"/>
                    <a:pt x="17" y="87"/>
                  </a:cubicBezTo>
                  <a:cubicBezTo>
                    <a:pt x="13" y="82"/>
                    <a:pt x="13" y="82"/>
                    <a:pt x="13" y="82"/>
                  </a:cubicBezTo>
                  <a:cubicBezTo>
                    <a:pt x="15" y="71"/>
                    <a:pt x="15" y="71"/>
                    <a:pt x="15" y="71"/>
                  </a:cubicBezTo>
                  <a:lnTo>
                    <a:pt x="0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8" name="Freeform 17"/>
            <p:cNvSpPr>
              <a:spLocks/>
            </p:cNvSpPr>
            <p:nvPr/>
          </p:nvSpPr>
          <p:spPr bwMode="auto">
            <a:xfrm>
              <a:off x="1298" y="2999"/>
              <a:ext cx="367" cy="300"/>
            </a:xfrm>
            <a:custGeom>
              <a:avLst/>
              <a:gdLst>
                <a:gd name="T0" fmla="*/ 344 w 367"/>
                <a:gd name="T1" fmla="*/ 258 h 300"/>
                <a:gd name="T2" fmla="*/ 321 w 367"/>
                <a:gd name="T3" fmla="*/ 258 h 300"/>
                <a:gd name="T4" fmla="*/ 327 w 367"/>
                <a:gd name="T5" fmla="*/ 281 h 300"/>
                <a:gd name="T6" fmla="*/ 323 w 367"/>
                <a:gd name="T7" fmla="*/ 298 h 300"/>
                <a:gd name="T8" fmla="*/ 296 w 367"/>
                <a:gd name="T9" fmla="*/ 298 h 300"/>
                <a:gd name="T10" fmla="*/ 275 w 367"/>
                <a:gd name="T11" fmla="*/ 300 h 300"/>
                <a:gd name="T12" fmla="*/ 241 w 367"/>
                <a:gd name="T13" fmla="*/ 271 h 300"/>
                <a:gd name="T14" fmla="*/ 223 w 367"/>
                <a:gd name="T15" fmla="*/ 246 h 300"/>
                <a:gd name="T16" fmla="*/ 191 w 367"/>
                <a:gd name="T17" fmla="*/ 219 h 300"/>
                <a:gd name="T18" fmla="*/ 158 w 367"/>
                <a:gd name="T19" fmla="*/ 221 h 300"/>
                <a:gd name="T20" fmla="*/ 112 w 367"/>
                <a:gd name="T21" fmla="*/ 212 h 300"/>
                <a:gd name="T22" fmla="*/ 104 w 367"/>
                <a:gd name="T23" fmla="*/ 175 h 300"/>
                <a:gd name="T24" fmla="*/ 73 w 367"/>
                <a:gd name="T25" fmla="*/ 160 h 300"/>
                <a:gd name="T26" fmla="*/ 46 w 367"/>
                <a:gd name="T27" fmla="*/ 133 h 300"/>
                <a:gd name="T28" fmla="*/ 16 w 367"/>
                <a:gd name="T29" fmla="*/ 131 h 300"/>
                <a:gd name="T30" fmla="*/ 14 w 367"/>
                <a:gd name="T31" fmla="*/ 104 h 300"/>
                <a:gd name="T32" fmla="*/ 8 w 367"/>
                <a:gd name="T33" fmla="*/ 79 h 300"/>
                <a:gd name="T34" fmla="*/ 19 w 367"/>
                <a:gd name="T35" fmla="*/ 75 h 300"/>
                <a:gd name="T36" fmla="*/ 62 w 367"/>
                <a:gd name="T37" fmla="*/ 33 h 300"/>
                <a:gd name="T38" fmla="*/ 89 w 367"/>
                <a:gd name="T39" fmla="*/ 8 h 300"/>
                <a:gd name="T40" fmla="*/ 112 w 367"/>
                <a:gd name="T41" fmla="*/ 4 h 300"/>
                <a:gd name="T42" fmla="*/ 139 w 367"/>
                <a:gd name="T43" fmla="*/ 8 h 300"/>
                <a:gd name="T44" fmla="*/ 166 w 367"/>
                <a:gd name="T45" fmla="*/ 8 h 300"/>
                <a:gd name="T46" fmla="*/ 169 w 367"/>
                <a:gd name="T47" fmla="*/ 46 h 300"/>
                <a:gd name="T48" fmla="*/ 162 w 367"/>
                <a:gd name="T49" fmla="*/ 77 h 300"/>
                <a:gd name="T50" fmla="*/ 173 w 367"/>
                <a:gd name="T51" fmla="*/ 98 h 300"/>
                <a:gd name="T52" fmla="*/ 191 w 367"/>
                <a:gd name="T53" fmla="*/ 117 h 300"/>
                <a:gd name="T54" fmla="*/ 210 w 367"/>
                <a:gd name="T55" fmla="*/ 133 h 300"/>
                <a:gd name="T56" fmla="*/ 244 w 367"/>
                <a:gd name="T57" fmla="*/ 142 h 300"/>
                <a:gd name="T58" fmla="*/ 271 w 367"/>
                <a:gd name="T59" fmla="*/ 162 h 300"/>
                <a:gd name="T60" fmla="*/ 289 w 367"/>
                <a:gd name="T61" fmla="*/ 173 h 300"/>
                <a:gd name="T62" fmla="*/ 308 w 367"/>
                <a:gd name="T63" fmla="*/ 187 h 300"/>
                <a:gd name="T64" fmla="*/ 331 w 367"/>
                <a:gd name="T65" fmla="*/ 187 h 300"/>
                <a:gd name="T66" fmla="*/ 339 w 367"/>
                <a:gd name="T67" fmla="*/ 204 h 300"/>
                <a:gd name="T68" fmla="*/ 362 w 367"/>
                <a:gd name="T69" fmla="*/ 225 h 3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367" h="300">
                  <a:moveTo>
                    <a:pt x="367" y="235"/>
                  </a:moveTo>
                  <a:lnTo>
                    <a:pt x="344" y="258"/>
                  </a:lnTo>
                  <a:lnTo>
                    <a:pt x="331" y="250"/>
                  </a:lnTo>
                  <a:lnTo>
                    <a:pt x="321" y="258"/>
                  </a:lnTo>
                  <a:lnTo>
                    <a:pt x="337" y="273"/>
                  </a:lnTo>
                  <a:lnTo>
                    <a:pt x="327" y="281"/>
                  </a:lnTo>
                  <a:lnTo>
                    <a:pt x="327" y="292"/>
                  </a:lnTo>
                  <a:lnTo>
                    <a:pt x="323" y="298"/>
                  </a:lnTo>
                  <a:lnTo>
                    <a:pt x="306" y="281"/>
                  </a:lnTo>
                  <a:lnTo>
                    <a:pt x="296" y="298"/>
                  </a:lnTo>
                  <a:lnTo>
                    <a:pt x="283" y="294"/>
                  </a:lnTo>
                  <a:lnTo>
                    <a:pt x="275" y="300"/>
                  </a:lnTo>
                  <a:lnTo>
                    <a:pt x="264" y="281"/>
                  </a:lnTo>
                  <a:lnTo>
                    <a:pt x="241" y="271"/>
                  </a:lnTo>
                  <a:lnTo>
                    <a:pt x="237" y="260"/>
                  </a:lnTo>
                  <a:lnTo>
                    <a:pt x="223" y="246"/>
                  </a:lnTo>
                  <a:lnTo>
                    <a:pt x="206" y="242"/>
                  </a:lnTo>
                  <a:lnTo>
                    <a:pt x="191" y="219"/>
                  </a:lnTo>
                  <a:lnTo>
                    <a:pt x="179" y="225"/>
                  </a:lnTo>
                  <a:lnTo>
                    <a:pt x="158" y="221"/>
                  </a:lnTo>
                  <a:lnTo>
                    <a:pt x="131" y="231"/>
                  </a:lnTo>
                  <a:lnTo>
                    <a:pt x="112" y="212"/>
                  </a:lnTo>
                  <a:lnTo>
                    <a:pt x="112" y="185"/>
                  </a:lnTo>
                  <a:lnTo>
                    <a:pt x="104" y="175"/>
                  </a:lnTo>
                  <a:lnTo>
                    <a:pt x="96" y="181"/>
                  </a:lnTo>
                  <a:lnTo>
                    <a:pt x="73" y="160"/>
                  </a:lnTo>
                  <a:lnTo>
                    <a:pt x="48" y="160"/>
                  </a:lnTo>
                  <a:lnTo>
                    <a:pt x="46" y="133"/>
                  </a:lnTo>
                  <a:lnTo>
                    <a:pt x="19" y="133"/>
                  </a:lnTo>
                  <a:lnTo>
                    <a:pt x="16" y="131"/>
                  </a:lnTo>
                  <a:lnTo>
                    <a:pt x="21" y="117"/>
                  </a:lnTo>
                  <a:lnTo>
                    <a:pt x="14" y="104"/>
                  </a:lnTo>
                  <a:lnTo>
                    <a:pt x="0" y="96"/>
                  </a:lnTo>
                  <a:lnTo>
                    <a:pt x="8" y="79"/>
                  </a:lnTo>
                  <a:lnTo>
                    <a:pt x="8" y="75"/>
                  </a:lnTo>
                  <a:lnTo>
                    <a:pt x="19" y="75"/>
                  </a:lnTo>
                  <a:lnTo>
                    <a:pt x="41" y="71"/>
                  </a:lnTo>
                  <a:lnTo>
                    <a:pt x="62" y="33"/>
                  </a:lnTo>
                  <a:lnTo>
                    <a:pt x="81" y="23"/>
                  </a:lnTo>
                  <a:lnTo>
                    <a:pt x="89" y="8"/>
                  </a:lnTo>
                  <a:lnTo>
                    <a:pt x="100" y="12"/>
                  </a:lnTo>
                  <a:lnTo>
                    <a:pt x="112" y="4"/>
                  </a:lnTo>
                  <a:lnTo>
                    <a:pt x="131" y="0"/>
                  </a:lnTo>
                  <a:lnTo>
                    <a:pt x="139" y="8"/>
                  </a:lnTo>
                  <a:lnTo>
                    <a:pt x="150" y="6"/>
                  </a:lnTo>
                  <a:lnTo>
                    <a:pt x="166" y="8"/>
                  </a:lnTo>
                  <a:lnTo>
                    <a:pt x="179" y="31"/>
                  </a:lnTo>
                  <a:lnTo>
                    <a:pt x="169" y="46"/>
                  </a:lnTo>
                  <a:lnTo>
                    <a:pt x="162" y="62"/>
                  </a:lnTo>
                  <a:lnTo>
                    <a:pt x="162" y="77"/>
                  </a:lnTo>
                  <a:lnTo>
                    <a:pt x="173" y="87"/>
                  </a:lnTo>
                  <a:lnTo>
                    <a:pt x="173" y="98"/>
                  </a:lnTo>
                  <a:lnTo>
                    <a:pt x="183" y="102"/>
                  </a:lnTo>
                  <a:lnTo>
                    <a:pt x="191" y="117"/>
                  </a:lnTo>
                  <a:lnTo>
                    <a:pt x="208" y="119"/>
                  </a:lnTo>
                  <a:lnTo>
                    <a:pt x="210" y="133"/>
                  </a:lnTo>
                  <a:lnTo>
                    <a:pt x="235" y="131"/>
                  </a:lnTo>
                  <a:lnTo>
                    <a:pt x="244" y="142"/>
                  </a:lnTo>
                  <a:lnTo>
                    <a:pt x="254" y="146"/>
                  </a:lnTo>
                  <a:lnTo>
                    <a:pt x="271" y="162"/>
                  </a:lnTo>
                  <a:lnTo>
                    <a:pt x="275" y="177"/>
                  </a:lnTo>
                  <a:lnTo>
                    <a:pt x="289" y="173"/>
                  </a:lnTo>
                  <a:lnTo>
                    <a:pt x="304" y="173"/>
                  </a:lnTo>
                  <a:lnTo>
                    <a:pt x="308" y="187"/>
                  </a:lnTo>
                  <a:lnTo>
                    <a:pt x="325" y="200"/>
                  </a:lnTo>
                  <a:lnTo>
                    <a:pt x="331" y="187"/>
                  </a:lnTo>
                  <a:lnTo>
                    <a:pt x="346" y="198"/>
                  </a:lnTo>
                  <a:lnTo>
                    <a:pt x="339" y="204"/>
                  </a:lnTo>
                  <a:lnTo>
                    <a:pt x="360" y="217"/>
                  </a:lnTo>
                  <a:lnTo>
                    <a:pt x="362" y="225"/>
                  </a:lnTo>
                  <a:lnTo>
                    <a:pt x="367" y="23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69" name="Freeform 18"/>
            <p:cNvSpPr>
              <a:spLocks/>
            </p:cNvSpPr>
            <p:nvPr/>
          </p:nvSpPr>
          <p:spPr bwMode="auto">
            <a:xfrm>
              <a:off x="1152" y="2855"/>
              <a:ext cx="208" cy="219"/>
            </a:xfrm>
            <a:custGeom>
              <a:avLst/>
              <a:gdLst>
                <a:gd name="T0" fmla="*/ 16 w 100"/>
                <a:gd name="T1" fmla="*/ 18 h 105"/>
                <a:gd name="T2" fmla="*/ 20 w 100"/>
                <a:gd name="T3" fmla="*/ 15 h 105"/>
                <a:gd name="T4" fmla="*/ 30 w 100"/>
                <a:gd name="T5" fmla="*/ 19 h 105"/>
                <a:gd name="T6" fmla="*/ 37 w 100"/>
                <a:gd name="T7" fmla="*/ 23 h 105"/>
                <a:gd name="T8" fmla="*/ 40 w 100"/>
                <a:gd name="T9" fmla="*/ 26 h 105"/>
                <a:gd name="T10" fmla="*/ 37 w 100"/>
                <a:gd name="T11" fmla="*/ 32 h 105"/>
                <a:gd name="T12" fmla="*/ 45 w 100"/>
                <a:gd name="T13" fmla="*/ 40 h 105"/>
                <a:gd name="T14" fmla="*/ 52 w 100"/>
                <a:gd name="T15" fmla="*/ 32 h 105"/>
                <a:gd name="T16" fmla="*/ 46 w 100"/>
                <a:gd name="T17" fmla="*/ 25 h 105"/>
                <a:gd name="T18" fmla="*/ 45 w 100"/>
                <a:gd name="T19" fmla="*/ 23 h 105"/>
                <a:gd name="T20" fmla="*/ 40 w 100"/>
                <a:gd name="T21" fmla="*/ 14 h 105"/>
                <a:gd name="T22" fmla="*/ 39 w 100"/>
                <a:gd name="T23" fmla="*/ 3 h 105"/>
                <a:gd name="T24" fmla="*/ 35 w 100"/>
                <a:gd name="T25" fmla="*/ 0 h 105"/>
                <a:gd name="T26" fmla="*/ 67 w 100"/>
                <a:gd name="T27" fmla="*/ 0 h 105"/>
                <a:gd name="T28" fmla="*/ 68 w 100"/>
                <a:gd name="T29" fmla="*/ 0 h 105"/>
                <a:gd name="T30" fmla="*/ 68 w 100"/>
                <a:gd name="T31" fmla="*/ 13 h 105"/>
                <a:gd name="T32" fmla="*/ 83 w 100"/>
                <a:gd name="T33" fmla="*/ 58 h 105"/>
                <a:gd name="T34" fmla="*/ 92 w 100"/>
                <a:gd name="T35" fmla="*/ 62 h 105"/>
                <a:gd name="T36" fmla="*/ 100 w 100"/>
                <a:gd name="T37" fmla="*/ 85 h 105"/>
                <a:gd name="T38" fmla="*/ 90 w 100"/>
                <a:gd name="T39" fmla="*/ 103 h 105"/>
                <a:gd name="T40" fmla="*/ 79 w 100"/>
                <a:gd name="T41" fmla="*/ 105 h 105"/>
                <a:gd name="T42" fmla="*/ 74 w 100"/>
                <a:gd name="T43" fmla="*/ 105 h 105"/>
                <a:gd name="T44" fmla="*/ 72 w 100"/>
                <a:gd name="T45" fmla="*/ 97 h 105"/>
                <a:gd name="T46" fmla="*/ 64 w 100"/>
                <a:gd name="T47" fmla="*/ 94 h 105"/>
                <a:gd name="T48" fmla="*/ 68 w 100"/>
                <a:gd name="T49" fmla="*/ 85 h 105"/>
                <a:gd name="T50" fmla="*/ 63 w 100"/>
                <a:gd name="T51" fmla="*/ 83 h 105"/>
                <a:gd name="T52" fmla="*/ 64 w 100"/>
                <a:gd name="T53" fmla="*/ 79 h 105"/>
                <a:gd name="T54" fmla="*/ 57 w 100"/>
                <a:gd name="T55" fmla="*/ 79 h 105"/>
                <a:gd name="T56" fmla="*/ 55 w 100"/>
                <a:gd name="T57" fmla="*/ 81 h 105"/>
                <a:gd name="T58" fmla="*/ 52 w 100"/>
                <a:gd name="T59" fmla="*/ 78 h 105"/>
                <a:gd name="T60" fmla="*/ 54 w 100"/>
                <a:gd name="T61" fmla="*/ 70 h 105"/>
                <a:gd name="T62" fmla="*/ 46 w 100"/>
                <a:gd name="T63" fmla="*/ 64 h 105"/>
                <a:gd name="T64" fmla="*/ 42 w 100"/>
                <a:gd name="T65" fmla="*/ 67 h 105"/>
                <a:gd name="T66" fmla="*/ 38 w 100"/>
                <a:gd name="T67" fmla="*/ 68 h 105"/>
                <a:gd name="T68" fmla="*/ 32 w 100"/>
                <a:gd name="T69" fmla="*/ 65 h 105"/>
                <a:gd name="T70" fmla="*/ 21 w 100"/>
                <a:gd name="T71" fmla="*/ 65 h 105"/>
                <a:gd name="T72" fmla="*/ 20 w 100"/>
                <a:gd name="T73" fmla="*/ 60 h 105"/>
                <a:gd name="T74" fmla="*/ 14 w 100"/>
                <a:gd name="T75" fmla="*/ 64 h 105"/>
                <a:gd name="T76" fmla="*/ 9 w 100"/>
                <a:gd name="T77" fmla="*/ 63 h 105"/>
                <a:gd name="T78" fmla="*/ 9 w 100"/>
                <a:gd name="T79" fmla="*/ 63 h 105"/>
                <a:gd name="T80" fmla="*/ 7 w 100"/>
                <a:gd name="T81" fmla="*/ 56 h 105"/>
                <a:gd name="T82" fmla="*/ 9 w 100"/>
                <a:gd name="T83" fmla="*/ 50 h 105"/>
                <a:gd name="T84" fmla="*/ 8 w 100"/>
                <a:gd name="T85" fmla="*/ 42 h 105"/>
                <a:gd name="T86" fmla="*/ 2 w 100"/>
                <a:gd name="T87" fmla="*/ 35 h 105"/>
                <a:gd name="T88" fmla="*/ 4 w 100"/>
                <a:gd name="T89" fmla="*/ 31 h 105"/>
                <a:gd name="T90" fmla="*/ 0 w 100"/>
                <a:gd name="T91" fmla="*/ 27 h 105"/>
                <a:gd name="T92" fmla="*/ 16 w 100"/>
                <a:gd name="T93" fmla="*/ 26 h 105"/>
                <a:gd name="T94" fmla="*/ 16 w 100"/>
                <a:gd name="T95" fmla="*/ 18 h 1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00" h="105">
                  <a:moveTo>
                    <a:pt x="16" y="18"/>
                  </a:moveTo>
                  <a:cubicBezTo>
                    <a:pt x="18" y="18"/>
                    <a:pt x="19" y="16"/>
                    <a:pt x="20" y="15"/>
                  </a:cubicBezTo>
                  <a:cubicBezTo>
                    <a:pt x="22" y="11"/>
                    <a:pt x="29" y="16"/>
                    <a:pt x="30" y="19"/>
                  </a:cubicBezTo>
                  <a:cubicBezTo>
                    <a:pt x="32" y="23"/>
                    <a:pt x="35" y="22"/>
                    <a:pt x="37" y="23"/>
                  </a:cubicBezTo>
                  <a:cubicBezTo>
                    <a:pt x="38" y="23"/>
                    <a:pt x="39" y="25"/>
                    <a:pt x="40" y="26"/>
                  </a:cubicBezTo>
                  <a:cubicBezTo>
                    <a:pt x="39" y="28"/>
                    <a:pt x="37" y="30"/>
                    <a:pt x="37" y="32"/>
                  </a:cubicBezTo>
                  <a:cubicBezTo>
                    <a:pt x="37" y="36"/>
                    <a:pt x="41" y="40"/>
                    <a:pt x="45" y="40"/>
                  </a:cubicBezTo>
                  <a:cubicBezTo>
                    <a:pt x="49" y="40"/>
                    <a:pt x="52" y="36"/>
                    <a:pt x="52" y="32"/>
                  </a:cubicBezTo>
                  <a:cubicBezTo>
                    <a:pt x="52" y="29"/>
                    <a:pt x="49" y="25"/>
                    <a:pt x="46" y="25"/>
                  </a:cubicBezTo>
                  <a:cubicBezTo>
                    <a:pt x="45" y="24"/>
                    <a:pt x="45" y="24"/>
                    <a:pt x="45" y="23"/>
                  </a:cubicBezTo>
                  <a:cubicBezTo>
                    <a:pt x="40" y="19"/>
                    <a:pt x="39" y="17"/>
                    <a:pt x="40" y="14"/>
                  </a:cubicBezTo>
                  <a:cubicBezTo>
                    <a:pt x="41" y="10"/>
                    <a:pt x="48" y="9"/>
                    <a:pt x="39" y="3"/>
                  </a:cubicBezTo>
                  <a:cubicBezTo>
                    <a:pt x="37" y="2"/>
                    <a:pt x="36" y="1"/>
                    <a:pt x="35" y="0"/>
                  </a:cubicBezTo>
                  <a:cubicBezTo>
                    <a:pt x="46" y="0"/>
                    <a:pt x="60" y="0"/>
                    <a:pt x="67" y="0"/>
                  </a:cubicBezTo>
                  <a:cubicBezTo>
                    <a:pt x="68" y="0"/>
                    <a:pt x="68" y="0"/>
                    <a:pt x="68" y="0"/>
                  </a:cubicBezTo>
                  <a:cubicBezTo>
                    <a:pt x="68" y="13"/>
                    <a:pt x="68" y="13"/>
                    <a:pt x="68" y="13"/>
                  </a:cubicBezTo>
                  <a:cubicBezTo>
                    <a:pt x="83" y="58"/>
                    <a:pt x="83" y="58"/>
                    <a:pt x="83" y="58"/>
                  </a:cubicBezTo>
                  <a:cubicBezTo>
                    <a:pt x="92" y="62"/>
                    <a:pt x="92" y="62"/>
                    <a:pt x="92" y="62"/>
                  </a:cubicBezTo>
                  <a:cubicBezTo>
                    <a:pt x="100" y="85"/>
                    <a:pt x="100" y="85"/>
                    <a:pt x="100" y="85"/>
                  </a:cubicBezTo>
                  <a:cubicBezTo>
                    <a:pt x="90" y="103"/>
                    <a:pt x="90" y="103"/>
                    <a:pt x="90" y="103"/>
                  </a:cubicBezTo>
                  <a:cubicBezTo>
                    <a:pt x="79" y="105"/>
                    <a:pt x="79" y="105"/>
                    <a:pt x="79" y="105"/>
                  </a:cubicBezTo>
                  <a:cubicBezTo>
                    <a:pt x="74" y="105"/>
                    <a:pt x="74" y="105"/>
                    <a:pt x="74" y="105"/>
                  </a:cubicBezTo>
                  <a:cubicBezTo>
                    <a:pt x="72" y="97"/>
                    <a:pt x="72" y="97"/>
                    <a:pt x="72" y="97"/>
                  </a:cubicBezTo>
                  <a:cubicBezTo>
                    <a:pt x="64" y="94"/>
                    <a:pt x="64" y="94"/>
                    <a:pt x="64" y="94"/>
                  </a:cubicBezTo>
                  <a:cubicBezTo>
                    <a:pt x="68" y="85"/>
                    <a:pt x="68" y="85"/>
                    <a:pt x="68" y="85"/>
                  </a:cubicBezTo>
                  <a:cubicBezTo>
                    <a:pt x="63" y="83"/>
                    <a:pt x="63" y="83"/>
                    <a:pt x="63" y="83"/>
                  </a:cubicBezTo>
                  <a:cubicBezTo>
                    <a:pt x="64" y="79"/>
                    <a:pt x="64" y="79"/>
                    <a:pt x="64" y="79"/>
                  </a:cubicBezTo>
                  <a:cubicBezTo>
                    <a:pt x="57" y="79"/>
                    <a:pt x="57" y="79"/>
                    <a:pt x="57" y="79"/>
                  </a:cubicBezTo>
                  <a:cubicBezTo>
                    <a:pt x="55" y="81"/>
                    <a:pt x="55" y="81"/>
                    <a:pt x="55" y="81"/>
                  </a:cubicBezTo>
                  <a:cubicBezTo>
                    <a:pt x="52" y="78"/>
                    <a:pt x="52" y="78"/>
                    <a:pt x="52" y="78"/>
                  </a:cubicBezTo>
                  <a:cubicBezTo>
                    <a:pt x="54" y="70"/>
                    <a:pt x="54" y="70"/>
                    <a:pt x="54" y="70"/>
                  </a:cubicBezTo>
                  <a:cubicBezTo>
                    <a:pt x="46" y="64"/>
                    <a:pt x="46" y="64"/>
                    <a:pt x="46" y="64"/>
                  </a:cubicBezTo>
                  <a:cubicBezTo>
                    <a:pt x="42" y="67"/>
                    <a:pt x="42" y="67"/>
                    <a:pt x="42" y="67"/>
                  </a:cubicBezTo>
                  <a:cubicBezTo>
                    <a:pt x="38" y="68"/>
                    <a:pt x="38" y="68"/>
                    <a:pt x="38" y="68"/>
                  </a:cubicBezTo>
                  <a:cubicBezTo>
                    <a:pt x="32" y="65"/>
                    <a:pt x="32" y="65"/>
                    <a:pt x="32" y="65"/>
                  </a:cubicBezTo>
                  <a:cubicBezTo>
                    <a:pt x="21" y="65"/>
                    <a:pt x="21" y="65"/>
                    <a:pt x="21" y="65"/>
                  </a:cubicBezTo>
                  <a:cubicBezTo>
                    <a:pt x="20" y="60"/>
                    <a:pt x="20" y="60"/>
                    <a:pt x="20" y="60"/>
                  </a:cubicBezTo>
                  <a:cubicBezTo>
                    <a:pt x="14" y="64"/>
                    <a:pt x="14" y="64"/>
                    <a:pt x="14" y="64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9" y="63"/>
                    <a:pt x="9" y="63"/>
                    <a:pt x="9" y="63"/>
                  </a:cubicBezTo>
                  <a:cubicBezTo>
                    <a:pt x="7" y="56"/>
                    <a:pt x="7" y="56"/>
                    <a:pt x="7" y="56"/>
                  </a:cubicBezTo>
                  <a:cubicBezTo>
                    <a:pt x="9" y="50"/>
                    <a:pt x="9" y="50"/>
                    <a:pt x="9" y="50"/>
                  </a:cubicBezTo>
                  <a:cubicBezTo>
                    <a:pt x="8" y="42"/>
                    <a:pt x="8" y="42"/>
                    <a:pt x="8" y="42"/>
                  </a:cubicBezTo>
                  <a:cubicBezTo>
                    <a:pt x="2" y="35"/>
                    <a:pt x="2" y="35"/>
                    <a:pt x="2" y="35"/>
                  </a:cubicBezTo>
                  <a:cubicBezTo>
                    <a:pt x="4" y="31"/>
                    <a:pt x="4" y="31"/>
                    <a:pt x="4" y="31"/>
                  </a:cubicBezTo>
                  <a:cubicBezTo>
                    <a:pt x="0" y="27"/>
                    <a:pt x="0" y="27"/>
                    <a:pt x="0" y="27"/>
                  </a:cubicBezTo>
                  <a:cubicBezTo>
                    <a:pt x="6" y="27"/>
                    <a:pt x="13" y="27"/>
                    <a:pt x="16" y="26"/>
                  </a:cubicBezTo>
                  <a:cubicBezTo>
                    <a:pt x="17" y="25"/>
                    <a:pt x="17" y="22"/>
                    <a:pt x="16" y="18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0" name="Freeform 19"/>
            <p:cNvSpPr>
              <a:spLocks/>
            </p:cNvSpPr>
            <p:nvPr/>
          </p:nvSpPr>
          <p:spPr bwMode="auto">
            <a:xfrm>
              <a:off x="1121" y="2980"/>
              <a:ext cx="198" cy="150"/>
            </a:xfrm>
            <a:custGeom>
              <a:avLst/>
              <a:gdLst>
                <a:gd name="T0" fmla="*/ 193 w 198"/>
                <a:gd name="T1" fmla="*/ 150 h 150"/>
                <a:gd name="T2" fmla="*/ 164 w 198"/>
                <a:gd name="T3" fmla="*/ 134 h 150"/>
                <a:gd name="T4" fmla="*/ 164 w 198"/>
                <a:gd name="T5" fmla="*/ 138 h 150"/>
                <a:gd name="T6" fmla="*/ 158 w 198"/>
                <a:gd name="T7" fmla="*/ 142 h 150"/>
                <a:gd name="T8" fmla="*/ 148 w 198"/>
                <a:gd name="T9" fmla="*/ 131 h 150"/>
                <a:gd name="T10" fmla="*/ 137 w 198"/>
                <a:gd name="T11" fmla="*/ 131 h 150"/>
                <a:gd name="T12" fmla="*/ 131 w 198"/>
                <a:gd name="T13" fmla="*/ 121 h 150"/>
                <a:gd name="T14" fmla="*/ 129 w 198"/>
                <a:gd name="T15" fmla="*/ 111 h 150"/>
                <a:gd name="T16" fmla="*/ 114 w 198"/>
                <a:gd name="T17" fmla="*/ 108 h 150"/>
                <a:gd name="T18" fmla="*/ 106 w 198"/>
                <a:gd name="T19" fmla="*/ 117 h 150"/>
                <a:gd name="T20" fmla="*/ 93 w 198"/>
                <a:gd name="T21" fmla="*/ 115 h 150"/>
                <a:gd name="T22" fmla="*/ 85 w 198"/>
                <a:gd name="T23" fmla="*/ 123 h 150"/>
                <a:gd name="T24" fmla="*/ 79 w 198"/>
                <a:gd name="T25" fmla="*/ 123 h 150"/>
                <a:gd name="T26" fmla="*/ 68 w 198"/>
                <a:gd name="T27" fmla="*/ 117 h 150"/>
                <a:gd name="T28" fmla="*/ 52 w 198"/>
                <a:gd name="T29" fmla="*/ 117 h 150"/>
                <a:gd name="T30" fmla="*/ 50 w 198"/>
                <a:gd name="T31" fmla="*/ 111 h 150"/>
                <a:gd name="T32" fmla="*/ 37 w 198"/>
                <a:gd name="T33" fmla="*/ 111 h 150"/>
                <a:gd name="T34" fmla="*/ 31 w 198"/>
                <a:gd name="T35" fmla="*/ 104 h 150"/>
                <a:gd name="T36" fmla="*/ 10 w 198"/>
                <a:gd name="T37" fmla="*/ 100 h 150"/>
                <a:gd name="T38" fmla="*/ 0 w 198"/>
                <a:gd name="T39" fmla="*/ 92 h 150"/>
                <a:gd name="T40" fmla="*/ 2 w 198"/>
                <a:gd name="T41" fmla="*/ 77 h 150"/>
                <a:gd name="T42" fmla="*/ 12 w 198"/>
                <a:gd name="T43" fmla="*/ 75 h 150"/>
                <a:gd name="T44" fmla="*/ 14 w 198"/>
                <a:gd name="T45" fmla="*/ 63 h 150"/>
                <a:gd name="T46" fmla="*/ 27 w 198"/>
                <a:gd name="T47" fmla="*/ 54 h 150"/>
                <a:gd name="T48" fmla="*/ 37 w 198"/>
                <a:gd name="T49" fmla="*/ 42 h 150"/>
                <a:gd name="T50" fmla="*/ 29 w 198"/>
                <a:gd name="T51" fmla="*/ 27 h 150"/>
                <a:gd name="T52" fmla="*/ 33 w 198"/>
                <a:gd name="T53" fmla="*/ 17 h 150"/>
                <a:gd name="T54" fmla="*/ 39 w 198"/>
                <a:gd name="T55" fmla="*/ 11 h 150"/>
                <a:gd name="T56" fmla="*/ 50 w 198"/>
                <a:gd name="T57" fmla="*/ 6 h 150"/>
                <a:gd name="T58" fmla="*/ 50 w 198"/>
                <a:gd name="T59" fmla="*/ 6 h 150"/>
                <a:gd name="T60" fmla="*/ 60 w 198"/>
                <a:gd name="T61" fmla="*/ 8 h 150"/>
                <a:gd name="T62" fmla="*/ 73 w 198"/>
                <a:gd name="T63" fmla="*/ 0 h 150"/>
                <a:gd name="T64" fmla="*/ 75 w 198"/>
                <a:gd name="T65" fmla="*/ 11 h 150"/>
                <a:gd name="T66" fmla="*/ 98 w 198"/>
                <a:gd name="T67" fmla="*/ 11 h 150"/>
                <a:gd name="T68" fmla="*/ 110 w 198"/>
                <a:gd name="T69" fmla="*/ 17 h 150"/>
                <a:gd name="T70" fmla="*/ 118 w 198"/>
                <a:gd name="T71" fmla="*/ 15 h 150"/>
                <a:gd name="T72" fmla="*/ 127 w 198"/>
                <a:gd name="T73" fmla="*/ 8 h 150"/>
                <a:gd name="T74" fmla="*/ 143 w 198"/>
                <a:gd name="T75" fmla="*/ 21 h 150"/>
                <a:gd name="T76" fmla="*/ 139 w 198"/>
                <a:gd name="T77" fmla="*/ 38 h 150"/>
                <a:gd name="T78" fmla="*/ 145 w 198"/>
                <a:gd name="T79" fmla="*/ 44 h 150"/>
                <a:gd name="T80" fmla="*/ 150 w 198"/>
                <a:gd name="T81" fmla="*/ 40 h 150"/>
                <a:gd name="T82" fmla="*/ 164 w 198"/>
                <a:gd name="T83" fmla="*/ 40 h 150"/>
                <a:gd name="T84" fmla="*/ 162 w 198"/>
                <a:gd name="T85" fmla="*/ 48 h 150"/>
                <a:gd name="T86" fmla="*/ 173 w 198"/>
                <a:gd name="T87" fmla="*/ 52 h 150"/>
                <a:gd name="T88" fmla="*/ 164 w 198"/>
                <a:gd name="T89" fmla="*/ 71 h 150"/>
                <a:gd name="T90" fmla="*/ 181 w 198"/>
                <a:gd name="T91" fmla="*/ 77 h 150"/>
                <a:gd name="T92" fmla="*/ 185 w 198"/>
                <a:gd name="T93" fmla="*/ 98 h 150"/>
                <a:gd name="T94" fmla="*/ 177 w 198"/>
                <a:gd name="T95" fmla="*/ 115 h 150"/>
                <a:gd name="T96" fmla="*/ 191 w 198"/>
                <a:gd name="T97" fmla="*/ 123 h 150"/>
                <a:gd name="T98" fmla="*/ 198 w 198"/>
                <a:gd name="T99" fmla="*/ 136 h 150"/>
                <a:gd name="T100" fmla="*/ 193 w 198"/>
                <a:gd name="T101" fmla="*/ 150 h 1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98" h="150">
                  <a:moveTo>
                    <a:pt x="193" y="150"/>
                  </a:moveTo>
                  <a:lnTo>
                    <a:pt x="164" y="134"/>
                  </a:lnTo>
                  <a:lnTo>
                    <a:pt x="164" y="138"/>
                  </a:lnTo>
                  <a:lnTo>
                    <a:pt x="158" y="142"/>
                  </a:lnTo>
                  <a:lnTo>
                    <a:pt x="148" y="131"/>
                  </a:lnTo>
                  <a:lnTo>
                    <a:pt x="137" y="131"/>
                  </a:lnTo>
                  <a:lnTo>
                    <a:pt x="131" y="121"/>
                  </a:lnTo>
                  <a:lnTo>
                    <a:pt x="129" y="111"/>
                  </a:lnTo>
                  <a:lnTo>
                    <a:pt x="114" y="108"/>
                  </a:lnTo>
                  <a:lnTo>
                    <a:pt x="106" y="117"/>
                  </a:lnTo>
                  <a:lnTo>
                    <a:pt x="93" y="115"/>
                  </a:lnTo>
                  <a:lnTo>
                    <a:pt x="85" y="123"/>
                  </a:lnTo>
                  <a:lnTo>
                    <a:pt x="79" y="123"/>
                  </a:lnTo>
                  <a:lnTo>
                    <a:pt x="68" y="117"/>
                  </a:lnTo>
                  <a:lnTo>
                    <a:pt x="52" y="117"/>
                  </a:lnTo>
                  <a:lnTo>
                    <a:pt x="50" y="111"/>
                  </a:lnTo>
                  <a:lnTo>
                    <a:pt x="37" y="111"/>
                  </a:lnTo>
                  <a:lnTo>
                    <a:pt x="31" y="104"/>
                  </a:lnTo>
                  <a:lnTo>
                    <a:pt x="10" y="100"/>
                  </a:lnTo>
                  <a:lnTo>
                    <a:pt x="0" y="92"/>
                  </a:lnTo>
                  <a:lnTo>
                    <a:pt x="2" y="77"/>
                  </a:lnTo>
                  <a:lnTo>
                    <a:pt x="12" y="75"/>
                  </a:lnTo>
                  <a:lnTo>
                    <a:pt x="14" y="63"/>
                  </a:lnTo>
                  <a:lnTo>
                    <a:pt x="27" y="54"/>
                  </a:lnTo>
                  <a:lnTo>
                    <a:pt x="37" y="42"/>
                  </a:lnTo>
                  <a:lnTo>
                    <a:pt x="29" y="27"/>
                  </a:lnTo>
                  <a:lnTo>
                    <a:pt x="33" y="17"/>
                  </a:lnTo>
                  <a:lnTo>
                    <a:pt x="39" y="11"/>
                  </a:lnTo>
                  <a:lnTo>
                    <a:pt x="50" y="6"/>
                  </a:lnTo>
                  <a:lnTo>
                    <a:pt x="50" y="6"/>
                  </a:lnTo>
                  <a:lnTo>
                    <a:pt x="60" y="8"/>
                  </a:lnTo>
                  <a:lnTo>
                    <a:pt x="73" y="0"/>
                  </a:lnTo>
                  <a:lnTo>
                    <a:pt x="75" y="11"/>
                  </a:lnTo>
                  <a:lnTo>
                    <a:pt x="98" y="11"/>
                  </a:lnTo>
                  <a:lnTo>
                    <a:pt x="110" y="17"/>
                  </a:lnTo>
                  <a:lnTo>
                    <a:pt x="118" y="15"/>
                  </a:lnTo>
                  <a:lnTo>
                    <a:pt x="127" y="8"/>
                  </a:lnTo>
                  <a:lnTo>
                    <a:pt x="143" y="21"/>
                  </a:lnTo>
                  <a:lnTo>
                    <a:pt x="139" y="38"/>
                  </a:lnTo>
                  <a:lnTo>
                    <a:pt x="145" y="44"/>
                  </a:lnTo>
                  <a:lnTo>
                    <a:pt x="150" y="40"/>
                  </a:lnTo>
                  <a:lnTo>
                    <a:pt x="164" y="40"/>
                  </a:lnTo>
                  <a:lnTo>
                    <a:pt x="162" y="48"/>
                  </a:lnTo>
                  <a:lnTo>
                    <a:pt x="173" y="52"/>
                  </a:lnTo>
                  <a:lnTo>
                    <a:pt x="164" y="71"/>
                  </a:lnTo>
                  <a:lnTo>
                    <a:pt x="181" y="77"/>
                  </a:lnTo>
                  <a:lnTo>
                    <a:pt x="185" y="98"/>
                  </a:lnTo>
                  <a:lnTo>
                    <a:pt x="177" y="115"/>
                  </a:lnTo>
                  <a:lnTo>
                    <a:pt x="191" y="123"/>
                  </a:lnTo>
                  <a:lnTo>
                    <a:pt x="198" y="136"/>
                  </a:lnTo>
                  <a:lnTo>
                    <a:pt x="193" y="1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1" name="Freeform 20"/>
            <p:cNvSpPr>
              <a:spLocks/>
            </p:cNvSpPr>
            <p:nvPr/>
          </p:nvSpPr>
          <p:spPr bwMode="auto">
            <a:xfrm>
              <a:off x="1029" y="2911"/>
              <a:ext cx="142" cy="225"/>
            </a:xfrm>
            <a:custGeom>
              <a:avLst/>
              <a:gdLst>
                <a:gd name="T0" fmla="*/ 44 w 68"/>
                <a:gd name="T1" fmla="*/ 77 h 108"/>
                <a:gd name="T2" fmla="*/ 42 w 68"/>
                <a:gd name="T3" fmla="*/ 83 h 108"/>
                <a:gd name="T4" fmla="*/ 37 w 68"/>
                <a:gd name="T5" fmla="*/ 86 h 108"/>
                <a:gd name="T6" fmla="*/ 38 w 68"/>
                <a:gd name="T7" fmla="*/ 93 h 108"/>
                <a:gd name="T8" fmla="*/ 34 w 68"/>
                <a:gd name="T9" fmla="*/ 100 h 108"/>
                <a:gd name="T10" fmla="*/ 29 w 68"/>
                <a:gd name="T11" fmla="*/ 102 h 108"/>
                <a:gd name="T12" fmla="*/ 26 w 68"/>
                <a:gd name="T13" fmla="*/ 108 h 108"/>
                <a:gd name="T14" fmla="*/ 23 w 68"/>
                <a:gd name="T15" fmla="*/ 102 h 108"/>
                <a:gd name="T16" fmla="*/ 18 w 68"/>
                <a:gd name="T17" fmla="*/ 102 h 108"/>
                <a:gd name="T18" fmla="*/ 17 w 68"/>
                <a:gd name="T19" fmla="*/ 95 h 108"/>
                <a:gd name="T20" fmla="*/ 10 w 68"/>
                <a:gd name="T21" fmla="*/ 85 h 108"/>
                <a:gd name="T22" fmla="*/ 8 w 68"/>
                <a:gd name="T23" fmla="*/ 79 h 108"/>
                <a:gd name="T24" fmla="*/ 3 w 68"/>
                <a:gd name="T25" fmla="*/ 69 h 108"/>
                <a:gd name="T26" fmla="*/ 1 w 68"/>
                <a:gd name="T27" fmla="*/ 60 h 108"/>
                <a:gd name="T28" fmla="*/ 11 w 68"/>
                <a:gd name="T29" fmla="*/ 49 h 108"/>
                <a:gd name="T30" fmla="*/ 13 w 68"/>
                <a:gd name="T31" fmla="*/ 37 h 108"/>
                <a:gd name="T32" fmla="*/ 24 w 68"/>
                <a:gd name="T33" fmla="*/ 34 h 108"/>
                <a:gd name="T34" fmla="*/ 26 w 68"/>
                <a:gd name="T35" fmla="*/ 21 h 108"/>
                <a:gd name="T36" fmla="*/ 38 w 68"/>
                <a:gd name="T37" fmla="*/ 20 h 108"/>
                <a:gd name="T38" fmla="*/ 44 w 68"/>
                <a:gd name="T39" fmla="*/ 11 h 108"/>
                <a:gd name="T40" fmla="*/ 56 w 68"/>
                <a:gd name="T41" fmla="*/ 1 h 108"/>
                <a:gd name="T42" fmla="*/ 59 w 68"/>
                <a:gd name="T43" fmla="*/ 0 h 108"/>
                <a:gd name="T44" fmla="*/ 63 w 68"/>
                <a:gd name="T45" fmla="*/ 4 h 108"/>
                <a:gd name="T46" fmla="*/ 61 w 68"/>
                <a:gd name="T47" fmla="*/ 8 h 108"/>
                <a:gd name="T48" fmla="*/ 67 w 68"/>
                <a:gd name="T49" fmla="*/ 15 h 108"/>
                <a:gd name="T50" fmla="*/ 68 w 68"/>
                <a:gd name="T51" fmla="*/ 23 h 108"/>
                <a:gd name="T52" fmla="*/ 66 w 68"/>
                <a:gd name="T53" fmla="*/ 29 h 108"/>
                <a:gd name="T54" fmla="*/ 68 w 68"/>
                <a:gd name="T55" fmla="*/ 36 h 108"/>
                <a:gd name="T56" fmla="*/ 63 w 68"/>
                <a:gd name="T57" fmla="*/ 38 h 108"/>
                <a:gd name="T58" fmla="*/ 60 w 68"/>
                <a:gd name="T59" fmla="*/ 41 h 108"/>
                <a:gd name="T60" fmla="*/ 58 w 68"/>
                <a:gd name="T61" fmla="*/ 46 h 108"/>
                <a:gd name="T62" fmla="*/ 62 w 68"/>
                <a:gd name="T63" fmla="*/ 53 h 108"/>
                <a:gd name="T64" fmla="*/ 57 w 68"/>
                <a:gd name="T65" fmla="*/ 59 h 108"/>
                <a:gd name="T66" fmla="*/ 51 w 68"/>
                <a:gd name="T67" fmla="*/ 63 h 108"/>
                <a:gd name="T68" fmla="*/ 50 w 68"/>
                <a:gd name="T69" fmla="*/ 69 h 108"/>
                <a:gd name="T70" fmla="*/ 45 w 68"/>
                <a:gd name="T71" fmla="*/ 70 h 108"/>
                <a:gd name="T72" fmla="*/ 44 w 68"/>
                <a:gd name="T73" fmla="*/ 77 h 1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8" h="108">
                  <a:moveTo>
                    <a:pt x="44" y="77"/>
                  </a:moveTo>
                  <a:cubicBezTo>
                    <a:pt x="42" y="83"/>
                    <a:pt x="42" y="83"/>
                    <a:pt x="42" y="83"/>
                  </a:cubicBezTo>
                  <a:cubicBezTo>
                    <a:pt x="37" y="86"/>
                    <a:pt x="37" y="86"/>
                    <a:pt x="37" y="86"/>
                  </a:cubicBezTo>
                  <a:cubicBezTo>
                    <a:pt x="38" y="93"/>
                    <a:pt x="38" y="93"/>
                    <a:pt x="38" y="93"/>
                  </a:cubicBezTo>
                  <a:cubicBezTo>
                    <a:pt x="34" y="100"/>
                    <a:pt x="34" y="100"/>
                    <a:pt x="34" y="100"/>
                  </a:cubicBezTo>
                  <a:cubicBezTo>
                    <a:pt x="29" y="102"/>
                    <a:pt x="29" y="102"/>
                    <a:pt x="29" y="102"/>
                  </a:cubicBezTo>
                  <a:cubicBezTo>
                    <a:pt x="26" y="108"/>
                    <a:pt x="26" y="108"/>
                    <a:pt x="26" y="108"/>
                  </a:cubicBezTo>
                  <a:cubicBezTo>
                    <a:pt x="23" y="102"/>
                    <a:pt x="23" y="102"/>
                    <a:pt x="23" y="102"/>
                  </a:cubicBezTo>
                  <a:cubicBezTo>
                    <a:pt x="18" y="102"/>
                    <a:pt x="18" y="102"/>
                    <a:pt x="18" y="102"/>
                  </a:cubicBezTo>
                  <a:cubicBezTo>
                    <a:pt x="18" y="101"/>
                    <a:pt x="17" y="98"/>
                    <a:pt x="17" y="95"/>
                  </a:cubicBezTo>
                  <a:cubicBezTo>
                    <a:pt x="17" y="88"/>
                    <a:pt x="15" y="86"/>
                    <a:pt x="10" y="85"/>
                  </a:cubicBezTo>
                  <a:cubicBezTo>
                    <a:pt x="6" y="84"/>
                    <a:pt x="5" y="82"/>
                    <a:pt x="8" y="79"/>
                  </a:cubicBezTo>
                  <a:cubicBezTo>
                    <a:pt x="12" y="75"/>
                    <a:pt x="6" y="72"/>
                    <a:pt x="3" y="69"/>
                  </a:cubicBezTo>
                  <a:cubicBezTo>
                    <a:pt x="1" y="66"/>
                    <a:pt x="2" y="62"/>
                    <a:pt x="1" y="60"/>
                  </a:cubicBezTo>
                  <a:cubicBezTo>
                    <a:pt x="0" y="57"/>
                    <a:pt x="7" y="53"/>
                    <a:pt x="11" y="49"/>
                  </a:cubicBezTo>
                  <a:cubicBezTo>
                    <a:pt x="14" y="44"/>
                    <a:pt x="12" y="40"/>
                    <a:pt x="13" y="37"/>
                  </a:cubicBezTo>
                  <a:cubicBezTo>
                    <a:pt x="14" y="35"/>
                    <a:pt x="22" y="36"/>
                    <a:pt x="24" y="34"/>
                  </a:cubicBezTo>
                  <a:cubicBezTo>
                    <a:pt x="25" y="32"/>
                    <a:pt x="26" y="21"/>
                    <a:pt x="26" y="21"/>
                  </a:cubicBezTo>
                  <a:cubicBezTo>
                    <a:pt x="26" y="21"/>
                    <a:pt x="34" y="20"/>
                    <a:pt x="38" y="20"/>
                  </a:cubicBezTo>
                  <a:cubicBezTo>
                    <a:pt x="42" y="19"/>
                    <a:pt x="43" y="16"/>
                    <a:pt x="44" y="11"/>
                  </a:cubicBezTo>
                  <a:cubicBezTo>
                    <a:pt x="44" y="6"/>
                    <a:pt x="50" y="2"/>
                    <a:pt x="56" y="1"/>
                  </a:cubicBezTo>
                  <a:cubicBezTo>
                    <a:pt x="57" y="1"/>
                    <a:pt x="58" y="0"/>
                    <a:pt x="59" y="0"/>
                  </a:cubicBezTo>
                  <a:cubicBezTo>
                    <a:pt x="63" y="4"/>
                    <a:pt x="63" y="4"/>
                    <a:pt x="63" y="4"/>
                  </a:cubicBezTo>
                  <a:cubicBezTo>
                    <a:pt x="61" y="8"/>
                    <a:pt x="61" y="8"/>
                    <a:pt x="61" y="8"/>
                  </a:cubicBezTo>
                  <a:cubicBezTo>
                    <a:pt x="67" y="15"/>
                    <a:pt x="67" y="15"/>
                    <a:pt x="67" y="15"/>
                  </a:cubicBezTo>
                  <a:cubicBezTo>
                    <a:pt x="68" y="23"/>
                    <a:pt x="68" y="23"/>
                    <a:pt x="68" y="23"/>
                  </a:cubicBezTo>
                  <a:cubicBezTo>
                    <a:pt x="66" y="29"/>
                    <a:pt x="66" y="29"/>
                    <a:pt x="66" y="29"/>
                  </a:cubicBezTo>
                  <a:cubicBezTo>
                    <a:pt x="68" y="36"/>
                    <a:pt x="68" y="36"/>
                    <a:pt x="68" y="36"/>
                  </a:cubicBezTo>
                  <a:cubicBezTo>
                    <a:pt x="63" y="38"/>
                    <a:pt x="63" y="38"/>
                    <a:pt x="63" y="38"/>
                  </a:cubicBezTo>
                  <a:cubicBezTo>
                    <a:pt x="60" y="41"/>
                    <a:pt x="60" y="41"/>
                    <a:pt x="60" y="41"/>
                  </a:cubicBezTo>
                  <a:cubicBezTo>
                    <a:pt x="58" y="46"/>
                    <a:pt x="58" y="46"/>
                    <a:pt x="58" y="46"/>
                  </a:cubicBezTo>
                  <a:cubicBezTo>
                    <a:pt x="62" y="53"/>
                    <a:pt x="62" y="53"/>
                    <a:pt x="62" y="53"/>
                  </a:cubicBezTo>
                  <a:cubicBezTo>
                    <a:pt x="57" y="59"/>
                    <a:pt x="57" y="59"/>
                    <a:pt x="57" y="59"/>
                  </a:cubicBezTo>
                  <a:cubicBezTo>
                    <a:pt x="51" y="63"/>
                    <a:pt x="51" y="63"/>
                    <a:pt x="51" y="63"/>
                  </a:cubicBezTo>
                  <a:cubicBezTo>
                    <a:pt x="50" y="69"/>
                    <a:pt x="50" y="69"/>
                    <a:pt x="50" y="69"/>
                  </a:cubicBezTo>
                  <a:cubicBezTo>
                    <a:pt x="45" y="70"/>
                    <a:pt x="45" y="70"/>
                    <a:pt x="45" y="70"/>
                  </a:cubicBezTo>
                  <a:lnTo>
                    <a:pt x="44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2" name="Freeform 22"/>
            <p:cNvSpPr>
              <a:spLocks/>
            </p:cNvSpPr>
            <p:nvPr/>
          </p:nvSpPr>
          <p:spPr bwMode="auto">
            <a:xfrm>
              <a:off x="1046" y="3595"/>
              <a:ext cx="256" cy="237"/>
            </a:xfrm>
            <a:custGeom>
              <a:avLst/>
              <a:gdLst>
                <a:gd name="T0" fmla="*/ 123 w 123"/>
                <a:gd name="T1" fmla="*/ 83 h 114"/>
                <a:gd name="T2" fmla="*/ 120 w 123"/>
                <a:gd name="T3" fmla="*/ 87 h 114"/>
                <a:gd name="T4" fmla="*/ 108 w 123"/>
                <a:gd name="T5" fmla="*/ 92 h 114"/>
                <a:gd name="T6" fmla="*/ 101 w 123"/>
                <a:gd name="T7" fmla="*/ 108 h 114"/>
                <a:gd name="T8" fmla="*/ 87 w 123"/>
                <a:gd name="T9" fmla="*/ 114 h 114"/>
                <a:gd name="T10" fmla="*/ 83 w 123"/>
                <a:gd name="T11" fmla="*/ 104 h 114"/>
                <a:gd name="T12" fmla="*/ 72 w 123"/>
                <a:gd name="T13" fmla="*/ 105 h 114"/>
                <a:gd name="T14" fmla="*/ 65 w 123"/>
                <a:gd name="T15" fmla="*/ 103 h 114"/>
                <a:gd name="T16" fmla="*/ 64 w 123"/>
                <a:gd name="T17" fmla="*/ 101 h 114"/>
                <a:gd name="T18" fmla="*/ 54 w 123"/>
                <a:gd name="T19" fmla="*/ 102 h 114"/>
                <a:gd name="T20" fmla="*/ 51 w 123"/>
                <a:gd name="T21" fmla="*/ 108 h 114"/>
                <a:gd name="T22" fmla="*/ 47 w 123"/>
                <a:gd name="T23" fmla="*/ 107 h 114"/>
                <a:gd name="T24" fmla="*/ 42 w 123"/>
                <a:gd name="T25" fmla="*/ 104 h 114"/>
                <a:gd name="T26" fmla="*/ 42 w 123"/>
                <a:gd name="T27" fmla="*/ 97 h 114"/>
                <a:gd name="T28" fmla="*/ 39 w 123"/>
                <a:gd name="T29" fmla="*/ 96 h 114"/>
                <a:gd name="T30" fmla="*/ 37 w 123"/>
                <a:gd name="T31" fmla="*/ 101 h 114"/>
                <a:gd name="T32" fmla="*/ 35 w 123"/>
                <a:gd name="T33" fmla="*/ 106 h 114"/>
                <a:gd name="T34" fmla="*/ 31 w 123"/>
                <a:gd name="T35" fmla="*/ 103 h 114"/>
                <a:gd name="T36" fmla="*/ 24 w 123"/>
                <a:gd name="T37" fmla="*/ 104 h 114"/>
                <a:gd name="T38" fmla="*/ 20 w 123"/>
                <a:gd name="T39" fmla="*/ 101 h 114"/>
                <a:gd name="T40" fmla="*/ 15 w 123"/>
                <a:gd name="T41" fmla="*/ 106 h 114"/>
                <a:gd name="T42" fmla="*/ 15 w 123"/>
                <a:gd name="T43" fmla="*/ 106 h 114"/>
                <a:gd name="T44" fmla="*/ 14 w 123"/>
                <a:gd name="T45" fmla="*/ 104 h 114"/>
                <a:gd name="T46" fmla="*/ 9 w 123"/>
                <a:gd name="T47" fmla="*/ 97 h 114"/>
                <a:gd name="T48" fmla="*/ 9 w 123"/>
                <a:gd name="T49" fmla="*/ 89 h 114"/>
                <a:gd name="T50" fmla="*/ 8 w 123"/>
                <a:gd name="T51" fmla="*/ 80 h 114"/>
                <a:gd name="T52" fmla="*/ 2 w 123"/>
                <a:gd name="T53" fmla="*/ 75 h 114"/>
                <a:gd name="T54" fmla="*/ 6 w 123"/>
                <a:gd name="T55" fmla="*/ 69 h 114"/>
                <a:gd name="T56" fmla="*/ 12 w 123"/>
                <a:gd name="T57" fmla="*/ 65 h 114"/>
                <a:gd name="T58" fmla="*/ 18 w 123"/>
                <a:gd name="T59" fmla="*/ 69 h 114"/>
                <a:gd name="T60" fmla="*/ 25 w 123"/>
                <a:gd name="T61" fmla="*/ 66 h 114"/>
                <a:gd name="T62" fmla="*/ 27 w 123"/>
                <a:gd name="T63" fmla="*/ 56 h 114"/>
                <a:gd name="T64" fmla="*/ 25 w 123"/>
                <a:gd name="T65" fmla="*/ 46 h 114"/>
                <a:gd name="T66" fmla="*/ 34 w 123"/>
                <a:gd name="T67" fmla="*/ 36 h 114"/>
                <a:gd name="T68" fmla="*/ 35 w 123"/>
                <a:gd name="T69" fmla="*/ 31 h 114"/>
                <a:gd name="T70" fmla="*/ 30 w 123"/>
                <a:gd name="T71" fmla="*/ 19 h 114"/>
                <a:gd name="T72" fmla="*/ 31 w 123"/>
                <a:gd name="T73" fmla="*/ 19 h 114"/>
                <a:gd name="T74" fmla="*/ 40 w 123"/>
                <a:gd name="T75" fmla="*/ 8 h 114"/>
                <a:gd name="T76" fmla="*/ 40 w 123"/>
                <a:gd name="T77" fmla="*/ 3 h 114"/>
                <a:gd name="T78" fmla="*/ 51 w 123"/>
                <a:gd name="T79" fmla="*/ 3 h 114"/>
                <a:gd name="T80" fmla="*/ 56 w 123"/>
                <a:gd name="T81" fmla="*/ 0 h 114"/>
                <a:gd name="T82" fmla="*/ 62 w 123"/>
                <a:gd name="T83" fmla="*/ 3 h 114"/>
                <a:gd name="T84" fmla="*/ 67 w 123"/>
                <a:gd name="T85" fmla="*/ 6 h 114"/>
                <a:gd name="T86" fmla="*/ 73 w 123"/>
                <a:gd name="T87" fmla="*/ 7 h 114"/>
                <a:gd name="T88" fmla="*/ 75 w 123"/>
                <a:gd name="T89" fmla="*/ 21 h 114"/>
                <a:gd name="T90" fmla="*/ 81 w 123"/>
                <a:gd name="T91" fmla="*/ 22 h 114"/>
                <a:gd name="T92" fmla="*/ 87 w 123"/>
                <a:gd name="T93" fmla="*/ 25 h 114"/>
                <a:gd name="T94" fmla="*/ 88 w 123"/>
                <a:gd name="T95" fmla="*/ 29 h 114"/>
                <a:gd name="T96" fmla="*/ 92 w 123"/>
                <a:gd name="T97" fmla="*/ 27 h 114"/>
                <a:gd name="T98" fmla="*/ 103 w 123"/>
                <a:gd name="T99" fmla="*/ 37 h 114"/>
                <a:gd name="T100" fmla="*/ 102 w 123"/>
                <a:gd name="T101" fmla="*/ 45 h 114"/>
                <a:gd name="T102" fmla="*/ 97 w 123"/>
                <a:gd name="T103" fmla="*/ 51 h 114"/>
                <a:gd name="T104" fmla="*/ 101 w 123"/>
                <a:gd name="T105" fmla="*/ 56 h 114"/>
                <a:gd name="T106" fmla="*/ 105 w 123"/>
                <a:gd name="T107" fmla="*/ 54 h 114"/>
                <a:gd name="T108" fmla="*/ 110 w 123"/>
                <a:gd name="T109" fmla="*/ 56 h 114"/>
                <a:gd name="T110" fmla="*/ 110 w 123"/>
                <a:gd name="T111" fmla="*/ 62 h 114"/>
                <a:gd name="T112" fmla="*/ 113 w 123"/>
                <a:gd name="T113" fmla="*/ 64 h 114"/>
                <a:gd name="T114" fmla="*/ 118 w 123"/>
                <a:gd name="T115" fmla="*/ 65 h 114"/>
                <a:gd name="T116" fmla="*/ 119 w 123"/>
                <a:gd name="T117" fmla="*/ 70 h 114"/>
                <a:gd name="T118" fmla="*/ 122 w 123"/>
                <a:gd name="T119" fmla="*/ 73 h 114"/>
                <a:gd name="T120" fmla="*/ 123 w 123"/>
                <a:gd name="T121" fmla="*/ 83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23" h="114">
                  <a:moveTo>
                    <a:pt x="123" y="83"/>
                  </a:moveTo>
                  <a:cubicBezTo>
                    <a:pt x="122" y="84"/>
                    <a:pt x="121" y="86"/>
                    <a:pt x="120" y="87"/>
                  </a:cubicBezTo>
                  <a:cubicBezTo>
                    <a:pt x="115" y="92"/>
                    <a:pt x="113" y="88"/>
                    <a:pt x="108" y="92"/>
                  </a:cubicBezTo>
                  <a:cubicBezTo>
                    <a:pt x="103" y="96"/>
                    <a:pt x="104" y="102"/>
                    <a:pt x="101" y="108"/>
                  </a:cubicBezTo>
                  <a:cubicBezTo>
                    <a:pt x="99" y="113"/>
                    <a:pt x="93" y="110"/>
                    <a:pt x="87" y="114"/>
                  </a:cubicBezTo>
                  <a:cubicBezTo>
                    <a:pt x="83" y="104"/>
                    <a:pt x="83" y="104"/>
                    <a:pt x="83" y="104"/>
                  </a:cubicBezTo>
                  <a:cubicBezTo>
                    <a:pt x="72" y="105"/>
                    <a:pt x="72" y="105"/>
                    <a:pt x="72" y="105"/>
                  </a:cubicBezTo>
                  <a:cubicBezTo>
                    <a:pt x="65" y="103"/>
                    <a:pt x="65" y="103"/>
                    <a:pt x="65" y="103"/>
                  </a:cubicBezTo>
                  <a:cubicBezTo>
                    <a:pt x="64" y="101"/>
                    <a:pt x="64" y="101"/>
                    <a:pt x="64" y="101"/>
                  </a:cubicBezTo>
                  <a:cubicBezTo>
                    <a:pt x="54" y="102"/>
                    <a:pt x="54" y="102"/>
                    <a:pt x="54" y="102"/>
                  </a:cubicBezTo>
                  <a:cubicBezTo>
                    <a:pt x="51" y="108"/>
                    <a:pt x="51" y="108"/>
                    <a:pt x="51" y="108"/>
                  </a:cubicBezTo>
                  <a:cubicBezTo>
                    <a:pt x="47" y="107"/>
                    <a:pt x="47" y="107"/>
                    <a:pt x="47" y="107"/>
                  </a:cubicBezTo>
                  <a:cubicBezTo>
                    <a:pt x="42" y="104"/>
                    <a:pt x="42" y="104"/>
                    <a:pt x="42" y="104"/>
                  </a:cubicBezTo>
                  <a:cubicBezTo>
                    <a:pt x="42" y="97"/>
                    <a:pt x="42" y="97"/>
                    <a:pt x="42" y="97"/>
                  </a:cubicBezTo>
                  <a:cubicBezTo>
                    <a:pt x="39" y="96"/>
                    <a:pt x="39" y="96"/>
                    <a:pt x="39" y="96"/>
                  </a:cubicBezTo>
                  <a:cubicBezTo>
                    <a:pt x="37" y="101"/>
                    <a:pt x="37" y="101"/>
                    <a:pt x="37" y="101"/>
                  </a:cubicBezTo>
                  <a:cubicBezTo>
                    <a:pt x="35" y="106"/>
                    <a:pt x="35" y="106"/>
                    <a:pt x="35" y="106"/>
                  </a:cubicBezTo>
                  <a:cubicBezTo>
                    <a:pt x="31" y="103"/>
                    <a:pt x="31" y="103"/>
                    <a:pt x="31" y="103"/>
                  </a:cubicBezTo>
                  <a:cubicBezTo>
                    <a:pt x="24" y="104"/>
                    <a:pt x="24" y="104"/>
                    <a:pt x="24" y="104"/>
                  </a:cubicBezTo>
                  <a:cubicBezTo>
                    <a:pt x="20" y="101"/>
                    <a:pt x="20" y="101"/>
                    <a:pt x="20" y="101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6"/>
                    <a:pt x="15" y="106"/>
                    <a:pt x="15" y="106"/>
                  </a:cubicBezTo>
                  <a:cubicBezTo>
                    <a:pt x="15" y="105"/>
                    <a:pt x="15" y="104"/>
                    <a:pt x="14" y="104"/>
                  </a:cubicBezTo>
                  <a:cubicBezTo>
                    <a:pt x="13" y="104"/>
                    <a:pt x="9" y="100"/>
                    <a:pt x="9" y="97"/>
                  </a:cubicBezTo>
                  <a:cubicBezTo>
                    <a:pt x="8" y="94"/>
                    <a:pt x="8" y="92"/>
                    <a:pt x="9" y="89"/>
                  </a:cubicBezTo>
                  <a:cubicBezTo>
                    <a:pt x="10" y="86"/>
                    <a:pt x="10" y="82"/>
                    <a:pt x="8" y="80"/>
                  </a:cubicBezTo>
                  <a:cubicBezTo>
                    <a:pt x="5" y="78"/>
                    <a:pt x="0" y="77"/>
                    <a:pt x="2" y="75"/>
                  </a:cubicBezTo>
                  <a:cubicBezTo>
                    <a:pt x="3" y="74"/>
                    <a:pt x="6" y="72"/>
                    <a:pt x="6" y="69"/>
                  </a:cubicBezTo>
                  <a:cubicBezTo>
                    <a:pt x="6" y="66"/>
                    <a:pt x="11" y="64"/>
                    <a:pt x="12" y="65"/>
                  </a:cubicBezTo>
                  <a:cubicBezTo>
                    <a:pt x="13" y="66"/>
                    <a:pt x="13" y="69"/>
                    <a:pt x="18" y="69"/>
                  </a:cubicBezTo>
                  <a:cubicBezTo>
                    <a:pt x="23" y="69"/>
                    <a:pt x="22" y="70"/>
                    <a:pt x="25" y="66"/>
                  </a:cubicBezTo>
                  <a:cubicBezTo>
                    <a:pt x="27" y="61"/>
                    <a:pt x="29" y="59"/>
                    <a:pt x="27" y="56"/>
                  </a:cubicBezTo>
                  <a:cubicBezTo>
                    <a:pt x="26" y="52"/>
                    <a:pt x="23" y="48"/>
                    <a:pt x="25" y="46"/>
                  </a:cubicBezTo>
                  <a:cubicBezTo>
                    <a:pt x="27" y="44"/>
                    <a:pt x="33" y="38"/>
                    <a:pt x="34" y="36"/>
                  </a:cubicBezTo>
                  <a:cubicBezTo>
                    <a:pt x="35" y="34"/>
                    <a:pt x="36" y="33"/>
                    <a:pt x="35" y="31"/>
                  </a:cubicBezTo>
                  <a:cubicBezTo>
                    <a:pt x="33" y="29"/>
                    <a:pt x="31" y="22"/>
                    <a:pt x="30" y="19"/>
                  </a:cubicBezTo>
                  <a:cubicBezTo>
                    <a:pt x="31" y="19"/>
                    <a:pt x="31" y="19"/>
                    <a:pt x="31" y="19"/>
                  </a:cubicBezTo>
                  <a:cubicBezTo>
                    <a:pt x="31" y="19"/>
                    <a:pt x="41" y="11"/>
                    <a:pt x="40" y="8"/>
                  </a:cubicBezTo>
                  <a:cubicBezTo>
                    <a:pt x="40" y="6"/>
                    <a:pt x="40" y="3"/>
                    <a:pt x="40" y="3"/>
                  </a:cubicBezTo>
                  <a:cubicBezTo>
                    <a:pt x="51" y="3"/>
                    <a:pt x="51" y="3"/>
                    <a:pt x="51" y="3"/>
                  </a:cubicBezTo>
                  <a:cubicBezTo>
                    <a:pt x="51" y="3"/>
                    <a:pt x="53" y="0"/>
                    <a:pt x="56" y="0"/>
                  </a:cubicBezTo>
                  <a:cubicBezTo>
                    <a:pt x="58" y="0"/>
                    <a:pt x="62" y="0"/>
                    <a:pt x="62" y="3"/>
                  </a:cubicBezTo>
                  <a:cubicBezTo>
                    <a:pt x="62" y="5"/>
                    <a:pt x="66" y="6"/>
                    <a:pt x="67" y="6"/>
                  </a:cubicBezTo>
                  <a:cubicBezTo>
                    <a:pt x="67" y="6"/>
                    <a:pt x="73" y="7"/>
                    <a:pt x="73" y="7"/>
                  </a:cubicBezTo>
                  <a:cubicBezTo>
                    <a:pt x="75" y="21"/>
                    <a:pt x="75" y="21"/>
                    <a:pt x="75" y="21"/>
                  </a:cubicBezTo>
                  <a:cubicBezTo>
                    <a:pt x="75" y="21"/>
                    <a:pt x="79" y="20"/>
                    <a:pt x="81" y="22"/>
                  </a:cubicBezTo>
                  <a:cubicBezTo>
                    <a:pt x="84" y="24"/>
                    <a:pt x="87" y="25"/>
                    <a:pt x="87" y="25"/>
                  </a:cubicBezTo>
                  <a:cubicBezTo>
                    <a:pt x="88" y="29"/>
                    <a:pt x="88" y="29"/>
                    <a:pt x="88" y="29"/>
                  </a:cubicBezTo>
                  <a:cubicBezTo>
                    <a:pt x="92" y="27"/>
                    <a:pt x="92" y="27"/>
                    <a:pt x="92" y="27"/>
                  </a:cubicBezTo>
                  <a:cubicBezTo>
                    <a:pt x="103" y="37"/>
                    <a:pt x="103" y="37"/>
                    <a:pt x="103" y="37"/>
                  </a:cubicBezTo>
                  <a:cubicBezTo>
                    <a:pt x="102" y="45"/>
                    <a:pt x="102" y="45"/>
                    <a:pt x="102" y="45"/>
                  </a:cubicBezTo>
                  <a:cubicBezTo>
                    <a:pt x="97" y="51"/>
                    <a:pt x="97" y="51"/>
                    <a:pt x="97" y="51"/>
                  </a:cubicBezTo>
                  <a:cubicBezTo>
                    <a:pt x="101" y="56"/>
                    <a:pt x="101" y="56"/>
                    <a:pt x="101" y="56"/>
                  </a:cubicBezTo>
                  <a:cubicBezTo>
                    <a:pt x="105" y="54"/>
                    <a:pt x="105" y="54"/>
                    <a:pt x="105" y="54"/>
                  </a:cubicBezTo>
                  <a:cubicBezTo>
                    <a:pt x="110" y="56"/>
                    <a:pt x="110" y="56"/>
                    <a:pt x="110" y="56"/>
                  </a:cubicBezTo>
                  <a:cubicBezTo>
                    <a:pt x="110" y="62"/>
                    <a:pt x="110" y="62"/>
                    <a:pt x="110" y="62"/>
                  </a:cubicBezTo>
                  <a:cubicBezTo>
                    <a:pt x="113" y="64"/>
                    <a:pt x="113" y="64"/>
                    <a:pt x="113" y="64"/>
                  </a:cubicBezTo>
                  <a:cubicBezTo>
                    <a:pt x="118" y="65"/>
                    <a:pt x="118" y="65"/>
                    <a:pt x="118" y="65"/>
                  </a:cubicBezTo>
                  <a:cubicBezTo>
                    <a:pt x="119" y="70"/>
                    <a:pt x="119" y="70"/>
                    <a:pt x="119" y="70"/>
                  </a:cubicBezTo>
                  <a:cubicBezTo>
                    <a:pt x="122" y="73"/>
                    <a:pt x="122" y="73"/>
                    <a:pt x="122" y="73"/>
                  </a:cubicBezTo>
                  <a:lnTo>
                    <a:pt x="123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3" name="Freeform 23"/>
            <p:cNvSpPr>
              <a:spLocks noEditPoints="1"/>
            </p:cNvSpPr>
            <p:nvPr/>
          </p:nvSpPr>
          <p:spPr bwMode="auto">
            <a:xfrm>
              <a:off x="1133" y="3805"/>
              <a:ext cx="115" cy="213"/>
            </a:xfrm>
            <a:custGeom>
              <a:avLst/>
              <a:gdLst>
                <a:gd name="T0" fmla="*/ 45 w 55"/>
                <a:gd name="T1" fmla="*/ 13 h 102"/>
                <a:gd name="T2" fmla="*/ 44 w 55"/>
                <a:gd name="T3" fmla="*/ 13 h 102"/>
                <a:gd name="T4" fmla="*/ 45 w 55"/>
                <a:gd name="T5" fmla="*/ 29 h 102"/>
                <a:gd name="T6" fmla="*/ 40 w 55"/>
                <a:gd name="T7" fmla="*/ 39 h 102"/>
                <a:gd name="T8" fmla="*/ 51 w 55"/>
                <a:gd name="T9" fmla="*/ 46 h 102"/>
                <a:gd name="T10" fmla="*/ 54 w 55"/>
                <a:gd name="T11" fmla="*/ 58 h 102"/>
                <a:gd name="T12" fmla="*/ 53 w 55"/>
                <a:gd name="T13" fmla="*/ 76 h 102"/>
                <a:gd name="T14" fmla="*/ 47 w 55"/>
                <a:gd name="T15" fmla="*/ 83 h 102"/>
                <a:gd name="T16" fmla="*/ 44 w 55"/>
                <a:gd name="T17" fmla="*/ 85 h 102"/>
                <a:gd name="T18" fmla="*/ 49 w 55"/>
                <a:gd name="T19" fmla="*/ 98 h 102"/>
                <a:gd name="T20" fmla="*/ 41 w 55"/>
                <a:gd name="T21" fmla="*/ 100 h 102"/>
                <a:gd name="T22" fmla="*/ 31 w 55"/>
                <a:gd name="T23" fmla="*/ 102 h 102"/>
                <a:gd name="T24" fmla="*/ 24 w 55"/>
                <a:gd name="T25" fmla="*/ 100 h 102"/>
                <a:gd name="T26" fmla="*/ 13 w 55"/>
                <a:gd name="T27" fmla="*/ 97 h 102"/>
                <a:gd name="T28" fmla="*/ 6 w 55"/>
                <a:gd name="T29" fmla="*/ 94 h 102"/>
                <a:gd name="T30" fmla="*/ 6 w 55"/>
                <a:gd name="T31" fmla="*/ 94 h 102"/>
                <a:gd name="T32" fmla="*/ 6 w 55"/>
                <a:gd name="T33" fmla="*/ 81 h 102"/>
                <a:gd name="T34" fmla="*/ 5 w 55"/>
                <a:gd name="T35" fmla="*/ 77 h 102"/>
                <a:gd name="T36" fmla="*/ 2 w 55"/>
                <a:gd name="T37" fmla="*/ 71 h 102"/>
                <a:gd name="T38" fmla="*/ 3 w 55"/>
                <a:gd name="T39" fmla="*/ 67 h 102"/>
                <a:gd name="T40" fmla="*/ 6 w 55"/>
                <a:gd name="T41" fmla="*/ 66 h 102"/>
                <a:gd name="T42" fmla="*/ 11 w 55"/>
                <a:gd name="T43" fmla="*/ 68 h 102"/>
                <a:gd name="T44" fmla="*/ 11 w 55"/>
                <a:gd name="T45" fmla="*/ 66 h 102"/>
                <a:gd name="T46" fmla="*/ 18 w 55"/>
                <a:gd name="T47" fmla="*/ 65 h 102"/>
                <a:gd name="T48" fmla="*/ 20 w 55"/>
                <a:gd name="T49" fmla="*/ 61 h 102"/>
                <a:gd name="T50" fmla="*/ 18 w 55"/>
                <a:gd name="T51" fmla="*/ 59 h 102"/>
                <a:gd name="T52" fmla="*/ 18 w 55"/>
                <a:gd name="T53" fmla="*/ 57 h 102"/>
                <a:gd name="T54" fmla="*/ 19 w 55"/>
                <a:gd name="T55" fmla="*/ 54 h 102"/>
                <a:gd name="T56" fmla="*/ 20 w 55"/>
                <a:gd name="T57" fmla="*/ 49 h 102"/>
                <a:gd name="T58" fmla="*/ 24 w 55"/>
                <a:gd name="T59" fmla="*/ 45 h 102"/>
                <a:gd name="T60" fmla="*/ 25 w 55"/>
                <a:gd name="T61" fmla="*/ 39 h 102"/>
                <a:gd name="T62" fmla="*/ 18 w 55"/>
                <a:gd name="T63" fmla="*/ 40 h 102"/>
                <a:gd name="T64" fmla="*/ 14 w 55"/>
                <a:gd name="T65" fmla="*/ 34 h 102"/>
                <a:gd name="T66" fmla="*/ 13 w 55"/>
                <a:gd name="T67" fmla="*/ 25 h 102"/>
                <a:gd name="T68" fmla="*/ 16 w 55"/>
                <a:gd name="T69" fmla="*/ 18 h 102"/>
                <a:gd name="T70" fmla="*/ 13 w 55"/>
                <a:gd name="T71" fmla="*/ 16 h 102"/>
                <a:gd name="T72" fmla="*/ 10 w 55"/>
                <a:gd name="T73" fmla="*/ 7 h 102"/>
                <a:gd name="T74" fmla="*/ 9 w 55"/>
                <a:gd name="T75" fmla="*/ 7 h 102"/>
                <a:gd name="T76" fmla="*/ 12 w 55"/>
                <a:gd name="T77" fmla="*/ 1 h 102"/>
                <a:gd name="T78" fmla="*/ 22 w 55"/>
                <a:gd name="T79" fmla="*/ 0 h 102"/>
                <a:gd name="T80" fmla="*/ 23 w 55"/>
                <a:gd name="T81" fmla="*/ 2 h 102"/>
                <a:gd name="T82" fmla="*/ 30 w 55"/>
                <a:gd name="T83" fmla="*/ 4 h 102"/>
                <a:gd name="T84" fmla="*/ 41 w 55"/>
                <a:gd name="T85" fmla="*/ 3 h 102"/>
                <a:gd name="T86" fmla="*/ 45 w 55"/>
                <a:gd name="T87" fmla="*/ 13 h 102"/>
                <a:gd name="T88" fmla="*/ 0 w 55"/>
                <a:gd name="T89" fmla="*/ 100 h 102"/>
                <a:gd name="T90" fmla="*/ 0 w 55"/>
                <a:gd name="T91" fmla="*/ 100 h 102"/>
                <a:gd name="T92" fmla="*/ 0 w 55"/>
                <a:gd name="T93" fmla="*/ 10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55" h="102">
                  <a:moveTo>
                    <a:pt x="45" y="13"/>
                  </a:moveTo>
                  <a:cubicBezTo>
                    <a:pt x="44" y="13"/>
                    <a:pt x="44" y="13"/>
                    <a:pt x="44" y="13"/>
                  </a:cubicBezTo>
                  <a:cubicBezTo>
                    <a:pt x="37" y="18"/>
                    <a:pt x="42" y="23"/>
                    <a:pt x="45" y="29"/>
                  </a:cubicBezTo>
                  <a:cubicBezTo>
                    <a:pt x="47" y="35"/>
                    <a:pt x="38" y="35"/>
                    <a:pt x="40" y="39"/>
                  </a:cubicBezTo>
                  <a:cubicBezTo>
                    <a:pt x="41" y="44"/>
                    <a:pt x="48" y="44"/>
                    <a:pt x="51" y="46"/>
                  </a:cubicBezTo>
                  <a:cubicBezTo>
                    <a:pt x="55" y="48"/>
                    <a:pt x="54" y="54"/>
                    <a:pt x="54" y="58"/>
                  </a:cubicBezTo>
                  <a:cubicBezTo>
                    <a:pt x="54" y="62"/>
                    <a:pt x="53" y="65"/>
                    <a:pt x="53" y="76"/>
                  </a:cubicBezTo>
                  <a:cubicBezTo>
                    <a:pt x="53" y="87"/>
                    <a:pt x="48" y="85"/>
                    <a:pt x="47" y="83"/>
                  </a:cubicBezTo>
                  <a:cubicBezTo>
                    <a:pt x="47" y="81"/>
                    <a:pt x="41" y="79"/>
                    <a:pt x="44" y="85"/>
                  </a:cubicBezTo>
                  <a:cubicBezTo>
                    <a:pt x="46" y="88"/>
                    <a:pt x="48" y="94"/>
                    <a:pt x="49" y="98"/>
                  </a:cubicBezTo>
                  <a:cubicBezTo>
                    <a:pt x="47" y="100"/>
                    <a:pt x="43" y="100"/>
                    <a:pt x="41" y="100"/>
                  </a:cubicBezTo>
                  <a:cubicBezTo>
                    <a:pt x="38" y="99"/>
                    <a:pt x="36" y="101"/>
                    <a:pt x="31" y="102"/>
                  </a:cubicBezTo>
                  <a:cubicBezTo>
                    <a:pt x="27" y="102"/>
                    <a:pt x="32" y="100"/>
                    <a:pt x="24" y="100"/>
                  </a:cubicBezTo>
                  <a:cubicBezTo>
                    <a:pt x="17" y="99"/>
                    <a:pt x="15" y="99"/>
                    <a:pt x="13" y="97"/>
                  </a:cubicBezTo>
                  <a:cubicBezTo>
                    <a:pt x="11" y="95"/>
                    <a:pt x="11" y="93"/>
                    <a:pt x="6" y="94"/>
                  </a:cubicBezTo>
                  <a:cubicBezTo>
                    <a:pt x="6" y="94"/>
                    <a:pt x="6" y="94"/>
                    <a:pt x="6" y="94"/>
                  </a:cubicBezTo>
                  <a:cubicBezTo>
                    <a:pt x="6" y="81"/>
                    <a:pt x="6" y="81"/>
                    <a:pt x="6" y="81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2" y="71"/>
                    <a:pt x="2" y="71"/>
                    <a:pt x="2" y="71"/>
                  </a:cubicBezTo>
                  <a:cubicBezTo>
                    <a:pt x="3" y="67"/>
                    <a:pt x="3" y="67"/>
                    <a:pt x="3" y="67"/>
                  </a:cubicBezTo>
                  <a:cubicBezTo>
                    <a:pt x="6" y="66"/>
                    <a:pt x="6" y="66"/>
                    <a:pt x="6" y="66"/>
                  </a:cubicBezTo>
                  <a:cubicBezTo>
                    <a:pt x="11" y="68"/>
                    <a:pt x="11" y="68"/>
                    <a:pt x="11" y="68"/>
                  </a:cubicBezTo>
                  <a:cubicBezTo>
                    <a:pt x="11" y="66"/>
                    <a:pt x="11" y="66"/>
                    <a:pt x="11" y="66"/>
                  </a:cubicBezTo>
                  <a:cubicBezTo>
                    <a:pt x="18" y="65"/>
                    <a:pt x="18" y="65"/>
                    <a:pt x="18" y="65"/>
                  </a:cubicBezTo>
                  <a:cubicBezTo>
                    <a:pt x="20" y="61"/>
                    <a:pt x="20" y="61"/>
                    <a:pt x="20" y="61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8" y="57"/>
                    <a:pt x="18" y="57"/>
                    <a:pt x="18" y="57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20" y="49"/>
                    <a:pt x="20" y="49"/>
                    <a:pt x="20" y="49"/>
                  </a:cubicBezTo>
                  <a:cubicBezTo>
                    <a:pt x="24" y="45"/>
                    <a:pt x="24" y="45"/>
                    <a:pt x="24" y="45"/>
                  </a:cubicBezTo>
                  <a:cubicBezTo>
                    <a:pt x="25" y="39"/>
                    <a:pt x="25" y="39"/>
                    <a:pt x="25" y="39"/>
                  </a:cubicBezTo>
                  <a:cubicBezTo>
                    <a:pt x="18" y="40"/>
                    <a:pt x="18" y="40"/>
                    <a:pt x="18" y="40"/>
                  </a:cubicBezTo>
                  <a:cubicBezTo>
                    <a:pt x="14" y="34"/>
                    <a:pt x="14" y="34"/>
                    <a:pt x="14" y="34"/>
                  </a:cubicBezTo>
                  <a:cubicBezTo>
                    <a:pt x="13" y="25"/>
                    <a:pt x="13" y="25"/>
                    <a:pt x="13" y="25"/>
                  </a:cubicBezTo>
                  <a:cubicBezTo>
                    <a:pt x="16" y="18"/>
                    <a:pt x="16" y="18"/>
                    <a:pt x="16" y="18"/>
                  </a:cubicBezTo>
                  <a:cubicBezTo>
                    <a:pt x="13" y="16"/>
                    <a:pt x="13" y="16"/>
                    <a:pt x="13" y="16"/>
                  </a:cubicBezTo>
                  <a:cubicBezTo>
                    <a:pt x="10" y="7"/>
                    <a:pt x="10" y="7"/>
                    <a:pt x="10" y="7"/>
                  </a:cubicBezTo>
                  <a:cubicBezTo>
                    <a:pt x="9" y="7"/>
                    <a:pt x="9" y="7"/>
                    <a:pt x="9" y="7"/>
                  </a:cubicBezTo>
                  <a:cubicBezTo>
                    <a:pt x="12" y="1"/>
                    <a:pt x="12" y="1"/>
                    <a:pt x="12" y="1"/>
                  </a:cubicBezTo>
                  <a:cubicBezTo>
                    <a:pt x="22" y="0"/>
                    <a:pt x="22" y="0"/>
                    <a:pt x="22" y="0"/>
                  </a:cubicBezTo>
                  <a:cubicBezTo>
                    <a:pt x="23" y="2"/>
                    <a:pt x="23" y="2"/>
                    <a:pt x="23" y="2"/>
                  </a:cubicBezTo>
                  <a:cubicBezTo>
                    <a:pt x="30" y="4"/>
                    <a:pt x="30" y="4"/>
                    <a:pt x="30" y="4"/>
                  </a:cubicBezTo>
                  <a:cubicBezTo>
                    <a:pt x="41" y="3"/>
                    <a:pt x="41" y="3"/>
                    <a:pt x="41" y="3"/>
                  </a:cubicBezTo>
                  <a:cubicBezTo>
                    <a:pt x="45" y="13"/>
                    <a:pt x="45" y="13"/>
                    <a:pt x="45" y="13"/>
                  </a:cubicBezTo>
                  <a:close/>
                  <a:moveTo>
                    <a:pt x="0" y="100"/>
                  </a:moveTo>
                  <a:cubicBezTo>
                    <a:pt x="0" y="100"/>
                    <a:pt x="0" y="100"/>
                    <a:pt x="0" y="100"/>
                  </a:cubicBezTo>
                  <a:cubicBezTo>
                    <a:pt x="0" y="100"/>
                    <a:pt x="0" y="100"/>
                    <a:pt x="0" y="10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4" name="Freeform 24"/>
            <p:cNvSpPr>
              <a:spLocks/>
            </p:cNvSpPr>
            <p:nvPr/>
          </p:nvSpPr>
          <p:spPr bwMode="auto">
            <a:xfrm>
              <a:off x="889" y="3622"/>
              <a:ext cx="232" cy="254"/>
            </a:xfrm>
            <a:custGeom>
              <a:avLst/>
              <a:gdLst>
                <a:gd name="T0" fmla="*/ 31 w 111"/>
                <a:gd name="T1" fmla="*/ 101 h 122"/>
                <a:gd name="T2" fmla="*/ 27 w 111"/>
                <a:gd name="T3" fmla="*/ 99 h 122"/>
                <a:gd name="T4" fmla="*/ 27 w 111"/>
                <a:gd name="T5" fmla="*/ 100 h 122"/>
                <a:gd name="T6" fmla="*/ 28 w 111"/>
                <a:gd name="T7" fmla="*/ 88 h 122"/>
                <a:gd name="T8" fmla="*/ 17 w 111"/>
                <a:gd name="T9" fmla="*/ 76 h 122"/>
                <a:gd name="T10" fmla="*/ 19 w 111"/>
                <a:gd name="T11" fmla="*/ 68 h 122"/>
                <a:gd name="T12" fmla="*/ 21 w 111"/>
                <a:gd name="T13" fmla="*/ 64 h 122"/>
                <a:gd name="T14" fmla="*/ 11 w 111"/>
                <a:gd name="T15" fmla="*/ 54 h 122"/>
                <a:gd name="T16" fmla="*/ 3 w 111"/>
                <a:gd name="T17" fmla="*/ 53 h 122"/>
                <a:gd name="T18" fmla="*/ 0 w 111"/>
                <a:gd name="T19" fmla="*/ 36 h 122"/>
                <a:gd name="T20" fmla="*/ 7 w 111"/>
                <a:gd name="T21" fmla="*/ 41 h 122"/>
                <a:gd name="T22" fmla="*/ 19 w 111"/>
                <a:gd name="T23" fmla="*/ 42 h 122"/>
                <a:gd name="T24" fmla="*/ 6 w 111"/>
                <a:gd name="T25" fmla="*/ 32 h 122"/>
                <a:gd name="T26" fmla="*/ 4 w 111"/>
                <a:gd name="T27" fmla="*/ 31 h 122"/>
                <a:gd name="T28" fmla="*/ 9 w 111"/>
                <a:gd name="T29" fmla="*/ 25 h 122"/>
                <a:gd name="T30" fmla="*/ 16 w 111"/>
                <a:gd name="T31" fmla="*/ 22 h 122"/>
                <a:gd name="T32" fmla="*/ 24 w 111"/>
                <a:gd name="T33" fmla="*/ 24 h 122"/>
                <a:gd name="T34" fmla="*/ 33 w 111"/>
                <a:gd name="T35" fmla="*/ 28 h 122"/>
                <a:gd name="T36" fmla="*/ 41 w 111"/>
                <a:gd name="T37" fmla="*/ 35 h 122"/>
                <a:gd name="T38" fmla="*/ 51 w 111"/>
                <a:gd name="T39" fmla="*/ 27 h 122"/>
                <a:gd name="T40" fmla="*/ 57 w 111"/>
                <a:gd name="T41" fmla="*/ 17 h 122"/>
                <a:gd name="T42" fmla="*/ 62 w 111"/>
                <a:gd name="T43" fmla="*/ 11 h 122"/>
                <a:gd name="T44" fmla="*/ 71 w 111"/>
                <a:gd name="T45" fmla="*/ 10 h 122"/>
                <a:gd name="T46" fmla="*/ 77 w 111"/>
                <a:gd name="T47" fmla="*/ 4 h 122"/>
                <a:gd name="T48" fmla="*/ 77 w 111"/>
                <a:gd name="T49" fmla="*/ 1 h 122"/>
                <a:gd name="T50" fmla="*/ 80 w 111"/>
                <a:gd name="T51" fmla="*/ 0 h 122"/>
                <a:gd name="T52" fmla="*/ 81 w 111"/>
                <a:gd name="T53" fmla="*/ 5 h 122"/>
                <a:gd name="T54" fmla="*/ 87 w 111"/>
                <a:gd name="T55" fmla="*/ 6 h 122"/>
                <a:gd name="T56" fmla="*/ 90 w 111"/>
                <a:gd name="T57" fmla="*/ 10 h 122"/>
                <a:gd name="T58" fmla="*/ 95 w 111"/>
                <a:gd name="T59" fmla="*/ 8 h 122"/>
                <a:gd name="T60" fmla="*/ 97 w 111"/>
                <a:gd name="T61" fmla="*/ 6 h 122"/>
                <a:gd name="T62" fmla="*/ 105 w 111"/>
                <a:gd name="T63" fmla="*/ 6 h 122"/>
                <a:gd name="T64" fmla="*/ 110 w 111"/>
                <a:gd name="T65" fmla="*/ 18 h 122"/>
                <a:gd name="T66" fmla="*/ 109 w 111"/>
                <a:gd name="T67" fmla="*/ 23 h 122"/>
                <a:gd name="T68" fmla="*/ 100 w 111"/>
                <a:gd name="T69" fmla="*/ 33 h 122"/>
                <a:gd name="T70" fmla="*/ 102 w 111"/>
                <a:gd name="T71" fmla="*/ 43 h 122"/>
                <a:gd name="T72" fmla="*/ 100 w 111"/>
                <a:gd name="T73" fmla="*/ 53 h 122"/>
                <a:gd name="T74" fmla="*/ 93 w 111"/>
                <a:gd name="T75" fmla="*/ 56 h 122"/>
                <a:gd name="T76" fmla="*/ 87 w 111"/>
                <a:gd name="T77" fmla="*/ 52 h 122"/>
                <a:gd name="T78" fmla="*/ 81 w 111"/>
                <a:gd name="T79" fmla="*/ 56 h 122"/>
                <a:gd name="T80" fmla="*/ 77 w 111"/>
                <a:gd name="T81" fmla="*/ 62 h 122"/>
                <a:gd name="T82" fmla="*/ 83 w 111"/>
                <a:gd name="T83" fmla="*/ 67 h 122"/>
                <a:gd name="T84" fmla="*/ 84 w 111"/>
                <a:gd name="T85" fmla="*/ 76 h 122"/>
                <a:gd name="T86" fmla="*/ 84 w 111"/>
                <a:gd name="T87" fmla="*/ 84 h 122"/>
                <a:gd name="T88" fmla="*/ 89 w 111"/>
                <a:gd name="T89" fmla="*/ 91 h 122"/>
                <a:gd name="T90" fmla="*/ 91 w 111"/>
                <a:gd name="T91" fmla="*/ 99 h 122"/>
                <a:gd name="T92" fmla="*/ 95 w 111"/>
                <a:gd name="T93" fmla="*/ 100 h 122"/>
                <a:gd name="T94" fmla="*/ 100 w 111"/>
                <a:gd name="T95" fmla="*/ 101 h 122"/>
                <a:gd name="T96" fmla="*/ 96 w 111"/>
                <a:gd name="T97" fmla="*/ 109 h 122"/>
                <a:gd name="T98" fmla="*/ 86 w 111"/>
                <a:gd name="T99" fmla="*/ 114 h 122"/>
                <a:gd name="T100" fmla="*/ 79 w 111"/>
                <a:gd name="T101" fmla="*/ 116 h 122"/>
                <a:gd name="T102" fmla="*/ 74 w 111"/>
                <a:gd name="T103" fmla="*/ 121 h 122"/>
                <a:gd name="T104" fmla="*/ 65 w 111"/>
                <a:gd name="T105" fmla="*/ 119 h 122"/>
                <a:gd name="T106" fmla="*/ 61 w 111"/>
                <a:gd name="T107" fmla="*/ 107 h 122"/>
                <a:gd name="T108" fmla="*/ 54 w 111"/>
                <a:gd name="T109" fmla="*/ 104 h 122"/>
                <a:gd name="T110" fmla="*/ 53 w 111"/>
                <a:gd name="T111" fmla="*/ 96 h 122"/>
                <a:gd name="T112" fmla="*/ 48 w 111"/>
                <a:gd name="T113" fmla="*/ 98 h 122"/>
                <a:gd name="T114" fmla="*/ 41 w 111"/>
                <a:gd name="T115" fmla="*/ 100 h 122"/>
                <a:gd name="T116" fmla="*/ 35 w 111"/>
                <a:gd name="T117" fmla="*/ 99 h 122"/>
                <a:gd name="T118" fmla="*/ 31 w 111"/>
                <a:gd name="T119" fmla="*/ 101 h 1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11" h="122">
                  <a:moveTo>
                    <a:pt x="31" y="101"/>
                  </a:moveTo>
                  <a:cubicBezTo>
                    <a:pt x="30" y="100"/>
                    <a:pt x="29" y="99"/>
                    <a:pt x="27" y="99"/>
                  </a:cubicBezTo>
                  <a:cubicBezTo>
                    <a:pt x="27" y="99"/>
                    <a:pt x="27" y="99"/>
                    <a:pt x="27" y="100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8" y="88"/>
                    <a:pt x="16" y="76"/>
                    <a:pt x="17" y="76"/>
                  </a:cubicBezTo>
                  <a:cubicBezTo>
                    <a:pt x="19" y="76"/>
                    <a:pt x="19" y="69"/>
                    <a:pt x="19" y="68"/>
                  </a:cubicBezTo>
                  <a:cubicBezTo>
                    <a:pt x="19" y="67"/>
                    <a:pt x="21" y="64"/>
                    <a:pt x="21" y="64"/>
                  </a:cubicBezTo>
                  <a:cubicBezTo>
                    <a:pt x="21" y="64"/>
                    <a:pt x="14" y="53"/>
                    <a:pt x="11" y="54"/>
                  </a:cubicBezTo>
                  <a:cubicBezTo>
                    <a:pt x="9" y="55"/>
                    <a:pt x="4" y="55"/>
                    <a:pt x="3" y="53"/>
                  </a:cubicBezTo>
                  <a:cubicBezTo>
                    <a:pt x="3" y="52"/>
                    <a:pt x="1" y="41"/>
                    <a:pt x="0" y="36"/>
                  </a:cubicBezTo>
                  <a:cubicBezTo>
                    <a:pt x="2" y="36"/>
                    <a:pt x="5" y="40"/>
                    <a:pt x="7" y="41"/>
                  </a:cubicBezTo>
                  <a:cubicBezTo>
                    <a:pt x="9" y="42"/>
                    <a:pt x="18" y="46"/>
                    <a:pt x="19" y="42"/>
                  </a:cubicBezTo>
                  <a:cubicBezTo>
                    <a:pt x="19" y="39"/>
                    <a:pt x="10" y="34"/>
                    <a:pt x="6" y="32"/>
                  </a:cubicBezTo>
                  <a:cubicBezTo>
                    <a:pt x="5" y="32"/>
                    <a:pt x="5" y="32"/>
                    <a:pt x="4" y="31"/>
                  </a:cubicBezTo>
                  <a:cubicBezTo>
                    <a:pt x="6" y="29"/>
                    <a:pt x="8" y="26"/>
                    <a:pt x="9" y="25"/>
                  </a:cubicBezTo>
                  <a:cubicBezTo>
                    <a:pt x="10" y="22"/>
                    <a:pt x="12" y="21"/>
                    <a:pt x="16" y="22"/>
                  </a:cubicBezTo>
                  <a:cubicBezTo>
                    <a:pt x="21" y="23"/>
                    <a:pt x="20" y="24"/>
                    <a:pt x="24" y="24"/>
                  </a:cubicBezTo>
                  <a:cubicBezTo>
                    <a:pt x="28" y="23"/>
                    <a:pt x="31" y="25"/>
                    <a:pt x="33" y="28"/>
                  </a:cubicBezTo>
                  <a:cubicBezTo>
                    <a:pt x="35" y="32"/>
                    <a:pt x="37" y="33"/>
                    <a:pt x="41" y="35"/>
                  </a:cubicBezTo>
                  <a:cubicBezTo>
                    <a:pt x="44" y="36"/>
                    <a:pt x="49" y="29"/>
                    <a:pt x="51" y="27"/>
                  </a:cubicBezTo>
                  <a:cubicBezTo>
                    <a:pt x="54" y="25"/>
                    <a:pt x="56" y="20"/>
                    <a:pt x="57" y="17"/>
                  </a:cubicBezTo>
                  <a:cubicBezTo>
                    <a:pt x="57" y="14"/>
                    <a:pt x="58" y="14"/>
                    <a:pt x="62" y="11"/>
                  </a:cubicBezTo>
                  <a:cubicBezTo>
                    <a:pt x="65" y="7"/>
                    <a:pt x="67" y="10"/>
                    <a:pt x="71" y="10"/>
                  </a:cubicBezTo>
                  <a:cubicBezTo>
                    <a:pt x="75" y="10"/>
                    <a:pt x="75" y="8"/>
                    <a:pt x="77" y="4"/>
                  </a:cubicBezTo>
                  <a:cubicBezTo>
                    <a:pt x="77" y="2"/>
                    <a:pt x="77" y="2"/>
                    <a:pt x="77" y="1"/>
                  </a:cubicBezTo>
                  <a:cubicBezTo>
                    <a:pt x="80" y="0"/>
                    <a:pt x="80" y="0"/>
                    <a:pt x="80" y="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7" y="6"/>
                    <a:pt x="87" y="6"/>
                    <a:pt x="87" y="6"/>
                  </a:cubicBezTo>
                  <a:cubicBezTo>
                    <a:pt x="87" y="6"/>
                    <a:pt x="89" y="10"/>
                    <a:pt x="90" y="10"/>
                  </a:cubicBezTo>
                  <a:cubicBezTo>
                    <a:pt x="92" y="10"/>
                    <a:pt x="95" y="10"/>
                    <a:pt x="95" y="8"/>
                  </a:cubicBezTo>
                  <a:cubicBezTo>
                    <a:pt x="95" y="7"/>
                    <a:pt x="97" y="6"/>
                    <a:pt x="97" y="6"/>
                  </a:cubicBezTo>
                  <a:cubicBezTo>
                    <a:pt x="105" y="6"/>
                    <a:pt x="105" y="6"/>
                    <a:pt x="105" y="6"/>
                  </a:cubicBezTo>
                  <a:cubicBezTo>
                    <a:pt x="106" y="9"/>
                    <a:pt x="108" y="16"/>
                    <a:pt x="110" y="18"/>
                  </a:cubicBezTo>
                  <a:cubicBezTo>
                    <a:pt x="111" y="20"/>
                    <a:pt x="110" y="21"/>
                    <a:pt x="109" y="23"/>
                  </a:cubicBezTo>
                  <a:cubicBezTo>
                    <a:pt x="108" y="25"/>
                    <a:pt x="102" y="31"/>
                    <a:pt x="100" y="33"/>
                  </a:cubicBezTo>
                  <a:cubicBezTo>
                    <a:pt x="98" y="35"/>
                    <a:pt x="101" y="39"/>
                    <a:pt x="102" y="43"/>
                  </a:cubicBezTo>
                  <a:cubicBezTo>
                    <a:pt x="104" y="46"/>
                    <a:pt x="102" y="48"/>
                    <a:pt x="100" y="53"/>
                  </a:cubicBezTo>
                  <a:cubicBezTo>
                    <a:pt x="97" y="57"/>
                    <a:pt x="98" y="56"/>
                    <a:pt x="93" y="56"/>
                  </a:cubicBezTo>
                  <a:cubicBezTo>
                    <a:pt x="88" y="56"/>
                    <a:pt x="88" y="53"/>
                    <a:pt x="87" y="52"/>
                  </a:cubicBezTo>
                  <a:cubicBezTo>
                    <a:pt x="86" y="51"/>
                    <a:pt x="81" y="53"/>
                    <a:pt x="81" y="56"/>
                  </a:cubicBezTo>
                  <a:cubicBezTo>
                    <a:pt x="81" y="59"/>
                    <a:pt x="78" y="61"/>
                    <a:pt x="77" y="62"/>
                  </a:cubicBezTo>
                  <a:cubicBezTo>
                    <a:pt x="75" y="64"/>
                    <a:pt x="80" y="65"/>
                    <a:pt x="83" y="67"/>
                  </a:cubicBezTo>
                  <a:cubicBezTo>
                    <a:pt x="85" y="69"/>
                    <a:pt x="85" y="73"/>
                    <a:pt x="84" y="76"/>
                  </a:cubicBezTo>
                  <a:cubicBezTo>
                    <a:pt x="83" y="79"/>
                    <a:pt x="83" y="81"/>
                    <a:pt x="84" y="84"/>
                  </a:cubicBezTo>
                  <a:cubicBezTo>
                    <a:pt x="84" y="87"/>
                    <a:pt x="88" y="91"/>
                    <a:pt x="89" y="91"/>
                  </a:cubicBezTo>
                  <a:cubicBezTo>
                    <a:pt x="91" y="92"/>
                    <a:pt x="91" y="96"/>
                    <a:pt x="91" y="99"/>
                  </a:cubicBezTo>
                  <a:cubicBezTo>
                    <a:pt x="90" y="101"/>
                    <a:pt x="92" y="101"/>
                    <a:pt x="95" y="100"/>
                  </a:cubicBezTo>
                  <a:cubicBezTo>
                    <a:pt x="98" y="99"/>
                    <a:pt x="100" y="98"/>
                    <a:pt x="100" y="101"/>
                  </a:cubicBezTo>
                  <a:cubicBezTo>
                    <a:pt x="100" y="103"/>
                    <a:pt x="99" y="106"/>
                    <a:pt x="96" y="109"/>
                  </a:cubicBezTo>
                  <a:cubicBezTo>
                    <a:pt x="93" y="112"/>
                    <a:pt x="92" y="116"/>
                    <a:pt x="86" y="114"/>
                  </a:cubicBezTo>
                  <a:cubicBezTo>
                    <a:pt x="80" y="113"/>
                    <a:pt x="80" y="114"/>
                    <a:pt x="79" y="116"/>
                  </a:cubicBezTo>
                  <a:cubicBezTo>
                    <a:pt x="78" y="118"/>
                    <a:pt x="77" y="120"/>
                    <a:pt x="74" y="121"/>
                  </a:cubicBezTo>
                  <a:cubicBezTo>
                    <a:pt x="70" y="122"/>
                    <a:pt x="68" y="122"/>
                    <a:pt x="65" y="119"/>
                  </a:cubicBezTo>
                  <a:cubicBezTo>
                    <a:pt x="62" y="117"/>
                    <a:pt x="62" y="110"/>
                    <a:pt x="61" y="107"/>
                  </a:cubicBezTo>
                  <a:cubicBezTo>
                    <a:pt x="61" y="104"/>
                    <a:pt x="54" y="105"/>
                    <a:pt x="54" y="104"/>
                  </a:cubicBezTo>
                  <a:cubicBezTo>
                    <a:pt x="53" y="103"/>
                    <a:pt x="53" y="99"/>
                    <a:pt x="53" y="96"/>
                  </a:cubicBezTo>
                  <a:cubicBezTo>
                    <a:pt x="53" y="93"/>
                    <a:pt x="48" y="96"/>
                    <a:pt x="48" y="98"/>
                  </a:cubicBezTo>
                  <a:cubicBezTo>
                    <a:pt x="48" y="101"/>
                    <a:pt x="44" y="100"/>
                    <a:pt x="41" y="100"/>
                  </a:cubicBezTo>
                  <a:cubicBezTo>
                    <a:pt x="38" y="99"/>
                    <a:pt x="35" y="99"/>
                    <a:pt x="35" y="99"/>
                  </a:cubicBezTo>
                  <a:lnTo>
                    <a:pt x="31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5" name="Freeform 25"/>
            <p:cNvSpPr>
              <a:spLocks/>
            </p:cNvSpPr>
            <p:nvPr/>
          </p:nvSpPr>
          <p:spPr bwMode="auto">
            <a:xfrm>
              <a:off x="1519" y="3224"/>
              <a:ext cx="287" cy="317"/>
            </a:xfrm>
            <a:custGeom>
              <a:avLst/>
              <a:gdLst>
                <a:gd name="T0" fmla="*/ 39 w 287"/>
                <a:gd name="T1" fmla="*/ 121 h 317"/>
                <a:gd name="T2" fmla="*/ 62 w 287"/>
                <a:gd name="T3" fmla="*/ 121 h 317"/>
                <a:gd name="T4" fmla="*/ 93 w 287"/>
                <a:gd name="T5" fmla="*/ 115 h 317"/>
                <a:gd name="T6" fmla="*/ 106 w 287"/>
                <a:gd name="T7" fmla="*/ 67 h 317"/>
                <a:gd name="T8" fmla="*/ 116 w 287"/>
                <a:gd name="T9" fmla="*/ 48 h 317"/>
                <a:gd name="T10" fmla="*/ 110 w 287"/>
                <a:gd name="T11" fmla="*/ 25 h 317"/>
                <a:gd name="T12" fmla="*/ 156 w 287"/>
                <a:gd name="T13" fmla="*/ 0 h 317"/>
                <a:gd name="T14" fmla="*/ 173 w 287"/>
                <a:gd name="T15" fmla="*/ 27 h 317"/>
                <a:gd name="T16" fmla="*/ 173 w 287"/>
                <a:gd name="T17" fmla="*/ 46 h 317"/>
                <a:gd name="T18" fmla="*/ 158 w 287"/>
                <a:gd name="T19" fmla="*/ 62 h 317"/>
                <a:gd name="T20" fmla="*/ 148 w 287"/>
                <a:gd name="T21" fmla="*/ 85 h 317"/>
                <a:gd name="T22" fmla="*/ 156 w 287"/>
                <a:gd name="T23" fmla="*/ 104 h 317"/>
                <a:gd name="T24" fmla="*/ 154 w 287"/>
                <a:gd name="T25" fmla="*/ 133 h 317"/>
                <a:gd name="T26" fmla="*/ 171 w 287"/>
                <a:gd name="T27" fmla="*/ 127 h 317"/>
                <a:gd name="T28" fmla="*/ 185 w 287"/>
                <a:gd name="T29" fmla="*/ 110 h 317"/>
                <a:gd name="T30" fmla="*/ 206 w 287"/>
                <a:gd name="T31" fmla="*/ 125 h 317"/>
                <a:gd name="T32" fmla="*/ 227 w 287"/>
                <a:gd name="T33" fmla="*/ 129 h 317"/>
                <a:gd name="T34" fmla="*/ 241 w 287"/>
                <a:gd name="T35" fmla="*/ 121 h 317"/>
                <a:gd name="T36" fmla="*/ 275 w 287"/>
                <a:gd name="T37" fmla="*/ 137 h 317"/>
                <a:gd name="T38" fmla="*/ 287 w 287"/>
                <a:gd name="T39" fmla="*/ 162 h 317"/>
                <a:gd name="T40" fmla="*/ 254 w 287"/>
                <a:gd name="T41" fmla="*/ 196 h 317"/>
                <a:gd name="T42" fmla="*/ 258 w 287"/>
                <a:gd name="T43" fmla="*/ 213 h 317"/>
                <a:gd name="T44" fmla="*/ 243 w 287"/>
                <a:gd name="T45" fmla="*/ 242 h 317"/>
                <a:gd name="T46" fmla="*/ 231 w 287"/>
                <a:gd name="T47" fmla="*/ 225 h 317"/>
                <a:gd name="T48" fmla="*/ 193 w 287"/>
                <a:gd name="T49" fmla="*/ 210 h 317"/>
                <a:gd name="T50" fmla="*/ 168 w 287"/>
                <a:gd name="T51" fmla="*/ 254 h 317"/>
                <a:gd name="T52" fmla="*/ 143 w 287"/>
                <a:gd name="T53" fmla="*/ 248 h 317"/>
                <a:gd name="T54" fmla="*/ 127 w 287"/>
                <a:gd name="T55" fmla="*/ 281 h 317"/>
                <a:gd name="T56" fmla="*/ 102 w 287"/>
                <a:gd name="T57" fmla="*/ 317 h 317"/>
                <a:gd name="T58" fmla="*/ 85 w 287"/>
                <a:gd name="T59" fmla="*/ 279 h 317"/>
                <a:gd name="T60" fmla="*/ 87 w 287"/>
                <a:gd name="T61" fmla="*/ 242 h 317"/>
                <a:gd name="T62" fmla="*/ 71 w 287"/>
                <a:gd name="T63" fmla="*/ 221 h 317"/>
                <a:gd name="T64" fmla="*/ 46 w 287"/>
                <a:gd name="T65" fmla="*/ 208 h 317"/>
                <a:gd name="T66" fmla="*/ 31 w 287"/>
                <a:gd name="T67" fmla="*/ 213 h 317"/>
                <a:gd name="T68" fmla="*/ 0 w 287"/>
                <a:gd name="T69" fmla="*/ 198 h 317"/>
                <a:gd name="T70" fmla="*/ 27 w 287"/>
                <a:gd name="T71" fmla="*/ 177 h 317"/>
                <a:gd name="T72" fmla="*/ 62 w 287"/>
                <a:gd name="T73" fmla="*/ 165 h 317"/>
                <a:gd name="T74" fmla="*/ 29 w 287"/>
                <a:gd name="T75" fmla="*/ 133 h 3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7" h="317">
                  <a:moveTo>
                    <a:pt x="29" y="133"/>
                  </a:moveTo>
                  <a:lnTo>
                    <a:pt x="39" y="121"/>
                  </a:lnTo>
                  <a:lnTo>
                    <a:pt x="56" y="117"/>
                  </a:lnTo>
                  <a:lnTo>
                    <a:pt x="62" y="121"/>
                  </a:lnTo>
                  <a:lnTo>
                    <a:pt x="73" y="115"/>
                  </a:lnTo>
                  <a:lnTo>
                    <a:pt x="93" y="115"/>
                  </a:lnTo>
                  <a:lnTo>
                    <a:pt x="96" y="79"/>
                  </a:lnTo>
                  <a:lnTo>
                    <a:pt x="106" y="67"/>
                  </a:lnTo>
                  <a:lnTo>
                    <a:pt x="106" y="56"/>
                  </a:lnTo>
                  <a:lnTo>
                    <a:pt x="116" y="48"/>
                  </a:lnTo>
                  <a:lnTo>
                    <a:pt x="100" y="33"/>
                  </a:lnTo>
                  <a:lnTo>
                    <a:pt x="110" y="25"/>
                  </a:lnTo>
                  <a:lnTo>
                    <a:pt x="123" y="33"/>
                  </a:lnTo>
                  <a:lnTo>
                    <a:pt x="156" y="0"/>
                  </a:lnTo>
                  <a:lnTo>
                    <a:pt x="175" y="17"/>
                  </a:lnTo>
                  <a:lnTo>
                    <a:pt x="173" y="27"/>
                  </a:lnTo>
                  <a:lnTo>
                    <a:pt x="181" y="33"/>
                  </a:lnTo>
                  <a:lnTo>
                    <a:pt x="173" y="46"/>
                  </a:lnTo>
                  <a:lnTo>
                    <a:pt x="171" y="62"/>
                  </a:lnTo>
                  <a:lnTo>
                    <a:pt x="158" y="62"/>
                  </a:lnTo>
                  <a:lnTo>
                    <a:pt x="154" y="75"/>
                  </a:lnTo>
                  <a:lnTo>
                    <a:pt x="148" y="85"/>
                  </a:lnTo>
                  <a:lnTo>
                    <a:pt x="146" y="96"/>
                  </a:lnTo>
                  <a:lnTo>
                    <a:pt x="156" y="104"/>
                  </a:lnTo>
                  <a:lnTo>
                    <a:pt x="156" y="125"/>
                  </a:lnTo>
                  <a:lnTo>
                    <a:pt x="154" y="133"/>
                  </a:lnTo>
                  <a:lnTo>
                    <a:pt x="160" y="137"/>
                  </a:lnTo>
                  <a:lnTo>
                    <a:pt x="171" y="127"/>
                  </a:lnTo>
                  <a:lnTo>
                    <a:pt x="173" y="115"/>
                  </a:lnTo>
                  <a:lnTo>
                    <a:pt x="185" y="110"/>
                  </a:lnTo>
                  <a:lnTo>
                    <a:pt x="200" y="121"/>
                  </a:lnTo>
                  <a:lnTo>
                    <a:pt x="206" y="125"/>
                  </a:lnTo>
                  <a:lnTo>
                    <a:pt x="218" y="115"/>
                  </a:lnTo>
                  <a:lnTo>
                    <a:pt x="227" y="129"/>
                  </a:lnTo>
                  <a:lnTo>
                    <a:pt x="235" y="129"/>
                  </a:lnTo>
                  <a:lnTo>
                    <a:pt x="241" y="121"/>
                  </a:lnTo>
                  <a:lnTo>
                    <a:pt x="252" y="121"/>
                  </a:lnTo>
                  <a:lnTo>
                    <a:pt x="275" y="137"/>
                  </a:lnTo>
                  <a:lnTo>
                    <a:pt x="287" y="148"/>
                  </a:lnTo>
                  <a:lnTo>
                    <a:pt x="287" y="162"/>
                  </a:lnTo>
                  <a:lnTo>
                    <a:pt x="262" y="183"/>
                  </a:lnTo>
                  <a:lnTo>
                    <a:pt x="254" y="196"/>
                  </a:lnTo>
                  <a:lnTo>
                    <a:pt x="258" y="204"/>
                  </a:lnTo>
                  <a:lnTo>
                    <a:pt x="258" y="213"/>
                  </a:lnTo>
                  <a:lnTo>
                    <a:pt x="256" y="229"/>
                  </a:lnTo>
                  <a:lnTo>
                    <a:pt x="243" y="242"/>
                  </a:lnTo>
                  <a:lnTo>
                    <a:pt x="227" y="238"/>
                  </a:lnTo>
                  <a:lnTo>
                    <a:pt x="231" y="225"/>
                  </a:lnTo>
                  <a:lnTo>
                    <a:pt x="210" y="221"/>
                  </a:lnTo>
                  <a:lnTo>
                    <a:pt x="193" y="210"/>
                  </a:lnTo>
                  <a:lnTo>
                    <a:pt x="175" y="233"/>
                  </a:lnTo>
                  <a:lnTo>
                    <a:pt x="168" y="254"/>
                  </a:lnTo>
                  <a:lnTo>
                    <a:pt x="156" y="256"/>
                  </a:lnTo>
                  <a:lnTo>
                    <a:pt x="143" y="248"/>
                  </a:lnTo>
                  <a:lnTo>
                    <a:pt x="129" y="256"/>
                  </a:lnTo>
                  <a:lnTo>
                    <a:pt x="127" y="281"/>
                  </a:lnTo>
                  <a:lnTo>
                    <a:pt x="112" y="306"/>
                  </a:lnTo>
                  <a:lnTo>
                    <a:pt x="102" y="317"/>
                  </a:lnTo>
                  <a:lnTo>
                    <a:pt x="91" y="302"/>
                  </a:lnTo>
                  <a:lnTo>
                    <a:pt x="85" y="279"/>
                  </a:lnTo>
                  <a:lnTo>
                    <a:pt x="85" y="265"/>
                  </a:lnTo>
                  <a:lnTo>
                    <a:pt x="87" y="242"/>
                  </a:lnTo>
                  <a:lnTo>
                    <a:pt x="73" y="238"/>
                  </a:lnTo>
                  <a:lnTo>
                    <a:pt x="71" y="221"/>
                  </a:lnTo>
                  <a:lnTo>
                    <a:pt x="58" y="221"/>
                  </a:lnTo>
                  <a:lnTo>
                    <a:pt x="46" y="208"/>
                  </a:lnTo>
                  <a:lnTo>
                    <a:pt x="37" y="219"/>
                  </a:lnTo>
                  <a:lnTo>
                    <a:pt x="31" y="213"/>
                  </a:lnTo>
                  <a:lnTo>
                    <a:pt x="16" y="219"/>
                  </a:lnTo>
                  <a:lnTo>
                    <a:pt x="0" y="198"/>
                  </a:lnTo>
                  <a:lnTo>
                    <a:pt x="18" y="177"/>
                  </a:lnTo>
                  <a:lnTo>
                    <a:pt x="27" y="177"/>
                  </a:lnTo>
                  <a:lnTo>
                    <a:pt x="43" y="181"/>
                  </a:lnTo>
                  <a:lnTo>
                    <a:pt x="62" y="165"/>
                  </a:lnTo>
                  <a:lnTo>
                    <a:pt x="29" y="131"/>
                  </a:lnTo>
                  <a:lnTo>
                    <a:pt x="29" y="1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6" name="Freeform 26"/>
            <p:cNvSpPr>
              <a:spLocks/>
            </p:cNvSpPr>
            <p:nvPr/>
          </p:nvSpPr>
          <p:spPr bwMode="auto">
            <a:xfrm>
              <a:off x="1317" y="3332"/>
              <a:ext cx="264" cy="175"/>
            </a:xfrm>
            <a:custGeom>
              <a:avLst/>
              <a:gdLst>
                <a:gd name="T0" fmla="*/ 12 w 264"/>
                <a:gd name="T1" fmla="*/ 113 h 175"/>
                <a:gd name="T2" fmla="*/ 12 w 264"/>
                <a:gd name="T3" fmla="*/ 100 h 175"/>
                <a:gd name="T4" fmla="*/ 0 w 264"/>
                <a:gd name="T5" fmla="*/ 88 h 175"/>
                <a:gd name="T6" fmla="*/ 2 w 264"/>
                <a:gd name="T7" fmla="*/ 73 h 175"/>
                <a:gd name="T8" fmla="*/ 12 w 264"/>
                <a:gd name="T9" fmla="*/ 65 h 175"/>
                <a:gd name="T10" fmla="*/ 20 w 264"/>
                <a:gd name="T11" fmla="*/ 65 h 175"/>
                <a:gd name="T12" fmla="*/ 29 w 264"/>
                <a:gd name="T13" fmla="*/ 57 h 175"/>
                <a:gd name="T14" fmla="*/ 43 w 264"/>
                <a:gd name="T15" fmla="*/ 54 h 175"/>
                <a:gd name="T16" fmla="*/ 56 w 264"/>
                <a:gd name="T17" fmla="*/ 50 h 175"/>
                <a:gd name="T18" fmla="*/ 72 w 264"/>
                <a:gd name="T19" fmla="*/ 48 h 175"/>
                <a:gd name="T20" fmla="*/ 83 w 264"/>
                <a:gd name="T21" fmla="*/ 38 h 175"/>
                <a:gd name="T22" fmla="*/ 87 w 264"/>
                <a:gd name="T23" fmla="*/ 23 h 175"/>
                <a:gd name="T24" fmla="*/ 95 w 264"/>
                <a:gd name="T25" fmla="*/ 15 h 175"/>
                <a:gd name="T26" fmla="*/ 106 w 264"/>
                <a:gd name="T27" fmla="*/ 25 h 175"/>
                <a:gd name="T28" fmla="*/ 122 w 264"/>
                <a:gd name="T29" fmla="*/ 25 h 175"/>
                <a:gd name="T30" fmla="*/ 122 w 264"/>
                <a:gd name="T31" fmla="*/ 13 h 175"/>
                <a:gd name="T32" fmla="*/ 150 w 264"/>
                <a:gd name="T33" fmla="*/ 13 h 175"/>
                <a:gd name="T34" fmla="*/ 158 w 264"/>
                <a:gd name="T35" fmla="*/ 17 h 175"/>
                <a:gd name="T36" fmla="*/ 162 w 264"/>
                <a:gd name="T37" fmla="*/ 9 h 175"/>
                <a:gd name="T38" fmla="*/ 172 w 264"/>
                <a:gd name="T39" fmla="*/ 11 h 175"/>
                <a:gd name="T40" fmla="*/ 187 w 264"/>
                <a:gd name="T41" fmla="*/ 0 h 175"/>
                <a:gd name="T42" fmla="*/ 197 w 264"/>
                <a:gd name="T43" fmla="*/ 2 h 175"/>
                <a:gd name="T44" fmla="*/ 208 w 264"/>
                <a:gd name="T45" fmla="*/ 19 h 175"/>
                <a:gd name="T46" fmla="*/ 227 w 264"/>
                <a:gd name="T47" fmla="*/ 19 h 175"/>
                <a:gd name="T48" fmla="*/ 231 w 264"/>
                <a:gd name="T49" fmla="*/ 25 h 175"/>
                <a:gd name="T50" fmla="*/ 231 w 264"/>
                <a:gd name="T51" fmla="*/ 23 h 175"/>
                <a:gd name="T52" fmla="*/ 264 w 264"/>
                <a:gd name="T53" fmla="*/ 57 h 175"/>
                <a:gd name="T54" fmla="*/ 245 w 264"/>
                <a:gd name="T55" fmla="*/ 73 h 175"/>
                <a:gd name="T56" fmla="*/ 229 w 264"/>
                <a:gd name="T57" fmla="*/ 69 h 175"/>
                <a:gd name="T58" fmla="*/ 220 w 264"/>
                <a:gd name="T59" fmla="*/ 69 h 175"/>
                <a:gd name="T60" fmla="*/ 202 w 264"/>
                <a:gd name="T61" fmla="*/ 90 h 175"/>
                <a:gd name="T62" fmla="*/ 181 w 264"/>
                <a:gd name="T63" fmla="*/ 77 h 175"/>
                <a:gd name="T64" fmla="*/ 175 w 264"/>
                <a:gd name="T65" fmla="*/ 88 h 175"/>
                <a:gd name="T66" fmla="*/ 156 w 264"/>
                <a:gd name="T67" fmla="*/ 88 h 175"/>
                <a:gd name="T68" fmla="*/ 158 w 264"/>
                <a:gd name="T69" fmla="*/ 100 h 175"/>
                <a:gd name="T70" fmla="*/ 147 w 264"/>
                <a:gd name="T71" fmla="*/ 111 h 175"/>
                <a:gd name="T72" fmla="*/ 156 w 264"/>
                <a:gd name="T73" fmla="*/ 123 h 175"/>
                <a:gd name="T74" fmla="*/ 135 w 264"/>
                <a:gd name="T75" fmla="*/ 138 h 175"/>
                <a:gd name="T76" fmla="*/ 135 w 264"/>
                <a:gd name="T77" fmla="*/ 155 h 175"/>
                <a:gd name="T78" fmla="*/ 112 w 264"/>
                <a:gd name="T79" fmla="*/ 173 h 175"/>
                <a:gd name="T80" fmla="*/ 118 w 264"/>
                <a:gd name="T81" fmla="*/ 175 h 175"/>
                <a:gd name="T82" fmla="*/ 108 w 264"/>
                <a:gd name="T83" fmla="*/ 171 h 175"/>
                <a:gd name="T84" fmla="*/ 108 w 264"/>
                <a:gd name="T85" fmla="*/ 159 h 175"/>
                <a:gd name="T86" fmla="*/ 95 w 264"/>
                <a:gd name="T87" fmla="*/ 157 h 175"/>
                <a:gd name="T88" fmla="*/ 91 w 264"/>
                <a:gd name="T89" fmla="*/ 165 h 175"/>
                <a:gd name="T90" fmla="*/ 79 w 264"/>
                <a:gd name="T91" fmla="*/ 163 h 175"/>
                <a:gd name="T92" fmla="*/ 68 w 264"/>
                <a:gd name="T93" fmla="*/ 169 h 175"/>
                <a:gd name="T94" fmla="*/ 56 w 264"/>
                <a:gd name="T95" fmla="*/ 169 h 175"/>
                <a:gd name="T96" fmla="*/ 56 w 264"/>
                <a:gd name="T97" fmla="*/ 161 h 175"/>
                <a:gd name="T98" fmla="*/ 45 w 264"/>
                <a:gd name="T99" fmla="*/ 150 h 175"/>
                <a:gd name="T100" fmla="*/ 45 w 264"/>
                <a:gd name="T101" fmla="*/ 136 h 175"/>
                <a:gd name="T102" fmla="*/ 35 w 264"/>
                <a:gd name="T103" fmla="*/ 127 h 175"/>
                <a:gd name="T104" fmla="*/ 35 w 264"/>
                <a:gd name="T105" fmla="*/ 117 h 175"/>
                <a:gd name="T106" fmla="*/ 20 w 264"/>
                <a:gd name="T107" fmla="*/ 117 h 175"/>
                <a:gd name="T108" fmla="*/ 12 w 264"/>
                <a:gd name="T109" fmla="*/ 113 h 1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4" h="175">
                  <a:moveTo>
                    <a:pt x="12" y="113"/>
                  </a:moveTo>
                  <a:lnTo>
                    <a:pt x="12" y="100"/>
                  </a:lnTo>
                  <a:lnTo>
                    <a:pt x="0" y="88"/>
                  </a:lnTo>
                  <a:lnTo>
                    <a:pt x="2" y="73"/>
                  </a:lnTo>
                  <a:lnTo>
                    <a:pt x="12" y="65"/>
                  </a:lnTo>
                  <a:lnTo>
                    <a:pt x="20" y="65"/>
                  </a:lnTo>
                  <a:lnTo>
                    <a:pt x="29" y="57"/>
                  </a:lnTo>
                  <a:lnTo>
                    <a:pt x="43" y="54"/>
                  </a:lnTo>
                  <a:lnTo>
                    <a:pt x="56" y="50"/>
                  </a:lnTo>
                  <a:lnTo>
                    <a:pt x="72" y="48"/>
                  </a:lnTo>
                  <a:lnTo>
                    <a:pt x="83" y="38"/>
                  </a:lnTo>
                  <a:lnTo>
                    <a:pt x="87" y="23"/>
                  </a:lnTo>
                  <a:lnTo>
                    <a:pt x="95" y="15"/>
                  </a:lnTo>
                  <a:lnTo>
                    <a:pt x="106" y="25"/>
                  </a:lnTo>
                  <a:lnTo>
                    <a:pt x="122" y="25"/>
                  </a:lnTo>
                  <a:lnTo>
                    <a:pt x="122" y="13"/>
                  </a:lnTo>
                  <a:lnTo>
                    <a:pt x="150" y="13"/>
                  </a:lnTo>
                  <a:lnTo>
                    <a:pt x="158" y="17"/>
                  </a:lnTo>
                  <a:lnTo>
                    <a:pt x="162" y="9"/>
                  </a:lnTo>
                  <a:lnTo>
                    <a:pt x="172" y="11"/>
                  </a:lnTo>
                  <a:lnTo>
                    <a:pt x="187" y="0"/>
                  </a:lnTo>
                  <a:lnTo>
                    <a:pt x="197" y="2"/>
                  </a:lnTo>
                  <a:lnTo>
                    <a:pt x="208" y="19"/>
                  </a:lnTo>
                  <a:lnTo>
                    <a:pt x="227" y="19"/>
                  </a:lnTo>
                  <a:lnTo>
                    <a:pt x="231" y="25"/>
                  </a:lnTo>
                  <a:lnTo>
                    <a:pt x="231" y="23"/>
                  </a:lnTo>
                  <a:lnTo>
                    <a:pt x="264" y="57"/>
                  </a:lnTo>
                  <a:lnTo>
                    <a:pt x="245" y="73"/>
                  </a:lnTo>
                  <a:lnTo>
                    <a:pt x="229" y="69"/>
                  </a:lnTo>
                  <a:lnTo>
                    <a:pt x="220" y="69"/>
                  </a:lnTo>
                  <a:lnTo>
                    <a:pt x="202" y="90"/>
                  </a:lnTo>
                  <a:lnTo>
                    <a:pt x="181" y="77"/>
                  </a:lnTo>
                  <a:lnTo>
                    <a:pt x="175" y="88"/>
                  </a:lnTo>
                  <a:lnTo>
                    <a:pt x="156" y="88"/>
                  </a:lnTo>
                  <a:lnTo>
                    <a:pt x="158" y="100"/>
                  </a:lnTo>
                  <a:lnTo>
                    <a:pt x="147" y="111"/>
                  </a:lnTo>
                  <a:lnTo>
                    <a:pt x="156" y="123"/>
                  </a:lnTo>
                  <a:lnTo>
                    <a:pt x="135" y="138"/>
                  </a:lnTo>
                  <a:lnTo>
                    <a:pt x="135" y="155"/>
                  </a:lnTo>
                  <a:lnTo>
                    <a:pt x="112" y="173"/>
                  </a:lnTo>
                  <a:lnTo>
                    <a:pt x="118" y="175"/>
                  </a:lnTo>
                  <a:lnTo>
                    <a:pt x="108" y="171"/>
                  </a:lnTo>
                  <a:lnTo>
                    <a:pt x="108" y="159"/>
                  </a:lnTo>
                  <a:lnTo>
                    <a:pt x="95" y="157"/>
                  </a:lnTo>
                  <a:lnTo>
                    <a:pt x="91" y="165"/>
                  </a:lnTo>
                  <a:lnTo>
                    <a:pt x="79" y="163"/>
                  </a:lnTo>
                  <a:lnTo>
                    <a:pt x="68" y="169"/>
                  </a:lnTo>
                  <a:lnTo>
                    <a:pt x="56" y="169"/>
                  </a:lnTo>
                  <a:lnTo>
                    <a:pt x="56" y="161"/>
                  </a:lnTo>
                  <a:lnTo>
                    <a:pt x="45" y="150"/>
                  </a:lnTo>
                  <a:lnTo>
                    <a:pt x="45" y="136"/>
                  </a:lnTo>
                  <a:lnTo>
                    <a:pt x="35" y="127"/>
                  </a:lnTo>
                  <a:lnTo>
                    <a:pt x="35" y="117"/>
                  </a:lnTo>
                  <a:lnTo>
                    <a:pt x="20" y="117"/>
                  </a:lnTo>
                  <a:lnTo>
                    <a:pt x="12" y="1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7" name="Freeform 27"/>
            <p:cNvSpPr>
              <a:spLocks/>
            </p:cNvSpPr>
            <p:nvPr/>
          </p:nvSpPr>
          <p:spPr bwMode="auto">
            <a:xfrm>
              <a:off x="1248" y="3478"/>
              <a:ext cx="148" cy="156"/>
            </a:xfrm>
            <a:custGeom>
              <a:avLst/>
              <a:gdLst>
                <a:gd name="T0" fmla="*/ 0 w 71"/>
                <a:gd name="T1" fmla="*/ 37 h 75"/>
                <a:gd name="T2" fmla="*/ 0 w 71"/>
                <a:gd name="T3" fmla="*/ 36 h 75"/>
                <a:gd name="T4" fmla="*/ 8 w 71"/>
                <a:gd name="T5" fmla="*/ 37 h 75"/>
                <a:gd name="T6" fmla="*/ 8 w 71"/>
                <a:gd name="T7" fmla="*/ 27 h 75"/>
                <a:gd name="T8" fmla="*/ 5 w 71"/>
                <a:gd name="T9" fmla="*/ 22 h 75"/>
                <a:gd name="T10" fmla="*/ 7 w 71"/>
                <a:gd name="T11" fmla="*/ 12 h 75"/>
                <a:gd name="T12" fmla="*/ 6 w 71"/>
                <a:gd name="T13" fmla="*/ 6 h 75"/>
                <a:gd name="T14" fmla="*/ 12 w 71"/>
                <a:gd name="T15" fmla="*/ 0 h 75"/>
                <a:gd name="T16" fmla="*/ 16 w 71"/>
                <a:gd name="T17" fmla="*/ 0 h 75"/>
                <a:gd name="T18" fmla="*/ 18 w 71"/>
                <a:gd name="T19" fmla="*/ 5 h 75"/>
                <a:gd name="T20" fmla="*/ 22 w 71"/>
                <a:gd name="T21" fmla="*/ 5 h 75"/>
                <a:gd name="T22" fmla="*/ 27 w 71"/>
                <a:gd name="T23" fmla="*/ 9 h 75"/>
                <a:gd name="T24" fmla="*/ 34 w 71"/>
                <a:gd name="T25" fmla="*/ 10 h 75"/>
                <a:gd name="T26" fmla="*/ 39 w 71"/>
                <a:gd name="T27" fmla="*/ 14 h 75"/>
                <a:gd name="T28" fmla="*/ 39 w 71"/>
                <a:gd name="T29" fmla="*/ 22 h 75"/>
                <a:gd name="T30" fmla="*/ 45 w 71"/>
                <a:gd name="T31" fmla="*/ 28 h 75"/>
                <a:gd name="T32" fmla="*/ 49 w 71"/>
                <a:gd name="T33" fmla="*/ 27 h 75"/>
                <a:gd name="T34" fmla="*/ 56 w 71"/>
                <a:gd name="T35" fmla="*/ 28 h 75"/>
                <a:gd name="T36" fmla="*/ 62 w 71"/>
                <a:gd name="T37" fmla="*/ 34 h 75"/>
                <a:gd name="T38" fmla="*/ 69 w 71"/>
                <a:gd name="T39" fmla="*/ 36 h 75"/>
                <a:gd name="T40" fmla="*/ 71 w 71"/>
                <a:gd name="T41" fmla="*/ 43 h 75"/>
                <a:gd name="T42" fmla="*/ 69 w 71"/>
                <a:gd name="T43" fmla="*/ 49 h 75"/>
                <a:gd name="T44" fmla="*/ 67 w 71"/>
                <a:gd name="T45" fmla="*/ 55 h 75"/>
                <a:gd name="T46" fmla="*/ 71 w 71"/>
                <a:gd name="T47" fmla="*/ 58 h 75"/>
                <a:gd name="T48" fmla="*/ 68 w 71"/>
                <a:gd name="T49" fmla="*/ 64 h 75"/>
                <a:gd name="T50" fmla="*/ 59 w 71"/>
                <a:gd name="T51" fmla="*/ 75 h 75"/>
                <a:gd name="T52" fmla="*/ 55 w 71"/>
                <a:gd name="T53" fmla="*/ 71 h 75"/>
                <a:gd name="T54" fmla="*/ 52 w 71"/>
                <a:gd name="T55" fmla="*/ 72 h 75"/>
                <a:gd name="T56" fmla="*/ 46 w 71"/>
                <a:gd name="T57" fmla="*/ 73 h 75"/>
                <a:gd name="T58" fmla="*/ 28 w 71"/>
                <a:gd name="T59" fmla="*/ 62 h 75"/>
                <a:gd name="T60" fmla="*/ 24 w 71"/>
                <a:gd name="T61" fmla="*/ 56 h 75"/>
                <a:gd name="T62" fmla="*/ 17 w 71"/>
                <a:gd name="T63" fmla="*/ 56 h 75"/>
                <a:gd name="T64" fmla="*/ 6 w 71"/>
                <a:gd name="T65" fmla="*/ 49 h 75"/>
                <a:gd name="T66" fmla="*/ 6 w 71"/>
                <a:gd name="T67" fmla="*/ 44 h 75"/>
                <a:gd name="T68" fmla="*/ 3 w 71"/>
                <a:gd name="T69" fmla="*/ 42 h 75"/>
                <a:gd name="T70" fmla="*/ 0 w 71"/>
                <a:gd name="T71" fmla="*/ 37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71" h="75">
                  <a:moveTo>
                    <a:pt x="0" y="37"/>
                  </a:moveTo>
                  <a:cubicBezTo>
                    <a:pt x="0" y="36"/>
                    <a:pt x="0" y="36"/>
                    <a:pt x="0" y="36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8" y="27"/>
                    <a:pt x="8" y="27"/>
                    <a:pt x="8" y="27"/>
                  </a:cubicBezTo>
                  <a:cubicBezTo>
                    <a:pt x="5" y="22"/>
                    <a:pt x="5" y="22"/>
                    <a:pt x="5" y="22"/>
                  </a:cubicBezTo>
                  <a:cubicBezTo>
                    <a:pt x="7" y="12"/>
                    <a:pt x="7" y="12"/>
                    <a:pt x="7" y="12"/>
                  </a:cubicBezTo>
                  <a:cubicBezTo>
                    <a:pt x="6" y="6"/>
                    <a:pt x="6" y="6"/>
                    <a:pt x="6" y="6"/>
                  </a:cubicBezTo>
                  <a:cubicBezTo>
                    <a:pt x="12" y="0"/>
                    <a:pt x="12" y="0"/>
                    <a:pt x="12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18" y="5"/>
                    <a:pt x="18" y="5"/>
                    <a:pt x="18" y="5"/>
                  </a:cubicBezTo>
                  <a:cubicBezTo>
                    <a:pt x="22" y="5"/>
                    <a:pt x="22" y="5"/>
                    <a:pt x="22" y="5"/>
                  </a:cubicBezTo>
                  <a:cubicBezTo>
                    <a:pt x="27" y="9"/>
                    <a:pt x="27" y="9"/>
                    <a:pt x="27" y="9"/>
                  </a:cubicBezTo>
                  <a:cubicBezTo>
                    <a:pt x="34" y="10"/>
                    <a:pt x="34" y="10"/>
                    <a:pt x="34" y="10"/>
                  </a:cubicBezTo>
                  <a:cubicBezTo>
                    <a:pt x="39" y="14"/>
                    <a:pt x="39" y="14"/>
                    <a:pt x="39" y="14"/>
                  </a:cubicBezTo>
                  <a:cubicBezTo>
                    <a:pt x="39" y="22"/>
                    <a:pt x="39" y="22"/>
                    <a:pt x="39" y="22"/>
                  </a:cubicBezTo>
                  <a:cubicBezTo>
                    <a:pt x="45" y="28"/>
                    <a:pt x="45" y="28"/>
                    <a:pt x="45" y="28"/>
                  </a:cubicBezTo>
                  <a:cubicBezTo>
                    <a:pt x="49" y="27"/>
                    <a:pt x="49" y="27"/>
                    <a:pt x="49" y="27"/>
                  </a:cubicBezTo>
                  <a:cubicBezTo>
                    <a:pt x="56" y="28"/>
                    <a:pt x="56" y="28"/>
                    <a:pt x="56" y="28"/>
                  </a:cubicBezTo>
                  <a:cubicBezTo>
                    <a:pt x="62" y="34"/>
                    <a:pt x="62" y="34"/>
                    <a:pt x="62" y="34"/>
                  </a:cubicBezTo>
                  <a:cubicBezTo>
                    <a:pt x="69" y="36"/>
                    <a:pt x="69" y="36"/>
                    <a:pt x="69" y="36"/>
                  </a:cubicBezTo>
                  <a:cubicBezTo>
                    <a:pt x="69" y="36"/>
                    <a:pt x="71" y="42"/>
                    <a:pt x="71" y="43"/>
                  </a:cubicBezTo>
                  <a:cubicBezTo>
                    <a:pt x="71" y="43"/>
                    <a:pt x="69" y="49"/>
                    <a:pt x="69" y="49"/>
                  </a:cubicBezTo>
                  <a:cubicBezTo>
                    <a:pt x="67" y="55"/>
                    <a:pt x="67" y="55"/>
                    <a:pt x="67" y="55"/>
                  </a:cubicBezTo>
                  <a:cubicBezTo>
                    <a:pt x="71" y="58"/>
                    <a:pt x="71" y="58"/>
                    <a:pt x="71" y="58"/>
                  </a:cubicBezTo>
                  <a:cubicBezTo>
                    <a:pt x="68" y="64"/>
                    <a:pt x="68" y="64"/>
                    <a:pt x="68" y="64"/>
                  </a:cubicBezTo>
                  <a:cubicBezTo>
                    <a:pt x="59" y="75"/>
                    <a:pt x="59" y="75"/>
                    <a:pt x="59" y="75"/>
                  </a:cubicBezTo>
                  <a:cubicBezTo>
                    <a:pt x="55" y="71"/>
                    <a:pt x="55" y="71"/>
                    <a:pt x="55" y="71"/>
                  </a:cubicBezTo>
                  <a:cubicBezTo>
                    <a:pt x="52" y="72"/>
                    <a:pt x="52" y="72"/>
                    <a:pt x="52" y="72"/>
                  </a:cubicBezTo>
                  <a:cubicBezTo>
                    <a:pt x="46" y="73"/>
                    <a:pt x="46" y="73"/>
                    <a:pt x="46" y="73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24" y="56"/>
                    <a:pt x="24" y="56"/>
                    <a:pt x="24" y="56"/>
                  </a:cubicBezTo>
                  <a:cubicBezTo>
                    <a:pt x="17" y="56"/>
                    <a:pt x="17" y="56"/>
                    <a:pt x="17" y="56"/>
                  </a:cubicBezTo>
                  <a:cubicBezTo>
                    <a:pt x="6" y="49"/>
                    <a:pt x="6" y="49"/>
                    <a:pt x="6" y="49"/>
                  </a:cubicBezTo>
                  <a:cubicBezTo>
                    <a:pt x="6" y="44"/>
                    <a:pt x="6" y="44"/>
                    <a:pt x="6" y="44"/>
                  </a:cubicBezTo>
                  <a:cubicBezTo>
                    <a:pt x="3" y="42"/>
                    <a:pt x="3" y="42"/>
                    <a:pt x="3" y="42"/>
                  </a:cubicBezTo>
                  <a:lnTo>
                    <a:pt x="0" y="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8" name="Freeform 28"/>
            <p:cNvSpPr>
              <a:spLocks/>
            </p:cNvSpPr>
            <p:nvPr/>
          </p:nvSpPr>
          <p:spPr bwMode="auto">
            <a:xfrm>
              <a:off x="1467" y="3662"/>
              <a:ext cx="352" cy="341"/>
            </a:xfrm>
            <a:custGeom>
              <a:avLst/>
              <a:gdLst>
                <a:gd name="T0" fmla="*/ 150 w 169"/>
                <a:gd name="T1" fmla="*/ 121 h 164"/>
                <a:gd name="T2" fmla="*/ 165 w 169"/>
                <a:gd name="T3" fmla="*/ 144 h 164"/>
                <a:gd name="T4" fmla="*/ 154 w 169"/>
                <a:gd name="T5" fmla="*/ 163 h 164"/>
                <a:gd name="T6" fmla="*/ 135 w 169"/>
                <a:gd name="T7" fmla="*/ 151 h 164"/>
                <a:gd name="T8" fmla="*/ 117 w 169"/>
                <a:gd name="T9" fmla="*/ 145 h 164"/>
                <a:gd name="T10" fmla="*/ 108 w 169"/>
                <a:gd name="T11" fmla="*/ 130 h 164"/>
                <a:gd name="T12" fmla="*/ 92 w 169"/>
                <a:gd name="T13" fmla="*/ 132 h 164"/>
                <a:gd name="T14" fmla="*/ 74 w 169"/>
                <a:gd name="T15" fmla="*/ 120 h 164"/>
                <a:gd name="T16" fmla="*/ 53 w 169"/>
                <a:gd name="T17" fmla="*/ 108 h 164"/>
                <a:gd name="T18" fmla="*/ 40 w 169"/>
                <a:gd name="T19" fmla="*/ 110 h 164"/>
                <a:gd name="T20" fmla="*/ 38 w 169"/>
                <a:gd name="T21" fmla="*/ 86 h 164"/>
                <a:gd name="T22" fmla="*/ 24 w 169"/>
                <a:gd name="T23" fmla="*/ 66 h 164"/>
                <a:gd name="T24" fmla="*/ 7 w 169"/>
                <a:gd name="T25" fmla="*/ 61 h 164"/>
                <a:gd name="T26" fmla="*/ 0 w 169"/>
                <a:gd name="T27" fmla="*/ 50 h 164"/>
                <a:gd name="T28" fmla="*/ 0 w 169"/>
                <a:gd name="T29" fmla="*/ 46 h 164"/>
                <a:gd name="T30" fmla="*/ 14 w 169"/>
                <a:gd name="T31" fmla="*/ 46 h 164"/>
                <a:gd name="T32" fmla="*/ 27 w 169"/>
                <a:gd name="T33" fmla="*/ 36 h 164"/>
                <a:gd name="T34" fmla="*/ 37 w 169"/>
                <a:gd name="T35" fmla="*/ 31 h 164"/>
                <a:gd name="T36" fmla="*/ 55 w 169"/>
                <a:gd name="T37" fmla="*/ 11 h 164"/>
                <a:gd name="T38" fmla="*/ 59 w 169"/>
                <a:gd name="T39" fmla="*/ 0 h 164"/>
                <a:gd name="T40" fmla="*/ 69 w 169"/>
                <a:gd name="T41" fmla="*/ 5 h 164"/>
                <a:gd name="T42" fmla="*/ 71 w 169"/>
                <a:gd name="T43" fmla="*/ 14 h 164"/>
                <a:gd name="T44" fmla="*/ 75 w 169"/>
                <a:gd name="T45" fmla="*/ 29 h 164"/>
                <a:gd name="T46" fmla="*/ 72 w 169"/>
                <a:gd name="T47" fmla="*/ 36 h 164"/>
                <a:gd name="T48" fmla="*/ 84 w 169"/>
                <a:gd name="T49" fmla="*/ 51 h 164"/>
                <a:gd name="T50" fmla="*/ 86 w 169"/>
                <a:gd name="T51" fmla="*/ 66 h 164"/>
                <a:gd name="T52" fmla="*/ 83 w 169"/>
                <a:gd name="T53" fmla="*/ 77 h 164"/>
                <a:gd name="T54" fmla="*/ 92 w 169"/>
                <a:gd name="T55" fmla="*/ 78 h 164"/>
                <a:gd name="T56" fmla="*/ 98 w 169"/>
                <a:gd name="T57" fmla="*/ 84 h 164"/>
                <a:gd name="T58" fmla="*/ 90 w 169"/>
                <a:gd name="T59" fmla="*/ 91 h 164"/>
                <a:gd name="T60" fmla="*/ 92 w 169"/>
                <a:gd name="T61" fmla="*/ 98 h 164"/>
                <a:gd name="T62" fmla="*/ 94 w 169"/>
                <a:gd name="T63" fmla="*/ 106 h 164"/>
                <a:gd name="T64" fmla="*/ 104 w 169"/>
                <a:gd name="T65" fmla="*/ 112 h 164"/>
                <a:gd name="T66" fmla="*/ 119 w 169"/>
                <a:gd name="T67" fmla="*/ 116 h 164"/>
                <a:gd name="T68" fmla="*/ 130 w 169"/>
                <a:gd name="T69" fmla="*/ 104 h 164"/>
                <a:gd name="T70" fmla="*/ 139 w 169"/>
                <a:gd name="T71" fmla="*/ 107 h 164"/>
                <a:gd name="T72" fmla="*/ 152 w 169"/>
                <a:gd name="T73" fmla="*/ 107 h 164"/>
                <a:gd name="T74" fmla="*/ 151 w 169"/>
                <a:gd name="T75" fmla="*/ 117 h 164"/>
                <a:gd name="T76" fmla="*/ 151 w 169"/>
                <a:gd name="T77" fmla="*/ 121 h 1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169" h="164">
                  <a:moveTo>
                    <a:pt x="151" y="121"/>
                  </a:moveTo>
                  <a:cubicBezTo>
                    <a:pt x="151" y="121"/>
                    <a:pt x="151" y="121"/>
                    <a:pt x="150" y="121"/>
                  </a:cubicBezTo>
                  <a:cubicBezTo>
                    <a:pt x="147" y="123"/>
                    <a:pt x="155" y="130"/>
                    <a:pt x="157" y="134"/>
                  </a:cubicBezTo>
                  <a:cubicBezTo>
                    <a:pt x="159" y="137"/>
                    <a:pt x="161" y="140"/>
                    <a:pt x="165" y="144"/>
                  </a:cubicBezTo>
                  <a:cubicBezTo>
                    <a:pt x="169" y="148"/>
                    <a:pt x="167" y="151"/>
                    <a:pt x="164" y="155"/>
                  </a:cubicBezTo>
                  <a:cubicBezTo>
                    <a:pt x="162" y="160"/>
                    <a:pt x="161" y="164"/>
                    <a:pt x="154" y="163"/>
                  </a:cubicBezTo>
                  <a:cubicBezTo>
                    <a:pt x="147" y="162"/>
                    <a:pt x="139" y="159"/>
                    <a:pt x="139" y="156"/>
                  </a:cubicBezTo>
                  <a:cubicBezTo>
                    <a:pt x="139" y="154"/>
                    <a:pt x="137" y="151"/>
                    <a:pt x="135" y="151"/>
                  </a:cubicBezTo>
                  <a:cubicBezTo>
                    <a:pt x="134" y="151"/>
                    <a:pt x="132" y="155"/>
                    <a:pt x="129" y="155"/>
                  </a:cubicBezTo>
                  <a:cubicBezTo>
                    <a:pt x="127" y="155"/>
                    <a:pt x="119" y="148"/>
                    <a:pt x="117" y="145"/>
                  </a:cubicBezTo>
                  <a:cubicBezTo>
                    <a:pt x="115" y="142"/>
                    <a:pt x="113" y="141"/>
                    <a:pt x="115" y="136"/>
                  </a:cubicBezTo>
                  <a:cubicBezTo>
                    <a:pt x="117" y="132"/>
                    <a:pt x="111" y="134"/>
                    <a:pt x="108" y="130"/>
                  </a:cubicBezTo>
                  <a:cubicBezTo>
                    <a:pt x="105" y="127"/>
                    <a:pt x="103" y="127"/>
                    <a:pt x="102" y="129"/>
                  </a:cubicBezTo>
                  <a:cubicBezTo>
                    <a:pt x="101" y="132"/>
                    <a:pt x="92" y="135"/>
                    <a:pt x="92" y="132"/>
                  </a:cubicBezTo>
                  <a:cubicBezTo>
                    <a:pt x="91" y="129"/>
                    <a:pt x="90" y="124"/>
                    <a:pt x="88" y="121"/>
                  </a:cubicBezTo>
                  <a:cubicBezTo>
                    <a:pt x="85" y="117"/>
                    <a:pt x="79" y="116"/>
                    <a:pt x="74" y="120"/>
                  </a:cubicBezTo>
                  <a:cubicBezTo>
                    <a:pt x="69" y="123"/>
                    <a:pt x="60" y="126"/>
                    <a:pt x="60" y="123"/>
                  </a:cubicBezTo>
                  <a:cubicBezTo>
                    <a:pt x="59" y="119"/>
                    <a:pt x="53" y="112"/>
                    <a:pt x="53" y="108"/>
                  </a:cubicBezTo>
                  <a:cubicBezTo>
                    <a:pt x="52" y="104"/>
                    <a:pt x="47" y="104"/>
                    <a:pt x="46" y="109"/>
                  </a:cubicBezTo>
                  <a:cubicBezTo>
                    <a:pt x="46" y="114"/>
                    <a:pt x="38" y="116"/>
                    <a:pt x="40" y="110"/>
                  </a:cubicBezTo>
                  <a:cubicBezTo>
                    <a:pt x="42" y="104"/>
                    <a:pt x="43" y="102"/>
                    <a:pt x="42" y="100"/>
                  </a:cubicBezTo>
                  <a:cubicBezTo>
                    <a:pt x="41" y="97"/>
                    <a:pt x="39" y="91"/>
                    <a:pt x="38" y="86"/>
                  </a:cubicBezTo>
                  <a:cubicBezTo>
                    <a:pt x="38" y="80"/>
                    <a:pt x="35" y="80"/>
                    <a:pt x="28" y="76"/>
                  </a:cubicBezTo>
                  <a:cubicBezTo>
                    <a:pt x="20" y="71"/>
                    <a:pt x="24" y="70"/>
                    <a:pt x="24" y="66"/>
                  </a:cubicBezTo>
                  <a:cubicBezTo>
                    <a:pt x="24" y="62"/>
                    <a:pt x="19" y="61"/>
                    <a:pt x="15" y="62"/>
                  </a:cubicBezTo>
                  <a:cubicBezTo>
                    <a:pt x="12" y="63"/>
                    <a:pt x="7" y="64"/>
                    <a:pt x="7" y="61"/>
                  </a:cubicBezTo>
                  <a:cubicBezTo>
                    <a:pt x="6" y="59"/>
                    <a:pt x="7" y="57"/>
                    <a:pt x="3" y="52"/>
                  </a:cubicBezTo>
                  <a:cubicBezTo>
                    <a:pt x="2" y="51"/>
                    <a:pt x="1" y="50"/>
                    <a:pt x="0" y="50"/>
                  </a:cubicBezTo>
                  <a:cubicBezTo>
                    <a:pt x="0" y="50"/>
                    <a:pt x="0" y="50"/>
                    <a:pt x="0" y="50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0" y="46"/>
                    <a:pt x="0" y="46"/>
                    <a:pt x="0" y="46"/>
                  </a:cubicBezTo>
                  <a:cubicBezTo>
                    <a:pt x="14" y="46"/>
                    <a:pt x="14" y="46"/>
                    <a:pt x="14" y="46"/>
                  </a:cubicBezTo>
                  <a:cubicBezTo>
                    <a:pt x="19" y="38"/>
                    <a:pt x="19" y="38"/>
                    <a:pt x="19" y="38"/>
                  </a:cubicBezTo>
                  <a:cubicBezTo>
                    <a:pt x="27" y="36"/>
                    <a:pt x="27" y="36"/>
                    <a:pt x="27" y="36"/>
                  </a:cubicBezTo>
                  <a:cubicBezTo>
                    <a:pt x="29" y="33"/>
                    <a:pt x="29" y="33"/>
                    <a:pt x="29" y="33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55" y="11"/>
                    <a:pt x="55" y="11"/>
                    <a:pt x="55" y="11"/>
                  </a:cubicBezTo>
                  <a:cubicBezTo>
                    <a:pt x="58" y="6"/>
                    <a:pt x="58" y="6"/>
                    <a:pt x="58" y="6"/>
                  </a:cubicBezTo>
                  <a:cubicBezTo>
                    <a:pt x="59" y="0"/>
                    <a:pt x="59" y="0"/>
                    <a:pt x="59" y="0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69" y="5"/>
                    <a:pt x="69" y="5"/>
                    <a:pt x="69" y="5"/>
                  </a:cubicBezTo>
                  <a:cubicBezTo>
                    <a:pt x="66" y="10"/>
                    <a:pt x="66" y="10"/>
                    <a:pt x="66" y="10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72" y="25"/>
                    <a:pt x="72" y="25"/>
                    <a:pt x="72" y="25"/>
                  </a:cubicBezTo>
                  <a:cubicBezTo>
                    <a:pt x="75" y="29"/>
                    <a:pt x="75" y="29"/>
                    <a:pt x="75" y="29"/>
                  </a:cubicBezTo>
                  <a:cubicBezTo>
                    <a:pt x="72" y="32"/>
                    <a:pt x="72" y="32"/>
                    <a:pt x="72" y="32"/>
                  </a:cubicBezTo>
                  <a:cubicBezTo>
                    <a:pt x="72" y="36"/>
                    <a:pt x="72" y="36"/>
                    <a:pt x="72" y="36"/>
                  </a:cubicBezTo>
                  <a:cubicBezTo>
                    <a:pt x="80" y="43"/>
                    <a:pt x="80" y="43"/>
                    <a:pt x="80" y="43"/>
                  </a:cubicBezTo>
                  <a:cubicBezTo>
                    <a:pt x="84" y="51"/>
                    <a:pt x="84" y="51"/>
                    <a:pt x="84" y="51"/>
                  </a:cubicBezTo>
                  <a:cubicBezTo>
                    <a:pt x="83" y="60"/>
                    <a:pt x="83" y="60"/>
                    <a:pt x="83" y="60"/>
                  </a:cubicBezTo>
                  <a:cubicBezTo>
                    <a:pt x="86" y="66"/>
                    <a:pt x="86" y="66"/>
                    <a:pt x="86" y="66"/>
                  </a:cubicBezTo>
                  <a:cubicBezTo>
                    <a:pt x="83" y="72"/>
                    <a:pt x="83" y="72"/>
                    <a:pt x="83" y="72"/>
                  </a:cubicBezTo>
                  <a:cubicBezTo>
                    <a:pt x="83" y="77"/>
                    <a:pt x="83" y="77"/>
                    <a:pt x="83" y="77"/>
                  </a:cubicBezTo>
                  <a:cubicBezTo>
                    <a:pt x="88" y="80"/>
                    <a:pt x="88" y="80"/>
                    <a:pt x="88" y="80"/>
                  </a:cubicBezTo>
                  <a:cubicBezTo>
                    <a:pt x="92" y="78"/>
                    <a:pt x="92" y="78"/>
                    <a:pt x="92" y="78"/>
                  </a:cubicBezTo>
                  <a:cubicBezTo>
                    <a:pt x="98" y="78"/>
                    <a:pt x="98" y="78"/>
                    <a:pt x="98" y="78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91" y="87"/>
                    <a:pt x="91" y="87"/>
                    <a:pt x="91" y="87"/>
                  </a:cubicBezTo>
                  <a:cubicBezTo>
                    <a:pt x="90" y="91"/>
                    <a:pt x="90" y="91"/>
                    <a:pt x="90" y="91"/>
                  </a:cubicBezTo>
                  <a:cubicBezTo>
                    <a:pt x="90" y="91"/>
                    <a:pt x="97" y="92"/>
                    <a:pt x="96" y="93"/>
                  </a:cubicBezTo>
                  <a:cubicBezTo>
                    <a:pt x="96" y="94"/>
                    <a:pt x="92" y="98"/>
                    <a:pt x="92" y="98"/>
                  </a:cubicBezTo>
                  <a:cubicBezTo>
                    <a:pt x="92" y="104"/>
                    <a:pt x="92" y="104"/>
                    <a:pt x="92" y="104"/>
                  </a:cubicBezTo>
                  <a:cubicBezTo>
                    <a:pt x="94" y="106"/>
                    <a:pt x="94" y="106"/>
                    <a:pt x="94" y="106"/>
                  </a:cubicBezTo>
                  <a:cubicBezTo>
                    <a:pt x="96" y="108"/>
                    <a:pt x="96" y="108"/>
                    <a:pt x="96" y="108"/>
                  </a:cubicBezTo>
                  <a:cubicBezTo>
                    <a:pt x="104" y="112"/>
                    <a:pt x="104" y="112"/>
                    <a:pt x="104" y="112"/>
                  </a:cubicBezTo>
                  <a:cubicBezTo>
                    <a:pt x="109" y="108"/>
                    <a:pt x="109" y="108"/>
                    <a:pt x="109" y="108"/>
                  </a:cubicBezTo>
                  <a:cubicBezTo>
                    <a:pt x="119" y="116"/>
                    <a:pt x="119" y="116"/>
                    <a:pt x="119" y="116"/>
                  </a:cubicBezTo>
                  <a:cubicBezTo>
                    <a:pt x="129" y="104"/>
                    <a:pt x="129" y="104"/>
                    <a:pt x="129" y="104"/>
                  </a:cubicBezTo>
                  <a:cubicBezTo>
                    <a:pt x="130" y="104"/>
                    <a:pt x="130" y="104"/>
                    <a:pt x="130" y="104"/>
                  </a:cubicBezTo>
                  <a:cubicBezTo>
                    <a:pt x="129" y="105"/>
                    <a:pt x="129" y="105"/>
                    <a:pt x="129" y="105"/>
                  </a:cubicBezTo>
                  <a:cubicBezTo>
                    <a:pt x="139" y="107"/>
                    <a:pt x="139" y="107"/>
                    <a:pt x="139" y="107"/>
                  </a:cubicBezTo>
                  <a:cubicBezTo>
                    <a:pt x="145" y="105"/>
                    <a:pt x="145" y="105"/>
                    <a:pt x="145" y="105"/>
                  </a:cubicBezTo>
                  <a:cubicBezTo>
                    <a:pt x="152" y="107"/>
                    <a:pt x="152" y="107"/>
                    <a:pt x="152" y="107"/>
                  </a:cubicBezTo>
                  <a:cubicBezTo>
                    <a:pt x="154" y="111"/>
                    <a:pt x="154" y="111"/>
                    <a:pt x="154" y="111"/>
                  </a:cubicBezTo>
                  <a:cubicBezTo>
                    <a:pt x="151" y="117"/>
                    <a:pt x="151" y="117"/>
                    <a:pt x="151" y="117"/>
                  </a:cubicBezTo>
                  <a:cubicBezTo>
                    <a:pt x="148" y="119"/>
                    <a:pt x="148" y="119"/>
                    <a:pt x="148" y="119"/>
                  </a:cubicBezTo>
                  <a:lnTo>
                    <a:pt x="151" y="12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79" name="Freeform 29"/>
            <p:cNvSpPr>
              <a:spLocks/>
            </p:cNvSpPr>
            <p:nvPr/>
          </p:nvSpPr>
          <p:spPr bwMode="auto">
            <a:xfrm>
              <a:off x="1198" y="3555"/>
              <a:ext cx="269" cy="271"/>
            </a:xfrm>
            <a:custGeom>
              <a:avLst/>
              <a:gdLst>
                <a:gd name="T0" fmla="*/ 129 w 129"/>
                <a:gd name="T1" fmla="*/ 101 h 130"/>
                <a:gd name="T2" fmla="*/ 119 w 129"/>
                <a:gd name="T3" fmla="*/ 105 h 130"/>
                <a:gd name="T4" fmla="*/ 102 w 129"/>
                <a:gd name="T5" fmla="*/ 105 h 130"/>
                <a:gd name="T6" fmla="*/ 95 w 129"/>
                <a:gd name="T7" fmla="*/ 105 h 130"/>
                <a:gd name="T8" fmla="*/ 83 w 129"/>
                <a:gd name="T9" fmla="*/ 107 h 130"/>
                <a:gd name="T10" fmla="*/ 73 w 129"/>
                <a:gd name="T11" fmla="*/ 121 h 130"/>
                <a:gd name="T12" fmla="*/ 58 w 129"/>
                <a:gd name="T13" fmla="*/ 119 h 130"/>
                <a:gd name="T14" fmla="*/ 58 w 129"/>
                <a:gd name="T15" fmla="*/ 100 h 130"/>
                <a:gd name="T16" fmla="*/ 50 w 129"/>
                <a:gd name="T17" fmla="*/ 102 h 130"/>
                <a:gd name="T18" fmla="*/ 49 w 129"/>
                <a:gd name="T19" fmla="*/ 92 h 130"/>
                <a:gd name="T20" fmla="*/ 46 w 129"/>
                <a:gd name="T21" fmla="*/ 89 h 130"/>
                <a:gd name="T22" fmla="*/ 45 w 129"/>
                <a:gd name="T23" fmla="*/ 84 h 130"/>
                <a:gd name="T24" fmla="*/ 40 w 129"/>
                <a:gd name="T25" fmla="*/ 83 h 130"/>
                <a:gd name="T26" fmla="*/ 37 w 129"/>
                <a:gd name="T27" fmla="*/ 81 h 130"/>
                <a:gd name="T28" fmla="*/ 37 w 129"/>
                <a:gd name="T29" fmla="*/ 75 h 130"/>
                <a:gd name="T30" fmla="*/ 32 w 129"/>
                <a:gd name="T31" fmla="*/ 73 h 130"/>
                <a:gd name="T32" fmla="*/ 28 w 129"/>
                <a:gd name="T33" fmla="*/ 75 h 130"/>
                <a:gd name="T34" fmla="*/ 24 w 129"/>
                <a:gd name="T35" fmla="*/ 70 h 130"/>
                <a:gd name="T36" fmla="*/ 29 w 129"/>
                <a:gd name="T37" fmla="*/ 64 h 130"/>
                <a:gd name="T38" fmla="*/ 30 w 129"/>
                <a:gd name="T39" fmla="*/ 56 h 130"/>
                <a:gd name="T40" fmla="*/ 19 w 129"/>
                <a:gd name="T41" fmla="*/ 46 h 130"/>
                <a:gd name="T42" fmla="*/ 15 w 129"/>
                <a:gd name="T43" fmla="*/ 48 h 130"/>
                <a:gd name="T44" fmla="*/ 14 w 129"/>
                <a:gd name="T45" fmla="*/ 44 h 130"/>
                <a:gd name="T46" fmla="*/ 8 w 129"/>
                <a:gd name="T47" fmla="*/ 41 h 130"/>
                <a:gd name="T48" fmla="*/ 2 w 129"/>
                <a:gd name="T49" fmla="*/ 40 h 130"/>
                <a:gd name="T50" fmla="*/ 0 w 129"/>
                <a:gd name="T51" fmla="*/ 26 h 130"/>
                <a:gd name="T52" fmla="*/ 0 w 129"/>
                <a:gd name="T53" fmla="*/ 26 h 130"/>
                <a:gd name="T54" fmla="*/ 3 w 129"/>
                <a:gd name="T55" fmla="*/ 23 h 130"/>
                <a:gd name="T56" fmla="*/ 0 w 129"/>
                <a:gd name="T57" fmla="*/ 17 h 130"/>
                <a:gd name="T58" fmla="*/ 7 w 129"/>
                <a:gd name="T59" fmla="*/ 15 h 130"/>
                <a:gd name="T60" fmla="*/ 22 w 129"/>
                <a:gd name="T61" fmla="*/ 4 h 130"/>
                <a:gd name="T62" fmla="*/ 24 w 129"/>
                <a:gd name="T63" fmla="*/ 0 h 130"/>
                <a:gd name="T64" fmla="*/ 27 w 129"/>
                <a:gd name="T65" fmla="*/ 5 h 130"/>
                <a:gd name="T66" fmla="*/ 30 w 129"/>
                <a:gd name="T67" fmla="*/ 7 h 130"/>
                <a:gd name="T68" fmla="*/ 30 w 129"/>
                <a:gd name="T69" fmla="*/ 12 h 130"/>
                <a:gd name="T70" fmla="*/ 41 w 129"/>
                <a:gd name="T71" fmla="*/ 19 h 130"/>
                <a:gd name="T72" fmla="*/ 48 w 129"/>
                <a:gd name="T73" fmla="*/ 19 h 130"/>
                <a:gd name="T74" fmla="*/ 52 w 129"/>
                <a:gd name="T75" fmla="*/ 25 h 130"/>
                <a:gd name="T76" fmla="*/ 70 w 129"/>
                <a:gd name="T77" fmla="*/ 36 h 130"/>
                <a:gd name="T78" fmla="*/ 76 w 129"/>
                <a:gd name="T79" fmla="*/ 35 h 130"/>
                <a:gd name="T80" fmla="*/ 79 w 129"/>
                <a:gd name="T81" fmla="*/ 34 h 130"/>
                <a:gd name="T82" fmla="*/ 83 w 129"/>
                <a:gd name="T83" fmla="*/ 38 h 130"/>
                <a:gd name="T84" fmla="*/ 90 w 129"/>
                <a:gd name="T85" fmla="*/ 49 h 130"/>
                <a:gd name="T86" fmla="*/ 102 w 129"/>
                <a:gd name="T87" fmla="*/ 49 h 130"/>
                <a:gd name="T88" fmla="*/ 108 w 129"/>
                <a:gd name="T89" fmla="*/ 56 h 130"/>
                <a:gd name="T90" fmla="*/ 110 w 129"/>
                <a:gd name="T91" fmla="*/ 65 h 130"/>
                <a:gd name="T92" fmla="*/ 115 w 129"/>
                <a:gd name="T93" fmla="*/ 67 h 130"/>
                <a:gd name="T94" fmla="*/ 119 w 129"/>
                <a:gd name="T95" fmla="*/ 76 h 130"/>
                <a:gd name="T96" fmla="*/ 124 w 129"/>
                <a:gd name="T97" fmla="*/ 82 h 130"/>
                <a:gd name="T98" fmla="*/ 123 w 129"/>
                <a:gd name="T99" fmla="*/ 87 h 130"/>
                <a:gd name="T100" fmla="*/ 129 w 129"/>
                <a:gd name="T101" fmla="*/ 97 h 130"/>
                <a:gd name="T102" fmla="*/ 129 w 129"/>
                <a:gd name="T103" fmla="*/ 101 h 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9" h="130">
                  <a:moveTo>
                    <a:pt x="129" y="101"/>
                  </a:moveTo>
                  <a:cubicBezTo>
                    <a:pt x="126" y="100"/>
                    <a:pt x="122" y="103"/>
                    <a:pt x="119" y="105"/>
                  </a:cubicBezTo>
                  <a:cubicBezTo>
                    <a:pt x="114" y="107"/>
                    <a:pt x="103" y="107"/>
                    <a:pt x="102" y="105"/>
                  </a:cubicBezTo>
                  <a:cubicBezTo>
                    <a:pt x="101" y="103"/>
                    <a:pt x="97" y="101"/>
                    <a:pt x="95" y="105"/>
                  </a:cubicBezTo>
                  <a:cubicBezTo>
                    <a:pt x="93" y="110"/>
                    <a:pt x="90" y="108"/>
                    <a:pt x="83" y="107"/>
                  </a:cubicBezTo>
                  <a:cubicBezTo>
                    <a:pt x="76" y="105"/>
                    <a:pt x="74" y="112"/>
                    <a:pt x="73" y="121"/>
                  </a:cubicBezTo>
                  <a:cubicBezTo>
                    <a:pt x="71" y="130"/>
                    <a:pt x="58" y="123"/>
                    <a:pt x="58" y="119"/>
                  </a:cubicBezTo>
                  <a:cubicBezTo>
                    <a:pt x="59" y="115"/>
                    <a:pt x="59" y="106"/>
                    <a:pt x="58" y="100"/>
                  </a:cubicBezTo>
                  <a:cubicBezTo>
                    <a:pt x="57" y="96"/>
                    <a:pt x="54" y="99"/>
                    <a:pt x="50" y="102"/>
                  </a:cubicBezTo>
                  <a:cubicBezTo>
                    <a:pt x="49" y="92"/>
                    <a:pt x="49" y="92"/>
                    <a:pt x="49" y="92"/>
                  </a:cubicBezTo>
                  <a:cubicBezTo>
                    <a:pt x="46" y="89"/>
                    <a:pt x="46" y="89"/>
                    <a:pt x="46" y="89"/>
                  </a:cubicBezTo>
                  <a:cubicBezTo>
                    <a:pt x="45" y="84"/>
                    <a:pt x="45" y="84"/>
                    <a:pt x="45" y="84"/>
                  </a:cubicBezTo>
                  <a:cubicBezTo>
                    <a:pt x="40" y="83"/>
                    <a:pt x="40" y="83"/>
                    <a:pt x="40" y="83"/>
                  </a:cubicBezTo>
                  <a:cubicBezTo>
                    <a:pt x="37" y="81"/>
                    <a:pt x="37" y="81"/>
                    <a:pt x="37" y="81"/>
                  </a:cubicBezTo>
                  <a:cubicBezTo>
                    <a:pt x="37" y="75"/>
                    <a:pt x="37" y="75"/>
                    <a:pt x="37" y="75"/>
                  </a:cubicBezTo>
                  <a:cubicBezTo>
                    <a:pt x="32" y="73"/>
                    <a:pt x="32" y="73"/>
                    <a:pt x="32" y="73"/>
                  </a:cubicBezTo>
                  <a:cubicBezTo>
                    <a:pt x="28" y="75"/>
                    <a:pt x="28" y="75"/>
                    <a:pt x="28" y="75"/>
                  </a:cubicBezTo>
                  <a:cubicBezTo>
                    <a:pt x="24" y="70"/>
                    <a:pt x="24" y="70"/>
                    <a:pt x="24" y="70"/>
                  </a:cubicBezTo>
                  <a:cubicBezTo>
                    <a:pt x="29" y="64"/>
                    <a:pt x="29" y="64"/>
                    <a:pt x="29" y="64"/>
                  </a:cubicBezTo>
                  <a:cubicBezTo>
                    <a:pt x="30" y="56"/>
                    <a:pt x="30" y="56"/>
                    <a:pt x="30" y="56"/>
                  </a:cubicBezTo>
                  <a:cubicBezTo>
                    <a:pt x="19" y="46"/>
                    <a:pt x="19" y="46"/>
                    <a:pt x="19" y="46"/>
                  </a:cubicBezTo>
                  <a:cubicBezTo>
                    <a:pt x="15" y="48"/>
                    <a:pt x="15" y="48"/>
                    <a:pt x="15" y="48"/>
                  </a:cubicBezTo>
                  <a:cubicBezTo>
                    <a:pt x="14" y="44"/>
                    <a:pt x="14" y="44"/>
                    <a:pt x="14" y="44"/>
                  </a:cubicBezTo>
                  <a:cubicBezTo>
                    <a:pt x="14" y="44"/>
                    <a:pt x="11" y="43"/>
                    <a:pt x="8" y="41"/>
                  </a:cubicBezTo>
                  <a:cubicBezTo>
                    <a:pt x="6" y="39"/>
                    <a:pt x="2" y="40"/>
                    <a:pt x="2" y="40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0" y="26"/>
                    <a:pt x="0" y="26"/>
                    <a:pt x="0" y="26"/>
                  </a:cubicBezTo>
                  <a:cubicBezTo>
                    <a:pt x="3" y="23"/>
                    <a:pt x="3" y="23"/>
                    <a:pt x="3" y="23"/>
                  </a:cubicBezTo>
                  <a:cubicBezTo>
                    <a:pt x="0" y="17"/>
                    <a:pt x="0" y="17"/>
                    <a:pt x="0" y="17"/>
                  </a:cubicBezTo>
                  <a:cubicBezTo>
                    <a:pt x="7" y="15"/>
                    <a:pt x="7" y="15"/>
                    <a:pt x="7" y="15"/>
                  </a:cubicBezTo>
                  <a:cubicBezTo>
                    <a:pt x="22" y="4"/>
                    <a:pt x="22" y="4"/>
                    <a:pt x="22" y="4"/>
                  </a:cubicBezTo>
                  <a:cubicBezTo>
                    <a:pt x="24" y="0"/>
                    <a:pt x="24" y="0"/>
                    <a:pt x="24" y="0"/>
                  </a:cubicBezTo>
                  <a:cubicBezTo>
                    <a:pt x="27" y="5"/>
                    <a:pt x="27" y="5"/>
                    <a:pt x="27" y="5"/>
                  </a:cubicBezTo>
                  <a:cubicBezTo>
                    <a:pt x="30" y="7"/>
                    <a:pt x="30" y="7"/>
                    <a:pt x="30" y="7"/>
                  </a:cubicBezTo>
                  <a:cubicBezTo>
                    <a:pt x="30" y="12"/>
                    <a:pt x="30" y="12"/>
                    <a:pt x="30" y="12"/>
                  </a:cubicBezTo>
                  <a:cubicBezTo>
                    <a:pt x="41" y="19"/>
                    <a:pt x="41" y="19"/>
                    <a:pt x="41" y="19"/>
                  </a:cubicBezTo>
                  <a:cubicBezTo>
                    <a:pt x="48" y="19"/>
                    <a:pt x="48" y="19"/>
                    <a:pt x="48" y="19"/>
                  </a:cubicBezTo>
                  <a:cubicBezTo>
                    <a:pt x="52" y="25"/>
                    <a:pt x="52" y="25"/>
                    <a:pt x="52" y="25"/>
                  </a:cubicBezTo>
                  <a:cubicBezTo>
                    <a:pt x="70" y="36"/>
                    <a:pt x="70" y="36"/>
                    <a:pt x="70" y="36"/>
                  </a:cubicBezTo>
                  <a:cubicBezTo>
                    <a:pt x="76" y="35"/>
                    <a:pt x="76" y="35"/>
                    <a:pt x="76" y="35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83" y="38"/>
                    <a:pt x="83" y="38"/>
                    <a:pt x="83" y="38"/>
                  </a:cubicBezTo>
                  <a:cubicBezTo>
                    <a:pt x="90" y="49"/>
                    <a:pt x="90" y="49"/>
                    <a:pt x="90" y="49"/>
                  </a:cubicBezTo>
                  <a:cubicBezTo>
                    <a:pt x="102" y="49"/>
                    <a:pt x="102" y="49"/>
                    <a:pt x="102" y="49"/>
                  </a:cubicBezTo>
                  <a:cubicBezTo>
                    <a:pt x="108" y="56"/>
                    <a:pt x="108" y="56"/>
                    <a:pt x="108" y="56"/>
                  </a:cubicBezTo>
                  <a:cubicBezTo>
                    <a:pt x="110" y="65"/>
                    <a:pt x="110" y="65"/>
                    <a:pt x="110" y="65"/>
                  </a:cubicBezTo>
                  <a:cubicBezTo>
                    <a:pt x="115" y="67"/>
                    <a:pt x="115" y="67"/>
                    <a:pt x="115" y="67"/>
                  </a:cubicBezTo>
                  <a:cubicBezTo>
                    <a:pt x="119" y="76"/>
                    <a:pt x="119" y="76"/>
                    <a:pt x="119" y="76"/>
                  </a:cubicBezTo>
                  <a:cubicBezTo>
                    <a:pt x="124" y="82"/>
                    <a:pt x="124" y="82"/>
                    <a:pt x="124" y="82"/>
                  </a:cubicBezTo>
                  <a:cubicBezTo>
                    <a:pt x="123" y="87"/>
                    <a:pt x="123" y="87"/>
                    <a:pt x="123" y="87"/>
                  </a:cubicBezTo>
                  <a:cubicBezTo>
                    <a:pt x="129" y="97"/>
                    <a:pt x="129" y="97"/>
                    <a:pt x="129" y="97"/>
                  </a:cubicBezTo>
                  <a:lnTo>
                    <a:pt x="129" y="10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0" name="Freeform 30"/>
            <p:cNvSpPr>
              <a:spLocks/>
            </p:cNvSpPr>
            <p:nvPr/>
          </p:nvSpPr>
          <p:spPr bwMode="auto">
            <a:xfrm>
              <a:off x="1417" y="3614"/>
              <a:ext cx="173" cy="143"/>
            </a:xfrm>
            <a:custGeom>
              <a:avLst/>
              <a:gdLst>
                <a:gd name="T0" fmla="*/ 0 w 83"/>
                <a:gd name="T1" fmla="*/ 24 h 69"/>
                <a:gd name="T2" fmla="*/ 8 w 83"/>
                <a:gd name="T3" fmla="*/ 22 h 69"/>
                <a:gd name="T4" fmla="*/ 7 w 83"/>
                <a:gd name="T5" fmla="*/ 17 h 69"/>
                <a:gd name="T6" fmla="*/ 4 w 83"/>
                <a:gd name="T7" fmla="*/ 11 h 69"/>
                <a:gd name="T8" fmla="*/ 7 w 83"/>
                <a:gd name="T9" fmla="*/ 5 h 69"/>
                <a:gd name="T10" fmla="*/ 13 w 83"/>
                <a:gd name="T11" fmla="*/ 4 h 69"/>
                <a:gd name="T12" fmla="*/ 20 w 83"/>
                <a:gd name="T13" fmla="*/ 0 h 69"/>
                <a:gd name="T14" fmla="*/ 24 w 83"/>
                <a:gd name="T15" fmla="*/ 6 h 69"/>
                <a:gd name="T16" fmla="*/ 30 w 83"/>
                <a:gd name="T17" fmla="*/ 3 h 69"/>
                <a:gd name="T18" fmla="*/ 36 w 83"/>
                <a:gd name="T19" fmla="*/ 6 h 69"/>
                <a:gd name="T20" fmla="*/ 41 w 83"/>
                <a:gd name="T21" fmla="*/ 14 h 69"/>
                <a:gd name="T22" fmla="*/ 50 w 83"/>
                <a:gd name="T23" fmla="*/ 8 h 69"/>
                <a:gd name="T24" fmla="*/ 55 w 83"/>
                <a:gd name="T25" fmla="*/ 0 h 69"/>
                <a:gd name="T26" fmla="*/ 64 w 83"/>
                <a:gd name="T27" fmla="*/ 9 h 69"/>
                <a:gd name="T28" fmla="*/ 70 w 83"/>
                <a:gd name="T29" fmla="*/ 4 h 69"/>
                <a:gd name="T30" fmla="*/ 83 w 83"/>
                <a:gd name="T31" fmla="*/ 12 h 69"/>
                <a:gd name="T32" fmla="*/ 81 w 83"/>
                <a:gd name="T33" fmla="*/ 18 h 69"/>
                <a:gd name="T34" fmla="*/ 83 w 83"/>
                <a:gd name="T35" fmla="*/ 23 h 69"/>
                <a:gd name="T36" fmla="*/ 83 w 83"/>
                <a:gd name="T37" fmla="*/ 23 h 69"/>
                <a:gd name="T38" fmla="*/ 82 w 83"/>
                <a:gd name="T39" fmla="*/ 29 h 69"/>
                <a:gd name="T40" fmla="*/ 79 w 83"/>
                <a:gd name="T41" fmla="*/ 34 h 69"/>
                <a:gd name="T42" fmla="*/ 67 w 83"/>
                <a:gd name="T43" fmla="*/ 44 h 69"/>
                <a:gd name="T44" fmla="*/ 61 w 83"/>
                <a:gd name="T45" fmla="*/ 54 h 69"/>
                <a:gd name="T46" fmla="*/ 53 w 83"/>
                <a:gd name="T47" fmla="*/ 56 h 69"/>
                <a:gd name="T48" fmla="*/ 51 w 83"/>
                <a:gd name="T49" fmla="*/ 59 h 69"/>
                <a:gd name="T50" fmla="*/ 43 w 83"/>
                <a:gd name="T51" fmla="*/ 61 h 69"/>
                <a:gd name="T52" fmla="*/ 38 w 83"/>
                <a:gd name="T53" fmla="*/ 69 h 69"/>
                <a:gd name="T54" fmla="*/ 24 w 83"/>
                <a:gd name="T55" fmla="*/ 69 h 69"/>
                <a:gd name="T56" fmla="*/ 24 w 83"/>
                <a:gd name="T57" fmla="*/ 69 h 69"/>
                <a:gd name="T58" fmla="*/ 18 w 83"/>
                <a:gd name="T59" fmla="*/ 59 h 69"/>
                <a:gd name="T60" fmla="*/ 19 w 83"/>
                <a:gd name="T61" fmla="*/ 54 h 69"/>
                <a:gd name="T62" fmla="*/ 14 w 83"/>
                <a:gd name="T63" fmla="*/ 48 h 69"/>
                <a:gd name="T64" fmla="*/ 10 w 83"/>
                <a:gd name="T65" fmla="*/ 39 h 69"/>
                <a:gd name="T66" fmla="*/ 5 w 83"/>
                <a:gd name="T67" fmla="*/ 37 h 69"/>
                <a:gd name="T68" fmla="*/ 3 w 83"/>
                <a:gd name="T69" fmla="*/ 28 h 69"/>
                <a:gd name="T70" fmla="*/ 0 w 83"/>
                <a:gd name="T71" fmla="*/ 24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83" h="69">
                  <a:moveTo>
                    <a:pt x="0" y="24"/>
                  </a:moveTo>
                  <a:cubicBezTo>
                    <a:pt x="8" y="22"/>
                    <a:pt x="8" y="22"/>
                    <a:pt x="8" y="22"/>
                  </a:cubicBezTo>
                  <a:cubicBezTo>
                    <a:pt x="7" y="17"/>
                    <a:pt x="7" y="17"/>
                    <a:pt x="7" y="17"/>
                  </a:cubicBezTo>
                  <a:cubicBezTo>
                    <a:pt x="7" y="17"/>
                    <a:pt x="4" y="12"/>
                    <a:pt x="4" y="11"/>
                  </a:cubicBezTo>
                  <a:cubicBezTo>
                    <a:pt x="4" y="10"/>
                    <a:pt x="7" y="5"/>
                    <a:pt x="7" y="5"/>
                  </a:cubicBezTo>
                  <a:cubicBezTo>
                    <a:pt x="13" y="4"/>
                    <a:pt x="13" y="4"/>
                    <a:pt x="13" y="4"/>
                  </a:cubicBezTo>
                  <a:cubicBezTo>
                    <a:pt x="20" y="0"/>
                    <a:pt x="20" y="0"/>
                    <a:pt x="20" y="0"/>
                  </a:cubicBezTo>
                  <a:cubicBezTo>
                    <a:pt x="24" y="6"/>
                    <a:pt x="24" y="6"/>
                    <a:pt x="24" y="6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6" y="6"/>
                    <a:pt x="36" y="6"/>
                    <a:pt x="36" y="6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50" y="8"/>
                    <a:pt x="50" y="8"/>
                    <a:pt x="50" y="8"/>
                  </a:cubicBezTo>
                  <a:cubicBezTo>
                    <a:pt x="55" y="0"/>
                    <a:pt x="55" y="0"/>
                    <a:pt x="55" y="0"/>
                  </a:cubicBezTo>
                  <a:cubicBezTo>
                    <a:pt x="64" y="9"/>
                    <a:pt x="64" y="9"/>
                    <a:pt x="64" y="9"/>
                  </a:cubicBezTo>
                  <a:cubicBezTo>
                    <a:pt x="70" y="4"/>
                    <a:pt x="70" y="4"/>
                    <a:pt x="70" y="4"/>
                  </a:cubicBezTo>
                  <a:cubicBezTo>
                    <a:pt x="83" y="12"/>
                    <a:pt x="83" y="12"/>
                    <a:pt x="83" y="12"/>
                  </a:cubicBezTo>
                  <a:cubicBezTo>
                    <a:pt x="81" y="18"/>
                    <a:pt x="81" y="18"/>
                    <a:pt x="81" y="18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3" y="23"/>
                    <a:pt x="83" y="23"/>
                    <a:pt x="83" y="23"/>
                  </a:cubicBezTo>
                  <a:cubicBezTo>
                    <a:pt x="82" y="29"/>
                    <a:pt x="82" y="29"/>
                    <a:pt x="82" y="29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7" y="44"/>
                    <a:pt x="67" y="44"/>
                    <a:pt x="67" y="44"/>
                  </a:cubicBezTo>
                  <a:cubicBezTo>
                    <a:pt x="61" y="54"/>
                    <a:pt x="61" y="54"/>
                    <a:pt x="61" y="54"/>
                  </a:cubicBezTo>
                  <a:cubicBezTo>
                    <a:pt x="53" y="56"/>
                    <a:pt x="53" y="56"/>
                    <a:pt x="53" y="56"/>
                  </a:cubicBezTo>
                  <a:cubicBezTo>
                    <a:pt x="51" y="59"/>
                    <a:pt x="51" y="59"/>
                    <a:pt x="51" y="59"/>
                  </a:cubicBezTo>
                  <a:cubicBezTo>
                    <a:pt x="43" y="61"/>
                    <a:pt x="43" y="61"/>
                    <a:pt x="43" y="61"/>
                  </a:cubicBezTo>
                  <a:cubicBezTo>
                    <a:pt x="38" y="69"/>
                    <a:pt x="38" y="69"/>
                    <a:pt x="38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24" y="69"/>
                    <a:pt x="24" y="69"/>
                    <a:pt x="24" y="69"/>
                  </a:cubicBezTo>
                  <a:cubicBezTo>
                    <a:pt x="18" y="59"/>
                    <a:pt x="18" y="59"/>
                    <a:pt x="18" y="59"/>
                  </a:cubicBezTo>
                  <a:cubicBezTo>
                    <a:pt x="19" y="54"/>
                    <a:pt x="19" y="54"/>
                    <a:pt x="19" y="54"/>
                  </a:cubicBezTo>
                  <a:cubicBezTo>
                    <a:pt x="14" y="48"/>
                    <a:pt x="14" y="48"/>
                    <a:pt x="14" y="48"/>
                  </a:cubicBezTo>
                  <a:cubicBezTo>
                    <a:pt x="10" y="39"/>
                    <a:pt x="10" y="39"/>
                    <a:pt x="10" y="39"/>
                  </a:cubicBezTo>
                  <a:cubicBezTo>
                    <a:pt x="5" y="37"/>
                    <a:pt x="5" y="37"/>
                    <a:pt x="5" y="37"/>
                  </a:cubicBezTo>
                  <a:cubicBezTo>
                    <a:pt x="3" y="28"/>
                    <a:pt x="3" y="28"/>
                    <a:pt x="3" y="28"/>
                  </a:cubicBezTo>
                  <a:lnTo>
                    <a:pt x="0" y="2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1" name="Freeform 31"/>
            <p:cNvSpPr>
              <a:spLocks/>
            </p:cNvSpPr>
            <p:nvPr/>
          </p:nvSpPr>
          <p:spPr bwMode="auto">
            <a:xfrm>
              <a:off x="1371" y="3532"/>
              <a:ext cx="160" cy="132"/>
            </a:xfrm>
            <a:custGeom>
              <a:avLst/>
              <a:gdLst>
                <a:gd name="T0" fmla="*/ 7 w 77"/>
                <a:gd name="T1" fmla="*/ 9 h 63"/>
                <a:gd name="T2" fmla="*/ 12 w 77"/>
                <a:gd name="T3" fmla="*/ 4 h 63"/>
                <a:gd name="T4" fmla="*/ 18 w 77"/>
                <a:gd name="T5" fmla="*/ 9 h 63"/>
                <a:gd name="T6" fmla="*/ 28 w 77"/>
                <a:gd name="T7" fmla="*/ 8 h 63"/>
                <a:gd name="T8" fmla="*/ 27 w 77"/>
                <a:gd name="T9" fmla="*/ 2 h 63"/>
                <a:gd name="T10" fmla="*/ 30 w 77"/>
                <a:gd name="T11" fmla="*/ 0 h 63"/>
                <a:gd name="T12" fmla="*/ 39 w 77"/>
                <a:gd name="T13" fmla="*/ 6 h 63"/>
                <a:gd name="T14" fmla="*/ 39 w 77"/>
                <a:gd name="T15" fmla="*/ 11 h 63"/>
                <a:gd name="T16" fmla="*/ 45 w 77"/>
                <a:gd name="T17" fmla="*/ 10 h 63"/>
                <a:gd name="T18" fmla="*/ 49 w 77"/>
                <a:gd name="T19" fmla="*/ 11 h 63"/>
                <a:gd name="T20" fmla="*/ 61 w 77"/>
                <a:gd name="T21" fmla="*/ 22 h 63"/>
                <a:gd name="T22" fmla="*/ 64 w 77"/>
                <a:gd name="T23" fmla="*/ 21 h 63"/>
                <a:gd name="T24" fmla="*/ 67 w 77"/>
                <a:gd name="T25" fmla="*/ 19 h 63"/>
                <a:gd name="T26" fmla="*/ 70 w 77"/>
                <a:gd name="T27" fmla="*/ 24 h 63"/>
                <a:gd name="T28" fmla="*/ 71 w 77"/>
                <a:gd name="T29" fmla="*/ 30 h 63"/>
                <a:gd name="T30" fmla="*/ 77 w 77"/>
                <a:gd name="T31" fmla="*/ 37 h 63"/>
                <a:gd name="T32" fmla="*/ 77 w 77"/>
                <a:gd name="T33" fmla="*/ 40 h 63"/>
                <a:gd name="T34" fmla="*/ 77 w 77"/>
                <a:gd name="T35" fmla="*/ 39 h 63"/>
                <a:gd name="T36" fmla="*/ 72 w 77"/>
                <a:gd name="T37" fmla="*/ 47 h 63"/>
                <a:gd name="T38" fmla="*/ 63 w 77"/>
                <a:gd name="T39" fmla="*/ 53 h 63"/>
                <a:gd name="T40" fmla="*/ 58 w 77"/>
                <a:gd name="T41" fmla="*/ 45 h 63"/>
                <a:gd name="T42" fmla="*/ 52 w 77"/>
                <a:gd name="T43" fmla="*/ 42 h 63"/>
                <a:gd name="T44" fmla="*/ 46 w 77"/>
                <a:gd name="T45" fmla="*/ 45 h 63"/>
                <a:gd name="T46" fmla="*/ 42 w 77"/>
                <a:gd name="T47" fmla="*/ 39 h 63"/>
                <a:gd name="T48" fmla="*/ 35 w 77"/>
                <a:gd name="T49" fmla="*/ 43 h 63"/>
                <a:gd name="T50" fmla="*/ 29 w 77"/>
                <a:gd name="T51" fmla="*/ 44 h 63"/>
                <a:gd name="T52" fmla="*/ 26 w 77"/>
                <a:gd name="T53" fmla="*/ 50 h 63"/>
                <a:gd name="T54" fmla="*/ 29 w 77"/>
                <a:gd name="T55" fmla="*/ 56 h 63"/>
                <a:gd name="T56" fmla="*/ 30 w 77"/>
                <a:gd name="T57" fmla="*/ 61 h 63"/>
                <a:gd name="T58" fmla="*/ 22 w 77"/>
                <a:gd name="T59" fmla="*/ 63 h 63"/>
                <a:gd name="T60" fmla="*/ 19 w 77"/>
                <a:gd name="T61" fmla="*/ 60 h 63"/>
                <a:gd name="T62" fmla="*/ 7 w 77"/>
                <a:gd name="T63" fmla="*/ 60 h 63"/>
                <a:gd name="T64" fmla="*/ 0 w 77"/>
                <a:gd name="T65" fmla="*/ 49 h 63"/>
                <a:gd name="T66" fmla="*/ 0 w 77"/>
                <a:gd name="T67" fmla="*/ 49 h 63"/>
                <a:gd name="T68" fmla="*/ 9 w 77"/>
                <a:gd name="T69" fmla="*/ 38 h 63"/>
                <a:gd name="T70" fmla="*/ 12 w 77"/>
                <a:gd name="T71" fmla="*/ 32 h 63"/>
                <a:gd name="T72" fmla="*/ 8 w 77"/>
                <a:gd name="T73" fmla="*/ 29 h 63"/>
                <a:gd name="T74" fmla="*/ 10 w 77"/>
                <a:gd name="T75" fmla="*/ 23 h 63"/>
                <a:gd name="T76" fmla="*/ 12 w 77"/>
                <a:gd name="T77" fmla="*/ 17 h 63"/>
                <a:gd name="T78" fmla="*/ 10 w 77"/>
                <a:gd name="T79" fmla="*/ 10 h 63"/>
                <a:gd name="T80" fmla="*/ 7 w 77"/>
                <a:gd name="T81" fmla="*/ 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77" h="63">
                  <a:moveTo>
                    <a:pt x="7" y="9"/>
                  </a:moveTo>
                  <a:cubicBezTo>
                    <a:pt x="12" y="4"/>
                    <a:pt x="12" y="4"/>
                    <a:pt x="12" y="4"/>
                  </a:cubicBezTo>
                  <a:cubicBezTo>
                    <a:pt x="18" y="9"/>
                    <a:pt x="18" y="9"/>
                    <a:pt x="18" y="9"/>
                  </a:cubicBezTo>
                  <a:cubicBezTo>
                    <a:pt x="28" y="8"/>
                    <a:pt x="28" y="8"/>
                    <a:pt x="28" y="8"/>
                  </a:cubicBezTo>
                  <a:cubicBezTo>
                    <a:pt x="27" y="2"/>
                    <a:pt x="27" y="2"/>
                    <a:pt x="27" y="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9" y="6"/>
                    <a:pt x="39" y="6"/>
                    <a:pt x="39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5" y="10"/>
                    <a:pt x="45" y="10"/>
                    <a:pt x="45" y="10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22"/>
                    <a:pt x="61" y="22"/>
                    <a:pt x="61" y="22"/>
                  </a:cubicBezTo>
                  <a:cubicBezTo>
                    <a:pt x="64" y="21"/>
                    <a:pt x="64" y="21"/>
                    <a:pt x="64" y="21"/>
                  </a:cubicBezTo>
                  <a:cubicBezTo>
                    <a:pt x="67" y="19"/>
                    <a:pt x="67" y="19"/>
                    <a:pt x="67" y="19"/>
                  </a:cubicBezTo>
                  <a:cubicBezTo>
                    <a:pt x="70" y="24"/>
                    <a:pt x="70" y="24"/>
                    <a:pt x="70" y="24"/>
                  </a:cubicBezTo>
                  <a:cubicBezTo>
                    <a:pt x="71" y="30"/>
                    <a:pt x="71" y="30"/>
                    <a:pt x="71" y="30"/>
                  </a:cubicBezTo>
                  <a:cubicBezTo>
                    <a:pt x="77" y="37"/>
                    <a:pt x="77" y="37"/>
                    <a:pt x="77" y="37"/>
                  </a:cubicBezTo>
                  <a:cubicBezTo>
                    <a:pt x="77" y="40"/>
                    <a:pt x="77" y="40"/>
                    <a:pt x="77" y="40"/>
                  </a:cubicBezTo>
                  <a:cubicBezTo>
                    <a:pt x="77" y="39"/>
                    <a:pt x="77" y="39"/>
                    <a:pt x="77" y="39"/>
                  </a:cubicBezTo>
                  <a:cubicBezTo>
                    <a:pt x="72" y="47"/>
                    <a:pt x="72" y="47"/>
                    <a:pt x="72" y="47"/>
                  </a:cubicBezTo>
                  <a:cubicBezTo>
                    <a:pt x="63" y="53"/>
                    <a:pt x="63" y="53"/>
                    <a:pt x="63" y="53"/>
                  </a:cubicBezTo>
                  <a:cubicBezTo>
                    <a:pt x="58" y="45"/>
                    <a:pt x="58" y="45"/>
                    <a:pt x="58" y="45"/>
                  </a:cubicBezTo>
                  <a:cubicBezTo>
                    <a:pt x="52" y="42"/>
                    <a:pt x="52" y="42"/>
                    <a:pt x="52" y="42"/>
                  </a:cubicBezTo>
                  <a:cubicBezTo>
                    <a:pt x="46" y="45"/>
                    <a:pt x="46" y="45"/>
                    <a:pt x="46" y="45"/>
                  </a:cubicBezTo>
                  <a:cubicBezTo>
                    <a:pt x="42" y="39"/>
                    <a:pt x="42" y="39"/>
                    <a:pt x="42" y="39"/>
                  </a:cubicBezTo>
                  <a:cubicBezTo>
                    <a:pt x="35" y="43"/>
                    <a:pt x="35" y="43"/>
                    <a:pt x="35" y="43"/>
                  </a:cubicBezTo>
                  <a:cubicBezTo>
                    <a:pt x="29" y="44"/>
                    <a:pt x="29" y="44"/>
                    <a:pt x="29" y="44"/>
                  </a:cubicBezTo>
                  <a:cubicBezTo>
                    <a:pt x="29" y="44"/>
                    <a:pt x="26" y="49"/>
                    <a:pt x="26" y="50"/>
                  </a:cubicBezTo>
                  <a:cubicBezTo>
                    <a:pt x="26" y="51"/>
                    <a:pt x="29" y="56"/>
                    <a:pt x="29" y="56"/>
                  </a:cubicBezTo>
                  <a:cubicBezTo>
                    <a:pt x="30" y="61"/>
                    <a:pt x="30" y="61"/>
                    <a:pt x="30" y="61"/>
                  </a:cubicBezTo>
                  <a:cubicBezTo>
                    <a:pt x="22" y="63"/>
                    <a:pt x="22" y="63"/>
                    <a:pt x="22" y="63"/>
                  </a:cubicBezTo>
                  <a:cubicBezTo>
                    <a:pt x="19" y="60"/>
                    <a:pt x="19" y="60"/>
                    <a:pt x="19" y="60"/>
                  </a:cubicBezTo>
                  <a:cubicBezTo>
                    <a:pt x="7" y="60"/>
                    <a:pt x="7" y="60"/>
                    <a:pt x="7" y="60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0" y="49"/>
                    <a:pt x="0" y="49"/>
                    <a:pt x="0" y="49"/>
                  </a:cubicBezTo>
                  <a:cubicBezTo>
                    <a:pt x="9" y="38"/>
                    <a:pt x="9" y="38"/>
                    <a:pt x="9" y="38"/>
                  </a:cubicBezTo>
                  <a:cubicBezTo>
                    <a:pt x="12" y="32"/>
                    <a:pt x="12" y="32"/>
                    <a:pt x="12" y="32"/>
                  </a:cubicBezTo>
                  <a:cubicBezTo>
                    <a:pt x="8" y="29"/>
                    <a:pt x="8" y="29"/>
                    <a:pt x="8" y="29"/>
                  </a:cubicBezTo>
                  <a:cubicBezTo>
                    <a:pt x="10" y="23"/>
                    <a:pt x="10" y="23"/>
                    <a:pt x="10" y="23"/>
                  </a:cubicBezTo>
                  <a:cubicBezTo>
                    <a:pt x="10" y="23"/>
                    <a:pt x="12" y="17"/>
                    <a:pt x="12" y="17"/>
                  </a:cubicBezTo>
                  <a:cubicBezTo>
                    <a:pt x="12" y="16"/>
                    <a:pt x="10" y="10"/>
                    <a:pt x="10" y="10"/>
                  </a:cubicBezTo>
                  <a:lnTo>
                    <a:pt x="7" y="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2" name="Freeform 32"/>
            <p:cNvSpPr>
              <a:spLocks/>
            </p:cNvSpPr>
            <p:nvPr/>
          </p:nvSpPr>
          <p:spPr bwMode="auto">
            <a:xfrm>
              <a:off x="1373" y="3218"/>
              <a:ext cx="248" cy="139"/>
            </a:xfrm>
            <a:custGeom>
              <a:avLst/>
              <a:gdLst>
                <a:gd name="T0" fmla="*/ 56 w 248"/>
                <a:gd name="T1" fmla="*/ 12 h 139"/>
                <a:gd name="T2" fmla="*/ 83 w 248"/>
                <a:gd name="T3" fmla="*/ 2 h 139"/>
                <a:gd name="T4" fmla="*/ 104 w 248"/>
                <a:gd name="T5" fmla="*/ 6 h 139"/>
                <a:gd name="T6" fmla="*/ 116 w 248"/>
                <a:gd name="T7" fmla="*/ 0 h 139"/>
                <a:gd name="T8" fmla="*/ 131 w 248"/>
                <a:gd name="T9" fmla="*/ 23 h 139"/>
                <a:gd name="T10" fmla="*/ 148 w 248"/>
                <a:gd name="T11" fmla="*/ 27 h 139"/>
                <a:gd name="T12" fmla="*/ 162 w 248"/>
                <a:gd name="T13" fmla="*/ 41 h 139"/>
                <a:gd name="T14" fmla="*/ 166 w 248"/>
                <a:gd name="T15" fmla="*/ 52 h 139"/>
                <a:gd name="T16" fmla="*/ 189 w 248"/>
                <a:gd name="T17" fmla="*/ 62 h 139"/>
                <a:gd name="T18" fmla="*/ 200 w 248"/>
                <a:gd name="T19" fmla="*/ 81 h 139"/>
                <a:gd name="T20" fmla="*/ 208 w 248"/>
                <a:gd name="T21" fmla="*/ 75 h 139"/>
                <a:gd name="T22" fmla="*/ 221 w 248"/>
                <a:gd name="T23" fmla="*/ 79 h 139"/>
                <a:gd name="T24" fmla="*/ 231 w 248"/>
                <a:gd name="T25" fmla="*/ 62 h 139"/>
                <a:gd name="T26" fmla="*/ 248 w 248"/>
                <a:gd name="T27" fmla="*/ 79 h 139"/>
                <a:gd name="T28" fmla="*/ 242 w 248"/>
                <a:gd name="T29" fmla="*/ 85 h 139"/>
                <a:gd name="T30" fmla="*/ 239 w 248"/>
                <a:gd name="T31" fmla="*/ 121 h 139"/>
                <a:gd name="T32" fmla="*/ 219 w 248"/>
                <a:gd name="T33" fmla="*/ 121 h 139"/>
                <a:gd name="T34" fmla="*/ 208 w 248"/>
                <a:gd name="T35" fmla="*/ 127 h 139"/>
                <a:gd name="T36" fmla="*/ 202 w 248"/>
                <a:gd name="T37" fmla="*/ 123 h 139"/>
                <a:gd name="T38" fmla="*/ 185 w 248"/>
                <a:gd name="T39" fmla="*/ 127 h 139"/>
                <a:gd name="T40" fmla="*/ 175 w 248"/>
                <a:gd name="T41" fmla="*/ 139 h 139"/>
                <a:gd name="T42" fmla="*/ 171 w 248"/>
                <a:gd name="T43" fmla="*/ 133 h 139"/>
                <a:gd name="T44" fmla="*/ 152 w 248"/>
                <a:gd name="T45" fmla="*/ 133 h 139"/>
                <a:gd name="T46" fmla="*/ 141 w 248"/>
                <a:gd name="T47" fmla="*/ 116 h 139"/>
                <a:gd name="T48" fmla="*/ 131 w 248"/>
                <a:gd name="T49" fmla="*/ 114 h 139"/>
                <a:gd name="T50" fmla="*/ 116 w 248"/>
                <a:gd name="T51" fmla="*/ 125 h 139"/>
                <a:gd name="T52" fmla="*/ 106 w 248"/>
                <a:gd name="T53" fmla="*/ 123 h 139"/>
                <a:gd name="T54" fmla="*/ 102 w 248"/>
                <a:gd name="T55" fmla="*/ 131 h 139"/>
                <a:gd name="T56" fmla="*/ 94 w 248"/>
                <a:gd name="T57" fmla="*/ 127 h 139"/>
                <a:gd name="T58" fmla="*/ 83 w 248"/>
                <a:gd name="T59" fmla="*/ 127 h 139"/>
                <a:gd name="T60" fmla="*/ 85 w 248"/>
                <a:gd name="T61" fmla="*/ 112 h 139"/>
                <a:gd name="T62" fmla="*/ 69 w 248"/>
                <a:gd name="T63" fmla="*/ 102 h 139"/>
                <a:gd name="T64" fmla="*/ 73 w 248"/>
                <a:gd name="T65" fmla="*/ 87 h 139"/>
                <a:gd name="T66" fmla="*/ 58 w 248"/>
                <a:gd name="T67" fmla="*/ 87 h 139"/>
                <a:gd name="T68" fmla="*/ 44 w 248"/>
                <a:gd name="T69" fmla="*/ 75 h 139"/>
                <a:gd name="T70" fmla="*/ 41 w 248"/>
                <a:gd name="T71" fmla="*/ 64 h 139"/>
                <a:gd name="T72" fmla="*/ 35 w 248"/>
                <a:gd name="T73" fmla="*/ 64 h 139"/>
                <a:gd name="T74" fmla="*/ 27 w 248"/>
                <a:gd name="T75" fmla="*/ 73 h 139"/>
                <a:gd name="T76" fmla="*/ 19 w 248"/>
                <a:gd name="T77" fmla="*/ 68 h 139"/>
                <a:gd name="T78" fmla="*/ 8 w 248"/>
                <a:gd name="T79" fmla="*/ 68 h 139"/>
                <a:gd name="T80" fmla="*/ 0 w 248"/>
                <a:gd name="T81" fmla="*/ 54 h 139"/>
                <a:gd name="T82" fmla="*/ 2 w 248"/>
                <a:gd name="T83" fmla="*/ 50 h 139"/>
                <a:gd name="T84" fmla="*/ 12 w 248"/>
                <a:gd name="T85" fmla="*/ 50 h 139"/>
                <a:gd name="T86" fmla="*/ 27 w 248"/>
                <a:gd name="T87" fmla="*/ 33 h 139"/>
                <a:gd name="T88" fmla="*/ 35 w 248"/>
                <a:gd name="T89" fmla="*/ 35 h 139"/>
                <a:gd name="T90" fmla="*/ 39 w 248"/>
                <a:gd name="T91" fmla="*/ 25 h 139"/>
                <a:gd name="T92" fmla="*/ 54 w 248"/>
                <a:gd name="T93" fmla="*/ 25 h 139"/>
                <a:gd name="T94" fmla="*/ 56 w 248"/>
                <a:gd name="T95" fmla="*/ 12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48" h="139">
                  <a:moveTo>
                    <a:pt x="56" y="12"/>
                  </a:moveTo>
                  <a:lnTo>
                    <a:pt x="83" y="2"/>
                  </a:lnTo>
                  <a:lnTo>
                    <a:pt x="104" y="6"/>
                  </a:lnTo>
                  <a:lnTo>
                    <a:pt x="116" y="0"/>
                  </a:lnTo>
                  <a:lnTo>
                    <a:pt x="131" y="23"/>
                  </a:lnTo>
                  <a:lnTo>
                    <a:pt x="148" y="27"/>
                  </a:lnTo>
                  <a:lnTo>
                    <a:pt x="162" y="41"/>
                  </a:lnTo>
                  <a:lnTo>
                    <a:pt x="166" y="52"/>
                  </a:lnTo>
                  <a:lnTo>
                    <a:pt x="189" y="62"/>
                  </a:lnTo>
                  <a:lnTo>
                    <a:pt x="200" y="81"/>
                  </a:lnTo>
                  <a:lnTo>
                    <a:pt x="208" y="75"/>
                  </a:lnTo>
                  <a:lnTo>
                    <a:pt x="221" y="79"/>
                  </a:lnTo>
                  <a:lnTo>
                    <a:pt x="231" y="62"/>
                  </a:lnTo>
                  <a:lnTo>
                    <a:pt x="248" y="79"/>
                  </a:lnTo>
                  <a:lnTo>
                    <a:pt x="242" y="85"/>
                  </a:lnTo>
                  <a:lnTo>
                    <a:pt x="239" y="121"/>
                  </a:lnTo>
                  <a:lnTo>
                    <a:pt x="219" y="121"/>
                  </a:lnTo>
                  <a:lnTo>
                    <a:pt x="208" y="127"/>
                  </a:lnTo>
                  <a:lnTo>
                    <a:pt x="202" y="123"/>
                  </a:lnTo>
                  <a:lnTo>
                    <a:pt x="185" y="127"/>
                  </a:lnTo>
                  <a:lnTo>
                    <a:pt x="175" y="139"/>
                  </a:lnTo>
                  <a:lnTo>
                    <a:pt x="171" y="133"/>
                  </a:lnTo>
                  <a:lnTo>
                    <a:pt x="152" y="133"/>
                  </a:lnTo>
                  <a:lnTo>
                    <a:pt x="141" y="116"/>
                  </a:lnTo>
                  <a:lnTo>
                    <a:pt x="131" y="114"/>
                  </a:lnTo>
                  <a:lnTo>
                    <a:pt x="116" y="125"/>
                  </a:lnTo>
                  <a:lnTo>
                    <a:pt x="106" y="123"/>
                  </a:lnTo>
                  <a:lnTo>
                    <a:pt x="102" y="131"/>
                  </a:lnTo>
                  <a:lnTo>
                    <a:pt x="94" y="127"/>
                  </a:lnTo>
                  <a:lnTo>
                    <a:pt x="83" y="127"/>
                  </a:lnTo>
                  <a:lnTo>
                    <a:pt x="85" y="112"/>
                  </a:lnTo>
                  <a:lnTo>
                    <a:pt x="69" y="102"/>
                  </a:lnTo>
                  <a:lnTo>
                    <a:pt x="73" y="87"/>
                  </a:lnTo>
                  <a:lnTo>
                    <a:pt x="58" y="87"/>
                  </a:lnTo>
                  <a:lnTo>
                    <a:pt x="44" y="75"/>
                  </a:lnTo>
                  <a:lnTo>
                    <a:pt x="41" y="64"/>
                  </a:lnTo>
                  <a:lnTo>
                    <a:pt x="35" y="64"/>
                  </a:lnTo>
                  <a:lnTo>
                    <a:pt x="27" y="73"/>
                  </a:lnTo>
                  <a:lnTo>
                    <a:pt x="19" y="68"/>
                  </a:lnTo>
                  <a:lnTo>
                    <a:pt x="8" y="68"/>
                  </a:lnTo>
                  <a:lnTo>
                    <a:pt x="0" y="54"/>
                  </a:lnTo>
                  <a:lnTo>
                    <a:pt x="2" y="50"/>
                  </a:lnTo>
                  <a:lnTo>
                    <a:pt x="12" y="50"/>
                  </a:lnTo>
                  <a:lnTo>
                    <a:pt x="27" y="33"/>
                  </a:lnTo>
                  <a:lnTo>
                    <a:pt x="35" y="35"/>
                  </a:lnTo>
                  <a:lnTo>
                    <a:pt x="39" y="25"/>
                  </a:lnTo>
                  <a:lnTo>
                    <a:pt x="54" y="25"/>
                  </a:lnTo>
                  <a:lnTo>
                    <a:pt x="56" y="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3" name="Freeform 33"/>
            <p:cNvSpPr>
              <a:spLocks/>
            </p:cNvSpPr>
            <p:nvPr/>
          </p:nvSpPr>
          <p:spPr bwMode="auto">
            <a:xfrm>
              <a:off x="1323" y="3268"/>
              <a:ext cx="135" cy="118"/>
            </a:xfrm>
            <a:custGeom>
              <a:avLst/>
              <a:gdLst>
                <a:gd name="T0" fmla="*/ 133 w 135"/>
                <a:gd name="T1" fmla="*/ 77 h 118"/>
                <a:gd name="T2" fmla="*/ 116 w 135"/>
                <a:gd name="T3" fmla="*/ 77 h 118"/>
                <a:gd name="T4" fmla="*/ 116 w 135"/>
                <a:gd name="T5" fmla="*/ 89 h 118"/>
                <a:gd name="T6" fmla="*/ 100 w 135"/>
                <a:gd name="T7" fmla="*/ 89 h 118"/>
                <a:gd name="T8" fmla="*/ 89 w 135"/>
                <a:gd name="T9" fmla="*/ 79 h 118"/>
                <a:gd name="T10" fmla="*/ 81 w 135"/>
                <a:gd name="T11" fmla="*/ 87 h 118"/>
                <a:gd name="T12" fmla="*/ 77 w 135"/>
                <a:gd name="T13" fmla="*/ 102 h 118"/>
                <a:gd name="T14" fmla="*/ 66 w 135"/>
                <a:gd name="T15" fmla="*/ 112 h 118"/>
                <a:gd name="T16" fmla="*/ 50 w 135"/>
                <a:gd name="T17" fmla="*/ 114 h 118"/>
                <a:gd name="T18" fmla="*/ 37 w 135"/>
                <a:gd name="T19" fmla="*/ 118 h 118"/>
                <a:gd name="T20" fmla="*/ 41 w 135"/>
                <a:gd name="T21" fmla="*/ 116 h 118"/>
                <a:gd name="T22" fmla="*/ 48 w 135"/>
                <a:gd name="T23" fmla="*/ 75 h 118"/>
                <a:gd name="T24" fmla="*/ 21 w 135"/>
                <a:gd name="T25" fmla="*/ 46 h 118"/>
                <a:gd name="T26" fmla="*/ 4 w 135"/>
                <a:gd name="T27" fmla="*/ 41 h 118"/>
                <a:gd name="T28" fmla="*/ 4 w 135"/>
                <a:gd name="T29" fmla="*/ 31 h 118"/>
                <a:gd name="T30" fmla="*/ 8 w 135"/>
                <a:gd name="T31" fmla="*/ 16 h 118"/>
                <a:gd name="T32" fmla="*/ 0 w 135"/>
                <a:gd name="T33" fmla="*/ 8 h 118"/>
                <a:gd name="T34" fmla="*/ 10 w 135"/>
                <a:gd name="T35" fmla="*/ 0 h 118"/>
                <a:gd name="T36" fmla="*/ 31 w 135"/>
                <a:gd name="T37" fmla="*/ 0 h 118"/>
                <a:gd name="T38" fmla="*/ 35 w 135"/>
                <a:gd name="T39" fmla="*/ 6 h 118"/>
                <a:gd name="T40" fmla="*/ 50 w 135"/>
                <a:gd name="T41" fmla="*/ 8 h 118"/>
                <a:gd name="T42" fmla="*/ 50 w 135"/>
                <a:gd name="T43" fmla="*/ 4 h 118"/>
                <a:gd name="T44" fmla="*/ 58 w 135"/>
                <a:gd name="T45" fmla="*/ 18 h 118"/>
                <a:gd name="T46" fmla="*/ 69 w 135"/>
                <a:gd name="T47" fmla="*/ 18 h 118"/>
                <a:gd name="T48" fmla="*/ 77 w 135"/>
                <a:gd name="T49" fmla="*/ 23 h 118"/>
                <a:gd name="T50" fmla="*/ 85 w 135"/>
                <a:gd name="T51" fmla="*/ 14 h 118"/>
                <a:gd name="T52" fmla="*/ 91 w 135"/>
                <a:gd name="T53" fmla="*/ 14 h 118"/>
                <a:gd name="T54" fmla="*/ 94 w 135"/>
                <a:gd name="T55" fmla="*/ 25 h 118"/>
                <a:gd name="T56" fmla="*/ 108 w 135"/>
                <a:gd name="T57" fmla="*/ 37 h 118"/>
                <a:gd name="T58" fmla="*/ 123 w 135"/>
                <a:gd name="T59" fmla="*/ 37 h 118"/>
                <a:gd name="T60" fmla="*/ 119 w 135"/>
                <a:gd name="T61" fmla="*/ 52 h 118"/>
                <a:gd name="T62" fmla="*/ 135 w 135"/>
                <a:gd name="T63" fmla="*/ 62 h 118"/>
                <a:gd name="T64" fmla="*/ 133 w 135"/>
                <a:gd name="T65" fmla="*/ 77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35" h="118">
                  <a:moveTo>
                    <a:pt x="133" y="77"/>
                  </a:moveTo>
                  <a:lnTo>
                    <a:pt x="116" y="77"/>
                  </a:lnTo>
                  <a:lnTo>
                    <a:pt x="116" y="89"/>
                  </a:lnTo>
                  <a:lnTo>
                    <a:pt x="100" y="89"/>
                  </a:lnTo>
                  <a:lnTo>
                    <a:pt x="89" y="79"/>
                  </a:lnTo>
                  <a:lnTo>
                    <a:pt x="81" y="87"/>
                  </a:lnTo>
                  <a:lnTo>
                    <a:pt x="77" y="102"/>
                  </a:lnTo>
                  <a:lnTo>
                    <a:pt x="66" y="112"/>
                  </a:lnTo>
                  <a:lnTo>
                    <a:pt x="50" y="114"/>
                  </a:lnTo>
                  <a:lnTo>
                    <a:pt x="37" y="118"/>
                  </a:lnTo>
                  <a:lnTo>
                    <a:pt x="41" y="116"/>
                  </a:lnTo>
                  <a:lnTo>
                    <a:pt x="48" y="75"/>
                  </a:lnTo>
                  <a:lnTo>
                    <a:pt x="21" y="46"/>
                  </a:lnTo>
                  <a:lnTo>
                    <a:pt x="4" y="41"/>
                  </a:lnTo>
                  <a:lnTo>
                    <a:pt x="4" y="31"/>
                  </a:lnTo>
                  <a:lnTo>
                    <a:pt x="8" y="16"/>
                  </a:lnTo>
                  <a:lnTo>
                    <a:pt x="0" y="8"/>
                  </a:lnTo>
                  <a:lnTo>
                    <a:pt x="10" y="0"/>
                  </a:lnTo>
                  <a:lnTo>
                    <a:pt x="31" y="0"/>
                  </a:lnTo>
                  <a:lnTo>
                    <a:pt x="35" y="6"/>
                  </a:lnTo>
                  <a:lnTo>
                    <a:pt x="50" y="8"/>
                  </a:lnTo>
                  <a:lnTo>
                    <a:pt x="50" y="4"/>
                  </a:lnTo>
                  <a:lnTo>
                    <a:pt x="58" y="18"/>
                  </a:lnTo>
                  <a:lnTo>
                    <a:pt x="69" y="18"/>
                  </a:lnTo>
                  <a:lnTo>
                    <a:pt x="77" y="23"/>
                  </a:lnTo>
                  <a:lnTo>
                    <a:pt x="85" y="14"/>
                  </a:lnTo>
                  <a:lnTo>
                    <a:pt x="91" y="14"/>
                  </a:lnTo>
                  <a:lnTo>
                    <a:pt x="94" y="25"/>
                  </a:lnTo>
                  <a:lnTo>
                    <a:pt x="108" y="37"/>
                  </a:lnTo>
                  <a:lnTo>
                    <a:pt x="123" y="37"/>
                  </a:lnTo>
                  <a:lnTo>
                    <a:pt x="119" y="52"/>
                  </a:lnTo>
                  <a:lnTo>
                    <a:pt x="135" y="62"/>
                  </a:lnTo>
                  <a:lnTo>
                    <a:pt x="133" y="7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4" name="Freeform 34"/>
            <p:cNvSpPr>
              <a:spLocks/>
            </p:cNvSpPr>
            <p:nvPr/>
          </p:nvSpPr>
          <p:spPr bwMode="auto">
            <a:xfrm>
              <a:off x="1262" y="3264"/>
              <a:ext cx="109" cy="139"/>
            </a:xfrm>
            <a:custGeom>
              <a:avLst/>
              <a:gdLst>
                <a:gd name="T0" fmla="*/ 102 w 109"/>
                <a:gd name="T1" fmla="*/ 120 h 139"/>
                <a:gd name="T2" fmla="*/ 98 w 109"/>
                <a:gd name="T3" fmla="*/ 122 h 139"/>
                <a:gd name="T4" fmla="*/ 84 w 109"/>
                <a:gd name="T5" fmla="*/ 125 h 139"/>
                <a:gd name="T6" fmla="*/ 75 w 109"/>
                <a:gd name="T7" fmla="*/ 133 h 139"/>
                <a:gd name="T8" fmla="*/ 67 w 109"/>
                <a:gd name="T9" fmla="*/ 133 h 139"/>
                <a:gd name="T10" fmla="*/ 59 w 109"/>
                <a:gd name="T11" fmla="*/ 139 h 139"/>
                <a:gd name="T12" fmla="*/ 50 w 109"/>
                <a:gd name="T13" fmla="*/ 135 h 139"/>
                <a:gd name="T14" fmla="*/ 38 w 109"/>
                <a:gd name="T15" fmla="*/ 125 h 139"/>
                <a:gd name="T16" fmla="*/ 36 w 109"/>
                <a:gd name="T17" fmla="*/ 116 h 139"/>
                <a:gd name="T18" fmla="*/ 27 w 109"/>
                <a:gd name="T19" fmla="*/ 110 h 139"/>
                <a:gd name="T20" fmla="*/ 21 w 109"/>
                <a:gd name="T21" fmla="*/ 100 h 139"/>
                <a:gd name="T22" fmla="*/ 19 w 109"/>
                <a:gd name="T23" fmla="*/ 100 h 139"/>
                <a:gd name="T24" fmla="*/ 21 w 109"/>
                <a:gd name="T25" fmla="*/ 87 h 139"/>
                <a:gd name="T26" fmla="*/ 27 w 109"/>
                <a:gd name="T27" fmla="*/ 75 h 139"/>
                <a:gd name="T28" fmla="*/ 27 w 109"/>
                <a:gd name="T29" fmla="*/ 64 h 139"/>
                <a:gd name="T30" fmla="*/ 13 w 109"/>
                <a:gd name="T31" fmla="*/ 58 h 139"/>
                <a:gd name="T32" fmla="*/ 13 w 109"/>
                <a:gd name="T33" fmla="*/ 41 h 139"/>
                <a:gd name="T34" fmla="*/ 4 w 109"/>
                <a:gd name="T35" fmla="*/ 43 h 139"/>
                <a:gd name="T36" fmla="*/ 0 w 109"/>
                <a:gd name="T37" fmla="*/ 33 h 139"/>
                <a:gd name="T38" fmla="*/ 9 w 109"/>
                <a:gd name="T39" fmla="*/ 27 h 139"/>
                <a:gd name="T40" fmla="*/ 11 w 109"/>
                <a:gd name="T41" fmla="*/ 18 h 139"/>
                <a:gd name="T42" fmla="*/ 15 w 109"/>
                <a:gd name="T43" fmla="*/ 10 h 139"/>
                <a:gd name="T44" fmla="*/ 21 w 109"/>
                <a:gd name="T45" fmla="*/ 0 h 139"/>
                <a:gd name="T46" fmla="*/ 44 w 109"/>
                <a:gd name="T47" fmla="*/ 16 h 139"/>
                <a:gd name="T48" fmla="*/ 61 w 109"/>
                <a:gd name="T49" fmla="*/ 12 h 139"/>
                <a:gd name="T50" fmla="*/ 69 w 109"/>
                <a:gd name="T51" fmla="*/ 20 h 139"/>
                <a:gd name="T52" fmla="*/ 65 w 109"/>
                <a:gd name="T53" fmla="*/ 35 h 139"/>
                <a:gd name="T54" fmla="*/ 65 w 109"/>
                <a:gd name="T55" fmla="*/ 45 h 139"/>
                <a:gd name="T56" fmla="*/ 82 w 109"/>
                <a:gd name="T57" fmla="*/ 50 h 139"/>
                <a:gd name="T58" fmla="*/ 109 w 109"/>
                <a:gd name="T59" fmla="*/ 79 h 139"/>
                <a:gd name="T60" fmla="*/ 102 w 109"/>
                <a:gd name="T61" fmla="*/ 120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9" h="139">
                  <a:moveTo>
                    <a:pt x="102" y="120"/>
                  </a:moveTo>
                  <a:lnTo>
                    <a:pt x="98" y="122"/>
                  </a:lnTo>
                  <a:lnTo>
                    <a:pt x="84" y="125"/>
                  </a:lnTo>
                  <a:lnTo>
                    <a:pt x="75" y="133"/>
                  </a:lnTo>
                  <a:lnTo>
                    <a:pt x="67" y="133"/>
                  </a:lnTo>
                  <a:lnTo>
                    <a:pt x="59" y="139"/>
                  </a:lnTo>
                  <a:lnTo>
                    <a:pt x="50" y="135"/>
                  </a:lnTo>
                  <a:lnTo>
                    <a:pt x="38" y="125"/>
                  </a:lnTo>
                  <a:lnTo>
                    <a:pt x="36" y="116"/>
                  </a:lnTo>
                  <a:lnTo>
                    <a:pt x="27" y="110"/>
                  </a:lnTo>
                  <a:lnTo>
                    <a:pt x="21" y="100"/>
                  </a:lnTo>
                  <a:lnTo>
                    <a:pt x="19" y="100"/>
                  </a:lnTo>
                  <a:lnTo>
                    <a:pt x="21" y="87"/>
                  </a:lnTo>
                  <a:lnTo>
                    <a:pt x="27" y="75"/>
                  </a:lnTo>
                  <a:lnTo>
                    <a:pt x="27" y="64"/>
                  </a:lnTo>
                  <a:lnTo>
                    <a:pt x="13" y="58"/>
                  </a:lnTo>
                  <a:lnTo>
                    <a:pt x="13" y="41"/>
                  </a:lnTo>
                  <a:lnTo>
                    <a:pt x="4" y="43"/>
                  </a:lnTo>
                  <a:lnTo>
                    <a:pt x="0" y="33"/>
                  </a:lnTo>
                  <a:lnTo>
                    <a:pt x="9" y="27"/>
                  </a:lnTo>
                  <a:lnTo>
                    <a:pt x="11" y="18"/>
                  </a:lnTo>
                  <a:lnTo>
                    <a:pt x="15" y="10"/>
                  </a:lnTo>
                  <a:lnTo>
                    <a:pt x="21" y="0"/>
                  </a:lnTo>
                  <a:lnTo>
                    <a:pt x="44" y="16"/>
                  </a:lnTo>
                  <a:lnTo>
                    <a:pt x="61" y="12"/>
                  </a:lnTo>
                  <a:lnTo>
                    <a:pt x="69" y="20"/>
                  </a:lnTo>
                  <a:lnTo>
                    <a:pt x="65" y="35"/>
                  </a:lnTo>
                  <a:lnTo>
                    <a:pt x="65" y="45"/>
                  </a:lnTo>
                  <a:lnTo>
                    <a:pt x="82" y="50"/>
                  </a:lnTo>
                  <a:lnTo>
                    <a:pt x="109" y="79"/>
                  </a:lnTo>
                  <a:lnTo>
                    <a:pt x="102" y="12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5" name="Freeform 35"/>
            <p:cNvSpPr>
              <a:spLocks/>
            </p:cNvSpPr>
            <p:nvPr/>
          </p:nvSpPr>
          <p:spPr bwMode="auto">
            <a:xfrm>
              <a:off x="1283" y="3159"/>
              <a:ext cx="146" cy="121"/>
            </a:xfrm>
            <a:custGeom>
              <a:avLst/>
              <a:gdLst>
                <a:gd name="T0" fmla="*/ 63 w 146"/>
                <a:gd name="T1" fmla="*/ 0 h 121"/>
                <a:gd name="T2" fmla="*/ 88 w 146"/>
                <a:gd name="T3" fmla="*/ 0 h 121"/>
                <a:gd name="T4" fmla="*/ 111 w 146"/>
                <a:gd name="T5" fmla="*/ 21 h 121"/>
                <a:gd name="T6" fmla="*/ 119 w 146"/>
                <a:gd name="T7" fmla="*/ 15 h 121"/>
                <a:gd name="T8" fmla="*/ 127 w 146"/>
                <a:gd name="T9" fmla="*/ 25 h 121"/>
                <a:gd name="T10" fmla="*/ 127 w 146"/>
                <a:gd name="T11" fmla="*/ 52 h 121"/>
                <a:gd name="T12" fmla="*/ 146 w 146"/>
                <a:gd name="T13" fmla="*/ 71 h 121"/>
                <a:gd name="T14" fmla="*/ 144 w 146"/>
                <a:gd name="T15" fmla="*/ 84 h 121"/>
                <a:gd name="T16" fmla="*/ 129 w 146"/>
                <a:gd name="T17" fmla="*/ 84 h 121"/>
                <a:gd name="T18" fmla="*/ 125 w 146"/>
                <a:gd name="T19" fmla="*/ 94 h 121"/>
                <a:gd name="T20" fmla="*/ 117 w 146"/>
                <a:gd name="T21" fmla="*/ 92 h 121"/>
                <a:gd name="T22" fmla="*/ 102 w 146"/>
                <a:gd name="T23" fmla="*/ 109 h 121"/>
                <a:gd name="T24" fmla="*/ 92 w 146"/>
                <a:gd name="T25" fmla="*/ 109 h 121"/>
                <a:gd name="T26" fmla="*/ 90 w 146"/>
                <a:gd name="T27" fmla="*/ 117 h 121"/>
                <a:gd name="T28" fmla="*/ 75 w 146"/>
                <a:gd name="T29" fmla="*/ 115 h 121"/>
                <a:gd name="T30" fmla="*/ 71 w 146"/>
                <a:gd name="T31" fmla="*/ 109 h 121"/>
                <a:gd name="T32" fmla="*/ 50 w 146"/>
                <a:gd name="T33" fmla="*/ 109 h 121"/>
                <a:gd name="T34" fmla="*/ 40 w 146"/>
                <a:gd name="T35" fmla="*/ 117 h 121"/>
                <a:gd name="T36" fmla="*/ 23 w 146"/>
                <a:gd name="T37" fmla="*/ 121 h 121"/>
                <a:gd name="T38" fmla="*/ 0 w 146"/>
                <a:gd name="T39" fmla="*/ 105 h 121"/>
                <a:gd name="T40" fmla="*/ 2 w 146"/>
                <a:gd name="T41" fmla="*/ 100 h 121"/>
                <a:gd name="T42" fmla="*/ 6 w 146"/>
                <a:gd name="T43" fmla="*/ 86 h 121"/>
                <a:gd name="T44" fmla="*/ 29 w 146"/>
                <a:gd name="T45" fmla="*/ 71 h 121"/>
                <a:gd name="T46" fmla="*/ 23 w 146"/>
                <a:gd name="T47" fmla="*/ 55 h 121"/>
                <a:gd name="T48" fmla="*/ 31 w 146"/>
                <a:gd name="T49" fmla="*/ 48 h 121"/>
                <a:gd name="T50" fmla="*/ 29 w 146"/>
                <a:gd name="T51" fmla="*/ 30 h 121"/>
                <a:gd name="T52" fmla="*/ 40 w 146"/>
                <a:gd name="T53" fmla="*/ 23 h 121"/>
                <a:gd name="T54" fmla="*/ 44 w 146"/>
                <a:gd name="T55" fmla="*/ 23 h 121"/>
                <a:gd name="T56" fmla="*/ 50 w 146"/>
                <a:gd name="T57" fmla="*/ 9 h 121"/>
                <a:gd name="T58" fmla="*/ 63 w 146"/>
                <a:gd name="T59" fmla="*/ 0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" h="121">
                  <a:moveTo>
                    <a:pt x="63" y="0"/>
                  </a:moveTo>
                  <a:lnTo>
                    <a:pt x="88" y="0"/>
                  </a:lnTo>
                  <a:lnTo>
                    <a:pt x="111" y="21"/>
                  </a:lnTo>
                  <a:lnTo>
                    <a:pt x="119" y="15"/>
                  </a:lnTo>
                  <a:lnTo>
                    <a:pt x="127" y="25"/>
                  </a:lnTo>
                  <a:lnTo>
                    <a:pt x="127" y="52"/>
                  </a:lnTo>
                  <a:lnTo>
                    <a:pt x="146" y="71"/>
                  </a:lnTo>
                  <a:lnTo>
                    <a:pt x="144" y="84"/>
                  </a:lnTo>
                  <a:lnTo>
                    <a:pt x="129" y="84"/>
                  </a:lnTo>
                  <a:lnTo>
                    <a:pt x="125" y="94"/>
                  </a:lnTo>
                  <a:lnTo>
                    <a:pt x="117" y="92"/>
                  </a:lnTo>
                  <a:lnTo>
                    <a:pt x="102" y="109"/>
                  </a:lnTo>
                  <a:lnTo>
                    <a:pt x="92" y="109"/>
                  </a:lnTo>
                  <a:lnTo>
                    <a:pt x="90" y="117"/>
                  </a:lnTo>
                  <a:lnTo>
                    <a:pt x="75" y="115"/>
                  </a:lnTo>
                  <a:lnTo>
                    <a:pt x="71" y="109"/>
                  </a:lnTo>
                  <a:lnTo>
                    <a:pt x="50" y="109"/>
                  </a:lnTo>
                  <a:lnTo>
                    <a:pt x="40" y="117"/>
                  </a:lnTo>
                  <a:lnTo>
                    <a:pt x="23" y="121"/>
                  </a:lnTo>
                  <a:lnTo>
                    <a:pt x="0" y="105"/>
                  </a:lnTo>
                  <a:lnTo>
                    <a:pt x="2" y="100"/>
                  </a:lnTo>
                  <a:lnTo>
                    <a:pt x="6" y="86"/>
                  </a:lnTo>
                  <a:lnTo>
                    <a:pt x="29" y="71"/>
                  </a:lnTo>
                  <a:lnTo>
                    <a:pt x="23" y="55"/>
                  </a:lnTo>
                  <a:lnTo>
                    <a:pt x="31" y="48"/>
                  </a:lnTo>
                  <a:lnTo>
                    <a:pt x="29" y="30"/>
                  </a:lnTo>
                  <a:lnTo>
                    <a:pt x="40" y="23"/>
                  </a:lnTo>
                  <a:lnTo>
                    <a:pt x="44" y="23"/>
                  </a:lnTo>
                  <a:lnTo>
                    <a:pt x="50" y="9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6" name="Freeform 36"/>
            <p:cNvSpPr>
              <a:spLocks/>
            </p:cNvSpPr>
            <p:nvPr/>
          </p:nvSpPr>
          <p:spPr bwMode="auto">
            <a:xfrm>
              <a:off x="1083" y="3072"/>
              <a:ext cx="263" cy="173"/>
            </a:xfrm>
            <a:custGeom>
              <a:avLst/>
              <a:gdLst>
                <a:gd name="T0" fmla="*/ 0 w 263"/>
                <a:gd name="T1" fmla="*/ 64 h 173"/>
                <a:gd name="T2" fmla="*/ 6 w 263"/>
                <a:gd name="T3" fmla="*/ 52 h 173"/>
                <a:gd name="T4" fmla="*/ 17 w 263"/>
                <a:gd name="T5" fmla="*/ 48 h 173"/>
                <a:gd name="T6" fmla="*/ 25 w 263"/>
                <a:gd name="T7" fmla="*/ 33 h 173"/>
                <a:gd name="T8" fmla="*/ 23 w 263"/>
                <a:gd name="T9" fmla="*/ 19 h 173"/>
                <a:gd name="T10" fmla="*/ 33 w 263"/>
                <a:gd name="T11" fmla="*/ 12 h 173"/>
                <a:gd name="T12" fmla="*/ 38 w 263"/>
                <a:gd name="T13" fmla="*/ 0 h 173"/>
                <a:gd name="T14" fmla="*/ 48 w 263"/>
                <a:gd name="T15" fmla="*/ 8 h 173"/>
                <a:gd name="T16" fmla="*/ 69 w 263"/>
                <a:gd name="T17" fmla="*/ 12 h 173"/>
                <a:gd name="T18" fmla="*/ 75 w 263"/>
                <a:gd name="T19" fmla="*/ 19 h 173"/>
                <a:gd name="T20" fmla="*/ 88 w 263"/>
                <a:gd name="T21" fmla="*/ 19 h 173"/>
                <a:gd name="T22" fmla="*/ 90 w 263"/>
                <a:gd name="T23" fmla="*/ 25 h 173"/>
                <a:gd name="T24" fmla="*/ 106 w 263"/>
                <a:gd name="T25" fmla="*/ 25 h 173"/>
                <a:gd name="T26" fmla="*/ 117 w 263"/>
                <a:gd name="T27" fmla="*/ 31 h 173"/>
                <a:gd name="T28" fmla="*/ 123 w 263"/>
                <a:gd name="T29" fmla="*/ 31 h 173"/>
                <a:gd name="T30" fmla="*/ 131 w 263"/>
                <a:gd name="T31" fmla="*/ 23 h 173"/>
                <a:gd name="T32" fmla="*/ 144 w 263"/>
                <a:gd name="T33" fmla="*/ 25 h 173"/>
                <a:gd name="T34" fmla="*/ 152 w 263"/>
                <a:gd name="T35" fmla="*/ 16 h 173"/>
                <a:gd name="T36" fmla="*/ 167 w 263"/>
                <a:gd name="T37" fmla="*/ 19 h 173"/>
                <a:gd name="T38" fmla="*/ 169 w 263"/>
                <a:gd name="T39" fmla="*/ 29 h 173"/>
                <a:gd name="T40" fmla="*/ 175 w 263"/>
                <a:gd name="T41" fmla="*/ 39 h 173"/>
                <a:gd name="T42" fmla="*/ 186 w 263"/>
                <a:gd name="T43" fmla="*/ 39 h 173"/>
                <a:gd name="T44" fmla="*/ 196 w 263"/>
                <a:gd name="T45" fmla="*/ 50 h 173"/>
                <a:gd name="T46" fmla="*/ 202 w 263"/>
                <a:gd name="T47" fmla="*/ 46 h 173"/>
                <a:gd name="T48" fmla="*/ 202 w 263"/>
                <a:gd name="T49" fmla="*/ 42 h 173"/>
                <a:gd name="T50" fmla="*/ 234 w 263"/>
                <a:gd name="T51" fmla="*/ 60 h 173"/>
                <a:gd name="T52" fmla="*/ 261 w 263"/>
                <a:gd name="T53" fmla="*/ 60 h 173"/>
                <a:gd name="T54" fmla="*/ 263 w 263"/>
                <a:gd name="T55" fmla="*/ 87 h 173"/>
                <a:gd name="T56" fmla="*/ 250 w 263"/>
                <a:gd name="T57" fmla="*/ 96 h 173"/>
                <a:gd name="T58" fmla="*/ 244 w 263"/>
                <a:gd name="T59" fmla="*/ 110 h 173"/>
                <a:gd name="T60" fmla="*/ 240 w 263"/>
                <a:gd name="T61" fmla="*/ 110 h 173"/>
                <a:gd name="T62" fmla="*/ 229 w 263"/>
                <a:gd name="T63" fmla="*/ 117 h 173"/>
                <a:gd name="T64" fmla="*/ 231 w 263"/>
                <a:gd name="T65" fmla="*/ 135 h 173"/>
                <a:gd name="T66" fmla="*/ 223 w 263"/>
                <a:gd name="T67" fmla="*/ 142 h 173"/>
                <a:gd name="T68" fmla="*/ 229 w 263"/>
                <a:gd name="T69" fmla="*/ 158 h 173"/>
                <a:gd name="T70" fmla="*/ 206 w 263"/>
                <a:gd name="T71" fmla="*/ 173 h 173"/>
                <a:gd name="T72" fmla="*/ 190 w 263"/>
                <a:gd name="T73" fmla="*/ 169 h 173"/>
                <a:gd name="T74" fmla="*/ 171 w 263"/>
                <a:gd name="T75" fmla="*/ 160 h 173"/>
                <a:gd name="T76" fmla="*/ 163 w 263"/>
                <a:gd name="T77" fmla="*/ 160 h 173"/>
                <a:gd name="T78" fmla="*/ 146 w 263"/>
                <a:gd name="T79" fmla="*/ 152 h 173"/>
                <a:gd name="T80" fmla="*/ 133 w 263"/>
                <a:gd name="T81" fmla="*/ 150 h 173"/>
                <a:gd name="T82" fmla="*/ 125 w 263"/>
                <a:gd name="T83" fmla="*/ 133 h 173"/>
                <a:gd name="T84" fmla="*/ 113 w 263"/>
                <a:gd name="T85" fmla="*/ 144 h 173"/>
                <a:gd name="T86" fmla="*/ 100 w 263"/>
                <a:gd name="T87" fmla="*/ 144 h 173"/>
                <a:gd name="T88" fmla="*/ 100 w 263"/>
                <a:gd name="T89" fmla="*/ 146 h 173"/>
                <a:gd name="T90" fmla="*/ 90 w 263"/>
                <a:gd name="T91" fmla="*/ 131 h 173"/>
                <a:gd name="T92" fmla="*/ 77 w 263"/>
                <a:gd name="T93" fmla="*/ 121 h 173"/>
                <a:gd name="T94" fmla="*/ 75 w 263"/>
                <a:gd name="T95" fmla="*/ 110 h 173"/>
                <a:gd name="T96" fmla="*/ 69 w 263"/>
                <a:gd name="T97" fmla="*/ 108 h 173"/>
                <a:gd name="T98" fmla="*/ 58 w 263"/>
                <a:gd name="T99" fmla="*/ 110 h 173"/>
                <a:gd name="T100" fmla="*/ 46 w 263"/>
                <a:gd name="T101" fmla="*/ 112 h 173"/>
                <a:gd name="T102" fmla="*/ 15 w 263"/>
                <a:gd name="T103" fmla="*/ 87 h 173"/>
                <a:gd name="T104" fmla="*/ 15 w 263"/>
                <a:gd name="T105" fmla="*/ 75 h 173"/>
                <a:gd name="T106" fmla="*/ 0 w 263"/>
                <a:gd name="T107" fmla="*/ 64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63" h="173">
                  <a:moveTo>
                    <a:pt x="0" y="64"/>
                  </a:moveTo>
                  <a:lnTo>
                    <a:pt x="6" y="52"/>
                  </a:lnTo>
                  <a:lnTo>
                    <a:pt x="17" y="48"/>
                  </a:lnTo>
                  <a:lnTo>
                    <a:pt x="25" y="33"/>
                  </a:lnTo>
                  <a:lnTo>
                    <a:pt x="23" y="19"/>
                  </a:lnTo>
                  <a:lnTo>
                    <a:pt x="33" y="12"/>
                  </a:lnTo>
                  <a:lnTo>
                    <a:pt x="38" y="0"/>
                  </a:lnTo>
                  <a:lnTo>
                    <a:pt x="48" y="8"/>
                  </a:lnTo>
                  <a:lnTo>
                    <a:pt x="69" y="12"/>
                  </a:lnTo>
                  <a:lnTo>
                    <a:pt x="75" y="19"/>
                  </a:lnTo>
                  <a:lnTo>
                    <a:pt x="88" y="19"/>
                  </a:lnTo>
                  <a:lnTo>
                    <a:pt x="90" y="25"/>
                  </a:lnTo>
                  <a:lnTo>
                    <a:pt x="106" y="25"/>
                  </a:lnTo>
                  <a:lnTo>
                    <a:pt x="117" y="31"/>
                  </a:lnTo>
                  <a:lnTo>
                    <a:pt x="123" y="31"/>
                  </a:lnTo>
                  <a:lnTo>
                    <a:pt x="131" y="23"/>
                  </a:lnTo>
                  <a:lnTo>
                    <a:pt x="144" y="25"/>
                  </a:lnTo>
                  <a:lnTo>
                    <a:pt x="152" y="16"/>
                  </a:lnTo>
                  <a:lnTo>
                    <a:pt x="167" y="19"/>
                  </a:lnTo>
                  <a:lnTo>
                    <a:pt x="169" y="29"/>
                  </a:lnTo>
                  <a:lnTo>
                    <a:pt x="175" y="39"/>
                  </a:lnTo>
                  <a:lnTo>
                    <a:pt x="186" y="39"/>
                  </a:lnTo>
                  <a:lnTo>
                    <a:pt x="196" y="50"/>
                  </a:lnTo>
                  <a:lnTo>
                    <a:pt x="202" y="46"/>
                  </a:lnTo>
                  <a:lnTo>
                    <a:pt x="202" y="42"/>
                  </a:lnTo>
                  <a:lnTo>
                    <a:pt x="234" y="60"/>
                  </a:lnTo>
                  <a:lnTo>
                    <a:pt x="261" y="60"/>
                  </a:lnTo>
                  <a:lnTo>
                    <a:pt x="263" y="87"/>
                  </a:lnTo>
                  <a:lnTo>
                    <a:pt x="250" y="96"/>
                  </a:lnTo>
                  <a:lnTo>
                    <a:pt x="244" y="110"/>
                  </a:lnTo>
                  <a:lnTo>
                    <a:pt x="240" y="110"/>
                  </a:lnTo>
                  <a:lnTo>
                    <a:pt x="229" y="117"/>
                  </a:lnTo>
                  <a:lnTo>
                    <a:pt x="231" y="135"/>
                  </a:lnTo>
                  <a:lnTo>
                    <a:pt x="223" y="142"/>
                  </a:lnTo>
                  <a:lnTo>
                    <a:pt x="229" y="158"/>
                  </a:lnTo>
                  <a:lnTo>
                    <a:pt x="206" y="173"/>
                  </a:lnTo>
                  <a:lnTo>
                    <a:pt x="190" y="169"/>
                  </a:lnTo>
                  <a:lnTo>
                    <a:pt x="171" y="160"/>
                  </a:lnTo>
                  <a:lnTo>
                    <a:pt x="163" y="160"/>
                  </a:lnTo>
                  <a:lnTo>
                    <a:pt x="146" y="152"/>
                  </a:lnTo>
                  <a:lnTo>
                    <a:pt x="133" y="150"/>
                  </a:lnTo>
                  <a:lnTo>
                    <a:pt x="125" y="133"/>
                  </a:lnTo>
                  <a:lnTo>
                    <a:pt x="113" y="144"/>
                  </a:lnTo>
                  <a:lnTo>
                    <a:pt x="100" y="144"/>
                  </a:lnTo>
                  <a:lnTo>
                    <a:pt x="100" y="146"/>
                  </a:lnTo>
                  <a:lnTo>
                    <a:pt x="90" y="131"/>
                  </a:lnTo>
                  <a:lnTo>
                    <a:pt x="77" y="121"/>
                  </a:lnTo>
                  <a:lnTo>
                    <a:pt x="75" y="110"/>
                  </a:lnTo>
                  <a:lnTo>
                    <a:pt x="69" y="108"/>
                  </a:lnTo>
                  <a:lnTo>
                    <a:pt x="58" y="110"/>
                  </a:lnTo>
                  <a:lnTo>
                    <a:pt x="46" y="112"/>
                  </a:lnTo>
                  <a:lnTo>
                    <a:pt x="15" y="87"/>
                  </a:lnTo>
                  <a:lnTo>
                    <a:pt x="15" y="75"/>
                  </a:lnTo>
                  <a:lnTo>
                    <a:pt x="0" y="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7" name="Freeform 37"/>
            <p:cNvSpPr>
              <a:spLocks/>
            </p:cNvSpPr>
            <p:nvPr/>
          </p:nvSpPr>
          <p:spPr bwMode="auto">
            <a:xfrm>
              <a:off x="1006" y="3124"/>
              <a:ext cx="177" cy="156"/>
            </a:xfrm>
            <a:custGeom>
              <a:avLst/>
              <a:gdLst>
                <a:gd name="T0" fmla="*/ 3 w 85"/>
                <a:gd name="T1" fmla="*/ 66 h 75"/>
                <a:gd name="T2" fmla="*/ 5 w 85"/>
                <a:gd name="T3" fmla="*/ 61 h 75"/>
                <a:gd name="T4" fmla="*/ 6 w 85"/>
                <a:gd name="T5" fmla="*/ 54 h 75"/>
                <a:gd name="T6" fmla="*/ 1 w 85"/>
                <a:gd name="T7" fmla="*/ 47 h 75"/>
                <a:gd name="T8" fmla="*/ 5 w 85"/>
                <a:gd name="T9" fmla="*/ 41 h 75"/>
                <a:gd name="T10" fmla="*/ 4 w 85"/>
                <a:gd name="T11" fmla="*/ 34 h 75"/>
                <a:gd name="T12" fmla="*/ 10 w 85"/>
                <a:gd name="T13" fmla="*/ 25 h 75"/>
                <a:gd name="T14" fmla="*/ 10 w 85"/>
                <a:gd name="T15" fmla="*/ 16 h 75"/>
                <a:gd name="T16" fmla="*/ 20 w 85"/>
                <a:gd name="T17" fmla="*/ 12 h 75"/>
                <a:gd name="T18" fmla="*/ 26 w 85"/>
                <a:gd name="T19" fmla="*/ 4 h 75"/>
                <a:gd name="T20" fmla="*/ 29 w 85"/>
                <a:gd name="T21" fmla="*/ 0 h 75"/>
                <a:gd name="T22" fmla="*/ 34 w 85"/>
                <a:gd name="T23" fmla="*/ 0 h 75"/>
                <a:gd name="T24" fmla="*/ 37 w 85"/>
                <a:gd name="T25" fmla="*/ 6 h 75"/>
                <a:gd name="T26" fmla="*/ 44 w 85"/>
                <a:gd name="T27" fmla="*/ 11 h 75"/>
                <a:gd name="T28" fmla="*/ 44 w 85"/>
                <a:gd name="T29" fmla="*/ 17 h 75"/>
                <a:gd name="T30" fmla="*/ 59 w 85"/>
                <a:gd name="T31" fmla="*/ 29 h 75"/>
                <a:gd name="T32" fmla="*/ 65 w 85"/>
                <a:gd name="T33" fmla="*/ 28 h 75"/>
                <a:gd name="T34" fmla="*/ 70 w 85"/>
                <a:gd name="T35" fmla="*/ 27 h 75"/>
                <a:gd name="T36" fmla="*/ 73 w 85"/>
                <a:gd name="T37" fmla="*/ 28 h 75"/>
                <a:gd name="T38" fmla="*/ 74 w 85"/>
                <a:gd name="T39" fmla="*/ 33 h 75"/>
                <a:gd name="T40" fmla="*/ 80 w 85"/>
                <a:gd name="T41" fmla="*/ 38 h 75"/>
                <a:gd name="T42" fmla="*/ 85 w 85"/>
                <a:gd name="T43" fmla="*/ 45 h 75"/>
                <a:gd name="T44" fmla="*/ 84 w 85"/>
                <a:gd name="T45" fmla="*/ 53 h 75"/>
                <a:gd name="T46" fmla="*/ 77 w 85"/>
                <a:gd name="T47" fmla="*/ 55 h 75"/>
                <a:gd name="T48" fmla="*/ 70 w 85"/>
                <a:gd name="T49" fmla="*/ 65 h 75"/>
                <a:gd name="T50" fmla="*/ 62 w 85"/>
                <a:gd name="T51" fmla="*/ 64 h 75"/>
                <a:gd name="T52" fmla="*/ 54 w 85"/>
                <a:gd name="T53" fmla="*/ 69 h 75"/>
                <a:gd name="T54" fmla="*/ 47 w 85"/>
                <a:gd name="T55" fmla="*/ 63 h 75"/>
                <a:gd name="T56" fmla="*/ 42 w 85"/>
                <a:gd name="T57" fmla="*/ 65 h 75"/>
                <a:gd name="T58" fmla="*/ 38 w 85"/>
                <a:gd name="T59" fmla="*/ 57 h 75"/>
                <a:gd name="T60" fmla="*/ 32 w 85"/>
                <a:gd name="T61" fmla="*/ 57 h 75"/>
                <a:gd name="T62" fmla="*/ 29 w 85"/>
                <a:gd name="T63" fmla="*/ 61 h 75"/>
                <a:gd name="T64" fmla="*/ 25 w 85"/>
                <a:gd name="T65" fmla="*/ 62 h 75"/>
                <a:gd name="T66" fmla="*/ 23 w 85"/>
                <a:gd name="T67" fmla="*/ 64 h 75"/>
                <a:gd name="T68" fmla="*/ 23 w 85"/>
                <a:gd name="T69" fmla="*/ 63 h 75"/>
                <a:gd name="T70" fmla="*/ 13 w 85"/>
                <a:gd name="T71" fmla="*/ 67 h 75"/>
                <a:gd name="T72" fmla="*/ 7 w 85"/>
                <a:gd name="T73" fmla="*/ 75 h 75"/>
                <a:gd name="T74" fmla="*/ 5 w 85"/>
                <a:gd name="T75" fmla="*/ 68 h 75"/>
                <a:gd name="T76" fmla="*/ 3 w 85"/>
                <a:gd name="T77" fmla="*/ 66 h 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5" h="75">
                  <a:moveTo>
                    <a:pt x="3" y="66"/>
                  </a:moveTo>
                  <a:cubicBezTo>
                    <a:pt x="4" y="65"/>
                    <a:pt x="4" y="64"/>
                    <a:pt x="5" y="61"/>
                  </a:cubicBezTo>
                  <a:cubicBezTo>
                    <a:pt x="5" y="56"/>
                    <a:pt x="6" y="57"/>
                    <a:pt x="6" y="54"/>
                  </a:cubicBezTo>
                  <a:cubicBezTo>
                    <a:pt x="6" y="51"/>
                    <a:pt x="2" y="50"/>
                    <a:pt x="1" y="47"/>
                  </a:cubicBezTo>
                  <a:cubicBezTo>
                    <a:pt x="0" y="43"/>
                    <a:pt x="5" y="43"/>
                    <a:pt x="5" y="41"/>
                  </a:cubicBezTo>
                  <a:cubicBezTo>
                    <a:pt x="6" y="39"/>
                    <a:pt x="4" y="36"/>
                    <a:pt x="4" y="34"/>
                  </a:cubicBezTo>
                  <a:cubicBezTo>
                    <a:pt x="3" y="31"/>
                    <a:pt x="8" y="27"/>
                    <a:pt x="10" y="25"/>
                  </a:cubicBezTo>
                  <a:cubicBezTo>
                    <a:pt x="11" y="23"/>
                    <a:pt x="10" y="18"/>
                    <a:pt x="10" y="16"/>
                  </a:cubicBezTo>
                  <a:cubicBezTo>
                    <a:pt x="11" y="13"/>
                    <a:pt x="17" y="13"/>
                    <a:pt x="20" y="12"/>
                  </a:cubicBezTo>
                  <a:cubicBezTo>
                    <a:pt x="24" y="11"/>
                    <a:pt x="21" y="6"/>
                    <a:pt x="26" y="4"/>
                  </a:cubicBezTo>
                  <a:cubicBezTo>
                    <a:pt x="28" y="3"/>
                    <a:pt x="29" y="2"/>
                    <a:pt x="29" y="0"/>
                  </a:cubicBezTo>
                  <a:cubicBezTo>
                    <a:pt x="34" y="0"/>
                    <a:pt x="34" y="0"/>
                    <a:pt x="34" y="0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44" y="11"/>
                    <a:pt x="44" y="11"/>
                    <a:pt x="44" y="11"/>
                  </a:cubicBezTo>
                  <a:cubicBezTo>
                    <a:pt x="44" y="17"/>
                    <a:pt x="44" y="17"/>
                    <a:pt x="44" y="17"/>
                  </a:cubicBezTo>
                  <a:cubicBezTo>
                    <a:pt x="59" y="29"/>
                    <a:pt x="59" y="29"/>
                    <a:pt x="59" y="29"/>
                  </a:cubicBezTo>
                  <a:cubicBezTo>
                    <a:pt x="65" y="28"/>
                    <a:pt x="65" y="28"/>
                    <a:pt x="65" y="28"/>
                  </a:cubicBezTo>
                  <a:cubicBezTo>
                    <a:pt x="70" y="27"/>
                    <a:pt x="70" y="27"/>
                    <a:pt x="70" y="27"/>
                  </a:cubicBezTo>
                  <a:cubicBezTo>
                    <a:pt x="73" y="28"/>
                    <a:pt x="73" y="28"/>
                    <a:pt x="73" y="28"/>
                  </a:cubicBezTo>
                  <a:cubicBezTo>
                    <a:pt x="74" y="33"/>
                    <a:pt x="74" y="33"/>
                    <a:pt x="74" y="33"/>
                  </a:cubicBezTo>
                  <a:cubicBezTo>
                    <a:pt x="80" y="38"/>
                    <a:pt x="80" y="38"/>
                    <a:pt x="80" y="38"/>
                  </a:cubicBezTo>
                  <a:cubicBezTo>
                    <a:pt x="85" y="45"/>
                    <a:pt x="85" y="45"/>
                    <a:pt x="85" y="45"/>
                  </a:cubicBezTo>
                  <a:cubicBezTo>
                    <a:pt x="84" y="53"/>
                    <a:pt x="84" y="53"/>
                    <a:pt x="84" y="53"/>
                  </a:cubicBezTo>
                  <a:cubicBezTo>
                    <a:pt x="77" y="55"/>
                    <a:pt x="77" y="55"/>
                    <a:pt x="77" y="55"/>
                  </a:cubicBezTo>
                  <a:cubicBezTo>
                    <a:pt x="70" y="65"/>
                    <a:pt x="70" y="65"/>
                    <a:pt x="70" y="65"/>
                  </a:cubicBezTo>
                  <a:cubicBezTo>
                    <a:pt x="62" y="64"/>
                    <a:pt x="62" y="64"/>
                    <a:pt x="62" y="64"/>
                  </a:cubicBezTo>
                  <a:cubicBezTo>
                    <a:pt x="54" y="69"/>
                    <a:pt x="54" y="69"/>
                    <a:pt x="54" y="69"/>
                  </a:cubicBezTo>
                  <a:cubicBezTo>
                    <a:pt x="47" y="63"/>
                    <a:pt x="47" y="63"/>
                    <a:pt x="47" y="63"/>
                  </a:cubicBezTo>
                  <a:cubicBezTo>
                    <a:pt x="42" y="65"/>
                    <a:pt x="42" y="65"/>
                    <a:pt x="42" y="65"/>
                  </a:cubicBezTo>
                  <a:cubicBezTo>
                    <a:pt x="38" y="57"/>
                    <a:pt x="38" y="57"/>
                    <a:pt x="38" y="57"/>
                  </a:cubicBezTo>
                  <a:cubicBezTo>
                    <a:pt x="32" y="57"/>
                    <a:pt x="32" y="57"/>
                    <a:pt x="32" y="57"/>
                  </a:cubicBezTo>
                  <a:cubicBezTo>
                    <a:pt x="29" y="61"/>
                    <a:pt x="29" y="61"/>
                    <a:pt x="29" y="61"/>
                  </a:cubicBezTo>
                  <a:cubicBezTo>
                    <a:pt x="25" y="62"/>
                    <a:pt x="25" y="62"/>
                    <a:pt x="25" y="62"/>
                  </a:cubicBezTo>
                  <a:cubicBezTo>
                    <a:pt x="23" y="64"/>
                    <a:pt x="23" y="64"/>
                    <a:pt x="23" y="64"/>
                  </a:cubicBezTo>
                  <a:cubicBezTo>
                    <a:pt x="23" y="63"/>
                    <a:pt x="23" y="63"/>
                    <a:pt x="23" y="63"/>
                  </a:cubicBezTo>
                  <a:cubicBezTo>
                    <a:pt x="13" y="67"/>
                    <a:pt x="13" y="67"/>
                    <a:pt x="13" y="67"/>
                  </a:cubicBezTo>
                  <a:cubicBezTo>
                    <a:pt x="7" y="75"/>
                    <a:pt x="7" y="75"/>
                    <a:pt x="7" y="75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3" y="6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8" name="Freeform 38"/>
            <p:cNvSpPr>
              <a:spLocks/>
            </p:cNvSpPr>
            <p:nvPr/>
          </p:nvSpPr>
          <p:spPr bwMode="auto">
            <a:xfrm>
              <a:off x="931" y="3236"/>
              <a:ext cx="135" cy="132"/>
            </a:xfrm>
            <a:custGeom>
              <a:avLst/>
              <a:gdLst>
                <a:gd name="T0" fmla="*/ 28 w 65"/>
                <a:gd name="T1" fmla="*/ 59 h 63"/>
                <a:gd name="T2" fmla="*/ 29 w 65"/>
                <a:gd name="T3" fmla="*/ 47 h 63"/>
                <a:gd name="T4" fmla="*/ 23 w 65"/>
                <a:gd name="T5" fmla="*/ 40 h 63"/>
                <a:gd name="T6" fmla="*/ 14 w 65"/>
                <a:gd name="T7" fmla="*/ 37 h 63"/>
                <a:gd name="T8" fmla="*/ 11 w 65"/>
                <a:gd name="T9" fmla="*/ 31 h 63"/>
                <a:gd name="T10" fmla="*/ 5 w 65"/>
                <a:gd name="T11" fmla="*/ 31 h 63"/>
                <a:gd name="T12" fmla="*/ 1 w 65"/>
                <a:gd name="T13" fmla="*/ 27 h 63"/>
                <a:gd name="T14" fmla="*/ 5 w 65"/>
                <a:gd name="T15" fmla="*/ 18 h 63"/>
                <a:gd name="T16" fmla="*/ 12 w 65"/>
                <a:gd name="T17" fmla="*/ 7 h 63"/>
                <a:gd name="T18" fmla="*/ 18 w 65"/>
                <a:gd name="T19" fmla="*/ 1 h 63"/>
                <a:gd name="T20" fmla="*/ 23 w 65"/>
                <a:gd name="T21" fmla="*/ 8 h 63"/>
                <a:gd name="T22" fmla="*/ 34 w 65"/>
                <a:gd name="T23" fmla="*/ 13 h 63"/>
                <a:gd name="T24" fmla="*/ 39 w 65"/>
                <a:gd name="T25" fmla="*/ 12 h 63"/>
                <a:gd name="T26" fmla="*/ 41 w 65"/>
                <a:gd name="T27" fmla="*/ 14 h 63"/>
                <a:gd name="T28" fmla="*/ 43 w 65"/>
                <a:gd name="T29" fmla="*/ 21 h 63"/>
                <a:gd name="T30" fmla="*/ 49 w 65"/>
                <a:gd name="T31" fmla="*/ 13 h 63"/>
                <a:gd name="T32" fmla="*/ 59 w 65"/>
                <a:gd name="T33" fmla="*/ 9 h 63"/>
                <a:gd name="T34" fmla="*/ 61 w 65"/>
                <a:gd name="T35" fmla="*/ 10 h 63"/>
                <a:gd name="T36" fmla="*/ 62 w 65"/>
                <a:gd name="T37" fmla="*/ 18 h 63"/>
                <a:gd name="T38" fmla="*/ 63 w 65"/>
                <a:gd name="T39" fmla="*/ 23 h 63"/>
                <a:gd name="T40" fmla="*/ 63 w 65"/>
                <a:gd name="T41" fmla="*/ 29 h 63"/>
                <a:gd name="T42" fmla="*/ 59 w 65"/>
                <a:gd name="T43" fmla="*/ 32 h 63"/>
                <a:gd name="T44" fmla="*/ 60 w 65"/>
                <a:gd name="T45" fmla="*/ 36 h 63"/>
                <a:gd name="T46" fmla="*/ 65 w 65"/>
                <a:gd name="T47" fmla="*/ 41 h 63"/>
                <a:gd name="T48" fmla="*/ 65 w 65"/>
                <a:gd name="T49" fmla="*/ 45 h 63"/>
                <a:gd name="T50" fmla="*/ 62 w 65"/>
                <a:gd name="T51" fmla="*/ 46 h 63"/>
                <a:gd name="T52" fmla="*/ 62 w 65"/>
                <a:gd name="T53" fmla="*/ 51 h 63"/>
                <a:gd name="T54" fmla="*/ 59 w 65"/>
                <a:gd name="T55" fmla="*/ 53 h 63"/>
                <a:gd name="T56" fmla="*/ 56 w 65"/>
                <a:gd name="T57" fmla="*/ 49 h 63"/>
                <a:gd name="T58" fmla="*/ 50 w 65"/>
                <a:gd name="T59" fmla="*/ 51 h 63"/>
                <a:gd name="T60" fmla="*/ 50 w 65"/>
                <a:gd name="T61" fmla="*/ 57 h 63"/>
                <a:gd name="T62" fmla="*/ 44 w 65"/>
                <a:gd name="T63" fmla="*/ 59 h 63"/>
                <a:gd name="T64" fmla="*/ 43 w 65"/>
                <a:gd name="T65" fmla="*/ 63 h 63"/>
                <a:gd name="T66" fmla="*/ 38 w 65"/>
                <a:gd name="T67" fmla="*/ 61 h 63"/>
                <a:gd name="T68" fmla="*/ 32 w 65"/>
                <a:gd name="T69" fmla="*/ 60 h 63"/>
                <a:gd name="T70" fmla="*/ 27 w 65"/>
                <a:gd name="T71" fmla="*/ 60 h 63"/>
                <a:gd name="T72" fmla="*/ 28 w 65"/>
                <a:gd name="T73" fmla="*/ 59 h 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65" h="63">
                  <a:moveTo>
                    <a:pt x="28" y="59"/>
                  </a:moveTo>
                  <a:cubicBezTo>
                    <a:pt x="30" y="56"/>
                    <a:pt x="30" y="51"/>
                    <a:pt x="29" y="47"/>
                  </a:cubicBezTo>
                  <a:cubicBezTo>
                    <a:pt x="29" y="43"/>
                    <a:pt x="25" y="43"/>
                    <a:pt x="23" y="40"/>
                  </a:cubicBezTo>
                  <a:cubicBezTo>
                    <a:pt x="21" y="37"/>
                    <a:pt x="15" y="40"/>
                    <a:pt x="14" y="37"/>
                  </a:cubicBezTo>
                  <a:cubicBezTo>
                    <a:pt x="14" y="34"/>
                    <a:pt x="12" y="31"/>
                    <a:pt x="11" y="31"/>
                  </a:cubicBezTo>
                  <a:cubicBezTo>
                    <a:pt x="10" y="31"/>
                    <a:pt x="8" y="31"/>
                    <a:pt x="5" y="31"/>
                  </a:cubicBezTo>
                  <a:cubicBezTo>
                    <a:pt x="2" y="32"/>
                    <a:pt x="0" y="31"/>
                    <a:pt x="1" y="27"/>
                  </a:cubicBezTo>
                  <a:cubicBezTo>
                    <a:pt x="1" y="23"/>
                    <a:pt x="4" y="21"/>
                    <a:pt x="5" y="18"/>
                  </a:cubicBezTo>
                  <a:cubicBezTo>
                    <a:pt x="5" y="15"/>
                    <a:pt x="12" y="14"/>
                    <a:pt x="12" y="7"/>
                  </a:cubicBezTo>
                  <a:cubicBezTo>
                    <a:pt x="12" y="0"/>
                    <a:pt x="15" y="1"/>
                    <a:pt x="18" y="1"/>
                  </a:cubicBezTo>
                  <a:cubicBezTo>
                    <a:pt x="21" y="1"/>
                    <a:pt x="23" y="2"/>
                    <a:pt x="23" y="8"/>
                  </a:cubicBezTo>
                  <a:cubicBezTo>
                    <a:pt x="23" y="14"/>
                    <a:pt x="29" y="13"/>
                    <a:pt x="34" y="13"/>
                  </a:cubicBezTo>
                  <a:cubicBezTo>
                    <a:pt x="36" y="13"/>
                    <a:pt x="38" y="13"/>
                    <a:pt x="39" y="12"/>
                  </a:cubicBezTo>
                  <a:cubicBezTo>
                    <a:pt x="41" y="14"/>
                    <a:pt x="41" y="14"/>
                    <a:pt x="41" y="14"/>
                  </a:cubicBezTo>
                  <a:cubicBezTo>
                    <a:pt x="43" y="21"/>
                    <a:pt x="43" y="21"/>
                    <a:pt x="43" y="21"/>
                  </a:cubicBezTo>
                  <a:cubicBezTo>
                    <a:pt x="49" y="13"/>
                    <a:pt x="49" y="13"/>
                    <a:pt x="49" y="13"/>
                  </a:cubicBezTo>
                  <a:cubicBezTo>
                    <a:pt x="59" y="9"/>
                    <a:pt x="59" y="9"/>
                    <a:pt x="59" y="9"/>
                  </a:cubicBezTo>
                  <a:cubicBezTo>
                    <a:pt x="61" y="10"/>
                    <a:pt x="61" y="10"/>
                    <a:pt x="61" y="10"/>
                  </a:cubicBezTo>
                  <a:cubicBezTo>
                    <a:pt x="62" y="18"/>
                    <a:pt x="62" y="18"/>
                    <a:pt x="62" y="18"/>
                  </a:cubicBezTo>
                  <a:cubicBezTo>
                    <a:pt x="63" y="23"/>
                    <a:pt x="63" y="23"/>
                    <a:pt x="63" y="23"/>
                  </a:cubicBezTo>
                  <a:cubicBezTo>
                    <a:pt x="63" y="29"/>
                    <a:pt x="63" y="29"/>
                    <a:pt x="63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0" y="36"/>
                    <a:pt x="60" y="36"/>
                    <a:pt x="60" y="36"/>
                  </a:cubicBezTo>
                  <a:cubicBezTo>
                    <a:pt x="65" y="41"/>
                    <a:pt x="65" y="41"/>
                    <a:pt x="65" y="41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2" y="46"/>
                    <a:pt x="62" y="46"/>
                    <a:pt x="62" y="46"/>
                  </a:cubicBezTo>
                  <a:cubicBezTo>
                    <a:pt x="62" y="51"/>
                    <a:pt x="62" y="51"/>
                    <a:pt x="62" y="51"/>
                  </a:cubicBezTo>
                  <a:cubicBezTo>
                    <a:pt x="59" y="53"/>
                    <a:pt x="59" y="53"/>
                    <a:pt x="59" y="53"/>
                  </a:cubicBezTo>
                  <a:cubicBezTo>
                    <a:pt x="56" y="49"/>
                    <a:pt x="56" y="49"/>
                    <a:pt x="56" y="49"/>
                  </a:cubicBezTo>
                  <a:cubicBezTo>
                    <a:pt x="50" y="51"/>
                    <a:pt x="50" y="51"/>
                    <a:pt x="50" y="51"/>
                  </a:cubicBezTo>
                  <a:cubicBezTo>
                    <a:pt x="50" y="57"/>
                    <a:pt x="50" y="57"/>
                    <a:pt x="50" y="57"/>
                  </a:cubicBezTo>
                  <a:cubicBezTo>
                    <a:pt x="44" y="59"/>
                    <a:pt x="44" y="59"/>
                    <a:pt x="44" y="59"/>
                  </a:cubicBezTo>
                  <a:cubicBezTo>
                    <a:pt x="43" y="63"/>
                    <a:pt x="43" y="63"/>
                    <a:pt x="43" y="63"/>
                  </a:cubicBezTo>
                  <a:cubicBezTo>
                    <a:pt x="38" y="61"/>
                    <a:pt x="38" y="61"/>
                    <a:pt x="38" y="61"/>
                  </a:cubicBezTo>
                  <a:cubicBezTo>
                    <a:pt x="32" y="60"/>
                    <a:pt x="32" y="60"/>
                    <a:pt x="32" y="60"/>
                  </a:cubicBezTo>
                  <a:cubicBezTo>
                    <a:pt x="27" y="60"/>
                    <a:pt x="27" y="60"/>
                    <a:pt x="27" y="60"/>
                  </a:cubicBezTo>
                  <a:lnTo>
                    <a:pt x="28" y="5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89" name="Freeform 39"/>
            <p:cNvSpPr>
              <a:spLocks/>
            </p:cNvSpPr>
            <p:nvPr/>
          </p:nvSpPr>
          <p:spPr bwMode="auto">
            <a:xfrm>
              <a:off x="958" y="3361"/>
              <a:ext cx="138" cy="138"/>
            </a:xfrm>
            <a:custGeom>
              <a:avLst/>
              <a:gdLst>
                <a:gd name="T0" fmla="*/ 4 w 66"/>
                <a:gd name="T1" fmla="*/ 42 h 66"/>
                <a:gd name="T2" fmla="*/ 6 w 66"/>
                <a:gd name="T3" fmla="*/ 40 h 66"/>
                <a:gd name="T4" fmla="*/ 8 w 66"/>
                <a:gd name="T5" fmla="*/ 28 h 66"/>
                <a:gd name="T6" fmla="*/ 2 w 66"/>
                <a:gd name="T7" fmla="*/ 20 h 66"/>
                <a:gd name="T8" fmla="*/ 5 w 66"/>
                <a:gd name="T9" fmla="*/ 8 h 66"/>
                <a:gd name="T10" fmla="*/ 11 w 66"/>
                <a:gd name="T11" fmla="*/ 7 h 66"/>
                <a:gd name="T12" fmla="*/ 14 w 66"/>
                <a:gd name="T13" fmla="*/ 0 h 66"/>
                <a:gd name="T14" fmla="*/ 19 w 66"/>
                <a:gd name="T15" fmla="*/ 0 h 66"/>
                <a:gd name="T16" fmla="*/ 25 w 66"/>
                <a:gd name="T17" fmla="*/ 1 h 66"/>
                <a:gd name="T18" fmla="*/ 30 w 66"/>
                <a:gd name="T19" fmla="*/ 3 h 66"/>
                <a:gd name="T20" fmla="*/ 37 w 66"/>
                <a:gd name="T21" fmla="*/ 7 h 66"/>
                <a:gd name="T22" fmla="*/ 39 w 66"/>
                <a:gd name="T23" fmla="*/ 15 h 66"/>
                <a:gd name="T24" fmla="*/ 43 w 66"/>
                <a:gd name="T25" fmla="*/ 15 h 66"/>
                <a:gd name="T26" fmla="*/ 46 w 66"/>
                <a:gd name="T27" fmla="*/ 22 h 66"/>
                <a:gd name="T28" fmla="*/ 50 w 66"/>
                <a:gd name="T29" fmla="*/ 31 h 66"/>
                <a:gd name="T30" fmla="*/ 51 w 66"/>
                <a:gd name="T31" fmla="*/ 38 h 66"/>
                <a:gd name="T32" fmla="*/ 59 w 66"/>
                <a:gd name="T33" fmla="*/ 43 h 66"/>
                <a:gd name="T34" fmla="*/ 58 w 66"/>
                <a:gd name="T35" fmla="*/ 48 h 66"/>
                <a:gd name="T36" fmla="*/ 66 w 66"/>
                <a:gd name="T37" fmla="*/ 55 h 66"/>
                <a:gd name="T38" fmla="*/ 62 w 66"/>
                <a:gd name="T39" fmla="*/ 57 h 66"/>
                <a:gd name="T40" fmla="*/ 58 w 66"/>
                <a:gd name="T41" fmla="*/ 56 h 66"/>
                <a:gd name="T42" fmla="*/ 55 w 66"/>
                <a:gd name="T43" fmla="*/ 58 h 66"/>
                <a:gd name="T44" fmla="*/ 54 w 66"/>
                <a:gd name="T45" fmla="*/ 64 h 66"/>
                <a:gd name="T46" fmla="*/ 52 w 66"/>
                <a:gd name="T47" fmla="*/ 64 h 66"/>
                <a:gd name="T48" fmla="*/ 51 w 66"/>
                <a:gd name="T49" fmla="*/ 66 h 66"/>
                <a:gd name="T50" fmla="*/ 45 w 66"/>
                <a:gd name="T51" fmla="*/ 57 h 66"/>
                <a:gd name="T52" fmla="*/ 34 w 66"/>
                <a:gd name="T53" fmla="*/ 50 h 66"/>
                <a:gd name="T54" fmla="*/ 24 w 66"/>
                <a:gd name="T55" fmla="*/ 50 h 66"/>
                <a:gd name="T56" fmla="*/ 22 w 66"/>
                <a:gd name="T57" fmla="*/ 44 h 66"/>
                <a:gd name="T58" fmla="*/ 17 w 66"/>
                <a:gd name="T59" fmla="*/ 39 h 66"/>
                <a:gd name="T60" fmla="*/ 16 w 66"/>
                <a:gd name="T61" fmla="*/ 43 h 66"/>
                <a:gd name="T62" fmla="*/ 10 w 66"/>
                <a:gd name="T63" fmla="*/ 43 h 66"/>
                <a:gd name="T64" fmla="*/ 4 w 66"/>
                <a:gd name="T65" fmla="*/ 42 h 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6" h="66">
                  <a:moveTo>
                    <a:pt x="4" y="42"/>
                  </a:moveTo>
                  <a:cubicBezTo>
                    <a:pt x="5" y="41"/>
                    <a:pt x="6" y="40"/>
                    <a:pt x="6" y="40"/>
                  </a:cubicBezTo>
                  <a:cubicBezTo>
                    <a:pt x="8" y="38"/>
                    <a:pt x="8" y="31"/>
                    <a:pt x="8" y="28"/>
                  </a:cubicBezTo>
                  <a:cubicBezTo>
                    <a:pt x="8" y="25"/>
                    <a:pt x="4" y="22"/>
                    <a:pt x="2" y="20"/>
                  </a:cubicBezTo>
                  <a:cubicBezTo>
                    <a:pt x="0" y="18"/>
                    <a:pt x="3" y="12"/>
                    <a:pt x="5" y="8"/>
                  </a:cubicBezTo>
                  <a:cubicBezTo>
                    <a:pt x="7" y="4"/>
                    <a:pt x="8" y="5"/>
                    <a:pt x="11" y="7"/>
                  </a:cubicBezTo>
                  <a:cubicBezTo>
                    <a:pt x="14" y="9"/>
                    <a:pt x="12" y="3"/>
                    <a:pt x="14" y="0"/>
                  </a:cubicBezTo>
                  <a:cubicBezTo>
                    <a:pt x="19" y="0"/>
                    <a:pt x="19" y="0"/>
                    <a:pt x="19" y="0"/>
                  </a:cubicBezTo>
                  <a:cubicBezTo>
                    <a:pt x="25" y="1"/>
                    <a:pt x="25" y="1"/>
                    <a:pt x="25" y="1"/>
                  </a:cubicBezTo>
                  <a:cubicBezTo>
                    <a:pt x="30" y="3"/>
                    <a:pt x="30" y="3"/>
                    <a:pt x="30" y="3"/>
                  </a:cubicBezTo>
                  <a:cubicBezTo>
                    <a:pt x="37" y="7"/>
                    <a:pt x="37" y="7"/>
                    <a:pt x="37" y="7"/>
                  </a:cubicBezTo>
                  <a:cubicBezTo>
                    <a:pt x="39" y="15"/>
                    <a:pt x="39" y="15"/>
                    <a:pt x="39" y="15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6" y="22"/>
                    <a:pt x="46" y="22"/>
                    <a:pt x="46" y="22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51" y="38"/>
                    <a:pt x="51" y="38"/>
                    <a:pt x="51" y="38"/>
                  </a:cubicBezTo>
                  <a:cubicBezTo>
                    <a:pt x="59" y="43"/>
                    <a:pt x="59" y="43"/>
                    <a:pt x="59" y="43"/>
                  </a:cubicBezTo>
                  <a:cubicBezTo>
                    <a:pt x="58" y="48"/>
                    <a:pt x="58" y="48"/>
                    <a:pt x="58" y="48"/>
                  </a:cubicBezTo>
                  <a:cubicBezTo>
                    <a:pt x="66" y="55"/>
                    <a:pt x="66" y="55"/>
                    <a:pt x="66" y="55"/>
                  </a:cubicBezTo>
                  <a:cubicBezTo>
                    <a:pt x="62" y="57"/>
                    <a:pt x="62" y="57"/>
                    <a:pt x="62" y="57"/>
                  </a:cubicBezTo>
                  <a:cubicBezTo>
                    <a:pt x="58" y="56"/>
                    <a:pt x="58" y="56"/>
                    <a:pt x="58" y="56"/>
                  </a:cubicBezTo>
                  <a:cubicBezTo>
                    <a:pt x="55" y="58"/>
                    <a:pt x="55" y="58"/>
                    <a:pt x="55" y="58"/>
                  </a:cubicBezTo>
                  <a:cubicBezTo>
                    <a:pt x="54" y="64"/>
                    <a:pt x="54" y="64"/>
                    <a:pt x="54" y="64"/>
                  </a:cubicBezTo>
                  <a:cubicBezTo>
                    <a:pt x="52" y="64"/>
                    <a:pt x="52" y="64"/>
                    <a:pt x="52" y="64"/>
                  </a:cubicBezTo>
                  <a:cubicBezTo>
                    <a:pt x="51" y="66"/>
                    <a:pt x="51" y="66"/>
                    <a:pt x="51" y="66"/>
                  </a:cubicBezTo>
                  <a:cubicBezTo>
                    <a:pt x="45" y="57"/>
                    <a:pt x="45" y="57"/>
                    <a:pt x="45" y="57"/>
                  </a:cubicBezTo>
                  <a:cubicBezTo>
                    <a:pt x="34" y="50"/>
                    <a:pt x="34" y="50"/>
                    <a:pt x="34" y="50"/>
                  </a:cubicBezTo>
                  <a:cubicBezTo>
                    <a:pt x="24" y="50"/>
                    <a:pt x="24" y="50"/>
                    <a:pt x="24" y="50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17" y="39"/>
                    <a:pt x="17" y="39"/>
                    <a:pt x="17" y="39"/>
                  </a:cubicBezTo>
                  <a:cubicBezTo>
                    <a:pt x="16" y="43"/>
                    <a:pt x="16" y="43"/>
                    <a:pt x="16" y="43"/>
                  </a:cubicBezTo>
                  <a:cubicBezTo>
                    <a:pt x="10" y="43"/>
                    <a:pt x="10" y="43"/>
                    <a:pt x="10" y="43"/>
                  </a:cubicBezTo>
                  <a:lnTo>
                    <a:pt x="4" y="4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0" name="Freeform 40"/>
            <p:cNvSpPr>
              <a:spLocks/>
            </p:cNvSpPr>
            <p:nvPr/>
          </p:nvSpPr>
          <p:spPr bwMode="auto">
            <a:xfrm>
              <a:off x="1152" y="3455"/>
              <a:ext cx="123" cy="136"/>
            </a:xfrm>
            <a:custGeom>
              <a:avLst/>
              <a:gdLst>
                <a:gd name="T0" fmla="*/ 123 w 123"/>
                <a:gd name="T1" fmla="*/ 23 h 136"/>
                <a:gd name="T2" fmla="*/ 121 w 123"/>
                <a:gd name="T3" fmla="*/ 23 h 136"/>
                <a:gd name="T4" fmla="*/ 108 w 123"/>
                <a:gd name="T5" fmla="*/ 36 h 136"/>
                <a:gd name="T6" fmla="*/ 110 w 123"/>
                <a:gd name="T7" fmla="*/ 48 h 136"/>
                <a:gd name="T8" fmla="*/ 106 w 123"/>
                <a:gd name="T9" fmla="*/ 69 h 136"/>
                <a:gd name="T10" fmla="*/ 112 w 123"/>
                <a:gd name="T11" fmla="*/ 79 h 136"/>
                <a:gd name="T12" fmla="*/ 112 w 123"/>
                <a:gd name="T13" fmla="*/ 100 h 136"/>
                <a:gd name="T14" fmla="*/ 96 w 123"/>
                <a:gd name="T15" fmla="*/ 98 h 136"/>
                <a:gd name="T16" fmla="*/ 92 w 123"/>
                <a:gd name="T17" fmla="*/ 109 h 136"/>
                <a:gd name="T18" fmla="*/ 60 w 123"/>
                <a:gd name="T19" fmla="*/ 132 h 136"/>
                <a:gd name="T20" fmla="*/ 46 w 123"/>
                <a:gd name="T21" fmla="*/ 136 h 136"/>
                <a:gd name="T22" fmla="*/ 52 w 123"/>
                <a:gd name="T23" fmla="*/ 134 h 136"/>
                <a:gd name="T24" fmla="*/ 27 w 123"/>
                <a:gd name="T25" fmla="*/ 102 h 136"/>
                <a:gd name="T26" fmla="*/ 6 w 123"/>
                <a:gd name="T27" fmla="*/ 86 h 136"/>
                <a:gd name="T28" fmla="*/ 8 w 123"/>
                <a:gd name="T29" fmla="*/ 79 h 136"/>
                <a:gd name="T30" fmla="*/ 0 w 123"/>
                <a:gd name="T31" fmla="*/ 67 h 136"/>
                <a:gd name="T32" fmla="*/ 21 w 123"/>
                <a:gd name="T33" fmla="*/ 67 h 136"/>
                <a:gd name="T34" fmla="*/ 23 w 123"/>
                <a:gd name="T35" fmla="*/ 54 h 136"/>
                <a:gd name="T36" fmla="*/ 19 w 123"/>
                <a:gd name="T37" fmla="*/ 50 h 136"/>
                <a:gd name="T38" fmla="*/ 19 w 123"/>
                <a:gd name="T39" fmla="*/ 34 h 136"/>
                <a:gd name="T40" fmla="*/ 14 w 123"/>
                <a:gd name="T41" fmla="*/ 27 h 136"/>
                <a:gd name="T42" fmla="*/ 27 w 123"/>
                <a:gd name="T43" fmla="*/ 19 h 136"/>
                <a:gd name="T44" fmla="*/ 48 w 123"/>
                <a:gd name="T45" fmla="*/ 0 h 136"/>
                <a:gd name="T46" fmla="*/ 69 w 123"/>
                <a:gd name="T47" fmla="*/ 2 h 136"/>
                <a:gd name="T48" fmla="*/ 79 w 123"/>
                <a:gd name="T49" fmla="*/ 13 h 136"/>
                <a:gd name="T50" fmla="*/ 92 w 123"/>
                <a:gd name="T51" fmla="*/ 15 h 136"/>
                <a:gd name="T52" fmla="*/ 98 w 123"/>
                <a:gd name="T53" fmla="*/ 7 h 136"/>
                <a:gd name="T54" fmla="*/ 104 w 123"/>
                <a:gd name="T55" fmla="*/ 13 h 136"/>
                <a:gd name="T56" fmla="*/ 119 w 123"/>
                <a:gd name="T57" fmla="*/ 15 h 136"/>
                <a:gd name="T58" fmla="*/ 123 w 123"/>
                <a:gd name="T59" fmla="*/ 23 h 1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23" h="136">
                  <a:moveTo>
                    <a:pt x="123" y="23"/>
                  </a:moveTo>
                  <a:lnTo>
                    <a:pt x="121" y="23"/>
                  </a:lnTo>
                  <a:lnTo>
                    <a:pt x="108" y="36"/>
                  </a:lnTo>
                  <a:lnTo>
                    <a:pt x="110" y="48"/>
                  </a:lnTo>
                  <a:lnTo>
                    <a:pt x="106" y="69"/>
                  </a:lnTo>
                  <a:lnTo>
                    <a:pt x="112" y="79"/>
                  </a:lnTo>
                  <a:lnTo>
                    <a:pt x="112" y="100"/>
                  </a:lnTo>
                  <a:lnTo>
                    <a:pt x="96" y="98"/>
                  </a:lnTo>
                  <a:lnTo>
                    <a:pt x="92" y="109"/>
                  </a:lnTo>
                  <a:lnTo>
                    <a:pt x="60" y="132"/>
                  </a:lnTo>
                  <a:lnTo>
                    <a:pt x="46" y="136"/>
                  </a:lnTo>
                  <a:lnTo>
                    <a:pt x="52" y="134"/>
                  </a:lnTo>
                  <a:lnTo>
                    <a:pt x="27" y="102"/>
                  </a:lnTo>
                  <a:lnTo>
                    <a:pt x="6" y="86"/>
                  </a:lnTo>
                  <a:lnTo>
                    <a:pt x="8" y="79"/>
                  </a:lnTo>
                  <a:lnTo>
                    <a:pt x="0" y="67"/>
                  </a:lnTo>
                  <a:lnTo>
                    <a:pt x="21" y="67"/>
                  </a:lnTo>
                  <a:lnTo>
                    <a:pt x="23" y="54"/>
                  </a:lnTo>
                  <a:lnTo>
                    <a:pt x="19" y="50"/>
                  </a:lnTo>
                  <a:lnTo>
                    <a:pt x="19" y="34"/>
                  </a:lnTo>
                  <a:lnTo>
                    <a:pt x="14" y="27"/>
                  </a:lnTo>
                  <a:lnTo>
                    <a:pt x="27" y="19"/>
                  </a:lnTo>
                  <a:lnTo>
                    <a:pt x="48" y="0"/>
                  </a:lnTo>
                  <a:lnTo>
                    <a:pt x="69" y="2"/>
                  </a:lnTo>
                  <a:lnTo>
                    <a:pt x="79" y="13"/>
                  </a:lnTo>
                  <a:lnTo>
                    <a:pt x="92" y="15"/>
                  </a:lnTo>
                  <a:lnTo>
                    <a:pt x="98" y="7"/>
                  </a:lnTo>
                  <a:lnTo>
                    <a:pt x="104" y="13"/>
                  </a:lnTo>
                  <a:lnTo>
                    <a:pt x="119" y="15"/>
                  </a:lnTo>
                  <a:lnTo>
                    <a:pt x="123" y="2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1" name="Freeform 41"/>
            <p:cNvSpPr>
              <a:spLocks/>
            </p:cNvSpPr>
            <p:nvPr/>
          </p:nvSpPr>
          <p:spPr bwMode="auto">
            <a:xfrm>
              <a:off x="960" y="3443"/>
              <a:ext cx="109" cy="146"/>
            </a:xfrm>
            <a:custGeom>
              <a:avLst/>
              <a:gdLst>
                <a:gd name="T0" fmla="*/ 36 w 52"/>
                <a:gd name="T1" fmla="*/ 70 h 70"/>
                <a:gd name="T2" fmla="*/ 31 w 52"/>
                <a:gd name="T3" fmla="*/ 64 h 70"/>
                <a:gd name="T4" fmla="*/ 29 w 52"/>
                <a:gd name="T5" fmla="*/ 56 h 70"/>
                <a:gd name="T6" fmla="*/ 22 w 52"/>
                <a:gd name="T7" fmla="*/ 53 h 70"/>
                <a:gd name="T8" fmla="*/ 20 w 52"/>
                <a:gd name="T9" fmla="*/ 46 h 70"/>
                <a:gd name="T10" fmla="*/ 24 w 52"/>
                <a:gd name="T11" fmla="*/ 36 h 70"/>
                <a:gd name="T12" fmla="*/ 14 w 52"/>
                <a:gd name="T13" fmla="*/ 31 h 70"/>
                <a:gd name="T14" fmla="*/ 6 w 52"/>
                <a:gd name="T15" fmla="*/ 23 h 70"/>
                <a:gd name="T16" fmla="*/ 3 w 52"/>
                <a:gd name="T17" fmla="*/ 14 h 70"/>
                <a:gd name="T18" fmla="*/ 0 w 52"/>
                <a:gd name="T19" fmla="*/ 8 h 70"/>
                <a:gd name="T20" fmla="*/ 3 w 52"/>
                <a:gd name="T21" fmla="*/ 3 h 70"/>
                <a:gd name="T22" fmla="*/ 9 w 52"/>
                <a:gd name="T23" fmla="*/ 4 h 70"/>
                <a:gd name="T24" fmla="*/ 15 w 52"/>
                <a:gd name="T25" fmla="*/ 4 h 70"/>
                <a:gd name="T26" fmla="*/ 16 w 52"/>
                <a:gd name="T27" fmla="*/ 0 h 70"/>
                <a:gd name="T28" fmla="*/ 21 w 52"/>
                <a:gd name="T29" fmla="*/ 5 h 70"/>
                <a:gd name="T30" fmla="*/ 23 w 52"/>
                <a:gd name="T31" fmla="*/ 11 h 70"/>
                <a:gd name="T32" fmla="*/ 33 w 52"/>
                <a:gd name="T33" fmla="*/ 11 h 70"/>
                <a:gd name="T34" fmla="*/ 44 w 52"/>
                <a:gd name="T35" fmla="*/ 18 h 70"/>
                <a:gd name="T36" fmla="*/ 50 w 52"/>
                <a:gd name="T37" fmla="*/ 27 h 70"/>
                <a:gd name="T38" fmla="*/ 50 w 52"/>
                <a:gd name="T39" fmla="*/ 31 h 70"/>
                <a:gd name="T40" fmla="*/ 49 w 52"/>
                <a:gd name="T41" fmla="*/ 36 h 70"/>
                <a:gd name="T42" fmla="*/ 52 w 52"/>
                <a:gd name="T43" fmla="*/ 41 h 70"/>
                <a:gd name="T44" fmla="*/ 46 w 52"/>
                <a:gd name="T45" fmla="*/ 44 h 70"/>
                <a:gd name="T46" fmla="*/ 47 w 52"/>
                <a:gd name="T47" fmla="*/ 55 h 70"/>
                <a:gd name="T48" fmla="*/ 42 w 52"/>
                <a:gd name="T49" fmla="*/ 58 h 70"/>
                <a:gd name="T50" fmla="*/ 42 w 52"/>
                <a:gd name="T51" fmla="*/ 62 h 70"/>
                <a:gd name="T52" fmla="*/ 40 w 52"/>
                <a:gd name="T53" fmla="*/ 63 h 70"/>
                <a:gd name="T54" fmla="*/ 40 w 52"/>
                <a:gd name="T55" fmla="*/ 67 h 70"/>
                <a:gd name="T56" fmla="*/ 36 w 52"/>
                <a:gd name="T57" fmla="*/ 70 h 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52" h="70">
                  <a:moveTo>
                    <a:pt x="36" y="70"/>
                  </a:moveTo>
                  <a:cubicBezTo>
                    <a:pt x="34" y="69"/>
                    <a:pt x="32" y="67"/>
                    <a:pt x="31" y="64"/>
                  </a:cubicBezTo>
                  <a:cubicBezTo>
                    <a:pt x="30" y="60"/>
                    <a:pt x="29" y="60"/>
                    <a:pt x="29" y="56"/>
                  </a:cubicBezTo>
                  <a:cubicBezTo>
                    <a:pt x="29" y="53"/>
                    <a:pt x="25" y="55"/>
                    <a:pt x="22" y="53"/>
                  </a:cubicBezTo>
                  <a:cubicBezTo>
                    <a:pt x="19" y="50"/>
                    <a:pt x="20" y="49"/>
                    <a:pt x="20" y="46"/>
                  </a:cubicBezTo>
                  <a:cubicBezTo>
                    <a:pt x="20" y="43"/>
                    <a:pt x="23" y="41"/>
                    <a:pt x="24" y="36"/>
                  </a:cubicBezTo>
                  <a:cubicBezTo>
                    <a:pt x="24" y="32"/>
                    <a:pt x="18" y="33"/>
                    <a:pt x="14" y="31"/>
                  </a:cubicBezTo>
                  <a:cubicBezTo>
                    <a:pt x="10" y="29"/>
                    <a:pt x="6" y="27"/>
                    <a:pt x="6" y="23"/>
                  </a:cubicBezTo>
                  <a:cubicBezTo>
                    <a:pt x="6" y="19"/>
                    <a:pt x="6" y="14"/>
                    <a:pt x="3" y="14"/>
                  </a:cubicBezTo>
                  <a:cubicBezTo>
                    <a:pt x="1" y="14"/>
                    <a:pt x="0" y="11"/>
                    <a:pt x="0" y="8"/>
                  </a:cubicBezTo>
                  <a:cubicBezTo>
                    <a:pt x="0" y="6"/>
                    <a:pt x="2" y="4"/>
                    <a:pt x="3" y="3"/>
                  </a:cubicBezTo>
                  <a:cubicBezTo>
                    <a:pt x="9" y="4"/>
                    <a:pt x="9" y="4"/>
                    <a:pt x="9" y="4"/>
                  </a:cubicBezTo>
                  <a:cubicBezTo>
                    <a:pt x="15" y="4"/>
                    <a:pt x="15" y="4"/>
                    <a:pt x="15" y="4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1" y="5"/>
                    <a:pt x="21" y="5"/>
                    <a:pt x="21" y="5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3" y="11"/>
                    <a:pt x="33" y="11"/>
                    <a:pt x="33" y="11"/>
                  </a:cubicBezTo>
                  <a:cubicBezTo>
                    <a:pt x="44" y="18"/>
                    <a:pt x="44" y="18"/>
                    <a:pt x="44" y="18"/>
                  </a:cubicBezTo>
                  <a:cubicBezTo>
                    <a:pt x="50" y="27"/>
                    <a:pt x="50" y="27"/>
                    <a:pt x="50" y="27"/>
                  </a:cubicBezTo>
                  <a:cubicBezTo>
                    <a:pt x="50" y="31"/>
                    <a:pt x="50" y="31"/>
                    <a:pt x="50" y="31"/>
                  </a:cubicBezTo>
                  <a:cubicBezTo>
                    <a:pt x="49" y="36"/>
                    <a:pt x="49" y="36"/>
                    <a:pt x="49" y="36"/>
                  </a:cubicBezTo>
                  <a:cubicBezTo>
                    <a:pt x="52" y="41"/>
                    <a:pt x="52" y="41"/>
                    <a:pt x="52" y="41"/>
                  </a:cubicBezTo>
                  <a:cubicBezTo>
                    <a:pt x="46" y="44"/>
                    <a:pt x="46" y="44"/>
                    <a:pt x="46" y="44"/>
                  </a:cubicBezTo>
                  <a:cubicBezTo>
                    <a:pt x="47" y="55"/>
                    <a:pt x="47" y="55"/>
                    <a:pt x="47" y="55"/>
                  </a:cubicBezTo>
                  <a:cubicBezTo>
                    <a:pt x="42" y="58"/>
                    <a:pt x="42" y="58"/>
                    <a:pt x="42" y="58"/>
                  </a:cubicBezTo>
                  <a:cubicBezTo>
                    <a:pt x="42" y="62"/>
                    <a:pt x="42" y="62"/>
                    <a:pt x="42" y="62"/>
                  </a:cubicBezTo>
                  <a:cubicBezTo>
                    <a:pt x="40" y="63"/>
                    <a:pt x="40" y="63"/>
                    <a:pt x="40" y="63"/>
                  </a:cubicBezTo>
                  <a:cubicBezTo>
                    <a:pt x="40" y="67"/>
                    <a:pt x="40" y="67"/>
                    <a:pt x="40" y="67"/>
                  </a:cubicBezTo>
                  <a:lnTo>
                    <a:pt x="36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2" name="Freeform 42"/>
            <p:cNvSpPr>
              <a:spLocks/>
            </p:cNvSpPr>
            <p:nvPr/>
          </p:nvSpPr>
          <p:spPr bwMode="auto">
            <a:xfrm>
              <a:off x="1035" y="3474"/>
              <a:ext cx="169" cy="169"/>
            </a:xfrm>
            <a:custGeom>
              <a:avLst/>
              <a:gdLst>
                <a:gd name="T0" fmla="*/ 7 w 81"/>
                <a:gd name="T1" fmla="*/ 72 h 81"/>
                <a:gd name="T2" fmla="*/ 4 w 81"/>
                <a:gd name="T3" fmla="*/ 65 h 81"/>
                <a:gd name="T4" fmla="*/ 0 w 81"/>
                <a:gd name="T5" fmla="*/ 55 h 81"/>
                <a:gd name="T6" fmla="*/ 0 w 81"/>
                <a:gd name="T7" fmla="*/ 55 h 81"/>
                <a:gd name="T8" fmla="*/ 4 w 81"/>
                <a:gd name="T9" fmla="*/ 52 h 81"/>
                <a:gd name="T10" fmla="*/ 4 w 81"/>
                <a:gd name="T11" fmla="*/ 48 h 81"/>
                <a:gd name="T12" fmla="*/ 6 w 81"/>
                <a:gd name="T13" fmla="*/ 47 h 81"/>
                <a:gd name="T14" fmla="*/ 6 w 81"/>
                <a:gd name="T15" fmla="*/ 43 h 81"/>
                <a:gd name="T16" fmla="*/ 11 w 81"/>
                <a:gd name="T17" fmla="*/ 40 h 81"/>
                <a:gd name="T18" fmla="*/ 10 w 81"/>
                <a:gd name="T19" fmla="*/ 29 h 81"/>
                <a:gd name="T20" fmla="*/ 16 w 81"/>
                <a:gd name="T21" fmla="*/ 26 h 81"/>
                <a:gd name="T22" fmla="*/ 13 w 81"/>
                <a:gd name="T23" fmla="*/ 21 h 81"/>
                <a:gd name="T24" fmla="*/ 14 w 81"/>
                <a:gd name="T25" fmla="*/ 16 h 81"/>
                <a:gd name="T26" fmla="*/ 15 w 81"/>
                <a:gd name="T27" fmla="*/ 10 h 81"/>
                <a:gd name="T28" fmla="*/ 17 w 81"/>
                <a:gd name="T29" fmla="*/ 10 h 81"/>
                <a:gd name="T30" fmla="*/ 18 w 81"/>
                <a:gd name="T31" fmla="*/ 4 h 81"/>
                <a:gd name="T32" fmla="*/ 21 w 81"/>
                <a:gd name="T33" fmla="*/ 2 h 81"/>
                <a:gd name="T34" fmla="*/ 25 w 81"/>
                <a:gd name="T35" fmla="*/ 3 h 81"/>
                <a:gd name="T36" fmla="*/ 29 w 81"/>
                <a:gd name="T37" fmla="*/ 1 h 81"/>
                <a:gd name="T38" fmla="*/ 35 w 81"/>
                <a:gd name="T39" fmla="*/ 0 h 81"/>
                <a:gd name="T40" fmla="*/ 38 w 81"/>
                <a:gd name="T41" fmla="*/ 6 h 81"/>
                <a:gd name="T42" fmla="*/ 45 w 81"/>
                <a:gd name="T43" fmla="*/ 8 h 81"/>
                <a:gd name="T44" fmla="*/ 44 w 81"/>
                <a:gd name="T45" fmla="*/ 15 h 81"/>
                <a:gd name="T46" fmla="*/ 47 w 81"/>
                <a:gd name="T47" fmla="*/ 16 h 81"/>
                <a:gd name="T48" fmla="*/ 53 w 81"/>
                <a:gd name="T49" fmla="*/ 18 h 81"/>
                <a:gd name="T50" fmla="*/ 60 w 81"/>
                <a:gd name="T51" fmla="*/ 29 h 81"/>
                <a:gd name="T52" fmla="*/ 59 w 81"/>
                <a:gd name="T53" fmla="*/ 32 h 81"/>
                <a:gd name="T54" fmla="*/ 69 w 81"/>
                <a:gd name="T55" fmla="*/ 40 h 81"/>
                <a:gd name="T56" fmla="*/ 81 w 81"/>
                <a:gd name="T57" fmla="*/ 55 h 81"/>
                <a:gd name="T58" fmla="*/ 78 w 81"/>
                <a:gd name="T59" fmla="*/ 56 h 81"/>
                <a:gd name="T60" fmla="*/ 81 w 81"/>
                <a:gd name="T61" fmla="*/ 62 h 81"/>
                <a:gd name="T62" fmla="*/ 78 w 81"/>
                <a:gd name="T63" fmla="*/ 65 h 81"/>
                <a:gd name="T64" fmla="*/ 72 w 81"/>
                <a:gd name="T65" fmla="*/ 64 h 81"/>
                <a:gd name="T66" fmla="*/ 67 w 81"/>
                <a:gd name="T67" fmla="*/ 61 h 81"/>
                <a:gd name="T68" fmla="*/ 61 w 81"/>
                <a:gd name="T69" fmla="*/ 58 h 81"/>
                <a:gd name="T70" fmla="*/ 56 w 81"/>
                <a:gd name="T71" fmla="*/ 61 h 81"/>
                <a:gd name="T72" fmla="*/ 45 w 81"/>
                <a:gd name="T73" fmla="*/ 61 h 81"/>
                <a:gd name="T74" fmla="*/ 45 w 81"/>
                <a:gd name="T75" fmla="*/ 66 h 81"/>
                <a:gd name="T76" fmla="*/ 36 w 81"/>
                <a:gd name="T77" fmla="*/ 77 h 81"/>
                <a:gd name="T78" fmla="*/ 27 w 81"/>
                <a:gd name="T79" fmla="*/ 77 h 81"/>
                <a:gd name="T80" fmla="*/ 25 w 81"/>
                <a:gd name="T81" fmla="*/ 79 h 81"/>
                <a:gd name="T82" fmla="*/ 20 w 81"/>
                <a:gd name="T83" fmla="*/ 81 h 81"/>
                <a:gd name="T84" fmla="*/ 17 w 81"/>
                <a:gd name="T85" fmla="*/ 77 h 81"/>
                <a:gd name="T86" fmla="*/ 11 w 81"/>
                <a:gd name="T87" fmla="*/ 76 h 81"/>
                <a:gd name="T88" fmla="*/ 10 w 81"/>
                <a:gd name="T89" fmla="*/ 71 h 81"/>
                <a:gd name="T90" fmla="*/ 7 w 81"/>
                <a:gd name="T91" fmla="*/ 72 h 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81" h="81">
                  <a:moveTo>
                    <a:pt x="7" y="72"/>
                  </a:moveTo>
                  <a:cubicBezTo>
                    <a:pt x="6" y="69"/>
                    <a:pt x="3" y="68"/>
                    <a:pt x="4" y="65"/>
                  </a:cubicBezTo>
                  <a:cubicBezTo>
                    <a:pt x="4" y="62"/>
                    <a:pt x="1" y="57"/>
                    <a:pt x="0" y="55"/>
                  </a:cubicBezTo>
                  <a:cubicBezTo>
                    <a:pt x="0" y="55"/>
                    <a:pt x="0" y="55"/>
                    <a:pt x="0" y="55"/>
                  </a:cubicBezTo>
                  <a:cubicBezTo>
                    <a:pt x="4" y="52"/>
                    <a:pt x="4" y="52"/>
                    <a:pt x="4" y="52"/>
                  </a:cubicBezTo>
                  <a:cubicBezTo>
                    <a:pt x="4" y="48"/>
                    <a:pt x="4" y="48"/>
                    <a:pt x="4" y="48"/>
                  </a:cubicBezTo>
                  <a:cubicBezTo>
                    <a:pt x="6" y="47"/>
                    <a:pt x="6" y="47"/>
                    <a:pt x="6" y="47"/>
                  </a:cubicBezTo>
                  <a:cubicBezTo>
                    <a:pt x="6" y="43"/>
                    <a:pt x="6" y="43"/>
                    <a:pt x="6" y="43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0" y="29"/>
                    <a:pt x="10" y="29"/>
                    <a:pt x="10" y="29"/>
                  </a:cubicBezTo>
                  <a:cubicBezTo>
                    <a:pt x="16" y="26"/>
                    <a:pt x="16" y="26"/>
                    <a:pt x="16" y="26"/>
                  </a:cubicBezTo>
                  <a:cubicBezTo>
                    <a:pt x="13" y="21"/>
                    <a:pt x="13" y="21"/>
                    <a:pt x="13" y="21"/>
                  </a:cubicBezTo>
                  <a:cubicBezTo>
                    <a:pt x="14" y="16"/>
                    <a:pt x="14" y="16"/>
                    <a:pt x="14" y="16"/>
                  </a:cubicBezTo>
                  <a:cubicBezTo>
                    <a:pt x="15" y="10"/>
                    <a:pt x="15" y="10"/>
                    <a:pt x="15" y="10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18" y="4"/>
                    <a:pt x="18" y="4"/>
                    <a:pt x="18" y="4"/>
                  </a:cubicBezTo>
                  <a:cubicBezTo>
                    <a:pt x="21" y="2"/>
                    <a:pt x="21" y="2"/>
                    <a:pt x="21" y="2"/>
                  </a:cubicBezTo>
                  <a:cubicBezTo>
                    <a:pt x="25" y="3"/>
                    <a:pt x="25" y="3"/>
                    <a:pt x="25" y="3"/>
                  </a:cubicBezTo>
                  <a:cubicBezTo>
                    <a:pt x="29" y="1"/>
                    <a:pt x="29" y="1"/>
                    <a:pt x="29" y="1"/>
                  </a:cubicBezTo>
                  <a:cubicBezTo>
                    <a:pt x="35" y="0"/>
                    <a:pt x="35" y="0"/>
                    <a:pt x="35" y="0"/>
                  </a:cubicBezTo>
                  <a:cubicBezTo>
                    <a:pt x="38" y="6"/>
                    <a:pt x="38" y="6"/>
                    <a:pt x="38" y="6"/>
                  </a:cubicBezTo>
                  <a:cubicBezTo>
                    <a:pt x="45" y="8"/>
                    <a:pt x="45" y="8"/>
                    <a:pt x="45" y="8"/>
                  </a:cubicBezTo>
                  <a:cubicBezTo>
                    <a:pt x="44" y="15"/>
                    <a:pt x="44" y="15"/>
                    <a:pt x="44" y="15"/>
                  </a:cubicBezTo>
                  <a:cubicBezTo>
                    <a:pt x="47" y="16"/>
                    <a:pt x="47" y="16"/>
                    <a:pt x="47" y="16"/>
                  </a:cubicBezTo>
                  <a:cubicBezTo>
                    <a:pt x="53" y="18"/>
                    <a:pt x="53" y="18"/>
                    <a:pt x="53" y="18"/>
                  </a:cubicBezTo>
                  <a:cubicBezTo>
                    <a:pt x="60" y="29"/>
                    <a:pt x="60" y="29"/>
                    <a:pt x="60" y="29"/>
                  </a:cubicBezTo>
                  <a:cubicBezTo>
                    <a:pt x="59" y="32"/>
                    <a:pt x="59" y="32"/>
                    <a:pt x="59" y="32"/>
                  </a:cubicBezTo>
                  <a:cubicBezTo>
                    <a:pt x="69" y="40"/>
                    <a:pt x="69" y="40"/>
                    <a:pt x="69" y="40"/>
                  </a:cubicBezTo>
                  <a:cubicBezTo>
                    <a:pt x="81" y="55"/>
                    <a:pt x="81" y="55"/>
                    <a:pt x="81" y="55"/>
                  </a:cubicBezTo>
                  <a:cubicBezTo>
                    <a:pt x="78" y="56"/>
                    <a:pt x="78" y="56"/>
                    <a:pt x="78" y="56"/>
                  </a:cubicBezTo>
                  <a:cubicBezTo>
                    <a:pt x="81" y="62"/>
                    <a:pt x="81" y="62"/>
                    <a:pt x="81" y="62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77" y="65"/>
                    <a:pt x="72" y="64"/>
                    <a:pt x="72" y="64"/>
                  </a:cubicBezTo>
                  <a:cubicBezTo>
                    <a:pt x="71" y="64"/>
                    <a:pt x="67" y="63"/>
                    <a:pt x="67" y="61"/>
                  </a:cubicBezTo>
                  <a:cubicBezTo>
                    <a:pt x="67" y="58"/>
                    <a:pt x="63" y="58"/>
                    <a:pt x="61" y="58"/>
                  </a:cubicBezTo>
                  <a:cubicBezTo>
                    <a:pt x="58" y="58"/>
                    <a:pt x="56" y="61"/>
                    <a:pt x="56" y="61"/>
                  </a:cubicBezTo>
                  <a:cubicBezTo>
                    <a:pt x="45" y="61"/>
                    <a:pt x="45" y="61"/>
                    <a:pt x="45" y="61"/>
                  </a:cubicBezTo>
                  <a:cubicBezTo>
                    <a:pt x="45" y="61"/>
                    <a:pt x="45" y="64"/>
                    <a:pt x="45" y="66"/>
                  </a:cubicBezTo>
                  <a:cubicBezTo>
                    <a:pt x="46" y="69"/>
                    <a:pt x="36" y="77"/>
                    <a:pt x="36" y="77"/>
                  </a:cubicBezTo>
                  <a:cubicBezTo>
                    <a:pt x="27" y="77"/>
                    <a:pt x="27" y="77"/>
                    <a:pt x="27" y="77"/>
                  </a:cubicBezTo>
                  <a:cubicBezTo>
                    <a:pt x="27" y="77"/>
                    <a:pt x="25" y="78"/>
                    <a:pt x="25" y="79"/>
                  </a:cubicBezTo>
                  <a:cubicBezTo>
                    <a:pt x="25" y="81"/>
                    <a:pt x="22" y="81"/>
                    <a:pt x="20" y="81"/>
                  </a:cubicBezTo>
                  <a:cubicBezTo>
                    <a:pt x="19" y="81"/>
                    <a:pt x="17" y="77"/>
                    <a:pt x="17" y="77"/>
                  </a:cubicBezTo>
                  <a:cubicBezTo>
                    <a:pt x="11" y="76"/>
                    <a:pt x="11" y="76"/>
                    <a:pt x="11" y="76"/>
                  </a:cubicBezTo>
                  <a:cubicBezTo>
                    <a:pt x="10" y="71"/>
                    <a:pt x="10" y="71"/>
                    <a:pt x="10" y="71"/>
                  </a:cubicBezTo>
                  <a:lnTo>
                    <a:pt x="7" y="7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3" name="Freeform 43"/>
            <p:cNvSpPr>
              <a:spLocks/>
            </p:cNvSpPr>
            <p:nvPr/>
          </p:nvSpPr>
          <p:spPr bwMode="auto">
            <a:xfrm>
              <a:off x="1175" y="3364"/>
              <a:ext cx="154" cy="114"/>
            </a:xfrm>
            <a:custGeom>
              <a:avLst/>
              <a:gdLst>
                <a:gd name="T0" fmla="*/ 146 w 154"/>
                <a:gd name="T1" fmla="*/ 39 h 114"/>
                <a:gd name="T2" fmla="*/ 144 w 154"/>
                <a:gd name="T3" fmla="*/ 41 h 114"/>
                <a:gd name="T4" fmla="*/ 142 w 154"/>
                <a:gd name="T5" fmla="*/ 56 h 114"/>
                <a:gd name="T6" fmla="*/ 154 w 154"/>
                <a:gd name="T7" fmla="*/ 68 h 114"/>
                <a:gd name="T8" fmla="*/ 154 w 154"/>
                <a:gd name="T9" fmla="*/ 85 h 114"/>
                <a:gd name="T10" fmla="*/ 137 w 154"/>
                <a:gd name="T11" fmla="*/ 87 h 114"/>
                <a:gd name="T12" fmla="*/ 129 w 154"/>
                <a:gd name="T13" fmla="*/ 100 h 114"/>
                <a:gd name="T14" fmla="*/ 121 w 154"/>
                <a:gd name="T15" fmla="*/ 100 h 114"/>
                <a:gd name="T16" fmla="*/ 121 w 154"/>
                <a:gd name="T17" fmla="*/ 106 h 114"/>
                <a:gd name="T18" fmla="*/ 110 w 154"/>
                <a:gd name="T19" fmla="*/ 114 h 114"/>
                <a:gd name="T20" fmla="*/ 100 w 154"/>
                <a:gd name="T21" fmla="*/ 114 h 114"/>
                <a:gd name="T22" fmla="*/ 96 w 154"/>
                <a:gd name="T23" fmla="*/ 106 h 114"/>
                <a:gd name="T24" fmla="*/ 81 w 154"/>
                <a:gd name="T25" fmla="*/ 104 h 114"/>
                <a:gd name="T26" fmla="*/ 75 w 154"/>
                <a:gd name="T27" fmla="*/ 98 h 114"/>
                <a:gd name="T28" fmla="*/ 69 w 154"/>
                <a:gd name="T29" fmla="*/ 106 h 114"/>
                <a:gd name="T30" fmla="*/ 56 w 154"/>
                <a:gd name="T31" fmla="*/ 104 h 114"/>
                <a:gd name="T32" fmla="*/ 46 w 154"/>
                <a:gd name="T33" fmla="*/ 93 h 114"/>
                <a:gd name="T34" fmla="*/ 29 w 154"/>
                <a:gd name="T35" fmla="*/ 91 h 114"/>
                <a:gd name="T36" fmla="*/ 27 w 154"/>
                <a:gd name="T37" fmla="*/ 73 h 114"/>
                <a:gd name="T38" fmla="*/ 16 w 154"/>
                <a:gd name="T39" fmla="*/ 62 h 114"/>
                <a:gd name="T40" fmla="*/ 6 w 154"/>
                <a:gd name="T41" fmla="*/ 68 h 114"/>
                <a:gd name="T42" fmla="*/ 4 w 154"/>
                <a:gd name="T43" fmla="*/ 60 h 114"/>
                <a:gd name="T44" fmla="*/ 4 w 154"/>
                <a:gd name="T45" fmla="*/ 50 h 114"/>
                <a:gd name="T46" fmla="*/ 0 w 154"/>
                <a:gd name="T47" fmla="*/ 48 h 114"/>
                <a:gd name="T48" fmla="*/ 4 w 154"/>
                <a:gd name="T49" fmla="*/ 41 h 114"/>
                <a:gd name="T50" fmla="*/ 19 w 154"/>
                <a:gd name="T51" fmla="*/ 31 h 114"/>
                <a:gd name="T52" fmla="*/ 19 w 154"/>
                <a:gd name="T53" fmla="*/ 18 h 114"/>
                <a:gd name="T54" fmla="*/ 33 w 154"/>
                <a:gd name="T55" fmla="*/ 10 h 114"/>
                <a:gd name="T56" fmla="*/ 37 w 154"/>
                <a:gd name="T57" fmla="*/ 2 h 114"/>
                <a:gd name="T58" fmla="*/ 46 w 154"/>
                <a:gd name="T59" fmla="*/ 2 h 114"/>
                <a:gd name="T60" fmla="*/ 50 w 154"/>
                <a:gd name="T61" fmla="*/ 6 h 114"/>
                <a:gd name="T62" fmla="*/ 64 w 154"/>
                <a:gd name="T63" fmla="*/ 0 h 114"/>
                <a:gd name="T64" fmla="*/ 79 w 154"/>
                <a:gd name="T65" fmla="*/ 6 h 114"/>
                <a:gd name="T66" fmla="*/ 91 w 154"/>
                <a:gd name="T67" fmla="*/ 0 h 114"/>
                <a:gd name="T68" fmla="*/ 108 w 154"/>
                <a:gd name="T69" fmla="*/ 0 h 114"/>
                <a:gd name="T70" fmla="*/ 114 w 154"/>
                <a:gd name="T71" fmla="*/ 10 h 114"/>
                <a:gd name="T72" fmla="*/ 123 w 154"/>
                <a:gd name="T73" fmla="*/ 16 h 114"/>
                <a:gd name="T74" fmla="*/ 125 w 154"/>
                <a:gd name="T75" fmla="*/ 25 h 114"/>
                <a:gd name="T76" fmla="*/ 137 w 154"/>
                <a:gd name="T77" fmla="*/ 35 h 114"/>
                <a:gd name="T78" fmla="*/ 146 w 154"/>
                <a:gd name="T79" fmla="*/ 39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4" h="114">
                  <a:moveTo>
                    <a:pt x="146" y="39"/>
                  </a:moveTo>
                  <a:lnTo>
                    <a:pt x="144" y="41"/>
                  </a:lnTo>
                  <a:lnTo>
                    <a:pt x="142" y="56"/>
                  </a:lnTo>
                  <a:lnTo>
                    <a:pt x="154" y="68"/>
                  </a:lnTo>
                  <a:lnTo>
                    <a:pt x="154" y="85"/>
                  </a:lnTo>
                  <a:lnTo>
                    <a:pt x="137" y="87"/>
                  </a:lnTo>
                  <a:lnTo>
                    <a:pt x="129" y="100"/>
                  </a:lnTo>
                  <a:lnTo>
                    <a:pt x="121" y="100"/>
                  </a:lnTo>
                  <a:lnTo>
                    <a:pt x="121" y="106"/>
                  </a:lnTo>
                  <a:lnTo>
                    <a:pt x="110" y="114"/>
                  </a:lnTo>
                  <a:lnTo>
                    <a:pt x="100" y="114"/>
                  </a:lnTo>
                  <a:lnTo>
                    <a:pt x="96" y="106"/>
                  </a:lnTo>
                  <a:lnTo>
                    <a:pt x="81" y="104"/>
                  </a:lnTo>
                  <a:lnTo>
                    <a:pt x="75" y="98"/>
                  </a:lnTo>
                  <a:lnTo>
                    <a:pt x="69" y="106"/>
                  </a:lnTo>
                  <a:lnTo>
                    <a:pt x="56" y="104"/>
                  </a:lnTo>
                  <a:lnTo>
                    <a:pt x="46" y="93"/>
                  </a:lnTo>
                  <a:lnTo>
                    <a:pt x="29" y="91"/>
                  </a:lnTo>
                  <a:lnTo>
                    <a:pt x="27" y="73"/>
                  </a:lnTo>
                  <a:lnTo>
                    <a:pt x="16" y="62"/>
                  </a:lnTo>
                  <a:lnTo>
                    <a:pt x="6" y="68"/>
                  </a:lnTo>
                  <a:lnTo>
                    <a:pt x="4" y="60"/>
                  </a:lnTo>
                  <a:lnTo>
                    <a:pt x="4" y="50"/>
                  </a:lnTo>
                  <a:lnTo>
                    <a:pt x="0" y="48"/>
                  </a:lnTo>
                  <a:lnTo>
                    <a:pt x="4" y="41"/>
                  </a:lnTo>
                  <a:lnTo>
                    <a:pt x="19" y="31"/>
                  </a:lnTo>
                  <a:lnTo>
                    <a:pt x="19" y="18"/>
                  </a:lnTo>
                  <a:lnTo>
                    <a:pt x="33" y="10"/>
                  </a:lnTo>
                  <a:lnTo>
                    <a:pt x="37" y="2"/>
                  </a:lnTo>
                  <a:lnTo>
                    <a:pt x="46" y="2"/>
                  </a:lnTo>
                  <a:lnTo>
                    <a:pt x="50" y="6"/>
                  </a:lnTo>
                  <a:lnTo>
                    <a:pt x="64" y="0"/>
                  </a:lnTo>
                  <a:lnTo>
                    <a:pt x="79" y="6"/>
                  </a:lnTo>
                  <a:lnTo>
                    <a:pt x="91" y="0"/>
                  </a:lnTo>
                  <a:lnTo>
                    <a:pt x="108" y="0"/>
                  </a:lnTo>
                  <a:lnTo>
                    <a:pt x="114" y="10"/>
                  </a:lnTo>
                  <a:lnTo>
                    <a:pt x="123" y="16"/>
                  </a:lnTo>
                  <a:lnTo>
                    <a:pt x="125" y="25"/>
                  </a:lnTo>
                  <a:lnTo>
                    <a:pt x="137" y="35"/>
                  </a:lnTo>
                  <a:lnTo>
                    <a:pt x="146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4" name="Freeform 44"/>
            <p:cNvSpPr>
              <a:spLocks/>
            </p:cNvSpPr>
            <p:nvPr/>
          </p:nvSpPr>
          <p:spPr bwMode="auto">
            <a:xfrm>
              <a:off x="1079" y="3412"/>
              <a:ext cx="125" cy="110"/>
            </a:xfrm>
            <a:custGeom>
              <a:avLst/>
              <a:gdLst>
                <a:gd name="T0" fmla="*/ 2 w 125"/>
                <a:gd name="T1" fmla="*/ 39 h 110"/>
                <a:gd name="T2" fmla="*/ 21 w 125"/>
                <a:gd name="T3" fmla="*/ 33 h 110"/>
                <a:gd name="T4" fmla="*/ 25 w 125"/>
                <a:gd name="T5" fmla="*/ 29 h 110"/>
                <a:gd name="T6" fmla="*/ 21 w 125"/>
                <a:gd name="T7" fmla="*/ 22 h 110"/>
                <a:gd name="T8" fmla="*/ 31 w 125"/>
                <a:gd name="T9" fmla="*/ 14 h 110"/>
                <a:gd name="T10" fmla="*/ 37 w 125"/>
                <a:gd name="T11" fmla="*/ 2 h 110"/>
                <a:gd name="T12" fmla="*/ 52 w 125"/>
                <a:gd name="T13" fmla="*/ 0 h 110"/>
                <a:gd name="T14" fmla="*/ 60 w 125"/>
                <a:gd name="T15" fmla="*/ 14 h 110"/>
                <a:gd name="T16" fmla="*/ 71 w 125"/>
                <a:gd name="T17" fmla="*/ 14 h 110"/>
                <a:gd name="T18" fmla="*/ 75 w 125"/>
                <a:gd name="T19" fmla="*/ 4 h 110"/>
                <a:gd name="T20" fmla="*/ 87 w 125"/>
                <a:gd name="T21" fmla="*/ 4 h 110"/>
                <a:gd name="T22" fmla="*/ 94 w 125"/>
                <a:gd name="T23" fmla="*/ 0 h 110"/>
                <a:gd name="T24" fmla="*/ 100 w 125"/>
                <a:gd name="T25" fmla="*/ 2 h 110"/>
                <a:gd name="T26" fmla="*/ 100 w 125"/>
                <a:gd name="T27" fmla="*/ 12 h 110"/>
                <a:gd name="T28" fmla="*/ 102 w 125"/>
                <a:gd name="T29" fmla="*/ 20 h 110"/>
                <a:gd name="T30" fmla="*/ 112 w 125"/>
                <a:gd name="T31" fmla="*/ 14 h 110"/>
                <a:gd name="T32" fmla="*/ 123 w 125"/>
                <a:gd name="T33" fmla="*/ 25 h 110"/>
                <a:gd name="T34" fmla="*/ 125 w 125"/>
                <a:gd name="T35" fmla="*/ 43 h 110"/>
                <a:gd name="T36" fmla="*/ 121 w 125"/>
                <a:gd name="T37" fmla="*/ 43 h 110"/>
                <a:gd name="T38" fmla="*/ 100 w 125"/>
                <a:gd name="T39" fmla="*/ 62 h 110"/>
                <a:gd name="T40" fmla="*/ 87 w 125"/>
                <a:gd name="T41" fmla="*/ 70 h 110"/>
                <a:gd name="T42" fmla="*/ 92 w 125"/>
                <a:gd name="T43" fmla="*/ 77 h 110"/>
                <a:gd name="T44" fmla="*/ 92 w 125"/>
                <a:gd name="T45" fmla="*/ 93 h 110"/>
                <a:gd name="T46" fmla="*/ 96 w 125"/>
                <a:gd name="T47" fmla="*/ 97 h 110"/>
                <a:gd name="T48" fmla="*/ 94 w 125"/>
                <a:gd name="T49" fmla="*/ 110 h 110"/>
                <a:gd name="T50" fmla="*/ 73 w 125"/>
                <a:gd name="T51" fmla="*/ 110 h 110"/>
                <a:gd name="T52" fmla="*/ 67 w 125"/>
                <a:gd name="T53" fmla="*/ 100 h 110"/>
                <a:gd name="T54" fmla="*/ 54 w 125"/>
                <a:gd name="T55" fmla="*/ 95 h 110"/>
                <a:gd name="T56" fmla="*/ 48 w 125"/>
                <a:gd name="T57" fmla="*/ 93 h 110"/>
                <a:gd name="T58" fmla="*/ 50 w 125"/>
                <a:gd name="T59" fmla="*/ 79 h 110"/>
                <a:gd name="T60" fmla="*/ 35 w 125"/>
                <a:gd name="T61" fmla="*/ 75 h 110"/>
                <a:gd name="T62" fmla="*/ 29 w 125"/>
                <a:gd name="T63" fmla="*/ 62 h 110"/>
                <a:gd name="T64" fmla="*/ 17 w 125"/>
                <a:gd name="T65" fmla="*/ 64 h 110"/>
                <a:gd name="T66" fmla="*/ 17 w 125"/>
                <a:gd name="T67" fmla="*/ 64 h 110"/>
                <a:gd name="T68" fmla="*/ 0 w 125"/>
                <a:gd name="T69" fmla="*/ 50 h 110"/>
                <a:gd name="T70" fmla="*/ 2 w 125"/>
                <a:gd name="T71" fmla="*/ 39 h 11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25" h="110">
                  <a:moveTo>
                    <a:pt x="2" y="39"/>
                  </a:moveTo>
                  <a:lnTo>
                    <a:pt x="21" y="33"/>
                  </a:lnTo>
                  <a:lnTo>
                    <a:pt x="25" y="29"/>
                  </a:lnTo>
                  <a:lnTo>
                    <a:pt x="21" y="22"/>
                  </a:lnTo>
                  <a:lnTo>
                    <a:pt x="31" y="14"/>
                  </a:lnTo>
                  <a:lnTo>
                    <a:pt x="37" y="2"/>
                  </a:lnTo>
                  <a:lnTo>
                    <a:pt x="52" y="0"/>
                  </a:lnTo>
                  <a:lnTo>
                    <a:pt x="60" y="14"/>
                  </a:lnTo>
                  <a:lnTo>
                    <a:pt x="71" y="14"/>
                  </a:lnTo>
                  <a:lnTo>
                    <a:pt x="75" y="4"/>
                  </a:lnTo>
                  <a:lnTo>
                    <a:pt x="87" y="4"/>
                  </a:lnTo>
                  <a:lnTo>
                    <a:pt x="94" y="0"/>
                  </a:lnTo>
                  <a:lnTo>
                    <a:pt x="100" y="2"/>
                  </a:lnTo>
                  <a:lnTo>
                    <a:pt x="100" y="12"/>
                  </a:lnTo>
                  <a:lnTo>
                    <a:pt x="102" y="20"/>
                  </a:lnTo>
                  <a:lnTo>
                    <a:pt x="112" y="14"/>
                  </a:lnTo>
                  <a:lnTo>
                    <a:pt x="123" y="25"/>
                  </a:lnTo>
                  <a:lnTo>
                    <a:pt x="125" y="43"/>
                  </a:lnTo>
                  <a:lnTo>
                    <a:pt x="121" y="43"/>
                  </a:lnTo>
                  <a:lnTo>
                    <a:pt x="100" y="62"/>
                  </a:lnTo>
                  <a:lnTo>
                    <a:pt x="87" y="70"/>
                  </a:lnTo>
                  <a:lnTo>
                    <a:pt x="92" y="77"/>
                  </a:lnTo>
                  <a:lnTo>
                    <a:pt x="92" y="93"/>
                  </a:lnTo>
                  <a:lnTo>
                    <a:pt x="96" y="97"/>
                  </a:lnTo>
                  <a:lnTo>
                    <a:pt x="94" y="110"/>
                  </a:lnTo>
                  <a:lnTo>
                    <a:pt x="73" y="110"/>
                  </a:lnTo>
                  <a:lnTo>
                    <a:pt x="67" y="100"/>
                  </a:lnTo>
                  <a:lnTo>
                    <a:pt x="54" y="95"/>
                  </a:lnTo>
                  <a:lnTo>
                    <a:pt x="48" y="93"/>
                  </a:lnTo>
                  <a:lnTo>
                    <a:pt x="50" y="79"/>
                  </a:lnTo>
                  <a:lnTo>
                    <a:pt x="35" y="75"/>
                  </a:lnTo>
                  <a:lnTo>
                    <a:pt x="29" y="62"/>
                  </a:lnTo>
                  <a:lnTo>
                    <a:pt x="17" y="64"/>
                  </a:lnTo>
                  <a:lnTo>
                    <a:pt x="17" y="64"/>
                  </a:lnTo>
                  <a:lnTo>
                    <a:pt x="0" y="50"/>
                  </a:lnTo>
                  <a:lnTo>
                    <a:pt x="2" y="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5" name="Freeform 45"/>
            <p:cNvSpPr>
              <a:spLocks/>
            </p:cNvSpPr>
            <p:nvPr/>
          </p:nvSpPr>
          <p:spPr bwMode="auto">
            <a:xfrm>
              <a:off x="1021" y="3330"/>
              <a:ext cx="108" cy="121"/>
            </a:xfrm>
            <a:custGeom>
              <a:avLst/>
              <a:gdLst>
                <a:gd name="T0" fmla="*/ 0 w 108"/>
                <a:gd name="T1" fmla="*/ 38 h 121"/>
                <a:gd name="T2" fmla="*/ 2 w 108"/>
                <a:gd name="T3" fmla="*/ 29 h 121"/>
                <a:gd name="T4" fmla="*/ 14 w 108"/>
                <a:gd name="T5" fmla="*/ 25 h 121"/>
                <a:gd name="T6" fmla="*/ 14 w 108"/>
                <a:gd name="T7" fmla="*/ 13 h 121"/>
                <a:gd name="T8" fmla="*/ 27 w 108"/>
                <a:gd name="T9" fmla="*/ 9 h 121"/>
                <a:gd name="T10" fmla="*/ 33 w 108"/>
                <a:gd name="T11" fmla="*/ 17 h 121"/>
                <a:gd name="T12" fmla="*/ 39 w 108"/>
                <a:gd name="T13" fmla="*/ 13 h 121"/>
                <a:gd name="T14" fmla="*/ 39 w 108"/>
                <a:gd name="T15" fmla="*/ 2 h 121"/>
                <a:gd name="T16" fmla="*/ 45 w 108"/>
                <a:gd name="T17" fmla="*/ 0 h 121"/>
                <a:gd name="T18" fmla="*/ 60 w 108"/>
                <a:gd name="T19" fmla="*/ 6 h 121"/>
                <a:gd name="T20" fmla="*/ 75 w 108"/>
                <a:gd name="T21" fmla="*/ 6 h 121"/>
                <a:gd name="T22" fmla="*/ 79 w 108"/>
                <a:gd name="T23" fmla="*/ 11 h 121"/>
                <a:gd name="T24" fmla="*/ 81 w 108"/>
                <a:gd name="T25" fmla="*/ 27 h 121"/>
                <a:gd name="T26" fmla="*/ 95 w 108"/>
                <a:gd name="T27" fmla="*/ 50 h 121"/>
                <a:gd name="T28" fmla="*/ 108 w 108"/>
                <a:gd name="T29" fmla="*/ 59 h 121"/>
                <a:gd name="T30" fmla="*/ 108 w 108"/>
                <a:gd name="T31" fmla="*/ 82 h 121"/>
                <a:gd name="T32" fmla="*/ 95 w 108"/>
                <a:gd name="T33" fmla="*/ 84 h 121"/>
                <a:gd name="T34" fmla="*/ 89 w 108"/>
                <a:gd name="T35" fmla="*/ 96 h 121"/>
                <a:gd name="T36" fmla="*/ 79 w 108"/>
                <a:gd name="T37" fmla="*/ 104 h 121"/>
                <a:gd name="T38" fmla="*/ 83 w 108"/>
                <a:gd name="T39" fmla="*/ 111 h 121"/>
                <a:gd name="T40" fmla="*/ 79 w 108"/>
                <a:gd name="T41" fmla="*/ 115 h 121"/>
                <a:gd name="T42" fmla="*/ 60 w 108"/>
                <a:gd name="T43" fmla="*/ 121 h 121"/>
                <a:gd name="T44" fmla="*/ 60 w 108"/>
                <a:gd name="T45" fmla="*/ 121 h 121"/>
                <a:gd name="T46" fmla="*/ 43 w 108"/>
                <a:gd name="T47" fmla="*/ 111 h 121"/>
                <a:gd name="T48" fmla="*/ 41 w 108"/>
                <a:gd name="T49" fmla="*/ 96 h 121"/>
                <a:gd name="T50" fmla="*/ 33 w 108"/>
                <a:gd name="T51" fmla="*/ 77 h 121"/>
                <a:gd name="T52" fmla="*/ 27 w 108"/>
                <a:gd name="T53" fmla="*/ 63 h 121"/>
                <a:gd name="T54" fmla="*/ 18 w 108"/>
                <a:gd name="T55" fmla="*/ 63 h 121"/>
                <a:gd name="T56" fmla="*/ 14 w 108"/>
                <a:gd name="T57" fmla="*/ 46 h 121"/>
                <a:gd name="T58" fmla="*/ 0 w 108"/>
                <a:gd name="T59" fmla="*/ 38 h 121"/>
                <a:gd name="T60" fmla="*/ 0 w 108"/>
                <a:gd name="T61" fmla="*/ 38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08" h="121">
                  <a:moveTo>
                    <a:pt x="0" y="38"/>
                  </a:moveTo>
                  <a:lnTo>
                    <a:pt x="2" y="29"/>
                  </a:lnTo>
                  <a:lnTo>
                    <a:pt x="14" y="25"/>
                  </a:lnTo>
                  <a:lnTo>
                    <a:pt x="14" y="13"/>
                  </a:lnTo>
                  <a:lnTo>
                    <a:pt x="27" y="9"/>
                  </a:lnTo>
                  <a:lnTo>
                    <a:pt x="33" y="17"/>
                  </a:lnTo>
                  <a:lnTo>
                    <a:pt x="39" y="13"/>
                  </a:lnTo>
                  <a:lnTo>
                    <a:pt x="39" y="2"/>
                  </a:lnTo>
                  <a:lnTo>
                    <a:pt x="45" y="0"/>
                  </a:lnTo>
                  <a:lnTo>
                    <a:pt x="60" y="6"/>
                  </a:lnTo>
                  <a:lnTo>
                    <a:pt x="75" y="6"/>
                  </a:lnTo>
                  <a:lnTo>
                    <a:pt x="79" y="11"/>
                  </a:lnTo>
                  <a:lnTo>
                    <a:pt x="81" y="27"/>
                  </a:lnTo>
                  <a:lnTo>
                    <a:pt x="95" y="50"/>
                  </a:lnTo>
                  <a:lnTo>
                    <a:pt x="108" y="59"/>
                  </a:lnTo>
                  <a:lnTo>
                    <a:pt x="108" y="82"/>
                  </a:lnTo>
                  <a:lnTo>
                    <a:pt x="95" y="84"/>
                  </a:lnTo>
                  <a:lnTo>
                    <a:pt x="89" y="96"/>
                  </a:lnTo>
                  <a:lnTo>
                    <a:pt x="79" y="104"/>
                  </a:lnTo>
                  <a:lnTo>
                    <a:pt x="83" y="111"/>
                  </a:lnTo>
                  <a:lnTo>
                    <a:pt x="79" y="115"/>
                  </a:lnTo>
                  <a:lnTo>
                    <a:pt x="60" y="121"/>
                  </a:lnTo>
                  <a:lnTo>
                    <a:pt x="60" y="121"/>
                  </a:lnTo>
                  <a:lnTo>
                    <a:pt x="43" y="111"/>
                  </a:lnTo>
                  <a:lnTo>
                    <a:pt x="41" y="96"/>
                  </a:lnTo>
                  <a:lnTo>
                    <a:pt x="33" y="77"/>
                  </a:lnTo>
                  <a:lnTo>
                    <a:pt x="27" y="63"/>
                  </a:lnTo>
                  <a:lnTo>
                    <a:pt x="18" y="63"/>
                  </a:lnTo>
                  <a:lnTo>
                    <a:pt x="14" y="46"/>
                  </a:lnTo>
                  <a:lnTo>
                    <a:pt x="0" y="38"/>
                  </a:lnTo>
                  <a:lnTo>
                    <a:pt x="0" y="3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6" name="Freeform 46"/>
            <p:cNvSpPr>
              <a:spLocks noEditPoints="1"/>
            </p:cNvSpPr>
            <p:nvPr/>
          </p:nvSpPr>
          <p:spPr bwMode="auto">
            <a:xfrm>
              <a:off x="1098" y="3316"/>
              <a:ext cx="104" cy="112"/>
            </a:xfrm>
            <a:custGeom>
              <a:avLst/>
              <a:gdLst>
                <a:gd name="T0" fmla="*/ 0 w 104"/>
                <a:gd name="T1" fmla="*/ 23 h 112"/>
                <a:gd name="T2" fmla="*/ 10 w 104"/>
                <a:gd name="T3" fmla="*/ 10 h 112"/>
                <a:gd name="T4" fmla="*/ 23 w 104"/>
                <a:gd name="T5" fmla="*/ 12 h 112"/>
                <a:gd name="T6" fmla="*/ 27 w 104"/>
                <a:gd name="T7" fmla="*/ 4 h 112"/>
                <a:gd name="T8" fmla="*/ 37 w 104"/>
                <a:gd name="T9" fmla="*/ 2 h 112"/>
                <a:gd name="T10" fmla="*/ 54 w 104"/>
                <a:gd name="T11" fmla="*/ 14 h 112"/>
                <a:gd name="T12" fmla="*/ 60 w 104"/>
                <a:gd name="T13" fmla="*/ 14 h 112"/>
                <a:gd name="T14" fmla="*/ 60 w 104"/>
                <a:gd name="T15" fmla="*/ 2 h 112"/>
                <a:gd name="T16" fmla="*/ 68 w 104"/>
                <a:gd name="T17" fmla="*/ 0 h 112"/>
                <a:gd name="T18" fmla="*/ 79 w 104"/>
                <a:gd name="T19" fmla="*/ 10 h 112"/>
                <a:gd name="T20" fmla="*/ 83 w 104"/>
                <a:gd name="T21" fmla="*/ 4 h 112"/>
                <a:gd name="T22" fmla="*/ 91 w 104"/>
                <a:gd name="T23" fmla="*/ 10 h 112"/>
                <a:gd name="T24" fmla="*/ 104 w 104"/>
                <a:gd name="T25" fmla="*/ 14 h 112"/>
                <a:gd name="T26" fmla="*/ 100 w 104"/>
                <a:gd name="T27" fmla="*/ 35 h 112"/>
                <a:gd name="T28" fmla="*/ 100 w 104"/>
                <a:gd name="T29" fmla="*/ 48 h 112"/>
                <a:gd name="T30" fmla="*/ 102 w 104"/>
                <a:gd name="T31" fmla="*/ 62 h 112"/>
                <a:gd name="T32" fmla="*/ 96 w 104"/>
                <a:gd name="T33" fmla="*/ 66 h 112"/>
                <a:gd name="T34" fmla="*/ 96 w 104"/>
                <a:gd name="T35" fmla="*/ 79 h 112"/>
                <a:gd name="T36" fmla="*/ 81 w 104"/>
                <a:gd name="T37" fmla="*/ 89 h 112"/>
                <a:gd name="T38" fmla="*/ 77 w 104"/>
                <a:gd name="T39" fmla="*/ 96 h 112"/>
                <a:gd name="T40" fmla="*/ 75 w 104"/>
                <a:gd name="T41" fmla="*/ 96 h 112"/>
                <a:gd name="T42" fmla="*/ 68 w 104"/>
                <a:gd name="T43" fmla="*/ 100 h 112"/>
                <a:gd name="T44" fmla="*/ 56 w 104"/>
                <a:gd name="T45" fmla="*/ 100 h 112"/>
                <a:gd name="T46" fmla="*/ 52 w 104"/>
                <a:gd name="T47" fmla="*/ 110 h 112"/>
                <a:gd name="T48" fmla="*/ 41 w 104"/>
                <a:gd name="T49" fmla="*/ 110 h 112"/>
                <a:gd name="T50" fmla="*/ 33 w 104"/>
                <a:gd name="T51" fmla="*/ 96 h 112"/>
                <a:gd name="T52" fmla="*/ 18 w 104"/>
                <a:gd name="T53" fmla="*/ 98 h 112"/>
                <a:gd name="T54" fmla="*/ 31 w 104"/>
                <a:gd name="T55" fmla="*/ 96 h 112"/>
                <a:gd name="T56" fmla="*/ 31 w 104"/>
                <a:gd name="T57" fmla="*/ 73 h 112"/>
                <a:gd name="T58" fmla="*/ 18 w 104"/>
                <a:gd name="T59" fmla="*/ 64 h 112"/>
                <a:gd name="T60" fmla="*/ 4 w 104"/>
                <a:gd name="T61" fmla="*/ 41 h 112"/>
                <a:gd name="T62" fmla="*/ 2 w 104"/>
                <a:gd name="T63" fmla="*/ 25 h 112"/>
                <a:gd name="T64" fmla="*/ 0 w 104"/>
                <a:gd name="T65" fmla="*/ 23 h 112"/>
                <a:gd name="T66" fmla="*/ 0 w 104"/>
                <a:gd name="T67" fmla="*/ 23 h 112"/>
                <a:gd name="T68" fmla="*/ 10 w 104"/>
                <a:gd name="T69" fmla="*/ 112 h 112"/>
                <a:gd name="T70" fmla="*/ 10 w 104"/>
                <a:gd name="T71" fmla="*/ 112 h 112"/>
                <a:gd name="T72" fmla="*/ 12 w 104"/>
                <a:gd name="T73" fmla="*/ 110 h 112"/>
                <a:gd name="T74" fmla="*/ 10 w 104"/>
                <a:gd name="T75" fmla="*/ 112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4" h="112">
                  <a:moveTo>
                    <a:pt x="0" y="23"/>
                  </a:moveTo>
                  <a:lnTo>
                    <a:pt x="10" y="10"/>
                  </a:lnTo>
                  <a:lnTo>
                    <a:pt x="23" y="12"/>
                  </a:lnTo>
                  <a:lnTo>
                    <a:pt x="27" y="4"/>
                  </a:lnTo>
                  <a:lnTo>
                    <a:pt x="37" y="2"/>
                  </a:lnTo>
                  <a:lnTo>
                    <a:pt x="54" y="14"/>
                  </a:lnTo>
                  <a:lnTo>
                    <a:pt x="60" y="14"/>
                  </a:lnTo>
                  <a:lnTo>
                    <a:pt x="60" y="2"/>
                  </a:lnTo>
                  <a:lnTo>
                    <a:pt x="68" y="0"/>
                  </a:lnTo>
                  <a:lnTo>
                    <a:pt x="79" y="10"/>
                  </a:lnTo>
                  <a:lnTo>
                    <a:pt x="83" y="4"/>
                  </a:lnTo>
                  <a:lnTo>
                    <a:pt x="91" y="10"/>
                  </a:lnTo>
                  <a:lnTo>
                    <a:pt x="104" y="14"/>
                  </a:lnTo>
                  <a:lnTo>
                    <a:pt x="100" y="35"/>
                  </a:lnTo>
                  <a:lnTo>
                    <a:pt x="100" y="48"/>
                  </a:lnTo>
                  <a:lnTo>
                    <a:pt x="102" y="62"/>
                  </a:lnTo>
                  <a:lnTo>
                    <a:pt x="96" y="66"/>
                  </a:lnTo>
                  <a:lnTo>
                    <a:pt x="96" y="79"/>
                  </a:lnTo>
                  <a:lnTo>
                    <a:pt x="81" y="89"/>
                  </a:lnTo>
                  <a:lnTo>
                    <a:pt x="77" y="96"/>
                  </a:lnTo>
                  <a:lnTo>
                    <a:pt x="75" y="96"/>
                  </a:lnTo>
                  <a:lnTo>
                    <a:pt x="68" y="100"/>
                  </a:lnTo>
                  <a:lnTo>
                    <a:pt x="56" y="100"/>
                  </a:lnTo>
                  <a:lnTo>
                    <a:pt x="52" y="110"/>
                  </a:lnTo>
                  <a:lnTo>
                    <a:pt x="41" y="110"/>
                  </a:lnTo>
                  <a:lnTo>
                    <a:pt x="33" y="96"/>
                  </a:lnTo>
                  <a:lnTo>
                    <a:pt x="18" y="98"/>
                  </a:lnTo>
                  <a:lnTo>
                    <a:pt x="31" y="96"/>
                  </a:lnTo>
                  <a:lnTo>
                    <a:pt x="31" y="73"/>
                  </a:lnTo>
                  <a:lnTo>
                    <a:pt x="18" y="64"/>
                  </a:lnTo>
                  <a:lnTo>
                    <a:pt x="4" y="41"/>
                  </a:lnTo>
                  <a:lnTo>
                    <a:pt x="2" y="25"/>
                  </a:lnTo>
                  <a:lnTo>
                    <a:pt x="0" y="23"/>
                  </a:lnTo>
                  <a:lnTo>
                    <a:pt x="0" y="23"/>
                  </a:lnTo>
                  <a:close/>
                  <a:moveTo>
                    <a:pt x="10" y="112"/>
                  </a:moveTo>
                  <a:lnTo>
                    <a:pt x="10" y="112"/>
                  </a:lnTo>
                  <a:lnTo>
                    <a:pt x="12" y="110"/>
                  </a:lnTo>
                  <a:lnTo>
                    <a:pt x="10" y="11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7" name="Freeform 47"/>
            <p:cNvSpPr>
              <a:spLocks/>
            </p:cNvSpPr>
            <p:nvPr/>
          </p:nvSpPr>
          <p:spPr bwMode="auto">
            <a:xfrm>
              <a:off x="1054" y="3243"/>
              <a:ext cx="142" cy="96"/>
            </a:xfrm>
            <a:custGeom>
              <a:avLst/>
              <a:gdLst>
                <a:gd name="T0" fmla="*/ 0 w 142"/>
                <a:gd name="T1" fmla="*/ 14 h 96"/>
                <a:gd name="T2" fmla="*/ 4 w 142"/>
                <a:gd name="T3" fmla="*/ 10 h 96"/>
                <a:gd name="T4" fmla="*/ 12 w 142"/>
                <a:gd name="T5" fmla="*/ 8 h 96"/>
                <a:gd name="T6" fmla="*/ 19 w 142"/>
                <a:gd name="T7" fmla="*/ 0 h 96"/>
                <a:gd name="T8" fmla="*/ 31 w 142"/>
                <a:gd name="T9" fmla="*/ 0 h 96"/>
                <a:gd name="T10" fmla="*/ 40 w 142"/>
                <a:gd name="T11" fmla="*/ 16 h 96"/>
                <a:gd name="T12" fmla="*/ 50 w 142"/>
                <a:gd name="T13" fmla="*/ 12 h 96"/>
                <a:gd name="T14" fmla="*/ 65 w 142"/>
                <a:gd name="T15" fmla="*/ 25 h 96"/>
                <a:gd name="T16" fmla="*/ 81 w 142"/>
                <a:gd name="T17" fmla="*/ 14 h 96"/>
                <a:gd name="T18" fmla="*/ 104 w 142"/>
                <a:gd name="T19" fmla="*/ 16 h 96"/>
                <a:gd name="T20" fmla="*/ 121 w 142"/>
                <a:gd name="T21" fmla="*/ 33 h 96"/>
                <a:gd name="T22" fmla="*/ 133 w 142"/>
                <a:gd name="T23" fmla="*/ 35 h 96"/>
                <a:gd name="T24" fmla="*/ 142 w 142"/>
                <a:gd name="T25" fmla="*/ 50 h 96"/>
                <a:gd name="T26" fmla="*/ 131 w 142"/>
                <a:gd name="T27" fmla="*/ 62 h 96"/>
                <a:gd name="T28" fmla="*/ 131 w 142"/>
                <a:gd name="T29" fmla="*/ 81 h 96"/>
                <a:gd name="T30" fmla="*/ 127 w 142"/>
                <a:gd name="T31" fmla="*/ 77 h 96"/>
                <a:gd name="T32" fmla="*/ 123 w 142"/>
                <a:gd name="T33" fmla="*/ 83 h 96"/>
                <a:gd name="T34" fmla="*/ 112 w 142"/>
                <a:gd name="T35" fmla="*/ 73 h 96"/>
                <a:gd name="T36" fmla="*/ 104 w 142"/>
                <a:gd name="T37" fmla="*/ 75 h 96"/>
                <a:gd name="T38" fmla="*/ 104 w 142"/>
                <a:gd name="T39" fmla="*/ 87 h 96"/>
                <a:gd name="T40" fmla="*/ 98 w 142"/>
                <a:gd name="T41" fmla="*/ 87 h 96"/>
                <a:gd name="T42" fmla="*/ 81 w 142"/>
                <a:gd name="T43" fmla="*/ 75 h 96"/>
                <a:gd name="T44" fmla="*/ 71 w 142"/>
                <a:gd name="T45" fmla="*/ 77 h 96"/>
                <a:gd name="T46" fmla="*/ 67 w 142"/>
                <a:gd name="T47" fmla="*/ 85 h 96"/>
                <a:gd name="T48" fmla="*/ 54 w 142"/>
                <a:gd name="T49" fmla="*/ 83 h 96"/>
                <a:gd name="T50" fmla="*/ 44 w 142"/>
                <a:gd name="T51" fmla="*/ 96 h 96"/>
                <a:gd name="T52" fmla="*/ 42 w 142"/>
                <a:gd name="T53" fmla="*/ 93 h 96"/>
                <a:gd name="T54" fmla="*/ 27 w 142"/>
                <a:gd name="T55" fmla="*/ 93 h 96"/>
                <a:gd name="T56" fmla="*/ 12 w 142"/>
                <a:gd name="T57" fmla="*/ 87 h 96"/>
                <a:gd name="T58" fmla="*/ 12 w 142"/>
                <a:gd name="T59" fmla="*/ 79 h 96"/>
                <a:gd name="T60" fmla="*/ 2 w 142"/>
                <a:gd name="T61" fmla="*/ 68 h 96"/>
                <a:gd name="T62" fmla="*/ 0 w 142"/>
                <a:gd name="T63" fmla="*/ 60 h 96"/>
                <a:gd name="T64" fmla="*/ 8 w 142"/>
                <a:gd name="T65" fmla="*/ 54 h 96"/>
                <a:gd name="T66" fmla="*/ 8 w 142"/>
                <a:gd name="T67" fmla="*/ 41 h 96"/>
                <a:gd name="T68" fmla="*/ 6 w 142"/>
                <a:gd name="T69" fmla="*/ 31 h 96"/>
                <a:gd name="T70" fmla="*/ 4 w 142"/>
                <a:gd name="T71" fmla="*/ 14 h 96"/>
                <a:gd name="T72" fmla="*/ 0 w 142"/>
                <a:gd name="T73" fmla="*/ 14 h 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42" h="96">
                  <a:moveTo>
                    <a:pt x="0" y="14"/>
                  </a:moveTo>
                  <a:lnTo>
                    <a:pt x="4" y="10"/>
                  </a:lnTo>
                  <a:lnTo>
                    <a:pt x="12" y="8"/>
                  </a:lnTo>
                  <a:lnTo>
                    <a:pt x="19" y="0"/>
                  </a:lnTo>
                  <a:lnTo>
                    <a:pt x="31" y="0"/>
                  </a:lnTo>
                  <a:lnTo>
                    <a:pt x="40" y="16"/>
                  </a:lnTo>
                  <a:lnTo>
                    <a:pt x="50" y="12"/>
                  </a:lnTo>
                  <a:lnTo>
                    <a:pt x="65" y="25"/>
                  </a:lnTo>
                  <a:lnTo>
                    <a:pt x="81" y="14"/>
                  </a:lnTo>
                  <a:lnTo>
                    <a:pt x="104" y="16"/>
                  </a:lnTo>
                  <a:lnTo>
                    <a:pt x="121" y="33"/>
                  </a:lnTo>
                  <a:lnTo>
                    <a:pt x="133" y="35"/>
                  </a:lnTo>
                  <a:lnTo>
                    <a:pt x="142" y="50"/>
                  </a:lnTo>
                  <a:lnTo>
                    <a:pt x="131" y="62"/>
                  </a:lnTo>
                  <a:lnTo>
                    <a:pt x="131" y="81"/>
                  </a:lnTo>
                  <a:lnTo>
                    <a:pt x="127" y="77"/>
                  </a:lnTo>
                  <a:lnTo>
                    <a:pt x="123" y="83"/>
                  </a:lnTo>
                  <a:lnTo>
                    <a:pt x="112" y="73"/>
                  </a:lnTo>
                  <a:lnTo>
                    <a:pt x="104" y="75"/>
                  </a:lnTo>
                  <a:lnTo>
                    <a:pt x="104" y="87"/>
                  </a:lnTo>
                  <a:lnTo>
                    <a:pt x="98" y="87"/>
                  </a:lnTo>
                  <a:lnTo>
                    <a:pt x="81" y="75"/>
                  </a:lnTo>
                  <a:lnTo>
                    <a:pt x="71" y="77"/>
                  </a:lnTo>
                  <a:lnTo>
                    <a:pt x="67" y="85"/>
                  </a:lnTo>
                  <a:lnTo>
                    <a:pt x="54" y="83"/>
                  </a:lnTo>
                  <a:lnTo>
                    <a:pt x="44" y="96"/>
                  </a:lnTo>
                  <a:lnTo>
                    <a:pt x="42" y="93"/>
                  </a:lnTo>
                  <a:lnTo>
                    <a:pt x="27" y="93"/>
                  </a:lnTo>
                  <a:lnTo>
                    <a:pt x="12" y="87"/>
                  </a:lnTo>
                  <a:lnTo>
                    <a:pt x="12" y="79"/>
                  </a:lnTo>
                  <a:lnTo>
                    <a:pt x="2" y="68"/>
                  </a:lnTo>
                  <a:lnTo>
                    <a:pt x="0" y="60"/>
                  </a:lnTo>
                  <a:lnTo>
                    <a:pt x="8" y="54"/>
                  </a:lnTo>
                  <a:lnTo>
                    <a:pt x="8" y="41"/>
                  </a:lnTo>
                  <a:lnTo>
                    <a:pt x="6" y="31"/>
                  </a:lnTo>
                  <a:lnTo>
                    <a:pt x="4" y="14"/>
                  </a:lnTo>
                  <a:lnTo>
                    <a:pt x="0" y="1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98" name="Freeform 48"/>
            <p:cNvSpPr>
              <a:spLocks noEditPoints="1"/>
            </p:cNvSpPr>
            <p:nvPr/>
          </p:nvSpPr>
          <p:spPr bwMode="auto">
            <a:xfrm>
              <a:off x="1152" y="3205"/>
              <a:ext cx="137" cy="173"/>
            </a:xfrm>
            <a:custGeom>
              <a:avLst/>
              <a:gdLst>
                <a:gd name="T0" fmla="*/ 31 w 137"/>
                <a:gd name="T1" fmla="*/ 11 h 173"/>
                <a:gd name="T2" fmla="*/ 44 w 137"/>
                <a:gd name="T3" fmla="*/ 11 h 173"/>
                <a:gd name="T4" fmla="*/ 56 w 137"/>
                <a:gd name="T5" fmla="*/ 0 h 173"/>
                <a:gd name="T6" fmla="*/ 64 w 137"/>
                <a:gd name="T7" fmla="*/ 17 h 173"/>
                <a:gd name="T8" fmla="*/ 77 w 137"/>
                <a:gd name="T9" fmla="*/ 19 h 173"/>
                <a:gd name="T10" fmla="*/ 94 w 137"/>
                <a:gd name="T11" fmla="*/ 27 h 173"/>
                <a:gd name="T12" fmla="*/ 102 w 137"/>
                <a:gd name="T13" fmla="*/ 27 h 173"/>
                <a:gd name="T14" fmla="*/ 121 w 137"/>
                <a:gd name="T15" fmla="*/ 36 h 173"/>
                <a:gd name="T16" fmla="*/ 137 w 137"/>
                <a:gd name="T17" fmla="*/ 40 h 173"/>
                <a:gd name="T18" fmla="*/ 133 w 137"/>
                <a:gd name="T19" fmla="*/ 54 h 173"/>
                <a:gd name="T20" fmla="*/ 125 w 137"/>
                <a:gd name="T21" fmla="*/ 69 h 173"/>
                <a:gd name="T22" fmla="*/ 121 w 137"/>
                <a:gd name="T23" fmla="*/ 77 h 173"/>
                <a:gd name="T24" fmla="*/ 119 w 137"/>
                <a:gd name="T25" fmla="*/ 86 h 173"/>
                <a:gd name="T26" fmla="*/ 110 w 137"/>
                <a:gd name="T27" fmla="*/ 92 h 173"/>
                <a:gd name="T28" fmla="*/ 114 w 137"/>
                <a:gd name="T29" fmla="*/ 102 h 173"/>
                <a:gd name="T30" fmla="*/ 123 w 137"/>
                <a:gd name="T31" fmla="*/ 100 h 173"/>
                <a:gd name="T32" fmla="*/ 123 w 137"/>
                <a:gd name="T33" fmla="*/ 117 h 173"/>
                <a:gd name="T34" fmla="*/ 137 w 137"/>
                <a:gd name="T35" fmla="*/ 123 h 173"/>
                <a:gd name="T36" fmla="*/ 137 w 137"/>
                <a:gd name="T37" fmla="*/ 134 h 173"/>
                <a:gd name="T38" fmla="*/ 131 w 137"/>
                <a:gd name="T39" fmla="*/ 146 h 173"/>
                <a:gd name="T40" fmla="*/ 129 w 137"/>
                <a:gd name="T41" fmla="*/ 159 h 173"/>
                <a:gd name="T42" fmla="*/ 114 w 137"/>
                <a:gd name="T43" fmla="*/ 159 h 173"/>
                <a:gd name="T44" fmla="*/ 102 w 137"/>
                <a:gd name="T45" fmla="*/ 165 h 173"/>
                <a:gd name="T46" fmla="*/ 87 w 137"/>
                <a:gd name="T47" fmla="*/ 159 h 173"/>
                <a:gd name="T48" fmla="*/ 73 w 137"/>
                <a:gd name="T49" fmla="*/ 165 h 173"/>
                <a:gd name="T50" fmla="*/ 69 w 137"/>
                <a:gd name="T51" fmla="*/ 161 h 173"/>
                <a:gd name="T52" fmla="*/ 60 w 137"/>
                <a:gd name="T53" fmla="*/ 161 h 173"/>
                <a:gd name="T54" fmla="*/ 56 w 137"/>
                <a:gd name="T55" fmla="*/ 169 h 173"/>
                <a:gd name="T56" fmla="*/ 48 w 137"/>
                <a:gd name="T57" fmla="*/ 173 h 173"/>
                <a:gd name="T58" fmla="*/ 46 w 137"/>
                <a:gd name="T59" fmla="*/ 159 h 173"/>
                <a:gd name="T60" fmla="*/ 46 w 137"/>
                <a:gd name="T61" fmla="*/ 146 h 173"/>
                <a:gd name="T62" fmla="*/ 50 w 137"/>
                <a:gd name="T63" fmla="*/ 125 h 173"/>
                <a:gd name="T64" fmla="*/ 37 w 137"/>
                <a:gd name="T65" fmla="*/ 121 h 173"/>
                <a:gd name="T66" fmla="*/ 33 w 137"/>
                <a:gd name="T67" fmla="*/ 119 h 173"/>
                <a:gd name="T68" fmla="*/ 33 w 137"/>
                <a:gd name="T69" fmla="*/ 100 h 173"/>
                <a:gd name="T70" fmla="*/ 44 w 137"/>
                <a:gd name="T71" fmla="*/ 88 h 173"/>
                <a:gd name="T72" fmla="*/ 35 w 137"/>
                <a:gd name="T73" fmla="*/ 73 h 173"/>
                <a:gd name="T74" fmla="*/ 23 w 137"/>
                <a:gd name="T75" fmla="*/ 71 h 173"/>
                <a:gd name="T76" fmla="*/ 6 w 137"/>
                <a:gd name="T77" fmla="*/ 54 h 173"/>
                <a:gd name="T78" fmla="*/ 0 w 137"/>
                <a:gd name="T79" fmla="*/ 54 h 173"/>
                <a:gd name="T80" fmla="*/ 14 w 137"/>
                <a:gd name="T81" fmla="*/ 34 h 173"/>
                <a:gd name="T82" fmla="*/ 29 w 137"/>
                <a:gd name="T83" fmla="*/ 29 h 173"/>
                <a:gd name="T84" fmla="*/ 31 w 137"/>
                <a:gd name="T85" fmla="*/ 13 h 173"/>
                <a:gd name="T86" fmla="*/ 31 w 137"/>
                <a:gd name="T87" fmla="*/ 11 h 173"/>
                <a:gd name="T88" fmla="*/ 31 w 137"/>
                <a:gd name="T89" fmla="*/ 11 h 173"/>
                <a:gd name="T90" fmla="*/ 60 w 137"/>
                <a:gd name="T91" fmla="*/ 73 h 173"/>
                <a:gd name="T92" fmla="*/ 62 w 137"/>
                <a:gd name="T93" fmla="*/ 81 h 173"/>
                <a:gd name="T94" fmla="*/ 60 w 137"/>
                <a:gd name="T95" fmla="*/ 88 h 173"/>
                <a:gd name="T96" fmla="*/ 58 w 137"/>
                <a:gd name="T97" fmla="*/ 98 h 173"/>
                <a:gd name="T98" fmla="*/ 69 w 137"/>
                <a:gd name="T99" fmla="*/ 98 h 173"/>
                <a:gd name="T100" fmla="*/ 75 w 137"/>
                <a:gd name="T101" fmla="*/ 92 h 173"/>
                <a:gd name="T102" fmla="*/ 81 w 137"/>
                <a:gd name="T103" fmla="*/ 98 h 173"/>
                <a:gd name="T104" fmla="*/ 89 w 137"/>
                <a:gd name="T105" fmla="*/ 98 h 173"/>
                <a:gd name="T106" fmla="*/ 89 w 137"/>
                <a:gd name="T107" fmla="*/ 86 h 173"/>
                <a:gd name="T108" fmla="*/ 98 w 137"/>
                <a:gd name="T109" fmla="*/ 77 h 173"/>
                <a:gd name="T110" fmla="*/ 87 w 137"/>
                <a:gd name="T111" fmla="*/ 69 h 173"/>
                <a:gd name="T112" fmla="*/ 85 w 137"/>
                <a:gd name="T113" fmla="*/ 56 h 173"/>
                <a:gd name="T114" fmla="*/ 73 w 137"/>
                <a:gd name="T115" fmla="*/ 61 h 173"/>
                <a:gd name="T116" fmla="*/ 73 w 137"/>
                <a:gd name="T117" fmla="*/ 73 h 173"/>
                <a:gd name="T118" fmla="*/ 60 w 137"/>
                <a:gd name="T119" fmla="*/ 73 h 1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37" h="173">
                  <a:moveTo>
                    <a:pt x="31" y="11"/>
                  </a:moveTo>
                  <a:lnTo>
                    <a:pt x="44" y="11"/>
                  </a:lnTo>
                  <a:lnTo>
                    <a:pt x="56" y="0"/>
                  </a:lnTo>
                  <a:lnTo>
                    <a:pt x="64" y="17"/>
                  </a:lnTo>
                  <a:lnTo>
                    <a:pt x="77" y="19"/>
                  </a:lnTo>
                  <a:lnTo>
                    <a:pt x="94" y="27"/>
                  </a:lnTo>
                  <a:lnTo>
                    <a:pt x="102" y="27"/>
                  </a:lnTo>
                  <a:lnTo>
                    <a:pt x="121" y="36"/>
                  </a:lnTo>
                  <a:lnTo>
                    <a:pt x="137" y="40"/>
                  </a:lnTo>
                  <a:lnTo>
                    <a:pt x="133" y="54"/>
                  </a:lnTo>
                  <a:lnTo>
                    <a:pt x="125" y="69"/>
                  </a:lnTo>
                  <a:lnTo>
                    <a:pt x="121" y="77"/>
                  </a:lnTo>
                  <a:lnTo>
                    <a:pt x="119" y="86"/>
                  </a:lnTo>
                  <a:lnTo>
                    <a:pt x="110" y="92"/>
                  </a:lnTo>
                  <a:lnTo>
                    <a:pt x="114" y="102"/>
                  </a:lnTo>
                  <a:lnTo>
                    <a:pt x="123" y="100"/>
                  </a:lnTo>
                  <a:lnTo>
                    <a:pt x="123" y="117"/>
                  </a:lnTo>
                  <a:lnTo>
                    <a:pt x="137" y="123"/>
                  </a:lnTo>
                  <a:lnTo>
                    <a:pt x="137" y="134"/>
                  </a:lnTo>
                  <a:lnTo>
                    <a:pt x="131" y="146"/>
                  </a:lnTo>
                  <a:lnTo>
                    <a:pt x="129" y="159"/>
                  </a:lnTo>
                  <a:lnTo>
                    <a:pt x="114" y="159"/>
                  </a:lnTo>
                  <a:lnTo>
                    <a:pt x="102" y="165"/>
                  </a:lnTo>
                  <a:lnTo>
                    <a:pt x="87" y="159"/>
                  </a:lnTo>
                  <a:lnTo>
                    <a:pt x="73" y="165"/>
                  </a:lnTo>
                  <a:lnTo>
                    <a:pt x="69" y="161"/>
                  </a:lnTo>
                  <a:lnTo>
                    <a:pt x="60" y="161"/>
                  </a:lnTo>
                  <a:lnTo>
                    <a:pt x="56" y="169"/>
                  </a:lnTo>
                  <a:lnTo>
                    <a:pt x="48" y="173"/>
                  </a:lnTo>
                  <a:lnTo>
                    <a:pt x="46" y="159"/>
                  </a:lnTo>
                  <a:lnTo>
                    <a:pt x="46" y="146"/>
                  </a:lnTo>
                  <a:lnTo>
                    <a:pt x="50" y="125"/>
                  </a:lnTo>
                  <a:lnTo>
                    <a:pt x="37" y="121"/>
                  </a:lnTo>
                  <a:lnTo>
                    <a:pt x="33" y="119"/>
                  </a:lnTo>
                  <a:lnTo>
                    <a:pt x="33" y="100"/>
                  </a:lnTo>
                  <a:lnTo>
                    <a:pt x="44" y="88"/>
                  </a:lnTo>
                  <a:lnTo>
                    <a:pt x="35" y="73"/>
                  </a:lnTo>
                  <a:lnTo>
                    <a:pt x="23" y="71"/>
                  </a:lnTo>
                  <a:lnTo>
                    <a:pt x="6" y="54"/>
                  </a:lnTo>
                  <a:lnTo>
                    <a:pt x="0" y="54"/>
                  </a:lnTo>
                  <a:lnTo>
                    <a:pt x="14" y="34"/>
                  </a:lnTo>
                  <a:lnTo>
                    <a:pt x="29" y="29"/>
                  </a:lnTo>
                  <a:lnTo>
                    <a:pt x="31" y="13"/>
                  </a:lnTo>
                  <a:lnTo>
                    <a:pt x="31" y="11"/>
                  </a:lnTo>
                  <a:lnTo>
                    <a:pt x="31" y="11"/>
                  </a:lnTo>
                  <a:close/>
                  <a:moveTo>
                    <a:pt x="60" y="73"/>
                  </a:moveTo>
                  <a:lnTo>
                    <a:pt x="62" y="81"/>
                  </a:lnTo>
                  <a:lnTo>
                    <a:pt x="60" y="88"/>
                  </a:lnTo>
                  <a:lnTo>
                    <a:pt x="58" y="98"/>
                  </a:lnTo>
                  <a:lnTo>
                    <a:pt x="69" y="98"/>
                  </a:lnTo>
                  <a:lnTo>
                    <a:pt x="75" y="92"/>
                  </a:lnTo>
                  <a:lnTo>
                    <a:pt x="81" y="98"/>
                  </a:lnTo>
                  <a:lnTo>
                    <a:pt x="89" y="98"/>
                  </a:lnTo>
                  <a:lnTo>
                    <a:pt x="89" y="86"/>
                  </a:lnTo>
                  <a:lnTo>
                    <a:pt x="98" y="77"/>
                  </a:lnTo>
                  <a:lnTo>
                    <a:pt x="87" y="69"/>
                  </a:lnTo>
                  <a:lnTo>
                    <a:pt x="85" y="56"/>
                  </a:lnTo>
                  <a:lnTo>
                    <a:pt x="73" y="61"/>
                  </a:lnTo>
                  <a:lnTo>
                    <a:pt x="73" y="73"/>
                  </a:lnTo>
                  <a:lnTo>
                    <a:pt x="60" y="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6" name="Freeform 49"/>
            <p:cNvSpPr>
              <a:spLocks/>
            </p:cNvSpPr>
            <p:nvPr/>
          </p:nvSpPr>
          <p:spPr bwMode="auto">
            <a:xfrm>
              <a:off x="1210" y="3261"/>
              <a:ext cx="40" cy="42"/>
            </a:xfrm>
            <a:custGeom>
              <a:avLst/>
              <a:gdLst>
                <a:gd name="T0" fmla="*/ 2 w 40"/>
                <a:gd name="T1" fmla="*/ 17 h 42"/>
                <a:gd name="T2" fmla="*/ 15 w 40"/>
                <a:gd name="T3" fmla="*/ 17 h 42"/>
                <a:gd name="T4" fmla="*/ 15 w 40"/>
                <a:gd name="T5" fmla="*/ 5 h 42"/>
                <a:gd name="T6" fmla="*/ 27 w 40"/>
                <a:gd name="T7" fmla="*/ 0 h 42"/>
                <a:gd name="T8" fmla="*/ 29 w 40"/>
                <a:gd name="T9" fmla="*/ 13 h 42"/>
                <a:gd name="T10" fmla="*/ 40 w 40"/>
                <a:gd name="T11" fmla="*/ 21 h 42"/>
                <a:gd name="T12" fmla="*/ 31 w 40"/>
                <a:gd name="T13" fmla="*/ 30 h 42"/>
                <a:gd name="T14" fmla="*/ 31 w 40"/>
                <a:gd name="T15" fmla="*/ 42 h 42"/>
                <a:gd name="T16" fmla="*/ 23 w 40"/>
                <a:gd name="T17" fmla="*/ 42 h 42"/>
                <a:gd name="T18" fmla="*/ 17 w 40"/>
                <a:gd name="T19" fmla="*/ 36 h 42"/>
                <a:gd name="T20" fmla="*/ 11 w 40"/>
                <a:gd name="T21" fmla="*/ 42 h 42"/>
                <a:gd name="T22" fmla="*/ 0 w 40"/>
                <a:gd name="T23" fmla="*/ 42 h 42"/>
                <a:gd name="T24" fmla="*/ 2 w 40"/>
                <a:gd name="T25" fmla="*/ 32 h 42"/>
                <a:gd name="T26" fmla="*/ 4 w 40"/>
                <a:gd name="T27" fmla="*/ 25 h 42"/>
                <a:gd name="T28" fmla="*/ 2 w 40"/>
                <a:gd name="T29" fmla="*/ 17 h 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40" h="42">
                  <a:moveTo>
                    <a:pt x="2" y="17"/>
                  </a:moveTo>
                  <a:lnTo>
                    <a:pt x="15" y="17"/>
                  </a:lnTo>
                  <a:lnTo>
                    <a:pt x="15" y="5"/>
                  </a:lnTo>
                  <a:lnTo>
                    <a:pt x="27" y="0"/>
                  </a:lnTo>
                  <a:lnTo>
                    <a:pt x="29" y="13"/>
                  </a:lnTo>
                  <a:lnTo>
                    <a:pt x="40" y="21"/>
                  </a:lnTo>
                  <a:lnTo>
                    <a:pt x="31" y="30"/>
                  </a:lnTo>
                  <a:lnTo>
                    <a:pt x="31" y="42"/>
                  </a:lnTo>
                  <a:lnTo>
                    <a:pt x="23" y="42"/>
                  </a:lnTo>
                  <a:lnTo>
                    <a:pt x="17" y="36"/>
                  </a:lnTo>
                  <a:lnTo>
                    <a:pt x="11" y="42"/>
                  </a:lnTo>
                  <a:lnTo>
                    <a:pt x="0" y="42"/>
                  </a:lnTo>
                  <a:lnTo>
                    <a:pt x="2" y="32"/>
                  </a:lnTo>
                  <a:lnTo>
                    <a:pt x="4" y="25"/>
                  </a:lnTo>
                  <a:lnTo>
                    <a:pt x="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7" name="Freeform 50"/>
            <p:cNvSpPr>
              <a:spLocks/>
            </p:cNvSpPr>
            <p:nvPr/>
          </p:nvSpPr>
          <p:spPr bwMode="auto">
            <a:xfrm>
              <a:off x="2044" y="3574"/>
              <a:ext cx="354" cy="290"/>
            </a:xfrm>
            <a:custGeom>
              <a:avLst/>
              <a:gdLst>
                <a:gd name="T0" fmla="*/ 159 w 170"/>
                <a:gd name="T1" fmla="*/ 70 h 139"/>
                <a:gd name="T2" fmla="*/ 139 w 170"/>
                <a:gd name="T3" fmla="*/ 65 h 139"/>
                <a:gd name="T4" fmla="*/ 132 w 170"/>
                <a:gd name="T5" fmla="*/ 70 h 139"/>
                <a:gd name="T6" fmla="*/ 117 w 170"/>
                <a:gd name="T7" fmla="*/ 63 h 139"/>
                <a:gd name="T8" fmla="*/ 110 w 170"/>
                <a:gd name="T9" fmla="*/ 58 h 139"/>
                <a:gd name="T10" fmla="*/ 106 w 170"/>
                <a:gd name="T11" fmla="*/ 50 h 139"/>
                <a:gd name="T12" fmla="*/ 97 w 170"/>
                <a:gd name="T13" fmla="*/ 67 h 139"/>
                <a:gd name="T14" fmla="*/ 94 w 170"/>
                <a:gd name="T15" fmla="*/ 77 h 139"/>
                <a:gd name="T16" fmla="*/ 101 w 170"/>
                <a:gd name="T17" fmla="*/ 84 h 139"/>
                <a:gd name="T18" fmla="*/ 109 w 170"/>
                <a:gd name="T19" fmla="*/ 95 h 139"/>
                <a:gd name="T20" fmla="*/ 102 w 170"/>
                <a:gd name="T21" fmla="*/ 100 h 139"/>
                <a:gd name="T22" fmla="*/ 90 w 170"/>
                <a:gd name="T23" fmla="*/ 107 h 139"/>
                <a:gd name="T24" fmla="*/ 88 w 170"/>
                <a:gd name="T25" fmla="*/ 119 h 139"/>
                <a:gd name="T26" fmla="*/ 81 w 170"/>
                <a:gd name="T27" fmla="*/ 128 h 139"/>
                <a:gd name="T28" fmla="*/ 77 w 170"/>
                <a:gd name="T29" fmla="*/ 136 h 139"/>
                <a:gd name="T30" fmla="*/ 66 w 170"/>
                <a:gd name="T31" fmla="*/ 133 h 139"/>
                <a:gd name="T32" fmla="*/ 44 w 170"/>
                <a:gd name="T33" fmla="*/ 127 h 139"/>
                <a:gd name="T34" fmla="*/ 32 w 170"/>
                <a:gd name="T35" fmla="*/ 112 h 139"/>
                <a:gd name="T36" fmla="*/ 26 w 170"/>
                <a:gd name="T37" fmla="*/ 98 h 139"/>
                <a:gd name="T38" fmla="*/ 10 w 170"/>
                <a:gd name="T39" fmla="*/ 93 h 139"/>
                <a:gd name="T40" fmla="*/ 0 w 170"/>
                <a:gd name="T41" fmla="*/ 75 h 139"/>
                <a:gd name="T42" fmla="*/ 7 w 170"/>
                <a:gd name="T43" fmla="*/ 59 h 139"/>
                <a:gd name="T44" fmla="*/ 9 w 170"/>
                <a:gd name="T45" fmla="*/ 47 h 139"/>
                <a:gd name="T46" fmla="*/ 20 w 170"/>
                <a:gd name="T47" fmla="*/ 44 h 139"/>
                <a:gd name="T48" fmla="*/ 28 w 170"/>
                <a:gd name="T49" fmla="*/ 43 h 139"/>
                <a:gd name="T50" fmla="*/ 33 w 170"/>
                <a:gd name="T51" fmla="*/ 33 h 139"/>
                <a:gd name="T52" fmla="*/ 41 w 170"/>
                <a:gd name="T53" fmla="*/ 24 h 139"/>
                <a:gd name="T54" fmla="*/ 54 w 170"/>
                <a:gd name="T55" fmla="*/ 17 h 139"/>
                <a:gd name="T56" fmla="*/ 64 w 170"/>
                <a:gd name="T57" fmla="*/ 19 h 139"/>
                <a:gd name="T58" fmla="*/ 80 w 170"/>
                <a:gd name="T59" fmla="*/ 15 h 139"/>
                <a:gd name="T60" fmla="*/ 95 w 170"/>
                <a:gd name="T61" fmla="*/ 8 h 139"/>
                <a:gd name="T62" fmla="*/ 101 w 170"/>
                <a:gd name="T63" fmla="*/ 1 h 139"/>
                <a:gd name="T64" fmla="*/ 121 w 170"/>
                <a:gd name="T65" fmla="*/ 11 h 139"/>
                <a:gd name="T66" fmla="*/ 137 w 170"/>
                <a:gd name="T67" fmla="*/ 32 h 139"/>
                <a:gd name="T68" fmla="*/ 145 w 170"/>
                <a:gd name="T69" fmla="*/ 39 h 139"/>
                <a:gd name="T70" fmla="*/ 156 w 170"/>
                <a:gd name="T71" fmla="*/ 52 h 139"/>
                <a:gd name="T72" fmla="*/ 170 w 170"/>
                <a:gd name="T73" fmla="*/ 58 h 1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70" h="139">
                  <a:moveTo>
                    <a:pt x="170" y="61"/>
                  </a:moveTo>
                  <a:cubicBezTo>
                    <a:pt x="159" y="70"/>
                    <a:pt x="159" y="70"/>
                    <a:pt x="159" y="70"/>
                  </a:cubicBezTo>
                  <a:cubicBezTo>
                    <a:pt x="145" y="69"/>
                    <a:pt x="145" y="69"/>
                    <a:pt x="145" y="69"/>
                  </a:cubicBezTo>
                  <a:cubicBezTo>
                    <a:pt x="139" y="65"/>
                    <a:pt x="139" y="65"/>
                    <a:pt x="139" y="65"/>
                  </a:cubicBezTo>
                  <a:cubicBezTo>
                    <a:pt x="136" y="69"/>
                    <a:pt x="136" y="69"/>
                    <a:pt x="136" y="69"/>
                  </a:cubicBezTo>
                  <a:cubicBezTo>
                    <a:pt x="132" y="70"/>
                    <a:pt x="132" y="70"/>
                    <a:pt x="132" y="70"/>
                  </a:cubicBezTo>
                  <a:cubicBezTo>
                    <a:pt x="126" y="67"/>
                    <a:pt x="126" y="67"/>
                    <a:pt x="126" y="67"/>
                  </a:cubicBezTo>
                  <a:cubicBezTo>
                    <a:pt x="117" y="63"/>
                    <a:pt x="117" y="63"/>
                    <a:pt x="117" y="63"/>
                  </a:cubicBezTo>
                  <a:cubicBezTo>
                    <a:pt x="111" y="62"/>
                    <a:pt x="111" y="62"/>
                    <a:pt x="111" y="62"/>
                  </a:cubicBezTo>
                  <a:cubicBezTo>
                    <a:pt x="110" y="58"/>
                    <a:pt x="110" y="58"/>
                    <a:pt x="110" y="58"/>
                  </a:cubicBezTo>
                  <a:cubicBezTo>
                    <a:pt x="114" y="53"/>
                    <a:pt x="114" y="53"/>
                    <a:pt x="114" y="53"/>
                  </a:cubicBezTo>
                  <a:cubicBezTo>
                    <a:pt x="106" y="50"/>
                    <a:pt x="106" y="50"/>
                    <a:pt x="106" y="50"/>
                  </a:cubicBezTo>
                  <a:cubicBezTo>
                    <a:pt x="97" y="62"/>
                    <a:pt x="97" y="62"/>
                    <a:pt x="97" y="62"/>
                  </a:cubicBezTo>
                  <a:cubicBezTo>
                    <a:pt x="97" y="67"/>
                    <a:pt x="97" y="67"/>
                    <a:pt x="97" y="67"/>
                  </a:cubicBezTo>
                  <a:cubicBezTo>
                    <a:pt x="98" y="73"/>
                    <a:pt x="98" y="73"/>
                    <a:pt x="98" y="73"/>
                  </a:cubicBezTo>
                  <a:cubicBezTo>
                    <a:pt x="94" y="77"/>
                    <a:pt x="94" y="77"/>
                    <a:pt x="94" y="77"/>
                  </a:cubicBezTo>
                  <a:cubicBezTo>
                    <a:pt x="93" y="79"/>
                    <a:pt x="93" y="79"/>
                    <a:pt x="93" y="79"/>
                  </a:cubicBezTo>
                  <a:cubicBezTo>
                    <a:pt x="101" y="84"/>
                    <a:pt x="101" y="84"/>
                    <a:pt x="101" y="84"/>
                  </a:cubicBezTo>
                  <a:cubicBezTo>
                    <a:pt x="104" y="89"/>
                    <a:pt x="104" y="89"/>
                    <a:pt x="104" y="89"/>
                  </a:cubicBezTo>
                  <a:cubicBezTo>
                    <a:pt x="109" y="95"/>
                    <a:pt x="109" y="95"/>
                    <a:pt x="109" y="95"/>
                  </a:cubicBezTo>
                  <a:cubicBezTo>
                    <a:pt x="106" y="98"/>
                    <a:pt x="106" y="98"/>
                    <a:pt x="106" y="98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8" y="101"/>
                    <a:pt x="98" y="101"/>
                    <a:pt x="98" y="101"/>
                  </a:cubicBezTo>
                  <a:cubicBezTo>
                    <a:pt x="90" y="107"/>
                    <a:pt x="90" y="107"/>
                    <a:pt x="90" y="107"/>
                  </a:cubicBezTo>
                  <a:cubicBezTo>
                    <a:pt x="90" y="116"/>
                    <a:pt x="90" y="116"/>
                    <a:pt x="90" y="116"/>
                  </a:cubicBezTo>
                  <a:cubicBezTo>
                    <a:pt x="88" y="119"/>
                    <a:pt x="88" y="119"/>
                    <a:pt x="88" y="119"/>
                  </a:cubicBezTo>
                  <a:cubicBezTo>
                    <a:pt x="82" y="122"/>
                    <a:pt x="82" y="122"/>
                    <a:pt x="82" y="122"/>
                  </a:cubicBezTo>
                  <a:cubicBezTo>
                    <a:pt x="81" y="128"/>
                    <a:pt x="81" y="128"/>
                    <a:pt x="81" y="128"/>
                  </a:cubicBezTo>
                  <a:cubicBezTo>
                    <a:pt x="77" y="131"/>
                    <a:pt x="77" y="131"/>
                    <a:pt x="77" y="131"/>
                  </a:cubicBezTo>
                  <a:cubicBezTo>
                    <a:pt x="77" y="136"/>
                    <a:pt x="77" y="136"/>
                    <a:pt x="77" y="136"/>
                  </a:cubicBezTo>
                  <a:cubicBezTo>
                    <a:pt x="75" y="136"/>
                    <a:pt x="74" y="136"/>
                    <a:pt x="72" y="137"/>
                  </a:cubicBezTo>
                  <a:cubicBezTo>
                    <a:pt x="69" y="139"/>
                    <a:pt x="67" y="136"/>
                    <a:pt x="66" y="133"/>
                  </a:cubicBezTo>
                  <a:cubicBezTo>
                    <a:pt x="65" y="131"/>
                    <a:pt x="58" y="124"/>
                    <a:pt x="52" y="124"/>
                  </a:cubicBezTo>
                  <a:cubicBezTo>
                    <a:pt x="48" y="124"/>
                    <a:pt x="47" y="127"/>
                    <a:pt x="44" y="127"/>
                  </a:cubicBezTo>
                  <a:cubicBezTo>
                    <a:pt x="45" y="117"/>
                    <a:pt x="45" y="117"/>
                    <a:pt x="45" y="117"/>
                  </a:cubicBezTo>
                  <a:cubicBezTo>
                    <a:pt x="32" y="112"/>
                    <a:pt x="32" y="112"/>
                    <a:pt x="32" y="112"/>
                  </a:cubicBezTo>
                  <a:cubicBezTo>
                    <a:pt x="32" y="104"/>
                    <a:pt x="32" y="104"/>
                    <a:pt x="32" y="104"/>
                  </a:cubicBezTo>
                  <a:cubicBezTo>
                    <a:pt x="26" y="98"/>
                    <a:pt x="26" y="98"/>
                    <a:pt x="26" y="98"/>
                  </a:cubicBezTo>
                  <a:cubicBezTo>
                    <a:pt x="18" y="96"/>
                    <a:pt x="18" y="96"/>
                    <a:pt x="18" y="96"/>
                  </a:cubicBezTo>
                  <a:cubicBezTo>
                    <a:pt x="10" y="93"/>
                    <a:pt x="10" y="93"/>
                    <a:pt x="10" y="93"/>
                  </a:cubicBezTo>
                  <a:cubicBezTo>
                    <a:pt x="8" y="84"/>
                    <a:pt x="8" y="84"/>
                    <a:pt x="8" y="84"/>
                  </a:cubicBezTo>
                  <a:cubicBezTo>
                    <a:pt x="0" y="75"/>
                    <a:pt x="0" y="75"/>
                    <a:pt x="0" y="75"/>
                  </a:cubicBezTo>
                  <a:cubicBezTo>
                    <a:pt x="5" y="67"/>
                    <a:pt x="5" y="67"/>
                    <a:pt x="5" y="67"/>
                  </a:cubicBezTo>
                  <a:cubicBezTo>
                    <a:pt x="7" y="59"/>
                    <a:pt x="7" y="59"/>
                    <a:pt x="7" y="59"/>
                  </a:cubicBezTo>
                  <a:cubicBezTo>
                    <a:pt x="9" y="52"/>
                    <a:pt x="9" y="52"/>
                    <a:pt x="9" y="52"/>
                  </a:cubicBezTo>
                  <a:cubicBezTo>
                    <a:pt x="9" y="47"/>
                    <a:pt x="9" y="47"/>
                    <a:pt x="9" y="47"/>
                  </a:cubicBezTo>
                  <a:cubicBezTo>
                    <a:pt x="14" y="42"/>
                    <a:pt x="14" y="42"/>
                    <a:pt x="14" y="42"/>
                  </a:cubicBezTo>
                  <a:cubicBezTo>
                    <a:pt x="20" y="44"/>
                    <a:pt x="20" y="44"/>
                    <a:pt x="20" y="44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8" y="43"/>
                    <a:pt x="28" y="43"/>
                    <a:pt x="28" y="43"/>
                  </a:cubicBezTo>
                  <a:cubicBezTo>
                    <a:pt x="35" y="39"/>
                    <a:pt x="35" y="39"/>
                    <a:pt x="35" y="39"/>
                  </a:cubicBezTo>
                  <a:cubicBezTo>
                    <a:pt x="33" y="33"/>
                    <a:pt x="33" y="33"/>
                    <a:pt x="33" y="33"/>
                  </a:cubicBezTo>
                  <a:cubicBezTo>
                    <a:pt x="35" y="22"/>
                    <a:pt x="35" y="22"/>
                    <a:pt x="35" y="22"/>
                  </a:cubicBezTo>
                  <a:cubicBezTo>
                    <a:pt x="41" y="24"/>
                    <a:pt x="41" y="24"/>
                    <a:pt x="41" y="24"/>
                  </a:cubicBezTo>
                  <a:cubicBezTo>
                    <a:pt x="53" y="24"/>
                    <a:pt x="53" y="24"/>
                    <a:pt x="53" y="24"/>
                  </a:cubicBezTo>
                  <a:cubicBezTo>
                    <a:pt x="54" y="17"/>
                    <a:pt x="54" y="17"/>
                    <a:pt x="54" y="17"/>
                  </a:cubicBezTo>
                  <a:cubicBezTo>
                    <a:pt x="57" y="16"/>
                    <a:pt x="57" y="16"/>
                    <a:pt x="57" y="16"/>
                  </a:cubicBezTo>
                  <a:cubicBezTo>
                    <a:pt x="64" y="19"/>
                    <a:pt x="64" y="19"/>
                    <a:pt x="64" y="19"/>
                  </a:cubicBezTo>
                  <a:cubicBezTo>
                    <a:pt x="69" y="15"/>
                    <a:pt x="69" y="15"/>
                    <a:pt x="69" y="15"/>
                  </a:cubicBezTo>
                  <a:cubicBezTo>
                    <a:pt x="80" y="15"/>
                    <a:pt x="80" y="15"/>
                    <a:pt x="80" y="15"/>
                  </a:cubicBezTo>
                  <a:cubicBezTo>
                    <a:pt x="86" y="10"/>
                    <a:pt x="86" y="10"/>
                    <a:pt x="86" y="10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95" y="0"/>
                    <a:pt x="95" y="0"/>
                    <a:pt x="95" y="0"/>
                  </a:cubicBezTo>
                  <a:cubicBezTo>
                    <a:pt x="101" y="1"/>
                    <a:pt x="101" y="1"/>
                    <a:pt x="101" y="1"/>
                  </a:cubicBezTo>
                  <a:cubicBezTo>
                    <a:pt x="110" y="9"/>
                    <a:pt x="110" y="9"/>
                    <a:pt x="110" y="9"/>
                  </a:cubicBezTo>
                  <a:cubicBezTo>
                    <a:pt x="121" y="11"/>
                    <a:pt x="121" y="11"/>
                    <a:pt x="121" y="11"/>
                  </a:cubicBezTo>
                  <a:cubicBezTo>
                    <a:pt x="133" y="22"/>
                    <a:pt x="133" y="22"/>
                    <a:pt x="133" y="22"/>
                  </a:cubicBezTo>
                  <a:cubicBezTo>
                    <a:pt x="137" y="32"/>
                    <a:pt x="137" y="32"/>
                    <a:pt x="137" y="32"/>
                  </a:cubicBezTo>
                  <a:cubicBezTo>
                    <a:pt x="137" y="39"/>
                    <a:pt x="137" y="39"/>
                    <a:pt x="137" y="39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45" y="46"/>
                    <a:pt x="145" y="46"/>
                    <a:pt x="145" y="46"/>
                  </a:cubicBezTo>
                  <a:cubicBezTo>
                    <a:pt x="156" y="52"/>
                    <a:pt x="156" y="52"/>
                    <a:pt x="156" y="52"/>
                  </a:cubicBezTo>
                  <a:cubicBezTo>
                    <a:pt x="163" y="54"/>
                    <a:pt x="163" y="54"/>
                    <a:pt x="163" y="54"/>
                  </a:cubicBezTo>
                  <a:cubicBezTo>
                    <a:pt x="170" y="58"/>
                    <a:pt x="170" y="58"/>
                    <a:pt x="170" y="58"/>
                  </a:cubicBezTo>
                  <a:lnTo>
                    <a:pt x="170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8" name="Freeform 51"/>
            <p:cNvSpPr>
              <a:spLocks/>
            </p:cNvSpPr>
            <p:nvPr/>
          </p:nvSpPr>
          <p:spPr bwMode="auto">
            <a:xfrm>
              <a:off x="1913" y="3697"/>
              <a:ext cx="225" cy="160"/>
            </a:xfrm>
            <a:custGeom>
              <a:avLst/>
              <a:gdLst>
                <a:gd name="T0" fmla="*/ 107 w 108"/>
                <a:gd name="T1" fmla="*/ 68 h 77"/>
                <a:gd name="T2" fmla="*/ 106 w 108"/>
                <a:gd name="T3" fmla="*/ 68 h 77"/>
                <a:gd name="T4" fmla="*/ 100 w 108"/>
                <a:gd name="T5" fmla="*/ 73 h 77"/>
                <a:gd name="T6" fmla="*/ 87 w 108"/>
                <a:gd name="T7" fmla="*/ 74 h 77"/>
                <a:gd name="T8" fmla="*/ 73 w 108"/>
                <a:gd name="T9" fmla="*/ 73 h 77"/>
                <a:gd name="T10" fmla="*/ 59 w 108"/>
                <a:gd name="T11" fmla="*/ 69 h 77"/>
                <a:gd name="T12" fmla="*/ 47 w 108"/>
                <a:gd name="T13" fmla="*/ 73 h 77"/>
                <a:gd name="T14" fmla="*/ 35 w 108"/>
                <a:gd name="T15" fmla="*/ 70 h 77"/>
                <a:gd name="T16" fmla="*/ 20 w 108"/>
                <a:gd name="T17" fmla="*/ 68 h 77"/>
                <a:gd name="T18" fmla="*/ 14 w 108"/>
                <a:gd name="T19" fmla="*/ 67 h 77"/>
                <a:gd name="T20" fmla="*/ 18 w 108"/>
                <a:gd name="T21" fmla="*/ 60 h 77"/>
                <a:gd name="T22" fmla="*/ 14 w 108"/>
                <a:gd name="T23" fmla="*/ 53 h 77"/>
                <a:gd name="T24" fmla="*/ 7 w 108"/>
                <a:gd name="T25" fmla="*/ 51 h 77"/>
                <a:gd name="T26" fmla="*/ 1 w 108"/>
                <a:gd name="T27" fmla="*/ 49 h 77"/>
                <a:gd name="T28" fmla="*/ 0 w 108"/>
                <a:gd name="T29" fmla="*/ 42 h 77"/>
                <a:gd name="T30" fmla="*/ 4 w 108"/>
                <a:gd name="T31" fmla="*/ 42 h 77"/>
                <a:gd name="T32" fmla="*/ 8 w 108"/>
                <a:gd name="T33" fmla="*/ 37 h 77"/>
                <a:gd name="T34" fmla="*/ 6 w 108"/>
                <a:gd name="T35" fmla="*/ 33 h 77"/>
                <a:gd name="T36" fmla="*/ 9 w 108"/>
                <a:gd name="T37" fmla="*/ 28 h 77"/>
                <a:gd name="T38" fmla="*/ 17 w 108"/>
                <a:gd name="T39" fmla="*/ 28 h 77"/>
                <a:gd name="T40" fmla="*/ 19 w 108"/>
                <a:gd name="T41" fmla="*/ 22 h 77"/>
                <a:gd name="T42" fmla="*/ 18 w 108"/>
                <a:gd name="T43" fmla="*/ 7 h 77"/>
                <a:gd name="T44" fmla="*/ 16 w 108"/>
                <a:gd name="T45" fmla="*/ 5 h 77"/>
                <a:gd name="T46" fmla="*/ 25 w 108"/>
                <a:gd name="T47" fmla="*/ 0 h 77"/>
                <a:gd name="T48" fmla="*/ 36 w 108"/>
                <a:gd name="T49" fmla="*/ 4 h 77"/>
                <a:gd name="T50" fmla="*/ 45 w 108"/>
                <a:gd name="T51" fmla="*/ 4 h 77"/>
                <a:gd name="T52" fmla="*/ 49 w 108"/>
                <a:gd name="T53" fmla="*/ 11 h 77"/>
                <a:gd name="T54" fmla="*/ 61 w 108"/>
                <a:gd name="T55" fmla="*/ 4 h 77"/>
                <a:gd name="T56" fmla="*/ 68 w 108"/>
                <a:gd name="T57" fmla="*/ 8 h 77"/>
                <a:gd name="T58" fmla="*/ 63 w 108"/>
                <a:gd name="T59" fmla="*/ 16 h 77"/>
                <a:gd name="T60" fmla="*/ 71 w 108"/>
                <a:gd name="T61" fmla="*/ 25 h 77"/>
                <a:gd name="T62" fmla="*/ 73 w 108"/>
                <a:gd name="T63" fmla="*/ 34 h 77"/>
                <a:gd name="T64" fmla="*/ 81 w 108"/>
                <a:gd name="T65" fmla="*/ 37 h 77"/>
                <a:gd name="T66" fmla="*/ 89 w 108"/>
                <a:gd name="T67" fmla="*/ 39 h 77"/>
                <a:gd name="T68" fmla="*/ 95 w 108"/>
                <a:gd name="T69" fmla="*/ 45 h 77"/>
                <a:gd name="T70" fmla="*/ 95 w 108"/>
                <a:gd name="T71" fmla="*/ 53 h 77"/>
                <a:gd name="T72" fmla="*/ 108 w 108"/>
                <a:gd name="T73" fmla="*/ 58 h 77"/>
                <a:gd name="T74" fmla="*/ 107 w 108"/>
                <a:gd name="T75" fmla="*/ 68 h 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08" h="77">
                  <a:moveTo>
                    <a:pt x="107" y="68"/>
                  </a:moveTo>
                  <a:cubicBezTo>
                    <a:pt x="107" y="68"/>
                    <a:pt x="106" y="68"/>
                    <a:pt x="106" y="68"/>
                  </a:cubicBezTo>
                  <a:cubicBezTo>
                    <a:pt x="102" y="69"/>
                    <a:pt x="102" y="73"/>
                    <a:pt x="100" y="73"/>
                  </a:cubicBezTo>
                  <a:cubicBezTo>
                    <a:pt x="99" y="74"/>
                    <a:pt x="89" y="75"/>
                    <a:pt x="87" y="74"/>
                  </a:cubicBezTo>
                  <a:cubicBezTo>
                    <a:pt x="85" y="73"/>
                    <a:pt x="77" y="73"/>
                    <a:pt x="73" y="73"/>
                  </a:cubicBezTo>
                  <a:cubicBezTo>
                    <a:pt x="68" y="73"/>
                    <a:pt x="64" y="73"/>
                    <a:pt x="59" y="69"/>
                  </a:cubicBezTo>
                  <a:cubicBezTo>
                    <a:pt x="55" y="66"/>
                    <a:pt x="51" y="69"/>
                    <a:pt x="47" y="73"/>
                  </a:cubicBezTo>
                  <a:cubicBezTo>
                    <a:pt x="43" y="77"/>
                    <a:pt x="39" y="70"/>
                    <a:pt x="35" y="70"/>
                  </a:cubicBezTo>
                  <a:cubicBezTo>
                    <a:pt x="31" y="69"/>
                    <a:pt x="25" y="69"/>
                    <a:pt x="20" y="68"/>
                  </a:cubicBezTo>
                  <a:cubicBezTo>
                    <a:pt x="18" y="67"/>
                    <a:pt x="16" y="67"/>
                    <a:pt x="14" y="67"/>
                  </a:cubicBezTo>
                  <a:cubicBezTo>
                    <a:pt x="18" y="60"/>
                    <a:pt x="18" y="60"/>
                    <a:pt x="18" y="60"/>
                  </a:cubicBezTo>
                  <a:cubicBezTo>
                    <a:pt x="14" y="53"/>
                    <a:pt x="14" y="53"/>
                    <a:pt x="14" y="53"/>
                  </a:cubicBezTo>
                  <a:cubicBezTo>
                    <a:pt x="7" y="51"/>
                    <a:pt x="7" y="51"/>
                    <a:pt x="7" y="51"/>
                  </a:cubicBezTo>
                  <a:cubicBezTo>
                    <a:pt x="1" y="49"/>
                    <a:pt x="1" y="49"/>
                    <a:pt x="1" y="49"/>
                  </a:cubicBezTo>
                  <a:cubicBezTo>
                    <a:pt x="0" y="42"/>
                    <a:pt x="0" y="42"/>
                    <a:pt x="0" y="42"/>
                  </a:cubicBezTo>
                  <a:cubicBezTo>
                    <a:pt x="4" y="42"/>
                    <a:pt x="4" y="42"/>
                    <a:pt x="4" y="42"/>
                  </a:cubicBezTo>
                  <a:cubicBezTo>
                    <a:pt x="8" y="37"/>
                    <a:pt x="8" y="37"/>
                    <a:pt x="8" y="37"/>
                  </a:cubicBezTo>
                  <a:cubicBezTo>
                    <a:pt x="6" y="33"/>
                    <a:pt x="6" y="33"/>
                    <a:pt x="6" y="33"/>
                  </a:cubicBezTo>
                  <a:cubicBezTo>
                    <a:pt x="9" y="28"/>
                    <a:pt x="9" y="28"/>
                    <a:pt x="9" y="28"/>
                  </a:cubicBezTo>
                  <a:cubicBezTo>
                    <a:pt x="17" y="28"/>
                    <a:pt x="17" y="28"/>
                    <a:pt x="17" y="28"/>
                  </a:cubicBezTo>
                  <a:cubicBezTo>
                    <a:pt x="19" y="22"/>
                    <a:pt x="19" y="22"/>
                    <a:pt x="19" y="22"/>
                  </a:cubicBezTo>
                  <a:cubicBezTo>
                    <a:pt x="18" y="7"/>
                    <a:pt x="18" y="7"/>
                    <a:pt x="18" y="7"/>
                  </a:cubicBezTo>
                  <a:cubicBezTo>
                    <a:pt x="16" y="5"/>
                    <a:pt x="16" y="5"/>
                    <a:pt x="16" y="5"/>
                  </a:cubicBezTo>
                  <a:cubicBezTo>
                    <a:pt x="25" y="0"/>
                    <a:pt x="25" y="0"/>
                    <a:pt x="25" y="0"/>
                  </a:cubicBezTo>
                  <a:cubicBezTo>
                    <a:pt x="36" y="4"/>
                    <a:pt x="36" y="4"/>
                    <a:pt x="36" y="4"/>
                  </a:cubicBezTo>
                  <a:cubicBezTo>
                    <a:pt x="45" y="4"/>
                    <a:pt x="45" y="4"/>
                    <a:pt x="45" y="4"/>
                  </a:cubicBezTo>
                  <a:cubicBezTo>
                    <a:pt x="49" y="11"/>
                    <a:pt x="49" y="11"/>
                    <a:pt x="49" y="11"/>
                  </a:cubicBezTo>
                  <a:cubicBezTo>
                    <a:pt x="61" y="4"/>
                    <a:pt x="61" y="4"/>
                    <a:pt x="61" y="4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63" y="16"/>
                    <a:pt x="63" y="16"/>
                    <a:pt x="63" y="16"/>
                  </a:cubicBezTo>
                  <a:cubicBezTo>
                    <a:pt x="71" y="25"/>
                    <a:pt x="71" y="25"/>
                    <a:pt x="71" y="25"/>
                  </a:cubicBezTo>
                  <a:cubicBezTo>
                    <a:pt x="73" y="34"/>
                    <a:pt x="73" y="34"/>
                    <a:pt x="73" y="34"/>
                  </a:cubicBezTo>
                  <a:cubicBezTo>
                    <a:pt x="81" y="37"/>
                    <a:pt x="81" y="37"/>
                    <a:pt x="81" y="37"/>
                  </a:cubicBezTo>
                  <a:cubicBezTo>
                    <a:pt x="89" y="39"/>
                    <a:pt x="89" y="39"/>
                    <a:pt x="89" y="39"/>
                  </a:cubicBezTo>
                  <a:cubicBezTo>
                    <a:pt x="95" y="45"/>
                    <a:pt x="95" y="45"/>
                    <a:pt x="95" y="45"/>
                  </a:cubicBezTo>
                  <a:cubicBezTo>
                    <a:pt x="95" y="53"/>
                    <a:pt x="95" y="53"/>
                    <a:pt x="95" y="53"/>
                  </a:cubicBezTo>
                  <a:cubicBezTo>
                    <a:pt x="108" y="58"/>
                    <a:pt x="108" y="58"/>
                    <a:pt x="108" y="58"/>
                  </a:cubicBezTo>
                  <a:lnTo>
                    <a:pt x="107" y="6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49" name="Freeform 52"/>
            <p:cNvSpPr>
              <a:spLocks/>
            </p:cNvSpPr>
            <p:nvPr/>
          </p:nvSpPr>
          <p:spPr bwMode="auto">
            <a:xfrm>
              <a:off x="1735" y="3664"/>
              <a:ext cx="217" cy="252"/>
            </a:xfrm>
            <a:custGeom>
              <a:avLst/>
              <a:gdLst>
                <a:gd name="T0" fmla="*/ 89 w 104"/>
                <a:gd name="T1" fmla="*/ 83 h 121"/>
                <a:gd name="T2" fmla="*/ 64 w 104"/>
                <a:gd name="T3" fmla="*/ 75 h 121"/>
                <a:gd name="T4" fmla="*/ 59 w 104"/>
                <a:gd name="T5" fmla="*/ 88 h 121"/>
                <a:gd name="T6" fmla="*/ 66 w 104"/>
                <a:gd name="T7" fmla="*/ 102 h 121"/>
                <a:gd name="T8" fmla="*/ 54 w 104"/>
                <a:gd name="T9" fmla="*/ 102 h 121"/>
                <a:gd name="T10" fmla="*/ 42 w 104"/>
                <a:gd name="T11" fmla="*/ 118 h 121"/>
                <a:gd name="T12" fmla="*/ 22 w 104"/>
                <a:gd name="T13" fmla="*/ 120 h 121"/>
                <a:gd name="T14" fmla="*/ 22 w 104"/>
                <a:gd name="T15" fmla="*/ 116 h 121"/>
                <a:gd name="T16" fmla="*/ 23 w 104"/>
                <a:gd name="T17" fmla="*/ 106 h 121"/>
                <a:gd name="T18" fmla="*/ 10 w 104"/>
                <a:gd name="T19" fmla="*/ 106 h 121"/>
                <a:gd name="T20" fmla="*/ 4 w 104"/>
                <a:gd name="T21" fmla="*/ 99 h 121"/>
                <a:gd name="T22" fmla="*/ 12 w 104"/>
                <a:gd name="T23" fmla="*/ 85 h 121"/>
                <a:gd name="T24" fmla="*/ 15 w 104"/>
                <a:gd name="T25" fmla="*/ 81 h 121"/>
                <a:gd name="T26" fmla="*/ 21 w 104"/>
                <a:gd name="T27" fmla="*/ 68 h 121"/>
                <a:gd name="T28" fmla="*/ 31 w 104"/>
                <a:gd name="T29" fmla="*/ 58 h 121"/>
                <a:gd name="T30" fmla="*/ 39 w 104"/>
                <a:gd name="T31" fmla="*/ 61 h 121"/>
                <a:gd name="T32" fmla="*/ 45 w 104"/>
                <a:gd name="T33" fmla="*/ 56 h 121"/>
                <a:gd name="T34" fmla="*/ 40 w 104"/>
                <a:gd name="T35" fmla="*/ 46 h 121"/>
                <a:gd name="T36" fmla="*/ 31 w 104"/>
                <a:gd name="T37" fmla="*/ 47 h 121"/>
                <a:gd name="T38" fmla="*/ 20 w 104"/>
                <a:gd name="T39" fmla="*/ 45 h 121"/>
                <a:gd name="T40" fmla="*/ 16 w 104"/>
                <a:gd name="T41" fmla="*/ 31 h 121"/>
                <a:gd name="T42" fmla="*/ 16 w 104"/>
                <a:gd name="T43" fmla="*/ 17 h 121"/>
                <a:gd name="T44" fmla="*/ 28 w 104"/>
                <a:gd name="T45" fmla="*/ 19 h 121"/>
                <a:gd name="T46" fmla="*/ 34 w 104"/>
                <a:gd name="T47" fmla="*/ 29 h 121"/>
                <a:gd name="T48" fmla="*/ 44 w 104"/>
                <a:gd name="T49" fmla="*/ 26 h 121"/>
                <a:gd name="T50" fmla="*/ 54 w 104"/>
                <a:gd name="T51" fmla="*/ 18 h 121"/>
                <a:gd name="T52" fmla="*/ 58 w 104"/>
                <a:gd name="T53" fmla="*/ 1 h 121"/>
                <a:gd name="T54" fmla="*/ 68 w 104"/>
                <a:gd name="T55" fmla="*/ 6 h 121"/>
                <a:gd name="T56" fmla="*/ 87 w 104"/>
                <a:gd name="T57" fmla="*/ 17 h 121"/>
                <a:gd name="T58" fmla="*/ 103 w 104"/>
                <a:gd name="T59" fmla="*/ 23 h 121"/>
                <a:gd name="T60" fmla="*/ 102 w 104"/>
                <a:gd name="T61" fmla="*/ 44 h 121"/>
                <a:gd name="T62" fmla="*/ 91 w 104"/>
                <a:gd name="T63" fmla="*/ 49 h 121"/>
                <a:gd name="T64" fmla="*/ 89 w 104"/>
                <a:gd name="T65" fmla="*/ 58 h 121"/>
                <a:gd name="T66" fmla="*/ 86 w 104"/>
                <a:gd name="T67" fmla="*/ 65 h 121"/>
                <a:gd name="T68" fmla="*/ 99 w 104"/>
                <a:gd name="T69" fmla="*/ 69 h 121"/>
                <a:gd name="T70" fmla="*/ 99 w 104"/>
                <a:gd name="T71" fmla="*/ 83 h 1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04" h="121">
                  <a:moveTo>
                    <a:pt x="99" y="83"/>
                  </a:moveTo>
                  <a:cubicBezTo>
                    <a:pt x="95" y="83"/>
                    <a:pt x="92" y="83"/>
                    <a:pt x="89" y="83"/>
                  </a:cubicBezTo>
                  <a:cubicBezTo>
                    <a:pt x="85" y="83"/>
                    <a:pt x="84" y="83"/>
                    <a:pt x="79" y="80"/>
                  </a:cubicBezTo>
                  <a:cubicBezTo>
                    <a:pt x="75" y="76"/>
                    <a:pt x="65" y="74"/>
                    <a:pt x="64" y="75"/>
                  </a:cubicBezTo>
                  <a:cubicBezTo>
                    <a:pt x="63" y="76"/>
                    <a:pt x="62" y="78"/>
                    <a:pt x="59" y="81"/>
                  </a:cubicBezTo>
                  <a:cubicBezTo>
                    <a:pt x="56" y="85"/>
                    <a:pt x="58" y="86"/>
                    <a:pt x="59" y="88"/>
                  </a:cubicBezTo>
                  <a:cubicBezTo>
                    <a:pt x="60" y="90"/>
                    <a:pt x="58" y="90"/>
                    <a:pt x="56" y="93"/>
                  </a:cubicBezTo>
                  <a:cubicBezTo>
                    <a:pt x="54" y="95"/>
                    <a:pt x="59" y="97"/>
                    <a:pt x="66" y="102"/>
                  </a:cubicBezTo>
                  <a:cubicBezTo>
                    <a:pt x="73" y="108"/>
                    <a:pt x="68" y="108"/>
                    <a:pt x="65" y="109"/>
                  </a:cubicBezTo>
                  <a:cubicBezTo>
                    <a:pt x="62" y="110"/>
                    <a:pt x="57" y="105"/>
                    <a:pt x="54" y="102"/>
                  </a:cubicBezTo>
                  <a:cubicBezTo>
                    <a:pt x="51" y="99"/>
                    <a:pt x="47" y="103"/>
                    <a:pt x="43" y="105"/>
                  </a:cubicBezTo>
                  <a:cubicBezTo>
                    <a:pt x="39" y="108"/>
                    <a:pt x="41" y="115"/>
                    <a:pt x="42" y="118"/>
                  </a:cubicBezTo>
                  <a:cubicBezTo>
                    <a:pt x="42" y="121"/>
                    <a:pt x="41" y="120"/>
                    <a:pt x="35" y="120"/>
                  </a:cubicBezTo>
                  <a:cubicBezTo>
                    <a:pt x="30" y="120"/>
                    <a:pt x="25" y="118"/>
                    <a:pt x="22" y="120"/>
                  </a:cubicBezTo>
                  <a:cubicBezTo>
                    <a:pt x="19" y="118"/>
                    <a:pt x="19" y="118"/>
                    <a:pt x="19" y="118"/>
                  </a:cubicBezTo>
                  <a:cubicBezTo>
                    <a:pt x="22" y="116"/>
                    <a:pt x="22" y="116"/>
                    <a:pt x="22" y="116"/>
                  </a:cubicBezTo>
                  <a:cubicBezTo>
                    <a:pt x="25" y="110"/>
                    <a:pt x="25" y="110"/>
                    <a:pt x="25" y="110"/>
                  </a:cubicBezTo>
                  <a:cubicBezTo>
                    <a:pt x="23" y="106"/>
                    <a:pt x="23" y="106"/>
                    <a:pt x="23" y="106"/>
                  </a:cubicBezTo>
                  <a:cubicBezTo>
                    <a:pt x="16" y="104"/>
                    <a:pt x="16" y="104"/>
                    <a:pt x="16" y="104"/>
                  </a:cubicBezTo>
                  <a:cubicBezTo>
                    <a:pt x="10" y="106"/>
                    <a:pt x="10" y="106"/>
                    <a:pt x="10" y="106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0" y="104"/>
                    <a:pt x="4" y="100"/>
                    <a:pt x="4" y="99"/>
                  </a:cubicBezTo>
                  <a:cubicBezTo>
                    <a:pt x="5" y="99"/>
                    <a:pt x="9" y="93"/>
                    <a:pt x="9" y="93"/>
                  </a:cubicBezTo>
                  <a:cubicBezTo>
                    <a:pt x="12" y="85"/>
                    <a:pt x="12" y="85"/>
                    <a:pt x="12" y="85"/>
                  </a:cubicBezTo>
                  <a:cubicBezTo>
                    <a:pt x="15" y="85"/>
                    <a:pt x="15" y="85"/>
                    <a:pt x="15" y="85"/>
                  </a:cubicBezTo>
                  <a:cubicBezTo>
                    <a:pt x="15" y="81"/>
                    <a:pt x="15" y="81"/>
                    <a:pt x="15" y="81"/>
                  </a:cubicBezTo>
                  <a:cubicBezTo>
                    <a:pt x="20" y="75"/>
                    <a:pt x="20" y="75"/>
                    <a:pt x="20" y="75"/>
                  </a:cubicBezTo>
                  <a:cubicBezTo>
                    <a:pt x="21" y="68"/>
                    <a:pt x="21" y="68"/>
                    <a:pt x="21" y="68"/>
                  </a:cubicBezTo>
                  <a:cubicBezTo>
                    <a:pt x="28" y="62"/>
                    <a:pt x="28" y="62"/>
                    <a:pt x="28" y="62"/>
                  </a:cubicBezTo>
                  <a:cubicBezTo>
                    <a:pt x="31" y="58"/>
                    <a:pt x="31" y="58"/>
                    <a:pt x="31" y="58"/>
                  </a:cubicBezTo>
                  <a:cubicBezTo>
                    <a:pt x="36" y="57"/>
                    <a:pt x="36" y="57"/>
                    <a:pt x="36" y="57"/>
                  </a:cubicBezTo>
                  <a:cubicBezTo>
                    <a:pt x="39" y="61"/>
                    <a:pt x="39" y="61"/>
                    <a:pt x="39" y="61"/>
                  </a:cubicBezTo>
                  <a:cubicBezTo>
                    <a:pt x="44" y="62"/>
                    <a:pt x="44" y="62"/>
                    <a:pt x="44" y="62"/>
                  </a:cubicBezTo>
                  <a:cubicBezTo>
                    <a:pt x="45" y="56"/>
                    <a:pt x="45" y="56"/>
                    <a:pt x="45" y="56"/>
                  </a:cubicBezTo>
                  <a:cubicBezTo>
                    <a:pt x="43" y="50"/>
                    <a:pt x="43" y="50"/>
                    <a:pt x="43" y="50"/>
                  </a:cubicBezTo>
                  <a:cubicBezTo>
                    <a:pt x="40" y="46"/>
                    <a:pt x="40" y="46"/>
                    <a:pt x="40" y="46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31" y="47"/>
                    <a:pt x="31" y="47"/>
                    <a:pt x="31" y="47"/>
                  </a:cubicBezTo>
                  <a:cubicBezTo>
                    <a:pt x="26" y="47"/>
                    <a:pt x="26" y="47"/>
                    <a:pt x="26" y="47"/>
                  </a:cubicBezTo>
                  <a:cubicBezTo>
                    <a:pt x="20" y="45"/>
                    <a:pt x="20" y="45"/>
                    <a:pt x="20" y="45"/>
                  </a:cubicBezTo>
                  <a:cubicBezTo>
                    <a:pt x="16" y="39"/>
                    <a:pt x="16" y="39"/>
                    <a:pt x="16" y="39"/>
                  </a:cubicBezTo>
                  <a:cubicBezTo>
                    <a:pt x="16" y="31"/>
                    <a:pt x="16" y="31"/>
                    <a:pt x="16" y="31"/>
                  </a:cubicBezTo>
                  <a:cubicBezTo>
                    <a:pt x="12" y="22"/>
                    <a:pt x="12" y="22"/>
                    <a:pt x="12" y="22"/>
                  </a:cubicBezTo>
                  <a:cubicBezTo>
                    <a:pt x="16" y="17"/>
                    <a:pt x="16" y="17"/>
                    <a:pt x="16" y="17"/>
                  </a:cubicBezTo>
                  <a:cubicBezTo>
                    <a:pt x="22" y="15"/>
                    <a:pt x="22" y="15"/>
                    <a:pt x="22" y="15"/>
                  </a:cubicBezTo>
                  <a:cubicBezTo>
                    <a:pt x="28" y="19"/>
                    <a:pt x="28" y="19"/>
                    <a:pt x="28" y="19"/>
                  </a:cubicBezTo>
                  <a:cubicBezTo>
                    <a:pt x="34" y="23"/>
                    <a:pt x="34" y="23"/>
                    <a:pt x="34" y="23"/>
                  </a:cubicBezTo>
                  <a:cubicBezTo>
                    <a:pt x="34" y="29"/>
                    <a:pt x="34" y="29"/>
                    <a:pt x="34" y="29"/>
                  </a:cubicBezTo>
                  <a:cubicBezTo>
                    <a:pt x="41" y="31"/>
                    <a:pt x="41" y="31"/>
                    <a:pt x="41" y="31"/>
                  </a:cubicBezTo>
                  <a:cubicBezTo>
                    <a:pt x="44" y="26"/>
                    <a:pt x="44" y="26"/>
                    <a:pt x="44" y="26"/>
                  </a:cubicBezTo>
                  <a:cubicBezTo>
                    <a:pt x="52" y="24"/>
                    <a:pt x="52" y="24"/>
                    <a:pt x="52" y="24"/>
                  </a:cubicBezTo>
                  <a:cubicBezTo>
                    <a:pt x="52" y="24"/>
                    <a:pt x="54" y="18"/>
                    <a:pt x="54" y="18"/>
                  </a:cubicBezTo>
                  <a:cubicBezTo>
                    <a:pt x="55" y="17"/>
                    <a:pt x="58" y="11"/>
                    <a:pt x="58" y="11"/>
                  </a:cubicBezTo>
                  <a:cubicBezTo>
                    <a:pt x="58" y="1"/>
                    <a:pt x="58" y="1"/>
                    <a:pt x="58" y="1"/>
                  </a:cubicBezTo>
                  <a:cubicBezTo>
                    <a:pt x="63" y="0"/>
                    <a:pt x="63" y="0"/>
                    <a:pt x="63" y="0"/>
                  </a:cubicBezTo>
                  <a:cubicBezTo>
                    <a:pt x="68" y="6"/>
                    <a:pt x="68" y="6"/>
                    <a:pt x="68" y="6"/>
                  </a:cubicBezTo>
                  <a:cubicBezTo>
                    <a:pt x="78" y="11"/>
                    <a:pt x="78" y="11"/>
                    <a:pt x="78" y="11"/>
                  </a:cubicBezTo>
                  <a:cubicBezTo>
                    <a:pt x="87" y="17"/>
                    <a:pt x="87" y="17"/>
                    <a:pt x="87" y="17"/>
                  </a:cubicBezTo>
                  <a:cubicBezTo>
                    <a:pt x="92" y="12"/>
                    <a:pt x="92" y="12"/>
                    <a:pt x="92" y="12"/>
                  </a:cubicBezTo>
                  <a:cubicBezTo>
                    <a:pt x="103" y="23"/>
                    <a:pt x="103" y="23"/>
                    <a:pt x="103" y="23"/>
                  </a:cubicBezTo>
                  <a:cubicBezTo>
                    <a:pt x="104" y="38"/>
                    <a:pt x="104" y="38"/>
                    <a:pt x="104" y="38"/>
                  </a:cubicBezTo>
                  <a:cubicBezTo>
                    <a:pt x="102" y="44"/>
                    <a:pt x="102" y="44"/>
                    <a:pt x="102" y="44"/>
                  </a:cubicBezTo>
                  <a:cubicBezTo>
                    <a:pt x="94" y="44"/>
                    <a:pt x="94" y="44"/>
                    <a:pt x="94" y="44"/>
                  </a:cubicBezTo>
                  <a:cubicBezTo>
                    <a:pt x="91" y="49"/>
                    <a:pt x="91" y="49"/>
                    <a:pt x="91" y="49"/>
                  </a:cubicBezTo>
                  <a:cubicBezTo>
                    <a:pt x="93" y="53"/>
                    <a:pt x="93" y="53"/>
                    <a:pt x="93" y="53"/>
                  </a:cubicBezTo>
                  <a:cubicBezTo>
                    <a:pt x="89" y="58"/>
                    <a:pt x="89" y="58"/>
                    <a:pt x="89" y="58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6" y="65"/>
                    <a:pt x="86" y="65"/>
                    <a:pt x="86" y="65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103" y="76"/>
                    <a:pt x="103" y="76"/>
                    <a:pt x="103" y="76"/>
                  </a:cubicBezTo>
                  <a:lnTo>
                    <a:pt x="99" y="8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0" name="Freeform 53"/>
            <p:cNvSpPr>
              <a:spLocks/>
            </p:cNvSpPr>
            <p:nvPr/>
          </p:nvSpPr>
          <p:spPr bwMode="auto">
            <a:xfrm>
              <a:off x="1802" y="3355"/>
              <a:ext cx="315" cy="365"/>
            </a:xfrm>
            <a:custGeom>
              <a:avLst/>
              <a:gdLst>
                <a:gd name="T0" fmla="*/ 225 w 315"/>
                <a:gd name="T1" fmla="*/ 9 h 365"/>
                <a:gd name="T2" fmla="*/ 261 w 315"/>
                <a:gd name="T3" fmla="*/ 50 h 365"/>
                <a:gd name="T4" fmla="*/ 279 w 315"/>
                <a:gd name="T5" fmla="*/ 77 h 365"/>
                <a:gd name="T6" fmla="*/ 273 w 315"/>
                <a:gd name="T7" fmla="*/ 109 h 365"/>
                <a:gd name="T8" fmla="*/ 271 w 315"/>
                <a:gd name="T9" fmla="*/ 146 h 365"/>
                <a:gd name="T10" fmla="*/ 279 w 315"/>
                <a:gd name="T11" fmla="*/ 171 h 365"/>
                <a:gd name="T12" fmla="*/ 275 w 315"/>
                <a:gd name="T13" fmla="*/ 196 h 365"/>
                <a:gd name="T14" fmla="*/ 296 w 315"/>
                <a:gd name="T15" fmla="*/ 223 h 365"/>
                <a:gd name="T16" fmla="*/ 306 w 315"/>
                <a:gd name="T17" fmla="*/ 242 h 365"/>
                <a:gd name="T18" fmla="*/ 315 w 315"/>
                <a:gd name="T19" fmla="*/ 265 h 365"/>
                <a:gd name="T20" fmla="*/ 315 w 315"/>
                <a:gd name="T21" fmla="*/ 300 h 365"/>
                <a:gd name="T22" fmla="*/ 288 w 315"/>
                <a:gd name="T23" fmla="*/ 302 h 365"/>
                <a:gd name="T24" fmla="*/ 271 w 315"/>
                <a:gd name="T25" fmla="*/ 307 h 365"/>
                <a:gd name="T26" fmla="*/ 261 w 315"/>
                <a:gd name="T27" fmla="*/ 327 h 365"/>
                <a:gd name="T28" fmla="*/ 252 w 315"/>
                <a:gd name="T29" fmla="*/ 359 h 365"/>
                <a:gd name="T30" fmla="*/ 213 w 315"/>
                <a:gd name="T31" fmla="*/ 365 h 365"/>
                <a:gd name="T32" fmla="*/ 186 w 315"/>
                <a:gd name="T33" fmla="*/ 350 h 365"/>
                <a:gd name="T34" fmla="*/ 144 w 315"/>
                <a:gd name="T35" fmla="*/ 352 h 365"/>
                <a:gd name="T36" fmla="*/ 115 w 315"/>
                <a:gd name="T37" fmla="*/ 344 h 365"/>
                <a:gd name="T38" fmla="*/ 75 w 315"/>
                <a:gd name="T39" fmla="*/ 321 h 365"/>
                <a:gd name="T40" fmla="*/ 54 w 315"/>
                <a:gd name="T41" fmla="*/ 311 h 365"/>
                <a:gd name="T42" fmla="*/ 36 w 315"/>
                <a:gd name="T43" fmla="*/ 309 h 365"/>
                <a:gd name="T44" fmla="*/ 0 w 315"/>
                <a:gd name="T45" fmla="*/ 284 h 365"/>
                <a:gd name="T46" fmla="*/ 19 w 315"/>
                <a:gd name="T47" fmla="*/ 248 h 365"/>
                <a:gd name="T48" fmla="*/ 50 w 315"/>
                <a:gd name="T49" fmla="*/ 244 h 365"/>
                <a:gd name="T50" fmla="*/ 67 w 315"/>
                <a:gd name="T51" fmla="*/ 221 h 365"/>
                <a:gd name="T52" fmla="*/ 92 w 315"/>
                <a:gd name="T53" fmla="*/ 221 h 365"/>
                <a:gd name="T54" fmla="*/ 98 w 315"/>
                <a:gd name="T55" fmla="*/ 200 h 365"/>
                <a:gd name="T56" fmla="*/ 127 w 315"/>
                <a:gd name="T57" fmla="*/ 186 h 365"/>
                <a:gd name="T58" fmla="*/ 129 w 315"/>
                <a:gd name="T59" fmla="*/ 161 h 365"/>
                <a:gd name="T60" fmla="*/ 121 w 315"/>
                <a:gd name="T61" fmla="*/ 136 h 365"/>
                <a:gd name="T62" fmla="*/ 131 w 315"/>
                <a:gd name="T63" fmla="*/ 107 h 365"/>
                <a:gd name="T64" fmla="*/ 177 w 315"/>
                <a:gd name="T65" fmla="*/ 67 h 365"/>
                <a:gd name="T66" fmla="*/ 188 w 315"/>
                <a:gd name="T67" fmla="*/ 36 h 365"/>
                <a:gd name="T68" fmla="*/ 200 w 315"/>
                <a:gd name="T69" fmla="*/ 15 h 365"/>
                <a:gd name="T70" fmla="*/ 213 w 315"/>
                <a:gd name="T71" fmla="*/ 0 h 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315" h="365">
                  <a:moveTo>
                    <a:pt x="213" y="0"/>
                  </a:moveTo>
                  <a:lnTo>
                    <a:pt x="225" y="9"/>
                  </a:lnTo>
                  <a:lnTo>
                    <a:pt x="223" y="19"/>
                  </a:lnTo>
                  <a:lnTo>
                    <a:pt x="261" y="50"/>
                  </a:lnTo>
                  <a:lnTo>
                    <a:pt x="267" y="67"/>
                  </a:lnTo>
                  <a:lnTo>
                    <a:pt x="279" y="77"/>
                  </a:lnTo>
                  <a:lnTo>
                    <a:pt x="279" y="98"/>
                  </a:lnTo>
                  <a:lnTo>
                    <a:pt x="273" y="109"/>
                  </a:lnTo>
                  <a:lnTo>
                    <a:pt x="273" y="129"/>
                  </a:lnTo>
                  <a:lnTo>
                    <a:pt x="271" y="146"/>
                  </a:lnTo>
                  <a:lnTo>
                    <a:pt x="281" y="161"/>
                  </a:lnTo>
                  <a:lnTo>
                    <a:pt x="279" y="171"/>
                  </a:lnTo>
                  <a:lnTo>
                    <a:pt x="271" y="182"/>
                  </a:lnTo>
                  <a:lnTo>
                    <a:pt x="275" y="196"/>
                  </a:lnTo>
                  <a:lnTo>
                    <a:pt x="292" y="202"/>
                  </a:lnTo>
                  <a:lnTo>
                    <a:pt x="296" y="223"/>
                  </a:lnTo>
                  <a:lnTo>
                    <a:pt x="309" y="227"/>
                  </a:lnTo>
                  <a:lnTo>
                    <a:pt x="306" y="242"/>
                  </a:lnTo>
                  <a:lnTo>
                    <a:pt x="309" y="259"/>
                  </a:lnTo>
                  <a:lnTo>
                    <a:pt x="315" y="265"/>
                  </a:lnTo>
                  <a:lnTo>
                    <a:pt x="311" y="288"/>
                  </a:lnTo>
                  <a:lnTo>
                    <a:pt x="315" y="300"/>
                  </a:lnTo>
                  <a:lnTo>
                    <a:pt x="300" y="309"/>
                  </a:lnTo>
                  <a:lnTo>
                    <a:pt x="288" y="302"/>
                  </a:lnTo>
                  <a:lnTo>
                    <a:pt x="284" y="311"/>
                  </a:lnTo>
                  <a:lnTo>
                    <a:pt x="271" y="307"/>
                  </a:lnTo>
                  <a:lnTo>
                    <a:pt x="261" y="317"/>
                  </a:lnTo>
                  <a:lnTo>
                    <a:pt x="261" y="327"/>
                  </a:lnTo>
                  <a:lnTo>
                    <a:pt x="256" y="342"/>
                  </a:lnTo>
                  <a:lnTo>
                    <a:pt x="252" y="359"/>
                  </a:lnTo>
                  <a:lnTo>
                    <a:pt x="238" y="350"/>
                  </a:lnTo>
                  <a:lnTo>
                    <a:pt x="213" y="365"/>
                  </a:lnTo>
                  <a:lnTo>
                    <a:pt x="204" y="350"/>
                  </a:lnTo>
                  <a:lnTo>
                    <a:pt x="186" y="350"/>
                  </a:lnTo>
                  <a:lnTo>
                    <a:pt x="163" y="342"/>
                  </a:lnTo>
                  <a:lnTo>
                    <a:pt x="144" y="352"/>
                  </a:lnTo>
                  <a:lnTo>
                    <a:pt x="125" y="334"/>
                  </a:lnTo>
                  <a:lnTo>
                    <a:pt x="115" y="344"/>
                  </a:lnTo>
                  <a:lnTo>
                    <a:pt x="96" y="332"/>
                  </a:lnTo>
                  <a:lnTo>
                    <a:pt x="75" y="321"/>
                  </a:lnTo>
                  <a:lnTo>
                    <a:pt x="65" y="309"/>
                  </a:lnTo>
                  <a:lnTo>
                    <a:pt x="54" y="311"/>
                  </a:lnTo>
                  <a:lnTo>
                    <a:pt x="42" y="323"/>
                  </a:lnTo>
                  <a:lnTo>
                    <a:pt x="36" y="309"/>
                  </a:lnTo>
                  <a:lnTo>
                    <a:pt x="21" y="307"/>
                  </a:lnTo>
                  <a:lnTo>
                    <a:pt x="0" y="284"/>
                  </a:lnTo>
                  <a:lnTo>
                    <a:pt x="15" y="267"/>
                  </a:lnTo>
                  <a:lnTo>
                    <a:pt x="19" y="248"/>
                  </a:lnTo>
                  <a:lnTo>
                    <a:pt x="40" y="250"/>
                  </a:lnTo>
                  <a:lnTo>
                    <a:pt x="50" y="244"/>
                  </a:lnTo>
                  <a:lnTo>
                    <a:pt x="56" y="225"/>
                  </a:lnTo>
                  <a:lnTo>
                    <a:pt x="67" y="221"/>
                  </a:lnTo>
                  <a:lnTo>
                    <a:pt x="79" y="232"/>
                  </a:lnTo>
                  <a:lnTo>
                    <a:pt x="92" y="221"/>
                  </a:lnTo>
                  <a:lnTo>
                    <a:pt x="83" y="209"/>
                  </a:lnTo>
                  <a:lnTo>
                    <a:pt x="98" y="200"/>
                  </a:lnTo>
                  <a:lnTo>
                    <a:pt x="113" y="200"/>
                  </a:lnTo>
                  <a:lnTo>
                    <a:pt x="127" y="186"/>
                  </a:lnTo>
                  <a:lnTo>
                    <a:pt x="117" y="173"/>
                  </a:lnTo>
                  <a:lnTo>
                    <a:pt x="129" y="161"/>
                  </a:lnTo>
                  <a:lnTo>
                    <a:pt x="129" y="146"/>
                  </a:lnTo>
                  <a:lnTo>
                    <a:pt x="121" y="136"/>
                  </a:lnTo>
                  <a:lnTo>
                    <a:pt x="123" y="119"/>
                  </a:lnTo>
                  <a:lnTo>
                    <a:pt x="131" y="107"/>
                  </a:lnTo>
                  <a:lnTo>
                    <a:pt x="150" y="107"/>
                  </a:lnTo>
                  <a:lnTo>
                    <a:pt x="177" y="67"/>
                  </a:lnTo>
                  <a:lnTo>
                    <a:pt x="188" y="54"/>
                  </a:lnTo>
                  <a:lnTo>
                    <a:pt x="188" y="36"/>
                  </a:lnTo>
                  <a:lnTo>
                    <a:pt x="202" y="29"/>
                  </a:lnTo>
                  <a:lnTo>
                    <a:pt x="200" y="15"/>
                  </a:lnTo>
                  <a:lnTo>
                    <a:pt x="208" y="4"/>
                  </a:lnTo>
                  <a:lnTo>
                    <a:pt x="21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1" name="Freeform 54"/>
            <p:cNvSpPr>
              <a:spLocks/>
            </p:cNvSpPr>
            <p:nvPr/>
          </p:nvSpPr>
          <p:spPr bwMode="auto">
            <a:xfrm>
              <a:off x="2398" y="3584"/>
              <a:ext cx="456" cy="334"/>
            </a:xfrm>
            <a:custGeom>
              <a:avLst/>
              <a:gdLst>
                <a:gd name="T0" fmla="*/ 31 w 456"/>
                <a:gd name="T1" fmla="*/ 207 h 334"/>
                <a:gd name="T2" fmla="*/ 69 w 456"/>
                <a:gd name="T3" fmla="*/ 219 h 334"/>
                <a:gd name="T4" fmla="*/ 146 w 456"/>
                <a:gd name="T5" fmla="*/ 278 h 334"/>
                <a:gd name="T6" fmla="*/ 192 w 456"/>
                <a:gd name="T7" fmla="*/ 292 h 334"/>
                <a:gd name="T8" fmla="*/ 231 w 456"/>
                <a:gd name="T9" fmla="*/ 278 h 334"/>
                <a:gd name="T10" fmla="*/ 244 w 456"/>
                <a:gd name="T11" fmla="*/ 313 h 334"/>
                <a:gd name="T12" fmla="*/ 244 w 456"/>
                <a:gd name="T13" fmla="*/ 326 h 334"/>
                <a:gd name="T14" fmla="*/ 269 w 456"/>
                <a:gd name="T15" fmla="*/ 313 h 334"/>
                <a:gd name="T16" fmla="*/ 300 w 456"/>
                <a:gd name="T17" fmla="*/ 307 h 334"/>
                <a:gd name="T18" fmla="*/ 352 w 456"/>
                <a:gd name="T19" fmla="*/ 290 h 334"/>
                <a:gd name="T20" fmla="*/ 377 w 456"/>
                <a:gd name="T21" fmla="*/ 294 h 334"/>
                <a:gd name="T22" fmla="*/ 398 w 456"/>
                <a:gd name="T23" fmla="*/ 290 h 334"/>
                <a:gd name="T24" fmla="*/ 427 w 456"/>
                <a:gd name="T25" fmla="*/ 271 h 334"/>
                <a:gd name="T26" fmla="*/ 442 w 456"/>
                <a:gd name="T27" fmla="*/ 232 h 334"/>
                <a:gd name="T28" fmla="*/ 452 w 456"/>
                <a:gd name="T29" fmla="*/ 213 h 334"/>
                <a:gd name="T30" fmla="*/ 421 w 456"/>
                <a:gd name="T31" fmla="*/ 205 h 334"/>
                <a:gd name="T32" fmla="*/ 411 w 456"/>
                <a:gd name="T33" fmla="*/ 171 h 334"/>
                <a:gd name="T34" fmla="*/ 429 w 456"/>
                <a:gd name="T35" fmla="*/ 128 h 334"/>
                <a:gd name="T36" fmla="*/ 406 w 456"/>
                <a:gd name="T37" fmla="*/ 111 h 334"/>
                <a:gd name="T38" fmla="*/ 338 w 456"/>
                <a:gd name="T39" fmla="*/ 82 h 334"/>
                <a:gd name="T40" fmla="*/ 313 w 456"/>
                <a:gd name="T41" fmla="*/ 82 h 334"/>
                <a:gd name="T42" fmla="*/ 319 w 456"/>
                <a:gd name="T43" fmla="*/ 55 h 334"/>
                <a:gd name="T44" fmla="*/ 275 w 456"/>
                <a:gd name="T45" fmla="*/ 7 h 334"/>
                <a:gd name="T46" fmla="*/ 244 w 456"/>
                <a:gd name="T47" fmla="*/ 36 h 334"/>
                <a:gd name="T48" fmla="*/ 213 w 456"/>
                <a:gd name="T49" fmla="*/ 28 h 334"/>
                <a:gd name="T50" fmla="*/ 181 w 456"/>
                <a:gd name="T51" fmla="*/ 17 h 334"/>
                <a:gd name="T52" fmla="*/ 150 w 456"/>
                <a:gd name="T53" fmla="*/ 7 h 334"/>
                <a:gd name="T54" fmla="*/ 113 w 456"/>
                <a:gd name="T55" fmla="*/ 0 h 334"/>
                <a:gd name="T56" fmla="*/ 71 w 456"/>
                <a:gd name="T57" fmla="*/ 40 h 334"/>
                <a:gd name="T58" fmla="*/ 52 w 456"/>
                <a:gd name="T59" fmla="*/ 67 h 334"/>
                <a:gd name="T60" fmla="*/ 27 w 456"/>
                <a:gd name="T61" fmla="*/ 96 h 334"/>
                <a:gd name="T62" fmla="*/ 2 w 456"/>
                <a:gd name="T63" fmla="*/ 115 h 334"/>
                <a:gd name="T64" fmla="*/ 0 w 456"/>
                <a:gd name="T65" fmla="*/ 151 h 334"/>
                <a:gd name="T66" fmla="*/ 8 w 456"/>
                <a:gd name="T67" fmla="*/ 173 h 334"/>
                <a:gd name="T68" fmla="*/ 19 w 456"/>
                <a:gd name="T69" fmla="*/ 205 h 3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456" h="334">
                  <a:moveTo>
                    <a:pt x="19" y="205"/>
                  </a:moveTo>
                  <a:lnTo>
                    <a:pt x="31" y="207"/>
                  </a:lnTo>
                  <a:lnTo>
                    <a:pt x="44" y="219"/>
                  </a:lnTo>
                  <a:lnTo>
                    <a:pt x="69" y="219"/>
                  </a:lnTo>
                  <a:lnTo>
                    <a:pt x="111" y="234"/>
                  </a:lnTo>
                  <a:lnTo>
                    <a:pt x="146" y="278"/>
                  </a:lnTo>
                  <a:lnTo>
                    <a:pt x="177" y="278"/>
                  </a:lnTo>
                  <a:lnTo>
                    <a:pt x="192" y="292"/>
                  </a:lnTo>
                  <a:lnTo>
                    <a:pt x="221" y="290"/>
                  </a:lnTo>
                  <a:lnTo>
                    <a:pt x="231" y="278"/>
                  </a:lnTo>
                  <a:lnTo>
                    <a:pt x="246" y="284"/>
                  </a:lnTo>
                  <a:lnTo>
                    <a:pt x="244" y="313"/>
                  </a:lnTo>
                  <a:lnTo>
                    <a:pt x="248" y="319"/>
                  </a:lnTo>
                  <a:lnTo>
                    <a:pt x="244" y="326"/>
                  </a:lnTo>
                  <a:lnTo>
                    <a:pt x="250" y="334"/>
                  </a:lnTo>
                  <a:lnTo>
                    <a:pt x="269" y="313"/>
                  </a:lnTo>
                  <a:lnTo>
                    <a:pt x="288" y="317"/>
                  </a:lnTo>
                  <a:lnTo>
                    <a:pt x="300" y="307"/>
                  </a:lnTo>
                  <a:lnTo>
                    <a:pt x="327" y="309"/>
                  </a:lnTo>
                  <a:lnTo>
                    <a:pt x="352" y="290"/>
                  </a:lnTo>
                  <a:lnTo>
                    <a:pt x="373" y="290"/>
                  </a:lnTo>
                  <a:lnTo>
                    <a:pt x="377" y="294"/>
                  </a:lnTo>
                  <a:lnTo>
                    <a:pt x="390" y="284"/>
                  </a:lnTo>
                  <a:lnTo>
                    <a:pt x="398" y="290"/>
                  </a:lnTo>
                  <a:lnTo>
                    <a:pt x="423" y="271"/>
                  </a:lnTo>
                  <a:lnTo>
                    <a:pt x="427" y="271"/>
                  </a:lnTo>
                  <a:lnTo>
                    <a:pt x="431" y="248"/>
                  </a:lnTo>
                  <a:lnTo>
                    <a:pt x="442" y="232"/>
                  </a:lnTo>
                  <a:lnTo>
                    <a:pt x="456" y="228"/>
                  </a:lnTo>
                  <a:lnTo>
                    <a:pt x="452" y="213"/>
                  </a:lnTo>
                  <a:lnTo>
                    <a:pt x="440" y="205"/>
                  </a:lnTo>
                  <a:lnTo>
                    <a:pt x="421" y="205"/>
                  </a:lnTo>
                  <a:lnTo>
                    <a:pt x="417" y="194"/>
                  </a:lnTo>
                  <a:lnTo>
                    <a:pt x="411" y="171"/>
                  </a:lnTo>
                  <a:lnTo>
                    <a:pt x="438" y="136"/>
                  </a:lnTo>
                  <a:lnTo>
                    <a:pt x="429" y="128"/>
                  </a:lnTo>
                  <a:lnTo>
                    <a:pt x="409" y="128"/>
                  </a:lnTo>
                  <a:lnTo>
                    <a:pt x="406" y="111"/>
                  </a:lnTo>
                  <a:lnTo>
                    <a:pt x="381" y="80"/>
                  </a:lnTo>
                  <a:lnTo>
                    <a:pt x="338" y="82"/>
                  </a:lnTo>
                  <a:lnTo>
                    <a:pt x="327" y="86"/>
                  </a:lnTo>
                  <a:lnTo>
                    <a:pt x="313" y="82"/>
                  </a:lnTo>
                  <a:lnTo>
                    <a:pt x="306" y="67"/>
                  </a:lnTo>
                  <a:lnTo>
                    <a:pt x="319" y="55"/>
                  </a:lnTo>
                  <a:lnTo>
                    <a:pt x="304" y="23"/>
                  </a:lnTo>
                  <a:lnTo>
                    <a:pt x="275" y="7"/>
                  </a:lnTo>
                  <a:lnTo>
                    <a:pt x="248" y="21"/>
                  </a:lnTo>
                  <a:lnTo>
                    <a:pt x="244" y="36"/>
                  </a:lnTo>
                  <a:lnTo>
                    <a:pt x="225" y="23"/>
                  </a:lnTo>
                  <a:lnTo>
                    <a:pt x="213" y="28"/>
                  </a:lnTo>
                  <a:lnTo>
                    <a:pt x="196" y="11"/>
                  </a:lnTo>
                  <a:lnTo>
                    <a:pt x="181" y="17"/>
                  </a:lnTo>
                  <a:lnTo>
                    <a:pt x="156" y="15"/>
                  </a:lnTo>
                  <a:lnTo>
                    <a:pt x="150" y="7"/>
                  </a:lnTo>
                  <a:lnTo>
                    <a:pt x="125" y="7"/>
                  </a:lnTo>
                  <a:lnTo>
                    <a:pt x="113" y="0"/>
                  </a:lnTo>
                  <a:lnTo>
                    <a:pt x="86" y="5"/>
                  </a:lnTo>
                  <a:lnTo>
                    <a:pt x="71" y="40"/>
                  </a:lnTo>
                  <a:lnTo>
                    <a:pt x="71" y="63"/>
                  </a:lnTo>
                  <a:lnTo>
                    <a:pt x="52" y="67"/>
                  </a:lnTo>
                  <a:lnTo>
                    <a:pt x="29" y="84"/>
                  </a:lnTo>
                  <a:lnTo>
                    <a:pt x="27" y="96"/>
                  </a:lnTo>
                  <a:lnTo>
                    <a:pt x="6" y="113"/>
                  </a:lnTo>
                  <a:lnTo>
                    <a:pt x="2" y="115"/>
                  </a:lnTo>
                  <a:lnTo>
                    <a:pt x="0" y="134"/>
                  </a:lnTo>
                  <a:lnTo>
                    <a:pt x="0" y="151"/>
                  </a:lnTo>
                  <a:lnTo>
                    <a:pt x="8" y="155"/>
                  </a:lnTo>
                  <a:lnTo>
                    <a:pt x="8" y="173"/>
                  </a:lnTo>
                  <a:lnTo>
                    <a:pt x="19" y="198"/>
                  </a:lnTo>
                  <a:lnTo>
                    <a:pt x="19" y="205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2" name="Freeform 55"/>
            <p:cNvSpPr>
              <a:spLocks/>
            </p:cNvSpPr>
            <p:nvPr/>
          </p:nvSpPr>
          <p:spPr bwMode="auto">
            <a:xfrm>
              <a:off x="3073" y="3349"/>
              <a:ext cx="715" cy="802"/>
            </a:xfrm>
            <a:custGeom>
              <a:avLst/>
              <a:gdLst>
                <a:gd name="T0" fmla="*/ 130 w 343"/>
                <a:gd name="T1" fmla="*/ 6 h 385"/>
                <a:gd name="T2" fmla="*/ 122 w 343"/>
                <a:gd name="T3" fmla="*/ 28 h 385"/>
                <a:gd name="T4" fmla="*/ 130 w 343"/>
                <a:gd name="T5" fmla="*/ 52 h 385"/>
                <a:gd name="T6" fmla="*/ 125 w 343"/>
                <a:gd name="T7" fmla="*/ 69 h 385"/>
                <a:gd name="T8" fmla="*/ 112 w 343"/>
                <a:gd name="T9" fmla="*/ 91 h 385"/>
                <a:gd name="T10" fmla="*/ 121 w 343"/>
                <a:gd name="T11" fmla="*/ 120 h 385"/>
                <a:gd name="T12" fmla="*/ 126 w 343"/>
                <a:gd name="T13" fmla="*/ 134 h 385"/>
                <a:gd name="T14" fmla="*/ 135 w 343"/>
                <a:gd name="T15" fmla="*/ 155 h 385"/>
                <a:gd name="T16" fmla="*/ 117 w 343"/>
                <a:gd name="T17" fmla="*/ 166 h 385"/>
                <a:gd name="T18" fmla="*/ 101 w 343"/>
                <a:gd name="T19" fmla="*/ 156 h 385"/>
                <a:gd name="T20" fmla="*/ 93 w 343"/>
                <a:gd name="T21" fmla="*/ 172 h 385"/>
                <a:gd name="T22" fmla="*/ 76 w 343"/>
                <a:gd name="T23" fmla="*/ 211 h 385"/>
                <a:gd name="T24" fmla="*/ 61 w 343"/>
                <a:gd name="T25" fmla="*/ 202 h 385"/>
                <a:gd name="T26" fmla="*/ 47 w 343"/>
                <a:gd name="T27" fmla="*/ 209 h 385"/>
                <a:gd name="T28" fmla="*/ 28 w 343"/>
                <a:gd name="T29" fmla="*/ 221 h 385"/>
                <a:gd name="T30" fmla="*/ 30 w 343"/>
                <a:gd name="T31" fmla="*/ 240 h 385"/>
                <a:gd name="T32" fmla="*/ 21 w 343"/>
                <a:gd name="T33" fmla="*/ 260 h 385"/>
                <a:gd name="T34" fmla="*/ 19 w 343"/>
                <a:gd name="T35" fmla="*/ 279 h 385"/>
                <a:gd name="T36" fmla="*/ 16 w 343"/>
                <a:gd name="T37" fmla="*/ 301 h 385"/>
                <a:gd name="T38" fmla="*/ 4 w 343"/>
                <a:gd name="T39" fmla="*/ 310 h 385"/>
                <a:gd name="T40" fmla="*/ 21 w 343"/>
                <a:gd name="T41" fmla="*/ 331 h 385"/>
                <a:gd name="T42" fmla="*/ 50 w 343"/>
                <a:gd name="T43" fmla="*/ 343 h 385"/>
                <a:gd name="T44" fmla="*/ 81 w 343"/>
                <a:gd name="T45" fmla="*/ 335 h 385"/>
                <a:gd name="T46" fmla="*/ 94 w 343"/>
                <a:gd name="T47" fmla="*/ 348 h 385"/>
                <a:gd name="T48" fmla="*/ 125 w 343"/>
                <a:gd name="T49" fmla="*/ 359 h 385"/>
                <a:gd name="T50" fmla="*/ 146 w 343"/>
                <a:gd name="T51" fmla="*/ 378 h 385"/>
                <a:gd name="T52" fmla="*/ 165 w 343"/>
                <a:gd name="T53" fmla="*/ 380 h 385"/>
                <a:gd name="T54" fmla="*/ 188 w 343"/>
                <a:gd name="T55" fmla="*/ 351 h 385"/>
                <a:gd name="T56" fmla="*/ 219 w 343"/>
                <a:gd name="T57" fmla="*/ 286 h 385"/>
                <a:gd name="T58" fmla="*/ 210 w 343"/>
                <a:gd name="T59" fmla="*/ 235 h 385"/>
                <a:gd name="T60" fmla="*/ 204 w 343"/>
                <a:gd name="T61" fmla="*/ 208 h 385"/>
                <a:gd name="T62" fmla="*/ 220 w 343"/>
                <a:gd name="T63" fmla="*/ 196 h 385"/>
                <a:gd name="T64" fmla="*/ 240 w 343"/>
                <a:gd name="T65" fmla="*/ 194 h 385"/>
                <a:gd name="T66" fmla="*/ 246 w 343"/>
                <a:gd name="T67" fmla="*/ 189 h 385"/>
                <a:gd name="T68" fmla="*/ 264 w 343"/>
                <a:gd name="T69" fmla="*/ 189 h 385"/>
                <a:gd name="T70" fmla="*/ 284 w 343"/>
                <a:gd name="T71" fmla="*/ 188 h 385"/>
                <a:gd name="T72" fmla="*/ 294 w 343"/>
                <a:gd name="T73" fmla="*/ 170 h 385"/>
                <a:gd name="T74" fmla="*/ 315 w 343"/>
                <a:gd name="T75" fmla="*/ 161 h 385"/>
                <a:gd name="T76" fmla="*/ 319 w 343"/>
                <a:gd name="T77" fmla="*/ 165 h 385"/>
                <a:gd name="T78" fmla="*/ 337 w 343"/>
                <a:gd name="T79" fmla="*/ 152 h 385"/>
                <a:gd name="T80" fmla="*/ 318 w 343"/>
                <a:gd name="T81" fmla="*/ 136 h 385"/>
                <a:gd name="T82" fmla="*/ 320 w 343"/>
                <a:gd name="T83" fmla="*/ 126 h 385"/>
                <a:gd name="T84" fmla="*/ 331 w 343"/>
                <a:gd name="T85" fmla="*/ 116 h 385"/>
                <a:gd name="T86" fmla="*/ 343 w 343"/>
                <a:gd name="T87" fmla="*/ 109 h 385"/>
                <a:gd name="T88" fmla="*/ 326 w 343"/>
                <a:gd name="T89" fmla="*/ 93 h 385"/>
                <a:gd name="T90" fmla="*/ 312 w 343"/>
                <a:gd name="T91" fmla="*/ 81 h 385"/>
                <a:gd name="T92" fmla="*/ 298 w 343"/>
                <a:gd name="T93" fmla="*/ 82 h 385"/>
                <a:gd name="T94" fmla="*/ 282 w 343"/>
                <a:gd name="T95" fmla="*/ 70 h 385"/>
                <a:gd name="T96" fmla="*/ 260 w 343"/>
                <a:gd name="T97" fmla="*/ 82 h 385"/>
                <a:gd name="T98" fmla="*/ 255 w 343"/>
                <a:gd name="T99" fmla="*/ 98 h 385"/>
                <a:gd name="T100" fmla="*/ 242 w 343"/>
                <a:gd name="T101" fmla="*/ 123 h 385"/>
                <a:gd name="T102" fmla="*/ 237 w 343"/>
                <a:gd name="T103" fmla="*/ 120 h 385"/>
                <a:gd name="T104" fmla="*/ 224 w 343"/>
                <a:gd name="T105" fmla="*/ 124 h 385"/>
                <a:gd name="T106" fmla="*/ 199 w 343"/>
                <a:gd name="T107" fmla="*/ 139 h 385"/>
                <a:gd name="T108" fmla="*/ 191 w 343"/>
                <a:gd name="T109" fmla="*/ 91 h 385"/>
                <a:gd name="T110" fmla="*/ 181 w 343"/>
                <a:gd name="T111" fmla="*/ 68 h 385"/>
                <a:gd name="T112" fmla="*/ 175 w 343"/>
                <a:gd name="T113" fmla="*/ 56 h 385"/>
                <a:gd name="T114" fmla="*/ 173 w 343"/>
                <a:gd name="T115" fmla="*/ 44 h 385"/>
                <a:gd name="T116" fmla="*/ 163 w 343"/>
                <a:gd name="T117" fmla="*/ 28 h 385"/>
                <a:gd name="T118" fmla="*/ 144 w 343"/>
                <a:gd name="T119" fmla="*/ 16 h 385"/>
                <a:gd name="T120" fmla="*/ 143 w 343"/>
                <a:gd name="T121" fmla="*/ 0 h 3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3" h="385">
                  <a:moveTo>
                    <a:pt x="143" y="0"/>
                  </a:moveTo>
                  <a:cubicBezTo>
                    <a:pt x="136" y="5"/>
                    <a:pt x="136" y="5"/>
                    <a:pt x="136" y="5"/>
                  </a:cubicBezTo>
                  <a:cubicBezTo>
                    <a:pt x="130" y="6"/>
                    <a:pt x="130" y="6"/>
                    <a:pt x="130" y="6"/>
                  </a:cubicBezTo>
                  <a:cubicBezTo>
                    <a:pt x="120" y="13"/>
                    <a:pt x="120" y="13"/>
                    <a:pt x="120" y="13"/>
                  </a:cubicBezTo>
                  <a:cubicBezTo>
                    <a:pt x="119" y="21"/>
                    <a:pt x="119" y="21"/>
                    <a:pt x="119" y="21"/>
                  </a:cubicBezTo>
                  <a:cubicBezTo>
                    <a:pt x="122" y="28"/>
                    <a:pt x="122" y="28"/>
                    <a:pt x="122" y="28"/>
                  </a:cubicBezTo>
                  <a:cubicBezTo>
                    <a:pt x="121" y="35"/>
                    <a:pt x="121" y="35"/>
                    <a:pt x="121" y="35"/>
                  </a:cubicBezTo>
                  <a:cubicBezTo>
                    <a:pt x="121" y="42"/>
                    <a:pt x="121" y="42"/>
                    <a:pt x="121" y="42"/>
                  </a:cubicBezTo>
                  <a:cubicBezTo>
                    <a:pt x="130" y="52"/>
                    <a:pt x="130" y="52"/>
                    <a:pt x="130" y="52"/>
                  </a:cubicBezTo>
                  <a:cubicBezTo>
                    <a:pt x="128" y="57"/>
                    <a:pt x="128" y="57"/>
                    <a:pt x="128" y="57"/>
                  </a:cubicBezTo>
                  <a:cubicBezTo>
                    <a:pt x="131" y="63"/>
                    <a:pt x="131" y="63"/>
                    <a:pt x="131" y="63"/>
                  </a:cubicBezTo>
                  <a:cubicBezTo>
                    <a:pt x="125" y="69"/>
                    <a:pt x="125" y="69"/>
                    <a:pt x="125" y="69"/>
                  </a:cubicBezTo>
                  <a:cubicBezTo>
                    <a:pt x="125" y="79"/>
                    <a:pt x="125" y="79"/>
                    <a:pt x="125" y="79"/>
                  </a:cubicBezTo>
                  <a:cubicBezTo>
                    <a:pt x="121" y="84"/>
                    <a:pt x="121" y="84"/>
                    <a:pt x="121" y="84"/>
                  </a:cubicBezTo>
                  <a:cubicBezTo>
                    <a:pt x="112" y="91"/>
                    <a:pt x="112" y="91"/>
                    <a:pt x="112" y="91"/>
                  </a:cubicBezTo>
                  <a:cubicBezTo>
                    <a:pt x="113" y="104"/>
                    <a:pt x="113" y="104"/>
                    <a:pt x="113" y="104"/>
                  </a:cubicBezTo>
                  <a:cubicBezTo>
                    <a:pt x="111" y="113"/>
                    <a:pt x="111" y="113"/>
                    <a:pt x="111" y="113"/>
                  </a:cubicBezTo>
                  <a:cubicBezTo>
                    <a:pt x="121" y="120"/>
                    <a:pt x="121" y="120"/>
                    <a:pt x="121" y="120"/>
                  </a:cubicBezTo>
                  <a:cubicBezTo>
                    <a:pt x="127" y="119"/>
                    <a:pt x="127" y="119"/>
                    <a:pt x="127" y="119"/>
                  </a:cubicBezTo>
                  <a:cubicBezTo>
                    <a:pt x="131" y="132"/>
                    <a:pt x="131" y="132"/>
                    <a:pt x="131" y="132"/>
                  </a:cubicBezTo>
                  <a:cubicBezTo>
                    <a:pt x="126" y="134"/>
                    <a:pt x="126" y="134"/>
                    <a:pt x="126" y="134"/>
                  </a:cubicBezTo>
                  <a:cubicBezTo>
                    <a:pt x="126" y="141"/>
                    <a:pt x="126" y="141"/>
                    <a:pt x="126" y="141"/>
                  </a:cubicBezTo>
                  <a:cubicBezTo>
                    <a:pt x="132" y="142"/>
                    <a:pt x="132" y="142"/>
                    <a:pt x="132" y="142"/>
                  </a:cubicBezTo>
                  <a:cubicBezTo>
                    <a:pt x="135" y="155"/>
                    <a:pt x="135" y="155"/>
                    <a:pt x="135" y="155"/>
                  </a:cubicBezTo>
                  <a:cubicBezTo>
                    <a:pt x="129" y="161"/>
                    <a:pt x="129" y="161"/>
                    <a:pt x="129" y="161"/>
                  </a:cubicBezTo>
                  <a:cubicBezTo>
                    <a:pt x="125" y="167"/>
                    <a:pt x="125" y="167"/>
                    <a:pt x="125" y="167"/>
                  </a:cubicBezTo>
                  <a:cubicBezTo>
                    <a:pt x="117" y="166"/>
                    <a:pt x="117" y="166"/>
                    <a:pt x="117" y="166"/>
                  </a:cubicBezTo>
                  <a:cubicBezTo>
                    <a:pt x="113" y="163"/>
                    <a:pt x="113" y="163"/>
                    <a:pt x="113" y="163"/>
                  </a:cubicBezTo>
                  <a:cubicBezTo>
                    <a:pt x="106" y="162"/>
                    <a:pt x="106" y="162"/>
                    <a:pt x="106" y="162"/>
                  </a:cubicBezTo>
                  <a:cubicBezTo>
                    <a:pt x="101" y="156"/>
                    <a:pt x="101" y="156"/>
                    <a:pt x="101" y="156"/>
                  </a:cubicBezTo>
                  <a:cubicBezTo>
                    <a:pt x="95" y="158"/>
                    <a:pt x="95" y="158"/>
                    <a:pt x="95" y="158"/>
                  </a:cubicBezTo>
                  <a:cubicBezTo>
                    <a:pt x="91" y="163"/>
                    <a:pt x="91" y="163"/>
                    <a:pt x="91" y="163"/>
                  </a:cubicBezTo>
                  <a:cubicBezTo>
                    <a:pt x="93" y="172"/>
                    <a:pt x="93" y="172"/>
                    <a:pt x="93" y="172"/>
                  </a:cubicBezTo>
                  <a:cubicBezTo>
                    <a:pt x="77" y="191"/>
                    <a:pt x="77" y="191"/>
                    <a:pt x="77" y="191"/>
                  </a:cubicBezTo>
                  <a:cubicBezTo>
                    <a:pt x="73" y="205"/>
                    <a:pt x="73" y="205"/>
                    <a:pt x="73" y="205"/>
                  </a:cubicBezTo>
                  <a:cubicBezTo>
                    <a:pt x="76" y="211"/>
                    <a:pt x="76" y="211"/>
                    <a:pt x="76" y="211"/>
                  </a:cubicBezTo>
                  <a:cubicBezTo>
                    <a:pt x="74" y="216"/>
                    <a:pt x="74" y="216"/>
                    <a:pt x="74" y="216"/>
                  </a:cubicBezTo>
                  <a:cubicBezTo>
                    <a:pt x="67" y="212"/>
                    <a:pt x="67" y="212"/>
                    <a:pt x="67" y="212"/>
                  </a:cubicBezTo>
                  <a:cubicBezTo>
                    <a:pt x="61" y="202"/>
                    <a:pt x="61" y="202"/>
                    <a:pt x="61" y="202"/>
                  </a:cubicBezTo>
                  <a:cubicBezTo>
                    <a:pt x="56" y="198"/>
                    <a:pt x="56" y="198"/>
                    <a:pt x="56" y="198"/>
                  </a:cubicBezTo>
                  <a:cubicBezTo>
                    <a:pt x="53" y="201"/>
                    <a:pt x="53" y="201"/>
                    <a:pt x="53" y="201"/>
                  </a:cubicBezTo>
                  <a:cubicBezTo>
                    <a:pt x="47" y="209"/>
                    <a:pt x="47" y="209"/>
                    <a:pt x="47" y="209"/>
                  </a:cubicBezTo>
                  <a:cubicBezTo>
                    <a:pt x="36" y="210"/>
                    <a:pt x="36" y="210"/>
                    <a:pt x="36" y="210"/>
                  </a:cubicBezTo>
                  <a:cubicBezTo>
                    <a:pt x="29" y="211"/>
                    <a:pt x="29" y="211"/>
                    <a:pt x="29" y="211"/>
                  </a:cubicBezTo>
                  <a:cubicBezTo>
                    <a:pt x="28" y="221"/>
                    <a:pt x="28" y="221"/>
                    <a:pt x="28" y="221"/>
                  </a:cubicBezTo>
                  <a:cubicBezTo>
                    <a:pt x="23" y="225"/>
                    <a:pt x="23" y="225"/>
                    <a:pt x="23" y="225"/>
                  </a:cubicBezTo>
                  <a:cubicBezTo>
                    <a:pt x="24" y="232"/>
                    <a:pt x="24" y="232"/>
                    <a:pt x="24" y="232"/>
                  </a:cubicBezTo>
                  <a:cubicBezTo>
                    <a:pt x="30" y="240"/>
                    <a:pt x="30" y="240"/>
                    <a:pt x="30" y="240"/>
                  </a:cubicBezTo>
                  <a:cubicBezTo>
                    <a:pt x="32" y="250"/>
                    <a:pt x="32" y="250"/>
                    <a:pt x="32" y="250"/>
                  </a:cubicBezTo>
                  <a:cubicBezTo>
                    <a:pt x="26" y="256"/>
                    <a:pt x="26" y="256"/>
                    <a:pt x="26" y="256"/>
                  </a:cubicBezTo>
                  <a:cubicBezTo>
                    <a:pt x="21" y="260"/>
                    <a:pt x="21" y="260"/>
                    <a:pt x="21" y="260"/>
                  </a:cubicBezTo>
                  <a:cubicBezTo>
                    <a:pt x="16" y="261"/>
                    <a:pt x="16" y="261"/>
                    <a:pt x="16" y="261"/>
                  </a:cubicBezTo>
                  <a:cubicBezTo>
                    <a:pt x="14" y="271"/>
                    <a:pt x="14" y="271"/>
                    <a:pt x="14" y="271"/>
                  </a:cubicBezTo>
                  <a:cubicBezTo>
                    <a:pt x="19" y="279"/>
                    <a:pt x="19" y="279"/>
                    <a:pt x="19" y="279"/>
                  </a:cubicBezTo>
                  <a:cubicBezTo>
                    <a:pt x="16" y="286"/>
                    <a:pt x="16" y="286"/>
                    <a:pt x="16" y="286"/>
                  </a:cubicBezTo>
                  <a:cubicBezTo>
                    <a:pt x="18" y="297"/>
                    <a:pt x="18" y="297"/>
                    <a:pt x="18" y="297"/>
                  </a:cubicBezTo>
                  <a:cubicBezTo>
                    <a:pt x="16" y="301"/>
                    <a:pt x="16" y="301"/>
                    <a:pt x="16" y="301"/>
                  </a:cubicBezTo>
                  <a:cubicBezTo>
                    <a:pt x="16" y="306"/>
                    <a:pt x="16" y="306"/>
                    <a:pt x="16" y="306"/>
                  </a:cubicBezTo>
                  <a:cubicBezTo>
                    <a:pt x="9" y="307"/>
                    <a:pt x="9" y="307"/>
                    <a:pt x="9" y="307"/>
                  </a:cubicBezTo>
                  <a:cubicBezTo>
                    <a:pt x="4" y="310"/>
                    <a:pt x="4" y="310"/>
                    <a:pt x="4" y="310"/>
                  </a:cubicBezTo>
                  <a:cubicBezTo>
                    <a:pt x="0" y="312"/>
                    <a:pt x="0" y="312"/>
                    <a:pt x="0" y="312"/>
                  </a:cubicBezTo>
                  <a:cubicBezTo>
                    <a:pt x="2" y="321"/>
                    <a:pt x="2" y="321"/>
                    <a:pt x="2" y="321"/>
                  </a:cubicBezTo>
                  <a:cubicBezTo>
                    <a:pt x="21" y="331"/>
                    <a:pt x="21" y="331"/>
                    <a:pt x="21" y="331"/>
                  </a:cubicBezTo>
                  <a:cubicBezTo>
                    <a:pt x="30" y="333"/>
                    <a:pt x="30" y="333"/>
                    <a:pt x="30" y="333"/>
                  </a:cubicBezTo>
                  <a:cubicBezTo>
                    <a:pt x="41" y="336"/>
                    <a:pt x="41" y="336"/>
                    <a:pt x="41" y="336"/>
                  </a:cubicBezTo>
                  <a:cubicBezTo>
                    <a:pt x="50" y="343"/>
                    <a:pt x="50" y="343"/>
                    <a:pt x="50" y="343"/>
                  </a:cubicBezTo>
                  <a:cubicBezTo>
                    <a:pt x="62" y="341"/>
                    <a:pt x="62" y="341"/>
                    <a:pt x="62" y="341"/>
                  </a:cubicBezTo>
                  <a:cubicBezTo>
                    <a:pt x="67" y="348"/>
                    <a:pt x="67" y="348"/>
                    <a:pt x="67" y="348"/>
                  </a:cubicBezTo>
                  <a:cubicBezTo>
                    <a:pt x="81" y="335"/>
                    <a:pt x="81" y="335"/>
                    <a:pt x="81" y="335"/>
                  </a:cubicBezTo>
                  <a:cubicBezTo>
                    <a:pt x="87" y="339"/>
                    <a:pt x="87" y="339"/>
                    <a:pt x="87" y="339"/>
                  </a:cubicBezTo>
                  <a:cubicBezTo>
                    <a:pt x="86" y="342"/>
                    <a:pt x="86" y="342"/>
                    <a:pt x="86" y="342"/>
                  </a:cubicBezTo>
                  <a:cubicBezTo>
                    <a:pt x="94" y="348"/>
                    <a:pt x="94" y="348"/>
                    <a:pt x="94" y="348"/>
                  </a:cubicBezTo>
                  <a:cubicBezTo>
                    <a:pt x="103" y="349"/>
                    <a:pt x="103" y="349"/>
                    <a:pt x="103" y="349"/>
                  </a:cubicBezTo>
                  <a:cubicBezTo>
                    <a:pt x="118" y="361"/>
                    <a:pt x="118" y="361"/>
                    <a:pt x="118" y="361"/>
                  </a:cubicBezTo>
                  <a:cubicBezTo>
                    <a:pt x="125" y="359"/>
                    <a:pt x="125" y="359"/>
                    <a:pt x="125" y="359"/>
                  </a:cubicBezTo>
                  <a:cubicBezTo>
                    <a:pt x="135" y="368"/>
                    <a:pt x="135" y="368"/>
                    <a:pt x="135" y="368"/>
                  </a:cubicBezTo>
                  <a:cubicBezTo>
                    <a:pt x="143" y="367"/>
                    <a:pt x="143" y="367"/>
                    <a:pt x="143" y="367"/>
                  </a:cubicBezTo>
                  <a:cubicBezTo>
                    <a:pt x="146" y="378"/>
                    <a:pt x="146" y="378"/>
                    <a:pt x="146" y="378"/>
                  </a:cubicBezTo>
                  <a:cubicBezTo>
                    <a:pt x="155" y="379"/>
                    <a:pt x="155" y="379"/>
                    <a:pt x="155" y="379"/>
                  </a:cubicBezTo>
                  <a:cubicBezTo>
                    <a:pt x="160" y="385"/>
                    <a:pt x="160" y="385"/>
                    <a:pt x="160" y="385"/>
                  </a:cubicBezTo>
                  <a:cubicBezTo>
                    <a:pt x="165" y="380"/>
                    <a:pt x="165" y="380"/>
                    <a:pt x="165" y="380"/>
                  </a:cubicBezTo>
                  <a:cubicBezTo>
                    <a:pt x="170" y="380"/>
                    <a:pt x="170" y="380"/>
                    <a:pt x="170" y="380"/>
                  </a:cubicBezTo>
                  <a:cubicBezTo>
                    <a:pt x="171" y="369"/>
                    <a:pt x="171" y="369"/>
                    <a:pt x="171" y="369"/>
                  </a:cubicBezTo>
                  <a:cubicBezTo>
                    <a:pt x="188" y="351"/>
                    <a:pt x="188" y="351"/>
                    <a:pt x="188" y="351"/>
                  </a:cubicBezTo>
                  <a:cubicBezTo>
                    <a:pt x="191" y="341"/>
                    <a:pt x="191" y="341"/>
                    <a:pt x="191" y="341"/>
                  </a:cubicBezTo>
                  <a:cubicBezTo>
                    <a:pt x="217" y="313"/>
                    <a:pt x="217" y="313"/>
                    <a:pt x="217" y="313"/>
                  </a:cubicBezTo>
                  <a:cubicBezTo>
                    <a:pt x="219" y="286"/>
                    <a:pt x="219" y="286"/>
                    <a:pt x="219" y="286"/>
                  </a:cubicBezTo>
                  <a:cubicBezTo>
                    <a:pt x="224" y="270"/>
                    <a:pt x="224" y="270"/>
                    <a:pt x="224" y="270"/>
                  </a:cubicBezTo>
                  <a:cubicBezTo>
                    <a:pt x="215" y="267"/>
                    <a:pt x="215" y="267"/>
                    <a:pt x="215" y="267"/>
                  </a:cubicBezTo>
                  <a:cubicBezTo>
                    <a:pt x="210" y="235"/>
                    <a:pt x="210" y="235"/>
                    <a:pt x="210" y="235"/>
                  </a:cubicBezTo>
                  <a:cubicBezTo>
                    <a:pt x="216" y="226"/>
                    <a:pt x="216" y="226"/>
                    <a:pt x="216" y="226"/>
                  </a:cubicBezTo>
                  <a:cubicBezTo>
                    <a:pt x="207" y="220"/>
                    <a:pt x="207" y="220"/>
                    <a:pt x="207" y="220"/>
                  </a:cubicBezTo>
                  <a:cubicBezTo>
                    <a:pt x="204" y="208"/>
                    <a:pt x="204" y="208"/>
                    <a:pt x="204" y="208"/>
                  </a:cubicBezTo>
                  <a:cubicBezTo>
                    <a:pt x="212" y="203"/>
                    <a:pt x="212" y="203"/>
                    <a:pt x="212" y="203"/>
                  </a:cubicBezTo>
                  <a:cubicBezTo>
                    <a:pt x="219" y="205"/>
                    <a:pt x="219" y="205"/>
                    <a:pt x="219" y="205"/>
                  </a:cubicBezTo>
                  <a:cubicBezTo>
                    <a:pt x="220" y="196"/>
                    <a:pt x="220" y="196"/>
                    <a:pt x="220" y="196"/>
                  </a:cubicBezTo>
                  <a:cubicBezTo>
                    <a:pt x="224" y="195"/>
                    <a:pt x="224" y="195"/>
                    <a:pt x="224" y="195"/>
                  </a:cubicBezTo>
                  <a:cubicBezTo>
                    <a:pt x="232" y="197"/>
                    <a:pt x="232" y="197"/>
                    <a:pt x="232" y="197"/>
                  </a:cubicBezTo>
                  <a:cubicBezTo>
                    <a:pt x="240" y="194"/>
                    <a:pt x="240" y="194"/>
                    <a:pt x="240" y="194"/>
                  </a:cubicBezTo>
                  <a:cubicBezTo>
                    <a:pt x="239" y="188"/>
                    <a:pt x="239" y="188"/>
                    <a:pt x="239" y="188"/>
                  </a:cubicBezTo>
                  <a:cubicBezTo>
                    <a:pt x="244" y="182"/>
                    <a:pt x="244" y="182"/>
                    <a:pt x="244" y="182"/>
                  </a:cubicBezTo>
                  <a:cubicBezTo>
                    <a:pt x="246" y="189"/>
                    <a:pt x="246" y="189"/>
                    <a:pt x="246" y="189"/>
                  </a:cubicBezTo>
                  <a:cubicBezTo>
                    <a:pt x="256" y="189"/>
                    <a:pt x="256" y="189"/>
                    <a:pt x="256" y="189"/>
                  </a:cubicBezTo>
                  <a:cubicBezTo>
                    <a:pt x="261" y="184"/>
                    <a:pt x="261" y="184"/>
                    <a:pt x="261" y="184"/>
                  </a:cubicBezTo>
                  <a:cubicBezTo>
                    <a:pt x="264" y="189"/>
                    <a:pt x="264" y="189"/>
                    <a:pt x="264" y="189"/>
                  </a:cubicBezTo>
                  <a:cubicBezTo>
                    <a:pt x="274" y="189"/>
                    <a:pt x="274" y="189"/>
                    <a:pt x="274" y="189"/>
                  </a:cubicBezTo>
                  <a:cubicBezTo>
                    <a:pt x="277" y="183"/>
                    <a:pt x="277" y="183"/>
                    <a:pt x="277" y="183"/>
                  </a:cubicBezTo>
                  <a:cubicBezTo>
                    <a:pt x="284" y="188"/>
                    <a:pt x="284" y="188"/>
                    <a:pt x="284" y="188"/>
                  </a:cubicBezTo>
                  <a:cubicBezTo>
                    <a:pt x="290" y="182"/>
                    <a:pt x="290" y="182"/>
                    <a:pt x="290" y="182"/>
                  </a:cubicBezTo>
                  <a:cubicBezTo>
                    <a:pt x="296" y="182"/>
                    <a:pt x="296" y="182"/>
                    <a:pt x="296" y="182"/>
                  </a:cubicBezTo>
                  <a:cubicBezTo>
                    <a:pt x="294" y="170"/>
                    <a:pt x="294" y="170"/>
                    <a:pt x="294" y="170"/>
                  </a:cubicBezTo>
                  <a:cubicBezTo>
                    <a:pt x="302" y="163"/>
                    <a:pt x="302" y="163"/>
                    <a:pt x="302" y="163"/>
                  </a:cubicBezTo>
                  <a:cubicBezTo>
                    <a:pt x="307" y="157"/>
                    <a:pt x="307" y="157"/>
                    <a:pt x="307" y="157"/>
                  </a:cubicBezTo>
                  <a:cubicBezTo>
                    <a:pt x="315" y="161"/>
                    <a:pt x="315" y="161"/>
                    <a:pt x="315" y="161"/>
                  </a:cubicBezTo>
                  <a:cubicBezTo>
                    <a:pt x="308" y="168"/>
                    <a:pt x="308" y="168"/>
                    <a:pt x="308" y="168"/>
                  </a:cubicBezTo>
                  <a:cubicBezTo>
                    <a:pt x="312" y="168"/>
                    <a:pt x="312" y="168"/>
                    <a:pt x="312" y="168"/>
                  </a:cubicBezTo>
                  <a:cubicBezTo>
                    <a:pt x="319" y="165"/>
                    <a:pt x="319" y="165"/>
                    <a:pt x="319" y="165"/>
                  </a:cubicBezTo>
                  <a:cubicBezTo>
                    <a:pt x="326" y="168"/>
                    <a:pt x="326" y="168"/>
                    <a:pt x="326" y="168"/>
                  </a:cubicBezTo>
                  <a:cubicBezTo>
                    <a:pt x="335" y="156"/>
                    <a:pt x="335" y="156"/>
                    <a:pt x="335" y="156"/>
                  </a:cubicBezTo>
                  <a:cubicBezTo>
                    <a:pt x="337" y="152"/>
                    <a:pt x="337" y="152"/>
                    <a:pt x="337" y="152"/>
                  </a:cubicBezTo>
                  <a:cubicBezTo>
                    <a:pt x="334" y="146"/>
                    <a:pt x="334" y="146"/>
                    <a:pt x="334" y="146"/>
                  </a:cubicBezTo>
                  <a:cubicBezTo>
                    <a:pt x="328" y="149"/>
                    <a:pt x="328" y="149"/>
                    <a:pt x="328" y="149"/>
                  </a:cubicBezTo>
                  <a:cubicBezTo>
                    <a:pt x="318" y="136"/>
                    <a:pt x="318" y="136"/>
                    <a:pt x="318" y="136"/>
                  </a:cubicBezTo>
                  <a:cubicBezTo>
                    <a:pt x="321" y="132"/>
                    <a:pt x="321" y="132"/>
                    <a:pt x="321" y="132"/>
                  </a:cubicBezTo>
                  <a:cubicBezTo>
                    <a:pt x="317" y="128"/>
                    <a:pt x="317" y="128"/>
                    <a:pt x="317" y="128"/>
                  </a:cubicBezTo>
                  <a:cubicBezTo>
                    <a:pt x="320" y="126"/>
                    <a:pt x="320" y="126"/>
                    <a:pt x="320" y="126"/>
                  </a:cubicBezTo>
                  <a:cubicBezTo>
                    <a:pt x="319" y="118"/>
                    <a:pt x="319" y="118"/>
                    <a:pt x="319" y="118"/>
                  </a:cubicBezTo>
                  <a:cubicBezTo>
                    <a:pt x="326" y="113"/>
                    <a:pt x="326" y="113"/>
                    <a:pt x="326" y="113"/>
                  </a:cubicBezTo>
                  <a:cubicBezTo>
                    <a:pt x="331" y="116"/>
                    <a:pt x="331" y="116"/>
                    <a:pt x="331" y="116"/>
                  </a:cubicBezTo>
                  <a:cubicBezTo>
                    <a:pt x="336" y="117"/>
                    <a:pt x="336" y="117"/>
                    <a:pt x="336" y="117"/>
                  </a:cubicBezTo>
                  <a:cubicBezTo>
                    <a:pt x="342" y="115"/>
                    <a:pt x="342" y="115"/>
                    <a:pt x="342" y="115"/>
                  </a:cubicBezTo>
                  <a:cubicBezTo>
                    <a:pt x="343" y="109"/>
                    <a:pt x="343" y="109"/>
                    <a:pt x="343" y="109"/>
                  </a:cubicBezTo>
                  <a:cubicBezTo>
                    <a:pt x="331" y="96"/>
                    <a:pt x="331" y="96"/>
                    <a:pt x="331" y="96"/>
                  </a:cubicBezTo>
                  <a:cubicBezTo>
                    <a:pt x="330" y="93"/>
                    <a:pt x="330" y="93"/>
                    <a:pt x="330" y="93"/>
                  </a:cubicBezTo>
                  <a:cubicBezTo>
                    <a:pt x="326" y="93"/>
                    <a:pt x="326" y="93"/>
                    <a:pt x="326" y="93"/>
                  </a:cubicBezTo>
                  <a:cubicBezTo>
                    <a:pt x="326" y="87"/>
                    <a:pt x="326" y="87"/>
                    <a:pt x="326" y="87"/>
                  </a:cubicBezTo>
                  <a:cubicBezTo>
                    <a:pt x="316" y="77"/>
                    <a:pt x="316" y="77"/>
                    <a:pt x="316" y="77"/>
                  </a:cubicBezTo>
                  <a:cubicBezTo>
                    <a:pt x="312" y="81"/>
                    <a:pt x="312" y="81"/>
                    <a:pt x="312" y="81"/>
                  </a:cubicBezTo>
                  <a:cubicBezTo>
                    <a:pt x="309" y="85"/>
                    <a:pt x="309" y="85"/>
                    <a:pt x="309" y="85"/>
                  </a:cubicBezTo>
                  <a:cubicBezTo>
                    <a:pt x="303" y="88"/>
                    <a:pt x="303" y="88"/>
                    <a:pt x="303" y="88"/>
                  </a:cubicBezTo>
                  <a:cubicBezTo>
                    <a:pt x="298" y="82"/>
                    <a:pt x="298" y="82"/>
                    <a:pt x="298" y="82"/>
                  </a:cubicBezTo>
                  <a:cubicBezTo>
                    <a:pt x="297" y="76"/>
                    <a:pt x="297" y="76"/>
                    <a:pt x="297" y="76"/>
                  </a:cubicBezTo>
                  <a:cubicBezTo>
                    <a:pt x="289" y="73"/>
                    <a:pt x="289" y="73"/>
                    <a:pt x="289" y="73"/>
                  </a:cubicBezTo>
                  <a:cubicBezTo>
                    <a:pt x="289" y="73"/>
                    <a:pt x="282" y="70"/>
                    <a:pt x="282" y="70"/>
                  </a:cubicBezTo>
                  <a:cubicBezTo>
                    <a:pt x="281" y="70"/>
                    <a:pt x="267" y="70"/>
                    <a:pt x="267" y="70"/>
                  </a:cubicBezTo>
                  <a:cubicBezTo>
                    <a:pt x="262" y="76"/>
                    <a:pt x="262" y="76"/>
                    <a:pt x="262" y="76"/>
                  </a:cubicBezTo>
                  <a:cubicBezTo>
                    <a:pt x="260" y="82"/>
                    <a:pt x="260" y="82"/>
                    <a:pt x="260" y="82"/>
                  </a:cubicBezTo>
                  <a:cubicBezTo>
                    <a:pt x="256" y="85"/>
                    <a:pt x="256" y="85"/>
                    <a:pt x="256" y="85"/>
                  </a:cubicBezTo>
                  <a:cubicBezTo>
                    <a:pt x="261" y="92"/>
                    <a:pt x="261" y="92"/>
                    <a:pt x="261" y="92"/>
                  </a:cubicBezTo>
                  <a:cubicBezTo>
                    <a:pt x="255" y="98"/>
                    <a:pt x="255" y="98"/>
                    <a:pt x="255" y="98"/>
                  </a:cubicBezTo>
                  <a:cubicBezTo>
                    <a:pt x="250" y="106"/>
                    <a:pt x="250" y="106"/>
                    <a:pt x="250" y="106"/>
                  </a:cubicBezTo>
                  <a:cubicBezTo>
                    <a:pt x="251" y="118"/>
                    <a:pt x="251" y="118"/>
                    <a:pt x="251" y="118"/>
                  </a:cubicBezTo>
                  <a:cubicBezTo>
                    <a:pt x="242" y="123"/>
                    <a:pt x="242" y="123"/>
                    <a:pt x="242" y="123"/>
                  </a:cubicBezTo>
                  <a:cubicBezTo>
                    <a:pt x="242" y="131"/>
                    <a:pt x="242" y="131"/>
                    <a:pt x="242" y="131"/>
                  </a:cubicBezTo>
                  <a:cubicBezTo>
                    <a:pt x="238" y="127"/>
                    <a:pt x="238" y="127"/>
                    <a:pt x="238" y="127"/>
                  </a:cubicBezTo>
                  <a:cubicBezTo>
                    <a:pt x="237" y="120"/>
                    <a:pt x="237" y="120"/>
                    <a:pt x="237" y="120"/>
                  </a:cubicBezTo>
                  <a:cubicBezTo>
                    <a:pt x="234" y="117"/>
                    <a:pt x="234" y="117"/>
                    <a:pt x="234" y="117"/>
                  </a:cubicBezTo>
                  <a:cubicBezTo>
                    <a:pt x="229" y="122"/>
                    <a:pt x="229" y="122"/>
                    <a:pt x="229" y="122"/>
                  </a:cubicBezTo>
                  <a:cubicBezTo>
                    <a:pt x="224" y="124"/>
                    <a:pt x="224" y="124"/>
                    <a:pt x="224" y="124"/>
                  </a:cubicBezTo>
                  <a:cubicBezTo>
                    <a:pt x="214" y="127"/>
                    <a:pt x="214" y="127"/>
                    <a:pt x="214" y="127"/>
                  </a:cubicBezTo>
                  <a:cubicBezTo>
                    <a:pt x="207" y="138"/>
                    <a:pt x="207" y="138"/>
                    <a:pt x="207" y="138"/>
                  </a:cubicBezTo>
                  <a:cubicBezTo>
                    <a:pt x="199" y="139"/>
                    <a:pt x="199" y="139"/>
                    <a:pt x="199" y="139"/>
                  </a:cubicBezTo>
                  <a:cubicBezTo>
                    <a:pt x="190" y="131"/>
                    <a:pt x="190" y="131"/>
                    <a:pt x="190" y="131"/>
                  </a:cubicBezTo>
                  <a:cubicBezTo>
                    <a:pt x="190" y="103"/>
                    <a:pt x="190" y="103"/>
                    <a:pt x="190" y="103"/>
                  </a:cubicBezTo>
                  <a:cubicBezTo>
                    <a:pt x="191" y="91"/>
                    <a:pt x="191" y="91"/>
                    <a:pt x="191" y="91"/>
                  </a:cubicBezTo>
                  <a:cubicBezTo>
                    <a:pt x="192" y="79"/>
                    <a:pt x="192" y="79"/>
                    <a:pt x="192" y="79"/>
                  </a:cubicBezTo>
                  <a:cubicBezTo>
                    <a:pt x="182" y="73"/>
                    <a:pt x="182" y="73"/>
                    <a:pt x="182" y="73"/>
                  </a:cubicBezTo>
                  <a:cubicBezTo>
                    <a:pt x="181" y="68"/>
                    <a:pt x="181" y="68"/>
                    <a:pt x="181" y="68"/>
                  </a:cubicBezTo>
                  <a:cubicBezTo>
                    <a:pt x="178" y="63"/>
                    <a:pt x="178" y="63"/>
                    <a:pt x="178" y="63"/>
                  </a:cubicBezTo>
                  <a:cubicBezTo>
                    <a:pt x="175" y="61"/>
                    <a:pt x="175" y="61"/>
                    <a:pt x="175" y="61"/>
                  </a:cubicBezTo>
                  <a:cubicBezTo>
                    <a:pt x="175" y="56"/>
                    <a:pt x="175" y="56"/>
                    <a:pt x="175" y="56"/>
                  </a:cubicBezTo>
                  <a:cubicBezTo>
                    <a:pt x="178" y="53"/>
                    <a:pt x="178" y="53"/>
                    <a:pt x="178" y="53"/>
                  </a:cubicBezTo>
                  <a:cubicBezTo>
                    <a:pt x="178" y="47"/>
                    <a:pt x="178" y="47"/>
                    <a:pt x="178" y="47"/>
                  </a:cubicBezTo>
                  <a:cubicBezTo>
                    <a:pt x="173" y="44"/>
                    <a:pt x="173" y="44"/>
                    <a:pt x="173" y="44"/>
                  </a:cubicBezTo>
                  <a:cubicBezTo>
                    <a:pt x="164" y="41"/>
                    <a:pt x="164" y="41"/>
                    <a:pt x="164" y="41"/>
                  </a:cubicBezTo>
                  <a:cubicBezTo>
                    <a:pt x="166" y="34"/>
                    <a:pt x="166" y="34"/>
                    <a:pt x="166" y="34"/>
                  </a:cubicBezTo>
                  <a:cubicBezTo>
                    <a:pt x="163" y="28"/>
                    <a:pt x="163" y="28"/>
                    <a:pt x="163" y="28"/>
                  </a:cubicBezTo>
                  <a:cubicBezTo>
                    <a:pt x="159" y="20"/>
                    <a:pt x="159" y="20"/>
                    <a:pt x="159" y="20"/>
                  </a:cubicBezTo>
                  <a:cubicBezTo>
                    <a:pt x="154" y="14"/>
                    <a:pt x="154" y="14"/>
                    <a:pt x="154" y="14"/>
                  </a:cubicBezTo>
                  <a:cubicBezTo>
                    <a:pt x="144" y="16"/>
                    <a:pt x="144" y="16"/>
                    <a:pt x="144" y="16"/>
                  </a:cubicBezTo>
                  <a:cubicBezTo>
                    <a:pt x="141" y="10"/>
                    <a:pt x="141" y="10"/>
                    <a:pt x="141" y="10"/>
                  </a:cubicBezTo>
                  <a:cubicBezTo>
                    <a:pt x="148" y="6"/>
                    <a:pt x="148" y="6"/>
                    <a:pt x="148" y="6"/>
                  </a:cubicBezTo>
                  <a:lnTo>
                    <a:pt x="143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3" name="Freeform 56"/>
            <p:cNvSpPr>
              <a:spLocks/>
            </p:cNvSpPr>
            <p:nvPr/>
          </p:nvSpPr>
          <p:spPr bwMode="auto">
            <a:xfrm>
              <a:off x="2202" y="3678"/>
              <a:ext cx="215" cy="315"/>
            </a:xfrm>
            <a:custGeom>
              <a:avLst/>
              <a:gdLst>
                <a:gd name="T0" fmla="*/ 94 w 103"/>
                <a:gd name="T1" fmla="*/ 19 h 151"/>
                <a:gd name="T2" fmla="*/ 98 w 103"/>
                <a:gd name="T3" fmla="*/ 29 h 151"/>
                <a:gd name="T4" fmla="*/ 103 w 103"/>
                <a:gd name="T5" fmla="*/ 50 h 151"/>
                <a:gd name="T6" fmla="*/ 98 w 103"/>
                <a:gd name="T7" fmla="*/ 72 h 151"/>
                <a:gd name="T8" fmla="*/ 89 w 103"/>
                <a:gd name="T9" fmla="*/ 86 h 151"/>
                <a:gd name="T10" fmla="*/ 77 w 103"/>
                <a:gd name="T11" fmla="*/ 103 h 151"/>
                <a:gd name="T12" fmla="*/ 81 w 103"/>
                <a:gd name="T13" fmla="*/ 126 h 151"/>
                <a:gd name="T14" fmla="*/ 76 w 103"/>
                <a:gd name="T15" fmla="*/ 139 h 151"/>
                <a:gd name="T16" fmla="*/ 65 w 103"/>
                <a:gd name="T17" fmla="*/ 146 h 151"/>
                <a:gd name="T18" fmla="*/ 49 w 103"/>
                <a:gd name="T19" fmla="*/ 149 h 151"/>
                <a:gd name="T20" fmla="*/ 35 w 103"/>
                <a:gd name="T21" fmla="*/ 147 h 151"/>
                <a:gd name="T22" fmla="*/ 40 w 103"/>
                <a:gd name="T23" fmla="*/ 136 h 151"/>
                <a:gd name="T24" fmla="*/ 26 w 103"/>
                <a:gd name="T25" fmla="*/ 132 h 151"/>
                <a:gd name="T26" fmla="*/ 18 w 103"/>
                <a:gd name="T27" fmla="*/ 121 h 151"/>
                <a:gd name="T28" fmla="*/ 2 w 103"/>
                <a:gd name="T29" fmla="*/ 117 h 151"/>
                <a:gd name="T30" fmla="*/ 7 w 103"/>
                <a:gd name="T31" fmla="*/ 104 h 151"/>
                <a:gd name="T32" fmla="*/ 5 w 103"/>
                <a:gd name="T33" fmla="*/ 89 h 151"/>
                <a:gd name="T34" fmla="*/ 1 w 103"/>
                <a:gd name="T35" fmla="*/ 81 h 151"/>
                <a:gd name="T36" fmla="*/ 6 w 103"/>
                <a:gd name="T37" fmla="*/ 72 h 151"/>
                <a:gd name="T38" fmla="*/ 14 w 103"/>
                <a:gd name="T39" fmla="*/ 66 h 151"/>
                <a:gd name="T40" fmla="*/ 22 w 103"/>
                <a:gd name="T41" fmla="*/ 51 h 151"/>
                <a:gd name="T42" fmla="*/ 30 w 103"/>
                <a:gd name="T43" fmla="*/ 48 h 151"/>
                <a:gd name="T44" fmla="*/ 28 w 103"/>
                <a:gd name="T45" fmla="*/ 39 h 151"/>
                <a:gd name="T46" fmla="*/ 17 w 103"/>
                <a:gd name="T47" fmla="*/ 29 h 151"/>
                <a:gd name="T48" fmla="*/ 22 w 103"/>
                <a:gd name="T49" fmla="*/ 23 h 151"/>
                <a:gd name="T50" fmla="*/ 21 w 103"/>
                <a:gd name="T51" fmla="*/ 12 h 151"/>
                <a:gd name="T52" fmla="*/ 38 w 103"/>
                <a:gd name="T53" fmla="*/ 3 h 151"/>
                <a:gd name="T54" fmla="*/ 35 w 103"/>
                <a:gd name="T55" fmla="*/ 12 h 151"/>
                <a:gd name="T56" fmla="*/ 50 w 103"/>
                <a:gd name="T57" fmla="*/ 17 h 151"/>
                <a:gd name="T58" fmla="*/ 60 w 103"/>
                <a:gd name="T59" fmla="*/ 19 h 151"/>
                <a:gd name="T60" fmla="*/ 69 w 103"/>
                <a:gd name="T61" fmla="*/ 19 h 151"/>
                <a:gd name="T62" fmla="*/ 95 w 103"/>
                <a:gd name="T63" fmla="*/ 10 h 1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03" h="151">
                  <a:moveTo>
                    <a:pt x="95" y="10"/>
                  </a:moveTo>
                  <a:cubicBezTo>
                    <a:pt x="94" y="19"/>
                    <a:pt x="94" y="19"/>
                    <a:pt x="94" y="19"/>
                  </a:cubicBezTo>
                  <a:cubicBezTo>
                    <a:pt x="94" y="27"/>
                    <a:pt x="94" y="27"/>
                    <a:pt x="94" y="27"/>
                  </a:cubicBezTo>
                  <a:cubicBezTo>
                    <a:pt x="98" y="29"/>
                    <a:pt x="98" y="29"/>
                    <a:pt x="98" y="29"/>
                  </a:cubicBezTo>
                  <a:cubicBezTo>
                    <a:pt x="98" y="38"/>
                    <a:pt x="98" y="38"/>
                    <a:pt x="98" y="38"/>
                  </a:cubicBezTo>
                  <a:cubicBezTo>
                    <a:pt x="103" y="50"/>
                    <a:pt x="103" y="50"/>
                    <a:pt x="103" y="50"/>
                  </a:cubicBezTo>
                  <a:cubicBezTo>
                    <a:pt x="103" y="67"/>
                    <a:pt x="103" y="67"/>
                    <a:pt x="103" y="67"/>
                  </a:cubicBezTo>
                  <a:cubicBezTo>
                    <a:pt x="98" y="72"/>
                    <a:pt x="98" y="72"/>
                    <a:pt x="98" y="72"/>
                  </a:cubicBezTo>
                  <a:cubicBezTo>
                    <a:pt x="96" y="82"/>
                    <a:pt x="96" y="82"/>
                    <a:pt x="96" y="82"/>
                  </a:cubicBezTo>
                  <a:cubicBezTo>
                    <a:pt x="89" y="86"/>
                    <a:pt x="89" y="86"/>
                    <a:pt x="89" y="86"/>
                  </a:cubicBezTo>
                  <a:cubicBezTo>
                    <a:pt x="80" y="91"/>
                    <a:pt x="80" y="91"/>
                    <a:pt x="80" y="91"/>
                  </a:cubicBezTo>
                  <a:cubicBezTo>
                    <a:pt x="77" y="103"/>
                    <a:pt x="77" y="103"/>
                    <a:pt x="77" y="103"/>
                  </a:cubicBezTo>
                  <a:cubicBezTo>
                    <a:pt x="78" y="120"/>
                    <a:pt x="78" y="120"/>
                    <a:pt x="78" y="120"/>
                  </a:cubicBezTo>
                  <a:cubicBezTo>
                    <a:pt x="81" y="126"/>
                    <a:pt x="81" y="126"/>
                    <a:pt x="81" y="126"/>
                  </a:cubicBezTo>
                  <a:cubicBezTo>
                    <a:pt x="77" y="134"/>
                    <a:pt x="77" y="134"/>
                    <a:pt x="77" y="134"/>
                  </a:cubicBezTo>
                  <a:cubicBezTo>
                    <a:pt x="76" y="139"/>
                    <a:pt x="76" y="139"/>
                    <a:pt x="76" y="139"/>
                  </a:cubicBezTo>
                  <a:cubicBezTo>
                    <a:pt x="74" y="139"/>
                    <a:pt x="72" y="140"/>
                    <a:pt x="71" y="141"/>
                  </a:cubicBezTo>
                  <a:cubicBezTo>
                    <a:pt x="69" y="144"/>
                    <a:pt x="65" y="146"/>
                    <a:pt x="65" y="146"/>
                  </a:cubicBezTo>
                  <a:cubicBezTo>
                    <a:pt x="64" y="146"/>
                    <a:pt x="58" y="146"/>
                    <a:pt x="56" y="149"/>
                  </a:cubicBezTo>
                  <a:cubicBezTo>
                    <a:pt x="53" y="151"/>
                    <a:pt x="49" y="151"/>
                    <a:pt x="49" y="149"/>
                  </a:cubicBezTo>
                  <a:cubicBezTo>
                    <a:pt x="48" y="147"/>
                    <a:pt x="45" y="146"/>
                    <a:pt x="43" y="148"/>
                  </a:cubicBezTo>
                  <a:cubicBezTo>
                    <a:pt x="41" y="150"/>
                    <a:pt x="36" y="149"/>
                    <a:pt x="35" y="147"/>
                  </a:cubicBezTo>
                  <a:cubicBezTo>
                    <a:pt x="35" y="145"/>
                    <a:pt x="33" y="143"/>
                    <a:pt x="35" y="141"/>
                  </a:cubicBezTo>
                  <a:cubicBezTo>
                    <a:pt x="36" y="139"/>
                    <a:pt x="40" y="136"/>
                    <a:pt x="40" y="136"/>
                  </a:cubicBezTo>
                  <a:cubicBezTo>
                    <a:pt x="40" y="136"/>
                    <a:pt x="35" y="133"/>
                    <a:pt x="33" y="131"/>
                  </a:cubicBezTo>
                  <a:cubicBezTo>
                    <a:pt x="31" y="129"/>
                    <a:pt x="28" y="130"/>
                    <a:pt x="26" y="132"/>
                  </a:cubicBezTo>
                  <a:cubicBezTo>
                    <a:pt x="23" y="134"/>
                    <a:pt x="23" y="126"/>
                    <a:pt x="23" y="124"/>
                  </a:cubicBezTo>
                  <a:cubicBezTo>
                    <a:pt x="23" y="122"/>
                    <a:pt x="20" y="118"/>
                    <a:pt x="18" y="121"/>
                  </a:cubicBezTo>
                  <a:cubicBezTo>
                    <a:pt x="16" y="124"/>
                    <a:pt x="9" y="123"/>
                    <a:pt x="9" y="122"/>
                  </a:cubicBezTo>
                  <a:cubicBezTo>
                    <a:pt x="8" y="120"/>
                    <a:pt x="4" y="120"/>
                    <a:pt x="2" y="117"/>
                  </a:cubicBezTo>
                  <a:cubicBezTo>
                    <a:pt x="0" y="115"/>
                    <a:pt x="3" y="115"/>
                    <a:pt x="4" y="112"/>
                  </a:cubicBezTo>
                  <a:cubicBezTo>
                    <a:pt x="6" y="110"/>
                    <a:pt x="7" y="108"/>
                    <a:pt x="7" y="104"/>
                  </a:cubicBezTo>
                  <a:cubicBezTo>
                    <a:pt x="8" y="101"/>
                    <a:pt x="6" y="99"/>
                    <a:pt x="7" y="97"/>
                  </a:cubicBezTo>
                  <a:cubicBezTo>
                    <a:pt x="8" y="95"/>
                    <a:pt x="6" y="92"/>
                    <a:pt x="5" y="89"/>
                  </a:cubicBezTo>
                  <a:cubicBezTo>
                    <a:pt x="5" y="88"/>
                    <a:pt x="3" y="86"/>
                    <a:pt x="1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8"/>
                    <a:pt x="5" y="78"/>
                    <a:pt x="5" y="78"/>
                  </a:cubicBezTo>
                  <a:cubicBezTo>
                    <a:pt x="6" y="72"/>
                    <a:pt x="6" y="72"/>
                    <a:pt x="6" y="72"/>
                  </a:cubicBezTo>
                  <a:cubicBezTo>
                    <a:pt x="12" y="69"/>
                    <a:pt x="12" y="69"/>
                    <a:pt x="12" y="69"/>
                  </a:cubicBezTo>
                  <a:cubicBezTo>
                    <a:pt x="14" y="66"/>
                    <a:pt x="14" y="66"/>
                    <a:pt x="14" y="66"/>
                  </a:cubicBezTo>
                  <a:cubicBezTo>
                    <a:pt x="14" y="57"/>
                    <a:pt x="14" y="57"/>
                    <a:pt x="14" y="57"/>
                  </a:cubicBezTo>
                  <a:cubicBezTo>
                    <a:pt x="22" y="51"/>
                    <a:pt x="22" y="51"/>
                    <a:pt x="22" y="51"/>
                  </a:cubicBezTo>
                  <a:cubicBezTo>
                    <a:pt x="26" y="50"/>
                    <a:pt x="26" y="50"/>
                    <a:pt x="26" y="50"/>
                  </a:cubicBezTo>
                  <a:cubicBezTo>
                    <a:pt x="30" y="48"/>
                    <a:pt x="30" y="48"/>
                    <a:pt x="30" y="48"/>
                  </a:cubicBezTo>
                  <a:cubicBezTo>
                    <a:pt x="33" y="45"/>
                    <a:pt x="33" y="45"/>
                    <a:pt x="33" y="45"/>
                  </a:cubicBezTo>
                  <a:cubicBezTo>
                    <a:pt x="28" y="39"/>
                    <a:pt x="28" y="39"/>
                    <a:pt x="28" y="39"/>
                  </a:cubicBezTo>
                  <a:cubicBezTo>
                    <a:pt x="25" y="34"/>
                    <a:pt x="25" y="34"/>
                    <a:pt x="25" y="34"/>
                  </a:cubicBezTo>
                  <a:cubicBezTo>
                    <a:pt x="17" y="29"/>
                    <a:pt x="17" y="29"/>
                    <a:pt x="17" y="29"/>
                  </a:cubicBezTo>
                  <a:cubicBezTo>
                    <a:pt x="18" y="27"/>
                    <a:pt x="18" y="27"/>
                    <a:pt x="18" y="27"/>
                  </a:cubicBezTo>
                  <a:cubicBezTo>
                    <a:pt x="22" y="23"/>
                    <a:pt x="22" y="23"/>
                    <a:pt x="22" y="23"/>
                  </a:cubicBezTo>
                  <a:cubicBezTo>
                    <a:pt x="21" y="17"/>
                    <a:pt x="21" y="17"/>
                    <a:pt x="21" y="17"/>
                  </a:cubicBezTo>
                  <a:cubicBezTo>
                    <a:pt x="21" y="12"/>
                    <a:pt x="21" y="12"/>
                    <a:pt x="21" y="12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8" y="3"/>
                    <a:pt x="38" y="3"/>
                    <a:pt x="38" y="3"/>
                  </a:cubicBezTo>
                  <a:cubicBezTo>
                    <a:pt x="34" y="8"/>
                    <a:pt x="34" y="8"/>
                    <a:pt x="34" y="8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41" y="13"/>
                    <a:pt x="41" y="13"/>
                    <a:pt x="41" y="13"/>
                  </a:cubicBezTo>
                  <a:cubicBezTo>
                    <a:pt x="50" y="17"/>
                    <a:pt x="50" y="17"/>
                    <a:pt x="50" y="17"/>
                  </a:cubicBezTo>
                  <a:cubicBezTo>
                    <a:pt x="56" y="20"/>
                    <a:pt x="56" y="20"/>
                    <a:pt x="56" y="20"/>
                  </a:cubicBezTo>
                  <a:cubicBezTo>
                    <a:pt x="60" y="19"/>
                    <a:pt x="60" y="19"/>
                    <a:pt x="60" y="19"/>
                  </a:cubicBezTo>
                  <a:cubicBezTo>
                    <a:pt x="63" y="15"/>
                    <a:pt x="63" y="15"/>
                    <a:pt x="63" y="15"/>
                  </a:cubicBezTo>
                  <a:cubicBezTo>
                    <a:pt x="69" y="19"/>
                    <a:pt x="69" y="19"/>
                    <a:pt x="69" y="19"/>
                  </a:cubicBezTo>
                  <a:cubicBezTo>
                    <a:pt x="83" y="20"/>
                    <a:pt x="83" y="20"/>
                    <a:pt x="83" y="20"/>
                  </a:cubicBezTo>
                  <a:lnTo>
                    <a:pt x="95" y="1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4" name="Freeform 57"/>
            <p:cNvSpPr>
              <a:spLocks noEditPoints="1"/>
            </p:cNvSpPr>
            <p:nvPr/>
          </p:nvSpPr>
          <p:spPr bwMode="auto">
            <a:xfrm>
              <a:off x="4484" y="2238"/>
              <a:ext cx="640" cy="1011"/>
            </a:xfrm>
            <a:custGeom>
              <a:avLst/>
              <a:gdLst>
                <a:gd name="T0" fmla="*/ 146 w 307"/>
                <a:gd name="T1" fmla="*/ 31 h 485"/>
                <a:gd name="T2" fmla="*/ 159 w 307"/>
                <a:gd name="T3" fmla="*/ 67 h 485"/>
                <a:gd name="T4" fmla="*/ 151 w 307"/>
                <a:gd name="T5" fmla="*/ 84 h 485"/>
                <a:gd name="T6" fmla="*/ 145 w 307"/>
                <a:gd name="T7" fmla="*/ 135 h 485"/>
                <a:gd name="T8" fmla="*/ 132 w 307"/>
                <a:gd name="T9" fmla="*/ 144 h 485"/>
                <a:gd name="T10" fmla="*/ 126 w 307"/>
                <a:gd name="T11" fmla="*/ 162 h 485"/>
                <a:gd name="T12" fmla="*/ 144 w 307"/>
                <a:gd name="T13" fmla="*/ 193 h 485"/>
                <a:gd name="T14" fmla="*/ 174 w 307"/>
                <a:gd name="T15" fmla="*/ 204 h 485"/>
                <a:gd name="T16" fmla="*/ 201 w 307"/>
                <a:gd name="T17" fmla="*/ 222 h 485"/>
                <a:gd name="T18" fmla="*/ 210 w 307"/>
                <a:gd name="T19" fmla="*/ 234 h 485"/>
                <a:gd name="T20" fmla="*/ 228 w 307"/>
                <a:gd name="T21" fmla="*/ 260 h 485"/>
                <a:gd name="T22" fmla="*/ 237 w 307"/>
                <a:gd name="T23" fmla="*/ 288 h 485"/>
                <a:gd name="T24" fmla="*/ 258 w 307"/>
                <a:gd name="T25" fmla="*/ 325 h 485"/>
                <a:gd name="T26" fmla="*/ 278 w 307"/>
                <a:gd name="T27" fmla="*/ 363 h 485"/>
                <a:gd name="T28" fmla="*/ 251 w 307"/>
                <a:gd name="T29" fmla="*/ 388 h 485"/>
                <a:gd name="T30" fmla="*/ 144 w 307"/>
                <a:gd name="T31" fmla="*/ 321 h 485"/>
                <a:gd name="T32" fmla="*/ 126 w 307"/>
                <a:gd name="T33" fmla="*/ 281 h 485"/>
                <a:gd name="T34" fmla="*/ 119 w 307"/>
                <a:gd name="T35" fmla="*/ 231 h 485"/>
                <a:gd name="T36" fmla="*/ 101 w 307"/>
                <a:gd name="T37" fmla="*/ 181 h 485"/>
                <a:gd name="T38" fmla="*/ 92 w 307"/>
                <a:gd name="T39" fmla="*/ 144 h 485"/>
                <a:gd name="T40" fmla="*/ 68 w 307"/>
                <a:gd name="T41" fmla="*/ 113 h 485"/>
                <a:gd name="T42" fmla="*/ 61 w 307"/>
                <a:gd name="T43" fmla="*/ 138 h 485"/>
                <a:gd name="T44" fmla="*/ 73 w 307"/>
                <a:gd name="T45" fmla="*/ 158 h 485"/>
                <a:gd name="T46" fmla="*/ 59 w 307"/>
                <a:gd name="T47" fmla="*/ 155 h 485"/>
                <a:gd name="T48" fmla="*/ 46 w 307"/>
                <a:gd name="T49" fmla="*/ 140 h 485"/>
                <a:gd name="T50" fmla="*/ 27 w 307"/>
                <a:gd name="T51" fmla="*/ 123 h 485"/>
                <a:gd name="T52" fmla="*/ 12 w 307"/>
                <a:gd name="T53" fmla="*/ 115 h 485"/>
                <a:gd name="T54" fmla="*/ 1 w 307"/>
                <a:gd name="T55" fmla="*/ 94 h 485"/>
                <a:gd name="T56" fmla="*/ 9 w 307"/>
                <a:gd name="T57" fmla="*/ 80 h 485"/>
                <a:gd name="T58" fmla="*/ 26 w 307"/>
                <a:gd name="T59" fmla="*/ 66 h 485"/>
                <a:gd name="T60" fmla="*/ 43 w 307"/>
                <a:gd name="T61" fmla="*/ 48 h 485"/>
                <a:gd name="T62" fmla="*/ 72 w 307"/>
                <a:gd name="T63" fmla="*/ 57 h 485"/>
                <a:gd name="T64" fmla="*/ 89 w 307"/>
                <a:gd name="T65" fmla="*/ 57 h 485"/>
                <a:gd name="T66" fmla="*/ 106 w 307"/>
                <a:gd name="T67" fmla="*/ 52 h 485"/>
                <a:gd name="T68" fmla="*/ 116 w 307"/>
                <a:gd name="T69" fmla="*/ 22 h 485"/>
                <a:gd name="T70" fmla="*/ 129 w 307"/>
                <a:gd name="T71" fmla="*/ 7 h 485"/>
                <a:gd name="T72" fmla="*/ 304 w 307"/>
                <a:gd name="T73" fmla="*/ 479 h 485"/>
                <a:gd name="T74" fmla="*/ 306 w 307"/>
                <a:gd name="T75" fmla="*/ 484 h 485"/>
                <a:gd name="T76" fmla="*/ 304 w 307"/>
                <a:gd name="T77" fmla="*/ 479 h 485"/>
                <a:gd name="T78" fmla="*/ 295 w 307"/>
                <a:gd name="T79" fmla="*/ 462 h 485"/>
                <a:gd name="T80" fmla="*/ 285 w 307"/>
                <a:gd name="T81" fmla="*/ 433 h 485"/>
                <a:gd name="T82" fmla="*/ 282 w 307"/>
                <a:gd name="T83" fmla="*/ 418 h 485"/>
                <a:gd name="T84" fmla="*/ 282 w 307"/>
                <a:gd name="T85" fmla="*/ 202 h 485"/>
                <a:gd name="T86" fmla="*/ 149 w 307"/>
                <a:gd name="T87" fmla="*/ 166 h 485"/>
                <a:gd name="T88" fmla="*/ 158 w 307"/>
                <a:gd name="T89" fmla="*/ 188 h 485"/>
                <a:gd name="T90" fmla="*/ 149 w 307"/>
                <a:gd name="T91" fmla="*/ 166 h 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07" h="485">
                  <a:moveTo>
                    <a:pt x="140" y="0"/>
                  </a:moveTo>
                  <a:cubicBezTo>
                    <a:pt x="141" y="4"/>
                    <a:pt x="143" y="7"/>
                    <a:pt x="142" y="12"/>
                  </a:cubicBezTo>
                  <a:cubicBezTo>
                    <a:pt x="142" y="17"/>
                    <a:pt x="144" y="28"/>
                    <a:pt x="146" y="31"/>
                  </a:cubicBezTo>
                  <a:cubicBezTo>
                    <a:pt x="149" y="34"/>
                    <a:pt x="152" y="39"/>
                    <a:pt x="153" y="42"/>
                  </a:cubicBezTo>
                  <a:cubicBezTo>
                    <a:pt x="154" y="46"/>
                    <a:pt x="156" y="50"/>
                    <a:pt x="157" y="54"/>
                  </a:cubicBezTo>
                  <a:cubicBezTo>
                    <a:pt x="157" y="59"/>
                    <a:pt x="158" y="65"/>
                    <a:pt x="159" y="67"/>
                  </a:cubicBezTo>
                  <a:cubicBezTo>
                    <a:pt x="160" y="69"/>
                    <a:pt x="166" y="75"/>
                    <a:pt x="169" y="76"/>
                  </a:cubicBezTo>
                  <a:cubicBezTo>
                    <a:pt x="171" y="78"/>
                    <a:pt x="169" y="81"/>
                    <a:pt x="163" y="82"/>
                  </a:cubicBezTo>
                  <a:cubicBezTo>
                    <a:pt x="157" y="82"/>
                    <a:pt x="154" y="83"/>
                    <a:pt x="151" y="84"/>
                  </a:cubicBezTo>
                  <a:cubicBezTo>
                    <a:pt x="149" y="86"/>
                    <a:pt x="143" y="88"/>
                    <a:pt x="139" y="100"/>
                  </a:cubicBezTo>
                  <a:cubicBezTo>
                    <a:pt x="136" y="113"/>
                    <a:pt x="137" y="116"/>
                    <a:pt x="140" y="122"/>
                  </a:cubicBezTo>
                  <a:cubicBezTo>
                    <a:pt x="143" y="128"/>
                    <a:pt x="145" y="135"/>
                    <a:pt x="145" y="135"/>
                  </a:cubicBezTo>
                  <a:cubicBezTo>
                    <a:pt x="145" y="135"/>
                    <a:pt x="137" y="133"/>
                    <a:pt x="136" y="131"/>
                  </a:cubicBezTo>
                  <a:cubicBezTo>
                    <a:pt x="134" y="129"/>
                    <a:pt x="128" y="126"/>
                    <a:pt x="128" y="126"/>
                  </a:cubicBezTo>
                  <a:cubicBezTo>
                    <a:pt x="128" y="126"/>
                    <a:pt x="129" y="140"/>
                    <a:pt x="132" y="144"/>
                  </a:cubicBezTo>
                  <a:cubicBezTo>
                    <a:pt x="135" y="147"/>
                    <a:pt x="137" y="147"/>
                    <a:pt x="135" y="150"/>
                  </a:cubicBezTo>
                  <a:cubicBezTo>
                    <a:pt x="132" y="152"/>
                    <a:pt x="128" y="149"/>
                    <a:pt x="127" y="155"/>
                  </a:cubicBezTo>
                  <a:cubicBezTo>
                    <a:pt x="127" y="160"/>
                    <a:pt x="128" y="160"/>
                    <a:pt x="126" y="162"/>
                  </a:cubicBezTo>
                  <a:cubicBezTo>
                    <a:pt x="123" y="163"/>
                    <a:pt x="124" y="163"/>
                    <a:pt x="126" y="168"/>
                  </a:cubicBezTo>
                  <a:cubicBezTo>
                    <a:pt x="128" y="173"/>
                    <a:pt x="135" y="175"/>
                    <a:pt x="137" y="180"/>
                  </a:cubicBezTo>
                  <a:cubicBezTo>
                    <a:pt x="138" y="184"/>
                    <a:pt x="142" y="186"/>
                    <a:pt x="144" y="193"/>
                  </a:cubicBezTo>
                  <a:cubicBezTo>
                    <a:pt x="147" y="200"/>
                    <a:pt x="152" y="213"/>
                    <a:pt x="157" y="216"/>
                  </a:cubicBezTo>
                  <a:cubicBezTo>
                    <a:pt x="161" y="220"/>
                    <a:pt x="170" y="218"/>
                    <a:pt x="169" y="214"/>
                  </a:cubicBezTo>
                  <a:cubicBezTo>
                    <a:pt x="168" y="211"/>
                    <a:pt x="169" y="205"/>
                    <a:pt x="174" y="204"/>
                  </a:cubicBezTo>
                  <a:cubicBezTo>
                    <a:pt x="178" y="203"/>
                    <a:pt x="183" y="207"/>
                    <a:pt x="183" y="211"/>
                  </a:cubicBezTo>
                  <a:cubicBezTo>
                    <a:pt x="183" y="215"/>
                    <a:pt x="186" y="217"/>
                    <a:pt x="189" y="218"/>
                  </a:cubicBezTo>
                  <a:cubicBezTo>
                    <a:pt x="192" y="220"/>
                    <a:pt x="199" y="224"/>
                    <a:pt x="201" y="222"/>
                  </a:cubicBezTo>
                  <a:cubicBezTo>
                    <a:pt x="202" y="221"/>
                    <a:pt x="207" y="219"/>
                    <a:pt x="211" y="220"/>
                  </a:cubicBezTo>
                  <a:cubicBezTo>
                    <a:pt x="214" y="222"/>
                    <a:pt x="222" y="228"/>
                    <a:pt x="218" y="231"/>
                  </a:cubicBezTo>
                  <a:cubicBezTo>
                    <a:pt x="215" y="235"/>
                    <a:pt x="211" y="234"/>
                    <a:pt x="210" y="234"/>
                  </a:cubicBezTo>
                  <a:cubicBezTo>
                    <a:pt x="209" y="234"/>
                    <a:pt x="209" y="237"/>
                    <a:pt x="210" y="241"/>
                  </a:cubicBezTo>
                  <a:cubicBezTo>
                    <a:pt x="210" y="244"/>
                    <a:pt x="213" y="245"/>
                    <a:pt x="216" y="251"/>
                  </a:cubicBezTo>
                  <a:cubicBezTo>
                    <a:pt x="219" y="256"/>
                    <a:pt x="221" y="257"/>
                    <a:pt x="228" y="260"/>
                  </a:cubicBezTo>
                  <a:cubicBezTo>
                    <a:pt x="236" y="264"/>
                    <a:pt x="243" y="260"/>
                    <a:pt x="245" y="264"/>
                  </a:cubicBezTo>
                  <a:cubicBezTo>
                    <a:pt x="246" y="268"/>
                    <a:pt x="248" y="275"/>
                    <a:pt x="245" y="278"/>
                  </a:cubicBezTo>
                  <a:cubicBezTo>
                    <a:pt x="242" y="281"/>
                    <a:pt x="237" y="278"/>
                    <a:pt x="237" y="288"/>
                  </a:cubicBezTo>
                  <a:cubicBezTo>
                    <a:pt x="238" y="297"/>
                    <a:pt x="237" y="301"/>
                    <a:pt x="240" y="305"/>
                  </a:cubicBezTo>
                  <a:cubicBezTo>
                    <a:pt x="243" y="309"/>
                    <a:pt x="264" y="317"/>
                    <a:pt x="264" y="319"/>
                  </a:cubicBezTo>
                  <a:cubicBezTo>
                    <a:pt x="265" y="322"/>
                    <a:pt x="258" y="320"/>
                    <a:pt x="258" y="325"/>
                  </a:cubicBezTo>
                  <a:cubicBezTo>
                    <a:pt x="258" y="329"/>
                    <a:pt x="258" y="331"/>
                    <a:pt x="258" y="336"/>
                  </a:cubicBezTo>
                  <a:cubicBezTo>
                    <a:pt x="258" y="342"/>
                    <a:pt x="260" y="344"/>
                    <a:pt x="263" y="348"/>
                  </a:cubicBezTo>
                  <a:cubicBezTo>
                    <a:pt x="266" y="352"/>
                    <a:pt x="276" y="357"/>
                    <a:pt x="278" y="363"/>
                  </a:cubicBezTo>
                  <a:cubicBezTo>
                    <a:pt x="280" y="370"/>
                    <a:pt x="283" y="404"/>
                    <a:pt x="283" y="404"/>
                  </a:cubicBezTo>
                  <a:cubicBezTo>
                    <a:pt x="283" y="404"/>
                    <a:pt x="276" y="400"/>
                    <a:pt x="271" y="399"/>
                  </a:cubicBezTo>
                  <a:cubicBezTo>
                    <a:pt x="266" y="398"/>
                    <a:pt x="258" y="393"/>
                    <a:pt x="251" y="388"/>
                  </a:cubicBezTo>
                  <a:cubicBezTo>
                    <a:pt x="244" y="383"/>
                    <a:pt x="240" y="387"/>
                    <a:pt x="226" y="378"/>
                  </a:cubicBezTo>
                  <a:cubicBezTo>
                    <a:pt x="212" y="369"/>
                    <a:pt x="193" y="359"/>
                    <a:pt x="182" y="353"/>
                  </a:cubicBezTo>
                  <a:cubicBezTo>
                    <a:pt x="170" y="347"/>
                    <a:pt x="151" y="329"/>
                    <a:pt x="144" y="321"/>
                  </a:cubicBezTo>
                  <a:cubicBezTo>
                    <a:pt x="137" y="313"/>
                    <a:pt x="139" y="302"/>
                    <a:pt x="135" y="297"/>
                  </a:cubicBezTo>
                  <a:cubicBezTo>
                    <a:pt x="131" y="292"/>
                    <a:pt x="124" y="290"/>
                    <a:pt x="122" y="288"/>
                  </a:cubicBezTo>
                  <a:cubicBezTo>
                    <a:pt x="120" y="285"/>
                    <a:pt x="125" y="285"/>
                    <a:pt x="126" y="281"/>
                  </a:cubicBezTo>
                  <a:cubicBezTo>
                    <a:pt x="126" y="277"/>
                    <a:pt x="122" y="274"/>
                    <a:pt x="125" y="270"/>
                  </a:cubicBezTo>
                  <a:cubicBezTo>
                    <a:pt x="128" y="266"/>
                    <a:pt x="130" y="261"/>
                    <a:pt x="128" y="258"/>
                  </a:cubicBezTo>
                  <a:cubicBezTo>
                    <a:pt x="126" y="255"/>
                    <a:pt x="125" y="237"/>
                    <a:pt x="119" y="231"/>
                  </a:cubicBezTo>
                  <a:cubicBezTo>
                    <a:pt x="113" y="226"/>
                    <a:pt x="111" y="218"/>
                    <a:pt x="111" y="212"/>
                  </a:cubicBezTo>
                  <a:cubicBezTo>
                    <a:pt x="111" y="206"/>
                    <a:pt x="110" y="201"/>
                    <a:pt x="107" y="197"/>
                  </a:cubicBezTo>
                  <a:cubicBezTo>
                    <a:pt x="104" y="192"/>
                    <a:pt x="105" y="184"/>
                    <a:pt x="101" y="181"/>
                  </a:cubicBezTo>
                  <a:cubicBezTo>
                    <a:pt x="97" y="178"/>
                    <a:pt x="98" y="176"/>
                    <a:pt x="97" y="170"/>
                  </a:cubicBezTo>
                  <a:cubicBezTo>
                    <a:pt x="97" y="163"/>
                    <a:pt x="102" y="159"/>
                    <a:pt x="98" y="155"/>
                  </a:cubicBezTo>
                  <a:cubicBezTo>
                    <a:pt x="95" y="150"/>
                    <a:pt x="92" y="147"/>
                    <a:pt x="92" y="144"/>
                  </a:cubicBezTo>
                  <a:cubicBezTo>
                    <a:pt x="91" y="140"/>
                    <a:pt x="88" y="143"/>
                    <a:pt x="83" y="139"/>
                  </a:cubicBezTo>
                  <a:cubicBezTo>
                    <a:pt x="77" y="134"/>
                    <a:pt x="69" y="128"/>
                    <a:pt x="67" y="124"/>
                  </a:cubicBezTo>
                  <a:cubicBezTo>
                    <a:pt x="66" y="120"/>
                    <a:pt x="66" y="115"/>
                    <a:pt x="68" y="113"/>
                  </a:cubicBezTo>
                  <a:cubicBezTo>
                    <a:pt x="70" y="111"/>
                    <a:pt x="70" y="107"/>
                    <a:pt x="66" y="110"/>
                  </a:cubicBezTo>
                  <a:cubicBezTo>
                    <a:pt x="62" y="113"/>
                    <a:pt x="57" y="121"/>
                    <a:pt x="56" y="125"/>
                  </a:cubicBezTo>
                  <a:cubicBezTo>
                    <a:pt x="55" y="130"/>
                    <a:pt x="56" y="133"/>
                    <a:pt x="61" y="138"/>
                  </a:cubicBezTo>
                  <a:cubicBezTo>
                    <a:pt x="66" y="143"/>
                    <a:pt x="67" y="147"/>
                    <a:pt x="72" y="145"/>
                  </a:cubicBezTo>
                  <a:cubicBezTo>
                    <a:pt x="78" y="143"/>
                    <a:pt x="80" y="149"/>
                    <a:pt x="78" y="152"/>
                  </a:cubicBezTo>
                  <a:cubicBezTo>
                    <a:pt x="75" y="154"/>
                    <a:pt x="73" y="156"/>
                    <a:pt x="73" y="158"/>
                  </a:cubicBezTo>
                  <a:cubicBezTo>
                    <a:pt x="67" y="157"/>
                    <a:pt x="67" y="157"/>
                    <a:pt x="67" y="157"/>
                  </a:cubicBezTo>
                  <a:cubicBezTo>
                    <a:pt x="67" y="153"/>
                    <a:pt x="67" y="153"/>
                    <a:pt x="67" y="153"/>
                  </a:cubicBezTo>
                  <a:cubicBezTo>
                    <a:pt x="59" y="155"/>
                    <a:pt x="59" y="155"/>
                    <a:pt x="59" y="155"/>
                  </a:cubicBezTo>
                  <a:cubicBezTo>
                    <a:pt x="57" y="144"/>
                    <a:pt x="57" y="144"/>
                    <a:pt x="57" y="144"/>
                  </a:cubicBezTo>
                  <a:cubicBezTo>
                    <a:pt x="54" y="138"/>
                    <a:pt x="54" y="138"/>
                    <a:pt x="54" y="138"/>
                  </a:cubicBezTo>
                  <a:cubicBezTo>
                    <a:pt x="46" y="140"/>
                    <a:pt x="46" y="140"/>
                    <a:pt x="46" y="140"/>
                  </a:cubicBezTo>
                  <a:cubicBezTo>
                    <a:pt x="37" y="135"/>
                    <a:pt x="37" y="135"/>
                    <a:pt x="37" y="135"/>
                  </a:cubicBezTo>
                  <a:cubicBezTo>
                    <a:pt x="34" y="130"/>
                    <a:pt x="34" y="130"/>
                    <a:pt x="34" y="130"/>
                  </a:cubicBezTo>
                  <a:cubicBezTo>
                    <a:pt x="27" y="123"/>
                    <a:pt x="27" y="123"/>
                    <a:pt x="27" y="123"/>
                  </a:cubicBezTo>
                  <a:cubicBezTo>
                    <a:pt x="20" y="123"/>
                    <a:pt x="20" y="123"/>
                    <a:pt x="20" y="123"/>
                  </a:cubicBezTo>
                  <a:cubicBezTo>
                    <a:pt x="19" y="119"/>
                    <a:pt x="19" y="119"/>
                    <a:pt x="19" y="119"/>
                  </a:cubicBezTo>
                  <a:cubicBezTo>
                    <a:pt x="12" y="115"/>
                    <a:pt x="12" y="115"/>
                    <a:pt x="12" y="115"/>
                  </a:cubicBezTo>
                  <a:cubicBezTo>
                    <a:pt x="11" y="105"/>
                    <a:pt x="11" y="105"/>
                    <a:pt x="11" y="105"/>
                  </a:cubicBezTo>
                  <a:cubicBezTo>
                    <a:pt x="0" y="104"/>
                    <a:pt x="0" y="104"/>
                    <a:pt x="0" y="104"/>
                  </a:cubicBezTo>
                  <a:cubicBezTo>
                    <a:pt x="1" y="94"/>
                    <a:pt x="1" y="94"/>
                    <a:pt x="1" y="94"/>
                  </a:cubicBezTo>
                  <a:cubicBezTo>
                    <a:pt x="5" y="89"/>
                    <a:pt x="5" y="89"/>
                    <a:pt x="5" y="89"/>
                  </a:cubicBezTo>
                  <a:cubicBezTo>
                    <a:pt x="14" y="82"/>
                    <a:pt x="14" y="82"/>
                    <a:pt x="14" y="82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4" y="76"/>
                    <a:pt x="14" y="76"/>
                    <a:pt x="14" y="76"/>
                  </a:cubicBezTo>
                  <a:cubicBezTo>
                    <a:pt x="23" y="75"/>
                    <a:pt x="23" y="75"/>
                    <a:pt x="23" y="75"/>
                  </a:cubicBezTo>
                  <a:cubicBezTo>
                    <a:pt x="26" y="66"/>
                    <a:pt x="26" y="66"/>
                    <a:pt x="26" y="66"/>
                  </a:cubicBezTo>
                  <a:cubicBezTo>
                    <a:pt x="27" y="59"/>
                    <a:pt x="27" y="59"/>
                    <a:pt x="27" y="59"/>
                  </a:cubicBezTo>
                  <a:cubicBezTo>
                    <a:pt x="40" y="56"/>
                    <a:pt x="40" y="56"/>
                    <a:pt x="40" y="56"/>
                  </a:cubicBezTo>
                  <a:cubicBezTo>
                    <a:pt x="43" y="48"/>
                    <a:pt x="43" y="48"/>
                    <a:pt x="43" y="48"/>
                  </a:cubicBezTo>
                  <a:cubicBezTo>
                    <a:pt x="55" y="49"/>
                    <a:pt x="55" y="49"/>
                    <a:pt x="55" y="49"/>
                  </a:cubicBezTo>
                  <a:cubicBezTo>
                    <a:pt x="67" y="45"/>
                    <a:pt x="67" y="45"/>
                    <a:pt x="67" y="45"/>
                  </a:cubicBezTo>
                  <a:cubicBezTo>
                    <a:pt x="72" y="57"/>
                    <a:pt x="72" y="57"/>
                    <a:pt x="72" y="57"/>
                  </a:cubicBezTo>
                  <a:cubicBezTo>
                    <a:pt x="78" y="65"/>
                    <a:pt x="78" y="65"/>
                    <a:pt x="78" y="65"/>
                  </a:cubicBezTo>
                  <a:cubicBezTo>
                    <a:pt x="85" y="58"/>
                    <a:pt x="85" y="58"/>
                    <a:pt x="85" y="58"/>
                  </a:cubicBezTo>
                  <a:cubicBezTo>
                    <a:pt x="89" y="57"/>
                    <a:pt x="89" y="57"/>
                    <a:pt x="89" y="57"/>
                  </a:cubicBezTo>
                  <a:cubicBezTo>
                    <a:pt x="98" y="51"/>
                    <a:pt x="98" y="51"/>
                    <a:pt x="98" y="51"/>
                  </a:cubicBezTo>
                  <a:cubicBezTo>
                    <a:pt x="101" y="54"/>
                    <a:pt x="101" y="54"/>
                    <a:pt x="101" y="54"/>
                  </a:cubicBezTo>
                  <a:cubicBezTo>
                    <a:pt x="106" y="52"/>
                    <a:pt x="106" y="52"/>
                    <a:pt x="106" y="52"/>
                  </a:cubicBezTo>
                  <a:cubicBezTo>
                    <a:pt x="114" y="35"/>
                    <a:pt x="114" y="35"/>
                    <a:pt x="114" y="35"/>
                  </a:cubicBezTo>
                  <a:cubicBezTo>
                    <a:pt x="110" y="30"/>
                    <a:pt x="110" y="30"/>
                    <a:pt x="110" y="30"/>
                  </a:cubicBezTo>
                  <a:cubicBezTo>
                    <a:pt x="116" y="22"/>
                    <a:pt x="116" y="22"/>
                    <a:pt x="116" y="22"/>
                  </a:cubicBezTo>
                  <a:cubicBezTo>
                    <a:pt x="119" y="4"/>
                    <a:pt x="119" y="4"/>
                    <a:pt x="119" y="4"/>
                  </a:cubicBezTo>
                  <a:cubicBezTo>
                    <a:pt x="125" y="3"/>
                    <a:pt x="125" y="3"/>
                    <a:pt x="125" y="3"/>
                  </a:cubicBezTo>
                  <a:cubicBezTo>
                    <a:pt x="129" y="7"/>
                    <a:pt x="129" y="7"/>
                    <a:pt x="129" y="7"/>
                  </a:cubicBezTo>
                  <a:cubicBezTo>
                    <a:pt x="136" y="5"/>
                    <a:pt x="136" y="5"/>
                    <a:pt x="136" y="5"/>
                  </a:cubicBezTo>
                  <a:cubicBezTo>
                    <a:pt x="140" y="0"/>
                    <a:pt x="140" y="0"/>
                    <a:pt x="140" y="0"/>
                  </a:cubicBezTo>
                  <a:close/>
                  <a:moveTo>
                    <a:pt x="304" y="479"/>
                  </a:moveTo>
                  <a:cubicBezTo>
                    <a:pt x="304" y="478"/>
                    <a:pt x="304" y="478"/>
                    <a:pt x="305" y="478"/>
                  </a:cubicBezTo>
                  <a:cubicBezTo>
                    <a:pt x="306" y="478"/>
                    <a:pt x="306" y="478"/>
                    <a:pt x="306" y="479"/>
                  </a:cubicBezTo>
                  <a:cubicBezTo>
                    <a:pt x="307" y="481"/>
                    <a:pt x="306" y="484"/>
                    <a:pt x="306" y="484"/>
                  </a:cubicBezTo>
                  <a:cubicBezTo>
                    <a:pt x="306" y="485"/>
                    <a:pt x="306" y="485"/>
                    <a:pt x="305" y="485"/>
                  </a:cubicBezTo>
                  <a:cubicBezTo>
                    <a:pt x="305" y="485"/>
                    <a:pt x="304" y="484"/>
                    <a:pt x="304" y="484"/>
                  </a:cubicBezTo>
                  <a:cubicBezTo>
                    <a:pt x="304" y="484"/>
                    <a:pt x="305" y="481"/>
                    <a:pt x="304" y="479"/>
                  </a:cubicBezTo>
                  <a:close/>
                  <a:moveTo>
                    <a:pt x="295" y="455"/>
                  </a:moveTo>
                  <a:cubicBezTo>
                    <a:pt x="298" y="456"/>
                    <a:pt x="306" y="462"/>
                    <a:pt x="302" y="463"/>
                  </a:cubicBezTo>
                  <a:cubicBezTo>
                    <a:pt x="299" y="464"/>
                    <a:pt x="296" y="465"/>
                    <a:pt x="295" y="462"/>
                  </a:cubicBezTo>
                  <a:cubicBezTo>
                    <a:pt x="294" y="458"/>
                    <a:pt x="295" y="455"/>
                    <a:pt x="295" y="455"/>
                  </a:cubicBezTo>
                  <a:close/>
                  <a:moveTo>
                    <a:pt x="282" y="418"/>
                  </a:moveTo>
                  <a:cubicBezTo>
                    <a:pt x="282" y="422"/>
                    <a:pt x="287" y="427"/>
                    <a:pt x="285" y="433"/>
                  </a:cubicBezTo>
                  <a:cubicBezTo>
                    <a:pt x="283" y="440"/>
                    <a:pt x="289" y="443"/>
                    <a:pt x="290" y="437"/>
                  </a:cubicBezTo>
                  <a:cubicBezTo>
                    <a:pt x="292" y="431"/>
                    <a:pt x="294" y="426"/>
                    <a:pt x="289" y="421"/>
                  </a:cubicBezTo>
                  <a:cubicBezTo>
                    <a:pt x="285" y="415"/>
                    <a:pt x="282" y="418"/>
                    <a:pt x="282" y="418"/>
                  </a:cubicBezTo>
                  <a:close/>
                  <a:moveTo>
                    <a:pt x="263" y="195"/>
                  </a:moveTo>
                  <a:cubicBezTo>
                    <a:pt x="263" y="195"/>
                    <a:pt x="260" y="198"/>
                    <a:pt x="261" y="201"/>
                  </a:cubicBezTo>
                  <a:cubicBezTo>
                    <a:pt x="261" y="204"/>
                    <a:pt x="278" y="203"/>
                    <a:pt x="282" y="202"/>
                  </a:cubicBezTo>
                  <a:cubicBezTo>
                    <a:pt x="286" y="200"/>
                    <a:pt x="280" y="195"/>
                    <a:pt x="278" y="196"/>
                  </a:cubicBezTo>
                  <a:cubicBezTo>
                    <a:pt x="275" y="196"/>
                    <a:pt x="265" y="195"/>
                    <a:pt x="263" y="195"/>
                  </a:cubicBezTo>
                  <a:close/>
                  <a:moveTo>
                    <a:pt x="149" y="166"/>
                  </a:moveTo>
                  <a:cubicBezTo>
                    <a:pt x="148" y="169"/>
                    <a:pt x="149" y="176"/>
                    <a:pt x="151" y="179"/>
                  </a:cubicBezTo>
                  <a:cubicBezTo>
                    <a:pt x="151" y="180"/>
                    <a:pt x="153" y="180"/>
                    <a:pt x="154" y="181"/>
                  </a:cubicBezTo>
                  <a:cubicBezTo>
                    <a:pt x="157" y="183"/>
                    <a:pt x="155" y="188"/>
                    <a:pt x="158" y="188"/>
                  </a:cubicBezTo>
                  <a:cubicBezTo>
                    <a:pt x="160" y="189"/>
                    <a:pt x="159" y="181"/>
                    <a:pt x="159" y="174"/>
                  </a:cubicBezTo>
                  <a:cubicBezTo>
                    <a:pt x="158" y="168"/>
                    <a:pt x="159" y="167"/>
                    <a:pt x="157" y="167"/>
                  </a:cubicBezTo>
                  <a:cubicBezTo>
                    <a:pt x="154" y="166"/>
                    <a:pt x="149" y="166"/>
                    <a:pt x="149" y="166"/>
                  </a:cubicBez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5" name="Freeform 58"/>
            <p:cNvSpPr>
              <a:spLocks/>
            </p:cNvSpPr>
            <p:nvPr/>
          </p:nvSpPr>
          <p:spPr bwMode="auto">
            <a:xfrm>
              <a:off x="4565" y="3720"/>
              <a:ext cx="211" cy="488"/>
            </a:xfrm>
            <a:custGeom>
              <a:avLst/>
              <a:gdLst>
                <a:gd name="T0" fmla="*/ 92 w 101"/>
                <a:gd name="T1" fmla="*/ 20 h 234"/>
                <a:gd name="T2" fmla="*/ 100 w 101"/>
                <a:gd name="T3" fmla="*/ 54 h 234"/>
                <a:gd name="T4" fmla="*/ 99 w 101"/>
                <a:gd name="T5" fmla="*/ 114 h 234"/>
                <a:gd name="T6" fmla="*/ 99 w 101"/>
                <a:gd name="T7" fmla="*/ 150 h 234"/>
                <a:gd name="T8" fmla="*/ 89 w 101"/>
                <a:gd name="T9" fmla="*/ 180 h 234"/>
                <a:gd name="T10" fmla="*/ 77 w 101"/>
                <a:gd name="T11" fmla="*/ 198 h 234"/>
                <a:gd name="T12" fmla="*/ 64 w 101"/>
                <a:gd name="T13" fmla="*/ 201 h 234"/>
                <a:gd name="T14" fmla="*/ 53 w 101"/>
                <a:gd name="T15" fmla="*/ 197 h 234"/>
                <a:gd name="T16" fmla="*/ 43 w 101"/>
                <a:gd name="T17" fmla="*/ 206 h 234"/>
                <a:gd name="T18" fmla="*/ 43 w 101"/>
                <a:gd name="T19" fmla="*/ 223 h 234"/>
                <a:gd name="T20" fmla="*/ 38 w 101"/>
                <a:gd name="T21" fmla="*/ 234 h 234"/>
                <a:gd name="T22" fmla="*/ 36 w 101"/>
                <a:gd name="T23" fmla="*/ 218 h 234"/>
                <a:gd name="T24" fmla="*/ 28 w 101"/>
                <a:gd name="T25" fmla="*/ 198 h 234"/>
                <a:gd name="T26" fmla="*/ 3 w 101"/>
                <a:gd name="T27" fmla="*/ 172 h 234"/>
                <a:gd name="T28" fmla="*/ 9 w 101"/>
                <a:gd name="T29" fmla="*/ 150 h 234"/>
                <a:gd name="T30" fmla="*/ 31 w 101"/>
                <a:gd name="T31" fmla="*/ 135 h 234"/>
                <a:gd name="T32" fmla="*/ 30 w 101"/>
                <a:gd name="T33" fmla="*/ 116 h 234"/>
                <a:gd name="T34" fmla="*/ 26 w 101"/>
                <a:gd name="T35" fmla="*/ 97 h 234"/>
                <a:gd name="T36" fmla="*/ 31 w 101"/>
                <a:gd name="T37" fmla="*/ 89 h 234"/>
                <a:gd name="T38" fmla="*/ 31 w 101"/>
                <a:gd name="T39" fmla="*/ 73 h 234"/>
                <a:gd name="T40" fmla="*/ 43 w 101"/>
                <a:gd name="T41" fmla="*/ 71 h 234"/>
                <a:gd name="T42" fmla="*/ 56 w 101"/>
                <a:gd name="T43" fmla="*/ 70 h 234"/>
                <a:gd name="T44" fmla="*/ 67 w 101"/>
                <a:gd name="T45" fmla="*/ 60 h 234"/>
                <a:gd name="T46" fmla="*/ 63 w 101"/>
                <a:gd name="T47" fmla="*/ 50 h 234"/>
                <a:gd name="T48" fmla="*/ 74 w 101"/>
                <a:gd name="T49" fmla="*/ 39 h 234"/>
                <a:gd name="T50" fmla="*/ 74 w 101"/>
                <a:gd name="T51" fmla="*/ 21 h 234"/>
                <a:gd name="T52" fmla="*/ 68 w 101"/>
                <a:gd name="T53" fmla="*/ 26 h 234"/>
                <a:gd name="T54" fmla="*/ 59 w 101"/>
                <a:gd name="T55" fmla="*/ 21 h 234"/>
                <a:gd name="T56" fmla="*/ 53 w 101"/>
                <a:gd name="T57" fmla="*/ 16 h 234"/>
                <a:gd name="T58" fmla="*/ 62 w 101"/>
                <a:gd name="T59" fmla="*/ 1 h 234"/>
                <a:gd name="T60" fmla="*/ 74 w 101"/>
                <a:gd name="T61" fmla="*/ 6 h 234"/>
                <a:gd name="T62" fmla="*/ 81 w 101"/>
                <a:gd name="T63" fmla="*/ 15 h 234"/>
                <a:gd name="T64" fmla="*/ 92 w 101"/>
                <a:gd name="T65" fmla="*/ 17 h 2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1" h="234">
                  <a:moveTo>
                    <a:pt x="92" y="17"/>
                  </a:moveTo>
                  <a:cubicBezTo>
                    <a:pt x="92" y="18"/>
                    <a:pt x="92" y="19"/>
                    <a:pt x="92" y="20"/>
                  </a:cubicBezTo>
                  <a:cubicBezTo>
                    <a:pt x="94" y="31"/>
                    <a:pt x="91" y="32"/>
                    <a:pt x="95" y="37"/>
                  </a:cubicBezTo>
                  <a:cubicBezTo>
                    <a:pt x="99" y="43"/>
                    <a:pt x="99" y="49"/>
                    <a:pt x="100" y="54"/>
                  </a:cubicBezTo>
                  <a:cubicBezTo>
                    <a:pt x="100" y="60"/>
                    <a:pt x="97" y="83"/>
                    <a:pt x="98" y="93"/>
                  </a:cubicBezTo>
                  <a:cubicBezTo>
                    <a:pt x="99" y="103"/>
                    <a:pt x="101" y="104"/>
                    <a:pt x="99" y="114"/>
                  </a:cubicBezTo>
                  <a:cubicBezTo>
                    <a:pt x="96" y="124"/>
                    <a:pt x="95" y="123"/>
                    <a:pt x="97" y="127"/>
                  </a:cubicBezTo>
                  <a:cubicBezTo>
                    <a:pt x="99" y="131"/>
                    <a:pt x="99" y="145"/>
                    <a:pt x="99" y="150"/>
                  </a:cubicBezTo>
                  <a:cubicBezTo>
                    <a:pt x="98" y="156"/>
                    <a:pt x="96" y="165"/>
                    <a:pt x="94" y="171"/>
                  </a:cubicBezTo>
                  <a:cubicBezTo>
                    <a:pt x="91" y="177"/>
                    <a:pt x="89" y="175"/>
                    <a:pt x="89" y="180"/>
                  </a:cubicBezTo>
                  <a:cubicBezTo>
                    <a:pt x="88" y="184"/>
                    <a:pt x="84" y="189"/>
                    <a:pt x="82" y="191"/>
                  </a:cubicBezTo>
                  <a:cubicBezTo>
                    <a:pt x="81" y="193"/>
                    <a:pt x="79" y="198"/>
                    <a:pt x="77" y="198"/>
                  </a:cubicBezTo>
                  <a:cubicBezTo>
                    <a:pt x="75" y="198"/>
                    <a:pt x="71" y="197"/>
                    <a:pt x="69" y="199"/>
                  </a:cubicBezTo>
                  <a:cubicBezTo>
                    <a:pt x="67" y="201"/>
                    <a:pt x="66" y="200"/>
                    <a:pt x="64" y="201"/>
                  </a:cubicBezTo>
                  <a:cubicBezTo>
                    <a:pt x="62" y="202"/>
                    <a:pt x="60" y="204"/>
                    <a:pt x="59" y="202"/>
                  </a:cubicBezTo>
                  <a:cubicBezTo>
                    <a:pt x="58" y="199"/>
                    <a:pt x="54" y="195"/>
                    <a:pt x="53" y="197"/>
                  </a:cubicBezTo>
                  <a:cubicBezTo>
                    <a:pt x="52" y="200"/>
                    <a:pt x="50" y="202"/>
                    <a:pt x="48" y="200"/>
                  </a:cubicBezTo>
                  <a:cubicBezTo>
                    <a:pt x="46" y="199"/>
                    <a:pt x="43" y="203"/>
                    <a:pt x="43" y="206"/>
                  </a:cubicBezTo>
                  <a:cubicBezTo>
                    <a:pt x="44" y="208"/>
                    <a:pt x="44" y="212"/>
                    <a:pt x="43" y="213"/>
                  </a:cubicBezTo>
                  <a:cubicBezTo>
                    <a:pt x="41" y="215"/>
                    <a:pt x="44" y="223"/>
                    <a:pt x="43" y="223"/>
                  </a:cubicBezTo>
                  <a:cubicBezTo>
                    <a:pt x="41" y="224"/>
                    <a:pt x="39" y="225"/>
                    <a:pt x="38" y="227"/>
                  </a:cubicBezTo>
                  <a:cubicBezTo>
                    <a:pt x="38" y="228"/>
                    <a:pt x="39" y="231"/>
                    <a:pt x="38" y="234"/>
                  </a:cubicBezTo>
                  <a:cubicBezTo>
                    <a:pt x="34" y="232"/>
                    <a:pt x="31" y="230"/>
                    <a:pt x="30" y="228"/>
                  </a:cubicBezTo>
                  <a:cubicBezTo>
                    <a:pt x="29" y="225"/>
                    <a:pt x="32" y="222"/>
                    <a:pt x="36" y="218"/>
                  </a:cubicBezTo>
                  <a:cubicBezTo>
                    <a:pt x="40" y="214"/>
                    <a:pt x="36" y="214"/>
                    <a:pt x="35" y="210"/>
                  </a:cubicBezTo>
                  <a:cubicBezTo>
                    <a:pt x="33" y="207"/>
                    <a:pt x="30" y="203"/>
                    <a:pt x="28" y="198"/>
                  </a:cubicBezTo>
                  <a:cubicBezTo>
                    <a:pt x="25" y="193"/>
                    <a:pt x="21" y="187"/>
                    <a:pt x="17" y="182"/>
                  </a:cubicBezTo>
                  <a:cubicBezTo>
                    <a:pt x="14" y="176"/>
                    <a:pt x="6" y="175"/>
                    <a:pt x="3" y="172"/>
                  </a:cubicBezTo>
                  <a:cubicBezTo>
                    <a:pt x="0" y="169"/>
                    <a:pt x="4" y="166"/>
                    <a:pt x="9" y="162"/>
                  </a:cubicBezTo>
                  <a:cubicBezTo>
                    <a:pt x="13" y="158"/>
                    <a:pt x="7" y="156"/>
                    <a:pt x="9" y="150"/>
                  </a:cubicBezTo>
                  <a:cubicBezTo>
                    <a:pt x="12" y="144"/>
                    <a:pt x="26" y="147"/>
                    <a:pt x="31" y="145"/>
                  </a:cubicBezTo>
                  <a:cubicBezTo>
                    <a:pt x="37" y="142"/>
                    <a:pt x="33" y="139"/>
                    <a:pt x="31" y="135"/>
                  </a:cubicBezTo>
                  <a:cubicBezTo>
                    <a:pt x="29" y="132"/>
                    <a:pt x="30" y="129"/>
                    <a:pt x="32" y="126"/>
                  </a:cubicBezTo>
                  <a:cubicBezTo>
                    <a:pt x="34" y="124"/>
                    <a:pt x="30" y="118"/>
                    <a:pt x="30" y="116"/>
                  </a:cubicBezTo>
                  <a:cubicBezTo>
                    <a:pt x="29" y="115"/>
                    <a:pt x="29" y="110"/>
                    <a:pt x="29" y="107"/>
                  </a:cubicBezTo>
                  <a:cubicBezTo>
                    <a:pt x="29" y="104"/>
                    <a:pt x="27" y="100"/>
                    <a:pt x="26" y="97"/>
                  </a:cubicBezTo>
                  <a:cubicBezTo>
                    <a:pt x="25" y="96"/>
                    <a:pt x="24" y="94"/>
                    <a:pt x="23" y="92"/>
                  </a:cubicBezTo>
                  <a:cubicBezTo>
                    <a:pt x="31" y="89"/>
                    <a:pt x="31" y="89"/>
                    <a:pt x="31" y="89"/>
                  </a:cubicBezTo>
                  <a:cubicBezTo>
                    <a:pt x="28" y="82"/>
                    <a:pt x="28" y="82"/>
                    <a:pt x="28" y="82"/>
                  </a:cubicBezTo>
                  <a:cubicBezTo>
                    <a:pt x="31" y="73"/>
                    <a:pt x="31" y="73"/>
                    <a:pt x="31" y="73"/>
                  </a:cubicBezTo>
                  <a:cubicBezTo>
                    <a:pt x="35" y="67"/>
                    <a:pt x="35" y="67"/>
                    <a:pt x="35" y="67"/>
                  </a:cubicBezTo>
                  <a:cubicBezTo>
                    <a:pt x="43" y="71"/>
                    <a:pt x="43" y="71"/>
                    <a:pt x="43" y="71"/>
                  </a:cubicBezTo>
                  <a:cubicBezTo>
                    <a:pt x="51" y="68"/>
                    <a:pt x="51" y="68"/>
                    <a:pt x="51" y="68"/>
                  </a:cubicBezTo>
                  <a:cubicBezTo>
                    <a:pt x="56" y="70"/>
                    <a:pt x="56" y="70"/>
                    <a:pt x="56" y="70"/>
                  </a:cubicBezTo>
                  <a:cubicBezTo>
                    <a:pt x="60" y="67"/>
                    <a:pt x="60" y="67"/>
                    <a:pt x="60" y="67"/>
                  </a:cubicBezTo>
                  <a:cubicBezTo>
                    <a:pt x="67" y="60"/>
                    <a:pt x="67" y="60"/>
                    <a:pt x="67" y="60"/>
                  </a:cubicBezTo>
                  <a:cubicBezTo>
                    <a:pt x="65" y="51"/>
                    <a:pt x="65" y="51"/>
                    <a:pt x="65" y="51"/>
                  </a:cubicBezTo>
                  <a:cubicBezTo>
                    <a:pt x="63" y="50"/>
                    <a:pt x="63" y="50"/>
                    <a:pt x="63" y="50"/>
                  </a:cubicBezTo>
                  <a:cubicBezTo>
                    <a:pt x="67" y="42"/>
                    <a:pt x="67" y="42"/>
                    <a:pt x="67" y="42"/>
                  </a:cubicBezTo>
                  <a:cubicBezTo>
                    <a:pt x="74" y="39"/>
                    <a:pt x="74" y="39"/>
                    <a:pt x="74" y="39"/>
                  </a:cubicBezTo>
                  <a:cubicBezTo>
                    <a:pt x="75" y="28"/>
                    <a:pt x="75" y="28"/>
                    <a:pt x="75" y="28"/>
                  </a:cubicBezTo>
                  <a:cubicBezTo>
                    <a:pt x="74" y="21"/>
                    <a:pt x="74" y="21"/>
                    <a:pt x="74" y="21"/>
                  </a:cubicBezTo>
                  <a:cubicBezTo>
                    <a:pt x="71" y="22"/>
                    <a:pt x="71" y="22"/>
                    <a:pt x="71" y="22"/>
                  </a:cubicBezTo>
                  <a:cubicBezTo>
                    <a:pt x="68" y="26"/>
                    <a:pt x="68" y="26"/>
                    <a:pt x="68" y="26"/>
                  </a:cubicBezTo>
                  <a:cubicBezTo>
                    <a:pt x="63" y="26"/>
                    <a:pt x="63" y="26"/>
                    <a:pt x="63" y="26"/>
                  </a:cubicBezTo>
                  <a:cubicBezTo>
                    <a:pt x="59" y="21"/>
                    <a:pt x="59" y="21"/>
                    <a:pt x="59" y="21"/>
                  </a:cubicBezTo>
                  <a:cubicBezTo>
                    <a:pt x="54" y="22"/>
                    <a:pt x="54" y="22"/>
                    <a:pt x="54" y="22"/>
                  </a:cubicBezTo>
                  <a:cubicBezTo>
                    <a:pt x="53" y="16"/>
                    <a:pt x="53" y="16"/>
                    <a:pt x="53" y="16"/>
                  </a:cubicBezTo>
                  <a:cubicBezTo>
                    <a:pt x="61" y="11"/>
                    <a:pt x="61" y="11"/>
                    <a:pt x="61" y="11"/>
                  </a:cubicBezTo>
                  <a:cubicBezTo>
                    <a:pt x="62" y="1"/>
                    <a:pt x="62" y="1"/>
                    <a:pt x="62" y="1"/>
                  </a:cubicBezTo>
                  <a:cubicBezTo>
                    <a:pt x="66" y="0"/>
                    <a:pt x="66" y="0"/>
                    <a:pt x="66" y="0"/>
                  </a:cubicBezTo>
                  <a:cubicBezTo>
                    <a:pt x="74" y="6"/>
                    <a:pt x="74" y="6"/>
                    <a:pt x="74" y="6"/>
                  </a:cubicBezTo>
                  <a:cubicBezTo>
                    <a:pt x="82" y="9"/>
                    <a:pt x="82" y="9"/>
                    <a:pt x="82" y="9"/>
                  </a:cubicBezTo>
                  <a:cubicBezTo>
                    <a:pt x="81" y="15"/>
                    <a:pt x="81" y="15"/>
                    <a:pt x="81" y="15"/>
                  </a:cubicBezTo>
                  <a:cubicBezTo>
                    <a:pt x="87" y="20"/>
                    <a:pt x="87" y="20"/>
                    <a:pt x="87" y="20"/>
                  </a:cubicBezTo>
                  <a:lnTo>
                    <a:pt x="92" y="1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6" name="Freeform 59"/>
            <p:cNvSpPr>
              <a:spLocks noEditPoints="1"/>
            </p:cNvSpPr>
            <p:nvPr/>
          </p:nvSpPr>
          <p:spPr bwMode="auto">
            <a:xfrm>
              <a:off x="4142" y="2930"/>
              <a:ext cx="615" cy="982"/>
            </a:xfrm>
            <a:custGeom>
              <a:avLst/>
              <a:gdLst>
                <a:gd name="T0" fmla="*/ 137 w 295"/>
                <a:gd name="T1" fmla="*/ 58 h 471"/>
                <a:gd name="T2" fmla="*/ 112 w 295"/>
                <a:gd name="T3" fmla="*/ 142 h 471"/>
                <a:gd name="T4" fmla="*/ 102 w 295"/>
                <a:gd name="T5" fmla="*/ 255 h 471"/>
                <a:gd name="T6" fmla="*/ 142 w 295"/>
                <a:gd name="T7" fmla="*/ 260 h 471"/>
                <a:gd name="T8" fmla="*/ 154 w 295"/>
                <a:gd name="T9" fmla="*/ 271 h 471"/>
                <a:gd name="T10" fmla="*/ 161 w 295"/>
                <a:gd name="T11" fmla="*/ 237 h 471"/>
                <a:gd name="T12" fmla="*/ 215 w 295"/>
                <a:gd name="T13" fmla="*/ 233 h 471"/>
                <a:gd name="T14" fmla="*/ 234 w 295"/>
                <a:gd name="T15" fmla="*/ 256 h 471"/>
                <a:gd name="T16" fmla="*/ 253 w 295"/>
                <a:gd name="T17" fmla="*/ 301 h 471"/>
                <a:gd name="T18" fmla="*/ 293 w 295"/>
                <a:gd name="T19" fmla="*/ 358 h 471"/>
                <a:gd name="T20" fmla="*/ 284 w 295"/>
                <a:gd name="T21" fmla="*/ 394 h 471"/>
                <a:gd name="T22" fmla="*/ 265 w 295"/>
                <a:gd name="T23" fmla="*/ 380 h 471"/>
                <a:gd name="T24" fmla="*/ 262 w 295"/>
                <a:gd name="T25" fmla="*/ 400 h 471"/>
                <a:gd name="T26" fmla="*/ 277 w 295"/>
                <a:gd name="T27" fmla="*/ 400 h 471"/>
                <a:gd name="T28" fmla="*/ 266 w 295"/>
                <a:gd name="T29" fmla="*/ 429 h 471"/>
                <a:gd name="T30" fmla="*/ 259 w 295"/>
                <a:gd name="T31" fmla="*/ 449 h 471"/>
                <a:gd name="T32" fmla="*/ 234 w 295"/>
                <a:gd name="T33" fmla="*/ 452 h 471"/>
                <a:gd name="T34" fmla="*/ 224 w 295"/>
                <a:gd name="T35" fmla="*/ 465 h 471"/>
                <a:gd name="T36" fmla="*/ 216 w 295"/>
                <a:gd name="T37" fmla="*/ 436 h 471"/>
                <a:gd name="T38" fmla="*/ 196 w 295"/>
                <a:gd name="T39" fmla="*/ 417 h 471"/>
                <a:gd name="T40" fmla="*/ 171 w 295"/>
                <a:gd name="T41" fmla="*/ 424 h 471"/>
                <a:gd name="T42" fmla="*/ 148 w 295"/>
                <a:gd name="T43" fmla="*/ 442 h 471"/>
                <a:gd name="T44" fmla="*/ 134 w 295"/>
                <a:gd name="T45" fmla="*/ 427 h 471"/>
                <a:gd name="T46" fmla="*/ 119 w 295"/>
                <a:gd name="T47" fmla="*/ 419 h 471"/>
                <a:gd name="T48" fmla="*/ 106 w 295"/>
                <a:gd name="T49" fmla="*/ 389 h 471"/>
                <a:gd name="T50" fmla="*/ 116 w 295"/>
                <a:gd name="T51" fmla="*/ 367 h 471"/>
                <a:gd name="T52" fmla="*/ 114 w 295"/>
                <a:gd name="T53" fmla="*/ 339 h 471"/>
                <a:gd name="T54" fmla="*/ 135 w 295"/>
                <a:gd name="T55" fmla="*/ 323 h 471"/>
                <a:gd name="T56" fmla="*/ 111 w 295"/>
                <a:gd name="T57" fmla="*/ 313 h 471"/>
                <a:gd name="T58" fmla="*/ 96 w 295"/>
                <a:gd name="T59" fmla="*/ 330 h 471"/>
                <a:gd name="T60" fmla="*/ 62 w 295"/>
                <a:gd name="T61" fmla="*/ 336 h 471"/>
                <a:gd name="T62" fmla="*/ 52 w 295"/>
                <a:gd name="T63" fmla="*/ 311 h 471"/>
                <a:gd name="T64" fmla="*/ 62 w 295"/>
                <a:gd name="T65" fmla="*/ 278 h 471"/>
                <a:gd name="T66" fmla="*/ 39 w 295"/>
                <a:gd name="T67" fmla="*/ 284 h 471"/>
                <a:gd name="T68" fmla="*/ 26 w 295"/>
                <a:gd name="T69" fmla="*/ 273 h 471"/>
                <a:gd name="T70" fmla="*/ 18 w 295"/>
                <a:gd name="T71" fmla="*/ 251 h 471"/>
                <a:gd name="T72" fmla="*/ 10 w 295"/>
                <a:gd name="T73" fmla="*/ 238 h 471"/>
                <a:gd name="T74" fmla="*/ 6 w 295"/>
                <a:gd name="T75" fmla="*/ 221 h 471"/>
                <a:gd name="T76" fmla="*/ 0 w 295"/>
                <a:gd name="T77" fmla="*/ 196 h 471"/>
                <a:gd name="T78" fmla="*/ 10 w 295"/>
                <a:gd name="T79" fmla="*/ 174 h 471"/>
                <a:gd name="T80" fmla="*/ 26 w 295"/>
                <a:gd name="T81" fmla="*/ 158 h 471"/>
                <a:gd name="T82" fmla="*/ 43 w 295"/>
                <a:gd name="T83" fmla="*/ 129 h 471"/>
                <a:gd name="T84" fmla="*/ 38 w 295"/>
                <a:gd name="T85" fmla="*/ 105 h 471"/>
                <a:gd name="T86" fmla="*/ 32 w 295"/>
                <a:gd name="T87" fmla="*/ 75 h 471"/>
                <a:gd name="T88" fmla="*/ 24 w 295"/>
                <a:gd name="T89" fmla="*/ 36 h 471"/>
                <a:gd name="T90" fmla="*/ 57 w 295"/>
                <a:gd name="T91" fmla="*/ 32 h 471"/>
                <a:gd name="T92" fmla="*/ 74 w 295"/>
                <a:gd name="T93" fmla="*/ 9 h 471"/>
                <a:gd name="T94" fmla="*/ 119 w 295"/>
                <a:gd name="T95" fmla="*/ 11 h 471"/>
                <a:gd name="T96" fmla="*/ 116 w 295"/>
                <a:gd name="T97" fmla="*/ 30 h 471"/>
                <a:gd name="T98" fmla="*/ 142 w 295"/>
                <a:gd name="T99" fmla="*/ 35 h 471"/>
                <a:gd name="T100" fmla="*/ 130 w 295"/>
                <a:gd name="T101" fmla="*/ 240 h 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95" h="471">
                  <a:moveTo>
                    <a:pt x="152" y="42"/>
                  </a:moveTo>
                  <a:cubicBezTo>
                    <a:pt x="149" y="44"/>
                    <a:pt x="147" y="45"/>
                    <a:pt x="148" y="47"/>
                  </a:cubicBezTo>
                  <a:cubicBezTo>
                    <a:pt x="149" y="50"/>
                    <a:pt x="153" y="53"/>
                    <a:pt x="149" y="55"/>
                  </a:cubicBezTo>
                  <a:cubicBezTo>
                    <a:pt x="144" y="56"/>
                    <a:pt x="141" y="56"/>
                    <a:pt x="137" y="58"/>
                  </a:cubicBezTo>
                  <a:cubicBezTo>
                    <a:pt x="134" y="60"/>
                    <a:pt x="117" y="73"/>
                    <a:pt x="111" y="84"/>
                  </a:cubicBezTo>
                  <a:cubicBezTo>
                    <a:pt x="106" y="95"/>
                    <a:pt x="106" y="100"/>
                    <a:pt x="108" y="106"/>
                  </a:cubicBezTo>
                  <a:cubicBezTo>
                    <a:pt x="110" y="112"/>
                    <a:pt x="110" y="120"/>
                    <a:pt x="108" y="124"/>
                  </a:cubicBezTo>
                  <a:cubicBezTo>
                    <a:pt x="106" y="128"/>
                    <a:pt x="115" y="136"/>
                    <a:pt x="112" y="142"/>
                  </a:cubicBezTo>
                  <a:cubicBezTo>
                    <a:pt x="110" y="149"/>
                    <a:pt x="112" y="164"/>
                    <a:pt x="112" y="171"/>
                  </a:cubicBezTo>
                  <a:cubicBezTo>
                    <a:pt x="112" y="178"/>
                    <a:pt x="111" y="196"/>
                    <a:pt x="112" y="205"/>
                  </a:cubicBezTo>
                  <a:cubicBezTo>
                    <a:pt x="114" y="215"/>
                    <a:pt x="105" y="225"/>
                    <a:pt x="104" y="234"/>
                  </a:cubicBezTo>
                  <a:cubicBezTo>
                    <a:pt x="102" y="243"/>
                    <a:pt x="106" y="250"/>
                    <a:pt x="102" y="255"/>
                  </a:cubicBezTo>
                  <a:cubicBezTo>
                    <a:pt x="98" y="260"/>
                    <a:pt x="108" y="272"/>
                    <a:pt x="118" y="261"/>
                  </a:cubicBezTo>
                  <a:cubicBezTo>
                    <a:pt x="128" y="251"/>
                    <a:pt x="129" y="249"/>
                    <a:pt x="133" y="259"/>
                  </a:cubicBezTo>
                  <a:cubicBezTo>
                    <a:pt x="137" y="269"/>
                    <a:pt x="142" y="272"/>
                    <a:pt x="144" y="268"/>
                  </a:cubicBezTo>
                  <a:cubicBezTo>
                    <a:pt x="145" y="264"/>
                    <a:pt x="146" y="265"/>
                    <a:pt x="142" y="260"/>
                  </a:cubicBezTo>
                  <a:cubicBezTo>
                    <a:pt x="139" y="256"/>
                    <a:pt x="140" y="248"/>
                    <a:pt x="143" y="253"/>
                  </a:cubicBezTo>
                  <a:cubicBezTo>
                    <a:pt x="147" y="258"/>
                    <a:pt x="149" y="260"/>
                    <a:pt x="150" y="259"/>
                  </a:cubicBezTo>
                  <a:cubicBezTo>
                    <a:pt x="151" y="258"/>
                    <a:pt x="155" y="256"/>
                    <a:pt x="155" y="260"/>
                  </a:cubicBezTo>
                  <a:cubicBezTo>
                    <a:pt x="155" y="263"/>
                    <a:pt x="151" y="270"/>
                    <a:pt x="154" y="271"/>
                  </a:cubicBezTo>
                  <a:cubicBezTo>
                    <a:pt x="156" y="272"/>
                    <a:pt x="164" y="265"/>
                    <a:pt x="163" y="262"/>
                  </a:cubicBezTo>
                  <a:cubicBezTo>
                    <a:pt x="163" y="260"/>
                    <a:pt x="163" y="257"/>
                    <a:pt x="164" y="254"/>
                  </a:cubicBezTo>
                  <a:cubicBezTo>
                    <a:pt x="165" y="252"/>
                    <a:pt x="164" y="246"/>
                    <a:pt x="160" y="244"/>
                  </a:cubicBezTo>
                  <a:cubicBezTo>
                    <a:pt x="157" y="241"/>
                    <a:pt x="158" y="238"/>
                    <a:pt x="161" y="237"/>
                  </a:cubicBezTo>
                  <a:cubicBezTo>
                    <a:pt x="164" y="237"/>
                    <a:pt x="170" y="234"/>
                    <a:pt x="170" y="232"/>
                  </a:cubicBezTo>
                  <a:cubicBezTo>
                    <a:pt x="171" y="230"/>
                    <a:pt x="178" y="227"/>
                    <a:pt x="183" y="229"/>
                  </a:cubicBezTo>
                  <a:cubicBezTo>
                    <a:pt x="188" y="231"/>
                    <a:pt x="191" y="232"/>
                    <a:pt x="197" y="232"/>
                  </a:cubicBezTo>
                  <a:cubicBezTo>
                    <a:pt x="203" y="231"/>
                    <a:pt x="215" y="229"/>
                    <a:pt x="215" y="233"/>
                  </a:cubicBezTo>
                  <a:cubicBezTo>
                    <a:pt x="215" y="237"/>
                    <a:pt x="217" y="240"/>
                    <a:pt x="215" y="241"/>
                  </a:cubicBezTo>
                  <a:cubicBezTo>
                    <a:pt x="214" y="243"/>
                    <a:pt x="222" y="246"/>
                    <a:pt x="225" y="247"/>
                  </a:cubicBezTo>
                  <a:cubicBezTo>
                    <a:pt x="228" y="248"/>
                    <a:pt x="229" y="250"/>
                    <a:pt x="230" y="252"/>
                  </a:cubicBezTo>
                  <a:cubicBezTo>
                    <a:pt x="231" y="255"/>
                    <a:pt x="233" y="254"/>
                    <a:pt x="234" y="256"/>
                  </a:cubicBezTo>
                  <a:cubicBezTo>
                    <a:pt x="236" y="257"/>
                    <a:pt x="238" y="254"/>
                    <a:pt x="239" y="260"/>
                  </a:cubicBezTo>
                  <a:cubicBezTo>
                    <a:pt x="240" y="266"/>
                    <a:pt x="241" y="267"/>
                    <a:pt x="241" y="272"/>
                  </a:cubicBezTo>
                  <a:cubicBezTo>
                    <a:pt x="242" y="276"/>
                    <a:pt x="244" y="280"/>
                    <a:pt x="244" y="281"/>
                  </a:cubicBezTo>
                  <a:cubicBezTo>
                    <a:pt x="244" y="282"/>
                    <a:pt x="248" y="295"/>
                    <a:pt x="253" y="301"/>
                  </a:cubicBezTo>
                  <a:cubicBezTo>
                    <a:pt x="259" y="308"/>
                    <a:pt x="266" y="307"/>
                    <a:pt x="268" y="313"/>
                  </a:cubicBezTo>
                  <a:cubicBezTo>
                    <a:pt x="269" y="319"/>
                    <a:pt x="271" y="318"/>
                    <a:pt x="273" y="322"/>
                  </a:cubicBezTo>
                  <a:cubicBezTo>
                    <a:pt x="275" y="325"/>
                    <a:pt x="276" y="328"/>
                    <a:pt x="279" y="334"/>
                  </a:cubicBezTo>
                  <a:cubicBezTo>
                    <a:pt x="281" y="340"/>
                    <a:pt x="292" y="353"/>
                    <a:pt x="293" y="358"/>
                  </a:cubicBezTo>
                  <a:cubicBezTo>
                    <a:pt x="293" y="362"/>
                    <a:pt x="289" y="370"/>
                    <a:pt x="291" y="380"/>
                  </a:cubicBezTo>
                  <a:cubicBezTo>
                    <a:pt x="292" y="390"/>
                    <a:pt x="293" y="388"/>
                    <a:pt x="295" y="396"/>
                  </a:cubicBezTo>
                  <a:cubicBezTo>
                    <a:pt x="290" y="399"/>
                    <a:pt x="290" y="399"/>
                    <a:pt x="290" y="399"/>
                  </a:cubicBezTo>
                  <a:cubicBezTo>
                    <a:pt x="284" y="394"/>
                    <a:pt x="284" y="394"/>
                    <a:pt x="284" y="394"/>
                  </a:cubicBezTo>
                  <a:cubicBezTo>
                    <a:pt x="285" y="388"/>
                    <a:pt x="285" y="388"/>
                    <a:pt x="285" y="388"/>
                  </a:cubicBezTo>
                  <a:cubicBezTo>
                    <a:pt x="277" y="385"/>
                    <a:pt x="277" y="385"/>
                    <a:pt x="277" y="385"/>
                  </a:cubicBezTo>
                  <a:cubicBezTo>
                    <a:pt x="269" y="379"/>
                    <a:pt x="269" y="379"/>
                    <a:pt x="269" y="379"/>
                  </a:cubicBezTo>
                  <a:cubicBezTo>
                    <a:pt x="265" y="380"/>
                    <a:pt x="265" y="380"/>
                    <a:pt x="265" y="380"/>
                  </a:cubicBezTo>
                  <a:cubicBezTo>
                    <a:pt x="264" y="390"/>
                    <a:pt x="264" y="390"/>
                    <a:pt x="264" y="390"/>
                  </a:cubicBezTo>
                  <a:cubicBezTo>
                    <a:pt x="256" y="395"/>
                    <a:pt x="256" y="395"/>
                    <a:pt x="256" y="395"/>
                  </a:cubicBezTo>
                  <a:cubicBezTo>
                    <a:pt x="257" y="401"/>
                    <a:pt x="257" y="401"/>
                    <a:pt x="257" y="401"/>
                  </a:cubicBezTo>
                  <a:cubicBezTo>
                    <a:pt x="262" y="400"/>
                    <a:pt x="262" y="400"/>
                    <a:pt x="262" y="400"/>
                  </a:cubicBezTo>
                  <a:cubicBezTo>
                    <a:pt x="266" y="405"/>
                    <a:pt x="266" y="405"/>
                    <a:pt x="266" y="405"/>
                  </a:cubicBezTo>
                  <a:cubicBezTo>
                    <a:pt x="271" y="405"/>
                    <a:pt x="271" y="405"/>
                    <a:pt x="271" y="405"/>
                  </a:cubicBezTo>
                  <a:cubicBezTo>
                    <a:pt x="274" y="401"/>
                    <a:pt x="274" y="401"/>
                    <a:pt x="274" y="401"/>
                  </a:cubicBezTo>
                  <a:cubicBezTo>
                    <a:pt x="277" y="400"/>
                    <a:pt x="277" y="400"/>
                    <a:pt x="277" y="400"/>
                  </a:cubicBezTo>
                  <a:cubicBezTo>
                    <a:pt x="278" y="407"/>
                    <a:pt x="278" y="407"/>
                    <a:pt x="278" y="407"/>
                  </a:cubicBezTo>
                  <a:cubicBezTo>
                    <a:pt x="277" y="418"/>
                    <a:pt x="277" y="418"/>
                    <a:pt x="277" y="418"/>
                  </a:cubicBezTo>
                  <a:cubicBezTo>
                    <a:pt x="270" y="421"/>
                    <a:pt x="270" y="421"/>
                    <a:pt x="270" y="421"/>
                  </a:cubicBezTo>
                  <a:cubicBezTo>
                    <a:pt x="266" y="429"/>
                    <a:pt x="266" y="429"/>
                    <a:pt x="266" y="429"/>
                  </a:cubicBezTo>
                  <a:cubicBezTo>
                    <a:pt x="268" y="430"/>
                    <a:pt x="268" y="430"/>
                    <a:pt x="268" y="430"/>
                  </a:cubicBezTo>
                  <a:cubicBezTo>
                    <a:pt x="270" y="439"/>
                    <a:pt x="270" y="439"/>
                    <a:pt x="270" y="439"/>
                  </a:cubicBezTo>
                  <a:cubicBezTo>
                    <a:pt x="263" y="446"/>
                    <a:pt x="263" y="446"/>
                    <a:pt x="263" y="446"/>
                  </a:cubicBezTo>
                  <a:cubicBezTo>
                    <a:pt x="259" y="449"/>
                    <a:pt x="259" y="449"/>
                    <a:pt x="259" y="449"/>
                  </a:cubicBezTo>
                  <a:cubicBezTo>
                    <a:pt x="254" y="447"/>
                    <a:pt x="254" y="447"/>
                    <a:pt x="254" y="447"/>
                  </a:cubicBezTo>
                  <a:cubicBezTo>
                    <a:pt x="246" y="450"/>
                    <a:pt x="246" y="450"/>
                    <a:pt x="246" y="450"/>
                  </a:cubicBezTo>
                  <a:cubicBezTo>
                    <a:pt x="238" y="446"/>
                    <a:pt x="238" y="446"/>
                    <a:pt x="238" y="446"/>
                  </a:cubicBezTo>
                  <a:cubicBezTo>
                    <a:pt x="234" y="452"/>
                    <a:pt x="234" y="452"/>
                    <a:pt x="234" y="452"/>
                  </a:cubicBezTo>
                  <a:cubicBezTo>
                    <a:pt x="231" y="461"/>
                    <a:pt x="231" y="461"/>
                    <a:pt x="231" y="461"/>
                  </a:cubicBezTo>
                  <a:cubicBezTo>
                    <a:pt x="234" y="468"/>
                    <a:pt x="234" y="468"/>
                    <a:pt x="234" y="468"/>
                  </a:cubicBezTo>
                  <a:cubicBezTo>
                    <a:pt x="226" y="471"/>
                    <a:pt x="226" y="471"/>
                    <a:pt x="226" y="471"/>
                  </a:cubicBezTo>
                  <a:cubicBezTo>
                    <a:pt x="225" y="470"/>
                    <a:pt x="225" y="467"/>
                    <a:pt x="224" y="465"/>
                  </a:cubicBezTo>
                  <a:cubicBezTo>
                    <a:pt x="222" y="459"/>
                    <a:pt x="224" y="460"/>
                    <a:pt x="221" y="454"/>
                  </a:cubicBezTo>
                  <a:cubicBezTo>
                    <a:pt x="218" y="449"/>
                    <a:pt x="221" y="450"/>
                    <a:pt x="222" y="445"/>
                  </a:cubicBezTo>
                  <a:cubicBezTo>
                    <a:pt x="222" y="439"/>
                    <a:pt x="222" y="436"/>
                    <a:pt x="218" y="436"/>
                  </a:cubicBezTo>
                  <a:cubicBezTo>
                    <a:pt x="217" y="436"/>
                    <a:pt x="217" y="436"/>
                    <a:pt x="216" y="436"/>
                  </a:cubicBezTo>
                  <a:cubicBezTo>
                    <a:pt x="217" y="410"/>
                    <a:pt x="217" y="410"/>
                    <a:pt x="217" y="410"/>
                  </a:cubicBezTo>
                  <a:cubicBezTo>
                    <a:pt x="214" y="409"/>
                    <a:pt x="214" y="409"/>
                    <a:pt x="214" y="409"/>
                  </a:cubicBezTo>
                  <a:cubicBezTo>
                    <a:pt x="208" y="415"/>
                    <a:pt x="208" y="415"/>
                    <a:pt x="208" y="415"/>
                  </a:cubicBezTo>
                  <a:cubicBezTo>
                    <a:pt x="196" y="417"/>
                    <a:pt x="196" y="417"/>
                    <a:pt x="196" y="417"/>
                  </a:cubicBezTo>
                  <a:cubicBezTo>
                    <a:pt x="191" y="424"/>
                    <a:pt x="191" y="424"/>
                    <a:pt x="191" y="424"/>
                  </a:cubicBezTo>
                  <a:cubicBezTo>
                    <a:pt x="186" y="425"/>
                    <a:pt x="186" y="425"/>
                    <a:pt x="186" y="425"/>
                  </a:cubicBezTo>
                  <a:cubicBezTo>
                    <a:pt x="180" y="429"/>
                    <a:pt x="180" y="429"/>
                    <a:pt x="180" y="429"/>
                  </a:cubicBezTo>
                  <a:cubicBezTo>
                    <a:pt x="171" y="424"/>
                    <a:pt x="171" y="424"/>
                    <a:pt x="171" y="424"/>
                  </a:cubicBezTo>
                  <a:cubicBezTo>
                    <a:pt x="165" y="427"/>
                    <a:pt x="165" y="427"/>
                    <a:pt x="165" y="427"/>
                  </a:cubicBezTo>
                  <a:cubicBezTo>
                    <a:pt x="154" y="426"/>
                    <a:pt x="154" y="426"/>
                    <a:pt x="154" y="426"/>
                  </a:cubicBezTo>
                  <a:cubicBezTo>
                    <a:pt x="154" y="436"/>
                    <a:pt x="154" y="436"/>
                    <a:pt x="154" y="436"/>
                  </a:cubicBezTo>
                  <a:cubicBezTo>
                    <a:pt x="148" y="442"/>
                    <a:pt x="148" y="442"/>
                    <a:pt x="148" y="442"/>
                  </a:cubicBezTo>
                  <a:cubicBezTo>
                    <a:pt x="142" y="443"/>
                    <a:pt x="142" y="443"/>
                    <a:pt x="142" y="443"/>
                  </a:cubicBezTo>
                  <a:cubicBezTo>
                    <a:pt x="143" y="434"/>
                    <a:pt x="143" y="434"/>
                    <a:pt x="143" y="434"/>
                  </a:cubicBezTo>
                  <a:cubicBezTo>
                    <a:pt x="136" y="432"/>
                    <a:pt x="136" y="432"/>
                    <a:pt x="136" y="432"/>
                  </a:cubicBezTo>
                  <a:cubicBezTo>
                    <a:pt x="134" y="427"/>
                    <a:pt x="134" y="427"/>
                    <a:pt x="134" y="427"/>
                  </a:cubicBezTo>
                  <a:cubicBezTo>
                    <a:pt x="130" y="422"/>
                    <a:pt x="130" y="422"/>
                    <a:pt x="130" y="422"/>
                  </a:cubicBezTo>
                  <a:cubicBezTo>
                    <a:pt x="129" y="417"/>
                    <a:pt x="129" y="417"/>
                    <a:pt x="129" y="417"/>
                  </a:cubicBezTo>
                  <a:cubicBezTo>
                    <a:pt x="124" y="415"/>
                    <a:pt x="124" y="415"/>
                    <a:pt x="124" y="415"/>
                  </a:cubicBezTo>
                  <a:cubicBezTo>
                    <a:pt x="119" y="419"/>
                    <a:pt x="119" y="419"/>
                    <a:pt x="119" y="419"/>
                  </a:cubicBezTo>
                  <a:cubicBezTo>
                    <a:pt x="115" y="413"/>
                    <a:pt x="115" y="413"/>
                    <a:pt x="115" y="413"/>
                  </a:cubicBezTo>
                  <a:cubicBezTo>
                    <a:pt x="107" y="409"/>
                    <a:pt x="107" y="409"/>
                    <a:pt x="107" y="409"/>
                  </a:cubicBezTo>
                  <a:cubicBezTo>
                    <a:pt x="104" y="397"/>
                    <a:pt x="104" y="397"/>
                    <a:pt x="104" y="397"/>
                  </a:cubicBezTo>
                  <a:cubicBezTo>
                    <a:pt x="106" y="389"/>
                    <a:pt x="106" y="389"/>
                    <a:pt x="106" y="389"/>
                  </a:cubicBezTo>
                  <a:cubicBezTo>
                    <a:pt x="104" y="383"/>
                    <a:pt x="104" y="383"/>
                    <a:pt x="104" y="383"/>
                  </a:cubicBezTo>
                  <a:cubicBezTo>
                    <a:pt x="109" y="378"/>
                    <a:pt x="109" y="378"/>
                    <a:pt x="109" y="378"/>
                  </a:cubicBezTo>
                  <a:cubicBezTo>
                    <a:pt x="109" y="372"/>
                    <a:pt x="109" y="372"/>
                    <a:pt x="109" y="372"/>
                  </a:cubicBezTo>
                  <a:cubicBezTo>
                    <a:pt x="116" y="367"/>
                    <a:pt x="116" y="367"/>
                    <a:pt x="116" y="367"/>
                  </a:cubicBezTo>
                  <a:cubicBezTo>
                    <a:pt x="115" y="356"/>
                    <a:pt x="115" y="356"/>
                    <a:pt x="115" y="356"/>
                  </a:cubicBezTo>
                  <a:cubicBezTo>
                    <a:pt x="122" y="352"/>
                    <a:pt x="122" y="352"/>
                    <a:pt x="122" y="352"/>
                  </a:cubicBezTo>
                  <a:cubicBezTo>
                    <a:pt x="122" y="347"/>
                    <a:pt x="122" y="347"/>
                    <a:pt x="122" y="347"/>
                  </a:cubicBezTo>
                  <a:cubicBezTo>
                    <a:pt x="114" y="339"/>
                    <a:pt x="114" y="339"/>
                    <a:pt x="114" y="339"/>
                  </a:cubicBezTo>
                  <a:cubicBezTo>
                    <a:pt x="117" y="335"/>
                    <a:pt x="117" y="335"/>
                    <a:pt x="117" y="335"/>
                  </a:cubicBezTo>
                  <a:cubicBezTo>
                    <a:pt x="124" y="336"/>
                    <a:pt x="124" y="336"/>
                    <a:pt x="124" y="336"/>
                  </a:cubicBezTo>
                  <a:cubicBezTo>
                    <a:pt x="134" y="332"/>
                    <a:pt x="134" y="332"/>
                    <a:pt x="134" y="332"/>
                  </a:cubicBezTo>
                  <a:cubicBezTo>
                    <a:pt x="135" y="323"/>
                    <a:pt x="135" y="323"/>
                    <a:pt x="135" y="323"/>
                  </a:cubicBezTo>
                  <a:cubicBezTo>
                    <a:pt x="130" y="314"/>
                    <a:pt x="130" y="314"/>
                    <a:pt x="130" y="314"/>
                  </a:cubicBezTo>
                  <a:cubicBezTo>
                    <a:pt x="124" y="305"/>
                    <a:pt x="124" y="305"/>
                    <a:pt x="124" y="305"/>
                  </a:cubicBezTo>
                  <a:cubicBezTo>
                    <a:pt x="116" y="305"/>
                    <a:pt x="116" y="305"/>
                    <a:pt x="116" y="305"/>
                  </a:cubicBezTo>
                  <a:cubicBezTo>
                    <a:pt x="111" y="313"/>
                    <a:pt x="111" y="313"/>
                    <a:pt x="111" y="313"/>
                  </a:cubicBezTo>
                  <a:cubicBezTo>
                    <a:pt x="106" y="314"/>
                    <a:pt x="106" y="314"/>
                    <a:pt x="106" y="314"/>
                  </a:cubicBezTo>
                  <a:cubicBezTo>
                    <a:pt x="103" y="320"/>
                    <a:pt x="103" y="320"/>
                    <a:pt x="103" y="320"/>
                  </a:cubicBezTo>
                  <a:cubicBezTo>
                    <a:pt x="102" y="329"/>
                    <a:pt x="102" y="329"/>
                    <a:pt x="102" y="329"/>
                  </a:cubicBezTo>
                  <a:cubicBezTo>
                    <a:pt x="96" y="330"/>
                    <a:pt x="96" y="330"/>
                    <a:pt x="96" y="330"/>
                  </a:cubicBezTo>
                  <a:cubicBezTo>
                    <a:pt x="88" y="341"/>
                    <a:pt x="88" y="341"/>
                    <a:pt x="88" y="341"/>
                  </a:cubicBezTo>
                  <a:cubicBezTo>
                    <a:pt x="81" y="346"/>
                    <a:pt x="81" y="346"/>
                    <a:pt x="81" y="346"/>
                  </a:cubicBezTo>
                  <a:cubicBezTo>
                    <a:pt x="72" y="331"/>
                    <a:pt x="72" y="331"/>
                    <a:pt x="72" y="331"/>
                  </a:cubicBezTo>
                  <a:cubicBezTo>
                    <a:pt x="62" y="336"/>
                    <a:pt x="62" y="336"/>
                    <a:pt x="62" y="336"/>
                  </a:cubicBezTo>
                  <a:cubicBezTo>
                    <a:pt x="54" y="334"/>
                    <a:pt x="54" y="334"/>
                    <a:pt x="54" y="334"/>
                  </a:cubicBezTo>
                  <a:cubicBezTo>
                    <a:pt x="49" y="328"/>
                    <a:pt x="49" y="328"/>
                    <a:pt x="49" y="328"/>
                  </a:cubicBezTo>
                  <a:cubicBezTo>
                    <a:pt x="56" y="318"/>
                    <a:pt x="56" y="318"/>
                    <a:pt x="56" y="318"/>
                  </a:cubicBezTo>
                  <a:cubicBezTo>
                    <a:pt x="52" y="311"/>
                    <a:pt x="52" y="311"/>
                    <a:pt x="52" y="311"/>
                  </a:cubicBezTo>
                  <a:cubicBezTo>
                    <a:pt x="57" y="306"/>
                    <a:pt x="57" y="306"/>
                    <a:pt x="57" y="306"/>
                  </a:cubicBezTo>
                  <a:cubicBezTo>
                    <a:pt x="56" y="296"/>
                    <a:pt x="56" y="296"/>
                    <a:pt x="56" y="296"/>
                  </a:cubicBezTo>
                  <a:cubicBezTo>
                    <a:pt x="59" y="292"/>
                    <a:pt x="59" y="292"/>
                    <a:pt x="59" y="292"/>
                  </a:cubicBezTo>
                  <a:cubicBezTo>
                    <a:pt x="62" y="278"/>
                    <a:pt x="62" y="278"/>
                    <a:pt x="62" y="278"/>
                  </a:cubicBezTo>
                  <a:cubicBezTo>
                    <a:pt x="59" y="276"/>
                    <a:pt x="59" y="276"/>
                    <a:pt x="59" y="276"/>
                  </a:cubicBezTo>
                  <a:cubicBezTo>
                    <a:pt x="52" y="277"/>
                    <a:pt x="52" y="277"/>
                    <a:pt x="52" y="277"/>
                  </a:cubicBezTo>
                  <a:cubicBezTo>
                    <a:pt x="45" y="282"/>
                    <a:pt x="45" y="282"/>
                    <a:pt x="45" y="282"/>
                  </a:cubicBezTo>
                  <a:cubicBezTo>
                    <a:pt x="39" y="284"/>
                    <a:pt x="39" y="284"/>
                    <a:pt x="39" y="284"/>
                  </a:cubicBezTo>
                  <a:cubicBezTo>
                    <a:pt x="33" y="288"/>
                    <a:pt x="33" y="288"/>
                    <a:pt x="33" y="288"/>
                  </a:cubicBezTo>
                  <a:cubicBezTo>
                    <a:pt x="29" y="289"/>
                    <a:pt x="29" y="289"/>
                    <a:pt x="29" y="289"/>
                  </a:cubicBezTo>
                  <a:cubicBezTo>
                    <a:pt x="25" y="282"/>
                    <a:pt x="25" y="282"/>
                    <a:pt x="25" y="282"/>
                  </a:cubicBezTo>
                  <a:cubicBezTo>
                    <a:pt x="26" y="273"/>
                    <a:pt x="26" y="273"/>
                    <a:pt x="26" y="273"/>
                  </a:cubicBezTo>
                  <a:cubicBezTo>
                    <a:pt x="21" y="269"/>
                    <a:pt x="21" y="269"/>
                    <a:pt x="21" y="269"/>
                  </a:cubicBezTo>
                  <a:cubicBezTo>
                    <a:pt x="27" y="263"/>
                    <a:pt x="27" y="263"/>
                    <a:pt x="27" y="263"/>
                  </a:cubicBezTo>
                  <a:cubicBezTo>
                    <a:pt x="27" y="254"/>
                    <a:pt x="27" y="254"/>
                    <a:pt x="27" y="254"/>
                  </a:cubicBezTo>
                  <a:cubicBezTo>
                    <a:pt x="18" y="251"/>
                    <a:pt x="18" y="251"/>
                    <a:pt x="18" y="251"/>
                  </a:cubicBezTo>
                  <a:cubicBezTo>
                    <a:pt x="8" y="253"/>
                    <a:pt x="8" y="253"/>
                    <a:pt x="8" y="253"/>
                  </a:cubicBezTo>
                  <a:cubicBezTo>
                    <a:pt x="7" y="248"/>
                    <a:pt x="7" y="248"/>
                    <a:pt x="7" y="248"/>
                  </a:cubicBezTo>
                  <a:cubicBezTo>
                    <a:pt x="13" y="243"/>
                    <a:pt x="13" y="243"/>
                    <a:pt x="13" y="243"/>
                  </a:cubicBezTo>
                  <a:cubicBezTo>
                    <a:pt x="10" y="238"/>
                    <a:pt x="10" y="238"/>
                    <a:pt x="10" y="238"/>
                  </a:cubicBezTo>
                  <a:cubicBezTo>
                    <a:pt x="13" y="229"/>
                    <a:pt x="13" y="229"/>
                    <a:pt x="13" y="229"/>
                  </a:cubicBezTo>
                  <a:cubicBezTo>
                    <a:pt x="7" y="228"/>
                    <a:pt x="7" y="228"/>
                    <a:pt x="7" y="228"/>
                  </a:cubicBezTo>
                  <a:cubicBezTo>
                    <a:pt x="0" y="221"/>
                    <a:pt x="0" y="221"/>
                    <a:pt x="0" y="221"/>
                  </a:cubicBezTo>
                  <a:cubicBezTo>
                    <a:pt x="6" y="221"/>
                    <a:pt x="6" y="221"/>
                    <a:pt x="6" y="221"/>
                  </a:cubicBezTo>
                  <a:cubicBezTo>
                    <a:pt x="6" y="213"/>
                    <a:pt x="6" y="213"/>
                    <a:pt x="6" y="213"/>
                  </a:cubicBezTo>
                  <a:cubicBezTo>
                    <a:pt x="1" y="206"/>
                    <a:pt x="1" y="206"/>
                    <a:pt x="1" y="206"/>
                  </a:cubicBezTo>
                  <a:cubicBezTo>
                    <a:pt x="5" y="201"/>
                    <a:pt x="5" y="201"/>
                    <a:pt x="5" y="201"/>
                  </a:cubicBezTo>
                  <a:cubicBezTo>
                    <a:pt x="0" y="196"/>
                    <a:pt x="0" y="196"/>
                    <a:pt x="0" y="196"/>
                  </a:cubicBezTo>
                  <a:cubicBezTo>
                    <a:pt x="4" y="191"/>
                    <a:pt x="4" y="191"/>
                    <a:pt x="4" y="191"/>
                  </a:cubicBezTo>
                  <a:cubicBezTo>
                    <a:pt x="1" y="189"/>
                    <a:pt x="1" y="189"/>
                    <a:pt x="1" y="189"/>
                  </a:cubicBezTo>
                  <a:cubicBezTo>
                    <a:pt x="2" y="180"/>
                    <a:pt x="2" y="180"/>
                    <a:pt x="2" y="180"/>
                  </a:cubicBezTo>
                  <a:cubicBezTo>
                    <a:pt x="10" y="174"/>
                    <a:pt x="10" y="174"/>
                    <a:pt x="10" y="174"/>
                  </a:cubicBezTo>
                  <a:cubicBezTo>
                    <a:pt x="17" y="174"/>
                    <a:pt x="17" y="174"/>
                    <a:pt x="17" y="174"/>
                  </a:cubicBezTo>
                  <a:cubicBezTo>
                    <a:pt x="26" y="170"/>
                    <a:pt x="26" y="170"/>
                    <a:pt x="26" y="170"/>
                  </a:cubicBezTo>
                  <a:cubicBezTo>
                    <a:pt x="29" y="163"/>
                    <a:pt x="29" y="163"/>
                    <a:pt x="29" y="163"/>
                  </a:cubicBezTo>
                  <a:cubicBezTo>
                    <a:pt x="26" y="158"/>
                    <a:pt x="26" y="158"/>
                    <a:pt x="26" y="158"/>
                  </a:cubicBezTo>
                  <a:cubicBezTo>
                    <a:pt x="27" y="152"/>
                    <a:pt x="27" y="152"/>
                    <a:pt x="27" y="152"/>
                  </a:cubicBezTo>
                  <a:cubicBezTo>
                    <a:pt x="34" y="152"/>
                    <a:pt x="34" y="152"/>
                    <a:pt x="34" y="152"/>
                  </a:cubicBezTo>
                  <a:cubicBezTo>
                    <a:pt x="44" y="143"/>
                    <a:pt x="44" y="143"/>
                    <a:pt x="44" y="143"/>
                  </a:cubicBezTo>
                  <a:cubicBezTo>
                    <a:pt x="43" y="129"/>
                    <a:pt x="43" y="129"/>
                    <a:pt x="43" y="129"/>
                  </a:cubicBezTo>
                  <a:cubicBezTo>
                    <a:pt x="51" y="127"/>
                    <a:pt x="51" y="127"/>
                    <a:pt x="51" y="127"/>
                  </a:cubicBezTo>
                  <a:cubicBezTo>
                    <a:pt x="51" y="123"/>
                    <a:pt x="51" y="123"/>
                    <a:pt x="51" y="123"/>
                  </a:cubicBezTo>
                  <a:cubicBezTo>
                    <a:pt x="44" y="114"/>
                    <a:pt x="44" y="114"/>
                    <a:pt x="44" y="114"/>
                  </a:cubicBezTo>
                  <a:cubicBezTo>
                    <a:pt x="38" y="105"/>
                    <a:pt x="38" y="105"/>
                    <a:pt x="38" y="105"/>
                  </a:cubicBezTo>
                  <a:cubicBezTo>
                    <a:pt x="28" y="102"/>
                    <a:pt x="28" y="102"/>
                    <a:pt x="28" y="102"/>
                  </a:cubicBezTo>
                  <a:cubicBezTo>
                    <a:pt x="28" y="88"/>
                    <a:pt x="28" y="88"/>
                    <a:pt x="28" y="88"/>
                  </a:cubicBezTo>
                  <a:cubicBezTo>
                    <a:pt x="25" y="82"/>
                    <a:pt x="25" y="82"/>
                    <a:pt x="25" y="82"/>
                  </a:cubicBezTo>
                  <a:cubicBezTo>
                    <a:pt x="32" y="75"/>
                    <a:pt x="32" y="75"/>
                    <a:pt x="32" y="75"/>
                  </a:cubicBezTo>
                  <a:cubicBezTo>
                    <a:pt x="30" y="57"/>
                    <a:pt x="30" y="57"/>
                    <a:pt x="30" y="57"/>
                  </a:cubicBezTo>
                  <a:cubicBezTo>
                    <a:pt x="27" y="49"/>
                    <a:pt x="27" y="49"/>
                    <a:pt x="27" y="49"/>
                  </a:cubicBezTo>
                  <a:cubicBezTo>
                    <a:pt x="22" y="44"/>
                    <a:pt x="22" y="44"/>
                    <a:pt x="22" y="44"/>
                  </a:cubicBezTo>
                  <a:cubicBezTo>
                    <a:pt x="24" y="36"/>
                    <a:pt x="24" y="36"/>
                    <a:pt x="24" y="36"/>
                  </a:cubicBezTo>
                  <a:cubicBezTo>
                    <a:pt x="32" y="36"/>
                    <a:pt x="32" y="36"/>
                    <a:pt x="32" y="36"/>
                  </a:cubicBezTo>
                  <a:cubicBezTo>
                    <a:pt x="43" y="41"/>
                    <a:pt x="43" y="41"/>
                    <a:pt x="43" y="41"/>
                  </a:cubicBezTo>
                  <a:cubicBezTo>
                    <a:pt x="49" y="39"/>
                    <a:pt x="49" y="39"/>
                    <a:pt x="49" y="39"/>
                  </a:cubicBezTo>
                  <a:cubicBezTo>
                    <a:pt x="57" y="32"/>
                    <a:pt x="57" y="32"/>
                    <a:pt x="57" y="32"/>
                  </a:cubicBezTo>
                  <a:cubicBezTo>
                    <a:pt x="64" y="24"/>
                    <a:pt x="64" y="24"/>
                    <a:pt x="64" y="24"/>
                  </a:cubicBezTo>
                  <a:cubicBezTo>
                    <a:pt x="69" y="23"/>
                    <a:pt x="69" y="23"/>
                    <a:pt x="69" y="23"/>
                  </a:cubicBezTo>
                  <a:cubicBezTo>
                    <a:pt x="77" y="27"/>
                    <a:pt x="77" y="27"/>
                    <a:pt x="77" y="27"/>
                  </a:cubicBezTo>
                  <a:cubicBezTo>
                    <a:pt x="74" y="9"/>
                    <a:pt x="74" y="9"/>
                    <a:pt x="74" y="9"/>
                  </a:cubicBezTo>
                  <a:cubicBezTo>
                    <a:pt x="80" y="9"/>
                    <a:pt x="80" y="9"/>
                    <a:pt x="80" y="9"/>
                  </a:cubicBezTo>
                  <a:cubicBezTo>
                    <a:pt x="88" y="0"/>
                    <a:pt x="88" y="0"/>
                    <a:pt x="88" y="0"/>
                  </a:cubicBezTo>
                  <a:cubicBezTo>
                    <a:pt x="103" y="1"/>
                    <a:pt x="103" y="1"/>
                    <a:pt x="103" y="1"/>
                  </a:cubicBezTo>
                  <a:cubicBezTo>
                    <a:pt x="119" y="11"/>
                    <a:pt x="119" y="11"/>
                    <a:pt x="119" y="11"/>
                  </a:cubicBezTo>
                  <a:cubicBezTo>
                    <a:pt x="119" y="16"/>
                    <a:pt x="119" y="16"/>
                    <a:pt x="119" y="16"/>
                  </a:cubicBezTo>
                  <a:cubicBezTo>
                    <a:pt x="124" y="22"/>
                    <a:pt x="124" y="22"/>
                    <a:pt x="124" y="22"/>
                  </a:cubicBezTo>
                  <a:cubicBezTo>
                    <a:pt x="119" y="24"/>
                    <a:pt x="119" y="24"/>
                    <a:pt x="119" y="24"/>
                  </a:cubicBezTo>
                  <a:cubicBezTo>
                    <a:pt x="116" y="30"/>
                    <a:pt x="116" y="30"/>
                    <a:pt x="116" y="30"/>
                  </a:cubicBezTo>
                  <a:cubicBezTo>
                    <a:pt x="118" y="37"/>
                    <a:pt x="118" y="37"/>
                    <a:pt x="118" y="37"/>
                  </a:cubicBezTo>
                  <a:cubicBezTo>
                    <a:pt x="125" y="39"/>
                    <a:pt x="125" y="39"/>
                    <a:pt x="125" y="39"/>
                  </a:cubicBezTo>
                  <a:cubicBezTo>
                    <a:pt x="133" y="31"/>
                    <a:pt x="133" y="31"/>
                    <a:pt x="133" y="31"/>
                  </a:cubicBezTo>
                  <a:cubicBezTo>
                    <a:pt x="142" y="35"/>
                    <a:pt x="142" y="35"/>
                    <a:pt x="142" y="35"/>
                  </a:cubicBezTo>
                  <a:cubicBezTo>
                    <a:pt x="147" y="31"/>
                    <a:pt x="147" y="31"/>
                    <a:pt x="147" y="31"/>
                  </a:cubicBezTo>
                  <a:cubicBezTo>
                    <a:pt x="152" y="42"/>
                    <a:pt x="152" y="42"/>
                    <a:pt x="152" y="42"/>
                  </a:cubicBezTo>
                  <a:close/>
                  <a:moveTo>
                    <a:pt x="130" y="232"/>
                  </a:moveTo>
                  <a:cubicBezTo>
                    <a:pt x="129" y="236"/>
                    <a:pt x="128" y="238"/>
                    <a:pt x="130" y="240"/>
                  </a:cubicBezTo>
                  <a:cubicBezTo>
                    <a:pt x="133" y="243"/>
                    <a:pt x="135" y="239"/>
                    <a:pt x="137" y="241"/>
                  </a:cubicBezTo>
                  <a:cubicBezTo>
                    <a:pt x="139" y="244"/>
                    <a:pt x="141" y="239"/>
                    <a:pt x="139" y="235"/>
                  </a:cubicBezTo>
                  <a:cubicBezTo>
                    <a:pt x="136" y="229"/>
                    <a:pt x="136" y="227"/>
                    <a:pt x="130" y="23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7" name="Freeform 60"/>
            <p:cNvSpPr>
              <a:spLocks/>
            </p:cNvSpPr>
            <p:nvPr/>
          </p:nvSpPr>
          <p:spPr bwMode="auto">
            <a:xfrm>
              <a:off x="898" y="3826"/>
              <a:ext cx="160" cy="213"/>
            </a:xfrm>
            <a:custGeom>
              <a:avLst/>
              <a:gdLst>
                <a:gd name="T0" fmla="*/ 4 w 77"/>
                <a:gd name="T1" fmla="*/ 70 h 102"/>
                <a:gd name="T2" fmla="*/ 6 w 77"/>
                <a:gd name="T3" fmla="*/ 70 h 102"/>
                <a:gd name="T4" fmla="*/ 12 w 77"/>
                <a:gd name="T5" fmla="*/ 71 h 102"/>
                <a:gd name="T6" fmla="*/ 16 w 77"/>
                <a:gd name="T7" fmla="*/ 73 h 102"/>
                <a:gd name="T8" fmla="*/ 22 w 77"/>
                <a:gd name="T9" fmla="*/ 82 h 102"/>
                <a:gd name="T10" fmla="*/ 27 w 77"/>
                <a:gd name="T11" fmla="*/ 81 h 102"/>
                <a:gd name="T12" fmla="*/ 33 w 77"/>
                <a:gd name="T13" fmla="*/ 85 h 102"/>
                <a:gd name="T14" fmla="*/ 33 w 77"/>
                <a:gd name="T15" fmla="*/ 89 h 102"/>
                <a:gd name="T16" fmla="*/ 33 w 77"/>
                <a:gd name="T17" fmla="*/ 90 h 102"/>
                <a:gd name="T18" fmla="*/ 32 w 77"/>
                <a:gd name="T19" fmla="*/ 90 h 102"/>
                <a:gd name="T20" fmla="*/ 36 w 77"/>
                <a:gd name="T21" fmla="*/ 92 h 102"/>
                <a:gd name="T22" fmla="*/ 39 w 77"/>
                <a:gd name="T23" fmla="*/ 95 h 102"/>
                <a:gd name="T24" fmla="*/ 39 w 77"/>
                <a:gd name="T25" fmla="*/ 101 h 102"/>
                <a:gd name="T26" fmla="*/ 41 w 77"/>
                <a:gd name="T27" fmla="*/ 101 h 102"/>
                <a:gd name="T28" fmla="*/ 45 w 77"/>
                <a:gd name="T29" fmla="*/ 96 h 102"/>
                <a:gd name="T30" fmla="*/ 51 w 77"/>
                <a:gd name="T31" fmla="*/ 102 h 102"/>
                <a:gd name="T32" fmla="*/ 56 w 77"/>
                <a:gd name="T33" fmla="*/ 102 h 102"/>
                <a:gd name="T34" fmla="*/ 56 w 77"/>
                <a:gd name="T35" fmla="*/ 102 h 102"/>
                <a:gd name="T36" fmla="*/ 57 w 77"/>
                <a:gd name="T37" fmla="*/ 98 h 102"/>
                <a:gd name="T38" fmla="*/ 56 w 77"/>
                <a:gd name="T39" fmla="*/ 92 h 102"/>
                <a:gd name="T40" fmla="*/ 61 w 77"/>
                <a:gd name="T41" fmla="*/ 91 h 102"/>
                <a:gd name="T42" fmla="*/ 63 w 77"/>
                <a:gd name="T43" fmla="*/ 84 h 102"/>
                <a:gd name="T44" fmla="*/ 71 w 77"/>
                <a:gd name="T45" fmla="*/ 85 h 102"/>
                <a:gd name="T46" fmla="*/ 77 w 77"/>
                <a:gd name="T47" fmla="*/ 81 h 102"/>
                <a:gd name="T48" fmla="*/ 77 w 77"/>
                <a:gd name="T49" fmla="*/ 80 h 102"/>
                <a:gd name="T50" fmla="*/ 76 w 77"/>
                <a:gd name="T51" fmla="*/ 71 h 102"/>
                <a:gd name="T52" fmla="*/ 74 w 77"/>
                <a:gd name="T53" fmla="*/ 64 h 102"/>
                <a:gd name="T54" fmla="*/ 69 w 77"/>
                <a:gd name="T55" fmla="*/ 55 h 102"/>
                <a:gd name="T56" fmla="*/ 61 w 77"/>
                <a:gd name="T57" fmla="*/ 44 h 102"/>
                <a:gd name="T58" fmla="*/ 62 w 77"/>
                <a:gd name="T59" fmla="*/ 34 h 102"/>
                <a:gd name="T60" fmla="*/ 56 w 77"/>
                <a:gd name="T61" fmla="*/ 27 h 102"/>
                <a:gd name="T62" fmla="*/ 51 w 77"/>
                <a:gd name="T63" fmla="*/ 17 h 102"/>
                <a:gd name="T64" fmla="*/ 42 w 77"/>
                <a:gd name="T65" fmla="*/ 16 h 102"/>
                <a:gd name="T66" fmla="*/ 36 w 77"/>
                <a:gd name="T67" fmla="*/ 10 h 102"/>
                <a:gd name="T68" fmla="*/ 30 w 77"/>
                <a:gd name="T69" fmla="*/ 7 h 102"/>
                <a:gd name="T70" fmla="*/ 23 w 77"/>
                <a:gd name="T71" fmla="*/ 1 h 102"/>
                <a:gd name="T72" fmla="*/ 15 w 77"/>
                <a:gd name="T73" fmla="*/ 5 h 102"/>
                <a:gd name="T74" fmla="*/ 6 w 77"/>
                <a:gd name="T75" fmla="*/ 3 h 102"/>
                <a:gd name="T76" fmla="*/ 5 w 77"/>
                <a:gd name="T77" fmla="*/ 10 h 102"/>
                <a:gd name="T78" fmla="*/ 7 w 77"/>
                <a:gd name="T79" fmla="*/ 16 h 102"/>
                <a:gd name="T80" fmla="*/ 7 w 77"/>
                <a:gd name="T81" fmla="*/ 21 h 102"/>
                <a:gd name="T82" fmla="*/ 9 w 77"/>
                <a:gd name="T83" fmla="*/ 27 h 102"/>
                <a:gd name="T84" fmla="*/ 0 w 77"/>
                <a:gd name="T85" fmla="*/ 32 h 102"/>
                <a:gd name="T86" fmla="*/ 0 w 77"/>
                <a:gd name="T87" fmla="*/ 40 h 102"/>
                <a:gd name="T88" fmla="*/ 2 w 77"/>
                <a:gd name="T89" fmla="*/ 41 h 102"/>
                <a:gd name="T90" fmla="*/ 3 w 77"/>
                <a:gd name="T91" fmla="*/ 44 h 102"/>
                <a:gd name="T92" fmla="*/ 5 w 77"/>
                <a:gd name="T93" fmla="*/ 49 h 102"/>
                <a:gd name="T94" fmla="*/ 9 w 77"/>
                <a:gd name="T95" fmla="*/ 55 h 102"/>
                <a:gd name="T96" fmla="*/ 3 w 77"/>
                <a:gd name="T97" fmla="*/ 57 h 102"/>
                <a:gd name="T98" fmla="*/ 3 w 77"/>
                <a:gd name="T99" fmla="*/ 60 h 102"/>
                <a:gd name="T100" fmla="*/ 6 w 77"/>
                <a:gd name="T101" fmla="*/ 64 h 102"/>
                <a:gd name="T102" fmla="*/ 5 w 77"/>
                <a:gd name="T103" fmla="*/ 68 h 102"/>
                <a:gd name="T104" fmla="*/ 4 w 77"/>
                <a:gd name="T105" fmla="*/ 70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77" h="102">
                  <a:moveTo>
                    <a:pt x="4" y="70"/>
                  </a:moveTo>
                  <a:cubicBezTo>
                    <a:pt x="6" y="70"/>
                    <a:pt x="6" y="70"/>
                    <a:pt x="6" y="70"/>
                  </a:cubicBezTo>
                  <a:cubicBezTo>
                    <a:pt x="12" y="71"/>
                    <a:pt x="12" y="71"/>
                    <a:pt x="12" y="71"/>
                  </a:cubicBezTo>
                  <a:cubicBezTo>
                    <a:pt x="16" y="73"/>
                    <a:pt x="16" y="73"/>
                    <a:pt x="16" y="73"/>
                  </a:cubicBezTo>
                  <a:cubicBezTo>
                    <a:pt x="22" y="82"/>
                    <a:pt x="22" y="82"/>
                    <a:pt x="22" y="82"/>
                  </a:cubicBezTo>
                  <a:cubicBezTo>
                    <a:pt x="27" y="81"/>
                    <a:pt x="27" y="81"/>
                    <a:pt x="27" y="81"/>
                  </a:cubicBezTo>
                  <a:cubicBezTo>
                    <a:pt x="33" y="85"/>
                    <a:pt x="33" y="85"/>
                    <a:pt x="33" y="85"/>
                  </a:cubicBezTo>
                  <a:cubicBezTo>
                    <a:pt x="33" y="89"/>
                    <a:pt x="33" y="89"/>
                    <a:pt x="33" y="89"/>
                  </a:cubicBezTo>
                  <a:cubicBezTo>
                    <a:pt x="33" y="90"/>
                    <a:pt x="33" y="90"/>
                    <a:pt x="33" y="90"/>
                  </a:cubicBezTo>
                  <a:cubicBezTo>
                    <a:pt x="32" y="90"/>
                    <a:pt x="32" y="90"/>
                    <a:pt x="32" y="90"/>
                  </a:cubicBezTo>
                  <a:cubicBezTo>
                    <a:pt x="36" y="92"/>
                    <a:pt x="36" y="92"/>
                    <a:pt x="36" y="92"/>
                  </a:cubicBezTo>
                  <a:cubicBezTo>
                    <a:pt x="39" y="95"/>
                    <a:pt x="39" y="95"/>
                    <a:pt x="39" y="95"/>
                  </a:cubicBezTo>
                  <a:cubicBezTo>
                    <a:pt x="39" y="101"/>
                    <a:pt x="39" y="101"/>
                    <a:pt x="39" y="101"/>
                  </a:cubicBezTo>
                  <a:cubicBezTo>
                    <a:pt x="40" y="101"/>
                    <a:pt x="40" y="101"/>
                    <a:pt x="41" y="101"/>
                  </a:cubicBezTo>
                  <a:cubicBezTo>
                    <a:pt x="42" y="100"/>
                    <a:pt x="45" y="96"/>
                    <a:pt x="45" y="96"/>
                  </a:cubicBezTo>
                  <a:cubicBezTo>
                    <a:pt x="45" y="96"/>
                    <a:pt x="50" y="102"/>
                    <a:pt x="51" y="102"/>
                  </a:cubicBezTo>
                  <a:cubicBezTo>
                    <a:pt x="51" y="102"/>
                    <a:pt x="53" y="102"/>
                    <a:pt x="56" y="102"/>
                  </a:cubicBezTo>
                  <a:cubicBezTo>
                    <a:pt x="56" y="102"/>
                    <a:pt x="56" y="102"/>
                    <a:pt x="56" y="102"/>
                  </a:cubicBezTo>
                  <a:cubicBezTo>
                    <a:pt x="56" y="102"/>
                    <a:pt x="59" y="100"/>
                    <a:pt x="57" y="98"/>
                  </a:cubicBezTo>
                  <a:cubicBezTo>
                    <a:pt x="56" y="95"/>
                    <a:pt x="55" y="92"/>
                    <a:pt x="56" y="92"/>
                  </a:cubicBezTo>
                  <a:cubicBezTo>
                    <a:pt x="57" y="92"/>
                    <a:pt x="61" y="92"/>
                    <a:pt x="61" y="91"/>
                  </a:cubicBezTo>
                  <a:cubicBezTo>
                    <a:pt x="61" y="89"/>
                    <a:pt x="62" y="84"/>
                    <a:pt x="63" y="84"/>
                  </a:cubicBezTo>
                  <a:cubicBezTo>
                    <a:pt x="65" y="84"/>
                    <a:pt x="68" y="87"/>
                    <a:pt x="71" y="85"/>
                  </a:cubicBezTo>
                  <a:cubicBezTo>
                    <a:pt x="72" y="84"/>
                    <a:pt x="74" y="82"/>
                    <a:pt x="77" y="81"/>
                  </a:cubicBezTo>
                  <a:cubicBezTo>
                    <a:pt x="77" y="80"/>
                    <a:pt x="77" y="80"/>
                    <a:pt x="77" y="80"/>
                  </a:cubicBezTo>
                  <a:cubicBezTo>
                    <a:pt x="77" y="80"/>
                    <a:pt x="77" y="73"/>
                    <a:pt x="76" y="71"/>
                  </a:cubicBezTo>
                  <a:cubicBezTo>
                    <a:pt x="76" y="70"/>
                    <a:pt x="74" y="67"/>
                    <a:pt x="74" y="64"/>
                  </a:cubicBezTo>
                  <a:cubicBezTo>
                    <a:pt x="74" y="61"/>
                    <a:pt x="70" y="60"/>
                    <a:pt x="69" y="55"/>
                  </a:cubicBezTo>
                  <a:cubicBezTo>
                    <a:pt x="68" y="50"/>
                    <a:pt x="61" y="48"/>
                    <a:pt x="61" y="44"/>
                  </a:cubicBezTo>
                  <a:cubicBezTo>
                    <a:pt x="62" y="41"/>
                    <a:pt x="65" y="37"/>
                    <a:pt x="62" y="34"/>
                  </a:cubicBezTo>
                  <a:cubicBezTo>
                    <a:pt x="59" y="30"/>
                    <a:pt x="58" y="33"/>
                    <a:pt x="56" y="27"/>
                  </a:cubicBezTo>
                  <a:cubicBezTo>
                    <a:pt x="54" y="21"/>
                    <a:pt x="54" y="19"/>
                    <a:pt x="51" y="17"/>
                  </a:cubicBezTo>
                  <a:cubicBezTo>
                    <a:pt x="49" y="16"/>
                    <a:pt x="45" y="18"/>
                    <a:pt x="42" y="16"/>
                  </a:cubicBezTo>
                  <a:cubicBezTo>
                    <a:pt x="40" y="13"/>
                    <a:pt x="39" y="10"/>
                    <a:pt x="36" y="10"/>
                  </a:cubicBezTo>
                  <a:cubicBezTo>
                    <a:pt x="33" y="11"/>
                    <a:pt x="32" y="12"/>
                    <a:pt x="30" y="7"/>
                  </a:cubicBezTo>
                  <a:cubicBezTo>
                    <a:pt x="27" y="3"/>
                    <a:pt x="27" y="1"/>
                    <a:pt x="23" y="1"/>
                  </a:cubicBezTo>
                  <a:cubicBezTo>
                    <a:pt x="20" y="2"/>
                    <a:pt x="18" y="6"/>
                    <a:pt x="15" y="5"/>
                  </a:cubicBezTo>
                  <a:cubicBezTo>
                    <a:pt x="12" y="4"/>
                    <a:pt x="9" y="0"/>
                    <a:pt x="6" y="3"/>
                  </a:cubicBezTo>
                  <a:cubicBezTo>
                    <a:pt x="3" y="6"/>
                    <a:pt x="7" y="9"/>
                    <a:pt x="5" y="10"/>
                  </a:cubicBezTo>
                  <a:cubicBezTo>
                    <a:pt x="3" y="12"/>
                    <a:pt x="6" y="15"/>
                    <a:pt x="7" y="16"/>
                  </a:cubicBezTo>
                  <a:cubicBezTo>
                    <a:pt x="8" y="17"/>
                    <a:pt x="8" y="20"/>
                    <a:pt x="7" y="21"/>
                  </a:cubicBezTo>
                  <a:cubicBezTo>
                    <a:pt x="6" y="23"/>
                    <a:pt x="10" y="26"/>
                    <a:pt x="9" y="27"/>
                  </a:cubicBezTo>
                  <a:cubicBezTo>
                    <a:pt x="8" y="28"/>
                    <a:pt x="0" y="32"/>
                    <a:pt x="0" y="32"/>
                  </a:cubicBezTo>
                  <a:cubicBezTo>
                    <a:pt x="0" y="32"/>
                    <a:pt x="0" y="37"/>
                    <a:pt x="0" y="40"/>
                  </a:cubicBezTo>
                  <a:cubicBezTo>
                    <a:pt x="2" y="41"/>
                    <a:pt x="2" y="41"/>
                    <a:pt x="2" y="41"/>
                  </a:cubicBezTo>
                  <a:cubicBezTo>
                    <a:pt x="3" y="44"/>
                    <a:pt x="3" y="44"/>
                    <a:pt x="3" y="44"/>
                  </a:cubicBezTo>
                  <a:cubicBezTo>
                    <a:pt x="5" y="49"/>
                    <a:pt x="5" y="49"/>
                    <a:pt x="5" y="49"/>
                  </a:cubicBezTo>
                  <a:cubicBezTo>
                    <a:pt x="9" y="55"/>
                    <a:pt x="9" y="55"/>
                    <a:pt x="9" y="55"/>
                  </a:cubicBezTo>
                  <a:cubicBezTo>
                    <a:pt x="9" y="55"/>
                    <a:pt x="3" y="56"/>
                    <a:pt x="3" y="57"/>
                  </a:cubicBezTo>
                  <a:cubicBezTo>
                    <a:pt x="2" y="58"/>
                    <a:pt x="3" y="60"/>
                    <a:pt x="3" y="60"/>
                  </a:cubicBezTo>
                  <a:cubicBezTo>
                    <a:pt x="3" y="60"/>
                    <a:pt x="6" y="64"/>
                    <a:pt x="6" y="64"/>
                  </a:cubicBezTo>
                  <a:cubicBezTo>
                    <a:pt x="5" y="68"/>
                    <a:pt x="5" y="68"/>
                    <a:pt x="5" y="68"/>
                  </a:cubicBezTo>
                  <a:lnTo>
                    <a:pt x="4" y="7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8" name="Freeform 61"/>
            <p:cNvSpPr>
              <a:spLocks noEditPoints="1"/>
            </p:cNvSpPr>
            <p:nvPr/>
          </p:nvSpPr>
          <p:spPr bwMode="auto">
            <a:xfrm>
              <a:off x="762" y="3691"/>
              <a:ext cx="186" cy="231"/>
            </a:xfrm>
            <a:custGeom>
              <a:avLst/>
              <a:gdLst>
                <a:gd name="T0" fmla="*/ 88 w 89"/>
                <a:gd name="T1" fmla="*/ 67 h 111"/>
                <a:gd name="T2" fmla="*/ 80 w 89"/>
                <a:gd name="T3" fmla="*/ 70 h 111"/>
                <a:gd name="T4" fmla="*/ 71 w 89"/>
                <a:gd name="T5" fmla="*/ 68 h 111"/>
                <a:gd name="T6" fmla="*/ 70 w 89"/>
                <a:gd name="T7" fmla="*/ 75 h 111"/>
                <a:gd name="T8" fmla="*/ 72 w 89"/>
                <a:gd name="T9" fmla="*/ 81 h 111"/>
                <a:gd name="T10" fmla="*/ 72 w 89"/>
                <a:gd name="T11" fmla="*/ 86 h 111"/>
                <a:gd name="T12" fmla="*/ 74 w 89"/>
                <a:gd name="T13" fmla="*/ 92 h 111"/>
                <a:gd name="T14" fmla="*/ 65 w 89"/>
                <a:gd name="T15" fmla="*/ 97 h 111"/>
                <a:gd name="T16" fmla="*/ 64 w 89"/>
                <a:gd name="T17" fmla="*/ 106 h 111"/>
                <a:gd name="T18" fmla="*/ 59 w 89"/>
                <a:gd name="T19" fmla="*/ 111 h 111"/>
                <a:gd name="T20" fmla="*/ 51 w 89"/>
                <a:gd name="T21" fmla="*/ 109 h 111"/>
                <a:gd name="T22" fmla="*/ 46 w 89"/>
                <a:gd name="T23" fmla="*/ 103 h 111"/>
                <a:gd name="T24" fmla="*/ 39 w 89"/>
                <a:gd name="T25" fmla="*/ 107 h 111"/>
                <a:gd name="T26" fmla="*/ 33 w 89"/>
                <a:gd name="T27" fmla="*/ 110 h 111"/>
                <a:gd name="T28" fmla="*/ 31 w 89"/>
                <a:gd name="T29" fmla="*/ 111 h 111"/>
                <a:gd name="T30" fmla="*/ 22 w 89"/>
                <a:gd name="T31" fmla="*/ 103 h 111"/>
                <a:gd name="T32" fmla="*/ 18 w 89"/>
                <a:gd name="T33" fmla="*/ 104 h 111"/>
                <a:gd name="T34" fmla="*/ 18 w 89"/>
                <a:gd name="T35" fmla="*/ 98 h 111"/>
                <a:gd name="T36" fmla="*/ 17 w 89"/>
                <a:gd name="T37" fmla="*/ 74 h 111"/>
                <a:gd name="T38" fmla="*/ 8 w 89"/>
                <a:gd name="T39" fmla="*/ 55 h 111"/>
                <a:gd name="T40" fmla="*/ 7 w 89"/>
                <a:gd name="T41" fmla="*/ 42 h 111"/>
                <a:gd name="T42" fmla="*/ 2 w 89"/>
                <a:gd name="T43" fmla="*/ 32 h 111"/>
                <a:gd name="T44" fmla="*/ 3 w 89"/>
                <a:gd name="T45" fmla="*/ 22 h 111"/>
                <a:gd name="T46" fmla="*/ 6 w 89"/>
                <a:gd name="T47" fmla="*/ 14 h 111"/>
                <a:gd name="T48" fmla="*/ 13 w 89"/>
                <a:gd name="T49" fmla="*/ 21 h 111"/>
                <a:gd name="T50" fmla="*/ 21 w 89"/>
                <a:gd name="T51" fmla="*/ 25 h 111"/>
                <a:gd name="T52" fmla="*/ 26 w 89"/>
                <a:gd name="T53" fmla="*/ 19 h 111"/>
                <a:gd name="T54" fmla="*/ 38 w 89"/>
                <a:gd name="T55" fmla="*/ 18 h 111"/>
                <a:gd name="T56" fmla="*/ 47 w 89"/>
                <a:gd name="T57" fmla="*/ 18 h 111"/>
                <a:gd name="T58" fmla="*/ 43 w 89"/>
                <a:gd name="T59" fmla="*/ 4 h 111"/>
                <a:gd name="T60" fmla="*/ 54 w 89"/>
                <a:gd name="T61" fmla="*/ 5 h 111"/>
                <a:gd name="T62" fmla="*/ 61 w 89"/>
                <a:gd name="T63" fmla="*/ 3 h 111"/>
                <a:gd name="T64" fmla="*/ 61 w 89"/>
                <a:gd name="T65" fmla="*/ 3 h 111"/>
                <a:gd name="T66" fmla="*/ 64 w 89"/>
                <a:gd name="T67" fmla="*/ 20 h 111"/>
                <a:gd name="T68" fmla="*/ 72 w 89"/>
                <a:gd name="T69" fmla="*/ 21 h 111"/>
                <a:gd name="T70" fmla="*/ 82 w 89"/>
                <a:gd name="T71" fmla="*/ 31 h 111"/>
                <a:gd name="T72" fmla="*/ 80 w 89"/>
                <a:gd name="T73" fmla="*/ 35 h 111"/>
                <a:gd name="T74" fmla="*/ 78 w 89"/>
                <a:gd name="T75" fmla="*/ 43 h 111"/>
                <a:gd name="T76" fmla="*/ 89 w 89"/>
                <a:gd name="T77" fmla="*/ 55 h 111"/>
                <a:gd name="T78" fmla="*/ 88 w 89"/>
                <a:gd name="T79" fmla="*/ 67 h 111"/>
                <a:gd name="T80" fmla="*/ 28 w 89"/>
                <a:gd name="T81" fmla="*/ 53 h 111"/>
                <a:gd name="T82" fmla="*/ 29 w 89"/>
                <a:gd name="T83" fmla="*/ 62 h 111"/>
                <a:gd name="T84" fmla="*/ 36 w 89"/>
                <a:gd name="T85" fmla="*/ 67 h 111"/>
                <a:gd name="T86" fmla="*/ 44 w 89"/>
                <a:gd name="T87" fmla="*/ 71 h 111"/>
                <a:gd name="T88" fmla="*/ 38 w 89"/>
                <a:gd name="T89" fmla="*/ 76 h 111"/>
                <a:gd name="T90" fmla="*/ 36 w 89"/>
                <a:gd name="T91" fmla="*/ 84 h 111"/>
                <a:gd name="T92" fmla="*/ 34 w 89"/>
                <a:gd name="T93" fmla="*/ 90 h 111"/>
                <a:gd name="T94" fmla="*/ 24 w 89"/>
                <a:gd name="T95" fmla="*/ 91 h 111"/>
                <a:gd name="T96" fmla="*/ 30 w 89"/>
                <a:gd name="T97" fmla="*/ 101 h 111"/>
                <a:gd name="T98" fmla="*/ 39 w 89"/>
                <a:gd name="T99" fmla="*/ 94 h 111"/>
                <a:gd name="T100" fmla="*/ 50 w 89"/>
                <a:gd name="T101" fmla="*/ 85 h 111"/>
                <a:gd name="T102" fmla="*/ 54 w 89"/>
                <a:gd name="T103" fmla="*/ 79 h 111"/>
                <a:gd name="T104" fmla="*/ 50 w 89"/>
                <a:gd name="T105" fmla="*/ 67 h 111"/>
                <a:gd name="T106" fmla="*/ 43 w 89"/>
                <a:gd name="T107" fmla="*/ 60 h 111"/>
                <a:gd name="T108" fmla="*/ 34 w 89"/>
                <a:gd name="T109" fmla="*/ 55 h 111"/>
                <a:gd name="T110" fmla="*/ 28 w 89"/>
                <a:gd name="T111" fmla="*/ 53 h 1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89" h="111">
                  <a:moveTo>
                    <a:pt x="88" y="67"/>
                  </a:moveTo>
                  <a:cubicBezTo>
                    <a:pt x="85" y="68"/>
                    <a:pt x="82" y="71"/>
                    <a:pt x="80" y="70"/>
                  </a:cubicBezTo>
                  <a:cubicBezTo>
                    <a:pt x="77" y="69"/>
                    <a:pt x="74" y="65"/>
                    <a:pt x="71" y="68"/>
                  </a:cubicBezTo>
                  <a:cubicBezTo>
                    <a:pt x="68" y="71"/>
                    <a:pt x="72" y="74"/>
                    <a:pt x="70" y="75"/>
                  </a:cubicBezTo>
                  <a:cubicBezTo>
                    <a:pt x="68" y="77"/>
                    <a:pt x="71" y="80"/>
                    <a:pt x="72" y="81"/>
                  </a:cubicBezTo>
                  <a:cubicBezTo>
                    <a:pt x="73" y="82"/>
                    <a:pt x="73" y="85"/>
                    <a:pt x="72" y="86"/>
                  </a:cubicBezTo>
                  <a:cubicBezTo>
                    <a:pt x="71" y="88"/>
                    <a:pt x="75" y="91"/>
                    <a:pt x="74" y="92"/>
                  </a:cubicBezTo>
                  <a:cubicBezTo>
                    <a:pt x="73" y="93"/>
                    <a:pt x="65" y="97"/>
                    <a:pt x="65" y="97"/>
                  </a:cubicBezTo>
                  <a:cubicBezTo>
                    <a:pt x="65" y="97"/>
                    <a:pt x="66" y="104"/>
                    <a:pt x="64" y="106"/>
                  </a:cubicBezTo>
                  <a:cubicBezTo>
                    <a:pt x="63" y="109"/>
                    <a:pt x="60" y="111"/>
                    <a:pt x="59" y="111"/>
                  </a:cubicBezTo>
                  <a:cubicBezTo>
                    <a:pt x="57" y="111"/>
                    <a:pt x="52" y="111"/>
                    <a:pt x="51" y="109"/>
                  </a:cubicBezTo>
                  <a:cubicBezTo>
                    <a:pt x="50" y="108"/>
                    <a:pt x="48" y="103"/>
                    <a:pt x="46" y="103"/>
                  </a:cubicBezTo>
                  <a:cubicBezTo>
                    <a:pt x="44" y="104"/>
                    <a:pt x="40" y="106"/>
                    <a:pt x="39" y="107"/>
                  </a:cubicBezTo>
                  <a:cubicBezTo>
                    <a:pt x="38" y="107"/>
                    <a:pt x="34" y="108"/>
                    <a:pt x="33" y="110"/>
                  </a:cubicBezTo>
                  <a:cubicBezTo>
                    <a:pt x="32" y="110"/>
                    <a:pt x="32" y="111"/>
                    <a:pt x="31" y="111"/>
                  </a:cubicBezTo>
                  <a:cubicBezTo>
                    <a:pt x="28" y="108"/>
                    <a:pt x="24" y="105"/>
                    <a:pt x="22" y="103"/>
                  </a:cubicBezTo>
                  <a:cubicBezTo>
                    <a:pt x="22" y="102"/>
                    <a:pt x="20" y="103"/>
                    <a:pt x="18" y="104"/>
                  </a:cubicBezTo>
                  <a:cubicBezTo>
                    <a:pt x="18" y="102"/>
                    <a:pt x="18" y="100"/>
                    <a:pt x="18" y="98"/>
                  </a:cubicBezTo>
                  <a:cubicBezTo>
                    <a:pt x="18" y="93"/>
                    <a:pt x="18" y="80"/>
                    <a:pt x="17" y="74"/>
                  </a:cubicBezTo>
                  <a:cubicBezTo>
                    <a:pt x="17" y="69"/>
                    <a:pt x="9" y="58"/>
                    <a:pt x="8" y="55"/>
                  </a:cubicBezTo>
                  <a:cubicBezTo>
                    <a:pt x="8" y="51"/>
                    <a:pt x="11" y="46"/>
                    <a:pt x="7" y="42"/>
                  </a:cubicBezTo>
                  <a:cubicBezTo>
                    <a:pt x="4" y="39"/>
                    <a:pt x="0" y="36"/>
                    <a:pt x="2" y="32"/>
                  </a:cubicBezTo>
                  <a:cubicBezTo>
                    <a:pt x="4" y="28"/>
                    <a:pt x="6" y="25"/>
                    <a:pt x="3" y="22"/>
                  </a:cubicBezTo>
                  <a:cubicBezTo>
                    <a:pt x="0" y="19"/>
                    <a:pt x="4" y="14"/>
                    <a:pt x="6" y="14"/>
                  </a:cubicBezTo>
                  <a:cubicBezTo>
                    <a:pt x="9" y="14"/>
                    <a:pt x="12" y="17"/>
                    <a:pt x="13" y="21"/>
                  </a:cubicBezTo>
                  <a:cubicBezTo>
                    <a:pt x="14" y="26"/>
                    <a:pt x="21" y="29"/>
                    <a:pt x="21" y="25"/>
                  </a:cubicBezTo>
                  <a:cubicBezTo>
                    <a:pt x="22" y="21"/>
                    <a:pt x="22" y="19"/>
                    <a:pt x="26" y="19"/>
                  </a:cubicBezTo>
                  <a:cubicBezTo>
                    <a:pt x="30" y="19"/>
                    <a:pt x="35" y="20"/>
                    <a:pt x="38" y="18"/>
                  </a:cubicBezTo>
                  <a:cubicBezTo>
                    <a:pt x="41" y="16"/>
                    <a:pt x="48" y="25"/>
                    <a:pt x="47" y="18"/>
                  </a:cubicBezTo>
                  <a:cubicBezTo>
                    <a:pt x="45" y="11"/>
                    <a:pt x="41" y="7"/>
                    <a:pt x="43" y="4"/>
                  </a:cubicBezTo>
                  <a:cubicBezTo>
                    <a:pt x="46" y="1"/>
                    <a:pt x="54" y="0"/>
                    <a:pt x="54" y="5"/>
                  </a:cubicBezTo>
                  <a:cubicBezTo>
                    <a:pt x="55" y="9"/>
                    <a:pt x="59" y="4"/>
                    <a:pt x="61" y="3"/>
                  </a:cubicBezTo>
                  <a:cubicBezTo>
                    <a:pt x="61" y="3"/>
                    <a:pt x="61" y="3"/>
                    <a:pt x="61" y="3"/>
                  </a:cubicBezTo>
                  <a:cubicBezTo>
                    <a:pt x="62" y="8"/>
                    <a:pt x="64" y="19"/>
                    <a:pt x="64" y="20"/>
                  </a:cubicBezTo>
                  <a:cubicBezTo>
                    <a:pt x="65" y="22"/>
                    <a:pt x="70" y="22"/>
                    <a:pt x="72" y="21"/>
                  </a:cubicBezTo>
                  <a:cubicBezTo>
                    <a:pt x="75" y="20"/>
                    <a:pt x="82" y="31"/>
                    <a:pt x="82" y="31"/>
                  </a:cubicBezTo>
                  <a:cubicBezTo>
                    <a:pt x="82" y="31"/>
                    <a:pt x="80" y="34"/>
                    <a:pt x="80" y="35"/>
                  </a:cubicBezTo>
                  <a:cubicBezTo>
                    <a:pt x="80" y="36"/>
                    <a:pt x="80" y="43"/>
                    <a:pt x="78" y="43"/>
                  </a:cubicBezTo>
                  <a:cubicBezTo>
                    <a:pt x="77" y="43"/>
                    <a:pt x="89" y="55"/>
                    <a:pt x="89" y="55"/>
                  </a:cubicBezTo>
                  <a:cubicBezTo>
                    <a:pt x="88" y="67"/>
                    <a:pt x="88" y="67"/>
                    <a:pt x="88" y="67"/>
                  </a:cubicBezTo>
                  <a:close/>
                  <a:moveTo>
                    <a:pt x="28" y="53"/>
                  </a:moveTo>
                  <a:cubicBezTo>
                    <a:pt x="27" y="59"/>
                    <a:pt x="28" y="60"/>
                    <a:pt x="29" y="62"/>
                  </a:cubicBezTo>
                  <a:cubicBezTo>
                    <a:pt x="30" y="65"/>
                    <a:pt x="32" y="66"/>
                    <a:pt x="36" y="67"/>
                  </a:cubicBezTo>
                  <a:cubicBezTo>
                    <a:pt x="40" y="68"/>
                    <a:pt x="45" y="67"/>
                    <a:pt x="44" y="71"/>
                  </a:cubicBezTo>
                  <a:cubicBezTo>
                    <a:pt x="43" y="75"/>
                    <a:pt x="41" y="73"/>
                    <a:pt x="38" y="76"/>
                  </a:cubicBezTo>
                  <a:cubicBezTo>
                    <a:pt x="36" y="79"/>
                    <a:pt x="36" y="83"/>
                    <a:pt x="36" y="84"/>
                  </a:cubicBezTo>
                  <a:cubicBezTo>
                    <a:pt x="37" y="85"/>
                    <a:pt x="39" y="90"/>
                    <a:pt x="34" y="90"/>
                  </a:cubicBezTo>
                  <a:cubicBezTo>
                    <a:pt x="29" y="90"/>
                    <a:pt x="24" y="88"/>
                    <a:pt x="24" y="91"/>
                  </a:cubicBezTo>
                  <a:cubicBezTo>
                    <a:pt x="24" y="93"/>
                    <a:pt x="30" y="101"/>
                    <a:pt x="30" y="101"/>
                  </a:cubicBezTo>
                  <a:cubicBezTo>
                    <a:pt x="30" y="101"/>
                    <a:pt x="37" y="98"/>
                    <a:pt x="39" y="94"/>
                  </a:cubicBezTo>
                  <a:cubicBezTo>
                    <a:pt x="41" y="89"/>
                    <a:pt x="49" y="81"/>
                    <a:pt x="50" y="85"/>
                  </a:cubicBezTo>
                  <a:cubicBezTo>
                    <a:pt x="51" y="88"/>
                    <a:pt x="54" y="84"/>
                    <a:pt x="54" y="79"/>
                  </a:cubicBezTo>
                  <a:cubicBezTo>
                    <a:pt x="55" y="73"/>
                    <a:pt x="55" y="72"/>
                    <a:pt x="50" y="67"/>
                  </a:cubicBezTo>
                  <a:cubicBezTo>
                    <a:pt x="45" y="62"/>
                    <a:pt x="49" y="61"/>
                    <a:pt x="43" y="60"/>
                  </a:cubicBezTo>
                  <a:cubicBezTo>
                    <a:pt x="38" y="59"/>
                    <a:pt x="34" y="57"/>
                    <a:pt x="34" y="55"/>
                  </a:cubicBezTo>
                  <a:cubicBezTo>
                    <a:pt x="34" y="53"/>
                    <a:pt x="28" y="53"/>
                    <a:pt x="28" y="53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59" name="Freeform 62"/>
            <p:cNvSpPr>
              <a:spLocks/>
            </p:cNvSpPr>
            <p:nvPr/>
          </p:nvSpPr>
          <p:spPr bwMode="auto">
            <a:xfrm>
              <a:off x="1715" y="3311"/>
              <a:ext cx="289" cy="330"/>
            </a:xfrm>
            <a:custGeom>
              <a:avLst/>
              <a:gdLst>
                <a:gd name="T0" fmla="*/ 64 w 289"/>
                <a:gd name="T1" fmla="*/ 32 h 330"/>
                <a:gd name="T2" fmla="*/ 68 w 289"/>
                <a:gd name="T3" fmla="*/ 19 h 330"/>
                <a:gd name="T4" fmla="*/ 68 w 289"/>
                <a:gd name="T5" fmla="*/ 3 h 330"/>
                <a:gd name="T6" fmla="*/ 89 w 289"/>
                <a:gd name="T7" fmla="*/ 5 h 330"/>
                <a:gd name="T8" fmla="*/ 100 w 289"/>
                <a:gd name="T9" fmla="*/ 0 h 330"/>
                <a:gd name="T10" fmla="*/ 110 w 289"/>
                <a:gd name="T11" fmla="*/ 23 h 330"/>
                <a:gd name="T12" fmla="*/ 131 w 289"/>
                <a:gd name="T13" fmla="*/ 25 h 330"/>
                <a:gd name="T14" fmla="*/ 162 w 289"/>
                <a:gd name="T15" fmla="*/ 36 h 330"/>
                <a:gd name="T16" fmla="*/ 183 w 289"/>
                <a:gd name="T17" fmla="*/ 34 h 330"/>
                <a:gd name="T18" fmla="*/ 198 w 289"/>
                <a:gd name="T19" fmla="*/ 42 h 330"/>
                <a:gd name="T20" fmla="*/ 225 w 289"/>
                <a:gd name="T21" fmla="*/ 36 h 330"/>
                <a:gd name="T22" fmla="*/ 287 w 289"/>
                <a:gd name="T23" fmla="*/ 59 h 330"/>
                <a:gd name="T24" fmla="*/ 275 w 289"/>
                <a:gd name="T25" fmla="*/ 80 h 330"/>
                <a:gd name="T26" fmla="*/ 264 w 289"/>
                <a:gd name="T27" fmla="*/ 111 h 330"/>
                <a:gd name="T28" fmla="*/ 218 w 289"/>
                <a:gd name="T29" fmla="*/ 151 h 330"/>
                <a:gd name="T30" fmla="*/ 208 w 289"/>
                <a:gd name="T31" fmla="*/ 180 h 330"/>
                <a:gd name="T32" fmla="*/ 216 w 289"/>
                <a:gd name="T33" fmla="*/ 205 h 330"/>
                <a:gd name="T34" fmla="*/ 214 w 289"/>
                <a:gd name="T35" fmla="*/ 230 h 330"/>
                <a:gd name="T36" fmla="*/ 185 w 289"/>
                <a:gd name="T37" fmla="*/ 244 h 330"/>
                <a:gd name="T38" fmla="*/ 179 w 289"/>
                <a:gd name="T39" fmla="*/ 265 h 330"/>
                <a:gd name="T40" fmla="*/ 154 w 289"/>
                <a:gd name="T41" fmla="*/ 265 h 330"/>
                <a:gd name="T42" fmla="*/ 137 w 289"/>
                <a:gd name="T43" fmla="*/ 288 h 330"/>
                <a:gd name="T44" fmla="*/ 106 w 289"/>
                <a:gd name="T45" fmla="*/ 292 h 330"/>
                <a:gd name="T46" fmla="*/ 87 w 289"/>
                <a:gd name="T47" fmla="*/ 328 h 330"/>
                <a:gd name="T48" fmla="*/ 68 w 289"/>
                <a:gd name="T49" fmla="*/ 328 h 330"/>
                <a:gd name="T50" fmla="*/ 50 w 289"/>
                <a:gd name="T51" fmla="*/ 307 h 330"/>
                <a:gd name="T52" fmla="*/ 31 w 289"/>
                <a:gd name="T53" fmla="*/ 294 h 330"/>
                <a:gd name="T54" fmla="*/ 16 w 289"/>
                <a:gd name="T55" fmla="*/ 273 h 330"/>
                <a:gd name="T56" fmla="*/ 6 w 289"/>
                <a:gd name="T57" fmla="*/ 276 h 330"/>
                <a:gd name="T58" fmla="*/ 0 w 289"/>
                <a:gd name="T59" fmla="*/ 248 h 330"/>
                <a:gd name="T60" fmla="*/ 29 w 289"/>
                <a:gd name="T61" fmla="*/ 213 h 330"/>
                <a:gd name="T62" fmla="*/ 41 w 289"/>
                <a:gd name="T63" fmla="*/ 186 h 330"/>
                <a:gd name="T64" fmla="*/ 31 w 289"/>
                <a:gd name="T65" fmla="*/ 151 h 330"/>
                <a:gd name="T66" fmla="*/ 60 w 289"/>
                <a:gd name="T67" fmla="*/ 142 h 330"/>
                <a:gd name="T68" fmla="*/ 62 w 289"/>
                <a:gd name="T69" fmla="*/ 117 h 330"/>
                <a:gd name="T70" fmla="*/ 66 w 289"/>
                <a:gd name="T71" fmla="*/ 96 h 330"/>
                <a:gd name="T72" fmla="*/ 91 w 289"/>
                <a:gd name="T73" fmla="*/ 61 h 330"/>
                <a:gd name="T74" fmla="*/ 56 w 289"/>
                <a:gd name="T75" fmla="*/ 34 h 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89" h="330">
                  <a:moveTo>
                    <a:pt x="56" y="34"/>
                  </a:moveTo>
                  <a:lnTo>
                    <a:pt x="64" y="32"/>
                  </a:lnTo>
                  <a:lnTo>
                    <a:pt x="68" y="28"/>
                  </a:lnTo>
                  <a:lnTo>
                    <a:pt x="68" y="19"/>
                  </a:lnTo>
                  <a:lnTo>
                    <a:pt x="62" y="15"/>
                  </a:lnTo>
                  <a:lnTo>
                    <a:pt x="68" y="3"/>
                  </a:lnTo>
                  <a:lnTo>
                    <a:pt x="85" y="9"/>
                  </a:lnTo>
                  <a:lnTo>
                    <a:pt x="89" y="5"/>
                  </a:lnTo>
                  <a:lnTo>
                    <a:pt x="93" y="7"/>
                  </a:lnTo>
                  <a:lnTo>
                    <a:pt x="100" y="0"/>
                  </a:lnTo>
                  <a:lnTo>
                    <a:pt x="112" y="9"/>
                  </a:lnTo>
                  <a:lnTo>
                    <a:pt x="110" y="23"/>
                  </a:lnTo>
                  <a:lnTo>
                    <a:pt x="120" y="30"/>
                  </a:lnTo>
                  <a:lnTo>
                    <a:pt x="131" y="25"/>
                  </a:lnTo>
                  <a:lnTo>
                    <a:pt x="152" y="42"/>
                  </a:lnTo>
                  <a:lnTo>
                    <a:pt x="162" y="36"/>
                  </a:lnTo>
                  <a:lnTo>
                    <a:pt x="177" y="44"/>
                  </a:lnTo>
                  <a:lnTo>
                    <a:pt x="183" y="34"/>
                  </a:lnTo>
                  <a:lnTo>
                    <a:pt x="191" y="38"/>
                  </a:lnTo>
                  <a:lnTo>
                    <a:pt x="198" y="42"/>
                  </a:lnTo>
                  <a:lnTo>
                    <a:pt x="208" y="30"/>
                  </a:lnTo>
                  <a:lnTo>
                    <a:pt x="225" y="36"/>
                  </a:lnTo>
                  <a:lnTo>
                    <a:pt x="262" y="57"/>
                  </a:lnTo>
                  <a:lnTo>
                    <a:pt x="287" y="59"/>
                  </a:lnTo>
                  <a:lnTo>
                    <a:pt x="289" y="73"/>
                  </a:lnTo>
                  <a:lnTo>
                    <a:pt x="275" y="80"/>
                  </a:lnTo>
                  <a:lnTo>
                    <a:pt x="275" y="98"/>
                  </a:lnTo>
                  <a:lnTo>
                    <a:pt x="264" y="111"/>
                  </a:lnTo>
                  <a:lnTo>
                    <a:pt x="237" y="151"/>
                  </a:lnTo>
                  <a:lnTo>
                    <a:pt x="218" y="151"/>
                  </a:lnTo>
                  <a:lnTo>
                    <a:pt x="210" y="163"/>
                  </a:lnTo>
                  <a:lnTo>
                    <a:pt x="208" y="180"/>
                  </a:lnTo>
                  <a:lnTo>
                    <a:pt x="216" y="190"/>
                  </a:lnTo>
                  <a:lnTo>
                    <a:pt x="216" y="205"/>
                  </a:lnTo>
                  <a:lnTo>
                    <a:pt x="204" y="217"/>
                  </a:lnTo>
                  <a:lnTo>
                    <a:pt x="214" y="230"/>
                  </a:lnTo>
                  <a:lnTo>
                    <a:pt x="200" y="244"/>
                  </a:lnTo>
                  <a:lnTo>
                    <a:pt x="185" y="244"/>
                  </a:lnTo>
                  <a:lnTo>
                    <a:pt x="170" y="253"/>
                  </a:lnTo>
                  <a:lnTo>
                    <a:pt x="179" y="265"/>
                  </a:lnTo>
                  <a:lnTo>
                    <a:pt x="166" y="276"/>
                  </a:lnTo>
                  <a:lnTo>
                    <a:pt x="154" y="265"/>
                  </a:lnTo>
                  <a:lnTo>
                    <a:pt x="143" y="269"/>
                  </a:lnTo>
                  <a:lnTo>
                    <a:pt x="137" y="288"/>
                  </a:lnTo>
                  <a:lnTo>
                    <a:pt x="127" y="294"/>
                  </a:lnTo>
                  <a:lnTo>
                    <a:pt x="106" y="292"/>
                  </a:lnTo>
                  <a:lnTo>
                    <a:pt x="102" y="311"/>
                  </a:lnTo>
                  <a:lnTo>
                    <a:pt x="87" y="328"/>
                  </a:lnTo>
                  <a:lnTo>
                    <a:pt x="87" y="330"/>
                  </a:lnTo>
                  <a:lnTo>
                    <a:pt x="68" y="328"/>
                  </a:lnTo>
                  <a:lnTo>
                    <a:pt x="62" y="307"/>
                  </a:lnTo>
                  <a:lnTo>
                    <a:pt x="50" y="307"/>
                  </a:lnTo>
                  <a:lnTo>
                    <a:pt x="43" y="292"/>
                  </a:lnTo>
                  <a:lnTo>
                    <a:pt x="31" y="294"/>
                  </a:lnTo>
                  <a:lnTo>
                    <a:pt x="16" y="284"/>
                  </a:lnTo>
                  <a:lnTo>
                    <a:pt x="16" y="273"/>
                  </a:lnTo>
                  <a:lnTo>
                    <a:pt x="8" y="273"/>
                  </a:lnTo>
                  <a:lnTo>
                    <a:pt x="6" y="276"/>
                  </a:lnTo>
                  <a:lnTo>
                    <a:pt x="0" y="261"/>
                  </a:lnTo>
                  <a:lnTo>
                    <a:pt x="0" y="248"/>
                  </a:lnTo>
                  <a:lnTo>
                    <a:pt x="25" y="240"/>
                  </a:lnTo>
                  <a:lnTo>
                    <a:pt x="29" y="213"/>
                  </a:lnTo>
                  <a:lnTo>
                    <a:pt x="31" y="196"/>
                  </a:lnTo>
                  <a:lnTo>
                    <a:pt x="41" y="186"/>
                  </a:lnTo>
                  <a:lnTo>
                    <a:pt x="43" y="153"/>
                  </a:lnTo>
                  <a:lnTo>
                    <a:pt x="31" y="151"/>
                  </a:lnTo>
                  <a:lnTo>
                    <a:pt x="47" y="155"/>
                  </a:lnTo>
                  <a:lnTo>
                    <a:pt x="60" y="142"/>
                  </a:lnTo>
                  <a:lnTo>
                    <a:pt x="62" y="126"/>
                  </a:lnTo>
                  <a:lnTo>
                    <a:pt x="62" y="117"/>
                  </a:lnTo>
                  <a:lnTo>
                    <a:pt x="58" y="109"/>
                  </a:lnTo>
                  <a:lnTo>
                    <a:pt x="66" y="96"/>
                  </a:lnTo>
                  <a:lnTo>
                    <a:pt x="91" y="75"/>
                  </a:lnTo>
                  <a:lnTo>
                    <a:pt x="91" y="61"/>
                  </a:lnTo>
                  <a:lnTo>
                    <a:pt x="79" y="50"/>
                  </a:lnTo>
                  <a:lnTo>
                    <a:pt x="56" y="3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0" name="Freeform 63"/>
            <p:cNvSpPr>
              <a:spLocks noEditPoints="1"/>
            </p:cNvSpPr>
            <p:nvPr/>
          </p:nvSpPr>
          <p:spPr bwMode="auto">
            <a:xfrm>
              <a:off x="2632" y="2276"/>
              <a:ext cx="739" cy="1888"/>
            </a:xfrm>
            <a:custGeom>
              <a:avLst/>
              <a:gdLst>
                <a:gd name="T0" fmla="*/ 94 w 355"/>
                <a:gd name="T1" fmla="*/ 769 h 906"/>
                <a:gd name="T2" fmla="*/ 111 w 355"/>
                <a:gd name="T3" fmla="*/ 813 h 906"/>
                <a:gd name="T4" fmla="*/ 139 w 355"/>
                <a:gd name="T5" fmla="*/ 829 h 906"/>
                <a:gd name="T6" fmla="*/ 142 w 355"/>
                <a:gd name="T7" fmla="*/ 873 h 906"/>
                <a:gd name="T8" fmla="*/ 176 w 355"/>
                <a:gd name="T9" fmla="*/ 896 h 906"/>
                <a:gd name="T10" fmla="*/ 198 w 355"/>
                <a:gd name="T11" fmla="*/ 859 h 906"/>
                <a:gd name="T12" fmla="*/ 233 w 355"/>
                <a:gd name="T13" fmla="*/ 846 h 906"/>
                <a:gd name="T14" fmla="*/ 228 w 355"/>
                <a:gd name="T15" fmla="*/ 816 h 906"/>
                <a:gd name="T16" fmla="*/ 233 w 355"/>
                <a:gd name="T17" fmla="*/ 775 h 906"/>
                <a:gd name="T18" fmla="*/ 240 w 355"/>
                <a:gd name="T19" fmla="*/ 736 h 906"/>
                <a:gd name="T20" fmla="*/ 273 w 355"/>
                <a:gd name="T21" fmla="*/ 717 h 906"/>
                <a:gd name="T22" fmla="*/ 305 w 355"/>
                <a:gd name="T23" fmla="*/ 687 h 906"/>
                <a:gd name="T24" fmla="*/ 329 w 355"/>
                <a:gd name="T25" fmla="*/ 681 h 906"/>
                <a:gd name="T26" fmla="*/ 338 w 355"/>
                <a:gd name="T27" fmla="*/ 649 h 906"/>
                <a:gd name="T28" fmla="*/ 324 w 355"/>
                <a:gd name="T29" fmla="*/ 606 h 906"/>
                <a:gd name="T30" fmla="*/ 342 w 355"/>
                <a:gd name="T31" fmla="*/ 567 h 906"/>
                <a:gd name="T32" fmla="*/ 342 w 355"/>
                <a:gd name="T33" fmla="*/ 521 h 906"/>
                <a:gd name="T34" fmla="*/ 340 w 355"/>
                <a:gd name="T35" fmla="*/ 510 h 906"/>
                <a:gd name="T36" fmla="*/ 318 w 355"/>
                <a:gd name="T37" fmla="*/ 501 h 906"/>
                <a:gd name="T38" fmla="*/ 307 w 355"/>
                <a:gd name="T39" fmla="*/ 454 h 906"/>
                <a:gd name="T40" fmla="*/ 304 w 355"/>
                <a:gd name="T41" fmla="*/ 431 h 906"/>
                <a:gd name="T42" fmla="*/ 291 w 355"/>
                <a:gd name="T43" fmla="*/ 361 h 906"/>
                <a:gd name="T44" fmla="*/ 315 w 355"/>
                <a:gd name="T45" fmla="*/ 335 h 906"/>
                <a:gd name="T46" fmla="*/ 336 w 355"/>
                <a:gd name="T47" fmla="*/ 300 h 906"/>
                <a:gd name="T48" fmla="*/ 313 w 355"/>
                <a:gd name="T49" fmla="*/ 261 h 906"/>
                <a:gd name="T50" fmla="*/ 296 w 355"/>
                <a:gd name="T51" fmla="*/ 220 h 906"/>
                <a:gd name="T52" fmla="*/ 269 w 355"/>
                <a:gd name="T53" fmla="*/ 248 h 906"/>
                <a:gd name="T54" fmla="*/ 284 w 355"/>
                <a:gd name="T55" fmla="*/ 210 h 906"/>
                <a:gd name="T56" fmla="*/ 298 w 355"/>
                <a:gd name="T57" fmla="*/ 150 h 906"/>
                <a:gd name="T58" fmla="*/ 238 w 355"/>
                <a:gd name="T59" fmla="*/ 145 h 906"/>
                <a:gd name="T60" fmla="*/ 196 w 355"/>
                <a:gd name="T61" fmla="*/ 138 h 906"/>
                <a:gd name="T62" fmla="*/ 159 w 355"/>
                <a:gd name="T63" fmla="*/ 172 h 906"/>
                <a:gd name="T64" fmla="*/ 91 w 355"/>
                <a:gd name="T65" fmla="*/ 213 h 906"/>
                <a:gd name="T66" fmla="*/ 63 w 355"/>
                <a:gd name="T67" fmla="*/ 250 h 906"/>
                <a:gd name="T68" fmla="*/ 48 w 355"/>
                <a:gd name="T69" fmla="*/ 330 h 906"/>
                <a:gd name="T70" fmla="*/ 47 w 355"/>
                <a:gd name="T71" fmla="*/ 309 h 906"/>
                <a:gd name="T72" fmla="*/ 22 w 355"/>
                <a:gd name="T73" fmla="*/ 304 h 906"/>
                <a:gd name="T74" fmla="*/ 21 w 355"/>
                <a:gd name="T75" fmla="*/ 348 h 906"/>
                <a:gd name="T76" fmla="*/ 15 w 355"/>
                <a:gd name="T77" fmla="*/ 382 h 906"/>
                <a:gd name="T78" fmla="*/ 33 w 355"/>
                <a:gd name="T79" fmla="*/ 388 h 906"/>
                <a:gd name="T80" fmla="*/ 24 w 355"/>
                <a:gd name="T81" fmla="*/ 426 h 906"/>
                <a:gd name="T82" fmla="*/ 34 w 355"/>
                <a:gd name="T83" fmla="*/ 458 h 906"/>
                <a:gd name="T84" fmla="*/ 35 w 355"/>
                <a:gd name="T85" fmla="*/ 492 h 906"/>
                <a:gd name="T86" fmla="*/ 53 w 355"/>
                <a:gd name="T87" fmla="*/ 520 h 906"/>
                <a:gd name="T88" fmla="*/ 51 w 355"/>
                <a:gd name="T89" fmla="*/ 559 h 906"/>
                <a:gd name="T90" fmla="*/ 41 w 355"/>
                <a:gd name="T91" fmla="*/ 608 h 906"/>
                <a:gd name="T92" fmla="*/ 35 w 355"/>
                <a:gd name="T93" fmla="*/ 660 h 906"/>
                <a:gd name="T94" fmla="*/ 84 w 355"/>
                <a:gd name="T95" fmla="*/ 689 h 906"/>
                <a:gd name="T96" fmla="*/ 99 w 355"/>
                <a:gd name="T97" fmla="*/ 726 h 906"/>
                <a:gd name="T98" fmla="*/ 188 w 355"/>
                <a:gd name="T99" fmla="*/ 63 h 906"/>
                <a:gd name="T100" fmla="*/ 216 w 355"/>
                <a:gd name="T101" fmla="*/ 87 h 906"/>
                <a:gd name="T102" fmla="*/ 138 w 355"/>
                <a:gd name="T103" fmla="*/ 50 h 906"/>
                <a:gd name="T104" fmla="*/ 130 w 355"/>
                <a:gd name="T105" fmla="*/ 16 h 906"/>
                <a:gd name="T106" fmla="*/ 145 w 355"/>
                <a:gd name="T107" fmla="*/ 40 h 906"/>
                <a:gd name="T108" fmla="*/ 178 w 355"/>
                <a:gd name="T109" fmla="*/ 76 h 906"/>
                <a:gd name="T110" fmla="*/ 138 w 355"/>
                <a:gd name="T111" fmla="*/ 50 h 9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355" h="906">
                  <a:moveTo>
                    <a:pt x="0" y="326"/>
                  </a:move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ubicBezTo>
                    <a:pt x="0" y="326"/>
                    <a:pt x="0" y="326"/>
                    <a:pt x="0" y="326"/>
                  </a:cubicBezTo>
                  <a:close/>
                  <a:moveTo>
                    <a:pt x="93" y="758"/>
                  </a:moveTo>
                  <a:cubicBezTo>
                    <a:pt x="94" y="769"/>
                    <a:pt x="94" y="769"/>
                    <a:pt x="94" y="769"/>
                  </a:cubicBezTo>
                  <a:cubicBezTo>
                    <a:pt x="101" y="775"/>
                    <a:pt x="101" y="775"/>
                    <a:pt x="101" y="775"/>
                  </a:cubicBezTo>
                  <a:cubicBezTo>
                    <a:pt x="105" y="781"/>
                    <a:pt x="105" y="781"/>
                    <a:pt x="105" y="781"/>
                  </a:cubicBezTo>
                  <a:cubicBezTo>
                    <a:pt x="105" y="792"/>
                    <a:pt x="105" y="792"/>
                    <a:pt x="105" y="792"/>
                  </a:cubicBezTo>
                  <a:cubicBezTo>
                    <a:pt x="97" y="799"/>
                    <a:pt x="97" y="799"/>
                    <a:pt x="97" y="799"/>
                  </a:cubicBezTo>
                  <a:cubicBezTo>
                    <a:pt x="105" y="813"/>
                    <a:pt x="105" y="813"/>
                    <a:pt x="105" y="813"/>
                  </a:cubicBezTo>
                  <a:cubicBezTo>
                    <a:pt x="111" y="813"/>
                    <a:pt x="111" y="813"/>
                    <a:pt x="111" y="813"/>
                  </a:cubicBezTo>
                  <a:cubicBezTo>
                    <a:pt x="115" y="810"/>
                    <a:pt x="115" y="810"/>
                    <a:pt x="115" y="810"/>
                  </a:cubicBezTo>
                  <a:cubicBezTo>
                    <a:pt x="128" y="813"/>
                    <a:pt x="128" y="813"/>
                    <a:pt x="128" y="813"/>
                  </a:cubicBezTo>
                  <a:cubicBezTo>
                    <a:pt x="132" y="811"/>
                    <a:pt x="132" y="811"/>
                    <a:pt x="132" y="811"/>
                  </a:cubicBezTo>
                  <a:cubicBezTo>
                    <a:pt x="135" y="816"/>
                    <a:pt x="135" y="816"/>
                    <a:pt x="135" y="816"/>
                  </a:cubicBezTo>
                  <a:cubicBezTo>
                    <a:pt x="132" y="822"/>
                    <a:pt x="132" y="822"/>
                    <a:pt x="132" y="822"/>
                  </a:cubicBezTo>
                  <a:cubicBezTo>
                    <a:pt x="139" y="829"/>
                    <a:pt x="139" y="829"/>
                    <a:pt x="139" y="829"/>
                  </a:cubicBezTo>
                  <a:cubicBezTo>
                    <a:pt x="139" y="838"/>
                    <a:pt x="139" y="838"/>
                    <a:pt x="139" y="838"/>
                  </a:cubicBezTo>
                  <a:cubicBezTo>
                    <a:pt x="148" y="845"/>
                    <a:pt x="148" y="845"/>
                    <a:pt x="148" y="845"/>
                  </a:cubicBezTo>
                  <a:cubicBezTo>
                    <a:pt x="147" y="854"/>
                    <a:pt x="147" y="854"/>
                    <a:pt x="147" y="854"/>
                  </a:cubicBezTo>
                  <a:cubicBezTo>
                    <a:pt x="150" y="860"/>
                    <a:pt x="150" y="860"/>
                    <a:pt x="150" y="860"/>
                  </a:cubicBezTo>
                  <a:cubicBezTo>
                    <a:pt x="141" y="868"/>
                    <a:pt x="141" y="868"/>
                    <a:pt x="141" y="868"/>
                  </a:cubicBezTo>
                  <a:cubicBezTo>
                    <a:pt x="142" y="873"/>
                    <a:pt x="142" y="873"/>
                    <a:pt x="142" y="873"/>
                  </a:cubicBezTo>
                  <a:cubicBezTo>
                    <a:pt x="130" y="884"/>
                    <a:pt x="130" y="884"/>
                    <a:pt x="130" y="884"/>
                  </a:cubicBezTo>
                  <a:cubicBezTo>
                    <a:pt x="125" y="898"/>
                    <a:pt x="125" y="898"/>
                    <a:pt x="125" y="898"/>
                  </a:cubicBezTo>
                  <a:cubicBezTo>
                    <a:pt x="137" y="905"/>
                    <a:pt x="137" y="905"/>
                    <a:pt x="137" y="905"/>
                  </a:cubicBezTo>
                  <a:cubicBezTo>
                    <a:pt x="151" y="906"/>
                    <a:pt x="151" y="906"/>
                    <a:pt x="151" y="906"/>
                  </a:cubicBezTo>
                  <a:cubicBezTo>
                    <a:pt x="164" y="905"/>
                    <a:pt x="164" y="905"/>
                    <a:pt x="164" y="905"/>
                  </a:cubicBezTo>
                  <a:cubicBezTo>
                    <a:pt x="176" y="896"/>
                    <a:pt x="176" y="896"/>
                    <a:pt x="176" y="896"/>
                  </a:cubicBezTo>
                  <a:cubicBezTo>
                    <a:pt x="183" y="896"/>
                    <a:pt x="183" y="896"/>
                    <a:pt x="183" y="896"/>
                  </a:cubicBezTo>
                  <a:cubicBezTo>
                    <a:pt x="183" y="886"/>
                    <a:pt x="183" y="886"/>
                    <a:pt x="183" y="886"/>
                  </a:cubicBezTo>
                  <a:cubicBezTo>
                    <a:pt x="189" y="881"/>
                    <a:pt x="189" y="881"/>
                    <a:pt x="189" y="881"/>
                  </a:cubicBezTo>
                  <a:cubicBezTo>
                    <a:pt x="188" y="875"/>
                    <a:pt x="188" y="875"/>
                    <a:pt x="188" y="875"/>
                  </a:cubicBezTo>
                  <a:cubicBezTo>
                    <a:pt x="196" y="872"/>
                    <a:pt x="196" y="872"/>
                    <a:pt x="196" y="872"/>
                  </a:cubicBezTo>
                  <a:cubicBezTo>
                    <a:pt x="198" y="859"/>
                    <a:pt x="198" y="859"/>
                    <a:pt x="198" y="859"/>
                  </a:cubicBezTo>
                  <a:cubicBezTo>
                    <a:pt x="206" y="857"/>
                    <a:pt x="206" y="857"/>
                    <a:pt x="206" y="857"/>
                  </a:cubicBezTo>
                  <a:cubicBezTo>
                    <a:pt x="212" y="857"/>
                    <a:pt x="212" y="857"/>
                    <a:pt x="212" y="857"/>
                  </a:cubicBezTo>
                  <a:cubicBezTo>
                    <a:pt x="215" y="854"/>
                    <a:pt x="215" y="854"/>
                    <a:pt x="215" y="854"/>
                  </a:cubicBezTo>
                  <a:cubicBezTo>
                    <a:pt x="225" y="852"/>
                    <a:pt x="225" y="852"/>
                    <a:pt x="225" y="852"/>
                  </a:cubicBezTo>
                  <a:cubicBezTo>
                    <a:pt x="231" y="850"/>
                    <a:pt x="231" y="850"/>
                    <a:pt x="231" y="850"/>
                  </a:cubicBezTo>
                  <a:cubicBezTo>
                    <a:pt x="233" y="846"/>
                    <a:pt x="233" y="846"/>
                    <a:pt x="233" y="846"/>
                  </a:cubicBezTo>
                  <a:cubicBezTo>
                    <a:pt x="214" y="836"/>
                    <a:pt x="214" y="836"/>
                    <a:pt x="214" y="836"/>
                  </a:cubicBezTo>
                  <a:cubicBezTo>
                    <a:pt x="212" y="827"/>
                    <a:pt x="212" y="827"/>
                    <a:pt x="212" y="827"/>
                  </a:cubicBezTo>
                  <a:cubicBezTo>
                    <a:pt x="216" y="825"/>
                    <a:pt x="216" y="825"/>
                    <a:pt x="216" y="825"/>
                  </a:cubicBezTo>
                  <a:cubicBezTo>
                    <a:pt x="221" y="822"/>
                    <a:pt x="221" y="822"/>
                    <a:pt x="221" y="822"/>
                  </a:cubicBezTo>
                  <a:cubicBezTo>
                    <a:pt x="228" y="821"/>
                    <a:pt x="228" y="821"/>
                    <a:pt x="228" y="821"/>
                  </a:cubicBezTo>
                  <a:cubicBezTo>
                    <a:pt x="228" y="816"/>
                    <a:pt x="228" y="816"/>
                    <a:pt x="228" y="816"/>
                  </a:cubicBezTo>
                  <a:cubicBezTo>
                    <a:pt x="230" y="812"/>
                    <a:pt x="230" y="812"/>
                    <a:pt x="230" y="812"/>
                  </a:cubicBezTo>
                  <a:cubicBezTo>
                    <a:pt x="228" y="801"/>
                    <a:pt x="228" y="801"/>
                    <a:pt x="228" y="801"/>
                  </a:cubicBezTo>
                  <a:cubicBezTo>
                    <a:pt x="231" y="794"/>
                    <a:pt x="231" y="794"/>
                    <a:pt x="231" y="794"/>
                  </a:cubicBezTo>
                  <a:cubicBezTo>
                    <a:pt x="226" y="786"/>
                    <a:pt x="226" y="786"/>
                    <a:pt x="226" y="786"/>
                  </a:cubicBezTo>
                  <a:cubicBezTo>
                    <a:pt x="228" y="776"/>
                    <a:pt x="228" y="776"/>
                    <a:pt x="228" y="776"/>
                  </a:cubicBezTo>
                  <a:cubicBezTo>
                    <a:pt x="233" y="775"/>
                    <a:pt x="233" y="775"/>
                    <a:pt x="233" y="775"/>
                  </a:cubicBezTo>
                  <a:cubicBezTo>
                    <a:pt x="238" y="771"/>
                    <a:pt x="238" y="771"/>
                    <a:pt x="238" y="771"/>
                  </a:cubicBezTo>
                  <a:cubicBezTo>
                    <a:pt x="244" y="765"/>
                    <a:pt x="244" y="765"/>
                    <a:pt x="244" y="765"/>
                  </a:cubicBezTo>
                  <a:cubicBezTo>
                    <a:pt x="242" y="755"/>
                    <a:pt x="242" y="755"/>
                    <a:pt x="242" y="755"/>
                  </a:cubicBezTo>
                  <a:cubicBezTo>
                    <a:pt x="236" y="747"/>
                    <a:pt x="236" y="747"/>
                    <a:pt x="236" y="747"/>
                  </a:cubicBezTo>
                  <a:cubicBezTo>
                    <a:pt x="235" y="740"/>
                    <a:pt x="235" y="740"/>
                    <a:pt x="235" y="740"/>
                  </a:cubicBezTo>
                  <a:cubicBezTo>
                    <a:pt x="240" y="736"/>
                    <a:pt x="240" y="736"/>
                    <a:pt x="240" y="736"/>
                  </a:cubicBezTo>
                  <a:cubicBezTo>
                    <a:pt x="241" y="726"/>
                    <a:pt x="241" y="726"/>
                    <a:pt x="241" y="726"/>
                  </a:cubicBezTo>
                  <a:cubicBezTo>
                    <a:pt x="248" y="725"/>
                    <a:pt x="248" y="725"/>
                    <a:pt x="248" y="725"/>
                  </a:cubicBezTo>
                  <a:cubicBezTo>
                    <a:pt x="259" y="724"/>
                    <a:pt x="259" y="724"/>
                    <a:pt x="259" y="724"/>
                  </a:cubicBezTo>
                  <a:cubicBezTo>
                    <a:pt x="265" y="716"/>
                    <a:pt x="265" y="716"/>
                    <a:pt x="265" y="716"/>
                  </a:cubicBezTo>
                  <a:cubicBezTo>
                    <a:pt x="268" y="713"/>
                    <a:pt x="268" y="713"/>
                    <a:pt x="268" y="713"/>
                  </a:cubicBezTo>
                  <a:cubicBezTo>
                    <a:pt x="273" y="717"/>
                    <a:pt x="273" y="717"/>
                    <a:pt x="273" y="717"/>
                  </a:cubicBezTo>
                  <a:cubicBezTo>
                    <a:pt x="279" y="727"/>
                    <a:pt x="279" y="727"/>
                    <a:pt x="279" y="727"/>
                  </a:cubicBezTo>
                  <a:cubicBezTo>
                    <a:pt x="286" y="731"/>
                    <a:pt x="286" y="731"/>
                    <a:pt x="286" y="731"/>
                  </a:cubicBezTo>
                  <a:cubicBezTo>
                    <a:pt x="288" y="726"/>
                    <a:pt x="288" y="726"/>
                    <a:pt x="288" y="726"/>
                  </a:cubicBezTo>
                  <a:cubicBezTo>
                    <a:pt x="285" y="720"/>
                    <a:pt x="285" y="720"/>
                    <a:pt x="285" y="720"/>
                  </a:cubicBezTo>
                  <a:cubicBezTo>
                    <a:pt x="289" y="706"/>
                    <a:pt x="289" y="706"/>
                    <a:pt x="289" y="706"/>
                  </a:cubicBezTo>
                  <a:cubicBezTo>
                    <a:pt x="305" y="687"/>
                    <a:pt x="305" y="687"/>
                    <a:pt x="305" y="687"/>
                  </a:cubicBezTo>
                  <a:cubicBezTo>
                    <a:pt x="303" y="678"/>
                    <a:pt x="303" y="678"/>
                    <a:pt x="303" y="678"/>
                  </a:cubicBezTo>
                  <a:cubicBezTo>
                    <a:pt x="307" y="673"/>
                    <a:pt x="307" y="673"/>
                    <a:pt x="307" y="673"/>
                  </a:cubicBezTo>
                  <a:cubicBezTo>
                    <a:pt x="313" y="671"/>
                    <a:pt x="313" y="671"/>
                    <a:pt x="313" y="671"/>
                  </a:cubicBezTo>
                  <a:cubicBezTo>
                    <a:pt x="318" y="677"/>
                    <a:pt x="318" y="677"/>
                    <a:pt x="318" y="677"/>
                  </a:cubicBezTo>
                  <a:cubicBezTo>
                    <a:pt x="325" y="678"/>
                    <a:pt x="325" y="678"/>
                    <a:pt x="325" y="678"/>
                  </a:cubicBezTo>
                  <a:cubicBezTo>
                    <a:pt x="329" y="681"/>
                    <a:pt x="329" y="681"/>
                    <a:pt x="329" y="681"/>
                  </a:cubicBezTo>
                  <a:cubicBezTo>
                    <a:pt x="337" y="682"/>
                    <a:pt x="337" y="682"/>
                    <a:pt x="337" y="682"/>
                  </a:cubicBezTo>
                  <a:cubicBezTo>
                    <a:pt x="341" y="676"/>
                    <a:pt x="341" y="676"/>
                    <a:pt x="341" y="676"/>
                  </a:cubicBezTo>
                  <a:cubicBezTo>
                    <a:pt x="347" y="670"/>
                    <a:pt x="347" y="670"/>
                    <a:pt x="347" y="670"/>
                  </a:cubicBezTo>
                  <a:cubicBezTo>
                    <a:pt x="344" y="657"/>
                    <a:pt x="344" y="657"/>
                    <a:pt x="344" y="657"/>
                  </a:cubicBezTo>
                  <a:cubicBezTo>
                    <a:pt x="338" y="656"/>
                    <a:pt x="338" y="656"/>
                    <a:pt x="338" y="656"/>
                  </a:cubicBezTo>
                  <a:cubicBezTo>
                    <a:pt x="338" y="649"/>
                    <a:pt x="338" y="649"/>
                    <a:pt x="338" y="649"/>
                  </a:cubicBezTo>
                  <a:cubicBezTo>
                    <a:pt x="343" y="647"/>
                    <a:pt x="343" y="647"/>
                    <a:pt x="343" y="647"/>
                  </a:cubicBezTo>
                  <a:cubicBezTo>
                    <a:pt x="339" y="634"/>
                    <a:pt x="339" y="634"/>
                    <a:pt x="339" y="634"/>
                  </a:cubicBezTo>
                  <a:cubicBezTo>
                    <a:pt x="333" y="635"/>
                    <a:pt x="333" y="635"/>
                    <a:pt x="333" y="635"/>
                  </a:cubicBezTo>
                  <a:cubicBezTo>
                    <a:pt x="323" y="628"/>
                    <a:pt x="323" y="628"/>
                    <a:pt x="323" y="628"/>
                  </a:cubicBezTo>
                  <a:cubicBezTo>
                    <a:pt x="325" y="619"/>
                    <a:pt x="325" y="619"/>
                    <a:pt x="325" y="619"/>
                  </a:cubicBezTo>
                  <a:cubicBezTo>
                    <a:pt x="324" y="606"/>
                    <a:pt x="324" y="606"/>
                    <a:pt x="324" y="606"/>
                  </a:cubicBezTo>
                  <a:cubicBezTo>
                    <a:pt x="333" y="599"/>
                    <a:pt x="333" y="599"/>
                    <a:pt x="333" y="599"/>
                  </a:cubicBezTo>
                  <a:cubicBezTo>
                    <a:pt x="337" y="594"/>
                    <a:pt x="337" y="594"/>
                    <a:pt x="337" y="594"/>
                  </a:cubicBezTo>
                  <a:cubicBezTo>
                    <a:pt x="337" y="584"/>
                    <a:pt x="337" y="584"/>
                    <a:pt x="337" y="584"/>
                  </a:cubicBezTo>
                  <a:cubicBezTo>
                    <a:pt x="343" y="578"/>
                    <a:pt x="343" y="578"/>
                    <a:pt x="343" y="578"/>
                  </a:cubicBezTo>
                  <a:cubicBezTo>
                    <a:pt x="340" y="572"/>
                    <a:pt x="340" y="572"/>
                    <a:pt x="340" y="572"/>
                  </a:cubicBezTo>
                  <a:cubicBezTo>
                    <a:pt x="342" y="567"/>
                    <a:pt x="342" y="567"/>
                    <a:pt x="342" y="567"/>
                  </a:cubicBezTo>
                  <a:cubicBezTo>
                    <a:pt x="333" y="557"/>
                    <a:pt x="333" y="557"/>
                    <a:pt x="333" y="557"/>
                  </a:cubicBezTo>
                  <a:cubicBezTo>
                    <a:pt x="333" y="550"/>
                    <a:pt x="333" y="550"/>
                    <a:pt x="333" y="550"/>
                  </a:cubicBezTo>
                  <a:cubicBezTo>
                    <a:pt x="334" y="543"/>
                    <a:pt x="334" y="543"/>
                    <a:pt x="334" y="543"/>
                  </a:cubicBezTo>
                  <a:cubicBezTo>
                    <a:pt x="331" y="536"/>
                    <a:pt x="331" y="536"/>
                    <a:pt x="331" y="536"/>
                  </a:cubicBezTo>
                  <a:cubicBezTo>
                    <a:pt x="332" y="528"/>
                    <a:pt x="332" y="528"/>
                    <a:pt x="332" y="528"/>
                  </a:cubicBezTo>
                  <a:cubicBezTo>
                    <a:pt x="342" y="521"/>
                    <a:pt x="342" y="521"/>
                    <a:pt x="342" y="521"/>
                  </a:cubicBezTo>
                  <a:cubicBezTo>
                    <a:pt x="348" y="520"/>
                    <a:pt x="348" y="520"/>
                    <a:pt x="348" y="520"/>
                  </a:cubicBezTo>
                  <a:cubicBezTo>
                    <a:pt x="355" y="515"/>
                    <a:pt x="355" y="515"/>
                    <a:pt x="355" y="515"/>
                  </a:cubicBezTo>
                  <a:cubicBezTo>
                    <a:pt x="354" y="509"/>
                    <a:pt x="354" y="509"/>
                    <a:pt x="354" y="509"/>
                  </a:cubicBezTo>
                  <a:cubicBezTo>
                    <a:pt x="350" y="509"/>
                    <a:pt x="350" y="509"/>
                    <a:pt x="350" y="509"/>
                  </a:cubicBezTo>
                  <a:cubicBezTo>
                    <a:pt x="346" y="512"/>
                    <a:pt x="346" y="512"/>
                    <a:pt x="346" y="512"/>
                  </a:cubicBezTo>
                  <a:cubicBezTo>
                    <a:pt x="340" y="510"/>
                    <a:pt x="340" y="510"/>
                    <a:pt x="340" y="510"/>
                  </a:cubicBezTo>
                  <a:cubicBezTo>
                    <a:pt x="335" y="513"/>
                    <a:pt x="335" y="513"/>
                    <a:pt x="335" y="513"/>
                  </a:cubicBezTo>
                  <a:cubicBezTo>
                    <a:pt x="331" y="510"/>
                    <a:pt x="331" y="510"/>
                    <a:pt x="331" y="510"/>
                  </a:cubicBezTo>
                  <a:cubicBezTo>
                    <a:pt x="324" y="513"/>
                    <a:pt x="324" y="513"/>
                    <a:pt x="324" y="513"/>
                  </a:cubicBezTo>
                  <a:cubicBezTo>
                    <a:pt x="317" y="512"/>
                    <a:pt x="317" y="512"/>
                    <a:pt x="317" y="512"/>
                  </a:cubicBezTo>
                  <a:cubicBezTo>
                    <a:pt x="317" y="503"/>
                    <a:pt x="317" y="503"/>
                    <a:pt x="317" y="503"/>
                  </a:cubicBezTo>
                  <a:cubicBezTo>
                    <a:pt x="318" y="501"/>
                    <a:pt x="318" y="501"/>
                    <a:pt x="318" y="501"/>
                  </a:cubicBezTo>
                  <a:cubicBezTo>
                    <a:pt x="318" y="494"/>
                    <a:pt x="318" y="494"/>
                    <a:pt x="318" y="494"/>
                  </a:cubicBezTo>
                  <a:cubicBezTo>
                    <a:pt x="322" y="480"/>
                    <a:pt x="322" y="480"/>
                    <a:pt x="322" y="480"/>
                  </a:cubicBezTo>
                  <a:cubicBezTo>
                    <a:pt x="315" y="472"/>
                    <a:pt x="315" y="472"/>
                    <a:pt x="315" y="472"/>
                  </a:cubicBezTo>
                  <a:cubicBezTo>
                    <a:pt x="314" y="463"/>
                    <a:pt x="314" y="463"/>
                    <a:pt x="314" y="463"/>
                  </a:cubicBezTo>
                  <a:cubicBezTo>
                    <a:pt x="308" y="459"/>
                    <a:pt x="308" y="459"/>
                    <a:pt x="308" y="459"/>
                  </a:cubicBezTo>
                  <a:cubicBezTo>
                    <a:pt x="307" y="454"/>
                    <a:pt x="307" y="454"/>
                    <a:pt x="307" y="454"/>
                  </a:cubicBezTo>
                  <a:cubicBezTo>
                    <a:pt x="310" y="451"/>
                    <a:pt x="310" y="451"/>
                    <a:pt x="310" y="451"/>
                  </a:cubicBezTo>
                  <a:cubicBezTo>
                    <a:pt x="307" y="447"/>
                    <a:pt x="307" y="447"/>
                    <a:pt x="307" y="447"/>
                  </a:cubicBezTo>
                  <a:cubicBezTo>
                    <a:pt x="307" y="442"/>
                    <a:pt x="307" y="442"/>
                    <a:pt x="307" y="442"/>
                  </a:cubicBezTo>
                  <a:cubicBezTo>
                    <a:pt x="298" y="442"/>
                    <a:pt x="298" y="442"/>
                    <a:pt x="298" y="442"/>
                  </a:cubicBezTo>
                  <a:cubicBezTo>
                    <a:pt x="297" y="438"/>
                    <a:pt x="297" y="438"/>
                    <a:pt x="297" y="438"/>
                  </a:cubicBezTo>
                  <a:cubicBezTo>
                    <a:pt x="304" y="431"/>
                    <a:pt x="304" y="431"/>
                    <a:pt x="304" y="431"/>
                  </a:cubicBezTo>
                  <a:cubicBezTo>
                    <a:pt x="309" y="429"/>
                    <a:pt x="309" y="429"/>
                    <a:pt x="309" y="429"/>
                  </a:cubicBezTo>
                  <a:cubicBezTo>
                    <a:pt x="305" y="400"/>
                    <a:pt x="305" y="400"/>
                    <a:pt x="305" y="400"/>
                  </a:cubicBezTo>
                  <a:cubicBezTo>
                    <a:pt x="301" y="390"/>
                    <a:pt x="301" y="390"/>
                    <a:pt x="301" y="390"/>
                  </a:cubicBezTo>
                  <a:cubicBezTo>
                    <a:pt x="299" y="379"/>
                    <a:pt x="299" y="379"/>
                    <a:pt x="299" y="379"/>
                  </a:cubicBezTo>
                  <a:cubicBezTo>
                    <a:pt x="290" y="367"/>
                    <a:pt x="290" y="367"/>
                    <a:pt x="290" y="367"/>
                  </a:cubicBezTo>
                  <a:cubicBezTo>
                    <a:pt x="291" y="361"/>
                    <a:pt x="291" y="361"/>
                    <a:pt x="291" y="361"/>
                  </a:cubicBezTo>
                  <a:cubicBezTo>
                    <a:pt x="295" y="360"/>
                    <a:pt x="295" y="360"/>
                    <a:pt x="295" y="360"/>
                  </a:cubicBezTo>
                  <a:cubicBezTo>
                    <a:pt x="304" y="347"/>
                    <a:pt x="304" y="347"/>
                    <a:pt x="304" y="347"/>
                  </a:cubicBezTo>
                  <a:cubicBezTo>
                    <a:pt x="311" y="349"/>
                    <a:pt x="311" y="349"/>
                    <a:pt x="311" y="349"/>
                  </a:cubicBezTo>
                  <a:cubicBezTo>
                    <a:pt x="316" y="349"/>
                    <a:pt x="316" y="349"/>
                    <a:pt x="316" y="349"/>
                  </a:cubicBezTo>
                  <a:cubicBezTo>
                    <a:pt x="319" y="340"/>
                    <a:pt x="319" y="340"/>
                    <a:pt x="319" y="340"/>
                  </a:cubicBezTo>
                  <a:cubicBezTo>
                    <a:pt x="315" y="335"/>
                    <a:pt x="315" y="335"/>
                    <a:pt x="315" y="335"/>
                  </a:cubicBezTo>
                  <a:cubicBezTo>
                    <a:pt x="317" y="327"/>
                    <a:pt x="317" y="327"/>
                    <a:pt x="317" y="327"/>
                  </a:cubicBezTo>
                  <a:cubicBezTo>
                    <a:pt x="321" y="327"/>
                    <a:pt x="321" y="327"/>
                    <a:pt x="321" y="327"/>
                  </a:cubicBezTo>
                  <a:cubicBezTo>
                    <a:pt x="321" y="316"/>
                    <a:pt x="321" y="316"/>
                    <a:pt x="321" y="316"/>
                  </a:cubicBezTo>
                  <a:cubicBezTo>
                    <a:pt x="332" y="305"/>
                    <a:pt x="332" y="305"/>
                    <a:pt x="332" y="305"/>
                  </a:cubicBezTo>
                  <a:cubicBezTo>
                    <a:pt x="333" y="300"/>
                    <a:pt x="333" y="300"/>
                    <a:pt x="333" y="300"/>
                  </a:cubicBezTo>
                  <a:cubicBezTo>
                    <a:pt x="336" y="300"/>
                    <a:pt x="336" y="300"/>
                    <a:pt x="336" y="300"/>
                  </a:cubicBezTo>
                  <a:cubicBezTo>
                    <a:pt x="337" y="291"/>
                    <a:pt x="337" y="291"/>
                    <a:pt x="337" y="291"/>
                  </a:cubicBezTo>
                  <a:cubicBezTo>
                    <a:pt x="330" y="293"/>
                    <a:pt x="330" y="293"/>
                    <a:pt x="330" y="293"/>
                  </a:cubicBezTo>
                  <a:cubicBezTo>
                    <a:pt x="327" y="285"/>
                    <a:pt x="327" y="285"/>
                    <a:pt x="327" y="285"/>
                  </a:cubicBezTo>
                  <a:cubicBezTo>
                    <a:pt x="325" y="275"/>
                    <a:pt x="325" y="275"/>
                    <a:pt x="325" y="275"/>
                  </a:cubicBezTo>
                  <a:cubicBezTo>
                    <a:pt x="314" y="265"/>
                    <a:pt x="314" y="265"/>
                    <a:pt x="314" y="265"/>
                  </a:cubicBezTo>
                  <a:cubicBezTo>
                    <a:pt x="313" y="261"/>
                    <a:pt x="313" y="261"/>
                    <a:pt x="313" y="261"/>
                  </a:cubicBezTo>
                  <a:cubicBezTo>
                    <a:pt x="306" y="260"/>
                    <a:pt x="306" y="260"/>
                    <a:pt x="306" y="260"/>
                  </a:cubicBezTo>
                  <a:cubicBezTo>
                    <a:pt x="303" y="254"/>
                    <a:pt x="303" y="254"/>
                    <a:pt x="303" y="254"/>
                  </a:cubicBezTo>
                  <a:cubicBezTo>
                    <a:pt x="304" y="245"/>
                    <a:pt x="304" y="245"/>
                    <a:pt x="304" y="245"/>
                  </a:cubicBezTo>
                  <a:cubicBezTo>
                    <a:pt x="297" y="236"/>
                    <a:pt x="297" y="236"/>
                    <a:pt x="297" y="236"/>
                  </a:cubicBezTo>
                  <a:cubicBezTo>
                    <a:pt x="301" y="229"/>
                    <a:pt x="301" y="229"/>
                    <a:pt x="301" y="229"/>
                  </a:cubicBezTo>
                  <a:cubicBezTo>
                    <a:pt x="296" y="220"/>
                    <a:pt x="296" y="220"/>
                    <a:pt x="296" y="220"/>
                  </a:cubicBezTo>
                  <a:cubicBezTo>
                    <a:pt x="294" y="216"/>
                    <a:pt x="294" y="216"/>
                    <a:pt x="294" y="216"/>
                  </a:cubicBezTo>
                  <a:cubicBezTo>
                    <a:pt x="291" y="218"/>
                    <a:pt x="287" y="217"/>
                    <a:pt x="286" y="219"/>
                  </a:cubicBezTo>
                  <a:cubicBezTo>
                    <a:pt x="285" y="221"/>
                    <a:pt x="285" y="227"/>
                    <a:pt x="288" y="228"/>
                  </a:cubicBezTo>
                  <a:cubicBezTo>
                    <a:pt x="290" y="228"/>
                    <a:pt x="296" y="226"/>
                    <a:pt x="293" y="230"/>
                  </a:cubicBezTo>
                  <a:cubicBezTo>
                    <a:pt x="290" y="233"/>
                    <a:pt x="282" y="240"/>
                    <a:pt x="279" y="241"/>
                  </a:cubicBezTo>
                  <a:cubicBezTo>
                    <a:pt x="276" y="243"/>
                    <a:pt x="273" y="245"/>
                    <a:pt x="269" y="248"/>
                  </a:cubicBezTo>
                  <a:cubicBezTo>
                    <a:pt x="266" y="250"/>
                    <a:pt x="259" y="253"/>
                    <a:pt x="260" y="251"/>
                  </a:cubicBezTo>
                  <a:cubicBezTo>
                    <a:pt x="262" y="249"/>
                    <a:pt x="263" y="248"/>
                    <a:pt x="264" y="245"/>
                  </a:cubicBezTo>
                  <a:cubicBezTo>
                    <a:pt x="265" y="243"/>
                    <a:pt x="267" y="241"/>
                    <a:pt x="269" y="238"/>
                  </a:cubicBezTo>
                  <a:cubicBezTo>
                    <a:pt x="271" y="235"/>
                    <a:pt x="273" y="232"/>
                    <a:pt x="276" y="229"/>
                  </a:cubicBezTo>
                  <a:cubicBezTo>
                    <a:pt x="278" y="226"/>
                    <a:pt x="279" y="223"/>
                    <a:pt x="280" y="221"/>
                  </a:cubicBezTo>
                  <a:cubicBezTo>
                    <a:pt x="281" y="219"/>
                    <a:pt x="283" y="215"/>
                    <a:pt x="284" y="210"/>
                  </a:cubicBezTo>
                  <a:cubicBezTo>
                    <a:pt x="286" y="205"/>
                    <a:pt x="285" y="204"/>
                    <a:pt x="289" y="198"/>
                  </a:cubicBezTo>
                  <a:cubicBezTo>
                    <a:pt x="292" y="193"/>
                    <a:pt x="294" y="195"/>
                    <a:pt x="295" y="191"/>
                  </a:cubicBezTo>
                  <a:cubicBezTo>
                    <a:pt x="297" y="187"/>
                    <a:pt x="296" y="185"/>
                    <a:pt x="300" y="182"/>
                  </a:cubicBezTo>
                  <a:cubicBezTo>
                    <a:pt x="303" y="179"/>
                    <a:pt x="304" y="175"/>
                    <a:pt x="304" y="167"/>
                  </a:cubicBezTo>
                  <a:cubicBezTo>
                    <a:pt x="303" y="159"/>
                    <a:pt x="301" y="162"/>
                    <a:pt x="301" y="158"/>
                  </a:cubicBezTo>
                  <a:cubicBezTo>
                    <a:pt x="300" y="154"/>
                    <a:pt x="299" y="152"/>
                    <a:pt x="298" y="150"/>
                  </a:cubicBezTo>
                  <a:cubicBezTo>
                    <a:pt x="297" y="148"/>
                    <a:pt x="292" y="143"/>
                    <a:pt x="290" y="142"/>
                  </a:cubicBezTo>
                  <a:cubicBezTo>
                    <a:pt x="287" y="142"/>
                    <a:pt x="283" y="140"/>
                    <a:pt x="278" y="135"/>
                  </a:cubicBezTo>
                  <a:cubicBezTo>
                    <a:pt x="273" y="130"/>
                    <a:pt x="271" y="129"/>
                    <a:pt x="268" y="132"/>
                  </a:cubicBezTo>
                  <a:cubicBezTo>
                    <a:pt x="265" y="135"/>
                    <a:pt x="258" y="134"/>
                    <a:pt x="252" y="136"/>
                  </a:cubicBezTo>
                  <a:cubicBezTo>
                    <a:pt x="247" y="137"/>
                    <a:pt x="250" y="140"/>
                    <a:pt x="246" y="145"/>
                  </a:cubicBezTo>
                  <a:cubicBezTo>
                    <a:pt x="242" y="149"/>
                    <a:pt x="236" y="147"/>
                    <a:pt x="238" y="145"/>
                  </a:cubicBezTo>
                  <a:cubicBezTo>
                    <a:pt x="240" y="142"/>
                    <a:pt x="243" y="131"/>
                    <a:pt x="241" y="131"/>
                  </a:cubicBezTo>
                  <a:cubicBezTo>
                    <a:pt x="240" y="130"/>
                    <a:pt x="232" y="129"/>
                    <a:pt x="229" y="130"/>
                  </a:cubicBezTo>
                  <a:cubicBezTo>
                    <a:pt x="227" y="131"/>
                    <a:pt x="219" y="131"/>
                    <a:pt x="224" y="126"/>
                  </a:cubicBezTo>
                  <a:cubicBezTo>
                    <a:pt x="230" y="121"/>
                    <a:pt x="230" y="120"/>
                    <a:pt x="224" y="117"/>
                  </a:cubicBezTo>
                  <a:cubicBezTo>
                    <a:pt x="219" y="113"/>
                    <a:pt x="213" y="113"/>
                    <a:pt x="207" y="118"/>
                  </a:cubicBezTo>
                  <a:cubicBezTo>
                    <a:pt x="201" y="122"/>
                    <a:pt x="201" y="129"/>
                    <a:pt x="196" y="138"/>
                  </a:cubicBezTo>
                  <a:cubicBezTo>
                    <a:pt x="192" y="147"/>
                    <a:pt x="194" y="147"/>
                    <a:pt x="196" y="151"/>
                  </a:cubicBezTo>
                  <a:cubicBezTo>
                    <a:pt x="199" y="155"/>
                    <a:pt x="193" y="156"/>
                    <a:pt x="190" y="157"/>
                  </a:cubicBezTo>
                  <a:cubicBezTo>
                    <a:pt x="187" y="157"/>
                    <a:pt x="183" y="158"/>
                    <a:pt x="183" y="162"/>
                  </a:cubicBezTo>
                  <a:cubicBezTo>
                    <a:pt x="184" y="166"/>
                    <a:pt x="183" y="167"/>
                    <a:pt x="180" y="168"/>
                  </a:cubicBezTo>
                  <a:cubicBezTo>
                    <a:pt x="177" y="169"/>
                    <a:pt x="174" y="174"/>
                    <a:pt x="170" y="177"/>
                  </a:cubicBezTo>
                  <a:cubicBezTo>
                    <a:pt x="167" y="180"/>
                    <a:pt x="161" y="176"/>
                    <a:pt x="159" y="172"/>
                  </a:cubicBezTo>
                  <a:cubicBezTo>
                    <a:pt x="156" y="168"/>
                    <a:pt x="141" y="173"/>
                    <a:pt x="136" y="176"/>
                  </a:cubicBezTo>
                  <a:cubicBezTo>
                    <a:pt x="132" y="180"/>
                    <a:pt x="139" y="184"/>
                    <a:pt x="135" y="185"/>
                  </a:cubicBezTo>
                  <a:cubicBezTo>
                    <a:pt x="131" y="186"/>
                    <a:pt x="123" y="191"/>
                    <a:pt x="118" y="191"/>
                  </a:cubicBezTo>
                  <a:cubicBezTo>
                    <a:pt x="113" y="190"/>
                    <a:pt x="107" y="197"/>
                    <a:pt x="103" y="202"/>
                  </a:cubicBezTo>
                  <a:cubicBezTo>
                    <a:pt x="99" y="207"/>
                    <a:pt x="97" y="203"/>
                    <a:pt x="92" y="203"/>
                  </a:cubicBezTo>
                  <a:cubicBezTo>
                    <a:pt x="86" y="203"/>
                    <a:pt x="91" y="209"/>
                    <a:pt x="91" y="213"/>
                  </a:cubicBezTo>
                  <a:cubicBezTo>
                    <a:pt x="92" y="217"/>
                    <a:pt x="85" y="218"/>
                    <a:pt x="83" y="216"/>
                  </a:cubicBezTo>
                  <a:cubicBezTo>
                    <a:pt x="81" y="214"/>
                    <a:pt x="77" y="219"/>
                    <a:pt x="80" y="222"/>
                  </a:cubicBezTo>
                  <a:cubicBezTo>
                    <a:pt x="84" y="225"/>
                    <a:pt x="85" y="228"/>
                    <a:pt x="81" y="228"/>
                  </a:cubicBezTo>
                  <a:cubicBezTo>
                    <a:pt x="77" y="228"/>
                    <a:pt x="83" y="235"/>
                    <a:pt x="85" y="236"/>
                  </a:cubicBezTo>
                  <a:cubicBezTo>
                    <a:pt x="87" y="236"/>
                    <a:pt x="96" y="244"/>
                    <a:pt x="84" y="245"/>
                  </a:cubicBezTo>
                  <a:cubicBezTo>
                    <a:pt x="71" y="247"/>
                    <a:pt x="68" y="249"/>
                    <a:pt x="63" y="250"/>
                  </a:cubicBezTo>
                  <a:cubicBezTo>
                    <a:pt x="58" y="250"/>
                    <a:pt x="47" y="249"/>
                    <a:pt x="37" y="249"/>
                  </a:cubicBezTo>
                  <a:cubicBezTo>
                    <a:pt x="27" y="248"/>
                    <a:pt x="25" y="257"/>
                    <a:pt x="29" y="265"/>
                  </a:cubicBezTo>
                  <a:cubicBezTo>
                    <a:pt x="34" y="272"/>
                    <a:pt x="27" y="275"/>
                    <a:pt x="29" y="282"/>
                  </a:cubicBezTo>
                  <a:cubicBezTo>
                    <a:pt x="31" y="288"/>
                    <a:pt x="39" y="292"/>
                    <a:pt x="43" y="297"/>
                  </a:cubicBezTo>
                  <a:cubicBezTo>
                    <a:pt x="47" y="301"/>
                    <a:pt x="56" y="311"/>
                    <a:pt x="52" y="316"/>
                  </a:cubicBezTo>
                  <a:cubicBezTo>
                    <a:pt x="49" y="321"/>
                    <a:pt x="47" y="325"/>
                    <a:pt x="48" y="330"/>
                  </a:cubicBezTo>
                  <a:cubicBezTo>
                    <a:pt x="48" y="335"/>
                    <a:pt x="51" y="347"/>
                    <a:pt x="48" y="348"/>
                  </a:cubicBezTo>
                  <a:cubicBezTo>
                    <a:pt x="46" y="350"/>
                    <a:pt x="44" y="361"/>
                    <a:pt x="42" y="357"/>
                  </a:cubicBezTo>
                  <a:cubicBezTo>
                    <a:pt x="40" y="353"/>
                    <a:pt x="43" y="348"/>
                    <a:pt x="44" y="339"/>
                  </a:cubicBezTo>
                  <a:cubicBezTo>
                    <a:pt x="46" y="330"/>
                    <a:pt x="42" y="335"/>
                    <a:pt x="40" y="332"/>
                  </a:cubicBezTo>
                  <a:cubicBezTo>
                    <a:pt x="39" y="330"/>
                    <a:pt x="40" y="327"/>
                    <a:pt x="45" y="320"/>
                  </a:cubicBezTo>
                  <a:cubicBezTo>
                    <a:pt x="49" y="313"/>
                    <a:pt x="49" y="312"/>
                    <a:pt x="47" y="309"/>
                  </a:cubicBezTo>
                  <a:cubicBezTo>
                    <a:pt x="44" y="305"/>
                    <a:pt x="35" y="309"/>
                    <a:pt x="32" y="306"/>
                  </a:cubicBezTo>
                  <a:cubicBezTo>
                    <a:pt x="28" y="303"/>
                    <a:pt x="24" y="296"/>
                    <a:pt x="21" y="289"/>
                  </a:cubicBezTo>
                  <a:cubicBezTo>
                    <a:pt x="19" y="285"/>
                    <a:pt x="12" y="284"/>
                    <a:pt x="6" y="285"/>
                  </a:cubicBezTo>
                  <a:cubicBezTo>
                    <a:pt x="5" y="293"/>
                    <a:pt x="5" y="293"/>
                    <a:pt x="5" y="293"/>
                  </a:cubicBezTo>
                  <a:cubicBezTo>
                    <a:pt x="15" y="298"/>
                    <a:pt x="15" y="298"/>
                    <a:pt x="15" y="298"/>
                  </a:cubicBezTo>
                  <a:cubicBezTo>
                    <a:pt x="22" y="304"/>
                    <a:pt x="22" y="304"/>
                    <a:pt x="22" y="304"/>
                  </a:cubicBezTo>
                  <a:cubicBezTo>
                    <a:pt x="19" y="312"/>
                    <a:pt x="19" y="312"/>
                    <a:pt x="19" y="312"/>
                  </a:cubicBezTo>
                  <a:cubicBezTo>
                    <a:pt x="15" y="311"/>
                    <a:pt x="15" y="311"/>
                    <a:pt x="15" y="311"/>
                  </a:cubicBezTo>
                  <a:cubicBezTo>
                    <a:pt x="9" y="319"/>
                    <a:pt x="9" y="319"/>
                    <a:pt x="9" y="319"/>
                  </a:cubicBezTo>
                  <a:cubicBezTo>
                    <a:pt x="13" y="324"/>
                    <a:pt x="13" y="324"/>
                    <a:pt x="13" y="324"/>
                  </a:cubicBezTo>
                  <a:cubicBezTo>
                    <a:pt x="21" y="329"/>
                    <a:pt x="21" y="329"/>
                    <a:pt x="21" y="329"/>
                  </a:cubicBezTo>
                  <a:cubicBezTo>
                    <a:pt x="21" y="348"/>
                    <a:pt x="21" y="348"/>
                    <a:pt x="21" y="348"/>
                  </a:cubicBezTo>
                  <a:cubicBezTo>
                    <a:pt x="14" y="349"/>
                    <a:pt x="14" y="349"/>
                    <a:pt x="14" y="349"/>
                  </a:cubicBezTo>
                  <a:cubicBezTo>
                    <a:pt x="0" y="364"/>
                    <a:pt x="0" y="364"/>
                    <a:pt x="0" y="364"/>
                  </a:cubicBezTo>
                  <a:cubicBezTo>
                    <a:pt x="0" y="369"/>
                    <a:pt x="0" y="369"/>
                    <a:pt x="0" y="369"/>
                  </a:cubicBezTo>
                  <a:cubicBezTo>
                    <a:pt x="8" y="380"/>
                    <a:pt x="8" y="380"/>
                    <a:pt x="8" y="380"/>
                  </a:cubicBezTo>
                  <a:cubicBezTo>
                    <a:pt x="14" y="380"/>
                    <a:pt x="14" y="380"/>
                    <a:pt x="14" y="380"/>
                  </a:cubicBezTo>
                  <a:cubicBezTo>
                    <a:pt x="15" y="382"/>
                    <a:pt x="15" y="382"/>
                    <a:pt x="15" y="382"/>
                  </a:cubicBezTo>
                  <a:cubicBezTo>
                    <a:pt x="18" y="387"/>
                    <a:pt x="18" y="387"/>
                    <a:pt x="18" y="387"/>
                  </a:cubicBezTo>
                  <a:cubicBezTo>
                    <a:pt x="21" y="383"/>
                    <a:pt x="21" y="383"/>
                    <a:pt x="21" y="383"/>
                  </a:cubicBezTo>
                  <a:cubicBezTo>
                    <a:pt x="26" y="384"/>
                    <a:pt x="26" y="384"/>
                    <a:pt x="26" y="384"/>
                  </a:cubicBezTo>
                  <a:cubicBezTo>
                    <a:pt x="31" y="381"/>
                    <a:pt x="31" y="381"/>
                    <a:pt x="31" y="381"/>
                  </a:cubicBezTo>
                  <a:cubicBezTo>
                    <a:pt x="31" y="381"/>
                    <a:pt x="31" y="386"/>
                    <a:pt x="31" y="387"/>
                  </a:cubicBezTo>
                  <a:cubicBezTo>
                    <a:pt x="31" y="388"/>
                    <a:pt x="33" y="388"/>
                    <a:pt x="33" y="388"/>
                  </a:cubicBezTo>
                  <a:cubicBezTo>
                    <a:pt x="34" y="393"/>
                    <a:pt x="34" y="393"/>
                    <a:pt x="34" y="393"/>
                  </a:cubicBezTo>
                  <a:cubicBezTo>
                    <a:pt x="37" y="403"/>
                    <a:pt x="37" y="403"/>
                    <a:pt x="37" y="403"/>
                  </a:cubicBezTo>
                  <a:cubicBezTo>
                    <a:pt x="33" y="407"/>
                    <a:pt x="33" y="407"/>
                    <a:pt x="33" y="407"/>
                  </a:cubicBezTo>
                  <a:cubicBezTo>
                    <a:pt x="35" y="416"/>
                    <a:pt x="35" y="416"/>
                    <a:pt x="35" y="416"/>
                  </a:cubicBezTo>
                  <a:cubicBezTo>
                    <a:pt x="29" y="426"/>
                    <a:pt x="29" y="426"/>
                    <a:pt x="29" y="426"/>
                  </a:cubicBezTo>
                  <a:cubicBezTo>
                    <a:pt x="24" y="426"/>
                    <a:pt x="24" y="426"/>
                    <a:pt x="24" y="426"/>
                  </a:cubicBezTo>
                  <a:cubicBezTo>
                    <a:pt x="24" y="434"/>
                    <a:pt x="24" y="434"/>
                    <a:pt x="24" y="434"/>
                  </a:cubicBezTo>
                  <a:cubicBezTo>
                    <a:pt x="30" y="439"/>
                    <a:pt x="30" y="439"/>
                    <a:pt x="30" y="439"/>
                  </a:cubicBezTo>
                  <a:cubicBezTo>
                    <a:pt x="24" y="446"/>
                    <a:pt x="24" y="446"/>
                    <a:pt x="24" y="446"/>
                  </a:cubicBezTo>
                  <a:cubicBezTo>
                    <a:pt x="27" y="449"/>
                    <a:pt x="27" y="449"/>
                    <a:pt x="27" y="449"/>
                  </a:cubicBezTo>
                  <a:cubicBezTo>
                    <a:pt x="28" y="455"/>
                    <a:pt x="28" y="455"/>
                    <a:pt x="28" y="455"/>
                  </a:cubicBezTo>
                  <a:cubicBezTo>
                    <a:pt x="34" y="458"/>
                    <a:pt x="34" y="458"/>
                    <a:pt x="34" y="458"/>
                  </a:cubicBezTo>
                  <a:cubicBezTo>
                    <a:pt x="38" y="463"/>
                    <a:pt x="38" y="463"/>
                    <a:pt x="38" y="463"/>
                  </a:cubicBezTo>
                  <a:cubicBezTo>
                    <a:pt x="33" y="470"/>
                    <a:pt x="33" y="470"/>
                    <a:pt x="33" y="470"/>
                  </a:cubicBezTo>
                  <a:cubicBezTo>
                    <a:pt x="36" y="474"/>
                    <a:pt x="36" y="474"/>
                    <a:pt x="36" y="474"/>
                  </a:cubicBezTo>
                  <a:cubicBezTo>
                    <a:pt x="37" y="482"/>
                    <a:pt x="37" y="482"/>
                    <a:pt x="37" y="482"/>
                  </a:cubicBezTo>
                  <a:cubicBezTo>
                    <a:pt x="32" y="484"/>
                    <a:pt x="32" y="484"/>
                    <a:pt x="32" y="484"/>
                  </a:cubicBezTo>
                  <a:cubicBezTo>
                    <a:pt x="35" y="492"/>
                    <a:pt x="35" y="492"/>
                    <a:pt x="35" y="492"/>
                  </a:cubicBezTo>
                  <a:cubicBezTo>
                    <a:pt x="41" y="491"/>
                    <a:pt x="41" y="491"/>
                    <a:pt x="41" y="491"/>
                  </a:cubicBezTo>
                  <a:cubicBezTo>
                    <a:pt x="47" y="497"/>
                    <a:pt x="47" y="497"/>
                    <a:pt x="47" y="497"/>
                  </a:cubicBezTo>
                  <a:cubicBezTo>
                    <a:pt x="50" y="508"/>
                    <a:pt x="50" y="508"/>
                    <a:pt x="50" y="508"/>
                  </a:cubicBezTo>
                  <a:cubicBezTo>
                    <a:pt x="44" y="514"/>
                    <a:pt x="44" y="514"/>
                    <a:pt x="44" y="514"/>
                  </a:cubicBezTo>
                  <a:cubicBezTo>
                    <a:pt x="47" y="520"/>
                    <a:pt x="47" y="520"/>
                    <a:pt x="47" y="520"/>
                  </a:cubicBezTo>
                  <a:cubicBezTo>
                    <a:pt x="53" y="520"/>
                    <a:pt x="53" y="520"/>
                    <a:pt x="53" y="520"/>
                  </a:cubicBezTo>
                  <a:cubicBezTo>
                    <a:pt x="59" y="525"/>
                    <a:pt x="59" y="525"/>
                    <a:pt x="59" y="525"/>
                  </a:cubicBezTo>
                  <a:cubicBezTo>
                    <a:pt x="63" y="521"/>
                    <a:pt x="63" y="521"/>
                    <a:pt x="63" y="521"/>
                  </a:cubicBezTo>
                  <a:cubicBezTo>
                    <a:pt x="63" y="536"/>
                    <a:pt x="63" y="536"/>
                    <a:pt x="63" y="536"/>
                  </a:cubicBezTo>
                  <a:cubicBezTo>
                    <a:pt x="66" y="542"/>
                    <a:pt x="66" y="542"/>
                    <a:pt x="66" y="542"/>
                  </a:cubicBezTo>
                  <a:cubicBezTo>
                    <a:pt x="57" y="550"/>
                    <a:pt x="57" y="550"/>
                    <a:pt x="57" y="550"/>
                  </a:cubicBezTo>
                  <a:cubicBezTo>
                    <a:pt x="51" y="559"/>
                    <a:pt x="51" y="559"/>
                    <a:pt x="51" y="559"/>
                  </a:cubicBezTo>
                  <a:cubicBezTo>
                    <a:pt x="57" y="566"/>
                    <a:pt x="57" y="566"/>
                    <a:pt x="57" y="566"/>
                  </a:cubicBezTo>
                  <a:cubicBezTo>
                    <a:pt x="58" y="575"/>
                    <a:pt x="58" y="575"/>
                    <a:pt x="58" y="575"/>
                  </a:cubicBezTo>
                  <a:cubicBezTo>
                    <a:pt x="52" y="579"/>
                    <a:pt x="52" y="579"/>
                    <a:pt x="52" y="579"/>
                  </a:cubicBezTo>
                  <a:cubicBezTo>
                    <a:pt x="51" y="587"/>
                    <a:pt x="51" y="587"/>
                    <a:pt x="51" y="587"/>
                  </a:cubicBezTo>
                  <a:cubicBezTo>
                    <a:pt x="41" y="597"/>
                    <a:pt x="41" y="597"/>
                    <a:pt x="41" y="597"/>
                  </a:cubicBezTo>
                  <a:cubicBezTo>
                    <a:pt x="41" y="608"/>
                    <a:pt x="41" y="608"/>
                    <a:pt x="41" y="608"/>
                  </a:cubicBezTo>
                  <a:cubicBezTo>
                    <a:pt x="58" y="619"/>
                    <a:pt x="58" y="619"/>
                    <a:pt x="58" y="619"/>
                  </a:cubicBezTo>
                  <a:cubicBezTo>
                    <a:pt x="51" y="629"/>
                    <a:pt x="51" y="629"/>
                    <a:pt x="51" y="629"/>
                  </a:cubicBezTo>
                  <a:cubicBezTo>
                    <a:pt x="44" y="631"/>
                    <a:pt x="44" y="631"/>
                    <a:pt x="44" y="631"/>
                  </a:cubicBezTo>
                  <a:cubicBezTo>
                    <a:pt x="34" y="639"/>
                    <a:pt x="34" y="639"/>
                    <a:pt x="34" y="639"/>
                  </a:cubicBezTo>
                  <a:cubicBezTo>
                    <a:pt x="41" y="654"/>
                    <a:pt x="41" y="654"/>
                    <a:pt x="41" y="654"/>
                  </a:cubicBezTo>
                  <a:cubicBezTo>
                    <a:pt x="35" y="660"/>
                    <a:pt x="35" y="660"/>
                    <a:pt x="35" y="660"/>
                  </a:cubicBezTo>
                  <a:cubicBezTo>
                    <a:pt x="38" y="667"/>
                    <a:pt x="38" y="667"/>
                    <a:pt x="38" y="667"/>
                  </a:cubicBezTo>
                  <a:cubicBezTo>
                    <a:pt x="45" y="669"/>
                    <a:pt x="45" y="669"/>
                    <a:pt x="45" y="669"/>
                  </a:cubicBezTo>
                  <a:cubicBezTo>
                    <a:pt x="50" y="667"/>
                    <a:pt x="50" y="667"/>
                    <a:pt x="50" y="667"/>
                  </a:cubicBezTo>
                  <a:cubicBezTo>
                    <a:pt x="71" y="666"/>
                    <a:pt x="71" y="666"/>
                    <a:pt x="71" y="666"/>
                  </a:cubicBezTo>
                  <a:cubicBezTo>
                    <a:pt x="83" y="681"/>
                    <a:pt x="83" y="681"/>
                    <a:pt x="83" y="681"/>
                  </a:cubicBezTo>
                  <a:cubicBezTo>
                    <a:pt x="84" y="689"/>
                    <a:pt x="84" y="689"/>
                    <a:pt x="84" y="689"/>
                  </a:cubicBezTo>
                  <a:cubicBezTo>
                    <a:pt x="94" y="689"/>
                    <a:pt x="94" y="689"/>
                    <a:pt x="94" y="689"/>
                  </a:cubicBezTo>
                  <a:cubicBezTo>
                    <a:pt x="98" y="693"/>
                    <a:pt x="98" y="693"/>
                    <a:pt x="98" y="693"/>
                  </a:cubicBezTo>
                  <a:cubicBezTo>
                    <a:pt x="85" y="710"/>
                    <a:pt x="85" y="710"/>
                    <a:pt x="85" y="710"/>
                  </a:cubicBezTo>
                  <a:cubicBezTo>
                    <a:pt x="88" y="721"/>
                    <a:pt x="88" y="721"/>
                    <a:pt x="88" y="721"/>
                  </a:cubicBezTo>
                  <a:cubicBezTo>
                    <a:pt x="90" y="726"/>
                    <a:pt x="90" y="726"/>
                    <a:pt x="90" y="726"/>
                  </a:cubicBezTo>
                  <a:cubicBezTo>
                    <a:pt x="99" y="726"/>
                    <a:pt x="99" y="726"/>
                    <a:pt x="99" y="726"/>
                  </a:cubicBezTo>
                  <a:cubicBezTo>
                    <a:pt x="105" y="730"/>
                    <a:pt x="105" y="730"/>
                    <a:pt x="105" y="730"/>
                  </a:cubicBezTo>
                  <a:cubicBezTo>
                    <a:pt x="107" y="737"/>
                    <a:pt x="107" y="737"/>
                    <a:pt x="107" y="737"/>
                  </a:cubicBezTo>
                  <a:cubicBezTo>
                    <a:pt x="100" y="739"/>
                    <a:pt x="100" y="739"/>
                    <a:pt x="100" y="739"/>
                  </a:cubicBezTo>
                  <a:cubicBezTo>
                    <a:pt x="95" y="747"/>
                    <a:pt x="95" y="747"/>
                    <a:pt x="95" y="747"/>
                  </a:cubicBezTo>
                  <a:cubicBezTo>
                    <a:pt x="93" y="758"/>
                    <a:pt x="93" y="758"/>
                    <a:pt x="93" y="758"/>
                  </a:cubicBezTo>
                  <a:close/>
                  <a:moveTo>
                    <a:pt x="188" y="63"/>
                  </a:moveTo>
                  <a:cubicBezTo>
                    <a:pt x="184" y="67"/>
                    <a:pt x="185" y="71"/>
                    <a:pt x="185" y="74"/>
                  </a:cubicBezTo>
                  <a:cubicBezTo>
                    <a:pt x="185" y="76"/>
                    <a:pt x="184" y="86"/>
                    <a:pt x="182" y="91"/>
                  </a:cubicBezTo>
                  <a:cubicBezTo>
                    <a:pt x="180" y="97"/>
                    <a:pt x="179" y="105"/>
                    <a:pt x="179" y="109"/>
                  </a:cubicBezTo>
                  <a:cubicBezTo>
                    <a:pt x="179" y="112"/>
                    <a:pt x="186" y="111"/>
                    <a:pt x="190" y="106"/>
                  </a:cubicBezTo>
                  <a:cubicBezTo>
                    <a:pt x="194" y="101"/>
                    <a:pt x="198" y="100"/>
                    <a:pt x="203" y="100"/>
                  </a:cubicBezTo>
                  <a:cubicBezTo>
                    <a:pt x="207" y="100"/>
                    <a:pt x="216" y="90"/>
                    <a:pt x="216" y="87"/>
                  </a:cubicBezTo>
                  <a:cubicBezTo>
                    <a:pt x="217" y="83"/>
                    <a:pt x="209" y="73"/>
                    <a:pt x="206" y="70"/>
                  </a:cubicBezTo>
                  <a:cubicBezTo>
                    <a:pt x="203" y="66"/>
                    <a:pt x="199" y="68"/>
                    <a:pt x="198" y="68"/>
                  </a:cubicBezTo>
                  <a:cubicBezTo>
                    <a:pt x="198" y="69"/>
                    <a:pt x="196" y="69"/>
                    <a:pt x="196" y="66"/>
                  </a:cubicBezTo>
                  <a:cubicBezTo>
                    <a:pt x="195" y="63"/>
                    <a:pt x="193" y="62"/>
                    <a:pt x="191" y="62"/>
                  </a:cubicBezTo>
                  <a:cubicBezTo>
                    <a:pt x="189" y="61"/>
                    <a:pt x="188" y="63"/>
                    <a:pt x="188" y="63"/>
                  </a:cubicBezTo>
                  <a:close/>
                  <a:moveTo>
                    <a:pt x="138" y="50"/>
                  </a:moveTo>
                  <a:cubicBezTo>
                    <a:pt x="136" y="51"/>
                    <a:pt x="135" y="58"/>
                    <a:pt x="132" y="57"/>
                  </a:cubicBezTo>
                  <a:cubicBezTo>
                    <a:pt x="130" y="56"/>
                    <a:pt x="122" y="53"/>
                    <a:pt x="120" y="51"/>
                  </a:cubicBezTo>
                  <a:cubicBezTo>
                    <a:pt x="118" y="49"/>
                    <a:pt x="120" y="44"/>
                    <a:pt x="124" y="45"/>
                  </a:cubicBezTo>
                  <a:cubicBezTo>
                    <a:pt x="128" y="45"/>
                    <a:pt x="133" y="45"/>
                    <a:pt x="128" y="39"/>
                  </a:cubicBezTo>
                  <a:cubicBezTo>
                    <a:pt x="124" y="34"/>
                    <a:pt x="123" y="35"/>
                    <a:pt x="128" y="29"/>
                  </a:cubicBezTo>
                  <a:cubicBezTo>
                    <a:pt x="132" y="24"/>
                    <a:pt x="131" y="20"/>
                    <a:pt x="130" y="16"/>
                  </a:cubicBezTo>
                  <a:cubicBezTo>
                    <a:pt x="130" y="12"/>
                    <a:pt x="141" y="12"/>
                    <a:pt x="141" y="9"/>
                  </a:cubicBezTo>
                  <a:cubicBezTo>
                    <a:pt x="142" y="5"/>
                    <a:pt x="143" y="0"/>
                    <a:pt x="148" y="7"/>
                  </a:cubicBezTo>
                  <a:cubicBezTo>
                    <a:pt x="152" y="13"/>
                    <a:pt x="154" y="16"/>
                    <a:pt x="157" y="17"/>
                  </a:cubicBezTo>
                  <a:cubicBezTo>
                    <a:pt x="160" y="18"/>
                    <a:pt x="156" y="21"/>
                    <a:pt x="155" y="24"/>
                  </a:cubicBezTo>
                  <a:cubicBezTo>
                    <a:pt x="154" y="27"/>
                    <a:pt x="157" y="33"/>
                    <a:pt x="156" y="34"/>
                  </a:cubicBezTo>
                  <a:cubicBezTo>
                    <a:pt x="156" y="36"/>
                    <a:pt x="146" y="39"/>
                    <a:pt x="145" y="40"/>
                  </a:cubicBezTo>
                  <a:cubicBezTo>
                    <a:pt x="145" y="41"/>
                    <a:pt x="153" y="41"/>
                    <a:pt x="156" y="39"/>
                  </a:cubicBezTo>
                  <a:cubicBezTo>
                    <a:pt x="160" y="37"/>
                    <a:pt x="160" y="38"/>
                    <a:pt x="160" y="42"/>
                  </a:cubicBezTo>
                  <a:cubicBezTo>
                    <a:pt x="160" y="45"/>
                    <a:pt x="166" y="48"/>
                    <a:pt x="167" y="45"/>
                  </a:cubicBezTo>
                  <a:cubicBezTo>
                    <a:pt x="167" y="42"/>
                    <a:pt x="173" y="44"/>
                    <a:pt x="175" y="50"/>
                  </a:cubicBezTo>
                  <a:cubicBezTo>
                    <a:pt x="177" y="57"/>
                    <a:pt x="175" y="63"/>
                    <a:pt x="175" y="66"/>
                  </a:cubicBezTo>
                  <a:cubicBezTo>
                    <a:pt x="175" y="69"/>
                    <a:pt x="178" y="72"/>
                    <a:pt x="178" y="76"/>
                  </a:cubicBezTo>
                  <a:cubicBezTo>
                    <a:pt x="178" y="80"/>
                    <a:pt x="170" y="84"/>
                    <a:pt x="166" y="85"/>
                  </a:cubicBezTo>
                  <a:cubicBezTo>
                    <a:pt x="163" y="85"/>
                    <a:pt x="153" y="75"/>
                    <a:pt x="148" y="76"/>
                  </a:cubicBezTo>
                  <a:cubicBezTo>
                    <a:pt x="143" y="77"/>
                    <a:pt x="142" y="71"/>
                    <a:pt x="140" y="68"/>
                  </a:cubicBezTo>
                  <a:cubicBezTo>
                    <a:pt x="138" y="64"/>
                    <a:pt x="136" y="66"/>
                    <a:pt x="136" y="61"/>
                  </a:cubicBezTo>
                  <a:cubicBezTo>
                    <a:pt x="137" y="57"/>
                    <a:pt x="141" y="54"/>
                    <a:pt x="141" y="52"/>
                  </a:cubicBezTo>
                  <a:cubicBezTo>
                    <a:pt x="140" y="50"/>
                    <a:pt x="138" y="50"/>
                    <a:pt x="138" y="5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1" name="Freeform 64"/>
            <p:cNvSpPr>
              <a:spLocks/>
            </p:cNvSpPr>
            <p:nvPr/>
          </p:nvSpPr>
          <p:spPr bwMode="auto">
            <a:xfrm>
              <a:off x="3571" y="3584"/>
              <a:ext cx="428" cy="630"/>
            </a:xfrm>
            <a:custGeom>
              <a:avLst/>
              <a:gdLst>
                <a:gd name="T0" fmla="*/ 97 w 205"/>
                <a:gd name="T1" fmla="*/ 4 h 302"/>
                <a:gd name="T2" fmla="*/ 87 w 205"/>
                <a:gd name="T3" fmla="*/ 0 h 302"/>
                <a:gd name="T4" fmla="*/ 81 w 205"/>
                <a:gd name="T5" fmla="*/ 13 h 302"/>
                <a:gd name="T6" fmla="*/ 82 w 205"/>
                <a:gd name="T7" fmla="*/ 19 h 302"/>
                <a:gd name="T8" fmla="*/ 89 w 205"/>
                <a:gd name="T9" fmla="*/ 36 h 302"/>
                <a:gd name="T10" fmla="*/ 98 w 205"/>
                <a:gd name="T11" fmla="*/ 39 h 302"/>
                <a:gd name="T12" fmla="*/ 87 w 205"/>
                <a:gd name="T13" fmla="*/ 55 h 302"/>
                <a:gd name="T14" fmla="*/ 73 w 205"/>
                <a:gd name="T15" fmla="*/ 55 h 302"/>
                <a:gd name="T16" fmla="*/ 67 w 205"/>
                <a:gd name="T17" fmla="*/ 63 h 302"/>
                <a:gd name="T18" fmla="*/ 77 w 205"/>
                <a:gd name="T19" fmla="*/ 77 h 302"/>
                <a:gd name="T20" fmla="*/ 86 w 205"/>
                <a:gd name="T21" fmla="*/ 94 h 302"/>
                <a:gd name="T22" fmla="*/ 97 w 205"/>
                <a:gd name="T23" fmla="*/ 93 h 302"/>
                <a:gd name="T24" fmla="*/ 109 w 205"/>
                <a:gd name="T25" fmla="*/ 114 h 302"/>
                <a:gd name="T26" fmla="*/ 98 w 205"/>
                <a:gd name="T27" fmla="*/ 121 h 302"/>
                <a:gd name="T28" fmla="*/ 76 w 205"/>
                <a:gd name="T29" fmla="*/ 150 h 302"/>
                <a:gd name="T30" fmla="*/ 80 w 205"/>
                <a:gd name="T31" fmla="*/ 167 h 302"/>
                <a:gd name="T32" fmla="*/ 84 w 205"/>
                <a:gd name="T33" fmla="*/ 183 h 302"/>
                <a:gd name="T34" fmla="*/ 54 w 205"/>
                <a:gd name="T35" fmla="*/ 204 h 302"/>
                <a:gd name="T36" fmla="*/ 43 w 205"/>
                <a:gd name="T37" fmla="*/ 222 h 302"/>
                <a:gd name="T38" fmla="*/ 28 w 205"/>
                <a:gd name="T39" fmla="*/ 233 h 302"/>
                <a:gd name="T40" fmla="*/ 3 w 205"/>
                <a:gd name="T41" fmla="*/ 244 h 302"/>
                <a:gd name="T42" fmla="*/ 2 w 205"/>
                <a:gd name="T43" fmla="*/ 258 h 302"/>
                <a:gd name="T44" fmla="*/ 10 w 205"/>
                <a:gd name="T45" fmla="*/ 273 h 302"/>
                <a:gd name="T46" fmla="*/ 0 w 205"/>
                <a:gd name="T47" fmla="*/ 288 h 302"/>
                <a:gd name="T48" fmla="*/ 10 w 205"/>
                <a:gd name="T49" fmla="*/ 299 h 302"/>
                <a:gd name="T50" fmla="*/ 34 w 205"/>
                <a:gd name="T51" fmla="*/ 299 h 302"/>
                <a:gd name="T52" fmla="*/ 55 w 205"/>
                <a:gd name="T53" fmla="*/ 295 h 302"/>
                <a:gd name="T54" fmla="*/ 89 w 205"/>
                <a:gd name="T55" fmla="*/ 274 h 302"/>
                <a:gd name="T56" fmla="*/ 104 w 205"/>
                <a:gd name="T57" fmla="*/ 253 h 302"/>
                <a:gd name="T58" fmla="*/ 131 w 205"/>
                <a:gd name="T59" fmla="*/ 244 h 302"/>
                <a:gd name="T60" fmla="*/ 155 w 205"/>
                <a:gd name="T61" fmla="*/ 237 h 302"/>
                <a:gd name="T62" fmla="*/ 178 w 205"/>
                <a:gd name="T63" fmla="*/ 239 h 302"/>
                <a:gd name="T64" fmla="*/ 198 w 205"/>
                <a:gd name="T65" fmla="*/ 218 h 302"/>
                <a:gd name="T66" fmla="*/ 196 w 205"/>
                <a:gd name="T67" fmla="*/ 199 h 302"/>
                <a:gd name="T68" fmla="*/ 197 w 205"/>
                <a:gd name="T69" fmla="*/ 176 h 302"/>
                <a:gd name="T70" fmla="*/ 199 w 205"/>
                <a:gd name="T71" fmla="*/ 145 h 302"/>
                <a:gd name="T72" fmla="*/ 187 w 205"/>
                <a:gd name="T73" fmla="*/ 141 h 302"/>
                <a:gd name="T74" fmla="*/ 186 w 205"/>
                <a:gd name="T75" fmla="*/ 120 h 302"/>
                <a:gd name="T76" fmla="*/ 205 w 205"/>
                <a:gd name="T77" fmla="*/ 104 h 302"/>
                <a:gd name="T78" fmla="*/ 193 w 205"/>
                <a:gd name="T79" fmla="*/ 93 h 302"/>
                <a:gd name="T80" fmla="*/ 193 w 205"/>
                <a:gd name="T81" fmla="*/ 81 h 302"/>
                <a:gd name="T82" fmla="*/ 183 w 205"/>
                <a:gd name="T83" fmla="*/ 73 h 302"/>
                <a:gd name="T84" fmla="*/ 178 w 205"/>
                <a:gd name="T85" fmla="*/ 54 h 302"/>
                <a:gd name="T86" fmla="*/ 170 w 205"/>
                <a:gd name="T87" fmla="*/ 55 h 302"/>
                <a:gd name="T88" fmla="*/ 164 w 205"/>
                <a:gd name="T89" fmla="*/ 48 h 302"/>
                <a:gd name="T90" fmla="*/ 152 w 205"/>
                <a:gd name="T91" fmla="*/ 51 h 302"/>
                <a:gd name="T92" fmla="*/ 143 w 205"/>
                <a:gd name="T93" fmla="*/ 49 h 302"/>
                <a:gd name="T94" fmla="*/ 145 w 205"/>
                <a:gd name="T95" fmla="*/ 39 h 302"/>
                <a:gd name="T96" fmla="*/ 134 w 205"/>
                <a:gd name="T97" fmla="*/ 38 h 302"/>
                <a:gd name="T98" fmla="*/ 129 w 205"/>
                <a:gd name="T99" fmla="*/ 31 h 302"/>
                <a:gd name="T100" fmla="*/ 125 w 205"/>
                <a:gd name="T101" fmla="*/ 24 h 302"/>
                <a:gd name="T102" fmla="*/ 114 w 205"/>
                <a:gd name="T103" fmla="*/ 14 h 302"/>
                <a:gd name="T104" fmla="*/ 106 w 205"/>
                <a:gd name="T105" fmla="*/ 5 h 3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05" h="302">
                  <a:moveTo>
                    <a:pt x="103" y="2"/>
                  </a:moveTo>
                  <a:cubicBezTo>
                    <a:pt x="97" y="4"/>
                    <a:pt x="97" y="4"/>
                    <a:pt x="97" y="4"/>
                  </a:cubicBezTo>
                  <a:cubicBezTo>
                    <a:pt x="92" y="3"/>
                    <a:pt x="92" y="3"/>
                    <a:pt x="92" y="3"/>
                  </a:cubicBezTo>
                  <a:cubicBezTo>
                    <a:pt x="87" y="0"/>
                    <a:pt x="87" y="0"/>
                    <a:pt x="87" y="0"/>
                  </a:cubicBezTo>
                  <a:cubicBezTo>
                    <a:pt x="80" y="5"/>
                    <a:pt x="80" y="5"/>
                    <a:pt x="80" y="5"/>
                  </a:cubicBezTo>
                  <a:cubicBezTo>
                    <a:pt x="81" y="13"/>
                    <a:pt x="81" y="13"/>
                    <a:pt x="81" y="13"/>
                  </a:cubicBezTo>
                  <a:cubicBezTo>
                    <a:pt x="78" y="15"/>
                    <a:pt x="78" y="15"/>
                    <a:pt x="78" y="15"/>
                  </a:cubicBezTo>
                  <a:cubicBezTo>
                    <a:pt x="82" y="19"/>
                    <a:pt x="82" y="19"/>
                    <a:pt x="82" y="19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89" y="36"/>
                    <a:pt x="89" y="36"/>
                    <a:pt x="89" y="36"/>
                  </a:cubicBezTo>
                  <a:cubicBezTo>
                    <a:pt x="95" y="33"/>
                    <a:pt x="95" y="33"/>
                    <a:pt x="95" y="33"/>
                  </a:cubicBezTo>
                  <a:cubicBezTo>
                    <a:pt x="98" y="39"/>
                    <a:pt x="98" y="39"/>
                    <a:pt x="98" y="39"/>
                  </a:cubicBezTo>
                  <a:cubicBezTo>
                    <a:pt x="96" y="43"/>
                    <a:pt x="96" y="43"/>
                    <a:pt x="96" y="43"/>
                  </a:cubicBezTo>
                  <a:cubicBezTo>
                    <a:pt x="87" y="55"/>
                    <a:pt x="87" y="55"/>
                    <a:pt x="87" y="55"/>
                  </a:cubicBezTo>
                  <a:cubicBezTo>
                    <a:pt x="80" y="52"/>
                    <a:pt x="80" y="52"/>
                    <a:pt x="80" y="52"/>
                  </a:cubicBezTo>
                  <a:cubicBezTo>
                    <a:pt x="73" y="55"/>
                    <a:pt x="73" y="55"/>
                    <a:pt x="73" y="55"/>
                  </a:cubicBezTo>
                  <a:cubicBezTo>
                    <a:pt x="69" y="55"/>
                    <a:pt x="69" y="55"/>
                    <a:pt x="69" y="55"/>
                  </a:cubicBezTo>
                  <a:cubicBezTo>
                    <a:pt x="67" y="63"/>
                    <a:pt x="67" y="63"/>
                    <a:pt x="67" y="63"/>
                  </a:cubicBezTo>
                  <a:cubicBezTo>
                    <a:pt x="74" y="67"/>
                    <a:pt x="74" y="67"/>
                    <a:pt x="74" y="67"/>
                  </a:cubicBezTo>
                  <a:cubicBezTo>
                    <a:pt x="77" y="77"/>
                    <a:pt x="77" y="77"/>
                    <a:pt x="77" y="77"/>
                  </a:cubicBezTo>
                  <a:cubicBezTo>
                    <a:pt x="84" y="84"/>
                    <a:pt x="84" y="84"/>
                    <a:pt x="84" y="84"/>
                  </a:cubicBezTo>
                  <a:cubicBezTo>
                    <a:pt x="86" y="94"/>
                    <a:pt x="86" y="94"/>
                    <a:pt x="86" y="94"/>
                  </a:cubicBezTo>
                  <a:cubicBezTo>
                    <a:pt x="92" y="94"/>
                    <a:pt x="92" y="94"/>
                    <a:pt x="92" y="94"/>
                  </a:cubicBezTo>
                  <a:cubicBezTo>
                    <a:pt x="97" y="93"/>
                    <a:pt x="97" y="93"/>
                    <a:pt x="97" y="93"/>
                  </a:cubicBezTo>
                  <a:cubicBezTo>
                    <a:pt x="108" y="103"/>
                    <a:pt x="108" y="103"/>
                    <a:pt x="108" y="103"/>
                  </a:cubicBezTo>
                  <a:cubicBezTo>
                    <a:pt x="109" y="114"/>
                    <a:pt x="109" y="114"/>
                    <a:pt x="109" y="114"/>
                  </a:cubicBezTo>
                  <a:cubicBezTo>
                    <a:pt x="107" y="119"/>
                    <a:pt x="107" y="119"/>
                    <a:pt x="107" y="119"/>
                  </a:cubicBezTo>
                  <a:cubicBezTo>
                    <a:pt x="98" y="121"/>
                    <a:pt x="98" y="121"/>
                    <a:pt x="98" y="121"/>
                  </a:cubicBezTo>
                  <a:cubicBezTo>
                    <a:pt x="84" y="143"/>
                    <a:pt x="84" y="143"/>
                    <a:pt x="84" y="143"/>
                  </a:cubicBezTo>
                  <a:cubicBezTo>
                    <a:pt x="76" y="150"/>
                    <a:pt x="76" y="150"/>
                    <a:pt x="76" y="150"/>
                  </a:cubicBezTo>
                  <a:cubicBezTo>
                    <a:pt x="74" y="158"/>
                    <a:pt x="74" y="158"/>
                    <a:pt x="74" y="158"/>
                  </a:cubicBezTo>
                  <a:cubicBezTo>
                    <a:pt x="80" y="167"/>
                    <a:pt x="80" y="167"/>
                    <a:pt x="80" y="167"/>
                  </a:cubicBezTo>
                  <a:cubicBezTo>
                    <a:pt x="85" y="173"/>
                    <a:pt x="85" y="173"/>
                    <a:pt x="85" y="173"/>
                  </a:cubicBezTo>
                  <a:cubicBezTo>
                    <a:pt x="84" y="183"/>
                    <a:pt x="84" y="183"/>
                    <a:pt x="84" y="183"/>
                  </a:cubicBezTo>
                  <a:cubicBezTo>
                    <a:pt x="71" y="197"/>
                    <a:pt x="71" y="197"/>
                    <a:pt x="71" y="197"/>
                  </a:cubicBezTo>
                  <a:cubicBezTo>
                    <a:pt x="54" y="204"/>
                    <a:pt x="54" y="204"/>
                    <a:pt x="54" y="204"/>
                  </a:cubicBezTo>
                  <a:cubicBezTo>
                    <a:pt x="52" y="214"/>
                    <a:pt x="52" y="214"/>
                    <a:pt x="52" y="214"/>
                  </a:cubicBezTo>
                  <a:cubicBezTo>
                    <a:pt x="43" y="222"/>
                    <a:pt x="43" y="222"/>
                    <a:pt x="43" y="222"/>
                  </a:cubicBezTo>
                  <a:cubicBezTo>
                    <a:pt x="40" y="234"/>
                    <a:pt x="40" y="234"/>
                    <a:pt x="40" y="234"/>
                  </a:cubicBezTo>
                  <a:cubicBezTo>
                    <a:pt x="28" y="233"/>
                    <a:pt x="28" y="233"/>
                    <a:pt x="28" y="233"/>
                  </a:cubicBezTo>
                  <a:cubicBezTo>
                    <a:pt x="14" y="244"/>
                    <a:pt x="14" y="244"/>
                    <a:pt x="14" y="244"/>
                  </a:cubicBezTo>
                  <a:cubicBezTo>
                    <a:pt x="3" y="244"/>
                    <a:pt x="3" y="244"/>
                    <a:pt x="3" y="244"/>
                  </a:cubicBezTo>
                  <a:cubicBezTo>
                    <a:pt x="3" y="252"/>
                    <a:pt x="3" y="252"/>
                    <a:pt x="3" y="252"/>
                  </a:cubicBezTo>
                  <a:cubicBezTo>
                    <a:pt x="2" y="258"/>
                    <a:pt x="2" y="258"/>
                    <a:pt x="2" y="258"/>
                  </a:cubicBezTo>
                  <a:cubicBezTo>
                    <a:pt x="3" y="273"/>
                    <a:pt x="3" y="273"/>
                    <a:pt x="3" y="273"/>
                  </a:cubicBezTo>
                  <a:cubicBezTo>
                    <a:pt x="10" y="273"/>
                    <a:pt x="10" y="273"/>
                    <a:pt x="10" y="273"/>
                  </a:cubicBezTo>
                  <a:cubicBezTo>
                    <a:pt x="1" y="281"/>
                    <a:pt x="1" y="281"/>
                    <a:pt x="1" y="281"/>
                  </a:cubicBezTo>
                  <a:cubicBezTo>
                    <a:pt x="0" y="288"/>
                    <a:pt x="0" y="288"/>
                    <a:pt x="0" y="288"/>
                  </a:cubicBezTo>
                  <a:cubicBezTo>
                    <a:pt x="1" y="288"/>
                    <a:pt x="1" y="289"/>
                    <a:pt x="1" y="290"/>
                  </a:cubicBezTo>
                  <a:cubicBezTo>
                    <a:pt x="1" y="295"/>
                    <a:pt x="7" y="296"/>
                    <a:pt x="10" y="299"/>
                  </a:cubicBezTo>
                  <a:cubicBezTo>
                    <a:pt x="13" y="302"/>
                    <a:pt x="20" y="302"/>
                    <a:pt x="24" y="300"/>
                  </a:cubicBezTo>
                  <a:cubicBezTo>
                    <a:pt x="27" y="298"/>
                    <a:pt x="30" y="296"/>
                    <a:pt x="34" y="299"/>
                  </a:cubicBezTo>
                  <a:cubicBezTo>
                    <a:pt x="37" y="301"/>
                    <a:pt x="41" y="299"/>
                    <a:pt x="45" y="298"/>
                  </a:cubicBezTo>
                  <a:cubicBezTo>
                    <a:pt x="49" y="298"/>
                    <a:pt x="52" y="294"/>
                    <a:pt x="55" y="295"/>
                  </a:cubicBezTo>
                  <a:cubicBezTo>
                    <a:pt x="58" y="297"/>
                    <a:pt x="62" y="292"/>
                    <a:pt x="64" y="289"/>
                  </a:cubicBezTo>
                  <a:cubicBezTo>
                    <a:pt x="66" y="286"/>
                    <a:pt x="82" y="274"/>
                    <a:pt x="89" y="274"/>
                  </a:cubicBezTo>
                  <a:cubicBezTo>
                    <a:pt x="95" y="274"/>
                    <a:pt x="96" y="271"/>
                    <a:pt x="97" y="265"/>
                  </a:cubicBezTo>
                  <a:cubicBezTo>
                    <a:pt x="98" y="259"/>
                    <a:pt x="101" y="258"/>
                    <a:pt x="104" y="253"/>
                  </a:cubicBezTo>
                  <a:cubicBezTo>
                    <a:pt x="107" y="248"/>
                    <a:pt x="112" y="242"/>
                    <a:pt x="116" y="242"/>
                  </a:cubicBezTo>
                  <a:cubicBezTo>
                    <a:pt x="120" y="242"/>
                    <a:pt x="127" y="240"/>
                    <a:pt x="131" y="244"/>
                  </a:cubicBezTo>
                  <a:cubicBezTo>
                    <a:pt x="134" y="247"/>
                    <a:pt x="142" y="242"/>
                    <a:pt x="145" y="239"/>
                  </a:cubicBezTo>
                  <a:cubicBezTo>
                    <a:pt x="149" y="236"/>
                    <a:pt x="154" y="235"/>
                    <a:pt x="155" y="237"/>
                  </a:cubicBezTo>
                  <a:cubicBezTo>
                    <a:pt x="157" y="239"/>
                    <a:pt x="160" y="239"/>
                    <a:pt x="164" y="239"/>
                  </a:cubicBezTo>
                  <a:cubicBezTo>
                    <a:pt x="168" y="239"/>
                    <a:pt x="173" y="240"/>
                    <a:pt x="178" y="239"/>
                  </a:cubicBezTo>
                  <a:cubicBezTo>
                    <a:pt x="182" y="239"/>
                    <a:pt x="187" y="235"/>
                    <a:pt x="188" y="231"/>
                  </a:cubicBezTo>
                  <a:cubicBezTo>
                    <a:pt x="189" y="227"/>
                    <a:pt x="193" y="220"/>
                    <a:pt x="198" y="218"/>
                  </a:cubicBezTo>
                  <a:cubicBezTo>
                    <a:pt x="202" y="216"/>
                    <a:pt x="204" y="212"/>
                    <a:pt x="201" y="209"/>
                  </a:cubicBezTo>
                  <a:cubicBezTo>
                    <a:pt x="198" y="205"/>
                    <a:pt x="195" y="202"/>
                    <a:pt x="196" y="199"/>
                  </a:cubicBezTo>
                  <a:cubicBezTo>
                    <a:pt x="197" y="196"/>
                    <a:pt x="197" y="193"/>
                    <a:pt x="197" y="190"/>
                  </a:cubicBezTo>
                  <a:cubicBezTo>
                    <a:pt x="196" y="186"/>
                    <a:pt x="197" y="181"/>
                    <a:pt x="197" y="176"/>
                  </a:cubicBezTo>
                  <a:cubicBezTo>
                    <a:pt x="197" y="170"/>
                    <a:pt x="196" y="166"/>
                    <a:pt x="198" y="163"/>
                  </a:cubicBezTo>
                  <a:cubicBezTo>
                    <a:pt x="200" y="159"/>
                    <a:pt x="202" y="149"/>
                    <a:pt x="199" y="145"/>
                  </a:cubicBezTo>
                  <a:cubicBezTo>
                    <a:pt x="196" y="142"/>
                    <a:pt x="199" y="139"/>
                    <a:pt x="195" y="137"/>
                  </a:cubicBezTo>
                  <a:cubicBezTo>
                    <a:pt x="192" y="135"/>
                    <a:pt x="189" y="139"/>
                    <a:pt x="187" y="141"/>
                  </a:cubicBezTo>
                  <a:cubicBezTo>
                    <a:pt x="184" y="143"/>
                    <a:pt x="180" y="143"/>
                    <a:pt x="182" y="137"/>
                  </a:cubicBezTo>
                  <a:cubicBezTo>
                    <a:pt x="183" y="130"/>
                    <a:pt x="186" y="123"/>
                    <a:pt x="186" y="120"/>
                  </a:cubicBezTo>
                  <a:cubicBezTo>
                    <a:pt x="186" y="117"/>
                    <a:pt x="198" y="111"/>
                    <a:pt x="202" y="107"/>
                  </a:cubicBezTo>
                  <a:cubicBezTo>
                    <a:pt x="203" y="105"/>
                    <a:pt x="204" y="104"/>
                    <a:pt x="205" y="104"/>
                  </a:cubicBezTo>
                  <a:cubicBezTo>
                    <a:pt x="200" y="95"/>
                    <a:pt x="200" y="95"/>
                    <a:pt x="200" y="95"/>
                  </a:cubicBezTo>
                  <a:cubicBezTo>
                    <a:pt x="193" y="93"/>
                    <a:pt x="193" y="93"/>
                    <a:pt x="193" y="93"/>
                  </a:cubicBezTo>
                  <a:cubicBezTo>
                    <a:pt x="187" y="84"/>
                    <a:pt x="187" y="84"/>
                    <a:pt x="187" y="84"/>
                  </a:cubicBezTo>
                  <a:cubicBezTo>
                    <a:pt x="193" y="81"/>
                    <a:pt x="193" y="81"/>
                    <a:pt x="193" y="81"/>
                  </a:cubicBezTo>
                  <a:cubicBezTo>
                    <a:pt x="188" y="74"/>
                    <a:pt x="188" y="74"/>
                    <a:pt x="188" y="74"/>
                  </a:cubicBezTo>
                  <a:cubicBezTo>
                    <a:pt x="183" y="73"/>
                    <a:pt x="183" y="73"/>
                    <a:pt x="183" y="73"/>
                  </a:cubicBezTo>
                  <a:cubicBezTo>
                    <a:pt x="183" y="62"/>
                    <a:pt x="183" y="62"/>
                    <a:pt x="183" y="62"/>
                  </a:cubicBezTo>
                  <a:cubicBezTo>
                    <a:pt x="178" y="54"/>
                    <a:pt x="178" y="54"/>
                    <a:pt x="178" y="54"/>
                  </a:cubicBezTo>
                  <a:cubicBezTo>
                    <a:pt x="174" y="51"/>
                    <a:pt x="174" y="51"/>
                    <a:pt x="174" y="51"/>
                  </a:cubicBezTo>
                  <a:cubicBezTo>
                    <a:pt x="170" y="55"/>
                    <a:pt x="170" y="55"/>
                    <a:pt x="170" y="55"/>
                  </a:cubicBezTo>
                  <a:cubicBezTo>
                    <a:pt x="166" y="54"/>
                    <a:pt x="166" y="54"/>
                    <a:pt x="166" y="54"/>
                  </a:cubicBezTo>
                  <a:cubicBezTo>
                    <a:pt x="164" y="48"/>
                    <a:pt x="164" y="48"/>
                    <a:pt x="164" y="48"/>
                  </a:cubicBezTo>
                  <a:cubicBezTo>
                    <a:pt x="159" y="45"/>
                    <a:pt x="159" y="45"/>
                    <a:pt x="159" y="45"/>
                  </a:cubicBezTo>
                  <a:cubicBezTo>
                    <a:pt x="152" y="51"/>
                    <a:pt x="152" y="51"/>
                    <a:pt x="152" y="51"/>
                  </a:cubicBezTo>
                  <a:cubicBezTo>
                    <a:pt x="151" y="54"/>
                    <a:pt x="151" y="54"/>
                    <a:pt x="151" y="54"/>
                  </a:cubicBezTo>
                  <a:cubicBezTo>
                    <a:pt x="143" y="49"/>
                    <a:pt x="143" y="49"/>
                    <a:pt x="143" y="49"/>
                  </a:cubicBezTo>
                  <a:cubicBezTo>
                    <a:pt x="148" y="43"/>
                    <a:pt x="148" y="43"/>
                    <a:pt x="148" y="43"/>
                  </a:cubicBezTo>
                  <a:cubicBezTo>
                    <a:pt x="145" y="39"/>
                    <a:pt x="145" y="39"/>
                    <a:pt x="145" y="39"/>
                  </a:cubicBezTo>
                  <a:cubicBezTo>
                    <a:pt x="139" y="40"/>
                    <a:pt x="139" y="40"/>
                    <a:pt x="139" y="40"/>
                  </a:cubicBezTo>
                  <a:cubicBezTo>
                    <a:pt x="134" y="38"/>
                    <a:pt x="134" y="38"/>
                    <a:pt x="134" y="38"/>
                  </a:cubicBezTo>
                  <a:cubicBezTo>
                    <a:pt x="130" y="34"/>
                    <a:pt x="130" y="34"/>
                    <a:pt x="130" y="34"/>
                  </a:cubicBezTo>
                  <a:cubicBezTo>
                    <a:pt x="129" y="31"/>
                    <a:pt x="129" y="31"/>
                    <a:pt x="129" y="31"/>
                  </a:cubicBezTo>
                  <a:cubicBezTo>
                    <a:pt x="126" y="30"/>
                    <a:pt x="126" y="30"/>
                    <a:pt x="126" y="30"/>
                  </a:cubicBezTo>
                  <a:cubicBezTo>
                    <a:pt x="125" y="24"/>
                    <a:pt x="125" y="24"/>
                    <a:pt x="125" y="24"/>
                  </a:cubicBezTo>
                  <a:cubicBezTo>
                    <a:pt x="120" y="20"/>
                    <a:pt x="120" y="20"/>
                    <a:pt x="120" y="20"/>
                  </a:cubicBezTo>
                  <a:cubicBezTo>
                    <a:pt x="114" y="14"/>
                    <a:pt x="114" y="14"/>
                    <a:pt x="114" y="14"/>
                  </a:cubicBezTo>
                  <a:cubicBezTo>
                    <a:pt x="108" y="13"/>
                    <a:pt x="108" y="13"/>
                    <a:pt x="108" y="13"/>
                  </a:cubicBezTo>
                  <a:cubicBezTo>
                    <a:pt x="106" y="5"/>
                    <a:pt x="106" y="5"/>
                    <a:pt x="106" y="5"/>
                  </a:cubicBezTo>
                  <a:lnTo>
                    <a:pt x="103" y="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2" name="Freeform 65"/>
            <p:cNvSpPr>
              <a:spLocks/>
            </p:cNvSpPr>
            <p:nvPr/>
          </p:nvSpPr>
          <p:spPr bwMode="auto">
            <a:xfrm>
              <a:off x="2429" y="3995"/>
              <a:ext cx="340" cy="233"/>
            </a:xfrm>
            <a:custGeom>
              <a:avLst/>
              <a:gdLst>
                <a:gd name="T0" fmla="*/ 132 w 163"/>
                <a:gd name="T1" fmla="*/ 0 h 112"/>
                <a:gd name="T2" fmla="*/ 135 w 163"/>
                <a:gd name="T3" fmla="*/ 8 h 112"/>
                <a:gd name="T4" fmla="*/ 143 w 163"/>
                <a:gd name="T5" fmla="*/ 10 h 112"/>
                <a:gd name="T6" fmla="*/ 146 w 163"/>
                <a:gd name="T7" fmla="*/ 18 h 112"/>
                <a:gd name="T8" fmla="*/ 150 w 163"/>
                <a:gd name="T9" fmla="*/ 27 h 112"/>
                <a:gd name="T10" fmla="*/ 163 w 163"/>
                <a:gd name="T11" fmla="*/ 31 h 112"/>
                <a:gd name="T12" fmla="*/ 161 w 163"/>
                <a:gd name="T13" fmla="*/ 36 h 112"/>
                <a:gd name="T14" fmla="*/ 154 w 163"/>
                <a:gd name="T15" fmla="*/ 37 h 112"/>
                <a:gd name="T16" fmla="*/ 159 w 163"/>
                <a:gd name="T17" fmla="*/ 47 h 112"/>
                <a:gd name="T18" fmla="*/ 161 w 163"/>
                <a:gd name="T19" fmla="*/ 55 h 112"/>
                <a:gd name="T20" fmla="*/ 154 w 163"/>
                <a:gd name="T21" fmla="*/ 60 h 112"/>
                <a:gd name="T22" fmla="*/ 158 w 163"/>
                <a:gd name="T23" fmla="*/ 66 h 112"/>
                <a:gd name="T24" fmla="*/ 152 w 163"/>
                <a:gd name="T25" fmla="*/ 73 h 112"/>
                <a:gd name="T26" fmla="*/ 147 w 163"/>
                <a:gd name="T27" fmla="*/ 75 h 112"/>
                <a:gd name="T28" fmla="*/ 142 w 163"/>
                <a:gd name="T29" fmla="*/ 71 h 112"/>
                <a:gd name="T30" fmla="*/ 138 w 163"/>
                <a:gd name="T31" fmla="*/ 74 h 112"/>
                <a:gd name="T32" fmla="*/ 137 w 163"/>
                <a:gd name="T33" fmla="*/ 81 h 112"/>
                <a:gd name="T34" fmla="*/ 128 w 163"/>
                <a:gd name="T35" fmla="*/ 89 h 112"/>
                <a:gd name="T36" fmla="*/ 121 w 163"/>
                <a:gd name="T37" fmla="*/ 89 h 112"/>
                <a:gd name="T38" fmla="*/ 104 w 163"/>
                <a:gd name="T39" fmla="*/ 96 h 112"/>
                <a:gd name="T40" fmla="*/ 111 w 163"/>
                <a:gd name="T41" fmla="*/ 104 h 112"/>
                <a:gd name="T42" fmla="*/ 113 w 163"/>
                <a:gd name="T43" fmla="*/ 111 h 112"/>
                <a:gd name="T44" fmla="*/ 105 w 163"/>
                <a:gd name="T45" fmla="*/ 112 h 112"/>
                <a:gd name="T46" fmla="*/ 100 w 163"/>
                <a:gd name="T47" fmla="*/ 104 h 112"/>
                <a:gd name="T48" fmla="*/ 84 w 163"/>
                <a:gd name="T49" fmla="*/ 99 h 112"/>
                <a:gd name="T50" fmla="*/ 71 w 163"/>
                <a:gd name="T51" fmla="*/ 104 h 112"/>
                <a:gd name="T52" fmla="*/ 59 w 163"/>
                <a:gd name="T53" fmla="*/ 101 h 112"/>
                <a:gd name="T54" fmla="*/ 50 w 163"/>
                <a:gd name="T55" fmla="*/ 96 h 112"/>
                <a:gd name="T56" fmla="*/ 49 w 163"/>
                <a:gd name="T57" fmla="*/ 87 h 112"/>
                <a:gd name="T58" fmla="*/ 41 w 163"/>
                <a:gd name="T59" fmla="*/ 85 h 112"/>
                <a:gd name="T60" fmla="*/ 38 w 163"/>
                <a:gd name="T61" fmla="*/ 93 h 112"/>
                <a:gd name="T62" fmla="*/ 29 w 163"/>
                <a:gd name="T63" fmla="*/ 96 h 112"/>
                <a:gd name="T64" fmla="*/ 9 w 163"/>
                <a:gd name="T65" fmla="*/ 40 h 112"/>
                <a:gd name="T66" fmla="*/ 0 w 163"/>
                <a:gd name="T67" fmla="*/ 17 h 112"/>
                <a:gd name="T68" fmla="*/ 7 w 163"/>
                <a:gd name="T69" fmla="*/ 10 h 112"/>
                <a:gd name="T70" fmla="*/ 12 w 163"/>
                <a:gd name="T71" fmla="*/ 15 h 112"/>
                <a:gd name="T72" fmla="*/ 17 w 163"/>
                <a:gd name="T73" fmla="*/ 13 h 112"/>
                <a:gd name="T74" fmla="*/ 23 w 163"/>
                <a:gd name="T75" fmla="*/ 11 h 112"/>
                <a:gd name="T76" fmla="*/ 34 w 163"/>
                <a:gd name="T77" fmla="*/ 11 h 112"/>
                <a:gd name="T78" fmla="*/ 42 w 163"/>
                <a:gd name="T79" fmla="*/ 4 h 112"/>
                <a:gd name="T80" fmla="*/ 53 w 163"/>
                <a:gd name="T81" fmla="*/ 0 h 112"/>
                <a:gd name="T82" fmla="*/ 62 w 163"/>
                <a:gd name="T83" fmla="*/ 0 h 112"/>
                <a:gd name="T84" fmla="*/ 70 w 163"/>
                <a:gd name="T85" fmla="*/ 9 h 112"/>
                <a:gd name="T86" fmla="*/ 70 w 163"/>
                <a:gd name="T87" fmla="*/ 16 h 112"/>
                <a:gd name="T88" fmla="*/ 84 w 163"/>
                <a:gd name="T89" fmla="*/ 26 h 112"/>
                <a:gd name="T90" fmla="*/ 88 w 163"/>
                <a:gd name="T91" fmla="*/ 18 h 112"/>
                <a:gd name="T92" fmla="*/ 95 w 163"/>
                <a:gd name="T93" fmla="*/ 8 h 112"/>
                <a:gd name="T94" fmla="*/ 100 w 163"/>
                <a:gd name="T95" fmla="*/ 13 h 112"/>
                <a:gd name="T96" fmla="*/ 104 w 163"/>
                <a:gd name="T97" fmla="*/ 8 h 112"/>
                <a:gd name="T98" fmla="*/ 109 w 163"/>
                <a:gd name="T99" fmla="*/ 11 h 112"/>
                <a:gd name="T100" fmla="*/ 114 w 163"/>
                <a:gd name="T101" fmla="*/ 7 h 112"/>
                <a:gd name="T102" fmla="*/ 123 w 163"/>
                <a:gd name="T103" fmla="*/ 7 h 112"/>
                <a:gd name="T104" fmla="*/ 132 w 163"/>
                <a:gd name="T105" fmla="*/ 0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63" h="112">
                  <a:moveTo>
                    <a:pt x="132" y="0"/>
                  </a:moveTo>
                  <a:cubicBezTo>
                    <a:pt x="135" y="8"/>
                    <a:pt x="135" y="8"/>
                    <a:pt x="135" y="8"/>
                  </a:cubicBezTo>
                  <a:cubicBezTo>
                    <a:pt x="143" y="10"/>
                    <a:pt x="143" y="10"/>
                    <a:pt x="143" y="10"/>
                  </a:cubicBezTo>
                  <a:cubicBezTo>
                    <a:pt x="146" y="18"/>
                    <a:pt x="146" y="18"/>
                    <a:pt x="146" y="18"/>
                  </a:cubicBezTo>
                  <a:cubicBezTo>
                    <a:pt x="150" y="27"/>
                    <a:pt x="150" y="27"/>
                    <a:pt x="150" y="27"/>
                  </a:cubicBezTo>
                  <a:cubicBezTo>
                    <a:pt x="163" y="31"/>
                    <a:pt x="163" y="31"/>
                    <a:pt x="163" y="31"/>
                  </a:cubicBezTo>
                  <a:cubicBezTo>
                    <a:pt x="161" y="36"/>
                    <a:pt x="161" y="36"/>
                    <a:pt x="161" y="36"/>
                  </a:cubicBezTo>
                  <a:cubicBezTo>
                    <a:pt x="154" y="37"/>
                    <a:pt x="154" y="37"/>
                    <a:pt x="154" y="37"/>
                  </a:cubicBezTo>
                  <a:cubicBezTo>
                    <a:pt x="159" y="47"/>
                    <a:pt x="159" y="47"/>
                    <a:pt x="159" y="47"/>
                  </a:cubicBezTo>
                  <a:cubicBezTo>
                    <a:pt x="161" y="55"/>
                    <a:pt x="161" y="55"/>
                    <a:pt x="161" y="55"/>
                  </a:cubicBezTo>
                  <a:cubicBezTo>
                    <a:pt x="154" y="60"/>
                    <a:pt x="154" y="60"/>
                    <a:pt x="154" y="60"/>
                  </a:cubicBezTo>
                  <a:cubicBezTo>
                    <a:pt x="158" y="66"/>
                    <a:pt x="158" y="66"/>
                    <a:pt x="158" y="66"/>
                  </a:cubicBezTo>
                  <a:cubicBezTo>
                    <a:pt x="152" y="73"/>
                    <a:pt x="152" y="73"/>
                    <a:pt x="152" y="73"/>
                  </a:cubicBezTo>
                  <a:cubicBezTo>
                    <a:pt x="147" y="75"/>
                    <a:pt x="147" y="75"/>
                    <a:pt x="147" y="75"/>
                  </a:cubicBezTo>
                  <a:cubicBezTo>
                    <a:pt x="142" y="71"/>
                    <a:pt x="142" y="71"/>
                    <a:pt x="142" y="71"/>
                  </a:cubicBezTo>
                  <a:cubicBezTo>
                    <a:pt x="138" y="74"/>
                    <a:pt x="138" y="74"/>
                    <a:pt x="138" y="74"/>
                  </a:cubicBezTo>
                  <a:cubicBezTo>
                    <a:pt x="137" y="81"/>
                    <a:pt x="137" y="81"/>
                    <a:pt x="137" y="81"/>
                  </a:cubicBezTo>
                  <a:cubicBezTo>
                    <a:pt x="128" y="89"/>
                    <a:pt x="128" y="89"/>
                    <a:pt x="128" y="89"/>
                  </a:cubicBezTo>
                  <a:cubicBezTo>
                    <a:pt x="121" y="89"/>
                    <a:pt x="121" y="89"/>
                    <a:pt x="121" y="89"/>
                  </a:cubicBezTo>
                  <a:cubicBezTo>
                    <a:pt x="104" y="96"/>
                    <a:pt x="104" y="96"/>
                    <a:pt x="104" y="96"/>
                  </a:cubicBezTo>
                  <a:cubicBezTo>
                    <a:pt x="111" y="104"/>
                    <a:pt x="111" y="104"/>
                    <a:pt x="111" y="104"/>
                  </a:cubicBezTo>
                  <a:cubicBezTo>
                    <a:pt x="113" y="111"/>
                    <a:pt x="113" y="111"/>
                    <a:pt x="113" y="111"/>
                  </a:cubicBezTo>
                  <a:cubicBezTo>
                    <a:pt x="105" y="112"/>
                    <a:pt x="105" y="112"/>
                    <a:pt x="105" y="112"/>
                  </a:cubicBezTo>
                  <a:cubicBezTo>
                    <a:pt x="104" y="110"/>
                    <a:pt x="103" y="107"/>
                    <a:pt x="100" y="104"/>
                  </a:cubicBezTo>
                  <a:cubicBezTo>
                    <a:pt x="93" y="98"/>
                    <a:pt x="86" y="96"/>
                    <a:pt x="84" y="99"/>
                  </a:cubicBezTo>
                  <a:cubicBezTo>
                    <a:pt x="82" y="101"/>
                    <a:pt x="75" y="105"/>
                    <a:pt x="71" y="104"/>
                  </a:cubicBezTo>
                  <a:cubicBezTo>
                    <a:pt x="67" y="102"/>
                    <a:pt x="63" y="105"/>
                    <a:pt x="59" y="101"/>
                  </a:cubicBezTo>
                  <a:cubicBezTo>
                    <a:pt x="55" y="98"/>
                    <a:pt x="52" y="99"/>
                    <a:pt x="50" y="96"/>
                  </a:cubicBezTo>
                  <a:cubicBezTo>
                    <a:pt x="49" y="93"/>
                    <a:pt x="49" y="90"/>
                    <a:pt x="49" y="87"/>
                  </a:cubicBezTo>
                  <a:cubicBezTo>
                    <a:pt x="50" y="84"/>
                    <a:pt x="45" y="84"/>
                    <a:pt x="41" y="85"/>
                  </a:cubicBezTo>
                  <a:cubicBezTo>
                    <a:pt x="37" y="85"/>
                    <a:pt x="38" y="93"/>
                    <a:pt x="38" y="93"/>
                  </a:cubicBezTo>
                  <a:cubicBezTo>
                    <a:pt x="29" y="96"/>
                    <a:pt x="29" y="96"/>
                    <a:pt x="29" y="96"/>
                  </a:cubicBezTo>
                  <a:cubicBezTo>
                    <a:pt x="29" y="96"/>
                    <a:pt x="11" y="50"/>
                    <a:pt x="9" y="40"/>
                  </a:cubicBezTo>
                  <a:cubicBezTo>
                    <a:pt x="7" y="33"/>
                    <a:pt x="3" y="23"/>
                    <a:pt x="0" y="17"/>
                  </a:cubicBezTo>
                  <a:cubicBezTo>
                    <a:pt x="7" y="10"/>
                    <a:pt x="7" y="10"/>
                    <a:pt x="7" y="10"/>
                  </a:cubicBezTo>
                  <a:cubicBezTo>
                    <a:pt x="12" y="15"/>
                    <a:pt x="12" y="15"/>
                    <a:pt x="12" y="15"/>
                  </a:cubicBezTo>
                  <a:cubicBezTo>
                    <a:pt x="17" y="13"/>
                    <a:pt x="17" y="13"/>
                    <a:pt x="17" y="13"/>
                  </a:cubicBezTo>
                  <a:cubicBezTo>
                    <a:pt x="23" y="11"/>
                    <a:pt x="23" y="11"/>
                    <a:pt x="23" y="11"/>
                  </a:cubicBezTo>
                  <a:cubicBezTo>
                    <a:pt x="34" y="11"/>
                    <a:pt x="34" y="11"/>
                    <a:pt x="34" y="11"/>
                  </a:cubicBezTo>
                  <a:cubicBezTo>
                    <a:pt x="42" y="4"/>
                    <a:pt x="42" y="4"/>
                    <a:pt x="42" y="4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62" y="0"/>
                    <a:pt x="62" y="0"/>
                    <a:pt x="62" y="0"/>
                  </a:cubicBezTo>
                  <a:cubicBezTo>
                    <a:pt x="70" y="9"/>
                    <a:pt x="70" y="9"/>
                    <a:pt x="70" y="9"/>
                  </a:cubicBezTo>
                  <a:cubicBezTo>
                    <a:pt x="70" y="16"/>
                    <a:pt x="70" y="16"/>
                    <a:pt x="70" y="16"/>
                  </a:cubicBezTo>
                  <a:cubicBezTo>
                    <a:pt x="84" y="26"/>
                    <a:pt x="84" y="26"/>
                    <a:pt x="84" y="26"/>
                  </a:cubicBezTo>
                  <a:cubicBezTo>
                    <a:pt x="88" y="18"/>
                    <a:pt x="88" y="18"/>
                    <a:pt x="88" y="18"/>
                  </a:cubicBezTo>
                  <a:cubicBezTo>
                    <a:pt x="95" y="8"/>
                    <a:pt x="95" y="8"/>
                    <a:pt x="95" y="8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4" y="8"/>
                    <a:pt x="104" y="8"/>
                    <a:pt x="104" y="8"/>
                  </a:cubicBezTo>
                  <a:cubicBezTo>
                    <a:pt x="109" y="11"/>
                    <a:pt x="109" y="11"/>
                    <a:pt x="109" y="11"/>
                  </a:cubicBezTo>
                  <a:cubicBezTo>
                    <a:pt x="114" y="7"/>
                    <a:pt x="114" y="7"/>
                    <a:pt x="114" y="7"/>
                  </a:cubicBezTo>
                  <a:cubicBezTo>
                    <a:pt x="123" y="7"/>
                    <a:pt x="123" y="7"/>
                    <a:pt x="123" y="7"/>
                  </a:cubicBezTo>
                  <a:lnTo>
                    <a:pt x="13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3" name="Freeform 66"/>
            <p:cNvSpPr>
              <a:spLocks/>
            </p:cNvSpPr>
            <p:nvPr/>
          </p:nvSpPr>
          <p:spPr bwMode="auto">
            <a:xfrm>
              <a:off x="2361" y="3789"/>
              <a:ext cx="343" cy="260"/>
            </a:xfrm>
            <a:custGeom>
              <a:avLst/>
              <a:gdLst>
                <a:gd name="T0" fmla="*/ 27 w 165"/>
                <a:gd name="T1" fmla="*/ 0 h 125"/>
                <a:gd name="T2" fmla="*/ 33 w 165"/>
                <a:gd name="T3" fmla="*/ 1 h 125"/>
                <a:gd name="T4" fmla="*/ 39 w 165"/>
                <a:gd name="T5" fmla="*/ 7 h 125"/>
                <a:gd name="T6" fmla="*/ 51 w 165"/>
                <a:gd name="T7" fmla="*/ 7 h 125"/>
                <a:gd name="T8" fmla="*/ 71 w 165"/>
                <a:gd name="T9" fmla="*/ 14 h 125"/>
                <a:gd name="T10" fmla="*/ 88 w 165"/>
                <a:gd name="T11" fmla="*/ 35 h 125"/>
                <a:gd name="T12" fmla="*/ 103 w 165"/>
                <a:gd name="T13" fmla="*/ 35 h 125"/>
                <a:gd name="T14" fmla="*/ 110 w 165"/>
                <a:gd name="T15" fmla="*/ 42 h 125"/>
                <a:gd name="T16" fmla="*/ 124 w 165"/>
                <a:gd name="T17" fmla="*/ 41 h 125"/>
                <a:gd name="T18" fmla="*/ 129 w 165"/>
                <a:gd name="T19" fmla="*/ 35 h 125"/>
                <a:gd name="T20" fmla="*/ 136 w 165"/>
                <a:gd name="T21" fmla="*/ 38 h 125"/>
                <a:gd name="T22" fmla="*/ 135 w 165"/>
                <a:gd name="T23" fmla="*/ 52 h 125"/>
                <a:gd name="T24" fmla="*/ 137 w 165"/>
                <a:gd name="T25" fmla="*/ 55 h 125"/>
                <a:gd name="T26" fmla="*/ 135 w 165"/>
                <a:gd name="T27" fmla="*/ 58 h 125"/>
                <a:gd name="T28" fmla="*/ 138 w 165"/>
                <a:gd name="T29" fmla="*/ 62 h 125"/>
                <a:gd name="T30" fmla="*/ 147 w 165"/>
                <a:gd name="T31" fmla="*/ 52 h 125"/>
                <a:gd name="T32" fmla="*/ 156 w 165"/>
                <a:gd name="T33" fmla="*/ 54 h 125"/>
                <a:gd name="T34" fmla="*/ 158 w 165"/>
                <a:gd name="T35" fmla="*/ 64 h 125"/>
                <a:gd name="T36" fmla="*/ 161 w 165"/>
                <a:gd name="T37" fmla="*/ 76 h 125"/>
                <a:gd name="T38" fmla="*/ 159 w 165"/>
                <a:gd name="T39" fmla="*/ 88 h 125"/>
                <a:gd name="T40" fmla="*/ 165 w 165"/>
                <a:gd name="T41" fmla="*/ 99 h 125"/>
                <a:gd name="T42" fmla="*/ 156 w 165"/>
                <a:gd name="T43" fmla="*/ 106 h 125"/>
                <a:gd name="T44" fmla="*/ 147 w 165"/>
                <a:gd name="T45" fmla="*/ 106 h 125"/>
                <a:gd name="T46" fmla="*/ 142 w 165"/>
                <a:gd name="T47" fmla="*/ 110 h 125"/>
                <a:gd name="T48" fmla="*/ 137 w 165"/>
                <a:gd name="T49" fmla="*/ 107 h 125"/>
                <a:gd name="T50" fmla="*/ 133 w 165"/>
                <a:gd name="T51" fmla="*/ 112 h 125"/>
                <a:gd name="T52" fmla="*/ 128 w 165"/>
                <a:gd name="T53" fmla="*/ 107 h 125"/>
                <a:gd name="T54" fmla="*/ 121 w 165"/>
                <a:gd name="T55" fmla="*/ 117 h 125"/>
                <a:gd name="T56" fmla="*/ 117 w 165"/>
                <a:gd name="T57" fmla="*/ 125 h 125"/>
                <a:gd name="T58" fmla="*/ 103 w 165"/>
                <a:gd name="T59" fmla="*/ 115 h 125"/>
                <a:gd name="T60" fmla="*/ 103 w 165"/>
                <a:gd name="T61" fmla="*/ 108 h 125"/>
                <a:gd name="T62" fmla="*/ 95 w 165"/>
                <a:gd name="T63" fmla="*/ 99 h 125"/>
                <a:gd name="T64" fmla="*/ 86 w 165"/>
                <a:gd name="T65" fmla="*/ 99 h 125"/>
                <a:gd name="T66" fmla="*/ 75 w 165"/>
                <a:gd name="T67" fmla="*/ 103 h 125"/>
                <a:gd name="T68" fmla="*/ 67 w 165"/>
                <a:gd name="T69" fmla="*/ 110 h 125"/>
                <a:gd name="T70" fmla="*/ 56 w 165"/>
                <a:gd name="T71" fmla="*/ 110 h 125"/>
                <a:gd name="T72" fmla="*/ 50 w 165"/>
                <a:gd name="T73" fmla="*/ 112 h 125"/>
                <a:gd name="T74" fmla="*/ 45 w 165"/>
                <a:gd name="T75" fmla="*/ 114 h 125"/>
                <a:gd name="T76" fmla="*/ 40 w 165"/>
                <a:gd name="T77" fmla="*/ 109 h 125"/>
                <a:gd name="T78" fmla="*/ 33 w 165"/>
                <a:gd name="T79" fmla="*/ 116 h 125"/>
                <a:gd name="T80" fmla="*/ 28 w 165"/>
                <a:gd name="T81" fmla="*/ 109 h 125"/>
                <a:gd name="T82" fmla="*/ 16 w 165"/>
                <a:gd name="T83" fmla="*/ 91 h 125"/>
                <a:gd name="T84" fmla="*/ 21 w 165"/>
                <a:gd name="T85" fmla="*/ 87 h 125"/>
                <a:gd name="T86" fmla="*/ 20 w 165"/>
                <a:gd name="T87" fmla="*/ 82 h 125"/>
                <a:gd name="T88" fmla="*/ 11 w 165"/>
                <a:gd name="T89" fmla="*/ 84 h 125"/>
                <a:gd name="T90" fmla="*/ 3 w 165"/>
                <a:gd name="T91" fmla="*/ 86 h 125"/>
                <a:gd name="T92" fmla="*/ 0 w 165"/>
                <a:gd name="T93" fmla="*/ 86 h 125"/>
                <a:gd name="T94" fmla="*/ 1 w 165"/>
                <a:gd name="T95" fmla="*/ 81 h 125"/>
                <a:gd name="T96" fmla="*/ 5 w 165"/>
                <a:gd name="T97" fmla="*/ 73 h 125"/>
                <a:gd name="T98" fmla="*/ 2 w 165"/>
                <a:gd name="T99" fmla="*/ 67 h 125"/>
                <a:gd name="T100" fmla="*/ 1 w 165"/>
                <a:gd name="T101" fmla="*/ 50 h 125"/>
                <a:gd name="T102" fmla="*/ 4 w 165"/>
                <a:gd name="T103" fmla="*/ 38 h 125"/>
                <a:gd name="T104" fmla="*/ 13 w 165"/>
                <a:gd name="T105" fmla="*/ 33 h 125"/>
                <a:gd name="T106" fmla="*/ 20 w 165"/>
                <a:gd name="T107" fmla="*/ 29 h 125"/>
                <a:gd name="T108" fmla="*/ 22 w 165"/>
                <a:gd name="T109" fmla="*/ 19 h 125"/>
                <a:gd name="T110" fmla="*/ 27 w 165"/>
                <a:gd name="T111" fmla="*/ 14 h 125"/>
                <a:gd name="T112" fmla="*/ 27 w 165"/>
                <a:gd name="T113" fmla="*/ 0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65" h="125">
                  <a:moveTo>
                    <a:pt x="27" y="0"/>
                  </a:moveTo>
                  <a:cubicBezTo>
                    <a:pt x="33" y="1"/>
                    <a:pt x="33" y="1"/>
                    <a:pt x="33" y="1"/>
                  </a:cubicBezTo>
                  <a:cubicBezTo>
                    <a:pt x="39" y="7"/>
                    <a:pt x="39" y="7"/>
                    <a:pt x="39" y="7"/>
                  </a:cubicBezTo>
                  <a:cubicBezTo>
                    <a:pt x="51" y="7"/>
                    <a:pt x="51" y="7"/>
                    <a:pt x="51" y="7"/>
                  </a:cubicBezTo>
                  <a:cubicBezTo>
                    <a:pt x="71" y="14"/>
                    <a:pt x="71" y="14"/>
                    <a:pt x="71" y="14"/>
                  </a:cubicBezTo>
                  <a:cubicBezTo>
                    <a:pt x="88" y="35"/>
                    <a:pt x="88" y="35"/>
                    <a:pt x="88" y="35"/>
                  </a:cubicBezTo>
                  <a:cubicBezTo>
                    <a:pt x="103" y="35"/>
                    <a:pt x="103" y="35"/>
                    <a:pt x="103" y="35"/>
                  </a:cubicBezTo>
                  <a:cubicBezTo>
                    <a:pt x="110" y="42"/>
                    <a:pt x="110" y="42"/>
                    <a:pt x="110" y="42"/>
                  </a:cubicBezTo>
                  <a:cubicBezTo>
                    <a:pt x="124" y="41"/>
                    <a:pt x="124" y="41"/>
                    <a:pt x="124" y="41"/>
                  </a:cubicBezTo>
                  <a:cubicBezTo>
                    <a:pt x="129" y="35"/>
                    <a:pt x="129" y="35"/>
                    <a:pt x="129" y="35"/>
                  </a:cubicBezTo>
                  <a:cubicBezTo>
                    <a:pt x="136" y="38"/>
                    <a:pt x="136" y="38"/>
                    <a:pt x="136" y="38"/>
                  </a:cubicBezTo>
                  <a:cubicBezTo>
                    <a:pt x="135" y="52"/>
                    <a:pt x="135" y="52"/>
                    <a:pt x="135" y="52"/>
                  </a:cubicBezTo>
                  <a:cubicBezTo>
                    <a:pt x="137" y="55"/>
                    <a:pt x="137" y="55"/>
                    <a:pt x="137" y="55"/>
                  </a:cubicBezTo>
                  <a:cubicBezTo>
                    <a:pt x="135" y="58"/>
                    <a:pt x="135" y="58"/>
                    <a:pt x="135" y="58"/>
                  </a:cubicBezTo>
                  <a:cubicBezTo>
                    <a:pt x="138" y="62"/>
                    <a:pt x="138" y="62"/>
                    <a:pt x="138" y="62"/>
                  </a:cubicBezTo>
                  <a:cubicBezTo>
                    <a:pt x="147" y="52"/>
                    <a:pt x="147" y="52"/>
                    <a:pt x="147" y="52"/>
                  </a:cubicBezTo>
                  <a:cubicBezTo>
                    <a:pt x="156" y="54"/>
                    <a:pt x="156" y="54"/>
                    <a:pt x="156" y="54"/>
                  </a:cubicBezTo>
                  <a:cubicBezTo>
                    <a:pt x="158" y="64"/>
                    <a:pt x="158" y="64"/>
                    <a:pt x="158" y="64"/>
                  </a:cubicBezTo>
                  <a:cubicBezTo>
                    <a:pt x="158" y="64"/>
                    <a:pt x="161" y="76"/>
                    <a:pt x="161" y="76"/>
                  </a:cubicBezTo>
                  <a:cubicBezTo>
                    <a:pt x="161" y="77"/>
                    <a:pt x="159" y="88"/>
                    <a:pt x="159" y="88"/>
                  </a:cubicBezTo>
                  <a:cubicBezTo>
                    <a:pt x="165" y="99"/>
                    <a:pt x="165" y="99"/>
                    <a:pt x="165" y="99"/>
                  </a:cubicBezTo>
                  <a:cubicBezTo>
                    <a:pt x="156" y="106"/>
                    <a:pt x="156" y="106"/>
                    <a:pt x="156" y="106"/>
                  </a:cubicBezTo>
                  <a:cubicBezTo>
                    <a:pt x="147" y="106"/>
                    <a:pt x="147" y="106"/>
                    <a:pt x="147" y="106"/>
                  </a:cubicBezTo>
                  <a:cubicBezTo>
                    <a:pt x="142" y="110"/>
                    <a:pt x="142" y="110"/>
                    <a:pt x="142" y="110"/>
                  </a:cubicBezTo>
                  <a:cubicBezTo>
                    <a:pt x="137" y="107"/>
                    <a:pt x="137" y="107"/>
                    <a:pt x="137" y="107"/>
                  </a:cubicBezTo>
                  <a:cubicBezTo>
                    <a:pt x="133" y="112"/>
                    <a:pt x="133" y="112"/>
                    <a:pt x="133" y="112"/>
                  </a:cubicBezTo>
                  <a:cubicBezTo>
                    <a:pt x="128" y="107"/>
                    <a:pt x="128" y="107"/>
                    <a:pt x="128" y="107"/>
                  </a:cubicBezTo>
                  <a:cubicBezTo>
                    <a:pt x="121" y="117"/>
                    <a:pt x="121" y="117"/>
                    <a:pt x="121" y="117"/>
                  </a:cubicBezTo>
                  <a:cubicBezTo>
                    <a:pt x="117" y="125"/>
                    <a:pt x="117" y="125"/>
                    <a:pt x="117" y="125"/>
                  </a:cubicBezTo>
                  <a:cubicBezTo>
                    <a:pt x="103" y="115"/>
                    <a:pt x="103" y="115"/>
                    <a:pt x="103" y="115"/>
                  </a:cubicBezTo>
                  <a:cubicBezTo>
                    <a:pt x="103" y="108"/>
                    <a:pt x="103" y="108"/>
                    <a:pt x="103" y="108"/>
                  </a:cubicBezTo>
                  <a:cubicBezTo>
                    <a:pt x="95" y="99"/>
                    <a:pt x="95" y="99"/>
                    <a:pt x="95" y="99"/>
                  </a:cubicBezTo>
                  <a:cubicBezTo>
                    <a:pt x="86" y="99"/>
                    <a:pt x="86" y="99"/>
                    <a:pt x="86" y="99"/>
                  </a:cubicBezTo>
                  <a:cubicBezTo>
                    <a:pt x="75" y="103"/>
                    <a:pt x="75" y="103"/>
                    <a:pt x="75" y="103"/>
                  </a:cubicBezTo>
                  <a:cubicBezTo>
                    <a:pt x="67" y="110"/>
                    <a:pt x="67" y="110"/>
                    <a:pt x="67" y="110"/>
                  </a:cubicBezTo>
                  <a:cubicBezTo>
                    <a:pt x="56" y="110"/>
                    <a:pt x="56" y="110"/>
                    <a:pt x="56" y="110"/>
                  </a:cubicBezTo>
                  <a:cubicBezTo>
                    <a:pt x="50" y="112"/>
                    <a:pt x="50" y="112"/>
                    <a:pt x="50" y="112"/>
                  </a:cubicBezTo>
                  <a:cubicBezTo>
                    <a:pt x="45" y="114"/>
                    <a:pt x="45" y="114"/>
                    <a:pt x="45" y="114"/>
                  </a:cubicBezTo>
                  <a:cubicBezTo>
                    <a:pt x="40" y="109"/>
                    <a:pt x="40" y="109"/>
                    <a:pt x="40" y="109"/>
                  </a:cubicBezTo>
                  <a:cubicBezTo>
                    <a:pt x="33" y="116"/>
                    <a:pt x="33" y="116"/>
                    <a:pt x="33" y="116"/>
                  </a:cubicBezTo>
                  <a:cubicBezTo>
                    <a:pt x="31" y="113"/>
                    <a:pt x="29" y="110"/>
                    <a:pt x="28" y="109"/>
                  </a:cubicBezTo>
                  <a:cubicBezTo>
                    <a:pt x="23" y="105"/>
                    <a:pt x="16" y="94"/>
                    <a:pt x="16" y="91"/>
                  </a:cubicBezTo>
                  <a:cubicBezTo>
                    <a:pt x="16" y="87"/>
                    <a:pt x="18" y="88"/>
                    <a:pt x="21" y="87"/>
                  </a:cubicBezTo>
                  <a:cubicBezTo>
                    <a:pt x="23" y="85"/>
                    <a:pt x="21" y="82"/>
                    <a:pt x="20" y="82"/>
                  </a:cubicBezTo>
                  <a:cubicBezTo>
                    <a:pt x="18" y="82"/>
                    <a:pt x="13" y="83"/>
                    <a:pt x="11" y="84"/>
                  </a:cubicBezTo>
                  <a:cubicBezTo>
                    <a:pt x="9" y="84"/>
                    <a:pt x="6" y="86"/>
                    <a:pt x="3" y="86"/>
                  </a:cubicBezTo>
                  <a:cubicBezTo>
                    <a:pt x="2" y="85"/>
                    <a:pt x="1" y="85"/>
                    <a:pt x="0" y="86"/>
                  </a:cubicBezTo>
                  <a:cubicBezTo>
                    <a:pt x="1" y="81"/>
                    <a:pt x="1" y="81"/>
                    <a:pt x="1" y="81"/>
                  </a:cubicBezTo>
                  <a:cubicBezTo>
                    <a:pt x="5" y="73"/>
                    <a:pt x="5" y="73"/>
                    <a:pt x="5" y="73"/>
                  </a:cubicBezTo>
                  <a:cubicBezTo>
                    <a:pt x="2" y="67"/>
                    <a:pt x="2" y="67"/>
                    <a:pt x="2" y="67"/>
                  </a:cubicBezTo>
                  <a:cubicBezTo>
                    <a:pt x="1" y="50"/>
                    <a:pt x="1" y="50"/>
                    <a:pt x="1" y="50"/>
                  </a:cubicBezTo>
                  <a:cubicBezTo>
                    <a:pt x="4" y="38"/>
                    <a:pt x="4" y="38"/>
                    <a:pt x="4" y="38"/>
                  </a:cubicBezTo>
                  <a:cubicBezTo>
                    <a:pt x="13" y="33"/>
                    <a:pt x="13" y="33"/>
                    <a:pt x="13" y="33"/>
                  </a:cubicBezTo>
                  <a:cubicBezTo>
                    <a:pt x="20" y="29"/>
                    <a:pt x="20" y="29"/>
                    <a:pt x="20" y="29"/>
                  </a:cubicBezTo>
                  <a:cubicBezTo>
                    <a:pt x="22" y="19"/>
                    <a:pt x="22" y="19"/>
                    <a:pt x="22" y="19"/>
                  </a:cubicBezTo>
                  <a:cubicBezTo>
                    <a:pt x="27" y="14"/>
                    <a:pt x="27" y="14"/>
                    <a:pt x="27" y="14"/>
                  </a:cubicBezTo>
                  <a:lnTo>
                    <a:pt x="27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4" name="Freeform 67"/>
            <p:cNvSpPr>
              <a:spLocks/>
            </p:cNvSpPr>
            <p:nvPr/>
          </p:nvSpPr>
          <p:spPr bwMode="auto">
            <a:xfrm>
              <a:off x="2686" y="3855"/>
              <a:ext cx="164" cy="288"/>
            </a:xfrm>
            <a:custGeom>
              <a:avLst/>
              <a:gdLst>
                <a:gd name="T0" fmla="*/ 0 w 79"/>
                <a:gd name="T1" fmla="*/ 22 h 138"/>
                <a:gd name="T2" fmla="*/ 6 w 79"/>
                <a:gd name="T3" fmla="*/ 17 h 138"/>
                <a:gd name="T4" fmla="*/ 19 w 79"/>
                <a:gd name="T5" fmla="*/ 18 h 138"/>
                <a:gd name="T6" fmla="*/ 31 w 79"/>
                <a:gd name="T7" fmla="*/ 9 h 138"/>
                <a:gd name="T8" fmla="*/ 41 w 79"/>
                <a:gd name="T9" fmla="*/ 9 h 138"/>
                <a:gd name="T10" fmla="*/ 43 w 79"/>
                <a:gd name="T11" fmla="*/ 11 h 138"/>
                <a:gd name="T12" fmla="*/ 49 w 79"/>
                <a:gd name="T13" fmla="*/ 6 h 138"/>
                <a:gd name="T14" fmla="*/ 53 w 79"/>
                <a:gd name="T15" fmla="*/ 9 h 138"/>
                <a:gd name="T16" fmla="*/ 65 w 79"/>
                <a:gd name="T17" fmla="*/ 0 h 138"/>
                <a:gd name="T18" fmla="*/ 67 w 79"/>
                <a:gd name="T19" fmla="*/ 0 h 138"/>
                <a:gd name="T20" fmla="*/ 68 w 79"/>
                <a:gd name="T21" fmla="*/ 11 h 138"/>
                <a:gd name="T22" fmla="*/ 75 w 79"/>
                <a:gd name="T23" fmla="*/ 17 h 138"/>
                <a:gd name="T24" fmla="*/ 79 w 79"/>
                <a:gd name="T25" fmla="*/ 23 h 138"/>
                <a:gd name="T26" fmla="*/ 79 w 79"/>
                <a:gd name="T27" fmla="*/ 34 h 138"/>
                <a:gd name="T28" fmla="*/ 65 w 79"/>
                <a:gd name="T29" fmla="*/ 45 h 138"/>
                <a:gd name="T30" fmla="*/ 69 w 79"/>
                <a:gd name="T31" fmla="*/ 57 h 138"/>
                <a:gd name="T32" fmla="*/ 69 w 79"/>
                <a:gd name="T33" fmla="*/ 69 h 138"/>
                <a:gd name="T34" fmla="*/ 62 w 79"/>
                <a:gd name="T35" fmla="*/ 74 h 138"/>
                <a:gd name="T36" fmla="*/ 65 w 79"/>
                <a:gd name="T37" fmla="*/ 76 h 138"/>
                <a:gd name="T38" fmla="*/ 71 w 79"/>
                <a:gd name="T39" fmla="*/ 74 h 138"/>
                <a:gd name="T40" fmla="*/ 79 w 79"/>
                <a:gd name="T41" fmla="*/ 75 h 138"/>
                <a:gd name="T42" fmla="*/ 75 w 79"/>
                <a:gd name="T43" fmla="*/ 80 h 138"/>
                <a:gd name="T44" fmla="*/ 75 w 79"/>
                <a:gd name="T45" fmla="*/ 91 h 138"/>
                <a:gd name="T46" fmla="*/ 68 w 79"/>
                <a:gd name="T47" fmla="*/ 100 h 138"/>
                <a:gd name="T48" fmla="*/ 75 w 79"/>
                <a:gd name="T49" fmla="*/ 107 h 138"/>
                <a:gd name="T50" fmla="*/ 72 w 79"/>
                <a:gd name="T51" fmla="*/ 114 h 138"/>
                <a:gd name="T52" fmla="*/ 77 w 79"/>
                <a:gd name="T53" fmla="*/ 122 h 138"/>
                <a:gd name="T54" fmla="*/ 67 w 79"/>
                <a:gd name="T55" fmla="*/ 130 h 138"/>
                <a:gd name="T56" fmla="*/ 67 w 79"/>
                <a:gd name="T57" fmla="*/ 138 h 138"/>
                <a:gd name="T58" fmla="*/ 62 w 79"/>
                <a:gd name="T59" fmla="*/ 136 h 138"/>
                <a:gd name="T60" fmla="*/ 62 w 79"/>
                <a:gd name="T61" fmla="*/ 131 h 138"/>
                <a:gd name="T62" fmla="*/ 57 w 79"/>
                <a:gd name="T63" fmla="*/ 130 h 138"/>
                <a:gd name="T64" fmla="*/ 50 w 79"/>
                <a:gd name="T65" fmla="*/ 126 h 138"/>
                <a:gd name="T66" fmla="*/ 44 w 79"/>
                <a:gd name="T67" fmla="*/ 127 h 138"/>
                <a:gd name="T68" fmla="*/ 38 w 79"/>
                <a:gd name="T69" fmla="*/ 122 h 138"/>
                <a:gd name="T70" fmla="*/ 36 w 79"/>
                <a:gd name="T71" fmla="*/ 114 h 138"/>
                <a:gd name="T72" fmla="*/ 31 w 79"/>
                <a:gd name="T73" fmla="*/ 104 h 138"/>
                <a:gd name="T74" fmla="*/ 38 w 79"/>
                <a:gd name="T75" fmla="*/ 103 h 138"/>
                <a:gd name="T76" fmla="*/ 40 w 79"/>
                <a:gd name="T77" fmla="*/ 98 h 138"/>
                <a:gd name="T78" fmla="*/ 27 w 79"/>
                <a:gd name="T79" fmla="*/ 94 h 138"/>
                <a:gd name="T80" fmla="*/ 23 w 79"/>
                <a:gd name="T81" fmla="*/ 85 h 138"/>
                <a:gd name="T82" fmla="*/ 20 w 79"/>
                <a:gd name="T83" fmla="*/ 77 h 138"/>
                <a:gd name="T84" fmla="*/ 12 w 79"/>
                <a:gd name="T85" fmla="*/ 75 h 138"/>
                <a:gd name="T86" fmla="*/ 9 w 79"/>
                <a:gd name="T87" fmla="*/ 67 h 138"/>
                <a:gd name="T88" fmla="*/ 3 w 79"/>
                <a:gd name="T89" fmla="*/ 56 h 138"/>
                <a:gd name="T90" fmla="*/ 5 w 79"/>
                <a:gd name="T91" fmla="*/ 44 h 138"/>
                <a:gd name="T92" fmla="*/ 2 w 79"/>
                <a:gd name="T93" fmla="*/ 32 h 138"/>
                <a:gd name="T94" fmla="*/ 0 w 79"/>
                <a:gd name="T95" fmla="*/ 22 h 1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79" h="138">
                  <a:moveTo>
                    <a:pt x="0" y="22"/>
                  </a:moveTo>
                  <a:cubicBezTo>
                    <a:pt x="6" y="17"/>
                    <a:pt x="6" y="17"/>
                    <a:pt x="6" y="17"/>
                  </a:cubicBezTo>
                  <a:cubicBezTo>
                    <a:pt x="19" y="18"/>
                    <a:pt x="19" y="18"/>
                    <a:pt x="19" y="18"/>
                  </a:cubicBezTo>
                  <a:cubicBezTo>
                    <a:pt x="31" y="9"/>
                    <a:pt x="31" y="9"/>
                    <a:pt x="31" y="9"/>
                  </a:cubicBezTo>
                  <a:cubicBezTo>
                    <a:pt x="41" y="9"/>
                    <a:pt x="41" y="9"/>
                    <a:pt x="41" y="9"/>
                  </a:cubicBezTo>
                  <a:cubicBezTo>
                    <a:pt x="43" y="11"/>
                    <a:pt x="43" y="11"/>
                    <a:pt x="43" y="11"/>
                  </a:cubicBezTo>
                  <a:cubicBezTo>
                    <a:pt x="49" y="6"/>
                    <a:pt x="49" y="6"/>
                    <a:pt x="49" y="6"/>
                  </a:cubicBezTo>
                  <a:cubicBezTo>
                    <a:pt x="53" y="9"/>
                    <a:pt x="53" y="9"/>
                    <a:pt x="53" y="9"/>
                  </a:cubicBezTo>
                  <a:cubicBezTo>
                    <a:pt x="65" y="0"/>
                    <a:pt x="65" y="0"/>
                    <a:pt x="65" y="0"/>
                  </a:cubicBezTo>
                  <a:cubicBezTo>
                    <a:pt x="67" y="0"/>
                    <a:pt x="67" y="0"/>
                    <a:pt x="67" y="0"/>
                  </a:cubicBezTo>
                  <a:cubicBezTo>
                    <a:pt x="68" y="11"/>
                    <a:pt x="68" y="11"/>
                    <a:pt x="68" y="11"/>
                  </a:cubicBezTo>
                  <a:cubicBezTo>
                    <a:pt x="75" y="17"/>
                    <a:pt x="75" y="17"/>
                    <a:pt x="75" y="17"/>
                  </a:cubicBezTo>
                  <a:cubicBezTo>
                    <a:pt x="79" y="23"/>
                    <a:pt x="79" y="23"/>
                    <a:pt x="79" y="23"/>
                  </a:cubicBezTo>
                  <a:cubicBezTo>
                    <a:pt x="79" y="34"/>
                    <a:pt x="79" y="34"/>
                    <a:pt x="79" y="34"/>
                  </a:cubicBezTo>
                  <a:cubicBezTo>
                    <a:pt x="65" y="45"/>
                    <a:pt x="65" y="45"/>
                    <a:pt x="65" y="45"/>
                  </a:cubicBezTo>
                  <a:cubicBezTo>
                    <a:pt x="69" y="57"/>
                    <a:pt x="69" y="57"/>
                    <a:pt x="69" y="57"/>
                  </a:cubicBezTo>
                  <a:cubicBezTo>
                    <a:pt x="69" y="69"/>
                    <a:pt x="69" y="69"/>
                    <a:pt x="69" y="69"/>
                  </a:cubicBezTo>
                  <a:cubicBezTo>
                    <a:pt x="62" y="74"/>
                    <a:pt x="62" y="74"/>
                    <a:pt x="62" y="74"/>
                  </a:cubicBezTo>
                  <a:cubicBezTo>
                    <a:pt x="65" y="76"/>
                    <a:pt x="65" y="76"/>
                    <a:pt x="65" y="76"/>
                  </a:cubicBezTo>
                  <a:cubicBezTo>
                    <a:pt x="71" y="74"/>
                    <a:pt x="71" y="74"/>
                    <a:pt x="71" y="74"/>
                  </a:cubicBezTo>
                  <a:cubicBezTo>
                    <a:pt x="79" y="75"/>
                    <a:pt x="79" y="75"/>
                    <a:pt x="79" y="75"/>
                  </a:cubicBezTo>
                  <a:cubicBezTo>
                    <a:pt x="75" y="80"/>
                    <a:pt x="75" y="80"/>
                    <a:pt x="75" y="80"/>
                  </a:cubicBezTo>
                  <a:cubicBezTo>
                    <a:pt x="75" y="91"/>
                    <a:pt x="75" y="91"/>
                    <a:pt x="75" y="91"/>
                  </a:cubicBezTo>
                  <a:cubicBezTo>
                    <a:pt x="68" y="100"/>
                    <a:pt x="68" y="100"/>
                    <a:pt x="68" y="100"/>
                  </a:cubicBezTo>
                  <a:cubicBezTo>
                    <a:pt x="75" y="107"/>
                    <a:pt x="75" y="107"/>
                    <a:pt x="75" y="107"/>
                  </a:cubicBezTo>
                  <a:cubicBezTo>
                    <a:pt x="72" y="114"/>
                    <a:pt x="72" y="114"/>
                    <a:pt x="72" y="114"/>
                  </a:cubicBezTo>
                  <a:cubicBezTo>
                    <a:pt x="77" y="122"/>
                    <a:pt x="77" y="122"/>
                    <a:pt x="77" y="122"/>
                  </a:cubicBezTo>
                  <a:cubicBezTo>
                    <a:pt x="67" y="130"/>
                    <a:pt x="67" y="130"/>
                    <a:pt x="67" y="130"/>
                  </a:cubicBezTo>
                  <a:cubicBezTo>
                    <a:pt x="67" y="138"/>
                    <a:pt x="67" y="138"/>
                    <a:pt x="67" y="138"/>
                  </a:cubicBezTo>
                  <a:cubicBezTo>
                    <a:pt x="62" y="136"/>
                    <a:pt x="62" y="136"/>
                    <a:pt x="62" y="136"/>
                  </a:cubicBezTo>
                  <a:cubicBezTo>
                    <a:pt x="62" y="131"/>
                    <a:pt x="62" y="131"/>
                    <a:pt x="62" y="131"/>
                  </a:cubicBezTo>
                  <a:cubicBezTo>
                    <a:pt x="57" y="130"/>
                    <a:pt x="57" y="130"/>
                    <a:pt x="57" y="130"/>
                  </a:cubicBezTo>
                  <a:cubicBezTo>
                    <a:pt x="50" y="126"/>
                    <a:pt x="50" y="126"/>
                    <a:pt x="50" y="126"/>
                  </a:cubicBezTo>
                  <a:cubicBezTo>
                    <a:pt x="44" y="127"/>
                    <a:pt x="44" y="127"/>
                    <a:pt x="44" y="127"/>
                  </a:cubicBezTo>
                  <a:cubicBezTo>
                    <a:pt x="38" y="122"/>
                    <a:pt x="38" y="122"/>
                    <a:pt x="38" y="122"/>
                  </a:cubicBezTo>
                  <a:cubicBezTo>
                    <a:pt x="36" y="114"/>
                    <a:pt x="36" y="114"/>
                    <a:pt x="36" y="114"/>
                  </a:cubicBezTo>
                  <a:cubicBezTo>
                    <a:pt x="31" y="104"/>
                    <a:pt x="31" y="104"/>
                    <a:pt x="31" y="104"/>
                  </a:cubicBezTo>
                  <a:cubicBezTo>
                    <a:pt x="38" y="103"/>
                    <a:pt x="38" y="103"/>
                    <a:pt x="38" y="103"/>
                  </a:cubicBezTo>
                  <a:cubicBezTo>
                    <a:pt x="40" y="98"/>
                    <a:pt x="40" y="98"/>
                    <a:pt x="40" y="98"/>
                  </a:cubicBezTo>
                  <a:cubicBezTo>
                    <a:pt x="27" y="94"/>
                    <a:pt x="27" y="94"/>
                    <a:pt x="27" y="94"/>
                  </a:cubicBezTo>
                  <a:cubicBezTo>
                    <a:pt x="23" y="85"/>
                    <a:pt x="23" y="85"/>
                    <a:pt x="23" y="85"/>
                  </a:cubicBezTo>
                  <a:cubicBezTo>
                    <a:pt x="20" y="77"/>
                    <a:pt x="20" y="77"/>
                    <a:pt x="20" y="77"/>
                  </a:cubicBezTo>
                  <a:cubicBezTo>
                    <a:pt x="12" y="75"/>
                    <a:pt x="12" y="75"/>
                    <a:pt x="12" y="75"/>
                  </a:cubicBezTo>
                  <a:cubicBezTo>
                    <a:pt x="9" y="67"/>
                    <a:pt x="9" y="67"/>
                    <a:pt x="9" y="67"/>
                  </a:cubicBezTo>
                  <a:cubicBezTo>
                    <a:pt x="3" y="56"/>
                    <a:pt x="3" y="56"/>
                    <a:pt x="3" y="56"/>
                  </a:cubicBezTo>
                  <a:cubicBezTo>
                    <a:pt x="3" y="56"/>
                    <a:pt x="5" y="45"/>
                    <a:pt x="5" y="44"/>
                  </a:cubicBezTo>
                  <a:cubicBezTo>
                    <a:pt x="5" y="44"/>
                    <a:pt x="2" y="32"/>
                    <a:pt x="2" y="32"/>
                  </a:cubicBezTo>
                  <a:lnTo>
                    <a:pt x="0" y="2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5" name="Freeform 68"/>
            <p:cNvSpPr>
              <a:spLocks noEditPoints="1"/>
            </p:cNvSpPr>
            <p:nvPr/>
          </p:nvSpPr>
          <p:spPr bwMode="auto">
            <a:xfrm>
              <a:off x="3236" y="2286"/>
              <a:ext cx="1104" cy="1363"/>
            </a:xfrm>
            <a:custGeom>
              <a:avLst/>
              <a:gdLst>
                <a:gd name="T0" fmla="*/ 30 w 530"/>
                <a:gd name="T1" fmla="*/ 215 h 654"/>
                <a:gd name="T2" fmla="*/ 118 w 530"/>
                <a:gd name="T3" fmla="*/ 199 h 654"/>
                <a:gd name="T4" fmla="*/ 163 w 530"/>
                <a:gd name="T5" fmla="*/ 171 h 654"/>
                <a:gd name="T6" fmla="*/ 171 w 530"/>
                <a:gd name="T7" fmla="*/ 197 h 654"/>
                <a:gd name="T8" fmla="*/ 222 w 530"/>
                <a:gd name="T9" fmla="*/ 187 h 654"/>
                <a:gd name="T10" fmla="*/ 272 w 530"/>
                <a:gd name="T11" fmla="*/ 151 h 654"/>
                <a:gd name="T12" fmla="*/ 251 w 530"/>
                <a:gd name="T13" fmla="*/ 113 h 654"/>
                <a:gd name="T14" fmla="*/ 302 w 530"/>
                <a:gd name="T15" fmla="*/ 92 h 654"/>
                <a:gd name="T16" fmla="*/ 336 w 530"/>
                <a:gd name="T17" fmla="*/ 79 h 654"/>
                <a:gd name="T18" fmla="*/ 407 w 530"/>
                <a:gd name="T19" fmla="*/ 23 h 654"/>
                <a:gd name="T20" fmla="*/ 465 w 530"/>
                <a:gd name="T21" fmla="*/ 20 h 654"/>
                <a:gd name="T22" fmla="*/ 490 w 530"/>
                <a:gd name="T23" fmla="*/ 46 h 654"/>
                <a:gd name="T24" fmla="*/ 490 w 530"/>
                <a:gd name="T25" fmla="*/ 91 h 654"/>
                <a:gd name="T26" fmla="*/ 529 w 530"/>
                <a:gd name="T27" fmla="*/ 123 h 654"/>
                <a:gd name="T28" fmla="*/ 504 w 530"/>
                <a:gd name="T29" fmla="*/ 149 h 654"/>
                <a:gd name="T30" fmla="*/ 527 w 530"/>
                <a:gd name="T31" fmla="*/ 199 h 654"/>
                <a:gd name="T32" fmla="*/ 501 w 530"/>
                <a:gd name="T33" fmla="*/ 229 h 654"/>
                <a:gd name="T34" fmla="*/ 486 w 530"/>
                <a:gd name="T35" fmla="*/ 256 h 654"/>
                <a:gd name="T36" fmla="*/ 509 w 530"/>
                <a:gd name="T37" fmla="*/ 307 h 654"/>
                <a:gd name="T38" fmla="*/ 492 w 530"/>
                <a:gd name="T39" fmla="*/ 341 h 654"/>
                <a:gd name="T40" fmla="*/ 462 w 530"/>
                <a:gd name="T41" fmla="*/ 358 h 654"/>
                <a:gd name="T42" fmla="*/ 473 w 530"/>
                <a:gd name="T43" fmla="*/ 414 h 654"/>
                <a:gd name="T44" fmla="*/ 469 w 530"/>
                <a:gd name="T45" fmla="*/ 461 h 654"/>
                <a:gd name="T46" fmla="*/ 445 w 530"/>
                <a:gd name="T47" fmla="*/ 483 h 654"/>
                <a:gd name="T48" fmla="*/ 436 w 530"/>
                <a:gd name="T49" fmla="*/ 515 h 654"/>
                <a:gd name="T50" fmla="*/ 445 w 530"/>
                <a:gd name="T51" fmla="*/ 547 h 654"/>
                <a:gd name="T52" fmla="*/ 462 w 530"/>
                <a:gd name="T53" fmla="*/ 572 h 654"/>
                <a:gd name="T54" fmla="*/ 462 w 530"/>
                <a:gd name="T55" fmla="*/ 598 h 654"/>
                <a:gd name="T56" fmla="*/ 421 w 530"/>
                <a:gd name="T57" fmla="*/ 630 h 654"/>
                <a:gd name="T58" fmla="*/ 382 w 530"/>
                <a:gd name="T59" fmla="*/ 643 h 654"/>
                <a:gd name="T60" fmla="*/ 334 w 530"/>
                <a:gd name="T61" fmla="*/ 645 h 654"/>
                <a:gd name="T62" fmla="*/ 290 w 530"/>
                <a:gd name="T63" fmla="*/ 654 h 654"/>
                <a:gd name="T64" fmla="*/ 267 w 530"/>
                <a:gd name="T65" fmla="*/ 628 h 654"/>
                <a:gd name="T66" fmla="*/ 248 w 530"/>
                <a:gd name="T67" fmla="*/ 597 h 654"/>
                <a:gd name="T68" fmla="*/ 219 w 530"/>
                <a:gd name="T69" fmla="*/ 586 h 654"/>
                <a:gd name="T70" fmla="*/ 178 w 530"/>
                <a:gd name="T71" fmla="*/ 595 h 654"/>
                <a:gd name="T72" fmla="*/ 164 w 530"/>
                <a:gd name="T73" fmla="*/ 641 h 654"/>
                <a:gd name="T74" fmla="*/ 136 w 530"/>
                <a:gd name="T75" fmla="*/ 637 h 654"/>
                <a:gd name="T76" fmla="*/ 114 w 530"/>
                <a:gd name="T77" fmla="*/ 589 h 654"/>
                <a:gd name="T78" fmla="*/ 100 w 530"/>
                <a:gd name="T79" fmla="*/ 563 h 654"/>
                <a:gd name="T80" fmla="*/ 81 w 530"/>
                <a:gd name="T81" fmla="*/ 530 h 654"/>
                <a:gd name="T82" fmla="*/ 64 w 530"/>
                <a:gd name="T83" fmla="*/ 504 h 654"/>
                <a:gd name="T84" fmla="*/ 34 w 530"/>
                <a:gd name="T85" fmla="*/ 508 h 654"/>
                <a:gd name="T86" fmla="*/ 25 w 530"/>
                <a:gd name="T87" fmla="*/ 467 h 654"/>
                <a:gd name="T88" fmla="*/ 17 w 530"/>
                <a:gd name="T89" fmla="*/ 437 h 654"/>
                <a:gd name="T90" fmla="*/ 11 w 530"/>
                <a:gd name="T91" fmla="*/ 385 h 654"/>
                <a:gd name="T92" fmla="*/ 21 w 530"/>
                <a:gd name="T93" fmla="*/ 344 h 654"/>
                <a:gd name="T94" fmla="*/ 31 w 530"/>
                <a:gd name="T95" fmla="*/ 311 h 654"/>
                <a:gd name="T96" fmla="*/ 37 w 530"/>
                <a:gd name="T97" fmla="*/ 280 h 654"/>
                <a:gd name="T98" fmla="*/ 14 w 530"/>
                <a:gd name="T99" fmla="*/ 240 h 654"/>
                <a:gd name="T100" fmla="*/ 234 w 530"/>
                <a:gd name="T101" fmla="*/ 26 h 654"/>
                <a:gd name="T102" fmla="*/ 251 w 530"/>
                <a:gd name="T103" fmla="*/ 6 h 654"/>
                <a:gd name="T104" fmla="*/ 223 w 530"/>
                <a:gd name="T105" fmla="*/ 53 h 654"/>
                <a:gd name="T106" fmla="*/ 203 w 530"/>
                <a:gd name="T107" fmla="*/ 27 h 654"/>
                <a:gd name="T108" fmla="*/ 169 w 530"/>
                <a:gd name="T109" fmla="*/ 47 h 654"/>
                <a:gd name="T110" fmla="*/ 217 w 530"/>
                <a:gd name="T111" fmla="*/ 54 h 654"/>
                <a:gd name="T112" fmla="*/ 235 w 530"/>
                <a:gd name="T113" fmla="*/ 98 h 654"/>
                <a:gd name="T114" fmla="*/ 234 w 530"/>
                <a:gd name="T115" fmla="*/ 90 h 6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30" h="654">
                  <a:moveTo>
                    <a:pt x="4" y="211"/>
                  </a:moveTo>
                  <a:cubicBezTo>
                    <a:pt x="4" y="211"/>
                    <a:pt x="4" y="211"/>
                    <a:pt x="4" y="211"/>
                  </a:cubicBezTo>
                  <a:cubicBezTo>
                    <a:pt x="7" y="209"/>
                    <a:pt x="10" y="207"/>
                    <a:pt x="11" y="211"/>
                  </a:cubicBezTo>
                  <a:cubicBezTo>
                    <a:pt x="12" y="215"/>
                    <a:pt x="16" y="217"/>
                    <a:pt x="19" y="214"/>
                  </a:cubicBezTo>
                  <a:cubicBezTo>
                    <a:pt x="22" y="211"/>
                    <a:pt x="22" y="206"/>
                    <a:pt x="25" y="207"/>
                  </a:cubicBezTo>
                  <a:cubicBezTo>
                    <a:pt x="28" y="209"/>
                    <a:pt x="29" y="215"/>
                    <a:pt x="30" y="215"/>
                  </a:cubicBezTo>
                  <a:cubicBezTo>
                    <a:pt x="32" y="215"/>
                    <a:pt x="38" y="212"/>
                    <a:pt x="41" y="209"/>
                  </a:cubicBezTo>
                  <a:cubicBezTo>
                    <a:pt x="43" y="206"/>
                    <a:pt x="52" y="204"/>
                    <a:pt x="61" y="203"/>
                  </a:cubicBezTo>
                  <a:cubicBezTo>
                    <a:pt x="70" y="201"/>
                    <a:pt x="74" y="197"/>
                    <a:pt x="74" y="201"/>
                  </a:cubicBezTo>
                  <a:cubicBezTo>
                    <a:pt x="74" y="205"/>
                    <a:pt x="75" y="207"/>
                    <a:pt x="81" y="210"/>
                  </a:cubicBezTo>
                  <a:cubicBezTo>
                    <a:pt x="87" y="212"/>
                    <a:pt x="99" y="207"/>
                    <a:pt x="103" y="204"/>
                  </a:cubicBezTo>
                  <a:cubicBezTo>
                    <a:pt x="107" y="201"/>
                    <a:pt x="116" y="202"/>
                    <a:pt x="118" y="199"/>
                  </a:cubicBezTo>
                  <a:cubicBezTo>
                    <a:pt x="119" y="195"/>
                    <a:pt x="117" y="191"/>
                    <a:pt x="114" y="189"/>
                  </a:cubicBezTo>
                  <a:cubicBezTo>
                    <a:pt x="111" y="187"/>
                    <a:pt x="108" y="182"/>
                    <a:pt x="110" y="178"/>
                  </a:cubicBezTo>
                  <a:cubicBezTo>
                    <a:pt x="111" y="174"/>
                    <a:pt x="116" y="169"/>
                    <a:pt x="120" y="172"/>
                  </a:cubicBezTo>
                  <a:cubicBezTo>
                    <a:pt x="124" y="174"/>
                    <a:pt x="132" y="174"/>
                    <a:pt x="135" y="171"/>
                  </a:cubicBezTo>
                  <a:cubicBezTo>
                    <a:pt x="138" y="169"/>
                    <a:pt x="144" y="165"/>
                    <a:pt x="148" y="166"/>
                  </a:cubicBezTo>
                  <a:cubicBezTo>
                    <a:pt x="151" y="167"/>
                    <a:pt x="162" y="168"/>
                    <a:pt x="163" y="171"/>
                  </a:cubicBezTo>
                  <a:cubicBezTo>
                    <a:pt x="164" y="174"/>
                    <a:pt x="165" y="176"/>
                    <a:pt x="164" y="177"/>
                  </a:cubicBezTo>
                  <a:cubicBezTo>
                    <a:pt x="162" y="179"/>
                    <a:pt x="170" y="178"/>
                    <a:pt x="171" y="178"/>
                  </a:cubicBezTo>
                  <a:cubicBezTo>
                    <a:pt x="172" y="179"/>
                    <a:pt x="168" y="185"/>
                    <a:pt x="165" y="187"/>
                  </a:cubicBezTo>
                  <a:cubicBezTo>
                    <a:pt x="163" y="188"/>
                    <a:pt x="172" y="183"/>
                    <a:pt x="176" y="186"/>
                  </a:cubicBezTo>
                  <a:cubicBezTo>
                    <a:pt x="180" y="190"/>
                    <a:pt x="183" y="190"/>
                    <a:pt x="181" y="193"/>
                  </a:cubicBezTo>
                  <a:cubicBezTo>
                    <a:pt x="179" y="195"/>
                    <a:pt x="173" y="195"/>
                    <a:pt x="171" y="197"/>
                  </a:cubicBezTo>
                  <a:cubicBezTo>
                    <a:pt x="170" y="198"/>
                    <a:pt x="175" y="198"/>
                    <a:pt x="182" y="203"/>
                  </a:cubicBezTo>
                  <a:cubicBezTo>
                    <a:pt x="189" y="208"/>
                    <a:pt x="201" y="217"/>
                    <a:pt x="203" y="218"/>
                  </a:cubicBezTo>
                  <a:cubicBezTo>
                    <a:pt x="205" y="219"/>
                    <a:pt x="219" y="223"/>
                    <a:pt x="218" y="216"/>
                  </a:cubicBezTo>
                  <a:cubicBezTo>
                    <a:pt x="218" y="210"/>
                    <a:pt x="215" y="202"/>
                    <a:pt x="212" y="196"/>
                  </a:cubicBezTo>
                  <a:cubicBezTo>
                    <a:pt x="209" y="191"/>
                    <a:pt x="208" y="183"/>
                    <a:pt x="210" y="183"/>
                  </a:cubicBezTo>
                  <a:cubicBezTo>
                    <a:pt x="212" y="182"/>
                    <a:pt x="218" y="186"/>
                    <a:pt x="222" y="187"/>
                  </a:cubicBezTo>
                  <a:cubicBezTo>
                    <a:pt x="226" y="189"/>
                    <a:pt x="236" y="186"/>
                    <a:pt x="236" y="184"/>
                  </a:cubicBezTo>
                  <a:cubicBezTo>
                    <a:pt x="237" y="182"/>
                    <a:pt x="236" y="174"/>
                    <a:pt x="243" y="171"/>
                  </a:cubicBezTo>
                  <a:cubicBezTo>
                    <a:pt x="249" y="167"/>
                    <a:pt x="251" y="166"/>
                    <a:pt x="257" y="168"/>
                  </a:cubicBezTo>
                  <a:cubicBezTo>
                    <a:pt x="263" y="170"/>
                    <a:pt x="265" y="164"/>
                    <a:pt x="261" y="163"/>
                  </a:cubicBezTo>
                  <a:cubicBezTo>
                    <a:pt x="258" y="162"/>
                    <a:pt x="258" y="159"/>
                    <a:pt x="261" y="156"/>
                  </a:cubicBezTo>
                  <a:cubicBezTo>
                    <a:pt x="265" y="154"/>
                    <a:pt x="273" y="154"/>
                    <a:pt x="272" y="151"/>
                  </a:cubicBezTo>
                  <a:cubicBezTo>
                    <a:pt x="271" y="148"/>
                    <a:pt x="262" y="142"/>
                    <a:pt x="261" y="139"/>
                  </a:cubicBezTo>
                  <a:cubicBezTo>
                    <a:pt x="261" y="136"/>
                    <a:pt x="262" y="131"/>
                    <a:pt x="260" y="132"/>
                  </a:cubicBezTo>
                  <a:cubicBezTo>
                    <a:pt x="258" y="134"/>
                    <a:pt x="255" y="139"/>
                    <a:pt x="252" y="134"/>
                  </a:cubicBezTo>
                  <a:cubicBezTo>
                    <a:pt x="248" y="129"/>
                    <a:pt x="252" y="127"/>
                    <a:pt x="255" y="126"/>
                  </a:cubicBezTo>
                  <a:cubicBezTo>
                    <a:pt x="259" y="125"/>
                    <a:pt x="259" y="120"/>
                    <a:pt x="258" y="118"/>
                  </a:cubicBezTo>
                  <a:cubicBezTo>
                    <a:pt x="257" y="117"/>
                    <a:pt x="250" y="114"/>
                    <a:pt x="251" y="113"/>
                  </a:cubicBezTo>
                  <a:cubicBezTo>
                    <a:pt x="252" y="112"/>
                    <a:pt x="253" y="109"/>
                    <a:pt x="257" y="109"/>
                  </a:cubicBezTo>
                  <a:cubicBezTo>
                    <a:pt x="260" y="110"/>
                    <a:pt x="267" y="105"/>
                    <a:pt x="271" y="102"/>
                  </a:cubicBezTo>
                  <a:cubicBezTo>
                    <a:pt x="275" y="98"/>
                    <a:pt x="281" y="96"/>
                    <a:pt x="286" y="92"/>
                  </a:cubicBezTo>
                  <a:cubicBezTo>
                    <a:pt x="290" y="89"/>
                    <a:pt x="298" y="83"/>
                    <a:pt x="299" y="86"/>
                  </a:cubicBezTo>
                  <a:cubicBezTo>
                    <a:pt x="301" y="88"/>
                    <a:pt x="295" y="92"/>
                    <a:pt x="294" y="95"/>
                  </a:cubicBezTo>
                  <a:cubicBezTo>
                    <a:pt x="293" y="98"/>
                    <a:pt x="300" y="94"/>
                    <a:pt x="302" y="92"/>
                  </a:cubicBezTo>
                  <a:cubicBezTo>
                    <a:pt x="304" y="90"/>
                    <a:pt x="305" y="95"/>
                    <a:pt x="306" y="97"/>
                  </a:cubicBezTo>
                  <a:cubicBezTo>
                    <a:pt x="307" y="99"/>
                    <a:pt x="310" y="95"/>
                    <a:pt x="307" y="90"/>
                  </a:cubicBezTo>
                  <a:cubicBezTo>
                    <a:pt x="304" y="85"/>
                    <a:pt x="305" y="82"/>
                    <a:pt x="308" y="78"/>
                  </a:cubicBezTo>
                  <a:cubicBezTo>
                    <a:pt x="312" y="75"/>
                    <a:pt x="319" y="71"/>
                    <a:pt x="325" y="69"/>
                  </a:cubicBezTo>
                  <a:cubicBezTo>
                    <a:pt x="331" y="67"/>
                    <a:pt x="336" y="69"/>
                    <a:pt x="335" y="72"/>
                  </a:cubicBezTo>
                  <a:cubicBezTo>
                    <a:pt x="333" y="75"/>
                    <a:pt x="331" y="81"/>
                    <a:pt x="336" y="79"/>
                  </a:cubicBezTo>
                  <a:cubicBezTo>
                    <a:pt x="341" y="78"/>
                    <a:pt x="345" y="74"/>
                    <a:pt x="347" y="76"/>
                  </a:cubicBezTo>
                  <a:cubicBezTo>
                    <a:pt x="349" y="78"/>
                    <a:pt x="353" y="78"/>
                    <a:pt x="356" y="74"/>
                  </a:cubicBezTo>
                  <a:cubicBezTo>
                    <a:pt x="359" y="70"/>
                    <a:pt x="366" y="69"/>
                    <a:pt x="368" y="72"/>
                  </a:cubicBezTo>
                  <a:cubicBezTo>
                    <a:pt x="370" y="75"/>
                    <a:pt x="381" y="71"/>
                    <a:pt x="383" y="64"/>
                  </a:cubicBezTo>
                  <a:cubicBezTo>
                    <a:pt x="385" y="56"/>
                    <a:pt x="385" y="49"/>
                    <a:pt x="391" y="43"/>
                  </a:cubicBezTo>
                  <a:cubicBezTo>
                    <a:pt x="396" y="37"/>
                    <a:pt x="399" y="30"/>
                    <a:pt x="407" y="23"/>
                  </a:cubicBezTo>
                  <a:cubicBezTo>
                    <a:pt x="415" y="15"/>
                    <a:pt x="428" y="16"/>
                    <a:pt x="434" y="19"/>
                  </a:cubicBezTo>
                  <a:cubicBezTo>
                    <a:pt x="440" y="22"/>
                    <a:pt x="438" y="25"/>
                    <a:pt x="443" y="29"/>
                  </a:cubicBezTo>
                  <a:cubicBezTo>
                    <a:pt x="447" y="32"/>
                    <a:pt x="452" y="26"/>
                    <a:pt x="453" y="23"/>
                  </a:cubicBezTo>
                  <a:cubicBezTo>
                    <a:pt x="455" y="20"/>
                    <a:pt x="460" y="24"/>
                    <a:pt x="464" y="27"/>
                  </a:cubicBezTo>
                  <a:cubicBezTo>
                    <a:pt x="468" y="31"/>
                    <a:pt x="474" y="32"/>
                    <a:pt x="474" y="30"/>
                  </a:cubicBezTo>
                  <a:cubicBezTo>
                    <a:pt x="474" y="28"/>
                    <a:pt x="468" y="26"/>
                    <a:pt x="465" y="20"/>
                  </a:cubicBezTo>
                  <a:cubicBezTo>
                    <a:pt x="462" y="15"/>
                    <a:pt x="462" y="14"/>
                    <a:pt x="464" y="9"/>
                  </a:cubicBezTo>
                  <a:cubicBezTo>
                    <a:pt x="476" y="16"/>
                    <a:pt x="476" y="16"/>
                    <a:pt x="476" y="16"/>
                  </a:cubicBezTo>
                  <a:cubicBezTo>
                    <a:pt x="489" y="23"/>
                    <a:pt x="489" y="23"/>
                    <a:pt x="489" y="23"/>
                  </a:cubicBezTo>
                  <a:cubicBezTo>
                    <a:pt x="494" y="27"/>
                    <a:pt x="494" y="27"/>
                    <a:pt x="494" y="27"/>
                  </a:cubicBezTo>
                  <a:cubicBezTo>
                    <a:pt x="501" y="36"/>
                    <a:pt x="501" y="36"/>
                    <a:pt x="501" y="36"/>
                  </a:cubicBezTo>
                  <a:cubicBezTo>
                    <a:pt x="490" y="46"/>
                    <a:pt x="490" y="46"/>
                    <a:pt x="490" y="46"/>
                  </a:cubicBezTo>
                  <a:cubicBezTo>
                    <a:pt x="490" y="53"/>
                    <a:pt x="490" y="53"/>
                    <a:pt x="490" y="53"/>
                  </a:cubicBezTo>
                  <a:cubicBezTo>
                    <a:pt x="486" y="62"/>
                    <a:pt x="486" y="62"/>
                    <a:pt x="486" y="62"/>
                  </a:cubicBezTo>
                  <a:cubicBezTo>
                    <a:pt x="484" y="67"/>
                    <a:pt x="484" y="67"/>
                    <a:pt x="484" y="67"/>
                  </a:cubicBezTo>
                  <a:cubicBezTo>
                    <a:pt x="483" y="75"/>
                    <a:pt x="483" y="75"/>
                    <a:pt x="483" y="75"/>
                  </a:cubicBezTo>
                  <a:cubicBezTo>
                    <a:pt x="490" y="83"/>
                    <a:pt x="490" y="83"/>
                    <a:pt x="490" y="83"/>
                  </a:cubicBezTo>
                  <a:cubicBezTo>
                    <a:pt x="490" y="91"/>
                    <a:pt x="490" y="91"/>
                    <a:pt x="490" y="91"/>
                  </a:cubicBezTo>
                  <a:cubicBezTo>
                    <a:pt x="503" y="91"/>
                    <a:pt x="503" y="91"/>
                    <a:pt x="503" y="91"/>
                  </a:cubicBezTo>
                  <a:cubicBezTo>
                    <a:pt x="513" y="90"/>
                    <a:pt x="513" y="90"/>
                    <a:pt x="513" y="90"/>
                  </a:cubicBezTo>
                  <a:cubicBezTo>
                    <a:pt x="523" y="99"/>
                    <a:pt x="523" y="99"/>
                    <a:pt x="523" y="99"/>
                  </a:cubicBezTo>
                  <a:cubicBezTo>
                    <a:pt x="529" y="106"/>
                    <a:pt x="529" y="106"/>
                    <a:pt x="529" y="106"/>
                  </a:cubicBezTo>
                  <a:cubicBezTo>
                    <a:pt x="530" y="116"/>
                    <a:pt x="530" y="116"/>
                    <a:pt x="530" y="116"/>
                  </a:cubicBezTo>
                  <a:cubicBezTo>
                    <a:pt x="529" y="123"/>
                    <a:pt x="529" y="123"/>
                    <a:pt x="529" y="123"/>
                  </a:cubicBezTo>
                  <a:cubicBezTo>
                    <a:pt x="517" y="123"/>
                    <a:pt x="517" y="123"/>
                    <a:pt x="517" y="123"/>
                  </a:cubicBezTo>
                  <a:cubicBezTo>
                    <a:pt x="517" y="131"/>
                    <a:pt x="517" y="131"/>
                    <a:pt x="517" y="131"/>
                  </a:cubicBezTo>
                  <a:cubicBezTo>
                    <a:pt x="509" y="131"/>
                    <a:pt x="509" y="131"/>
                    <a:pt x="509" y="131"/>
                  </a:cubicBezTo>
                  <a:cubicBezTo>
                    <a:pt x="508" y="141"/>
                    <a:pt x="508" y="141"/>
                    <a:pt x="508" y="141"/>
                  </a:cubicBezTo>
                  <a:cubicBezTo>
                    <a:pt x="502" y="144"/>
                    <a:pt x="502" y="144"/>
                    <a:pt x="502" y="144"/>
                  </a:cubicBezTo>
                  <a:cubicBezTo>
                    <a:pt x="504" y="149"/>
                    <a:pt x="504" y="149"/>
                    <a:pt x="504" y="149"/>
                  </a:cubicBezTo>
                  <a:cubicBezTo>
                    <a:pt x="512" y="153"/>
                    <a:pt x="512" y="153"/>
                    <a:pt x="512" y="153"/>
                  </a:cubicBezTo>
                  <a:cubicBezTo>
                    <a:pt x="504" y="159"/>
                    <a:pt x="504" y="159"/>
                    <a:pt x="504" y="159"/>
                  </a:cubicBezTo>
                  <a:cubicBezTo>
                    <a:pt x="514" y="168"/>
                    <a:pt x="514" y="168"/>
                    <a:pt x="514" y="168"/>
                  </a:cubicBezTo>
                  <a:cubicBezTo>
                    <a:pt x="513" y="181"/>
                    <a:pt x="513" y="181"/>
                    <a:pt x="513" y="181"/>
                  </a:cubicBezTo>
                  <a:cubicBezTo>
                    <a:pt x="525" y="191"/>
                    <a:pt x="525" y="191"/>
                    <a:pt x="525" y="191"/>
                  </a:cubicBezTo>
                  <a:cubicBezTo>
                    <a:pt x="527" y="199"/>
                    <a:pt x="527" y="199"/>
                    <a:pt x="527" y="199"/>
                  </a:cubicBezTo>
                  <a:cubicBezTo>
                    <a:pt x="521" y="202"/>
                    <a:pt x="521" y="202"/>
                    <a:pt x="521" y="202"/>
                  </a:cubicBezTo>
                  <a:cubicBezTo>
                    <a:pt x="518" y="211"/>
                    <a:pt x="518" y="211"/>
                    <a:pt x="518" y="211"/>
                  </a:cubicBezTo>
                  <a:cubicBezTo>
                    <a:pt x="516" y="222"/>
                    <a:pt x="516" y="222"/>
                    <a:pt x="516" y="222"/>
                  </a:cubicBezTo>
                  <a:cubicBezTo>
                    <a:pt x="509" y="222"/>
                    <a:pt x="509" y="222"/>
                    <a:pt x="509" y="222"/>
                  </a:cubicBezTo>
                  <a:cubicBezTo>
                    <a:pt x="502" y="221"/>
                    <a:pt x="502" y="221"/>
                    <a:pt x="502" y="221"/>
                  </a:cubicBezTo>
                  <a:cubicBezTo>
                    <a:pt x="501" y="229"/>
                    <a:pt x="501" y="229"/>
                    <a:pt x="501" y="229"/>
                  </a:cubicBezTo>
                  <a:cubicBezTo>
                    <a:pt x="494" y="234"/>
                    <a:pt x="494" y="234"/>
                    <a:pt x="494" y="234"/>
                  </a:cubicBezTo>
                  <a:cubicBezTo>
                    <a:pt x="488" y="239"/>
                    <a:pt x="488" y="239"/>
                    <a:pt x="488" y="239"/>
                  </a:cubicBezTo>
                  <a:cubicBezTo>
                    <a:pt x="501" y="245"/>
                    <a:pt x="501" y="245"/>
                    <a:pt x="501" y="245"/>
                  </a:cubicBezTo>
                  <a:cubicBezTo>
                    <a:pt x="497" y="251"/>
                    <a:pt x="497" y="251"/>
                    <a:pt x="497" y="251"/>
                  </a:cubicBezTo>
                  <a:cubicBezTo>
                    <a:pt x="494" y="252"/>
                    <a:pt x="494" y="252"/>
                    <a:pt x="494" y="252"/>
                  </a:cubicBezTo>
                  <a:cubicBezTo>
                    <a:pt x="486" y="256"/>
                    <a:pt x="486" y="256"/>
                    <a:pt x="486" y="256"/>
                  </a:cubicBezTo>
                  <a:cubicBezTo>
                    <a:pt x="479" y="263"/>
                    <a:pt x="479" y="263"/>
                    <a:pt x="479" y="263"/>
                  </a:cubicBezTo>
                  <a:cubicBezTo>
                    <a:pt x="483" y="269"/>
                    <a:pt x="483" y="269"/>
                    <a:pt x="483" y="269"/>
                  </a:cubicBezTo>
                  <a:cubicBezTo>
                    <a:pt x="484" y="277"/>
                    <a:pt x="484" y="277"/>
                    <a:pt x="484" y="277"/>
                  </a:cubicBezTo>
                  <a:cubicBezTo>
                    <a:pt x="489" y="288"/>
                    <a:pt x="489" y="288"/>
                    <a:pt x="489" y="288"/>
                  </a:cubicBezTo>
                  <a:cubicBezTo>
                    <a:pt x="500" y="300"/>
                    <a:pt x="500" y="300"/>
                    <a:pt x="500" y="300"/>
                  </a:cubicBezTo>
                  <a:cubicBezTo>
                    <a:pt x="509" y="307"/>
                    <a:pt x="509" y="307"/>
                    <a:pt x="509" y="307"/>
                  </a:cubicBezTo>
                  <a:cubicBezTo>
                    <a:pt x="511" y="318"/>
                    <a:pt x="511" y="318"/>
                    <a:pt x="511" y="318"/>
                  </a:cubicBezTo>
                  <a:cubicBezTo>
                    <a:pt x="509" y="318"/>
                    <a:pt x="509" y="318"/>
                    <a:pt x="509" y="318"/>
                  </a:cubicBezTo>
                  <a:cubicBezTo>
                    <a:pt x="512" y="336"/>
                    <a:pt x="512" y="336"/>
                    <a:pt x="512" y="336"/>
                  </a:cubicBezTo>
                  <a:cubicBezTo>
                    <a:pt x="504" y="332"/>
                    <a:pt x="504" y="332"/>
                    <a:pt x="504" y="332"/>
                  </a:cubicBezTo>
                  <a:cubicBezTo>
                    <a:pt x="499" y="333"/>
                    <a:pt x="499" y="333"/>
                    <a:pt x="499" y="333"/>
                  </a:cubicBezTo>
                  <a:cubicBezTo>
                    <a:pt x="492" y="341"/>
                    <a:pt x="492" y="341"/>
                    <a:pt x="492" y="341"/>
                  </a:cubicBezTo>
                  <a:cubicBezTo>
                    <a:pt x="484" y="348"/>
                    <a:pt x="484" y="348"/>
                    <a:pt x="484" y="348"/>
                  </a:cubicBezTo>
                  <a:cubicBezTo>
                    <a:pt x="478" y="350"/>
                    <a:pt x="478" y="350"/>
                    <a:pt x="478" y="350"/>
                  </a:cubicBezTo>
                  <a:cubicBezTo>
                    <a:pt x="467" y="345"/>
                    <a:pt x="467" y="345"/>
                    <a:pt x="467" y="345"/>
                  </a:cubicBezTo>
                  <a:cubicBezTo>
                    <a:pt x="459" y="345"/>
                    <a:pt x="459" y="345"/>
                    <a:pt x="459" y="345"/>
                  </a:cubicBezTo>
                  <a:cubicBezTo>
                    <a:pt x="457" y="353"/>
                    <a:pt x="457" y="353"/>
                    <a:pt x="457" y="353"/>
                  </a:cubicBezTo>
                  <a:cubicBezTo>
                    <a:pt x="462" y="358"/>
                    <a:pt x="462" y="358"/>
                    <a:pt x="462" y="358"/>
                  </a:cubicBezTo>
                  <a:cubicBezTo>
                    <a:pt x="465" y="366"/>
                    <a:pt x="465" y="366"/>
                    <a:pt x="465" y="366"/>
                  </a:cubicBezTo>
                  <a:cubicBezTo>
                    <a:pt x="467" y="384"/>
                    <a:pt x="467" y="384"/>
                    <a:pt x="467" y="384"/>
                  </a:cubicBezTo>
                  <a:cubicBezTo>
                    <a:pt x="460" y="391"/>
                    <a:pt x="460" y="391"/>
                    <a:pt x="460" y="391"/>
                  </a:cubicBezTo>
                  <a:cubicBezTo>
                    <a:pt x="463" y="397"/>
                    <a:pt x="463" y="397"/>
                    <a:pt x="463" y="397"/>
                  </a:cubicBezTo>
                  <a:cubicBezTo>
                    <a:pt x="463" y="411"/>
                    <a:pt x="463" y="411"/>
                    <a:pt x="463" y="411"/>
                  </a:cubicBezTo>
                  <a:cubicBezTo>
                    <a:pt x="473" y="414"/>
                    <a:pt x="473" y="414"/>
                    <a:pt x="473" y="414"/>
                  </a:cubicBezTo>
                  <a:cubicBezTo>
                    <a:pt x="479" y="423"/>
                    <a:pt x="479" y="423"/>
                    <a:pt x="479" y="423"/>
                  </a:cubicBezTo>
                  <a:cubicBezTo>
                    <a:pt x="486" y="432"/>
                    <a:pt x="486" y="432"/>
                    <a:pt x="486" y="432"/>
                  </a:cubicBezTo>
                  <a:cubicBezTo>
                    <a:pt x="486" y="436"/>
                    <a:pt x="486" y="436"/>
                    <a:pt x="486" y="436"/>
                  </a:cubicBezTo>
                  <a:cubicBezTo>
                    <a:pt x="478" y="438"/>
                    <a:pt x="478" y="438"/>
                    <a:pt x="478" y="438"/>
                  </a:cubicBezTo>
                  <a:cubicBezTo>
                    <a:pt x="479" y="452"/>
                    <a:pt x="479" y="452"/>
                    <a:pt x="479" y="452"/>
                  </a:cubicBezTo>
                  <a:cubicBezTo>
                    <a:pt x="469" y="461"/>
                    <a:pt x="469" y="461"/>
                    <a:pt x="469" y="461"/>
                  </a:cubicBezTo>
                  <a:cubicBezTo>
                    <a:pt x="462" y="461"/>
                    <a:pt x="462" y="461"/>
                    <a:pt x="462" y="461"/>
                  </a:cubicBezTo>
                  <a:cubicBezTo>
                    <a:pt x="461" y="467"/>
                    <a:pt x="461" y="467"/>
                    <a:pt x="461" y="467"/>
                  </a:cubicBezTo>
                  <a:cubicBezTo>
                    <a:pt x="464" y="472"/>
                    <a:pt x="464" y="472"/>
                    <a:pt x="464" y="472"/>
                  </a:cubicBezTo>
                  <a:cubicBezTo>
                    <a:pt x="461" y="479"/>
                    <a:pt x="461" y="479"/>
                    <a:pt x="461" y="479"/>
                  </a:cubicBezTo>
                  <a:cubicBezTo>
                    <a:pt x="452" y="483"/>
                    <a:pt x="452" y="483"/>
                    <a:pt x="452" y="483"/>
                  </a:cubicBezTo>
                  <a:cubicBezTo>
                    <a:pt x="445" y="483"/>
                    <a:pt x="445" y="483"/>
                    <a:pt x="445" y="483"/>
                  </a:cubicBezTo>
                  <a:cubicBezTo>
                    <a:pt x="437" y="489"/>
                    <a:pt x="437" y="489"/>
                    <a:pt x="437" y="489"/>
                  </a:cubicBezTo>
                  <a:cubicBezTo>
                    <a:pt x="436" y="498"/>
                    <a:pt x="436" y="498"/>
                    <a:pt x="436" y="498"/>
                  </a:cubicBezTo>
                  <a:cubicBezTo>
                    <a:pt x="439" y="500"/>
                    <a:pt x="439" y="500"/>
                    <a:pt x="439" y="500"/>
                  </a:cubicBezTo>
                  <a:cubicBezTo>
                    <a:pt x="435" y="505"/>
                    <a:pt x="435" y="505"/>
                    <a:pt x="435" y="505"/>
                  </a:cubicBezTo>
                  <a:cubicBezTo>
                    <a:pt x="440" y="510"/>
                    <a:pt x="440" y="510"/>
                    <a:pt x="440" y="510"/>
                  </a:cubicBezTo>
                  <a:cubicBezTo>
                    <a:pt x="436" y="515"/>
                    <a:pt x="436" y="515"/>
                    <a:pt x="436" y="515"/>
                  </a:cubicBezTo>
                  <a:cubicBezTo>
                    <a:pt x="441" y="522"/>
                    <a:pt x="441" y="522"/>
                    <a:pt x="441" y="522"/>
                  </a:cubicBezTo>
                  <a:cubicBezTo>
                    <a:pt x="441" y="530"/>
                    <a:pt x="441" y="530"/>
                    <a:pt x="441" y="530"/>
                  </a:cubicBezTo>
                  <a:cubicBezTo>
                    <a:pt x="435" y="530"/>
                    <a:pt x="435" y="530"/>
                    <a:pt x="435" y="530"/>
                  </a:cubicBezTo>
                  <a:cubicBezTo>
                    <a:pt x="442" y="537"/>
                    <a:pt x="442" y="537"/>
                    <a:pt x="442" y="537"/>
                  </a:cubicBezTo>
                  <a:cubicBezTo>
                    <a:pt x="448" y="538"/>
                    <a:pt x="448" y="538"/>
                    <a:pt x="448" y="538"/>
                  </a:cubicBezTo>
                  <a:cubicBezTo>
                    <a:pt x="445" y="547"/>
                    <a:pt x="445" y="547"/>
                    <a:pt x="445" y="547"/>
                  </a:cubicBezTo>
                  <a:cubicBezTo>
                    <a:pt x="448" y="552"/>
                    <a:pt x="448" y="552"/>
                    <a:pt x="448" y="552"/>
                  </a:cubicBezTo>
                  <a:cubicBezTo>
                    <a:pt x="442" y="557"/>
                    <a:pt x="442" y="557"/>
                    <a:pt x="442" y="557"/>
                  </a:cubicBezTo>
                  <a:cubicBezTo>
                    <a:pt x="443" y="562"/>
                    <a:pt x="443" y="562"/>
                    <a:pt x="443" y="562"/>
                  </a:cubicBezTo>
                  <a:cubicBezTo>
                    <a:pt x="453" y="560"/>
                    <a:pt x="453" y="560"/>
                    <a:pt x="453" y="560"/>
                  </a:cubicBezTo>
                  <a:cubicBezTo>
                    <a:pt x="462" y="563"/>
                    <a:pt x="462" y="563"/>
                    <a:pt x="462" y="563"/>
                  </a:cubicBezTo>
                  <a:cubicBezTo>
                    <a:pt x="462" y="572"/>
                    <a:pt x="462" y="572"/>
                    <a:pt x="462" y="572"/>
                  </a:cubicBezTo>
                  <a:cubicBezTo>
                    <a:pt x="456" y="578"/>
                    <a:pt x="456" y="578"/>
                    <a:pt x="456" y="578"/>
                  </a:cubicBezTo>
                  <a:cubicBezTo>
                    <a:pt x="461" y="582"/>
                    <a:pt x="461" y="582"/>
                    <a:pt x="461" y="582"/>
                  </a:cubicBezTo>
                  <a:cubicBezTo>
                    <a:pt x="460" y="591"/>
                    <a:pt x="460" y="591"/>
                    <a:pt x="460" y="591"/>
                  </a:cubicBezTo>
                  <a:cubicBezTo>
                    <a:pt x="464" y="598"/>
                    <a:pt x="464" y="598"/>
                    <a:pt x="464" y="598"/>
                  </a:cubicBezTo>
                  <a:cubicBezTo>
                    <a:pt x="468" y="597"/>
                    <a:pt x="468" y="597"/>
                    <a:pt x="468" y="597"/>
                  </a:cubicBezTo>
                  <a:cubicBezTo>
                    <a:pt x="462" y="598"/>
                    <a:pt x="462" y="598"/>
                    <a:pt x="462" y="598"/>
                  </a:cubicBezTo>
                  <a:cubicBezTo>
                    <a:pt x="442" y="613"/>
                    <a:pt x="442" y="613"/>
                    <a:pt x="442" y="613"/>
                  </a:cubicBezTo>
                  <a:cubicBezTo>
                    <a:pt x="443" y="618"/>
                    <a:pt x="443" y="618"/>
                    <a:pt x="443" y="618"/>
                  </a:cubicBezTo>
                  <a:cubicBezTo>
                    <a:pt x="435" y="623"/>
                    <a:pt x="435" y="623"/>
                    <a:pt x="435" y="623"/>
                  </a:cubicBezTo>
                  <a:cubicBezTo>
                    <a:pt x="427" y="623"/>
                    <a:pt x="427" y="623"/>
                    <a:pt x="427" y="623"/>
                  </a:cubicBezTo>
                  <a:cubicBezTo>
                    <a:pt x="422" y="625"/>
                    <a:pt x="422" y="625"/>
                    <a:pt x="422" y="625"/>
                  </a:cubicBezTo>
                  <a:cubicBezTo>
                    <a:pt x="421" y="630"/>
                    <a:pt x="421" y="630"/>
                    <a:pt x="421" y="630"/>
                  </a:cubicBezTo>
                  <a:cubicBezTo>
                    <a:pt x="411" y="628"/>
                    <a:pt x="411" y="628"/>
                    <a:pt x="411" y="628"/>
                  </a:cubicBezTo>
                  <a:cubicBezTo>
                    <a:pt x="399" y="642"/>
                    <a:pt x="399" y="642"/>
                    <a:pt x="399" y="642"/>
                  </a:cubicBezTo>
                  <a:cubicBezTo>
                    <a:pt x="393" y="638"/>
                    <a:pt x="393" y="638"/>
                    <a:pt x="393" y="638"/>
                  </a:cubicBezTo>
                  <a:cubicBezTo>
                    <a:pt x="389" y="642"/>
                    <a:pt x="389" y="642"/>
                    <a:pt x="389" y="642"/>
                  </a:cubicBezTo>
                  <a:cubicBezTo>
                    <a:pt x="385" y="639"/>
                    <a:pt x="385" y="639"/>
                    <a:pt x="385" y="639"/>
                  </a:cubicBezTo>
                  <a:cubicBezTo>
                    <a:pt x="382" y="643"/>
                    <a:pt x="382" y="643"/>
                    <a:pt x="382" y="643"/>
                  </a:cubicBezTo>
                  <a:cubicBezTo>
                    <a:pt x="372" y="648"/>
                    <a:pt x="372" y="648"/>
                    <a:pt x="372" y="648"/>
                  </a:cubicBezTo>
                  <a:cubicBezTo>
                    <a:pt x="361" y="639"/>
                    <a:pt x="361" y="639"/>
                    <a:pt x="361" y="639"/>
                  </a:cubicBezTo>
                  <a:cubicBezTo>
                    <a:pt x="353" y="638"/>
                    <a:pt x="353" y="638"/>
                    <a:pt x="353" y="638"/>
                  </a:cubicBezTo>
                  <a:cubicBezTo>
                    <a:pt x="350" y="643"/>
                    <a:pt x="350" y="643"/>
                    <a:pt x="350" y="643"/>
                  </a:cubicBezTo>
                  <a:cubicBezTo>
                    <a:pt x="339" y="639"/>
                    <a:pt x="339" y="639"/>
                    <a:pt x="339" y="639"/>
                  </a:cubicBezTo>
                  <a:cubicBezTo>
                    <a:pt x="334" y="645"/>
                    <a:pt x="334" y="645"/>
                    <a:pt x="334" y="645"/>
                  </a:cubicBezTo>
                  <a:cubicBezTo>
                    <a:pt x="325" y="641"/>
                    <a:pt x="325" y="641"/>
                    <a:pt x="325" y="641"/>
                  </a:cubicBezTo>
                  <a:cubicBezTo>
                    <a:pt x="319" y="644"/>
                    <a:pt x="319" y="644"/>
                    <a:pt x="319" y="644"/>
                  </a:cubicBezTo>
                  <a:cubicBezTo>
                    <a:pt x="312" y="638"/>
                    <a:pt x="312" y="638"/>
                    <a:pt x="312" y="638"/>
                  </a:cubicBezTo>
                  <a:cubicBezTo>
                    <a:pt x="309" y="643"/>
                    <a:pt x="309" y="643"/>
                    <a:pt x="309" y="643"/>
                  </a:cubicBezTo>
                  <a:cubicBezTo>
                    <a:pt x="301" y="643"/>
                    <a:pt x="301" y="643"/>
                    <a:pt x="301" y="643"/>
                  </a:cubicBezTo>
                  <a:cubicBezTo>
                    <a:pt x="290" y="654"/>
                    <a:pt x="290" y="654"/>
                    <a:pt x="290" y="654"/>
                  </a:cubicBezTo>
                  <a:cubicBezTo>
                    <a:pt x="287" y="653"/>
                    <a:pt x="287" y="653"/>
                    <a:pt x="287" y="653"/>
                  </a:cubicBezTo>
                  <a:cubicBezTo>
                    <a:pt x="286" y="647"/>
                    <a:pt x="286" y="647"/>
                    <a:pt x="286" y="647"/>
                  </a:cubicBezTo>
                  <a:cubicBezTo>
                    <a:pt x="281" y="643"/>
                    <a:pt x="281" y="643"/>
                    <a:pt x="281" y="643"/>
                  </a:cubicBezTo>
                  <a:cubicBezTo>
                    <a:pt x="275" y="637"/>
                    <a:pt x="275" y="637"/>
                    <a:pt x="275" y="637"/>
                  </a:cubicBezTo>
                  <a:cubicBezTo>
                    <a:pt x="269" y="636"/>
                    <a:pt x="269" y="636"/>
                    <a:pt x="269" y="636"/>
                  </a:cubicBezTo>
                  <a:cubicBezTo>
                    <a:pt x="267" y="628"/>
                    <a:pt x="267" y="628"/>
                    <a:pt x="267" y="628"/>
                  </a:cubicBezTo>
                  <a:cubicBezTo>
                    <a:pt x="264" y="625"/>
                    <a:pt x="264" y="625"/>
                    <a:pt x="264" y="625"/>
                  </a:cubicBezTo>
                  <a:cubicBezTo>
                    <a:pt x="265" y="619"/>
                    <a:pt x="265" y="619"/>
                    <a:pt x="265" y="619"/>
                  </a:cubicBezTo>
                  <a:cubicBezTo>
                    <a:pt x="253" y="606"/>
                    <a:pt x="253" y="606"/>
                    <a:pt x="253" y="606"/>
                  </a:cubicBezTo>
                  <a:cubicBezTo>
                    <a:pt x="252" y="603"/>
                    <a:pt x="252" y="603"/>
                    <a:pt x="252" y="603"/>
                  </a:cubicBezTo>
                  <a:cubicBezTo>
                    <a:pt x="248" y="603"/>
                    <a:pt x="248" y="603"/>
                    <a:pt x="248" y="603"/>
                  </a:cubicBezTo>
                  <a:cubicBezTo>
                    <a:pt x="248" y="597"/>
                    <a:pt x="248" y="597"/>
                    <a:pt x="248" y="597"/>
                  </a:cubicBezTo>
                  <a:cubicBezTo>
                    <a:pt x="238" y="587"/>
                    <a:pt x="238" y="587"/>
                    <a:pt x="238" y="587"/>
                  </a:cubicBezTo>
                  <a:cubicBezTo>
                    <a:pt x="234" y="591"/>
                    <a:pt x="234" y="591"/>
                    <a:pt x="234" y="591"/>
                  </a:cubicBezTo>
                  <a:cubicBezTo>
                    <a:pt x="231" y="595"/>
                    <a:pt x="231" y="595"/>
                    <a:pt x="231" y="595"/>
                  </a:cubicBezTo>
                  <a:cubicBezTo>
                    <a:pt x="225" y="598"/>
                    <a:pt x="225" y="598"/>
                    <a:pt x="225" y="598"/>
                  </a:cubicBezTo>
                  <a:cubicBezTo>
                    <a:pt x="220" y="592"/>
                    <a:pt x="220" y="592"/>
                    <a:pt x="220" y="592"/>
                  </a:cubicBezTo>
                  <a:cubicBezTo>
                    <a:pt x="219" y="586"/>
                    <a:pt x="219" y="586"/>
                    <a:pt x="219" y="586"/>
                  </a:cubicBezTo>
                  <a:cubicBezTo>
                    <a:pt x="211" y="583"/>
                    <a:pt x="211" y="583"/>
                    <a:pt x="211" y="583"/>
                  </a:cubicBezTo>
                  <a:cubicBezTo>
                    <a:pt x="211" y="583"/>
                    <a:pt x="204" y="580"/>
                    <a:pt x="204" y="580"/>
                  </a:cubicBezTo>
                  <a:cubicBezTo>
                    <a:pt x="203" y="580"/>
                    <a:pt x="189" y="580"/>
                    <a:pt x="189" y="580"/>
                  </a:cubicBezTo>
                  <a:cubicBezTo>
                    <a:pt x="184" y="586"/>
                    <a:pt x="184" y="586"/>
                    <a:pt x="184" y="586"/>
                  </a:cubicBezTo>
                  <a:cubicBezTo>
                    <a:pt x="182" y="592"/>
                    <a:pt x="182" y="592"/>
                    <a:pt x="182" y="592"/>
                  </a:cubicBezTo>
                  <a:cubicBezTo>
                    <a:pt x="178" y="595"/>
                    <a:pt x="178" y="595"/>
                    <a:pt x="178" y="595"/>
                  </a:cubicBezTo>
                  <a:cubicBezTo>
                    <a:pt x="183" y="602"/>
                    <a:pt x="183" y="602"/>
                    <a:pt x="183" y="602"/>
                  </a:cubicBezTo>
                  <a:cubicBezTo>
                    <a:pt x="177" y="608"/>
                    <a:pt x="177" y="608"/>
                    <a:pt x="177" y="608"/>
                  </a:cubicBezTo>
                  <a:cubicBezTo>
                    <a:pt x="172" y="616"/>
                    <a:pt x="172" y="616"/>
                    <a:pt x="172" y="616"/>
                  </a:cubicBezTo>
                  <a:cubicBezTo>
                    <a:pt x="173" y="628"/>
                    <a:pt x="173" y="628"/>
                    <a:pt x="173" y="628"/>
                  </a:cubicBezTo>
                  <a:cubicBezTo>
                    <a:pt x="164" y="633"/>
                    <a:pt x="164" y="633"/>
                    <a:pt x="164" y="633"/>
                  </a:cubicBezTo>
                  <a:cubicBezTo>
                    <a:pt x="164" y="641"/>
                    <a:pt x="164" y="641"/>
                    <a:pt x="164" y="641"/>
                  </a:cubicBezTo>
                  <a:cubicBezTo>
                    <a:pt x="160" y="637"/>
                    <a:pt x="160" y="637"/>
                    <a:pt x="160" y="637"/>
                  </a:cubicBezTo>
                  <a:cubicBezTo>
                    <a:pt x="159" y="630"/>
                    <a:pt x="159" y="630"/>
                    <a:pt x="159" y="630"/>
                  </a:cubicBezTo>
                  <a:cubicBezTo>
                    <a:pt x="156" y="627"/>
                    <a:pt x="156" y="627"/>
                    <a:pt x="156" y="627"/>
                  </a:cubicBezTo>
                  <a:cubicBezTo>
                    <a:pt x="151" y="632"/>
                    <a:pt x="151" y="632"/>
                    <a:pt x="151" y="632"/>
                  </a:cubicBezTo>
                  <a:cubicBezTo>
                    <a:pt x="146" y="634"/>
                    <a:pt x="146" y="634"/>
                    <a:pt x="146" y="634"/>
                  </a:cubicBezTo>
                  <a:cubicBezTo>
                    <a:pt x="136" y="637"/>
                    <a:pt x="136" y="637"/>
                    <a:pt x="136" y="637"/>
                  </a:cubicBezTo>
                  <a:cubicBezTo>
                    <a:pt x="129" y="648"/>
                    <a:pt x="129" y="648"/>
                    <a:pt x="129" y="648"/>
                  </a:cubicBezTo>
                  <a:cubicBezTo>
                    <a:pt x="121" y="649"/>
                    <a:pt x="121" y="649"/>
                    <a:pt x="121" y="649"/>
                  </a:cubicBezTo>
                  <a:cubicBezTo>
                    <a:pt x="112" y="641"/>
                    <a:pt x="112" y="641"/>
                    <a:pt x="112" y="641"/>
                  </a:cubicBezTo>
                  <a:cubicBezTo>
                    <a:pt x="112" y="613"/>
                    <a:pt x="112" y="613"/>
                    <a:pt x="112" y="613"/>
                  </a:cubicBezTo>
                  <a:cubicBezTo>
                    <a:pt x="113" y="601"/>
                    <a:pt x="113" y="601"/>
                    <a:pt x="113" y="601"/>
                  </a:cubicBezTo>
                  <a:cubicBezTo>
                    <a:pt x="114" y="589"/>
                    <a:pt x="114" y="589"/>
                    <a:pt x="114" y="589"/>
                  </a:cubicBezTo>
                  <a:cubicBezTo>
                    <a:pt x="104" y="583"/>
                    <a:pt x="104" y="583"/>
                    <a:pt x="104" y="583"/>
                  </a:cubicBezTo>
                  <a:cubicBezTo>
                    <a:pt x="103" y="578"/>
                    <a:pt x="103" y="578"/>
                    <a:pt x="103" y="578"/>
                  </a:cubicBezTo>
                  <a:cubicBezTo>
                    <a:pt x="100" y="573"/>
                    <a:pt x="100" y="573"/>
                    <a:pt x="100" y="573"/>
                  </a:cubicBezTo>
                  <a:cubicBezTo>
                    <a:pt x="97" y="571"/>
                    <a:pt x="97" y="571"/>
                    <a:pt x="97" y="571"/>
                  </a:cubicBezTo>
                  <a:cubicBezTo>
                    <a:pt x="97" y="566"/>
                    <a:pt x="97" y="566"/>
                    <a:pt x="97" y="566"/>
                  </a:cubicBezTo>
                  <a:cubicBezTo>
                    <a:pt x="100" y="563"/>
                    <a:pt x="100" y="563"/>
                    <a:pt x="100" y="563"/>
                  </a:cubicBezTo>
                  <a:cubicBezTo>
                    <a:pt x="100" y="557"/>
                    <a:pt x="100" y="557"/>
                    <a:pt x="100" y="557"/>
                  </a:cubicBezTo>
                  <a:cubicBezTo>
                    <a:pt x="95" y="554"/>
                    <a:pt x="95" y="554"/>
                    <a:pt x="95" y="554"/>
                  </a:cubicBezTo>
                  <a:cubicBezTo>
                    <a:pt x="86" y="551"/>
                    <a:pt x="86" y="551"/>
                    <a:pt x="86" y="551"/>
                  </a:cubicBezTo>
                  <a:cubicBezTo>
                    <a:pt x="88" y="544"/>
                    <a:pt x="88" y="544"/>
                    <a:pt x="88" y="544"/>
                  </a:cubicBezTo>
                  <a:cubicBezTo>
                    <a:pt x="85" y="538"/>
                    <a:pt x="85" y="538"/>
                    <a:pt x="85" y="538"/>
                  </a:cubicBezTo>
                  <a:cubicBezTo>
                    <a:pt x="81" y="530"/>
                    <a:pt x="81" y="530"/>
                    <a:pt x="81" y="530"/>
                  </a:cubicBezTo>
                  <a:cubicBezTo>
                    <a:pt x="76" y="524"/>
                    <a:pt x="76" y="524"/>
                    <a:pt x="76" y="524"/>
                  </a:cubicBezTo>
                  <a:cubicBezTo>
                    <a:pt x="66" y="526"/>
                    <a:pt x="66" y="526"/>
                    <a:pt x="66" y="526"/>
                  </a:cubicBezTo>
                  <a:cubicBezTo>
                    <a:pt x="63" y="520"/>
                    <a:pt x="63" y="520"/>
                    <a:pt x="63" y="520"/>
                  </a:cubicBezTo>
                  <a:cubicBezTo>
                    <a:pt x="70" y="516"/>
                    <a:pt x="70" y="516"/>
                    <a:pt x="70" y="516"/>
                  </a:cubicBezTo>
                  <a:cubicBezTo>
                    <a:pt x="65" y="510"/>
                    <a:pt x="65" y="510"/>
                    <a:pt x="65" y="510"/>
                  </a:cubicBezTo>
                  <a:cubicBezTo>
                    <a:pt x="64" y="504"/>
                    <a:pt x="64" y="504"/>
                    <a:pt x="64" y="504"/>
                  </a:cubicBezTo>
                  <a:cubicBezTo>
                    <a:pt x="60" y="504"/>
                    <a:pt x="60" y="504"/>
                    <a:pt x="60" y="504"/>
                  </a:cubicBezTo>
                  <a:cubicBezTo>
                    <a:pt x="56" y="507"/>
                    <a:pt x="56" y="507"/>
                    <a:pt x="56" y="507"/>
                  </a:cubicBezTo>
                  <a:cubicBezTo>
                    <a:pt x="50" y="505"/>
                    <a:pt x="50" y="505"/>
                    <a:pt x="50" y="505"/>
                  </a:cubicBezTo>
                  <a:cubicBezTo>
                    <a:pt x="45" y="508"/>
                    <a:pt x="45" y="508"/>
                    <a:pt x="45" y="508"/>
                  </a:cubicBezTo>
                  <a:cubicBezTo>
                    <a:pt x="41" y="505"/>
                    <a:pt x="41" y="505"/>
                    <a:pt x="41" y="505"/>
                  </a:cubicBezTo>
                  <a:cubicBezTo>
                    <a:pt x="34" y="508"/>
                    <a:pt x="34" y="508"/>
                    <a:pt x="34" y="508"/>
                  </a:cubicBezTo>
                  <a:cubicBezTo>
                    <a:pt x="27" y="507"/>
                    <a:pt x="27" y="507"/>
                    <a:pt x="27" y="507"/>
                  </a:cubicBezTo>
                  <a:cubicBezTo>
                    <a:pt x="27" y="498"/>
                    <a:pt x="27" y="498"/>
                    <a:pt x="27" y="498"/>
                  </a:cubicBezTo>
                  <a:cubicBezTo>
                    <a:pt x="28" y="496"/>
                    <a:pt x="28" y="496"/>
                    <a:pt x="28" y="496"/>
                  </a:cubicBezTo>
                  <a:cubicBezTo>
                    <a:pt x="28" y="489"/>
                    <a:pt x="28" y="489"/>
                    <a:pt x="28" y="489"/>
                  </a:cubicBezTo>
                  <a:cubicBezTo>
                    <a:pt x="32" y="475"/>
                    <a:pt x="32" y="475"/>
                    <a:pt x="32" y="475"/>
                  </a:cubicBezTo>
                  <a:cubicBezTo>
                    <a:pt x="25" y="467"/>
                    <a:pt x="25" y="467"/>
                    <a:pt x="25" y="467"/>
                  </a:cubicBezTo>
                  <a:cubicBezTo>
                    <a:pt x="24" y="458"/>
                    <a:pt x="24" y="458"/>
                    <a:pt x="24" y="458"/>
                  </a:cubicBezTo>
                  <a:cubicBezTo>
                    <a:pt x="18" y="454"/>
                    <a:pt x="18" y="454"/>
                    <a:pt x="18" y="454"/>
                  </a:cubicBezTo>
                  <a:cubicBezTo>
                    <a:pt x="17" y="449"/>
                    <a:pt x="17" y="449"/>
                    <a:pt x="17" y="449"/>
                  </a:cubicBezTo>
                  <a:cubicBezTo>
                    <a:pt x="20" y="446"/>
                    <a:pt x="20" y="446"/>
                    <a:pt x="20" y="446"/>
                  </a:cubicBezTo>
                  <a:cubicBezTo>
                    <a:pt x="17" y="442"/>
                    <a:pt x="17" y="442"/>
                    <a:pt x="17" y="442"/>
                  </a:cubicBezTo>
                  <a:cubicBezTo>
                    <a:pt x="17" y="437"/>
                    <a:pt x="17" y="437"/>
                    <a:pt x="17" y="437"/>
                  </a:cubicBezTo>
                  <a:cubicBezTo>
                    <a:pt x="8" y="437"/>
                    <a:pt x="8" y="437"/>
                    <a:pt x="8" y="437"/>
                  </a:cubicBezTo>
                  <a:cubicBezTo>
                    <a:pt x="7" y="433"/>
                    <a:pt x="7" y="433"/>
                    <a:pt x="7" y="433"/>
                  </a:cubicBezTo>
                  <a:cubicBezTo>
                    <a:pt x="14" y="426"/>
                    <a:pt x="14" y="426"/>
                    <a:pt x="14" y="426"/>
                  </a:cubicBezTo>
                  <a:cubicBezTo>
                    <a:pt x="19" y="424"/>
                    <a:pt x="19" y="424"/>
                    <a:pt x="19" y="424"/>
                  </a:cubicBezTo>
                  <a:cubicBezTo>
                    <a:pt x="15" y="395"/>
                    <a:pt x="15" y="395"/>
                    <a:pt x="15" y="395"/>
                  </a:cubicBezTo>
                  <a:cubicBezTo>
                    <a:pt x="11" y="385"/>
                    <a:pt x="11" y="385"/>
                    <a:pt x="11" y="385"/>
                  </a:cubicBezTo>
                  <a:cubicBezTo>
                    <a:pt x="9" y="374"/>
                    <a:pt x="9" y="374"/>
                    <a:pt x="9" y="374"/>
                  </a:cubicBezTo>
                  <a:cubicBezTo>
                    <a:pt x="0" y="362"/>
                    <a:pt x="0" y="362"/>
                    <a:pt x="0" y="362"/>
                  </a:cubicBezTo>
                  <a:cubicBezTo>
                    <a:pt x="1" y="356"/>
                    <a:pt x="1" y="356"/>
                    <a:pt x="1" y="356"/>
                  </a:cubicBezTo>
                  <a:cubicBezTo>
                    <a:pt x="5" y="355"/>
                    <a:pt x="5" y="355"/>
                    <a:pt x="5" y="355"/>
                  </a:cubicBezTo>
                  <a:cubicBezTo>
                    <a:pt x="14" y="342"/>
                    <a:pt x="14" y="342"/>
                    <a:pt x="14" y="342"/>
                  </a:cubicBezTo>
                  <a:cubicBezTo>
                    <a:pt x="21" y="344"/>
                    <a:pt x="21" y="344"/>
                    <a:pt x="21" y="344"/>
                  </a:cubicBezTo>
                  <a:cubicBezTo>
                    <a:pt x="26" y="344"/>
                    <a:pt x="26" y="344"/>
                    <a:pt x="26" y="344"/>
                  </a:cubicBezTo>
                  <a:cubicBezTo>
                    <a:pt x="29" y="335"/>
                    <a:pt x="29" y="335"/>
                    <a:pt x="29" y="335"/>
                  </a:cubicBezTo>
                  <a:cubicBezTo>
                    <a:pt x="25" y="330"/>
                    <a:pt x="25" y="330"/>
                    <a:pt x="25" y="330"/>
                  </a:cubicBezTo>
                  <a:cubicBezTo>
                    <a:pt x="27" y="322"/>
                    <a:pt x="27" y="322"/>
                    <a:pt x="27" y="322"/>
                  </a:cubicBezTo>
                  <a:cubicBezTo>
                    <a:pt x="31" y="322"/>
                    <a:pt x="31" y="322"/>
                    <a:pt x="31" y="322"/>
                  </a:cubicBezTo>
                  <a:cubicBezTo>
                    <a:pt x="31" y="311"/>
                    <a:pt x="31" y="311"/>
                    <a:pt x="31" y="311"/>
                  </a:cubicBezTo>
                  <a:cubicBezTo>
                    <a:pt x="42" y="300"/>
                    <a:pt x="42" y="300"/>
                    <a:pt x="42" y="300"/>
                  </a:cubicBezTo>
                  <a:cubicBezTo>
                    <a:pt x="43" y="295"/>
                    <a:pt x="43" y="295"/>
                    <a:pt x="43" y="295"/>
                  </a:cubicBezTo>
                  <a:cubicBezTo>
                    <a:pt x="46" y="295"/>
                    <a:pt x="46" y="295"/>
                    <a:pt x="46" y="295"/>
                  </a:cubicBezTo>
                  <a:cubicBezTo>
                    <a:pt x="47" y="286"/>
                    <a:pt x="47" y="286"/>
                    <a:pt x="47" y="286"/>
                  </a:cubicBezTo>
                  <a:cubicBezTo>
                    <a:pt x="40" y="288"/>
                    <a:pt x="40" y="288"/>
                    <a:pt x="40" y="288"/>
                  </a:cubicBezTo>
                  <a:cubicBezTo>
                    <a:pt x="37" y="280"/>
                    <a:pt x="37" y="280"/>
                    <a:pt x="37" y="280"/>
                  </a:cubicBezTo>
                  <a:cubicBezTo>
                    <a:pt x="35" y="270"/>
                    <a:pt x="35" y="270"/>
                    <a:pt x="35" y="270"/>
                  </a:cubicBezTo>
                  <a:cubicBezTo>
                    <a:pt x="24" y="260"/>
                    <a:pt x="24" y="260"/>
                    <a:pt x="24" y="260"/>
                  </a:cubicBezTo>
                  <a:cubicBezTo>
                    <a:pt x="23" y="256"/>
                    <a:pt x="23" y="256"/>
                    <a:pt x="23" y="256"/>
                  </a:cubicBezTo>
                  <a:cubicBezTo>
                    <a:pt x="16" y="255"/>
                    <a:pt x="16" y="255"/>
                    <a:pt x="16" y="255"/>
                  </a:cubicBezTo>
                  <a:cubicBezTo>
                    <a:pt x="13" y="249"/>
                    <a:pt x="13" y="249"/>
                    <a:pt x="13" y="249"/>
                  </a:cubicBezTo>
                  <a:cubicBezTo>
                    <a:pt x="14" y="240"/>
                    <a:pt x="14" y="240"/>
                    <a:pt x="14" y="240"/>
                  </a:cubicBezTo>
                  <a:cubicBezTo>
                    <a:pt x="7" y="231"/>
                    <a:pt x="7" y="231"/>
                    <a:pt x="7" y="231"/>
                  </a:cubicBezTo>
                  <a:cubicBezTo>
                    <a:pt x="11" y="224"/>
                    <a:pt x="11" y="224"/>
                    <a:pt x="11" y="224"/>
                  </a:cubicBezTo>
                  <a:cubicBezTo>
                    <a:pt x="6" y="215"/>
                    <a:pt x="6" y="215"/>
                    <a:pt x="6" y="215"/>
                  </a:cubicBezTo>
                  <a:cubicBezTo>
                    <a:pt x="4" y="211"/>
                    <a:pt x="4" y="211"/>
                    <a:pt x="4" y="211"/>
                  </a:cubicBezTo>
                  <a:close/>
                  <a:moveTo>
                    <a:pt x="229" y="18"/>
                  </a:moveTo>
                  <a:cubicBezTo>
                    <a:pt x="229" y="18"/>
                    <a:pt x="230" y="22"/>
                    <a:pt x="234" y="26"/>
                  </a:cubicBezTo>
                  <a:cubicBezTo>
                    <a:pt x="238" y="30"/>
                    <a:pt x="242" y="26"/>
                    <a:pt x="245" y="26"/>
                  </a:cubicBezTo>
                  <a:cubicBezTo>
                    <a:pt x="248" y="27"/>
                    <a:pt x="252" y="25"/>
                    <a:pt x="256" y="23"/>
                  </a:cubicBezTo>
                  <a:cubicBezTo>
                    <a:pt x="259" y="22"/>
                    <a:pt x="263" y="17"/>
                    <a:pt x="265" y="13"/>
                  </a:cubicBezTo>
                  <a:cubicBezTo>
                    <a:pt x="267" y="9"/>
                    <a:pt x="268" y="7"/>
                    <a:pt x="266" y="3"/>
                  </a:cubicBezTo>
                  <a:cubicBezTo>
                    <a:pt x="263" y="0"/>
                    <a:pt x="260" y="0"/>
                    <a:pt x="259" y="1"/>
                  </a:cubicBezTo>
                  <a:cubicBezTo>
                    <a:pt x="257" y="2"/>
                    <a:pt x="251" y="3"/>
                    <a:pt x="251" y="6"/>
                  </a:cubicBezTo>
                  <a:cubicBezTo>
                    <a:pt x="250" y="9"/>
                    <a:pt x="247" y="10"/>
                    <a:pt x="246" y="9"/>
                  </a:cubicBezTo>
                  <a:cubicBezTo>
                    <a:pt x="244" y="8"/>
                    <a:pt x="241" y="9"/>
                    <a:pt x="239" y="11"/>
                  </a:cubicBezTo>
                  <a:cubicBezTo>
                    <a:pt x="237" y="14"/>
                    <a:pt x="239" y="16"/>
                    <a:pt x="236" y="17"/>
                  </a:cubicBezTo>
                  <a:cubicBezTo>
                    <a:pt x="233" y="17"/>
                    <a:pt x="229" y="18"/>
                    <a:pt x="229" y="18"/>
                  </a:cubicBezTo>
                  <a:close/>
                  <a:moveTo>
                    <a:pt x="217" y="54"/>
                  </a:moveTo>
                  <a:cubicBezTo>
                    <a:pt x="217" y="54"/>
                    <a:pt x="221" y="54"/>
                    <a:pt x="223" y="53"/>
                  </a:cubicBezTo>
                  <a:cubicBezTo>
                    <a:pt x="224" y="53"/>
                    <a:pt x="225" y="49"/>
                    <a:pt x="225" y="48"/>
                  </a:cubicBezTo>
                  <a:cubicBezTo>
                    <a:pt x="224" y="46"/>
                    <a:pt x="220" y="45"/>
                    <a:pt x="222" y="45"/>
                  </a:cubicBezTo>
                  <a:cubicBezTo>
                    <a:pt x="224" y="45"/>
                    <a:pt x="226" y="44"/>
                    <a:pt x="228" y="41"/>
                  </a:cubicBezTo>
                  <a:cubicBezTo>
                    <a:pt x="230" y="38"/>
                    <a:pt x="227" y="36"/>
                    <a:pt x="225" y="32"/>
                  </a:cubicBezTo>
                  <a:cubicBezTo>
                    <a:pt x="223" y="29"/>
                    <a:pt x="221" y="24"/>
                    <a:pt x="217" y="23"/>
                  </a:cubicBezTo>
                  <a:cubicBezTo>
                    <a:pt x="213" y="21"/>
                    <a:pt x="205" y="25"/>
                    <a:pt x="203" y="27"/>
                  </a:cubicBezTo>
                  <a:cubicBezTo>
                    <a:pt x="201" y="29"/>
                    <a:pt x="199" y="32"/>
                    <a:pt x="197" y="31"/>
                  </a:cubicBezTo>
                  <a:cubicBezTo>
                    <a:pt x="195" y="30"/>
                    <a:pt x="189" y="30"/>
                    <a:pt x="188" y="32"/>
                  </a:cubicBezTo>
                  <a:cubicBezTo>
                    <a:pt x="187" y="35"/>
                    <a:pt x="192" y="40"/>
                    <a:pt x="193" y="42"/>
                  </a:cubicBezTo>
                  <a:cubicBezTo>
                    <a:pt x="193" y="43"/>
                    <a:pt x="190" y="46"/>
                    <a:pt x="188" y="44"/>
                  </a:cubicBezTo>
                  <a:cubicBezTo>
                    <a:pt x="186" y="42"/>
                    <a:pt x="183" y="49"/>
                    <a:pt x="179" y="45"/>
                  </a:cubicBezTo>
                  <a:cubicBezTo>
                    <a:pt x="175" y="40"/>
                    <a:pt x="169" y="44"/>
                    <a:pt x="169" y="47"/>
                  </a:cubicBezTo>
                  <a:cubicBezTo>
                    <a:pt x="168" y="50"/>
                    <a:pt x="168" y="62"/>
                    <a:pt x="173" y="67"/>
                  </a:cubicBezTo>
                  <a:cubicBezTo>
                    <a:pt x="178" y="71"/>
                    <a:pt x="177" y="74"/>
                    <a:pt x="180" y="76"/>
                  </a:cubicBezTo>
                  <a:cubicBezTo>
                    <a:pt x="183" y="78"/>
                    <a:pt x="202" y="79"/>
                    <a:pt x="204" y="79"/>
                  </a:cubicBezTo>
                  <a:cubicBezTo>
                    <a:pt x="207" y="78"/>
                    <a:pt x="201" y="72"/>
                    <a:pt x="202" y="68"/>
                  </a:cubicBezTo>
                  <a:cubicBezTo>
                    <a:pt x="202" y="64"/>
                    <a:pt x="206" y="66"/>
                    <a:pt x="208" y="63"/>
                  </a:cubicBezTo>
                  <a:cubicBezTo>
                    <a:pt x="210" y="60"/>
                    <a:pt x="217" y="54"/>
                    <a:pt x="217" y="54"/>
                  </a:cubicBezTo>
                  <a:close/>
                  <a:moveTo>
                    <a:pt x="222" y="79"/>
                  </a:moveTo>
                  <a:cubicBezTo>
                    <a:pt x="221" y="82"/>
                    <a:pt x="220" y="88"/>
                    <a:pt x="224" y="89"/>
                  </a:cubicBezTo>
                  <a:cubicBezTo>
                    <a:pt x="227" y="90"/>
                    <a:pt x="232" y="84"/>
                    <a:pt x="230" y="81"/>
                  </a:cubicBezTo>
                  <a:cubicBezTo>
                    <a:pt x="228" y="77"/>
                    <a:pt x="222" y="79"/>
                    <a:pt x="222" y="79"/>
                  </a:cubicBezTo>
                  <a:close/>
                  <a:moveTo>
                    <a:pt x="234" y="90"/>
                  </a:moveTo>
                  <a:cubicBezTo>
                    <a:pt x="234" y="90"/>
                    <a:pt x="237" y="95"/>
                    <a:pt x="235" y="98"/>
                  </a:cubicBezTo>
                  <a:cubicBezTo>
                    <a:pt x="233" y="100"/>
                    <a:pt x="235" y="107"/>
                    <a:pt x="237" y="103"/>
                  </a:cubicBezTo>
                  <a:cubicBezTo>
                    <a:pt x="239" y="100"/>
                    <a:pt x="244" y="98"/>
                    <a:pt x="246" y="98"/>
                  </a:cubicBezTo>
                  <a:cubicBezTo>
                    <a:pt x="248" y="98"/>
                    <a:pt x="262" y="91"/>
                    <a:pt x="261" y="86"/>
                  </a:cubicBezTo>
                  <a:cubicBezTo>
                    <a:pt x="261" y="82"/>
                    <a:pt x="258" y="81"/>
                    <a:pt x="250" y="80"/>
                  </a:cubicBezTo>
                  <a:cubicBezTo>
                    <a:pt x="243" y="79"/>
                    <a:pt x="239" y="80"/>
                    <a:pt x="236" y="82"/>
                  </a:cubicBezTo>
                  <a:cubicBezTo>
                    <a:pt x="234" y="83"/>
                    <a:pt x="234" y="90"/>
                    <a:pt x="234" y="90"/>
                  </a:cubicBezTo>
                  <a:close/>
                  <a:moveTo>
                    <a:pt x="15" y="190"/>
                  </a:moveTo>
                  <a:cubicBezTo>
                    <a:pt x="11" y="191"/>
                    <a:pt x="8" y="198"/>
                    <a:pt x="5" y="199"/>
                  </a:cubicBezTo>
                  <a:cubicBezTo>
                    <a:pt x="1" y="200"/>
                    <a:pt x="11" y="204"/>
                    <a:pt x="16" y="204"/>
                  </a:cubicBezTo>
                  <a:cubicBezTo>
                    <a:pt x="20" y="204"/>
                    <a:pt x="23" y="198"/>
                    <a:pt x="22" y="194"/>
                  </a:cubicBezTo>
                  <a:cubicBezTo>
                    <a:pt x="21" y="190"/>
                    <a:pt x="15" y="190"/>
                    <a:pt x="15" y="190"/>
                  </a:cubicBezTo>
                  <a:close/>
                </a:path>
              </a:pathLst>
            </a:custGeom>
            <a:solidFill>
              <a:schemeClr val="accent3"/>
            </a:solidFill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6" name="Freeform 69"/>
            <p:cNvSpPr>
              <a:spLocks/>
            </p:cNvSpPr>
            <p:nvPr/>
          </p:nvSpPr>
          <p:spPr bwMode="auto">
            <a:xfrm>
              <a:off x="1665" y="2986"/>
              <a:ext cx="654" cy="384"/>
            </a:xfrm>
            <a:custGeom>
              <a:avLst/>
              <a:gdLst>
                <a:gd name="T0" fmla="*/ 639 w 654"/>
                <a:gd name="T1" fmla="*/ 84 h 384"/>
                <a:gd name="T2" fmla="*/ 650 w 654"/>
                <a:gd name="T3" fmla="*/ 115 h 384"/>
                <a:gd name="T4" fmla="*/ 608 w 654"/>
                <a:gd name="T5" fmla="*/ 136 h 384"/>
                <a:gd name="T6" fmla="*/ 533 w 654"/>
                <a:gd name="T7" fmla="*/ 169 h 384"/>
                <a:gd name="T8" fmla="*/ 468 w 654"/>
                <a:gd name="T9" fmla="*/ 215 h 384"/>
                <a:gd name="T10" fmla="*/ 446 w 654"/>
                <a:gd name="T11" fmla="*/ 205 h 384"/>
                <a:gd name="T12" fmla="*/ 400 w 654"/>
                <a:gd name="T13" fmla="*/ 261 h 384"/>
                <a:gd name="T14" fmla="*/ 373 w 654"/>
                <a:gd name="T15" fmla="*/ 307 h 384"/>
                <a:gd name="T16" fmla="*/ 368 w 654"/>
                <a:gd name="T17" fmla="*/ 340 h 384"/>
                <a:gd name="T18" fmla="*/ 345 w 654"/>
                <a:gd name="T19" fmla="*/ 373 h 384"/>
                <a:gd name="T20" fmla="*/ 275 w 654"/>
                <a:gd name="T21" fmla="*/ 361 h 384"/>
                <a:gd name="T22" fmla="*/ 241 w 654"/>
                <a:gd name="T23" fmla="*/ 363 h 384"/>
                <a:gd name="T24" fmla="*/ 212 w 654"/>
                <a:gd name="T25" fmla="*/ 361 h 384"/>
                <a:gd name="T26" fmla="*/ 170 w 654"/>
                <a:gd name="T27" fmla="*/ 355 h 384"/>
                <a:gd name="T28" fmla="*/ 150 w 654"/>
                <a:gd name="T29" fmla="*/ 325 h 384"/>
                <a:gd name="T30" fmla="*/ 135 w 654"/>
                <a:gd name="T31" fmla="*/ 334 h 384"/>
                <a:gd name="T32" fmla="*/ 118 w 654"/>
                <a:gd name="T33" fmla="*/ 344 h 384"/>
                <a:gd name="T34" fmla="*/ 95 w 654"/>
                <a:gd name="T35" fmla="*/ 359 h 384"/>
                <a:gd name="T36" fmla="*/ 72 w 654"/>
                <a:gd name="T37" fmla="*/ 353 h 384"/>
                <a:gd name="T38" fmla="*/ 39 w 654"/>
                <a:gd name="T39" fmla="*/ 348 h 384"/>
                <a:gd name="T40" fmla="*/ 14 w 654"/>
                <a:gd name="T41" fmla="*/ 375 h 384"/>
                <a:gd name="T42" fmla="*/ 10 w 654"/>
                <a:gd name="T43" fmla="*/ 342 h 384"/>
                <a:gd name="T44" fmla="*/ 8 w 654"/>
                <a:gd name="T45" fmla="*/ 313 h 384"/>
                <a:gd name="T46" fmla="*/ 27 w 654"/>
                <a:gd name="T47" fmla="*/ 284 h 384"/>
                <a:gd name="T48" fmla="*/ 31 w 654"/>
                <a:gd name="T49" fmla="*/ 267 h 384"/>
                <a:gd name="T50" fmla="*/ 85 w 654"/>
                <a:gd name="T51" fmla="*/ 244 h 384"/>
                <a:gd name="T52" fmla="*/ 116 w 654"/>
                <a:gd name="T53" fmla="*/ 178 h 384"/>
                <a:gd name="T54" fmla="*/ 77 w 654"/>
                <a:gd name="T55" fmla="*/ 192 h 384"/>
                <a:gd name="T56" fmla="*/ 64 w 654"/>
                <a:gd name="T57" fmla="*/ 163 h 384"/>
                <a:gd name="T58" fmla="*/ 89 w 654"/>
                <a:gd name="T59" fmla="*/ 134 h 384"/>
                <a:gd name="T60" fmla="*/ 95 w 654"/>
                <a:gd name="T61" fmla="*/ 109 h 384"/>
                <a:gd name="T62" fmla="*/ 83 w 654"/>
                <a:gd name="T63" fmla="*/ 55 h 384"/>
                <a:gd name="T64" fmla="*/ 122 w 654"/>
                <a:gd name="T65" fmla="*/ 73 h 384"/>
                <a:gd name="T66" fmla="*/ 173 w 654"/>
                <a:gd name="T67" fmla="*/ 94 h 384"/>
                <a:gd name="T68" fmla="*/ 208 w 654"/>
                <a:gd name="T69" fmla="*/ 80 h 384"/>
                <a:gd name="T70" fmla="*/ 214 w 654"/>
                <a:gd name="T71" fmla="*/ 25 h 384"/>
                <a:gd name="T72" fmla="*/ 308 w 654"/>
                <a:gd name="T73" fmla="*/ 0 h 384"/>
                <a:gd name="T74" fmla="*/ 364 w 654"/>
                <a:gd name="T75" fmla="*/ 21 h 384"/>
                <a:gd name="T76" fmla="*/ 425 w 654"/>
                <a:gd name="T77" fmla="*/ 65 h 384"/>
                <a:gd name="T78" fmla="*/ 518 w 654"/>
                <a:gd name="T79" fmla="*/ 102 h 384"/>
                <a:gd name="T80" fmla="*/ 579 w 654"/>
                <a:gd name="T81" fmla="*/ 77 h 384"/>
                <a:gd name="T82" fmla="*/ 621 w 654"/>
                <a:gd name="T83" fmla="*/ 65 h 3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54" h="384">
                  <a:moveTo>
                    <a:pt x="654" y="61"/>
                  </a:moveTo>
                  <a:lnTo>
                    <a:pt x="643" y="67"/>
                  </a:lnTo>
                  <a:lnTo>
                    <a:pt x="639" y="84"/>
                  </a:lnTo>
                  <a:lnTo>
                    <a:pt x="652" y="96"/>
                  </a:lnTo>
                  <a:lnTo>
                    <a:pt x="637" y="107"/>
                  </a:lnTo>
                  <a:lnTo>
                    <a:pt x="650" y="115"/>
                  </a:lnTo>
                  <a:lnTo>
                    <a:pt x="633" y="123"/>
                  </a:lnTo>
                  <a:lnTo>
                    <a:pt x="618" y="136"/>
                  </a:lnTo>
                  <a:lnTo>
                    <a:pt x="608" y="136"/>
                  </a:lnTo>
                  <a:lnTo>
                    <a:pt x="604" y="153"/>
                  </a:lnTo>
                  <a:lnTo>
                    <a:pt x="566" y="153"/>
                  </a:lnTo>
                  <a:lnTo>
                    <a:pt x="533" y="169"/>
                  </a:lnTo>
                  <a:lnTo>
                    <a:pt x="531" y="184"/>
                  </a:lnTo>
                  <a:lnTo>
                    <a:pt x="502" y="184"/>
                  </a:lnTo>
                  <a:lnTo>
                    <a:pt x="468" y="215"/>
                  </a:lnTo>
                  <a:lnTo>
                    <a:pt x="454" y="217"/>
                  </a:lnTo>
                  <a:lnTo>
                    <a:pt x="458" y="209"/>
                  </a:lnTo>
                  <a:lnTo>
                    <a:pt x="446" y="205"/>
                  </a:lnTo>
                  <a:lnTo>
                    <a:pt x="414" y="236"/>
                  </a:lnTo>
                  <a:lnTo>
                    <a:pt x="416" y="255"/>
                  </a:lnTo>
                  <a:lnTo>
                    <a:pt x="400" y="261"/>
                  </a:lnTo>
                  <a:lnTo>
                    <a:pt x="400" y="280"/>
                  </a:lnTo>
                  <a:lnTo>
                    <a:pt x="379" y="288"/>
                  </a:lnTo>
                  <a:lnTo>
                    <a:pt x="373" y="307"/>
                  </a:lnTo>
                  <a:lnTo>
                    <a:pt x="375" y="321"/>
                  </a:lnTo>
                  <a:lnTo>
                    <a:pt x="373" y="325"/>
                  </a:lnTo>
                  <a:lnTo>
                    <a:pt x="368" y="340"/>
                  </a:lnTo>
                  <a:lnTo>
                    <a:pt x="350" y="359"/>
                  </a:lnTo>
                  <a:lnTo>
                    <a:pt x="352" y="369"/>
                  </a:lnTo>
                  <a:lnTo>
                    <a:pt x="345" y="373"/>
                  </a:lnTo>
                  <a:lnTo>
                    <a:pt x="337" y="384"/>
                  </a:lnTo>
                  <a:lnTo>
                    <a:pt x="312" y="382"/>
                  </a:lnTo>
                  <a:lnTo>
                    <a:pt x="275" y="361"/>
                  </a:lnTo>
                  <a:lnTo>
                    <a:pt x="258" y="355"/>
                  </a:lnTo>
                  <a:lnTo>
                    <a:pt x="248" y="367"/>
                  </a:lnTo>
                  <a:lnTo>
                    <a:pt x="241" y="363"/>
                  </a:lnTo>
                  <a:lnTo>
                    <a:pt x="233" y="359"/>
                  </a:lnTo>
                  <a:lnTo>
                    <a:pt x="227" y="369"/>
                  </a:lnTo>
                  <a:lnTo>
                    <a:pt x="212" y="361"/>
                  </a:lnTo>
                  <a:lnTo>
                    <a:pt x="202" y="367"/>
                  </a:lnTo>
                  <a:lnTo>
                    <a:pt x="181" y="350"/>
                  </a:lnTo>
                  <a:lnTo>
                    <a:pt x="170" y="355"/>
                  </a:lnTo>
                  <a:lnTo>
                    <a:pt x="160" y="348"/>
                  </a:lnTo>
                  <a:lnTo>
                    <a:pt x="162" y="334"/>
                  </a:lnTo>
                  <a:lnTo>
                    <a:pt x="150" y="325"/>
                  </a:lnTo>
                  <a:lnTo>
                    <a:pt x="143" y="332"/>
                  </a:lnTo>
                  <a:lnTo>
                    <a:pt x="139" y="330"/>
                  </a:lnTo>
                  <a:lnTo>
                    <a:pt x="135" y="334"/>
                  </a:lnTo>
                  <a:lnTo>
                    <a:pt x="118" y="328"/>
                  </a:lnTo>
                  <a:lnTo>
                    <a:pt x="112" y="340"/>
                  </a:lnTo>
                  <a:lnTo>
                    <a:pt x="118" y="344"/>
                  </a:lnTo>
                  <a:lnTo>
                    <a:pt x="118" y="353"/>
                  </a:lnTo>
                  <a:lnTo>
                    <a:pt x="114" y="357"/>
                  </a:lnTo>
                  <a:lnTo>
                    <a:pt x="95" y="359"/>
                  </a:lnTo>
                  <a:lnTo>
                    <a:pt x="89" y="367"/>
                  </a:lnTo>
                  <a:lnTo>
                    <a:pt x="81" y="367"/>
                  </a:lnTo>
                  <a:lnTo>
                    <a:pt x="72" y="353"/>
                  </a:lnTo>
                  <a:lnTo>
                    <a:pt x="60" y="363"/>
                  </a:lnTo>
                  <a:lnTo>
                    <a:pt x="54" y="359"/>
                  </a:lnTo>
                  <a:lnTo>
                    <a:pt x="39" y="348"/>
                  </a:lnTo>
                  <a:lnTo>
                    <a:pt x="27" y="353"/>
                  </a:lnTo>
                  <a:lnTo>
                    <a:pt x="25" y="365"/>
                  </a:lnTo>
                  <a:lnTo>
                    <a:pt x="14" y="375"/>
                  </a:lnTo>
                  <a:lnTo>
                    <a:pt x="8" y="371"/>
                  </a:lnTo>
                  <a:lnTo>
                    <a:pt x="10" y="363"/>
                  </a:lnTo>
                  <a:lnTo>
                    <a:pt x="10" y="342"/>
                  </a:lnTo>
                  <a:lnTo>
                    <a:pt x="0" y="334"/>
                  </a:lnTo>
                  <a:lnTo>
                    <a:pt x="2" y="323"/>
                  </a:lnTo>
                  <a:lnTo>
                    <a:pt x="8" y="313"/>
                  </a:lnTo>
                  <a:lnTo>
                    <a:pt x="12" y="300"/>
                  </a:lnTo>
                  <a:lnTo>
                    <a:pt x="25" y="300"/>
                  </a:lnTo>
                  <a:lnTo>
                    <a:pt x="27" y="284"/>
                  </a:lnTo>
                  <a:lnTo>
                    <a:pt x="35" y="271"/>
                  </a:lnTo>
                  <a:lnTo>
                    <a:pt x="27" y="265"/>
                  </a:lnTo>
                  <a:lnTo>
                    <a:pt x="31" y="267"/>
                  </a:lnTo>
                  <a:lnTo>
                    <a:pt x="54" y="259"/>
                  </a:lnTo>
                  <a:lnTo>
                    <a:pt x="64" y="267"/>
                  </a:lnTo>
                  <a:lnTo>
                    <a:pt x="85" y="244"/>
                  </a:lnTo>
                  <a:lnTo>
                    <a:pt x="77" y="236"/>
                  </a:lnTo>
                  <a:lnTo>
                    <a:pt x="127" y="192"/>
                  </a:lnTo>
                  <a:lnTo>
                    <a:pt x="116" y="178"/>
                  </a:lnTo>
                  <a:lnTo>
                    <a:pt x="97" y="175"/>
                  </a:lnTo>
                  <a:lnTo>
                    <a:pt x="87" y="182"/>
                  </a:lnTo>
                  <a:lnTo>
                    <a:pt x="77" y="192"/>
                  </a:lnTo>
                  <a:lnTo>
                    <a:pt x="58" y="186"/>
                  </a:lnTo>
                  <a:lnTo>
                    <a:pt x="56" y="173"/>
                  </a:lnTo>
                  <a:lnTo>
                    <a:pt x="64" y="163"/>
                  </a:lnTo>
                  <a:lnTo>
                    <a:pt x="70" y="148"/>
                  </a:lnTo>
                  <a:lnTo>
                    <a:pt x="89" y="146"/>
                  </a:lnTo>
                  <a:lnTo>
                    <a:pt x="89" y="134"/>
                  </a:lnTo>
                  <a:lnTo>
                    <a:pt x="83" y="125"/>
                  </a:lnTo>
                  <a:lnTo>
                    <a:pt x="83" y="117"/>
                  </a:lnTo>
                  <a:lnTo>
                    <a:pt x="95" y="109"/>
                  </a:lnTo>
                  <a:lnTo>
                    <a:pt x="97" y="86"/>
                  </a:lnTo>
                  <a:lnTo>
                    <a:pt x="85" y="75"/>
                  </a:lnTo>
                  <a:lnTo>
                    <a:pt x="83" y="55"/>
                  </a:lnTo>
                  <a:lnTo>
                    <a:pt x="89" y="55"/>
                  </a:lnTo>
                  <a:lnTo>
                    <a:pt x="104" y="61"/>
                  </a:lnTo>
                  <a:lnTo>
                    <a:pt x="122" y="73"/>
                  </a:lnTo>
                  <a:lnTo>
                    <a:pt x="143" y="84"/>
                  </a:lnTo>
                  <a:lnTo>
                    <a:pt x="152" y="102"/>
                  </a:lnTo>
                  <a:lnTo>
                    <a:pt x="173" y="94"/>
                  </a:lnTo>
                  <a:lnTo>
                    <a:pt x="202" y="111"/>
                  </a:lnTo>
                  <a:lnTo>
                    <a:pt x="216" y="94"/>
                  </a:lnTo>
                  <a:lnTo>
                    <a:pt x="208" y="80"/>
                  </a:lnTo>
                  <a:lnTo>
                    <a:pt x="212" y="65"/>
                  </a:lnTo>
                  <a:lnTo>
                    <a:pt x="202" y="46"/>
                  </a:lnTo>
                  <a:lnTo>
                    <a:pt x="214" y="25"/>
                  </a:lnTo>
                  <a:lnTo>
                    <a:pt x="227" y="7"/>
                  </a:lnTo>
                  <a:lnTo>
                    <a:pt x="302" y="9"/>
                  </a:lnTo>
                  <a:lnTo>
                    <a:pt x="308" y="0"/>
                  </a:lnTo>
                  <a:lnTo>
                    <a:pt x="335" y="2"/>
                  </a:lnTo>
                  <a:lnTo>
                    <a:pt x="348" y="17"/>
                  </a:lnTo>
                  <a:lnTo>
                    <a:pt x="364" y="21"/>
                  </a:lnTo>
                  <a:lnTo>
                    <a:pt x="395" y="44"/>
                  </a:lnTo>
                  <a:lnTo>
                    <a:pt x="412" y="50"/>
                  </a:lnTo>
                  <a:lnTo>
                    <a:pt x="425" y="65"/>
                  </a:lnTo>
                  <a:lnTo>
                    <a:pt x="452" y="69"/>
                  </a:lnTo>
                  <a:lnTo>
                    <a:pt x="500" y="102"/>
                  </a:lnTo>
                  <a:lnTo>
                    <a:pt x="518" y="102"/>
                  </a:lnTo>
                  <a:lnTo>
                    <a:pt x="527" y="109"/>
                  </a:lnTo>
                  <a:lnTo>
                    <a:pt x="560" y="100"/>
                  </a:lnTo>
                  <a:lnTo>
                    <a:pt x="579" y="77"/>
                  </a:lnTo>
                  <a:lnTo>
                    <a:pt x="600" y="82"/>
                  </a:lnTo>
                  <a:lnTo>
                    <a:pt x="606" y="67"/>
                  </a:lnTo>
                  <a:lnTo>
                    <a:pt x="621" y="65"/>
                  </a:lnTo>
                  <a:lnTo>
                    <a:pt x="637" y="52"/>
                  </a:lnTo>
                  <a:lnTo>
                    <a:pt x="654" y="6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7" name="Freeform 70"/>
            <p:cNvSpPr>
              <a:spLocks/>
            </p:cNvSpPr>
            <p:nvPr/>
          </p:nvSpPr>
          <p:spPr bwMode="auto">
            <a:xfrm>
              <a:off x="1294" y="2651"/>
              <a:ext cx="323" cy="381"/>
            </a:xfrm>
            <a:custGeom>
              <a:avLst/>
              <a:gdLst>
                <a:gd name="T0" fmla="*/ 0 w 155"/>
                <a:gd name="T1" fmla="*/ 98 h 183"/>
                <a:gd name="T2" fmla="*/ 32 w 155"/>
                <a:gd name="T3" fmla="*/ 98 h 183"/>
                <a:gd name="T4" fmla="*/ 55 w 155"/>
                <a:gd name="T5" fmla="*/ 94 h 183"/>
                <a:gd name="T6" fmla="*/ 60 w 155"/>
                <a:gd name="T7" fmla="*/ 81 h 183"/>
                <a:gd name="T8" fmla="*/ 61 w 155"/>
                <a:gd name="T9" fmla="*/ 62 h 183"/>
                <a:gd name="T10" fmla="*/ 71 w 155"/>
                <a:gd name="T11" fmla="*/ 59 h 183"/>
                <a:gd name="T12" fmla="*/ 77 w 155"/>
                <a:gd name="T13" fmla="*/ 49 h 183"/>
                <a:gd name="T14" fmla="*/ 81 w 155"/>
                <a:gd name="T15" fmla="*/ 41 h 183"/>
                <a:gd name="T16" fmla="*/ 83 w 155"/>
                <a:gd name="T17" fmla="*/ 36 h 183"/>
                <a:gd name="T18" fmla="*/ 91 w 155"/>
                <a:gd name="T19" fmla="*/ 30 h 183"/>
                <a:gd name="T20" fmla="*/ 101 w 155"/>
                <a:gd name="T21" fmla="*/ 21 h 183"/>
                <a:gd name="T22" fmla="*/ 108 w 155"/>
                <a:gd name="T23" fmla="*/ 22 h 183"/>
                <a:gd name="T24" fmla="*/ 120 w 155"/>
                <a:gd name="T25" fmla="*/ 0 h 183"/>
                <a:gd name="T26" fmla="*/ 135 w 155"/>
                <a:gd name="T27" fmla="*/ 12 h 183"/>
                <a:gd name="T28" fmla="*/ 133 w 155"/>
                <a:gd name="T29" fmla="*/ 23 h 183"/>
                <a:gd name="T30" fmla="*/ 137 w 155"/>
                <a:gd name="T31" fmla="*/ 28 h 183"/>
                <a:gd name="T32" fmla="*/ 152 w 155"/>
                <a:gd name="T33" fmla="*/ 33 h 183"/>
                <a:gd name="T34" fmla="*/ 151 w 155"/>
                <a:gd name="T35" fmla="*/ 43 h 183"/>
                <a:gd name="T36" fmla="*/ 151 w 155"/>
                <a:gd name="T37" fmla="*/ 58 h 183"/>
                <a:gd name="T38" fmla="*/ 140 w 155"/>
                <a:gd name="T39" fmla="*/ 65 h 183"/>
                <a:gd name="T40" fmla="*/ 133 w 155"/>
                <a:gd name="T41" fmla="*/ 70 h 183"/>
                <a:gd name="T42" fmla="*/ 126 w 155"/>
                <a:gd name="T43" fmla="*/ 85 h 183"/>
                <a:gd name="T44" fmla="*/ 121 w 155"/>
                <a:gd name="T45" fmla="*/ 93 h 183"/>
                <a:gd name="T46" fmla="*/ 126 w 155"/>
                <a:gd name="T47" fmla="*/ 103 h 183"/>
                <a:gd name="T48" fmla="*/ 125 w 155"/>
                <a:gd name="T49" fmla="*/ 113 h 183"/>
                <a:gd name="T50" fmla="*/ 126 w 155"/>
                <a:gd name="T51" fmla="*/ 116 h 183"/>
                <a:gd name="T52" fmla="*/ 118 w 155"/>
                <a:gd name="T53" fmla="*/ 124 h 183"/>
                <a:gd name="T54" fmla="*/ 109 w 155"/>
                <a:gd name="T55" fmla="*/ 120 h 183"/>
                <a:gd name="T56" fmla="*/ 110 w 155"/>
                <a:gd name="T57" fmla="*/ 130 h 183"/>
                <a:gd name="T58" fmla="*/ 101 w 155"/>
                <a:gd name="T59" fmla="*/ 137 h 183"/>
                <a:gd name="T60" fmla="*/ 102 w 155"/>
                <a:gd name="T61" fmla="*/ 147 h 183"/>
                <a:gd name="T62" fmla="*/ 108 w 155"/>
                <a:gd name="T63" fmla="*/ 152 h 183"/>
                <a:gd name="T64" fmla="*/ 105 w 155"/>
                <a:gd name="T65" fmla="*/ 157 h 183"/>
                <a:gd name="T66" fmla="*/ 98 w 155"/>
                <a:gd name="T67" fmla="*/ 161 h 183"/>
                <a:gd name="T68" fmla="*/ 99 w 155"/>
                <a:gd name="T69" fmla="*/ 170 h 183"/>
                <a:gd name="T70" fmla="*/ 86 w 155"/>
                <a:gd name="T71" fmla="*/ 179 h 183"/>
                <a:gd name="T72" fmla="*/ 82 w 155"/>
                <a:gd name="T73" fmla="*/ 171 h 183"/>
                <a:gd name="T74" fmla="*/ 74 w 155"/>
                <a:gd name="T75" fmla="*/ 170 h 183"/>
                <a:gd name="T76" fmla="*/ 69 w 155"/>
                <a:gd name="T77" fmla="*/ 171 h 183"/>
                <a:gd name="T78" fmla="*/ 65 w 155"/>
                <a:gd name="T79" fmla="*/ 167 h 183"/>
                <a:gd name="T80" fmla="*/ 56 w 155"/>
                <a:gd name="T81" fmla="*/ 169 h 183"/>
                <a:gd name="T82" fmla="*/ 50 w 155"/>
                <a:gd name="T83" fmla="*/ 173 h 183"/>
                <a:gd name="T84" fmla="*/ 45 w 155"/>
                <a:gd name="T85" fmla="*/ 171 h 183"/>
                <a:gd name="T86" fmla="*/ 41 w 155"/>
                <a:gd name="T87" fmla="*/ 178 h 183"/>
                <a:gd name="T88" fmla="*/ 32 w 155"/>
                <a:gd name="T89" fmla="*/ 183 h 183"/>
                <a:gd name="T90" fmla="*/ 24 w 155"/>
                <a:gd name="T91" fmla="*/ 160 h 183"/>
                <a:gd name="T92" fmla="*/ 15 w 155"/>
                <a:gd name="T93" fmla="*/ 156 h 183"/>
                <a:gd name="T94" fmla="*/ 0 w 155"/>
                <a:gd name="T95" fmla="*/ 111 h 183"/>
                <a:gd name="T96" fmla="*/ 0 w 155"/>
                <a:gd name="T97" fmla="*/ 98 h 1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55" h="183">
                  <a:moveTo>
                    <a:pt x="0" y="98"/>
                  </a:moveTo>
                  <a:cubicBezTo>
                    <a:pt x="32" y="98"/>
                    <a:pt x="32" y="98"/>
                    <a:pt x="32" y="98"/>
                  </a:cubicBezTo>
                  <a:cubicBezTo>
                    <a:pt x="43" y="98"/>
                    <a:pt x="47" y="95"/>
                    <a:pt x="55" y="94"/>
                  </a:cubicBezTo>
                  <a:cubicBezTo>
                    <a:pt x="62" y="93"/>
                    <a:pt x="59" y="87"/>
                    <a:pt x="60" y="81"/>
                  </a:cubicBezTo>
                  <a:cubicBezTo>
                    <a:pt x="60" y="75"/>
                    <a:pt x="61" y="65"/>
                    <a:pt x="61" y="62"/>
                  </a:cubicBezTo>
                  <a:cubicBezTo>
                    <a:pt x="61" y="59"/>
                    <a:pt x="65" y="59"/>
                    <a:pt x="71" y="59"/>
                  </a:cubicBezTo>
                  <a:cubicBezTo>
                    <a:pt x="77" y="59"/>
                    <a:pt x="77" y="56"/>
                    <a:pt x="77" y="49"/>
                  </a:cubicBezTo>
                  <a:cubicBezTo>
                    <a:pt x="77" y="42"/>
                    <a:pt x="77" y="41"/>
                    <a:pt x="81" y="41"/>
                  </a:cubicBezTo>
                  <a:cubicBezTo>
                    <a:pt x="86" y="42"/>
                    <a:pt x="84" y="40"/>
                    <a:pt x="83" y="36"/>
                  </a:cubicBezTo>
                  <a:cubicBezTo>
                    <a:pt x="83" y="33"/>
                    <a:pt x="89" y="33"/>
                    <a:pt x="91" y="30"/>
                  </a:cubicBezTo>
                  <a:cubicBezTo>
                    <a:pt x="93" y="28"/>
                    <a:pt x="98" y="23"/>
                    <a:pt x="101" y="21"/>
                  </a:cubicBezTo>
                  <a:cubicBezTo>
                    <a:pt x="105" y="19"/>
                    <a:pt x="106" y="23"/>
                    <a:pt x="108" y="22"/>
                  </a:cubicBezTo>
                  <a:cubicBezTo>
                    <a:pt x="109" y="21"/>
                    <a:pt x="115" y="9"/>
                    <a:pt x="120" y="0"/>
                  </a:cubicBezTo>
                  <a:cubicBezTo>
                    <a:pt x="135" y="12"/>
                    <a:pt x="135" y="12"/>
                    <a:pt x="135" y="12"/>
                  </a:cubicBezTo>
                  <a:cubicBezTo>
                    <a:pt x="133" y="23"/>
                    <a:pt x="133" y="23"/>
                    <a:pt x="133" y="23"/>
                  </a:cubicBezTo>
                  <a:cubicBezTo>
                    <a:pt x="137" y="28"/>
                    <a:pt x="137" y="28"/>
                    <a:pt x="137" y="28"/>
                  </a:cubicBezTo>
                  <a:cubicBezTo>
                    <a:pt x="152" y="33"/>
                    <a:pt x="152" y="33"/>
                    <a:pt x="152" y="33"/>
                  </a:cubicBezTo>
                  <a:cubicBezTo>
                    <a:pt x="150" y="37"/>
                    <a:pt x="148" y="35"/>
                    <a:pt x="151" y="43"/>
                  </a:cubicBezTo>
                  <a:cubicBezTo>
                    <a:pt x="155" y="53"/>
                    <a:pt x="153" y="56"/>
                    <a:pt x="151" y="58"/>
                  </a:cubicBezTo>
                  <a:cubicBezTo>
                    <a:pt x="149" y="60"/>
                    <a:pt x="143" y="65"/>
                    <a:pt x="140" y="65"/>
                  </a:cubicBezTo>
                  <a:cubicBezTo>
                    <a:pt x="137" y="66"/>
                    <a:pt x="133" y="66"/>
                    <a:pt x="133" y="70"/>
                  </a:cubicBezTo>
                  <a:cubicBezTo>
                    <a:pt x="133" y="75"/>
                    <a:pt x="130" y="83"/>
                    <a:pt x="126" y="85"/>
                  </a:cubicBezTo>
                  <a:cubicBezTo>
                    <a:pt x="121" y="87"/>
                    <a:pt x="122" y="91"/>
                    <a:pt x="121" y="93"/>
                  </a:cubicBezTo>
                  <a:cubicBezTo>
                    <a:pt x="120" y="95"/>
                    <a:pt x="126" y="98"/>
                    <a:pt x="126" y="103"/>
                  </a:cubicBezTo>
                  <a:cubicBezTo>
                    <a:pt x="126" y="107"/>
                    <a:pt x="124" y="109"/>
                    <a:pt x="125" y="113"/>
                  </a:cubicBezTo>
                  <a:cubicBezTo>
                    <a:pt x="125" y="115"/>
                    <a:pt x="125" y="115"/>
                    <a:pt x="126" y="116"/>
                  </a:cubicBezTo>
                  <a:cubicBezTo>
                    <a:pt x="118" y="124"/>
                    <a:pt x="118" y="124"/>
                    <a:pt x="118" y="124"/>
                  </a:cubicBezTo>
                  <a:cubicBezTo>
                    <a:pt x="109" y="120"/>
                    <a:pt x="109" y="120"/>
                    <a:pt x="109" y="120"/>
                  </a:cubicBezTo>
                  <a:cubicBezTo>
                    <a:pt x="110" y="130"/>
                    <a:pt x="110" y="130"/>
                    <a:pt x="110" y="130"/>
                  </a:cubicBezTo>
                  <a:cubicBezTo>
                    <a:pt x="101" y="137"/>
                    <a:pt x="101" y="137"/>
                    <a:pt x="101" y="137"/>
                  </a:cubicBezTo>
                  <a:cubicBezTo>
                    <a:pt x="102" y="147"/>
                    <a:pt x="102" y="147"/>
                    <a:pt x="102" y="147"/>
                  </a:cubicBezTo>
                  <a:cubicBezTo>
                    <a:pt x="108" y="152"/>
                    <a:pt x="108" y="152"/>
                    <a:pt x="108" y="152"/>
                  </a:cubicBezTo>
                  <a:cubicBezTo>
                    <a:pt x="105" y="157"/>
                    <a:pt x="105" y="157"/>
                    <a:pt x="105" y="157"/>
                  </a:cubicBezTo>
                  <a:cubicBezTo>
                    <a:pt x="98" y="161"/>
                    <a:pt x="98" y="161"/>
                    <a:pt x="98" y="161"/>
                  </a:cubicBezTo>
                  <a:cubicBezTo>
                    <a:pt x="99" y="170"/>
                    <a:pt x="99" y="170"/>
                    <a:pt x="99" y="170"/>
                  </a:cubicBezTo>
                  <a:cubicBezTo>
                    <a:pt x="86" y="179"/>
                    <a:pt x="86" y="179"/>
                    <a:pt x="86" y="179"/>
                  </a:cubicBezTo>
                  <a:cubicBezTo>
                    <a:pt x="82" y="171"/>
                    <a:pt x="82" y="171"/>
                    <a:pt x="82" y="171"/>
                  </a:cubicBezTo>
                  <a:cubicBezTo>
                    <a:pt x="74" y="170"/>
                    <a:pt x="74" y="170"/>
                    <a:pt x="74" y="170"/>
                  </a:cubicBezTo>
                  <a:cubicBezTo>
                    <a:pt x="69" y="171"/>
                    <a:pt x="69" y="171"/>
                    <a:pt x="69" y="171"/>
                  </a:cubicBezTo>
                  <a:cubicBezTo>
                    <a:pt x="65" y="167"/>
                    <a:pt x="65" y="167"/>
                    <a:pt x="65" y="167"/>
                  </a:cubicBezTo>
                  <a:cubicBezTo>
                    <a:pt x="56" y="169"/>
                    <a:pt x="56" y="169"/>
                    <a:pt x="56" y="169"/>
                  </a:cubicBezTo>
                  <a:cubicBezTo>
                    <a:pt x="50" y="173"/>
                    <a:pt x="50" y="173"/>
                    <a:pt x="50" y="173"/>
                  </a:cubicBezTo>
                  <a:cubicBezTo>
                    <a:pt x="45" y="171"/>
                    <a:pt x="45" y="171"/>
                    <a:pt x="45" y="171"/>
                  </a:cubicBezTo>
                  <a:cubicBezTo>
                    <a:pt x="41" y="178"/>
                    <a:pt x="41" y="178"/>
                    <a:pt x="41" y="178"/>
                  </a:cubicBezTo>
                  <a:cubicBezTo>
                    <a:pt x="32" y="183"/>
                    <a:pt x="32" y="183"/>
                    <a:pt x="32" y="183"/>
                  </a:cubicBezTo>
                  <a:cubicBezTo>
                    <a:pt x="24" y="160"/>
                    <a:pt x="24" y="160"/>
                    <a:pt x="24" y="160"/>
                  </a:cubicBezTo>
                  <a:cubicBezTo>
                    <a:pt x="15" y="156"/>
                    <a:pt x="15" y="156"/>
                    <a:pt x="15" y="156"/>
                  </a:cubicBezTo>
                  <a:cubicBezTo>
                    <a:pt x="0" y="111"/>
                    <a:pt x="0" y="111"/>
                    <a:pt x="0" y="111"/>
                  </a:cubicBezTo>
                  <a:lnTo>
                    <a:pt x="0" y="98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8" name="Freeform 71"/>
            <p:cNvSpPr>
              <a:spLocks/>
            </p:cNvSpPr>
            <p:nvPr/>
          </p:nvSpPr>
          <p:spPr bwMode="auto">
            <a:xfrm>
              <a:off x="827" y="3905"/>
              <a:ext cx="89" cy="77"/>
            </a:xfrm>
            <a:custGeom>
              <a:avLst/>
              <a:gdLst>
                <a:gd name="T0" fmla="*/ 34 w 43"/>
                <a:gd name="T1" fmla="*/ 2 h 37"/>
                <a:gd name="T2" fmla="*/ 36 w 43"/>
                <a:gd name="T3" fmla="*/ 3 h 37"/>
                <a:gd name="T4" fmla="*/ 37 w 43"/>
                <a:gd name="T5" fmla="*/ 6 h 37"/>
                <a:gd name="T6" fmla="*/ 39 w 43"/>
                <a:gd name="T7" fmla="*/ 11 h 37"/>
                <a:gd name="T8" fmla="*/ 43 w 43"/>
                <a:gd name="T9" fmla="*/ 17 h 37"/>
                <a:gd name="T10" fmla="*/ 37 w 43"/>
                <a:gd name="T11" fmla="*/ 19 h 37"/>
                <a:gd name="T12" fmla="*/ 37 w 43"/>
                <a:gd name="T13" fmla="*/ 22 h 37"/>
                <a:gd name="T14" fmla="*/ 40 w 43"/>
                <a:gd name="T15" fmla="*/ 26 h 37"/>
                <a:gd name="T16" fmla="*/ 39 w 43"/>
                <a:gd name="T17" fmla="*/ 30 h 37"/>
                <a:gd name="T18" fmla="*/ 38 w 43"/>
                <a:gd name="T19" fmla="*/ 32 h 37"/>
                <a:gd name="T20" fmla="*/ 37 w 43"/>
                <a:gd name="T21" fmla="*/ 32 h 37"/>
                <a:gd name="T22" fmla="*/ 29 w 43"/>
                <a:gd name="T23" fmla="*/ 35 h 37"/>
                <a:gd name="T24" fmla="*/ 24 w 43"/>
                <a:gd name="T25" fmla="*/ 37 h 37"/>
                <a:gd name="T26" fmla="*/ 24 w 43"/>
                <a:gd name="T27" fmla="*/ 37 h 37"/>
                <a:gd name="T28" fmla="*/ 14 w 43"/>
                <a:gd name="T29" fmla="*/ 31 h 37"/>
                <a:gd name="T30" fmla="*/ 5 w 43"/>
                <a:gd name="T31" fmla="*/ 15 h 37"/>
                <a:gd name="T32" fmla="*/ 0 w 43"/>
                <a:gd name="T33" fmla="*/ 8 h 37"/>
                <a:gd name="T34" fmla="*/ 2 w 43"/>
                <a:gd name="T35" fmla="*/ 7 h 37"/>
                <a:gd name="T36" fmla="*/ 8 w 43"/>
                <a:gd name="T37" fmla="*/ 4 h 37"/>
                <a:gd name="T38" fmla="*/ 15 w 43"/>
                <a:gd name="T39" fmla="*/ 0 h 37"/>
                <a:gd name="T40" fmla="*/ 20 w 43"/>
                <a:gd name="T41" fmla="*/ 6 h 37"/>
                <a:gd name="T42" fmla="*/ 28 w 43"/>
                <a:gd name="T43" fmla="*/ 8 h 37"/>
                <a:gd name="T44" fmla="*/ 33 w 43"/>
                <a:gd name="T45" fmla="*/ 3 h 37"/>
                <a:gd name="T46" fmla="*/ 34 w 43"/>
                <a:gd name="T47" fmla="*/ 2 h 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43" h="37">
                  <a:moveTo>
                    <a:pt x="34" y="2"/>
                  </a:moveTo>
                  <a:cubicBezTo>
                    <a:pt x="36" y="3"/>
                    <a:pt x="36" y="3"/>
                    <a:pt x="36" y="3"/>
                  </a:cubicBezTo>
                  <a:cubicBezTo>
                    <a:pt x="37" y="6"/>
                    <a:pt x="37" y="6"/>
                    <a:pt x="37" y="6"/>
                  </a:cubicBezTo>
                  <a:cubicBezTo>
                    <a:pt x="39" y="11"/>
                    <a:pt x="39" y="11"/>
                    <a:pt x="39" y="11"/>
                  </a:cubicBezTo>
                  <a:cubicBezTo>
                    <a:pt x="43" y="17"/>
                    <a:pt x="43" y="17"/>
                    <a:pt x="43" y="17"/>
                  </a:cubicBezTo>
                  <a:cubicBezTo>
                    <a:pt x="43" y="17"/>
                    <a:pt x="37" y="18"/>
                    <a:pt x="37" y="19"/>
                  </a:cubicBezTo>
                  <a:cubicBezTo>
                    <a:pt x="36" y="20"/>
                    <a:pt x="37" y="22"/>
                    <a:pt x="37" y="22"/>
                  </a:cubicBezTo>
                  <a:cubicBezTo>
                    <a:pt x="37" y="22"/>
                    <a:pt x="40" y="26"/>
                    <a:pt x="40" y="26"/>
                  </a:cubicBezTo>
                  <a:cubicBezTo>
                    <a:pt x="39" y="30"/>
                    <a:pt x="39" y="30"/>
                    <a:pt x="39" y="30"/>
                  </a:cubicBezTo>
                  <a:cubicBezTo>
                    <a:pt x="38" y="32"/>
                    <a:pt x="38" y="32"/>
                    <a:pt x="38" y="32"/>
                  </a:cubicBezTo>
                  <a:cubicBezTo>
                    <a:pt x="37" y="32"/>
                    <a:pt x="37" y="32"/>
                    <a:pt x="37" y="32"/>
                  </a:cubicBezTo>
                  <a:cubicBezTo>
                    <a:pt x="29" y="35"/>
                    <a:pt x="29" y="35"/>
                    <a:pt x="29" y="35"/>
                  </a:cubicBezTo>
                  <a:cubicBezTo>
                    <a:pt x="29" y="35"/>
                    <a:pt x="27" y="36"/>
                    <a:pt x="24" y="37"/>
                  </a:cubicBezTo>
                  <a:cubicBezTo>
                    <a:pt x="24" y="37"/>
                    <a:pt x="24" y="37"/>
                    <a:pt x="24" y="37"/>
                  </a:cubicBezTo>
                  <a:cubicBezTo>
                    <a:pt x="21" y="34"/>
                    <a:pt x="17" y="34"/>
                    <a:pt x="14" y="31"/>
                  </a:cubicBezTo>
                  <a:cubicBezTo>
                    <a:pt x="11" y="28"/>
                    <a:pt x="7" y="22"/>
                    <a:pt x="5" y="15"/>
                  </a:cubicBezTo>
                  <a:cubicBezTo>
                    <a:pt x="4" y="12"/>
                    <a:pt x="2" y="10"/>
                    <a:pt x="0" y="8"/>
                  </a:cubicBezTo>
                  <a:cubicBezTo>
                    <a:pt x="1" y="8"/>
                    <a:pt x="1" y="7"/>
                    <a:pt x="2" y="7"/>
                  </a:cubicBezTo>
                  <a:cubicBezTo>
                    <a:pt x="3" y="5"/>
                    <a:pt x="7" y="4"/>
                    <a:pt x="8" y="4"/>
                  </a:cubicBezTo>
                  <a:cubicBezTo>
                    <a:pt x="9" y="3"/>
                    <a:pt x="13" y="1"/>
                    <a:pt x="15" y="0"/>
                  </a:cubicBezTo>
                  <a:cubicBezTo>
                    <a:pt x="17" y="0"/>
                    <a:pt x="19" y="5"/>
                    <a:pt x="20" y="6"/>
                  </a:cubicBezTo>
                  <a:cubicBezTo>
                    <a:pt x="21" y="8"/>
                    <a:pt x="26" y="8"/>
                    <a:pt x="28" y="8"/>
                  </a:cubicBezTo>
                  <a:cubicBezTo>
                    <a:pt x="29" y="8"/>
                    <a:pt x="32" y="6"/>
                    <a:pt x="33" y="3"/>
                  </a:cubicBezTo>
                  <a:cubicBezTo>
                    <a:pt x="34" y="3"/>
                    <a:pt x="34" y="2"/>
                    <a:pt x="34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69" name="Freeform 72"/>
            <p:cNvSpPr>
              <a:spLocks/>
            </p:cNvSpPr>
            <p:nvPr/>
          </p:nvSpPr>
          <p:spPr bwMode="auto">
            <a:xfrm>
              <a:off x="877" y="3972"/>
              <a:ext cx="89" cy="63"/>
            </a:xfrm>
            <a:custGeom>
              <a:avLst/>
              <a:gdLst>
                <a:gd name="T0" fmla="*/ 0 w 43"/>
                <a:gd name="T1" fmla="*/ 5 h 30"/>
                <a:gd name="T2" fmla="*/ 5 w 43"/>
                <a:gd name="T3" fmla="*/ 3 h 30"/>
                <a:gd name="T4" fmla="*/ 13 w 43"/>
                <a:gd name="T5" fmla="*/ 0 h 30"/>
                <a:gd name="T6" fmla="*/ 16 w 43"/>
                <a:gd name="T7" fmla="*/ 0 h 30"/>
                <a:gd name="T8" fmla="*/ 22 w 43"/>
                <a:gd name="T9" fmla="*/ 1 h 30"/>
                <a:gd name="T10" fmla="*/ 26 w 43"/>
                <a:gd name="T11" fmla="*/ 3 h 30"/>
                <a:gd name="T12" fmla="*/ 32 w 43"/>
                <a:gd name="T13" fmla="*/ 12 h 30"/>
                <a:gd name="T14" fmla="*/ 37 w 43"/>
                <a:gd name="T15" fmla="*/ 11 h 30"/>
                <a:gd name="T16" fmla="*/ 43 w 43"/>
                <a:gd name="T17" fmla="*/ 15 h 30"/>
                <a:gd name="T18" fmla="*/ 43 w 43"/>
                <a:gd name="T19" fmla="*/ 19 h 30"/>
                <a:gd name="T20" fmla="*/ 43 w 43"/>
                <a:gd name="T21" fmla="*/ 20 h 30"/>
                <a:gd name="T22" fmla="*/ 42 w 43"/>
                <a:gd name="T23" fmla="*/ 20 h 30"/>
                <a:gd name="T24" fmla="*/ 38 w 43"/>
                <a:gd name="T25" fmla="*/ 21 h 30"/>
                <a:gd name="T26" fmla="*/ 38 w 43"/>
                <a:gd name="T27" fmla="*/ 27 h 30"/>
                <a:gd name="T28" fmla="*/ 35 w 43"/>
                <a:gd name="T29" fmla="*/ 27 h 30"/>
                <a:gd name="T30" fmla="*/ 29 w 43"/>
                <a:gd name="T31" fmla="*/ 30 h 30"/>
                <a:gd name="T32" fmla="*/ 26 w 43"/>
                <a:gd name="T33" fmla="*/ 28 h 30"/>
                <a:gd name="T34" fmla="*/ 20 w 43"/>
                <a:gd name="T35" fmla="*/ 27 h 30"/>
                <a:gd name="T36" fmla="*/ 12 w 43"/>
                <a:gd name="T37" fmla="*/ 29 h 30"/>
                <a:gd name="T38" fmla="*/ 11 w 43"/>
                <a:gd name="T39" fmla="*/ 26 h 30"/>
                <a:gd name="T40" fmla="*/ 10 w 43"/>
                <a:gd name="T41" fmla="*/ 18 h 30"/>
                <a:gd name="T42" fmla="*/ 0 w 43"/>
                <a:gd name="T43" fmla="*/ 5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43" h="30">
                  <a:moveTo>
                    <a:pt x="0" y="5"/>
                  </a:moveTo>
                  <a:cubicBezTo>
                    <a:pt x="3" y="4"/>
                    <a:pt x="5" y="3"/>
                    <a:pt x="5" y="3"/>
                  </a:cubicBezTo>
                  <a:cubicBezTo>
                    <a:pt x="13" y="0"/>
                    <a:pt x="13" y="0"/>
                    <a:pt x="13" y="0"/>
                  </a:cubicBezTo>
                  <a:cubicBezTo>
                    <a:pt x="16" y="0"/>
                    <a:pt x="16" y="0"/>
                    <a:pt x="16" y="0"/>
                  </a:cubicBezTo>
                  <a:cubicBezTo>
                    <a:pt x="22" y="1"/>
                    <a:pt x="22" y="1"/>
                    <a:pt x="22" y="1"/>
                  </a:cubicBezTo>
                  <a:cubicBezTo>
                    <a:pt x="26" y="3"/>
                    <a:pt x="26" y="3"/>
                    <a:pt x="26" y="3"/>
                  </a:cubicBezTo>
                  <a:cubicBezTo>
                    <a:pt x="32" y="12"/>
                    <a:pt x="32" y="12"/>
                    <a:pt x="32" y="12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43" y="15"/>
                    <a:pt x="43" y="15"/>
                    <a:pt x="43" y="15"/>
                  </a:cubicBezTo>
                  <a:cubicBezTo>
                    <a:pt x="43" y="19"/>
                    <a:pt x="43" y="19"/>
                    <a:pt x="43" y="19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42" y="20"/>
                    <a:pt x="42" y="20"/>
                    <a:pt x="42" y="20"/>
                  </a:cubicBezTo>
                  <a:cubicBezTo>
                    <a:pt x="38" y="21"/>
                    <a:pt x="38" y="21"/>
                    <a:pt x="38" y="21"/>
                  </a:cubicBezTo>
                  <a:cubicBezTo>
                    <a:pt x="38" y="27"/>
                    <a:pt x="38" y="27"/>
                    <a:pt x="38" y="27"/>
                  </a:cubicBezTo>
                  <a:cubicBezTo>
                    <a:pt x="35" y="27"/>
                    <a:pt x="35" y="27"/>
                    <a:pt x="35" y="27"/>
                  </a:cubicBezTo>
                  <a:cubicBezTo>
                    <a:pt x="29" y="30"/>
                    <a:pt x="29" y="30"/>
                    <a:pt x="29" y="30"/>
                  </a:cubicBezTo>
                  <a:cubicBezTo>
                    <a:pt x="26" y="28"/>
                    <a:pt x="26" y="28"/>
                    <a:pt x="26" y="28"/>
                  </a:cubicBezTo>
                  <a:cubicBezTo>
                    <a:pt x="20" y="27"/>
                    <a:pt x="20" y="27"/>
                    <a:pt x="20" y="27"/>
                  </a:cubicBezTo>
                  <a:cubicBezTo>
                    <a:pt x="12" y="29"/>
                    <a:pt x="12" y="29"/>
                    <a:pt x="12" y="29"/>
                  </a:cubicBezTo>
                  <a:cubicBezTo>
                    <a:pt x="12" y="28"/>
                    <a:pt x="11" y="27"/>
                    <a:pt x="11" y="26"/>
                  </a:cubicBezTo>
                  <a:cubicBezTo>
                    <a:pt x="8" y="23"/>
                    <a:pt x="8" y="22"/>
                    <a:pt x="10" y="18"/>
                  </a:cubicBezTo>
                  <a:cubicBezTo>
                    <a:pt x="11" y="13"/>
                    <a:pt x="2" y="9"/>
                    <a:pt x="0" y="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0" name="Freeform 73"/>
            <p:cNvSpPr>
              <a:spLocks/>
            </p:cNvSpPr>
            <p:nvPr/>
          </p:nvSpPr>
          <p:spPr bwMode="auto">
            <a:xfrm>
              <a:off x="902" y="4014"/>
              <a:ext cx="77" cy="62"/>
            </a:xfrm>
            <a:custGeom>
              <a:avLst/>
              <a:gdLst>
                <a:gd name="T0" fmla="*/ 0 w 37"/>
                <a:gd name="T1" fmla="*/ 9 h 30"/>
                <a:gd name="T2" fmla="*/ 8 w 37"/>
                <a:gd name="T3" fmla="*/ 7 h 30"/>
                <a:gd name="T4" fmla="*/ 14 w 37"/>
                <a:gd name="T5" fmla="*/ 8 h 30"/>
                <a:gd name="T6" fmla="*/ 17 w 37"/>
                <a:gd name="T7" fmla="*/ 10 h 30"/>
                <a:gd name="T8" fmla="*/ 23 w 37"/>
                <a:gd name="T9" fmla="*/ 7 h 30"/>
                <a:gd name="T10" fmla="*/ 26 w 37"/>
                <a:gd name="T11" fmla="*/ 7 h 30"/>
                <a:gd name="T12" fmla="*/ 26 w 37"/>
                <a:gd name="T13" fmla="*/ 1 h 30"/>
                <a:gd name="T14" fmla="*/ 30 w 37"/>
                <a:gd name="T15" fmla="*/ 0 h 30"/>
                <a:gd name="T16" fmla="*/ 34 w 37"/>
                <a:gd name="T17" fmla="*/ 2 h 30"/>
                <a:gd name="T18" fmla="*/ 37 w 37"/>
                <a:gd name="T19" fmla="*/ 5 h 30"/>
                <a:gd name="T20" fmla="*/ 37 w 37"/>
                <a:gd name="T21" fmla="*/ 11 h 30"/>
                <a:gd name="T22" fmla="*/ 32 w 37"/>
                <a:gd name="T23" fmla="*/ 12 h 30"/>
                <a:gd name="T24" fmla="*/ 32 w 37"/>
                <a:gd name="T25" fmla="*/ 13 h 30"/>
                <a:gd name="T26" fmla="*/ 27 w 37"/>
                <a:gd name="T27" fmla="*/ 11 h 30"/>
                <a:gd name="T28" fmla="*/ 25 w 37"/>
                <a:gd name="T29" fmla="*/ 17 h 30"/>
                <a:gd name="T30" fmla="*/ 25 w 37"/>
                <a:gd name="T31" fmla="*/ 24 h 30"/>
                <a:gd name="T32" fmla="*/ 23 w 37"/>
                <a:gd name="T33" fmla="*/ 28 h 30"/>
                <a:gd name="T34" fmla="*/ 20 w 37"/>
                <a:gd name="T35" fmla="*/ 30 h 30"/>
                <a:gd name="T36" fmla="*/ 15 w 37"/>
                <a:gd name="T37" fmla="*/ 26 h 30"/>
                <a:gd name="T38" fmla="*/ 3 w 37"/>
                <a:gd name="T39" fmla="*/ 22 h 30"/>
                <a:gd name="T40" fmla="*/ 4 w 37"/>
                <a:gd name="T41" fmla="*/ 15 h 30"/>
                <a:gd name="T42" fmla="*/ 0 w 37"/>
                <a:gd name="T43" fmla="*/ 9 h 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7" h="30">
                  <a:moveTo>
                    <a:pt x="0" y="9"/>
                  </a:moveTo>
                  <a:cubicBezTo>
                    <a:pt x="8" y="7"/>
                    <a:pt x="8" y="7"/>
                    <a:pt x="8" y="7"/>
                  </a:cubicBezTo>
                  <a:cubicBezTo>
                    <a:pt x="14" y="8"/>
                    <a:pt x="14" y="8"/>
                    <a:pt x="14" y="8"/>
                  </a:cubicBezTo>
                  <a:cubicBezTo>
                    <a:pt x="17" y="10"/>
                    <a:pt x="17" y="10"/>
                    <a:pt x="17" y="10"/>
                  </a:cubicBezTo>
                  <a:cubicBezTo>
                    <a:pt x="23" y="7"/>
                    <a:pt x="23" y="7"/>
                    <a:pt x="23" y="7"/>
                  </a:cubicBezTo>
                  <a:cubicBezTo>
                    <a:pt x="26" y="7"/>
                    <a:pt x="26" y="7"/>
                    <a:pt x="26" y="7"/>
                  </a:cubicBezTo>
                  <a:cubicBezTo>
                    <a:pt x="26" y="1"/>
                    <a:pt x="26" y="1"/>
                    <a:pt x="26" y="1"/>
                  </a:cubicBezTo>
                  <a:cubicBezTo>
                    <a:pt x="30" y="0"/>
                    <a:pt x="30" y="0"/>
                    <a:pt x="30" y="0"/>
                  </a:cubicBezTo>
                  <a:cubicBezTo>
                    <a:pt x="34" y="2"/>
                    <a:pt x="34" y="2"/>
                    <a:pt x="34" y="2"/>
                  </a:cubicBezTo>
                  <a:cubicBezTo>
                    <a:pt x="37" y="5"/>
                    <a:pt x="37" y="5"/>
                    <a:pt x="37" y="5"/>
                  </a:cubicBezTo>
                  <a:cubicBezTo>
                    <a:pt x="37" y="11"/>
                    <a:pt x="37" y="11"/>
                    <a:pt x="37" y="11"/>
                  </a:cubicBezTo>
                  <a:cubicBezTo>
                    <a:pt x="35" y="11"/>
                    <a:pt x="32" y="11"/>
                    <a:pt x="32" y="12"/>
                  </a:cubicBezTo>
                  <a:cubicBezTo>
                    <a:pt x="32" y="12"/>
                    <a:pt x="32" y="13"/>
                    <a:pt x="32" y="13"/>
                  </a:cubicBezTo>
                  <a:cubicBezTo>
                    <a:pt x="27" y="11"/>
                    <a:pt x="27" y="11"/>
                    <a:pt x="27" y="11"/>
                  </a:cubicBezTo>
                  <a:cubicBezTo>
                    <a:pt x="27" y="11"/>
                    <a:pt x="25" y="16"/>
                    <a:pt x="25" y="17"/>
                  </a:cubicBezTo>
                  <a:cubicBezTo>
                    <a:pt x="25" y="18"/>
                    <a:pt x="25" y="24"/>
                    <a:pt x="25" y="24"/>
                  </a:cubicBezTo>
                  <a:cubicBezTo>
                    <a:pt x="25" y="24"/>
                    <a:pt x="24" y="28"/>
                    <a:pt x="23" y="28"/>
                  </a:cubicBezTo>
                  <a:cubicBezTo>
                    <a:pt x="23" y="28"/>
                    <a:pt x="21" y="29"/>
                    <a:pt x="20" y="30"/>
                  </a:cubicBezTo>
                  <a:cubicBezTo>
                    <a:pt x="18" y="28"/>
                    <a:pt x="16" y="27"/>
                    <a:pt x="15" y="26"/>
                  </a:cubicBezTo>
                  <a:cubicBezTo>
                    <a:pt x="12" y="24"/>
                    <a:pt x="5" y="25"/>
                    <a:pt x="3" y="22"/>
                  </a:cubicBezTo>
                  <a:cubicBezTo>
                    <a:pt x="2" y="19"/>
                    <a:pt x="3" y="18"/>
                    <a:pt x="4" y="15"/>
                  </a:cubicBezTo>
                  <a:cubicBezTo>
                    <a:pt x="4" y="13"/>
                    <a:pt x="2" y="11"/>
                    <a:pt x="0" y="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1" name="Freeform 74"/>
            <p:cNvSpPr>
              <a:spLocks/>
            </p:cNvSpPr>
            <p:nvPr/>
          </p:nvSpPr>
          <p:spPr bwMode="auto">
            <a:xfrm>
              <a:off x="943" y="4037"/>
              <a:ext cx="40" cy="64"/>
            </a:xfrm>
            <a:custGeom>
              <a:avLst/>
              <a:gdLst>
                <a:gd name="T0" fmla="*/ 12 w 19"/>
                <a:gd name="T1" fmla="*/ 2 h 31"/>
                <a:gd name="T2" fmla="*/ 7 w 19"/>
                <a:gd name="T3" fmla="*/ 0 h 31"/>
                <a:gd name="T4" fmla="*/ 5 w 19"/>
                <a:gd name="T5" fmla="*/ 6 h 31"/>
                <a:gd name="T6" fmla="*/ 5 w 19"/>
                <a:gd name="T7" fmla="*/ 13 h 31"/>
                <a:gd name="T8" fmla="*/ 3 w 19"/>
                <a:gd name="T9" fmla="*/ 17 h 31"/>
                <a:gd name="T10" fmla="*/ 0 w 19"/>
                <a:gd name="T11" fmla="*/ 19 h 31"/>
                <a:gd name="T12" fmla="*/ 1 w 19"/>
                <a:gd name="T13" fmla="*/ 20 h 31"/>
                <a:gd name="T14" fmla="*/ 5 w 19"/>
                <a:gd name="T15" fmla="*/ 31 h 31"/>
                <a:gd name="T16" fmla="*/ 14 w 19"/>
                <a:gd name="T17" fmla="*/ 24 h 31"/>
                <a:gd name="T18" fmla="*/ 19 w 19"/>
                <a:gd name="T19" fmla="*/ 10 h 31"/>
                <a:gd name="T20" fmla="*/ 12 w 19"/>
                <a:gd name="T21" fmla="*/ 2 h 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9" h="31">
                  <a:moveTo>
                    <a:pt x="12" y="2"/>
                  </a:moveTo>
                  <a:cubicBezTo>
                    <a:pt x="7" y="0"/>
                    <a:pt x="7" y="0"/>
                    <a:pt x="7" y="0"/>
                  </a:cubicBezTo>
                  <a:cubicBezTo>
                    <a:pt x="7" y="0"/>
                    <a:pt x="5" y="5"/>
                    <a:pt x="5" y="6"/>
                  </a:cubicBezTo>
                  <a:cubicBezTo>
                    <a:pt x="5" y="7"/>
                    <a:pt x="5" y="13"/>
                    <a:pt x="5" y="13"/>
                  </a:cubicBezTo>
                  <a:cubicBezTo>
                    <a:pt x="5" y="13"/>
                    <a:pt x="4" y="17"/>
                    <a:pt x="3" y="17"/>
                  </a:cubicBezTo>
                  <a:cubicBezTo>
                    <a:pt x="3" y="17"/>
                    <a:pt x="1" y="18"/>
                    <a:pt x="0" y="19"/>
                  </a:cubicBezTo>
                  <a:cubicBezTo>
                    <a:pt x="0" y="19"/>
                    <a:pt x="1" y="20"/>
                    <a:pt x="1" y="20"/>
                  </a:cubicBezTo>
                  <a:cubicBezTo>
                    <a:pt x="2" y="22"/>
                    <a:pt x="4" y="26"/>
                    <a:pt x="5" y="31"/>
                  </a:cubicBezTo>
                  <a:cubicBezTo>
                    <a:pt x="9" y="29"/>
                    <a:pt x="13" y="26"/>
                    <a:pt x="14" y="24"/>
                  </a:cubicBezTo>
                  <a:cubicBezTo>
                    <a:pt x="15" y="19"/>
                    <a:pt x="19" y="10"/>
                    <a:pt x="19" y="10"/>
                  </a:cubicBezTo>
                  <a:cubicBezTo>
                    <a:pt x="19" y="10"/>
                    <a:pt x="13" y="4"/>
                    <a:pt x="12" y="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2" name="Freeform 75"/>
            <p:cNvSpPr>
              <a:spLocks/>
            </p:cNvSpPr>
            <p:nvPr/>
          </p:nvSpPr>
          <p:spPr bwMode="auto">
            <a:xfrm>
              <a:off x="956" y="3995"/>
              <a:ext cx="131" cy="246"/>
            </a:xfrm>
            <a:custGeom>
              <a:avLst/>
              <a:gdLst>
                <a:gd name="T0" fmla="*/ 0 w 63"/>
                <a:gd name="T1" fmla="*/ 65 h 118"/>
                <a:gd name="T2" fmla="*/ 7 w 63"/>
                <a:gd name="T3" fmla="*/ 61 h 118"/>
                <a:gd name="T4" fmla="*/ 17 w 63"/>
                <a:gd name="T5" fmla="*/ 58 h 118"/>
                <a:gd name="T6" fmla="*/ 21 w 63"/>
                <a:gd name="T7" fmla="*/ 55 h 118"/>
                <a:gd name="T8" fmla="*/ 26 w 63"/>
                <a:gd name="T9" fmla="*/ 60 h 118"/>
                <a:gd name="T10" fmla="*/ 29 w 63"/>
                <a:gd name="T11" fmla="*/ 50 h 118"/>
                <a:gd name="T12" fmla="*/ 44 w 63"/>
                <a:gd name="T13" fmla="*/ 40 h 118"/>
                <a:gd name="T14" fmla="*/ 44 w 63"/>
                <a:gd name="T15" fmla="*/ 31 h 118"/>
                <a:gd name="T16" fmla="*/ 37 w 63"/>
                <a:gd name="T17" fmla="*/ 31 h 118"/>
                <a:gd name="T18" fmla="*/ 34 w 63"/>
                <a:gd name="T19" fmla="*/ 27 h 118"/>
                <a:gd name="T20" fmla="*/ 28 w 63"/>
                <a:gd name="T21" fmla="*/ 21 h 118"/>
                <a:gd name="T22" fmla="*/ 29 w 63"/>
                <a:gd name="T23" fmla="*/ 17 h 118"/>
                <a:gd name="T24" fmla="*/ 28 w 63"/>
                <a:gd name="T25" fmla="*/ 11 h 118"/>
                <a:gd name="T26" fmla="*/ 33 w 63"/>
                <a:gd name="T27" fmla="*/ 10 h 118"/>
                <a:gd name="T28" fmla="*/ 35 w 63"/>
                <a:gd name="T29" fmla="*/ 3 h 118"/>
                <a:gd name="T30" fmla="*/ 43 w 63"/>
                <a:gd name="T31" fmla="*/ 4 h 118"/>
                <a:gd name="T32" fmla="*/ 49 w 63"/>
                <a:gd name="T33" fmla="*/ 0 h 118"/>
                <a:gd name="T34" fmla="*/ 60 w 63"/>
                <a:gd name="T35" fmla="*/ 8 h 118"/>
                <a:gd name="T36" fmla="*/ 61 w 63"/>
                <a:gd name="T37" fmla="*/ 14 h 118"/>
                <a:gd name="T38" fmla="*/ 62 w 63"/>
                <a:gd name="T39" fmla="*/ 17 h 118"/>
                <a:gd name="T40" fmla="*/ 60 w 63"/>
                <a:gd name="T41" fmla="*/ 24 h 118"/>
                <a:gd name="T42" fmla="*/ 61 w 63"/>
                <a:gd name="T43" fmla="*/ 43 h 118"/>
                <a:gd name="T44" fmla="*/ 57 w 63"/>
                <a:gd name="T45" fmla="*/ 52 h 118"/>
                <a:gd name="T46" fmla="*/ 49 w 63"/>
                <a:gd name="T47" fmla="*/ 68 h 118"/>
                <a:gd name="T48" fmla="*/ 45 w 63"/>
                <a:gd name="T49" fmla="*/ 83 h 118"/>
                <a:gd name="T50" fmla="*/ 48 w 63"/>
                <a:gd name="T51" fmla="*/ 102 h 118"/>
                <a:gd name="T52" fmla="*/ 49 w 63"/>
                <a:gd name="T53" fmla="*/ 112 h 118"/>
                <a:gd name="T54" fmla="*/ 41 w 63"/>
                <a:gd name="T55" fmla="*/ 113 h 118"/>
                <a:gd name="T56" fmla="*/ 29 w 63"/>
                <a:gd name="T57" fmla="*/ 115 h 118"/>
                <a:gd name="T58" fmla="*/ 18 w 63"/>
                <a:gd name="T59" fmla="*/ 111 h 118"/>
                <a:gd name="T60" fmla="*/ 14 w 63"/>
                <a:gd name="T61" fmla="*/ 97 h 118"/>
                <a:gd name="T62" fmla="*/ 12 w 63"/>
                <a:gd name="T63" fmla="*/ 84 h 118"/>
                <a:gd name="T64" fmla="*/ 2 w 63"/>
                <a:gd name="T65" fmla="*/ 70 h 118"/>
                <a:gd name="T66" fmla="*/ 0 w 63"/>
                <a:gd name="T67" fmla="*/ 65 h 1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3" h="118">
                  <a:moveTo>
                    <a:pt x="0" y="65"/>
                  </a:moveTo>
                  <a:cubicBezTo>
                    <a:pt x="2" y="63"/>
                    <a:pt x="4" y="61"/>
                    <a:pt x="7" y="61"/>
                  </a:cubicBezTo>
                  <a:cubicBezTo>
                    <a:pt x="14" y="60"/>
                    <a:pt x="16" y="58"/>
                    <a:pt x="17" y="58"/>
                  </a:cubicBezTo>
                  <a:cubicBezTo>
                    <a:pt x="17" y="57"/>
                    <a:pt x="21" y="55"/>
                    <a:pt x="21" y="55"/>
                  </a:cubicBezTo>
                  <a:cubicBezTo>
                    <a:pt x="26" y="60"/>
                    <a:pt x="26" y="60"/>
                    <a:pt x="26" y="60"/>
                  </a:cubicBezTo>
                  <a:cubicBezTo>
                    <a:pt x="26" y="60"/>
                    <a:pt x="27" y="54"/>
                    <a:pt x="29" y="50"/>
                  </a:cubicBezTo>
                  <a:cubicBezTo>
                    <a:pt x="32" y="46"/>
                    <a:pt x="44" y="40"/>
                    <a:pt x="44" y="40"/>
                  </a:cubicBezTo>
                  <a:cubicBezTo>
                    <a:pt x="44" y="31"/>
                    <a:pt x="44" y="31"/>
                    <a:pt x="44" y="31"/>
                  </a:cubicBezTo>
                  <a:cubicBezTo>
                    <a:pt x="37" y="31"/>
                    <a:pt x="37" y="31"/>
                    <a:pt x="37" y="31"/>
                  </a:cubicBezTo>
                  <a:cubicBezTo>
                    <a:pt x="37" y="31"/>
                    <a:pt x="36" y="29"/>
                    <a:pt x="34" y="27"/>
                  </a:cubicBezTo>
                  <a:cubicBezTo>
                    <a:pt x="32" y="25"/>
                    <a:pt x="28" y="21"/>
                    <a:pt x="28" y="21"/>
                  </a:cubicBezTo>
                  <a:cubicBezTo>
                    <a:pt x="28" y="21"/>
                    <a:pt x="31" y="19"/>
                    <a:pt x="29" y="17"/>
                  </a:cubicBezTo>
                  <a:cubicBezTo>
                    <a:pt x="28" y="14"/>
                    <a:pt x="27" y="11"/>
                    <a:pt x="28" y="11"/>
                  </a:cubicBezTo>
                  <a:cubicBezTo>
                    <a:pt x="29" y="11"/>
                    <a:pt x="33" y="11"/>
                    <a:pt x="33" y="10"/>
                  </a:cubicBezTo>
                  <a:cubicBezTo>
                    <a:pt x="33" y="8"/>
                    <a:pt x="34" y="3"/>
                    <a:pt x="35" y="3"/>
                  </a:cubicBezTo>
                  <a:cubicBezTo>
                    <a:pt x="37" y="3"/>
                    <a:pt x="40" y="6"/>
                    <a:pt x="43" y="4"/>
                  </a:cubicBezTo>
                  <a:cubicBezTo>
                    <a:pt x="44" y="3"/>
                    <a:pt x="46" y="1"/>
                    <a:pt x="49" y="0"/>
                  </a:cubicBezTo>
                  <a:cubicBezTo>
                    <a:pt x="60" y="8"/>
                    <a:pt x="60" y="8"/>
                    <a:pt x="60" y="8"/>
                  </a:cubicBezTo>
                  <a:cubicBezTo>
                    <a:pt x="61" y="14"/>
                    <a:pt x="61" y="14"/>
                    <a:pt x="61" y="14"/>
                  </a:cubicBezTo>
                  <a:cubicBezTo>
                    <a:pt x="62" y="17"/>
                    <a:pt x="62" y="17"/>
                    <a:pt x="62" y="17"/>
                  </a:cubicBezTo>
                  <a:cubicBezTo>
                    <a:pt x="60" y="19"/>
                    <a:pt x="60" y="20"/>
                    <a:pt x="60" y="24"/>
                  </a:cubicBezTo>
                  <a:cubicBezTo>
                    <a:pt x="61" y="29"/>
                    <a:pt x="62" y="39"/>
                    <a:pt x="61" y="43"/>
                  </a:cubicBezTo>
                  <a:cubicBezTo>
                    <a:pt x="61" y="48"/>
                    <a:pt x="63" y="48"/>
                    <a:pt x="57" y="52"/>
                  </a:cubicBezTo>
                  <a:cubicBezTo>
                    <a:pt x="50" y="56"/>
                    <a:pt x="49" y="63"/>
                    <a:pt x="49" y="68"/>
                  </a:cubicBezTo>
                  <a:cubicBezTo>
                    <a:pt x="49" y="73"/>
                    <a:pt x="45" y="78"/>
                    <a:pt x="45" y="83"/>
                  </a:cubicBezTo>
                  <a:cubicBezTo>
                    <a:pt x="45" y="87"/>
                    <a:pt x="48" y="95"/>
                    <a:pt x="48" y="102"/>
                  </a:cubicBezTo>
                  <a:cubicBezTo>
                    <a:pt x="48" y="106"/>
                    <a:pt x="49" y="109"/>
                    <a:pt x="49" y="112"/>
                  </a:cubicBezTo>
                  <a:cubicBezTo>
                    <a:pt x="46" y="113"/>
                    <a:pt x="43" y="113"/>
                    <a:pt x="41" y="113"/>
                  </a:cubicBezTo>
                  <a:cubicBezTo>
                    <a:pt x="35" y="113"/>
                    <a:pt x="31" y="113"/>
                    <a:pt x="29" y="115"/>
                  </a:cubicBezTo>
                  <a:cubicBezTo>
                    <a:pt x="26" y="118"/>
                    <a:pt x="20" y="114"/>
                    <a:pt x="18" y="111"/>
                  </a:cubicBezTo>
                  <a:cubicBezTo>
                    <a:pt x="16" y="107"/>
                    <a:pt x="14" y="100"/>
                    <a:pt x="14" y="97"/>
                  </a:cubicBezTo>
                  <a:cubicBezTo>
                    <a:pt x="14" y="94"/>
                    <a:pt x="13" y="88"/>
                    <a:pt x="12" y="84"/>
                  </a:cubicBezTo>
                  <a:cubicBezTo>
                    <a:pt x="12" y="80"/>
                    <a:pt x="3" y="74"/>
                    <a:pt x="2" y="70"/>
                  </a:cubicBezTo>
                  <a:cubicBezTo>
                    <a:pt x="1" y="68"/>
                    <a:pt x="0" y="67"/>
                    <a:pt x="0" y="65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3" name="Freeform 76"/>
            <p:cNvSpPr>
              <a:spLocks/>
            </p:cNvSpPr>
            <p:nvPr/>
          </p:nvSpPr>
          <p:spPr bwMode="auto">
            <a:xfrm>
              <a:off x="954" y="4026"/>
              <a:ext cx="94" cy="104"/>
            </a:xfrm>
            <a:custGeom>
              <a:avLst/>
              <a:gdLst>
                <a:gd name="T0" fmla="*/ 0 w 45"/>
                <a:gd name="T1" fmla="*/ 36 h 50"/>
                <a:gd name="T2" fmla="*/ 9 w 45"/>
                <a:gd name="T3" fmla="*/ 29 h 50"/>
                <a:gd name="T4" fmla="*/ 14 w 45"/>
                <a:gd name="T5" fmla="*/ 15 h 50"/>
                <a:gd name="T6" fmla="*/ 7 w 45"/>
                <a:gd name="T7" fmla="*/ 6 h 50"/>
                <a:gd name="T8" fmla="*/ 14 w 45"/>
                <a:gd name="T9" fmla="*/ 5 h 50"/>
                <a:gd name="T10" fmla="*/ 18 w 45"/>
                <a:gd name="T11" fmla="*/ 0 h 50"/>
                <a:gd name="T12" fmla="*/ 24 w 45"/>
                <a:gd name="T13" fmla="*/ 6 h 50"/>
                <a:gd name="T14" fmla="*/ 29 w 45"/>
                <a:gd name="T15" fmla="*/ 6 h 50"/>
                <a:gd name="T16" fmla="*/ 35 w 45"/>
                <a:gd name="T17" fmla="*/ 12 h 50"/>
                <a:gd name="T18" fmla="*/ 38 w 45"/>
                <a:gd name="T19" fmla="*/ 16 h 50"/>
                <a:gd name="T20" fmla="*/ 45 w 45"/>
                <a:gd name="T21" fmla="*/ 16 h 50"/>
                <a:gd name="T22" fmla="*/ 45 w 45"/>
                <a:gd name="T23" fmla="*/ 25 h 50"/>
                <a:gd name="T24" fmla="*/ 30 w 45"/>
                <a:gd name="T25" fmla="*/ 35 h 50"/>
                <a:gd name="T26" fmla="*/ 27 w 45"/>
                <a:gd name="T27" fmla="*/ 45 h 50"/>
                <a:gd name="T28" fmla="*/ 22 w 45"/>
                <a:gd name="T29" fmla="*/ 40 h 50"/>
                <a:gd name="T30" fmla="*/ 18 w 45"/>
                <a:gd name="T31" fmla="*/ 43 h 50"/>
                <a:gd name="T32" fmla="*/ 8 w 45"/>
                <a:gd name="T33" fmla="*/ 46 h 50"/>
                <a:gd name="T34" fmla="*/ 1 w 45"/>
                <a:gd name="T35" fmla="*/ 50 h 50"/>
                <a:gd name="T36" fmla="*/ 1 w 45"/>
                <a:gd name="T37" fmla="*/ 43 h 50"/>
                <a:gd name="T38" fmla="*/ 0 w 45"/>
                <a:gd name="T39" fmla="*/ 36 h 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45" h="50">
                  <a:moveTo>
                    <a:pt x="0" y="36"/>
                  </a:moveTo>
                  <a:cubicBezTo>
                    <a:pt x="4" y="34"/>
                    <a:pt x="8" y="31"/>
                    <a:pt x="9" y="29"/>
                  </a:cubicBezTo>
                  <a:cubicBezTo>
                    <a:pt x="10" y="24"/>
                    <a:pt x="14" y="15"/>
                    <a:pt x="14" y="15"/>
                  </a:cubicBezTo>
                  <a:cubicBezTo>
                    <a:pt x="14" y="15"/>
                    <a:pt x="7" y="8"/>
                    <a:pt x="7" y="6"/>
                  </a:cubicBezTo>
                  <a:cubicBezTo>
                    <a:pt x="7" y="4"/>
                    <a:pt x="13" y="6"/>
                    <a:pt x="14" y="5"/>
                  </a:cubicBezTo>
                  <a:cubicBezTo>
                    <a:pt x="15" y="4"/>
                    <a:pt x="18" y="0"/>
                    <a:pt x="18" y="0"/>
                  </a:cubicBezTo>
                  <a:cubicBezTo>
                    <a:pt x="18" y="0"/>
                    <a:pt x="23" y="6"/>
                    <a:pt x="24" y="6"/>
                  </a:cubicBezTo>
                  <a:cubicBezTo>
                    <a:pt x="24" y="6"/>
                    <a:pt x="26" y="6"/>
                    <a:pt x="29" y="6"/>
                  </a:cubicBezTo>
                  <a:cubicBezTo>
                    <a:pt x="30" y="7"/>
                    <a:pt x="33" y="10"/>
                    <a:pt x="35" y="12"/>
                  </a:cubicBezTo>
                  <a:cubicBezTo>
                    <a:pt x="37" y="14"/>
                    <a:pt x="38" y="16"/>
                    <a:pt x="38" y="16"/>
                  </a:cubicBezTo>
                  <a:cubicBezTo>
                    <a:pt x="45" y="16"/>
                    <a:pt x="45" y="16"/>
                    <a:pt x="45" y="16"/>
                  </a:cubicBezTo>
                  <a:cubicBezTo>
                    <a:pt x="45" y="25"/>
                    <a:pt x="45" y="25"/>
                    <a:pt x="45" y="25"/>
                  </a:cubicBezTo>
                  <a:cubicBezTo>
                    <a:pt x="45" y="25"/>
                    <a:pt x="33" y="31"/>
                    <a:pt x="30" y="35"/>
                  </a:cubicBezTo>
                  <a:cubicBezTo>
                    <a:pt x="28" y="39"/>
                    <a:pt x="27" y="45"/>
                    <a:pt x="27" y="45"/>
                  </a:cubicBezTo>
                  <a:cubicBezTo>
                    <a:pt x="22" y="40"/>
                    <a:pt x="22" y="40"/>
                    <a:pt x="22" y="40"/>
                  </a:cubicBezTo>
                  <a:cubicBezTo>
                    <a:pt x="22" y="40"/>
                    <a:pt x="18" y="42"/>
                    <a:pt x="18" y="43"/>
                  </a:cubicBezTo>
                  <a:cubicBezTo>
                    <a:pt x="17" y="43"/>
                    <a:pt x="15" y="45"/>
                    <a:pt x="8" y="46"/>
                  </a:cubicBezTo>
                  <a:cubicBezTo>
                    <a:pt x="5" y="46"/>
                    <a:pt x="3" y="48"/>
                    <a:pt x="1" y="50"/>
                  </a:cubicBezTo>
                  <a:cubicBezTo>
                    <a:pt x="1" y="48"/>
                    <a:pt x="1" y="46"/>
                    <a:pt x="1" y="43"/>
                  </a:cubicBezTo>
                  <a:cubicBezTo>
                    <a:pt x="1" y="41"/>
                    <a:pt x="1" y="38"/>
                    <a:pt x="0" y="36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4" name="Freeform 77"/>
            <p:cNvSpPr>
              <a:spLocks/>
            </p:cNvSpPr>
            <p:nvPr/>
          </p:nvSpPr>
          <p:spPr bwMode="auto">
            <a:xfrm>
              <a:off x="954" y="3795"/>
              <a:ext cx="231" cy="235"/>
            </a:xfrm>
            <a:custGeom>
              <a:avLst/>
              <a:gdLst>
                <a:gd name="T0" fmla="*/ 86 w 111"/>
                <a:gd name="T1" fmla="*/ 105 h 113"/>
                <a:gd name="T2" fmla="*/ 63 w 111"/>
                <a:gd name="T3" fmla="*/ 113 h 113"/>
                <a:gd name="T4" fmla="*/ 61 w 111"/>
                <a:gd name="T5" fmla="*/ 104 h 113"/>
                <a:gd name="T6" fmla="*/ 49 w 111"/>
                <a:gd name="T7" fmla="*/ 86 h 113"/>
                <a:gd name="T8" fmla="*/ 42 w 111"/>
                <a:gd name="T9" fmla="*/ 70 h 113"/>
                <a:gd name="T10" fmla="*/ 35 w 111"/>
                <a:gd name="T11" fmla="*/ 49 h 113"/>
                <a:gd name="T12" fmla="*/ 24 w 111"/>
                <a:gd name="T13" fmla="*/ 32 h 113"/>
                <a:gd name="T14" fmla="*/ 9 w 111"/>
                <a:gd name="T15" fmla="*/ 25 h 113"/>
                <a:gd name="T16" fmla="*/ 0 w 111"/>
                <a:gd name="T17" fmla="*/ 18 h 113"/>
                <a:gd name="T18" fmla="*/ 10 w 111"/>
                <a:gd name="T19" fmla="*/ 17 h 113"/>
                <a:gd name="T20" fmla="*/ 22 w 111"/>
                <a:gd name="T21" fmla="*/ 13 h 113"/>
                <a:gd name="T22" fmla="*/ 30 w 111"/>
                <a:gd name="T23" fmla="*/ 24 h 113"/>
                <a:gd name="T24" fmla="*/ 43 w 111"/>
                <a:gd name="T25" fmla="*/ 38 h 113"/>
                <a:gd name="T26" fmla="*/ 55 w 111"/>
                <a:gd name="T27" fmla="*/ 31 h 113"/>
                <a:gd name="T28" fmla="*/ 69 w 111"/>
                <a:gd name="T29" fmla="*/ 18 h 113"/>
                <a:gd name="T30" fmla="*/ 60 w 111"/>
                <a:gd name="T31" fmla="*/ 16 h 113"/>
                <a:gd name="T32" fmla="*/ 64 w 111"/>
                <a:gd name="T33" fmla="*/ 5 h 113"/>
                <a:gd name="T34" fmla="*/ 75 w 111"/>
                <a:gd name="T35" fmla="*/ 7 h 113"/>
                <a:gd name="T36" fmla="*/ 81 w 111"/>
                <a:gd name="T37" fmla="*/ 5 h 113"/>
                <a:gd name="T38" fmla="*/ 86 w 111"/>
                <a:gd name="T39" fmla="*/ 1 h 113"/>
                <a:gd name="T40" fmla="*/ 91 w 111"/>
                <a:gd name="T41" fmla="*/ 11 h 113"/>
                <a:gd name="T42" fmla="*/ 99 w 111"/>
                <a:gd name="T43" fmla="*/ 21 h 113"/>
                <a:gd name="T44" fmla="*/ 99 w 111"/>
                <a:gd name="T45" fmla="*/ 30 h 113"/>
                <a:gd name="T46" fmla="*/ 104 w 111"/>
                <a:gd name="T47" fmla="*/ 45 h 113"/>
                <a:gd name="T48" fmla="*/ 110 w 111"/>
                <a:gd name="T49" fmla="*/ 50 h 113"/>
                <a:gd name="T50" fmla="*/ 105 w 111"/>
                <a:gd name="T51" fmla="*/ 59 h 113"/>
                <a:gd name="T52" fmla="*/ 104 w 111"/>
                <a:gd name="T53" fmla="*/ 64 h 113"/>
                <a:gd name="T54" fmla="*/ 104 w 111"/>
                <a:gd name="T55" fmla="*/ 70 h 113"/>
                <a:gd name="T56" fmla="*/ 97 w 111"/>
                <a:gd name="T57" fmla="*/ 73 h 113"/>
                <a:gd name="T58" fmla="*/ 89 w 111"/>
                <a:gd name="T59" fmla="*/ 72 h 113"/>
                <a:gd name="T60" fmla="*/ 91 w 111"/>
                <a:gd name="T61" fmla="*/ 82 h 113"/>
                <a:gd name="T62" fmla="*/ 92 w 111"/>
                <a:gd name="T63" fmla="*/ 99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11" h="113">
                  <a:moveTo>
                    <a:pt x="92" y="99"/>
                  </a:moveTo>
                  <a:cubicBezTo>
                    <a:pt x="88" y="100"/>
                    <a:pt x="86" y="105"/>
                    <a:pt x="86" y="105"/>
                  </a:cubicBezTo>
                  <a:cubicBezTo>
                    <a:pt x="79" y="106"/>
                    <a:pt x="74" y="110"/>
                    <a:pt x="68" y="111"/>
                  </a:cubicBezTo>
                  <a:cubicBezTo>
                    <a:pt x="66" y="112"/>
                    <a:pt x="64" y="112"/>
                    <a:pt x="63" y="113"/>
                  </a:cubicBezTo>
                  <a:cubicBezTo>
                    <a:pt x="62" y="110"/>
                    <a:pt x="62" y="110"/>
                    <a:pt x="62" y="110"/>
                  </a:cubicBezTo>
                  <a:cubicBezTo>
                    <a:pt x="61" y="104"/>
                    <a:pt x="61" y="104"/>
                    <a:pt x="61" y="104"/>
                  </a:cubicBezTo>
                  <a:cubicBezTo>
                    <a:pt x="50" y="95"/>
                    <a:pt x="50" y="95"/>
                    <a:pt x="50" y="95"/>
                  </a:cubicBezTo>
                  <a:cubicBezTo>
                    <a:pt x="50" y="95"/>
                    <a:pt x="50" y="88"/>
                    <a:pt x="49" y="86"/>
                  </a:cubicBezTo>
                  <a:cubicBezTo>
                    <a:pt x="49" y="85"/>
                    <a:pt x="47" y="82"/>
                    <a:pt x="47" y="79"/>
                  </a:cubicBezTo>
                  <a:cubicBezTo>
                    <a:pt x="47" y="76"/>
                    <a:pt x="43" y="75"/>
                    <a:pt x="42" y="70"/>
                  </a:cubicBezTo>
                  <a:cubicBezTo>
                    <a:pt x="41" y="65"/>
                    <a:pt x="34" y="63"/>
                    <a:pt x="34" y="59"/>
                  </a:cubicBezTo>
                  <a:cubicBezTo>
                    <a:pt x="35" y="56"/>
                    <a:pt x="38" y="52"/>
                    <a:pt x="35" y="49"/>
                  </a:cubicBezTo>
                  <a:cubicBezTo>
                    <a:pt x="32" y="45"/>
                    <a:pt x="31" y="48"/>
                    <a:pt x="29" y="42"/>
                  </a:cubicBezTo>
                  <a:cubicBezTo>
                    <a:pt x="27" y="36"/>
                    <a:pt x="27" y="34"/>
                    <a:pt x="24" y="32"/>
                  </a:cubicBezTo>
                  <a:cubicBezTo>
                    <a:pt x="22" y="31"/>
                    <a:pt x="18" y="33"/>
                    <a:pt x="15" y="31"/>
                  </a:cubicBezTo>
                  <a:cubicBezTo>
                    <a:pt x="13" y="28"/>
                    <a:pt x="12" y="25"/>
                    <a:pt x="9" y="25"/>
                  </a:cubicBezTo>
                  <a:cubicBezTo>
                    <a:pt x="6" y="26"/>
                    <a:pt x="5" y="27"/>
                    <a:pt x="3" y="22"/>
                  </a:cubicBezTo>
                  <a:cubicBezTo>
                    <a:pt x="2" y="21"/>
                    <a:pt x="1" y="19"/>
                    <a:pt x="0" y="18"/>
                  </a:cubicBezTo>
                  <a:cubicBezTo>
                    <a:pt x="4" y="16"/>
                    <a:pt x="4" y="16"/>
                    <a:pt x="4" y="16"/>
                  </a:cubicBezTo>
                  <a:cubicBezTo>
                    <a:pt x="4" y="16"/>
                    <a:pt x="7" y="16"/>
                    <a:pt x="10" y="17"/>
                  </a:cubicBezTo>
                  <a:cubicBezTo>
                    <a:pt x="13" y="17"/>
                    <a:pt x="17" y="18"/>
                    <a:pt x="17" y="15"/>
                  </a:cubicBezTo>
                  <a:cubicBezTo>
                    <a:pt x="17" y="13"/>
                    <a:pt x="22" y="10"/>
                    <a:pt x="22" y="13"/>
                  </a:cubicBezTo>
                  <a:cubicBezTo>
                    <a:pt x="22" y="16"/>
                    <a:pt x="22" y="20"/>
                    <a:pt x="23" y="21"/>
                  </a:cubicBezTo>
                  <a:cubicBezTo>
                    <a:pt x="23" y="22"/>
                    <a:pt x="30" y="21"/>
                    <a:pt x="30" y="24"/>
                  </a:cubicBezTo>
                  <a:cubicBezTo>
                    <a:pt x="31" y="27"/>
                    <a:pt x="31" y="34"/>
                    <a:pt x="34" y="36"/>
                  </a:cubicBezTo>
                  <a:cubicBezTo>
                    <a:pt x="37" y="39"/>
                    <a:pt x="39" y="39"/>
                    <a:pt x="43" y="38"/>
                  </a:cubicBezTo>
                  <a:cubicBezTo>
                    <a:pt x="46" y="37"/>
                    <a:pt x="47" y="35"/>
                    <a:pt x="48" y="33"/>
                  </a:cubicBezTo>
                  <a:cubicBezTo>
                    <a:pt x="49" y="31"/>
                    <a:pt x="49" y="30"/>
                    <a:pt x="55" y="31"/>
                  </a:cubicBezTo>
                  <a:cubicBezTo>
                    <a:pt x="61" y="33"/>
                    <a:pt x="62" y="29"/>
                    <a:pt x="65" y="26"/>
                  </a:cubicBezTo>
                  <a:cubicBezTo>
                    <a:pt x="68" y="23"/>
                    <a:pt x="69" y="20"/>
                    <a:pt x="69" y="18"/>
                  </a:cubicBezTo>
                  <a:cubicBezTo>
                    <a:pt x="69" y="15"/>
                    <a:pt x="67" y="16"/>
                    <a:pt x="64" y="17"/>
                  </a:cubicBezTo>
                  <a:cubicBezTo>
                    <a:pt x="61" y="18"/>
                    <a:pt x="59" y="18"/>
                    <a:pt x="60" y="16"/>
                  </a:cubicBezTo>
                  <a:cubicBezTo>
                    <a:pt x="60" y="14"/>
                    <a:pt x="60" y="11"/>
                    <a:pt x="59" y="10"/>
                  </a:cubicBezTo>
                  <a:cubicBezTo>
                    <a:pt x="64" y="5"/>
                    <a:pt x="64" y="5"/>
                    <a:pt x="64" y="5"/>
                  </a:cubicBezTo>
                  <a:cubicBezTo>
                    <a:pt x="68" y="8"/>
                    <a:pt x="68" y="8"/>
                    <a:pt x="68" y="8"/>
                  </a:cubicBezTo>
                  <a:cubicBezTo>
                    <a:pt x="75" y="7"/>
                    <a:pt x="75" y="7"/>
                    <a:pt x="75" y="7"/>
                  </a:cubicBezTo>
                  <a:cubicBezTo>
                    <a:pt x="79" y="10"/>
                    <a:pt x="79" y="10"/>
                    <a:pt x="79" y="10"/>
                  </a:cubicBezTo>
                  <a:cubicBezTo>
                    <a:pt x="81" y="5"/>
                    <a:pt x="81" y="5"/>
                    <a:pt x="81" y="5"/>
                  </a:cubicBezTo>
                  <a:cubicBezTo>
                    <a:pt x="83" y="0"/>
                    <a:pt x="83" y="0"/>
                    <a:pt x="83" y="0"/>
                  </a:cubicBezTo>
                  <a:cubicBezTo>
                    <a:pt x="86" y="1"/>
                    <a:pt x="86" y="1"/>
                    <a:pt x="86" y="1"/>
                  </a:cubicBezTo>
                  <a:cubicBezTo>
                    <a:pt x="86" y="8"/>
                    <a:pt x="86" y="8"/>
                    <a:pt x="86" y="8"/>
                  </a:cubicBezTo>
                  <a:cubicBezTo>
                    <a:pt x="91" y="11"/>
                    <a:pt x="91" y="11"/>
                    <a:pt x="91" y="11"/>
                  </a:cubicBezTo>
                  <a:cubicBezTo>
                    <a:pt x="96" y="12"/>
                    <a:pt x="96" y="12"/>
                    <a:pt x="96" y="12"/>
                  </a:cubicBezTo>
                  <a:cubicBezTo>
                    <a:pt x="99" y="21"/>
                    <a:pt x="99" y="21"/>
                    <a:pt x="99" y="21"/>
                  </a:cubicBezTo>
                  <a:cubicBezTo>
                    <a:pt x="102" y="23"/>
                    <a:pt x="102" y="23"/>
                    <a:pt x="102" y="23"/>
                  </a:cubicBezTo>
                  <a:cubicBezTo>
                    <a:pt x="99" y="30"/>
                    <a:pt x="99" y="30"/>
                    <a:pt x="99" y="30"/>
                  </a:cubicBezTo>
                  <a:cubicBezTo>
                    <a:pt x="100" y="39"/>
                    <a:pt x="100" y="39"/>
                    <a:pt x="100" y="39"/>
                  </a:cubicBezTo>
                  <a:cubicBezTo>
                    <a:pt x="104" y="45"/>
                    <a:pt x="104" y="45"/>
                    <a:pt x="104" y="45"/>
                  </a:cubicBezTo>
                  <a:cubicBezTo>
                    <a:pt x="111" y="44"/>
                    <a:pt x="111" y="44"/>
                    <a:pt x="111" y="44"/>
                  </a:cubicBezTo>
                  <a:cubicBezTo>
                    <a:pt x="110" y="50"/>
                    <a:pt x="110" y="50"/>
                    <a:pt x="110" y="50"/>
                  </a:cubicBezTo>
                  <a:cubicBezTo>
                    <a:pt x="106" y="54"/>
                    <a:pt x="106" y="54"/>
                    <a:pt x="106" y="54"/>
                  </a:cubicBezTo>
                  <a:cubicBezTo>
                    <a:pt x="105" y="59"/>
                    <a:pt x="105" y="59"/>
                    <a:pt x="105" y="59"/>
                  </a:cubicBezTo>
                  <a:cubicBezTo>
                    <a:pt x="104" y="62"/>
                    <a:pt x="104" y="62"/>
                    <a:pt x="104" y="62"/>
                  </a:cubicBezTo>
                  <a:cubicBezTo>
                    <a:pt x="104" y="64"/>
                    <a:pt x="104" y="64"/>
                    <a:pt x="104" y="64"/>
                  </a:cubicBezTo>
                  <a:cubicBezTo>
                    <a:pt x="106" y="66"/>
                    <a:pt x="106" y="66"/>
                    <a:pt x="106" y="66"/>
                  </a:cubicBezTo>
                  <a:cubicBezTo>
                    <a:pt x="104" y="70"/>
                    <a:pt x="104" y="70"/>
                    <a:pt x="104" y="70"/>
                  </a:cubicBezTo>
                  <a:cubicBezTo>
                    <a:pt x="97" y="71"/>
                    <a:pt x="97" y="71"/>
                    <a:pt x="97" y="71"/>
                  </a:cubicBezTo>
                  <a:cubicBezTo>
                    <a:pt x="97" y="73"/>
                    <a:pt x="97" y="73"/>
                    <a:pt x="97" y="73"/>
                  </a:cubicBezTo>
                  <a:cubicBezTo>
                    <a:pt x="92" y="71"/>
                    <a:pt x="92" y="71"/>
                    <a:pt x="92" y="71"/>
                  </a:cubicBezTo>
                  <a:cubicBezTo>
                    <a:pt x="89" y="72"/>
                    <a:pt x="89" y="72"/>
                    <a:pt x="89" y="72"/>
                  </a:cubicBezTo>
                  <a:cubicBezTo>
                    <a:pt x="88" y="76"/>
                    <a:pt x="88" y="76"/>
                    <a:pt x="88" y="76"/>
                  </a:cubicBezTo>
                  <a:cubicBezTo>
                    <a:pt x="91" y="82"/>
                    <a:pt x="91" y="82"/>
                    <a:pt x="91" y="82"/>
                  </a:cubicBezTo>
                  <a:cubicBezTo>
                    <a:pt x="92" y="86"/>
                    <a:pt x="92" y="86"/>
                    <a:pt x="92" y="86"/>
                  </a:cubicBezTo>
                  <a:lnTo>
                    <a:pt x="92" y="9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5" name="Freeform 78"/>
            <p:cNvSpPr>
              <a:spLocks/>
            </p:cNvSpPr>
            <p:nvPr/>
          </p:nvSpPr>
          <p:spPr bwMode="auto">
            <a:xfrm>
              <a:off x="812" y="3801"/>
              <a:ext cx="65" cy="100"/>
            </a:xfrm>
            <a:custGeom>
              <a:avLst/>
              <a:gdLst>
                <a:gd name="T0" fmla="*/ 4 w 31"/>
                <a:gd name="T1" fmla="*/ 0 h 48"/>
                <a:gd name="T2" fmla="*/ 5 w 31"/>
                <a:gd name="T3" fmla="*/ 9 h 48"/>
                <a:gd name="T4" fmla="*/ 12 w 31"/>
                <a:gd name="T5" fmla="*/ 14 h 48"/>
                <a:gd name="T6" fmla="*/ 20 w 31"/>
                <a:gd name="T7" fmla="*/ 18 h 48"/>
                <a:gd name="T8" fmla="*/ 14 w 31"/>
                <a:gd name="T9" fmla="*/ 23 h 48"/>
                <a:gd name="T10" fmla="*/ 12 w 31"/>
                <a:gd name="T11" fmla="*/ 31 h 48"/>
                <a:gd name="T12" fmla="*/ 10 w 31"/>
                <a:gd name="T13" fmla="*/ 37 h 48"/>
                <a:gd name="T14" fmla="*/ 0 w 31"/>
                <a:gd name="T15" fmla="*/ 38 h 48"/>
                <a:gd name="T16" fmla="*/ 6 w 31"/>
                <a:gd name="T17" fmla="*/ 48 h 48"/>
                <a:gd name="T18" fmla="*/ 15 w 31"/>
                <a:gd name="T19" fmla="*/ 41 h 48"/>
                <a:gd name="T20" fmla="*/ 26 w 31"/>
                <a:gd name="T21" fmla="*/ 32 h 48"/>
                <a:gd name="T22" fmla="*/ 30 w 31"/>
                <a:gd name="T23" fmla="*/ 26 h 48"/>
                <a:gd name="T24" fmla="*/ 26 w 31"/>
                <a:gd name="T25" fmla="*/ 14 h 48"/>
                <a:gd name="T26" fmla="*/ 19 w 31"/>
                <a:gd name="T27" fmla="*/ 7 h 48"/>
                <a:gd name="T28" fmla="*/ 10 w 31"/>
                <a:gd name="T29" fmla="*/ 2 h 48"/>
                <a:gd name="T30" fmla="*/ 4 w 31"/>
                <a:gd name="T31" fmla="*/ 0 h 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1" h="48">
                  <a:moveTo>
                    <a:pt x="4" y="0"/>
                  </a:moveTo>
                  <a:cubicBezTo>
                    <a:pt x="3" y="6"/>
                    <a:pt x="4" y="7"/>
                    <a:pt x="5" y="9"/>
                  </a:cubicBezTo>
                  <a:cubicBezTo>
                    <a:pt x="6" y="12"/>
                    <a:pt x="8" y="13"/>
                    <a:pt x="12" y="14"/>
                  </a:cubicBezTo>
                  <a:cubicBezTo>
                    <a:pt x="16" y="15"/>
                    <a:pt x="21" y="14"/>
                    <a:pt x="20" y="18"/>
                  </a:cubicBezTo>
                  <a:cubicBezTo>
                    <a:pt x="19" y="22"/>
                    <a:pt x="17" y="20"/>
                    <a:pt x="14" y="23"/>
                  </a:cubicBezTo>
                  <a:cubicBezTo>
                    <a:pt x="12" y="26"/>
                    <a:pt x="12" y="30"/>
                    <a:pt x="12" y="31"/>
                  </a:cubicBezTo>
                  <a:cubicBezTo>
                    <a:pt x="13" y="32"/>
                    <a:pt x="15" y="37"/>
                    <a:pt x="10" y="37"/>
                  </a:cubicBezTo>
                  <a:cubicBezTo>
                    <a:pt x="5" y="37"/>
                    <a:pt x="0" y="35"/>
                    <a:pt x="0" y="38"/>
                  </a:cubicBezTo>
                  <a:cubicBezTo>
                    <a:pt x="0" y="40"/>
                    <a:pt x="6" y="48"/>
                    <a:pt x="6" y="48"/>
                  </a:cubicBezTo>
                  <a:cubicBezTo>
                    <a:pt x="6" y="48"/>
                    <a:pt x="13" y="45"/>
                    <a:pt x="15" y="41"/>
                  </a:cubicBezTo>
                  <a:cubicBezTo>
                    <a:pt x="17" y="36"/>
                    <a:pt x="25" y="28"/>
                    <a:pt x="26" y="32"/>
                  </a:cubicBezTo>
                  <a:cubicBezTo>
                    <a:pt x="27" y="35"/>
                    <a:pt x="30" y="31"/>
                    <a:pt x="30" y="26"/>
                  </a:cubicBezTo>
                  <a:cubicBezTo>
                    <a:pt x="31" y="20"/>
                    <a:pt x="31" y="19"/>
                    <a:pt x="26" y="14"/>
                  </a:cubicBezTo>
                  <a:cubicBezTo>
                    <a:pt x="21" y="9"/>
                    <a:pt x="25" y="8"/>
                    <a:pt x="19" y="7"/>
                  </a:cubicBezTo>
                  <a:cubicBezTo>
                    <a:pt x="14" y="6"/>
                    <a:pt x="10" y="4"/>
                    <a:pt x="10" y="2"/>
                  </a:cubicBezTo>
                  <a:cubicBezTo>
                    <a:pt x="10" y="0"/>
                    <a:pt x="4" y="0"/>
                    <a:pt x="4" y="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6" name="Freeform 79"/>
            <p:cNvSpPr>
              <a:spLocks/>
            </p:cNvSpPr>
            <p:nvPr/>
          </p:nvSpPr>
          <p:spPr bwMode="auto">
            <a:xfrm>
              <a:off x="1615" y="3584"/>
              <a:ext cx="241" cy="319"/>
            </a:xfrm>
            <a:custGeom>
              <a:avLst/>
              <a:gdLst>
                <a:gd name="T0" fmla="*/ 100 w 116"/>
                <a:gd name="T1" fmla="*/ 37 h 153"/>
                <a:gd name="T2" fmla="*/ 110 w 116"/>
                <a:gd name="T3" fmla="*/ 45 h 153"/>
                <a:gd name="T4" fmla="*/ 116 w 116"/>
                <a:gd name="T5" fmla="*/ 49 h 153"/>
                <a:gd name="T6" fmla="*/ 110 w 116"/>
                <a:gd name="T7" fmla="*/ 62 h 153"/>
                <a:gd name="T8" fmla="*/ 99 w 116"/>
                <a:gd name="T9" fmla="*/ 69 h 153"/>
                <a:gd name="T10" fmla="*/ 92 w 116"/>
                <a:gd name="T11" fmla="*/ 61 h 153"/>
                <a:gd name="T12" fmla="*/ 80 w 116"/>
                <a:gd name="T13" fmla="*/ 53 h 153"/>
                <a:gd name="T14" fmla="*/ 70 w 116"/>
                <a:gd name="T15" fmla="*/ 60 h 153"/>
                <a:gd name="T16" fmla="*/ 74 w 116"/>
                <a:gd name="T17" fmla="*/ 77 h 153"/>
                <a:gd name="T18" fmla="*/ 84 w 116"/>
                <a:gd name="T19" fmla="*/ 85 h 153"/>
                <a:gd name="T20" fmla="*/ 91 w 116"/>
                <a:gd name="T21" fmla="*/ 83 h 153"/>
                <a:gd name="T22" fmla="*/ 101 w 116"/>
                <a:gd name="T23" fmla="*/ 88 h 153"/>
                <a:gd name="T24" fmla="*/ 102 w 116"/>
                <a:gd name="T25" fmla="*/ 100 h 153"/>
                <a:gd name="T26" fmla="*/ 94 w 116"/>
                <a:gd name="T27" fmla="*/ 95 h 153"/>
                <a:gd name="T28" fmla="*/ 86 w 116"/>
                <a:gd name="T29" fmla="*/ 100 h 153"/>
                <a:gd name="T30" fmla="*/ 78 w 116"/>
                <a:gd name="T31" fmla="*/ 113 h 153"/>
                <a:gd name="T32" fmla="*/ 73 w 116"/>
                <a:gd name="T33" fmla="*/ 123 h 153"/>
                <a:gd name="T34" fmla="*/ 67 w 116"/>
                <a:gd name="T35" fmla="*/ 131 h 153"/>
                <a:gd name="T36" fmla="*/ 59 w 116"/>
                <a:gd name="T37" fmla="*/ 141 h 153"/>
                <a:gd name="T38" fmla="*/ 48 w 116"/>
                <a:gd name="T39" fmla="*/ 153 h 153"/>
                <a:gd name="T40" fmla="*/ 33 w 116"/>
                <a:gd name="T41" fmla="*/ 149 h 153"/>
                <a:gd name="T42" fmla="*/ 23 w 116"/>
                <a:gd name="T43" fmla="*/ 143 h 153"/>
                <a:gd name="T44" fmla="*/ 21 w 116"/>
                <a:gd name="T45" fmla="*/ 135 h 153"/>
                <a:gd name="T46" fmla="*/ 19 w 116"/>
                <a:gd name="T47" fmla="*/ 128 h 153"/>
                <a:gd name="T48" fmla="*/ 27 w 116"/>
                <a:gd name="T49" fmla="*/ 121 h 153"/>
                <a:gd name="T50" fmla="*/ 21 w 116"/>
                <a:gd name="T51" fmla="*/ 115 h 153"/>
                <a:gd name="T52" fmla="*/ 12 w 116"/>
                <a:gd name="T53" fmla="*/ 114 h 153"/>
                <a:gd name="T54" fmla="*/ 15 w 116"/>
                <a:gd name="T55" fmla="*/ 103 h 153"/>
                <a:gd name="T56" fmla="*/ 13 w 116"/>
                <a:gd name="T57" fmla="*/ 88 h 153"/>
                <a:gd name="T58" fmla="*/ 1 w 116"/>
                <a:gd name="T59" fmla="*/ 73 h 153"/>
                <a:gd name="T60" fmla="*/ 4 w 116"/>
                <a:gd name="T61" fmla="*/ 66 h 153"/>
                <a:gd name="T62" fmla="*/ 0 w 116"/>
                <a:gd name="T63" fmla="*/ 52 h 153"/>
                <a:gd name="T64" fmla="*/ 6 w 116"/>
                <a:gd name="T65" fmla="*/ 41 h 153"/>
                <a:gd name="T66" fmla="*/ 17 w 116"/>
                <a:gd name="T67" fmla="*/ 35 h 153"/>
                <a:gd name="T68" fmla="*/ 24 w 116"/>
                <a:gd name="T69" fmla="*/ 24 h 153"/>
                <a:gd name="T70" fmla="*/ 36 w 116"/>
                <a:gd name="T71" fmla="*/ 17 h 153"/>
                <a:gd name="T72" fmla="*/ 33 w 116"/>
                <a:gd name="T73" fmla="*/ 9 h 153"/>
                <a:gd name="T74" fmla="*/ 56 w 116"/>
                <a:gd name="T75" fmla="*/ 0 h 153"/>
                <a:gd name="T76" fmla="*/ 63 w 116"/>
                <a:gd name="T77" fmla="*/ 10 h 153"/>
                <a:gd name="T78" fmla="*/ 72 w 116"/>
                <a:gd name="T79" fmla="*/ 16 h 153"/>
                <a:gd name="T80" fmla="*/ 81 w 116"/>
                <a:gd name="T81" fmla="*/ 26 h 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16" h="153">
                  <a:moveTo>
                    <a:pt x="90" y="27"/>
                  </a:moveTo>
                  <a:cubicBezTo>
                    <a:pt x="100" y="37"/>
                    <a:pt x="100" y="37"/>
                    <a:pt x="100" y="37"/>
                  </a:cubicBezTo>
                  <a:cubicBezTo>
                    <a:pt x="107" y="38"/>
                    <a:pt x="107" y="38"/>
                    <a:pt x="107" y="38"/>
                  </a:cubicBezTo>
                  <a:cubicBezTo>
                    <a:pt x="110" y="45"/>
                    <a:pt x="110" y="45"/>
                    <a:pt x="110" y="45"/>
                  </a:cubicBezTo>
                  <a:cubicBezTo>
                    <a:pt x="116" y="39"/>
                    <a:pt x="116" y="39"/>
                    <a:pt x="116" y="39"/>
                  </a:cubicBezTo>
                  <a:cubicBezTo>
                    <a:pt x="116" y="49"/>
                    <a:pt x="116" y="49"/>
                    <a:pt x="116" y="49"/>
                  </a:cubicBezTo>
                  <a:cubicBezTo>
                    <a:pt x="116" y="49"/>
                    <a:pt x="113" y="55"/>
                    <a:pt x="112" y="56"/>
                  </a:cubicBezTo>
                  <a:cubicBezTo>
                    <a:pt x="112" y="56"/>
                    <a:pt x="110" y="62"/>
                    <a:pt x="110" y="62"/>
                  </a:cubicBezTo>
                  <a:cubicBezTo>
                    <a:pt x="102" y="64"/>
                    <a:pt x="102" y="64"/>
                    <a:pt x="102" y="64"/>
                  </a:cubicBezTo>
                  <a:cubicBezTo>
                    <a:pt x="99" y="69"/>
                    <a:pt x="99" y="69"/>
                    <a:pt x="99" y="69"/>
                  </a:cubicBezTo>
                  <a:cubicBezTo>
                    <a:pt x="92" y="67"/>
                    <a:pt x="92" y="67"/>
                    <a:pt x="92" y="67"/>
                  </a:cubicBezTo>
                  <a:cubicBezTo>
                    <a:pt x="92" y="61"/>
                    <a:pt x="92" y="61"/>
                    <a:pt x="92" y="61"/>
                  </a:cubicBezTo>
                  <a:cubicBezTo>
                    <a:pt x="86" y="57"/>
                    <a:pt x="86" y="57"/>
                    <a:pt x="86" y="57"/>
                  </a:cubicBezTo>
                  <a:cubicBezTo>
                    <a:pt x="80" y="53"/>
                    <a:pt x="80" y="53"/>
                    <a:pt x="80" y="53"/>
                  </a:cubicBezTo>
                  <a:cubicBezTo>
                    <a:pt x="74" y="55"/>
                    <a:pt x="74" y="55"/>
                    <a:pt x="74" y="55"/>
                  </a:cubicBezTo>
                  <a:cubicBezTo>
                    <a:pt x="70" y="60"/>
                    <a:pt x="70" y="60"/>
                    <a:pt x="70" y="60"/>
                  </a:cubicBezTo>
                  <a:cubicBezTo>
                    <a:pt x="74" y="69"/>
                    <a:pt x="74" y="69"/>
                    <a:pt x="74" y="69"/>
                  </a:cubicBezTo>
                  <a:cubicBezTo>
                    <a:pt x="74" y="77"/>
                    <a:pt x="74" y="77"/>
                    <a:pt x="74" y="77"/>
                  </a:cubicBezTo>
                  <a:cubicBezTo>
                    <a:pt x="78" y="83"/>
                    <a:pt x="78" y="83"/>
                    <a:pt x="78" y="83"/>
                  </a:cubicBezTo>
                  <a:cubicBezTo>
                    <a:pt x="84" y="85"/>
                    <a:pt x="84" y="85"/>
                    <a:pt x="84" y="85"/>
                  </a:cubicBezTo>
                  <a:cubicBezTo>
                    <a:pt x="89" y="85"/>
                    <a:pt x="89" y="85"/>
                    <a:pt x="89" y="85"/>
                  </a:cubicBezTo>
                  <a:cubicBezTo>
                    <a:pt x="91" y="83"/>
                    <a:pt x="91" y="83"/>
                    <a:pt x="91" y="83"/>
                  </a:cubicBezTo>
                  <a:cubicBezTo>
                    <a:pt x="98" y="84"/>
                    <a:pt x="98" y="84"/>
                    <a:pt x="98" y="84"/>
                  </a:cubicBezTo>
                  <a:cubicBezTo>
                    <a:pt x="101" y="88"/>
                    <a:pt x="101" y="88"/>
                    <a:pt x="101" y="88"/>
                  </a:cubicBezTo>
                  <a:cubicBezTo>
                    <a:pt x="103" y="94"/>
                    <a:pt x="103" y="94"/>
                    <a:pt x="103" y="94"/>
                  </a:cubicBezTo>
                  <a:cubicBezTo>
                    <a:pt x="102" y="100"/>
                    <a:pt x="102" y="100"/>
                    <a:pt x="102" y="100"/>
                  </a:cubicBezTo>
                  <a:cubicBezTo>
                    <a:pt x="97" y="99"/>
                    <a:pt x="97" y="99"/>
                    <a:pt x="97" y="99"/>
                  </a:cubicBezTo>
                  <a:cubicBezTo>
                    <a:pt x="94" y="95"/>
                    <a:pt x="94" y="95"/>
                    <a:pt x="94" y="95"/>
                  </a:cubicBezTo>
                  <a:cubicBezTo>
                    <a:pt x="89" y="96"/>
                    <a:pt x="89" y="96"/>
                    <a:pt x="89" y="96"/>
                  </a:cubicBezTo>
                  <a:cubicBezTo>
                    <a:pt x="86" y="100"/>
                    <a:pt x="86" y="100"/>
                    <a:pt x="86" y="100"/>
                  </a:cubicBezTo>
                  <a:cubicBezTo>
                    <a:pt x="79" y="106"/>
                    <a:pt x="79" y="106"/>
                    <a:pt x="79" y="106"/>
                  </a:cubicBezTo>
                  <a:cubicBezTo>
                    <a:pt x="78" y="113"/>
                    <a:pt x="78" y="113"/>
                    <a:pt x="78" y="113"/>
                  </a:cubicBezTo>
                  <a:cubicBezTo>
                    <a:pt x="73" y="119"/>
                    <a:pt x="73" y="119"/>
                    <a:pt x="73" y="119"/>
                  </a:cubicBezTo>
                  <a:cubicBezTo>
                    <a:pt x="73" y="123"/>
                    <a:pt x="73" y="123"/>
                    <a:pt x="73" y="123"/>
                  </a:cubicBezTo>
                  <a:cubicBezTo>
                    <a:pt x="70" y="123"/>
                    <a:pt x="70" y="123"/>
                    <a:pt x="70" y="123"/>
                  </a:cubicBezTo>
                  <a:cubicBezTo>
                    <a:pt x="67" y="131"/>
                    <a:pt x="67" y="131"/>
                    <a:pt x="67" y="131"/>
                  </a:cubicBezTo>
                  <a:cubicBezTo>
                    <a:pt x="67" y="131"/>
                    <a:pt x="63" y="137"/>
                    <a:pt x="62" y="137"/>
                  </a:cubicBezTo>
                  <a:cubicBezTo>
                    <a:pt x="62" y="138"/>
                    <a:pt x="60" y="140"/>
                    <a:pt x="59" y="141"/>
                  </a:cubicBezTo>
                  <a:cubicBezTo>
                    <a:pt x="58" y="141"/>
                    <a:pt x="58" y="141"/>
                    <a:pt x="58" y="141"/>
                  </a:cubicBezTo>
                  <a:cubicBezTo>
                    <a:pt x="48" y="153"/>
                    <a:pt x="48" y="153"/>
                    <a:pt x="48" y="153"/>
                  </a:cubicBezTo>
                  <a:cubicBezTo>
                    <a:pt x="38" y="145"/>
                    <a:pt x="38" y="145"/>
                    <a:pt x="38" y="145"/>
                  </a:cubicBezTo>
                  <a:cubicBezTo>
                    <a:pt x="33" y="149"/>
                    <a:pt x="33" y="149"/>
                    <a:pt x="33" y="149"/>
                  </a:cubicBezTo>
                  <a:cubicBezTo>
                    <a:pt x="25" y="145"/>
                    <a:pt x="25" y="145"/>
                    <a:pt x="25" y="145"/>
                  </a:cubicBezTo>
                  <a:cubicBezTo>
                    <a:pt x="23" y="143"/>
                    <a:pt x="23" y="143"/>
                    <a:pt x="23" y="143"/>
                  </a:cubicBezTo>
                  <a:cubicBezTo>
                    <a:pt x="21" y="141"/>
                    <a:pt x="21" y="141"/>
                    <a:pt x="21" y="141"/>
                  </a:cubicBezTo>
                  <a:cubicBezTo>
                    <a:pt x="21" y="135"/>
                    <a:pt x="21" y="135"/>
                    <a:pt x="21" y="135"/>
                  </a:cubicBezTo>
                  <a:cubicBezTo>
                    <a:pt x="21" y="135"/>
                    <a:pt x="25" y="131"/>
                    <a:pt x="25" y="130"/>
                  </a:cubicBezTo>
                  <a:cubicBezTo>
                    <a:pt x="26" y="129"/>
                    <a:pt x="19" y="128"/>
                    <a:pt x="19" y="128"/>
                  </a:cubicBezTo>
                  <a:cubicBezTo>
                    <a:pt x="20" y="124"/>
                    <a:pt x="20" y="124"/>
                    <a:pt x="20" y="124"/>
                  </a:cubicBezTo>
                  <a:cubicBezTo>
                    <a:pt x="27" y="121"/>
                    <a:pt x="27" y="121"/>
                    <a:pt x="27" y="121"/>
                  </a:cubicBezTo>
                  <a:cubicBezTo>
                    <a:pt x="27" y="115"/>
                    <a:pt x="27" y="115"/>
                    <a:pt x="27" y="115"/>
                  </a:cubicBezTo>
                  <a:cubicBezTo>
                    <a:pt x="21" y="115"/>
                    <a:pt x="21" y="115"/>
                    <a:pt x="21" y="115"/>
                  </a:cubicBezTo>
                  <a:cubicBezTo>
                    <a:pt x="17" y="117"/>
                    <a:pt x="17" y="117"/>
                    <a:pt x="17" y="117"/>
                  </a:cubicBezTo>
                  <a:cubicBezTo>
                    <a:pt x="12" y="114"/>
                    <a:pt x="12" y="114"/>
                    <a:pt x="12" y="114"/>
                  </a:cubicBezTo>
                  <a:cubicBezTo>
                    <a:pt x="12" y="109"/>
                    <a:pt x="12" y="109"/>
                    <a:pt x="12" y="109"/>
                  </a:cubicBezTo>
                  <a:cubicBezTo>
                    <a:pt x="15" y="103"/>
                    <a:pt x="15" y="103"/>
                    <a:pt x="15" y="103"/>
                  </a:cubicBezTo>
                  <a:cubicBezTo>
                    <a:pt x="12" y="97"/>
                    <a:pt x="12" y="97"/>
                    <a:pt x="12" y="97"/>
                  </a:cubicBezTo>
                  <a:cubicBezTo>
                    <a:pt x="13" y="88"/>
                    <a:pt x="13" y="88"/>
                    <a:pt x="13" y="88"/>
                  </a:cubicBezTo>
                  <a:cubicBezTo>
                    <a:pt x="9" y="80"/>
                    <a:pt x="9" y="80"/>
                    <a:pt x="9" y="80"/>
                  </a:cubicBezTo>
                  <a:cubicBezTo>
                    <a:pt x="1" y="73"/>
                    <a:pt x="1" y="73"/>
                    <a:pt x="1" y="73"/>
                  </a:cubicBezTo>
                  <a:cubicBezTo>
                    <a:pt x="1" y="69"/>
                    <a:pt x="1" y="69"/>
                    <a:pt x="1" y="69"/>
                  </a:cubicBezTo>
                  <a:cubicBezTo>
                    <a:pt x="4" y="66"/>
                    <a:pt x="4" y="66"/>
                    <a:pt x="4" y="66"/>
                  </a:cubicBezTo>
                  <a:cubicBezTo>
                    <a:pt x="1" y="62"/>
                    <a:pt x="1" y="62"/>
                    <a:pt x="1" y="62"/>
                  </a:cubicBezTo>
                  <a:cubicBezTo>
                    <a:pt x="0" y="52"/>
                    <a:pt x="0" y="52"/>
                    <a:pt x="0" y="52"/>
                  </a:cubicBezTo>
                  <a:cubicBezTo>
                    <a:pt x="6" y="46"/>
                    <a:pt x="6" y="46"/>
                    <a:pt x="6" y="46"/>
                  </a:cubicBezTo>
                  <a:cubicBezTo>
                    <a:pt x="6" y="41"/>
                    <a:pt x="6" y="41"/>
                    <a:pt x="6" y="41"/>
                  </a:cubicBezTo>
                  <a:cubicBezTo>
                    <a:pt x="11" y="40"/>
                    <a:pt x="11" y="40"/>
                    <a:pt x="11" y="40"/>
                  </a:cubicBezTo>
                  <a:cubicBezTo>
                    <a:pt x="17" y="35"/>
                    <a:pt x="17" y="35"/>
                    <a:pt x="17" y="35"/>
                  </a:cubicBezTo>
                  <a:cubicBezTo>
                    <a:pt x="14" y="24"/>
                    <a:pt x="14" y="24"/>
                    <a:pt x="14" y="24"/>
                  </a:cubicBezTo>
                  <a:cubicBezTo>
                    <a:pt x="24" y="24"/>
                    <a:pt x="24" y="24"/>
                    <a:pt x="24" y="24"/>
                  </a:cubicBezTo>
                  <a:cubicBezTo>
                    <a:pt x="30" y="22"/>
                    <a:pt x="30" y="22"/>
                    <a:pt x="30" y="22"/>
                  </a:cubicBezTo>
                  <a:cubicBezTo>
                    <a:pt x="36" y="17"/>
                    <a:pt x="36" y="17"/>
                    <a:pt x="36" y="17"/>
                  </a:cubicBezTo>
                  <a:cubicBezTo>
                    <a:pt x="35" y="12"/>
                    <a:pt x="35" y="12"/>
                    <a:pt x="35" y="12"/>
                  </a:cubicBezTo>
                  <a:cubicBezTo>
                    <a:pt x="33" y="9"/>
                    <a:pt x="33" y="9"/>
                    <a:pt x="33" y="9"/>
                  </a:cubicBezTo>
                  <a:cubicBezTo>
                    <a:pt x="52" y="0"/>
                    <a:pt x="52" y="0"/>
                    <a:pt x="52" y="0"/>
                  </a:cubicBezTo>
                  <a:cubicBezTo>
                    <a:pt x="56" y="0"/>
                    <a:pt x="56" y="0"/>
                    <a:pt x="56" y="0"/>
                  </a:cubicBezTo>
                  <a:cubicBezTo>
                    <a:pt x="56" y="5"/>
                    <a:pt x="56" y="5"/>
                    <a:pt x="56" y="5"/>
                  </a:cubicBezTo>
                  <a:cubicBezTo>
                    <a:pt x="63" y="10"/>
                    <a:pt x="63" y="10"/>
                    <a:pt x="63" y="10"/>
                  </a:cubicBezTo>
                  <a:cubicBezTo>
                    <a:pt x="69" y="9"/>
                    <a:pt x="69" y="9"/>
                    <a:pt x="69" y="9"/>
                  </a:cubicBezTo>
                  <a:cubicBezTo>
                    <a:pt x="72" y="16"/>
                    <a:pt x="72" y="16"/>
                    <a:pt x="72" y="16"/>
                  </a:cubicBezTo>
                  <a:cubicBezTo>
                    <a:pt x="78" y="16"/>
                    <a:pt x="78" y="16"/>
                    <a:pt x="78" y="16"/>
                  </a:cubicBezTo>
                  <a:cubicBezTo>
                    <a:pt x="81" y="26"/>
                    <a:pt x="81" y="26"/>
                    <a:pt x="81" y="26"/>
                  </a:cubicBezTo>
                  <a:lnTo>
                    <a:pt x="90" y="2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7" name="Freeform 80"/>
            <p:cNvSpPr>
              <a:spLocks/>
            </p:cNvSpPr>
            <p:nvPr/>
          </p:nvSpPr>
          <p:spPr bwMode="auto">
            <a:xfrm>
              <a:off x="1281" y="3445"/>
              <a:ext cx="154" cy="106"/>
            </a:xfrm>
            <a:custGeom>
              <a:avLst/>
              <a:gdLst>
                <a:gd name="T0" fmla="*/ 0 w 154"/>
                <a:gd name="T1" fmla="*/ 33 h 106"/>
                <a:gd name="T2" fmla="*/ 4 w 154"/>
                <a:gd name="T3" fmla="*/ 33 h 106"/>
                <a:gd name="T4" fmla="*/ 15 w 154"/>
                <a:gd name="T5" fmla="*/ 25 h 106"/>
                <a:gd name="T6" fmla="*/ 15 w 154"/>
                <a:gd name="T7" fmla="*/ 19 h 106"/>
                <a:gd name="T8" fmla="*/ 23 w 154"/>
                <a:gd name="T9" fmla="*/ 19 h 106"/>
                <a:gd name="T10" fmla="*/ 31 w 154"/>
                <a:gd name="T11" fmla="*/ 6 h 106"/>
                <a:gd name="T12" fmla="*/ 48 w 154"/>
                <a:gd name="T13" fmla="*/ 4 h 106"/>
                <a:gd name="T14" fmla="*/ 48 w 154"/>
                <a:gd name="T15" fmla="*/ 0 h 106"/>
                <a:gd name="T16" fmla="*/ 56 w 154"/>
                <a:gd name="T17" fmla="*/ 4 h 106"/>
                <a:gd name="T18" fmla="*/ 71 w 154"/>
                <a:gd name="T19" fmla="*/ 4 h 106"/>
                <a:gd name="T20" fmla="*/ 71 w 154"/>
                <a:gd name="T21" fmla="*/ 14 h 106"/>
                <a:gd name="T22" fmla="*/ 81 w 154"/>
                <a:gd name="T23" fmla="*/ 23 h 106"/>
                <a:gd name="T24" fmla="*/ 81 w 154"/>
                <a:gd name="T25" fmla="*/ 37 h 106"/>
                <a:gd name="T26" fmla="*/ 92 w 154"/>
                <a:gd name="T27" fmla="*/ 48 h 106"/>
                <a:gd name="T28" fmla="*/ 92 w 154"/>
                <a:gd name="T29" fmla="*/ 56 h 106"/>
                <a:gd name="T30" fmla="*/ 104 w 154"/>
                <a:gd name="T31" fmla="*/ 56 h 106"/>
                <a:gd name="T32" fmla="*/ 115 w 154"/>
                <a:gd name="T33" fmla="*/ 50 h 106"/>
                <a:gd name="T34" fmla="*/ 127 w 154"/>
                <a:gd name="T35" fmla="*/ 52 h 106"/>
                <a:gd name="T36" fmla="*/ 131 w 154"/>
                <a:gd name="T37" fmla="*/ 44 h 106"/>
                <a:gd name="T38" fmla="*/ 144 w 154"/>
                <a:gd name="T39" fmla="*/ 46 h 106"/>
                <a:gd name="T40" fmla="*/ 144 w 154"/>
                <a:gd name="T41" fmla="*/ 58 h 106"/>
                <a:gd name="T42" fmla="*/ 154 w 154"/>
                <a:gd name="T43" fmla="*/ 62 h 106"/>
                <a:gd name="T44" fmla="*/ 154 w 154"/>
                <a:gd name="T45" fmla="*/ 75 h 106"/>
                <a:gd name="T46" fmla="*/ 150 w 154"/>
                <a:gd name="T47" fmla="*/ 77 h 106"/>
                <a:gd name="T48" fmla="*/ 152 w 154"/>
                <a:gd name="T49" fmla="*/ 87 h 106"/>
                <a:gd name="T50" fmla="*/ 146 w 154"/>
                <a:gd name="T51" fmla="*/ 92 h 106"/>
                <a:gd name="T52" fmla="*/ 148 w 154"/>
                <a:gd name="T53" fmla="*/ 104 h 106"/>
                <a:gd name="T54" fmla="*/ 127 w 154"/>
                <a:gd name="T55" fmla="*/ 106 h 106"/>
                <a:gd name="T56" fmla="*/ 115 w 154"/>
                <a:gd name="T57" fmla="*/ 96 h 106"/>
                <a:gd name="T58" fmla="*/ 104 w 154"/>
                <a:gd name="T59" fmla="*/ 106 h 106"/>
                <a:gd name="T60" fmla="*/ 96 w 154"/>
                <a:gd name="T61" fmla="*/ 104 h 106"/>
                <a:gd name="T62" fmla="*/ 83 w 154"/>
                <a:gd name="T63" fmla="*/ 92 h 106"/>
                <a:gd name="T64" fmla="*/ 69 w 154"/>
                <a:gd name="T65" fmla="*/ 89 h 106"/>
                <a:gd name="T66" fmla="*/ 61 w 154"/>
                <a:gd name="T67" fmla="*/ 92 h 106"/>
                <a:gd name="T68" fmla="*/ 48 w 154"/>
                <a:gd name="T69" fmla="*/ 79 h 106"/>
                <a:gd name="T70" fmla="*/ 48 w 154"/>
                <a:gd name="T71" fmla="*/ 62 h 106"/>
                <a:gd name="T72" fmla="*/ 38 w 154"/>
                <a:gd name="T73" fmla="*/ 54 h 106"/>
                <a:gd name="T74" fmla="*/ 23 w 154"/>
                <a:gd name="T75" fmla="*/ 52 h 106"/>
                <a:gd name="T76" fmla="*/ 13 w 154"/>
                <a:gd name="T77" fmla="*/ 44 h 106"/>
                <a:gd name="T78" fmla="*/ 4 w 154"/>
                <a:gd name="T79" fmla="*/ 44 h 106"/>
                <a:gd name="T80" fmla="*/ 0 w 154"/>
                <a:gd name="T81" fmla="*/ 33 h 1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4" h="106">
                  <a:moveTo>
                    <a:pt x="0" y="33"/>
                  </a:moveTo>
                  <a:lnTo>
                    <a:pt x="4" y="33"/>
                  </a:lnTo>
                  <a:lnTo>
                    <a:pt x="15" y="25"/>
                  </a:lnTo>
                  <a:lnTo>
                    <a:pt x="15" y="19"/>
                  </a:lnTo>
                  <a:lnTo>
                    <a:pt x="23" y="19"/>
                  </a:lnTo>
                  <a:lnTo>
                    <a:pt x="31" y="6"/>
                  </a:lnTo>
                  <a:lnTo>
                    <a:pt x="48" y="4"/>
                  </a:lnTo>
                  <a:lnTo>
                    <a:pt x="48" y="0"/>
                  </a:lnTo>
                  <a:lnTo>
                    <a:pt x="56" y="4"/>
                  </a:lnTo>
                  <a:lnTo>
                    <a:pt x="71" y="4"/>
                  </a:lnTo>
                  <a:lnTo>
                    <a:pt x="71" y="14"/>
                  </a:lnTo>
                  <a:lnTo>
                    <a:pt x="81" y="23"/>
                  </a:lnTo>
                  <a:lnTo>
                    <a:pt x="81" y="37"/>
                  </a:lnTo>
                  <a:lnTo>
                    <a:pt x="92" y="48"/>
                  </a:lnTo>
                  <a:lnTo>
                    <a:pt x="92" y="56"/>
                  </a:lnTo>
                  <a:lnTo>
                    <a:pt x="104" y="56"/>
                  </a:lnTo>
                  <a:lnTo>
                    <a:pt x="115" y="50"/>
                  </a:lnTo>
                  <a:lnTo>
                    <a:pt x="127" y="52"/>
                  </a:lnTo>
                  <a:lnTo>
                    <a:pt x="131" y="44"/>
                  </a:lnTo>
                  <a:lnTo>
                    <a:pt x="144" y="46"/>
                  </a:lnTo>
                  <a:lnTo>
                    <a:pt x="144" y="58"/>
                  </a:lnTo>
                  <a:lnTo>
                    <a:pt x="154" y="62"/>
                  </a:lnTo>
                  <a:lnTo>
                    <a:pt x="154" y="75"/>
                  </a:lnTo>
                  <a:lnTo>
                    <a:pt x="150" y="77"/>
                  </a:lnTo>
                  <a:lnTo>
                    <a:pt x="152" y="87"/>
                  </a:lnTo>
                  <a:lnTo>
                    <a:pt x="146" y="92"/>
                  </a:lnTo>
                  <a:lnTo>
                    <a:pt x="148" y="104"/>
                  </a:lnTo>
                  <a:lnTo>
                    <a:pt x="127" y="106"/>
                  </a:lnTo>
                  <a:lnTo>
                    <a:pt x="115" y="96"/>
                  </a:lnTo>
                  <a:lnTo>
                    <a:pt x="104" y="106"/>
                  </a:lnTo>
                  <a:lnTo>
                    <a:pt x="96" y="104"/>
                  </a:lnTo>
                  <a:lnTo>
                    <a:pt x="83" y="92"/>
                  </a:lnTo>
                  <a:lnTo>
                    <a:pt x="69" y="89"/>
                  </a:lnTo>
                  <a:lnTo>
                    <a:pt x="61" y="92"/>
                  </a:lnTo>
                  <a:lnTo>
                    <a:pt x="48" y="79"/>
                  </a:lnTo>
                  <a:lnTo>
                    <a:pt x="48" y="62"/>
                  </a:lnTo>
                  <a:lnTo>
                    <a:pt x="38" y="54"/>
                  </a:lnTo>
                  <a:lnTo>
                    <a:pt x="23" y="52"/>
                  </a:lnTo>
                  <a:lnTo>
                    <a:pt x="13" y="44"/>
                  </a:lnTo>
                  <a:lnTo>
                    <a:pt x="4" y="44"/>
                  </a:lnTo>
                  <a:lnTo>
                    <a:pt x="0" y="3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8" name="Freeform 81"/>
            <p:cNvSpPr>
              <a:spLocks/>
            </p:cNvSpPr>
            <p:nvPr/>
          </p:nvSpPr>
          <p:spPr bwMode="auto">
            <a:xfrm>
              <a:off x="1450" y="3491"/>
              <a:ext cx="240" cy="202"/>
            </a:xfrm>
            <a:custGeom>
              <a:avLst/>
              <a:gdLst>
                <a:gd name="T0" fmla="*/ 0 w 240"/>
                <a:gd name="T1" fmla="*/ 52 h 202"/>
                <a:gd name="T2" fmla="*/ 12 w 240"/>
                <a:gd name="T3" fmla="*/ 48 h 202"/>
                <a:gd name="T4" fmla="*/ 27 w 240"/>
                <a:gd name="T5" fmla="*/ 54 h 202"/>
                <a:gd name="T6" fmla="*/ 44 w 240"/>
                <a:gd name="T7" fmla="*/ 48 h 202"/>
                <a:gd name="T8" fmla="*/ 44 w 240"/>
                <a:gd name="T9" fmla="*/ 29 h 202"/>
                <a:gd name="T10" fmla="*/ 69 w 240"/>
                <a:gd name="T11" fmla="*/ 21 h 202"/>
                <a:gd name="T12" fmla="*/ 83 w 240"/>
                <a:gd name="T13" fmla="*/ 16 h 202"/>
                <a:gd name="T14" fmla="*/ 102 w 240"/>
                <a:gd name="T15" fmla="*/ 8 h 202"/>
                <a:gd name="T16" fmla="*/ 112 w 240"/>
                <a:gd name="T17" fmla="*/ 0 h 202"/>
                <a:gd name="T18" fmla="*/ 121 w 240"/>
                <a:gd name="T19" fmla="*/ 6 h 202"/>
                <a:gd name="T20" fmla="*/ 140 w 240"/>
                <a:gd name="T21" fmla="*/ 6 h 202"/>
                <a:gd name="T22" fmla="*/ 144 w 240"/>
                <a:gd name="T23" fmla="*/ 14 h 202"/>
                <a:gd name="T24" fmla="*/ 154 w 240"/>
                <a:gd name="T25" fmla="*/ 12 h 202"/>
                <a:gd name="T26" fmla="*/ 160 w 240"/>
                <a:gd name="T27" fmla="*/ 35 h 202"/>
                <a:gd name="T28" fmla="*/ 171 w 240"/>
                <a:gd name="T29" fmla="*/ 50 h 202"/>
                <a:gd name="T30" fmla="*/ 187 w 240"/>
                <a:gd name="T31" fmla="*/ 56 h 202"/>
                <a:gd name="T32" fmla="*/ 200 w 240"/>
                <a:gd name="T33" fmla="*/ 68 h 202"/>
                <a:gd name="T34" fmla="*/ 212 w 240"/>
                <a:gd name="T35" fmla="*/ 75 h 202"/>
                <a:gd name="T36" fmla="*/ 223 w 240"/>
                <a:gd name="T37" fmla="*/ 79 h 202"/>
                <a:gd name="T38" fmla="*/ 223 w 240"/>
                <a:gd name="T39" fmla="*/ 87 h 202"/>
                <a:gd name="T40" fmla="*/ 231 w 240"/>
                <a:gd name="T41" fmla="*/ 93 h 202"/>
                <a:gd name="T42" fmla="*/ 221 w 240"/>
                <a:gd name="T43" fmla="*/ 104 h 202"/>
                <a:gd name="T44" fmla="*/ 237 w 240"/>
                <a:gd name="T45" fmla="*/ 110 h 202"/>
                <a:gd name="T46" fmla="*/ 233 w 240"/>
                <a:gd name="T47" fmla="*/ 112 h 202"/>
                <a:gd name="T48" fmla="*/ 237 w 240"/>
                <a:gd name="T49" fmla="*/ 118 h 202"/>
                <a:gd name="T50" fmla="*/ 240 w 240"/>
                <a:gd name="T51" fmla="*/ 129 h 202"/>
                <a:gd name="T52" fmla="*/ 227 w 240"/>
                <a:gd name="T53" fmla="*/ 139 h 202"/>
                <a:gd name="T54" fmla="*/ 215 w 240"/>
                <a:gd name="T55" fmla="*/ 143 h 202"/>
                <a:gd name="T56" fmla="*/ 194 w 240"/>
                <a:gd name="T57" fmla="*/ 143 h 202"/>
                <a:gd name="T58" fmla="*/ 200 w 240"/>
                <a:gd name="T59" fmla="*/ 166 h 202"/>
                <a:gd name="T60" fmla="*/ 187 w 240"/>
                <a:gd name="T61" fmla="*/ 177 h 202"/>
                <a:gd name="T62" fmla="*/ 177 w 240"/>
                <a:gd name="T63" fmla="*/ 179 h 202"/>
                <a:gd name="T64" fmla="*/ 177 w 240"/>
                <a:gd name="T65" fmla="*/ 189 h 202"/>
                <a:gd name="T66" fmla="*/ 165 w 240"/>
                <a:gd name="T67" fmla="*/ 202 h 202"/>
                <a:gd name="T68" fmla="*/ 165 w 240"/>
                <a:gd name="T69" fmla="*/ 200 h 202"/>
                <a:gd name="T70" fmla="*/ 154 w 240"/>
                <a:gd name="T71" fmla="*/ 191 h 202"/>
                <a:gd name="T72" fmla="*/ 160 w 240"/>
                <a:gd name="T73" fmla="*/ 181 h 202"/>
                <a:gd name="T74" fmla="*/ 154 w 240"/>
                <a:gd name="T75" fmla="*/ 171 h 202"/>
                <a:gd name="T76" fmla="*/ 140 w 240"/>
                <a:gd name="T77" fmla="*/ 171 h 202"/>
                <a:gd name="T78" fmla="*/ 135 w 240"/>
                <a:gd name="T79" fmla="*/ 160 h 202"/>
                <a:gd name="T80" fmla="*/ 140 w 240"/>
                <a:gd name="T81" fmla="*/ 148 h 202"/>
                <a:gd name="T82" fmla="*/ 112 w 240"/>
                <a:gd name="T83" fmla="*/ 131 h 202"/>
                <a:gd name="T84" fmla="*/ 100 w 240"/>
                <a:gd name="T85" fmla="*/ 141 h 202"/>
                <a:gd name="T86" fmla="*/ 81 w 240"/>
                <a:gd name="T87" fmla="*/ 123 h 202"/>
                <a:gd name="T88" fmla="*/ 81 w 240"/>
                <a:gd name="T89" fmla="*/ 125 h 202"/>
                <a:gd name="T90" fmla="*/ 81 w 240"/>
                <a:gd name="T91" fmla="*/ 118 h 202"/>
                <a:gd name="T92" fmla="*/ 69 w 240"/>
                <a:gd name="T93" fmla="*/ 104 h 202"/>
                <a:gd name="T94" fmla="*/ 67 w 240"/>
                <a:gd name="T95" fmla="*/ 91 h 202"/>
                <a:gd name="T96" fmla="*/ 60 w 240"/>
                <a:gd name="T97" fmla="*/ 81 h 202"/>
                <a:gd name="T98" fmla="*/ 54 w 240"/>
                <a:gd name="T99" fmla="*/ 85 h 202"/>
                <a:gd name="T100" fmla="*/ 48 w 240"/>
                <a:gd name="T101" fmla="*/ 87 h 202"/>
                <a:gd name="T102" fmla="*/ 23 w 240"/>
                <a:gd name="T103" fmla="*/ 64 h 202"/>
                <a:gd name="T104" fmla="*/ 14 w 240"/>
                <a:gd name="T105" fmla="*/ 62 h 202"/>
                <a:gd name="T106" fmla="*/ 2 w 240"/>
                <a:gd name="T107" fmla="*/ 64 h 202"/>
                <a:gd name="T108" fmla="*/ 2 w 240"/>
                <a:gd name="T109" fmla="*/ 54 h 202"/>
                <a:gd name="T110" fmla="*/ 0 w 240"/>
                <a:gd name="T111" fmla="*/ 52 h 2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40" h="202">
                  <a:moveTo>
                    <a:pt x="0" y="52"/>
                  </a:moveTo>
                  <a:lnTo>
                    <a:pt x="12" y="48"/>
                  </a:lnTo>
                  <a:lnTo>
                    <a:pt x="27" y="54"/>
                  </a:lnTo>
                  <a:lnTo>
                    <a:pt x="44" y="48"/>
                  </a:lnTo>
                  <a:lnTo>
                    <a:pt x="44" y="29"/>
                  </a:lnTo>
                  <a:lnTo>
                    <a:pt x="69" y="21"/>
                  </a:lnTo>
                  <a:lnTo>
                    <a:pt x="83" y="16"/>
                  </a:lnTo>
                  <a:lnTo>
                    <a:pt x="102" y="8"/>
                  </a:lnTo>
                  <a:lnTo>
                    <a:pt x="112" y="0"/>
                  </a:lnTo>
                  <a:lnTo>
                    <a:pt x="121" y="6"/>
                  </a:lnTo>
                  <a:lnTo>
                    <a:pt x="140" y="6"/>
                  </a:lnTo>
                  <a:lnTo>
                    <a:pt x="144" y="14"/>
                  </a:lnTo>
                  <a:lnTo>
                    <a:pt x="154" y="12"/>
                  </a:lnTo>
                  <a:lnTo>
                    <a:pt x="160" y="35"/>
                  </a:lnTo>
                  <a:lnTo>
                    <a:pt x="171" y="50"/>
                  </a:lnTo>
                  <a:lnTo>
                    <a:pt x="187" y="56"/>
                  </a:lnTo>
                  <a:lnTo>
                    <a:pt x="200" y="68"/>
                  </a:lnTo>
                  <a:lnTo>
                    <a:pt x="212" y="75"/>
                  </a:lnTo>
                  <a:lnTo>
                    <a:pt x="223" y="79"/>
                  </a:lnTo>
                  <a:lnTo>
                    <a:pt x="223" y="87"/>
                  </a:lnTo>
                  <a:lnTo>
                    <a:pt x="231" y="93"/>
                  </a:lnTo>
                  <a:lnTo>
                    <a:pt x="221" y="104"/>
                  </a:lnTo>
                  <a:lnTo>
                    <a:pt x="237" y="110"/>
                  </a:lnTo>
                  <a:lnTo>
                    <a:pt x="233" y="112"/>
                  </a:lnTo>
                  <a:lnTo>
                    <a:pt x="237" y="118"/>
                  </a:lnTo>
                  <a:lnTo>
                    <a:pt x="240" y="129"/>
                  </a:lnTo>
                  <a:lnTo>
                    <a:pt x="227" y="139"/>
                  </a:lnTo>
                  <a:lnTo>
                    <a:pt x="215" y="143"/>
                  </a:lnTo>
                  <a:lnTo>
                    <a:pt x="194" y="143"/>
                  </a:lnTo>
                  <a:lnTo>
                    <a:pt x="200" y="166"/>
                  </a:lnTo>
                  <a:lnTo>
                    <a:pt x="187" y="177"/>
                  </a:lnTo>
                  <a:lnTo>
                    <a:pt x="177" y="179"/>
                  </a:lnTo>
                  <a:lnTo>
                    <a:pt x="177" y="189"/>
                  </a:lnTo>
                  <a:lnTo>
                    <a:pt x="165" y="202"/>
                  </a:lnTo>
                  <a:lnTo>
                    <a:pt x="165" y="200"/>
                  </a:lnTo>
                  <a:lnTo>
                    <a:pt x="154" y="191"/>
                  </a:lnTo>
                  <a:lnTo>
                    <a:pt x="160" y="181"/>
                  </a:lnTo>
                  <a:lnTo>
                    <a:pt x="154" y="171"/>
                  </a:lnTo>
                  <a:lnTo>
                    <a:pt x="140" y="171"/>
                  </a:lnTo>
                  <a:lnTo>
                    <a:pt x="135" y="160"/>
                  </a:lnTo>
                  <a:lnTo>
                    <a:pt x="140" y="148"/>
                  </a:lnTo>
                  <a:lnTo>
                    <a:pt x="112" y="131"/>
                  </a:lnTo>
                  <a:lnTo>
                    <a:pt x="100" y="141"/>
                  </a:lnTo>
                  <a:lnTo>
                    <a:pt x="81" y="123"/>
                  </a:lnTo>
                  <a:lnTo>
                    <a:pt x="81" y="125"/>
                  </a:lnTo>
                  <a:lnTo>
                    <a:pt x="81" y="118"/>
                  </a:lnTo>
                  <a:lnTo>
                    <a:pt x="69" y="104"/>
                  </a:lnTo>
                  <a:lnTo>
                    <a:pt x="67" y="91"/>
                  </a:lnTo>
                  <a:lnTo>
                    <a:pt x="60" y="81"/>
                  </a:lnTo>
                  <a:lnTo>
                    <a:pt x="54" y="85"/>
                  </a:lnTo>
                  <a:lnTo>
                    <a:pt x="48" y="87"/>
                  </a:lnTo>
                  <a:lnTo>
                    <a:pt x="23" y="64"/>
                  </a:lnTo>
                  <a:lnTo>
                    <a:pt x="14" y="62"/>
                  </a:lnTo>
                  <a:lnTo>
                    <a:pt x="2" y="64"/>
                  </a:lnTo>
                  <a:lnTo>
                    <a:pt x="2" y="54"/>
                  </a:lnTo>
                  <a:lnTo>
                    <a:pt x="0" y="5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79" name="Freeform 82"/>
            <p:cNvSpPr>
              <a:spLocks/>
            </p:cNvSpPr>
            <p:nvPr/>
          </p:nvSpPr>
          <p:spPr bwMode="auto">
            <a:xfrm>
              <a:off x="1429" y="3455"/>
              <a:ext cx="94" cy="90"/>
            </a:xfrm>
            <a:custGeom>
              <a:avLst/>
              <a:gdLst>
                <a:gd name="T0" fmla="*/ 0 w 94"/>
                <a:gd name="T1" fmla="*/ 50 h 90"/>
                <a:gd name="T2" fmla="*/ 23 w 94"/>
                <a:gd name="T3" fmla="*/ 32 h 90"/>
                <a:gd name="T4" fmla="*/ 23 w 94"/>
                <a:gd name="T5" fmla="*/ 15 h 90"/>
                <a:gd name="T6" fmla="*/ 44 w 94"/>
                <a:gd name="T7" fmla="*/ 0 h 90"/>
                <a:gd name="T8" fmla="*/ 56 w 94"/>
                <a:gd name="T9" fmla="*/ 7 h 90"/>
                <a:gd name="T10" fmla="*/ 83 w 94"/>
                <a:gd name="T11" fmla="*/ 7 h 90"/>
                <a:gd name="T12" fmla="*/ 83 w 94"/>
                <a:gd name="T13" fmla="*/ 17 h 90"/>
                <a:gd name="T14" fmla="*/ 94 w 94"/>
                <a:gd name="T15" fmla="*/ 27 h 90"/>
                <a:gd name="T16" fmla="*/ 85 w 94"/>
                <a:gd name="T17" fmla="*/ 40 h 90"/>
                <a:gd name="T18" fmla="*/ 94 w 94"/>
                <a:gd name="T19" fmla="*/ 54 h 90"/>
                <a:gd name="T20" fmla="*/ 90 w 94"/>
                <a:gd name="T21" fmla="*/ 57 h 90"/>
                <a:gd name="T22" fmla="*/ 65 w 94"/>
                <a:gd name="T23" fmla="*/ 65 h 90"/>
                <a:gd name="T24" fmla="*/ 65 w 94"/>
                <a:gd name="T25" fmla="*/ 84 h 90"/>
                <a:gd name="T26" fmla="*/ 48 w 94"/>
                <a:gd name="T27" fmla="*/ 90 h 90"/>
                <a:gd name="T28" fmla="*/ 33 w 94"/>
                <a:gd name="T29" fmla="*/ 84 h 90"/>
                <a:gd name="T30" fmla="*/ 21 w 94"/>
                <a:gd name="T31" fmla="*/ 88 h 90"/>
                <a:gd name="T32" fmla="*/ 4 w 94"/>
                <a:gd name="T33" fmla="*/ 77 h 90"/>
                <a:gd name="T34" fmla="*/ 4 w 94"/>
                <a:gd name="T35" fmla="*/ 77 h 90"/>
                <a:gd name="T36" fmla="*/ 2 w 94"/>
                <a:gd name="T37" fmla="*/ 67 h 90"/>
                <a:gd name="T38" fmla="*/ 6 w 94"/>
                <a:gd name="T39" fmla="*/ 65 h 90"/>
                <a:gd name="T40" fmla="*/ 6 w 94"/>
                <a:gd name="T41" fmla="*/ 52 h 90"/>
                <a:gd name="T42" fmla="*/ 0 w 94"/>
                <a:gd name="T43" fmla="*/ 50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94" h="90">
                  <a:moveTo>
                    <a:pt x="0" y="50"/>
                  </a:moveTo>
                  <a:lnTo>
                    <a:pt x="23" y="32"/>
                  </a:lnTo>
                  <a:lnTo>
                    <a:pt x="23" y="15"/>
                  </a:lnTo>
                  <a:lnTo>
                    <a:pt x="44" y="0"/>
                  </a:lnTo>
                  <a:lnTo>
                    <a:pt x="56" y="7"/>
                  </a:lnTo>
                  <a:lnTo>
                    <a:pt x="83" y="7"/>
                  </a:lnTo>
                  <a:lnTo>
                    <a:pt x="83" y="17"/>
                  </a:lnTo>
                  <a:lnTo>
                    <a:pt x="94" y="27"/>
                  </a:lnTo>
                  <a:lnTo>
                    <a:pt x="85" y="40"/>
                  </a:lnTo>
                  <a:lnTo>
                    <a:pt x="94" y="54"/>
                  </a:lnTo>
                  <a:lnTo>
                    <a:pt x="90" y="57"/>
                  </a:lnTo>
                  <a:lnTo>
                    <a:pt x="65" y="65"/>
                  </a:lnTo>
                  <a:lnTo>
                    <a:pt x="65" y="84"/>
                  </a:lnTo>
                  <a:lnTo>
                    <a:pt x="48" y="90"/>
                  </a:lnTo>
                  <a:lnTo>
                    <a:pt x="33" y="84"/>
                  </a:lnTo>
                  <a:lnTo>
                    <a:pt x="21" y="88"/>
                  </a:lnTo>
                  <a:lnTo>
                    <a:pt x="4" y="77"/>
                  </a:lnTo>
                  <a:lnTo>
                    <a:pt x="4" y="77"/>
                  </a:lnTo>
                  <a:lnTo>
                    <a:pt x="2" y="67"/>
                  </a:lnTo>
                  <a:lnTo>
                    <a:pt x="6" y="65"/>
                  </a:lnTo>
                  <a:lnTo>
                    <a:pt x="6" y="52"/>
                  </a:lnTo>
                  <a:lnTo>
                    <a:pt x="0" y="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0" name="Freeform 83"/>
            <p:cNvSpPr>
              <a:spLocks/>
            </p:cNvSpPr>
            <p:nvPr/>
          </p:nvSpPr>
          <p:spPr bwMode="auto">
            <a:xfrm>
              <a:off x="1464" y="3409"/>
              <a:ext cx="142" cy="103"/>
            </a:xfrm>
            <a:custGeom>
              <a:avLst/>
              <a:gdLst>
                <a:gd name="T0" fmla="*/ 55 w 142"/>
                <a:gd name="T1" fmla="*/ 13 h 103"/>
                <a:gd name="T2" fmla="*/ 71 w 142"/>
                <a:gd name="T3" fmla="*/ 34 h 103"/>
                <a:gd name="T4" fmla="*/ 86 w 142"/>
                <a:gd name="T5" fmla="*/ 28 h 103"/>
                <a:gd name="T6" fmla="*/ 92 w 142"/>
                <a:gd name="T7" fmla="*/ 34 h 103"/>
                <a:gd name="T8" fmla="*/ 101 w 142"/>
                <a:gd name="T9" fmla="*/ 23 h 103"/>
                <a:gd name="T10" fmla="*/ 113 w 142"/>
                <a:gd name="T11" fmla="*/ 36 h 103"/>
                <a:gd name="T12" fmla="*/ 126 w 142"/>
                <a:gd name="T13" fmla="*/ 36 h 103"/>
                <a:gd name="T14" fmla="*/ 128 w 142"/>
                <a:gd name="T15" fmla="*/ 53 h 103"/>
                <a:gd name="T16" fmla="*/ 142 w 142"/>
                <a:gd name="T17" fmla="*/ 57 h 103"/>
                <a:gd name="T18" fmla="*/ 140 w 142"/>
                <a:gd name="T19" fmla="*/ 80 h 103"/>
                <a:gd name="T20" fmla="*/ 140 w 142"/>
                <a:gd name="T21" fmla="*/ 94 h 103"/>
                <a:gd name="T22" fmla="*/ 130 w 142"/>
                <a:gd name="T23" fmla="*/ 96 h 103"/>
                <a:gd name="T24" fmla="*/ 126 w 142"/>
                <a:gd name="T25" fmla="*/ 88 h 103"/>
                <a:gd name="T26" fmla="*/ 107 w 142"/>
                <a:gd name="T27" fmla="*/ 88 h 103"/>
                <a:gd name="T28" fmla="*/ 98 w 142"/>
                <a:gd name="T29" fmla="*/ 82 h 103"/>
                <a:gd name="T30" fmla="*/ 88 w 142"/>
                <a:gd name="T31" fmla="*/ 90 h 103"/>
                <a:gd name="T32" fmla="*/ 69 w 142"/>
                <a:gd name="T33" fmla="*/ 98 h 103"/>
                <a:gd name="T34" fmla="*/ 55 w 142"/>
                <a:gd name="T35" fmla="*/ 103 h 103"/>
                <a:gd name="T36" fmla="*/ 59 w 142"/>
                <a:gd name="T37" fmla="*/ 100 h 103"/>
                <a:gd name="T38" fmla="*/ 50 w 142"/>
                <a:gd name="T39" fmla="*/ 86 h 103"/>
                <a:gd name="T40" fmla="*/ 59 w 142"/>
                <a:gd name="T41" fmla="*/ 73 h 103"/>
                <a:gd name="T42" fmla="*/ 48 w 142"/>
                <a:gd name="T43" fmla="*/ 63 h 103"/>
                <a:gd name="T44" fmla="*/ 48 w 142"/>
                <a:gd name="T45" fmla="*/ 53 h 103"/>
                <a:gd name="T46" fmla="*/ 21 w 142"/>
                <a:gd name="T47" fmla="*/ 53 h 103"/>
                <a:gd name="T48" fmla="*/ 9 w 142"/>
                <a:gd name="T49" fmla="*/ 46 h 103"/>
                <a:gd name="T50" fmla="*/ 0 w 142"/>
                <a:gd name="T51" fmla="*/ 34 h 103"/>
                <a:gd name="T52" fmla="*/ 11 w 142"/>
                <a:gd name="T53" fmla="*/ 23 h 103"/>
                <a:gd name="T54" fmla="*/ 9 w 142"/>
                <a:gd name="T55" fmla="*/ 11 h 103"/>
                <a:gd name="T56" fmla="*/ 28 w 142"/>
                <a:gd name="T57" fmla="*/ 11 h 103"/>
                <a:gd name="T58" fmla="*/ 34 w 142"/>
                <a:gd name="T59" fmla="*/ 0 h 103"/>
                <a:gd name="T60" fmla="*/ 55 w 142"/>
                <a:gd name="T61" fmla="*/ 13 h 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42" h="103">
                  <a:moveTo>
                    <a:pt x="55" y="13"/>
                  </a:moveTo>
                  <a:lnTo>
                    <a:pt x="71" y="34"/>
                  </a:lnTo>
                  <a:lnTo>
                    <a:pt x="86" y="28"/>
                  </a:lnTo>
                  <a:lnTo>
                    <a:pt x="92" y="34"/>
                  </a:lnTo>
                  <a:lnTo>
                    <a:pt x="101" y="23"/>
                  </a:lnTo>
                  <a:lnTo>
                    <a:pt x="113" y="36"/>
                  </a:lnTo>
                  <a:lnTo>
                    <a:pt x="126" y="36"/>
                  </a:lnTo>
                  <a:lnTo>
                    <a:pt x="128" y="53"/>
                  </a:lnTo>
                  <a:lnTo>
                    <a:pt x="142" y="57"/>
                  </a:lnTo>
                  <a:lnTo>
                    <a:pt x="140" y="80"/>
                  </a:lnTo>
                  <a:lnTo>
                    <a:pt x="140" y="94"/>
                  </a:lnTo>
                  <a:lnTo>
                    <a:pt x="130" y="96"/>
                  </a:lnTo>
                  <a:lnTo>
                    <a:pt x="126" y="88"/>
                  </a:lnTo>
                  <a:lnTo>
                    <a:pt x="107" y="88"/>
                  </a:lnTo>
                  <a:lnTo>
                    <a:pt x="98" y="82"/>
                  </a:lnTo>
                  <a:lnTo>
                    <a:pt x="88" y="90"/>
                  </a:lnTo>
                  <a:lnTo>
                    <a:pt x="69" y="98"/>
                  </a:lnTo>
                  <a:lnTo>
                    <a:pt x="55" y="103"/>
                  </a:lnTo>
                  <a:lnTo>
                    <a:pt x="59" y="100"/>
                  </a:lnTo>
                  <a:lnTo>
                    <a:pt x="50" y="86"/>
                  </a:lnTo>
                  <a:lnTo>
                    <a:pt x="59" y="73"/>
                  </a:lnTo>
                  <a:lnTo>
                    <a:pt x="48" y="63"/>
                  </a:lnTo>
                  <a:lnTo>
                    <a:pt x="48" y="53"/>
                  </a:lnTo>
                  <a:lnTo>
                    <a:pt x="21" y="53"/>
                  </a:lnTo>
                  <a:lnTo>
                    <a:pt x="9" y="46"/>
                  </a:lnTo>
                  <a:lnTo>
                    <a:pt x="0" y="34"/>
                  </a:lnTo>
                  <a:lnTo>
                    <a:pt x="11" y="23"/>
                  </a:lnTo>
                  <a:lnTo>
                    <a:pt x="9" y="11"/>
                  </a:lnTo>
                  <a:lnTo>
                    <a:pt x="28" y="11"/>
                  </a:lnTo>
                  <a:lnTo>
                    <a:pt x="34" y="0"/>
                  </a:lnTo>
                  <a:lnTo>
                    <a:pt x="55" y="1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1" name="Freeform 84"/>
            <p:cNvSpPr>
              <a:spLocks/>
            </p:cNvSpPr>
            <p:nvPr/>
          </p:nvSpPr>
          <p:spPr bwMode="auto">
            <a:xfrm>
              <a:off x="1621" y="3434"/>
              <a:ext cx="137" cy="167"/>
            </a:xfrm>
            <a:custGeom>
              <a:avLst/>
              <a:gdLst>
                <a:gd name="T0" fmla="*/ 100 w 137"/>
                <a:gd name="T1" fmla="*/ 153 h 167"/>
                <a:gd name="T2" fmla="*/ 94 w 137"/>
                <a:gd name="T3" fmla="*/ 138 h 167"/>
                <a:gd name="T4" fmla="*/ 94 w 137"/>
                <a:gd name="T5" fmla="*/ 125 h 167"/>
                <a:gd name="T6" fmla="*/ 119 w 137"/>
                <a:gd name="T7" fmla="*/ 117 h 167"/>
                <a:gd name="T8" fmla="*/ 123 w 137"/>
                <a:gd name="T9" fmla="*/ 90 h 167"/>
                <a:gd name="T10" fmla="*/ 125 w 137"/>
                <a:gd name="T11" fmla="*/ 73 h 167"/>
                <a:gd name="T12" fmla="*/ 135 w 137"/>
                <a:gd name="T13" fmla="*/ 63 h 167"/>
                <a:gd name="T14" fmla="*/ 137 w 137"/>
                <a:gd name="T15" fmla="*/ 30 h 167"/>
                <a:gd name="T16" fmla="*/ 125 w 137"/>
                <a:gd name="T17" fmla="*/ 28 h 167"/>
                <a:gd name="T18" fmla="*/ 129 w 137"/>
                <a:gd name="T19" fmla="*/ 15 h 167"/>
                <a:gd name="T20" fmla="*/ 108 w 137"/>
                <a:gd name="T21" fmla="*/ 11 h 167"/>
                <a:gd name="T22" fmla="*/ 91 w 137"/>
                <a:gd name="T23" fmla="*/ 0 h 167"/>
                <a:gd name="T24" fmla="*/ 73 w 137"/>
                <a:gd name="T25" fmla="*/ 23 h 167"/>
                <a:gd name="T26" fmla="*/ 66 w 137"/>
                <a:gd name="T27" fmla="*/ 44 h 167"/>
                <a:gd name="T28" fmla="*/ 54 w 137"/>
                <a:gd name="T29" fmla="*/ 46 h 167"/>
                <a:gd name="T30" fmla="*/ 41 w 137"/>
                <a:gd name="T31" fmla="*/ 38 h 167"/>
                <a:gd name="T32" fmla="*/ 27 w 137"/>
                <a:gd name="T33" fmla="*/ 46 h 167"/>
                <a:gd name="T34" fmla="*/ 25 w 137"/>
                <a:gd name="T35" fmla="*/ 71 h 167"/>
                <a:gd name="T36" fmla="*/ 10 w 137"/>
                <a:gd name="T37" fmla="*/ 96 h 167"/>
                <a:gd name="T38" fmla="*/ 0 w 137"/>
                <a:gd name="T39" fmla="*/ 107 h 167"/>
                <a:gd name="T40" fmla="*/ 0 w 137"/>
                <a:gd name="T41" fmla="*/ 107 h 167"/>
                <a:gd name="T42" fmla="*/ 16 w 137"/>
                <a:gd name="T43" fmla="*/ 113 h 167"/>
                <a:gd name="T44" fmla="*/ 29 w 137"/>
                <a:gd name="T45" fmla="*/ 125 h 167"/>
                <a:gd name="T46" fmla="*/ 41 w 137"/>
                <a:gd name="T47" fmla="*/ 132 h 167"/>
                <a:gd name="T48" fmla="*/ 52 w 137"/>
                <a:gd name="T49" fmla="*/ 136 h 167"/>
                <a:gd name="T50" fmla="*/ 52 w 137"/>
                <a:gd name="T51" fmla="*/ 144 h 167"/>
                <a:gd name="T52" fmla="*/ 60 w 137"/>
                <a:gd name="T53" fmla="*/ 150 h 167"/>
                <a:gd name="T54" fmla="*/ 50 w 137"/>
                <a:gd name="T55" fmla="*/ 161 h 167"/>
                <a:gd name="T56" fmla="*/ 66 w 137"/>
                <a:gd name="T57" fmla="*/ 167 h 167"/>
                <a:gd name="T58" fmla="*/ 100 w 137"/>
                <a:gd name="T59" fmla="*/ 153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37" h="167">
                  <a:moveTo>
                    <a:pt x="100" y="153"/>
                  </a:moveTo>
                  <a:lnTo>
                    <a:pt x="94" y="138"/>
                  </a:lnTo>
                  <a:lnTo>
                    <a:pt x="94" y="125"/>
                  </a:lnTo>
                  <a:lnTo>
                    <a:pt x="119" y="117"/>
                  </a:lnTo>
                  <a:lnTo>
                    <a:pt x="123" y="90"/>
                  </a:lnTo>
                  <a:lnTo>
                    <a:pt x="125" y="73"/>
                  </a:lnTo>
                  <a:lnTo>
                    <a:pt x="135" y="63"/>
                  </a:lnTo>
                  <a:lnTo>
                    <a:pt x="137" y="30"/>
                  </a:lnTo>
                  <a:lnTo>
                    <a:pt x="125" y="28"/>
                  </a:lnTo>
                  <a:lnTo>
                    <a:pt x="129" y="15"/>
                  </a:lnTo>
                  <a:lnTo>
                    <a:pt x="108" y="11"/>
                  </a:lnTo>
                  <a:lnTo>
                    <a:pt x="91" y="0"/>
                  </a:lnTo>
                  <a:lnTo>
                    <a:pt x="73" y="23"/>
                  </a:lnTo>
                  <a:lnTo>
                    <a:pt x="66" y="44"/>
                  </a:lnTo>
                  <a:lnTo>
                    <a:pt x="54" y="46"/>
                  </a:lnTo>
                  <a:lnTo>
                    <a:pt x="41" y="38"/>
                  </a:lnTo>
                  <a:lnTo>
                    <a:pt x="27" y="46"/>
                  </a:lnTo>
                  <a:lnTo>
                    <a:pt x="25" y="71"/>
                  </a:lnTo>
                  <a:lnTo>
                    <a:pt x="10" y="96"/>
                  </a:lnTo>
                  <a:lnTo>
                    <a:pt x="0" y="107"/>
                  </a:lnTo>
                  <a:lnTo>
                    <a:pt x="0" y="107"/>
                  </a:lnTo>
                  <a:lnTo>
                    <a:pt x="16" y="113"/>
                  </a:lnTo>
                  <a:lnTo>
                    <a:pt x="29" y="125"/>
                  </a:lnTo>
                  <a:lnTo>
                    <a:pt x="41" y="132"/>
                  </a:lnTo>
                  <a:lnTo>
                    <a:pt x="52" y="136"/>
                  </a:lnTo>
                  <a:lnTo>
                    <a:pt x="52" y="144"/>
                  </a:lnTo>
                  <a:lnTo>
                    <a:pt x="60" y="150"/>
                  </a:lnTo>
                  <a:lnTo>
                    <a:pt x="50" y="161"/>
                  </a:lnTo>
                  <a:lnTo>
                    <a:pt x="66" y="167"/>
                  </a:lnTo>
                  <a:lnTo>
                    <a:pt x="100" y="15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2" name="Freeform 85"/>
            <p:cNvSpPr>
              <a:spLocks/>
            </p:cNvSpPr>
            <p:nvPr/>
          </p:nvSpPr>
          <p:spPr bwMode="auto">
            <a:xfrm>
              <a:off x="3194" y="3676"/>
              <a:ext cx="605" cy="538"/>
            </a:xfrm>
            <a:custGeom>
              <a:avLst/>
              <a:gdLst>
                <a:gd name="T0" fmla="*/ 23 w 290"/>
                <a:gd name="T1" fmla="*/ 178 h 258"/>
                <a:gd name="T2" fmla="*/ 28 w 290"/>
                <a:gd name="T3" fmla="*/ 185 h 258"/>
                <a:gd name="T4" fmla="*/ 45 w 290"/>
                <a:gd name="T5" fmla="*/ 192 h 258"/>
                <a:gd name="T6" fmla="*/ 67 w 290"/>
                <a:gd name="T7" fmla="*/ 202 h 258"/>
                <a:gd name="T8" fmla="*/ 85 w 290"/>
                <a:gd name="T9" fmla="*/ 210 h 258"/>
                <a:gd name="T10" fmla="*/ 97 w 290"/>
                <a:gd name="T11" fmla="*/ 222 h 258"/>
                <a:gd name="T12" fmla="*/ 107 w 290"/>
                <a:gd name="T13" fmla="*/ 223 h 258"/>
                <a:gd name="T14" fmla="*/ 113 w 290"/>
                <a:gd name="T15" fmla="*/ 212 h 258"/>
                <a:gd name="T16" fmla="*/ 133 w 290"/>
                <a:gd name="T17" fmla="*/ 184 h 258"/>
                <a:gd name="T18" fmla="*/ 161 w 290"/>
                <a:gd name="T19" fmla="*/ 129 h 258"/>
                <a:gd name="T20" fmla="*/ 157 w 290"/>
                <a:gd name="T21" fmla="*/ 110 h 258"/>
                <a:gd name="T22" fmla="*/ 158 w 290"/>
                <a:gd name="T23" fmla="*/ 69 h 258"/>
                <a:gd name="T24" fmla="*/ 146 w 290"/>
                <a:gd name="T25" fmla="*/ 51 h 258"/>
                <a:gd name="T26" fmla="*/ 161 w 290"/>
                <a:gd name="T27" fmla="*/ 48 h 258"/>
                <a:gd name="T28" fmla="*/ 166 w 290"/>
                <a:gd name="T29" fmla="*/ 38 h 258"/>
                <a:gd name="T30" fmla="*/ 182 w 290"/>
                <a:gd name="T31" fmla="*/ 37 h 258"/>
                <a:gd name="T32" fmla="*/ 186 w 290"/>
                <a:gd name="T33" fmla="*/ 25 h 258"/>
                <a:gd name="T34" fmla="*/ 198 w 290"/>
                <a:gd name="T35" fmla="*/ 32 h 258"/>
                <a:gd name="T36" fmla="*/ 206 w 290"/>
                <a:gd name="T37" fmla="*/ 32 h 258"/>
                <a:gd name="T38" fmla="*/ 219 w 290"/>
                <a:gd name="T39" fmla="*/ 26 h 258"/>
                <a:gd name="T40" fmla="*/ 232 w 290"/>
                <a:gd name="T41" fmla="*/ 25 h 258"/>
                <a:gd name="T42" fmla="*/ 236 w 290"/>
                <a:gd name="T43" fmla="*/ 13 h 258"/>
                <a:gd name="T44" fmla="*/ 249 w 290"/>
                <a:gd name="T45" fmla="*/ 0 h 258"/>
                <a:gd name="T46" fmla="*/ 250 w 290"/>
                <a:gd name="T47" fmla="*/ 11 h 258"/>
                <a:gd name="T48" fmla="*/ 255 w 290"/>
                <a:gd name="T49" fmla="*/ 23 h 258"/>
                <a:gd name="T50" fmla="*/ 265 w 290"/>
                <a:gd name="T51" fmla="*/ 40 h 258"/>
                <a:gd name="T52" fmla="*/ 273 w 290"/>
                <a:gd name="T53" fmla="*/ 50 h 258"/>
                <a:gd name="T54" fmla="*/ 289 w 290"/>
                <a:gd name="T55" fmla="*/ 59 h 258"/>
                <a:gd name="T56" fmla="*/ 288 w 290"/>
                <a:gd name="T57" fmla="*/ 75 h 258"/>
                <a:gd name="T58" fmla="*/ 265 w 290"/>
                <a:gd name="T59" fmla="*/ 99 h 258"/>
                <a:gd name="T60" fmla="*/ 255 w 290"/>
                <a:gd name="T61" fmla="*/ 114 h 258"/>
                <a:gd name="T62" fmla="*/ 266 w 290"/>
                <a:gd name="T63" fmla="*/ 129 h 258"/>
                <a:gd name="T64" fmla="*/ 252 w 290"/>
                <a:gd name="T65" fmla="*/ 153 h 258"/>
                <a:gd name="T66" fmla="*/ 233 w 290"/>
                <a:gd name="T67" fmla="*/ 170 h 258"/>
                <a:gd name="T68" fmla="*/ 221 w 290"/>
                <a:gd name="T69" fmla="*/ 190 h 258"/>
                <a:gd name="T70" fmla="*/ 195 w 290"/>
                <a:gd name="T71" fmla="*/ 200 h 258"/>
                <a:gd name="T72" fmla="*/ 184 w 290"/>
                <a:gd name="T73" fmla="*/ 208 h 258"/>
                <a:gd name="T74" fmla="*/ 184 w 290"/>
                <a:gd name="T75" fmla="*/ 229 h 258"/>
                <a:gd name="T76" fmla="*/ 182 w 290"/>
                <a:gd name="T77" fmla="*/ 237 h 258"/>
                <a:gd name="T78" fmla="*/ 176 w 290"/>
                <a:gd name="T79" fmla="*/ 246 h 258"/>
                <a:gd name="T80" fmla="*/ 156 w 290"/>
                <a:gd name="T81" fmla="*/ 238 h 258"/>
                <a:gd name="T82" fmla="*/ 122 w 290"/>
                <a:gd name="T83" fmla="*/ 245 h 258"/>
                <a:gd name="T84" fmla="*/ 102 w 290"/>
                <a:gd name="T85" fmla="*/ 257 h 258"/>
                <a:gd name="T86" fmla="*/ 73 w 290"/>
                <a:gd name="T87" fmla="*/ 243 h 258"/>
                <a:gd name="T88" fmla="*/ 58 w 290"/>
                <a:gd name="T89" fmla="*/ 225 h 258"/>
                <a:gd name="T90" fmla="*/ 35 w 290"/>
                <a:gd name="T91" fmla="*/ 219 h 258"/>
                <a:gd name="T92" fmla="*/ 11 w 290"/>
                <a:gd name="T93" fmla="*/ 215 h 258"/>
                <a:gd name="T94" fmla="*/ 0 w 290"/>
                <a:gd name="T95" fmla="*/ 205 h 258"/>
                <a:gd name="T96" fmla="*/ 9 w 290"/>
                <a:gd name="T97" fmla="*/ 191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90" h="258">
                  <a:moveTo>
                    <a:pt x="9" y="191"/>
                  </a:moveTo>
                  <a:cubicBezTo>
                    <a:pt x="23" y="178"/>
                    <a:pt x="23" y="178"/>
                    <a:pt x="23" y="178"/>
                  </a:cubicBezTo>
                  <a:cubicBezTo>
                    <a:pt x="29" y="182"/>
                    <a:pt x="29" y="182"/>
                    <a:pt x="29" y="182"/>
                  </a:cubicBezTo>
                  <a:cubicBezTo>
                    <a:pt x="28" y="185"/>
                    <a:pt x="28" y="185"/>
                    <a:pt x="28" y="185"/>
                  </a:cubicBezTo>
                  <a:cubicBezTo>
                    <a:pt x="36" y="191"/>
                    <a:pt x="36" y="191"/>
                    <a:pt x="36" y="191"/>
                  </a:cubicBezTo>
                  <a:cubicBezTo>
                    <a:pt x="45" y="192"/>
                    <a:pt x="45" y="192"/>
                    <a:pt x="45" y="192"/>
                  </a:cubicBezTo>
                  <a:cubicBezTo>
                    <a:pt x="60" y="204"/>
                    <a:pt x="60" y="204"/>
                    <a:pt x="60" y="204"/>
                  </a:cubicBezTo>
                  <a:cubicBezTo>
                    <a:pt x="67" y="202"/>
                    <a:pt x="67" y="202"/>
                    <a:pt x="67" y="202"/>
                  </a:cubicBezTo>
                  <a:cubicBezTo>
                    <a:pt x="77" y="211"/>
                    <a:pt x="77" y="211"/>
                    <a:pt x="77" y="211"/>
                  </a:cubicBezTo>
                  <a:cubicBezTo>
                    <a:pt x="85" y="210"/>
                    <a:pt x="85" y="210"/>
                    <a:pt x="85" y="210"/>
                  </a:cubicBezTo>
                  <a:cubicBezTo>
                    <a:pt x="88" y="221"/>
                    <a:pt x="88" y="221"/>
                    <a:pt x="88" y="221"/>
                  </a:cubicBezTo>
                  <a:cubicBezTo>
                    <a:pt x="97" y="222"/>
                    <a:pt x="97" y="222"/>
                    <a:pt x="97" y="222"/>
                  </a:cubicBezTo>
                  <a:cubicBezTo>
                    <a:pt x="102" y="228"/>
                    <a:pt x="102" y="228"/>
                    <a:pt x="102" y="228"/>
                  </a:cubicBezTo>
                  <a:cubicBezTo>
                    <a:pt x="107" y="223"/>
                    <a:pt x="107" y="223"/>
                    <a:pt x="107" y="223"/>
                  </a:cubicBezTo>
                  <a:cubicBezTo>
                    <a:pt x="112" y="223"/>
                    <a:pt x="112" y="223"/>
                    <a:pt x="112" y="223"/>
                  </a:cubicBezTo>
                  <a:cubicBezTo>
                    <a:pt x="113" y="212"/>
                    <a:pt x="113" y="212"/>
                    <a:pt x="113" y="212"/>
                  </a:cubicBezTo>
                  <a:cubicBezTo>
                    <a:pt x="130" y="194"/>
                    <a:pt x="130" y="194"/>
                    <a:pt x="130" y="194"/>
                  </a:cubicBezTo>
                  <a:cubicBezTo>
                    <a:pt x="133" y="184"/>
                    <a:pt x="133" y="184"/>
                    <a:pt x="133" y="184"/>
                  </a:cubicBezTo>
                  <a:cubicBezTo>
                    <a:pt x="159" y="156"/>
                    <a:pt x="159" y="156"/>
                    <a:pt x="159" y="156"/>
                  </a:cubicBezTo>
                  <a:cubicBezTo>
                    <a:pt x="161" y="129"/>
                    <a:pt x="161" y="129"/>
                    <a:pt x="161" y="129"/>
                  </a:cubicBezTo>
                  <a:cubicBezTo>
                    <a:pt x="166" y="113"/>
                    <a:pt x="166" y="113"/>
                    <a:pt x="166" y="113"/>
                  </a:cubicBezTo>
                  <a:cubicBezTo>
                    <a:pt x="157" y="110"/>
                    <a:pt x="157" y="110"/>
                    <a:pt x="157" y="110"/>
                  </a:cubicBezTo>
                  <a:cubicBezTo>
                    <a:pt x="152" y="78"/>
                    <a:pt x="152" y="78"/>
                    <a:pt x="152" y="78"/>
                  </a:cubicBezTo>
                  <a:cubicBezTo>
                    <a:pt x="158" y="69"/>
                    <a:pt x="158" y="69"/>
                    <a:pt x="158" y="69"/>
                  </a:cubicBezTo>
                  <a:cubicBezTo>
                    <a:pt x="149" y="63"/>
                    <a:pt x="149" y="63"/>
                    <a:pt x="149" y="63"/>
                  </a:cubicBezTo>
                  <a:cubicBezTo>
                    <a:pt x="146" y="51"/>
                    <a:pt x="146" y="51"/>
                    <a:pt x="146" y="51"/>
                  </a:cubicBezTo>
                  <a:cubicBezTo>
                    <a:pt x="154" y="46"/>
                    <a:pt x="154" y="46"/>
                    <a:pt x="154" y="46"/>
                  </a:cubicBezTo>
                  <a:cubicBezTo>
                    <a:pt x="161" y="48"/>
                    <a:pt x="161" y="48"/>
                    <a:pt x="161" y="48"/>
                  </a:cubicBezTo>
                  <a:cubicBezTo>
                    <a:pt x="162" y="39"/>
                    <a:pt x="162" y="39"/>
                    <a:pt x="162" y="39"/>
                  </a:cubicBezTo>
                  <a:cubicBezTo>
                    <a:pt x="166" y="38"/>
                    <a:pt x="166" y="38"/>
                    <a:pt x="166" y="38"/>
                  </a:cubicBezTo>
                  <a:cubicBezTo>
                    <a:pt x="174" y="40"/>
                    <a:pt x="174" y="40"/>
                    <a:pt x="174" y="40"/>
                  </a:cubicBezTo>
                  <a:cubicBezTo>
                    <a:pt x="182" y="37"/>
                    <a:pt x="182" y="37"/>
                    <a:pt x="182" y="37"/>
                  </a:cubicBezTo>
                  <a:cubicBezTo>
                    <a:pt x="181" y="31"/>
                    <a:pt x="181" y="31"/>
                    <a:pt x="181" y="31"/>
                  </a:cubicBezTo>
                  <a:cubicBezTo>
                    <a:pt x="186" y="25"/>
                    <a:pt x="186" y="25"/>
                    <a:pt x="186" y="25"/>
                  </a:cubicBezTo>
                  <a:cubicBezTo>
                    <a:pt x="188" y="32"/>
                    <a:pt x="188" y="32"/>
                    <a:pt x="188" y="32"/>
                  </a:cubicBezTo>
                  <a:cubicBezTo>
                    <a:pt x="198" y="32"/>
                    <a:pt x="198" y="32"/>
                    <a:pt x="198" y="32"/>
                  </a:cubicBezTo>
                  <a:cubicBezTo>
                    <a:pt x="203" y="27"/>
                    <a:pt x="203" y="27"/>
                    <a:pt x="203" y="27"/>
                  </a:cubicBezTo>
                  <a:cubicBezTo>
                    <a:pt x="206" y="32"/>
                    <a:pt x="206" y="32"/>
                    <a:pt x="206" y="32"/>
                  </a:cubicBezTo>
                  <a:cubicBezTo>
                    <a:pt x="216" y="32"/>
                    <a:pt x="216" y="32"/>
                    <a:pt x="216" y="32"/>
                  </a:cubicBezTo>
                  <a:cubicBezTo>
                    <a:pt x="219" y="26"/>
                    <a:pt x="219" y="26"/>
                    <a:pt x="219" y="26"/>
                  </a:cubicBezTo>
                  <a:cubicBezTo>
                    <a:pt x="226" y="31"/>
                    <a:pt x="226" y="31"/>
                    <a:pt x="226" y="31"/>
                  </a:cubicBezTo>
                  <a:cubicBezTo>
                    <a:pt x="232" y="25"/>
                    <a:pt x="232" y="25"/>
                    <a:pt x="232" y="25"/>
                  </a:cubicBezTo>
                  <a:cubicBezTo>
                    <a:pt x="238" y="25"/>
                    <a:pt x="238" y="25"/>
                    <a:pt x="238" y="25"/>
                  </a:cubicBezTo>
                  <a:cubicBezTo>
                    <a:pt x="236" y="13"/>
                    <a:pt x="236" y="13"/>
                    <a:pt x="236" y="13"/>
                  </a:cubicBezTo>
                  <a:cubicBezTo>
                    <a:pt x="244" y="6"/>
                    <a:pt x="244" y="6"/>
                    <a:pt x="244" y="6"/>
                  </a:cubicBezTo>
                  <a:cubicBezTo>
                    <a:pt x="249" y="0"/>
                    <a:pt x="249" y="0"/>
                    <a:pt x="249" y="0"/>
                  </a:cubicBezTo>
                  <a:cubicBezTo>
                    <a:pt x="257" y="4"/>
                    <a:pt x="257" y="4"/>
                    <a:pt x="257" y="4"/>
                  </a:cubicBezTo>
                  <a:cubicBezTo>
                    <a:pt x="250" y="11"/>
                    <a:pt x="250" y="11"/>
                    <a:pt x="250" y="11"/>
                  </a:cubicBezTo>
                  <a:cubicBezTo>
                    <a:pt x="248" y="19"/>
                    <a:pt x="248" y="19"/>
                    <a:pt x="248" y="19"/>
                  </a:cubicBezTo>
                  <a:cubicBezTo>
                    <a:pt x="255" y="23"/>
                    <a:pt x="255" y="23"/>
                    <a:pt x="255" y="23"/>
                  </a:cubicBezTo>
                  <a:cubicBezTo>
                    <a:pt x="258" y="33"/>
                    <a:pt x="258" y="33"/>
                    <a:pt x="258" y="33"/>
                  </a:cubicBezTo>
                  <a:cubicBezTo>
                    <a:pt x="265" y="40"/>
                    <a:pt x="265" y="40"/>
                    <a:pt x="265" y="40"/>
                  </a:cubicBezTo>
                  <a:cubicBezTo>
                    <a:pt x="267" y="50"/>
                    <a:pt x="267" y="50"/>
                    <a:pt x="267" y="50"/>
                  </a:cubicBezTo>
                  <a:cubicBezTo>
                    <a:pt x="273" y="50"/>
                    <a:pt x="273" y="50"/>
                    <a:pt x="273" y="50"/>
                  </a:cubicBezTo>
                  <a:cubicBezTo>
                    <a:pt x="278" y="49"/>
                    <a:pt x="278" y="49"/>
                    <a:pt x="278" y="49"/>
                  </a:cubicBezTo>
                  <a:cubicBezTo>
                    <a:pt x="289" y="59"/>
                    <a:pt x="289" y="59"/>
                    <a:pt x="289" y="59"/>
                  </a:cubicBezTo>
                  <a:cubicBezTo>
                    <a:pt x="290" y="70"/>
                    <a:pt x="290" y="70"/>
                    <a:pt x="290" y="70"/>
                  </a:cubicBezTo>
                  <a:cubicBezTo>
                    <a:pt x="288" y="75"/>
                    <a:pt x="288" y="75"/>
                    <a:pt x="288" y="75"/>
                  </a:cubicBezTo>
                  <a:cubicBezTo>
                    <a:pt x="279" y="77"/>
                    <a:pt x="279" y="77"/>
                    <a:pt x="279" y="77"/>
                  </a:cubicBezTo>
                  <a:cubicBezTo>
                    <a:pt x="265" y="99"/>
                    <a:pt x="265" y="99"/>
                    <a:pt x="265" y="99"/>
                  </a:cubicBezTo>
                  <a:cubicBezTo>
                    <a:pt x="257" y="106"/>
                    <a:pt x="257" y="106"/>
                    <a:pt x="257" y="106"/>
                  </a:cubicBezTo>
                  <a:cubicBezTo>
                    <a:pt x="255" y="114"/>
                    <a:pt x="255" y="114"/>
                    <a:pt x="255" y="114"/>
                  </a:cubicBezTo>
                  <a:cubicBezTo>
                    <a:pt x="261" y="123"/>
                    <a:pt x="261" y="123"/>
                    <a:pt x="261" y="123"/>
                  </a:cubicBezTo>
                  <a:cubicBezTo>
                    <a:pt x="266" y="129"/>
                    <a:pt x="266" y="129"/>
                    <a:pt x="266" y="129"/>
                  </a:cubicBezTo>
                  <a:cubicBezTo>
                    <a:pt x="265" y="139"/>
                    <a:pt x="265" y="139"/>
                    <a:pt x="265" y="139"/>
                  </a:cubicBezTo>
                  <a:cubicBezTo>
                    <a:pt x="252" y="153"/>
                    <a:pt x="252" y="153"/>
                    <a:pt x="252" y="153"/>
                  </a:cubicBezTo>
                  <a:cubicBezTo>
                    <a:pt x="235" y="160"/>
                    <a:pt x="235" y="160"/>
                    <a:pt x="235" y="160"/>
                  </a:cubicBezTo>
                  <a:cubicBezTo>
                    <a:pt x="233" y="170"/>
                    <a:pt x="233" y="170"/>
                    <a:pt x="233" y="170"/>
                  </a:cubicBezTo>
                  <a:cubicBezTo>
                    <a:pt x="224" y="178"/>
                    <a:pt x="224" y="178"/>
                    <a:pt x="224" y="178"/>
                  </a:cubicBezTo>
                  <a:cubicBezTo>
                    <a:pt x="221" y="190"/>
                    <a:pt x="221" y="190"/>
                    <a:pt x="221" y="190"/>
                  </a:cubicBezTo>
                  <a:cubicBezTo>
                    <a:pt x="209" y="189"/>
                    <a:pt x="209" y="189"/>
                    <a:pt x="209" y="189"/>
                  </a:cubicBezTo>
                  <a:cubicBezTo>
                    <a:pt x="195" y="200"/>
                    <a:pt x="195" y="200"/>
                    <a:pt x="195" y="200"/>
                  </a:cubicBezTo>
                  <a:cubicBezTo>
                    <a:pt x="184" y="200"/>
                    <a:pt x="184" y="200"/>
                    <a:pt x="184" y="200"/>
                  </a:cubicBezTo>
                  <a:cubicBezTo>
                    <a:pt x="184" y="208"/>
                    <a:pt x="184" y="208"/>
                    <a:pt x="184" y="208"/>
                  </a:cubicBezTo>
                  <a:cubicBezTo>
                    <a:pt x="183" y="214"/>
                    <a:pt x="183" y="214"/>
                    <a:pt x="183" y="214"/>
                  </a:cubicBezTo>
                  <a:cubicBezTo>
                    <a:pt x="184" y="229"/>
                    <a:pt x="184" y="229"/>
                    <a:pt x="184" y="229"/>
                  </a:cubicBezTo>
                  <a:cubicBezTo>
                    <a:pt x="191" y="229"/>
                    <a:pt x="191" y="229"/>
                    <a:pt x="191" y="229"/>
                  </a:cubicBezTo>
                  <a:cubicBezTo>
                    <a:pt x="182" y="237"/>
                    <a:pt x="182" y="237"/>
                    <a:pt x="182" y="237"/>
                  </a:cubicBezTo>
                  <a:cubicBezTo>
                    <a:pt x="181" y="244"/>
                    <a:pt x="181" y="244"/>
                    <a:pt x="181" y="244"/>
                  </a:cubicBezTo>
                  <a:cubicBezTo>
                    <a:pt x="180" y="243"/>
                    <a:pt x="177" y="245"/>
                    <a:pt x="176" y="246"/>
                  </a:cubicBezTo>
                  <a:cubicBezTo>
                    <a:pt x="173" y="247"/>
                    <a:pt x="165" y="248"/>
                    <a:pt x="164" y="244"/>
                  </a:cubicBezTo>
                  <a:cubicBezTo>
                    <a:pt x="164" y="239"/>
                    <a:pt x="159" y="238"/>
                    <a:pt x="156" y="238"/>
                  </a:cubicBezTo>
                  <a:cubicBezTo>
                    <a:pt x="153" y="237"/>
                    <a:pt x="152" y="244"/>
                    <a:pt x="146" y="241"/>
                  </a:cubicBezTo>
                  <a:cubicBezTo>
                    <a:pt x="139" y="237"/>
                    <a:pt x="127" y="243"/>
                    <a:pt x="122" y="245"/>
                  </a:cubicBezTo>
                  <a:cubicBezTo>
                    <a:pt x="117" y="246"/>
                    <a:pt x="115" y="252"/>
                    <a:pt x="112" y="253"/>
                  </a:cubicBezTo>
                  <a:cubicBezTo>
                    <a:pt x="109" y="253"/>
                    <a:pt x="104" y="258"/>
                    <a:pt x="102" y="257"/>
                  </a:cubicBezTo>
                  <a:cubicBezTo>
                    <a:pt x="100" y="257"/>
                    <a:pt x="86" y="254"/>
                    <a:pt x="80" y="251"/>
                  </a:cubicBezTo>
                  <a:cubicBezTo>
                    <a:pt x="74" y="247"/>
                    <a:pt x="74" y="247"/>
                    <a:pt x="73" y="243"/>
                  </a:cubicBezTo>
                  <a:cubicBezTo>
                    <a:pt x="72" y="239"/>
                    <a:pt x="70" y="234"/>
                    <a:pt x="68" y="228"/>
                  </a:cubicBezTo>
                  <a:cubicBezTo>
                    <a:pt x="67" y="223"/>
                    <a:pt x="63" y="225"/>
                    <a:pt x="58" y="225"/>
                  </a:cubicBezTo>
                  <a:cubicBezTo>
                    <a:pt x="52" y="225"/>
                    <a:pt x="48" y="224"/>
                    <a:pt x="47" y="223"/>
                  </a:cubicBezTo>
                  <a:cubicBezTo>
                    <a:pt x="47" y="222"/>
                    <a:pt x="41" y="219"/>
                    <a:pt x="35" y="219"/>
                  </a:cubicBezTo>
                  <a:cubicBezTo>
                    <a:pt x="29" y="220"/>
                    <a:pt x="27" y="220"/>
                    <a:pt x="22" y="219"/>
                  </a:cubicBezTo>
                  <a:cubicBezTo>
                    <a:pt x="16" y="218"/>
                    <a:pt x="15" y="218"/>
                    <a:pt x="11" y="215"/>
                  </a:cubicBezTo>
                  <a:cubicBezTo>
                    <a:pt x="9" y="213"/>
                    <a:pt x="7" y="214"/>
                    <a:pt x="6" y="216"/>
                  </a:cubicBezTo>
                  <a:cubicBezTo>
                    <a:pt x="0" y="205"/>
                    <a:pt x="0" y="205"/>
                    <a:pt x="0" y="205"/>
                  </a:cubicBezTo>
                  <a:cubicBezTo>
                    <a:pt x="4" y="198"/>
                    <a:pt x="4" y="198"/>
                    <a:pt x="4" y="198"/>
                  </a:cubicBezTo>
                  <a:lnTo>
                    <a:pt x="9" y="191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3" name="Freeform 86"/>
            <p:cNvSpPr>
              <a:spLocks noEditPoints="1"/>
            </p:cNvSpPr>
            <p:nvPr/>
          </p:nvSpPr>
          <p:spPr bwMode="auto">
            <a:xfrm>
              <a:off x="2836" y="4039"/>
              <a:ext cx="377" cy="248"/>
            </a:xfrm>
            <a:custGeom>
              <a:avLst/>
              <a:gdLst>
                <a:gd name="T0" fmla="*/ 0 w 181"/>
                <a:gd name="T1" fmla="*/ 67 h 119"/>
                <a:gd name="T2" fmla="*/ 13 w 181"/>
                <a:gd name="T3" fmla="*/ 68 h 119"/>
                <a:gd name="T4" fmla="*/ 21 w 181"/>
                <a:gd name="T5" fmla="*/ 62 h 119"/>
                <a:gd name="T6" fmla="*/ 21 w 181"/>
                <a:gd name="T7" fmla="*/ 53 h 119"/>
                <a:gd name="T8" fmla="*/ 27 w 181"/>
                <a:gd name="T9" fmla="*/ 52 h 119"/>
                <a:gd name="T10" fmla="*/ 39 w 181"/>
                <a:gd name="T11" fmla="*/ 59 h 119"/>
                <a:gd name="T12" fmla="*/ 53 w 181"/>
                <a:gd name="T13" fmla="*/ 60 h 119"/>
                <a:gd name="T14" fmla="*/ 66 w 181"/>
                <a:gd name="T15" fmla="*/ 59 h 119"/>
                <a:gd name="T16" fmla="*/ 78 w 181"/>
                <a:gd name="T17" fmla="*/ 50 h 119"/>
                <a:gd name="T18" fmla="*/ 85 w 181"/>
                <a:gd name="T19" fmla="*/ 50 h 119"/>
                <a:gd name="T20" fmla="*/ 85 w 181"/>
                <a:gd name="T21" fmla="*/ 40 h 119"/>
                <a:gd name="T22" fmla="*/ 91 w 181"/>
                <a:gd name="T23" fmla="*/ 35 h 119"/>
                <a:gd name="T24" fmla="*/ 90 w 181"/>
                <a:gd name="T25" fmla="*/ 29 h 119"/>
                <a:gd name="T26" fmla="*/ 98 w 181"/>
                <a:gd name="T27" fmla="*/ 26 h 119"/>
                <a:gd name="T28" fmla="*/ 100 w 181"/>
                <a:gd name="T29" fmla="*/ 13 h 119"/>
                <a:gd name="T30" fmla="*/ 108 w 181"/>
                <a:gd name="T31" fmla="*/ 11 h 119"/>
                <a:gd name="T32" fmla="*/ 114 w 181"/>
                <a:gd name="T33" fmla="*/ 11 h 119"/>
                <a:gd name="T34" fmla="*/ 117 w 181"/>
                <a:gd name="T35" fmla="*/ 8 h 119"/>
                <a:gd name="T36" fmla="*/ 127 w 181"/>
                <a:gd name="T37" fmla="*/ 6 h 119"/>
                <a:gd name="T38" fmla="*/ 133 w 181"/>
                <a:gd name="T39" fmla="*/ 4 h 119"/>
                <a:gd name="T40" fmla="*/ 135 w 181"/>
                <a:gd name="T41" fmla="*/ 0 h 119"/>
                <a:gd name="T42" fmla="*/ 144 w 181"/>
                <a:gd name="T43" fmla="*/ 2 h 119"/>
                <a:gd name="T44" fmla="*/ 155 w 181"/>
                <a:gd name="T45" fmla="*/ 5 h 119"/>
                <a:gd name="T46" fmla="*/ 164 w 181"/>
                <a:gd name="T47" fmla="*/ 12 h 119"/>
                <a:gd name="T48" fmla="*/ 176 w 181"/>
                <a:gd name="T49" fmla="*/ 10 h 119"/>
                <a:gd name="T50" fmla="*/ 181 w 181"/>
                <a:gd name="T51" fmla="*/ 17 h 119"/>
                <a:gd name="T52" fmla="*/ 176 w 181"/>
                <a:gd name="T53" fmla="*/ 24 h 119"/>
                <a:gd name="T54" fmla="*/ 172 w 181"/>
                <a:gd name="T55" fmla="*/ 31 h 119"/>
                <a:gd name="T56" fmla="*/ 178 w 181"/>
                <a:gd name="T57" fmla="*/ 42 h 119"/>
                <a:gd name="T58" fmla="*/ 178 w 181"/>
                <a:gd name="T59" fmla="*/ 45 h 119"/>
                <a:gd name="T60" fmla="*/ 172 w 181"/>
                <a:gd name="T61" fmla="*/ 51 h 119"/>
                <a:gd name="T62" fmla="*/ 167 w 181"/>
                <a:gd name="T63" fmla="*/ 59 h 119"/>
                <a:gd name="T64" fmla="*/ 162 w 181"/>
                <a:gd name="T65" fmla="*/ 72 h 119"/>
                <a:gd name="T66" fmla="*/ 169 w 181"/>
                <a:gd name="T67" fmla="*/ 85 h 119"/>
                <a:gd name="T68" fmla="*/ 171 w 181"/>
                <a:gd name="T69" fmla="*/ 99 h 119"/>
                <a:gd name="T70" fmla="*/ 163 w 181"/>
                <a:gd name="T71" fmla="*/ 107 h 119"/>
                <a:gd name="T72" fmla="*/ 152 w 181"/>
                <a:gd name="T73" fmla="*/ 109 h 119"/>
                <a:gd name="T74" fmla="*/ 144 w 181"/>
                <a:gd name="T75" fmla="*/ 108 h 119"/>
                <a:gd name="T76" fmla="*/ 135 w 181"/>
                <a:gd name="T77" fmla="*/ 106 h 119"/>
                <a:gd name="T78" fmla="*/ 126 w 181"/>
                <a:gd name="T79" fmla="*/ 109 h 119"/>
                <a:gd name="T80" fmla="*/ 114 w 181"/>
                <a:gd name="T81" fmla="*/ 108 h 119"/>
                <a:gd name="T82" fmla="*/ 101 w 181"/>
                <a:gd name="T83" fmla="*/ 101 h 119"/>
                <a:gd name="T84" fmla="*/ 99 w 181"/>
                <a:gd name="T85" fmla="*/ 92 h 119"/>
                <a:gd name="T86" fmla="*/ 88 w 181"/>
                <a:gd name="T87" fmla="*/ 91 h 119"/>
                <a:gd name="T88" fmla="*/ 80 w 181"/>
                <a:gd name="T89" fmla="*/ 92 h 119"/>
                <a:gd name="T90" fmla="*/ 69 w 181"/>
                <a:gd name="T91" fmla="*/ 88 h 119"/>
                <a:gd name="T92" fmla="*/ 61 w 181"/>
                <a:gd name="T93" fmla="*/ 87 h 119"/>
                <a:gd name="T94" fmla="*/ 55 w 181"/>
                <a:gd name="T95" fmla="*/ 90 h 119"/>
                <a:gd name="T96" fmla="*/ 47 w 181"/>
                <a:gd name="T97" fmla="*/ 94 h 119"/>
                <a:gd name="T98" fmla="*/ 41 w 181"/>
                <a:gd name="T99" fmla="*/ 97 h 119"/>
                <a:gd name="T100" fmla="*/ 34 w 181"/>
                <a:gd name="T101" fmla="*/ 102 h 119"/>
                <a:gd name="T102" fmla="*/ 24 w 181"/>
                <a:gd name="T103" fmla="*/ 107 h 119"/>
                <a:gd name="T104" fmla="*/ 16 w 181"/>
                <a:gd name="T105" fmla="*/ 112 h 119"/>
                <a:gd name="T106" fmla="*/ 13 w 181"/>
                <a:gd name="T107" fmla="*/ 114 h 119"/>
                <a:gd name="T108" fmla="*/ 11 w 181"/>
                <a:gd name="T109" fmla="*/ 112 h 119"/>
                <a:gd name="T110" fmla="*/ 5 w 181"/>
                <a:gd name="T111" fmla="*/ 105 h 119"/>
                <a:gd name="T112" fmla="*/ 14 w 181"/>
                <a:gd name="T113" fmla="*/ 101 h 119"/>
                <a:gd name="T114" fmla="*/ 14 w 181"/>
                <a:gd name="T115" fmla="*/ 96 h 119"/>
                <a:gd name="T116" fmla="*/ 2 w 181"/>
                <a:gd name="T117" fmla="*/ 83 h 119"/>
                <a:gd name="T118" fmla="*/ 0 w 181"/>
                <a:gd name="T119" fmla="*/ 67 h 119"/>
                <a:gd name="T120" fmla="*/ 13 w 181"/>
                <a:gd name="T121" fmla="*/ 119 h 119"/>
                <a:gd name="T122" fmla="*/ 13 w 181"/>
                <a:gd name="T123" fmla="*/ 119 h 119"/>
                <a:gd name="T124" fmla="*/ 13 w 181"/>
                <a:gd name="T125" fmla="*/ 119 h 1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81" h="119">
                  <a:moveTo>
                    <a:pt x="0" y="67"/>
                  </a:moveTo>
                  <a:cubicBezTo>
                    <a:pt x="13" y="68"/>
                    <a:pt x="13" y="68"/>
                    <a:pt x="13" y="68"/>
                  </a:cubicBezTo>
                  <a:cubicBezTo>
                    <a:pt x="21" y="62"/>
                    <a:pt x="21" y="62"/>
                    <a:pt x="21" y="62"/>
                  </a:cubicBezTo>
                  <a:cubicBezTo>
                    <a:pt x="21" y="53"/>
                    <a:pt x="21" y="53"/>
                    <a:pt x="21" y="53"/>
                  </a:cubicBezTo>
                  <a:cubicBezTo>
                    <a:pt x="27" y="52"/>
                    <a:pt x="27" y="52"/>
                    <a:pt x="27" y="52"/>
                  </a:cubicBezTo>
                  <a:cubicBezTo>
                    <a:pt x="39" y="59"/>
                    <a:pt x="39" y="59"/>
                    <a:pt x="39" y="59"/>
                  </a:cubicBezTo>
                  <a:cubicBezTo>
                    <a:pt x="53" y="60"/>
                    <a:pt x="53" y="60"/>
                    <a:pt x="53" y="60"/>
                  </a:cubicBezTo>
                  <a:cubicBezTo>
                    <a:pt x="66" y="59"/>
                    <a:pt x="66" y="59"/>
                    <a:pt x="66" y="59"/>
                  </a:cubicBezTo>
                  <a:cubicBezTo>
                    <a:pt x="78" y="50"/>
                    <a:pt x="78" y="50"/>
                    <a:pt x="78" y="50"/>
                  </a:cubicBezTo>
                  <a:cubicBezTo>
                    <a:pt x="85" y="50"/>
                    <a:pt x="85" y="50"/>
                    <a:pt x="85" y="50"/>
                  </a:cubicBezTo>
                  <a:cubicBezTo>
                    <a:pt x="85" y="40"/>
                    <a:pt x="85" y="40"/>
                    <a:pt x="85" y="40"/>
                  </a:cubicBezTo>
                  <a:cubicBezTo>
                    <a:pt x="91" y="35"/>
                    <a:pt x="91" y="35"/>
                    <a:pt x="91" y="35"/>
                  </a:cubicBezTo>
                  <a:cubicBezTo>
                    <a:pt x="90" y="29"/>
                    <a:pt x="90" y="29"/>
                    <a:pt x="90" y="29"/>
                  </a:cubicBezTo>
                  <a:cubicBezTo>
                    <a:pt x="98" y="26"/>
                    <a:pt x="98" y="26"/>
                    <a:pt x="98" y="26"/>
                  </a:cubicBezTo>
                  <a:cubicBezTo>
                    <a:pt x="100" y="13"/>
                    <a:pt x="100" y="13"/>
                    <a:pt x="100" y="13"/>
                  </a:cubicBezTo>
                  <a:cubicBezTo>
                    <a:pt x="108" y="11"/>
                    <a:pt x="108" y="11"/>
                    <a:pt x="108" y="11"/>
                  </a:cubicBezTo>
                  <a:cubicBezTo>
                    <a:pt x="114" y="11"/>
                    <a:pt x="114" y="11"/>
                    <a:pt x="114" y="11"/>
                  </a:cubicBezTo>
                  <a:cubicBezTo>
                    <a:pt x="117" y="8"/>
                    <a:pt x="117" y="8"/>
                    <a:pt x="117" y="8"/>
                  </a:cubicBezTo>
                  <a:cubicBezTo>
                    <a:pt x="127" y="6"/>
                    <a:pt x="127" y="6"/>
                    <a:pt x="127" y="6"/>
                  </a:cubicBezTo>
                  <a:cubicBezTo>
                    <a:pt x="133" y="4"/>
                    <a:pt x="133" y="4"/>
                    <a:pt x="133" y="4"/>
                  </a:cubicBezTo>
                  <a:cubicBezTo>
                    <a:pt x="135" y="0"/>
                    <a:pt x="135" y="0"/>
                    <a:pt x="135" y="0"/>
                  </a:cubicBezTo>
                  <a:cubicBezTo>
                    <a:pt x="144" y="2"/>
                    <a:pt x="144" y="2"/>
                    <a:pt x="144" y="2"/>
                  </a:cubicBezTo>
                  <a:cubicBezTo>
                    <a:pt x="155" y="5"/>
                    <a:pt x="155" y="5"/>
                    <a:pt x="155" y="5"/>
                  </a:cubicBezTo>
                  <a:cubicBezTo>
                    <a:pt x="164" y="12"/>
                    <a:pt x="164" y="12"/>
                    <a:pt x="164" y="12"/>
                  </a:cubicBezTo>
                  <a:cubicBezTo>
                    <a:pt x="176" y="10"/>
                    <a:pt x="176" y="10"/>
                    <a:pt x="176" y="10"/>
                  </a:cubicBezTo>
                  <a:cubicBezTo>
                    <a:pt x="181" y="17"/>
                    <a:pt x="181" y="17"/>
                    <a:pt x="181" y="17"/>
                  </a:cubicBezTo>
                  <a:cubicBezTo>
                    <a:pt x="176" y="24"/>
                    <a:pt x="176" y="24"/>
                    <a:pt x="176" y="24"/>
                  </a:cubicBezTo>
                  <a:cubicBezTo>
                    <a:pt x="172" y="31"/>
                    <a:pt x="172" y="31"/>
                    <a:pt x="172" y="31"/>
                  </a:cubicBezTo>
                  <a:cubicBezTo>
                    <a:pt x="178" y="42"/>
                    <a:pt x="178" y="42"/>
                    <a:pt x="178" y="42"/>
                  </a:cubicBezTo>
                  <a:cubicBezTo>
                    <a:pt x="178" y="43"/>
                    <a:pt x="178" y="44"/>
                    <a:pt x="178" y="45"/>
                  </a:cubicBezTo>
                  <a:cubicBezTo>
                    <a:pt x="178" y="48"/>
                    <a:pt x="175" y="48"/>
                    <a:pt x="172" y="51"/>
                  </a:cubicBezTo>
                  <a:cubicBezTo>
                    <a:pt x="168" y="53"/>
                    <a:pt x="170" y="58"/>
                    <a:pt x="167" y="59"/>
                  </a:cubicBezTo>
                  <a:cubicBezTo>
                    <a:pt x="164" y="60"/>
                    <a:pt x="162" y="68"/>
                    <a:pt x="162" y="72"/>
                  </a:cubicBezTo>
                  <a:cubicBezTo>
                    <a:pt x="162" y="77"/>
                    <a:pt x="164" y="80"/>
                    <a:pt x="169" y="85"/>
                  </a:cubicBezTo>
                  <a:cubicBezTo>
                    <a:pt x="173" y="91"/>
                    <a:pt x="175" y="97"/>
                    <a:pt x="171" y="99"/>
                  </a:cubicBezTo>
                  <a:cubicBezTo>
                    <a:pt x="167" y="101"/>
                    <a:pt x="168" y="102"/>
                    <a:pt x="163" y="107"/>
                  </a:cubicBezTo>
                  <a:cubicBezTo>
                    <a:pt x="158" y="112"/>
                    <a:pt x="154" y="112"/>
                    <a:pt x="152" y="109"/>
                  </a:cubicBezTo>
                  <a:cubicBezTo>
                    <a:pt x="150" y="106"/>
                    <a:pt x="146" y="108"/>
                    <a:pt x="144" y="108"/>
                  </a:cubicBezTo>
                  <a:cubicBezTo>
                    <a:pt x="142" y="108"/>
                    <a:pt x="136" y="108"/>
                    <a:pt x="135" y="106"/>
                  </a:cubicBezTo>
                  <a:cubicBezTo>
                    <a:pt x="133" y="104"/>
                    <a:pt x="128" y="106"/>
                    <a:pt x="126" y="109"/>
                  </a:cubicBezTo>
                  <a:cubicBezTo>
                    <a:pt x="123" y="111"/>
                    <a:pt x="119" y="109"/>
                    <a:pt x="114" y="108"/>
                  </a:cubicBezTo>
                  <a:cubicBezTo>
                    <a:pt x="110" y="108"/>
                    <a:pt x="103" y="104"/>
                    <a:pt x="101" y="101"/>
                  </a:cubicBezTo>
                  <a:cubicBezTo>
                    <a:pt x="100" y="98"/>
                    <a:pt x="100" y="94"/>
                    <a:pt x="99" y="92"/>
                  </a:cubicBezTo>
                  <a:cubicBezTo>
                    <a:pt x="99" y="91"/>
                    <a:pt x="90" y="92"/>
                    <a:pt x="88" y="91"/>
                  </a:cubicBezTo>
                  <a:cubicBezTo>
                    <a:pt x="87" y="90"/>
                    <a:pt x="82" y="92"/>
                    <a:pt x="80" y="92"/>
                  </a:cubicBezTo>
                  <a:cubicBezTo>
                    <a:pt x="79" y="92"/>
                    <a:pt x="71" y="90"/>
                    <a:pt x="69" y="88"/>
                  </a:cubicBezTo>
                  <a:cubicBezTo>
                    <a:pt x="66" y="85"/>
                    <a:pt x="65" y="87"/>
                    <a:pt x="61" y="87"/>
                  </a:cubicBezTo>
                  <a:cubicBezTo>
                    <a:pt x="58" y="87"/>
                    <a:pt x="57" y="90"/>
                    <a:pt x="55" y="90"/>
                  </a:cubicBezTo>
                  <a:cubicBezTo>
                    <a:pt x="53" y="90"/>
                    <a:pt x="48" y="92"/>
                    <a:pt x="47" y="94"/>
                  </a:cubicBezTo>
                  <a:cubicBezTo>
                    <a:pt x="45" y="96"/>
                    <a:pt x="44" y="97"/>
                    <a:pt x="41" y="97"/>
                  </a:cubicBezTo>
                  <a:cubicBezTo>
                    <a:pt x="38" y="98"/>
                    <a:pt x="37" y="101"/>
                    <a:pt x="34" y="102"/>
                  </a:cubicBezTo>
                  <a:cubicBezTo>
                    <a:pt x="32" y="103"/>
                    <a:pt x="27" y="105"/>
                    <a:pt x="24" y="107"/>
                  </a:cubicBezTo>
                  <a:cubicBezTo>
                    <a:pt x="22" y="108"/>
                    <a:pt x="20" y="112"/>
                    <a:pt x="16" y="112"/>
                  </a:cubicBezTo>
                  <a:cubicBezTo>
                    <a:pt x="15" y="112"/>
                    <a:pt x="14" y="113"/>
                    <a:pt x="13" y="114"/>
                  </a:cubicBezTo>
                  <a:cubicBezTo>
                    <a:pt x="11" y="112"/>
                    <a:pt x="11" y="112"/>
                    <a:pt x="11" y="112"/>
                  </a:cubicBezTo>
                  <a:cubicBezTo>
                    <a:pt x="5" y="105"/>
                    <a:pt x="5" y="105"/>
                    <a:pt x="5" y="105"/>
                  </a:cubicBezTo>
                  <a:cubicBezTo>
                    <a:pt x="14" y="101"/>
                    <a:pt x="14" y="101"/>
                    <a:pt x="14" y="101"/>
                  </a:cubicBezTo>
                  <a:cubicBezTo>
                    <a:pt x="14" y="96"/>
                    <a:pt x="14" y="96"/>
                    <a:pt x="14" y="96"/>
                  </a:cubicBezTo>
                  <a:cubicBezTo>
                    <a:pt x="2" y="83"/>
                    <a:pt x="2" y="83"/>
                    <a:pt x="2" y="83"/>
                  </a:cubicBezTo>
                  <a:cubicBezTo>
                    <a:pt x="0" y="67"/>
                    <a:pt x="0" y="67"/>
                    <a:pt x="0" y="67"/>
                  </a:cubicBezTo>
                  <a:close/>
                  <a:moveTo>
                    <a:pt x="13" y="119"/>
                  </a:moveTo>
                  <a:cubicBezTo>
                    <a:pt x="13" y="119"/>
                    <a:pt x="13" y="119"/>
                    <a:pt x="13" y="119"/>
                  </a:cubicBezTo>
                  <a:cubicBezTo>
                    <a:pt x="13" y="119"/>
                    <a:pt x="13" y="119"/>
                    <a:pt x="13" y="119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4" name="Freeform 87"/>
            <p:cNvSpPr>
              <a:spLocks/>
            </p:cNvSpPr>
            <p:nvPr/>
          </p:nvSpPr>
          <p:spPr bwMode="auto">
            <a:xfrm>
              <a:off x="2646" y="4110"/>
              <a:ext cx="219" cy="212"/>
            </a:xfrm>
            <a:custGeom>
              <a:avLst/>
              <a:gdLst>
                <a:gd name="T0" fmla="*/ 1 w 105"/>
                <a:gd name="T1" fmla="*/ 57 h 102"/>
                <a:gd name="T2" fmla="*/ 0 w 105"/>
                <a:gd name="T3" fmla="*/ 65 h 102"/>
                <a:gd name="T4" fmla="*/ 8 w 105"/>
                <a:gd name="T5" fmla="*/ 69 h 102"/>
                <a:gd name="T6" fmla="*/ 16 w 105"/>
                <a:gd name="T7" fmla="*/ 78 h 102"/>
                <a:gd name="T8" fmla="*/ 18 w 105"/>
                <a:gd name="T9" fmla="*/ 86 h 102"/>
                <a:gd name="T10" fmla="*/ 29 w 105"/>
                <a:gd name="T11" fmla="*/ 88 h 102"/>
                <a:gd name="T12" fmla="*/ 38 w 105"/>
                <a:gd name="T13" fmla="*/ 88 h 102"/>
                <a:gd name="T14" fmla="*/ 46 w 105"/>
                <a:gd name="T15" fmla="*/ 82 h 102"/>
                <a:gd name="T16" fmla="*/ 46 w 105"/>
                <a:gd name="T17" fmla="*/ 88 h 102"/>
                <a:gd name="T18" fmla="*/ 52 w 105"/>
                <a:gd name="T19" fmla="*/ 95 h 102"/>
                <a:gd name="T20" fmla="*/ 62 w 105"/>
                <a:gd name="T21" fmla="*/ 102 h 102"/>
                <a:gd name="T22" fmla="*/ 72 w 105"/>
                <a:gd name="T23" fmla="*/ 99 h 102"/>
                <a:gd name="T24" fmla="*/ 79 w 105"/>
                <a:gd name="T25" fmla="*/ 92 h 102"/>
                <a:gd name="T26" fmla="*/ 91 w 105"/>
                <a:gd name="T27" fmla="*/ 92 h 102"/>
                <a:gd name="T28" fmla="*/ 104 w 105"/>
                <a:gd name="T29" fmla="*/ 85 h 102"/>
                <a:gd name="T30" fmla="*/ 104 w 105"/>
                <a:gd name="T31" fmla="*/ 80 h 102"/>
                <a:gd name="T32" fmla="*/ 102 w 105"/>
                <a:gd name="T33" fmla="*/ 78 h 102"/>
                <a:gd name="T34" fmla="*/ 96 w 105"/>
                <a:gd name="T35" fmla="*/ 71 h 102"/>
                <a:gd name="T36" fmla="*/ 105 w 105"/>
                <a:gd name="T37" fmla="*/ 67 h 102"/>
                <a:gd name="T38" fmla="*/ 105 w 105"/>
                <a:gd name="T39" fmla="*/ 62 h 102"/>
                <a:gd name="T40" fmla="*/ 93 w 105"/>
                <a:gd name="T41" fmla="*/ 49 h 102"/>
                <a:gd name="T42" fmla="*/ 91 w 105"/>
                <a:gd name="T43" fmla="*/ 33 h 102"/>
                <a:gd name="T44" fmla="*/ 85 w 105"/>
                <a:gd name="T45" fmla="*/ 33 h 102"/>
                <a:gd name="T46" fmla="*/ 82 w 105"/>
                <a:gd name="T47" fmla="*/ 41 h 102"/>
                <a:gd name="T48" fmla="*/ 76 w 105"/>
                <a:gd name="T49" fmla="*/ 40 h 102"/>
                <a:gd name="T50" fmla="*/ 70 w 105"/>
                <a:gd name="T51" fmla="*/ 34 h 102"/>
                <a:gd name="T52" fmla="*/ 73 w 105"/>
                <a:gd name="T53" fmla="*/ 31 h 102"/>
                <a:gd name="T54" fmla="*/ 73 w 105"/>
                <a:gd name="T55" fmla="*/ 24 h 102"/>
                <a:gd name="T56" fmla="*/ 81 w 105"/>
                <a:gd name="T57" fmla="*/ 14 h 102"/>
                <a:gd name="T58" fmla="*/ 81 w 105"/>
                <a:gd name="T59" fmla="*/ 9 h 102"/>
                <a:gd name="T60" fmla="*/ 76 w 105"/>
                <a:gd name="T61" fmla="*/ 8 h 102"/>
                <a:gd name="T62" fmla="*/ 69 w 105"/>
                <a:gd name="T63" fmla="*/ 4 h 102"/>
                <a:gd name="T64" fmla="*/ 63 w 105"/>
                <a:gd name="T65" fmla="*/ 5 h 102"/>
                <a:gd name="T66" fmla="*/ 57 w 105"/>
                <a:gd name="T67" fmla="*/ 0 h 102"/>
                <a:gd name="T68" fmla="*/ 50 w 105"/>
                <a:gd name="T69" fmla="*/ 5 h 102"/>
                <a:gd name="T70" fmla="*/ 54 w 105"/>
                <a:gd name="T71" fmla="*/ 11 h 102"/>
                <a:gd name="T72" fmla="*/ 48 w 105"/>
                <a:gd name="T73" fmla="*/ 18 h 102"/>
                <a:gd name="T74" fmla="*/ 43 w 105"/>
                <a:gd name="T75" fmla="*/ 20 h 102"/>
                <a:gd name="T76" fmla="*/ 38 w 105"/>
                <a:gd name="T77" fmla="*/ 16 h 102"/>
                <a:gd name="T78" fmla="*/ 34 w 105"/>
                <a:gd name="T79" fmla="*/ 19 h 102"/>
                <a:gd name="T80" fmla="*/ 33 w 105"/>
                <a:gd name="T81" fmla="*/ 26 h 102"/>
                <a:gd name="T82" fmla="*/ 24 w 105"/>
                <a:gd name="T83" fmla="*/ 34 h 102"/>
                <a:gd name="T84" fmla="*/ 17 w 105"/>
                <a:gd name="T85" fmla="*/ 34 h 102"/>
                <a:gd name="T86" fmla="*/ 0 w 105"/>
                <a:gd name="T87" fmla="*/ 41 h 102"/>
                <a:gd name="T88" fmla="*/ 7 w 105"/>
                <a:gd name="T89" fmla="*/ 49 h 102"/>
                <a:gd name="T90" fmla="*/ 9 w 105"/>
                <a:gd name="T91" fmla="*/ 56 h 102"/>
                <a:gd name="T92" fmla="*/ 1 w 105"/>
                <a:gd name="T93" fmla="*/ 57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105" h="102">
                  <a:moveTo>
                    <a:pt x="1" y="57"/>
                  </a:moveTo>
                  <a:cubicBezTo>
                    <a:pt x="1" y="61"/>
                    <a:pt x="0" y="64"/>
                    <a:pt x="0" y="65"/>
                  </a:cubicBezTo>
                  <a:cubicBezTo>
                    <a:pt x="0" y="67"/>
                    <a:pt x="6" y="67"/>
                    <a:pt x="8" y="69"/>
                  </a:cubicBezTo>
                  <a:cubicBezTo>
                    <a:pt x="11" y="71"/>
                    <a:pt x="15" y="74"/>
                    <a:pt x="16" y="78"/>
                  </a:cubicBezTo>
                  <a:cubicBezTo>
                    <a:pt x="16" y="81"/>
                    <a:pt x="18" y="86"/>
                    <a:pt x="18" y="86"/>
                  </a:cubicBezTo>
                  <a:cubicBezTo>
                    <a:pt x="18" y="86"/>
                    <a:pt x="28" y="86"/>
                    <a:pt x="29" y="88"/>
                  </a:cubicBezTo>
                  <a:cubicBezTo>
                    <a:pt x="30" y="89"/>
                    <a:pt x="36" y="91"/>
                    <a:pt x="38" y="88"/>
                  </a:cubicBezTo>
                  <a:cubicBezTo>
                    <a:pt x="40" y="85"/>
                    <a:pt x="45" y="81"/>
                    <a:pt x="46" y="82"/>
                  </a:cubicBezTo>
                  <a:cubicBezTo>
                    <a:pt x="46" y="83"/>
                    <a:pt x="46" y="86"/>
                    <a:pt x="46" y="88"/>
                  </a:cubicBezTo>
                  <a:cubicBezTo>
                    <a:pt x="46" y="89"/>
                    <a:pt x="50" y="92"/>
                    <a:pt x="52" y="95"/>
                  </a:cubicBezTo>
                  <a:cubicBezTo>
                    <a:pt x="54" y="98"/>
                    <a:pt x="58" y="102"/>
                    <a:pt x="62" y="102"/>
                  </a:cubicBezTo>
                  <a:cubicBezTo>
                    <a:pt x="65" y="102"/>
                    <a:pt x="71" y="101"/>
                    <a:pt x="72" y="99"/>
                  </a:cubicBezTo>
                  <a:cubicBezTo>
                    <a:pt x="74" y="96"/>
                    <a:pt x="76" y="92"/>
                    <a:pt x="79" y="92"/>
                  </a:cubicBezTo>
                  <a:cubicBezTo>
                    <a:pt x="83" y="92"/>
                    <a:pt x="87" y="92"/>
                    <a:pt x="91" y="92"/>
                  </a:cubicBezTo>
                  <a:cubicBezTo>
                    <a:pt x="94" y="92"/>
                    <a:pt x="104" y="87"/>
                    <a:pt x="104" y="85"/>
                  </a:cubicBezTo>
                  <a:cubicBezTo>
                    <a:pt x="104" y="84"/>
                    <a:pt x="104" y="82"/>
                    <a:pt x="104" y="80"/>
                  </a:cubicBezTo>
                  <a:cubicBezTo>
                    <a:pt x="102" y="78"/>
                    <a:pt x="102" y="78"/>
                    <a:pt x="102" y="78"/>
                  </a:cubicBezTo>
                  <a:cubicBezTo>
                    <a:pt x="96" y="71"/>
                    <a:pt x="96" y="71"/>
                    <a:pt x="96" y="71"/>
                  </a:cubicBezTo>
                  <a:cubicBezTo>
                    <a:pt x="105" y="67"/>
                    <a:pt x="105" y="67"/>
                    <a:pt x="105" y="67"/>
                  </a:cubicBezTo>
                  <a:cubicBezTo>
                    <a:pt x="105" y="62"/>
                    <a:pt x="105" y="62"/>
                    <a:pt x="105" y="62"/>
                  </a:cubicBezTo>
                  <a:cubicBezTo>
                    <a:pt x="93" y="49"/>
                    <a:pt x="93" y="49"/>
                    <a:pt x="93" y="49"/>
                  </a:cubicBezTo>
                  <a:cubicBezTo>
                    <a:pt x="91" y="33"/>
                    <a:pt x="91" y="33"/>
                    <a:pt x="91" y="33"/>
                  </a:cubicBezTo>
                  <a:cubicBezTo>
                    <a:pt x="85" y="33"/>
                    <a:pt x="85" y="33"/>
                    <a:pt x="85" y="33"/>
                  </a:cubicBezTo>
                  <a:cubicBezTo>
                    <a:pt x="82" y="41"/>
                    <a:pt x="82" y="41"/>
                    <a:pt x="82" y="41"/>
                  </a:cubicBezTo>
                  <a:cubicBezTo>
                    <a:pt x="76" y="40"/>
                    <a:pt x="76" y="40"/>
                    <a:pt x="76" y="40"/>
                  </a:cubicBezTo>
                  <a:cubicBezTo>
                    <a:pt x="70" y="34"/>
                    <a:pt x="70" y="34"/>
                    <a:pt x="70" y="34"/>
                  </a:cubicBezTo>
                  <a:cubicBezTo>
                    <a:pt x="73" y="31"/>
                    <a:pt x="73" y="31"/>
                    <a:pt x="73" y="31"/>
                  </a:cubicBezTo>
                  <a:cubicBezTo>
                    <a:pt x="73" y="24"/>
                    <a:pt x="73" y="24"/>
                    <a:pt x="73" y="24"/>
                  </a:cubicBezTo>
                  <a:cubicBezTo>
                    <a:pt x="81" y="14"/>
                    <a:pt x="81" y="14"/>
                    <a:pt x="81" y="14"/>
                  </a:cubicBezTo>
                  <a:cubicBezTo>
                    <a:pt x="81" y="9"/>
                    <a:pt x="81" y="9"/>
                    <a:pt x="81" y="9"/>
                  </a:cubicBezTo>
                  <a:cubicBezTo>
                    <a:pt x="76" y="8"/>
                    <a:pt x="76" y="8"/>
                    <a:pt x="76" y="8"/>
                  </a:cubicBezTo>
                  <a:cubicBezTo>
                    <a:pt x="69" y="4"/>
                    <a:pt x="69" y="4"/>
                    <a:pt x="69" y="4"/>
                  </a:cubicBezTo>
                  <a:cubicBezTo>
                    <a:pt x="63" y="5"/>
                    <a:pt x="63" y="5"/>
                    <a:pt x="63" y="5"/>
                  </a:cubicBezTo>
                  <a:cubicBezTo>
                    <a:pt x="57" y="0"/>
                    <a:pt x="57" y="0"/>
                    <a:pt x="57" y="0"/>
                  </a:cubicBezTo>
                  <a:cubicBezTo>
                    <a:pt x="50" y="5"/>
                    <a:pt x="50" y="5"/>
                    <a:pt x="50" y="5"/>
                  </a:cubicBezTo>
                  <a:cubicBezTo>
                    <a:pt x="54" y="11"/>
                    <a:pt x="54" y="11"/>
                    <a:pt x="54" y="11"/>
                  </a:cubicBezTo>
                  <a:cubicBezTo>
                    <a:pt x="48" y="18"/>
                    <a:pt x="48" y="18"/>
                    <a:pt x="48" y="18"/>
                  </a:cubicBezTo>
                  <a:cubicBezTo>
                    <a:pt x="43" y="20"/>
                    <a:pt x="43" y="20"/>
                    <a:pt x="43" y="20"/>
                  </a:cubicBezTo>
                  <a:cubicBezTo>
                    <a:pt x="38" y="16"/>
                    <a:pt x="38" y="16"/>
                    <a:pt x="38" y="16"/>
                  </a:cubicBezTo>
                  <a:cubicBezTo>
                    <a:pt x="34" y="19"/>
                    <a:pt x="34" y="19"/>
                    <a:pt x="34" y="19"/>
                  </a:cubicBezTo>
                  <a:cubicBezTo>
                    <a:pt x="33" y="26"/>
                    <a:pt x="33" y="26"/>
                    <a:pt x="33" y="26"/>
                  </a:cubicBezTo>
                  <a:cubicBezTo>
                    <a:pt x="24" y="34"/>
                    <a:pt x="24" y="34"/>
                    <a:pt x="24" y="34"/>
                  </a:cubicBezTo>
                  <a:cubicBezTo>
                    <a:pt x="17" y="34"/>
                    <a:pt x="17" y="34"/>
                    <a:pt x="17" y="34"/>
                  </a:cubicBezTo>
                  <a:cubicBezTo>
                    <a:pt x="0" y="41"/>
                    <a:pt x="0" y="41"/>
                    <a:pt x="0" y="41"/>
                  </a:cubicBezTo>
                  <a:cubicBezTo>
                    <a:pt x="7" y="49"/>
                    <a:pt x="7" y="49"/>
                    <a:pt x="7" y="49"/>
                  </a:cubicBezTo>
                  <a:cubicBezTo>
                    <a:pt x="9" y="56"/>
                    <a:pt x="9" y="56"/>
                    <a:pt x="9" y="56"/>
                  </a:cubicBezTo>
                  <a:lnTo>
                    <a:pt x="1" y="5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5" name="Freeform 88"/>
            <p:cNvSpPr>
              <a:spLocks/>
            </p:cNvSpPr>
            <p:nvPr/>
          </p:nvSpPr>
          <p:spPr bwMode="auto">
            <a:xfrm>
              <a:off x="2792" y="3941"/>
              <a:ext cx="152" cy="254"/>
            </a:xfrm>
            <a:custGeom>
              <a:avLst/>
              <a:gdLst>
                <a:gd name="T0" fmla="*/ 42 w 152"/>
                <a:gd name="T1" fmla="*/ 0 h 254"/>
                <a:gd name="T2" fmla="*/ 58 w 152"/>
                <a:gd name="T3" fmla="*/ 29 h 254"/>
                <a:gd name="T4" fmla="*/ 71 w 152"/>
                <a:gd name="T5" fmla="*/ 29 h 254"/>
                <a:gd name="T6" fmla="*/ 79 w 152"/>
                <a:gd name="T7" fmla="*/ 23 h 254"/>
                <a:gd name="T8" fmla="*/ 106 w 152"/>
                <a:gd name="T9" fmla="*/ 29 h 254"/>
                <a:gd name="T10" fmla="*/ 115 w 152"/>
                <a:gd name="T11" fmla="*/ 25 h 254"/>
                <a:gd name="T12" fmla="*/ 121 w 152"/>
                <a:gd name="T13" fmla="*/ 35 h 254"/>
                <a:gd name="T14" fmla="*/ 115 w 152"/>
                <a:gd name="T15" fmla="*/ 48 h 254"/>
                <a:gd name="T16" fmla="*/ 129 w 152"/>
                <a:gd name="T17" fmla="*/ 62 h 254"/>
                <a:gd name="T18" fmla="*/ 129 w 152"/>
                <a:gd name="T19" fmla="*/ 81 h 254"/>
                <a:gd name="T20" fmla="*/ 148 w 152"/>
                <a:gd name="T21" fmla="*/ 96 h 254"/>
                <a:gd name="T22" fmla="*/ 146 w 152"/>
                <a:gd name="T23" fmla="*/ 114 h 254"/>
                <a:gd name="T24" fmla="*/ 152 w 152"/>
                <a:gd name="T25" fmla="*/ 127 h 254"/>
                <a:gd name="T26" fmla="*/ 133 w 152"/>
                <a:gd name="T27" fmla="*/ 144 h 254"/>
                <a:gd name="T28" fmla="*/ 135 w 152"/>
                <a:gd name="T29" fmla="*/ 154 h 254"/>
                <a:gd name="T30" fmla="*/ 110 w 152"/>
                <a:gd name="T31" fmla="*/ 177 h 254"/>
                <a:gd name="T32" fmla="*/ 100 w 152"/>
                <a:gd name="T33" fmla="*/ 206 h 254"/>
                <a:gd name="T34" fmla="*/ 87 w 152"/>
                <a:gd name="T35" fmla="*/ 208 h 254"/>
                <a:gd name="T36" fmla="*/ 87 w 152"/>
                <a:gd name="T37" fmla="*/ 227 h 254"/>
                <a:gd name="T38" fmla="*/ 71 w 152"/>
                <a:gd name="T39" fmla="*/ 239 h 254"/>
                <a:gd name="T40" fmla="*/ 44 w 152"/>
                <a:gd name="T41" fmla="*/ 237 h 254"/>
                <a:gd name="T42" fmla="*/ 31 w 152"/>
                <a:gd name="T43" fmla="*/ 237 h 254"/>
                <a:gd name="T44" fmla="*/ 25 w 152"/>
                <a:gd name="T45" fmla="*/ 254 h 254"/>
                <a:gd name="T46" fmla="*/ 12 w 152"/>
                <a:gd name="T47" fmla="*/ 252 h 254"/>
                <a:gd name="T48" fmla="*/ 0 w 152"/>
                <a:gd name="T49" fmla="*/ 239 h 254"/>
                <a:gd name="T50" fmla="*/ 6 w 152"/>
                <a:gd name="T51" fmla="*/ 233 h 254"/>
                <a:gd name="T52" fmla="*/ 6 w 152"/>
                <a:gd name="T53" fmla="*/ 219 h 254"/>
                <a:gd name="T54" fmla="*/ 23 w 152"/>
                <a:gd name="T55" fmla="*/ 198 h 254"/>
                <a:gd name="T56" fmla="*/ 33 w 152"/>
                <a:gd name="T57" fmla="*/ 202 h 254"/>
                <a:gd name="T58" fmla="*/ 33 w 152"/>
                <a:gd name="T59" fmla="*/ 185 h 254"/>
                <a:gd name="T60" fmla="*/ 54 w 152"/>
                <a:gd name="T61" fmla="*/ 169 h 254"/>
                <a:gd name="T62" fmla="*/ 44 w 152"/>
                <a:gd name="T63" fmla="*/ 152 h 254"/>
                <a:gd name="T64" fmla="*/ 50 w 152"/>
                <a:gd name="T65" fmla="*/ 137 h 254"/>
                <a:gd name="T66" fmla="*/ 35 w 152"/>
                <a:gd name="T67" fmla="*/ 123 h 254"/>
                <a:gd name="T68" fmla="*/ 50 w 152"/>
                <a:gd name="T69" fmla="*/ 104 h 254"/>
                <a:gd name="T70" fmla="*/ 50 w 152"/>
                <a:gd name="T71" fmla="*/ 81 h 254"/>
                <a:gd name="T72" fmla="*/ 58 w 152"/>
                <a:gd name="T73" fmla="*/ 71 h 254"/>
                <a:gd name="T74" fmla="*/ 42 w 152"/>
                <a:gd name="T75" fmla="*/ 69 h 254"/>
                <a:gd name="T76" fmla="*/ 29 w 152"/>
                <a:gd name="T77" fmla="*/ 73 h 254"/>
                <a:gd name="T78" fmla="*/ 23 w 152"/>
                <a:gd name="T79" fmla="*/ 69 h 254"/>
                <a:gd name="T80" fmla="*/ 37 w 152"/>
                <a:gd name="T81" fmla="*/ 58 h 254"/>
                <a:gd name="T82" fmla="*/ 37 w 152"/>
                <a:gd name="T83" fmla="*/ 33 h 254"/>
                <a:gd name="T84" fmla="*/ 29 w 152"/>
                <a:gd name="T85" fmla="*/ 8 h 254"/>
                <a:gd name="T86" fmla="*/ 42 w 152"/>
                <a:gd name="T87" fmla="*/ 0 h 2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52" h="254">
                  <a:moveTo>
                    <a:pt x="42" y="0"/>
                  </a:moveTo>
                  <a:lnTo>
                    <a:pt x="58" y="29"/>
                  </a:lnTo>
                  <a:lnTo>
                    <a:pt x="71" y="29"/>
                  </a:lnTo>
                  <a:lnTo>
                    <a:pt x="79" y="23"/>
                  </a:lnTo>
                  <a:lnTo>
                    <a:pt x="106" y="29"/>
                  </a:lnTo>
                  <a:lnTo>
                    <a:pt x="115" y="25"/>
                  </a:lnTo>
                  <a:lnTo>
                    <a:pt x="121" y="35"/>
                  </a:lnTo>
                  <a:lnTo>
                    <a:pt x="115" y="48"/>
                  </a:lnTo>
                  <a:lnTo>
                    <a:pt x="129" y="62"/>
                  </a:lnTo>
                  <a:lnTo>
                    <a:pt x="129" y="81"/>
                  </a:lnTo>
                  <a:lnTo>
                    <a:pt x="148" y="96"/>
                  </a:lnTo>
                  <a:lnTo>
                    <a:pt x="146" y="114"/>
                  </a:lnTo>
                  <a:lnTo>
                    <a:pt x="152" y="127"/>
                  </a:lnTo>
                  <a:lnTo>
                    <a:pt x="133" y="144"/>
                  </a:lnTo>
                  <a:lnTo>
                    <a:pt x="135" y="154"/>
                  </a:lnTo>
                  <a:lnTo>
                    <a:pt x="110" y="177"/>
                  </a:lnTo>
                  <a:lnTo>
                    <a:pt x="100" y="206"/>
                  </a:lnTo>
                  <a:lnTo>
                    <a:pt x="87" y="208"/>
                  </a:lnTo>
                  <a:lnTo>
                    <a:pt x="87" y="227"/>
                  </a:lnTo>
                  <a:lnTo>
                    <a:pt x="71" y="239"/>
                  </a:lnTo>
                  <a:lnTo>
                    <a:pt x="44" y="237"/>
                  </a:lnTo>
                  <a:lnTo>
                    <a:pt x="31" y="237"/>
                  </a:lnTo>
                  <a:lnTo>
                    <a:pt x="25" y="254"/>
                  </a:lnTo>
                  <a:lnTo>
                    <a:pt x="12" y="252"/>
                  </a:lnTo>
                  <a:lnTo>
                    <a:pt x="0" y="239"/>
                  </a:lnTo>
                  <a:lnTo>
                    <a:pt x="6" y="233"/>
                  </a:lnTo>
                  <a:lnTo>
                    <a:pt x="6" y="219"/>
                  </a:lnTo>
                  <a:lnTo>
                    <a:pt x="23" y="198"/>
                  </a:lnTo>
                  <a:lnTo>
                    <a:pt x="33" y="202"/>
                  </a:lnTo>
                  <a:lnTo>
                    <a:pt x="33" y="185"/>
                  </a:lnTo>
                  <a:lnTo>
                    <a:pt x="54" y="169"/>
                  </a:lnTo>
                  <a:lnTo>
                    <a:pt x="44" y="152"/>
                  </a:lnTo>
                  <a:lnTo>
                    <a:pt x="50" y="137"/>
                  </a:lnTo>
                  <a:lnTo>
                    <a:pt x="35" y="123"/>
                  </a:lnTo>
                  <a:lnTo>
                    <a:pt x="50" y="104"/>
                  </a:lnTo>
                  <a:lnTo>
                    <a:pt x="50" y="81"/>
                  </a:lnTo>
                  <a:lnTo>
                    <a:pt x="58" y="71"/>
                  </a:lnTo>
                  <a:lnTo>
                    <a:pt x="42" y="69"/>
                  </a:lnTo>
                  <a:lnTo>
                    <a:pt x="29" y="73"/>
                  </a:lnTo>
                  <a:lnTo>
                    <a:pt x="23" y="69"/>
                  </a:lnTo>
                  <a:lnTo>
                    <a:pt x="37" y="58"/>
                  </a:lnTo>
                  <a:lnTo>
                    <a:pt x="37" y="33"/>
                  </a:lnTo>
                  <a:lnTo>
                    <a:pt x="29" y="8"/>
                  </a:lnTo>
                  <a:lnTo>
                    <a:pt x="42" y="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6" name="Freeform 89"/>
            <p:cNvSpPr>
              <a:spLocks noEditPoints="1"/>
            </p:cNvSpPr>
            <p:nvPr/>
          </p:nvSpPr>
          <p:spPr bwMode="auto">
            <a:xfrm>
              <a:off x="4203" y="1755"/>
              <a:ext cx="598" cy="756"/>
            </a:xfrm>
            <a:custGeom>
              <a:avLst/>
              <a:gdLst>
                <a:gd name="T0" fmla="*/ 7 w 287"/>
                <a:gd name="T1" fmla="*/ 247 h 363"/>
                <a:gd name="T2" fmla="*/ 23 w 287"/>
                <a:gd name="T3" fmla="*/ 214 h 363"/>
                <a:gd name="T4" fmla="*/ 38 w 287"/>
                <a:gd name="T5" fmla="*/ 203 h 363"/>
                <a:gd name="T6" fmla="*/ 42 w 287"/>
                <a:gd name="T7" fmla="*/ 213 h 363"/>
                <a:gd name="T8" fmla="*/ 54 w 287"/>
                <a:gd name="T9" fmla="*/ 191 h 363"/>
                <a:gd name="T10" fmla="*/ 27 w 287"/>
                <a:gd name="T11" fmla="*/ 181 h 363"/>
                <a:gd name="T12" fmla="*/ 47 w 287"/>
                <a:gd name="T13" fmla="*/ 153 h 363"/>
                <a:gd name="T14" fmla="*/ 76 w 287"/>
                <a:gd name="T15" fmla="*/ 114 h 363"/>
                <a:gd name="T16" fmla="*/ 117 w 287"/>
                <a:gd name="T17" fmla="*/ 85 h 363"/>
                <a:gd name="T18" fmla="*/ 155 w 287"/>
                <a:gd name="T19" fmla="*/ 58 h 363"/>
                <a:gd name="T20" fmla="*/ 179 w 287"/>
                <a:gd name="T21" fmla="*/ 61 h 363"/>
                <a:gd name="T22" fmla="*/ 168 w 287"/>
                <a:gd name="T23" fmla="*/ 53 h 363"/>
                <a:gd name="T24" fmla="*/ 172 w 287"/>
                <a:gd name="T25" fmla="*/ 34 h 363"/>
                <a:gd name="T26" fmla="*/ 205 w 287"/>
                <a:gd name="T27" fmla="*/ 2 h 363"/>
                <a:gd name="T28" fmla="*/ 218 w 287"/>
                <a:gd name="T29" fmla="*/ 18 h 363"/>
                <a:gd name="T30" fmla="*/ 224 w 287"/>
                <a:gd name="T31" fmla="*/ 39 h 363"/>
                <a:gd name="T32" fmla="*/ 247 w 287"/>
                <a:gd name="T33" fmla="*/ 45 h 363"/>
                <a:gd name="T34" fmla="*/ 246 w 287"/>
                <a:gd name="T35" fmla="*/ 64 h 363"/>
                <a:gd name="T36" fmla="*/ 226 w 287"/>
                <a:gd name="T37" fmla="*/ 84 h 363"/>
                <a:gd name="T38" fmla="*/ 204 w 287"/>
                <a:gd name="T39" fmla="*/ 107 h 363"/>
                <a:gd name="T40" fmla="*/ 184 w 287"/>
                <a:gd name="T41" fmla="*/ 113 h 363"/>
                <a:gd name="T42" fmla="*/ 187 w 287"/>
                <a:gd name="T43" fmla="*/ 124 h 363"/>
                <a:gd name="T44" fmla="*/ 209 w 287"/>
                <a:gd name="T45" fmla="*/ 135 h 363"/>
                <a:gd name="T46" fmla="*/ 212 w 287"/>
                <a:gd name="T47" fmla="*/ 161 h 363"/>
                <a:gd name="T48" fmla="*/ 202 w 287"/>
                <a:gd name="T49" fmla="*/ 179 h 363"/>
                <a:gd name="T50" fmla="*/ 220 w 287"/>
                <a:gd name="T51" fmla="*/ 168 h 363"/>
                <a:gd name="T52" fmla="*/ 246 w 287"/>
                <a:gd name="T53" fmla="*/ 163 h 363"/>
                <a:gd name="T54" fmla="*/ 272 w 287"/>
                <a:gd name="T55" fmla="*/ 159 h 363"/>
                <a:gd name="T56" fmla="*/ 264 w 287"/>
                <a:gd name="T57" fmla="*/ 191 h 363"/>
                <a:gd name="T58" fmla="*/ 275 w 287"/>
                <a:gd name="T59" fmla="*/ 228 h 363"/>
                <a:gd name="T60" fmla="*/ 264 w 287"/>
                <a:gd name="T61" fmla="*/ 239 h 363"/>
                <a:gd name="T62" fmla="*/ 251 w 287"/>
                <a:gd name="T63" fmla="*/ 254 h 363"/>
                <a:gd name="T64" fmla="*/ 241 w 287"/>
                <a:gd name="T65" fmla="*/ 284 h 363"/>
                <a:gd name="T66" fmla="*/ 224 w 287"/>
                <a:gd name="T67" fmla="*/ 289 h 363"/>
                <a:gd name="T68" fmla="*/ 207 w 287"/>
                <a:gd name="T69" fmla="*/ 289 h 363"/>
                <a:gd name="T70" fmla="*/ 178 w 287"/>
                <a:gd name="T71" fmla="*/ 280 h 363"/>
                <a:gd name="T72" fmla="*/ 161 w 287"/>
                <a:gd name="T73" fmla="*/ 298 h 363"/>
                <a:gd name="T74" fmla="*/ 144 w 287"/>
                <a:gd name="T75" fmla="*/ 312 h 363"/>
                <a:gd name="T76" fmla="*/ 136 w 287"/>
                <a:gd name="T77" fmla="*/ 326 h 363"/>
                <a:gd name="T78" fmla="*/ 124 w 287"/>
                <a:gd name="T79" fmla="*/ 349 h 363"/>
                <a:gd name="T80" fmla="*/ 91 w 287"/>
                <a:gd name="T81" fmla="*/ 357 h 363"/>
                <a:gd name="T82" fmla="*/ 70 w 287"/>
                <a:gd name="T83" fmla="*/ 352 h 363"/>
                <a:gd name="T84" fmla="*/ 59 w 287"/>
                <a:gd name="T85" fmla="*/ 354 h 363"/>
                <a:gd name="T86" fmla="*/ 26 w 287"/>
                <a:gd name="T87" fmla="*/ 346 h 363"/>
                <a:gd name="T88" fmla="*/ 20 w 287"/>
                <a:gd name="T89" fmla="*/ 322 h 363"/>
                <a:gd name="T90" fmla="*/ 26 w 287"/>
                <a:gd name="T91" fmla="*/ 301 h 363"/>
                <a:gd name="T92" fmla="*/ 25 w 287"/>
                <a:gd name="T93" fmla="*/ 278 h 363"/>
                <a:gd name="T94" fmla="*/ 30 w 287"/>
                <a:gd name="T95" fmla="*/ 60 h 363"/>
                <a:gd name="T96" fmla="*/ 30 w 287"/>
                <a:gd name="T97" fmla="*/ 95 h 363"/>
                <a:gd name="T98" fmla="*/ 40 w 287"/>
                <a:gd name="T99" fmla="*/ 64 h 3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87" h="363">
                  <a:moveTo>
                    <a:pt x="0" y="264"/>
                  </a:moveTo>
                  <a:cubicBezTo>
                    <a:pt x="0" y="263"/>
                    <a:pt x="1" y="263"/>
                    <a:pt x="1" y="262"/>
                  </a:cubicBezTo>
                  <a:cubicBezTo>
                    <a:pt x="4" y="255"/>
                    <a:pt x="5" y="250"/>
                    <a:pt x="7" y="247"/>
                  </a:cubicBezTo>
                  <a:cubicBezTo>
                    <a:pt x="9" y="245"/>
                    <a:pt x="14" y="244"/>
                    <a:pt x="17" y="240"/>
                  </a:cubicBezTo>
                  <a:cubicBezTo>
                    <a:pt x="21" y="235"/>
                    <a:pt x="26" y="231"/>
                    <a:pt x="26" y="227"/>
                  </a:cubicBezTo>
                  <a:cubicBezTo>
                    <a:pt x="27" y="223"/>
                    <a:pt x="25" y="216"/>
                    <a:pt x="23" y="214"/>
                  </a:cubicBezTo>
                  <a:cubicBezTo>
                    <a:pt x="20" y="212"/>
                    <a:pt x="20" y="207"/>
                    <a:pt x="20" y="206"/>
                  </a:cubicBezTo>
                  <a:cubicBezTo>
                    <a:pt x="21" y="204"/>
                    <a:pt x="28" y="197"/>
                    <a:pt x="30" y="197"/>
                  </a:cubicBezTo>
                  <a:cubicBezTo>
                    <a:pt x="31" y="196"/>
                    <a:pt x="38" y="202"/>
                    <a:pt x="38" y="203"/>
                  </a:cubicBezTo>
                  <a:cubicBezTo>
                    <a:pt x="37" y="205"/>
                    <a:pt x="32" y="208"/>
                    <a:pt x="31" y="211"/>
                  </a:cubicBezTo>
                  <a:cubicBezTo>
                    <a:pt x="29" y="213"/>
                    <a:pt x="34" y="213"/>
                    <a:pt x="36" y="214"/>
                  </a:cubicBezTo>
                  <a:cubicBezTo>
                    <a:pt x="38" y="215"/>
                    <a:pt x="39" y="215"/>
                    <a:pt x="42" y="213"/>
                  </a:cubicBezTo>
                  <a:cubicBezTo>
                    <a:pt x="46" y="210"/>
                    <a:pt x="48" y="206"/>
                    <a:pt x="51" y="207"/>
                  </a:cubicBezTo>
                  <a:cubicBezTo>
                    <a:pt x="54" y="208"/>
                    <a:pt x="59" y="207"/>
                    <a:pt x="61" y="203"/>
                  </a:cubicBezTo>
                  <a:cubicBezTo>
                    <a:pt x="62" y="200"/>
                    <a:pt x="61" y="192"/>
                    <a:pt x="54" y="191"/>
                  </a:cubicBezTo>
                  <a:cubicBezTo>
                    <a:pt x="47" y="189"/>
                    <a:pt x="42" y="191"/>
                    <a:pt x="40" y="192"/>
                  </a:cubicBezTo>
                  <a:cubicBezTo>
                    <a:pt x="39" y="193"/>
                    <a:pt x="37" y="191"/>
                    <a:pt x="35" y="188"/>
                  </a:cubicBezTo>
                  <a:cubicBezTo>
                    <a:pt x="32" y="185"/>
                    <a:pt x="27" y="182"/>
                    <a:pt x="27" y="181"/>
                  </a:cubicBezTo>
                  <a:cubicBezTo>
                    <a:pt x="27" y="180"/>
                    <a:pt x="29" y="177"/>
                    <a:pt x="33" y="174"/>
                  </a:cubicBezTo>
                  <a:cubicBezTo>
                    <a:pt x="37" y="170"/>
                    <a:pt x="42" y="162"/>
                    <a:pt x="44" y="161"/>
                  </a:cubicBezTo>
                  <a:cubicBezTo>
                    <a:pt x="47" y="161"/>
                    <a:pt x="46" y="156"/>
                    <a:pt x="47" y="153"/>
                  </a:cubicBezTo>
                  <a:cubicBezTo>
                    <a:pt x="49" y="151"/>
                    <a:pt x="54" y="143"/>
                    <a:pt x="54" y="139"/>
                  </a:cubicBezTo>
                  <a:cubicBezTo>
                    <a:pt x="53" y="135"/>
                    <a:pt x="53" y="134"/>
                    <a:pt x="60" y="130"/>
                  </a:cubicBezTo>
                  <a:cubicBezTo>
                    <a:pt x="66" y="125"/>
                    <a:pt x="75" y="118"/>
                    <a:pt x="76" y="114"/>
                  </a:cubicBezTo>
                  <a:cubicBezTo>
                    <a:pt x="77" y="111"/>
                    <a:pt x="84" y="105"/>
                    <a:pt x="89" y="101"/>
                  </a:cubicBezTo>
                  <a:cubicBezTo>
                    <a:pt x="95" y="98"/>
                    <a:pt x="98" y="99"/>
                    <a:pt x="102" y="94"/>
                  </a:cubicBezTo>
                  <a:cubicBezTo>
                    <a:pt x="106" y="89"/>
                    <a:pt x="115" y="87"/>
                    <a:pt x="117" y="85"/>
                  </a:cubicBezTo>
                  <a:cubicBezTo>
                    <a:pt x="120" y="83"/>
                    <a:pt x="129" y="76"/>
                    <a:pt x="131" y="73"/>
                  </a:cubicBezTo>
                  <a:cubicBezTo>
                    <a:pt x="133" y="71"/>
                    <a:pt x="143" y="64"/>
                    <a:pt x="146" y="61"/>
                  </a:cubicBezTo>
                  <a:cubicBezTo>
                    <a:pt x="148" y="59"/>
                    <a:pt x="152" y="60"/>
                    <a:pt x="155" y="58"/>
                  </a:cubicBezTo>
                  <a:cubicBezTo>
                    <a:pt x="157" y="56"/>
                    <a:pt x="160" y="56"/>
                    <a:pt x="161" y="57"/>
                  </a:cubicBezTo>
                  <a:cubicBezTo>
                    <a:pt x="162" y="59"/>
                    <a:pt x="167" y="60"/>
                    <a:pt x="170" y="59"/>
                  </a:cubicBezTo>
                  <a:cubicBezTo>
                    <a:pt x="173" y="58"/>
                    <a:pt x="178" y="61"/>
                    <a:pt x="179" y="61"/>
                  </a:cubicBezTo>
                  <a:cubicBezTo>
                    <a:pt x="180" y="60"/>
                    <a:pt x="188" y="55"/>
                    <a:pt x="184" y="54"/>
                  </a:cubicBezTo>
                  <a:cubicBezTo>
                    <a:pt x="181" y="53"/>
                    <a:pt x="180" y="51"/>
                    <a:pt x="176" y="53"/>
                  </a:cubicBezTo>
                  <a:cubicBezTo>
                    <a:pt x="172" y="54"/>
                    <a:pt x="170" y="52"/>
                    <a:pt x="168" y="53"/>
                  </a:cubicBezTo>
                  <a:cubicBezTo>
                    <a:pt x="165" y="53"/>
                    <a:pt x="166" y="49"/>
                    <a:pt x="168" y="46"/>
                  </a:cubicBezTo>
                  <a:cubicBezTo>
                    <a:pt x="170" y="43"/>
                    <a:pt x="172" y="45"/>
                    <a:pt x="173" y="41"/>
                  </a:cubicBezTo>
                  <a:cubicBezTo>
                    <a:pt x="174" y="38"/>
                    <a:pt x="173" y="36"/>
                    <a:pt x="172" y="34"/>
                  </a:cubicBezTo>
                  <a:cubicBezTo>
                    <a:pt x="171" y="33"/>
                    <a:pt x="173" y="28"/>
                    <a:pt x="175" y="25"/>
                  </a:cubicBezTo>
                  <a:cubicBezTo>
                    <a:pt x="177" y="22"/>
                    <a:pt x="181" y="23"/>
                    <a:pt x="184" y="21"/>
                  </a:cubicBezTo>
                  <a:cubicBezTo>
                    <a:pt x="187" y="18"/>
                    <a:pt x="203" y="4"/>
                    <a:pt x="205" y="2"/>
                  </a:cubicBezTo>
                  <a:cubicBezTo>
                    <a:pt x="207" y="0"/>
                    <a:pt x="209" y="4"/>
                    <a:pt x="208" y="7"/>
                  </a:cubicBezTo>
                  <a:cubicBezTo>
                    <a:pt x="208" y="9"/>
                    <a:pt x="210" y="13"/>
                    <a:pt x="212" y="13"/>
                  </a:cubicBezTo>
                  <a:cubicBezTo>
                    <a:pt x="215" y="14"/>
                    <a:pt x="218" y="16"/>
                    <a:pt x="218" y="18"/>
                  </a:cubicBezTo>
                  <a:cubicBezTo>
                    <a:pt x="218" y="20"/>
                    <a:pt x="216" y="24"/>
                    <a:pt x="218" y="26"/>
                  </a:cubicBezTo>
                  <a:cubicBezTo>
                    <a:pt x="219" y="28"/>
                    <a:pt x="220" y="34"/>
                    <a:pt x="219" y="35"/>
                  </a:cubicBezTo>
                  <a:cubicBezTo>
                    <a:pt x="217" y="37"/>
                    <a:pt x="219" y="41"/>
                    <a:pt x="224" y="39"/>
                  </a:cubicBezTo>
                  <a:cubicBezTo>
                    <a:pt x="229" y="37"/>
                    <a:pt x="236" y="42"/>
                    <a:pt x="236" y="45"/>
                  </a:cubicBezTo>
                  <a:cubicBezTo>
                    <a:pt x="236" y="48"/>
                    <a:pt x="238" y="51"/>
                    <a:pt x="241" y="48"/>
                  </a:cubicBezTo>
                  <a:cubicBezTo>
                    <a:pt x="244" y="46"/>
                    <a:pt x="246" y="44"/>
                    <a:pt x="247" y="45"/>
                  </a:cubicBezTo>
                  <a:cubicBezTo>
                    <a:pt x="248" y="47"/>
                    <a:pt x="247" y="50"/>
                    <a:pt x="248" y="52"/>
                  </a:cubicBezTo>
                  <a:cubicBezTo>
                    <a:pt x="248" y="54"/>
                    <a:pt x="252" y="56"/>
                    <a:pt x="251" y="58"/>
                  </a:cubicBezTo>
                  <a:cubicBezTo>
                    <a:pt x="250" y="60"/>
                    <a:pt x="250" y="61"/>
                    <a:pt x="246" y="64"/>
                  </a:cubicBezTo>
                  <a:cubicBezTo>
                    <a:pt x="242" y="67"/>
                    <a:pt x="240" y="67"/>
                    <a:pt x="238" y="70"/>
                  </a:cubicBezTo>
                  <a:cubicBezTo>
                    <a:pt x="235" y="73"/>
                    <a:pt x="232" y="76"/>
                    <a:pt x="230" y="79"/>
                  </a:cubicBezTo>
                  <a:cubicBezTo>
                    <a:pt x="229" y="82"/>
                    <a:pt x="229" y="84"/>
                    <a:pt x="226" y="84"/>
                  </a:cubicBezTo>
                  <a:cubicBezTo>
                    <a:pt x="224" y="85"/>
                    <a:pt x="211" y="81"/>
                    <a:pt x="209" y="85"/>
                  </a:cubicBezTo>
                  <a:cubicBezTo>
                    <a:pt x="206" y="89"/>
                    <a:pt x="201" y="94"/>
                    <a:pt x="203" y="98"/>
                  </a:cubicBezTo>
                  <a:cubicBezTo>
                    <a:pt x="204" y="102"/>
                    <a:pt x="204" y="104"/>
                    <a:pt x="204" y="107"/>
                  </a:cubicBezTo>
                  <a:cubicBezTo>
                    <a:pt x="203" y="111"/>
                    <a:pt x="201" y="114"/>
                    <a:pt x="198" y="113"/>
                  </a:cubicBezTo>
                  <a:cubicBezTo>
                    <a:pt x="196" y="112"/>
                    <a:pt x="193" y="113"/>
                    <a:pt x="192" y="114"/>
                  </a:cubicBezTo>
                  <a:cubicBezTo>
                    <a:pt x="190" y="114"/>
                    <a:pt x="185" y="115"/>
                    <a:pt x="184" y="113"/>
                  </a:cubicBezTo>
                  <a:cubicBezTo>
                    <a:pt x="182" y="112"/>
                    <a:pt x="179" y="111"/>
                    <a:pt x="178" y="113"/>
                  </a:cubicBezTo>
                  <a:cubicBezTo>
                    <a:pt x="177" y="114"/>
                    <a:pt x="180" y="118"/>
                    <a:pt x="180" y="121"/>
                  </a:cubicBezTo>
                  <a:cubicBezTo>
                    <a:pt x="180" y="124"/>
                    <a:pt x="183" y="125"/>
                    <a:pt x="187" y="124"/>
                  </a:cubicBezTo>
                  <a:cubicBezTo>
                    <a:pt x="191" y="123"/>
                    <a:pt x="191" y="120"/>
                    <a:pt x="195" y="122"/>
                  </a:cubicBezTo>
                  <a:cubicBezTo>
                    <a:pt x="198" y="124"/>
                    <a:pt x="200" y="124"/>
                    <a:pt x="204" y="127"/>
                  </a:cubicBezTo>
                  <a:cubicBezTo>
                    <a:pt x="207" y="130"/>
                    <a:pt x="208" y="129"/>
                    <a:pt x="209" y="135"/>
                  </a:cubicBezTo>
                  <a:cubicBezTo>
                    <a:pt x="210" y="141"/>
                    <a:pt x="213" y="139"/>
                    <a:pt x="214" y="145"/>
                  </a:cubicBezTo>
                  <a:cubicBezTo>
                    <a:pt x="216" y="151"/>
                    <a:pt x="216" y="150"/>
                    <a:pt x="216" y="154"/>
                  </a:cubicBezTo>
                  <a:cubicBezTo>
                    <a:pt x="216" y="158"/>
                    <a:pt x="214" y="159"/>
                    <a:pt x="212" y="161"/>
                  </a:cubicBezTo>
                  <a:cubicBezTo>
                    <a:pt x="210" y="163"/>
                    <a:pt x="210" y="165"/>
                    <a:pt x="207" y="167"/>
                  </a:cubicBezTo>
                  <a:cubicBezTo>
                    <a:pt x="203" y="169"/>
                    <a:pt x="199" y="171"/>
                    <a:pt x="199" y="174"/>
                  </a:cubicBezTo>
                  <a:cubicBezTo>
                    <a:pt x="198" y="177"/>
                    <a:pt x="203" y="178"/>
                    <a:pt x="202" y="179"/>
                  </a:cubicBezTo>
                  <a:cubicBezTo>
                    <a:pt x="200" y="181"/>
                    <a:pt x="207" y="179"/>
                    <a:pt x="205" y="176"/>
                  </a:cubicBezTo>
                  <a:cubicBezTo>
                    <a:pt x="203" y="172"/>
                    <a:pt x="207" y="169"/>
                    <a:pt x="208" y="169"/>
                  </a:cubicBezTo>
                  <a:cubicBezTo>
                    <a:pt x="209" y="169"/>
                    <a:pt x="219" y="171"/>
                    <a:pt x="220" y="168"/>
                  </a:cubicBezTo>
                  <a:cubicBezTo>
                    <a:pt x="222" y="164"/>
                    <a:pt x="221" y="159"/>
                    <a:pt x="227" y="161"/>
                  </a:cubicBezTo>
                  <a:cubicBezTo>
                    <a:pt x="233" y="162"/>
                    <a:pt x="230" y="161"/>
                    <a:pt x="234" y="160"/>
                  </a:cubicBezTo>
                  <a:cubicBezTo>
                    <a:pt x="238" y="160"/>
                    <a:pt x="243" y="161"/>
                    <a:pt x="246" y="163"/>
                  </a:cubicBezTo>
                  <a:cubicBezTo>
                    <a:pt x="248" y="165"/>
                    <a:pt x="255" y="161"/>
                    <a:pt x="257" y="159"/>
                  </a:cubicBezTo>
                  <a:cubicBezTo>
                    <a:pt x="258" y="158"/>
                    <a:pt x="263" y="158"/>
                    <a:pt x="264" y="160"/>
                  </a:cubicBezTo>
                  <a:cubicBezTo>
                    <a:pt x="265" y="161"/>
                    <a:pt x="271" y="160"/>
                    <a:pt x="272" y="159"/>
                  </a:cubicBezTo>
                  <a:cubicBezTo>
                    <a:pt x="274" y="158"/>
                    <a:pt x="287" y="168"/>
                    <a:pt x="285" y="171"/>
                  </a:cubicBezTo>
                  <a:cubicBezTo>
                    <a:pt x="283" y="174"/>
                    <a:pt x="275" y="180"/>
                    <a:pt x="272" y="184"/>
                  </a:cubicBezTo>
                  <a:cubicBezTo>
                    <a:pt x="268" y="187"/>
                    <a:pt x="263" y="188"/>
                    <a:pt x="264" y="191"/>
                  </a:cubicBezTo>
                  <a:cubicBezTo>
                    <a:pt x="266" y="195"/>
                    <a:pt x="268" y="200"/>
                    <a:pt x="269" y="203"/>
                  </a:cubicBezTo>
                  <a:cubicBezTo>
                    <a:pt x="271" y="205"/>
                    <a:pt x="274" y="212"/>
                    <a:pt x="273" y="217"/>
                  </a:cubicBezTo>
                  <a:cubicBezTo>
                    <a:pt x="271" y="222"/>
                    <a:pt x="274" y="223"/>
                    <a:pt x="275" y="228"/>
                  </a:cubicBezTo>
                  <a:cubicBezTo>
                    <a:pt x="275" y="230"/>
                    <a:pt x="275" y="231"/>
                    <a:pt x="275" y="232"/>
                  </a:cubicBezTo>
                  <a:cubicBezTo>
                    <a:pt x="271" y="237"/>
                    <a:pt x="271" y="237"/>
                    <a:pt x="271" y="237"/>
                  </a:cubicBezTo>
                  <a:cubicBezTo>
                    <a:pt x="264" y="239"/>
                    <a:pt x="264" y="239"/>
                    <a:pt x="264" y="239"/>
                  </a:cubicBezTo>
                  <a:cubicBezTo>
                    <a:pt x="260" y="235"/>
                    <a:pt x="260" y="235"/>
                    <a:pt x="260" y="235"/>
                  </a:cubicBezTo>
                  <a:cubicBezTo>
                    <a:pt x="254" y="236"/>
                    <a:pt x="254" y="236"/>
                    <a:pt x="254" y="236"/>
                  </a:cubicBezTo>
                  <a:cubicBezTo>
                    <a:pt x="251" y="254"/>
                    <a:pt x="251" y="254"/>
                    <a:pt x="251" y="254"/>
                  </a:cubicBezTo>
                  <a:cubicBezTo>
                    <a:pt x="245" y="262"/>
                    <a:pt x="245" y="262"/>
                    <a:pt x="245" y="262"/>
                  </a:cubicBezTo>
                  <a:cubicBezTo>
                    <a:pt x="249" y="267"/>
                    <a:pt x="249" y="267"/>
                    <a:pt x="249" y="267"/>
                  </a:cubicBezTo>
                  <a:cubicBezTo>
                    <a:pt x="241" y="284"/>
                    <a:pt x="241" y="284"/>
                    <a:pt x="241" y="284"/>
                  </a:cubicBezTo>
                  <a:cubicBezTo>
                    <a:pt x="236" y="286"/>
                    <a:pt x="236" y="286"/>
                    <a:pt x="236" y="286"/>
                  </a:cubicBezTo>
                  <a:cubicBezTo>
                    <a:pt x="233" y="283"/>
                    <a:pt x="233" y="283"/>
                    <a:pt x="233" y="283"/>
                  </a:cubicBezTo>
                  <a:cubicBezTo>
                    <a:pt x="224" y="289"/>
                    <a:pt x="224" y="289"/>
                    <a:pt x="224" y="289"/>
                  </a:cubicBezTo>
                  <a:cubicBezTo>
                    <a:pt x="220" y="290"/>
                    <a:pt x="220" y="290"/>
                    <a:pt x="220" y="290"/>
                  </a:cubicBezTo>
                  <a:cubicBezTo>
                    <a:pt x="213" y="297"/>
                    <a:pt x="213" y="297"/>
                    <a:pt x="213" y="297"/>
                  </a:cubicBezTo>
                  <a:cubicBezTo>
                    <a:pt x="207" y="289"/>
                    <a:pt x="207" y="289"/>
                    <a:pt x="207" y="289"/>
                  </a:cubicBezTo>
                  <a:cubicBezTo>
                    <a:pt x="202" y="277"/>
                    <a:pt x="202" y="277"/>
                    <a:pt x="202" y="277"/>
                  </a:cubicBezTo>
                  <a:cubicBezTo>
                    <a:pt x="190" y="281"/>
                    <a:pt x="190" y="281"/>
                    <a:pt x="190" y="281"/>
                  </a:cubicBezTo>
                  <a:cubicBezTo>
                    <a:pt x="178" y="280"/>
                    <a:pt x="178" y="280"/>
                    <a:pt x="178" y="280"/>
                  </a:cubicBezTo>
                  <a:cubicBezTo>
                    <a:pt x="175" y="288"/>
                    <a:pt x="175" y="288"/>
                    <a:pt x="175" y="288"/>
                  </a:cubicBezTo>
                  <a:cubicBezTo>
                    <a:pt x="162" y="291"/>
                    <a:pt x="162" y="291"/>
                    <a:pt x="162" y="291"/>
                  </a:cubicBezTo>
                  <a:cubicBezTo>
                    <a:pt x="161" y="298"/>
                    <a:pt x="161" y="298"/>
                    <a:pt x="161" y="298"/>
                  </a:cubicBezTo>
                  <a:cubicBezTo>
                    <a:pt x="158" y="307"/>
                    <a:pt x="158" y="307"/>
                    <a:pt x="158" y="307"/>
                  </a:cubicBezTo>
                  <a:cubicBezTo>
                    <a:pt x="149" y="308"/>
                    <a:pt x="149" y="308"/>
                    <a:pt x="149" y="308"/>
                  </a:cubicBezTo>
                  <a:cubicBezTo>
                    <a:pt x="144" y="312"/>
                    <a:pt x="144" y="312"/>
                    <a:pt x="144" y="312"/>
                  </a:cubicBezTo>
                  <a:cubicBezTo>
                    <a:pt x="149" y="314"/>
                    <a:pt x="149" y="314"/>
                    <a:pt x="149" y="314"/>
                  </a:cubicBezTo>
                  <a:cubicBezTo>
                    <a:pt x="140" y="321"/>
                    <a:pt x="140" y="321"/>
                    <a:pt x="140" y="321"/>
                  </a:cubicBezTo>
                  <a:cubicBezTo>
                    <a:pt x="136" y="326"/>
                    <a:pt x="136" y="326"/>
                    <a:pt x="136" y="326"/>
                  </a:cubicBezTo>
                  <a:cubicBezTo>
                    <a:pt x="135" y="336"/>
                    <a:pt x="135" y="336"/>
                    <a:pt x="135" y="336"/>
                  </a:cubicBezTo>
                  <a:cubicBezTo>
                    <a:pt x="135" y="335"/>
                    <a:pt x="135" y="335"/>
                    <a:pt x="135" y="335"/>
                  </a:cubicBezTo>
                  <a:cubicBezTo>
                    <a:pt x="124" y="349"/>
                    <a:pt x="124" y="349"/>
                    <a:pt x="124" y="349"/>
                  </a:cubicBezTo>
                  <a:cubicBezTo>
                    <a:pt x="113" y="347"/>
                    <a:pt x="113" y="347"/>
                    <a:pt x="113" y="347"/>
                  </a:cubicBezTo>
                  <a:cubicBezTo>
                    <a:pt x="109" y="359"/>
                    <a:pt x="109" y="359"/>
                    <a:pt x="109" y="359"/>
                  </a:cubicBezTo>
                  <a:cubicBezTo>
                    <a:pt x="91" y="357"/>
                    <a:pt x="91" y="357"/>
                    <a:pt x="91" y="357"/>
                  </a:cubicBezTo>
                  <a:cubicBezTo>
                    <a:pt x="87" y="362"/>
                    <a:pt x="87" y="362"/>
                    <a:pt x="87" y="362"/>
                  </a:cubicBezTo>
                  <a:cubicBezTo>
                    <a:pt x="80" y="363"/>
                    <a:pt x="80" y="363"/>
                    <a:pt x="80" y="363"/>
                  </a:cubicBezTo>
                  <a:cubicBezTo>
                    <a:pt x="70" y="352"/>
                    <a:pt x="70" y="352"/>
                    <a:pt x="70" y="352"/>
                  </a:cubicBezTo>
                  <a:cubicBezTo>
                    <a:pt x="61" y="356"/>
                    <a:pt x="61" y="356"/>
                    <a:pt x="61" y="356"/>
                  </a:cubicBezTo>
                  <a:cubicBezTo>
                    <a:pt x="65" y="361"/>
                    <a:pt x="65" y="361"/>
                    <a:pt x="65" y="361"/>
                  </a:cubicBezTo>
                  <a:cubicBezTo>
                    <a:pt x="59" y="354"/>
                    <a:pt x="59" y="354"/>
                    <a:pt x="59" y="354"/>
                  </a:cubicBezTo>
                  <a:cubicBezTo>
                    <a:pt x="49" y="345"/>
                    <a:pt x="49" y="345"/>
                    <a:pt x="49" y="345"/>
                  </a:cubicBezTo>
                  <a:cubicBezTo>
                    <a:pt x="39" y="346"/>
                    <a:pt x="39" y="346"/>
                    <a:pt x="39" y="346"/>
                  </a:cubicBezTo>
                  <a:cubicBezTo>
                    <a:pt x="26" y="346"/>
                    <a:pt x="26" y="346"/>
                    <a:pt x="26" y="346"/>
                  </a:cubicBezTo>
                  <a:cubicBezTo>
                    <a:pt x="26" y="338"/>
                    <a:pt x="26" y="338"/>
                    <a:pt x="26" y="338"/>
                  </a:cubicBezTo>
                  <a:cubicBezTo>
                    <a:pt x="19" y="330"/>
                    <a:pt x="19" y="330"/>
                    <a:pt x="19" y="330"/>
                  </a:cubicBezTo>
                  <a:cubicBezTo>
                    <a:pt x="20" y="322"/>
                    <a:pt x="20" y="322"/>
                    <a:pt x="20" y="322"/>
                  </a:cubicBezTo>
                  <a:cubicBezTo>
                    <a:pt x="22" y="317"/>
                    <a:pt x="22" y="317"/>
                    <a:pt x="22" y="317"/>
                  </a:cubicBezTo>
                  <a:cubicBezTo>
                    <a:pt x="26" y="308"/>
                    <a:pt x="26" y="308"/>
                    <a:pt x="26" y="308"/>
                  </a:cubicBezTo>
                  <a:cubicBezTo>
                    <a:pt x="26" y="301"/>
                    <a:pt x="26" y="301"/>
                    <a:pt x="26" y="301"/>
                  </a:cubicBezTo>
                  <a:cubicBezTo>
                    <a:pt x="37" y="291"/>
                    <a:pt x="37" y="291"/>
                    <a:pt x="37" y="291"/>
                  </a:cubicBezTo>
                  <a:cubicBezTo>
                    <a:pt x="30" y="282"/>
                    <a:pt x="30" y="282"/>
                    <a:pt x="30" y="282"/>
                  </a:cubicBezTo>
                  <a:cubicBezTo>
                    <a:pt x="25" y="278"/>
                    <a:pt x="25" y="278"/>
                    <a:pt x="25" y="278"/>
                  </a:cubicBezTo>
                  <a:cubicBezTo>
                    <a:pt x="12" y="271"/>
                    <a:pt x="12" y="271"/>
                    <a:pt x="12" y="271"/>
                  </a:cubicBezTo>
                  <a:cubicBezTo>
                    <a:pt x="0" y="264"/>
                    <a:pt x="0" y="264"/>
                    <a:pt x="0" y="264"/>
                  </a:cubicBezTo>
                  <a:close/>
                  <a:moveTo>
                    <a:pt x="30" y="60"/>
                  </a:moveTo>
                  <a:cubicBezTo>
                    <a:pt x="30" y="60"/>
                    <a:pt x="22" y="65"/>
                    <a:pt x="21" y="70"/>
                  </a:cubicBezTo>
                  <a:cubicBezTo>
                    <a:pt x="20" y="75"/>
                    <a:pt x="19" y="78"/>
                    <a:pt x="21" y="84"/>
                  </a:cubicBezTo>
                  <a:cubicBezTo>
                    <a:pt x="22" y="89"/>
                    <a:pt x="24" y="93"/>
                    <a:pt x="30" y="95"/>
                  </a:cubicBezTo>
                  <a:cubicBezTo>
                    <a:pt x="36" y="98"/>
                    <a:pt x="39" y="93"/>
                    <a:pt x="37" y="88"/>
                  </a:cubicBezTo>
                  <a:cubicBezTo>
                    <a:pt x="35" y="83"/>
                    <a:pt x="37" y="82"/>
                    <a:pt x="38" y="79"/>
                  </a:cubicBezTo>
                  <a:cubicBezTo>
                    <a:pt x="39" y="77"/>
                    <a:pt x="43" y="71"/>
                    <a:pt x="40" y="64"/>
                  </a:cubicBezTo>
                  <a:cubicBezTo>
                    <a:pt x="38" y="57"/>
                    <a:pt x="35" y="58"/>
                    <a:pt x="30" y="60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7" name="Freeform 90"/>
            <p:cNvSpPr>
              <a:spLocks noEditPoints="1"/>
            </p:cNvSpPr>
            <p:nvPr/>
          </p:nvSpPr>
          <p:spPr bwMode="auto">
            <a:xfrm>
              <a:off x="1806" y="2772"/>
              <a:ext cx="519" cy="323"/>
            </a:xfrm>
            <a:custGeom>
              <a:avLst/>
              <a:gdLst>
                <a:gd name="T0" fmla="*/ 0 w 249"/>
                <a:gd name="T1" fmla="*/ 63 h 155"/>
                <a:gd name="T2" fmla="*/ 12 w 249"/>
                <a:gd name="T3" fmla="*/ 38 h 155"/>
                <a:gd name="T4" fmla="*/ 31 w 249"/>
                <a:gd name="T5" fmla="*/ 4 h 155"/>
                <a:gd name="T6" fmla="*/ 53 w 249"/>
                <a:gd name="T7" fmla="*/ 21 h 155"/>
                <a:gd name="T8" fmla="*/ 46 w 249"/>
                <a:gd name="T9" fmla="*/ 46 h 155"/>
                <a:gd name="T10" fmla="*/ 25 w 249"/>
                <a:gd name="T11" fmla="*/ 50 h 155"/>
                <a:gd name="T12" fmla="*/ 30 w 249"/>
                <a:gd name="T13" fmla="*/ 70 h 155"/>
                <a:gd name="T14" fmla="*/ 57 w 249"/>
                <a:gd name="T15" fmla="*/ 59 h 155"/>
                <a:gd name="T16" fmla="*/ 83 w 249"/>
                <a:gd name="T17" fmla="*/ 61 h 155"/>
                <a:gd name="T18" fmla="*/ 116 w 249"/>
                <a:gd name="T19" fmla="*/ 67 h 155"/>
                <a:gd name="T20" fmla="*/ 136 w 249"/>
                <a:gd name="T21" fmla="*/ 61 h 155"/>
                <a:gd name="T22" fmla="*/ 127 w 249"/>
                <a:gd name="T23" fmla="*/ 74 h 155"/>
                <a:gd name="T24" fmla="*/ 133 w 249"/>
                <a:gd name="T25" fmla="*/ 84 h 155"/>
                <a:gd name="T26" fmla="*/ 156 w 249"/>
                <a:gd name="T27" fmla="*/ 83 h 155"/>
                <a:gd name="T28" fmla="*/ 175 w 249"/>
                <a:gd name="T29" fmla="*/ 85 h 155"/>
                <a:gd name="T30" fmla="*/ 182 w 249"/>
                <a:gd name="T31" fmla="*/ 95 h 155"/>
                <a:gd name="T32" fmla="*/ 188 w 249"/>
                <a:gd name="T33" fmla="*/ 97 h 155"/>
                <a:gd name="T34" fmla="*/ 202 w 249"/>
                <a:gd name="T35" fmla="*/ 88 h 155"/>
                <a:gd name="T36" fmla="*/ 198 w 249"/>
                <a:gd name="T37" fmla="*/ 64 h 155"/>
                <a:gd name="T38" fmla="*/ 203 w 249"/>
                <a:gd name="T39" fmla="*/ 45 h 155"/>
                <a:gd name="T40" fmla="*/ 213 w 249"/>
                <a:gd name="T41" fmla="*/ 71 h 155"/>
                <a:gd name="T42" fmla="*/ 238 w 249"/>
                <a:gd name="T43" fmla="*/ 87 h 155"/>
                <a:gd name="T44" fmla="*/ 249 w 249"/>
                <a:gd name="T45" fmla="*/ 105 h 155"/>
                <a:gd name="T46" fmla="*/ 248 w 249"/>
                <a:gd name="T47" fmla="*/ 121 h 155"/>
                <a:gd name="T48" fmla="*/ 246 w 249"/>
                <a:gd name="T49" fmla="*/ 132 h 155"/>
                <a:gd name="T50" fmla="*/ 230 w 249"/>
                <a:gd name="T51" fmla="*/ 134 h 155"/>
                <a:gd name="T52" fmla="*/ 220 w 249"/>
                <a:gd name="T53" fmla="*/ 142 h 155"/>
                <a:gd name="T54" fmla="*/ 201 w 249"/>
                <a:gd name="T55" fmla="*/ 151 h 155"/>
                <a:gd name="T56" fmla="*/ 181 w 249"/>
                <a:gd name="T57" fmla="*/ 152 h 155"/>
                <a:gd name="T58" fmla="*/ 149 w 249"/>
                <a:gd name="T59" fmla="*/ 136 h 155"/>
                <a:gd name="T60" fmla="*/ 130 w 249"/>
                <a:gd name="T61" fmla="*/ 127 h 155"/>
                <a:gd name="T62" fmla="*/ 107 w 249"/>
                <a:gd name="T63" fmla="*/ 113 h 155"/>
                <a:gd name="T64" fmla="*/ 93 w 249"/>
                <a:gd name="T65" fmla="*/ 104 h 155"/>
                <a:gd name="T66" fmla="*/ 77 w 249"/>
                <a:gd name="T67" fmla="*/ 107 h 155"/>
                <a:gd name="T68" fmla="*/ 32 w 249"/>
                <a:gd name="T69" fmla="*/ 100 h 155"/>
                <a:gd name="T70" fmla="*/ 24 w 249"/>
                <a:gd name="T71" fmla="*/ 105 h 155"/>
                <a:gd name="T72" fmla="*/ 15 w 249"/>
                <a:gd name="T73" fmla="*/ 92 h 155"/>
                <a:gd name="T74" fmla="*/ 5 w 249"/>
                <a:gd name="T75" fmla="*/ 77 h 155"/>
                <a:gd name="T76" fmla="*/ 89 w 249"/>
                <a:gd name="T77" fmla="*/ 22 h 155"/>
                <a:gd name="T78" fmla="*/ 97 w 249"/>
                <a:gd name="T79" fmla="*/ 37 h 155"/>
                <a:gd name="T80" fmla="*/ 95 w 249"/>
                <a:gd name="T81" fmla="*/ 19 h 1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49" h="155">
                  <a:moveTo>
                    <a:pt x="0" y="63"/>
                  </a:moveTo>
                  <a:cubicBezTo>
                    <a:pt x="0" y="63"/>
                    <a:pt x="0" y="63"/>
                    <a:pt x="0" y="63"/>
                  </a:cubicBezTo>
                  <a:cubicBezTo>
                    <a:pt x="4" y="59"/>
                    <a:pt x="11" y="55"/>
                    <a:pt x="10" y="50"/>
                  </a:cubicBezTo>
                  <a:cubicBezTo>
                    <a:pt x="10" y="46"/>
                    <a:pt x="8" y="43"/>
                    <a:pt x="12" y="38"/>
                  </a:cubicBezTo>
                  <a:cubicBezTo>
                    <a:pt x="16" y="34"/>
                    <a:pt x="31" y="26"/>
                    <a:pt x="32" y="23"/>
                  </a:cubicBezTo>
                  <a:cubicBezTo>
                    <a:pt x="34" y="19"/>
                    <a:pt x="32" y="5"/>
                    <a:pt x="31" y="4"/>
                  </a:cubicBezTo>
                  <a:cubicBezTo>
                    <a:pt x="30" y="4"/>
                    <a:pt x="34" y="0"/>
                    <a:pt x="39" y="8"/>
                  </a:cubicBezTo>
                  <a:cubicBezTo>
                    <a:pt x="43" y="16"/>
                    <a:pt x="48" y="18"/>
                    <a:pt x="53" y="21"/>
                  </a:cubicBezTo>
                  <a:cubicBezTo>
                    <a:pt x="58" y="23"/>
                    <a:pt x="55" y="32"/>
                    <a:pt x="52" y="38"/>
                  </a:cubicBezTo>
                  <a:cubicBezTo>
                    <a:pt x="50" y="45"/>
                    <a:pt x="50" y="48"/>
                    <a:pt x="46" y="46"/>
                  </a:cubicBezTo>
                  <a:cubicBezTo>
                    <a:pt x="41" y="43"/>
                    <a:pt x="33" y="42"/>
                    <a:pt x="30" y="43"/>
                  </a:cubicBezTo>
                  <a:cubicBezTo>
                    <a:pt x="26" y="45"/>
                    <a:pt x="23" y="46"/>
                    <a:pt x="25" y="50"/>
                  </a:cubicBezTo>
                  <a:cubicBezTo>
                    <a:pt x="26" y="53"/>
                    <a:pt x="27" y="56"/>
                    <a:pt x="25" y="59"/>
                  </a:cubicBezTo>
                  <a:cubicBezTo>
                    <a:pt x="23" y="63"/>
                    <a:pt x="26" y="68"/>
                    <a:pt x="30" y="70"/>
                  </a:cubicBezTo>
                  <a:cubicBezTo>
                    <a:pt x="33" y="72"/>
                    <a:pt x="44" y="73"/>
                    <a:pt x="46" y="70"/>
                  </a:cubicBezTo>
                  <a:cubicBezTo>
                    <a:pt x="48" y="67"/>
                    <a:pt x="53" y="56"/>
                    <a:pt x="57" y="59"/>
                  </a:cubicBezTo>
                  <a:cubicBezTo>
                    <a:pt x="61" y="62"/>
                    <a:pt x="65" y="65"/>
                    <a:pt x="68" y="62"/>
                  </a:cubicBezTo>
                  <a:cubicBezTo>
                    <a:pt x="71" y="59"/>
                    <a:pt x="78" y="64"/>
                    <a:pt x="83" y="61"/>
                  </a:cubicBezTo>
                  <a:cubicBezTo>
                    <a:pt x="89" y="58"/>
                    <a:pt x="97" y="56"/>
                    <a:pt x="104" y="61"/>
                  </a:cubicBezTo>
                  <a:cubicBezTo>
                    <a:pt x="110" y="65"/>
                    <a:pt x="113" y="72"/>
                    <a:pt x="116" y="67"/>
                  </a:cubicBezTo>
                  <a:cubicBezTo>
                    <a:pt x="118" y="61"/>
                    <a:pt x="120" y="60"/>
                    <a:pt x="123" y="59"/>
                  </a:cubicBezTo>
                  <a:cubicBezTo>
                    <a:pt x="125" y="58"/>
                    <a:pt x="135" y="59"/>
                    <a:pt x="136" y="61"/>
                  </a:cubicBezTo>
                  <a:cubicBezTo>
                    <a:pt x="137" y="63"/>
                    <a:pt x="134" y="65"/>
                    <a:pt x="132" y="67"/>
                  </a:cubicBezTo>
                  <a:cubicBezTo>
                    <a:pt x="130" y="70"/>
                    <a:pt x="128" y="72"/>
                    <a:pt x="127" y="74"/>
                  </a:cubicBezTo>
                  <a:cubicBezTo>
                    <a:pt x="127" y="76"/>
                    <a:pt x="122" y="74"/>
                    <a:pt x="123" y="76"/>
                  </a:cubicBezTo>
                  <a:cubicBezTo>
                    <a:pt x="124" y="78"/>
                    <a:pt x="129" y="87"/>
                    <a:pt x="133" y="84"/>
                  </a:cubicBezTo>
                  <a:cubicBezTo>
                    <a:pt x="138" y="81"/>
                    <a:pt x="138" y="79"/>
                    <a:pt x="144" y="79"/>
                  </a:cubicBezTo>
                  <a:cubicBezTo>
                    <a:pt x="151" y="79"/>
                    <a:pt x="154" y="80"/>
                    <a:pt x="156" y="83"/>
                  </a:cubicBezTo>
                  <a:cubicBezTo>
                    <a:pt x="157" y="86"/>
                    <a:pt x="159" y="90"/>
                    <a:pt x="163" y="88"/>
                  </a:cubicBezTo>
                  <a:cubicBezTo>
                    <a:pt x="167" y="86"/>
                    <a:pt x="172" y="86"/>
                    <a:pt x="175" y="85"/>
                  </a:cubicBezTo>
                  <a:cubicBezTo>
                    <a:pt x="177" y="84"/>
                    <a:pt x="178" y="81"/>
                    <a:pt x="183" y="84"/>
                  </a:cubicBezTo>
                  <a:cubicBezTo>
                    <a:pt x="188" y="88"/>
                    <a:pt x="185" y="91"/>
                    <a:pt x="182" y="95"/>
                  </a:cubicBezTo>
                  <a:cubicBezTo>
                    <a:pt x="178" y="98"/>
                    <a:pt x="180" y="102"/>
                    <a:pt x="182" y="104"/>
                  </a:cubicBezTo>
                  <a:cubicBezTo>
                    <a:pt x="184" y="105"/>
                    <a:pt x="188" y="100"/>
                    <a:pt x="188" y="97"/>
                  </a:cubicBezTo>
                  <a:cubicBezTo>
                    <a:pt x="187" y="94"/>
                    <a:pt x="195" y="96"/>
                    <a:pt x="197" y="98"/>
                  </a:cubicBezTo>
                  <a:cubicBezTo>
                    <a:pt x="200" y="100"/>
                    <a:pt x="204" y="92"/>
                    <a:pt x="202" y="88"/>
                  </a:cubicBezTo>
                  <a:cubicBezTo>
                    <a:pt x="200" y="83"/>
                    <a:pt x="202" y="78"/>
                    <a:pt x="203" y="75"/>
                  </a:cubicBezTo>
                  <a:cubicBezTo>
                    <a:pt x="204" y="71"/>
                    <a:pt x="202" y="68"/>
                    <a:pt x="198" y="64"/>
                  </a:cubicBezTo>
                  <a:cubicBezTo>
                    <a:pt x="195" y="61"/>
                    <a:pt x="191" y="58"/>
                    <a:pt x="193" y="52"/>
                  </a:cubicBezTo>
                  <a:cubicBezTo>
                    <a:pt x="195" y="47"/>
                    <a:pt x="200" y="40"/>
                    <a:pt x="203" y="45"/>
                  </a:cubicBezTo>
                  <a:cubicBezTo>
                    <a:pt x="206" y="50"/>
                    <a:pt x="210" y="61"/>
                    <a:pt x="210" y="64"/>
                  </a:cubicBezTo>
                  <a:cubicBezTo>
                    <a:pt x="209" y="68"/>
                    <a:pt x="210" y="72"/>
                    <a:pt x="213" y="71"/>
                  </a:cubicBezTo>
                  <a:cubicBezTo>
                    <a:pt x="216" y="71"/>
                    <a:pt x="220" y="74"/>
                    <a:pt x="223" y="77"/>
                  </a:cubicBezTo>
                  <a:cubicBezTo>
                    <a:pt x="225" y="80"/>
                    <a:pt x="232" y="79"/>
                    <a:pt x="238" y="87"/>
                  </a:cubicBezTo>
                  <a:cubicBezTo>
                    <a:pt x="244" y="94"/>
                    <a:pt x="243" y="96"/>
                    <a:pt x="247" y="102"/>
                  </a:cubicBezTo>
                  <a:cubicBezTo>
                    <a:pt x="247" y="103"/>
                    <a:pt x="248" y="104"/>
                    <a:pt x="249" y="105"/>
                  </a:cubicBezTo>
                  <a:cubicBezTo>
                    <a:pt x="241" y="116"/>
                    <a:pt x="241" y="116"/>
                    <a:pt x="241" y="116"/>
                  </a:cubicBezTo>
                  <a:cubicBezTo>
                    <a:pt x="248" y="121"/>
                    <a:pt x="248" y="121"/>
                    <a:pt x="248" y="121"/>
                  </a:cubicBezTo>
                  <a:cubicBezTo>
                    <a:pt x="247" y="131"/>
                    <a:pt x="247" y="131"/>
                    <a:pt x="247" y="131"/>
                  </a:cubicBezTo>
                  <a:cubicBezTo>
                    <a:pt x="246" y="132"/>
                    <a:pt x="246" y="132"/>
                    <a:pt x="246" y="132"/>
                  </a:cubicBezTo>
                  <a:cubicBezTo>
                    <a:pt x="238" y="128"/>
                    <a:pt x="238" y="128"/>
                    <a:pt x="238" y="128"/>
                  </a:cubicBezTo>
                  <a:cubicBezTo>
                    <a:pt x="230" y="134"/>
                    <a:pt x="230" y="134"/>
                    <a:pt x="230" y="134"/>
                  </a:cubicBezTo>
                  <a:cubicBezTo>
                    <a:pt x="223" y="135"/>
                    <a:pt x="223" y="135"/>
                    <a:pt x="223" y="135"/>
                  </a:cubicBezTo>
                  <a:cubicBezTo>
                    <a:pt x="220" y="142"/>
                    <a:pt x="220" y="142"/>
                    <a:pt x="220" y="142"/>
                  </a:cubicBezTo>
                  <a:cubicBezTo>
                    <a:pt x="210" y="140"/>
                    <a:pt x="210" y="140"/>
                    <a:pt x="210" y="140"/>
                  </a:cubicBezTo>
                  <a:cubicBezTo>
                    <a:pt x="201" y="151"/>
                    <a:pt x="201" y="151"/>
                    <a:pt x="201" y="151"/>
                  </a:cubicBezTo>
                  <a:cubicBezTo>
                    <a:pt x="185" y="155"/>
                    <a:pt x="185" y="155"/>
                    <a:pt x="185" y="155"/>
                  </a:cubicBezTo>
                  <a:cubicBezTo>
                    <a:pt x="181" y="152"/>
                    <a:pt x="181" y="152"/>
                    <a:pt x="181" y="152"/>
                  </a:cubicBezTo>
                  <a:cubicBezTo>
                    <a:pt x="172" y="152"/>
                    <a:pt x="172" y="152"/>
                    <a:pt x="172" y="152"/>
                  </a:cubicBezTo>
                  <a:cubicBezTo>
                    <a:pt x="149" y="136"/>
                    <a:pt x="149" y="136"/>
                    <a:pt x="149" y="136"/>
                  </a:cubicBezTo>
                  <a:cubicBezTo>
                    <a:pt x="136" y="134"/>
                    <a:pt x="136" y="134"/>
                    <a:pt x="136" y="134"/>
                  </a:cubicBezTo>
                  <a:cubicBezTo>
                    <a:pt x="130" y="127"/>
                    <a:pt x="130" y="127"/>
                    <a:pt x="130" y="127"/>
                  </a:cubicBezTo>
                  <a:cubicBezTo>
                    <a:pt x="122" y="124"/>
                    <a:pt x="122" y="124"/>
                    <a:pt x="122" y="124"/>
                  </a:cubicBezTo>
                  <a:cubicBezTo>
                    <a:pt x="107" y="113"/>
                    <a:pt x="107" y="113"/>
                    <a:pt x="107" y="113"/>
                  </a:cubicBezTo>
                  <a:cubicBezTo>
                    <a:pt x="99" y="111"/>
                    <a:pt x="99" y="111"/>
                    <a:pt x="99" y="111"/>
                  </a:cubicBezTo>
                  <a:cubicBezTo>
                    <a:pt x="93" y="104"/>
                    <a:pt x="93" y="104"/>
                    <a:pt x="93" y="104"/>
                  </a:cubicBezTo>
                  <a:cubicBezTo>
                    <a:pt x="80" y="103"/>
                    <a:pt x="80" y="103"/>
                    <a:pt x="80" y="103"/>
                  </a:cubicBezTo>
                  <a:cubicBezTo>
                    <a:pt x="77" y="107"/>
                    <a:pt x="77" y="107"/>
                    <a:pt x="77" y="107"/>
                  </a:cubicBezTo>
                  <a:cubicBezTo>
                    <a:pt x="41" y="106"/>
                    <a:pt x="41" y="106"/>
                    <a:pt x="41" y="106"/>
                  </a:cubicBezTo>
                  <a:cubicBezTo>
                    <a:pt x="32" y="100"/>
                    <a:pt x="32" y="100"/>
                    <a:pt x="32" y="100"/>
                  </a:cubicBezTo>
                  <a:cubicBezTo>
                    <a:pt x="30" y="105"/>
                    <a:pt x="30" y="105"/>
                    <a:pt x="30" y="105"/>
                  </a:cubicBezTo>
                  <a:cubicBezTo>
                    <a:pt x="24" y="105"/>
                    <a:pt x="24" y="105"/>
                    <a:pt x="24" y="105"/>
                  </a:cubicBezTo>
                  <a:cubicBezTo>
                    <a:pt x="16" y="98"/>
                    <a:pt x="16" y="98"/>
                    <a:pt x="16" y="98"/>
                  </a:cubicBezTo>
                  <a:cubicBezTo>
                    <a:pt x="15" y="92"/>
                    <a:pt x="15" y="92"/>
                    <a:pt x="15" y="92"/>
                  </a:cubicBezTo>
                  <a:cubicBezTo>
                    <a:pt x="6" y="83"/>
                    <a:pt x="6" y="83"/>
                    <a:pt x="6" y="83"/>
                  </a:cubicBezTo>
                  <a:cubicBezTo>
                    <a:pt x="5" y="77"/>
                    <a:pt x="5" y="77"/>
                    <a:pt x="5" y="77"/>
                  </a:cubicBezTo>
                  <a:cubicBezTo>
                    <a:pt x="0" y="63"/>
                    <a:pt x="0" y="63"/>
                    <a:pt x="0" y="63"/>
                  </a:cubicBezTo>
                  <a:close/>
                  <a:moveTo>
                    <a:pt x="89" y="22"/>
                  </a:moveTo>
                  <a:cubicBezTo>
                    <a:pt x="82" y="27"/>
                    <a:pt x="82" y="27"/>
                    <a:pt x="82" y="33"/>
                  </a:cubicBezTo>
                  <a:cubicBezTo>
                    <a:pt x="82" y="39"/>
                    <a:pt x="89" y="38"/>
                    <a:pt x="97" y="37"/>
                  </a:cubicBezTo>
                  <a:cubicBezTo>
                    <a:pt x="104" y="36"/>
                    <a:pt x="106" y="31"/>
                    <a:pt x="105" y="28"/>
                  </a:cubicBezTo>
                  <a:cubicBezTo>
                    <a:pt x="104" y="24"/>
                    <a:pt x="100" y="19"/>
                    <a:pt x="95" y="19"/>
                  </a:cubicBezTo>
                  <a:cubicBezTo>
                    <a:pt x="91" y="19"/>
                    <a:pt x="89" y="22"/>
                    <a:pt x="89" y="2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8" name="Freeform 91"/>
            <p:cNvSpPr>
              <a:spLocks noEditPoints="1"/>
            </p:cNvSpPr>
            <p:nvPr/>
          </p:nvSpPr>
          <p:spPr bwMode="auto">
            <a:xfrm>
              <a:off x="2158" y="2757"/>
              <a:ext cx="611" cy="763"/>
            </a:xfrm>
            <a:custGeom>
              <a:avLst/>
              <a:gdLst>
                <a:gd name="T0" fmla="*/ 104 w 293"/>
                <a:gd name="T1" fmla="*/ 148 h 366"/>
                <a:gd name="T2" fmla="*/ 101 w 293"/>
                <a:gd name="T3" fmla="*/ 100 h 366"/>
                <a:gd name="T4" fmla="*/ 119 w 293"/>
                <a:gd name="T5" fmla="*/ 58 h 366"/>
                <a:gd name="T6" fmla="*/ 172 w 293"/>
                <a:gd name="T7" fmla="*/ 22 h 366"/>
                <a:gd name="T8" fmla="*/ 171 w 293"/>
                <a:gd name="T9" fmla="*/ 80 h 366"/>
                <a:gd name="T10" fmla="*/ 158 w 293"/>
                <a:gd name="T11" fmla="*/ 150 h 366"/>
                <a:gd name="T12" fmla="*/ 135 w 293"/>
                <a:gd name="T13" fmla="*/ 192 h 366"/>
                <a:gd name="T14" fmla="*/ 102 w 293"/>
                <a:gd name="T15" fmla="*/ 208 h 366"/>
                <a:gd name="T16" fmla="*/ 137 w 293"/>
                <a:gd name="T17" fmla="*/ 212 h 366"/>
                <a:gd name="T18" fmla="*/ 172 w 293"/>
                <a:gd name="T19" fmla="*/ 159 h 366"/>
                <a:gd name="T20" fmla="*/ 201 w 293"/>
                <a:gd name="T21" fmla="*/ 173 h 366"/>
                <a:gd name="T22" fmla="*/ 199 w 293"/>
                <a:gd name="T23" fmla="*/ 188 h 366"/>
                <a:gd name="T24" fmla="*/ 195 w 293"/>
                <a:gd name="T25" fmla="*/ 146 h 366"/>
                <a:gd name="T26" fmla="*/ 167 w 293"/>
                <a:gd name="T27" fmla="*/ 123 h 366"/>
                <a:gd name="T28" fmla="*/ 181 w 293"/>
                <a:gd name="T29" fmla="*/ 65 h 366"/>
                <a:gd name="T30" fmla="*/ 208 w 293"/>
                <a:gd name="T31" fmla="*/ 41 h 366"/>
                <a:gd name="T32" fmla="*/ 216 w 293"/>
                <a:gd name="T33" fmla="*/ 87 h 366"/>
                <a:gd name="T34" fmla="*/ 209 w 293"/>
                <a:gd name="T35" fmla="*/ 62 h 366"/>
                <a:gd name="T36" fmla="*/ 233 w 293"/>
                <a:gd name="T37" fmla="*/ 54 h 366"/>
                <a:gd name="T38" fmla="*/ 246 w 293"/>
                <a:gd name="T39" fmla="*/ 81 h 366"/>
                <a:gd name="T40" fmla="*/ 248 w 293"/>
                <a:gd name="T41" fmla="*/ 98 h 366"/>
                <a:gd name="T42" fmla="*/ 227 w 293"/>
                <a:gd name="T43" fmla="*/ 138 h 366"/>
                <a:gd name="T44" fmla="*/ 245 w 293"/>
                <a:gd name="T45" fmla="*/ 156 h 366"/>
                <a:gd name="T46" fmla="*/ 258 w 293"/>
                <a:gd name="T47" fmla="*/ 156 h 366"/>
                <a:gd name="T48" fmla="*/ 260 w 293"/>
                <a:gd name="T49" fmla="*/ 176 h 366"/>
                <a:gd name="T50" fmla="*/ 251 w 293"/>
                <a:gd name="T51" fmla="*/ 203 h 366"/>
                <a:gd name="T52" fmla="*/ 255 w 293"/>
                <a:gd name="T53" fmla="*/ 224 h 366"/>
                <a:gd name="T54" fmla="*/ 263 w 293"/>
                <a:gd name="T55" fmla="*/ 243 h 366"/>
                <a:gd name="T56" fmla="*/ 268 w 293"/>
                <a:gd name="T57" fmla="*/ 260 h 366"/>
                <a:gd name="T58" fmla="*/ 274 w 293"/>
                <a:gd name="T59" fmla="*/ 289 h 366"/>
                <a:gd name="T60" fmla="*/ 290 w 293"/>
                <a:gd name="T61" fmla="*/ 305 h 366"/>
                <a:gd name="T62" fmla="*/ 284 w 293"/>
                <a:gd name="T63" fmla="*/ 335 h 366"/>
                <a:gd name="T64" fmla="*/ 268 w 293"/>
                <a:gd name="T65" fmla="*/ 366 h 366"/>
                <a:gd name="T66" fmla="*/ 245 w 293"/>
                <a:gd name="T67" fmla="*/ 352 h 366"/>
                <a:gd name="T68" fmla="*/ 224 w 293"/>
                <a:gd name="T69" fmla="*/ 336 h 366"/>
                <a:gd name="T70" fmla="*/ 171 w 293"/>
                <a:gd name="T71" fmla="*/ 340 h 366"/>
                <a:gd name="T72" fmla="*/ 150 w 293"/>
                <a:gd name="T73" fmla="*/ 326 h 366"/>
                <a:gd name="T74" fmla="*/ 127 w 293"/>
                <a:gd name="T75" fmla="*/ 319 h 366"/>
                <a:gd name="T76" fmla="*/ 104 w 293"/>
                <a:gd name="T77" fmla="*/ 298 h 366"/>
                <a:gd name="T78" fmla="*/ 79 w 293"/>
                <a:gd name="T79" fmla="*/ 267 h 366"/>
                <a:gd name="T80" fmla="*/ 56 w 293"/>
                <a:gd name="T81" fmla="*/ 272 h 366"/>
                <a:gd name="T82" fmla="*/ 31 w 293"/>
                <a:gd name="T83" fmla="*/ 251 h 366"/>
                <a:gd name="T84" fmla="*/ 9 w 293"/>
                <a:gd name="T85" fmla="*/ 216 h 366"/>
                <a:gd name="T86" fmla="*/ 35 w 293"/>
                <a:gd name="T87" fmla="*/ 183 h 366"/>
                <a:gd name="T88" fmla="*/ 67 w 293"/>
                <a:gd name="T89" fmla="*/ 169 h 366"/>
                <a:gd name="T90" fmla="*/ 70 w 293"/>
                <a:gd name="T91" fmla="*/ 150 h 366"/>
                <a:gd name="T92" fmla="*/ 72 w 293"/>
                <a:gd name="T93" fmla="*/ 123 h 366"/>
                <a:gd name="T94" fmla="*/ 178 w 293"/>
                <a:gd name="T95" fmla="*/ 12 h 3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93" h="366">
                  <a:moveTo>
                    <a:pt x="80" y="112"/>
                  </a:moveTo>
                  <a:cubicBezTo>
                    <a:pt x="83" y="116"/>
                    <a:pt x="87" y="117"/>
                    <a:pt x="90" y="122"/>
                  </a:cubicBezTo>
                  <a:cubicBezTo>
                    <a:pt x="94" y="128"/>
                    <a:pt x="97" y="131"/>
                    <a:pt x="98" y="138"/>
                  </a:cubicBezTo>
                  <a:cubicBezTo>
                    <a:pt x="100" y="145"/>
                    <a:pt x="102" y="152"/>
                    <a:pt x="104" y="148"/>
                  </a:cubicBezTo>
                  <a:cubicBezTo>
                    <a:pt x="107" y="144"/>
                    <a:pt x="113" y="141"/>
                    <a:pt x="112" y="135"/>
                  </a:cubicBezTo>
                  <a:cubicBezTo>
                    <a:pt x="111" y="130"/>
                    <a:pt x="111" y="119"/>
                    <a:pt x="111" y="115"/>
                  </a:cubicBezTo>
                  <a:cubicBezTo>
                    <a:pt x="112" y="111"/>
                    <a:pt x="108" y="105"/>
                    <a:pt x="104" y="106"/>
                  </a:cubicBezTo>
                  <a:cubicBezTo>
                    <a:pt x="101" y="107"/>
                    <a:pt x="97" y="104"/>
                    <a:pt x="101" y="100"/>
                  </a:cubicBezTo>
                  <a:cubicBezTo>
                    <a:pt x="105" y="96"/>
                    <a:pt x="110" y="96"/>
                    <a:pt x="110" y="92"/>
                  </a:cubicBezTo>
                  <a:cubicBezTo>
                    <a:pt x="111" y="87"/>
                    <a:pt x="112" y="82"/>
                    <a:pt x="114" y="79"/>
                  </a:cubicBezTo>
                  <a:cubicBezTo>
                    <a:pt x="116" y="77"/>
                    <a:pt x="109" y="77"/>
                    <a:pt x="110" y="70"/>
                  </a:cubicBezTo>
                  <a:cubicBezTo>
                    <a:pt x="111" y="63"/>
                    <a:pt x="113" y="59"/>
                    <a:pt x="119" y="58"/>
                  </a:cubicBezTo>
                  <a:cubicBezTo>
                    <a:pt x="126" y="57"/>
                    <a:pt x="130" y="55"/>
                    <a:pt x="133" y="51"/>
                  </a:cubicBezTo>
                  <a:cubicBezTo>
                    <a:pt x="135" y="47"/>
                    <a:pt x="149" y="31"/>
                    <a:pt x="151" y="24"/>
                  </a:cubicBezTo>
                  <a:cubicBezTo>
                    <a:pt x="153" y="18"/>
                    <a:pt x="155" y="13"/>
                    <a:pt x="158" y="17"/>
                  </a:cubicBezTo>
                  <a:cubicBezTo>
                    <a:pt x="162" y="21"/>
                    <a:pt x="167" y="22"/>
                    <a:pt x="172" y="22"/>
                  </a:cubicBezTo>
                  <a:cubicBezTo>
                    <a:pt x="177" y="22"/>
                    <a:pt x="183" y="29"/>
                    <a:pt x="184" y="33"/>
                  </a:cubicBezTo>
                  <a:cubicBezTo>
                    <a:pt x="184" y="38"/>
                    <a:pt x="182" y="45"/>
                    <a:pt x="179" y="50"/>
                  </a:cubicBezTo>
                  <a:cubicBezTo>
                    <a:pt x="176" y="55"/>
                    <a:pt x="165" y="64"/>
                    <a:pt x="166" y="68"/>
                  </a:cubicBezTo>
                  <a:cubicBezTo>
                    <a:pt x="166" y="73"/>
                    <a:pt x="171" y="75"/>
                    <a:pt x="171" y="80"/>
                  </a:cubicBezTo>
                  <a:cubicBezTo>
                    <a:pt x="171" y="85"/>
                    <a:pt x="167" y="99"/>
                    <a:pt x="164" y="103"/>
                  </a:cubicBezTo>
                  <a:cubicBezTo>
                    <a:pt x="160" y="107"/>
                    <a:pt x="161" y="114"/>
                    <a:pt x="160" y="120"/>
                  </a:cubicBezTo>
                  <a:cubicBezTo>
                    <a:pt x="159" y="125"/>
                    <a:pt x="153" y="134"/>
                    <a:pt x="153" y="135"/>
                  </a:cubicBezTo>
                  <a:cubicBezTo>
                    <a:pt x="153" y="137"/>
                    <a:pt x="156" y="147"/>
                    <a:pt x="158" y="150"/>
                  </a:cubicBezTo>
                  <a:cubicBezTo>
                    <a:pt x="159" y="152"/>
                    <a:pt x="161" y="161"/>
                    <a:pt x="158" y="162"/>
                  </a:cubicBezTo>
                  <a:cubicBezTo>
                    <a:pt x="154" y="164"/>
                    <a:pt x="154" y="168"/>
                    <a:pt x="153" y="174"/>
                  </a:cubicBezTo>
                  <a:cubicBezTo>
                    <a:pt x="153" y="181"/>
                    <a:pt x="146" y="182"/>
                    <a:pt x="144" y="184"/>
                  </a:cubicBezTo>
                  <a:cubicBezTo>
                    <a:pt x="141" y="186"/>
                    <a:pt x="139" y="187"/>
                    <a:pt x="135" y="192"/>
                  </a:cubicBezTo>
                  <a:cubicBezTo>
                    <a:pt x="130" y="197"/>
                    <a:pt x="121" y="201"/>
                    <a:pt x="117" y="201"/>
                  </a:cubicBezTo>
                  <a:cubicBezTo>
                    <a:pt x="112" y="201"/>
                    <a:pt x="111" y="202"/>
                    <a:pt x="106" y="198"/>
                  </a:cubicBezTo>
                  <a:cubicBezTo>
                    <a:pt x="101" y="195"/>
                    <a:pt x="99" y="193"/>
                    <a:pt x="96" y="199"/>
                  </a:cubicBezTo>
                  <a:cubicBezTo>
                    <a:pt x="94" y="205"/>
                    <a:pt x="99" y="205"/>
                    <a:pt x="102" y="208"/>
                  </a:cubicBezTo>
                  <a:cubicBezTo>
                    <a:pt x="104" y="212"/>
                    <a:pt x="109" y="212"/>
                    <a:pt x="110" y="214"/>
                  </a:cubicBezTo>
                  <a:cubicBezTo>
                    <a:pt x="111" y="217"/>
                    <a:pt x="117" y="213"/>
                    <a:pt x="119" y="216"/>
                  </a:cubicBezTo>
                  <a:cubicBezTo>
                    <a:pt x="121" y="220"/>
                    <a:pt x="125" y="223"/>
                    <a:pt x="129" y="219"/>
                  </a:cubicBezTo>
                  <a:cubicBezTo>
                    <a:pt x="133" y="216"/>
                    <a:pt x="133" y="212"/>
                    <a:pt x="137" y="212"/>
                  </a:cubicBezTo>
                  <a:cubicBezTo>
                    <a:pt x="141" y="212"/>
                    <a:pt x="155" y="206"/>
                    <a:pt x="156" y="201"/>
                  </a:cubicBezTo>
                  <a:cubicBezTo>
                    <a:pt x="156" y="196"/>
                    <a:pt x="160" y="193"/>
                    <a:pt x="164" y="190"/>
                  </a:cubicBezTo>
                  <a:cubicBezTo>
                    <a:pt x="168" y="187"/>
                    <a:pt x="168" y="183"/>
                    <a:pt x="170" y="178"/>
                  </a:cubicBezTo>
                  <a:cubicBezTo>
                    <a:pt x="172" y="173"/>
                    <a:pt x="172" y="163"/>
                    <a:pt x="172" y="159"/>
                  </a:cubicBezTo>
                  <a:cubicBezTo>
                    <a:pt x="173" y="155"/>
                    <a:pt x="180" y="153"/>
                    <a:pt x="183" y="153"/>
                  </a:cubicBezTo>
                  <a:cubicBezTo>
                    <a:pt x="185" y="153"/>
                    <a:pt x="194" y="150"/>
                    <a:pt x="195" y="154"/>
                  </a:cubicBezTo>
                  <a:cubicBezTo>
                    <a:pt x="197" y="158"/>
                    <a:pt x="198" y="161"/>
                    <a:pt x="199" y="164"/>
                  </a:cubicBezTo>
                  <a:cubicBezTo>
                    <a:pt x="201" y="166"/>
                    <a:pt x="203" y="169"/>
                    <a:pt x="201" y="173"/>
                  </a:cubicBezTo>
                  <a:cubicBezTo>
                    <a:pt x="200" y="176"/>
                    <a:pt x="196" y="182"/>
                    <a:pt x="196" y="187"/>
                  </a:cubicBezTo>
                  <a:cubicBezTo>
                    <a:pt x="196" y="193"/>
                    <a:pt x="196" y="197"/>
                    <a:pt x="204" y="198"/>
                  </a:cubicBezTo>
                  <a:cubicBezTo>
                    <a:pt x="212" y="200"/>
                    <a:pt x="216" y="198"/>
                    <a:pt x="214" y="195"/>
                  </a:cubicBezTo>
                  <a:cubicBezTo>
                    <a:pt x="211" y="193"/>
                    <a:pt x="198" y="194"/>
                    <a:pt x="199" y="188"/>
                  </a:cubicBezTo>
                  <a:cubicBezTo>
                    <a:pt x="201" y="181"/>
                    <a:pt x="202" y="180"/>
                    <a:pt x="206" y="179"/>
                  </a:cubicBezTo>
                  <a:cubicBezTo>
                    <a:pt x="211" y="178"/>
                    <a:pt x="210" y="174"/>
                    <a:pt x="209" y="170"/>
                  </a:cubicBezTo>
                  <a:cubicBezTo>
                    <a:pt x="209" y="166"/>
                    <a:pt x="208" y="159"/>
                    <a:pt x="209" y="157"/>
                  </a:cubicBezTo>
                  <a:cubicBezTo>
                    <a:pt x="210" y="154"/>
                    <a:pt x="199" y="150"/>
                    <a:pt x="195" y="146"/>
                  </a:cubicBezTo>
                  <a:cubicBezTo>
                    <a:pt x="191" y="141"/>
                    <a:pt x="185" y="142"/>
                    <a:pt x="183" y="144"/>
                  </a:cubicBezTo>
                  <a:cubicBezTo>
                    <a:pt x="180" y="147"/>
                    <a:pt x="180" y="141"/>
                    <a:pt x="172" y="142"/>
                  </a:cubicBezTo>
                  <a:cubicBezTo>
                    <a:pt x="165" y="143"/>
                    <a:pt x="169" y="139"/>
                    <a:pt x="171" y="135"/>
                  </a:cubicBezTo>
                  <a:cubicBezTo>
                    <a:pt x="173" y="131"/>
                    <a:pt x="166" y="126"/>
                    <a:pt x="167" y="123"/>
                  </a:cubicBezTo>
                  <a:cubicBezTo>
                    <a:pt x="168" y="120"/>
                    <a:pt x="174" y="111"/>
                    <a:pt x="177" y="107"/>
                  </a:cubicBezTo>
                  <a:cubicBezTo>
                    <a:pt x="180" y="103"/>
                    <a:pt x="182" y="95"/>
                    <a:pt x="181" y="90"/>
                  </a:cubicBezTo>
                  <a:cubicBezTo>
                    <a:pt x="180" y="84"/>
                    <a:pt x="180" y="76"/>
                    <a:pt x="178" y="73"/>
                  </a:cubicBezTo>
                  <a:cubicBezTo>
                    <a:pt x="176" y="71"/>
                    <a:pt x="179" y="68"/>
                    <a:pt x="181" y="65"/>
                  </a:cubicBezTo>
                  <a:cubicBezTo>
                    <a:pt x="184" y="63"/>
                    <a:pt x="191" y="58"/>
                    <a:pt x="195" y="56"/>
                  </a:cubicBezTo>
                  <a:cubicBezTo>
                    <a:pt x="199" y="53"/>
                    <a:pt x="202" y="52"/>
                    <a:pt x="202" y="48"/>
                  </a:cubicBezTo>
                  <a:cubicBezTo>
                    <a:pt x="202" y="44"/>
                    <a:pt x="200" y="35"/>
                    <a:pt x="203" y="33"/>
                  </a:cubicBezTo>
                  <a:cubicBezTo>
                    <a:pt x="206" y="31"/>
                    <a:pt x="208" y="34"/>
                    <a:pt x="208" y="41"/>
                  </a:cubicBezTo>
                  <a:cubicBezTo>
                    <a:pt x="207" y="48"/>
                    <a:pt x="207" y="54"/>
                    <a:pt x="204" y="58"/>
                  </a:cubicBezTo>
                  <a:cubicBezTo>
                    <a:pt x="200" y="62"/>
                    <a:pt x="201" y="69"/>
                    <a:pt x="200" y="73"/>
                  </a:cubicBezTo>
                  <a:cubicBezTo>
                    <a:pt x="198" y="77"/>
                    <a:pt x="200" y="79"/>
                    <a:pt x="203" y="82"/>
                  </a:cubicBezTo>
                  <a:cubicBezTo>
                    <a:pt x="205" y="84"/>
                    <a:pt x="211" y="86"/>
                    <a:pt x="216" y="87"/>
                  </a:cubicBezTo>
                  <a:cubicBezTo>
                    <a:pt x="220" y="89"/>
                    <a:pt x="220" y="91"/>
                    <a:pt x="222" y="95"/>
                  </a:cubicBezTo>
                  <a:cubicBezTo>
                    <a:pt x="225" y="98"/>
                    <a:pt x="231" y="94"/>
                    <a:pt x="225" y="89"/>
                  </a:cubicBezTo>
                  <a:cubicBezTo>
                    <a:pt x="220" y="83"/>
                    <a:pt x="215" y="82"/>
                    <a:pt x="211" y="78"/>
                  </a:cubicBezTo>
                  <a:cubicBezTo>
                    <a:pt x="207" y="73"/>
                    <a:pt x="206" y="65"/>
                    <a:pt x="209" y="62"/>
                  </a:cubicBezTo>
                  <a:cubicBezTo>
                    <a:pt x="213" y="58"/>
                    <a:pt x="219" y="61"/>
                    <a:pt x="220" y="66"/>
                  </a:cubicBezTo>
                  <a:cubicBezTo>
                    <a:pt x="220" y="71"/>
                    <a:pt x="230" y="72"/>
                    <a:pt x="228" y="66"/>
                  </a:cubicBezTo>
                  <a:cubicBezTo>
                    <a:pt x="226" y="61"/>
                    <a:pt x="219" y="58"/>
                    <a:pt x="226" y="56"/>
                  </a:cubicBezTo>
                  <a:cubicBezTo>
                    <a:pt x="228" y="55"/>
                    <a:pt x="231" y="54"/>
                    <a:pt x="233" y="54"/>
                  </a:cubicBezTo>
                  <a:cubicBezTo>
                    <a:pt x="232" y="62"/>
                    <a:pt x="232" y="62"/>
                    <a:pt x="232" y="62"/>
                  </a:cubicBezTo>
                  <a:cubicBezTo>
                    <a:pt x="242" y="67"/>
                    <a:pt x="242" y="67"/>
                    <a:pt x="242" y="67"/>
                  </a:cubicBezTo>
                  <a:cubicBezTo>
                    <a:pt x="249" y="73"/>
                    <a:pt x="249" y="73"/>
                    <a:pt x="249" y="73"/>
                  </a:cubicBezTo>
                  <a:cubicBezTo>
                    <a:pt x="246" y="81"/>
                    <a:pt x="246" y="81"/>
                    <a:pt x="246" y="81"/>
                  </a:cubicBezTo>
                  <a:cubicBezTo>
                    <a:pt x="242" y="80"/>
                    <a:pt x="242" y="80"/>
                    <a:pt x="242" y="80"/>
                  </a:cubicBezTo>
                  <a:cubicBezTo>
                    <a:pt x="236" y="88"/>
                    <a:pt x="236" y="88"/>
                    <a:pt x="236" y="88"/>
                  </a:cubicBezTo>
                  <a:cubicBezTo>
                    <a:pt x="240" y="93"/>
                    <a:pt x="240" y="93"/>
                    <a:pt x="240" y="93"/>
                  </a:cubicBezTo>
                  <a:cubicBezTo>
                    <a:pt x="248" y="98"/>
                    <a:pt x="248" y="98"/>
                    <a:pt x="248" y="98"/>
                  </a:cubicBezTo>
                  <a:cubicBezTo>
                    <a:pt x="248" y="117"/>
                    <a:pt x="248" y="117"/>
                    <a:pt x="248" y="117"/>
                  </a:cubicBezTo>
                  <a:cubicBezTo>
                    <a:pt x="241" y="118"/>
                    <a:pt x="241" y="118"/>
                    <a:pt x="241" y="118"/>
                  </a:cubicBezTo>
                  <a:cubicBezTo>
                    <a:pt x="227" y="133"/>
                    <a:pt x="227" y="133"/>
                    <a:pt x="227" y="133"/>
                  </a:cubicBezTo>
                  <a:cubicBezTo>
                    <a:pt x="227" y="138"/>
                    <a:pt x="227" y="138"/>
                    <a:pt x="227" y="138"/>
                  </a:cubicBezTo>
                  <a:cubicBezTo>
                    <a:pt x="235" y="149"/>
                    <a:pt x="235" y="149"/>
                    <a:pt x="235" y="149"/>
                  </a:cubicBezTo>
                  <a:cubicBezTo>
                    <a:pt x="241" y="149"/>
                    <a:pt x="241" y="149"/>
                    <a:pt x="241" y="149"/>
                  </a:cubicBezTo>
                  <a:cubicBezTo>
                    <a:pt x="242" y="151"/>
                    <a:pt x="242" y="151"/>
                    <a:pt x="242" y="151"/>
                  </a:cubicBezTo>
                  <a:cubicBezTo>
                    <a:pt x="245" y="156"/>
                    <a:pt x="245" y="156"/>
                    <a:pt x="245" y="156"/>
                  </a:cubicBezTo>
                  <a:cubicBezTo>
                    <a:pt x="248" y="152"/>
                    <a:pt x="248" y="152"/>
                    <a:pt x="248" y="152"/>
                  </a:cubicBezTo>
                  <a:cubicBezTo>
                    <a:pt x="253" y="153"/>
                    <a:pt x="253" y="153"/>
                    <a:pt x="253" y="153"/>
                  </a:cubicBezTo>
                  <a:cubicBezTo>
                    <a:pt x="258" y="150"/>
                    <a:pt x="258" y="150"/>
                    <a:pt x="258" y="150"/>
                  </a:cubicBezTo>
                  <a:cubicBezTo>
                    <a:pt x="258" y="150"/>
                    <a:pt x="258" y="155"/>
                    <a:pt x="258" y="156"/>
                  </a:cubicBezTo>
                  <a:cubicBezTo>
                    <a:pt x="258" y="157"/>
                    <a:pt x="260" y="157"/>
                    <a:pt x="260" y="157"/>
                  </a:cubicBezTo>
                  <a:cubicBezTo>
                    <a:pt x="261" y="162"/>
                    <a:pt x="261" y="162"/>
                    <a:pt x="261" y="162"/>
                  </a:cubicBezTo>
                  <a:cubicBezTo>
                    <a:pt x="264" y="172"/>
                    <a:pt x="264" y="172"/>
                    <a:pt x="264" y="172"/>
                  </a:cubicBezTo>
                  <a:cubicBezTo>
                    <a:pt x="260" y="176"/>
                    <a:pt x="260" y="176"/>
                    <a:pt x="260" y="176"/>
                  </a:cubicBezTo>
                  <a:cubicBezTo>
                    <a:pt x="262" y="185"/>
                    <a:pt x="262" y="185"/>
                    <a:pt x="262" y="185"/>
                  </a:cubicBezTo>
                  <a:cubicBezTo>
                    <a:pt x="256" y="195"/>
                    <a:pt x="256" y="195"/>
                    <a:pt x="256" y="195"/>
                  </a:cubicBezTo>
                  <a:cubicBezTo>
                    <a:pt x="251" y="195"/>
                    <a:pt x="251" y="195"/>
                    <a:pt x="251" y="195"/>
                  </a:cubicBezTo>
                  <a:cubicBezTo>
                    <a:pt x="251" y="203"/>
                    <a:pt x="251" y="203"/>
                    <a:pt x="251" y="203"/>
                  </a:cubicBezTo>
                  <a:cubicBezTo>
                    <a:pt x="257" y="208"/>
                    <a:pt x="257" y="208"/>
                    <a:pt x="257" y="208"/>
                  </a:cubicBezTo>
                  <a:cubicBezTo>
                    <a:pt x="251" y="215"/>
                    <a:pt x="251" y="215"/>
                    <a:pt x="251" y="215"/>
                  </a:cubicBezTo>
                  <a:cubicBezTo>
                    <a:pt x="254" y="218"/>
                    <a:pt x="254" y="218"/>
                    <a:pt x="254" y="218"/>
                  </a:cubicBezTo>
                  <a:cubicBezTo>
                    <a:pt x="255" y="224"/>
                    <a:pt x="255" y="224"/>
                    <a:pt x="255" y="224"/>
                  </a:cubicBezTo>
                  <a:cubicBezTo>
                    <a:pt x="261" y="227"/>
                    <a:pt x="261" y="227"/>
                    <a:pt x="261" y="227"/>
                  </a:cubicBezTo>
                  <a:cubicBezTo>
                    <a:pt x="265" y="232"/>
                    <a:pt x="265" y="232"/>
                    <a:pt x="265" y="232"/>
                  </a:cubicBezTo>
                  <a:cubicBezTo>
                    <a:pt x="260" y="239"/>
                    <a:pt x="260" y="239"/>
                    <a:pt x="260" y="239"/>
                  </a:cubicBezTo>
                  <a:cubicBezTo>
                    <a:pt x="263" y="243"/>
                    <a:pt x="263" y="243"/>
                    <a:pt x="263" y="243"/>
                  </a:cubicBezTo>
                  <a:cubicBezTo>
                    <a:pt x="264" y="251"/>
                    <a:pt x="264" y="251"/>
                    <a:pt x="264" y="251"/>
                  </a:cubicBezTo>
                  <a:cubicBezTo>
                    <a:pt x="259" y="253"/>
                    <a:pt x="259" y="253"/>
                    <a:pt x="259" y="253"/>
                  </a:cubicBezTo>
                  <a:cubicBezTo>
                    <a:pt x="262" y="261"/>
                    <a:pt x="262" y="261"/>
                    <a:pt x="262" y="261"/>
                  </a:cubicBezTo>
                  <a:cubicBezTo>
                    <a:pt x="268" y="260"/>
                    <a:pt x="268" y="260"/>
                    <a:pt x="268" y="260"/>
                  </a:cubicBezTo>
                  <a:cubicBezTo>
                    <a:pt x="274" y="266"/>
                    <a:pt x="274" y="266"/>
                    <a:pt x="274" y="266"/>
                  </a:cubicBezTo>
                  <a:cubicBezTo>
                    <a:pt x="277" y="277"/>
                    <a:pt x="277" y="277"/>
                    <a:pt x="277" y="277"/>
                  </a:cubicBezTo>
                  <a:cubicBezTo>
                    <a:pt x="271" y="283"/>
                    <a:pt x="271" y="283"/>
                    <a:pt x="271" y="283"/>
                  </a:cubicBezTo>
                  <a:cubicBezTo>
                    <a:pt x="274" y="289"/>
                    <a:pt x="274" y="289"/>
                    <a:pt x="274" y="289"/>
                  </a:cubicBezTo>
                  <a:cubicBezTo>
                    <a:pt x="280" y="289"/>
                    <a:pt x="280" y="289"/>
                    <a:pt x="280" y="289"/>
                  </a:cubicBezTo>
                  <a:cubicBezTo>
                    <a:pt x="286" y="294"/>
                    <a:pt x="286" y="294"/>
                    <a:pt x="286" y="294"/>
                  </a:cubicBezTo>
                  <a:cubicBezTo>
                    <a:pt x="290" y="290"/>
                    <a:pt x="290" y="290"/>
                    <a:pt x="290" y="290"/>
                  </a:cubicBezTo>
                  <a:cubicBezTo>
                    <a:pt x="290" y="305"/>
                    <a:pt x="290" y="305"/>
                    <a:pt x="290" y="305"/>
                  </a:cubicBezTo>
                  <a:cubicBezTo>
                    <a:pt x="293" y="311"/>
                    <a:pt x="293" y="311"/>
                    <a:pt x="293" y="311"/>
                  </a:cubicBezTo>
                  <a:cubicBezTo>
                    <a:pt x="284" y="319"/>
                    <a:pt x="284" y="319"/>
                    <a:pt x="284" y="319"/>
                  </a:cubicBezTo>
                  <a:cubicBezTo>
                    <a:pt x="278" y="328"/>
                    <a:pt x="278" y="328"/>
                    <a:pt x="278" y="328"/>
                  </a:cubicBezTo>
                  <a:cubicBezTo>
                    <a:pt x="284" y="335"/>
                    <a:pt x="284" y="335"/>
                    <a:pt x="284" y="335"/>
                  </a:cubicBezTo>
                  <a:cubicBezTo>
                    <a:pt x="285" y="344"/>
                    <a:pt x="285" y="344"/>
                    <a:pt x="285" y="344"/>
                  </a:cubicBezTo>
                  <a:cubicBezTo>
                    <a:pt x="279" y="348"/>
                    <a:pt x="279" y="348"/>
                    <a:pt x="279" y="348"/>
                  </a:cubicBezTo>
                  <a:cubicBezTo>
                    <a:pt x="278" y="356"/>
                    <a:pt x="278" y="356"/>
                    <a:pt x="278" y="356"/>
                  </a:cubicBezTo>
                  <a:cubicBezTo>
                    <a:pt x="268" y="366"/>
                    <a:pt x="268" y="366"/>
                    <a:pt x="268" y="366"/>
                  </a:cubicBezTo>
                  <a:cubicBezTo>
                    <a:pt x="264" y="361"/>
                    <a:pt x="264" y="361"/>
                    <a:pt x="264" y="361"/>
                  </a:cubicBezTo>
                  <a:cubicBezTo>
                    <a:pt x="257" y="358"/>
                    <a:pt x="257" y="358"/>
                    <a:pt x="257" y="358"/>
                  </a:cubicBezTo>
                  <a:cubicBezTo>
                    <a:pt x="251" y="361"/>
                    <a:pt x="251" y="361"/>
                    <a:pt x="251" y="361"/>
                  </a:cubicBezTo>
                  <a:cubicBezTo>
                    <a:pt x="245" y="352"/>
                    <a:pt x="245" y="352"/>
                    <a:pt x="245" y="352"/>
                  </a:cubicBezTo>
                  <a:cubicBezTo>
                    <a:pt x="238" y="348"/>
                    <a:pt x="238" y="348"/>
                    <a:pt x="238" y="348"/>
                  </a:cubicBezTo>
                  <a:cubicBezTo>
                    <a:pt x="233" y="352"/>
                    <a:pt x="233" y="352"/>
                    <a:pt x="233" y="352"/>
                  </a:cubicBezTo>
                  <a:cubicBezTo>
                    <a:pt x="226" y="343"/>
                    <a:pt x="226" y="343"/>
                    <a:pt x="226" y="343"/>
                  </a:cubicBezTo>
                  <a:cubicBezTo>
                    <a:pt x="224" y="336"/>
                    <a:pt x="224" y="336"/>
                    <a:pt x="224" y="336"/>
                  </a:cubicBezTo>
                  <a:cubicBezTo>
                    <a:pt x="212" y="343"/>
                    <a:pt x="212" y="343"/>
                    <a:pt x="212" y="343"/>
                  </a:cubicBezTo>
                  <a:cubicBezTo>
                    <a:pt x="209" y="348"/>
                    <a:pt x="209" y="348"/>
                    <a:pt x="209" y="348"/>
                  </a:cubicBezTo>
                  <a:cubicBezTo>
                    <a:pt x="183" y="349"/>
                    <a:pt x="183" y="349"/>
                    <a:pt x="183" y="349"/>
                  </a:cubicBezTo>
                  <a:cubicBezTo>
                    <a:pt x="171" y="340"/>
                    <a:pt x="171" y="340"/>
                    <a:pt x="171" y="340"/>
                  </a:cubicBezTo>
                  <a:cubicBezTo>
                    <a:pt x="172" y="334"/>
                    <a:pt x="172" y="334"/>
                    <a:pt x="172" y="334"/>
                  </a:cubicBezTo>
                  <a:cubicBezTo>
                    <a:pt x="162" y="330"/>
                    <a:pt x="162" y="330"/>
                    <a:pt x="162" y="330"/>
                  </a:cubicBezTo>
                  <a:cubicBezTo>
                    <a:pt x="160" y="333"/>
                    <a:pt x="160" y="333"/>
                    <a:pt x="160" y="333"/>
                  </a:cubicBezTo>
                  <a:cubicBezTo>
                    <a:pt x="150" y="326"/>
                    <a:pt x="150" y="326"/>
                    <a:pt x="150" y="326"/>
                  </a:cubicBezTo>
                  <a:cubicBezTo>
                    <a:pt x="146" y="324"/>
                    <a:pt x="146" y="324"/>
                    <a:pt x="146" y="324"/>
                  </a:cubicBezTo>
                  <a:cubicBezTo>
                    <a:pt x="141" y="327"/>
                    <a:pt x="141" y="327"/>
                    <a:pt x="141" y="327"/>
                  </a:cubicBezTo>
                  <a:cubicBezTo>
                    <a:pt x="132" y="319"/>
                    <a:pt x="132" y="319"/>
                    <a:pt x="132" y="319"/>
                  </a:cubicBezTo>
                  <a:cubicBezTo>
                    <a:pt x="127" y="319"/>
                    <a:pt x="127" y="319"/>
                    <a:pt x="127" y="319"/>
                  </a:cubicBezTo>
                  <a:cubicBezTo>
                    <a:pt x="123" y="311"/>
                    <a:pt x="123" y="311"/>
                    <a:pt x="123" y="311"/>
                  </a:cubicBezTo>
                  <a:cubicBezTo>
                    <a:pt x="106" y="313"/>
                    <a:pt x="106" y="313"/>
                    <a:pt x="106" y="313"/>
                  </a:cubicBezTo>
                  <a:cubicBezTo>
                    <a:pt x="102" y="303"/>
                    <a:pt x="102" y="303"/>
                    <a:pt x="102" y="303"/>
                  </a:cubicBezTo>
                  <a:cubicBezTo>
                    <a:pt x="104" y="298"/>
                    <a:pt x="104" y="298"/>
                    <a:pt x="104" y="298"/>
                  </a:cubicBezTo>
                  <a:cubicBezTo>
                    <a:pt x="97" y="291"/>
                    <a:pt x="97" y="291"/>
                    <a:pt x="97" y="291"/>
                  </a:cubicBezTo>
                  <a:cubicBezTo>
                    <a:pt x="95" y="277"/>
                    <a:pt x="95" y="277"/>
                    <a:pt x="95" y="277"/>
                  </a:cubicBezTo>
                  <a:cubicBezTo>
                    <a:pt x="88" y="268"/>
                    <a:pt x="88" y="268"/>
                    <a:pt x="88" y="268"/>
                  </a:cubicBezTo>
                  <a:cubicBezTo>
                    <a:pt x="79" y="267"/>
                    <a:pt x="79" y="267"/>
                    <a:pt x="79" y="267"/>
                  </a:cubicBezTo>
                  <a:cubicBezTo>
                    <a:pt x="73" y="272"/>
                    <a:pt x="73" y="272"/>
                    <a:pt x="73" y="272"/>
                  </a:cubicBezTo>
                  <a:cubicBezTo>
                    <a:pt x="68" y="266"/>
                    <a:pt x="68" y="266"/>
                    <a:pt x="68" y="266"/>
                  </a:cubicBezTo>
                  <a:cubicBezTo>
                    <a:pt x="64" y="272"/>
                    <a:pt x="64" y="272"/>
                    <a:pt x="64" y="272"/>
                  </a:cubicBezTo>
                  <a:cubicBezTo>
                    <a:pt x="56" y="272"/>
                    <a:pt x="56" y="272"/>
                    <a:pt x="56" y="272"/>
                  </a:cubicBezTo>
                  <a:cubicBezTo>
                    <a:pt x="50" y="263"/>
                    <a:pt x="50" y="263"/>
                    <a:pt x="50" y="263"/>
                  </a:cubicBezTo>
                  <a:cubicBezTo>
                    <a:pt x="54" y="256"/>
                    <a:pt x="54" y="256"/>
                    <a:pt x="54" y="256"/>
                  </a:cubicBezTo>
                  <a:cubicBezTo>
                    <a:pt x="44" y="246"/>
                    <a:pt x="44" y="246"/>
                    <a:pt x="44" y="246"/>
                  </a:cubicBezTo>
                  <a:cubicBezTo>
                    <a:pt x="31" y="251"/>
                    <a:pt x="31" y="251"/>
                    <a:pt x="31" y="251"/>
                  </a:cubicBezTo>
                  <a:cubicBezTo>
                    <a:pt x="25" y="247"/>
                    <a:pt x="25" y="247"/>
                    <a:pt x="25" y="247"/>
                  </a:cubicBezTo>
                  <a:cubicBezTo>
                    <a:pt x="12" y="246"/>
                    <a:pt x="12" y="246"/>
                    <a:pt x="12" y="246"/>
                  </a:cubicBezTo>
                  <a:cubicBezTo>
                    <a:pt x="0" y="231"/>
                    <a:pt x="0" y="231"/>
                    <a:pt x="0" y="231"/>
                  </a:cubicBezTo>
                  <a:cubicBezTo>
                    <a:pt x="9" y="216"/>
                    <a:pt x="9" y="216"/>
                    <a:pt x="9" y="216"/>
                  </a:cubicBezTo>
                  <a:cubicBezTo>
                    <a:pt x="10" y="198"/>
                    <a:pt x="10" y="198"/>
                    <a:pt x="10" y="198"/>
                  </a:cubicBezTo>
                  <a:cubicBezTo>
                    <a:pt x="18" y="198"/>
                    <a:pt x="18" y="198"/>
                    <a:pt x="18" y="198"/>
                  </a:cubicBezTo>
                  <a:cubicBezTo>
                    <a:pt x="19" y="191"/>
                    <a:pt x="19" y="191"/>
                    <a:pt x="19" y="191"/>
                  </a:cubicBezTo>
                  <a:cubicBezTo>
                    <a:pt x="35" y="183"/>
                    <a:pt x="35" y="183"/>
                    <a:pt x="35" y="183"/>
                  </a:cubicBezTo>
                  <a:cubicBezTo>
                    <a:pt x="53" y="183"/>
                    <a:pt x="53" y="183"/>
                    <a:pt x="53" y="183"/>
                  </a:cubicBezTo>
                  <a:cubicBezTo>
                    <a:pt x="55" y="175"/>
                    <a:pt x="55" y="175"/>
                    <a:pt x="55" y="175"/>
                  </a:cubicBezTo>
                  <a:cubicBezTo>
                    <a:pt x="60" y="175"/>
                    <a:pt x="60" y="175"/>
                    <a:pt x="60" y="175"/>
                  </a:cubicBezTo>
                  <a:cubicBezTo>
                    <a:pt x="67" y="169"/>
                    <a:pt x="67" y="169"/>
                    <a:pt x="67" y="169"/>
                  </a:cubicBezTo>
                  <a:cubicBezTo>
                    <a:pt x="75" y="165"/>
                    <a:pt x="75" y="165"/>
                    <a:pt x="75" y="165"/>
                  </a:cubicBezTo>
                  <a:cubicBezTo>
                    <a:pt x="69" y="161"/>
                    <a:pt x="69" y="161"/>
                    <a:pt x="69" y="161"/>
                  </a:cubicBezTo>
                  <a:cubicBezTo>
                    <a:pt x="76" y="156"/>
                    <a:pt x="76" y="156"/>
                    <a:pt x="76" y="156"/>
                  </a:cubicBezTo>
                  <a:cubicBezTo>
                    <a:pt x="70" y="150"/>
                    <a:pt x="70" y="150"/>
                    <a:pt x="70" y="150"/>
                  </a:cubicBezTo>
                  <a:cubicBezTo>
                    <a:pt x="72" y="142"/>
                    <a:pt x="72" y="142"/>
                    <a:pt x="72" y="142"/>
                  </a:cubicBezTo>
                  <a:cubicBezTo>
                    <a:pt x="78" y="138"/>
                    <a:pt x="78" y="138"/>
                    <a:pt x="78" y="138"/>
                  </a:cubicBezTo>
                  <a:cubicBezTo>
                    <a:pt x="79" y="128"/>
                    <a:pt x="79" y="128"/>
                    <a:pt x="79" y="128"/>
                  </a:cubicBezTo>
                  <a:cubicBezTo>
                    <a:pt x="72" y="123"/>
                    <a:pt x="72" y="123"/>
                    <a:pt x="72" y="123"/>
                  </a:cubicBezTo>
                  <a:cubicBezTo>
                    <a:pt x="80" y="112"/>
                    <a:pt x="80" y="112"/>
                    <a:pt x="80" y="112"/>
                  </a:cubicBezTo>
                  <a:close/>
                  <a:moveTo>
                    <a:pt x="163" y="12"/>
                  </a:moveTo>
                  <a:cubicBezTo>
                    <a:pt x="163" y="12"/>
                    <a:pt x="164" y="15"/>
                    <a:pt x="169" y="17"/>
                  </a:cubicBezTo>
                  <a:cubicBezTo>
                    <a:pt x="173" y="20"/>
                    <a:pt x="178" y="16"/>
                    <a:pt x="178" y="12"/>
                  </a:cubicBezTo>
                  <a:cubicBezTo>
                    <a:pt x="177" y="8"/>
                    <a:pt x="175" y="10"/>
                    <a:pt x="176" y="7"/>
                  </a:cubicBezTo>
                  <a:cubicBezTo>
                    <a:pt x="177" y="3"/>
                    <a:pt x="169" y="0"/>
                    <a:pt x="167" y="2"/>
                  </a:cubicBezTo>
                  <a:cubicBezTo>
                    <a:pt x="165" y="4"/>
                    <a:pt x="163" y="11"/>
                    <a:pt x="163" y="12"/>
                  </a:cubicBez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  <p:sp>
          <p:nvSpPr>
            <p:cNvPr id="189" name="Freeform 92"/>
            <p:cNvSpPr>
              <a:spLocks/>
            </p:cNvSpPr>
            <p:nvPr/>
          </p:nvSpPr>
          <p:spPr bwMode="auto">
            <a:xfrm>
              <a:off x="2015" y="3170"/>
              <a:ext cx="737" cy="531"/>
            </a:xfrm>
            <a:custGeom>
              <a:avLst/>
              <a:gdLst>
                <a:gd name="T0" fmla="*/ 702 w 737"/>
                <a:gd name="T1" fmla="*/ 373 h 531"/>
                <a:gd name="T2" fmla="*/ 723 w 737"/>
                <a:gd name="T3" fmla="*/ 417 h 531"/>
                <a:gd name="T4" fmla="*/ 687 w 737"/>
                <a:gd name="T5" fmla="*/ 437 h 531"/>
                <a:gd name="T6" fmla="*/ 631 w 737"/>
                <a:gd name="T7" fmla="*/ 435 h 531"/>
                <a:gd name="T8" fmla="*/ 608 w 737"/>
                <a:gd name="T9" fmla="*/ 437 h 531"/>
                <a:gd name="T10" fmla="*/ 579 w 737"/>
                <a:gd name="T11" fmla="*/ 425 h 531"/>
                <a:gd name="T12" fmla="*/ 539 w 737"/>
                <a:gd name="T13" fmla="*/ 429 h 531"/>
                <a:gd name="T14" fmla="*/ 508 w 737"/>
                <a:gd name="T15" fmla="*/ 421 h 531"/>
                <a:gd name="T16" fmla="*/ 469 w 737"/>
                <a:gd name="T17" fmla="*/ 419 h 531"/>
                <a:gd name="T18" fmla="*/ 454 w 737"/>
                <a:gd name="T19" fmla="*/ 477 h 531"/>
                <a:gd name="T20" fmla="*/ 412 w 737"/>
                <a:gd name="T21" fmla="*/ 498 h 531"/>
                <a:gd name="T22" fmla="*/ 389 w 737"/>
                <a:gd name="T23" fmla="*/ 527 h 531"/>
                <a:gd name="T24" fmla="*/ 383 w 737"/>
                <a:gd name="T25" fmla="*/ 525 h 531"/>
                <a:gd name="T26" fmla="*/ 354 w 737"/>
                <a:gd name="T27" fmla="*/ 512 h 531"/>
                <a:gd name="T28" fmla="*/ 331 w 737"/>
                <a:gd name="T29" fmla="*/ 485 h 531"/>
                <a:gd name="T30" fmla="*/ 314 w 737"/>
                <a:gd name="T31" fmla="*/ 471 h 531"/>
                <a:gd name="T32" fmla="*/ 281 w 737"/>
                <a:gd name="T33" fmla="*/ 427 h 531"/>
                <a:gd name="T34" fmla="*/ 239 w 737"/>
                <a:gd name="T35" fmla="*/ 406 h 531"/>
                <a:gd name="T36" fmla="*/ 227 w 737"/>
                <a:gd name="T37" fmla="*/ 421 h 531"/>
                <a:gd name="T38" fmla="*/ 196 w 737"/>
                <a:gd name="T39" fmla="*/ 435 h 531"/>
                <a:gd name="T40" fmla="*/ 162 w 737"/>
                <a:gd name="T41" fmla="*/ 444 h 531"/>
                <a:gd name="T42" fmla="*/ 141 w 737"/>
                <a:gd name="T43" fmla="*/ 439 h 531"/>
                <a:gd name="T44" fmla="*/ 114 w 737"/>
                <a:gd name="T45" fmla="*/ 454 h 531"/>
                <a:gd name="T46" fmla="*/ 96 w 737"/>
                <a:gd name="T47" fmla="*/ 444 h 531"/>
                <a:gd name="T48" fmla="*/ 96 w 737"/>
                <a:gd name="T49" fmla="*/ 412 h 531"/>
                <a:gd name="T50" fmla="*/ 79 w 737"/>
                <a:gd name="T51" fmla="*/ 387 h 531"/>
                <a:gd name="T52" fmla="*/ 58 w 737"/>
                <a:gd name="T53" fmla="*/ 367 h 531"/>
                <a:gd name="T54" fmla="*/ 68 w 737"/>
                <a:gd name="T55" fmla="*/ 346 h 531"/>
                <a:gd name="T56" fmla="*/ 60 w 737"/>
                <a:gd name="T57" fmla="*/ 314 h 531"/>
                <a:gd name="T58" fmla="*/ 66 w 737"/>
                <a:gd name="T59" fmla="*/ 283 h 531"/>
                <a:gd name="T60" fmla="*/ 54 w 737"/>
                <a:gd name="T61" fmla="*/ 252 h 531"/>
                <a:gd name="T62" fmla="*/ 10 w 737"/>
                <a:gd name="T63" fmla="*/ 204 h 531"/>
                <a:gd name="T64" fmla="*/ 0 w 737"/>
                <a:gd name="T65" fmla="*/ 185 h 531"/>
                <a:gd name="T66" fmla="*/ 0 w 737"/>
                <a:gd name="T67" fmla="*/ 175 h 531"/>
                <a:gd name="T68" fmla="*/ 23 w 737"/>
                <a:gd name="T69" fmla="*/ 141 h 531"/>
                <a:gd name="T70" fmla="*/ 23 w 737"/>
                <a:gd name="T71" fmla="*/ 123 h 531"/>
                <a:gd name="T72" fmla="*/ 50 w 737"/>
                <a:gd name="T73" fmla="*/ 96 h 531"/>
                <a:gd name="T74" fmla="*/ 66 w 737"/>
                <a:gd name="T75" fmla="*/ 71 h 531"/>
                <a:gd name="T76" fmla="*/ 96 w 737"/>
                <a:gd name="T77" fmla="*/ 21 h 531"/>
                <a:gd name="T78" fmla="*/ 104 w 737"/>
                <a:gd name="T79" fmla="*/ 33 h 531"/>
                <a:gd name="T80" fmla="*/ 152 w 737"/>
                <a:gd name="T81" fmla="*/ 0 h 531"/>
                <a:gd name="T82" fmla="*/ 162 w 737"/>
                <a:gd name="T83" fmla="*/ 37 h 531"/>
                <a:gd name="T84" fmla="*/ 168 w 737"/>
                <a:gd name="T85" fmla="*/ 100 h 531"/>
                <a:gd name="T86" fmla="*/ 208 w 737"/>
                <a:gd name="T87" fmla="*/ 110 h 531"/>
                <a:gd name="T88" fmla="*/ 256 w 737"/>
                <a:gd name="T89" fmla="*/ 121 h 531"/>
                <a:gd name="T90" fmla="*/ 260 w 737"/>
                <a:gd name="T91" fmla="*/ 154 h 531"/>
                <a:gd name="T92" fmla="*/ 285 w 737"/>
                <a:gd name="T93" fmla="*/ 141 h 531"/>
                <a:gd name="T94" fmla="*/ 308 w 737"/>
                <a:gd name="T95" fmla="*/ 144 h 531"/>
                <a:gd name="T96" fmla="*/ 341 w 737"/>
                <a:gd name="T97" fmla="*/ 164 h 531"/>
                <a:gd name="T98" fmla="*/ 360 w 737"/>
                <a:gd name="T99" fmla="*/ 208 h 531"/>
                <a:gd name="T100" fmla="*/ 364 w 737"/>
                <a:gd name="T101" fmla="*/ 239 h 531"/>
                <a:gd name="T102" fmla="*/ 408 w 737"/>
                <a:gd name="T103" fmla="*/ 252 h 531"/>
                <a:gd name="T104" fmla="*/ 437 w 737"/>
                <a:gd name="T105" fmla="*/ 269 h 531"/>
                <a:gd name="T106" fmla="*/ 456 w 737"/>
                <a:gd name="T107" fmla="*/ 267 h 531"/>
                <a:gd name="T108" fmla="*/ 481 w 737"/>
                <a:gd name="T109" fmla="*/ 275 h 531"/>
                <a:gd name="T110" fmla="*/ 500 w 737"/>
                <a:gd name="T111" fmla="*/ 296 h 531"/>
                <a:gd name="T112" fmla="*/ 579 w 737"/>
                <a:gd name="T113" fmla="*/ 312 h 531"/>
                <a:gd name="T114" fmla="*/ 610 w 737"/>
                <a:gd name="T115" fmla="*/ 287 h 531"/>
                <a:gd name="T116" fmla="*/ 629 w 737"/>
                <a:gd name="T117" fmla="*/ 321 h 531"/>
                <a:gd name="T118" fmla="*/ 654 w 737"/>
                <a:gd name="T119" fmla="*/ 321 h 531"/>
                <a:gd name="T120" fmla="*/ 679 w 737"/>
                <a:gd name="T121" fmla="*/ 333 h 531"/>
                <a:gd name="T122" fmla="*/ 702 w 737"/>
                <a:gd name="T123" fmla="*/ 350 h 5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737" h="531">
                  <a:moveTo>
                    <a:pt x="702" y="350"/>
                  </a:moveTo>
                  <a:lnTo>
                    <a:pt x="702" y="373"/>
                  </a:lnTo>
                  <a:lnTo>
                    <a:pt x="737" y="396"/>
                  </a:lnTo>
                  <a:lnTo>
                    <a:pt x="723" y="417"/>
                  </a:lnTo>
                  <a:lnTo>
                    <a:pt x="708" y="421"/>
                  </a:lnTo>
                  <a:lnTo>
                    <a:pt x="687" y="437"/>
                  </a:lnTo>
                  <a:lnTo>
                    <a:pt x="658" y="421"/>
                  </a:lnTo>
                  <a:lnTo>
                    <a:pt x="631" y="435"/>
                  </a:lnTo>
                  <a:lnTo>
                    <a:pt x="627" y="450"/>
                  </a:lnTo>
                  <a:lnTo>
                    <a:pt x="608" y="437"/>
                  </a:lnTo>
                  <a:lnTo>
                    <a:pt x="596" y="442"/>
                  </a:lnTo>
                  <a:lnTo>
                    <a:pt x="579" y="425"/>
                  </a:lnTo>
                  <a:lnTo>
                    <a:pt x="564" y="431"/>
                  </a:lnTo>
                  <a:lnTo>
                    <a:pt x="539" y="429"/>
                  </a:lnTo>
                  <a:lnTo>
                    <a:pt x="533" y="421"/>
                  </a:lnTo>
                  <a:lnTo>
                    <a:pt x="508" y="421"/>
                  </a:lnTo>
                  <a:lnTo>
                    <a:pt x="496" y="414"/>
                  </a:lnTo>
                  <a:lnTo>
                    <a:pt x="469" y="419"/>
                  </a:lnTo>
                  <a:lnTo>
                    <a:pt x="454" y="454"/>
                  </a:lnTo>
                  <a:lnTo>
                    <a:pt x="454" y="477"/>
                  </a:lnTo>
                  <a:lnTo>
                    <a:pt x="435" y="481"/>
                  </a:lnTo>
                  <a:lnTo>
                    <a:pt x="412" y="498"/>
                  </a:lnTo>
                  <a:lnTo>
                    <a:pt x="410" y="510"/>
                  </a:lnTo>
                  <a:lnTo>
                    <a:pt x="389" y="527"/>
                  </a:lnTo>
                  <a:lnTo>
                    <a:pt x="383" y="531"/>
                  </a:lnTo>
                  <a:lnTo>
                    <a:pt x="383" y="525"/>
                  </a:lnTo>
                  <a:lnTo>
                    <a:pt x="369" y="517"/>
                  </a:lnTo>
                  <a:lnTo>
                    <a:pt x="354" y="512"/>
                  </a:lnTo>
                  <a:lnTo>
                    <a:pt x="331" y="500"/>
                  </a:lnTo>
                  <a:lnTo>
                    <a:pt x="331" y="485"/>
                  </a:lnTo>
                  <a:lnTo>
                    <a:pt x="314" y="485"/>
                  </a:lnTo>
                  <a:lnTo>
                    <a:pt x="314" y="471"/>
                  </a:lnTo>
                  <a:lnTo>
                    <a:pt x="306" y="450"/>
                  </a:lnTo>
                  <a:lnTo>
                    <a:pt x="281" y="427"/>
                  </a:lnTo>
                  <a:lnTo>
                    <a:pt x="258" y="423"/>
                  </a:lnTo>
                  <a:lnTo>
                    <a:pt x="239" y="406"/>
                  </a:lnTo>
                  <a:lnTo>
                    <a:pt x="227" y="404"/>
                  </a:lnTo>
                  <a:lnTo>
                    <a:pt x="227" y="421"/>
                  </a:lnTo>
                  <a:lnTo>
                    <a:pt x="208" y="425"/>
                  </a:lnTo>
                  <a:lnTo>
                    <a:pt x="196" y="435"/>
                  </a:lnTo>
                  <a:lnTo>
                    <a:pt x="173" y="435"/>
                  </a:lnTo>
                  <a:lnTo>
                    <a:pt x="162" y="444"/>
                  </a:lnTo>
                  <a:lnTo>
                    <a:pt x="148" y="437"/>
                  </a:lnTo>
                  <a:lnTo>
                    <a:pt x="141" y="439"/>
                  </a:lnTo>
                  <a:lnTo>
                    <a:pt x="139" y="454"/>
                  </a:lnTo>
                  <a:lnTo>
                    <a:pt x="114" y="454"/>
                  </a:lnTo>
                  <a:lnTo>
                    <a:pt x="102" y="450"/>
                  </a:lnTo>
                  <a:lnTo>
                    <a:pt x="96" y="444"/>
                  </a:lnTo>
                  <a:lnTo>
                    <a:pt x="93" y="427"/>
                  </a:lnTo>
                  <a:lnTo>
                    <a:pt x="96" y="412"/>
                  </a:lnTo>
                  <a:lnTo>
                    <a:pt x="83" y="408"/>
                  </a:lnTo>
                  <a:lnTo>
                    <a:pt x="79" y="387"/>
                  </a:lnTo>
                  <a:lnTo>
                    <a:pt x="62" y="381"/>
                  </a:lnTo>
                  <a:lnTo>
                    <a:pt x="58" y="367"/>
                  </a:lnTo>
                  <a:lnTo>
                    <a:pt x="66" y="356"/>
                  </a:lnTo>
                  <a:lnTo>
                    <a:pt x="68" y="346"/>
                  </a:lnTo>
                  <a:lnTo>
                    <a:pt x="58" y="331"/>
                  </a:lnTo>
                  <a:lnTo>
                    <a:pt x="60" y="314"/>
                  </a:lnTo>
                  <a:lnTo>
                    <a:pt x="60" y="294"/>
                  </a:lnTo>
                  <a:lnTo>
                    <a:pt x="66" y="283"/>
                  </a:lnTo>
                  <a:lnTo>
                    <a:pt x="66" y="262"/>
                  </a:lnTo>
                  <a:lnTo>
                    <a:pt x="54" y="252"/>
                  </a:lnTo>
                  <a:lnTo>
                    <a:pt x="48" y="235"/>
                  </a:lnTo>
                  <a:lnTo>
                    <a:pt x="10" y="204"/>
                  </a:lnTo>
                  <a:lnTo>
                    <a:pt x="12" y="194"/>
                  </a:lnTo>
                  <a:lnTo>
                    <a:pt x="0" y="185"/>
                  </a:lnTo>
                  <a:lnTo>
                    <a:pt x="2" y="185"/>
                  </a:lnTo>
                  <a:lnTo>
                    <a:pt x="0" y="175"/>
                  </a:lnTo>
                  <a:lnTo>
                    <a:pt x="18" y="156"/>
                  </a:lnTo>
                  <a:lnTo>
                    <a:pt x="23" y="141"/>
                  </a:lnTo>
                  <a:lnTo>
                    <a:pt x="25" y="137"/>
                  </a:lnTo>
                  <a:lnTo>
                    <a:pt x="23" y="123"/>
                  </a:lnTo>
                  <a:lnTo>
                    <a:pt x="29" y="104"/>
                  </a:lnTo>
                  <a:lnTo>
                    <a:pt x="50" y="96"/>
                  </a:lnTo>
                  <a:lnTo>
                    <a:pt x="50" y="77"/>
                  </a:lnTo>
                  <a:lnTo>
                    <a:pt x="66" y="71"/>
                  </a:lnTo>
                  <a:lnTo>
                    <a:pt x="64" y="52"/>
                  </a:lnTo>
                  <a:lnTo>
                    <a:pt x="96" y="21"/>
                  </a:lnTo>
                  <a:lnTo>
                    <a:pt x="108" y="25"/>
                  </a:lnTo>
                  <a:lnTo>
                    <a:pt x="104" y="33"/>
                  </a:lnTo>
                  <a:lnTo>
                    <a:pt x="118" y="31"/>
                  </a:lnTo>
                  <a:lnTo>
                    <a:pt x="152" y="0"/>
                  </a:lnTo>
                  <a:lnTo>
                    <a:pt x="164" y="0"/>
                  </a:lnTo>
                  <a:lnTo>
                    <a:pt x="162" y="37"/>
                  </a:lnTo>
                  <a:lnTo>
                    <a:pt x="143" y="69"/>
                  </a:lnTo>
                  <a:lnTo>
                    <a:pt x="168" y="100"/>
                  </a:lnTo>
                  <a:lnTo>
                    <a:pt x="196" y="102"/>
                  </a:lnTo>
                  <a:lnTo>
                    <a:pt x="208" y="110"/>
                  </a:lnTo>
                  <a:lnTo>
                    <a:pt x="235" y="100"/>
                  </a:lnTo>
                  <a:lnTo>
                    <a:pt x="256" y="121"/>
                  </a:lnTo>
                  <a:lnTo>
                    <a:pt x="248" y="135"/>
                  </a:lnTo>
                  <a:lnTo>
                    <a:pt x="260" y="154"/>
                  </a:lnTo>
                  <a:lnTo>
                    <a:pt x="277" y="154"/>
                  </a:lnTo>
                  <a:lnTo>
                    <a:pt x="285" y="141"/>
                  </a:lnTo>
                  <a:lnTo>
                    <a:pt x="296" y="154"/>
                  </a:lnTo>
                  <a:lnTo>
                    <a:pt x="308" y="144"/>
                  </a:lnTo>
                  <a:lnTo>
                    <a:pt x="327" y="146"/>
                  </a:lnTo>
                  <a:lnTo>
                    <a:pt x="341" y="164"/>
                  </a:lnTo>
                  <a:lnTo>
                    <a:pt x="346" y="194"/>
                  </a:lnTo>
                  <a:lnTo>
                    <a:pt x="360" y="208"/>
                  </a:lnTo>
                  <a:lnTo>
                    <a:pt x="356" y="219"/>
                  </a:lnTo>
                  <a:lnTo>
                    <a:pt x="364" y="239"/>
                  </a:lnTo>
                  <a:lnTo>
                    <a:pt x="400" y="235"/>
                  </a:lnTo>
                  <a:lnTo>
                    <a:pt x="408" y="252"/>
                  </a:lnTo>
                  <a:lnTo>
                    <a:pt x="419" y="252"/>
                  </a:lnTo>
                  <a:lnTo>
                    <a:pt x="437" y="269"/>
                  </a:lnTo>
                  <a:lnTo>
                    <a:pt x="448" y="262"/>
                  </a:lnTo>
                  <a:lnTo>
                    <a:pt x="456" y="267"/>
                  </a:lnTo>
                  <a:lnTo>
                    <a:pt x="477" y="281"/>
                  </a:lnTo>
                  <a:lnTo>
                    <a:pt x="481" y="275"/>
                  </a:lnTo>
                  <a:lnTo>
                    <a:pt x="502" y="283"/>
                  </a:lnTo>
                  <a:lnTo>
                    <a:pt x="500" y="296"/>
                  </a:lnTo>
                  <a:lnTo>
                    <a:pt x="525" y="314"/>
                  </a:lnTo>
                  <a:lnTo>
                    <a:pt x="579" y="312"/>
                  </a:lnTo>
                  <a:lnTo>
                    <a:pt x="585" y="302"/>
                  </a:lnTo>
                  <a:lnTo>
                    <a:pt x="610" y="287"/>
                  </a:lnTo>
                  <a:lnTo>
                    <a:pt x="614" y="302"/>
                  </a:lnTo>
                  <a:lnTo>
                    <a:pt x="629" y="321"/>
                  </a:lnTo>
                  <a:lnTo>
                    <a:pt x="639" y="312"/>
                  </a:lnTo>
                  <a:lnTo>
                    <a:pt x="654" y="321"/>
                  </a:lnTo>
                  <a:lnTo>
                    <a:pt x="667" y="339"/>
                  </a:lnTo>
                  <a:lnTo>
                    <a:pt x="679" y="333"/>
                  </a:lnTo>
                  <a:lnTo>
                    <a:pt x="694" y="339"/>
                  </a:lnTo>
                  <a:lnTo>
                    <a:pt x="702" y="350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  <a:prstDash val="solid"/>
              <a:round/>
              <a:headEnd/>
              <a:tailEnd/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2560" dirty="0">
                <a:solidFill>
                  <a:schemeClr val="bg1"/>
                </a:solidFill>
                <a:latin typeface="Lato Light"/>
              </a:endParaRPr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230332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USSR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0172278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4545" y="3605240"/>
            <a:ext cx="8960322" cy="3742115"/>
            <a:chOff x="8441136" y="4282029"/>
            <a:chExt cx="7051219" cy="29448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88" name="Freeform 2"/>
            <p:cNvSpPr>
              <a:spLocks noChangeArrowheads="1"/>
            </p:cNvSpPr>
            <p:nvPr/>
          </p:nvSpPr>
          <p:spPr bwMode="auto">
            <a:xfrm>
              <a:off x="12992204" y="4359815"/>
              <a:ext cx="2284264" cy="1231900"/>
            </a:xfrm>
            <a:custGeom>
              <a:avLst/>
              <a:gdLst>
                <a:gd name="T0" fmla="*/ 4347 w 6346"/>
                <a:gd name="T1" fmla="*/ 1803 h 3420"/>
                <a:gd name="T2" fmla="*/ 4724 w 6346"/>
                <a:gd name="T3" fmla="*/ 2209 h 3420"/>
                <a:gd name="T4" fmla="*/ 5030 w 6346"/>
                <a:gd name="T5" fmla="*/ 2381 h 3420"/>
                <a:gd name="T6" fmla="*/ 5230 w 6346"/>
                <a:gd name="T7" fmla="*/ 2675 h 3420"/>
                <a:gd name="T8" fmla="*/ 5535 w 6346"/>
                <a:gd name="T9" fmla="*/ 2941 h 3420"/>
                <a:gd name="T10" fmla="*/ 5746 w 6346"/>
                <a:gd name="T11" fmla="*/ 3324 h 3420"/>
                <a:gd name="T12" fmla="*/ 6001 w 6346"/>
                <a:gd name="T13" fmla="*/ 3369 h 3420"/>
                <a:gd name="T14" fmla="*/ 6195 w 6346"/>
                <a:gd name="T15" fmla="*/ 3241 h 3420"/>
                <a:gd name="T16" fmla="*/ 6345 w 6346"/>
                <a:gd name="T17" fmla="*/ 3080 h 3420"/>
                <a:gd name="T18" fmla="*/ 6195 w 6346"/>
                <a:gd name="T19" fmla="*/ 2991 h 3420"/>
                <a:gd name="T20" fmla="*/ 5901 w 6346"/>
                <a:gd name="T21" fmla="*/ 3008 h 3420"/>
                <a:gd name="T22" fmla="*/ 5746 w 6346"/>
                <a:gd name="T23" fmla="*/ 2747 h 3420"/>
                <a:gd name="T24" fmla="*/ 5613 w 6346"/>
                <a:gd name="T25" fmla="*/ 2642 h 3420"/>
                <a:gd name="T26" fmla="*/ 5440 w 6346"/>
                <a:gd name="T27" fmla="*/ 2442 h 3420"/>
                <a:gd name="T28" fmla="*/ 5257 w 6346"/>
                <a:gd name="T29" fmla="*/ 2364 h 3420"/>
                <a:gd name="T30" fmla="*/ 5124 w 6346"/>
                <a:gd name="T31" fmla="*/ 2248 h 3420"/>
                <a:gd name="T32" fmla="*/ 5002 w 6346"/>
                <a:gd name="T33" fmla="*/ 2075 h 3420"/>
                <a:gd name="T34" fmla="*/ 4963 w 6346"/>
                <a:gd name="T35" fmla="*/ 1926 h 3420"/>
                <a:gd name="T36" fmla="*/ 4863 w 6346"/>
                <a:gd name="T37" fmla="*/ 1809 h 3420"/>
                <a:gd name="T38" fmla="*/ 4669 w 6346"/>
                <a:gd name="T39" fmla="*/ 1576 h 3420"/>
                <a:gd name="T40" fmla="*/ 4691 w 6346"/>
                <a:gd name="T41" fmla="*/ 1726 h 3420"/>
                <a:gd name="T42" fmla="*/ 4480 w 6346"/>
                <a:gd name="T43" fmla="*/ 1520 h 3420"/>
                <a:gd name="T44" fmla="*/ 4364 w 6346"/>
                <a:gd name="T45" fmla="*/ 1382 h 3420"/>
                <a:gd name="T46" fmla="*/ 4241 w 6346"/>
                <a:gd name="T47" fmla="*/ 1271 h 3420"/>
                <a:gd name="T48" fmla="*/ 4103 w 6346"/>
                <a:gd name="T49" fmla="*/ 1182 h 3420"/>
                <a:gd name="T50" fmla="*/ 3825 w 6346"/>
                <a:gd name="T51" fmla="*/ 1065 h 3420"/>
                <a:gd name="T52" fmla="*/ 3542 w 6346"/>
                <a:gd name="T53" fmla="*/ 943 h 3420"/>
                <a:gd name="T54" fmla="*/ 3259 w 6346"/>
                <a:gd name="T55" fmla="*/ 821 h 3420"/>
                <a:gd name="T56" fmla="*/ 3037 w 6346"/>
                <a:gd name="T57" fmla="*/ 699 h 3420"/>
                <a:gd name="T58" fmla="*/ 2815 w 6346"/>
                <a:gd name="T59" fmla="*/ 610 h 3420"/>
                <a:gd name="T60" fmla="*/ 2471 w 6346"/>
                <a:gd name="T61" fmla="*/ 494 h 3420"/>
                <a:gd name="T62" fmla="*/ 2343 w 6346"/>
                <a:gd name="T63" fmla="*/ 427 h 3420"/>
                <a:gd name="T64" fmla="*/ 2115 w 6346"/>
                <a:gd name="T65" fmla="*/ 488 h 3420"/>
                <a:gd name="T66" fmla="*/ 1877 w 6346"/>
                <a:gd name="T67" fmla="*/ 444 h 3420"/>
                <a:gd name="T68" fmla="*/ 1632 w 6346"/>
                <a:gd name="T69" fmla="*/ 410 h 3420"/>
                <a:gd name="T70" fmla="*/ 1444 w 6346"/>
                <a:gd name="T71" fmla="*/ 471 h 3420"/>
                <a:gd name="T72" fmla="*/ 1288 w 6346"/>
                <a:gd name="T73" fmla="*/ 510 h 3420"/>
                <a:gd name="T74" fmla="*/ 1094 w 6346"/>
                <a:gd name="T75" fmla="*/ 405 h 3420"/>
                <a:gd name="T76" fmla="*/ 844 w 6346"/>
                <a:gd name="T77" fmla="*/ 399 h 3420"/>
                <a:gd name="T78" fmla="*/ 644 w 6346"/>
                <a:gd name="T79" fmla="*/ 316 h 3420"/>
                <a:gd name="T80" fmla="*/ 772 w 6346"/>
                <a:gd name="T81" fmla="*/ 83 h 3420"/>
                <a:gd name="T82" fmla="*/ 933 w 6346"/>
                <a:gd name="T83" fmla="*/ 22 h 3420"/>
                <a:gd name="T84" fmla="*/ 750 w 6346"/>
                <a:gd name="T85" fmla="*/ 0 h 3420"/>
                <a:gd name="T86" fmla="*/ 572 w 6346"/>
                <a:gd name="T87" fmla="*/ 27 h 3420"/>
                <a:gd name="T88" fmla="*/ 350 w 6346"/>
                <a:gd name="T89" fmla="*/ 521 h 3420"/>
                <a:gd name="T90" fmla="*/ 84 w 6346"/>
                <a:gd name="T91" fmla="*/ 677 h 3420"/>
                <a:gd name="T92" fmla="*/ 56 w 6346"/>
                <a:gd name="T93" fmla="*/ 915 h 3420"/>
                <a:gd name="T94" fmla="*/ 489 w 6346"/>
                <a:gd name="T95" fmla="*/ 876 h 3420"/>
                <a:gd name="T96" fmla="*/ 855 w 6346"/>
                <a:gd name="T97" fmla="*/ 954 h 3420"/>
                <a:gd name="T98" fmla="*/ 1233 w 6346"/>
                <a:gd name="T99" fmla="*/ 788 h 3420"/>
                <a:gd name="T100" fmla="*/ 1705 w 6346"/>
                <a:gd name="T101" fmla="*/ 682 h 3420"/>
                <a:gd name="T102" fmla="*/ 2093 w 6346"/>
                <a:gd name="T103" fmla="*/ 865 h 3420"/>
                <a:gd name="T104" fmla="*/ 2476 w 6346"/>
                <a:gd name="T105" fmla="*/ 782 h 3420"/>
                <a:gd name="T106" fmla="*/ 2687 w 6346"/>
                <a:gd name="T107" fmla="*/ 1060 h 3420"/>
                <a:gd name="T108" fmla="*/ 2920 w 6346"/>
                <a:gd name="T109" fmla="*/ 1110 h 3420"/>
                <a:gd name="T110" fmla="*/ 3276 w 6346"/>
                <a:gd name="T111" fmla="*/ 1276 h 3420"/>
                <a:gd name="T112" fmla="*/ 3514 w 6346"/>
                <a:gd name="T113" fmla="*/ 1343 h 3420"/>
                <a:gd name="T114" fmla="*/ 3881 w 6346"/>
                <a:gd name="T115" fmla="*/ 1515 h 34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6346" h="3420">
                  <a:moveTo>
                    <a:pt x="4053" y="1620"/>
                  </a:moveTo>
                  <a:lnTo>
                    <a:pt x="4053" y="1620"/>
                  </a:lnTo>
                  <a:cubicBezTo>
                    <a:pt x="4075" y="1626"/>
                    <a:pt x="4086" y="1631"/>
                    <a:pt x="4108" y="1637"/>
                  </a:cubicBezTo>
                  <a:cubicBezTo>
                    <a:pt x="4142" y="1648"/>
                    <a:pt x="4169" y="1648"/>
                    <a:pt x="4202" y="1665"/>
                  </a:cubicBezTo>
                  <a:cubicBezTo>
                    <a:pt x="4225" y="1676"/>
                    <a:pt x="4230" y="1692"/>
                    <a:pt x="4247" y="1715"/>
                  </a:cubicBezTo>
                  <a:cubicBezTo>
                    <a:pt x="4275" y="1754"/>
                    <a:pt x="4308" y="1770"/>
                    <a:pt x="4347" y="1803"/>
                  </a:cubicBezTo>
                  <a:cubicBezTo>
                    <a:pt x="4369" y="1820"/>
                    <a:pt x="4375" y="1837"/>
                    <a:pt x="4391" y="1853"/>
                  </a:cubicBezTo>
                  <a:cubicBezTo>
                    <a:pt x="4408" y="1865"/>
                    <a:pt x="4419" y="1865"/>
                    <a:pt x="4430" y="1876"/>
                  </a:cubicBezTo>
                  <a:cubicBezTo>
                    <a:pt x="4469" y="1898"/>
                    <a:pt x="4486" y="1920"/>
                    <a:pt x="4525" y="1948"/>
                  </a:cubicBezTo>
                  <a:cubicBezTo>
                    <a:pt x="4563" y="1976"/>
                    <a:pt x="4597" y="1987"/>
                    <a:pt x="4619" y="2031"/>
                  </a:cubicBezTo>
                  <a:cubicBezTo>
                    <a:pt x="4652" y="2098"/>
                    <a:pt x="4663" y="2142"/>
                    <a:pt x="4713" y="2198"/>
                  </a:cubicBezTo>
                  <a:cubicBezTo>
                    <a:pt x="4719" y="2203"/>
                    <a:pt x="4719" y="2203"/>
                    <a:pt x="4724" y="2209"/>
                  </a:cubicBezTo>
                  <a:cubicBezTo>
                    <a:pt x="4747" y="2242"/>
                    <a:pt x="4785" y="2242"/>
                    <a:pt x="4824" y="2248"/>
                  </a:cubicBezTo>
                  <a:cubicBezTo>
                    <a:pt x="4841" y="2253"/>
                    <a:pt x="4852" y="2253"/>
                    <a:pt x="4863" y="2264"/>
                  </a:cubicBezTo>
                  <a:cubicBezTo>
                    <a:pt x="4880" y="2281"/>
                    <a:pt x="4880" y="2297"/>
                    <a:pt x="4891" y="2320"/>
                  </a:cubicBezTo>
                  <a:cubicBezTo>
                    <a:pt x="4913" y="2347"/>
                    <a:pt x="4941" y="2353"/>
                    <a:pt x="4980" y="2364"/>
                  </a:cubicBezTo>
                  <a:lnTo>
                    <a:pt x="4980" y="2364"/>
                  </a:lnTo>
                  <a:cubicBezTo>
                    <a:pt x="4996" y="2370"/>
                    <a:pt x="5013" y="2370"/>
                    <a:pt x="5030" y="2381"/>
                  </a:cubicBezTo>
                  <a:cubicBezTo>
                    <a:pt x="5041" y="2392"/>
                    <a:pt x="5046" y="2403"/>
                    <a:pt x="5052" y="2420"/>
                  </a:cubicBezTo>
                  <a:cubicBezTo>
                    <a:pt x="5074" y="2458"/>
                    <a:pt x="5074" y="2492"/>
                    <a:pt x="5113" y="2520"/>
                  </a:cubicBezTo>
                  <a:cubicBezTo>
                    <a:pt x="5141" y="2536"/>
                    <a:pt x="5179" y="2531"/>
                    <a:pt x="5202" y="2558"/>
                  </a:cubicBezTo>
                  <a:cubicBezTo>
                    <a:pt x="5213" y="2581"/>
                    <a:pt x="5202" y="2597"/>
                    <a:pt x="5207" y="2620"/>
                  </a:cubicBezTo>
                  <a:lnTo>
                    <a:pt x="5207" y="2620"/>
                  </a:lnTo>
                  <a:cubicBezTo>
                    <a:pt x="5213" y="2642"/>
                    <a:pt x="5224" y="2653"/>
                    <a:pt x="5230" y="2675"/>
                  </a:cubicBezTo>
                  <a:cubicBezTo>
                    <a:pt x="5241" y="2703"/>
                    <a:pt x="5252" y="2742"/>
                    <a:pt x="5285" y="2742"/>
                  </a:cubicBezTo>
                  <a:cubicBezTo>
                    <a:pt x="5346" y="2742"/>
                    <a:pt x="5346" y="2742"/>
                    <a:pt x="5346" y="2742"/>
                  </a:cubicBezTo>
                  <a:cubicBezTo>
                    <a:pt x="5374" y="2742"/>
                    <a:pt x="5385" y="2758"/>
                    <a:pt x="5402" y="2775"/>
                  </a:cubicBezTo>
                  <a:cubicBezTo>
                    <a:pt x="5418" y="2786"/>
                    <a:pt x="5424" y="2797"/>
                    <a:pt x="5440" y="2808"/>
                  </a:cubicBezTo>
                  <a:cubicBezTo>
                    <a:pt x="5468" y="2830"/>
                    <a:pt x="5490" y="2847"/>
                    <a:pt x="5507" y="2875"/>
                  </a:cubicBezTo>
                  <a:cubicBezTo>
                    <a:pt x="5524" y="2897"/>
                    <a:pt x="5529" y="2914"/>
                    <a:pt x="5535" y="2941"/>
                  </a:cubicBezTo>
                  <a:cubicBezTo>
                    <a:pt x="5535" y="2953"/>
                    <a:pt x="5529" y="2958"/>
                    <a:pt x="5535" y="2969"/>
                  </a:cubicBezTo>
                  <a:cubicBezTo>
                    <a:pt x="5540" y="2997"/>
                    <a:pt x="5574" y="3002"/>
                    <a:pt x="5607" y="3019"/>
                  </a:cubicBezTo>
                  <a:cubicBezTo>
                    <a:pt x="5629" y="3030"/>
                    <a:pt x="5635" y="3052"/>
                    <a:pt x="5646" y="3080"/>
                  </a:cubicBezTo>
                  <a:cubicBezTo>
                    <a:pt x="5651" y="3119"/>
                    <a:pt x="5657" y="3147"/>
                    <a:pt x="5668" y="3186"/>
                  </a:cubicBezTo>
                  <a:cubicBezTo>
                    <a:pt x="5679" y="3219"/>
                    <a:pt x="5685" y="3241"/>
                    <a:pt x="5696" y="3274"/>
                  </a:cubicBezTo>
                  <a:cubicBezTo>
                    <a:pt x="5707" y="3302"/>
                    <a:pt x="5718" y="3324"/>
                    <a:pt x="5746" y="3324"/>
                  </a:cubicBezTo>
                  <a:cubicBezTo>
                    <a:pt x="5762" y="3324"/>
                    <a:pt x="5768" y="3319"/>
                    <a:pt x="5785" y="3319"/>
                  </a:cubicBezTo>
                  <a:cubicBezTo>
                    <a:pt x="5796" y="3319"/>
                    <a:pt x="5807" y="3319"/>
                    <a:pt x="5823" y="3319"/>
                  </a:cubicBezTo>
                  <a:cubicBezTo>
                    <a:pt x="5823" y="3419"/>
                    <a:pt x="5823" y="3419"/>
                    <a:pt x="5823" y="3419"/>
                  </a:cubicBezTo>
                  <a:cubicBezTo>
                    <a:pt x="5857" y="3419"/>
                    <a:pt x="5857" y="3419"/>
                    <a:pt x="5857" y="3419"/>
                  </a:cubicBezTo>
                  <a:cubicBezTo>
                    <a:pt x="5907" y="3419"/>
                    <a:pt x="5912" y="3347"/>
                    <a:pt x="5962" y="3347"/>
                  </a:cubicBezTo>
                  <a:cubicBezTo>
                    <a:pt x="5979" y="3347"/>
                    <a:pt x="5985" y="3363"/>
                    <a:pt x="6001" y="3369"/>
                  </a:cubicBezTo>
                  <a:cubicBezTo>
                    <a:pt x="6040" y="3385"/>
                    <a:pt x="6068" y="3385"/>
                    <a:pt x="6107" y="3397"/>
                  </a:cubicBezTo>
                  <a:lnTo>
                    <a:pt x="6107" y="3397"/>
                  </a:lnTo>
                  <a:cubicBezTo>
                    <a:pt x="6118" y="3380"/>
                    <a:pt x="6123" y="3363"/>
                    <a:pt x="6134" y="3347"/>
                  </a:cubicBezTo>
                  <a:cubicBezTo>
                    <a:pt x="6145" y="3324"/>
                    <a:pt x="6151" y="3313"/>
                    <a:pt x="6162" y="3297"/>
                  </a:cubicBezTo>
                  <a:cubicBezTo>
                    <a:pt x="6168" y="3286"/>
                    <a:pt x="6179" y="3280"/>
                    <a:pt x="6184" y="3269"/>
                  </a:cubicBezTo>
                  <a:cubicBezTo>
                    <a:pt x="6190" y="3258"/>
                    <a:pt x="6190" y="3252"/>
                    <a:pt x="6195" y="3241"/>
                  </a:cubicBezTo>
                  <a:cubicBezTo>
                    <a:pt x="6207" y="3219"/>
                    <a:pt x="6218" y="3202"/>
                    <a:pt x="6218" y="3180"/>
                  </a:cubicBezTo>
                  <a:cubicBezTo>
                    <a:pt x="6212" y="3141"/>
                    <a:pt x="6212" y="3141"/>
                    <a:pt x="6212" y="3141"/>
                  </a:cubicBezTo>
                  <a:cubicBezTo>
                    <a:pt x="6212" y="3136"/>
                    <a:pt x="6212" y="3130"/>
                    <a:pt x="6212" y="3125"/>
                  </a:cubicBezTo>
                  <a:cubicBezTo>
                    <a:pt x="6240" y="3125"/>
                    <a:pt x="6256" y="3125"/>
                    <a:pt x="6284" y="3113"/>
                  </a:cubicBezTo>
                  <a:cubicBezTo>
                    <a:pt x="6301" y="3108"/>
                    <a:pt x="6312" y="3102"/>
                    <a:pt x="6329" y="3091"/>
                  </a:cubicBezTo>
                  <a:cubicBezTo>
                    <a:pt x="6334" y="3091"/>
                    <a:pt x="6345" y="3086"/>
                    <a:pt x="6345" y="3080"/>
                  </a:cubicBezTo>
                  <a:cubicBezTo>
                    <a:pt x="6345" y="3069"/>
                    <a:pt x="6340" y="3052"/>
                    <a:pt x="6340" y="3041"/>
                  </a:cubicBezTo>
                  <a:lnTo>
                    <a:pt x="6340" y="3041"/>
                  </a:lnTo>
                  <a:cubicBezTo>
                    <a:pt x="6334" y="3041"/>
                    <a:pt x="6334" y="3041"/>
                    <a:pt x="6329" y="3041"/>
                  </a:cubicBezTo>
                  <a:cubicBezTo>
                    <a:pt x="6312" y="3041"/>
                    <a:pt x="6306" y="3041"/>
                    <a:pt x="6290" y="3041"/>
                  </a:cubicBezTo>
                  <a:cubicBezTo>
                    <a:pt x="6262" y="3036"/>
                    <a:pt x="6245" y="3030"/>
                    <a:pt x="6229" y="3013"/>
                  </a:cubicBezTo>
                  <a:cubicBezTo>
                    <a:pt x="6218" y="3002"/>
                    <a:pt x="6212" y="2991"/>
                    <a:pt x="6195" y="2991"/>
                  </a:cubicBezTo>
                  <a:cubicBezTo>
                    <a:pt x="6184" y="2991"/>
                    <a:pt x="6184" y="3002"/>
                    <a:pt x="6179" y="3008"/>
                  </a:cubicBezTo>
                  <a:cubicBezTo>
                    <a:pt x="6162" y="3019"/>
                    <a:pt x="6156" y="3025"/>
                    <a:pt x="6140" y="3025"/>
                  </a:cubicBezTo>
                  <a:cubicBezTo>
                    <a:pt x="6118" y="3030"/>
                    <a:pt x="6101" y="3030"/>
                    <a:pt x="6073" y="3030"/>
                  </a:cubicBezTo>
                  <a:cubicBezTo>
                    <a:pt x="6040" y="3030"/>
                    <a:pt x="6023" y="3025"/>
                    <a:pt x="5990" y="3030"/>
                  </a:cubicBezTo>
                  <a:cubicBezTo>
                    <a:pt x="5979" y="3030"/>
                    <a:pt x="5968" y="3036"/>
                    <a:pt x="5957" y="3036"/>
                  </a:cubicBezTo>
                  <a:cubicBezTo>
                    <a:pt x="5934" y="3025"/>
                    <a:pt x="5918" y="3025"/>
                    <a:pt x="5901" y="3008"/>
                  </a:cubicBezTo>
                  <a:cubicBezTo>
                    <a:pt x="5879" y="2997"/>
                    <a:pt x="5874" y="2986"/>
                    <a:pt x="5851" y="2975"/>
                  </a:cubicBezTo>
                  <a:cubicBezTo>
                    <a:pt x="5840" y="2969"/>
                    <a:pt x="5829" y="2964"/>
                    <a:pt x="5812" y="2958"/>
                  </a:cubicBezTo>
                  <a:cubicBezTo>
                    <a:pt x="5785" y="2947"/>
                    <a:pt x="5773" y="2941"/>
                    <a:pt x="5746" y="2925"/>
                  </a:cubicBezTo>
                  <a:cubicBezTo>
                    <a:pt x="5718" y="2908"/>
                    <a:pt x="5690" y="2891"/>
                    <a:pt x="5690" y="2853"/>
                  </a:cubicBezTo>
                  <a:cubicBezTo>
                    <a:pt x="5690" y="2825"/>
                    <a:pt x="5712" y="2808"/>
                    <a:pt x="5729" y="2780"/>
                  </a:cubicBezTo>
                  <a:cubicBezTo>
                    <a:pt x="5735" y="2769"/>
                    <a:pt x="5740" y="2758"/>
                    <a:pt x="5746" y="2747"/>
                  </a:cubicBezTo>
                  <a:cubicBezTo>
                    <a:pt x="5751" y="2730"/>
                    <a:pt x="5757" y="2725"/>
                    <a:pt x="5757" y="2708"/>
                  </a:cubicBezTo>
                  <a:cubicBezTo>
                    <a:pt x="5757" y="2697"/>
                    <a:pt x="5746" y="2692"/>
                    <a:pt x="5729" y="2680"/>
                  </a:cubicBezTo>
                  <a:cubicBezTo>
                    <a:pt x="5718" y="2675"/>
                    <a:pt x="5712" y="2675"/>
                    <a:pt x="5701" y="2664"/>
                  </a:cubicBezTo>
                  <a:cubicBezTo>
                    <a:pt x="5696" y="2686"/>
                    <a:pt x="5690" y="2708"/>
                    <a:pt x="5668" y="2708"/>
                  </a:cubicBezTo>
                  <a:cubicBezTo>
                    <a:pt x="5640" y="2708"/>
                    <a:pt x="5607" y="2692"/>
                    <a:pt x="5607" y="2664"/>
                  </a:cubicBezTo>
                  <a:cubicBezTo>
                    <a:pt x="5607" y="2653"/>
                    <a:pt x="5607" y="2647"/>
                    <a:pt x="5613" y="2642"/>
                  </a:cubicBezTo>
                  <a:cubicBezTo>
                    <a:pt x="5618" y="2636"/>
                    <a:pt x="5629" y="2631"/>
                    <a:pt x="5629" y="2625"/>
                  </a:cubicBezTo>
                  <a:cubicBezTo>
                    <a:pt x="5629" y="2603"/>
                    <a:pt x="5601" y="2603"/>
                    <a:pt x="5585" y="2586"/>
                  </a:cubicBezTo>
                  <a:cubicBezTo>
                    <a:pt x="5568" y="2564"/>
                    <a:pt x="5557" y="2558"/>
                    <a:pt x="5535" y="2542"/>
                  </a:cubicBezTo>
                  <a:cubicBezTo>
                    <a:pt x="5524" y="2536"/>
                    <a:pt x="5513" y="2525"/>
                    <a:pt x="5507" y="2508"/>
                  </a:cubicBezTo>
                  <a:cubicBezTo>
                    <a:pt x="5502" y="2503"/>
                    <a:pt x="5490" y="2503"/>
                    <a:pt x="5485" y="2497"/>
                  </a:cubicBezTo>
                  <a:cubicBezTo>
                    <a:pt x="5468" y="2475"/>
                    <a:pt x="5457" y="2458"/>
                    <a:pt x="5440" y="2442"/>
                  </a:cubicBezTo>
                  <a:cubicBezTo>
                    <a:pt x="5435" y="2453"/>
                    <a:pt x="5429" y="2458"/>
                    <a:pt x="5429" y="2470"/>
                  </a:cubicBezTo>
                  <a:cubicBezTo>
                    <a:pt x="5429" y="2497"/>
                    <a:pt x="5429" y="2497"/>
                    <a:pt x="5429" y="2497"/>
                  </a:cubicBezTo>
                  <a:cubicBezTo>
                    <a:pt x="5407" y="2497"/>
                    <a:pt x="5391" y="2497"/>
                    <a:pt x="5379" y="2486"/>
                  </a:cubicBezTo>
                  <a:cubicBezTo>
                    <a:pt x="5363" y="2475"/>
                    <a:pt x="5368" y="2464"/>
                    <a:pt x="5357" y="2447"/>
                  </a:cubicBezTo>
                  <a:cubicBezTo>
                    <a:pt x="5352" y="2431"/>
                    <a:pt x="5335" y="2431"/>
                    <a:pt x="5324" y="2420"/>
                  </a:cubicBezTo>
                  <a:cubicBezTo>
                    <a:pt x="5302" y="2397"/>
                    <a:pt x="5285" y="2386"/>
                    <a:pt x="5257" y="2364"/>
                  </a:cubicBezTo>
                  <a:cubicBezTo>
                    <a:pt x="5252" y="2359"/>
                    <a:pt x="5241" y="2353"/>
                    <a:pt x="5235" y="2347"/>
                  </a:cubicBezTo>
                  <a:cubicBezTo>
                    <a:pt x="5218" y="2342"/>
                    <a:pt x="5207" y="2336"/>
                    <a:pt x="5207" y="2320"/>
                  </a:cubicBezTo>
                  <a:cubicBezTo>
                    <a:pt x="5207" y="2314"/>
                    <a:pt x="5213" y="2308"/>
                    <a:pt x="5213" y="2303"/>
                  </a:cubicBezTo>
                  <a:cubicBezTo>
                    <a:pt x="5202" y="2303"/>
                    <a:pt x="5196" y="2308"/>
                    <a:pt x="5185" y="2308"/>
                  </a:cubicBezTo>
                  <a:cubicBezTo>
                    <a:pt x="5157" y="2308"/>
                    <a:pt x="5141" y="2281"/>
                    <a:pt x="5130" y="2259"/>
                  </a:cubicBezTo>
                  <a:cubicBezTo>
                    <a:pt x="5124" y="2253"/>
                    <a:pt x="5124" y="2248"/>
                    <a:pt x="5124" y="2248"/>
                  </a:cubicBezTo>
                  <a:cubicBezTo>
                    <a:pt x="5119" y="2242"/>
                    <a:pt x="5113" y="2242"/>
                    <a:pt x="5107" y="2236"/>
                  </a:cubicBezTo>
                  <a:cubicBezTo>
                    <a:pt x="5096" y="2231"/>
                    <a:pt x="5102" y="2220"/>
                    <a:pt x="5096" y="2209"/>
                  </a:cubicBezTo>
                  <a:cubicBezTo>
                    <a:pt x="5091" y="2203"/>
                    <a:pt x="5080" y="2203"/>
                    <a:pt x="5074" y="2198"/>
                  </a:cubicBezTo>
                  <a:cubicBezTo>
                    <a:pt x="5068" y="2192"/>
                    <a:pt x="5074" y="2181"/>
                    <a:pt x="5074" y="2170"/>
                  </a:cubicBezTo>
                  <a:cubicBezTo>
                    <a:pt x="5074" y="2153"/>
                    <a:pt x="5068" y="2142"/>
                    <a:pt x="5057" y="2125"/>
                  </a:cubicBezTo>
                  <a:cubicBezTo>
                    <a:pt x="5041" y="2103"/>
                    <a:pt x="5013" y="2103"/>
                    <a:pt x="5002" y="2075"/>
                  </a:cubicBezTo>
                  <a:cubicBezTo>
                    <a:pt x="4996" y="2070"/>
                    <a:pt x="4991" y="2070"/>
                    <a:pt x="4991" y="2059"/>
                  </a:cubicBezTo>
                  <a:cubicBezTo>
                    <a:pt x="4991" y="2042"/>
                    <a:pt x="5002" y="2031"/>
                    <a:pt x="5019" y="2031"/>
                  </a:cubicBezTo>
                  <a:cubicBezTo>
                    <a:pt x="5035" y="2031"/>
                    <a:pt x="5046" y="2037"/>
                    <a:pt x="5063" y="2031"/>
                  </a:cubicBezTo>
                  <a:cubicBezTo>
                    <a:pt x="5052" y="2003"/>
                    <a:pt x="5030" y="1992"/>
                    <a:pt x="5008" y="1970"/>
                  </a:cubicBezTo>
                  <a:cubicBezTo>
                    <a:pt x="5002" y="1953"/>
                    <a:pt x="4996" y="1942"/>
                    <a:pt x="4980" y="1937"/>
                  </a:cubicBezTo>
                  <a:cubicBezTo>
                    <a:pt x="4974" y="1931"/>
                    <a:pt x="4969" y="1926"/>
                    <a:pt x="4963" y="1926"/>
                  </a:cubicBezTo>
                  <a:cubicBezTo>
                    <a:pt x="4952" y="1920"/>
                    <a:pt x="4941" y="1920"/>
                    <a:pt x="4941" y="1909"/>
                  </a:cubicBezTo>
                  <a:cubicBezTo>
                    <a:pt x="4941" y="1898"/>
                    <a:pt x="4957" y="1898"/>
                    <a:pt x="4957" y="1881"/>
                  </a:cubicBezTo>
                  <a:lnTo>
                    <a:pt x="4952" y="1876"/>
                  </a:lnTo>
                  <a:cubicBezTo>
                    <a:pt x="4946" y="1865"/>
                    <a:pt x="4941" y="1865"/>
                    <a:pt x="4935" y="1859"/>
                  </a:cubicBezTo>
                  <a:cubicBezTo>
                    <a:pt x="4919" y="1848"/>
                    <a:pt x="4902" y="1842"/>
                    <a:pt x="4885" y="1837"/>
                  </a:cubicBezTo>
                  <a:cubicBezTo>
                    <a:pt x="4874" y="1831"/>
                    <a:pt x="4874" y="1815"/>
                    <a:pt x="4863" y="1809"/>
                  </a:cubicBezTo>
                  <a:cubicBezTo>
                    <a:pt x="4858" y="1798"/>
                    <a:pt x="4852" y="1792"/>
                    <a:pt x="4846" y="1781"/>
                  </a:cubicBezTo>
                  <a:cubicBezTo>
                    <a:pt x="4841" y="1776"/>
                    <a:pt x="4835" y="1770"/>
                    <a:pt x="4835" y="1765"/>
                  </a:cubicBezTo>
                  <a:cubicBezTo>
                    <a:pt x="4835" y="1720"/>
                    <a:pt x="4835" y="1720"/>
                    <a:pt x="4835" y="1720"/>
                  </a:cubicBezTo>
                  <a:cubicBezTo>
                    <a:pt x="4808" y="1698"/>
                    <a:pt x="4791" y="1687"/>
                    <a:pt x="4763" y="1670"/>
                  </a:cubicBezTo>
                  <a:cubicBezTo>
                    <a:pt x="4741" y="1659"/>
                    <a:pt x="4724" y="1659"/>
                    <a:pt x="4713" y="1643"/>
                  </a:cubicBezTo>
                  <a:cubicBezTo>
                    <a:pt x="4697" y="1615"/>
                    <a:pt x="4685" y="1598"/>
                    <a:pt x="4669" y="1576"/>
                  </a:cubicBezTo>
                  <a:cubicBezTo>
                    <a:pt x="4647" y="1554"/>
                    <a:pt x="4647" y="1526"/>
                    <a:pt x="4613" y="1520"/>
                  </a:cubicBezTo>
                  <a:cubicBezTo>
                    <a:pt x="4613" y="1554"/>
                    <a:pt x="4613" y="1554"/>
                    <a:pt x="4613" y="1554"/>
                  </a:cubicBezTo>
                  <a:cubicBezTo>
                    <a:pt x="4613" y="1576"/>
                    <a:pt x="4613" y="1592"/>
                    <a:pt x="4619" y="1609"/>
                  </a:cubicBezTo>
                  <a:cubicBezTo>
                    <a:pt x="4630" y="1631"/>
                    <a:pt x="4641" y="1637"/>
                    <a:pt x="4647" y="1654"/>
                  </a:cubicBezTo>
                  <a:cubicBezTo>
                    <a:pt x="4647" y="1665"/>
                    <a:pt x="4647" y="1676"/>
                    <a:pt x="4652" y="1681"/>
                  </a:cubicBezTo>
                  <a:cubicBezTo>
                    <a:pt x="4669" y="1698"/>
                    <a:pt x="4680" y="1709"/>
                    <a:pt x="4691" y="1726"/>
                  </a:cubicBezTo>
                  <a:cubicBezTo>
                    <a:pt x="4669" y="1715"/>
                    <a:pt x="4652" y="1720"/>
                    <a:pt x="4636" y="1709"/>
                  </a:cubicBezTo>
                  <a:cubicBezTo>
                    <a:pt x="4608" y="1698"/>
                    <a:pt x="4597" y="1681"/>
                    <a:pt x="4569" y="1665"/>
                  </a:cubicBezTo>
                  <a:cubicBezTo>
                    <a:pt x="4547" y="1648"/>
                    <a:pt x="4530" y="1643"/>
                    <a:pt x="4519" y="1620"/>
                  </a:cubicBezTo>
                  <a:cubicBezTo>
                    <a:pt x="4513" y="1615"/>
                    <a:pt x="4513" y="1604"/>
                    <a:pt x="4513" y="1592"/>
                  </a:cubicBezTo>
                  <a:cubicBezTo>
                    <a:pt x="4508" y="1576"/>
                    <a:pt x="4508" y="1570"/>
                    <a:pt x="4502" y="1554"/>
                  </a:cubicBezTo>
                  <a:cubicBezTo>
                    <a:pt x="4497" y="1543"/>
                    <a:pt x="4497" y="1526"/>
                    <a:pt x="4480" y="1520"/>
                  </a:cubicBezTo>
                  <a:cubicBezTo>
                    <a:pt x="4469" y="1509"/>
                    <a:pt x="4458" y="1509"/>
                    <a:pt x="4447" y="1498"/>
                  </a:cubicBezTo>
                  <a:cubicBezTo>
                    <a:pt x="4430" y="1487"/>
                    <a:pt x="4425" y="1476"/>
                    <a:pt x="4419" y="1465"/>
                  </a:cubicBezTo>
                  <a:cubicBezTo>
                    <a:pt x="4402" y="1443"/>
                    <a:pt x="4386" y="1443"/>
                    <a:pt x="4364" y="1432"/>
                  </a:cubicBezTo>
                  <a:cubicBezTo>
                    <a:pt x="4336" y="1421"/>
                    <a:pt x="4336" y="1398"/>
                    <a:pt x="4314" y="1376"/>
                  </a:cubicBezTo>
                  <a:cubicBezTo>
                    <a:pt x="4314" y="1365"/>
                    <a:pt x="4314" y="1365"/>
                    <a:pt x="4314" y="1365"/>
                  </a:cubicBezTo>
                  <a:cubicBezTo>
                    <a:pt x="4336" y="1365"/>
                    <a:pt x="4341" y="1376"/>
                    <a:pt x="4364" y="1382"/>
                  </a:cubicBezTo>
                  <a:cubicBezTo>
                    <a:pt x="4358" y="1370"/>
                    <a:pt x="4358" y="1370"/>
                    <a:pt x="4358" y="1370"/>
                  </a:cubicBezTo>
                  <a:cubicBezTo>
                    <a:pt x="4341" y="1348"/>
                    <a:pt x="4325" y="1337"/>
                    <a:pt x="4297" y="1326"/>
                  </a:cubicBezTo>
                  <a:cubicBezTo>
                    <a:pt x="4297" y="1321"/>
                    <a:pt x="4291" y="1326"/>
                    <a:pt x="4286" y="1326"/>
                  </a:cubicBezTo>
                  <a:cubicBezTo>
                    <a:pt x="4280" y="1321"/>
                    <a:pt x="4280" y="1315"/>
                    <a:pt x="4275" y="1304"/>
                  </a:cubicBezTo>
                  <a:cubicBezTo>
                    <a:pt x="4269" y="1287"/>
                    <a:pt x="4264" y="1276"/>
                    <a:pt x="4258" y="1259"/>
                  </a:cubicBezTo>
                  <a:cubicBezTo>
                    <a:pt x="4253" y="1265"/>
                    <a:pt x="4247" y="1271"/>
                    <a:pt x="4241" y="1271"/>
                  </a:cubicBezTo>
                  <a:cubicBezTo>
                    <a:pt x="4236" y="1271"/>
                    <a:pt x="4236" y="1265"/>
                    <a:pt x="4230" y="1259"/>
                  </a:cubicBezTo>
                  <a:cubicBezTo>
                    <a:pt x="4208" y="1254"/>
                    <a:pt x="4197" y="1254"/>
                    <a:pt x="4186" y="1237"/>
                  </a:cubicBezTo>
                  <a:cubicBezTo>
                    <a:pt x="4180" y="1232"/>
                    <a:pt x="4186" y="1221"/>
                    <a:pt x="4180" y="1215"/>
                  </a:cubicBezTo>
                  <a:cubicBezTo>
                    <a:pt x="4175" y="1210"/>
                    <a:pt x="4169" y="1210"/>
                    <a:pt x="4164" y="1204"/>
                  </a:cubicBezTo>
                  <a:cubicBezTo>
                    <a:pt x="4153" y="1199"/>
                    <a:pt x="4142" y="1204"/>
                    <a:pt x="4130" y="1199"/>
                  </a:cubicBezTo>
                  <a:cubicBezTo>
                    <a:pt x="4114" y="1199"/>
                    <a:pt x="4108" y="1187"/>
                    <a:pt x="4103" y="1182"/>
                  </a:cubicBezTo>
                  <a:cubicBezTo>
                    <a:pt x="4086" y="1165"/>
                    <a:pt x="4075" y="1154"/>
                    <a:pt x="4069" y="1137"/>
                  </a:cubicBezTo>
                  <a:cubicBezTo>
                    <a:pt x="4075" y="1115"/>
                    <a:pt x="4075" y="1115"/>
                    <a:pt x="4075" y="1115"/>
                  </a:cubicBezTo>
                  <a:cubicBezTo>
                    <a:pt x="4058" y="1093"/>
                    <a:pt x="4036" y="1093"/>
                    <a:pt x="4008" y="1082"/>
                  </a:cubicBezTo>
                  <a:cubicBezTo>
                    <a:pt x="3975" y="1071"/>
                    <a:pt x="3953" y="1071"/>
                    <a:pt x="3914" y="1065"/>
                  </a:cubicBezTo>
                  <a:cubicBezTo>
                    <a:pt x="3897" y="1065"/>
                    <a:pt x="3886" y="1060"/>
                    <a:pt x="3869" y="1054"/>
                  </a:cubicBezTo>
                  <a:cubicBezTo>
                    <a:pt x="3825" y="1065"/>
                    <a:pt x="3825" y="1065"/>
                    <a:pt x="3825" y="1065"/>
                  </a:cubicBezTo>
                  <a:cubicBezTo>
                    <a:pt x="3820" y="1060"/>
                    <a:pt x="3808" y="1054"/>
                    <a:pt x="3808" y="1043"/>
                  </a:cubicBezTo>
                  <a:cubicBezTo>
                    <a:pt x="3803" y="1032"/>
                    <a:pt x="3803" y="1021"/>
                    <a:pt x="3792" y="1015"/>
                  </a:cubicBezTo>
                  <a:cubicBezTo>
                    <a:pt x="3770" y="1004"/>
                    <a:pt x="3753" y="999"/>
                    <a:pt x="3731" y="987"/>
                  </a:cubicBezTo>
                  <a:cubicBezTo>
                    <a:pt x="3708" y="982"/>
                    <a:pt x="3703" y="976"/>
                    <a:pt x="3681" y="965"/>
                  </a:cubicBezTo>
                  <a:cubicBezTo>
                    <a:pt x="3653" y="949"/>
                    <a:pt x="3631" y="938"/>
                    <a:pt x="3597" y="938"/>
                  </a:cubicBezTo>
                  <a:cubicBezTo>
                    <a:pt x="3575" y="938"/>
                    <a:pt x="3564" y="943"/>
                    <a:pt x="3542" y="943"/>
                  </a:cubicBezTo>
                  <a:cubicBezTo>
                    <a:pt x="3514" y="943"/>
                    <a:pt x="3498" y="926"/>
                    <a:pt x="3470" y="910"/>
                  </a:cubicBezTo>
                  <a:cubicBezTo>
                    <a:pt x="3453" y="904"/>
                    <a:pt x="3442" y="899"/>
                    <a:pt x="3431" y="888"/>
                  </a:cubicBezTo>
                  <a:cubicBezTo>
                    <a:pt x="3420" y="876"/>
                    <a:pt x="3420" y="860"/>
                    <a:pt x="3403" y="854"/>
                  </a:cubicBezTo>
                  <a:cubicBezTo>
                    <a:pt x="3387" y="843"/>
                    <a:pt x="3370" y="843"/>
                    <a:pt x="3348" y="832"/>
                  </a:cubicBezTo>
                  <a:cubicBezTo>
                    <a:pt x="3325" y="827"/>
                    <a:pt x="3314" y="810"/>
                    <a:pt x="3287" y="810"/>
                  </a:cubicBezTo>
                  <a:cubicBezTo>
                    <a:pt x="3276" y="810"/>
                    <a:pt x="3270" y="815"/>
                    <a:pt x="3259" y="821"/>
                  </a:cubicBezTo>
                  <a:cubicBezTo>
                    <a:pt x="3259" y="815"/>
                    <a:pt x="3264" y="815"/>
                    <a:pt x="3259" y="810"/>
                  </a:cubicBezTo>
                  <a:cubicBezTo>
                    <a:pt x="3248" y="799"/>
                    <a:pt x="3231" y="804"/>
                    <a:pt x="3214" y="799"/>
                  </a:cubicBezTo>
                  <a:cubicBezTo>
                    <a:pt x="3198" y="793"/>
                    <a:pt x="3192" y="788"/>
                    <a:pt x="3176" y="777"/>
                  </a:cubicBezTo>
                  <a:cubicBezTo>
                    <a:pt x="3148" y="765"/>
                    <a:pt x="3137" y="749"/>
                    <a:pt x="3114" y="732"/>
                  </a:cubicBezTo>
                  <a:cubicBezTo>
                    <a:pt x="3103" y="721"/>
                    <a:pt x="3092" y="716"/>
                    <a:pt x="3087" y="699"/>
                  </a:cubicBezTo>
                  <a:cubicBezTo>
                    <a:pt x="3037" y="699"/>
                    <a:pt x="3037" y="699"/>
                    <a:pt x="3037" y="699"/>
                  </a:cubicBezTo>
                  <a:cubicBezTo>
                    <a:pt x="3026" y="699"/>
                    <a:pt x="3020" y="693"/>
                    <a:pt x="3009" y="693"/>
                  </a:cubicBezTo>
                  <a:cubicBezTo>
                    <a:pt x="2998" y="688"/>
                    <a:pt x="2992" y="693"/>
                    <a:pt x="2981" y="688"/>
                  </a:cubicBezTo>
                  <a:cubicBezTo>
                    <a:pt x="2970" y="688"/>
                    <a:pt x="2965" y="682"/>
                    <a:pt x="2954" y="677"/>
                  </a:cubicBezTo>
                  <a:cubicBezTo>
                    <a:pt x="2943" y="666"/>
                    <a:pt x="2943" y="643"/>
                    <a:pt x="2926" y="643"/>
                  </a:cubicBezTo>
                  <a:cubicBezTo>
                    <a:pt x="2909" y="638"/>
                    <a:pt x="2904" y="643"/>
                    <a:pt x="2887" y="638"/>
                  </a:cubicBezTo>
                  <a:cubicBezTo>
                    <a:pt x="2859" y="627"/>
                    <a:pt x="2843" y="621"/>
                    <a:pt x="2815" y="610"/>
                  </a:cubicBezTo>
                  <a:cubicBezTo>
                    <a:pt x="2787" y="605"/>
                    <a:pt x="2781" y="571"/>
                    <a:pt x="2781" y="538"/>
                  </a:cubicBezTo>
                  <a:cubicBezTo>
                    <a:pt x="2748" y="538"/>
                    <a:pt x="2726" y="543"/>
                    <a:pt x="2693" y="543"/>
                  </a:cubicBezTo>
                  <a:cubicBezTo>
                    <a:pt x="2659" y="543"/>
                    <a:pt x="2643" y="521"/>
                    <a:pt x="2615" y="516"/>
                  </a:cubicBezTo>
                  <a:cubicBezTo>
                    <a:pt x="2609" y="505"/>
                    <a:pt x="2593" y="499"/>
                    <a:pt x="2582" y="499"/>
                  </a:cubicBezTo>
                  <a:cubicBezTo>
                    <a:pt x="2559" y="499"/>
                    <a:pt x="2548" y="510"/>
                    <a:pt x="2532" y="510"/>
                  </a:cubicBezTo>
                  <a:cubicBezTo>
                    <a:pt x="2509" y="510"/>
                    <a:pt x="2493" y="499"/>
                    <a:pt x="2471" y="494"/>
                  </a:cubicBezTo>
                  <a:cubicBezTo>
                    <a:pt x="2454" y="488"/>
                    <a:pt x="2443" y="488"/>
                    <a:pt x="2426" y="482"/>
                  </a:cubicBezTo>
                  <a:cubicBezTo>
                    <a:pt x="2410" y="477"/>
                    <a:pt x="2398" y="471"/>
                    <a:pt x="2387" y="460"/>
                  </a:cubicBezTo>
                  <a:cubicBezTo>
                    <a:pt x="2387" y="460"/>
                    <a:pt x="2387" y="455"/>
                    <a:pt x="2382" y="449"/>
                  </a:cubicBezTo>
                  <a:lnTo>
                    <a:pt x="2376" y="449"/>
                  </a:lnTo>
                  <a:cubicBezTo>
                    <a:pt x="2371" y="444"/>
                    <a:pt x="2365" y="432"/>
                    <a:pt x="2360" y="432"/>
                  </a:cubicBezTo>
                  <a:cubicBezTo>
                    <a:pt x="2354" y="427"/>
                    <a:pt x="2349" y="427"/>
                    <a:pt x="2343" y="427"/>
                  </a:cubicBezTo>
                  <a:cubicBezTo>
                    <a:pt x="2332" y="427"/>
                    <a:pt x="2326" y="421"/>
                    <a:pt x="2315" y="421"/>
                  </a:cubicBezTo>
                  <a:cubicBezTo>
                    <a:pt x="2299" y="421"/>
                    <a:pt x="2293" y="438"/>
                    <a:pt x="2276" y="444"/>
                  </a:cubicBezTo>
                  <a:cubicBezTo>
                    <a:pt x="2243" y="460"/>
                    <a:pt x="2226" y="477"/>
                    <a:pt x="2193" y="499"/>
                  </a:cubicBezTo>
                  <a:cubicBezTo>
                    <a:pt x="2188" y="494"/>
                    <a:pt x="2188" y="488"/>
                    <a:pt x="2182" y="488"/>
                  </a:cubicBezTo>
                  <a:cubicBezTo>
                    <a:pt x="2154" y="488"/>
                    <a:pt x="2149" y="505"/>
                    <a:pt x="2126" y="516"/>
                  </a:cubicBezTo>
                  <a:cubicBezTo>
                    <a:pt x="2121" y="505"/>
                    <a:pt x="2121" y="499"/>
                    <a:pt x="2115" y="488"/>
                  </a:cubicBezTo>
                  <a:cubicBezTo>
                    <a:pt x="2110" y="482"/>
                    <a:pt x="2110" y="471"/>
                    <a:pt x="2099" y="471"/>
                  </a:cubicBezTo>
                  <a:cubicBezTo>
                    <a:pt x="2088" y="466"/>
                    <a:pt x="2077" y="460"/>
                    <a:pt x="2060" y="460"/>
                  </a:cubicBezTo>
                  <a:cubicBezTo>
                    <a:pt x="2026" y="460"/>
                    <a:pt x="2015" y="488"/>
                    <a:pt x="1988" y="488"/>
                  </a:cubicBezTo>
                  <a:cubicBezTo>
                    <a:pt x="1971" y="488"/>
                    <a:pt x="1966" y="477"/>
                    <a:pt x="1954" y="477"/>
                  </a:cubicBezTo>
                  <a:cubicBezTo>
                    <a:pt x="1932" y="466"/>
                    <a:pt x="1921" y="466"/>
                    <a:pt x="1904" y="455"/>
                  </a:cubicBezTo>
                  <a:cubicBezTo>
                    <a:pt x="1893" y="449"/>
                    <a:pt x="1888" y="444"/>
                    <a:pt x="1877" y="444"/>
                  </a:cubicBezTo>
                  <a:cubicBezTo>
                    <a:pt x="1871" y="444"/>
                    <a:pt x="1866" y="449"/>
                    <a:pt x="1860" y="449"/>
                  </a:cubicBezTo>
                  <a:cubicBezTo>
                    <a:pt x="1849" y="444"/>
                    <a:pt x="1843" y="432"/>
                    <a:pt x="1832" y="427"/>
                  </a:cubicBezTo>
                  <a:cubicBezTo>
                    <a:pt x="1821" y="421"/>
                    <a:pt x="1810" y="421"/>
                    <a:pt x="1799" y="410"/>
                  </a:cubicBezTo>
                  <a:cubicBezTo>
                    <a:pt x="1782" y="405"/>
                    <a:pt x="1782" y="394"/>
                    <a:pt x="1777" y="377"/>
                  </a:cubicBezTo>
                  <a:cubicBezTo>
                    <a:pt x="1738" y="394"/>
                    <a:pt x="1710" y="416"/>
                    <a:pt x="1666" y="416"/>
                  </a:cubicBezTo>
                  <a:cubicBezTo>
                    <a:pt x="1649" y="416"/>
                    <a:pt x="1643" y="416"/>
                    <a:pt x="1632" y="410"/>
                  </a:cubicBezTo>
                  <a:cubicBezTo>
                    <a:pt x="1610" y="399"/>
                    <a:pt x="1594" y="405"/>
                    <a:pt x="1566" y="399"/>
                  </a:cubicBezTo>
                  <a:cubicBezTo>
                    <a:pt x="1566" y="421"/>
                    <a:pt x="1566" y="432"/>
                    <a:pt x="1560" y="449"/>
                  </a:cubicBezTo>
                  <a:cubicBezTo>
                    <a:pt x="1555" y="455"/>
                    <a:pt x="1544" y="449"/>
                    <a:pt x="1538" y="449"/>
                  </a:cubicBezTo>
                  <a:cubicBezTo>
                    <a:pt x="1521" y="449"/>
                    <a:pt x="1510" y="449"/>
                    <a:pt x="1494" y="449"/>
                  </a:cubicBezTo>
                  <a:cubicBezTo>
                    <a:pt x="1488" y="449"/>
                    <a:pt x="1488" y="444"/>
                    <a:pt x="1483" y="444"/>
                  </a:cubicBezTo>
                  <a:cubicBezTo>
                    <a:pt x="1466" y="444"/>
                    <a:pt x="1460" y="471"/>
                    <a:pt x="1444" y="471"/>
                  </a:cubicBezTo>
                  <a:cubicBezTo>
                    <a:pt x="1427" y="471"/>
                    <a:pt x="1433" y="432"/>
                    <a:pt x="1410" y="432"/>
                  </a:cubicBezTo>
                  <a:cubicBezTo>
                    <a:pt x="1399" y="432"/>
                    <a:pt x="1394" y="438"/>
                    <a:pt x="1383" y="449"/>
                  </a:cubicBezTo>
                  <a:cubicBezTo>
                    <a:pt x="1372" y="460"/>
                    <a:pt x="1360" y="460"/>
                    <a:pt x="1349" y="477"/>
                  </a:cubicBezTo>
                  <a:cubicBezTo>
                    <a:pt x="1349" y="482"/>
                    <a:pt x="1349" y="488"/>
                    <a:pt x="1344" y="494"/>
                  </a:cubicBezTo>
                  <a:cubicBezTo>
                    <a:pt x="1338" y="505"/>
                    <a:pt x="1327" y="505"/>
                    <a:pt x="1316" y="505"/>
                  </a:cubicBezTo>
                  <a:cubicBezTo>
                    <a:pt x="1305" y="505"/>
                    <a:pt x="1299" y="510"/>
                    <a:pt x="1288" y="510"/>
                  </a:cubicBezTo>
                  <a:cubicBezTo>
                    <a:pt x="1260" y="510"/>
                    <a:pt x="1255" y="482"/>
                    <a:pt x="1238" y="460"/>
                  </a:cubicBezTo>
                  <a:cubicBezTo>
                    <a:pt x="1233" y="466"/>
                    <a:pt x="1222" y="466"/>
                    <a:pt x="1216" y="471"/>
                  </a:cubicBezTo>
                  <a:cubicBezTo>
                    <a:pt x="1199" y="477"/>
                    <a:pt x="1188" y="488"/>
                    <a:pt x="1172" y="488"/>
                  </a:cubicBezTo>
                  <a:cubicBezTo>
                    <a:pt x="1160" y="488"/>
                    <a:pt x="1160" y="477"/>
                    <a:pt x="1149" y="471"/>
                  </a:cubicBezTo>
                  <a:cubicBezTo>
                    <a:pt x="1138" y="460"/>
                    <a:pt x="1127" y="455"/>
                    <a:pt x="1116" y="444"/>
                  </a:cubicBezTo>
                  <a:cubicBezTo>
                    <a:pt x="1111" y="427"/>
                    <a:pt x="1111" y="416"/>
                    <a:pt x="1094" y="405"/>
                  </a:cubicBezTo>
                  <a:cubicBezTo>
                    <a:pt x="1088" y="399"/>
                    <a:pt x="1077" y="399"/>
                    <a:pt x="1072" y="399"/>
                  </a:cubicBezTo>
                  <a:cubicBezTo>
                    <a:pt x="1061" y="394"/>
                    <a:pt x="1049" y="382"/>
                    <a:pt x="1038" y="382"/>
                  </a:cubicBezTo>
                  <a:cubicBezTo>
                    <a:pt x="1022" y="382"/>
                    <a:pt x="1016" y="388"/>
                    <a:pt x="1000" y="388"/>
                  </a:cubicBezTo>
                  <a:cubicBezTo>
                    <a:pt x="983" y="388"/>
                    <a:pt x="977" y="377"/>
                    <a:pt x="961" y="377"/>
                  </a:cubicBezTo>
                  <a:cubicBezTo>
                    <a:pt x="933" y="377"/>
                    <a:pt x="922" y="382"/>
                    <a:pt x="900" y="388"/>
                  </a:cubicBezTo>
                  <a:cubicBezTo>
                    <a:pt x="878" y="394"/>
                    <a:pt x="866" y="394"/>
                    <a:pt x="844" y="399"/>
                  </a:cubicBezTo>
                  <a:cubicBezTo>
                    <a:pt x="827" y="405"/>
                    <a:pt x="816" y="416"/>
                    <a:pt x="794" y="416"/>
                  </a:cubicBezTo>
                  <a:cubicBezTo>
                    <a:pt x="777" y="416"/>
                    <a:pt x="772" y="399"/>
                    <a:pt x="755" y="399"/>
                  </a:cubicBezTo>
                  <a:cubicBezTo>
                    <a:pt x="733" y="399"/>
                    <a:pt x="722" y="416"/>
                    <a:pt x="700" y="416"/>
                  </a:cubicBezTo>
                  <a:cubicBezTo>
                    <a:pt x="683" y="416"/>
                    <a:pt x="683" y="405"/>
                    <a:pt x="672" y="399"/>
                  </a:cubicBezTo>
                  <a:cubicBezTo>
                    <a:pt x="661" y="382"/>
                    <a:pt x="650" y="377"/>
                    <a:pt x="644" y="355"/>
                  </a:cubicBezTo>
                  <a:cubicBezTo>
                    <a:pt x="644" y="338"/>
                    <a:pt x="650" y="333"/>
                    <a:pt x="644" y="316"/>
                  </a:cubicBezTo>
                  <a:cubicBezTo>
                    <a:pt x="639" y="305"/>
                    <a:pt x="628" y="299"/>
                    <a:pt x="628" y="282"/>
                  </a:cubicBezTo>
                  <a:cubicBezTo>
                    <a:pt x="622" y="260"/>
                    <a:pt x="633" y="249"/>
                    <a:pt x="628" y="227"/>
                  </a:cubicBezTo>
                  <a:cubicBezTo>
                    <a:pt x="628" y="216"/>
                    <a:pt x="622" y="205"/>
                    <a:pt x="622" y="194"/>
                  </a:cubicBezTo>
                  <a:cubicBezTo>
                    <a:pt x="622" y="177"/>
                    <a:pt x="628" y="166"/>
                    <a:pt x="639" y="155"/>
                  </a:cubicBezTo>
                  <a:cubicBezTo>
                    <a:pt x="655" y="138"/>
                    <a:pt x="661" y="127"/>
                    <a:pt x="683" y="116"/>
                  </a:cubicBezTo>
                  <a:cubicBezTo>
                    <a:pt x="716" y="94"/>
                    <a:pt x="733" y="83"/>
                    <a:pt x="772" y="83"/>
                  </a:cubicBezTo>
                  <a:cubicBezTo>
                    <a:pt x="794" y="83"/>
                    <a:pt x="805" y="83"/>
                    <a:pt x="827" y="88"/>
                  </a:cubicBezTo>
                  <a:cubicBezTo>
                    <a:pt x="833" y="88"/>
                    <a:pt x="833" y="94"/>
                    <a:pt x="839" y="94"/>
                  </a:cubicBezTo>
                  <a:cubicBezTo>
                    <a:pt x="855" y="94"/>
                    <a:pt x="866" y="94"/>
                    <a:pt x="883" y="94"/>
                  </a:cubicBezTo>
                  <a:cubicBezTo>
                    <a:pt x="883" y="77"/>
                    <a:pt x="878" y="60"/>
                    <a:pt x="889" y="49"/>
                  </a:cubicBezTo>
                  <a:cubicBezTo>
                    <a:pt x="894" y="38"/>
                    <a:pt x="905" y="38"/>
                    <a:pt x="916" y="38"/>
                  </a:cubicBezTo>
                  <a:cubicBezTo>
                    <a:pt x="922" y="33"/>
                    <a:pt x="927" y="27"/>
                    <a:pt x="933" y="22"/>
                  </a:cubicBezTo>
                  <a:cubicBezTo>
                    <a:pt x="922" y="16"/>
                    <a:pt x="922" y="16"/>
                    <a:pt x="922" y="16"/>
                  </a:cubicBezTo>
                  <a:cubicBezTo>
                    <a:pt x="916" y="22"/>
                    <a:pt x="911" y="22"/>
                    <a:pt x="900" y="22"/>
                  </a:cubicBezTo>
                  <a:cubicBezTo>
                    <a:pt x="883" y="22"/>
                    <a:pt x="872" y="16"/>
                    <a:pt x="850" y="16"/>
                  </a:cubicBezTo>
                  <a:cubicBezTo>
                    <a:pt x="839" y="16"/>
                    <a:pt x="833" y="16"/>
                    <a:pt x="822" y="16"/>
                  </a:cubicBezTo>
                  <a:cubicBezTo>
                    <a:pt x="811" y="11"/>
                    <a:pt x="805" y="5"/>
                    <a:pt x="794" y="5"/>
                  </a:cubicBezTo>
                  <a:cubicBezTo>
                    <a:pt x="777" y="0"/>
                    <a:pt x="766" y="0"/>
                    <a:pt x="750" y="0"/>
                  </a:cubicBezTo>
                  <a:cubicBezTo>
                    <a:pt x="728" y="0"/>
                    <a:pt x="705" y="5"/>
                    <a:pt x="683" y="11"/>
                  </a:cubicBezTo>
                  <a:cubicBezTo>
                    <a:pt x="666" y="11"/>
                    <a:pt x="650" y="11"/>
                    <a:pt x="633" y="16"/>
                  </a:cubicBezTo>
                  <a:cubicBezTo>
                    <a:pt x="628" y="22"/>
                    <a:pt x="622" y="27"/>
                    <a:pt x="611" y="27"/>
                  </a:cubicBezTo>
                  <a:cubicBezTo>
                    <a:pt x="600" y="27"/>
                    <a:pt x="594" y="27"/>
                    <a:pt x="583" y="27"/>
                  </a:cubicBezTo>
                  <a:cubicBezTo>
                    <a:pt x="578" y="27"/>
                    <a:pt x="578" y="27"/>
                    <a:pt x="572" y="27"/>
                  </a:cubicBezTo>
                  <a:lnTo>
                    <a:pt x="572" y="27"/>
                  </a:lnTo>
                  <a:cubicBezTo>
                    <a:pt x="572" y="105"/>
                    <a:pt x="572" y="166"/>
                    <a:pt x="572" y="244"/>
                  </a:cubicBezTo>
                  <a:cubicBezTo>
                    <a:pt x="572" y="282"/>
                    <a:pt x="544" y="305"/>
                    <a:pt x="511" y="321"/>
                  </a:cubicBezTo>
                  <a:cubicBezTo>
                    <a:pt x="500" y="327"/>
                    <a:pt x="494" y="338"/>
                    <a:pt x="483" y="344"/>
                  </a:cubicBezTo>
                  <a:cubicBezTo>
                    <a:pt x="461" y="360"/>
                    <a:pt x="444" y="366"/>
                    <a:pt x="422" y="388"/>
                  </a:cubicBezTo>
                  <a:cubicBezTo>
                    <a:pt x="411" y="399"/>
                    <a:pt x="406" y="410"/>
                    <a:pt x="395" y="427"/>
                  </a:cubicBezTo>
                  <a:cubicBezTo>
                    <a:pt x="378" y="460"/>
                    <a:pt x="361" y="482"/>
                    <a:pt x="350" y="521"/>
                  </a:cubicBezTo>
                  <a:cubicBezTo>
                    <a:pt x="345" y="538"/>
                    <a:pt x="328" y="549"/>
                    <a:pt x="328" y="571"/>
                  </a:cubicBezTo>
                  <a:cubicBezTo>
                    <a:pt x="328" y="582"/>
                    <a:pt x="328" y="593"/>
                    <a:pt x="322" y="599"/>
                  </a:cubicBezTo>
                  <a:cubicBezTo>
                    <a:pt x="317" y="610"/>
                    <a:pt x="300" y="605"/>
                    <a:pt x="283" y="605"/>
                  </a:cubicBezTo>
                  <a:cubicBezTo>
                    <a:pt x="261" y="605"/>
                    <a:pt x="245" y="610"/>
                    <a:pt x="217" y="616"/>
                  </a:cubicBezTo>
                  <a:cubicBezTo>
                    <a:pt x="167" y="632"/>
                    <a:pt x="134" y="666"/>
                    <a:pt x="84" y="677"/>
                  </a:cubicBezTo>
                  <a:lnTo>
                    <a:pt x="84" y="677"/>
                  </a:lnTo>
                  <a:cubicBezTo>
                    <a:pt x="72" y="704"/>
                    <a:pt x="61" y="710"/>
                    <a:pt x="39" y="732"/>
                  </a:cubicBezTo>
                  <a:cubicBezTo>
                    <a:pt x="28" y="743"/>
                    <a:pt x="23" y="754"/>
                    <a:pt x="17" y="771"/>
                  </a:cubicBezTo>
                  <a:cubicBezTo>
                    <a:pt x="12" y="793"/>
                    <a:pt x="0" y="810"/>
                    <a:pt x="0" y="843"/>
                  </a:cubicBezTo>
                  <a:cubicBezTo>
                    <a:pt x="0" y="876"/>
                    <a:pt x="6" y="893"/>
                    <a:pt x="12" y="926"/>
                  </a:cubicBezTo>
                  <a:cubicBezTo>
                    <a:pt x="28" y="926"/>
                    <a:pt x="28" y="926"/>
                    <a:pt x="28" y="926"/>
                  </a:cubicBezTo>
                  <a:cubicBezTo>
                    <a:pt x="39" y="926"/>
                    <a:pt x="45" y="921"/>
                    <a:pt x="56" y="915"/>
                  </a:cubicBezTo>
                  <a:cubicBezTo>
                    <a:pt x="106" y="904"/>
                    <a:pt x="139" y="921"/>
                    <a:pt x="183" y="899"/>
                  </a:cubicBezTo>
                  <a:cubicBezTo>
                    <a:pt x="200" y="893"/>
                    <a:pt x="211" y="876"/>
                    <a:pt x="228" y="876"/>
                  </a:cubicBezTo>
                  <a:cubicBezTo>
                    <a:pt x="239" y="871"/>
                    <a:pt x="250" y="876"/>
                    <a:pt x="267" y="876"/>
                  </a:cubicBezTo>
                  <a:cubicBezTo>
                    <a:pt x="295" y="882"/>
                    <a:pt x="311" y="849"/>
                    <a:pt x="345" y="849"/>
                  </a:cubicBezTo>
                  <a:cubicBezTo>
                    <a:pt x="367" y="849"/>
                    <a:pt x="378" y="860"/>
                    <a:pt x="395" y="865"/>
                  </a:cubicBezTo>
                  <a:cubicBezTo>
                    <a:pt x="433" y="871"/>
                    <a:pt x="450" y="871"/>
                    <a:pt x="489" y="876"/>
                  </a:cubicBezTo>
                  <a:cubicBezTo>
                    <a:pt x="511" y="876"/>
                    <a:pt x="522" y="876"/>
                    <a:pt x="539" y="882"/>
                  </a:cubicBezTo>
                  <a:cubicBezTo>
                    <a:pt x="567" y="888"/>
                    <a:pt x="578" y="910"/>
                    <a:pt x="605" y="926"/>
                  </a:cubicBezTo>
                  <a:cubicBezTo>
                    <a:pt x="611" y="932"/>
                    <a:pt x="622" y="932"/>
                    <a:pt x="628" y="938"/>
                  </a:cubicBezTo>
                  <a:cubicBezTo>
                    <a:pt x="661" y="949"/>
                    <a:pt x="683" y="965"/>
                    <a:pt x="722" y="965"/>
                  </a:cubicBezTo>
                  <a:cubicBezTo>
                    <a:pt x="755" y="965"/>
                    <a:pt x="777" y="954"/>
                    <a:pt x="816" y="954"/>
                  </a:cubicBezTo>
                  <a:cubicBezTo>
                    <a:pt x="833" y="949"/>
                    <a:pt x="839" y="954"/>
                    <a:pt x="855" y="954"/>
                  </a:cubicBezTo>
                  <a:cubicBezTo>
                    <a:pt x="872" y="949"/>
                    <a:pt x="883" y="943"/>
                    <a:pt x="894" y="943"/>
                  </a:cubicBezTo>
                  <a:cubicBezTo>
                    <a:pt x="933" y="938"/>
                    <a:pt x="955" y="932"/>
                    <a:pt x="989" y="910"/>
                  </a:cubicBezTo>
                  <a:cubicBezTo>
                    <a:pt x="1022" y="888"/>
                    <a:pt x="1038" y="860"/>
                    <a:pt x="1077" y="843"/>
                  </a:cubicBezTo>
                  <a:cubicBezTo>
                    <a:pt x="1088" y="838"/>
                    <a:pt x="1100" y="832"/>
                    <a:pt x="1116" y="832"/>
                  </a:cubicBezTo>
                  <a:cubicBezTo>
                    <a:pt x="1127" y="827"/>
                    <a:pt x="1138" y="827"/>
                    <a:pt x="1155" y="821"/>
                  </a:cubicBezTo>
                  <a:cubicBezTo>
                    <a:pt x="1183" y="810"/>
                    <a:pt x="1199" y="788"/>
                    <a:pt x="1233" y="788"/>
                  </a:cubicBezTo>
                  <a:cubicBezTo>
                    <a:pt x="1322" y="788"/>
                    <a:pt x="1322" y="788"/>
                    <a:pt x="1322" y="788"/>
                  </a:cubicBezTo>
                  <a:cubicBezTo>
                    <a:pt x="1355" y="788"/>
                    <a:pt x="1366" y="765"/>
                    <a:pt x="1388" y="754"/>
                  </a:cubicBezTo>
                  <a:cubicBezTo>
                    <a:pt x="1421" y="732"/>
                    <a:pt x="1449" y="727"/>
                    <a:pt x="1483" y="704"/>
                  </a:cubicBezTo>
                  <a:cubicBezTo>
                    <a:pt x="1532" y="682"/>
                    <a:pt x="1566" y="660"/>
                    <a:pt x="1621" y="660"/>
                  </a:cubicBezTo>
                  <a:cubicBezTo>
                    <a:pt x="1632" y="660"/>
                    <a:pt x="1643" y="666"/>
                    <a:pt x="1655" y="671"/>
                  </a:cubicBezTo>
                  <a:cubicBezTo>
                    <a:pt x="1671" y="677"/>
                    <a:pt x="1688" y="682"/>
                    <a:pt x="1705" y="682"/>
                  </a:cubicBezTo>
                  <a:cubicBezTo>
                    <a:pt x="1721" y="688"/>
                    <a:pt x="1732" y="682"/>
                    <a:pt x="1743" y="688"/>
                  </a:cubicBezTo>
                  <a:cubicBezTo>
                    <a:pt x="1766" y="693"/>
                    <a:pt x="1777" y="710"/>
                    <a:pt x="1799" y="721"/>
                  </a:cubicBezTo>
                  <a:lnTo>
                    <a:pt x="1799" y="721"/>
                  </a:lnTo>
                  <a:cubicBezTo>
                    <a:pt x="1832" y="738"/>
                    <a:pt x="1854" y="743"/>
                    <a:pt x="1888" y="749"/>
                  </a:cubicBezTo>
                  <a:cubicBezTo>
                    <a:pt x="1943" y="749"/>
                    <a:pt x="1982" y="760"/>
                    <a:pt x="2021" y="793"/>
                  </a:cubicBezTo>
                  <a:cubicBezTo>
                    <a:pt x="2049" y="821"/>
                    <a:pt x="2065" y="843"/>
                    <a:pt x="2093" y="865"/>
                  </a:cubicBezTo>
                  <a:cubicBezTo>
                    <a:pt x="2110" y="882"/>
                    <a:pt x="2121" y="899"/>
                    <a:pt x="2143" y="899"/>
                  </a:cubicBezTo>
                  <a:cubicBezTo>
                    <a:pt x="2176" y="899"/>
                    <a:pt x="2193" y="860"/>
                    <a:pt x="2226" y="860"/>
                  </a:cubicBezTo>
                  <a:cubicBezTo>
                    <a:pt x="2287" y="860"/>
                    <a:pt x="2287" y="860"/>
                    <a:pt x="2287" y="860"/>
                  </a:cubicBezTo>
                  <a:cubicBezTo>
                    <a:pt x="2315" y="860"/>
                    <a:pt x="2332" y="876"/>
                    <a:pt x="2354" y="876"/>
                  </a:cubicBezTo>
                  <a:cubicBezTo>
                    <a:pt x="2382" y="876"/>
                    <a:pt x="2404" y="865"/>
                    <a:pt x="2415" y="843"/>
                  </a:cubicBezTo>
                  <a:cubicBezTo>
                    <a:pt x="2437" y="821"/>
                    <a:pt x="2443" y="782"/>
                    <a:pt x="2476" y="782"/>
                  </a:cubicBezTo>
                  <a:cubicBezTo>
                    <a:pt x="2487" y="782"/>
                    <a:pt x="2493" y="793"/>
                    <a:pt x="2504" y="804"/>
                  </a:cubicBezTo>
                  <a:cubicBezTo>
                    <a:pt x="2526" y="815"/>
                    <a:pt x="2537" y="821"/>
                    <a:pt x="2559" y="832"/>
                  </a:cubicBezTo>
                  <a:cubicBezTo>
                    <a:pt x="2593" y="854"/>
                    <a:pt x="2598" y="882"/>
                    <a:pt x="2626" y="910"/>
                  </a:cubicBezTo>
                  <a:cubicBezTo>
                    <a:pt x="2643" y="926"/>
                    <a:pt x="2654" y="938"/>
                    <a:pt x="2665" y="954"/>
                  </a:cubicBezTo>
                  <a:cubicBezTo>
                    <a:pt x="2676" y="965"/>
                    <a:pt x="2687" y="971"/>
                    <a:pt x="2687" y="982"/>
                  </a:cubicBezTo>
                  <a:cubicBezTo>
                    <a:pt x="2693" y="1015"/>
                    <a:pt x="2687" y="1032"/>
                    <a:pt x="2687" y="1060"/>
                  </a:cubicBezTo>
                  <a:cubicBezTo>
                    <a:pt x="2687" y="1093"/>
                    <a:pt x="2693" y="1110"/>
                    <a:pt x="2687" y="1137"/>
                  </a:cubicBezTo>
                  <a:cubicBezTo>
                    <a:pt x="2698" y="1143"/>
                    <a:pt x="2704" y="1143"/>
                    <a:pt x="2715" y="1143"/>
                  </a:cubicBezTo>
                  <a:cubicBezTo>
                    <a:pt x="2748" y="1143"/>
                    <a:pt x="2759" y="1099"/>
                    <a:pt x="2798" y="1099"/>
                  </a:cubicBezTo>
                  <a:cubicBezTo>
                    <a:pt x="2820" y="1099"/>
                    <a:pt x="2826" y="1115"/>
                    <a:pt x="2843" y="1126"/>
                  </a:cubicBezTo>
                  <a:cubicBezTo>
                    <a:pt x="2848" y="1132"/>
                    <a:pt x="2859" y="1137"/>
                    <a:pt x="2865" y="1143"/>
                  </a:cubicBezTo>
                  <a:cubicBezTo>
                    <a:pt x="2920" y="1110"/>
                    <a:pt x="2920" y="1110"/>
                    <a:pt x="2920" y="1110"/>
                  </a:cubicBezTo>
                  <a:cubicBezTo>
                    <a:pt x="2954" y="1099"/>
                    <a:pt x="2970" y="1093"/>
                    <a:pt x="3003" y="1093"/>
                  </a:cubicBezTo>
                  <a:cubicBezTo>
                    <a:pt x="3042" y="1093"/>
                    <a:pt x="3070" y="1093"/>
                    <a:pt x="3092" y="1121"/>
                  </a:cubicBezTo>
                  <a:cubicBezTo>
                    <a:pt x="3098" y="1126"/>
                    <a:pt x="3098" y="1137"/>
                    <a:pt x="3098" y="1148"/>
                  </a:cubicBezTo>
                  <a:cubicBezTo>
                    <a:pt x="3109" y="1171"/>
                    <a:pt x="3114" y="1182"/>
                    <a:pt x="3126" y="1204"/>
                  </a:cubicBezTo>
                  <a:cubicBezTo>
                    <a:pt x="3148" y="1232"/>
                    <a:pt x="3176" y="1243"/>
                    <a:pt x="3214" y="1254"/>
                  </a:cubicBezTo>
                  <a:cubicBezTo>
                    <a:pt x="3237" y="1259"/>
                    <a:pt x="3253" y="1276"/>
                    <a:pt x="3276" y="1276"/>
                  </a:cubicBezTo>
                  <a:cubicBezTo>
                    <a:pt x="3314" y="1276"/>
                    <a:pt x="3331" y="1248"/>
                    <a:pt x="3353" y="1221"/>
                  </a:cubicBezTo>
                  <a:cubicBezTo>
                    <a:pt x="3364" y="1204"/>
                    <a:pt x="3375" y="1199"/>
                    <a:pt x="3392" y="1193"/>
                  </a:cubicBezTo>
                  <a:cubicBezTo>
                    <a:pt x="3398" y="1210"/>
                    <a:pt x="3403" y="1215"/>
                    <a:pt x="3409" y="1232"/>
                  </a:cubicBezTo>
                  <a:cubicBezTo>
                    <a:pt x="3420" y="1259"/>
                    <a:pt x="3409" y="1287"/>
                    <a:pt x="3437" y="1310"/>
                  </a:cubicBezTo>
                  <a:cubicBezTo>
                    <a:pt x="3442" y="1315"/>
                    <a:pt x="3453" y="1315"/>
                    <a:pt x="3459" y="1321"/>
                  </a:cubicBezTo>
                  <a:cubicBezTo>
                    <a:pt x="3481" y="1326"/>
                    <a:pt x="3492" y="1332"/>
                    <a:pt x="3514" y="1343"/>
                  </a:cubicBezTo>
                  <a:cubicBezTo>
                    <a:pt x="3570" y="1354"/>
                    <a:pt x="3603" y="1354"/>
                    <a:pt x="3659" y="1370"/>
                  </a:cubicBezTo>
                  <a:cubicBezTo>
                    <a:pt x="3681" y="1376"/>
                    <a:pt x="3692" y="1393"/>
                    <a:pt x="3708" y="1404"/>
                  </a:cubicBezTo>
                  <a:cubicBezTo>
                    <a:pt x="3725" y="1409"/>
                    <a:pt x="3736" y="1421"/>
                    <a:pt x="3753" y="1421"/>
                  </a:cubicBezTo>
                  <a:cubicBezTo>
                    <a:pt x="3775" y="1432"/>
                    <a:pt x="3808" y="1415"/>
                    <a:pt x="3820" y="1437"/>
                  </a:cubicBezTo>
                  <a:cubicBezTo>
                    <a:pt x="3825" y="1454"/>
                    <a:pt x="3825" y="1465"/>
                    <a:pt x="3831" y="1476"/>
                  </a:cubicBezTo>
                  <a:cubicBezTo>
                    <a:pt x="3842" y="1498"/>
                    <a:pt x="3858" y="1504"/>
                    <a:pt x="3881" y="1515"/>
                  </a:cubicBezTo>
                  <a:cubicBezTo>
                    <a:pt x="3903" y="1526"/>
                    <a:pt x="3920" y="1526"/>
                    <a:pt x="3942" y="1531"/>
                  </a:cubicBezTo>
                  <a:cubicBezTo>
                    <a:pt x="3992" y="1554"/>
                    <a:pt x="4014" y="1587"/>
                    <a:pt x="4053" y="16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9" name="Freeform 3"/>
            <p:cNvSpPr>
              <a:spLocks noChangeArrowheads="1"/>
            </p:cNvSpPr>
            <p:nvPr/>
          </p:nvSpPr>
          <p:spPr bwMode="auto">
            <a:xfrm>
              <a:off x="13509693" y="4620166"/>
              <a:ext cx="941327" cy="541337"/>
            </a:xfrm>
            <a:custGeom>
              <a:avLst/>
              <a:gdLst>
                <a:gd name="T0" fmla="*/ 361 w 2616"/>
                <a:gd name="T1" fmla="*/ 0 h 1505"/>
                <a:gd name="T2" fmla="*/ 583 w 2616"/>
                <a:gd name="T3" fmla="*/ 72 h 1505"/>
                <a:gd name="T4" fmla="*/ 705 w 2616"/>
                <a:gd name="T5" fmla="*/ 178 h 1505"/>
                <a:gd name="T6" fmla="*/ 849 w 2616"/>
                <a:gd name="T7" fmla="*/ 139 h 1505"/>
                <a:gd name="T8" fmla="*/ 977 w 2616"/>
                <a:gd name="T9" fmla="*/ 122 h 1505"/>
                <a:gd name="T10" fmla="*/ 1066 w 2616"/>
                <a:gd name="T11" fmla="*/ 83 h 1505"/>
                <a:gd name="T12" fmla="*/ 1188 w 2616"/>
                <a:gd name="T13" fmla="*/ 189 h 1505"/>
                <a:gd name="T14" fmla="*/ 1249 w 2616"/>
                <a:gd name="T15" fmla="*/ 261 h 1505"/>
                <a:gd name="T16" fmla="*/ 1249 w 2616"/>
                <a:gd name="T17" fmla="*/ 416 h 1505"/>
                <a:gd name="T18" fmla="*/ 1360 w 2616"/>
                <a:gd name="T19" fmla="*/ 378 h 1505"/>
                <a:gd name="T20" fmla="*/ 1427 w 2616"/>
                <a:gd name="T21" fmla="*/ 422 h 1505"/>
                <a:gd name="T22" fmla="*/ 1565 w 2616"/>
                <a:gd name="T23" fmla="*/ 372 h 1505"/>
                <a:gd name="T24" fmla="*/ 1660 w 2616"/>
                <a:gd name="T25" fmla="*/ 427 h 1505"/>
                <a:gd name="T26" fmla="*/ 1776 w 2616"/>
                <a:gd name="T27" fmla="*/ 533 h 1505"/>
                <a:gd name="T28" fmla="*/ 1915 w 2616"/>
                <a:gd name="T29" fmla="*/ 500 h 1505"/>
                <a:gd name="T30" fmla="*/ 1971 w 2616"/>
                <a:gd name="T31" fmla="*/ 511 h 1505"/>
                <a:gd name="T32" fmla="*/ 2021 w 2616"/>
                <a:gd name="T33" fmla="*/ 600 h 1505"/>
                <a:gd name="T34" fmla="*/ 2221 w 2616"/>
                <a:gd name="T35" fmla="*/ 649 h 1505"/>
                <a:gd name="T36" fmla="*/ 2315 w 2616"/>
                <a:gd name="T37" fmla="*/ 700 h 1505"/>
                <a:gd name="T38" fmla="*/ 2393 w 2616"/>
                <a:gd name="T39" fmla="*/ 755 h 1505"/>
                <a:gd name="T40" fmla="*/ 2504 w 2616"/>
                <a:gd name="T41" fmla="*/ 810 h 1505"/>
                <a:gd name="T42" fmla="*/ 2615 w 2616"/>
                <a:gd name="T43" fmla="*/ 899 h 1505"/>
                <a:gd name="T44" fmla="*/ 2526 w 2616"/>
                <a:gd name="T45" fmla="*/ 966 h 1505"/>
                <a:gd name="T46" fmla="*/ 2482 w 2616"/>
                <a:gd name="T47" fmla="*/ 1071 h 1505"/>
                <a:gd name="T48" fmla="*/ 2448 w 2616"/>
                <a:gd name="T49" fmla="*/ 1188 h 1505"/>
                <a:gd name="T50" fmla="*/ 2159 w 2616"/>
                <a:gd name="T51" fmla="*/ 1221 h 1505"/>
                <a:gd name="T52" fmla="*/ 2004 w 2616"/>
                <a:gd name="T53" fmla="*/ 1482 h 1505"/>
                <a:gd name="T54" fmla="*/ 1166 w 2616"/>
                <a:gd name="T55" fmla="*/ 1388 h 1505"/>
                <a:gd name="T56" fmla="*/ 450 w 2616"/>
                <a:gd name="T57" fmla="*/ 988 h 1505"/>
                <a:gd name="T58" fmla="*/ 100 w 2616"/>
                <a:gd name="T59" fmla="*/ 933 h 1505"/>
                <a:gd name="T60" fmla="*/ 156 w 2616"/>
                <a:gd name="T61" fmla="*/ 466 h 1505"/>
                <a:gd name="T62" fmla="*/ 361 w 2616"/>
                <a:gd name="T63" fmla="*/ 0 h 1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2616" h="1505">
                  <a:moveTo>
                    <a:pt x="361" y="0"/>
                  </a:moveTo>
                  <a:lnTo>
                    <a:pt x="361" y="0"/>
                  </a:lnTo>
                  <a:cubicBezTo>
                    <a:pt x="394" y="17"/>
                    <a:pt x="416" y="22"/>
                    <a:pt x="450" y="28"/>
                  </a:cubicBezTo>
                  <a:cubicBezTo>
                    <a:pt x="505" y="28"/>
                    <a:pt x="544" y="39"/>
                    <a:pt x="583" y="72"/>
                  </a:cubicBezTo>
                  <a:cubicBezTo>
                    <a:pt x="611" y="100"/>
                    <a:pt x="627" y="122"/>
                    <a:pt x="655" y="144"/>
                  </a:cubicBezTo>
                  <a:cubicBezTo>
                    <a:pt x="672" y="161"/>
                    <a:pt x="683" y="178"/>
                    <a:pt x="705" y="178"/>
                  </a:cubicBezTo>
                  <a:cubicBezTo>
                    <a:pt x="738" y="178"/>
                    <a:pt x="755" y="139"/>
                    <a:pt x="788" y="139"/>
                  </a:cubicBezTo>
                  <a:cubicBezTo>
                    <a:pt x="849" y="139"/>
                    <a:pt x="849" y="139"/>
                    <a:pt x="849" y="139"/>
                  </a:cubicBezTo>
                  <a:cubicBezTo>
                    <a:pt x="877" y="139"/>
                    <a:pt x="894" y="155"/>
                    <a:pt x="916" y="155"/>
                  </a:cubicBezTo>
                  <a:cubicBezTo>
                    <a:pt x="944" y="155"/>
                    <a:pt x="966" y="144"/>
                    <a:pt x="977" y="122"/>
                  </a:cubicBezTo>
                  <a:cubicBezTo>
                    <a:pt x="999" y="100"/>
                    <a:pt x="1005" y="61"/>
                    <a:pt x="1038" y="61"/>
                  </a:cubicBezTo>
                  <a:cubicBezTo>
                    <a:pt x="1049" y="61"/>
                    <a:pt x="1055" y="72"/>
                    <a:pt x="1066" y="83"/>
                  </a:cubicBezTo>
                  <a:cubicBezTo>
                    <a:pt x="1088" y="94"/>
                    <a:pt x="1099" y="100"/>
                    <a:pt x="1121" y="111"/>
                  </a:cubicBezTo>
                  <a:cubicBezTo>
                    <a:pt x="1155" y="133"/>
                    <a:pt x="1160" y="161"/>
                    <a:pt x="1188" y="189"/>
                  </a:cubicBezTo>
                  <a:cubicBezTo>
                    <a:pt x="1205" y="205"/>
                    <a:pt x="1216" y="217"/>
                    <a:pt x="1227" y="233"/>
                  </a:cubicBezTo>
                  <a:cubicBezTo>
                    <a:pt x="1238" y="244"/>
                    <a:pt x="1249" y="250"/>
                    <a:pt x="1249" y="261"/>
                  </a:cubicBezTo>
                  <a:cubicBezTo>
                    <a:pt x="1255" y="294"/>
                    <a:pt x="1249" y="311"/>
                    <a:pt x="1249" y="339"/>
                  </a:cubicBezTo>
                  <a:cubicBezTo>
                    <a:pt x="1249" y="372"/>
                    <a:pt x="1255" y="389"/>
                    <a:pt x="1249" y="416"/>
                  </a:cubicBezTo>
                  <a:cubicBezTo>
                    <a:pt x="1260" y="422"/>
                    <a:pt x="1266" y="422"/>
                    <a:pt x="1277" y="422"/>
                  </a:cubicBezTo>
                  <a:cubicBezTo>
                    <a:pt x="1310" y="422"/>
                    <a:pt x="1321" y="378"/>
                    <a:pt x="1360" y="378"/>
                  </a:cubicBezTo>
                  <a:cubicBezTo>
                    <a:pt x="1382" y="378"/>
                    <a:pt x="1388" y="394"/>
                    <a:pt x="1405" y="405"/>
                  </a:cubicBezTo>
                  <a:cubicBezTo>
                    <a:pt x="1410" y="411"/>
                    <a:pt x="1421" y="416"/>
                    <a:pt x="1427" y="422"/>
                  </a:cubicBezTo>
                  <a:cubicBezTo>
                    <a:pt x="1482" y="389"/>
                    <a:pt x="1482" y="389"/>
                    <a:pt x="1482" y="389"/>
                  </a:cubicBezTo>
                  <a:cubicBezTo>
                    <a:pt x="1516" y="378"/>
                    <a:pt x="1532" y="372"/>
                    <a:pt x="1565" y="372"/>
                  </a:cubicBezTo>
                  <a:cubicBezTo>
                    <a:pt x="1604" y="372"/>
                    <a:pt x="1632" y="372"/>
                    <a:pt x="1654" y="400"/>
                  </a:cubicBezTo>
                  <a:cubicBezTo>
                    <a:pt x="1660" y="405"/>
                    <a:pt x="1660" y="416"/>
                    <a:pt x="1660" y="427"/>
                  </a:cubicBezTo>
                  <a:cubicBezTo>
                    <a:pt x="1671" y="450"/>
                    <a:pt x="1676" y="461"/>
                    <a:pt x="1688" y="483"/>
                  </a:cubicBezTo>
                  <a:cubicBezTo>
                    <a:pt x="1710" y="511"/>
                    <a:pt x="1738" y="522"/>
                    <a:pt x="1776" y="533"/>
                  </a:cubicBezTo>
                  <a:cubicBezTo>
                    <a:pt x="1799" y="538"/>
                    <a:pt x="1815" y="555"/>
                    <a:pt x="1838" y="555"/>
                  </a:cubicBezTo>
                  <a:cubicBezTo>
                    <a:pt x="1876" y="555"/>
                    <a:pt x="1893" y="527"/>
                    <a:pt x="1915" y="500"/>
                  </a:cubicBezTo>
                  <a:cubicBezTo>
                    <a:pt x="1926" y="483"/>
                    <a:pt x="1937" y="478"/>
                    <a:pt x="1954" y="472"/>
                  </a:cubicBezTo>
                  <a:cubicBezTo>
                    <a:pt x="1960" y="489"/>
                    <a:pt x="1965" y="494"/>
                    <a:pt x="1971" y="511"/>
                  </a:cubicBezTo>
                  <a:cubicBezTo>
                    <a:pt x="1982" y="538"/>
                    <a:pt x="1971" y="566"/>
                    <a:pt x="1999" y="589"/>
                  </a:cubicBezTo>
                  <a:cubicBezTo>
                    <a:pt x="2004" y="594"/>
                    <a:pt x="2015" y="594"/>
                    <a:pt x="2021" y="600"/>
                  </a:cubicBezTo>
                  <a:cubicBezTo>
                    <a:pt x="2043" y="605"/>
                    <a:pt x="2054" y="611"/>
                    <a:pt x="2076" y="622"/>
                  </a:cubicBezTo>
                  <a:cubicBezTo>
                    <a:pt x="2132" y="633"/>
                    <a:pt x="2165" y="633"/>
                    <a:pt x="2221" y="649"/>
                  </a:cubicBezTo>
                  <a:cubicBezTo>
                    <a:pt x="2243" y="655"/>
                    <a:pt x="2254" y="672"/>
                    <a:pt x="2270" y="683"/>
                  </a:cubicBezTo>
                  <a:cubicBezTo>
                    <a:pt x="2287" y="688"/>
                    <a:pt x="2298" y="700"/>
                    <a:pt x="2315" y="700"/>
                  </a:cubicBezTo>
                  <a:cubicBezTo>
                    <a:pt x="2337" y="711"/>
                    <a:pt x="2370" y="694"/>
                    <a:pt x="2382" y="716"/>
                  </a:cubicBezTo>
                  <a:cubicBezTo>
                    <a:pt x="2387" y="733"/>
                    <a:pt x="2387" y="744"/>
                    <a:pt x="2393" y="755"/>
                  </a:cubicBezTo>
                  <a:cubicBezTo>
                    <a:pt x="2404" y="777"/>
                    <a:pt x="2420" y="783"/>
                    <a:pt x="2443" y="794"/>
                  </a:cubicBezTo>
                  <a:cubicBezTo>
                    <a:pt x="2465" y="805"/>
                    <a:pt x="2482" y="805"/>
                    <a:pt x="2504" y="810"/>
                  </a:cubicBezTo>
                  <a:cubicBezTo>
                    <a:pt x="2554" y="833"/>
                    <a:pt x="2576" y="866"/>
                    <a:pt x="2615" y="899"/>
                  </a:cubicBezTo>
                  <a:lnTo>
                    <a:pt x="2615" y="899"/>
                  </a:lnTo>
                  <a:cubicBezTo>
                    <a:pt x="2604" y="910"/>
                    <a:pt x="2593" y="922"/>
                    <a:pt x="2576" y="933"/>
                  </a:cubicBezTo>
                  <a:cubicBezTo>
                    <a:pt x="2559" y="944"/>
                    <a:pt x="2537" y="944"/>
                    <a:pt x="2526" y="966"/>
                  </a:cubicBezTo>
                  <a:cubicBezTo>
                    <a:pt x="2515" y="982"/>
                    <a:pt x="2515" y="999"/>
                    <a:pt x="2504" y="1021"/>
                  </a:cubicBezTo>
                  <a:cubicBezTo>
                    <a:pt x="2498" y="1038"/>
                    <a:pt x="2487" y="1049"/>
                    <a:pt x="2482" y="1071"/>
                  </a:cubicBezTo>
                  <a:cubicBezTo>
                    <a:pt x="2465" y="1116"/>
                    <a:pt x="2454" y="1149"/>
                    <a:pt x="2448" y="1188"/>
                  </a:cubicBezTo>
                  <a:lnTo>
                    <a:pt x="2448" y="1188"/>
                  </a:lnTo>
                  <a:cubicBezTo>
                    <a:pt x="2398" y="1188"/>
                    <a:pt x="2326" y="1166"/>
                    <a:pt x="2276" y="1171"/>
                  </a:cubicBezTo>
                  <a:cubicBezTo>
                    <a:pt x="2232" y="1177"/>
                    <a:pt x="2193" y="1188"/>
                    <a:pt x="2159" y="1221"/>
                  </a:cubicBezTo>
                  <a:cubicBezTo>
                    <a:pt x="2137" y="1243"/>
                    <a:pt x="2110" y="1271"/>
                    <a:pt x="2087" y="1293"/>
                  </a:cubicBezTo>
                  <a:cubicBezTo>
                    <a:pt x="2071" y="1343"/>
                    <a:pt x="2060" y="1460"/>
                    <a:pt x="2004" y="1482"/>
                  </a:cubicBezTo>
                  <a:cubicBezTo>
                    <a:pt x="1926" y="1504"/>
                    <a:pt x="1871" y="1454"/>
                    <a:pt x="1810" y="1421"/>
                  </a:cubicBezTo>
                  <a:cubicBezTo>
                    <a:pt x="1632" y="1338"/>
                    <a:pt x="1360" y="1404"/>
                    <a:pt x="1166" y="1388"/>
                  </a:cubicBezTo>
                  <a:cubicBezTo>
                    <a:pt x="1071" y="1377"/>
                    <a:pt x="899" y="1243"/>
                    <a:pt x="899" y="1144"/>
                  </a:cubicBezTo>
                  <a:cubicBezTo>
                    <a:pt x="816" y="922"/>
                    <a:pt x="627" y="1049"/>
                    <a:pt x="450" y="988"/>
                  </a:cubicBezTo>
                  <a:cubicBezTo>
                    <a:pt x="389" y="971"/>
                    <a:pt x="400" y="916"/>
                    <a:pt x="322" y="922"/>
                  </a:cubicBezTo>
                  <a:cubicBezTo>
                    <a:pt x="261" y="927"/>
                    <a:pt x="144" y="982"/>
                    <a:pt x="100" y="933"/>
                  </a:cubicBezTo>
                  <a:cubicBezTo>
                    <a:pt x="67" y="888"/>
                    <a:pt x="0" y="766"/>
                    <a:pt x="0" y="711"/>
                  </a:cubicBezTo>
                  <a:cubicBezTo>
                    <a:pt x="0" y="627"/>
                    <a:pt x="83" y="505"/>
                    <a:pt x="156" y="466"/>
                  </a:cubicBezTo>
                  <a:cubicBezTo>
                    <a:pt x="305" y="383"/>
                    <a:pt x="311" y="289"/>
                    <a:pt x="294" y="128"/>
                  </a:cubicBezTo>
                  <a:cubicBezTo>
                    <a:pt x="361" y="0"/>
                    <a:pt x="361" y="0"/>
                    <a:pt x="36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0" name="Freeform 4"/>
            <p:cNvSpPr>
              <a:spLocks noChangeArrowheads="1"/>
            </p:cNvSpPr>
            <p:nvPr/>
          </p:nvSpPr>
          <p:spPr bwMode="auto">
            <a:xfrm>
              <a:off x="14322442" y="4944015"/>
              <a:ext cx="461933" cy="449262"/>
            </a:xfrm>
            <a:custGeom>
              <a:avLst/>
              <a:gdLst>
                <a:gd name="T0" fmla="*/ 356 w 1284"/>
                <a:gd name="T1" fmla="*/ 0 h 1250"/>
                <a:gd name="T2" fmla="*/ 356 w 1284"/>
                <a:gd name="T3" fmla="*/ 0 h 1250"/>
                <a:gd name="T4" fmla="*/ 411 w 1284"/>
                <a:gd name="T5" fmla="*/ 17 h 1250"/>
                <a:gd name="T6" fmla="*/ 505 w 1284"/>
                <a:gd name="T7" fmla="*/ 45 h 1250"/>
                <a:gd name="T8" fmla="*/ 550 w 1284"/>
                <a:gd name="T9" fmla="*/ 95 h 1250"/>
                <a:gd name="T10" fmla="*/ 650 w 1284"/>
                <a:gd name="T11" fmla="*/ 183 h 1250"/>
                <a:gd name="T12" fmla="*/ 694 w 1284"/>
                <a:gd name="T13" fmla="*/ 233 h 1250"/>
                <a:gd name="T14" fmla="*/ 733 w 1284"/>
                <a:gd name="T15" fmla="*/ 256 h 1250"/>
                <a:gd name="T16" fmla="*/ 828 w 1284"/>
                <a:gd name="T17" fmla="*/ 328 h 1250"/>
                <a:gd name="T18" fmla="*/ 922 w 1284"/>
                <a:gd name="T19" fmla="*/ 411 h 1250"/>
                <a:gd name="T20" fmla="*/ 1016 w 1284"/>
                <a:gd name="T21" fmla="*/ 578 h 1250"/>
                <a:gd name="T22" fmla="*/ 1027 w 1284"/>
                <a:gd name="T23" fmla="*/ 589 h 1250"/>
                <a:gd name="T24" fmla="*/ 1127 w 1284"/>
                <a:gd name="T25" fmla="*/ 628 h 1250"/>
                <a:gd name="T26" fmla="*/ 1166 w 1284"/>
                <a:gd name="T27" fmla="*/ 644 h 1250"/>
                <a:gd name="T28" fmla="*/ 1194 w 1284"/>
                <a:gd name="T29" fmla="*/ 700 h 1250"/>
                <a:gd name="T30" fmla="*/ 1283 w 1284"/>
                <a:gd name="T31" fmla="*/ 744 h 1250"/>
                <a:gd name="T32" fmla="*/ 1283 w 1284"/>
                <a:gd name="T33" fmla="*/ 744 h 1250"/>
                <a:gd name="T34" fmla="*/ 1166 w 1284"/>
                <a:gd name="T35" fmla="*/ 938 h 1250"/>
                <a:gd name="T36" fmla="*/ 1066 w 1284"/>
                <a:gd name="T37" fmla="*/ 1077 h 1250"/>
                <a:gd name="T38" fmla="*/ 939 w 1284"/>
                <a:gd name="T39" fmla="*/ 1044 h 1250"/>
                <a:gd name="T40" fmla="*/ 761 w 1284"/>
                <a:gd name="T41" fmla="*/ 1083 h 1250"/>
                <a:gd name="T42" fmla="*/ 556 w 1284"/>
                <a:gd name="T43" fmla="*/ 1222 h 1250"/>
                <a:gd name="T44" fmla="*/ 394 w 1284"/>
                <a:gd name="T45" fmla="*/ 1210 h 1250"/>
                <a:gd name="T46" fmla="*/ 250 w 1284"/>
                <a:gd name="T47" fmla="*/ 1066 h 1250"/>
                <a:gd name="T48" fmla="*/ 123 w 1284"/>
                <a:gd name="T49" fmla="*/ 833 h 1250"/>
                <a:gd name="T50" fmla="*/ 34 w 1284"/>
                <a:gd name="T51" fmla="*/ 700 h 1250"/>
                <a:gd name="T52" fmla="*/ 0 w 1284"/>
                <a:gd name="T53" fmla="*/ 578 h 1250"/>
                <a:gd name="T54" fmla="*/ 0 w 1284"/>
                <a:gd name="T55" fmla="*/ 578 h 1250"/>
                <a:gd name="T56" fmla="*/ 78 w 1284"/>
                <a:gd name="T57" fmla="*/ 539 h 1250"/>
                <a:gd name="T58" fmla="*/ 145 w 1284"/>
                <a:gd name="T59" fmla="*/ 539 h 1250"/>
                <a:gd name="T60" fmla="*/ 200 w 1284"/>
                <a:gd name="T61" fmla="*/ 528 h 1250"/>
                <a:gd name="T62" fmla="*/ 206 w 1284"/>
                <a:gd name="T63" fmla="*/ 517 h 1250"/>
                <a:gd name="T64" fmla="*/ 223 w 1284"/>
                <a:gd name="T65" fmla="*/ 483 h 1250"/>
                <a:gd name="T66" fmla="*/ 189 w 1284"/>
                <a:gd name="T67" fmla="*/ 322 h 1250"/>
                <a:gd name="T68" fmla="*/ 189 w 1284"/>
                <a:gd name="T69" fmla="*/ 289 h 1250"/>
                <a:gd name="T70" fmla="*/ 189 w 1284"/>
                <a:gd name="T71" fmla="*/ 289 h 1250"/>
                <a:gd name="T72" fmla="*/ 223 w 1284"/>
                <a:gd name="T73" fmla="*/ 172 h 1250"/>
                <a:gd name="T74" fmla="*/ 245 w 1284"/>
                <a:gd name="T75" fmla="*/ 122 h 1250"/>
                <a:gd name="T76" fmla="*/ 267 w 1284"/>
                <a:gd name="T77" fmla="*/ 67 h 1250"/>
                <a:gd name="T78" fmla="*/ 317 w 1284"/>
                <a:gd name="T79" fmla="*/ 34 h 1250"/>
                <a:gd name="T80" fmla="*/ 356 w 1284"/>
                <a:gd name="T81" fmla="*/ 0 h 1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284" h="1250">
                  <a:moveTo>
                    <a:pt x="356" y="0"/>
                  </a:moveTo>
                  <a:lnTo>
                    <a:pt x="356" y="0"/>
                  </a:lnTo>
                  <a:cubicBezTo>
                    <a:pt x="378" y="6"/>
                    <a:pt x="389" y="11"/>
                    <a:pt x="411" y="17"/>
                  </a:cubicBezTo>
                  <a:cubicBezTo>
                    <a:pt x="445" y="28"/>
                    <a:pt x="472" y="28"/>
                    <a:pt x="505" y="45"/>
                  </a:cubicBezTo>
                  <a:cubicBezTo>
                    <a:pt x="528" y="56"/>
                    <a:pt x="533" y="72"/>
                    <a:pt x="550" y="95"/>
                  </a:cubicBezTo>
                  <a:cubicBezTo>
                    <a:pt x="578" y="134"/>
                    <a:pt x="611" y="150"/>
                    <a:pt x="650" y="183"/>
                  </a:cubicBezTo>
                  <a:cubicBezTo>
                    <a:pt x="672" y="200"/>
                    <a:pt x="678" y="217"/>
                    <a:pt x="694" y="233"/>
                  </a:cubicBezTo>
                  <a:cubicBezTo>
                    <a:pt x="711" y="245"/>
                    <a:pt x="722" y="245"/>
                    <a:pt x="733" y="256"/>
                  </a:cubicBezTo>
                  <a:cubicBezTo>
                    <a:pt x="772" y="278"/>
                    <a:pt x="789" y="300"/>
                    <a:pt x="828" y="328"/>
                  </a:cubicBezTo>
                  <a:cubicBezTo>
                    <a:pt x="866" y="356"/>
                    <a:pt x="900" y="367"/>
                    <a:pt x="922" y="411"/>
                  </a:cubicBezTo>
                  <a:cubicBezTo>
                    <a:pt x="955" y="478"/>
                    <a:pt x="966" y="522"/>
                    <a:pt x="1016" y="578"/>
                  </a:cubicBezTo>
                  <a:cubicBezTo>
                    <a:pt x="1022" y="583"/>
                    <a:pt x="1022" y="583"/>
                    <a:pt x="1027" y="589"/>
                  </a:cubicBezTo>
                  <a:cubicBezTo>
                    <a:pt x="1050" y="622"/>
                    <a:pt x="1088" y="622"/>
                    <a:pt x="1127" y="628"/>
                  </a:cubicBezTo>
                  <a:cubicBezTo>
                    <a:pt x="1144" y="633"/>
                    <a:pt x="1155" y="633"/>
                    <a:pt x="1166" y="644"/>
                  </a:cubicBezTo>
                  <a:cubicBezTo>
                    <a:pt x="1183" y="661"/>
                    <a:pt x="1183" y="677"/>
                    <a:pt x="1194" y="700"/>
                  </a:cubicBezTo>
                  <a:cubicBezTo>
                    <a:pt x="1216" y="727"/>
                    <a:pt x="1244" y="733"/>
                    <a:pt x="1283" y="744"/>
                  </a:cubicBezTo>
                  <a:lnTo>
                    <a:pt x="1283" y="744"/>
                  </a:lnTo>
                  <a:cubicBezTo>
                    <a:pt x="1255" y="800"/>
                    <a:pt x="1177" y="872"/>
                    <a:pt x="1166" y="938"/>
                  </a:cubicBezTo>
                  <a:cubicBezTo>
                    <a:pt x="1155" y="994"/>
                    <a:pt x="1133" y="1072"/>
                    <a:pt x="1066" y="1077"/>
                  </a:cubicBezTo>
                  <a:cubicBezTo>
                    <a:pt x="1022" y="1083"/>
                    <a:pt x="983" y="1049"/>
                    <a:pt x="939" y="1044"/>
                  </a:cubicBezTo>
                  <a:cubicBezTo>
                    <a:pt x="850" y="1005"/>
                    <a:pt x="816" y="966"/>
                    <a:pt x="761" y="1083"/>
                  </a:cubicBezTo>
                  <a:cubicBezTo>
                    <a:pt x="705" y="1210"/>
                    <a:pt x="655" y="1166"/>
                    <a:pt x="556" y="1222"/>
                  </a:cubicBezTo>
                  <a:cubicBezTo>
                    <a:pt x="500" y="1249"/>
                    <a:pt x="445" y="1238"/>
                    <a:pt x="394" y="1210"/>
                  </a:cubicBezTo>
                  <a:cubicBezTo>
                    <a:pt x="334" y="1183"/>
                    <a:pt x="278" y="1127"/>
                    <a:pt x="250" y="1066"/>
                  </a:cubicBezTo>
                  <a:cubicBezTo>
                    <a:pt x="211" y="983"/>
                    <a:pt x="211" y="877"/>
                    <a:pt x="123" y="833"/>
                  </a:cubicBezTo>
                  <a:cubicBezTo>
                    <a:pt x="56" y="794"/>
                    <a:pt x="56" y="777"/>
                    <a:pt x="34" y="700"/>
                  </a:cubicBezTo>
                  <a:cubicBezTo>
                    <a:pt x="0" y="578"/>
                    <a:pt x="0" y="578"/>
                    <a:pt x="0" y="578"/>
                  </a:cubicBezTo>
                  <a:lnTo>
                    <a:pt x="0" y="578"/>
                  </a:lnTo>
                  <a:cubicBezTo>
                    <a:pt x="23" y="555"/>
                    <a:pt x="45" y="544"/>
                    <a:pt x="78" y="539"/>
                  </a:cubicBezTo>
                  <a:cubicBezTo>
                    <a:pt x="106" y="539"/>
                    <a:pt x="123" y="544"/>
                    <a:pt x="145" y="539"/>
                  </a:cubicBezTo>
                  <a:cubicBezTo>
                    <a:pt x="167" y="533"/>
                    <a:pt x="178" y="533"/>
                    <a:pt x="200" y="528"/>
                  </a:cubicBezTo>
                  <a:cubicBezTo>
                    <a:pt x="206" y="528"/>
                    <a:pt x="206" y="517"/>
                    <a:pt x="206" y="517"/>
                  </a:cubicBezTo>
                  <a:cubicBezTo>
                    <a:pt x="217" y="505"/>
                    <a:pt x="223" y="494"/>
                    <a:pt x="223" y="483"/>
                  </a:cubicBezTo>
                  <a:cubicBezTo>
                    <a:pt x="223" y="417"/>
                    <a:pt x="189" y="389"/>
                    <a:pt x="189" y="322"/>
                  </a:cubicBezTo>
                  <a:cubicBezTo>
                    <a:pt x="189" y="311"/>
                    <a:pt x="189" y="300"/>
                    <a:pt x="189" y="289"/>
                  </a:cubicBezTo>
                  <a:lnTo>
                    <a:pt x="189" y="289"/>
                  </a:lnTo>
                  <a:cubicBezTo>
                    <a:pt x="195" y="250"/>
                    <a:pt x="206" y="217"/>
                    <a:pt x="223" y="172"/>
                  </a:cubicBezTo>
                  <a:cubicBezTo>
                    <a:pt x="228" y="150"/>
                    <a:pt x="239" y="139"/>
                    <a:pt x="245" y="122"/>
                  </a:cubicBezTo>
                  <a:cubicBezTo>
                    <a:pt x="256" y="100"/>
                    <a:pt x="256" y="83"/>
                    <a:pt x="267" y="67"/>
                  </a:cubicBezTo>
                  <a:cubicBezTo>
                    <a:pt x="278" y="45"/>
                    <a:pt x="300" y="45"/>
                    <a:pt x="317" y="34"/>
                  </a:cubicBezTo>
                  <a:cubicBezTo>
                    <a:pt x="334" y="23"/>
                    <a:pt x="345" y="11"/>
                    <a:pt x="356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1" name="Freeform 5"/>
            <p:cNvSpPr>
              <a:spLocks noChangeArrowheads="1"/>
            </p:cNvSpPr>
            <p:nvPr/>
          </p:nvSpPr>
          <p:spPr bwMode="auto">
            <a:xfrm>
              <a:off x="11084151" y="5009104"/>
              <a:ext cx="965137" cy="1128713"/>
            </a:xfrm>
            <a:custGeom>
              <a:avLst/>
              <a:gdLst>
                <a:gd name="T0" fmla="*/ 594 w 2681"/>
                <a:gd name="T1" fmla="*/ 3041 h 3137"/>
                <a:gd name="T2" fmla="*/ 833 w 2681"/>
                <a:gd name="T3" fmla="*/ 2986 h 3137"/>
                <a:gd name="T4" fmla="*/ 877 w 2681"/>
                <a:gd name="T5" fmla="*/ 3025 h 3137"/>
                <a:gd name="T6" fmla="*/ 955 w 2681"/>
                <a:gd name="T7" fmla="*/ 3058 h 3137"/>
                <a:gd name="T8" fmla="*/ 994 w 2681"/>
                <a:gd name="T9" fmla="*/ 3091 h 3137"/>
                <a:gd name="T10" fmla="*/ 1049 w 2681"/>
                <a:gd name="T11" fmla="*/ 3075 h 3137"/>
                <a:gd name="T12" fmla="*/ 1099 w 2681"/>
                <a:gd name="T13" fmla="*/ 3119 h 3137"/>
                <a:gd name="T14" fmla="*/ 1171 w 2681"/>
                <a:gd name="T15" fmla="*/ 3136 h 3137"/>
                <a:gd name="T16" fmla="*/ 1171 w 2681"/>
                <a:gd name="T17" fmla="*/ 3058 h 3137"/>
                <a:gd name="T18" fmla="*/ 1210 w 2681"/>
                <a:gd name="T19" fmla="*/ 2830 h 3137"/>
                <a:gd name="T20" fmla="*/ 1305 w 2681"/>
                <a:gd name="T21" fmla="*/ 2675 h 3137"/>
                <a:gd name="T22" fmla="*/ 1416 w 2681"/>
                <a:gd name="T23" fmla="*/ 2553 h 3137"/>
                <a:gd name="T24" fmla="*/ 1521 w 2681"/>
                <a:gd name="T25" fmla="*/ 2492 h 3137"/>
                <a:gd name="T26" fmla="*/ 1760 w 2681"/>
                <a:gd name="T27" fmla="*/ 2486 h 3137"/>
                <a:gd name="T28" fmla="*/ 1982 w 2681"/>
                <a:gd name="T29" fmla="*/ 2447 h 3137"/>
                <a:gd name="T30" fmla="*/ 2104 w 2681"/>
                <a:gd name="T31" fmla="*/ 2414 h 3137"/>
                <a:gd name="T32" fmla="*/ 2298 w 2681"/>
                <a:gd name="T33" fmla="*/ 2303 h 3137"/>
                <a:gd name="T34" fmla="*/ 2431 w 2681"/>
                <a:gd name="T35" fmla="*/ 2237 h 3137"/>
                <a:gd name="T36" fmla="*/ 2619 w 2681"/>
                <a:gd name="T37" fmla="*/ 2137 h 3137"/>
                <a:gd name="T38" fmla="*/ 2680 w 2681"/>
                <a:gd name="T39" fmla="*/ 2109 h 3137"/>
                <a:gd name="T40" fmla="*/ 2525 w 2681"/>
                <a:gd name="T41" fmla="*/ 1854 h 3137"/>
                <a:gd name="T42" fmla="*/ 2508 w 2681"/>
                <a:gd name="T43" fmla="*/ 1721 h 3137"/>
                <a:gd name="T44" fmla="*/ 2453 w 2681"/>
                <a:gd name="T45" fmla="*/ 1527 h 3137"/>
                <a:gd name="T46" fmla="*/ 2442 w 2681"/>
                <a:gd name="T47" fmla="*/ 1261 h 3137"/>
                <a:gd name="T48" fmla="*/ 2398 w 2681"/>
                <a:gd name="T49" fmla="*/ 961 h 3137"/>
                <a:gd name="T50" fmla="*/ 2276 w 2681"/>
                <a:gd name="T51" fmla="*/ 755 h 3137"/>
                <a:gd name="T52" fmla="*/ 2276 w 2681"/>
                <a:gd name="T53" fmla="*/ 533 h 3137"/>
                <a:gd name="T54" fmla="*/ 2354 w 2681"/>
                <a:gd name="T55" fmla="*/ 334 h 3137"/>
                <a:gd name="T56" fmla="*/ 2282 w 2681"/>
                <a:gd name="T57" fmla="*/ 211 h 3137"/>
                <a:gd name="T58" fmla="*/ 2171 w 2681"/>
                <a:gd name="T59" fmla="*/ 67 h 3137"/>
                <a:gd name="T60" fmla="*/ 2115 w 2681"/>
                <a:gd name="T61" fmla="*/ 239 h 3137"/>
                <a:gd name="T62" fmla="*/ 1849 w 2681"/>
                <a:gd name="T63" fmla="*/ 439 h 3137"/>
                <a:gd name="T64" fmla="*/ 1682 w 2681"/>
                <a:gd name="T65" fmla="*/ 556 h 3137"/>
                <a:gd name="T66" fmla="*/ 1571 w 2681"/>
                <a:gd name="T67" fmla="*/ 517 h 3137"/>
                <a:gd name="T68" fmla="*/ 1382 w 2681"/>
                <a:gd name="T69" fmla="*/ 478 h 3137"/>
                <a:gd name="T70" fmla="*/ 1227 w 2681"/>
                <a:gd name="T71" fmla="*/ 406 h 3137"/>
                <a:gd name="T72" fmla="*/ 1005 w 2681"/>
                <a:gd name="T73" fmla="*/ 322 h 3137"/>
                <a:gd name="T74" fmla="*/ 933 w 2681"/>
                <a:gd name="T75" fmla="*/ 500 h 3137"/>
                <a:gd name="T76" fmla="*/ 960 w 2681"/>
                <a:gd name="T77" fmla="*/ 589 h 3137"/>
                <a:gd name="T78" fmla="*/ 949 w 2681"/>
                <a:gd name="T79" fmla="*/ 722 h 3137"/>
                <a:gd name="T80" fmla="*/ 944 w 2681"/>
                <a:gd name="T81" fmla="*/ 855 h 3137"/>
                <a:gd name="T82" fmla="*/ 666 w 2681"/>
                <a:gd name="T83" fmla="*/ 850 h 3137"/>
                <a:gd name="T84" fmla="*/ 600 w 2681"/>
                <a:gd name="T85" fmla="*/ 916 h 3137"/>
                <a:gd name="T86" fmla="*/ 505 w 2681"/>
                <a:gd name="T87" fmla="*/ 1138 h 3137"/>
                <a:gd name="T88" fmla="*/ 472 w 2681"/>
                <a:gd name="T89" fmla="*/ 1310 h 3137"/>
                <a:gd name="T90" fmla="*/ 311 w 2681"/>
                <a:gd name="T91" fmla="*/ 1416 h 3137"/>
                <a:gd name="T92" fmla="*/ 183 w 2681"/>
                <a:gd name="T93" fmla="*/ 1449 h 3137"/>
                <a:gd name="T94" fmla="*/ 22 w 2681"/>
                <a:gd name="T95" fmla="*/ 1377 h 3137"/>
                <a:gd name="T96" fmla="*/ 61 w 2681"/>
                <a:gd name="T97" fmla="*/ 1621 h 3137"/>
                <a:gd name="T98" fmla="*/ 206 w 2681"/>
                <a:gd name="T99" fmla="*/ 1755 h 3137"/>
                <a:gd name="T100" fmla="*/ 294 w 2681"/>
                <a:gd name="T101" fmla="*/ 1988 h 3137"/>
                <a:gd name="T102" fmla="*/ 355 w 2681"/>
                <a:gd name="T103" fmla="*/ 2148 h 3137"/>
                <a:gd name="T104" fmla="*/ 461 w 2681"/>
                <a:gd name="T105" fmla="*/ 2397 h 3137"/>
                <a:gd name="T106" fmla="*/ 433 w 2681"/>
                <a:gd name="T107" fmla="*/ 2642 h 3137"/>
                <a:gd name="T108" fmla="*/ 333 w 2681"/>
                <a:gd name="T109" fmla="*/ 2830 h 3137"/>
                <a:gd name="T110" fmla="*/ 428 w 2681"/>
                <a:gd name="T111" fmla="*/ 2914 h 31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681" h="3137">
                  <a:moveTo>
                    <a:pt x="533" y="3014"/>
                  </a:moveTo>
                  <a:lnTo>
                    <a:pt x="533" y="3014"/>
                  </a:lnTo>
                  <a:cubicBezTo>
                    <a:pt x="561" y="3019"/>
                    <a:pt x="566" y="3030"/>
                    <a:pt x="594" y="3041"/>
                  </a:cubicBezTo>
                  <a:lnTo>
                    <a:pt x="600" y="3041"/>
                  </a:lnTo>
                  <a:cubicBezTo>
                    <a:pt x="605" y="3047"/>
                    <a:pt x="611" y="3047"/>
                    <a:pt x="616" y="3047"/>
                  </a:cubicBezTo>
                  <a:cubicBezTo>
                    <a:pt x="833" y="2986"/>
                    <a:pt x="833" y="2986"/>
                    <a:pt x="833" y="2986"/>
                  </a:cubicBezTo>
                  <a:cubicBezTo>
                    <a:pt x="833" y="2997"/>
                    <a:pt x="833" y="3002"/>
                    <a:pt x="833" y="3014"/>
                  </a:cubicBezTo>
                  <a:cubicBezTo>
                    <a:pt x="838" y="3019"/>
                    <a:pt x="844" y="3025"/>
                    <a:pt x="855" y="3025"/>
                  </a:cubicBezTo>
                  <a:cubicBezTo>
                    <a:pt x="877" y="3025"/>
                    <a:pt x="877" y="3025"/>
                    <a:pt x="877" y="3025"/>
                  </a:cubicBezTo>
                  <a:cubicBezTo>
                    <a:pt x="910" y="3025"/>
                    <a:pt x="910" y="3025"/>
                    <a:pt x="910" y="3025"/>
                  </a:cubicBezTo>
                  <a:cubicBezTo>
                    <a:pt x="916" y="3025"/>
                    <a:pt x="922" y="3030"/>
                    <a:pt x="927" y="3030"/>
                  </a:cubicBezTo>
                  <a:cubicBezTo>
                    <a:pt x="944" y="3036"/>
                    <a:pt x="949" y="3041"/>
                    <a:pt x="955" y="3058"/>
                  </a:cubicBezTo>
                  <a:cubicBezTo>
                    <a:pt x="955" y="3069"/>
                    <a:pt x="955" y="3075"/>
                    <a:pt x="960" y="3086"/>
                  </a:cubicBezTo>
                  <a:cubicBezTo>
                    <a:pt x="960" y="3091"/>
                    <a:pt x="966" y="3102"/>
                    <a:pt x="971" y="3102"/>
                  </a:cubicBezTo>
                  <a:cubicBezTo>
                    <a:pt x="983" y="3102"/>
                    <a:pt x="983" y="3091"/>
                    <a:pt x="994" y="3091"/>
                  </a:cubicBezTo>
                  <a:cubicBezTo>
                    <a:pt x="1005" y="3086"/>
                    <a:pt x="1010" y="3091"/>
                    <a:pt x="1021" y="3091"/>
                  </a:cubicBezTo>
                  <a:cubicBezTo>
                    <a:pt x="1033" y="3091"/>
                    <a:pt x="1033" y="3086"/>
                    <a:pt x="1038" y="3080"/>
                  </a:cubicBezTo>
                  <a:cubicBezTo>
                    <a:pt x="1044" y="3075"/>
                    <a:pt x="1044" y="3075"/>
                    <a:pt x="1049" y="3075"/>
                  </a:cubicBezTo>
                  <a:cubicBezTo>
                    <a:pt x="1055" y="3080"/>
                    <a:pt x="1060" y="3086"/>
                    <a:pt x="1060" y="3097"/>
                  </a:cubicBezTo>
                  <a:cubicBezTo>
                    <a:pt x="1066" y="3102"/>
                    <a:pt x="1071" y="3108"/>
                    <a:pt x="1077" y="3108"/>
                  </a:cubicBezTo>
                  <a:cubicBezTo>
                    <a:pt x="1082" y="3113"/>
                    <a:pt x="1088" y="3119"/>
                    <a:pt x="1099" y="3119"/>
                  </a:cubicBezTo>
                  <a:cubicBezTo>
                    <a:pt x="1110" y="3119"/>
                    <a:pt x="1116" y="3113"/>
                    <a:pt x="1121" y="3113"/>
                  </a:cubicBezTo>
                  <a:cubicBezTo>
                    <a:pt x="1132" y="3113"/>
                    <a:pt x="1138" y="3119"/>
                    <a:pt x="1149" y="3125"/>
                  </a:cubicBezTo>
                  <a:cubicBezTo>
                    <a:pt x="1155" y="3125"/>
                    <a:pt x="1171" y="3136"/>
                    <a:pt x="1171" y="3136"/>
                  </a:cubicBezTo>
                  <a:lnTo>
                    <a:pt x="1171" y="3136"/>
                  </a:lnTo>
                  <a:cubicBezTo>
                    <a:pt x="1166" y="3119"/>
                    <a:pt x="1160" y="3108"/>
                    <a:pt x="1160" y="3091"/>
                  </a:cubicBezTo>
                  <a:cubicBezTo>
                    <a:pt x="1160" y="3075"/>
                    <a:pt x="1171" y="3069"/>
                    <a:pt x="1171" y="3058"/>
                  </a:cubicBezTo>
                  <a:cubicBezTo>
                    <a:pt x="1183" y="3036"/>
                    <a:pt x="1177" y="3019"/>
                    <a:pt x="1171" y="2997"/>
                  </a:cubicBezTo>
                  <a:cubicBezTo>
                    <a:pt x="1171" y="2969"/>
                    <a:pt x="1171" y="2953"/>
                    <a:pt x="1183" y="2925"/>
                  </a:cubicBezTo>
                  <a:cubicBezTo>
                    <a:pt x="1188" y="2886"/>
                    <a:pt x="1199" y="2864"/>
                    <a:pt x="1210" y="2830"/>
                  </a:cubicBezTo>
                  <a:cubicBezTo>
                    <a:pt x="1216" y="2808"/>
                    <a:pt x="1221" y="2792"/>
                    <a:pt x="1232" y="2769"/>
                  </a:cubicBezTo>
                  <a:cubicBezTo>
                    <a:pt x="1243" y="2753"/>
                    <a:pt x="1255" y="2742"/>
                    <a:pt x="1266" y="2725"/>
                  </a:cubicBezTo>
                  <a:cubicBezTo>
                    <a:pt x="1277" y="2703"/>
                    <a:pt x="1288" y="2692"/>
                    <a:pt x="1305" y="2675"/>
                  </a:cubicBezTo>
                  <a:cubicBezTo>
                    <a:pt x="1310" y="2669"/>
                    <a:pt x="1316" y="2664"/>
                    <a:pt x="1321" y="2658"/>
                  </a:cubicBezTo>
                  <a:cubicBezTo>
                    <a:pt x="1332" y="2647"/>
                    <a:pt x="1338" y="2636"/>
                    <a:pt x="1349" y="2619"/>
                  </a:cubicBezTo>
                  <a:cubicBezTo>
                    <a:pt x="1377" y="2597"/>
                    <a:pt x="1393" y="2581"/>
                    <a:pt x="1416" y="2553"/>
                  </a:cubicBezTo>
                  <a:cubicBezTo>
                    <a:pt x="1427" y="2536"/>
                    <a:pt x="1438" y="2531"/>
                    <a:pt x="1443" y="2514"/>
                  </a:cubicBezTo>
                  <a:cubicBezTo>
                    <a:pt x="1454" y="2503"/>
                    <a:pt x="1460" y="2481"/>
                    <a:pt x="1471" y="2481"/>
                  </a:cubicBezTo>
                  <a:cubicBezTo>
                    <a:pt x="1493" y="2481"/>
                    <a:pt x="1504" y="2492"/>
                    <a:pt x="1521" y="2492"/>
                  </a:cubicBezTo>
                  <a:cubicBezTo>
                    <a:pt x="1532" y="2492"/>
                    <a:pt x="1538" y="2486"/>
                    <a:pt x="1549" y="2486"/>
                  </a:cubicBezTo>
                  <a:cubicBezTo>
                    <a:pt x="1577" y="2481"/>
                    <a:pt x="1593" y="2475"/>
                    <a:pt x="1621" y="2475"/>
                  </a:cubicBezTo>
                  <a:cubicBezTo>
                    <a:pt x="1677" y="2475"/>
                    <a:pt x="1704" y="2486"/>
                    <a:pt x="1760" y="2486"/>
                  </a:cubicBezTo>
                  <a:cubicBezTo>
                    <a:pt x="1782" y="2486"/>
                    <a:pt x="1793" y="2481"/>
                    <a:pt x="1815" y="2475"/>
                  </a:cubicBezTo>
                  <a:cubicBezTo>
                    <a:pt x="1837" y="2475"/>
                    <a:pt x="1843" y="2475"/>
                    <a:pt x="1865" y="2470"/>
                  </a:cubicBezTo>
                  <a:cubicBezTo>
                    <a:pt x="1910" y="2459"/>
                    <a:pt x="1937" y="2447"/>
                    <a:pt x="1982" y="2447"/>
                  </a:cubicBezTo>
                  <a:cubicBezTo>
                    <a:pt x="1998" y="2447"/>
                    <a:pt x="2004" y="2453"/>
                    <a:pt x="2015" y="2453"/>
                  </a:cubicBezTo>
                  <a:cubicBezTo>
                    <a:pt x="2032" y="2453"/>
                    <a:pt x="2037" y="2447"/>
                    <a:pt x="2048" y="2442"/>
                  </a:cubicBezTo>
                  <a:cubicBezTo>
                    <a:pt x="2071" y="2436"/>
                    <a:pt x="2082" y="2425"/>
                    <a:pt x="2104" y="2414"/>
                  </a:cubicBezTo>
                  <a:cubicBezTo>
                    <a:pt x="2126" y="2408"/>
                    <a:pt x="2137" y="2403"/>
                    <a:pt x="2159" y="2392"/>
                  </a:cubicBezTo>
                  <a:cubicBezTo>
                    <a:pt x="2182" y="2375"/>
                    <a:pt x="2193" y="2364"/>
                    <a:pt x="2215" y="2353"/>
                  </a:cubicBezTo>
                  <a:cubicBezTo>
                    <a:pt x="2248" y="2336"/>
                    <a:pt x="2270" y="2331"/>
                    <a:pt x="2298" y="2303"/>
                  </a:cubicBezTo>
                  <a:cubicBezTo>
                    <a:pt x="2315" y="2297"/>
                    <a:pt x="2326" y="2292"/>
                    <a:pt x="2343" y="2286"/>
                  </a:cubicBezTo>
                  <a:cubicBezTo>
                    <a:pt x="2354" y="2281"/>
                    <a:pt x="2359" y="2270"/>
                    <a:pt x="2370" y="2264"/>
                  </a:cubicBezTo>
                  <a:cubicBezTo>
                    <a:pt x="2393" y="2253"/>
                    <a:pt x="2409" y="2248"/>
                    <a:pt x="2431" y="2237"/>
                  </a:cubicBezTo>
                  <a:cubicBezTo>
                    <a:pt x="2442" y="2231"/>
                    <a:pt x="2453" y="2231"/>
                    <a:pt x="2464" y="2225"/>
                  </a:cubicBezTo>
                  <a:cubicBezTo>
                    <a:pt x="2480" y="2214"/>
                    <a:pt x="2492" y="2209"/>
                    <a:pt x="2508" y="2198"/>
                  </a:cubicBezTo>
                  <a:cubicBezTo>
                    <a:pt x="2552" y="2175"/>
                    <a:pt x="2575" y="2159"/>
                    <a:pt x="2619" y="2137"/>
                  </a:cubicBezTo>
                  <a:cubicBezTo>
                    <a:pt x="2636" y="2131"/>
                    <a:pt x="2647" y="2125"/>
                    <a:pt x="2664" y="2114"/>
                  </a:cubicBezTo>
                  <a:cubicBezTo>
                    <a:pt x="2669" y="2114"/>
                    <a:pt x="2675" y="2114"/>
                    <a:pt x="2680" y="2109"/>
                  </a:cubicBezTo>
                  <a:lnTo>
                    <a:pt x="2680" y="2109"/>
                  </a:lnTo>
                  <a:cubicBezTo>
                    <a:pt x="2664" y="2092"/>
                    <a:pt x="2647" y="2087"/>
                    <a:pt x="2636" y="2065"/>
                  </a:cubicBezTo>
                  <a:cubicBezTo>
                    <a:pt x="2614" y="2038"/>
                    <a:pt x="2603" y="2010"/>
                    <a:pt x="2586" y="1977"/>
                  </a:cubicBezTo>
                  <a:cubicBezTo>
                    <a:pt x="2569" y="1927"/>
                    <a:pt x="2541" y="1904"/>
                    <a:pt x="2525" y="1854"/>
                  </a:cubicBezTo>
                  <a:cubicBezTo>
                    <a:pt x="2525" y="1849"/>
                    <a:pt x="2514" y="1843"/>
                    <a:pt x="2514" y="1832"/>
                  </a:cubicBezTo>
                  <a:cubicBezTo>
                    <a:pt x="2514" y="1732"/>
                    <a:pt x="2514" y="1732"/>
                    <a:pt x="2514" y="1732"/>
                  </a:cubicBezTo>
                  <a:cubicBezTo>
                    <a:pt x="2514" y="1727"/>
                    <a:pt x="2508" y="1727"/>
                    <a:pt x="2508" y="1721"/>
                  </a:cubicBezTo>
                  <a:cubicBezTo>
                    <a:pt x="2503" y="1693"/>
                    <a:pt x="2503" y="1671"/>
                    <a:pt x="2492" y="1644"/>
                  </a:cubicBezTo>
                  <a:cubicBezTo>
                    <a:pt x="2480" y="1621"/>
                    <a:pt x="2469" y="1610"/>
                    <a:pt x="2464" y="1594"/>
                  </a:cubicBezTo>
                  <a:cubicBezTo>
                    <a:pt x="2458" y="1566"/>
                    <a:pt x="2458" y="1549"/>
                    <a:pt x="2453" y="1527"/>
                  </a:cubicBezTo>
                  <a:cubicBezTo>
                    <a:pt x="2448" y="1494"/>
                    <a:pt x="2437" y="1477"/>
                    <a:pt x="2437" y="1449"/>
                  </a:cubicBezTo>
                  <a:cubicBezTo>
                    <a:pt x="2437" y="1405"/>
                    <a:pt x="2458" y="1388"/>
                    <a:pt x="2458" y="1349"/>
                  </a:cubicBezTo>
                  <a:cubicBezTo>
                    <a:pt x="2458" y="1310"/>
                    <a:pt x="2453" y="1294"/>
                    <a:pt x="2442" y="1261"/>
                  </a:cubicBezTo>
                  <a:cubicBezTo>
                    <a:pt x="2437" y="1244"/>
                    <a:pt x="2426" y="1238"/>
                    <a:pt x="2426" y="1222"/>
                  </a:cubicBezTo>
                  <a:cubicBezTo>
                    <a:pt x="2426" y="1099"/>
                    <a:pt x="2426" y="1099"/>
                    <a:pt x="2426" y="1099"/>
                  </a:cubicBezTo>
                  <a:cubicBezTo>
                    <a:pt x="2426" y="1044"/>
                    <a:pt x="2426" y="1005"/>
                    <a:pt x="2398" y="961"/>
                  </a:cubicBezTo>
                  <a:cubicBezTo>
                    <a:pt x="2393" y="950"/>
                    <a:pt x="2382" y="950"/>
                    <a:pt x="2370" y="939"/>
                  </a:cubicBezTo>
                  <a:cubicBezTo>
                    <a:pt x="2343" y="905"/>
                    <a:pt x="2337" y="883"/>
                    <a:pt x="2315" y="844"/>
                  </a:cubicBezTo>
                  <a:cubicBezTo>
                    <a:pt x="2293" y="817"/>
                    <a:pt x="2282" y="794"/>
                    <a:pt x="2276" y="755"/>
                  </a:cubicBezTo>
                  <a:cubicBezTo>
                    <a:pt x="2276" y="750"/>
                    <a:pt x="2270" y="750"/>
                    <a:pt x="2270" y="744"/>
                  </a:cubicBezTo>
                  <a:cubicBezTo>
                    <a:pt x="2270" y="556"/>
                    <a:pt x="2270" y="556"/>
                    <a:pt x="2270" y="556"/>
                  </a:cubicBezTo>
                  <a:cubicBezTo>
                    <a:pt x="2270" y="544"/>
                    <a:pt x="2276" y="539"/>
                    <a:pt x="2276" y="533"/>
                  </a:cubicBezTo>
                  <a:cubicBezTo>
                    <a:pt x="2276" y="494"/>
                    <a:pt x="2276" y="472"/>
                    <a:pt x="2282" y="439"/>
                  </a:cubicBezTo>
                  <a:cubicBezTo>
                    <a:pt x="2287" y="411"/>
                    <a:pt x="2298" y="395"/>
                    <a:pt x="2320" y="372"/>
                  </a:cubicBezTo>
                  <a:cubicBezTo>
                    <a:pt x="2337" y="356"/>
                    <a:pt x="2354" y="356"/>
                    <a:pt x="2354" y="334"/>
                  </a:cubicBezTo>
                  <a:cubicBezTo>
                    <a:pt x="2354" y="306"/>
                    <a:pt x="2348" y="289"/>
                    <a:pt x="2343" y="267"/>
                  </a:cubicBezTo>
                  <a:lnTo>
                    <a:pt x="2343" y="267"/>
                  </a:lnTo>
                  <a:cubicBezTo>
                    <a:pt x="2320" y="239"/>
                    <a:pt x="2309" y="228"/>
                    <a:pt x="2282" y="211"/>
                  </a:cubicBezTo>
                  <a:cubicBezTo>
                    <a:pt x="2254" y="195"/>
                    <a:pt x="2226" y="184"/>
                    <a:pt x="2220" y="150"/>
                  </a:cubicBezTo>
                  <a:cubicBezTo>
                    <a:pt x="2209" y="89"/>
                    <a:pt x="2209" y="56"/>
                    <a:pt x="2187" y="0"/>
                  </a:cubicBezTo>
                  <a:cubicBezTo>
                    <a:pt x="2176" y="23"/>
                    <a:pt x="2176" y="39"/>
                    <a:pt x="2171" y="67"/>
                  </a:cubicBezTo>
                  <a:cubicBezTo>
                    <a:pt x="2159" y="106"/>
                    <a:pt x="2154" y="128"/>
                    <a:pt x="2148" y="173"/>
                  </a:cubicBezTo>
                  <a:cubicBezTo>
                    <a:pt x="2143" y="189"/>
                    <a:pt x="2143" y="195"/>
                    <a:pt x="2137" y="211"/>
                  </a:cubicBezTo>
                  <a:cubicBezTo>
                    <a:pt x="2132" y="228"/>
                    <a:pt x="2126" y="228"/>
                    <a:pt x="2115" y="239"/>
                  </a:cubicBezTo>
                  <a:cubicBezTo>
                    <a:pt x="2087" y="278"/>
                    <a:pt x="2059" y="295"/>
                    <a:pt x="2015" y="317"/>
                  </a:cubicBezTo>
                  <a:cubicBezTo>
                    <a:pt x="1971" y="345"/>
                    <a:pt x="1937" y="356"/>
                    <a:pt x="1899" y="395"/>
                  </a:cubicBezTo>
                  <a:cubicBezTo>
                    <a:pt x="1876" y="411"/>
                    <a:pt x="1871" y="422"/>
                    <a:pt x="1849" y="439"/>
                  </a:cubicBezTo>
                  <a:cubicBezTo>
                    <a:pt x="1821" y="461"/>
                    <a:pt x="1799" y="472"/>
                    <a:pt x="1771" y="483"/>
                  </a:cubicBezTo>
                  <a:cubicBezTo>
                    <a:pt x="1743" y="500"/>
                    <a:pt x="1721" y="511"/>
                    <a:pt x="1704" y="533"/>
                  </a:cubicBezTo>
                  <a:cubicBezTo>
                    <a:pt x="1693" y="539"/>
                    <a:pt x="1693" y="556"/>
                    <a:pt x="1682" y="556"/>
                  </a:cubicBezTo>
                  <a:cubicBezTo>
                    <a:pt x="1665" y="561"/>
                    <a:pt x="1660" y="550"/>
                    <a:pt x="1649" y="550"/>
                  </a:cubicBezTo>
                  <a:cubicBezTo>
                    <a:pt x="1632" y="539"/>
                    <a:pt x="1621" y="533"/>
                    <a:pt x="1610" y="528"/>
                  </a:cubicBezTo>
                  <a:cubicBezTo>
                    <a:pt x="1593" y="522"/>
                    <a:pt x="1582" y="522"/>
                    <a:pt x="1571" y="517"/>
                  </a:cubicBezTo>
                  <a:cubicBezTo>
                    <a:pt x="1549" y="517"/>
                    <a:pt x="1538" y="511"/>
                    <a:pt x="1516" y="511"/>
                  </a:cubicBezTo>
                  <a:cubicBezTo>
                    <a:pt x="1482" y="505"/>
                    <a:pt x="1460" y="505"/>
                    <a:pt x="1427" y="494"/>
                  </a:cubicBezTo>
                  <a:cubicBezTo>
                    <a:pt x="1410" y="489"/>
                    <a:pt x="1399" y="483"/>
                    <a:pt x="1382" y="478"/>
                  </a:cubicBezTo>
                  <a:cubicBezTo>
                    <a:pt x="1371" y="472"/>
                    <a:pt x="1360" y="472"/>
                    <a:pt x="1343" y="461"/>
                  </a:cubicBezTo>
                  <a:cubicBezTo>
                    <a:pt x="1321" y="445"/>
                    <a:pt x="1310" y="428"/>
                    <a:pt x="1282" y="417"/>
                  </a:cubicBezTo>
                  <a:cubicBezTo>
                    <a:pt x="1260" y="411"/>
                    <a:pt x="1249" y="411"/>
                    <a:pt x="1227" y="406"/>
                  </a:cubicBezTo>
                  <a:cubicBezTo>
                    <a:pt x="1194" y="400"/>
                    <a:pt x="1183" y="389"/>
                    <a:pt x="1149" y="383"/>
                  </a:cubicBezTo>
                  <a:cubicBezTo>
                    <a:pt x="1132" y="383"/>
                    <a:pt x="1121" y="383"/>
                    <a:pt x="1110" y="378"/>
                  </a:cubicBezTo>
                  <a:cubicBezTo>
                    <a:pt x="1066" y="361"/>
                    <a:pt x="1044" y="345"/>
                    <a:pt x="1005" y="322"/>
                  </a:cubicBezTo>
                  <a:cubicBezTo>
                    <a:pt x="983" y="372"/>
                    <a:pt x="977" y="400"/>
                    <a:pt x="960" y="445"/>
                  </a:cubicBezTo>
                  <a:cubicBezTo>
                    <a:pt x="955" y="461"/>
                    <a:pt x="949" y="472"/>
                    <a:pt x="944" y="483"/>
                  </a:cubicBezTo>
                  <a:cubicBezTo>
                    <a:pt x="938" y="489"/>
                    <a:pt x="933" y="494"/>
                    <a:pt x="933" y="500"/>
                  </a:cubicBezTo>
                  <a:cubicBezTo>
                    <a:pt x="933" y="511"/>
                    <a:pt x="944" y="511"/>
                    <a:pt x="949" y="517"/>
                  </a:cubicBezTo>
                  <a:cubicBezTo>
                    <a:pt x="966" y="528"/>
                    <a:pt x="977" y="533"/>
                    <a:pt x="994" y="533"/>
                  </a:cubicBezTo>
                  <a:cubicBezTo>
                    <a:pt x="977" y="556"/>
                    <a:pt x="971" y="567"/>
                    <a:pt x="960" y="589"/>
                  </a:cubicBezTo>
                  <a:cubicBezTo>
                    <a:pt x="966" y="617"/>
                    <a:pt x="971" y="644"/>
                    <a:pt x="977" y="672"/>
                  </a:cubicBezTo>
                  <a:cubicBezTo>
                    <a:pt x="977" y="683"/>
                    <a:pt x="988" y="689"/>
                    <a:pt x="988" y="700"/>
                  </a:cubicBezTo>
                  <a:cubicBezTo>
                    <a:pt x="988" y="717"/>
                    <a:pt x="960" y="711"/>
                    <a:pt x="949" y="722"/>
                  </a:cubicBezTo>
                  <a:cubicBezTo>
                    <a:pt x="944" y="733"/>
                    <a:pt x="949" y="744"/>
                    <a:pt x="949" y="755"/>
                  </a:cubicBezTo>
                  <a:cubicBezTo>
                    <a:pt x="949" y="828"/>
                    <a:pt x="949" y="828"/>
                    <a:pt x="949" y="828"/>
                  </a:cubicBezTo>
                  <a:cubicBezTo>
                    <a:pt x="949" y="839"/>
                    <a:pt x="949" y="844"/>
                    <a:pt x="944" y="855"/>
                  </a:cubicBezTo>
                  <a:cubicBezTo>
                    <a:pt x="838" y="855"/>
                    <a:pt x="838" y="855"/>
                    <a:pt x="838" y="855"/>
                  </a:cubicBezTo>
                  <a:cubicBezTo>
                    <a:pt x="794" y="855"/>
                    <a:pt x="766" y="861"/>
                    <a:pt x="716" y="861"/>
                  </a:cubicBezTo>
                  <a:cubicBezTo>
                    <a:pt x="700" y="861"/>
                    <a:pt x="688" y="855"/>
                    <a:pt x="666" y="850"/>
                  </a:cubicBezTo>
                  <a:cubicBezTo>
                    <a:pt x="661" y="850"/>
                    <a:pt x="661" y="844"/>
                    <a:pt x="655" y="844"/>
                  </a:cubicBezTo>
                  <a:cubicBezTo>
                    <a:pt x="638" y="844"/>
                    <a:pt x="633" y="866"/>
                    <a:pt x="627" y="877"/>
                  </a:cubicBezTo>
                  <a:cubicBezTo>
                    <a:pt x="616" y="894"/>
                    <a:pt x="611" y="905"/>
                    <a:pt x="600" y="916"/>
                  </a:cubicBezTo>
                  <a:cubicBezTo>
                    <a:pt x="577" y="944"/>
                    <a:pt x="544" y="939"/>
                    <a:pt x="527" y="966"/>
                  </a:cubicBezTo>
                  <a:cubicBezTo>
                    <a:pt x="516" y="988"/>
                    <a:pt x="522" y="1011"/>
                    <a:pt x="516" y="1033"/>
                  </a:cubicBezTo>
                  <a:cubicBezTo>
                    <a:pt x="516" y="1072"/>
                    <a:pt x="511" y="1099"/>
                    <a:pt x="505" y="1138"/>
                  </a:cubicBezTo>
                  <a:cubicBezTo>
                    <a:pt x="505" y="1177"/>
                    <a:pt x="500" y="1199"/>
                    <a:pt x="494" y="1233"/>
                  </a:cubicBezTo>
                  <a:cubicBezTo>
                    <a:pt x="494" y="1249"/>
                    <a:pt x="500" y="1261"/>
                    <a:pt x="494" y="1272"/>
                  </a:cubicBezTo>
                  <a:cubicBezTo>
                    <a:pt x="488" y="1288"/>
                    <a:pt x="477" y="1299"/>
                    <a:pt x="472" y="1310"/>
                  </a:cubicBezTo>
                  <a:cubicBezTo>
                    <a:pt x="450" y="1344"/>
                    <a:pt x="439" y="1366"/>
                    <a:pt x="411" y="1388"/>
                  </a:cubicBezTo>
                  <a:cubicBezTo>
                    <a:pt x="400" y="1394"/>
                    <a:pt x="394" y="1394"/>
                    <a:pt x="383" y="1399"/>
                  </a:cubicBezTo>
                  <a:cubicBezTo>
                    <a:pt x="361" y="1405"/>
                    <a:pt x="333" y="1416"/>
                    <a:pt x="311" y="1416"/>
                  </a:cubicBezTo>
                  <a:lnTo>
                    <a:pt x="311" y="1416"/>
                  </a:lnTo>
                  <a:cubicBezTo>
                    <a:pt x="283" y="1438"/>
                    <a:pt x="272" y="1455"/>
                    <a:pt x="244" y="1455"/>
                  </a:cubicBezTo>
                  <a:cubicBezTo>
                    <a:pt x="222" y="1455"/>
                    <a:pt x="206" y="1449"/>
                    <a:pt x="183" y="1449"/>
                  </a:cubicBezTo>
                  <a:cubicBezTo>
                    <a:pt x="150" y="1449"/>
                    <a:pt x="139" y="1449"/>
                    <a:pt x="106" y="1449"/>
                  </a:cubicBezTo>
                  <a:cubicBezTo>
                    <a:pt x="78" y="1449"/>
                    <a:pt x="72" y="1427"/>
                    <a:pt x="56" y="1405"/>
                  </a:cubicBezTo>
                  <a:cubicBezTo>
                    <a:pt x="44" y="1394"/>
                    <a:pt x="33" y="1388"/>
                    <a:pt x="22" y="1377"/>
                  </a:cubicBezTo>
                  <a:cubicBezTo>
                    <a:pt x="0" y="1422"/>
                    <a:pt x="0" y="1455"/>
                    <a:pt x="0" y="1510"/>
                  </a:cubicBezTo>
                  <a:cubicBezTo>
                    <a:pt x="0" y="1533"/>
                    <a:pt x="17" y="1549"/>
                    <a:pt x="28" y="1566"/>
                  </a:cubicBezTo>
                  <a:cubicBezTo>
                    <a:pt x="39" y="1588"/>
                    <a:pt x="50" y="1599"/>
                    <a:pt x="61" y="1621"/>
                  </a:cubicBezTo>
                  <a:cubicBezTo>
                    <a:pt x="67" y="1627"/>
                    <a:pt x="61" y="1632"/>
                    <a:pt x="67" y="1632"/>
                  </a:cubicBezTo>
                  <a:cubicBezTo>
                    <a:pt x="94" y="1677"/>
                    <a:pt x="144" y="1666"/>
                    <a:pt x="183" y="1710"/>
                  </a:cubicBezTo>
                  <a:cubicBezTo>
                    <a:pt x="194" y="1721"/>
                    <a:pt x="194" y="1738"/>
                    <a:pt x="206" y="1755"/>
                  </a:cubicBezTo>
                  <a:cubicBezTo>
                    <a:pt x="233" y="1799"/>
                    <a:pt x="250" y="1821"/>
                    <a:pt x="266" y="1871"/>
                  </a:cubicBezTo>
                  <a:cubicBezTo>
                    <a:pt x="278" y="1899"/>
                    <a:pt x="266" y="1921"/>
                    <a:pt x="278" y="1949"/>
                  </a:cubicBezTo>
                  <a:cubicBezTo>
                    <a:pt x="283" y="1965"/>
                    <a:pt x="289" y="1971"/>
                    <a:pt x="294" y="1988"/>
                  </a:cubicBezTo>
                  <a:cubicBezTo>
                    <a:pt x="294" y="1999"/>
                    <a:pt x="289" y="2004"/>
                    <a:pt x="294" y="2015"/>
                  </a:cubicBezTo>
                  <a:cubicBezTo>
                    <a:pt x="305" y="2032"/>
                    <a:pt x="317" y="2038"/>
                    <a:pt x="328" y="2049"/>
                  </a:cubicBezTo>
                  <a:cubicBezTo>
                    <a:pt x="350" y="2081"/>
                    <a:pt x="350" y="2109"/>
                    <a:pt x="355" y="2148"/>
                  </a:cubicBezTo>
                  <a:cubicBezTo>
                    <a:pt x="355" y="2159"/>
                    <a:pt x="361" y="2170"/>
                    <a:pt x="366" y="2186"/>
                  </a:cubicBezTo>
                  <a:cubicBezTo>
                    <a:pt x="372" y="2214"/>
                    <a:pt x="372" y="2237"/>
                    <a:pt x="389" y="2264"/>
                  </a:cubicBezTo>
                  <a:cubicBezTo>
                    <a:pt x="428" y="2309"/>
                    <a:pt x="461" y="2336"/>
                    <a:pt x="461" y="2397"/>
                  </a:cubicBezTo>
                  <a:cubicBezTo>
                    <a:pt x="461" y="2447"/>
                    <a:pt x="450" y="2475"/>
                    <a:pt x="439" y="2519"/>
                  </a:cubicBezTo>
                  <a:cubicBezTo>
                    <a:pt x="439" y="2536"/>
                    <a:pt x="433" y="2547"/>
                    <a:pt x="428" y="2564"/>
                  </a:cubicBezTo>
                  <a:cubicBezTo>
                    <a:pt x="428" y="2592"/>
                    <a:pt x="439" y="2608"/>
                    <a:pt x="433" y="2642"/>
                  </a:cubicBezTo>
                  <a:cubicBezTo>
                    <a:pt x="428" y="2675"/>
                    <a:pt x="411" y="2692"/>
                    <a:pt x="394" y="2719"/>
                  </a:cubicBezTo>
                  <a:cubicBezTo>
                    <a:pt x="377" y="2747"/>
                    <a:pt x="372" y="2769"/>
                    <a:pt x="361" y="2797"/>
                  </a:cubicBezTo>
                  <a:cubicBezTo>
                    <a:pt x="355" y="2814"/>
                    <a:pt x="344" y="2819"/>
                    <a:pt x="333" y="2830"/>
                  </a:cubicBezTo>
                  <a:cubicBezTo>
                    <a:pt x="328" y="2836"/>
                    <a:pt x="333" y="2842"/>
                    <a:pt x="328" y="2842"/>
                  </a:cubicBezTo>
                  <a:cubicBezTo>
                    <a:pt x="350" y="2858"/>
                    <a:pt x="355" y="2875"/>
                    <a:pt x="372" y="2891"/>
                  </a:cubicBezTo>
                  <a:cubicBezTo>
                    <a:pt x="394" y="2903"/>
                    <a:pt x="405" y="2908"/>
                    <a:pt x="428" y="2914"/>
                  </a:cubicBezTo>
                  <a:cubicBezTo>
                    <a:pt x="450" y="2925"/>
                    <a:pt x="455" y="2941"/>
                    <a:pt x="472" y="2964"/>
                  </a:cubicBezTo>
                  <a:cubicBezTo>
                    <a:pt x="494" y="2986"/>
                    <a:pt x="511" y="2991"/>
                    <a:pt x="533" y="30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2" name="Freeform 6"/>
            <p:cNvSpPr>
              <a:spLocks noChangeArrowheads="1"/>
            </p:cNvSpPr>
            <p:nvPr/>
          </p:nvSpPr>
          <p:spPr bwMode="auto">
            <a:xfrm>
              <a:off x="10973034" y="6082253"/>
              <a:ext cx="658770" cy="762000"/>
            </a:xfrm>
            <a:custGeom>
              <a:avLst/>
              <a:gdLst>
                <a:gd name="T0" fmla="*/ 905 w 1828"/>
                <a:gd name="T1" fmla="*/ 61 h 2116"/>
                <a:gd name="T2" fmla="*/ 1144 w 1828"/>
                <a:gd name="T3" fmla="*/ 6 h 2116"/>
                <a:gd name="T4" fmla="*/ 1188 w 1828"/>
                <a:gd name="T5" fmla="*/ 45 h 2116"/>
                <a:gd name="T6" fmla="*/ 1266 w 1828"/>
                <a:gd name="T7" fmla="*/ 78 h 2116"/>
                <a:gd name="T8" fmla="*/ 1305 w 1828"/>
                <a:gd name="T9" fmla="*/ 111 h 2116"/>
                <a:gd name="T10" fmla="*/ 1360 w 1828"/>
                <a:gd name="T11" fmla="*/ 95 h 2116"/>
                <a:gd name="T12" fmla="*/ 1410 w 1828"/>
                <a:gd name="T13" fmla="*/ 139 h 2116"/>
                <a:gd name="T14" fmla="*/ 1482 w 1828"/>
                <a:gd name="T15" fmla="*/ 156 h 2116"/>
                <a:gd name="T16" fmla="*/ 1471 w 1828"/>
                <a:gd name="T17" fmla="*/ 217 h 2116"/>
                <a:gd name="T18" fmla="*/ 1494 w 1828"/>
                <a:gd name="T19" fmla="*/ 333 h 2116"/>
                <a:gd name="T20" fmla="*/ 1499 w 1828"/>
                <a:gd name="T21" fmla="*/ 428 h 2116"/>
                <a:gd name="T22" fmla="*/ 1571 w 1828"/>
                <a:gd name="T23" fmla="*/ 472 h 2116"/>
                <a:gd name="T24" fmla="*/ 1665 w 1828"/>
                <a:gd name="T25" fmla="*/ 478 h 2116"/>
                <a:gd name="T26" fmla="*/ 1810 w 1828"/>
                <a:gd name="T27" fmla="*/ 522 h 2116"/>
                <a:gd name="T28" fmla="*/ 1793 w 1828"/>
                <a:gd name="T29" fmla="*/ 594 h 2116"/>
                <a:gd name="T30" fmla="*/ 1693 w 1828"/>
                <a:gd name="T31" fmla="*/ 711 h 2116"/>
                <a:gd name="T32" fmla="*/ 1432 w 1828"/>
                <a:gd name="T33" fmla="*/ 761 h 2116"/>
                <a:gd name="T34" fmla="*/ 1327 w 1828"/>
                <a:gd name="T35" fmla="*/ 972 h 2116"/>
                <a:gd name="T36" fmla="*/ 1160 w 1828"/>
                <a:gd name="T37" fmla="*/ 1110 h 2116"/>
                <a:gd name="T38" fmla="*/ 1249 w 1828"/>
                <a:gd name="T39" fmla="*/ 1388 h 2116"/>
                <a:gd name="T40" fmla="*/ 1099 w 1828"/>
                <a:gd name="T41" fmla="*/ 1649 h 2116"/>
                <a:gd name="T42" fmla="*/ 1055 w 1828"/>
                <a:gd name="T43" fmla="*/ 1743 h 2116"/>
                <a:gd name="T44" fmla="*/ 999 w 1828"/>
                <a:gd name="T45" fmla="*/ 1893 h 2116"/>
                <a:gd name="T46" fmla="*/ 827 w 1828"/>
                <a:gd name="T47" fmla="*/ 2065 h 2116"/>
                <a:gd name="T48" fmla="*/ 711 w 1828"/>
                <a:gd name="T49" fmla="*/ 2076 h 2116"/>
                <a:gd name="T50" fmla="*/ 461 w 1828"/>
                <a:gd name="T51" fmla="*/ 1965 h 2116"/>
                <a:gd name="T52" fmla="*/ 344 w 1828"/>
                <a:gd name="T53" fmla="*/ 1760 h 2116"/>
                <a:gd name="T54" fmla="*/ 200 w 1828"/>
                <a:gd name="T55" fmla="*/ 1543 h 2116"/>
                <a:gd name="T56" fmla="*/ 161 w 1828"/>
                <a:gd name="T57" fmla="*/ 1371 h 2116"/>
                <a:gd name="T58" fmla="*/ 111 w 1828"/>
                <a:gd name="T59" fmla="*/ 1283 h 2116"/>
                <a:gd name="T60" fmla="*/ 11 w 1828"/>
                <a:gd name="T61" fmla="*/ 1316 h 2116"/>
                <a:gd name="T62" fmla="*/ 28 w 1828"/>
                <a:gd name="T63" fmla="*/ 1144 h 2116"/>
                <a:gd name="T64" fmla="*/ 28 w 1828"/>
                <a:gd name="T65" fmla="*/ 1049 h 2116"/>
                <a:gd name="T66" fmla="*/ 28 w 1828"/>
                <a:gd name="T67" fmla="*/ 866 h 2116"/>
                <a:gd name="T68" fmla="*/ 95 w 1828"/>
                <a:gd name="T69" fmla="*/ 789 h 2116"/>
                <a:gd name="T70" fmla="*/ 194 w 1828"/>
                <a:gd name="T71" fmla="*/ 705 h 2116"/>
                <a:gd name="T72" fmla="*/ 261 w 1828"/>
                <a:gd name="T73" fmla="*/ 605 h 2116"/>
                <a:gd name="T74" fmla="*/ 305 w 1828"/>
                <a:gd name="T75" fmla="*/ 489 h 2116"/>
                <a:gd name="T76" fmla="*/ 244 w 1828"/>
                <a:gd name="T77" fmla="*/ 333 h 2116"/>
                <a:gd name="T78" fmla="*/ 322 w 1828"/>
                <a:gd name="T79" fmla="*/ 250 h 2116"/>
                <a:gd name="T80" fmla="*/ 517 w 1828"/>
                <a:gd name="T81" fmla="*/ 161 h 2116"/>
                <a:gd name="T82" fmla="*/ 605 w 1828"/>
                <a:gd name="T83" fmla="*/ 22 h 2116"/>
                <a:gd name="T84" fmla="*/ 739 w 1828"/>
                <a:gd name="T85" fmla="*/ 22 h 2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828" h="2116">
                  <a:moveTo>
                    <a:pt x="844" y="34"/>
                  </a:moveTo>
                  <a:lnTo>
                    <a:pt x="844" y="34"/>
                  </a:lnTo>
                  <a:cubicBezTo>
                    <a:pt x="872" y="39"/>
                    <a:pt x="877" y="50"/>
                    <a:pt x="905" y="61"/>
                  </a:cubicBezTo>
                  <a:lnTo>
                    <a:pt x="911" y="61"/>
                  </a:lnTo>
                  <a:cubicBezTo>
                    <a:pt x="916" y="67"/>
                    <a:pt x="922" y="67"/>
                    <a:pt x="927" y="67"/>
                  </a:cubicBezTo>
                  <a:cubicBezTo>
                    <a:pt x="1144" y="6"/>
                    <a:pt x="1144" y="6"/>
                    <a:pt x="1144" y="6"/>
                  </a:cubicBezTo>
                  <a:cubicBezTo>
                    <a:pt x="1144" y="17"/>
                    <a:pt x="1144" y="22"/>
                    <a:pt x="1144" y="34"/>
                  </a:cubicBezTo>
                  <a:cubicBezTo>
                    <a:pt x="1149" y="39"/>
                    <a:pt x="1155" y="45"/>
                    <a:pt x="1166" y="45"/>
                  </a:cubicBezTo>
                  <a:cubicBezTo>
                    <a:pt x="1188" y="45"/>
                    <a:pt x="1188" y="45"/>
                    <a:pt x="1188" y="45"/>
                  </a:cubicBezTo>
                  <a:cubicBezTo>
                    <a:pt x="1221" y="45"/>
                    <a:pt x="1221" y="45"/>
                    <a:pt x="1221" y="45"/>
                  </a:cubicBezTo>
                  <a:cubicBezTo>
                    <a:pt x="1227" y="45"/>
                    <a:pt x="1233" y="50"/>
                    <a:pt x="1238" y="50"/>
                  </a:cubicBezTo>
                  <a:cubicBezTo>
                    <a:pt x="1255" y="56"/>
                    <a:pt x="1260" y="61"/>
                    <a:pt x="1266" y="78"/>
                  </a:cubicBezTo>
                  <a:cubicBezTo>
                    <a:pt x="1266" y="89"/>
                    <a:pt x="1266" y="95"/>
                    <a:pt x="1271" y="106"/>
                  </a:cubicBezTo>
                  <a:cubicBezTo>
                    <a:pt x="1271" y="111"/>
                    <a:pt x="1277" y="122"/>
                    <a:pt x="1282" y="122"/>
                  </a:cubicBezTo>
                  <a:cubicBezTo>
                    <a:pt x="1294" y="122"/>
                    <a:pt x="1294" y="111"/>
                    <a:pt x="1305" y="111"/>
                  </a:cubicBezTo>
                  <a:cubicBezTo>
                    <a:pt x="1316" y="106"/>
                    <a:pt x="1321" y="111"/>
                    <a:pt x="1332" y="111"/>
                  </a:cubicBezTo>
                  <a:cubicBezTo>
                    <a:pt x="1344" y="111"/>
                    <a:pt x="1344" y="106"/>
                    <a:pt x="1349" y="100"/>
                  </a:cubicBezTo>
                  <a:cubicBezTo>
                    <a:pt x="1355" y="95"/>
                    <a:pt x="1355" y="95"/>
                    <a:pt x="1360" y="95"/>
                  </a:cubicBezTo>
                  <a:cubicBezTo>
                    <a:pt x="1366" y="100"/>
                    <a:pt x="1371" y="106"/>
                    <a:pt x="1371" y="117"/>
                  </a:cubicBezTo>
                  <a:cubicBezTo>
                    <a:pt x="1377" y="122"/>
                    <a:pt x="1382" y="128"/>
                    <a:pt x="1388" y="128"/>
                  </a:cubicBezTo>
                  <a:cubicBezTo>
                    <a:pt x="1393" y="133"/>
                    <a:pt x="1399" y="139"/>
                    <a:pt x="1410" y="139"/>
                  </a:cubicBezTo>
                  <a:cubicBezTo>
                    <a:pt x="1421" y="139"/>
                    <a:pt x="1427" y="133"/>
                    <a:pt x="1432" y="133"/>
                  </a:cubicBezTo>
                  <a:cubicBezTo>
                    <a:pt x="1443" y="133"/>
                    <a:pt x="1449" y="139"/>
                    <a:pt x="1460" y="145"/>
                  </a:cubicBezTo>
                  <a:cubicBezTo>
                    <a:pt x="1466" y="145"/>
                    <a:pt x="1482" y="156"/>
                    <a:pt x="1482" y="156"/>
                  </a:cubicBezTo>
                  <a:lnTo>
                    <a:pt x="1482" y="156"/>
                  </a:lnTo>
                  <a:cubicBezTo>
                    <a:pt x="1482" y="156"/>
                    <a:pt x="1482" y="161"/>
                    <a:pt x="1482" y="167"/>
                  </a:cubicBezTo>
                  <a:cubicBezTo>
                    <a:pt x="1482" y="183"/>
                    <a:pt x="1477" y="195"/>
                    <a:pt x="1471" y="217"/>
                  </a:cubicBezTo>
                  <a:cubicBezTo>
                    <a:pt x="1460" y="244"/>
                    <a:pt x="1455" y="261"/>
                    <a:pt x="1455" y="294"/>
                  </a:cubicBezTo>
                  <a:cubicBezTo>
                    <a:pt x="1460" y="300"/>
                    <a:pt x="1466" y="311"/>
                    <a:pt x="1477" y="317"/>
                  </a:cubicBezTo>
                  <a:cubicBezTo>
                    <a:pt x="1482" y="322"/>
                    <a:pt x="1488" y="322"/>
                    <a:pt x="1494" y="333"/>
                  </a:cubicBezTo>
                  <a:cubicBezTo>
                    <a:pt x="1494" y="339"/>
                    <a:pt x="1494" y="344"/>
                    <a:pt x="1494" y="350"/>
                  </a:cubicBezTo>
                  <a:cubicBezTo>
                    <a:pt x="1499" y="361"/>
                    <a:pt x="1499" y="367"/>
                    <a:pt x="1499" y="378"/>
                  </a:cubicBezTo>
                  <a:cubicBezTo>
                    <a:pt x="1499" y="428"/>
                    <a:pt x="1499" y="428"/>
                    <a:pt x="1499" y="428"/>
                  </a:cubicBezTo>
                  <a:cubicBezTo>
                    <a:pt x="1527" y="428"/>
                    <a:pt x="1543" y="417"/>
                    <a:pt x="1571" y="428"/>
                  </a:cubicBezTo>
                  <a:cubicBezTo>
                    <a:pt x="1571" y="456"/>
                    <a:pt x="1571" y="456"/>
                    <a:pt x="1571" y="456"/>
                  </a:cubicBezTo>
                  <a:cubicBezTo>
                    <a:pt x="1571" y="461"/>
                    <a:pt x="1571" y="467"/>
                    <a:pt x="1571" y="472"/>
                  </a:cubicBezTo>
                  <a:cubicBezTo>
                    <a:pt x="1577" y="478"/>
                    <a:pt x="1577" y="489"/>
                    <a:pt x="1582" y="489"/>
                  </a:cubicBezTo>
                  <a:cubicBezTo>
                    <a:pt x="1605" y="489"/>
                    <a:pt x="1605" y="456"/>
                    <a:pt x="1627" y="456"/>
                  </a:cubicBezTo>
                  <a:cubicBezTo>
                    <a:pt x="1643" y="456"/>
                    <a:pt x="1649" y="472"/>
                    <a:pt x="1665" y="478"/>
                  </a:cubicBezTo>
                  <a:cubicBezTo>
                    <a:pt x="1688" y="489"/>
                    <a:pt x="1704" y="489"/>
                    <a:pt x="1727" y="494"/>
                  </a:cubicBezTo>
                  <a:cubicBezTo>
                    <a:pt x="1749" y="500"/>
                    <a:pt x="1760" y="505"/>
                    <a:pt x="1782" y="511"/>
                  </a:cubicBezTo>
                  <a:cubicBezTo>
                    <a:pt x="1793" y="516"/>
                    <a:pt x="1799" y="516"/>
                    <a:pt x="1810" y="522"/>
                  </a:cubicBezTo>
                  <a:cubicBezTo>
                    <a:pt x="1815" y="528"/>
                    <a:pt x="1821" y="533"/>
                    <a:pt x="1827" y="539"/>
                  </a:cubicBezTo>
                  <a:lnTo>
                    <a:pt x="1827" y="539"/>
                  </a:lnTo>
                  <a:cubicBezTo>
                    <a:pt x="1815" y="555"/>
                    <a:pt x="1799" y="572"/>
                    <a:pt x="1793" y="594"/>
                  </a:cubicBezTo>
                  <a:cubicBezTo>
                    <a:pt x="1782" y="611"/>
                    <a:pt x="1793" y="627"/>
                    <a:pt x="1788" y="644"/>
                  </a:cubicBezTo>
                  <a:cubicBezTo>
                    <a:pt x="1782" y="655"/>
                    <a:pt x="1776" y="661"/>
                    <a:pt x="1771" y="672"/>
                  </a:cubicBezTo>
                  <a:cubicBezTo>
                    <a:pt x="1754" y="700"/>
                    <a:pt x="1727" y="700"/>
                    <a:pt x="1693" y="711"/>
                  </a:cubicBezTo>
                  <a:cubicBezTo>
                    <a:pt x="1632" y="727"/>
                    <a:pt x="1599" y="722"/>
                    <a:pt x="1538" y="733"/>
                  </a:cubicBezTo>
                  <a:cubicBezTo>
                    <a:pt x="1510" y="733"/>
                    <a:pt x="1494" y="744"/>
                    <a:pt x="1471" y="750"/>
                  </a:cubicBezTo>
                  <a:cubicBezTo>
                    <a:pt x="1455" y="755"/>
                    <a:pt x="1443" y="750"/>
                    <a:pt x="1432" y="761"/>
                  </a:cubicBezTo>
                  <a:cubicBezTo>
                    <a:pt x="1410" y="777"/>
                    <a:pt x="1410" y="800"/>
                    <a:pt x="1399" y="827"/>
                  </a:cubicBezTo>
                  <a:cubicBezTo>
                    <a:pt x="1382" y="866"/>
                    <a:pt x="1371" y="888"/>
                    <a:pt x="1349" y="933"/>
                  </a:cubicBezTo>
                  <a:cubicBezTo>
                    <a:pt x="1344" y="944"/>
                    <a:pt x="1338" y="955"/>
                    <a:pt x="1327" y="972"/>
                  </a:cubicBezTo>
                  <a:cubicBezTo>
                    <a:pt x="1310" y="999"/>
                    <a:pt x="1305" y="1016"/>
                    <a:pt x="1277" y="1033"/>
                  </a:cubicBezTo>
                  <a:cubicBezTo>
                    <a:pt x="1249" y="1055"/>
                    <a:pt x="1227" y="1066"/>
                    <a:pt x="1199" y="1077"/>
                  </a:cubicBezTo>
                  <a:cubicBezTo>
                    <a:pt x="1183" y="1088"/>
                    <a:pt x="1160" y="1094"/>
                    <a:pt x="1160" y="1110"/>
                  </a:cubicBezTo>
                  <a:cubicBezTo>
                    <a:pt x="1160" y="1127"/>
                    <a:pt x="1177" y="1138"/>
                    <a:pt x="1188" y="1149"/>
                  </a:cubicBezTo>
                  <a:cubicBezTo>
                    <a:pt x="1183" y="1166"/>
                    <a:pt x="1171" y="1172"/>
                    <a:pt x="1171" y="1188"/>
                  </a:cubicBezTo>
                  <a:cubicBezTo>
                    <a:pt x="1171" y="1271"/>
                    <a:pt x="1249" y="1305"/>
                    <a:pt x="1249" y="1388"/>
                  </a:cubicBezTo>
                  <a:cubicBezTo>
                    <a:pt x="1249" y="1466"/>
                    <a:pt x="1244" y="1521"/>
                    <a:pt x="1199" y="1582"/>
                  </a:cubicBezTo>
                  <a:cubicBezTo>
                    <a:pt x="1188" y="1593"/>
                    <a:pt x="1177" y="1593"/>
                    <a:pt x="1166" y="1604"/>
                  </a:cubicBezTo>
                  <a:cubicBezTo>
                    <a:pt x="1144" y="1621"/>
                    <a:pt x="1127" y="1632"/>
                    <a:pt x="1099" y="1649"/>
                  </a:cubicBezTo>
                  <a:cubicBezTo>
                    <a:pt x="1099" y="1649"/>
                    <a:pt x="1094" y="1649"/>
                    <a:pt x="1088" y="1654"/>
                  </a:cubicBezTo>
                  <a:cubicBezTo>
                    <a:pt x="1072" y="1665"/>
                    <a:pt x="1072" y="1682"/>
                    <a:pt x="1072" y="1704"/>
                  </a:cubicBezTo>
                  <a:cubicBezTo>
                    <a:pt x="1066" y="1721"/>
                    <a:pt x="1060" y="1727"/>
                    <a:pt x="1055" y="1743"/>
                  </a:cubicBezTo>
                  <a:cubicBezTo>
                    <a:pt x="1044" y="1782"/>
                    <a:pt x="1038" y="1804"/>
                    <a:pt x="1027" y="1838"/>
                  </a:cubicBezTo>
                  <a:cubicBezTo>
                    <a:pt x="1027" y="1854"/>
                    <a:pt x="1027" y="1865"/>
                    <a:pt x="1022" y="1877"/>
                  </a:cubicBezTo>
                  <a:cubicBezTo>
                    <a:pt x="1016" y="1888"/>
                    <a:pt x="1005" y="1888"/>
                    <a:pt x="999" y="1893"/>
                  </a:cubicBezTo>
                  <a:cubicBezTo>
                    <a:pt x="983" y="1904"/>
                    <a:pt x="972" y="1915"/>
                    <a:pt x="955" y="1926"/>
                  </a:cubicBezTo>
                  <a:cubicBezTo>
                    <a:pt x="916" y="1949"/>
                    <a:pt x="911" y="1988"/>
                    <a:pt x="877" y="2026"/>
                  </a:cubicBezTo>
                  <a:cubicBezTo>
                    <a:pt x="866" y="2043"/>
                    <a:pt x="850" y="2048"/>
                    <a:pt x="827" y="2065"/>
                  </a:cubicBezTo>
                  <a:cubicBezTo>
                    <a:pt x="811" y="2076"/>
                    <a:pt x="799" y="2093"/>
                    <a:pt x="788" y="2115"/>
                  </a:cubicBezTo>
                  <a:lnTo>
                    <a:pt x="788" y="2115"/>
                  </a:lnTo>
                  <a:cubicBezTo>
                    <a:pt x="755" y="2099"/>
                    <a:pt x="739" y="2099"/>
                    <a:pt x="711" y="2076"/>
                  </a:cubicBezTo>
                  <a:cubicBezTo>
                    <a:pt x="694" y="2071"/>
                    <a:pt x="688" y="2060"/>
                    <a:pt x="672" y="2043"/>
                  </a:cubicBezTo>
                  <a:cubicBezTo>
                    <a:pt x="639" y="2010"/>
                    <a:pt x="616" y="1988"/>
                    <a:pt x="566" y="1982"/>
                  </a:cubicBezTo>
                  <a:cubicBezTo>
                    <a:pt x="528" y="1976"/>
                    <a:pt x="500" y="1982"/>
                    <a:pt x="461" y="1965"/>
                  </a:cubicBezTo>
                  <a:cubicBezTo>
                    <a:pt x="444" y="1954"/>
                    <a:pt x="439" y="1943"/>
                    <a:pt x="433" y="1932"/>
                  </a:cubicBezTo>
                  <a:cubicBezTo>
                    <a:pt x="417" y="1904"/>
                    <a:pt x="405" y="1882"/>
                    <a:pt x="389" y="1854"/>
                  </a:cubicBezTo>
                  <a:cubicBezTo>
                    <a:pt x="367" y="1821"/>
                    <a:pt x="361" y="1799"/>
                    <a:pt x="344" y="1760"/>
                  </a:cubicBezTo>
                  <a:cubicBezTo>
                    <a:pt x="317" y="1710"/>
                    <a:pt x="294" y="1682"/>
                    <a:pt x="267" y="1627"/>
                  </a:cubicBezTo>
                  <a:cubicBezTo>
                    <a:pt x="256" y="1610"/>
                    <a:pt x="244" y="1593"/>
                    <a:pt x="233" y="1577"/>
                  </a:cubicBezTo>
                  <a:cubicBezTo>
                    <a:pt x="228" y="1560"/>
                    <a:pt x="211" y="1554"/>
                    <a:pt x="200" y="1543"/>
                  </a:cubicBezTo>
                  <a:cubicBezTo>
                    <a:pt x="183" y="1516"/>
                    <a:pt x="178" y="1493"/>
                    <a:pt x="161" y="1460"/>
                  </a:cubicBezTo>
                  <a:cubicBezTo>
                    <a:pt x="156" y="1443"/>
                    <a:pt x="139" y="1432"/>
                    <a:pt x="139" y="1410"/>
                  </a:cubicBezTo>
                  <a:cubicBezTo>
                    <a:pt x="139" y="1394"/>
                    <a:pt x="150" y="1382"/>
                    <a:pt x="161" y="1371"/>
                  </a:cubicBezTo>
                  <a:cubicBezTo>
                    <a:pt x="172" y="1349"/>
                    <a:pt x="178" y="1338"/>
                    <a:pt x="189" y="1316"/>
                  </a:cubicBezTo>
                  <a:cubicBezTo>
                    <a:pt x="167" y="1305"/>
                    <a:pt x="150" y="1299"/>
                    <a:pt x="122" y="1294"/>
                  </a:cubicBezTo>
                  <a:cubicBezTo>
                    <a:pt x="117" y="1288"/>
                    <a:pt x="117" y="1283"/>
                    <a:pt x="111" y="1283"/>
                  </a:cubicBezTo>
                  <a:cubicBezTo>
                    <a:pt x="78" y="1283"/>
                    <a:pt x="67" y="1310"/>
                    <a:pt x="34" y="1316"/>
                  </a:cubicBezTo>
                  <a:cubicBezTo>
                    <a:pt x="28" y="1316"/>
                    <a:pt x="28" y="1327"/>
                    <a:pt x="22" y="1327"/>
                  </a:cubicBezTo>
                  <a:cubicBezTo>
                    <a:pt x="17" y="1327"/>
                    <a:pt x="17" y="1316"/>
                    <a:pt x="11" y="1316"/>
                  </a:cubicBezTo>
                  <a:cubicBezTo>
                    <a:pt x="6" y="1299"/>
                    <a:pt x="0" y="1288"/>
                    <a:pt x="0" y="1271"/>
                  </a:cubicBezTo>
                  <a:cubicBezTo>
                    <a:pt x="0" y="1260"/>
                    <a:pt x="6" y="1249"/>
                    <a:pt x="11" y="1238"/>
                  </a:cubicBezTo>
                  <a:cubicBezTo>
                    <a:pt x="17" y="1199"/>
                    <a:pt x="28" y="1183"/>
                    <a:pt x="28" y="1144"/>
                  </a:cubicBezTo>
                  <a:cubicBezTo>
                    <a:pt x="28" y="1138"/>
                    <a:pt x="34" y="1138"/>
                    <a:pt x="34" y="1133"/>
                  </a:cubicBezTo>
                  <a:cubicBezTo>
                    <a:pt x="34" y="1127"/>
                    <a:pt x="28" y="1122"/>
                    <a:pt x="28" y="1116"/>
                  </a:cubicBezTo>
                  <a:cubicBezTo>
                    <a:pt x="22" y="1094"/>
                    <a:pt x="28" y="1077"/>
                    <a:pt x="28" y="1049"/>
                  </a:cubicBezTo>
                  <a:cubicBezTo>
                    <a:pt x="28" y="1027"/>
                    <a:pt x="22" y="1011"/>
                    <a:pt x="28" y="988"/>
                  </a:cubicBezTo>
                  <a:cubicBezTo>
                    <a:pt x="28" y="966"/>
                    <a:pt x="34" y="955"/>
                    <a:pt x="34" y="933"/>
                  </a:cubicBezTo>
                  <a:cubicBezTo>
                    <a:pt x="34" y="911"/>
                    <a:pt x="34" y="888"/>
                    <a:pt x="28" y="866"/>
                  </a:cubicBezTo>
                  <a:cubicBezTo>
                    <a:pt x="22" y="861"/>
                    <a:pt x="11" y="855"/>
                    <a:pt x="11" y="844"/>
                  </a:cubicBezTo>
                  <a:cubicBezTo>
                    <a:pt x="11" y="827"/>
                    <a:pt x="28" y="827"/>
                    <a:pt x="39" y="816"/>
                  </a:cubicBezTo>
                  <a:cubicBezTo>
                    <a:pt x="61" y="811"/>
                    <a:pt x="72" y="789"/>
                    <a:pt x="95" y="789"/>
                  </a:cubicBezTo>
                  <a:cubicBezTo>
                    <a:pt x="106" y="789"/>
                    <a:pt x="117" y="800"/>
                    <a:pt x="128" y="800"/>
                  </a:cubicBezTo>
                  <a:cubicBezTo>
                    <a:pt x="156" y="800"/>
                    <a:pt x="183" y="783"/>
                    <a:pt x="194" y="755"/>
                  </a:cubicBezTo>
                  <a:cubicBezTo>
                    <a:pt x="206" y="738"/>
                    <a:pt x="194" y="722"/>
                    <a:pt x="194" y="705"/>
                  </a:cubicBezTo>
                  <a:cubicBezTo>
                    <a:pt x="194" y="689"/>
                    <a:pt x="206" y="678"/>
                    <a:pt x="211" y="666"/>
                  </a:cubicBezTo>
                  <a:cubicBezTo>
                    <a:pt x="217" y="655"/>
                    <a:pt x="228" y="650"/>
                    <a:pt x="233" y="644"/>
                  </a:cubicBezTo>
                  <a:cubicBezTo>
                    <a:pt x="250" y="633"/>
                    <a:pt x="250" y="622"/>
                    <a:pt x="261" y="605"/>
                  </a:cubicBezTo>
                  <a:cubicBezTo>
                    <a:pt x="267" y="594"/>
                    <a:pt x="278" y="589"/>
                    <a:pt x="278" y="578"/>
                  </a:cubicBezTo>
                  <a:cubicBezTo>
                    <a:pt x="283" y="567"/>
                    <a:pt x="272" y="555"/>
                    <a:pt x="278" y="539"/>
                  </a:cubicBezTo>
                  <a:cubicBezTo>
                    <a:pt x="283" y="516"/>
                    <a:pt x="305" y="511"/>
                    <a:pt x="305" y="489"/>
                  </a:cubicBezTo>
                  <a:cubicBezTo>
                    <a:pt x="305" y="444"/>
                    <a:pt x="278" y="428"/>
                    <a:pt x="261" y="383"/>
                  </a:cubicBezTo>
                  <a:cubicBezTo>
                    <a:pt x="261" y="378"/>
                    <a:pt x="261" y="367"/>
                    <a:pt x="256" y="361"/>
                  </a:cubicBezTo>
                  <a:cubicBezTo>
                    <a:pt x="250" y="350"/>
                    <a:pt x="244" y="344"/>
                    <a:pt x="244" y="333"/>
                  </a:cubicBezTo>
                  <a:cubicBezTo>
                    <a:pt x="244" y="317"/>
                    <a:pt x="250" y="311"/>
                    <a:pt x="261" y="294"/>
                  </a:cubicBezTo>
                  <a:cubicBezTo>
                    <a:pt x="261" y="283"/>
                    <a:pt x="261" y="272"/>
                    <a:pt x="267" y="267"/>
                  </a:cubicBezTo>
                  <a:cubicBezTo>
                    <a:pt x="283" y="250"/>
                    <a:pt x="300" y="256"/>
                    <a:pt x="322" y="250"/>
                  </a:cubicBezTo>
                  <a:cubicBezTo>
                    <a:pt x="355" y="244"/>
                    <a:pt x="378" y="239"/>
                    <a:pt x="411" y="233"/>
                  </a:cubicBezTo>
                  <a:cubicBezTo>
                    <a:pt x="433" y="222"/>
                    <a:pt x="444" y="206"/>
                    <a:pt x="466" y="195"/>
                  </a:cubicBezTo>
                  <a:cubicBezTo>
                    <a:pt x="483" y="183"/>
                    <a:pt x="494" y="172"/>
                    <a:pt x="517" y="161"/>
                  </a:cubicBezTo>
                  <a:cubicBezTo>
                    <a:pt x="550" y="150"/>
                    <a:pt x="577" y="145"/>
                    <a:pt x="589" y="117"/>
                  </a:cubicBezTo>
                  <a:cubicBezTo>
                    <a:pt x="594" y="100"/>
                    <a:pt x="594" y="84"/>
                    <a:pt x="594" y="61"/>
                  </a:cubicBezTo>
                  <a:cubicBezTo>
                    <a:pt x="600" y="50"/>
                    <a:pt x="600" y="39"/>
                    <a:pt x="605" y="22"/>
                  </a:cubicBezTo>
                  <a:cubicBezTo>
                    <a:pt x="605" y="22"/>
                    <a:pt x="605" y="11"/>
                    <a:pt x="611" y="11"/>
                  </a:cubicBezTo>
                  <a:cubicBezTo>
                    <a:pt x="622" y="0"/>
                    <a:pt x="633" y="6"/>
                    <a:pt x="650" y="6"/>
                  </a:cubicBezTo>
                  <a:cubicBezTo>
                    <a:pt x="683" y="6"/>
                    <a:pt x="711" y="11"/>
                    <a:pt x="739" y="22"/>
                  </a:cubicBezTo>
                  <a:cubicBezTo>
                    <a:pt x="761" y="34"/>
                    <a:pt x="772" y="50"/>
                    <a:pt x="794" y="50"/>
                  </a:cubicBezTo>
                  <a:cubicBezTo>
                    <a:pt x="816" y="50"/>
                    <a:pt x="827" y="39"/>
                    <a:pt x="844" y="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3" name="Freeform 7"/>
            <p:cNvSpPr>
              <a:spLocks noChangeArrowheads="1"/>
            </p:cNvSpPr>
            <p:nvPr/>
          </p:nvSpPr>
          <p:spPr bwMode="auto">
            <a:xfrm>
              <a:off x="11244479" y="6274340"/>
              <a:ext cx="869893" cy="927100"/>
            </a:xfrm>
            <a:custGeom>
              <a:avLst/>
              <a:gdLst>
                <a:gd name="T0" fmla="*/ 72 w 2415"/>
                <a:gd name="T1" fmla="*/ 1532 h 2577"/>
                <a:gd name="T2" fmla="*/ 244 w 2415"/>
                <a:gd name="T3" fmla="*/ 1360 h 2577"/>
                <a:gd name="T4" fmla="*/ 300 w 2415"/>
                <a:gd name="T5" fmla="*/ 1210 h 2577"/>
                <a:gd name="T6" fmla="*/ 344 w 2415"/>
                <a:gd name="T7" fmla="*/ 1116 h 2577"/>
                <a:gd name="T8" fmla="*/ 494 w 2415"/>
                <a:gd name="T9" fmla="*/ 855 h 2577"/>
                <a:gd name="T10" fmla="*/ 405 w 2415"/>
                <a:gd name="T11" fmla="*/ 577 h 2577"/>
                <a:gd name="T12" fmla="*/ 572 w 2415"/>
                <a:gd name="T13" fmla="*/ 439 h 2577"/>
                <a:gd name="T14" fmla="*/ 677 w 2415"/>
                <a:gd name="T15" fmla="*/ 228 h 2577"/>
                <a:gd name="T16" fmla="*/ 938 w 2415"/>
                <a:gd name="T17" fmla="*/ 178 h 2577"/>
                <a:gd name="T18" fmla="*/ 1038 w 2415"/>
                <a:gd name="T19" fmla="*/ 61 h 2577"/>
                <a:gd name="T20" fmla="*/ 1088 w 2415"/>
                <a:gd name="T21" fmla="*/ 11 h 2577"/>
                <a:gd name="T22" fmla="*/ 1171 w 2415"/>
                <a:gd name="T23" fmla="*/ 11 h 2577"/>
                <a:gd name="T24" fmla="*/ 1238 w 2415"/>
                <a:gd name="T25" fmla="*/ 56 h 2577"/>
                <a:gd name="T26" fmla="*/ 1294 w 2415"/>
                <a:gd name="T27" fmla="*/ 194 h 2577"/>
                <a:gd name="T28" fmla="*/ 1355 w 2415"/>
                <a:gd name="T29" fmla="*/ 355 h 2577"/>
                <a:gd name="T30" fmla="*/ 1504 w 2415"/>
                <a:gd name="T31" fmla="*/ 489 h 2577"/>
                <a:gd name="T32" fmla="*/ 1593 w 2415"/>
                <a:gd name="T33" fmla="*/ 527 h 2577"/>
                <a:gd name="T34" fmla="*/ 1677 w 2415"/>
                <a:gd name="T35" fmla="*/ 605 h 2577"/>
                <a:gd name="T36" fmla="*/ 1804 w 2415"/>
                <a:gd name="T37" fmla="*/ 761 h 2577"/>
                <a:gd name="T38" fmla="*/ 1788 w 2415"/>
                <a:gd name="T39" fmla="*/ 799 h 2577"/>
                <a:gd name="T40" fmla="*/ 1749 w 2415"/>
                <a:gd name="T41" fmla="*/ 855 h 2577"/>
                <a:gd name="T42" fmla="*/ 1799 w 2415"/>
                <a:gd name="T43" fmla="*/ 872 h 2577"/>
                <a:gd name="T44" fmla="*/ 1849 w 2415"/>
                <a:gd name="T45" fmla="*/ 827 h 2577"/>
                <a:gd name="T46" fmla="*/ 1843 w 2415"/>
                <a:gd name="T47" fmla="*/ 777 h 2577"/>
                <a:gd name="T48" fmla="*/ 1971 w 2415"/>
                <a:gd name="T49" fmla="*/ 916 h 2577"/>
                <a:gd name="T50" fmla="*/ 1982 w 2415"/>
                <a:gd name="T51" fmla="*/ 988 h 2577"/>
                <a:gd name="T52" fmla="*/ 2009 w 2415"/>
                <a:gd name="T53" fmla="*/ 972 h 2577"/>
                <a:gd name="T54" fmla="*/ 2136 w 2415"/>
                <a:gd name="T55" fmla="*/ 1182 h 2577"/>
                <a:gd name="T56" fmla="*/ 2164 w 2415"/>
                <a:gd name="T57" fmla="*/ 1194 h 2577"/>
                <a:gd name="T58" fmla="*/ 2236 w 2415"/>
                <a:gd name="T59" fmla="*/ 1244 h 2577"/>
                <a:gd name="T60" fmla="*/ 2308 w 2415"/>
                <a:gd name="T61" fmla="*/ 1449 h 2577"/>
                <a:gd name="T62" fmla="*/ 2369 w 2415"/>
                <a:gd name="T63" fmla="*/ 1566 h 2577"/>
                <a:gd name="T64" fmla="*/ 2386 w 2415"/>
                <a:gd name="T65" fmla="*/ 1654 h 2577"/>
                <a:gd name="T66" fmla="*/ 2381 w 2415"/>
                <a:gd name="T67" fmla="*/ 1726 h 2577"/>
                <a:gd name="T68" fmla="*/ 2325 w 2415"/>
                <a:gd name="T69" fmla="*/ 1799 h 2577"/>
                <a:gd name="T70" fmla="*/ 2131 w 2415"/>
                <a:gd name="T71" fmla="*/ 1865 h 2577"/>
                <a:gd name="T72" fmla="*/ 2081 w 2415"/>
                <a:gd name="T73" fmla="*/ 1876 h 2577"/>
                <a:gd name="T74" fmla="*/ 1987 w 2415"/>
                <a:gd name="T75" fmla="*/ 1893 h 2577"/>
                <a:gd name="T76" fmla="*/ 1910 w 2415"/>
                <a:gd name="T77" fmla="*/ 1910 h 2577"/>
                <a:gd name="T78" fmla="*/ 1838 w 2415"/>
                <a:gd name="T79" fmla="*/ 1943 h 2577"/>
                <a:gd name="T80" fmla="*/ 1765 w 2415"/>
                <a:gd name="T81" fmla="*/ 1937 h 2577"/>
                <a:gd name="T82" fmla="*/ 1693 w 2415"/>
                <a:gd name="T83" fmla="*/ 1904 h 2577"/>
                <a:gd name="T84" fmla="*/ 1621 w 2415"/>
                <a:gd name="T85" fmla="*/ 1899 h 2577"/>
                <a:gd name="T86" fmla="*/ 1316 w 2415"/>
                <a:gd name="T87" fmla="*/ 1960 h 2577"/>
                <a:gd name="T88" fmla="*/ 1238 w 2415"/>
                <a:gd name="T89" fmla="*/ 2026 h 2577"/>
                <a:gd name="T90" fmla="*/ 1194 w 2415"/>
                <a:gd name="T91" fmla="*/ 2154 h 2577"/>
                <a:gd name="T92" fmla="*/ 1221 w 2415"/>
                <a:gd name="T93" fmla="*/ 2237 h 2577"/>
                <a:gd name="T94" fmla="*/ 1083 w 2415"/>
                <a:gd name="T95" fmla="*/ 2304 h 2577"/>
                <a:gd name="T96" fmla="*/ 1044 w 2415"/>
                <a:gd name="T97" fmla="*/ 2381 h 2577"/>
                <a:gd name="T98" fmla="*/ 966 w 2415"/>
                <a:gd name="T99" fmla="*/ 2426 h 2577"/>
                <a:gd name="T100" fmla="*/ 938 w 2415"/>
                <a:gd name="T101" fmla="*/ 2520 h 2577"/>
                <a:gd name="T102" fmla="*/ 777 w 2415"/>
                <a:gd name="T103" fmla="*/ 2498 h 2577"/>
                <a:gd name="T104" fmla="*/ 661 w 2415"/>
                <a:gd name="T105" fmla="*/ 2526 h 2577"/>
                <a:gd name="T106" fmla="*/ 594 w 2415"/>
                <a:gd name="T107" fmla="*/ 2526 h 2577"/>
                <a:gd name="T108" fmla="*/ 461 w 2415"/>
                <a:gd name="T109" fmla="*/ 2559 h 2577"/>
                <a:gd name="T110" fmla="*/ 394 w 2415"/>
                <a:gd name="T111" fmla="*/ 2542 h 2577"/>
                <a:gd name="T112" fmla="*/ 267 w 2415"/>
                <a:gd name="T113" fmla="*/ 2554 h 2577"/>
                <a:gd name="T114" fmla="*/ 189 w 2415"/>
                <a:gd name="T115" fmla="*/ 2431 h 2577"/>
                <a:gd name="T116" fmla="*/ 144 w 2415"/>
                <a:gd name="T117" fmla="*/ 2359 h 2577"/>
                <a:gd name="T118" fmla="*/ 172 w 2415"/>
                <a:gd name="T119" fmla="*/ 2182 h 2577"/>
                <a:gd name="T120" fmla="*/ 95 w 2415"/>
                <a:gd name="T121" fmla="*/ 2015 h 2577"/>
                <a:gd name="T122" fmla="*/ 50 w 2415"/>
                <a:gd name="T123" fmla="*/ 1849 h 2577"/>
                <a:gd name="T124" fmla="*/ 0 w 2415"/>
                <a:gd name="T125" fmla="*/ 1693 h 2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415" h="2577">
                  <a:moveTo>
                    <a:pt x="33" y="1582"/>
                  </a:moveTo>
                  <a:lnTo>
                    <a:pt x="33" y="1582"/>
                  </a:lnTo>
                  <a:cubicBezTo>
                    <a:pt x="44" y="1560"/>
                    <a:pt x="56" y="1543"/>
                    <a:pt x="72" y="1532"/>
                  </a:cubicBezTo>
                  <a:cubicBezTo>
                    <a:pt x="95" y="1515"/>
                    <a:pt x="111" y="1510"/>
                    <a:pt x="122" y="1493"/>
                  </a:cubicBezTo>
                  <a:cubicBezTo>
                    <a:pt x="156" y="1455"/>
                    <a:pt x="161" y="1416"/>
                    <a:pt x="200" y="1393"/>
                  </a:cubicBezTo>
                  <a:cubicBezTo>
                    <a:pt x="217" y="1382"/>
                    <a:pt x="228" y="1371"/>
                    <a:pt x="244" y="1360"/>
                  </a:cubicBezTo>
                  <a:cubicBezTo>
                    <a:pt x="250" y="1355"/>
                    <a:pt x="261" y="1355"/>
                    <a:pt x="267" y="1344"/>
                  </a:cubicBezTo>
                  <a:cubicBezTo>
                    <a:pt x="272" y="1332"/>
                    <a:pt x="272" y="1321"/>
                    <a:pt x="272" y="1305"/>
                  </a:cubicBezTo>
                  <a:cubicBezTo>
                    <a:pt x="283" y="1271"/>
                    <a:pt x="289" y="1249"/>
                    <a:pt x="300" y="1210"/>
                  </a:cubicBezTo>
                  <a:cubicBezTo>
                    <a:pt x="305" y="1194"/>
                    <a:pt x="311" y="1188"/>
                    <a:pt x="317" y="1171"/>
                  </a:cubicBezTo>
                  <a:cubicBezTo>
                    <a:pt x="317" y="1149"/>
                    <a:pt x="317" y="1132"/>
                    <a:pt x="333" y="1121"/>
                  </a:cubicBezTo>
                  <a:cubicBezTo>
                    <a:pt x="339" y="1116"/>
                    <a:pt x="344" y="1116"/>
                    <a:pt x="344" y="1116"/>
                  </a:cubicBezTo>
                  <a:cubicBezTo>
                    <a:pt x="372" y="1099"/>
                    <a:pt x="389" y="1088"/>
                    <a:pt x="411" y="1071"/>
                  </a:cubicBezTo>
                  <a:cubicBezTo>
                    <a:pt x="422" y="1060"/>
                    <a:pt x="433" y="1060"/>
                    <a:pt x="444" y="1049"/>
                  </a:cubicBezTo>
                  <a:cubicBezTo>
                    <a:pt x="489" y="988"/>
                    <a:pt x="494" y="933"/>
                    <a:pt x="494" y="855"/>
                  </a:cubicBezTo>
                  <a:cubicBezTo>
                    <a:pt x="494" y="772"/>
                    <a:pt x="416" y="738"/>
                    <a:pt x="416" y="655"/>
                  </a:cubicBezTo>
                  <a:cubicBezTo>
                    <a:pt x="416" y="639"/>
                    <a:pt x="428" y="633"/>
                    <a:pt x="433" y="616"/>
                  </a:cubicBezTo>
                  <a:cubicBezTo>
                    <a:pt x="422" y="605"/>
                    <a:pt x="405" y="594"/>
                    <a:pt x="405" y="577"/>
                  </a:cubicBezTo>
                  <a:cubicBezTo>
                    <a:pt x="405" y="561"/>
                    <a:pt x="428" y="555"/>
                    <a:pt x="444" y="544"/>
                  </a:cubicBezTo>
                  <a:cubicBezTo>
                    <a:pt x="472" y="533"/>
                    <a:pt x="494" y="522"/>
                    <a:pt x="522" y="500"/>
                  </a:cubicBezTo>
                  <a:cubicBezTo>
                    <a:pt x="550" y="483"/>
                    <a:pt x="555" y="466"/>
                    <a:pt x="572" y="439"/>
                  </a:cubicBezTo>
                  <a:cubicBezTo>
                    <a:pt x="583" y="422"/>
                    <a:pt x="589" y="411"/>
                    <a:pt x="594" y="400"/>
                  </a:cubicBezTo>
                  <a:cubicBezTo>
                    <a:pt x="616" y="355"/>
                    <a:pt x="627" y="333"/>
                    <a:pt x="644" y="294"/>
                  </a:cubicBezTo>
                  <a:cubicBezTo>
                    <a:pt x="655" y="267"/>
                    <a:pt x="655" y="244"/>
                    <a:pt x="677" y="228"/>
                  </a:cubicBezTo>
                  <a:cubicBezTo>
                    <a:pt x="688" y="217"/>
                    <a:pt x="700" y="222"/>
                    <a:pt x="716" y="217"/>
                  </a:cubicBezTo>
                  <a:cubicBezTo>
                    <a:pt x="739" y="211"/>
                    <a:pt x="755" y="200"/>
                    <a:pt x="783" y="200"/>
                  </a:cubicBezTo>
                  <a:cubicBezTo>
                    <a:pt x="844" y="189"/>
                    <a:pt x="877" y="194"/>
                    <a:pt x="938" y="178"/>
                  </a:cubicBezTo>
                  <a:cubicBezTo>
                    <a:pt x="972" y="167"/>
                    <a:pt x="999" y="167"/>
                    <a:pt x="1016" y="139"/>
                  </a:cubicBezTo>
                  <a:cubicBezTo>
                    <a:pt x="1021" y="128"/>
                    <a:pt x="1027" y="122"/>
                    <a:pt x="1033" y="111"/>
                  </a:cubicBezTo>
                  <a:cubicBezTo>
                    <a:pt x="1038" y="94"/>
                    <a:pt x="1027" y="78"/>
                    <a:pt x="1038" y="61"/>
                  </a:cubicBezTo>
                  <a:cubicBezTo>
                    <a:pt x="1044" y="39"/>
                    <a:pt x="1060" y="22"/>
                    <a:pt x="1072" y="6"/>
                  </a:cubicBezTo>
                  <a:lnTo>
                    <a:pt x="1072" y="6"/>
                  </a:lnTo>
                  <a:cubicBezTo>
                    <a:pt x="1077" y="6"/>
                    <a:pt x="1083" y="11"/>
                    <a:pt x="1088" y="11"/>
                  </a:cubicBezTo>
                  <a:cubicBezTo>
                    <a:pt x="1099" y="11"/>
                    <a:pt x="1105" y="11"/>
                    <a:pt x="1116" y="6"/>
                  </a:cubicBezTo>
                  <a:cubicBezTo>
                    <a:pt x="1160" y="11"/>
                    <a:pt x="1160" y="11"/>
                    <a:pt x="1160" y="11"/>
                  </a:cubicBezTo>
                  <a:cubicBezTo>
                    <a:pt x="1166" y="11"/>
                    <a:pt x="1166" y="11"/>
                    <a:pt x="1171" y="11"/>
                  </a:cubicBezTo>
                  <a:cubicBezTo>
                    <a:pt x="1177" y="6"/>
                    <a:pt x="1177" y="0"/>
                    <a:pt x="1183" y="0"/>
                  </a:cubicBezTo>
                  <a:cubicBezTo>
                    <a:pt x="1194" y="0"/>
                    <a:pt x="1194" y="17"/>
                    <a:pt x="1199" y="28"/>
                  </a:cubicBezTo>
                  <a:cubicBezTo>
                    <a:pt x="1210" y="39"/>
                    <a:pt x="1227" y="39"/>
                    <a:pt x="1238" y="56"/>
                  </a:cubicBezTo>
                  <a:cubicBezTo>
                    <a:pt x="1244" y="61"/>
                    <a:pt x="1244" y="72"/>
                    <a:pt x="1244" y="83"/>
                  </a:cubicBezTo>
                  <a:cubicBezTo>
                    <a:pt x="1249" y="100"/>
                    <a:pt x="1260" y="111"/>
                    <a:pt x="1271" y="128"/>
                  </a:cubicBezTo>
                  <a:cubicBezTo>
                    <a:pt x="1288" y="150"/>
                    <a:pt x="1288" y="167"/>
                    <a:pt x="1294" y="194"/>
                  </a:cubicBezTo>
                  <a:cubicBezTo>
                    <a:pt x="1299" y="228"/>
                    <a:pt x="1310" y="244"/>
                    <a:pt x="1310" y="278"/>
                  </a:cubicBezTo>
                  <a:cubicBezTo>
                    <a:pt x="1310" y="283"/>
                    <a:pt x="1305" y="289"/>
                    <a:pt x="1305" y="294"/>
                  </a:cubicBezTo>
                  <a:cubicBezTo>
                    <a:pt x="1327" y="311"/>
                    <a:pt x="1332" y="333"/>
                    <a:pt x="1355" y="355"/>
                  </a:cubicBezTo>
                  <a:cubicBezTo>
                    <a:pt x="1377" y="378"/>
                    <a:pt x="1399" y="389"/>
                    <a:pt x="1421" y="411"/>
                  </a:cubicBezTo>
                  <a:cubicBezTo>
                    <a:pt x="1438" y="433"/>
                    <a:pt x="1455" y="433"/>
                    <a:pt x="1471" y="450"/>
                  </a:cubicBezTo>
                  <a:cubicBezTo>
                    <a:pt x="1488" y="461"/>
                    <a:pt x="1488" y="478"/>
                    <a:pt x="1504" y="489"/>
                  </a:cubicBezTo>
                  <a:cubicBezTo>
                    <a:pt x="1521" y="500"/>
                    <a:pt x="1532" y="505"/>
                    <a:pt x="1549" y="522"/>
                  </a:cubicBezTo>
                  <a:cubicBezTo>
                    <a:pt x="1554" y="527"/>
                    <a:pt x="1549" y="527"/>
                    <a:pt x="1554" y="533"/>
                  </a:cubicBezTo>
                  <a:cubicBezTo>
                    <a:pt x="1566" y="539"/>
                    <a:pt x="1577" y="527"/>
                    <a:pt x="1593" y="527"/>
                  </a:cubicBezTo>
                  <a:cubicBezTo>
                    <a:pt x="1599" y="533"/>
                    <a:pt x="1599" y="544"/>
                    <a:pt x="1604" y="550"/>
                  </a:cubicBezTo>
                  <a:cubicBezTo>
                    <a:pt x="1621" y="561"/>
                    <a:pt x="1632" y="561"/>
                    <a:pt x="1643" y="572"/>
                  </a:cubicBezTo>
                  <a:cubicBezTo>
                    <a:pt x="1660" y="583"/>
                    <a:pt x="1665" y="594"/>
                    <a:pt x="1677" y="605"/>
                  </a:cubicBezTo>
                  <a:cubicBezTo>
                    <a:pt x="1704" y="639"/>
                    <a:pt x="1715" y="666"/>
                    <a:pt x="1743" y="694"/>
                  </a:cubicBezTo>
                  <a:cubicBezTo>
                    <a:pt x="1760" y="711"/>
                    <a:pt x="1771" y="722"/>
                    <a:pt x="1782" y="738"/>
                  </a:cubicBezTo>
                  <a:cubicBezTo>
                    <a:pt x="1788" y="744"/>
                    <a:pt x="1793" y="755"/>
                    <a:pt x="1804" y="761"/>
                  </a:cubicBezTo>
                  <a:cubicBezTo>
                    <a:pt x="1810" y="761"/>
                    <a:pt x="1815" y="761"/>
                    <a:pt x="1821" y="766"/>
                  </a:cubicBezTo>
                  <a:cubicBezTo>
                    <a:pt x="1826" y="766"/>
                    <a:pt x="1826" y="772"/>
                    <a:pt x="1826" y="777"/>
                  </a:cubicBezTo>
                  <a:cubicBezTo>
                    <a:pt x="1826" y="794"/>
                    <a:pt x="1804" y="799"/>
                    <a:pt x="1788" y="799"/>
                  </a:cubicBezTo>
                  <a:cubicBezTo>
                    <a:pt x="1771" y="799"/>
                    <a:pt x="1749" y="799"/>
                    <a:pt x="1749" y="811"/>
                  </a:cubicBezTo>
                  <a:cubicBezTo>
                    <a:pt x="1743" y="822"/>
                    <a:pt x="1743" y="827"/>
                    <a:pt x="1743" y="838"/>
                  </a:cubicBezTo>
                  <a:cubicBezTo>
                    <a:pt x="1743" y="844"/>
                    <a:pt x="1743" y="849"/>
                    <a:pt x="1749" y="855"/>
                  </a:cubicBezTo>
                  <a:cubicBezTo>
                    <a:pt x="1754" y="861"/>
                    <a:pt x="1754" y="861"/>
                    <a:pt x="1754" y="861"/>
                  </a:cubicBezTo>
                  <a:cubicBezTo>
                    <a:pt x="1760" y="855"/>
                    <a:pt x="1765" y="855"/>
                    <a:pt x="1776" y="855"/>
                  </a:cubicBezTo>
                  <a:cubicBezTo>
                    <a:pt x="1788" y="855"/>
                    <a:pt x="1788" y="872"/>
                    <a:pt x="1799" y="872"/>
                  </a:cubicBezTo>
                  <a:cubicBezTo>
                    <a:pt x="1804" y="872"/>
                    <a:pt x="1810" y="866"/>
                    <a:pt x="1815" y="866"/>
                  </a:cubicBezTo>
                  <a:cubicBezTo>
                    <a:pt x="1826" y="861"/>
                    <a:pt x="1838" y="866"/>
                    <a:pt x="1843" y="855"/>
                  </a:cubicBezTo>
                  <a:cubicBezTo>
                    <a:pt x="1849" y="849"/>
                    <a:pt x="1849" y="838"/>
                    <a:pt x="1849" y="827"/>
                  </a:cubicBezTo>
                  <a:cubicBezTo>
                    <a:pt x="1849" y="816"/>
                    <a:pt x="1849" y="811"/>
                    <a:pt x="1843" y="799"/>
                  </a:cubicBezTo>
                  <a:cubicBezTo>
                    <a:pt x="1843" y="794"/>
                    <a:pt x="1843" y="794"/>
                    <a:pt x="1843" y="788"/>
                  </a:cubicBezTo>
                  <a:cubicBezTo>
                    <a:pt x="1843" y="783"/>
                    <a:pt x="1843" y="783"/>
                    <a:pt x="1843" y="777"/>
                  </a:cubicBezTo>
                  <a:cubicBezTo>
                    <a:pt x="1871" y="799"/>
                    <a:pt x="1893" y="811"/>
                    <a:pt x="1915" y="838"/>
                  </a:cubicBezTo>
                  <a:cubicBezTo>
                    <a:pt x="1921" y="855"/>
                    <a:pt x="1926" y="861"/>
                    <a:pt x="1938" y="877"/>
                  </a:cubicBezTo>
                  <a:cubicBezTo>
                    <a:pt x="1949" y="894"/>
                    <a:pt x="1965" y="899"/>
                    <a:pt x="1971" y="916"/>
                  </a:cubicBezTo>
                  <a:cubicBezTo>
                    <a:pt x="1982" y="933"/>
                    <a:pt x="1987" y="944"/>
                    <a:pt x="1998" y="960"/>
                  </a:cubicBezTo>
                  <a:cubicBezTo>
                    <a:pt x="1960" y="944"/>
                    <a:pt x="1949" y="910"/>
                    <a:pt x="1971" y="960"/>
                  </a:cubicBezTo>
                  <a:cubicBezTo>
                    <a:pt x="1971" y="972"/>
                    <a:pt x="1971" y="983"/>
                    <a:pt x="1982" y="988"/>
                  </a:cubicBezTo>
                  <a:cubicBezTo>
                    <a:pt x="1982" y="994"/>
                    <a:pt x="1987" y="994"/>
                    <a:pt x="1987" y="994"/>
                  </a:cubicBezTo>
                  <a:cubicBezTo>
                    <a:pt x="1998" y="999"/>
                    <a:pt x="2004" y="1010"/>
                    <a:pt x="2004" y="1021"/>
                  </a:cubicBezTo>
                  <a:cubicBezTo>
                    <a:pt x="2020" y="1010"/>
                    <a:pt x="2009" y="994"/>
                    <a:pt x="2009" y="972"/>
                  </a:cubicBezTo>
                  <a:cubicBezTo>
                    <a:pt x="2048" y="1005"/>
                    <a:pt x="2059" y="1033"/>
                    <a:pt x="2086" y="1071"/>
                  </a:cubicBezTo>
                  <a:cubicBezTo>
                    <a:pt x="2097" y="1088"/>
                    <a:pt x="2103" y="1105"/>
                    <a:pt x="2114" y="1127"/>
                  </a:cubicBezTo>
                  <a:cubicBezTo>
                    <a:pt x="2125" y="1144"/>
                    <a:pt x="2136" y="1160"/>
                    <a:pt x="2136" y="1182"/>
                  </a:cubicBezTo>
                  <a:cubicBezTo>
                    <a:pt x="2136" y="1210"/>
                    <a:pt x="2136" y="1210"/>
                    <a:pt x="2136" y="1210"/>
                  </a:cubicBezTo>
                  <a:cubicBezTo>
                    <a:pt x="2136" y="1221"/>
                    <a:pt x="2153" y="1221"/>
                    <a:pt x="2164" y="1221"/>
                  </a:cubicBezTo>
                  <a:cubicBezTo>
                    <a:pt x="2164" y="1210"/>
                    <a:pt x="2164" y="1205"/>
                    <a:pt x="2164" y="1194"/>
                  </a:cubicBezTo>
                  <a:cubicBezTo>
                    <a:pt x="2209" y="1194"/>
                    <a:pt x="2209" y="1194"/>
                    <a:pt x="2209" y="1194"/>
                  </a:cubicBezTo>
                  <a:cubicBezTo>
                    <a:pt x="2214" y="1199"/>
                    <a:pt x="2220" y="1194"/>
                    <a:pt x="2220" y="1199"/>
                  </a:cubicBezTo>
                  <a:cubicBezTo>
                    <a:pt x="2231" y="1216"/>
                    <a:pt x="2231" y="1227"/>
                    <a:pt x="2236" y="1244"/>
                  </a:cubicBezTo>
                  <a:cubicBezTo>
                    <a:pt x="2236" y="1260"/>
                    <a:pt x="2242" y="1271"/>
                    <a:pt x="2247" y="1288"/>
                  </a:cubicBezTo>
                  <a:cubicBezTo>
                    <a:pt x="2264" y="1338"/>
                    <a:pt x="2281" y="1355"/>
                    <a:pt x="2297" y="1404"/>
                  </a:cubicBezTo>
                  <a:cubicBezTo>
                    <a:pt x="2297" y="1421"/>
                    <a:pt x="2297" y="1432"/>
                    <a:pt x="2308" y="1449"/>
                  </a:cubicBezTo>
                  <a:cubicBezTo>
                    <a:pt x="2325" y="1477"/>
                    <a:pt x="2347" y="1482"/>
                    <a:pt x="2358" y="1510"/>
                  </a:cubicBezTo>
                  <a:cubicBezTo>
                    <a:pt x="2364" y="1521"/>
                    <a:pt x="2369" y="1532"/>
                    <a:pt x="2369" y="1549"/>
                  </a:cubicBezTo>
                  <a:cubicBezTo>
                    <a:pt x="2369" y="1554"/>
                    <a:pt x="2369" y="1560"/>
                    <a:pt x="2369" y="1566"/>
                  </a:cubicBezTo>
                  <a:cubicBezTo>
                    <a:pt x="2381" y="1588"/>
                    <a:pt x="2392" y="1599"/>
                    <a:pt x="2414" y="1615"/>
                  </a:cubicBezTo>
                  <a:cubicBezTo>
                    <a:pt x="2397" y="1621"/>
                    <a:pt x="2381" y="1626"/>
                    <a:pt x="2381" y="1643"/>
                  </a:cubicBezTo>
                  <a:cubicBezTo>
                    <a:pt x="2381" y="1649"/>
                    <a:pt x="2386" y="1649"/>
                    <a:pt x="2386" y="1654"/>
                  </a:cubicBezTo>
                  <a:cubicBezTo>
                    <a:pt x="2386" y="1671"/>
                    <a:pt x="2386" y="1677"/>
                    <a:pt x="2386" y="1693"/>
                  </a:cubicBezTo>
                  <a:cubicBezTo>
                    <a:pt x="2386" y="1699"/>
                    <a:pt x="2392" y="1699"/>
                    <a:pt x="2392" y="1704"/>
                  </a:cubicBezTo>
                  <a:cubicBezTo>
                    <a:pt x="2392" y="1715"/>
                    <a:pt x="2386" y="1721"/>
                    <a:pt x="2381" y="1726"/>
                  </a:cubicBezTo>
                  <a:cubicBezTo>
                    <a:pt x="2386" y="1732"/>
                    <a:pt x="2392" y="1737"/>
                    <a:pt x="2392" y="1749"/>
                  </a:cubicBezTo>
                  <a:cubicBezTo>
                    <a:pt x="2392" y="1760"/>
                    <a:pt x="2381" y="1765"/>
                    <a:pt x="2369" y="1771"/>
                  </a:cubicBezTo>
                  <a:cubicBezTo>
                    <a:pt x="2353" y="1782"/>
                    <a:pt x="2342" y="1788"/>
                    <a:pt x="2325" y="1799"/>
                  </a:cubicBezTo>
                  <a:cubicBezTo>
                    <a:pt x="2292" y="1821"/>
                    <a:pt x="2270" y="1821"/>
                    <a:pt x="2231" y="1826"/>
                  </a:cubicBezTo>
                  <a:cubicBezTo>
                    <a:pt x="2220" y="1815"/>
                    <a:pt x="2203" y="1804"/>
                    <a:pt x="2186" y="1804"/>
                  </a:cubicBezTo>
                  <a:cubicBezTo>
                    <a:pt x="2153" y="1804"/>
                    <a:pt x="2164" y="1865"/>
                    <a:pt x="2131" y="1865"/>
                  </a:cubicBezTo>
                  <a:cubicBezTo>
                    <a:pt x="2125" y="1865"/>
                    <a:pt x="2125" y="1860"/>
                    <a:pt x="2114" y="1860"/>
                  </a:cubicBezTo>
                  <a:cubicBezTo>
                    <a:pt x="2108" y="1860"/>
                    <a:pt x="2103" y="1871"/>
                    <a:pt x="2097" y="1876"/>
                  </a:cubicBezTo>
                  <a:cubicBezTo>
                    <a:pt x="2081" y="1876"/>
                    <a:pt x="2081" y="1876"/>
                    <a:pt x="2081" y="1876"/>
                  </a:cubicBezTo>
                  <a:cubicBezTo>
                    <a:pt x="2070" y="1887"/>
                    <a:pt x="2064" y="1904"/>
                    <a:pt x="2048" y="1904"/>
                  </a:cubicBezTo>
                  <a:cubicBezTo>
                    <a:pt x="2031" y="1904"/>
                    <a:pt x="2025" y="1887"/>
                    <a:pt x="2009" y="1887"/>
                  </a:cubicBezTo>
                  <a:cubicBezTo>
                    <a:pt x="2004" y="1887"/>
                    <a:pt x="1998" y="1893"/>
                    <a:pt x="1987" y="1893"/>
                  </a:cubicBezTo>
                  <a:cubicBezTo>
                    <a:pt x="1982" y="1893"/>
                    <a:pt x="1976" y="1887"/>
                    <a:pt x="1965" y="1887"/>
                  </a:cubicBezTo>
                  <a:cubicBezTo>
                    <a:pt x="1949" y="1887"/>
                    <a:pt x="1943" y="1904"/>
                    <a:pt x="1926" y="1904"/>
                  </a:cubicBezTo>
                  <a:cubicBezTo>
                    <a:pt x="1921" y="1910"/>
                    <a:pt x="1915" y="1904"/>
                    <a:pt x="1910" y="1910"/>
                  </a:cubicBezTo>
                  <a:cubicBezTo>
                    <a:pt x="1899" y="1915"/>
                    <a:pt x="1899" y="1921"/>
                    <a:pt x="1893" y="1926"/>
                  </a:cubicBezTo>
                  <a:cubicBezTo>
                    <a:pt x="1882" y="1932"/>
                    <a:pt x="1876" y="1926"/>
                    <a:pt x="1865" y="1932"/>
                  </a:cubicBezTo>
                  <a:cubicBezTo>
                    <a:pt x="1854" y="1937"/>
                    <a:pt x="1849" y="1943"/>
                    <a:pt x="1838" y="1943"/>
                  </a:cubicBezTo>
                  <a:cubicBezTo>
                    <a:pt x="1826" y="1943"/>
                    <a:pt x="1815" y="1943"/>
                    <a:pt x="1804" y="1937"/>
                  </a:cubicBezTo>
                  <a:cubicBezTo>
                    <a:pt x="1799" y="1932"/>
                    <a:pt x="1799" y="1926"/>
                    <a:pt x="1793" y="1926"/>
                  </a:cubicBezTo>
                  <a:cubicBezTo>
                    <a:pt x="1782" y="1926"/>
                    <a:pt x="1776" y="1932"/>
                    <a:pt x="1765" y="1937"/>
                  </a:cubicBezTo>
                  <a:cubicBezTo>
                    <a:pt x="1765" y="1921"/>
                    <a:pt x="1760" y="1915"/>
                    <a:pt x="1749" y="1899"/>
                  </a:cubicBezTo>
                  <a:cubicBezTo>
                    <a:pt x="1749" y="1893"/>
                    <a:pt x="1749" y="1882"/>
                    <a:pt x="1738" y="1882"/>
                  </a:cubicBezTo>
                  <a:cubicBezTo>
                    <a:pt x="1715" y="1882"/>
                    <a:pt x="1704" y="1893"/>
                    <a:pt x="1693" y="1904"/>
                  </a:cubicBezTo>
                  <a:cubicBezTo>
                    <a:pt x="1677" y="1910"/>
                    <a:pt x="1671" y="1921"/>
                    <a:pt x="1654" y="1921"/>
                  </a:cubicBezTo>
                  <a:cubicBezTo>
                    <a:pt x="1649" y="1921"/>
                    <a:pt x="1649" y="1915"/>
                    <a:pt x="1649" y="1915"/>
                  </a:cubicBezTo>
                  <a:cubicBezTo>
                    <a:pt x="1638" y="1904"/>
                    <a:pt x="1632" y="1899"/>
                    <a:pt x="1621" y="1899"/>
                  </a:cubicBezTo>
                  <a:cubicBezTo>
                    <a:pt x="1571" y="1899"/>
                    <a:pt x="1543" y="1899"/>
                    <a:pt x="1493" y="1899"/>
                  </a:cubicBezTo>
                  <a:cubicBezTo>
                    <a:pt x="1460" y="1899"/>
                    <a:pt x="1443" y="1915"/>
                    <a:pt x="1410" y="1926"/>
                  </a:cubicBezTo>
                  <a:cubicBezTo>
                    <a:pt x="1371" y="1937"/>
                    <a:pt x="1349" y="1937"/>
                    <a:pt x="1316" y="1960"/>
                  </a:cubicBezTo>
                  <a:cubicBezTo>
                    <a:pt x="1310" y="1965"/>
                    <a:pt x="1310" y="1971"/>
                    <a:pt x="1305" y="1976"/>
                  </a:cubicBezTo>
                  <a:cubicBezTo>
                    <a:pt x="1299" y="1982"/>
                    <a:pt x="1294" y="1976"/>
                    <a:pt x="1294" y="1982"/>
                  </a:cubicBezTo>
                  <a:cubicBezTo>
                    <a:pt x="1271" y="1993"/>
                    <a:pt x="1255" y="2004"/>
                    <a:pt x="1238" y="2026"/>
                  </a:cubicBezTo>
                  <a:cubicBezTo>
                    <a:pt x="1233" y="2043"/>
                    <a:pt x="1216" y="2048"/>
                    <a:pt x="1205" y="2060"/>
                  </a:cubicBezTo>
                  <a:cubicBezTo>
                    <a:pt x="1188" y="2076"/>
                    <a:pt x="1183" y="2093"/>
                    <a:pt x="1183" y="2115"/>
                  </a:cubicBezTo>
                  <a:cubicBezTo>
                    <a:pt x="1183" y="2132"/>
                    <a:pt x="1183" y="2137"/>
                    <a:pt x="1194" y="2154"/>
                  </a:cubicBezTo>
                  <a:cubicBezTo>
                    <a:pt x="1199" y="2159"/>
                    <a:pt x="1210" y="2171"/>
                    <a:pt x="1210" y="2182"/>
                  </a:cubicBezTo>
                  <a:cubicBezTo>
                    <a:pt x="1210" y="2193"/>
                    <a:pt x="1199" y="2193"/>
                    <a:pt x="1199" y="2204"/>
                  </a:cubicBezTo>
                  <a:cubicBezTo>
                    <a:pt x="1199" y="2220"/>
                    <a:pt x="1210" y="2226"/>
                    <a:pt x="1221" y="2237"/>
                  </a:cubicBezTo>
                  <a:cubicBezTo>
                    <a:pt x="1271" y="2282"/>
                    <a:pt x="1177" y="2276"/>
                    <a:pt x="1138" y="2282"/>
                  </a:cubicBezTo>
                  <a:cubicBezTo>
                    <a:pt x="1121" y="2293"/>
                    <a:pt x="1110" y="2298"/>
                    <a:pt x="1094" y="2304"/>
                  </a:cubicBezTo>
                  <a:cubicBezTo>
                    <a:pt x="1088" y="2304"/>
                    <a:pt x="1088" y="2304"/>
                    <a:pt x="1083" y="2304"/>
                  </a:cubicBezTo>
                  <a:cubicBezTo>
                    <a:pt x="1083" y="2309"/>
                    <a:pt x="1077" y="2309"/>
                    <a:pt x="1077" y="2315"/>
                  </a:cubicBezTo>
                  <a:cubicBezTo>
                    <a:pt x="1066" y="2326"/>
                    <a:pt x="1066" y="2337"/>
                    <a:pt x="1060" y="2348"/>
                  </a:cubicBezTo>
                  <a:cubicBezTo>
                    <a:pt x="1055" y="2365"/>
                    <a:pt x="1044" y="2370"/>
                    <a:pt x="1044" y="2381"/>
                  </a:cubicBezTo>
                  <a:cubicBezTo>
                    <a:pt x="1044" y="2393"/>
                    <a:pt x="1049" y="2398"/>
                    <a:pt x="1044" y="2404"/>
                  </a:cubicBezTo>
                  <a:cubicBezTo>
                    <a:pt x="1033" y="2415"/>
                    <a:pt x="1021" y="2415"/>
                    <a:pt x="1005" y="2420"/>
                  </a:cubicBezTo>
                  <a:cubicBezTo>
                    <a:pt x="994" y="2426"/>
                    <a:pt x="983" y="2426"/>
                    <a:pt x="966" y="2426"/>
                  </a:cubicBezTo>
                  <a:cubicBezTo>
                    <a:pt x="966" y="2448"/>
                    <a:pt x="961" y="2459"/>
                    <a:pt x="961" y="2481"/>
                  </a:cubicBezTo>
                  <a:cubicBezTo>
                    <a:pt x="961" y="2492"/>
                    <a:pt x="955" y="2498"/>
                    <a:pt x="949" y="2509"/>
                  </a:cubicBezTo>
                  <a:cubicBezTo>
                    <a:pt x="944" y="2515"/>
                    <a:pt x="944" y="2520"/>
                    <a:pt x="938" y="2520"/>
                  </a:cubicBezTo>
                  <a:cubicBezTo>
                    <a:pt x="910" y="2520"/>
                    <a:pt x="894" y="2515"/>
                    <a:pt x="866" y="2509"/>
                  </a:cubicBezTo>
                  <a:cubicBezTo>
                    <a:pt x="850" y="2509"/>
                    <a:pt x="844" y="2509"/>
                    <a:pt x="827" y="2509"/>
                  </a:cubicBezTo>
                  <a:cubicBezTo>
                    <a:pt x="805" y="2509"/>
                    <a:pt x="799" y="2498"/>
                    <a:pt x="777" y="2498"/>
                  </a:cubicBezTo>
                  <a:cubicBezTo>
                    <a:pt x="739" y="2504"/>
                    <a:pt x="739" y="2504"/>
                    <a:pt x="739" y="2504"/>
                  </a:cubicBezTo>
                  <a:cubicBezTo>
                    <a:pt x="727" y="2498"/>
                    <a:pt x="722" y="2498"/>
                    <a:pt x="711" y="2498"/>
                  </a:cubicBezTo>
                  <a:cubicBezTo>
                    <a:pt x="683" y="2498"/>
                    <a:pt x="677" y="2515"/>
                    <a:pt x="661" y="2526"/>
                  </a:cubicBezTo>
                  <a:cubicBezTo>
                    <a:pt x="650" y="2531"/>
                    <a:pt x="644" y="2542"/>
                    <a:pt x="633" y="2542"/>
                  </a:cubicBezTo>
                  <a:cubicBezTo>
                    <a:pt x="627" y="2542"/>
                    <a:pt x="627" y="2537"/>
                    <a:pt x="622" y="2531"/>
                  </a:cubicBezTo>
                  <a:cubicBezTo>
                    <a:pt x="616" y="2526"/>
                    <a:pt x="605" y="2526"/>
                    <a:pt x="594" y="2526"/>
                  </a:cubicBezTo>
                  <a:cubicBezTo>
                    <a:pt x="572" y="2520"/>
                    <a:pt x="561" y="2515"/>
                    <a:pt x="539" y="2515"/>
                  </a:cubicBezTo>
                  <a:cubicBezTo>
                    <a:pt x="511" y="2515"/>
                    <a:pt x="494" y="2531"/>
                    <a:pt x="478" y="2548"/>
                  </a:cubicBezTo>
                  <a:cubicBezTo>
                    <a:pt x="472" y="2548"/>
                    <a:pt x="461" y="2554"/>
                    <a:pt x="461" y="2559"/>
                  </a:cubicBezTo>
                  <a:cubicBezTo>
                    <a:pt x="455" y="2565"/>
                    <a:pt x="455" y="2570"/>
                    <a:pt x="450" y="2576"/>
                  </a:cubicBezTo>
                  <a:cubicBezTo>
                    <a:pt x="433" y="2565"/>
                    <a:pt x="422" y="2548"/>
                    <a:pt x="405" y="2548"/>
                  </a:cubicBezTo>
                  <a:cubicBezTo>
                    <a:pt x="400" y="2542"/>
                    <a:pt x="400" y="2542"/>
                    <a:pt x="394" y="2542"/>
                  </a:cubicBezTo>
                  <a:cubicBezTo>
                    <a:pt x="372" y="2542"/>
                    <a:pt x="367" y="2554"/>
                    <a:pt x="344" y="2554"/>
                  </a:cubicBezTo>
                  <a:cubicBezTo>
                    <a:pt x="322" y="2554"/>
                    <a:pt x="311" y="2548"/>
                    <a:pt x="289" y="2548"/>
                  </a:cubicBezTo>
                  <a:cubicBezTo>
                    <a:pt x="278" y="2548"/>
                    <a:pt x="272" y="2548"/>
                    <a:pt x="267" y="2554"/>
                  </a:cubicBezTo>
                  <a:lnTo>
                    <a:pt x="267" y="2554"/>
                  </a:lnTo>
                  <a:cubicBezTo>
                    <a:pt x="261" y="2520"/>
                    <a:pt x="256" y="2498"/>
                    <a:pt x="244" y="2470"/>
                  </a:cubicBezTo>
                  <a:cubicBezTo>
                    <a:pt x="233" y="2448"/>
                    <a:pt x="211" y="2442"/>
                    <a:pt x="189" y="2431"/>
                  </a:cubicBezTo>
                  <a:cubicBezTo>
                    <a:pt x="183" y="2426"/>
                    <a:pt x="172" y="2420"/>
                    <a:pt x="172" y="2409"/>
                  </a:cubicBezTo>
                  <a:cubicBezTo>
                    <a:pt x="172" y="2393"/>
                    <a:pt x="178" y="2381"/>
                    <a:pt x="172" y="2370"/>
                  </a:cubicBezTo>
                  <a:cubicBezTo>
                    <a:pt x="161" y="2359"/>
                    <a:pt x="156" y="2359"/>
                    <a:pt x="144" y="2359"/>
                  </a:cubicBezTo>
                  <a:cubicBezTo>
                    <a:pt x="122" y="2343"/>
                    <a:pt x="100" y="2337"/>
                    <a:pt x="100" y="2309"/>
                  </a:cubicBezTo>
                  <a:cubicBezTo>
                    <a:pt x="100" y="2293"/>
                    <a:pt x="117" y="2287"/>
                    <a:pt x="122" y="2270"/>
                  </a:cubicBezTo>
                  <a:cubicBezTo>
                    <a:pt x="144" y="2237"/>
                    <a:pt x="156" y="2215"/>
                    <a:pt x="172" y="2182"/>
                  </a:cubicBezTo>
                  <a:cubicBezTo>
                    <a:pt x="183" y="2159"/>
                    <a:pt x="194" y="2148"/>
                    <a:pt x="194" y="2126"/>
                  </a:cubicBezTo>
                  <a:cubicBezTo>
                    <a:pt x="194" y="2093"/>
                    <a:pt x="189" y="2065"/>
                    <a:pt x="161" y="2048"/>
                  </a:cubicBezTo>
                  <a:cubicBezTo>
                    <a:pt x="133" y="2032"/>
                    <a:pt x="117" y="2032"/>
                    <a:pt x="95" y="2015"/>
                  </a:cubicBezTo>
                  <a:cubicBezTo>
                    <a:pt x="89" y="2010"/>
                    <a:pt x="89" y="2004"/>
                    <a:pt x="83" y="2004"/>
                  </a:cubicBezTo>
                  <a:cubicBezTo>
                    <a:pt x="61" y="1987"/>
                    <a:pt x="44" y="1976"/>
                    <a:pt x="17" y="1965"/>
                  </a:cubicBezTo>
                  <a:cubicBezTo>
                    <a:pt x="39" y="1921"/>
                    <a:pt x="50" y="1893"/>
                    <a:pt x="50" y="1849"/>
                  </a:cubicBezTo>
                  <a:cubicBezTo>
                    <a:pt x="50" y="1832"/>
                    <a:pt x="44" y="1826"/>
                    <a:pt x="39" y="1810"/>
                  </a:cubicBezTo>
                  <a:cubicBezTo>
                    <a:pt x="28" y="1776"/>
                    <a:pt x="28" y="1749"/>
                    <a:pt x="11" y="1715"/>
                  </a:cubicBezTo>
                  <a:cubicBezTo>
                    <a:pt x="6" y="1704"/>
                    <a:pt x="0" y="1704"/>
                    <a:pt x="0" y="1693"/>
                  </a:cubicBezTo>
                  <a:cubicBezTo>
                    <a:pt x="0" y="1665"/>
                    <a:pt x="22" y="1660"/>
                    <a:pt x="33" y="1643"/>
                  </a:cubicBezTo>
                  <a:cubicBezTo>
                    <a:pt x="44" y="1621"/>
                    <a:pt x="33" y="1610"/>
                    <a:pt x="33" y="1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4" name="Freeform 8"/>
            <p:cNvSpPr>
              <a:spLocks noChangeArrowheads="1"/>
            </p:cNvSpPr>
            <p:nvPr/>
          </p:nvSpPr>
          <p:spPr bwMode="auto">
            <a:xfrm>
              <a:off x="9150701" y="4823366"/>
              <a:ext cx="1581048" cy="1131887"/>
            </a:xfrm>
            <a:custGeom>
              <a:avLst/>
              <a:gdLst>
                <a:gd name="T0" fmla="*/ 2969 w 4391"/>
                <a:gd name="T1" fmla="*/ 317 h 3142"/>
                <a:gd name="T2" fmla="*/ 2958 w 4391"/>
                <a:gd name="T3" fmla="*/ 261 h 3142"/>
                <a:gd name="T4" fmla="*/ 1571 w 4391"/>
                <a:gd name="T5" fmla="*/ 822 h 3142"/>
                <a:gd name="T6" fmla="*/ 1704 w 4391"/>
                <a:gd name="T7" fmla="*/ 816 h 3142"/>
                <a:gd name="T8" fmla="*/ 1865 w 4391"/>
                <a:gd name="T9" fmla="*/ 705 h 3142"/>
                <a:gd name="T10" fmla="*/ 1998 w 4391"/>
                <a:gd name="T11" fmla="*/ 755 h 3142"/>
                <a:gd name="T12" fmla="*/ 2159 w 4391"/>
                <a:gd name="T13" fmla="*/ 816 h 3142"/>
                <a:gd name="T14" fmla="*/ 2292 w 4391"/>
                <a:gd name="T15" fmla="*/ 683 h 3142"/>
                <a:gd name="T16" fmla="*/ 2087 w 4391"/>
                <a:gd name="T17" fmla="*/ 539 h 3142"/>
                <a:gd name="T18" fmla="*/ 1981 w 4391"/>
                <a:gd name="T19" fmla="*/ 411 h 3142"/>
                <a:gd name="T20" fmla="*/ 1954 w 4391"/>
                <a:gd name="T21" fmla="*/ 339 h 3142"/>
                <a:gd name="T22" fmla="*/ 1776 w 4391"/>
                <a:gd name="T23" fmla="*/ 200 h 3142"/>
                <a:gd name="T24" fmla="*/ 1809 w 4391"/>
                <a:gd name="T25" fmla="*/ 134 h 3142"/>
                <a:gd name="T26" fmla="*/ 1931 w 4391"/>
                <a:gd name="T27" fmla="*/ 145 h 3142"/>
                <a:gd name="T28" fmla="*/ 1831 w 4391"/>
                <a:gd name="T29" fmla="*/ 89 h 3142"/>
                <a:gd name="T30" fmla="*/ 1881 w 4391"/>
                <a:gd name="T31" fmla="*/ 0 h 3142"/>
                <a:gd name="T32" fmla="*/ 2098 w 4391"/>
                <a:gd name="T33" fmla="*/ 172 h 3142"/>
                <a:gd name="T34" fmla="*/ 2070 w 4391"/>
                <a:gd name="T35" fmla="*/ 283 h 3142"/>
                <a:gd name="T36" fmla="*/ 2153 w 4391"/>
                <a:gd name="T37" fmla="*/ 405 h 3142"/>
                <a:gd name="T38" fmla="*/ 2320 w 4391"/>
                <a:gd name="T39" fmla="*/ 428 h 3142"/>
                <a:gd name="T40" fmla="*/ 2570 w 4391"/>
                <a:gd name="T41" fmla="*/ 694 h 3142"/>
                <a:gd name="T42" fmla="*/ 2786 w 4391"/>
                <a:gd name="T43" fmla="*/ 988 h 3142"/>
                <a:gd name="T44" fmla="*/ 3119 w 4391"/>
                <a:gd name="T45" fmla="*/ 1260 h 3142"/>
                <a:gd name="T46" fmla="*/ 3447 w 4391"/>
                <a:gd name="T47" fmla="*/ 1316 h 3142"/>
                <a:gd name="T48" fmla="*/ 3630 w 4391"/>
                <a:gd name="T49" fmla="*/ 1327 h 3142"/>
                <a:gd name="T50" fmla="*/ 3980 w 4391"/>
                <a:gd name="T51" fmla="*/ 1327 h 3142"/>
                <a:gd name="T52" fmla="*/ 4180 w 4391"/>
                <a:gd name="T53" fmla="*/ 1904 h 3142"/>
                <a:gd name="T54" fmla="*/ 4357 w 4391"/>
                <a:gd name="T55" fmla="*/ 2232 h 3142"/>
                <a:gd name="T56" fmla="*/ 4363 w 4391"/>
                <a:gd name="T57" fmla="*/ 2470 h 3142"/>
                <a:gd name="T58" fmla="*/ 3996 w 4391"/>
                <a:gd name="T59" fmla="*/ 2415 h 3142"/>
                <a:gd name="T60" fmla="*/ 3819 w 4391"/>
                <a:gd name="T61" fmla="*/ 2476 h 3142"/>
                <a:gd name="T62" fmla="*/ 3669 w 4391"/>
                <a:gd name="T63" fmla="*/ 2404 h 3142"/>
                <a:gd name="T64" fmla="*/ 3563 w 4391"/>
                <a:gd name="T65" fmla="*/ 2504 h 3142"/>
                <a:gd name="T66" fmla="*/ 3391 w 4391"/>
                <a:gd name="T67" fmla="*/ 2630 h 3142"/>
                <a:gd name="T68" fmla="*/ 3191 w 4391"/>
                <a:gd name="T69" fmla="*/ 2813 h 3142"/>
                <a:gd name="T70" fmla="*/ 2925 w 4391"/>
                <a:gd name="T71" fmla="*/ 2936 h 3142"/>
                <a:gd name="T72" fmla="*/ 2659 w 4391"/>
                <a:gd name="T73" fmla="*/ 3008 h 3142"/>
                <a:gd name="T74" fmla="*/ 2425 w 4391"/>
                <a:gd name="T75" fmla="*/ 2980 h 3142"/>
                <a:gd name="T76" fmla="*/ 2076 w 4391"/>
                <a:gd name="T77" fmla="*/ 3141 h 3142"/>
                <a:gd name="T78" fmla="*/ 1881 w 4391"/>
                <a:gd name="T79" fmla="*/ 2936 h 3142"/>
                <a:gd name="T80" fmla="*/ 1454 w 4391"/>
                <a:gd name="T81" fmla="*/ 2913 h 3142"/>
                <a:gd name="T82" fmla="*/ 1387 w 4391"/>
                <a:gd name="T83" fmla="*/ 2597 h 3142"/>
                <a:gd name="T84" fmla="*/ 1182 w 4391"/>
                <a:gd name="T85" fmla="*/ 2387 h 3142"/>
                <a:gd name="T86" fmla="*/ 927 w 4391"/>
                <a:gd name="T87" fmla="*/ 2259 h 3142"/>
                <a:gd name="T88" fmla="*/ 971 w 4391"/>
                <a:gd name="T89" fmla="*/ 2071 h 3142"/>
                <a:gd name="T90" fmla="*/ 816 w 4391"/>
                <a:gd name="T91" fmla="*/ 1410 h 3142"/>
                <a:gd name="T92" fmla="*/ 555 w 4391"/>
                <a:gd name="T93" fmla="*/ 1410 h 3142"/>
                <a:gd name="T94" fmla="*/ 205 w 4391"/>
                <a:gd name="T95" fmla="*/ 1249 h 3142"/>
                <a:gd name="T96" fmla="*/ 260 w 4391"/>
                <a:gd name="T97" fmla="*/ 938 h 3142"/>
                <a:gd name="T98" fmla="*/ 22 w 4391"/>
                <a:gd name="T99" fmla="*/ 655 h 3142"/>
                <a:gd name="T100" fmla="*/ 272 w 4391"/>
                <a:gd name="T101" fmla="*/ 122 h 3142"/>
                <a:gd name="T102" fmla="*/ 394 w 4391"/>
                <a:gd name="T103" fmla="*/ 283 h 3142"/>
                <a:gd name="T104" fmla="*/ 394 w 4391"/>
                <a:gd name="T105" fmla="*/ 622 h 3142"/>
                <a:gd name="T106" fmla="*/ 705 w 4391"/>
                <a:gd name="T107" fmla="*/ 750 h 3142"/>
                <a:gd name="T108" fmla="*/ 738 w 4391"/>
                <a:gd name="T109" fmla="*/ 938 h 3142"/>
                <a:gd name="T110" fmla="*/ 899 w 4391"/>
                <a:gd name="T111" fmla="*/ 1210 h 3142"/>
                <a:gd name="T112" fmla="*/ 1215 w 4391"/>
                <a:gd name="T113" fmla="*/ 927 h 3142"/>
                <a:gd name="T114" fmla="*/ 1360 w 4391"/>
                <a:gd name="T115" fmla="*/ 1010 h 31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391" h="3142">
                  <a:moveTo>
                    <a:pt x="2958" y="261"/>
                  </a:moveTo>
                  <a:lnTo>
                    <a:pt x="2958" y="261"/>
                  </a:lnTo>
                  <a:cubicBezTo>
                    <a:pt x="2953" y="261"/>
                    <a:pt x="2953" y="261"/>
                    <a:pt x="2947" y="261"/>
                  </a:cubicBezTo>
                  <a:cubicBezTo>
                    <a:pt x="2947" y="272"/>
                    <a:pt x="2947" y="272"/>
                    <a:pt x="2947" y="278"/>
                  </a:cubicBezTo>
                  <a:cubicBezTo>
                    <a:pt x="2947" y="294"/>
                    <a:pt x="2953" y="305"/>
                    <a:pt x="2953" y="317"/>
                  </a:cubicBezTo>
                  <a:cubicBezTo>
                    <a:pt x="2969" y="317"/>
                    <a:pt x="2969" y="317"/>
                    <a:pt x="2969" y="317"/>
                  </a:cubicBezTo>
                  <a:cubicBezTo>
                    <a:pt x="3008" y="322"/>
                    <a:pt x="3008" y="322"/>
                    <a:pt x="3008" y="322"/>
                  </a:cubicBezTo>
                  <a:cubicBezTo>
                    <a:pt x="3025" y="317"/>
                    <a:pt x="3036" y="311"/>
                    <a:pt x="3047" y="294"/>
                  </a:cubicBezTo>
                  <a:cubicBezTo>
                    <a:pt x="3042" y="283"/>
                    <a:pt x="3042" y="283"/>
                    <a:pt x="3042" y="283"/>
                  </a:cubicBezTo>
                  <a:cubicBezTo>
                    <a:pt x="3031" y="283"/>
                    <a:pt x="3019" y="289"/>
                    <a:pt x="3008" y="283"/>
                  </a:cubicBezTo>
                  <a:cubicBezTo>
                    <a:pt x="2992" y="283"/>
                    <a:pt x="2981" y="272"/>
                    <a:pt x="2969" y="267"/>
                  </a:cubicBezTo>
                  <a:cubicBezTo>
                    <a:pt x="2964" y="267"/>
                    <a:pt x="2964" y="261"/>
                    <a:pt x="2958" y="261"/>
                  </a:cubicBezTo>
                  <a:close/>
                  <a:moveTo>
                    <a:pt x="1459" y="805"/>
                  </a:moveTo>
                  <a:lnTo>
                    <a:pt x="1459" y="805"/>
                  </a:lnTo>
                  <a:lnTo>
                    <a:pt x="1465" y="805"/>
                  </a:lnTo>
                  <a:cubicBezTo>
                    <a:pt x="1487" y="800"/>
                    <a:pt x="1504" y="788"/>
                    <a:pt x="1526" y="788"/>
                  </a:cubicBezTo>
                  <a:cubicBezTo>
                    <a:pt x="1543" y="788"/>
                    <a:pt x="1543" y="800"/>
                    <a:pt x="1554" y="811"/>
                  </a:cubicBezTo>
                  <a:cubicBezTo>
                    <a:pt x="1560" y="816"/>
                    <a:pt x="1565" y="816"/>
                    <a:pt x="1571" y="822"/>
                  </a:cubicBezTo>
                  <a:cubicBezTo>
                    <a:pt x="1576" y="822"/>
                    <a:pt x="1582" y="827"/>
                    <a:pt x="1593" y="833"/>
                  </a:cubicBezTo>
                  <a:cubicBezTo>
                    <a:pt x="1598" y="838"/>
                    <a:pt x="1609" y="838"/>
                    <a:pt x="1609" y="850"/>
                  </a:cubicBezTo>
                  <a:cubicBezTo>
                    <a:pt x="1609" y="855"/>
                    <a:pt x="1598" y="861"/>
                    <a:pt x="1593" y="866"/>
                  </a:cubicBezTo>
                  <a:cubicBezTo>
                    <a:pt x="1593" y="877"/>
                    <a:pt x="1593" y="877"/>
                    <a:pt x="1593" y="877"/>
                  </a:cubicBezTo>
                  <a:cubicBezTo>
                    <a:pt x="1615" y="872"/>
                    <a:pt x="1626" y="861"/>
                    <a:pt x="1648" y="850"/>
                  </a:cubicBezTo>
                  <a:cubicBezTo>
                    <a:pt x="1671" y="838"/>
                    <a:pt x="1682" y="833"/>
                    <a:pt x="1704" y="816"/>
                  </a:cubicBezTo>
                  <a:cubicBezTo>
                    <a:pt x="1709" y="811"/>
                    <a:pt x="1720" y="805"/>
                    <a:pt x="1726" y="800"/>
                  </a:cubicBezTo>
                  <a:cubicBezTo>
                    <a:pt x="1754" y="766"/>
                    <a:pt x="1759" y="739"/>
                    <a:pt x="1782" y="705"/>
                  </a:cubicBezTo>
                  <a:cubicBezTo>
                    <a:pt x="1809" y="744"/>
                    <a:pt x="1815" y="755"/>
                    <a:pt x="1798" y="711"/>
                  </a:cubicBezTo>
                  <a:cubicBezTo>
                    <a:pt x="1798" y="700"/>
                    <a:pt x="1798" y="694"/>
                    <a:pt x="1804" y="683"/>
                  </a:cubicBezTo>
                  <a:cubicBezTo>
                    <a:pt x="1804" y="683"/>
                    <a:pt x="1809" y="683"/>
                    <a:pt x="1815" y="677"/>
                  </a:cubicBezTo>
                  <a:cubicBezTo>
                    <a:pt x="1826" y="694"/>
                    <a:pt x="1848" y="694"/>
                    <a:pt x="1865" y="705"/>
                  </a:cubicBezTo>
                  <a:cubicBezTo>
                    <a:pt x="1859" y="722"/>
                    <a:pt x="1859" y="727"/>
                    <a:pt x="1859" y="739"/>
                  </a:cubicBezTo>
                  <a:cubicBezTo>
                    <a:pt x="1859" y="755"/>
                    <a:pt x="1859" y="777"/>
                    <a:pt x="1881" y="777"/>
                  </a:cubicBezTo>
                  <a:cubicBezTo>
                    <a:pt x="1898" y="777"/>
                    <a:pt x="1904" y="772"/>
                    <a:pt x="1920" y="766"/>
                  </a:cubicBezTo>
                  <a:cubicBezTo>
                    <a:pt x="1942" y="761"/>
                    <a:pt x="1954" y="761"/>
                    <a:pt x="1976" y="761"/>
                  </a:cubicBezTo>
                  <a:cubicBezTo>
                    <a:pt x="1981" y="761"/>
                    <a:pt x="1981" y="761"/>
                    <a:pt x="1987" y="761"/>
                  </a:cubicBezTo>
                  <a:cubicBezTo>
                    <a:pt x="1992" y="761"/>
                    <a:pt x="1992" y="755"/>
                    <a:pt x="1998" y="755"/>
                  </a:cubicBezTo>
                  <a:cubicBezTo>
                    <a:pt x="2015" y="755"/>
                    <a:pt x="2031" y="750"/>
                    <a:pt x="2048" y="750"/>
                  </a:cubicBezTo>
                  <a:cubicBezTo>
                    <a:pt x="2076" y="750"/>
                    <a:pt x="2087" y="755"/>
                    <a:pt x="2103" y="766"/>
                  </a:cubicBezTo>
                  <a:cubicBezTo>
                    <a:pt x="2126" y="772"/>
                    <a:pt x="2137" y="777"/>
                    <a:pt x="2153" y="788"/>
                  </a:cubicBezTo>
                  <a:cubicBezTo>
                    <a:pt x="2137" y="794"/>
                    <a:pt x="2126" y="800"/>
                    <a:pt x="2115" y="811"/>
                  </a:cubicBezTo>
                  <a:cubicBezTo>
                    <a:pt x="2115" y="811"/>
                    <a:pt x="2115" y="816"/>
                    <a:pt x="2120" y="816"/>
                  </a:cubicBezTo>
                  <a:cubicBezTo>
                    <a:pt x="2131" y="822"/>
                    <a:pt x="2142" y="816"/>
                    <a:pt x="2159" y="816"/>
                  </a:cubicBezTo>
                  <a:cubicBezTo>
                    <a:pt x="2176" y="822"/>
                    <a:pt x="2187" y="833"/>
                    <a:pt x="2203" y="833"/>
                  </a:cubicBezTo>
                  <a:cubicBezTo>
                    <a:pt x="2214" y="833"/>
                    <a:pt x="2220" y="827"/>
                    <a:pt x="2231" y="822"/>
                  </a:cubicBezTo>
                  <a:cubicBezTo>
                    <a:pt x="2248" y="816"/>
                    <a:pt x="2259" y="816"/>
                    <a:pt x="2270" y="805"/>
                  </a:cubicBezTo>
                  <a:cubicBezTo>
                    <a:pt x="2270" y="800"/>
                    <a:pt x="2270" y="800"/>
                    <a:pt x="2276" y="794"/>
                  </a:cubicBezTo>
                  <a:cubicBezTo>
                    <a:pt x="2281" y="777"/>
                    <a:pt x="2287" y="761"/>
                    <a:pt x="2287" y="739"/>
                  </a:cubicBezTo>
                  <a:cubicBezTo>
                    <a:pt x="2287" y="722"/>
                    <a:pt x="2292" y="705"/>
                    <a:pt x="2292" y="683"/>
                  </a:cubicBezTo>
                  <a:cubicBezTo>
                    <a:pt x="2292" y="661"/>
                    <a:pt x="2287" y="644"/>
                    <a:pt x="2270" y="622"/>
                  </a:cubicBezTo>
                  <a:cubicBezTo>
                    <a:pt x="2259" y="605"/>
                    <a:pt x="2248" y="594"/>
                    <a:pt x="2231" y="583"/>
                  </a:cubicBezTo>
                  <a:cubicBezTo>
                    <a:pt x="2214" y="578"/>
                    <a:pt x="2203" y="578"/>
                    <a:pt x="2181" y="578"/>
                  </a:cubicBezTo>
                  <a:cubicBezTo>
                    <a:pt x="2159" y="572"/>
                    <a:pt x="2148" y="566"/>
                    <a:pt x="2126" y="555"/>
                  </a:cubicBezTo>
                  <a:cubicBezTo>
                    <a:pt x="2120" y="555"/>
                    <a:pt x="2120" y="550"/>
                    <a:pt x="2115" y="550"/>
                  </a:cubicBezTo>
                  <a:cubicBezTo>
                    <a:pt x="2109" y="544"/>
                    <a:pt x="2098" y="550"/>
                    <a:pt x="2087" y="539"/>
                  </a:cubicBezTo>
                  <a:cubicBezTo>
                    <a:pt x="2087" y="539"/>
                    <a:pt x="2087" y="528"/>
                    <a:pt x="2087" y="522"/>
                  </a:cubicBezTo>
                  <a:cubicBezTo>
                    <a:pt x="2081" y="516"/>
                    <a:pt x="2076" y="522"/>
                    <a:pt x="2065" y="516"/>
                  </a:cubicBezTo>
                  <a:cubicBezTo>
                    <a:pt x="2059" y="516"/>
                    <a:pt x="2048" y="511"/>
                    <a:pt x="2048" y="500"/>
                  </a:cubicBezTo>
                  <a:cubicBezTo>
                    <a:pt x="2042" y="478"/>
                    <a:pt x="2031" y="461"/>
                    <a:pt x="2015" y="450"/>
                  </a:cubicBezTo>
                  <a:cubicBezTo>
                    <a:pt x="1998" y="444"/>
                    <a:pt x="1976" y="439"/>
                    <a:pt x="1976" y="422"/>
                  </a:cubicBezTo>
                  <a:cubicBezTo>
                    <a:pt x="1976" y="416"/>
                    <a:pt x="1981" y="416"/>
                    <a:pt x="1981" y="411"/>
                  </a:cubicBezTo>
                  <a:cubicBezTo>
                    <a:pt x="1981" y="405"/>
                    <a:pt x="1976" y="400"/>
                    <a:pt x="1976" y="394"/>
                  </a:cubicBezTo>
                  <a:cubicBezTo>
                    <a:pt x="1976" y="394"/>
                    <a:pt x="1987" y="389"/>
                    <a:pt x="1981" y="383"/>
                  </a:cubicBezTo>
                  <a:cubicBezTo>
                    <a:pt x="1981" y="378"/>
                    <a:pt x="1976" y="378"/>
                    <a:pt x="1970" y="378"/>
                  </a:cubicBezTo>
                  <a:cubicBezTo>
                    <a:pt x="1970" y="372"/>
                    <a:pt x="1965" y="378"/>
                    <a:pt x="1965" y="378"/>
                  </a:cubicBezTo>
                  <a:cubicBezTo>
                    <a:pt x="1959" y="372"/>
                    <a:pt x="1959" y="367"/>
                    <a:pt x="1959" y="356"/>
                  </a:cubicBezTo>
                  <a:cubicBezTo>
                    <a:pt x="1954" y="350"/>
                    <a:pt x="1959" y="344"/>
                    <a:pt x="1954" y="339"/>
                  </a:cubicBezTo>
                  <a:cubicBezTo>
                    <a:pt x="1948" y="328"/>
                    <a:pt x="1937" y="328"/>
                    <a:pt x="1926" y="317"/>
                  </a:cubicBezTo>
                  <a:cubicBezTo>
                    <a:pt x="1915" y="311"/>
                    <a:pt x="1909" y="294"/>
                    <a:pt x="1898" y="289"/>
                  </a:cubicBezTo>
                  <a:cubicBezTo>
                    <a:pt x="1887" y="272"/>
                    <a:pt x="1870" y="272"/>
                    <a:pt x="1854" y="261"/>
                  </a:cubicBezTo>
                  <a:cubicBezTo>
                    <a:pt x="1837" y="256"/>
                    <a:pt x="1831" y="244"/>
                    <a:pt x="1815" y="239"/>
                  </a:cubicBezTo>
                  <a:cubicBezTo>
                    <a:pt x="1809" y="233"/>
                    <a:pt x="1804" y="233"/>
                    <a:pt x="1798" y="228"/>
                  </a:cubicBezTo>
                  <a:cubicBezTo>
                    <a:pt x="1787" y="222"/>
                    <a:pt x="1787" y="211"/>
                    <a:pt x="1776" y="200"/>
                  </a:cubicBezTo>
                  <a:lnTo>
                    <a:pt x="1770" y="200"/>
                  </a:lnTo>
                  <a:cubicBezTo>
                    <a:pt x="1737" y="183"/>
                    <a:pt x="1709" y="178"/>
                    <a:pt x="1698" y="145"/>
                  </a:cubicBezTo>
                  <a:cubicBezTo>
                    <a:pt x="1709" y="139"/>
                    <a:pt x="1709" y="134"/>
                    <a:pt x="1720" y="134"/>
                  </a:cubicBezTo>
                  <a:cubicBezTo>
                    <a:pt x="1726" y="134"/>
                    <a:pt x="1731" y="139"/>
                    <a:pt x="1737" y="139"/>
                  </a:cubicBezTo>
                  <a:cubicBezTo>
                    <a:pt x="1754" y="139"/>
                    <a:pt x="1759" y="117"/>
                    <a:pt x="1776" y="117"/>
                  </a:cubicBezTo>
                  <a:cubicBezTo>
                    <a:pt x="1793" y="117"/>
                    <a:pt x="1798" y="128"/>
                    <a:pt x="1809" y="134"/>
                  </a:cubicBezTo>
                  <a:cubicBezTo>
                    <a:pt x="1826" y="139"/>
                    <a:pt x="1837" y="145"/>
                    <a:pt x="1854" y="145"/>
                  </a:cubicBezTo>
                  <a:cubicBezTo>
                    <a:pt x="1854" y="139"/>
                    <a:pt x="1854" y="139"/>
                    <a:pt x="1854" y="139"/>
                  </a:cubicBezTo>
                  <a:cubicBezTo>
                    <a:pt x="1854" y="139"/>
                    <a:pt x="1854" y="134"/>
                    <a:pt x="1859" y="134"/>
                  </a:cubicBezTo>
                  <a:cubicBezTo>
                    <a:pt x="1870" y="134"/>
                    <a:pt x="1876" y="139"/>
                    <a:pt x="1887" y="145"/>
                  </a:cubicBezTo>
                  <a:cubicBezTo>
                    <a:pt x="1904" y="150"/>
                    <a:pt x="1909" y="150"/>
                    <a:pt x="1926" y="156"/>
                  </a:cubicBezTo>
                  <a:cubicBezTo>
                    <a:pt x="1926" y="150"/>
                    <a:pt x="1931" y="150"/>
                    <a:pt x="1931" y="145"/>
                  </a:cubicBezTo>
                  <a:lnTo>
                    <a:pt x="1931" y="139"/>
                  </a:lnTo>
                  <a:cubicBezTo>
                    <a:pt x="1931" y="134"/>
                    <a:pt x="1937" y="134"/>
                    <a:pt x="1942" y="128"/>
                  </a:cubicBezTo>
                  <a:cubicBezTo>
                    <a:pt x="1948" y="128"/>
                    <a:pt x="1948" y="122"/>
                    <a:pt x="1954" y="122"/>
                  </a:cubicBezTo>
                  <a:cubicBezTo>
                    <a:pt x="1942" y="100"/>
                    <a:pt x="1920" y="95"/>
                    <a:pt x="1898" y="89"/>
                  </a:cubicBezTo>
                  <a:cubicBezTo>
                    <a:pt x="1887" y="89"/>
                    <a:pt x="1881" y="83"/>
                    <a:pt x="1870" y="83"/>
                  </a:cubicBezTo>
                  <a:cubicBezTo>
                    <a:pt x="1854" y="83"/>
                    <a:pt x="1848" y="89"/>
                    <a:pt x="1831" y="89"/>
                  </a:cubicBezTo>
                  <a:cubicBezTo>
                    <a:pt x="1820" y="89"/>
                    <a:pt x="1815" y="78"/>
                    <a:pt x="1815" y="67"/>
                  </a:cubicBezTo>
                  <a:cubicBezTo>
                    <a:pt x="1804" y="56"/>
                    <a:pt x="1798" y="45"/>
                    <a:pt x="1798" y="28"/>
                  </a:cubicBezTo>
                  <a:cubicBezTo>
                    <a:pt x="1798" y="0"/>
                    <a:pt x="1798" y="0"/>
                    <a:pt x="1798" y="0"/>
                  </a:cubicBezTo>
                  <a:cubicBezTo>
                    <a:pt x="1804" y="0"/>
                    <a:pt x="1804" y="0"/>
                    <a:pt x="1809" y="0"/>
                  </a:cubicBezTo>
                  <a:cubicBezTo>
                    <a:pt x="1820" y="0"/>
                    <a:pt x="1831" y="6"/>
                    <a:pt x="1848" y="6"/>
                  </a:cubicBezTo>
                  <a:cubicBezTo>
                    <a:pt x="1859" y="6"/>
                    <a:pt x="1870" y="0"/>
                    <a:pt x="1881" y="0"/>
                  </a:cubicBezTo>
                  <a:cubicBezTo>
                    <a:pt x="1904" y="0"/>
                    <a:pt x="1920" y="0"/>
                    <a:pt x="1937" y="17"/>
                  </a:cubicBezTo>
                  <a:cubicBezTo>
                    <a:pt x="1942" y="17"/>
                    <a:pt x="1942" y="23"/>
                    <a:pt x="1942" y="28"/>
                  </a:cubicBezTo>
                  <a:cubicBezTo>
                    <a:pt x="1965" y="50"/>
                    <a:pt x="1965" y="72"/>
                    <a:pt x="1987" y="89"/>
                  </a:cubicBezTo>
                  <a:cubicBezTo>
                    <a:pt x="1998" y="100"/>
                    <a:pt x="2009" y="100"/>
                    <a:pt x="2015" y="111"/>
                  </a:cubicBezTo>
                  <a:cubicBezTo>
                    <a:pt x="2031" y="122"/>
                    <a:pt x="2031" y="139"/>
                    <a:pt x="2042" y="145"/>
                  </a:cubicBezTo>
                  <a:cubicBezTo>
                    <a:pt x="2065" y="161"/>
                    <a:pt x="2076" y="161"/>
                    <a:pt x="2098" y="172"/>
                  </a:cubicBezTo>
                  <a:cubicBezTo>
                    <a:pt x="2092" y="183"/>
                    <a:pt x="2092" y="189"/>
                    <a:pt x="2087" y="200"/>
                  </a:cubicBezTo>
                  <a:cubicBezTo>
                    <a:pt x="2092" y="200"/>
                    <a:pt x="2092" y="200"/>
                    <a:pt x="2098" y="200"/>
                  </a:cubicBezTo>
                  <a:cubicBezTo>
                    <a:pt x="2120" y="200"/>
                    <a:pt x="2153" y="183"/>
                    <a:pt x="2120" y="206"/>
                  </a:cubicBezTo>
                  <a:cubicBezTo>
                    <a:pt x="2103" y="211"/>
                    <a:pt x="2103" y="233"/>
                    <a:pt x="2087" y="233"/>
                  </a:cubicBezTo>
                  <a:cubicBezTo>
                    <a:pt x="2031" y="233"/>
                    <a:pt x="2054" y="222"/>
                    <a:pt x="2059" y="250"/>
                  </a:cubicBezTo>
                  <a:cubicBezTo>
                    <a:pt x="2059" y="261"/>
                    <a:pt x="2059" y="272"/>
                    <a:pt x="2070" y="283"/>
                  </a:cubicBezTo>
                  <a:cubicBezTo>
                    <a:pt x="2076" y="294"/>
                    <a:pt x="2087" y="294"/>
                    <a:pt x="2103" y="294"/>
                  </a:cubicBezTo>
                  <a:cubicBezTo>
                    <a:pt x="2103" y="317"/>
                    <a:pt x="2103" y="328"/>
                    <a:pt x="2109" y="350"/>
                  </a:cubicBezTo>
                  <a:cubicBezTo>
                    <a:pt x="2109" y="356"/>
                    <a:pt x="2103" y="361"/>
                    <a:pt x="2103" y="367"/>
                  </a:cubicBezTo>
                  <a:cubicBezTo>
                    <a:pt x="2103" y="372"/>
                    <a:pt x="2109" y="378"/>
                    <a:pt x="2115" y="383"/>
                  </a:cubicBezTo>
                  <a:cubicBezTo>
                    <a:pt x="2115" y="400"/>
                    <a:pt x="2120" y="411"/>
                    <a:pt x="2131" y="422"/>
                  </a:cubicBezTo>
                  <a:cubicBezTo>
                    <a:pt x="2137" y="411"/>
                    <a:pt x="2142" y="411"/>
                    <a:pt x="2153" y="405"/>
                  </a:cubicBezTo>
                  <a:cubicBezTo>
                    <a:pt x="2159" y="400"/>
                    <a:pt x="2159" y="394"/>
                    <a:pt x="2170" y="394"/>
                  </a:cubicBezTo>
                  <a:lnTo>
                    <a:pt x="2176" y="400"/>
                  </a:lnTo>
                  <a:cubicBezTo>
                    <a:pt x="2220" y="400"/>
                    <a:pt x="2220" y="400"/>
                    <a:pt x="2220" y="400"/>
                  </a:cubicBezTo>
                  <a:cubicBezTo>
                    <a:pt x="2242" y="400"/>
                    <a:pt x="2253" y="405"/>
                    <a:pt x="2276" y="405"/>
                  </a:cubicBezTo>
                  <a:cubicBezTo>
                    <a:pt x="2292" y="405"/>
                    <a:pt x="2303" y="411"/>
                    <a:pt x="2314" y="416"/>
                  </a:cubicBezTo>
                  <a:cubicBezTo>
                    <a:pt x="2314" y="416"/>
                    <a:pt x="2314" y="422"/>
                    <a:pt x="2320" y="428"/>
                  </a:cubicBezTo>
                  <a:cubicBezTo>
                    <a:pt x="2331" y="444"/>
                    <a:pt x="2342" y="455"/>
                    <a:pt x="2359" y="467"/>
                  </a:cubicBezTo>
                  <a:cubicBezTo>
                    <a:pt x="2381" y="489"/>
                    <a:pt x="2403" y="483"/>
                    <a:pt x="2431" y="489"/>
                  </a:cubicBezTo>
                  <a:cubicBezTo>
                    <a:pt x="2448" y="494"/>
                    <a:pt x="2453" y="505"/>
                    <a:pt x="2459" y="516"/>
                  </a:cubicBezTo>
                  <a:cubicBezTo>
                    <a:pt x="2470" y="528"/>
                    <a:pt x="2475" y="539"/>
                    <a:pt x="2481" y="555"/>
                  </a:cubicBezTo>
                  <a:cubicBezTo>
                    <a:pt x="2486" y="578"/>
                    <a:pt x="2486" y="594"/>
                    <a:pt x="2498" y="616"/>
                  </a:cubicBezTo>
                  <a:cubicBezTo>
                    <a:pt x="2520" y="655"/>
                    <a:pt x="2548" y="661"/>
                    <a:pt x="2570" y="694"/>
                  </a:cubicBezTo>
                  <a:cubicBezTo>
                    <a:pt x="2586" y="722"/>
                    <a:pt x="2597" y="744"/>
                    <a:pt x="2614" y="766"/>
                  </a:cubicBezTo>
                  <a:cubicBezTo>
                    <a:pt x="2625" y="783"/>
                    <a:pt x="2636" y="788"/>
                    <a:pt x="2648" y="800"/>
                  </a:cubicBezTo>
                  <a:cubicBezTo>
                    <a:pt x="2659" y="816"/>
                    <a:pt x="2664" y="827"/>
                    <a:pt x="2675" y="838"/>
                  </a:cubicBezTo>
                  <a:cubicBezTo>
                    <a:pt x="2697" y="866"/>
                    <a:pt x="2714" y="883"/>
                    <a:pt x="2731" y="911"/>
                  </a:cubicBezTo>
                  <a:cubicBezTo>
                    <a:pt x="2742" y="927"/>
                    <a:pt x="2753" y="933"/>
                    <a:pt x="2764" y="949"/>
                  </a:cubicBezTo>
                  <a:cubicBezTo>
                    <a:pt x="2770" y="961"/>
                    <a:pt x="2775" y="972"/>
                    <a:pt x="2786" y="988"/>
                  </a:cubicBezTo>
                  <a:cubicBezTo>
                    <a:pt x="2792" y="994"/>
                    <a:pt x="2792" y="1005"/>
                    <a:pt x="2797" y="1016"/>
                  </a:cubicBezTo>
                  <a:cubicBezTo>
                    <a:pt x="2808" y="1027"/>
                    <a:pt x="2814" y="1033"/>
                    <a:pt x="2825" y="1038"/>
                  </a:cubicBezTo>
                  <a:cubicBezTo>
                    <a:pt x="2858" y="1072"/>
                    <a:pt x="2881" y="1083"/>
                    <a:pt x="2919" y="1110"/>
                  </a:cubicBezTo>
                  <a:cubicBezTo>
                    <a:pt x="2953" y="1144"/>
                    <a:pt x="2975" y="1160"/>
                    <a:pt x="3019" y="1188"/>
                  </a:cubicBezTo>
                  <a:cubicBezTo>
                    <a:pt x="3036" y="1199"/>
                    <a:pt x="3042" y="1210"/>
                    <a:pt x="3064" y="1227"/>
                  </a:cubicBezTo>
                  <a:cubicBezTo>
                    <a:pt x="3086" y="1238"/>
                    <a:pt x="3097" y="1249"/>
                    <a:pt x="3119" y="1260"/>
                  </a:cubicBezTo>
                  <a:cubicBezTo>
                    <a:pt x="3147" y="1277"/>
                    <a:pt x="3164" y="1305"/>
                    <a:pt x="3203" y="1305"/>
                  </a:cubicBezTo>
                  <a:cubicBezTo>
                    <a:pt x="3214" y="1305"/>
                    <a:pt x="3225" y="1294"/>
                    <a:pt x="3236" y="1288"/>
                  </a:cubicBezTo>
                  <a:cubicBezTo>
                    <a:pt x="3247" y="1277"/>
                    <a:pt x="3264" y="1277"/>
                    <a:pt x="3280" y="1277"/>
                  </a:cubicBezTo>
                  <a:cubicBezTo>
                    <a:pt x="3308" y="1277"/>
                    <a:pt x="3319" y="1282"/>
                    <a:pt x="3347" y="1288"/>
                  </a:cubicBezTo>
                  <a:cubicBezTo>
                    <a:pt x="3364" y="1294"/>
                    <a:pt x="3375" y="1294"/>
                    <a:pt x="3391" y="1299"/>
                  </a:cubicBezTo>
                  <a:cubicBezTo>
                    <a:pt x="3413" y="1305"/>
                    <a:pt x="3425" y="1316"/>
                    <a:pt x="3447" y="1316"/>
                  </a:cubicBezTo>
                  <a:cubicBezTo>
                    <a:pt x="3463" y="1316"/>
                    <a:pt x="3475" y="1316"/>
                    <a:pt x="3486" y="1310"/>
                  </a:cubicBezTo>
                  <a:cubicBezTo>
                    <a:pt x="3491" y="1305"/>
                    <a:pt x="3497" y="1305"/>
                    <a:pt x="3502" y="1299"/>
                  </a:cubicBezTo>
                  <a:cubicBezTo>
                    <a:pt x="3502" y="1294"/>
                    <a:pt x="3502" y="1288"/>
                    <a:pt x="3508" y="1288"/>
                  </a:cubicBezTo>
                  <a:cubicBezTo>
                    <a:pt x="3513" y="1288"/>
                    <a:pt x="3513" y="1294"/>
                    <a:pt x="3519" y="1294"/>
                  </a:cubicBezTo>
                  <a:cubicBezTo>
                    <a:pt x="3530" y="1294"/>
                    <a:pt x="3536" y="1294"/>
                    <a:pt x="3547" y="1299"/>
                  </a:cubicBezTo>
                  <a:cubicBezTo>
                    <a:pt x="3580" y="1310"/>
                    <a:pt x="3602" y="1310"/>
                    <a:pt x="3630" y="1327"/>
                  </a:cubicBezTo>
                  <a:cubicBezTo>
                    <a:pt x="3652" y="1338"/>
                    <a:pt x="3663" y="1355"/>
                    <a:pt x="3691" y="1355"/>
                  </a:cubicBezTo>
                  <a:cubicBezTo>
                    <a:pt x="3702" y="1355"/>
                    <a:pt x="3713" y="1349"/>
                    <a:pt x="3730" y="1344"/>
                  </a:cubicBezTo>
                  <a:cubicBezTo>
                    <a:pt x="3774" y="1349"/>
                    <a:pt x="3796" y="1360"/>
                    <a:pt x="3841" y="1360"/>
                  </a:cubicBezTo>
                  <a:cubicBezTo>
                    <a:pt x="3863" y="1360"/>
                    <a:pt x="3880" y="1355"/>
                    <a:pt x="3902" y="1344"/>
                  </a:cubicBezTo>
                  <a:cubicBezTo>
                    <a:pt x="3907" y="1344"/>
                    <a:pt x="3913" y="1333"/>
                    <a:pt x="3919" y="1327"/>
                  </a:cubicBezTo>
                  <a:cubicBezTo>
                    <a:pt x="3941" y="1327"/>
                    <a:pt x="3958" y="1327"/>
                    <a:pt x="3980" y="1327"/>
                  </a:cubicBezTo>
                  <a:cubicBezTo>
                    <a:pt x="4035" y="1327"/>
                    <a:pt x="4069" y="1327"/>
                    <a:pt x="4119" y="1327"/>
                  </a:cubicBezTo>
                  <a:lnTo>
                    <a:pt x="4119" y="1327"/>
                  </a:lnTo>
                  <a:cubicBezTo>
                    <a:pt x="4119" y="1355"/>
                    <a:pt x="4119" y="1371"/>
                    <a:pt x="4119" y="1393"/>
                  </a:cubicBezTo>
                  <a:cubicBezTo>
                    <a:pt x="4119" y="1466"/>
                    <a:pt x="4119" y="1510"/>
                    <a:pt x="4146" y="1577"/>
                  </a:cubicBezTo>
                  <a:cubicBezTo>
                    <a:pt x="4168" y="1638"/>
                    <a:pt x="4196" y="1671"/>
                    <a:pt x="4196" y="1732"/>
                  </a:cubicBezTo>
                  <a:cubicBezTo>
                    <a:pt x="4196" y="1799"/>
                    <a:pt x="4191" y="1838"/>
                    <a:pt x="4180" y="1904"/>
                  </a:cubicBezTo>
                  <a:cubicBezTo>
                    <a:pt x="4180" y="1921"/>
                    <a:pt x="4174" y="1926"/>
                    <a:pt x="4174" y="1943"/>
                  </a:cubicBezTo>
                  <a:cubicBezTo>
                    <a:pt x="4174" y="1987"/>
                    <a:pt x="4202" y="2010"/>
                    <a:pt x="4224" y="2049"/>
                  </a:cubicBezTo>
                  <a:cubicBezTo>
                    <a:pt x="4235" y="2071"/>
                    <a:pt x="4241" y="2082"/>
                    <a:pt x="4257" y="2098"/>
                  </a:cubicBezTo>
                  <a:cubicBezTo>
                    <a:pt x="4268" y="2115"/>
                    <a:pt x="4285" y="2121"/>
                    <a:pt x="4296" y="2137"/>
                  </a:cubicBezTo>
                  <a:cubicBezTo>
                    <a:pt x="4313" y="2160"/>
                    <a:pt x="4324" y="2182"/>
                    <a:pt x="4335" y="2204"/>
                  </a:cubicBezTo>
                  <a:cubicBezTo>
                    <a:pt x="4341" y="2215"/>
                    <a:pt x="4352" y="2220"/>
                    <a:pt x="4357" y="2232"/>
                  </a:cubicBezTo>
                  <a:cubicBezTo>
                    <a:pt x="4357" y="2243"/>
                    <a:pt x="4357" y="2248"/>
                    <a:pt x="4363" y="2259"/>
                  </a:cubicBezTo>
                  <a:cubicBezTo>
                    <a:pt x="4363" y="2265"/>
                    <a:pt x="4368" y="2265"/>
                    <a:pt x="4374" y="2271"/>
                  </a:cubicBezTo>
                  <a:cubicBezTo>
                    <a:pt x="4385" y="2298"/>
                    <a:pt x="4390" y="2320"/>
                    <a:pt x="4390" y="2354"/>
                  </a:cubicBezTo>
                  <a:cubicBezTo>
                    <a:pt x="4390" y="2382"/>
                    <a:pt x="4385" y="2393"/>
                    <a:pt x="4379" y="2420"/>
                  </a:cubicBezTo>
                  <a:cubicBezTo>
                    <a:pt x="4379" y="2431"/>
                    <a:pt x="4368" y="2431"/>
                    <a:pt x="4363" y="2443"/>
                  </a:cubicBezTo>
                  <a:cubicBezTo>
                    <a:pt x="4357" y="2454"/>
                    <a:pt x="4363" y="2459"/>
                    <a:pt x="4363" y="2470"/>
                  </a:cubicBezTo>
                  <a:cubicBezTo>
                    <a:pt x="4363" y="2509"/>
                    <a:pt x="4374" y="2531"/>
                    <a:pt x="4379" y="2576"/>
                  </a:cubicBezTo>
                  <a:cubicBezTo>
                    <a:pt x="4329" y="2554"/>
                    <a:pt x="4302" y="2537"/>
                    <a:pt x="4246" y="2520"/>
                  </a:cubicBezTo>
                  <a:cubicBezTo>
                    <a:pt x="4207" y="2509"/>
                    <a:pt x="4191" y="2504"/>
                    <a:pt x="4152" y="2504"/>
                  </a:cubicBezTo>
                  <a:cubicBezTo>
                    <a:pt x="4096" y="2504"/>
                    <a:pt x="4069" y="2531"/>
                    <a:pt x="4024" y="2565"/>
                  </a:cubicBezTo>
                  <a:cubicBezTo>
                    <a:pt x="4008" y="2548"/>
                    <a:pt x="4002" y="2537"/>
                    <a:pt x="4002" y="2515"/>
                  </a:cubicBezTo>
                  <a:cubicBezTo>
                    <a:pt x="3991" y="2476"/>
                    <a:pt x="3996" y="2454"/>
                    <a:pt x="3996" y="2415"/>
                  </a:cubicBezTo>
                  <a:cubicBezTo>
                    <a:pt x="3996" y="2398"/>
                    <a:pt x="3996" y="2387"/>
                    <a:pt x="3991" y="2370"/>
                  </a:cubicBezTo>
                  <a:cubicBezTo>
                    <a:pt x="3974" y="2370"/>
                    <a:pt x="3963" y="2382"/>
                    <a:pt x="3946" y="2382"/>
                  </a:cubicBezTo>
                  <a:cubicBezTo>
                    <a:pt x="3935" y="2382"/>
                    <a:pt x="3919" y="2370"/>
                    <a:pt x="3907" y="2382"/>
                  </a:cubicBezTo>
                  <a:cubicBezTo>
                    <a:pt x="3907" y="2382"/>
                    <a:pt x="3907" y="2387"/>
                    <a:pt x="3907" y="2393"/>
                  </a:cubicBezTo>
                  <a:cubicBezTo>
                    <a:pt x="3885" y="2431"/>
                    <a:pt x="3896" y="2470"/>
                    <a:pt x="3869" y="2509"/>
                  </a:cubicBezTo>
                  <a:cubicBezTo>
                    <a:pt x="3847" y="2498"/>
                    <a:pt x="3835" y="2487"/>
                    <a:pt x="3819" y="2476"/>
                  </a:cubicBezTo>
                  <a:cubicBezTo>
                    <a:pt x="3808" y="2470"/>
                    <a:pt x="3802" y="2454"/>
                    <a:pt x="3791" y="2454"/>
                  </a:cubicBezTo>
                  <a:cubicBezTo>
                    <a:pt x="3730" y="2454"/>
                    <a:pt x="3730" y="2454"/>
                    <a:pt x="3730" y="2454"/>
                  </a:cubicBezTo>
                  <a:cubicBezTo>
                    <a:pt x="3730" y="2420"/>
                    <a:pt x="3730" y="2398"/>
                    <a:pt x="3730" y="2365"/>
                  </a:cubicBezTo>
                  <a:cubicBezTo>
                    <a:pt x="3730" y="2359"/>
                    <a:pt x="3736" y="2354"/>
                    <a:pt x="3736" y="2348"/>
                  </a:cubicBezTo>
                  <a:cubicBezTo>
                    <a:pt x="3730" y="2332"/>
                    <a:pt x="3724" y="2315"/>
                    <a:pt x="3708" y="2315"/>
                  </a:cubicBezTo>
                  <a:cubicBezTo>
                    <a:pt x="3669" y="2315"/>
                    <a:pt x="3669" y="2365"/>
                    <a:pt x="3669" y="2404"/>
                  </a:cubicBezTo>
                  <a:cubicBezTo>
                    <a:pt x="3630" y="2404"/>
                    <a:pt x="3630" y="2404"/>
                    <a:pt x="3630" y="2404"/>
                  </a:cubicBezTo>
                  <a:cubicBezTo>
                    <a:pt x="3619" y="2398"/>
                    <a:pt x="3619" y="2398"/>
                    <a:pt x="3619" y="2398"/>
                  </a:cubicBezTo>
                  <a:cubicBezTo>
                    <a:pt x="3613" y="2404"/>
                    <a:pt x="3613" y="2415"/>
                    <a:pt x="3608" y="2420"/>
                  </a:cubicBezTo>
                  <a:cubicBezTo>
                    <a:pt x="3602" y="2431"/>
                    <a:pt x="3591" y="2426"/>
                    <a:pt x="3580" y="2437"/>
                  </a:cubicBezTo>
                  <a:cubicBezTo>
                    <a:pt x="3574" y="2443"/>
                    <a:pt x="3569" y="2448"/>
                    <a:pt x="3569" y="2459"/>
                  </a:cubicBezTo>
                  <a:cubicBezTo>
                    <a:pt x="3569" y="2476"/>
                    <a:pt x="3574" y="2493"/>
                    <a:pt x="3563" y="2504"/>
                  </a:cubicBezTo>
                  <a:cubicBezTo>
                    <a:pt x="3552" y="2509"/>
                    <a:pt x="3547" y="2504"/>
                    <a:pt x="3536" y="2509"/>
                  </a:cubicBezTo>
                  <a:cubicBezTo>
                    <a:pt x="3519" y="2509"/>
                    <a:pt x="3508" y="2515"/>
                    <a:pt x="3486" y="2515"/>
                  </a:cubicBezTo>
                  <a:cubicBezTo>
                    <a:pt x="3469" y="2515"/>
                    <a:pt x="3458" y="2509"/>
                    <a:pt x="3441" y="2515"/>
                  </a:cubicBezTo>
                  <a:cubicBezTo>
                    <a:pt x="3441" y="2537"/>
                    <a:pt x="3441" y="2554"/>
                    <a:pt x="3436" y="2576"/>
                  </a:cubicBezTo>
                  <a:cubicBezTo>
                    <a:pt x="3436" y="2587"/>
                    <a:pt x="3436" y="2597"/>
                    <a:pt x="3430" y="2603"/>
                  </a:cubicBezTo>
                  <a:cubicBezTo>
                    <a:pt x="3419" y="2614"/>
                    <a:pt x="3402" y="2614"/>
                    <a:pt x="3391" y="2630"/>
                  </a:cubicBezTo>
                  <a:cubicBezTo>
                    <a:pt x="3386" y="2647"/>
                    <a:pt x="3386" y="2664"/>
                    <a:pt x="3380" y="2686"/>
                  </a:cubicBezTo>
                  <a:cubicBezTo>
                    <a:pt x="3375" y="2702"/>
                    <a:pt x="3358" y="2702"/>
                    <a:pt x="3347" y="2719"/>
                  </a:cubicBezTo>
                  <a:cubicBezTo>
                    <a:pt x="3336" y="2725"/>
                    <a:pt x="3330" y="2736"/>
                    <a:pt x="3314" y="2736"/>
                  </a:cubicBezTo>
                  <a:cubicBezTo>
                    <a:pt x="3297" y="2736"/>
                    <a:pt x="3286" y="2725"/>
                    <a:pt x="3269" y="2719"/>
                  </a:cubicBezTo>
                  <a:cubicBezTo>
                    <a:pt x="3253" y="2753"/>
                    <a:pt x="3258" y="2791"/>
                    <a:pt x="3225" y="2813"/>
                  </a:cubicBezTo>
                  <a:cubicBezTo>
                    <a:pt x="3214" y="2819"/>
                    <a:pt x="3208" y="2813"/>
                    <a:pt x="3191" y="2813"/>
                  </a:cubicBezTo>
                  <a:cubicBezTo>
                    <a:pt x="3169" y="2813"/>
                    <a:pt x="3153" y="2802"/>
                    <a:pt x="3136" y="2791"/>
                  </a:cubicBezTo>
                  <a:cubicBezTo>
                    <a:pt x="3130" y="2786"/>
                    <a:pt x="3125" y="2780"/>
                    <a:pt x="3114" y="2780"/>
                  </a:cubicBezTo>
                  <a:cubicBezTo>
                    <a:pt x="3097" y="2780"/>
                    <a:pt x="3086" y="2791"/>
                    <a:pt x="3075" y="2808"/>
                  </a:cubicBezTo>
                  <a:cubicBezTo>
                    <a:pt x="3053" y="2830"/>
                    <a:pt x="3042" y="2841"/>
                    <a:pt x="3019" y="2858"/>
                  </a:cubicBezTo>
                  <a:cubicBezTo>
                    <a:pt x="2981" y="2886"/>
                    <a:pt x="2964" y="2908"/>
                    <a:pt x="2925" y="2936"/>
                  </a:cubicBezTo>
                  <a:lnTo>
                    <a:pt x="2925" y="2936"/>
                  </a:lnTo>
                  <a:cubicBezTo>
                    <a:pt x="2892" y="2936"/>
                    <a:pt x="2875" y="2936"/>
                    <a:pt x="2842" y="2936"/>
                  </a:cubicBezTo>
                  <a:cubicBezTo>
                    <a:pt x="2814" y="2930"/>
                    <a:pt x="2797" y="2924"/>
                    <a:pt x="2775" y="2908"/>
                  </a:cubicBezTo>
                  <a:cubicBezTo>
                    <a:pt x="2770" y="2908"/>
                    <a:pt x="2770" y="2902"/>
                    <a:pt x="2764" y="2902"/>
                  </a:cubicBezTo>
                  <a:cubicBezTo>
                    <a:pt x="2759" y="2897"/>
                    <a:pt x="2759" y="2886"/>
                    <a:pt x="2753" y="2886"/>
                  </a:cubicBezTo>
                  <a:cubicBezTo>
                    <a:pt x="2725" y="2886"/>
                    <a:pt x="2720" y="2908"/>
                    <a:pt x="2703" y="2930"/>
                  </a:cubicBezTo>
                  <a:cubicBezTo>
                    <a:pt x="2686" y="2958"/>
                    <a:pt x="2670" y="2975"/>
                    <a:pt x="2659" y="3008"/>
                  </a:cubicBezTo>
                  <a:cubicBezTo>
                    <a:pt x="2648" y="3041"/>
                    <a:pt x="2631" y="3063"/>
                    <a:pt x="2603" y="3080"/>
                  </a:cubicBezTo>
                  <a:cubicBezTo>
                    <a:pt x="2597" y="3080"/>
                    <a:pt x="2592" y="3086"/>
                    <a:pt x="2581" y="3086"/>
                  </a:cubicBezTo>
                  <a:cubicBezTo>
                    <a:pt x="2564" y="3086"/>
                    <a:pt x="2559" y="3058"/>
                    <a:pt x="2542" y="3058"/>
                  </a:cubicBezTo>
                  <a:cubicBezTo>
                    <a:pt x="2464" y="3058"/>
                    <a:pt x="2464" y="3058"/>
                    <a:pt x="2464" y="3058"/>
                  </a:cubicBezTo>
                  <a:cubicBezTo>
                    <a:pt x="2448" y="3041"/>
                    <a:pt x="2431" y="3030"/>
                    <a:pt x="2431" y="3008"/>
                  </a:cubicBezTo>
                  <a:cubicBezTo>
                    <a:pt x="2431" y="2997"/>
                    <a:pt x="2425" y="2991"/>
                    <a:pt x="2425" y="2980"/>
                  </a:cubicBezTo>
                  <a:cubicBezTo>
                    <a:pt x="2409" y="3002"/>
                    <a:pt x="2398" y="3013"/>
                    <a:pt x="2381" y="3030"/>
                  </a:cubicBezTo>
                  <a:cubicBezTo>
                    <a:pt x="2370" y="3041"/>
                    <a:pt x="2370" y="3052"/>
                    <a:pt x="2359" y="3063"/>
                  </a:cubicBezTo>
                  <a:cubicBezTo>
                    <a:pt x="2337" y="3074"/>
                    <a:pt x="2325" y="3086"/>
                    <a:pt x="2303" y="3097"/>
                  </a:cubicBezTo>
                  <a:cubicBezTo>
                    <a:pt x="2287" y="3108"/>
                    <a:pt x="2276" y="3113"/>
                    <a:pt x="2259" y="3119"/>
                  </a:cubicBezTo>
                  <a:cubicBezTo>
                    <a:pt x="2220" y="3135"/>
                    <a:pt x="2192" y="3141"/>
                    <a:pt x="2153" y="3141"/>
                  </a:cubicBezTo>
                  <a:cubicBezTo>
                    <a:pt x="2076" y="3141"/>
                    <a:pt x="2076" y="3141"/>
                    <a:pt x="2076" y="3141"/>
                  </a:cubicBezTo>
                  <a:cubicBezTo>
                    <a:pt x="2054" y="3141"/>
                    <a:pt x="2042" y="3130"/>
                    <a:pt x="2026" y="3119"/>
                  </a:cubicBezTo>
                  <a:cubicBezTo>
                    <a:pt x="2004" y="3097"/>
                    <a:pt x="1981" y="3080"/>
                    <a:pt x="1981" y="3047"/>
                  </a:cubicBezTo>
                  <a:cubicBezTo>
                    <a:pt x="1981" y="3030"/>
                    <a:pt x="1987" y="3013"/>
                    <a:pt x="1976" y="3002"/>
                  </a:cubicBezTo>
                  <a:cubicBezTo>
                    <a:pt x="1965" y="2997"/>
                    <a:pt x="1954" y="3002"/>
                    <a:pt x="1948" y="2997"/>
                  </a:cubicBezTo>
                  <a:cubicBezTo>
                    <a:pt x="1931" y="2986"/>
                    <a:pt x="1937" y="2963"/>
                    <a:pt x="1926" y="2947"/>
                  </a:cubicBezTo>
                  <a:cubicBezTo>
                    <a:pt x="1915" y="2930"/>
                    <a:pt x="1898" y="2936"/>
                    <a:pt x="1881" y="2936"/>
                  </a:cubicBezTo>
                  <a:cubicBezTo>
                    <a:pt x="1826" y="2936"/>
                    <a:pt x="1793" y="2947"/>
                    <a:pt x="1737" y="2952"/>
                  </a:cubicBezTo>
                  <a:cubicBezTo>
                    <a:pt x="1704" y="2952"/>
                    <a:pt x="1687" y="2952"/>
                    <a:pt x="1659" y="2963"/>
                  </a:cubicBezTo>
                  <a:cubicBezTo>
                    <a:pt x="1626" y="2975"/>
                    <a:pt x="1604" y="2991"/>
                    <a:pt x="1571" y="2991"/>
                  </a:cubicBezTo>
                  <a:cubicBezTo>
                    <a:pt x="1548" y="2991"/>
                    <a:pt x="1543" y="2986"/>
                    <a:pt x="1526" y="2980"/>
                  </a:cubicBezTo>
                  <a:cubicBezTo>
                    <a:pt x="1504" y="2975"/>
                    <a:pt x="1487" y="2969"/>
                    <a:pt x="1471" y="2952"/>
                  </a:cubicBezTo>
                  <a:cubicBezTo>
                    <a:pt x="1459" y="2941"/>
                    <a:pt x="1459" y="2930"/>
                    <a:pt x="1454" y="2913"/>
                  </a:cubicBezTo>
                  <a:cubicBezTo>
                    <a:pt x="1432" y="2880"/>
                    <a:pt x="1415" y="2858"/>
                    <a:pt x="1393" y="2819"/>
                  </a:cubicBezTo>
                  <a:cubicBezTo>
                    <a:pt x="1382" y="2797"/>
                    <a:pt x="1371" y="2786"/>
                    <a:pt x="1371" y="2758"/>
                  </a:cubicBezTo>
                  <a:cubicBezTo>
                    <a:pt x="1371" y="2747"/>
                    <a:pt x="1382" y="2741"/>
                    <a:pt x="1382" y="2730"/>
                  </a:cubicBezTo>
                  <a:cubicBezTo>
                    <a:pt x="1382" y="2708"/>
                    <a:pt x="1354" y="2702"/>
                    <a:pt x="1354" y="2686"/>
                  </a:cubicBezTo>
                  <a:cubicBezTo>
                    <a:pt x="1354" y="2653"/>
                    <a:pt x="1376" y="2641"/>
                    <a:pt x="1382" y="2614"/>
                  </a:cubicBezTo>
                  <a:cubicBezTo>
                    <a:pt x="1382" y="2608"/>
                    <a:pt x="1387" y="2603"/>
                    <a:pt x="1387" y="2597"/>
                  </a:cubicBezTo>
                  <a:cubicBezTo>
                    <a:pt x="1387" y="2591"/>
                    <a:pt x="1387" y="2591"/>
                    <a:pt x="1387" y="2587"/>
                  </a:cubicBezTo>
                  <a:cubicBezTo>
                    <a:pt x="1365" y="2587"/>
                    <a:pt x="1348" y="2591"/>
                    <a:pt x="1332" y="2587"/>
                  </a:cubicBezTo>
                  <a:cubicBezTo>
                    <a:pt x="1321" y="2581"/>
                    <a:pt x="1315" y="2570"/>
                    <a:pt x="1310" y="2565"/>
                  </a:cubicBezTo>
                  <a:cubicBezTo>
                    <a:pt x="1287" y="2537"/>
                    <a:pt x="1276" y="2526"/>
                    <a:pt x="1260" y="2498"/>
                  </a:cubicBezTo>
                  <a:cubicBezTo>
                    <a:pt x="1232" y="2459"/>
                    <a:pt x="1215" y="2431"/>
                    <a:pt x="1210" y="2387"/>
                  </a:cubicBezTo>
                  <a:cubicBezTo>
                    <a:pt x="1182" y="2387"/>
                    <a:pt x="1182" y="2387"/>
                    <a:pt x="1182" y="2387"/>
                  </a:cubicBezTo>
                  <a:cubicBezTo>
                    <a:pt x="1160" y="2387"/>
                    <a:pt x="1154" y="2409"/>
                    <a:pt x="1132" y="2420"/>
                  </a:cubicBezTo>
                  <a:cubicBezTo>
                    <a:pt x="1115" y="2431"/>
                    <a:pt x="1099" y="2426"/>
                    <a:pt x="1082" y="2431"/>
                  </a:cubicBezTo>
                  <a:cubicBezTo>
                    <a:pt x="1049" y="2431"/>
                    <a:pt x="1032" y="2443"/>
                    <a:pt x="1004" y="2454"/>
                  </a:cubicBezTo>
                  <a:cubicBezTo>
                    <a:pt x="988" y="2459"/>
                    <a:pt x="982" y="2470"/>
                    <a:pt x="971" y="2470"/>
                  </a:cubicBezTo>
                  <a:cubicBezTo>
                    <a:pt x="927" y="2470"/>
                    <a:pt x="893" y="2426"/>
                    <a:pt x="893" y="2382"/>
                  </a:cubicBezTo>
                  <a:cubicBezTo>
                    <a:pt x="893" y="2332"/>
                    <a:pt x="904" y="2304"/>
                    <a:pt x="927" y="2259"/>
                  </a:cubicBezTo>
                  <a:cubicBezTo>
                    <a:pt x="938" y="2237"/>
                    <a:pt x="954" y="2226"/>
                    <a:pt x="954" y="2204"/>
                  </a:cubicBezTo>
                  <a:cubicBezTo>
                    <a:pt x="954" y="2182"/>
                    <a:pt x="916" y="2193"/>
                    <a:pt x="899" y="2176"/>
                  </a:cubicBezTo>
                  <a:cubicBezTo>
                    <a:pt x="893" y="2171"/>
                    <a:pt x="893" y="2165"/>
                    <a:pt x="893" y="2154"/>
                  </a:cubicBezTo>
                  <a:cubicBezTo>
                    <a:pt x="893" y="2126"/>
                    <a:pt x="916" y="2104"/>
                    <a:pt x="943" y="2093"/>
                  </a:cubicBezTo>
                  <a:cubicBezTo>
                    <a:pt x="954" y="2087"/>
                    <a:pt x="960" y="2087"/>
                    <a:pt x="971" y="2082"/>
                  </a:cubicBezTo>
                  <a:cubicBezTo>
                    <a:pt x="971" y="2076"/>
                    <a:pt x="965" y="2071"/>
                    <a:pt x="971" y="2071"/>
                  </a:cubicBezTo>
                  <a:cubicBezTo>
                    <a:pt x="954" y="2065"/>
                    <a:pt x="954" y="2065"/>
                    <a:pt x="954" y="2065"/>
                  </a:cubicBezTo>
                  <a:cubicBezTo>
                    <a:pt x="932" y="2071"/>
                    <a:pt x="916" y="2082"/>
                    <a:pt x="888" y="2087"/>
                  </a:cubicBezTo>
                  <a:cubicBezTo>
                    <a:pt x="904" y="2032"/>
                    <a:pt x="927" y="1999"/>
                    <a:pt x="971" y="1960"/>
                  </a:cubicBezTo>
                  <a:cubicBezTo>
                    <a:pt x="960" y="1466"/>
                    <a:pt x="960" y="1466"/>
                    <a:pt x="960" y="1466"/>
                  </a:cubicBezTo>
                  <a:cubicBezTo>
                    <a:pt x="938" y="1460"/>
                    <a:pt x="910" y="1455"/>
                    <a:pt x="882" y="1443"/>
                  </a:cubicBezTo>
                  <a:cubicBezTo>
                    <a:pt x="860" y="1427"/>
                    <a:pt x="843" y="1421"/>
                    <a:pt x="816" y="1410"/>
                  </a:cubicBezTo>
                  <a:cubicBezTo>
                    <a:pt x="805" y="1399"/>
                    <a:pt x="793" y="1388"/>
                    <a:pt x="777" y="1388"/>
                  </a:cubicBezTo>
                  <a:cubicBezTo>
                    <a:pt x="766" y="1388"/>
                    <a:pt x="766" y="1399"/>
                    <a:pt x="754" y="1405"/>
                  </a:cubicBezTo>
                  <a:cubicBezTo>
                    <a:pt x="738" y="1410"/>
                    <a:pt x="727" y="1410"/>
                    <a:pt x="710" y="1416"/>
                  </a:cubicBezTo>
                  <a:cubicBezTo>
                    <a:pt x="705" y="1416"/>
                    <a:pt x="699" y="1421"/>
                    <a:pt x="688" y="1421"/>
                  </a:cubicBezTo>
                  <a:cubicBezTo>
                    <a:pt x="660" y="1421"/>
                    <a:pt x="649" y="1410"/>
                    <a:pt x="621" y="1410"/>
                  </a:cubicBezTo>
                  <a:cubicBezTo>
                    <a:pt x="555" y="1410"/>
                    <a:pt x="555" y="1410"/>
                    <a:pt x="555" y="1410"/>
                  </a:cubicBezTo>
                  <a:cubicBezTo>
                    <a:pt x="527" y="1416"/>
                    <a:pt x="527" y="1416"/>
                    <a:pt x="527" y="1416"/>
                  </a:cubicBezTo>
                  <a:cubicBezTo>
                    <a:pt x="505" y="1405"/>
                    <a:pt x="483" y="1399"/>
                    <a:pt x="466" y="1377"/>
                  </a:cubicBezTo>
                  <a:cubicBezTo>
                    <a:pt x="444" y="1360"/>
                    <a:pt x="438" y="1344"/>
                    <a:pt x="416" y="1338"/>
                  </a:cubicBezTo>
                  <a:cubicBezTo>
                    <a:pt x="399" y="1333"/>
                    <a:pt x="388" y="1327"/>
                    <a:pt x="377" y="1327"/>
                  </a:cubicBezTo>
                  <a:cubicBezTo>
                    <a:pt x="344" y="1321"/>
                    <a:pt x="327" y="1310"/>
                    <a:pt x="294" y="1305"/>
                  </a:cubicBezTo>
                  <a:cubicBezTo>
                    <a:pt x="255" y="1294"/>
                    <a:pt x="238" y="1266"/>
                    <a:pt x="205" y="1249"/>
                  </a:cubicBezTo>
                  <a:lnTo>
                    <a:pt x="205" y="1249"/>
                  </a:lnTo>
                  <a:cubicBezTo>
                    <a:pt x="238" y="1199"/>
                    <a:pt x="238" y="1166"/>
                    <a:pt x="244" y="1105"/>
                  </a:cubicBezTo>
                  <a:cubicBezTo>
                    <a:pt x="249" y="1077"/>
                    <a:pt x="238" y="1055"/>
                    <a:pt x="249" y="1027"/>
                  </a:cubicBezTo>
                  <a:cubicBezTo>
                    <a:pt x="255" y="1016"/>
                    <a:pt x="266" y="1016"/>
                    <a:pt x="272" y="1005"/>
                  </a:cubicBezTo>
                  <a:cubicBezTo>
                    <a:pt x="272" y="994"/>
                    <a:pt x="272" y="988"/>
                    <a:pt x="272" y="977"/>
                  </a:cubicBezTo>
                  <a:cubicBezTo>
                    <a:pt x="272" y="961"/>
                    <a:pt x="266" y="955"/>
                    <a:pt x="260" y="938"/>
                  </a:cubicBezTo>
                  <a:cubicBezTo>
                    <a:pt x="255" y="911"/>
                    <a:pt x="255" y="888"/>
                    <a:pt x="238" y="861"/>
                  </a:cubicBezTo>
                  <a:cubicBezTo>
                    <a:pt x="222" y="827"/>
                    <a:pt x="199" y="811"/>
                    <a:pt x="177" y="783"/>
                  </a:cubicBezTo>
                  <a:cubicBezTo>
                    <a:pt x="144" y="755"/>
                    <a:pt x="127" y="739"/>
                    <a:pt x="88" y="727"/>
                  </a:cubicBezTo>
                  <a:cubicBezTo>
                    <a:pt x="61" y="716"/>
                    <a:pt x="38" y="716"/>
                    <a:pt x="16" y="694"/>
                  </a:cubicBezTo>
                  <a:cubicBezTo>
                    <a:pt x="5" y="689"/>
                    <a:pt x="0" y="683"/>
                    <a:pt x="0" y="672"/>
                  </a:cubicBezTo>
                  <a:cubicBezTo>
                    <a:pt x="0" y="661"/>
                    <a:pt x="11" y="655"/>
                    <a:pt x="22" y="655"/>
                  </a:cubicBezTo>
                  <a:cubicBezTo>
                    <a:pt x="38" y="644"/>
                    <a:pt x="55" y="639"/>
                    <a:pt x="72" y="633"/>
                  </a:cubicBezTo>
                  <a:cubicBezTo>
                    <a:pt x="105" y="616"/>
                    <a:pt x="116" y="589"/>
                    <a:pt x="127" y="561"/>
                  </a:cubicBezTo>
                  <a:cubicBezTo>
                    <a:pt x="155" y="505"/>
                    <a:pt x="172" y="472"/>
                    <a:pt x="177" y="411"/>
                  </a:cubicBezTo>
                  <a:cubicBezTo>
                    <a:pt x="177" y="372"/>
                    <a:pt x="177" y="344"/>
                    <a:pt x="183" y="305"/>
                  </a:cubicBezTo>
                  <a:cubicBezTo>
                    <a:pt x="188" y="289"/>
                    <a:pt x="188" y="278"/>
                    <a:pt x="188" y="267"/>
                  </a:cubicBezTo>
                  <a:cubicBezTo>
                    <a:pt x="211" y="206"/>
                    <a:pt x="244" y="178"/>
                    <a:pt x="272" y="122"/>
                  </a:cubicBezTo>
                  <a:cubicBezTo>
                    <a:pt x="288" y="134"/>
                    <a:pt x="299" y="134"/>
                    <a:pt x="310" y="150"/>
                  </a:cubicBezTo>
                  <a:cubicBezTo>
                    <a:pt x="310" y="156"/>
                    <a:pt x="322" y="156"/>
                    <a:pt x="322" y="167"/>
                  </a:cubicBezTo>
                  <a:cubicBezTo>
                    <a:pt x="322" y="172"/>
                    <a:pt x="310" y="172"/>
                    <a:pt x="310" y="178"/>
                  </a:cubicBezTo>
                  <a:cubicBezTo>
                    <a:pt x="299" y="194"/>
                    <a:pt x="288" y="206"/>
                    <a:pt x="288" y="222"/>
                  </a:cubicBezTo>
                  <a:cubicBezTo>
                    <a:pt x="288" y="239"/>
                    <a:pt x="305" y="239"/>
                    <a:pt x="316" y="244"/>
                  </a:cubicBezTo>
                  <a:cubicBezTo>
                    <a:pt x="344" y="261"/>
                    <a:pt x="366" y="272"/>
                    <a:pt x="394" y="283"/>
                  </a:cubicBezTo>
                  <a:cubicBezTo>
                    <a:pt x="433" y="300"/>
                    <a:pt x="471" y="305"/>
                    <a:pt x="488" y="344"/>
                  </a:cubicBezTo>
                  <a:cubicBezTo>
                    <a:pt x="449" y="367"/>
                    <a:pt x="438" y="394"/>
                    <a:pt x="416" y="439"/>
                  </a:cubicBezTo>
                  <a:cubicBezTo>
                    <a:pt x="399" y="467"/>
                    <a:pt x="377" y="489"/>
                    <a:pt x="377" y="522"/>
                  </a:cubicBezTo>
                  <a:cubicBezTo>
                    <a:pt x="377" y="539"/>
                    <a:pt x="394" y="539"/>
                    <a:pt x="394" y="555"/>
                  </a:cubicBezTo>
                  <a:cubicBezTo>
                    <a:pt x="394" y="566"/>
                    <a:pt x="394" y="572"/>
                    <a:pt x="394" y="583"/>
                  </a:cubicBezTo>
                  <a:cubicBezTo>
                    <a:pt x="394" y="622"/>
                    <a:pt x="394" y="622"/>
                    <a:pt x="394" y="622"/>
                  </a:cubicBezTo>
                  <a:cubicBezTo>
                    <a:pt x="399" y="622"/>
                    <a:pt x="399" y="622"/>
                    <a:pt x="405" y="622"/>
                  </a:cubicBezTo>
                  <a:cubicBezTo>
                    <a:pt x="421" y="622"/>
                    <a:pt x="427" y="611"/>
                    <a:pt x="438" y="611"/>
                  </a:cubicBezTo>
                  <a:cubicBezTo>
                    <a:pt x="460" y="605"/>
                    <a:pt x="471" y="600"/>
                    <a:pt x="494" y="600"/>
                  </a:cubicBezTo>
                  <a:cubicBezTo>
                    <a:pt x="516" y="600"/>
                    <a:pt x="516" y="600"/>
                    <a:pt x="516" y="600"/>
                  </a:cubicBezTo>
                  <a:cubicBezTo>
                    <a:pt x="521" y="628"/>
                    <a:pt x="516" y="644"/>
                    <a:pt x="516" y="672"/>
                  </a:cubicBezTo>
                  <a:cubicBezTo>
                    <a:pt x="594" y="677"/>
                    <a:pt x="649" y="694"/>
                    <a:pt x="705" y="750"/>
                  </a:cubicBezTo>
                  <a:cubicBezTo>
                    <a:pt x="716" y="761"/>
                    <a:pt x="721" y="772"/>
                    <a:pt x="738" y="783"/>
                  </a:cubicBezTo>
                  <a:cubicBezTo>
                    <a:pt x="754" y="788"/>
                    <a:pt x="777" y="788"/>
                    <a:pt x="782" y="805"/>
                  </a:cubicBezTo>
                  <a:cubicBezTo>
                    <a:pt x="788" y="827"/>
                    <a:pt x="788" y="838"/>
                    <a:pt x="788" y="861"/>
                  </a:cubicBezTo>
                  <a:cubicBezTo>
                    <a:pt x="788" y="877"/>
                    <a:pt x="793" y="888"/>
                    <a:pt x="799" y="905"/>
                  </a:cubicBezTo>
                  <a:cubicBezTo>
                    <a:pt x="771" y="899"/>
                    <a:pt x="760" y="905"/>
                    <a:pt x="738" y="905"/>
                  </a:cubicBezTo>
                  <a:cubicBezTo>
                    <a:pt x="738" y="916"/>
                    <a:pt x="738" y="927"/>
                    <a:pt x="738" y="938"/>
                  </a:cubicBezTo>
                  <a:cubicBezTo>
                    <a:pt x="721" y="1005"/>
                    <a:pt x="721" y="1005"/>
                    <a:pt x="721" y="1005"/>
                  </a:cubicBezTo>
                  <a:cubicBezTo>
                    <a:pt x="743" y="1005"/>
                    <a:pt x="766" y="994"/>
                    <a:pt x="782" y="1010"/>
                  </a:cubicBezTo>
                  <a:cubicBezTo>
                    <a:pt x="816" y="1021"/>
                    <a:pt x="816" y="1055"/>
                    <a:pt x="827" y="1088"/>
                  </a:cubicBezTo>
                  <a:cubicBezTo>
                    <a:pt x="832" y="1116"/>
                    <a:pt x="838" y="1133"/>
                    <a:pt x="849" y="1160"/>
                  </a:cubicBezTo>
                  <a:cubicBezTo>
                    <a:pt x="860" y="1177"/>
                    <a:pt x="860" y="1199"/>
                    <a:pt x="882" y="1210"/>
                  </a:cubicBezTo>
                  <a:cubicBezTo>
                    <a:pt x="888" y="1210"/>
                    <a:pt x="893" y="1210"/>
                    <a:pt x="899" y="1210"/>
                  </a:cubicBezTo>
                  <a:cubicBezTo>
                    <a:pt x="916" y="1171"/>
                    <a:pt x="927" y="1149"/>
                    <a:pt x="943" y="1105"/>
                  </a:cubicBezTo>
                  <a:cubicBezTo>
                    <a:pt x="960" y="1077"/>
                    <a:pt x="965" y="1055"/>
                    <a:pt x="988" y="1038"/>
                  </a:cubicBezTo>
                  <a:cubicBezTo>
                    <a:pt x="1015" y="1016"/>
                    <a:pt x="1038" y="1016"/>
                    <a:pt x="1065" y="999"/>
                  </a:cubicBezTo>
                  <a:cubicBezTo>
                    <a:pt x="1088" y="988"/>
                    <a:pt x="1099" y="972"/>
                    <a:pt x="1121" y="961"/>
                  </a:cubicBezTo>
                  <a:cubicBezTo>
                    <a:pt x="1154" y="938"/>
                    <a:pt x="1171" y="927"/>
                    <a:pt x="1210" y="911"/>
                  </a:cubicBezTo>
                  <a:cubicBezTo>
                    <a:pt x="1215" y="927"/>
                    <a:pt x="1215" y="927"/>
                    <a:pt x="1215" y="927"/>
                  </a:cubicBezTo>
                  <a:cubicBezTo>
                    <a:pt x="1199" y="955"/>
                    <a:pt x="1199" y="972"/>
                    <a:pt x="1193" y="1005"/>
                  </a:cubicBezTo>
                  <a:cubicBezTo>
                    <a:pt x="1210" y="1010"/>
                    <a:pt x="1210" y="1010"/>
                    <a:pt x="1210" y="1010"/>
                  </a:cubicBezTo>
                  <a:cubicBezTo>
                    <a:pt x="1249" y="988"/>
                    <a:pt x="1271" y="977"/>
                    <a:pt x="1304" y="955"/>
                  </a:cubicBezTo>
                  <a:cubicBezTo>
                    <a:pt x="1326" y="944"/>
                    <a:pt x="1337" y="933"/>
                    <a:pt x="1365" y="933"/>
                  </a:cubicBezTo>
                  <a:cubicBezTo>
                    <a:pt x="1365" y="938"/>
                    <a:pt x="1371" y="944"/>
                    <a:pt x="1371" y="949"/>
                  </a:cubicBezTo>
                  <a:cubicBezTo>
                    <a:pt x="1371" y="972"/>
                    <a:pt x="1360" y="988"/>
                    <a:pt x="1360" y="1010"/>
                  </a:cubicBezTo>
                  <a:cubicBezTo>
                    <a:pt x="1360" y="1021"/>
                    <a:pt x="1365" y="1033"/>
                    <a:pt x="1382" y="1033"/>
                  </a:cubicBezTo>
                  <a:cubicBezTo>
                    <a:pt x="1398" y="1033"/>
                    <a:pt x="1410" y="1010"/>
                    <a:pt x="1415" y="994"/>
                  </a:cubicBezTo>
                  <a:cubicBezTo>
                    <a:pt x="1421" y="966"/>
                    <a:pt x="1426" y="949"/>
                    <a:pt x="1432" y="922"/>
                  </a:cubicBezTo>
                  <a:cubicBezTo>
                    <a:pt x="1437" y="883"/>
                    <a:pt x="1443" y="844"/>
                    <a:pt x="1459" y="80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5" name="Freeform 9"/>
            <p:cNvSpPr>
              <a:spLocks noChangeArrowheads="1"/>
            </p:cNvSpPr>
            <p:nvPr/>
          </p:nvSpPr>
          <p:spPr bwMode="auto">
            <a:xfrm>
              <a:off x="8572889" y="4304253"/>
              <a:ext cx="1109591" cy="969963"/>
            </a:xfrm>
            <a:custGeom>
              <a:avLst/>
              <a:gdLst>
                <a:gd name="T0" fmla="*/ 2088 w 3082"/>
                <a:gd name="T1" fmla="*/ 722 h 2693"/>
                <a:gd name="T2" fmla="*/ 2204 w 3082"/>
                <a:gd name="T3" fmla="*/ 827 h 2693"/>
                <a:gd name="T4" fmla="*/ 2354 w 3082"/>
                <a:gd name="T5" fmla="*/ 761 h 2693"/>
                <a:gd name="T6" fmla="*/ 2226 w 3082"/>
                <a:gd name="T7" fmla="*/ 600 h 2693"/>
                <a:gd name="T8" fmla="*/ 2959 w 3082"/>
                <a:gd name="T9" fmla="*/ 1471 h 2693"/>
                <a:gd name="T10" fmla="*/ 3059 w 3082"/>
                <a:gd name="T11" fmla="*/ 1610 h 2693"/>
                <a:gd name="T12" fmla="*/ 2959 w 3082"/>
                <a:gd name="T13" fmla="*/ 1471 h 2693"/>
                <a:gd name="T14" fmla="*/ 1427 w 3082"/>
                <a:gd name="T15" fmla="*/ 2553 h 2693"/>
                <a:gd name="T16" fmla="*/ 905 w 3082"/>
                <a:gd name="T17" fmla="*/ 2453 h 2693"/>
                <a:gd name="T18" fmla="*/ 739 w 3082"/>
                <a:gd name="T19" fmla="*/ 2243 h 2693"/>
                <a:gd name="T20" fmla="*/ 567 w 3082"/>
                <a:gd name="T21" fmla="*/ 2076 h 2693"/>
                <a:gd name="T22" fmla="*/ 217 w 3082"/>
                <a:gd name="T23" fmla="*/ 1854 h 2693"/>
                <a:gd name="T24" fmla="*/ 6 w 3082"/>
                <a:gd name="T25" fmla="*/ 1815 h 2693"/>
                <a:gd name="T26" fmla="*/ 206 w 3082"/>
                <a:gd name="T27" fmla="*/ 211 h 2693"/>
                <a:gd name="T28" fmla="*/ 261 w 3082"/>
                <a:gd name="T29" fmla="*/ 28 h 2693"/>
                <a:gd name="T30" fmla="*/ 461 w 3082"/>
                <a:gd name="T31" fmla="*/ 89 h 2693"/>
                <a:gd name="T32" fmla="*/ 766 w 3082"/>
                <a:gd name="T33" fmla="*/ 250 h 2693"/>
                <a:gd name="T34" fmla="*/ 994 w 3082"/>
                <a:gd name="T35" fmla="*/ 400 h 2693"/>
                <a:gd name="T36" fmla="*/ 1155 w 3082"/>
                <a:gd name="T37" fmla="*/ 183 h 2693"/>
                <a:gd name="T38" fmla="*/ 1255 w 3082"/>
                <a:gd name="T39" fmla="*/ 144 h 2693"/>
                <a:gd name="T40" fmla="*/ 1499 w 3082"/>
                <a:gd name="T41" fmla="*/ 344 h 2693"/>
                <a:gd name="T42" fmla="*/ 1793 w 3082"/>
                <a:gd name="T43" fmla="*/ 611 h 2693"/>
                <a:gd name="T44" fmla="*/ 1976 w 3082"/>
                <a:gd name="T45" fmla="*/ 672 h 2693"/>
                <a:gd name="T46" fmla="*/ 1832 w 3082"/>
                <a:gd name="T47" fmla="*/ 933 h 2693"/>
                <a:gd name="T48" fmla="*/ 1882 w 3082"/>
                <a:gd name="T49" fmla="*/ 1132 h 2693"/>
                <a:gd name="T50" fmla="*/ 1893 w 3082"/>
                <a:gd name="T51" fmla="*/ 1243 h 2693"/>
                <a:gd name="T52" fmla="*/ 2104 w 3082"/>
                <a:gd name="T53" fmla="*/ 1427 h 2693"/>
                <a:gd name="T54" fmla="*/ 2176 w 3082"/>
                <a:gd name="T55" fmla="*/ 1260 h 2693"/>
                <a:gd name="T56" fmla="*/ 2149 w 3082"/>
                <a:gd name="T57" fmla="*/ 1110 h 2693"/>
                <a:gd name="T58" fmla="*/ 2310 w 3082"/>
                <a:gd name="T59" fmla="*/ 1221 h 2693"/>
                <a:gd name="T60" fmla="*/ 2188 w 3082"/>
                <a:gd name="T61" fmla="*/ 1432 h 2693"/>
                <a:gd name="T62" fmla="*/ 2276 w 3082"/>
                <a:gd name="T63" fmla="*/ 1377 h 2693"/>
                <a:gd name="T64" fmla="*/ 2387 w 3082"/>
                <a:gd name="T65" fmla="*/ 1427 h 2693"/>
                <a:gd name="T66" fmla="*/ 2454 w 3082"/>
                <a:gd name="T67" fmla="*/ 1349 h 2693"/>
                <a:gd name="T68" fmla="*/ 2543 w 3082"/>
                <a:gd name="T69" fmla="*/ 1532 h 2693"/>
                <a:gd name="T70" fmla="*/ 2643 w 3082"/>
                <a:gd name="T71" fmla="*/ 1343 h 2693"/>
                <a:gd name="T72" fmla="*/ 2587 w 3082"/>
                <a:gd name="T73" fmla="*/ 1127 h 2693"/>
                <a:gd name="T74" fmla="*/ 2470 w 3082"/>
                <a:gd name="T75" fmla="*/ 938 h 2693"/>
                <a:gd name="T76" fmla="*/ 2648 w 3082"/>
                <a:gd name="T77" fmla="*/ 960 h 2693"/>
                <a:gd name="T78" fmla="*/ 2798 w 3082"/>
                <a:gd name="T79" fmla="*/ 1055 h 2693"/>
                <a:gd name="T80" fmla="*/ 2687 w 3082"/>
                <a:gd name="T81" fmla="*/ 1299 h 2693"/>
                <a:gd name="T82" fmla="*/ 2831 w 3082"/>
                <a:gd name="T83" fmla="*/ 1477 h 2693"/>
                <a:gd name="T84" fmla="*/ 2804 w 3082"/>
                <a:gd name="T85" fmla="*/ 1665 h 2693"/>
                <a:gd name="T86" fmla="*/ 2604 w 3082"/>
                <a:gd name="T87" fmla="*/ 1577 h 2693"/>
                <a:gd name="T88" fmla="*/ 2459 w 3082"/>
                <a:gd name="T89" fmla="*/ 1549 h 2693"/>
                <a:gd name="T90" fmla="*/ 2237 w 3082"/>
                <a:gd name="T91" fmla="*/ 1571 h 2693"/>
                <a:gd name="T92" fmla="*/ 2276 w 3082"/>
                <a:gd name="T93" fmla="*/ 1754 h 2693"/>
                <a:gd name="T94" fmla="*/ 2282 w 3082"/>
                <a:gd name="T95" fmla="*/ 2076 h 2693"/>
                <a:gd name="T96" fmla="*/ 2459 w 3082"/>
                <a:gd name="T97" fmla="*/ 2115 h 2693"/>
                <a:gd name="T98" fmla="*/ 2643 w 3082"/>
                <a:gd name="T99" fmla="*/ 2115 h 2693"/>
                <a:gd name="T100" fmla="*/ 2854 w 3082"/>
                <a:gd name="T101" fmla="*/ 2331 h 2693"/>
                <a:gd name="T102" fmla="*/ 3037 w 3082"/>
                <a:gd name="T103" fmla="*/ 2365 h 2693"/>
                <a:gd name="T104" fmla="*/ 2815 w 3082"/>
                <a:gd name="T105" fmla="*/ 2453 h 2693"/>
                <a:gd name="T106" fmla="*/ 2548 w 3082"/>
                <a:gd name="T107" fmla="*/ 2548 h 2693"/>
                <a:gd name="T108" fmla="*/ 2343 w 3082"/>
                <a:gd name="T109" fmla="*/ 2381 h 2693"/>
                <a:gd name="T110" fmla="*/ 2121 w 3082"/>
                <a:gd name="T111" fmla="*/ 2115 h 2693"/>
                <a:gd name="T112" fmla="*/ 1999 w 3082"/>
                <a:gd name="T113" fmla="*/ 1998 h 2693"/>
                <a:gd name="T114" fmla="*/ 1915 w 3082"/>
                <a:gd name="T115" fmla="*/ 1621 h 2693"/>
                <a:gd name="T116" fmla="*/ 1732 w 3082"/>
                <a:gd name="T117" fmla="*/ 2004 h 2693"/>
                <a:gd name="T118" fmla="*/ 1843 w 3082"/>
                <a:gd name="T119" fmla="*/ 2304 h 26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082" h="2693">
                  <a:moveTo>
                    <a:pt x="2065" y="638"/>
                  </a:moveTo>
                  <a:lnTo>
                    <a:pt x="2065" y="638"/>
                  </a:lnTo>
                  <a:cubicBezTo>
                    <a:pt x="2049" y="644"/>
                    <a:pt x="2026" y="655"/>
                    <a:pt x="2026" y="672"/>
                  </a:cubicBezTo>
                  <a:cubicBezTo>
                    <a:pt x="2026" y="683"/>
                    <a:pt x="2032" y="688"/>
                    <a:pt x="2032" y="699"/>
                  </a:cubicBezTo>
                  <a:cubicBezTo>
                    <a:pt x="2049" y="699"/>
                    <a:pt x="2060" y="699"/>
                    <a:pt x="2076" y="705"/>
                  </a:cubicBezTo>
                  <a:lnTo>
                    <a:pt x="2082" y="705"/>
                  </a:lnTo>
                  <a:cubicBezTo>
                    <a:pt x="2088" y="711"/>
                    <a:pt x="2088" y="716"/>
                    <a:pt x="2088" y="722"/>
                  </a:cubicBezTo>
                  <a:cubicBezTo>
                    <a:pt x="2088" y="733"/>
                    <a:pt x="2093" y="738"/>
                    <a:pt x="2093" y="744"/>
                  </a:cubicBezTo>
                  <a:cubicBezTo>
                    <a:pt x="2099" y="749"/>
                    <a:pt x="2093" y="755"/>
                    <a:pt x="2099" y="761"/>
                  </a:cubicBezTo>
                  <a:cubicBezTo>
                    <a:pt x="2104" y="766"/>
                    <a:pt x="2110" y="761"/>
                    <a:pt x="2121" y="761"/>
                  </a:cubicBezTo>
                  <a:cubicBezTo>
                    <a:pt x="2126" y="766"/>
                    <a:pt x="2132" y="766"/>
                    <a:pt x="2132" y="777"/>
                  </a:cubicBezTo>
                  <a:cubicBezTo>
                    <a:pt x="2143" y="788"/>
                    <a:pt x="2149" y="799"/>
                    <a:pt x="2160" y="805"/>
                  </a:cubicBezTo>
                  <a:cubicBezTo>
                    <a:pt x="2176" y="810"/>
                    <a:pt x="2188" y="799"/>
                    <a:pt x="2199" y="810"/>
                  </a:cubicBezTo>
                  <a:cubicBezTo>
                    <a:pt x="2204" y="816"/>
                    <a:pt x="2204" y="822"/>
                    <a:pt x="2204" y="827"/>
                  </a:cubicBezTo>
                  <a:cubicBezTo>
                    <a:pt x="2215" y="849"/>
                    <a:pt x="2215" y="866"/>
                    <a:pt x="2237" y="877"/>
                  </a:cubicBezTo>
                  <a:cubicBezTo>
                    <a:pt x="2260" y="866"/>
                    <a:pt x="2260" y="866"/>
                    <a:pt x="2260" y="866"/>
                  </a:cubicBezTo>
                  <a:cubicBezTo>
                    <a:pt x="2271" y="872"/>
                    <a:pt x="2276" y="877"/>
                    <a:pt x="2287" y="888"/>
                  </a:cubicBezTo>
                  <a:cubicBezTo>
                    <a:pt x="2293" y="872"/>
                    <a:pt x="2299" y="860"/>
                    <a:pt x="2315" y="855"/>
                  </a:cubicBezTo>
                  <a:cubicBezTo>
                    <a:pt x="2326" y="838"/>
                    <a:pt x="2354" y="833"/>
                    <a:pt x="2354" y="816"/>
                  </a:cubicBezTo>
                  <a:cubicBezTo>
                    <a:pt x="2354" y="799"/>
                    <a:pt x="2343" y="799"/>
                    <a:pt x="2343" y="788"/>
                  </a:cubicBezTo>
                  <a:cubicBezTo>
                    <a:pt x="2343" y="777"/>
                    <a:pt x="2354" y="772"/>
                    <a:pt x="2354" y="761"/>
                  </a:cubicBezTo>
                  <a:cubicBezTo>
                    <a:pt x="2354" y="755"/>
                    <a:pt x="2348" y="755"/>
                    <a:pt x="2343" y="749"/>
                  </a:cubicBezTo>
                  <a:cubicBezTo>
                    <a:pt x="2337" y="738"/>
                    <a:pt x="2332" y="733"/>
                    <a:pt x="2326" y="722"/>
                  </a:cubicBezTo>
                  <a:cubicBezTo>
                    <a:pt x="2315" y="711"/>
                    <a:pt x="2310" y="705"/>
                    <a:pt x="2299" y="688"/>
                  </a:cubicBezTo>
                  <a:cubicBezTo>
                    <a:pt x="2287" y="683"/>
                    <a:pt x="2276" y="677"/>
                    <a:pt x="2276" y="666"/>
                  </a:cubicBezTo>
                  <a:cubicBezTo>
                    <a:pt x="2271" y="655"/>
                    <a:pt x="2276" y="650"/>
                    <a:pt x="2276" y="638"/>
                  </a:cubicBezTo>
                  <a:cubicBezTo>
                    <a:pt x="2276" y="627"/>
                    <a:pt x="2265" y="622"/>
                    <a:pt x="2254" y="616"/>
                  </a:cubicBezTo>
                  <a:cubicBezTo>
                    <a:pt x="2243" y="616"/>
                    <a:pt x="2237" y="611"/>
                    <a:pt x="2226" y="600"/>
                  </a:cubicBezTo>
                  <a:cubicBezTo>
                    <a:pt x="2221" y="594"/>
                    <a:pt x="2215" y="583"/>
                    <a:pt x="2204" y="577"/>
                  </a:cubicBezTo>
                  <a:cubicBezTo>
                    <a:pt x="2193" y="577"/>
                    <a:pt x="2182" y="583"/>
                    <a:pt x="2171" y="588"/>
                  </a:cubicBezTo>
                  <a:cubicBezTo>
                    <a:pt x="2143" y="605"/>
                    <a:pt x="2126" y="622"/>
                    <a:pt x="2099" y="622"/>
                  </a:cubicBezTo>
                  <a:cubicBezTo>
                    <a:pt x="2093" y="622"/>
                    <a:pt x="2093" y="622"/>
                    <a:pt x="2088" y="622"/>
                  </a:cubicBezTo>
                  <a:cubicBezTo>
                    <a:pt x="2060" y="622"/>
                    <a:pt x="2060" y="611"/>
                    <a:pt x="2065" y="638"/>
                  </a:cubicBezTo>
                  <a:close/>
                  <a:moveTo>
                    <a:pt x="2959" y="1471"/>
                  </a:moveTo>
                  <a:lnTo>
                    <a:pt x="2959" y="1471"/>
                  </a:lnTo>
                  <a:cubicBezTo>
                    <a:pt x="2942" y="1488"/>
                    <a:pt x="2948" y="1504"/>
                    <a:pt x="2937" y="1521"/>
                  </a:cubicBezTo>
                  <a:cubicBezTo>
                    <a:pt x="2931" y="1538"/>
                    <a:pt x="2920" y="1549"/>
                    <a:pt x="2920" y="1565"/>
                  </a:cubicBezTo>
                  <a:cubicBezTo>
                    <a:pt x="2920" y="1577"/>
                    <a:pt x="2931" y="1577"/>
                    <a:pt x="2937" y="1582"/>
                  </a:cubicBezTo>
                  <a:cubicBezTo>
                    <a:pt x="2948" y="1599"/>
                    <a:pt x="2959" y="1604"/>
                    <a:pt x="2976" y="1615"/>
                  </a:cubicBezTo>
                  <a:cubicBezTo>
                    <a:pt x="3003" y="1626"/>
                    <a:pt x="3009" y="1649"/>
                    <a:pt x="3037" y="1649"/>
                  </a:cubicBezTo>
                  <a:cubicBezTo>
                    <a:pt x="3042" y="1649"/>
                    <a:pt x="3042" y="1643"/>
                    <a:pt x="3048" y="1637"/>
                  </a:cubicBezTo>
                  <a:cubicBezTo>
                    <a:pt x="3053" y="1626"/>
                    <a:pt x="3053" y="1621"/>
                    <a:pt x="3059" y="1610"/>
                  </a:cubicBezTo>
                  <a:cubicBezTo>
                    <a:pt x="3070" y="1593"/>
                    <a:pt x="3076" y="1588"/>
                    <a:pt x="3081" y="1571"/>
                  </a:cubicBezTo>
                  <a:cubicBezTo>
                    <a:pt x="3076" y="1571"/>
                    <a:pt x="3070" y="1577"/>
                    <a:pt x="3064" y="1577"/>
                  </a:cubicBezTo>
                  <a:cubicBezTo>
                    <a:pt x="3053" y="1577"/>
                    <a:pt x="3053" y="1565"/>
                    <a:pt x="3042" y="1565"/>
                  </a:cubicBezTo>
                  <a:cubicBezTo>
                    <a:pt x="3037" y="1560"/>
                    <a:pt x="3031" y="1565"/>
                    <a:pt x="3026" y="1560"/>
                  </a:cubicBezTo>
                  <a:cubicBezTo>
                    <a:pt x="3015" y="1549"/>
                    <a:pt x="3020" y="1538"/>
                    <a:pt x="3009" y="1532"/>
                  </a:cubicBezTo>
                  <a:cubicBezTo>
                    <a:pt x="3003" y="1521"/>
                    <a:pt x="2992" y="1521"/>
                    <a:pt x="2981" y="1510"/>
                  </a:cubicBezTo>
                  <a:cubicBezTo>
                    <a:pt x="2970" y="1499"/>
                    <a:pt x="2965" y="1488"/>
                    <a:pt x="2959" y="1471"/>
                  </a:cubicBezTo>
                  <a:close/>
                  <a:moveTo>
                    <a:pt x="1810" y="2692"/>
                  </a:moveTo>
                  <a:lnTo>
                    <a:pt x="1810" y="2692"/>
                  </a:lnTo>
                  <a:lnTo>
                    <a:pt x="1810" y="2692"/>
                  </a:lnTo>
                  <a:cubicBezTo>
                    <a:pt x="1788" y="2681"/>
                    <a:pt x="1760" y="2687"/>
                    <a:pt x="1732" y="2676"/>
                  </a:cubicBezTo>
                  <a:cubicBezTo>
                    <a:pt x="1705" y="2664"/>
                    <a:pt x="1688" y="2659"/>
                    <a:pt x="1666" y="2642"/>
                  </a:cubicBezTo>
                  <a:cubicBezTo>
                    <a:pt x="1638" y="2620"/>
                    <a:pt x="1621" y="2609"/>
                    <a:pt x="1588" y="2598"/>
                  </a:cubicBezTo>
                  <a:cubicBezTo>
                    <a:pt x="1527" y="2576"/>
                    <a:pt x="1488" y="2576"/>
                    <a:pt x="1427" y="2553"/>
                  </a:cubicBezTo>
                  <a:cubicBezTo>
                    <a:pt x="1382" y="2537"/>
                    <a:pt x="1355" y="2520"/>
                    <a:pt x="1310" y="2492"/>
                  </a:cubicBezTo>
                  <a:cubicBezTo>
                    <a:pt x="1288" y="2481"/>
                    <a:pt x="1277" y="2476"/>
                    <a:pt x="1260" y="2459"/>
                  </a:cubicBezTo>
                  <a:cubicBezTo>
                    <a:pt x="1233" y="2442"/>
                    <a:pt x="1222" y="2409"/>
                    <a:pt x="1188" y="2409"/>
                  </a:cubicBezTo>
                  <a:cubicBezTo>
                    <a:pt x="1155" y="2409"/>
                    <a:pt x="1138" y="2431"/>
                    <a:pt x="1105" y="2437"/>
                  </a:cubicBezTo>
                  <a:cubicBezTo>
                    <a:pt x="1066" y="2448"/>
                    <a:pt x="1038" y="2448"/>
                    <a:pt x="999" y="2453"/>
                  </a:cubicBezTo>
                  <a:cubicBezTo>
                    <a:pt x="983" y="2459"/>
                    <a:pt x="977" y="2470"/>
                    <a:pt x="961" y="2470"/>
                  </a:cubicBezTo>
                  <a:cubicBezTo>
                    <a:pt x="938" y="2470"/>
                    <a:pt x="927" y="2459"/>
                    <a:pt x="905" y="2453"/>
                  </a:cubicBezTo>
                  <a:cubicBezTo>
                    <a:pt x="877" y="2442"/>
                    <a:pt x="855" y="2442"/>
                    <a:pt x="827" y="2426"/>
                  </a:cubicBezTo>
                  <a:cubicBezTo>
                    <a:pt x="811" y="2415"/>
                    <a:pt x="805" y="2404"/>
                    <a:pt x="789" y="2392"/>
                  </a:cubicBezTo>
                  <a:cubicBezTo>
                    <a:pt x="755" y="2370"/>
                    <a:pt x="728" y="2365"/>
                    <a:pt x="694" y="2342"/>
                  </a:cubicBezTo>
                  <a:lnTo>
                    <a:pt x="694" y="2342"/>
                  </a:lnTo>
                  <a:cubicBezTo>
                    <a:pt x="705" y="2331"/>
                    <a:pt x="711" y="2326"/>
                    <a:pt x="728" y="2315"/>
                  </a:cubicBezTo>
                  <a:cubicBezTo>
                    <a:pt x="739" y="2304"/>
                    <a:pt x="750" y="2298"/>
                    <a:pt x="750" y="2281"/>
                  </a:cubicBezTo>
                  <a:cubicBezTo>
                    <a:pt x="750" y="2265"/>
                    <a:pt x="750" y="2254"/>
                    <a:pt x="739" y="2243"/>
                  </a:cubicBezTo>
                  <a:cubicBezTo>
                    <a:pt x="716" y="2226"/>
                    <a:pt x="700" y="2226"/>
                    <a:pt x="683" y="2204"/>
                  </a:cubicBezTo>
                  <a:cubicBezTo>
                    <a:pt x="683" y="2204"/>
                    <a:pt x="678" y="2204"/>
                    <a:pt x="672" y="2198"/>
                  </a:cubicBezTo>
                  <a:cubicBezTo>
                    <a:pt x="672" y="2193"/>
                    <a:pt x="672" y="2182"/>
                    <a:pt x="672" y="2170"/>
                  </a:cubicBezTo>
                  <a:cubicBezTo>
                    <a:pt x="666" y="2159"/>
                    <a:pt x="661" y="2148"/>
                    <a:pt x="655" y="2137"/>
                  </a:cubicBezTo>
                  <a:cubicBezTo>
                    <a:pt x="655" y="2132"/>
                    <a:pt x="655" y="2120"/>
                    <a:pt x="655" y="2115"/>
                  </a:cubicBezTo>
                  <a:cubicBezTo>
                    <a:pt x="650" y="2109"/>
                    <a:pt x="639" y="2104"/>
                    <a:pt x="628" y="2098"/>
                  </a:cubicBezTo>
                  <a:cubicBezTo>
                    <a:pt x="605" y="2093"/>
                    <a:pt x="589" y="2087"/>
                    <a:pt x="567" y="2076"/>
                  </a:cubicBezTo>
                  <a:cubicBezTo>
                    <a:pt x="528" y="2059"/>
                    <a:pt x="511" y="2048"/>
                    <a:pt x="472" y="2043"/>
                  </a:cubicBezTo>
                  <a:cubicBezTo>
                    <a:pt x="450" y="2037"/>
                    <a:pt x="439" y="2026"/>
                    <a:pt x="422" y="2009"/>
                  </a:cubicBezTo>
                  <a:cubicBezTo>
                    <a:pt x="405" y="1993"/>
                    <a:pt x="400" y="1987"/>
                    <a:pt x="383" y="1982"/>
                  </a:cubicBezTo>
                  <a:cubicBezTo>
                    <a:pt x="367" y="1965"/>
                    <a:pt x="356" y="1948"/>
                    <a:pt x="333" y="1932"/>
                  </a:cubicBezTo>
                  <a:cubicBezTo>
                    <a:pt x="328" y="1932"/>
                    <a:pt x="322" y="1932"/>
                    <a:pt x="322" y="1932"/>
                  </a:cubicBezTo>
                  <a:cubicBezTo>
                    <a:pt x="311" y="1926"/>
                    <a:pt x="311" y="1915"/>
                    <a:pt x="300" y="1910"/>
                  </a:cubicBezTo>
                  <a:cubicBezTo>
                    <a:pt x="272" y="1887"/>
                    <a:pt x="239" y="1882"/>
                    <a:pt x="217" y="1854"/>
                  </a:cubicBezTo>
                  <a:cubicBezTo>
                    <a:pt x="206" y="1832"/>
                    <a:pt x="195" y="1826"/>
                    <a:pt x="189" y="1804"/>
                  </a:cubicBezTo>
                  <a:cubicBezTo>
                    <a:pt x="178" y="1787"/>
                    <a:pt x="167" y="1771"/>
                    <a:pt x="150" y="1771"/>
                  </a:cubicBezTo>
                  <a:cubicBezTo>
                    <a:pt x="139" y="1771"/>
                    <a:pt x="134" y="1782"/>
                    <a:pt x="122" y="1782"/>
                  </a:cubicBezTo>
                  <a:cubicBezTo>
                    <a:pt x="111" y="1782"/>
                    <a:pt x="100" y="1782"/>
                    <a:pt x="95" y="1782"/>
                  </a:cubicBezTo>
                  <a:cubicBezTo>
                    <a:pt x="78" y="1787"/>
                    <a:pt x="67" y="1793"/>
                    <a:pt x="56" y="1804"/>
                  </a:cubicBezTo>
                  <a:cubicBezTo>
                    <a:pt x="50" y="1815"/>
                    <a:pt x="45" y="1826"/>
                    <a:pt x="34" y="1826"/>
                  </a:cubicBezTo>
                  <a:cubicBezTo>
                    <a:pt x="22" y="1826"/>
                    <a:pt x="17" y="1821"/>
                    <a:pt x="6" y="1815"/>
                  </a:cubicBezTo>
                  <a:cubicBezTo>
                    <a:pt x="0" y="461"/>
                    <a:pt x="0" y="461"/>
                    <a:pt x="0" y="461"/>
                  </a:cubicBezTo>
                  <a:cubicBezTo>
                    <a:pt x="317" y="383"/>
                    <a:pt x="317" y="383"/>
                    <a:pt x="317" y="383"/>
                  </a:cubicBezTo>
                  <a:cubicBezTo>
                    <a:pt x="289" y="361"/>
                    <a:pt x="283" y="339"/>
                    <a:pt x="250" y="327"/>
                  </a:cubicBezTo>
                  <a:cubicBezTo>
                    <a:pt x="239" y="327"/>
                    <a:pt x="228" y="322"/>
                    <a:pt x="228" y="316"/>
                  </a:cubicBezTo>
                  <a:cubicBezTo>
                    <a:pt x="222" y="311"/>
                    <a:pt x="228" y="305"/>
                    <a:pt x="228" y="305"/>
                  </a:cubicBezTo>
                  <a:cubicBezTo>
                    <a:pt x="222" y="289"/>
                    <a:pt x="189" y="289"/>
                    <a:pt x="189" y="267"/>
                  </a:cubicBezTo>
                  <a:cubicBezTo>
                    <a:pt x="189" y="244"/>
                    <a:pt x="206" y="233"/>
                    <a:pt x="206" y="211"/>
                  </a:cubicBezTo>
                  <a:cubicBezTo>
                    <a:pt x="206" y="194"/>
                    <a:pt x="189" y="189"/>
                    <a:pt x="178" y="172"/>
                  </a:cubicBezTo>
                  <a:cubicBezTo>
                    <a:pt x="172" y="167"/>
                    <a:pt x="167" y="167"/>
                    <a:pt x="167" y="156"/>
                  </a:cubicBezTo>
                  <a:cubicBezTo>
                    <a:pt x="167" y="156"/>
                    <a:pt x="167" y="156"/>
                    <a:pt x="167" y="150"/>
                  </a:cubicBezTo>
                  <a:cubicBezTo>
                    <a:pt x="178" y="144"/>
                    <a:pt x="178" y="133"/>
                    <a:pt x="183" y="122"/>
                  </a:cubicBezTo>
                  <a:cubicBezTo>
                    <a:pt x="189" y="111"/>
                    <a:pt x="200" y="105"/>
                    <a:pt x="206" y="94"/>
                  </a:cubicBezTo>
                  <a:cubicBezTo>
                    <a:pt x="211" y="78"/>
                    <a:pt x="217" y="67"/>
                    <a:pt x="228" y="56"/>
                  </a:cubicBezTo>
                  <a:cubicBezTo>
                    <a:pt x="239" y="45"/>
                    <a:pt x="250" y="39"/>
                    <a:pt x="261" y="28"/>
                  </a:cubicBezTo>
                  <a:cubicBezTo>
                    <a:pt x="289" y="17"/>
                    <a:pt x="300" y="0"/>
                    <a:pt x="328" y="0"/>
                  </a:cubicBezTo>
                  <a:cubicBezTo>
                    <a:pt x="339" y="0"/>
                    <a:pt x="345" y="11"/>
                    <a:pt x="350" y="17"/>
                  </a:cubicBezTo>
                  <a:cubicBezTo>
                    <a:pt x="372" y="33"/>
                    <a:pt x="383" y="39"/>
                    <a:pt x="405" y="50"/>
                  </a:cubicBezTo>
                  <a:cubicBezTo>
                    <a:pt x="417" y="56"/>
                    <a:pt x="422" y="56"/>
                    <a:pt x="433" y="67"/>
                  </a:cubicBezTo>
                  <a:cubicBezTo>
                    <a:pt x="439" y="78"/>
                    <a:pt x="433" y="94"/>
                    <a:pt x="439" y="105"/>
                  </a:cubicBezTo>
                  <a:cubicBezTo>
                    <a:pt x="444" y="105"/>
                    <a:pt x="450" y="105"/>
                    <a:pt x="456" y="105"/>
                  </a:cubicBezTo>
                  <a:cubicBezTo>
                    <a:pt x="456" y="100"/>
                    <a:pt x="456" y="94"/>
                    <a:pt x="461" y="89"/>
                  </a:cubicBezTo>
                  <a:cubicBezTo>
                    <a:pt x="489" y="72"/>
                    <a:pt x="516" y="78"/>
                    <a:pt x="550" y="78"/>
                  </a:cubicBezTo>
                  <a:cubicBezTo>
                    <a:pt x="578" y="78"/>
                    <a:pt x="589" y="105"/>
                    <a:pt x="617" y="105"/>
                  </a:cubicBezTo>
                  <a:cubicBezTo>
                    <a:pt x="628" y="111"/>
                    <a:pt x="617" y="83"/>
                    <a:pt x="628" y="83"/>
                  </a:cubicBezTo>
                  <a:cubicBezTo>
                    <a:pt x="639" y="78"/>
                    <a:pt x="644" y="89"/>
                    <a:pt x="650" y="100"/>
                  </a:cubicBezTo>
                  <a:cubicBezTo>
                    <a:pt x="666" y="122"/>
                    <a:pt x="650" y="139"/>
                    <a:pt x="666" y="161"/>
                  </a:cubicBezTo>
                  <a:cubicBezTo>
                    <a:pt x="683" y="189"/>
                    <a:pt x="711" y="189"/>
                    <a:pt x="739" y="205"/>
                  </a:cubicBezTo>
                  <a:cubicBezTo>
                    <a:pt x="761" y="211"/>
                    <a:pt x="755" y="233"/>
                    <a:pt x="766" y="250"/>
                  </a:cubicBezTo>
                  <a:cubicBezTo>
                    <a:pt x="772" y="250"/>
                    <a:pt x="777" y="244"/>
                    <a:pt x="783" y="244"/>
                  </a:cubicBezTo>
                  <a:cubicBezTo>
                    <a:pt x="800" y="261"/>
                    <a:pt x="789" y="283"/>
                    <a:pt x="805" y="300"/>
                  </a:cubicBezTo>
                  <a:cubicBezTo>
                    <a:pt x="816" y="311"/>
                    <a:pt x="833" y="300"/>
                    <a:pt x="839" y="305"/>
                  </a:cubicBezTo>
                  <a:cubicBezTo>
                    <a:pt x="855" y="322"/>
                    <a:pt x="827" y="339"/>
                    <a:pt x="839" y="350"/>
                  </a:cubicBezTo>
                  <a:cubicBezTo>
                    <a:pt x="855" y="366"/>
                    <a:pt x="888" y="333"/>
                    <a:pt x="888" y="350"/>
                  </a:cubicBezTo>
                  <a:cubicBezTo>
                    <a:pt x="888" y="427"/>
                    <a:pt x="900" y="333"/>
                    <a:pt x="933" y="344"/>
                  </a:cubicBezTo>
                  <a:cubicBezTo>
                    <a:pt x="961" y="355"/>
                    <a:pt x="961" y="400"/>
                    <a:pt x="994" y="400"/>
                  </a:cubicBezTo>
                  <a:cubicBezTo>
                    <a:pt x="1011" y="400"/>
                    <a:pt x="1016" y="378"/>
                    <a:pt x="1033" y="372"/>
                  </a:cubicBezTo>
                  <a:cubicBezTo>
                    <a:pt x="1044" y="372"/>
                    <a:pt x="1049" y="372"/>
                    <a:pt x="1061" y="372"/>
                  </a:cubicBezTo>
                  <a:cubicBezTo>
                    <a:pt x="1077" y="378"/>
                    <a:pt x="1094" y="372"/>
                    <a:pt x="1105" y="355"/>
                  </a:cubicBezTo>
                  <a:cubicBezTo>
                    <a:pt x="1111" y="333"/>
                    <a:pt x="1111" y="322"/>
                    <a:pt x="1122" y="300"/>
                  </a:cubicBezTo>
                  <a:cubicBezTo>
                    <a:pt x="1127" y="278"/>
                    <a:pt x="1138" y="267"/>
                    <a:pt x="1138" y="244"/>
                  </a:cubicBezTo>
                  <a:cubicBezTo>
                    <a:pt x="1138" y="222"/>
                    <a:pt x="1127" y="216"/>
                    <a:pt x="1127" y="194"/>
                  </a:cubicBezTo>
                  <a:cubicBezTo>
                    <a:pt x="1127" y="183"/>
                    <a:pt x="1144" y="183"/>
                    <a:pt x="1155" y="183"/>
                  </a:cubicBezTo>
                  <a:cubicBezTo>
                    <a:pt x="1177" y="183"/>
                    <a:pt x="1194" y="189"/>
                    <a:pt x="1210" y="205"/>
                  </a:cubicBezTo>
                  <a:cubicBezTo>
                    <a:pt x="1227" y="216"/>
                    <a:pt x="1238" y="233"/>
                    <a:pt x="1260" y="233"/>
                  </a:cubicBezTo>
                  <a:cubicBezTo>
                    <a:pt x="1266" y="233"/>
                    <a:pt x="1277" y="239"/>
                    <a:pt x="1283" y="233"/>
                  </a:cubicBezTo>
                  <a:cubicBezTo>
                    <a:pt x="1288" y="233"/>
                    <a:pt x="1283" y="222"/>
                    <a:pt x="1283" y="216"/>
                  </a:cubicBezTo>
                  <a:cubicBezTo>
                    <a:pt x="1283" y="194"/>
                    <a:pt x="1249" y="189"/>
                    <a:pt x="1249" y="161"/>
                  </a:cubicBezTo>
                  <a:lnTo>
                    <a:pt x="1255" y="144"/>
                  </a:lnTo>
                  <a:lnTo>
                    <a:pt x="1255" y="144"/>
                  </a:lnTo>
                  <a:cubicBezTo>
                    <a:pt x="1255" y="144"/>
                    <a:pt x="1255" y="144"/>
                    <a:pt x="1260" y="144"/>
                  </a:cubicBezTo>
                  <a:cubicBezTo>
                    <a:pt x="1277" y="156"/>
                    <a:pt x="1288" y="161"/>
                    <a:pt x="1305" y="172"/>
                  </a:cubicBezTo>
                  <a:cubicBezTo>
                    <a:pt x="1316" y="172"/>
                    <a:pt x="1322" y="172"/>
                    <a:pt x="1333" y="183"/>
                  </a:cubicBezTo>
                  <a:cubicBezTo>
                    <a:pt x="1349" y="194"/>
                    <a:pt x="1355" y="205"/>
                    <a:pt x="1366" y="222"/>
                  </a:cubicBezTo>
                  <a:cubicBezTo>
                    <a:pt x="1382" y="239"/>
                    <a:pt x="1394" y="244"/>
                    <a:pt x="1410" y="261"/>
                  </a:cubicBezTo>
                  <a:cubicBezTo>
                    <a:pt x="1433" y="283"/>
                    <a:pt x="1449" y="289"/>
                    <a:pt x="1471" y="311"/>
                  </a:cubicBezTo>
                  <a:cubicBezTo>
                    <a:pt x="1482" y="322"/>
                    <a:pt x="1488" y="333"/>
                    <a:pt x="1499" y="344"/>
                  </a:cubicBezTo>
                  <a:cubicBezTo>
                    <a:pt x="1499" y="355"/>
                    <a:pt x="1510" y="355"/>
                    <a:pt x="1516" y="361"/>
                  </a:cubicBezTo>
                  <a:cubicBezTo>
                    <a:pt x="1544" y="383"/>
                    <a:pt x="1560" y="400"/>
                    <a:pt x="1588" y="422"/>
                  </a:cubicBezTo>
                  <a:cubicBezTo>
                    <a:pt x="1605" y="433"/>
                    <a:pt x="1616" y="444"/>
                    <a:pt x="1632" y="455"/>
                  </a:cubicBezTo>
                  <a:cubicBezTo>
                    <a:pt x="1649" y="472"/>
                    <a:pt x="1660" y="489"/>
                    <a:pt x="1677" y="511"/>
                  </a:cubicBezTo>
                  <a:cubicBezTo>
                    <a:pt x="1693" y="522"/>
                    <a:pt x="1699" y="533"/>
                    <a:pt x="1710" y="544"/>
                  </a:cubicBezTo>
                  <a:cubicBezTo>
                    <a:pt x="1732" y="561"/>
                    <a:pt x="1749" y="566"/>
                    <a:pt x="1766" y="583"/>
                  </a:cubicBezTo>
                  <a:cubicBezTo>
                    <a:pt x="1777" y="594"/>
                    <a:pt x="1782" y="600"/>
                    <a:pt x="1793" y="611"/>
                  </a:cubicBezTo>
                  <a:cubicBezTo>
                    <a:pt x="1821" y="633"/>
                    <a:pt x="1843" y="644"/>
                    <a:pt x="1877" y="661"/>
                  </a:cubicBezTo>
                  <a:cubicBezTo>
                    <a:pt x="1882" y="666"/>
                    <a:pt x="1888" y="672"/>
                    <a:pt x="1899" y="672"/>
                  </a:cubicBezTo>
                  <a:cubicBezTo>
                    <a:pt x="1915" y="672"/>
                    <a:pt x="1927" y="666"/>
                    <a:pt x="1938" y="650"/>
                  </a:cubicBezTo>
                  <a:cubicBezTo>
                    <a:pt x="1949" y="638"/>
                    <a:pt x="1949" y="611"/>
                    <a:pt x="1965" y="611"/>
                  </a:cubicBezTo>
                  <a:cubicBezTo>
                    <a:pt x="1971" y="611"/>
                    <a:pt x="1971" y="616"/>
                    <a:pt x="1976" y="616"/>
                  </a:cubicBezTo>
                  <a:cubicBezTo>
                    <a:pt x="1982" y="622"/>
                    <a:pt x="1993" y="622"/>
                    <a:pt x="2004" y="622"/>
                  </a:cubicBezTo>
                  <a:cubicBezTo>
                    <a:pt x="1999" y="644"/>
                    <a:pt x="1982" y="650"/>
                    <a:pt x="1976" y="672"/>
                  </a:cubicBezTo>
                  <a:cubicBezTo>
                    <a:pt x="1960" y="705"/>
                    <a:pt x="1949" y="733"/>
                    <a:pt x="1927" y="772"/>
                  </a:cubicBezTo>
                  <a:cubicBezTo>
                    <a:pt x="1927" y="777"/>
                    <a:pt x="1927" y="783"/>
                    <a:pt x="1927" y="788"/>
                  </a:cubicBezTo>
                  <a:cubicBezTo>
                    <a:pt x="1927" y="799"/>
                    <a:pt x="1915" y="799"/>
                    <a:pt x="1910" y="799"/>
                  </a:cubicBezTo>
                  <a:cubicBezTo>
                    <a:pt x="1888" y="816"/>
                    <a:pt x="1871" y="822"/>
                    <a:pt x="1860" y="844"/>
                  </a:cubicBezTo>
                  <a:cubicBezTo>
                    <a:pt x="1849" y="860"/>
                    <a:pt x="1843" y="877"/>
                    <a:pt x="1838" y="899"/>
                  </a:cubicBezTo>
                  <a:cubicBezTo>
                    <a:pt x="1832" y="905"/>
                    <a:pt x="1827" y="910"/>
                    <a:pt x="1827" y="921"/>
                  </a:cubicBezTo>
                  <a:cubicBezTo>
                    <a:pt x="1827" y="927"/>
                    <a:pt x="1832" y="927"/>
                    <a:pt x="1832" y="933"/>
                  </a:cubicBezTo>
                  <a:cubicBezTo>
                    <a:pt x="1838" y="944"/>
                    <a:pt x="1843" y="949"/>
                    <a:pt x="1849" y="955"/>
                  </a:cubicBezTo>
                  <a:cubicBezTo>
                    <a:pt x="1865" y="966"/>
                    <a:pt x="1877" y="977"/>
                    <a:pt x="1888" y="994"/>
                  </a:cubicBezTo>
                  <a:cubicBezTo>
                    <a:pt x="1899" y="1010"/>
                    <a:pt x="1915" y="1005"/>
                    <a:pt x="1932" y="1016"/>
                  </a:cubicBezTo>
                  <a:cubicBezTo>
                    <a:pt x="1938" y="1021"/>
                    <a:pt x="1949" y="1027"/>
                    <a:pt x="1949" y="1032"/>
                  </a:cubicBezTo>
                  <a:cubicBezTo>
                    <a:pt x="1949" y="1044"/>
                    <a:pt x="1943" y="1049"/>
                    <a:pt x="1938" y="1060"/>
                  </a:cubicBezTo>
                  <a:cubicBezTo>
                    <a:pt x="1932" y="1077"/>
                    <a:pt x="1927" y="1082"/>
                    <a:pt x="1921" y="1099"/>
                  </a:cubicBezTo>
                  <a:cubicBezTo>
                    <a:pt x="1910" y="1116"/>
                    <a:pt x="1899" y="1132"/>
                    <a:pt x="1882" y="1132"/>
                  </a:cubicBezTo>
                  <a:cubicBezTo>
                    <a:pt x="1843" y="1132"/>
                    <a:pt x="1832" y="1116"/>
                    <a:pt x="1804" y="1094"/>
                  </a:cubicBezTo>
                  <a:cubicBezTo>
                    <a:pt x="1799" y="1099"/>
                    <a:pt x="1799" y="1105"/>
                    <a:pt x="1799" y="1110"/>
                  </a:cubicBezTo>
                  <a:cubicBezTo>
                    <a:pt x="1799" y="1132"/>
                    <a:pt x="1804" y="1143"/>
                    <a:pt x="1810" y="1160"/>
                  </a:cubicBezTo>
                  <a:cubicBezTo>
                    <a:pt x="1810" y="1166"/>
                    <a:pt x="1804" y="1177"/>
                    <a:pt x="1810" y="1182"/>
                  </a:cubicBezTo>
                  <a:cubicBezTo>
                    <a:pt x="1816" y="1182"/>
                    <a:pt x="1816" y="1182"/>
                    <a:pt x="1821" y="1182"/>
                  </a:cubicBezTo>
                  <a:cubicBezTo>
                    <a:pt x="1827" y="1188"/>
                    <a:pt x="1832" y="1188"/>
                    <a:pt x="1838" y="1193"/>
                  </a:cubicBezTo>
                  <a:cubicBezTo>
                    <a:pt x="1860" y="1210"/>
                    <a:pt x="1882" y="1216"/>
                    <a:pt x="1893" y="1243"/>
                  </a:cubicBezTo>
                  <a:cubicBezTo>
                    <a:pt x="1893" y="1249"/>
                    <a:pt x="1899" y="1255"/>
                    <a:pt x="1899" y="1260"/>
                  </a:cubicBezTo>
                  <a:cubicBezTo>
                    <a:pt x="1899" y="1304"/>
                    <a:pt x="1899" y="1304"/>
                    <a:pt x="1899" y="1304"/>
                  </a:cubicBezTo>
                  <a:cubicBezTo>
                    <a:pt x="1899" y="1321"/>
                    <a:pt x="1910" y="1332"/>
                    <a:pt x="1921" y="1343"/>
                  </a:cubicBezTo>
                  <a:cubicBezTo>
                    <a:pt x="1943" y="1371"/>
                    <a:pt x="1960" y="1377"/>
                    <a:pt x="1982" y="1399"/>
                  </a:cubicBezTo>
                  <a:cubicBezTo>
                    <a:pt x="2015" y="1427"/>
                    <a:pt x="2043" y="1438"/>
                    <a:pt x="2082" y="1438"/>
                  </a:cubicBezTo>
                  <a:cubicBezTo>
                    <a:pt x="2093" y="1438"/>
                    <a:pt x="2099" y="1438"/>
                    <a:pt x="2104" y="1432"/>
                  </a:cubicBezTo>
                  <a:cubicBezTo>
                    <a:pt x="2104" y="1432"/>
                    <a:pt x="2099" y="1427"/>
                    <a:pt x="2104" y="1427"/>
                  </a:cubicBezTo>
                  <a:cubicBezTo>
                    <a:pt x="2104" y="1421"/>
                    <a:pt x="2110" y="1421"/>
                    <a:pt x="2110" y="1415"/>
                  </a:cubicBezTo>
                  <a:cubicBezTo>
                    <a:pt x="2115" y="1415"/>
                    <a:pt x="2121" y="1415"/>
                    <a:pt x="2132" y="1415"/>
                  </a:cubicBezTo>
                  <a:cubicBezTo>
                    <a:pt x="2149" y="1415"/>
                    <a:pt x="2165" y="1410"/>
                    <a:pt x="2182" y="1393"/>
                  </a:cubicBezTo>
                  <a:cubicBezTo>
                    <a:pt x="2176" y="1393"/>
                    <a:pt x="2171" y="1393"/>
                    <a:pt x="2171" y="1393"/>
                  </a:cubicBezTo>
                  <a:cubicBezTo>
                    <a:pt x="2165" y="1382"/>
                    <a:pt x="2165" y="1371"/>
                    <a:pt x="2165" y="1366"/>
                  </a:cubicBezTo>
                  <a:cubicBezTo>
                    <a:pt x="2160" y="1349"/>
                    <a:pt x="2154" y="1343"/>
                    <a:pt x="2154" y="1327"/>
                  </a:cubicBezTo>
                  <a:cubicBezTo>
                    <a:pt x="2154" y="1299"/>
                    <a:pt x="2176" y="1288"/>
                    <a:pt x="2176" y="1260"/>
                  </a:cubicBezTo>
                  <a:cubicBezTo>
                    <a:pt x="2176" y="1255"/>
                    <a:pt x="2176" y="1249"/>
                    <a:pt x="2171" y="1243"/>
                  </a:cubicBezTo>
                  <a:cubicBezTo>
                    <a:pt x="2171" y="1238"/>
                    <a:pt x="2160" y="1238"/>
                    <a:pt x="2154" y="1232"/>
                  </a:cubicBezTo>
                  <a:cubicBezTo>
                    <a:pt x="2149" y="1221"/>
                    <a:pt x="2149" y="1210"/>
                    <a:pt x="2143" y="1205"/>
                  </a:cubicBezTo>
                  <a:cubicBezTo>
                    <a:pt x="2137" y="1199"/>
                    <a:pt x="2132" y="1199"/>
                    <a:pt x="2132" y="1199"/>
                  </a:cubicBezTo>
                  <a:cubicBezTo>
                    <a:pt x="2126" y="1193"/>
                    <a:pt x="2126" y="1182"/>
                    <a:pt x="2126" y="1177"/>
                  </a:cubicBezTo>
                  <a:cubicBezTo>
                    <a:pt x="2126" y="1149"/>
                    <a:pt x="2137" y="1138"/>
                    <a:pt x="2137" y="1116"/>
                  </a:cubicBezTo>
                  <a:cubicBezTo>
                    <a:pt x="2143" y="1116"/>
                    <a:pt x="2143" y="1110"/>
                    <a:pt x="2149" y="1110"/>
                  </a:cubicBezTo>
                  <a:cubicBezTo>
                    <a:pt x="2171" y="1116"/>
                    <a:pt x="2171" y="1116"/>
                    <a:pt x="2171" y="1116"/>
                  </a:cubicBezTo>
                  <a:cubicBezTo>
                    <a:pt x="2182" y="1116"/>
                    <a:pt x="2188" y="1116"/>
                    <a:pt x="2199" y="1110"/>
                  </a:cubicBezTo>
                  <a:cubicBezTo>
                    <a:pt x="2215" y="1099"/>
                    <a:pt x="2221" y="1082"/>
                    <a:pt x="2237" y="1082"/>
                  </a:cubicBezTo>
                  <a:cubicBezTo>
                    <a:pt x="2248" y="1082"/>
                    <a:pt x="2248" y="1094"/>
                    <a:pt x="2254" y="1105"/>
                  </a:cubicBezTo>
                  <a:cubicBezTo>
                    <a:pt x="2260" y="1110"/>
                    <a:pt x="2265" y="1116"/>
                    <a:pt x="2271" y="1121"/>
                  </a:cubicBezTo>
                  <a:cubicBezTo>
                    <a:pt x="2282" y="1132"/>
                    <a:pt x="2287" y="1143"/>
                    <a:pt x="2299" y="1155"/>
                  </a:cubicBezTo>
                  <a:cubicBezTo>
                    <a:pt x="2310" y="1177"/>
                    <a:pt x="2310" y="1193"/>
                    <a:pt x="2310" y="1221"/>
                  </a:cubicBezTo>
                  <a:cubicBezTo>
                    <a:pt x="2310" y="1238"/>
                    <a:pt x="2287" y="1243"/>
                    <a:pt x="2271" y="1255"/>
                  </a:cubicBezTo>
                  <a:cubicBezTo>
                    <a:pt x="2254" y="1266"/>
                    <a:pt x="2254" y="1277"/>
                    <a:pt x="2237" y="1288"/>
                  </a:cubicBezTo>
                  <a:cubicBezTo>
                    <a:pt x="2226" y="1299"/>
                    <a:pt x="2215" y="1299"/>
                    <a:pt x="2199" y="1304"/>
                  </a:cubicBezTo>
                  <a:cubicBezTo>
                    <a:pt x="2199" y="1310"/>
                    <a:pt x="2199" y="1310"/>
                    <a:pt x="2193" y="1316"/>
                  </a:cubicBezTo>
                  <a:cubicBezTo>
                    <a:pt x="2182" y="1327"/>
                    <a:pt x="2182" y="1338"/>
                    <a:pt x="2182" y="1355"/>
                  </a:cubicBezTo>
                  <a:cubicBezTo>
                    <a:pt x="2182" y="1377"/>
                    <a:pt x="2199" y="1388"/>
                    <a:pt x="2199" y="1415"/>
                  </a:cubicBezTo>
                  <a:cubicBezTo>
                    <a:pt x="2199" y="1427"/>
                    <a:pt x="2193" y="1427"/>
                    <a:pt x="2188" y="1432"/>
                  </a:cubicBezTo>
                  <a:cubicBezTo>
                    <a:pt x="2188" y="1443"/>
                    <a:pt x="2188" y="1443"/>
                    <a:pt x="2188" y="1443"/>
                  </a:cubicBezTo>
                  <a:cubicBezTo>
                    <a:pt x="2199" y="1443"/>
                    <a:pt x="2204" y="1443"/>
                    <a:pt x="2215" y="1443"/>
                  </a:cubicBezTo>
                  <a:cubicBezTo>
                    <a:pt x="2237" y="1449"/>
                    <a:pt x="2243" y="1466"/>
                    <a:pt x="2265" y="1466"/>
                  </a:cubicBezTo>
                  <a:cubicBezTo>
                    <a:pt x="2276" y="1466"/>
                    <a:pt x="2287" y="1460"/>
                    <a:pt x="2299" y="1454"/>
                  </a:cubicBezTo>
                  <a:cubicBezTo>
                    <a:pt x="2299" y="1438"/>
                    <a:pt x="2299" y="1438"/>
                    <a:pt x="2299" y="1438"/>
                  </a:cubicBezTo>
                  <a:cubicBezTo>
                    <a:pt x="2299" y="1427"/>
                    <a:pt x="2293" y="1427"/>
                    <a:pt x="2287" y="1415"/>
                  </a:cubicBezTo>
                  <a:cubicBezTo>
                    <a:pt x="2282" y="1404"/>
                    <a:pt x="2276" y="1393"/>
                    <a:pt x="2276" y="1377"/>
                  </a:cubicBezTo>
                  <a:cubicBezTo>
                    <a:pt x="2276" y="1366"/>
                    <a:pt x="2287" y="1360"/>
                    <a:pt x="2299" y="1360"/>
                  </a:cubicBezTo>
                  <a:cubicBezTo>
                    <a:pt x="2304" y="1360"/>
                    <a:pt x="2304" y="1366"/>
                    <a:pt x="2310" y="1371"/>
                  </a:cubicBezTo>
                  <a:cubicBezTo>
                    <a:pt x="2321" y="1388"/>
                    <a:pt x="2321" y="1404"/>
                    <a:pt x="2326" y="1421"/>
                  </a:cubicBezTo>
                  <a:cubicBezTo>
                    <a:pt x="2332" y="1432"/>
                    <a:pt x="2343" y="1438"/>
                    <a:pt x="2359" y="1443"/>
                  </a:cubicBezTo>
                  <a:cubicBezTo>
                    <a:pt x="2359" y="1443"/>
                    <a:pt x="2365" y="1443"/>
                    <a:pt x="2371" y="1443"/>
                  </a:cubicBezTo>
                  <a:cubicBezTo>
                    <a:pt x="2376" y="1443"/>
                    <a:pt x="2382" y="1443"/>
                    <a:pt x="2387" y="1443"/>
                  </a:cubicBezTo>
                  <a:cubicBezTo>
                    <a:pt x="2387" y="1427"/>
                    <a:pt x="2387" y="1427"/>
                    <a:pt x="2387" y="1427"/>
                  </a:cubicBezTo>
                  <a:cubicBezTo>
                    <a:pt x="2387" y="1415"/>
                    <a:pt x="2382" y="1415"/>
                    <a:pt x="2382" y="1404"/>
                  </a:cubicBezTo>
                  <a:cubicBezTo>
                    <a:pt x="2371" y="1388"/>
                    <a:pt x="2371" y="1377"/>
                    <a:pt x="2371" y="1355"/>
                  </a:cubicBezTo>
                  <a:cubicBezTo>
                    <a:pt x="2371" y="1343"/>
                    <a:pt x="2371" y="1338"/>
                    <a:pt x="2371" y="1332"/>
                  </a:cubicBezTo>
                  <a:cubicBezTo>
                    <a:pt x="2376" y="1321"/>
                    <a:pt x="2376" y="1316"/>
                    <a:pt x="2382" y="1316"/>
                  </a:cubicBezTo>
                  <a:cubicBezTo>
                    <a:pt x="2393" y="1316"/>
                    <a:pt x="2398" y="1316"/>
                    <a:pt x="2404" y="1321"/>
                  </a:cubicBezTo>
                  <a:cubicBezTo>
                    <a:pt x="2404" y="1321"/>
                    <a:pt x="2404" y="1327"/>
                    <a:pt x="2410" y="1327"/>
                  </a:cubicBezTo>
                  <a:cubicBezTo>
                    <a:pt x="2421" y="1338"/>
                    <a:pt x="2437" y="1338"/>
                    <a:pt x="2454" y="1349"/>
                  </a:cubicBezTo>
                  <a:cubicBezTo>
                    <a:pt x="2459" y="1349"/>
                    <a:pt x="2465" y="1355"/>
                    <a:pt x="2470" y="1360"/>
                  </a:cubicBezTo>
                  <a:cubicBezTo>
                    <a:pt x="2476" y="1366"/>
                    <a:pt x="2482" y="1366"/>
                    <a:pt x="2487" y="1366"/>
                  </a:cubicBezTo>
                  <a:cubicBezTo>
                    <a:pt x="2498" y="1377"/>
                    <a:pt x="2504" y="1388"/>
                    <a:pt x="2504" y="1404"/>
                  </a:cubicBezTo>
                  <a:cubicBezTo>
                    <a:pt x="2504" y="1427"/>
                    <a:pt x="2498" y="1438"/>
                    <a:pt x="2498" y="1454"/>
                  </a:cubicBezTo>
                  <a:cubicBezTo>
                    <a:pt x="2498" y="1466"/>
                    <a:pt x="2504" y="1477"/>
                    <a:pt x="2509" y="1488"/>
                  </a:cubicBezTo>
                  <a:cubicBezTo>
                    <a:pt x="2515" y="1493"/>
                    <a:pt x="2515" y="1499"/>
                    <a:pt x="2521" y="1504"/>
                  </a:cubicBezTo>
                  <a:cubicBezTo>
                    <a:pt x="2526" y="1515"/>
                    <a:pt x="2532" y="1521"/>
                    <a:pt x="2543" y="1532"/>
                  </a:cubicBezTo>
                  <a:cubicBezTo>
                    <a:pt x="2548" y="1538"/>
                    <a:pt x="2554" y="1543"/>
                    <a:pt x="2559" y="1543"/>
                  </a:cubicBezTo>
                  <a:cubicBezTo>
                    <a:pt x="2570" y="1543"/>
                    <a:pt x="2576" y="1532"/>
                    <a:pt x="2587" y="1526"/>
                  </a:cubicBezTo>
                  <a:cubicBezTo>
                    <a:pt x="2598" y="1521"/>
                    <a:pt x="2609" y="1515"/>
                    <a:pt x="2609" y="1499"/>
                  </a:cubicBezTo>
                  <a:cubicBezTo>
                    <a:pt x="2609" y="1477"/>
                    <a:pt x="2598" y="1460"/>
                    <a:pt x="2598" y="1438"/>
                  </a:cubicBezTo>
                  <a:cubicBezTo>
                    <a:pt x="2598" y="1421"/>
                    <a:pt x="2598" y="1410"/>
                    <a:pt x="2604" y="1393"/>
                  </a:cubicBezTo>
                  <a:cubicBezTo>
                    <a:pt x="2609" y="1388"/>
                    <a:pt x="2609" y="1377"/>
                    <a:pt x="2615" y="1366"/>
                  </a:cubicBezTo>
                  <a:cubicBezTo>
                    <a:pt x="2620" y="1355"/>
                    <a:pt x="2637" y="1355"/>
                    <a:pt x="2643" y="1343"/>
                  </a:cubicBezTo>
                  <a:cubicBezTo>
                    <a:pt x="2643" y="1338"/>
                    <a:pt x="2643" y="1332"/>
                    <a:pt x="2643" y="1327"/>
                  </a:cubicBezTo>
                  <a:cubicBezTo>
                    <a:pt x="2643" y="1321"/>
                    <a:pt x="2643" y="1316"/>
                    <a:pt x="2643" y="1310"/>
                  </a:cubicBezTo>
                  <a:cubicBezTo>
                    <a:pt x="2643" y="1299"/>
                    <a:pt x="2643" y="1293"/>
                    <a:pt x="2643" y="1288"/>
                  </a:cubicBezTo>
                  <a:cubicBezTo>
                    <a:pt x="2637" y="1282"/>
                    <a:pt x="2626" y="1288"/>
                    <a:pt x="2620" y="1282"/>
                  </a:cubicBezTo>
                  <a:cubicBezTo>
                    <a:pt x="2609" y="1271"/>
                    <a:pt x="2615" y="1260"/>
                    <a:pt x="2609" y="1249"/>
                  </a:cubicBezTo>
                  <a:cubicBezTo>
                    <a:pt x="2598" y="1210"/>
                    <a:pt x="2587" y="1188"/>
                    <a:pt x="2587" y="1155"/>
                  </a:cubicBezTo>
                  <a:cubicBezTo>
                    <a:pt x="2587" y="1143"/>
                    <a:pt x="2587" y="1138"/>
                    <a:pt x="2587" y="1127"/>
                  </a:cubicBezTo>
                  <a:cubicBezTo>
                    <a:pt x="2587" y="1110"/>
                    <a:pt x="2598" y="1105"/>
                    <a:pt x="2604" y="1094"/>
                  </a:cubicBezTo>
                  <a:cubicBezTo>
                    <a:pt x="2609" y="1082"/>
                    <a:pt x="2609" y="1071"/>
                    <a:pt x="2609" y="1055"/>
                  </a:cubicBezTo>
                  <a:cubicBezTo>
                    <a:pt x="2609" y="1038"/>
                    <a:pt x="2609" y="1021"/>
                    <a:pt x="2604" y="1010"/>
                  </a:cubicBezTo>
                  <a:cubicBezTo>
                    <a:pt x="2593" y="999"/>
                    <a:pt x="2587" y="994"/>
                    <a:pt x="2576" y="988"/>
                  </a:cubicBezTo>
                  <a:cubicBezTo>
                    <a:pt x="2559" y="977"/>
                    <a:pt x="2543" y="971"/>
                    <a:pt x="2526" y="966"/>
                  </a:cubicBezTo>
                  <a:cubicBezTo>
                    <a:pt x="2515" y="966"/>
                    <a:pt x="2509" y="966"/>
                    <a:pt x="2498" y="960"/>
                  </a:cubicBezTo>
                  <a:cubicBezTo>
                    <a:pt x="2487" y="960"/>
                    <a:pt x="2482" y="949"/>
                    <a:pt x="2470" y="938"/>
                  </a:cubicBezTo>
                  <a:cubicBezTo>
                    <a:pt x="2459" y="921"/>
                    <a:pt x="2454" y="905"/>
                    <a:pt x="2437" y="883"/>
                  </a:cubicBezTo>
                  <a:cubicBezTo>
                    <a:pt x="2443" y="883"/>
                    <a:pt x="2448" y="883"/>
                    <a:pt x="2454" y="883"/>
                  </a:cubicBezTo>
                  <a:cubicBezTo>
                    <a:pt x="2476" y="883"/>
                    <a:pt x="2487" y="883"/>
                    <a:pt x="2509" y="894"/>
                  </a:cubicBezTo>
                  <a:cubicBezTo>
                    <a:pt x="2521" y="894"/>
                    <a:pt x="2526" y="899"/>
                    <a:pt x="2537" y="905"/>
                  </a:cubicBezTo>
                  <a:cubicBezTo>
                    <a:pt x="2548" y="910"/>
                    <a:pt x="2548" y="916"/>
                    <a:pt x="2559" y="921"/>
                  </a:cubicBezTo>
                  <a:cubicBezTo>
                    <a:pt x="2576" y="927"/>
                    <a:pt x="2593" y="927"/>
                    <a:pt x="2615" y="933"/>
                  </a:cubicBezTo>
                  <a:cubicBezTo>
                    <a:pt x="2626" y="938"/>
                    <a:pt x="2632" y="949"/>
                    <a:pt x="2648" y="960"/>
                  </a:cubicBezTo>
                  <a:cubicBezTo>
                    <a:pt x="2654" y="966"/>
                    <a:pt x="2659" y="971"/>
                    <a:pt x="2665" y="971"/>
                  </a:cubicBezTo>
                  <a:cubicBezTo>
                    <a:pt x="2670" y="971"/>
                    <a:pt x="2682" y="971"/>
                    <a:pt x="2682" y="971"/>
                  </a:cubicBezTo>
                  <a:cubicBezTo>
                    <a:pt x="2687" y="977"/>
                    <a:pt x="2687" y="983"/>
                    <a:pt x="2687" y="983"/>
                  </a:cubicBezTo>
                  <a:cubicBezTo>
                    <a:pt x="2698" y="999"/>
                    <a:pt x="2709" y="1005"/>
                    <a:pt x="2726" y="1010"/>
                  </a:cubicBezTo>
                  <a:cubicBezTo>
                    <a:pt x="2743" y="1016"/>
                    <a:pt x="2754" y="1016"/>
                    <a:pt x="2770" y="1021"/>
                  </a:cubicBezTo>
                  <a:cubicBezTo>
                    <a:pt x="2787" y="1021"/>
                    <a:pt x="2804" y="1027"/>
                    <a:pt x="2804" y="1038"/>
                  </a:cubicBezTo>
                  <a:cubicBezTo>
                    <a:pt x="2804" y="1044"/>
                    <a:pt x="2798" y="1049"/>
                    <a:pt x="2798" y="1055"/>
                  </a:cubicBezTo>
                  <a:cubicBezTo>
                    <a:pt x="2798" y="1066"/>
                    <a:pt x="2798" y="1077"/>
                    <a:pt x="2793" y="1088"/>
                  </a:cubicBezTo>
                  <a:cubicBezTo>
                    <a:pt x="2793" y="1110"/>
                    <a:pt x="2793" y="1121"/>
                    <a:pt x="2787" y="1138"/>
                  </a:cubicBezTo>
                  <a:cubicBezTo>
                    <a:pt x="2776" y="1155"/>
                    <a:pt x="2759" y="1166"/>
                    <a:pt x="2748" y="1182"/>
                  </a:cubicBezTo>
                  <a:cubicBezTo>
                    <a:pt x="2737" y="1205"/>
                    <a:pt x="2726" y="1216"/>
                    <a:pt x="2709" y="1238"/>
                  </a:cubicBezTo>
                  <a:cubicBezTo>
                    <a:pt x="2698" y="1260"/>
                    <a:pt x="2682" y="1266"/>
                    <a:pt x="2665" y="1288"/>
                  </a:cubicBezTo>
                  <a:cubicBezTo>
                    <a:pt x="2665" y="1288"/>
                    <a:pt x="2665" y="1293"/>
                    <a:pt x="2670" y="1299"/>
                  </a:cubicBezTo>
                  <a:cubicBezTo>
                    <a:pt x="2676" y="1299"/>
                    <a:pt x="2682" y="1299"/>
                    <a:pt x="2687" y="1299"/>
                  </a:cubicBezTo>
                  <a:cubicBezTo>
                    <a:pt x="2709" y="1304"/>
                    <a:pt x="2720" y="1316"/>
                    <a:pt x="2743" y="1310"/>
                  </a:cubicBezTo>
                  <a:cubicBezTo>
                    <a:pt x="2743" y="1332"/>
                    <a:pt x="2748" y="1343"/>
                    <a:pt x="2754" y="1366"/>
                  </a:cubicBezTo>
                  <a:cubicBezTo>
                    <a:pt x="2754" y="1377"/>
                    <a:pt x="2754" y="1382"/>
                    <a:pt x="2754" y="1388"/>
                  </a:cubicBezTo>
                  <a:cubicBezTo>
                    <a:pt x="2759" y="1393"/>
                    <a:pt x="2765" y="1399"/>
                    <a:pt x="2765" y="1404"/>
                  </a:cubicBezTo>
                  <a:cubicBezTo>
                    <a:pt x="2770" y="1415"/>
                    <a:pt x="2765" y="1421"/>
                    <a:pt x="2765" y="1432"/>
                  </a:cubicBezTo>
                  <a:cubicBezTo>
                    <a:pt x="2776" y="1454"/>
                    <a:pt x="2804" y="1460"/>
                    <a:pt x="2826" y="1460"/>
                  </a:cubicBezTo>
                  <a:cubicBezTo>
                    <a:pt x="2831" y="1466"/>
                    <a:pt x="2831" y="1471"/>
                    <a:pt x="2831" y="1477"/>
                  </a:cubicBezTo>
                  <a:cubicBezTo>
                    <a:pt x="2831" y="1488"/>
                    <a:pt x="2820" y="1488"/>
                    <a:pt x="2809" y="1499"/>
                  </a:cubicBezTo>
                  <a:cubicBezTo>
                    <a:pt x="2798" y="1504"/>
                    <a:pt x="2793" y="1510"/>
                    <a:pt x="2787" y="1521"/>
                  </a:cubicBezTo>
                  <a:cubicBezTo>
                    <a:pt x="2781" y="1532"/>
                    <a:pt x="2776" y="1532"/>
                    <a:pt x="2776" y="1543"/>
                  </a:cubicBezTo>
                  <a:cubicBezTo>
                    <a:pt x="2776" y="1577"/>
                    <a:pt x="2793" y="1593"/>
                    <a:pt x="2804" y="1626"/>
                  </a:cubicBezTo>
                  <a:cubicBezTo>
                    <a:pt x="2809" y="1632"/>
                    <a:pt x="2815" y="1632"/>
                    <a:pt x="2815" y="1643"/>
                  </a:cubicBezTo>
                  <a:cubicBezTo>
                    <a:pt x="2815" y="1665"/>
                    <a:pt x="2815" y="1665"/>
                    <a:pt x="2815" y="1665"/>
                  </a:cubicBezTo>
                  <a:cubicBezTo>
                    <a:pt x="2809" y="1660"/>
                    <a:pt x="2804" y="1665"/>
                    <a:pt x="2804" y="1665"/>
                  </a:cubicBezTo>
                  <a:cubicBezTo>
                    <a:pt x="2793" y="1654"/>
                    <a:pt x="2793" y="1649"/>
                    <a:pt x="2781" y="1643"/>
                  </a:cubicBezTo>
                  <a:cubicBezTo>
                    <a:pt x="2759" y="1626"/>
                    <a:pt x="2754" y="1621"/>
                    <a:pt x="2737" y="1604"/>
                  </a:cubicBezTo>
                  <a:cubicBezTo>
                    <a:pt x="2726" y="1593"/>
                    <a:pt x="2720" y="1593"/>
                    <a:pt x="2709" y="1588"/>
                  </a:cubicBezTo>
                  <a:cubicBezTo>
                    <a:pt x="2698" y="1577"/>
                    <a:pt x="2693" y="1565"/>
                    <a:pt x="2676" y="1560"/>
                  </a:cubicBezTo>
                  <a:cubicBezTo>
                    <a:pt x="2665" y="1554"/>
                    <a:pt x="2654" y="1560"/>
                    <a:pt x="2643" y="1554"/>
                  </a:cubicBezTo>
                  <a:cubicBezTo>
                    <a:pt x="2632" y="1554"/>
                    <a:pt x="2626" y="1549"/>
                    <a:pt x="2615" y="1549"/>
                  </a:cubicBezTo>
                  <a:cubicBezTo>
                    <a:pt x="2609" y="1560"/>
                    <a:pt x="2609" y="1565"/>
                    <a:pt x="2604" y="1577"/>
                  </a:cubicBezTo>
                  <a:cubicBezTo>
                    <a:pt x="2598" y="1593"/>
                    <a:pt x="2593" y="1610"/>
                    <a:pt x="2576" y="1610"/>
                  </a:cubicBezTo>
                  <a:cubicBezTo>
                    <a:pt x="2565" y="1610"/>
                    <a:pt x="2565" y="1599"/>
                    <a:pt x="2559" y="1593"/>
                  </a:cubicBezTo>
                  <a:cubicBezTo>
                    <a:pt x="2548" y="1582"/>
                    <a:pt x="2543" y="1577"/>
                    <a:pt x="2532" y="1577"/>
                  </a:cubicBezTo>
                  <a:cubicBezTo>
                    <a:pt x="2521" y="1571"/>
                    <a:pt x="2515" y="1577"/>
                    <a:pt x="2504" y="1577"/>
                  </a:cubicBezTo>
                  <a:cubicBezTo>
                    <a:pt x="2498" y="1571"/>
                    <a:pt x="2493" y="1571"/>
                    <a:pt x="2487" y="1565"/>
                  </a:cubicBezTo>
                  <a:cubicBezTo>
                    <a:pt x="2476" y="1565"/>
                    <a:pt x="2465" y="1565"/>
                    <a:pt x="2459" y="1560"/>
                  </a:cubicBezTo>
                  <a:cubicBezTo>
                    <a:pt x="2459" y="1554"/>
                    <a:pt x="2459" y="1554"/>
                    <a:pt x="2459" y="1549"/>
                  </a:cubicBezTo>
                  <a:cubicBezTo>
                    <a:pt x="2448" y="1532"/>
                    <a:pt x="2443" y="1510"/>
                    <a:pt x="2421" y="1510"/>
                  </a:cubicBezTo>
                  <a:cubicBezTo>
                    <a:pt x="2404" y="1510"/>
                    <a:pt x="2398" y="1526"/>
                    <a:pt x="2376" y="1526"/>
                  </a:cubicBezTo>
                  <a:cubicBezTo>
                    <a:pt x="2354" y="1526"/>
                    <a:pt x="2354" y="1488"/>
                    <a:pt x="2326" y="1488"/>
                  </a:cubicBezTo>
                  <a:cubicBezTo>
                    <a:pt x="2315" y="1488"/>
                    <a:pt x="2310" y="1493"/>
                    <a:pt x="2304" y="1499"/>
                  </a:cubicBezTo>
                  <a:cubicBezTo>
                    <a:pt x="2293" y="1504"/>
                    <a:pt x="2287" y="1510"/>
                    <a:pt x="2282" y="1521"/>
                  </a:cubicBezTo>
                  <a:cubicBezTo>
                    <a:pt x="2271" y="1532"/>
                    <a:pt x="2260" y="1532"/>
                    <a:pt x="2254" y="1543"/>
                  </a:cubicBezTo>
                  <a:cubicBezTo>
                    <a:pt x="2248" y="1554"/>
                    <a:pt x="2243" y="1560"/>
                    <a:pt x="2237" y="1571"/>
                  </a:cubicBezTo>
                  <a:cubicBezTo>
                    <a:pt x="2226" y="1582"/>
                    <a:pt x="2215" y="1593"/>
                    <a:pt x="2215" y="1610"/>
                  </a:cubicBezTo>
                  <a:cubicBezTo>
                    <a:pt x="2215" y="1621"/>
                    <a:pt x="2237" y="1621"/>
                    <a:pt x="2237" y="1637"/>
                  </a:cubicBezTo>
                  <a:cubicBezTo>
                    <a:pt x="2237" y="1643"/>
                    <a:pt x="2226" y="1649"/>
                    <a:pt x="2221" y="1654"/>
                  </a:cubicBezTo>
                  <a:cubicBezTo>
                    <a:pt x="2221" y="1660"/>
                    <a:pt x="2215" y="1665"/>
                    <a:pt x="2215" y="1676"/>
                  </a:cubicBezTo>
                  <a:cubicBezTo>
                    <a:pt x="2215" y="1693"/>
                    <a:pt x="2232" y="1693"/>
                    <a:pt x="2237" y="1710"/>
                  </a:cubicBezTo>
                  <a:cubicBezTo>
                    <a:pt x="2243" y="1721"/>
                    <a:pt x="2243" y="1732"/>
                    <a:pt x="2248" y="1737"/>
                  </a:cubicBezTo>
                  <a:cubicBezTo>
                    <a:pt x="2260" y="1743"/>
                    <a:pt x="2265" y="1748"/>
                    <a:pt x="2276" y="1754"/>
                  </a:cubicBezTo>
                  <a:cubicBezTo>
                    <a:pt x="2282" y="1765"/>
                    <a:pt x="2293" y="1765"/>
                    <a:pt x="2293" y="1776"/>
                  </a:cubicBezTo>
                  <a:cubicBezTo>
                    <a:pt x="2293" y="1832"/>
                    <a:pt x="2293" y="1832"/>
                    <a:pt x="2293" y="1832"/>
                  </a:cubicBezTo>
                  <a:cubicBezTo>
                    <a:pt x="2293" y="1859"/>
                    <a:pt x="2304" y="1876"/>
                    <a:pt x="2304" y="1904"/>
                  </a:cubicBezTo>
                  <a:cubicBezTo>
                    <a:pt x="2304" y="1932"/>
                    <a:pt x="2293" y="1954"/>
                    <a:pt x="2293" y="1982"/>
                  </a:cubicBezTo>
                  <a:cubicBezTo>
                    <a:pt x="2293" y="1993"/>
                    <a:pt x="2293" y="1998"/>
                    <a:pt x="2287" y="2009"/>
                  </a:cubicBezTo>
                  <a:cubicBezTo>
                    <a:pt x="2276" y="2054"/>
                    <a:pt x="2232" y="2015"/>
                    <a:pt x="2276" y="2048"/>
                  </a:cubicBezTo>
                  <a:cubicBezTo>
                    <a:pt x="2287" y="2059"/>
                    <a:pt x="2282" y="2065"/>
                    <a:pt x="2282" y="2076"/>
                  </a:cubicBezTo>
                  <a:cubicBezTo>
                    <a:pt x="2293" y="2076"/>
                    <a:pt x="2293" y="2082"/>
                    <a:pt x="2304" y="2082"/>
                  </a:cubicBezTo>
                  <a:cubicBezTo>
                    <a:pt x="2315" y="2082"/>
                    <a:pt x="2315" y="2071"/>
                    <a:pt x="2326" y="2071"/>
                  </a:cubicBezTo>
                  <a:cubicBezTo>
                    <a:pt x="2332" y="2071"/>
                    <a:pt x="2337" y="2065"/>
                    <a:pt x="2343" y="2065"/>
                  </a:cubicBezTo>
                  <a:cubicBezTo>
                    <a:pt x="2354" y="2071"/>
                    <a:pt x="2359" y="2071"/>
                    <a:pt x="2371" y="2076"/>
                  </a:cubicBezTo>
                  <a:cubicBezTo>
                    <a:pt x="2382" y="2082"/>
                    <a:pt x="2387" y="2093"/>
                    <a:pt x="2393" y="2098"/>
                  </a:cubicBezTo>
                  <a:cubicBezTo>
                    <a:pt x="2410" y="2109"/>
                    <a:pt x="2415" y="2126"/>
                    <a:pt x="2437" y="2126"/>
                  </a:cubicBezTo>
                  <a:cubicBezTo>
                    <a:pt x="2448" y="2126"/>
                    <a:pt x="2448" y="2120"/>
                    <a:pt x="2459" y="2115"/>
                  </a:cubicBezTo>
                  <a:cubicBezTo>
                    <a:pt x="2465" y="2109"/>
                    <a:pt x="2470" y="2109"/>
                    <a:pt x="2476" y="2109"/>
                  </a:cubicBezTo>
                  <a:cubicBezTo>
                    <a:pt x="2487" y="2104"/>
                    <a:pt x="2493" y="2093"/>
                    <a:pt x="2504" y="2093"/>
                  </a:cubicBezTo>
                  <a:cubicBezTo>
                    <a:pt x="2515" y="2093"/>
                    <a:pt x="2521" y="2098"/>
                    <a:pt x="2532" y="2098"/>
                  </a:cubicBezTo>
                  <a:cubicBezTo>
                    <a:pt x="2576" y="2098"/>
                    <a:pt x="2576" y="2098"/>
                    <a:pt x="2576" y="2098"/>
                  </a:cubicBezTo>
                  <a:cubicBezTo>
                    <a:pt x="2582" y="2098"/>
                    <a:pt x="2587" y="2109"/>
                    <a:pt x="2593" y="2115"/>
                  </a:cubicBezTo>
                  <a:cubicBezTo>
                    <a:pt x="2598" y="2120"/>
                    <a:pt x="2604" y="2126"/>
                    <a:pt x="2615" y="2126"/>
                  </a:cubicBezTo>
                  <a:cubicBezTo>
                    <a:pt x="2632" y="2126"/>
                    <a:pt x="2637" y="2120"/>
                    <a:pt x="2643" y="2115"/>
                  </a:cubicBezTo>
                  <a:cubicBezTo>
                    <a:pt x="2659" y="2115"/>
                    <a:pt x="2659" y="2115"/>
                    <a:pt x="2659" y="2115"/>
                  </a:cubicBezTo>
                  <a:cubicBezTo>
                    <a:pt x="2659" y="2165"/>
                    <a:pt x="2659" y="2165"/>
                    <a:pt x="2659" y="2165"/>
                  </a:cubicBezTo>
                  <a:cubicBezTo>
                    <a:pt x="2659" y="2187"/>
                    <a:pt x="2676" y="2204"/>
                    <a:pt x="2698" y="2215"/>
                  </a:cubicBezTo>
                  <a:cubicBezTo>
                    <a:pt x="2720" y="2231"/>
                    <a:pt x="2726" y="2248"/>
                    <a:pt x="2731" y="2276"/>
                  </a:cubicBezTo>
                  <a:cubicBezTo>
                    <a:pt x="2737" y="2298"/>
                    <a:pt x="2765" y="2298"/>
                    <a:pt x="2787" y="2309"/>
                  </a:cubicBezTo>
                  <a:cubicBezTo>
                    <a:pt x="2809" y="2315"/>
                    <a:pt x="2815" y="2337"/>
                    <a:pt x="2837" y="2337"/>
                  </a:cubicBezTo>
                  <a:cubicBezTo>
                    <a:pt x="2842" y="2337"/>
                    <a:pt x="2848" y="2331"/>
                    <a:pt x="2854" y="2331"/>
                  </a:cubicBezTo>
                  <a:cubicBezTo>
                    <a:pt x="2865" y="2331"/>
                    <a:pt x="2876" y="2331"/>
                    <a:pt x="2887" y="2320"/>
                  </a:cubicBezTo>
                  <a:cubicBezTo>
                    <a:pt x="2898" y="2315"/>
                    <a:pt x="2904" y="2304"/>
                    <a:pt x="2915" y="2298"/>
                  </a:cubicBezTo>
                  <a:cubicBezTo>
                    <a:pt x="2926" y="2298"/>
                    <a:pt x="2931" y="2298"/>
                    <a:pt x="2942" y="2293"/>
                  </a:cubicBezTo>
                  <a:cubicBezTo>
                    <a:pt x="2959" y="2287"/>
                    <a:pt x="2970" y="2276"/>
                    <a:pt x="2987" y="2265"/>
                  </a:cubicBezTo>
                  <a:cubicBezTo>
                    <a:pt x="3015" y="2254"/>
                    <a:pt x="3037" y="2254"/>
                    <a:pt x="3064" y="2248"/>
                  </a:cubicBezTo>
                  <a:lnTo>
                    <a:pt x="3064" y="2248"/>
                  </a:lnTo>
                  <a:cubicBezTo>
                    <a:pt x="3048" y="2287"/>
                    <a:pt x="3042" y="2326"/>
                    <a:pt x="3037" y="2365"/>
                  </a:cubicBezTo>
                  <a:cubicBezTo>
                    <a:pt x="3031" y="2392"/>
                    <a:pt x="3026" y="2409"/>
                    <a:pt x="3020" y="2437"/>
                  </a:cubicBezTo>
                  <a:cubicBezTo>
                    <a:pt x="3015" y="2453"/>
                    <a:pt x="3003" y="2476"/>
                    <a:pt x="2987" y="2476"/>
                  </a:cubicBezTo>
                  <a:cubicBezTo>
                    <a:pt x="2970" y="2476"/>
                    <a:pt x="2965" y="2464"/>
                    <a:pt x="2965" y="2453"/>
                  </a:cubicBezTo>
                  <a:cubicBezTo>
                    <a:pt x="2965" y="2431"/>
                    <a:pt x="2976" y="2415"/>
                    <a:pt x="2976" y="2392"/>
                  </a:cubicBezTo>
                  <a:cubicBezTo>
                    <a:pt x="2976" y="2387"/>
                    <a:pt x="2970" y="2381"/>
                    <a:pt x="2970" y="2376"/>
                  </a:cubicBezTo>
                  <a:cubicBezTo>
                    <a:pt x="2942" y="2376"/>
                    <a:pt x="2931" y="2387"/>
                    <a:pt x="2909" y="2398"/>
                  </a:cubicBezTo>
                  <a:cubicBezTo>
                    <a:pt x="2876" y="2420"/>
                    <a:pt x="2854" y="2431"/>
                    <a:pt x="2815" y="2453"/>
                  </a:cubicBezTo>
                  <a:cubicBezTo>
                    <a:pt x="2798" y="2448"/>
                    <a:pt x="2798" y="2448"/>
                    <a:pt x="2798" y="2448"/>
                  </a:cubicBezTo>
                  <a:cubicBezTo>
                    <a:pt x="2804" y="2415"/>
                    <a:pt x="2804" y="2398"/>
                    <a:pt x="2820" y="2370"/>
                  </a:cubicBezTo>
                  <a:cubicBezTo>
                    <a:pt x="2815" y="2354"/>
                    <a:pt x="2815" y="2354"/>
                    <a:pt x="2815" y="2354"/>
                  </a:cubicBezTo>
                  <a:cubicBezTo>
                    <a:pt x="2776" y="2370"/>
                    <a:pt x="2759" y="2381"/>
                    <a:pt x="2726" y="2404"/>
                  </a:cubicBezTo>
                  <a:cubicBezTo>
                    <a:pt x="2704" y="2415"/>
                    <a:pt x="2693" y="2431"/>
                    <a:pt x="2670" y="2442"/>
                  </a:cubicBezTo>
                  <a:cubicBezTo>
                    <a:pt x="2643" y="2459"/>
                    <a:pt x="2620" y="2459"/>
                    <a:pt x="2593" y="2481"/>
                  </a:cubicBezTo>
                  <a:cubicBezTo>
                    <a:pt x="2570" y="2498"/>
                    <a:pt x="2565" y="2520"/>
                    <a:pt x="2548" y="2548"/>
                  </a:cubicBezTo>
                  <a:cubicBezTo>
                    <a:pt x="2532" y="2592"/>
                    <a:pt x="2521" y="2614"/>
                    <a:pt x="2504" y="2653"/>
                  </a:cubicBezTo>
                  <a:cubicBezTo>
                    <a:pt x="2498" y="2653"/>
                    <a:pt x="2493" y="2653"/>
                    <a:pt x="2487" y="2653"/>
                  </a:cubicBezTo>
                  <a:cubicBezTo>
                    <a:pt x="2465" y="2642"/>
                    <a:pt x="2465" y="2620"/>
                    <a:pt x="2454" y="2603"/>
                  </a:cubicBezTo>
                  <a:cubicBezTo>
                    <a:pt x="2443" y="2576"/>
                    <a:pt x="2437" y="2559"/>
                    <a:pt x="2432" y="2531"/>
                  </a:cubicBezTo>
                  <a:cubicBezTo>
                    <a:pt x="2421" y="2498"/>
                    <a:pt x="2421" y="2464"/>
                    <a:pt x="2387" y="2453"/>
                  </a:cubicBezTo>
                  <a:cubicBezTo>
                    <a:pt x="2371" y="2437"/>
                    <a:pt x="2348" y="2448"/>
                    <a:pt x="2326" y="2448"/>
                  </a:cubicBezTo>
                  <a:cubicBezTo>
                    <a:pt x="2343" y="2381"/>
                    <a:pt x="2343" y="2381"/>
                    <a:pt x="2343" y="2381"/>
                  </a:cubicBezTo>
                  <a:cubicBezTo>
                    <a:pt x="2343" y="2370"/>
                    <a:pt x="2343" y="2359"/>
                    <a:pt x="2343" y="2348"/>
                  </a:cubicBezTo>
                  <a:cubicBezTo>
                    <a:pt x="2365" y="2348"/>
                    <a:pt x="2376" y="2342"/>
                    <a:pt x="2404" y="2348"/>
                  </a:cubicBezTo>
                  <a:cubicBezTo>
                    <a:pt x="2398" y="2331"/>
                    <a:pt x="2393" y="2320"/>
                    <a:pt x="2393" y="2304"/>
                  </a:cubicBezTo>
                  <a:cubicBezTo>
                    <a:pt x="2393" y="2281"/>
                    <a:pt x="2393" y="2270"/>
                    <a:pt x="2387" y="2248"/>
                  </a:cubicBezTo>
                  <a:cubicBezTo>
                    <a:pt x="2382" y="2231"/>
                    <a:pt x="2359" y="2231"/>
                    <a:pt x="2343" y="2226"/>
                  </a:cubicBezTo>
                  <a:cubicBezTo>
                    <a:pt x="2326" y="2215"/>
                    <a:pt x="2321" y="2204"/>
                    <a:pt x="2310" y="2193"/>
                  </a:cubicBezTo>
                  <a:cubicBezTo>
                    <a:pt x="2254" y="2137"/>
                    <a:pt x="2199" y="2120"/>
                    <a:pt x="2121" y="2115"/>
                  </a:cubicBezTo>
                  <a:cubicBezTo>
                    <a:pt x="2121" y="2087"/>
                    <a:pt x="2126" y="2071"/>
                    <a:pt x="2121" y="2043"/>
                  </a:cubicBezTo>
                  <a:cubicBezTo>
                    <a:pt x="2099" y="2043"/>
                    <a:pt x="2099" y="2043"/>
                    <a:pt x="2099" y="2043"/>
                  </a:cubicBezTo>
                  <a:cubicBezTo>
                    <a:pt x="2076" y="2043"/>
                    <a:pt x="2065" y="2048"/>
                    <a:pt x="2043" y="2054"/>
                  </a:cubicBezTo>
                  <a:cubicBezTo>
                    <a:pt x="2032" y="2054"/>
                    <a:pt x="2026" y="2065"/>
                    <a:pt x="2010" y="2065"/>
                  </a:cubicBezTo>
                  <a:cubicBezTo>
                    <a:pt x="2004" y="2065"/>
                    <a:pt x="2004" y="2065"/>
                    <a:pt x="1999" y="2065"/>
                  </a:cubicBezTo>
                  <a:cubicBezTo>
                    <a:pt x="1999" y="2026"/>
                    <a:pt x="1999" y="2026"/>
                    <a:pt x="1999" y="2026"/>
                  </a:cubicBezTo>
                  <a:cubicBezTo>
                    <a:pt x="1999" y="2015"/>
                    <a:pt x="1999" y="2009"/>
                    <a:pt x="1999" y="1998"/>
                  </a:cubicBezTo>
                  <a:cubicBezTo>
                    <a:pt x="1999" y="1982"/>
                    <a:pt x="1982" y="1982"/>
                    <a:pt x="1982" y="1965"/>
                  </a:cubicBezTo>
                  <a:cubicBezTo>
                    <a:pt x="1982" y="1932"/>
                    <a:pt x="2004" y="1910"/>
                    <a:pt x="2021" y="1882"/>
                  </a:cubicBezTo>
                  <a:cubicBezTo>
                    <a:pt x="2043" y="1837"/>
                    <a:pt x="2054" y="1810"/>
                    <a:pt x="2093" y="1787"/>
                  </a:cubicBezTo>
                  <a:cubicBezTo>
                    <a:pt x="2076" y="1748"/>
                    <a:pt x="2038" y="1743"/>
                    <a:pt x="1999" y="1726"/>
                  </a:cubicBezTo>
                  <a:cubicBezTo>
                    <a:pt x="1971" y="1715"/>
                    <a:pt x="1949" y="1704"/>
                    <a:pt x="1921" y="1687"/>
                  </a:cubicBezTo>
                  <a:cubicBezTo>
                    <a:pt x="1910" y="1682"/>
                    <a:pt x="1893" y="1682"/>
                    <a:pt x="1893" y="1665"/>
                  </a:cubicBezTo>
                  <a:cubicBezTo>
                    <a:pt x="1893" y="1649"/>
                    <a:pt x="1904" y="1637"/>
                    <a:pt x="1915" y="1621"/>
                  </a:cubicBezTo>
                  <a:cubicBezTo>
                    <a:pt x="1915" y="1615"/>
                    <a:pt x="1927" y="1615"/>
                    <a:pt x="1927" y="1610"/>
                  </a:cubicBezTo>
                  <a:cubicBezTo>
                    <a:pt x="1927" y="1599"/>
                    <a:pt x="1915" y="1599"/>
                    <a:pt x="1915" y="1593"/>
                  </a:cubicBezTo>
                  <a:cubicBezTo>
                    <a:pt x="1904" y="1577"/>
                    <a:pt x="1893" y="1577"/>
                    <a:pt x="1877" y="1565"/>
                  </a:cubicBezTo>
                  <a:cubicBezTo>
                    <a:pt x="1849" y="1621"/>
                    <a:pt x="1816" y="1649"/>
                    <a:pt x="1793" y="1710"/>
                  </a:cubicBezTo>
                  <a:cubicBezTo>
                    <a:pt x="1793" y="1721"/>
                    <a:pt x="1793" y="1732"/>
                    <a:pt x="1788" y="1748"/>
                  </a:cubicBezTo>
                  <a:cubicBezTo>
                    <a:pt x="1782" y="1787"/>
                    <a:pt x="1782" y="1815"/>
                    <a:pt x="1782" y="1854"/>
                  </a:cubicBezTo>
                  <a:cubicBezTo>
                    <a:pt x="1777" y="1915"/>
                    <a:pt x="1760" y="1948"/>
                    <a:pt x="1732" y="2004"/>
                  </a:cubicBezTo>
                  <a:cubicBezTo>
                    <a:pt x="1721" y="2032"/>
                    <a:pt x="1710" y="2059"/>
                    <a:pt x="1677" y="2076"/>
                  </a:cubicBezTo>
                  <a:cubicBezTo>
                    <a:pt x="1660" y="2082"/>
                    <a:pt x="1643" y="2087"/>
                    <a:pt x="1627" y="2098"/>
                  </a:cubicBezTo>
                  <a:cubicBezTo>
                    <a:pt x="1616" y="2098"/>
                    <a:pt x="1605" y="2104"/>
                    <a:pt x="1605" y="2115"/>
                  </a:cubicBezTo>
                  <a:cubicBezTo>
                    <a:pt x="1605" y="2126"/>
                    <a:pt x="1610" y="2132"/>
                    <a:pt x="1621" y="2137"/>
                  </a:cubicBezTo>
                  <a:cubicBezTo>
                    <a:pt x="1643" y="2159"/>
                    <a:pt x="1666" y="2159"/>
                    <a:pt x="1693" y="2170"/>
                  </a:cubicBezTo>
                  <a:cubicBezTo>
                    <a:pt x="1732" y="2182"/>
                    <a:pt x="1749" y="2198"/>
                    <a:pt x="1782" y="2226"/>
                  </a:cubicBezTo>
                  <a:cubicBezTo>
                    <a:pt x="1804" y="2254"/>
                    <a:pt x="1827" y="2270"/>
                    <a:pt x="1843" y="2304"/>
                  </a:cubicBezTo>
                  <a:cubicBezTo>
                    <a:pt x="1860" y="2331"/>
                    <a:pt x="1860" y="2354"/>
                    <a:pt x="1865" y="2381"/>
                  </a:cubicBezTo>
                  <a:cubicBezTo>
                    <a:pt x="1871" y="2398"/>
                    <a:pt x="1877" y="2404"/>
                    <a:pt x="1877" y="2420"/>
                  </a:cubicBezTo>
                  <a:cubicBezTo>
                    <a:pt x="1877" y="2431"/>
                    <a:pt x="1877" y="2437"/>
                    <a:pt x="1877" y="2448"/>
                  </a:cubicBezTo>
                  <a:cubicBezTo>
                    <a:pt x="1871" y="2459"/>
                    <a:pt x="1860" y="2459"/>
                    <a:pt x="1854" y="2470"/>
                  </a:cubicBezTo>
                  <a:cubicBezTo>
                    <a:pt x="1843" y="2498"/>
                    <a:pt x="1854" y="2520"/>
                    <a:pt x="1849" y="2548"/>
                  </a:cubicBezTo>
                  <a:cubicBezTo>
                    <a:pt x="1843" y="2609"/>
                    <a:pt x="1843" y="2642"/>
                    <a:pt x="1810" y="269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6" name="Freeform 10"/>
            <p:cNvSpPr>
              <a:spLocks noChangeArrowheads="1"/>
            </p:cNvSpPr>
            <p:nvPr/>
          </p:nvSpPr>
          <p:spPr bwMode="auto">
            <a:xfrm>
              <a:off x="8441136" y="5147216"/>
              <a:ext cx="1798521" cy="1095375"/>
            </a:xfrm>
            <a:custGeom>
              <a:avLst/>
              <a:gdLst>
                <a:gd name="T0" fmla="*/ 2281 w 4997"/>
                <a:gd name="T1" fmla="*/ 2769 h 3042"/>
                <a:gd name="T2" fmla="*/ 2409 w 4997"/>
                <a:gd name="T3" fmla="*/ 2692 h 3042"/>
                <a:gd name="T4" fmla="*/ 1271 w 4997"/>
                <a:gd name="T5" fmla="*/ 111 h 3042"/>
                <a:gd name="T6" fmla="*/ 1954 w 4997"/>
                <a:gd name="T7" fmla="*/ 256 h 3042"/>
                <a:gd name="T8" fmla="*/ 2437 w 4997"/>
                <a:gd name="T9" fmla="*/ 478 h 3042"/>
                <a:gd name="T10" fmla="*/ 2787 w 4997"/>
                <a:gd name="T11" fmla="*/ 511 h 3042"/>
                <a:gd name="T12" fmla="*/ 2914 w 4997"/>
                <a:gd name="T13" fmla="*/ 1194 h 3042"/>
                <a:gd name="T14" fmla="*/ 3053 w 4997"/>
                <a:gd name="T15" fmla="*/ 1532 h 3042"/>
                <a:gd name="T16" fmla="*/ 3358 w 4997"/>
                <a:gd name="T17" fmla="*/ 1698 h 3042"/>
                <a:gd name="T18" fmla="*/ 3497 w 4997"/>
                <a:gd name="T19" fmla="*/ 2081 h 3042"/>
                <a:gd name="T20" fmla="*/ 3952 w 4997"/>
                <a:gd name="T21" fmla="*/ 2148 h 3042"/>
                <a:gd name="T22" fmla="*/ 4396 w 4997"/>
                <a:gd name="T23" fmla="*/ 2081 h 3042"/>
                <a:gd name="T24" fmla="*/ 4724 w 4997"/>
                <a:gd name="T25" fmla="*/ 1987 h 3042"/>
                <a:gd name="T26" fmla="*/ 4957 w 4997"/>
                <a:gd name="T27" fmla="*/ 2187 h 3042"/>
                <a:gd name="T28" fmla="*/ 4813 w 4997"/>
                <a:gd name="T29" fmla="*/ 2636 h 3042"/>
                <a:gd name="T30" fmla="*/ 4619 w 4997"/>
                <a:gd name="T31" fmla="*/ 3025 h 3042"/>
                <a:gd name="T32" fmla="*/ 4463 w 4997"/>
                <a:gd name="T33" fmla="*/ 2925 h 3042"/>
                <a:gd name="T34" fmla="*/ 4519 w 4997"/>
                <a:gd name="T35" fmla="*/ 2786 h 3042"/>
                <a:gd name="T36" fmla="*/ 4430 w 4997"/>
                <a:gd name="T37" fmla="*/ 2714 h 3042"/>
                <a:gd name="T38" fmla="*/ 4413 w 4997"/>
                <a:gd name="T39" fmla="*/ 2619 h 3042"/>
                <a:gd name="T40" fmla="*/ 4269 w 4997"/>
                <a:gd name="T41" fmla="*/ 2447 h 3042"/>
                <a:gd name="T42" fmla="*/ 4313 w 4997"/>
                <a:gd name="T43" fmla="*/ 2603 h 3042"/>
                <a:gd name="T44" fmla="*/ 3997 w 4997"/>
                <a:gd name="T45" fmla="*/ 2531 h 3042"/>
                <a:gd name="T46" fmla="*/ 3625 w 4997"/>
                <a:gd name="T47" fmla="*/ 2447 h 3042"/>
                <a:gd name="T48" fmla="*/ 3247 w 4997"/>
                <a:gd name="T49" fmla="*/ 2370 h 3042"/>
                <a:gd name="T50" fmla="*/ 3031 w 4997"/>
                <a:gd name="T51" fmla="*/ 2481 h 3042"/>
                <a:gd name="T52" fmla="*/ 2998 w 4997"/>
                <a:gd name="T53" fmla="*/ 2436 h 3042"/>
                <a:gd name="T54" fmla="*/ 2936 w 4997"/>
                <a:gd name="T55" fmla="*/ 2409 h 3042"/>
                <a:gd name="T56" fmla="*/ 2781 w 4997"/>
                <a:gd name="T57" fmla="*/ 2370 h 3042"/>
                <a:gd name="T58" fmla="*/ 2609 w 4997"/>
                <a:gd name="T59" fmla="*/ 2459 h 3042"/>
                <a:gd name="T60" fmla="*/ 2526 w 4997"/>
                <a:gd name="T61" fmla="*/ 2420 h 3042"/>
                <a:gd name="T62" fmla="*/ 2526 w 4997"/>
                <a:gd name="T63" fmla="*/ 2314 h 3042"/>
                <a:gd name="T64" fmla="*/ 2776 w 4997"/>
                <a:gd name="T65" fmla="*/ 2270 h 3042"/>
                <a:gd name="T66" fmla="*/ 2770 w 4997"/>
                <a:gd name="T67" fmla="*/ 2153 h 3042"/>
                <a:gd name="T68" fmla="*/ 2787 w 4997"/>
                <a:gd name="T69" fmla="*/ 1992 h 3042"/>
                <a:gd name="T70" fmla="*/ 2831 w 4997"/>
                <a:gd name="T71" fmla="*/ 1831 h 3042"/>
                <a:gd name="T72" fmla="*/ 2709 w 4997"/>
                <a:gd name="T73" fmla="*/ 1987 h 3042"/>
                <a:gd name="T74" fmla="*/ 2481 w 4997"/>
                <a:gd name="T75" fmla="*/ 2042 h 3042"/>
                <a:gd name="T76" fmla="*/ 2459 w 4997"/>
                <a:gd name="T77" fmla="*/ 2048 h 3042"/>
                <a:gd name="T78" fmla="*/ 2454 w 4997"/>
                <a:gd name="T79" fmla="*/ 2020 h 3042"/>
                <a:gd name="T80" fmla="*/ 2454 w 4997"/>
                <a:gd name="T81" fmla="*/ 2181 h 3042"/>
                <a:gd name="T82" fmla="*/ 2426 w 4997"/>
                <a:gd name="T83" fmla="*/ 2292 h 3042"/>
                <a:gd name="T84" fmla="*/ 2115 w 4997"/>
                <a:gd name="T85" fmla="*/ 2303 h 3042"/>
                <a:gd name="T86" fmla="*/ 2204 w 4997"/>
                <a:gd name="T87" fmla="*/ 2181 h 3042"/>
                <a:gd name="T88" fmla="*/ 2093 w 4997"/>
                <a:gd name="T89" fmla="*/ 2109 h 3042"/>
                <a:gd name="T90" fmla="*/ 2032 w 4997"/>
                <a:gd name="T91" fmla="*/ 1976 h 3042"/>
                <a:gd name="T92" fmla="*/ 1865 w 4997"/>
                <a:gd name="T93" fmla="*/ 2109 h 3042"/>
                <a:gd name="T94" fmla="*/ 1893 w 4997"/>
                <a:gd name="T95" fmla="*/ 2181 h 3042"/>
                <a:gd name="T96" fmla="*/ 1421 w 4997"/>
                <a:gd name="T97" fmla="*/ 2031 h 3042"/>
                <a:gd name="T98" fmla="*/ 894 w 4997"/>
                <a:gd name="T99" fmla="*/ 2053 h 3042"/>
                <a:gd name="T100" fmla="*/ 577 w 4997"/>
                <a:gd name="T101" fmla="*/ 2336 h 3042"/>
                <a:gd name="T102" fmla="*/ 605 w 4997"/>
                <a:gd name="T103" fmla="*/ 2730 h 3042"/>
                <a:gd name="T104" fmla="*/ 555 w 4997"/>
                <a:gd name="T105" fmla="*/ 2986 h 3042"/>
                <a:gd name="T106" fmla="*/ 516 w 4997"/>
                <a:gd name="T107" fmla="*/ 2830 h 3042"/>
                <a:gd name="T108" fmla="*/ 383 w 4997"/>
                <a:gd name="T109" fmla="*/ 2375 h 3042"/>
                <a:gd name="T110" fmla="*/ 105 w 4997"/>
                <a:gd name="T111" fmla="*/ 2070 h 3042"/>
                <a:gd name="T112" fmla="*/ 266 w 4997"/>
                <a:gd name="T113" fmla="*/ 1776 h 3042"/>
                <a:gd name="T114" fmla="*/ 555 w 4997"/>
                <a:gd name="T115" fmla="*/ 1632 h 3042"/>
                <a:gd name="T116" fmla="*/ 722 w 4997"/>
                <a:gd name="T117" fmla="*/ 1194 h 3042"/>
                <a:gd name="T118" fmla="*/ 605 w 4997"/>
                <a:gd name="T119" fmla="*/ 811 h 3042"/>
                <a:gd name="T120" fmla="*/ 433 w 4997"/>
                <a:gd name="T121" fmla="*/ 528 h 3042"/>
                <a:gd name="T122" fmla="*/ 561 w 4997"/>
                <a:gd name="T123" fmla="*/ 334 h 3042"/>
                <a:gd name="T124" fmla="*/ 905 w 4997"/>
                <a:gd name="T125" fmla="*/ 139 h 3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997" h="3042">
                  <a:moveTo>
                    <a:pt x="2426" y="2631"/>
                  </a:moveTo>
                  <a:lnTo>
                    <a:pt x="2426" y="2631"/>
                  </a:lnTo>
                  <a:cubicBezTo>
                    <a:pt x="2409" y="2636"/>
                    <a:pt x="2398" y="2647"/>
                    <a:pt x="2381" y="2653"/>
                  </a:cubicBezTo>
                  <a:cubicBezTo>
                    <a:pt x="2370" y="2653"/>
                    <a:pt x="2365" y="2653"/>
                    <a:pt x="2354" y="2653"/>
                  </a:cubicBezTo>
                  <a:cubicBezTo>
                    <a:pt x="2348" y="2669"/>
                    <a:pt x="2354" y="2681"/>
                    <a:pt x="2354" y="2697"/>
                  </a:cubicBezTo>
                  <a:cubicBezTo>
                    <a:pt x="2354" y="2703"/>
                    <a:pt x="2359" y="2708"/>
                    <a:pt x="2354" y="2708"/>
                  </a:cubicBezTo>
                  <a:cubicBezTo>
                    <a:pt x="2348" y="2719"/>
                    <a:pt x="2337" y="2719"/>
                    <a:pt x="2326" y="2719"/>
                  </a:cubicBezTo>
                  <a:cubicBezTo>
                    <a:pt x="2304" y="2730"/>
                    <a:pt x="2281" y="2742"/>
                    <a:pt x="2281" y="2769"/>
                  </a:cubicBezTo>
                  <a:cubicBezTo>
                    <a:pt x="2287" y="2769"/>
                    <a:pt x="2293" y="2764"/>
                    <a:pt x="2298" y="2764"/>
                  </a:cubicBezTo>
                  <a:cubicBezTo>
                    <a:pt x="2309" y="2764"/>
                    <a:pt x="2309" y="2775"/>
                    <a:pt x="2315" y="2780"/>
                  </a:cubicBezTo>
                  <a:cubicBezTo>
                    <a:pt x="2326" y="2786"/>
                    <a:pt x="2326" y="2786"/>
                    <a:pt x="2337" y="2792"/>
                  </a:cubicBezTo>
                  <a:cubicBezTo>
                    <a:pt x="2337" y="2780"/>
                    <a:pt x="2342" y="2775"/>
                    <a:pt x="2354" y="2769"/>
                  </a:cubicBezTo>
                  <a:cubicBezTo>
                    <a:pt x="2365" y="2764"/>
                    <a:pt x="2376" y="2769"/>
                    <a:pt x="2387" y="2769"/>
                  </a:cubicBezTo>
                  <a:cubicBezTo>
                    <a:pt x="2381" y="2758"/>
                    <a:pt x="2376" y="2753"/>
                    <a:pt x="2376" y="2742"/>
                  </a:cubicBezTo>
                  <a:cubicBezTo>
                    <a:pt x="2376" y="2736"/>
                    <a:pt x="2392" y="2736"/>
                    <a:pt x="2392" y="2725"/>
                  </a:cubicBezTo>
                  <a:cubicBezTo>
                    <a:pt x="2404" y="2714"/>
                    <a:pt x="2409" y="2708"/>
                    <a:pt x="2409" y="2692"/>
                  </a:cubicBezTo>
                  <a:cubicBezTo>
                    <a:pt x="2409" y="2681"/>
                    <a:pt x="2409" y="2675"/>
                    <a:pt x="2409" y="2664"/>
                  </a:cubicBezTo>
                  <a:cubicBezTo>
                    <a:pt x="2415" y="2653"/>
                    <a:pt x="2426" y="2653"/>
                    <a:pt x="2426" y="2647"/>
                  </a:cubicBezTo>
                  <a:cubicBezTo>
                    <a:pt x="2426" y="2642"/>
                    <a:pt x="2426" y="2636"/>
                    <a:pt x="2426" y="2631"/>
                  </a:cubicBezTo>
                  <a:close/>
                  <a:moveTo>
                    <a:pt x="1060" y="0"/>
                  </a:moveTo>
                  <a:lnTo>
                    <a:pt x="1060" y="0"/>
                  </a:lnTo>
                  <a:cubicBezTo>
                    <a:pt x="1094" y="23"/>
                    <a:pt x="1121" y="28"/>
                    <a:pt x="1155" y="50"/>
                  </a:cubicBezTo>
                  <a:cubicBezTo>
                    <a:pt x="1171" y="62"/>
                    <a:pt x="1177" y="73"/>
                    <a:pt x="1193" y="84"/>
                  </a:cubicBezTo>
                  <a:cubicBezTo>
                    <a:pt x="1221" y="100"/>
                    <a:pt x="1243" y="100"/>
                    <a:pt x="1271" y="111"/>
                  </a:cubicBezTo>
                  <a:cubicBezTo>
                    <a:pt x="1293" y="117"/>
                    <a:pt x="1304" y="128"/>
                    <a:pt x="1327" y="128"/>
                  </a:cubicBezTo>
                  <a:cubicBezTo>
                    <a:pt x="1343" y="128"/>
                    <a:pt x="1349" y="117"/>
                    <a:pt x="1365" y="111"/>
                  </a:cubicBezTo>
                  <a:cubicBezTo>
                    <a:pt x="1404" y="106"/>
                    <a:pt x="1432" y="106"/>
                    <a:pt x="1471" y="95"/>
                  </a:cubicBezTo>
                  <a:cubicBezTo>
                    <a:pt x="1504" y="89"/>
                    <a:pt x="1521" y="67"/>
                    <a:pt x="1554" y="67"/>
                  </a:cubicBezTo>
                  <a:cubicBezTo>
                    <a:pt x="1588" y="67"/>
                    <a:pt x="1599" y="100"/>
                    <a:pt x="1626" y="117"/>
                  </a:cubicBezTo>
                  <a:cubicBezTo>
                    <a:pt x="1643" y="134"/>
                    <a:pt x="1654" y="139"/>
                    <a:pt x="1676" y="150"/>
                  </a:cubicBezTo>
                  <a:cubicBezTo>
                    <a:pt x="1721" y="178"/>
                    <a:pt x="1748" y="195"/>
                    <a:pt x="1793" y="211"/>
                  </a:cubicBezTo>
                  <a:cubicBezTo>
                    <a:pt x="1854" y="234"/>
                    <a:pt x="1893" y="234"/>
                    <a:pt x="1954" y="256"/>
                  </a:cubicBezTo>
                  <a:cubicBezTo>
                    <a:pt x="1987" y="267"/>
                    <a:pt x="2004" y="278"/>
                    <a:pt x="2032" y="300"/>
                  </a:cubicBezTo>
                  <a:cubicBezTo>
                    <a:pt x="2054" y="317"/>
                    <a:pt x="2071" y="322"/>
                    <a:pt x="2098" y="334"/>
                  </a:cubicBezTo>
                  <a:cubicBezTo>
                    <a:pt x="2126" y="345"/>
                    <a:pt x="2154" y="339"/>
                    <a:pt x="2176" y="350"/>
                  </a:cubicBezTo>
                  <a:lnTo>
                    <a:pt x="2176" y="350"/>
                  </a:lnTo>
                  <a:cubicBezTo>
                    <a:pt x="2209" y="367"/>
                    <a:pt x="2226" y="395"/>
                    <a:pt x="2265" y="406"/>
                  </a:cubicBezTo>
                  <a:cubicBezTo>
                    <a:pt x="2298" y="411"/>
                    <a:pt x="2315" y="422"/>
                    <a:pt x="2348" y="428"/>
                  </a:cubicBezTo>
                  <a:cubicBezTo>
                    <a:pt x="2359" y="428"/>
                    <a:pt x="2370" y="434"/>
                    <a:pt x="2387" y="439"/>
                  </a:cubicBezTo>
                  <a:cubicBezTo>
                    <a:pt x="2409" y="445"/>
                    <a:pt x="2415" y="461"/>
                    <a:pt x="2437" y="478"/>
                  </a:cubicBezTo>
                  <a:cubicBezTo>
                    <a:pt x="2454" y="500"/>
                    <a:pt x="2476" y="506"/>
                    <a:pt x="2498" y="517"/>
                  </a:cubicBezTo>
                  <a:cubicBezTo>
                    <a:pt x="2526" y="511"/>
                    <a:pt x="2526" y="511"/>
                    <a:pt x="2526" y="511"/>
                  </a:cubicBezTo>
                  <a:cubicBezTo>
                    <a:pt x="2592" y="511"/>
                    <a:pt x="2592" y="511"/>
                    <a:pt x="2592" y="511"/>
                  </a:cubicBezTo>
                  <a:cubicBezTo>
                    <a:pt x="2620" y="511"/>
                    <a:pt x="2631" y="522"/>
                    <a:pt x="2659" y="522"/>
                  </a:cubicBezTo>
                  <a:cubicBezTo>
                    <a:pt x="2670" y="522"/>
                    <a:pt x="2676" y="517"/>
                    <a:pt x="2681" y="517"/>
                  </a:cubicBezTo>
                  <a:cubicBezTo>
                    <a:pt x="2698" y="511"/>
                    <a:pt x="2709" y="511"/>
                    <a:pt x="2725" y="506"/>
                  </a:cubicBezTo>
                  <a:cubicBezTo>
                    <a:pt x="2737" y="500"/>
                    <a:pt x="2737" y="489"/>
                    <a:pt x="2748" y="489"/>
                  </a:cubicBezTo>
                  <a:cubicBezTo>
                    <a:pt x="2764" y="489"/>
                    <a:pt x="2776" y="500"/>
                    <a:pt x="2787" y="511"/>
                  </a:cubicBezTo>
                  <a:cubicBezTo>
                    <a:pt x="2814" y="522"/>
                    <a:pt x="2831" y="528"/>
                    <a:pt x="2853" y="544"/>
                  </a:cubicBezTo>
                  <a:cubicBezTo>
                    <a:pt x="2881" y="556"/>
                    <a:pt x="2909" y="561"/>
                    <a:pt x="2931" y="567"/>
                  </a:cubicBezTo>
                  <a:cubicBezTo>
                    <a:pt x="2942" y="1061"/>
                    <a:pt x="2942" y="1061"/>
                    <a:pt x="2942" y="1061"/>
                  </a:cubicBezTo>
                  <a:cubicBezTo>
                    <a:pt x="2898" y="1100"/>
                    <a:pt x="2875" y="1133"/>
                    <a:pt x="2859" y="1188"/>
                  </a:cubicBezTo>
                  <a:cubicBezTo>
                    <a:pt x="2887" y="1183"/>
                    <a:pt x="2903" y="1172"/>
                    <a:pt x="2925" y="1166"/>
                  </a:cubicBezTo>
                  <a:cubicBezTo>
                    <a:pt x="2942" y="1172"/>
                    <a:pt x="2942" y="1172"/>
                    <a:pt x="2942" y="1172"/>
                  </a:cubicBezTo>
                  <a:cubicBezTo>
                    <a:pt x="2936" y="1172"/>
                    <a:pt x="2942" y="1177"/>
                    <a:pt x="2942" y="1183"/>
                  </a:cubicBezTo>
                  <a:cubicBezTo>
                    <a:pt x="2931" y="1188"/>
                    <a:pt x="2925" y="1188"/>
                    <a:pt x="2914" y="1194"/>
                  </a:cubicBezTo>
                  <a:cubicBezTo>
                    <a:pt x="2887" y="1205"/>
                    <a:pt x="2864" y="1227"/>
                    <a:pt x="2864" y="1255"/>
                  </a:cubicBezTo>
                  <a:cubicBezTo>
                    <a:pt x="2864" y="1266"/>
                    <a:pt x="2864" y="1272"/>
                    <a:pt x="2870" y="1277"/>
                  </a:cubicBezTo>
                  <a:cubicBezTo>
                    <a:pt x="2887" y="1294"/>
                    <a:pt x="2925" y="1283"/>
                    <a:pt x="2925" y="1305"/>
                  </a:cubicBezTo>
                  <a:cubicBezTo>
                    <a:pt x="2925" y="1327"/>
                    <a:pt x="2909" y="1338"/>
                    <a:pt x="2898" y="1360"/>
                  </a:cubicBezTo>
                  <a:cubicBezTo>
                    <a:pt x="2875" y="1405"/>
                    <a:pt x="2864" y="1433"/>
                    <a:pt x="2864" y="1483"/>
                  </a:cubicBezTo>
                  <a:cubicBezTo>
                    <a:pt x="2864" y="1527"/>
                    <a:pt x="2898" y="1571"/>
                    <a:pt x="2942" y="1571"/>
                  </a:cubicBezTo>
                  <a:cubicBezTo>
                    <a:pt x="2953" y="1571"/>
                    <a:pt x="2959" y="1560"/>
                    <a:pt x="2975" y="1555"/>
                  </a:cubicBezTo>
                  <a:cubicBezTo>
                    <a:pt x="3003" y="1544"/>
                    <a:pt x="3020" y="1532"/>
                    <a:pt x="3053" y="1532"/>
                  </a:cubicBezTo>
                  <a:cubicBezTo>
                    <a:pt x="3070" y="1527"/>
                    <a:pt x="3086" y="1532"/>
                    <a:pt x="3103" y="1521"/>
                  </a:cubicBezTo>
                  <a:cubicBezTo>
                    <a:pt x="3125" y="1510"/>
                    <a:pt x="3131" y="1488"/>
                    <a:pt x="3153" y="1488"/>
                  </a:cubicBezTo>
                  <a:cubicBezTo>
                    <a:pt x="3181" y="1488"/>
                    <a:pt x="3181" y="1488"/>
                    <a:pt x="3181" y="1488"/>
                  </a:cubicBezTo>
                  <a:cubicBezTo>
                    <a:pt x="3186" y="1532"/>
                    <a:pt x="3203" y="1560"/>
                    <a:pt x="3231" y="1599"/>
                  </a:cubicBezTo>
                  <a:cubicBezTo>
                    <a:pt x="3247" y="1627"/>
                    <a:pt x="3258" y="1638"/>
                    <a:pt x="3281" y="1666"/>
                  </a:cubicBezTo>
                  <a:cubicBezTo>
                    <a:pt x="3286" y="1671"/>
                    <a:pt x="3292" y="1682"/>
                    <a:pt x="3303" y="1688"/>
                  </a:cubicBezTo>
                  <a:cubicBezTo>
                    <a:pt x="3319" y="1692"/>
                    <a:pt x="3336" y="1688"/>
                    <a:pt x="3358" y="1688"/>
                  </a:cubicBezTo>
                  <a:cubicBezTo>
                    <a:pt x="3358" y="1692"/>
                    <a:pt x="3358" y="1692"/>
                    <a:pt x="3358" y="1698"/>
                  </a:cubicBezTo>
                  <a:cubicBezTo>
                    <a:pt x="3358" y="1704"/>
                    <a:pt x="3353" y="1709"/>
                    <a:pt x="3353" y="1715"/>
                  </a:cubicBezTo>
                  <a:cubicBezTo>
                    <a:pt x="3347" y="1742"/>
                    <a:pt x="3325" y="1754"/>
                    <a:pt x="3325" y="1787"/>
                  </a:cubicBezTo>
                  <a:cubicBezTo>
                    <a:pt x="3325" y="1803"/>
                    <a:pt x="3353" y="1809"/>
                    <a:pt x="3353" y="1831"/>
                  </a:cubicBezTo>
                  <a:cubicBezTo>
                    <a:pt x="3353" y="1842"/>
                    <a:pt x="3342" y="1848"/>
                    <a:pt x="3342" y="1859"/>
                  </a:cubicBezTo>
                  <a:cubicBezTo>
                    <a:pt x="3342" y="1887"/>
                    <a:pt x="3353" y="1898"/>
                    <a:pt x="3364" y="1920"/>
                  </a:cubicBezTo>
                  <a:cubicBezTo>
                    <a:pt x="3386" y="1959"/>
                    <a:pt x="3403" y="1981"/>
                    <a:pt x="3425" y="2014"/>
                  </a:cubicBezTo>
                  <a:cubicBezTo>
                    <a:pt x="3430" y="2031"/>
                    <a:pt x="3430" y="2042"/>
                    <a:pt x="3442" y="2053"/>
                  </a:cubicBezTo>
                  <a:cubicBezTo>
                    <a:pt x="3458" y="2070"/>
                    <a:pt x="3475" y="2076"/>
                    <a:pt x="3497" y="2081"/>
                  </a:cubicBezTo>
                  <a:cubicBezTo>
                    <a:pt x="3514" y="2087"/>
                    <a:pt x="3519" y="2092"/>
                    <a:pt x="3542" y="2092"/>
                  </a:cubicBezTo>
                  <a:cubicBezTo>
                    <a:pt x="3575" y="2092"/>
                    <a:pt x="3597" y="2076"/>
                    <a:pt x="3630" y="2064"/>
                  </a:cubicBezTo>
                  <a:cubicBezTo>
                    <a:pt x="3658" y="2053"/>
                    <a:pt x="3675" y="2053"/>
                    <a:pt x="3708" y="2053"/>
                  </a:cubicBezTo>
                  <a:cubicBezTo>
                    <a:pt x="3764" y="2048"/>
                    <a:pt x="3797" y="2037"/>
                    <a:pt x="3852" y="2037"/>
                  </a:cubicBezTo>
                  <a:cubicBezTo>
                    <a:pt x="3869" y="2037"/>
                    <a:pt x="3886" y="2031"/>
                    <a:pt x="3897" y="2048"/>
                  </a:cubicBezTo>
                  <a:cubicBezTo>
                    <a:pt x="3908" y="2064"/>
                    <a:pt x="3902" y="2087"/>
                    <a:pt x="3919" y="2098"/>
                  </a:cubicBezTo>
                  <a:cubicBezTo>
                    <a:pt x="3925" y="2103"/>
                    <a:pt x="3936" y="2098"/>
                    <a:pt x="3947" y="2103"/>
                  </a:cubicBezTo>
                  <a:cubicBezTo>
                    <a:pt x="3958" y="2114"/>
                    <a:pt x="3952" y="2131"/>
                    <a:pt x="3952" y="2148"/>
                  </a:cubicBezTo>
                  <a:cubicBezTo>
                    <a:pt x="3952" y="2181"/>
                    <a:pt x="3975" y="2198"/>
                    <a:pt x="3997" y="2220"/>
                  </a:cubicBezTo>
                  <a:cubicBezTo>
                    <a:pt x="4013" y="2231"/>
                    <a:pt x="4025" y="2242"/>
                    <a:pt x="4047" y="2242"/>
                  </a:cubicBezTo>
                  <a:cubicBezTo>
                    <a:pt x="4124" y="2242"/>
                    <a:pt x="4124" y="2242"/>
                    <a:pt x="4124" y="2242"/>
                  </a:cubicBezTo>
                  <a:cubicBezTo>
                    <a:pt x="4163" y="2242"/>
                    <a:pt x="4191" y="2236"/>
                    <a:pt x="4230" y="2220"/>
                  </a:cubicBezTo>
                  <a:cubicBezTo>
                    <a:pt x="4247" y="2214"/>
                    <a:pt x="4258" y="2209"/>
                    <a:pt x="4274" y="2198"/>
                  </a:cubicBezTo>
                  <a:cubicBezTo>
                    <a:pt x="4296" y="2187"/>
                    <a:pt x="4308" y="2175"/>
                    <a:pt x="4330" y="2164"/>
                  </a:cubicBezTo>
                  <a:cubicBezTo>
                    <a:pt x="4341" y="2153"/>
                    <a:pt x="4341" y="2142"/>
                    <a:pt x="4352" y="2131"/>
                  </a:cubicBezTo>
                  <a:cubicBezTo>
                    <a:pt x="4369" y="2114"/>
                    <a:pt x="4380" y="2103"/>
                    <a:pt x="4396" y="2081"/>
                  </a:cubicBezTo>
                  <a:cubicBezTo>
                    <a:pt x="4396" y="2092"/>
                    <a:pt x="4402" y="2098"/>
                    <a:pt x="4402" y="2109"/>
                  </a:cubicBezTo>
                  <a:cubicBezTo>
                    <a:pt x="4402" y="2131"/>
                    <a:pt x="4419" y="2142"/>
                    <a:pt x="4435" y="2159"/>
                  </a:cubicBezTo>
                  <a:cubicBezTo>
                    <a:pt x="4513" y="2159"/>
                    <a:pt x="4513" y="2159"/>
                    <a:pt x="4513" y="2159"/>
                  </a:cubicBezTo>
                  <a:cubicBezTo>
                    <a:pt x="4530" y="2159"/>
                    <a:pt x="4535" y="2187"/>
                    <a:pt x="4552" y="2187"/>
                  </a:cubicBezTo>
                  <a:cubicBezTo>
                    <a:pt x="4563" y="2187"/>
                    <a:pt x="4568" y="2181"/>
                    <a:pt x="4574" y="2181"/>
                  </a:cubicBezTo>
                  <a:cubicBezTo>
                    <a:pt x="4602" y="2164"/>
                    <a:pt x="4619" y="2142"/>
                    <a:pt x="4630" y="2109"/>
                  </a:cubicBezTo>
                  <a:cubicBezTo>
                    <a:pt x="4641" y="2076"/>
                    <a:pt x="4657" y="2059"/>
                    <a:pt x="4674" y="2031"/>
                  </a:cubicBezTo>
                  <a:cubicBezTo>
                    <a:pt x="4691" y="2009"/>
                    <a:pt x="4696" y="1987"/>
                    <a:pt x="4724" y="1987"/>
                  </a:cubicBezTo>
                  <a:cubicBezTo>
                    <a:pt x="4730" y="1987"/>
                    <a:pt x="4730" y="1998"/>
                    <a:pt x="4735" y="2003"/>
                  </a:cubicBezTo>
                  <a:cubicBezTo>
                    <a:pt x="4741" y="2003"/>
                    <a:pt x="4741" y="2009"/>
                    <a:pt x="4746" y="2009"/>
                  </a:cubicBezTo>
                  <a:cubicBezTo>
                    <a:pt x="4768" y="2025"/>
                    <a:pt x="4785" y="2031"/>
                    <a:pt x="4813" y="2037"/>
                  </a:cubicBezTo>
                  <a:cubicBezTo>
                    <a:pt x="4846" y="2037"/>
                    <a:pt x="4863" y="2037"/>
                    <a:pt x="4896" y="2037"/>
                  </a:cubicBezTo>
                  <a:lnTo>
                    <a:pt x="4896" y="2037"/>
                  </a:lnTo>
                  <a:cubicBezTo>
                    <a:pt x="4901" y="2059"/>
                    <a:pt x="4901" y="2070"/>
                    <a:pt x="4907" y="2092"/>
                  </a:cubicBezTo>
                  <a:cubicBezTo>
                    <a:pt x="4913" y="2103"/>
                    <a:pt x="4918" y="2114"/>
                    <a:pt x="4929" y="2131"/>
                  </a:cubicBezTo>
                  <a:cubicBezTo>
                    <a:pt x="4940" y="2148"/>
                    <a:pt x="4946" y="2164"/>
                    <a:pt x="4957" y="2187"/>
                  </a:cubicBezTo>
                  <a:cubicBezTo>
                    <a:pt x="4985" y="2225"/>
                    <a:pt x="4996" y="2253"/>
                    <a:pt x="4996" y="2298"/>
                  </a:cubicBezTo>
                  <a:cubicBezTo>
                    <a:pt x="4996" y="2314"/>
                    <a:pt x="4990" y="2320"/>
                    <a:pt x="4985" y="2331"/>
                  </a:cubicBezTo>
                  <a:cubicBezTo>
                    <a:pt x="4968" y="2364"/>
                    <a:pt x="4957" y="2381"/>
                    <a:pt x="4957" y="2414"/>
                  </a:cubicBezTo>
                  <a:cubicBezTo>
                    <a:pt x="4952" y="2453"/>
                    <a:pt x="4946" y="2475"/>
                    <a:pt x="4924" y="2508"/>
                  </a:cubicBezTo>
                  <a:cubicBezTo>
                    <a:pt x="4918" y="2525"/>
                    <a:pt x="4907" y="2531"/>
                    <a:pt x="4896" y="2542"/>
                  </a:cubicBezTo>
                  <a:cubicBezTo>
                    <a:pt x="4885" y="2553"/>
                    <a:pt x="4885" y="2564"/>
                    <a:pt x="4874" y="2570"/>
                  </a:cubicBezTo>
                  <a:cubicBezTo>
                    <a:pt x="4863" y="2581"/>
                    <a:pt x="4852" y="2586"/>
                    <a:pt x="4835" y="2597"/>
                  </a:cubicBezTo>
                  <a:cubicBezTo>
                    <a:pt x="4824" y="2608"/>
                    <a:pt x="4824" y="2619"/>
                    <a:pt x="4813" y="2636"/>
                  </a:cubicBezTo>
                  <a:cubicBezTo>
                    <a:pt x="4807" y="2647"/>
                    <a:pt x="4796" y="2658"/>
                    <a:pt x="4790" y="2675"/>
                  </a:cubicBezTo>
                  <a:cubicBezTo>
                    <a:pt x="4763" y="2736"/>
                    <a:pt x="4763" y="2775"/>
                    <a:pt x="4746" y="2836"/>
                  </a:cubicBezTo>
                  <a:cubicBezTo>
                    <a:pt x="4741" y="2853"/>
                    <a:pt x="4735" y="2864"/>
                    <a:pt x="4730" y="2880"/>
                  </a:cubicBezTo>
                  <a:cubicBezTo>
                    <a:pt x="4718" y="2903"/>
                    <a:pt x="4718" y="2919"/>
                    <a:pt x="4707" y="2941"/>
                  </a:cubicBezTo>
                  <a:cubicBezTo>
                    <a:pt x="4702" y="2952"/>
                    <a:pt x="4691" y="2952"/>
                    <a:pt x="4685" y="2964"/>
                  </a:cubicBezTo>
                  <a:cubicBezTo>
                    <a:pt x="4668" y="2980"/>
                    <a:pt x="4663" y="2997"/>
                    <a:pt x="4641" y="3014"/>
                  </a:cubicBezTo>
                  <a:cubicBezTo>
                    <a:pt x="4641" y="3014"/>
                    <a:pt x="4641" y="3025"/>
                    <a:pt x="4635" y="3025"/>
                  </a:cubicBezTo>
                  <a:cubicBezTo>
                    <a:pt x="4630" y="3025"/>
                    <a:pt x="4624" y="3025"/>
                    <a:pt x="4619" y="3025"/>
                  </a:cubicBezTo>
                  <a:cubicBezTo>
                    <a:pt x="4613" y="3030"/>
                    <a:pt x="4619" y="3036"/>
                    <a:pt x="4613" y="3041"/>
                  </a:cubicBezTo>
                  <a:lnTo>
                    <a:pt x="4613" y="3041"/>
                  </a:lnTo>
                  <a:cubicBezTo>
                    <a:pt x="4602" y="3008"/>
                    <a:pt x="4574" y="3002"/>
                    <a:pt x="4546" y="2986"/>
                  </a:cubicBezTo>
                  <a:cubicBezTo>
                    <a:pt x="4552" y="2969"/>
                    <a:pt x="4557" y="2964"/>
                    <a:pt x="4568" y="2947"/>
                  </a:cubicBezTo>
                  <a:cubicBezTo>
                    <a:pt x="4541" y="2936"/>
                    <a:pt x="4530" y="2914"/>
                    <a:pt x="4502" y="2914"/>
                  </a:cubicBezTo>
                  <a:cubicBezTo>
                    <a:pt x="4496" y="2914"/>
                    <a:pt x="4491" y="2925"/>
                    <a:pt x="4485" y="2930"/>
                  </a:cubicBezTo>
                  <a:cubicBezTo>
                    <a:pt x="4474" y="2941"/>
                    <a:pt x="4474" y="2952"/>
                    <a:pt x="4463" y="2964"/>
                  </a:cubicBezTo>
                  <a:cubicBezTo>
                    <a:pt x="4463" y="2952"/>
                    <a:pt x="4463" y="2941"/>
                    <a:pt x="4463" y="2925"/>
                  </a:cubicBezTo>
                  <a:cubicBezTo>
                    <a:pt x="4463" y="2886"/>
                    <a:pt x="4419" y="2886"/>
                    <a:pt x="4396" y="2853"/>
                  </a:cubicBezTo>
                  <a:cubicBezTo>
                    <a:pt x="4402" y="2853"/>
                    <a:pt x="4402" y="2847"/>
                    <a:pt x="4407" y="2847"/>
                  </a:cubicBezTo>
                  <a:cubicBezTo>
                    <a:pt x="4419" y="2847"/>
                    <a:pt x="4424" y="2847"/>
                    <a:pt x="4435" y="2853"/>
                  </a:cubicBezTo>
                  <a:lnTo>
                    <a:pt x="4441" y="2858"/>
                  </a:lnTo>
                  <a:cubicBezTo>
                    <a:pt x="4452" y="2858"/>
                    <a:pt x="4452" y="2853"/>
                    <a:pt x="4463" y="2853"/>
                  </a:cubicBezTo>
                  <a:cubicBezTo>
                    <a:pt x="4480" y="2841"/>
                    <a:pt x="4496" y="2836"/>
                    <a:pt x="4519" y="2836"/>
                  </a:cubicBezTo>
                  <a:cubicBezTo>
                    <a:pt x="4530" y="2836"/>
                    <a:pt x="4535" y="2836"/>
                    <a:pt x="4546" y="2841"/>
                  </a:cubicBezTo>
                  <a:cubicBezTo>
                    <a:pt x="4541" y="2814"/>
                    <a:pt x="4535" y="2803"/>
                    <a:pt x="4519" y="2786"/>
                  </a:cubicBezTo>
                  <a:cubicBezTo>
                    <a:pt x="4508" y="2780"/>
                    <a:pt x="4502" y="2775"/>
                    <a:pt x="4502" y="2769"/>
                  </a:cubicBezTo>
                  <a:cubicBezTo>
                    <a:pt x="4496" y="2753"/>
                    <a:pt x="4491" y="2742"/>
                    <a:pt x="4491" y="2730"/>
                  </a:cubicBezTo>
                  <a:cubicBezTo>
                    <a:pt x="4485" y="2708"/>
                    <a:pt x="4474" y="2692"/>
                    <a:pt x="4463" y="2675"/>
                  </a:cubicBezTo>
                  <a:cubicBezTo>
                    <a:pt x="4457" y="2669"/>
                    <a:pt x="4452" y="2669"/>
                    <a:pt x="4452" y="2669"/>
                  </a:cubicBezTo>
                  <a:cubicBezTo>
                    <a:pt x="4441" y="2653"/>
                    <a:pt x="4441" y="2642"/>
                    <a:pt x="4430" y="2631"/>
                  </a:cubicBezTo>
                  <a:lnTo>
                    <a:pt x="4424" y="2631"/>
                  </a:lnTo>
                  <a:cubicBezTo>
                    <a:pt x="4424" y="2642"/>
                    <a:pt x="4419" y="2647"/>
                    <a:pt x="4419" y="2653"/>
                  </a:cubicBezTo>
                  <a:cubicBezTo>
                    <a:pt x="4419" y="2681"/>
                    <a:pt x="4430" y="2692"/>
                    <a:pt x="4430" y="2714"/>
                  </a:cubicBezTo>
                  <a:cubicBezTo>
                    <a:pt x="4430" y="2725"/>
                    <a:pt x="4430" y="2730"/>
                    <a:pt x="4424" y="2736"/>
                  </a:cubicBezTo>
                  <a:cubicBezTo>
                    <a:pt x="4402" y="2725"/>
                    <a:pt x="4396" y="2703"/>
                    <a:pt x="4391" y="2681"/>
                  </a:cubicBezTo>
                  <a:cubicBezTo>
                    <a:pt x="4385" y="2669"/>
                    <a:pt x="4385" y="2658"/>
                    <a:pt x="4374" y="2653"/>
                  </a:cubicBezTo>
                  <a:cubicBezTo>
                    <a:pt x="4363" y="2647"/>
                    <a:pt x="4363" y="2647"/>
                    <a:pt x="4352" y="2647"/>
                  </a:cubicBezTo>
                  <a:cubicBezTo>
                    <a:pt x="4346" y="2642"/>
                    <a:pt x="4335" y="2642"/>
                    <a:pt x="4335" y="2631"/>
                  </a:cubicBezTo>
                  <a:cubicBezTo>
                    <a:pt x="4335" y="2619"/>
                    <a:pt x="4352" y="2619"/>
                    <a:pt x="4363" y="2619"/>
                  </a:cubicBezTo>
                  <a:cubicBezTo>
                    <a:pt x="4380" y="2619"/>
                    <a:pt x="4385" y="2619"/>
                    <a:pt x="4396" y="2619"/>
                  </a:cubicBezTo>
                  <a:cubicBezTo>
                    <a:pt x="4402" y="2619"/>
                    <a:pt x="4407" y="2619"/>
                    <a:pt x="4413" y="2619"/>
                  </a:cubicBezTo>
                  <a:cubicBezTo>
                    <a:pt x="4391" y="2603"/>
                    <a:pt x="4391" y="2586"/>
                    <a:pt x="4380" y="2570"/>
                  </a:cubicBezTo>
                  <a:cubicBezTo>
                    <a:pt x="4374" y="2553"/>
                    <a:pt x="4363" y="2542"/>
                    <a:pt x="4358" y="2525"/>
                  </a:cubicBezTo>
                  <a:cubicBezTo>
                    <a:pt x="4352" y="2514"/>
                    <a:pt x="4346" y="2508"/>
                    <a:pt x="4341" y="2497"/>
                  </a:cubicBezTo>
                  <a:cubicBezTo>
                    <a:pt x="4341" y="2492"/>
                    <a:pt x="4335" y="2492"/>
                    <a:pt x="4335" y="2486"/>
                  </a:cubicBezTo>
                  <a:cubicBezTo>
                    <a:pt x="4330" y="2486"/>
                    <a:pt x="4335" y="2481"/>
                    <a:pt x="4335" y="2481"/>
                  </a:cubicBezTo>
                  <a:cubicBezTo>
                    <a:pt x="4324" y="2453"/>
                    <a:pt x="4319" y="2436"/>
                    <a:pt x="4296" y="2425"/>
                  </a:cubicBezTo>
                  <a:cubicBezTo>
                    <a:pt x="4291" y="2431"/>
                    <a:pt x="4296" y="2436"/>
                    <a:pt x="4291" y="2442"/>
                  </a:cubicBezTo>
                  <a:cubicBezTo>
                    <a:pt x="4285" y="2447"/>
                    <a:pt x="4274" y="2442"/>
                    <a:pt x="4269" y="2447"/>
                  </a:cubicBezTo>
                  <a:cubicBezTo>
                    <a:pt x="4263" y="2453"/>
                    <a:pt x="4269" y="2464"/>
                    <a:pt x="4269" y="2475"/>
                  </a:cubicBezTo>
                  <a:cubicBezTo>
                    <a:pt x="4269" y="2497"/>
                    <a:pt x="4285" y="2508"/>
                    <a:pt x="4296" y="2531"/>
                  </a:cubicBezTo>
                  <a:cubicBezTo>
                    <a:pt x="4302" y="2536"/>
                    <a:pt x="4308" y="2542"/>
                    <a:pt x="4313" y="2547"/>
                  </a:cubicBezTo>
                  <a:cubicBezTo>
                    <a:pt x="4313" y="2547"/>
                    <a:pt x="4313" y="2553"/>
                    <a:pt x="4313" y="2558"/>
                  </a:cubicBezTo>
                  <a:cubicBezTo>
                    <a:pt x="4319" y="2564"/>
                    <a:pt x="4330" y="2564"/>
                    <a:pt x="4335" y="2570"/>
                  </a:cubicBezTo>
                  <a:cubicBezTo>
                    <a:pt x="4335" y="2575"/>
                    <a:pt x="4335" y="2575"/>
                    <a:pt x="4335" y="2581"/>
                  </a:cubicBezTo>
                  <a:cubicBezTo>
                    <a:pt x="4335" y="2586"/>
                    <a:pt x="4335" y="2592"/>
                    <a:pt x="4335" y="2597"/>
                  </a:cubicBezTo>
                  <a:cubicBezTo>
                    <a:pt x="4330" y="2603"/>
                    <a:pt x="4324" y="2603"/>
                    <a:pt x="4313" y="2603"/>
                  </a:cubicBezTo>
                  <a:cubicBezTo>
                    <a:pt x="4308" y="2608"/>
                    <a:pt x="4302" y="2614"/>
                    <a:pt x="4296" y="2619"/>
                  </a:cubicBezTo>
                  <a:cubicBezTo>
                    <a:pt x="4291" y="2625"/>
                    <a:pt x="4285" y="2625"/>
                    <a:pt x="4280" y="2631"/>
                  </a:cubicBezTo>
                  <a:cubicBezTo>
                    <a:pt x="4274" y="2636"/>
                    <a:pt x="4269" y="2636"/>
                    <a:pt x="4269" y="2636"/>
                  </a:cubicBezTo>
                  <a:cubicBezTo>
                    <a:pt x="4263" y="2653"/>
                    <a:pt x="4269" y="2664"/>
                    <a:pt x="4263" y="2675"/>
                  </a:cubicBezTo>
                  <a:cubicBezTo>
                    <a:pt x="4235" y="2647"/>
                    <a:pt x="4213" y="2642"/>
                    <a:pt x="4174" y="2619"/>
                  </a:cubicBezTo>
                  <a:cubicBezTo>
                    <a:pt x="4158" y="2614"/>
                    <a:pt x="4147" y="2597"/>
                    <a:pt x="4130" y="2586"/>
                  </a:cubicBezTo>
                  <a:cubicBezTo>
                    <a:pt x="4113" y="2575"/>
                    <a:pt x="4097" y="2575"/>
                    <a:pt x="4074" y="2564"/>
                  </a:cubicBezTo>
                  <a:cubicBezTo>
                    <a:pt x="4047" y="2553"/>
                    <a:pt x="4030" y="2542"/>
                    <a:pt x="3997" y="2531"/>
                  </a:cubicBezTo>
                  <a:cubicBezTo>
                    <a:pt x="3975" y="2525"/>
                    <a:pt x="3958" y="2525"/>
                    <a:pt x="3941" y="2520"/>
                  </a:cubicBezTo>
                  <a:cubicBezTo>
                    <a:pt x="3908" y="2508"/>
                    <a:pt x="3886" y="2497"/>
                    <a:pt x="3852" y="2492"/>
                  </a:cubicBezTo>
                  <a:cubicBezTo>
                    <a:pt x="3825" y="2486"/>
                    <a:pt x="3808" y="2481"/>
                    <a:pt x="3780" y="2475"/>
                  </a:cubicBezTo>
                  <a:cubicBezTo>
                    <a:pt x="3753" y="2470"/>
                    <a:pt x="3736" y="2459"/>
                    <a:pt x="3708" y="2459"/>
                  </a:cubicBezTo>
                  <a:cubicBezTo>
                    <a:pt x="3697" y="2459"/>
                    <a:pt x="3691" y="2459"/>
                    <a:pt x="3680" y="2464"/>
                  </a:cubicBezTo>
                  <a:cubicBezTo>
                    <a:pt x="3675" y="2464"/>
                    <a:pt x="3669" y="2475"/>
                    <a:pt x="3664" y="2475"/>
                  </a:cubicBezTo>
                  <a:cubicBezTo>
                    <a:pt x="3653" y="2475"/>
                    <a:pt x="3653" y="2464"/>
                    <a:pt x="3647" y="2459"/>
                  </a:cubicBezTo>
                  <a:cubicBezTo>
                    <a:pt x="3642" y="2453"/>
                    <a:pt x="3630" y="2453"/>
                    <a:pt x="3625" y="2447"/>
                  </a:cubicBezTo>
                  <a:cubicBezTo>
                    <a:pt x="3625" y="2447"/>
                    <a:pt x="3630" y="2442"/>
                    <a:pt x="3625" y="2436"/>
                  </a:cubicBezTo>
                  <a:cubicBezTo>
                    <a:pt x="3625" y="2431"/>
                    <a:pt x="3625" y="2425"/>
                    <a:pt x="3625" y="2420"/>
                  </a:cubicBezTo>
                  <a:cubicBezTo>
                    <a:pt x="3591" y="2420"/>
                    <a:pt x="3569" y="2420"/>
                    <a:pt x="3536" y="2409"/>
                  </a:cubicBezTo>
                  <a:cubicBezTo>
                    <a:pt x="3519" y="2409"/>
                    <a:pt x="3503" y="2409"/>
                    <a:pt x="3480" y="2403"/>
                  </a:cubicBezTo>
                  <a:cubicBezTo>
                    <a:pt x="3475" y="2397"/>
                    <a:pt x="3464" y="2392"/>
                    <a:pt x="3458" y="2386"/>
                  </a:cubicBezTo>
                  <a:cubicBezTo>
                    <a:pt x="3425" y="2375"/>
                    <a:pt x="3408" y="2364"/>
                    <a:pt x="3375" y="2359"/>
                  </a:cubicBezTo>
                  <a:cubicBezTo>
                    <a:pt x="3336" y="2370"/>
                    <a:pt x="3336" y="2370"/>
                    <a:pt x="3336" y="2370"/>
                  </a:cubicBezTo>
                  <a:cubicBezTo>
                    <a:pt x="3247" y="2370"/>
                    <a:pt x="3247" y="2370"/>
                    <a:pt x="3247" y="2370"/>
                  </a:cubicBezTo>
                  <a:cubicBezTo>
                    <a:pt x="3231" y="2370"/>
                    <a:pt x="3231" y="2397"/>
                    <a:pt x="3214" y="2397"/>
                  </a:cubicBezTo>
                  <a:cubicBezTo>
                    <a:pt x="3197" y="2397"/>
                    <a:pt x="3197" y="2375"/>
                    <a:pt x="3197" y="2364"/>
                  </a:cubicBezTo>
                  <a:cubicBezTo>
                    <a:pt x="3175" y="2359"/>
                    <a:pt x="3170" y="2353"/>
                    <a:pt x="3147" y="2353"/>
                  </a:cubicBezTo>
                  <a:cubicBezTo>
                    <a:pt x="3131" y="2353"/>
                    <a:pt x="3131" y="2370"/>
                    <a:pt x="3114" y="2375"/>
                  </a:cubicBezTo>
                  <a:cubicBezTo>
                    <a:pt x="3097" y="2386"/>
                    <a:pt x="3086" y="2403"/>
                    <a:pt x="3070" y="2414"/>
                  </a:cubicBezTo>
                  <a:cubicBezTo>
                    <a:pt x="3059" y="2409"/>
                    <a:pt x="3053" y="2403"/>
                    <a:pt x="3042" y="2397"/>
                  </a:cubicBezTo>
                  <a:cubicBezTo>
                    <a:pt x="3031" y="2420"/>
                    <a:pt x="3031" y="2431"/>
                    <a:pt x="3031" y="2453"/>
                  </a:cubicBezTo>
                  <a:cubicBezTo>
                    <a:pt x="3031" y="2481"/>
                    <a:pt x="3031" y="2481"/>
                    <a:pt x="3031" y="2481"/>
                  </a:cubicBezTo>
                  <a:cubicBezTo>
                    <a:pt x="3031" y="2492"/>
                    <a:pt x="3025" y="2497"/>
                    <a:pt x="3025" y="2508"/>
                  </a:cubicBezTo>
                  <a:cubicBezTo>
                    <a:pt x="3020" y="2525"/>
                    <a:pt x="3014" y="2542"/>
                    <a:pt x="2998" y="2542"/>
                  </a:cubicBezTo>
                  <a:cubicBezTo>
                    <a:pt x="2986" y="2542"/>
                    <a:pt x="2981" y="2536"/>
                    <a:pt x="2970" y="2531"/>
                  </a:cubicBezTo>
                  <a:cubicBezTo>
                    <a:pt x="2975" y="2525"/>
                    <a:pt x="2975" y="2525"/>
                    <a:pt x="2975" y="2525"/>
                  </a:cubicBezTo>
                  <a:cubicBezTo>
                    <a:pt x="2986" y="2520"/>
                    <a:pt x="2998" y="2508"/>
                    <a:pt x="3003" y="2497"/>
                  </a:cubicBezTo>
                  <a:cubicBezTo>
                    <a:pt x="3003" y="2492"/>
                    <a:pt x="3009" y="2492"/>
                    <a:pt x="3009" y="2492"/>
                  </a:cubicBezTo>
                  <a:cubicBezTo>
                    <a:pt x="3009" y="2442"/>
                    <a:pt x="3009" y="2442"/>
                    <a:pt x="3009" y="2442"/>
                  </a:cubicBezTo>
                  <a:cubicBezTo>
                    <a:pt x="3003" y="2442"/>
                    <a:pt x="3003" y="2436"/>
                    <a:pt x="2998" y="2436"/>
                  </a:cubicBezTo>
                  <a:cubicBezTo>
                    <a:pt x="2981" y="2436"/>
                    <a:pt x="2981" y="2447"/>
                    <a:pt x="2970" y="2447"/>
                  </a:cubicBezTo>
                  <a:cubicBezTo>
                    <a:pt x="2970" y="2442"/>
                    <a:pt x="2975" y="2442"/>
                    <a:pt x="2975" y="2436"/>
                  </a:cubicBezTo>
                  <a:cubicBezTo>
                    <a:pt x="2975" y="2431"/>
                    <a:pt x="2975" y="2425"/>
                    <a:pt x="2981" y="2420"/>
                  </a:cubicBezTo>
                  <a:cubicBezTo>
                    <a:pt x="2986" y="2414"/>
                    <a:pt x="2998" y="2414"/>
                    <a:pt x="3009" y="2409"/>
                  </a:cubicBezTo>
                  <a:cubicBezTo>
                    <a:pt x="2998" y="2403"/>
                    <a:pt x="2998" y="2392"/>
                    <a:pt x="2986" y="2386"/>
                  </a:cubicBezTo>
                  <a:cubicBezTo>
                    <a:pt x="2981" y="2381"/>
                    <a:pt x="2975" y="2381"/>
                    <a:pt x="2970" y="2381"/>
                  </a:cubicBezTo>
                  <a:cubicBezTo>
                    <a:pt x="2959" y="2375"/>
                    <a:pt x="2953" y="2375"/>
                    <a:pt x="2942" y="2370"/>
                  </a:cubicBezTo>
                  <a:cubicBezTo>
                    <a:pt x="2936" y="2381"/>
                    <a:pt x="2936" y="2392"/>
                    <a:pt x="2936" y="2409"/>
                  </a:cubicBezTo>
                  <a:cubicBezTo>
                    <a:pt x="2925" y="2409"/>
                    <a:pt x="2920" y="2409"/>
                    <a:pt x="2914" y="2409"/>
                  </a:cubicBezTo>
                  <a:cubicBezTo>
                    <a:pt x="2903" y="2409"/>
                    <a:pt x="2898" y="2403"/>
                    <a:pt x="2887" y="2403"/>
                  </a:cubicBezTo>
                  <a:cubicBezTo>
                    <a:pt x="2881" y="2403"/>
                    <a:pt x="2881" y="2409"/>
                    <a:pt x="2881" y="2409"/>
                  </a:cubicBezTo>
                  <a:cubicBezTo>
                    <a:pt x="2870" y="2414"/>
                    <a:pt x="2870" y="2425"/>
                    <a:pt x="2864" y="2431"/>
                  </a:cubicBezTo>
                  <a:cubicBezTo>
                    <a:pt x="2848" y="2420"/>
                    <a:pt x="2836" y="2414"/>
                    <a:pt x="2831" y="2397"/>
                  </a:cubicBezTo>
                  <a:cubicBezTo>
                    <a:pt x="2825" y="2392"/>
                    <a:pt x="2831" y="2381"/>
                    <a:pt x="2825" y="2370"/>
                  </a:cubicBezTo>
                  <a:cubicBezTo>
                    <a:pt x="2820" y="2370"/>
                    <a:pt x="2820" y="2364"/>
                    <a:pt x="2814" y="2364"/>
                  </a:cubicBezTo>
                  <a:cubicBezTo>
                    <a:pt x="2803" y="2364"/>
                    <a:pt x="2792" y="2364"/>
                    <a:pt x="2781" y="2370"/>
                  </a:cubicBezTo>
                  <a:cubicBezTo>
                    <a:pt x="2787" y="2375"/>
                    <a:pt x="2792" y="2381"/>
                    <a:pt x="2798" y="2386"/>
                  </a:cubicBezTo>
                  <a:cubicBezTo>
                    <a:pt x="2781" y="2397"/>
                    <a:pt x="2764" y="2403"/>
                    <a:pt x="2759" y="2420"/>
                  </a:cubicBezTo>
                  <a:cubicBezTo>
                    <a:pt x="2753" y="2409"/>
                    <a:pt x="2748" y="2403"/>
                    <a:pt x="2748" y="2392"/>
                  </a:cubicBezTo>
                  <a:cubicBezTo>
                    <a:pt x="2742" y="2386"/>
                    <a:pt x="2731" y="2386"/>
                    <a:pt x="2720" y="2386"/>
                  </a:cubicBezTo>
                  <a:cubicBezTo>
                    <a:pt x="2698" y="2386"/>
                    <a:pt x="2687" y="2397"/>
                    <a:pt x="2659" y="2403"/>
                  </a:cubicBezTo>
                  <a:cubicBezTo>
                    <a:pt x="2648" y="2403"/>
                    <a:pt x="2637" y="2414"/>
                    <a:pt x="2631" y="2425"/>
                  </a:cubicBezTo>
                  <a:cubicBezTo>
                    <a:pt x="2631" y="2431"/>
                    <a:pt x="2631" y="2436"/>
                    <a:pt x="2631" y="2436"/>
                  </a:cubicBezTo>
                  <a:cubicBezTo>
                    <a:pt x="2626" y="2447"/>
                    <a:pt x="2609" y="2447"/>
                    <a:pt x="2609" y="2459"/>
                  </a:cubicBezTo>
                  <a:cubicBezTo>
                    <a:pt x="2609" y="2470"/>
                    <a:pt x="2620" y="2470"/>
                    <a:pt x="2631" y="2475"/>
                  </a:cubicBezTo>
                  <a:cubicBezTo>
                    <a:pt x="2648" y="2481"/>
                    <a:pt x="2659" y="2486"/>
                    <a:pt x="2681" y="2486"/>
                  </a:cubicBezTo>
                  <a:cubicBezTo>
                    <a:pt x="2670" y="2503"/>
                    <a:pt x="2659" y="2508"/>
                    <a:pt x="2642" y="2514"/>
                  </a:cubicBezTo>
                  <a:cubicBezTo>
                    <a:pt x="2642" y="2503"/>
                    <a:pt x="2642" y="2492"/>
                    <a:pt x="2637" y="2486"/>
                  </a:cubicBezTo>
                  <a:cubicBezTo>
                    <a:pt x="2631" y="2481"/>
                    <a:pt x="2626" y="2481"/>
                    <a:pt x="2614" y="2481"/>
                  </a:cubicBezTo>
                  <a:cubicBezTo>
                    <a:pt x="2598" y="2475"/>
                    <a:pt x="2592" y="2464"/>
                    <a:pt x="2581" y="2459"/>
                  </a:cubicBezTo>
                  <a:cubicBezTo>
                    <a:pt x="2565" y="2447"/>
                    <a:pt x="2559" y="2431"/>
                    <a:pt x="2542" y="2425"/>
                  </a:cubicBezTo>
                  <a:cubicBezTo>
                    <a:pt x="2537" y="2425"/>
                    <a:pt x="2531" y="2425"/>
                    <a:pt x="2526" y="2420"/>
                  </a:cubicBezTo>
                  <a:cubicBezTo>
                    <a:pt x="2515" y="2420"/>
                    <a:pt x="2509" y="2409"/>
                    <a:pt x="2498" y="2403"/>
                  </a:cubicBezTo>
                  <a:cubicBezTo>
                    <a:pt x="2492" y="2397"/>
                    <a:pt x="2487" y="2397"/>
                    <a:pt x="2481" y="2397"/>
                  </a:cubicBezTo>
                  <a:cubicBezTo>
                    <a:pt x="2470" y="2392"/>
                    <a:pt x="2470" y="2381"/>
                    <a:pt x="2459" y="2381"/>
                  </a:cubicBezTo>
                  <a:cubicBezTo>
                    <a:pt x="2454" y="2381"/>
                    <a:pt x="2448" y="2381"/>
                    <a:pt x="2442" y="2381"/>
                  </a:cubicBezTo>
                  <a:cubicBezTo>
                    <a:pt x="2448" y="2375"/>
                    <a:pt x="2448" y="2364"/>
                    <a:pt x="2454" y="2359"/>
                  </a:cubicBezTo>
                  <a:cubicBezTo>
                    <a:pt x="2459" y="2348"/>
                    <a:pt x="2465" y="2336"/>
                    <a:pt x="2476" y="2336"/>
                  </a:cubicBezTo>
                  <a:cubicBezTo>
                    <a:pt x="2487" y="2336"/>
                    <a:pt x="2492" y="2348"/>
                    <a:pt x="2503" y="2348"/>
                  </a:cubicBezTo>
                  <a:cubicBezTo>
                    <a:pt x="2520" y="2348"/>
                    <a:pt x="2520" y="2325"/>
                    <a:pt x="2526" y="2314"/>
                  </a:cubicBezTo>
                  <a:cubicBezTo>
                    <a:pt x="2537" y="2303"/>
                    <a:pt x="2548" y="2303"/>
                    <a:pt x="2559" y="2303"/>
                  </a:cubicBezTo>
                  <a:cubicBezTo>
                    <a:pt x="2592" y="2303"/>
                    <a:pt x="2609" y="2309"/>
                    <a:pt x="2642" y="2320"/>
                  </a:cubicBezTo>
                  <a:cubicBezTo>
                    <a:pt x="2653" y="2325"/>
                    <a:pt x="2665" y="2325"/>
                    <a:pt x="2676" y="2331"/>
                  </a:cubicBezTo>
                  <a:cubicBezTo>
                    <a:pt x="2698" y="2336"/>
                    <a:pt x="2709" y="2359"/>
                    <a:pt x="2731" y="2359"/>
                  </a:cubicBezTo>
                  <a:cubicBezTo>
                    <a:pt x="2748" y="2359"/>
                    <a:pt x="2748" y="2359"/>
                    <a:pt x="2748" y="2359"/>
                  </a:cubicBezTo>
                  <a:cubicBezTo>
                    <a:pt x="2748" y="2336"/>
                    <a:pt x="2725" y="2331"/>
                    <a:pt x="2709" y="2320"/>
                  </a:cubicBezTo>
                  <a:cubicBezTo>
                    <a:pt x="2725" y="2286"/>
                    <a:pt x="2759" y="2303"/>
                    <a:pt x="2792" y="2286"/>
                  </a:cubicBezTo>
                  <a:cubicBezTo>
                    <a:pt x="2787" y="2281"/>
                    <a:pt x="2776" y="2281"/>
                    <a:pt x="2776" y="2270"/>
                  </a:cubicBezTo>
                  <a:cubicBezTo>
                    <a:pt x="2776" y="2264"/>
                    <a:pt x="2781" y="2259"/>
                    <a:pt x="2781" y="2253"/>
                  </a:cubicBezTo>
                  <a:cubicBezTo>
                    <a:pt x="2781" y="2247"/>
                    <a:pt x="2776" y="2247"/>
                    <a:pt x="2776" y="2242"/>
                  </a:cubicBezTo>
                  <a:cubicBezTo>
                    <a:pt x="2776" y="2225"/>
                    <a:pt x="2792" y="2225"/>
                    <a:pt x="2798" y="2214"/>
                  </a:cubicBezTo>
                  <a:cubicBezTo>
                    <a:pt x="2803" y="2209"/>
                    <a:pt x="2803" y="2203"/>
                    <a:pt x="2803" y="2203"/>
                  </a:cubicBezTo>
                  <a:cubicBezTo>
                    <a:pt x="2809" y="2198"/>
                    <a:pt x="2814" y="2192"/>
                    <a:pt x="2814" y="2187"/>
                  </a:cubicBezTo>
                  <a:cubicBezTo>
                    <a:pt x="2814" y="2181"/>
                    <a:pt x="2809" y="2181"/>
                    <a:pt x="2809" y="2175"/>
                  </a:cubicBezTo>
                  <a:cubicBezTo>
                    <a:pt x="2803" y="2175"/>
                    <a:pt x="2798" y="2181"/>
                    <a:pt x="2792" y="2175"/>
                  </a:cubicBezTo>
                  <a:cubicBezTo>
                    <a:pt x="2781" y="2175"/>
                    <a:pt x="2776" y="2164"/>
                    <a:pt x="2770" y="2153"/>
                  </a:cubicBezTo>
                  <a:cubicBezTo>
                    <a:pt x="2764" y="2148"/>
                    <a:pt x="2764" y="2142"/>
                    <a:pt x="2764" y="2131"/>
                  </a:cubicBezTo>
                  <a:cubicBezTo>
                    <a:pt x="2764" y="2109"/>
                    <a:pt x="2787" y="2098"/>
                    <a:pt x="2787" y="2070"/>
                  </a:cubicBezTo>
                  <a:cubicBezTo>
                    <a:pt x="2787" y="2059"/>
                    <a:pt x="2776" y="2053"/>
                    <a:pt x="2776" y="2042"/>
                  </a:cubicBezTo>
                  <a:cubicBezTo>
                    <a:pt x="2776" y="2031"/>
                    <a:pt x="2781" y="2020"/>
                    <a:pt x="2787" y="2020"/>
                  </a:cubicBezTo>
                  <a:cubicBezTo>
                    <a:pt x="2798" y="2014"/>
                    <a:pt x="2803" y="2020"/>
                    <a:pt x="2809" y="2020"/>
                  </a:cubicBezTo>
                  <a:lnTo>
                    <a:pt x="2814" y="2014"/>
                  </a:lnTo>
                  <a:cubicBezTo>
                    <a:pt x="2809" y="2009"/>
                    <a:pt x="2803" y="2003"/>
                    <a:pt x="2798" y="2003"/>
                  </a:cubicBezTo>
                  <a:cubicBezTo>
                    <a:pt x="2798" y="1998"/>
                    <a:pt x="2787" y="1998"/>
                    <a:pt x="2787" y="1992"/>
                  </a:cubicBezTo>
                  <a:cubicBezTo>
                    <a:pt x="2787" y="1970"/>
                    <a:pt x="2798" y="1942"/>
                    <a:pt x="2820" y="1942"/>
                  </a:cubicBezTo>
                  <a:lnTo>
                    <a:pt x="2825" y="1942"/>
                  </a:lnTo>
                  <a:cubicBezTo>
                    <a:pt x="2831" y="1937"/>
                    <a:pt x="2831" y="1937"/>
                    <a:pt x="2831" y="1937"/>
                  </a:cubicBezTo>
                  <a:cubicBezTo>
                    <a:pt x="2825" y="1931"/>
                    <a:pt x="2825" y="1931"/>
                    <a:pt x="2820" y="1931"/>
                  </a:cubicBezTo>
                  <a:cubicBezTo>
                    <a:pt x="2809" y="1931"/>
                    <a:pt x="2798" y="1931"/>
                    <a:pt x="2787" y="1926"/>
                  </a:cubicBezTo>
                  <a:cubicBezTo>
                    <a:pt x="2781" y="1926"/>
                    <a:pt x="2776" y="1926"/>
                    <a:pt x="2776" y="1926"/>
                  </a:cubicBezTo>
                  <a:cubicBezTo>
                    <a:pt x="2770" y="1914"/>
                    <a:pt x="2776" y="1909"/>
                    <a:pt x="2776" y="1898"/>
                  </a:cubicBezTo>
                  <a:cubicBezTo>
                    <a:pt x="2776" y="1865"/>
                    <a:pt x="2798" y="1837"/>
                    <a:pt x="2831" y="1831"/>
                  </a:cubicBezTo>
                  <a:cubicBezTo>
                    <a:pt x="2825" y="1809"/>
                    <a:pt x="2814" y="1803"/>
                    <a:pt x="2798" y="1792"/>
                  </a:cubicBezTo>
                  <a:cubicBezTo>
                    <a:pt x="2792" y="1809"/>
                    <a:pt x="2798" y="1820"/>
                    <a:pt x="2787" y="1837"/>
                  </a:cubicBezTo>
                  <a:cubicBezTo>
                    <a:pt x="2781" y="1842"/>
                    <a:pt x="2776" y="1842"/>
                    <a:pt x="2770" y="1842"/>
                  </a:cubicBezTo>
                  <a:cubicBezTo>
                    <a:pt x="2759" y="1854"/>
                    <a:pt x="2759" y="1865"/>
                    <a:pt x="2759" y="1876"/>
                  </a:cubicBezTo>
                  <a:cubicBezTo>
                    <a:pt x="2753" y="1898"/>
                    <a:pt x="2748" y="1909"/>
                    <a:pt x="2748" y="1931"/>
                  </a:cubicBezTo>
                  <a:cubicBezTo>
                    <a:pt x="2742" y="1937"/>
                    <a:pt x="2748" y="1942"/>
                    <a:pt x="2742" y="1948"/>
                  </a:cubicBezTo>
                  <a:cubicBezTo>
                    <a:pt x="2737" y="1959"/>
                    <a:pt x="2725" y="1959"/>
                    <a:pt x="2720" y="1970"/>
                  </a:cubicBezTo>
                  <a:cubicBezTo>
                    <a:pt x="2714" y="1976"/>
                    <a:pt x="2714" y="1981"/>
                    <a:pt x="2709" y="1987"/>
                  </a:cubicBezTo>
                  <a:cubicBezTo>
                    <a:pt x="2703" y="2014"/>
                    <a:pt x="2709" y="2037"/>
                    <a:pt x="2687" y="2059"/>
                  </a:cubicBezTo>
                  <a:cubicBezTo>
                    <a:pt x="2676" y="2070"/>
                    <a:pt x="2670" y="2081"/>
                    <a:pt x="2653" y="2087"/>
                  </a:cubicBezTo>
                  <a:cubicBezTo>
                    <a:pt x="2642" y="2092"/>
                    <a:pt x="2631" y="2087"/>
                    <a:pt x="2620" y="2092"/>
                  </a:cubicBezTo>
                  <a:cubicBezTo>
                    <a:pt x="2609" y="2098"/>
                    <a:pt x="2598" y="2103"/>
                    <a:pt x="2587" y="2103"/>
                  </a:cubicBezTo>
                  <a:cubicBezTo>
                    <a:pt x="2565" y="2103"/>
                    <a:pt x="2554" y="2087"/>
                    <a:pt x="2542" y="2064"/>
                  </a:cubicBezTo>
                  <a:cubicBezTo>
                    <a:pt x="2537" y="2053"/>
                    <a:pt x="2526" y="2059"/>
                    <a:pt x="2515" y="2053"/>
                  </a:cubicBezTo>
                  <a:lnTo>
                    <a:pt x="2509" y="2048"/>
                  </a:lnTo>
                  <a:cubicBezTo>
                    <a:pt x="2498" y="2042"/>
                    <a:pt x="2492" y="2042"/>
                    <a:pt x="2481" y="2042"/>
                  </a:cubicBezTo>
                  <a:cubicBezTo>
                    <a:pt x="2487" y="2014"/>
                    <a:pt x="2515" y="2003"/>
                    <a:pt x="2537" y="1981"/>
                  </a:cubicBezTo>
                  <a:cubicBezTo>
                    <a:pt x="2548" y="1970"/>
                    <a:pt x="2559" y="1965"/>
                    <a:pt x="2559" y="1953"/>
                  </a:cubicBezTo>
                  <a:lnTo>
                    <a:pt x="2554" y="1948"/>
                  </a:lnTo>
                  <a:cubicBezTo>
                    <a:pt x="2548" y="1953"/>
                    <a:pt x="2537" y="1959"/>
                    <a:pt x="2526" y="1965"/>
                  </a:cubicBezTo>
                  <a:cubicBezTo>
                    <a:pt x="2515" y="1976"/>
                    <a:pt x="2503" y="1987"/>
                    <a:pt x="2492" y="1987"/>
                  </a:cubicBezTo>
                  <a:cubicBezTo>
                    <a:pt x="2481" y="1992"/>
                    <a:pt x="2470" y="1992"/>
                    <a:pt x="2465" y="2003"/>
                  </a:cubicBezTo>
                  <a:cubicBezTo>
                    <a:pt x="2459" y="2009"/>
                    <a:pt x="2459" y="2014"/>
                    <a:pt x="2459" y="2020"/>
                  </a:cubicBezTo>
                  <a:cubicBezTo>
                    <a:pt x="2459" y="2031"/>
                    <a:pt x="2459" y="2037"/>
                    <a:pt x="2459" y="2048"/>
                  </a:cubicBezTo>
                  <a:cubicBezTo>
                    <a:pt x="2459" y="2081"/>
                    <a:pt x="2470" y="2103"/>
                    <a:pt x="2487" y="2131"/>
                  </a:cubicBezTo>
                  <a:cubicBezTo>
                    <a:pt x="2487" y="2136"/>
                    <a:pt x="2481" y="2142"/>
                    <a:pt x="2481" y="2142"/>
                  </a:cubicBezTo>
                  <a:cubicBezTo>
                    <a:pt x="2459" y="2131"/>
                    <a:pt x="2448" y="2120"/>
                    <a:pt x="2420" y="2120"/>
                  </a:cubicBezTo>
                  <a:cubicBezTo>
                    <a:pt x="2409" y="2114"/>
                    <a:pt x="2398" y="2120"/>
                    <a:pt x="2387" y="2109"/>
                  </a:cubicBezTo>
                  <a:cubicBezTo>
                    <a:pt x="2381" y="2103"/>
                    <a:pt x="2381" y="2098"/>
                    <a:pt x="2381" y="2092"/>
                  </a:cubicBezTo>
                  <a:cubicBezTo>
                    <a:pt x="2376" y="2087"/>
                    <a:pt x="2370" y="2092"/>
                    <a:pt x="2370" y="2087"/>
                  </a:cubicBezTo>
                  <a:cubicBezTo>
                    <a:pt x="2370" y="2076"/>
                    <a:pt x="2381" y="2070"/>
                    <a:pt x="2387" y="2059"/>
                  </a:cubicBezTo>
                  <a:cubicBezTo>
                    <a:pt x="2398" y="2031"/>
                    <a:pt x="2426" y="2031"/>
                    <a:pt x="2454" y="2020"/>
                  </a:cubicBezTo>
                  <a:cubicBezTo>
                    <a:pt x="2448" y="2009"/>
                    <a:pt x="2448" y="2009"/>
                    <a:pt x="2448" y="2009"/>
                  </a:cubicBezTo>
                  <a:cubicBezTo>
                    <a:pt x="2437" y="2014"/>
                    <a:pt x="2431" y="2014"/>
                    <a:pt x="2409" y="2009"/>
                  </a:cubicBezTo>
                  <a:cubicBezTo>
                    <a:pt x="2387" y="2014"/>
                    <a:pt x="2387" y="2014"/>
                    <a:pt x="2387" y="2014"/>
                  </a:cubicBezTo>
                  <a:cubicBezTo>
                    <a:pt x="2376" y="2014"/>
                    <a:pt x="2370" y="2009"/>
                    <a:pt x="2354" y="2009"/>
                  </a:cubicBezTo>
                  <a:cubicBezTo>
                    <a:pt x="2359" y="2020"/>
                    <a:pt x="2365" y="2031"/>
                    <a:pt x="2365" y="2048"/>
                  </a:cubicBezTo>
                  <a:cubicBezTo>
                    <a:pt x="2365" y="2076"/>
                    <a:pt x="2348" y="2087"/>
                    <a:pt x="2331" y="2109"/>
                  </a:cubicBezTo>
                  <a:cubicBezTo>
                    <a:pt x="2354" y="2131"/>
                    <a:pt x="2365" y="2142"/>
                    <a:pt x="2392" y="2148"/>
                  </a:cubicBezTo>
                  <a:cubicBezTo>
                    <a:pt x="2415" y="2159"/>
                    <a:pt x="2454" y="2153"/>
                    <a:pt x="2454" y="2181"/>
                  </a:cubicBezTo>
                  <a:cubicBezTo>
                    <a:pt x="2454" y="2203"/>
                    <a:pt x="2448" y="2214"/>
                    <a:pt x="2454" y="2231"/>
                  </a:cubicBezTo>
                  <a:cubicBezTo>
                    <a:pt x="2431" y="2231"/>
                    <a:pt x="2420" y="2231"/>
                    <a:pt x="2398" y="2231"/>
                  </a:cubicBezTo>
                  <a:cubicBezTo>
                    <a:pt x="2348" y="2231"/>
                    <a:pt x="2392" y="2247"/>
                    <a:pt x="2409" y="2247"/>
                  </a:cubicBezTo>
                  <a:cubicBezTo>
                    <a:pt x="2420" y="2247"/>
                    <a:pt x="2431" y="2247"/>
                    <a:pt x="2442" y="2247"/>
                  </a:cubicBezTo>
                  <a:cubicBezTo>
                    <a:pt x="2448" y="2259"/>
                    <a:pt x="2448" y="2259"/>
                    <a:pt x="2448" y="2259"/>
                  </a:cubicBezTo>
                  <a:cubicBezTo>
                    <a:pt x="2442" y="2270"/>
                    <a:pt x="2442" y="2270"/>
                    <a:pt x="2442" y="2270"/>
                  </a:cubicBezTo>
                  <a:cubicBezTo>
                    <a:pt x="2420" y="2270"/>
                    <a:pt x="2409" y="2264"/>
                    <a:pt x="2387" y="2259"/>
                  </a:cubicBezTo>
                  <a:cubicBezTo>
                    <a:pt x="2392" y="2275"/>
                    <a:pt x="2409" y="2286"/>
                    <a:pt x="2426" y="2292"/>
                  </a:cubicBezTo>
                  <a:cubicBezTo>
                    <a:pt x="2420" y="2292"/>
                    <a:pt x="2420" y="2298"/>
                    <a:pt x="2415" y="2298"/>
                  </a:cubicBezTo>
                  <a:cubicBezTo>
                    <a:pt x="2376" y="2303"/>
                    <a:pt x="2348" y="2298"/>
                    <a:pt x="2315" y="2309"/>
                  </a:cubicBezTo>
                  <a:cubicBezTo>
                    <a:pt x="2287" y="2320"/>
                    <a:pt x="2276" y="2331"/>
                    <a:pt x="2259" y="2342"/>
                  </a:cubicBezTo>
                  <a:cubicBezTo>
                    <a:pt x="2248" y="2342"/>
                    <a:pt x="2243" y="2342"/>
                    <a:pt x="2237" y="2348"/>
                  </a:cubicBezTo>
                  <a:cubicBezTo>
                    <a:pt x="2220" y="2353"/>
                    <a:pt x="2215" y="2364"/>
                    <a:pt x="2198" y="2375"/>
                  </a:cubicBezTo>
                  <a:cubicBezTo>
                    <a:pt x="2187" y="2353"/>
                    <a:pt x="2176" y="2348"/>
                    <a:pt x="2159" y="2331"/>
                  </a:cubicBezTo>
                  <a:cubicBezTo>
                    <a:pt x="2148" y="2320"/>
                    <a:pt x="2143" y="2314"/>
                    <a:pt x="2126" y="2303"/>
                  </a:cubicBezTo>
                  <a:cubicBezTo>
                    <a:pt x="2126" y="2303"/>
                    <a:pt x="2120" y="2303"/>
                    <a:pt x="2115" y="2303"/>
                  </a:cubicBezTo>
                  <a:cubicBezTo>
                    <a:pt x="2104" y="2292"/>
                    <a:pt x="2098" y="2275"/>
                    <a:pt x="2082" y="2264"/>
                  </a:cubicBezTo>
                  <a:cubicBezTo>
                    <a:pt x="2071" y="2247"/>
                    <a:pt x="2054" y="2242"/>
                    <a:pt x="2037" y="2231"/>
                  </a:cubicBezTo>
                  <a:cubicBezTo>
                    <a:pt x="2037" y="2231"/>
                    <a:pt x="2043" y="2225"/>
                    <a:pt x="2037" y="2225"/>
                  </a:cubicBezTo>
                  <a:cubicBezTo>
                    <a:pt x="2093" y="2231"/>
                    <a:pt x="2093" y="2231"/>
                    <a:pt x="2093" y="2231"/>
                  </a:cubicBezTo>
                  <a:cubicBezTo>
                    <a:pt x="2126" y="2225"/>
                    <a:pt x="2143" y="2225"/>
                    <a:pt x="2170" y="2214"/>
                  </a:cubicBezTo>
                  <a:cubicBezTo>
                    <a:pt x="2182" y="2209"/>
                    <a:pt x="2193" y="2203"/>
                    <a:pt x="2198" y="2198"/>
                  </a:cubicBezTo>
                  <a:cubicBezTo>
                    <a:pt x="2198" y="2192"/>
                    <a:pt x="2204" y="2192"/>
                    <a:pt x="2209" y="2187"/>
                  </a:cubicBezTo>
                  <a:lnTo>
                    <a:pt x="2204" y="2181"/>
                  </a:lnTo>
                  <a:cubicBezTo>
                    <a:pt x="2187" y="2187"/>
                    <a:pt x="2182" y="2192"/>
                    <a:pt x="2165" y="2198"/>
                  </a:cubicBezTo>
                  <a:cubicBezTo>
                    <a:pt x="2148" y="2203"/>
                    <a:pt x="2143" y="2203"/>
                    <a:pt x="2126" y="2203"/>
                  </a:cubicBezTo>
                  <a:cubicBezTo>
                    <a:pt x="2115" y="2209"/>
                    <a:pt x="2104" y="2214"/>
                    <a:pt x="2093" y="2220"/>
                  </a:cubicBezTo>
                  <a:cubicBezTo>
                    <a:pt x="2093" y="2209"/>
                    <a:pt x="2093" y="2209"/>
                    <a:pt x="2093" y="2209"/>
                  </a:cubicBezTo>
                  <a:cubicBezTo>
                    <a:pt x="2126" y="2164"/>
                    <a:pt x="2176" y="2170"/>
                    <a:pt x="2209" y="2120"/>
                  </a:cubicBezTo>
                  <a:cubicBezTo>
                    <a:pt x="2215" y="2120"/>
                    <a:pt x="2209" y="2114"/>
                    <a:pt x="2209" y="2109"/>
                  </a:cubicBezTo>
                  <a:cubicBezTo>
                    <a:pt x="2170" y="2125"/>
                    <a:pt x="2154" y="2136"/>
                    <a:pt x="2115" y="2136"/>
                  </a:cubicBezTo>
                  <a:cubicBezTo>
                    <a:pt x="2098" y="2136"/>
                    <a:pt x="2093" y="2125"/>
                    <a:pt x="2093" y="2109"/>
                  </a:cubicBezTo>
                  <a:cubicBezTo>
                    <a:pt x="2093" y="2103"/>
                    <a:pt x="2098" y="2098"/>
                    <a:pt x="2104" y="2087"/>
                  </a:cubicBezTo>
                  <a:cubicBezTo>
                    <a:pt x="2082" y="2092"/>
                    <a:pt x="2071" y="2103"/>
                    <a:pt x="2048" y="2103"/>
                  </a:cubicBezTo>
                  <a:cubicBezTo>
                    <a:pt x="2037" y="2103"/>
                    <a:pt x="2026" y="2087"/>
                    <a:pt x="2026" y="2076"/>
                  </a:cubicBezTo>
                  <a:cubicBezTo>
                    <a:pt x="2026" y="2070"/>
                    <a:pt x="2032" y="2064"/>
                    <a:pt x="2032" y="2059"/>
                  </a:cubicBezTo>
                  <a:cubicBezTo>
                    <a:pt x="2032" y="2053"/>
                    <a:pt x="2026" y="2048"/>
                    <a:pt x="2026" y="2037"/>
                  </a:cubicBezTo>
                  <a:cubicBezTo>
                    <a:pt x="2026" y="2020"/>
                    <a:pt x="2032" y="2014"/>
                    <a:pt x="2032" y="1998"/>
                  </a:cubicBezTo>
                  <a:cubicBezTo>
                    <a:pt x="2032" y="1992"/>
                    <a:pt x="2037" y="1992"/>
                    <a:pt x="2037" y="1987"/>
                  </a:cubicBezTo>
                  <a:cubicBezTo>
                    <a:pt x="2037" y="1981"/>
                    <a:pt x="2032" y="1981"/>
                    <a:pt x="2032" y="1976"/>
                  </a:cubicBezTo>
                  <a:cubicBezTo>
                    <a:pt x="2026" y="1981"/>
                    <a:pt x="2015" y="1981"/>
                    <a:pt x="2009" y="1987"/>
                  </a:cubicBezTo>
                  <a:cubicBezTo>
                    <a:pt x="2009" y="1998"/>
                    <a:pt x="2009" y="2003"/>
                    <a:pt x="2004" y="2009"/>
                  </a:cubicBezTo>
                  <a:cubicBezTo>
                    <a:pt x="1998" y="2020"/>
                    <a:pt x="1993" y="2025"/>
                    <a:pt x="1993" y="2037"/>
                  </a:cubicBezTo>
                  <a:cubicBezTo>
                    <a:pt x="1993" y="2042"/>
                    <a:pt x="1998" y="2048"/>
                    <a:pt x="1998" y="2059"/>
                  </a:cubicBezTo>
                  <a:cubicBezTo>
                    <a:pt x="1998" y="2064"/>
                    <a:pt x="1993" y="2064"/>
                    <a:pt x="1987" y="2070"/>
                  </a:cubicBezTo>
                  <a:cubicBezTo>
                    <a:pt x="1976" y="2081"/>
                    <a:pt x="1965" y="2092"/>
                    <a:pt x="1948" y="2092"/>
                  </a:cubicBezTo>
                  <a:cubicBezTo>
                    <a:pt x="1893" y="2087"/>
                    <a:pt x="1893" y="2087"/>
                    <a:pt x="1893" y="2087"/>
                  </a:cubicBezTo>
                  <a:cubicBezTo>
                    <a:pt x="1859" y="2092"/>
                    <a:pt x="1776" y="2109"/>
                    <a:pt x="1865" y="2109"/>
                  </a:cubicBezTo>
                  <a:cubicBezTo>
                    <a:pt x="1882" y="2109"/>
                    <a:pt x="1887" y="2103"/>
                    <a:pt x="1904" y="2103"/>
                  </a:cubicBezTo>
                  <a:cubicBezTo>
                    <a:pt x="1965" y="2103"/>
                    <a:pt x="1965" y="2103"/>
                    <a:pt x="1965" y="2103"/>
                  </a:cubicBezTo>
                  <a:cubicBezTo>
                    <a:pt x="1976" y="2103"/>
                    <a:pt x="1976" y="2098"/>
                    <a:pt x="1987" y="2092"/>
                  </a:cubicBezTo>
                  <a:cubicBezTo>
                    <a:pt x="1987" y="2103"/>
                    <a:pt x="1993" y="2109"/>
                    <a:pt x="1993" y="2114"/>
                  </a:cubicBezTo>
                  <a:cubicBezTo>
                    <a:pt x="1987" y="2114"/>
                    <a:pt x="1982" y="2120"/>
                    <a:pt x="1976" y="2120"/>
                  </a:cubicBezTo>
                  <a:cubicBezTo>
                    <a:pt x="1959" y="2125"/>
                    <a:pt x="1954" y="2136"/>
                    <a:pt x="1937" y="2136"/>
                  </a:cubicBezTo>
                  <a:cubicBezTo>
                    <a:pt x="1926" y="2148"/>
                    <a:pt x="1921" y="2148"/>
                    <a:pt x="1915" y="2159"/>
                  </a:cubicBezTo>
                  <a:cubicBezTo>
                    <a:pt x="1910" y="2170"/>
                    <a:pt x="1904" y="2181"/>
                    <a:pt x="1893" y="2181"/>
                  </a:cubicBezTo>
                  <a:cubicBezTo>
                    <a:pt x="1876" y="2181"/>
                    <a:pt x="1871" y="2175"/>
                    <a:pt x="1854" y="2170"/>
                  </a:cubicBezTo>
                  <a:cubicBezTo>
                    <a:pt x="1826" y="2164"/>
                    <a:pt x="1810" y="2159"/>
                    <a:pt x="1782" y="2148"/>
                  </a:cubicBezTo>
                  <a:cubicBezTo>
                    <a:pt x="1771" y="2142"/>
                    <a:pt x="1765" y="2142"/>
                    <a:pt x="1754" y="2136"/>
                  </a:cubicBezTo>
                  <a:cubicBezTo>
                    <a:pt x="1732" y="2131"/>
                    <a:pt x="1721" y="2120"/>
                    <a:pt x="1699" y="2109"/>
                  </a:cubicBezTo>
                  <a:cubicBezTo>
                    <a:pt x="1676" y="2098"/>
                    <a:pt x="1660" y="2098"/>
                    <a:pt x="1632" y="2092"/>
                  </a:cubicBezTo>
                  <a:cubicBezTo>
                    <a:pt x="1610" y="2087"/>
                    <a:pt x="1599" y="2076"/>
                    <a:pt x="1576" y="2070"/>
                  </a:cubicBezTo>
                  <a:cubicBezTo>
                    <a:pt x="1526" y="2064"/>
                    <a:pt x="1499" y="2059"/>
                    <a:pt x="1449" y="2042"/>
                  </a:cubicBezTo>
                  <a:cubicBezTo>
                    <a:pt x="1438" y="2042"/>
                    <a:pt x="1432" y="2037"/>
                    <a:pt x="1421" y="2031"/>
                  </a:cubicBezTo>
                  <a:cubicBezTo>
                    <a:pt x="1399" y="2025"/>
                    <a:pt x="1388" y="2025"/>
                    <a:pt x="1365" y="2014"/>
                  </a:cubicBezTo>
                  <a:cubicBezTo>
                    <a:pt x="1349" y="2009"/>
                    <a:pt x="1338" y="1998"/>
                    <a:pt x="1321" y="1987"/>
                  </a:cubicBezTo>
                  <a:cubicBezTo>
                    <a:pt x="1293" y="1981"/>
                    <a:pt x="1277" y="1976"/>
                    <a:pt x="1249" y="1976"/>
                  </a:cubicBezTo>
                  <a:cubicBezTo>
                    <a:pt x="1216" y="1976"/>
                    <a:pt x="1199" y="1981"/>
                    <a:pt x="1160" y="1987"/>
                  </a:cubicBezTo>
                  <a:cubicBezTo>
                    <a:pt x="1121" y="1992"/>
                    <a:pt x="1099" y="1987"/>
                    <a:pt x="1060" y="2003"/>
                  </a:cubicBezTo>
                  <a:cubicBezTo>
                    <a:pt x="1021" y="2014"/>
                    <a:pt x="999" y="2020"/>
                    <a:pt x="966" y="2037"/>
                  </a:cubicBezTo>
                  <a:cubicBezTo>
                    <a:pt x="955" y="2042"/>
                    <a:pt x="944" y="2053"/>
                    <a:pt x="933" y="2053"/>
                  </a:cubicBezTo>
                  <a:cubicBezTo>
                    <a:pt x="916" y="2059"/>
                    <a:pt x="910" y="2053"/>
                    <a:pt x="894" y="2053"/>
                  </a:cubicBezTo>
                  <a:cubicBezTo>
                    <a:pt x="882" y="2059"/>
                    <a:pt x="877" y="2064"/>
                    <a:pt x="866" y="2070"/>
                  </a:cubicBezTo>
                  <a:cubicBezTo>
                    <a:pt x="855" y="2070"/>
                    <a:pt x="849" y="2070"/>
                    <a:pt x="838" y="2076"/>
                  </a:cubicBezTo>
                  <a:cubicBezTo>
                    <a:pt x="827" y="2081"/>
                    <a:pt x="822" y="2087"/>
                    <a:pt x="810" y="2092"/>
                  </a:cubicBezTo>
                  <a:cubicBezTo>
                    <a:pt x="788" y="2098"/>
                    <a:pt x="771" y="2087"/>
                    <a:pt x="749" y="2092"/>
                  </a:cubicBezTo>
                  <a:cubicBezTo>
                    <a:pt x="716" y="2098"/>
                    <a:pt x="699" y="2114"/>
                    <a:pt x="672" y="2136"/>
                  </a:cubicBezTo>
                  <a:cubicBezTo>
                    <a:pt x="638" y="2170"/>
                    <a:pt x="638" y="2203"/>
                    <a:pt x="605" y="2236"/>
                  </a:cubicBezTo>
                  <a:cubicBezTo>
                    <a:pt x="594" y="2247"/>
                    <a:pt x="588" y="2264"/>
                    <a:pt x="583" y="2286"/>
                  </a:cubicBezTo>
                  <a:cubicBezTo>
                    <a:pt x="577" y="2309"/>
                    <a:pt x="577" y="2320"/>
                    <a:pt x="577" y="2336"/>
                  </a:cubicBezTo>
                  <a:cubicBezTo>
                    <a:pt x="577" y="2359"/>
                    <a:pt x="577" y="2375"/>
                    <a:pt x="583" y="2397"/>
                  </a:cubicBezTo>
                  <a:cubicBezTo>
                    <a:pt x="588" y="2409"/>
                    <a:pt x="594" y="2414"/>
                    <a:pt x="594" y="2425"/>
                  </a:cubicBezTo>
                  <a:cubicBezTo>
                    <a:pt x="594" y="2436"/>
                    <a:pt x="583" y="2447"/>
                    <a:pt x="583" y="2459"/>
                  </a:cubicBezTo>
                  <a:cubicBezTo>
                    <a:pt x="583" y="2470"/>
                    <a:pt x="583" y="2475"/>
                    <a:pt x="583" y="2481"/>
                  </a:cubicBezTo>
                  <a:cubicBezTo>
                    <a:pt x="583" y="2492"/>
                    <a:pt x="577" y="2503"/>
                    <a:pt x="577" y="2514"/>
                  </a:cubicBezTo>
                  <a:cubicBezTo>
                    <a:pt x="572" y="2536"/>
                    <a:pt x="572" y="2542"/>
                    <a:pt x="572" y="2564"/>
                  </a:cubicBezTo>
                  <a:cubicBezTo>
                    <a:pt x="572" y="2586"/>
                    <a:pt x="583" y="2603"/>
                    <a:pt x="583" y="2625"/>
                  </a:cubicBezTo>
                  <a:cubicBezTo>
                    <a:pt x="588" y="2664"/>
                    <a:pt x="594" y="2692"/>
                    <a:pt x="605" y="2730"/>
                  </a:cubicBezTo>
                  <a:cubicBezTo>
                    <a:pt x="611" y="2742"/>
                    <a:pt x="616" y="2753"/>
                    <a:pt x="622" y="2764"/>
                  </a:cubicBezTo>
                  <a:cubicBezTo>
                    <a:pt x="627" y="2786"/>
                    <a:pt x="627" y="2803"/>
                    <a:pt x="633" y="2825"/>
                  </a:cubicBezTo>
                  <a:cubicBezTo>
                    <a:pt x="638" y="2836"/>
                    <a:pt x="644" y="2847"/>
                    <a:pt x="644" y="2858"/>
                  </a:cubicBezTo>
                  <a:cubicBezTo>
                    <a:pt x="644" y="2869"/>
                    <a:pt x="633" y="2875"/>
                    <a:pt x="627" y="2886"/>
                  </a:cubicBezTo>
                  <a:cubicBezTo>
                    <a:pt x="622" y="2903"/>
                    <a:pt x="622" y="2908"/>
                    <a:pt x="616" y="2925"/>
                  </a:cubicBezTo>
                  <a:cubicBezTo>
                    <a:pt x="611" y="2941"/>
                    <a:pt x="611" y="2952"/>
                    <a:pt x="605" y="2975"/>
                  </a:cubicBezTo>
                  <a:cubicBezTo>
                    <a:pt x="605" y="2980"/>
                    <a:pt x="600" y="2991"/>
                    <a:pt x="588" y="2991"/>
                  </a:cubicBezTo>
                  <a:cubicBezTo>
                    <a:pt x="577" y="2991"/>
                    <a:pt x="566" y="2991"/>
                    <a:pt x="555" y="2986"/>
                  </a:cubicBezTo>
                  <a:cubicBezTo>
                    <a:pt x="549" y="2986"/>
                    <a:pt x="549" y="2980"/>
                    <a:pt x="544" y="2980"/>
                  </a:cubicBezTo>
                  <a:cubicBezTo>
                    <a:pt x="538" y="2980"/>
                    <a:pt x="538" y="2980"/>
                    <a:pt x="533" y="2980"/>
                  </a:cubicBezTo>
                  <a:cubicBezTo>
                    <a:pt x="527" y="2980"/>
                    <a:pt x="522" y="2975"/>
                    <a:pt x="516" y="2975"/>
                  </a:cubicBezTo>
                  <a:cubicBezTo>
                    <a:pt x="511" y="2969"/>
                    <a:pt x="505" y="2969"/>
                    <a:pt x="505" y="2969"/>
                  </a:cubicBezTo>
                  <a:lnTo>
                    <a:pt x="505" y="2969"/>
                  </a:lnTo>
                  <a:cubicBezTo>
                    <a:pt x="505" y="2952"/>
                    <a:pt x="500" y="2941"/>
                    <a:pt x="500" y="2925"/>
                  </a:cubicBezTo>
                  <a:cubicBezTo>
                    <a:pt x="500" y="2914"/>
                    <a:pt x="500" y="2903"/>
                    <a:pt x="505" y="2891"/>
                  </a:cubicBezTo>
                  <a:cubicBezTo>
                    <a:pt x="511" y="2869"/>
                    <a:pt x="511" y="2853"/>
                    <a:pt x="516" y="2830"/>
                  </a:cubicBezTo>
                  <a:cubicBezTo>
                    <a:pt x="527" y="2808"/>
                    <a:pt x="533" y="2792"/>
                    <a:pt x="533" y="2764"/>
                  </a:cubicBezTo>
                  <a:cubicBezTo>
                    <a:pt x="533" y="2730"/>
                    <a:pt x="522" y="2714"/>
                    <a:pt x="511" y="2681"/>
                  </a:cubicBezTo>
                  <a:cubicBezTo>
                    <a:pt x="500" y="2653"/>
                    <a:pt x="494" y="2636"/>
                    <a:pt x="477" y="2608"/>
                  </a:cubicBezTo>
                  <a:cubicBezTo>
                    <a:pt x="472" y="2586"/>
                    <a:pt x="477" y="2564"/>
                    <a:pt x="477" y="2542"/>
                  </a:cubicBezTo>
                  <a:cubicBezTo>
                    <a:pt x="472" y="2520"/>
                    <a:pt x="466" y="2503"/>
                    <a:pt x="461" y="2481"/>
                  </a:cubicBezTo>
                  <a:cubicBezTo>
                    <a:pt x="461" y="2459"/>
                    <a:pt x="450" y="2442"/>
                    <a:pt x="438" y="2425"/>
                  </a:cubicBezTo>
                  <a:cubicBezTo>
                    <a:pt x="427" y="2409"/>
                    <a:pt x="416" y="2409"/>
                    <a:pt x="400" y="2397"/>
                  </a:cubicBezTo>
                  <a:cubicBezTo>
                    <a:pt x="394" y="2392"/>
                    <a:pt x="383" y="2386"/>
                    <a:pt x="383" y="2375"/>
                  </a:cubicBezTo>
                  <a:cubicBezTo>
                    <a:pt x="383" y="2298"/>
                    <a:pt x="383" y="2298"/>
                    <a:pt x="383" y="2298"/>
                  </a:cubicBezTo>
                  <a:cubicBezTo>
                    <a:pt x="383" y="2281"/>
                    <a:pt x="377" y="2270"/>
                    <a:pt x="372" y="2253"/>
                  </a:cubicBezTo>
                  <a:cubicBezTo>
                    <a:pt x="372" y="2231"/>
                    <a:pt x="366" y="2214"/>
                    <a:pt x="350" y="2198"/>
                  </a:cubicBezTo>
                  <a:cubicBezTo>
                    <a:pt x="327" y="2175"/>
                    <a:pt x="300" y="2170"/>
                    <a:pt x="266" y="2164"/>
                  </a:cubicBezTo>
                  <a:cubicBezTo>
                    <a:pt x="244" y="2159"/>
                    <a:pt x="228" y="2159"/>
                    <a:pt x="205" y="2159"/>
                  </a:cubicBezTo>
                  <a:cubicBezTo>
                    <a:pt x="194" y="2159"/>
                    <a:pt x="189" y="2164"/>
                    <a:pt x="178" y="2159"/>
                  </a:cubicBezTo>
                  <a:cubicBezTo>
                    <a:pt x="172" y="2153"/>
                    <a:pt x="166" y="2142"/>
                    <a:pt x="166" y="2136"/>
                  </a:cubicBezTo>
                  <a:cubicBezTo>
                    <a:pt x="150" y="2109"/>
                    <a:pt x="139" y="2087"/>
                    <a:pt x="105" y="2070"/>
                  </a:cubicBezTo>
                  <a:cubicBezTo>
                    <a:pt x="78" y="2059"/>
                    <a:pt x="61" y="2059"/>
                    <a:pt x="33" y="2042"/>
                  </a:cubicBezTo>
                  <a:cubicBezTo>
                    <a:pt x="11" y="2031"/>
                    <a:pt x="0" y="2014"/>
                    <a:pt x="0" y="1987"/>
                  </a:cubicBezTo>
                  <a:cubicBezTo>
                    <a:pt x="0" y="1965"/>
                    <a:pt x="6" y="1948"/>
                    <a:pt x="22" y="1937"/>
                  </a:cubicBezTo>
                  <a:cubicBezTo>
                    <a:pt x="39" y="1931"/>
                    <a:pt x="50" y="1926"/>
                    <a:pt x="67" y="1920"/>
                  </a:cubicBezTo>
                  <a:cubicBezTo>
                    <a:pt x="89" y="1914"/>
                    <a:pt x="100" y="1914"/>
                    <a:pt x="117" y="1903"/>
                  </a:cubicBezTo>
                  <a:cubicBezTo>
                    <a:pt x="139" y="1892"/>
                    <a:pt x="150" y="1887"/>
                    <a:pt x="172" y="1870"/>
                  </a:cubicBezTo>
                  <a:cubicBezTo>
                    <a:pt x="194" y="1859"/>
                    <a:pt x="205" y="1848"/>
                    <a:pt x="222" y="1826"/>
                  </a:cubicBezTo>
                  <a:cubicBezTo>
                    <a:pt x="244" y="1809"/>
                    <a:pt x="255" y="1792"/>
                    <a:pt x="266" y="1776"/>
                  </a:cubicBezTo>
                  <a:cubicBezTo>
                    <a:pt x="283" y="1754"/>
                    <a:pt x="294" y="1748"/>
                    <a:pt x="311" y="1737"/>
                  </a:cubicBezTo>
                  <a:cubicBezTo>
                    <a:pt x="333" y="1715"/>
                    <a:pt x="344" y="1704"/>
                    <a:pt x="361" y="1688"/>
                  </a:cubicBezTo>
                  <a:cubicBezTo>
                    <a:pt x="377" y="1677"/>
                    <a:pt x="383" y="1666"/>
                    <a:pt x="394" y="1655"/>
                  </a:cubicBezTo>
                  <a:cubicBezTo>
                    <a:pt x="394" y="1649"/>
                    <a:pt x="394" y="1644"/>
                    <a:pt x="394" y="1644"/>
                  </a:cubicBezTo>
                  <a:cubicBezTo>
                    <a:pt x="416" y="1632"/>
                    <a:pt x="433" y="1644"/>
                    <a:pt x="450" y="1644"/>
                  </a:cubicBezTo>
                  <a:cubicBezTo>
                    <a:pt x="472" y="1644"/>
                    <a:pt x="483" y="1644"/>
                    <a:pt x="500" y="1644"/>
                  </a:cubicBezTo>
                  <a:cubicBezTo>
                    <a:pt x="505" y="1644"/>
                    <a:pt x="505" y="1638"/>
                    <a:pt x="511" y="1638"/>
                  </a:cubicBezTo>
                  <a:cubicBezTo>
                    <a:pt x="527" y="1638"/>
                    <a:pt x="538" y="1632"/>
                    <a:pt x="555" y="1632"/>
                  </a:cubicBezTo>
                  <a:cubicBezTo>
                    <a:pt x="600" y="1621"/>
                    <a:pt x="622" y="1594"/>
                    <a:pt x="649" y="1560"/>
                  </a:cubicBezTo>
                  <a:cubicBezTo>
                    <a:pt x="660" y="1555"/>
                    <a:pt x="666" y="1544"/>
                    <a:pt x="672" y="1532"/>
                  </a:cubicBezTo>
                  <a:cubicBezTo>
                    <a:pt x="688" y="1505"/>
                    <a:pt x="688" y="1483"/>
                    <a:pt x="711" y="1449"/>
                  </a:cubicBezTo>
                  <a:cubicBezTo>
                    <a:pt x="711" y="1421"/>
                    <a:pt x="699" y="1399"/>
                    <a:pt x="705" y="1372"/>
                  </a:cubicBezTo>
                  <a:cubicBezTo>
                    <a:pt x="705" y="1344"/>
                    <a:pt x="711" y="1333"/>
                    <a:pt x="711" y="1310"/>
                  </a:cubicBezTo>
                  <a:cubicBezTo>
                    <a:pt x="711" y="1283"/>
                    <a:pt x="699" y="1272"/>
                    <a:pt x="699" y="1244"/>
                  </a:cubicBezTo>
                  <a:cubicBezTo>
                    <a:pt x="699" y="1233"/>
                    <a:pt x="711" y="1233"/>
                    <a:pt x="716" y="1222"/>
                  </a:cubicBezTo>
                  <a:cubicBezTo>
                    <a:pt x="722" y="1216"/>
                    <a:pt x="722" y="1205"/>
                    <a:pt x="722" y="1194"/>
                  </a:cubicBezTo>
                  <a:cubicBezTo>
                    <a:pt x="722" y="1161"/>
                    <a:pt x="722" y="1161"/>
                    <a:pt x="722" y="1161"/>
                  </a:cubicBezTo>
                  <a:cubicBezTo>
                    <a:pt x="722" y="1133"/>
                    <a:pt x="738" y="1116"/>
                    <a:pt x="738" y="1088"/>
                  </a:cubicBezTo>
                  <a:cubicBezTo>
                    <a:pt x="738" y="1066"/>
                    <a:pt x="711" y="1055"/>
                    <a:pt x="711" y="1033"/>
                  </a:cubicBezTo>
                  <a:cubicBezTo>
                    <a:pt x="711" y="1016"/>
                    <a:pt x="722" y="1011"/>
                    <a:pt x="722" y="994"/>
                  </a:cubicBezTo>
                  <a:cubicBezTo>
                    <a:pt x="722" y="961"/>
                    <a:pt x="694" y="944"/>
                    <a:pt x="677" y="911"/>
                  </a:cubicBezTo>
                  <a:cubicBezTo>
                    <a:pt x="677" y="900"/>
                    <a:pt x="677" y="894"/>
                    <a:pt x="672" y="883"/>
                  </a:cubicBezTo>
                  <a:cubicBezTo>
                    <a:pt x="660" y="861"/>
                    <a:pt x="649" y="839"/>
                    <a:pt x="627" y="833"/>
                  </a:cubicBezTo>
                  <a:cubicBezTo>
                    <a:pt x="616" y="827"/>
                    <a:pt x="611" y="816"/>
                    <a:pt x="605" y="811"/>
                  </a:cubicBezTo>
                  <a:cubicBezTo>
                    <a:pt x="588" y="794"/>
                    <a:pt x="572" y="789"/>
                    <a:pt x="561" y="772"/>
                  </a:cubicBezTo>
                  <a:cubicBezTo>
                    <a:pt x="549" y="761"/>
                    <a:pt x="544" y="750"/>
                    <a:pt x="527" y="739"/>
                  </a:cubicBezTo>
                  <a:cubicBezTo>
                    <a:pt x="516" y="722"/>
                    <a:pt x="500" y="716"/>
                    <a:pt x="494" y="700"/>
                  </a:cubicBezTo>
                  <a:cubicBezTo>
                    <a:pt x="483" y="678"/>
                    <a:pt x="488" y="667"/>
                    <a:pt x="483" y="644"/>
                  </a:cubicBezTo>
                  <a:cubicBezTo>
                    <a:pt x="483" y="622"/>
                    <a:pt x="472" y="611"/>
                    <a:pt x="461" y="589"/>
                  </a:cubicBezTo>
                  <a:cubicBezTo>
                    <a:pt x="455" y="578"/>
                    <a:pt x="455" y="572"/>
                    <a:pt x="450" y="561"/>
                  </a:cubicBezTo>
                  <a:cubicBezTo>
                    <a:pt x="444" y="550"/>
                    <a:pt x="433" y="544"/>
                    <a:pt x="427" y="533"/>
                  </a:cubicBezTo>
                  <a:cubicBezTo>
                    <a:pt x="427" y="533"/>
                    <a:pt x="427" y="528"/>
                    <a:pt x="433" y="528"/>
                  </a:cubicBezTo>
                  <a:cubicBezTo>
                    <a:pt x="444" y="522"/>
                    <a:pt x="455" y="522"/>
                    <a:pt x="466" y="517"/>
                  </a:cubicBezTo>
                  <a:cubicBezTo>
                    <a:pt x="477" y="511"/>
                    <a:pt x="483" y="511"/>
                    <a:pt x="494" y="506"/>
                  </a:cubicBezTo>
                  <a:cubicBezTo>
                    <a:pt x="505" y="494"/>
                    <a:pt x="516" y="494"/>
                    <a:pt x="522" y="478"/>
                  </a:cubicBezTo>
                  <a:cubicBezTo>
                    <a:pt x="527" y="467"/>
                    <a:pt x="522" y="461"/>
                    <a:pt x="533" y="450"/>
                  </a:cubicBezTo>
                  <a:cubicBezTo>
                    <a:pt x="555" y="428"/>
                    <a:pt x="583" y="439"/>
                    <a:pt x="594" y="411"/>
                  </a:cubicBezTo>
                  <a:cubicBezTo>
                    <a:pt x="600" y="400"/>
                    <a:pt x="600" y="395"/>
                    <a:pt x="600" y="378"/>
                  </a:cubicBezTo>
                  <a:cubicBezTo>
                    <a:pt x="600" y="372"/>
                    <a:pt x="600" y="361"/>
                    <a:pt x="594" y="356"/>
                  </a:cubicBezTo>
                  <a:cubicBezTo>
                    <a:pt x="588" y="345"/>
                    <a:pt x="566" y="345"/>
                    <a:pt x="561" y="334"/>
                  </a:cubicBezTo>
                  <a:cubicBezTo>
                    <a:pt x="549" y="322"/>
                    <a:pt x="555" y="311"/>
                    <a:pt x="555" y="295"/>
                  </a:cubicBezTo>
                  <a:cubicBezTo>
                    <a:pt x="555" y="272"/>
                    <a:pt x="572" y="261"/>
                    <a:pt x="594" y="250"/>
                  </a:cubicBezTo>
                  <a:cubicBezTo>
                    <a:pt x="600" y="250"/>
                    <a:pt x="600" y="239"/>
                    <a:pt x="611" y="239"/>
                  </a:cubicBezTo>
                  <a:cubicBezTo>
                    <a:pt x="638" y="222"/>
                    <a:pt x="660" y="217"/>
                    <a:pt x="694" y="211"/>
                  </a:cubicBezTo>
                  <a:cubicBezTo>
                    <a:pt x="722" y="206"/>
                    <a:pt x="738" y="206"/>
                    <a:pt x="766" y="206"/>
                  </a:cubicBezTo>
                  <a:cubicBezTo>
                    <a:pt x="783" y="200"/>
                    <a:pt x="783" y="189"/>
                    <a:pt x="794" y="178"/>
                  </a:cubicBezTo>
                  <a:cubicBezTo>
                    <a:pt x="810" y="161"/>
                    <a:pt x="827" y="161"/>
                    <a:pt x="849" y="150"/>
                  </a:cubicBezTo>
                  <a:cubicBezTo>
                    <a:pt x="871" y="145"/>
                    <a:pt x="882" y="145"/>
                    <a:pt x="905" y="139"/>
                  </a:cubicBezTo>
                  <a:cubicBezTo>
                    <a:pt x="921" y="139"/>
                    <a:pt x="933" y="139"/>
                    <a:pt x="949" y="134"/>
                  </a:cubicBezTo>
                  <a:cubicBezTo>
                    <a:pt x="955" y="134"/>
                    <a:pt x="960" y="122"/>
                    <a:pt x="966" y="117"/>
                  </a:cubicBezTo>
                  <a:cubicBezTo>
                    <a:pt x="977" y="106"/>
                    <a:pt x="983" y="100"/>
                    <a:pt x="994" y="84"/>
                  </a:cubicBezTo>
                  <a:cubicBezTo>
                    <a:pt x="1010" y="56"/>
                    <a:pt x="1021" y="34"/>
                    <a:pt x="1044" y="12"/>
                  </a:cubicBezTo>
                  <a:cubicBezTo>
                    <a:pt x="1049" y="6"/>
                    <a:pt x="1055" y="0"/>
                    <a:pt x="1060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7" name="Freeform 11"/>
            <p:cNvSpPr>
              <a:spLocks noChangeArrowheads="1"/>
            </p:cNvSpPr>
            <p:nvPr/>
          </p:nvSpPr>
          <p:spPr bwMode="auto">
            <a:xfrm>
              <a:off x="9836458" y="5185316"/>
              <a:ext cx="1504853" cy="2041526"/>
            </a:xfrm>
            <a:custGeom>
              <a:avLst/>
              <a:gdLst>
                <a:gd name="T0" fmla="*/ 222 w 4181"/>
                <a:gd name="T1" fmla="*/ 5372 h 5673"/>
                <a:gd name="T2" fmla="*/ 388 w 4181"/>
                <a:gd name="T3" fmla="*/ 5378 h 5673"/>
                <a:gd name="T4" fmla="*/ 460 w 4181"/>
                <a:gd name="T5" fmla="*/ 4184 h 5673"/>
                <a:gd name="T6" fmla="*/ 693 w 4181"/>
                <a:gd name="T7" fmla="*/ 4528 h 5673"/>
                <a:gd name="T8" fmla="*/ 582 w 4181"/>
                <a:gd name="T9" fmla="*/ 4917 h 5673"/>
                <a:gd name="T10" fmla="*/ 871 w 4181"/>
                <a:gd name="T11" fmla="*/ 5067 h 5673"/>
                <a:gd name="T12" fmla="*/ 760 w 4181"/>
                <a:gd name="T13" fmla="*/ 5272 h 5673"/>
                <a:gd name="T14" fmla="*/ 105 w 4181"/>
                <a:gd name="T15" fmla="*/ 4889 h 5673"/>
                <a:gd name="T16" fmla="*/ 55 w 4181"/>
                <a:gd name="T17" fmla="*/ 4612 h 5673"/>
                <a:gd name="T18" fmla="*/ 327 w 4181"/>
                <a:gd name="T19" fmla="*/ 4312 h 5673"/>
                <a:gd name="T20" fmla="*/ 2536 w 4181"/>
                <a:gd name="T21" fmla="*/ 3840 h 5673"/>
                <a:gd name="T22" fmla="*/ 2575 w 4181"/>
                <a:gd name="T23" fmla="*/ 3823 h 5673"/>
                <a:gd name="T24" fmla="*/ 2831 w 4181"/>
                <a:gd name="T25" fmla="*/ 4423 h 5673"/>
                <a:gd name="T26" fmla="*/ 2437 w 4181"/>
                <a:gd name="T27" fmla="*/ 4606 h 5673"/>
                <a:gd name="T28" fmla="*/ 2142 w 4181"/>
                <a:gd name="T29" fmla="*/ 4750 h 5673"/>
                <a:gd name="T30" fmla="*/ 2536 w 4181"/>
                <a:gd name="T31" fmla="*/ 4434 h 5673"/>
                <a:gd name="T32" fmla="*/ 882 w 4181"/>
                <a:gd name="T33" fmla="*/ 4034 h 5673"/>
                <a:gd name="T34" fmla="*/ 4035 w 4181"/>
                <a:gd name="T35" fmla="*/ 5294 h 5673"/>
                <a:gd name="T36" fmla="*/ 3946 w 4181"/>
                <a:gd name="T37" fmla="*/ 4606 h 5673"/>
                <a:gd name="T38" fmla="*/ 3319 w 4181"/>
                <a:gd name="T39" fmla="*/ 3862 h 5673"/>
                <a:gd name="T40" fmla="*/ 3186 w 4181"/>
                <a:gd name="T41" fmla="*/ 3479 h 5673"/>
                <a:gd name="T42" fmla="*/ 3436 w 4181"/>
                <a:gd name="T43" fmla="*/ 3030 h 5673"/>
                <a:gd name="T44" fmla="*/ 3763 w 4181"/>
                <a:gd name="T45" fmla="*/ 2513 h 5673"/>
                <a:gd name="T46" fmla="*/ 3863 w 4181"/>
                <a:gd name="T47" fmla="*/ 2230 h 5673"/>
                <a:gd name="T48" fmla="*/ 3675 w 4181"/>
                <a:gd name="T49" fmla="*/ 1266 h 5673"/>
                <a:gd name="T50" fmla="*/ 3786 w 4181"/>
                <a:gd name="T51" fmla="*/ 860 h 5673"/>
                <a:gd name="T52" fmla="*/ 3547 w 4181"/>
                <a:gd name="T53" fmla="*/ 244 h 5673"/>
                <a:gd name="T54" fmla="*/ 3103 w 4181"/>
                <a:gd name="T55" fmla="*/ 89 h 5673"/>
                <a:gd name="T56" fmla="*/ 2459 w 4181"/>
                <a:gd name="T57" fmla="*/ 305 h 5673"/>
                <a:gd name="T58" fmla="*/ 2392 w 4181"/>
                <a:gd name="T59" fmla="*/ 1132 h 5673"/>
                <a:gd name="T60" fmla="*/ 2098 w 4181"/>
                <a:gd name="T61" fmla="*/ 1510 h 5673"/>
                <a:gd name="T62" fmla="*/ 1765 w 4181"/>
                <a:gd name="T63" fmla="*/ 1399 h 5673"/>
                <a:gd name="T64" fmla="*/ 1476 w 4181"/>
                <a:gd name="T65" fmla="*/ 1681 h 5673"/>
                <a:gd name="T66" fmla="*/ 1054 w 4181"/>
                <a:gd name="T67" fmla="*/ 2025 h 5673"/>
                <a:gd name="T68" fmla="*/ 832 w 4181"/>
                <a:gd name="T69" fmla="*/ 2835 h 5673"/>
                <a:gd name="T70" fmla="*/ 788 w 4181"/>
                <a:gd name="T71" fmla="*/ 3085 h 5673"/>
                <a:gd name="T72" fmla="*/ 910 w 4181"/>
                <a:gd name="T73" fmla="*/ 3046 h 5673"/>
                <a:gd name="T74" fmla="*/ 988 w 4181"/>
                <a:gd name="T75" fmla="*/ 3346 h 5673"/>
                <a:gd name="T76" fmla="*/ 1032 w 4181"/>
                <a:gd name="T77" fmla="*/ 3429 h 5673"/>
                <a:gd name="T78" fmla="*/ 1049 w 4181"/>
                <a:gd name="T79" fmla="*/ 3729 h 5673"/>
                <a:gd name="T80" fmla="*/ 1176 w 4181"/>
                <a:gd name="T81" fmla="*/ 3796 h 5673"/>
                <a:gd name="T82" fmla="*/ 1171 w 4181"/>
                <a:gd name="T83" fmla="*/ 3940 h 5673"/>
                <a:gd name="T84" fmla="*/ 1432 w 4181"/>
                <a:gd name="T85" fmla="*/ 3979 h 5673"/>
                <a:gd name="T86" fmla="*/ 1732 w 4181"/>
                <a:gd name="T87" fmla="*/ 4112 h 5673"/>
                <a:gd name="T88" fmla="*/ 1998 w 4181"/>
                <a:gd name="T89" fmla="*/ 4173 h 5673"/>
                <a:gd name="T90" fmla="*/ 2242 w 4181"/>
                <a:gd name="T91" fmla="*/ 4273 h 5673"/>
                <a:gd name="T92" fmla="*/ 2165 w 4181"/>
                <a:gd name="T93" fmla="*/ 4018 h 5673"/>
                <a:gd name="T94" fmla="*/ 2192 w 4181"/>
                <a:gd name="T95" fmla="*/ 3907 h 5673"/>
                <a:gd name="T96" fmla="*/ 2387 w 4181"/>
                <a:gd name="T97" fmla="*/ 3779 h 5673"/>
                <a:gd name="T98" fmla="*/ 2314 w 4181"/>
                <a:gd name="T99" fmla="*/ 3485 h 5673"/>
                <a:gd name="T100" fmla="*/ 2287 w 4181"/>
                <a:gd name="T101" fmla="*/ 3424 h 5673"/>
                <a:gd name="T102" fmla="*/ 2548 w 4181"/>
                <a:gd name="T103" fmla="*/ 3413 h 5673"/>
                <a:gd name="T104" fmla="*/ 2747 w 4181"/>
                <a:gd name="T105" fmla="*/ 3363 h 5673"/>
                <a:gd name="T106" fmla="*/ 2670 w 4181"/>
                <a:gd name="T107" fmla="*/ 3596 h 5673"/>
                <a:gd name="T108" fmla="*/ 2797 w 4181"/>
                <a:gd name="T109" fmla="*/ 3835 h 5673"/>
                <a:gd name="T110" fmla="*/ 2809 w 4181"/>
                <a:gd name="T111" fmla="*/ 4145 h 5673"/>
                <a:gd name="T112" fmla="*/ 3125 w 4181"/>
                <a:gd name="T113" fmla="*/ 4512 h 5673"/>
                <a:gd name="T114" fmla="*/ 3192 w 4181"/>
                <a:gd name="T115" fmla="*/ 5006 h 5673"/>
                <a:gd name="T116" fmla="*/ 3225 w 4181"/>
                <a:gd name="T117" fmla="*/ 5405 h 5673"/>
                <a:gd name="T118" fmla="*/ 3341 w 4181"/>
                <a:gd name="T119" fmla="*/ 5611 h 5673"/>
                <a:gd name="T120" fmla="*/ 3713 w 4181"/>
                <a:gd name="T121" fmla="*/ 5627 h 5673"/>
                <a:gd name="T122" fmla="*/ 4169 w 4181"/>
                <a:gd name="T123" fmla="*/ 5583 h 56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181" h="5673">
                  <a:moveTo>
                    <a:pt x="582" y="4184"/>
                  </a:moveTo>
                  <a:lnTo>
                    <a:pt x="582" y="4184"/>
                  </a:lnTo>
                  <a:cubicBezTo>
                    <a:pt x="582" y="4195"/>
                    <a:pt x="582" y="4195"/>
                    <a:pt x="582" y="4195"/>
                  </a:cubicBezTo>
                  <a:cubicBezTo>
                    <a:pt x="594" y="4201"/>
                    <a:pt x="599" y="4206"/>
                    <a:pt x="605" y="4218"/>
                  </a:cubicBezTo>
                  <a:cubicBezTo>
                    <a:pt x="610" y="4218"/>
                    <a:pt x="610" y="4218"/>
                    <a:pt x="616" y="4218"/>
                  </a:cubicBezTo>
                  <a:cubicBezTo>
                    <a:pt x="616" y="4218"/>
                    <a:pt x="616" y="4206"/>
                    <a:pt x="621" y="4206"/>
                  </a:cubicBezTo>
                  <a:cubicBezTo>
                    <a:pt x="627" y="4201"/>
                    <a:pt x="633" y="4201"/>
                    <a:pt x="644" y="4195"/>
                  </a:cubicBezTo>
                  <a:cubicBezTo>
                    <a:pt x="644" y="4184"/>
                    <a:pt x="638" y="4168"/>
                    <a:pt x="627" y="4173"/>
                  </a:cubicBezTo>
                  <a:cubicBezTo>
                    <a:pt x="621" y="4173"/>
                    <a:pt x="627" y="4179"/>
                    <a:pt x="621" y="4179"/>
                  </a:cubicBezTo>
                  <a:cubicBezTo>
                    <a:pt x="605" y="4184"/>
                    <a:pt x="599" y="4184"/>
                    <a:pt x="582" y="4184"/>
                  </a:cubicBezTo>
                  <a:close/>
                  <a:moveTo>
                    <a:pt x="249" y="5372"/>
                  </a:moveTo>
                  <a:lnTo>
                    <a:pt x="249" y="5372"/>
                  </a:lnTo>
                  <a:cubicBezTo>
                    <a:pt x="238" y="5372"/>
                    <a:pt x="233" y="5372"/>
                    <a:pt x="222" y="5372"/>
                  </a:cubicBezTo>
                  <a:cubicBezTo>
                    <a:pt x="216" y="5383"/>
                    <a:pt x="216" y="5389"/>
                    <a:pt x="216" y="5400"/>
                  </a:cubicBezTo>
                  <a:cubicBezTo>
                    <a:pt x="216" y="5411"/>
                    <a:pt x="205" y="5417"/>
                    <a:pt x="205" y="5433"/>
                  </a:cubicBezTo>
                  <a:cubicBezTo>
                    <a:pt x="205" y="5455"/>
                    <a:pt x="216" y="5461"/>
                    <a:pt x="227" y="5483"/>
                  </a:cubicBezTo>
                  <a:cubicBezTo>
                    <a:pt x="233" y="5494"/>
                    <a:pt x="233" y="5505"/>
                    <a:pt x="238" y="5516"/>
                  </a:cubicBezTo>
                  <a:cubicBezTo>
                    <a:pt x="244" y="5528"/>
                    <a:pt x="244" y="5539"/>
                    <a:pt x="249" y="5544"/>
                  </a:cubicBezTo>
                  <a:cubicBezTo>
                    <a:pt x="249" y="5561"/>
                    <a:pt x="266" y="5561"/>
                    <a:pt x="272" y="5572"/>
                  </a:cubicBezTo>
                  <a:cubicBezTo>
                    <a:pt x="277" y="5578"/>
                    <a:pt x="283" y="5583"/>
                    <a:pt x="294" y="5589"/>
                  </a:cubicBezTo>
                  <a:cubicBezTo>
                    <a:pt x="294" y="5578"/>
                    <a:pt x="294" y="5566"/>
                    <a:pt x="294" y="5555"/>
                  </a:cubicBezTo>
                  <a:cubicBezTo>
                    <a:pt x="294" y="5544"/>
                    <a:pt x="305" y="5539"/>
                    <a:pt x="316" y="5533"/>
                  </a:cubicBezTo>
                  <a:cubicBezTo>
                    <a:pt x="321" y="5522"/>
                    <a:pt x="321" y="5511"/>
                    <a:pt x="333" y="5494"/>
                  </a:cubicBezTo>
                  <a:cubicBezTo>
                    <a:pt x="338" y="5472"/>
                    <a:pt x="355" y="5461"/>
                    <a:pt x="355" y="5433"/>
                  </a:cubicBezTo>
                  <a:cubicBezTo>
                    <a:pt x="366" y="5433"/>
                    <a:pt x="377" y="5433"/>
                    <a:pt x="383" y="5422"/>
                  </a:cubicBezTo>
                  <a:cubicBezTo>
                    <a:pt x="394" y="5411"/>
                    <a:pt x="388" y="5394"/>
                    <a:pt x="388" y="5378"/>
                  </a:cubicBezTo>
                  <a:cubicBezTo>
                    <a:pt x="377" y="5383"/>
                    <a:pt x="366" y="5394"/>
                    <a:pt x="355" y="5394"/>
                  </a:cubicBezTo>
                  <a:cubicBezTo>
                    <a:pt x="327" y="5394"/>
                    <a:pt x="316" y="5378"/>
                    <a:pt x="294" y="5378"/>
                  </a:cubicBezTo>
                  <a:cubicBezTo>
                    <a:pt x="283" y="5378"/>
                    <a:pt x="277" y="5383"/>
                    <a:pt x="266" y="5383"/>
                  </a:cubicBezTo>
                  <a:cubicBezTo>
                    <a:pt x="261" y="5383"/>
                    <a:pt x="249" y="5372"/>
                    <a:pt x="249" y="5372"/>
                  </a:cubicBezTo>
                  <a:close/>
                  <a:moveTo>
                    <a:pt x="288" y="5616"/>
                  </a:moveTo>
                  <a:lnTo>
                    <a:pt x="288" y="5616"/>
                  </a:lnTo>
                  <a:cubicBezTo>
                    <a:pt x="283" y="5622"/>
                    <a:pt x="277" y="5627"/>
                    <a:pt x="277" y="5633"/>
                  </a:cubicBezTo>
                  <a:cubicBezTo>
                    <a:pt x="277" y="5639"/>
                    <a:pt x="277" y="5644"/>
                    <a:pt x="283" y="5650"/>
                  </a:cubicBezTo>
                  <a:cubicBezTo>
                    <a:pt x="288" y="5655"/>
                    <a:pt x="288" y="5661"/>
                    <a:pt x="299" y="5672"/>
                  </a:cubicBezTo>
                  <a:cubicBezTo>
                    <a:pt x="299" y="5666"/>
                    <a:pt x="299" y="5666"/>
                    <a:pt x="299" y="5661"/>
                  </a:cubicBezTo>
                  <a:cubicBezTo>
                    <a:pt x="299" y="5644"/>
                    <a:pt x="294" y="5633"/>
                    <a:pt x="288" y="5616"/>
                  </a:cubicBezTo>
                  <a:close/>
                  <a:moveTo>
                    <a:pt x="460" y="4184"/>
                  </a:moveTo>
                  <a:lnTo>
                    <a:pt x="460" y="4184"/>
                  </a:lnTo>
                  <a:cubicBezTo>
                    <a:pt x="466" y="4195"/>
                    <a:pt x="488" y="4206"/>
                    <a:pt x="494" y="4218"/>
                  </a:cubicBezTo>
                  <a:cubicBezTo>
                    <a:pt x="499" y="4229"/>
                    <a:pt x="499" y="4240"/>
                    <a:pt x="510" y="4240"/>
                  </a:cubicBezTo>
                  <a:cubicBezTo>
                    <a:pt x="516" y="4240"/>
                    <a:pt x="516" y="4234"/>
                    <a:pt x="521" y="4234"/>
                  </a:cubicBezTo>
                  <a:cubicBezTo>
                    <a:pt x="516" y="4245"/>
                    <a:pt x="510" y="4251"/>
                    <a:pt x="510" y="4262"/>
                  </a:cubicBezTo>
                  <a:cubicBezTo>
                    <a:pt x="538" y="4284"/>
                    <a:pt x="555" y="4306"/>
                    <a:pt x="555" y="4340"/>
                  </a:cubicBezTo>
                  <a:cubicBezTo>
                    <a:pt x="555" y="4351"/>
                    <a:pt x="555" y="4356"/>
                    <a:pt x="549" y="4368"/>
                  </a:cubicBezTo>
                  <a:cubicBezTo>
                    <a:pt x="549" y="4373"/>
                    <a:pt x="538" y="4379"/>
                    <a:pt x="538" y="4384"/>
                  </a:cubicBezTo>
                  <a:cubicBezTo>
                    <a:pt x="538" y="4417"/>
                    <a:pt x="560" y="4434"/>
                    <a:pt x="566" y="4467"/>
                  </a:cubicBezTo>
                  <a:cubicBezTo>
                    <a:pt x="577" y="4495"/>
                    <a:pt x="582" y="4512"/>
                    <a:pt x="599" y="4528"/>
                  </a:cubicBezTo>
                  <a:cubicBezTo>
                    <a:pt x="605" y="4534"/>
                    <a:pt x="610" y="4545"/>
                    <a:pt x="616" y="4545"/>
                  </a:cubicBezTo>
                  <a:cubicBezTo>
                    <a:pt x="621" y="4545"/>
                    <a:pt x="621" y="4539"/>
                    <a:pt x="627" y="4534"/>
                  </a:cubicBezTo>
                  <a:cubicBezTo>
                    <a:pt x="644" y="4534"/>
                    <a:pt x="649" y="4539"/>
                    <a:pt x="666" y="4534"/>
                  </a:cubicBezTo>
                  <a:cubicBezTo>
                    <a:pt x="677" y="4534"/>
                    <a:pt x="682" y="4528"/>
                    <a:pt x="693" y="4528"/>
                  </a:cubicBezTo>
                  <a:cubicBezTo>
                    <a:pt x="699" y="4528"/>
                    <a:pt x="699" y="4534"/>
                    <a:pt x="705" y="4545"/>
                  </a:cubicBezTo>
                  <a:cubicBezTo>
                    <a:pt x="705" y="4551"/>
                    <a:pt x="705" y="4562"/>
                    <a:pt x="710" y="4573"/>
                  </a:cubicBezTo>
                  <a:cubicBezTo>
                    <a:pt x="710" y="4595"/>
                    <a:pt x="716" y="4606"/>
                    <a:pt x="716" y="4628"/>
                  </a:cubicBezTo>
                  <a:cubicBezTo>
                    <a:pt x="716" y="4639"/>
                    <a:pt x="705" y="4645"/>
                    <a:pt x="699" y="4650"/>
                  </a:cubicBezTo>
                  <a:cubicBezTo>
                    <a:pt x="699" y="4662"/>
                    <a:pt x="693" y="4667"/>
                    <a:pt x="693" y="4673"/>
                  </a:cubicBezTo>
                  <a:cubicBezTo>
                    <a:pt x="682" y="4667"/>
                    <a:pt x="677" y="4662"/>
                    <a:pt x="666" y="4662"/>
                  </a:cubicBezTo>
                  <a:cubicBezTo>
                    <a:pt x="638" y="4662"/>
                    <a:pt x="633" y="4678"/>
                    <a:pt x="610" y="4689"/>
                  </a:cubicBezTo>
                  <a:cubicBezTo>
                    <a:pt x="582" y="4706"/>
                    <a:pt x="571" y="4723"/>
                    <a:pt x="555" y="4745"/>
                  </a:cubicBezTo>
                  <a:cubicBezTo>
                    <a:pt x="549" y="4761"/>
                    <a:pt x="538" y="4773"/>
                    <a:pt x="532" y="4795"/>
                  </a:cubicBezTo>
                  <a:cubicBezTo>
                    <a:pt x="532" y="4817"/>
                    <a:pt x="532" y="4828"/>
                    <a:pt x="532" y="4850"/>
                  </a:cubicBezTo>
                  <a:cubicBezTo>
                    <a:pt x="532" y="4861"/>
                    <a:pt x="527" y="4861"/>
                    <a:pt x="527" y="4873"/>
                  </a:cubicBezTo>
                  <a:cubicBezTo>
                    <a:pt x="527" y="4884"/>
                    <a:pt x="538" y="4884"/>
                    <a:pt x="544" y="4889"/>
                  </a:cubicBezTo>
                  <a:cubicBezTo>
                    <a:pt x="560" y="4900"/>
                    <a:pt x="566" y="4906"/>
                    <a:pt x="582" y="4917"/>
                  </a:cubicBezTo>
                  <a:cubicBezTo>
                    <a:pt x="599" y="4923"/>
                    <a:pt x="616" y="4917"/>
                    <a:pt x="627" y="4928"/>
                  </a:cubicBezTo>
                  <a:cubicBezTo>
                    <a:pt x="638" y="4939"/>
                    <a:pt x="633" y="4950"/>
                    <a:pt x="633" y="4961"/>
                  </a:cubicBezTo>
                  <a:cubicBezTo>
                    <a:pt x="633" y="4973"/>
                    <a:pt x="633" y="4973"/>
                    <a:pt x="633" y="4978"/>
                  </a:cubicBezTo>
                  <a:cubicBezTo>
                    <a:pt x="633" y="4989"/>
                    <a:pt x="633" y="5000"/>
                    <a:pt x="633" y="5011"/>
                  </a:cubicBezTo>
                  <a:cubicBezTo>
                    <a:pt x="633" y="5022"/>
                    <a:pt x="644" y="5028"/>
                    <a:pt x="655" y="5034"/>
                  </a:cubicBezTo>
                  <a:cubicBezTo>
                    <a:pt x="660" y="5045"/>
                    <a:pt x="666" y="5056"/>
                    <a:pt x="677" y="5056"/>
                  </a:cubicBezTo>
                  <a:cubicBezTo>
                    <a:pt x="682" y="5056"/>
                    <a:pt x="688" y="5050"/>
                    <a:pt x="693" y="5045"/>
                  </a:cubicBezTo>
                  <a:cubicBezTo>
                    <a:pt x="710" y="5045"/>
                    <a:pt x="721" y="5050"/>
                    <a:pt x="738" y="5045"/>
                  </a:cubicBezTo>
                  <a:cubicBezTo>
                    <a:pt x="766" y="5045"/>
                    <a:pt x="777" y="5034"/>
                    <a:pt x="799" y="5034"/>
                  </a:cubicBezTo>
                  <a:cubicBezTo>
                    <a:pt x="804" y="5034"/>
                    <a:pt x="804" y="5039"/>
                    <a:pt x="810" y="5045"/>
                  </a:cubicBezTo>
                  <a:cubicBezTo>
                    <a:pt x="816" y="5034"/>
                    <a:pt x="816" y="5034"/>
                    <a:pt x="821" y="5022"/>
                  </a:cubicBezTo>
                  <a:cubicBezTo>
                    <a:pt x="838" y="5034"/>
                    <a:pt x="843" y="5039"/>
                    <a:pt x="855" y="5050"/>
                  </a:cubicBezTo>
                  <a:cubicBezTo>
                    <a:pt x="860" y="5056"/>
                    <a:pt x="866" y="5061"/>
                    <a:pt x="871" y="5067"/>
                  </a:cubicBezTo>
                  <a:cubicBezTo>
                    <a:pt x="877" y="5072"/>
                    <a:pt x="877" y="5078"/>
                    <a:pt x="877" y="5078"/>
                  </a:cubicBezTo>
                  <a:cubicBezTo>
                    <a:pt x="888" y="5084"/>
                    <a:pt x="893" y="5084"/>
                    <a:pt x="904" y="5089"/>
                  </a:cubicBezTo>
                  <a:cubicBezTo>
                    <a:pt x="910" y="5095"/>
                    <a:pt x="921" y="5095"/>
                    <a:pt x="921" y="5100"/>
                  </a:cubicBezTo>
                  <a:cubicBezTo>
                    <a:pt x="927" y="5111"/>
                    <a:pt x="921" y="5122"/>
                    <a:pt x="927" y="5128"/>
                  </a:cubicBezTo>
                  <a:cubicBezTo>
                    <a:pt x="932" y="5150"/>
                    <a:pt x="960" y="5150"/>
                    <a:pt x="960" y="5167"/>
                  </a:cubicBezTo>
                  <a:cubicBezTo>
                    <a:pt x="960" y="5183"/>
                    <a:pt x="949" y="5195"/>
                    <a:pt x="949" y="5211"/>
                  </a:cubicBezTo>
                  <a:cubicBezTo>
                    <a:pt x="949" y="5222"/>
                    <a:pt x="954" y="5228"/>
                    <a:pt x="966" y="5233"/>
                  </a:cubicBezTo>
                  <a:cubicBezTo>
                    <a:pt x="971" y="5239"/>
                    <a:pt x="982" y="5233"/>
                    <a:pt x="982" y="5244"/>
                  </a:cubicBezTo>
                  <a:cubicBezTo>
                    <a:pt x="982" y="5250"/>
                    <a:pt x="982" y="5261"/>
                    <a:pt x="977" y="5261"/>
                  </a:cubicBezTo>
                  <a:cubicBezTo>
                    <a:pt x="971" y="5267"/>
                    <a:pt x="966" y="5267"/>
                    <a:pt x="960" y="5267"/>
                  </a:cubicBezTo>
                  <a:cubicBezTo>
                    <a:pt x="938" y="5267"/>
                    <a:pt x="927" y="5267"/>
                    <a:pt x="910" y="5267"/>
                  </a:cubicBezTo>
                  <a:cubicBezTo>
                    <a:pt x="871" y="5261"/>
                    <a:pt x="838" y="5267"/>
                    <a:pt x="821" y="5306"/>
                  </a:cubicBezTo>
                  <a:cubicBezTo>
                    <a:pt x="799" y="5294"/>
                    <a:pt x="782" y="5289"/>
                    <a:pt x="760" y="5272"/>
                  </a:cubicBezTo>
                  <a:cubicBezTo>
                    <a:pt x="705" y="5244"/>
                    <a:pt x="677" y="5228"/>
                    <a:pt x="621" y="5211"/>
                  </a:cubicBezTo>
                  <a:cubicBezTo>
                    <a:pt x="599" y="5206"/>
                    <a:pt x="582" y="5206"/>
                    <a:pt x="555" y="5200"/>
                  </a:cubicBezTo>
                  <a:cubicBezTo>
                    <a:pt x="527" y="5195"/>
                    <a:pt x="510" y="5189"/>
                    <a:pt x="483" y="5189"/>
                  </a:cubicBezTo>
                  <a:cubicBezTo>
                    <a:pt x="460" y="5183"/>
                    <a:pt x="444" y="5189"/>
                    <a:pt x="421" y="5189"/>
                  </a:cubicBezTo>
                  <a:cubicBezTo>
                    <a:pt x="394" y="5183"/>
                    <a:pt x="377" y="5172"/>
                    <a:pt x="372" y="5150"/>
                  </a:cubicBezTo>
                  <a:cubicBezTo>
                    <a:pt x="366" y="5128"/>
                    <a:pt x="360" y="5117"/>
                    <a:pt x="349" y="5100"/>
                  </a:cubicBezTo>
                  <a:cubicBezTo>
                    <a:pt x="333" y="5078"/>
                    <a:pt x="316" y="5067"/>
                    <a:pt x="294" y="5050"/>
                  </a:cubicBezTo>
                  <a:cubicBezTo>
                    <a:pt x="277" y="5045"/>
                    <a:pt x="272" y="5028"/>
                    <a:pt x="261" y="5017"/>
                  </a:cubicBezTo>
                  <a:cubicBezTo>
                    <a:pt x="244" y="5006"/>
                    <a:pt x="238" y="4995"/>
                    <a:pt x="227" y="4984"/>
                  </a:cubicBezTo>
                  <a:cubicBezTo>
                    <a:pt x="216" y="4984"/>
                    <a:pt x="211" y="4978"/>
                    <a:pt x="205" y="4978"/>
                  </a:cubicBezTo>
                  <a:cubicBezTo>
                    <a:pt x="188" y="4961"/>
                    <a:pt x="183" y="4950"/>
                    <a:pt x="172" y="4934"/>
                  </a:cubicBezTo>
                  <a:cubicBezTo>
                    <a:pt x="161" y="4923"/>
                    <a:pt x="144" y="4917"/>
                    <a:pt x="133" y="4911"/>
                  </a:cubicBezTo>
                  <a:cubicBezTo>
                    <a:pt x="122" y="4900"/>
                    <a:pt x="116" y="4895"/>
                    <a:pt x="105" y="4889"/>
                  </a:cubicBezTo>
                  <a:cubicBezTo>
                    <a:pt x="88" y="4878"/>
                    <a:pt x="72" y="4867"/>
                    <a:pt x="72" y="4845"/>
                  </a:cubicBezTo>
                  <a:cubicBezTo>
                    <a:pt x="72" y="4812"/>
                    <a:pt x="72" y="4812"/>
                    <a:pt x="72" y="4812"/>
                  </a:cubicBezTo>
                  <a:cubicBezTo>
                    <a:pt x="72" y="4789"/>
                    <a:pt x="50" y="4789"/>
                    <a:pt x="44" y="4767"/>
                  </a:cubicBezTo>
                  <a:cubicBezTo>
                    <a:pt x="44" y="4767"/>
                    <a:pt x="44" y="4761"/>
                    <a:pt x="44" y="4756"/>
                  </a:cubicBezTo>
                  <a:cubicBezTo>
                    <a:pt x="38" y="4739"/>
                    <a:pt x="38" y="4728"/>
                    <a:pt x="38" y="4712"/>
                  </a:cubicBezTo>
                  <a:cubicBezTo>
                    <a:pt x="27" y="4712"/>
                    <a:pt x="22" y="4712"/>
                    <a:pt x="11" y="4712"/>
                  </a:cubicBezTo>
                  <a:cubicBezTo>
                    <a:pt x="16" y="4695"/>
                    <a:pt x="16" y="4689"/>
                    <a:pt x="22" y="4673"/>
                  </a:cubicBezTo>
                  <a:cubicBezTo>
                    <a:pt x="27" y="4662"/>
                    <a:pt x="27" y="4656"/>
                    <a:pt x="27" y="4645"/>
                  </a:cubicBezTo>
                  <a:cubicBezTo>
                    <a:pt x="27" y="4628"/>
                    <a:pt x="11" y="4617"/>
                    <a:pt x="0" y="4601"/>
                  </a:cubicBezTo>
                  <a:cubicBezTo>
                    <a:pt x="5" y="4584"/>
                    <a:pt x="5" y="4584"/>
                    <a:pt x="5" y="4584"/>
                  </a:cubicBezTo>
                  <a:cubicBezTo>
                    <a:pt x="11" y="4584"/>
                    <a:pt x="16" y="4584"/>
                    <a:pt x="16" y="4584"/>
                  </a:cubicBezTo>
                  <a:cubicBezTo>
                    <a:pt x="22" y="4590"/>
                    <a:pt x="22" y="4601"/>
                    <a:pt x="27" y="4606"/>
                  </a:cubicBezTo>
                  <a:cubicBezTo>
                    <a:pt x="38" y="4612"/>
                    <a:pt x="50" y="4612"/>
                    <a:pt x="55" y="4612"/>
                  </a:cubicBezTo>
                  <a:cubicBezTo>
                    <a:pt x="66" y="4612"/>
                    <a:pt x="72" y="4623"/>
                    <a:pt x="83" y="4623"/>
                  </a:cubicBezTo>
                  <a:cubicBezTo>
                    <a:pt x="100" y="4623"/>
                    <a:pt x="100" y="4623"/>
                    <a:pt x="100" y="4623"/>
                  </a:cubicBezTo>
                  <a:cubicBezTo>
                    <a:pt x="100" y="4595"/>
                    <a:pt x="100" y="4584"/>
                    <a:pt x="100" y="4556"/>
                  </a:cubicBezTo>
                  <a:cubicBezTo>
                    <a:pt x="100" y="4551"/>
                    <a:pt x="100" y="4545"/>
                    <a:pt x="100" y="4539"/>
                  </a:cubicBezTo>
                  <a:cubicBezTo>
                    <a:pt x="105" y="4523"/>
                    <a:pt x="127" y="4523"/>
                    <a:pt x="138" y="4512"/>
                  </a:cubicBezTo>
                  <a:cubicBezTo>
                    <a:pt x="150" y="4495"/>
                    <a:pt x="155" y="4484"/>
                    <a:pt x="155" y="4467"/>
                  </a:cubicBezTo>
                  <a:cubicBezTo>
                    <a:pt x="155" y="4456"/>
                    <a:pt x="155" y="4451"/>
                    <a:pt x="155" y="4440"/>
                  </a:cubicBezTo>
                  <a:cubicBezTo>
                    <a:pt x="161" y="4423"/>
                    <a:pt x="172" y="4423"/>
                    <a:pt x="183" y="4412"/>
                  </a:cubicBezTo>
                  <a:cubicBezTo>
                    <a:pt x="188" y="4406"/>
                    <a:pt x="188" y="4401"/>
                    <a:pt x="188" y="4390"/>
                  </a:cubicBezTo>
                  <a:cubicBezTo>
                    <a:pt x="199" y="4379"/>
                    <a:pt x="211" y="4368"/>
                    <a:pt x="227" y="4368"/>
                  </a:cubicBezTo>
                  <a:cubicBezTo>
                    <a:pt x="238" y="4368"/>
                    <a:pt x="249" y="4373"/>
                    <a:pt x="261" y="4373"/>
                  </a:cubicBezTo>
                  <a:cubicBezTo>
                    <a:pt x="266" y="4368"/>
                    <a:pt x="272" y="4362"/>
                    <a:pt x="277" y="4362"/>
                  </a:cubicBezTo>
                  <a:cubicBezTo>
                    <a:pt x="305" y="4345"/>
                    <a:pt x="305" y="4329"/>
                    <a:pt x="327" y="4312"/>
                  </a:cubicBezTo>
                  <a:cubicBezTo>
                    <a:pt x="344" y="4295"/>
                    <a:pt x="355" y="4284"/>
                    <a:pt x="360" y="4256"/>
                  </a:cubicBezTo>
                  <a:cubicBezTo>
                    <a:pt x="366" y="4262"/>
                    <a:pt x="377" y="4262"/>
                    <a:pt x="388" y="4262"/>
                  </a:cubicBezTo>
                  <a:cubicBezTo>
                    <a:pt x="399" y="4268"/>
                    <a:pt x="405" y="4279"/>
                    <a:pt x="416" y="4279"/>
                  </a:cubicBezTo>
                  <a:cubicBezTo>
                    <a:pt x="421" y="4279"/>
                    <a:pt x="433" y="4268"/>
                    <a:pt x="433" y="4256"/>
                  </a:cubicBezTo>
                  <a:cubicBezTo>
                    <a:pt x="433" y="4240"/>
                    <a:pt x="410" y="4234"/>
                    <a:pt x="410" y="4212"/>
                  </a:cubicBezTo>
                  <a:cubicBezTo>
                    <a:pt x="410" y="4206"/>
                    <a:pt x="416" y="4212"/>
                    <a:pt x="421" y="4206"/>
                  </a:cubicBezTo>
                  <a:cubicBezTo>
                    <a:pt x="427" y="4201"/>
                    <a:pt x="433" y="4195"/>
                    <a:pt x="438" y="4190"/>
                  </a:cubicBezTo>
                  <a:cubicBezTo>
                    <a:pt x="444" y="4195"/>
                    <a:pt x="444" y="4201"/>
                    <a:pt x="449" y="4206"/>
                  </a:cubicBezTo>
                  <a:cubicBezTo>
                    <a:pt x="449" y="4206"/>
                    <a:pt x="455" y="4206"/>
                    <a:pt x="460" y="4201"/>
                  </a:cubicBezTo>
                  <a:cubicBezTo>
                    <a:pt x="460" y="4195"/>
                    <a:pt x="460" y="4190"/>
                    <a:pt x="460" y="4184"/>
                  </a:cubicBezTo>
                  <a:close/>
                  <a:moveTo>
                    <a:pt x="2536" y="3790"/>
                  </a:moveTo>
                  <a:lnTo>
                    <a:pt x="2536" y="3790"/>
                  </a:lnTo>
                  <a:cubicBezTo>
                    <a:pt x="2536" y="3840"/>
                    <a:pt x="2536" y="3840"/>
                    <a:pt x="2536" y="3840"/>
                  </a:cubicBezTo>
                  <a:cubicBezTo>
                    <a:pt x="2542" y="3885"/>
                    <a:pt x="2542" y="3885"/>
                    <a:pt x="2542" y="3885"/>
                  </a:cubicBezTo>
                  <a:cubicBezTo>
                    <a:pt x="2531" y="3879"/>
                    <a:pt x="2525" y="3873"/>
                    <a:pt x="2514" y="3873"/>
                  </a:cubicBezTo>
                  <a:lnTo>
                    <a:pt x="2509" y="3879"/>
                  </a:lnTo>
                  <a:cubicBezTo>
                    <a:pt x="2492" y="3873"/>
                    <a:pt x="2486" y="3868"/>
                    <a:pt x="2470" y="3862"/>
                  </a:cubicBezTo>
                  <a:cubicBezTo>
                    <a:pt x="2470" y="3879"/>
                    <a:pt x="2481" y="3890"/>
                    <a:pt x="2492" y="3896"/>
                  </a:cubicBezTo>
                  <a:cubicBezTo>
                    <a:pt x="2503" y="3907"/>
                    <a:pt x="2503" y="3912"/>
                    <a:pt x="2514" y="3918"/>
                  </a:cubicBezTo>
                  <a:cubicBezTo>
                    <a:pt x="2520" y="3923"/>
                    <a:pt x="2520" y="3918"/>
                    <a:pt x="2525" y="3918"/>
                  </a:cubicBezTo>
                  <a:cubicBezTo>
                    <a:pt x="2548" y="3929"/>
                    <a:pt x="2564" y="3946"/>
                    <a:pt x="2592" y="3946"/>
                  </a:cubicBezTo>
                  <a:cubicBezTo>
                    <a:pt x="2620" y="3946"/>
                    <a:pt x="2620" y="3946"/>
                    <a:pt x="2620" y="3946"/>
                  </a:cubicBezTo>
                  <a:cubicBezTo>
                    <a:pt x="2620" y="3934"/>
                    <a:pt x="2620" y="3923"/>
                    <a:pt x="2620" y="3912"/>
                  </a:cubicBezTo>
                  <a:cubicBezTo>
                    <a:pt x="2620" y="3885"/>
                    <a:pt x="2620" y="3857"/>
                    <a:pt x="2598" y="3840"/>
                  </a:cubicBezTo>
                  <a:cubicBezTo>
                    <a:pt x="2592" y="3835"/>
                    <a:pt x="2586" y="3829"/>
                    <a:pt x="2581" y="3823"/>
                  </a:cubicBezTo>
                  <a:lnTo>
                    <a:pt x="2575" y="3823"/>
                  </a:lnTo>
                  <a:cubicBezTo>
                    <a:pt x="2564" y="3812"/>
                    <a:pt x="2564" y="3801"/>
                    <a:pt x="2559" y="3796"/>
                  </a:cubicBezTo>
                  <a:cubicBezTo>
                    <a:pt x="2553" y="3790"/>
                    <a:pt x="2542" y="3790"/>
                    <a:pt x="2536" y="3790"/>
                  </a:cubicBezTo>
                  <a:close/>
                  <a:moveTo>
                    <a:pt x="2259" y="4423"/>
                  </a:moveTo>
                  <a:lnTo>
                    <a:pt x="2259" y="4423"/>
                  </a:lnTo>
                  <a:cubicBezTo>
                    <a:pt x="2237" y="4451"/>
                    <a:pt x="2226" y="4467"/>
                    <a:pt x="2226" y="4506"/>
                  </a:cubicBezTo>
                  <a:cubicBezTo>
                    <a:pt x="2231" y="4506"/>
                    <a:pt x="2231" y="4506"/>
                    <a:pt x="2237" y="4506"/>
                  </a:cubicBezTo>
                  <a:cubicBezTo>
                    <a:pt x="2242" y="4506"/>
                    <a:pt x="2248" y="4501"/>
                    <a:pt x="2253" y="4501"/>
                  </a:cubicBezTo>
                  <a:cubicBezTo>
                    <a:pt x="2264" y="4495"/>
                    <a:pt x="2276" y="4495"/>
                    <a:pt x="2287" y="4495"/>
                  </a:cubicBezTo>
                  <a:cubicBezTo>
                    <a:pt x="2303" y="4490"/>
                    <a:pt x="2326" y="4484"/>
                    <a:pt x="2326" y="4467"/>
                  </a:cubicBezTo>
                  <a:cubicBezTo>
                    <a:pt x="2326" y="4462"/>
                    <a:pt x="2314" y="4456"/>
                    <a:pt x="2309" y="4451"/>
                  </a:cubicBezTo>
                  <a:cubicBezTo>
                    <a:pt x="2303" y="4445"/>
                    <a:pt x="2298" y="4440"/>
                    <a:pt x="2292" y="4434"/>
                  </a:cubicBezTo>
                  <a:cubicBezTo>
                    <a:pt x="2287" y="4423"/>
                    <a:pt x="2270" y="4423"/>
                    <a:pt x="2259" y="4423"/>
                  </a:cubicBezTo>
                  <a:close/>
                  <a:moveTo>
                    <a:pt x="2831" y="4423"/>
                  </a:moveTo>
                  <a:lnTo>
                    <a:pt x="2831" y="4423"/>
                  </a:lnTo>
                  <a:cubicBezTo>
                    <a:pt x="2825" y="4440"/>
                    <a:pt x="2820" y="4451"/>
                    <a:pt x="2809" y="4462"/>
                  </a:cubicBezTo>
                  <a:cubicBezTo>
                    <a:pt x="2809" y="4467"/>
                    <a:pt x="2803" y="4467"/>
                    <a:pt x="2797" y="4467"/>
                  </a:cubicBezTo>
                  <a:cubicBezTo>
                    <a:pt x="2786" y="4484"/>
                    <a:pt x="2786" y="4495"/>
                    <a:pt x="2781" y="4512"/>
                  </a:cubicBezTo>
                  <a:cubicBezTo>
                    <a:pt x="2770" y="4534"/>
                    <a:pt x="2747" y="4528"/>
                    <a:pt x="2731" y="4539"/>
                  </a:cubicBezTo>
                  <a:cubicBezTo>
                    <a:pt x="2714" y="4556"/>
                    <a:pt x="2709" y="4567"/>
                    <a:pt x="2692" y="4578"/>
                  </a:cubicBezTo>
                  <a:cubicBezTo>
                    <a:pt x="2670" y="4556"/>
                    <a:pt x="2647" y="4545"/>
                    <a:pt x="2620" y="4539"/>
                  </a:cubicBezTo>
                  <a:cubicBezTo>
                    <a:pt x="2598" y="4528"/>
                    <a:pt x="2581" y="4523"/>
                    <a:pt x="2559" y="4523"/>
                  </a:cubicBezTo>
                  <a:cubicBezTo>
                    <a:pt x="2536" y="4523"/>
                    <a:pt x="2525" y="4528"/>
                    <a:pt x="2503" y="4534"/>
                  </a:cubicBezTo>
                  <a:cubicBezTo>
                    <a:pt x="2486" y="4539"/>
                    <a:pt x="2475" y="4551"/>
                    <a:pt x="2475" y="4567"/>
                  </a:cubicBezTo>
                  <a:cubicBezTo>
                    <a:pt x="2475" y="4573"/>
                    <a:pt x="2475" y="4584"/>
                    <a:pt x="2470" y="4590"/>
                  </a:cubicBezTo>
                  <a:cubicBezTo>
                    <a:pt x="2470" y="4595"/>
                    <a:pt x="2459" y="4595"/>
                    <a:pt x="2453" y="4595"/>
                  </a:cubicBezTo>
                  <a:cubicBezTo>
                    <a:pt x="2448" y="4601"/>
                    <a:pt x="2442" y="4601"/>
                    <a:pt x="2437" y="4606"/>
                  </a:cubicBezTo>
                  <a:cubicBezTo>
                    <a:pt x="2420" y="4623"/>
                    <a:pt x="2414" y="4634"/>
                    <a:pt x="2392" y="4645"/>
                  </a:cubicBezTo>
                  <a:cubicBezTo>
                    <a:pt x="2387" y="4645"/>
                    <a:pt x="2381" y="4650"/>
                    <a:pt x="2375" y="4650"/>
                  </a:cubicBezTo>
                  <a:cubicBezTo>
                    <a:pt x="2364" y="4656"/>
                    <a:pt x="2353" y="4656"/>
                    <a:pt x="2348" y="4667"/>
                  </a:cubicBezTo>
                  <a:cubicBezTo>
                    <a:pt x="2337" y="4678"/>
                    <a:pt x="2342" y="4689"/>
                    <a:pt x="2342" y="4701"/>
                  </a:cubicBezTo>
                  <a:cubicBezTo>
                    <a:pt x="2320" y="4701"/>
                    <a:pt x="2320" y="4701"/>
                    <a:pt x="2320" y="4701"/>
                  </a:cubicBezTo>
                  <a:cubicBezTo>
                    <a:pt x="2303" y="4695"/>
                    <a:pt x="2303" y="4695"/>
                    <a:pt x="2303" y="4695"/>
                  </a:cubicBezTo>
                  <a:cubicBezTo>
                    <a:pt x="2287" y="4701"/>
                    <a:pt x="2281" y="4701"/>
                    <a:pt x="2264" y="4706"/>
                  </a:cubicBezTo>
                  <a:cubicBezTo>
                    <a:pt x="2242" y="4712"/>
                    <a:pt x="2237" y="4717"/>
                    <a:pt x="2215" y="4728"/>
                  </a:cubicBezTo>
                  <a:cubicBezTo>
                    <a:pt x="2220" y="4717"/>
                    <a:pt x="2226" y="4706"/>
                    <a:pt x="2226" y="4689"/>
                  </a:cubicBezTo>
                  <a:cubicBezTo>
                    <a:pt x="2209" y="4689"/>
                    <a:pt x="2209" y="4689"/>
                    <a:pt x="2209" y="4689"/>
                  </a:cubicBezTo>
                  <a:cubicBezTo>
                    <a:pt x="2198" y="4689"/>
                    <a:pt x="2192" y="4689"/>
                    <a:pt x="2181" y="4689"/>
                  </a:cubicBezTo>
                  <a:cubicBezTo>
                    <a:pt x="2176" y="4695"/>
                    <a:pt x="2170" y="4701"/>
                    <a:pt x="2170" y="4706"/>
                  </a:cubicBezTo>
                  <a:cubicBezTo>
                    <a:pt x="2153" y="4723"/>
                    <a:pt x="2148" y="4734"/>
                    <a:pt x="2142" y="4750"/>
                  </a:cubicBezTo>
                  <a:cubicBezTo>
                    <a:pt x="2126" y="4734"/>
                    <a:pt x="2115" y="4728"/>
                    <a:pt x="2104" y="4712"/>
                  </a:cubicBezTo>
                  <a:cubicBezTo>
                    <a:pt x="2120" y="4701"/>
                    <a:pt x="2126" y="4689"/>
                    <a:pt x="2142" y="4678"/>
                  </a:cubicBezTo>
                  <a:lnTo>
                    <a:pt x="2148" y="4678"/>
                  </a:lnTo>
                  <a:cubicBezTo>
                    <a:pt x="2165" y="4662"/>
                    <a:pt x="2170" y="4645"/>
                    <a:pt x="2187" y="4634"/>
                  </a:cubicBezTo>
                  <a:cubicBezTo>
                    <a:pt x="2203" y="4623"/>
                    <a:pt x="2215" y="4623"/>
                    <a:pt x="2231" y="4612"/>
                  </a:cubicBezTo>
                  <a:cubicBezTo>
                    <a:pt x="2237" y="4606"/>
                    <a:pt x="2242" y="4601"/>
                    <a:pt x="2248" y="4595"/>
                  </a:cubicBezTo>
                  <a:cubicBezTo>
                    <a:pt x="2264" y="4584"/>
                    <a:pt x="2281" y="4590"/>
                    <a:pt x="2303" y="4584"/>
                  </a:cubicBezTo>
                  <a:cubicBezTo>
                    <a:pt x="2326" y="4578"/>
                    <a:pt x="2337" y="4567"/>
                    <a:pt x="2359" y="4562"/>
                  </a:cubicBezTo>
                  <a:cubicBezTo>
                    <a:pt x="2375" y="4562"/>
                    <a:pt x="2392" y="4562"/>
                    <a:pt x="2403" y="4551"/>
                  </a:cubicBezTo>
                  <a:cubicBezTo>
                    <a:pt x="2414" y="4539"/>
                    <a:pt x="2414" y="4534"/>
                    <a:pt x="2420" y="4523"/>
                  </a:cubicBezTo>
                  <a:cubicBezTo>
                    <a:pt x="2437" y="4506"/>
                    <a:pt x="2448" y="4495"/>
                    <a:pt x="2464" y="4479"/>
                  </a:cubicBezTo>
                  <a:cubicBezTo>
                    <a:pt x="2475" y="4467"/>
                    <a:pt x="2475" y="4451"/>
                    <a:pt x="2492" y="4440"/>
                  </a:cubicBezTo>
                  <a:cubicBezTo>
                    <a:pt x="2509" y="4434"/>
                    <a:pt x="2520" y="4434"/>
                    <a:pt x="2536" y="4434"/>
                  </a:cubicBezTo>
                  <a:cubicBezTo>
                    <a:pt x="2548" y="4434"/>
                    <a:pt x="2553" y="4440"/>
                    <a:pt x="2564" y="4434"/>
                  </a:cubicBezTo>
                  <a:cubicBezTo>
                    <a:pt x="2570" y="4434"/>
                    <a:pt x="2575" y="4428"/>
                    <a:pt x="2581" y="4423"/>
                  </a:cubicBezTo>
                  <a:cubicBezTo>
                    <a:pt x="2598" y="4417"/>
                    <a:pt x="2603" y="4417"/>
                    <a:pt x="2620" y="4412"/>
                  </a:cubicBezTo>
                  <a:cubicBezTo>
                    <a:pt x="2642" y="4406"/>
                    <a:pt x="2653" y="4401"/>
                    <a:pt x="2681" y="4401"/>
                  </a:cubicBezTo>
                  <a:cubicBezTo>
                    <a:pt x="2692" y="4401"/>
                    <a:pt x="2698" y="4401"/>
                    <a:pt x="2709" y="4401"/>
                  </a:cubicBezTo>
                  <a:cubicBezTo>
                    <a:pt x="2720" y="4401"/>
                    <a:pt x="2720" y="4406"/>
                    <a:pt x="2731" y="4406"/>
                  </a:cubicBezTo>
                  <a:cubicBezTo>
                    <a:pt x="2792" y="4406"/>
                    <a:pt x="2792" y="4406"/>
                    <a:pt x="2792" y="4406"/>
                  </a:cubicBezTo>
                  <a:cubicBezTo>
                    <a:pt x="2831" y="4423"/>
                    <a:pt x="2831" y="4423"/>
                    <a:pt x="2831" y="4423"/>
                  </a:cubicBezTo>
                  <a:close/>
                  <a:moveTo>
                    <a:pt x="899" y="4012"/>
                  </a:moveTo>
                  <a:lnTo>
                    <a:pt x="899" y="4012"/>
                  </a:lnTo>
                  <a:cubicBezTo>
                    <a:pt x="882" y="4018"/>
                    <a:pt x="866" y="4018"/>
                    <a:pt x="843" y="4023"/>
                  </a:cubicBezTo>
                  <a:cubicBezTo>
                    <a:pt x="855" y="4034"/>
                    <a:pt x="860" y="4045"/>
                    <a:pt x="871" y="4045"/>
                  </a:cubicBezTo>
                  <a:cubicBezTo>
                    <a:pt x="877" y="4045"/>
                    <a:pt x="877" y="4034"/>
                    <a:pt x="882" y="4034"/>
                  </a:cubicBezTo>
                  <a:cubicBezTo>
                    <a:pt x="893" y="4034"/>
                    <a:pt x="899" y="4045"/>
                    <a:pt x="910" y="4045"/>
                  </a:cubicBezTo>
                  <a:cubicBezTo>
                    <a:pt x="910" y="4045"/>
                    <a:pt x="910" y="4040"/>
                    <a:pt x="910" y="4034"/>
                  </a:cubicBezTo>
                  <a:cubicBezTo>
                    <a:pt x="910" y="4023"/>
                    <a:pt x="904" y="4018"/>
                    <a:pt x="899" y="4012"/>
                  </a:cubicBezTo>
                  <a:close/>
                  <a:moveTo>
                    <a:pt x="4180" y="5578"/>
                  </a:moveTo>
                  <a:lnTo>
                    <a:pt x="4180" y="5578"/>
                  </a:lnTo>
                  <a:lnTo>
                    <a:pt x="4180" y="5578"/>
                  </a:lnTo>
                  <a:cubicBezTo>
                    <a:pt x="4174" y="5544"/>
                    <a:pt x="4169" y="5522"/>
                    <a:pt x="4157" y="5494"/>
                  </a:cubicBezTo>
                  <a:cubicBezTo>
                    <a:pt x="4146" y="5472"/>
                    <a:pt x="4124" y="5466"/>
                    <a:pt x="4102" y="5455"/>
                  </a:cubicBezTo>
                  <a:cubicBezTo>
                    <a:pt x="4096" y="5450"/>
                    <a:pt x="4085" y="5444"/>
                    <a:pt x="4085" y="5433"/>
                  </a:cubicBezTo>
                  <a:cubicBezTo>
                    <a:pt x="4085" y="5417"/>
                    <a:pt x="4091" y="5405"/>
                    <a:pt x="4085" y="5394"/>
                  </a:cubicBezTo>
                  <a:cubicBezTo>
                    <a:pt x="4074" y="5383"/>
                    <a:pt x="4069" y="5383"/>
                    <a:pt x="4057" y="5383"/>
                  </a:cubicBezTo>
                  <a:cubicBezTo>
                    <a:pt x="4035" y="5367"/>
                    <a:pt x="4013" y="5361"/>
                    <a:pt x="4013" y="5333"/>
                  </a:cubicBezTo>
                  <a:cubicBezTo>
                    <a:pt x="4013" y="5317"/>
                    <a:pt x="4030" y="5311"/>
                    <a:pt x="4035" y="5294"/>
                  </a:cubicBezTo>
                  <a:cubicBezTo>
                    <a:pt x="4057" y="5261"/>
                    <a:pt x="4069" y="5239"/>
                    <a:pt x="4085" y="5206"/>
                  </a:cubicBezTo>
                  <a:cubicBezTo>
                    <a:pt x="4096" y="5183"/>
                    <a:pt x="4107" y="5172"/>
                    <a:pt x="4107" y="5150"/>
                  </a:cubicBezTo>
                  <a:cubicBezTo>
                    <a:pt x="4107" y="5117"/>
                    <a:pt x="4102" y="5089"/>
                    <a:pt x="4074" y="5072"/>
                  </a:cubicBezTo>
                  <a:cubicBezTo>
                    <a:pt x="4046" y="5056"/>
                    <a:pt x="4030" y="5056"/>
                    <a:pt x="4008" y="5039"/>
                  </a:cubicBezTo>
                  <a:cubicBezTo>
                    <a:pt x="4002" y="5034"/>
                    <a:pt x="4002" y="5028"/>
                    <a:pt x="3996" y="5028"/>
                  </a:cubicBezTo>
                  <a:cubicBezTo>
                    <a:pt x="3974" y="5011"/>
                    <a:pt x="3957" y="5000"/>
                    <a:pt x="3930" y="4989"/>
                  </a:cubicBezTo>
                  <a:cubicBezTo>
                    <a:pt x="3952" y="4945"/>
                    <a:pt x="3963" y="4917"/>
                    <a:pt x="3963" y="4873"/>
                  </a:cubicBezTo>
                  <a:cubicBezTo>
                    <a:pt x="3963" y="4856"/>
                    <a:pt x="3957" y="4850"/>
                    <a:pt x="3952" y="4834"/>
                  </a:cubicBezTo>
                  <a:cubicBezTo>
                    <a:pt x="3941" y="4800"/>
                    <a:pt x="3941" y="4773"/>
                    <a:pt x="3924" y="4739"/>
                  </a:cubicBezTo>
                  <a:cubicBezTo>
                    <a:pt x="3919" y="4728"/>
                    <a:pt x="3913" y="4728"/>
                    <a:pt x="3913" y="4717"/>
                  </a:cubicBezTo>
                  <a:cubicBezTo>
                    <a:pt x="3913" y="4689"/>
                    <a:pt x="3935" y="4684"/>
                    <a:pt x="3946" y="4667"/>
                  </a:cubicBezTo>
                  <a:cubicBezTo>
                    <a:pt x="3957" y="4645"/>
                    <a:pt x="3946" y="4634"/>
                    <a:pt x="3946" y="4606"/>
                  </a:cubicBezTo>
                  <a:lnTo>
                    <a:pt x="3946" y="4606"/>
                  </a:lnTo>
                  <a:cubicBezTo>
                    <a:pt x="3913" y="4590"/>
                    <a:pt x="3897" y="4590"/>
                    <a:pt x="3869" y="4567"/>
                  </a:cubicBezTo>
                  <a:cubicBezTo>
                    <a:pt x="3852" y="4562"/>
                    <a:pt x="3846" y="4551"/>
                    <a:pt x="3830" y="4534"/>
                  </a:cubicBezTo>
                  <a:cubicBezTo>
                    <a:pt x="3797" y="4501"/>
                    <a:pt x="3774" y="4479"/>
                    <a:pt x="3724" y="4473"/>
                  </a:cubicBezTo>
                  <a:cubicBezTo>
                    <a:pt x="3686" y="4467"/>
                    <a:pt x="3658" y="4473"/>
                    <a:pt x="3619" y="4456"/>
                  </a:cubicBezTo>
                  <a:cubicBezTo>
                    <a:pt x="3602" y="4445"/>
                    <a:pt x="3597" y="4434"/>
                    <a:pt x="3591" y="4423"/>
                  </a:cubicBezTo>
                  <a:cubicBezTo>
                    <a:pt x="3575" y="4395"/>
                    <a:pt x="3563" y="4373"/>
                    <a:pt x="3547" y="4345"/>
                  </a:cubicBezTo>
                  <a:cubicBezTo>
                    <a:pt x="3525" y="4312"/>
                    <a:pt x="3519" y="4290"/>
                    <a:pt x="3502" y="4251"/>
                  </a:cubicBezTo>
                  <a:cubicBezTo>
                    <a:pt x="3475" y="4201"/>
                    <a:pt x="3452" y="4173"/>
                    <a:pt x="3425" y="4118"/>
                  </a:cubicBezTo>
                  <a:cubicBezTo>
                    <a:pt x="3414" y="4101"/>
                    <a:pt x="3402" y="4084"/>
                    <a:pt x="3391" y="4068"/>
                  </a:cubicBezTo>
                  <a:cubicBezTo>
                    <a:pt x="3386" y="4051"/>
                    <a:pt x="3369" y="4045"/>
                    <a:pt x="3358" y="4034"/>
                  </a:cubicBezTo>
                  <a:cubicBezTo>
                    <a:pt x="3341" y="4007"/>
                    <a:pt x="3336" y="3984"/>
                    <a:pt x="3319" y="3951"/>
                  </a:cubicBezTo>
                  <a:cubicBezTo>
                    <a:pt x="3314" y="3934"/>
                    <a:pt x="3297" y="3923"/>
                    <a:pt x="3297" y="3901"/>
                  </a:cubicBezTo>
                  <a:cubicBezTo>
                    <a:pt x="3297" y="3885"/>
                    <a:pt x="3308" y="3873"/>
                    <a:pt x="3319" y="3862"/>
                  </a:cubicBezTo>
                  <a:cubicBezTo>
                    <a:pt x="3330" y="3840"/>
                    <a:pt x="3336" y="3829"/>
                    <a:pt x="3347" y="3807"/>
                  </a:cubicBezTo>
                  <a:cubicBezTo>
                    <a:pt x="3325" y="3796"/>
                    <a:pt x="3308" y="3790"/>
                    <a:pt x="3280" y="3785"/>
                  </a:cubicBezTo>
                  <a:cubicBezTo>
                    <a:pt x="3275" y="3779"/>
                    <a:pt x="3275" y="3774"/>
                    <a:pt x="3269" y="3774"/>
                  </a:cubicBezTo>
                  <a:cubicBezTo>
                    <a:pt x="3236" y="3774"/>
                    <a:pt x="3225" y="3801"/>
                    <a:pt x="3192" y="3807"/>
                  </a:cubicBezTo>
                  <a:cubicBezTo>
                    <a:pt x="3186" y="3807"/>
                    <a:pt x="3186" y="3818"/>
                    <a:pt x="3180" y="3818"/>
                  </a:cubicBezTo>
                  <a:cubicBezTo>
                    <a:pt x="3175" y="3818"/>
                    <a:pt x="3175" y="3807"/>
                    <a:pt x="3169" y="3807"/>
                  </a:cubicBezTo>
                  <a:cubicBezTo>
                    <a:pt x="3164" y="3790"/>
                    <a:pt x="3158" y="3779"/>
                    <a:pt x="3158" y="3762"/>
                  </a:cubicBezTo>
                  <a:cubicBezTo>
                    <a:pt x="3158" y="3751"/>
                    <a:pt x="3164" y="3740"/>
                    <a:pt x="3169" y="3729"/>
                  </a:cubicBezTo>
                  <a:cubicBezTo>
                    <a:pt x="3175" y="3690"/>
                    <a:pt x="3186" y="3674"/>
                    <a:pt x="3186" y="3635"/>
                  </a:cubicBezTo>
                  <a:cubicBezTo>
                    <a:pt x="3186" y="3629"/>
                    <a:pt x="3192" y="3629"/>
                    <a:pt x="3192" y="3624"/>
                  </a:cubicBezTo>
                  <a:cubicBezTo>
                    <a:pt x="3192" y="3618"/>
                    <a:pt x="3186" y="3613"/>
                    <a:pt x="3186" y="3607"/>
                  </a:cubicBezTo>
                  <a:cubicBezTo>
                    <a:pt x="3180" y="3585"/>
                    <a:pt x="3186" y="3568"/>
                    <a:pt x="3186" y="3540"/>
                  </a:cubicBezTo>
                  <a:cubicBezTo>
                    <a:pt x="3186" y="3518"/>
                    <a:pt x="3180" y="3502"/>
                    <a:pt x="3186" y="3479"/>
                  </a:cubicBezTo>
                  <a:cubicBezTo>
                    <a:pt x="3186" y="3457"/>
                    <a:pt x="3192" y="3446"/>
                    <a:pt x="3192" y="3424"/>
                  </a:cubicBezTo>
                  <a:cubicBezTo>
                    <a:pt x="3192" y="3402"/>
                    <a:pt x="3192" y="3379"/>
                    <a:pt x="3186" y="3357"/>
                  </a:cubicBezTo>
                  <a:cubicBezTo>
                    <a:pt x="3180" y="3352"/>
                    <a:pt x="3169" y="3346"/>
                    <a:pt x="3169" y="3335"/>
                  </a:cubicBezTo>
                  <a:cubicBezTo>
                    <a:pt x="3169" y="3318"/>
                    <a:pt x="3186" y="3318"/>
                    <a:pt x="3197" y="3307"/>
                  </a:cubicBezTo>
                  <a:cubicBezTo>
                    <a:pt x="3219" y="3302"/>
                    <a:pt x="3230" y="3280"/>
                    <a:pt x="3253" y="3280"/>
                  </a:cubicBezTo>
                  <a:cubicBezTo>
                    <a:pt x="3264" y="3280"/>
                    <a:pt x="3275" y="3291"/>
                    <a:pt x="3286" y="3291"/>
                  </a:cubicBezTo>
                  <a:cubicBezTo>
                    <a:pt x="3314" y="3291"/>
                    <a:pt x="3341" y="3274"/>
                    <a:pt x="3352" y="3246"/>
                  </a:cubicBezTo>
                  <a:cubicBezTo>
                    <a:pt x="3364" y="3229"/>
                    <a:pt x="3352" y="3213"/>
                    <a:pt x="3352" y="3196"/>
                  </a:cubicBezTo>
                  <a:cubicBezTo>
                    <a:pt x="3352" y="3180"/>
                    <a:pt x="3364" y="3169"/>
                    <a:pt x="3369" y="3157"/>
                  </a:cubicBezTo>
                  <a:cubicBezTo>
                    <a:pt x="3375" y="3146"/>
                    <a:pt x="3386" y="3141"/>
                    <a:pt x="3391" y="3135"/>
                  </a:cubicBezTo>
                  <a:cubicBezTo>
                    <a:pt x="3408" y="3124"/>
                    <a:pt x="3408" y="3113"/>
                    <a:pt x="3419" y="3096"/>
                  </a:cubicBezTo>
                  <a:cubicBezTo>
                    <a:pt x="3425" y="3085"/>
                    <a:pt x="3436" y="3080"/>
                    <a:pt x="3436" y="3069"/>
                  </a:cubicBezTo>
                  <a:cubicBezTo>
                    <a:pt x="3441" y="3058"/>
                    <a:pt x="3430" y="3046"/>
                    <a:pt x="3436" y="3030"/>
                  </a:cubicBezTo>
                  <a:cubicBezTo>
                    <a:pt x="3441" y="3007"/>
                    <a:pt x="3463" y="3002"/>
                    <a:pt x="3463" y="2980"/>
                  </a:cubicBezTo>
                  <a:cubicBezTo>
                    <a:pt x="3463" y="2935"/>
                    <a:pt x="3436" y="2919"/>
                    <a:pt x="3419" y="2874"/>
                  </a:cubicBezTo>
                  <a:cubicBezTo>
                    <a:pt x="3419" y="2869"/>
                    <a:pt x="3419" y="2858"/>
                    <a:pt x="3414" y="2852"/>
                  </a:cubicBezTo>
                  <a:cubicBezTo>
                    <a:pt x="3408" y="2841"/>
                    <a:pt x="3402" y="2835"/>
                    <a:pt x="3402" y="2824"/>
                  </a:cubicBezTo>
                  <a:cubicBezTo>
                    <a:pt x="3402" y="2808"/>
                    <a:pt x="3408" y="2802"/>
                    <a:pt x="3419" y="2785"/>
                  </a:cubicBezTo>
                  <a:cubicBezTo>
                    <a:pt x="3419" y="2774"/>
                    <a:pt x="3419" y="2763"/>
                    <a:pt x="3425" y="2758"/>
                  </a:cubicBezTo>
                  <a:cubicBezTo>
                    <a:pt x="3441" y="2741"/>
                    <a:pt x="3458" y="2747"/>
                    <a:pt x="3480" y="2741"/>
                  </a:cubicBezTo>
                  <a:cubicBezTo>
                    <a:pt x="3513" y="2735"/>
                    <a:pt x="3536" y="2730"/>
                    <a:pt x="3569" y="2724"/>
                  </a:cubicBezTo>
                  <a:cubicBezTo>
                    <a:pt x="3591" y="2713"/>
                    <a:pt x="3602" y="2697"/>
                    <a:pt x="3624" y="2686"/>
                  </a:cubicBezTo>
                  <a:cubicBezTo>
                    <a:pt x="3641" y="2674"/>
                    <a:pt x="3652" y="2663"/>
                    <a:pt x="3675" y="2652"/>
                  </a:cubicBezTo>
                  <a:cubicBezTo>
                    <a:pt x="3708" y="2641"/>
                    <a:pt x="3735" y="2636"/>
                    <a:pt x="3747" y="2608"/>
                  </a:cubicBezTo>
                  <a:cubicBezTo>
                    <a:pt x="3752" y="2591"/>
                    <a:pt x="3752" y="2575"/>
                    <a:pt x="3752" y="2552"/>
                  </a:cubicBezTo>
                  <a:cubicBezTo>
                    <a:pt x="3758" y="2541"/>
                    <a:pt x="3758" y="2530"/>
                    <a:pt x="3763" y="2513"/>
                  </a:cubicBezTo>
                  <a:cubicBezTo>
                    <a:pt x="3763" y="2513"/>
                    <a:pt x="3763" y="2502"/>
                    <a:pt x="3769" y="2502"/>
                  </a:cubicBezTo>
                  <a:cubicBezTo>
                    <a:pt x="3780" y="2491"/>
                    <a:pt x="3791" y="2497"/>
                    <a:pt x="3808" y="2497"/>
                  </a:cubicBezTo>
                  <a:cubicBezTo>
                    <a:pt x="3841" y="2497"/>
                    <a:pt x="3869" y="2502"/>
                    <a:pt x="3897" y="2513"/>
                  </a:cubicBezTo>
                  <a:cubicBezTo>
                    <a:pt x="3919" y="2525"/>
                    <a:pt x="3930" y="2541"/>
                    <a:pt x="3952" y="2541"/>
                  </a:cubicBezTo>
                  <a:cubicBezTo>
                    <a:pt x="3974" y="2541"/>
                    <a:pt x="3985" y="2530"/>
                    <a:pt x="4002" y="2525"/>
                  </a:cubicBezTo>
                  <a:lnTo>
                    <a:pt x="4002" y="2525"/>
                  </a:lnTo>
                  <a:cubicBezTo>
                    <a:pt x="3980" y="2502"/>
                    <a:pt x="3963" y="2497"/>
                    <a:pt x="3941" y="2475"/>
                  </a:cubicBezTo>
                  <a:cubicBezTo>
                    <a:pt x="3924" y="2452"/>
                    <a:pt x="3919" y="2436"/>
                    <a:pt x="3897" y="2425"/>
                  </a:cubicBezTo>
                  <a:cubicBezTo>
                    <a:pt x="3874" y="2419"/>
                    <a:pt x="3863" y="2414"/>
                    <a:pt x="3841" y="2402"/>
                  </a:cubicBezTo>
                  <a:cubicBezTo>
                    <a:pt x="3824" y="2386"/>
                    <a:pt x="3819" y="2369"/>
                    <a:pt x="3797" y="2353"/>
                  </a:cubicBezTo>
                  <a:cubicBezTo>
                    <a:pt x="3802" y="2353"/>
                    <a:pt x="3797" y="2347"/>
                    <a:pt x="3802" y="2341"/>
                  </a:cubicBezTo>
                  <a:cubicBezTo>
                    <a:pt x="3813" y="2330"/>
                    <a:pt x="3824" y="2325"/>
                    <a:pt x="3830" y="2308"/>
                  </a:cubicBezTo>
                  <a:cubicBezTo>
                    <a:pt x="3841" y="2280"/>
                    <a:pt x="3846" y="2258"/>
                    <a:pt x="3863" y="2230"/>
                  </a:cubicBezTo>
                  <a:cubicBezTo>
                    <a:pt x="3880" y="2203"/>
                    <a:pt x="3897" y="2186"/>
                    <a:pt x="3902" y="2153"/>
                  </a:cubicBezTo>
                  <a:cubicBezTo>
                    <a:pt x="3908" y="2119"/>
                    <a:pt x="3897" y="2103"/>
                    <a:pt x="3897" y="2075"/>
                  </a:cubicBezTo>
                  <a:cubicBezTo>
                    <a:pt x="3902" y="2058"/>
                    <a:pt x="3908" y="2047"/>
                    <a:pt x="3908" y="2030"/>
                  </a:cubicBezTo>
                  <a:cubicBezTo>
                    <a:pt x="3919" y="1986"/>
                    <a:pt x="3930" y="1958"/>
                    <a:pt x="3930" y="1908"/>
                  </a:cubicBezTo>
                  <a:cubicBezTo>
                    <a:pt x="3930" y="1847"/>
                    <a:pt x="3897" y="1820"/>
                    <a:pt x="3858" y="1775"/>
                  </a:cubicBezTo>
                  <a:cubicBezTo>
                    <a:pt x="3841" y="1748"/>
                    <a:pt x="3841" y="1725"/>
                    <a:pt x="3835" y="1697"/>
                  </a:cubicBezTo>
                  <a:cubicBezTo>
                    <a:pt x="3830" y="1681"/>
                    <a:pt x="3824" y="1670"/>
                    <a:pt x="3824" y="1659"/>
                  </a:cubicBezTo>
                  <a:cubicBezTo>
                    <a:pt x="3819" y="1620"/>
                    <a:pt x="3819" y="1592"/>
                    <a:pt x="3797" y="1560"/>
                  </a:cubicBezTo>
                  <a:cubicBezTo>
                    <a:pt x="3786" y="1549"/>
                    <a:pt x="3774" y="1543"/>
                    <a:pt x="3763" y="1526"/>
                  </a:cubicBezTo>
                  <a:cubicBezTo>
                    <a:pt x="3758" y="1515"/>
                    <a:pt x="3763" y="1510"/>
                    <a:pt x="3763" y="1499"/>
                  </a:cubicBezTo>
                  <a:cubicBezTo>
                    <a:pt x="3758" y="1482"/>
                    <a:pt x="3752" y="1476"/>
                    <a:pt x="3747" y="1460"/>
                  </a:cubicBezTo>
                  <a:cubicBezTo>
                    <a:pt x="3735" y="1432"/>
                    <a:pt x="3747" y="1410"/>
                    <a:pt x="3735" y="1382"/>
                  </a:cubicBezTo>
                  <a:cubicBezTo>
                    <a:pt x="3719" y="1332"/>
                    <a:pt x="3702" y="1310"/>
                    <a:pt x="3675" y="1266"/>
                  </a:cubicBezTo>
                  <a:cubicBezTo>
                    <a:pt x="3663" y="1249"/>
                    <a:pt x="3663" y="1232"/>
                    <a:pt x="3652" y="1221"/>
                  </a:cubicBezTo>
                  <a:cubicBezTo>
                    <a:pt x="3613" y="1177"/>
                    <a:pt x="3563" y="1188"/>
                    <a:pt x="3536" y="1143"/>
                  </a:cubicBezTo>
                  <a:cubicBezTo>
                    <a:pt x="3530" y="1143"/>
                    <a:pt x="3536" y="1138"/>
                    <a:pt x="3530" y="1132"/>
                  </a:cubicBezTo>
                  <a:cubicBezTo>
                    <a:pt x="3519" y="1110"/>
                    <a:pt x="3508" y="1099"/>
                    <a:pt x="3497" y="1077"/>
                  </a:cubicBezTo>
                  <a:cubicBezTo>
                    <a:pt x="3486" y="1060"/>
                    <a:pt x="3469" y="1044"/>
                    <a:pt x="3469" y="1021"/>
                  </a:cubicBezTo>
                  <a:cubicBezTo>
                    <a:pt x="3469" y="966"/>
                    <a:pt x="3469" y="933"/>
                    <a:pt x="3491" y="888"/>
                  </a:cubicBezTo>
                  <a:cubicBezTo>
                    <a:pt x="3502" y="899"/>
                    <a:pt x="3513" y="905"/>
                    <a:pt x="3525" y="916"/>
                  </a:cubicBezTo>
                  <a:cubicBezTo>
                    <a:pt x="3541" y="938"/>
                    <a:pt x="3547" y="960"/>
                    <a:pt x="3575" y="960"/>
                  </a:cubicBezTo>
                  <a:cubicBezTo>
                    <a:pt x="3608" y="960"/>
                    <a:pt x="3619" y="960"/>
                    <a:pt x="3652" y="960"/>
                  </a:cubicBezTo>
                  <a:cubicBezTo>
                    <a:pt x="3675" y="960"/>
                    <a:pt x="3691" y="966"/>
                    <a:pt x="3713" y="966"/>
                  </a:cubicBezTo>
                  <a:cubicBezTo>
                    <a:pt x="3741" y="966"/>
                    <a:pt x="3752" y="949"/>
                    <a:pt x="3780" y="927"/>
                  </a:cubicBezTo>
                  <a:lnTo>
                    <a:pt x="3780" y="927"/>
                  </a:lnTo>
                  <a:cubicBezTo>
                    <a:pt x="3780" y="905"/>
                    <a:pt x="3780" y="888"/>
                    <a:pt x="3786" y="860"/>
                  </a:cubicBezTo>
                  <a:cubicBezTo>
                    <a:pt x="3797" y="821"/>
                    <a:pt x="3824" y="805"/>
                    <a:pt x="3824" y="766"/>
                  </a:cubicBezTo>
                  <a:cubicBezTo>
                    <a:pt x="3824" y="744"/>
                    <a:pt x="3802" y="738"/>
                    <a:pt x="3791" y="721"/>
                  </a:cubicBezTo>
                  <a:cubicBezTo>
                    <a:pt x="3774" y="705"/>
                    <a:pt x="3774" y="688"/>
                    <a:pt x="3763" y="672"/>
                  </a:cubicBezTo>
                  <a:cubicBezTo>
                    <a:pt x="3758" y="649"/>
                    <a:pt x="3747" y="644"/>
                    <a:pt x="3747" y="622"/>
                  </a:cubicBezTo>
                  <a:cubicBezTo>
                    <a:pt x="3747" y="594"/>
                    <a:pt x="3769" y="577"/>
                    <a:pt x="3797" y="561"/>
                  </a:cubicBezTo>
                  <a:cubicBezTo>
                    <a:pt x="3802" y="555"/>
                    <a:pt x="3813" y="555"/>
                    <a:pt x="3819" y="550"/>
                  </a:cubicBezTo>
                  <a:cubicBezTo>
                    <a:pt x="3830" y="533"/>
                    <a:pt x="3824" y="522"/>
                    <a:pt x="3824" y="511"/>
                  </a:cubicBezTo>
                  <a:cubicBezTo>
                    <a:pt x="3824" y="494"/>
                    <a:pt x="3819" y="483"/>
                    <a:pt x="3808" y="466"/>
                  </a:cubicBezTo>
                  <a:cubicBezTo>
                    <a:pt x="3802" y="450"/>
                    <a:pt x="3802" y="438"/>
                    <a:pt x="3791" y="416"/>
                  </a:cubicBezTo>
                  <a:cubicBezTo>
                    <a:pt x="3774" y="383"/>
                    <a:pt x="3763" y="366"/>
                    <a:pt x="3735" y="339"/>
                  </a:cubicBezTo>
                  <a:cubicBezTo>
                    <a:pt x="3730" y="333"/>
                    <a:pt x="3730" y="322"/>
                    <a:pt x="3719" y="316"/>
                  </a:cubicBezTo>
                  <a:cubicBezTo>
                    <a:pt x="3680" y="294"/>
                    <a:pt x="3652" y="300"/>
                    <a:pt x="3613" y="283"/>
                  </a:cubicBezTo>
                  <a:cubicBezTo>
                    <a:pt x="3586" y="272"/>
                    <a:pt x="3569" y="261"/>
                    <a:pt x="3547" y="244"/>
                  </a:cubicBezTo>
                  <a:cubicBezTo>
                    <a:pt x="3536" y="233"/>
                    <a:pt x="3525" y="222"/>
                    <a:pt x="3513" y="216"/>
                  </a:cubicBezTo>
                  <a:cubicBezTo>
                    <a:pt x="3486" y="205"/>
                    <a:pt x="3469" y="205"/>
                    <a:pt x="3447" y="183"/>
                  </a:cubicBezTo>
                  <a:cubicBezTo>
                    <a:pt x="3425" y="161"/>
                    <a:pt x="3419" y="144"/>
                    <a:pt x="3408" y="116"/>
                  </a:cubicBezTo>
                  <a:cubicBezTo>
                    <a:pt x="3397" y="83"/>
                    <a:pt x="3380" y="61"/>
                    <a:pt x="3380" y="28"/>
                  </a:cubicBezTo>
                  <a:cubicBezTo>
                    <a:pt x="3380" y="22"/>
                    <a:pt x="3386" y="16"/>
                    <a:pt x="3386" y="11"/>
                  </a:cubicBezTo>
                  <a:lnTo>
                    <a:pt x="3386" y="11"/>
                  </a:lnTo>
                  <a:cubicBezTo>
                    <a:pt x="3380" y="11"/>
                    <a:pt x="3375" y="11"/>
                    <a:pt x="3369" y="5"/>
                  </a:cubicBezTo>
                  <a:cubicBezTo>
                    <a:pt x="3358" y="5"/>
                    <a:pt x="3352" y="0"/>
                    <a:pt x="3336" y="0"/>
                  </a:cubicBezTo>
                  <a:cubicBezTo>
                    <a:pt x="3319" y="0"/>
                    <a:pt x="3308" y="0"/>
                    <a:pt x="3297" y="11"/>
                  </a:cubicBezTo>
                  <a:cubicBezTo>
                    <a:pt x="3291" y="16"/>
                    <a:pt x="3286" y="28"/>
                    <a:pt x="3280" y="39"/>
                  </a:cubicBezTo>
                  <a:cubicBezTo>
                    <a:pt x="3269" y="55"/>
                    <a:pt x="3253" y="72"/>
                    <a:pt x="3230" y="72"/>
                  </a:cubicBezTo>
                  <a:cubicBezTo>
                    <a:pt x="3203" y="72"/>
                    <a:pt x="3186" y="55"/>
                    <a:pt x="3158" y="55"/>
                  </a:cubicBezTo>
                  <a:cubicBezTo>
                    <a:pt x="3130" y="55"/>
                    <a:pt x="3125" y="78"/>
                    <a:pt x="3103" y="89"/>
                  </a:cubicBezTo>
                  <a:cubicBezTo>
                    <a:pt x="3080" y="105"/>
                    <a:pt x="3069" y="116"/>
                    <a:pt x="3047" y="128"/>
                  </a:cubicBezTo>
                  <a:cubicBezTo>
                    <a:pt x="3025" y="144"/>
                    <a:pt x="3019" y="155"/>
                    <a:pt x="3003" y="166"/>
                  </a:cubicBezTo>
                  <a:cubicBezTo>
                    <a:pt x="2975" y="183"/>
                    <a:pt x="2953" y="194"/>
                    <a:pt x="2920" y="194"/>
                  </a:cubicBezTo>
                  <a:cubicBezTo>
                    <a:pt x="2903" y="194"/>
                    <a:pt x="2892" y="189"/>
                    <a:pt x="2869" y="189"/>
                  </a:cubicBezTo>
                  <a:cubicBezTo>
                    <a:pt x="2847" y="189"/>
                    <a:pt x="2836" y="205"/>
                    <a:pt x="2814" y="211"/>
                  </a:cubicBezTo>
                  <a:cubicBezTo>
                    <a:pt x="2809" y="216"/>
                    <a:pt x="2797" y="211"/>
                    <a:pt x="2786" y="216"/>
                  </a:cubicBezTo>
                  <a:cubicBezTo>
                    <a:pt x="2775" y="216"/>
                    <a:pt x="2764" y="222"/>
                    <a:pt x="2753" y="228"/>
                  </a:cubicBezTo>
                  <a:cubicBezTo>
                    <a:pt x="2731" y="244"/>
                    <a:pt x="2725" y="261"/>
                    <a:pt x="2698" y="261"/>
                  </a:cubicBezTo>
                  <a:cubicBezTo>
                    <a:pt x="2692" y="261"/>
                    <a:pt x="2686" y="261"/>
                    <a:pt x="2681" y="261"/>
                  </a:cubicBezTo>
                  <a:cubicBezTo>
                    <a:pt x="2636" y="261"/>
                    <a:pt x="2636" y="261"/>
                    <a:pt x="2636" y="261"/>
                  </a:cubicBezTo>
                  <a:cubicBezTo>
                    <a:pt x="2609" y="261"/>
                    <a:pt x="2592" y="272"/>
                    <a:pt x="2570" y="283"/>
                  </a:cubicBezTo>
                  <a:cubicBezTo>
                    <a:pt x="2559" y="289"/>
                    <a:pt x="2548" y="283"/>
                    <a:pt x="2536" y="289"/>
                  </a:cubicBezTo>
                  <a:cubicBezTo>
                    <a:pt x="2509" y="294"/>
                    <a:pt x="2492" y="300"/>
                    <a:pt x="2459" y="305"/>
                  </a:cubicBezTo>
                  <a:cubicBezTo>
                    <a:pt x="2409" y="311"/>
                    <a:pt x="2387" y="311"/>
                    <a:pt x="2337" y="316"/>
                  </a:cubicBezTo>
                  <a:cubicBezTo>
                    <a:pt x="2314" y="322"/>
                    <a:pt x="2303" y="333"/>
                    <a:pt x="2281" y="333"/>
                  </a:cubicBezTo>
                  <a:cubicBezTo>
                    <a:pt x="2264" y="333"/>
                    <a:pt x="2259" y="322"/>
                    <a:pt x="2242" y="322"/>
                  </a:cubicBezTo>
                  <a:cubicBezTo>
                    <a:pt x="2231" y="322"/>
                    <a:pt x="2220" y="322"/>
                    <a:pt x="2215" y="322"/>
                  </a:cubicBezTo>
                  <a:lnTo>
                    <a:pt x="2215" y="322"/>
                  </a:lnTo>
                  <a:cubicBezTo>
                    <a:pt x="2215" y="350"/>
                    <a:pt x="2215" y="366"/>
                    <a:pt x="2215" y="388"/>
                  </a:cubicBezTo>
                  <a:cubicBezTo>
                    <a:pt x="2215" y="461"/>
                    <a:pt x="2215" y="505"/>
                    <a:pt x="2242" y="572"/>
                  </a:cubicBezTo>
                  <a:cubicBezTo>
                    <a:pt x="2264" y="633"/>
                    <a:pt x="2292" y="666"/>
                    <a:pt x="2292" y="727"/>
                  </a:cubicBezTo>
                  <a:cubicBezTo>
                    <a:pt x="2292" y="794"/>
                    <a:pt x="2287" y="833"/>
                    <a:pt x="2276" y="899"/>
                  </a:cubicBezTo>
                  <a:cubicBezTo>
                    <a:pt x="2276" y="916"/>
                    <a:pt x="2270" y="921"/>
                    <a:pt x="2270" y="938"/>
                  </a:cubicBezTo>
                  <a:cubicBezTo>
                    <a:pt x="2270" y="982"/>
                    <a:pt x="2298" y="1005"/>
                    <a:pt x="2320" y="1044"/>
                  </a:cubicBezTo>
                  <a:cubicBezTo>
                    <a:pt x="2331" y="1066"/>
                    <a:pt x="2337" y="1077"/>
                    <a:pt x="2353" y="1093"/>
                  </a:cubicBezTo>
                  <a:cubicBezTo>
                    <a:pt x="2364" y="1110"/>
                    <a:pt x="2381" y="1116"/>
                    <a:pt x="2392" y="1132"/>
                  </a:cubicBezTo>
                  <a:cubicBezTo>
                    <a:pt x="2409" y="1155"/>
                    <a:pt x="2420" y="1177"/>
                    <a:pt x="2431" y="1199"/>
                  </a:cubicBezTo>
                  <a:cubicBezTo>
                    <a:pt x="2437" y="1210"/>
                    <a:pt x="2448" y="1215"/>
                    <a:pt x="2453" y="1227"/>
                  </a:cubicBezTo>
                  <a:cubicBezTo>
                    <a:pt x="2453" y="1238"/>
                    <a:pt x="2453" y="1243"/>
                    <a:pt x="2459" y="1254"/>
                  </a:cubicBezTo>
                  <a:cubicBezTo>
                    <a:pt x="2459" y="1260"/>
                    <a:pt x="2464" y="1260"/>
                    <a:pt x="2470" y="1266"/>
                  </a:cubicBezTo>
                  <a:cubicBezTo>
                    <a:pt x="2481" y="1293"/>
                    <a:pt x="2486" y="1315"/>
                    <a:pt x="2486" y="1349"/>
                  </a:cubicBezTo>
                  <a:cubicBezTo>
                    <a:pt x="2486" y="1377"/>
                    <a:pt x="2481" y="1388"/>
                    <a:pt x="2475" y="1415"/>
                  </a:cubicBezTo>
                  <a:cubicBezTo>
                    <a:pt x="2475" y="1426"/>
                    <a:pt x="2464" y="1426"/>
                    <a:pt x="2459" y="1438"/>
                  </a:cubicBezTo>
                  <a:cubicBezTo>
                    <a:pt x="2453" y="1449"/>
                    <a:pt x="2459" y="1454"/>
                    <a:pt x="2459" y="1465"/>
                  </a:cubicBezTo>
                  <a:cubicBezTo>
                    <a:pt x="2459" y="1504"/>
                    <a:pt x="2470" y="1526"/>
                    <a:pt x="2475" y="1571"/>
                  </a:cubicBezTo>
                  <a:cubicBezTo>
                    <a:pt x="2425" y="1549"/>
                    <a:pt x="2398" y="1532"/>
                    <a:pt x="2342" y="1515"/>
                  </a:cubicBezTo>
                  <a:cubicBezTo>
                    <a:pt x="2303" y="1504"/>
                    <a:pt x="2287" y="1499"/>
                    <a:pt x="2248" y="1499"/>
                  </a:cubicBezTo>
                  <a:cubicBezTo>
                    <a:pt x="2192" y="1499"/>
                    <a:pt x="2165" y="1526"/>
                    <a:pt x="2120" y="1560"/>
                  </a:cubicBezTo>
                  <a:cubicBezTo>
                    <a:pt x="2104" y="1543"/>
                    <a:pt x="2098" y="1532"/>
                    <a:pt x="2098" y="1510"/>
                  </a:cubicBezTo>
                  <a:cubicBezTo>
                    <a:pt x="2087" y="1471"/>
                    <a:pt x="2092" y="1449"/>
                    <a:pt x="2092" y="1410"/>
                  </a:cubicBezTo>
                  <a:cubicBezTo>
                    <a:pt x="2092" y="1393"/>
                    <a:pt x="2092" y="1382"/>
                    <a:pt x="2087" y="1365"/>
                  </a:cubicBezTo>
                  <a:cubicBezTo>
                    <a:pt x="2070" y="1365"/>
                    <a:pt x="2059" y="1377"/>
                    <a:pt x="2042" y="1377"/>
                  </a:cubicBezTo>
                  <a:cubicBezTo>
                    <a:pt x="2031" y="1377"/>
                    <a:pt x="2015" y="1365"/>
                    <a:pt x="2003" y="1377"/>
                  </a:cubicBezTo>
                  <a:cubicBezTo>
                    <a:pt x="2003" y="1377"/>
                    <a:pt x="2003" y="1382"/>
                    <a:pt x="2003" y="1388"/>
                  </a:cubicBezTo>
                  <a:cubicBezTo>
                    <a:pt x="1981" y="1426"/>
                    <a:pt x="1992" y="1465"/>
                    <a:pt x="1965" y="1504"/>
                  </a:cubicBezTo>
                  <a:cubicBezTo>
                    <a:pt x="1943" y="1493"/>
                    <a:pt x="1931" y="1482"/>
                    <a:pt x="1915" y="1471"/>
                  </a:cubicBezTo>
                  <a:cubicBezTo>
                    <a:pt x="1904" y="1465"/>
                    <a:pt x="1898" y="1449"/>
                    <a:pt x="1887" y="1449"/>
                  </a:cubicBezTo>
                  <a:cubicBezTo>
                    <a:pt x="1826" y="1449"/>
                    <a:pt x="1826" y="1449"/>
                    <a:pt x="1826" y="1449"/>
                  </a:cubicBezTo>
                  <a:cubicBezTo>
                    <a:pt x="1826" y="1415"/>
                    <a:pt x="1826" y="1393"/>
                    <a:pt x="1826" y="1360"/>
                  </a:cubicBezTo>
                  <a:cubicBezTo>
                    <a:pt x="1826" y="1354"/>
                    <a:pt x="1832" y="1349"/>
                    <a:pt x="1832" y="1343"/>
                  </a:cubicBezTo>
                  <a:cubicBezTo>
                    <a:pt x="1826" y="1327"/>
                    <a:pt x="1820" y="1310"/>
                    <a:pt x="1804" y="1310"/>
                  </a:cubicBezTo>
                  <a:cubicBezTo>
                    <a:pt x="1765" y="1310"/>
                    <a:pt x="1765" y="1360"/>
                    <a:pt x="1765" y="1399"/>
                  </a:cubicBezTo>
                  <a:cubicBezTo>
                    <a:pt x="1726" y="1399"/>
                    <a:pt x="1726" y="1399"/>
                    <a:pt x="1726" y="1399"/>
                  </a:cubicBezTo>
                  <a:cubicBezTo>
                    <a:pt x="1715" y="1393"/>
                    <a:pt x="1715" y="1393"/>
                    <a:pt x="1715" y="1393"/>
                  </a:cubicBezTo>
                  <a:cubicBezTo>
                    <a:pt x="1709" y="1399"/>
                    <a:pt x="1709" y="1410"/>
                    <a:pt x="1704" y="1415"/>
                  </a:cubicBezTo>
                  <a:cubicBezTo>
                    <a:pt x="1698" y="1426"/>
                    <a:pt x="1687" y="1421"/>
                    <a:pt x="1676" y="1432"/>
                  </a:cubicBezTo>
                  <a:cubicBezTo>
                    <a:pt x="1670" y="1438"/>
                    <a:pt x="1665" y="1443"/>
                    <a:pt x="1665" y="1454"/>
                  </a:cubicBezTo>
                  <a:cubicBezTo>
                    <a:pt x="1665" y="1471"/>
                    <a:pt x="1670" y="1488"/>
                    <a:pt x="1659" y="1499"/>
                  </a:cubicBezTo>
                  <a:cubicBezTo>
                    <a:pt x="1648" y="1504"/>
                    <a:pt x="1643" y="1499"/>
                    <a:pt x="1632" y="1504"/>
                  </a:cubicBezTo>
                  <a:cubicBezTo>
                    <a:pt x="1615" y="1504"/>
                    <a:pt x="1604" y="1510"/>
                    <a:pt x="1582" y="1510"/>
                  </a:cubicBezTo>
                  <a:cubicBezTo>
                    <a:pt x="1565" y="1510"/>
                    <a:pt x="1554" y="1504"/>
                    <a:pt x="1537" y="1510"/>
                  </a:cubicBezTo>
                  <a:cubicBezTo>
                    <a:pt x="1537" y="1532"/>
                    <a:pt x="1537" y="1549"/>
                    <a:pt x="1532" y="1571"/>
                  </a:cubicBezTo>
                  <a:cubicBezTo>
                    <a:pt x="1532" y="1582"/>
                    <a:pt x="1532" y="1592"/>
                    <a:pt x="1526" y="1598"/>
                  </a:cubicBezTo>
                  <a:cubicBezTo>
                    <a:pt x="1515" y="1609"/>
                    <a:pt x="1498" y="1609"/>
                    <a:pt x="1487" y="1625"/>
                  </a:cubicBezTo>
                  <a:cubicBezTo>
                    <a:pt x="1482" y="1642"/>
                    <a:pt x="1482" y="1659"/>
                    <a:pt x="1476" y="1681"/>
                  </a:cubicBezTo>
                  <a:cubicBezTo>
                    <a:pt x="1471" y="1697"/>
                    <a:pt x="1454" y="1697"/>
                    <a:pt x="1443" y="1714"/>
                  </a:cubicBezTo>
                  <a:cubicBezTo>
                    <a:pt x="1432" y="1720"/>
                    <a:pt x="1426" y="1731"/>
                    <a:pt x="1410" y="1731"/>
                  </a:cubicBezTo>
                  <a:cubicBezTo>
                    <a:pt x="1393" y="1731"/>
                    <a:pt x="1382" y="1720"/>
                    <a:pt x="1365" y="1714"/>
                  </a:cubicBezTo>
                  <a:cubicBezTo>
                    <a:pt x="1349" y="1748"/>
                    <a:pt x="1354" y="1786"/>
                    <a:pt x="1321" y="1808"/>
                  </a:cubicBezTo>
                  <a:cubicBezTo>
                    <a:pt x="1310" y="1814"/>
                    <a:pt x="1304" y="1808"/>
                    <a:pt x="1287" y="1808"/>
                  </a:cubicBezTo>
                  <a:cubicBezTo>
                    <a:pt x="1265" y="1808"/>
                    <a:pt x="1249" y="1797"/>
                    <a:pt x="1232" y="1786"/>
                  </a:cubicBezTo>
                  <a:cubicBezTo>
                    <a:pt x="1226" y="1781"/>
                    <a:pt x="1221" y="1775"/>
                    <a:pt x="1210" y="1775"/>
                  </a:cubicBezTo>
                  <a:cubicBezTo>
                    <a:pt x="1193" y="1775"/>
                    <a:pt x="1182" y="1786"/>
                    <a:pt x="1171" y="1803"/>
                  </a:cubicBezTo>
                  <a:cubicBezTo>
                    <a:pt x="1149" y="1825"/>
                    <a:pt x="1138" y="1836"/>
                    <a:pt x="1115" y="1853"/>
                  </a:cubicBezTo>
                  <a:cubicBezTo>
                    <a:pt x="1077" y="1881"/>
                    <a:pt x="1060" y="1903"/>
                    <a:pt x="1021" y="1931"/>
                  </a:cubicBezTo>
                  <a:lnTo>
                    <a:pt x="1021" y="1931"/>
                  </a:lnTo>
                  <a:cubicBezTo>
                    <a:pt x="1026" y="1953"/>
                    <a:pt x="1026" y="1964"/>
                    <a:pt x="1032" y="1986"/>
                  </a:cubicBezTo>
                  <a:cubicBezTo>
                    <a:pt x="1038" y="1997"/>
                    <a:pt x="1043" y="2008"/>
                    <a:pt x="1054" y="2025"/>
                  </a:cubicBezTo>
                  <a:cubicBezTo>
                    <a:pt x="1065" y="2042"/>
                    <a:pt x="1071" y="2058"/>
                    <a:pt x="1082" y="2081"/>
                  </a:cubicBezTo>
                  <a:cubicBezTo>
                    <a:pt x="1110" y="2119"/>
                    <a:pt x="1121" y="2147"/>
                    <a:pt x="1121" y="2192"/>
                  </a:cubicBezTo>
                  <a:cubicBezTo>
                    <a:pt x="1121" y="2208"/>
                    <a:pt x="1115" y="2214"/>
                    <a:pt x="1110" y="2225"/>
                  </a:cubicBezTo>
                  <a:cubicBezTo>
                    <a:pt x="1093" y="2258"/>
                    <a:pt x="1082" y="2275"/>
                    <a:pt x="1082" y="2308"/>
                  </a:cubicBezTo>
                  <a:cubicBezTo>
                    <a:pt x="1077" y="2347"/>
                    <a:pt x="1071" y="2369"/>
                    <a:pt x="1049" y="2402"/>
                  </a:cubicBezTo>
                  <a:cubicBezTo>
                    <a:pt x="1043" y="2419"/>
                    <a:pt x="1032" y="2425"/>
                    <a:pt x="1021" y="2436"/>
                  </a:cubicBezTo>
                  <a:cubicBezTo>
                    <a:pt x="1010" y="2447"/>
                    <a:pt x="1010" y="2458"/>
                    <a:pt x="999" y="2464"/>
                  </a:cubicBezTo>
                  <a:cubicBezTo>
                    <a:pt x="988" y="2475"/>
                    <a:pt x="977" y="2480"/>
                    <a:pt x="960" y="2491"/>
                  </a:cubicBezTo>
                  <a:cubicBezTo>
                    <a:pt x="949" y="2502"/>
                    <a:pt x="949" y="2513"/>
                    <a:pt x="938" y="2530"/>
                  </a:cubicBezTo>
                  <a:cubicBezTo>
                    <a:pt x="932" y="2541"/>
                    <a:pt x="921" y="2552"/>
                    <a:pt x="915" y="2569"/>
                  </a:cubicBezTo>
                  <a:cubicBezTo>
                    <a:pt x="888" y="2630"/>
                    <a:pt x="888" y="2669"/>
                    <a:pt x="871" y="2730"/>
                  </a:cubicBezTo>
                  <a:cubicBezTo>
                    <a:pt x="866" y="2747"/>
                    <a:pt x="860" y="2758"/>
                    <a:pt x="855" y="2774"/>
                  </a:cubicBezTo>
                  <a:cubicBezTo>
                    <a:pt x="843" y="2797"/>
                    <a:pt x="843" y="2813"/>
                    <a:pt x="832" y="2835"/>
                  </a:cubicBezTo>
                  <a:cubicBezTo>
                    <a:pt x="827" y="2846"/>
                    <a:pt x="816" y="2846"/>
                    <a:pt x="810" y="2858"/>
                  </a:cubicBezTo>
                  <a:cubicBezTo>
                    <a:pt x="793" y="2874"/>
                    <a:pt x="788" y="2891"/>
                    <a:pt x="766" y="2908"/>
                  </a:cubicBezTo>
                  <a:cubicBezTo>
                    <a:pt x="766" y="2908"/>
                    <a:pt x="766" y="2919"/>
                    <a:pt x="760" y="2919"/>
                  </a:cubicBezTo>
                  <a:cubicBezTo>
                    <a:pt x="755" y="2919"/>
                    <a:pt x="749" y="2919"/>
                    <a:pt x="744" y="2919"/>
                  </a:cubicBezTo>
                  <a:cubicBezTo>
                    <a:pt x="738" y="2924"/>
                    <a:pt x="744" y="2930"/>
                    <a:pt x="738" y="2935"/>
                  </a:cubicBezTo>
                  <a:lnTo>
                    <a:pt x="738" y="2935"/>
                  </a:lnTo>
                  <a:cubicBezTo>
                    <a:pt x="721" y="2935"/>
                    <a:pt x="716" y="2941"/>
                    <a:pt x="699" y="2941"/>
                  </a:cubicBezTo>
                  <a:lnTo>
                    <a:pt x="693" y="2935"/>
                  </a:lnTo>
                  <a:cubicBezTo>
                    <a:pt x="682" y="2941"/>
                    <a:pt x="677" y="2952"/>
                    <a:pt x="677" y="2958"/>
                  </a:cubicBezTo>
                  <a:cubicBezTo>
                    <a:pt x="677" y="2969"/>
                    <a:pt x="688" y="2974"/>
                    <a:pt x="688" y="2980"/>
                  </a:cubicBezTo>
                  <a:cubicBezTo>
                    <a:pt x="699" y="2996"/>
                    <a:pt x="710" y="3002"/>
                    <a:pt x="721" y="3024"/>
                  </a:cubicBezTo>
                  <a:cubicBezTo>
                    <a:pt x="738" y="3035"/>
                    <a:pt x="749" y="3046"/>
                    <a:pt x="760" y="3063"/>
                  </a:cubicBezTo>
                  <a:cubicBezTo>
                    <a:pt x="771" y="3074"/>
                    <a:pt x="782" y="3074"/>
                    <a:pt x="788" y="3085"/>
                  </a:cubicBezTo>
                  <a:cubicBezTo>
                    <a:pt x="793" y="3096"/>
                    <a:pt x="793" y="3102"/>
                    <a:pt x="799" y="3113"/>
                  </a:cubicBezTo>
                  <a:cubicBezTo>
                    <a:pt x="804" y="3124"/>
                    <a:pt x="810" y="3130"/>
                    <a:pt x="810" y="3141"/>
                  </a:cubicBezTo>
                  <a:cubicBezTo>
                    <a:pt x="810" y="3185"/>
                    <a:pt x="810" y="3185"/>
                    <a:pt x="810" y="3185"/>
                  </a:cubicBezTo>
                  <a:cubicBezTo>
                    <a:pt x="810" y="3196"/>
                    <a:pt x="821" y="3196"/>
                    <a:pt x="821" y="3207"/>
                  </a:cubicBezTo>
                  <a:cubicBezTo>
                    <a:pt x="832" y="3218"/>
                    <a:pt x="832" y="3229"/>
                    <a:pt x="843" y="3235"/>
                  </a:cubicBezTo>
                  <a:cubicBezTo>
                    <a:pt x="849" y="3235"/>
                    <a:pt x="855" y="3229"/>
                    <a:pt x="855" y="3235"/>
                  </a:cubicBezTo>
                  <a:cubicBezTo>
                    <a:pt x="860" y="3224"/>
                    <a:pt x="860" y="3218"/>
                    <a:pt x="860" y="3207"/>
                  </a:cubicBezTo>
                  <a:cubicBezTo>
                    <a:pt x="860" y="3135"/>
                    <a:pt x="860" y="3135"/>
                    <a:pt x="860" y="3135"/>
                  </a:cubicBezTo>
                  <a:cubicBezTo>
                    <a:pt x="860" y="3107"/>
                    <a:pt x="832" y="3096"/>
                    <a:pt x="832" y="3069"/>
                  </a:cubicBezTo>
                  <a:cubicBezTo>
                    <a:pt x="832" y="3058"/>
                    <a:pt x="838" y="3052"/>
                    <a:pt x="838" y="3041"/>
                  </a:cubicBezTo>
                  <a:cubicBezTo>
                    <a:pt x="838" y="3035"/>
                    <a:pt x="843" y="3035"/>
                    <a:pt x="843" y="3030"/>
                  </a:cubicBezTo>
                  <a:cubicBezTo>
                    <a:pt x="860" y="3069"/>
                    <a:pt x="860" y="3069"/>
                    <a:pt x="860" y="3069"/>
                  </a:cubicBezTo>
                  <a:cubicBezTo>
                    <a:pt x="882" y="3063"/>
                    <a:pt x="888" y="3052"/>
                    <a:pt x="910" y="3046"/>
                  </a:cubicBezTo>
                  <a:cubicBezTo>
                    <a:pt x="904" y="3058"/>
                    <a:pt x="904" y="3063"/>
                    <a:pt x="904" y="3074"/>
                  </a:cubicBezTo>
                  <a:cubicBezTo>
                    <a:pt x="904" y="3118"/>
                    <a:pt x="904" y="3118"/>
                    <a:pt x="904" y="3118"/>
                  </a:cubicBezTo>
                  <a:cubicBezTo>
                    <a:pt x="904" y="3130"/>
                    <a:pt x="910" y="3130"/>
                    <a:pt x="910" y="3141"/>
                  </a:cubicBezTo>
                  <a:cubicBezTo>
                    <a:pt x="915" y="3157"/>
                    <a:pt x="915" y="3174"/>
                    <a:pt x="932" y="3185"/>
                  </a:cubicBezTo>
                  <a:cubicBezTo>
                    <a:pt x="943" y="3196"/>
                    <a:pt x="954" y="3191"/>
                    <a:pt x="971" y="3185"/>
                  </a:cubicBezTo>
                  <a:cubicBezTo>
                    <a:pt x="966" y="3213"/>
                    <a:pt x="971" y="3224"/>
                    <a:pt x="971" y="3252"/>
                  </a:cubicBezTo>
                  <a:cubicBezTo>
                    <a:pt x="954" y="3252"/>
                    <a:pt x="943" y="3257"/>
                    <a:pt x="927" y="3257"/>
                  </a:cubicBezTo>
                  <a:cubicBezTo>
                    <a:pt x="910" y="3257"/>
                    <a:pt x="904" y="3246"/>
                    <a:pt x="888" y="3241"/>
                  </a:cubicBezTo>
                  <a:cubicBezTo>
                    <a:pt x="888" y="3335"/>
                    <a:pt x="888" y="3335"/>
                    <a:pt x="888" y="3335"/>
                  </a:cubicBezTo>
                  <a:cubicBezTo>
                    <a:pt x="893" y="3335"/>
                    <a:pt x="899" y="3340"/>
                    <a:pt x="904" y="3340"/>
                  </a:cubicBezTo>
                  <a:lnTo>
                    <a:pt x="910" y="3335"/>
                  </a:lnTo>
                  <a:cubicBezTo>
                    <a:pt x="915" y="3335"/>
                    <a:pt x="915" y="3335"/>
                    <a:pt x="921" y="3340"/>
                  </a:cubicBezTo>
                  <a:cubicBezTo>
                    <a:pt x="949" y="3340"/>
                    <a:pt x="960" y="3340"/>
                    <a:pt x="988" y="3346"/>
                  </a:cubicBezTo>
                  <a:cubicBezTo>
                    <a:pt x="988" y="3352"/>
                    <a:pt x="988" y="3352"/>
                    <a:pt x="988" y="3352"/>
                  </a:cubicBezTo>
                  <a:cubicBezTo>
                    <a:pt x="988" y="3363"/>
                    <a:pt x="982" y="3368"/>
                    <a:pt x="971" y="3374"/>
                  </a:cubicBezTo>
                  <a:cubicBezTo>
                    <a:pt x="966" y="3379"/>
                    <a:pt x="960" y="3391"/>
                    <a:pt x="954" y="3402"/>
                  </a:cubicBezTo>
                  <a:cubicBezTo>
                    <a:pt x="966" y="3418"/>
                    <a:pt x="966" y="3418"/>
                    <a:pt x="966" y="3418"/>
                  </a:cubicBezTo>
                  <a:cubicBezTo>
                    <a:pt x="938" y="3418"/>
                    <a:pt x="938" y="3418"/>
                    <a:pt x="938" y="3418"/>
                  </a:cubicBezTo>
                  <a:cubicBezTo>
                    <a:pt x="938" y="3424"/>
                    <a:pt x="932" y="3424"/>
                    <a:pt x="932" y="3429"/>
                  </a:cubicBezTo>
                  <a:cubicBezTo>
                    <a:pt x="932" y="3435"/>
                    <a:pt x="943" y="3435"/>
                    <a:pt x="943" y="3440"/>
                  </a:cubicBezTo>
                  <a:cubicBezTo>
                    <a:pt x="943" y="3440"/>
                    <a:pt x="938" y="3446"/>
                    <a:pt x="943" y="3446"/>
                  </a:cubicBezTo>
                  <a:cubicBezTo>
                    <a:pt x="943" y="3451"/>
                    <a:pt x="949" y="3451"/>
                    <a:pt x="954" y="3451"/>
                  </a:cubicBezTo>
                  <a:cubicBezTo>
                    <a:pt x="966" y="3451"/>
                    <a:pt x="966" y="3440"/>
                    <a:pt x="971" y="3435"/>
                  </a:cubicBezTo>
                  <a:cubicBezTo>
                    <a:pt x="982" y="3424"/>
                    <a:pt x="993" y="3424"/>
                    <a:pt x="1010" y="3424"/>
                  </a:cubicBezTo>
                  <a:cubicBezTo>
                    <a:pt x="1015" y="3424"/>
                    <a:pt x="1010" y="3429"/>
                    <a:pt x="1015" y="3429"/>
                  </a:cubicBezTo>
                  <a:cubicBezTo>
                    <a:pt x="1021" y="3435"/>
                    <a:pt x="1026" y="3429"/>
                    <a:pt x="1032" y="3429"/>
                  </a:cubicBezTo>
                  <a:cubicBezTo>
                    <a:pt x="1038" y="3435"/>
                    <a:pt x="1043" y="3446"/>
                    <a:pt x="1049" y="3446"/>
                  </a:cubicBezTo>
                  <a:cubicBezTo>
                    <a:pt x="1060" y="3457"/>
                    <a:pt x="1071" y="3457"/>
                    <a:pt x="1077" y="3468"/>
                  </a:cubicBezTo>
                  <a:cubicBezTo>
                    <a:pt x="1065" y="3490"/>
                    <a:pt x="1043" y="3490"/>
                    <a:pt x="1021" y="3490"/>
                  </a:cubicBezTo>
                  <a:cubicBezTo>
                    <a:pt x="1026" y="3507"/>
                    <a:pt x="1038" y="3513"/>
                    <a:pt x="1038" y="3535"/>
                  </a:cubicBezTo>
                  <a:cubicBezTo>
                    <a:pt x="1038" y="3546"/>
                    <a:pt x="1026" y="3546"/>
                    <a:pt x="1021" y="3551"/>
                  </a:cubicBezTo>
                  <a:cubicBezTo>
                    <a:pt x="1010" y="3563"/>
                    <a:pt x="1010" y="3574"/>
                    <a:pt x="1010" y="3590"/>
                  </a:cubicBezTo>
                  <a:cubicBezTo>
                    <a:pt x="1010" y="3596"/>
                    <a:pt x="999" y="3601"/>
                    <a:pt x="999" y="3607"/>
                  </a:cubicBezTo>
                  <a:cubicBezTo>
                    <a:pt x="993" y="3624"/>
                    <a:pt x="993" y="3640"/>
                    <a:pt x="993" y="3663"/>
                  </a:cubicBezTo>
                  <a:cubicBezTo>
                    <a:pt x="993" y="3663"/>
                    <a:pt x="999" y="3663"/>
                    <a:pt x="999" y="3668"/>
                  </a:cubicBezTo>
                  <a:cubicBezTo>
                    <a:pt x="1004" y="3668"/>
                    <a:pt x="1004" y="3674"/>
                    <a:pt x="1010" y="3674"/>
                  </a:cubicBezTo>
                  <a:cubicBezTo>
                    <a:pt x="1026" y="3685"/>
                    <a:pt x="1043" y="3690"/>
                    <a:pt x="1043" y="3712"/>
                  </a:cubicBezTo>
                  <a:cubicBezTo>
                    <a:pt x="1043" y="3718"/>
                    <a:pt x="1038" y="3718"/>
                    <a:pt x="1038" y="3718"/>
                  </a:cubicBezTo>
                  <a:cubicBezTo>
                    <a:pt x="1038" y="3724"/>
                    <a:pt x="1049" y="3724"/>
                    <a:pt x="1049" y="3729"/>
                  </a:cubicBezTo>
                  <a:cubicBezTo>
                    <a:pt x="1054" y="3735"/>
                    <a:pt x="1060" y="3740"/>
                    <a:pt x="1060" y="3746"/>
                  </a:cubicBezTo>
                  <a:cubicBezTo>
                    <a:pt x="1060" y="3757"/>
                    <a:pt x="1054" y="3762"/>
                    <a:pt x="1060" y="3774"/>
                  </a:cubicBezTo>
                  <a:cubicBezTo>
                    <a:pt x="1043" y="3774"/>
                    <a:pt x="1043" y="3774"/>
                    <a:pt x="1043" y="3774"/>
                  </a:cubicBezTo>
                  <a:cubicBezTo>
                    <a:pt x="1032" y="3768"/>
                    <a:pt x="1032" y="3768"/>
                    <a:pt x="1032" y="3768"/>
                  </a:cubicBezTo>
                  <a:cubicBezTo>
                    <a:pt x="1026" y="3774"/>
                    <a:pt x="1026" y="3774"/>
                    <a:pt x="1026" y="3774"/>
                  </a:cubicBezTo>
                  <a:cubicBezTo>
                    <a:pt x="1021" y="3779"/>
                    <a:pt x="1021" y="3779"/>
                    <a:pt x="1021" y="3779"/>
                  </a:cubicBezTo>
                  <a:cubicBezTo>
                    <a:pt x="1038" y="3785"/>
                    <a:pt x="1049" y="3790"/>
                    <a:pt x="1065" y="3801"/>
                  </a:cubicBezTo>
                  <a:cubicBezTo>
                    <a:pt x="1071" y="3801"/>
                    <a:pt x="1071" y="3796"/>
                    <a:pt x="1077" y="3801"/>
                  </a:cubicBezTo>
                  <a:lnTo>
                    <a:pt x="1077" y="3807"/>
                  </a:lnTo>
                  <a:cubicBezTo>
                    <a:pt x="1099" y="3829"/>
                    <a:pt x="1121" y="3829"/>
                    <a:pt x="1138" y="3851"/>
                  </a:cubicBezTo>
                  <a:cubicBezTo>
                    <a:pt x="1149" y="3873"/>
                    <a:pt x="1132" y="3829"/>
                    <a:pt x="1132" y="3823"/>
                  </a:cubicBezTo>
                  <a:cubicBezTo>
                    <a:pt x="1132" y="3796"/>
                    <a:pt x="1132" y="3796"/>
                    <a:pt x="1132" y="3796"/>
                  </a:cubicBezTo>
                  <a:cubicBezTo>
                    <a:pt x="1149" y="3790"/>
                    <a:pt x="1160" y="3796"/>
                    <a:pt x="1176" y="3796"/>
                  </a:cubicBezTo>
                  <a:cubicBezTo>
                    <a:pt x="1188" y="3796"/>
                    <a:pt x="1193" y="3801"/>
                    <a:pt x="1210" y="3801"/>
                  </a:cubicBezTo>
                  <a:cubicBezTo>
                    <a:pt x="1215" y="3801"/>
                    <a:pt x="1215" y="3790"/>
                    <a:pt x="1221" y="3785"/>
                  </a:cubicBezTo>
                  <a:cubicBezTo>
                    <a:pt x="1232" y="3774"/>
                    <a:pt x="1238" y="3768"/>
                    <a:pt x="1249" y="3768"/>
                  </a:cubicBezTo>
                  <a:cubicBezTo>
                    <a:pt x="1260" y="3768"/>
                    <a:pt x="1271" y="3774"/>
                    <a:pt x="1282" y="3779"/>
                  </a:cubicBezTo>
                  <a:cubicBezTo>
                    <a:pt x="1287" y="3779"/>
                    <a:pt x="1287" y="3779"/>
                    <a:pt x="1293" y="3779"/>
                  </a:cubicBezTo>
                  <a:cubicBezTo>
                    <a:pt x="1304" y="3785"/>
                    <a:pt x="1315" y="3796"/>
                    <a:pt x="1315" y="3812"/>
                  </a:cubicBezTo>
                  <a:cubicBezTo>
                    <a:pt x="1315" y="3823"/>
                    <a:pt x="1310" y="3829"/>
                    <a:pt x="1299" y="3840"/>
                  </a:cubicBezTo>
                  <a:cubicBezTo>
                    <a:pt x="1299" y="3840"/>
                    <a:pt x="1293" y="3835"/>
                    <a:pt x="1287" y="3840"/>
                  </a:cubicBezTo>
                  <a:cubicBezTo>
                    <a:pt x="1287" y="3840"/>
                    <a:pt x="1287" y="3846"/>
                    <a:pt x="1287" y="3851"/>
                  </a:cubicBezTo>
                  <a:cubicBezTo>
                    <a:pt x="1287" y="3862"/>
                    <a:pt x="1299" y="3862"/>
                    <a:pt x="1304" y="3868"/>
                  </a:cubicBezTo>
                  <a:cubicBezTo>
                    <a:pt x="1304" y="3868"/>
                    <a:pt x="1304" y="3873"/>
                    <a:pt x="1304" y="3879"/>
                  </a:cubicBezTo>
                  <a:cubicBezTo>
                    <a:pt x="1276" y="3890"/>
                    <a:pt x="1265" y="3907"/>
                    <a:pt x="1232" y="3907"/>
                  </a:cubicBezTo>
                  <a:cubicBezTo>
                    <a:pt x="1204" y="3907"/>
                    <a:pt x="1188" y="3918"/>
                    <a:pt x="1171" y="3940"/>
                  </a:cubicBezTo>
                  <a:cubicBezTo>
                    <a:pt x="1182" y="3946"/>
                    <a:pt x="1182" y="3946"/>
                    <a:pt x="1182" y="3946"/>
                  </a:cubicBezTo>
                  <a:cubicBezTo>
                    <a:pt x="1182" y="3957"/>
                    <a:pt x="1182" y="3957"/>
                    <a:pt x="1182" y="3957"/>
                  </a:cubicBezTo>
                  <a:cubicBezTo>
                    <a:pt x="1188" y="3951"/>
                    <a:pt x="1188" y="3951"/>
                    <a:pt x="1193" y="3951"/>
                  </a:cubicBezTo>
                  <a:cubicBezTo>
                    <a:pt x="1210" y="3951"/>
                    <a:pt x="1221" y="3951"/>
                    <a:pt x="1238" y="3957"/>
                  </a:cubicBezTo>
                  <a:cubicBezTo>
                    <a:pt x="1243" y="3962"/>
                    <a:pt x="1243" y="3979"/>
                    <a:pt x="1254" y="3979"/>
                  </a:cubicBezTo>
                  <a:cubicBezTo>
                    <a:pt x="1265" y="3979"/>
                    <a:pt x="1265" y="3968"/>
                    <a:pt x="1276" y="3968"/>
                  </a:cubicBezTo>
                  <a:cubicBezTo>
                    <a:pt x="1287" y="3968"/>
                    <a:pt x="1293" y="3984"/>
                    <a:pt x="1304" y="3984"/>
                  </a:cubicBezTo>
                  <a:cubicBezTo>
                    <a:pt x="1315" y="3984"/>
                    <a:pt x="1321" y="3973"/>
                    <a:pt x="1326" y="3968"/>
                  </a:cubicBezTo>
                  <a:cubicBezTo>
                    <a:pt x="1337" y="3979"/>
                    <a:pt x="1343" y="3984"/>
                    <a:pt x="1354" y="3984"/>
                  </a:cubicBezTo>
                  <a:cubicBezTo>
                    <a:pt x="1365" y="3984"/>
                    <a:pt x="1365" y="3979"/>
                    <a:pt x="1376" y="3979"/>
                  </a:cubicBezTo>
                  <a:cubicBezTo>
                    <a:pt x="1387" y="3979"/>
                    <a:pt x="1393" y="3984"/>
                    <a:pt x="1398" y="3990"/>
                  </a:cubicBezTo>
                  <a:cubicBezTo>
                    <a:pt x="1404" y="3990"/>
                    <a:pt x="1398" y="3984"/>
                    <a:pt x="1404" y="3984"/>
                  </a:cubicBezTo>
                  <a:cubicBezTo>
                    <a:pt x="1415" y="3979"/>
                    <a:pt x="1421" y="3979"/>
                    <a:pt x="1432" y="3979"/>
                  </a:cubicBezTo>
                  <a:cubicBezTo>
                    <a:pt x="1443" y="3979"/>
                    <a:pt x="1454" y="3973"/>
                    <a:pt x="1460" y="3984"/>
                  </a:cubicBezTo>
                  <a:cubicBezTo>
                    <a:pt x="1465" y="3984"/>
                    <a:pt x="1465" y="3996"/>
                    <a:pt x="1465" y="4001"/>
                  </a:cubicBezTo>
                  <a:cubicBezTo>
                    <a:pt x="1487" y="4001"/>
                    <a:pt x="1521" y="4007"/>
                    <a:pt x="1521" y="4029"/>
                  </a:cubicBezTo>
                  <a:cubicBezTo>
                    <a:pt x="1521" y="4034"/>
                    <a:pt x="1515" y="4034"/>
                    <a:pt x="1509" y="4040"/>
                  </a:cubicBezTo>
                  <a:cubicBezTo>
                    <a:pt x="1509" y="4051"/>
                    <a:pt x="1504" y="4057"/>
                    <a:pt x="1504" y="4068"/>
                  </a:cubicBezTo>
                  <a:cubicBezTo>
                    <a:pt x="1521" y="4073"/>
                    <a:pt x="1526" y="4079"/>
                    <a:pt x="1543" y="4079"/>
                  </a:cubicBezTo>
                  <a:cubicBezTo>
                    <a:pt x="1559" y="4079"/>
                    <a:pt x="1565" y="4062"/>
                    <a:pt x="1576" y="4062"/>
                  </a:cubicBezTo>
                  <a:cubicBezTo>
                    <a:pt x="1582" y="4062"/>
                    <a:pt x="1587" y="4073"/>
                    <a:pt x="1593" y="4073"/>
                  </a:cubicBezTo>
                  <a:cubicBezTo>
                    <a:pt x="1598" y="4079"/>
                    <a:pt x="1604" y="4084"/>
                    <a:pt x="1615" y="4084"/>
                  </a:cubicBezTo>
                  <a:cubicBezTo>
                    <a:pt x="1615" y="4084"/>
                    <a:pt x="1615" y="4090"/>
                    <a:pt x="1621" y="4090"/>
                  </a:cubicBezTo>
                  <a:cubicBezTo>
                    <a:pt x="1637" y="4090"/>
                    <a:pt x="1632" y="4062"/>
                    <a:pt x="1648" y="4062"/>
                  </a:cubicBezTo>
                  <a:cubicBezTo>
                    <a:pt x="1665" y="4062"/>
                    <a:pt x="1665" y="4079"/>
                    <a:pt x="1676" y="4090"/>
                  </a:cubicBezTo>
                  <a:cubicBezTo>
                    <a:pt x="1698" y="4095"/>
                    <a:pt x="1709" y="4112"/>
                    <a:pt x="1732" y="4112"/>
                  </a:cubicBezTo>
                  <a:cubicBezTo>
                    <a:pt x="1743" y="4112"/>
                    <a:pt x="1748" y="4107"/>
                    <a:pt x="1759" y="4101"/>
                  </a:cubicBezTo>
                  <a:cubicBezTo>
                    <a:pt x="1793" y="4123"/>
                    <a:pt x="1809" y="4134"/>
                    <a:pt x="1843" y="4145"/>
                  </a:cubicBezTo>
                  <a:cubicBezTo>
                    <a:pt x="1859" y="4151"/>
                    <a:pt x="1870" y="4151"/>
                    <a:pt x="1881" y="4151"/>
                  </a:cubicBezTo>
                  <a:cubicBezTo>
                    <a:pt x="1898" y="4162"/>
                    <a:pt x="1904" y="4168"/>
                    <a:pt x="1920" y="4173"/>
                  </a:cubicBezTo>
                  <a:cubicBezTo>
                    <a:pt x="1920" y="4168"/>
                    <a:pt x="1920" y="4162"/>
                    <a:pt x="1920" y="4151"/>
                  </a:cubicBezTo>
                  <a:cubicBezTo>
                    <a:pt x="1920" y="4151"/>
                    <a:pt x="1920" y="4151"/>
                    <a:pt x="1920" y="4145"/>
                  </a:cubicBezTo>
                  <a:cubicBezTo>
                    <a:pt x="1920" y="4140"/>
                    <a:pt x="1931" y="4140"/>
                    <a:pt x="1931" y="4129"/>
                  </a:cubicBezTo>
                  <a:cubicBezTo>
                    <a:pt x="1931" y="4123"/>
                    <a:pt x="1926" y="4123"/>
                    <a:pt x="1920" y="4118"/>
                  </a:cubicBezTo>
                  <a:cubicBezTo>
                    <a:pt x="1915" y="4112"/>
                    <a:pt x="1909" y="4112"/>
                    <a:pt x="1904" y="4107"/>
                  </a:cubicBezTo>
                  <a:cubicBezTo>
                    <a:pt x="1909" y="4101"/>
                    <a:pt x="1915" y="4090"/>
                    <a:pt x="1920" y="4090"/>
                  </a:cubicBezTo>
                  <a:cubicBezTo>
                    <a:pt x="1931" y="4090"/>
                    <a:pt x="1931" y="4101"/>
                    <a:pt x="1931" y="4112"/>
                  </a:cubicBezTo>
                  <a:cubicBezTo>
                    <a:pt x="1937" y="4123"/>
                    <a:pt x="1948" y="4129"/>
                    <a:pt x="1954" y="4140"/>
                  </a:cubicBezTo>
                  <a:cubicBezTo>
                    <a:pt x="1970" y="4151"/>
                    <a:pt x="1981" y="4162"/>
                    <a:pt x="1998" y="4173"/>
                  </a:cubicBezTo>
                  <a:cubicBezTo>
                    <a:pt x="2003" y="4179"/>
                    <a:pt x="2003" y="4184"/>
                    <a:pt x="2009" y="4190"/>
                  </a:cubicBezTo>
                  <a:cubicBezTo>
                    <a:pt x="2015" y="4190"/>
                    <a:pt x="2020" y="4190"/>
                    <a:pt x="2020" y="4190"/>
                  </a:cubicBezTo>
                  <a:cubicBezTo>
                    <a:pt x="2026" y="4201"/>
                    <a:pt x="2026" y="4212"/>
                    <a:pt x="2031" y="4218"/>
                  </a:cubicBezTo>
                  <a:cubicBezTo>
                    <a:pt x="2037" y="4229"/>
                    <a:pt x="2048" y="4234"/>
                    <a:pt x="2059" y="4234"/>
                  </a:cubicBezTo>
                  <a:cubicBezTo>
                    <a:pt x="2076" y="4234"/>
                    <a:pt x="2081" y="4229"/>
                    <a:pt x="2092" y="4223"/>
                  </a:cubicBezTo>
                  <a:cubicBezTo>
                    <a:pt x="2092" y="4245"/>
                    <a:pt x="2092" y="4245"/>
                    <a:pt x="2092" y="4245"/>
                  </a:cubicBezTo>
                  <a:cubicBezTo>
                    <a:pt x="2109" y="4245"/>
                    <a:pt x="2115" y="4251"/>
                    <a:pt x="2131" y="4251"/>
                  </a:cubicBezTo>
                  <a:cubicBezTo>
                    <a:pt x="2137" y="4251"/>
                    <a:pt x="2142" y="4251"/>
                    <a:pt x="2148" y="4256"/>
                  </a:cubicBezTo>
                  <a:cubicBezTo>
                    <a:pt x="2153" y="4256"/>
                    <a:pt x="2153" y="4268"/>
                    <a:pt x="2159" y="4273"/>
                  </a:cubicBezTo>
                  <a:cubicBezTo>
                    <a:pt x="2170" y="4284"/>
                    <a:pt x="2176" y="4290"/>
                    <a:pt x="2181" y="4295"/>
                  </a:cubicBezTo>
                  <a:cubicBezTo>
                    <a:pt x="2187" y="4312"/>
                    <a:pt x="2187" y="4329"/>
                    <a:pt x="2203" y="4329"/>
                  </a:cubicBezTo>
                  <a:cubicBezTo>
                    <a:pt x="2209" y="4329"/>
                    <a:pt x="2215" y="4317"/>
                    <a:pt x="2220" y="4312"/>
                  </a:cubicBezTo>
                  <a:cubicBezTo>
                    <a:pt x="2231" y="4301"/>
                    <a:pt x="2231" y="4284"/>
                    <a:pt x="2242" y="4273"/>
                  </a:cubicBezTo>
                  <a:cubicBezTo>
                    <a:pt x="2253" y="4256"/>
                    <a:pt x="2281" y="4256"/>
                    <a:pt x="2281" y="4234"/>
                  </a:cubicBezTo>
                  <a:cubicBezTo>
                    <a:pt x="2281" y="4229"/>
                    <a:pt x="2276" y="4223"/>
                    <a:pt x="2276" y="4218"/>
                  </a:cubicBezTo>
                  <a:cubicBezTo>
                    <a:pt x="2276" y="4212"/>
                    <a:pt x="2281" y="4206"/>
                    <a:pt x="2287" y="4206"/>
                  </a:cubicBezTo>
                  <a:cubicBezTo>
                    <a:pt x="2292" y="4195"/>
                    <a:pt x="2298" y="4184"/>
                    <a:pt x="2298" y="4173"/>
                  </a:cubicBezTo>
                  <a:cubicBezTo>
                    <a:pt x="2298" y="4156"/>
                    <a:pt x="2298" y="4145"/>
                    <a:pt x="2287" y="4129"/>
                  </a:cubicBezTo>
                  <a:cubicBezTo>
                    <a:pt x="2281" y="4123"/>
                    <a:pt x="2270" y="4118"/>
                    <a:pt x="2259" y="4112"/>
                  </a:cubicBezTo>
                  <a:cubicBezTo>
                    <a:pt x="2276" y="4095"/>
                    <a:pt x="2281" y="4084"/>
                    <a:pt x="2287" y="4062"/>
                  </a:cubicBezTo>
                  <a:cubicBezTo>
                    <a:pt x="2298" y="4034"/>
                    <a:pt x="2314" y="4023"/>
                    <a:pt x="2314" y="3990"/>
                  </a:cubicBezTo>
                  <a:cubicBezTo>
                    <a:pt x="2314" y="3979"/>
                    <a:pt x="2303" y="3973"/>
                    <a:pt x="2298" y="3968"/>
                  </a:cubicBezTo>
                  <a:cubicBezTo>
                    <a:pt x="2287" y="3979"/>
                    <a:pt x="2281" y="3984"/>
                    <a:pt x="2270" y="3996"/>
                  </a:cubicBezTo>
                  <a:cubicBezTo>
                    <a:pt x="2264" y="4001"/>
                    <a:pt x="2264" y="4012"/>
                    <a:pt x="2259" y="4012"/>
                  </a:cubicBezTo>
                  <a:cubicBezTo>
                    <a:pt x="2242" y="4018"/>
                    <a:pt x="2237" y="4018"/>
                    <a:pt x="2220" y="4018"/>
                  </a:cubicBezTo>
                  <a:cubicBezTo>
                    <a:pt x="2198" y="4018"/>
                    <a:pt x="2187" y="4018"/>
                    <a:pt x="2165" y="4018"/>
                  </a:cubicBezTo>
                  <a:cubicBezTo>
                    <a:pt x="2165" y="4001"/>
                    <a:pt x="2170" y="3990"/>
                    <a:pt x="2159" y="3979"/>
                  </a:cubicBezTo>
                  <a:cubicBezTo>
                    <a:pt x="2153" y="3968"/>
                    <a:pt x="2131" y="3973"/>
                    <a:pt x="2126" y="3957"/>
                  </a:cubicBezTo>
                  <a:cubicBezTo>
                    <a:pt x="2120" y="3951"/>
                    <a:pt x="2126" y="3940"/>
                    <a:pt x="2126" y="3929"/>
                  </a:cubicBezTo>
                  <a:cubicBezTo>
                    <a:pt x="2120" y="3912"/>
                    <a:pt x="2109" y="3907"/>
                    <a:pt x="2104" y="3890"/>
                  </a:cubicBezTo>
                  <a:cubicBezTo>
                    <a:pt x="2109" y="3890"/>
                    <a:pt x="2115" y="3890"/>
                    <a:pt x="2115" y="3890"/>
                  </a:cubicBezTo>
                  <a:cubicBezTo>
                    <a:pt x="2126" y="3890"/>
                    <a:pt x="2126" y="3901"/>
                    <a:pt x="2137" y="3907"/>
                  </a:cubicBezTo>
                  <a:cubicBezTo>
                    <a:pt x="2148" y="3912"/>
                    <a:pt x="2153" y="3912"/>
                    <a:pt x="2165" y="3918"/>
                  </a:cubicBezTo>
                  <a:cubicBezTo>
                    <a:pt x="2176" y="3923"/>
                    <a:pt x="2170" y="3934"/>
                    <a:pt x="2181" y="3946"/>
                  </a:cubicBezTo>
                  <a:cubicBezTo>
                    <a:pt x="2187" y="3951"/>
                    <a:pt x="2192" y="3951"/>
                    <a:pt x="2198" y="3957"/>
                  </a:cubicBezTo>
                  <a:cubicBezTo>
                    <a:pt x="2215" y="3957"/>
                    <a:pt x="2215" y="3957"/>
                    <a:pt x="2215" y="3957"/>
                  </a:cubicBezTo>
                  <a:cubicBezTo>
                    <a:pt x="2215" y="3946"/>
                    <a:pt x="2220" y="3946"/>
                    <a:pt x="2220" y="3934"/>
                  </a:cubicBezTo>
                  <a:cubicBezTo>
                    <a:pt x="2220" y="3923"/>
                    <a:pt x="2215" y="3918"/>
                    <a:pt x="2203" y="3912"/>
                  </a:cubicBezTo>
                  <a:cubicBezTo>
                    <a:pt x="2203" y="3907"/>
                    <a:pt x="2198" y="3912"/>
                    <a:pt x="2192" y="3907"/>
                  </a:cubicBezTo>
                  <a:cubicBezTo>
                    <a:pt x="2192" y="3907"/>
                    <a:pt x="2187" y="3896"/>
                    <a:pt x="2187" y="3890"/>
                  </a:cubicBezTo>
                  <a:cubicBezTo>
                    <a:pt x="2181" y="3868"/>
                    <a:pt x="2170" y="3857"/>
                    <a:pt x="2153" y="3840"/>
                  </a:cubicBezTo>
                  <a:cubicBezTo>
                    <a:pt x="2142" y="3840"/>
                    <a:pt x="2142" y="3840"/>
                    <a:pt x="2142" y="3840"/>
                  </a:cubicBezTo>
                  <a:cubicBezTo>
                    <a:pt x="2165" y="3829"/>
                    <a:pt x="2187" y="3835"/>
                    <a:pt x="2203" y="3818"/>
                  </a:cubicBezTo>
                  <a:cubicBezTo>
                    <a:pt x="2215" y="3840"/>
                    <a:pt x="2231" y="3851"/>
                    <a:pt x="2248" y="3868"/>
                  </a:cubicBezTo>
                  <a:cubicBezTo>
                    <a:pt x="2253" y="3862"/>
                    <a:pt x="2253" y="3857"/>
                    <a:pt x="2253" y="3846"/>
                  </a:cubicBezTo>
                  <a:cubicBezTo>
                    <a:pt x="2253" y="3840"/>
                    <a:pt x="2253" y="3835"/>
                    <a:pt x="2259" y="3835"/>
                  </a:cubicBezTo>
                  <a:cubicBezTo>
                    <a:pt x="2259" y="3829"/>
                    <a:pt x="2264" y="3835"/>
                    <a:pt x="2264" y="3829"/>
                  </a:cubicBezTo>
                  <a:cubicBezTo>
                    <a:pt x="2276" y="3823"/>
                    <a:pt x="2281" y="3818"/>
                    <a:pt x="2287" y="3812"/>
                  </a:cubicBezTo>
                  <a:cubicBezTo>
                    <a:pt x="2292" y="3823"/>
                    <a:pt x="2292" y="3829"/>
                    <a:pt x="2298" y="3840"/>
                  </a:cubicBezTo>
                  <a:cubicBezTo>
                    <a:pt x="2320" y="3835"/>
                    <a:pt x="2326" y="3818"/>
                    <a:pt x="2342" y="3807"/>
                  </a:cubicBezTo>
                  <a:cubicBezTo>
                    <a:pt x="2348" y="3807"/>
                    <a:pt x="2353" y="3807"/>
                    <a:pt x="2359" y="3801"/>
                  </a:cubicBezTo>
                  <a:cubicBezTo>
                    <a:pt x="2370" y="3801"/>
                    <a:pt x="2375" y="3790"/>
                    <a:pt x="2387" y="3779"/>
                  </a:cubicBezTo>
                  <a:cubicBezTo>
                    <a:pt x="2398" y="3768"/>
                    <a:pt x="2403" y="3762"/>
                    <a:pt x="2403" y="3751"/>
                  </a:cubicBezTo>
                  <a:cubicBezTo>
                    <a:pt x="2403" y="3746"/>
                    <a:pt x="2403" y="3740"/>
                    <a:pt x="2403" y="3735"/>
                  </a:cubicBezTo>
                  <a:cubicBezTo>
                    <a:pt x="2398" y="3729"/>
                    <a:pt x="2387" y="3729"/>
                    <a:pt x="2381" y="3724"/>
                  </a:cubicBezTo>
                  <a:cubicBezTo>
                    <a:pt x="2370" y="3712"/>
                    <a:pt x="2364" y="3701"/>
                    <a:pt x="2364" y="3690"/>
                  </a:cubicBezTo>
                  <a:cubicBezTo>
                    <a:pt x="2364" y="3679"/>
                    <a:pt x="2375" y="3679"/>
                    <a:pt x="2381" y="3674"/>
                  </a:cubicBezTo>
                  <a:cubicBezTo>
                    <a:pt x="2392" y="3663"/>
                    <a:pt x="2398" y="3657"/>
                    <a:pt x="2403" y="3640"/>
                  </a:cubicBezTo>
                  <a:cubicBezTo>
                    <a:pt x="2414" y="3624"/>
                    <a:pt x="2414" y="3613"/>
                    <a:pt x="2425" y="3601"/>
                  </a:cubicBezTo>
                  <a:cubicBezTo>
                    <a:pt x="2437" y="3590"/>
                    <a:pt x="2442" y="3590"/>
                    <a:pt x="2442" y="3574"/>
                  </a:cubicBezTo>
                  <a:cubicBezTo>
                    <a:pt x="2442" y="3568"/>
                    <a:pt x="2431" y="3568"/>
                    <a:pt x="2425" y="3563"/>
                  </a:cubicBezTo>
                  <a:cubicBezTo>
                    <a:pt x="2420" y="3557"/>
                    <a:pt x="2420" y="3551"/>
                    <a:pt x="2414" y="3546"/>
                  </a:cubicBezTo>
                  <a:cubicBezTo>
                    <a:pt x="2403" y="3540"/>
                    <a:pt x="2392" y="3540"/>
                    <a:pt x="2381" y="3529"/>
                  </a:cubicBezTo>
                  <a:cubicBezTo>
                    <a:pt x="2370" y="3524"/>
                    <a:pt x="2364" y="3518"/>
                    <a:pt x="2353" y="3513"/>
                  </a:cubicBezTo>
                  <a:cubicBezTo>
                    <a:pt x="2342" y="3496"/>
                    <a:pt x="2331" y="3485"/>
                    <a:pt x="2314" y="3485"/>
                  </a:cubicBezTo>
                  <a:cubicBezTo>
                    <a:pt x="2309" y="3479"/>
                    <a:pt x="2303" y="3479"/>
                    <a:pt x="2298" y="3479"/>
                  </a:cubicBezTo>
                  <a:cubicBezTo>
                    <a:pt x="2287" y="3474"/>
                    <a:pt x="2287" y="3457"/>
                    <a:pt x="2281" y="3451"/>
                  </a:cubicBezTo>
                  <a:cubicBezTo>
                    <a:pt x="2276" y="3446"/>
                    <a:pt x="2270" y="3440"/>
                    <a:pt x="2259" y="3440"/>
                  </a:cubicBezTo>
                  <a:cubicBezTo>
                    <a:pt x="2248" y="3435"/>
                    <a:pt x="2231" y="3440"/>
                    <a:pt x="2226" y="3424"/>
                  </a:cubicBezTo>
                  <a:cubicBezTo>
                    <a:pt x="2220" y="3413"/>
                    <a:pt x="2220" y="3407"/>
                    <a:pt x="2220" y="3396"/>
                  </a:cubicBezTo>
                  <a:cubicBezTo>
                    <a:pt x="2220" y="3379"/>
                    <a:pt x="2237" y="3368"/>
                    <a:pt x="2237" y="3346"/>
                  </a:cubicBezTo>
                  <a:cubicBezTo>
                    <a:pt x="2237" y="3318"/>
                    <a:pt x="2215" y="3307"/>
                    <a:pt x="2209" y="3280"/>
                  </a:cubicBezTo>
                  <a:cubicBezTo>
                    <a:pt x="2226" y="3274"/>
                    <a:pt x="2237" y="3268"/>
                    <a:pt x="2259" y="3268"/>
                  </a:cubicBezTo>
                  <a:cubicBezTo>
                    <a:pt x="2259" y="3274"/>
                    <a:pt x="2259" y="3274"/>
                    <a:pt x="2259" y="3274"/>
                  </a:cubicBezTo>
                  <a:cubicBezTo>
                    <a:pt x="2259" y="3296"/>
                    <a:pt x="2259" y="3307"/>
                    <a:pt x="2259" y="3329"/>
                  </a:cubicBezTo>
                  <a:cubicBezTo>
                    <a:pt x="2259" y="3346"/>
                    <a:pt x="2253" y="3357"/>
                    <a:pt x="2259" y="3368"/>
                  </a:cubicBezTo>
                  <a:cubicBezTo>
                    <a:pt x="2259" y="3379"/>
                    <a:pt x="2264" y="3385"/>
                    <a:pt x="2276" y="3396"/>
                  </a:cubicBezTo>
                  <a:cubicBezTo>
                    <a:pt x="2281" y="3407"/>
                    <a:pt x="2281" y="3413"/>
                    <a:pt x="2287" y="3424"/>
                  </a:cubicBezTo>
                  <a:cubicBezTo>
                    <a:pt x="2292" y="3429"/>
                    <a:pt x="2303" y="3429"/>
                    <a:pt x="2309" y="3435"/>
                  </a:cubicBezTo>
                  <a:cubicBezTo>
                    <a:pt x="2320" y="3446"/>
                    <a:pt x="2326" y="3457"/>
                    <a:pt x="2337" y="3463"/>
                  </a:cubicBezTo>
                  <a:cubicBezTo>
                    <a:pt x="2348" y="3463"/>
                    <a:pt x="2353" y="3463"/>
                    <a:pt x="2359" y="3468"/>
                  </a:cubicBezTo>
                  <a:cubicBezTo>
                    <a:pt x="2370" y="3474"/>
                    <a:pt x="2370" y="3485"/>
                    <a:pt x="2387" y="3485"/>
                  </a:cubicBezTo>
                  <a:cubicBezTo>
                    <a:pt x="2398" y="3490"/>
                    <a:pt x="2403" y="3490"/>
                    <a:pt x="2414" y="3490"/>
                  </a:cubicBezTo>
                  <a:cubicBezTo>
                    <a:pt x="2420" y="3496"/>
                    <a:pt x="2425" y="3496"/>
                    <a:pt x="2431" y="3496"/>
                  </a:cubicBezTo>
                  <a:cubicBezTo>
                    <a:pt x="2442" y="3502"/>
                    <a:pt x="2442" y="3507"/>
                    <a:pt x="2448" y="3513"/>
                  </a:cubicBezTo>
                  <a:cubicBezTo>
                    <a:pt x="2459" y="3524"/>
                    <a:pt x="2464" y="3524"/>
                    <a:pt x="2475" y="3524"/>
                  </a:cubicBezTo>
                  <a:cubicBezTo>
                    <a:pt x="2486" y="3524"/>
                    <a:pt x="2486" y="3524"/>
                    <a:pt x="2498" y="3518"/>
                  </a:cubicBezTo>
                  <a:cubicBezTo>
                    <a:pt x="2503" y="3513"/>
                    <a:pt x="2514" y="3513"/>
                    <a:pt x="2520" y="3502"/>
                  </a:cubicBezTo>
                  <a:cubicBezTo>
                    <a:pt x="2525" y="3496"/>
                    <a:pt x="2525" y="3485"/>
                    <a:pt x="2531" y="3474"/>
                  </a:cubicBezTo>
                  <a:cubicBezTo>
                    <a:pt x="2536" y="3463"/>
                    <a:pt x="2548" y="3463"/>
                    <a:pt x="2548" y="3446"/>
                  </a:cubicBezTo>
                  <a:cubicBezTo>
                    <a:pt x="2548" y="3413"/>
                    <a:pt x="2548" y="3413"/>
                    <a:pt x="2548" y="3413"/>
                  </a:cubicBezTo>
                  <a:cubicBezTo>
                    <a:pt x="2570" y="3402"/>
                    <a:pt x="2575" y="3379"/>
                    <a:pt x="2586" y="3357"/>
                  </a:cubicBezTo>
                  <a:cubicBezTo>
                    <a:pt x="2592" y="3352"/>
                    <a:pt x="2592" y="3352"/>
                    <a:pt x="2592" y="3352"/>
                  </a:cubicBezTo>
                  <a:cubicBezTo>
                    <a:pt x="2592" y="3379"/>
                    <a:pt x="2592" y="3396"/>
                    <a:pt x="2586" y="3429"/>
                  </a:cubicBezTo>
                  <a:cubicBezTo>
                    <a:pt x="2586" y="3446"/>
                    <a:pt x="2570" y="3457"/>
                    <a:pt x="2570" y="3474"/>
                  </a:cubicBezTo>
                  <a:cubicBezTo>
                    <a:pt x="2570" y="3479"/>
                    <a:pt x="2575" y="3485"/>
                    <a:pt x="2575" y="3490"/>
                  </a:cubicBezTo>
                  <a:cubicBezTo>
                    <a:pt x="2575" y="3502"/>
                    <a:pt x="2575" y="3513"/>
                    <a:pt x="2575" y="3529"/>
                  </a:cubicBezTo>
                  <a:cubicBezTo>
                    <a:pt x="2575" y="3540"/>
                    <a:pt x="2581" y="3546"/>
                    <a:pt x="2592" y="3551"/>
                  </a:cubicBezTo>
                  <a:cubicBezTo>
                    <a:pt x="2603" y="3540"/>
                    <a:pt x="2603" y="3535"/>
                    <a:pt x="2614" y="3524"/>
                  </a:cubicBezTo>
                  <a:cubicBezTo>
                    <a:pt x="2625" y="3513"/>
                    <a:pt x="2642" y="3513"/>
                    <a:pt x="2659" y="3502"/>
                  </a:cubicBezTo>
                  <a:cubicBezTo>
                    <a:pt x="2670" y="3496"/>
                    <a:pt x="2670" y="3479"/>
                    <a:pt x="2675" y="3463"/>
                  </a:cubicBezTo>
                  <a:cubicBezTo>
                    <a:pt x="2681" y="3451"/>
                    <a:pt x="2681" y="3446"/>
                    <a:pt x="2686" y="3435"/>
                  </a:cubicBezTo>
                  <a:cubicBezTo>
                    <a:pt x="2686" y="3424"/>
                    <a:pt x="2686" y="3413"/>
                    <a:pt x="2692" y="3407"/>
                  </a:cubicBezTo>
                  <a:cubicBezTo>
                    <a:pt x="2714" y="3391"/>
                    <a:pt x="2736" y="3385"/>
                    <a:pt x="2747" y="3363"/>
                  </a:cubicBezTo>
                  <a:cubicBezTo>
                    <a:pt x="2742" y="3368"/>
                    <a:pt x="2736" y="3368"/>
                    <a:pt x="2736" y="3374"/>
                  </a:cubicBezTo>
                  <a:cubicBezTo>
                    <a:pt x="2736" y="3385"/>
                    <a:pt x="2736" y="3391"/>
                    <a:pt x="2736" y="3402"/>
                  </a:cubicBezTo>
                  <a:cubicBezTo>
                    <a:pt x="2736" y="3418"/>
                    <a:pt x="2731" y="3424"/>
                    <a:pt x="2731" y="3435"/>
                  </a:cubicBezTo>
                  <a:cubicBezTo>
                    <a:pt x="2731" y="3457"/>
                    <a:pt x="2731" y="3468"/>
                    <a:pt x="2731" y="3490"/>
                  </a:cubicBezTo>
                  <a:cubicBezTo>
                    <a:pt x="2731" y="3524"/>
                    <a:pt x="2753" y="3540"/>
                    <a:pt x="2753" y="3568"/>
                  </a:cubicBezTo>
                  <a:cubicBezTo>
                    <a:pt x="2753" y="3574"/>
                    <a:pt x="2747" y="3574"/>
                    <a:pt x="2742" y="3579"/>
                  </a:cubicBezTo>
                  <a:cubicBezTo>
                    <a:pt x="2736" y="3585"/>
                    <a:pt x="2736" y="3590"/>
                    <a:pt x="2731" y="3596"/>
                  </a:cubicBezTo>
                  <a:cubicBezTo>
                    <a:pt x="2720" y="3601"/>
                    <a:pt x="2720" y="3601"/>
                    <a:pt x="2720" y="3601"/>
                  </a:cubicBezTo>
                  <a:cubicBezTo>
                    <a:pt x="2725" y="3579"/>
                    <a:pt x="2725" y="3579"/>
                    <a:pt x="2725" y="3579"/>
                  </a:cubicBezTo>
                  <a:cubicBezTo>
                    <a:pt x="2720" y="3563"/>
                    <a:pt x="2720" y="3563"/>
                    <a:pt x="2720" y="3563"/>
                  </a:cubicBezTo>
                  <a:cubicBezTo>
                    <a:pt x="2698" y="3557"/>
                    <a:pt x="2686" y="3557"/>
                    <a:pt x="2659" y="3551"/>
                  </a:cubicBezTo>
                  <a:cubicBezTo>
                    <a:pt x="2659" y="3557"/>
                    <a:pt x="2653" y="3563"/>
                    <a:pt x="2653" y="3568"/>
                  </a:cubicBezTo>
                  <a:cubicBezTo>
                    <a:pt x="2653" y="3579"/>
                    <a:pt x="2659" y="3590"/>
                    <a:pt x="2670" y="3596"/>
                  </a:cubicBezTo>
                  <a:cubicBezTo>
                    <a:pt x="2675" y="3601"/>
                    <a:pt x="2675" y="3613"/>
                    <a:pt x="2686" y="3613"/>
                  </a:cubicBezTo>
                  <a:cubicBezTo>
                    <a:pt x="2698" y="3613"/>
                    <a:pt x="2698" y="3607"/>
                    <a:pt x="2703" y="3601"/>
                  </a:cubicBezTo>
                  <a:cubicBezTo>
                    <a:pt x="2703" y="3607"/>
                    <a:pt x="2709" y="3607"/>
                    <a:pt x="2709" y="3613"/>
                  </a:cubicBezTo>
                  <a:cubicBezTo>
                    <a:pt x="2709" y="3618"/>
                    <a:pt x="2703" y="3618"/>
                    <a:pt x="2703" y="3624"/>
                  </a:cubicBezTo>
                  <a:cubicBezTo>
                    <a:pt x="2698" y="3635"/>
                    <a:pt x="2698" y="3640"/>
                    <a:pt x="2692" y="3651"/>
                  </a:cubicBezTo>
                  <a:cubicBezTo>
                    <a:pt x="2681" y="3668"/>
                    <a:pt x="2675" y="3679"/>
                    <a:pt x="2675" y="3701"/>
                  </a:cubicBezTo>
                  <a:cubicBezTo>
                    <a:pt x="2675" y="3718"/>
                    <a:pt x="2681" y="3724"/>
                    <a:pt x="2686" y="3735"/>
                  </a:cubicBezTo>
                  <a:cubicBezTo>
                    <a:pt x="2686" y="3746"/>
                    <a:pt x="2686" y="3757"/>
                    <a:pt x="2686" y="3774"/>
                  </a:cubicBezTo>
                  <a:cubicBezTo>
                    <a:pt x="2686" y="3785"/>
                    <a:pt x="2698" y="3785"/>
                    <a:pt x="2709" y="3790"/>
                  </a:cubicBezTo>
                  <a:cubicBezTo>
                    <a:pt x="2709" y="3790"/>
                    <a:pt x="2714" y="3790"/>
                    <a:pt x="2720" y="3790"/>
                  </a:cubicBezTo>
                  <a:cubicBezTo>
                    <a:pt x="2731" y="3801"/>
                    <a:pt x="2725" y="3812"/>
                    <a:pt x="2731" y="3829"/>
                  </a:cubicBezTo>
                  <a:cubicBezTo>
                    <a:pt x="2781" y="3829"/>
                    <a:pt x="2781" y="3829"/>
                    <a:pt x="2781" y="3829"/>
                  </a:cubicBezTo>
                  <a:cubicBezTo>
                    <a:pt x="2786" y="3829"/>
                    <a:pt x="2792" y="3829"/>
                    <a:pt x="2797" y="3835"/>
                  </a:cubicBezTo>
                  <a:cubicBezTo>
                    <a:pt x="2803" y="3835"/>
                    <a:pt x="2814" y="3835"/>
                    <a:pt x="2814" y="3840"/>
                  </a:cubicBezTo>
                  <a:cubicBezTo>
                    <a:pt x="2814" y="3851"/>
                    <a:pt x="2803" y="3851"/>
                    <a:pt x="2803" y="3862"/>
                  </a:cubicBezTo>
                  <a:cubicBezTo>
                    <a:pt x="2803" y="3868"/>
                    <a:pt x="2809" y="3873"/>
                    <a:pt x="2809" y="3879"/>
                  </a:cubicBezTo>
                  <a:cubicBezTo>
                    <a:pt x="2809" y="3879"/>
                    <a:pt x="2803" y="3879"/>
                    <a:pt x="2797" y="3879"/>
                  </a:cubicBezTo>
                  <a:cubicBezTo>
                    <a:pt x="2792" y="3885"/>
                    <a:pt x="2786" y="3896"/>
                    <a:pt x="2786" y="3907"/>
                  </a:cubicBezTo>
                  <a:cubicBezTo>
                    <a:pt x="2786" y="3923"/>
                    <a:pt x="2797" y="3929"/>
                    <a:pt x="2797" y="3946"/>
                  </a:cubicBezTo>
                  <a:cubicBezTo>
                    <a:pt x="2797" y="3957"/>
                    <a:pt x="2786" y="3957"/>
                    <a:pt x="2786" y="3968"/>
                  </a:cubicBezTo>
                  <a:cubicBezTo>
                    <a:pt x="2786" y="3984"/>
                    <a:pt x="2814" y="3984"/>
                    <a:pt x="2814" y="3996"/>
                  </a:cubicBezTo>
                  <a:cubicBezTo>
                    <a:pt x="2814" y="4012"/>
                    <a:pt x="2803" y="4018"/>
                    <a:pt x="2797" y="4023"/>
                  </a:cubicBezTo>
                  <a:cubicBezTo>
                    <a:pt x="2792" y="4040"/>
                    <a:pt x="2786" y="4051"/>
                    <a:pt x="2786" y="4068"/>
                  </a:cubicBezTo>
                  <a:cubicBezTo>
                    <a:pt x="2786" y="4079"/>
                    <a:pt x="2786" y="4084"/>
                    <a:pt x="2786" y="4101"/>
                  </a:cubicBezTo>
                  <a:cubicBezTo>
                    <a:pt x="2792" y="4112"/>
                    <a:pt x="2786" y="4118"/>
                    <a:pt x="2792" y="4129"/>
                  </a:cubicBezTo>
                  <a:cubicBezTo>
                    <a:pt x="2792" y="4134"/>
                    <a:pt x="2803" y="4140"/>
                    <a:pt x="2809" y="4145"/>
                  </a:cubicBezTo>
                  <a:cubicBezTo>
                    <a:pt x="2820" y="4156"/>
                    <a:pt x="2831" y="4162"/>
                    <a:pt x="2842" y="4173"/>
                  </a:cubicBezTo>
                  <a:cubicBezTo>
                    <a:pt x="2864" y="4184"/>
                    <a:pt x="2875" y="4184"/>
                    <a:pt x="2897" y="4195"/>
                  </a:cubicBezTo>
                  <a:cubicBezTo>
                    <a:pt x="2908" y="4201"/>
                    <a:pt x="2920" y="4201"/>
                    <a:pt x="2925" y="4206"/>
                  </a:cubicBezTo>
                  <a:cubicBezTo>
                    <a:pt x="2931" y="4212"/>
                    <a:pt x="2942" y="4212"/>
                    <a:pt x="2942" y="4223"/>
                  </a:cubicBezTo>
                  <a:cubicBezTo>
                    <a:pt x="2942" y="4229"/>
                    <a:pt x="2931" y="4234"/>
                    <a:pt x="2931" y="4240"/>
                  </a:cubicBezTo>
                  <a:cubicBezTo>
                    <a:pt x="2931" y="4251"/>
                    <a:pt x="2947" y="4251"/>
                    <a:pt x="2958" y="4256"/>
                  </a:cubicBezTo>
                  <a:cubicBezTo>
                    <a:pt x="2975" y="4268"/>
                    <a:pt x="2986" y="4273"/>
                    <a:pt x="2997" y="4284"/>
                  </a:cubicBezTo>
                  <a:cubicBezTo>
                    <a:pt x="3019" y="4306"/>
                    <a:pt x="3047" y="4317"/>
                    <a:pt x="3047" y="4351"/>
                  </a:cubicBezTo>
                  <a:cubicBezTo>
                    <a:pt x="3047" y="4368"/>
                    <a:pt x="3031" y="4373"/>
                    <a:pt x="3031" y="4390"/>
                  </a:cubicBezTo>
                  <a:cubicBezTo>
                    <a:pt x="3031" y="4401"/>
                    <a:pt x="3042" y="4395"/>
                    <a:pt x="3047" y="4401"/>
                  </a:cubicBezTo>
                  <a:cubicBezTo>
                    <a:pt x="3053" y="4412"/>
                    <a:pt x="3053" y="4417"/>
                    <a:pt x="3064" y="4423"/>
                  </a:cubicBezTo>
                  <a:cubicBezTo>
                    <a:pt x="3075" y="4434"/>
                    <a:pt x="3080" y="4445"/>
                    <a:pt x="3092" y="4456"/>
                  </a:cubicBezTo>
                  <a:cubicBezTo>
                    <a:pt x="3108" y="4473"/>
                    <a:pt x="3125" y="4490"/>
                    <a:pt x="3125" y="4512"/>
                  </a:cubicBezTo>
                  <a:cubicBezTo>
                    <a:pt x="3125" y="4534"/>
                    <a:pt x="3108" y="4545"/>
                    <a:pt x="3103" y="4562"/>
                  </a:cubicBezTo>
                  <a:cubicBezTo>
                    <a:pt x="3092" y="4590"/>
                    <a:pt x="3092" y="4606"/>
                    <a:pt x="3086" y="4639"/>
                  </a:cubicBezTo>
                  <a:cubicBezTo>
                    <a:pt x="3080" y="4634"/>
                    <a:pt x="3080" y="4634"/>
                    <a:pt x="3075" y="4634"/>
                  </a:cubicBezTo>
                  <a:cubicBezTo>
                    <a:pt x="3064" y="4634"/>
                    <a:pt x="3064" y="4645"/>
                    <a:pt x="3058" y="4650"/>
                  </a:cubicBezTo>
                  <a:cubicBezTo>
                    <a:pt x="3058" y="4662"/>
                    <a:pt x="3053" y="4673"/>
                    <a:pt x="3053" y="4678"/>
                  </a:cubicBezTo>
                  <a:cubicBezTo>
                    <a:pt x="3064" y="4684"/>
                    <a:pt x="3075" y="4689"/>
                    <a:pt x="3086" y="4701"/>
                  </a:cubicBezTo>
                  <a:cubicBezTo>
                    <a:pt x="3108" y="4701"/>
                    <a:pt x="3114" y="4712"/>
                    <a:pt x="3130" y="4728"/>
                  </a:cubicBezTo>
                  <a:cubicBezTo>
                    <a:pt x="3153" y="4745"/>
                    <a:pt x="3169" y="4756"/>
                    <a:pt x="3186" y="4784"/>
                  </a:cubicBezTo>
                  <a:cubicBezTo>
                    <a:pt x="3203" y="4806"/>
                    <a:pt x="3208" y="4828"/>
                    <a:pt x="3219" y="4856"/>
                  </a:cubicBezTo>
                  <a:cubicBezTo>
                    <a:pt x="3225" y="4867"/>
                    <a:pt x="3230" y="4873"/>
                    <a:pt x="3230" y="4889"/>
                  </a:cubicBezTo>
                  <a:cubicBezTo>
                    <a:pt x="3230" y="4917"/>
                    <a:pt x="3192" y="4923"/>
                    <a:pt x="3192" y="4956"/>
                  </a:cubicBezTo>
                  <a:cubicBezTo>
                    <a:pt x="3192" y="4967"/>
                    <a:pt x="3208" y="4973"/>
                    <a:pt x="3208" y="4989"/>
                  </a:cubicBezTo>
                  <a:cubicBezTo>
                    <a:pt x="3208" y="4995"/>
                    <a:pt x="3197" y="4995"/>
                    <a:pt x="3192" y="5006"/>
                  </a:cubicBezTo>
                  <a:cubicBezTo>
                    <a:pt x="3192" y="5006"/>
                    <a:pt x="3192" y="5011"/>
                    <a:pt x="3186" y="5011"/>
                  </a:cubicBezTo>
                  <a:cubicBezTo>
                    <a:pt x="3214" y="5028"/>
                    <a:pt x="3230" y="5045"/>
                    <a:pt x="3247" y="5072"/>
                  </a:cubicBezTo>
                  <a:cubicBezTo>
                    <a:pt x="3264" y="5089"/>
                    <a:pt x="3275" y="5095"/>
                    <a:pt x="3286" y="5117"/>
                  </a:cubicBezTo>
                  <a:cubicBezTo>
                    <a:pt x="3314" y="5156"/>
                    <a:pt x="3330" y="5183"/>
                    <a:pt x="3330" y="5233"/>
                  </a:cubicBezTo>
                  <a:cubicBezTo>
                    <a:pt x="3330" y="5256"/>
                    <a:pt x="3308" y="5256"/>
                    <a:pt x="3297" y="5272"/>
                  </a:cubicBezTo>
                  <a:cubicBezTo>
                    <a:pt x="3291" y="5278"/>
                    <a:pt x="3286" y="5283"/>
                    <a:pt x="3286" y="5289"/>
                  </a:cubicBezTo>
                  <a:cubicBezTo>
                    <a:pt x="3280" y="5294"/>
                    <a:pt x="3286" y="5300"/>
                    <a:pt x="3280" y="5300"/>
                  </a:cubicBezTo>
                  <a:cubicBezTo>
                    <a:pt x="3275" y="5306"/>
                    <a:pt x="3269" y="5300"/>
                    <a:pt x="3264" y="5300"/>
                  </a:cubicBezTo>
                  <a:cubicBezTo>
                    <a:pt x="3253" y="5300"/>
                    <a:pt x="3247" y="5300"/>
                    <a:pt x="3236" y="5300"/>
                  </a:cubicBezTo>
                  <a:lnTo>
                    <a:pt x="3230" y="5306"/>
                  </a:lnTo>
                  <a:cubicBezTo>
                    <a:pt x="3225" y="5322"/>
                    <a:pt x="3230" y="5328"/>
                    <a:pt x="3230" y="5344"/>
                  </a:cubicBezTo>
                  <a:cubicBezTo>
                    <a:pt x="3225" y="5361"/>
                    <a:pt x="3219" y="5367"/>
                    <a:pt x="3219" y="5383"/>
                  </a:cubicBezTo>
                  <a:cubicBezTo>
                    <a:pt x="3219" y="5394"/>
                    <a:pt x="3225" y="5400"/>
                    <a:pt x="3225" y="5405"/>
                  </a:cubicBezTo>
                  <a:cubicBezTo>
                    <a:pt x="3225" y="5422"/>
                    <a:pt x="3219" y="5428"/>
                    <a:pt x="3214" y="5444"/>
                  </a:cubicBezTo>
                  <a:cubicBezTo>
                    <a:pt x="3208" y="5455"/>
                    <a:pt x="3208" y="5461"/>
                    <a:pt x="3203" y="5472"/>
                  </a:cubicBezTo>
                  <a:cubicBezTo>
                    <a:pt x="3192" y="5489"/>
                    <a:pt x="3175" y="5494"/>
                    <a:pt x="3169" y="5516"/>
                  </a:cubicBezTo>
                  <a:cubicBezTo>
                    <a:pt x="3186" y="5522"/>
                    <a:pt x="3197" y="5522"/>
                    <a:pt x="3214" y="5528"/>
                  </a:cubicBezTo>
                  <a:cubicBezTo>
                    <a:pt x="3219" y="5528"/>
                    <a:pt x="3219" y="5533"/>
                    <a:pt x="3225" y="5533"/>
                  </a:cubicBezTo>
                  <a:cubicBezTo>
                    <a:pt x="3236" y="5533"/>
                    <a:pt x="3236" y="5511"/>
                    <a:pt x="3247" y="5511"/>
                  </a:cubicBezTo>
                  <a:cubicBezTo>
                    <a:pt x="3258" y="5511"/>
                    <a:pt x="3258" y="5522"/>
                    <a:pt x="3264" y="5528"/>
                  </a:cubicBezTo>
                  <a:cubicBezTo>
                    <a:pt x="3275" y="5533"/>
                    <a:pt x="3286" y="5533"/>
                    <a:pt x="3291" y="5539"/>
                  </a:cubicBezTo>
                  <a:cubicBezTo>
                    <a:pt x="3303" y="5544"/>
                    <a:pt x="3303" y="5555"/>
                    <a:pt x="3303" y="5566"/>
                  </a:cubicBezTo>
                  <a:cubicBezTo>
                    <a:pt x="3303" y="5578"/>
                    <a:pt x="3308" y="5583"/>
                    <a:pt x="3314" y="5594"/>
                  </a:cubicBezTo>
                  <a:cubicBezTo>
                    <a:pt x="3319" y="5594"/>
                    <a:pt x="3319" y="5600"/>
                    <a:pt x="3319" y="5600"/>
                  </a:cubicBezTo>
                  <a:cubicBezTo>
                    <a:pt x="3325" y="5605"/>
                    <a:pt x="3330" y="5605"/>
                    <a:pt x="3336" y="5605"/>
                  </a:cubicBezTo>
                  <a:cubicBezTo>
                    <a:pt x="3341" y="5611"/>
                    <a:pt x="3341" y="5611"/>
                    <a:pt x="3341" y="5611"/>
                  </a:cubicBezTo>
                  <a:cubicBezTo>
                    <a:pt x="3330" y="5622"/>
                    <a:pt x="3325" y="5633"/>
                    <a:pt x="3325" y="5644"/>
                  </a:cubicBezTo>
                  <a:cubicBezTo>
                    <a:pt x="3325" y="5666"/>
                    <a:pt x="3358" y="5672"/>
                    <a:pt x="3375" y="5666"/>
                  </a:cubicBezTo>
                  <a:cubicBezTo>
                    <a:pt x="3380" y="5672"/>
                    <a:pt x="3386" y="5672"/>
                    <a:pt x="3391" y="5672"/>
                  </a:cubicBezTo>
                  <a:cubicBezTo>
                    <a:pt x="3408" y="5672"/>
                    <a:pt x="3419" y="5666"/>
                    <a:pt x="3430" y="5655"/>
                  </a:cubicBezTo>
                  <a:cubicBezTo>
                    <a:pt x="3441" y="5650"/>
                    <a:pt x="3441" y="5644"/>
                    <a:pt x="3447" y="5639"/>
                  </a:cubicBezTo>
                  <a:cubicBezTo>
                    <a:pt x="3447" y="5639"/>
                    <a:pt x="3447" y="5633"/>
                    <a:pt x="3452" y="5633"/>
                  </a:cubicBezTo>
                  <a:cubicBezTo>
                    <a:pt x="3458" y="5633"/>
                    <a:pt x="3469" y="5633"/>
                    <a:pt x="3469" y="5639"/>
                  </a:cubicBezTo>
                  <a:cubicBezTo>
                    <a:pt x="3475" y="5644"/>
                    <a:pt x="3475" y="5661"/>
                    <a:pt x="3480" y="5661"/>
                  </a:cubicBezTo>
                  <a:cubicBezTo>
                    <a:pt x="3502" y="5661"/>
                    <a:pt x="3508" y="5639"/>
                    <a:pt x="3530" y="5639"/>
                  </a:cubicBezTo>
                  <a:cubicBezTo>
                    <a:pt x="3536" y="5639"/>
                    <a:pt x="3541" y="5644"/>
                    <a:pt x="3547" y="5644"/>
                  </a:cubicBezTo>
                  <a:cubicBezTo>
                    <a:pt x="3558" y="5650"/>
                    <a:pt x="3563" y="5650"/>
                    <a:pt x="3575" y="5650"/>
                  </a:cubicBezTo>
                  <a:cubicBezTo>
                    <a:pt x="3597" y="5661"/>
                    <a:pt x="3608" y="5672"/>
                    <a:pt x="3636" y="5672"/>
                  </a:cubicBezTo>
                  <a:cubicBezTo>
                    <a:pt x="3669" y="5672"/>
                    <a:pt x="3680" y="5627"/>
                    <a:pt x="3713" y="5627"/>
                  </a:cubicBezTo>
                  <a:cubicBezTo>
                    <a:pt x="3735" y="5627"/>
                    <a:pt x="3752" y="5633"/>
                    <a:pt x="3774" y="5639"/>
                  </a:cubicBezTo>
                  <a:cubicBezTo>
                    <a:pt x="3780" y="5644"/>
                    <a:pt x="3786" y="5650"/>
                    <a:pt x="3791" y="5650"/>
                  </a:cubicBezTo>
                  <a:cubicBezTo>
                    <a:pt x="3797" y="5650"/>
                    <a:pt x="3802" y="5644"/>
                    <a:pt x="3808" y="5644"/>
                  </a:cubicBezTo>
                  <a:cubicBezTo>
                    <a:pt x="3824" y="5644"/>
                    <a:pt x="3830" y="5650"/>
                    <a:pt x="3846" y="5650"/>
                  </a:cubicBezTo>
                  <a:cubicBezTo>
                    <a:pt x="3852" y="5650"/>
                    <a:pt x="3858" y="5650"/>
                    <a:pt x="3863" y="5650"/>
                  </a:cubicBezTo>
                  <a:cubicBezTo>
                    <a:pt x="3891" y="5650"/>
                    <a:pt x="3902" y="5661"/>
                    <a:pt x="3924" y="5661"/>
                  </a:cubicBezTo>
                  <a:cubicBezTo>
                    <a:pt x="3946" y="5661"/>
                    <a:pt x="3957" y="5655"/>
                    <a:pt x="3969" y="5639"/>
                  </a:cubicBezTo>
                  <a:cubicBezTo>
                    <a:pt x="3974" y="5633"/>
                    <a:pt x="3974" y="5627"/>
                    <a:pt x="3980" y="5627"/>
                  </a:cubicBezTo>
                  <a:cubicBezTo>
                    <a:pt x="3996" y="5627"/>
                    <a:pt x="3996" y="5639"/>
                    <a:pt x="4008" y="5639"/>
                  </a:cubicBezTo>
                  <a:cubicBezTo>
                    <a:pt x="4019" y="5639"/>
                    <a:pt x="4024" y="5627"/>
                    <a:pt x="4035" y="5622"/>
                  </a:cubicBezTo>
                  <a:cubicBezTo>
                    <a:pt x="4057" y="5611"/>
                    <a:pt x="4074" y="5605"/>
                    <a:pt x="4107" y="5600"/>
                  </a:cubicBezTo>
                  <a:cubicBezTo>
                    <a:pt x="4124" y="5600"/>
                    <a:pt x="4135" y="5600"/>
                    <a:pt x="4152" y="5594"/>
                  </a:cubicBezTo>
                  <a:cubicBezTo>
                    <a:pt x="4163" y="5594"/>
                    <a:pt x="4163" y="5583"/>
                    <a:pt x="4169" y="5583"/>
                  </a:cubicBezTo>
                  <a:cubicBezTo>
                    <a:pt x="4174" y="5578"/>
                    <a:pt x="4180" y="5578"/>
                    <a:pt x="4180" y="5578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8" name="Freeform 12"/>
            <p:cNvSpPr>
              <a:spLocks noChangeArrowheads="1"/>
            </p:cNvSpPr>
            <p:nvPr/>
          </p:nvSpPr>
          <p:spPr bwMode="auto">
            <a:xfrm>
              <a:off x="11052405" y="4282029"/>
              <a:ext cx="2146161" cy="1236663"/>
            </a:xfrm>
            <a:custGeom>
              <a:avLst/>
              <a:gdLst>
                <a:gd name="T0" fmla="*/ 233 w 5962"/>
                <a:gd name="T1" fmla="*/ 2792 h 3437"/>
                <a:gd name="T2" fmla="*/ 367 w 5962"/>
                <a:gd name="T3" fmla="*/ 3131 h 3437"/>
                <a:gd name="T4" fmla="*/ 500 w 5962"/>
                <a:gd name="T5" fmla="*/ 3408 h 3437"/>
                <a:gd name="T6" fmla="*/ 716 w 5962"/>
                <a:gd name="T7" fmla="*/ 2897 h 3437"/>
                <a:gd name="T8" fmla="*/ 1038 w 5962"/>
                <a:gd name="T9" fmla="*/ 2742 h 3437"/>
                <a:gd name="T10" fmla="*/ 1049 w 5962"/>
                <a:gd name="T11" fmla="*/ 2465 h 3437"/>
                <a:gd name="T12" fmla="*/ 1516 w 5962"/>
                <a:gd name="T13" fmla="*/ 2514 h 3437"/>
                <a:gd name="T14" fmla="*/ 1938 w 5962"/>
                <a:gd name="T15" fmla="*/ 2459 h 3437"/>
                <a:gd name="T16" fmla="*/ 2309 w 5962"/>
                <a:gd name="T17" fmla="*/ 2170 h 3437"/>
                <a:gd name="T18" fmla="*/ 2775 w 5962"/>
                <a:gd name="T19" fmla="*/ 2254 h 3437"/>
                <a:gd name="T20" fmla="*/ 3041 w 5962"/>
                <a:gd name="T21" fmla="*/ 2070 h 3437"/>
                <a:gd name="T22" fmla="*/ 2964 w 5962"/>
                <a:gd name="T23" fmla="*/ 2015 h 3437"/>
                <a:gd name="T24" fmla="*/ 2902 w 5962"/>
                <a:gd name="T25" fmla="*/ 1898 h 3437"/>
                <a:gd name="T26" fmla="*/ 2803 w 5962"/>
                <a:gd name="T27" fmla="*/ 2065 h 3437"/>
                <a:gd name="T28" fmla="*/ 2664 w 5962"/>
                <a:gd name="T29" fmla="*/ 2026 h 3437"/>
                <a:gd name="T30" fmla="*/ 2803 w 5962"/>
                <a:gd name="T31" fmla="*/ 1787 h 3437"/>
                <a:gd name="T32" fmla="*/ 3036 w 5962"/>
                <a:gd name="T33" fmla="*/ 1682 h 3437"/>
                <a:gd name="T34" fmla="*/ 3063 w 5962"/>
                <a:gd name="T35" fmla="*/ 1410 h 3437"/>
                <a:gd name="T36" fmla="*/ 3174 w 5962"/>
                <a:gd name="T37" fmla="*/ 1138 h 3437"/>
                <a:gd name="T38" fmla="*/ 3102 w 5962"/>
                <a:gd name="T39" fmla="*/ 916 h 3437"/>
                <a:gd name="T40" fmla="*/ 2902 w 5962"/>
                <a:gd name="T41" fmla="*/ 1071 h 3437"/>
                <a:gd name="T42" fmla="*/ 2697 w 5962"/>
                <a:gd name="T43" fmla="*/ 1254 h 3437"/>
                <a:gd name="T44" fmla="*/ 2371 w 5962"/>
                <a:gd name="T45" fmla="*/ 1443 h 3437"/>
                <a:gd name="T46" fmla="*/ 1982 w 5962"/>
                <a:gd name="T47" fmla="*/ 1543 h 3437"/>
                <a:gd name="T48" fmla="*/ 1554 w 5962"/>
                <a:gd name="T49" fmla="*/ 1649 h 3437"/>
                <a:gd name="T50" fmla="*/ 1055 w 5962"/>
                <a:gd name="T51" fmla="*/ 1843 h 3437"/>
                <a:gd name="T52" fmla="*/ 517 w 5962"/>
                <a:gd name="T53" fmla="*/ 2126 h 3437"/>
                <a:gd name="T54" fmla="*/ 244 w 5962"/>
                <a:gd name="T55" fmla="*/ 2409 h 3437"/>
                <a:gd name="T56" fmla="*/ 4040 w 5962"/>
                <a:gd name="T57" fmla="*/ 1604 h 3437"/>
                <a:gd name="T58" fmla="*/ 4329 w 5962"/>
                <a:gd name="T59" fmla="*/ 1365 h 3437"/>
                <a:gd name="T60" fmla="*/ 4412 w 5962"/>
                <a:gd name="T61" fmla="*/ 944 h 3437"/>
                <a:gd name="T62" fmla="*/ 4446 w 5962"/>
                <a:gd name="T63" fmla="*/ 622 h 3437"/>
                <a:gd name="T64" fmla="*/ 4901 w 5962"/>
                <a:gd name="T65" fmla="*/ 472 h 3437"/>
                <a:gd name="T66" fmla="*/ 4923 w 5962"/>
                <a:gd name="T67" fmla="*/ 738 h 3437"/>
                <a:gd name="T68" fmla="*/ 5262 w 5962"/>
                <a:gd name="T69" fmla="*/ 683 h 3437"/>
                <a:gd name="T70" fmla="*/ 5711 w 5962"/>
                <a:gd name="T71" fmla="*/ 816 h 3437"/>
                <a:gd name="T72" fmla="*/ 5961 w 5962"/>
                <a:gd name="T73" fmla="*/ 244 h 3437"/>
                <a:gd name="T74" fmla="*/ 5645 w 5962"/>
                <a:gd name="T75" fmla="*/ 272 h 3437"/>
                <a:gd name="T76" fmla="*/ 5278 w 5962"/>
                <a:gd name="T77" fmla="*/ 222 h 3437"/>
                <a:gd name="T78" fmla="*/ 4840 w 5962"/>
                <a:gd name="T79" fmla="*/ 133 h 3437"/>
                <a:gd name="T80" fmla="*/ 4695 w 5962"/>
                <a:gd name="T81" fmla="*/ 144 h 3437"/>
                <a:gd name="T82" fmla="*/ 4501 w 5962"/>
                <a:gd name="T83" fmla="*/ 150 h 3437"/>
                <a:gd name="T84" fmla="*/ 4407 w 5962"/>
                <a:gd name="T85" fmla="*/ 22 h 3437"/>
                <a:gd name="T86" fmla="*/ 4135 w 5962"/>
                <a:gd name="T87" fmla="*/ 100 h 3437"/>
                <a:gd name="T88" fmla="*/ 3974 w 5962"/>
                <a:gd name="T89" fmla="*/ 266 h 3437"/>
                <a:gd name="T90" fmla="*/ 3774 w 5962"/>
                <a:gd name="T91" fmla="*/ 561 h 3437"/>
                <a:gd name="T92" fmla="*/ 3574 w 5962"/>
                <a:gd name="T93" fmla="*/ 866 h 3437"/>
                <a:gd name="T94" fmla="*/ 3341 w 5962"/>
                <a:gd name="T95" fmla="*/ 783 h 3437"/>
                <a:gd name="T96" fmla="*/ 3236 w 5962"/>
                <a:gd name="T97" fmla="*/ 960 h 3437"/>
                <a:gd name="T98" fmla="*/ 3258 w 5962"/>
                <a:gd name="T99" fmla="*/ 1210 h 3437"/>
                <a:gd name="T100" fmla="*/ 3408 w 5962"/>
                <a:gd name="T101" fmla="*/ 1032 h 3437"/>
                <a:gd name="T102" fmla="*/ 3558 w 5962"/>
                <a:gd name="T103" fmla="*/ 982 h 3437"/>
                <a:gd name="T104" fmla="*/ 3530 w 5962"/>
                <a:gd name="T105" fmla="*/ 1160 h 3437"/>
                <a:gd name="T106" fmla="*/ 3702 w 5962"/>
                <a:gd name="T107" fmla="*/ 1216 h 3437"/>
                <a:gd name="T108" fmla="*/ 3530 w 5962"/>
                <a:gd name="T109" fmla="*/ 1310 h 3437"/>
                <a:gd name="T110" fmla="*/ 3519 w 5962"/>
                <a:gd name="T111" fmla="*/ 1493 h 3437"/>
                <a:gd name="T112" fmla="*/ 3535 w 5962"/>
                <a:gd name="T113" fmla="*/ 1599 h 3437"/>
                <a:gd name="T114" fmla="*/ 3718 w 5962"/>
                <a:gd name="T115" fmla="*/ 1732 h 34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962" h="3437">
                  <a:moveTo>
                    <a:pt x="6" y="2520"/>
                  </a:moveTo>
                  <a:lnTo>
                    <a:pt x="6" y="2520"/>
                  </a:lnTo>
                  <a:cubicBezTo>
                    <a:pt x="6" y="2525"/>
                    <a:pt x="0" y="2531"/>
                    <a:pt x="0" y="2537"/>
                  </a:cubicBezTo>
                  <a:cubicBezTo>
                    <a:pt x="0" y="2570"/>
                    <a:pt x="17" y="2592"/>
                    <a:pt x="28" y="2625"/>
                  </a:cubicBezTo>
                  <a:cubicBezTo>
                    <a:pt x="39" y="2653"/>
                    <a:pt x="45" y="2670"/>
                    <a:pt x="67" y="2692"/>
                  </a:cubicBezTo>
                  <a:cubicBezTo>
                    <a:pt x="89" y="2714"/>
                    <a:pt x="106" y="2714"/>
                    <a:pt x="133" y="2725"/>
                  </a:cubicBezTo>
                  <a:cubicBezTo>
                    <a:pt x="145" y="2731"/>
                    <a:pt x="156" y="2742"/>
                    <a:pt x="167" y="2753"/>
                  </a:cubicBezTo>
                  <a:cubicBezTo>
                    <a:pt x="189" y="2770"/>
                    <a:pt x="206" y="2781"/>
                    <a:pt x="233" y="2792"/>
                  </a:cubicBezTo>
                  <a:cubicBezTo>
                    <a:pt x="272" y="2809"/>
                    <a:pt x="300" y="2803"/>
                    <a:pt x="339" y="2825"/>
                  </a:cubicBezTo>
                  <a:cubicBezTo>
                    <a:pt x="350" y="2831"/>
                    <a:pt x="350" y="2842"/>
                    <a:pt x="355" y="2848"/>
                  </a:cubicBezTo>
                  <a:cubicBezTo>
                    <a:pt x="383" y="2875"/>
                    <a:pt x="394" y="2892"/>
                    <a:pt x="411" y="2925"/>
                  </a:cubicBezTo>
                  <a:cubicBezTo>
                    <a:pt x="422" y="2947"/>
                    <a:pt x="422" y="2959"/>
                    <a:pt x="428" y="2975"/>
                  </a:cubicBezTo>
                  <a:cubicBezTo>
                    <a:pt x="439" y="2992"/>
                    <a:pt x="444" y="3003"/>
                    <a:pt x="444" y="3020"/>
                  </a:cubicBezTo>
                  <a:cubicBezTo>
                    <a:pt x="444" y="3031"/>
                    <a:pt x="450" y="3042"/>
                    <a:pt x="439" y="3059"/>
                  </a:cubicBezTo>
                  <a:cubicBezTo>
                    <a:pt x="433" y="3064"/>
                    <a:pt x="422" y="3064"/>
                    <a:pt x="417" y="3070"/>
                  </a:cubicBezTo>
                  <a:cubicBezTo>
                    <a:pt x="389" y="3086"/>
                    <a:pt x="367" y="3103"/>
                    <a:pt x="367" y="3131"/>
                  </a:cubicBezTo>
                  <a:cubicBezTo>
                    <a:pt x="367" y="3153"/>
                    <a:pt x="378" y="3158"/>
                    <a:pt x="383" y="3181"/>
                  </a:cubicBezTo>
                  <a:cubicBezTo>
                    <a:pt x="394" y="3197"/>
                    <a:pt x="394" y="3214"/>
                    <a:pt x="411" y="3230"/>
                  </a:cubicBezTo>
                  <a:cubicBezTo>
                    <a:pt x="422" y="3247"/>
                    <a:pt x="444" y="3253"/>
                    <a:pt x="444" y="3275"/>
                  </a:cubicBezTo>
                  <a:cubicBezTo>
                    <a:pt x="444" y="3314"/>
                    <a:pt x="417" y="3330"/>
                    <a:pt x="406" y="3369"/>
                  </a:cubicBezTo>
                  <a:cubicBezTo>
                    <a:pt x="400" y="3397"/>
                    <a:pt x="400" y="3414"/>
                    <a:pt x="400" y="3436"/>
                  </a:cubicBezTo>
                  <a:lnTo>
                    <a:pt x="400" y="3436"/>
                  </a:lnTo>
                  <a:cubicBezTo>
                    <a:pt x="422" y="3436"/>
                    <a:pt x="450" y="3425"/>
                    <a:pt x="472" y="3419"/>
                  </a:cubicBezTo>
                  <a:cubicBezTo>
                    <a:pt x="483" y="3414"/>
                    <a:pt x="489" y="3414"/>
                    <a:pt x="500" y="3408"/>
                  </a:cubicBezTo>
                  <a:cubicBezTo>
                    <a:pt x="528" y="3386"/>
                    <a:pt x="539" y="3364"/>
                    <a:pt x="561" y="3330"/>
                  </a:cubicBezTo>
                  <a:cubicBezTo>
                    <a:pt x="566" y="3319"/>
                    <a:pt x="577" y="3308"/>
                    <a:pt x="583" y="3292"/>
                  </a:cubicBezTo>
                  <a:cubicBezTo>
                    <a:pt x="589" y="3281"/>
                    <a:pt x="583" y="3269"/>
                    <a:pt x="583" y="3253"/>
                  </a:cubicBezTo>
                  <a:cubicBezTo>
                    <a:pt x="589" y="3219"/>
                    <a:pt x="594" y="3197"/>
                    <a:pt x="594" y="3158"/>
                  </a:cubicBezTo>
                  <a:cubicBezTo>
                    <a:pt x="600" y="3119"/>
                    <a:pt x="605" y="3092"/>
                    <a:pt x="605" y="3053"/>
                  </a:cubicBezTo>
                  <a:cubicBezTo>
                    <a:pt x="611" y="3031"/>
                    <a:pt x="605" y="3008"/>
                    <a:pt x="616" y="2986"/>
                  </a:cubicBezTo>
                  <a:cubicBezTo>
                    <a:pt x="633" y="2959"/>
                    <a:pt x="666" y="2964"/>
                    <a:pt x="689" y="2936"/>
                  </a:cubicBezTo>
                  <a:cubicBezTo>
                    <a:pt x="700" y="2925"/>
                    <a:pt x="705" y="2914"/>
                    <a:pt x="716" y="2897"/>
                  </a:cubicBezTo>
                  <a:cubicBezTo>
                    <a:pt x="722" y="2886"/>
                    <a:pt x="727" y="2864"/>
                    <a:pt x="744" y="2864"/>
                  </a:cubicBezTo>
                  <a:cubicBezTo>
                    <a:pt x="750" y="2864"/>
                    <a:pt x="750" y="2870"/>
                    <a:pt x="755" y="2870"/>
                  </a:cubicBezTo>
                  <a:cubicBezTo>
                    <a:pt x="777" y="2875"/>
                    <a:pt x="789" y="2881"/>
                    <a:pt x="805" y="2881"/>
                  </a:cubicBezTo>
                  <a:cubicBezTo>
                    <a:pt x="855" y="2881"/>
                    <a:pt x="883" y="2875"/>
                    <a:pt x="927" y="2875"/>
                  </a:cubicBezTo>
                  <a:cubicBezTo>
                    <a:pt x="1033" y="2875"/>
                    <a:pt x="1033" y="2875"/>
                    <a:pt x="1033" y="2875"/>
                  </a:cubicBezTo>
                  <a:cubicBezTo>
                    <a:pt x="1038" y="2864"/>
                    <a:pt x="1038" y="2859"/>
                    <a:pt x="1038" y="2848"/>
                  </a:cubicBezTo>
                  <a:cubicBezTo>
                    <a:pt x="1038" y="2775"/>
                    <a:pt x="1038" y="2775"/>
                    <a:pt x="1038" y="2775"/>
                  </a:cubicBezTo>
                  <a:cubicBezTo>
                    <a:pt x="1038" y="2764"/>
                    <a:pt x="1033" y="2753"/>
                    <a:pt x="1038" y="2742"/>
                  </a:cubicBezTo>
                  <a:cubicBezTo>
                    <a:pt x="1049" y="2731"/>
                    <a:pt x="1077" y="2737"/>
                    <a:pt x="1077" y="2720"/>
                  </a:cubicBezTo>
                  <a:cubicBezTo>
                    <a:pt x="1077" y="2709"/>
                    <a:pt x="1066" y="2703"/>
                    <a:pt x="1066" y="2692"/>
                  </a:cubicBezTo>
                  <a:cubicBezTo>
                    <a:pt x="1060" y="2664"/>
                    <a:pt x="1055" y="2637"/>
                    <a:pt x="1049" y="2609"/>
                  </a:cubicBezTo>
                  <a:cubicBezTo>
                    <a:pt x="1060" y="2587"/>
                    <a:pt x="1066" y="2576"/>
                    <a:pt x="1083" y="2553"/>
                  </a:cubicBezTo>
                  <a:cubicBezTo>
                    <a:pt x="1066" y="2553"/>
                    <a:pt x="1055" y="2548"/>
                    <a:pt x="1038" y="2537"/>
                  </a:cubicBezTo>
                  <a:cubicBezTo>
                    <a:pt x="1033" y="2531"/>
                    <a:pt x="1022" y="2531"/>
                    <a:pt x="1022" y="2520"/>
                  </a:cubicBezTo>
                  <a:cubicBezTo>
                    <a:pt x="1022" y="2514"/>
                    <a:pt x="1027" y="2509"/>
                    <a:pt x="1033" y="2503"/>
                  </a:cubicBezTo>
                  <a:cubicBezTo>
                    <a:pt x="1038" y="2492"/>
                    <a:pt x="1044" y="2481"/>
                    <a:pt x="1049" y="2465"/>
                  </a:cubicBezTo>
                  <a:cubicBezTo>
                    <a:pt x="1066" y="2420"/>
                    <a:pt x="1072" y="2392"/>
                    <a:pt x="1094" y="2342"/>
                  </a:cubicBezTo>
                  <a:cubicBezTo>
                    <a:pt x="1133" y="2365"/>
                    <a:pt x="1155" y="2381"/>
                    <a:pt x="1199" y="2398"/>
                  </a:cubicBezTo>
                  <a:cubicBezTo>
                    <a:pt x="1210" y="2403"/>
                    <a:pt x="1221" y="2403"/>
                    <a:pt x="1238" y="2403"/>
                  </a:cubicBezTo>
                  <a:cubicBezTo>
                    <a:pt x="1272" y="2409"/>
                    <a:pt x="1283" y="2420"/>
                    <a:pt x="1316" y="2426"/>
                  </a:cubicBezTo>
                  <a:cubicBezTo>
                    <a:pt x="1338" y="2431"/>
                    <a:pt x="1349" y="2431"/>
                    <a:pt x="1371" y="2437"/>
                  </a:cubicBezTo>
                  <a:cubicBezTo>
                    <a:pt x="1399" y="2448"/>
                    <a:pt x="1410" y="2465"/>
                    <a:pt x="1432" y="2481"/>
                  </a:cubicBezTo>
                  <a:cubicBezTo>
                    <a:pt x="1449" y="2492"/>
                    <a:pt x="1460" y="2492"/>
                    <a:pt x="1471" y="2498"/>
                  </a:cubicBezTo>
                  <a:cubicBezTo>
                    <a:pt x="1488" y="2503"/>
                    <a:pt x="1499" y="2509"/>
                    <a:pt x="1516" y="2514"/>
                  </a:cubicBezTo>
                  <a:cubicBezTo>
                    <a:pt x="1549" y="2525"/>
                    <a:pt x="1571" y="2525"/>
                    <a:pt x="1605" y="2531"/>
                  </a:cubicBezTo>
                  <a:cubicBezTo>
                    <a:pt x="1627" y="2531"/>
                    <a:pt x="1638" y="2537"/>
                    <a:pt x="1660" y="2537"/>
                  </a:cubicBezTo>
                  <a:cubicBezTo>
                    <a:pt x="1671" y="2542"/>
                    <a:pt x="1682" y="2542"/>
                    <a:pt x="1699" y="2548"/>
                  </a:cubicBezTo>
                  <a:cubicBezTo>
                    <a:pt x="1710" y="2553"/>
                    <a:pt x="1721" y="2559"/>
                    <a:pt x="1738" y="2570"/>
                  </a:cubicBezTo>
                  <a:cubicBezTo>
                    <a:pt x="1749" y="2570"/>
                    <a:pt x="1754" y="2581"/>
                    <a:pt x="1771" y="2576"/>
                  </a:cubicBezTo>
                  <a:cubicBezTo>
                    <a:pt x="1782" y="2576"/>
                    <a:pt x="1782" y="2559"/>
                    <a:pt x="1793" y="2553"/>
                  </a:cubicBezTo>
                  <a:cubicBezTo>
                    <a:pt x="1810" y="2531"/>
                    <a:pt x="1832" y="2520"/>
                    <a:pt x="1860" y="2503"/>
                  </a:cubicBezTo>
                  <a:cubicBezTo>
                    <a:pt x="1888" y="2492"/>
                    <a:pt x="1910" y="2481"/>
                    <a:pt x="1938" y="2459"/>
                  </a:cubicBezTo>
                  <a:cubicBezTo>
                    <a:pt x="1960" y="2442"/>
                    <a:pt x="1965" y="2431"/>
                    <a:pt x="1988" y="2415"/>
                  </a:cubicBezTo>
                  <a:cubicBezTo>
                    <a:pt x="2026" y="2376"/>
                    <a:pt x="2060" y="2365"/>
                    <a:pt x="2104" y="2337"/>
                  </a:cubicBezTo>
                  <a:cubicBezTo>
                    <a:pt x="2148" y="2315"/>
                    <a:pt x="2176" y="2298"/>
                    <a:pt x="2204" y="2259"/>
                  </a:cubicBezTo>
                  <a:cubicBezTo>
                    <a:pt x="2215" y="2248"/>
                    <a:pt x="2221" y="2248"/>
                    <a:pt x="2226" y="2231"/>
                  </a:cubicBezTo>
                  <a:cubicBezTo>
                    <a:pt x="2232" y="2215"/>
                    <a:pt x="2232" y="2209"/>
                    <a:pt x="2237" y="2193"/>
                  </a:cubicBezTo>
                  <a:cubicBezTo>
                    <a:pt x="2243" y="2148"/>
                    <a:pt x="2248" y="2126"/>
                    <a:pt x="2260" y="2087"/>
                  </a:cubicBezTo>
                  <a:cubicBezTo>
                    <a:pt x="2265" y="2059"/>
                    <a:pt x="2265" y="2043"/>
                    <a:pt x="2276" y="2020"/>
                  </a:cubicBezTo>
                  <a:cubicBezTo>
                    <a:pt x="2298" y="2076"/>
                    <a:pt x="2298" y="2109"/>
                    <a:pt x="2309" y="2170"/>
                  </a:cubicBezTo>
                  <a:cubicBezTo>
                    <a:pt x="2315" y="2204"/>
                    <a:pt x="2343" y="2215"/>
                    <a:pt x="2371" y="2231"/>
                  </a:cubicBezTo>
                  <a:cubicBezTo>
                    <a:pt x="2398" y="2248"/>
                    <a:pt x="2409" y="2259"/>
                    <a:pt x="2432" y="2287"/>
                  </a:cubicBezTo>
                  <a:lnTo>
                    <a:pt x="2432" y="2287"/>
                  </a:lnTo>
                  <a:cubicBezTo>
                    <a:pt x="2448" y="2287"/>
                    <a:pt x="2454" y="2287"/>
                    <a:pt x="2471" y="2287"/>
                  </a:cubicBezTo>
                  <a:cubicBezTo>
                    <a:pt x="2531" y="2287"/>
                    <a:pt x="2558" y="2254"/>
                    <a:pt x="2603" y="2215"/>
                  </a:cubicBezTo>
                  <a:cubicBezTo>
                    <a:pt x="2625" y="2193"/>
                    <a:pt x="2636" y="2165"/>
                    <a:pt x="2669" y="2165"/>
                  </a:cubicBezTo>
                  <a:cubicBezTo>
                    <a:pt x="2686" y="2165"/>
                    <a:pt x="2686" y="2187"/>
                    <a:pt x="2697" y="2204"/>
                  </a:cubicBezTo>
                  <a:cubicBezTo>
                    <a:pt x="2719" y="2231"/>
                    <a:pt x="2736" y="2254"/>
                    <a:pt x="2775" y="2254"/>
                  </a:cubicBezTo>
                  <a:cubicBezTo>
                    <a:pt x="2797" y="2254"/>
                    <a:pt x="2814" y="2243"/>
                    <a:pt x="2841" y="2243"/>
                  </a:cubicBezTo>
                  <a:cubicBezTo>
                    <a:pt x="2880" y="2243"/>
                    <a:pt x="2897" y="2265"/>
                    <a:pt x="2936" y="2265"/>
                  </a:cubicBezTo>
                  <a:cubicBezTo>
                    <a:pt x="2964" y="2265"/>
                    <a:pt x="2975" y="2254"/>
                    <a:pt x="2997" y="2237"/>
                  </a:cubicBezTo>
                  <a:cubicBezTo>
                    <a:pt x="3013" y="2231"/>
                    <a:pt x="3025" y="2226"/>
                    <a:pt x="3030" y="2209"/>
                  </a:cubicBezTo>
                  <a:cubicBezTo>
                    <a:pt x="3041" y="2187"/>
                    <a:pt x="3036" y="2170"/>
                    <a:pt x="3036" y="2143"/>
                  </a:cubicBezTo>
                  <a:cubicBezTo>
                    <a:pt x="3036" y="2115"/>
                    <a:pt x="3041" y="2098"/>
                    <a:pt x="3047" y="2070"/>
                  </a:cubicBezTo>
                  <a:lnTo>
                    <a:pt x="3047" y="2070"/>
                  </a:lnTo>
                  <a:cubicBezTo>
                    <a:pt x="3047" y="2070"/>
                    <a:pt x="3047" y="2070"/>
                    <a:pt x="3041" y="2070"/>
                  </a:cubicBezTo>
                  <a:cubicBezTo>
                    <a:pt x="3036" y="2070"/>
                    <a:pt x="3030" y="2059"/>
                    <a:pt x="3030" y="2054"/>
                  </a:cubicBezTo>
                  <a:cubicBezTo>
                    <a:pt x="3025" y="2043"/>
                    <a:pt x="3025" y="2032"/>
                    <a:pt x="3019" y="2020"/>
                  </a:cubicBezTo>
                  <a:cubicBezTo>
                    <a:pt x="3019" y="2020"/>
                    <a:pt x="3025" y="2015"/>
                    <a:pt x="3019" y="2015"/>
                  </a:cubicBezTo>
                  <a:cubicBezTo>
                    <a:pt x="3013" y="2004"/>
                    <a:pt x="3002" y="2009"/>
                    <a:pt x="2991" y="2004"/>
                  </a:cubicBezTo>
                  <a:cubicBezTo>
                    <a:pt x="2991" y="1998"/>
                    <a:pt x="2991" y="1993"/>
                    <a:pt x="2991" y="1993"/>
                  </a:cubicBezTo>
                  <a:cubicBezTo>
                    <a:pt x="2986" y="1987"/>
                    <a:pt x="2980" y="1982"/>
                    <a:pt x="2975" y="1976"/>
                  </a:cubicBezTo>
                  <a:cubicBezTo>
                    <a:pt x="2975" y="1982"/>
                    <a:pt x="2969" y="1982"/>
                    <a:pt x="2964" y="1987"/>
                  </a:cubicBezTo>
                  <a:cubicBezTo>
                    <a:pt x="2958" y="1993"/>
                    <a:pt x="2964" y="2004"/>
                    <a:pt x="2964" y="2015"/>
                  </a:cubicBezTo>
                  <a:cubicBezTo>
                    <a:pt x="2964" y="2037"/>
                    <a:pt x="2969" y="2082"/>
                    <a:pt x="2958" y="2043"/>
                  </a:cubicBezTo>
                  <a:cubicBezTo>
                    <a:pt x="2952" y="2026"/>
                    <a:pt x="2952" y="2015"/>
                    <a:pt x="2941" y="2004"/>
                  </a:cubicBezTo>
                  <a:cubicBezTo>
                    <a:pt x="2936" y="2009"/>
                    <a:pt x="2936" y="2009"/>
                    <a:pt x="2936" y="2009"/>
                  </a:cubicBezTo>
                  <a:cubicBezTo>
                    <a:pt x="2936" y="2032"/>
                    <a:pt x="2941" y="2043"/>
                    <a:pt x="2936" y="2065"/>
                  </a:cubicBezTo>
                  <a:cubicBezTo>
                    <a:pt x="2925" y="2059"/>
                    <a:pt x="2914" y="2048"/>
                    <a:pt x="2914" y="2032"/>
                  </a:cubicBezTo>
                  <a:cubicBezTo>
                    <a:pt x="2914" y="2020"/>
                    <a:pt x="2919" y="2015"/>
                    <a:pt x="2919" y="2004"/>
                  </a:cubicBezTo>
                  <a:cubicBezTo>
                    <a:pt x="2919" y="1993"/>
                    <a:pt x="2914" y="1987"/>
                    <a:pt x="2914" y="1976"/>
                  </a:cubicBezTo>
                  <a:cubicBezTo>
                    <a:pt x="2908" y="1943"/>
                    <a:pt x="2902" y="1926"/>
                    <a:pt x="2902" y="1898"/>
                  </a:cubicBezTo>
                  <a:cubicBezTo>
                    <a:pt x="2886" y="1904"/>
                    <a:pt x="2880" y="1915"/>
                    <a:pt x="2869" y="1926"/>
                  </a:cubicBezTo>
                  <a:cubicBezTo>
                    <a:pt x="2869" y="1887"/>
                    <a:pt x="2869" y="1887"/>
                    <a:pt x="2869" y="1887"/>
                  </a:cubicBezTo>
                  <a:cubicBezTo>
                    <a:pt x="2853" y="1898"/>
                    <a:pt x="2841" y="1904"/>
                    <a:pt x="2830" y="1915"/>
                  </a:cubicBezTo>
                  <a:cubicBezTo>
                    <a:pt x="2825" y="1926"/>
                    <a:pt x="2825" y="1937"/>
                    <a:pt x="2819" y="1948"/>
                  </a:cubicBezTo>
                  <a:cubicBezTo>
                    <a:pt x="2814" y="1959"/>
                    <a:pt x="2803" y="1959"/>
                    <a:pt x="2791" y="1971"/>
                  </a:cubicBezTo>
                  <a:cubicBezTo>
                    <a:pt x="2786" y="1987"/>
                    <a:pt x="2786" y="1998"/>
                    <a:pt x="2786" y="2015"/>
                  </a:cubicBezTo>
                  <a:cubicBezTo>
                    <a:pt x="2786" y="2032"/>
                    <a:pt x="2786" y="2037"/>
                    <a:pt x="2791" y="2054"/>
                  </a:cubicBezTo>
                  <a:cubicBezTo>
                    <a:pt x="2797" y="2059"/>
                    <a:pt x="2803" y="2059"/>
                    <a:pt x="2803" y="2065"/>
                  </a:cubicBezTo>
                  <a:cubicBezTo>
                    <a:pt x="2803" y="2070"/>
                    <a:pt x="2797" y="2076"/>
                    <a:pt x="2791" y="2082"/>
                  </a:cubicBezTo>
                  <a:cubicBezTo>
                    <a:pt x="2786" y="2076"/>
                    <a:pt x="2786" y="2070"/>
                    <a:pt x="2780" y="2065"/>
                  </a:cubicBezTo>
                  <a:cubicBezTo>
                    <a:pt x="2769" y="2054"/>
                    <a:pt x="2758" y="2048"/>
                    <a:pt x="2753" y="2037"/>
                  </a:cubicBezTo>
                  <a:cubicBezTo>
                    <a:pt x="2742" y="2020"/>
                    <a:pt x="2747" y="2009"/>
                    <a:pt x="2742" y="1987"/>
                  </a:cubicBezTo>
                  <a:cubicBezTo>
                    <a:pt x="2719" y="1998"/>
                    <a:pt x="2714" y="2015"/>
                    <a:pt x="2703" y="2037"/>
                  </a:cubicBezTo>
                  <a:cubicBezTo>
                    <a:pt x="2697" y="2037"/>
                    <a:pt x="2692" y="2032"/>
                    <a:pt x="2686" y="2032"/>
                  </a:cubicBezTo>
                  <a:cubicBezTo>
                    <a:pt x="2664" y="2032"/>
                    <a:pt x="2664" y="2076"/>
                    <a:pt x="2664" y="2037"/>
                  </a:cubicBezTo>
                  <a:cubicBezTo>
                    <a:pt x="2664" y="2032"/>
                    <a:pt x="2664" y="2032"/>
                    <a:pt x="2664" y="2026"/>
                  </a:cubicBezTo>
                  <a:cubicBezTo>
                    <a:pt x="2664" y="2020"/>
                    <a:pt x="2664" y="2015"/>
                    <a:pt x="2664" y="2009"/>
                  </a:cubicBezTo>
                  <a:cubicBezTo>
                    <a:pt x="2664" y="1998"/>
                    <a:pt x="2675" y="2004"/>
                    <a:pt x="2680" y="1993"/>
                  </a:cubicBezTo>
                  <a:cubicBezTo>
                    <a:pt x="2692" y="1982"/>
                    <a:pt x="2703" y="1971"/>
                    <a:pt x="2714" y="1959"/>
                  </a:cubicBezTo>
                  <a:cubicBezTo>
                    <a:pt x="2719" y="1948"/>
                    <a:pt x="2730" y="1943"/>
                    <a:pt x="2736" y="1937"/>
                  </a:cubicBezTo>
                  <a:cubicBezTo>
                    <a:pt x="2747" y="1926"/>
                    <a:pt x="2742" y="1915"/>
                    <a:pt x="2747" y="1904"/>
                  </a:cubicBezTo>
                  <a:cubicBezTo>
                    <a:pt x="2753" y="1893"/>
                    <a:pt x="2764" y="1882"/>
                    <a:pt x="2769" y="1871"/>
                  </a:cubicBezTo>
                  <a:cubicBezTo>
                    <a:pt x="2775" y="1848"/>
                    <a:pt x="2780" y="1843"/>
                    <a:pt x="2780" y="1821"/>
                  </a:cubicBezTo>
                  <a:cubicBezTo>
                    <a:pt x="2786" y="1809"/>
                    <a:pt x="2786" y="1793"/>
                    <a:pt x="2803" y="1787"/>
                  </a:cubicBezTo>
                  <a:cubicBezTo>
                    <a:pt x="2819" y="1776"/>
                    <a:pt x="2830" y="1776"/>
                    <a:pt x="2847" y="1765"/>
                  </a:cubicBezTo>
                  <a:cubicBezTo>
                    <a:pt x="2858" y="1760"/>
                    <a:pt x="2864" y="1760"/>
                    <a:pt x="2875" y="1754"/>
                  </a:cubicBezTo>
                  <a:cubicBezTo>
                    <a:pt x="2880" y="1748"/>
                    <a:pt x="2880" y="1748"/>
                    <a:pt x="2886" y="1743"/>
                  </a:cubicBezTo>
                  <a:lnTo>
                    <a:pt x="2886" y="1737"/>
                  </a:lnTo>
                  <a:cubicBezTo>
                    <a:pt x="2914" y="1737"/>
                    <a:pt x="2925" y="1748"/>
                    <a:pt x="2952" y="1748"/>
                  </a:cubicBezTo>
                  <a:cubicBezTo>
                    <a:pt x="2975" y="1748"/>
                    <a:pt x="2975" y="1721"/>
                    <a:pt x="2980" y="1698"/>
                  </a:cubicBezTo>
                  <a:cubicBezTo>
                    <a:pt x="2991" y="1704"/>
                    <a:pt x="2991" y="1710"/>
                    <a:pt x="3002" y="1710"/>
                  </a:cubicBezTo>
                  <a:cubicBezTo>
                    <a:pt x="3019" y="1710"/>
                    <a:pt x="3030" y="1698"/>
                    <a:pt x="3036" y="1682"/>
                  </a:cubicBezTo>
                  <a:cubicBezTo>
                    <a:pt x="3047" y="1660"/>
                    <a:pt x="3052" y="1643"/>
                    <a:pt x="3052" y="1621"/>
                  </a:cubicBezTo>
                  <a:cubicBezTo>
                    <a:pt x="3052" y="1599"/>
                    <a:pt x="3047" y="1593"/>
                    <a:pt x="3047" y="1571"/>
                  </a:cubicBezTo>
                  <a:lnTo>
                    <a:pt x="3041" y="1565"/>
                  </a:lnTo>
                  <a:cubicBezTo>
                    <a:pt x="3041" y="1554"/>
                    <a:pt x="3052" y="1549"/>
                    <a:pt x="3052" y="1538"/>
                  </a:cubicBezTo>
                  <a:cubicBezTo>
                    <a:pt x="3052" y="1527"/>
                    <a:pt x="3052" y="1521"/>
                    <a:pt x="3052" y="1510"/>
                  </a:cubicBezTo>
                  <a:cubicBezTo>
                    <a:pt x="3058" y="1493"/>
                    <a:pt x="3069" y="1488"/>
                    <a:pt x="3080" y="1476"/>
                  </a:cubicBezTo>
                  <a:cubicBezTo>
                    <a:pt x="3080" y="1454"/>
                    <a:pt x="3069" y="1438"/>
                    <a:pt x="3069" y="1416"/>
                  </a:cubicBezTo>
                  <a:cubicBezTo>
                    <a:pt x="3063" y="1416"/>
                    <a:pt x="3063" y="1410"/>
                    <a:pt x="3063" y="1410"/>
                  </a:cubicBezTo>
                  <a:cubicBezTo>
                    <a:pt x="3063" y="1377"/>
                    <a:pt x="3102" y="1371"/>
                    <a:pt x="3102" y="1343"/>
                  </a:cubicBezTo>
                  <a:cubicBezTo>
                    <a:pt x="3102" y="1338"/>
                    <a:pt x="3097" y="1338"/>
                    <a:pt x="3097" y="1332"/>
                  </a:cubicBezTo>
                  <a:cubicBezTo>
                    <a:pt x="3091" y="1327"/>
                    <a:pt x="3086" y="1321"/>
                    <a:pt x="3075" y="1310"/>
                  </a:cubicBezTo>
                  <a:cubicBezTo>
                    <a:pt x="3091" y="1299"/>
                    <a:pt x="3108" y="1293"/>
                    <a:pt x="3119" y="1277"/>
                  </a:cubicBezTo>
                  <a:cubicBezTo>
                    <a:pt x="3130" y="1260"/>
                    <a:pt x="3136" y="1249"/>
                    <a:pt x="3136" y="1227"/>
                  </a:cubicBezTo>
                  <a:cubicBezTo>
                    <a:pt x="3152" y="1227"/>
                    <a:pt x="3163" y="1232"/>
                    <a:pt x="3174" y="1221"/>
                  </a:cubicBezTo>
                  <a:cubicBezTo>
                    <a:pt x="3180" y="1216"/>
                    <a:pt x="3180" y="1204"/>
                    <a:pt x="3180" y="1193"/>
                  </a:cubicBezTo>
                  <a:cubicBezTo>
                    <a:pt x="3174" y="1138"/>
                    <a:pt x="3174" y="1138"/>
                    <a:pt x="3174" y="1138"/>
                  </a:cubicBezTo>
                  <a:cubicBezTo>
                    <a:pt x="3174" y="1093"/>
                    <a:pt x="3174" y="1093"/>
                    <a:pt x="3174" y="1093"/>
                  </a:cubicBezTo>
                  <a:cubicBezTo>
                    <a:pt x="3174" y="1082"/>
                    <a:pt x="3163" y="1082"/>
                    <a:pt x="3158" y="1077"/>
                  </a:cubicBezTo>
                  <a:cubicBezTo>
                    <a:pt x="3147" y="1077"/>
                    <a:pt x="3147" y="1077"/>
                    <a:pt x="3147" y="1077"/>
                  </a:cubicBezTo>
                  <a:cubicBezTo>
                    <a:pt x="3130" y="1082"/>
                    <a:pt x="3119" y="1082"/>
                    <a:pt x="3097" y="1077"/>
                  </a:cubicBezTo>
                  <a:cubicBezTo>
                    <a:pt x="3086" y="1077"/>
                    <a:pt x="3069" y="1071"/>
                    <a:pt x="3069" y="1060"/>
                  </a:cubicBezTo>
                  <a:cubicBezTo>
                    <a:pt x="3069" y="1044"/>
                    <a:pt x="3080" y="1038"/>
                    <a:pt x="3080" y="1021"/>
                  </a:cubicBezTo>
                  <a:cubicBezTo>
                    <a:pt x="3080" y="1005"/>
                    <a:pt x="3080" y="999"/>
                    <a:pt x="3080" y="982"/>
                  </a:cubicBezTo>
                  <a:cubicBezTo>
                    <a:pt x="3080" y="955"/>
                    <a:pt x="3102" y="944"/>
                    <a:pt x="3102" y="916"/>
                  </a:cubicBezTo>
                  <a:cubicBezTo>
                    <a:pt x="3102" y="910"/>
                    <a:pt x="3097" y="899"/>
                    <a:pt x="3086" y="899"/>
                  </a:cubicBezTo>
                  <a:cubicBezTo>
                    <a:pt x="3036" y="899"/>
                    <a:pt x="3036" y="899"/>
                    <a:pt x="3036" y="899"/>
                  </a:cubicBezTo>
                  <a:cubicBezTo>
                    <a:pt x="3025" y="899"/>
                    <a:pt x="3013" y="899"/>
                    <a:pt x="3002" y="899"/>
                  </a:cubicBezTo>
                  <a:cubicBezTo>
                    <a:pt x="2991" y="899"/>
                    <a:pt x="2991" y="910"/>
                    <a:pt x="2986" y="916"/>
                  </a:cubicBezTo>
                  <a:cubicBezTo>
                    <a:pt x="2980" y="927"/>
                    <a:pt x="2975" y="927"/>
                    <a:pt x="2975" y="938"/>
                  </a:cubicBezTo>
                  <a:cubicBezTo>
                    <a:pt x="2964" y="955"/>
                    <a:pt x="2958" y="966"/>
                    <a:pt x="2947" y="982"/>
                  </a:cubicBezTo>
                  <a:cubicBezTo>
                    <a:pt x="2936" y="999"/>
                    <a:pt x="2925" y="1005"/>
                    <a:pt x="2914" y="1027"/>
                  </a:cubicBezTo>
                  <a:cubicBezTo>
                    <a:pt x="2908" y="1044"/>
                    <a:pt x="2914" y="1060"/>
                    <a:pt x="2902" y="1071"/>
                  </a:cubicBezTo>
                  <a:cubicBezTo>
                    <a:pt x="2897" y="1071"/>
                    <a:pt x="2897" y="1071"/>
                    <a:pt x="2891" y="1071"/>
                  </a:cubicBezTo>
                  <a:cubicBezTo>
                    <a:pt x="2880" y="1077"/>
                    <a:pt x="2869" y="1066"/>
                    <a:pt x="2858" y="1077"/>
                  </a:cubicBezTo>
                  <a:cubicBezTo>
                    <a:pt x="2847" y="1082"/>
                    <a:pt x="2853" y="1093"/>
                    <a:pt x="2847" y="1105"/>
                  </a:cubicBezTo>
                  <a:cubicBezTo>
                    <a:pt x="2841" y="1110"/>
                    <a:pt x="2830" y="1110"/>
                    <a:pt x="2825" y="1116"/>
                  </a:cubicBezTo>
                  <a:cubicBezTo>
                    <a:pt x="2814" y="1121"/>
                    <a:pt x="2808" y="1127"/>
                    <a:pt x="2803" y="1138"/>
                  </a:cubicBezTo>
                  <a:cubicBezTo>
                    <a:pt x="2786" y="1160"/>
                    <a:pt x="2786" y="1177"/>
                    <a:pt x="2764" y="1188"/>
                  </a:cubicBezTo>
                  <a:cubicBezTo>
                    <a:pt x="2753" y="1199"/>
                    <a:pt x="2742" y="1199"/>
                    <a:pt x="2730" y="1210"/>
                  </a:cubicBezTo>
                  <a:cubicBezTo>
                    <a:pt x="2708" y="1221"/>
                    <a:pt x="2708" y="1238"/>
                    <a:pt x="2697" y="1254"/>
                  </a:cubicBezTo>
                  <a:cubicBezTo>
                    <a:pt x="2686" y="1277"/>
                    <a:pt x="2675" y="1282"/>
                    <a:pt x="2664" y="1299"/>
                  </a:cubicBezTo>
                  <a:cubicBezTo>
                    <a:pt x="2647" y="1327"/>
                    <a:pt x="2630" y="1332"/>
                    <a:pt x="2608" y="1349"/>
                  </a:cubicBezTo>
                  <a:cubicBezTo>
                    <a:pt x="2592" y="1365"/>
                    <a:pt x="2586" y="1377"/>
                    <a:pt x="2564" y="1382"/>
                  </a:cubicBezTo>
                  <a:cubicBezTo>
                    <a:pt x="2520" y="1399"/>
                    <a:pt x="2498" y="1410"/>
                    <a:pt x="2454" y="1421"/>
                  </a:cubicBezTo>
                  <a:cubicBezTo>
                    <a:pt x="2443" y="1421"/>
                    <a:pt x="2437" y="1421"/>
                    <a:pt x="2432" y="1427"/>
                  </a:cubicBezTo>
                  <a:cubicBezTo>
                    <a:pt x="2426" y="1427"/>
                    <a:pt x="2420" y="1432"/>
                    <a:pt x="2415" y="1438"/>
                  </a:cubicBezTo>
                  <a:cubicBezTo>
                    <a:pt x="2409" y="1438"/>
                    <a:pt x="2409" y="1438"/>
                    <a:pt x="2404" y="1438"/>
                  </a:cubicBezTo>
                  <a:cubicBezTo>
                    <a:pt x="2393" y="1438"/>
                    <a:pt x="2382" y="1443"/>
                    <a:pt x="2371" y="1443"/>
                  </a:cubicBezTo>
                  <a:cubicBezTo>
                    <a:pt x="2276" y="1471"/>
                    <a:pt x="2276" y="1471"/>
                    <a:pt x="2276" y="1471"/>
                  </a:cubicBezTo>
                  <a:cubicBezTo>
                    <a:pt x="2271" y="1471"/>
                    <a:pt x="2265" y="1465"/>
                    <a:pt x="2260" y="1465"/>
                  </a:cubicBezTo>
                  <a:cubicBezTo>
                    <a:pt x="2237" y="1465"/>
                    <a:pt x="2232" y="1493"/>
                    <a:pt x="2204" y="1499"/>
                  </a:cubicBezTo>
                  <a:cubicBezTo>
                    <a:pt x="2187" y="1499"/>
                    <a:pt x="2171" y="1493"/>
                    <a:pt x="2148" y="1499"/>
                  </a:cubicBezTo>
                  <a:cubicBezTo>
                    <a:pt x="2126" y="1504"/>
                    <a:pt x="2121" y="1527"/>
                    <a:pt x="2099" y="1538"/>
                  </a:cubicBezTo>
                  <a:cubicBezTo>
                    <a:pt x="2076" y="1549"/>
                    <a:pt x="2060" y="1554"/>
                    <a:pt x="2037" y="1554"/>
                  </a:cubicBezTo>
                  <a:cubicBezTo>
                    <a:pt x="2021" y="1554"/>
                    <a:pt x="2015" y="1554"/>
                    <a:pt x="2004" y="1549"/>
                  </a:cubicBezTo>
                  <a:cubicBezTo>
                    <a:pt x="1993" y="1549"/>
                    <a:pt x="1993" y="1543"/>
                    <a:pt x="1982" y="1543"/>
                  </a:cubicBezTo>
                  <a:cubicBezTo>
                    <a:pt x="1971" y="1543"/>
                    <a:pt x="1971" y="1554"/>
                    <a:pt x="1965" y="1560"/>
                  </a:cubicBezTo>
                  <a:cubicBezTo>
                    <a:pt x="1960" y="1571"/>
                    <a:pt x="1960" y="1576"/>
                    <a:pt x="1954" y="1582"/>
                  </a:cubicBezTo>
                  <a:cubicBezTo>
                    <a:pt x="1938" y="1604"/>
                    <a:pt x="1921" y="1615"/>
                    <a:pt x="1899" y="1615"/>
                  </a:cubicBezTo>
                  <a:cubicBezTo>
                    <a:pt x="1810" y="1615"/>
                    <a:pt x="1810" y="1615"/>
                    <a:pt x="1810" y="1615"/>
                  </a:cubicBezTo>
                  <a:cubicBezTo>
                    <a:pt x="1766" y="1615"/>
                    <a:pt x="1743" y="1632"/>
                    <a:pt x="1704" y="1643"/>
                  </a:cubicBezTo>
                  <a:cubicBezTo>
                    <a:pt x="1682" y="1649"/>
                    <a:pt x="1666" y="1649"/>
                    <a:pt x="1649" y="1649"/>
                  </a:cubicBezTo>
                  <a:cubicBezTo>
                    <a:pt x="1632" y="1654"/>
                    <a:pt x="1621" y="1654"/>
                    <a:pt x="1605" y="1654"/>
                  </a:cubicBezTo>
                  <a:cubicBezTo>
                    <a:pt x="1588" y="1654"/>
                    <a:pt x="1577" y="1649"/>
                    <a:pt x="1554" y="1649"/>
                  </a:cubicBezTo>
                  <a:cubicBezTo>
                    <a:pt x="1538" y="1649"/>
                    <a:pt x="1532" y="1660"/>
                    <a:pt x="1521" y="1665"/>
                  </a:cubicBezTo>
                  <a:cubicBezTo>
                    <a:pt x="1494" y="1687"/>
                    <a:pt x="1477" y="1704"/>
                    <a:pt x="1443" y="1704"/>
                  </a:cubicBezTo>
                  <a:cubicBezTo>
                    <a:pt x="1410" y="1704"/>
                    <a:pt x="1394" y="1693"/>
                    <a:pt x="1360" y="1693"/>
                  </a:cubicBezTo>
                  <a:cubicBezTo>
                    <a:pt x="1327" y="1693"/>
                    <a:pt x="1305" y="1704"/>
                    <a:pt x="1272" y="1726"/>
                  </a:cubicBezTo>
                  <a:cubicBezTo>
                    <a:pt x="1272" y="1726"/>
                    <a:pt x="1272" y="1732"/>
                    <a:pt x="1266" y="1732"/>
                  </a:cubicBezTo>
                  <a:cubicBezTo>
                    <a:pt x="1227" y="1754"/>
                    <a:pt x="1199" y="1754"/>
                    <a:pt x="1160" y="1771"/>
                  </a:cubicBezTo>
                  <a:cubicBezTo>
                    <a:pt x="1138" y="1782"/>
                    <a:pt x="1122" y="1793"/>
                    <a:pt x="1099" y="1809"/>
                  </a:cubicBezTo>
                  <a:cubicBezTo>
                    <a:pt x="1083" y="1821"/>
                    <a:pt x="1077" y="1832"/>
                    <a:pt x="1055" y="1843"/>
                  </a:cubicBezTo>
                  <a:cubicBezTo>
                    <a:pt x="1038" y="1848"/>
                    <a:pt x="1033" y="1865"/>
                    <a:pt x="1011" y="1865"/>
                  </a:cubicBezTo>
                  <a:cubicBezTo>
                    <a:pt x="983" y="1871"/>
                    <a:pt x="966" y="1876"/>
                    <a:pt x="944" y="1887"/>
                  </a:cubicBezTo>
                  <a:cubicBezTo>
                    <a:pt x="894" y="1909"/>
                    <a:pt x="866" y="1915"/>
                    <a:pt x="822" y="1937"/>
                  </a:cubicBezTo>
                  <a:cubicBezTo>
                    <a:pt x="783" y="1965"/>
                    <a:pt x="766" y="1987"/>
                    <a:pt x="727" y="2009"/>
                  </a:cubicBezTo>
                  <a:cubicBezTo>
                    <a:pt x="689" y="2032"/>
                    <a:pt x="661" y="2037"/>
                    <a:pt x="622" y="2054"/>
                  </a:cubicBezTo>
                  <a:cubicBezTo>
                    <a:pt x="611" y="2054"/>
                    <a:pt x="605" y="2065"/>
                    <a:pt x="594" y="2070"/>
                  </a:cubicBezTo>
                  <a:cubicBezTo>
                    <a:pt x="583" y="2087"/>
                    <a:pt x="572" y="2093"/>
                    <a:pt x="561" y="2109"/>
                  </a:cubicBezTo>
                  <a:cubicBezTo>
                    <a:pt x="544" y="2120"/>
                    <a:pt x="539" y="2126"/>
                    <a:pt x="517" y="2126"/>
                  </a:cubicBezTo>
                  <a:cubicBezTo>
                    <a:pt x="505" y="2126"/>
                    <a:pt x="494" y="2126"/>
                    <a:pt x="483" y="2126"/>
                  </a:cubicBezTo>
                  <a:cubicBezTo>
                    <a:pt x="472" y="2137"/>
                    <a:pt x="461" y="2143"/>
                    <a:pt x="450" y="2154"/>
                  </a:cubicBezTo>
                  <a:cubicBezTo>
                    <a:pt x="417" y="2170"/>
                    <a:pt x="394" y="2187"/>
                    <a:pt x="383" y="2226"/>
                  </a:cubicBezTo>
                  <a:cubicBezTo>
                    <a:pt x="378" y="2243"/>
                    <a:pt x="383" y="2259"/>
                    <a:pt x="367" y="2270"/>
                  </a:cubicBezTo>
                  <a:cubicBezTo>
                    <a:pt x="355" y="2281"/>
                    <a:pt x="344" y="2281"/>
                    <a:pt x="333" y="2287"/>
                  </a:cubicBezTo>
                  <a:cubicBezTo>
                    <a:pt x="311" y="2298"/>
                    <a:pt x="300" y="2304"/>
                    <a:pt x="289" y="2326"/>
                  </a:cubicBezTo>
                  <a:cubicBezTo>
                    <a:pt x="278" y="2348"/>
                    <a:pt x="272" y="2359"/>
                    <a:pt x="261" y="2381"/>
                  </a:cubicBezTo>
                  <a:cubicBezTo>
                    <a:pt x="256" y="2392"/>
                    <a:pt x="256" y="2398"/>
                    <a:pt x="244" y="2409"/>
                  </a:cubicBezTo>
                  <a:cubicBezTo>
                    <a:pt x="233" y="2426"/>
                    <a:pt x="217" y="2426"/>
                    <a:pt x="200" y="2431"/>
                  </a:cubicBezTo>
                  <a:cubicBezTo>
                    <a:pt x="167" y="2442"/>
                    <a:pt x="156" y="2465"/>
                    <a:pt x="133" y="2492"/>
                  </a:cubicBezTo>
                  <a:cubicBezTo>
                    <a:pt x="117" y="2509"/>
                    <a:pt x="100" y="2525"/>
                    <a:pt x="78" y="2525"/>
                  </a:cubicBezTo>
                  <a:cubicBezTo>
                    <a:pt x="50" y="2525"/>
                    <a:pt x="28" y="2525"/>
                    <a:pt x="6" y="2520"/>
                  </a:cubicBezTo>
                  <a:close/>
                  <a:moveTo>
                    <a:pt x="3902" y="1776"/>
                  </a:moveTo>
                  <a:lnTo>
                    <a:pt x="3902" y="1776"/>
                  </a:lnTo>
                  <a:cubicBezTo>
                    <a:pt x="3929" y="1748"/>
                    <a:pt x="3946" y="1726"/>
                    <a:pt x="3963" y="1693"/>
                  </a:cubicBezTo>
                  <a:cubicBezTo>
                    <a:pt x="3990" y="1654"/>
                    <a:pt x="4024" y="1643"/>
                    <a:pt x="4040" y="1604"/>
                  </a:cubicBezTo>
                  <a:cubicBezTo>
                    <a:pt x="4052" y="1587"/>
                    <a:pt x="4052" y="1576"/>
                    <a:pt x="4057" y="1565"/>
                  </a:cubicBezTo>
                  <a:cubicBezTo>
                    <a:pt x="4074" y="1515"/>
                    <a:pt x="4085" y="1488"/>
                    <a:pt x="4096" y="1432"/>
                  </a:cubicBezTo>
                  <a:cubicBezTo>
                    <a:pt x="4118" y="1438"/>
                    <a:pt x="4129" y="1443"/>
                    <a:pt x="4151" y="1443"/>
                  </a:cubicBezTo>
                  <a:cubicBezTo>
                    <a:pt x="4174" y="1443"/>
                    <a:pt x="4185" y="1432"/>
                    <a:pt x="4201" y="1421"/>
                  </a:cubicBezTo>
                  <a:cubicBezTo>
                    <a:pt x="4218" y="1416"/>
                    <a:pt x="4218" y="1399"/>
                    <a:pt x="4235" y="1399"/>
                  </a:cubicBezTo>
                  <a:cubicBezTo>
                    <a:pt x="4257" y="1399"/>
                    <a:pt x="4262" y="1410"/>
                    <a:pt x="4285" y="1410"/>
                  </a:cubicBezTo>
                  <a:cubicBezTo>
                    <a:pt x="4296" y="1410"/>
                    <a:pt x="4313" y="1416"/>
                    <a:pt x="4324" y="1404"/>
                  </a:cubicBezTo>
                  <a:cubicBezTo>
                    <a:pt x="4335" y="1393"/>
                    <a:pt x="4329" y="1377"/>
                    <a:pt x="4329" y="1365"/>
                  </a:cubicBezTo>
                  <a:cubicBezTo>
                    <a:pt x="4329" y="1321"/>
                    <a:pt x="4324" y="1293"/>
                    <a:pt x="4307" y="1254"/>
                  </a:cubicBezTo>
                  <a:cubicBezTo>
                    <a:pt x="4296" y="1227"/>
                    <a:pt x="4285" y="1210"/>
                    <a:pt x="4285" y="1182"/>
                  </a:cubicBezTo>
                  <a:cubicBezTo>
                    <a:pt x="4285" y="1160"/>
                    <a:pt x="4296" y="1143"/>
                    <a:pt x="4301" y="1121"/>
                  </a:cubicBezTo>
                  <a:cubicBezTo>
                    <a:pt x="4307" y="1110"/>
                    <a:pt x="4301" y="1099"/>
                    <a:pt x="4307" y="1082"/>
                  </a:cubicBezTo>
                  <a:cubicBezTo>
                    <a:pt x="4313" y="1077"/>
                    <a:pt x="4324" y="1071"/>
                    <a:pt x="4335" y="1066"/>
                  </a:cubicBezTo>
                  <a:cubicBezTo>
                    <a:pt x="4351" y="1060"/>
                    <a:pt x="4362" y="1055"/>
                    <a:pt x="4373" y="1038"/>
                  </a:cubicBezTo>
                  <a:cubicBezTo>
                    <a:pt x="4385" y="1027"/>
                    <a:pt x="4385" y="1021"/>
                    <a:pt x="4390" y="1010"/>
                  </a:cubicBezTo>
                  <a:cubicBezTo>
                    <a:pt x="4401" y="988"/>
                    <a:pt x="4412" y="971"/>
                    <a:pt x="4412" y="944"/>
                  </a:cubicBezTo>
                  <a:cubicBezTo>
                    <a:pt x="4412" y="938"/>
                    <a:pt x="4407" y="938"/>
                    <a:pt x="4401" y="933"/>
                  </a:cubicBezTo>
                  <a:cubicBezTo>
                    <a:pt x="4401" y="921"/>
                    <a:pt x="4396" y="910"/>
                    <a:pt x="4385" y="905"/>
                  </a:cubicBezTo>
                  <a:cubicBezTo>
                    <a:pt x="4373" y="888"/>
                    <a:pt x="4346" y="883"/>
                    <a:pt x="4346" y="860"/>
                  </a:cubicBezTo>
                  <a:cubicBezTo>
                    <a:pt x="4346" y="838"/>
                    <a:pt x="4357" y="827"/>
                    <a:pt x="4368" y="805"/>
                  </a:cubicBezTo>
                  <a:cubicBezTo>
                    <a:pt x="4379" y="777"/>
                    <a:pt x="4390" y="755"/>
                    <a:pt x="4401" y="727"/>
                  </a:cubicBezTo>
                  <a:cubicBezTo>
                    <a:pt x="4407" y="716"/>
                    <a:pt x="4418" y="711"/>
                    <a:pt x="4424" y="699"/>
                  </a:cubicBezTo>
                  <a:cubicBezTo>
                    <a:pt x="4429" y="683"/>
                    <a:pt x="4424" y="666"/>
                    <a:pt x="4429" y="649"/>
                  </a:cubicBezTo>
                  <a:cubicBezTo>
                    <a:pt x="4435" y="638"/>
                    <a:pt x="4440" y="633"/>
                    <a:pt x="4446" y="622"/>
                  </a:cubicBezTo>
                  <a:cubicBezTo>
                    <a:pt x="4451" y="594"/>
                    <a:pt x="4451" y="572"/>
                    <a:pt x="4457" y="544"/>
                  </a:cubicBezTo>
                  <a:cubicBezTo>
                    <a:pt x="4462" y="511"/>
                    <a:pt x="4496" y="494"/>
                    <a:pt x="4529" y="494"/>
                  </a:cubicBezTo>
                  <a:cubicBezTo>
                    <a:pt x="4557" y="494"/>
                    <a:pt x="4568" y="488"/>
                    <a:pt x="4595" y="483"/>
                  </a:cubicBezTo>
                  <a:cubicBezTo>
                    <a:pt x="4634" y="472"/>
                    <a:pt x="4662" y="466"/>
                    <a:pt x="4701" y="455"/>
                  </a:cubicBezTo>
                  <a:cubicBezTo>
                    <a:pt x="4712" y="450"/>
                    <a:pt x="4723" y="444"/>
                    <a:pt x="4740" y="444"/>
                  </a:cubicBezTo>
                  <a:cubicBezTo>
                    <a:pt x="4757" y="444"/>
                    <a:pt x="4768" y="450"/>
                    <a:pt x="4790" y="450"/>
                  </a:cubicBezTo>
                  <a:cubicBezTo>
                    <a:pt x="4823" y="450"/>
                    <a:pt x="4840" y="433"/>
                    <a:pt x="4868" y="433"/>
                  </a:cubicBezTo>
                  <a:cubicBezTo>
                    <a:pt x="4890" y="433"/>
                    <a:pt x="4901" y="455"/>
                    <a:pt x="4901" y="472"/>
                  </a:cubicBezTo>
                  <a:cubicBezTo>
                    <a:pt x="4901" y="488"/>
                    <a:pt x="4884" y="488"/>
                    <a:pt x="4879" y="499"/>
                  </a:cubicBezTo>
                  <a:cubicBezTo>
                    <a:pt x="4868" y="511"/>
                    <a:pt x="4856" y="522"/>
                    <a:pt x="4856" y="538"/>
                  </a:cubicBezTo>
                  <a:cubicBezTo>
                    <a:pt x="4856" y="550"/>
                    <a:pt x="4862" y="555"/>
                    <a:pt x="4868" y="561"/>
                  </a:cubicBezTo>
                  <a:cubicBezTo>
                    <a:pt x="4884" y="588"/>
                    <a:pt x="4895" y="605"/>
                    <a:pt x="4895" y="633"/>
                  </a:cubicBezTo>
                  <a:cubicBezTo>
                    <a:pt x="4895" y="672"/>
                    <a:pt x="4862" y="683"/>
                    <a:pt x="4845" y="722"/>
                  </a:cubicBezTo>
                  <a:cubicBezTo>
                    <a:pt x="4840" y="738"/>
                    <a:pt x="4840" y="755"/>
                    <a:pt x="4834" y="772"/>
                  </a:cubicBezTo>
                  <a:cubicBezTo>
                    <a:pt x="4834" y="788"/>
                    <a:pt x="4834" y="788"/>
                    <a:pt x="4834" y="788"/>
                  </a:cubicBezTo>
                  <a:cubicBezTo>
                    <a:pt x="4879" y="777"/>
                    <a:pt x="4895" y="760"/>
                    <a:pt x="4923" y="738"/>
                  </a:cubicBezTo>
                  <a:cubicBezTo>
                    <a:pt x="4945" y="722"/>
                    <a:pt x="4956" y="716"/>
                    <a:pt x="4979" y="705"/>
                  </a:cubicBezTo>
                  <a:cubicBezTo>
                    <a:pt x="4990" y="699"/>
                    <a:pt x="4990" y="683"/>
                    <a:pt x="5001" y="683"/>
                  </a:cubicBezTo>
                  <a:cubicBezTo>
                    <a:pt x="5006" y="683"/>
                    <a:pt x="5006" y="688"/>
                    <a:pt x="5012" y="688"/>
                  </a:cubicBezTo>
                  <a:cubicBezTo>
                    <a:pt x="5040" y="694"/>
                    <a:pt x="5051" y="711"/>
                    <a:pt x="5078" y="711"/>
                  </a:cubicBezTo>
                  <a:cubicBezTo>
                    <a:pt x="5112" y="711"/>
                    <a:pt x="5123" y="677"/>
                    <a:pt x="5140" y="649"/>
                  </a:cubicBezTo>
                  <a:cubicBezTo>
                    <a:pt x="5145" y="633"/>
                    <a:pt x="5151" y="616"/>
                    <a:pt x="5167" y="616"/>
                  </a:cubicBezTo>
                  <a:cubicBezTo>
                    <a:pt x="5189" y="616"/>
                    <a:pt x="5195" y="633"/>
                    <a:pt x="5206" y="644"/>
                  </a:cubicBezTo>
                  <a:cubicBezTo>
                    <a:pt x="5228" y="661"/>
                    <a:pt x="5239" y="672"/>
                    <a:pt x="5262" y="683"/>
                  </a:cubicBezTo>
                  <a:cubicBezTo>
                    <a:pt x="5295" y="699"/>
                    <a:pt x="5328" y="705"/>
                    <a:pt x="5345" y="738"/>
                  </a:cubicBezTo>
                  <a:cubicBezTo>
                    <a:pt x="5362" y="766"/>
                    <a:pt x="5384" y="783"/>
                    <a:pt x="5412" y="805"/>
                  </a:cubicBezTo>
                  <a:cubicBezTo>
                    <a:pt x="5423" y="810"/>
                    <a:pt x="5423" y="816"/>
                    <a:pt x="5428" y="827"/>
                  </a:cubicBezTo>
                  <a:cubicBezTo>
                    <a:pt x="5450" y="849"/>
                    <a:pt x="5456" y="866"/>
                    <a:pt x="5473" y="894"/>
                  </a:cubicBezTo>
                  <a:lnTo>
                    <a:pt x="5473" y="894"/>
                  </a:lnTo>
                  <a:cubicBezTo>
                    <a:pt x="5523" y="883"/>
                    <a:pt x="5556" y="849"/>
                    <a:pt x="5606" y="833"/>
                  </a:cubicBezTo>
                  <a:cubicBezTo>
                    <a:pt x="5634" y="827"/>
                    <a:pt x="5650" y="822"/>
                    <a:pt x="5672" y="822"/>
                  </a:cubicBezTo>
                  <a:cubicBezTo>
                    <a:pt x="5689" y="822"/>
                    <a:pt x="5706" y="827"/>
                    <a:pt x="5711" y="816"/>
                  </a:cubicBezTo>
                  <a:cubicBezTo>
                    <a:pt x="5717" y="810"/>
                    <a:pt x="5717" y="799"/>
                    <a:pt x="5717" y="788"/>
                  </a:cubicBezTo>
                  <a:cubicBezTo>
                    <a:pt x="5717" y="766"/>
                    <a:pt x="5734" y="755"/>
                    <a:pt x="5739" y="738"/>
                  </a:cubicBezTo>
                  <a:cubicBezTo>
                    <a:pt x="5750" y="699"/>
                    <a:pt x="5767" y="677"/>
                    <a:pt x="5784" y="644"/>
                  </a:cubicBezTo>
                  <a:cubicBezTo>
                    <a:pt x="5795" y="627"/>
                    <a:pt x="5800" y="616"/>
                    <a:pt x="5811" y="605"/>
                  </a:cubicBezTo>
                  <a:cubicBezTo>
                    <a:pt x="5833" y="583"/>
                    <a:pt x="5850" y="577"/>
                    <a:pt x="5872" y="561"/>
                  </a:cubicBezTo>
                  <a:cubicBezTo>
                    <a:pt x="5883" y="555"/>
                    <a:pt x="5889" y="544"/>
                    <a:pt x="5900" y="538"/>
                  </a:cubicBezTo>
                  <a:cubicBezTo>
                    <a:pt x="5933" y="522"/>
                    <a:pt x="5961" y="499"/>
                    <a:pt x="5961" y="461"/>
                  </a:cubicBezTo>
                  <a:cubicBezTo>
                    <a:pt x="5961" y="383"/>
                    <a:pt x="5961" y="322"/>
                    <a:pt x="5961" y="244"/>
                  </a:cubicBezTo>
                  <a:lnTo>
                    <a:pt x="5961" y="244"/>
                  </a:lnTo>
                  <a:cubicBezTo>
                    <a:pt x="5944" y="244"/>
                    <a:pt x="5928" y="244"/>
                    <a:pt x="5906" y="244"/>
                  </a:cubicBezTo>
                  <a:cubicBezTo>
                    <a:pt x="5900" y="250"/>
                    <a:pt x="5895" y="250"/>
                    <a:pt x="5883" y="250"/>
                  </a:cubicBezTo>
                  <a:cubicBezTo>
                    <a:pt x="5872" y="250"/>
                    <a:pt x="5867" y="250"/>
                    <a:pt x="5856" y="250"/>
                  </a:cubicBezTo>
                  <a:cubicBezTo>
                    <a:pt x="5845" y="250"/>
                    <a:pt x="5845" y="255"/>
                    <a:pt x="5839" y="255"/>
                  </a:cubicBezTo>
                  <a:cubicBezTo>
                    <a:pt x="5817" y="255"/>
                    <a:pt x="5806" y="244"/>
                    <a:pt x="5778" y="244"/>
                  </a:cubicBezTo>
                  <a:cubicBezTo>
                    <a:pt x="5745" y="244"/>
                    <a:pt x="5722" y="266"/>
                    <a:pt x="5689" y="266"/>
                  </a:cubicBezTo>
                  <a:cubicBezTo>
                    <a:pt x="5672" y="266"/>
                    <a:pt x="5661" y="266"/>
                    <a:pt x="5645" y="272"/>
                  </a:cubicBezTo>
                  <a:cubicBezTo>
                    <a:pt x="5617" y="277"/>
                    <a:pt x="5611" y="305"/>
                    <a:pt x="5584" y="305"/>
                  </a:cubicBezTo>
                  <a:cubicBezTo>
                    <a:pt x="5561" y="305"/>
                    <a:pt x="5556" y="283"/>
                    <a:pt x="5539" y="283"/>
                  </a:cubicBezTo>
                  <a:cubicBezTo>
                    <a:pt x="5528" y="283"/>
                    <a:pt x="5523" y="289"/>
                    <a:pt x="5517" y="289"/>
                  </a:cubicBezTo>
                  <a:cubicBezTo>
                    <a:pt x="5489" y="289"/>
                    <a:pt x="5478" y="283"/>
                    <a:pt x="5450" y="277"/>
                  </a:cubicBezTo>
                  <a:cubicBezTo>
                    <a:pt x="5412" y="272"/>
                    <a:pt x="5389" y="266"/>
                    <a:pt x="5356" y="244"/>
                  </a:cubicBezTo>
                  <a:cubicBezTo>
                    <a:pt x="5345" y="244"/>
                    <a:pt x="5345" y="233"/>
                    <a:pt x="5334" y="228"/>
                  </a:cubicBezTo>
                  <a:cubicBezTo>
                    <a:pt x="5323" y="222"/>
                    <a:pt x="5312" y="228"/>
                    <a:pt x="5295" y="222"/>
                  </a:cubicBezTo>
                  <a:cubicBezTo>
                    <a:pt x="5290" y="222"/>
                    <a:pt x="5284" y="222"/>
                    <a:pt x="5278" y="222"/>
                  </a:cubicBezTo>
                  <a:cubicBezTo>
                    <a:pt x="5267" y="222"/>
                    <a:pt x="5262" y="233"/>
                    <a:pt x="5251" y="233"/>
                  </a:cubicBezTo>
                  <a:cubicBezTo>
                    <a:pt x="5228" y="233"/>
                    <a:pt x="5212" y="217"/>
                    <a:pt x="5195" y="200"/>
                  </a:cubicBezTo>
                  <a:cubicBezTo>
                    <a:pt x="5184" y="189"/>
                    <a:pt x="5178" y="172"/>
                    <a:pt x="5162" y="172"/>
                  </a:cubicBezTo>
                  <a:cubicBezTo>
                    <a:pt x="5145" y="172"/>
                    <a:pt x="5134" y="189"/>
                    <a:pt x="5117" y="189"/>
                  </a:cubicBezTo>
                  <a:cubicBezTo>
                    <a:pt x="5062" y="189"/>
                    <a:pt x="5062" y="189"/>
                    <a:pt x="5062" y="189"/>
                  </a:cubicBezTo>
                  <a:cubicBezTo>
                    <a:pt x="5056" y="189"/>
                    <a:pt x="5051" y="183"/>
                    <a:pt x="5045" y="183"/>
                  </a:cubicBezTo>
                  <a:cubicBezTo>
                    <a:pt x="4995" y="178"/>
                    <a:pt x="4973" y="172"/>
                    <a:pt x="4923" y="161"/>
                  </a:cubicBezTo>
                  <a:cubicBezTo>
                    <a:pt x="4890" y="155"/>
                    <a:pt x="4873" y="144"/>
                    <a:pt x="4840" y="133"/>
                  </a:cubicBezTo>
                  <a:cubicBezTo>
                    <a:pt x="4834" y="133"/>
                    <a:pt x="4823" y="133"/>
                    <a:pt x="4818" y="128"/>
                  </a:cubicBezTo>
                  <a:cubicBezTo>
                    <a:pt x="4812" y="122"/>
                    <a:pt x="4818" y="117"/>
                    <a:pt x="4812" y="117"/>
                  </a:cubicBezTo>
                  <a:cubicBezTo>
                    <a:pt x="4807" y="111"/>
                    <a:pt x="4801" y="111"/>
                    <a:pt x="4795" y="111"/>
                  </a:cubicBezTo>
                  <a:cubicBezTo>
                    <a:pt x="4790" y="111"/>
                    <a:pt x="4779" y="106"/>
                    <a:pt x="4773" y="106"/>
                  </a:cubicBezTo>
                  <a:cubicBezTo>
                    <a:pt x="4757" y="106"/>
                    <a:pt x="4751" y="111"/>
                    <a:pt x="4734" y="111"/>
                  </a:cubicBezTo>
                  <a:cubicBezTo>
                    <a:pt x="4723" y="111"/>
                    <a:pt x="4712" y="100"/>
                    <a:pt x="4707" y="89"/>
                  </a:cubicBezTo>
                  <a:cubicBezTo>
                    <a:pt x="4701" y="89"/>
                    <a:pt x="4701" y="89"/>
                    <a:pt x="4695" y="89"/>
                  </a:cubicBezTo>
                  <a:cubicBezTo>
                    <a:pt x="4695" y="144"/>
                    <a:pt x="4695" y="144"/>
                    <a:pt x="4695" y="144"/>
                  </a:cubicBezTo>
                  <a:cubicBezTo>
                    <a:pt x="4651" y="150"/>
                    <a:pt x="4651" y="150"/>
                    <a:pt x="4651" y="150"/>
                  </a:cubicBezTo>
                  <a:cubicBezTo>
                    <a:pt x="4640" y="139"/>
                    <a:pt x="4634" y="122"/>
                    <a:pt x="4618" y="122"/>
                  </a:cubicBezTo>
                  <a:cubicBezTo>
                    <a:pt x="4618" y="122"/>
                    <a:pt x="4612" y="122"/>
                    <a:pt x="4612" y="128"/>
                  </a:cubicBezTo>
                  <a:cubicBezTo>
                    <a:pt x="4601" y="128"/>
                    <a:pt x="4595" y="128"/>
                    <a:pt x="4584" y="128"/>
                  </a:cubicBezTo>
                  <a:cubicBezTo>
                    <a:pt x="4568" y="128"/>
                    <a:pt x="4562" y="128"/>
                    <a:pt x="4546" y="128"/>
                  </a:cubicBezTo>
                  <a:cubicBezTo>
                    <a:pt x="4535" y="128"/>
                    <a:pt x="4535" y="139"/>
                    <a:pt x="4535" y="144"/>
                  </a:cubicBezTo>
                  <a:cubicBezTo>
                    <a:pt x="4529" y="155"/>
                    <a:pt x="4523" y="161"/>
                    <a:pt x="4512" y="161"/>
                  </a:cubicBezTo>
                  <a:cubicBezTo>
                    <a:pt x="4507" y="161"/>
                    <a:pt x="4507" y="155"/>
                    <a:pt x="4501" y="150"/>
                  </a:cubicBezTo>
                  <a:cubicBezTo>
                    <a:pt x="4496" y="150"/>
                    <a:pt x="4490" y="150"/>
                    <a:pt x="4490" y="144"/>
                  </a:cubicBezTo>
                  <a:cubicBezTo>
                    <a:pt x="4490" y="133"/>
                    <a:pt x="4496" y="122"/>
                    <a:pt x="4501" y="111"/>
                  </a:cubicBezTo>
                  <a:cubicBezTo>
                    <a:pt x="4496" y="111"/>
                    <a:pt x="4496" y="106"/>
                    <a:pt x="4490" y="106"/>
                  </a:cubicBezTo>
                  <a:cubicBezTo>
                    <a:pt x="4479" y="106"/>
                    <a:pt x="4468" y="106"/>
                    <a:pt x="4457" y="106"/>
                  </a:cubicBezTo>
                  <a:cubicBezTo>
                    <a:pt x="4462" y="89"/>
                    <a:pt x="4468" y="78"/>
                    <a:pt x="4479" y="72"/>
                  </a:cubicBezTo>
                  <a:cubicBezTo>
                    <a:pt x="4479" y="55"/>
                    <a:pt x="4473" y="44"/>
                    <a:pt x="4468" y="33"/>
                  </a:cubicBezTo>
                  <a:cubicBezTo>
                    <a:pt x="4462" y="17"/>
                    <a:pt x="4462" y="0"/>
                    <a:pt x="4446" y="0"/>
                  </a:cubicBezTo>
                  <a:cubicBezTo>
                    <a:pt x="4429" y="0"/>
                    <a:pt x="4424" y="11"/>
                    <a:pt x="4407" y="22"/>
                  </a:cubicBezTo>
                  <a:cubicBezTo>
                    <a:pt x="4390" y="39"/>
                    <a:pt x="4373" y="50"/>
                    <a:pt x="4351" y="55"/>
                  </a:cubicBezTo>
                  <a:cubicBezTo>
                    <a:pt x="4335" y="67"/>
                    <a:pt x="4318" y="61"/>
                    <a:pt x="4296" y="67"/>
                  </a:cubicBezTo>
                  <a:cubicBezTo>
                    <a:pt x="4285" y="67"/>
                    <a:pt x="4274" y="78"/>
                    <a:pt x="4262" y="78"/>
                  </a:cubicBezTo>
                  <a:cubicBezTo>
                    <a:pt x="4218" y="78"/>
                    <a:pt x="4218" y="78"/>
                    <a:pt x="4218" y="78"/>
                  </a:cubicBezTo>
                  <a:cubicBezTo>
                    <a:pt x="4196" y="78"/>
                    <a:pt x="4190" y="50"/>
                    <a:pt x="4168" y="50"/>
                  </a:cubicBezTo>
                  <a:cubicBezTo>
                    <a:pt x="4163" y="50"/>
                    <a:pt x="4163" y="55"/>
                    <a:pt x="4157" y="61"/>
                  </a:cubicBezTo>
                  <a:cubicBezTo>
                    <a:pt x="4151" y="67"/>
                    <a:pt x="4146" y="72"/>
                    <a:pt x="4146" y="78"/>
                  </a:cubicBezTo>
                  <a:cubicBezTo>
                    <a:pt x="4140" y="83"/>
                    <a:pt x="4135" y="89"/>
                    <a:pt x="4135" y="100"/>
                  </a:cubicBezTo>
                  <a:cubicBezTo>
                    <a:pt x="4124" y="111"/>
                    <a:pt x="4113" y="111"/>
                    <a:pt x="4107" y="122"/>
                  </a:cubicBezTo>
                  <a:cubicBezTo>
                    <a:pt x="4101" y="128"/>
                    <a:pt x="4101" y="139"/>
                    <a:pt x="4096" y="139"/>
                  </a:cubicBezTo>
                  <a:cubicBezTo>
                    <a:pt x="4090" y="144"/>
                    <a:pt x="4085" y="139"/>
                    <a:pt x="4085" y="139"/>
                  </a:cubicBezTo>
                  <a:cubicBezTo>
                    <a:pt x="4074" y="139"/>
                    <a:pt x="4063" y="139"/>
                    <a:pt x="4057" y="144"/>
                  </a:cubicBezTo>
                  <a:cubicBezTo>
                    <a:pt x="4052" y="155"/>
                    <a:pt x="4052" y="166"/>
                    <a:pt x="4046" y="172"/>
                  </a:cubicBezTo>
                  <a:cubicBezTo>
                    <a:pt x="4046" y="178"/>
                    <a:pt x="4035" y="178"/>
                    <a:pt x="4029" y="183"/>
                  </a:cubicBezTo>
                  <a:cubicBezTo>
                    <a:pt x="4013" y="189"/>
                    <a:pt x="4013" y="205"/>
                    <a:pt x="4002" y="222"/>
                  </a:cubicBezTo>
                  <a:cubicBezTo>
                    <a:pt x="3990" y="239"/>
                    <a:pt x="3985" y="244"/>
                    <a:pt x="3974" y="266"/>
                  </a:cubicBezTo>
                  <a:cubicBezTo>
                    <a:pt x="3990" y="311"/>
                    <a:pt x="3990" y="311"/>
                    <a:pt x="3990" y="311"/>
                  </a:cubicBezTo>
                  <a:cubicBezTo>
                    <a:pt x="3985" y="322"/>
                    <a:pt x="3985" y="333"/>
                    <a:pt x="3979" y="339"/>
                  </a:cubicBezTo>
                  <a:cubicBezTo>
                    <a:pt x="3968" y="350"/>
                    <a:pt x="3957" y="344"/>
                    <a:pt x="3952" y="355"/>
                  </a:cubicBezTo>
                  <a:cubicBezTo>
                    <a:pt x="3941" y="366"/>
                    <a:pt x="3935" y="377"/>
                    <a:pt x="3929" y="388"/>
                  </a:cubicBezTo>
                  <a:cubicBezTo>
                    <a:pt x="3924" y="405"/>
                    <a:pt x="3924" y="416"/>
                    <a:pt x="3913" y="427"/>
                  </a:cubicBezTo>
                  <a:cubicBezTo>
                    <a:pt x="3896" y="450"/>
                    <a:pt x="3874" y="455"/>
                    <a:pt x="3852" y="477"/>
                  </a:cubicBezTo>
                  <a:cubicBezTo>
                    <a:pt x="3835" y="494"/>
                    <a:pt x="3813" y="499"/>
                    <a:pt x="3796" y="522"/>
                  </a:cubicBezTo>
                  <a:cubicBezTo>
                    <a:pt x="3785" y="533"/>
                    <a:pt x="3780" y="544"/>
                    <a:pt x="3774" y="561"/>
                  </a:cubicBezTo>
                  <a:cubicBezTo>
                    <a:pt x="3757" y="583"/>
                    <a:pt x="3752" y="594"/>
                    <a:pt x="3741" y="616"/>
                  </a:cubicBezTo>
                  <a:cubicBezTo>
                    <a:pt x="3730" y="633"/>
                    <a:pt x="3718" y="644"/>
                    <a:pt x="3696" y="644"/>
                  </a:cubicBezTo>
                  <a:cubicBezTo>
                    <a:pt x="3641" y="644"/>
                    <a:pt x="3641" y="644"/>
                    <a:pt x="3641" y="644"/>
                  </a:cubicBezTo>
                  <a:cubicBezTo>
                    <a:pt x="3613" y="644"/>
                    <a:pt x="3613" y="677"/>
                    <a:pt x="3602" y="699"/>
                  </a:cubicBezTo>
                  <a:cubicBezTo>
                    <a:pt x="3591" y="716"/>
                    <a:pt x="3580" y="716"/>
                    <a:pt x="3558" y="722"/>
                  </a:cubicBezTo>
                  <a:cubicBezTo>
                    <a:pt x="3552" y="727"/>
                    <a:pt x="3541" y="727"/>
                    <a:pt x="3541" y="738"/>
                  </a:cubicBezTo>
                  <a:cubicBezTo>
                    <a:pt x="3541" y="760"/>
                    <a:pt x="3558" y="772"/>
                    <a:pt x="3563" y="794"/>
                  </a:cubicBezTo>
                  <a:cubicBezTo>
                    <a:pt x="3569" y="822"/>
                    <a:pt x="3574" y="838"/>
                    <a:pt x="3574" y="866"/>
                  </a:cubicBezTo>
                  <a:cubicBezTo>
                    <a:pt x="3574" y="871"/>
                    <a:pt x="3574" y="871"/>
                    <a:pt x="3569" y="877"/>
                  </a:cubicBezTo>
                  <a:cubicBezTo>
                    <a:pt x="3552" y="877"/>
                    <a:pt x="3546" y="855"/>
                    <a:pt x="3530" y="844"/>
                  </a:cubicBezTo>
                  <a:cubicBezTo>
                    <a:pt x="3513" y="827"/>
                    <a:pt x="3507" y="810"/>
                    <a:pt x="3507" y="788"/>
                  </a:cubicBezTo>
                  <a:cubicBezTo>
                    <a:pt x="3485" y="794"/>
                    <a:pt x="3474" y="805"/>
                    <a:pt x="3463" y="822"/>
                  </a:cubicBezTo>
                  <a:cubicBezTo>
                    <a:pt x="3458" y="833"/>
                    <a:pt x="3458" y="844"/>
                    <a:pt x="3447" y="844"/>
                  </a:cubicBezTo>
                  <a:cubicBezTo>
                    <a:pt x="3435" y="844"/>
                    <a:pt x="3430" y="833"/>
                    <a:pt x="3424" y="822"/>
                  </a:cubicBezTo>
                  <a:cubicBezTo>
                    <a:pt x="3402" y="805"/>
                    <a:pt x="3385" y="788"/>
                    <a:pt x="3380" y="760"/>
                  </a:cubicBezTo>
                  <a:cubicBezTo>
                    <a:pt x="3363" y="772"/>
                    <a:pt x="3358" y="777"/>
                    <a:pt x="3341" y="783"/>
                  </a:cubicBezTo>
                  <a:cubicBezTo>
                    <a:pt x="3330" y="783"/>
                    <a:pt x="3319" y="783"/>
                    <a:pt x="3319" y="794"/>
                  </a:cubicBezTo>
                  <a:cubicBezTo>
                    <a:pt x="3319" y="805"/>
                    <a:pt x="3330" y="810"/>
                    <a:pt x="3330" y="827"/>
                  </a:cubicBezTo>
                  <a:cubicBezTo>
                    <a:pt x="3330" y="833"/>
                    <a:pt x="3330" y="838"/>
                    <a:pt x="3330" y="844"/>
                  </a:cubicBezTo>
                  <a:cubicBezTo>
                    <a:pt x="3324" y="855"/>
                    <a:pt x="3302" y="855"/>
                    <a:pt x="3302" y="871"/>
                  </a:cubicBezTo>
                  <a:cubicBezTo>
                    <a:pt x="3302" y="938"/>
                    <a:pt x="3302" y="938"/>
                    <a:pt x="3302" y="938"/>
                  </a:cubicBezTo>
                  <a:cubicBezTo>
                    <a:pt x="3269" y="938"/>
                    <a:pt x="3269" y="938"/>
                    <a:pt x="3269" y="938"/>
                  </a:cubicBezTo>
                  <a:cubicBezTo>
                    <a:pt x="3258" y="938"/>
                    <a:pt x="3258" y="933"/>
                    <a:pt x="3247" y="933"/>
                  </a:cubicBezTo>
                  <a:cubicBezTo>
                    <a:pt x="3236" y="933"/>
                    <a:pt x="3236" y="949"/>
                    <a:pt x="3236" y="960"/>
                  </a:cubicBezTo>
                  <a:cubicBezTo>
                    <a:pt x="3230" y="966"/>
                    <a:pt x="3230" y="971"/>
                    <a:pt x="3224" y="977"/>
                  </a:cubicBezTo>
                  <a:cubicBezTo>
                    <a:pt x="3219" y="999"/>
                    <a:pt x="3197" y="1005"/>
                    <a:pt x="3197" y="1021"/>
                  </a:cubicBezTo>
                  <a:cubicBezTo>
                    <a:pt x="3197" y="1060"/>
                    <a:pt x="3213" y="1082"/>
                    <a:pt x="3213" y="1127"/>
                  </a:cubicBezTo>
                  <a:cubicBezTo>
                    <a:pt x="3213" y="1160"/>
                    <a:pt x="3202" y="1177"/>
                    <a:pt x="3197" y="1216"/>
                  </a:cubicBezTo>
                  <a:cubicBezTo>
                    <a:pt x="3197" y="1243"/>
                    <a:pt x="3197" y="1243"/>
                    <a:pt x="3197" y="1243"/>
                  </a:cubicBezTo>
                  <a:cubicBezTo>
                    <a:pt x="3213" y="1243"/>
                    <a:pt x="3213" y="1243"/>
                    <a:pt x="3213" y="1243"/>
                  </a:cubicBezTo>
                  <a:cubicBezTo>
                    <a:pt x="3224" y="1243"/>
                    <a:pt x="3224" y="1232"/>
                    <a:pt x="3230" y="1232"/>
                  </a:cubicBezTo>
                  <a:cubicBezTo>
                    <a:pt x="3241" y="1221"/>
                    <a:pt x="3247" y="1216"/>
                    <a:pt x="3258" y="1210"/>
                  </a:cubicBezTo>
                  <a:cubicBezTo>
                    <a:pt x="3274" y="1204"/>
                    <a:pt x="3280" y="1199"/>
                    <a:pt x="3297" y="1193"/>
                  </a:cubicBezTo>
                  <a:cubicBezTo>
                    <a:pt x="3313" y="1182"/>
                    <a:pt x="3319" y="1177"/>
                    <a:pt x="3330" y="1166"/>
                  </a:cubicBezTo>
                  <a:cubicBezTo>
                    <a:pt x="3336" y="1160"/>
                    <a:pt x="3336" y="1149"/>
                    <a:pt x="3336" y="1143"/>
                  </a:cubicBezTo>
                  <a:cubicBezTo>
                    <a:pt x="3341" y="1138"/>
                    <a:pt x="3347" y="1138"/>
                    <a:pt x="3347" y="1132"/>
                  </a:cubicBezTo>
                  <a:cubicBezTo>
                    <a:pt x="3347" y="1121"/>
                    <a:pt x="3341" y="1116"/>
                    <a:pt x="3341" y="1105"/>
                  </a:cubicBezTo>
                  <a:cubicBezTo>
                    <a:pt x="3341" y="1082"/>
                    <a:pt x="3358" y="1071"/>
                    <a:pt x="3363" y="1055"/>
                  </a:cubicBezTo>
                  <a:cubicBezTo>
                    <a:pt x="3374" y="1055"/>
                    <a:pt x="3385" y="1060"/>
                    <a:pt x="3391" y="1066"/>
                  </a:cubicBezTo>
                  <a:cubicBezTo>
                    <a:pt x="3396" y="1055"/>
                    <a:pt x="3402" y="1044"/>
                    <a:pt x="3408" y="1032"/>
                  </a:cubicBezTo>
                  <a:cubicBezTo>
                    <a:pt x="3419" y="1016"/>
                    <a:pt x="3430" y="1005"/>
                    <a:pt x="3447" y="1005"/>
                  </a:cubicBezTo>
                  <a:cubicBezTo>
                    <a:pt x="3452" y="1005"/>
                    <a:pt x="3452" y="1005"/>
                    <a:pt x="3458" y="1010"/>
                  </a:cubicBezTo>
                  <a:cubicBezTo>
                    <a:pt x="3463" y="999"/>
                    <a:pt x="3463" y="994"/>
                    <a:pt x="3463" y="982"/>
                  </a:cubicBezTo>
                  <a:cubicBezTo>
                    <a:pt x="3469" y="960"/>
                    <a:pt x="3485" y="955"/>
                    <a:pt x="3502" y="949"/>
                  </a:cubicBezTo>
                  <a:cubicBezTo>
                    <a:pt x="3507" y="971"/>
                    <a:pt x="3513" y="982"/>
                    <a:pt x="3519" y="1005"/>
                  </a:cubicBezTo>
                  <a:cubicBezTo>
                    <a:pt x="3524" y="1005"/>
                    <a:pt x="3524" y="1005"/>
                    <a:pt x="3524" y="1005"/>
                  </a:cubicBezTo>
                  <a:cubicBezTo>
                    <a:pt x="3530" y="999"/>
                    <a:pt x="3535" y="988"/>
                    <a:pt x="3546" y="982"/>
                  </a:cubicBezTo>
                  <a:cubicBezTo>
                    <a:pt x="3558" y="982"/>
                    <a:pt x="3558" y="982"/>
                    <a:pt x="3558" y="982"/>
                  </a:cubicBezTo>
                  <a:cubicBezTo>
                    <a:pt x="3558" y="1049"/>
                    <a:pt x="3558" y="1049"/>
                    <a:pt x="3558" y="1049"/>
                  </a:cubicBezTo>
                  <a:cubicBezTo>
                    <a:pt x="3558" y="1055"/>
                    <a:pt x="3563" y="1060"/>
                    <a:pt x="3563" y="1066"/>
                  </a:cubicBezTo>
                  <a:cubicBezTo>
                    <a:pt x="3546" y="1066"/>
                    <a:pt x="3535" y="1071"/>
                    <a:pt x="3530" y="1088"/>
                  </a:cubicBezTo>
                  <a:cubicBezTo>
                    <a:pt x="3524" y="1088"/>
                    <a:pt x="3530" y="1093"/>
                    <a:pt x="3530" y="1093"/>
                  </a:cubicBezTo>
                  <a:cubicBezTo>
                    <a:pt x="3524" y="1099"/>
                    <a:pt x="3530" y="1099"/>
                    <a:pt x="3530" y="1105"/>
                  </a:cubicBezTo>
                  <a:cubicBezTo>
                    <a:pt x="3524" y="1110"/>
                    <a:pt x="3519" y="1110"/>
                    <a:pt x="3519" y="1110"/>
                  </a:cubicBezTo>
                  <a:cubicBezTo>
                    <a:pt x="3513" y="1116"/>
                    <a:pt x="3502" y="1127"/>
                    <a:pt x="3502" y="1138"/>
                  </a:cubicBezTo>
                  <a:cubicBezTo>
                    <a:pt x="3502" y="1149"/>
                    <a:pt x="3530" y="1143"/>
                    <a:pt x="3530" y="1160"/>
                  </a:cubicBezTo>
                  <a:cubicBezTo>
                    <a:pt x="3530" y="1166"/>
                    <a:pt x="3530" y="1171"/>
                    <a:pt x="3524" y="1177"/>
                  </a:cubicBezTo>
                  <a:cubicBezTo>
                    <a:pt x="3535" y="1182"/>
                    <a:pt x="3552" y="1177"/>
                    <a:pt x="3552" y="1188"/>
                  </a:cubicBezTo>
                  <a:cubicBezTo>
                    <a:pt x="3552" y="1204"/>
                    <a:pt x="3541" y="1210"/>
                    <a:pt x="3541" y="1227"/>
                  </a:cubicBezTo>
                  <a:cubicBezTo>
                    <a:pt x="3541" y="1232"/>
                    <a:pt x="3552" y="1243"/>
                    <a:pt x="3563" y="1243"/>
                  </a:cubicBezTo>
                  <a:cubicBezTo>
                    <a:pt x="3596" y="1243"/>
                    <a:pt x="3613" y="1227"/>
                    <a:pt x="3646" y="1216"/>
                  </a:cubicBezTo>
                  <a:cubicBezTo>
                    <a:pt x="3657" y="1210"/>
                    <a:pt x="3663" y="1204"/>
                    <a:pt x="3674" y="1204"/>
                  </a:cubicBezTo>
                  <a:cubicBezTo>
                    <a:pt x="3696" y="1204"/>
                    <a:pt x="3696" y="1204"/>
                    <a:pt x="3696" y="1204"/>
                  </a:cubicBezTo>
                  <a:cubicBezTo>
                    <a:pt x="3696" y="1210"/>
                    <a:pt x="3702" y="1210"/>
                    <a:pt x="3702" y="1216"/>
                  </a:cubicBezTo>
                  <a:cubicBezTo>
                    <a:pt x="3702" y="1238"/>
                    <a:pt x="3663" y="1238"/>
                    <a:pt x="3663" y="1266"/>
                  </a:cubicBezTo>
                  <a:cubicBezTo>
                    <a:pt x="3663" y="1277"/>
                    <a:pt x="3663" y="1282"/>
                    <a:pt x="3663" y="1299"/>
                  </a:cubicBezTo>
                  <a:cubicBezTo>
                    <a:pt x="3663" y="1304"/>
                    <a:pt x="3663" y="1304"/>
                    <a:pt x="3657" y="1304"/>
                  </a:cubicBezTo>
                  <a:cubicBezTo>
                    <a:pt x="3652" y="1304"/>
                    <a:pt x="3657" y="1299"/>
                    <a:pt x="3652" y="1293"/>
                  </a:cubicBezTo>
                  <a:cubicBezTo>
                    <a:pt x="3641" y="1293"/>
                    <a:pt x="3635" y="1299"/>
                    <a:pt x="3630" y="1293"/>
                  </a:cubicBezTo>
                  <a:cubicBezTo>
                    <a:pt x="3618" y="1293"/>
                    <a:pt x="3613" y="1282"/>
                    <a:pt x="3602" y="1277"/>
                  </a:cubicBezTo>
                  <a:cubicBezTo>
                    <a:pt x="3585" y="1293"/>
                    <a:pt x="3580" y="1321"/>
                    <a:pt x="3558" y="1321"/>
                  </a:cubicBezTo>
                  <a:cubicBezTo>
                    <a:pt x="3546" y="1321"/>
                    <a:pt x="3541" y="1310"/>
                    <a:pt x="3530" y="1310"/>
                  </a:cubicBezTo>
                  <a:cubicBezTo>
                    <a:pt x="3513" y="1310"/>
                    <a:pt x="3513" y="1338"/>
                    <a:pt x="3507" y="1360"/>
                  </a:cubicBezTo>
                  <a:cubicBezTo>
                    <a:pt x="3507" y="1371"/>
                    <a:pt x="3496" y="1377"/>
                    <a:pt x="3491" y="1388"/>
                  </a:cubicBezTo>
                  <a:cubicBezTo>
                    <a:pt x="3485" y="1399"/>
                    <a:pt x="3485" y="1404"/>
                    <a:pt x="3480" y="1416"/>
                  </a:cubicBezTo>
                  <a:cubicBezTo>
                    <a:pt x="3474" y="1416"/>
                    <a:pt x="3474" y="1416"/>
                    <a:pt x="3469" y="1421"/>
                  </a:cubicBezTo>
                  <a:cubicBezTo>
                    <a:pt x="3458" y="1432"/>
                    <a:pt x="3452" y="1438"/>
                    <a:pt x="3447" y="1454"/>
                  </a:cubicBezTo>
                  <a:cubicBezTo>
                    <a:pt x="3480" y="1454"/>
                    <a:pt x="3480" y="1454"/>
                    <a:pt x="3480" y="1454"/>
                  </a:cubicBezTo>
                  <a:cubicBezTo>
                    <a:pt x="3541" y="1438"/>
                    <a:pt x="3541" y="1438"/>
                    <a:pt x="3541" y="1438"/>
                  </a:cubicBezTo>
                  <a:cubicBezTo>
                    <a:pt x="3541" y="1460"/>
                    <a:pt x="3530" y="1476"/>
                    <a:pt x="3519" y="1493"/>
                  </a:cubicBezTo>
                  <a:cubicBezTo>
                    <a:pt x="3502" y="1510"/>
                    <a:pt x="3491" y="1521"/>
                    <a:pt x="3474" y="1532"/>
                  </a:cubicBezTo>
                  <a:cubicBezTo>
                    <a:pt x="3469" y="1532"/>
                    <a:pt x="3469" y="1527"/>
                    <a:pt x="3463" y="1532"/>
                  </a:cubicBezTo>
                  <a:cubicBezTo>
                    <a:pt x="3441" y="1543"/>
                    <a:pt x="3430" y="1554"/>
                    <a:pt x="3408" y="1571"/>
                  </a:cubicBezTo>
                  <a:cubicBezTo>
                    <a:pt x="3391" y="1582"/>
                    <a:pt x="3369" y="1593"/>
                    <a:pt x="3369" y="1615"/>
                  </a:cubicBezTo>
                  <a:cubicBezTo>
                    <a:pt x="3369" y="1632"/>
                    <a:pt x="3391" y="1638"/>
                    <a:pt x="3413" y="1638"/>
                  </a:cubicBezTo>
                  <a:cubicBezTo>
                    <a:pt x="3419" y="1638"/>
                    <a:pt x="3424" y="1632"/>
                    <a:pt x="3435" y="1632"/>
                  </a:cubicBezTo>
                  <a:cubicBezTo>
                    <a:pt x="3463" y="1626"/>
                    <a:pt x="3480" y="1632"/>
                    <a:pt x="3507" y="1621"/>
                  </a:cubicBezTo>
                  <a:cubicBezTo>
                    <a:pt x="3519" y="1615"/>
                    <a:pt x="3524" y="1604"/>
                    <a:pt x="3535" y="1599"/>
                  </a:cubicBezTo>
                  <a:cubicBezTo>
                    <a:pt x="3546" y="1587"/>
                    <a:pt x="3558" y="1587"/>
                    <a:pt x="3569" y="1576"/>
                  </a:cubicBezTo>
                  <a:cubicBezTo>
                    <a:pt x="3580" y="1571"/>
                    <a:pt x="3585" y="1560"/>
                    <a:pt x="3596" y="1554"/>
                  </a:cubicBezTo>
                  <a:cubicBezTo>
                    <a:pt x="3596" y="1565"/>
                    <a:pt x="3591" y="1576"/>
                    <a:pt x="3596" y="1587"/>
                  </a:cubicBezTo>
                  <a:cubicBezTo>
                    <a:pt x="3602" y="1615"/>
                    <a:pt x="3618" y="1626"/>
                    <a:pt x="3618" y="1654"/>
                  </a:cubicBezTo>
                  <a:cubicBezTo>
                    <a:pt x="3618" y="1665"/>
                    <a:pt x="3613" y="1665"/>
                    <a:pt x="3613" y="1676"/>
                  </a:cubicBezTo>
                  <a:cubicBezTo>
                    <a:pt x="3613" y="1693"/>
                    <a:pt x="3630" y="1698"/>
                    <a:pt x="3646" y="1704"/>
                  </a:cubicBezTo>
                  <a:cubicBezTo>
                    <a:pt x="3669" y="1710"/>
                    <a:pt x="3685" y="1710"/>
                    <a:pt x="3702" y="1721"/>
                  </a:cubicBezTo>
                  <a:cubicBezTo>
                    <a:pt x="3707" y="1726"/>
                    <a:pt x="3713" y="1732"/>
                    <a:pt x="3718" y="1732"/>
                  </a:cubicBezTo>
                  <a:cubicBezTo>
                    <a:pt x="3730" y="1737"/>
                    <a:pt x="3735" y="1732"/>
                    <a:pt x="3746" y="1732"/>
                  </a:cubicBezTo>
                  <a:cubicBezTo>
                    <a:pt x="3763" y="1737"/>
                    <a:pt x="3768" y="1743"/>
                    <a:pt x="3785" y="1743"/>
                  </a:cubicBezTo>
                  <a:cubicBezTo>
                    <a:pt x="3830" y="1754"/>
                    <a:pt x="3863" y="1760"/>
                    <a:pt x="3902" y="17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99" name="Freeform 13"/>
            <p:cNvSpPr>
              <a:spLocks noChangeArrowheads="1"/>
            </p:cNvSpPr>
            <p:nvPr/>
          </p:nvSpPr>
          <p:spPr bwMode="auto">
            <a:xfrm>
              <a:off x="11901664" y="4437604"/>
              <a:ext cx="2501738" cy="1558925"/>
            </a:xfrm>
            <a:custGeom>
              <a:avLst/>
              <a:gdLst>
                <a:gd name="T0" fmla="*/ 704 w 6951"/>
                <a:gd name="T1" fmla="*/ 1410 h 4330"/>
                <a:gd name="T2" fmla="*/ 782 w 6951"/>
                <a:gd name="T3" fmla="*/ 1177 h 4330"/>
                <a:gd name="T4" fmla="*/ 943 w 6951"/>
                <a:gd name="T5" fmla="*/ 1188 h 4330"/>
                <a:gd name="T6" fmla="*/ 1176 w 6951"/>
                <a:gd name="T7" fmla="*/ 1299 h 4330"/>
                <a:gd name="T8" fmla="*/ 1010 w 6951"/>
                <a:gd name="T9" fmla="*/ 1493 h 4330"/>
                <a:gd name="T10" fmla="*/ 1237 w 6951"/>
                <a:gd name="T11" fmla="*/ 1388 h 4330"/>
                <a:gd name="T12" fmla="*/ 1631 w 6951"/>
                <a:gd name="T13" fmla="*/ 1454 h 4330"/>
                <a:gd name="T14" fmla="*/ 2031 w 6951"/>
                <a:gd name="T15" fmla="*/ 1976 h 4330"/>
                <a:gd name="T16" fmla="*/ 1681 w 6951"/>
                <a:gd name="T17" fmla="*/ 2065 h 4330"/>
                <a:gd name="T18" fmla="*/ 1404 w 6951"/>
                <a:gd name="T19" fmla="*/ 2248 h 4330"/>
                <a:gd name="T20" fmla="*/ 1398 w 6951"/>
                <a:gd name="T21" fmla="*/ 2620 h 4330"/>
                <a:gd name="T22" fmla="*/ 1215 w 6951"/>
                <a:gd name="T23" fmla="*/ 2781 h 4330"/>
                <a:gd name="T24" fmla="*/ 1093 w 6951"/>
                <a:gd name="T25" fmla="*/ 2975 h 4330"/>
                <a:gd name="T26" fmla="*/ 1498 w 6951"/>
                <a:gd name="T27" fmla="*/ 2942 h 4330"/>
                <a:gd name="T28" fmla="*/ 982 w 6951"/>
                <a:gd name="T29" fmla="*/ 3214 h 4330"/>
                <a:gd name="T30" fmla="*/ 505 w 6951"/>
                <a:gd name="T31" fmla="*/ 3647 h 4330"/>
                <a:gd name="T32" fmla="*/ 183 w 6951"/>
                <a:gd name="T33" fmla="*/ 3114 h 4330"/>
                <a:gd name="T34" fmla="*/ 6 w 6951"/>
                <a:gd name="T35" fmla="*/ 2120 h 4330"/>
                <a:gd name="T36" fmla="*/ 577 w 6951"/>
                <a:gd name="T37" fmla="*/ 1832 h 4330"/>
                <a:gd name="T38" fmla="*/ 4024 w 6951"/>
                <a:gd name="T39" fmla="*/ 3762 h 4330"/>
                <a:gd name="T40" fmla="*/ 4146 w 6951"/>
                <a:gd name="T41" fmla="*/ 4234 h 4330"/>
                <a:gd name="T42" fmla="*/ 4229 w 6951"/>
                <a:gd name="T43" fmla="*/ 4029 h 4330"/>
                <a:gd name="T44" fmla="*/ 4429 w 6951"/>
                <a:gd name="T45" fmla="*/ 3896 h 4330"/>
                <a:gd name="T46" fmla="*/ 4335 w 6951"/>
                <a:gd name="T47" fmla="*/ 3712 h 4330"/>
                <a:gd name="T48" fmla="*/ 4246 w 6951"/>
                <a:gd name="T49" fmla="*/ 3541 h 4330"/>
                <a:gd name="T50" fmla="*/ 3985 w 6951"/>
                <a:gd name="T51" fmla="*/ 3552 h 4330"/>
                <a:gd name="T52" fmla="*/ 4463 w 6951"/>
                <a:gd name="T53" fmla="*/ 3757 h 4330"/>
                <a:gd name="T54" fmla="*/ 3474 w 6951"/>
                <a:gd name="T55" fmla="*/ 4090 h 4330"/>
                <a:gd name="T56" fmla="*/ 3547 w 6951"/>
                <a:gd name="T57" fmla="*/ 4223 h 4330"/>
                <a:gd name="T58" fmla="*/ 3513 w 6951"/>
                <a:gd name="T59" fmla="*/ 4012 h 4330"/>
                <a:gd name="T60" fmla="*/ 3591 w 6951"/>
                <a:gd name="T61" fmla="*/ 3779 h 4330"/>
                <a:gd name="T62" fmla="*/ 3780 w 6951"/>
                <a:gd name="T63" fmla="*/ 3342 h 4330"/>
                <a:gd name="T64" fmla="*/ 3708 w 6951"/>
                <a:gd name="T65" fmla="*/ 3386 h 4330"/>
                <a:gd name="T66" fmla="*/ 3680 w 6951"/>
                <a:gd name="T67" fmla="*/ 2975 h 4330"/>
                <a:gd name="T68" fmla="*/ 5795 w 6951"/>
                <a:gd name="T69" fmla="*/ 3597 h 4330"/>
                <a:gd name="T70" fmla="*/ 5584 w 6951"/>
                <a:gd name="T71" fmla="*/ 2737 h 4330"/>
                <a:gd name="T72" fmla="*/ 5922 w 6951"/>
                <a:gd name="T73" fmla="*/ 2231 h 4330"/>
                <a:gd name="T74" fmla="*/ 6666 w 6951"/>
                <a:gd name="T75" fmla="*/ 2065 h 4330"/>
                <a:gd name="T76" fmla="*/ 6627 w 6951"/>
                <a:gd name="T77" fmla="*/ 1726 h 4330"/>
                <a:gd name="T78" fmla="*/ 4829 w 6951"/>
                <a:gd name="T79" fmla="*/ 505 h 4330"/>
                <a:gd name="T80" fmla="*/ 4107 w 6951"/>
                <a:gd name="T81" fmla="*/ 627 h 4330"/>
                <a:gd name="T82" fmla="*/ 3297 w 6951"/>
                <a:gd name="T83" fmla="*/ 660 h 4330"/>
                <a:gd name="T84" fmla="*/ 3053 w 6951"/>
                <a:gd name="T85" fmla="*/ 372 h 4330"/>
                <a:gd name="T86" fmla="*/ 2475 w 6951"/>
                <a:gd name="T87" fmla="*/ 339 h 4330"/>
                <a:gd name="T88" fmla="*/ 2170 w 6951"/>
                <a:gd name="T89" fmla="*/ 61 h 4330"/>
                <a:gd name="T90" fmla="*/ 2014 w 6951"/>
                <a:gd name="T91" fmla="*/ 605 h 4330"/>
                <a:gd name="T92" fmla="*/ 1737 w 6951"/>
                <a:gd name="T93" fmla="*/ 999 h 4330"/>
                <a:gd name="T94" fmla="*/ 1798 w 6951"/>
                <a:gd name="T95" fmla="*/ 1599 h 4330"/>
                <a:gd name="T96" fmla="*/ 2076 w 6951"/>
                <a:gd name="T97" fmla="*/ 1909 h 4330"/>
                <a:gd name="T98" fmla="*/ 2264 w 6951"/>
                <a:gd name="T99" fmla="*/ 1682 h 4330"/>
                <a:gd name="T100" fmla="*/ 3047 w 6951"/>
                <a:gd name="T101" fmla="*/ 1626 h 4330"/>
                <a:gd name="T102" fmla="*/ 3580 w 6951"/>
                <a:gd name="T103" fmla="*/ 1427 h 4330"/>
                <a:gd name="T104" fmla="*/ 3857 w 6951"/>
                <a:gd name="T105" fmla="*/ 1832 h 4330"/>
                <a:gd name="T106" fmla="*/ 4213 w 6951"/>
                <a:gd name="T107" fmla="*/ 1976 h 4330"/>
                <a:gd name="T108" fmla="*/ 4540 w 6951"/>
                <a:gd name="T109" fmla="*/ 2154 h 4330"/>
                <a:gd name="T110" fmla="*/ 4784 w 6951"/>
                <a:gd name="T111" fmla="*/ 2537 h 4330"/>
                <a:gd name="T112" fmla="*/ 5051 w 6951"/>
                <a:gd name="T113" fmla="*/ 2614 h 4330"/>
                <a:gd name="T114" fmla="*/ 5118 w 6951"/>
                <a:gd name="T115" fmla="*/ 2759 h 4330"/>
                <a:gd name="T116" fmla="*/ 5473 w 6951"/>
                <a:gd name="T117" fmla="*/ 2909 h 4330"/>
                <a:gd name="T118" fmla="*/ 5478 w 6951"/>
                <a:gd name="T119" fmla="*/ 3086 h 4330"/>
                <a:gd name="T120" fmla="*/ 5578 w 6951"/>
                <a:gd name="T121" fmla="*/ 3325 h 4330"/>
                <a:gd name="T122" fmla="*/ 5684 w 6951"/>
                <a:gd name="T123" fmla="*/ 3630 h 4330"/>
                <a:gd name="T124" fmla="*/ 5856 w 6951"/>
                <a:gd name="T125" fmla="*/ 3907 h 43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6951" h="4330">
                  <a:moveTo>
                    <a:pt x="688" y="1637"/>
                  </a:moveTo>
                  <a:lnTo>
                    <a:pt x="688" y="1637"/>
                  </a:lnTo>
                  <a:cubicBezTo>
                    <a:pt x="704" y="1637"/>
                    <a:pt x="721" y="1632"/>
                    <a:pt x="727" y="1615"/>
                  </a:cubicBezTo>
                  <a:cubicBezTo>
                    <a:pt x="732" y="1599"/>
                    <a:pt x="732" y="1593"/>
                    <a:pt x="732" y="1576"/>
                  </a:cubicBezTo>
                  <a:cubicBezTo>
                    <a:pt x="732" y="1560"/>
                    <a:pt x="727" y="1543"/>
                    <a:pt x="721" y="1532"/>
                  </a:cubicBezTo>
                  <a:cubicBezTo>
                    <a:pt x="710" y="1515"/>
                    <a:pt x="699" y="1510"/>
                    <a:pt x="699" y="1493"/>
                  </a:cubicBezTo>
                  <a:cubicBezTo>
                    <a:pt x="699" y="1487"/>
                    <a:pt x="704" y="1487"/>
                    <a:pt x="704" y="1476"/>
                  </a:cubicBezTo>
                  <a:cubicBezTo>
                    <a:pt x="704" y="1471"/>
                    <a:pt x="699" y="1471"/>
                    <a:pt x="693" y="1465"/>
                  </a:cubicBezTo>
                  <a:cubicBezTo>
                    <a:pt x="688" y="1460"/>
                    <a:pt x="682" y="1449"/>
                    <a:pt x="682" y="1438"/>
                  </a:cubicBezTo>
                  <a:cubicBezTo>
                    <a:pt x="682" y="1410"/>
                    <a:pt x="682" y="1410"/>
                    <a:pt x="682" y="1410"/>
                  </a:cubicBezTo>
                  <a:cubicBezTo>
                    <a:pt x="688" y="1410"/>
                    <a:pt x="688" y="1404"/>
                    <a:pt x="693" y="1404"/>
                  </a:cubicBezTo>
                  <a:cubicBezTo>
                    <a:pt x="699" y="1404"/>
                    <a:pt x="699" y="1410"/>
                    <a:pt x="704" y="1410"/>
                  </a:cubicBezTo>
                  <a:cubicBezTo>
                    <a:pt x="716" y="1415"/>
                    <a:pt x="721" y="1421"/>
                    <a:pt x="732" y="1432"/>
                  </a:cubicBezTo>
                  <a:cubicBezTo>
                    <a:pt x="732" y="1432"/>
                    <a:pt x="738" y="1432"/>
                    <a:pt x="738" y="1438"/>
                  </a:cubicBezTo>
                  <a:cubicBezTo>
                    <a:pt x="749" y="1443"/>
                    <a:pt x="754" y="1454"/>
                    <a:pt x="765" y="1454"/>
                  </a:cubicBezTo>
                  <a:cubicBezTo>
                    <a:pt x="777" y="1454"/>
                    <a:pt x="782" y="1449"/>
                    <a:pt x="788" y="1438"/>
                  </a:cubicBezTo>
                  <a:cubicBezTo>
                    <a:pt x="799" y="1432"/>
                    <a:pt x="804" y="1427"/>
                    <a:pt x="815" y="1421"/>
                  </a:cubicBezTo>
                  <a:cubicBezTo>
                    <a:pt x="832" y="1410"/>
                    <a:pt x="843" y="1404"/>
                    <a:pt x="854" y="1388"/>
                  </a:cubicBezTo>
                  <a:cubicBezTo>
                    <a:pt x="838" y="1382"/>
                    <a:pt x="827" y="1376"/>
                    <a:pt x="815" y="1360"/>
                  </a:cubicBezTo>
                  <a:cubicBezTo>
                    <a:pt x="810" y="1354"/>
                    <a:pt x="810" y="1349"/>
                    <a:pt x="804" y="1343"/>
                  </a:cubicBezTo>
                  <a:cubicBezTo>
                    <a:pt x="821" y="1332"/>
                    <a:pt x="827" y="1327"/>
                    <a:pt x="843" y="1310"/>
                  </a:cubicBezTo>
                  <a:cubicBezTo>
                    <a:pt x="810" y="1277"/>
                    <a:pt x="782" y="1254"/>
                    <a:pt x="782" y="1205"/>
                  </a:cubicBezTo>
                  <a:cubicBezTo>
                    <a:pt x="782" y="1199"/>
                    <a:pt x="788" y="1199"/>
                    <a:pt x="788" y="1193"/>
                  </a:cubicBezTo>
                  <a:cubicBezTo>
                    <a:pt x="788" y="1182"/>
                    <a:pt x="782" y="1182"/>
                    <a:pt x="782" y="1177"/>
                  </a:cubicBezTo>
                  <a:cubicBezTo>
                    <a:pt x="782" y="1166"/>
                    <a:pt x="782" y="1166"/>
                    <a:pt x="777" y="1154"/>
                  </a:cubicBezTo>
                  <a:cubicBezTo>
                    <a:pt x="788" y="1154"/>
                    <a:pt x="799" y="1160"/>
                    <a:pt x="804" y="1154"/>
                  </a:cubicBezTo>
                  <a:cubicBezTo>
                    <a:pt x="815" y="1149"/>
                    <a:pt x="815" y="1138"/>
                    <a:pt x="821" y="1132"/>
                  </a:cubicBezTo>
                  <a:cubicBezTo>
                    <a:pt x="827" y="1132"/>
                    <a:pt x="832" y="1127"/>
                    <a:pt x="843" y="1127"/>
                  </a:cubicBezTo>
                  <a:cubicBezTo>
                    <a:pt x="849" y="1127"/>
                    <a:pt x="854" y="1132"/>
                    <a:pt x="860" y="1138"/>
                  </a:cubicBezTo>
                  <a:cubicBezTo>
                    <a:pt x="865" y="1143"/>
                    <a:pt x="865" y="1154"/>
                    <a:pt x="865" y="1166"/>
                  </a:cubicBezTo>
                  <a:cubicBezTo>
                    <a:pt x="877" y="1177"/>
                    <a:pt x="888" y="1182"/>
                    <a:pt x="899" y="1193"/>
                  </a:cubicBezTo>
                  <a:cubicBezTo>
                    <a:pt x="904" y="1177"/>
                    <a:pt x="899" y="1166"/>
                    <a:pt x="904" y="1149"/>
                  </a:cubicBezTo>
                  <a:cubicBezTo>
                    <a:pt x="904" y="1132"/>
                    <a:pt x="915" y="1127"/>
                    <a:pt x="926" y="1110"/>
                  </a:cubicBezTo>
                  <a:cubicBezTo>
                    <a:pt x="943" y="1110"/>
                    <a:pt x="943" y="1110"/>
                    <a:pt x="943" y="1110"/>
                  </a:cubicBezTo>
                  <a:cubicBezTo>
                    <a:pt x="943" y="1127"/>
                    <a:pt x="938" y="1132"/>
                    <a:pt x="938" y="1149"/>
                  </a:cubicBezTo>
                  <a:cubicBezTo>
                    <a:pt x="938" y="1166"/>
                    <a:pt x="943" y="1171"/>
                    <a:pt x="943" y="1188"/>
                  </a:cubicBezTo>
                  <a:cubicBezTo>
                    <a:pt x="938" y="1243"/>
                    <a:pt x="938" y="1243"/>
                    <a:pt x="938" y="1243"/>
                  </a:cubicBezTo>
                  <a:cubicBezTo>
                    <a:pt x="938" y="1254"/>
                    <a:pt x="949" y="1265"/>
                    <a:pt x="954" y="1277"/>
                  </a:cubicBezTo>
                  <a:cubicBezTo>
                    <a:pt x="960" y="1288"/>
                    <a:pt x="960" y="1299"/>
                    <a:pt x="971" y="1299"/>
                  </a:cubicBezTo>
                  <a:cubicBezTo>
                    <a:pt x="988" y="1299"/>
                    <a:pt x="993" y="1299"/>
                    <a:pt x="1010" y="1299"/>
                  </a:cubicBezTo>
                  <a:cubicBezTo>
                    <a:pt x="1021" y="1299"/>
                    <a:pt x="1026" y="1288"/>
                    <a:pt x="1032" y="1282"/>
                  </a:cubicBezTo>
                  <a:cubicBezTo>
                    <a:pt x="1037" y="1277"/>
                    <a:pt x="1037" y="1271"/>
                    <a:pt x="1037" y="1271"/>
                  </a:cubicBezTo>
                  <a:cubicBezTo>
                    <a:pt x="1037" y="1271"/>
                    <a:pt x="1043" y="1271"/>
                    <a:pt x="1049" y="1271"/>
                  </a:cubicBezTo>
                  <a:cubicBezTo>
                    <a:pt x="1060" y="1265"/>
                    <a:pt x="1071" y="1260"/>
                    <a:pt x="1088" y="1260"/>
                  </a:cubicBezTo>
                  <a:cubicBezTo>
                    <a:pt x="1099" y="1260"/>
                    <a:pt x="1099" y="1271"/>
                    <a:pt x="1110" y="1271"/>
                  </a:cubicBezTo>
                  <a:cubicBezTo>
                    <a:pt x="1126" y="1271"/>
                    <a:pt x="1132" y="1265"/>
                    <a:pt x="1148" y="1271"/>
                  </a:cubicBezTo>
                  <a:cubicBezTo>
                    <a:pt x="1160" y="1271"/>
                    <a:pt x="1171" y="1271"/>
                    <a:pt x="1176" y="1282"/>
                  </a:cubicBezTo>
                  <a:cubicBezTo>
                    <a:pt x="1176" y="1288"/>
                    <a:pt x="1176" y="1293"/>
                    <a:pt x="1176" y="1299"/>
                  </a:cubicBezTo>
                  <a:cubicBezTo>
                    <a:pt x="1176" y="1327"/>
                    <a:pt x="1176" y="1327"/>
                    <a:pt x="1176" y="1327"/>
                  </a:cubicBezTo>
                  <a:cubicBezTo>
                    <a:pt x="1165" y="1327"/>
                    <a:pt x="1165" y="1327"/>
                    <a:pt x="1165" y="1327"/>
                  </a:cubicBezTo>
                  <a:cubicBezTo>
                    <a:pt x="1165" y="1338"/>
                    <a:pt x="1165" y="1338"/>
                    <a:pt x="1165" y="1338"/>
                  </a:cubicBezTo>
                  <a:cubicBezTo>
                    <a:pt x="1160" y="1338"/>
                    <a:pt x="1154" y="1338"/>
                    <a:pt x="1143" y="1338"/>
                  </a:cubicBezTo>
                  <a:cubicBezTo>
                    <a:pt x="1143" y="1349"/>
                    <a:pt x="1143" y="1354"/>
                    <a:pt x="1143" y="1365"/>
                  </a:cubicBezTo>
                  <a:cubicBezTo>
                    <a:pt x="1143" y="1376"/>
                    <a:pt x="1148" y="1382"/>
                    <a:pt x="1148" y="1393"/>
                  </a:cubicBezTo>
                  <a:cubicBezTo>
                    <a:pt x="1148" y="1399"/>
                    <a:pt x="1143" y="1404"/>
                    <a:pt x="1137" y="1410"/>
                  </a:cubicBezTo>
                  <a:cubicBezTo>
                    <a:pt x="1126" y="1421"/>
                    <a:pt x="1115" y="1427"/>
                    <a:pt x="1104" y="1427"/>
                  </a:cubicBezTo>
                  <a:cubicBezTo>
                    <a:pt x="1082" y="1432"/>
                    <a:pt x="1071" y="1443"/>
                    <a:pt x="1054" y="1454"/>
                  </a:cubicBezTo>
                  <a:cubicBezTo>
                    <a:pt x="1043" y="1460"/>
                    <a:pt x="1037" y="1465"/>
                    <a:pt x="1026" y="1471"/>
                  </a:cubicBezTo>
                  <a:cubicBezTo>
                    <a:pt x="1021" y="1471"/>
                    <a:pt x="1015" y="1476"/>
                    <a:pt x="1010" y="1482"/>
                  </a:cubicBezTo>
                  <a:cubicBezTo>
                    <a:pt x="1010" y="1482"/>
                    <a:pt x="1015" y="1487"/>
                    <a:pt x="1010" y="1493"/>
                  </a:cubicBezTo>
                  <a:cubicBezTo>
                    <a:pt x="1010" y="1510"/>
                    <a:pt x="1010" y="1521"/>
                    <a:pt x="1004" y="1538"/>
                  </a:cubicBezTo>
                  <a:cubicBezTo>
                    <a:pt x="1010" y="1538"/>
                    <a:pt x="1010" y="1538"/>
                    <a:pt x="1015" y="1538"/>
                  </a:cubicBezTo>
                  <a:cubicBezTo>
                    <a:pt x="1026" y="1538"/>
                    <a:pt x="1026" y="1526"/>
                    <a:pt x="1032" y="1521"/>
                  </a:cubicBezTo>
                  <a:cubicBezTo>
                    <a:pt x="1037" y="1515"/>
                    <a:pt x="1043" y="1515"/>
                    <a:pt x="1054" y="1510"/>
                  </a:cubicBezTo>
                  <a:cubicBezTo>
                    <a:pt x="1054" y="1526"/>
                    <a:pt x="1054" y="1538"/>
                    <a:pt x="1065" y="1554"/>
                  </a:cubicBezTo>
                  <a:cubicBezTo>
                    <a:pt x="1071" y="1543"/>
                    <a:pt x="1076" y="1538"/>
                    <a:pt x="1082" y="1526"/>
                  </a:cubicBezTo>
                  <a:cubicBezTo>
                    <a:pt x="1082" y="1526"/>
                    <a:pt x="1088" y="1526"/>
                    <a:pt x="1093" y="1526"/>
                  </a:cubicBezTo>
                  <a:cubicBezTo>
                    <a:pt x="1104" y="1543"/>
                    <a:pt x="1110" y="1554"/>
                    <a:pt x="1132" y="1560"/>
                  </a:cubicBezTo>
                  <a:cubicBezTo>
                    <a:pt x="1143" y="1532"/>
                    <a:pt x="1143" y="1515"/>
                    <a:pt x="1160" y="1482"/>
                  </a:cubicBezTo>
                  <a:cubicBezTo>
                    <a:pt x="1160" y="1471"/>
                    <a:pt x="1176" y="1471"/>
                    <a:pt x="1182" y="1460"/>
                  </a:cubicBezTo>
                  <a:cubicBezTo>
                    <a:pt x="1210" y="1432"/>
                    <a:pt x="1204" y="1399"/>
                    <a:pt x="1215" y="1360"/>
                  </a:cubicBezTo>
                  <a:cubicBezTo>
                    <a:pt x="1221" y="1371"/>
                    <a:pt x="1226" y="1388"/>
                    <a:pt x="1237" y="1388"/>
                  </a:cubicBezTo>
                  <a:cubicBezTo>
                    <a:pt x="1248" y="1388"/>
                    <a:pt x="1248" y="1371"/>
                    <a:pt x="1259" y="1365"/>
                  </a:cubicBezTo>
                  <a:cubicBezTo>
                    <a:pt x="1265" y="1354"/>
                    <a:pt x="1276" y="1349"/>
                    <a:pt x="1287" y="1338"/>
                  </a:cubicBezTo>
                  <a:cubicBezTo>
                    <a:pt x="1293" y="1349"/>
                    <a:pt x="1304" y="1349"/>
                    <a:pt x="1315" y="1360"/>
                  </a:cubicBezTo>
                  <a:cubicBezTo>
                    <a:pt x="1321" y="1360"/>
                    <a:pt x="1321" y="1371"/>
                    <a:pt x="1332" y="1371"/>
                  </a:cubicBezTo>
                  <a:cubicBezTo>
                    <a:pt x="1348" y="1371"/>
                    <a:pt x="1359" y="1354"/>
                    <a:pt x="1376" y="1349"/>
                  </a:cubicBezTo>
                  <a:cubicBezTo>
                    <a:pt x="1387" y="1338"/>
                    <a:pt x="1398" y="1338"/>
                    <a:pt x="1415" y="1338"/>
                  </a:cubicBezTo>
                  <a:cubicBezTo>
                    <a:pt x="1426" y="1338"/>
                    <a:pt x="1432" y="1343"/>
                    <a:pt x="1443" y="1343"/>
                  </a:cubicBezTo>
                  <a:cubicBezTo>
                    <a:pt x="1459" y="1343"/>
                    <a:pt x="1465" y="1338"/>
                    <a:pt x="1482" y="1338"/>
                  </a:cubicBezTo>
                  <a:cubicBezTo>
                    <a:pt x="1509" y="1338"/>
                    <a:pt x="1520" y="1343"/>
                    <a:pt x="1543" y="1354"/>
                  </a:cubicBezTo>
                  <a:cubicBezTo>
                    <a:pt x="1554" y="1354"/>
                    <a:pt x="1565" y="1360"/>
                    <a:pt x="1570" y="1365"/>
                  </a:cubicBezTo>
                  <a:cubicBezTo>
                    <a:pt x="1582" y="1371"/>
                    <a:pt x="1582" y="1382"/>
                    <a:pt x="1593" y="1393"/>
                  </a:cubicBezTo>
                  <a:cubicBezTo>
                    <a:pt x="1604" y="1415"/>
                    <a:pt x="1615" y="1432"/>
                    <a:pt x="1631" y="1454"/>
                  </a:cubicBezTo>
                  <a:cubicBezTo>
                    <a:pt x="1654" y="1482"/>
                    <a:pt x="1676" y="1493"/>
                    <a:pt x="1698" y="1521"/>
                  </a:cubicBezTo>
                  <a:cubicBezTo>
                    <a:pt x="1731" y="1560"/>
                    <a:pt x="1748" y="1582"/>
                    <a:pt x="1787" y="1610"/>
                  </a:cubicBezTo>
                  <a:cubicBezTo>
                    <a:pt x="1804" y="1621"/>
                    <a:pt x="1809" y="1632"/>
                    <a:pt x="1826" y="1643"/>
                  </a:cubicBezTo>
                  <a:cubicBezTo>
                    <a:pt x="1848" y="1654"/>
                    <a:pt x="1865" y="1660"/>
                    <a:pt x="1881" y="1676"/>
                  </a:cubicBezTo>
                  <a:cubicBezTo>
                    <a:pt x="1892" y="1687"/>
                    <a:pt x="1898" y="1699"/>
                    <a:pt x="1909" y="1710"/>
                  </a:cubicBezTo>
                  <a:cubicBezTo>
                    <a:pt x="1915" y="1721"/>
                    <a:pt x="1931" y="1721"/>
                    <a:pt x="1937" y="1726"/>
                  </a:cubicBezTo>
                  <a:cubicBezTo>
                    <a:pt x="1937" y="1737"/>
                    <a:pt x="1942" y="1743"/>
                    <a:pt x="1942" y="1748"/>
                  </a:cubicBezTo>
                  <a:cubicBezTo>
                    <a:pt x="1954" y="1776"/>
                    <a:pt x="1942" y="1798"/>
                    <a:pt x="1959" y="1832"/>
                  </a:cubicBezTo>
                  <a:cubicBezTo>
                    <a:pt x="1965" y="1848"/>
                    <a:pt x="1976" y="1859"/>
                    <a:pt x="1987" y="1882"/>
                  </a:cubicBezTo>
                  <a:cubicBezTo>
                    <a:pt x="1992" y="1893"/>
                    <a:pt x="2003" y="1898"/>
                    <a:pt x="2003" y="1909"/>
                  </a:cubicBezTo>
                  <a:cubicBezTo>
                    <a:pt x="2003" y="1915"/>
                    <a:pt x="2003" y="1921"/>
                    <a:pt x="1998" y="1926"/>
                  </a:cubicBezTo>
                  <a:cubicBezTo>
                    <a:pt x="2020" y="1937"/>
                    <a:pt x="2031" y="1954"/>
                    <a:pt x="2031" y="1976"/>
                  </a:cubicBezTo>
                  <a:cubicBezTo>
                    <a:pt x="2031" y="1993"/>
                    <a:pt x="2026" y="1998"/>
                    <a:pt x="2026" y="2015"/>
                  </a:cubicBezTo>
                  <a:cubicBezTo>
                    <a:pt x="2020" y="2015"/>
                    <a:pt x="2026" y="2020"/>
                    <a:pt x="2020" y="2020"/>
                  </a:cubicBezTo>
                  <a:cubicBezTo>
                    <a:pt x="2014" y="2026"/>
                    <a:pt x="2009" y="2026"/>
                    <a:pt x="2003" y="2026"/>
                  </a:cubicBezTo>
                  <a:cubicBezTo>
                    <a:pt x="1992" y="2032"/>
                    <a:pt x="1987" y="2043"/>
                    <a:pt x="1976" y="2048"/>
                  </a:cubicBezTo>
                  <a:cubicBezTo>
                    <a:pt x="1976" y="2048"/>
                    <a:pt x="1970" y="2048"/>
                    <a:pt x="1970" y="2054"/>
                  </a:cubicBezTo>
                  <a:cubicBezTo>
                    <a:pt x="1959" y="2054"/>
                    <a:pt x="1959" y="2065"/>
                    <a:pt x="1954" y="2070"/>
                  </a:cubicBezTo>
                  <a:cubicBezTo>
                    <a:pt x="1942" y="2076"/>
                    <a:pt x="1937" y="2081"/>
                    <a:pt x="1926" y="2081"/>
                  </a:cubicBezTo>
                  <a:cubicBezTo>
                    <a:pt x="1903" y="2081"/>
                    <a:pt x="1892" y="2070"/>
                    <a:pt x="1870" y="2070"/>
                  </a:cubicBezTo>
                  <a:cubicBezTo>
                    <a:pt x="1854" y="2070"/>
                    <a:pt x="1842" y="2081"/>
                    <a:pt x="1820" y="2081"/>
                  </a:cubicBezTo>
                  <a:cubicBezTo>
                    <a:pt x="1804" y="2081"/>
                    <a:pt x="1792" y="2076"/>
                    <a:pt x="1776" y="2076"/>
                  </a:cubicBezTo>
                  <a:cubicBezTo>
                    <a:pt x="1759" y="2076"/>
                    <a:pt x="1748" y="2081"/>
                    <a:pt x="1737" y="2081"/>
                  </a:cubicBezTo>
                  <a:cubicBezTo>
                    <a:pt x="1709" y="2081"/>
                    <a:pt x="1704" y="2065"/>
                    <a:pt x="1681" y="2065"/>
                  </a:cubicBezTo>
                  <a:cubicBezTo>
                    <a:pt x="1665" y="2065"/>
                    <a:pt x="1665" y="2081"/>
                    <a:pt x="1665" y="2098"/>
                  </a:cubicBezTo>
                  <a:cubicBezTo>
                    <a:pt x="1659" y="2115"/>
                    <a:pt x="1670" y="2126"/>
                    <a:pt x="1665" y="2143"/>
                  </a:cubicBezTo>
                  <a:cubicBezTo>
                    <a:pt x="1659" y="2148"/>
                    <a:pt x="1659" y="2159"/>
                    <a:pt x="1648" y="2159"/>
                  </a:cubicBezTo>
                  <a:cubicBezTo>
                    <a:pt x="1631" y="2159"/>
                    <a:pt x="1620" y="2137"/>
                    <a:pt x="1615" y="2120"/>
                  </a:cubicBezTo>
                  <a:cubicBezTo>
                    <a:pt x="1604" y="2120"/>
                    <a:pt x="1598" y="2120"/>
                    <a:pt x="1587" y="2120"/>
                  </a:cubicBezTo>
                  <a:cubicBezTo>
                    <a:pt x="1582" y="2126"/>
                    <a:pt x="1582" y="2131"/>
                    <a:pt x="1576" y="2131"/>
                  </a:cubicBezTo>
                  <a:cubicBezTo>
                    <a:pt x="1565" y="2131"/>
                    <a:pt x="1559" y="2120"/>
                    <a:pt x="1554" y="2109"/>
                  </a:cubicBezTo>
                  <a:cubicBezTo>
                    <a:pt x="1537" y="2120"/>
                    <a:pt x="1532" y="2131"/>
                    <a:pt x="1520" y="2148"/>
                  </a:cubicBezTo>
                  <a:cubicBezTo>
                    <a:pt x="1509" y="2165"/>
                    <a:pt x="1493" y="2159"/>
                    <a:pt x="1476" y="2170"/>
                  </a:cubicBezTo>
                  <a:cubicBezTo>
                    <a:pt x="1471" y="2176"/>
                    <a:pt x="1465" y="2187"/>
                    <a:pt x="1454" y="2192"/>
                  </a:cubicBezTo>
                  <a:cubicBezTo>
                    <a:pt x="1448" y="2198"/>
                    <a:pt x="1443" y="2198"/>
                    <a:pt x="1437" y="2204"/>
                  </a:cubicBezTo>
                  <a:cubicBezTo>
                    <a:pt x="1415" y="2215"/>
                    <a:pt x="1415" y="2231"/>
                    <a:pt x="1404" y="2248"/>
                  </a:cubicBezTo>
                  <a:cubicBezTo>
                    <a:pt x="1382" y="2281"/>
                    <a:pt x="1382" y="2309"/>
                    <a:pt x="1365" y="2342"/>
                  </a:cubicBezTo>
                  <a:cubicBezTo>
                    <a:pt x="1348" y="2365"/>
                    <a:pt x="1343" y="2381"/>
                    <a:pt x="1326" y="2404"/>
                  </a:cubicBezTo>
                  <a:cubicBezTo>
                    <a:pt x="1326" y="2415"/>
                    <a:pt x="1315" y="2420"/>
                    <a:pt x="1315" y="2431"/>
                  </a:cubicBezTo>
                  <a:cubicBezTo>
                    <a:pt x="1315" y="2453"/>
                    <a:pt x="1315" y="2470"/>
                    <a:pt x="1315" y="2492"/>
                  </a:cubicBezTo>
                  <a:cubicBezTo>
                    <a:pt x="1315" y="2492"/>
                    <a:pt x="1326" y="2498"/>
                    <a:pt x="1326" y="2503"/>
                  </a:cubicBezTo>
                  <a:cubicBezTo>
                    <a:pt x="1332" y="2503"/>
                    <a:pt x="1326" y="2509"/>
                    <a:pt x="1332" y="2509"/>
                  </a:cubicBezTo>
                  <a:cubicBezTo>
                    <a:pt x="1343" y="2520"/>
                    <a:pt x="1359" y="2514"/>
                    <a:pt x="1365" y="2526"/>
                  </a:cubicBezTo>
                  <a:cubicBezTo>
                    <a:pt x="1371" y="2531"/>
                    <a:pt x="1371" y="2537"/>
                    <a:pt x="1371" y="2542"/>
                  </a:cubicBezTo>
                  <a:cubicBezTo>
                    <a:pt x="1371" y="2559"/>
                    <a:pt x="1354" y="2564"/>
                    <a:pt x="1354" y="2581"/>
                  </a:cubicBezTo>
                  <a:cubicBezTo>
                    <a:pt x="1354" y="2587"/>
                    <a:pt x="1359" y="2587"/>
                    <a:pt x="1359" y="2592"/>
                  </a:cubicBezTo>
                  <a:cubicBezTo>
                    <a:pt x="1398" y="2592"/>
                    <a:pt x="1398" y="2592"/>
                    <a:pt x="1398" y="2592"/>
                  </a:cubicBezTo>
                  <a:cubicBezTo>
                    <a:pt x="1398" y="2620"/>
                    <a:pt x="1398" y="2620"/>
                    <a:pt x="1398" y="2620"/>
                  </a:cubicBezTo>
                  <a:cubicBezTo>
                    <a:pt x="1398" y="2642"/>
                    <a:pt x="1387" y="2653"/>
                    <a:pt x="1382" y="2675"/>
                  </a:cubicBezTo>
                  <a:cubicBezTo>
                    <a:pt x="1382" y="2692"/>
                    <a:pt x="1376" y="2698"/>
                    <a:pt x="1371" y="2714"/>
                  </a:cubicBezTo>
                  <a:cubicBezTo>
                    <a:pt x="1365" y="2720"/>
                    <a:pt x="1354" y="2720"/>
                    <a:pt x="1354" y="2731"/>
                  </a:cubicBezTo>
                  <a:cubicBezTo>
                    <a:pt x="1354" y="2737"/>
                    <a:pt x="1365" y="2737"/>
                    <a:pt x="1365" y="2737"/>
                  </a:cubicBezTo>
                  <a:cubicBezTo>
                    <a:pt x="1376" y="2753"/>
                    <a:pt x="1382" y="2759"/>
                    <a:pt x="1382" y="2775"/>
                  </a:cubicBezTo>
                  <a:cubicBezTo>
                    <a:pt x="1382" y="2786"/>
                    <a:pt x="1371" y="2786"/>
                    <a:pt x="1365" y="2792"/>
                  </a:cubicBezTo>
                  <a:cubicBezTo>
                    <a:pt x="1348" y="2797"/>
                    <a:pt x="1337" y="2797"/>
                    <a:pt x="1326" y="2797"/>
                  </a:cubicBezTo>
                  <a:cubicBezTo>
                    <a:pt x="1315" y="2797"/>
                    <a:pt x="1304" y="2797"/>
                    <a:pt x="1293" y="2797"/>
                  </a:cubicBezTo>
                  <a:cubicBezTo>
                    <a:pt x="1287" y="2797"/>
                    <a:pt x="1282" y="2797"/>
                    <a:pt x="1276" y="2803"/>
                  </a:cubicBezTo>
                  <a:cubicBezTo>
                    <a:pt x="1265" y="2803"/>
                    <a:pt x="1265" y="2820"/>
                    <a:pt x="1259" y="2820"/>
                  </a:cubicBezTo>
                  <a:cubicBezTo>
                    <a:pt x="1248" y="2820"/>
                    <a:pt x="1243" y="2814"/>
                    <a:pt x="1237" y="2809"/>
                  </a:cubicBezTo>
                  <a:cubicBezTo>
                    <a:pt x="1232" y="2797"/>
                    <a:pt x="1226" y="2792"/>
                    <a:pt x="1215" y="2781"/>
                  </a:cubicBezTo>
                  <a:cubicBezTo>
                    <a:pt x="1204" y="2764"/>
                    <a:pt x="1199" y="2753"/>
                    <a:pt x="1187" y="2737"/>
                  </a:cubicBezTo>
                  <a:cubicBezTo>
                    <a:pt x="1176" y="2742"/>
                    <a:pt x="1171" y="2742"/>
                    <a:pt x="1160" y="2748"/>
                  </a:cubicBezTo>
                  <a:cubicBezTo>
                    <a:pt x="1160" y="2753"/>
                    <a:pt x="1160" y="2753"/>
                    <a:pt x="1154" y="2759"/>
                  </a:cubicBezTo>
                  <a:cubicBezTo>
                    <a:pt x="1137" y="2764"/>
                    <a:pt x="1132" y="2764"/>
                    <a:pt x="1115" y="2764"/>
                  </a:cubicBezTo>
                  <a:cubicBezTo>
                    <a:pt x="1121" y="2775"/>
                    <a:pt x="1121" y="2781"/>
                    <a:pt x="1126" y="2786"/>
                  </a:cubicBezTo>
                  <a:cubicBezTo>
                    <a:pt x="1132" y="2786"/>
                    <a:pt x="1137" y="2786"/>
                    <a:pt x="1137" y="2792"/>
                  </a:cubicBezTo>
                  <a:cubicBezTo>
                    <a:pt x="1137" y="2831"/>
                    <a:pt x="1110" y="2842"/>
                    <a:pt x="1088" y="2870"/>
                  </a:cubicBezTo>
                  <a:cubicBezTo>
                    <a:pt x="1060" y="2897"/>
                    <a:pt x="1037" y="2909"/>
                    <a:pt x="1004" y="2925"/>
                  </a:cubicBezTo>
                  <a:cubicBezTo>
                    <a:pt x="1010" y="2931"/>
                    <a:pt x="1010" y="2931"/>
                    <a:pt x="1010" y="2936"/>
                  </a:cubicBezTo>
                  <a:cubicBezTo>
                    <a:pt x="1026" y="2936"/>
                    <a:pt x="1043" y="2936"/>
                    <a:pt x="1054" y="2942"/>
                  </a:cubicBezTo>
                  <a:cubicBezTo>
                    <a:pt x="1071" y="2947"/>
                    <a:pt x="1065" y="2964"/>
                    <a:pt x="1065" y="2975"/>
                  </a:cubicBezTo>
                  <a:cubicBezTo>
                    <a:pt x="1093" y="2975"/>
                    <a:pt x="1093" y="2975"/>
                    <a:pt x="1093" y="2975"/>
                  </a:cubicBezTo>
                  <a:cubicBezTo>
                    <a:pt x="1099" y="2975"/>
                    <a:pt x="1104" y="2975"/>
                    <a:pt x="1110" y="2975"/>
                  </a:cubicBezTo>
                  <a:cubicBezTo>
                    <a:pt x="1121" y="2975"/>
                    <a:pt x="1126" y="2986"/>
                    <a:pt x="1143" y="2986"/>
                  </a:cubicBezTo>
                  <a:cubicBezTo>
                    <a:pt x="1160" y="2997"/>
                    <a:pt x="1176" y="2997"/>
                    <a:pt x="1199" y="3003"/>
                  </a:cubicBezTo>
                  <a:cubicBezTo>
                    <a:pt x="1215" y="3003"/>
                    <a:pt x="1232" y="3003"/>
                    <a:pt x="1243" y="3014"/>
                  </a:cubicBezTo>
                  <a:cubicBezTo>
                    <a:pt x="1254" y="3031"/>
                    <a:pt x="1254" y="3053"/>
                    <a:pt x="1276" y="3053"/>
                  </a:cubicBezTo>
                  <a:cubicBezTo>
                    <a:pt x="1293" y="3053"/>
                    <a:pt x="1298" y="3042"/>
                    <a:pt x="1315" y="3036"/>
                  </a:cubicBezTo>
                  <a:cubicBezTo>
                    <a:pt x="1343" y="3020"/>
                    <a:pt x="1359" y="3009"/>
                    <a:pt x="1387" y="2986"/>
                  </a:cubicBezTo>
                  <a:cubicBezTo>
                    <a:pt x="1398" y="2981"/>
                    <a:pt x="1404" y="2975"/>
                    <a:pt x="1415" y="2964"/>
                  </a:cubicBezTo>
                  <a:cubicBezTo>
                    <a:pt x="1459" y="2942"/>
                    <a:pt x="1471" y="2909"/>
                    <a:pt x="1509" y="2886"/>
                  </a:cubicBezTo>
                  <a:cubicBezTo>
                    <a:pt x="1532" y="2875"/>
                    <a:pt x="1543" y="2870"/>
                    <a:pt x="1565" y="2859"/>
                  </a:cubicBezTo>
                  <a:cubicBezTo>
                    <a:pt x="1559" y="2870"/>
                    <a:pt x="1559" y="2870"/>
                    <a:pt x="1559" y="2870"/>
                  </a:cubicBezTo>
                  <a:cubicBezTo>
                    <a:pt x="1543" y="2903"/>
                    <a:pt x="1526" y="2914"/>
                    <a:pt x="1498" y="2942"/>
                  </a:cubicBezTo>
                  <a:cubicBezTo>
                    <a:pt x="1487" y="2947"/>
                    <a:pt x="1482" y="2959"/>
                    <a:pt x="1471" y="2964"/>
                  </a:cubicBezTo>
                  <a:cubicBezTo>
                    <a:pt x="1459" y="2975"/>
                    <a:pt x="1454" y="2986"/>
                    <a:pt x="1437" y="2997"/>
                  </a:cubicBezTo>
                  <a:cubicBezTo>
                    <a:pt x="1415" y="3014"/>
                    <a:pt x="1398" y="3020"/>
                    <a:pt x="1376" y="3042"/>
                  </a:cubicBezTo>
                  <a:cubicBezTo>
                    <a:pt x="1365" y="3053"/>
                    <a:pt x="1359" y="3058"/>
                    <a:pt x="1348" y="3064"/>
                  </a:cubicBezTo>
                  <a:cubicBezTo>
                    <a:pt x="1332" y="3075"/>
                    <a:pt x="1326" y="3086"/>
                    <a:pt x="1310" y="3097"/>
                  </a:cubicBezTo>
                  <a:cubicBezTo>
                    <a:pt x="1298" y="3103"/>
                    <a:pt x="1287" y="3103"/>
                    <a:pt x="1276" y="3108"/>
                  </a:cubicBezTo>
                  <a:cubicBezTo>
                    <a:pt x="1259" y="3125"/>
                    <a:pt x="1243" y="3131"/>
                    <a:pt x="1221" y="3136"/>
                  </a:cubicBezTo>
                  <a:cubicBezTo>
                    <a:pt x="1199" y="3147"/>
                    <a:pt x="1187" y="3158"/>
                    <a:pt x="1165" y="3164"/>
                  </a:cubicBezTo>
                  <a:cubicBezTo>
                    <a:pt x="1137" y="3175"/>
                    <a:pt x="1121" y="3181"/>
                    <a:pt x="1093" y="3192"/>
                  </a:cubicBezTo>
                  <a:cubicBezTo>
                    <a:pt x="1082" y="3192"/>
                    <a:pt x="1076" y="3197"/>
                    <a:pt x="1065" y="3197"/>
                  </a:cubicBezTo>
                  <a:cubicBezTo>
                    <a:pt x="1049" y="3203"/>
                    <a:pt x="1043" y="3208"/>
                    <a:pt x="1026" y="3208"/>
                  </a:cubicBezTo>
                  <a:cubicBezTo>
                    <a:pt x="1010" y="3208"/>
                    <a:pt x="993" y="3197"/>
                    <a:pt x="982" y="3214"/>
                  </a:cubicBezTo>
                  <a:cubicBezTo>
                    <a:pt x="977" y="3214"/>
                    <a:pt x="977" y="3225"/>
                    <a:pt x="977" y="3231"/>
                  </a:cubicBezTo>
                  <a:cubicBezTo>
                    <a:pt x="971" y="3247"/>
                    <a:pt x="977" y="3258"/>
                    <a:pt x="971" y="3275"/>
                  </a:cubicBezTo>
                  <a:cubicBezTo>
                    <a:pt x="971" y="3297"/>
                    <a:pt x="943" y="3297"/>
                    <a:pt x="926" y="3308"/>
                  </a:cubicBezTo>
                  <a:cubicBezTo>
                    <a:pt x="893" y="3319"/>
                    <a:pt x="877" y="3325"/>
                    <a:pt x="849" y="3347"/>
                  </a:cubicBezTo>
                  <a:cubicBezTo>
                    <a:pt x="838" y="3358"/>
                    <a:pt x="832" y="3375"/>
                    <a:pt x="815" y="3380"/>
                  </a:cubicBezTo>
                  <a:cubicBezTo>
                    <a:pt x="799" y="3386"/>
                    <a:pt x="793" y="3386"/>
                    <a:pt x="777" y="3391"/>
                  </a:cubicBezTo>
                  <a:cubicBezTo>
                    <a:pt x="765" y="3403"/>
                    <a:pt x="760" y="3414"/>
                    <a:pt x="749" y="3425"/>
                  </a:cubicBezTo>
                  <a:cubicBezTo>
                    <a:pt x="738" y="3430"/>
                    <a:pt x="732" y="3430"/>
                    <a:pt x="727" y="3436"/>
                  </a:cubicBezTo>
                  <a:cubicBezTo>
                    <a:pt x="710" y="3453"/>
                    <a:pt x="704" y="3469"/>
                    <a:pt x="688" y="3491"/>
                  </a:cubicBezTo>
                  <a:cubicBezTo>
                    <a:pt x="677" y="3514"/>
                    <a:pt x="660" y="3525"/>
                    <a:pt x="643" y="3547"/>
                  </a:cubicBezTo>
                  <a:cubicBezTo>
                    <a:pt x="610" y="3580"/>
                    <a:pt x="577" y="3580"/>
                    <a:pt x="543" y="3614"/>
                  </a:cubicBezTo>
                  <a:cubicBezTo>
                    <a:pt x="527" y="3625"/>
                    <a:pt x="521" y="3630"/>
                    <a:pt x="505" y="3647"/>
                  </a:cubicBezTo>
                  <a:cubicBezTo>
                    <a:pt x="482" y="3662"/>
                    <a:pt x="471" y="3679"/>
                    <a:pt x="444" y="3690"/>
                  </a:cubicBezTo>
                  <a:cubicBezTo>
                    <a:pt x="432" y="3696"/>
                    <a:pt x="421" y="3696"/>
                    <a:pt x="410" y="3696"/>
                  </a:cubicBezTo>
                  <a:lnTo>
                    <a:pt x="410" y="3696"/>
                  </a:lnTo>
                  <a:cubicBezTo>
                    <a:pt x="394" y="3679"/>
                    <a:pt x="377" y="3674"/>
                    <a:pt x="366" y="3652"/>
                  </a:cubicBezTo>
                  <a:cubicBezTo>
                    <a:pt x="344" y="3625"/>
                    <a:pt x="333" y="3597"/>
                    <a:pt x="316" y="3564"/>
                  </a:cubicBezTo>
                  <a:cubicBezTo>
                    <a:pt x="299" y="3514"/>
                    <a:pt x="271" y="3491"/>
                    <a:pt x="255" y="3441"/>
                  </a:cubicBezTo>
                  <a:cubicBezTo>
                    <a:pt x="255" y="3436"/>
                    <a:pt x="244" y="3430"/>
                    <a:pt x="244" y="3419"/>
                  </a:cubicBezTo>
                  <a:cubicBezTo>
                    <a:pt x="244" y="3319"/>
                    <a:pt x="244" y="3319"/>
                    <a:pt x="244" y="3319"/>
                  </a:cubicBezTo>
                  <a:cubicBezTo>
                    <a:pt x="244" y="3314"/>
                    <a:pt x="238" y="3314"/>
                    <a:pt x="238" y="3308"/>
                  </a:cubicBezTo>
                  <a:cubicBezTo>
                    <a:pt x="233" y="3280"/>
                    <a:pt x="233" y="3258"/>
                    <a:pt x="222" y="3231"/>
                  </a:cubicBezTo>
                  <a:cubicBezTo>
                    <a:pt x="210" y="3208"/>
                    <a:pt x="199" y="3197"/>
                    <a:pt x="194" y="3181"/>
                  </a:cubicBezTo>
                  <a:cubicBezTo>
                    <a:pt x="188" y="3153"/>
                    <a:pt x="188" y="3136"/>
                    <a:pt x="183" y="3114"/>
                  </a:cubicBezTo>
                  <a:cubicBezTo>
                    <a:pt x="178" y="3081"/>
                    <a:pt x="167" y="3064"/>
                    <a:pt x="167" y="3036"/>
                  </a:cubicBezTo>
                  <a:cubicBezTo>
                    <a:pt x="167" y="2992"/>
                    <a:pt x="188" y="2975"/>
                    <a:pt x="188" y="2936"/>
                  </a:cubicBezTo>
                  <a:cubicBezTo>
                    <a:pt x="188" y="2897"/>
                    <a:pt x="183" y="2881"/>
                    <a:pt x="172" y="2848"/>
                  </a:cubicBezTo>
                  <a:cubicBezTo>
                    <a:pt x="167" y="2831"/>
                    <a:pt x="156" y="2825"/>
                    <a:pt x="156" y="2809"/>
                  </a:cubicBezTo>
                  <a:cubicBezTo>
                    <a:pt x="156" y="2686"/>
                    <a:pt x="156" y="2686"/>
                    <a:pt x="156" y="2686"/>
                  </a:cubicBezTo>
                  <a:cubicBezTo>
                    <a:pt x="156" y="2631"/>
                    <a:pt x="156" y="2592"/>
                    <a:pt x="128" y="2548"/>
                  </a:cubicBezTo>
                  <a:cubicBezTo>
                    <a:pt x="123" y="2537"/>
                    <a:pt x="112" y="2537"/>
                    <a:pt x="100" y="2526"/>
                  </a:cubicBezTo>
                  <a:cubicBezTo>
                    <a:pt x="73" y="2492"/>
                    <a:pt x="67" y="2470"/>
                    <a:pt x="45" y="2431"/>
                  </a:cubicBezTo>
                  <a:cubicBezTo>
                    <a:pt x="23" y="2404"/>
                    <a:pt x="12" y="2381"/>
                    <a:pt x="6" y="2342"/>
                  </a:cubicBezTo>
                  <a:cubicBezTo>
                    <a:pt x="6" y="2337"/>
                    <a:pt x="0" y="2337"/>
                    <a:pt x="0" y="2331"/>
                  </a:cubicBezTo>
                  <a:cubicBezTo>
                    <a:pt x="0" y="2143"/>
                    <a:pt x="0" y="2143"/>
                    <a:pt x="0" y="2143"/>
                  </a:cubicBezTo>
                  <a:cubicBezTo>
                    <a:pt x="0" y="2131"/>
                    <a:pt x="6" y="2126"/>
                    <a:pt x="6" y="2120"/>
                  </a:cubicBezTo>
                  <a:cubicBezTo>
                    <a:pt x="6" y="2081"/>
                    <a:pt x="6" y="2059"/>
                    <a:pt x="12" y="2026"/>
                  </a:cubicBezTo>
                  <a:cubicBezTo>
                    <a:pt x="17" y="1998"/>
                    <a:pt x="28" y="1982"/>
                    <a:pt x="50" y="1959"/>
                  </a:cubicBezTo>
                  <a:cubicBezTo>
                    <a:pt x="67" y="1943"/>
                    <a:pt x="84" y="1943"/>
                    <a:pt x="84" y="1921"/>
                  </a:cubicBezTo>
                  <a:cubicBezTo>
                    <a:pt x="84" y="1893"/>
                    <a:pt x="78" y="1876"/>
                    <a:pt x="73" y="1854"/>
                  </a:cubicBezTo>
                  <a:lnTo>
                    <a:pt x="73" y="1854"/>
                  </a:lnTo>
                  <a:cubicBezTo>
                    <a:pt x="89" y="1854"/>
                    <a:pt x="95" y="1854"/>
                    <a:pt x="112" y="1854"/>
                  </a:cubicBezTo>
                  <a:cubicBezTo>
                    <a:pt x="172" y="1854"/>
                    <a:pt x="199" y="1821"/>
                    <a:pt x="244" y="1782"/>
                  </a:cubicBezTo>
                  <a:cubicBezTo>
                    <a:pt x="266" y="1760"/>
                    <a:pt x="277" y="1732"/>
                    <a:pt x="310" y="1732"/>
                  </a:cubicBezTo>
                  <a:cubicBezTo>
                    <a:pt x="327" y="1732"/>
                    <a:pt x="327" y="1754"/>
                    <a:pt x="338" y="1771"/>
                  </a:cubicBezTo>
                  <a:cubicBezTo>
                    <a:pt x="360" y="1798"/>
                    <a:pt x="377" y="1821"/>
                    <a:pt x="416" y="1821"/>
                  </a:cubicBezTo>
                  <a:cubicBezTo>
                    <a:pt x="438" y="1821"/>
                    <a:pt x="455" y="1810"/>
                    <a:pt x="482" y="1810"/>
                  </a:cubicBezTo>
                  <a:cubicBezTo>
                    <a:pt x="521" y="1810"/>
                    <a:pt x="538" y="1832"/>
                    <a:pt x="577" y="1832"/>
                  </a:cubicBezTo>
                  <a:cubicBezTo>
                    <a:pt x="605" y="1832"/>
                    <a:pt x="616" y="1821"/>
                    <a:pt x="638" y="1804"/>
                  </a:cubicBezTo>
                  <a:cubicBezTo>
                    <a:pt x="654" y="1798"/>
                    <a:pt x="666" y="1793"/>
                    <a:pt x="671" y="1776"/>
                  </a:cubicBezTo>
                  <a:cubicBezTo>
                    <a:pt x="682" y="1754"/>
                    <a:pt x="677" y="1737"/>
                    <a:pt x="677" y="1710"/>
                  </a:cubicBezTo>
                  <a:cubicBezTo>
                    <a:pt x="677" y="1682"/>
                    <a:pt x="682" y="1665"/>
                    <a:pt x="688" y="1637"/>
                  </a:cubicBezTo>
                  <a:close/>
                  <a:moveTo>
                    <a:pt x="3985" y="3552"/>
                  </a:moveTo>
                  <a:lnTo>
                    <a:pt x="3985" y="3552"/>
                  </a:lnTo>
                  <a:cubicBezTo>
                    <a:pt x="3985" y="3558"/>
                    <a:pt x="3991" y="3564"/>
                    <a:pt x="3991" y="3569"/>
                  </a:cubicBezTo>
                  <a:cubicBezTo>
                    <a:pt x="3996" y="3586"/>
                    <a:pt x="4002" y="3591"/>
                    <a:pt x="4002" y="3608"/>
                  </a:cubicBezTo>
                  <a:cubicBezTo>
                    <a:pt x="4002" y="3619"/>
                    <a:pt x="3996" y="3625"/>
                    <a:pt x="3996" y="3630"/>
                  </a:cubicBezTo>
                  <a:cubicBezTo>
                    <a:pt x="3996" y="3647"/>
                    <a:pt x="4007" y="3647"/>
                    <a:pt x="4007" y="3658"/>
                  </a:cubicBezTo>
                  <a:cubicBezTo>
                    <a:pt x="4007" y="3712"/>
                    <a:pt x="4007" y="3712"/>
                    <a:pt x="4007" y="3712"/>
                  </a:cubicBezTo>
                  <a:cubicBezTo>
                    <a:pt x="4007" y="3735"/>
                    <a:pt x="4024" y="3740"/>
                    <a:pt x="4024" y="3762"/>
                  </a:cubicBezTo>
                  <a:cubicBezTo>
                    <a:pt x="4024" y="3796"/>
                    <a:pt x="3996" y="3812"/>
                    <a:pt x="3996" y="3846"/>
                  </a:cubicBezTo>
                  <a:cubicBezTo>
                    <a:pt x="3996" y="3851"/>
                    <a:pt x="4002" y="3851"/>
                    <a:pt x="4007" y="3857"/>
                  </a:cubicBezTo>
                  <a:cubicBezTo>
                    <a:pt x="4013" y="3862"/>
                    <a:pt x="4019" y="3862"/>
                    <a:pt x="4024" y="3868"/>
                  </a:cubicBezTo>
                  <a:cubicBezTo>
                    <a:pt x="4041" y="3884"/>
                    <a:pt x="4052" y="3896"/>
                    <a:pt x="4052" y="3918"/>
                  </a:cubicBezTo>
                  <a:cubicBezTo>
                    <a:pt x="4052" y="3935"/>
                    <a:pt x="4052" y="3946"/>
                    <a:pt x="4046" y="3957"/>
                  </a:cubicBezTo>
                  <a:cubicBezTo>
                    <a:pt x="4035" y="3968"/>
                    <a:pt x="4024" y="3968"/>
                    <a:pt x="4019" y="3979"/>
                  </a:cubicBezTo>
                  <a:cubicBezTo>
                    <a:pt x="4007" y="3995"/>
                    <a:pt x="4007" y="4012"/>
                    <a:pt x="4002" y="4029"/>
                  </a:cubicBezTo>
                  <a:cubicBezTo>
                    <a:pt x="4002" y="4040"/>
                    <a:pt x="3991" y="4046"/>
                    <a:pt x="3991" y="4057"/>
                  </a:cubicBezTo>
                  <a:cubicBezTo>
                    <a:pt x="3991" y="4068"/>
                    <a:pt x="3996" y="4068"/>
                    <a:pt x="4002" y="4073"/>
                  </a:cubicBezTo>
                  <a:cubicBezTo>
                    <a:pt x="4013" y="4084"/>
                    <a:pt x="4013" y="4095"/>
                    <a:pt x="4024" y="4101"/>
                  </a:cubicBezTo>
                  <a:cubicBezTo>
                    <a:pt x="4046" y="4112"/>
                    <a:pt x="4068" y="4112"/>
                    <a:pt x="4091" y="4129"/>
                  </a:cubicBezTo>
                  <a:cubicBezTo>
                    <a:pt x="4130" y="4151"/>
                    <a:pt x="4146" y="4184"/>
                    <a:pt x="4146" y="4234"/>
                  </a:cubicBezTo>
                  <a:cubicBezTo>
                    <a:pt x="4146" y="4245"/>
                    <a:pt x="4135" y="4256"/>
                    <a:pt x="4135" y="4268"/>
                  </a:cubicBezTo>
                  <a:cubicBezTo>
                    <a:pt x="4135" y="4290"/>
                    <a:pt x="4152" y="4295"/>
                    <a:pt x="4168" y="4306"/>
                  </a:cubicBezTo>
                  <a:cubicBezTo>
                    <a:pt x="4179" y="4318"/>
                    <a:pt x="4185" y="4329"/>
                    <a:pt x="4196" y="4329"/>
                  </a:cubicBezTo>
                  <a:cubicBezTo>
                    <a:pt x="4213" y="4329"/>
                    <a:pt x="4224" y="4318"/>
                    <a:pt x="4235" y="4306"/>
                  </a:cubicBezTo>
                  <a:cubicBezTo>
                    <a:pt x="4218" y="4301"/>
                    <a:pt x="4207" y="4301"/>
                    <a:pt x="4196" y="4290"/>
                  </a:cubicBezTo>
                  <a:cubicBezTo>
                    <a:pt x="4190" y="4279"/>
                    <a:pt x="4190" y="4268"/>
                    <a:pt x="4196" y="4256"/>
                  </a:cubicBezTo>
                  <a:cubicBezTo>
                    <a:pt x="4157" y="4162"/>
                    <a:pt x="4157" y="4162"/>
                    <a:pt x="4157" y="4162"/>
                  </a:cubicBezTo>
                  <a:cubicBezTo>
                    <a:pt x="4157" y="4145"/>
                    <a:pt x="4168" y="4134"/>
                    <a:pt x="4168" y="4118"/>
                  </a:cubicBezTo>
                  <a:cubicBezTo>
                    <a:pt x="4168" y="4101"/>
                    <a:pt x="4163" y="4090"/>
                    <a:pt x="4168" y="4073"/>
                  </a:cubicBezTo>
                  <a:cubicBezTo>
                    <a:pt x="4174" y="4073"/>
                    <a:pt x="4179" y="4079"/>
                    <a:pt x="4185" y="4079"/>
                  </a:cubicBezTo>
                  <a:cubicBezTo>
                    <a:pt x="4196" y="4079"/>
                    <a:pt x="4196" y="4062"/>
                    <a:pt x="4202" y="4051"/>
                  </a:cubicBezTo>
                  <a:cubicBezTo>
                    <a:pt x="4213" y="4040"/>
                    <a:pt x="4224" y="4040"/>
                    <a:pt x="4229" y="4029"/>
                  </a:cubicBezTo>
                  <a:cubicBezTo>
                    <a:pt x="4235" y="4034"/>
                    <a:pt x="4235" y="4034"/>
                    <a:pt x="4235" y="4040"/>
                  </a:cubicBezTo>
                  <a:cubicBezTo>
                    <a:pt x="4235" y="4051"/>
                    <a:pt x="4229" y="4057"/>
                    <a:pt x="4235" y="4068"/>
                  </a:cubicBezTo>
                  <a:cubicBezTo>
                    <a:pt x="4241" y="4073"/>
                    <a:pt x="4252" y="4079"/>
                    <a:pt x="4257" y="4079"/>
                  </a:cubicBezTo>
                  <a:cubicBezTo>
                    <a:pt x="4285" y="4079"/>
                    <a:pt x="4296" y="4073"/>
                    <a:pt x="4318" y="4068"/>
                  </a:cubicBezTo>
                  <a:cubicBezTo>
                    <a:pt x="4385" y="4079"/>
                    <a:pt x="4385" y="4079"/>
                    <a:pt x="4385" y="4079"/>
                  </a:cubicBezTo>
                  <a:cubicBezTo>
                    <a:pt x="4385" y="4073"/>
                    <a:pt x="4396" y="4068"/>
                    <a:pt x="4396" y="4062"/>
                  </a:cubicBezTo>
                  <a:cubicBezTo>
                    <a:pt x="4396" y="4051"/>
                    <a:pt x="4390" y="4046"/>
                    <a:pt x="4390" y="4034"/>
                  </a:cubicBezTo>
                  <a:cubicBezTo>
                    <a:pt x="4390" y="4023"/>
                    <a:pt x="4390" y="4012"/>
                    <a:pt x="4402" y="4007"/>
                  </a:cubicBezTo>
                  <a:cubicBezTo>
                    <a:pt x="4407" y="3995"/>
                    <a:pt x="4429" y="3995"/>
                    <a:pt x="4429" y="3979"/>
                  </a:cubicBezTo>
                  <a:cubicBezTo>
                    <a:pt x="4429" y="3968"/>
                    <a:pt x="4418" y="3962"/>
                    <a:pt x="4418" y="3957"/>
                  </a:cubicBezTo>
                  <a:cubicBezTo>
                    <a:pt x="4418" y="3940"/>
                    <a:pt x="4435" y="3929"/>
                    <a:pt x="4446" y="3918"/>
                  </a:cubicBezTo>
                  <a:cubicBezTo>
                    <a:pt x="4440" y="3912"/>
                    <a:pt x="4429" y="3907"/>
                    <a:pt x="4429" y="3896"/>
                  </a:cubicBezTo>
                  <a:cubicBezTo>
                    <a:pt x="4429" y="3890"/>
                    <a:pt x="4435" y="3884"/>
                    <a:pt x="4435" y="3884"/>
                  </a:cubicBezTo>
                  <a:cubicBezTo>
                    <a:pt x="4435" y="3873"/>
                    <a:pt x="4435" y="3868"/>
                    <a:pt x="4435" y="3862"/>
                  </a:cubicBezTo>
                  <a:cubicBezTo>
                    <a:pt x="4435" y="3851"/>
                    <a:pt x="4424" y="3846"/>
                    <a:pt x="4413" y="3840"/>
                  </a:cubicBezTo>
                  <a:cubicBezTo>
                    <a:pt x="4407" y="3835"/>
                    <a:pt x="4402" y="3829"/>
                    <a:pt x="4396" y="3824"/>
                  </a:cubicBezTo>
                  <a:cubicBezTo>
                    <a:pt x="4385" y="3807"/>
                    <a:pt x="4379" y="3796"/>
                    <a:pt x="4374" y="3779"/>
                  </a:cubicBezTo>
                  <a:cubicBezTo>
                    <a:pt x="4385" y="3779"/>
                    <a:pt x="4390" y="3779"/>
                    <a:pt x="4402" y="3779"/>
                  </a:cubicBezTo>
                  <a:cubicBezTo>
                    <a:pt x="4413" y="3779"/>
                    <a:pt x="4424" y="3785"/>
                    <a:pt x="4429" y="3773"/>
                  </a:cubicBezTo>
                  <a:cubicBezTo>
                    <a:pt x="4440" y="3768"/>
                    <a:pt x="4440" y="3762"/>
                    <a:pt x="4440" y="3751"/>
                  </a:cubicBezTo>
                  <a:cubicBezTo>
                    <a:pt x="4429" y="3729"/>
                    <a:pt x="4429" y="3729"/>
                    <a:pt x="4429" y="3729"/>
                  </a:cubicBezTo>
                  <a:cubicBezTo>
                    <a:pt x="4429" y="3724"/>
                    <a:pt x="4435" y="3724"/>
                    <a:pt x="4435" y="3718"/>
                  </a:cubicBezTo>
                  <a:cubicBezTo>
                    <a:pt x="4435" y="3701"/>
                    <a:pt x="4429" y="3690"/>
                    <a:pt x="4413" y="3690"/>
                  </a:cubicBezTo>
                  <a:cubicBezTo>
                    <a:pt x="4379" y="3690"/>
                    <a:pt x="4363" y="3696"/>
                    <a:pt x="4335" y="3712"/>
                  </a:cubicBezTo>
                  <a:cubicBezTo>
                    <a:pt x="4329" y="3707"/>
                    <a:pt x="4324" y="3707"/>
                    <a:pt x="4324" y="3701"/>
                  </a:cubicBezTo>
                  <a:cubicBezTo>
                    <a:pt x="4324" y="3690"/>
                    <a:pt x="4335" y="3685"/>
                    <a:pt x="4340" y="3674"/>
                  </a:cubicBezTo>
                  <a:cubicBezTo>
                    <a:pt x="4346" y="3662"/>
                    <a:pt x="4352" y="3662"/>
                    <a:pt x="4352" y="3652"/>
                  </a:cubicBezTo>
                  <a:cubicBezTo>
                    <a:pt x="4357" y="3641"/>
                    <a:pt x="4352" y="3636"/>
                    <a:pt x="4357" y="3625"/>
                  </a:cubicBezTo>
                  <a:cubicBezTo>
                    <a:pt x="4357" y="3614"/>
                    <a:pt x="4363" y="3608"/>
                    <a:pt x="4363" y="3597"/>
                  </a:cubicBezTo>
                  <a:cubicBezTo>
                    <a:pt x="4363" y="3580"/>
                    <a:pt x="4363" y="3569"/>
                    <a:pt x="4346" y="3564"/>
                  </a:cubicBezTo>
                  <a:cubicBezTo>
                    <a:pt x="4340" y="3558"/>
                    <a:pt x="4335" y="3558"/>
                    <a:pt x="4324" y="3558"/>
                  </a:cubicBezTo>
                  <a:cubicBezTo>
                    <a:pt x="4318" y="3541"/>
                    <a:pt x="4324" y="3525"/>
                    <a:pt x="4307" y="3514"/>
                  </a:cubicBezTo>
                  <a:cubicBezTo>
                    <a:pt x="4307" y="3508"/>
                    <a:pt x="4296" y="3508"/>
                    <a:pt x="4290" y="3502"/>
                  </a:cubicBezTo>
                  <a:cubicBezTo>
                    <a:pt x="4285" y="3486"/>
                    <a:pt x="4274" y="3480"/>
                    <a:pt x="4263" y="3475"/>
                  </a:cubicBezTo>
                  <a:cubicBezTo>
                    <a:pt x="4246" y="3475"/>
                    <a:pt x="4246" y="3475"/>
                    <a:pt x="4246" y="3475"/>
                  </a:cubicBezTo>
                  <a:cubicBezTo>
                    <a:pt x="4246" y="3541"/>
                    <a:pt x="4246" y="3541"/>
                    <a:pt x="4246" y="3541"/>
                  </a:cubicBezTo>
                  <a:cubicBezTo>
                    <a:pt x="4246" y="3541"/>
                    <a:pt x="4241" y="3541"/>
                    <a:pt x="4235" y="3541"/>
                  </a:cubicBezTo>
                  <a:cubicBezTo>
                    <a:pt x="4235" y="3536"/>
                    <a:pt x="4235" y="3525"/>
                    <a:pt x="4229" y="3525"/>
                  </a:cubicBezTo>
                  <a:cubicBezTo>
                    <a:pt x="4224" y="3519"/>
                    <a:pt x="4218" y="3525"/>
                    <a:pt x="4213" y="3525"/>
                  </a:cubicBezTo>
                  <a:cubicBezTo>
                    <a:pt x="4196" y="3525"/>
                    <a:pt x="4190" y="3519"/>
                    <a:pt x="4179" y="3508"/>
                  </a:cubicBezTo>
                  <a:cubicBezTo>
                    <a:pt x="4163" y="3525"/>
                    <a:pt x="4157" y="3536"/>
                    <a:pt x="4146" y="3547"/>
                  </a:cubicBezTo>
                  <a:cubicBezTo>
                    <a:pt x="4146" y="3547"/>
                    <a:pt x="4141" y="3552"/>
                    <a:pt x="4141" y="3547"/>
                  </a:cubicBezTo>
                  <a:cubicBezTo>
                    <a:pt x="4135" y="3541"/>
                    <a:pt x="4135" y="3536"/>
                    <a:pt x="4124" y="3536"/>
                  </a:cubicBezTo>
                  <a:cubicBezTo>
                    <a:pt x="4113" y="3536"/>
                    <a:pt x="4102" y="3541"/>
                    <a:pt x="4091" y="3541"/>
                  </a:cubicBezTo>
                  <a:cubicBezTo>
                    <a:pt x="4079" y="3541"/>
                    <a:pt x="4074" y="3547"/>
                    <a:pt x="4063" y="3541"/>
                  </a:cubicBezTo>
                  <a:cubicBezTo>
                    <a:pt x="4052" y="3536"/>
                    <a:pt x="4046" y="3525"/>
                    <a:pt x="4030" y="3525"/>
                  </a:cubicBezTo>
                  <a:cubicBezTo>
                    <a:pt x="4024" y="3525"/>
                    <a:pt x="4024" y="3530"/>
                    <a:pt x="4019" y="3530"/>
                  </a:cubicBezTo>
                  <a:cubicBezTo>
                    <a:pt x="4002" y="3536"/>
                    <a:pt x="3985" y="3541"/>
                    <a:pt x="3985" y="3552"/>
                  </a:cubicBezTo>
                  <a:close/>
                  <a:moveTo>
                    <a:pt x="4385" y="4157"/>
                  </a:moveTo>
                  <a:lnTo>
                    <a:pt x="4385" y="4157"/>
                  </a:lnTo>
                  <a:cubicBezTo>
                    <a:pt x="4385" y="4145"/>
                    <a:pt x="4390" y="4140"/>
                    <a:pt x="4396" y="4134"/>
                  </a:cubicBezTo>
                  <a:cubicBezTo>
                    <a:pt x="4407" y="4134"/>
                    <a:pt x="4407" y="4123"/>
                    <a:pt x="4413" y="4123"/>
                  </a:cubicBezTo>
                  <a:cubicBezTo>
                    <a:pt x="4429" y="4123"/>
                    <a:pt x="4429" y="4140"/>
                    <a:pt x="4429" y="4157"/>
                  </a:cubicBezTo>
                  <a:lnTo>
                    <a:pt x="4424" y="4162"/>
                  </a:lnTo>
                  <a:cubicBezTo>
                    <a:pt x="4418" y="4168"/>
                    <a:pt x="4418" y="4173"/>
                    <a:pt x="4413" y="4173"/>
                  </a:cubicBezTo>
                  <a:cubicBezTo>
                    <a:pt x="4407" y="4173"/>
                    <a:pt x="4402" y="4168"/>
                    <a:pt x="4396" y="4162"/>
                  </a:cubicBezTo>
                  <a:cubicBezTo>
                    <a:pt x="4390" y="4162"/>
                    <a:pt x="4385" y="4162"/>
                    <a:pt x="4385" y="4157"/>
                  </a:cubicBezTo>
                  <a:close/>
                  <a:moveTo>
                    <a:pt x="4474" y="3735"/>
                  </a:moveTo>
                  <a:lnTo>
                    <a:pt x="4474" y="3735"/>
                  </a:lnTo>
                  <a:cubicBezTo>
                    <a:pt x="4468" y="3746"/>
                    <a:pt x="4463" y="3746"/>
                    <a:pt x="4463" y="3757"/>
                  </a:cubicBezTo>
                  <a:cubicBezTo>
                    <a:pt x="4457" y="3768"/>
                    <a:pt x="4463" y="3773"/>
                    <a:pt x="4463" y="3785"/>
                  </a:cubicBezTo>
                  <a:cubicBezTo>
                    <a:pt x="4463" y="3796"/>
                    <a:pt x="4457" y="3801"/>
                    <a:pt x="4457" y="3812"/>
                  </a:cubicBezTo>
                  <a:cubicBezTo>
                    <a:pt x="4457" y="3829"/>
                    <a:pt x="4457" y="3829"/>
                    <a:pt x="4457" y="3829"/>
                  </a:cubicBezTo>
                  <a:cubicBezTo>
                    <a:pt x="4474" y="3829"/>
                    <a:pt x="4485" y="3835"/>
                    <a:pt x="4507" y="3835"/>
                  </a:cubicBezTo>
                  <a:cubicBezTo>
                    <a:pt x="4518" y="3835"/>
                    <a:pt x="4529" y="3835"/>
                    <a:pt x="4535" y="3829"/>
                  </a:cubicBezTo>
                  <a:cubicBezTo>
                    <a:pt x="4540" y="3818"/>
                    <a:pt x="4540" y="3812"/>
                    <a:pt x="4540" y="3801"/>
                  </a:cubicBezTo>
                  <a:cubicBezTo>
                    <a:pt x="4540" y="3796"/>
                    <a:pt x="4535" y="3796"/>
                    <a:pt x="4535" y="3796"/>
                  </a:cubicBezTo>
                  <a:cubicBezTo>
                    <a:pt x="4524" y="3785"/>
                    <a:pt x="4513" y="3785"/>
                    <a:pt x="4507" y="3773"/>
                  </a:cubicBezTo>
                  <a:cubicBezTo>
                    <a:pt x="4501" y="3762"/>
                    <a:pt x="4501" y="3757"/>
                    <a:pt x="4496" y="3746"/>
                  </a:cubicBezTo>
                  <a:cubicBezTo>
                    <a:pt x="4490" y="3740"/>
                    <a:pt x="4485" y="3740"/>
                    <a:pt x="4474" y="3735"/>
                  </a:cubicBezTo>
                  <a:close/>
                  <a:moveTo>
                    <a:pt x="3474" y="4090"/>
                  </a:moveTo>
                  <a:lnTo>
                    <a:pt x="3474" y="4090"/>
                  </a:lnTo>
                  <a:cubicBezTo>
                    <a:pt x="3474" y="4112"/>
                    <a:pt x="3480" y="4118"/>
                    <a:pt x="3480" y="4140"/>
                  </a:cubicBezTo>
                  <a:lnTo>
                    <a:pt x="3474" y="4145"/>
                  </a:lnTo>
                  <a:cubicBezTo>
                    <a:pt x="3474" y="4151"/>
                    <a:pt x="3480" y="4151"/>
                    <a:pt x="3480" y="4157"/>
                  </a:cubicBezTo>
                  <a:cubicBezTo>
                    <a:pt x="3480" y="4173"/>
                    <a:pt x="3474" y="4184"/>
                    <a:pt x="3463" y="4195"/>
                  </a:cubicBezTo>
                  <a:cubicBezTo>
                    <a:pt x="3447" y="4201"/>
                    <a:pt x="3430" y="4201"/>
                    <a:pt x="3430" y="4217"/>
                  </a:cubicBezTo>
                  <a:cubicBezTo>
                    <a:pt x="3430" y="4234"/>
                    <a:pt x="3441" y="4240"/>
                    <a:pt x="3447" y="4251"/>
                  </a:cubicBezTo>
                  <a:cubicBezTo>
                    <a:pt x="3447" y="4262"/>
                    <a:pt x="3447" y="4273"/>
                    <a:pt x="3452" y="4279"/>
                  </a:cubicBezTo>
                  <a:cubicBezTo>
                    <a:pt x="3458" y="4284"/>
                    <a:pt x="3463" y="4290"/>
                    <a:pt x="3469" y="4295"/>
                  </a:cubicBezTo>
                  <a:cubicBezTo>
                    <a:pt x="3469" y="4306"/>
                    <a:pt x="3474" y="4318"/>
                    <a:pt x="3480" y="4318"/>
                  </a:cubicBezTo>
                  <a:cubicBezTo>
                    <a:pt x="3497" y="4318"/>
                    <a:pt x="3502" y="4306"/>
                    <a:pt x="3508" y="4295"/>
                  </a:cubicBezTo>
                  <a:cubicBezTo>
                    <a:pt x="3519" y="4279"/>
                    <a:pt x="3519" y="4268"/>
                    <a:pt x="3530" y="4251"/>
                  </a:cubicBezTo>
                  <a:cubicBezTo>
                    <a:pt x="3536" y="4240"/>
                    <a:pt x="3536" y="4229"/>
                    <a:pt x="3547" y="4223"/>
                  </a:cubicBezTo>
                  <a:cubicBezTo>
                    <a:pt x="3558" y="4217"/>
                    <a:pt x="3569" y="4223"/>
                    <a:pt x="3585" y="4223"/>
                  </a:cubicBezTo>
                  <a:cubicBezTo>
                    <a:pt x="3608" y="4223"/>
                    <a:pt x="3619" y="4212"/>
                    <a:pt x="3641" y="4206"/>
                  </a:cubicBezTo>
                  <a:cubicBezTo>
                    <a:pt x="3641" y="4201"/>
                    <a:pt x="3641" y="4201"/>
                    <a:pt x="3641" y="4195"/>
                  </a:cubicBezTo>
                  <a:cubicBezTo>
                    <a:pt x="3635" y="4190"/>
                    <a:pt x="3624" y="4190"/>
                    <a:pt x="3624" y="4179"/>
                  </a:cubicBezTo>
                  <a:cubicBezTo>
                    <a:pt x="3613" y="4157"/>
                    <a:pt x="3608" y="4145"/>
                    <a:pt x="3602" y="4123"/>
                  </a:cubicBezTo>
                  <a:cubicBezTo>
                    <a:pt x="3597" y="4118"/>
                    <a:pt x="3591" y="4118"/>
                    <a:pt x="3591" y="4118"/>
                  </a:cubicBezTo>
                  <a:cubicBezTo>
                    <a:pt x="3585" y="4090"/>
                    <a:pt x="3591" y="4073"/>
                    <a:pt x="3580" y="4051"/>
                  </a:cubicBezTo>
                  <a:cubicBezTo>
                    <a:pt x="3574" y="4046"/>
                    <a:pt x="3569" y="4046"/>
                    <a:pt x="3569" y="4040"/>
                  </a:cubicBezTo>
                  <a:cubicBezTo>
                    <a:pt x="3563" y="4029"/>
                    <a:pt x="3563" y="4023"/>
                    <a:pt x="3558" y="4012"/>
                  </a:cubicBezTo>
                  <a:cubicBezTo>
                    <a:pt x="3558" y="4007"/>
                    <a:pt x="3552" y="4001"/>
                    <a:pt x="3547" y="4001"/>
                  </a:cubicBezTo>
                  <a:cubicBezTo>
                    <a:pt x="3547" y="4001"/>
                    <a:pt x="3547" y="4007"/>
                    <a:pt x="3541" y="4007"/>
                  </a:cubicBezTo>
                  <a:cubicBezTo>
                    <a:pt x="3530" y="4007"/>
                    <a:pt x="3524" y="4007"/>
                    <a:pt x="3513" y="4012"/>
                  </a:cubicBezTo>
                  <a:cubicBezTo>
                    <a:pt x="3502" y="4023"/>
                    <a:pt x="3497" y="4029"/>
                    <a:pt x="3491" y="4040"/>
                  </a:cubicBezTo>
                  <a:cubicBezTo>
                    <a:pt x="3480" y="4062"/>
                    <a:pt x="3474" y="4073"/>
                    <a:pt x="3474" y="4090"/>
                  </a:cubicBezTo>
                  <a:close/>
                  <a:moveTo>
                    <a:pt x="3508" y="3636"/>
                  </a:moveTo>
                  <a:lnTo>
                    <a:pt x="3508" y="3636"/>
                  </a:lnTo>
                  <a:cubicBezTo>
                    <a:pt x="3491" y="3636"/>
                    <a:pt x="3480" y="3647"/>
                    <a:pt x="3480" y="3662"/>
                  </a:cubicBezTo>
                  <a:cubicBezTo>
                    <a:pt x="3480" y="3668"/>
                    <a:pt x="3497" y="3674"/>
                    <a:pt x="3497" y="3679"/>
                  </a:cubicBezTo>
                  <a:cubicBezTo>
                    <a:pt x="3497" y="3690"/>
                    <a:pt x="3497" y="3696"/>
                    <a:pt x="3502" y="3707"/>
                  </a:cubicBezTo>
                  <a:cubicBezTo>
                    <a:pt x="3502" y="3718"/>
                    <a:pt x="3502" y="3729"/>
                    <a:pt x="3513" y="3735"/>
                  </a:cubicBezTo>
                  <a:cubicBezTo>
                    <a:pt x="3519" y="3735"/>
                    <a:pt x="3519" y="3735"/>
                    <a:pt x="3524" y="3735"/>
                  </a:cubicBezTo>
                  <a:cubicBezTo>
                    <a:pt x="3530" y="3735"/>
                    <a:pt x="3536" y="3735"/>
                    <a:pt x="3541" y="3740"/>
                  </a:cubicBezTo>
                  <a:cubicBezTo>
                    <a:pt x="3547" y="3746"/>
                    <a:pt x="3547" y="3751"/>
                    <a:pt x="3552" y="3757"/>
                  </a:cubicBezTo>
                  <a:cubicBezTo>
                    <a:pt x="3558" y="3773"/>
                    <a:pt x="3574" y="3779"/>
                    <a:pt x="3591" y="3779"/>
                  </a:cubicBezTo>
                  <a:cubicBezTo>
                    <a:pt x="3613" y="3779"/>
                    <a:pt x="3613" y="3779"/>
                    <a:pt x="3613" y="3779"/>
                  </a:cubicBezTo>
                  <a:cubicBezTo>
                    <a:pt x="3619" y="3773"/>
                    <a:pt x="3619" y="3768"/>
                    <a:pt x="3619" y="3762"/>
                  </a:cubicBezTo>
                  <a:cubicBezTo>
                    <a:pt x="3619" y="3746"/>
                    <a:pt x="3602" y="3735"/>
                    <a:pt x="3591" y="3724"/>
                  </a:cubicBezTo>
                  <a:cubicBezTo>
                    <a:pt x="3585" y="3718"/>
                    <a:pt x="3585" y="3707"/>
                    <a:pt x="3580" y="3701"/>
                  </a:cubicBezTo>
                  <a:cubicBezTo>
                    <a:pt x="3574" y="3701"/>
                    <a:pt x="3569" y="3696"/>
                    <a:pt x="3563" y="3696"/>
                  </a:cubicBezTo>
                  <a:cubicBezTo>
                    <a:pt x="3552" y="3685"/>
                    <a:pt x="3552" y="3679"/>
                    <a:pt x="3547" y="3668"/>
                  </a:cubicBezTo>
                  <a:cubicBezTo>
                    <a:pt x="3536" y="3652"/>
                    <a:pt x="3524" y="3636"/>
                    <a:pt x="3508" y="3636"/>
                  </a:cubicBezTo>
                  <a:close/>
                  <a:moveTo>
                    <a:pt x="3802" y="3347"/>
                  </a:moveTo>
                  <a:lnTo>
                    <a:pt x="3802" y="3347"/>
                  </a:lnTo>
                  <a:cubicBezTo>
                    <a:pt x="3802" y="3319"/>
                    <a:pt x="3802" y="3319"/>
                    <a:pt x="3802" y="3319"/>
                  </a:cubicBezTo>
                  <a:cubicBezTo>
                    <a:pt x="3791" y="3325"/>
                    <a:pt x="3785" y="3325"/>
                    <a:pt x="3780" y="3336"/>
                  </a:cubicBezTo>
                  <a:lnTo>
                    <a:pt x="3780" y="3342"/>
                  </a:lnTo>
                  <a:cubicBezTo>
                    <a:pt x="3774" y="3353"/>
                    <a:pt x="3763" y="3358"/>
                    <a:pt x="3763" y="3369"/>
                  </a:cubicBezTo>
                  <a:cubicBezTo>
                    <a:pt x="3763" y="3380"/>
                    <a:pt x="3774" y="3386"/>
                    <a:pt x="3780" y="3386"/>
                  </a:cubicBezTo>
                  <a:cubicBezTo>
                    <a:pt x="3791" y="3391"/>
                    <a:pt x="3796" y="3397"/>
                    <a:pt x="3807" y="3397"/>
                  </a:cubicBezTo>
                  <a:cubicBezTo>
                    <a:pt x="3807" y="3380"/>
                    <a:pt x="3802" y="3369"/>
                    <a:pt x="3802" y="3347"/>
                  </a:cubicBezTo>
                  <a:close/>
                  <a:moveTo>
                    <a:pt x="3708" y="3386"/>
                  </a:moveTo>
                  <a:lnTo>
                    <a:pt x="3708" y="3386"/>
                  </a:lnTo>
                  <a:cubicBezTo>
                    <a:pt x="3685" y="3397"/>
                    <a:pt x="3674" y="3414"/>
                    <a:pt x="3669" y="3436"/>
                  </a:cubicBezTo>
                  <a:cubicBezTo>
                    <a:pt x="3674" y="3436"/>
                    <a:pt x="3674" y="3436"/>
                    <a:pt x="3680" y="3436"/>
                  </a:cubicBezTo>
                  <a:cubicBezTo>
                    <a:pt x="3685" y="3436"/>
                    <a:pt x="3685" y="3436"/>
                    <a:pt x="3691" y="3436"/>
                  </a:cubicBezTo>
                  <a:cubicBezTo>
                    <a:pt x="3696" y="3430"/>
                    <a:pt x="3708" y="3430"/>
                    <a:pt x="3713" y="3419"/>
                  </a:cubicBezTo>
                  <a:cubicBezTo>
                    <a:pt x="3719" y="3419"/>
                    <a:pt x="3719" y="3419"/>
                    <a:pt x="3719" y="3414"/>
                  </a:cubicBezTo>
                  <a:cubicBezTo>
                    <a:pt x="3719" y="3397"/>
                    <a:pt x="3713" y="3397"/>
                    <a:pt x="3708" y="3386"/>
                  </a:cubicBezTo>
                  <a:close/>
                  <a:moveTo>
                    <a:pt x="3796" y="3064"/>
                  </a:moveTo>
                  <a:lnTo>
                    <a:pt x="3796" y="3064"/>
                  </a:lnTo>
                  <a:cubicBezTo>
                    <a:pt x="3791" y="3075"/>
                    <a:pt x="3791" y="3075"/>
                    <a:pt x="3791" y="3086"/>
                  </a:cubicBezTo>
                  <a:cubicBezTo>
                    <a:pt x="3791" y="3092"/>
                    <a:pt x="3796" y="3108"/>
                    <a:pt x="3802" y="3108"/>
                  </a:cubicBezTo>
                  <a:cubicBezTo>
                    <a:pt x="3813" y="3108"/>
                    <a:pt x="3813" y="3097"/>
                    <a:pt x="3824" y="3092"/>
                  </a:cubicBezTo>
                  <a:cubicBezTo>
                    <a:pt x="3824" y="3092"/>
                    <a:pt x="3830" y="3097"/>
                    <a:pt x="3830" y="3092"/>
                  </a:cubicBezTo>
                  <a:cubicBezTo>
                    <a:pt x="3835" y="3092"/>
                    <a:pt x="3835" y="3086"/>
                    <a:pt x="3835" y="3086"/>
                  </a:cubicBezTo>
                  <a:cubicBezTo>
                    <a:pt x="3835" y="3075"/>
                    <a:pt x="3830" y="3070"/>
                    <a:pt x="3824" y="3064"/>
                  </a:cubicBezTo>
                  <a:cubicBezTo>
                    <a:pt x="3813" y="3058"/>
                    <a:pt x="3807" y="3064"/>
                    <a:pt x="3796" y="3064"/>
                  </a:cubicBezTo>
                  <a:close/>
                  <a:moveTo>
                    <a:pt x="3696" y="2936"/>
                  </a:moveTo>
                  <a:lnTo>
                    <a:pt x="3696" y="2936"/>
                  </a:lnTo>
                  <a:cubicBezTo>
                    <a:pt x="3685" y="2947"/>
                    <a:pt x="3680" y="2959"/>
                    <a:pt x="3680" y="2975"/>
                  </a:cubicBezTo>
                  <a:cubicBezTo>
                    <a:pt x="3680" y="2992"/>
                    <a:pt x="3680" y="2997"/>
                    <a:pt x="3680" y="3014"/>
                  </a:cubicBezTo>
                  <a:cubicBezTo>
                    <a:pt x="3685" y="3014"/>
                    <a:pt x="3691" y="3014"/>
                    <a:pt x="3691" y="3014"/>
                  </a:cubicBezTo>
                  <a:cubicBezTo>
                    <a:pt x="3708" y="3014"/>
                    <a:pt x="3702" y="2997"/>
                    <a:pt x="3708" y="2986"/>
                  </a:cubicBezTo>
                  <a:cubicBezTo>
                    <a:pt x="3708" y="2981"/>
                    <a:pt x="3713" y="2975"/>
                    <a:pt x="3713" y="2964"/>
                  </a:cubicBezTo>
                  <a:cubicBezTo>
                    <a:pt x="3713" y="2959"/>
                    <a:pt x="3708" y="2959"/>
                    <a:pt x="3708" y="2953"/>
                  </a:cubicBezTo>
                  <a:cubicBezTo>
                    <a:pt x="3702" y="2947"/>
                    <a:pt x="3702" y="2942"/>
                    <a:pt x="3696" y="2936"/>
                  </a:cubicBezTo>
                  <a:close/>
                  <a:moveTo>
                    <a:pt x="5906" y="3912"/>
                  </a:moveTo>
                  <a:lnTo>
                    <a:pt x="5906" y="3912"/>
                  </a:lnTo>
                  <a:lnTo>
                    <a:pt x="5906" y="3912"/>
                  </a:lnTo>
                  <a:cubicBezTo>
                    <a:pt x="5906" y="3857"/>
                    <a:pt x="5906" y="3818"/>
                    <a:pt x="5889" y="3768"/>
                  </a:cubicBezTo>
                  <a:cubicBezTo>
                    <a:pt x="5878" y="3740"/>
                    <a:pt x="5861" y="3729"/>
                    <a:pt x="5850" y="3701"/>
                  </a:cubicBezTo>
                  <a:cubicBezTo>
                    <a:pt x="5823" y="3662"/>
                    <a:pt x="5817" y="3636"/>
                    <a:pt x="5795" y="3597"/>
                  </a:cubicBezTo>
                  <a:cubicBezTo>
                    <a:pt x="5773" y="3569"/>
                    <a:pt x="5750" y="3552"/>
                    <a:pt x="5745" y="3519"/>
                  </a:cubicBezTo>
                  <a:cubicBezTo>
                    <a:pt x="5739" y="3475"/>
                    <a:pt x="5745" y="3447"/>
                    <a:pt x="5739" y="3397"/>
                  </a:cubicBezTo>
                  <a:cubicBezTo>
                    <a:pt x="5734" y="3358"/>
                    <a:pt x="5717" y="3336"/>
                    <a:pt x="5717" y="3291"/>
                  </a:cubicBezTo>
                  <a:cubicBezTo>
                    <a:pt x="5717" y="3225"/>
                    <a:pt x="5717" y="3225"/>
                    <a:pt x="5717" y="3225"/>
                  </a:cubicBezTo>
                  <a:cubicBezTo>
                    <a:pt x="5717" y="3192"/>
                    <a:pt x="5728" y="3169"/>
                    <a:pt x="5728" y="3136"/>
                  </a:cubicBezTo>
                  <a:cubicBezTo>
                    <a:pt x="5728" y="3070"/>
                    <a:pt x="5728" y="3070"/>
                    <a:pt x="5728" y="3070"/>
                  </a:cubicBezTo>
                  <a:cubicBezTo>
                    <a:pt x="5728" y="3025"/>
                    <a:pt x="5706" y="3003"/>
                    <a:pt x="5678" y="2964"/>
                  </a:cubicBezTo>
                  <a:cubicBezTo>
                    <a:pt x="5667" y="2947"/>
                    <a:pt x="5656" y="2931"/>
                    <a:pt x="5645" y="2914"/>
                  </a:cubicBezTo>
                  <a:cubicBezTo>
                    <a:pt x="5639" y="2903"/>
                    <a:pt x="5634" y="2892"/>
                    <a:pt x="5623" y="2886"/>
                  </a:cubicBezTo>
                  <a:cubicBezTo>
                    <a:pt x="5617" y="2881"/>
                    <a:pt x="5601" y="2875"/>
                    <a:pt x="5601" y="2864"/>
                  </a:cubicBezTo>
                  <a:cubicBezTo>
                    <a:pt x="5601" y="2831"/>
                    <a:pt x="5617" y="2814"/>
                    <a:pt x="5617" y="2781"/>
                  </a:cubicBezTo>
                  <a:cubicBezTo>
                    <a:pt x="5617" y="2759"/>
                    <a:pt x="5584" y="2759"/>
                    <a:pt x="5584" y="2737"/>
                  </a:cubicBezTo>
                  <a:cubicBezTo>
                    <a:pt x="5584" y="2714"/>
                    <a:pt x="5584" y="2698"/>
                    <a:pt x="5601" y="2681"/>
                  </a:cubicBezTo>
                  <a:cubicBezTo>
                    <a:pt x="5601" y="2675"/>
                    <a:pt x="5606" y="2675"/>
                    <a:pt x="5612" y="2670"/>
                  </a:cubicBezTo>
                  <a:cubicBezTo>
                    <a:pt x="5623" y="2653"/>
                    <a:pt x="5628" y="2637"/>
                    <a:pt x="5639" y="2620"/>
                  </a:cubicBezTo>
                  <a:cubicBezTo>
                    <a:pt x="5662" y="2581"/>
                    <a:pt x="5678" y="2564"/>
                    <a:pt x="5700" y="2526"/>
                  </a:cubicBezTo>
                  <a:cubicBezTo>
                    <a:pt x="5712" y="2509"/>
                    <a:pt x="5717" y="2492"/>
                    <a:pt x="5728" y="2470"/>
                  </a:cubicBezTo>
                  <a:cubicBezTo>
                    <a:pt x="5728" y="2470"/>
                    <a:pt x="5734" y="2464"/>
                    <a:pt x="5734" y="2459"/>
                  </a:cubicBezTo>
                  <a:cubicBezTo>
                    <a:pt x="5734" y="2326"/>
                    <a:pt x="5734" y="2326"/>
                    <a:pt x="5734" y="2326"/>
                  </a:cubicBezTo>
                  <a:cubicBezTo>
                    <a:pt x="5734" y="2298"/>
                    <a:pt x="5723" y="2276"/>
                    <a:pt x="5734" y="2248"/>
                  </a:cubicBezTo>
                  <a:cubicBezTo>
                    <a:pt x="5739" y="2231"/>
                    <a:pt x="5761" y="2226"/>
                    <a:pt x="5778" y="2220"/>
                  </a:cubicBezTo>
                  <a:cubicBezTo>
                    <a:pt x="5795" y="2215"/>
                    <a:pt x="5800" y="2209"/>
                    <a:pt x="5817" y="2209"/>
                  </a:cubicBezTo>
                  <a:cubicBezTo>
                    <a:pt x="5850" y="2209"/>
                    <a:pt x="5867" y="2215"/>
                    <a:pt x="5895" y="2226"/>
                  </a:cubicBezTo>
                  <a:cubicBezTo>
                    <a:pt x="5906" y="2226"/>
                    <a:pt x="5917" y="2226"/>
                    <a:pt x="5922" y="2231"/>
                  </a:cubicBezTo>
                  <a:cubicBezTo>
                    <a:pt x="5928" y="2237"/>
                    <a:pt x="5928" y="2242"/>
                    <a:pt x="5934" y="2248"/>
                  </a:cubicBezTo>
                  <a:cubicBezTo>
                    <a:pt x="5950" y="2265"/>
                    <a:pt x="5961" y="2281"/>
                    <a:pt x="5984" y="2281"/>
                  </a:cubicBezTo>
                  <a:cubicBezTo>
                    <a:pt x="6017" y="2281"/>
                    <a:pt x="6039" y="2270"/>
                    <a:pt x="6067" y="2248"/>
                  </a:cubicBezTo>
                  <a:cubicBezTo>
                    <a:pt x="6084" y="2270"/>
                    <a:pt x="6089" y="2298"/>
                    <a:pt x="6117" y="2298"/>
                  </a:cubicBezTo>
                  <a:cubicBezTo>
                    <a:pt x="6144" y="2298"/>
                    <a:pt x="6150" y="2276"/>
                    <a:pt x="6172" y="2265"/>
                  </a:cubicBezTo>
                  <a:cubicBezTo>
                    <a:pt x="6189" y="2248"/>
                    <a:pt x="6206" y="2237"/>
                    <a:pt x="6233" y="2237"/>
                  </a:cubicBezTo>
                  <a:cubicBezTo>
                    <a:pt x="6250" y="2237"/>
                    <a:pt x="6261" y="2242"/>
                    <a:pt x="6272" y="2242"/>
                  </a:cubicBezTo>
                  <a:cubicBezTo>
                    <a:pt x="6311" y="2242"/>
                    <a:pt x="6344" y="2226"/>
                    <a:pt x="6355" y="2192"/>
                  </a:cubicBezTo>
                  <a:cubicBezTo>
                    <a:pt x="6367" y="2170"/>
                    <a:pt x="6361" y="2154"/>
                    <a:pt x="6372" y="2126"/>
                  </a:cubicBezTo>
                  <a:cubicBezTo>
                    <a:pt x="6372" y="2120"/>
                    <a:pt x="6378" y="2120"/>
                    <a:pt x="6383" y="2115"/>
                  </a:cubicBezTo>
                  <a:cubicBezTo>
                    <a:pt x="6439" y="2115"/>
                    <a:pt x="6467" y="2120"/>
                    <a:pt x="6522" y="2120"/>
                  </a:cubicBezTo>
                  <a:cubicBezTo>
                    <a:pt x="6583" y="2120"/>
                    <a:pt x="6616" y="2098"/>
                    <a:pt x="6666" y="2065"/>
                  </a:cubicBezTo>
                  <a:cubicBezTo>
                    <a:pt x="6694" y="2043"/>
                    <a:pt x="6700" y="2009"/>
                    <a:pt x="6727" y="1982"/>
                  </a:cubicBezTo>
                  <a:lnTo>
                    <a:pt x="6727" y="1982"/>
                  </a:lnTo>
                  <a:cubicBezTo>
                    <a:pt x="6750" y="1959"/>
                    <a:pt x="6772" y="1948"/>
                    <a:pt x="6805" y="1943"/>
                  </a:cubicBezTo>
                  <a:cubicBezTo>
                    <a:pt x="6833" y="1943"/>
                    <a:pt x="6850" y="1948"/>
                    <a:pt x="6872" y="1943"/>
                  </a:cubicBezTo>
                  <a:cubicBezTo>
                    <a:pt x="6894" y="1937"/>
                    <a:pt x="6905" y="1937"/>
                    <a:pt x="6927" y="1932"/>
                  </a:cubicBezTo>
                  <a:cubicBezTo>
                    <a:pt x="6933" y="1932"/>
                    <a:pt x="6933" y="1921"/>
                    <a:pt x="6933" y="1921"/>
                  </a:cubicBezTo>
                  <a:cubicBezTo>
                    <a:pt x="6944" y="1909"/>
                    <a:pt x="6950" y="1898"/>
                    <a:pt x="6950" y="1887"/>
                  </a:cubicBezTo>
                  <a:cubicBezTo>
                    <a:pt x="6950" y="1821"/>
                    <a:pt x="6916" y="1793"/>
                    <a:pt x="6916" y="1726"/>
                  </a:cubicBezTo>
                  <a:cubicBezTo>
                    <a:pt x="6916" y="1715"/>
                    <a:pt x="6916" y="1704"/>
                    <a:pt x="6916" y="1693"/>
                  </a:cubicBezTo>
                  <a:lnTo>
                    <a:pt x="6916" y="1693"/>
                  </a:lnTo>
                  <a:cubicBezTo>
                    <a:pt x="6866" y="1693"/>
                    <a:pt x="6794" y="1671"/>
                    <a:pt x="6744" y="1676"/>
                  </a:cubicBezTo>
                  <a:cubicBezTo>
                    <a:pt x="6700" y="1682"/>
                    <a:pt x="6661" y="1693"/>
                    <a:pt x="6627" y="1726"/>
                  </a:cubicBezTo>
                  <a:cubicBezTo>
                    <a:pt x="6605" y="1748"/>
                    <a:pt x="6578" y="1776"/>
                    <a:pt x="6555" y="1798"/>
                  </a:cubicBezTo>
                  <a:cubicBezTo>
                    <a:pt x="6539" y="1848"/>
                    <a:pt x="6528" y="1965"/>
                    <a:pt x="6472" y="1987"/>
                  </a:cubicBezTo>
                  <a:cubicBezTo>
                    <a:pt x="6394" y="2009"/>
                    <a:pt x="6339" y="1959"/>
                    <a:pt x="6278" y="1926"/>
                  </a:cubicBezTo>
                  <a:cubicBezTo>
                    <a:pt x="6100" y="1843"/>
                    <a:pt x="5828" y="1909"/>
                    <a:pt x="5634" y="1893"/>
                  </a:cubicBezTo>
                  <a:cubicBezTo>
                    <a:pt x="5539" y="1882"/>
                    <a:pt x="5367" y="1748"/>
                    <a:pt x="5367" y="1649"/>
                  </a:cubicBezTo>
                  <a:cubicBezTo>
                    <a:pt x="5284" y="1427"/>
                    <a:pt x="5095" y="1554"/>
                    <a:pt x="4918" y="1493"/>
                  </a:cubicBezTo>
                  <a:cubicBezTo>
                    <a:pt x="4857" y="1476"/>
                    <a:pt x="4868" y="1421"/>
                    <a:pt x="4790" y="1427"/>
                  </a:cubicBezTo>
                  <a:cubicBezTo>
                    <a:pt x="4729" y="1432"/>
                    <a:pt x="4612" y="1487"/>
                    <a:pt x="4568" y="1438"/>
                  </a:cubicBezTo>
                  <a:cubicBezTo>
                    <a:pt x="4535" y="1393"/>
                    <a:pt x="4468" y="1271"/>
                    <a:pt x="4468" y="1216"/>
                  </a:cubicBezTo>
                  <a:cubicBezTo>
                    <a:pt x="4468" y="1132"/>
                    <a:pt x="4551" y="1010"/>
                    <a:pt x="4624" y="971"/>
                  </a:cubicBezTo>
                  <a:cubicBezTo>
                    <a:pt x="4773" y="888"/>
                    <a:pt x="4779" y="794"/>
                    <a:pt x="4762" y="633"/>
                  </a:cubicBezTo>
                  <a:cubicBezTo>
                    <a:pt x="4829" y="505"/>
                    <a:pt x="4829" y="505"/>
                    <a:pt x="4829" y="505"/>
                  </a:cubicBezTo>
                  <a:lnTo>
                    <a:pt x="4829" y="505"/>
                  </a:lnTo>
                  <a:cubicBezTo>
                    <a:pt x="4807" y="494"/>
                    <a:pt x="4796" y="477"/>
                    <a:pt x="4773" y="472"/>
                  </a:cubicBezTo>
                  <a:cubicBezTo>
                    <a:pt x="4762" y="466"/>
                    <a:pt x="4751" y="472"/>
                    <a:pt x="4735" y="466"/>
                  </a:cubicBezTo>
                  <a:cubicBezTo>
                    <a:pt x="4718" y="466"/>
                    <a:pt x="4701" y="461"/>
                    <a:pt x="4685" y="455"/>
                  </a:cubicBezTo>
                  <a:cubicBezTo>
                    <a:pt x="4673" y="450"/>
                    <a:pt x="4662" y="444"/>
                    <a:pt x="4651" y="444"/>
                  </a:cubicBezTo>
                  <a:cubicBezTo>
                    <a:pt x="4596" y="444"/>
                    <a:pt x="4562" y="466"/>
                    <a:pt x="4513" y="488"/>
                  </a:cubicBezTo>
                  <a:cubicBezTo>
                    <a:pt x="4479" y="511"/>
                    <a:pt x="4451" y="516"/>
                    <a:pt x="4418" y="538"/>
                  </a:cubicBezTo>
                  <a:cubicBezTo>
                    <a:pt x="4396" y="549"/>
                    <a:pt x="4385" y="572"/>
                    <a:pt x="4352" y="572"/>
                  </a:cubicBezTo>
                  <a:cubicBezTo>
                    <a:pt x="4263" y="572"/>
                    <a:pt x="4263" y="572"/>
                    <a:pt x="4263" y="572"/>
                  </a:cubicBezTo>
                  <a:cubicBezTo>
                    <a:pt x="4229" y="572"/>
                    <a:pt x="4213" y="594"/>
                    <a:pt x="4185" y="605"/>
                  </a:cubicBezTo>
                  <a:cubicBezTo>
                    <a:pt x="4168" y="611"/>
                    <a:pt x="4157" y="611"/>
                    <a:pt x="4146" y="616"/>
                  </a:cubicBezTo>
                  <a:cubicBezTo>
                    <a:pt x="4130" y="616"/>
                    <a:pt x="4118" y="622"/>
                    <a:pt x="4107" y="627"/>
                  </a:cubicBezTo>
                  <a:cubicBezTo>
                    <a:pt x="4068" y="644"/>
                    <a:pt x="4052" y="672"/>
                    <a:pt x="4019" y="694"/>
                  </a:cubicBezTo>
                  <a:cubicBezTo>
                    <a:pt x="3985" y="716"/>
                    <a:pt x="3963" y="722"/>
                    <a:pt x="3924" y="727"/>
                  </a:cubicBezTo>
                  <a:cubicBezTo>
                    <a:pt x="3913" y="727"/>
                    <a:pt x="3902" y="733"/>
                    <a:pt x="3885" y="738"/>
                  </a:cubicBezTo>
                  <a:cubicBezTo>
                    <a:pt x="3869" y="738"/>
                    <a:pt x="3863" y="733"/>
                    <a:pt x="3846" y="738"/>
                  </a:cubicBezTo>
                  <a:cubicBezTo>
                    <a:pt x="3807" y="738"/>
                    <a:pt x="3785" y="749"/>
                    <a:pt x="3752" y="749"/>
                  </a:cubicBezTo>
                  <a:cubicBezTo>
                    <a:pt x="3713" y="749"/>
                    <a:pt x="3691" y="733"/>
                    <a:pt x="3658" y="722"/>
                  </a:cubicBezTo>
                  <a:cubicBezTo>
                    <a:pt x="3652" y="716"/>
                    <a:pt x="3641" y="716"/>
                    <a:pt x="3635" y="710"/>
                  </a:cubicBezTo>
                  <a:cubicBezTo>
                    <a:pt x="3608" y="694"/>
                    <a:pt x="3597" y="672"/>
                    <a:pt x="3569" y="666"/>
                  </a:cubicBezTo>
                  <a:cubicBezTo>
                    <a:pt x="3552" y="660"/>
                    <a:pt x="3541" y="660"/>
                    <a:pt x="3519" y="660"/>
                  </a:cubicBezTo>
                  <a:cubicBezTo>
                    <a:pt x="3480" y="655"/>
                    <a:pt x="3463" y="655"/>
                    <a:pt x="3425" y="649"/>
                  </a:cubicBezTo>
                  <a:cubicBezTo>
                    <a:pt x="3408" y="644"/>
                    <a:pt x="3397" y="633"/>
                    <a:pt x="3375" y="633"/>
                  </a:cubicBezTo>
                  <a:cubicBezTo>
                    <a:pt x="3341" y="633"/>
                    <a:pt x="3325" y="666"/>
                    <a:pt x="3297" y="660"/>
                  </a:cubicBezTo>
                  <a:cubicBezTo>
                    <a:pt x="3280" y="660"/>
                    <a:pt x="3269" y="655"/>
                    <a:pt x="3258" y="660"/>
                  </a:cubicBezTo>
                  <a:cubicBezTo>
                    <a:pt x="3241" y="660"/>
                    <a:pt x="3230" y="677"/>
                    <a:pt x="3213" y="683"/>
                  </a:cubicBezTo>
                  <a:cubicBezTo>
                    <a:pt x="3169" y="705"/>
                    <a:pt x="3136" y="688"/>
                    <a:pt x="3086" y="699"/>
                  </a:cubicBezTo>
                  <a:cubicBezTo>
                    <a:pt x="3075" y="705"/>
                    <a:pt x="3069" y="710"/>
                    <a:pt x="3058" y="710"/>
                  </a:cubicBezTo>
                  <a:cubicBezTo>
                    <a:pt x="3042" y="710"/>
                    <a:pt x="3042" y="710"/>
                    <a:pt x="3042" y="710"/>
                  </a:cubicBezTo>
                  <a:cubicBezTo>
                    <a:pt x="3036" y="677"/>
                    <a:pt x="3030" y="660"/>
                    <a:pt x="3030" y="627"/>
                  </a:cubicBezTo>
                  <a:cubicBezTo>
                    <a:pt x="3030" y="594"/>
                    <a:pt x="3042" y="577"/>
                    <a:pt x="3047" y="555"/>
                  </a:cubicBezTo>
                  <a:cubicBezTo>
                    <a:pt x="3053" y="538"/>
                    <a:pt x="3058" y="527"/>
                    <a:pt x="3069" y="516"/>
                  </a:cubicBezTo>
                  <a:cubicBezTo>
                    <a:pt x="3091" y="494"/>
                    <a:pt x="3102" y="488"/>
                    <a:pt x="3114" y="461"/>
                  </a:cubicBezTo>
                  <a:lnTo>
                    <a:pt x="3114" y="461"/>
                  </a:lnTo>
                  <a:cubicBezTo>
                    <a:pt x="3097" y="433"/>
                    <a:pt x="3091" y="416"/>
                    <a:pt x="3069" y="394"/>
                  </a:cubicBezTo>
                  <a:cubicBezTo>
                    <a:pt x="3064" y="383"/>
                    <a:pt x="3064" y="377"/>
                    <a:pt x="3053" y="372"/>
                  </a:cubicBezTo>
                  <a:cubicBezTo>
                    <a:pt x="3025" y="350"/>
                    <a:pt x="3003" y="333"/>
                    <a:pt x="2986" y="305"/>
                  </a:cubicBezTo>
                  <a:cubicBezTo>
                    <a:pt x="2969" y="272"/>
                    <a:pt x="2936" y="266"/>
                    <a:pt x="2903" y="250"/>
                  </a:cubicBezTo>
                  <a:cubicBezTo>
                    <a:pt x="2880" y="239"/>
                    <a:pt x="2869" y="228"/>
                    <a:pt x="2847" y="211"/>
                  </a:cubicBezTo>
                  <a:cubicBezTo>
                    <a:pt x="2836" y="200"/>
                    <a:pt x="2830" y="183"/>
                    <a:pt x="2808" y="183"/>
                  </a:cubicBezTo>
                  <a:cubicBezTo>
                    <a:pt x="2792" y="183"/>
                    <a:pt x="2786" y="200"/>
                    <a:pt x="2781" y="216"/>
                  </a:cubicBezTo>
                  <a:cubicBezTo>
                    <a:pt x="2764" y="244"/>
                    <a:pt x="2753" y="278"/>
                    <a:pt x="2719" y="278"/>
                  </a:cubicBezTo>
                  <a:cubicBezTo>
                    <a:pt x="2692" y="278"/>
                    <a:pt x="2681" y="261"/>
                    <a:pt x="2653" y="255"/>
                  </a:cubicBezTo>
                  <a:cubicBezTo>
                    <a:pt x="2647" y="255"/>
                    <a:pt x="2647" y="250"/>
                    <a:pt x="2642" y="250"/>
                  </a:cubicBezTo>
                  <a:cubicBezTo>
                    <a:pt x="2631" y="250"/>
                    <a:pt x="2631" y="266"/>
                    <a:pt x="2620" y="272"/>
                  </a:cubicBezTo>
                  <a:cubicBezTo>
                    <a:pt x="2597" y="283"/>
                    <a:pt x="2586" y="289"/>
                    <a:pt x="2564" y="305"/>
                  </a:cubicBezTo>
                  <a:cubicBezTo>
                    <a:pt x="2536" y="327"/>
                    <a:pt x="2520" y="344"/>
                    <a:pt x="2475" y="355"/>
                  </a:cubicBezTo>
                  <a:cubicBezTo>
                    <a:pt x="2475" y="339"/>
                    <a:pt x="2475" y="339"/>
                    <a:pt x="2475" y="339"/>
                  </a:cubicBezTo>
                  <a:cubicBezTo>
                    <a:pt x="2481" y="322"/>
                    <a:pt x="2481" y="305"/>
                    <a:pt x="2486" y="289"/>
                  </a:cubicBezTo>
                  <a:cubicBezTo>
                    <a:pt x="2503" y="250"/>
                    <a:pt x="2536" y="239"/>
                    <a:pt x="2536" y="200"/>
                  </a:cubicBezTo>
                  <a:cubicBezTo>
                    <a:pt x="2536" y="172"/>
                    <a:pt x="2525" y="155"/>
                    <a:pt x="2509" y="128"/>
                  </a:cubicBezTo>
                  <a:cubicBezTo>
                    <a:pt x="2503" y="122"/>
                    <a:pt x="2497" y="117"/>
                    <a:pt x="2497" y="105"/>
                  </a:cubicBezTo>
                  <a:cubicBezTo>
                    <a:pt x="2497" y="89"/>
                    <a:pt x="2509" y="78"/>
                    <a:pt x="2520" y="66"/>
                  </a:cubicBezTo>
                  <a:cubicBezTo>
                    <a:pt x="2525" y="55"/>
                    <a:pt x="2542" y="55"/>
                    <a:pt x="2542" y="39"/>
                  </a:cubicBezTo>
                  <a:cubicBezTo>
                    <a:pt x="2542" y="22"/>
                    <a:pt x="2531" y="0"/>
                    <a:pt x="2509" y="0"/>
                  </a:cubicBezTo>
                  <a:cubicBezTo>
                    <a:pt x="2481" y="0"/>
                    <a:pt x="2464" y="17"/>
                    <a:pt x="2431" y="17"/>
                  </a:cubicBezTo>
                  <a:cubicBezTo>
                    <a:pt x="2409" y="17"/>
                    <a:pt x="2398" y="11"/>
                    <a:pt x="2381" y="11"/>
                  </a:cubicBezTo>
                  <a:cubicBezTo>
                    <a:pt x="2364" y="11"/>
                    <a:pt x="2353" y="17"/>
                    <a:pt x="2342" y="22"/>
                  </a:cubicBezTo>
                  <a:cubicBezTo>
                    <a:pt x="2303" y="33"/>
                    <a:pt x="2275" y="39"/>
                    <a:pt x="2236" y="50"/>
                  </a:cubicBezTo>
                  <a:cubicBezTo>
                    <a:pt x="2209" y="55"/>
                    <a:pt x="2198" y="61"/>
                    <a:pt x="2170" y="61"/>
                  </a:cubicBezTo>
                  <a:cubicBezTo>
                    <a:pt x="2137" y="61"/>
                    <a:pt x="2103" y="78"/>
                    <a:pt x="2098" y="111"/>
                  </a:cubicBezTo>
                  <a:cubicBezTo>
                    <a:pt x="2092" y="139"/>
                    <a:pt x="2092" y="161"/>
                    <a:pt x="2087" y="189"/>
                  </a:cubicBezTo>
                  <a:cubicBezTo>
                    <a:pt x="2081" y="200"/>
                    <a:pt x="2076" y="205"/>
                    <a:pt x="2070" y="216"/>
                  </a:cubicBezTo>
                  <a:cubicBezTo>
                    <a:pt x="2065" y="233"/>
                    <a:pt x="2070" y="250"/>
                    <a:pt x="2065" y="266"/>
                  </a:cubicBezTo>
                  <a:cubicBezTo>
                    <a:pt x="2059" y="278"/>
                    <a:pt x="2048" y="283"/>
                    <a:pt x="2042" y="294"/>
                  </a:cubicBezTo>
                  <a:cubicBezTo>
                    <a:pt x="2031" y="322"/>
                    <a:pt x="2020" y="344"/>
                    <a:pt x="2009" y="372"/>
                  </a:cubicBezTo>
                  <a:cubicBezTo>
                    <a:pt x="1998" y="394"/>
                    <a:pt x="1987" y="405"/>
                    <a:pt x="1987" y="427"/>
                  </a:cubicBezTo>
                  <a:cubicBezTo>
                    <a:pt x="1987" y="450"/>
                    <a:pt x="2014" y="455"/>
                    <a:pt x="2026" y="472"/>
                  </a:cubicBezTo>
                  <a:cubicBezTo>
                    <a:pt x="2037" y="477"/>
                    <a:pt x="2042" y="488"/>
                    <a:pt x="2042" y="500"/>
                  </a:cubicBezTo>
                  <a:cubicBezTo>
                    <a:pt x="2048" y="505"/>
                    <a:pt x="2053" y="505"/>
                    <a:pt x="2053" y="511"/>
                  </a:cubicBezTo>
                  <a:cubicBezTo>
                    <a:pt x="2053" y="538"/>
                    <a:pt x="2042" y="555"/>
                    <a:pt x="2031" y="577"/>
                  </a:cubicBezTo>
                  <a:cubicBezTo>
                    <a:pt x="2026" y="588"/>
                    <a:pt x="2026" y="594"/>
                    <a:pt x="2014" y="605"/>
                  </a:cubicBezTo>
                  <a:cubicBezTo>
                    <a:pt x="2003" y="622"/>
                    <a:pt x="1992" y="627"/>
                    <a:pt x="1976" y="633"/>
                  </a:cubicBezTo>
                  <a:cubicBezTo>
                    <a:pt x="1965" y="638"/>
                    <a:pt x="1954" y="644"/>
                    <a:pt x="1948" y="649"/>
                  </a:cubicBezTo>
                  <a:cubicBezTo>
                    <a:pt x="1942" y="666"/>
                    <a:pt x="1948" y="677"/>
                    <a:pt x="1942" y="688"/>
                  </a:cubicBezTo>
                  <a:cubicBezTo>
                    <a:pt x="1937" y="710"/>
                    <a:pt x="1926" y="727"/>
                    <a:pt x="1926" y="749"/>
                  </a:cubicBezTo>
                  <a:cubicBezTo>
                    <a:pt x="1926" y="777"/>
                    <a:pt x="1937" y="794"/>
                    <a:pt x="1948" y="821"/>
                  </a:cubicBezTo>
                  <a:cubicBezTo>
                    <a:pt x="1965" y="860"/>
                    <a:pt x="1970" y="888"/>
                    <a:pt x="1970" y="932"/>
                  </a:cubicBezTo>
                  <a:cubicBezTo>
                    <a:pt x="1970" y="944"/>
                    <a:pt x="1976" y="960"/>
                    <a:pt x="1965" y="971"/>
                  </a:cubicBezTo>
                  <a:cubicBezTo>
                    <a:pt x="1954" y="983"/>
                    <a:pt x="1937" y="977"/>
                    <a:pt x="1926" y="977"/>
                  </a:cubicBezTo>
                  <a:cubicBezTo>
                    <a:pt x="1903" y="977"/>
                    <a:pt x="1898" y="966"/>
                    <a:pt x="1876" y="966"/>
                  </a:cubicBezTo>
                  <a:cubicBezTo>
                    <a:pt x="1859" y="966"/>
                    <a:pt x="1859" y="983"/>
                    <a:pt x="1842" y="988"/>
                  </a:cubicBezTo>
                  <a:cubicBezTo>
                    <a:pt x="1826" y="999"/>
                    <a:pt x="1815" y="1010"/>
                    <a:pt x="1792" y="1010"/>
                  </a:cubicBezTo>
                  <a:cubicBezTo>
                    <a:pt x="1770" y="1010"/>
                    <a:pt x="1759" y="1005"/>
                    <a:pt x="1737" y="999"/>
                  </a:cubicBezTo>
                  <a:cubicBezTo>
                    <a:pt x="1726" y="1055"/>
                    <a:pt x="1715" y="1082"/>
                    <a:pt x="1698" y="1132"/>
                  </a:cubicBezTo>
                  <a:cubicBezTo>
                    <a:pt x="1693" y="1143"/>
                    <a:pt x="1693" y="1154"/>
                    <a:pt x="1681" y="1171"/>
                  </a:cubicBezTo>
                  <a:cubicBezTo>
                    <a:pt x="1665" y="1210"/>
                    <a:pt x="1631" y="1221"/>
                    <a:pt x="1604" y="1260"/>
                  </a:cubicBezTo>
                  <a:cubicBezTo>
                    <a:pt x="1587" y="1293"/>
                    <a:pt x="1570" y="1315"/>
                    <a:pt x="1543" y="1343"/>
                  </a:cubicBezTo>
                  <a:lnTo>
                    <a:pt x="1543" y="1343"/>
                  </a:lnTo>
                  <a:cubicBezTo>
                    <a:pt x="1548" y="1343"/>
                    <a:pt x="1554" y="1343"/>
                    <a:pt x="1565" y="1349"/>
                  </a:cubicBezTo>
                  <a:cubicBezTo>
                    <a:pt x="1570" y="1354"/>
                    <a:pt x="1582" y="1354"/>
                    <a:pt x="1593" y="1360"/>
                  </a:cubicBezTo>
                  <a:cubicBezTo>
                    <a:pt x="1609" y="1371"/>
                    <a:pt x="1620" y="1388"/>
                    <a:pt x="1631" y="1410"/>
                  </a:cubicBezTo>
                  <a:cubicBezTo>
                    <a:pt x="1643" y="1421"/>
                    <a:pt x="1654" y="1421"/>
                    <a:pt x="1659" y="1432"/>
                  </a:cubicBezTo>
                  <a:cubicBezTo>
                    <a:pt x="1681" y="1471"/>
                    <a:pt x="1698" y="1493"/>
                    <a:pt x="1726" y="1526"/>
                  </a:cubicBezTo>
                  <a:cubicBezTo>
                    <a:pt x="1737" y="1538"/>
                    <a:pt x="1748" y="1543"/>
                    <a:pt x="1765" y="1554"/>
                  </a:cubicBezTo>
                  <a:cubicBezTo>
                    <a:pt x="1781" y="1565"/>
                    <a:pt x="1787" y="1582"/>
                    <a:pt x="1798" y="1599"/>
                  </a:cubicBezTo>
                  <a:cubicBezTo>
                    <a:pt x="1804" y="1610"/>
                    <a:pt x="1815" y="1615"/>
                    <a:pt x="1826" y="1621"/>
                  </a:cubicBezTo>
                  <a:cubicBezTo>
                    <a:pt x="1842" y="1632"/>
                    <a:pt x="1854" y="1649"/>
                    <a:pt x="1881" y="1649"/>
                  </a:cubicBezTo>
                  <a:cubicBezTo>
                    <a:pt x="1898" y="1649"/>
                    <a:pt x="1903" y="1637"/>
                    <a:pt x="1920" y="1632"/>
                  </a:cubicBezTo>
                  <a:cubicBezTo>
                    <a:pt x="1920" y="1649"/>
                    <a:pt x="1920" y="1654"/>
                    <a:pt x="1920" y="1671"/>
                  </a:cubicBezTo>
                  <a:cubicBezTo>
                    <a:pt x="1920" y="1693"/>
                    <a:pt x="1942" y="1699"/>
                    <a:pt x="1954" y="1721"/>
                  </a:cubicBezTo>
                  <a:cubicBezTo>
                    <a:pt x="1965" y="1737"/>
                    <a:pt x="1965" y="1748"/>
                    <a:pt x="1970" y="1771"/>
                  </a:cubicBezTo>
                  <a:cubicBezTo>
                    <a:pt x="1976" y="1782"/>
                    <a:pt x="1981" y="1793"/>
                    <a:pt x="1987" y="1804"/>
                  </a:cubicBezTo>
                  <a:cubicBezTo>
                    <a:pt x="2003" y="1826"/>
                    <a:pt x="2026" y="1826"/>
                    <a:pt x="2026" y="1848"/>
                  </a:cubicBezTo>
                  <a:cubicBezTo>
                    <a:pt x="2026" y="1865"/>
                    <a:pt x="2020" y="1882"/>
                    <a:pt x="2014" y="1898"/>
                  </a:cubicBezTo>
                  <a:cubicBezTo>
                    <a:pt x="2042" y="1909"/>
                    <a:pt x="2053" y="1921"/>
                    <a:pt x="2081" y="1937"/>
                  </a:cubicBezTo>
                  <a:cubicBezTo>
                    <a:pt x="2081" y="1932"/>
                    <a:pt x="2081" y="1932"/>
                    <a:pt x="2081" y="1926"/>
                  </a:cubicBezTo>
                  <a:cubicBezTo>
                    <a:pt x="2081" y="1921"/>
                    <a:pt x="2076" y="1915"/>
                    <a:pt x="2076" y="1909"/>
                  </a:cubicBezTo>
                  <a:cubicBezTo>
                    <a:pt x="2076" y="1898"/>
                    <a:pt x="2076" y="1893"/>
                    <a:pt x="2076" y="1882"/>
                  </a:cubicBezTo>
                  <a:cubicBezTo>
                    <a:pt x="2087" y="1882"/>
                    <a:pt x="2092" y="1882"/>
                    <a:pt x="2098" y="1882"/>
                  </a:cubicBezTo>
                  <a:cubicBezTo>
                    <a:pt x="2098" y="1882"/>
                    <a:pt x="2103" y="1882"/>
                    <a:pt x="2103" y="1887"/>
                  </a:cubicBezTo>
                  <a:cubicBezTo>
                    <a:pt x="2109" y="1882"/>
                    <a:pt x="2114" y="1882"/>
                    <a:pt x="2114" y="1876"/>
                  </a:cubicBezTo>
                  <a:cubicBezTo>
                    <a:pt x="2114" y="1871"/>
                    <a:pt x="2109" y="1865"/>
                    <a:pt x="2109" y="1859"/>
                  </a:cubicBezTo>
                  <a:cubicBezTo>
                    <a:pt x="2109" y="1843"/>
                    <a:pt x="2120" y="1832"/>
                    <a:pt x="2131" y="1821"/>
                  </a:cubicBezTo>
                  <a:cubicBezTo>
                    <a:pt x="2137" y="1804"/>
                    <a:pt x="2137" y="1787"/>
                    <a:pt x="2153" y="1787"/>
                  </a:cubicBezTo>
                  <a:cubicBezTo>
                    <a:pt x="2164" y="1787"/>
                    <a:pt x="2170" y="1804"/>
                    <a:pt x="2181" y="1804"/>
                  </a:cubicBezTo>
                  <a:cubicBezTo>
                    <a:pt x="2192" y="1804"/>
                    <a:pt x="2192" y="1793"/>
                    <a:pt x="2203" y="1787"/>
                  </a:cubicBezTo>
                  <a:cubicBezTo>
                    <a:pt x="2209" y="1782"/>
                    <a:pt x="2214" y="1771"/>
                    <a:pt x="2220" y="1760"/>
                  </a:cubicBezTo>
                  <a:cubicBezTo>
                    <a:pt x="2225" y="1743"/>
                    <a:pt x="2248" y="1737"/>
                    <a:pt x="2248" y="1715"/>
                  </a:cubicBezTo>
                  <a:cubicBezTo>
                    <a:pt x="2253" y="1699"/>
                    <a:pt x="2253" y="1687"/>
                    <a:pt x="2264" y="1682"/>
                  </a:cubicBezTo>
                  <a:cubicBezTo>
                    <a:pt x="2281" y="1671"/>
                    <a:pt x="2292" y="1682"/>
                    <a:pt x="2314" y="1682"/>
                  </a:cubicBezTo>
                  <a:cubicBezTo>
                    <a:pt x="2325" y="1682"/>
                    <a:pt x="2336" y="1682"/>
                    <a:pt x="2348" y="1676"/>
                  </a:cubicBezTo>
                  <a:cubicBezTo>
                    <a:pt x="2359" y="1665"/>
                    <a:pt x="2364" y="1660"/>
                    <a:pt x="2375" y="1654"/>
                  </a:cubicBezTo>
                  <a:cubicBezTo>
                    <a:pt x="2381" y="1649"/>
                    <a:pt x="2392" y="1649"/>
                    <a:pt x="2403" y="1649"/>
                  </a:cubicBezTo>
                  <a:cubicBezTo>
                    <a:pt x="2436" y="1654"/>
                    <a:pt x="2453" y="1654"/>
                    <a:pt x="2486" y="1649"/>
                  </a:cubicBezTo>
                  <a:cubicBezTo>
                    <a:pt x="2514" y="1649"/>
                    <a:pt x="2536" y="1643"/>
                    <a:pt x="2564" y="1637"/>
                  </a:cubicBezTo>
                  <a:cubicBezTo>
                    <a:pt x="2586" y="1637"/>
                    <a:pt x="2597" y="1632"/>
                    <a:pt x="2614" y="1632"/>
                  </a:cubicBezTo>
                  <a:cubicBezTo>
                    <a:pt x="2636" y="1632"/>
                    <a:pt x="2642" y="1632"/>
                    <a:pt x="2658" y="1632"/>
                  </a:cubicBezTo>
                  <a:cubicBezTo>
                    <a:pt x="2681" y="1626"/>
                    <a:pt x="2697" y="1626"/>
                    <a:pt x="2719" y="1626"/>
                  </a:cubicBezTo>
                  <a:cubicBezTo>
                    <a:pt x="2775" y="1621"/>
                    <a:pt x="2814" y="1621"/>
                    <a:pt x="2869" y="1621"/>
                  </a:cubicBezTo>
                  <a:cubicBezTo>
                    <a:pt x="2914" y="1621"/>
                    <a:pt x="2942" y="1615"/>
                    <a:pt x="2980" y="1621"/>
                  </a:cubicBezTo>
                  <a:cubicBezTo>
                    <a:pt x="3008" y="1621"/>
                    <a:pt x="3019" y="1626"/>
                    <a:pt x="3047" y="1626"/>
                  </a:cubicBezTo>
                  <a:cubicBezTo>
                    <a:pt x="3069" y="1632"/>
                    <a:pt x="3080" y="1637"/>
                    <a:pt x="3102" y="1637"/>
                  </a:cubicBezTo>
                  <a:cubicBezTo>
                    <a:pt x="3136" y="1643"/>
                    <a:pt x="3158" y="1643"/>
                    <a:pt x="3191" y="1649"/>
                  </a:cubicBezTo>
                  <a:cubicBezTo>
                    <a:pt x="3247" y="1654"/>
                    <a:pt x="3275" y="1654"/>
                    <a:pt x="3325" y="1665"/>
                  </a:cubicBezTo>
                  <a:cubicBezTo>
                    <a:pt x="3352" y="1665"/>
                    <a:pt x="3352" y="1665"/>
                    <a:pt x="3352" y="1665"/>
                  </a:cubicBezTo>
                  <a:cubicBezTo>
                    <a:pt x="3386" y="1671"/>
                    <a:pt x="3397" y="1676"/>
                    <a:pt x="3430" y="1682"/>
                  </a:cubicBezTo>
                  <a:cubicBezTo>
                    <a:pt x="3463" y="1687"/>
                    <a:pt x="3480" y="1693"/>
                    <a:pt x="3513" y="1704"/>
                  </a:cubicBezTo>
                  <a:cubicBezTo>
                    <a:pt x="3536" y="1676"/>
                    <a:pt x="3519" y="1643"/>
                    <a:pt x="3541" y="1626"/>
                  </a:cubicBezTo>
                  <a:cubicBezTo>
                    <a:pt x="3547" y="1621"/>
                    <a:pt x="3552" y="1621"/>
                    <a:pt x="3563" y="1615"/>
                  </a:cubicBezTo>
                  <a:cubicBezTo>
                    <a:pt x="3569" y="1615"/>
                    <a:pt x="3569" y="1604"/>
                    <a:pt x="3574" y="1599"/>
                  </a:cubicBezTo>
                  <a:cubicBezTo>
                    <a:pt x="3591" y="1576"/>
                    <a:pt x="3591" y="1560"/>
                    <a:pt x="3591" y="1532"/>
                  </a:cubicBezTo>
                  <a:cubicBezTo>
                    <a:pt x="3591" y="1499"/>
                    <a:pt x="3580" y="1482"/>
                    <a:pt x="3580" y="1449"/>
                  </a:cubicBezTo>
                  <a:cubicBezTo>
                    <a:pt x="3580" y="1427"/>
                    <a:pt x="3580" y="1427"/>
                    <a:pt x="3580" y="1427"/>
                  </a:cubicBezTo>
                  <a:cubicBezTo>
                    <a:pt x="3597" y="1438"/>
                    <a:pt x="3602" y="1449"/>
                    <a:pt x="3608" y="1471"/>
                  </a:cubicBezTo>
                  <a:cubicBezTo>
                    <a:pt x="3613" y="1504"/>
                    <a:pt x="3624" y="1521"/>
                    <a:pt x="3624" y="1560"/>
                  </a:cubicBezTo>
                  <a:cubicBezTo>
                    <a:pt x="3624" y="1576"/>
                    <a:pt x="3619" y="1593"/>
                    <a:pt x="3613" y="1610"/>
                  </a:cubicBezTo>
                  <a:cubicBezTo>
                    <a:pt x="3597" y="1637"/>
                    <a:pt x="3591" y="1649"/>
                    <a:pt x="3580" y="1676"/>
                  </a:cubicBezTo>
                  <a:cubicBezTo>
                    <a:pt x="3574" y="1687"/>
                    <a:pt x="3569" y="1699"/>
                    <a:pt x="3569" y="1710"/>
                  </a:cubicBezTo>
                  <a:cubicBezTo>
                    <a:pt x="3569" y="1726"/>
                    <a:pt x="3585" y="1737"/>
                    <a:pt x="3602" y="1743"/>
                  </a:cubicBezTo>
                  <a:cubicBezTo>
                    <a:pt x="3613" y="1748"/>
                    <a:pt x="3619" y="1754"/>
                    <a:pt x="3635" y="1754"/>
                  </a:cubicBezTo>
                  <a:cubicBezTo>
                    <a:pt x="3647" y="1754"/>
                    <a:pt x="3652" y="1748"/>
                    <a:pt x="3663" y="1748"/>
                  </a:cubicBezTo>
                  <a:cubicBezTo>
                    <a:pt x="3685" y="1743"/>
                    <a:pt x="3696" y="1743"/>
                    <a:pt x="3719" y="1743"/>
                  </a:cubicBezTo>
                  <a:cubicBezTo>
                    <a:pt x="3746" y="1743"/>
                    <a:pt x="3763" y="1754"/>
                    <a:pt x="3785" y="1760"/>
                  </a:cubicBezTo>
                  <a:cubicBezTo>
                    <a:pt x="3807" y="1771"/>
                    <a:pt x="3824" y="1776"/>
                    <a:pt x="3835" y="1793"/>
                  </a:cubicBezTo>
                  <a:cubicBezTo>
                    <a:pt x="3846" y="1804"/>
                    <a:pt x="3846" y="1821"/>
                    <a:pt x="3857" y="1832"/>
                  </a:cubicBezTo>
                  <a:cubicBezTo>
                    <a:pt x="3863" y="1837"/>
                    <a:pt x="3869" y="1837"/>
                    <a:pt x="3874" y="1843"/>
                  </a:cubicBezTo>
                  <a:cubicBezTo>
                    <a:pt x="3880" y="1843"/>
                    <a:pt x="3880" y="1848"/>
                    <a:pt x="3885" y="1848"/>
                  </a:cubicBezTo>
                  <a:cubicBezTo>
                    <a:pt x="3902" y="1859"/>
                    <a:pt x="3913" y="1854"/>
                    <a:pt x="3930" y="1859"/>
                  </a:cubicBezTo>
                  <a:cubicBezTo>
                    <a:pt x="3952" y="1871"/>
                    <a:pt x="3957" y="1882"/>
                    <a:pt x="3974" y="1887"/>
                  </a:cubicBezTo>
                  <a:cubicBezTo>
                    <a:pt x="3985" y="1893"/>
                    <a:pt x="3985" y="1887"/>
                    <a:pt x="3996" y="1887"/>
                  </a:cubicBezTo>
                  <a:cubicBezTo>
                    <a:pt x="4013" y="1893"/>
                    <a:pt x="4019" y="1898"/>
                    <a:pt x="4035" y="1909"/>
                  </a:cubicBezTo>
                  <a:cubicBezTo>
                    <a:pt x="4052" y="1921"/>
                    <a:pt x="4074" y="1926"/>
                    <a:pt x="4102" y="1926"/>
                  </a:cubicBezTo>
                  <a:cubicBezTo>
                    <a:pt x="4107" y="1932"/>
                    <a:pt x="4118" y="1932"/>
                    <a:pt x="4124" y="1937"/>
                  </a:cubicBezTo>
                  <a:cubicBezTo>
                    <a:pt x="4130" y="1937"/>
                    <a:pt x="4130" y="1943"/>
                    <a:pt x="4130" y="1943"/>
                  </a:cubicBezTo>
                  <a:cubicBezTo>
                    <a:pt x="4135" y="1948"/>
                    <a:pt x="4141" y="1954"/>
                    <a:pt x="4152" y="1954"/>
                  </a:cubicBezTo>
                  <a:cubicBezTo>
                    <a:pt x="4163" y="1959"/>
                    <a:pt x="4174" y="1948"/>
                    <a:pt x="4185" y="1954"/>
                  </a:cubicBezTo>
                  <a:cubicBezTo>
                    <a:pt x="4196" y="1954"/>
                    <a:pt x="4202" y="1965"/>
                    <a:pt x="4213" y="1976"/>
                  </a:cubicBezTo>
                  <a:cubicBezTo>
                    <a:pt x="4229" y="1998"/>
                    <a:pt x="4241" y="2009"/>
                    <a:pt x="4257" y="2032"/>
                  </a:cubicBezTo>
                  <a:cubicBezTo>
                    <a:pt x="4285" y="2059"/>
                    <a:pt x="4296" y="2076"/>
                    <a:pt x="4307" y="2109"/>
                  </a:cubicBezTo>
                  <a:cubicBezTo>
                    <a:pt x="4313" y="2120"/>
                    <a:pt x="4318" y="2126"/>
                    <a:pt x="4324" y="2137"/>
                  </a:cubicBezTo>
                  <a:cubicBezTo>
                    <a:pt x="4340" y="2187"/>
                    <a:pt x="4363" y="2209"/>
                    <a:pt x="4379" y="2254"/>
                  </a:cubicBezTo>
                  <a:cubicBezTo>
                    <a:pt x="4385" y="2276"/>
                    <a:pt x="4396" y="2287"/>
                    <a:pt x="4402" y="2309"/>
                  </a:cubicBezTo>
                  <a:cubicBezTo>
                    <a:pt x="4413" y="2326"/>
                    <a:pt x="4413" y="2353"/>
                    <a:pt x="4435" y="2353"/>
                  </a:cubicBezTo>
                  <a:cubicBezTo>
                    <a:pt x="4451" y="2353"/>
                    <a:pt x="4457" y="2331"/>
                    <a:pt x="4463" y="2320"/>
                  </a:cubicBezTo>
                  <a:cubicBezTo>
                    <a:pt x="4474" y="2298"/>
                    <a:pt x="4485" y="2281"/>
                    <a:pt x="4507" y="2276"/>
                  </a:cubicBezTo>
                  <a:cubicBezTo>
                    <a:pt x="4524" y="2270"/>
                    <a:pt x="4546" y="2281"/>
                    <a:pt x="4551" y="2265"/>
                  </a:cubicBezTo>
                  <a:cubicBezTo>
                    <a:pt x="4562" y="2248"/>
                    <a:pt x="4562" y="2231"/>
                    <a:pt x="4562" y="2215"/>
                  </a:cubicBezTo>
                  <a:cubicBezTo>
                    <a:pt x="4562" y="2192"/>
                    <a:pt x="4535" y="2187"/>
                    <a:pt x="4535" y="2165"/>
                  </a:cubicBezTo>
                  <a:cubicBezTo>
                    <a:pt x="4535" y="2159"/>
                    <a:pt x="4540" y="2159"/>
                    <a:pt x="4540" y="2154"/>
                  </a:cubicBezTo>
                  <a:cubicBezTo>
                    <a:pt x="4546" y="2154"/>
                    <a:pt x="4546" y="2154"/>
                    <a:pt x="4551" y="2154"/>
                  </a:cubicBezTo>
                  <a:cubicBezTo>
                    <a:pt x="4579" y="2170"/>
                    <a:pt x="4585" y="2192"/>
                    <a:pt x="4601" y="2220"/>
                  </a:cubicBezTo>
                  <a:cubicBezTo>
                    <a:pt x="4596" y="2248"/>
                    <a:pt x="4596" y="2248"/>
                    <a:pt x="4596" y="2248"/>
                  </a:cubicBezTo>
                  <a:cubicBezTo>
                    <a:pt x="4601" y="2259"/>
                    <a:pt x="4601" y="2270"/>
                    <a:pt x="4612" y="2276"/>
                  </a:cubicBezTo>
                  <a:cubicBezTo>
                    <a:pt x="4629" y="2281"/>
                    <a:pt x="4646" y="2287"/>
                    <a:pt x="4662" y="2292"/>
                  </a:cubicBezTo>
                  <a:cubicBezTo>
                    <a:pt x="4673" y="2304"/>
                    <a:pt x="4679" y="2315"/>
                    <a:pt x="4679" y="2331"/>
                  </a:cubicBezTo>
                  <a:cubicBezTo>
                    <a:pt x="4690" y="2337"/>
                    <a:pt x="4701" y="2337"/>
                    <a:pt x="4712" y="2342"/>
                  </a:cubicBezTo>
                  <a:cubicBezTo>
                    <a:pt x="4723" y="2348"/>
                    <a:pt x="4735" y="2353"/>
                    <a:pt x="4735" y="2365"/>
                  </a:cubicBezTo>
                  <a:cubicBezTo>
                    <a:pt x="4735" y="2392"/>
                    <a:pt x="4712" y="2404"/>
                    <a:pt x="4712" y="2426"/>
                  </a:cubicBezTo>
                  <a:cubicBezTo>
                    <a:pt x="4712" y="2442"/>
                    <a:pt x="4723" y="2453"/>
                    <a:pt x="4729" y="2464"/>
                  </a:cubicBezTo>
                  <a:cubicBezTo>
                    <a:pt x="4735" y="2476"/>
                    <a:pt x="4740" y="2481"/>
                    <a:pt x="4740" y="2492"/>
                  </a:cubicBezTo>
                  <a:cubicBezTo>
                    <a:pt x="4751" y="2514"/>
                    <a:pt x="4768" y="2520"/>
                    <a:pt x="4784" y="2537"/>
                  </a:cubicBezTo>
                  <a:cubicBezTo>
                    <a:pt x="4784" y="2537"/>
                    <a:pt x="4784" y="2542"/>
                    <a:pt x="4790" y="2542"/>
                  </a:cubicBezTo>
                  <a:cubicBezTo>
                    <a:pt x="4801" y="2542"/>
                    <a:pt x="4801" y="2531"/>
                    <a:pt x="4807" y="2531"/>
                  </a:cubicBezTo>
                  <a:cubicBezTo>
                    <a:pt x="4818" y="2531"/>
                    <a:pt x="4823" y="2531"/>
                    <a:pt x="4829" y="2531"/>
                  </a:cubicBezTo>
                  <a:cubicBezTo>
                    <a:pt x="4840" y="2531"/>
                    <a:pt x="4846" y="2537"/>
                    <a:pt x="4857" y="2537"/>
                  </a:cubicBezTo>
                  <a:cubicBezTo>
                    <a:pt x="4879" y="2548"/>
                    <a:pt x="4896" y="2548"/>
                    <a:pt x="4918" y="2548"/>
                  </a:cubicBezTo>
                  <a:cubicBezTo>
                    <a:pt x="4940" y="2548"/>
                    <a:pt x="4945" y="2542"/>
                    <a:pt x="4968" y="2542"/>
                  </a:cubicBezTo>
                  <a:cubicBezTo>
                    <a:pt x="4968" y="2570"/>
                    <a:pt x="4984" y="2587"/>
                    <a:pt x="4984" y="2614"/>
                  </a:cubicBezTo>
                  <a:cubicBezTo>
                    <a:pt x="4984" y="2626"/>
                    <a:pt x="4968" y="2626"/>
                    <a:pt x="4962" y="2626"/>
                  </a:cubicBezTo>
                  <a:cubicBezTo>
                    <a:pt x="4957" y="2637"/>
                    <a:pt x="4957" y="2637"/>
                    <a:pt x="4957" y="2637"/>
                  </a:cubicBezTo>
                  <a:cubicBezTo>
                    <a:pt x="4979" y="2653"/>
                    <a:pt x="4996" y="2664"/>
                    <a:pt x="5012" y="2686"/>
                  </a:cubicBezTo>
                  <a:cubicBezTo>
                    <a:pt x="5023" y="2670"/>
                    <a:pt x="5029" y="2659"/>
                    <a:pt x="5034" y="2642"/>
                  </a:cubicBezTo>
                  <a:cubicBezTo>
                    <a:pt x="5040" y="2631"/>
                    <a:pt x="5040" y="2614"/>
                    <a:pt x="5051" y="2614"/>
                  </a:cubicBezTo>
                  <a:cubicBezTo>
                    <a:pt x="5068" y="2614"/>
                    <a:pt x="5073" y="2620"/>
                    <a:pt x="5090" y="2620"/>
                  </a:cubicBezTo>
                  <a:cubicBezTo>
                    <a:pt x="5095" y="2620"/>
                    <a:pt x="5107" y="2626"/>
                    <a:pt x="5112" y="2620"/>
                  </a:cubicBezTo>
                  <a:cubicBezTo>
                    <a:pt x="5129" y="2614"/>
                    <a:pt x="5129" y="2598"/>
                    <a:pt x="5134" y="2581"/>
                  </a:cubicBezTo>
                  <a:cubicBezTo>
                    <a:pt x="5145" y="2564"/>
                    <a:pt x="5156" y="2553"/>
                    <a:pt x="5162" y="2531"/>
                  </a:cubicBezTo>
                  <a:cubicBezTo>
                    <a:pt x="5162" y="2559"/>
                    <a:pt x="5162" y="2570"/>
                    <a:pt x="5156" y="2598"/>
                  </a:cubicBezTo>
                  <a:cubicBezTo>
                    <a:pt x="5156" y="2609"/>
                    <a:pt x="5156" y="2614"/>
                    <a:pt x="5151" y="2626"/>
                  </a:cubicBezTo>
                  <a:cubicBezTo>
                    <a:pt x="5145" y="2637"/>
                    <a:pt x="5140" y="2637"/>
                    <a:pt x="5129" y="2648"/>
                  </a:cubicBezTo>
                  <a:cubicBezTo>
                    <a:pt x="5118" y="2653"/>
                    <a:pt x="5112" y="2664"/>
                    <a:pt x="5107" y="2681"/>
                  </a:cubicBezTo>
                  <a:cubicBezTo>
                    <a:pt x="5101" y="2686"/>
                    <a:pt x="5095" y="2692"/>
                    <a:pt x="5095" y="2698"/>
                  </a:cubicBezTo>
                  <a:cubicBezTo>
                    <a:pt x="5095" y="2709"/>
                    <a:pt x="5101" y="2709"/>
                    <a:pt x="5101" y="2714"/>
                  </a:cubicBezTo>
                  <a:cubicBezTo>
                    <a:pt x="5107" y="2731"/>
                    <a:pt x="5107" y="2742"/>
                    <a:pt x="5112" y="2753"/>
                  </a:cubicBezTo>
                  <a:cubicBezTo>
                    <a:pt x="5112" y="2759"/>
                    <a:pt x="5118" y="2759"/>
                    <a:pt x="5118" y="2759"/>
                  </a:cubicBezTo>
                  <a:cubicBezTo>
                    <a:pt x="5123" y="2753"/>
                    <a:pt x="5129" y="2753"/>
                    <a:pt x="5134" y="2748"/>
                  </a:cubicBezTo>
                  <a:cubicBezTo>
                    <a:pt x="5140" y="2770"/>
                    <a:pt x="5145" y="2775"/>
                    <a:pt x="5156" y="2792"/>
                  </a:cubicBezTo>
                  <a:cubicBezTo>
                    <a:pt x="5162" y="2803"/>
                    <a:pt x="5162" y="2809"/>
                    <a:pt x="5173" y="2814"/>
                  </a:cubicBezTo>
                  <a:cubicBezTo>
                    <a:pt x="5179" y="2803"/>
                    <a:pt x="5184" y="2792"/>
                    <a:pt x="5184" y="2781"/>
                  </a:cubicBezTo>
                  <a:cubicBezTo>
                    <a:pt x="5206" y="2781"/>
                    <a:pt x="5206" y="2781"/>
                    <a:pt x="5206" y="2781"/>
                  </a:cubicBezTo>
                  <a:cubicBezTo>
                    <a:pt x="5218" y="2781"/>
                    <a:pt x="5223" y="2781"/>
                    <a:pt x="5234" y="2786"/>
                  </a:cubicBezTo>
                  <a:cubicBezTo>
                    <a:pt x="5256" y="2792"/>
                    <a:pt x="5267" y="2792"/>
                    <a:pt x="5290" y="2797"/>
                  </a:cubicBezTo>
                  <a:cubicBezTo>
                    <a:pt x="5295" y="2797"/>
                    <a:pt x="5301" y="2797"/>
                    <a:pt x="5306" y="2803"/>
                  </a:cubicBezTo>
                  <a:cubicBezTo>
                    <a:pt x="5312" y="2809"/>
                    <a:pt x="5306" y="2820"/>
                    <a:pt x="5312" y="2831"/>
                  </a:cubicBezTo>
                  <a:cubicBezTo>
                    <a:pt x="5312" y="2842"/>
                    <a:pt x="5323" y="2848"/>
                    <a:pt x="5329" y="2859"/>
                  </a:cubicBezTo>
                  <a:cubicBezTo>
                    <a:pt x="5351" y="2881"/>
                    <a:pt x="5367" y="2892"/>
                    <a:pt x="5401" y="2903"/>
                  </a:cubicBezTo>
                  <a:cubicBezTo>
                    <a:pt x="5423" y="2909"/>
                    <a:pt x="5451" y="2897"/>
                    <a:pt x="5473" y="2909"/>
                  </a:cubicBezTo>
                  <a:cubicBezTo>
                    <a:pt x="5473" y="2914"/>
                    <a:pt x="5467" y="2920"/>
                    <a:pt x="5467" y="2925"/>
                  </a:cubicBezTo>
                  <a:cubicBezTo>
                    <a:pt x="5467" y="2936"/>
                    <a:pt x="5473" y="2947"/>
                    <a:pt x="5478" y="2959"/>
                  </a:cubicBezTo>
                  <a:cubicBezTo>
                    <a:pt x="5484" y="2970"/>
                    <a:pt x="5490" y="2981"/>
                    <a:pt x="5495" y="2997"/>
                  </a:cubicBezTo>
                  <a:cubicBezTo>
                    <a:pt x="5490" y="2992"/>
                    <a:pt x="5490" y="2992"/>
                    <a:pt x="5490" y="2992"/>
                  </a:cubicBezTo>
                  <a:cubicBezTo>
                    <a:pt x="5484" y="3014"/>
                    <a:pt x="5484" y="3025"/>
                    <a:pt x="5478" y="3047"/>
                  </a:cubicBezTo>
                  <a:cubicBezTo>
                    <a:pt x="5484" y="3047"/>
                    <a:pt x="5490" y="3053"/>
                    <a:pt x="5495" y="3053"/>
                  </a:cubicBezTo>
                  <a:cubicBezTo>
                    <a:pt x="5512" y="3058"/>
                    <a:pt x="5534" y="3053"/>
                    <a:pt x="5534" y="3070"/>
                  </a:cubicBezTo>
                  <a:cubicBezTo>
                    <a:pt x="5534" y="3081"/>
                    <a:pt x="5528" y="3081"/>
                    <a:pt x="5528" y="3092"/>
                  </a:cubicBezTo>
                  <a:cubicBezTo>
                    <a:pt x="5528" y="3103"/>
                    <a:pt x="5534" y="3114"/>
                    <a:pt x="5539" y="3125"/>
                  </a:cubicBezTo>
                  <a:cubicBezTo>
                    <a:pt x="5523" y="3120"/>
                    <a:pt x="5512" y="3108"/>
                    <a:pt x="5495" y="3097"/>
                  </a:cubicBezTo>
                  <a:cubicBezTo>
                    <a:pt x="5490" y="3097"/>
                    <a:pt x="5490" y="3097"/>
                    <a:pt x="5484" y="3092"/>
                  </a:cubicBezTo>
                  <a:cubicBezTo>
                    <a:pt x="5484" y="3092"/>
                    <a:pt x="5484" y="3086"/>
                    <a:pt x="5478" y="3086"/>
                  </a:cubicBezTo>
                  <a:cubicBezTo>
                    <a:pt x="5478" y="3086"/>
                    <a:pt x="5473" y="3086"/>
                    <a:pt x="5467" y="3081"/>
                  </a:cubicBezTo>
                  <a:cubicBezTo>
                    <a:pt x="5467" y="3092"/>
                    <a:pt x="5456" y="3097"/>
                    <a:pt x="5451" y="3103"/>
                  </a:cubicBezTo>
                  <a:cubicBezTo>
                    <a:pt x="5445" y="3103"/>
                    <a:pt x="5445" y="3108"/>
                    <a:pt x="5445" y="3108"/>
                  </a:cubicBezTo>
                  <a:cubicBezTo>
                    <a:pt x="5434" y="3114"/>
                    <a:pt x="5423" y="3114"/>
                    <a:pt x="5412" y="3120"/>
                  </a:cubicBezTo>
                  <a:cubicBezTo>
                    <a:pt x="5412" y="3125"/>
                    <a:pt x="5412" y="3131"/>
                    <a:pt x="5412" y="3131"/>
                  </a:cubicBezTo>
                  <a:cubicBezTo>
                    <a:pt x="5434" y="3153"/>
                    <a:pt x="5451" y="3164"/>
                    <a:pt x="5467" y="3197"/>
                  </a:cubicBezTo>
                  <a:cubicBezTo>
                    <a:pt x="5473" y="3197"/>
                    <a:pt x="5467" y="3203"/>
                    <a:pt x="5473" y="3203"/>
                  </a:cubicBezTo>
                  <a:cubicBezTo>
                    <a:pt x="5484" y="3225"/>
                    <a:pt x="5517" y="3225"/>
                    <a:pt x="5517" y="3253"/>
                  </a:cubicBezTo>
                  <a:cubicBezTo>
                    <a:pt x="5517" y="3264"/>
                    <a:pt x="5512" y="3269"/>
                    <a:pt x="5512" y="3286"/>
                  </a:cubicBezTo>
                  <a:cubicBezTo>
                    <a:pt x="5512" y="3303"/>
                    <a:pt x="5512" y="3303"/>
                    <a:pt x="5512" y="3303"/>
                  </a:cubicBezTo>
                  <a:cubicBezTo>
                    <a:pt x="5534" y="3303"/>
                    <a:pt x="5545" y="3303"/>
                    <a:pt x="5567" y="3314"/>
                  </a:cubicBezTo>
                  <a:cubicBezTo>
                    <a:pt x="5573" y="3319"/>
                    <a:pt x="5578" y="3319"/>
                    <a:pt x="5578" y="3325"/>
                  </a:cubicBezTo>
                  <a:cubicBezTo>
                    <a:pt x="5578" y="3336"/>
                    <a:pt x="5573" y="3336"/>
                    <a:pt x="5567" y="3342"/>
                  </a:cubicBezTo>
                  <a:cubicBezTo>
                    <a:pt x="5567" y="3347"/>
                    <a:pt x="5567" y="3358"/>
                    <a:pt x="5562" y="3364"/>
                  </a:cubicBezTo>
                  <a:cubicBezTo>
                    <a:pt x="5556" y="3369"/>
                    <a:pt x="5545" y="3369"/>
                    <a:pt x="5545" y="3380"/>
                  </a:cubicBezTo>
                  <a:cubicBezTo>
                    <a:pt x="5545" y="3408"/>
                    <a:pt x="5578" y="3419"/>
                    <a:pt x="5578" y="3447"/>
                  </a:cubicBezTo>
                  <a:cubicBezTo>
                    <a:pt x="5578" y="3458"/>
                    <a:pt x="5567" y="3458"/>
                    <a:pt x="5562" y="3464"/>
                  </a:cubicBezTo>
                  <a:cubicBezTo>
                    <a:pt x="5545" y="3480"/>
                    <a:pt x="5528" y="3491"/>
                    <a:pt x="5528" y="3514"/>
                  </a:cubicBezTo>
                  <a:cubicBezTo>
                    <a:pt x="5528" y="3530"/>
                    <a:pt x="5545" y="3536"/>
                    <a:pt x="5556" y="3541"/>
                  </a:cubicBezTo>
                  <a:cubicBezTo>
                    <a:pt x="5573" y="3552"/>
                    <a:pt x="5584" y="3558"/>
                    <a:pt x="5589" y="3575"/>
                  </a:cubicBezTo>
                  <a:cubicBezTo>
                    <a:pt x="5595" y="3586"/>
                    <a:pt x="5606" y="3591"/>
                    <a:pt x="5612" y="3597"/>
                  </a:cubicBezTo>
                  <a:cubicBezTo>
                    <a:pt x="5628" y="3608"/>
                    <a:pt x="5628" y="3630"/>
                    <a:pt x="5645" y="3630"/>
                  </a:cubicBezTo>
                  <a:cubicBezTo>
                    <a:pt x="5656" y="3630"/>
                    <a:pt x="5662" y="3619"/>
                    <a:pt x="5673" y="3619"/>
                  </a:cubicBezTo>
                  <a:cubicBezTo>
                    <a:pt x="5678" y="3619"/>
                    <a:pt x="5678" y="3625"/>
                    <a:pt x="5684" y="3630"/>
                  </a:cubicBezTo>
                  <a:cubicBezTo>
                    <a:pt x="5689" y="3630"/>
                    <a:pt x="5695" y="3636"/>
                    <a:pt x="5700" y="3647"/>
                  </a:cubicBezTo>
                  <a:cubicBezTo>
                    <a:pt x="5706" y="3652"/>
                    <a:pt x="5717" y="3658"/>
                    <a:pt x="5717" y="3668"/>
                  </a:cubicBezTo>
                  <a:cubicBezTo>
                    <a:pt x="5717" y="3718"/>
                    <a:pt x="5717" y="3718"/>
                    <a:pt x="5717" y="3718"/>
                  </a:cubicBezTo>
                  <a:cubicBezTo>
                    <a:pt x="5717" y="3729"/>
                    <a:pt x="5723" y="3735"/>
                    <a:pt x="5723" y="3746"/>
                  </a:cubicBezTo>
                  <a:cubicBezTo>
                    <a:pt x="5723" y="3757"/>
                    <a:pt x="5723" y="3762"/>
                    <a:pt x="5723" y="3773"/>
                  </a:cubicBezTo>
                  <a:cubicBezTo>
                    <a:pt x="5739" y="3779"/>
                    <a:pt x="5761" y="3773"/>
                    <a:pt x="5767" y="3790"/>
                  </a:cubicBezTo>
                  <a:cubicBezTo>
                    <a:pt x="5778" y="3807"/>
                    <a:pt x="5778" y="3818"/>
                    <a:pt x="5789" y="3835"/>
                  </a:cubicBezTo>
                  <a:cubicBezTo>
                    <a:pt x="5795" y="3851"/>
                    <a:pt x="5811" y="3851"/>
                    <a:pt x="5823" y="3862"/>
                  </a:cubicBezTo>
                  <a:cubicBezTo>
                    <a:pt x="5828" y="3868"/>
                    <a:pt x="5828" y="3873"/>
                    <a:pt x="5828" y="3879"/>
                  </a:cubicBezTo>
                  <a:cubicBezTo>
                    <a:pt x="5828" y="3896"/>
                    <a:pt x="5828" y="3907"/>
                    <a:pt x="5845" y="3918"/>
                  </a:cubicBezTo>
                  <a:lnTo>
                    <a:pt x="5850" y="3918"/>
                  </a:lnTo>
                  <a:cubicBezTo>
                    <a:pt x="5856" y="3918"/>
                    <a:pt x="5850" y="3907"/>
                    <a:pt x="5856" y="3907"/>
                  </a:cubicBezTo>
                  <a:cubicBezTo>
                    <a:pt x="5861" y="3901"/>
                    <a:pt x="5867" y="3896"/>
                    <a:pt x="5878" y="3896"/>
                  </a:cubicBezTo>
                  <a:cubicBezTo>
                    <a:pt x="5889" y="3896"/>
                    <a:pt x="5900" y="3901"/>
                    <a:pt x="5906" y="3912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0" name="Freeform 14"/>
            <p:cNvSpPr>
              <a:spLocks noChangeArrowheads="1"/>
            </p:cNvSpPr>
            <p:nvPr/>
          </p:nvSpPr>
          <p:spPr bwMode="auto">
            <a:xfrm>
              <a:off x="13911307" y="5151978"/>
              <a:ext cx="1581048" cy="2063751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76 w 4392"/>
                <a:gd name="T15" fmla="*/ 183 h 5734"/>
                <a:gd name="T16" fmla="*/ 2326 w 4392"/>
                <a:gd name="T17" fmla="*/ 616 h 5734"/>
                <a:gd name="T18" fmla="*/ 2043 w 4392"/>
                <a:gd name="T19" fmla="*/ 1182 h 5734"/>
                <a:gd name="T20" fmla="*/ 2442 w 4392"/>
                <a:gd name="T21" fmla="*/ 1797 h 5734"/>
                <a:gd name="T22" fmla="*/ 3031 w 4392"/>
                <a:gd name="T23" fmla="*/ 2474 h 5734"/>
                <a:gd name="T24" fmla="*/ 3436 w 4392"/>
                <a:gd name="T25" fmla="*/ 2641 h 5734"/>
                <a:gd name="T26" fmla="*/ 3863 w 4392"/>
                <a:gd name="T27" fmla="*/ 2330 h 5734"/>
                <a:gd name="T28" fmla="*/ 4141 w 4392"/>
                <a:gd name="T29" fmla="*/ 2369 h 5734"/>
                <a:gd name="T30" fmla="*/ 4269 w 4392"/>
                <a:gd name="T31" fmla="*/ 3013 h 5734"/>
                <a:gd name="T32" fmla="*/ 4047 w 4392"/>
                <a:gd name="T33" fmla="*/ 3362 h 5734"/>
                <a:gd name="T34" fmla="*/ 3919 w 4392"/>
                <a:gd name="T35" fmla="*/ 3895 h 5734"/>
                <a:gd name="T36" fmla="*/ 3686 w 4392"/>
                <a:gd name="T37" fmla="*/ 4012 h 5734"/>
                <a:gd name="T38" fmla="*/ 3380 w 4392"/>
                <a:gd name="T39" fmla="*/ 4328 h 5734"/>
                <a:gd name="T40" fmla="*/ 2997 w 4392"/>
                <a:gd name="T41" fmla="*/ 4695 h 5734"/>
                <a:gd name="T42" fmla="*/ 2642 w 4392"/>
                <a:gd name="T43" fmla="*/ 4067 h 5734"/>
                <a:gd name="T44" fmla="*/ 2509 w 4392"/>
                <a:gd name="T45" fmla="*/ 4511 h 5734"/>
                <a:gd name="T46" fmla="*/ 2292 w 4392"/>
                <a:gd name="T47" fmla="*/ 4889 h 5734"/>
                <a:gd name="T48" fmla="*/ 1643 w 4392"/>
                <a:gd name="T49" fmla="*/ 5377 h 5734"/>
                <a:gd name="T50" fmla="*/ 1504 w 4392"/>
                <a:gd name="T51" fmla="*/ 5078 h 5734"/>
                <a:gd name="T52" fmla="*/ 1227 w 4392"/>
                <a:gd name="T53" fmla="*/ 4817 h 5734"/>
                <a:gd name="T54" fmla="*/ 1066 w 4392"/>
                <a:gd name="T55" fmla="*/ 4578 h 5734"/>
                <a:gd name="T56" fmla="*/ 971 w 4392"/>
                <a:gd name="T57" fmla="*/ 4395 h 5734"/>
                <a:gd name="T58" fmla="*/ 733 w 4392"/>
                <a:gd name="T59" fmla="*/ 4184 h 5734"/>
                <a:gd name="T60" fmla="*/ 710 w 4392"/>
                <a:gd name="T61" fmla="*/ 4012 h 5734"/>
                <a:gd name="T62" fmla="*/ 327 w 4392"/>
                <a:gd name="T63" fmla="*/ 3390 h 5734"/>
                <a:gd name="T64" fmla="*/ 166 w 4392"/>
                <a:gd name="T65" fmla="*/ 2841 h 5734"/>
                <a:gd name="T66" fmla="*/ 289 w 4392"/>
                <a:gd name="T67" fmla="*/ 2829 h 5734"/>
                <a:gd name="T68" fmla="*/ 444 w 4392"/>
                <a:gd name="T69" fmla="*/ 2868 h 5734"/>
                <a:gd name="T70" fmla="*/ 810 w 4392"/>
                <a:gd name="T71" fmla="*/ 2530 h 5734"/>
                <a:gd name="T72" fmla="*/ 611 w 4392"/>
                <a:gd name="T73" fmla="*/ 2230 h 5734"/>
                <a:gd name="T74" fmla="*/ 799 w 4392"/>
                <a:gd name="T75" fmla="*/ 2086 h 5734"/>
                <a:gd name="T76" fmla="*/ 1043 w 4392"/>
                <a:gd name="T77" fmla="*/ 1914 h 5734"/>
                <a:gd name="T78" fmla="*/ 1116 w 4392"/>
                <a:gd name="T79" fmla="*/ 1686 h 5734"/>
                <a:gd name="T80" fmla="*/ 1277 w 4392"/>
                <a:gd name="T81" fmla="*/ 1886 h 5734"/>
                <a:gd name="T82" fmla="*/ 1748 w 4392"/>
                <a:gd name="T83" fmla="*/ 2336 h 5734"/>
                <a:gd name="T84" fmla="*/ 2015 w 4392"/>
                <a:gd name="T85" fmla="*/ 2358 h 5734"/>
                <a:gd name="T86" fmla="*/ 1893 w 4392"/>
                <a:gd name="T87" fmla="*/ 2302 h 5734"/>
                <a:gd name="T88" fmla="*/ 1449 w 4392"/>
                <a:gd name="T89" fmla="*/ 1875 h 5734"/>
                <a:gd name="T90" fmla="*/ 1304 w 4392"/>
                <a:gd name="T91" fmla="*/ 1337 h 5734"/>
                <a:gd name="T92" fmla="*/ 1182 w 4392"/>
                <a:gd name="T93" fmla="*/ 1176 h 5734"/>
                <a:gd name="T94" fmla="*/ 1293 w 4392"/>
                <a:gd name="T95" fmla="*/ 1609 h 5734"/>
                <a:gd name="T96" fmla="*/ 1021 w 4392"/>
                <a:gd name="T97" fmla="*/ 1520 h 5734"/>
                <a:gd name="T98" fmla="*/ 766 w 4392"/>
                <a:gd name="T99" fmla="*/ 1730 h 5734"/>
                <a:gd name="T100" fmla="*/ 849 w 4392"/>
                <a:gd name="T101" fmla="*/ 1304 h 5734"/>
                <a:gd name="T102" fmla="*/ 771 w 4392"/>
                <a:gd name="T103" fmla="*/ 1559 h 5734"/>
                <a:gd name="T104" fmla="*/ 572 w 4392"/>
                <a:gd name="T105" fmla="*/ 1520 h 5734"/>
                <a:gd name="T106" fmla="*/ 389 w 4392"/>
                <a:gd name="T107" fmla="*/ 1637 h 5734"/>
                <a:gd name="T108" fmla="*/ 333 w 4392"/>
                <a:gd name="T109" fmla="*/ 1421 h 5734"/>
                <a:gd name="T110" fmla="*/ 361 w 4392"/>
                <a:gd name="T111" fmla="*/ 1819 h 5734"/>
                <a:gd name="T112" fmla="*/ 155 w 4392"/>
                <a:gd name="T113" fmla="*/ 1415 h 5734"/>
                <a:gd name="T114" fmla="*/ 17 w 4392"/>
                <a:gd name="T115" fmla="*/ 699 h 5734"/>
                <a:gd name="T116" fmla="*/ 338 w 4392"/>
                <a:gd name="T117" fmla="*/ 249 h 5734"/>
                <a:gd name="T118" fmla="*/ 938 w 4392"/>
                <a:gd name="T119" fmla="*/ 138 h 5734"/>
                <a:gd name="T120" fmla="*/ 2209 w 4392"/>
                <a:gd name="T121" fmla="*/ 499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cubicBezTo>
                    <a:pt x="1088" y="2696"/>
                    <a:pt x="1088" y="2696"/>
                    <a:pt x="1088" y="2696"/>
                  </a:cubicBezTo>
                  <a:close/>
                  <a:moveTo>
                    <a:pt x="2426" y="166"/>
                  </a:move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1" name="Freeform 15"/>
            <p:cNvSpPr>
              <a:spLocks noChangeArrowheads="1"/>
            </p:cNvSpPr>
            <p:nvPr/>
          </p:nvSpPr>
          <p:spPr bwMode="auto">
            <a:xfrm>
              <a:off x="13911301" y="5151977"/>
              <a:ext cx="1581047" cy="2063750"/>
            </a:xfrm>
            <a:custGeom>
              <a:avLst/>
              <a:gdLst>
                <a:gd name="T0" fmla="*/ 849 w 4392"/>
                <a:gd name="T1" fmla="*/ 3024 h 5734"/>
                <a:gd name="T2" fmla="*/ 605 w 4392"/>
                <a:gd name="T3" fmla="*/ 3440 h 5734"/>
                <a:gd name="T4" fmla="*/ 1254 w 4392"/>
                <a:gd name="T5" fmla="*/ 4067 h 5734"/>
                <a:gd name="T6" fmla="*/ 1471 w 4392"/>
                <a:gd name="T7" fmla="*/ 4417 h 5734"/>
                <a:gd name="T8" fmla="*/ 1826 w 4392"/>
                <a:gd name="T9" fmla="*/ 4289 h 5734"/>
                <a:gd name="T10" fmla="*/ 1604 w 4392"/>
                <a:gd name="T11" fmla="*/ 3473 h 5734"/>
                <a:gd name="T12" fmla="*/ 1321 w 4392"/>
                <a:gd name="T13" fmla="*/ 2985 h 5734"/>
                <a:gd name="T14" fmla="*/ 2498 w 4392"/>
                <a:gd name="T15" fmla="*/ 222 h 5734"/>
                <a:gd name="T16" fmla="*/ 2304 w 4392"/>
                <a:gd name="T17" fmla="*/ 655 h 5734"/>
                <a:gd name="T18" fmla="*/ 2109 w 4392"/>
                <a:gd name="T19" fmla="*/ 1348 h 5734"/>
                <a:gd name="T20" fmla="*/ 2481 w 4392"/>
                <a:gd name="T21" fmla="*/ 1847 h 5734"/>
                <a:gd name="T22" fmla="*/ 3031 w 4392"/>
                <a:gd name="T23" fmla="*/ 2558 h 5734"/>
                <a:gd name="T24" fmla="*/ 3442 w 4392"/>
                <a:gd name="T25" fmla="*/ 2613 h 5734"/>
                <a:gd name="T26" fmla="*/ 3886 w 4392"/>
                <a:gd name="T27" fmla="*/ 2313 h 5734"/>
                <a:gd name="T28" fmla="*/ 4147 w 4392"/>
                <a:gd name="T29" fmla="*/ 2424 h 5734"/>
                <a:gd name="T30" fmla="*/ 4313 w 4392"/>
                <a:gd name="T31" fmla="*/ 3052 h 5734"/>
                <a:gd name="T32" fmla="*/ 3980 w 4392"/>
                <a:gd name="T33" fmla="*/ 3374 h 5734"/>
                <a:gd name="T34" fmla="*/ 3930 w 4392"/>
                <a:gd name="T35" fmla="*/ 3945 h 5734"/>
                <a:gd name="T36" fmla="*/ 3675 w 4392"/>
                <a:gd name="T37" fmla="*/ 4006 h 5734"/>
                <a:gd name="T38" fmla="*/ 3353 w 4392"/>
                <a:gd name="T39" fmla="*/ 4389 h 5734"/>
                <a:gd name="T40" fmla="*/ 2970 w 4392"/>
                <a:gd name="T41" fmla="*/ 4678 h 5734"/>
                <a:gd name="T42" fmla="*/ 2620 w 4392"/>
                <a:gd name="T43" fmla="*/ 4045 h 5734"/>
                <a:gd name="T44" fmla="*/ 2542 w 4392"/>
                <a:gd name="T45" fmla="*/ 4589 h 5734"/>
                <a:gd name="T46" fmla="*/ 2037 w 4392"/>
                <a:gd name="T47" fmla="*/ 5733 h 5734"/>
                <a:gd name="T48" fmla="*/ 1604 w 4392"/>
                <a:gd name="T49" fmla="*/ 5350 h 5734"/>
                <a:gd name="T50" fmla="*/ 1499 w 4392"/>
                <a:gd name="T51" fmla="*/ 5055 h 5734"/>
                <a:gd name="T52" fmla="*/ 1193 w 4392"/>
                <a:gd name="T53" fmla="*/ 4783 h 5734"/>
                <a:gd name="T54" fmla="*/ 1055 w 4392"/>
                <a:gd name="T55" fmla="*/ 4561 h 5734"/>
                <a:gd name="T56" fmla="*/ 966 w 4392"/>
                <a:gd name="T57" fmla="*/ 4378 h 5734"/>
                <a:gd name="T58" fmla="*/ 733 w 4392"/>
                <a:gd name="T59" fmla="*/ 4162 h 5734"/>
                <a:gd name="T60" fmla="*/ 671 w 4392"/>
                <a:gd name="T61" fmla="*/ 3906 h 5734"/>
                <a:gd name="T62" fmla="*/ 316 w 4392"/>
                <a:gd name="T63" fmla="*/ 3351 h 5734"/>
                <a:gd name="T64" fmla="*/ 177 w 4392"/>
                <a:gd name="T65" fmla="*/ 2813 h 5734"/>
                <a:gd name="T66" fmla="*/ 277 w 4392"/>
                <a:gd name="T67" fmla="*/ 2813 h 5734"/>
                <a:gd name="T68" fmla="*/ 455 w 4392"/>
                <a:gd name="T69" fmla="*/ 2896 h 5734"/>
                <a:gd name="T70" fmla="*/ 821 w 4392"/>
                <a:gd name="T71" fmla="*/ 2458 h 5734"/>
                <a:gd name="T72" fmla="*/ 611 w 4392"/>
                <a:gd name="T73" fmla="*/ 2219 h 5734"/>
                <a:gd name="T74" fmla="*/ 838 w 4392"/>
                <a:gd name="T75" fmla="*/ 2119 h 5734"/>
                <a:gd name="T76" fmla="*/ 1049 w 4392"/>
                <a:gd name="T77" fmla="*/ 1908 h 5734"/>
                <a:gd name="T78" fmla="*/ 1093 w 4392"/>
                <a:gd name="T79" fmla="*/ 1637 h 5734"/>
                <a:gd name="T80" fmla="*/ 1343 w 4392"/>
                <a:gd name="T81" fmla="*/ 1919 h 5734"/>
                <a:gd name="T82" fmla="*/ 1782 w 4392"/>
                <a:gd name="T83" fmla="*/ 2363 h 5734"/>
                <a:gd name="T84" fmla="*/ 2032 w 4392"/>
                <a:gd name="T85" fmla="*/ 2380 h 5734"/>
                <a:gd name="T86" fmla="*/ 1821 w 4392"/>
                <a:gd name="T87" fmla="*/ 2269 h 5734"/>
                <a:gd name="T88" fmla="*/ 1410 w 4392"/>
                <a:gd name="T89" fmla="*/ 1791 h 5734"/>
                <a:gd name="T90" fmla="*/ 1266 w 4392"/>
                <a:gd name="T91" fmla="*/ 1309 h 5734"/>
                <a:gd name="T92" fmla="*/ 1199 w 4392"/>
                <a:gd name="T93" fmla="*/ 1193 h 5734"/>
                <a:gd name="T94" fmla="*/ 1304 w 4392"/>
                <a:gd name="T95" fmla="*/ 1626 h 5734"/>
                <a:gd name="T96" fmla="*/ 1010 w 4392"/>
                <a:gd name="T97" fmla="*/ 1532 h 5734"/>
                <a:gd name="T98" fmla="*/ 799 w 4392"/>
                <a:gd name="T99" fmla="*/ 1676 h 5734"/>
                <a:gd name="T100" fmla="*/ 855 w 4392"/>
                <a:gd name="T101" fmla="*/ 1343 h 5734"/>
                <a:gd name="T102" fmla="*/ 760 w 4392"/>
                <a:gd name="T103" fmla="*/ 1559 h 5734"/>
                <a:gd name="T104" fmla="*/ 560 w 4392"/>
                <a:gd name="T105" fmla="*/ 1476 h 5734"/>
                <a:gd name="T106" fmla="*/ 383 w 4392"/>
                <a:gd name="T107" fmla="*/ 1587 h 5734"/>
                <a:gd name="T108" fmla="*/ 361 w 4392"/>
                <a:gd name="T109" fmla="*/ 1509 h 5734"/>
                <a:gd name="T110" fmla="*/ 366 w 4392"/>
                <a:gd name="T111" fmla="*/ 1836 h 5734"/>
                <a:gd name="T112" fmla="*/ 133 w 4392"/>
                <a:gd name="T113" fmla="*/ 1309 h 5734"/>
                <a:gd name="T114" fmla="*/ 28 w 4392"/>
                <a:gd name="T115" fmla="*/ 688 h 5734"/>
                <a:gd name="T116" fmla="*/ 350 w 4392"/>
                <a:gd name="T117" fmla="*/ 266 h 5734"/>
                <a:gd name="T118" fmla="*/ 1082 w 4392"/>
                <a:gd name="T119" fmla="*/ 83 h 5734"/>
                <a:gd name="T120" fmla="*/ 2309 w 4392"/>
                <a:gd name="T121" fmla="*/ 360 h 57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392" h="5734">
                  <a:moveTo>
                    <a:pt x="1088" y="2696"/>
                  </a:moveTo>
                  <a:lnTo>
                    <a:pt x="1088" y="2696"/>
                  </a:lnTo>
                  <a:cubicBezTo>
                    <a:pt x="1060" y="2724"/>
                    <a:pt x="1043" y="2741"/>
                    <a:pt x="1010" y="2763"/>
                  </a:cubicBezTo>
                  <a:cubicBezTo>
                    <a:pt x="982" y="2774"/>
                    <a:pt x="966" y="2774"/>
                    <a:pt x="944" y="2785"/>
                  </a:cubicBezTo>
                  <a:cubicBezTo>
                    <a:pt x="988" y="2835"/>
                    <a:pt x="1010" y="2863"/>
                    <a:pt x="1043" y="2918"/>
                  </a:cubicBezTo>
                  <a:cubicBezTo>
                    <a:pt x="1060" y="2952"/>
                    <a:pt x="1082" y="2974"/>
                    <a:pt x="1082" y="3013"/>
                  </a:cubicBezTo>
                  <a:cubicBezTo>
                    <a:pt x="1082" y="3035"/>
                    <a:pt x="1060" y="3046"/>
                    <a:pt x="1038" y="3046"/>
                  </a:cubicBezTo>
                  <a:cubicBezTo>
                    <a:pt x="1010" y="3046"/>
                    <a:pt x="994" y="3035"/>
                    <a:pt x="971" y="3029"/>
                  </a:cubicBezTo>
                  <a:cubicBezTo>
                    <a:pt x="949" y="3024"/>
                    <a:pt x="932" y="3029"/>
                    <a:pt x="916" y="3018"/>
                  </a:cubicBezTo>
                  <a:cubicBezTo>
                    <a:pt x="899" y="3013"/>
                    <a:pt x="894" y="2996"/>
                    <a:pt x="877" y="2996"/>
                  </a:cubicBezTo>
                  <a:cubicBezTo>
                    <a:pt x="860" y="2996"/>
                    <a:pt x="860" y="3013"/>
                    <a:pt x="849" y="3024"/>
                  </a:cubicBezTo>
                  <a:cubicBezTo>
                    <a:pt x="827" y="3041"/>
                    <a:pt x="810" y="3046"/>
                    <a:pt x="788" y="3052"/>
                  </a:cubicBezTo>
                  <a:cubicBezTo>
                    <a:pt x="760" y="3063"/>
                    <a:pt x="744" y="3063"/>
                    <a:pt x="722" y="3068"/>
                  </a:cubicBezTo>
                  <a:cubicBezTo>
                    <a:pt x="677" y="3074"/>
                    <a:pt x="655" y="3096"/>
                    <a:pt x="616" y="3113"/>
                  </a:cubicBezTo>
                  <a:cubicBezTo>
                    <a:pt x="594" y="3118"/>
                    <a:pt x="583" y="3113"/>
                    <a:pt x="560" y="3113"/>
                  </a:cubicBezTo>
                  <a:cubicBezTo>
                    <a:pt x="560" y="3124"/>
                    <a:pt x="560" y="3124"/>
                    <a:pt x="560" y="3129"/>
                  </a:cubicBezTo>
                  <a:cubicBezTo>
                    <a:pt x="560" y="3140"/>
                    <a:pt x="572" y="3146"/>
                    <a:pt x="577" y="3157"/>
                  </a:cubicBezTo>
                  <a:cubicBezTo>
                    <a:pt x="583" y="3174"/>
                    <a:pt x="577" y="3179"/>
                    <a:pt x="577" y="3196"/>
                  </a:cubicBezTo>
                  <a:cubicBezTo>
                    <a:pt x="577" y="3229"/>
                    <a:pt x="555" y="3240"/>
                    <a:pt x="555" y="3268"/>
                  </a:cubicBezTo>
                  <a:cubicBezTo>
                    <a:pt x="555" y="3290"/>
                    <a:pt x="566" y="3301"/>
                    <a:pt x="577" y="3318"/>
                  </a:cubicBezTo>
                  <a:cubicBezTo>
                    <a:pt x="588" y="3340"/>
                    <a:pt x="594" y="3357"/>
                    <a:pt x="594" y="3390"/>
                  </a:cubicBezTo>
                  <a:cubicBezTo>
                    <a:pt x="599" y="3407"/>
                    <a:pt x="599" y="3418"/>
                    <a:pt x="605" y="3440"/>
                  </a:cubicBezTo>
                  <a:cubicBezTo>
                    <a:pt x="611" y="3457"/>
                    <a:pt x="616" y="3473"/>
                    <a:pt x="627" y="3473"/>
                  </a:cubicBezTo>
                  <a:cubicBezTo>
                    <a:pt x="716" y="3473"/>
                    <a:pt x="716" y="3473"/>
                    <a:pt x="716" y="3473"/>
                  </a:cubicBezTo>
                  <a:cubicBezTo>
                    <a:pt x="716" y="3534"/>
                    <a:pt x="733" y="3562"/>
                    <a:pt x="760" y="3618"/>
                  </a:cubicBezTo>
                  <a:cubicBezTo>
                    <a:pt x="788" y="3679"/>
                    <a:pt x="810" y="3712"/>
                    <a:pt x="838" y="3773"/>
                  </a:cubicBezTo>
                  <a:cubicBezTo>
                    <a:pt x="871" y="3834"/>
                    <a:pt x="899" y="3862"/>
                    <a:pt x="932" y="3923"/>
                  </a:cubicBezTo>
                  <a:cubicBezTo>
                    <a:pt x="944" y="3945"/>
                    <a:pt x="955" y="3956"/>
                    <a:pt x="966" y="3979"/>
                  </a:cubicBezTo>
                  <a:cubicBezTo>
                    <a:pt x="988" y="4017"/>
                    <a:pt x="1016" y="4028"/>
                    <a:pt x="1038" y="4067"/>
                  </a:cubicBezTo>
                  <a:cubicBezTo>
                    <a:pt x="1071" y="4062"/>
                    <a:pt x="1088" y="4051"/>
                    <a:pt x="1116" y="4040"/>
                  </a:cubicBezTo>
                  <a:cubicBezTo>
                    <a:pt x="1127" y="4040"/>
                    <a:pt x="1138" y="4028"/>
                    <a:pt x="1149" y="4028"/>
                  </a:cubicBezTo>
                  <a:cubicBezTo>
                    <a:pt x="1177" y="4028"/>
                    <a:pt x="1188" y="4045"/>
                    <a:pt x="1210" y="4056"/>
                  </a:cubicBezTo>
                  <a:cubicBezTo>
                    <a:pt x="1227" y="4056"/>
                    <a:pt x="1243" y="4056"/>
                    <a:pt x="1254" y="4067"/>
                  </a:cubicBezTo>
                  <a:cubicBezTo>
                    <a:pt x="1260" y="4084"/>
                    <a:pt x="1254" y="4095"/>
                    <a:pt x="1260" y="4112"/>
                  </a:cubicBezTo>
                  <a:cubicBezTo>
                    <a:pt x="1266" y="4123"/>
                    <a:pt x="1277" y="4128"/>
                    <a:pt x="1288" y="4134"/>
                  </a:cubicBezTo>
                  <a:cubicBezTo>
                    <a:pt x="1304" y="4145"/>
                    <a:pt x="1310" y="4151"/>
                    <a:pt x="1327" y="4162"/>
                  </a:cubicBezTo>
                  <a:cubicBezTo>
                    <a:pt x="1338" y="4167"/>
                    <a:pt x="1349" y="4167"/>
                    <a:pt x="1354" y="4173"/>
                  </a:cubicBezTo>
                  <a:cubicBezTo>
                    <a:pt x="1366" y="4189"/>
                    <a:pt x="1354" y="4206"/>
                    <a:pt x="1354" y="4228"/>
                  </a:cubicBezTo>
                  <a:cubicBezTo>
                    <a:pt x="1354" y="4256"/>
                    <a:pt x="1366" y="4267"/>
                    <a:pt x="1371" y="4295"/>
                  </a:cubicBezTo>
                  <a:cubicBezTo>
                    <a:pt x="1377" y="4317"/>
                    <a:pt x="1377" y="4334"/>
                    <a:pt x="1382" y="4362"/>
                  </a:cubicBezTo>
                  <a:cubicBezTo>
                    <a:pt x="1382" y="4373"/>
                    <a:pt x="1388" y="4384"/>
                    <a:pt x="1388" y="4400"/>
                  </a:cubicBezTo>
                  <a:cubicBezTo>
                    <a:pt x="1393" y="4417"/>
                    <a:pt x="1393" y="4428"/>
                    <a:pt x="1399" y="4439"/>
                  </a:cubicBezTo>
                  <a:cubicBezTo>
                    <a:pt x="1410" y="4462"/>
                    <a:pt x="1426" y="4462"/>
                    <a:pt x="1449" y="4473"/>
                  </a:cubicBezTo>
                  <a:cubicBezTo>
                    <a:pt x="1454" y="4450"/>
                    <a:pt x="1460" y="4439"/>
                    <a:pt x="1471" y="4417"/>
                  </a:cubicBezTo>
                  <a:cubicBezTo>
                    <a:pt x="1477" y="4400"/>
                    <a:pt x="1488" y="4373"/>
                    <a:pt x="1510" y="4373"/>
                  </a:cubicBezTo>
                  <a:cubicBezTo>
                    <a:pt x="1532" y="4373"/>
                    <a:pt x="1543" y="4378"/>
                    <a:pt x="1565" y="4378"/>
                  </a:cubicBezTo>
                  <a:cubicBezTo>
                    <a:pt x="1565" y="4389"/>
                    <a:pt x="1560" y="4395"/>
                    <a:pt x="1560" y="4406"/>
                  </a:cubicBezTo>
                  <a:cubicBezTo>
                    <a:pt x="1560" y="4417"/>
                    <a:pt x="1565" y="4423"/>
                    <a:pt x="1565" y="4434"/>
                  </a:cubicBezTo>
                  <a:cubicBezTo>
                    <a:pt x="1571" y="4456"/>
                    <a:pt x="1576" y="4473"/>
                    <a:pt x="1582" y="4500"/>
                  </a:cubicBezTo>
                  <a:cubicBezTo>
                    <a:pt x="1621" y="4478"/>
                    <a:pt x="1637" y="4462"/>
                    <a:pt x="1676" y="4445"/>
                  </a:cubicBezTo>
                  <a:cubicBezTo>
                    <a:pt x="1704" y="4434"/>
                    <a:pt x="1721" y="4434"/>
                    <a:pt x="1748" y="4423"/>
                  </a:cubicBezTo>
                  <a:cubicBezTo>
                    <a:pt x="1776" y="4411"/>
                    <a:pt x="1793" y="4400"/>
                    <a:pt x="1826" y="4400"/>
                  </a:cubicBezTo>
                  <a:cubicBezTo>
                    <a:pt x="1826" y="4389"/>
                    <a:pt x="1832" y="4384"/>
                    <a:pt x="1832" y="4373"/>
                  </a:cubicBezTo>
                  <a:cubicBezTo>
                    <a:pt x="1832" y="4350"/>
                    <a:pt x="1826" y="4339"/>
                    <a:pt x="1821" y="4317"/>
                  </a:cubicBezTo>
                  <a:cubicBezTo>
                    <a:pt x="1821" y="4306"/>
                    <a:pt x="1826" y="4300"/>
                    <a:pt x="1826" y="4289"/>
                  </a:cubicBezTo>
                  <a:cubicBezTo>
                    <a:pt x="1826" y="4217"/>
                    <a:pt x="1837" y="4178"/>
                    <a:pt x="1837" y="4101"/>
                  </a:cubicBezTo>
                  <a:cubicBezTo>
                    <a:pt x="1837" y="4056"/>
                    <a:pt x="1826" y="4034"/>
                    <a:pt x="1821" y="3990"/>
                  </a:cubicBezTo>
                  <a:cubicBezTo>
                    <a:pt x="1821" y="3962"/>
                    <a:pt x="1821" y="3945"/>
                    <a:pt x="1815" y="3917"/>
                  </a:cubicBezTo>
                  <a:cubicBezTo>
                    <a:pt x="1815" y="3901"/>
                    <a:pt x="1815" y="3884"/>
                    <a:pt x="1804" y="3879"/>
                  </a:cubicBezTo>
                  <a:cubicBezTo>
                    <a:pt x="1798" y="3868"/>
                    <a:pt x="1782" y="3868"/>
                    <a:pt x="1765" y="3868"/>
                  </a:cubicBezTo>
                  <a:cubicBezTo>
                    <a:pt x="1743" y="3868"/>
                    <a:pt x="1726" y="3868"/>
                    <a:pt x="1699" y="3868"/>
                  </a:cubicBezTo>
                  <a:cubicBezTo>
                    <a:pt x="1660" y="3862"/>
                    <a:pt x="1621" y="3840"/>
                    <a:pt x="1621" y="3801"/>
                  </a:cubicBezTo>
                  <a:cubicBezTo>
                    <a:pt x="1621" y="3773"/>
                    <a:pt x="1626" y="3757"/>
                    <a:pt x="1626" y="3729"/>
                  </a:cubicBezTo>
                  <a:cubicBezTo>
                    <a:pt x="1626" y="3701"/>
                    <a:pt x="1626" y="3690"/>
                    <a:pt x="1621" y="3668"/>
                  </a:cubicBezTo>
                  <a:cubicBezTo>
                    <a:pt x="1621" y="3612"/>
                    <a:pt x="1621" y="3579"/>
                    <a:pt x="1615" y="3523"/>
                  </a:cubicBezTo>
                  <a:cubicBezTo>
                    <a:pt x="1615" y="3507"/>
                    <a:pt x="1610" y="3496"/>
                    <a:pt x="1604" y="3473"/>
                  </a:cubicBezTo>
                  <a:cubicBezTo>
                    <a:pt x="1604" y="3446"/>
                    <a:pt x="1593" y="3423"/>
                    <a:pt x="1588" y="3390"/>
                  </a:cubicBezTo>
                  <a:cubicBezTo>
                    <a:pt x="1582" y="3335"/>
                    <a:pt x="1576" y="3285"/>
                    <a:pt x="1526" y="3257"/>
                  </a:cubicBezTo>
                  <a:cubicBezTo>
                    <a:pt x="1510" y="3274"/>
                    <a:pt x="1493" y="3279"/>
                    <a:pt x="1477" y="3290"/>
                  </a:cubicBezTo>
                  <a:cubicBezTo>
                    <a:pt x="1443" y="3307"/>
                    <a:pt x="1432" y="3323"/>
                    <a:pt x="1399" y="3329"/>
                  </a:cubicBezTo>
                  <a:cubicBezTo>
                    <a:pt x="1399" y="3318"/>
                    <a:pt x="1399" y="3312"/>
                    <a:pt x="1399" y="3301"/>
                  </a:cubicBezTo>
                  <a:cubicBezTo>
                    <a:pt x="1399" y="3268"/>
                    <a:pt x="1393" y="3251"/>
                    <a:pt x="1388" y="3224"/>
                  </a:cubicBezTo>
                  <a:cubicBezTo>
                    <a:pt x="1388" y="3212"/>
                    <a:pt x="1388" y="3207"/>
                    <a:pt x="1388" y="3196"/>
                  </a:cubicBezTo>
                  <a:cubicBezTo>
                    <a:pt x="1377" y="3174"/>
                    <a:pt x="1366" y="3163"/>
                    <a:pt x="1349" y="3146"/>
                  </a:cubicBezTo>
                  <a:cubicBezTo>
                    <a:pt x="1343" y="3129"/>
                    <a:pt x="1343" y="3113"/>
                    <a:pt x="1343" y="3096"/>
                  </a:cubicBezTo>
                  <a:cubicBezTo>
                    <a:pt x="1343" y="3052"/>
                    <a:pt x="1343" y="3052"/>
                    <a:pt x="1343" y="3052"/>
                  </a:cubicBezTo>
                  <a:cubicBezTo>
                    <a:pt x="1343" y="3024"/>
                    <a:pt x="1338" y="3007"/>
                    <a:pt x="1321" y="2985"/>
                  </a:cubicBezTo>
                  <a:cubicBezTo>
                    <a:pt x="1304" y="2963"/>
                    <a:pt x="1288" y="2957"/>
                    <a:pt x="1271" y="2940"/>
                  </a:cubicBezTo>
                  <a:cubicBezTo>
                    <a:pt x="1243" y="2918"/>
                    <a:pt x="1232" y="2902"/>
                    <a:pt x="1210" y="2879"/>
                  </a:cubicBezTo>
                  <a:cubicBezTo>
                    <a:pt x="1193" y="2857"/>
                    <a:pt x="1177" y="2852"/>
                    <a:pt x="1166" y="2829"/>
                  </a:cubicBezTo>
                  <a:cubicBezTo>
                    <a:pt x="1154" y="2813"/>
                    <a:pt x="1149" y="2802"/>
                    <a:pt x="1138" y="2791"/>
                  </a:cubicBezTo>
                  <a:cubicBezTo>
                    <a:pt x="1132" y="2774"/>
                    <a:pt x="1121" y="2763"/>
                    <a:pt x="1116" y="2752"/>
                  </a:cubicBezTo>
                  <a:cubicBezTo>
                    <a:pt x="1105" y="2735"/>
                    <a:pt x="1099" y="2713"/>
                    <a:pt x="1077" y="2713"/>
                  </a:cubicBezTo>
                  <a:cubicBezTo>
                    <a:pt x="1071" y="2713"/>
                    <a:pt x="1066" y="2724"/>
                    <a:pt x="1060" y="2724"/>
                  </a:cubicBezTo>
                  <a:lnTo>
                    <a:pt x="2426" y="166"/>
                  </a:lnTo>
                  <a:lnTo>
                    <a:pt x="2426" y="166"/>
                  </a:lnTo>
                  <a:cubicBezTo>
                    <a:pt x="2442" y="172"/>
                    <a:pt x="2459" y="172"/>
                    <a:pt x="2476" y="183"/>
                  </a:cubicBezTo>
                  <a:cubicBezTo>
                    <a:pt x="2487" y="194"/>
                    <a:pt x="2492" y="205"/>
                    <a:pt x="2498" y="222"/>
                  </a:cubicBezTo>
                  <a:cubicBezTo>
                    <a:pt x="2520" y="260"/>
                    <a:pt x="2520" y="294"/>
                    <a:pt x="2559" y="322"/>
                  </a:cubicBezTo>
                  <a:cubicBezTo>
                    <a:pt x="2587" y="338"/>
                    <a:pt x="2625" y="333"/>
                    <a:pt x="2648" y="360"/>
                  </a:cubicBezTo>
                  <a:cubicBezTo>
                    <a:pt x="2659" y="383"/>
                    <a:pt x="2648" y="399"/>
                    <a:pt x="2653" y="422"/>
                  </a:cubicBezTo>
                  <a:lnTo>
                    <a:pt x="2653" y="422"/>
                  </a:lnTo>
                  <a:cubicBezTo>
                    <a:pt x="2631" y="427"/>
                    <a:pt x="2620" y="433"/>
                    <a:pt x="2603" y="444"/>
                  </a:cubicBezTo>
                  <a:cubicBezTo>
                    <a:pt x="2570" y="455"/>
                    <a:pt x="2542" y="455"/>
                    <a:pt x="2520" y="482"/>
                  </a:cubicBezTo>
                  <a:cubicBezTo>
                    <a:pt x="2503" y="505"/>
                    <a:pt x="2498" y="527"/>
                    <a:pt x="2487" y="560"/>
                  </a:cubicBezTo>
                  <a:cubicBezTo>
                    <a:pt x="2481" y="588"/>
                    <a:pt x="2459" y="593"/>
                    <a:pt x="2431" y="599"/>
                  </a:cubicBezTo>
                  <a:cubicBezTo>
                    <a:pt x="2403" y="599"/>
                    <a:pt x="2387" y="605"/>
                    <a:pt x="2365" y="610"/>
                  </a:cubicBezTo>
                  <a:cubicBezTo>
                    <a:pt x="2348" y="610"/>
                    <a:pt x="2337" y="605"/>
                    <a:pt x="2326" y="616"/>
                  </a:cubicBezTo>
                  <a:cubicBezTo>
                    <a:pt x="2315" y="627"/>
                    <a:pt x="2309" y="638"/>
                    <a:pt x="2304" y="655"/>
                  </a:cubicBezTo>
                  <a:cubicBezTo>
                    <a:pt x="2287" y="693"/>
                    <a:pt x="2270" y="716"/>
                    <a:pt x="2242" y="749"/>
                  </a:cubicBezTo>
                  <a:cubicBezTo>
                    <a:pt x="2226" y="766"/>
                    <a:pt x="2215" y="777"/>
                    <a:pt x="2193" y="788"/>
                  </a:cubicBezTo>
                  <a:cubicBezTo>
                    <a:pt x="2181" y="793"/>
                    <a:pt x="2181" y="804"/>
                    <a:pt x="2170" y="810"/>
                  </a:cubicBezTo>
                  <a:cubicBezTo>
                    <a:pt x="2159" y="821"/>
                    <a:pt x="2148" y="827"/>
                    <a:pt x="2131" y="838"/>
                  </a:cubicBezTo>
                  <a:cubicBezTo>
                    <a:pt x="2109" y="854"/>
                    <a:pt x="2082" y="860"/>
                    <a:pt x="2065" y="882"/>
                  </a:cubicBezTo>
                  <a:cubicBezTo>
                    <a:pt x="2048" y="915"/>
                    <a:pt x="2054" y="943"/>
                    <a:pt x="2026" y="965"/>
                  </a:cubicBezTo>
                  <a:cubicBezTo>
                    <a:pt x="2009" y="977"/>
                    <a:pt x="1987" y="988"/>
                    <a:pt x="1965" y="999"/>
                  </a:cubicBezTo>
                  <a:cubicBezTo>
                    <a:pt x="1965" y="1004"/>
                    <a:pt x="1965" y="1010"/>
                    <a:pt x="1965" y="1015"/>
                  </a:cubicBezTo>
                  <a:cubicBezTo>
                    <a:pt x="1965" y="1043"/>
                    <a:pt x="1971" y="1065"/>
                    <a:pt x="1982" y="1093"/>
                  </a:cubicBezTo>
                  <a:cubicBezTo>
                    <a:pt x="2004" y="1126"/>
                    <a:pt x="2032" y="1143"/>
                    <a:pt x="2043" y="1182"/>
                  </a:cubicBezTo>
                  <a:cubicBezTo>
                    <a:pt x="2059" y="1249"/>
                    <a:pt x="2054" y="1304"/>
                    <a:pt x="2109" y="1348"/>
                  </a:cubicBezTo>
                  <a:cubicBezTo>
                    <a:pt x="2137" y="1371"/>
                    <a:pt x="2126" y="1415"/>
                    <a:pt x="2159" y="1432"/>
                  </a:cubicBezTo>
                  <a:cubicBezTo>
                    <a:pt x="2187" y="1448"/>
                    <a:pt x="2209" y="1448"/>
                    <a:pt x="2237" y="1459"/>
                  </a:cubicBezTo>
                  <a:cubicBezTo>
                    <a:pt x="2265" y="1476"/>
                    <a:pt x="2276" y="1476"/>
                    <a:pt x="2304" y="1487"/>
                  </a:cubicBezTo>
                  <a:cubicBezTo>
                    <a:pt x="2337" y="1504"/>
                    <a:pt x="2354" y="1537"/>
                    <a:pt x="2354" y="1576"/>
                  </a:cubicBezTo>
                  <a:cubicBezTo>
                    <a:pt x="2354" y="1598"/>
                    <a:pt x="2337" y="1615"/>
                    <a:pt x="2337" y="1637"/>
                  </a:cubicBezTo>
                  <a:cubicBezTo>
                    <a:pt x="2337" y="1654"/>
                    <a:pt x="2343" y="1670"/>
                    <a:pt x="2359" y="1676"/>
                  </a:cubicBezTo>
                  <a:cubicBezTo>
                    <a:pt x="2376" y="1680"/>
                    <a:pt x="2392" y="1665"/>
                    <a:pt x="2409" y="1676"/>
                  </a:cubicBezTo>
                  <a:cubicBezTo>
                    <a:pt x="2426" y="1686"/>
                    <a:pt x="2426" y="1703"/>
                    <a:pt x="2431" y="1719"/>
                  </a:cubicBezTo>
                  <a:cubicBezTo>
                    <a:pt x="2437" y="1730"/>
                    <a:pt x="2437" y="1742"/>
                    <a:pt x="2442" y="1758"/>
                  </a:cubicBezTo>
                  <a:cubicBezTo>
                    <a:pt x="2442" y="1769"/>
                    <a:pt x="2437" y="1780"/>
                    <a:pt x="2442" y="1797"/>
                  </a:cubicBezTo>
                  <a:cubicBezTo>
                    <a:pt x="2448" y="1819"/>
                    <a:pt x="2465" y="1830"/>
                    <a:pt x="2481" y="1847"/>
                  </a:cubicBezTo>
                  <a:cubicBezTo>
                    <a:pt x="2514" y="1891"/>
                    <a:pt x="2514" y="1941"/>
                    <a:pt x="2559" y="1969"/>
                  </a:cubicBezTo>
                  <a:cubicBezTo>
                    <a:pt x="2603" y="1991"/>
                    <a:pt x="2642" y="2019"/>
                    <a:pt x="2642" y="2069"/>
                  </a:cubicBezTo>
                  <a:cubicBezTo>
                    <a:pt x="2642" y="2091"/>
                    <a:pt x="2625" y="2102"/>
                    <a:pt x="2625" y="2124"/>
                  </a:cubicBezTo>
                  <a:cubicBezTo>
                    <a:pt x="2625" y="2141"/>
                    <a:pt x="2642" y="2141"/>
                    <a:pt x="2648" y="2147"/>
                  </a:cubicBezTo>
                  <a:cubicBezTo>
                    <a:pt x="2659" y="2152"/>
                    <a:pt x="2659" y="2163"/>
                    <a:pt x="2670" y="2169"/>
                  </a:cubicBezTo>
                  <a:cubicBezTo>
                    <a:pt x="2681" y="2175"/>
                    <a:pt x="2687" y="2169"/>
                    <a:pt x="2698" y="2169"/>
                  </a:cubicBezTo>
                  <a:cubicBezTo>
                    <a:pt x="2725" y="2169"/>
                    <a:pt x="2737" y="2175"/>
                    <a:pt x="2764" y="2180"/>
                  </a:cubicBezTo>
                  <a:cubicBezTo>
                    <a:pt x="2820" y="2191"/>
                    <a:pt x="2848" y="2202"/>
                    <a:pt x="2898" y="2224"/>
                  </a:cubicBezTo>
                  <a:cubicBezTo>
                    <a:pt x="2975" y="2258"/>
                    <a:pt x="3014" y="2324"/>
                    <a:pt x="3020" y="2408"/>
                  </a:cubicBezTo>
                  <a:cubicBezTo>
                    <a:pt x="3025" y="2435"/>
                    <a:pt x="3031" y="2447"/>
                    <a:pt x="3031" y="2474"/>
                  </a:cubicBezTo>
                  <a:cubicBezTo>
                    <a:pt x="3031" y="2558"/>
                    <a:pt x="3031" y="2558"/>
                    <a:pt x="3031" y="2558"/>
                  </a:cubicBezTo>
                  <a:cubicBezTo>
                    <a:pt x="3031" y="2569"/>
                    <a:pt x="3025" y="2580"/>
                    <a:pt x="3025" y="2591"/>
                  </a:cubicBezTo>
                  <a:cubicBezTo>
                    <a:pt x="3031" y="2607"/>
                    <a:pt x="3042" y="2607"/>
                    <a:pt x="3053" y="2613"/>
                  </a:cubicBezTo>
                  <a:cubicBezTo>
                    <a:pt x="3070" y="2624"/>
                    <a:pt x="3081" y="2635"/>
                    <a:pt x="3092" y="2646"/>
                  </a:cubicBezTo>
                  <a:cubicBezTo>
                    <a:pt x="3097" y="2657"/>
                    <a:pt x="3103" y="2663"/>
                    <a:pt x="3108" y="2674"/>
                  </a:cubicBezTo>
                  <a:cubicBezTo>
                    <a:pt x="3114" y="2696"/>
                    <a:pt x="3120" y="2724"/>
                    <a:pt x="3142" y="2724"/>
                  </a:cubicBezTo>
                  <a:cubicBezTo>
                    <a:pt x="3197" y="2724"/>
                    <a:pt x="3225" y="2691"/>
                    <a:pt x="3275" y="2680"/>
                  </a:cubicBezTo>
                  <a:cubicBezTo>
                    <a:pt x="3292" y="2674"/>
                    <a:pt x="3303" y="2680"/>
                    <a:pt x="3314" y="2674"/>
                  </a:cubicBezTo>
                  <a:cubicBezTo>
                    <a:pt x="3320" y="2674"/>
                    <a:pt x="3325" y="2669"/>
                    <a:pt x="3331" y="2663"/>
                  </a:cubicBezTo>
                  <a:cubicBezTo>
                    <a:pt x="3353" y="2657"/>
                    <a:pt x="3369" y="2663"/>
                    <a:pt x="3397" y="2652"/>
                  </a:cubicBezTo>
                  <a:cubicBezTo>
                    <a:pt x="3408" y="2646"/>
                    <a:pt x="3425" y="2652"/>
                    <a:pt x="3436" y="2641"/>
                  </a:cubicBezTo>
                  <a:cubicBezTo>
                    <a:pt x="3442" y="2635"/>
                    <a:pt x="3436" y="2624"/>
                    <a:pt x="3442" y="2613"/>
                  </a:cubicBezTo>
                  <a:cubicBezTo>
                    <a:pt x="3453" y="2585"/>
                    <a:pt x="3458" y="2574"/>
                    <a:pt x="3464" y="2546"/>
                  </a:cubicBezTo>
                  <a:cubicBezTo>
                    <a:pt x="3469" y="2530"/>
                    <a:pt x="3469" y="2519"/>
                    <a:pt x="3475" y="2502"/>
                  </a:cubicBezTo>
                  <a:cubicBezTo>
                    <a:pt x="3475" y="2496"/>
                    <a:pt x="3475" y="2485"/>
                    <a:pt x="3486" y="2480"/>
                  </a:cubicBezTo>
                  <a:cubicBezTo>
                    <a:pt x="3497" y="2474"/>
                    <a:pt x="3503" y="2480"/>
                    <a:pt x="3514" y="2480"/>
                  </a:cubicBezTo>
                  <a:cubicBezTo>
                    <a:pt x="3525" y="2480"/>
                    <a:pt x="3530" y="2474"/>
                    <a:pt x="3542" y="2474"/>
                  </a:cubicBezTo>
                  <a:cubicBezTo>
                    <a:pt x="3564" y="2474"/>
                    <a:pt x="3569" y="2491"/>
                    <a:pt x="3586" y="2491"/>
                  </a:cubicBezTo>
                  <a:cubicBezTo>
                    <a:pt x="3614" y="2491"/>
                    <a:pt x="3625" y="2474"/>
                    <a:pt x="3647" y="2463"/>
                  </a:cubicBezTo>
                  <a:cubicBezTo>
                    <a:pt x="3669" y="2458"/>
                    <a:pt x="3669" y="2452"/>
                    <a:pt x="3691" y="2447"/>
                  </a:cubicBezTo>
                  <a:cubicBezTo>
                    <a:pt x="3730" y="2441"/>
                    <a:pt x="3752" y="2419"/>
                    <a:pt x="3780" y="2391"/>
                  </a:cubicBezTo>
                  <a:cubicBezTo>
                    <a:pt x="3814" y="2363"/>
                    <a:pt x="3830" y="2352"/>
                    <a:pt x="3863" y="2330"/>
                  </a:cubicBezTo>
                  <a:cubicBezTo>
                    <a:pt x="3869" y="2324"/>
                    <a:pt x="3880" y="2324"/>
                    <a:pt x="3886" y="2313"/>
                  </a:cubicBezTo>
                  <a:cubicBezTo>
                    <a:pt x="3902" y="2302"/>
                    <a:pt x="3902" y="2291"/>
                    <a:pt x="3919" y="2280"/>
                  </a:cubicBezTo>
                  <a:cubicBezTo>
                    <a:pt x="3941" y="2258"/>
                    <a:pt x="3958" y="2252"/>
                    <a:pt x="3986" y="2241"/>
                  </a:cubicBezTo>
                  <a:lnTo>
                    <a:pt x="3986" y="2241"/>
                  </a:lnTo>
                  <a:cubicBezTo>
                    <a:pt x="3991" y="2252"/>
                    <a:pt x="3997" y="2258"/>
                    <a:pt x="4002" y="2274"/>
                  </a:cubicBezTo>
                  <a:cubicBezTo>
                    <a:pt x="4002" y="2286"/>
                    <a:pt x="3997" y="2291"/>
                    <a:pt x="3997" y="2302"/>
                  </a:cubicBezTo>
                  <a:cubicBezTo>
                    <a:pt x="4002" y="2308"/>
                    <a:pt x="4002" y="2313"/>
                    <a:pt x="4008" y="2319"/>
                  </a:cubicBezTo>
                  <a:cubicBezTo>
                    <a:pt x="4013" y="2324"/>
                    <a:pt x="4019" y="2319"/>
                    <a:pt x="4030" y="2319"/>
                  </a:cubicBezTo>
                  <a:lnTo>
                    <a:pt x="4036" y="2324"/>
                  </a:lnTo>
                  <a:cubicBezTo>
                    <a:pt x="4047" y="2330"/>
                    <a:pt x="4052" y="2330"/>
                    <a:pt x="4063" y="2330"/>
                  </a:cubicBezTo>
                  <a:cubicBezTo>
                    <a:pt x="4097" y="2341"/>
                    <a:pt x="4113" y="2352"/>
                    <a:pt x="4141" y="2369"/>
                  </a:cubicBezTo>
                  <a:cubicBezTo>
                    <a:pt x="4141" y="2391"/>
                    <a:pt x="4135" y="2408"/>
                    <a:pt x="4147" y="2424"/>
                  </a:cubicBezTo>
                  <a:cubicBezTo>
                    <a:pt x="4152" y="2447"/>
                    <a:pt x="4169" y="2458"/>
                    <a:pt x="4169" y="2480"/>
                  </a:cubicBezTo>
                  <a:cubicBezTo>
                    <a:pt x="4169" y="2530"/>
                    <a:pt x="4169" y="2530"/>
                    <a:pt x="4169" y="2530"/>
                  </a:cubicBezTo>
                  <a:cubicBezTo>
                    <a:pt x="4169" y="2541"/>
                    <a:pt x="4163" y="2552"/>
                    <a:pt x="4169" y="2563"/>
                  </a:cubicBezTo>
                  <a:cubicBezTo>
                    <a:pt x="4169" y="2569"/>
                    <a:pt x="4174" y="2569"/>
                    <a:pt x="4174" y="2569"/>
                  </a:cubicBezTo>
                  <a:cubicBezTo>
                    <a:pt x="4180" y="2580"/>
                    <a:pt x="4185" y="2585"/>
                    <a:pt x="4191" y="2591"/>
                  </a:cubicBezTo>
                  <a:cubicBezTo>
                    <a:pt x="4208" y="2613"/>
                    <a:pt x="4213" y="2635"/>
                    <a:pt x="4224" y="2663"/>
                  </a:cubicBezTo>
                  <a:cubicBezTo>
                    <a:pt x="4241" y="2713"/>
                    <a:pt x="4258" y="2741"/>
                    <a:pt x="4258" y="2791"/>
                  </a:cubicBezTo>
                  <a:cubicBezTo>
                    <a:pt x="4241" y="2929"/>
                    <a:pt x="4241" y="2929"/>
                    <a:pt x="4241" y="2929"/>
                  </a:cubicBezTo>
                  <a:cubicBezTo>
                    <a:pt x="4241" y="2952"/>
                    <a:pt x="4246" y="2968"/>
                    <a:pt x="4252" y="2985"/>
                  </a:cubicBezTo>
                  <a:cubicBezTo>
                    <a:pt x="4258" y="2996"/>
                    <a:pt x="4263" y="3007"/>
                    <a:pt x="4269" y="3013"/>
                  </a:cubicBezTo>
                  <a:cubicBezTo>
                    <a:pt x="4280" y="3035"/>
                    <a:pt x="4302" y="3035"/>
                    <a:pt x="4313" y="3052"/>
                  </a:cubicBezTo>
                  <a:cubicBezTo>
                    <a:pt x="4319" y="3068"/>
                    <a:pt x="4319" y="3079"/>
                    <a:pt x="4319" y="3090"/>
                  </a:cubicBezTo>
                  <a:cubicBezTo>
                    <a:pt x="4324" y="3101"/>
                    <a:pt x="4330" y="3107"/>
                    <a:pt x="4335" y="3118"/>
                  </a:cubicBezTo>
                  <a:cubicBezTo>
                    <a:pt x="4352" y="3140"/>
                    <a:pt x="4374" y="3140"/>
                    <a:pt x="4385" y="3163"/>
                  </a:cubicBezTo>
                  <a:cubicBezTo>
                    <a:pt x="4369" y="3174"/>
                    <a:pt x="4363" y="3190"/>
                    <a:pt x="4363" y="3212"/>
                  </a:cubicBezTo>
                  <a:cubicBezTo>
                    <a:pt x="4363" y="3251"/>
                    <a:pt x="4391" y="3274"/>
                    <a:pt x="4391" y="3318"/>
                  </a:cubicBezTo>
                  <a:cubicBezTo>
                    <a:pt x="4391" y="3335"/>
                    <a:pt x="4363" y="3340"/>
                    <a:pt x="4341" y="3340"/>
                  </a:cubicBezTo>
                  <a:cubicBezTo>
                    <a:pt x="4291" y="3340"/>
                    <a:pt x="4291" y="3340"/>
                    <a:pt x="4291" y="3340"/>
                  </a:cubicBezTo>
                  <a:cubicBezTo>
                    <a:pt x="4241" y="3340"/>
                    <a:pt x="4213" y="3351"/>
                    <a:pt x="4163" y="3357"/>
                  </a:cubicBezTo>
                  <a:cubicBezTo>
                    <a:pt x="4141" y="3357"/>
                    <a:pt x="4135" y="3362"/>
                    <a:pt x="4113" y="3362"/>
                  </a:cubicBezTo>
                  <a:cubicBezTo>
                    <a:pt x="4047" y="3362"/>
                    <a:pt x="4047" y="3362"/>
                    <a:pt x="4047" y="3362"/>
                  </a:cubicBezTo>
                  <a:cubicBezTo>
                    <a:pt x="4019" y="3362"/>
                    <a:pt x="4002" y="3374"/>
                    <a:pt x="3980" y="3374"/>
                  </a:cubicBezTo>
                  <a:cubicBezTo>
                    <a:pt x="3941" y="3379"/>
                    <a:pt x="3919" y="3390"/>
                    <a:pt x="3886" y="3412"/>
                  </a:cubicBezTo>
                  <a:cubicBezTo>
                    <a:pt x="3880" y="3418"/>
                    <a:pt x="3875" y="3429"/>
                    <a:pt x="3869" y="3440"/>
                  </a:cubicBezTo>
                  <a:cubicBezTo>
                    <a:pt x="3858" y="3457"/>
                    <a:pt x="3852" y="3468"/>
                    <a:pt x="3841" y="3485"/>
                  </a:cubicBezTo>
                  <a:cubicBezTo>
                    <a:pt x="3830" y="3507"/>
                    <a:pt x="3819" y="3523"/>
                    <a:pt x="3819" y="3551"/>
                  </a:cubicBezTo>
                  <a:cubicBezTo>
                    <a:pt x="3819" y="3596"/>
                    <a:pt x="3819" y="3596"/>
                    <a:pt x="3819" y="3596"/>
                  </a:cubicBezTo>
                  <a:cubicBezTo>
                    <a:pt x="3819" y="3618"/>
                    <a:pt x="3819" y="3629"/>
                    <a:pt x="3825" y="3645"/>
                  </a:cubicBezTo>
                  <a:cubicBezTo>
                    <a:pt x="3825" y="3657"/>
                    <a:pt x="3825" y="3662"/>
                    <a:pt x="3825" y="3673"/>
                  </a:cubicBezTo>
                  <a:cubicBezTo>
                    <a:pt x="3830" y="3695"/>
                    <a:pt x="3847" y="3701"/>
                    <a:pt x="3858" y="3718"/>
                  </a:cubicBezTo>
                  <a:cubicBezTo>
                    <a:pt x="3880" y="3757"/>
                    <a:pt x="3886" y="3790"/>
                    <a:pt x="3897" y="3829"/>
                  </a:cubicBezTo>
                  <a:cubicBezTo>
                    <a:pt x="3908" y="3856"/>
                    <a:pt x="3908" y="3868"/>
                    <a:pt x="3919" y="3895"/>
                  </a:cubicBezTo>
                  <a:cubicBezTo>
                    <a:pt x="3925" y="3912"/>
                    <a:pt x="3930" y="3923"/>
                    <a:pt x="3930" y="3945"/>
                  </a:cubicBezTo>
                  <a:cubicBezTo>
                    <a:pt x="3930" y="3951"/>
                    <a:pt x="3930" y="3956"/>
                    <a:pt x="3925" y="3962"/>
                  </a:cubicBezTo>
                  <a:cubicBezTo>
                    <a:pt x="3925" y="3962"/>
                    <a:pt x="3919" y="3962"/>
                    <a:pt x="3913" y="3962"/>
                  </a:cubicBezTo>
                  <a:cubicBezTo>
                    <a:pt x="3913" y="3967"/>
                    <a:pt x="3908" y="3967"/>
                    <a:pt x="3908" y="3973"/>
                  </a:cubicBezTo>
                  <a:cubicBezTo>
                    <a:pt x="3902" y="3973"/>
                    <a:pt x="3902" y="3967"/>
                    <a:pt x="3897" y="3967"/>
                  </a:cubicBezTo>
                  <a:cubicBezTo>
                    <a:pt x="3875" y="3973"/>
                    <a:pt x="3863" y="3979"/>
                    <a:pt x="3841" y="3984"/>
                  </a:cubicBezTo>
                  <a:cubicBezTo>
                    <a:pt x="3819" y="3984"/>
                    <a:pt x="3802" y="3984"/>
                    <a:pt x="3786" y="3990"/>
                  </a:cubicBezTo>
                  <a:cubicBezTo>
                    <a:pt x="3775" y="3995"/>
                    <a:pt x="3780" y="4006"/>
                    <a:pt x="3769" y="4012"/>
                  </a:cubicBezTo>
                  <a:cubicBezTo>
                    <a:pt x="3764" y="4017"/>
                    <a:pt x="3752" y="4023"/>
                    <a:pt x="3741" y="4023"/>
                  </a:cubicBezTo>
                  <a:cubicBezTo>
                    <a:pt x="3725" y="4023"/>
                    <a:pt x="3719" y="4017"/>
                    <a:pt x="3702" y="4012"/>
                  </a:cubicBezTo>
                  <a:cubicBezTo>
                    <a:pt x="3697" y="4012"/>
                    <a:pt x="3691" y="4017"/>
                    <a:pt x="3686" y="4012"/>
                  </a:cubicBezTo>
                  <a:cubicBezTo>
                    <a:pt x="3680" y="4012"/>
                    <a:pt x="3680" y="4006"/>
                    <a:pt x="3675" y="4006"/>
                  </a:cubicBezTo>
                  <a:cubicBezTo>
                    <a:pt x="3658" y="4006"/>
                    <a:pt x="3653" y="4012"/>
                    <a:pt x="3641" y="4017"/>
                  </a:cubicBezTo>
                  <a:cubicBezTo>
                    <a:pt x="3630" y="4017"/>
                    <a:pt x="3630" y="4028"/>
                    <a:pt x="3625" y="4028"/>
                  </a:cubicBezTo>
                  <a:cubicBezTo>
                    <a:pt x="3614" y="4034"/>
                    <a:pt x="3608" y="4028"/>
                    <a:pt x="3597" y="4028"/>
                  </a:cubicBezTo>
                  <a:cubicBezTo>
                    <a:pt x="3564" y="4028"/>
                    <a:pt x="3558" y="4062"/>
                    <a:pt x="3542" y="4078"/>
                  </a:cubicBezTo>
                  <a:cubicBezTo>
                    <a:pt x="3508" y="4123"/>
                    <a:pt x="3480" y="4156"/>
                    <a:pt x="3475" y="4212"/>
                  </a:cubicBezTo>
                  <a:cubicBezTo>
                    <a:pt x="3475" y="4217"/>
                    <a:pt x="3475" y="4223"/>
                    <a:pt x="3475" y="4228"/>
                  </a:cubicBezTo>
                  <a:cubicBezTo>
                    <a:pt x="3469" y="4234"/>
                    <a:pt x="3464" y="4234"/>
                    <a:pt x="3453" y="4234"/>
                  </a:cubicBezTo>
                  <a:cubicBezTo>
                    <a:pt x="3436" y="4245"/>
                    <a:pt x="3425" y="4245"/>
                    <a:pt x="3408" y="4256"/>
                  </a:cubicBezTo>
                  <a:cubicBezTo>
                    <a:pt x="3392" y="4267"/>
                    <a:pt x="3397" y="4289"/>
                    <a:pt x="3392" y="4306"/>
                  </a:cubicBezTo>
                  <a:cubicBezTo>
                    <a:pt x="3392" y="4317"/>
                    <a:pt x="3386" y="4317"/>
                    <a:pt x="3380" y="4328"/>
                  </a:cubicBezTo>
                  <a:cubicBezTo>
                    <a:pt x="3369" y="4350"/>
                    <a:pt x="3364" y="4367"/>
                    <a:pt x="3353" y="4389"/>
                  </a:cubicBezTo>
                  <a:cubicBezTo>
                    <a:pt x="3336" y="4428"/>
                    <a:pt x="3331" y="4456"/>
                    <a:pt x="3297" y="4478"/>
                  </a:cubicBezTo>
                  <a:cubicBezTo>
                    <a:pt x="3275" y="4489"/>
                    <a:pt x="3264" y="4500"/>
                    <a:pt x="3242" y="4511"/>
                  </a:cubicBezTo>
                  <a:cubicBezTo>
                    <a:pt x="3231" y="4517"/>
                    <a:pt x="3219" y="4522"/>
                    <a:pt x="3214" y="4534"/>
                  </a:cubicBezTo>
                  <a:cubicBezTo>
                    <a:pt x="3203" y="4550"/>
                    <a:pt x="3203" y="4567"/>
                    <a:pt x="3192" y="4589"/>
                  </a:cubicBezTo>
                  <a:cubicBezTo>
                    <a:pt x="3186" y="4595"/>
                    <a:pt x="3186" y="4600"/>
                    <a:pt x="3186" y="4606"/>
                  </a:cubicBezTo>
                  <a:cubicBezTo>
                    <a:pt x="3181" y="4611"/>
                    <a:pt x="3175" y="4617"/>
                    <a:pt x="3170" y="4622"/>
                  </a:cubicBezTo>
                  <a:cubicBezTo>
                    <a:pt x="3142" y="4650"/>
                    <a:pt x="3131" y="4672"/>
                    <a:pt x="3103" y="4700"/>
                  </a:cubicBezTo>
                  <a:cubicBezTo>
                    <a:pt x="3086" y="4717"/>
                    <a:pt x="3081" y="4733"/>
                    <a:pt x="3059" y="4750"/>
                  </a:cubicBezTo>
                  <a:cubicBezTo>
                    <a:pt x="3047" y="4739"/>
                    <a:pt x="3036" y="4733"/>
                    <a:pt x="3020" y="4722"/>
                  </a:cubicBezTo>
                  <a:cubicBezTo>
                    <a:pt x="3009" y="4711"/>
                    <a:pt x="3009" y="4706"/>
                    <a:pt x="2997" y="4695"/>
                  </a:cubicBezTo>
                  <a:cubicBezTo>
                    <a:pt x="2986" y="4689"/>
                    <a:pt x="2981" y="4689"/>
                    <a:pt x="2970" y="4678"/>
                  </a:cubicBezTo>
                  <a:cubicBezTo>
                    <a:pt x="2959" y="4672"/>
                    <a:pt x="2953" y="4656"/>
                    <a:pt x="2942" y="4645"/>
                  </a:cubicBezTo>
                  <a:cubicBezTo>
                    <a:pt x="2925" y="4622"/>
                    <a:pt x="2920" y="4600"/>
                    <a:pt x="2909" y="4573"/>
                  </a:cubicBezTo>
                  <a:cubicBezTo>
                    <a:pt x="2903" y="4550"/>
                    <a:pt x="2903" y="4539"/>
                    <a:pt x="2898" y="4517"/>
                  </a:cubicBezTo>
                  <a:cubicBezTo>
                    <a:pt x="2881" y="4489"/>
                    <a:pt x="2870" y="4473"/>
                    <a:pt x="2859" y="4445"/>
                  </a:cubicBezTo>
                  <a:cubicBezTo>
                    <a:pt x="2842" y="4417"/>
                    <a:pt x="2842" y="4395"/>
                    <a:pt x="2825" y="4367"/>
                  </a:cubicBezTo>
                  <a:cubicBezTo>
                    <a:pt x="2809" y="4350"/>
                    <a:pt x="2803" y="4334"/>
                    <a:pt x="2792" y="4312"/>
                  </a:cubicBezTo>
                  <a:cubicBezTo>
                    <a:pt x="2764" y="4256"/>
                    <a:pt x="2742" y="4223"/>
                    <a:pt x="2714" y="4167"/>
                  </a:cubicBezTo>
                  <a:cubicBezTo>
                    <a:pt x="2709" y="4156"/>
                    <a:pt x="2709" y="4151"/>
                    <a:pt x="2703" y="4139"/>
                  </a:cubicBezTo>
                  <a:cubicBezTo>
                    <a:pt x="2692" y="4123"/>
                    <a:pt x="2687" y="4117"/>
                    <a:pt x="2670" y="4106"/>
                  </a:cubicBezTo>
                  <a:cubicBezTo>
                    <a:pt x="2659" y="4095"/>
                    <a:pt x="2653" y="4078"/>
                    <a:pt x="2642" y="4067"/>
                  </a:cubicBezTo>
                  <a:cubicBezTo>
                    <a:pt x="2637" y="4062"/>
                    <a:pt x="2625" y="4056"/>
                    <a:pt x="2620" y="4045"/>
                  </a:cubicBezTo>
                  <a:cubicBezTo>
                    <a:pt x="2598" y="4023"/>
                    <a:pt x="2581" y="3995"/>
                    <a:pt x="2553" y="3995"/>
                  </a:cubicBezTo>
                  <a:cubicBezTo>
                    <a:pt x="2537" y="3995"/>
                    <a:pt x="2531" y="4001"/>
                    <a:pt x="2514" y="4006"/>
                  </a:cubicBezTo>
                  <a:cubicBezTo>
                    <a:pt x="2509" y="4006"/>
                    <a:pt x="2503" y="4006"/>
                    <a:pt x="2498" y="4012"/>
                  </a:cubicBezTo>
                  <a:cubicBezTo>
                    <a:pt x="2487" y="4023"/>
                    <a:pt x="2487" y="4034"/>
                    <a:pt x="2487" y="4051"/>
                  </a:cubicBezTo>
                  <a:cubicBezTo>
                    <a:pt x="2476" y="4084"/>
                    <a:pt x="2476" y="4106"/>
                    <a:pt x="2470" y="4145"/>
                  </a:cubicBezTo>
                  <a:cubicBezTo>
                    <a:pt x="2465" y="4178"/>
                    <a:pt x="2470" y="4201"/>
                    <a:pt x="2454" y="4234"/>
                  </a:cubicBezTo>
                  <a:cubicBezTo>
                    <a:pt x="2442" y="4267"/>
                    <a:pt x="2420" y="4284"/>
                    <a:pt x="2420" y="4317"/>
                  </a:cubicBezTo>
                  <a:cubicBezTo>
                    <a:pt x="2420" y="4350"/>
                    <a:pt x="2442" y="4362"/>
                    <a:pt x="2454" y="4389"/>
                  </a:cubicBezTo>
                  <a:cubicBezTo>
                    <a:pt x="2459" y="4400"/>
                    <a:pt x="2465" y="4411"/>
                    <a:pt x="2470" y="4417"/>
                  </a:cubicBezTo>
                  <a:cubicBezTo>
                    <a:pt x="2481" y="4456"/>
                    <a:pt x="2487" y="4478"/>
                    <a:pt x="2509" y="4511"/>
                  </a:cubicBezTo>
                  <a:cubicBezTo>
                    <a:pt x="2520" y="4539"/>
                    <a:pt x="2531" y="4556"/>
                    <a:pt x="2542" y="4589"/>
                  </a:cubicBezTo>
                  <a:cubicBezTo>
                    <a:pt x="2542" y="4600"/>
                    <a:pt x="2542" y="4606"/>
                    <a:pt x="2548" y="4617"/>
                  </a:cubicBezTo>
                  <a:cubicBezTo>
                    <a:pt x="2570" y="4650"/>
                    <a:pt x="2587" y="4667"/>
                    <a:pt x="2587" y="4706"/>
                  </a:cubicBezTo>
                  <a:cubicBezTo>
                    <a:pt x="2587" y="4767"/>
                    <a:pt x="2587" y="4767"/>
                    <a:pt x="2587" y="4767"/>
                  </a:cubicBezTo>
                  <a:cubicBezTo>
                    <a:pt x="2587" y="4783"/>
                    <a:pt x="2570" y="4789"/>
                    <a:pt x="2559" y="4800"/>
                  </a:cubicBezTo>
                  <a:cubicBezTo>
                    <a:pt x="2548" y="4811"/>
                    <a:pt x="2548" y="4817"/>
                    <a:pt x="2537" y="4828"/>
                  </a:cubicBezTo>
                  <a:cubicBezTo>
                    <a:pt x="2514" y="4844"/>
                    <a:pt x="2498" y="4850"/>
                    <a:pt x="2481" y="4872"/>
                  </a:cubicBezTo>
                  <a:cubicBezTo>
                    <a:pt x="2465" y="4889"/>
                    <a:pt x="2454" y="4894"/>
                    <a:pt x="2437" y="4906"/>
                  </a:cubicBezTo>
                  <a:cubicBezTo>
                    <a:pt x="2415" y="4917"/>
                    <a:pt x="2398" y="4922"/>
                    <a:pt x="2370" y="4922"/>
                  </a:cubicBezTo>
                  <a:cubicBezTo>
                    <a:pt x="2354" y="4922"/>
                    <a:pt x="2348" y="4917"/>
                    <a:pt x="2331" y="4911"/>
                  </a:cubicBezTo>
                  <a:cubicBezTo>
                    <a:pt x="2320" y="4906"/>
                    <a:pt x="2304" y="4900"/>
                    <a:pt x="2292" y="4889"/>
                  </a:cubicBezTo>
                  <a:cubicBezTo>
                    <a:pt x="2037" y="5733"/>
                    <a:pt x="2037" y="5733"/>
                    <a:pt x="2037" y="5733"/>
                  </a:cubicBezTo>
                  <a:lnTo>
                    <a:pt x="2037" y="5733"/>
                  </a:lnTo>
                  <a:cubicBezTo>
                    <a:pt x="2026" y="5727"/>
                    <a:pt x="2020" y="5721"/>
                    <a:pt x="2015" y="5716"/>
                  </a:cubicBezTo>
                  <a:cubicBezTo>
                    <a:pt x="2004" y="5705"/>
                    <a:pt x="2004" y="5694"/>
                    <a:pt x="1993" y="5683"/>
                  </a:cubicBezTo>
                  <a:cubicBezTo>
                    <a:pt x="1976" y="5666"/>
                    <a:pt x="1959" y="5666"/>
                    <a:pt x="1943" y="5649"/>
                  </a:cubicBezTo>
                  <a:cubicBezTo>
                    <a:pt x="1915" y="5638"/>
                    <a:pt x="1909" y="5616"/>
                    <a:pt x="1887" y="5605"/>
                  </a:cubicBezTo>
                  <a:cubicBezTo>
                    <a:pt x="1871" y="5594"/>
                    <a:pt x="1854" y="5594"/>
                    <a:pt x="1837" y="5583"/>
                  </a:cubicBezTo>
                  <a:cubicBezTo>
                    <a:pt x="1821" y="5572"/>
                    <a:pt x="1821" y="5555"/>
                    <a:pt x="1804" y="5538"/>
                  </a:cubicBezTo>
                  <a:cubicBezTo>
                    <a:pt x="1787" y="5522"/>
                    <a:pt x="1776" y="5516"/>
                    <a:pt x="1760" y="5505"/>
                  </a:cubicBezTo>
                  <a:cubicBezTo>
                    <a:pt x="1715" y="5483"/>
                    <a:pt x="1687" y="5466"/>
                    <a:pt x="1665" y="5427"/>
                  </a:cubicBezTo>
                  <a:cubicBezTo>
                    <a:pt x="1648" y="5411"/>
                    <a:pt x="1654" y="5394"/>
                    <a:pt x="1643" y="5377"/>
                  </a:cubicBezTo>
                  <a:cubicBezTo>
                    <a:pt x="1632" y="5361"/>
                    <a:pt x="1621" y="5355"/>
                    <a:pt x="1604" y="5350"/>
                  </a:cubicBezTo>
                  <a:cubicBezTo>
                    <a:pt x="1582" y="5338"/>
                    <a:pt x="1565" y="5327"/>
                    <a:pt x="1560" y="5305"/>
                  </a:cubicBezTo>
                  <a:cubicBezTo>
                    <a:pt x="1554" y="5283"/>
                    <a:pt x="1560" y="5272"/>
                    <a:pt x="1560" y="5250"/>
                  </a:cubicBezTo>
                  <a:cubicBezTo>
                    <a:pt x="1560" y="5233"/>
                    <a:pt x="1560" y="5222"/>
                    <a:pt x="1560" y="5200"/>
                  </a:cubicBezTo>
                  <a:cubicBezTo>
                    <a:pt x="1560" y="5189"/>
                    <a:pt x="1565" y="5178"/>
                    <a:pt x="1565" y="5166"/>
                  </a:cubicBezTo>
                  <a:cubicBezTo>
                    <a:pt x="1565" y="5155"/>
                    <a:pt x="1560" y="5150"/>
                    <a:pt x="1554" y="5144"/>
                  </a:cubicBezTo>
                  <a:cubicBezTo>
                    <a:pt x="1554" y="5144"/>
                    <a:pt x="1549" y="5139"/>
                    <a:pt x="1543" y="5139"/>
                  </a:cubicBezTo>
                  <a:cubicBezTo>
                    <a:pt x="1526" y="5139"/>
                    <a:pt x="1521" y="5144"/>
                    <a:pt x="1504" y="5150"/>
                  </a:cubicBezTo>
                  <a:cubicBezTo>
                    <a:pt x="1493" y="5133"/>
                    <a:pt x="1488" y="5122"/>
                    <a:pt x="1488" y="5100"/>
                  </a:cubicBezTo>
                  <a:cubicBezTo>
                    <a:pt x="1488" y="5094"/>
                    <a:pt x="1493" y="5089"/>
                    <a:pt x="1499" y="5089"/>
                  </a:cubicBezTo>
                  <a:cubicBezTo>
                    <a:pt x="1499" y="5083"/>
                    <a:pt x="1504" y="5083"/>
                    <a:pt x="1504" y="5078"/>
                  </a:cubicBezTo>
                  <a:cubicBezTo>
                    <a:pt x="1504" y="5072"/>
                    <a:pt x="1499" y="5067"/>
                    <a:pt x="1499" y="5055"/>
                  </a:cubicBezTo>
                  <a:cubicBezTo>
                    <a:pt x="1499" y="5044"/>
                    <a:pt x="1504" y="5044"/>
                    <a:pt x="1510" y="5033"/>
                  </a:cubicBezTo>
                  <a:cubicBezTo>
                    <a:pt x="1482" y="5028"/>
                    <a:pt x="1471" y="5017"/>
                    <a:pt x="1449" y="5017"/>
                  </a:cubicBezTo>
                  <a:cubicBezTo>
                    <a:pt x="1438" y="5017"/>
                    <a:pt x="1438" y="5033"/>
                    <a:pt x="1432" y="5044"/>
                  </a:cubicBezTo>
                  <a:cubicBezTo>
                    <a:pt x="1432" y="5050"/>
                    <a:pt x="1426" y="5055"/>
                    <a:pt x="1421" y="5061"/>
                  </a:cubicBezTo>
                  <a:cubicBezTo>
                    <a:pt x="1399" y="5044"/>
                    <a:pt x="1404" y="5017"/>
                    <a:pt x="1382" y="4994"/>
                  </a:cubicBezTo>
                  <a:cubicBezTo>
                    <a:pt x="1366" y="4978"/>
                    <a:pt x="1343" y="4972"/>
                    <a:pt x="1321" y="4955"/>
                  </a:cubicBezTo>
                  <a:cubicBezTo>
                    <a:pt x="1293" y="4944"/>
                    <a:pt x="1282" y="4933"/>
                    <a:pt x="1254" y="4917"/>
                  </a:cubicBezTo>
                  <a:cubicBezTo>
                    <a:pt x="1243" y="4911"/>
                    <a:pt x="1243" y="4894"/>
                    <a:pt x="1238" y="4883"/>
                  </a:cubicBezTo>
                  <a:cubicBezTo>
                    <a:pt x="1232" y="4867"/>
                    <a:pt x="1216" y="4861"/>
                    <a:pt x="1216" y="4844"/>
                  </a:cubicBezTo>
                  <a:cubicBezTo>
                    <a:pt x="1216" y="4833"/>
                    <a:pt x="1227" y="4828"/>
                    <a:pt x="1227" y="4817"/>
                  </a:cubicBezTo>
                  <a:cubicBezTo>
                    <a:pt x="1227" y="4800"/>
                    <a:pt x="1210" y="4795"/>
                    <a:pt x="1193" y="4783"/>
                  </a:cubicBezTo>
                  <a:cubicBezTo>
                    <a:pt x="1166" y="4772"/>
                    <a:pt x="1160" y="4761"/>
                    <a:pt x="1138" y="4744"/>
                  </a:cubicBezTo>
                  <a:cubicBezTo>
                    <a:pt x="1116" y="4733"/>
                    <a:pt x="1105" y="4733"/>
                    <a:pt x="1082" y="4722"/>
                  </a:cubicBezTo>
                  <a:cubicBezTo>
                    <a:pt x="1077" y="4722"/>
                    <a:pt x="1071" y="4717"/>
                    <a:pt x="1066" y="4717"/>
                  </a:cubicBezTo>
                  <a:cubicBezTo>
                    <a:pt x="1049" y="4711"/>
                    <a:pt x="1043" y="4717"/>
                    <a:pt x="1032" y="4717"/>
                  </a:cubicBezTo>
                  <a:cubicBezTo>
                    <a:pt x="1032" y="4700"/>
                    <a:pt x="1038" y="4695"/>
                    <a:pt x="1038" y="4678"/>
                  </a:cubicBezTo>
                  <a:cubicBezTo>
                    <a:pt x="1032" y="4667"/>
                    <a:pt x="1021" y="4661"/>
                    <a:pt x="1021" y="4650"/>
                  </a:cubicBezTo>
                  <a:cubicBezTo>
                    <a:pt x="1021" y="4645"/>
                    <a:pt x="1027" y="4639"/>
                    <a:pt x="1032" y="4633"/>
                  </a:cubicBezTo>
                  <a:cubicBezTo>
                    <a:pt x="1032" y="4633"/>
                    <a:pt x="1038" y="4639"/>
                    <a:pt x="1038" y="4633"/>
                  </a:cubicBezTo>
                  <a:cubicBezTo>
                    <a:pt x="1043" y="4633"/>
                    <a:pt x="1043" y="4628"/>
                    <a:pt x="1049" y="4628"/>
                  </a:cubicBezTo>
                  <a:cubicBezTo>
                    <a:pt x="1060" y="4611"/>
                    <a:pt x="1055" y="4600"/>
                    <a:pt x="1066" y="4578"/>
                  </a:cubicBezTo>
                  <a:cubicBezTo>
                    <a:pt x="1055" y="4561"/>
                    <a:pt x="1055" y="4561"/>
                    <a:pt x="1055" y="4561"/>
                  </a:cubicBezTo>
                  <a:cubicBezTo>
                    <a:pt x="1066" y="4545"/>
                    <a:pt x="1071" y="4534"/>
                    <a:pt x="1082" y="4517"/>
                  </a:cubicBezTo>
                  <a:cubicBezTo>
                    <a:pt x="1060" y="4506"/>
                    <a:pt x="1049" y="4484"/>
                    <a:pt x="1021" y="4484"/>
                  </a:cubicBezTo>
                  <a:cubicBezTo>
                    <a:pt x="1010" y="4484"/>
                    <a:pt x="1010" y="4495"/>
                    <a:pt x="1005" y="4495"/>
                  </a:cubicBezTo>
                  <a:cubicBezTo>
                    <a:pt x="999" y="4500"/>
                    <a:pt x="994" y="4495"/>
                    <a:pt x="988" y="4495"/>
                  </a:cubicBezTo>
                  <a:cubicBezTo>
                    <a:pt x="971" y="4500"/>
                    <a:pt x="971" y="4517"/>
                    <a:pt x="966" y="4528"/>
                  </a:cubicBezTo>
                  <a:cubicBezTo>
                    <a:pt x="960" y="4550"/>
                    <a:pt x="966" y="4573"/>
                    <a:pt x="949" y="4589"/>
                  </a:cubicBezTo>
                  <a:cubicBezTo>
                    <a:pt x="949" y="4534"/>
                    <a:pt x="949" y="4534"/>
                    <a:pt x="949" y="4534"/>
                  </a:cubicBezTo>
                  <a:cubicBezTo>
                    <a:pt x="949" y="4511"/>
                    <a:pt x="955" y="4495"/>
                    <a:pt x="966" y="4473"/>
                  </a:cubicBezTo>
                  <a:cubicBezTo>
                    <a:pt x="971" y="4462"/>
                    <a:pt x="988" y="4462"/>
                    <a:pt x="988" y="4445"/>
                  </a:cubicBezTo>
                  <a:cubicBezTo>
                    <a:pt x="988" y="4423"/>
                    <a:pt x="977" y="4411"/>
                    <a:pt x="971" y="4395"/>
                  </a:cubicBezTo>
                  <a:cubicBezTo>
                    <a:pt x="971" y="4389"/>
                    <a:pt x="971" y="4384"/>
                    <a:pt x="966" y="4378"/>
                  </a:cubicBezTo>
                  <a:cubicBezTo>
                    <a:pt x="960" y="4373"/>
                    <a:pt x="955" y="4373"/>
                    <a:pt x="949" y="4367"/>
                  </a:cubicBezTo>
                  <a:cubicBezTo>
                    <a:pt x="944" y="4362"/>
                    <a:pt x="944" y="4356"/>
                    <a:pt x="938" y="4350"/>
                  </a:cubicBezTo>
                  <a:cubicBezTo>
                    <a:pt x="916" y="4323"/>
                    <a:pt x="899" y="4317"/>
                    <a:pt x="877" y="4300"/>
                  </a:cubicBezTo>
                  <a:cubicBezTo>
                    <a:pt x="860" y="4289"/>
                    <a:pt x="849" y="4284"/>
                    <a:pt x="844" y="4267"/>
                  </a:cubicBezTo>
                  <a:cubicBezTo>
                    <a:pt x="838" y="4256"/>
                    <a:pt x="844" y="4250"/>
                    <a:pt x="838" y="4239"/>
                  </a:cubicBezTo>
                  <a:cubicBezTo>
                    <a:pt x="833" y="4228"/>
                    <a:pt x="816" y="4228"/>
                    <a:pt x="805" y="4223"/>
                  </a:cubicBezTo>
                  <a:cubicBezTo>
                    <a:pt x="794" y="4212"/>
                    <a:pt x="794" y="4201"/>
                    <a:pt x="788" y="4195"/>
                  </a:cubicBezTo>
                  <a:cubicBezTo>
                    <a:pt x="788" y="4189"/>
                    <a:pt x="783" y="4189"/>
                    <a:pt x="777" y="4189"/>
                  </a:cubicBezTo>
                  <a:cubicBezTo>
                    <a:pt x="760" y="4217"/>
                    <a:pt x="760" y="4217"/>
                    <a:pt x="760" y="4217"/>
                  </a:cubicBezTo>
                  <a:cubicBezTo>
                    <a:pt x="744" y="4212"/>
                    <a:pt x="738" y="4201"/>
                    <a:pt x="733" y="4184"/>
                  </a:cubicBezTo>
                  <a:cubicBezTo>
                    <a:pt x="733" y="4178"/>
                    <a:pt x="738" y="4167"/>
                    <a:pt x="733" y="4162"/>
                  </a:cubicBezTo>
                  <a:cubicBezTo>
                    <a:pt x="733" y="4156"/>
                    <a:pt x="722" y="4156"/>
                    <a:pt x="716" y="4151"/>
                  </a:cubicBezTo>
                  <a:cubicBezTo>
                    <a:pt x="705" y="4139"/>
                    <a:pt x="694" y="4128"/>
                    <a:pt x="683" y="4128"/>
                  </a:cubicBezTo>
                  <a:cubicBezTo>
                    <a:pt x="671" y="4128"/>
                    <a:pt x="671" y="4139"/>
                    <a:pt x="660" y="4145"/>
                  </a:cubicBezTo>
                  <a:cubicBezTo>
                    <a:pt x="660" y="4145"/>
                    <a:pt x="655" y="4139"/>
                    <a:pt x="655" y="4145"/>
                  </a:cubicBezTo>
                  <a:cubicBezTo>
                    <a:pt x="655" y="4139"/>
                    <a:pt x="655" y="4134"/>
                    <a:pt x="655" y="4128"/>
                  </a:cubicBezTo>
                  <a:cubicBezTo>
                    <a:pt x="660" y="4123"/>
                    <a:pt x="666" y="4123"/>
                    <a:pt x="666" y="4117"/>
                  </a:cubicBezTo>
                  <a:cubicBezTo>
                    <a:pt x="666" y="4112"/>
                    <a:pt x="655" y="4112"/>
                    <a:pt x="655" y="4106"/>
                  </a:cubicBezTo>
                  <a:cubicBezTo>
                    <a:pt x="655" y="4095"/>
                    <a:pt x="666" y="4084"/>
                    <a:pt x="677" y="4073"/>
                  </a:cubicBezTo>
                  <a:cubicBezTo>
                    <a:pt x="688" y="4062"/>
                    <a:pt x="694" y="4051"/>
                    <a:pt x="699" y="4040"/>
                  </a:cubicBezTo>
                  <a:cubicBezTo>
                    <a:pt x="705" y="4028"/>
                    <a:pt x="710" y="4023"/>
                    <a:pt x="710" y="4012"/>
                  </a:cubicBezTo>
                  <a:cubicBezTo>
                    <a:pt x="710" y="3967"/>
                    <a:pt x="683" y="3951"/>
                    <a:pt x="671" y="3906"/>
                  </a:cubicBezTo>
                  <a:cubicBezTo>
                    <a:pt x="655" y="3856"/>
                    <a:pt x="655" y="3823"/>
                    <a:pt x="627" y="3784"/>
                  </a:cubicBezTo>
                  <a:cubicBezTo>
                    <a:pt x="605" y="3757"/>
                    <a:pt x="588" y="3745"/>
                    <a:pt x="566" y="3712"/>
                  </a:cubicBezTo>
                  <a:cubicBezTo>
                    <a:pt x="544" y="3684"/>
                    <a:pt x="544" y="3657"/>
                    <a:pt x="533" y="3623"/>
                  </a:cubicBezTo>
                  <a:cubicBezTo>
                    <a:pt x="522" y="3596"/>
                    <a:pt x="516" y="3579"/>
                    <a:pt x="511" y="3551"/>
                  </a:cubicBezTo>
                  <a:cubicBezTo>
                    <a:pt x="505" y="3540"/>
                    <a:pt x="505" y="3529"/>
                    <a:pt x="500" y="3518"/>
                  </a:cubicBezTo>
                  <a:cubicBezTo>
                    <a:pt x="500" y="3518"/>
                    <a:pt x="494" y="3518"/>
                    <a:pt x="494" y="3512"/>
                  </a:cubicBezTo>
                  <a:cubicBezTo>
                    <a:pt x="477" y="3496"/>
                    <a:pt x="466" y="3490"/>
                    <a:pt x="444" y="3473"/>
                  </a:cubicBezTo>
                  <a:cubicBezTo>
                    <a:pt x="433" y="3468"/>
                    <a:pt x="422" y="3462"/>
                    <a:pt x="405" y="3451"/>
                  </a:cubicBezTo>
                  <a:cubicBezTo>
                    <a:pt x="383" y="3440"/>
                    <a:pt x="377" y="3423"/>
                    <a:pt x="355" y="3407"/>
                  </a:cubicBezTo>
                  <a:cubicBezTo>
                    <a:pt x="344" y="3401"/>
                    <a:pt x="333" y="3401"/>
                    <a:pt x="327" y="3390"/>
                  </a:cubicBezTo>
                  <a:cubicBezTo>
                    <a:pt x="316" y="3379"/>
                    <a:pt x="322" y="3368"/>
                    <a:pt x="316" y="3351"/>
                  </a:cubicBezTo>
                  <a:cubicBezTo>
                    <a:pt x="316" y="3329"/>
                    <a:pt x="311" y="3318"/>
                    <a:pt x="311" y="3296"/>
                  </a:cubicBezTo>
                  <a:cubicBezTo>
                    <a:pt x="305" y="3285"/>
                    <a:pt x="300" y="3279"/>
                    <a:pt x="294" y="3268"/>
                  </a:cubicBezTo>
                  <a:cubicBezTo>
                    <a:pt x="289" y="3257"/>
                    <a:pt x="289" y="3246"/>
                    <a:pt x="283" y="3229"/>
                  </a:cubicBezTo>
                  <a:cubicBezTo>
                    <a:pt x="272" y="3201"/>
                    <a:pt x="272" y="3190"/>
                    <a:pt x="261" y="3163"/>
                  </a:cubicBezTo>
                  <a:cubicBezTo>
                    <a:pt x="250" y="3140"/>
                    <a:pt x="239" y="3129"/>
                    <a:pt x="239" y="3107"/>
                  </a:cubicBezTo>
                  <a:cubicBezTo>
                    <a:pt x="239" y="3074"/>
                    <a:pt x="239" y="3074"/>
                    <a:pt x="239" y="3074"/>
                  </a:cubicBezTo>
                  <a:cubicBezTo>
                    <a:pt x="239" y="3035"/>
                    <a:pt x="222" y="3013"/>
                    <a:pt x="200" y="2979"/>
                  </a:cubicBezTo>
                  <a:cubicBezTo>
                    <a:pt x="183" y="2957"/>
                    <a:pt x="155" y="2946"/>
                    <a:pt x="155" y="2913"/>
                  </a:cubicBezTo>
                  <a:cubicBezTo>
                    <a:pt x="155" y="2902"/>
                    <a:pt x="161" y="2891"/>
                    <a:pt x="161" y="2879"/>
                  </a:cubicBezTo>
                  <a:cubicBezTo>
                    <a:pt x="161" y="2868"/>
                    <a:pt x="161" y="2857"/>
                    <a:pt x="166" y="2841"/>
                  </a:cubicBezTo>
                  <a:cubicBezTo>
                    <a:pt x="166" y="2829"/>
                    <a:pt x="172" y="2824"/>
                    <a:pt x="177" y="2813"/>
                  </a:cubicBezTo>
                  <a:cubicBezTo>
                    <a:pt x="189" y="2796"/>
                    <a:pt x="211" y="2796"/>
                    <a:pt x="222" y="2774"/>
                  </a:cubicBezTo>
                  <a:cubicBezTo>
                    <a:pt x="227" y="2763"/>
                    <a:pt x="233" y="2752"/>
                    <a:pt x="244" y="2752"/>
                  </a:cubicBezTo>
                  <a:cubicBezTo>
                    <a:pt x="244" y="2746"/>
                    <a:pt x="250" y="2752"/>
                    <a:pt x="250" y="2752"/>
                  </a:cubicBezTo>
                  <a:cubicBezTo>
                    <a:pt x="266" y="2741"/>
                    <a:pt x="272" y="2730"/>
                    <a:pt x="289" y="2724"/>
                  </a:cubicBezTo>
                  <a:cubicBezTo>
                    <a:pt x="289" y="2741"/>
                    <a:pt x="289" y="2746"/>
                    <a:pt x="283" y="2763"/>
                  </a:cubicBezTo>
                  <a:cubicBezTo>
                    <a:pt x="277" y="2768"/>
                    <a:pt x="272" y="2768"/>
                    <a:pt x="272" y="2774"/>
                  </a:cubicBezTo>
                  <a:cubicBezTo>
                    <a:pt x="272" y="2785"/>
                    <a:pt x="272" y="2791"/>
                    <a:pt x="277" y="2796"/>
                  </a:cubicBezTo>
                  <a:cubicBezTo>
                    <a:pt x="283" y="2802"/>
                    <a:pt x="289" y="2802"/>
                    <a:pt x="289" y="2802"/>
                  </a:cubicBezTo>
                  <a:cubicBezTo>
                    <a:pt x="294" y="2807"/>
                    <a:pt x="294" y="2813"/>
                    <a:pt x="294" y="2818"/>
                  </a:cubicBezTo>
                  <a:cubicBezTo>
                    <a:pt x="294" y="2824"/>
                    <a:pt x="294" y="2824"/>
                    <a:pt x="289" y="2829"/>
                  </a:cubicBezTo>
                  <a:cubicBezTo>
                    <a:pt x="283" y="2824"/>
                    <a:pt x="283" y="2818"/>
                    <a:pt x="277" y="2813"/>
                  </a:cubicBezTo>
                  <a:cubicBezTo>
                    <a:pt x="277" y="2813"/>
                    <a:pt x="272" y="2813"/>
                    <a:pt x="266" y="2813"/>
                  </a:cubicBezTo>
                  <a:cubicBezTo>
                    <a:pt x="266" y="2824"/>
                    <a:pt x="266" y="2829"/>
                    <a:pt x="261" y="2841"/>
                  </a:cubicBezTo>
                  <a:cubicBezTo>
                    <a:pt x="261" y="2852"/>
                    <a:pt x="250" y="2852"/>
                    <a:pt x="250" y="2863"/>
                  </a:cubicBezTo>
                  <a:cubicBezTo>
                    <a:pt x="250" y="2868"/>
                    <a:pt x="250" y="2868"/>
                    <a:pt x="250" y="2874"/>
                  </a:cubicBezTo>
                  <a:cubicBezTo>
                    <a:pt x="277" y="2874"/>
                    <a:pt x="277" y="2874"/>
                    <a:pt x="277" y="2874"/>
                  </a:cubicBezTo>
                  <a:cubicBezTo>
                    <a:pt x="300" y="2874"/>
                    <a:pt x="311" y="2874"/>
                    <a:pt x="333" y="2879"/>
                  </a:cubicBezTo>
                  <a:cubicBezTo>
                    <a:pt x="350" y="2879"/>
                    <a:pt x="355" y="2885"/>
                    <a:pt x="372" y="2885"/>
                  </a:cubicBezTo>
                  <a:cubicBezTo>
                    <a:pt x="389" y="2885"/>
                    <a:pt x="400" y="2885"/>
                    <a:pt x="411" y="2874"/>
                  </a:cubicBezTo>
                  <a:cubicBezTo>
                    <a:pt x="416" y="2868"/>
                    <a:pt x="416" y="2857"/>
                    <a:pt x="427" y="2857"/>
                  </a:cubicBezTo>
                  <a:cubicBezTo>
                    <a:pt x="433" y="2857"/>
                    <a:pt x="438" y="2863"/>
                    <a:pt x="444" y="2868"/>
                  </a:cubicBezTo>
                  <a:cubicBezTo>
                    <a:pt x="449" y="2879"/>
                    <a:pt x="449" y="2891"/>
                    <a:pt x="455" y="2896"/>
                  </a:cubicBezTo>
                  <a:cubicBezTo>
                    <a:pt x="461" y="2902"/>
                    <a:pt x="466" y="2902"/>
                    <a:pt x="472" y="2902"/>
                  </a:cubicBezTo>
                  <a:cubicBezTo>
                    <a:pt x="483" y="2907"/>
                    <a:pt x="483" y="2907"/>
                    <a:pt x="494" y="2907"/>
                  </a:cubicBezTo>
                  <a:cubicBezTo>
                    <a:pt x="516" y="2907"/>
                    <a:pt x="533" y="2902"/>
                    <a:pt x="549" y="2885"/>
                  </a:cubicBezTo>
                  <a:cubicBezTo>
                    <a:pt x="566" y="2868"/>
                    <a:pt x="572" y="2846"/>
                    <a:pt x="599" y="2835"/>
                  </a:cubicBezTo>
                  <a:cubicBezTo>
                    <a:pt x="638" y="2818"/>
                    <a:pt x="666" y="2818"/>
                    <a:pt x="699" y="2785"/>
                  </a:cubicBezTo>
                  <a:cubicBezTo>
                    <a:pt x="710" y="2780"/>
                    <a:pt x="710" y="2768"/>
                    <a:pt x="716" y="2763"/>
                  </a:cubicBezTo>
                  <a:cubicBezTo>
                    <a:pt x="744" y="2735"/>
                    <a:pt x="760" y="2718"/>
                    <a:pt x="783" y="2680"/>
                  </a:cubicBezTo>
                  <a:cubicBezTo>
                    <a:pt x="788" y="2674"/>
                    <a:pt x="794" y="2669"/>
                    <a:pt x="794" y="2663"/>
                  </a:cubicBezTo>
                  <a:cubicBezTo>
                    <a:pt x="799" y="2652"/>
                    <a:pt x="805" y="2641"/>
                    <a:pt x="805" y="2624"/>
                  </a:cubicBezTo>
                  <a:cubicBezTo>
                    <a:pt x="810" y="2591"/>
                    <a:pt x="810" y="2569"/>
                    <a:pt x="810" y="2530"/>
                  </a:cubicBezTo>
                  <a:cubicBezTo>
                    <a:pt x="816" y="2502"/>
                    <a:pt x="821" y="2485"/>
                    <a:pt x="821" y="2458"/>
                  </a:cubicBezTo>
                  <a:cubicBezTo>
                    <a:pt x="821" y="2447"/>
                    <a:pt x="810" y="2447"/>
                    <a:pt x="799" y="2441"/>
                  </a:cubicBezTo>
                  <a:cubicBezTo>
                    <a:pt x="783" y="2435"/>
                    <a:pt x="771" y="2435"/>
                    <a:pt x="760" y="2430"/>
                  </a:cubicBezTo>
                  <a:cubicBezTo>
                    <a:pt x="749" y="2424"/>
                    <a:pt x="744" y="2419"/>
                    <a:pt x="733" y="2408"/>
                  </a:cubicBezTo>
                  <a:cubicBezTo>
                    <a:pt x="733" y="2402"/>
                    <a:pt x="727" y="2408"/>
                    <a:pt x="727" y="2402"/>
                  </a:cubicBezTo>
                  <a:cubicBezTo>
                    <a:pt x="722" y="2397"/>
                    <a:pt x="727" y="2391"/>
                    <a:pt x="722" y="2385"/>
                  </a:cubicBezTo>
                  <a:cubicBezTo>
                    <a:pt x="722" y="2374"/>
                    <a:pt x="716" y="2374"/>
                    <a:pt x="710" y="2369"/>
                  </a:cubicBezTo>
                  <a:cubicBezTo>
                    <a:pt x="694" y="2358"/>
                    <a:pt x="699" y="2336"/>
                    <a:pt x="683" y="2319"/>
                  </a:cubicBezTo>
                  <a:cubicBezTo>
                    <a:pt x="683" y="2313"/>
                    <a:pt x="677" y="2313"/>
                    <a:pt x="671" y="2302"/>
                  </a:cubicBezTo>
                  <a:cubicBezTo>
                    <a:pt x="655" y="2286"/>
                    <a:pt x="644" y="2280"/>
                    <a:pt x="633" y="2258"/>
                  </a:cubicBezTo>
                  <a:cubicBezTo>
                    <a:pt x="627" y="2247"/>
                    <a:pt x="611" y="2247"/>
                    <a:pt x="611" y="2230"/>
                  </a:cubicBezTo>
                  <a:cubicBezTo>
                    <a:pt x="611" y="2219"/>
                    <a:pt x="611" y="2219"/>
                    <a:pt x="611" y="2219"/>
                  </a:cubicBezTo>
                  <a:cubicBezTo>
                    <a:pt x="627" y="2219"/>
                    <a:pt x="633" y="2219"/>
                    <a:pt x="649" y="2219"/>
                  </a:cubicBezTo>
                  <a:cubicBezTo>
                    <a:pt x="660" y="2219"/>
                    <a:pt x="666" y="2213"/>
                    <a:pt x="671" y="2213"/>
                  </a:cubicBezTo>
                  <a:cubicBezTo>
                    <a:pt x="688" y="2213"/>
                    <a:pt x="694" y="2230"/>
                    <a:pt x="705" y="2230"/>
                  </a:cubicBezTo>
                  <a:cubicBezTo>
                    <a:pt x="710" y="2230"/>
                    <a:pt x="716" y="2224"/>
                    <a:pt x="722" y="2219"/>
                  </a:cubicBezTo>
                  <a:cubicBezTo>
                    <a:pt x="727" y="2213"/>
                    <a:pt x="733" y="2202"/>
                    <a:pt x="733" y="2191"/>
                  </a:cubicBezTo>
                  <a:cubicBezTo>
                    <a:pt x="733" y="2169"/>
                    <a:pt x="722" y="2152"/>
                    <a:pt x="710" y="2130"/>
                  </a:cubicBezTo>
                  <a:cubicBezTo>
                    <a:pt x="710" y="2119"/>
                    <a:pt x="710" y="2119"/>
                    <a:pt x="710" y="2119"/>
                  </a:cubicBezTo>
                  <a:cubicBezTo>
                    <a:pt x="727" y="2119"/>
                    <a:pt x="738" y="2113"/>
                    <a:pt x="760" y="2108"/>
                  </a:cubicBezTo>
                  <a:cubicBezTo>
                    <a:pt x="766" y="2108"/>
                    <a:pt x="777" y="2108"/>
                    <a:pt x="788" y="2102"/>
                  </a:cubicBezTo>
                  <a:cubicBezTo>
                    <a:pt x="794" y="2097"/>
                    <a:pt x="794" y="2086"/>
                    <a:pt x="799" y="2086"/>
                  </a:cubicBezTo>
                  <a:cubicBezTo>
                    <a:pt x="821" y="2086"/>
                    <a:pt x="827" y="2108"/>
                    <a:pt x="838" y="2119"/>
                  </a:cubicBezTo>
                  <a:cubicBezTo>
                    <a:pt x="849" y="2130"/>
                    <a:pt x="855" y="2136"/>
                    <a:pt x="866" y="2147"/>
                  </a:cubicBezTo>
                  <a:cubicBezTo>
                    <a:pt x="877" y="2158"/>
                    <a:pt x="888" y="2163"/>
                    <a:pt x="905" y="2163"/>
                  </a:cubicBezTo>
                  <a:cubicBezTo>
                    <a:pt x="949" y="2163"/>
                    <a:pt x="949" y="2163"/>
                    <a:pt x="949" y="2163"/>
                  </a:cubicBezTo>
                  <a:cubicBezTo>
                    <a:pt x="971" y="2163"/>
                    <a:pt x="971" y="2136"/>
                    <a:pt x="982" y="2119"/>
                  </a:cubicBezTo>
                  <a:cubicBezTo>
                    <a:pt x="988" y="2108"/>
                    <a:pt x="999" y="2102"/>
                    <a:pt x="1005" y="2097"/>
                  </a:cubicBezTo>
                  <a:cubicBezTo>
                    <a:pt x="1010" y="2080"/>
                    <a:pt x="1010" y="2075"/>
                    <a:pt x="1010" y="2058"/>
                  </a:cubicBezTo>
                  <a:cubicBezTo>
                    <a:pt x="1010" y="2030"/>
                    <a:pt x="1016" y="2019"/>
                    <a:pt x="1021" y="1991"/>
                  </a:cubicBezTo>
                  <a:cubicBezTo>
                    <a:pt x="1021" y="1980"/>
                    <a:pt x="1021" y="1969"/>
                    <a:pt x="1032" y="1958"/>
                  </a:cubicBezTo>
                  <a:cubicBezTo>
                    <a:pt x="1038" y="1947"/>
                    <a:pt x="1049" y="1947"/>
                    <a:pt x="1049" y="1936"/>
                  </a:cubicBezTo>
                  <a:cubicBezTo>
                    <a:pt x="1049" y="1925"/>
                    <a:pt x="1043" y="1925"/>
                    <a:pt x="1043" y="1914"/>
                  </a:cubicBezTo>
                  <a:cubicBezTo>
                    <a:pt x="1043" y="1908"/>
                    <a:pt x="1049" y="1908"/>
                    <a:pt x="1049" y="1908"/>
                  </a:cubicBezTo>
                  <a:cubicBezTo>
                    <a:pt x="1055" y="1902"/>
                    <a:pt x="1049" y="1902"/>
                    <a:pt x="1049" y="1897"/>
                  </a:cubicBezTo>
                  <a:cubicBezTo>
                    <a:pt x="1055" y="1886"/>
                    <a:pt x="1060" y="1880"/>
                    <a:pt x="1066" y="1869"/>
                  </a:cubicBezTo>
                  <a:cubicBezTo>
                    <a:pt x="1071" y="1858"/>
                    <a:pt x="1077" y="1853"/>
                    <a:pt x="1088" y="1842"/>
                  </a:cubicBezTo>
                  <a:cubicBezTo>
                    <a:pt x="1088" y="1842"/>
                    <a:pt x="1093" y="1842"/>
                    <a:pt x="1093" y="1836"/>
                  </a:cubicBezTo>
                  <a:cubicBezTo>
                    <a:pt x="1093" y="1836"/>
                    <a:pt x="1093" y="1830"/>
                    <a:pt x="1099" y="1830"/>
                  </a:cubicBezTo>
                  <a:cubicBezTo>
                    <a:pt x="1105" y="1814"/>
                    <a:pt x="1110" y="1808"/>
                    <a:pt x="1110" y="1791"/>
                  </a:cubicBezTo>
                  <a:cubicBezTo>
                    <a:pt x="1110" y="1769"/>
                    <a:pt x="1088" y="1764"/>
                    <a:pt x="1088" y="1742"/>
                  </a:cubicBezTo>
                  <a:cubicBezTo>
                    <a:pt x="1088" y="1736"/>
                    <a:pt x="1093" y="1730"/>
                    <a:pt x="1093" y="1725"/>
                  </a:cubicBezTo>
                  <a:cubicBezTo>
                    <a:pt x="1093" y="1719"/>
                    <a:pt x="1093" y="1708"/>
                    <a:pt x="1093" y="1703"/>
                  </a:cubicBezTo>
                  <a:cubicBezTo>
                    <a:pt x="1099" y="1697"/>
                    <a:pt x="1116" y="1697"/>
                    <a:pt x="1116" y="1686"/>
                  </a:cubicBezTo>
                  <a:cubicBezTo>
                    <a:pt x="1116" y="1665"/>
                    <a:pt x="1093" y="1659"/>
                    <a:pt x="1093" y="1637"/>
                  </a:cubicBezTo>
                  <a:cubicBezTo>
                    <a:pt x="1093" y="1632"/>
                    <a:pt x="1105" y="1632"/>
                    <a:pt x="1110" y="1626"/>
                  </a:cubicBezTo>
                  <a:cubicBezTo>
                    <a:pt x="1121" y="1620"/>
                    <a:pt x="1116" y="1609"/>
                    <a:pt x="1127" y="1609"/>
                  </a:cubicBezTo>
                  <a:cubicBezTo>
                    <a:pt x="1143" y="1609"/>
                    <a:pt x="1154" y="1620"/>
                    <a:pt x="1154" y="1637"/>
                  </a:cubicBezTo>
                  <a:cubicBezTo>
                    <a:pt x="1154" y="1643"/>
                    <a:pt x="1143" y="1643"/>
                    <a:pt x="1143" y="1648"/>
                  </a:cubicBezTo>
                  <a:cubicBezTo>
                    <a:pt x="1143" y="1665"/>
                    <a:pt x="1143" y="1676"/>
                    <a:pt x="1154" y="1686"/>
                  </a:cubicBezTo>
                  <a:cubicBezTo>
                    <a:pt x="1166" y="1697"/>
                    <a:pt x="1182" y="1692"/>
                    <a:pt x="1193" y="1692"/>
                  </a:cubicBezTo>
                  <a:cubicBezTo>
                    <a:pt x="1204" y="1697"/>
                    <a:pt x="1204" y="1708"/>
                    <a:pt x="1204" y="1719"/>
                  </a:cubicBezTo>
                  <a:cubicBezTo>
                    <a:pt x="1210" y="1753"/>
                    <a:pt x="1204" y="1769"/>
                    <a:pt x="1204" y="1803"/>
                  </a:cubicBezTo>
                  <a:cubicBezTo>
                    <a:pt x="1204" y="1825"/>
                    <a:pt x="1210" y="1842"/>
                    <a:pt x="1221" y="1853"/>
                  </a:cubicBezTo>
                  <a:cubicBezTo>
                    <a:pt x="1243" y="1869"/>
                    <a:pt x="1254" y="1875"/>
                    <a:pt x="1277" y="1886"/>
                  </a:cubicBezTo>
                  <a:cubicBezTo>
                    <a:pt x="1304" y="1897"/>
                    <a:pt x="1315" y="1908"/>
                    <a:pt x="1343" y="1919"/>
                  </a:cubicBezTo>
                  <a:cubicBezTo>
                    <a:pt x="1354" y="1919"/>
                    <a:pt x="1360" y="1930"/>
                    <a:pt x="1377" y="1930"/>
                  </a:cubicBezTo>
                  <a:cubicBezTo>
                    <a:pt x="1382" y="1930"/>
                    <a:pt x="1388" y="1925"/>
                    <a:pt x="1393" y="1925"/>
                  </a:cubicBezTo>
                  <a:cubicBezTo>
                    <a:pt x="1415" y="1930"/>
                    <a:pt x="1426" y="1953"/>
                    <a:pt x="1432" y="1975"/>
                  </a:cubicBezTo>
                  <a:cubicBezTo>
                    <a:pt x="1438" y="1997"/>
                    <a:pt x="1449" y="2013"/>
                    <a:pt x="1465" y="2030"/>
                  </a:cubicBezTo>
                  <a:cubicBezTo>
                    <a:pt x="1499" y="2064"/>
                    <a:pt x="1521" y="2091"/>
                    <a:pt x="1526" y="2141"/>
                  </a:cubicBezTo>
                  <a:cubicBezTo>
                    <a:pt x="1537" y="2186"/>
                    <a:pt x="1549" y="2213"/>
                    <a:pt x="1549" y="2258"/>
                  </a:cubicBezTo>
                  <a:cubicBezTo>
                    <a:pt x="1549" y="2274"/>
                    <a:pt x="1549" y="2286"/>
                    <a:pt x="1560" y="2297"/>
                  </a:cubicBezTo>
                  <a:cubicBezTo>
                    <a:pt x="1576" y="2319"/>
                    <a:pt x="1604" y="2313"/>
                    <a:pt x="1637" y="2313"/>
                  </a:cubicBezTo>
                  <a:cubicBezTo>
                    <a:pt x="1654" y="2313"/>
                    <a:pt x="1665" y="2319"/>
                    <a:pt x="1687" y="2319"/>
                  </a:cubicBezTo>
                  <a:cubicBezTo>
                    <a:pt x="1710" y="2324"/>
                    <a:pt x="1726" y="2324"/>
                    <a:pt x="1748" y="2336"/>
                  </a:cubicBezTo>
                  <a:cubicBezTo>
                    <a:pt x="1760" y="2341"/>
                    <a:pt x="1771" y="2352"/>
                    <a:pt x="1782" y="2363"/>
                  </a:cubicBezTo>
                  <a:cubicBezTo>
                    <a:pt x="1793" y="2374"/>
                    <a:pt x="1804" y="2374"/>
                    <a:pt x="1810" y="2385"/>
                  </a:cubicBezTo>
                  <a:cubicBezTo>
                    <a:pt x="1821" y="2397"/>
                    <a:pt x="1826" y="2402"/>
                    <a:pt x="1837" y="2408"/>
                  </a:cubicBezTo>
                  <a:cubicBezTo>
                    <a:pt x="1854" y="2419"/>
                    <a:pt x="1865" y="2424"/>
                    <a:pt x="1876" y="2430"/>
                  </a:cubicBezTo>
                  <a:cubicBezTo>
                    <a:pt x="1854" y="2413"/>
                    <a:pt x="1843" y="2397"/>
                    <a:pt x="1821" y="2369"/>
                  </a:cubicBezTo>
                  <a:cubicBezTo>
                    <a:pt x="1810" y="2358"/>
                    <a:pt x="1798" y="2352"/>
                    <a:pt x="1787" y="2336"/>
                  </a:cubicBezTo>
                  <a:cubicBezTo>
                    <a:pt x="1782" y="2324"/>
                    <a:pt x="1776" y="2313"/>
                    <a:pt x="1765" y="2302"/>
                  </a:cubicBezTo>
                  <a:cubicBezTo>
                    <a:pt x="1798" y="2308"/>
                    <a:pt x="1815" y="2313"/>
                    <a:pt x="1848" y="2319"/>
                  </a:cubicBezTo>
                  <a:cubicBezTo>
                    <a:pt x="1860" y="2319"/>
                    <a:pt x="1865" y="2324"/>
                    <a:pt x="1876" y="2324"/>
                  </a:cubicBezTo>
                  <a:cubicBezTo>
                    <a:pt x="1932" y="2324"/>
                    <a:pt x="1932" y="2324"/>
                    <a:pt x="1932" y="2324"/>
                  </a:cubicBezTo>
                  <a:cubicBezTo>
                    <a:pt x="1971" y="2324"/>
                    <a:pt x="1987" y="2336"/>
                    <a:pt x="2015" y="2358"/>
                  </a:cubicBezTo>
                  <a:cubicBezTo>
                    <a:pt x="2020" y="2363"/>
                    <a:pt x="2026" y="2374"/>
                    <a:pt x="2032" y="2380"/>
                  </a:cubicBezTo>
                  <a:cubicBezTo>
                    <a:pt x="2032" y="2380"/>
                    <a:pt x="2037" y="2380"/>
                    <a:pt x="2037" y="2385"/>
                  </a:cubicBezTo>
                  <a:cubicBezTo>
                    <a:pt x="2048" y="2391"/>
                    <a:pt x="2048" y="2402"/>
                    <a:pt x="2059" y="2413"/>
                  </a:cubicBezTo>
                  <a:cubicBezTo>
                    <a:pt x="2065" y="2424"/>
                    <a:pt x="2076" y="2424"/>
                    <a:pt x="2087" y="2435"/>
                  </a:cubicBezTo>
                  <a:cubicBezTo>
                    <a:pt x="2098" y="2441"/>
                    <a:pt x="2104" y="2452"/>
                    <a:pt x="2120" y="2452"/>
                  </a:cubicBezTo>
                  <a:cubicBezTo>
                    <a:pt x="2126" y="2452"/>
                    <a:pt x="2126" y="2452"/>
                    <a:pt x="2131" y="2447"/>
                  </a:cubicBezTo>
                  <a:cubicBezTo>
                    <a:pt x="2126" y="2441"/>
                    <a:pt x="2115" y="2435"/>
                    <a:pt x="2104" y="2424"/>
                  </a:cubicBezTo>
                  <a:cubicBezTo>
                    <a:pt x="2087" y="2408"/>
                    <a:pt x="2082" y="2391"/>
                    <a:pt x="2059" y="2374"/>
                  </a:cubicBezTo>
                  <a:cubicBezTo>
                    <a:pt x="2043" y="2369"/>
                    <a:pt x="2032" y="2363"/>
                    <a:pt x="2020" y="2358"/>
                  </a:cubicBezTo>
                  <a:cubicBezTo>
                    <a:pt x="1998" y="2341"/>
                    <a:pt x="1987" y="2330"/>
                    <a:pt x="1965" y="2319"/>
                  </a:cubicBezTo>
                  <a:cubicBezTo>
                    <a:pt x="1937" y="2308"/>
                    <a:pt x="1921" y="2313"/>
                    <a:pt x="1893" y="2302"/>
                  </a:cubicBezTo>
                  <a:cubicBezTo>
                    <a:pt x="1865" y="2291"/>
                    <a:pt x="1848" y="2286"/>
                    <a:pt x="1821" y="2269"/>
                  </a:cubicBezTo>
                  <a:cubicBezTo>
                    <a:pt x="1810" y="2263"/>
                    <a:pt x="1804" y="2258"/>
                    <a:pt x="1793" y="2252"/>
                  </a:cubicBezTo>
                  <a:cubicBezTo>
                    <a:pt x="1776" y="2247"/>
                    <a:pt x="1771" y="2241"/>
                    <a:pt x="1754" y="2241"/>
                  </a:cubicBezTo>
                  <a:cubicBezTo>
                    <a:pt x="1726" y="2230"/>
                    <a:pt x="1710" y="2230"/>
                    <a:pt x="1682" y="2224"/>
                  </a:cubicBezTo>
                  <a:cubicBezTo>
                    <a:pt x="1676" y="2224"/>
                    <a:pt x="1665" y="2219"/>
                    <a:pt x="1654" y="2219"/>
                  </a:cubicBezTo>
                  <a:cubicBezTo>
                    <a:pt x="1632" y="2213"/>
                    <a:pt x="1615" y="2213"/>
                    <a:pt x="1593" y="2197"/>
                  </a:cubicBezTo>
                  <a:cubicBezTo>
                    <a:pt x="1582" y="2191"/>
                    <a:pt x="1582" y="2180"/>
                    <a:pt x="1576" y="2169"/>
                  </a:cubicBezTo>
                  <a:cubicBezTo>
                    <a:pt x="1560" y="2147"/>
                    <a:pt x="1549" y="2130"/>
                    <a:pt x="1543" y="2108"/>
                  </a:cubicBezTo>
                  <a:cubicBezTo>
                    <a:pt x="1526" y="2052"/>
                    <a:pt x="1515" y="2019"/>
                    <a:pt x="1488" y="1969"/>
                  </a:cubicBezTo>
                  <a:cubicBezTo>
                    <a:pt x="1477" y="1947"/>
                    <a:pt x="1482" y="1930"/>
                    <a:pt x="1471" y="1902"/>
                  </a:cubicBezTo>
                  <a:cubicBezTo>
                    <a:pt x="1465" y="1891"/>
                    <a:pt x="1454" y="1886"/>
                    <a:pt x="1449" y="1875"/>
                  </a:cubicBezTo>
                  <a:cubicBezTo>
                    <a:pt x="1432" y="1847"/>
                    <a:pt x="1421" y="1825"/>
                    <a:pt x="1410" y="1791"/>
                  </a:cubicBezTo>
                  <a:cubicBezTo>
                    <a:pt x="1404" y="1775"/>
                    <a:pt x="1399" y="1769"/>
                    <a:pt x="1393" y="1747"/>
                  </a:cubicBezTo>
                  <a:cubicBezTo>
                    <a:pt x="1382" y="1703"/>
                    <a:pt x="1388" y="1680"/>
                    <a:pt x="1382" y="1637"/>
                  </a:cubicBezTo>
                  <a:cubicBezTo>
                    <a:pt x="1377" y="1604"/>
                    <a:pt x="1371" y="1582"/>
                    <a:pt x="1354" y="1548"/>
                  </a:cubicBezTo>
                  <a:cubicBezTo>
                    <a:pt x="1343" y="1537"/>
                    <a:pt x="1343" y="1526"/>
                    <a:pt x="1332" y="1515"/>
                  </a:cubicBezTo>
                  <a:cubicBezTo>
                    <a:pt x="1315" y="1498"/>
                    <a:pt x="1299" y="1487"/>
                    <a:pt x="1299" y="1465"/>
                  </a:cubicBezTo>
                  <a:cubicBezTo>
                    <a:pt x="1299" y="1448"/>
                    <a:pt x="1304" y="1437"/>
                    <a:pt x="1310" y="1421"/>
                  </a:cubicBezTo>
                  <a:cubicBezTo>
                    <a:pt x="1310" y="1409"/>
                    <a:pt x="1315" y="1404"/>
                    <a:pt x="1327" y="1393"/>
                  </a:cubicBezTo>
                  <a:cubicBezTo>
                    <a:pt x="1338" y="1387"/>
                    <a:pt x="1349" y="1382"/>
                    <a:pt x="1349" y="1371"/>
                  </a:cubicBezTo>
                  <a:cubicBezTo>
                    <a:pt x="1349" y="1360"/>
                    <a:pt x="1332" y="1360"/>
                    <a:pt x="1327" y="1354"/>
                  </a:cubicBezTo>
                  <a:cubicBezTo>
                    <a:pt x="1315" y="1348"/>
                    <a:pt x="1315" y="1343"/>
                    <a:pt x="1304" y="1337"/>
                  </a:cubicBezTo>
                  <a:cubicBezTo>
                    <a:pt x="1288" y="1326"/>
                    <a:pt x="1282" y="1321"/>
                    <a:pt x="1266" y="1309"/>
                  </a:cubicBezTo>
                  <a:cubicBezTo>
                    <a:pt x="1260" y="1304"/>
                    <a:pt x="1254" y="1298"/>
                    <a:pt x="1249" y="1293"/>
                  </a:cubicBezTo>
                  <a:cubicBezTo>
                    <a:pt x="1238" y="1276"/>
                    <a:pt x="1243" y="1265"/>
                    <a:pt x="1238" y="1243"/>
                  </a:cubicBezTo>
                  <a:cubicBezTo>
                    <a:pt x="1232" y="1221"/>
                    <a:pt x="1221" y="1210"/>
                    <a:pt x="1210" y="1193"/>
                  </a:cubicBezTo>
                  <a:cubicBezTo>
                    <a:pt x="1193" y="1160"/>
                    <a:pt x="1188" y="1143"/>
                    <a:pt x="1177" y="1110"/>
                  </a:cubicBezTo>
                  <a:cubicBezTo>
                    <a:pt x="1166" y="1071"/>
                    <a:pt x="1149" y="1054"/>
                    <a:pt x="1143" y="1015"/>
                  </a:cubicBezTo>
                  <a:cubicBezTo>
                    <a:pt x="1138" y="999"/>
                    <a:pt x="1138" y="993"/>
                    <a:pt x="1138" y="977"/>
                  </a:cubicBezTo>
                  <a:cubicBezTo>
                    <a:pt x="1138" y="1043"/>
                    <a:pt x="1138" y="1043"/>
                    <a:pt x="1138" y="1043"/>
                  </a:cubicBezTo>
                  <a:cubicBezTo>
                    <a:pt x="1138" y="1065"/>
                    <a:pt x="1132" y="1076"/>
                    <a:pt x="1138" y="1093"/>
                  </a:cubicBezTo>
                  <a:cubicBezTo>
                    <a:pt x="1143" y="1115"/>
                    <a:pt x="1160" y="1126"/>
                    <a:pt x="1166" y="1149"/>
                  </a:cubicBezTo>
                  <a:cubicBezTo>
                    <a:pt x="1171" y="1160"/>
                    <a:pt x="1171" y="1165"/>
                    <a:pt x="1182" y="1176"/>
                  </a:cubicBezTo>
                  <a:cubicBezTo>
                    <a:pt x="1182" y="1182"/>
                    <a:pt x="1193" y="1182"/>
                    <a:pt x="1199" y="1193"/>
                  </a:cubicBezTo>
                  <a:cubicBezTo>
                    <a:pt x="1210" y="1210"/>
                    <a:pt x="1221" y="1226"/>
                    <a:pt x="1221" y="1249"/>
                  </a:cubicBezTo>
                  <a:cubicBezTo>
                    <a:pt x="1221" y="1276"/>
                    <a:pt x="1216" y="1293"/>
                    <a:pt x="1210" y="1321"/>
                  </a:cubicBezTo>
                  <a:cubicBezTo>
                    <a:pt x="1210" y="1337"/>
                    <a:pt x="1193" y="1343"/>
                    <a:pt x="1193" y="1360"/>
                  </a:cubicBezTo>
                  <a:cubicBezTo>
                    <a:pt x="1193" y="1382"/>
                    <a:pt x="1210" y="1387"/>
                    <a:pt x="1221" y="1398"/>
                  </a:cubicBezTo>
                  <a:cubicBezTo>
                    <a:pt x="1238" y="1421"/>
                    <a:pt x="1243" y="1432"/>
                    <a:pt x="1249" y="1459"/>
                  </a:cubicBezTo>
                  <a:cubicBezTo>
                    <a:pt x="1254" y="1482"/>
                    <a:pt x="1254" y="1493"/>
                    <a:pt x="1260" y="1515"/>
                  </a:cubicBezTo>
                  <a:cubicBezTo>
                    <a:pt x="1271" y="1532"/>
                    <a:pt x="1277" y="1537"/>
                    <a:pt x="1288" y="1554"/>
                  </a:cubicBezTo>
                  <a:cubicBezTo>
                    <a:pt x="1299" y="1565"/>
                    <a:pt x="1304" y="1565"/>
                    <a:pt x="1304" y="1576"/>
                  </a:cubicBezTo>
                  <a:cubicBezTo>
                    <a:pt x="1304" y="1587"/>
                    <a:pt x="1304" y="1593"/>
                    <a:pt x="1299" y="1598"/>
                  </a:cubicBezTo>
                  <a:cubicBezTo>
                    <a:pt x="1299" y="1604"/>
                    <a:pt x="1293" y="1604"/>
                    <a:pt x="1293" y="1609"/>
                  </a:cubicBezTo>
                  <a:cubicBezTo>
                    <a:pt x="1293" y="1620"/>
                    <a:pt x="1299" y="1620"/>
                    <a:pt x="1304" y="1626"/>
                  </a:cubicBezTo>
                  <a:cubicBezTo>
                    <a:pt x="1315" y="1648"/>
                    <a:pt x="1327" y="1659"/>
                    <a:pt x="1327" y="1680"/>
                  </a:cubicBezTo>
                  <a:cubicBezTo>
                    <a:pt x="1327" y="1692"/>
                    <a:pt x="1315" y="1703"/>
                    <a:pt x="1304" y="1703"/>
                  </a:cubicBezTo>
                  <a:cubicBezTo>
                    <a:pt x="1282" y="1703"/>
                    <a:pt x="1277" y="1676"/>
                    <a:pt x="1271" y="1659"/>
                  </a:cubicBezTo>
                  <a:cubicBezTo>
                    <a:pt x="1266" y="1637"/>
                    <a:pt x="1243" y="1632"/>
                    <a:pt x="1227" y="1615"/>
                  </a:cubicBezTo>
                  <a:cubicBezTo>
                    <a:pt x="1204" y="1598"/>
                    <a:pt x="1199" y="1587"/>
                    <a:pt x="1182" y="1565"/>
                  </a:cubicBezTo>
                  <a:cubicBezTo>
                    <a:pt x="1166" y="1554"/>
                    <a:pt x="1160" y="1543"/>
                    <a:pt x="1149" y="1532"/>
                  </a:cubicBezTo>
                  <a:cubicBezTo>
                    <a:pt x="1143" y="1520"/>
                    <a:pt x="1143" y="1509"/>
                    <a:pt x="1132" y="1509"/>
                  </a:cubicBezTo>
                  <a:cubicBezTo>
                    <a:pt x="1116" y="1509"/>
                    <a:pt x="1110" y="1520"/>
                    <a:pt x="1093" y="1526"/>
                  </a:cubicBezTo>
                  <a:cubicBezTo>
                    <a:pt x="1077" y="1537"/>
                    <a:pt x="1071" y="1543"/>
                    <a:pt x="1055" y="1543"/>
                  </a:cubicBezTo>
                  <a:cubicBezTo>
                    <a:pt x="1038" y="1543"/>
                    <a:pt x="1032" y="1537"/>
                    <a:pt x="1021" y="1520"/>
                  </a:cubicBezTo>
                  <a:cubicBezTo>
                    <a:pt x="1010" y="1532"/>
                    <a:pt x="1010" y="1532"/>
                    <a:pt x="1010" y="1532"/>
                  </a:cubicBezTo>
                  <a:cubicBezTo>
                    <a:pt x="1016" y="1548"/>
                    <a:pt x="1021" y="1559"/>
                    <a:pt x="1021" y="1576"/>
                  </a:cubicBezTo>
                  <a:cubicBezTo>
                    <a:pt x="1021" y="1604"/>
                    <a:pt x="1005" y="1620"/>
                    <a:pt x="999" y="1648"/>
                  </a:cubicBezTo>
                  <a:cubicBezTo>
                    <a:pt x="999" y="1665"/>
                    <a:pt x="999" y="1670"/>
                    <a:pt x="999" y="1686"/>
                  </a:cubicBezTo>
                  <a:cubicBezTo>
                    <a:pt x="994" y="1697"/>
                    <a:pt x="999" y="1714"/>
                    <a:pt x="982" y="1719"/>
                  </a:cubicBezTo>
                  <a:cubicBezTo>
                    <a:pt x="960" y="1730"/>
                    <a:pt x="938" y="1730"/>
                    <a:pt x="910" y="1736"/>
                  </a:cubicBezTo>
                  <a:cubicBezTo>
                    <a:pt x="888" y="1736"/>
                    <a:pt x="877" y="1753"/>
                    <a:pt x="860" y="1775"/>
                  </a:cubicBezTo>
                  <a:cubicBezTo>
                    <a:pt x="855" y="1786"/>
                    <a:pt x="849" y="1797"/>
                    <a:pt x="838" y="1797"/>
                  </a:cubicBezTo>
                  <a:cubicBezTo>
                    <a:pt x="821" y="1797"/>
                    <a:pt x="816" y="1786"/>
                    <a:pt x="805" y="1769"/>
                  </a:cubicBezTo>
                  <a:cubicBezTo>
                    <a:pt x="799" y="1764"/>
                    <a:pt x="799" y="1758"/>
                    <a:pt x="794" y="1753"/>
                  </a:cubicBezTo>
                  <a:cubicBezTo>
                    <a:pt x="783" y="1747"/>
                    <a:pt x="766" y="1747"/>
                    <a:pt x="766" y="1730"/>
                  </a:cubicBezTo>
                  <a:cubicBezTo>
                    <a:pt x="766" y="1708"/>
                    <a:pt x="788" y="1697"/>
                    <a:pt x="799" y="1676"/>
                  </a:cubicBezTo>
                  <a:cubicBezTo>
                    <a:pt x="805" y="1665"/>
                    <a:pt x="805" y="1654"/>
                    <a:pt x="805" y="1648"/>
                  </a:cubicBezTo>
                  <a:cubicBezTo>
                    <a:pt x="810" y="1626"/>
                    <a:pt x="827" y="1626"/>
                    <a:pt x="844" y="1615"/>
                  </a:cubicBezTo>
                  <a:cubicBezTo>
                    <a:pt x="866" y="1604"/>
                    <a:pt x="877" y="1598"/>
                    <a:pt x="888" y="1582"/>
                  </a:cubicBezTo>
                  <a:cubicBezTo>
                    <a:pt x="910" y="1559"/>
                    <a:pt x="894" y="1526"/>
                    <a:pt x="899" y="1493"/>
                  </a:cubicBezTo>
                  <a:cubicBezTo>
                    <a:pt x="905" y="1482"/>
                    <a:pt x="916" y="1471"/>
                    <a:pt x="921" y="1459"/>
                  </a:cubicBezTo>
                  <a:cubicBezTo>
                    <a:pt x="921" y="1454"/>
                    <a:pt x="916" y="1448"/>
                    <a:pt x="921" y="1448"/>
                  </a:cubicBezTo>
                  <a:cubicBezTo>
                    <a:pt x="921" y="1426"/>
                    <a:pt x="927" y="1415"/>
                    <a:pt x="927" y="1398"/>
                  </a:cubicBezTo>
                  <a:cubicBezTo>
                    <a:pt x="927" y="1360"/>
                    <a:pt x="921" y="1337"/>
                    <a:pt x="899" y="1309"/>
                  </a:cubicBezTo>
                  <a:cubicBezTo>
                    <a:pt x="888" y="1287"/>
                    <a:pt x="871" y="1282"/>
                    <a:pt x="855" y="1265"/>
                  </a:cubicBezTo>
                  <a:cubicBezTo>
                    <a:pt x="849" y="1276"/>
                    <a:pt x="849" y="1287"/>
                    <a:pt x="849" y="1304"/>
                  </a:cubicBezTo>
                  <a:cubicBezTo>
                    <a:pt x="849" y="1321"/>
                    <a:pt x="849" y="1326"/>
                    <a:pt x="855" y="1343"/>
                  </a:cubicBezTo>
                  <a:cubicBezTo>
                    <a:pt x="855" y="1343"/>
                    <a:pt x="849" y="1348"/>
                    <a:pt x="855" y="1354"/>
                  </a:cubicBezTo>
                  <a:cubicBezTo>
                    <a:pt x="860" y="1360"/>
                    <a:pt x="866" y="1354"/>
                    <a:pt x="877" y="1360"/>
                  </a:cubicBezTo>
                  <a:cubicBezTo>
                    <a:pt x="899" y="1365"/>
                    <a:pt x="916" y="1382"/>
                    <a:pt x="916" y="1409"/>
                  </a:cubicBezTo>
                  <a:cubicBezTo>
                    <a:pt x="916" y="1454"/>
                    <a:pt x="877" y="1471"/>
                    <a:pt x="866" y="1509"/>
                  </a:cubicBezTo>
                  <a:cubicBezTo>
                    <a:pt x="855" y="1532"/>
                    <a:pt x="849" y="1548"/>
                    <a:pt x="844" y="1570"/>
                  </a:cubicBezTo>
                  <a:cubicBezTo>
                    <a:pt x="844" y="1582"/>
                    <a:pt x="844" y="1593"/>
                    <a:pt x="838" y="1598"/>
                  </a:cubicBezTo>
                  <a:cubicBezTo>
                    <a:pt x="833" y="1609"/>
                    <a:pt x="821" y="1604"/>
                    <a:pt x="816" y="1604"/>
                  </a:cubicBezTo>
                  <a:cubicBezTo>
                    <a:pt x="805" y="1604"/>
                    <a:pt x="799" y="1598"/>
                    <a:pt x="794" y="1593"/>
                  </a:cubicBezTo>
                  <a:cubicBezTo>
                    <a:pt x="788" y="1587"/>
                    <a:pt x="783" y="1582"/>
                    <a:pt x="783" y="1576"/>
                  </a:cubicBezTo>
                  <a:cubicBezTo>
                    <a:pt x="777" y="1570"/>
                    <a:pt x="777" y="1559"/>
                    <a:pt x="771" y="1559"/>
                  </a:cubicBezTo>
                  <a:cubicBezTo>
                    <a:pt x="771" y="1554"/>
                    <a:pt x="766" y="1559"/>
                    <a:pt x="760" y="1559"/>
                  </a:cubicBezTo>
                  <a:cubicBezTo>
                    <a:pt x="749" y="1554"/>
                    <a:pt x="738" y="1554"/>
                    <a:pt x="727" y="1543"/>
                  </a:cubicBezTo>
                  <a:cubicBezTo>
                    <a:pt x="722" y="1543"/>
                    <a:pt x="716" y="1537"/>
                    <a:pt x="716" y="1532"/>
                  </a:cubicBezTo>
                  <a:cubicBezTo>
                    <a:pt x="710" y="1526"/>
                    <a:pt x="710" y="1526"/>
                    <a:pt x="705" y="1526"/>
                  </a:cubicBezTo>
                  <a:cubicBezTo>
                    <a:pt x="694" y="1543"/>
                    <a:pt x="688" y="1554"/>
                    <a:pt x="683" y="1570"/>
                  </a:cubicBezTo>
                  <a:cubicBezTo>
                    <a:pt x="683" y="1587"/>
                    <a:pt x="683" y="1604"/>
                    <a:pt x="671" y="1615"/>
                  </a:cubicBezTo>
                  <a:cubicBezTo>
                    <a:pt x="666" y="1620"/>
                    <a:pt x="666" y="1626"/>
                    <a:pt x="655" y="1626"/>
                  </a:cubicBezTo>
                  <a:cubicBezTo>
                    <a:pt x="644" y="1626"/>
                    <a:pt x="644" y="1615"/>
                    <a:pt x="633" y="1609"/>
                  </a:cubicBezTo>
                  <a:cubicBezTo>
                    <a:pt x="616" y="1593"/>
                    <a:pt x="611" y="1576"/>
                    <a:pt x="599" y="1559"/>
                  </a:cubicBezTo>
                  <a:cubicBezTo>
                    <a:pt x="594" y="1548"/>
                    <a:pt x="588" y="1537"/>
                    <a:pt x="577" y="1532"/>
                  </a:cubicBezTo>
                  <a:cubicBezTo>
                    <a:pt x="577" y="1526"/>
                    <a:pt x="572" y="1526"/>
                    <a:pt x="572" y="1520"/>
                  </a:cubicBezTo>
                  <a:cubicBezTo>
                    <a:pt x="560" y="1504"/>
                    <a:pt x="560" y="1493"/>
                    <a:pt x="560" y="1476"/>
                  </a:cubicBezTo>
                  <a:cubicBezTo>
                    <a:pt x="549" y="1493"/>
                    <a:pt x="544" y="1504"/>
                    <a:pt x="538" y="1520"/>
                  </a:cubicBezTo>
                  <a:cubicBezTo>
                    <a:pt x="533" y="1532"/>
                    <a:pt x="527" y="1532"/>
                    <a:pt x="522" y="1543"/>
                  </a:cubicBezTo>
                  <a:cubicBezTo>
                    <a:pt x="522" y="1554"/>
                    <a:pt x="516" y="1559"/>
                    <a:pt x="511" y="1570"/>
                  </a:cubicBezTo>
                  <a:cubicBezTo>
                    <a:pt x="511" y="1576"/>
                    <a:pt x="500" y="1576"/>
                    <a:pt x="494" y="1582"/>
                  </a:cubicBezTo>
                  <a:cubicBezTo>
                    <a:pt x="483" y="1593"/>
                    <a:pt x="477" y="1604"/>
                    <a:pt x="466" y="1615"/>
                  </a:cubicBezTo>
                  <a:cubicBezTo>
                    <a:pt x="461" y="1632"/>
                    <a:pt x="449" y="1637"/>
                    <a:pt x="444" y="1654"/>
                  </a:cubicBezTo>
                  <a:cubicBezTo>
                    <a:pt x="438" y="1665"/>
                    <a:pt x="438" y="1670"/>
                    <a:pt x="433" y="1680"/>
                  </a:cubicBezTo>
                  <a:cubicBezTo>
                    <a:pt x="427" y="1686"/>
                    <a:pt x="422" y="1692"/>
                    <a:pt x="416" y="1697"/>
                  </a:cubicBezTo>
                  <a:cubicBezTo>
                    <a:pt x="411" y="1697"/>
                    <a:pt x="405" y="1697"/>
                    <a:pt x="400" y="1692"/>
                  </a:cubicBezTo>
                  <a:cubicBezTo>
                    <a:pt x="383" y="1676"/>
                    <a:pt x="394" y="1659"/>
                    <a:pt x="389" y="1637"/>
                  </a:cubicBezTo>
                  <a:cubicBezTo>
                    <a:pt x="389" y="1615"/>
                    <a:pt x="383" y="1609"/>
                    <a:pt x="383" y="1587"/>
                  </a:cubicBezTo>
                  <a:cubicBezTo>
                    <a:pt x="383" y="1543"/>
                    <a:pt x="383" y="1543"/>
                    <a:pt x="383" y="1543"/>
                  </a:cubicBezTo>
                  <a:cubicBezTo>
                    <a:pt x="383" y="1498"/>
                    <a:pt x="372" y="1476"/>
                    <a:pt x="361" y="1432"/>
                  </a:cubicBezTo>
                  <a:cubicBezTo>
                    <a:pt x="350" y="1398"/>
                    <a:pt x="355" y="1382"/>
                    <a:pt x="350" y="1348"/>
                  </a:cubicBezTo>
                  <a:cubicBezTo>
                    <a:pt x="350" y="1332"/>
                    <a:pt x="344" y="1321"/>
                    <a:pt x="344" y="1304"/>
                  </a:cubicBezTo>
                  <a:cubicBezTo>
                    <a:pt x="344" y="1293"/>
                    <a:pt x="344" y="1282"/>
                    <a:pt x="355" y="1271"/>
                  </a:cubicBezTo>
                  <a:cubicBezTo>
                    <a:pt x="338" y="1276"/>
                    <a:pt x="327" y="1287"/>
                    <a:pt x="316" y="1293"/>
                  </a:cubicBezTo>
                  <a:cubicBezTo>
                    <a:pt x="305" y="1293"/>
                    <a:pt x="300" y="1293"/>
                    <a:pt x="294" y="1298"/>
                  </a:cubicBezTo>
                  <a:cubicBezTo>
                    <a:pt x="294" y="1298"/>
                    <a:pt x="289" y="1304"/>
                    <a:pt x="289" y="1309"/>
                  </a:cubicBezTo>
                  <a:cubicBezTo>
                    <a:pt x="289" y="1337"/>
                    <a:pt x="305" y="1348"/>
                    <a:pt x="316" y="1376"/>
                  </a:cubicBezTo>
                  <a:cubicBezTo>
                    <a:pt x="322" y="1393"/>
                    <a:pt x="322" y="1404"/>
                    <a:pt x="333" y="1421"/>
                  </a:cubicBezTo>
                  <a:cubicBezTo>
                    <a:pt x="350" y="1454"/>
                    <a:pt x="361" y="1476"/>
                    <a:pt x="361" y="1509"/>
                  </a:cubicBezTo>
                  <a:cubicBezTo>
                    <a:pt x="361" y="1609"/>
                    <a:pt x="361" y="1609"/>
                    <a:pt x="361" y="1609"/>
                  </a:cubicBezTo>
                  <a:cubicBezTo>
                    <a:pt x="338" y="1708"/>
                    <a:pt x="338" y="1708"/>
                    <a:pt x="338" y="1708"/>
                  </a:cubicBezTo>
                  <a:cubicBezTo>
                    <a:pt x="338" y="1725"/>
                    <a:pt x="338" y="1725"/>
                    <a:pt x="338" y="1725"/>
                  </a:cubicBezTo>
                  <a:cubicBezTo>
                    <a:pt x="366" y="1725"/>
                    <a:pt x="366" y="1725"/>
                    <a:pt x="366" y="1725"/>
                  </a:cubicBezTo>
                  <a:cubicBezTo>
                    <a:pt x="383" y="1725"/>
                    <a:pt x="394" y="1714"/>
                    <a:pt x="405" y="1703"/>
                  </a:cubicBezTo>
                  <a:cubicBezTo>
                    <a:pt x="411" y="1714"/>
                    <a:pt x="411" y="1719"/>
                    <a:pt x="411" y="1730"/>
                  </a:cubicBezTo>
                  <a:cubicBezTo>
                    <a:pt x="416" y="1742"/>
                    <a:pt x="422" y="1747"/>
                    <a:pt x="422" y="1758"/>
                  </a:cubicBezTo>
                  <a:cubicBezTo>
                    <a:pt x="422" y="1764"/>
                    <a:pt x="411" y="1769"/>
                    <a:pt x="405" y="1775"/>
                  </a:cubicBezTo>
                  <a:cubicBezTo>
                    <a:pt x="389" y="1786"/>
                    <a:pt x="383" y="1797"/>
                    <a:pt x="372" y="1814"/>
                  </a:cubicBezTo>
                  <a:cubicBezTo>
                    <a:pt x="366" y="1814"/>
                    <a:pt x="366" y="1814"/>
                    <a:pt x="361" y="1819"/>
                  </a:cubicBezTo>
                  <a:cubicBezTo>
                    <a:pt x="361" y="1825"/>
                    <a:pt x="366" y="1830"/>
                    <a:pt x="366" y="1836"/>
                  </a:cubicBezTo>
                  <a:cubicBezTo>
                    <a:pt x="366" y="1964"/>
                    <a:pt x="366" y="1964"/>
                    <a:pt x="366" y="1964"/>
                  </a:cubicBezTo>
                  <a:cubicBezTo>
                    <a:pt x="355" y="1958"/>
                    <a:pt x="350" y="1958"/>
                    <a:pt x="338" y="1953"/>
                  </a:cubicBezTo>
                  <a:cubicBezTo>
                    <a:pt x="338" y="1953"/>
                    <a:pt x="338" y="1947"/>
                    <a:pt x="333" y="1941"/>
                  </a:cubicBezTo>
                  <a:cubicBezTo>
                    <a:pt x="327" y="1936"/>
                    <a:pt x="327" y="1936"/>
                    <a:pt x="322" y="1930"/>
                  </a:cubicBezTo>
                  <a:lnTo>
                    <a:pt x="322" y="1930"/>
                  </a:lnTo>
                  <a:cubicBezTo>
                    <a:pt x="322" y="1875"/>
                    <a:pt x="322" y="1836"/>
                    <a:pt x="305" y="1786"/>
                  </a:cubicBezTo>
                  <a:cubicBezTo>
                    <a:pt x="294" y="1758"/>
                    <a:pt x="277" y="1747"/>
                    <a:pt x="266" y="1719"/>
                  </a:cubicBezTo>
                  <a:cubicBezTo>
                    <a:pt x="239" y="1680"/>
                    <a:pt x="233" y="1654"/>
                    <a:pt x="211" y="1615"/>
                  </a:cubicBezTo>
                  <a:cubicBezTo>
                    <a:pt x="189" y="1587"/>
                    <a:pt x="166" y="1570"/>
                    <a:pt x="161" y="1537"/>
                  </a:cubicBezTo>
                  <a:cubicBezTo>
                    <a:pt x="155" y="1493"/>
                    <a:pt x="161" y="1465"/>
                    <a:pt x="155" y="1415"/>
                  </a:cubicBezTo>
                  <a:cubicBezTo>
                    <a:pt x="150" y="1376"/>
                    <a:pt x="133" y="1354"/>
                    <a:pt x="133" y="1309"/>
                  </a:cubicBezTo>
                  <a:cubicBezTo>
                    <a:pt x="133" y="1243"/>
                    <a:pt x="133" y="1243"/>
                    <a:pt x="133" y="1243"/>
                  </a:cubicBezTo>
                  <a:cubicBezTo>
                    <a:pt x="133" y="1210"/>
                    <a:pt x="144" y="1187"/>
                    <a:pt x="144" y="1154"/>
                  </a:cubicBezTo>
                  <a:cubicBezTo>
                    <a:pt x="144" y="1088"/>
                    <a:pt x="144" y="1088"/>
                    <a:pt x="144" y="1088"/>
                  </a:cubicBezTo>
                  <a:cubicBezTo>
                    <a:pt x="144" y="1043"/>
                    <a:pt x="122" y="1021"/>
                    <a:pt x="94" y="982"/>
                  </a:cubicBezTo>
                  <a:cubicBezTo>
                    <a:pt x="83" y="965"/>
                    <a:pt x="72" y="949"/>
                    <a:pt x="61" y="932"/>
                  </a:cubicBezTo>
                  <a:cubicBezTo>
                    <a:pt x="55" y="921"/>
                    <a:pt x="50" y="910"/>
                    <a:pt x="39" y="904"/>
                  </a:cubicBezTo>
                  <a:cubicBezTo>
                    <a:pt x="33" y="899"/>
                    <a:pt x="17" y="893"/>
                    <a:pt x="17" y="882"/>
                  </a:cubicBezTo>
                  <a:cubicBezTo>
                    <a:pt x="17" y="849"/>
                    <a:pt x="33" y="832"/>
                    <a:pt x="33" y="799"/>
                  </a:cubicBezTo>
                  <a:cubicBezTo>
                    <a:pt x="33" y="777"/>
                    <a:pt x="0" y="777"/>
                    <a:pt x="0" y="755"/>
                  </a:cubicBezTo>
                  <a:cubicBezTo>
                    <a:pt x="0" y="732"/>
                    <a:pt x="0" y="716"/>
                    <a:pt x="17" y="699"/>
                  </a:cubicBezTo>
                  <a:cubicBezTo>
                    <a:pt x="17" y="693"/>
                    <a:pt x="22" y="693"/>
                    <a:pt x="28" y="688"/>
                  </a:cubicBezTo>
                  <a:cubicBezTo>
                    <a:pt x="39" y="671"/>
                    <a:pt x="44" y="655"/>
                    <a:pt x="55" y="638"/>
                  </a:cubicBezTo>
                  <a:cubicBezTo>
                    <a:pt x="78" y="599"/>
                    <a:pt x="94" y="582"/>
                    <a:pt x="116" y="544"/>
                  </a:cubicBezTo>
                  <a:cubicBezTo>
                    <a:pt x="128" y="527"/>
                    <a:pt x="133" y="510"/>
                    <a:pt x="144" y="488"/>
                  </a:cubicBezTo>
                  <a:cubicBezTo>
                    <a:pt x="144" y="488"/>
                    <a:pt x="150" y="482"/>
                    <a:pt x="150" y="477"/>
                  </a:cubicBezTo>
                  <a:cubicBezTo>
                    <a:pt x="150" y="344"/>
                    <a:pt x="150" y="344"/>
                    <a:pt x="150" y="344"/>
                  </a:cubicBezTo>
                  <a:cubicBezTo>
                    <a:pt x="150" y="316"/>
                    <a:pt x="139" y="294"/>
                    <a:pt x="150" y="266"/>
                  </a:cubicBezTo>
                  <a:cubicBezTo>
                    <a:pt x="155" y="249"/>
                    <a:pt x="177" y="244"/>
                    <a:pt x="194" y="238"/>
                  </a:cubicBezTo>
                  <a:cubicBezTo>
                    <a:pt x="211" y="233"/>
                    <a:pt x="216" y="227"/>
                    <a:pt x="233" y="227"/>
                  </a:cubicBezTo>
                  <a:cubicBezTo>
                    <a:pt x="266" y="227"/>
                    <a:pt x="283" y="233"/>
                    <a:pt x="311" y="244"/>
                  </a:cubicBezTo>
                  <a:cubicBezTo>
                    <a:pt x="322" y="244"/>
                    <a:pt x="333" y="244"/>
                    <a:pt x="338" y="249"/>
                  </a:cubicBezTo>
                  <a:cubicBezTo>
                    <a:pt x="344" y="255"/>
                    <a:pt x="344" y="260"/>
                    <a:pt x="350" y="266"/>
                  </a:cubicBezTo>
                  <a:cubicBezTo>
                    <a:pt x="366" y="283"/>
                    <a:pt x="377" y="299"/>
                    <a:pt x="400" y="299"/>
                  </a:cubicBezTo>
                  <a:cubicBezTo>
                    <a:pt x="433" y="299"/>
                    <a:pt x="455" y="288"/>
                    <a:pt x="483" y="266"/>
                  </a:cubicBezTo>
                  <a:cubicBezTo>
                    <a:pt x="500" y="288"/>
                    <a:pt x="505" y="316"/>
                    <a:pt x="533" y="316"/>
                  </a:cubicBezTo>
                  <a:cubicBezTo>
                    <a:pt x="560" y="316"/>
                    <a:pt x="566" y="294"/>
                    <a:pt x="588" y="283"/>
                  </a:cubicBezTo>
                  <a:cubicBezTo>
                    <a:pt x="605" y="266"/>
                    <a:pt x="622" y="255"/>
                    <a:pt x="649" y="255"/>
                  </a:cubicBezTo>
                  <a:cubicBezTo>
                    <a:pt x="666" y="255"/>
                    <a:pt x="677" y="260"/>
                    <a:pt x="688" y="260"/>
                  </a:cubicBezTo>
                  <a:cubicBezTo>
                    <a:pt x="727" y="260"/>
                    <a:pt x="760" y="244"/>
                    <a:pt x="771" y="210"/>
                  </a:cubicBezTo>
                  <a:cubicBezTo>
                    <a:pt x="783" y="188"/>
                    <a:pt x="777" y="172"/>
                    <a:pt x="788" y="144"/>
                  </a:cubicBezTo>
                  <a:cubicBezTo>
                    <a:pt x="788" y="138"/>
                    <a:pt x="794" y="138"/>
                    <a:pt x="799" y="133"/>
                  </a:cubicBezTo>
                  <a:cubicBezTo>
                    <a:pt x="855" y="133"/>
                    <a:pt x="883" y="138"/>
                    <a:pt x="938" y="138"/>
                  </a:cubicBezTo>
                  <a:cubicBezTo>
                    <a:pt x="999" y="138"/>
                    <a:pt x="1032" y="116"/>
                    <a:pt x="1082" y="83"/>
                  </a:cubicBezTo>
                  <a:cubicBezTo>
                    <a:pt x="1110" y="61"/>
                    <a:pt x="1116" y="27"/>
                    <a:pt x="1143" y="0"/>
                  </a:cubicBezTo>
                  <a:lnTo>
                    <a:pt x="1143" y="0"/>
                  </a:lnTo>
                  <a:cubicBezTo>
                    <a:pt x="1177" y="122"/>
                    <a:pt x="1177" y="122"/>
                    <a:pt x="1177" y="122"/>
                  </a:cubicBezTo>
                  <a:cubicBezTo>
                    <a:pt x="1199" y="199"/>
                    <a:pt x="1199" y="216"/>
                    <a:pt x="1266" y="255"/>
                  </a:cubicBezTo>
                  <a:cubicBezTo>
                    <a:pt x="1354" y="299"/>
                    <a:pt x="1354" y="405"/>
                    <a:pt x="1393" y="488"/>
                  </a:cubicBezTo>
                  <a:cubicBezTo>
                    <a:pt x="1421" y="549"/>
                    <a:pt x="1477" y="605"/>
                    <a:pt x="1537" y="632"/>
                  </a:cubicBezTo>
                  <a:cubicBezTo>
                    <a:pt x="1588" y="660"/>
                    <a:pt x="1643" y="671"/>
                    <a:pt x="1699" y="644"/>
                  </a:cubicBezTo>
                  <a:cubicBezTo>
                    <a:pt x="1798" y="588"/>
                    <a:pt x="1848" y="632"/>
                    <a:pt x="1904" y="505"/>
                  </a:cubicBezTo>
                  <a:cubicBezTo>
                    <a:pt x="1959" y="388"/>
                    <a:pt x="1993" y="427"/>
                    <a:pt x="2082" y="466"/>
                  </a:cubicBezTo>
                  <a:cubicBezTo>
                    <a:pt x="2126" y="471"/>
                    <a:pt x="2165" y="505"/>
                    <a:pt x="2209" y="499"/>
                  </a:cubicBezTo>
                  <a:cubicBezTo>
                    <a:pt x="2276" y="494"/>
                    <a:pt x="2298" y="416"/>
                    <a:pt x="2309" y="360"/>
                  </a:cubicBezTo>
                  <a:cubicBezTo>
                    <a:pt x="2320" y="294"/>
                    <a:pt x="2398" y="222"/>
                    <a:pt x="2426" y="166"/>
                  </a:cubicBezTo>
                  <a:lnTo>
                    <a:pt x="1088" y="2696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2" name="Freeform 16"/>
            <p:cNvSpPr>
              <a:spLocks noChangeArrowheads="1"/>
            </p:cNvSpPr>
            <p:nvPr/>
          </p:nvSpPr>
          <p:spPr bwMode="auto">
            <a:xfrm>
              <a:off x="14111315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75 w 3432"/>
                <a:gd name="T43" fmla="*/ 810 h 4079"/>
                <a:gd name="T44" fmla="*/ 2970 w 3432"/>
                <a:gd name="T45" fmla="*/ 965 h 4079"/>
                <a:gd name="T46" fmla="*/ 3075 w 3432"/>
                <a:gd name="T47" fmla="*/ 1076 h 4079"/>
                <a:gd name="T48" fmla="*/ 3225 w 3432"/>
                <a:gd name="T49" fmla="*/ 1258 h 4079"/>
                <a:gd name="T50" fmla="*/ 3314 w 3432"/>
                <a:gd name="T51" fmla="*/ 1431 h 4079"/>
                <a:gd name="T52" fmla="*/ 3358 w 3432"/>
                <a:gd name="T53" fmla="*/ 1658 h 4079"/>
                <a:gd name="T54" fmla="*/ 3431 w 3432"/>
                <a:gd name="T55" fmla="*/ 1819 h 4079"/>
                <a:gd name="T56" fmla="*/ 3308 w 3432"/>
                <a:gd name="T57" fmla="*/ 1908 h 4079"/>
                <a:gd name="T58" fmla="*/ 3031 w 3432"/>
                <a:gd name="T59" fmla="*/ 2069 h 4079"/>
                <a:gd name="T60" fmla="*/ 2920 w 3432"/>
                <a:gd name="T61" fmla="*/ 2080 h 4079"/>
                <a:gd name="T62" fmla="*/ 2842 w 3432"/>
                <a:gd name="T63" fmla="*/ 2230 h 4079"/>
                <a:gd name="T64" fmla="*/ 2587 w 3432"/>
                <a:gd name="T65" fmla="*/ 2302 h 4079"/>
                <a:gd name="T66" fmla="*/ 2470 w 3432"/>
                <a:gd name="T67" fmla="*/ 2169 h 4079"/>
                <a:gd name="T68" fmla="*/ 2343 w 3432"/>
                <a:gd name="T69" fmla="*/ 1802 h 4079"/>
                <a:gd name="T70" fmla="*/ 2093 w 3432"/>
                <a:gd name="T71" fmla="*/ 1725 h 4079"/>
                <a:gd name="T72" fmla="*/ 1926 w 3432"/>
                <a:gd name="T73" fmla="*/ 1425 h 4079"/>
                <a:gd name="T74" fmla="*/ 1854 w 3432"/>
                <a:gd name="T75" fmla="*/ 1254 h 4079"/>
                <a:gd name="T76" fmla="*/ 1749 w 3432"/>
                <a:gd name="T77" fmla="*/ 1065 h 4079"/>
                <a:gd name="T78" fmla="*/ 1488 w 3432"/>
                <a:gd name="T79" fmla="*/ 760 h 4079"/>
                <a:gd name="T80" fmla="*/ 1471 w 3432"/>
                <a:gd name="T81" fmla="*/ 543 h 4079"/>
                <a:gd name="T82" fmla="*/ 1638 w 3432"/>
                <a:gd name="T83" fmla="*/ 366 h 4079"/>
                <a:gd name="T84" fmla="*/ 1810 w 3432"/>
                <a:gd name="T85" fmla="*/ 188 h 4079"/>
                <a:gd name="T86" fmla="*/ 2048 w 3432"/>
                <a:gd name="T87" fmla="*/ 22 h 4079"/>
                <a:gd name="T88" fmla="*/ 2176 w 3432"/>
                <a:gd name="T89" fmla="*/ 122 h 4079"/>
                <a:gd name="T90" fmla="*/ 2398 w 3432"/>
                <a:gd name="T91" fmla="*/ 255 h 4079"/>
                <a:gd name="T92" fmla="*/ 2537 w 3432"/>
                <a:gd name="T93" fmla="*/ 460 h 4079"/>
                <a:gd name="T94" fmla="*/ 2676 w 3432"/>
                <a:gd name="T95" fmla="*/ 699 h 4079"/>
                <a:gd name="T96" fmla="*/ 2853 w 3432"/>
                <a:gd name="T97" fmla="*/ 727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cubicBezTo>
                    <a:pt x="533" y="2274"/>
                    <a:pt x="533" y="2274"/>
                    <a:pt x="533" y="2274"/>
                  </a:cubicBezTo>
                  <a:close/>
                  <a:moveTo>
                    <a:pt x="2998" y="777"/>
                  </a:move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303" name="Freeform 17"/>
            <p:cNvSpPr>
              <a:spLocks noChangeArrowheads="1"/>
            </p:cNvSpPr>
            <p:nvPr/>
          </p:nvSpPr>
          <p:spPr bwMode="auto">
            <a:xfrm>
              <a:off x="14111313" y="5302791"/>
              <a:ext cx="1234995" cy="1468437"/>
            </a:xfrm>
            <a:custGeom>
              <a:avLst/>
              <a:gdLst>
                <a:gd name="T0" fmla="*/ 389 w 3432"/>
                <a:gd name="T1" fmla="*/ 2363 h 4079"/>
                <a:gd name="T2" fmla="*/ 416 w 3432"/>
                <a:gd name="T3" fmla="*/ 2607 h 4079"/>
                <a:gd name="T4" fmla="*/ 233 w 3432"/>
                <a:gd name="T5" fmla="*/ 2630 h 4079"/>
                <a:gd name="T6" fmla="*/ 5 w 3432"/>
                <a:gd name="T7" fmla="*/ 2707 h 4079"/>
                <a:gd name="T8" fmla="*/ 22 w 3432"/>
                <a:gd name="T9" fmla="*/ 2896 h 4079"/>
                <a:gd name="T10" fmla="*/ 161 w 3432"/>
                <a:gd name="T11" fmla="*/ 3051 h 4079"/>
                <a:gd name="T12" fmla="*/ 411 w 3432"/>
                <a:gd name="T13" fmla="*/ 3557 h 4079"/>
                <a:gd name="T14" fmla="*/ 655 w 3432"/>
                <a:gd name="T15" fmla="*/ 3634 h 4079"/>
                <a:gd name="T16" fmla="*/ 772 w 3432"/>
                <a:gd name="T17" fmla="*/ 3740 h 4079"/>
                <a:gd name="T18" fmla="*/ 827 w 3432"/>
                <a:gd name="T19" fmla="*/ 3940 h 4079"/>
                <a:gd name="T20" fmla="*/ 916 w 3432"/>
                <a:gd name="T21" fmla="*/ 3995 h 4079"/>
                <a:gd name="T22" fmla="*/ 1010 w 3432"/>
                <a:gd name="T23" fmla="*/ 4012 h 4079"/>
                <a:gd name="T24" fmla="*/ 1271 w 3432"/>
                <a:gd name="T25" fmla="*/ 3978 h 4079"/>
                <a:gd name="T26" fmla="*/ 1282 w 3432"/>
                <a:gd name="T27" fmla="*/ 3679 h 4079"/>
                <a:gd name="T28" fmla="*/ 1210 w 3432"/>
                <a:gd name="T29" fmla="*/ 3446 h 4079"/>
                <a:gd name="T30" fmla="*/ 1066 w 3432"/>
                <a:gd name="T31" fmla="*/ 3246 h 4079"/>
                <a:gd name="T32" fmla="*/ 971 w 3432"/>
                <a:gd name="T33" fmla="*/ 2835 h 4079"/>
                <a:gd name="T34" fmla="*/ 833 w 3432"/>
                <a:gd name="T35" fmla="*/ 2802 h 4079"/>
                <a:gd name="T36" fmla="*/ 788 w 3432"/>
                <a:gd name="T37" fmla="*/ 2630 h 4079"/>
                <a:gd name="T38" fmla="*/ 611 w 3432"/>
                <a:gd name="T39" fmla="*/ 2407 h 4079"/>
                <a:gd name="T40" fmla="*/ 505 w 3432"/>
                <a:gd name="T41" fmla="*/ 2302 h 4079"/>
                <a:gd name="T42" fmla="*/ 2953 w 3432"/>
                <a:gd name="T43" fmla="*/ 854 h 4079"/>
                <a:gd name="T44" fmla="*/ 2981 w 3432"/>
                <a:gd name="T45" fmla="*/ 1004 h 4079"/>
                <a:gd name="T46" fmla="*/ 3098 w 3432"/>
                <a:gd name="T47" fmla="*/ 1082 h 4079"/>
                <a:gd name="T48" fmla="*/ 3247 w 3432"/>
                <a:gd name="T49" fmla="*/ 1314 h 4079"/>
                <a:gd name="T50" fmla="*/ 3303 w 3432"/>
                <a:gd name="T51" fmla="*/ 1458 h 4079"/>
                <a:gd name="T52" fmla="*/ 3358 w 3432"/>
                <a:gd name="T53" fmla="*/ 1730 h 4079"/>
                <a:gd name="T54" fmla="*/ 3431 w 3432"/>
                <a:gd name="T55" fmla="*/ 1819 h 4079"/>
                <a:gd name="T56" fmla="*/ 3225 w 3432"/>
                <a:gd name="T57" fmla="*/ 1969 h 4079"/>
                <a:gd name="T58" fmla="*/ 2987 w 3432"/>
                <a:gd name="T59" fmla="*/ 2052 h 4079"/>
                <a:gd name="T60" fmla="*/ 2909 w 3432"/>
                <a:gd name="T61" fmla="*/ 2124 h 4079"/>
                <a:gd name="T62" fmla="*/ 2776 w 3432"/>
                <a:gd name="T63" fmla="*/ 2241 h 4079"/>
                <a:gd name="T64" fmla="*/ 2553 w 3432"/>
                <a:gd name="T65" fmla="*/ 2252 h 4079"/>
                <a:gd name="T66" fmla="*/ 2476 w 3432"/>
                <a:gd name="T67" fmla="*/ 2136 h 4079"/>
                <a:gd name="T68" fmla="*/ 2209 w 3432"/>
                <a:gd name="T69" fmla="*/ 1758 h 4079"/>
                <a:gd name="T70" fmla="*/ 2070 w 3432"/>
                <a:gd name="T71" fmla="*/ 1702 h 4079"/>
                <a:gd name="T72" fmla="*/ 1887 w 3432"/>
                <a:gd name="T73" fmla="*/ 1375 h 4079"/>
                <a:gd name="T74" fmla="*/ 1804 w 3432"/>
                <a:gd name="T75" fmla="*/ 1254 h 4079"/>
                <a:gd name="T76" fmla="*/ 1682 w 3432"/>
                <a:gd name="T77" fmla="*/ 1037 h 4079"/>
                <a:gd name="T78" fmla="*/ 1427 w 3432"/>
                <a:gd name="T79" fmla="*/ 671 h 4079"/>
                <a:gd name="T80" fmla="*/ 1510 w 3432"/>
                <a:gd name="T81" fmla="*/ 460 h 4079"/>
                <a:gd name="T82" fmla="*/ 1687 w 3432"/>
                <a:gd name="T83" fmla="*/ 327 h 4079"/>
                <a:gd name="T84" fmla="*/ 1876 w 3432"/>
                <a:gd name="T85" fmla="*/ 177 h 4079"/>
                <a:gd name="T86" fmla="*/ 2098 w 3432"/>
                <a:gd name="T87" fmla="*/ 0 h 4079"/>
                <a:gd name="T88" fmla="*/ 2237 w 3432"/>
                <a:gd name="T89" fmla="*/ 122 h 4079"/>
                <a:gd name="T90" fmla="*/ 2426 w 3432"/>
                <a:gd name="T91" fmla="*/ 321 h 4079"/>
                <a:gd name="T92" fmla="*/ 2559 w 3432"/>
                <a:gd name="T93" fmla="*/ 566 h 4079"/>
                <a:gd name="T94" fmla="*/ 2714 w 3432"/>
                <a:gd name="T95" fmla="*/ 699 h 4079"/>
                <a:gd name="T96" fmla="*/ 2892 w 3432"/>
                <a:gd name="T97" fmla="*/ 749 h 40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432" h="4079">
                  <a:moveTo>
                    <a:pt x="533" y="2274"/>
                  </a:moveTo>
                  <a:lnTo>
                    <a:pt x="533" y="2274"/>
                  </a:lnTo>
                  <a:cubicBezTo>
                    <a:pt x="505" y="2302"/>
                    <a:pt x="488" y="2319"/>
                    <a:pt x="455" y="2341"/>
                  </a:cubicBezTo>
                  <a:cubicBezTo>
                    <a:pt x="427" y="2352"/>
                    <a:pt x="411" y="2352"/>
                    <a:pt x="389" y="2363"/>
                  </a:cubicBezTo>
                  <a:cubicBezTo>
                    <a:pt x="433" y="2413"/>
                    <a:pt x="455" y="2441"/>
                    <a:pt x="488" y="2496"/>
                  </a:cubicBezTo>
                  <a:cubicBezTo>
                    <a:pt x="505" y="2530"/>
                    <a:pt x="527" y="2552"/>
                    <a:pt x="527" y="2591"/>
                  </a:cubicBezTo>
                  <a:cubicBezTo>
                    <a:pt x="527" y="2613"/>
                    <a:pt x="505" y="2624"/>
                    <a:pt x="483" y="2624"/>
                  </a:cubicBezTo>
                  <a:cubicBezTo>
                    <a:pt x="455" y="2624"/>
                    <a:pt x="439" y="2613"/>
                    <a:pt x="416" y="2607"/>
                  </a:cubicBezTo>
                  <a:cubicBezTo>
                    <a:pt x="394" y="2602"/>
                    <a:pt x="377" y="2607"/>
                    <a:pt x="361" y="2596"/>
                  </a:cubicBezTo>
                  <a:cubicBezTo>
                    <a:pt x="344" y="2591"/>
                    <a:pt x="339" y="2574"/>
                    <a:pt x="322" y="2574"/>
                  </a:cubicBezTo>
                  <a:cubicBezTo>
                    <a:pt x="305" y="2574"/>
                    <a:pt x="305" y="2591"/>
                    <a:pt x="294" y="2602"/>
                  </a:cubicBezTo>
                  <a:cubicBezTo>
                    <a:pt x="272" y="2619"/>
                    <a:pt x="255" y="2624"/>
                    <a:pt x="233" y="2630"/>
                  </a:cubicBezTo>
                  <a:cubicBezTo>
                    <a:pt x="205" y="2641"/>
                    <a:pt x="189" y="2641"/>
                    <a:pt x="167" y="2646"/>
                  </a:cubicBezTo>
                  <a:cubicBezTo>
                    <a:pt x="122" y="2652"/>
                    <a:pt x="100" y="2674"/>
                    <a:pt x="61" y="2691"/>
                  </a:cubicBezTo>
                  <a:cubicBezTo>
                    <a:pt x="39" y="2696"/>
                    <a:pt x="28" y="2691"/>
                    <a:pt x="5" y="2691"/>
                  </a:cubicBezTo>
                  <a:cubicBezTo>
                    <a:pt x="5" y="2702"/>
                    <a:pt x="5" y="2702"/>
                    <a:pt x="5" y="2707"/>
                  </a:cubicBezTo>
                  <a:cubicBezTo>
                    <a:pt x="5" y="2718"/>
                    <a:pt x="17" y="2724"/>
                    <a:pt x="22" y="2735"/>
                  </a:cubicBezTo>
                  <a:cubicBezTo>
                    <a:pt x="28" y="2752"/>
                    <a:pt x="22" y="2757"/>
                    <a:pt x="22" y="2774"/>
                  </a:cubicBezTo>
                  <a:cubicBezTo>
                    <a:pt x="22" y="2807"/>
                    <a:pt x="0" y="2818"/>
                    <a:pt x="0" y="2846"/>
                  </a:cubicBezTo>
                  <a:cubicBezTo>
                    <a:pt x="0" y="2868"/>
                    <a:pt x="11" y="2879"/>
                    <a:pt x="22" y="2896"/>
                  </a:cubicBezTo>
                  <a:cubicBezTo>
                    <a:pt x="33" y="2918"/>
                    <a:pt x="39" y="2935"/>
                    <a:pt x="39" y="2968"/>
                  </a:cubicBezTo>
                  <a:cubicBezTo>
                    <a:pt x="44" y="2985"/>
                    <a:pt x="44" y="2996"/>
                    <a:pt x="50" y="3018"/>
                  </a:cubicBezTo>
                  <a:cubicBezTo>
                    <a:pt x="56" y="3035"/>
                    <a:pt x="61" y="3051"/>
                    <a:pt x="72" y="3051"/>
                  </a:cubicBezTo>
                  <a:cubicBezTo>
                    <a:pt x="161" y="3051"/>
                    <a:pt x="161" y="3051"/>
                    <a:pt x="161" y="3051"/>
                  </a:cubicBezTo>
                  <a:cubicBezTo>
                    <a:pt x="161" y="3112"/>
                    <a:pt x="178" y="3140"/>
                    <a:pt x="205" y="3196"/>
                  </a:cubicBezTo>
                  <a:cubicBezTo>
                    <a:pt x="233" y="3257"/>
                    <a:pt x="255" y="3290"/>
                    <a:pt x="283" y="3351"/>
                  </a:cubicBezTo>
                  <a:cubicBezTo>
                    <a:pt x="316" y="3412"/>
                    <a:pt x="344" y="3440"/>
                    <a:pt x="377" y="3501"/>
                  </a:cubicBezTo>
                  <a:cubicBezTo>
                    <a:pt x="389" y="3523"/>
                    <a:pt x="400" y="3534"/>
                    <a:pt x="411" y="3557"/>
                  </a:cubicBezTo>
                  <a:cubicBezTo>
                    <a:pt x="433" y="3595"/>
                    <a:pt x="461" y="3606"/>
                    <a:pt x="483" y="3645"/>
                  </a:cubicBezTo>
                  <a:cubicBezTo>
                    <a:pt x="516" y="3640"/>
                    <a:pt x="533" y="3629"/>
                    <a:pt x="561" y="3618"/>
                  </a:cubicBezTo>
                  <a:cubicBezTo>
                    <a:pt x="572" y="3618"/>
                    <a:pt x="583" y="3606"/>
                    <a:pt x="594" y="3606"/>
                  </a:cubicBezTo>
                  <a:cubicBezTo>
                    <a:pt x="622" y="3606"/>
                    <a:pt x="633" y="3623"/>
                    <a:pt x="655" y="3634"/>
                  </a:cubicBezTo>
                  <a:cubicBezTo>
                    <a:pt x="672" y="3634"/>
                    <a:pt x="688" y="3634"/>
                    <a:pt x="699" y="3645"/>
                  </a:cubicBezTo>
                  <a:cubicBezTo>
                    <a:pt x="705" y="3662"/>
                    <a:pt x="699" y="3673"/>
                    <a:pt x="705" y="3690"/>
                  </a:cubicBezTo>
                  <a:cubicBezTo>
                    <a:pt x="711" y="3701"/>
                    <a:pt x="722" y="3706"/>
                    <a:pt x="733" y="3712"/>
                  </a:cubicBezTo>
                  <a:cubicBezTo>
                    <a:pt x="749" y="3723"/>
                    <a:pt x="755" y="3729"/>
                    <a:pt x="772" y="3740"/>
                  </a:cubicBezTo>
                  <a:cubicBezTo>
                    <a:pt x="783" y="3745"/>
                    <a:pt x="794" y="3745"/>
                    <a:pt x="799" y="3751"/>
                  </a:cubicBezTo>
                  <a:cubicBezTo>
                    <a:pt x="811" y="3767"/>
                    <a:pt x="799" y="3784"/>
                    <a:pt x="799" y="3806"/>
                  </a:cubicBezTo>
                  <a:cubicBezTo>
                    <a:pt x="799" y="3834"/>
                    <a:pt x="811" y="3845"/>
                    <a:pt x="816" y="3873"/>
                  </a:cubicBezTo>
                  <a:cubicBezTo>
                    <a:pt x="822" y="3895"/>
                    <a:pt x="822" y="3912"/>
                    <a:pt x="827" y="3940"/>
                  </a:cubicBezTo>
                  <a:cubicBezTo>
                    <a:pt x="827" y="3951"/>
                    <a:pt x="833" y="3962"/>
                    <a:pt x="833" y="3978"/>
                  </a:cubicBezTo>
                  <a:cubicBezTo>
                    <a:pt x="838" y="3995"/>
                    <a:pt x="838" y="4006"/>
                    <a:pt x="844" y="4017"/>
                  </a:cubicBezTo>
                  <a:cubicBezTo>
                    <a:pt x="855" y="4040"/>
                    <a:pt x="871" y="4040"/>
                    <a:pt x="894" y="4051"/>
                  </a:cubicBezTo>
                  <a:cubicBezTo>
                    <a:pt x="899" y="4028"/>
                    <a:pt x="905" y="4017"/>
                    <a:pt x="916" y="3995"/>
                  </a:cubicBezTo>
                  <a:cubicBezTo>
                    <a:pt x="922" y="3978"/>
                    <a:pt x="933" y="3951"/>
                    <a:pt x="955" y="3951"/>
                  </a:cubicBezTo>
                  <a:cubicBezTo>
                    <a:pt x="977" y="3951"/>
                    <a:pt x="988" y="3956"/>
                    <a:pt x="1010" y="3956"/>
                  </a:cubicBezTo>
                  <a:cubicBezTo>
                    <a:pt x="1010" y="3967"/>
                    <a:pt x="1005" y="3973"/>
                    <a:pt x="1005" y="3984"/>
                  </a:cubicBezTo>
                  <a:cubicBezTo>
                    <a:pt x="1005" y="3995"/>
                    <a:pt x="1010" y="4001"/>
                    <a:pt x="1010" y="4012"/>
                  </a:cubicBezTo>
                  <a:cubicBezTo>
                    <a:pt x="1016" y="4034"/>
                    <a:pt x="1021" y="4051"/>
                    <a:pt x="1027" y="4078"/>
                  </a:cubicBezTo>
                  <a:cubicBezTo>
                    <a:pt x="1066" y="4056"/>
                    <a:pt x="1082" y="4040"/>
                    <a:pt x="1121" y="4023"/>
                  </a:cubicBezTo>
                  <a:cubicBezTo>
                    <a:pt x="1149" y="4012"/>
                    <a:pt x="1166" y="4012"/>
                    <a:pt x="1193" y="4001"/>
                  </a:cubicBezTo>
                  <a:cubicBezTo>
                    <a:pt x="1221" y="3989"/>
                    <a:pt x="1238" y="3978"/>
                    <a:pt x="1271" y="3978"/>
                  </a:cubicBezTo>
                  <a:cubicBezTo>
                    <a:pt x="1271" y="3967"/>
                    <a:pt x="1277" y="3962"/>
                    <a:pt x="1277" y="3951"/>
                  </a:cubicBezTo>
                  <a:cubicBezTo>
                    <a:pt x="1277" y="3928"/>
                    <a:pt x="1271" y="3917"/>
                    <a:pt x="1266" y="3895"/>
                  </a:cubicBezTo>
                  <a:cubicBezTo>
                    <a:pt x="1266" y="3884"/>
                    <a:pt x="1271" y="3878"/>
                    <a:pt x="1271" y="3867"/>
                  </a:cubicBezTo>
                  <a:cubicBezTo>
                    <a:pt x="1271" y="3795"/>
                    <a:pt x="1282" y="3756"/>
                    <a:pt x="1282" y="3679"/>
                  </a:cubicBezTo>
                  <a:cubicBezTo>
                    <a:pt x="1282" y="3634"/>
                    <a:pt x="1271" y="3612"/>
                    <a:pt x="1266" y="3568"/>
                  </a:cubicBezTo>
                  <a:cubicBezTo>
                    <a:pt x="1266" y="3540"/>
                    <a:pt x="1266" y="3523"/>
                    <a:pt x="1260" y="3495"/>
                  </a:cubicBezTo>
                  <a:cubicBezTo>
                    <a:pt x="1260" y="3479"/>
                    <a:pt x="1260" y="3462"/>
                    <a:pt x="1249" y="3457"/>
                  </a:cubicBezTo>
                  <a:cubicBezTo>
                    <a:pt x="1243" y="3446"/>
                    <a:pt x="1227" y="3446"/>
                    <a:pt x="1210" y="3446"/>
                  </a:cubicBezTo>
                  <a:cubicBezTo>
                    <a:pt x="1188" y="3446"/>
                    <a:pt x="1171" y="3446"/>
                    <a:pt x="1144" y="3446"/>
                  </a:cubicBezTo>
                  <a:cubicBezTo>
                    <a:pt x="1105" y="3440"/>
                    <a:pt x="1066" y="3418"/>
                    <a:pt x="1066" y="3379"/>
                  </a:cubicBezTo>
                  <a:cubicBezTo>
                    <a:pt x="1066" y="3351"/>
                    <a:pt x="1071" y="3335"/>
                    <a:pt x="1071" y="3307"/>
                  </a:cubicBezTo>
                  <a:cubicBezTo>
                    <a:pt x="1071" y="3279"/>
                    <a:pt x="1071" y="3268"/>
                    <a:pt x="1066" y="3246"/>
                  </a:cubicBezTo>
                  <a:cubicBezTo>
                    <a:pt x="1066" y="3190"/>
                    <a:pt x="1066" y="3157"/>
                    <a:pt x="1060" y="3101"/>
                  </a:cubicBezTo>
                  <a:cubicBezTo>
                    <a:pt x="1060" y="3085"/>
                    <a:pt x="1055" y="3074"/>
                    <a:pt x="1049" y="3051"/>
                  </a:cubicBezTo>
                  <a:cubicBezTo>
                    <a:pt x="1049" y="3024"/>
                    <a:pt x="1038" y="3001"/>
                    <a:pt x="1033" y="2968"/>
                  </a:cubicBezTo>
                  <a:cubicBezTo>
                    <a:pt x="1027" y="2913"/>
                    <a:pt x="1021" y="2863"/>
                    <a:pt x="971" y="2835"/>
                  </a:cubicBezTo>
                  <a:cubicBezTo>
                    <a:pt x="955" y="2852"/>
                    <a:pt x="938" y="2857"/>
                    <a:pt x="922" y="2868"/>
                  </a:cubicBezTo>
                  <a:cubicBezTo>
                    <a:pt x="888" y="2885"/>
                    <a:pt x="877" y="2901"/>
                    <a:pt x="844" y="2907"/>
                  </a:cubicBezTo>
                  <a:cubicBezTo>
                    <a:pt x="844" y="2896"/>
                    <a:pt x="844" y="2890"/>
                    <a:pt x="844" y="2879"/>
                  </a:cubicBezTo>
                  <a:cubicBezTo>
                    <a:pt x="844" y="2846"/>
                    <a:pt x="838" y="2829"/>
                    <a:pt x="833" y="2802"/>
                  </a:cubicBezTo>
                  <a:cubicBezTo>
                    <a:pt x="833" y="2790"/>
                    <a:pt x="833" y="2785"/>
                    <a:pt x="833" y="2774"/>
                  </a:cubicBezTo>
                  <a:cubicBezTo>
                    <a:pt x="822" y="2752"/>
                    <a:pt x="811" y="2741"/>
                    <a:pt x="794" y="2724"/>
                  </a:cubicBezTo>
                  <a:cubicBezTo>
                    <a:pt x="788" y="2707"/>
                    <a:pt x="788" y="2691"/>
                    <a:pt x="788" y="2674"/>
                  </a:cubicBezTo>
                  <a:cubicBezTo>
                    <a:pt x="788" y="2630"/>
                    <a:pt x="788" y="2630"/>
                    <a:pt x="788" y="2630"/>
                  </a:cubicBezTo>
                  <a:cubicBezTo>
                    <a:pt x="788" y="2602"/>
                    <a:pt x="783" y="2585"/>
                    <a:pt x="766" y="2563"/>
                  </a:cubicBezTo>
                  <a:cubicBezTo>
                    <a:pt x="749" y="2541"/>
                    <a:pt x="733" y="2535"/>
                    <a:pt x="716" y="2518"/>
                  </a:cubicBezTo>
                  <a:cubicBezTo>
                    <a:pt x="688" y="2496"/>
                    <a:pt x="677" y="2480"/>
                    <a:pt x="655" y="2457"/>
                  </a:cubicBezTo>
                  <a:cubicBezTo>
                    <a:pt x="638" y="2435"/>
                    <a:pt x="622" y="2430"/>
                    <a:pt x="611" y="2407"/>
                  </a:cubicBezTo>
                  <a:cubicBezTo>
                    <a:pt x="599" y="2391"/>
                    <a:pt x="594" y="2380"/>
                    <a:pt x="583" y="2369"/>
                  </a:cubicBezTo>
                  <a:cubicBezTo>
                    <a:pt x="577" y="2352"/>
                    <a:pt x="566" y="2341"/>
                    <a:pt x="561" y="2330"/>
                  </a:cubicBezTo>
                  <a:cubicBezTo>
                    <a:pt x="550" y="2313"/>
                    <a:pt x="544" y="2291"/>
                    <a:pt x="522" y="2291"/>
                  </a:cubicBezTo>
                  <a:cubicBezTo>
                    <a:pt x="516" y="2291"/>
                    <a:pt x="511" y="2302"/>
                    <a:pt x="505" y="2302"/>
                  </a:cubicBezTo>
                  <a:lnTo>
                    <a:pt x="2998" y="777"/>
                  </a:lnTo>
                  <a:lnTo>
                    <a:pt x="2998" y="777"/>
                  </a:lnTo>
                  <a:cubicBezTo>
                    <a:pt x="2992" y="788"/>
                    <a:pt x="2987" y="793"/>
                    <a:pt x="2975" y="810"/>
                  </a:cubicBezTo>
                  <a:cubicBezTo>
                    <a:pt x="2970" y="827"/>
                    <a:pt x="2959" y="838"/>
                    <a:pt x="2953" y="854"/>
                  </a:cubicBezTo>
                  <a:cubicBezTo>
                    <a:pt x="2948" y="865"/>
                    <a:pt x="2936" y="871"/>
                    <a:pt x="2936" y="882"/>
                  </a:cubicBezTo>
                  <a:cubicBezTo>
                    <a:pt x="2936" y="899"/>
                    <a:pt x="2948" y="904"/>
                    <a:pt x="2953" y="921"/>
                  </a:cubicBezTo>
                  <a:cubicBezTo>
                    <a:pt x="2959" y="938"/>
                    <a:pt x="2964" y="949"/>
                    <a:pt x="2970" y="965"/>
                  </a:cubicBezTo>
                  <a:cubicBezTo>
                    <a:pt x="2975" y="982"/>
                    <a:pt x="2981" y="987"/>
                    <a:pt x="2981" y="1004"/>
                  </a:cubicBezTo>
                  <a:cubicBezTo>
                    <a:pt x="2981" y="1026"/>
                    <a:pt x="2970" y="1037"/>
                    <a:pt x="2964" y="1060"/>
                  </a:cubicBezTo>
                  <a:cubicBezTo>
                    <a:pt x="3003" y="1071"/>
                    <a:pt x="3025" y="1065"/>
                    <a:pt x="3070" y="1076"/>
                  </a:cubicBezTo>
                  <a:lnTo>
                    <a:pt x="3075" y="1076"/>
                  </a:lnTo>
                  <a:cubicBezTo>
                    <a:pt x="3086" y="1076"/>
                    <a:pt x="3086" y="1082"/>
                    <a:pt x="3098" y="1082"/>
                  </a:cubicBezTo>
                  <a:cubicBezTo>
                    <a:pt x="3120" y="1093"/>
                    <a:pt x="3125" y="1110"/>
                    <a:pt x="3142" y="1132"/>
                  </a:cubicBezTo>
                  <a:cubicBezTo>
                    <a:pt x="3153" y="1154"/>
                    <a:pt x="3164" y="1171"/>
                    <a:pt x="3181" y="1193"/>
                  </a:cubicBezTo>
                  <a:cubicBezTo>
                    <a:pt x="3192" y="1221"/>
                    <a:pt x="3209" y="1232"/>
                    <a:pt x="3225" y="1258"/>
                  </a:cubicBezTo>
                  <a:cubicBezTo>
                    <a:pt x="3236" y="1281"/>
                    <a:pt x="3236" y="1292"/>
                    <a:pt x="3247" y="1314"/>
                  </a:cubicBezTo>
                  <a:cubicBezTo>
                    <a:pt x="3259" y="1331"/>
                    <a:pt x="3275" y="1336"/>
                    <a:pt x="3281" y="1358"/>
                  </a:cubicBezTo>
                  <a:cubicBezTo>
                    <a:pt x="3286" y="1364"/>
                    <a:pt x="3286" y="1369"/>
                    <a:pt x="3292" y="1375"/>
                  </a:cubicBezTo>
                  <a:cubicBezTo>
                    <a:pt x="3297" y="1397"/>
                    <a:pt x="3314" y="1408"/>
                    <a:pt x="3314" y="1431"/>
                  </a:cubicBezTo>
                  <a:cubicBezTo>
                    <a:pt x="3314" y="1442"/>
                    <a:pt x="3303" y="1447"/>
                    <a:pt x="3303" y="1458"/>
                  </a:cubicBezTo>
                  <a:cubicBezTo>
                    <a:pt x="3292" y="1480"/>
                    <a:pt x="3292" y="1492"/>
                    <a:pt x="3292" y="1514"/>
                  </a:cubicBezTo>
                  <a:cubicBezTo>
                    <a:pt x="3292" y="1564"/>
                    <a:pt x="3308" y="1591"/>
                    <a:pt x="3331" y="1636"/>
                  </a:cubicBezTo>
                  <a:cubicBezTo>
                    <a:pt x="3342" y="1647"/>
                    <a:pt x="3353" y="1647"/>
                    <a:pt x="3358" y="1658"/>
                  </a:cubicBezTo>
                  <a:cubicBezTo>
                    <a:pt x="3364" y="1686"/>
                    <a:pt x="3358" y="1702"/>
                    <a:pt x="3358" y="1730"/>
                  </a:cubicBezTo>
                  <a:cubicBezTo>
                    <a:pt x="3358" y="1741"/>
                    <a:pt x="3364" y="1747"/>
                    <a:pt x="3370" y="1753"/>
                  </a:cubicBezTo>
                  <a:cubicBezTo>
                    <a:pt x="3381" y="1775"/>
                    <a:pt x="3397" y="1786"/>
                    <a:pt x="3414" y="1802"/>
                  </a:cubicBezTo>
                  <a:cubicBezTo>
                    <a:pt x="3419" y="1808"/>
                    <a:pt x="3425" y="1813"/>
                    <a:pt x="3431" y="1819"/>
                  </a:cubicBezTo>
                  <a:lnTo>
                    <a:pt x="3431" y="1819"/>
                  </a:lnTo>
                  <a:cubicBezTo>
                    <a:pt x="3403" y="1830"/>
                    <a:pt x="3386" y="1836"/>
                    <a:pt x="3364" y="1858"/>
                  </a:cubicBezTo>
                  <a:cubicBezTo>
                    <a:pt x="3347" y="1869"/>
                    <a:pt x="3347" y="1880"/>
                    <a:pt x="3331" y="1891"/>
                  </a:cubicBezTo>
                  <a:cubicBezTo>
                    <a:pt x="3325" y="1902"/>
                    <a:pt x="3314" y="1902"/>
                    <a:pt x="3308" y="1908"/>
                  </a:cubicBezTo>
                  <a:cubicBezTo>
                    <a:pt x="3275" y="1930"/>
                    <a:pt x="3259" y="1941"/>
                    <a:pt x="3225" y="1969"/>
                  </a:cubicBezTo>
                  <a:cubicBezTo>
                    <a:pt x="3197" y="1997"/>
                    <a:pt x="3175" y="2019"/>
                    <a:pt x="3136" y="2025"/>
                  </a:cubicBezTo>
                  <a:cubicBezTo>
                    <a:pt x="3114" y="2030"/>
                    <a:pt x="3114" y="2036"/>
                    <a:pt x="3092" y="2041"/>
                  </a:cubicBezTo>
                  <a:cubicBezTo>
                    <a:pt x="3070" y="2052"/>
                    <a:pt x="3059" y="2069"/>
                    <a:pt x="3031" y="2069"/>
                  </a:cubicBezTo>
                  <a:cubicBezTo>
                    <a:pt x="3014" y="2069"/>
                    <a:pt x="3009" y="2052"/>
                    <a:pt x="2987" y="2052"/>
                  </a:cubicBezTo>
                  <a:cubicBezTo>
                    <a:pt x="2975" y="2052"/>
                    <a:pt x="2970" y="2058"/>
                    <a:pt x="2959" y="2058"/>
                  </a:cubicBezTo>
                  <a:cubicBezTo>
                    <a:pt x="2948" y="2058"/>
                    <a:pt x="2942" y="2052"/>
                    <a:pt x="2931" y="2058"/>
                  </a:cubicBezTo>
                  <a:cubicBezTo>
                    <a:pt x="2920" y="2063"/>
                    <a:pt x="2920" y="2074"/>
                    <a:pt x="2920" y="2080"/>
                  </a:cubicBezTo>
                  <a:cubicBezTo>
                    <a:pt x="2914" y="2097"/>
                    <a:pt x="2914" y="2108"/>
                    <a:pt x="2909" y="2124"/>
                  </a:cubicBezTo>
                  <a:cubicBezTo>
                    <a:pt x="2903" y="2152"/>
                    <a:pt x="2898" y="2163"/>
                    <a:pt x="2887" y="2191"/>
                  </a:cubicBezTo>
                  <a:cubicBezTo>
                    <a:pt x="2881" y="2202"/>
                    <a:pt x="2887" y="2213"/>
                    <a:pt x="2881" y="2219"/>
                  </a:cubicBezTo>
                  <a:cubicBezTo>
                    <a:pt x="2870" y="2230"/>
                    <a:pt x="2853" y="2224"/>
                    <a:pt x="2842" y="2230"/>
                  </a:cubicBezTo>
                  <a:cubicBezTo>
                    <a:pt x="2814" y="2241"/>
                    <a:pt x="2798" y="2235"/>
                    <a:pt x="2776" y="2241"/>
                  </a:cubicBezTo>
                  <a:cubicBezTo>
                    <a:pt x="2770" y="2247"/>
                    <a:pt x="2765" y="2252"/>
                    <a:pt x="2759" y="2252"/>
                  </a:cubicBezTo>
                  <a:cubicBezTo>
                    <a:pt x="2748" y="2258"/>
                    <a:pt x="2737" y="2252"/>
                    <a:pt x="2720" y="2258"/>
                  </a:cubicBezTo>
                  <a:cubicBezTo>
                    <a:pt x="2670" y="2269"/>
                    <a:pt x="2642" y="2302"/>
                    <a:pt x="2587" y="2302"/>
                  </a:cubicBezTo>
                  <a:cubicBezTo>
                    <a:pt x="2565" y="2302"/>
                    <a:pt x="2559" y="2274"/>
                    <a:pt x="2553" y="2252"/>
                  </a:cubicBezTo>
                  <a:cubicBezTo>
                    <a:pt x="2548" y="2241"/>
                    <a:pt x="2542" y="2235"/>
                    <a:pt x="2537" y="2224"/>
                  </a:cubicBezTo>
                  <a:cubicBezTo>
                    <a:pt x="2526" y="2213"/>
                    <a:pt x="2515" y="2202"/>
                    <a:pt x="2498" y="2191"/>
                  </a:cubicBezTo>
                  <a:cubicBezTo>
                    <a:pt x="2487" y="2185"/>
                    <a:pt x="2476" y="2185"/>
                    <a:pt x="2470" y="2169"/>
                  </a:cubicBezTo>
                  <a:cubicBezTo>
                    <a:pt x="2470" y="2158"/>
                    <a:pt x="2476" y="2147"/>
                    <a:pt x="2476" y="2136"/>
                  </a:cubicBezTo>
                  <a:cubicBezTo>
                    <a:pt x="2476" y="2052"/>
                    <a:pt x="2476" y="2052"/>
                    <a:pt x="2476" y="2052"/>
                  </a:cubicBezTo>
                  <a:cubicBezTo>
                    <a:pt x="2476" y="2025"/>
                    <a:pt x="2470" y="2013"/>
                    <a:pt x="2465" y="1986"/>
                  </a:cubicBezTo>
                  <a:cubicBezTo>
                    <a:pt x="2459" y="1902"/>
                    <a:pt x="2420" y="1836"/>
                    <a:pt x="2343" y="1802"/>
                  </a:cubicBezTo>
                  <a:cubicBezTo>
                    <a:pt x="2293" y="1780"/>
                    <a:pt x="2265" y="1769"/>
                    <a:pt x="2209" y="1758"/>
                  </a:cubicBezTo>
                  <a:cubicBezTo>
                    <a:pt x="2182" y="1753"/>
                    <a:pt x="2170" y="1747"/>
                    <a:pt x="2143" y="1747"/>
                  </a:cubicBezTo>
                  <a:cubicBezTo>
                    <a:pt x="2132" y="1747"/>
                    <a:pt x="2126" y="1753"/>
                    <a:pt x="2115" y="1747"/>
                  </a:cubicBezTo>
                  <a:cubicBezTo>
                    <a:pt x="2104" y="1741"/>
                    <a:pt x="2104" y="1730"/>
                    <a:pt x="2093" y="1725"/>
                  </a:cubicBezTo>
                  <a:cubicBezTo>
                    <a:pt x="2087" y="1719"/>
                    <a:pt x="2070" y="1719"/>
                    <a:pt x="2070" y="1702"/>
                  </a:cubicBezTo>
                  <a:cubicBezTo>
                    <a:pt x="2070" y="1680"/>
                    <a:pt x="2087" y="1669"/>
                    <a:pt x="2087" y="1647"/>
                  </a:cubicBezTo>
                  <a:cubicBezTo>
                    <a:pt x="2087" y="1597"/>
                    <a:pt x="2048" y="1569"/>
                    <a:pt x="2004" y="1547"/>
                  </a:cubicBezTo>
                  <a:cubicBezTo>
                    <a:pt x="1959" y="1519"/>
                    <a:pt x="1959" y="1469"/>
                    <a:pt x="1926" y="1425"/>
                  </a:cubicBezTo>
                  <a:cubicBezTo>
                    <a:pt x="1910" y="1408"/>
                    <a:pt x="1893" y="1397"/>
                    <a:pt x="1887" y="1375"/>
                  </a:cubicBezTo>
                  <a:cubicBezTo>
                    <a:pt x="1882" y="1358"/>
                    <a:pt x="1887" y="1347"/>
                    <a:pt x="1887" y="1336"/>
                  </a:cubicBezTo>
                  <a:cubicBezTo>
                    <a:pt x="1882" y="1320"/>
                    <a:pt x="1882" y="1308"/>
                    <a:pt x="1876" y="1297"/>
                  </a:cubicBezTo>
                  <a:cubicBezTo>
                    <a:pt x="1871" y="1281"/>
                    <a:pt x="1871" y="1264"/>
                    <a:pt x="1854" y="1254"/>
                  </a:cubicBezTo>
                  <a:cubicBezTo>
                    <a:pt x="1837" y="1243"/>
                    <a:pt x="1821" y="1258"/>
                    <a:pt x="1804" y="1254"/>
                  </a:cubicBezTo>
                  <a:cubicBezTo>
                    <a:pt x="1788" y="1248"/>
                    <a:pt x="1782" y="1232"/>
                    <a:pt x="1782" y="1215"/>
                  </a:cubicBezTo>
                  <a:cubicBezTo>
                    <a:pt x="1782" y="1193"/>
                    <a:pt x="1799" y="1176"/>
                    <a:pt x="1799" y="1154"/>
                  </a:cubicBezTo>
                  <a:cubicBezTo>
                    <a:pt x="1799" y="1115"/>
                    <a:pt x="1782" y="1082"/>
                    <a:pt x="1749" y="1065"/>
                  </a:cubicBezTo>
                  <a:cubicBezTo>
                    <a:pt x="1721" y="1054"/>
                    <a:pt x="1710" y="1054"/>
                    <a:pt x="1682" y="1037"/>
                  </a:cubicBezTo>
                  <a:cubicBezTo>
                    <a:pt x="1654" y="1026"/>
                    <a:pt x="1632" y="1026"/>
                    <a:pt x="1604" y="1010"/>
                  </a:cubicBezTo>
                  <a:cubicBezTo>
                    <a:pt x="1571" y="993"/>
                    <a:pt x="1582" y="949"/>
                    <a:pt x="1554" y="926"/>
                  </a:cubicBezTo>
                  <a:cubicBezTo>
                    <a:pt x="1499" y="882"/>
                    <a:pt x="1504" y="827"/>
                    <a:pt x="1488" y="760"/>
                  </a:cubicBezTo>
                  <a:cubicBezTo>
                    <a:pt x="1477" y="721"/>
                    <a:pt x="1449" y="704"/>
                    <a:pt x="1427" y="671"/>
                  </a:cubicBezTo>
                  <a:cubicBezTo>
                    <a:pt x="1416" y="643"/>
                    <a:pt x="1410" y="621"/>
                    <a:pt x="1410" y="593"/>
                  </a:cubicBezTo>
                  <a:cubicBezTo>
                    <a:pt x="1410" y="588"/>
                    <a:pt x="1410" y="582"/>
                    <a:pt x="1410" y="577"/>
                  </a:cubicBezTo>
                  <a:cubicBezTo>
                    <a:pt x="1432" y="566"/>
                    <a:pt x="1454" y="555"/>
                    <a:pt x="1471" y="543"/>
                  </a:cubicBezTo>
                  <a:cubicBezTo>
                    <a:pt x="1499" y="521"/>
                    <a:pt x="1493" y="493"/>
                    <a:pt x="1510" y="460"/>
                  </a:cubicBezTo>
                  <a:cubicBezTo>
                    <a:pt x="1527" y="438"/>
                    <a:pt x="1554" y="432"/>
                    <a:pt x="1576" y="416"/>
                  </a:cubicBezTo>
                  <a:cubicBezTo>
                    <a:pt x="1593" y="405"/>
                    <a:pt x="1604" y="399"/>
                    <a:pt x="1615" y="388"/>
                  </a:cubicBezTo>
                  <a:cubicBezTo>
                    <a:pt x="1626" y="382"/>
                    <a:pt x="1626" y="371"/>
                    <a:pt x="1638" y="366"/>
                  </a:cubicBezTo>
                  <a:cubicBezTo>
                    <a:pt x="1660" y="355"/>
                    <a:pt x="1671" y="344"/>
                    <a:pt x="1687" y="327"/>
                  </a:cubicBezTo>
                  <a:cubicBezTo>
                    <a:pt x="1715" y="294"/>
                    <a:pt x="1732" y="271"/>
                    <a:pt x="1749" y="233"/>
                  </a:cubicBezTo>
                  <a:cubicBezTo>
                    <a:pt x="1754" y="216"/>
                    <a:pt x="1760" y="205"/>
                    <a:pt x="1771" y="194"/>
                  </a:cubicBezTo>
                  <a:cubicBezTo>
                    <a:pt x="1782" y="183"/>
                    <a:pt x="1793" y="188"/>
                    <a:pt x="1810" y="188"/>
                  </a:cubicBezTo>
                  <a:cubicBezTo>
                    <a:pt x="1832" y="183"/>
                    <a:pt x="1848" y="177"/>
                    <a:pt x="1876" y="177"/>
                  </a:cubicBezTo>
                  <a:cubicBezTo>
                    <a:pt x="1904" y="171"/>
                    <a:pt x="1926" y="166"/>
                    <a:pt x="1932" y="138"/>
                  </a:cubicBezTo>
                  <a:cubicBezTo>
                    <a:pt x="1943" y="105"/>
                    <a:pt x="1948" y="83"/>
                    <a:pt x="1965" y="60"/>
                  </a:cubicBezTo>
                  <a:cubicBezTo>
                    <a:pt x="1987" y="33"/>
                    <a:pt x="2015" y="33"/>
                    <a:pt x="2048" y="22"/>
                  </a:cubicBezTo>
                  <a:cubicBezTo>
                    <a:pt x="2065" y="11"/>
                    <a:pt x="2076" y="5"/>
                    <a:pt x="2098" y="0"/>
                  </a:cubicBezTo>
                  <a:lnTo>
                    <a:pt x="2098" y="0"/>
                  </a:lnTo>
                  <a:cubicBezTo>
                    <a:pt x="2104" y="22"/>
                    <a:pt x="2115" y="33"/>
                    <a:pt x="2121" y="55"/>
                  </a:cubicBezTo>
                  <a:cubicBezTo>
                    <a:pt x="2132" y="83"/>
                    <a:pt x="2143" y="122"/>
                    <a:pt x="2176" y="122"/>
                  </a:cubicBezTo>
                  <a:cubicBezTo>
                    <a:pt x="2237" y="122"/>
                    <a:pt x="2237" y="122"/>
                    <a:pt x="2237" y="122"/>
                  </a:cubicBezTo>
                  <a:cubicBezTo>
                    <a:pt x="2265" y="122"/>
                    <a:pt x="2276" y="138"/>
                    <a:pt x="2293" y="155"/>
                  </a:cubicBezTo>
                  <a:cubicBezTo>
                    <a:pt x="2309" y="166"/>
                    <a:pt x="2315" y="177"/>
                    <a:pt x="2331" y="188"/>
                  </a:cubicBezTo>
                  <a:cubicBezTo>
                    <a:pt x="2359" y="210"/>
                    <a:pt x="2381" y="227"/>
                    <a:pt x="2398" y="255"/>
                  </a:cubicBezTo>
                  <a:cubicBezTo>
                    <a:pt x="2415" y="277"/>
                    <a:pt x="2420" y="294"/>
                    <a:pt x="2426" y="321"/>
                  </a:cubicBezTo>
                  <a:cubicBezTo>
                    <a:pt x="2426" y="333"/>
                    <a:pt x="2420" y="338"/>
                    <a:pt x="2426" y="349"/>
                  </a:cubicBezTo>
                  <a:cubicBezTo>
                    <a:pt x="2431" y="377"/>
                    <a:pt x="2465" y="382"/>
                    <a:pt x="2498" y="399"/>
                  </a:cubicBezTo>
                  <a:cubicBezTo>
                    <a:pt x="2520" y="410"/>
                    <a:pt x="2526" y="432"/>
                    <a:pt x="2537" y="460"/>
                  </a:cubicBezTo>
                  <a:cubicBezTo>
                    <a:pt x="2542" y="499"/>
                    <a:pt x="2548" y="527"/>
                    <a:pt x="2559" y="566"/>
                  </a:cubicBezTo>
                  <a:cubicBezTo>
                    <a:pt x="2570" y="599"/>
                    <a:pt x="2576" y="621"/>
                    <a:pt x="2587" y="654"/>
                  </a:cubicBezTo>
                  <a:cubicBezTo>
                    <a:pt x="2598" y="682"/>
                    <a:pt x="2609" y="704"/>
                    <a:pt x="2637" y="704"/>
                  </a:cubicBezTo>
                  <a:cubicBezTo>
                    <a:pt x="2653" y="704"/>
                    <a:pt x="2659" y="699"/>
                    <a:pt x="2676" y="699"/>
                  </a:cubicBezTo>
                  <a:cubicBezTo>
                    <a:pt x="2687" y="699"/>
                    <a:pt x="2698" y="699"/>
                    <a:pt x="2714" y="699"/>
                  </a:cubicBezTo>
                  <a:cubicBezTo>
                    <a:pt x="2714" y="799"/>
                    <a:pt x="2714" y="799"/>
                    <a:pt x="2714" y="799"/>
                  </a:cubicBezTo>
                  <a:cubicBezTo>
                    <a:pt x="2748" y="799"/>
                    <a:pt x="2748" y="799"/>
                    <a:pt x="2748" y="799"/>
                  </a:cubicBezTo>
                  <a:cubicBezTo>
                    <a:pt x="2798" y="799"/>
                    <a:pt x="2803" y="727"/>
                    <a:pt x="2853" y="727"/>
                  </a:cubicBezTo>
                  <a:cubicBezTo>
                    <a:pt x="2870" y="727"/>
                    <a:pt x="2876" y="743"/>
                    <a:pt x="2892" y="749"/>
                  </a:cubicBezTo>
                  <a:cubicBezTo>
                    <a:pt x="2931" y="765"/>
                    <a:pt x="2959" y="765"/>
                    <a:pt x="2998" y="777"/>
                  </a:cubicBezTo>
                  <a:lnTo>
                    <a:pt x="533" y="227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62342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PANAMA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5589929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28254" y="2089479"/>
            <a:ext cx="8806363" cy="7249976"/>
            <a:chOff x="5974837" y="1491156"/>
            <a:chExt cx="5503977" cy="453123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50" name="Freeform 167"/>
            <p:cNvSpPr>
              <a:spLocks noChangeArrowheads="1"/>
            </p:cNvSpPr>
            <p:nvPr/>
          </p:nvSpPr>
          <p:spPr bwMode="auto">
            <a:xfrm>
              <a:off x="6068922" y="1623626"/>
              <a:ext cx="1835898" cy="1093192"/>
            </a:xfrm>
            <a:custGeom>
              <a:avLst/>
              <a:gdLst>
                <a:gd name="T0" fmla="*/ 5263 w 6541"/>
                <a:gd name="T1" fmla="*/ 3113 h 3892"/>
                <a:gd name="T2" fmla="*/ 5435 w 6541"/>
                <a:gd name="T3" fmla="*/ 2899 h 3892"/>
                <a:gd name="T4" fmla="*/ 6112 w 6541"/>
                <a:gd name="T5" fmla="*/ 2061 h 3892"/>
                <a:gd name="T6" fmla="*/ 6439 w 6541"/>
                <a:gd name="T7" fmla="*/ 1871 h 3892"/>
                <a:gd name="T8" fmla="*/ 6540 w 6541"/>
                <a:gd name="T9" fmla="*/ 1723 h 3892"/>
                <a:gd name="T10" fmla="*/ 6254 w 6541"/>
                <a:gd name="T11" fmla="*/ 1455 h 3892"/>
                <a:gd name="T12" fmla="*/ 6041 w 6541"/>
                <a:gd name="T13" fmla="*/ 1289 h 3892"/>
                <a:gd name="T14" fmla="*/ 5839 w 6541"/>
                <a:gd name="T15" fmla="*/ 1259 h 3892"/>
                <a:gd name="T16" fmla="*/ 5601 w 6541"/>
                <a:gd name="T17" fmla="*/ 1075 h 3892"/>
                <a:gd name="T18" fmla="*/ 4948 w 6541"/>
                <a:gd name="T19" fmla="*/ 1075 h 3892"/>
                <a:gd name="T20" fmla="*/ 4680 w 6541"/>
                <a:gd name="T21" fmla="*/ 933 h 3892"/>
                <a:gd name="T22" fmla="*/ 4401 w 6541"/>
                <a:gd name="T23" fmla="*/ 903 h 3892"/>
                <a:gd name="T24" fmla="*/ 4282 w 6541"/>
                <a:gd name="T25" fmla="*/ 891 h 3892"/>
                <a:gd name="T26" fmla="*/ 4015 w 6541"/>
                <a:gd name="T27" fmla="*/ 832 h 3892"/>
                <a:gd name="T28" fmla="*/ 3778 w 6541"/>
                <a:gd name="T29" fmla="*/ 856 h 3892"/>
                <a:gd name="T30" fmla="*/ 3617 w 6541"/>
                <a:gd name="T31" fmla="*/ 879 h 3892"/>
                <a:gd name="T32" fmla="*/ 3546 w 6541"/>
                <a:gd name="T33" fmla="*/ 879 h 3892"/>
                <a:gd name="T34" fmla="*/ 3267 w 6541"/>
                <a:gd name="T35" fmla="*/ 915 h 3892"/>
                <a:gd name="T36" fmla="*/ 3053 w 6541"/>
                <a:gd name="T37" fmla="*/ 856 h 3892"/>
                <a:gd name="T38" fmla="*/ 2904 w 6541"/>
                <a:gd name="T39" fmla="*/ 636 h 3892"/>
                <a:gd name="T40" fmla="*/ 2798 w 6541"/>
                <a:gd name="T41" fmla="*/ 351 h 3892"/>
                <a:gd name="T42" fmla="*/ 2910 w 6541"/>
                <a:gd name="T43" fmla="*/ 0 h 3892"/>
                <a:gd name="T44" fmla="*/ 2013 w 6541"/>
                <a:gd name="T45" fmla="*/ 268 h 3892"/>
                <a:gd name="T46" fmla="*/ 2607 w 6541"/>
                <a:gd name="T47" fmla="*/ 1521 h 3892"/>
                <a:gd name="T48" fmla="*/ 1776 w 6541"/>
                <a:gd name="T49" fmla="*/ 2002 h 3892"/>
                <a:gd name="T50" fmla="*/ 1146 w 6541"/>
                <a:gd name="T51" fmla="*/ 2703 h 3892"/>
                <a:gd name="T52" fmla="*/ 119 w 6541"/>
                <a:gd name="T53" fmla="*/ 2530 h 3892"/>
                <a:gd name="T54" fmla="*/ 89 w 6541"/>
                <a:gd name="T55" fmla="*/ 2614 h 3892"/>
                <a:gd name="T56" fmla="*/ 77 w 6541"/>
                <a:gd name="T57" fmla="*/ 2667 h 3892"/>
                <a:gd name="T58" fmla="*/ 59 w 6541"/>
                <a:gd name="T59" fmla="*/ 2774 h 3892"/>
                <a:gd name="T60" fmla="*/ 12 w 6541"/>
                <a:gd name="T61" fmla="*/ 2875 h 3892"/>
                <a:gd name="T62" fmla="*/ 12 w 6541"/>
                <a:gd name="T63" fmla="*/ 2940 h 3892"/>
                <a:gd name="T64" fmla="*/ 0 w 6541"/>
                <a:gd name="T65" fmla="*/ 2976 h 3892"/>
                <a:gd name="T66" fmla="*/ 730 w 6541"/>
                <a:gd name="T67" fmla="*/ 2958 h 3892"/>
                <a:gd name="T68" fmla="*/ 1425 w 6541"/>
                <a:gd name="T69" fmla="*/ 3136 h 3892"/>
                <a:gd name="T70" fmla="*/ 1509 w 6541"/>
                <a:gd name="T71" fmla="*/ 3344 h 3892"/>
                <a:gd name="T72" fmla="*/ 2465 w 6541"/>
                <a:gd name="T73" fmla="*/ 3404 h 3892"/>
                <a:gd name="T74" fmla="*/ 2993 w 6541"/>
                <a:gd name="T75" fmla="*/ 3736 h 3892"/>
                <a:gd name="T76" fmla="*/ 3855 w 6541"/>
                <a:gd name="T77" fmla="*/ 3796 h 3892"/>
                <a:gd name="T78" fmla="*/ 3950 w 6541"/>
                <a:gd name="T79" fmla="*/ 3701 h 3892"/>
                <a:gd name="T80" fmla="*/ 4187 w 6541"/>
                <a:gd name="T81" fmla="*/ 3552 h 3892"/>
                <a:gd name="T82" fmla="*/ 4663 w 6541"/>
                <a:gd name="T83" fmla="*/ 3350 h 3892"/>
                <a:gd name="T84" fmla="*/ 5197 w 6541"/>
                <a:gd name="T85" fmla="*/ 3095 h 38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6541" h="3892">
                  <a:moveTo>
                    <a:pt x="5263" y="3113"/>
                  </a:moveTo>
                  <a:lnTo>
                    <a:pt x="5263" y="3113"/>
                  </a:lnTo>
                  <a:cubicBezTo>
                    <a:pt x="5393" y="2988"/>
                    <a:pt x="5393" y="2988"/>
                    <a:pt x="5393" y="2988"/>
                  </a:cubicBezTo>
                  <a:cubicBezTo>
                    <a:pt x="5435" y="2899"/>
                    <a:pt x="5435" y="2899"/>
                    <a:pt x="5435" y="2899"/>
                  </a:cubicBezTo>
                  <a:cubicBezTo>
                    <a:pt x="5459" y="2477"/>
                    <a:pt x="5459" y="2477"/>
                    <a:pt x="5459" y="2477"/>
                  </a:cubicBezTo>
                  <a:cubicBezTo>
                    <a:pt x="6112" y="2061"/>
                    <a:pt x="6112" y="2061"/>
                    <a:pt x="6112" y="2061"/>
                  </a:cubicBezTo>
                  <a:cubicBezTo>
                    <a:pt x="6290" y="1960"/>
                    <a:pt x="6290" y="1960"/>
                    <a:pt x="6290" y="1960"/>
                  </a:cubicBezTo>
                  <a:cubicBezTo>
                    <a:pt x="6439" y="1871"/>
                    <a:pt x="6439" y="1871"/>
                    <a:pt x="6439" y="1871"/>
                  </a:cubicBezTo>
                  <a:cubicBezTo>
                    <a:pt x="6534" y="1782"/>
                    <a:pt x="6534" y="1782"/>
                    <a:pt x="6534" y="1782"/>
                  </a:cubicBezTo>
                  <a:cubicBezTo>
                    <a:pt x="6540" y="1723"/>
                    <a:pt x="6540" y="1723"/>
                    <a:pt x="6540" y="1723"/>
                  </a:cubicBezTo>
                  <a:cubicBezTo>
                    <a:pt x="6338" y="1574"/>
                    <a:pt x="6338" y="1574"/>
                    <a:pt x="6338" y="1574"/>
                  </a:cubicBezTo>
                  <a:cubicBezTo>
                    <a:pt x="6314" y="1521"/>
                    <a:pt x="6272" y="1503"/>
                    <a:pt x="6254" y="1455"/>
                  </a:cubicBezTo>
                  <a:cubicBezTo>
                    <a:pt x="6225" y="1366"/>
                    <a:pt x="6177" y="1289"/>
                    <a:pt x="6082" y="1289"/>
                  </a:cubicBezTo>
                  <a:cubicBezTo>
                    <a:pt x="6041" y="1289"/>
                    <a:pt x="6041" y="1289"/>
                    <a:pt x="6041" y="1289"/>
                  </a:cubicBezTo>
                  <a:cubicBezTo>
                    <a:pt x="6005" y="1289"/>
                    <a:pt x="5987" y="1277"/>
                    <a:pt x="5958" y="1277"/>
                  </a:cubicBezTo>
                  <a:cubicBezTo>
                    <a:pt x="5910" y="1283"/>
                    <a:pt x="5874" y="1289"/>
                    <a:pt x="5839" y="1259"/>
                  </a:cubicBezTo>
                  <a:cubicBezTo>
                    <a:pt x="5720" y="1159"/>
                    <a:pt x="5720" y="1159"/>
                    <a:pt x="5720" y="1159"/>
                  </a:cubicBezTo>
                  <a:cubicBezTo>
                    <a:pt x="5601" y="1075"/>
                    <a:pt x="5601" y="1075"/>
                    <a:pt x="5601" y="1075"/>
                  </a:cubicBezTo>
                  <a:cubicBezTo>
                    <a:pt x="5209" y="1087"/>
                    <a:pt x="5209" y="1087"/>
                    <a:pt x="5209" y="1087"/>
                  </a:cubicBezTo>
                  <a:cubicBezTo>
                    <a:pt x="4948" y="1075"/>
                    <a:pt x="4948" y="1075"/>
                    <a:pt x="4948" y="1075"/>
                  </a:cubicBezTo>
                  <a:cubicBezTo>
                    <a:pt x="4781" y="1034"/>
                    <a:pt x="4781" y="1034"/>
                    <a:pt x="4781" y="1034"/>
                  </a:cubicBezTo>
                  <a:cubicBezTo>
                    <a:pt x="4680" y="933"/>
                    <a:pt x="4680" y="933"/>
                    <a:pt x="4680" y="933"/>
                  </a:cubicBezTo>
                  <a:cubicBezTo>
                    <a:pt x="4455" y="915"/>
                    <a:pt x="4455" y="915"/>
                    <a:pt x="4455" y="915"/>
                  </a:cubicBezTo>
                  <a:cubicBezTo>
                    <a:pt x="4437" y="909"/>
                    <a:pt x="4419" y="915"/>
                    <a:pt x="4401" y="903"/>
                  </a:cubicBezTo>
                  <a:cubicBezTo>
                    <a:pt x="4384" y="903"/>
                    <a:pt x="4377" y="891"/>
                    <a:pt x="4360" y="891"/>
                  </a:cubicBezTo>
                  <a:cubicBezTo>
                    <a:pt x="4330" y="891"/>
                    <a:pt x="4312" y="891"/>
                    <a:pt x="4282" y="891"/>
                  </a:cubicBezTo>
                  <a:cubicBezTo>
                    <a:pt x="4205" y="891"/>
                    <a:pt x="4164" y="856"/>
                    <a:pt x="4081" y="844"/>
                  </a:cubicBezTo>
                  <a:cubicBezTo>
                    <a:pt x="4057" y="832"/>
                    <a:pt x="4039" y="832"/>
                    <a:pt x="4015" y="832"/>
                  </a:cubicBezTo>
                  <a:cubicBezTo>
                    <a:pt x="3885" y="832"/>
                    <a:pt x="3885" y="832"/>
                    <a:pt x="3885" y="832"/>
                  </a:cubicBezTo>
                  <a:cubicBezTo>
                    <a:pt x="3778" y="856"/>
                    <a:pt x="3778" y="856"/>
                    <a:pt x="3778" y="856"/>
                  </a:cubicBezTo>
                  <a:cubicBezTo>
                    <a:pt x="3724" y="856"/>
                    <a:pt x="3724" y="856"/>
                    <a:pt x="3724" y="856"/>
                  </a:cubicBezTo>
                  <a:cubicBezTo>
                    <a:pt x="3683" y="856"/>
                    <a:pt x="3659" y="867"/>
                    <a:pt x="3617" y="879"/>
                  </a:cubicBezTo>
                  <a:lnTo>
                    <a:pt x="3617" y="879"/>
                  </a:lnTo>
                  <a:cubicBezTo>
                    <a:pt x="3593" y="885"/>
                    <a:pt x="3576" y="879"/>
                    <a:pt x="3546" y="879"/>
                  </a:cubicBezTo>
                  <a:cubicBezTo>
                    <a:pt x="3463" y="897"/>
                    <a:pt x="3415" y="915"/>
                    <a:pt x="3332" y="915"/>
                  </a:cubicBezTo>
                  <a:cubicBezTo>
                    <a:pt x="3267" y="915"/>
                    <a:pt x="3267" y="915"/>
                    <a:pt x="3267" y="915"/>
                  </a:cubicBezTo>
                  <a:cubicBezTo>
                    <a:pt x="3243" y="921"/>
                    <a:pt x="3231" y="921"/>
                    <a:pt x="3207" y="921"/>
                  </a:cubicBezTo>
                  <a:cubicBezTo>
                    <a:pt x="3142" y="921"/>
                    <a:pt x="3101" y="903"/>
                    <a:pt x="3053" y="856"/>
                  </a:cubicBezTo>
                  <a:cubicBezTo>
                    <a:pt x="3011" y="814"/>
                    <a:pt x="3011" y="772"/>
                    <a:pt x="2982" y="725"/>
                  </a:cubicBezTo>
                  <a:cubicBezTo>
                    <a:pt x="2964" y="683"/>
                    <a:pt x="2940" y="666"/>
                    <a:pt x="2904" y="636"/>
                  </a:cubicBezTo>
                  <a:cubicBezTo>
                    <a:pt x="2875" y="606"/>
                    <a:pt x="2857" y="588"/>
                    <a:pt x="2815" y="576"/>
                  </a:cubicBezTo>
                  <a:cubicBezTo>
                    <a:pt x="2798" y="351"/>
                    <a:pt x="2798" y="351"/>
                    <a:pt x="2798" y="351"/>
                  </a:cubicBezTo>
                  <a:cubicBezTo>
                    <a:pt x="2875" y="125"/>
                    <a:pt x="2875" y="125"/>
                    <a:pt x="2875" y="125"/>
                  </a:cubicBezTo>
                  <a:cubicBezTo>
                    <a:pt x="2910" y="0"/>
                    <a:pt x="2910" y="0"/>
                    <a:pt x="2910" y="0"/>
                  </a:cubicBezTo>
                  <a:lnTo>
                    <a:pt x="2910" y="0"/>
                  </a:lnTo>
                  <a:cubicBezTo>
                    <a:pt x="2013" y="268"/>
                    <a:pt x="2013" y="268"/>
                    <a:pt x="2013" y="268"/>
                  </a:cubicBezTo>
                  <a:cubicBezTo>
                    <a:pt x="2916" y="1325"/>
                    <a:pt x="2916" y="1325"/>
                    <a:pt x="2916" y="1325"/>
                  </a:cubicBezTo>
                  <a:cubicBezTo>
                    <a:pt x="2607" y="1521"/>
                    <a:pt x="2607" y="1521"/>
                    <a:pt x="2607" y="1521"/>
                  </a:cubicBezTo>
                  <a:cubicBezTo>
                    <a:pt x="2453" y="1865"/>
                    <a:pt x="2453" y="1865"/>
                    <a:pt x="2453" y="1865"/>
                  </a:cubicBezTo>
                  <a:cubicBezTo>
                    <a:pt x="1776" y="2002"/>
                    <a:pt x="1776" y="2002"/>
                    <a:pt x="1776" y="2002"/>
                  </a:cubicBezTo>
                  <a:cubicBezTo>
                    <a:pt x="1550" y="2370"/>
                    <a:pt x="1550" y="2370"/>
                    <a:pt x="1550" y="2370"/>
                  </a:cubicBezTo>
                  <a:cubicBezTo>
                    <a:pt x="1146" y="2703"/>
                    <a:pt x="1146" y="2703"/>
                    <a:pt x="1146" y="2703"/>
                  </a:cubicBezTo>
                  <a:cubicBezTo>
                    <a:pt x="119" y="2530"/>
                    <a:pt x="119" y="2530"/>
                    <a:pt x="119" y="2530"/>
                  </a:cubicBezTo>
                  <a:lnTo>
                    <a:pt x="119" y="2530"/>
                  </a:lnTo>
                  <a:cubicBezTo>
                    <a:pt x="119" y="2542"/>
                    <a:pt x="119" y="2548"/>
                    <a:pt x="113" y="2560"/>
                  </a:cubicBezTo>
                  <a:cubicBezTo>
                    <a:pt x="107" y="2578"/>
                    <a:pt x="89" y="2590"/>
                    <a:pt x="89" y="2614"/>
                  </a:cubicBezTo>
                  <a:cubicBezTo>
                    <a:pt x="89" y="2625"/>
                    <a:pt x="101" y="2632"/>
                    <a:pt x="101" y="2643"/>
                  </a:cubicBezTo>
                  <a:cubicBezTo>
                    <a:pt x="101" y="2655"/>
                    <a:pt x="83" y="2655"/>
                    <a:pt x="77" y="2667"/>
                  </a:cubicBezTo>
                  <a:cubicBezTo>
                    <a:pt x="71" y="2679"/>
                    <a:pt x="77" y="2685"/>
                    <a:pt x="77" y="2697"/>
                  </a:cubicBezTo>
                  <a:cubicBezTo>
                    <a:pt x="71" y="2727"/>
                    <a:pt x="59" y="2744"/>
                    <a:pt x="59" y="2774"/>
                  </a:cubicBezTo>
                  <a:cubicBezTo>
                    <a:pt x="53" y="2798"/>
                    <a:pt x="47" y="2816"/>
                    <a:pt x="36" y="2839"/>
                  </a:cubicBezTo>
                  <a:cubicBezTo>
                    <a:pt x="29" y="2857"/>
                    <a:pt x="12" y="2857"/>
                    <a:pt x="12" y="2875"/>
                  </a:cubicBezTo>
                  <a:cubicBezTo>
                    <a:pt x="12" y="2887"/>
                    <a:pt x="29" y="2893"/>
                    <a:pt x="29" y="2911"/>
                  </a:cubicBezTo>
                  <a:cubicBezTo>
                    <a:pt x="29" y="2923"/>
                    <a:pt x="18" y="2928"/>
                    <a:pt x="12" y="2940"/>
                  </a:cubicBezTo>
                  <a:cubicBezTo>
                    <a:pt x="6" y="2952"/>
                    <a:pt x="6" y="2964"/>
                    <a:pt x="0" y="2976"/>
                  </a:cubicBezTo>
                  <a:lnTo>
                    <a:pt x="0" y="2976"/>
                  </a:lnTo>
                  <a:cubicBezTo>
                    <a:pt x="374" y="2982"/>
                    <a:pt x="374" y="2982"/>
                    <a:pt x="374" y="2982"/>
                  </a:cubicBezTo>
                  <a:cubicBezTo>
                    <a:pt x="487" y="2988"/>
                    <a:pt x="612" y="2958"/>
                    <a:pt x="730" y="2958"/>
                  </a:cubicBezTo>
                  <a:cubicBezTo>
                    <a:pt x="909" y="2958"/>
                    <a:pt x="1069" y="2952"/>
                    <a:pt x="1241" y="3018"/>
                  </a:cubicBezTo>
                  <a:cubicBezTo>
                    <a:pt x="1312" y="3041"/>
                    <a:pt x="1378" y="3083"/>
                    <a:pt x="1425" y="3136"/>
                  </a:cubicBezTo>
                  <a:cubicBezTo>
                    <a:pt x="1467" y="3184"/>
                    <a:pt x="1461" y="3261"/>
                    <a:pt x="1503" y="3303"/>
                  </a:cubicBezTo>
                  <a:cubicBezTo>
                    <a:pt x="1503" y="3314"/>
                    <a:pt x="1514" y="3332"/>
                    <a:pt x="1509" y="3344"/>
                  </a:cubicBezTo>
                  <a:cubicBezTo>
                    <a:pt x="1633" y="3410"/>
                    <a:pt x="1752" y="3332"/>
                    <a:pt x="1883" y="3314"/>
                  </a:cubicBezTo>
                  <a:cubicBezTo>
                    <a:pt x="2073" y="3291"/>
                    <a:pt x="2316" y="3451"/>
                    <a:pt x="2465" y="3404"/>
                  </a:cubicBezTo>
                  <a:cubicBezTo>
                    <a:pt x="2607" y="3362"/>
                    <a:pt x="2637" y="3119"/>
                    <a:pt x="2786" y="3119"/>
                  </a:cubicBezTo>
                  <a:cubicBezTo>
                    <a:pt x="2827" y="3398"/>
                    <a:pt x="2720" y="3534"/>
                    <a:pt x="2993" y="3736"/>
                  </a:cubicBezTo>
                  <a:cubicBezTo>
                    <a:pt x="3124" y="3837"/>
                    <a:pt x="3279" y="3748"/>
                    <a:pt x="3403" y="3808"/>
                  </a:cubicBezTo>
                  <a:cubicBezTo>
                    <a:pt x="3576" y="3891"/>
                    <a:pt x="3688" y="3796"/>
                    <a:pt x="3855" y="3796"/>
                  </a:cubicBezTo>
                  <a:lnTo>
                    <a:pt x="3855" y="3796"/>
                  </a:lnTo>
                  <a:cubicBezTo>
                    <a:pt x="3896" y="3766"/>
                    <a:pt x="3920" y="3742"/>
                    <a:pt x="3950" y="3701"/>
                  </a:cubicBezTo>
                  <a:cubicBezTo>
                    <a:pt x="3968" y="3677"/>
                    <a:pt x="3980" y="3659"/>
                    <a:pt x="4003" y="3641"/>
                  </a:cubicBezTo>
                  <a:cubicBezTo>
                    <a:pt x="4187" y="3552"/>
                    <a:pt x="4187" y="3552"/>
                    <a:pt x="4187" y="3552"/>
                  </a:cubicBezTo>
                  <a:cubicBezTo>
                    <a:pt x="4461" y="3457"/>
                    <a:pt x="4461" y="3457"/>
                    <a:pt x="4461" y="3457"/>
                  </a:cubicBezTo>
                  <a:cubicBezTo>
                    <a:pt x="4544" y="3433"/>
                    <a:pt x="4580" y="3392"/>
                    <a:pt x="4663" y="3350"/>
                  </a:cubicBezTo>
                  <a:cubicBezTo>
                    <a:pt x="4865" y="3231"/>
                    <a:pt x="4865" y="3231"/>
                    <a:pt x="4865" y="3231"/>
                  </a:cubicBezTo>
                  <a:cubicBezTo>
                    <a:pt x="5197" y="3095"/>
                    <a:pt x="5197" y="3095"/>
                    <a:pt x="5197" y="3095"/>
                  </a:cubicBezTo>
                  <a:cubicBezTo>
                    <a:pt x="5263" y="3113"/>
                    <a:pt x="5263" y="3113"/>
                    <a:pt x="5263" y="31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2" name="Freeform 168"/>
            <p:cNvSpPr>
              <a:spLocks noChangeArrowheads="1"/>
            </p:cNvSpPr>
            <p:nvPr/>
          </p:nvSpPr>
          <p:spPr bwMode="auto">
            <a:xfrm>
              <a:off x="6853790" y="1491156"/>
              <a:ext cx="2089679" cy="1402702"/>
            </a:xfrm>
            <a:custGeom>
              <a:avLst/>
              <a:gdLst>
                <a:gd name="T0" fmla="*/ 2465 w 7442"/>
                <a:gd name="T1" fmla="*/ 3582 h 4996"/>
                <a:gd name="T2" fmla="*/ 2637 w 7442"/>
                <a:gd name="T3" fmla="*/ 3368 h 4996"/>
                <a:gd name="T4" fmla="*/ 3314 w 7442"/>
                <a:gd name="T5" fmla="*/ 2530 h 4996"/>
                <a:gd name="T6" fmla="*/ 3641 w 7442"/>
                <a:gd name="T7" fmla="*/ 2340 h 4996"/>
                <a:gd name="T8" fmla="*/ 3742 w 7442"/>
                <a:gd name="T9" fmla="*/ 2192 h 4996"/>
                <a:gd name="T10" fmla="*/ 3456 w 7442"/>
                <a:gd name="T11" fmla="*/ 1924 h 4996"/>
                <a:gd name="T12" fmla="*/ 3243 w 7442"/>
                <a:gd name="T13" fmla="*/ 1758 h 4996"/>
                <a:gd name="T14" fmla="*/ 3041 w 7442"/>
                <a:gd name="T15" fmla="*/ 1728 h 4996"/>
                <a:gd name="T16" fmla="*/ 2803 w 7442"/>
                <a:gd name="T17" fmla="*/ 1544 h 4996"/>
                <a:gd name="T18" fmla="*/ 2150 w 7442"/>
                <a:gd name="T19" fmla="*/ 1544 h 4996"/>
                <a:gd name="T20" fmla="*/ 1882 w 7442"/>
                <a:gd name="T21" fmla="*/ 1402 h 4996"/>
                <a:gd name="T22" fmla="*/ 1603 w 7442"/>
                <a:gd name="T23" fmla="*/ 1372 h 4996"/>
                <a:gd name="T24" fmla="*/ 1484 w 7442"/>
                <a:gd name="T25" fmla="*/ 1360 h 4996"/>
                <a:gd name="T26" fmla="*/ 1217 w 7442"/>
                <a:gd name="T27" fmla="*/ 1301 h 4996"/>
                <a:gd name="T28" fmla="*/ 980 w 7442"/>
                <a:gd name="T29" fmla="*/ 1325 h 4996"/>
                <a:gd name="T30" fmla="*/ 819 w 7442"/>
                <a:gd name="T31" fmla="*/ 1348 h 4996"/>
                <a:gd name="T32" fmla="*/ 748 w 7442"/>
                <a:gd name="T33" fmla="*/ 1348 h 4996"/>
                <a:gd name="T34" fmla="*/ 469 w 7442"/>
                <a:gd name="T35" fmla="*/ 1384 h 4996"/>
                <a:gd name="T36" fmla="*/ 255 w 7442"/>
                <a:gd name="T37" fmla="*/ 1325 h 4996"/>
                <a:gd name="T38" fmla="*/ 106 w 7442"/>
                <a:gd name="T39" fmla="*/ 1105 h 4996"/>
                <a:gd name="T40" fmla="*/ 0 w 7442"/>
                <a:gd name="T41" fmla="*/ 820 h 4996"/>
                <a:gd name="T42" fmla="*/ 112 w 7442"/>
                <a:gd name="T43" fmla="*/ 469 h 4996"/>
                <a:gd name="T44" fmla="*/ 1015 w 7442"/>
                <a:gd name="T45" fmla="*/ 196 h 4996"/>
                <a:gd name="T46" fmla="*/ 1241 w 7442"/>
                <a:gd name="T47" fmla="*/ 0 h 4996"/>
                <a:gd name="T48" fmla="*/ 2328 w 7442"/>
                <a:gd name="T49" fmla="*/ 243 h 4996"/>
                <a:gd name="T50" fmla="*/ 3884 w 7442"/>
                <a:gd name="T51" fmla="*/ 1152 h 4996"/>
                <a:gd name="T52" fmla="*/ 6308 w 7442"/>
                <a:gd name="T53" fmla="*/ 3172 h 4996"/>
                <a:gd name="T54" fmla="*/ 7441 w 7442"/>
                <a:gd name="T55" fmla="*/ 3267 h 4996"/>
                <a:gd name="T56" fmla="*/ 7257 w 7442"/>
                <a:gd name="T57" fmla="*/ 3611 h 4996"/>
                <a:gd name="T58" fmla="*/ 7055 w 7442"/>
                <a:gd name="T59" fmla="*/ 3920 h 4996"/>
                <a:gd name="T60" fmla="*/ 6800 w 7442"/>
                <a:gd name="T61" fmla="*/ 4366 h 4996"/>
                <a:gd name="T62" fmla="*/ 6510 w 7442"/>
                <a:gd name="T63" fmla="*/ 4835 h 4996"/>
                <a:gd name="T64" fmla="*/ 6587 w 7442"/>
                <a:gd name="T65" fmla="*/ 4924 h 4996"/>
                <a:gd name="T66" fmla="*/ 6539 w 7442"/>
                <a:gd name="T67" fmla="*/ 4995 h 4996"/>
                <a:gd name="T68" fmla="*/ 6433 w 7442"/>
                <a:gd name="T69" fmla="*/ 4965 h 4996"/>
                <a:gd name="T70" fmla="*/ 6379 w 7442"/>
                <a:gd name="T71" fmla="*/ 4936 h 4996"/>
                <a:gd name="T72" fmla="*/ 6320 w 7442"/>
                <a:gd name="T73" fmla="*/ 4817 h 4996"/>
                <a:gd name="T74" fmla="*/ 6028 w 7442"/>
                <a:gd name="T75" fmla="*/ 4669 h 4996"/>
                <a:gd name="T76" fmla="*/ 5761 w 7442"/>
                <a:gd name="T77" fmla="*/ 4615 h 4996"/>
                <a:gd name="T78" fmla="*/ 5512 w 7442"/>
                <a:gd name="T79" fmla="*/ 4146 h 4996"/>
                <a:gd name="T80" fmla="*/ 5393 w 7442"/>
                <a:gd name="T81" fmla="*/ 3986 h 4996"/>
                <a:gd name="T82" fmla="*/ 5280 w 7442"/>
                <a:gd name="T83" fmla="*/ 4063 h 4996"/>
                <a:gd name="T84" fmla="*/ 5066 w 7442"/>
                <a:gd name="T85" fmla="*/ 4069 h 4996"/>
                <a:gd name="T86" fmla="*/ 4876 w 7442"/>
                <a:gd name="T87" fmla="*/ 4039 h 4996"/>
                <a:gd name="T88" fmla="*/ 4757 w 7442"/>
                <a:gd name="T89" fmla="*/ 3920 h 4996"/>
                <a:gd name="T90" fmla="*/ 4680 w 7442"/>
                <a:gd name="T91" fmla="*/ 3813 h 4996"/>
                <a:gd name="T92" fmla="*/ 4466 w 7442"/>
                <a:gd name="T93" fmla="*/ 3890 h 4996"/>
                <a:gd name="T94" fmla="*/ 4389 w 7442"/>
                <a:gd name="T95" fmla="*/ 3885 h 4996"/>
                <a:gd name="T96" fmla="*/ 3849 w 7442"/>
                <a:gd name="T97" fmla="*/ 3576 h 4996"/>
                <a:gd name="T98" fmla="*/ 3552 w 7442"/>
                <a:gd name="T99" fmla="*/ 3611 h 4996"/>
                <a:gd name="T100" fmla="*/ 2637 w 7442"/>
                <a:gd name="T101" fmla="*/ 3647 h 49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442" h="4996">
                  <a:moveTo>
                    <a:pt x="2465" y="3582"/>
                  </a:moveTo>
                  <a:lnTo>
                    <a:pt x="2465" y="3582"/>
                  </a:lnTo>
                  <a:cubicBezTo>
                    <a:pt x="2595" y="3457"/>
                    <a:pt x="2595" y="3457"/>
                    <a:pt x="2595" y="3457"/>
                  </a:cubicBezTo>
                  <a:cubicBezTo>
                    <a:pt x="2637" y="3368"/>
                    <a:pt x="2637" y="3368"/>
                    <a:pt x="2637" y="3368"/>
                  </a:cubicBezTo>
                  <a:cubicBezTo>
                    <a:pt x="2661" y="2946"/>
                    <a:pt x="2661" y="2946"/>
                    <a:pt x="2661" y="2946"/>
                  </a:cubicBezTo>
                  <a:cubicBezTo>
                    <a:pt x="3314" y="2530"/>
                    <a:pt x="3314" y="2530"/>
                    <a:pt x="3314" y="2530"/>
                  </a:cubicBezTo>
                  <a:cubicBezTo>
                    <a:pt x="3492" y="2429"/>
                    <a:pt x="3492" y="2429"/>
                    <a:pt x="3492" y="2429"/>
                  </a:cubicBezTo>
                  <a:cubicBezTo>
                    <a:pt x="3641" y="2340"/>
                    <a:pt x="3641" y="2340"/>
                    <a:pt x="3641" y="2340"/>
                  </a:cubicBezTo>
                  <a:cubicBezTo>
                    <a:pt x="3736" y="2251"/>
                    <a:pt x="3736" y="2251"/>
                    <a:pt x="3736" y="2251"/>
                  </a:cubicBezTo>
                  <a:cubicBezTo>
                    <a:pt x="3742" y="2192"/>
                    <a:pt x="3742" y="2192"/>
                    <a:pt x="3742" y="2192"/>
                  </a:cubicBezTo>
                  <a:cubicBezTo>
                    <a:pt x="3540" y="2043"/>
                    <a:pt x="3540" y="2043"/>
                    <a:pt x="3540" y="2043"/>
                  </a:cubicBezTo>
                  <a:cubicBezTo>
                    <a:pt x="3516" y="1990"/>
                    <a:pt x="3474" y="1972"/>
                    <a:pt x="3456" y="1924"/>
                  </a:cubicBezTo>
                  <a:cubicBezTo>
                    <a:pt x="3427" y="1835"/>
                    <a:pt x="3379" y="1758"/>
                    <a:pt x="3284" y="1758"/>
                  </a:cubicBezTo>
                  <a:cubicBezTo>
                    <a:pt x="3243" y="1758"/>
                    <a:pt x="3243" y="1758"/>
                    <a:pt x="3243" y="1758"/>
                  </a:cubicBezTo>
                  <a:cubicBezTo>
                    <a:pt x="3207" y="1758"/>
                    <a:pt x="3189" y="1746"/>
                    <a:pt x="3160" y="1746"/>
                  </a:cubicBezTo>
                  <a:cubicBezTo>
                    <a:pt x="3112" y="1752"/>
                    <a:pt x="3076" y="1758"/>
                    <a:pt x="3041" y="1728"/>
                  </a:cubicBezTo>
                  <a:cubicBezTo>
                    <a:pt x="2922" y="1628"/>
                    <a:pt x="2922" y="1628"/>
                    <a:pt x="2922" y="1628"/>
                  </a:cubicBezTo>
                  <a:cubicBezTo>
                    <a:pt x="2803" y="1544"/>
                    <a:pt x="2803" y="1544"/>
                    <a:pt x="2803" y="1544"/>
                  </a:cubicBezTo>
                  <a:cubicBezTo>
                    <a:pt x="2411" y="1556"/>
                    <a:pt x="2411" y="1556"/>
                    <a:pt x="2411" y="1556"/>
                  </a:cubicBezTo>
                  <a:cubicBezTo>
                    <a:pt x="2150" y="1544"/>
                    <a:pt x="2150" y="1544"/>
                    <a:pt x="2150" y="1544"/>
                  </a:cubicBezTo>
                  <a:cubicBezTo>
                    <a:pt x="1983" y="1503"/>
                    <a:pt x="1983" y="1503"/>
                    <a:pt x="1983" y="1503"/>
                  </a:cubicBezTo>
                  <a:cubicBezTo>
                    <a:pt x="1882" y="1402"/>
                    <a:pt x="1882" y="1402"/>
                    <a:pt x="1882" y="1402"/>
                  </a:cubicBezTo>
                  <a:cubicBezTo>
                    <a:pt x="1657" y="1384"/>
                    <a:pt x="1657" y="1384"/>
                    <a:pt x="1657" y="1384"/>
                  </a:cubicBezTo>
                  <a:cubicBezTo>
                    <a:pt x="1639" y="1378"/>
                    <a:pt x="1621" y="1384"/>
                    <a:pt x="1603" y="1372"/>
                  </a:cubicBezTo>
                  <a:cubicBezTo>
                    <a:pt x="1586" y="1372"/>
                    <a:pt x="1579" y="1360"/>
                    <a:pt x="1562" y="1360"/>
                  </a:cubicBezTo>
                  <a:cubicBezTo>
                    <a:pt x="1532" y="1360"/>
                    <a:pt x="1514" y="1360"/>
                    <a:pt x="1484" y="1360"/>
                  </a:cubicBezTo>
                  <a:cubicBezTo>
                    <a:pt x="1407" y="1360"/>
                    <a:pt x="1366" y="1325"/>
                    <a:pt x="1283" y="1313"/>
                  </a:cubicBezTo>
                  <a:cubicBezTo>
                    <a:pt x="1259" y="1301"/>
                    <a:pt x="1241" y="1301"/>
                    <a:pt x="1217" y="1301"/>
                  </a:cubicBezTo>
                  <a:cubicBezTo>
                    <a:pt x="1087" y="1301"/>
                    <a:pt x="1087" y="1301"/>
                    <a:pt x="1087" y="1301"/>
                  </a:cubicBezTo>
                  <a:cubicBezTo>
                    <a:pt x="980" y="1325"/>
                    <a:pt x="980" y="1325"/>
                    <a:pt x="980" y="1325"/>
                  </a:cubicBezTo>
                  <a:cubicBezTo>
                    <a:pt x="926" y="1325"/>
                    <a:pt x="926" y="1325"/>
                    <a:pt x="926" y="1325"/>
                  </a:cubicBezTo>
                  <a:cubicBezTo>
                    <a:pt x="885" y="1325"/>
                    <a:pt x="861" y="1336"/>
                    <a:pt x="819" y="1348"/>
                  </a:cubicBezTo>
                  <a:lnTo>
                    <a:pt x="819" y="1348"/>
                  </a:lnTo>
                  <a:cubicBezTo>
                    <a:pt x="795" y="1354"/>
                    <a:pt x="778" y="1348"/>
                    <a:pt x="748" y="1348"/>
                  </a:cubicBezTo>
                  <a:cubicBezTo>
                    <a:pt x="665" y="1366"/>
                    <a:pt x="617" y="1384"/>
                    <a:pt x="534" y="1384"/>
                  </a:cubicBezTo>
                  <a:cubicBezTo>
                    <a:pt x="469" y="1384"/>
                    <a:pt x="469" y="1384"/>
                    <a:pt x="469" y="1384"/>
                  </a:cubicBezTo>
                  <a:cubicBezTo>
                    <a:pt x="445" y="1390"/>
                    <a:pt x="433" y="1390"/>
                    <a:pt x="409" y="1390"/>
                  </a:cubicBezTo>
                  <a:cubicBezTo>
                    <a:pt x="344" y="1390"/>
                    <a:pt x="303" y="1372"/>
                    <a:pt x="255" y="1325"/>
                  </a:cubicBezTo>
                  <a:cubicBezTo>
                    <a:pt x="213" y="1283"/>
                    <a:pt x="213" y="1241"/>
                    <a:pt x="184" y="1194"/>
                  </a:cubicBezTo>
                  <a:cubicBezTo>
                    <a:pt x="166" y="1152"/>
                    <a:pt x="142" y="1135"/>
                    <a:pt x="106" y="1105"/>
                  </a:cubicBezTo>
                  <a:cubicBezTo>
                    <a:pt x="77" y="1075"/>
                    <a:pt x="59" y="1057"/>
                    <a:pt x="17" y="1045"/>
                  </a:cubicBezTo>
                  <a:cubicBezTo>
                    <a:pt x="0" y="820"/>
                    <a:pt x="0" y="820"/>
                    <a:pt x="0" y="820"/>
                  </a:cubicBezTo>
                  <a:cubicBezTo>
                    <a:pt x="77" y="594"/>
                    <a:pt x="77" y="594"/>
                    <a:pt x="77" y="594"/>
                  </a:cubicBezTo>
                  <a:cubicBezTo>
                    <a:pt x="112" y="469"/>
                    <a:pt x="112" y="469"/>
                    <a:pt x="112" y="469"/>
                  </a:cubicBezTo>
                  <a:lnTo>
                    <a:pt x="112" y="469"/>
                  </a:lnTo>
                  <a:cubicBezTo>
                    <a:pt x="1015" y="196"/>
                    <a:pt x="1015" y="196"/>
                    <a:pt x="1015" y="196"/>
                  </a:cubicBezTo>
                  <a:cubicBezTo>
                    <a:pt x="1057" y="166"/>
                    <a:pt x="1092" y="155"/>
                    <a:pt x="1128" y="119"/>
                  </a:cubicBezTo>
                  <a:cubicBezTo>
                    <a:pt x="1241" y="0"/>
                    <a:pt x="1241" y="0"/>
                    <a:pt x="1241" y="0"/>
                  </a:cubicBezTo>
                  <a:lnTo>
                    <a:pt x="1241" y="0"/>
                  </a:lnTo>
                  <a:cubicBezTo>
                    <a:pt x="2328" y="243"/>
                    <a:pt x="2328" y="243"/>
                    <a:pt x="2328" y="243"/>
                  </a:cubicBezTo>
                  <a:cubicBezTo>
                    <a:pt x="3320" y="879"/>
                    <a:pt x="3320" y="879"/>
                    <a:pt x="3320" y="879"/>
                  </a:cubicBezTo>
                  <a:cubicBezTo>
                    <a:pt x="3884" y="1152"/>
                    <a:pt x="3884" y="1152"/>
                    <a:pt x="3884" y="1152"/>
                  </a:cubicBezTo>
                  <a:cubicBezTo>
                    <a:pt x="6195" y="3059"/>
                    <a:pt x="6195" y="3059"/>
                    <a:pt x="6195" y="3059"/>
                  </a:cubicBezTo>
                  <a:cubicBezTo>
                    <a:pt x="6308" y="3172"/>
                    <a:pt x="6308" y="3172"/>
                    <a:pt x="6308" y="3172"/>
                  </a:cubicBezTo>
                  <a:cubicBezTo>
                    <a:pt x="7441" y="3267"/>
                    <a:pt x="7441" y="3267"/>
                    <a:pt x="7441" y="3267"/>
                  </a:cubicBezTo>
                  <a:lnTo>
                    <a:pt x="7441" y="3267"/>
                  </a:lnTo>
                  <a:cubicBezTo>
                    <a:pt x="7358" y="3439"/>
                    <a:pt x="7358" y="3439"/>
                    <a:pt x="7358" y="3439"/>
                  </a:cubicBezTo>
                  <a:cubicBezTo>
                    <a:pt x="7257" y="3611"/>
                    <a:pt x="7257" y="3611"/>
                    <a:pt x="7257" y="3611"/>
                  </a:cubicBezTo>
                  <a:cubicBezTo>
                    <a:pt x="7114" y="3772"/>
                    <a:pt x="7114" y="3772"/>
                    <a:pt x="7114" y="3772"/>
                  </a:cubicBezTo>
                  <a:cubicBezTo>
                    <a:pt x="7055" y="3920"/>
                    <a:pt x="7055" y="3920"/>
                    <a:pt x="7055" y="3920"/>
                  </a:cubicBezTo>
                  <a:cubicBezTo>
                    <a:pt x="6924" y="4122"/>
                    <a:pt x="6924" y="4122"/>
                    <a:pt x="6924" y="4122"/>
                  </a:cubicBezTo>
                  <a:cubicBezTo>
                    <a:pt x="6800" y="4366"/>
                    <a:pt x="6800" y="4366"/>
                    <a:pt x="6800" y="4366"/>
                  </a:cubicBezTo>
                  <a:cubicBezTo>
                    <a:pt x="6539" y="4704"/>
                    <a:pt x="6539" y="4704"/>
                    <a:pt x="6539" y="4704"/>
                  </a:cubicBezTo>
                  <a:cubicBezTo>
                    <a:pt x="6510" y="4835"/>
                    <a:pt x="6510" y="4835"/>
                    <a:pt x="6510" y="4835"/>
                  </a:cubicBezTo>
                  <a:cubicBezTo>
                    <a:pt x="6533" y="4876"/>
                    <a:pt x="6551" y="4900"/>
                    <a:pt x="6587" y="4924"/>
                  </a:cubicBezTo>
                  <a:lnTo>
                    <a:pt x="6587" y="4924"/>
                  </a:lnTo>
                  <a:cubicBezTo>
                    <a:pt x="6581" y="4942"/>
                    <a:pt x="6569" y="4954"/>
                    <a:pt x="6563" y="4971"/>
                  </a:cubicBezTo>
                  <a:cubicBezTo>
                    <a:pt x="6557" y="4983"/>
                    <a:pt x="6551" y="4995"/>
                    <a:pt x="6539" y="4995"/>
                  </a:cubicBezTo>
                  <a:cubicBezTo>
                    <a:pt x="6521" y="4995"/>
                    <a:pt x="6510" y="4995"/>
                    <a:pt x="6492" y="4995"/>
                  </a:cubicBezTo>
                  <a:cubicBezTo>
                    <a:pt x="6462" y="4995"/>
                    <a:pt x="6456" y="4977"/>
                    <a:pt x="6433" y="4965"/>
                  </a:cubicBezTo>
                  <a:cubicBezTo>
                    <a:pt x="6409" y="4954"/>
                    <a:pt x="6397" y="4948"/>
                    <a:pt x="6379" y="4936"/>
                  </a:cubicBezTo>
                  <a:lnTo>
                    <a:pt x="6379" y="4936"/>
                  </a:lnTo>
                  <a:cubicBezTo>
                    <a:pt x="6379" y="4918"/>
                    <a:pt x="6379" y="4912"/>
                    <a:pt x="6379" y="4894"/>
                  </a:cubicBezTo>
                  <a:cubicBezTo>
                    <a:pt x="6379" y="4859"/>
                    <a:pt x="6349" y="4847"/>
                    <a:pt x="6320" y="4817"/>
                  </a:cubicBezTo>
                  <a:cubicBezTo>
                    <a:pt x="6284" y="4787"/>
                    <a:pt x="6260" y="4770"/>
                    <a:pt x="6225" y="4740"/>
                  </a:cubicBezTo>
                  <a:cubicBezTo>
                    <a:pt x="6159" y="4692"/>
                    <a:pt x="6112" y="4669"/>
                    <a:pt x="6028" y="4669"/>
                  </a:cubicBezTo>
                  <a:cubicBezTo>
                    <a:pt x="5993" y="4669"/>
                    <a:pt x="5993" y="4669"/>
                    <a:pt x="5993" y="4669"/>
                  </a:cubicBezTo>
                  <a:cubicBezTo>
                    <a:pt x="5898" y="4669"/>
                    <a:pt x="5839" y="4669"/>
                    <a:pt x="5761" y="4615"/>
                  </a:cubicBezTo>
                  <a:cubicBezTo>
                    <a:pt x="5684" y="4567"/>
                    <a:pt x="5678" y="4502"/>
                    <a:pt x="5642" y="4419"/>
                  </a:cubicBezTo>
                  <a:cubicBezTo>
                    <a:pt x="5595" y="4312"/>
                    <a:pt x="5565" y="4247"/>
                    <a:pt x="5512" y="4146"/>
                  </a:cubicBezTo>
                  <a:cubicBezTo>
                    <a:pt x="5482" y="4081"/>
                    <a:pt x="5470" y="4027"/>
                    <a:pt x="5399" y="3991"/>
                  </a:cubicBezTo>
                  <a:lnTo>
                    <a:pt x="5393" y="3986"/>
                  </a:lnTo>
                  <a:cubicBezTo>
                    <a:pt x="5369" y="3986"/>
                    <a:pt x="5363" y="4009"/>
                    <a:pt x="5345" y="4021"/>
                  </a:cubicBezTo>
                  <a:cubicBezTo>
                    <a:pt x="5322" y="4045"/>
                    <a:pt x="5304" y="4051"/>
                    <a:pt x="5280" y="4063"/>
                  </a:cubicBezTo>
                  <a:cubicBezTo>
                    <a:pt x="5250" y="4081"/>
                    <a:pt x="5233" y="4104"/>
                    <a:pt x="5203" y="4104"/>
                  </a:cubicBezTo>
                  <a:cubicBezTo>
                    <a:pt x="5143" y="4104"/>
                    <a:pt x="5114" y="4092"/>
                    <a:pt x="5066" y="4069"/>
                  </a:cubicBezTo>
                  <a:cubicBezTo>
                    <a:pt x="5037" y="4045"/>
                    <a:pt x="5019" y="4021"/>
                    <a:pt x="4977" y="4021"/>
                  </a:cubicBezTo>
                  <a:cubicBezTo>
                    <a:pt x="4942" y="4021"/>
                    <a:pt x="4918" y="4039"/>
                    <a:pt x="4876" y="4039"/>
                  </a:cubicBezTo>
                  <a:cubicBezTo>
                    <a:pt x="4840" y="4039"/>
                    <a:pt x="4840" y="4039"/>
                    <a:pt x="4840" y="4039"/>
                  </a:cubicBezTo>
                  <a:cubicBezTo>
                    <a:pt x="4781" y="4039"/>
                    <a:pt x="4763" y="3974"/>
                    <a:pt x="4757" y="3920"/>
                  </a:cubicBezTo>
                  <a:cubicBezTo>
                    <a:pt x="4751" y="3879"/>
                    <a:pt x="4746" y="3855"/>
                    <a:pt x="4734" y="3813"/>
                  </a:cubicBezTo>
                  <a:cubicBezTo>
                    <a:pt x="4728" y="3795"/>
                    <a:pt x="4698" y="3807"/>
                    <a:pt x="4680" y="3813"/>
                  </a:cubicBezTo>
                  <a:cubicBezTo>
                    <a:pt x="4651" y="3813"/>
                    <a:pt x="4633" y="3825"/>
                    <a:pt x="4603" y="3837"/>
                  </a:cubicBezTo>
                  <a:cubicBezTo>
                    <a:pt x="4549" y="3855"/>
                    <a:pt x="4526" y="3890"/>
                    <a:pt x="4466" y="3890"/>
                  </a:cubicBezTo>
                  <a:cubicBezTo>
                    <a:pt x="4443" y="3890"/>
                    <a:pt x="4431" y="3885"/>
                    <a:pt x="4407" y="3885"/>
                  </a:cubicBezTo>
                  <a:cubicBezTo>
                    <a:pt x="4401" y="3885"/>
                    <a:pt x="4395" y="3885"/>
                    <a:pt x="4389" y="3885"/>
                  </a:cubicBezTo>
                  <a:cubicBezTo>
                    <a:pt x="4187" y="3659"/>
                    <a:pt x="4187" y="3659"/>
                    <a:pt x="4187" y="3659"/>
                  </a:cubicBezTo>
                  <a:cubicBezTo>
                    <a:pt x="3849" y="3576"/>
                    <a:pt x="3849" y="3576"/>
                    <a:pt x="3849" y="3576"/>
                  </a:cubicBezTo>
                  <a:cubicBezTo>
                    <a:pt x="3688" y="3558"/>
                    <a:pt x="3688" y="3558"/>
                    <a:pt x="3688" y="3558"/>
                  </a:cubicBezTo>
                  <a:cubicBezTo>
                    <a:pt x="3552" y="3611"/>
                    <a:pt x="3552" y="3611"/>
                    <a:pt x="3552" y="3611"/>
                  </a:cubicBezTo>
                  <a:cubicBezTo>
                    <a:pt x="3243" y="3516"/>
                    <a:pt x="3243" y="3516"/>
                    <a:pt x="3243" y="3516"/>
                  </a:cubicBezTo>
                  <a:cubicBezTo>
                    <a:pt x="2637" y="3647"/>
                    <a:pt x="2637" y="3647"/>
                    <a:pt x="2637" y="3647"/>
                  </a:cubicBezTo>
                  <a:cubicBezTo>
                    <a:pt x="2465" y="3582"/>
                    <a:pt x="2465" y="3582"/>
                    <a:pt x="2465" y="358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3" name="Freeform 169"/>
            <p:cNvSpPr>
              <a:spLocks noChangeArrowheads="1"/>
            </p:cNvSpPr>
            <p:nvPr/>
          </p:nvSpPr>
          <p:spPr bwMode="auto">
            <a:xfrm>
              <a:off x="7150901" y="2479114"/>
              <a:ext cx="1494220" cy="1036241"/>
            </a:xfrm>
            <a:custGeom>
              <a:avLst/>
              <a:gdLst>
                <a:gd name="T0" fmla="*/ 95 w 5323"/>
                <a:gd name="T1" fmla="*/ 654 h 3690"/>
                <a:gd name="T2" fmla="*/ 606 w 5323"/>
                <a:gd name="T3" fmla="*/ 410 h 3690"/>
                <a:gd name="T4" fmla="*/ 1342 w 5323"/>
                <a:gd name="T5" fmla="*/ 48 h 3690"/>
                <a:gd name="T6" fmla="*/ 1580 w 5323"/>
                <a:gd name="T7" fmla="*/ 131 h 3690"/>
                <a:gd name="T8" fmla="*/ 2631 w 5323"/>
                <a:gd name="T9" fmla="*/ 42 h 3690"/>
                <a:gd name="T10" fmla="*/ 3332 w 5323"/>
                <a:gd name="T11" fmla="*/ 369 h 3690"/>
                <a:gd name="T12" fmla="*/ 3546 w 5323"/>
                <a:gd name="T13" fmla="*/ 321 h 3690"/>
                <a:gd name="T14" fmla="*/ 3700 w 5323"/>
                <a:gd name="T15" fmla="*/ 404 h 3690"/>
                <a:gd name="T16" fmla="*/ 3920 w 5323"/>
                <a:gd name="T17" fmla="*/ 505 h 3690"/>
                <a:gd name="T18" fmla="*/ 4223 w 5323"/>
                <a:gd name="T19" fmla="*/ 547 h 3690"/>
                <a:gd name="T20" fmla="*/ 4342 w 5323"/>
                <a:gd name="T21" fmla="*/ 475 h 3690"/>
                <a:gd name="T22" fmla="*/ 4704 w 5323"/>
                <a:gd name="T23" fmla="*/ 1099 h 3690"/>
                <a:gd name="T24" fmla="*/ 5168 w 5323"/>
                <a:gd name="T25" fmla="*/ 1224 h 3690"/>
                <a:gd name="T26" fmla="*/ 5322 w 5323"/>
                <a:gd name="T27" fmla="*/ 1420 h 3690"/>
                <a:gd name="T28" fmla="*/ 5173 w 5323"/>
                <a:gd name="T29" fmla="*/ 1699 h 3690"/>
                <a:gd name="T30" fmla="*/ 5049 w 5323"/>
                <a:gd name="T31" fmla="*/ 1883 h 3690"/>
                <a:gd name="T32" fmla="*/ 4853 w 5323"/>
                <a:gd name="T33" fmla="*/ 1865 h 3690"/>
                <a:gd name="T34" fmla="*/ 4526 w 5323"/>
                <a:gd name="T35" fmla="*/ 1616 h 3690"/>
                <a:gd name="T36" fmla="*/ 3974 w 5323"/>
                <a:gd name="T37" fmla="*/ 1865 h 3690"/>
                <a:gd name="T38" fmla="*/ 3807 w 5323"/>
                <a:gd name="T39" fmla="*/ 2109 h 3690"/>
                <a:gd name="T40" fmla="*/ 3659 w 5323"/>
                <a:gd name="T41" fmla="*/ 2180 h 3690"/>
                <a:gd name="T42" fmla="*/ 3112 w 5323"/>
                <a:gd name="T43" fmla="*/ 2578 h 3690"/>
                <a:gd name="T44" fmla="*/ 2940 w 5323"/>
                <a:gd name="T45" fmla="*/ 2721 h 3690"/>
                <a:gd name="T46" fmla="*/ 2881 w 5323"/>
                <a:gd name="T47" fmla="*/ 2851 h 3690"/>
                <a:gd name="T48" fmla="*/ 2869 w 5323"/>
                <a:gd name="T49" fmla="*/ 3041 h 3690"/>
                <a:gd name="T50" fmla="*/ 2702 w 5323"/>
                <a:gd name="T51" fmla="*/ 3000 h 3690"/>
                <a:gd name="T52" fmla="*/ 2714 w 5323"/>
                <a:gd name="T53" fmla="*/ 3237 h 3690"/>
                <a:gd name="T54" fmla="*/ 2322 w 5323"/>
                <a:gd name="T55" fmla="*/ 3410 h 3690"/>
                <a:gd name="T56" fmla="*/ 2209 w 5323"/>
                <a:gd name="T57" fmla="*/ 3451 h 3690"/>
                <a:gd name="T58" fmla="*/ 1877 w 5323"/>
                <a:gd name="T59" fmla="*/ 3386 h 3690"/>
                <a:gd name="T60" fmla="*/ 1526 w 5323"/>
                <a:gd name="T61" fmla="*/ 3552 h 3690"/>
                <a:gd name="T62" fmla="*/ 1176 w 5323"/>
                <a:gd name="T63" fmla="*/ 3617 h 3690"/>
                <a:gd name="T64" fmla="*/ 915 w 5323"/>
                <a:gd name="T65" fmla="*/ 3641 h 3690"/>
                <a:gd name="T66" fmla="*/ 861 w 5323"/>
                <a:gd name="T67" fmla="*/ 3202 h 3690"/>
                <a:gd name="T68" fmla="*/ 861 w 5323"/>
                <a:gd name="T69" fmla="*/ 2620 h 3690"/>
                <a:gd name="T70" fmla="*/ 701 w 5323"/>
                <a:gd name="T71" fmla="*/ 2578 h 3690"/>
                <a:gd name="T72" fmla="*/ 748 w 5323"/>
                <a:gd name="T73" fmla="*/ 2317 h 3690"/>
                <a:gd name="T74" fmla="*/ 849 w 5323"/>
                <a:gd name="T75" fmla="*/ 2091 h 3690"/>
                <a:gd name="T76" fmla="*/ 1069 w 5323"/>
                <a:gd name="T77" fmla="*/ 1776 h 3690"/>
                <a:gd name="T78" fmla="*/ 814 w 5323"/>
                <a:gd name="T79" fmla="*/ 1533 h 3690"/>
                <a:gd name="T80" fmla="*/ 641 w 5323"/>
                <a:gd name="T81" fmla="*/ 1063 h 3690"/>
                <a:gd name="T82" fmla="*/ 475 w 5323"/>
                <a:gd name="T83" fmla="*/ 945 h 3690"/>
                <a:gd name="T84" fmla="*/ 148 w 5323"/>
                <a:gd name="T85" fmla="*/ 802 h 36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323" h="3690">
                  <a:moveTo>
                    <a:pt x="0" y="749"/>
                  </a:moveTo>
                  <a:lnTo>
                    <a:pt x="0" y="749"/>
                  </a:lnTo>
                  <a:cubicBezTo>
                    <a:pt x="41" y="719"/>
                    <a:pt x="65" y="695"/>
                    <a:pt x="95" y="654"/>
                  </a:cubicBezTo>
                  <a:cubicBezTo>
                    <a:pt x="113" y="630"/>
                    <a:pt x="125" y="612"/>
                    <a:pt x="148" y="594"/>
                  </a:cubicBezTo>
                  <a:cubicBezTo>
                    <a:pt x="332" y="505"/>
                    <a:pt x="332" y="505"/>
                    <a:pt x="332" y="505"/>
                  </a:cubicBezTo>
                  <a:cubicBezTo>
                    <a:pt x="606" y="410"/>
                    <a:pt x="606" y="410"/>
                    <a:pt x="606" y="410"/>
                  </a:cubicBezTo>
                  <a:cubicBezTo>
                    <a:pt x="689" y="386"/>
                    <a:pt x="725" y="345"/>
                    <a:pt x="808" y="303"/>
                  </a:cubicBezTo>
                  <a:cubicBezTo>
                    <a:pt x="1010" y="184"/>
                    <a:pt x="1010" y="184"/>
                    <a:pt x="1010" y="184"/>
                  </a:cubicBezTo>
                  <a:cubicBezTo>
                    <a:pt x="1342" y="48"/>
                    <a:pt x="1342" y="48"/>
                    <a:pt x="1342" y="48"/>
                  </a:cubicBezTo>
                  <a:cubicBezTo>
                    <a:pt x="1408" y="66"/>
                    <a:pt x="1408" y="66"/>
                    <a:pt x="1408" y="66"/>
                  </a:cubicBezTo>
                  <a:lnTo>
                    <a:pt x="1408" y="66"/>
                  </a:lnTo>
                  <a:cubicBezTo>
                    <a:pt x="1580" y="131"/>
                    <a:pt x="1580" y="131"/>
                    <a:pt x="1580" y="131"/>
                  </a:cubicBezTo>
                  <a:cubicBezTo>
                    <a:pt x="2186" y="0"/>
                    <a:pt x="2186" y="0"/>
                    <a:pt x="2186" y="0"/>
                  </a:cubicBezTo>
                  <a:cubicBezTo>
                    <a:pt x="2495" y="95"/>
                    <a:pt x="2495" y="95"/>
                    <a:pt x="2495" y="95"/>
                  </a:cubicBezTo>
                  <a:cubicBezTo>
                    <a:pt x="2631" y="42"/>
                    <a:pt x="2631" y="42"/>
                    <a:pt x="2631" y="42"/>
                  </a:cubicBezTo>
                  <a:cubicBezTo>
                    <a:pt x="2792" y="60"/>
                    <a:pt x="2792" y="60"/>
                    <a:pt x="2792" y="60"/>
                  </a:cubicBezTo>
                  <a:cubicBezTo>
                    <a:pt x="3130" y="143"/>
                    <a:pt x="3130" y="143"/>
                    <a:pt x="3130" y="143"/>
                  </a:cubicBezTo>
                  <a:cubicBezTo>
                    <a:pt x="3332" y="369"/>
                    <a:pt x="3332" y="369"/>
                    <a:pt x="3332" y="369"/>
                  </a:cubicBezTo>
                  <a:cubicBezTo>
                    <a:pt x="3338" y="369"/>
                    <a:pt x="3344" y="369"/>
                    <a:pt x="3350" y="369"/>
                  </a:cubicBezTo>
                  <a:cubicBezTo>
                    <a:pt x="3374" y="369"/>
                    <a:pt x="3386" y="374"/>
                    <a:pt x="3409" y="374"/>
                  </a:cubicBezTo>
                  <a:cubicBezTo>
                    <a:pt x="3469" y="374"/>
                    <a:pt x="3492" y="339"/>
                    <a:pt x="3546" y="321"/>
                  </a:cubicBezTo>
                  <a:cubicBezTo>
                    <a:pt x="3576" y="309"/>
                    <a:pt x="3594" y="297"/>
                    <a:pt x="3623" y="297"/>
                  </a:cubicBezTo>
                  <a:cubicBezTo>
                    <a:pt x="3641" y="291"/>
                    <a:pt x="3671" y="279"/>
                    <a:pt x="3677" y="297"/>
                  </a:cubicBezTo>
                  <a:cubicBezTo>
                    <a:pt x="3689" y="339"/>
                    <a:pt x="3694" y="363"/>
                    <a:pt x="3700" y="404"/>
                  </a:cubicBezTo>
                  <a:cubicBezTo>
                    <a:pt x="3706" y="458"/>
                    <a:pt x="3724" y="523"/>
                    <a:pt x="3783" y="523"/>
                  </a:cubicBezTo>
                  <a:cubicBezTo>
                    <a:pt x="3819" y="523"/>
                    <a:pt x="3819" y="523"/>
                    <a:pt x="3819" y="523"/>
                  </a:cubicBezTo>
                  <a:cubicBezTo>
                    <a:pt x="3861" y="523"/>
                    <a:pt x="3885" y="505"/>
                    <a:pt x="3920" y="505"/>
                  </a:cubicBezTo>
                  <a:cubicBezTo>
                    <a:pt x="3962" y="505"/>
                    <a:pt x="3980" y="529"/>
                    <a:pt x="4009" y="553"/>
                  </a:cubicBezTo>
                  <a:cubicBezTo>
                    <a:pt x="4057" y="576"/>
                    <a:pt x="4086" y="588"/>
                    <a:pt x="4146" y="588"/>
                  </a:cubicBezTo>
                  <a:cubicBezTo>
                    <a:pt x="4176" y="588"/>
                    <a:pt x="4193" y="565"/>
                    <a:pt x="4223" y="547"/>
                  </a:cubicBezTo>
                  <a:cubicBezTo>
                    <a:pt x="4247" y="535"/>
                    <a:pt x="4265" y="529"/>
                    <a:pt x="4288" y="505"/>
                  </a:cubicBezTo>
                  <a:cubicBezTo>
                    <a:pt x="4306" y="493"/>
                    <a:pt x="4312" y="470"/>
                    <a:pt x="4336" y="470"/>
                  </a:cubicBezTo>
                  <a:lnTo>
                    <a:pt x="4342" y="475"/>
                  </a:lnTo>
                  <a:cubicBezTo>
                    <a:pt x="4413" y="511"/>
                    <a:pt x="4425" y="565"/>
                    <a:pt x="4455" y="630"/>
                  </a:cubicBezTo>
                  <a:cubicBezTo>
                    <a:pt x="4508" y="731"/>
                    <a:pt x="4538" y="796"/>
                    <a:pt x="4585" y="903"/>
                  </a:cubicBezTo>
                  <a:cubicBezTo>
                    <a:pt x="4621" y="986"/>
                    <a:pt x="4627" y="1051"/>
                    <a:pt x="4704" y="1099"/>
                  </a:cubicBezTo>
                  <a:cubicBezTo>
                    <a:pt x="4782" y="1153"/>
                    <a:pt x="4841" y="1153"/>
                    <a:pt x="4936" y="1153"/>
                  </a:cubicBezTo>
                  <a:cubicBezTo>
                    <a:pt x="4971" y="1153"/>
                    <a:pt x="4971" y="1153"/>
                    <a:pt x="4971" y="1153"/>
                  </a:cubicBezTo>
                  <a:cubicBezTo>
                    <a:pt x="5055" y="1153"/>
                    <a:pt x="5102" y="1176"/>
                    <a:pt x="5168" y="1224"/>
                  </a:cubicBezTo>
                  <a:cubicBezTo>
                    <a:pt x="5203" y="1254"/>
                    <a:pt x="5227" y="1271"/>
                    <a:pt x="5263" y="1301"/>
                  </a:cubicBezTo>
                  <a:cubicBezTo>
                    <a:pt x="5292" y="1331"/>
                    <a:pt x="5322" y="1343"/>
                    <a:pt x="5322" y="1378"/>
                  </a:cubicBezTo>
                  <a:cubicBezTo>
                    <a:pt x="5322" y="1396"/>
                    <a:pt x="5322" y="1402"/>
                    <a:pt x="5322" y="1420"/>
                  </a:cubicBezTo>
                  <a:lnTo>
                    <a:pt x="5322" y="1420"/>
                  </a:lnTo>
                  <a:cubicBezTo>
                    <a:pt x="5286" y="1438"/>
                    <a:pt x="5257" y="1444"/>
                    <a:pt x="5239" y="1479"/>
                  </a:cubicBezTo>
                  <a:cubicBezTo>
                    <a:pt x="5185" y="1550"/>
                    <a:pt x="5191" y="1610"/>
                    <a:pt x="5173" y="1699"/>
                  </a:cubicBezTo>
                  <a:lnTo>
                    <a:pt x="5173" y="1699"/>
                  </a:lnTo>
                  <a:cubicBezTo>
                    <a:pt x="5150" y="1752"/>
                    <a:pt x="5132" y="1788"/>
                    <a:pt x="5096" y="1836"/>
                  </a:cubicBezTo>
                  <a:cubicBezTo>
                    <a:pt x="5078" y="1853"/>
                    <a:pt x="5078" y="1883"/>
                    <a:pt x="5049" y="1883"/>
                  </a:cubicBezTo>
                  <a:cubicBezTo>
                    <a:pt x="5019" y="1883"/>
                    <a:pt x="5019" y="1883"/>
                    <a:pt x="5019" y="1883"/>
                  </a:cubicBezTo>
                  <a:cubicBezTo>
                    <a:pt x="4977" y="1883"/>
                    <a:pt x="4954" y="1859"/>
                    <a:pt x="4912" y="1859"/>
                  </a:cubicBezTo>
                  <a:cubicBezTo>
                    <a:pt x="4888" y="1859"/>
                    <a:pt x="4877" y="1865"/>
                    <a:pt x="4853" y="1865"/>
                  </a:cubicBezTo>
                  <a:cubicBezTo>
                    <a:pt x="4829" y="1865"/>
                    <a:pt x="4823" y="1853"/>
                    <a:pt x="4799" y="1847"/>
                  </a:cubicBezTo>
                  <a:cubicBezTo>
                    <a:pt x="4591" y="1663"/>
                    <a:pt x="4591" y="1663"/>
                    <a:pt x="4591" y="1663"/>
                  </a:cubicBezTo>
                  <a:cubicBezTo>
                    <a:pt x="4574" y="1634"/>
                    <a:pt x="4556" y="1616"/>
                    <a:pt x="4526" y="1616"/>
                  </a:cubicBezTo>
                  <a:cubicBezTo>
                    <a:pt x="4496" y="1616"/>
                    <a:pt x="4496" y="1616"/>
                    <a:pt x="4496" y="1616"/>
                  </a:cubicBezTo>
                  <a:cubicBezTo>
                    <a:pt x="4479" y="1616"/>
                    <a:pt x="4467" y="1622"/>
                    <a:pt x="4449" y="1622"/>
                  </a:cubicBezTo>
                  <a:cubicBezTo>
                    <a:pt x="3974" y="1865"/>
                    <a:pt x="3974" y="1865"/>
                    <a:pt x="3974" y="1865"/>
                  </a:cubicBezTo>
                  <a:cubicBezTo>
                    <a:pt x="3944" y="1895"/>
                    <a:pt x="3926" y="1913"/>
                    <a:pt x="3908" y="1948"/>
                  </a:cubicBezTo>
                  <a:cubicBezTo>
                    <a:pt x="3873" y="2055"/>
                    <a:pt x="3873" y="2055"/>
                    <a:pt x="3873" y="2055"/>
                  </a:cubicBezTo>
                  <a:cubicBezTo>
                    <a:pt x="3855" y="2085"/>
                    <a:pt x="3831" y="2091"/>
                    <a:pt x="3807" y="2109"/>
                  </a:cubicBezTo>
                  <a:cubicBezTo>
                    <a:pt x="3783" y="2121"/>
                    <a:pt x="3772" y="2133"/>
                    <a:pt x="3748" y="2133"/>
                  </a:cubicBezTo>
                  <a:cubicBezTo>
                    <a:pt x="3736" y="2133"/>
                    <a:pt x="3724" y="2127"/>
                    <a:pt x="3718" y="2133"/>
                  </a:cubicBezTo>
                  <a:cubicBezTo>
                    <a:pt x="3689" y="2138"/>
                    <a:pt x="3682" y="2162"/>
                    <a:pt x="3659" y="2180"/>
                  </a:cubicBezTo>
                  <a:cubicBezTo>
                    <a:pt x="3623" y="2204"/>
                    <a:pt x="3587" y="2198"/>
                    <a:pt x="3546" y="2216"/>
                  </a:cubicBezTo>
                  <a:cubicBezTo>
                    <a:pt x="3237" y="2453"/>
                    <a:pt x="3237" y="2453"/>
                    <a:pt x="3237" y="2453"/>
                  </a:cubicBezTo>
                  <a:cubicBezTo>
                    <a:pt x="3112" y="2578"/>
                    <a:pt x="3112" y="2578"/>
                    <a:pt x="3112" y="2578"/>
                  </a:cubicBezTo>
                  <a:cubicBezTo>
                    <a:pt x="3089" y="2620"/>
                    <a:pt x="3100" y="2649"/>
                    <a:pt x="3089" y="2691"/>
                  </a:cubicBezTo>
                  <a:cubicBezTo>
                    <a:pt x="3071" y="2727"/>
                    <a:pt x="3023" y="2721"/>
                    <a:pt x="2982" y="2721"/>
                  </a:cubicBezTo>
                  <a:cubicBezTo>
                    <a:pt x="2940" y="2721"/>
                    <a:pt x="2940" y="2721"/>
                    <a:pt x="2940" y="2721"/>
                  </a:cubicBezTo>
                  <a:cubicBezTo>
                    <a:pt x="2928" y="2721"/>
                    <a:pt x="2922" y="2732"/>
                    <a:pt x="2922" y="2744"/>
                  </a:cubicBezTo>
                  <a:cubicBezTo>
                    <a:pt x="2916" y="2762"/>
                    <a:pt x="2910" y="2774"/>
                    <a:pt x="2905" y="2792"/>
                  </a:cubicBezTo>
                  <a:cubicBezTo>
                    <a:pt x="2893" y="2816"/>
                    <a:pt x="2881" y="2827"/>
                    <a:pt x="2881" y="2851"/>
                  </a:cubicBezTo>
                  <a:cubicBezTo>
                    <a:pt x="2881" y="2887"/>
                    <a:pt x="2881" y="2887"/>
                    <a:pt x="2881" y="2887"/>
                  </a:cubicBezTo>
                  <a:cubicBezTo>
                    <a:pt x="2881" y="2940"/>
                    <a:pt x="2893" y="2970"/>
                    <a:pt x="2905" y="3023"/>
                  </a:cubicBezTo>
                  <a:cubicBezTo>
                    <a:pt x="2893" y="3035"/>
                    <a:pt x="2881" y="3041"/>
                    <a:pt x="2869" y="3041"/>
                  </a:cubicBezTo>
                  <a:cubicBezTo>
                    <a:pt x="2839" y="3041"/>
                    <a:pt x="2839" y="3041"/>
                    <a:pt x="2839" y="3041"/>
                  </a:cubicBezTo>
                  <a:cubicBezTo>
                    <a:pt x="2797" y="3041"/>
                    <a:pt x="2780" y="3000"/>
                    <a:pt x="2738" y="3000"/>
                  </a:cubicBezTo>
                  <a:cubicBezTo>
                    <a:pt x="2726" y="3000"/>
                    <a:pt x="2714" y="3000"/>
                    <a:pt x="2702" y="3000"/>
                  </a:cubicBezTo>
                  <a:cubicBezTo>
                    <a:pt x="2679" y="3000"/>
                    <a:pt x="2679" y="3029"/>
                    <a:pt x="2667" y="3053"/>
                  </a:cubicBezTo>
                  <a:cubicBezTo>
                    <a:pt x="2661" y="3071"/>
                    <a:pt x="2643" y="3077"/>
                    <a:pt x="2643" y="3101"/>
                  </a:cubicBezTo>
                  <a:cubicBezTo>
                    <a:pt x="2643" y="3160"/>
                    <a:pt x="2714" y="3178"/>
                    <a:pt x="2714" y="3237"/>
                  </a:cubicBezTo>
                  <a:cubicBezTo>
                    <a:pt x="2714" y="3267"/>
                    <a:pt x="2679" y="3279"/>
                    <a:pt x="2649" y="3285"/>
                  </a:cubicBezTo>
                  <a:cubicBezTo>
                    <a:pt x="2602" y="3285"/>
                    <a:pt x="2578" y="3285"/>
                    <a:pt x="2536" y="3297"/>
                  </a:cubicBezTo>
                  <a:cubicBezTo>
                    <a:pt x="2447" y="3332"/>
                    <a:pt x="2417" y="3410"/>
                    <a:pt x="2322" y="3410"/>
                  </a:cubicBezTo>
                  <a:cubicBezTo>
                    <a:pt x="2293" y="3410"/>
                    <a:pt x="2293" y="3410"/>
                    <a:pt x="2293" y="3410"/>
                  </a:cubicBezTo>
                  <a:cubicBezTo>
                    <a:pt x="2275" y="3410"/>
                    <a:pt x="2257" y="3404"/>
                    <a:pt x="2239" y="3410"/>
                  </a:cubicBezTo>
                  <a:cubicBezTo>
                    <a:pt x="2221" y="3421"/>
                    <a:pt x="2221" y="3439"/>
                    <a:pt x="2209" y="3451"/>
                  </a:cubicBezTo>
                  <a:lnTo>
                    <a:pt x="2209" y="3451"/>
                  </a:lnTo>
                  <a:cubicBezTo>
                    <a:pt x="2180" y="3445"/>
                    <a:pt x="2168" y="3439"/>
                    <a:pt x="2144" y="3427"/>
                  </a:cubicBezTo>
                  <a:cubicBezTo>
                    <a:pt x="2037" y="3404"/>
                    <a:pt x="1984" y="3386"/>
                    <a:pt x="1877" y="3386"/>
                  </a:cubicBezTo>
                  <a:cubicBezTo>
                    <a:pt x="1829" y="3386"/>
                    <a:pt x="1800" y="3386"/>
                    <a:pt x="1752" y="3386"/>
                  </a:cubicBezTo>
                  <a:cubicBezTo>
                    <a:pt x="1681" y="3386"/>
                    <a:pt x="1639" y="3421"/>
                    <a:pt x="1586" y="3469"/>
                  </a:cubicBezTo>
                  <a:cubicBezTo>
                    <a:pt x="1556" y="3493"/>
                    <a:pt x="1556" y="3522"/>
                    <a:pt x="1526" y="3552"/>
                  </a:cubicBezTo>
                  <a:cubicBezTo>
                    <a:pt x="1497" y="3582"/>
                    <a:pt x="1461" y="3576"/>
                    <a:pt x="1419" y="3576"/>
                  </a:cubicBezTo>
                  <a:cubicBezTo>
                    <a:pt x="1378" y="3576"/>
                    <a:pt x="1354" y="3582"/>
                    <a:pt x="1313" y="3582"/>
                  </a:cubicBezTo>
                  <a:cubicBezTo>
                    <a:pt x="1253" y="3582"/>
                    <a:pt x="1229" y="3600"/>
                    <a:pt x="1176" y="3617"/>
                  </a:cubicBezTo>
                  <a:cubicBezTo>
                    <a:pt x="1140" y="3629"/>
                    <a:pt x="1116" y="3635"/>
                    <a:pt x="1081" y="3647"/>
                  </a:cubicBezTo>
                  <a:cubicBezTo>
                    <a:pt x="1039" y="3665"/>
                    <a:pt x="1016" y="3689"/>
                    <a:pt x="974" y="3689"/>
                  </a:cubicBezTo>
                  <a:cubicBezTo>
                    <a:pt x="944" y="3689"/>
                    <a:pt x="938" y="3653"/>
                    <a:pt x="915" y="3641"/>
                  </a:cubicBezTo>
                  <a:cubicBezTo>
                    <a:pt x="879" y="3617"/>
                    <a:pt x="861" y="3594"/>
                    <a:pt x="861" y="3552"/>
                  </a:cubicBezTo>
                  <a:cubicBezTo>
                    <a:pt x="861" y="3493"/>
                    <a:pt x="873" y="3457"/>
                    <a:pt x="879" y="3398"/>
                  </a:cubicBezTo>
                  <a:cubicBezTo>
                    <a:pt x="861" y="3202"/>
                    <a:pt x="861" y="3202"/>
                    <a:pt x="861" y="3202"/>
                  </a:cubicBezTo>
                  <a:cubicBezTo>
                    <a:pt x="831" y="3148"/>
                    <a:pt x="843" y="3107"/>
                    <a:pt x="820" y="3047"/>
                  </a:cubicBezTo>
                  <a:cubicBezTo>
                    <a:pt x="879" y="2697"/>
                    <a:pt x="879" y="2697"/>
                    <a:pt x="879" y="2697"/>
                  </a:cubicBezTo>
                  <a:cubicBezTo>
                    <a:pt x="861" y="2620"/>
                    <a:pt x="861" y="2620"/>
                    <a:pt x="861" y="2620"/>
                  </a:cubicBezTo>
                  <a:cubicBezTo>
                    <a:pt x="831" y="2626"/>
                    <a:pt x="808" y="2643"/>
                    <a:pt x="778" y="2643"/>
                  </a:cubicBezTo>
                  <a:cubicBezTo>
                    <a:pt x="748" y="2643"/>
                    <a:pt x="730" y="2626"/>
                    <a:pt x="719" y="2602"/>
                  </a:cubicBezTo>
                  <a:cubicBezTo>
                    <a:pt x="713" y="2590"/>
                    <a:pt x="701" y="2590"/>
                    <a:pt x="701" y="2578"/>
                  </a:cubicBezTo>
                  <a:cubicBezTo>
                    <a:pt x="701" y="2548"/>
                    <a:pt x="730" y="2542"/>
                    <a:pt x="748" y="2513"/>
                  </a:cubicBezTo>
                  <a:cubicBezTo>
                    <a:pt x="766" y="2477"/>
                    <a:pt x="772" y="2447"/>
                    <a:pt x="772" y="2400"/>
                  </a:cubicBezTo>
                  <a:cubicBezTo>
                    <a:pt x="772" y="2364"/>
                    <a:pt x="766" y="2346"/>
                    <a:pt x="748" y="2317"/>
                  </a:cubicBezTo>
                  <a:lnTo>
                    <a:pt x="748" y="2317"/>
                  </a:lnTo>
                  <a:cubicBezTo>
                    <a:pt x="772" y="2287"/>
                    <a:pt x="790" y="2281"/>
                    <a:pt x="802" y="2245"/>
                  </a:cubicBezTo>
                  <a:cubicBezTo>
                    <a:pt x="825" y="2192"/>
                    <a:pt x="831" y="2150"/>
                    <a:pt x="849" y="2091"/>
                  </a:cubicBezTo>
                  <a:cubicBezTo>
                    <a:pt x="879" y="1990"/>
                    <a:pt x="944" y="1960"/>
                    <a:pt x="1016" y="1877"/>
                  </a:cubicBezTo>
                  <a:cubicBezTo>
                    <a:pt x="1033" y="1859"/>
                    <a:pt x="1039" y="1842"/>
                    <a:pt x="1045" y="1818"/>
                  </a:cubicBezTo>
                  <a:cubicBezTo>
                    <a:pt x="1057" y="1800"/>
                    <a:pt x="1069" y="1794"/>
                    <a:pt x="1069" y="1776"/>
                  </a:cubicBezTo>
                  <a:cubicBezTo>
                    <a:pt x="1069" y="1740"/>
                    <a:pt x="1033" y="1735"/>
                    <a:pt x="1004" y="1717"/>
                  </a:cubicBezTo>
                  <a:cubicBezTo>
                    <a:pt x="974" y="1705"/>
                    <a:pt x="956" y="1687"/>
                    <a:pt x="926" y="1675"/>
                  </a:cubicBezTo>
                  <a:cubicBezTo>
                    <a:pt x="855" y="1652"/>
                    <a:pt x="843" y="1592"/>
                    <a:pt x="814" y="1533"/>
                  </a:cubicBezTo>
                  <a:cubicBezTo>
                    <a:pt x="790" y="1473"/>
                    <a:pt x="796" y="1438"/>
                    <a:pt x="790" y="1372"/>
                  </a:cubicBezTo>
                  <a:cubicBezTo>
                    <a:pt x="778" y="1301"/>
                    <a:pt x="760" y="1259"/>
                    <a:pt x="742" y="1194"/>
                  </a:cubicBezTo>
                  <a:cubicBezTo>
                    <a:pt x="725" y="1129"/>
                    <a:pt x="701" y="1087"/>
                    <a:pt x="641" y="1063"/>
                  </a:cubicBezTo>
                  <a:cubicBezTo>
                    <a:pt x="617" y="1051"/>
                    <a:pt x="594" y="1051"/>
                    <a:pt x="576" y="1028"/>
                  </a:cubicBezTo>
                  <a:cubicBezTo>
                    <a:pt x="558" y="1010"/>
                    <a:pt x="558" y="986"/>
                    <a:pt x="540" y="974"/>
                  </a:cubicBezTo>
                  <a:cubicBezTo>
                    <a:pt x="522" y="956"/>
                    <a:pt x="499" y="963"/>
                    <a:pt x="475" y="945"/>
                  </a:cubicBezTo>
                  <a:cubicBezTo>
                    <a:pt x="439" y="915"/>
                    <a:pt x="433" y="879"/>
                    <a:pt x="392" y="856"/>
                  </a:cubicBezTo>
                  <a:cubicBezTo>
                    <a:pt x="338" y="832"/>
                    <a:pt x="303" y="832"/>
                    <a:pt x="243" y="820"/>
                  </a:cubicBezTo>
                  <a:cubicBezTo>
                    <a:pt x="208" y="814"/>
                    <a:pt x="184" y="802"/>
                    <a:pt x="148" y="802"/>
                  </a:cubicBezTo>
                  <a:cubicBezTo>
                    <a:pt x="101" y="802"/>
                    <a:pt x="101" y="802"/>
                    <a:pt x="101" y="802"/>
                  </a:cubicBezTo>
                  <a:cubicBezTo>
                    <a:pt x="53" y="802"/>
                    <a:pt x="6" y="796"/>
                    <a:pt x="0" y="7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4" name="Freeform 170"/>
            <p:cNvSpPr>
              <a:spLocks noChangeArrowheads="1"/>
            </p:cNvSpPr>
            <p:nvPr/>
          </p:nvSpPr>
          <p:spPr bwMode="auto">
            <a:xfrm>
              <a:off x="7771120" y="2932237"/>
              <a:ext cx="886381" cy="770062"/>
            </a:xfrm>
            <a:custGeom>
              <a:avLst/>
              <a:gdLst>
                <a:gd name="T0" fmla="*/ 0 w 3156"/>
                <a:gd name="T1" fmla="*/ 1835 h 2745"/>
                <a:gd name="T2" fmla="*/ 84 w 3156"/>
                <a:gd name="T3" fmla="*/ 1794 h 2745"/>
                <a:gd name="T4" fmla="*/ 327 w 3156"/>
                <a:gd name="T5" fmla="*/ 1681 h 2745"/>
                <a:gd name="T6" fmla="*/ 505 w 3156"/>
                <a:gd name="T7" fmla="*/ 1621 h 2745"/>
                <a:gd name="T8" fmla="*/ 458 w 3156"/>
                <a:gd name="T9" fmla="*/ 1437 h 2745"/>
                <a:gd name="T10" fmla="*/ 529 w 3156"/>
                <a:gd name="T11" fmla="*/ 1384 h 2745"/>
                <a:gd name="T12" fmla="*/ 660 w 3156"/>
                <a:gd name="T13" fmla="*/ 1425 h 2745"/>
                <a:gd name="T14" fmla="*/ 672 w 3156"/>
                <a:gd name="T15" fmla="*/ 1271 h 2745"/>
                <a:gd name="T16" fmla="*/ 696 w 3156"/>
                <a:gd name="T17" fmla="*/ 1176 h 2745"/>
                <a:gd name="T18" fmla="*/ 731 w 3156"/>
                <a:gd name="T19" fmla="*/ 1105 h 2745"/>
                <a:gd name="T20" fmla="*/ 880 w 3156"/>
                <a:gd name="T21" fmla="*/ 1075 h 2745"/>
                <a:gd name="T22" fmla="*/ 1028 w 3156"/>
                <a:gd name="T23" fmla="*/ 837 h 2745"/>
                <a:gd name="T24" fmla="*/ 1450 w 3156"/>
                <a:gd name="T25" fmla="*/ 564 h 2745"/>
                <a:gd name="T26" fmla="*/ 1539 w 3156"/>
                <a:gd name="T27" fmla="*/ 517 h 2745"/>
                <a:gd name="T28" fmla="*/ 1664 w 3156"/>
                <a:gd name="T29" fmla="*/ 439 h 2745"/>
                <a:gd name="T30" fmla="*/ 1765 w 3156"/>
                <a:gd name="T31" fmla="*/ 249 h 2745"/>
                <a:gd name="T32" fmla="*/ 2287 w 3156"/>
                <a:gd name="T33" fmla="*/ 0 h 2745"/>
                <a:gd name="T34" fmla="*/ 2382 w 3156"/>
                <a:gd name="T35" fmla="*/ 47 h 2745"/>
                <a:gd name="T36" fmla="*/ 2644 w 3156"/>
                <a:gd name="T37" fmla="*/ 249 h 2745"/>
                <a:gd name="T38" fmla="*/ 2810 w 3156"/>
                <a:gd name="T39" fmla="*/ 267 h 2745"/>
                <a:gd name="T40" fmla="*/ 2887 w 3156"/>
                <a:gd name="T41" fmla="*/ 220 h 2745"/>
                <a:gd name="T42" fmla="*/ 2964 w 3156"/>
                <a:gd name="T43" fmla="*/ 83 h 2745"/>
                <a:gd name="T44" fmla="*/ 3155 w 3156"/>
                <a:gd name="T45" fmla="*/ 237 h 2745"/>
                <a:gd name="T46" fmla="*/ 3125 w 3156"/>
                <a:gd name="T47" fmla="*/ 404 h 2745"/>
                <a:gd name="T48" fmla="*/ 2959 w 3156"/>
                <a:gd name="T49" fmla="*/ 511 h 2745"/>
                <a:gd name="T50" fmla="*/ 2810 w 3156"/>
                <a:gd name="T51" fmla="*/ 665 h 2745"/>
                <a:gd name="T52" fmla="*/ 2757 w 3156"/>
                <a:gd name="T53" fmla="*/ 754 h 2745"/>
                <a:gd name="T54" fmla="*/ 2762 w 3156"/>
                <a:gd name="T55" fmla="*/ 1004 h 2745"/>
                <a:gd name="T56" fmla="*/ 2953 w 3156"/>
                <a:gd name="T57" fmla="*/ 1283 h 2745"/>
                <a:gd name="T58" fmla="*/ 3024 w 3156"/>
                <a:gd name="T59" fmla="*/ 1407 h 2745"/>
                <a:gd name="T60" fmla="*/ 3054 w 3156"/>
                <a:gd name="T61" fmla="*/ 1544 h 2745"/>
                <a:gd name="T62" fmla="*/ 3071 w 3156"/>
                <a:gd name="T63" fmla="*/ 1746 h 2745"/>
                <a:gd name="T64" fmla="*/ 2970 w 3156"/>
                <a:gd name="T65" fmla="*/ 1800 h 2745"/>
                <a:gd name="T66" fmla="*/ 2816 w 3156"/>
                <a:gd name="T67" fmla="*/ 1811 h 2745"/>
                <a:gd name="T68" fmla="*/ 2703 w 3156"/>
                <a:gd name="T69" fmla="*/ 1805 h 2745"/>
                <a:gd name="T70" fmla="*/ 2531 w 3156"/>
                <a:gd name="T71" fmla="*/ 1788 h 2745"/>
                <a:gd name="T72" fmla="*/ 2287 w 3156"/>
                <a:gd name="T73" fmla="*/ 1978 h 2745"/>
                <a:gd name="T74" fmla="*/ 2014 w 3156"/>
                <a:gd name="T75" fmla="*/ 2126 h 2745"/>
                <a:gd name="T76" fmla="*/ 1699 w 3156"/>
                <a:gd name="T77" fmla="*/ 2275 h 2745"/>
                <a:gd name="T78" fmla="*/ 1574 w 3156"/>
                <a:gd name="T79" fmla="*/ 2388 h 2745"/>
                <a:gd name="T80" fmla="*/ 1616 w 3156"/>
                <a:gd name="T81" fmla="*/ 2649 h 2745"/>
                <a:gd name="T82" fmla="*/ 1592 w 3156"/>
                <a:gd name="T83" fmla="*/ 2679 h 2745"/>
                <a:gd name="T84" fmla="*/ 1254 w 3156"/>
                <a:gd name="T85" fmla="*/ 2673 h 2745"/>
                <a:gd name="T86" fmla="*/ 1052 w 3156"/>
                <a:gd name="T87" fmla="*/ 2649 h 2745"/>
                <a:gd name="T88" fmla="*/ 951 w 3156"/>
                <a:gd name="T89" fmla="*/ 2601 h 2745"/>
                <a:gd name="T90" fmla="*/ 820 w 3156"/>
                <a:gd name="T91" fmla="*/ 2584 h 2745"/>
                <a:gd name="T92" fmla="*/ 701 w 3156"/>
                <a:gd name="T93" fmla="*/ 2744 h 2745"/>
                <a:gd name="T94" fmla="*/ 577 w 3156"/>
                <a:gd name="T95" fmla="*/ 2637 h 2745"/>
                <a:gd name="T96" fmla="*/ 410 w 3156"/>
                <a:gd name="T97" fmla="*/ 2370 h 2745"/>
                <a:gd name="T98" fmla="*/ 214 w 3156"/>
                <a:gd name="T99" fmla="*/ 2203 h 2745"/>
                <a:gd name="T100" fmla="*/ 232 w 3156"/>
                <a:gd name="T101" fmla="*/ 1972 h 2745"/>
                <a:gd name="T102" fmla="*/ 0 w 3156"/>
                <a:gd name="T103" fmla="*/ 1835 h 27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156" h="2745">
                  <a:moveTo>
                    <a:pt x="0" y="1835"/>
                  </a:moveTo>
                  <a:lnTo>
                    <a:pt x="0" y="1835"/>
                  </a:lnTo>
                  <a:cubicBezTo>
                    <a:pt x="12" y="1823"/>
                    <a:pt x="12" y="1805"/>
                    <a:pt x="30" y="1794"/>
                  </a:cubicBezTo>
                  <a:cubicBezTo>
                    <a:pt x="48" y="1788"/>
                    <a:pt x="66" y="1794"/>
                    <a:pt x="84" y="1794"/>
                  </a:cubicBezTo>
                  <a:cubicBezTo>
                    <a:pt x="113" y="1794"/>
                    <a:pt x="113" y="1794"/>
                    <a:pt x="113" y="1794"/>
                  </a:cubicBezTo>
                  <a:cubicBezTo>
                    <a:pt x="208" y="1794"/>
                    <a:pt x="238" y="1716"/>
                    <a:pt x="327" y="1681"/>
                  </a:cubicBezTo>
                  <a:cubicBezTo>
                    <a:pt x="369" y="1669"/>
                    <a:pt x="393" y="1669"/>
                    <a:pt x="440" y="1669"/>
                  </a:cubicBezTo>
                  <a:cubicBezTo>
                    <a:pt x="470" y="1663"/>
                    <a:pt x="505" y="1651"/>
                    <a:pt x="505" y="1621"/>
                  </a:cubicBezTo>
                  <a:cubicBezTo>
                    <a:pt x="505" y="1562"/>
                    <a:pt x="434" y="1544"/>
                    <a:pt x="434" y="1485"/>
                  </a:cubicBezTo>
                  <a:cubicBezTo>
                    <a:pt x="434" y="1461"/>
                    <a:pt x="452" y="1455"/>
                    <a:pt x="458" y="1437"/>
                  </a:cubicBezTo>
                  <a:cubicBezTo>
                    <a:pt x="470" y="1413"/>
                    <a:pt x="470" y="1384"/>
                    <a:pt x="493" y="1384"/>
                  </a:cubicBezTo>
                  <a:cubicBezTo>
                    <a:pt x="505" y="1384"/>
                    <a:pt x="517" y="1384"/>
                    <a:pt x="529" y="1384"/>
                  </a:cubicBezTo>
                  <a:cubicBezTo>
                    <a:pt x="571" y="1384"/>
                    <a:pt x="588" y="1425"/>
                    <a:pt x="630" y="1425"/>
                  </a:cubicBezTo>
                  <a:cubicBezTo>
                    <a:pt x="660" y="1425"/>
                    <a:pt x="660" y="1425"/>
                    <a:pt x="660" y="1425"/>
                  </a:cubicBezTo>
                  <a:cubicBezTo>
                    <a:pt x="672" y="1425"/>
                    <a:pt x="684" y="1419"/>
                    <a:pt x="696" y="1407"/>
                  </a:cubicBezTo>
                  <a:cubicBezTo>
                    <a:pt x="684" y="1354"/>
                    <a:pt x="672" y="1324"/>
                    <a:pt x="672" y="1271"/>
                  </a:cubicBezTo>
                  <a:cubicBezTo>
                    <a:pt x="672" y="1235"/>
                    <a:pt x="672" y="1235"/>
                    <a:pt x="672" y="1235"/>
                  </a:cubicBezTo>
                  <a:cubicBezTo>
                    <a:pt x="672" y="1211"/>
                    <a:pt x="684" y="1200"/>
                    <a:pt x="696" y="1176"/>
                  </a:cubicBezTo>
                  <a:cubicBezTo>
                    <a:pt x="701" y="1158"/>
                    <a:pt x="707" y="1146"/>
                    <a:pt x="713" y="1128"/>
                  </a:cubicBezTo>
                  <a:cubicBezTo>
                    <a:pt x="713" y="1116"/>
                    <a:pt x="719" y="1105"/>
                    <a:pt x="731" y="1105"/>
                  </a:cubicBezTo>
                  <a:cubicBezTo>
                    <a:pt x="773" y="1105"/>
                    <a:pt x="773" y="1105"/>
                    <a:pt x="773" y="1105"/>
                  </a:cubicBezTo>
                  <a:cubicBezTo>
                    <a:pt x="814" y="1105"/>
                    <a:pt x="862" y="1111"/>
                    <a:pt x="880" y="1075"/>
                  </a:cubicBezTo>
                  <a:cubicBezTo>
                    <a:pt x="891" y="1033"/>
                    <a:pt x="880" y="1004"/>
                    <a:pt x="903" y="962"/>
                  </a:cubicBezTo>
                  <a:cubicBezTo>
                    <a:pt x="1028" y="837"/>
                    <a:pt x="1028" y="837"/>
                    <a:pt x="1028" y="837"/>
                  </a:cubicBezTo>
                  <a:cubicBezTo>
                    <a:pt x="1337" y="600"/>
                    <a:pt x="1337" y="600"/>
                    <a:pt x="1337" y="600"/>
                  </a:cubicBezTo>
                  <a:cubicBezTo>
                    <a:pt x="1378" y="582"/>
                    <a:pt x="1414" y="588"/>
                    <a:pt x="1450" y="564"/>
                  </a:cubicBezTo>
                  <a:cubicBezTo>
                    <a:pt x="1473" y="546"/>
                    <a:pt x="1480" y="522"/>
                    <a:pt x="1509" y="517"/>
                  </a:cubicBezTo>
                  <a:cubicBezTo>
                    <a:pt x="1515" y="511"/>
                    <a:pt x="1527" y="517"/>
                    <a:pt x="1539" y="517"/>
                  </a:cubicBezTo>
                  <a:cubicBezTo>
                    <a:pt x="1563" y="517"/>
                    <a:pt x="1574" y="505"/>
                    <a:pt x="1598" y="493"/>
                  </a:cubicBezTo>
                  <a:cubicBezTo>
                    <a:pt x="1622" y="475"/>
                    <a:pt x="1646" y="469"/>
                    <a:pt x="1664" y="439"/>
                  </a:cubicBezTo>
                  <a:cubicBezTo>
                    <a:pt x="1699" y="332"/>
                    <a:pt x="1699" y="332"/>
                    <a:pt x="1699" y="332"/>
                  </a:cubicBezTo>
                  <a:cubicBezTo>
                    <a:pt x="1717" y="297"/>
                    <a:pt x="1735" y="279"/>
                    <a:pt x="1765" y="249"/>
                  </a:cubicBezTo>
                  <a:cubicBezTo>
                    <a:pt x="2240" y="6"/>
                    <a:pt x="2240" y="6"/>
                    <a:pt x="2240" y="6"/>
                  </a:cubicBezTo>
                  <a:cubicBezTo>
                    <a:pt x="2258" y="6"/>
                    <a:pt x="2270" y="0"/>
                    <a:pt x="2287" y="0"/>
                  </a:cubicBezTo>
                  <a:cubicBezTo>
                    <a:pt x="2317" y="0"/>
                    <a:pt x="2317" y="0"/>
                    <a:pt x="2317" y="0"/>
                  </a:cubicBezTo>
                  <a:cubicBezTo>
                    <a:pt x="2347" y="0"/>
                    <a:pt x="2365" y="18"/>
                    <a:pt x="2382" y="47"/>
                  </a:cubicBezTo>
                  <a:cubicBezTo>
                    <a:pt x="2590" y="231"/>
                    <a:pt x="2590" y="231"/>
                    <a:pt x="2590" y="231"/>
                  </a:cubicBezTo>
                  <a:cubicBezTo>
                    <a:pt x="2614" y="237"/>
                    <a:pt x="2620" y="249"/>
                    <a:pt x="2644" y="249"/>
                  </a:cubicBezTo>
                  <a:cubicBezTo>
                    <a:pt x="2668" y="249"/>
                    <a:pt x="2679" y="243"/>
                    <a:pt x="2703" y="243"/>
                  </a:cubicBezTo>
                  <a:cubicBezTo>
                    <a:pt x="2745" y="243"/>
                    <a:pt x="2768" y="267"/>
                    <a:pt x="2810" y="267"/>
                  </a:cubicBezTo>
                  <a:cubicBezTo>
                    <a:pt x="2840" y="267"/>
                    <a:pt x="2840" y="267"/>
                    <a:pt x="2840" y="267"/>
                  </a:cubicBezTo>
                  <a:cubicBezTo>
                    <a:pt x="2869" y="267"/>
                    <a:pt x="2869" y="237"/>
                    <a:pt x="2887" y="220"/>
                  </a:cubicBezTo>
                  <a:cubicBezTo>
                    <a:pt x="2923" y="172"/>
                    <a:pt x="2941" y="136"/>
                    <a:pt x="2964" y="83"/>
                  </a:cubicBezTo>
                  <a:lnTo>
                    <a:pt x="2964" y="83"/>
                  </a:lnTo>
                  <a:cubicBezTo>
                    <a:pt x="3024" y="101"/>
                    <a:pt x="3065" y="113"/>
                    <a:pt x="3101" y="160"/>
                  </a:cubicBezTo>
                  <a:cubicBezTo>
                    <a:pt x="3125" y="190"/>
                    <a:pt x="3155" y="202"/>
                    <a:pt x="3155" y="237"/>
                  </a:cubicBezTo>
                  <a:cubicBezTo>
                    <a:pt x="3155" y="327"/>
                    <a:pt x="3155" y="327"/>
                    <a:pt x="3155" y="327"/>
                  </a:cubicBezTo>
                  <a:cubicBezTo>
                    <a:pt x="3155" y="356"/>
                    <a:pt x="3155" y="386"/>
                    <a:pt x="3125" y="404"/>
                  </a:cubicBezTo>
                  <a:cubicBezTo>
                    <a:pt x="3095" y="422"/>
                    <a:pt x="3065" y="410"/>
                    <a:pt x="3036" y="427"/>
                  </a:cubicBezTo>
                  <a:cubicBezTo>
                    <a:pt x="3000" y="451"/>
                    <a:pt x="2982" y="475"/>
                    <a:pt x="2959" y="511"/>
                  </a:cubicBezTo>
                  <a:cubicBezTo>
                    <a:pt x="2929" y="564"/>
                    <a:pt x="2923" y="606"/>
                    <a:pt x="2869" y="629"/>
                  </a:cubicBezTo>
                  <a:cubicBezTo>
                    <a:pt x="2846" y="641"/>
                    <a:pt x="2834" y="653"/>
                    <a:pt x="2810" y="665"/>
                  </a:cubicBezTo>
                  <a:cubicBezTo>
                    <a:pt x="2786" y="677"/>
                    <a:pt x="2751" y="671"/>
                    <a:pt x="2751" y="695"/>
                  </a:cubicBezTo>
                  <a:cubicBezTo>
                    <a:pt x="2751" y="718"/>
                    <a:pt x="2757" y="730"/>
                    <a:pt x="2757" y="754"/>
                  </a:cubicBezTo>
                  <a:cubicBezTo>
                    <a:pt x="2757" y="831"/>
                    <a:pt x="2733" y="873"/>
                    <a:pt x="2733" y="944"/>
                  </a:cubicBezTo>
                  <a:cubicBezTo>
                    <a:pt x="2733" y="968"/>
                    <a:pt x="2751" y="980"/>
                    <a:pt x="2762" y="1004"/>
                  </a:cubicBezTo>
                  <a:cubicBezTo>
                    <a:pt x="2786" y="1051"/>
                    <a:pt x="2798" y="1081"/>
                    <a:pt x="2834" y="1122"/>
                  </a:cubicBezTo>
                  <a:cubicBezTo>
                    <a:pt x="2953" y="1283"/>
                    <a:pt x="2953" y="1283"/>
                    <a:pt x="2953" y="1283"/>
                  </a:cubicBezTo>
                  <a:cubicBezTo>
                    <a:pt x="2970" y="1295"/>
                    <a:pt x="2982" y="1312"/>
                    <a:pt x="2994" y="1336"/>
                  </a:cubicBezTo>
                  <a:cubicBezTo>
                    <a:pt x="3012" y="1360"/>
                    <a:pt x="3024" y="1378"/>
                    <a:pt x="3024" y="1407"/>
                  </a:cubicBezTo>
                  <a:cubicBezTo>
                    <a:pt x="3024" y="1431"/>
                    <a:pt x="3012" y="1443"/>
                    <a:pt x="3012" y="1467"/>
                  </a:cubicBezTo>
                  <a:cubicBezTo>
                    <a:pt x="3012" y="1502"/>
                    <a:pt x="3036" y="1514"/>
                    <a:pt x="3054" y="1544"/>
                  </a:cubicBezTo>
                  <a:cubicBezTo>
                    <a:pt x="3077" y="1586"/>
                    <a:pt x="3077" y="1615"/>
                    <a:pt x="3077" y="1657"/>
                  </a:cubicBezTo>
                  <a:cubicBezTo>
                    <a:pt x="3077" y="1693"/>
                    <a:pt x="3077" y="1710"/>
                    <a:pt x="3071" y="1746"/>
                  </a:cubicBezTo>
                  <a:cubicBezTo>
                    <a:pt x="3071" y="1764"/>
                    <a:pt x="3071" y="1782"/>
                    <a:pt x="3060" y="1788"/>
                  </a:cubicBezTo>
                  <a:cubicBezTo>
                    <a:pt x="3030" y="1811"/>
                    <a:pt x="3006" y="1800"/>
                    <a:pt x="2970" y="1800"/>
                  </a:cubicBezTo>
                  <a:cubicBezTo>
                    <a:pt x="2947" y="1800"/>
                    <a:pt x="2935" y="1794"/>
                    <a:pt x="2917" y="1794"/>
                  </a:cubicBezTo>
                  <a:cubicBezTo>
                    <a:pt x="2875" y="1794"/>
                    <a:pt x="2857" y="1811"/>
                    <a:pt x="2816" y="1811"/>
                  </a:cubicBezTo>
                  <a:cubicBezTo>
                    <a:pt x="2798" y="1811"/>
                    <a:pt x="2786" y="1805"/>
                    <a:pt x="2762" y="1805"/>
                  </a:cubicBezTo>
                  <a:cubicBezTo>
                    <a:pt x="2703" y="1805"/>
                    <a:pt x="2703" y="1805"/>
                    <a:pt x="2703" y="1805"/>
                  </a:cubicBezTo>
                  <a:cubicBezTo>
                    <a:pt x="2668" y="1805"/>
                    <a:pt x="2644" y="1800"/>
                    <a:pt x="2608" y="1800"/>
                  </a:cubicBezTo>
                  <a:cubicBezTo>
                    <a:pt x="2578" y="1794"/>
                    <a:pt x="2561" y="1788"/>
                    <a:pt x="2531" y="1788"/>
                  </a:cubicBezTo>
                  <a:cubicBezTo>
                    <a:pt x="2466" y="1788"/>
                    <a:pt x="2430" y="1817"/>
                    <a:pt x="2376" y="1847"/>
                  </a:cubicBezTo>
                  <a:cubicBezTo>
                    <a:pt x="2323" y="1883"/>
                    <a:pt x="2347" y="1960"/>
                    <a:pt x="2287" y="1978"/>
                  </a:cubicBezTo>
                  <a:cubicBezTo>
                    <a:pt x="2246" y="1996"/>
                    <a:pt x="2228" y="2025"/>
                    <a:pt x="2198" y="2061"/>
                  </a:cubicBezTo>
                  <a:cubicBezTo>
                    <a:pt x="2145" y="2114"/>
                    <a:pt x="2091" y="2108"/>
                    <a:pt x="2014" y="2126"/>
                  </a:cubicBezTo>
                  <a:cubicBezTo>
                    <a:pt x="1907" y="2156"/>
                    <a:pt x="1836" y="2150"/>
                    <a:pt x="1747" y="2215"/>
                  </a:cubicBezTo>
                  <a:cubicBezTo>
                    <a:pt x="1723" y="2233"/>
                    <a:pt x="1717" y="2251"/>
                    <a:pt x="1699" y="2275"/>
                  </a:cubicBezTo>
                  <a:cubicBezTo>
                    <a:pt x="1670" y="2310"/>
                    <a:pt x="1640" y="2322"/>
                    <a:pt x="1604" y="2358"/>
                  </a:cubicBezTo>
                  <a:cubicBezTo>
                    <a:pt x="1598" y="2370"/>
                    <a:pt x="1581" y="2370"/>
                    <a:pt x="1574" y="2388"/>
                  </a:cubicBezTo>
                  <a:cubicBezTo>
                    <a:pt x="1563" y="2435"/>
                    <a:pt x="1563" y="2465"/>
                    <a:pt x="1563" y="2518"/>
                  </a:cubicBezTo>
                  <a:cubicBezTo>
                    <a:pt x="1563" y="2572"/>
                    <a:pt x="1616" y="2595"/>
                    <a:pt x="1616" y="2649"/>
                  </a:cubicBezTo>
                  <a:cubicBezTo>
                    <a:pt x="1616" y="2679"/>
                    <a:pt x="1616" y="2679"/>
                    <a:pt x="1616" y="2679"/>
                  </a:cubicBezTo>
                  <a:cubicBezTo>
                    <a:pt x="1604" y="2679"/>
                    <a:pt x="1604" y="2679"/>
                    <a:pt x="1592" y="2679"/>
                  </a:cubicBezTo>
                  <a:cubicBezTo>
                    <a:pt x="1539" y="2679"/>
                    <a:pt x="1509" y="2643"/>
                    <a:pt x="1450" y="2643"/>
                  </a:cubicBezTo>
                  <a:cubicBezTo>
                    <a:pt x="1373" y="2643"/>
                    <a:pt x="1331" y="2673"/>
                    <a:pt x="1254" y="2673"/>
                  </a:cubicBezTo>
                  <a:cubicBezTo>
                    <a:pt x="1212" y="2673"/>
                    <a:pt x="1182" y="2667"/>
                    <a:pt x="1141" y="2667"/>
                  </a:cubicBezTo>
                  <a:cubicBezTo>
                    <a:pt x="1105" y="2667"/>
                    <a:pt x="1087" y="2655"/>
                    <a:pt x="1052" y="2649"/>
                  </a:cubicBezTo>
                  <a:cubicBezTo>
                    <a:pt x="1028" y="2643"/>
                    <a:pt x="1016" y="2631"/>
                    <a:pt x="998" y="2619"/>
                  </a:cubicBezTo>
                  <a:cubicBezTo>
                    <a:pt x="981" y="2607"/>
                    <a:pt x="969" y="2607"/>
                    <a:pt x="951" y="2601"/>
                  </a:cubicBezTo>
                  <a:cubicBezTo>
                    <a:pt x="915" y="2584"/>
                    <a:pt x="891" y="2566"/>
                    <a:pt x="850" y="2566"/>
                  </a:cubicBezTo>
                  <a:cubicBezTo>
                    <a:pt x="838" y="2566"/>
                    <a:pt x="832" y="2578"/>
                    <a:pt x="820" y="2584"/>
                  </a:cubicBezTo>
                  <a:cubicBezTo>
                    <a:pt x="796" y="2601"/>
                    <a:pt x="791" y="2613"/>
                    <a:pt x="779" y="2631"/>
                  </a:cubicBezTo>
                  <a:cubicBezTo>
                    <a:pt x="749" y="2679"/>
                    <a:pt x="713" y="2690"/>
                    <a:pt x="701" y="2744"/>
                  </a:cubicBezTo>
                  <a:lnTo>
                    <a:pt x="701" y="2744"/>
                  </a:lnTo>
                  <a:cubicBezTo>
                    <a:pt x="648" y="2708"/>
                    <a:pt x="600" y="2696"/>
                    <a:pt x="577" y="2637"/>
                  </a:cubicBezTo>
                  <a:cubicBezTo>
                    <a:pt x="547" y="2584"/>
                    <a:pt x="511" y="2566"/>
                    <a:pt x="488" y="2512"/>
                  </a:cubicBezTo>
                  <a:cubicBezTo>
                    <a:pt x="464" y="2453"/>
                    <a:pt x="470" y="2399"/>
                    <a:pt x="410" y="2370"/>
                  </a:cubicBezTo>
                  <a:cubicBezTo>
                    <a:pt x="351" y="2340"/>
                    <a:pt x="303" y="2352"/>
                    <a:pt x="250" y="2322"/>
                  </a:cubicBezTo>
                  <a:cubicBezTo>
                    <a:pt x="208" y="2298"/>
                    <a:pt x="214" y="2251"/>
                    <a:pt x="214" y="2203"/>
                  </a:cubicBezTo>
                  <a:cubicBezTo>
                    <a:pt x="214" y="2126"/>
                    <a:pt x="226" y="2085"/>
                    <a:pt x="232" y="2007"/>
                  </a:cubicBezTo>
                  <a:cubicBezTo>
                    <a:pt x="232" y="1972"/>
                    <a:pt x="232" y="1972"/>
                    <a:pt x="232" y="1972"/>
                  </a:cubicBezTo>
                  <a:cubicBezTo>
                    <a:pt x="232" y="1936"/>
                    <a:pt x="226" y="1900"/>
                    <a:pt x="197" y="1883"/>
                  </a:cubicBezTo>
                  <a:cubicBezTo>
                    <a:pt x="125" y="1847"/>
                    <a:pt x="72" y="1865"/>
                    <a:pt x="0" y="18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5" name="Freeform 171"/>
            <p:cNvSpPr>
              <a:spLocks noChangeArrowheads="1"/>
            </p:cNvSpPr>
            <p:nvPr/>
          </p:nvSpPr>
          <p:spPr bwMode="auto">
            <a:xfrm>
              <a:off x="7933292" y="2874049"/>
              <a:ext cx="1639061" cy="2315139"/>
            </a:xfrm>
            <a:custGeom>
              <a:avLst/>
              <a:gdLst>
                <a:gd name="T0" fmla="*/ 2590 w 5839"/>
                <a:gd name="T1" fmla="*/ 41 h 8244"/>
                <a:gd name="T2" fmla="*/ 2720 w 5839"/>
                <a:gd name="T3" fmla="*/ 47 h 8244"/>
                <a:gd name="T4" fmla="*/ 2821 w 5839"/>
                <a:gd name="T5" fmla="*/ 71 h 8244"/>
                <a:gd name="T6" fmla="*/ 3153 w 5839"/>
                <a:gd name="T7" fmla="*/ 416 h 8244"/>
                <a:gd name="T8" fmla="*/ 3396 w 5839"/>
                <a:gd name="T9" fmla="*/ 517 h 8244"/>
                <a:gd name="T10" fmla="*/ 3699 w 5839"/>
                <a:gd name="T11" fmla="*/ 689 h 8244"/>
                <a:gd name="T12" fmla="*/ 3901 w 5839"/>
                <a:gd name="T13" fmla="*/ 760 h 8244"/>
                <a:gd name="T14" fmla="*/ 4364 w 5839"/>
                <a:gd name="T15" fmla="*/ 921 h 8244"/>
                <a:gd name="T16" fmla="*/ 4953 w 5839"/>
                <a:gd name="T17" fmla="*/ 1265 h 8244"/>
                <a:gd name="T18" fmla="*/ 5030 w 5839"/>
                <a:gd name="T19" fmla="*/ 2186 h 8244"/>
                <a:gd name="T20" fmla="*/ 5410 w 5839"/>
                <a:gd name="T21" fmla="*/ 3023 h 8244"/>
                <a:gd name="T22" fmla="*/ 5832 w 5839"/>
                <a:gd name="T23" fmla="*/ 3687 h 8244"/>
                <a:gd name="T24" fmla="*/ 5309 w 5839"/>
                <a:gd name="T25" fmla="*/ 7976 h 8244"/>
                <a:gd name="T26" fmla="*/ 4590 w 5839"/>
                <a:gd name="T27" fmla="*/ 8118 h 8244"/>
                <a:gd name="T28" fmla="*/ 3129 w 5839"/>
                <a:gd name="T29" fmla="*/ 8243 h 8244"/>
                <a:gd name="T30" fmla="*/ 2328 w 5839"/>
                <a:gd name="T31" fmla="*/ 8000 h 8244"/>
                <a:gd name="T32" fmla="*/ 2197 w 5839"/>
                <a:gd name="T33" fmla="*/ 7887 h 8244"/>
                <a:gd name="T34" fmla="*/ 1829 w 5839"/>
                <a:gd name="T35" fmla="*/ 7471 h 8244"/>
                <a:gd name="T36" fmla="*/ 1871 w 5839"/>
                <a:gd name="T37" fmla="*/ 7162 h 8244"/>
                <a:gd name="T38" fmla="*/ 1847 w 5839"/>
                <a:gd name="T39" fmla="*/ 6895 h 8244"/>
                <a:gd name="T40" fmla="*/ 1746 w 5839"/>
                <a:gd name="T41" fmla="*/ 6734 h 8244"/>
                <a:gd name="T42" fmla="*/ 1574 w 5839"/>
                <a:gd name="T43" fmla="*/ 6580 h 8244"/>
                <a:gd name="T44" fmla="*/ 1312 w 5839"/>
                <a:gd name="T45" fmla="*/ 6140 h 8244"/>
                <a:gd name="T46" fmla="*/ 1419 w 5839"/>
                <a:gd name="T47" fmla="*/ 5636 h 8244"/>
                <a:gd name="T48" fmla="*/ 1390 w 5839"/>
                <a:gd name="T49" fmla="*/ 5101 h 8244"/>
                <a:gd name="T50" fmla="*/ 1081 w 5839"/>
                <a:gd name="T51" fmla="*/ 5059 h 8244"/>
                <a:gd name="T52" fmla="*/ 956 w 5839"/>
                <a:gd name="T53" fmla="*/ 4763 h 8244"/>
                <a:gd name="T54" fmla="*/ 647 w 5839"/>
                <a:gd name="T55" fmla="*/ 4632 h 8244"/>
                <a:gd name="T56" fmla="*/ 540 w 5839"/>
                <a:gd name="T57" fmla="*/ 4626 h 8244"/>
                <a:gd name="T58" fmla="*/ 309 w 5839"/>
                <a:gd name="T59" fmla="*/ 4424 h 8244"/>
                <a:gd name="T60" fmla="*/ 160 w 5839"/>
                <a:gd name="T61" fmla="*/ 3943 h 8244"/>
                <a:gd name="T62" fmla="*/ 17 w 5839"/>
                <a:gd name="T63" fmla="*/ 3705 h 8244"/>
                <a:gd name="T64" fmla="*/ 29 w 5839"/>
                <a:gd name="T65" fmla="*/ 3325 h 8244"/>
                <a:gd name="T66" fmla="*/ 53 w 5839"/>
                <a:gd name="T67" fmla="*/ 3130 h 8244"/>
                <a:gd name="T68" fmla="*/ 124 w 5839"/>
                <a:gd name="T69" fmla="*/ 2952 h 8244"/>
                <a:gd name="T70" fmla="*/ 273 w 5839"/>
                <a:gd name="T71" fmla="*/ 2774 h 8244"/>
                <a:gd name="T72" fmla="*/ 475 w 5839"/>
                <a:gd name="T73" fmla="*/ 2857 h 8244"/>
                <a:gd name="T74" fmla="*/ 873 w 5839"/>
                <a:gd name="T75" fmla="*/ 2851 h 8244"/>
                <a:gd name="T76" fmla="*/ 1039 w 5839"/>
                <a:gd name="T77" fmla="*/ 2857 h 8244"/>
                <a:gd name="T78" fmla="*/ 1027 w 5839"/>
                <a:gd name="T79" fmla="*/ 2566 h 8244"/>
                <a:gd name="T80" fmla="*/ 1437 w 5839"/>
                <a:gd name="T81" fmla="*/ 2334 h 8244"/>
                <a:gd name="T82" fmla="*/ 1799 w 5839"/>
                <a:gd name="T83" fmla="*/ 2055 h 8244"/>
                <a:gd name="T84" fmla="*/ 2126 w 5839"/>
                <a:gd name="T85" fmla="*/ 2013 h 8244"/>
                <a:gd name="T86" fmla="*/ 2340 w 5839"/>
                <a:gd name="T87" fmla="*/ 2002 h 8244"/>
                <a:gd name="T88" fmla="*/ 2494 w 5839"/>
                <a:gd name="T89" fmla="*/ 1954 h 8244"/>
                <a:gd name="T90" fmla="*/ 2435 w 5839"/>
                <a:gd name="T91" fmla="*/ 1675 h 8244"/>
                <a:gd name="T92" fmla="*/ 2376 w 5839"/>
                <a:gd name="T93" fmla="*/ 1491 h 8244"/>
                <a:gd name="T94" fmla="*/ 2156 w 5839"/>
                <a:gd name="T95" fmla="*/ 1152 h 8244"/>
                <a:gd name="T96" fmla="*/ 2233 w 5839"/>
                <a:gd name="T97" fmla="*/ 873 h 8244"/>
                <a:gd name="T98" fmla="*/ 2459 w 5839"/>
                <a:gd name="T99" fmla="*/ 635 h 8244"/>
                <a:gd name="T100" fmla="*/ 2578 w 5839"/>
                <a:gd name="T101" fmla="*/ 445 h 8244"/>
                <a:gd name="T102" fmla="*/ 2387 w 5839"/>
                <a:gd name="T103" fmla="*/ 291 h 82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5839" h="8244">
                  <a:moveTo>
                    <a:pt x="2536" y="12"/>
                  </a:moveTo>
                  <a:lnTo>
                    <a:pt x="2536" y="12"/>
                  </a:lnTo>
                  <a:cubicBezTo>
                    <a:pt x="2554" y="24"/>
                    <a:pt x="2566" y="30"/>
                    <a:pt x="2590" y="41"/>
                  </a:cubicBezTo>
                  <a:cubicBezTo>
                    <a:pt x="2613" y="53"/>
                    <a:pt x="2619" y="71"/>
                    <a:pt x="2649" y="71"/>
                  </a:cubicBezTo>
                  <a:cubicBezTo>
                    <a:pt x="2667" y="71"/>
                    <a:pt x="2678" y="71"/>
                    <a:pt x="2696" y="71"/>
                  </a:cubicBezTo>
                  <a:cubicBezTo>
                    <a:pt x="2708" y="71"/>
                    <a:pt x="2714" y="59"/>
                    <a:pt x="2720" y="47"/>
                  </a:cubicBezTo>
                  <a:cubicBezTo>
                    <a:pt x="2726" y="30"/>
                    <a:pt x="2738" y="18"/>
                    <a:pt x="2744" y="0"/>
                  </a:cubicBezTo>
                  <a:lnTo>
                    <a:pt x="2744" y="0"/>
                  </a:lnTo>
                  <a:cubicBezTo>
                    <a:pt x="2785" y="12"/>
                    <a:pt x="2797" y="36"/>
                    <a:pt x="2821" y="71"/>
                  </a:cubicBezTo>
                  <a:cubicBezTo>
                    <a:pt x="2844" y="95"/>
                    <a:pt x="2862" y="101"/>
                    <a:pt x="2873" y="131"/>
                  </a:cubicBezTo>
                  <a:cubicBezTo>
                    <a:pt x="2903" y="202"/>
                    <a:pt x="2903" y="261"/>
                    <a:pt x="2969" y="303"/>
                  </a:cubicBezTo>
                  <a:cubicBezTo>
                    <a:pt x="3040" y="350"/>
                    <a:pt x="3076" y="374"/>
                    <a:pt x="3153" y="416"/>
                  </a:cubicBezTo>
                  <a:cubicBezTo>
                    <a:pt x="3206" y="439"/>
                    <a:pt x="3236" y="475"/>
                    <a:pt x="3295" y="475"/>
                  </a:cubicBezTo>
                  <a:cubicBezTo>
                    <a:pt x="3349" y="475"/>
                    <a:pt x="3349" y="475"/>
                    <a:pt x="3349" y="475"/>
                  </a:cubicBezTo>
                  <a:cubicBezTo>
                    <a:pt x="3378" y="475"/>
                    <a:pt x="3384" y="499"/>
                    <a:pt x="3396" y="517"/>
                  </a:cubicBezTo>
                  <a:cubicBezTo>
                    <a:pt x="3426" y="558"/>
                    <a:pt x="3444" y="582"/>
                    <a:pt x="3485" y="612"/>
                  </a:cubicBezTo>
                  <a:cubicBezTo>
                    <a:pt x="3539" y="647"/>
                    <a:pt x="3563" y="695"/>
                    <a:pt x="3628" y="695"/>
                  </a:cubicBezTo>
                  <a:cubicBezTo>
                    <a:pt x="3658" y="695"/>
                    <a:pt x="3669" y="689"/>
                    <a:pt x="3699" y="689"/>
                  </a:cubicBezTo>
                  <a:cubicBezTo>
                    <a:pt x="3735" y="689"/>
                    <a:pt x="3735" y="689"/>
                    <a:pt x="3735" y="689"/>
                  </a:cubicBezTo>
                  <a:cubicBezTo>
                    <a:pt x="3806" y="689"/>
                    <a:pt x="3830" y="730"/>
                    <a:pt x="3895" y="754"/>
                  </a:cubicBezTo>
                  <a:cubicBezTo>
                    <a:pt x="3901" y="760"/>
                    <a:pt x="3901" y="760"/>
                    <a:pt x="3901" y="760"/>
                  </a:cubicBezTo>
                  <a:cubicBezTo>
                    <a:pt x="4151" y="915"/>
                    <a:pt x="4151" y="915"/>
                    <a:pt x="4151" y="915"/>
                  </a:cubicBezTo>
                  <a:cubicBezTo>
                    <a:pt x="4252" y="950"/>
                    <a:pt x="4252" y="950"/>
                    <a:pt x="4252" y="950"/>
                  </a:cubicBezTo>
                  <a:cubicBezTo>
                    <a:pt x="4364" y="921"/>
                    <a:pt x="4364" y="921"/>
                    <a:pt x="4364" y="921"/>
                  </a:cubicBezTo>
                  <a:cubicBezTo>
                    <a:pt x="4424" y="921"/>
                    <a:pt x="4424" y="921"/>
                    <a:pt x="4424" y="921"/>
                  </a:cubicBezTo>
                  <a:cubicBezTo>
                    <a:pt x="4620" y="1134"/>
                    <a:pt x="4620" y="1134"/>
                    <a:pt x="4620" y="1134"/>
                  </a:cubicBezTo>
                  <a:cubicBezTo>
                    <a:pt x="4953" y="1265"/>
                    <a:pt x="4953" y="1265"/>
                    <a:pt x="4953" y="1265"/>
                  </a:cubicBezTo>
                  <a:cubicBezTo>
                    <a:pt x="5000" y="1342"/>
                    <a:pt x="5000" y="1342"/>
                    <a:pt x="5000" y="1342"/>
                  </a:cubicBezTo>
                  <a:cubicBezTo>
                    <a:pt x="5030" y="1461"/>
                    <a:pt x="5030" y="1461"/>
                    <a:pt x="5030" y="1461"/>
                  </a:cubicBezTo>
                  <a:cubicBezTo>
                    <a:pt x="5030" y="2186"/>
                    <a:pt x="5030" y="2186"/>
                    <a:pt x="5030" y="2186"/>
                  </a:cubicBezTo>
                  <a:cubicBezTo>
                    <a:pt x="5012" y="2554"/>
                    <a:pt x="5012" y="2554"/>
                    <a:pt x="5012" y="2554"/>
                  </a:cubicBezTo>
                  <a:cubicBezTo>
                    <a:pt x="5036" y="2756"/>
                    <a:pt x="5036" y="2756"/>
                    <a:pt x="5036" y="2756"/>
                  </a:cubicBezTo>
                  <a:cubicBezTo>
                    <a:pt x="5410" y="3023"/>
                    <a:pt x="5410" y="3023"/>
                    <a:pt x="5410" y="3023"/>
                  </a:cubicBezTo>
                  <a:cubicBezTo>
                    <a:pt x="5725" y="3355"/>
                    <a:pt x="5725" y="3355"/>
                    <a:pt x="5725" y="3355"/>
                  </a:cubicBezTo>
                  <a:cubicBezTo>
                    <a:pt x="5796" y="3503"/>
                    <a:pt x="5796" y="3503"/>
                    <a:pt x="5796" y="3503"/>
                  </a:cubicBezTo>
                  <a:cubicBezTo>
                    <a:pt x="5832" y="3687"/>
                    <a:pt x="5832" y="3687"/>
                    <a:pt x="5832" y="3687"/>
                  </a:cubicBezTo>
                  <a:cubicBezTo>
                    <a:pt x="5838" y="3913"/>
                    <a:pt x="5838" y="3913"/>
                    <a:pt x="5838" y="3913"/>
                  </a:cubicBezTo>
                  <a:cubicBezTo>
                    <a:pt x="5612" y="5659"/>
                    <a:pt x="5612" y="5659"/>
                    <a:pt x="5612" y="5659"/>
                  </a:cubicBezTo>
                  <a:cubicBezTo>
                    <a:pt x="5309" y="7976"/>
                    <a:pt x="5309" y="7976"/>
                    <a:pt x="5309" y="7976"/>
                  </a:cubicBezTo>
                  <a:lnTo>
                    <a:pt x="5309" y="7976"/>
                  </a:lnTo>
                  <a:cubicBezTo>
                    <a:pt x="5036" y="8047"/>
                    <a:pt x="5036" y="8047"/>
                    <a:pt x="5036" y="8047"/>
                  </a:cubicBezTo>
                  <a:cubicBezTo>
                    <a:pt x="4590" y="8118"/>
                    <a:pt x="4590" y="8118"/>
                    <a:pt x="4590" y="8118"/>
                  </a:cubicBezTo>
                  <a:cubicBezTo>
                    <a:pt x="3978" y="8172"/>
                    <a:pt x="3978" y="8172"/>
                    <a:pt x="3978" y="8172"/>
                  </a:cubicBezTo>
                  <a:cubicBezTo>
                    <a:pt x="3557" y="8207"/>
                    <a:pt x="3557" y="8207"/>
                    <a:pt x="3557" y="8207"/>
                  </a:cubicBezTo>
                  <a:cubicBezTo>
                    <a:pt x="3129" y="8243"/>
                    <a:pt x="3129" y="8243"/>
                    <a:pt x="3129" y="8243"/>
                  </a:cubicBezTo>
                  <a:cubicBezTo>
                    <a:pt x="2833" y="8237"/>
                    <a:pt x="2833" y="8237"/>
                    <a:pt x="2833" y="8237"/>
                  </a:cubicBezTo>
                  <a:cubicBezTo>
                    <a:pt x="2649" y="8195"/>
                    <a:pt x="2649" y="8195"/>
                    <a:pt x="2649" y="8195"/>
                  </a:cubicBezTo>
                  <a:cubicBezTo>
                    <a:pt x="2328" y="8000"/>
                    <a:pt x="2328" y="8000"/>
                    <a:pt x="2328" y="8000"/>
                  </a:cubicBezTo>
                  <a:lnTo>
                    <a:pt x="2328" y="8000"/>
                  </a:lnTo>
                  <a:cubicBezTo>
                    <a:pt x="2310" y="7988"/>
                    <a:pt x="2292" y="7982"/>
                    <a:pt x="2275" y="7964"/>
                  </a:cubicBezTo>
                  <a:cubicBezTo>
                    <a:pt x="2239" y="7934"/>
                    <a:pt x="2239" y="7899"/>
                    <a:pt x="2197" y="7887"/>
                  </a:cubicBezTo>
                  <a:cubicBezTo>
                    <a:pt x="1948" y="7661"/>
                    <a:pt x="1948" y="7661"/>
                    <a:pt x="1948" y="7661"/>
                  </a:cubicBezTo>
                  <a:cubicBezTo>
                    <a:pt x="1936" y="7631"/>
                    <a:pt x="1936" y="7614"/>
                    <a:pt x="1918" y="7584"/>
                  </a:cubicBezTo>
                  <a:cubicBezTo>
                    <a:pt x="1894" y="7536"/>
                    <a:pt x="1859" y="7518"/>
                    <a:pt x="1829" y="7471"/>
                  </a:cubicBezTo>
                  <a:cubicBezTo>
                    <a:pt x="1817" y="7441"/>
                    <a:pt x="1788" y="7429"/>
                    <a:pt x="1788" y="7400"/>
                  </a:cubicBezTo>
                  <a:cubicBezTo>
                    <a:pt x="1788" y="7346"/>
                    <a:pt x="1811" y="7323"/>
                    <a:pt x="1829" y="7275"/>
                  </a:cubicBezTo>
                  <a:cubicBezTo>
                    <a:pt x="1847" y="7233"/>
                    <a:pt x="1847" y="7204"/>
                    <a:pt x="1871" y="7162"/>
                  </a:cubicBezTo>
                  <a:cubicBezTo>
                    <a:pt x="1894" y="7120"/>
                    <a:pt x="1930" y="7103"/>
                    <a:pt x="1930" y="7055"/>
                  </a:cubicBezTo>
                  <a:cubicBezTo>
                    <a:pt x="1930" y="7002"/>
                    <a:pt x="1924" y="6972"/>
                    <a:pt x="1900" y="6930"/>
                  </a:cubicBezTo>
                  <a:cubicBezTo>
                    <a:pt x="1883" y="6913"/>
                    <a:pt x="1865" y="6913"/>
                    <a:pt x="1847" y="6895"/>
                  </a:cubicBezTo>
                  <a:cubicBezTo>
                    <a:pt x="1835" y="6877"/>
                    <a:pt x="1835" y="6859"/>
                    <a:pt x="1817" y="6841"/>
                  </a:cubicBezTo>
                  <a:cubicBezTo>
                    <a:pt x="1811" y="6829"/>
                    <a:pt x="1799" y="6824"/>
                    <a:pt x="1793" y="6812"/>
                  </a:cubicBezTo>
                  <a:cubicBezTo>
                    <a:pt x="1776" y="6782"/>
                    <a:pt x="1770" y="6758"/>
                    <a:pt x="1746" y="6734"/>
                  </a:cubicBezTo>
                  <a:cubicBezTo>
                    <a:pt x="1722" y="6705"/>
                    <a:pt x="1698" y="6693"/>
                    <a:pt x="1675" y="6669"/>
                  </a:cubicBezTo>
                  <a:cubicBezTo>
                    <a:pt x="1639" y="6634"/>
                    <a:pt x="1615" y="6610"/>
                    <a:pt x="1574" y="6580"/>
                  </a:cubicBezTo>
                  <a:lnTo>
                    <a:pt x="1574" y="6580"/>
                  </a:lnTo>
                  <a:cubicBezTo>
                    <a:pt x="1425" y="6336"/>
                    <a:pt x="1425" y="6336"/>
                    <a:pt x="1425" y="6336"/>
                  </a:cubicBezTo>
                  <a:cubicBezTo>
                    <a:pt x="1354" y="6259"/>
                    <a:pt x="1354" y="6259"/>
                    <a:pt x="1354" y="6259"/>
                  </a:cubicBezTo>
                  <a:cubicBezTo>
                    <a:pt x="1312" y="6140"/>
                    <a:pt x="1312" y="6140"/>
                    <a:pt x="1312" y="6140"/>
                  </a:cubicBezTo>
                  <a:cubicBezTo>
                    <a:pt x="1348" y="6040"/>
                    <a:pt x="1348" y="6040"/>
                    <a:pt x="1348" y="6040"/>
                  </a:cubicBezTo>
                  <a:cubicBezTo>
                    <a:pt x="1354" y="5760"/>
                    <a:pt x="1354" y="5760"/>
                    <a:pt x="1354" y="5760"/>
                  </a:cubicBezTo>
                  <a:cubicBezTo>
                    <a:pt x="1419" y="5636"/>
                    <a:pt x="1419" y="5636"/>
                    <a:pt x="1419" y="5636"/>
                  </a:cubicBezTo>
                  <a:cubicBezTo>
                    <a:pt x="1413" y="5511"/>
                    <a:pt x="1413" y="5511"/>
                    <a:pt x="1413" y="5511"/>
                  </a:cubicBezTo>
                  <a:cubicBezTo>
                    <a:pt x="1390" y="5410"/>
                    <a:pt x="1390" y="5410"/>
                    <a:pt x="1390" y="5410"/>
                  </a:cubicBezTo>
                  <a:cubicBezTo>
                    <a:pt x="1390" y="5101"/>
                    <a:pt x="1390" y="5101"/>
                    <a:pt x="1390" y="5101"/>
                  </a:cubicBezTo>
                  <a:cubicBezTo>
                    <a:pt x="1378" y="5036"/>
                    <a:pt x="1306" y="5030"/>
                    <a:pt x="1241" y="5030"/>
                  </a:cubicBezTo>
                  <a:cubicBezTo>
                    <a:pt x="1199" y="5030"/>
                    <a:pt x="1176" y="5030"/>
                    <a:pt x="1134" y="5042"/>
                  </a:cubicBezTo>
                  <a:cubicBezTo>
                    <a:pt x="1110" y="5048"/>
                    <a:pt x="1104" y="5059"/>
                    <a:pt x="1081" y="5059"/>
                  </a:cubicBezTo>
                  <a:cubicBezTo>
                    <a:pt x="1033" y="5059"/>
                    <a:pt x="1009" y="5042"/>
                    <a:pt x="980" y="5012"/>
                  </a:cubicBezTo>
                  <a:cubicBezTo>
                    <a:pt x="950" y="4976"/>
                    <a:pt x="932" y="4953"/>
                    <a:pt x="932" y="4911"/>
                  </a:cubicBezTo>
                  <a:cubicBezTo>
                    <a:pt x="932" y="4852"/>
                    <a:pt x="956" y="4822"/>
                    <a:pt x="956" y="4763"/>
                  </a:cubicBezTo>
                  <a:cubicBezTo>
                    <a:pt x="956" y="4721"/>
                    <a:pt x="938" y="4691"/>
                    <a:pt x="903" y="4667"/>
                  </a:cubicBezTo>
                  <a:cubicBezTo>
                    <a:pt x="849" y="4644"/>
                    <a:pt x="813" y="4656"/>
                    <a:pt x="760" y="4650"/>
                  </a:cubicBezTo>
                  <a:cubicBezTo>
                    <a:pt x="718" y="4650"/>
                    <a:pt x="695" y="4632"/>
                    <a:pt x="647" y="4632"/>
                  </a:cubicBezTo>
                  <a:cubicBezTo>
                    <a:pt x="611" y="4632"/>
                    <a:pt x="611" y="4632"/>
                    <a:pt x="611" y="4632"/>
                  </a:cubicBezTo>
                  <a:cubicBezTo>
                    <a:pt x="600" y="4632"/>
                    <a:pt x="594" y="4626"/>
                    <a:pt x="582" y="4626"/>
                  </a:cubicBezTo>
                  <a:cubicBezTo>
                    <a:pt x="540" y="4626"/>
                    <a:pt x="540" y="4626"/>
                    <a:pt x="540" y="4626"/>
                  </a:cubicBezTo>
                  <a:cubicBezTo>
                    <a:pt x="493" y="4626"/>
                    <a:pt x="457" y="4632"/>
                    <a:pt x="415" y="4608"/>
                  </a:cubicBezTo>
                  <a:cubicBezTo>
                    <a:pt x="392" y="4596"/>
                    <a:pt x="380" y="4584"/>
                    <a:pt x="356" y="4578"/>
                  </a:cubicBezTo>
                  <a:cubicBezTo>
                    <a:pt x="309" y="4424"/>
                    <a:pt x="309" y="4424"/>
                    <a:pt x="309" y="4424"/>
                  </a:cubicBezTo>
                  <a:cubicBezTo>
                    <a:pt x="214" y="4198"/>
                    <a:pt x="214" y="4198"/>
                    <a:pt x="214" y="4198"/>
                  </a:cubicBezTo>
                  <a:cubicBezTo>
                    <a:pt x="214" y="4180"/>
                    <a:pt x="214" y="4169"/>
                    <a:pt x="214" y="4145"/>
                  </a:cubicBezTo>
                  <a:cubicBezTo>
                    <a:pt x="214" y="4068"/>
                    <a:pt x="184" y="4020"/>
                    <a:pt x="160" y="3943"/>
                  </a:cubicBezTo>
                  <a:cubicBezTo>
                    <a:pt x="142" y="3889"/>
                    <a:pt x="95" y="3878"/>
                    <a:pt x="47" y="3836"/>
                  </a:cubicBezTo>
                  <a:cubicBezTo>
                    <a:pt x="23" y="3818"/>
                    <a:pt x="11" y="3800"/>
                    <a:pt x="0" y="3765"/>
                  </a:cubicBezTo>
                  <a:cubicBezTo>
                    <a:pt x="17" y="3705"/>
                    <a:pt x="17" y="3705"/>
                    <a:pt x="17" y="3705"/>
                  </a:cubicBezTo>
                  <a:cubicBezTo>
                    <a:pt x="11" y="3670"/>
                    <a:pt x="17" y="3652"/>
                    <a:pt x="17" y="3616"/>
                  </a:cubicBezTo>
                  <a:lnTo>
                    <a:pt x="17" y="3616"/>
                  </a:lnTo>
                  <a:cubicBezTo>
                    <a:pt x="17" y="3503"/>
                    <a:pt x="17" y="3438"/>
                    <a:pt x="29" y="3325"/>
                  </a:cubicBezTo>
                  <a:cubicBezTo>
                    <a:pt x="29" y="3289"/>
                    <a:pt x="41" y="3272"/>
                    <a:pt x="41" y="3236"/>
                  </a:cubicBezTo>
                  <a:cubicBezTo>
                    <a:pt x="41" y="3212"/>
                    <a:pt x="29" y="3194"/>
                    <a:pt x="29" y="3171"/>
                  </a:cubicBezTo>
                  <a:cubicBezTo>
                    <a:pt x="29" y="3147"/>
                    <a:pt x="41" y="3142"/>
                    <a:pt x="53" y="3130"/>
                  </a:cubicBezTo>
                  <a:cubicBezTo>
                    <a:pt x="89" y="3077"/>
                    <a:pt x="130" y="3053"/>
                    <a:pt x="130" y="2993"/>
                  </a:cubicBezTo>
                  <a:cubicBezTo>
                    <a:pt x="130" y="2976"/>
                    <a:pt x="124" y="2964"/>
                    <a:pt x="124" y="2952"/>
                  </a:cubicBezTo>
                  <a:lnTo>
                    <a:pt x="124" y="2952"/>
                  </a:lnTo>
                  <a:cubicBezTo>
                    <a:pt x="136" y="2898"/>
                    <a:pt x="172" y="2887"/>
                    <a:pt x="202" y="2839"/>
                  </a:cubicBezTo>
                  <a:cubicBezTo>
                    <a:pt x="214" y="2821"/>
                    <a:pt x="219" y="2809"/>
                    <a:pt x="243" y="2792"/>
                  </a:cubicBezTo>
                  <a:cubicBezTo>
                    <a:pt x="255" y="2786"/>
                    <a:pt x="261" y="2774"/>
                    <a:pt x="273" y="2774"/>
                  </a:cubicBezTo>
                  <a:cubicBezTo>
                    <a:pt x="314" y="2774"/>
                    <a:pt x="338" y="2792"/>
                    <a:pt x="374" y="2809"/>
                  </a:cubicBezTo>
                  <a:cubicBezTo>
                    <a:pt x="392" y="2815"/>
                    <a:pt x="404" y="2815"/>
                    <a:pt x="421" y="2827"/>
                  </a:cubicBezTo>
                  <a:cubicBezTo>
                    <a:pt x="439" y="2839"/>
                    <a:pt x="451" y="2851"/>
                    <a:pt x="475" y="2857"/>
                  </a:cubicBezTo>
                  <a:cubicBezTo>
                    <a:pt x="510" y="2863"/>
                    <a:pt x="528" y="2875"/>
                    <a:pt x="564" y="2875"/>
                  </a:cubicBezTo>
                  <a:cubicBezTo>
                    <a:pt x="605" y="2875"/>
                    <a:pt x="635" y="2881"/>
                    <a:pt x="677" y="2881"/>
                  </a:cubicBezTo>
                  <a:cubicBezTo>
                    <a:pt x="754" y="2881"/>
                    <a:pt x="796" y="2851"/>
                    <a:pt x="873" y="2851"/>
                  </a:cubicBezTo>
                  <a:cubicBezTo>
                    <a:pt x="932" y="2851"/>
                    <a:pt x="962" y="2887"/>
                    <a:pt x="1015" y="2887"/>
                  </a:cubicBezTo>
                  <a:cubicBezTo>
                    <a:pt x="1027" y="2887"/>
                    <a:pt x="1027" y="2887"/>
                    <a:pt x="1039" y="2887"/>
                  </a:cubicBezTo>
                  <a:cubicBezTo>
                    <a:pt x="1039" y="2857"/>
                    <a:pt x="1039" y="2857"/>
                    <a:pt x="1039" y="2857"/>
                  </a:cubicBezTo>
                  <a:cubicBezTo>
                    <a:pt x="1039" y="2803"/>
                    <a:pt x="986" y="2780"/>
                    <a:pt x="986" y="2726"/>
                  </a:cubicBezTo>
                  <a:cubicBezTo>
                    <a:pt x="986" y="2673"/>
                    <a:pt x="986" y="2643"/>
                    <a:pt x="997" y="2596"/>
                  </a:cubicBezTo>
                  <a:cubicBezTo>
                    <a:pt x="1004" y="2578"/>
                    <a:pt x="1021" y="2578"/>
                    <a:pt x="1027" y="2566"/>
                  </a:cubicBezTo>
                  <a:cubicBezTo>
                    <a:pt x="1063" y="2530"/>
                    <a:pt x="1093" y="2518"/>
                    <a:pt x="1122" y="2483"/>
                  </a:cubicBezTo>
                  <a:cubicBezTo>
                    <a:pt x="1140" y="2459"/>
                    <a:pt x="1146" y="2441"/>
                    <a:pt x="1170" y="2423"/>
                  </a:cubicBezTo>
                  <a:cubicBezTo>
                    <a:pt x="1259" y="2358"/>
                    <a:pt x="1330" y="2364"/>
                    <a:pt x="1437" y="2334"/>
                  </a:cubicBezTo>
                  <a:cubicBezTo>
                    <a:pt x="1514" y="2316"/>
                    <a:pt x="1568" y="2322"/>
                    <a:pt x="1621" y="2269"/>
                  </a:cubicBezTo>
                  <a:cubicBezTo>
                    <a:pt x="1651" y="2233"/>
                    <a:pt x="1669" y="2204"/>
                    <a:pt x="1710" y="2186"/>
                  </a:cubicBezTo>
                  <a:cubicBezTo>
                    <a:pt x="1770" y="2168"/>
                    <a:pt x="1746" y="2091"/>
                    <a:pt x="1799" y="2055"/>
                  </a:cubicBezTo>
                  <a:cubicBezTo>
                    <a:pt x="1853" y="2025"/>
                    <a:pt x="1889" y="1996"/>
                    <a:pt x="1954" y="1996"/>
                  </a:cubicBezTo>
                  <a:cubicBezTo>
                    <a:pt x="1984" y="1996"/>
                    <a:pt x="2001" y="2002"/>
                    <a:pt x="2031" y="2008"/>
                  </a:cubicBezTo>
                  <a:cubicBezTo>
                    <a:pt x="2067" y="2008"/>
                    <a:pt x="2091" y="2013"/>
                    <a:pt x="2126" y="2013"/>
                  </a:cubicBezTo>
                  <a:cubicBezTo>
                    <a:pt x="2185" y="2013"/>
                    <a:pt x="2185" y="2013"/>
                    <a:pt x="2185" y="2013"/>
                  </a:cubicBezTo>
                  <a:cubicBezTo>
                    <a:pt x="2209" y="2013"/>
                    <a:pt x="2221" y="2019"/>
                    <a:pt x="2239" y="2019"/>
                  </a:cubicBezTo>
                  <a:cubicBezTo>
                    <a:pt x="2280" y="2019"/>
                    <a:pt x="2298" y="2002"/>
                    <a:pt x="2340" y="2002"/>
                  </a:cubicBezTo>
                  <a:cubicBezTo>
                    <a:pt x="2358" y="2002"/>
                    <a:pt x="2370" y="2008"/>
                    <a:pt x="2393" y="2008"/>
                  </a:cubicBezTo>
                  <a:cubicBezTo>
                    <a:pt x="2429" y="2008"/>
                    <a:pt x="2453" y="2019"/>
                    <a:pt x="2483" y="1996"/>
                  </a:cubicBezTo>
                  <a:cubicBezTo>
                    <a:pt x="2494" y="1990"/>
                    <a:pt x="2494" y="1972"/>
                    <a:pt x="2494" y="1954"/>
                  </a:cubicBezTo>
                  <a:cubicBezTo>
                    <a:pt x="2500" y="1918"/>
                    <a:pt x="2500" y="1901"/>
                    <a:pt x="2500" y="1865"/>
                  </a:cubicBezTo>
                  <a:cubicBezTo>
                    <a:pt x="2500" y="1823"/>
                    <a:pt x="2500" y="1794"/>
                    <a:pt x="2477" y="1752"/>
                  </a:cubicBezTo>
                  <a:cubicBezTo>
                    <a:pt x="2459" y="1722"/>
                    <a:pt x="2435" y="1710"/>
                    <a:pt x="2435" y="1675"/>
                  </a:cubicBezTo>
                  <a:cubicBezTo>
                    <a:pt x="2435" y="1651"/>
                    <a:pt x="2447" y="1639"/>
                    <a:pt x="2447" y="1615"/>
                  </a:cubicBezTo>
                  <a:cubicBezTo>
                    <a:pt x="2447" y="1586"/>
                    <a:pt x="2435" y="1568"/>
                    <a:pt x="2417" y="1544"/>
                  </a:cubicBezTo>
                  <a:cubicBezTo>
                    <a:pt x="2405" y="1520"/>
                    <a:pt x="2393" y="1503"/>
                    <a:pt x="2376" y="1491"/>
                  </a:cubicBezTo>
                  <a:cubicBezTo>
                    <a:pt x="2257" y="1330"/>
                    <a:pt x="2257" y="1330"/>
                    <a:pt x="2257" y="1330"/>
                  </a:cubicBezTo>
                  <a:cubicBezTo>
                    <a:pt x="2221" y="1289"/>
                    <a:pt x="2209" y="1259"/>
                    <a:pt x="2185" y="1212"/>
                  </a:cubicBezTo>
                  <a:cubicBezTo>
                    <a:pt x="2174" y="1188"/>
                    <a:pt x="2156" y="1176"/>
                    <a:pt x="2156" y="1152"/>
                  </a:cubicBezTo>
                  <a:cubicBezTo>
                    <a:pt x="2156" y="1081"/>
                    <a:pt x="2180" y="1039"/>
                    <a:pt x="2180" y="962"/>
                  </a:cubicBezTo>
                  <a:cubicBezTo>
                    <a:pt x="2180" y="938"/>
                    <a:pt x="2174" y="926"/>
                    <a:pt x="2174" y="903"/>
                  </a:cubicBezTo>
                  <a:cubicBezTo>
                    <a:pt x="2174" y="879"/>
                    <a:pt x="2209" y="885"/>
                    <a:pt x="2233" y="873"/>
                  </a:cubicBezTo>
                  <a:cubicBezTo>
                    <a:pt x="2257" y="861"/>
                    <a:pt x="2269" y="849"/>
                    <a:pt x="2292" y="837"/>
                  </a:cubicBezTo>
                  <a:cubicBezTo>
                    <a:pt x="2346" y="814"/>
                    <a:pt x="2352" y="772"/>
                    <a:pt x="2382" y="719"/>
                  </a:cubicBezTo>
                  <a:cubicBezTo>
                    <a:pt x="2405" y="683"/>
                    <a:pt x="2423" y="659"/>
                    <a:pt x="2459" y="635"/>
                  </a:cubicBezTo>
                  <a:cubicBezTo>
                    <a:pt x="2488" y="618"/>
                    <a:pt x="2518" y="630"/>
                    <a:pt x="2548" y="612"/>
                  </a:cubicBezTo>
                  <a:cubicBezTo>
                    <a:pt x="2578" y="594"/>
                    <a:pt x="2578" y="564"/>
                    <a:pt x="2578" y="535"/>
                  </a:cubicBezTo>
                  <a:cubicBezTo>
                    <a:pt x="2578" y="445"/>
                    <a:pt x="2578" y="445"/>
                    <a:pt x="2578" y="445"/>
                  </a:cubicBezTo>
                  <a:cubicBezTo>
                    <a:pt x="2578" y="410"/>
                    <a:pt x="2548" y="398"/>
                    <a:pt x="2524" y="368"/>
                  </a:cubicBezTo>
                  <a:cubicBezTo>
                    <a:pt x="2488" y="321"/>
                    <a:pt x="2447" y="309"/>
                    <a:pt x="2387" y="291"/>
                  </a:cubicBezTo>
                  <a:lnTo>
                    <a:pt x="2387" y="291"/>
                  </a:lnTo>
                  <a:cubicBezTo>
                    <a:pt x="2405" y="202"/>
                    <a:pt x="2399" y="142"/>
                    <a:pt x="2453" y="71"/>
                  </a:cubicBezTo>
                  <a:cubicBezTo>
                    <a:pt x="2471" y="36"/>
                    <a:pt x="2500" y="30"/>
                    <a:pt x="2536" y="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6" name="Freeform 172"/>
            <p:cNvSpPr>
              <a:spLocks noChangeArrowheads="1"/>
            </p:cNvSpPr>
            <p:nvPr/>
          </p:nvSpPr>
          <p:spPr bwMode="auto">
            <a:xfrm>
              <a:off x="8357914" y="5113667"/>
              <a:ext cx="1065885" cy="716826"/>
            </a:xfrm>
            <a:custGeom>
              <a:avLst/>
              <a:gdLst>
                <a:gd name="T0" fmla="*/ 814 w 3796"/>
                <a:gd name="T1" fmla="*/ 24 h 2555"/>
                <a:gd name="T2" fmla="*/ 814 w 3796"/>
                <a:gd name="T3" fmla="*/ 24 h 2555"/>
                <a:gd name="T4" fmla="*/ 814 w 3796"/>
                <a:gd name="T5" fmla="*/ 101 h 2555"/>
                <a:gd name="T6" fmla="*/ 832 w 3796"/>
                <a:gd name="T7" fmla="*/ 196 h 2555"/>
                <a:gd name="T8" fmla="*/ 808 w 3796"/>
                <a:gd name="T9" fmla="*/ 214 h 2555"/>
                <a:gd name="T10" fmla="*/ 761 w 3796"/>
                <a:gd name="T11" fmla="*/ 237 h 2555"/>
                <a:gd name="T12" fmla="*/ 666 w 3796"/>
                <a:gd name="T13" fmla="*/ 332 h 2555"/>
                <a:gd name="T14" fmla="*/ 707 w 3796"/>
                <a:gd name="T15" fmla="*/ 552 h 2555"/>
                <a:gd name="T16" fmla="*/ 689 w 3796"/>
                <a:gd name="T17" fmla="*/ 617 h 2555"/>
                <a:gd name="T18" fmla="*/ 642 w 3796"/>
                <a:gd name="T19" fmla="*/ 695 h 2555"/>
                <a:gd name="T20" fmla="*/ 606 w 3796"/>
                <a:gd name="T21" fmla="*/ 725 h 2555"/>
                <a:gd name="T22" fmla="*/ 570 w 3796"/>
                <a:gd name="T23" fmla="*/ 754 h 2555"/>
                <a:gd name="T24" fmla="*/ 547 w 3796"/>
                <a:gd name="T25" fmla="*/ 748 h 2555"/>
                <a:gd name="T26" fmla="*/ 458 w 3796"/>
                <a:gd name="T27" fmla="*/ 766 h 2555"/>
                <a:gd name="T28" fmla="*/ 410 w 3796"/>
                <a:gd name="T29" fmla="*/ 778 h 2555"/>
                <a:gd name="T30" fmla="*/ 380 w 3796"/>
                <a:gd name="T31" fmla="*/ 843 h 2555"/>
                <a:gd name="T32" fmla="*/ 357 w 3796"/>
                <a:gd name="T33" fmla="*/ 915 h 2555"/>
                <a:gd name="T34" fmla="*/ 36 w 3796"/>
                <a:gd name="T35" fmla="*/ 1206 h 2555"/>
                <a:gd name="T36" fmla="*/ 6 w 3796"/>
                <a:gd name="T37" fmla="*/ 1295 h 2555"/>
                <a:gd name="T38" fmla="*/ 42 w 3796"/>
                <a:gd name="T39" fmla="*/ 1473 h 2555"/>
                <a:gd name="T40" fmla="*/ 12 w 3796"/>
                <a:gd name="T41" fmla="*/ 1699 h 2555"/>
                <a:gd name="T42" fmla="*/ 0 w 3796"/>
                <a:gd name="T43" fmla="*/ 1746 h 2555"/>
                <a:gd name="T44" fmla="*/ 0 w 3796"/>
                <a:gd name="T45" fmla="*/ 1788 h 2555"/>
                <a:gd name="T46" fmla="*/ 18 w 3796"/>
                <a:gd name="T47" fmla="*/ 1817 h 2555"/>
                <a:gd name="T48" fmla="*/ 42 w 3796"/>
                <a:gd name="T49" fmla="*/ 1900 h 2555"/>
                <a:gd name="T50" fmla="*/ 18 w 3796"/>
                <a:gd name="T51" fmla="*/ 1954 h 2555"/>
                <a:gd name="T52" fmla="*/ 0 w 3796"/>
                <a:gd name="T53" fmla="*/ 2043 h 2555"/>
                <a:gd name="T54" fmla="*/ 0 w 3796"/>
                <a:gd name="T55" fmla="*/ 2043 h 2555"/>
                <a:gd name="T56" fmla="*/ 107 w 3796"/>
                <a:gd name="T57" fmla="*/ 2120 h 2555"/>
                <a:gd name="T58" fmla="*/ 184 w 3796"/>
                <a:gd name="T59" fmla="*/ 2174 h 2555"/>
                <a:gd name="T60" fmla="*/ 238 w 3796"/>
                <a:gd name="T61" fmla="*/ 2156 h 2555"/>
                <a:gd name="T62" fmla="*/ 327 w 3796"/>
                <a:gd name="T63" fmla="*/ 2209 h 2555"/>
                <a:gd name="T64" fmla="*/ 386 w 3796"/>
                <a:gd name="T65" fmla="*/ 2144 h 2555"/>
                <a:gd name="T66" fmla="*/ 470 w 3796"/>
                <a:gd name="T67" fmla="*/ 2162 h 2555"/>
                <a:gd name="T68" fmla="*/ 559 w 3796"/>
                <a:gd name="T69" fmla="*/ 2114 h 2555"/>
                <a:gd name="T70" fmla="*/ 654 w 3796"/>
                <a:gd name="T71" fmla="*/ 2132 h 2555"/>
                <a:gd name="T72" fmla="*/ 773 w 3796"/>
                <a:gd name="T73" fmla="*/ 2079 h 2555"/>
                <a:gd name="T74" fmla="*/ 909 w 3796"/>
                <a:gd name="T75" fmla="*/ 2108 h 2555"/>
                <a:gd name="T76" fmla="*/ 998 w 3796"/>
                <a:gd name="T77" fmla="*/ 2079 h 2555"/>
                <a:gd name="T78" fmla="*/ 1058 w 3796"/>
                <a:gd name="T79" fmla="*/ 2085 h 2555"/>
                <a:gd name="T80" fmla="*/ 1277 w 3796"/>
                <a:gd name="T81" fmla="*/ 2091 h 2555"/>
                <a:gd name="T82" fmla="*/ 1443 w 3796"/>
                <a:gd name="T83" fmla="*/ 2067 h 2555"/>
                <a:gd name="T84" fmla="*/ 1657 w 3796"/>
                <a:gd name="T85" fmla="*/ 2144 h 2555"/>
                <a:gd name="T86" fmla="*/ 1977 w 3796"/>
                <a:gd name="T87" fmla="*/ 2198 h 2555"/>
                <a:gd name="T88" fmla="*/ 2387 w 3796"/>
                <a:gd name="T89" fmla="*/ 2245 h 2555"/>
                <a:gd name="T90" fmla="*/ 2554 w 3796"/>
                <a:gd name="T91" fmla="*/ 2269 h 2555"/>
                <a:gd name="T92" fmla="*/ 2625 w 3796"/>
                <a:gd name="T93" fmla="*/ 2269 h 2555"/>
                <a:gd name="T94" fmla="*/ 2886 w 3796"/>
                <a:gd name="T95" fmla="*/ 2239 h 2555"/>
                <a:gd name="T96" fmla="*/ 3124 w 3796"/>
                <a:gd name="T97" fmla="*/ 2542 h 2555"/>
                <a:gd name="T98" fmla="*/ 3284 w 3796"/>
                <a:gd name="T99" fmla="*/ 2554 h 2555"/>
                <a:gd name="T100" fmla="*/ 3474 w 3796"/>
                <a:gd name="T101" fmla="*/ 2447 h 2555"/>
                <a:gd name="T102" fmla="*/ 3480 w 3796"/>
                <a:gd name="T103" fmla="*/ 2441 h 2555"/>
                <a:gd name="T104" fmla="*/ 3480 w 3796"/>
                <a:gd name="T105" fmla="*/ 2441 h 2555"/>
                <a:gd name="T106" fmla="*/ 3795 w 3796"/>
                <a:gd name="T107" fmla="*/ 0 h 2555"/>
                <a:gd name="T108" fmla="*/ 3795 w 3796"/>
                <a:gd name="T109" fmla="*/ 0 h 2555"/>
                <a:gd name="T110" fmla="*/ 3522 w 3796"/>
                <a:gd name="T111" fmla="*/ 71 h 2555"/>
                <a:gd name="T112" fmla="*/ 3076 w 3796"/>
                <a:gd name="T113" fmla="*/ 142 h 2555"/>
                <a:gd name="T114" fmla="*/ 2464 w 3796"/>
                <a:gd name="T115" fmla="*/ 196 h 2555"/>
                <a:gd name="T116" fmla="*/ 2043 w 3796"/>
                <a:gd name="T117" fmla="*/ 231 h 2555"/>
                <a:gd name="T118" fmla="*/ 1615 w 3796"/>
                <a:gd name="T119" fmla="*/ 267 h 2555"/>
                <a:gd name="T120" fmla="*/ 1319 w 3796"/>
                <a:gd name="T121" fmla="*/ 261 h 2555"/>
                <a:gd name="T122" fmla="*/ 1135 w 3796"/>
                <a:gd name="T123" fmla="*/ 219 h 2555"/>
                <a:gd name="T124" fmla="*/ 814 w 3796"/>
                <a:gd name="T125" fmla="*/ 24 h 25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796" h="2555">
                  <a:moveTo>
                    <a:pt x="814" y="24"/>
                  </a:moveTo>
                  <a:lnTo>
                    <a:pt x="814" y="24"/>
                  </a:lnTo>
                  <a:cubicBezTo>
                    <a:pt x="814" y="53"/>
                    <a:pt x="814" y="71"/>
                    <a:pt x="814" y="101"/>
                  </a:cubicBezTo>
                  <a:cubicBezTo>
                    <a:pt x="814" y="136"/>
                    <a:pt x="832" y="160"/>
                    <a:pt x="832" y="196"/>
                  </a:cubicBezTo>
                  <a:cubicBezTo>
                    <a:pt x="832" y="208"/>
                    <a:pt x="820" y="208"/>
                    <a:pt x="808" y="214"/>
                  </a:cubicBezTo>
                  <a:cubicBezTo>
                    <a:pt x="790" y="226"/>
                    <a:pt x="778" y="226"/>
                    <a:pt x="761" y="237"/>
                  </a:cubicBezTo>
                  <a:cubicBezTo>
                    <a:pt x="707" y="255"/>
                    <a:pt x="666" y="279"/>
                    <a:pt x="666" y="332"/>
                  </a:cubicBezTo>
                  <a:cubicBezTo>
                    <a:pt x="666" y="422"/>
                    <a:pt x="707" y="469"/>
                    <a:pt x="707" y="552"/>
                  </a:cubicBezTo>
                  <a:cubicBezTo>
                    <a:pt x="707" y="576"/>
                    <a:pt x="695" y="594"/>
                    <a:pt x="689" y="617"/>
                  </a:cubicBezTo>
                  <a:cubicBezTo>
                    <a:pt x="677" y="647"/>
                    <a:pt x="666" y="671"/>
                    <a:pt x="642" y="695"/>
                  </a:cubicBezTo>
                  <a:cubicBezTo>
                    <a:pt x="630" y="707"/>
                    <a:pt x="618" y="713"/>
                    <a:pt x="606" y="725"/>
                  </a:cubicBezTo>
                  <a:cubicBezTo>
                    <a:pt x="594" y="736"/>
                    <a:pt x="588" y="754"/>
                    <a:pt x="570" y="754"/>
                  </a:cubicBezTo>
                  <a:cubicBezTo>
                    <a:pt x="565" y="754"/>
                    <a:pt x="559" y="748"/>
                    <a:pt x="547" y="748"/>
                  </a:cubicBezTo>
                  <a:cubicBezTo>
                    <a:pt x="511" y="760"/>
                    <a:pt x="493" y="766"/>
                    <a:pt x="458" y="766"/>
                  </a:cubicBezTo>
                  <a:cubicBezTo>
                    <a:pt x="440" y="772"/>
                    <a:pt x="422" y="766"/>
                    <a:pt x="410" y="778"/>
                  </a:cubicBezTo>
                  <a:cubicBezTo>
                    <a:pt x="386" y="796"/>
                    <a:pt x="386" y="813"/>
                    <a:pt x="380" y="843"/>
                  </a:cubicBezTo>
                  <a:cubicBezTo>
                    <a:pt x="375" y="867"/>
                    <a:pt x="369" y="885"/>
                    <a:pt x="357" y="915"/>
                  </a:cubicBezTo>
                  <a:cubicBezTo>
                    <a:pt x="36" y="1206"/>
                    <a:pt x="36" y="1206"/>
                    <a:pt x="36" y="1206"/>
                  </a:cubicBezTo>
                  <a:cubicBezTo>
                    <a:pt x="24" y="1241"/>
                    <a:pt x="6" y="1259"/>
                    <a:pt x="6" y="1295"/>
                  </a:cubicBezTo>
                  <a:cubicBezTo>
                    <a:pt x="6" y="1366"/>
                    <a:pt x="42" y="1402"/>
                    <a:pt x="42" y="1473"/>
                  </a:cubicBezTo>
                  <a:cubicBezTo>
                    <a:pt x="42" y="1562"/>
                    <a:pt x="24" y="1609"/>
                    <a:pt x="12" y="1699"/>
                  </a:cubicBezTo>
                  <a:cubicBezTo>
                    <a:pt x="12" y="1716"/>
                    <a:pt x="0" y="1728"/>
                    <a:pt x="0" y="1746"/>
                  </a:cubicBezTo>
                  <a:cubicBezTo>
                    <a:pt x="0" y="1788"/>
                    <a:pt x="0" y="1788"/>
                    <a:pt x="0" y="1788"/>
                  </a:cubicBezTo>
                  <a:cubicBezTo>
                    <a:pt x="0" y="1800"/>
                    <a:pt x="12" y="1805"/>
                    <a:pt x="18" y="1817"/>
                  </a:cubicBezTo>
                  <a:cubicBezTo>
                    <a:pt x="30" y="1847"/>
                    <a:pt x="42" y="1865"/>
                    <a:pt x="42" y="1900"/>
                  </a:cubicBezTo>
                  <a:cubicBezTo>
                    <a:pt x="42" y="1924"/>
                    <a:pt x="30" y="1936"/>
                    <a:pt x="18" y="1954"/>
                  </a:cubicBezTo>
                  <a:cubicBezTo>
                    <a:pt x="0" y="2043"/>
                    <a:pt x="0" y="2043"/>
                    <a:pt x="0" y="2043"/>
                  </a:cubicBezTo>
                  <a:lnTo>
                    <a:pt x="0" y="2043"/>
                  </a:lnTo>
                  <a:cubicBezTo>
                    <a:pt x="36" y="2067"/>
                    <a:pt x="66" y="2091"/>
                    <a:pt x="107" y="2120"/>
                  </a:cubicBezTo>
                  <a:cubicBezTo>
                    <a:pt x="137" y="2144"/>
                    <a:pt x="149" y="2174"/>
                    <a:pt x="184" y="2174"/>
                  </a:cubicBezTo>
                  <a:cubicBezTo>
                    <a:pt x="202" y="2174"/>
                    <a:pt x="214" y="2156"/>
                    <a:pt x="238" y="2156"/>
                  </a:cubicBezTo>
                  <a:cubicBezTo>
                    <a:pt x="274" y="2156"/>
                    <a:pt x="285" y="2209"/>
                    <a:pt x="327" y="2209"/>
                  </a:cubicBezTo>
                  <a:cubicBezTo>
                    <a:pt x="357" y="2209"/>
                    <a:pt x="351" y="2144"/>
                    <a:pt x="386" y="2144"/>
                  </a:cubicBezTo>
                  <a:cubicBezTo>
                    <a:pt x="416" y="2144"/>
                    <a:pt x="440" y="2162"/>
                    <a:pt x="470" y="2162"/>
                  </a:cubicBezTo>
                  <a:cubicBezTo>
                    <a:pt x="511" y="2162"/>
                    <a:pt x="523" y="2114"/>
                    <a:pt x="559" y="2114"/>
                  </a:cubicBezTo>
                  <a:cubicBezTo>
                    <a:pt x="600" y="2114"/>
                    <a:pt x="618" y="2132"/>
                    <a:pt x="654" y="2132"/>
                  </a:cubicBezTo>
                  <a:cubicBezTo>
                    <a:pt x="707" y="2132"/>
                    <a:pt x="725" y="2079"/>
                    <a:pt x="773" y="2079"/>
                  </a:cubicBezTo>
                  <a:cubicBezTo>
                    <a:pt x="826" y="2079"/>
                    <a:pt x="856" y="2108"/>
                    <a:pt x="909" y="2108"/>
                  </a:cubicBezTo>
                  <a:cubicBezTo>
                    <a:pt x="945" y="2108"/>
                    <a:pt x="963" y="2079"/>
                    <a:pt x="998" y="2079"/>
                  </a:cubicBezTo>
                  <a:cubicBezTo>
                    <a:pt x="1022" y="2079"/>
                    <a:pt x="1034" y="2085"/>
                    <a:pt x="1058" y="2085"/>
                  </a:cubicBezTo>
                  <a:cubicBezTo>
                    <a:pt x="1141" y="2091"/>
                    <a:pt x="1194" y="2091"/>
                    <a:pt x="1277" y="2091"/>
                  </a:cubicBezTo>
                  <a:cubicBezTo>
                    <a:pt x="1342" y="2091"/>
                    <a:pt x="1377" y="2067"/>
                    <a:pt x="1443" y="2067"/>
                  </a:cubicBezTo>
                  <a:cubicBezTo>
                    <a:pt x="1532" y="2067"/>
                    <a:pt x="1573" y="2120"/>
                    <a:pt x="1657" y="2144"/>
                  </a:cubicBezTo>
                  <a:cubicBezTo>
                    <a:pt x="1775" y="2186"/>
                    <a:pt x="1847" y="2186"/>
                    <a:pt x="1977" y="2198"/>
                  </a:cubicBezTo>
                  <a:cubicBezTo>
                    <a:pt x="2138" y="2215"/>
                    <a:pt x="2227" y="2221"/>
                    <a:pt x="2387" y="2245"/>
                  </a:cubicBezTo>
                  <a:cubicBezTo>
                    <a:pt x="2453" y="2251"/>
                    <a:pt x="2488" y="2269"/>
                    <a:pt x="2554" y="2269"/>
                  </a:cubicBezTo>
                  <a:cubicBezTo>
                    <a:pt x="2625" y="2269"/>
                    <a:pt x="2625" y="2269"/>
                    <a:pt x="2625" y="2269"/>
                  </a:cubicBezTo>
                  <a:cubicBezTo>
                    <a:pt x="2732" y="2269"/>
                    <a:pt x="2785" y="2239"/>
                    <a:pt x="2886" y="2239"/>
                  </a:cubicBezTo>
                  <a:cubicBezTo>
                    <a:pt x="3124" y="2542"/>
                    <a:pt x="3124" y="2542"/>
                    <a:pt x="3124" y="2542"/>
                  </a:cubicBezTo>
                  <a:cubicBezTo>
                    <a:pt x="3284" y="2554"/>
                    <a:pt x="3284" y="2554"/>
                    <a:pt x="3284" y="2554"/>
                  </a:cubicBezTo>
                  <a:cubicBezTo>
                    <a:pt x="3474" y="2447"/>
                    <a:pt x="3474" y="2447"/>
                    <a:pt x="3474" y="2447"/>
                  </a:cubicBezTo>
                  <a:cubicBezTo>
                    <a:pt x="3480" y="2441"/>
                    <a:pt x="3480" y="2441"/>
                    <a:pt x="3480" y="2441"/>
                  </a:cubicBezTo>
                  <a:lnTo>
                    <a:pt x="3480" y="2441"/>
                  </a:lnTo>
                  <a:cubicBezTo>
                    <a:pt x="3795" y="0"/>
                    <a:pt x="3795" y="0"/>
                    <a:pt x="3795" y="0"/>
                  </a:cubicBezTo>
                  <a:lnTo>
                    <a:pt x="3795" y="0"/>
                  </a:lnTo>
                  <a:cubicBezTo>
                    <a:pt x="3522" y="71"/>
                    <a:pt x="3522" y="71"/>
                    <a:pt x="3522" y="71"/>
                  </a:cubicBezTo>
                  <a:cubicBezTo>
                    <a:pt x="3076" y="142"/>
                    <a:pt x="3076" y="142"/>
                    <a:pt x="3076" y="142"/>
                  </a:cubicBezTo>
                  <a:cubicBezTo>
                    <a:pt x="2464" y="196"/>
                    <a:pt x="2464" y="196"/>
                    <a:pt x="2464" y="196"/>
                  </a:cubicBezTo>
                  <a:cubicBezTo>
                    <a:pt x="2043" y="231"/>
                    <a:pt x="2043" y="231"/>
                    <a:pt x="2043" y="231"/>
                  </a:cubicBezTo>
                  <a:cubicBezTo>
                    <a:pt x="1615" y="267"/>
                    <a:pt x="1615" y="267"/>
                    <a:pt x="1615" y="267"/>
                  </a:cubicBezTo>
                  <a:cubicBezTo>
                    <a:pt x="1319" y="261"/>
                    <a:pt x="1319" y="261"/>
                    <a:pt x="1319" y="261"/>
                  </a:cubicBezTo>
                  <a:cubicBezTo>
                    <a:pt x="1135" y="219"/>
                    <a:pt x="1135" y="219"/>
                    <a:pt x="1135" y="219"/>
                  </a:cubicBezTo>
                  <a:cubicBezTo>
                    <a:pt x="814" y="24"/>
                    <a:pt x="814" y="24"/>
                    <a:pt x="814" y="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7" name="Freeform 173"/>
            <p:cNvSpPr>
              <a:spLocks noChangeArrowheads="1"/>
            </p:cNvSpPr>
            <p:nvPr/>
          </p:nvSpPr>
          <p:spPr bwMode="auto">
            <a:xfrm>
              <a:off x="7776071" y="4721207"/>
              <a:ext cx="815817" cy="965673"/>
            </a:xfrm>
            <a:custGeom>
              <a:avLst/>
              <a:gdLst>
                <a:gd name="T0" fmla="*/ 2234 w 2906"/>
                <a:gd name="T1" fmla="*/ 89 h 3440"/>
                <a:gd name="T2" fmla="*/ 2376 w 2906"/>
                <a:gd name="T3" fmla="*/ 261 h 3440"/>
                <a:gd name="T4" fmla="*/ 2489 w 2906"/>
                <a:gd name="T5" fmla="*/ 475 h 3440"/>
                <a:gd name="T6" fmla="*/ 2347 w 2906"/>
                <a:gd name="T7" fmla="*/ 820 h 3440"/>
                <a:gd name="T8" fmla="*/ 2507 w 2906"/>
                <a:gd name="T9" fmla="*/ 1081 h 3440"/>
                <a:gd name="T10" fmla="*/ 2887 w 2906"/>
                <a:gd name="T11" fmla="*/ 1420 h 3440"/>
                <a:gd name="T12" fmla="*/ 2905 w 2906"/>
                <a:gd name="T13" fmla="*/ 1592 h 3440"/>
                <a:gd name="T14" fmla="*/ 2739 w 2906"/>
                <a:gd name="T15" fmla="*/ 1728 h 3440"/>
                <a:gd name="T16" fmla="*/ 2715 w 2906"/>
                <a:gd name="T17" fmla="*/ 2091 h 3440"/>
                <a:gd name="T18" fmla="*/ 2620 w 2906"/>
                <a:gd name="T19" fmla="*/ 2144 h 3440"/>
                <a:gd name="T20" fmla="*/ 2453 w 2906"/>
                <a:gd name="T21" fmla="*/ 2239 h 3440"/>
                <a:gd name="T22" fmla="*/ 2079 w 2906"/>
                <a:gd name="T23" fmla="*/ 2691 h 3440"/>
                <a:gd name="T24" fmla="*/ 2073 w 2906"/>
                <a:gd name="T25" fmla="*/ 3142 h 3440"/>
                <a:gd name="T26" fmla="*/ 2115 w 2906"/>
                <a:gd name="T27" fmla="*/ 3296 h 3440"/>
                <a:gd name="T28" fmla="*/ 2073 w 2906"/>
                <a:gd name="T29" fmla="*/ 3439 h 3440"/>
                <a:gd name="T30" fmla="*/ 1871 w 2906"/>
                <a:gd name="T31" fmla="*/ 3415 h 3440"/>
                <a:gd name="T32" fmla="*/ 1687 w 2906"/>
                <a:gd name="T33" fmla="*/ 3225 h 3440"/>
                <a:gd name="T34" fmla="*/ 1455 w 2906"/>
                <a:gd name="T35" fmla="*/ 3035 h 3440"/>
                <a:gd name="T36" fmla="*/ 1432 w 2906"/>
                <a:gd name="T37" fmla="*/ 2946 h 3440"/>
                <a:gd name="T38" fmla="*/ 1236 w 2906"/>
                <a:gd name="T39" fmla="*/ 3029 h 3440"/>
                <a:gd name="T40" fmla="*/ 1153 w 2906"/>
                <a:gd name="T41" fmla="*/ 3213 h 3440"/>
                <a:gd name="T42" fmla="*/ 891 w 2906"/>
                <a:gd name="T43" fmla="*/ 2970 h 3440"/>
                <a:gd name="T44" fmla="*/ 671 w 2906"/>
                <a:gd name="T45" fmla="*/ 2881 h 3440"/>
                <a:gd name="T46" fmla="*/ 487 w 2906"/>
                <a:gd name="T47" fmla="*/ 2768 h 3440"/>
                <a:gd name="T48" fmla="*/ 475 w 2906"/>
                <a:gd name="T49" fmla="*/ 2590 h 3440"/>
                <a:gd name="T50" fmla="*/ 357 w 2906"/>
                <a:gd name="T51" fmla="*/ 2578 h 3440"/>
                <a:gd name="T52" fmla="*/ 208 w 2906"/>
                <a:gd name="T53" fmla="*/ 2132 h 3440"/>
                <a:gd name="T54" fmla="*/ 18 w 2906"/>
                <a:gd name="T55" fmla="*/ 2103 h 3440"/>
                <a:gd name="T56" fmla="*/ 6 w 2906"/>
                <a:gd name="T57" fmla="*/ 1865 h 3440"/>
                <a:gd name="T58" fmla="*/ 66 w 2906"/>
                <a:gd name="T59" fmla="*/ 1776 h 3440"/>
                <a:gd name="T60" fmla="*/ 386 w 2906"/>
                <a:gd name="T61" fmla="*/ 1705 h 3440"/>
                <a:gd name="T62" fmla="*/ 410 w 2906"/>
                <a:gd name="T63" fmla="*/ 1378 h 3440"/>
                <a:gd name="T64" fmla="*/ 291 w 2906"/>
                <a:gd name="T65" fmla="*/ 1134 h 3440"/>
                <a:gd name="T66" fmla="*/ 375 w 2906"/>
                <a:gd name="T67" fmla="*/ 950 h 3440"/>
                <a:gd name="T68" fmla="*/ 464 w 2906"/>
                <a:gd name="T69" fmla="*/ 731 h 3440"/>
                <a:gd name="T70" fmla="*/ 570 w 2906"/>
                <a:gd name="T71" fmla="*/ 493 h 3440"/>
                <a:gd name="T72" fmla="*/ 713 w 2906"/>
                <a:gd name="T73" fmla="*/ 523 h 3440"/>
                <a:gd name="T74" fmla="*/ 933 w 2906"/>
                <a:gd name="T75" fmla="*/ 570 h 3440"/>
                <a:gd name="T76" fmla="*/ 1224 w 2906"/>
                <a:gd name="T77" fmla="*/ 297 h 3440"/>
                <a:gd name="T78" fmla="*/ 1438 w 2906"/>
                <a:gd name="T79" fmla="*/ 172 h 3440"/>
                <a:gd name="T80" fmla="*/ 1646 w 2906"/>
                <a:gd name="T81" fmla="*/ 119 h 3440"/>
                <a:gd name="T82" fmla="*/ 1919 w 2906"/>
                <a:gd name="T83" fmla="*/ 101 h 34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2906" h="3440">
                  <a:moveTo>
                    <a:pt x="2133" y="0"/>
                  </a:moveTo>
                  <a:lnTo>
                    <a:pt x="2133" y="0"/>
                  </a:lnTo>
                  <a:cubicBezTo>
                    <a:pt x="2174" y="30"/>
                    <a:pt x="2198" y="54"/>
                    <a:pt x="2234" y="89"/>
                  </a:cubicBezTo>
                  <a:cubicBezTo>
                    <a:pt x="2257" y="113"/>
                    <a:pt x="2281" y="125"/>
                    <a:pt x="2305" y="154"/>
                  </a:cubicBezTo>
                  <a:cubicBezTo>
                    <a:pt x="2329" y="178"/>
                    <a:pt x="2335" y="202"/>
                    <a:pt x="2352" y="232"/>
                  </a:cubicBezTo>
                  <a:cubicBezTo>
                    <a:pt x="2358" y="244"/>
                    <a:pt x="2370" y="249"/>
                    <a:pt x="2376" y="261"/>
                  </a:cubicBezTo>
                  <a:cubicBezTo>
                    <a:pt x="2394" y="279"/>
                    <a:pt x="2394" y="297"/>
                    <a:pt x="2406" y="315"/>
                  </a:cubicBezTo>
                  <a:cubicBezTo>
                    <a:pt x="2424" y="333"/>
                    <a:pt x="2442" y="333"/>
                    <a:pt x="2459" y="350"/>
                  </a:cubicBezTo>
                  <a:cubicBezTo>
                    <a:pt x="2483" y="392"/>
                    <a:pt x="2489" y="422"/>
                    <a:pt x="2489" y="475"/>
                  </a:cubicBezTo>
                  <a:cubicBezTo>
                    <a:pt x="2489" y="523"/>
                    <a:pt x="2453" y="540"/>
                    <a:pt x="2430" y="582"/>
                  </a:cubicBezTo>
                  <a:cubicBezTo>
                    <a:pt x="2406" y="624"/>
                    <a:pt x="2406" y="653"/>
                    <a:pt x="2388" y="695"/>
                  </a:cubicBezTo>
                  <a:cubicBezTo>
                    <a:pt x="2370" y="743"/>
                    <a:pt x="2347" y="766"/>
                    <a:pt x="2347" y="820"/>
                  </a:cubicBezTo>
                  <a:cubicBezTo>
                    <a:pt x="2347" y="849"/>
                    <a:pt x="2376" y="861"/>
                    <a:pt x="2388" y="891"/>
                  </a:cubicBezTo>
                  <a:cubicBezTo>
                    <a:pt x="2418" y="938"/>
                    <a:pt x="2453" y="956"/>
                    <a:pt x="2477" y="1004"/>
                  </a:cubicBezTo>
                  <a:cubicBezTo>
                    <a:pt x="2495" y="1034"/>
                    <a:pt x="2495" y="1051"/>
                    <a:pt x="2507" y="1081"/>
                  </a:cubicBezTo>
                  <a:cubicBezTo>
                    <a:pt x="2756" y="1307"/>
                    <a:pt x="2756" y="1307"/>
                    <a:pt x="2756" y="1307"/>
                  </a:cubicBezTo>
                  <a:cubicBezTo>
                    <a:pt x="2798" y="1319"/>
                    <a:pt x="2798" y="1354"/>
                    <a:pt x="2834" y="1384"/>
                  </a:cubicBezTo>
                  <a:cubicBezTo>
                    <a:pt x="2851" y="1402"/>
                    <a:pt x="2869" y="1408"/>
                    <a:pt x="2887" y="1420"/>
                  </a:cubicBezTo>
                  <a:lnTo>
                    <a:pt x="2887" y="1420"/>
                  </a:lnTo>
                  <a:cubicBezTo>
                    <a:pt x="2887" y="1449"/>
                    <a:pt x="2887" y="1467"/>
                    <a:pt x="2887" y="1497"/>
                  </a:cubicBezTo>
                  <a:cubicBezTo>
                    <a:pt x="2887" y="1532"/>
                    <a:pt x="2905" y="1556"/>
                    <a:pt x="2905" y="1592"/>
                  </a:cubicBezTo>
                  <a:cubicBezTo>
                    <a:pt x="2905" y="1604"/>
                    <a:pt x="2893" y="1604"/>
                    <a:pt x="2881" y="1610"/>
                  </a:cubicBezTo>
                  <a:cubicBezTo>
                    <a:pt x="2863" y="1622"/>
                    <a:pt x="2851" y="1622"/>
                    <a:pt x="2834" y="1633"/>
                  </a:cubicBezTo>
                  <a:cubicBezTo>
                    <a:pt x="2780" y="1651"/>
                    <a:pt x="2739" y="1675"/>
                    <a:pt x="2739" y="1728"/>
                  </a:cubicBezTo>
                  <a:cubicBezTo>
                    <a:pt x="2739" y="1818"/>
                    <a:pt x="2780" y="1865"/>
                    <a:pt x="2780" y="1948"/>
                  </a:cubicBezTo>
                  <a:cubicBezTo>
                    <a:pt x="2780" y="1972"/>
                    <a:pt x="2768" y="1990"/>
                    <a:pt x="2762" y="2013"/>
                  </a:cubicBezTo>
                  <a:cubicBezTo>
                    <a:pt x="2750" y="2043"/>
                    <a:pt x="2739" y="2067"/>
                    <a:pt x="2715" y="2091"/>
                  </a:cubicBezTo>
                  <a:cubicBezTo>
                    <a:pt x="2703" y="2103"/>
                    <a:pt x="2691" y="2109"/>
                    <a:pt x="2679" y="2121"/>
                  </a:cubicBezTo>
                  <a:cubicBezTo>
                    <a:pt x="2667" y="2132"/>
                    <a:pt x="2661" y="2150"/>
                    <a:pt x="2643" y="2150"/>
                  </a:cubicBezTo>
                  <a:cubicBezTo>
                    <a:pt x="2638" y="2150"/>
                    <a:pt x="2632" y="2144"/>
                    <a:pt x="2620" y="2144"/>
                  </a:cubicBezTo>
                  <a:cubicBezTo>
                    <a:pt x="2584" y="2156"/>
                    <a:pt x="2566" y="2162"/>
                    <a:pt x="2531" y="2162"/>
                  </a:cubicBezTo>
                  <a:cubicBezTo>
                    <a:pt x="2513" y="2168"/>
                    <a:pt x="2495" y="2162"/>
                    <a:pt x="2483" y="2174"/>
                  </a:cubicBezTo>
                  <a:cubicBezTo>
                    <a:pt x="2459" y="2192"/>
                    <a:pt x="2459" y="2209"/>
                    <a:pt x="2453" y="2239"/>
                  </a:cubicBezTo>
                  <a:cubicBezTo>
                    <a:pt x="2448" y="2263"/>
                    <a:pt x="2442" y="2281"/>
                    <a:pt x="2430" y="2311"/>
                  </a:cubicBezTo>
                  <a:cubicBezTo>
                    <a:pt x="2109" y="2602"/>
                    <a:pt x="2109" y="2602"/>
                    <a:pt x="2109" y="2602"/>
                  </a:cubicBezTo>
                  <a:cubicBezTo>
                    <a:pt x="2097" y="2637"/>
                    <a:pt x="2079" y="2655"/>
                    <a:pt x="2079" y="2691"/>
                  </a:cubicBezTo>
                  <a:cubicBezTo>
                    <a:pt x="2079" y="2762"/>
                    <a:pt x="2115" y="2798"/>
                    <a:pt x="2115" y="2869"/>
                  </a:cubicBezTo>
                  <a:cubicBezTo>
                    <a:pt x="2115" y="2958"/>
                    <a:pt x="2097" y="3005"/>
                    <a:pt x="2085" y="3095"/>
                  </a:cubicBezTo>
                  <a:cubicBezTo>
                    <a:pt x="2085" y="3112"/>
                    <a:pt x="2073" y="3124"/>
                    <a:pt x="2073" y="3142"/>
                  </a:cubicBezTo>
                  <a:cubicBezTo>
                    <a:pt x="2073" y="3184"/>
                    <a:pt x="2073" y="3184"/>
                    <a:pt x="2073" y="3184"/>
                  </a:cubicBezTo>
                  <a:cubicBezTo>
                    <a:pt x="2073" y="3196"/>
                    <a:pt x="2085" y="3201"/>
                    <a:pt x="2091" y="3213"/>
                  </a:cubicBezTo>
                  <a:cubicBezTo>
                    <a:pt x="2103" y="3243"/>
                    <a:pt x="2115" y="3261"/>
                    <a:pt x="2115" y="3296"/>
                  </a:cubicBezTo>
                  <a:cubicBezTo>
                    <a:pt x="2115" y="3320"/>
                    <a:pt x="2103" y="3332"/>
                    <a:pt x="2091" y="3350"/>
                  </a:cubicBezTo>
                  <a:cubicBezTo>
                    <a:pt x="2073" y="3439"/>
                    <a:pt x="2073" y="3439"/>
                    <a:pt x="2073" y="3439"/>
                  </a:cubicBezTo>
                  <a:lnTo>
                    <a:pt x="2073" y="3439"/>
                  </a:lnTo>
                  <a:cubicBezTo>
                    <a:pt x="2038" y="3415"/>
                    <a:pt x="2002" y="3397"/>
                    <a:pt x="1949" y="3391"/>
                  </a:cubicBezTo>
                  <a:cubicBezTo>
                    <a:pt x="1919" y="3397"/>
                    <a:pt x="1895" y="3409"/>
                    <a:pt x="1871" y="3415"/>
                  </a:cubicBezTo>
                  <a:lnTo>
                    <a:pt x="1871" y="3415"/>
                  </a:lnTo>
                  <a:cubicBezTo>
                    <a:pt x="1859" y="3391"/>
                    <a:pt x="1842" y="3386"/>
                    <a:pt x="1818" y="3362"/>
                  </a:cubicBezTo>
                  <a:cubicBezTo>
                    <a:pt x="1794" y="3338"/>
                    <a:pt x="1782" y="3320"/>
                    <a:pt x="1758" y="3302"/>
                  </a:cubicBezTo>
                  <a:cubicBezTo>
                    <a:pt x="1735" y="3267"/>
                    <a:pt x="1723" y="3243"/>
                    <a:pt x="1687" y="3225"/>
                  </a:cubicBezTo>
                  <a:cubicBezTo>
                    <a:pt x="1640" y="3207"/>
                    <a:pt x="1592" y="3207"/>
                    <a:pt x="1580" y="3160"/>
                  </a:cubicBezTo>
                  <a:cubicBezTo>
                    <a:pt x="1563" y="3112"/>
                    <a:pt x="1539" y="3083"/>
                    <a:pt x="1491" y="3053"/>
                  </a:cubicBezTo>
                  <a:cubicBezTo>
                    <a:pt x="1479" y="3047"/>
                    <a:pt x="1473" y="3041"/>
                    <a:pt x="1455" y="3035"/>
                  </a:cubicBezTo>
                  <a:cubicBezTo>
                    <a:pt x="1444" y="3029"/>
                    <a:pt x="1426" y="3029"/>
                    <a:pt x="1426" y="3011"/>
                  </a:cubicBezTo>
                  <a:cubicBezTo>
                    <a:pt x="1426" y="2982"/>
                    <a:pt x="1426" y="2982"/>
                    <a:pt x="1426" y="2982"/>
                  </a:cubicBezTo>
                  <a:cubicBezTo>
                    <a:pt x="1426" y="2964"/>
                    <a:pt x="1432" y="2958"/>
                    <a:pt x="1432" y="2946"/>
                  </a:cubicBezTo>
                  <a:cubicBezTo>
                    <a:pt x="1432" y="2916"/>
                    <a:pt x="1432" y="2916"/>
                    <a:pt x="1432" y="2916"/>
                  </a:cubicBezTo>
                  <a:cubicBezTo>
                    <a:pt x="1432" y="2893"/>
                    <a:pt x="1408" y="2887"/>
                    <a:pt x="1390" y="2887"/>
                  </a:cubicBezTo>
                  <a:cubicBezTo>
                    <a:pt x="1307" y="2887"/>
                    <a:pt x="1254" y="2952"/>
                    <a:pt x="1236" y="3029"/>
                  </a:cubicBezTo>
                  <a:cubicBezTo>
                    <a:pt x="1230" y="3083"/>
                    <a:pt x="1224" y="3112"/>
                    <a:pt x="1206" y="3166"/>
                  </a:cubicBezTo>
                  <a:cubicBezTo>
                    <a:pt x="1200" y="3184"/>
                    <a:pt x="1200" y="3196"/>
                    <a:pt x="1188" y="3207"/>
                  </a:cubicBezTo>
                  <a:cubicBezTo>
                    <a:pt x="1182" y="3219"/>
                    <a:pt x="1170" y="3213"/>
                    <a:pt x="1153" y="3213"/>
                  </a:cubicBezTo>
                  <a:cubicBezTo>
                    <a:pt x="1111" y="3213"/>
                    <a:pt x="1093" y="3184"/>
                    <a:pt x="1064" y="3154"/>
                  </a:cubicBezTo>
                  <a:cubicBezTo>
                    <a:pt x="1034" y="3124"/>
                    <a:pt x="1016" y="3106"/>
                    <a:pt x="998" y="3071"/>
                  </a:cubicBezTo>
                  <a:cubicBezTo>
                    <a:pt x="974" y="3017"/>
                    <a:pt x="951" y="2970"/>
                    <a:pt x="891" y="2970"/>
                  </a:cubicBezTo>
                  <a:cubicBezTo>
                    <a:pt x="868" y="2970"/>
                    <a:pt x="850" y="2982"/>
                    <a:pt x="820" y="2982"/>
                  </a:cubicBezTo>
                  <a:cubicBezTo>
                    <a:pt x="796" y="2982"/>
                    <a:pt x="778" y="2976"/>
                    <a:pt x="755" y="2976"/>
                  </a:cubicBezTo>
                  <a:cubicBezTo>
                    <a:pt x="707" y="2964"/>
                    <a:pt x="689" y="2928"/>
                    <a:pt x="671" y="2881"/>
                  </a:cubicBezTo>
                  <a:cubicBezTo>
                    <a:pt x="660" y="2857"/>
                    <a:pt x="648" y="2833"/>
                    <a:pt x="618" y="2827"/>
                  </a:cubicBezTo>
                  <a:cubicBezTo>
                    <a:pt x="559" y="2839"/>
                    <a:pt x="559" y="2839"/>
                    <a:pt x="559" y="2839"/>
                  </a:cubicBezTo>
                  <a:cubicBezTo>
                    <a:pt x="517" y="2839"/>
                    <a:pt x="487" y="2809"/>
                    <a:pt x="487" y="2768"/>
                  </a:cubicBezTo>
                  <a:cubicBezTo>
                    <a:pt x="487" y="2738"/>
                    <a:pt x="505" y="2720"/>
                    <a:pt x="505" y="2691"/>
                  </a:cubicBezTo>
                  <a:cubicBezTo>
                    <a:pt x="505" y="2619"/>
                    <a:pt x="505" y="2619"/>
                    <a:pt x="505" y="2619"/>
                  </a:cubicBezTo>
                  <a:cubicBezTo>
                    <a:pt x="505" y="2602"/>
                    <a:pt x="493" y="2590"/>
                    <a:pt x="475" y="2590"/>
                  </a:cubicBezTo>
                  <a:cubicBezTo>
                    <a:pt x="470" y="2590"/>
                    <a:pt x="464" y="2590"/>
                    <a:pt x="452" y="2590"/>
                  </a:cubicBezTo>
                  <a:cubicBezTo>
                    <a:pt x="416" y="2590"/>
                    <a:pt x="392" y="2578"/>
                    <a:pt x="357" y="2578"/>
                  </a:cubicBezTo>
                  <a:lnTo>
                    <a:pt x="357" y="2578"/>
                  </a:lnTo>
                  <a:cubicBezTo>
                    <a:pt x="398" y="2423"/>
                    <a:pt x="398" y="2423"/>
                    <a:pt x="398" y="2423"/>
                  </a:cubicBezTo>
                  <a:cubicBezTo>
                    <a:pt x="327" y="2209"/>
                    <a:pt x="327" y="2209"/>
                    <a:pt x="327" y="2209"/>
                  </a:cubicBezTo>
                  <a:cubicBezTo>
                    <a:pt x="327" y="2150"/>
                    <a:pt x="268" y="2138"/>
                    <a:pt x="208" y="2132"/>
                  </a:cubicBezTo>
                  <a:cubicBezTo>
                    <a:pt x="167" y="2126"/>
                    <a:pt x="143" y="2121"/>
                    <a:pt x="101" y="2121"/>
                  </a:cubicBezTo>
                  <a:cubicBezTo>
                    <a:pt x="72" y="2121"/>
                    <a:pt x="72" y="2121"/>
                    <a:pt x="72" y="2121"/>
                  </a:cubicBezTo>
                  <a:cubicBezTo>
                    <a:pt x="54" y="2121"/>
                    <a:pt x="30" y="2121"/>
                    <a:pt x="18" y="2103"/>
                  </a:cubicBezTo>
                  <a:cubicBezTo>
                    <a:pt x="0" y="2073"/>
                    <a:pt x="12" y="2049"/>
                    <a:pt x="6" y="2013"/>
                  </a:cubicBezTo>
                  <a:cubicBezTo>
                    <a:pt x="6" y="1978"/>
                    <a:pt x="0" y="1960"/>
                    <a:pt x="0" y="1924"/>
                  </a:cubicBezTo>
                  <a:cubicBezTo>
                    <a:pt x="0" y="1901"/>
                    <a:pt x="0" y="1889"/>
                    <a:pt x="6" y="1865"/>
                  </a:cubicBezTo>
                  <a:cubicBezTo>
                    <a:pt x="6" y="1770"/>
                    <a:pt x="6" y="1770"/>
                    <a:pt x="6" y="1770"/>
                  </a:cubicBezTo>
                  <a:cubicBezTo>
                    <a:pt x="6" y="1758"/>
                    <a:pt x="6" y="1752"/>
                    <a:pt x="12" y="1746"/>
                  </a:cubicBezTo>
                  <a:cubicBezTo>
                    <a:pt x="36" y="1752"/>
                    <a:pt x="42" y="1776"/>
                    <a:pt x="66" y="1776"/>
                  </a:cubicBezTo>
                  <a:cubicBezTo>
                    <a:pt x="101" y="1776"/>
                    <a:pt x="113" y="1746"/>
                    <a:pt x="149" y="1728"/>
                  </a:cubicBezTo>
                  <a:cubicBezTo>
                    <a:pt x="214" y="1699"/>
                    <a:pt x="256" y="1687"/>
                    <a:pt x="327" y="1687"/>
                  </a:cubicBezTo>
                  <a:cubicBezTo>
                    <a:pt x="351" y="1687"/>
                    <a:pt x="363" y="1705"/>
                    <a:pt x="386" y="1705"/>
                  </a:cubicBezTo>
                  <a:cubicBezTo>
                    <a:pt x="416" y="1705"/>
                    <a:pt x="422" y="1669"/>
                    <a:pt x="434" y="1645"/>
                  </a:cubicBezTo>
                  <a:cubicBezTo>
                    <a:pt x="458" y="1586"/>
                    <a:pt x="470" y="1550"/>
                    <a:pt x="470" y="1485"/>
                  </a:cubicBezTo>
                  <a:cubicBezTo>
                    <a:pt x="470" y="1437"/>
                    <a:pt x="410" y="1425"/>
                    <a:pt x="410" y="1378"/>
                  </a:cubicBezTo>
                  <a:cubicBezTo>
                    <a:pt x="410" y="1313"/>
                    <a:pt x="440" y="1277"/>
                    <a:pt x="440" y="1212"/>
                  </a:cubicBezTo>
                  <a:cubicBezTo>
                    <a:pt x="440" y="1158"/>
                    <a:pt x="404" y="1111"/>
                    <a:pt x="351" y="1111"/>
                  </a:cubicBezTo>
                  <a:cubicBezTo>
                    <a:pt x="327" y="1111"/>
                    <a:pt x="315" y="1129"/>
                    <a:pt x="291" y="1134"/>
                  </a:cubicBezTo>
                  <a:lnTo>
                    <a:pt x="291" y="1134"/>
                  </a:lnTo>
                  <a:cubicBezTo>
                    <a:pt x="297" y="1087"/>
                    <a:pt x="327" y="1063"/>
                    <a:pt x="345" y="1016"/>
                  </a:cubicBezTo>
                  <a:cubicBezTo>
                    <a:pt x="357" y="992"/>
                    <a:pt x="363" y="974"/>
                    <a:pt x="375" y="950"/>
                  </a:cubicBezTo>
                  <a:cubicBezTo>
                    <a:pt x="392" y="927"/>
                    <a:pt x="410" y="915"/>
                    <a:pt x="410" y="891"/>
                  </a:cubicBezTo>
                  <a:cubicBezTo>
                    <a:pt x="410" y="867"/>
                    <a:pt x="380" y="867"/>
                    <a:pt x="380" y="843"/>
                  </a:cubicBezTo>
                  <a:cubicBezTo>
                    <a:pt x="380" y="790"/>
                    <a:pt x="416" y="760"/>
                    <a:pt x="464" y="731"/>
                  </a:cubicBezTo>
                  <a:cubicBezTo>
                    <a:pt x="499" y="713"/>
                    <a:pt x="529" y="719"/>
                    <a:pt x="559" y="701"/>
                  </a:cubicBezTo>
                  <a:cubicBezTo>
                    <a:pt x="600" y="677"/>
                    <a:pt x="624" y="653"/>
                    <a:pt x="624" y="606"/>
                  </a:cubicBezTo>
                  <a:cubicBezTo>
                    <a:pt x="624" y="558"/>
                    <a:pt x="570" y="540"/>
                    <a:pt x="570" y="493"/>
                  </a:cubicBezTo>
                  <a:cubicBezTo>
                    <a:pt x="588" y="434"/>
                    <a:pt x="624" y="404"/>
                    <a:pt x="630" y="345"/>
                  </a:cubicBezTo>
                  <a:lnTo>
                    <a:pt x="630" y="345"/>
                  </a:lnTo>
                  <a:cubicBezTo>
                    <a:pt x="678" y="410"/>
                    <a:pt x="660" y="457"/>
                    <a:pt x="713" y="523"/>
                  </a:cubicBezTo>
                  <a:cubicBezTo>
                    <a:pt x="755" y="564"/>
                    <a:pt x="778" y="618"/>
                    <a:pt x="838" y="618"/>
                  </a:cubicBezTo>
                  <a:cubicBezTo>
                    <a:pt x="862" y="618"/>
                    <a:pt x="873" y="606"/>
                    <a:pt x="891" y="594"/>
                  </a:cubicBezTo>
                  <a:cubicBezTo>
                    <a:pt x="909" y="588"/>
                    <a:pt x="921" y="588"/>
                    <a:pt x="933" y="570"/>
                  </a:cubicBezTo>
                  <a:cubicBezTo>
                    <a:pt x="951" y="552"/>
                    <a:pt x="951" y="535"/>
                    <a:pt x="969" y="523"/>
                  </a:cubicBezTo>
                  <a:cubicBezTo>
                    <a:pt x="1040" y="469"/>
                    <a:pt x="1069" y="422"/>
                    <a:pt x="1141" y="368"/>
                  </a:cubicBezTo>
                  <a:cubicBezTo>
                    <a:pt x="1176" y="345"/>
                    <a:pt x="1188" y="321"/>
                    <a:pt x="1224" y="297"/>
                  </a:cubicBezTo>
                  <a:cubicBezTo>
                    <a:pt x="1254" y="285"/>
                    <a:pt x="1277" y="291"/>
                    <a:pt x="1307" y="279"/>
                  </a:cubicBezTo>
                  <a:cubicBezTo>
                    <a:pt x="1343" y="261"/>
                    <a:pt x="1360" y="255"/>
                    <a:pt x="1396" y="232"/>
                  </a:cubicBezTo>
                  <a:cubicBezTo>
                    <a:pt x="1414" y="214"/>
                    <a:pt x="1420" y="196"/>
                    <a:pt x="1438" y="172"/>
                  </a:cubicBezTo>
                  <a:cubicBezTo>
                    <a:pt x="1444" y="160"/>
                    <a:pt x="1444" y="149"/>
                    <a:pt x="1455" y="149"/>
                  </a:cubicBezTo>
                  <a:cubicBezTo>
                    <a:pt x="1467" y="149"/>
                    <a:pt x="1467" y="154"/>
                    <a:pt x="1479" y="154"/>
                  </a:cubicBezTo>
                  <a:cubicBezTo>
                    <a:pt x="1545" y="154"/>
                    <a:pt x="1580" y="142"/>
                    <a:pt x="1646" y="119"/>
                  </a:cubicBezTo>
                  <a:cubicBezTo>
                    <a:pt x="1663" y="113"/>
                    <a:pt x="1675" y="95"/>
                    <a:pt x="1693" y="95"/>
                  </a:cubicBezTo>
                  <a:cubicBezTo>
                    <a:pt x="1758" y="95"/>
                    <a:pt x="1794" y="119"/>
                    <a:pt x="1859" y="119"/>
                  </a:cubicBezTo>
                  <a:cubicBezTo>
                    <a:pt x="1883" y="119"/>
                    <a:pt x="1895" y="107"/>
                    <a:pt x="1919" y="101"/>
                  </a:cubicBezTo>
                  <a:cubicBezTo>
                    <a:pt x="1949" y="89"/>
                    <a:pt x="1961" y="65"/>
                    <a:pt x="1984" y="54"/>
                  </a:cubicBezTo>
                  <a:cubicBezTo>
                    <a:pt x="2038" y="24"/>
                    <a:pt x="2073" y="18"/>
                    <a:pt x="2133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0" name="Freeform 174"/>
            <p:cNvSpPr>
              <a:spLocks noChangeArrowheads="1"/>
            </p:cNvSpPr>
            <p:nvPr/>
          </p:nvSpPr>
          <p:spPr bwMode="auto">
            <a:xfrm>
              <a:off x="7819400" y="5445463"/>
              <a:ext cx="481568" cy="576928"/>
            </a:xfrm>
            <a:custGeom>
              <a:avLst/>
              <a:gdLst>
                <a:gd name="T0" fmla="*/ 344 w 1717"/>
                <a:gd name="T1" fmla="*/ 1194 h 2056"/>
                <a:gd name="T2" fmla="*/ 220 w 1717"/>
                <a:gd name="T3" fmla="*/ 1277 h 2056"/>
                <a:gd name="T4" fmla="*/ 231 w 1717"/>
                <a:gd name="T5" fmla="*/ 1295 h 2056"/>
                <a:gd name="T6" fmla="*/ 0 w 1717"/>
                <a:gd name="T7" fmla="*/ 1372 h 2056"/>
                <a:gd name="T8" fmla="*/ 59 w 1717"/>
                <a:gd name="T9" fmla="*/ 1443 h 2056"/>
                <a:gd name="T10" fmla="*/ 113 w 1717"/>
                <a:gd name="T11" fmla="*/ 1301 h 2056"/>
                <a:gd name="T12" fmla="*/ 148 w 1717"/>
                <a:gd name="T13" fmla="*/ 1330 h 2056"/>
                <a:gd name="T14" fmla="*/ 220 w 1717"/>
                <a:gd name="T15" fmla="*/ 1532 h 2056"/>
                <a:gd name="T16" fmla="*/ 196 w 1717"/>
                <a:gd name="T17" fmla="*/ 1544 h 2056"/>
                <a:gd name="T18" fmla="*/ 445 w 1717"/>
                <a:gd name="T19" fmla="*/ 1473 h 2056"/>
                <a:gd name="T20" fmla="*/ 523 w 1717"/>
                <a:gd name="T21" fmla="*/ 1502 h 2056"/>
                <a:gd name="T22" fmla="*/ 588 w 1717"/>
                <a:gd name="T23" fmla="*/ 1651 h 2056"/>
                <a:gd name="T24" fmla="*/ 523 w 1717"/>
                <a:gd name="T25" fmla="*/ 1574 h 2056"/>
                <a:gd name="T26" fmla="*/ 273 w 1717"/>
                <a:gd name="T27" fmla="*/ 1514 h 2056"/>
                <a:gd name="T28" fmla="*/ 196 w 1717"/>
                <a:gd name="T29" fmla="*/ 1378 h 2056"/>
                <a:gd name="T30" fmla="*/ 356 w 1717"/>
                <a:gd name="T31" fmla="*/ 1502 h 2056"/>
                <a:gd name="T32" fmla="*/ 291 w 1717"/>
                <a:gd name="T33" fmla="*/ 1407 h 2056"/>
                <a:gd name="T34" fmla="*/ 309 w 1717"/>
                <a:gd name="T35" fmla="*/ 1271 h 2056"/>
                <a:gd name="T36" fmla="*/ 344 w 1717"/>
                <a:gd name="T37" fmla="*/ 1312 h 2056"/>
                <a:gd name="T38" fmla="*/ 374 w 1717"/>
                <a:gd name="T39" fmla="*/ 1402 h 2056"/>
                <a:gd name="T40" fmla="*/ 415 w 1717"/>
                <a:gd name="T41" fmla="*/ 1514 h 2056"/>
                <a:gd name="T42" fmla="*/ 451 w 1717"/>
                <a:gd name="T43" fmla="*/ 1514 h 2056"/>
                <a:gd name="T44" fmla="*/ 647 w 1717"/>
                <a:gd name="T45" fmla="*/ 1912 h 2056"/>
                <a:gd name="T46" fmla="*/ 653 w 1717"/>
                <a:gd name="T47" fmla="*/ 1918 h 2056"/>
                <a:gd name="T48" fmla="*/ 594 w 1717"/>
                <a:gd name="T49" fmla="*/ 1918 h 2056"/>
                <a:gd name="T50" fmla="*/ 671 w 1717"/>
                <a:gd name="T51" fmla="*/ 1948 h 2056"/>
                <a:gd name="T52" fmla="*/ 671 w 1717"/>
                <a:gd name="T53" fmla="*/ 1948 h 2056"/>
                <a:gd name="T54" fmla="*/ 837 w 1717"/>
                <a:gd name="T55" fmla="*/ 1960 h 2056"/>
                <a:gd name="T56" fmla="*/ 879 w 1717"/>
                <a:gd name="T57" fmla="*/ 1966 h 2056"/>
                <a:gd name="T58" fmla="*/ 748 w 1717"/>
                <a:gd name="T59" fmla="*/ 2019 h 2056"/>
                <a:gd name="T60" fmla="*/ 760 w 1717"/>
                <a:gd name="T61" fmla="*/ 2031 h 2056"/>
                <a:gd name="T62" fmla="*/ 1603 w 1717"/>
                <a:gd name="T63" fmla="*/ 1027 h 2056"/>
                <a:gd name="T64" fmla="*/ 1491 w 1717"/>
                <a:gd name="T65" fmla="*/ 1330 h 2056"/>
                <a:gd name="T66" fmla="*/ 1562 w 1717"/>
                <a:gd name="T67" fmla="*/ 1520 h 2056"/>
                <a:gd name="T68" fmla="*/ 1348 w 1717"/>
                <a:gd name="T69" fmla="*/ 1734 h 2056"/>
                <a:gd name="T70" fmla="*/ 1122 w 1717"/>
                <a:gd name="T71" fmla="*/ 1877 h 2056"/>
                <a:gd name="T72" fmla="*/ 1075 w 1717"/>
                <a:gd name="T73" fmla="*/ 1705 h 2056"/>
                <a:gd name="T74" fmla="*/ 968 w 1717"/>
                <a:gd name="T75" fmla="*/ 1425 h 2056"/>
                <a:gd name="T76" fmla="*/ 914 w 1717"/>
                <a:gd name="T77" fmla="*/ 1283 h 2056"/>
                <a:gd name="T78" fmla="*/ 748 w 1717"/>
                <a:gd name="T79" fmla="*/ 1111 h 2056"/>
                <a:gd name="T80" fmla="*/ 718 w 1717"/>
                <a:gd name="T81" fmla="*/ 1087 h 2056"/>
                <a:gd name="T82" fmla="*/ 701 w 1717"/>
                <a:gd name="T83" fmla="*/ 932 h 2056"/>
                <a:gd name="T84" fmla="*/ 600 w 1717"/>
                <a:gd name="T85" fmla="*/ 754 h 2056"/>
                <a:gd name="T86" fmla="*/ 315 w 1717"/>
                <a:gd name="T87" fmla="*/ 517 h 2056"/>
                <a:gd name="T88" fmla="*/ 208 w 1717"/>
                <a:gd name="T89" fmla="*/ 457 h 2056"/>
                <a:gd name="T90" fmla="*/ 107 w 1717"/>
                <a:gd name="T91" fmla="*/ 332 h 2056"/>
                <a:gd name="T92" fmla="*/ 47 w 1717"/>
                <a:gd name="T93" fmla="*/ 249 h 2056"/>
                <a:gd name="T94" fmla="*/ 101 w 1717"/>
                <a:gd name="T95" fmla="*/ 107 h 2056"/>
                <a:gd name="T96" fmla="*/ 320 w 1717"/>
                <a:gd name="T97" fmla="*/ 12 h 2056"/>
                <a:gd name="T98" fmla="*/ 404 w 1717"/>
                <a:gd name="T99" fmla="*/ 261 h 2056"/>
                <a:gd name="T100" fmla="*/ 665 w 1717"/>
                <a:gd name="T101" fmla="*/ 404 h 2056"/>
                <a:gd name="T102" fmla="*/ 998 w 1717"/>
                <a:gd name="T103" fmla="*/ 635 h 2056"/>
                <a:gd name="T104" fmla="*/ 1235 w 1717"/>
                <a:gd name="T105" fmla="*/ 309 h 2056"/>
                <a:gd name="T106" fmla="*/ 1271 w 1717"/>
                <a:gd name="T107" fmla="*/ 433 h 2056"/>
                <a:gd name="T108" fmla="*/ 1532 w 1717"/>
                <a:gd name="T109" fmla="*/ 647 h 2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17" h="2056">
                  <a:moveTo>
                    <a:pt x="326" y="1176"/>
                  </a:moveTo>
                  <a:lnTo>
                    <a:pt x="326" y="1176"/>
                  </a:lnTo>
                  <a:lnTo>
                    <a:pt x="320" y="1182"/>
                  </a:lnTo>
                  <a:cubicBezTo>
                    <a:pt x="320" y="1188"/>
                    <a:pt x="332" y="1188"/>
                    <a:pt x="344" y="1194"/>
                  </a:cubicBezTo>
                  <a:cubicBezTo>
                    <a:pt x="344" y="1188"/>
                    <a:pt x="344" y="1182"/>
                    <a:pt x="344" y="1182"/>
                  </a:cubicBezTo>
                  <a:cubicBezTo>
                    <a:pt x="344" y="1170"/>
                    <a:pt x="332" y="1176"/>
                    <a:pt x="326" y="1176"/>
                  </a:cubicBezTo>
                  <a:close/>
                  <a:moveTo>
                    <a:pt x="220" y="1277"/>
                  </a:moveTo>
                  <a:lnTo>
                    <a:pt x="220" y="1277"/>
                  </a:lnTo>
                  <a:lnTo>
                    <a:pt x="214" y="1283"/>
                  </a:lnTo>
                  <a:cubicBezTo>
                    <a:pt x="214" y="1295"/>
                    <a:pt x="214" y="1295"/>
                    <a:pt x="214" y="1295"/>
                  </a:cubicBezTo>
                  <a:cubicBezTo>
                    <a:pt x="214" y="1301"/>
                    <a:pt x="220" y="1301"/>
                    <a:pt x="220" y="1307"/>
                  </a:cubicBezTo>
                  <a:cubicBezTo>
                    <a:pt x="225" y="1301"/>
                    <a:pt x="231" y="1301"/>
                    <a:pt x="231" y="1295"/>
                  </a:cubicBezTo>
                  <a:cubicBezTo>
                    <a:pt x="231" y="1283"/>
                    <a:pt x="225" y="1277"/>
                    <a:pt x="220" y="1277"/>
                  </a:cubicBezTo>
                  <a:close/>
                  <a:moveTo>
                    <a:pt x="0" y="1366"/>
                  </a:moveTo>
                  <a:lnTo>
                    <a:pt x="0" y="1366"/>
                  </a:lnTo>
                  <a:cubicBezTo>
                    <a:pt x="0" y="1372"/>
                    <a:pt x="0" y="1372"/>
                    <a:pt x="0" y="1372"/>
                  </a:cubicBezTo>
                  <a:cubicBezTo>
                    <a:pt x="0" y="1390"/>
                    <a:pt x="24" y="1396"/>
                    <a:pt x="24" y="1407"/>
                  </a:cubicBezTo>
                  <a:cubicBezTo>
                    <a:pt x="24" y="1413"/>
                    <a:pt x="17" y="1413"/>
                    <a:pt x="17" y="1419"/>
                  </a:cubicBezTo>
                  <a:cubicBezTo>
                    <a:pt x="17" y="1425"/>
                    <a:pt x="17" y="1425"/>
                    <a:pt x="17" y="1425"/>
                  </a:cubicBezTo>
                  <a:cubicBezTo>
                    <a:pt x="35" y="1425"/>
                    <a:pt x="41" y="1431"/>
                    <a:pt x="59" y="1443"/>
                  </a:cubicBezTo>
                  <a:cubicBezTo>
                    <a:pt x="59" y="1437"/>
                    <a:pt x="65" y="1437"/>
                    <a:pt x="65" y="1431"/>
                  </a:cubicBezTo>
                  <a:cubicBezTo>
                    <a:pt x="65" y="1419"/>
                    <a:pt x="47" y="1419"/>
                    <a:pt x="41" y="1402"/>
                  </a:cubicBezTo>
                  <a:cubicBezTo>
                    <a:pt x="35" y="1384"/>
                    <a:pt x="24" y="1372"/>
                    <a:pt x="0" y="1366"/>
                  </a:cubicBezTo>
                  <a:close/>
                  <a:moveTo>
                    <a:pt x="113" y="1301"/>
                  </a:moveTo>
                  <a:lnTo>
                    <a:pt x="113" y="1301"/>
                  </a:lnTo>
                  <a:cubicBezTo>
                    <a:pt x="95" y="1301"/>
                    <a:pt x="83" y="1324"/>
                    <a:pt x="83" y="1336"/>
                  </a:cubicBezTo>
                  <a:cubicBezTo>
                    <a:pt x="83" y="1354"/>
                    <a:pt x="101" y="1360"/>
                    <a:pt x="113" y="1372"/>
                  </a:cubicBezTo>
                  <a:cubicBezTo>
                    <a:pt x="124" y="1354"/>
                    <a:pt x="148" y="1354"/>
                    <a:pt x="148" y="1330"/>
                  </a:cubicBezTo>
                  <a:cubicBezTo>
                    <a:pt x="148" y="1324"/>
                    <a:pt x="142" y="1324"/>
                    <a:pt x="136" y="1324"/>
                  </a:cubicBezTo>
                  <a:cubicBezTo>
                    <a:pt x="130" y="1312"/>
                    <a:pt x="124" y="1301"/>
                    <a:pt x="113" y="1301"/>
                  </a:cubicBezTo>
                  <a:close/>
                  <a:moveTo>
                    <a:pt x="220" y="1532"/>
                  </a:moveTo>
                  <a:lnTo>
                    <a:pt x="220" y="1532"/>
                  </a:lnTo>
                  <a:cubicBezTo>
                    <a:pt x="220" y="1520"/>
                    <a:pt x="220" y="1520"/>
                    <a:pt x="220" y="1520"/>
                  </a:cubicBezTo>
                  <a:cubicBezTo>
                    <a:pt x="208" y="1520"/>
                    <a:pt x="202" y="1520"/>
                    <a:pt x="196" y="1520"/>
                  </a:cubicBezTo>
                  <a:cubicBezTo>
                    <a:pt x="178" y="1520"/>
                    <a:pt x="166" y="1520"/>
                    <a:pt x="148" y="1526"/>
                  </a:cubicBezTo>
                  <a:cubicBezTo>
                    <a:pt x="160" y="1538"/>
                    <a:pt x="178" y="1538"/>
                    <a:pt x="196" y="1544"/>
                  </a:cubicBezTo>
                  <a:cubicBezTo>
                    <a:pt x="214" y="1550"/>
                    <a:pt x="220" y="1562"/>
                    <a:pt x="237" y="1568"/>
                  </a:cubicBezTo>
                  <a:cubicBezTo>
                    <a:pt x="243" y="1568"/>
                    <a:pt x="243" y="1568"/>
                    <a:pt x="243" y="1568"/>
                  </a:cubicBezTo>
                  <a:cubicBezTo>
                    <a:pt x="237" y="1550"/>
                    <a:pt x="220" y="1550"/>
                    <a:pt x="220" y="1532"/>
                  </a:cubicBezTo>
                  <a:close/>
                  <a:moveTo>
                    <a:pt x="445" y="1473"/>
                  </a:moveTo>
                  <a:lnTo>
                    <a:pt x="445" y="1473"/>
                  </a:lnTo>
                  <a:cubicBezTo>
                    <a:pt x="445" y="1455"/>
                    <a:pt x="493" y="1431"/>
                    <a:pt x="493" y="1443"/>
                  </a:cubicBezTo>
                  <a:cubicBezTo>
                    <a:pt x="493" y="1449"/>
                    <a:pt x="499" y="1455"/>
                    <a:pt x="499" y="1455"/>
                  </a:cubicBezTo>
                  <a:cubicBezTo>
                    <a:pt x="499" y="1479"/>
                    <a:pt x="511" y="1485"/>
                    <a:pt x="523" y="1502"/>
                  </a:cubicBezTo>
                  <a:cubicBezTo>
                    <a:pt x="528" y="1514"/>
                    <a:pt x="534" y="1526"/>
                    <a:pt x="546" y="1532"/>
                  </a:cubicBezTo>
                  <a:cubicBezTo>
                    <a:pt x="564" y="1538"/>
                    <a:pt x="582" y="1538"/>
                    <a:pt x="582" y="1556"/>
                  </a:cubicBezTo>
                  <a:cubicBezTo>
                    <a:pt x="582" y="1562"/>
                    <a:pt x="576" y="1568"/>
                    <a:pt x="564" y="1574"/>
                  </a:cubicBezTo>
                  <a:cubicBezTo>
                    <a:pt x="588" y="1651"/>
                    <a:pt x="588" y="1651"/>
                    <a:pt x="588" y="1651"/>
                  </a:cubicBezTo>
                  <a:cubicBezTo>
                    <a:pt x="582" y="1657"/>
                    <a:pt x="582" y="1657"/>
                    <a:pt x="576" y="1657"/>
                  </a:cubicBezTo>
                  <a:cubicBezTo>
                    <a:pt x="552" y="1657"/>
                    <a:pt x="546" y="1639"/>
                    <a:pt x="528" y="1627"/>
                  </a:cubicBezTo>
                  <a:cubicBezTo>
                    <a:pt x="516" y="1621"/>
                    <a:pt x="505" y="1627"/>
                    <a:pt x="487" y="1621"/>
                  </a:cubicBezTo>
                  <a:cubicBezTo>
                    <a:pt x="493" y="1598"/>
                    <a:pt x="523" y="1598"/>
                    <a:pt x="523" y="1574"/>
                  </a:cubicBezTo>
                  <a:cubicBezTo>
                    <a:pt x="523" y="1556"/>
                    <a:pt x="493" y="1550"/>
                    <a:pt x="469" y="1550"/>
                  </a:cubicBezTo>
                  <a:cubicBezTo>
                    <a:pt x="433" y="1550"/>
                    <a:pt x="415" y="1574"/>
                    <a:pt x="380" y="1574"/>
                  </a:cubicBezTo>
                  <a:cubicBezTo>
                    <a:pt x="350" y="1574"/>
                    <a:pt x="338" y="1550"/>
                    <a:pt x="315" y="1532"/>
                  </a:cubicBezTo>
                  <a:cubicBezTo>
                    <a:pt x="297" y="1526"/>
                    <a:pt x="285" y="1526"/>
                    <a:pt x="273" y="1514"/>
                  </a:cubicBezTo>
                  <a:cubicBezTo>
                    <a:pt x="255" y="1497"/>
                    <a:pt x="255" y="1479"/>
                    <a:pt x="237" y="1461"/>
                  </a:cubicBezTo>
                  <a:cubicBezTo>
                    <a:pt x="202" y="1425"/>
                    <a:pt x="208" y="1479"/>
                    <a:pt x="208" y="1425"/>
                  </a:cubicBezTo>
                  <a:cubicBezTo>
                    <a:pt x="208" y="1407"/>
                    <a:pt x="196" y="1396"/>
                    <a:pt x="190" y="1384"/>
                  </a:cubicBezTo>
                  <a:cubicBezTo>
                    <a:pt x="184" y="1372"/>
                    <a:pt x="190" y="1378"/>
                    <a:pt x="196" y="1378"/>
                  </a:cubicBezTo>
                  <a:cubicBezTo>
                    <a:pt x="225" y="1390"/>
                    <a:pt x="249" y="1396"/>
                    <a:pt x="267" y="1419"/>
                  </a:cubicBezTo>
                  <a:cubicBezTo>
                    <a:pt x="285" y="1431"/>
                    <a:pt x="273" y="1449"/>
                    <a:pt x="279" y="1467"/>
                  </a:cubicBezTo>
                  <a:cubicBezTo>
                    <a:pt x="285" y="1491"/>
                    <a:pt x="303" y="1502"/>
                    <a:pt x="326" y="1508"/>
                  </a:cubicBezTo>
                  <a:cubicBezTo>
                    <a:pt x="356" y="1502"/>
                    <a:pt x="356" y="1502"/>
                    <a:pt x="356" y="1502"/>
                  </a:cubicBezTo>
                  <a:cubicBezTo>
                    <a:pt x="374" y="1508"/>
                    <a:pt x="380" y="1514"/>
                    <a:pt x="392" y="1514"/>
                  </a:cubicBezTo>
                  <a:cubicBezTo>
                    <a:pt x="398" y="1514"/>
                    <a:pt x="386" y="1502"/>
                    <a:pt x="386" y="1497"/>
                  </a:cubicBezTo>
                  <a:cubicBezTo>
                    <a:pt x="386" y="1467"/>
                    <a:pt x="362" y="1473"/>
                    <a:pt x="332" y="1461"/>
                  </a:cubicBezTo>
                  <a:cubicBezTo>
                    <a:pt x="309" y="1449"/>
                    <a:pt x="309" y="1425"/>
                    <a:pt x="291" y="1407"/>
                  </a:cubicBezTo>
                  <a:cubicBezTo>
                    <a:pt x="279" y="1390"/>
                    <a:pt x="255" y="1390"/>
                    <a:pt x="255" y="1366"/>
                  </a:cubicBezTo>
                  <a:cubicBezTo>
                    <a:pt x="255" y="1348"/>
                    <a:pt x="255" y="1348"/>
                    <a:pt x="255" y="1348"/>
                  </a:cubicBezTo>
                  <a:cubicBezTo>
                    <a:pt x="285" y="1348"/>
                    <a:pt x="320" y="1336"/>
                    <a:pt x="320" y="1307"/>
                  </a:cubicBezTo>
                  <a:cubicBezTo>
                    <a:pt x="320" y="1295"/>
                    <a:pt x="309" y="1289"/>
                    <a:pt x="309" y="1271"/>
                  </a:cubicBezTo>
                  <a:cubicBezTo>
                    <a:pt x="309" y="1265"/>
                    <a:pt x="315" y="1271"/>
                    <a:pt x="315" y="1271"/>
                  </a:cubicBezTo>
                  <a:cubicBezTo>
                    <a:pt x="326" y="1289"/>
                    <a:pt x="338" y="1295"/>
                    <a:pt x="356" y="1301"/>
                  </a:cubicBezTo>
                  <a:cubicBezTo>
                    <a:pt x="356" y="1307"/>
                    <a:pt x="356" y="1307"/>
                    <a:pt x="356" y="1307"/>
                  </a:cubicBezTo>
                  <a:cubicBezTo>
                    <a:pt x="350" y="1307"/>
                    <a:pt x="344" y="1307"/>
                    <a:pt x="344" y="1312"/>
                  </a:cubicBezTo>
                  <a:cubicBezTo>
                    <a:pt x="344" y="1318"/>
                    <a:pt x="350" y="1324"/>
                    <a:pt x="350" y="1330"/>
                  </a:cubicBezTo>
                  <a:cubicBezTo>
                    <a:pt x="350" y="1336"/>
                    <a:pt x="344" y="1336"/>
                    <a:pt x="344" y="1336"/>
                  </a:cubicBezTo>
                  <a:cubicBezTo>
                    <a:pt x="344" y="1366"/>
                    <a:pt x="374" y="1378"/>
                    <a:pt x="392" y="1396"/>
                  </a:cubicBezTo>
                  <a:cubicBezTo>
                    <a:pt x="386" y="1402"/>
                    <a:pt x="380" y="1402"/>
                    <a:pt x="374" y="1402"/>
                  </a:cubicBezTo>
                  <a:cubicBezTo>
                    <a:pt x="362" y="1402"/>
                    <a:pt x="350" y="1402"/>
                    <a:pt x="338" y="1402"/>
                  </a:cubicBezTo>
                  <a:cubicBezTo>
                    <a:pt x="344" y="1449"/>
                    <a:pt x="398" y="1449"/>
                    <a:pt x="421" y="1491"/>
                  </a:cubicBezTo>
                  <a:cubicBezTo>
                    <a:pt x="415" y="1497"/>
                    <a:pt x="410" y="1491"/>
                    <a:pt x="410" y="1497"/>
                  </a:cubicBezTo>
                  <a:cubicBezTo>
                    <a:pt x="410" y="1508"/>
                    <a:pt x="410" y="1514"/>
                    <a:pt x="415" y="1514"/>
                  </a:cubicBezTo>
                  <a:cubicBezTo>
                    <a:pt x="421" y="1514"/>
                    <a:pt x="421" y="1508"/>
                    <a:pt x="421" y="1508"/>
                  </a:cubicBezTo>
                  <a:cubicBezTo>
                    <a:pt x="439" y="1508"/>
                    <a:pt x="439" y="1538"/>
                    <a:pt x="451" y="1538"/>
                  </a:cubicBezTo>
                  <a:cubicBezTo>
                    <a:pt x="469" y="1538"/>
                    <a:pt x="481" y="1526"/>
                    <a:pt x="481" y="1508"/>
                  </a:cubicBezTo>
                  <a:cubicBezTo>
                    <a:pt x="469" y="1514"/>
                    <a:pt x="463" y="1514"/>
                    <a:pt x="451" y="1514"/>
                  </a:cubicBezTo>
                  <a:cubicBezTo>
                    <a:pt x="445" y="1514"/>
                    <a:pt x="445" y="1514"/>
                    <a:pt x="445" y="1508"/>
                  </a:cubicBezTo>
                  <a:cubicBezTo>
                    <a:pt x="445" y="1502"/>
                    <a:pt x="451" y="1497"/>
                    <a:pt x="451" y="1485"/>
                  </a:cubicBezTo>
                  <a:cubicBezTo>
                    <a:pt x="451" y="1479"/>
                    <a:pt x="445" y="1479"/>
                    <a:pt x="445" y="1473"/>
                  </a:cubicBezTo>
                  <a:close/>
                  <a:moveTo>
                    <a:pt x="647" y="1912"/>
                  </a:moveTo>
                  <a:lnTo>
                    <a:pt x="647" y="1912"/>
                  </a:lnTo>
                  <a:cubicBezTo>
                    <a:pt x="635" y="1918"/>
                    <a:pt x="629" y="1924"/>
                    <a:pt x="629" y="1936"/>
                  </a:cubicBezTo>
                  <a:cubicBezTo>
                    <a:pt x="635" y="1936"/>
                    <a:pt x="635" y="1936"/>
                    <a:pt x="635" y="1936"/>
                  </a:cubicBezTo>
                  <a:cubicBezTo>
                    <a:pt x="641" y="1930"/>
                    <a:pt x="647" y="1924"/>
                    <a:pt x="653" y="1918"/>
                  </a:cubicBezTo>
                  <a:cubicBezTo>
                    <a:pt x="647" y="1912"/>
                    <a:pt x="647" y="1912"/>
                    <a:pt x="647" y="1912"/>
                  </a:cubicBezTo>
                  <a:close/>
                  <a:moveTo>
                    <a:pt x="600" y="1924"/>
                  </a:moveTo>
                  <a:lnTo>
                    <a:pt x="600" y="1924"/>
                  </a:lnTo>
                  <a:lnTo>
                    <a:pt x="594" y="1918"/>
                  </a:lnTo>
                  <a:cubicBezTo>
                    <a:pt x="588" y="1924"/>
                    <a:pt x="588" y="1936"/>
                    <a:pt x="582" y="1948"/>
                  </a:cubicBezTo>
                  <a:cubicBezTo>
                    <a:pt x="600" y="1948"/>
                    <a:pt x="600" y="1948"/>
                    <a:pt x="600" y="1948"/>
                  </a:cubicBezTo>
                  <a:cubicBezTo>
                    <a:pt x="600" y="1942"/>
                    <a:pt x="600" y="1936"/>
                    <a:pt x="600" y="1924"/>
                  </a:cubicBezTo>
                  <a:close/>
                  <a:moveTo>
                    <a:pt x="671" y="1948"/>
                  </a:moveTo>
                  <a:lnTo>
                    <a:pt x="671" y="1948"/>
                  </a:lnTo>
                  <a:cubicBezTo>
                    <a:pt x="683" y="1954"/>
                    <a:pt x="695" y="1960"/>
                    <a:pt x="707" y="1960"/>
                  </a:cubicBezTo>
                  <a:cubicBezTo>
                    <a:pt x="718" y="1960"/>
                    <a:pt x="724" y="1948"/>
                    <a:pt x="724" y="1930"/>
                  </a:cubicBezTo>
                  <a:cubicBezTo>
                    <a:pt x="724" y="1912"/>
                    <a:pt x="689" y="1936"/>
                    <a:pt x="671" y="1948"/>
                  </a:cubicBezTo>
                  <a:close/>
                  <a:moveTo>
                    <a:pt x="837" y="1936"/>
                  </a:moveTo>
                  <a:lnTo>
                    <a:pt x="837" y="1936"/>
                  </a:lnTo>
                  <a:cubicBezTo>
                    <a:pt x="831" y="1948"/>
                    <a:pt x="831" y="1954"/>
                    <a:pt x="825" y="1960"/>
                  </a:cubicBezTo>
                  <a:cubicBezTo>
                    <a:pt x="837" y="1960"/>
                    <a:pt x="837" y="1960"/>
                    <a:pt x="837" y="1960"/>
                  </a:cubicBezTo>
                  <a:cubicBezTo>
                    <a:pt x="843" y="1960"/>
                    <a:pt x="843" y="1966"/>
                    <a:pt x="849" y="1966"/>
                  </a:cubicBezTo>
                  <a:cubicBezTo>
                    <a:pt x="861" y="1966"/>
                    <a:pt x="861" y="1966"/>
                    <a:pt x="861" y="1966"/>
                  </a:cubicBezTo>
                  <a:cubicBezTo>
                    <a:pt x="867" y="1966"/>
                    <a:pt x="867" y="1966"/>
                    <a:pt x="873" y="1966"/>
                  </a:cubicBezTo>
                  <a:cubicBezTo>
                    <a:pt x="879" y="1966"/>
                    <a:pt x="879" y="1966"/>
                    <a:pt x="879" y="1966"/>
                  </a:cubicBezTo>
                  <a:cubicBezTo>
                    <a:pt x="867" y="1948"/>
                    <a:pt x="849" y="1948"/>
                    <a:pt x="837" y="1936"/>
                  </a:cubicBezTo>
                  <a:close/>
                  <a:moveTo>
                    <a:pt x="760" y="2031"/>
                  </a:moveTo>
                  <a:lnTo>
                    <a:pt x="760" y="2031"/>
                  </a:lnTo>
                  <a:cubicBezTo>
                    <a:pt x="748" y="2019"/>
                    <a:pt x="748" y="2019"/>
                    <a:pt x="748" y="2019"/>
                  </a:cubicBezTo>
                  <a:cubicBezTo>
                    <a:pt x="748" y="2049"/>
                    <a:pt x="748" y="2049"/>
                    <a:pt x="748" y="2049"/>
                  </a:cubicBezTo>
                  <a:cubicBezTo>
                    <a:pt x="748" y="2055"/>
                    <a:pt x="748" y="2055"/>
                    <a:pt x="748" y="2055"/>
                  </a:cubicBezTo>
                  <a:cubicBezTo>
                    <a:pt x="754" y="2049"/>
                    <a:pt x="766" y="2049"/>
                    <a:pt x="766" y="2037"/>
                  </a:cubicBezTo>
                  <a:lnTo>
                    <a:pt x="760" y="2031"/>
                  </a:lnTo>
                  <a:close/>
                  <a:moveTo>
                    <a:pt x="1716" y="837"/>
                  </a:moveTo>
                  <a:lnTo>
                    <a:pt x="1716" y="837"/>
                  </a:lnTo>
                  <a:cubicBezTo>
                    <a:pt x="1651" y="867"/>
                    <a:pt x="1609" y="914"/>
                    <a:pt x="1556" y="974"/>
                  </a:cubicBezTo>
                  <a:cubicBezTo>
                    <a:pt x="1574" y="992"/>
                    <a:pt x="1592" y="1004"/>
                    <a:pt x="1603" y="1027"/>
                  </a:cubicBezTo>
                  <a:cubicBezTo>
                    <a:pt x="1544" y="1063"/>
                    <a:pt x="1485" y="1093"/>
                    <a:pt x="1485" y="1158"/>
                  </a:cubicBezTo>
                  <a:cubicBezTo>
                    <a:pt x="1485" y="1176"/>
                    <a:pt x="1503" y="1176"/>
                    <a:pt x="1503" y="1188"/>
                  </a:cubicBezTo>
                  <a:cubicBezTo>
                    <a:pt x="1491" y="1253"/>
                    <a:pt x="1491" y="1253"/>
                    <a:pt x="1491" y="1253"/>
                  </a:cubicBezTo>
                  <a:cubicBezTo>
                    <a:pt x="1491" y="1330"/>
                    <a:pt x="1491" y="1330"/>
                    <a:pt x="1491" y="1330"/>
                  </a:cubicBezTo>
                  <a:cubicBezTo>
                    <a:pt x="1479" y="1336"/>
                    <a:pt x="1473" y="1348"/>
                    <a:pt x="1461" y="1360"/>
                  </a:cubicBezTo>
                  <a:cubicBezTo>
                    <a:pt x="1491" y="1366"/>
                    <a:pt x="1497" y="1390"/>
                    <a:pt x="1514" y="1407"/>
                  </a:cubicBezTo>
                  <a:cubicBezTo>
                    <a:pt x="1544" y="1437"/>
                    <a:pt x="1586" y="1449"/>
                    <a:pt x="1586" y="1491"/>
                  </a:cubicBezTo>
                  <a:cubicBezTo>
                    <a:pt x="1586" y="1508"/>
                    <a:pt x="1568" y="1508"/>
                    <a:pt x="1562" y="1520"/>
                  </a:cubicBezTo>
                  <a:cubicBezTo>
                    <a:pt x="1538" y="1544"/>
                    <a:pt x="1568" y="1580"/>
                    <a:pt x="1544" y="1603"/>
                  </a:cubicBezTo>
                  <a:cubicBezTo>
                    <a:pt x="1526" y="1592"/>
                    <a:pt x="1514" y="1568"/>
                    <a:pt x="1491" y="1568"/>
                  </a:cubicBezTo>
                  <a:cubicBezTo>
                    <a:pt x="1467" y="1568"/>
                    <a:pt x="1473" y="1603"/>
                    <a:pt x="1473" y="1627"/>
                  </a:cubicBezTo>
                  <a:cubicBezTo>
                    <a:pt x="1473" y="1693"/>
                    <a:pt x="1408" y="1710"/>
                    <a:pt x="1348" y="1734"/>
                  </a:cubicBezTo>
                  <a:cubicBezTo>
                    <a:pt x="1289" y="1758"/>
                    <a:pt x="1312" y="1865"/>
                    <a:pt x="1247" y="1865"/>
                  </a:cubicBezTo>
                  <a:cubicBezTo>
                    <a:pt x="1241" y="1865"/>
                    <a:pt x="1235" y="1859"/>
                    <a:pt x="1223" y="1859"/>
                  </a:cubicBezTo>
                  <a:cubicBezTo>
                    <a:pt x="1182" y="1859"/>
                    <a:pt x="1158" y="1871"/>
                    <a:pt x="1122" y="1877"/>
                  </a:cubicBezTo>
                  <a:lnTo>
                    <a:pt x="1122" y="1877"/>
                  </a:lnTo>
                  <a:cubicBezTo>
                    <a:pt x="1117" y="1859"/>
                    <a:pt x="1110" y="1841"/>
                    <a:pt x="1110" y="1823"/>
                  </a:cubicBezTo>
                  <a:cubicBezTo>
                    <a:pt x="1110" y="1805"/>
                    <a:pt x="1122" y="1800"/>
                    <a:pt x="1122" y="1782"/>
                  </a:cubicBezTo>
                  <a:cubicBezTo>
                    <a:pt x="1122" y="1764"/>
                    <a:pt x="1093" y="1764"/>
                    <a:pt x="1081" y="1746"/>
                  </a:cubicBezTo>
                  <a:cubicBezTo>
                    <a:pt x="1075" y="1734"/>
                    <a:pt x="1081" y="1722"/>
                    <a:pt x="1075" y="1705"/>
                  </a:cubicBezTo>
                  <a:cubicBezTo>
                    <a:pt x="1069" y="1693"/>
                    <a:pt x="1057" y="1687"/>
                    <a:pt x="1057" y="1669"/>
                  </a:cubicBezTo>
                  <a:cubicBezTo>
                    <a:pt x="1057" y="1645"/>
                    <a:pt x="1075" y="1639"/>
                    <a:pt x="1075" y="1615"/>
                  </a:cubicBezTo>
                  <a:cubicBezTo>
                    <a:pt x="1075" y="1562"/>
                    <a:pt x="1051" y="1538"/>
                    <a:pt x="1027" y="1491"/>
                  </a:cubicBezTo>
                  <a:cubicBezTo>
                    <a:pt x="1009" y="1461"/>
                    <a:pt x="998" y="1425"/>
                    <a:pt x="968" y="1425"/>
                  </a:cubicBezTo>
                  <a:cubicBezTo>
                    <a:pt x="956" y="1425"/>
                    <a:pt x="950" y="1431"/>
                    <a:pt x="944" y="1431"/>
                  </a:cubicBezTo>
                  <a:cubicBezTo>
                    <a:pt x="920" y="1431"/>
                    <a:pt x="926" y="1402"/>
                    <a:pt x="926" y="1378"/>
                  </a:cubicBezTo>
                  <a:cubicBezTo>
                    <a:pt x="926" y="1360"/>
                    <a:pt x="914" y="1348"/>
                    <a:pt x="914" y="1324"/>
                  </a:cubicBezTo>
                  <a:cubicBezTo>
                    <a:pt x="914" y="1283"/>
                    <a:pt x="914" y="1283"/>
                    <a:pt x="914" y="1283"/>
                  </a:cubicBezTo>
                  <a:cubicBezTo>
                    <a:pt x="914" y="1241"/>
                    <a:pt x="861" y="1247"/>
                    <a:pt x="831" y="1217"/>
                  </a:cubicBezTo>
                  <a:cubicBezTo>
                    <a:pt x="808" y="1194"/>
                    <a:pt x="802" y="1176"/>
                    <a:pt x="796" y="1146"/>
                  </a:cubicBezTo>
                  <a:cubicBezTo>
                    <a:pt x="790" y="1128"/>
                    <a:pt x="766" y="1128"/>
                    <a:pt x="754" y="1104"/>
                  </a:cubicBezTo>
                  <a:cubicBezTo>
                    <a:pt x="748" y="1111"/>
                    <a:pt x="748" y="1111"/>
                    <a:pt x="748" y="1111"/>
                  </a:cubicBezTo>
                  <a:cubicBezTo>
                    <a:pt x="760" y="1128"/>
                    <a:pt x="754" y="1140"/>
                    <a:pt x="766" y="1158"/>
                  </a:cubicBezTo>
                  <a:cubicBezTo>
                    <a:pt x="760" y="1158"/>
                    <a:pt x="754" y="1164"/>
                    <a:pt x="748" y="1164"/>
                  </a:cubicBezTo>
                  <a:cubicBezTo>
                    <a:pt x="748" y="1146"/>
                    <a:pt x="748" y="1140"/>
                    <a:pt x="742" y="1128"/>
                  </a:cubicBezTo>
                  <a:cubicBezTo>
                    <a:pt x="736" y="1111"/>
                    <a:pt x="718" y="1104"/>
                    <a:pt x="718" y="1087"/>
                  </a:cubicBezTo>
                  <a:cubicBezTo>
                    <a:pt x="718" y="1039"/>
                    <a:pt x="718" y="1039"/>
                    <a:pt x="718" y="1039"/>
                  </a:cubicBezTo>
                  <a:cubicBezTo>
                    <a:pt x="718" y="1027"/>
                    <a:pt x="713" y="1016"/>
                    <a:pt x="713" y="1004"/>
                  </a:cubicBezTo>
                  <a:cubicBezTo>
                    <a:pt x="713" y="986"/>
                    <a:pt x="713" y="974"/>
                    <a:pt x="701" y="962"/>
                  </a:cubicBezTo>
                  <a:cubicBezTo>
                    <a:pt x="701" y="932"/>
                    <a:pt x="701" y="932"/>
                    <a:pt x="701" y="932"/>
                  </a:cubicBezTo>
                  <a:cubicBezTo>
                    <a:pt x="701" y="920"/>
                    <a:pt x="707" y="909"/>
                    <a:pt x="707" y="897"/>
                  </a:cubicBezTo>
                  <a:cubicBezTo>
                    <a:pt x="707" y="885"/>
                    <a:pt x="707" y="873"/>
                    <a:pt x="707" y="855"/>
                  </a:cubicBezTo>
                  <a:cubicBezTo>
                    <a:pt x="707" y="837"/>
                    <a:pt x="689" y="825"/>
                    <a:pt x="671" y="813"/>
                  </a:cubicBezTo>
                  <a:cubicBezTo>
                    <a:pt x="647" y="843"/>
                    <a:pt x="629" y="784"/>
                    <a:pt x="600" y="754"/>
                  </a:cubicBezTo>
                  <a:cubicBezTo>
                    <a:pt x="582" y="742"/>
                    <a:pt x="576" y="724"/>
                    <a:pt x="552" y="724"/>
                  </a:cubicBezTo>
                  <a:cubicBezTo>
                    <a:pt x="546" y="724"/>
                    <a:pt x="481" y="647"/>
                    <a:pt x="457" y="629"/>
                  </a:cubicBezTo>
                  <a:cubicBezTo>
                    <a:pt x="445" y="618"/>
                    <a:pt x="445" y="606"/>
                    <a:pt x="433" y="600"/>
                  </a:cubicBezTo>
                  <a:cubicBezTo>
                    <a:pt x="380" y="582"/>
                    <a:pt x="362" y="546"/>
                    <a:pt x="315" y="517"/>
                  </a:cubicBezTo>
                  <a:cubicBezTo>
                    <a:pt x="303" y="505"/>
                    <a:pt x="309" y="481"/>
                    <a:pt x="297" y="481"/>
                  </a:cubicBezTo>
                  <a:cubicBezTo>
                    <a:pt x="285" y="481"/>
                    <a:pt x="285" y="493"/>
                    <a:pt x="273" y="493"/>
                  </a:cubicBezTo>
                  <a:cubicBezTo>
                    <a:pt x="249" y="493"/>
                    <a:pt x="243" y="457"/>
                    <a:pt x="220" y="457"/>
                  </a:cubicBezTo>
                  <a:cubicBezTo>
                    <a:pt x="214" y="457"/>
                    <a:pt x="214" y="457"/>
                    <a:pt x="208" y="457"/>
                  </a:cubicBezTo>
                  <a:cubicBezTo>
                    <a:pt x="202" y="457"/>
                    <a:pt x="202" y="457"/>
                    <a:pt x="202" y="457"/>
                  </a:cubicBezTo>
                  <a:cubicBezTo>
                    <a:pt x="202" y="410"/>
                    <a:pt x="160" y="398"/>
                    <a:pt x="130" y="368"/>
                  </a:cubicBezTo>
                  <a:cubicBezTo>
                    <a:pt x="119" y="356"/>
                    <a:pt x="101" y="356"/>
                    <a:pt x="101" y="338"/>
                  </a:cubicBezTo>
                  <a:cubicBezTo>
                    <a:pt x="101" y="338"/>
                    <a:pt x="107" y="338"/>
                    <a:pt x="107" y="332"/>
                  </a:cubicBezTo>
                  <a:cubicBezTo>
                    <a:pt x="107" y="315"/>
                    <a:pt x="71" y="315"/>
                    <a:pt x="71" y="297"/>
                  </a:cubicBezTo>
                  <a:lnTo>
                    <a:pt x="77" y="291"/>
                  </a:lnTo>
                  <a:cubicBezTo>
                    <a:pt x="83" y="279"/>
                    <a:pt x="83" y="267"/>
                    <a:pt x="77" y="261"/>
                  </a:cubicBezTo>
                  <a:cubicBezTo>
                    <a:pt x="71" y="249"/>
                    <a:pt x="53" y="261"/>
                    <a:pt x="47" y="249"/>
                  </a:cubicBezTo>
                  <a:cubicBezTo>
                    <a:pt x="29" y="237"/>
                    <a:pt x="29" y="225"/>
                    <a:pt x="24" y="208"/>
                  </a:cubicBezTo>
                  <a:lnTo>
                    <a:pt x="24" y="208"/>
                  </a:lnTo>
                  <a:cubicBezTo>
                    <a:pt x="35" y="172"/>
                    <a:pt x="41" y="148"/>
                    <a:pt x="65" y="124"/>
                  </a:cubicBezTo>
                  <a:cubicBezTo>
                    <a:pt x="77" y="113"/>
                    <a:pt x="89" y="113"/>
                    <a:pt x="101" y="107"/>
                  </a:cubicBezTo>
                  <a:cubicBezTo>
                    <a:pt x="148" y="77"/>
                    <a:pt x="196" y="53"/>
                    <a:pt x="202" y="0"/>
                  </a:cubicBezTo>
                  <a:lnTo>
                    <a:pt x="202" y="0"/>
                  </a:lnTo>
                  <a:cubicBezTo>
                    <a:pt x="237" y="0"/>
                    <a:pt x="261" y="12"/>
                    <a:pt x="297" y="12"/>
                  </a:cubicBezTo>
                  <a:cubicBezTo>
                    <a:pt x="309" y="12"/>
                    <a:pt x="315" y="12"/>
                    <a:pt x="320" y="12"/>
                  </a:cubicBezTo>
                  <a:cubicBezTo>
                    <a:pt x="338" y="12"/>
                    <a:pt x="350" y="24"/>
                    <a:pt x="350" y="41"/>
                  </a:cubicBezTo>
                  <a:cubicBezTo>
                    <a:pt x="350" y="113"/>
                    <a:pt x="350" y="113"/>
                    <a:pt x="350" y="113"/>
                  </a:cubicBezTo>
                  <a:cubicBezTo>
                    <a:pt x="350" y="142"/>
                    <a:pt x="332" y="160"/>
                    <a:pt x="332" y="190"/>
                  </a:cubicBezTo>
                  <a:cubicBezTo>
                    <a:pt x="332" y="231"/>
                    <a:pt x="362" y="261"/>
                    <a:pt x="404" y="261"/>
                  </a:cubicBezTo>
                  <a:cubicBezTo>
                    <a:pt x="463" y="249"/>
                    <a:pt x="463" y="249"/>
                    <a:pt x="463" y="249"/>
                  </a:cubicBezTo>
                  <a:cubicBezTo>
                    <a:pt x="493" y="255"/>
                    <a:pt x="505" y="279"/>
                    <a:pt x="516" y="303"/>
                  </a:cubicBezTo>
                  <a:cubicBezTo>
                    <a:pt x="534" y="350"/>
                    <a:pt x="552" y="386"/>
                    <a:pt x="600" y="398"/>
                  </a:cubicBezTo>
                  <a:cubicBezTo>
                    <a:pt x="623" y="398"/>
                    <a:pt x="641" y="404"/>
                    <a:pt x="665" y="404"/>
                  </a:cubicBezTo>
                  <a:cubicBezTo>
                    <a:pt x="695" y="404"/>
                    <a:pt x="713" y="392"/>
                    <a:pt x="736" y="392"/>
                  </a:cubicBezTo>
                  <a:cubicBezTo>
                    <a:pt x="796" y="392"/>
                    <a:pt x="819" y="439"/>
                    <a:pt x="843" y="493"/>
                  </a:cubicBezTo>
                  <a:cubicBezTo>
                    <a:pt x="861" y="528"/>
                    <a:pt x="879" y="546"/>
                    <a:pt x="909" y="576"/>
                  </a:cubicBezTo>
                  <a:cubicBezTo>
                    <a:pt x="938" y="606"/>
                    <a:pt x="956" y="635"/>
                    <a:pt x="998" y="635"/>
                  </a:cubicBezTo>
                  <a:cubicBezTo>
                    <a:pt x="1015" y="635"/>
                    <a:pt x="1027" y="641"/>
                    <a:pt x="1033" y="629"/>
                  </a:cubicBezTo>
                  <a:cubicBezTo>
                    <a:pt x="1045" y="618"/>
                    <a:pt x="1045" y="606"/>
                    <a:pt x="1051" y="588"/>
                  </a:cubicBezTo>
                  <a:cubicBezTo>
                    <a:pt x="1069" y="534"/>
                    <a:pt x="1075" y="505"/>
                    <a:pt x="1081" y="451"/>
                  </a:cubicBezTo>
                  <a:cubicBezTo>
                    <a:pt x="1099" y="374"/>
                    <a:pt x="1152" y="309"/>
                    <a:pt x="1235" y="309"/>
                  </a:cubicBezTo>
                  <a:cubicBezTo>
                    <a:pt x="1253" y="309"/>
                    <a:pt x="1277" y="315"/>
                    <a:pt x="1277" y="338"/>
                  </a:cubicBezTo>
                  <a:cubicBezTo>
                    <a:pt x="1277" y="368"/>
                    <a:pt x="1277" y="368"/>
                    <a:pt x="1277" y="368"/>
                  </a:cubicBezTo>
                  <a:cubicBezTo>
                    <a:pt x="1277" y="380"/>
                    <a:pt x="1271" y="386"/>
                    <a:pt x="1271" y="404"/>
                  </a:cubicBezTo>
                  <a:cubicBezTo>
                    <a:pt x="1271" y="433"/>
                    <a:pt x="1271" y="433"/>
                    <a:pt x="1271" y="433"/>
                  </a:cubicBezTo>
                  <a:cubicBezTo>
                    <a:pt x="1271" y="451"/>
                    <a:pt x="1289" y="451"/>
                    <a:pt x="1300" y="457"/>
                  </a:cubicBezTo>
                  <a:cubicBezTo>
                    <a:pt x="1318" y="463"/>
                    <a:pt x="1324" y="469"/>
                    <a:pt x="1336" y="475"/>
                  </a:cubicBezTo>
                  <a:cubicBezTo>
                    <a:pt x="1384" y="505"/>
                    <a:pt x="1408" y="534"/>
                    <a:pt x="1425" y="582"/>
                  </a:cubicBezTo>
                  <a:cubicBezTo>
                    <a:pt x="1437" y="629"/>
                    <a:pt x="1485" y="629"/>
                    <a:pt x="1532" y="647"/>
                  </a:cubicBezTo>
                  <a:cubicBezTo>
                    <a:pt x="1568" y="665"/>
                    <a:pt x="1580" y="689"/>
                    <a:pt x="1603" y="724"/>
                  </a:cubicBezTo>
                  <a:cubicBezTo>
                    <a:pt x="1627" y="742"/>
                    <a:pt x="1639" y="760"/>
                    <a:pt x="1663" y="784"/>
                  </a:cubicBezTo>
                  <a:cubicBezTo>
                    <a:pt x="1687" y="808"/>
                    <a:pt x="1704" y="813"/>
                    <a:pt x="1716" y="83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5" name="Freeform 175"/>
            <p:cNvSpPr>
              <a:spLocks noChangeArrowheads="1"/>
            </p:cNvSpPr>
            <p:nvPr/>
          </p:nvSpPr>
          <p:spPr bwMode="auto">
            <a:xfrm>
              <a:off x="7626278" y="4781872"/>
              <a:ext cx="326822" cy="383793"/>
            </a:xfrm>
            <a:custGeom>
              <a:avLst/>
              <a:gdLst>
                <a:gd name="T0" fmla="*/ 1164 w 1165"/>
                <a:gd name="T1" fmla="*/ 131 h 1367"/>
                <a:gd name="T2" fmla="*/ 1164 w 1165"/>
                <a:gd name="T3" fmla="*/ 131 h 1367"/>
                <a:gd name="T4" fmla="*/ 1104 w 1165"/>
                <a:gd name="T5" fmla="*/ 279 h 1367"/>
                <a:gd name="T6" fmla="*/ 1158 w 1165"/>
                <a:gd name="T7" fmla="*/ 392 h 1367"/>
                <a:gd name="T8" fmla="*/ 1093 w 1165"/>
                <a:gd name="T9" fmla="*/ 487 h 1367"/>
                <a:gd name="T10" fmla="*/ 998 w 1165"/>
                <a:gd name="T11" fmla="*/ 517 h 1367"/>
                <a:gd name="T12" fmla="*/ 914 w 1165"/>
                <a:gd name="T13" fmla="*/ 629 h 1367"/>
                <a:gd name="T14" fmla="*/ 944 w 1165"/>
                <a:gd name="T15" fmla="*/ 677 h 1367"/>
                <a:gd name="T16" fmla="*/ 909 w 1165"/>
                <a:gd name="T17" fmla="*/ 736 h 1367"/>
                <a:gd name="T18" fmla="*/ 879 w 1165"/>
                <a:gd name="T19" fmla="*/ 802 h 1367"/>
                <a:gd name="T20" fmla="*/ 825 w 1165"/>
                <a:gd name="T21" fmla="*/ 920 h 1367"/>
                <a:gd name="T22" fmla="*/ 825 w 1165"/>
                <a:gd name="T23" fmla="*/ 920 h 1367"/>
                <a:gd name="T24" fmla="*/ 772 w 1165"/>
                <a:gd name="T25" fmla="*/ 950 h 1367"/>
                <a:gd name="T26" fmla="*/ 689 w 1165"/>
                <a:gd name="T27" fmla="*/ 938 h 1367"/>
                <a:gd name="T28" fmla="*/ 659 w 1165"/>
                <a:gd name="T29" fmla="*/ 938 h 1367"/>
                <a:gd name="T30" fmla="*/ 611 w 1165"/>
                <a:gd name="T31" fmla="*/ 1015 h 1367"/>
                <a:gd name="T32" fmla="*/ 552 w 1165"/>
                <a:gd name="T33" fmla="*/ 1194 h 1367"/>
                <a:gd name="T34" fmla="*/ 534 w 1165"/>
                <a:gd name="T35" fmla="*/ 1277 h 1367"/>
                <a:gd name="T36" fmla="*/ 528 w 1165"/>
                <a:gd name="T37" fmla="*/ 1318 h 1367"/>
                <a:gd name="T38" fmla="*/ 469 w 1165"/>
                <a:gd name="T39" fmla="*/ 1342 h 1367"/>
                <a:gd name="T40" fmla="*/ 427 w 1165"/>
                <a:gd name="T41" fmla="*/ 1366 h 1367"/>
                <a:gd name="T42" fmla="*/ 344 w 1165"/>
                <a:gd name="T43" fmla="*/ 1348 h 1367"/>
                <a:gd name="T44" fmla="*/ 320 w 1165"/>
                <a:gd name="T45" fmla="*/ 1306 h 1367"/>
                <a:gd name="T46" fmla="*/ 279 w 1165"/>
                <a:gd name="T47" fmla="*/ 1247 h 1367"/>
                <a:gd name="T48" fmla="*/ 160 w 1165"/>
                <a:gd name="T49" fmla="*/ 1170 h 1367"/>
                <a:gd name="T50" fmla="*/ 154 w 1165"/>
                <a:gd name="T51" fmla="*/ 1105 h 1367"/>
                <a:gd name="T52" fmla="*/ 166 w 1165"/>
                <a:gd name="T53" fmla="*/ 1063 h 1367"/>
                <a:gd name="T54" fmla="*/ 136 w 1165"/>
                <a:gd name="T55" fmla="*/ 903 h 1367"/>
                <a:gd name="T56" fmla="*/ 136 w 1165"/>
                <a:gd name="T57" fmla="*/ 831 h 1367"/>
                <a:gd name="T58" fmla="*/ 119 w 1165"/>
                <a:gd name="T59" fmla="*/ 742 h 1367"/>
                <a:gd name="T60" fmla="*/ 0 w 1165"/>
                <a:gd name="T61" fmla="*/ 665 h 1367"/>
                <a:gd name="T62" fmla="*/ 47 w 1165"/>
                <a:gd name="T63" fmla="*/ 594 h 1367"/>
                <a:gd name="T64" fmla="*/ 172 w 1165"/>
                <a:gd name="T65" fmla="*/ 517 h 1367"/>
                <a:gd name="T66" fmla="*/ 208 w 1165"/>
                <a:gd name="T67" fmla="*/ 517 h 1367"/>
                <a:gd name="T68" fmla="*/ 320 w 1165"/>
                <a:gd name="T69" fmla="*/ 475 h 1367"/>
                <a:gd name="T70" fmla="*/ 362 w 1165"/>
                <a:gd name="T71" fmla="*/ 362 h 1367"/>
                <a:gd name="T72" fmla="*/ 392 w 1165"/>
                <a:gd name="T73" fmla="*/ 261 h 1367"/>
                <a:gd name="T74" fmla="*/ 392 w 1165"/>
                <a:gd name="T75" fmla="*/ 226 h 1367"/>
                <a:gd name="T76" fmla="*/ 362 w 1165"/>
                <a:gd name="T77" fmla="*/ 83 h 1367"/>
                <a:gd name="T78" fmla="*/ 445 w 1165"/>
                <a:gd name="T79" fmla="*/ 30 h 1367"/>
                <a:gd name="T80" fmla="*/ 534 w 1165"/>
                <a:gd name="T81" fmla="*/ 0 h 1367"/>
                <a:gd name="T82" fmla="*/ 600 w 1165"/>
                <a:gd name="T83" fmla="*/ 53 h 1367"/>
                <a:gd name="T84" fmla="*/ 635 w 1165"/>
                <a:gd name="T85" fmla="*/ 131 h 1367"/>
                <a:gd name="T86" fmla="*/ 671 w 1165"/>
                <a:gd name="T87" fmla="*/ 172 h 1367"/>
                <a:gd name="T88" fmla="*/ 831 w 1165"/>
                <a:gd name="T89" fmla="*/ 125 h 1367"/>
                <a:gd name="T90" fmla="*/ 932 w 1165"/>
                <a:gd name="T91" fmla="*/ 131 h 1367"/>
                <a:gd name="T92" fmla="*/ 1009 w 1165"/>
                <a:gd name="T93" fmla="*/ 83 h 1367"/>
                <a:gd name="T94" fmla="*/ 1093 w 1165"/>
                <a:gd name="T95" fmla="*/ 65 h 1367"/>
                <a:gd name="T96" fmla="*/ 1164 w 1165"/>
                <a:gd name="T97" fmla="*/ 131 h 1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165" h="1367">
                  <a:moveTo>
                    <a:pt x="1164" y="131"/>
                  </a:moveTo>
                  <a:lnTo>
                    <a:pt x="1164" y="131"/>
                  </a:lnTo>
                  <a:cubicBezTo>
                    <a:pt x="1158" y="190"/>
                    <a:pt x="1122" y="220"/>
                    <a:pt x="1104" y="279"/>
                  </a:cubicBezTo>
                  <a:cubicBezTo>
                    <a:pt x="1104" y="326"/>
                    <a:pt x="1158" y="344"/>
                    <a:pt x="1158" y="392"/>
                  </a:cubicBezTo>
                  <a:cubicBezTo>
                    <a:pt x="1158" y="439"/>
                    <a:pt x="1134" y="463"/>
                    <a:pt x="1093" y="487"/>
                  </a:cubicBezTo>
                  <a:cubicBezTo>
                    <a:pt x="1063" y="505"/>
                    <a:pt x="1033" y="499"/>
                    <a:pt x="998" y="517"/>
                  </a:cubicBezTo>
                  <a:cubicBezTo>
                    <a:pt x="950" y="546"/>
                    <a:pt x="914" y="576"/>
                    <a:pt x="914" y="629"/>
                  </a:cubicBezTo>
                  <a:cubicBezTo>
                    <a:pt x="914" y="653"/>
                    <a:pt x="944" y="653"/>
                    <a:pt x="944" y="677"/>
                  </a:cubicBezTo>
                  <a:cubicBezTo>
                    <a:pt x="944" y="701"/>
                    <a:pt x="926" y="713"/>
                    <a:pt x="909" y="736"/>
                  </a:cubicBezTo>
                  <a:cubicBezTo>
                    <a:pt x="897" y="760"/>
                    <a:pt x="891" y="778"/>
                    <a:pt x="879" y="802"/>
                  </a:cubicBezTo>
                  <a:cubicBezTo>
                    <a:pt x="861" y="849"/>
                    <a:pt x="831" y="873"/>
                    <a:pt x="825" y="920"/>
                  </a:cubicBezTo>
                  <a:lnTo>
                    <a:pt x="825" y="920"/>
                  </a:lnTo>
                  <a:cubicBezTo>
                    <a:pt x="813" y="944"/>
                    <a:pt x="796" y="950"/>
                    <a:pt x="772" y="950"/>
                  </a:cubicBezTo>
                  <a:cubicBezTo>
                    <a:pt x="742" y="950"/>
                    <a:pt x="724" y="938"/>
                    <a:pt x="689" y="938"/>
                  </a:cubicBezTo>
                  <a:cubicBezTo>
                    <a:pt x="659" y="938"/>
                    <a:pt x="659" y="938"/>
                    <a:pt x="659" y="938"/>
                  </a:cubicBezTo>
                  <a:cubicBezTo>
                    <a:pt x="635" y="962"/>
                    <a:pt x="629" y="986"/>
                    <a:pt x="611" y="1015"/>
                  </a:cubicBezTo>
                  <a:cubicBezTo>
                    <a:pt x="576" y="1081"/>
                    <a:pt x="564" y="1122"/>
                    <a:pt x="552" y="1194"/>
                  </a:cubicBezTo>
                  <a:cubicBezTo>
                    <a:pt x="546" y="1223"/>
                    <a:pt x="540" y="1247"/>
                    <a:pt x="534" y="1277"/>
                  </a:cubicBezTo>
                  <a:cubicBezTo>
                    <a:pt x="534" y="1295"/>
                    <a:pt x="534" y="1306"/>
                    <a:pt x="528" y="1318"/>
                  </a:cubicBezTo>
                  <a:cubicBezTo>
                    <a:pt x="516" y="1336"/>
                    <a:pt x="493" y="1336"/>
                    <a:pt x="469" y="1342"/>
                  </a:cubicBezTo>
                  <a:cubicBezTo>
                    <a:pt x="451" y="1348"/>
                    <a:pt x="445" y="1366"/>
                    <a:pt x="427" y="1366"/>
                  </a:cubicBezTo>
                  <a:cubicBezTo>
                    <a:pt x="392" y="1366"/>
                    <a:pt x="374" y="1366"/>
                    <a:pt x="344" y="1348"/>
                  </a:cubicBezTo>
                  <a:cubicBezTo>
                    <a:pt x="332" y="1342"/>
                    <a:pt x="332" y="1324"/>
                    <a:pt x="320" y="1306"/>
                  </a:cubicBezTo>
                  <a:cubicBezTo>
                    <a:pt x="309" y="1283"/>
                    <a:pt x="297" y="1271"/>
                    <a:pt x="279" y="1247"/>
                  </a:cubicBezTo>
                  <a:cubicBezTo>
                    <a:pt x="249" y="1200"/>
                    <a:pt x="196" y="1211"/>
                    <a:pt x="160" y="1170"/>
                  </a:cubicBezTo>
                  <a:cubicBezTo>
                    <a:pt x="142" y="1152"/>
                    <a:pt x="154" y="1128"/>
                    <a:pt x="154" y="1105"/>
                  </a:cubicBezTo>
                  <a:cubicBezTo>
                    <a:pt x="154" y="1093"/>
                    <a:pt x="166" y="1081"/>
                    <a:pt x="166" y="1063"/>
                  </a:cubicBezTo>
                  <a:cubicBezTo>
                    <a:pt x="166" y="1004"/>
                    <a:pt x="136" y="968"/>
                    <a:pt x="136" y="903"/>
                  </a:cubicBezTo>
                  <a:cubicBezTo>
                    <a:pt x="136" y="873"/>
                    <a:pt x="136" y="861"/>
                    <a:pt x="136" y="831"/>
                  </a:cubicBezTo>
                  <a:cubicBezTo>
                    <a:pt x="136" y="796"/>
                    <a:pt x="148" y="760"/>
                    <a:pt x="119" y="742"/>
                  </a:cubicBezTo>
                  <a:cubicBezTo>
                    <a:pt x="71" y="713"/>
                    <a:pt x="0" y="719"/>
                    <a:pt x="0" y="665"/>
                  </a:cubicBezTo>
                  <a:cubicBezTo>
                    <a:pt x="0" y="629"/>
                    <a:pt x="24" y="617"/>
                    <a:pt x="47" y="594"/>
                  </a:cubicBezTo>
                  <a:cubicBezTo>
                    <a:pt x="83" y="552"/>
                    <a:pt x="119" y="517"/>
                    <a:pt x="172" y="517"/>
                  </a:cubicBezTo>
                  <a:cubicBezTo>
                    <a:pt x="208" y="517"/>
                    <a:pt x="208" y="517"/>
                    <a:pt x="208" y="517"/>
                  </a:cubicBezTo>
                  <a:cubicBezTo>
                    <a:pt x="255" y="517"/>
                    <a:pt x="291" y="517"/>
                    <a:pt x="320" y="475"/>
                  </a:cubicBezTo>
                  <a:cubicBezTo>
                    <a:pt x="344" y="439"/>
                    <a:pt x="338" y="404"/>
                    <a:pt x="362" y="362"/>
                  </a:cubicBezTo>
                  <a:cubicBezTo>
                    <a:pt x="374" y="326"/>
                    <a:pt x="392" y="303"/>
                    <a:pt x="392" y="261"/>
                  </a:cubicBezTo>
                  <a:cubicBezTo>
                    <a:pt x="392" y="226"/>
                    <a:pt x="392" y="226"/>
                    <a:pt x="392" y="226"/>
                  </a:cubicBezTo>
                  <a:cubicBezTo>
                    <a:pt x="392" y="172"/>
                    <a:pt x="362" y="142"/>
                    <a:pt x="362" y="83"/>
                  </a:cubicBezTo>
                  <a:cubicBezTo>
                    <a:pt x="362" y="47"/>
                    <a:pt x="410" y="41"/>
                    <a:pt x="445" y="30"/>
                  </a:cubicBezTo>
                  <a:cubicBezTo>
                    <a:pt x="475" y="18"/>
                    <a:pt x="493" y="0"/>
                    <a:pt x="534" y="0"/>
                  </a:cubicBezTo>
                  <a:cubicBezTo>
                    <a:pt x="564" y="0"/>
                    <a:pt x="588" y="24"/>
                    <a:pt x="600" y="53"/>
                  </a:cubicBezTo>
                  <a:cubicBezTo>
                    <a:pt x="611" y="83"/>
                    <a:pt x="618" y="101"/>
                    <a:pt x="635" y="131"/>
                  </a:cubicBezTo>
                  <a:cubicBezTo>
                    <a:pt x="647" y="154"/>
                    <a:pt x="647" y="172"/>
                    <a:pt x="671" y="172"/>
                  </a:cubicBezTo>
                  <a:cubicBezTo>
                    <a:pt x="736" y="172"/>
                    <a:pt x="766" y="125"/>
                    <a:pt x="831" y="125"/>
                  </a:cubicBezTo>
                  <a:cubicBezTo>
                    <a:pt x="867" y="125"/>
                    <a:pt x="891" y="131"/>
                    <a:pt x="932" y="131"/>
                  </a:cubicBezTo>
                  <a:cubicBezTo>
                    <a:pt x="968" y="131"/>
                    <a:pt x="980" y="107"/>
                    <a:pt x="1009" y="83"/>
                  </a:cubicBezTo>
                  <a:cubicBezTo>
                    <a:pt x="1039" y="65"/>
                    <a:pt x="1063" y="65"/>
                    <a:pt x="1093" y="65"/>
                  </a:cubicBezTo>
                  <a:cubicBezTo>
                    <a:pt x="1128" y="65"/>
                    <a:pt x="1134" y="107"/>
                    <a:pt x="1164" y="1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0" name="Freeform 176"/>
            <p:cNvSpPr>
              <a:spLocks noChangeArrowheads="1"/>
            </p:cNvSpPr>
            <p:nvPr/>
          </p:nvSpPr>
          <p:spPr bwMode="auto">
            <a:xfrm>
              <a:off x="7056815" y="3885529"/>
              <a:ext cx="1317191" cy="1618121"/>
            </a:xfrm>
            <a:custGeom>
              <a:avLst/>
              <a:gdLst>
                <a:gd name="T0" fmla="*/ 2263 w 4694"/>
                <a:gd name="T1" fmla="*/ 5334 h 5763"/>
                <a:gd name="T2" fmla="*/ 1871 w 4694"/>
                <a:gd name="T3" fmla="*/ 4295 h 5763"/>
                <a:gd name="T4" fmla="*/ 2715 w 4694"/>
                <a:gd name="T5" fmla="*/ 5678 h 5763"/>
                <a:gd name="T6" fmla="*/ 2637 w 4694"/>
                <a:gd name="T7" fmla="*/ 5578 h 5763"/>
                <a:gd name="T8" fmla="*/ 2560 w 4694"/>
                <a:gd name="T9" fmla="*/ 5334 h 5763"/>
                <a:gd name="T10" fmla="*/ 2430 w 4694"/>
                <a:gd name="T11" fmla="*/ 5061 h 5763"/>
                <a:gd name="T12" fmla="*/ 2358 w 4694"/>
                <a:gd name="T13" fmla="*/ 4835 h 5763"/>
                <a:gd name="T14" fmla="*/ 2222 w 4694"/>
                <a:gd name="T15" fmla="*/ 4627 h 5763"/>
                <a:gd name="T16" fmla="*/ 2109 w 4694"/>
                <a:gd name="T17" fmla="*/ 4372 h 5763"/>
                <a:gd name="T18" fmla="*/ 1901 w 4694"/>
                <a:gd name="T19" fmla="*/ 4140 h 5763"/>
                <a:gd name="T20" fmla="*/ 1824 w 4694"/>
                <a:gd name="T21" fmla="*/ 4081 h 5763"/>
                <a:gd name="T22" fmla="*/ 1551 w 4694"/>
                <a:gd name="T23" fmla="*/ 3831 h 5763"/>
                <a:gd name="T24" fmla="*/ 1390 w 4694"/>
                <a:gd name="T25" fmla="*/ 3671 h 5763"/>
                <a:gd name="T26" fmla="*/ 1212 w 4694"/>
                <a:gd name="T27" fmla="*/ 3665 h 5763"/>
                <a:gd name="T28" fmla="*/ 784 w 4694"/>
                <a:gd name="T29" fmla="*/ 3255 h 5763"/>
                <a:gd name="T30" fmla="*/ 665 w 4694"/>
                <a:gd name="T31" fmla="*/ 3077 h 5763"/>
                <a:gd name="T32" fmla="*/ 505 w 4694"/>
                <a:gd name="T33" fmla="*/ 2869 h 5763"/>
                <a:gd name="T34" fmla="*/ 440 w 4694"/>
                <a:gd name="T35" fmla="*/ 2632 h 5763"/>
                <a:gd name="T36" fmla="*/ 487 w 4694"/>
                <a:gd name="T37" fmla="*/ 2501 h 5763"/>
                <a:gd name="T38" fmla="*/ 356 w 4694"/>
                <a:gd name="T39" fmla="*/ 2192 h 5763"/>
                <a:gd name="T40" fmla="*/ 297 w 4694"/>
                <a:gd name="T41" fmla="*/ 2038 h 5763"/>
                <a:gd name="T42" fmla="*/ 303 w 4694"/>
                <a:gd name="T43" fmla="*/ 2014 h 5763"/>
                <a:gd name="T44" fmla="*/ 363 w 4694"/>
                <a:gd name="T45" fmla="*/ 1931 h 5763"/>
                <a:gd name="T46" fmla="*/ 380 w 4694"/>
                <a:gd name="T47" fmla="*/ 1723 h 5763"/>
                <a:gd name="T48" fmla="*/ 404 w 4694"/>
                <a:gd name="T49" fmla="*/ 1652 h 5763"/>
                <a:gd name="T50" fmla="*/ 339 w 4694"/>
                <a:gd name="T51" fmla="*/ 1313 h 5763"/>
                <a:gd name="T52" fmla="*/ 113 w 4694"/>
                <a:gd name="T53" fmla="*/ 945 h 5763"/>
                <a:gd name="T54" fmla="*/ 48 w 4694"/>
                <a:gd name="T55" fmla="*/ 755 h 5763"/>
                <a:gd name="T56" fmla="*/ 238 w 4694"/>
                <a:gd name="T57" fmla="*/ 523 h 5763"/>
                <a:gd name="T58" fmla="*/ 428 w 4694"/>
                <a:gd name="T59" fmla="*/ 755 h 5763"/>
                <a:gd name="T60" fmla="*/ 707 w 4694"/>
                <a:gd name="T61" fmla="*/ 832 h 5763"/>
                <a:gd name="T62" fmla="*/ 1188 w 4694"/>
                <a:gd name="T63" fmla="*/ 897 h 5763"/>
                <a:gd name="T64" fmla="*/ 1283 w 4694"/>
                <a:gd name="T65" fmla="*/ 1242 h 5763"/>
                <a:gd name="T66" fmla="*/ 1372 w 4694"/>
                <a:gd name="T67" fmla="*/ 1503 h 5763"/>
                <a:gd name="T68" fmla="*/ 1741 w 4694"/>
                <a:gd name="T69" fmla="*/ 1402 h 5763"/>
                <a:gd name="T70" fmla="*/ 2352 w 4694"/>
                <a:gd name="T71" fmla="*/ 921 h 5763"/>
                <a:gd name="T72" fmla="*/ 2477 w 4694"/>
                <a:gd name="T73" fmla="*/ 624 h 5763"/>
                <a:gd name="T74" fmla="*/ 2929 w 4694"/>
                <a:gd name="T75" fmla="*/ 262 h 5763"/>
                <a:gd name="T76" fmla="*/ 3089 w 4694"/>
                <a:gd name="T77" fmla="*/ 18 h 5763"/>
                <a:gd name="T78" fmla="*/ 3166 w 4694"/>
                <a:gd name="T79" fmla="*/ 232 h 5763"/>
                <a:gd name="T80" fmla="*/ 3475 w 4694"/>
                <a:gd name="T81" fmla="*/ 974 h 5763"/>
                <a:gd name="T82" fmla="*/ 3766 w 4694"/>
                <a:gd name="T83" fmla="*/ 1028 h 5763"/>
                <a:gd name="T84" fmla="*/ 4099 w 4694"/>
                <a:gd name="T85" fmla="*/ 1408 h 5763"/>
                <a:gd name="T86" fmla="*/ 4509 w 4694"/>
                <a:gd name="T87" fmla="*/ 1806 h 5763"/>
                <a:gd name="T88" fmla="*/ 4431 w 4694"/>
                <a:gd name="T89" fmla="*/ 2536 h 5763"/>
                <a:gd name="T90" fmla="*/ 4544 w 4694"/>
                <a:gd name="T91" fmla="*/ 3030 h 5763"/>
                <a:gd name="T92" fmla="*/ 4039 w 4694"/>
                <a:gd name="T93" fmla="*/ 3130 h 5763"/>
                <a:gd name="T94" fmla="*/ 3784 w 4694"/>
                <a:gd name="T95" fmla="*/ 3273 h 5763"/>
                <a:gd name="T96" fmla="*/ 3398 w 4694"/>
                <a:gd name="T97" fmla="*/ 3594 h 5763"/>
                <a:gd name="T98" fmla="*/ 3035 w 4694"/>
                <a:gd name="T99" fmla="*/ 3273 h 5763"/>
                <a:gd name="T100" fmla="*/ 2626 w 4694"/>
                <a:gd name="T101" fmla="*/ 3243 h 5763"/>
                <a:gd name="T102" fmla="*/ 2418 w 4694"/>
                <a:gd name="T103" fmla="*/ 3451 h 5763"/>
                <a:gd name="T104" fmla="*/ 2073 w 4694"/>
                <a:gd name="T105" fmla="*/ 3784 h 5763"/>
                <a:gd name="T106" fmla="*/ 2192 w 4694"/>
                <a:gd name="T107" fmla="*/ 4253 h 5763"/>
                <a:gd name="T108" fmla="*/ 2370 w 4694"/>
                <a:gd name="T109" fmla="*/ 4538 h 5763"/>
                <a:gd name="T110" fmla="*/ 2578 w 4694"/>
                <a:gd name="T111" fmla="*/ 4384 h 5763"/>
                <a:gd name="T112" fmla="*/ 2851 w 4694"/>
                <a:gd name="T113" fmla="*/ 4110 h 5763"/>
                <a:gd name="T114" fmla="*/ 3030 w 4694"/>
                <a:gd name="T115" fmla="*/ 4461 h 5763"/>
                <a:gd name="T116" fmla="*/ 2626 w 4694"/>
                <a:gd name="T117" fmla="*/ 4752 h 5763"/>
                <a:gd name="T118" fmla="*/ 2566 w 4694"/>
                <a:gd name="T119" fmla="*/ 4989 h 5763"/>
                <a:gd name="T120" fmla="*/ 2887 w 4694"/>
                <a:gd name="T121" fmla="*/ 5185 h 5763"/>
                <a:gd name="T122" fmla="*/ 2780 w 4694"/>
                <a:gd name="T123" fmla="*/ 5678 h 57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4694" h="5763">
                  <a:moveTo>
                    <a:pt x="2275" y="5304"/>
                  </a:moveTo>
                  <a:lnTo>
                    <a:pt x="2275" y="5304"/>
                  </a:lnTo>
                  <a:cubicBezTo>
                    <a:pt x="2275" y="5298"/>
                    <a:pt x="2275" y="5280"/>
                    <a:pt x="2263" y="5280"/>
                  </a:cubicBezTo>
                  <a:cubicBezTo>
                    <a:pt x="2251" y="5280"/>
                    <a:pt x="2240" y="5287"/>
                    <a:pt x="2240" y="5298"/>
                  </a:cubicBezTo>
                  <a:cubicBezTo>
                    <a:pt x="2240" y="5310"/>
                    <a:pt x="2245" y="5334"/>
                    <a:pt x="2263" y="5334"/>
                  </a:cubicBezTo>
                  <a:cubicBezTo>
                    <a:pt x="2275" y="5334"/>
                    <a:pt x="2275" y="5316"/>
                    <a:pt x="2275" y="5304"/>
                  </a:cubicBezTo>
                  <a:close/>
                  <a:moveTo>
                    <a:pt x="1830" y="4277"/>
                  </a:moveTo>
                  <a:lnTo>
                    <a:pt x="1830" y="4277"/>
                  </a:lnTo>
                  <a:cubicBezTo>
                    <a:pt x="1830" y="4301"/>
                    <a:pt x="1853" y="4301"/>
                    <a:pt x="1871" y="4301"/>
                  </a:cubicBezTo>
                  <a:cubicBezTo>
                    <a:pt x="1871" y="4295"/>
                    <a:pt x="1871" y="4295"/>
                    <a:pt x="1871" y="4295"/>
                  </a:cubicBezTo>
                  <a:cubicBezTo>
                    <a:pt x="1859" y="4289"/>
                    <a:pt x="1847" y="4283"/>
                    <a:pt x="1830" y="4277"/>
                  </a:cubicBezTo>
                  <a:close/>
                  <a:moveTo>
                    <a:pt x="2739" y="5762"/>
                  </a:moveTo>
                  <a:lnTo>
                    <a:pt x="2739" y="5762"/>
                  </a:lnTo>
                  <a:cubicBezTo>
                    <a:pt x="2732" y="5756"/>
                    <a:pt x="2732" y="5750"/>
                    <a:pt x="2732" y="5744"/>
                  </a:cubicBezTo>
                  <a:cubicBezTo>
                    <a:pt x="2721" y="5720"/>
                    <a:pt x="2732" y="5696"/>
                    <a:pt x="2715" y="5678"/>
                  </a:cubicBezTo>
                  <a:cubicBezTo>
                    <a:pt x="2709" y="5673"/>
                    <a:pt x="2703" y="5678"/>
                    <a:pt x="2697" y="5667"/>
                  </a:cubicBezTo>
                  <a:cubicBezTo>
                    <a:pt x="2685" y="5655"/>
                    <a:pt x="2697" y="5637"/>
                    <a:pt x="2691" y="5625"/>
                  </a:cubicBezTo>
                  <a:cubicBezTo>
                    <a:pt x="2679" y="5601"/>
                    <a:pt x="2661" y="5673"/>
                    <a:pt x="2661" y="5631"/>
                  </a:cubicBezTo>
                  <a:cubicBezTo>
                    <a:pt x="2673" y="5607"/>
                    <a:pt x="2673" y="5607"/>
                    <a:pt x="2673" y="5607"/>
                  </a:cubicBezTo>
                  <a:cubicBezTo>
                    <a:pt x="2667" y="5589"/>
                    <a:pt x="2655" y="5578"/>
                    <a:pt x="2637" y="5578"/>
                  </a:cubicBezTo>
                  <a:cubicBezTo>
                    <a:pt x="2637" y="5542"/>
                    <a:pt x="2614" y="5530"/>
                    <a:pt x="2614" y="5494"/>
                  </a:cubicBezTo>
                  <a:cubicBezTo>
                    <a:pt x="2614" y="5453"/>
                    <a:pt x="2614" y="5453"/>
                    <a:pt x="2614" y="5453"/>
                  </a:cubicBezTo>
                  <a:cubicBezTo>
                    <a:pt x="2614" y="5435"/>
                    <a:pt x="2584" y="5399"/>
                    <a:pt x="2596" y="5399"/>
                  </a:cubicBezTo>
                  <a:cubicBezTo>
                    <a:pt x="2632" y="5429"/>
                    <a:pt x="2602" y="5370"/>
                    <a:pt x="2596" y="5358"/>
                  </a:cubicBezTo>
                  <a:cubicBezTo>
                    <a:pt x="2584" y="5346"/>
                    <a:pt x="2572" y="5346"/>
                    <a:pt x="2560" y="5334"/>
                  </a:cubicBezTo>
                  <a:cubicBezTo>
                    <a:pt x="2548" y="5322"/>
                    <a:pt x="2542" y="5304"/>
                    <a:pt x="2525" y="5304"/>
                  </a:cubicBezTo>
                  <a:cubicBezTo>
                    <a:pt x="2519" y="5304"/>
                    <a:pt x="2519" y="5310"/>
                    <a:pt x="2513" y="5310"/>
                  </a:cubicBezTo>
                  <a:cubicBezTo>
                    <a:pt x="2477" y="5316"/>
                    <a:pt x="2459" y="5280"/>
                    <a:pt x="2436" y="5251"/>
                  </a:cubicBezTo>
                  <a:cubicBezTo>
                    <a:pt x="2424" y="5221"/>
                    <a:pt x="2400" y="5215"/>
                    <a:pt x="2400" y="5185"/>
                  </a:cubicBezTo>
                  <a:cubicBezTo>
                    <a:pt x="2400" y="5132"/>
                    <a:pt x="2430" y="5108"/>
                    <a:pt x="2430" y="5061"/>
                  </a:cubicBezTo>
                  <a:cubicBezTo>
                    <a:pt x="2430" y="5043"/>
                    <a:pt x="2406" y="5043"/>
                    <a:pt x="2394" y="5043"/>
                  </a:cubicBezTo>
                  <a:cubicBezTo>
                    <a:pt x="2376" y="5043"/>
                    <a:pt x="2364" y="5031"/>
                    <a:pt x="2352" y="5013"/>
                  </a:cubicBezTo>
                  <a:cubicBezTo>
                    <a:pt x="2346" y="4995"/>
                    <a:pt x="2346" y="4984"/>
                    <a:pt x="2341" y="4966"/>
                  </a:cubicBezTo>
                  <a:cubicBezTo>
                    <a:pt x="2335" y="4948"/>
                    <a:pt x="2323" y="4942"/>
                    <a:pt x="2323" y="4924"/>
                  </a:cubicBezTo>
                  <a:cubicBezTo>
                    <a:pt x="2323" y="4889"/>
                    <a:pt x="2358" y="4871"/>
                    <a:pt x="2358" y="4835"/>
                  </a:cubicBezTo>
                  <a:cubicBezTo>
                    <a:pt x="2358" y="4805"/>
                    <a:pt x="2311" y="4811"/>
                    <a:pt x="2281" y="4794"/>
                  </a:cubicBezTo>
                  <a:cubicBezTo>
                    <a:pt x="2263" y="4782"/>
                    <a:pt x="2269" y="4764"/>
                    <a:pt x="2263" y="4746"/>
                  </a:cubicBezTo>
                  <a:cubicBezTo>
                    <a:pt x="2257" y="4734"/>
                    <a:pt x="2251" y="4722"/>
                    <a:pt x="2251" y="4704"/>
                  </a:cubicBezTo>
                  <a:cubicBezTo>
                    <a:pt x="2251" y="4693"/>
                    <a:pt x="2257" y="4687"/>
                    <a:pt x="2257" y="4675"/>
                  </a:cubicBezTo>
                  <a:cubicBezTo>
                    <a:pt x="2257" y="4651"/>
                    <a:pt x="2240" y="4645"/>
                    <a:pt x="2222" y="4627"/>
                  </a:cubicBezTo>
                  <a:cubicBezTo>
                    <a:pt x="2216" y="4615"/>
                    <a:pt x="2222" y="4598"/>
                    <a:pt x="2216" y="4586"/>
                  </a:cubicBezTo>
                  <a:cubicBezTo>
                    <a:pt x="2204" y="4574"/>
                    <a:pt x="2186" y="4580"/>
                    <a:pt x="2174" y="4562"/>
                  </a:cubicBezTo>
                  <a:cubicBezTo>
                    <a:pt x="2162" y="4532"/>
                    <a:pt x="2162" y="4514"/>
                    <a:pt x="2162" y="4479"/>
                  </a:cubicBezTo>
                  <a:cubicBezTo>
                    <a:pt x="2162" y="4461"/>
                    <a:pt x="2168" y="4455"/>
                    <a:pt x="2168" y="4437"/>
                  </a:cubicBezTo>
                  <a:cubicBezTo>
                    <a:pt x="2168" y="4401"/>
                    <a:pt x="2133" y="4396"/>
                    <a:pt x="2109" y="4372"/>
                  </a:cubicBezTo>
                  <a:cubicBezTo>
                    <a:pt x="2103" y="4366"/>
                    <a:pt x="1943" y="4283"/>
                    <a:pt x="2026" y="4318"/>
                  </a:cubicBezTo>
                  <a:cubicBezTo>
                    <a:pt x="2026" y="4295"/>
                    <a:pt x="2026" y="4289"/>
                    <a:pt x="2026" y="4271"/>
                  </a:cubicBezTo>
                  <a:cubicBezTo>
                    <a:pt x="2026" y="4229"/>
                    <a:pt x="2008" y="4205"/>
                    <a:pt x="1990" y="4170"/>
                  </a:cubicBezTo>
                  <a:cubicBezTo>
                    <a:pt x="1978" y="4152"/>
                    <a:pt x="1972" y="4128"/>
                    <a:pt x="1954" y="4128"/>
                  </a:cubicBezTo>
                  <a:cubicBezTo>
                    <a:pt x="1931" y="4128"/>
                    <a:pt x="1925" y="4140"/>
                    <a:pt x="1901" y="4140"/>
                  </a:cubicBezTo>
                  <a:cubicBezTo>
                    <a:pt x="1895" y="4140"/>
                    <a:pt x="1895" y="4134"/>
                    <a:pt x="1889" y="4128"/>
                  </a:cubicBezTo>
                  <a:cubicBezTo>
                    <a:pt x="1883" y="4128"/>
                    <a:pt x="1883" y="4128"/>
                    <a:pt x="1883" y="4128"/>
                  </a:cubicBezTo>
                  <a:cubicBezTo>
                    <a:pt x="1889" y="4146"/>
                    <a:pt x="1895" y="4152"/>
                    <a:pt x="1901" y="4170"/>
                  </a:cubicBezTo>
                  <a:cubicBezTo>
                    <a:pt x="1901" y="4170"/>
                    <a:pt x="1859" y="4105"/>
                    <a:pt x="1824" y="4105"/>
                  </a:cubicBezTo>
                  <a:cubicBezTo>
                    <a:pt x="1824" y="4093"/>
                    <a:pt x="1824" y="4087"/>
                    <a:pt x="1824" y="4081"/>
                  </a:cubicBezTo>
                  <a:cubicBezTo>
                    <a:pt x="1824" y="4051"/>
                    <a:pt x="1788" y="4045"/>
                    <a:pt x="1788" y="4021"/>
                  </a:cubicBezTo>
                  <a:cubicBezTo>
                    <a:pt x="1788" y="4010"/>
                    <a:pt x="1800" y="4010"/>
                    <a:pt x="1800" y="4004"/>
                  </a:cubicBezTo>
                  <a:cubicBezTo>
                    <a:pt x="1800" y="3956"/>
                    <a:pt x="1758" y="3944"/>
                    <a:pt x="1723" y="3920"/>
                  </a:cubicBezTo>
                  <a:cubicBezTo>
                    <a:pt x="1681" y="3897"/>
                    <a:pt x="1663" y="3867"/>
                    <a:pt x="1622" y="3849"/>
                  </a:cubicBezTo>
                  <a:cubicBezTo>
                    <a:pt x="1592" y="3837"/>
                    <a:pt x="1574" y="3849"/>
                    <a:pt x="1551" y="3831"/>
                  </a:cubicBezTo>
                  <a:cubicBezTo>
                    <a:pt x="1539" y="3825"/>
                    <a:pt x="1539" y="3807"/>
                    <a:pt x="1527" y="3796"/>
                  </a:cubicBezTo>
                  <a:cubicBezTo>
                    <a:pt x="1515" y="3784"/>
                    <a:pt x="1497" y="3784"/>
                    <a:pt x="1497" y="3766"/>
                  </a:cubicBezTo>
                  <a:cubicBezTo>
                    <a:pt x="1497" y="3766"/>
                    <a:pt x="1497" y="3760"/>
                    <a:pt x="1497" y="3754"/>
                  </a:cubicBezTo>
                  <a:cubicBezTo>
                    <a:pt x="1467" y="3742"/>
                    <a:pt x="1438" y="3748"/>
                    <a:pt x="1420" y="3724"/>
                  </a:cubicBezTo>
                  <a:cubicBezTo>
                    <a:pt x="1408" y="3707"/>
                    <a:pt x="1408" y="3683"/>
                    <a:pt x="1390" y="3671"/>
                  </a:cubicBezTo>
                  <a:cubicBezTo>
                    <a:pt x="1372" y="3659"/>
                    <a:pt x="1360" y="3671"/>
                    <a:pt x="1337" y="3665"/>
                  </a:cubicBezTo>
                  <a:cubicBezTo>
                    <a:pt x="1331" y="3659"/>
                    <a:pt x="1325" y="3653"/>
                    <a:pt x="1313" y="3653"/>
                  </a:cubicBezTo>
                  <a:cubicBezTo>
                    <a:pt x="1307" y="3653"/>
                    <a:pt x="1295" y="3653"/>
                    <a:pt x="1289" y="3665"/>
                  </a:cubicBezTo>
                  <a:cubicBezTo>
                    <a:pt x="1283" y="3671"/>
                    <a:pt x="1289" y="3677"/>
                    <a:pt x="1277" y="3677"/>
                  </a:cubicBezTo>
                  <a:cubicBezTo>
                    <a:pt x="1236" y="3677"/>
                    <a:pt x="1218" y="3671"/>
                    <a:pt x="1212" y="3665"/>
                  </a:cubicBezTo>
                  <a:cubicBezTo>
                    <a:pt x="1129" y="3623"/>
                    <a:pt x="1075" y="3594"/>
                    <a:pt x="1022" y="3516"/>
                  </a:cubicBezTo>
                  <a:cubicBezTo>
                    <a:pt x="1004" y="3487"/>
                    <a:pt x="974" y="3481"/>
                    <a:pt x="962" y="3445"/>
                  </a:cubicBezTo>
                  <a:cubicBezTo>
                    <a:pt x="957" y="3427"/>
                    <a:pt x="933" y="3427"/>
                    <a:pt x="921" y="3410"/>
                  </a:cubicBezTo>
                  <a:cubicBezTo>
                    <a:pt x="891" y="3368"/>
                    <a:pt x="867" y="3350"/>
                    <a:pt x="826" y="3315"/>
                  </a:cubicBezTo>
                  <a:cubicBezTo>
                    <a:pt x="802" y="3297"/>
                    <a:pt x="802" y="3279"/>
                    <a:pt x="784" y="3255"/>
                  </a:cubicBezTo>
                  <a:cubicBezTo>
                    <a:pt x="766" y="3237"/>
                    <a:pt x="760" y="3225"/>
                    <a:pt x="749" y="3208"/>
                  </a:cubicBezTo>
                  <a:cubicBezTo>
                    <a:pt x="743" y="3190"/>
                    <a:pt x="725" y="3190"/>
                    <a:pt x="725" y="3172"/>
                  </a:cubicBezTo>
                  <a:cubicBezTo>
                    <a:pt x="725" y="3166"/>
                    <a:pt x="731" y="3160"/>
                    <a:pt x="731" y="3154"/>
                  </a:cubicBezTo>
                  <a:cubicBezTo>
                    <a:pt x="731" y="3113"/>
                    <a:pt x="654" y="3125"/>
                    <a:pt x="654" y="3083"/>
                  </a:cubicBezTo>
                  <a:cubicBezTo>
                    <a:pt x="654" y="3083"/>
                    <a:pt x="665" y="3083"/>
                    <a:pt x="665" y="3077"/>
                  </a:cubicBezTo>
                  <a:cubicBezTo>
                    <a:pt x="665" y="3047"/>
                    <a:pt x="624" y="3035"/>
                    <a:pt x="594" y="3035"/>
                  </a:cubicBezTo>
                  <a:cubicBezTo>
                    <a:pt x="594" y="2970"/>
                    <a:pt x="564" y="2934"/>
                    <a:pt x="529" y="2881"/>
                  </a:cubicBezTo>
                  <a:cubicBezTo>
                    <a:pt x="523" y="2875"/>
                    <a:pt x="523" y="2869"/>
                    <a:pt x="517" y="2869"/>
                  </a:cubicBezTo>
                  <a:cubicBezTo>
                    <a:pt x="511" y="2869"/>
                    <a:pt x="511" y="2875"/>
                    <a:pt x="511" y="2875"/>
                  </a:cubicBezTo>
                  <a:cubicBezTo>
                    <a:pt x="505" y="2869"/>
                    <a:pt x="505" y="2869"/>
                    <a:pt x="505" y="2869"/>
                  </a:cubicBezTo>
                  <a:cubicBezTo>
                    <a:pt x="505" y="2839"/>
                    <a:pt x="505" y="2839"/>
                    <a:pt x="505" y="2839"/>
                  </a:cubicBezTo>
                  <a:cubicBezTo>
                    <a:pt x="505" y="2822"/>
                    <a:pt x="487" y="2822"/>
                    <a:pt x="481" y="2810"/>
                  </a:cubicBezTo>
                  <a:cubicBezTo>
                    <a:pt x="475" y="2792"/>
                    <a:pt x="481" y="2774"/>
                    <a:pt x="475" y="2756"/>
                  </a:cubicBezTo>
                  <a:cubicBezTo>
                    <a:pt x="458" y="2721"/>
                    <a:pt x="434" y="2703"/>
                    <a:pt x="434" y="2661"/>
                  </a:cubicBezTo>
                  <a:cubicBezTo>
                    <a:pt x="434" y="2649"/>
                    <a:pt x="434" y="2637"/>
                    <a:pt x="440" y="2632"/>
                  </a:cubicBezTo>
                  <a:cubicBezTo>
                    <a:pt x="458" y="2626"/>
                    <a:pt x="475" y="2637"/>
                    <a:pt x="487" y="2626"/>
                  </a:cubicBezTo>
                  <a:cubicBezTo>
                    <a:pt x="499" y="2608"/>
                    <a:pt x="487" y="2596"/>
                    <a:pt x="487" y="2572"/>
                  </a:cubicBezTo>
                  <a:cubicBezTo>
                    <a:pt x="487" y="2554"/>
                    <a:pt x="487" y="2542"/>
                    <a:pt x="475" y="2525"/>
                  </a:cubicBezTo>
                  <a:cubicBezTo>
                    <a:pt x="481" y="2519"/>
                    <a:pt x="481" y="2519"/>
                    <a:pt x="481" y="2519"/>
                  </a:cubicBezTo>
                  <a:cubicBezTo>
                    <a:pt x="487" y="2501"/>
                    <a:pt x="487" y="2501"/>
                    <a:pt x="487" y="2501"/>
                  </a:cubicBezTo>
                  <a:cubicBezTo>
                    <a:pt x="487" y="2477"/>
                    <a:pt x="475" y="2447"/>
                    <a:pt x="452" y="2447"/>
                  </a:cubicBezTo>
                  <a:cubicBezTo>
                    <a:pt x="440" y="2447"/>
                    <a:pt x="434" y="2459"/>
                    <a:pt x="428" y="2471"/>
                  </a:cubicBezTo>
                  <a:cubicBezTo>
                    <a:pt x="416" y="2483"/>
                    <a:pt x="422" y="2388"/>
                    <a:pt x="422" y="2376"/>
                  </a:cubicBezTo>
                  <a:cubicBezTo>
                    <a:pt x="422" y="2329"/>
                    <a:pt x="404" y="2305"/>
                    <a:pt x="386" y="2257"/>
                  </a:cubicBezTo>
                  <a:cubicBezTo>
                    <a:pt x="374" y="2234"/>
                    <a:pt x="380" y="2210"/>
                    <a:pt x="356" y="2192"/>
                  </a:cubicBezTo>
                  <a:cubicBezTo>
                    <a:pt x="345" y="2186"/>
                    <a:pt x="333" y="2186"/>
                    <a:pt x="327" y="2174"/>
                  </a:cubicBezTo>
                  <a:cubicBezTo>
                    <a:pt x="285" y="2109"/>
                    <a:pt x="268" y="2061"/>
                    <a:pt x="268" y="1990"/>
                  </a:cubicBezTo>
                  <a:cubicBezTo>
                    <a:pt x="268" y="1978"/>
                    <a:pt x="268" y="1972"/>
                    <a:pt x="273" y="1984"/>
                  </a:cubicBezTo>
                  <a:cubicBezTo>
                    <a:pt x="273" y="2002"/>
                    <a:pt x="273" y="2014"/>
                    <a:pt x="285" y="2026"/>
                  </a:cubicBezTo>
                  <a:cubicBezTo>
                    <a:pt x="291" y="2032"/>
                    <a:pt x="297" y="2032"/>
                    <a:pt x="297" y="2038"/>
                  </a:cubicBezTo>
                  <a:cubicBezTo>
                    <a:pt x="297" y="2043"/>
                    <a:pt x="291" y="2049"/>
                    <a:pt x="291" y="2055"/>
                  </a:cubicBezTo>
                  <a:cubicBezTo>
                    <a:pt x="291" y="2079"/>
                    <a:pt x="309" y="2091"/>
                    <a:pt x="315" y="2109"/>
                  </a:cubicBezTo>
                  <a:cubicBezTo>
                    <a:pt x="321" y="2121"/>
                    <a:pt x="351" y="2204"/>
                    <a:pt x="351" y="2144"/>
                  </a:cubicBezTo>
                  <a:cubicBezTo>
                    <a:pt x="351" y="2133"/>
                    <a:pt x="339" y="2121"/>
                    <a:pt x="333" y="2109"/>
                  </a:cubicBezTo>
                  <a:cubicBezTo>
                    <a:pt x="321" y="2073"/>
                    <a:pt x="315" y="2055"/>
                    <a:pt x="303" y="2014"/>
                  </a:cubicBezTo>
                  <a:cubicBezTo>
                    <a:pt x="315" y="2014"/>
                    <a:pt x="321" y="2008"/>
                    <a:pt x="333" y="2002"/>
                  </a:cubicBezTo>
                  <a:cubicBezTo>
                    <a:pt x="333" y="1972"/>
                    <a:pt x="333" y="1972"/>
                    <a:pt x="333" y="1972"/>
                  </a:cubicBezTo>
                  <a:cubicBezTo>
                    <a:pt x="333" y="1954"/>
                    <a:pt x="333" y="1925"/>
                    <a:pt x="351" y="1925"/>
                  </a:cubicBezTo>
                  <a:cubicBezTo>
                    <a:pt x="356" y="1925"/>
                    <a:pt x="356" y="1931"/>
                    <a:pt x="356" y="1931"/>
                  </a:cubicBezTo>
                  <a:cubicBezTo>
                    <a:pt x="363" y="1931"/>
                    <a:pt x="363" y="1931"/>
                    <a:pt x="363" y="1931"/>
                  </a:cubicBezTo>
                  <a:cubicBezTo>
                    <a:pt x="363" y="1901"/>
                    <a:pt x="374" y="1889"/>
                    <a:pt x="374" y="1859"/>
                  </a:cubicBezTo>
                  <a:cubicBezTo>
                    <a:pt x="374" y="1764"/>
                    <a:pt x="345" y="1937"/>
                    <a:pt x="345" y="1865"/>
                  </a:cubicBezTo>
                  <a:cubicBezTo>
                    <a:pt x="345" y="1836"/>
                    <a:pt x="351" y="1812"/>
                    <a:pt x="363" y="1782"/>
                  </a:cubicBezTo>
                  <a:cubicBezTo>
                    <a:pt x="368" y="1758"/>
                    <a:pt x="386" y="1752"/>
                    <a:pt x="386" y="1735"/>
                  </a:cubicBezTo>
                  <a:cubicBezTo>
                    <a:pt x="386" y="1729"/>
                    <a:pt x="380" y="1729"/>
                    <a:pt x="380" y="1723"/>
                  </a:cubicBezTo>
                  <a:cubicBezTo>
                    <a:pt x="380" y="1717"/>
                    <a:pt x="386" y="1711"/>
                    <a:pt x="386" y="1699"/>
                  </a:cubicBezTo>
                  <a:cubicBezTo>
                    <a:pt x="398" y="1705"/>
                    <a:pt x="398" y="1705"/>
                    <a:pt x="398" y="1705"/>
                  </a:cubicBezTo>
                  <a:cubicBezTo>
                    <a:pt x="398" y="1699"/>
                    <a:pt x="398" y="1699"/>
                    <a:pt x="398" y="1699"/>
                  </a:cubicBezTo>
                  <a:cubicBezTo>
                    <a:pt x="398" y="1687"/>
                    <a:pt x="386" y="1687"/>
                    <a:pt x="386" y="1681"/>
                  </a:cubicBezTo>
                  <a:cubicBezTo>
                    <a:pt x="386" y="1669"/>
                    <a:pt x="404" y="1663"/>
                    <a:pt x="404" y="1652"/>
                  </a:cubicBezTo>
                  <a:cubicBezTo>
                    <a:pt x="404" y="1645"/>
                    <a:pt x="404" y="1640"/>
                    <a:pt x="404" y="1634"/>
                  </a:cubicBezTo>
                  <a:cubicBezTo>
                    <a:pt x="404" y="1610"/>
                    <a:pt x="386" y="1604"/>
                    <a:pt x="386" y="1586"/>
                  </a:cubicBezTo>
                  <a:cubicBezTo>
                    <a:pt x="386" y="1574"/>
                    <a:pt x="398" y="1562"/>
                    <a:pt x="398" y="1545"/>
                  </a:cubicBezTo>
                  <a:cubicBezTo>
                    <a:pt x="398" y="1444"/>
                    <a:pt x="398" y="1444"/>
                    <a:pt x="398" y="1444"/>
                  </a:cubicBezTo>
                  <a:cubicBezTo>
                    <a:pt x="398" y="1390"/>
                    <a:pt x="368" y="1360"/>
                    <a:pt x="339" y="1313"/>
                  </a:cubicBezTo>
                  <a:cubicBezTo>
                    <a:pt x="327" y="1295"/>
                    <a:pt x="321" y="1283"/>
                    <a:pt x="309" y="1265"/>
                  </a:cubicBezTo>
                  <a:cubicBezTo>
                    <a:pt x="321" y="1265"/>
                    <a:pt x="345" y="1254"/>
                    <a:pt x="333" y="1242"/>
                  </a:cubicBezTo>
                  <a:cubicBezTo>
                    <a:pt x="291" y="1236"/>
                    <a:pt x="268" y="1206"/>
                    <a:pt x="250" y="1170"/>
                  </a:cubicBezTo>
                  <a:cubicBezTo>
                    <a:pt x="232" y="1141"/>
                    <a:pt x="220" y="1129"/>
                    <a:pt x="208" y="1105"/>
                  </a:cubicBezTo>
                  <a:cubicBezTo>
                    <a:pt x="184" y="1034"/>
                    <a:pt x="137" y="1016"/>
                    <a:pt x="113" y="945"/>
                  </a:cubicBezTo>
                  <a:cubicBezTo>
                    <a:pt x="131" y="933"/>
                    <a:pt x="155" y="927"/>
                    <a:pt x="155" y="909"/>
                  </a:cubicBezTo>
                  <a:cubicBezTo>
                    <a:pt x="155" y="885"/>
                    <a:pt x="155" y="868"/>
                    <a:pt x="137" y="850"/>
                  </a:cubicBezTo>
                  <a:cubicBezTo>
                    <a:pt x="125" y="844"/>
                    <a:pt x="113" y="856"/>
                    <a:pt x="107" y="850"/>
                  </a:cubicBezTo>
                  <a:cubicBezTo>
                    <a:pt x="95" y="832"/>
                    <a:pt x="95" y="820"/>
                    <a:pt x="89" y="802"/>
                  </a:cubicBezTo>
                  <a:cubicBezTo>
                    <a:pt x="77" y="784"/>
                    <a:pt x="60" y="778"/>
                    <a:pt x="48" y="755"/>
                  </a:cubicBezTo>
                  <a:cubicBezTo>
                    <a:pt x="42" y="725"/>
                    <a:pt x="42" y="707"/>
                    <a:pt x="30" y="683"/>
                  </a:cubicBezTo>
                  <a:cubicBezTo>
                    <a:pt x="18" y="642"/>
                    <a:pt x="12" y="606"/>
                    <a:pt x="0" y="576"/>
                  </a:cubicBezTo>
                  <a:lnTo>
                    <a:pt x="0" y="576"/>
                  </a:lnTo>
                  <a:cubicBezTo>
                    <a:pt x="77" y="570"/>
                    <a:pt x="77" y="570"/>
                    <a:pt x="77" y="570"/>
                  </a:cubicBezTo>
                  <a:cubicBezTo>
                    <a:pt x="137" y="570"/>
                    <a:pt x="173" y="523"/>
                    <a:pt x="238" y="523"/>
                  </a:cubicBezTo>
                  <a:cubicBezTo>
                    <a:pt x="256" y="523"/>
                    <a:pt x="256" y="547"/>
                    <a:pt x="261" y="565"/>
                  </a:cubicBezTo>
                  <a:cubicBezTo>
                    <a:pt x="268" y="582"/>
                    <a:pt x="279" y="594"/>
                    <a:pt x="285" y="612"/>
                  </a:cubicBezTo>
                  <a:cubicBezTo>
                    <a:pt x="303" y="630"/>
                    <a:pt x="321" y="630"/>
                    <a:pt x="339" y="648"/>
                  </a:cubicBezTo>
                  <a:cubicBezTo>
                    <a:pt x="351" y="665"/>
                    <a:pt x="356" y="683"/>
                    <a:pt x="374" y="695"/>
                  </a:cubicBezTo>
                  <a:cubicBezTo>
                    <a:pt x="398" y="713"/>
                    <a:pt x="422" y="725"/>
                    <a:pt x="428" y="755"/>
                  </a:cubicBezTo>
                  <a:cubicBezTo>
                    <a:pt x="440" y="778"/>
                    <a:pt x="440" y="796"/>
                    <a:pt x="464" y="808"/>
                  </a:cubicBezTo>
                  <a:cubicBezTo>
                    <a:pt x="487" y="820"/>
                    <a:pt x="505" y="826"/>
                    <a:pt x="529" y="826"/>
                  </a:cubicBezTo>
                  <a:cubicBezTo>
                    <a:pt x="553" y="826"/>
                    <a:pt x="564" y="826"/>
                    <a:pt x="588" y="826"/>
                  </a:cubicBezTo>
                  <a:cubicBezTo>
                    <a:pt x="630" y="826"/>
                    <a:pt x="648" y="832"/>
                    <a:pt x="689" y="832"/>
                  </a:cubicBezTo>
                  <a:cubicBezTo>
                    <a:pt x="695" y="832"/>
                    <a:pt x="701" y="832"/>
                    <a:pt x="707" y="832"/>
                  </a:cubicBezTo>
                  <a:cubicBezTo>
                    <a:pt x="725" y="832"/>
                    <a:pt x="725" y="856"/>
                    <a:pt x="731" y="868"/>
                  </a:cubicBezTo>
                  <a:cubicBezTo>
                    <a:pt x="743" y="891"/>
                    <a:pt x="760" y="897"/>
                    <a:pt x="766" y="921"/>
                  </a:cubicBezTo>
                  <a:cubicBezTo>
                    <a:pt x="1040" y="850"/>
                    <a:pt x="1040" y="850"/>
                    <a:pt x="1040" y="850"/>
                  </a:cubicBezTo>
                  <a:cubicBezTo>
                    <a:pt x="1069" y="838"/>
                    <a:pt x="1087" y="826"/>
                    <a:pt x="1123" y="826"/>
                  </a:cubicBezTo>
                  <a:cubicBezTo>
                    <a:pt x="1164" y="826"/>
                    <a:pt x="1188" y="856"/>
                    <a:pt x="1188" y="897"/>
                  </a:cubicBezTo>
                  <a:cubicBezTo>
                    <a:pt x="1188" y="974"/>
                    <a:pt x="1188" y="974"/>
                    <a:pt x="1188" y="974"/>
                  </a:cubicBezTo>
                  <a:cubicBezTo>
                    <a:pt x="1188" y="1022"/>
                    <a:pt x="1170" y="1052"/>
                    <a:pt x="1158" y="1099"/>
                  </a:cubicBezTo>
                  <a:cubicBezTo>
                    <a:pt x="1153" y="1111"/>
                    <a:pt x="1141" y="1117"/>
                    <a:pt x="1141" y="1129"/>
                  </a:cubicBezTo>
                  <a:cubicBezTo>
                    <a:pt x="1141" y="1159"/>
                    <a:pt x="1158" y="1176"/>
                    <a:pt x="1182" y="1188"/>
                  </a:cubicBezTo>
                  <a:cubicBezTo>
                    <a:pt x="1218" y="1212"/>
                    <a:pt x="1259" y="1200"/>
                    <a:pt x="1283" y="1242"/>
                  </a:cubicBezTo>
                  <a:cubicBezTo>
                    <a:pt x="1301" y="1271"/>
                    <a:pt x="1301" y="1295"/>
                    <a:pt x="1307" y="1325"/>
                  </a:cubicBezTo>
                  <a:cubicBezTo>
                    <a:pt x="1313" y="1360"/>
                    <a:pt x="1325" y="1378"/>
                    <a:pt x="1325" y="1414"/>
                  </a:cubicBezTo>
                  <a:cubicBezTo>
                    <a:pt x="1325" y="1426"/>
                    <a:pt x="1319" y="1432"/>
                    <a:pt x="1319" y="1444"/>
                  </a:cubicBezTo>
                  <a:cubicBezTo>
                    <a:pt x="1319" y="1461"/>
                    <a:pt x="1337" y="1473"/>
                    <a:pt x="1349" y="1485"/>
                  </a:cubicBezTo>
                  <a:cubicBezTo>
                    <a:pt x="1354" y="1497"/>
                    <a:pt x="1360" y="1503"/>
                    <a:pt x="1372" y="1503"/>
                  </a:cubicBezTo>
                  <a:cubicBezTo>
                    <a:pt x="1402" y="1503"/>
                    <a:pt x="1402" y="1503"/>
                    <a:pt x="1402" y="1503"/>
                  </a:cubicBezTo>
                  <a:cubicBezTo>
                    <a:pt x="1426" y="1503"/>
                    <a:pt x="1432" y="1485"/>
                    <a:pt x="1449" y="1479"/>
                  </a:cubicBezTo>
                  <a:cubicBezTo>
                    <a:pt x="1515" y="1450"/>
                    <a:pt x="1544" y="1408"/>
                    <a:pt x="1610" y="1390"/>
                  </a:cubicBezTo>
                  <a:cubicBezTo>
                    <a:pt x="1628" y="1384"/>
                    <a:pt x="1634" y="1372"/>
                    <a:pt x="1651" y="1372"/>
                  </a:cubicBezTo>
                  <a:cubicBezTo>
                    <a:pt x="1687" y="1372"/>
                    <a:pt x="1711" y="1390"/>
                    <a:pt x="1741" y="1402"/>
                  </a:cubicBezTo>
                  <a:cubicBezTo>
                    <a:pt x="1788" y="1414"/>
                    <a:pt x="1818" y="1408"/>
                    <a:pt x="1859" y="1426"/>
                  </a:cubicBezTo>
                  <a:cubicBezTo>
                    <a:pt x="1907" y="1366"/>
                    <a:pt x="1931" y="1325"/>
                    <a:pt x="1972" y="1254"/>
                  </a:cubicBezTo>
                  <a:cubicBezTo>
                    <a:pt x="2162" y="1117"/>
                    <a:pt x="2162" y="1117"/>
                    <a:pt x="2162" y="1117"/>
                  </a:cubicBezTo>
                  <a:cubicBezTo>
                    <a:pt x="2257" y="1034"/>
                    <a:pt x="2257" y="1034"/>
                    <a:pt x="2257" y="1034"/>
                  </a:cubicBezTo>
                  <a:cubicBezTo>
                    <a:pt x="2352" y="921"/>
                    <a:pt x="2352" y="921"/>
                    <a:pt x="2352" y="921"/>
                  </a:cubicBezTo>
                  <a:cubicBezTo>
                    <a:pt x="2412" y="879"/>
                    <a:pt x="2441" y="856"/>
                    <a:pt x="2507" y="826"/>
                  </a:cubicBezTo>
                  <a:cubicBezTo>
                    <a:pt x="2542" y="814"/>
                    <a:pt x="2554" y="796"/>
                    <a:pt x="2590" y="784"/>
                  </a:cubicBezTo>
                  <a:cubicBezTo>
                    <a:pt x="2614" y="772"/>
                    <a:pt x="2644" y="766"/>
                    <a:pt x="2644" y="737"/>
                  </a:cubicBezTo>
                  <a:cubicBezTo>
                    <a:pt x="2644" y="695"/>
                    <a:pt x="2608" y="689"/>
                    <a:pt x="2572" y="671"/>
                  </a:cubicBezTo>
                  <a:cubicBezTo>
                    <a:pt x="2537" y="654"/>
                    <a:pt x="2513" y="642"/>
                    <a:pt x="2477" y="624"/>
                  </a:cubicBezTo>
                  <a:cubicBezTo>
                    <a:pt x="2459" y="612"/>
                    <a:pt x="2424" y="612"/>
                    <a:pt x="2424" y="588"/>
                  </a:cubicBezTo>
                  <a:cubicBezTo>
                    <a:pt x="2424" y="576"/>
                    <a:pt x="2430" y="570"/>
                    <a:pt x="2436" y="559"/>
                  </a:cubicBezTo>
                  <a:cubicBezTo>
                    <a:pt x="2798" y="392"/>
                    <a:pt x="2798" y="392"/>
                    <a:pt x="2798" y="392"/>
                  </a:cubicBezTo>
                  <a:cubicBezTo>
                    <a:pt x="2893" y="333"/>
                    <a:pt x="2893" y="333"/>
                    <a:pt x="2893" y="333"/>
                  </a:cubicBezTo>
                  <a:cubicBezTo>
                    <a:pt x="2905" y="309"/>
                    <a:pt x="2929" y="291"/>
                    <a:pt x="2929" y="262"/>
                  </a:cubicBezTo>
                  <a:cubicBezTo>
                    <a:pt x="2929" y="232"/>
                    <a:pt x="2929" y="232"/>
                    <a:pt x="2929" y="232"/>
                  </a:cubicBezTo>
                  <a:cubicBezTo>
                    <a:pt x="2929" y="161"/>
                    <a:pt x="2893" y="119"/>
                    <a:pt x="2893" y="48"/>
                  </a:cubicBezTo>
                  <a:cubicBezTo>
                    <a:pt x="2893" y="12"/>
                    <a:pt x="2946" y="0"/>
                    <a:pt x="2982" y="0"/>
                  </a:cubicBezTo>
                  <a:cubicBezTo>
                    <a:pt x="3012" y="0"/>
                    <a:pt x="3012" y="0"/>
                    <a:pt x="3012" y="0"/>
                  </a:cubicBezTo>
                  <a:cubicBezTo>
                    <a:pt x="3047" y="0"/>
                    <a:pt x="3059" y="18"/>
                    <a:pt x="3089" y="18"/>
                  </a:cubicBezTo>
                  <a:cubicBezTo>
                    <a:pt x="3107" y="18"/>
                    <a:pt x="3119" y="12"/>
                    <a:pt x="3136" y="12"/>
                  </a:cubicBezTo>
                  <a:lnTo>
                    <a:pt x="3136" y="12"/>
                  </a:lnTo>
                  <a:cubicBezTo>
                    <a:pt x="3136" y="48"/>
                    <a:pt x="3130" y="66"/>
                    <a:pt x="3136" y="101"/>
                  </a:cubicBezTo>
                  <a:cubicBezTo>
                    <a:pt x="3119" y="161"/>
                    <a:pt x="3119" y="161"/>
                    <a:pt x="3119" y="161"/>
                  </a:cubicBezTo>
                  <a:cubicBezTo>
                    <a:pt x="3130" y="196"/>
                    <a:pt x="3142" y="214"/>
                    <a:pt x="3166" y="232"/>
                  </a:cubicBezTo>
                  <a:cubicBezTo>
                    <a:pt x="3214" y="274"/>
                    <a:pt x="3261" y="285"/>
                    <a:pt x="3279" y="339"/>
                  </a:cubicBezTo>
                  <a:cubicBezTo>
                    <a:pt x="3303" y="416"/>
                    <a:pt x="3333" y="464"/>
                    <a:pt x="3333" y="541"/>
                  </a:cubicBezTo>
                  <a:cubicBezTo>
                    <a:pt x="3333" y="565"/>
                    <a:pt x="3333" y="576"/>
                    <a:pt x="3333" y="594"/>
                  </a:cubicBezTo>
                  <a:cubicBezTo>
                    <a:pt x="3428" y="820"/>
                    <a:pt x="3428" y="820"/>
                    <a:pt x="3428" y="820"/>
                  </a:cubicBezTo>
                  <a:cubicBezTo>
                    <a:pt x="3475" y="974"/>
                    <a:pt x="3475" y="974"/>
                    <a:pt x="3475" y="974"/>
                  </a:cubicBezTo>
                  <a:cubicBezTo>
                    <a:pt x="3499" y="980"/>
                    <a:pt x="3511" y="992"/>
                    <a:pt x="3534" y="1004"/>
                  </a:cubicBezTo>
                  <a:cubicBezTo>
                    <a:pt x="3576" y="1028"/>
                    <a:pt x="3612" y="1022"/>
                    <a:pt x="3659" y="1022"/>
                  </a:cubicBezTo>
                  <a:cubicBezTo>
                    <a:pt x="3701" y="1022"/>
                    <a:pt x="3701" y="1022"/>
                    <a:pt x="3701" y="1022"/>
                  </a:cubicBezTo>
                  <a:cubicBezTo>
                    <a:pt x="3713" y="1022"/>
                    <a:pt x="3719" y="1028"/>
                    <a:pt x="3730" y="1028"/>
                  </a:cubicBezTo>
                  <a:cubicBezTo>
                    <a:pt x="3766" y="1028"/>
                    <a:pt x="3766" y="1028"/>
                    <a:pt x="3766" y="1028"/>
                  </a:cubicBezTo>
                  <a:cubicBezTo>
                    <a:pt x="3814" y="1028"/>
                    <a:pt x="3837" y="1046"/>
                    <a:pt x="3879" y="1046"/>
                  </a:cubicBezTo>
                  <a:cubicBezTo>
                    <a:pt x="3932" y="1052"/>
                    <a:pt x="3968" y="1040"/>
                    <a:pt x="4022" y="1063"/>
                  </a:cubicBezTo>
                  <a:cubicBezTo>
                    <a:pt x="4057" y="1087"/>
                    <a:pt x="4075" y="1117"/>
                    <a:pt x="4075" y="1159"/>
                  </a:cubicBezTo>
                  <a:cubicBezTo>
                    <a:pt x="4075" y="1218"/>
                    <a:pt x="4051" y="1248"/>
                    <a:pt x="4051" y="1307"/>
                  </a:cubicBezTo>
                  <a:cubicBezTo>
                    <a:pt x="4051" y="1349"/>
                    <a:pt x="4069" y="1372"/>
                    <a:pt x="4099" y="1408"/>
                  </a:cubicBezTo>
                  <a:cubicBezTo>
                    <a:pt x="4128" y="1438"/>
                    <a:pt x="4152" y="1455"/>
                    <a:pt x="4200" y="1455"/>
                  </a:cubicBezTo>
                  <a:cubicBezTo>
                    <a:pt x="4223" y="1455"/>
                    <a:pt x="4229" y="1444"/>
                    <a:pt x="4253" y="1438"/>
                  </a:cubicBezTo>
                  <a:cubicBezTo>
                    <a:pt x="4295" y="1426"/>
                    <a:pt x="4318" y="1426"/>
                    <a:pt x="4360" y="1426"/>
                  </a:cubicBezTo>
                  <a:cubicBezTo>
                    <a:pt x="4425" y="1426"/>
                    <a:pt x="4497" y="1432"/>
                    <a:pt x="4509" y="1497"/>
                  </a:cubicBezTo>
                  <a:cubicBezTo>
                    <a:pt x="4509" y="1806"/>
                    <a:pt x="4509" y="1806"/>
                    <a:pt x="4509" y="1806"/>
                  </a:cubicBezTo>
                  <a:cubicBezTo>
                    <a:pt x="4532" y="1907"/>
                    <a:pt x="4532" y="1907"/>
                    <a:pt x="4532" y="1907"/>
                  </a:cubicBezTo>
                  <a:cubicBezTo>
                    <a:pt x="4538" y="2032"/>
                    <a:pt x="4538" y="2032"/>
                    <a:pt x="4538" y="2032"/>
                  </a:cubicBezTo>
                  <a:cubicBezTo>
                    <a:pt x="4473" y="2156"/>
                    <a:pt x="4473" y="2156"/>
                    <a:pt x="4473" y="2156"/>
                  </a:cubicBezTo>
                  <a:cubicBezTo>
                    <a:pt x="4467" y="2436"/>
                    <a:pt x="4467" y="2436"/>
                    <a:pt x="4467" y="2436"/>
                  </a:cubicBezTo>
                  <a:cubicBezTo>
                    <a:pt x="4431" y="2536"/>
                    <a:pt x="4431" y="2536"/>
                    <a:pt x="4431" y="2536"/>
                  </a:cubicBezTo>
                  <a:cubicBezTo>
                    <a:pt x="4473" y="2655"/>
                    <a:pt x="4473" y="2655"/>
                    <a:pt x="4473" y="2655"/>
                  </a:cubicBezTo>
                  <a:cubicBezTo>
                    <a:pt x="4544" y="2732"/>
                    <a:pt x="4544" y="2732"/>
                    <a:pt x="4544" y="2732"/>
                  </a:cubicBezTo>
                  <a:cubicBezTo>
                    <a:pt x="4693" y="2976"/>
                    <a:pt x="4693" y="2976"/>
                    <a:pt x="4693" y="2976"/>
                  </a:cubicBezTo>
                  <a:lnTo>
                    <a:pt x="4693" y="2976"/>
                  </a:lnTo>
                  <a:cubicBezTo>
                    <a:pt x="4633" y="2994"/>
                    <a:pt x="4598" y="3000"/>
                    <a:pt x="4544" y="3030"/>
                  </a:cubicBezTo>
                  <a:cubicBezTo>
                    <a:pt x="4521" y="3041"/>
                    <a:pt x="4509" y="3065"/>
                    <a:pt x="4479" y="3077"/>
                  </a:cubicBezTo>
                  <a:cubicBezTo>
                    <a:pt x="4455" y="3083"/>
                    <a:pt x="4443" y="3095"/>
                    <a:pt x="4419" y="3095"/>
                  </a:cubicBezTo>
                  <a:cubicBezTo>
                    <a:pt x="4354" y="3095"/>
                    <a:pt x="4318" y="3071"/>
                    <a:pt x="4253" y="3071"/>
                  </a:cubicBezTo>
                  <a:cubicBezTo>
                    <a:pt x="4235" y="3071"/>
                    <a:pt x="4223" y="3089"/>
                    <a:pt x="4206" y="3095"/>
                  </a:cubicBezTo>
                  <a:cubicBezTo>
                    <a:pt x="4140" y="3118"/>
                    <a:pt x="4105" y="3130"/>
                    <a:pt x="4039" y="3130"/>
                  </a:cubicBezTo>
                  <a:cubicBezTo>
                    <a:pt x="4027" y="3130"/>
                    <a:pt x="4027" y="3125"/>
                    <a:pt x="4015" y="3125"/>
                  </a:cubicBezTo>
                  <a:cubicBezTo>
                    <a:pt x="4004" y="3125"/>
                    <a:pt x="4004" y="3136"/>
                    <a:pt x="3998" y="3148"/>
                  </a:cubicBezTo>
                  <a:cubicBezTo>
                    <a:pt x="3980" y="3172"/>
                    <a:pt x="3974" y="3190"/>
                    <a:pt x="3956" y="3208"/>
                  </a:cubicBezTo>
                  <a:cubicBezTo>
                    <a:pt x="3920" y="3231"/>
                    <a:pt x="3903" y="3237"/>
                    <a:pt x="3867" y="3255"/>
                  </a:cubicBezTo>
                  <a:cubicBezTo>
                    <a:pt x="3837" y="3267"/>
                    <a:pt x="3814" y="3261"/>
                    <a:pt x="3784" y="3273"/>
                  </a:cubicBezTo>
                  <a:cubicBezTo>
                    <a:pt x="3748" y="3297"/>
                    <a:pt x="3736" y="3321"/>
                    <a:pt x="3701" y="3344"/>
                  </a:cubicBezTo>
                  <a:cubicBezTo>
                    <a:pt x="3629" y="3398"/>
                    <a:pt x="3600" y="3445"/>
                    <a:pt x="3529" y="3499"/>
                  </a:cubicBezTo>
                  <a:cubicBezTo>
                    <a:pt x="3511" y="3511"/>
                    <a:pt x="3511" y="3528"/>
                    <a:pt x="3493" y="3546"/>
                  </a:cubicBezTo>
                  <a:cubicBezTo>
                    <a:pt x="3481" y="3564"/>
                    <a:pt x="3469" y="3564"/>
                    <a:pt x="3451" y="3570"/>
                  </a:cubicBezTo>
                  <a:cubicBezTo>
                    <a:pt x="3433" y="3582"/>
                    <a:pt x="3422" y="3594"/>
                    <a:pt x="3398" y="3594"/>
                  </a:cubicBezTo>
                  <a:cubicBezTo>
                    <a:pt x="3338" y="3594"/>
                    <a:pt x="3315" y="3540"/>
                    <a:pt x="3273" y="3499"/>
                  </a:cubicBezTo>
                  <a:cubicBezTo>
                    <a:pt x="3220" y="3433"/>
                    <a:pt x="3238" y="3386"/>
                    <a:pt x="3190" y="3321"/>
                  </a:cubicBezTo>
                  <a:lnTo>
                    <a:pt x="3190" y="3321"/>
                  </a:lnTo>
                  <a:cubicBezTo>
                    <a:pt x="3160" y="3297"/>
                    <a:pt x="3154" y="3255"/>
                    <a:pt x="3119" y="3255"/>
                  </a:cubicBezTo>
                  <a:cubicBezTo>
                    <a:pt x="3089" y="3255"/>
                    <a:pt x="3065" y="3255"/>
                    <a:pt x="3035" y="3273"/>
                  </a:cubicBezTo>
                  <a:cubicBezTo>
                    <a:pt x="3006" y="3297"/>
                    <a:pt x="2994" y="3321"/>
                    <a:pt x="2958" y="3321"/>
                  </a:cubicBezTo>
                  <a:cubicBezTo>
                    <a:pt x="2917" y="3321"/>
                    <a:pt x="2893" y="3315"/>
                    <a:pt x="2857" y="3315"/>
                  </a:cubicBezTo>
                  <a:cubicBezTo>
                    <a:pt x="2792" y="3315"/>
                    <a:pt x="2762" y="3362"/>
                    <a:pt x="2697" y="3362"/>
                  </a:cubicBezTo>
                  <a:cubicBezTo>
                    <a:pt x="2673" y="3362"/>
                    <a:pt x="2673" y="3344"/>
                    <a:pt x="2661" y="3321"/>
                  </a:cubicBezTo>
                  <a:cubicBezTo>
                    <a:pt x="2644" y="3291"/>
                    <a:pt x="2637" y="3273"/>
                    <a:pt x="2626" y="3243"/>
                  </a:cubicBezTo>
                  <a:cubicBezTo>
                    <a:pt x="2614" y="3214"/>
                    <a:pt x="2590" y="3190"/>
                    <a:pt x="2560" y="3190"/>
                  </a:cubicBezTo>
                  <a:cubicBezTo>
                    <a:pt x="2519" y="3190"/>
                    <a:pt x="2501" y="3208"/>
                    <a:pt x="2471" y="3220"/>
                  </a:cubicBezTo>
                  <a:cubicBezTo>
                    <a:pt x="2436" y="3231"/>
                    <a:pt x="2388" y="3237"/>
                    <a:pt x="2388" y="3273"/>
                  </a:cubicBezTo>
                  <a:cubicBezTo>
                    <a:pt x="2388" y="3332"/>
                    <a:pt x="2418" y="3362"/>
                    <a:pt x="2418" y="3416"/>
                  </a:cubicBezTo>
                  <a:cubicBezTo>
                    <a:pt x="2418" y="3451"/>
                    <a:pt x="2418" y="3451"/>
                    <a:pt x="2418" y="3451"/>
                  </a:cubicBezTo>
                  <a:cubicBezTo>
                    <a:pt x="2418" y="3493"/>
                    <a:pt x="2400" y="3516"/>
                    <a:pt x="2388" y="3552"/>
                  </a:cubicBezTo>
                  <a:cubicBezTo>
                    <a:pt x="2364" y="3594"/>
                    <a:pt x="2370" y="3629"/>
                    <a:pt x="2346" y="3665"/>
                  </a:cubicBezTo>
                  <a:cubicBezTo>
                    <a:pt x="2317" y="3707"/>
                    <a:pt x="2281" y="3707"/>
                    <a:pt x="2234" y="3707"/>
                  </a:cubicBezTo>
                  <a:cubicBezTo>
                    <a:pt x="2198" y="3707"/>
                    <a:pt x="2198" y="3707"/>
                    <a:pt x="2198" y="3707"/>
                  </a:cubicBezTo>
                  <a:cubicBezTo>
                    <a:pt x="2145" y="3707"/>
                    <a:pt x="2109" y="3742"/>
                    <a:pt x="2073" y="3784"/>
                  </a:cubicBezTo>
                  <a:cubicBezTo>
                    <a:pt x="2050" y="3807"/>
                    <a:pt x="2026" y="3819"/>
                    <a:pt x="2026" y="3855"/>
                  </a:cubicBezTo>
                  <a:cubicBezTo>
                    <a:pt x="2026" y="3909"/>
                    <a:pt x="2097" y="3903"/>
                    <a:pt x="2145" y="3932"/>
                  </a:cubicBezTo>
                  <a:cubicBezTo>
                    <a:pt x="2174" y="3950"/>
                    <a:pt x="2162" y="3986"/>
                    <a:pt x="2162" y="4021"/>
                  </a:cubicBezTo>
                  <a:cubicBezTo>
                    <a:pt x="2162" y="4051"/>
                    <a:pt x="2162" y="4063"/>
                    <a:pt x="2162" y="4093"/>
                  </a:cubicBezTo>
                  <a:cubicBezTo>
                    <a:pt x="2162" y="4158"/>
                    <a:pt x="2192" y="4194"/>
                    <a:pt x="2192" y="4253"/>
                  </a:cubicBezTo>
                  <a:cubicBezTo>
                    <a:pt x="2192" y="4271"/>
                    <a:pt x="2180" y="4283"/>
                    <a:pt x="2180" y="4295"/>
                  </a:cubicBezTo>
                  <a:cubicBezTo>
                    <a:pt x="2180" y="4318"/>
                    <a:pt x="2168" y="4342"/>
                    <a:pt x="2186" y="4360"/>
                  </a:cubicBezTo>
                  <a:cubicBezTo>
                    <a:pt x="2222" y="4401"/>
                    <a:pt x="2275" y="4390"/>
                    <a:pt x="2305" y="4437"/>
                  </a:cubicBezTo>
                  <a:cubicBezTo>
                    <a:pt x="2323" y="4461"/>
                    <a:pt x="2335" y="4473"/>
                    <a:pt x="2346" y="4496"/>
                  </a:cubicBezTo>
                  <a:cubicBezTo>
                    <a:pt x="2358" y="4514"/>
                    <a:pt x="2358" y="4532"/>
                    <a:pt x="2370" y="4538"/>
                  </a:cubicBezTo>
                  <a:cubicBezTo>
                    <a:pt x="2400" y="4556"/>
                    <a:pt x="2418" y="4556"/>
                    <a:pt x="2453" y="4556"/>
                  </a:cubicBezTo>
                  <a:cubicBezTo>
                    <a:pt x="2471" y="4556"/>
                    <a:pt x="2477" y="4538"/>
                    <a:pt x="2495" y="4532"/>
                  </a:cubicBezTo>
                  <a:cubicBezTo>
                    <a:pt x="2519" y="4526"/>
                    <a:pt x="2542" y="4526"/>
                    <a:pt x="2554" y="4508"/>
                  </a:cubicBezTo>
                  <a:cubicBezTo>
                    <a:pt x="2560" y="4496"/>
                    <a:pt x="2560" y="4485"/>
                    <a:pt x="2560" y="4467"/>
                  </a:cubicBezTo>
                  <a:cubicBezTo>
                    <a:pt x="2566" y="4437"/>
                    <a:pt x="2572" y="4413"/>
                    <a:pt x="2578" y="4384"/>
                  </a:cubicBezTo>
                  <a:cubicBezTo>
                    <a:pt x="2590" y="4312"/>
                    <a:pt x="2602" y="4271"/>
                    <a:pt x="2637" y="4205"/>
                  </a:cubicBezTo>
                  <a:cubicBezTo>
                    <a:pt x="2655" y="4176"/>
                    <a:pt x="2661" y="4152"/>
                    <a:pt x="2685" y="4128"/>
                  </a:cubicBezTo>
                  <a:cubicBezTo>
                    <a:pt x="2715" y="4128"/>
                    <a:pt x="2715" y="4128"/>
                    <a:pt x="2715" y="4128"/>
                  </a:cubicBezTo>
                  <a:cubicBezTo>
                    <a:pt x="2750" y="4128"/>
                    <a:pt x="2768" y="4140"/>
                    <a:pt x="2798" y="4140"/>
                  </a:cubicBezTo>
                  <a:cubicBezTo>
                    <a:pt x="2822" y="4140"/>
                    <a:pt x="2839" y="4134"/>
                    <a:pt x="2851" y="4110"/>
                  </a:cubicBezTo>
                  <a:lnTo>
                    <a:pt x="2851" y="4110"/>
                  </a:lnTo>
                  <a:cubicBezTo>
                    <a:pt x="2875" y="4105"/>
                    <a:pt x="2887" y="4087"/>
                    <a:pt x="2911" y="4087"/>
                  </a:cubicBezTo>
                  <a:cubicBezTo>
                    <a:pt x="2964" y="4087"/>
                    <a:pt x="3000" y="4134"/>
                    <a:pt x="3000" y="4188"/>
                  </a:cubicBezTo>
                  <a:cubicBezTo>
                    <a:pt x="3000" y="4253"/>
                    <a:pt x="2970" y="4289"/>
                    <a:pt x="2970" y="4354"/>
                  </a:cubicBezTo>
                  <a:cubicBezTo>
                    <a:pt x="2970" y="4401"/>
                    <a:pt x="3030" y="4413"/>
                    <a:pt x="3030" y="4461"/>
                  </a:cubicBezTo>
                  <a:cubicBezTo>
                    <a:pt x="3030" y="4526"/>
                    <a:pt x="3018" y="4562"/>
                    <a:pt x="2994" y="4621"/>
                  </a:cubicBezTo>
                  <a:cubicBezTo>
                    <a:pt x="2982" y="4645"/>
                    <a:pt x="2976" y="4681"/>
                    <a:pt x="2946" y="4681"/>
                  </a:cubicBezTo>
                  <a:cubicBezTo>
                    <a:pt x="2923" y="4681"/>
                    <a:pt x="2911" y="4663"/>
                    <a:pt x="2887" y="4663"/>
                  </a:cubicBezTo>
                  <a:cubicBezTo>
                    <a:pt x="2816" y="4663"/>
                    <a:pt x="2774" y="4675"/>
                    <a:pt x="2709" y="4704"/>
                  </a:cubicBezTo>
                  <a:cubicBezTo>
                    <a:pt x="2673" y="4722"/>
                    <a:pt x="2661" y="4752"/>
                    <a:pt x="2626" y="4752"/>
                  </a:cubicBezTo>
                  <a:cubicBezTo>
                    <a:pt x="2602" y="4752"/>
                    <a:pt x="2596" y="4728"/>
                    <a:pt x="2572" y="4722"/>
                  </a:cubicBezTo>
                  <a:cubicBezTo>
                    <a:pt x="2566" y="4728"/>
                    <a:pt x="2566" y="4734"/>
                    <a:pt x="2566" y="4746"/>
                  </a:cubicBezTo>
                  <a:cubicBezTo>
                    <a:pt x="2566" y="4841"/>
                    <a:pt x="2566" y="4841"/>
                    <a:pt x="2566" y="4841"/>
                  </a:cubicBezTo>
                  <a:cubicBezTo>
                    <a:pt x="2560" y="4865"/>
                    <a:pt x="2560" y="4877"/>
                    <a:pt x="2560" y="4900"/>
                  </a:cubicBezTo>
                  <a:cubicBezTo>
                    <a:pt x="2560" y="4936"/>
                    <a:pt x="2566" y="4954"/>
                    <a:pt x="2566" y="4989"/>
                  </a:cubicBezTo>
                  <a:cubicBezTo>
                    <a:pt x="2572" y="5025"/>
                    <a:pt x="2560" y="5049"/>
                    <a:pt x="2578" y="5079"/>
                  </a:cubicBezTo>
                  <a:cubicBezTo>
                    <a:pt x="2590" y="5097"/>
                    <a:pt x="2614" y="5097"/>
                    <a:pt x="2632" y="5097"/>
                  </a:cubicBezTo>
                  <a:cubicBezTo>
                    <a:pt x="2661" y="5097"/>
                    <a:pt x="2661" y="5097"/>
                    <a:pt x="2661" y="5097"/>
                  </a:cubicBezTo>
                  <a:cubicBezTo>
                    <a:pt x="2703" y="5097"/>
                    <a:pt x="2727" y="5102"/>
                    <a:pt x="2768" y="5108"/>
                  </a:cubicBezTo>
                  <a:cubicBezTo>
                    <a:pt x="2828" y="5114"/>
                    <a:pt x="2887" y="5126"/>
                    <a:pt x="2887" y="5185"/>
                  </a:cubicBezTo>
                  <a:cubicBezTo>
                    <a:pt x="2958" y="5399"/>
                    <a:pt x="2958" y="5399"/>
                    <a:pt x="2958" y="5399"/>
                  </a:cubicBezTo>
                  <a:cubicBezTo>
                    <a:pt x="2917" y="5554"/>
                    <a:pt x="2917" y="5554"/>
                    <a:pt x="2917" y="5554"/>
                  </a:cubicBezTo>
                  <a:lnTo>
                    <a:pt x="2917" y="5554"/>
                  </a:lnTo>
                  <a:cubicBezTo>
                    <a:pt x="2911" y="5607"/>
                    <a:pt x="2863" y="5631"/>
                    <a:pt x="2816" y="5661"/>
                  </a:cubicBezTo>
                  <a:cubicBezTo>
                    <a:pt x="2804" y="5667"/>
                    <a:pt x="2792" y="5667"/>
                    <a:pt x="2780" y="5678"/>
                  </a:cubicBezTo>
                  <a:cubicBezTo>
                    <a:pt x="2756" y="5702"/>
                    <a:pt x="2750" y="5726"/>
                    <a:pt x="2739" y="576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5" name="Freeform 177"/>
            <p:cNvSpPr>
              <a:spLocks noChangeArrowheads="1"/>
            </p:cNvSpPr>
            <p:nvPr/>
          </p:nvSpPr>
          <p:spPr bwMode="auto">
            <a:xfrm>
              <a:off x="6575249" y="2916142"/>
              <a:ext cx="1393945" cy="1392798"/>
            </a:xfrm>
            <a:custGeom>
              <a:avLst/>
              <a:gdLst>
                <a:gd name="T0" fmla="*/ 1663 w 4966"/>
                <a:gd name="T1" fmla="*/ 3889 h 4959"/>
                <a:gd name="T2" fmla="*/ 1591 w 4966"/>
                <a:gd name="T3" fmla="*/ 3835 h 4959"/>
                <a:gd name="T4" fmla="*/ 1395 w 4966"/>
                <a:gd name="T5" fmla="*/ 3556 h 4959"/>
                <a:gd name="T6" fmla="*/ 1170 w 4966"/>
                <a:gd name="T7" fmla="*/ 3378 h 4959"/>
                <a:gd name="T8" fmla="*/ 902 w 4966"/>
                <a:gd name="T9" fmla="*/ 3224 h 4959"/>
                <a:gd name="T10" fmla="*/ 849 w 4966"/>
                <a:gd name="T11" fmla="*/ 3170 h 4959"/>
                <a:gd name="T12" fmla="*/ 772 w 4966"/>
                <a:gd name="T13" fmla="*/ 3158 h 4959"/>
                <a:gd name="T14" fmla="*/ 701 w 4966"/>
                <a:gd name="T15" fmla="*/ 3182 h 4959"/>
                <a:gd name="T16" fmla="*/ 617 w 4966"/>
                <a:gd name="T17" fmla="*/ 3033 h 4959"/>
                <a:gd name="T18" fmla="*/ 653 w 4966"/>
                <a:gd name="T19" fmla="*/ 2767 h 4959"/>
                <a:gd name="T20" fmla="*/ 980 w 4966"/>
                <a:gd name="T21" fmla="*/ 2648 h 4959"/>
                <a:gd name="T22" fmla="*/ 1140 w 4966"/>
                <a:gd name="T23" fmla="*/ 2031 h 4959"/>
                <a:gd name="T24" fmla="*/ 1015 w 4966"/>
                <a:gd name="T25" fmla="*/ 1936 h 4959"/>
                <a:gd name="T26" fmla="*/ 992 w 4966"/>
                <a:gd name="T27" fmla="*/ 1775 h 4959"/>
                <a:gd name="T28" fmla="*/ 742 w 4966"/>
                <a:gd name="T29" fmla="*/ 1490 h 4959"/>
                <a:gd name="T30" fmla="*/ 510 w 4966"/>
                <a:gd name="T31" fmla="*/ 1312 h 4959"/>
                <a:gd name="T32" fmla="*/ 350 w 4966"/>
                <a:gd name="T33" fmla="*/ 1057 h 4959"/>
                <a:gd name="T34" fmla="*/ 237 w 4966"/>
                <a:gd name="T35" fmla="*/ 754 h 4959"/>
                <a:gd name="T36" fmla="*/ 195 w 4966"/>
                <a:gd name="T37" fmla="*/ 386 h 4959"/>
                <a:gd name="T38" fmla="*/ 0 w 4966"/>
                <a:gd name="T39" fmla="*/ 213 h 4959"/>
                <a:gd name="T40" fmla="*/ 546 w 4966"/>
                <a:gd name="T41" fmla="*/ 65 h 4959"/>
                <a:gd name="T42" fmla="*/ 789 w 4966"/>
                <a:gd name="T43" fmla="*/ 47 h 4959"/>
                <a:gd name="T44" fmla="*/ 1033 w 4966"/>
                <a:gd name="T45" fmla="*/ 261 h 4959"/>
                <a:gd name="T46" fmla="*/ 1407 w 4966"/>
                <a:gd name="T47" fmla="*/ 576 h 4959"/>
                <a:gd name="T48" fmla="*/ 1568 w 4966"/>
                <a:gd name="T49" fmla="*/ 546 h 4959"/>
                <a:gd name="T50" fmla="*/ 1805 w 4966"/>
                <a:gd name="T51" fmla="*/ 564 h 4959"/>
                <a:gd name="T52" fmla="*/ 1865 w 4966"/>
                <a:gd name="T53" fmla="*/ 540 h 4959"/>
                <a:gd name="T54" fmla="*/ 2120 w 4966"/>
                <a:gd name="T55" fmla="*/ 724 h 4959"/>
                <a:gd name="T56" fmla="*/ 2411 w 4966"/>
                <a:gd name="T57" fmla="*/ 754 h 4959"/>
                <a:gd name="T58" fmla="*/ 2708 w 4966"/>
                <a:gd name="T59" fmla="*/ 677 h 4959"/>
                <a:gd name="T60" fmla="*/ 2821 w 4966"/>
                <a:gd name="T61" fmla="*/ 843 h 4959"/>
                <a:gd name="T62" fmla="*/ 2827 w 4966"/>
                <a:gd name="T63" fmla="*/ 1086 h 4959"/>
                <a:gd name="T64" fmla="*/ 2910 w 4966"/>
                <a:gd name="T65" fmla="*/ 1645 h 4959"/>
                <a:gd name="T66" fmla="*/ 3023 w 4966"/>
                <a:gd name="T67" fmla="*/ 2132 h 4959"/>
                <a:gd name="T68" fmla="*/ 3468 w 4966"/>
                <a:gd name="T69" fmla="*/ 2019 h 4959"/>
                <a:gd name="T70" fmla="*/ 3926 w 4966"/>
                <a:gd name="T71" fmla="*/ 1829 h 4959"/>
                <a:gd name="T72" fmla="*/ 4455 w 4966"/>
                <a:gd name="T73" fmla="*/ 1942 h 4959"/>
                <a:gd name="T74" fmla="*/ 4508 w 4966"/>
                <a:gd name="T75" fmla="*/ 2381 h 4959"/>
                <a:gd name="T76" fmla="*/ 4959 w 4966"/>
                <a:gd name="T77" fmla="*/ 2803 h 4959"/>
                <a:gd name="T78" fmla="*/ 4864 w 4966"/>
                <a:gd name="T79" fmla="*/ 3022 h 4959"/>
                <a:gd name="T80" fmla="*/ 4852 w 4966"/>
                <a:gd name="T81" fmla="*/ 3467 h 4959"/>
                <a:gd name="T82" fmla="*/ 4609 w 4966"/>
                <a:gd name="T83" fmla="*/ 3503 h 4959"/>
                <a:gd name="T84" fmla="*/ 4514 w 4966"/>
                <a:gd name="T85" fmla="*/ 3847 h 4959"/>
                <a:gd name="T86" fmla="*/ 4288 w 4966"/>
                <a:gd name="T87" fmla="*/ 4126 h 4959"/>
                <a:gd name="T88" fmla="*/ 4068 w 4966"/>
                <a:gd name="T89" fmla="*/ 4376 h 4959"/>
                <a:gd name="T90" fmla="*/ 3575 w 4966"/>
                <a:gd name="T91" fmla="*/ 4881 h 4959"/>
                <a:gd name="T92" fmla="*/ 3165 w 4966"/>
                <a:gd name="T93" fmla="*/ 4934 h 4959"/>
                <a:gd name="T94" fmla="*/ 3035 w 4966"/>
                <a:gd name="T95" fmla="*/ 4899 h 4959"/>
                <a:gd name="T96" fmla="*/ 2898 w 4966"/>
                <a:gd name="T97" fmla="*/ 4643 h 4959"/>
                <a:gd name="T98" fmla="*/ 2904 w 4966"/>
                <a:gd name="T99" fmla="*/ 4352 h 4959"/>
                <a:gd name="T100" fmla="*/ 2447 w 4966"/>
                <a:gd name="T101" fmla="*/ 4323 h 4959"/>
                <a:gd name="T102" fmla="*/ 2245 w 4966"/>
                <a:gd name="T103" fmla="*/ 4281 h 4959"/>
                <a:gd name="T104" fmla="*/ 2055 w 4966"/>
                <a:gd name="T105" fmla="*/ 4103 h 4959"/>
                <a:gd name="T106" fmla="*/ 1793 w 4966"/>
                <a:gd name="T107" fmla="*/ 4025 h 49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4966" h="4959">
                  <a:moveTo>
                    <a:pt x="1716" y="4031"/>
                  </a:moveTo>
                  <a:lnTo>
                    <a:pt x="1716" y="4031"/>
                  </a:lnTo>
                  <a:cubicBezTo>
                    <a:pt x="1710" y="4008"/>
                    <a:pt x="1704" y="3978"/>
                    <a:pt x="1692" y="3948"/>
                  </a:cubicBezTo>
                  <a:cubicBezTo>
                    <a:pt x="1686" y="3925"/>
                    <a:pt x="1669" y="3913"/>
                    <a:pt x="1663" y="3889"/>
                  </a:cubicBezTo>
                  <a:cubicBezTo>
                    <a:pt x="1645" y="3895"/>
                    <a:pt x="1645" y="3895"/>
                    <a:pt x="1645" y="3895"/>
                  </a:cubicBezTo>
                  <a:cubicBezTo>
                    <a:pt x="1657" y="3942"/>
                    <a:pt x="1663" y="3919"/>
                    <a:pt x="1615" y="3919"/>
                  </a:cubicBezTo>
                  <a:cubicBezTo>
                    <a:pt x="1615" y="3889"/>
                    <a:pt x="1615" y="3889"/>
                    <a:pt x="1615" y="3889"/>
                  </a:cubicBezTo>
                  <a:cubicBezTo>
                    <a:pt x="1615" y="3865"/>
                    <a:pt x="1603" y="3853"/>
                    <a:pt x="1591" y="3835"/>
                  </a:cubicBezTo>
                  <a:cubicBezTo>
                    <a:pt x="1550" y="3776"/>
                    <a:pt x="1562" y="3722"/>
                    <a:pt x="1526" y="3663"/>
                  </a:cubicBezTo>
                  <a:cubicBezTo>
                    <a:pt x="1514" y="3645"/>
                    <a:pt x="1490" y="3651"/>
                    <a:pt x="1485" y="3634"/>
                  </a:cubicBezTo>
                  <a:cubicBezTo>
                    <a:pt x="1467" y="3616"/>
                    <a:pt x="1467" y="3598"/>
                    <a:pt x="1449" y="3586"/>
                  </a:cubicBezTo>
                  <a:cubicBezTo>
                    <a:pt x="1431" y="3574"/>
                    <a:pt x="1407" y="3580"/>
                    <a:pt x="1395" y="3556"/>
                  </a:cubicBezTo>
                  <a:cubicBezTo>
                    <a:pt x="1378" y="3521"/>
                    <a:pt x="1360" y="3509"/>
                    <a:pt x="1324" y="3491"/>
                  </a:cubicBezTo>
                  <a:cubicBezTo>
                    <a:pt x="1283" y="3467"/>
                    <a:pt x="1271" y="3443"/>
                    <a:pt x="1235" y="3414"/>
                  </a:cubicBezTo>
                  <a:cubicBezTo>
                    <a:pt x="1211" y="3402"/>
                    <a:pt x="1211" y="3372"/>
                    <a:pt x="1187" y="3372"/>
                  </a:cubicBezTo>
                  <a:cubicBezTo>
                    <a:pt x="1182" y="3372"/>
                    <a:pt x="1176" y="3378"/>
                    <a:pt x="1170" y="3378"/>
                  </a:cubicBezTo>
                  <a:cubicBezTo>
                    <a:pt x="1110" y="3378"/>
                    <a:pt x="1092" y="3313"/>
                    <a:pt x="1033" y="3313"/>
                  </a:cubicBezTo>
                  <a:cubicBezTo>
                    <a:pt x="1021" y="3313"/>
                    <a:pt x="1015" y="3319"/>
                    <a:pt x="1009" y="3319"/>
                  </a:cubicBezTo>
                  <a:cubicBezTo>
                    <a:pt x="980" y="3319"/>
                    <a:pt x="980" y="3283"/>
                    <a:pt x="962" y="3265"/>
                  </a:cubicBezTo>
                  <a:cubicBezTo>
                    <a:pt x="944" y="3247"/>
                    <a:pt x="914" y="3247"/>
                    <a:pt x="902" y="3224"/>
                  </a:cubicBezTo>
                  <a:cubicBezTo>
                    <a:pt x="891" y="3212"/>
                    <a:pt x="891" y="3194"/>
                    <a:pt x="885" y="3182"/>
                  </a:cubicBezTo>
                  <a:cubicBezTo>
                    <a:pt x="885" y="3176"/>
                    <a:pt x="855" y="3188"/>
                    <a:pt x="849" y="3188"/>
                  </a:cubicBezTo>
                  <a:cubicBezTo>
                    <a:pt x="837" y="3188"/>
                    <a:pt x="849" y="3176"/>
                    <a:pt x="855" y="3176"/>
                  </a:cubicBezTo>
                  <a:cubicBezTo>
                    <a:pt x="849" y="3170"/>
                    <a:pt x="849" y="3170"/>
                    <a:pt x="849" y="3170"/>
                  </a:cubicBezTo>
                  <a:cubicBezTo>
                    <a:pt x="837" y="3164"/>
                    <a:pt x="831" y="3152"/>
                    <a:pt x="819" y="3152"/>
                  </a:cubicBezTo>
                  <a:cubicBezTo>
                    <a:pt x="807" y="3152"/>
                    <a:pt x="807" y="3164"/>
                    <a:pt x="801" y="3164"/>
                  </a:cubicBezTo>
                  <a:cubicBezTo>
                    <a:pt x="789" y="3164"/>
                    <a:pt x="784" y="3164"/>
                    <a:pt x="778" y="3158"/>
                  </a:cubicBezTo>
                  <a:cubicBezTo>
                    <a:pt x="772" y="3158"/>
                    <a:pt x="772" y="3158"/>
                    <a:pt x="772" y="3158"/>
                  </a:cubicBezTo>
                  <a:cubicBezTo>
                    <a:pt x="772" y="3164"/>
                    <a:pt x="784" y="3206"/>
                    <a:pt x="778" y="3200"/>
                  </a:cubicBezTo>
                  <a:cubicBezTo>
                    <a:pt x="772" y="3200"/>
                    <a:pt x="766" y="3200"/>
                    <a:pt x="760" y="3200"/>
                  </a:cubicBezTo>
                  <a:cubicBezTo>
                    <a:pt x="724" y="3200"/>
                    <a:pt x="724" y="3200"/>
                    <a:pt x="724" y="3200"/>
                  </a:cubicBezTo>
                  <a:cubicBezTo>
                    <a:pt x="712" y="3200"/>
                    <a:pt x="712" y="3182"/>
                    <a:pt x="701" y="3182"/>
                  </a:cubicBezTo>
                  <a:cubicBezTo>
                    <a:pt x="694" y="3176"/>
                    <a:pt x="683" y="3176"/>
                    <a:pt x="671" y="3176"/>
                  </a:cubicBezTo>
                  <a:cubicBezTo>
                    <a:pt x="647" y="3164"/>
                    <a:pt x="647" y="3140"/>
                    <a:pt x="629" y="3117"/>
                  </a:cubicBezTo>
                  <a:cubicBezTo>
                    <a:pt x="617" y="3093"/>
                    <a:pt x="588" y="3087"/>
                    <a:pt x="588" y="3057"/>
                  </a:cubicBezTo>
                  <a:cubicBezTo>
                    <a:pt x="588" y="3022"/>
                    <a:pt x="611" y="3051"/>
                    <a:pt x="617" y="3033"/>
                  </a:cubicBezTo>
                  <a:cubicBezTo>
                    <a:pt x="605" y="3010"/>
                    <a:pt x="564" y="2934"/>
                    <a:pt x="534" y="2886"/>
                  </a:cubicBezTo>
                  <a:lnTo>
                    <a:pt x="534" y="2886"/>
                  </a:lnTo>
                  <a:cubicBezTo>
                    <a:pt x="552" y="2844"/>
                    <a:pt x="558" y="2815"/>
                    <a:pt x="588" y="2779"/>
                  </a:cubicBezTo>
                  <a:cubicBezTo>
                    <a:pt x="605" y="2761"/>
                    <a:pt x="629" y="2767"/>
                    <a:pt x="653" y="2767"/>
                  </a:cubicBezTo>
                  <a:cubicBezTo>
                    <a:pt x="683" y="2767"/>
                    <a:pt x="683" y="2767"/>
                    <a:pt x="683" y="2767"/>
                  </a:cubicBezTo>
                  <a:cubicBezTo>
                    <a:pt x="736" y="2767"/>
                    <a:pt x="766" y="2761"/>
                    <a:pt x="801" y="2732"/>
                  </a:cubicBezTo>
                  <a:cubicBezTo>
                    <a:pt x="855" y="2696"/>
                    <a:pt x="873" y="2648"/>
                    <a:pt x="932" y="2648"/>
                  </a:cubicBezTo>
                  <a:cubicBezTo>
                    <a:pt x="980" y="2648"/>
                    <a:pt x="980" y="2648"/>
                    <a:pt x="980" y="2648"/>
                  </a:cubicBezTo>
                  <a:cubicBezTo>
                    <a:pt x="1021" y="2648"/>
                    <a:pt x="1045" y="2654"/>
                    <a:pt x="1075" y="2631"/>
                  </a:cubicBezTo>
                  <a:cubicBezTo>
                    <a:pt x="1110" y="2601"/>
                    <a:pt x="1116" y="2565"/>
                    <a:pt x="1116" y="2524"/>
                  </a:cubicBezTo>
                  <a:cubicBezTo>
                    <a:pt x="1116" y="2464"/>
                    <a:pt x="1104" y="2429"/>
                    <a:pt x="1104" y="2363"/>
                  </a:cubicBezTo>
                  <a:cubicBezTo>
                    <a:pt x="1104" y="2233"/>
                    <a:pt x="1128" y="2162"/>
                    <a:pt x="1140" y="2031"/>
                  </a:cubicBezTo>
                  <a:cubicBezTo>
                    <a:pt x="1140" y="2001"/>
                    <a:pt x="1140" y="2001"/>
                    <a:pt x="1140" y="2001"/>
                  </a:cubicBezTo>
                  <a:cubicBezTo>
                    <a:pt x="1140" y="1977"/>
                    <a:pt x="1146" y="1959"/>
                    <a:pt x="1128" y="1942"/>
                  </a:cubicBezTo>
                  <a:cubicBezTo>
                    <a:pt x="1110" y="1930"/>
                    <a:pt x="1098" y="1930"/>
                    <a:pt x="1075" y="1930"/>
                  </a:cubicBezTo>
                  <a:cubicBezTo>
                    <a:pt x="1051" y="1930"/>
                    <a:pt x="1039" y="1936"/>
                    <a:pt x="1015" y="1936"/>
                  </a:cubicBezTo>
                  <a:cubicBezTo>
                    <a:pt x="997" y="1930"/>
                    <a:pt x="980" y="1924"/>
                    <a:pt x="968" y="1912"/>
                  </a:cubicBezTo>
                  <a:cubicBezTo>
                    <a:pt x="962" y="1906"/>
                    <a:pt x="962" y="1900"/>
                    <a:pt x="962" y="1888"/>
                  </a:cubicBezTo>
                  <a:cubicBezTo>
                    <a:pt x="962" y="1853"/>
                    <a:pt x="1009" y="1847"/>
                    <a:pt x="1009" y="1811"/>
                  </a:cubicBezTo>
                  <a:cubicBezTo>
                    <a:pt x="1009" y="1793"/>
                    <a:pt x="997" y="1793"/>
                    <a:pt x="992" y="1775"/>
                  </a:cubicBezTo>
                  <a:cubicBezTo>
                    <a:pt x="974" y="1746"/>
                    <a:pt x="980" y="1716"/>
                    <a:pt x="950" y="1698"/>
                  </a:cubicBezTo>
                  <a:cubicBezTo>
                    <a:pt x="926" y="1680"/>
                    <a:pt x="908" y="1692"/>
                    <a:pt x="885" y="1680"/>
                  </a:cubicBezTo>
                  <a:cubicBezTo>
                    <a:pt x="825" y="1645"/>
                    <a:pt x="813" y="1603"/>
                    <a:pt x="784" y="1550"/>
                  </a:cubicBezTo>
                  <a:cubicBezTo>
                    <a:pt x="766" y="1526"/>
                    <a:pt x="760" y="1508"/>
                    <a:pt x="742" y="1490"/>
                  </a:cubicBezTo>
                  <a:cubicBezTo>
                    <a:pt x="730" y="1484"/>
                    <a:pt x="718" y="1484"/>
                    <a:pt x="706" y="1472"/>
                  </a:cubicBezTo>
                  <a:cubicBezTo>
                    <a:pt x="689" y="1455"/>
                    <a:pt x="694" y="1431"/>
                    <a:pt x="677" y="1413"/>
                  </a:cubicBezTo>
                  <a:cubicBezTo>
                    <a:pt x="653" y="1377"/>
                    <a:pt x="617" y="1371"/>
                    <a:pt x="576" y="1354"/>
                  </a:cubicBezTo>
                  <a:cubicBezTo>
                    <a:pt x="552" y="1336"/>
                    <a:pt x="540" y="1312"/>
                    <a:pt x="510" y="1312"/>
                  </a:cubicBezTo>
                  <a:cubicBezTo>
                    <a:pt x="481" y="1312"/>
                    <a:pt x="487" y="1360"/>
                    <a:pt x="457" y="1360"/>
                  </a:cubicBezTo>
                  <a:cubicBezTo>
                    <a:pt x="433" y="1360"/>
                    <a:pt x="433" y="1360"/>
                    <a:pt x="433" y="1360"/>
                  </a:cubicBezTo>
                  <a:cubicBezTo>
                    <a:pt x="433" y="1342"/>
                    <a:pt x="433" y="1342"/>
                    <a:pt x="433" y="1342"/>
                  </a:cubicBezTo>
                  <a:cubicBezTo>
                    <a:pt x="433" y="1229"/>
                    <a:pt x="350" y="1175"/>
                    <a:pt x="350" y="1057"/>
                  </a:cubicBezTo>
                  <a:cubicBezTo>
                    <a:pt x="350" y="968"/>
                    <a:pt x="439" y="944"/>
                    <a:pt x="463" y="861"/>
                  </a:cubicBezTo>
                  <a:cubicBezTo>
                    <a:pt x="445" y="855"/>
                    <a:pt x="427" y="849"/>
                    <a:pt x="427" y="831"/>
                  </a:cubicBezTo>
                  <a:cubicBezTo>
                    <a:pt x="427" y="795"/>
                    <a:pt x="386" y="777"/>
                    <a:pt x="344" y="777"/>
                  </a:cubicBezTo>
                  <a:cubicBezTo>
                    <a:pt x="302" y="772"/>
                    <a:pt x="267" y="784"/>
                    <a:pt x="237" y="754"/>
                  </a:cubicBezTo>
                  <a:cubicBezTo>
                    <a:pt x="231" y="736"/>
                    <a:pt x="213" y="736"/>
                    <a:pt x="207" y="718"/>
                  </a:cubicBezTo>
                  <a:cubicBezTo>
                    <a:pt x="184" y="671"/>
                    <a:pt x="178" y="641"/>
                    <a:pt x="178" y="587"/>
                  </a:cubicBezTo>
                  <a:cubicBezTo>
                    <a:pt x="178" y="492"/>
                    <a:pt x="178" y="492"/>
                    <a:pt x="178" y="492"/>
                  </a:cubicBezTo>
                  <a:cubicBezTo>
                    <a:pt x="195" y="386"/>
                    <a:pt x="195" y="386"/>
                    <a:pt x="195" y="386"/>
                  </a:cubicBezTo>
                  <a:cubicBezTo>
                    <a:pt x="195" y="350"/>
                    <a:pt x="195" y="350"/>
                    <a:pt x="195" y="350"/>
                  </a:cubicBezTo>
                  <a:cubicBezTo>
                    <a:pt x="195" y="285"/>
                    <a:pt x="154" y="219"/>
                    <a:pt x="89" y="219"/>
                  </a:cubicBezTo>
                  <a:cubicBezTo>
                    <a:pt x="53" y="219"/>
                    <a:pt x="35" y="219"/>
                    <a:pt x="0" y="219"/>
                  </a:cubicBezTo>
                  <a:cubicBezTo>
                    <a:pt x="0" y="213"/>
                    <a:pt x="0" y="213"/>
                    <a:pt x="0" y="213"/>
                  </a:cubicBezTo>
                  <a:cubicBezTo>
                    <a:pt x="0" y="190"/>
                    <a:pt x="5" y="178"/>
                    <a:pt x="5" y="160"/>
                  </a:cubicBezTo>
                  <a:cubicBezTo>
                    <a:pt x="130" y="142"/>
                    <a:pt x="195" y="100"/>
                    <a:pt x="308" y="53"/>
                  </a:cubicBezTo>
                  <a:cubicBezTo>
                    <a:pt x="362" y="35"/>
                    <a:pt x="392" y="5"/>
                    <a:pt x="445" y="5"/>
                  </a:cubicBezTo>
                  <a:cubicBezTo>
                    <a:pt x="493" y="5"/>
                    <a:pt x="510" y="35"/>
                    <a:pt x="546" y="65"/>
                  </a:cubicBezTo>
                  <a:cubicBezTo>
                    <a:pt x="570" y="83"/>
                    <a:pt x="594" y="83"/>
                    <a:pt x="623" y="88"/>
                  </a:cubicBezTo>
                  <a:cubicBezTo>
                    <a:pt x="641" y="100"/>
                    <a:pt x="653" y="112"/>
                    <a:pt x="677" y="112"/>
                  </a:cubicBezTo>
                  <a:cubicBezTo>
                    <a:pt x="689" y="112"/>
                    <a:pt x="701" y="106"/>
                    <a:pt x="712" y="100"/>
                  </a:cubicBezTo>
                  <a:cubicBezTo>
                    <a:pt x="742" y="77"/>
                    <a:pt x="766" y="71"/>
                    <a:pt x="789" y="47"/>
                  </a:cubicBezTo>
                  <a:cubicBezTo>
                    <a:pt x="819" y="23"/>
                    <a:pt x="837" y="0"/>
                    <a:pt x="879" y="0"/>
                  </a:cubicBezTo>
                  <a:cubicBezTo>
                    <a:pt x="908" y="0"/>
                    <a:pt x="920" y="29"/>
                    <a:pt x="932" y="59"/>
                  </a:cubicBezTo>
                  <a:cubicBezTo>
                    <a:pt x="962" y="106"/>
                    <a:pt x="980" y="136"/>
                    <a:pt x="997" y="195"/>
                  </a:cubicBezTo>
                  <a:cubicBezTo>
                    <a:pt x="1003" y="219"/>
                    <a:pt x="1021" y="237"/>
                    <a:pt x="1033" y="261"/>
                  </a:cubicBezTo>
                  <a:cubicBezTo>
                    <a:pt x="1057" y="308"/>
                    <a:pt x="1092" y="350"/>
                    <a:pt x="1146" y="350"/>
                  </a:cubicBezTo>
                  <a:cubicBezTo>
                    <a:pt x="1193" y="350"/>
                    <a:pt x="1223" y="344"/>
                    <a:pt x="1271" y="344"/>
                  </a:cubicBezTo>
                  <a:cubicBezTo>
                    <a:pt x="1318" y="356"/>
                    <a:pt x="1288" y="427"/>
                    <a:pt x="1330" y="457"/>
                  </a:cubicBezTo>
                  <a:cubicBezTo>
                    <a:pt x="1372" y="492"/>
                    <a:pt x="1407" y="522"/>
                    <a:pt x="1407" y="576"/>
                  </a:cubicBezTo>
                  <a:cubicBezTo>
                    <a:pt x="1407" y="605"/>
                    <a:pt x="1407" y="605"/>
                    <a:pt x="1407" y="605"/>
                  </a:cubicBezTo>
                  <a:cubicBezTo>
                    <a:pt x="1407" y="623"/>
                    <a:pt x="1419" y="635"/>
                    <a:pt x="1437" y="635"/>
                  </a:cubicBezTo>
                  <a:cubicBezTo>
                    <a:pt x="1473" y="635"/>
                    <a:pt x="1485" y="599"/>
                    <a:pt x="1508" y="576"/>
                  </a:cubicBezTo>
                  <a:cubicBezTo>
                    <a:pt x="1526" y="558"/>
                    <a:pt x="1544" y="558"/>
                    <a:pt x="1568" y="546"/>
                  </a:cubicBezTo>
                  <a:cubicBezTo>
                    <a:pt x="1591" y="540"/>
                    <a:pt x="1603" y="528"/>
                    <a:pt x="1627" y="528"/>
                  </a:cubicBezTo>
                  <a:cubicBezTo>
                    <a:pt x="1669" y="528"/>
                    <a:pt x="1686" y="540"/>
                    <a:pt x="1722" y="558"/>
                  </a:cubicBezTo>
                  <a:cubicBezTo>
                    <a:pt x="1740" y="570"/>
                    <a:pt x="1752" y="587"/>
                    <a:pt x="1776" y="587"/>
                  </a:cubicBezTo>
                  <a:cubicBezTo>
                    <a:pt x="1787" y="587"/>
                    <a:pt x="1805" y="581"/>
                    <a:pt x="1805" y="564"/>
                  </a:cubicBezTo>
                  <a:cubicBezTo>
                    <a:pt x="1805" y="528"/>
                    <a:pt x="1793" y="504"/>
                    <a:pt x="1793" y="469"/>
                  </a:cubicBezTo>
                  <a:cubicBezTo>
                    <a:pt x="1799" y="469"/>
                    <a:pt x="1799" y="463"/>
                    <a:pt x="1799" y="463"/>
                  </a:cubicBezTo>
                  <a:cubicBezTo>
                    <a:pt x="1823" y="463"/>
                    <a:pt x="1835" y="469"/>
                    <a:pt x="1853" y="481"/>
                  </a:cubicBezTo>
                  <a:cubicBezTo>
                    <a:pt x="1865" y="498"/>
                    <a:pt x="1859" y="516"/>
                    <a:pt x="1865" y="540"/>
                  </a:cubicBezTo>
                  <a:cubicBezTo>
                    <a:pt x="1871" y="558"/>
                    <a:pt x="1882" y="570"/>
                    <a:pt x="1894" y="587"/>
                  </a:cubicBezTo>
                  <a:cubicBezTo>
                    <a:pt x="1912" y="611"/>
                    <a:pt x="1936" y="605"/>
                    <a:pt x="1960" y="611"/>
                  </a:cubicBezTo>
                  <a:cubicBezTo>
                    <a:pt x="1995" y="623"/>
                    <a:pt x="2019" y="635"/>
                    <a:pt x="2049" y="647"/>
                  </a:cubicBezTo>
                  <a:cubicBezTo>
                    <a:pt x="2090" y="665"/>
                    <a:pt x="2090" y="700"/>
                    <a:pt x="2120" y="724"/>
                  </a:cubicBezTo>
                  <a:cubicBezTo>
                    <a:pt x="2156" y="742"/>
                    <a:pt x="2180" y="742"/>
                    <a:pt x="2215" y="748"/>
                  </a:cubicBezTo>
                  <a:cubicBezTo>
                    <a:pt x="2269" y="748"/>
                    <a:pt x="2292" y="754"/>
                    <a:pt x="2346" y="760"/>
                  </a:cubicBezTo>
                  <a:cubicBezTo>
                    <a:pt x="2364" y="760"/>
                    <a:pt x="2375" y="772"/>
                    <a:pt x="2393" y="772"/>
                  </a:cubicBezTo>
                  <a:cubicBezTo>
                    <a:pt x="2405" y="772"/>
                    <a:pt x="2405" y="760"/>
                    <a:pt x="2411" y="754"/>
                  </a:cubicBezTo>
                  <a:cubicBezTo>
                    <a:pt x="2441" y="754"/>
                    <a:pt x="2441" y="754"/>
                    <a:pt x="2441" y="754"/>
                  </a:cubicBezTo>
                  <a:cubicBezTo>
                    <a:pt x="2453" y="754"/>
                    <a:pt x="2459" y="742"/>
                    <a:pt x="2465" y="742"/>
                  </a:cubicBezTo>
                  <a:cubicBezTo>
                    <a:pt x="2536" y="730"/>
                    <a:pt x="2571" y="718"/>
                    <a:pt x="2637" y="700"/>
                  </a:cubicBezTo>
                  <a:cubicBezTo>
                    <a:pt x="2666" y="694"/>
                    <a:pt x="2678" y="677"/>
                    <a:pt x="2708" y="677"/>
                  </a:cubicBezTo>
                  <a:cubicBezTo>
                    <a:pt x="2720" y="677"/>
                    <a:pt x="2726" y="688"/>
                    <a:pt x="2738" y="700"/>
                  </a:cubicBezTo>
                  <a:cubicBezTo>
                    <a:pt x="2762" y="724"/>
                    <a:pt x="2774" y="736"/>
                    <a:pt x="2797" y="760"/>
                  </a:cubicBezTo>
                  <a:lnTo>
                    <a:pt x="2797" y="760"/>
                  </a:lnTo>
                  <a:cubicBezTo>
                    <a:pt x="2815" y="789"/>
                    <a:pt x="2821" y="807"/>
                    <a:pt x="2821" y="843"/>
                  </a:cubicBezTo>
                  <a:cubicBezTo>
                    <a:pt x="2821" y="890"/>
                    <a:pt x="2815" y="920"/>
                    <a:pt x="2797" y="956"/>
                  </a:cubicBezTo>
                  <a:cubicBezTo>
                    <a:pt x="2779" y="985"/>
                    <a:pt x="2750" y="991"/>
                    <a:pt x="2750" y="1021"/>
                  </a:cubicBezTo>
                  <a:cubicBezTo>
                    <a:pt x="2750" y="1033"/>
                    <a:pt x="2762" y="1033"/>
                    <a:pt x="2768" y="1045"/>
                  </a:cubicBezTo>
                  <a:cubicBezTo>
                    <a:pt x="2779" y="1069"/>
                    <a:pt x="2797" y="1086"/>
                    <a:pt x="2827" y="1086"/>
                  </a:cubicBezTo>
                  <a:cubicBezTo>
                    <a:pt x="2857" y="1086"/>
                    <a:pt x="2880" y="1069"/>
                    <a:pt x="2910" y="1063"/>
                  </a:cubicBezTo>
                  <a:cubicBezTo>
                    <a:pt x="2928" y="1140"/>
                    <a:pt x="2928" y="1140"/>
                    <a:pt x="2928" y="1140"/>
                  </a:cubicBezTo>
                  <a:cubicBezTo>
                    <a:pt x="2869" y="1490"/>
                    <a:pt x="2869" y="1490"/>
                    <a:pt x="2869" y="1490"/>
                  </a:cubicBezTo>
                  <a:cubicBezTo>
                    <a:pt x="2892" y="1550"/>
                    <a:pt x="2880" y="1591"/>
                    <a:pt x="2910" y="1645"/>
                  </a:cubicBezTo>
                  <a:cubicBezTo>
                    <a:pt x="2928" y="1841"/>
                    <a:pt x="2928" y="1841"/>
                    <a:pt x="2928" y="1841"/>
                  </a:cubicBezTo>
                  <a:cubicBezTo>
                    <a:pt x="2922" y="1900"/>
                    <a:pt x="2910" y="1936"/>
                    <a:pt x="2910" y="1995"/>
                  </a:cubicBezTo>
                  <a:cubicBezTo>
                    <a:pt x="2910" y="2037"/>
                    <a:pt x="2928" y="2060"/>
                    <a:pt x="2964" y="2084"/>
                  </a:cubicBezTo>
                  <a:cubicBezTo>
                    <a:pt x="2987" y="2096"/>
                    <a:pt x="2993" y="2132"/>
                    <a:pt x="3023" y="2132"/>
                  </a:cubicBezTo>
                  <a:cubicBezTo>
                    <a:pt x="3065" y="2132"/>
                    <a:pt x="3088" y="2108"/>
                    <a:pt x="3130" y="2090"/>
                  </a:cubicBezTo>
                  <a:cubicBezTo>
                    <a:pt x="3165" y="2078"/>
                    <a:pt x="3189" y="2072"/>
                    <a:pt x="3225" y="2060"/>
                  </a:cubicBezTo>
                  <a:cubicBezTo>
                    <a:pt x="3278" y="2043"/>
                    <a:pt x="3302" y="2025"/>
                    <a:pt x="3362" y="2025"/>
                  </a:cubicBezTo>
                  <a:cubicBezTo>
                    <a:pt x="3403" y="2025"/>
                    <a:pt x="3427" y="2019"/>
                    <a:pt x="3468" y="2019"/>
                  </a:cubicBezTo>
                  <a:cubicBezTo>
                    <a:pt x="3510" y="2019"/>
                    <a:pt x="3546" y="2025"/>
                    <a:pt x="3575" y="1995"/>
                  </a:cubicBezTo>
                  <a:cubicBezTo>
                    <a:pt x="3605" y="1965"/>
                    <a:pt x="3605" y="1936"/>
                    <a:pt x="3635" y="1912"/>
                  </a:cubicBezTo>
                  <a:cubicBezTo>
                    <a:pt x="3688" y="1864"/>
                    <a:pt x="3730" y="1829"/>
                    <a:pt x="3801" y="1829"/>
                  </a:cubicBezTo>
                  <a:cubicBezTo>
                    <a:pt x="3849" y="1829"/>
                    <a:pt x="3878" y="1829"/>
                    <a:pt x="3926" y="1829"/>
                  </a:cubicBezTo>
                  <a:cubicBezTo>
                    <a:pt x="4033" y="1829"/>
                    <a:pt x="4086" y="1847"/>
                    <a:pt x="4193" y="1870"/>
                  </a:cubicBezTo>
                  <a:cubicBezTo>
                    <a:pt x="4217" y="1882"/>
                    <a:pt x="4229" y="1888"/>
                    <a:pt x="4258" y="1894"/>
                  </a:cubicBezTo>
                  <a:lnTo>
                    <a:pt x="4258" y="1894"/>
                  </a:lnTo>
                  <a:cubicBezTo>
                    <a:pt x="4330" y="1924"/>
                    <a:pt x="4383" y="1906"/>
                    <a:pt x="4455" y="1942"/>
                  </a:cubicBezTo>
                  <a:cubicBezTo>
                    <a:pt x="4484" y="1959"/>
                    <a:pt x="4490" y="1995"/>
                    <a:pt x="4490" y="2031"/>
                  </a:cubicBezTo>
                  <a:cubicBezTo>
                    <a:pt x="4490" y="2066"/>
                    <a:pt x="4490" y="2066"/>
                    <a:pt x="4490" y="2066"/>
                  </a:cubicBezTo>
                  <a:cubicBezTo>
                    <a:pt x="4484" y="2144"/>
                    <a:pt x="4472" y="2185"/>
                    <a:pt x="4472" y="2262"/>
                  </a:cubicBezTo>
                  <a:cubicBezTo>
                    <a:pt x="4472" y="2310"/>
                    <a:pt x="4466" y="2357"/>
                    <a:pt x="4508" y="2381"/>
                  </a:cubicBezTo>
                  <a:cubicBezTo>
                    <a:pt x="4561" y="2411"/>
                    <a:pt x="4609" y="2399"/>
                    <a:pt x="4668" y="2429"/>
                  </a:cubicBezTo>
                  <a:cubicBezTo>
                    <a:pt x="4728" y="2458"/>
                    <a:pt x="4722" y="2512"/>
                    <a:pt x="4746" y="2571"/>
                  </a:cubicBezTo>
                  <a:cubicBezTo>
                    <a:pt x="4769" y="2625"/>
                    <a:pt x="4805" y="2643"/>
                    <a:pt x="4835" y="2696"/>
                  </a:cubicBezTo>
                  <a:cubicBezTo>
                    <a:pt x="4858" y="2755"/>
                    <a:pt x="4906" y="2767"/>
                    <a:pt x="4959" y="2803"/>
                  </a:cubicBezTo>
                  <a:lnTo>
                    <a:pt x="4959" y="2803"/>
                  </a:lnTo>
                  <a:cubicBezTo>
                    <a:pt x="4959" y="2815"/>
                    <a:pt x="4965" y="2827"/>
                    <a:pt x="4965" y="2844"/>
                  </a:cubicBezTo>
                  <a:cubicBezTo>
                    <a:pt x="4965" y="2904"/>
                    <a:pt x="4924" y="2928"/>
                    <a:pt x="4888" y="2981"/>
                  </a:cubicBezTo>
                  <a:cubicBezTo>
                    <a:pt x="4876" y="2993"/>
                    <a:pt x="4864" y="2998"/>
                    <a:pt x="4864" y="3022"/>
                  </a:cubicBezTo>
                  <a:cubicBezTo>
                    <a:pt x="4864" y="3045"/>
                    <a:pt x="4876" y="3063"/>
                    <a:pt x="4876" y="3087"/>
                  </a:cubicBezTo>
                  <a:cubicBezTo>
                    <a:pt x="4876" y="3123"/>
                    <a:pt x="4864" y="3140"/>
                    <a:pt x="4864" y="3176"/>
                  </a:cubicBezTo>
                  <a:cubicBezTo>
                    <a:pt x="4852" y="3289"/>
                    <a:pt x="4852" y="3354"/>
                    <a:pt x="4852" y="3467"/>
                  </a:cubicBezTo>
                  <a:lnTo>
                    <a:pt x="4852" y="3467"/>
                  </a:lnTo>
                  <a:cubicBezTo>
                    <a:pt x="4835" y="3467"/>
                    <a:pt x="4823" y="3473"/>
                    <a:pt x="4805" y="3473"/>
                  </a:cubicBezTo>
                  <a:cubicBezTo>
                    <a:pt x="4775" y="3473"/>
                    <a:pt x="4763" y="3455"/>
                    <a:pt x="4728" y="3455"/>
                  </a:cubicBezTo>
                  <a:cubicBezTo>
                    <a:pt x="4698" y="3455"/>
                    <a:pt x="4698" y="3455"/>
                    <a:pt x="4698" y="3455"/>
                  </a:cubicBezTo>
                  <a:cubicBezTo>
                    <a:pt x="4662" y="3455"/>
                    <a:pt x="4609" y="3467"/>
                    <a:pt x="4609" y="3503"/>
                  </a:cubicBezTo>
                  <a:cubicBezTo>
                    <a:pt x="4609" y="3574"/>
                    <a:pt x="4645" y="3616"/>
                    <a:pt x="4645" y="3687"/>
                  </a:cubicBezTo>
                  <a:cubicBezTo>
                    <a:pt x="4645" y="3717"/>
                    <a:pt x="4645" y="3717"/>
                    <a:pt x="4645" y="3717"/>
                  </a:cubicBezTo>
                  <a:cubicBezTo>
                    <a:pt x="4645" y="3746"/>
                    <a:pt x="4621" y="3764"/>
                    <a:pt x="4609" y="3788"/>
                  </a:cubicBezTo>
                  <a:cubicBezTo>
                    <a:pt x="4514" y="3847"/>
                    <a:pt x="4514" y="3847"/>
                    <a:pt x="4514" y="3847"/>
                  </a:cubicBezTo>
                  <a:cubicBezTo>
                    <a:pt x="4152" y="4014"/>
                    <a:pt x="4152" y="4014"/>
                    <a:pt x="4152" y="4014"/>
                  </a:cubicBezTo>
                  <a:cubicBezTo>
                    <a:pt x="4146" y="4025"/>
                    <a:pt x="4140" y="4031"/>
                    <a:pt x="4140" y="4043"/>
                  </a:cubicBezTo>
                  <a:cubicBezTo>
                    <a:pt x="4140" y="4067"/>
                    <a:pt x="4175" y="4067"/>
                    <a:pt x="4193" y="4079"/>
                  </a:cubicBezTo>
                  <a:cubicBezTo>
                    <a:pt x="4229" y="4097"/>
                    <a:pt x="4253" y="4109"/>
                    <a:pt x="4288" y="4126"/>
                  </a:cubicBezTo>
                  <a:cubicBezTo>
                    <a:pt x="4324" y="4144"/>
                    <a:pt x="4360" y="4150"/>
                    <a:pt x="4360" y="4192"/>
                  </a:cubicBezTo>
                  <a:cubicBezTo>
                    <a:pt x="4360" y="4221"/>
                    <a:pt x="4330" y="4227"/>
                    <a:pt x="4306" y="4239"/>
                  </a:cubicBezTo>
                  <a:cubicBezTo>
                    <a:pt x="4270" y="4251"/>
                    <a:pt x="4258" y="4269"/>
                    <a:pt x="4223" y="4281"/>
                  </a:cubicBezTo>
                  <a:cubicBezTo>
                    <a:pt x="4157" y="4311"/>
                    <a:pt x="4128" y="4334"/>
                    <a:pt x="4068" y="4376"/>
                  </a:cubicBezTo>
                  <a:cubicBezTo>
                    <a:pt x="3973" y="4489"/>
                    <a:pt x="3973" y="4489"/>
                    <a:pt x="3973" y="4489"/>
                  </a:cubicBezTo>
                  <a:cubicBezTo>
                    <a:pt x="3878" y="4572"/>
                    <a:pt x="3878" y="4572"/>
                    <a:pt x="3878" y="4572"/>
                  </a:cubicBezTo>
                  <a:cubicBezTo>
                    <a:pt x="3688" y="4709"/>
                    <a:pt x="3688" y="4709"/>
                    <a:pt x="3688" y="4709"/>
                  </a:cubicBezTo>
                  <a:cubicBezTo>
                    <a:pt x="3647" y="4780"/>
                    <a:pt x="3623" y="4821"/>
                    <a:pt x="3575" y="4881"/>
                  </a:cubicBezTo>
                  <a:cubicBezTo>
                    <a:pt x="3534" y="4863"/>
                    <a:pt x="3504" y="4869"/>
                    <a:pt x="3457" y="4857"/>
                  </a:cubicBezTo>
                  <a:cubicBezTo>
                    <a:pt x="3427" y="4845"/>
                    <a:pt x="3403" y="4827"/>
                    <a:pt x="3367" y="4827"/>
                  </a:cubicBezTo>
                  <a:cubicBezTo>
                    <a:pt x="3350" y="4827"/>
                    <a:pt x="3344" y="4839"/>
                    <a:pt x="3326" y="4845"/>
                  </a:cubicBezTo>
                  <a:cubicBezTo>
                    <a:pt x="3260" y="4863"/>
                    <a:pt x="3231" y="4905"/>
                    <a:pt x="3165" y="4934"/>
                  </a:cubicBezTo>
                  <a:cubicBezTo>
                    <a:pt x="3148" y="4940"/>
                    <a:pt x="3142" y="4958"/>
                    <a:pt x="3118" y="4958"/>
                  </a:cubicBezTo>
                  <a:cubicBezTo>
                    <a:pt x="3088" y="4958"/>
                    <a:pt x="3088" y="4958"/>
                    <a:pt x="3088" y="4958"/>
                  </a:cubicBezTo>
                  <a:cubicBezTo>
                    <a:pt x="3076" y="4958"/>
                    <a:pt x="3070" y="4952"/>
                    <a:pt x="3065" y="4940"/>
                  </a:cubicBezTo>
                  <a:cubicBezTo>
                    <a:pt x="3053" y="4928"/>
                    <a:pt x="3035" y="4916"/>
                    <a:pt x="3035" y="4899"/>
                  </a:cubicBezTo>
                  <a:cubicBezTo>
                    <a:pt x="3035" y="4887"/>
                    <a:pt x="3041" y="4881"/>
                    <a:pt x="3041" y="4869"/>
                  </a:cubicBezTo>
                  <a:cubicBezTo>
                    <a:pt x="3041" y="4833"/>
                    <a:pt x="3029" y="4815"/>
                    <a:pt x="3023" y="4780"/>
                  </a:cubicBezTo>
                  <a:cubicBezTo>
                    <a:pt x="3017" y="4750"/>
                    <a:pt x="3017" y="4726"/>
                    <a:pt x="2999" y="4697"/>
                  </a:cubicBezTo>
                  <a:cubicBezTo>
                    <a:pt x="2975" y="4655"/>
                    <a:pt x="2934" y="4667"/>
                    <a:pt x="2898" y="4643"/>
                  </a:cubicBezTo>
                  <a:cubicBezTo>
                    <a:pt x="2874" y="4631"/>
                    <a:pt x="2857" y="4614"/>
                    <a:pt x="2857" y="4584"/>
                  </a:cubicBezTo>
                  <a:cubicBezTo>
                    <a:pt x="2857" y="4572"/>
                    <a:pt x="2869" y="4566"/>
                    <a:pt x="2874" y="4554"/>
                  </a:cubicBezTo>
                  <a:cubicBezTo>
                    <a:pt x="2886" y="4507"/>
                    <a:pt x="2904" y="4477"/>
                    <a:pt x="2904" y="4429"/>
                  </a:cubicBezTo>
                  <a:cubicBezTo>
                    <a:pt x="2904" y="4352"/>
                    <a:pt x="2904" y="4352"/>
                    <a:pt x="2904" y="4352"/>
                  </a:cubicBezTo>
                  <a:cubicBezTo>
                    <a:pt x="2904" y="4311"/>
                    <a:pt x="2880" y="4281"/>
                    <a:pt x="2839" y="4281"/>
                  </a:cubicBezTo>
                  <a:cubicBezTo>
                    <a:pt x="2803" y="4281"/>
                    <a:pt x="2785" y="4293"/>
                    <a:pt x="2756" y="4305"/>
                  </a:cubicBezTo>
                  <a:cubicBezTo>
                    <a:pt x="2482" y="4376"/>
                    <a:pt x="2482" y="4376"/>
                    <a:pt x="2482" y="4376"/>
                  </a:cubicBezTo>
                  <a:cubicBezTo>
                    <a:pt x="2476" y="4352"/>
                    <a:pt x="2459" y="4346"/>
                    <a:pt x="2447" y="4323"/>
                  </a:cubicBezTo>
                  <a:cubicBezTo>
                    <a:pt x="2441" y="4311"/>
                    <a:pt x="2441" y="4287"/>
                    <a:pt x="2423" y="4287"/>
                  </a:cubicBezTo>
                  <a:cubicBezTo>
                    <a:pt x="2417" y="4287"/>
                    <a:pt x="2411" y="4287"/>
                    <a:pt x="2405" y="4287"/>
                  </a:cubicBezTo>
                  <a:cubicBezTo>
                    <a:pt x="2364" y="4287"/>
                    <a:pt x="2346" y="4281"/>
                    <a:pt x="2304" y="4281"/>
                  </a:cubicBezTo>
                  <a:cubicBezTo>
                    <a:pt x="2280" y="4281"/>
                    <a:pt x="2269" y="4281"/>
                    <a:pt x="2245" y="4281"/>
                  </a:cubicBezTo>
                  <a:cubicBezTo>
                    <a:pt x="2221" y="4281"/>
                    <a:pt x="2203" y="4275"/>
                    <a:pt x="2180" y="4263"/>
                  </a:cubicBezTo>
                  <a:cubicBezTo>
                    <a:pt x="2156" y="4251"/>
                    <a:pt x="2156" y="4233"/>
                    <a:pt x="2144" y="4210"/>
                  </a:cubicBezTo>
                  <a:cubicBezTo>
                    <a:pt x="2138" y="4180"/>
                    <a:pt x="2114" y="4168"/>
                    <a:pt x="2090" y="4150"/>
                  </a:cubicBezTo>
                  <a:cubicBezTo>
                    <a:pt x="2072" y="4138"/>
                    <a:pt x="2067" y="4120"/>
                    <a:pt x="2055" y="4103"/>
                  </a:cubicBezTo>
                  <a:cubicBezTo>
                    <a:pt x="2037" y="4085"/>
                    <a:pt x="2019" y="4085"/>
                    <a:pt x="2001" y="4067"/>
                  </a:cubicBezTo>
                  <a:cubicBezTo>
                    <a:pt x="1995" y="4049"/>
                    <a:pt x="1984" y="4037"/>
                    <a:pt x="1977" y="4020"/>
                  </a:cubicBezTo>
                  <a:cubicBezTo>
                    <a:pt x="1972" y="4002"/>
                    <a:pt x="1972" y="3978"/>
                    <a:pt x="1954" y="3978"/>
                  </a:cubicBezTo>
                  <a:cubicBezTo>
                    <a:pt x="1889" y="3978"/>
                    <a:pt x="1853" y="4025"/>
                    <a:pt x="1793" y="4025"/>
                  </a:cubicBezTo>
                  <a:cubicBezTo>
                    <a:pt x="1716" y="4031"/>
                    <a:pt x="1716" y="4031"/>
                    <a:pt x="1716" y="403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0" name="Freeform 178"/>
            <p:cNvSpPr>
              <a:spLocks noChangeArrowheads="1"/>
            </p:cNvSpPr>
            <p:nvPr/>
          </p:nvSpPr>
          <p:spPr bwMode="auto">
            <a:xfrm>
              <a:off x="5974837" y="2451877"/>
              <a:ext cx="1475651" cy="1273945"/>
            </a:xfrm>
            <a:custGeom>
              <a:avLst/>
              <a:gdLst>
                <a:gd name="T0" fmla="*/ 2412 w 5258"/>
                <a:gd name="T1" fmla="*/ 4105 h 4539"/>
                <a:gd name="T2" fmla="*/ 2346 w 5258"/>
                <a:gd name="T3" fmla="*/ 3677 h 4539"/>
                <a:gd name="T4" fmla="*/ 2394 w 5258"/>
                <a:gd name="T5" fmla="*/ 3712 h 4539"/>
                <a:gd name="T6" fmla="*/ 2311 w 5258"/>
                <a:gd name="T7" fmla="*/ 3635 h 4539"/>
                <a:gd name="T8" fmla="*/ 2299 w 5258"/>
                <a:gd name="T9" fmla="*/ 3623 h 4539"/>
                <a:gd name="T10" fmla="*/ 2263 w 5258"/>
                <a:gd name="T11" fmla="*/ 3511 h 4539"/>
                <a:gd name="T12" fmla="*/ 2257 w 5258"/>
                <a:gd name="T13" fmla="*/ 3516 h 4539"/>
                <a:gd name="T14" fmla="*/ 2210 w 5258"/>
                <a:gd name="T15" fmla="*/ 3665 h 4539"/>
                <a:gd name="T16" fmla="*/ 2139 w 5258"/>
                <a:gd name="T17" fmla="*/ 3600 h 4539"/>
                <a:gd name="T18" fmla="*/ 1960 w 5258"/>
                <a:gd name="T19" fmla="*/ 3540 h 4539"/>
                <a:gd name="T20" fmla="*/ 2174 w 5258"/>
                <a:gd name="T21" fmla="*/ 3546 h 4539"/>
                <a:gd name="T22" fmla="*/ 2121 w 5258"/>
                <a:gd name="T23" fmla="*/ 3570 h 4539"/>
                <a:gd name="T24" fmla="*/ 2032 w 5258"/>
                <a:gd name="T25" fmla="*/ 3516 h 4539"/>
                <a:gd name="T26" fmla="*/ 1907 w 5258"/>
                <a:gd name="T27" fmla="*/ 3457 h 4539"/>
                <a:gd name="T28" fmla="*/ 1913 w 5258"/>
                <a:gd name="T29" fmla="*/ 3338 h 4539"/>
                <a:gd name="T30" fmla="*/ 1966 w 5258"/>
                <a:gd name="T31" fmla="*/ 3220 h 4539"/>
                <a:gd name="T32" fmla="*/ 1752 w 5258"/>
                <a:gd name="T33" fmla="*/ 2899 h 4539"/>
                <a:gd name="T34" fmla="*/ 1800 w 5258"/>
                <a:gd name="T35" fmla="*/ 2905 h 4539"/>
                <a:gd name="T36" fmla="*/ 1455 w 5258"/>
                <a:gd name="T37" fmla="*/ 2424 h 4539"/>
                <a:gd name="T38" fmla="*/ 606 w 5258"/>
                <a:gd name="T39" fmla="*/ 1242 h 4539"/>
                <a:gd name="T40" fmla="*/ 814 w 5258"/>
                <a:gd name="T41" fmla="*/ 1396 h 4539"/>
                <a:gd name="T42" fmla="*/ 760 w 5258"/>
                <a:gd name="T43" fmla="*/ 1182 h 4539"/>
                <a:gd name="T44" fmla="*/ 636 w 5258"/>
                <a:gd name="T45" fmla="*/ 1028 h 4539"/>
                <a:gd name="T46" fmla="*/ 202 w 5258"/>
                <a:gd name="T47" fmla="*/ 1063 h 4539"/>
                <a:gd name="T48" fmla="*/ 54 w 5258"/>
                <a:gd name="T49" fmla="*/ 1058 h 4539"/>
                <a:gd name="T50" fmla="*/ 83 w 5258"/>
                <a:gd name="T51" fmla="*/ 1063 h 4539"/>
                <a:gd name="T52" fmla="*/ 42 w 5258"/>
                <a:gd name="T53" fmla="*/ 1004 h 4539"/>
                <a:gd name="T54" fmla="*/ 2542 w 5258"/>
                <a:gd name="T55" fmla="*/ 4330 h 4539"/>
                <a:gd name="T56" fmla="*/ 2566 w 5258"/>
                <a:gd name="T57" fmla="*/ 4241 h 4539"/>
                <a:gd name="T58" fmla="*/ 2537 w 5258"/>
                <a:gd name="T59" fmla="*/ 3902 h 4539"/>
                <a:gd name="T60" fmla="*/ 2287 w 5258"/>
                <a:gd name="T61" fmla="*/ 3445 h 4539"/>
                <a:gd name="T62" fmla="*/ 2079 w 5258"/>
                <a:gd name="T63" fmla="*/ 3344 h 4539"/>
                <a:gd name="T64" fmla="*/ 2091 w 5258"/>
                <a:gd name="T65" fmla="*/ 3231 h 4539"/>
                <a:gd name="T66" fmla="*/ 2067 w 5258"/>
                <a:gd name="T67" fmla="*/ 3113 h 4539"/>
                <a:gd name="T68" fmla="*/ 1800 w 5258"/>
                <a:gd name="T69" fmla="*/ 2816 h 4539"/>
                <a:gd name="T70" fmla="*/ 1550 w 5258"/>
                <a:gd name="T71" fmla="*/ 2352 h 4539"/>
                <a:gd name="T72" fmla="*/ 1414 w 5258"/>
                <a:gd name="T73" fmla="*/ 2126 h 4539"/>
                <a:gd name="T74" fmla="*/ 1105 w 5258"/>
                <a:gd name="T75" fmla="*/ 1681 h 4539"/>
                <a:gd name="T76" fmla="*/ 945 w 5258"/>
                <a:gd name="T77" fmla="*/ 1331 h 4539"/>
                <a:gd name="T78" fmla="*/ 725 w 5258"/>
                <a:gd name="T79" fmla="*/ 1063 h 4539"/>
                <a:gd name="T80" fmla="*/ 529 w 5258"/>
                <a:gd name="T81" fmla="*/ 879 h 4539"/>
                <a:gd name="T82" fmla="*/ 357 w 5258"/>
                <a:gd name="T83" fmla="*/ 885 h 4539"/>
                <a:gd name="T84" fmla="*/ 172 w 5258"/>
                <a:gd name="T85" fmla="*/ 915 h 4539"/>
                <a:gd name="T86" fmla="*/ 101 w 5258"/>
                <a:gd name="T87" fmla="*/ 921 h 4539"/>
                <a:gd name="T88" fmla="*/ 297 w 5258"/>
                <a:gd name="T89" fmla="*/ 262 h 4539"/>
                <a:gd name="T90" fmla="*/ 1574 w 5258"/>
                <a:gd name="T91" fmla="*/ 66 h 4539"/>
                <a:gd name="T92" fmla="*/ 3326 w 5258"/>
                <a:gd name="T93" fmla="*/ 784 h 4539"/>
                <a:gd name="T94" fmla="*/ 4580 w 5258"/>
                <a:gd name="T95" fmla="*/ 951 h 4539"/>
                <a:gd name="T96" fmla="*/ 5002 w 5258"/>
                <a:gd name="T97" fmla="*/ 1628 h 4539"/>
                <a:gd name="T98" fmla="*/ 4990 w 5258"/>
                <a:gd name="T99" fmla="*/ 2340 h 4539"/>
                <a:gd name="T100" fmla="*/ 4580 w 5258"/>
                <a:gd name="T101" fmla="*/ 2406 h 4539"/>
                <a:gd name="T102" fmla="*/ 4099 w 5258"/>
                <a:gd name="T103" fmla="*/ 2263 h 4539"/>
                <a:gd name="T104" fmla="*/ 3915 w 5258"/>
                <a:gd name="T105" fmla="*/ 2239 h 4539"/>
                <a:gd name="T106" fmla="*/ 3546 w 5258"/>
                <a:gd name="T107" fmla="*/ 2228 h 4539"/>
                <a:gd name="T108" fmla="*/ 3018 w 5258"/>
                <a:gd name="T109" fmla="*/ 1652 h 4539"/>
                <a:gd name="T110" fmla="*/ 2447 w 5258"/>
                <a:gd name="T111" fmla="*/ 1705 h 4539"/>
                <a:gd name="T112" fmla="*/ 2317 w 5258"/>
                <a:gd name="T113" fmla="*/ 2144 h 4539"/>
                <a:gd name="T114" fmla="*/ 2489 w 5258"/>
                <a:gd name="T115" fmla="*/ 2709 h 4539"/>
                <a:gd name="T116" fmla="*/ 2845 w 5258"/>
                <a:gd name="T117" fmla="*/ 3124 h 4539"/>
                <a:gd name="T118" fmla="*/ 3101 w 5258"/>
                <a:gd name="T119" fmla="*/ 3540 h 4539"/>
                <a:gd name="T120" fmla="*/ 3243 w 5258"/>
                <a:gd name="T121" fmla="*/ 4015 h 4539"/>
                <a:gd name="T122" fmla="*/ 2792 w 5258"/>
                <a:gd name="T123" fmla="*/ 4419 h 45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5258" h="4539">
                  <a:moveTo>
                    <a:pt x="2412" y="4105"/>
                  </a:moveTo>
                  <a:lnTo>
                    <a:pt x="2412" y="4105"/>
                  </a:lnTo>
                  <a:cubicBezTo>
                    <a:pt x="2400" y="4105"/>
                    <a:pt x="2394" y="4116"/>
                    <a:pt x="2388" y="4128"/>
                  </a:cubicBezTo>
                  <a:cubicBezTo>
                    <a:pt x="2388" y="4140"/>
                    <a:pt x="2388" y="4140"/>
                    <a:pt x="2388" y="4140"/>
                  </a:cubicBezTo>
                  <a:cubicBezTo>
                    <a:pt x="2400" y="4140"/>
                    <a:pt x="2400" y="4140"/>
                    <a:pt x="2412" y="4140"/>
                  </a:cubicBezTo>
                  <a:cubicBezTo>
                    <a:pt x="2418" y="4140"/>
                    <a:pt x="2430" y="4140"/>
                    <a:pt x="2436" y="4146"/>
                  </a:cubicBezTo>
                  <a:cubicBezTo>
                    <a:pt x="2430" y="4128"/>
                    <a:pt x="2430" y="4105"/>
                    <a:pt x="2412" y="4105"/>
                  </a:cubicBezTo>
                  <a:close/>
                  <a:moveTo>
                    <a:pt x="2287" y="3671"/>
                  </a:moveTo>
                  <a:lnTo>
                    <a:pt x="2287" y="3671"/>
                  </a:lnTo>
                  <a:cubicBezTo>
                    <a:pt x="2275" y="3683"/>
                    <a:pt x="2257" y="3689"/>
                    <a:pt x="2251" y="3701"/>
                  </a:cubicBezTo>
                  <a:cubicBezTo>
                    <a:pt x="2269" y="3701"/>
                    <a:pt x="2275" y="3689"/>
                    <a:pt x="2293" y="3689"/>
                  </a:cubicBezTo>
                  <a:lnTo>
                    <a:pt x="2293" y="3683"/>
                  </a:lnTo>
                  <a:cubicBezTo>
                    <a:pt x="2293" y="3677"/>
                    <a:pt x="2287" y="3677"/>
                    <a:pt x="2287" y="3671"/>
                  </a:cubicBezTo>
                  <a:close/>
                  <a:moveTo>
                    <a:pt x="2346" y="3677"/>
                  </a:moveTo>
                  <a:lnTo>
                    <a:pt x="2346" y="3677"/>
                  </a:lnTo>
                  <a:cubicBezTo>
                    <a:pt x="2334" y="3677"/>
                    <a:pt x="2334" y="3677"/>
                    <a:pt x="2334" y="3677"/>
                  </a:cubicBezTo>
                  <a:cubicBezTo>
                    <a:pt x="2334" y="3689"/>
                    <a:pt x="2334" y="3689"/>
                    <a:pt x="2334" y="3689"/>
                  </a:cubicBezTo>
                  <a:cubicBezTo>
                    <a:pt x="2341" y="3689"/>
                    <a:pt x="2341" y="3695"/>
                    <a:pt x="2346" y="3695"/>
                  </a:cubicBezTo>
                  <a:cubicBezTo>
                    <a:pt x="2352" y="3695"/>
                    <a:pt x="2352" y="3689"/>
                    <a:pt x="2358" y="3689"/>
                  </a:cubicBezTo>
                  <a:cubicBezTo>
                    <a:pt x="2370" y="3689"/>
                    <a:pt x="2376" y="3701"/>
                    <a:pt x="2388" y="3707"/>
                  </a:cubicBezTo>
                  <a:cubicBezTo>
                    <a:pt x="2394" y="3712"/>
                    <a:pt x="2394" y="3712"/>
                    <a:pt x="2394" y="3712"/>
                  </a:cubicBezTo>
                  <a:cubicBezTo>
                    <a:pt x="2394" y="3707"/>
                    <a:pt x="2394" y="3707"/>
                    <a:pt x="2394" y="3707"/>
                  </a:cubicBezTo>
                  <a:cubicBezTo>
                    <a:pt x="2382" y="3689"/>
                    <a:pt x="2370" y="3683"/>
                    <a:pt x="2346" y="3677"/>
                  </a:cubicBezTo>
                  <a:close/>
                  <a:moveTo>
                    <a:pt x="2299" y="3623"/>
                  </a:moveTo>
                  <a:lnTo>
                    <a:pt x="2299" y="3623"/>
                  </a:lnTo>
                  <a:cubicBezTo>
                    <a:pt x="2299" y="3629"/>
                    <a:pt x="2293" y="3629"/>
                    <a:pt x="2293" y="3629"/>
                  </a:cubicBezTo>
                  <a:cubicBezTo>
                    <a:pt x="2293" y="3635"/>
                    <a:pt x="2299" y="3635"/>
                    <a:pt x="2299" y="3635"/>
                  </a:cubicBezTo>
                  <a:cubicBezTo>
                    <a:pt x="2311" y="3635"/>
                    <a:pt x="2311" y="3635"/>
                    <a:pt x="2311" y="3635"/>
                  </a:cubicBezTo>
                  <a:cubicBezTo>
                    <a:pt x="2311" y="3647"/>
                    <a:pt x="2311" y="3653"/>
                    <a:pt x="2317" y="3659"/>
                  </a:cubicBezTo>
                  <a:cubicBezTo>
                    <a:pt x="2323" y="3659"/>
                    <a:pt x="2329" y="3659"/>
                    <a:pt x="2334" y="3659"/>
                  </a:cubicBezTo>
                  <a:cubicBezTo>
                    <a:pt x="2341" y="3659"/>
                    <a:pt x="2341" y="3659"/>
                    <a:pt x="2346" y="3665"/>
                  </a:cubicBezTo>
                  <a:cubicBezTo>
                    <a:pt x="2346" y="3659"/>
                    <a:pt x="2346" y="3659"/>
                    <a:pt x="2346" y="3659"/>
                  </a:cubicBezTo>
                  <a:cubicBezTo>
                    <a:pt x="2346" y="3647"/>
                    <a:pt x="2341" y="3647"/>
                    <a:pt x="2334" y="3641"/>
                  </a:cubicBezTo>
                  <a:cubicBezTo>
                    <a:pt x="2329" y="3635"/>
                    <a:pt x="2341" y="3629"/>
                    <a:pt x="2334" y="3623"/>
                  </a:cubicBezTo>
                  <a:cubicBezTo>
                    <a:pt x="2323" y="3617"/>
                    <a:pt x="2311" y="3629"/>
                    <a:pt x="2299" y="3623"/>
                  </a:cubicBezTo>
                  <a:close/>
                  <a:moveTo>
                    <a:pt x="2287" y="3582"/>
                  </a:moveTo>
                  <a:lnTo>
                    <a:pt x="2287" y="3582"/>
                  </a:lnTo>
                  <a:cubicBezTo>
                    <a:pt x="2287" y="3588"/>
                    <a:pt x="2287" y="3594"/>
                    <a:pt x="2281" y="3600"/>
                  </a:cubicBezTo>
                  <a:cubicBezTo>
                    <a:pt x="2311" y="3600"/>
                    <a:pt x="2311" y="3600"/>
                    <a:pt x="2311" y="3600"/>
                  </a:cubicBezTo>
                  <a:cubicBezTo>
                    <a:pt x="2317" y="3600"/>
                    <a:pt x="2323" y="3594"/>
                    <a:pt x="2329" y="3594"/>
                  </a:cubicBezTo>
                  <a:cubicBezTo>
                    <a:pt x="2317" y="3582"/>
                    <a:pt x="2305" y="3588"/>
                    <a:pt x="2287" y="3582"/>
                  </a:cubicBezTo>
                  <a:close/>
                  <a:moveTo>
                    <a:pt x="2263" y="3511"/>
                  </a:moveTo>
                  <a:lnTo>
                    <a:pt x="2263" y="3511"/>
                  </a:lnTo>
                  <a:cubicBezTo>
                    <a:pt x="2263" y="3511"/>
                    <a:pt x="2263" y="3499"/>
                    <a:pt x="2263" y="3493"/>
                  </a:cubicBezTo>
                  <a:cubicBezTo>
                    <a:pt x="2263" y="3493"/>
                    <a:pt x="2263" y="3487"/>
                    <a:pt x="2257" y="3481"/>
                  </a:cubicBezTo>
                  <a:cubicBezTo>
                    <a:pt x="2251" y="3487"/>
                    <a:pt x="2239" y="3487"/>
                    <a:pt x="2239" y="3499"/>
                  </a:cubicBezTo>
                  <a:cubicBezTo>
                    <a:pt x="2239" y="3522"/>
                    <a:pt x="2246" y="3546"/>
                    <a:pt x="2263" y="3564"/>
                  </a:cubicBezTo>
                  <a:lnTo>
                    <a:pt x="2269" y="3558"/>
                  </a:lnTo>
                  <a:cubicBezTo>
                    <a:pt x="2269" y="3540"/>
                    <a:pt x="2257" y="3534"/>
                    <a:pt x="2257" y="3516"/>
                  </a:cubicBezTo>
                  <a:cubicBezTo>
                    <a:pt x="2257" y="3511"/>
                    <a:pt x="2257" y="3511"/>
                    <a:pt x="2263" y="3511"/>
                  </a:cubicBezTo>
                  <a:close/>
                  <a:moveTo>
                    <a:pt x="2162" y="3635"/>
                  </a:moveTo>
                  <a:lnTo>
                    <a:pt x="2162" y="3635"/>
                  </a:lnTo>
                  <a:cubicBezTo>
                    <a:pt x="2156" y="3635"/>
                    <a:pt x="2156" y="3635"/>
                    <a:pt x="2156" y="3635"/>
                  </a:cubicBezTo>
                  <a:cubicBezTo>
                    <a:pt x="2174" y="3683"/>
                    <a:pt x="2204" y="3707"/>
                    <a:pt x="2246" y="3742"/>
                  </a:cubicBezTo>
                  <a:cubicBezTo>
                    <a:pt x="2246" y="3707"/>
                    <a:pt x="2222" y="3689"/>
                    <a:pt x="2198" y="3671"/>
                  </a:cubicBezTo>
                  <a:cubicBezTo>
                    <a:pt x="2204" y="3665"/>
                    <a:pt x="2210" y="3665"/>
                    <a:pt x="2210" y="3665"/>
                  </a:cubicBezTo>
                  <a:cubicBezTo>
                    <a:pt x="2210" y="3653"/>
                    <a:pt x="2198" y="3659"/>
                    <a:pt x="2186" y="3659"/>
                  </a:cubicBezTo>
                  <a:cubicBezTo>
                    <a:pt x="2174" y="3653"/>
                    <a:pt x="2168" y="3641"/>
                    <a:pt x="2162" y="3635"/>
                  </a:cubicBezTo>
                  <a:close/>
                  <a:moveTo>
                    <a:pt x="2144" y="3594"/>
                  </a:moveTo>
                  <a:lnTo>
                    <a:pt x="2144" y="3594"/>
                  </a:lnTo>
                  <a:cubicBezTo>
                    <a:pt x="2168" y="3594"/>
                    <a:pt x="2192" y="3606"/>
                    <a:pt x="2198" y="3635"/>
                  </a:cubicBezTo>
                  <a:cubicBezTo>
                    <a:pt x="2174" y="3623"/>
                    <a:pt x="2162" y="3606"/>
                    <a:pt x="2139" y="3606"/>
                  </a:cubicBezTo>
                  <a:cubicBezTo>
                    <a:pt x="2139" y="3600"/>
                    <a:pt x="2139" y="3600"/>
                    <a:pt x="2139" y="3600"/>
                  </a:cubicBezTo>
                  <a:cubicBezTo>
                    <a:pt x="2144" y="3594"/>
                    <a:pt x="2144" y="3594"/>
                    <a:pt x="2144" y="3594"/>
                  </a:cubicBezTo>
                  <a:close/>
                  <a:moveTo>
                    <a:pt x="2032" y="3659"/>
                  </a:moveTo>
                  <a:lnTo>
                    <a:pt x="2032" y="3659"/>
                  </a:lnTo>
                  <a:cubicBezTo>
                    <a:pt x="2026" y="3623"/>
                    <a:pt x="2014" y="3606"/>
                    <a:pt x="1996" y="3576"/>
                  </a:cubicBezTo>
                  <a:cubicBezTo>
                    <a:pt x="1996" y="3576"/>
                    <a:pt x="1996" y="3576"/>
                    <a:pt x="1996" y="3570"/>
                  </a:cubicBezTo>
                  <a:cubicBezTo>
                    <a:pt x="1996" y="3552"/>
                    <a:pt x="1978" y="3552"/>
                    <a:pt x="1966" y="3546"/>
                  </a:cubicBezTo>
                  <a:cubicBezTo>
                    <a:pt x="1960" y="3540"/>
                    <a:pt x="1960" y="3540"/>
                    <a:pt x="1960" y="3540"/>
                  </a:cubicBezTo>
                  <a:cubicBezTo>
                    <a:pt x="1966" y="3558"/>
                    <a:pt x="1978" y="3564"/>
                    <a:pt x="1984" y="3576"/>
                  </a:cubicBezTo>
                  <a:cubicBezTo>
                    <a:pt x="2002" y="3611"/>
                    <a:pt x="2002" y="3629"/>
                    <a:pt x="2032" y="3659"/>
                  </a:cubicBezTo>
                  <a:close/>
                  <a:moveTo>
                    <a:pt x="2204" y="3528"/>
                  </a:moveTo>
                  <a:lnTo>
                    <a:pt x="2204" y="3528"/>
                  </a:lnTo>
                  <a:cubicBezTo>
                    <a:pt x="2198" y="3516"/>
                    <a:pt x="2198" y="3516"/>
                    <a:pt x="2198" y="3516"/>
                  </a:cubicBezTo>
                  <a:cubicBezTo>
                    <a:pt x="2192" y="3516"/>
                    <a:pt x="2192" y="3516"/>
                    <a:pt x="2192" y="3516"/>
                  </a:cubicBezTo>
                  <a:cubicBezTo>
                    <a:pt x="2186" y="3528"/>
                    <a:pt x="2174" y="3534"/>
                    <a:pt x="2174" y="3546"/>
                  </a:cubicBezTo>
                  <a:cubicBezTo>
                    <a:pt x="2174" y="3552"/>
                    <a:pt x="2180" y="3552"/>
                    <a:pt x="2186" y="3552"/>
                  </a:cubicBezTo>
                  <a:cubicBezTo>
                    <a:pt x="2198" y="3552"/>
                    <a:pt x="2210" y="3552"/>
                    <a:pt x="2210" y="3540"/>
                  </a:cubicBezTo>
                  <a:lnTo>
                    <a:pt x="2204" y="3528"/>
                  </a:lnTo>
                  <a:close/>
                  <a:moveTo>
                    <a:pt x="2032" y="3516"/>
                  </a:moveTo>
                  <a:lnTo>
                    <a:pt x="2032" y="3516"/>
                  </a:lnTo>
                  <a:cubicBezTo>
                    <a:pt x="2038" y="3516"/>
                    <a:pt x="2043" y="3522"/>
                    <a:pt x="2049" y="3522"/>
                  </a:cubicBezTo>
                  <a:cubicBezTo>
                    <a:pt x="2079" y="3534"/>
                    <a:pt x="2115" y="3534"/>
                    <a:pt x="2121" y="3570"/>
                  </a:cubicBezTo>
                  <a:cubicBezTo>
                    <a:pt x="2091" y="3564"/>
                    <a:pt x="2079" y="3546"/>
                    <a:pt x="2055" y="3534"/>
                  </a:cubicBezTo>
                  <a:cubicBezTo>
                    <a:pt x="2049" y="3534"/>
                    <a:pt x="2049" y="3534"/>
                    <a:pt x="2049" y="3534"/>
                  </a:cubicBezTo>
                  <a:cubicBezTo>
                    <a:pt x="2061" y="3558"/>
                    <a:pt x="2085" y="3570"/>
                    <a:pt x="2085" y="3600"/>
                  </a:cubicBezTo>
                  <a:cubicBezTo>
                    <a:pt x="2067" y="3582"/>
                    <a:pt x="2061" y="3564"/>
                    <a:pt x="2038" y="3546"/>
                  </a:cubicBezTo>
                  <a:cubicBezTo>
                    <a:pt x="2026" y="3534"/>
                    <a:pt x="2014" y="3540"/>
                    <a:pt x="2014" y="3528"/>
                  </a:cubicBezTo>
                  <a:cubicBezTo>
                    <a:pt x="2002" y="3516"/>
                    <a:pt x="2002" y="3516"/>
                    <a:pt x="2002" y="3516"/>
                  </a:cubicBezTo>
                  <a:cubicBezTo>
                    <a:pt x="2014" y="3516"/>
                    <a:pt x="2020" y="3516"/>
                    <a:pt x="2032" y="3516"/>
                  </a:cubicBezTo>
                  <a:close/>
                  <a:moveTo>
                    <a:pt x="1865" y="3445"/>
                  </a:moveTo>
                  <a:lnTo>
                    <a:pt x="1865" y="3445"/>
                  </a:lnTo>
                  <a:cubicBezTo>
                    <a:pt x="1865" y="3469"/>
                    <a:pt x="1877" y="3481"/>
                    <a:pt x="1889" y="3493"/>
                  </a:cubicBezTo>
                  <a:cubicBezTo>
                    <a:pt x="1895" y="3493"/>
                    <a:pt x="1895" y="3487"/>
                    <a:pt x="1901" y="3481"/>
                  </a:cubicBezTo>
                  <a:cubicBezTo>
                    <a:pt x="1931" y="3505"/>
                    <a:pt x="1948" y="3516"/>
                    <a:pt x="1984" y="3528"/>
                  </a:cubicBezTo>
                  <a:cubicBezTo>
                    <a:pt x="1996" y="3522"/>
                    <a:pt x="1996" y="3522"/>
                    <a:pt x="1996" y="3522"/>
                  </a:cubicBezTo>
                  <a:cubicBezTo>
                    <a:pt x="1978" y="3487"/>
                    <a:pt x="1925" y="3493"/>
                    <a:pt x="1907" y="3457"/>
                  </a:cubicBezTo>
                  <a:cubicBezTo>
                    <a:pt x="1901" y="3445"/>
                    <a:pt x="1889" y="3445"/>
                    <a:pt x="1889" y="3433"/>
                  </a:cubicBezTo>
                  <a:cubicBezTo>
                    <a:pt x="1889" y="3410"/>
                    <a:pt x="1919" y="3410"/>
                    <a:pt x="1919" y="3386"/>
                  </a:cubicBezTo>
                  <a:cubicBezTo>
                    <a:pt x="1919" y="3374"/>
                    <a:pt x="1901" y="3398"/>
                    <a:pt x="1895" y="3410"/>
                  </a:cubicBezTo>
                  <a:cubicBezTo>
                    <a:pt x="1883" y="3421"/>
                    <a:pt x="1865" y="3427"/>
                    <a:pt x="1865" y="3445"/>
                  </a:cubicBezTo>
                  <a:close/>
                  <a:moveTo>
                    <a:pt x="1966" y="3220"/>
                  </a:moveTo>
                  <a:lnTo>
                    <a:pt x="1966" y="3220"/>
                  </a:lnTo>
                  <a:cubicBezTo>
                    <a:pt x="1937" y="3261"/>
                    <a:pt x="1913" y="3291"/>
                    <a:pt x="1913" y="3338"/>
                  </a:cubicBezTo>
                  <a:cubicBezTo>
                    <a:pt x="1913" y="3344"/>
                    <a:pt x="1919" y="3344"/>
                    <a:pt x="1919" y="3344"/>
                  </a:cubicBezTo>
                  <a:cubicBezTo>
                    <a:pt x="1925" y="3350"/>
                    <a:pt x="1925" y="3350"/>
                    <a:pt x="1925" y="3350"/>
                  </a:cubicBezTo>
                  <a:cubicBezTo>
                    <a:pt x="1931" y="3344"/>
                    <a:pt x="1931" y="3332"/>
                    <a:pt x="1937" y="3332"/>
                  </a:cubicBezTo>
                  <a:cubicBezTo>
                    <a:pt x="1943" y="3332"/>
                    <a:pt x="1943" y="3332"/>
                    <a:pt x="1948" y="3332"/>
                  </a:cubicBezTo>
                  <a:cubicBezTo>
                    <a:pt x="1948" y="3356"/>
                    <a:pt x="1960" y="3368"/>
                    <a:pt x="1954" y="3386"/>
                  </a:cubicBezTo>
                  <a:cubicBezTo>
                    <a:pt x="1931" y="3374"/>
                    <a:pt x="1907" y="3362"/>
                    <a:pt x="1907" y="3338"/>
                  </a:cubicBezTo>
                  <a:cubicBezTo>
                    <a:pt x="1907" y="3285"/>
                    <a:pt x="1913" y="3225"/>
                    <a:pt x="1966" y="3220"/>
                  </a:cubicBezTo>
                  <a:close/>
                  <a:moveTo>
                    <a:pt x="1996" y="3107"/>
                  </a:moveTo>
                  <a:lnTo>
                    <a:pt x="1996" y="3107"/>
                  </a:lnTo>
                  <a:cubicBezTo>
                    <a:pt x="1996" y="3118"/>
                    <a:pt x="1996" y="3118"/>
                    <a:pt x="1996" y="3118"/>
                  </a:cubicBezTo>
                  <a:cubicBezTo>
                    <a:pt x="2002" y="3118"/>
                    <a:pt x="2002" y="3118"/>
                    <a:pt x="2002" y="3118"/>
                  </a:cubicBezTo>
                  <a:cubicBezTo>
                    <a:pt x="2008" y="3113"/>
                    <a:pt x="2008" y="3107"/>
                    <a:pt x="2008" y="3095"/>
                  </a:cubicBezTo>
                  <a:cubicBezTo>
                    <a:pt x="2008" y="3095"/>
                    <a:pt x="1996" y="3101"/>
                    <a:pt x="1996" y="3107"/>
                  </a:cubicBezTo>
                  <a:close/>
                  <a:moveTo>
                    <a:pt x="1752" y="2899"/>
                  </a:moveTo>
                  <a:lnTo>
                    <a:pt x="1752" y="2899"/>
                  </a:lnTo>
                  <a:cubicBezTo>
                    <a:pt x="1758" y="2905"/>
                    <a:pt x="1758" y="2905"/>
                    <a:pt x="1764" y="2905"/>
                  </a:cubicBezTo>
                  <a:cubicBezTo>
                    <a:pt x="1776" y="2905"/>
                    <a:pt x="1782" y="2899"/>
                    <a:pt x="1788" y="2893"/>
                  </a:cubicBezTo>
                  <a:cubicBezTo>
                    <a:pt x="1782" y="2881"/>
                    <a:pt x="1764" y="2887"/>
                    <a:pt x="1752" y="2899"/>
                  </a:cubicBezTo>
                  <a:close/>
                  <a:moveTo>
                    <a:pt x="1812" y="2905"/>
                  </a:moveTo>
                  <a:lnTo>
                    <a:pt x="1812" y="2905"/>
                  </a:lnTo>
                  <a:cubicBezTo>
                    <a:pt x="1806" y="2905"/>
                    <a:pt x="1800" y="2905"/>
                    <a:pt x="1800" y="2905"/>
                  </a:cubicBezTo>
                  <a:cubicBezTo>
                    <a:pt x="1794" y="2905"/>
                    <a:pt x="1794" y="2905"/>
                    <a:pt x="1794" y="2911"/>
                  </a:cubicBezTo>
                  <a:cubicBezTo>
                    <a:pt x="1794" y="2928"/>
                    <a:pt x="1824" y="2928"/>
                    <a:pt x="1836" y="2946"/>
                  </a:cubicBezTo>
                  <a:cubicBezTo>
                    <a:pt x="1836" y="2934"/>
                    <a:pt x="1836" y="2928"/>
                    <a:pt x="1836" y="2911"/>
                  </a:cubicBezTo>
                  <a:cubicBezTo>
                    <a:pt x="1824" y="2911"/>
                    <a:pt x="1818" y="2905"/>
                    <a:pt x="1812" y="2905"/>
                  </a:cubicBezTo>
                  <a:close/>
                  <a:moveTo>
                    <a:pt x="1473" y="2424"/>
                  </a:moveTo>
                  <a:lnTo>
                    <a:pt x="1473" y="2424"/>
                  </a:lnTo>
                  <a:cubicBezTo>
                    <a:pt x="1455" y="2424"/>
                    <a:pt x="1455" y="2424"/>
                    <a:pt x="1455" y="2424"/>
                  </a:cubicBezTo>
                  <a:lnTo>
                    <a:pt x="1449" y="2429"/>
                  </a:lnTo>
                  <a:cubicBezTo>
                    <a:pt x="1473" y="2441"/>
                    <a:pt x="1485" y="2453"/>
                    <a:pt x="1509" y="2471"/>
                  </a:cubicBezTo>
                  <a:cubicBezTo>
                    <a:pt x="1509" y="2459"/>
                    <a:pt x="1509" y="2459"/>
                    <a:pt x="1509" y="2459"/>
                  </a:cubicBezTo>
                  <a:cubicBezTo>
                    <a:pt x="1503" y="2447"/>
                    <a:pt x="1491" y="2436"/>
                    <a:pt x="1473" y="2424"/>
                  </a:cubicBezTo>
                  <a:close/>
                  <a:moveTo>
                    <a:pt x="624" y="1248"/>
                  </a:moveTo>
                  <a:lnTo>
                    <a:pt x="624" y="1248"/>
                  </a:lnTo>
                  <a:cubicBezTo>
                    <a:pt x="618" y="1248"/>
                    <a:pt x="612" y="1242"/>
                    <a:pt x="606" y="1242"/>
                  </a:cubicBezTo>
                  <a:cubicBezTo>
                    <a:pt x="612" y="1254"/>
                    <a:pt x="618" y="1259"/>
                    <a:pt x="624" y="1259"/>
                  </a:cubicBezTo>
                  <a:cubicBezTo>
                    <a:pt x="624" y="1254"/>
                    <a:pt x="624" y="1254"/>
                    <a:pt x="624" y="1248"/>
                  </a:cubicBezTo>
                  <a:close/>
                  <a:moveTo>
                    <a:pt x="778" y="1366"/>
                  </a:moveTo>
                  <a:lnTo>
                    <a:pt x="778" y="1366"/>
                  </a:lnTo>
                  <a:cubicBezTo>
                    <a:pt x="778" y="1372"/>
                    <a:pt x="778" y="1372"/>
                    <a:pt x="778" y="1372"/>
                  </a:cubicBezTo>
                  <a:cubicBezTo>
                    <a:pt x="808" y="1396"/>
                    <a:pt x="808" y="1396"/>
                    <a:pt x="808" y="1396"/>
                  </a:cubicBezTo>
                  <a:cubicBezTo>
                    <a:pt x="808" y="1402"/>
                    <a:pt x="814" y="1402"/>
                    <a:pt x="814" y="1396"/>
                  </a:cubicBezTo>
                  <a:cubicBezTo>
                    <a:pt x="814" y="1378"/>
                    <a:pt x="796" y="1372"/>
                    <a:pt x="778" y="1366"/>
                  </a:cubicBezTo>
                  <a:close/>
                  <a:moveTo>
                    <a:pt x="1176" y="1931"/>
                  </a:moveTo>
                  <a:lnTo>
                    <a:pt x="1176" y="1931"/>
                  </a:lnTo>
                  <a:cubicBezTo>
                    <a:pt x="1188" y="1948"/>
                    <a:pt x="1194" y="1954"/>
                    <a:pt x="1212" y="1966"/>
                  </a:cubicBezTo>
                  <a:cubicBezTo>
                    <a:pt x="1206" y="1954"/>
                    <a:pt x="1200" y="1948"/>
                    <a:pt x="1194" y="1937"/>
                  </a:cubicBezTo>
                  <a:cubicBezTo>
                    <a:pt x="1176" y="1889"/>
                    <a:pt x="1164" y="1865"/>
                    <a:pt x="1176" y="1931"/>
                  </a:cubicBezTo>
                  <a:close/>
                  <a:moveTo>
                    <a:pt x="760" y="1182"/>
                  </a:moveTo>
                  <a:lnTo>
                    <a:pt x="760" y="1182"/>
                  </a:lnTo>
                  <a:cubicBezTo>
                    <a:pt x="755" y="1182"/>
                    <a:pt x="748" y="1188"/>
                    <a:pt x="748" y="1194"/>
                  </a:cubicBezTo>
                  <a:cubicBezTo>
                    <a:pt x="760" y="1200"/>
                    <a:pt x="766" y="1206"/>
                    <a:pt x="778" y="1212"/>
                  </a:cubicBezTo>
                  <a:cubicBezTo>
                    <a:pt x="784" y="1206"/>
                    <a:pt x="784" y="1206"/>
                    <a:pt x="784" y="1206"/>
                  </a:cubicBezTo>
                  <a:cubicBezTo>
                    <a:pt x="772" y="1194"/>
                    <a:pt x="766" y="1188"/>
                    <a:pt x="760" y="1182"/>
                  </a:cubicBezTo>
                  <a:close/>
                  <a:moveTo>
                    <a:pt x="636" y="1028"/>
                  </a:moveTo>
                  <a:lnTo>
                    <a:pt x="636" y="1028"/>
                  </a:lnTo>
                  <a:cubicBezTo>
                    <a:pt x="630" y="1034"/>
                    <a:pt x="630" y="1034"/>
                    <a:pt x="630" y="1034"/>
                  </a:cubicBezTo>
                  <a:cubicBezTo>
                    <a:pt x="648" y="1051"/>
                    <a:pt x="642" y="1069"/>
                    <a:pt x="654" y="1087"/>
                  </a:cubicBezTo>
                  <a:cubicBezTo>
                    <a:pt x="660" y="1081"/>
                    <a:pt x="660" y="1075"/>
                    <a:pt x="665" y="1069"/>
                  </a:cubicBezTo>
                  <a:cubicBezTo>
                    <a:pt x="671" y="1081"/>
                    <a:pt x="671" y="1087"/>
                    <a:pt x="671" y="1093"/>
                  </a:cubicBezTo>
                  <a:cubicBezTo>
                    <a:pt x="683" y="1093"/>
                    <a:pt x="683" y="1093"/>
                    <a:pt x="689" y="1087"/>
                  </a:cubicBezTo>
                  <a:cubicBezTo>
                    <a:pt x="677" y="1058"/>
                    <a:pt x="660" y="1046"/>
                    <a:pt x="636" y="1028"/>
                  </a:cubicBezTo>
                  <a:close/>
                  <a:moveTo>
                    <a:pt x="202" y="1063"/>
                  </a:moveTo>
                  <a:lnTo>
                    <a:pt x="202" y="1063"/>
                  </a:lnTo>
                  <a:cubicBezTo>
                    <a:pt x="196" y="1063"/>
                    <a:pt x="137" y="1117"/>
                    <a:pt x="202" y="1087"/>
                  </a:cubicBezTo>
                  <a:cubicBezTo>
                    <a:pt x="208" y="1099"/>
                    <a:pt x="208" y="1117"/>
                    <a:pt x="226" y="1117"/>
                  </a:cubicBezTo>
                  <a:cubicBezTo>
                    <a:pt x="232" y="1117"/>
                    <a:pt x="238" y="1111"/>
                    <a:pt x="244" y="1105"/>
                  </a:cubicBezTo>
                  <a:cubicBezTo>
                    <a:pt x="232" y="1087"/>
                    <a:pt x="220" y="1063"/>
                    <a:pt x="202" y="1063"/>
                  </a:cubicBezTo>
                  <a:close/>
                  <a:moveTo>
                    <a:pt x="54" y="1058"/>
                  </a:moveTo>
                  <a:lnTo>
                    <a:pt x="54" y="1058"/>
                  </a:lnTo>
                  <a:cubicBezTo>
                    <a:pt x="0" y="1058"/>
                    <a:pt x="36" y="1081"/>
                    <a:pt x="71" y="1105"/>
                  </a:cubicBezTo>
                  <a:cubicBezTo>
                    <a:pt x="77" y="1111"/>
                    <a:pt x="83" y="1117"/>
                    <a:pt x="95" y="1117"/>
                  </a:cubicBezTo>
                  <a:cubicBezTo>
                    <a:pt x="113" y="1117"/>
                    <a:pt x="119" y="1105"/>
                    <a:pt x="137" y="1105"/>
                  </a:cubicBezTo>
                  <a:cubicBezTo>
                    <a:pt x="125" y="1093"/>
                    <a:pt x="107" y="1093"/>
                    <a:pt x="107" y="1075"/>
                  </a:cubicBezTo>
                  <a:cubicBezTo>
                    <a:pt x="107" y="1069"/>
                    <a:pt x="113" y="1069"/>
                    <a:pt x="113" y="1063"/>
                  </a:cubicBezTo>
                  <a:lnTo>
                    <a:pt x="107" y="1058"/>
                  </a:lnTo>
                  <a:cubicBezTo>
                    <a:pt x="95" y="1058"/>
                    <a:pt x="89" y="1063"/>
                    <a:pt x="83" y="1063"/>
                  </a:cubicBezTo>
                  <a:cubicBezTo>
                    <a:pt x="71" y="1063"/>
                    <a:pt x="66" y="1058"/>
                    <a:pt x="54" y="1058"/>
                  </a:cubicBezTo>
                  <a:close/>
                  <a:moveTo>
                    <a:pt x="42" y="1004"/>
                  </a:moveTo>
                  <a:lnTo>
                    <a:pt x="42" y="1004"/>
                  </a:lnTo>
                  <a:cubicBezTo>
                    <a:pt x="30" y="1004"/>
                    <a:pt x="30" y="1022"/>
                    <a:pt x="18" y="1034"/>
                  </a:cubicBezTo>
                  <a:cubicBezTo>
                    <a:pt x="24" y="1034"/>
                    <a:pt x="24" y="1040"/>
                    <a:pt x="30" y="1040"/>
                  </a:cubicBezTo>
                  <a:cubicBezTo>
                    <a:pt x="48" y="1040"/>
                    <a:pt x="60" y="1028"/>
                    <a:pt x="77" y="1022"/>
                  </a:cubicBezTo>
                  <a:cubicBezTo>
                    <a:pt x="66" y="1016"/>
                    <a:pt x="60" y="1004"/>
                    <a:pt x="42" y="1004"/>
                  </a:cubicBezTo>
                  <a:close/>
                  <a:moveTo>
                    <a:pt x="2673" y="4538"/>
                  </a:moveTo>
                  <a:lnTo>
                    <a:pt x="2673" y="4538"/>
                  </a:lnTo>
                  <a:cubicBezTo>
                    <a:pt x="2655" y="4503"/>
                    <a:pt x="2637" y="4479"/>
                    <a:pt x="2637" y="4479"/>
                  </a:cubicBezTo>
                  <a:cubicBezTo>
                    <a:pt x="2626" y="4443"/>
                    <a:pt x="2614" y="4425"/>
                    <a:pt x="2578" y="4413"/>
                  </a:cubicBezTo>
                  <a:cubicBezTo>
                    <a:pt x="2572" y="4395"/>
                    <a:pt x="2554" y="4401"/>
                    <a:pt x="2542" y="4384"/>
                  </a:cubicBezTo>
                  <a:cubicBezTo>
                    <a:pt x="2537" y="4378"/>
                    <a:pt x="2525" y="4330"/>
                    <a:pt x="2531" y="4330"/>
                  </a:cubicBezTo>
                  <a:cubicBezTo>
                    <a:pt x="2537" y="4330"/>
                    <a:pt x="2542" y="4330"/>
                    <a:pt x="2542" y="4330"/>
                  </a:cubicBezTo>
                  <a:cubicBezTo>
                    <a:pt x="2548" y="4318"/>
                    <a:pt x="2548" y="4312"/>
                    <a:pt x="2548" y="4300"/>
                  </a:cubicBezTo>
                  <a:cubicBezTo>
                    <a:pt x="2548" y="4295"/>
                    <a:pt x="2525" y="4318"/>
                    <a:pt x="2513" y="4318"/>
                  </a:cubicBezTo>
                  <a:cubicBezTo>
                    <a:pt x="2501" y="4318"/>
                    <a:pt x="2501" y="4300"/>
                    <a:pt x="2495" y="4295"/>
                  </a:cubicBezTo>
                  <a:cubicBezTo>
                    <a:pt x="2489" y="4277"/>
                    <a:pt x="2477" y="4271"/>
                    <a:pt x="2477" y="4253"/>
                  </a:cubicBezTo>
                  <a:cubicBezTo>
                    <a:pt x="2477" y="4247"/>
                    <a:pt x="2489" y="4247"/>
                    <a:pt x="2495" y="4247"/>
                  </a:cubicBezTo>
                  <a:cubicBezTo>
                    <a:pt x="2513" y="4247"/>
                    <a:pt x="2519" y="4259"/>
                    <a:pt x="2531" y="4259"/>
                  </a:cubicBezTo>
                  <a:cubicBezTo>
                    <a:pt x="2548" y="4259"/>
                    <a:pt x="2554" y="4247"/>
                    <a:pt x="2566" y="4241"/>
                  </a:cubicBezTo>
                  <a:cubicBezTo>
                    <a:pt x="2572" y="4235"/>
                    <a:pt x="2584" y="4235"/>
                    <a:pt x="2584" y="4229"/>
                  </a:cubicBezTo>
                  <a:cubicBezTo>
                    <a:pt x="2584" y="4211"/>
                    <a:pt x="2572" y="4200"/>
                    <a:pt x="2572" y="4182"/>
                  </a:cubicBezTo>
                  <a:cubicBezTo>
                    <a:pt x="2572" y="4146"/>
                    <a:pt x="2602" y="4134"/>
                    <a:pt x="2602" y="4099"/>
                  </a:cubicBezTo>
                  <a:cubicBezTo>
                    <a:pt x="2602" y="4063"/>
                    <a:pt x="2566" y="4051"/>
                    <a:pt x="2566" y="4015"/>
                  </a:cubicBezTo>
                  <a:cubicBezTo>
                    <a:pt x="2566" y="3997"/>
                    <a:pt x="2584" y="3992"/>
                    <a:pt x="2584" y="3974"/>
                  </a:cubicBezTo>
                  <a:cubicBezTo>
                    <a:pt x="2584" y="3950"/>
                    <a:pt x="2578" y="3932"/>
                    <a:pt x="2566" y="3914"/>
                  </a:cubicBezTo>
                  <a:cubicBezTo>
                    <a:pt x="2560" y="3902"/>
                    <a:pt x="2542" y="3909"/>
                    <a:pt x="2537" y="3902"/>
                  </a:cubicBezTo>
                  <a:cubicBezTo>
                    <a:pt x="2519" y="3885"/>
                    <a:pt x="2513" y="3873"/>
                    <a:pt x="2495" y="3861"/>
                  </a:cubicBezTo>
                  <a:cubicBezTo>
                    <a:pt x="2441" y="3807"/>
                    <a:pt x="2424" y="3760"/>
                    <a:pt x="2406" y="3683"/>
                  </a:cubicBezTo>
                  <a:cubicBezTo>
                    <a:pt x="2400" y="3653"/>
                    <a:pt x="2388" y="3641"/>
                    <a:pt x="2370" y="3617"/>
                  </a:cubicBezTo>
                  <a:cubicBezTo>
                    <a:pt x="2358" y="3606"/>
                    <a:pt x="2346" y="3606"/>
                    <a:pt x="2341" y="3594"/>
                  </a:cubicBezTo>
                  <a:cubicBezTo>
                    <a:pt x="2329" y="3570"/>
                    <a:pt x="2341" y="3552"/>
                    <a:pt x="2329" y="3534"/>
                  </a:cubicBezTo>
                  <a:cubicBezTo>
                    <a:pt x="2323" y="3522"/>
                    <a:pt x="2305" y="3516"/>
                    <a:pt x="2299" y="3505"/>
                  </a:cubicBezTo>
                  <a:cubicBezTo>
                    <a:pt x="2293" y="3481"/>
                    <a:pt x="2299" y="3469"/>
                    <a:pt x="2287" y="3445"/>
                  </a:cubicBezTo>
                  <a:cubicBezTo>
                    <a:pt x="2275" y="3421"/>
                    <a:pt x="2246" y="3421"/>
                    <a:pt x="2216" y="3416"/>
                  </a:cubicBezTo>
                  <a:cubicBezTo>
                    <a:pt x="2216" y="3392"/>
                    <a:pt x="2198" y="3380"/>
                    <a:pt x="2180" y="3362"/>
                  </a:cubicBezTo>
                  <a:cubicBezTo>
                    <a:pt x="2174" y="3362"/>
                    <a:pt x="2139" y="3309"/>
                    <a:pt x="2139" y="3332"/>
                  </a:cubicBezTo>
                  <a:cubicBezTo>
                    <a:pt x="2144" y="3344"/>
                    <a:pt x="2150" y="3356"/>
                    <a:pt x="2150" y="3368"/>
                  </a:cubicBezTo>
                  <a:cubicBezTo>
                    <a:pt x="2150" y="3374"/>
                    <a:pt x="2144" y="3374"/>
                    <a:pt x="2144" y="3374"/>
                  </a:cubicBezTo>
                  <a:cubicBezTo>
                    <a:pt x="2127" y="3368"/>
                    <a:pt x="2127" y="3356"/>
                    <a:pt x="2109" y="3350"/>
                  </a:cubicBezTo>
                  <a:cubicBezTo>
                    <a:pt x="2097" y="3344"/>
                    <a:pt x="2085" y="3350"/>
                    <a:pt x="2079" y="3344"/>
                  </a:cubicBezTo>
                  <a:cubicBezTo>
                    <a:pt x="2067" y="3326"/>
                    <a:pt x="2079" y="3315"/>
                    <a:pt x="2067" y="3297"/>
                  </a:cubicBezTo>
                  <a:cubicBezTo>
                    <a:pt x="2067" y="3303"/>
                    <a:pt x="2061" y="3303"/>
                    <a:pt x="2061" y="3309"/>
                  </a:cubicBezTo>
                  <a:cubicBezTo>
                    <a:pt x="2055" y="3303"/>
                    <a:pt x="2049" y="3297"/>
                    <a:pt x="2049" y="3291"/>
                  </a:cubicBezTo>
                  <a:cubicBezTo>
                    <a:pt x="2049" y="3285"/>
                    <a:pt x="2061" y="3279"/>
                    <a:pt x="2061" y="3273"/>
                  </a:cubicBezTo>
                  <a:cubicBezTo>
                    <a:pt x="2061" y="3249"/>
                    <a:pt x="2020" y="3255"/>
                    <a:pt x="2014" y="3231"/>
                  </a:cubicBezTo>
                  <a:cubicBezTo>
                    <a:pt x="2020" y="3220"/>
                    <a:pt x="2026" y="3220"/>
                    <a:pt x="2026" y="3213"/>
                  </a:cubicBezTo>
                  <a:cubicBezTo>
                    <a:pt x="2049" y="3220"/>
                    <a:pt x="2067" y="3231"/>
                    <a:pt x="2091" y="3231"/>
                  </a:cubicBezTo>
                  <a:cubicBezTo>
                    <a:pt x="2121" y="3231"/>
                    <a:pt x="2139" y="3213"/>
                    <a:pt x="2168" y="3213"/>
                  </a:cubicBezTo>
                  <a:cubicBezTo>
                    <a:pt x="2168" y="3202"/>
                    <a:pt x="2168" y="3202"/>
                    <a:pt x="2168" y="3202"/>
                  </a:cubicBezTo>
                  <a:cubicBezTo>
                    <a:pt x="2168" y="3178"/>
                    <a:pt x="2162" y="3166"/>
                    <a:pt x="2156" y="3136"/>
                  </a:cubicBezTo>
                  <a:cubicBezTo>
                    <a:pt x="2150" y="3136"/>
                    <a:pt x="2156" y="3136"/>
                    <a:pt x="2150" y="3136"/>
                  </a:cubicBezTo>
                  <a:cubicBezTo>
                    <a:pt x="2127" y="3172"/>
                    <a:pt x="2115" y="3208"/>
                    <a:pt x="2073" y="3208"/>
                  </a:cubicBezTo>
                  <a:cubicBezTo>
                    <a:pt x="2061" y="3208"/>
                    <a:pt x="2049" y="3196"/>
                    <a:pt x="2043" y="3184"/>
                  </a:cubicBezTo>
                  <a:cubicBezTo>
                    <a:pt x="2067" y="3113"/>
                    <a:pt x="2067" y="3113"/>
                    <a:pt x="2067" y="3113"/>
                  </a:cubicBezTo>
                  <a:cubicBezTo>
                    <a:pt x="2067" y="3071"/>
                    <a:pt x="2067" y="3071"/>
                    <a:pt x="2067" y="3071"/>
                  </a:cubicBezTo>
                  <a:cubicBezTo>
                    <a:pt x="2067" y="3059"/>
                    <a:pt x="2055" y="3053"/>
                    <a:pt x="2043" y="3041"/>
                  </a:cubicBezTo>
                  <a:cubicBezTo>
                    <a:pt x="2026" y="3035"/>
                    <a:pt x="2020" y="3023"/>
                    <a:pt x="2002" y="3023"/>
                  </a:cubicBezTo>
                  <a:cubicBezTo>
                    <a:pt x="1990" y="3023"/>
                    <a:pt x="1984" y="3029"/>
                    <a:pt x="1978" y="3029"/>
                  </a:cubicBezTo>
                  <a:cubicBezTo>
                    <a:pt x="1931" y="3029"/>
                    <a:pt x="1901" y="3012"/>
                    <a:pt x="1877" y="2970"/>
                  </a:cubicBezTo>
                  <a:cubicBezTo>
                    <a:pt x="1859" y="2940"/>
                    <a:pt x="1865" y="2911"/>
                    <a:pt x="1847" y="2875"/>
                  </a:cubicBezTo>
                  <a:cubicBezTo>
                    <a:pt x="1830" y="2851"/>
                    <a:pt x="1818" y="2839"/>
                    <a:pt x="1800" y="2816"/>
                  </a:cubicBezTo>
                  <a:cubicBezTo>
                    <a:pt x="1782" y="2792"/>
                    <a:pt x="1782" y="2768"/>
                    <a:pt x="1770" y="2738"/>
                  </a:cubicBezTo>
                  <a:cubicBezTo>
                    <a:pt x="1752" y="2715"/>
                    <a:pt x="1735" y="2709"/>
                    <a:pt x="1735" y="2679"/>
                  </a:cubicBezTo>
                  <a:cubicBezTo>
                    <a:pt x="1735" y="2673"/>
                    <a:pt x="1735" y="2667"/>
                    <a:pt x="1735" y="2661"/>
                  </a:cubicBezTo>
                  <a:cubicBezTo>
                    <a:pt x="1735" y="2596"/>
                    <a:pt x="1699" y="2566"/>
                    <a:pt x="1663" y="2507"/>
                  </a:cubicBezTo>
                  <a:cubicBezTo>
                    <a:pt x="1645" y="2477"/>
                    <a:pt x="1640" y="2459"/>
                    <a:pt x="1622" y="2429"/>
                  </a:cubicBezTo>
                  <a:cubicBezTo>
                    <a:pt x="1610" y="2418"/>
                    <a:pt x="1598" y="2424"/>
                    <a:pt x="1586" y="2412"/>
                  </a:cubicBezTo>
                  <a:cubicBezTo>
                    <a:pt x="1562" y="2400"/>
                    <a:pt x="1568" y="2370"/>
                    <a:pt x="1550" y="2352"/>
                  </a:cubicBezTo>
                  <a:cubicBezTo>
                    <a:pt x="1533" y="2340"/>
                    <a:pt x="1515" y="2346"/>
                    <a:pt x="1503" y="2329"/>
                  </a:cubicBezTo>
                  <a:cubicBezTo>
                    <a:pt x="1497" y="2305"/>
                    <a:pt x="1497" y="2293"/>
                    <a:pt x="1485" y="2269"/>
                  </a:cubicBezTo>
                  <a:cubicBezTo>
                    <a:pt x="1473" y="2245"/>
                    <a:pt x="1455" y="2228"/>
                    <a:pt x="1455" y="2198"/>
                  </a:cubicBezTo>
                  <a:cubicBezTo>
                    <a:pt x="1455" y="2192"/>
                    <a:pt x="1455" y="2192"/>
                    <a:pt x="1455" y="2186"/>
                  </a:cubicBezTo>
                  <a:cubicBezTo>
                    <a:pt x="1455" y="2109"/>
                    <a:pt x="1414" y="2204"/>
                    <a:pt x="1414" y="2138"/>
                  </a:cubicBezTo>
                  <a:cubicBezTo>
                    <a:pt x="1414" y="2138"/>
                    <a:pt x="1414" y="2138"/>
                    <a:pt x="1414" y="2133"/>
                  </a:cubicBezTo>
                  <a:cubicBezTo>
                    <a:pt x="1414" y="2133"/>
                    <a:pt x="1414" y="2133"/>
                    <a:pt x="1414" y="2126"/>
                  </a:cubicBezTo>
                  <a:cubicBezTo>
                    <a:pt x="1384" y="2097"/>
                    <a:pt x="1354" y="2079"/>
                    <a:pt x="1325" y="2049"/>
                  </a:cubicBezTo>
                  <a:cubicBezTo>
                    <a:pt x="1307" y="2026"/>
                    <a:pt x="1301" y="2014"/>
                    <a:pt x="1283" y="1990"/>
                  </a:cubicBezTo>
                  <a:cubicBezTo>
                    <a:pt x="1254" y="1960"/>
                    <a:pt x="1218" y="1942"/>
                    <a:pt x="1218" y="1901"/>
                  </a:cubicBezTo>
                  <a:cubicBezTo>
                    <a:pt x="1218" y="1883"/>
                    <a:pt x="1224" y="1871"/>
                    <a:pt x="1236" y="1859"/>
                  </a:cubicBezTo>
                  <a:cubicBezTo>
                    <a:pt x="1277" y="1877"/>
                    <a:pt x="1188" y="1758"/>
                    <a:pt x="1182" y="1747"/>
                  </a:cubicBezTo>
                  <a:cubicBezTo>
                    <a:pt x="1182" y="1735"/>
                    <a:pt x="1182" y="1735"/>
                    <a:pt x="1182" y="1735"/>
                  </a:cubicBezTo>
                  <a:cubicBezTo>
                    <a:pt x="1164" y="1705"/>
                    <a:pt x="1129" y="1711"/>
                    <a:pt x="1105" y="1681"/>
                  </a:cubicBezTo>
                  <a:cubicBezTo>
                    <a:pt x="1087" y="1663"/>
                    <a:pt x="1075" y="1657"/>
                    <a:pt x="1063" y="1640"/>
                  </a:cubicBezTo>
                  <a:cubicBezTo>
                    <a:pt x="1058" y="1622"/>
                    <a:pt x="1051" y="1610"/>
                    <a:pt x="1040" y="1610"/>
                  </a:cubicBezTo>
                  <a:cubicBezTo>
                    <a:pt x="1040" y="1580"/>
                    <a:pt x="1040" y="1580"/>
                    <a:pt x="1040" y="1580"/>
                  </a:cubicBezTo>
                  <a:cubicBezTo>
                    <a:pt x="1040" y="1550"/>
                    <a:pt x="1010" y="1544"/>
                    <a:pt x="992" y="1527"/>
                  </a:cubicBezTo>
                  <a:cubicBezTo>
                    <a:pt x="968" y="1491"/>
                    <a:pt x="974" y="1461"/>
                    <a:pt x="956" y="1420"/>
                  </a:cubicBezTo>
                  <a:cubicBezTo>
                    <a:pt x="956" y="1396"/>
                    <a:pt x="939" y="1384"/>
                    <a:pt x="939" y="1360"/>
                  </a:cubicBezTo>
                  <a:cubicBezTo>
                    <a:pt x="939" y="1337"/>
                    <a:pt x="998" y="1343"/>
                    <a:pt x="945" y="1331"/>
                  </a:cubicBezTo>
                  <a:cubicBezTo>
                    <a:pt x="927" y="1331"/>
                    <a:pt x="915" y="1325"/>
                    <a:pt x="915" y="1307"/>
                  </a:cubicBezTo>
                  <a:cubicBezTo>
                    <a:pt x="915" y="1283"/>
                    <a:pt x="951" y="1283"/>
                    <a:pt x="927" y="1283"/>
                  </a:cubicBezTo>
                  <a:cubicBezTo>
                    <a:pt x="903" y="1283"/>
                    <a:pt x="897" y="1254"/>
                    <a:pt x="879" y="1248"/>
                  </a:cubicBezTo>
                  <a:cubicBezTo>
                    <a:pt x="855" y="1242"/>
                    <a:pt x="844" y="1248"/>
                    <a:pt x="826" y="1230"/>
                  </a:cubicBezTo>
                  <a:cubicBezTo>
                    <a:pt x="814" y="1218"/>
                    <a:pt x="820" y="1206"/>
                    <a:pt x="814" y="1194"/>
                  </a:cubicBezTo>
                  <a:cubicBezTo>
                    <a:pt x="808" y="1176"/>
                    <a:pt x="802" y="1164"/>
                    <a:pt x="790" y="1153"/>
                  </a:cubicBezTo>
                  <a:cubicBezTo>
                    <a:pt x="766" y="1117"/>
                    <a:pt x="743" y="1099"/>
                    <a:pt x="725" y="1063"/>
                  </a:cubicBezTo>
                  <a:cubicBezTo>
                    <a:pt x="713" y="1040"/>
                    <a:pt x="701" y="1028"/>
                    <a:pt x="677" y="1022"/>
                  </a:cubicBezTo>
                  <a:cubicBezTo>
                    <a:pt x="665" y="1022"/>
                    <a:pt x="654" y="1022"/>
                    <a:pt x="642" y="1016"/>
                  </a:cubicBezTo>
                  <a:cubicBezTo>
                    <a:pt x="630" y="1004"/>
                    <a:pt x="665" y="992"/>
                    <a:pt x="677" y="992"/>
                  </a:cubicBezTo>
                  <a:cubicBezTo>
                    <a:pt x="689" y="992"/>
                    <a:pt x="695" y="998"/>
                    <a:pt x="707" y="998"/>
                  </a:cubicBezTo>
                  <a:cubicBezTo>
                    <a:pt x="701" y="963"/>
                    <a:pt x="654" y="974"/>
                    <a:pt x="624" y="956"/>
                  </a:cubicBezTo>
                  <a:cubicBezTo>
                    <a:pt x="594" y="939"/>
                    <a:pt x="582" y="927"/>
                    <a:pt x="552" y="915"/>
                  </a:cubicBezTo>
                  <a:cubicBezTo>
                    <a:pt x="541" y="903"/>
                    <a:pt x="541" y="879"/>
                    <a:pt x="529" y="879"/>
                  </a:cubicBezTo>
                  <a:cubicBezTo>
                    <a:pt x="493" y="879"/>
                    <a:pt x="517" y="909"/>
                    <a:pt x="481" y="909"/>
                  </a:cubicBezTo>
                  <a:cubicBezTo>
                    <a:pt x="457" y="909"/>
                    <a:pt x="452" y="927"/>
                    <a:pt x="428" y="933"/>
                  </a:cubicBezTo>
                  <a:cubicBezTo>
                    <a:pt x="410" y="933"/>
                    <a:pt x="398" y="927"/>
                    <a:pt x="380" y="939"/>
                  </a:cubicBezTo>
                  <a:cubicBezTo>
                    <a:pt x="369" y="945"/>
                    <a:pt x="362" y="956"/>
                    <a:pt x="351" y="956"/>
                  </a:cubicBezTo>
                  <a:cubicBezTo>
                    <a:pt x="339" y="956"/>
                    <a:pt x="339" y="939"/>
                    <a:pt x="339" y="927"/>
                  </a:cubicBezTo>
                  <a:cubicBezTo>
                    <a:pt x="339" y="921"/>
                    <a:pt x="351" y="921"/>
                    <a:pt x="357" y="915"/>
                  </a:cubicBezTo>
                  <a:cubicBezTo>
                    <a:pt x="369" y="897"/>
                    <a:pt x="374" y="885"/>
                    <a:pt x="357" y="885"/>
                  </a:cubicBezTo>
                  <a:cubicBezTo>
                    <a:pt x="327" y="885"/>
                    <a:pt x="297" y="897"/>
                    <a:pt x="297" y="921"/>
                  </a:cubicBezTo>
                  <a:cubicBezTo>
                    <a:pt x="273" y="927"/>
                    <a:pt x="244" y="974"/>
                    <a:pt x="244" y="939"/>
                  </a:cubicBezTo>
                  <a:cubicBezTo>
                    <a:pt x="244" y="933"/>
                    <a:pt x="250" y="927"/>
                    <a:pt x="250" y="921"/>
                  </a:cubicBezTo>
                  <a:cubicBezTo>
                    <a:pt x="250" y="909"/>
                    <a:pt x="232" y="909"/>
                    <a:pt x="226" y="897"/>
                  </a:cubicBezTo>
                  <a:cubicBezTo>
                    <a:pt x="220" y="885"/>
                    <a:pt x="226" y="861"/>
                    <a:pt x="208" y="861"/>
                  </a:cubicBezTo>
                  <a:cubicBezTo>
                    <a:pt x="196" y="861"/>
                    <a:pt x="196" y="879"/>
                    <a:pt x="190" y="891"/>
                  </a:cubicBezTo>
                  <a:cubicBezTo>
                    <a:pt x="184" y="903"/>
                    <a:pt x="172" y="903"/>
                    <a:pt x="172" y="915"/>
                  </a:cubicBezTo>
                  <a:cubicBezTo>
                    <a:pt x="172" y="921"/>
                    <a:pt x="184" y="927"/>
                    <a:pt x="184" y="927"/>
                  </a:cubicBezTo>
                  <a:cubicBezTo>
                    <a:pt x="184" y="939"/>
                    <a:pt x="172" y="939"/>
                    <a:pt x="166" y="945"/>
                  </a:cubicBezTo>
                  <a:cubicBezTo>
                    <a:pt x="155" y="956"/>
                    <a:pt x="155" y="968"/>
                    <a:pt x="155" y="986"/>
                  </a:cubicBezTo>
                  <a:cubicBezTo>
                    <a:pt x="149" y="986"/>
                    <a:pt x="149" y="986"/>
                    <a:pt x="149" y="986"/>
                  </a:cubicBezTo>
                  <a:cubicBezTo>
                    <a:pt x="131" y="963"/>
                    <a:pt x="131" y="945"/>
                    <a:pt x="125" y="915"/>
                  </a:cubicBezTo>
                  <a:cubicBezTo>
                    <a:pt x="119" y="909"/>
                    <a:pt x="119" y="909"/>
                    <a:pt x="119" y="909"/>
                  </a:cubicBezTo>
                  <a:cubicBezTo>
                    <a:pt x="113" y="915"/>
                    <a:pt x="107" y="915"/>
                    <a:pt x="101" y="921"/>
                  </a:cubicBezTo>
                  <a:cubicBezTo>
                    <a:pt x="89" y="927"/>
                    <a:pt x="143" y="838"/>
                    <a:pt x="149" y="832"/>
                  </a:cubicBezTo>
                  <a:cubicBezTo>
                    <a:pt x="155" y="832"/>
                    <a:pt x="155" y="838"/>
                    <a:pt x="161" y="838"/>
                  </a:cubicBezTo>
                  <a:cubicBezTo>
                    <a:pt x="178" y="796"/>
                    <a:pt x="190" y="772"/>
                    <a:pt x="208" y="731"/>
                  </a:cubicBezTo>
                  <a:cubicBezTo>
                    <a:pt x="226" y="677"/>
                    <a:pt x="232" y="642"/>
                    <a:pt x="250" y="588"/>
                  </a:cubicBezTo>
                  <a:cubicBezTo>
                    <a:pt x="273" y="529"/>
                    <a:pt x="303" y="499"/>
                    <a:pt x="303" y="440"/>
                  </a:cubicBezTo>
                  <a:cubicBezTo>
                    <a:pt x="303" y="392"/>
                    <a:pt x="285" y="369"/>
                    <a:pt x="285" y="327"/>
                  </a:cubicBezTo>
                  <a:cubicBezTo>
                    <a:pt x="285" y="303"/>
                    <a:pt x="291" y="285"/>
                    <a:pt x="297" y="262"/>
                  </a:cubicBezTo>
                  <a:cubicBezTo>
                    <a:pt x="327" y="208"/>
                    <a:pt x="339" y="167"/>
                    <a:pt x="339" y="107"/>
                  </a:cubicBezTo>
                  <a:cubicBezTo>
                    <a:pt x="339" y="89"/>
                    <a:pt x="321" y="89"/>
                    <a:pt x="321" y="71"/>
                  </a:cubicBezTo>
                  <a:cubicBezTo>
                    <a:pt x="321" y="54"/>
                    <a:pt x="327" y="36"/>
                    <a:pt x="333" y="24"/>
                  </a:cubicBezTo>
                  <a:lnTo>
                    <a:pt x="333" y="24"/>
                  </a:lnTo>
                  <a:cubicBezTo>
                    <a:pt x="707" y="30"/>
                    <a:pt x="707" y="30"/>
                    <a:pt x="707" y="30"/>
                  </a:cubicBezTo>
                  <a:cubicBezTo>
                    <a:pt x="820" y="36"/>
                    <a:pt x="945" y="6"/>
                    <a:pt x="1063" y="6"/>
                  </a:cubicBezTo>
                  <a:cubicBezTo>
                    <a:pt x="1242" y="6"/>
                    <a:pt x="1402" y="0"/>
                    <a:pt x="1574" y="66"/>
                  </a:cubicBezTo>
                  <a:cubicBezTo>
                    <a:pt x="1645" y="89"/>
                    <a:pt x="1711" y="131"/>
                    <a:pt x="1758" y="184"/>
                  </a:cubicBezTo>
                  <a:cubicBezTo>
                    <a:pt x="1800" y="232"/>
                    <a:pt x="1794" y="309"/>
                    <a:pt x="1836" y="351"/>
                  </a:cubicBezTo>
                  <a:cubicBezTo>
                    <a:pt x="1836" y="362"/>
                    <a:pt x="1847" y="380"/>
                    <a:pt x="1842" y="392"/>
                  </a:cubicBezTo>
                  <a:cubicBezTo>
                    <a:pt x="1966" y="458"/>
                    <a:pt x="2085" y="380"/>
                    <a:pt x="2216" y="362"/>
                  </a:cubicBezTo>
                  <a:cubicBezTo>
                    <a:pt x="2406" y="339"/>
                    <a:pt x="2649" y="499"/>
                    <a:pt x="2798" y="452"/>
                  </a:cubicBezTo>
                  <a:cubicBezTo>
                    <a:pt x="2940" y="410"/>
                    <a:pt x="2970" y="167"/>
                    <a:pt x="3119" y="167"/>
                  </a:cubicBezTo>
                  <a:cubicBezTo>
                    <a:pt x="3160" y="446"/>
                    <a:pt x="3053" y="582"/>
                    <a:pt x="3326" y="784"/>
                  </a:cubicBezTo>
                  <a:cubicBezTo>
                    <a:pt x="3457" y="885"/>
                    <a:pt x="3612" y="796"/>
                    <a:pt x="3736" y="856"/>
                  </a:cubicBezTo>
                  <a:cubicBezTo>
                    <a:pt x="3909" y="939"/>
                    <a:pt x="4021" y="844"/>
                    <a:pt x="4188" y="844"/>
                  </a:cubicBezTo>
                  <a:lnTo>
                    <a:pt x="4188" y="844"/>
                  </a:lnTo>
                  <a:cubicBezTo>
                    <a:pt x="4194" y="891"/>
                    <a:pt x="4241" y="897"/>
                    <a:pt x="4289" y="897"/>
                  </a:cubicBezTo>
                  <a:cubicBezTo>
                    <a:pt x="4336" y="897"/>
                    <a:pt x="4336" y="897"/>
                    <a:pt x="4336" y="897"/>
                  </a:cubicBezTo>
                  <a:cubicBezTo>
                    <a:pt x="4372" y="897"/>
                    <a:pt x="4396" y="909"/>
                    <a:pt x="4431" y="915"/>
                  </a:cubicBezTo>
                  <a:cubicBezTo>
                    <a:pt x="4491" y="927"/>
                    <a:pt x="4526" y="927"/>
                    <a:pt x="4580" y="951"/>
                  </a:cubicBezTo>
                  <a:cubicBezTo>
                    <a:pt x="4621" y="974"/>
                    <a:pt x="4627" y="1010"/>
                    <a:pt x="4663" y="1040"/>
                  </a:cubicBezTo>
                  <a:cubicBezTo>
                    <a:pt x="4687" y="1058"/>
                    <a:pt x="4710" y="1051"/>
                    <a:pt x="4728" y="1069"/>
                  </a:cubicBezTo>
                  <a:cubicBezTo>
                    <a:pt x="4746" y="1081"/>
                    <a:pt x="4746" y="1105"/>
                    <a:pt x="4764" y="1123"/>
                  </a:cubicBezTo>
                  <a:cubicBezTo>
                    <a:pt x="4782" y="1146"/>
                    <a:pt x="4805" y="1146"/>
                    <a:pt x="4829" y="1158"/>
                  </a:cubicBezTo>
                  <a:cubicBezTo>
                    <a:pt x="4889" y="1182"/>
                    <a:pt x="4913" y="1224"/>
                    <a:pt x="4930" y="1289"/>
                  </a:cubicBezTo>
                  <a:cubicBezTo>
                    <a:pt x="4948" y="1354"/>
                    <a:pt x="4966" y="1396"/>
                    <a:pt x="4978" y="1467"/>
                  </a:cubicBezTo>
                  <a:cubicBezTo>
                    <a:pt x="4984" y="1533"/>
                    <a:pt x="4978" y="1568"/>
                    <a:pt x="5002" y="1628"/>
                  </a:cubicBezTo>
                  <a:cubicBezTo>
                    <a:pt x="5031" y="1687"/>
                    <a:pt x="5043" y="1747"/>
                    <a:pt x="5114" y="1770"/>
                  </a:cubicBezTo>
                  <a:cubicBezTo>
                    <a:pt x="5144" y="1782"/>
                    <a:pt x="5162" y="1800"/>
                    <a:pt x="5192" y="1812"/>
                  </a:cubicBezTo>
                  <a:cubicBezTo>
                    <a:pt x="5221" y="1830"/>
                    <a:pt x="5257" y="1835"/>
                    <a:pt x="5257" y="1871"/>
                  </a:cubicBezTo>
                  <a:cubicBezTo>
                    <a:pt x="5257" y="1889"/>
                    <a:pt x="5245" y="1895"/>
                    <a:pt x="5233" y="1913"/>
                  </a:cubicBezTo>
                  <a:cubicBezTo>
                    <a:pt x="5227" y="1937"/>
                    <a:pt x="5221" y="1954"/>
                    <a:pt x="5204" y="1972"/>
                  </a:cubicBezTo>
                  <a:cubicBezTo>
                    <a:pt x="5132" y="2055"/>
                    <a:pt x="5067" y="2085"/>
                    <a:pt x="5037" y="2186"/>
                  </a:cubicBezTo>
                  <a:cubicBezTo>
                    <a:pt x="5019" y="2245"/>
                    <a:pt x="5013" y="2287"/>
                    <a:pt x="4990" y="2340"/>
                  </a:cubicBezTo>
                  <a:cubicBezTo>
                    <a:pt x="4978" y="2376"/>
                    <a:pt x="4960" y="2382"/>
                    <a:pt x="4936" y="2412"/>
                  </a:cubicBezTo>
                  <a:lnTo>
                    <a:pt x="4936" y="2412"/>
                  </a:lnTo>
                  <a:cubicBezTo>
                    <a:pt x="4913" y="2388"/>
                    <a:pt x="4901" y="2376"/>
                    <a:pt x="4877" y="2352"/>
                  </a:cubicBezTo>
                  <a:cubicBezTo>
                    <a:pt x="4865" y="2340"/>
                    <a:pt x="4859" y="2329"/>
                    <a:pt x="4847" y="2329"/>
                  </a:cubicBezTo>
                  <a:cubicBezTo>
                    <a:pt x="4817" y="2329"/>
                    <a:pt x="4805" y="2346"/>
                    <a:pt x="4776" y="2352"/>
                  </a:cubicBezTo>
                  <a:cubicBezTo>
                    <a:pt x="4710" y="2370"/>
                    <a:pt x="4675" y="2382"/>
                    <a:pt x="4604" y="2394"/>
                  </a:cubicBezTo>
                  <a:cubicBezTo>
                    <a:pt x="4598" y="2394"/>
                    <a:pt x="4592" y="2406"/>
                    <a:pt x="4580" y="2406"/>
                  </a:cubicBezTo>
                  <a:cubicBezTo>
                    <a:pt x="4550" y="2406"/>
                    <a:pt x="4550" y="2406"/>
                    <a:pt x="4550" y="2406"/>
                  </a:cubicBezTo>
                  <a:cubicBezTo>
                    <a:pt x="4544" y="2412"/>
                    <a:pt x="4544" y="2424"/>
                    <a:pt x="4532" y="2424"/>
                  </a:cubicBezTo>
                  <a:cubicBezTo>
                    <a:pt x="4514" y="2424"/>
                    <a:pt x="4503" y="2412"/>
                    <a:pt x="4485" y="2412"/>
                  </a:cubicBezTo>
                  <a:cubicBezTo>
                    <a:pt x="4431" y="2406"/>
                    <a:pt x="4408" y="2400"/>
                    <a:pt x="4354" y="2400"/>
                  </a:cubicBezTo>
                  <a:cubicBezTo>
                    <a:pt x="4319" y="2394"/>
                    <a:pt x="4295" y="2394"/>
                    <a:pt x="4259" y="2376"/>
                  </a:cubicBezTo>
                  <a:cubicBezTo>
                    <a:pt x="4229" y="2352"/>
                    <a:pt x="4229" y="2317"/>
                    <a:pt x="4188" y="2299"/>
                  </a:cubicBezTo>
                  <a:cubicBezTo>
                    <a:pt x="4158" y="2287"/>
                    <a:pt x="4134" y="2275"/>
                    <a:pt x="4099" y="2263"/>
                  </a:cubicBezTo>
                  <a:cubicBezTo>
                    <a:pt x="4075" y="2257"/>
                    <a:pt x="4051" y="2263"/>
                    <a:pt x="4033" y="2239"/>
                  </a:cubicBezTo>
                  <a:cubicBezTo>
                    <a:pt x="4021" y="2222"/>
                    <a:pt x="4010" y="2210"/>
                    <a:pt x="4004" y="2192"/>
                  </a:cubicBezTo>
                  <a:cubicBezTo>
                    <a:pt x="3998" y="2168"/>
                    <a:pt x="4004" y="2150"/>
                    <a:pt x="3992" y="2133"/>
                  </a:cubicBezTo>
                  <a:cubicBezTo>
                    <a:pt x="3974" y="2121"/>
                    <a:pt x="3962" y="2115"/>
                    <a:pt x="3938" y="2115"/>
                  </a:cubicBezTo>
                  <a:cubicBezTo>
                    <a:pt x="3938" y="2115"/>
                    <a:pt x="3938" y="2121"/>
                    <a:pt x="3932" y="2121"/>
                  </a:cubicBezTo>
                  <a:cubicBezTo>
                    <a:pt x="3932" y="2156"/>
                    <a:pt x="3944" y="2180"/>
                    <a:pt x="3944" y="2216"/>
                  </a:cubicBezTo>
                  <a:cubicBezTo>
                    <a:pt x="3944" y="2233"/>
                    <a:pt x="3926" y="2239"/>
                    <a:pt x="3915" y="2239"/>
                  </a:cubicBezTo>
                  <a:cubicBezTo>
                    <a:pt x="3891" y="2239"/>
                    <a:pt x="3879" y="2222"/>
                    <a:pt x="3861" y="2210"/>
                  </a:cubicBezTo>
                  <a:cubicBezTo>
                    <a:pt x="3825" y="2192"/>
                    <a:pt x="3808" y="2180"/>
                    <a:pt x="3766" y="2180"/>
                  </a:cubicBezTo>
                  <a:cubicBezTo>
                    <a:pt x="3742" y="2180"/>
                    <a:pt x="3730" y="2192"/>
                    <a:pt x="3707" y="2198"/>
                  </a:cubicBezTo>
                  <a:cubicBezTo>
                    <a:pt x="3683" y="2210"/>
                    <a:pt x="3665" y="2210"/>
                    <a:pt x="3647" y="2228"/>
                  </a:cubicBezTo>
                  <a:cubicBezTo>
                    <a:pt x="3624" y="2251"/>
                    <a:pt x="3612" y="2287"/>
                    <a:pt x="3576" y="2287"/>
                  </a:cubicBezTo>
                  <a:cubicBezTo>
                    <a:pt x="3558" y="2287"/>
                    <a:pt x="3546" y="2275"/>
                    <a:pt x="3546" y="2257"/>
                  </a:cubicBezTo>
                  <a:cubicBezTo>
                    <a:pt x="3546" y="2228"/>
                    <a:pt x="3546" y="2228"/>
                    <a:pt x="3546" y="2228"/>
                  </a:cubicBezTo>
                  <a:cubicBezTo>
                    <a:pt x="3546" y="2174"/>
                    <a:pt x="3511" y="2144"/>
                    <a:pt x="3469" y="2109"/>
                  </a:cubicBezTo>
                  <a:cubicBezTo>
                    <a:pt x="3427" y="2079"/>
                    <a:pt x="3457" y="2008"/>
                    <a:pt x="3410" y="1996"/>
                  </a:cubicBezTo>
                  <a:cubicBezTo>
                    <a:pt x="3362" y="1996"/>
                    <a:pt x="3332" y="2002"/>
                    <a:pt x="3285" y="2002"/>
                  </a:cubicBezTo>
                  <a:cubicBezTo>
                    <a:pt x="3231" y="2002"/>
                    <a:pt x="3196" y="1960"/>
                    <a:pt x="3172" y="1913"/>
                  </a:cubicBezTo>
                  <a:cubicBezTo>
                    <a:pt x="3160" y="1889"/>
                    <a:pt x="3142" y="1871"/>
                    <a:pt x="3136" y="1847"/>
                  </a:cubicBezTo>
                  <a:cubicBezTo>
                    <a:pt x="3119" y="1788"/>
                    <a:pt x="3101" y="1758"/>
                    <a:pt x="3071" y="1711"/>
                  </a:cubicBezTo>
                  <a:cubicBezTo>
                    <a:pt x="3059" y="1681"/>
                    <a:pt x="3047" y="1652"/>
                    <a:pt x="3018" y="1652"/>
                  </a:cubicBezTo>
                  <a:cubicBezTo>
                    <a:pt x="2976" y="1652"/>
                    <a:pt x="2958" y="1675"/>
                    <a:pt x="2928" y="1699"/>
                  </a:cubicBezTo>
                  <a:cubicBezTo>
                    <a:pt x="2905" y="1723"/>
                    <a:pt x="2881" y="1729"/>
                    <a:pt x="2851" y="1752"/>
                  </a:cubicBezTo>
                  <a:cubicBezTo>
                    <a:pt x="2840" y="1758"/>
                    <a:pt x="2828" y="1764"/>
                    <a:pt x="2816" y="1764"/>
                  </a:cubicBezTo>
                  <a:cubicBezTo>
                    <a:pt x="2792" y="1764"/>
                    <a:pt x="2780" y="1752"/>
                    <a:pt x="2762" y="1740"/>
                  </a:cubicBezTo>
                  <a:cubicBezTo>
                    <a:pt x="2733" y="1735"/>
                    <a:pt x="2709" y="1735"/>
                    <a:pt x="2685" y="1717"/>
                  </a:cubicBezTo>
                  <a:cubicBezTo>
                    <a:pt x="2649" y="1687"/>
                    <a:pt x="2632" y="1657"/>
                    <a:pt x="2584" y="1657"/>
                  </a:cubicBezTo>
                  <a:cubicBezTo>
                    <a:pt x="2531" y="1657"/>
                    <a:pt x="2501" y="1687"/>
                    <a:pt x="2447" y="1705"/>
                  </a:cubicBezTo>
                  <a:cubicBezTo>
                    <a:pt x="2334" y="1752"/>
                    <a:pt x="2269" y="1794"/>
                    <a:pt x="2144" y="1812"/>
                  </a:cubicBezTo>
                  <a:cubicBezTo>
                    <a:pt x="2144" y="1830"/>
                    <a:pt x="2139" y="1842"/>
                    <a:pt x="2139" y="1865"/>
                  </a:cubicBezTo>
                  <a:cubicBezTo>
                    <a:pt x="2139" y="1865"/>
                    <a:pt x="2139" y="1865"/>
                    <a:pt x="2139" y="1871"/>
                  </a:cubicBezTo>
                  <a:cubicBezTo>
                    <a:pt x="2174" y="1871"/>
                    <a:pt x="2192" y="1871"/>
                    <a:pt x="2228" y="1871"/>
                  </a:cubicBezTo>
                  <a:cubicBezTo>
                    <a:pt x="2293" y="1871"/>
                    <a:pt x="2334" y="1937"/>
                    <a:pt x="2334" y="2002"/>
                  </a:cubicBezTo>
                  <a:cubicBezTo>
                    <a:pt x="2334" y="2038"/>
                    <a:pt x="2334" y="2038"/>
                    <a:pt x="2334" y="2038"/>
                  </a:cubicBezTo>
                  <a:cubicBezTo>
                    <a:pt x="2317" y="2144"/>
                    <a:pt x="2317" y="2144"/>
                    <a:pt x="2317" y="2144"/>
                  </a:cubicBezTo>
                  <a:cubicBezTo>
                    <a:pt x="2317" y="2239"/>
                    <a:pt x="2317" y="2239"/>
                    <a:pt x="2317" y="2239"/>
                  </a:cubicBezTo>
                  <a:cubicBezTo>
                    <a:pt x="2317" y="2293"/>
                    <a:pt x="2323" y="2323"/>
                    <a:pt x="2346" y="2370"/>
                  </a:cubicBezTo>
                  <a:cubicBezTo>
                    <a:pt x="2352" y="2388"/>
                    <a:pt x="2370" y="2388"/>
                    <a:pt x="2376" y="2406"/>
                  </a:cubicBezTo>
                  <a:cubicBezTo>
                    <a:pt x="2406" y="2436"/>
                    <a:pt x="2441" y="2424"/>
                    <a:pt x="2483" y="2429"/>
                  </a:cubicBezTo>
                  <a:cubicBezTo>
                    <a:pt x="2525" y="2429"/>
                    <a:pt x="2566" y="2447"/>
                    <a:pt x="2566" y="2483"/>
                  </a:cubicBezTo>
                  <a:cubicBezTo>
                    <a:pt x="2566" y="2501"/>
                    <a:pt x="2584" y="2507"/>
                    <a:pt x="2602" y="2513"/>
                  </a:cubicBezTo>
                  <a:cubicBezTo>
                    <a:pt x="2578" y="2596"/>
                    <a:pt x="2489" y="2620"/>
                    <a:pt x="2489" y="2709"/>
                  </a:cubicBezTo>
                  <a:cubicBezTo>
                    <a:pt x="2489" y="2827"/>
                    <a:pt x="2572" y="2881"/>
                    <a:pt x="2572" y="2994"/>
                  </a:cubicBezTo>
                  <a:cubicBezTo>
                    <a:pt x="2572" y="3012"/>
                    <a:pt x="2572" y="3012"/>
                    <a:pt x="2572" y="3012"/>
                  </a:cubicBezTo>
                  <a:cubicBezTo>
                    <a:pt x="2596" y="3012"/>
                    <a:pt x="2596" y="3012"/>
                    <a:pt x="2596" y="3012"/>
                  </a:cubicBezTo>
                  <a:cubicBezTo>
                    <a:pt x="2626" y="3012"/>
                    <a:pt x="2620" y="2964"/>
                    <a:pt x="2649" y="2964"/>
                  </a:cubicBezTo>
                  <a:cubicBezTo>
                    <a:pt x="2679" y="2964"/>
                    <a:pt x="2691" y="2988"/>
                    <a:pt x="2715" y="3006"/>
                  </a:cubicBezTo>
                  <a:cubicBezTo>
                    <a:pt x="2756" y="3023"/>
                    <a:pt x="2792" y="3029"/>
                    <a:pt x="2816" y="3065"/>
                  </a:cubicBezTo>
                  <a:cubicBezTo>
                    <a:pt x="2833" y="3083"/>
                    <a:pt x="2828" y="3107"/>
                    <a:pt x="2845" y="3124"/>
                  </a:cubicBezTo>
                  <a:cubicBezTo>
                    <a:pt x="2857" y="3136"/>
                    <a:pt x="2869" y="3136"/>
                    <a:pt x="2881" y="3142"/>
                  </a:cubicBezTo>
                  <a:cubicBezTo>
                    <a:pt x="2899" y="3160"/>
                    <a:pt x="2905" y="3178"/>
                    <a:pt x="2923" y="3202"/>
                  </a:cubicBezTo>
                  <a:cubicBezTo>
                    <a:pt x="2952" y="3255"/>
                    <a:pt x="2964" y="3297"/>
                    <a:pt x="3024" y="3332"/>
                  </a:cubicBezTo>
                  <a:cubicBezTo>
                    <a:pt x="3047" y="3344"/>
                    <a:pt x="3065" y="3332"/>
                    <a:pt x="3089" y="3350"/>
                  </a:cubicBezTo>
                  <a:cubicBezTo>
                    <a:pt x="3119" y="3368"/>
                    <a:pt x="3113" y="3398"/>
                    <a:pt x="3131" y="3427"/>
                  </a:cubicBezTo>
                  <a:cubicBezTo>
                    <a:pt x="3136" y="3445"/>
                    <a:pt x="3148" y="3445"/>
                    <a:pt x="3148" y="3463"/>
                  </a:cubicBezTo>
                  <a:cubicBezTo>
                    <a:pt x="3148" y="3499"/>
                    <a:pt x="3101" y="3505"/>
                    <a:pt x="3101" y="3540"/>
                  </a:cubicBezTo>
                  <a:cubicBezTo>
                    <a:pt x="3101" y="3552"/>
                    <a:pt x="3101" y="3558"/>
                    <a:pt x="3107" y="3564"/>
                  </a:cubicBezTo>
                  <a:cubicBezTo>
                    <a:pt x="3119" y="3576"/>
                    <a:pt x="3136" y="3582"/>
                    <a:pt x="3154" y="3588"/>
                  </a:cubicBezTo>
                  <a:cubicBezTo>
                    <a:pt x="3178" y="3588"/>
                    <a:pt x="3190" y="3582"/>
                    <a:pt x="3214" y="3582"/>
                  </a:cubicBezTo>
                  <a:cubicBezTo>
                    <a:pt x="3237" y="3582"/>
                    <a:pt x="3249" y="3582"/>
                    <a:pt x="3267" y="3594"/>
                  </a:cubicBezTo>
                  <a:cubicBezTo>
                    <a:pt x="3285" y="3611"/>
                    <a:pt x="3279" y="3629"/>
                    <a:pt x="3279" y="3653"/>
                  </a:cubicBezTo>
                  <a:cubicBezTo>
                    <a:pt x="3279" y="3683"/>
                    <a:pt x="3279" y="3683"/>
                    <a:pt x="3279" y="3683"/>
                  </a:cubicBezTo>
                  <a:cubicBezTo>
                    <a:pt x="3267" y="3814"/>
                    <a:pt x="3243" y="3885"/>
                    <a:pt x="3243" y="4015"/>
                  </a:cubicBezTo>
                  <a:cubicBezTo>
                    <a:pt x="3243" y="4081"/>
                    <a:pt x="3255" y="4116"/>
                    <a:pt x="3255" y="4176"/>
                  </a:cubicBezTo>
                  <a:cubicBezTo>
                    <a:pt x="3255" y="4217"/>
                    <a:pt x="3249" y="4253"/>
                    <a:pt x="3214" y="4283"/>
                  </a:cubicBezTo>
                  <a:cubicBezTo>
                    <a:pt x="3184" y="4306"/>
                    <a:pt x="3160" y="4300"/>
                    <a:pt x="3119" y="4300"/>
                  </a:cubicBezTo>
                  <a:cubicBezTo>
                    <a:pt x="3071" y="4300"/>
                    <a:pt x="3071" y="4300"/>
                    <a:pt x="3071" y="4300"/>
                  </a:cubicBezTo>
                  <a:cubicBezTo>
                    <a:pt x="3012" y="4300"/>
                    <a:pt x="2994" y="4348"/>
                    <a:pt x="2940" y="4384"/>
                  </a:cubicBezTo>
                  <a:cubicBezTo>
                    <a:pt x="2905" y="4413"/>
                    <a:pt x="2875" y="4419"/>
                    <a:pt x="2822" y="4419"/>
                  </a:cubicBezTo>
                  <a:cubicBezTo>
                    <a:pt x="2792" y="4419"/>
                    <a:pt x="2792" y="4419"/>
                    <a:pt x="2792" y="4419"/>
                  </a:cubicBezTo>
                  <a:cubicBezTo>
                    <a:pt x="2768" y="4419"/>
                    <a:pt x="2744" y="4413"/>
                    <a:pt x="2727" y="4431"/>
                  </a:cubicBezTo>
                  <a:cubicBezTo>
                    <a:pt x="2697" y="4467"/>
                    <a:pt x="2691" y="4496"/>
                    <a:pt x="2673" y="453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1" name="Freeform 179"/>
            <p:cNvSpPr>
              <a:spLocks noChangeArrowheads="1"/>
            </p:cNvSpPr>
            <p:nvPr/>
          </p:nvSpPr>
          <p:spPr bwMode="auto">
            <a:xfrm>
              <a:off x="8681021" y="2408545"/>
              <a:ext cx="2797793" cy="3389760"/>
            </a:xfrm>
            <a:custGeom>
              <a:avLst/>
              <a:gdLst>
                <a:gd name="T0" fmla="*/ 486 w 9967"/>
                <a:gd name="T1" fmla="*/ 2073 h 12075"/>
                <a:gd name="T2" fmla="*/ 1032 w 9967"/>
                <a:gd name="T3" fmla="*/ 2346 h 12075"/>
                <a:gd name="T4" fmla="*/ 1697 w 9967"/>
                <a:gd name="T5" fmla="*/ 2578 h 12075"/>
                <a:gd name="T6" fmla="*/ 2363 w 9967"/>
                <a:gd name="T7" fmla="*/ 3843 h 12075"/>
                <a:gd name="T8" fmla="*/ 3165 w 9967"/>
                <a:gd name="T9" fmla="*/ 5344 h 12075"/>
                <a:gd name="T10" fmla="*/ 2327 w 9967"/>
                <a:gd name="T11" fmla="*/ 12074 h 12075"/>
                <a:gd name="T12" fmla="*/ 6580 w 9967"/>
                <a:gd name="T13" fmla="*/ 10144 h 12075"/>
                <a:gd name="T14" fmla="*/ 9348 w 9967"/>
                <a:gd name="T15" fmla="*/ 6728 h 12075"/>
                <a:gd name="T16" fmla="*/ 6200 w 9967"/>
                <a:gd name="T17" fmla="*/ 5000 h 12075"/>
                <a:gd name="T18" fmla="*/ 6093 w 9967"/>
                <a:gd name="T19" fmla="*/ 4941 h 12075"/>
                <a:gd name="T20" fmla="*/ 5909 w 9967"/>
                <a:gd name="T21" fmla="*/ 4946 h 12075"/>
                <a:gd name="T22" fmla="*/ 5933 w 9967"/>
                <a:gd name="T23" fmla="*/ 4816 h 12075"/>
                <a:gd name="T24" fmla="*/ 6111 w 9967"/>
                <a:gd name="T25" fmla="*/ 4650 h 12075"/>
                <a:gd name="T26" fmla="*/ 5945 w 9967"/>
                <a:gd name="T27" fmla="*/ 4680 h 12075"/>
                <a:gd name="T28" fmla="*/ 5749 w 9967"/>
                <a:gd name="T29" fmla="*/ 4662 h 12075"/>
                <a:gd name="T30" fmla="*/ 5517 w 9967"/>
                <a:gd name="T31" fmla="*/ 4680 h 12075"/>
                <a:gd name="T32" fmla="*/ 5398 w 9967"/>
                <a:gd name="T33" fmla="*/ 4478 h 12075"/>
                <a:gd name="T34" fmla="*/ 5226 w 9967"/>
                <a:gd name="T35" fmla="*/ 4199 h 12075"/>
                <a:gd name="T36" fmla="*/ 5137 w 9967"/>
                <a:gd name="T37" fmla="*/ 3813 h 12075"/>
                <a:gd name="T38" fmla="*/ 4816 w 9967"/>
                <a:gd name="T39" fmla="*/ 3486 h 12075"/>
                <a:gd name="T40" fmla="*/ 4703 w 9967"/>
                <a:gd name="T41" fmla="*/ 3296 h 12075"/>
                <a:gd name="T42" fmla="*/ 4620 w 9967"/>
                <a:gd name="T43" fmla="*/ 3237 h 12075"/>
                <a:gd name="T44" fmla="*/ 4727 w 9967"/>
                <a:gd name="T45" fmla="*/ 3023 h 12075"/>
                <a:gd name="T46" fmla="*/ 4893 w 9967"/>
                <a:gd name="T47" fmla="*/ 2940 h 12075"/>
                <a:gd name="T48" fmla="*/ 4774 w 9967"/>
                <a:gd name="T49" fmla="*/ 2750 h 12075"/>
                <a:gd name="T50" fmla="*/ 4715 w 9967"/>
                <a:gd name="T51" fmla="*/ 2631 h 12075"/>
                <a:gd name="T52" fmla="*/ 4661 w 9967"/>
                <a:gd name="T53" fmla="*/ 2382 h 12075"/>
                <a:gd name="T54" fmla="*/ 4632 w 9967"/>
                <a:gd name="T55" fmla="*/ 2364 h 12075"/>
                <a:gd name="T56" fmla="*/ 4483 w 9967"/>
                <a:gd name="T57" fmla="*/ 2512 h 12075"/>
                <a:gd name="T58" fmla="*/ 4632 w 9967"/>
                <a:gd name="T59" fmla="*/ 2637 h 12075"/>
                <a:gd name="T60" fmla="*/ 4489 w 9967"/>
                <a:gd name="T61" fmla="*/ 2667 h 12075"/>
                <a:gd name="T62" fmla="*/ 4412 w 9967"/>
                <a:gd name="T63" fmla="*/ 2631 h 12075"/>
                <a:gd name="T64" fmla="*/ 4460 w 9967"/>
                <a:gd name="T65" fmla="*/ 2483 h 12075"/>
                <a:gd name="T66" fmla="*/ 4442 w 9967"/>
                <a:gd name="T67" fmla="*/ 2429 h 12075"/>
                <a:gd name="T68" fmla="*/ 4353 w 9967"/>
                <a:gd name="T69" fmla="*/ 2126 h 12075"/>
                <a:gd name="T70" fmla="*/ 4323 w 9967"/>
                <a:gd name="T71" fmla="*/ 2144 h 12075"/>
                <a:gd name="T72" fmla="*/ 4198 w 9967"/>
                <a:gd name="T73" fmla="*/ 2132 h 12075"/>
                <a:gd name="T74" fmla="*/ 4175 w 9967"/>
                <a:gd name="T75" fmla="*/ 2079 h 12075"/>
                <a:gd name="T76" fmla="*/ 4163 w 9967"/>
                <a:gd name="T77" fmla="*/ 2138 h 12075"/>
                <a:gd name="T78" fmla="*/ 4085 w 9967"/>
                <a:gd name="T79" fmla="*/ 2138 h 12075"/>
                <a:gd name="T80" fmla="*/ 4026 w 9967"/>
                <a:gd name="T81" fmla="*/ 1996 h 12075"/>
                <a:gd name="T82" fmla="*/ 4056 w 9967"/>
                <a:gd name="T83" fmla="*/ 1877 h 12075"/>
                <a:gd name="T84" fmla="*/ 3996 w 9967"/>
                <a:gd name="T85" fmla="*/ 1829 h 12075"/>
                <a:gd name="T86" fmla="*/ 3937 w 9967"/>
                <a:gd name="T87" fmla="*/ 1716 h 12075"/>
                <a:gd name="T88" fmla="*/ 4050 w 9967"/>
                <a:gd name="T89" fmla="*/ 1687 h 12075"/>
                <a:gd name="T90" fmla="*/ 3806 w 9967"/>
                <a:gd name="T91" fmla="*/ 1639 h 12075"/>
                <a:gd name="T92" fmla="*/ 3759 w 9967"/>
                <a:gd name="T93" fmla="*/ 1562 h 12075"/>
                <a:gd name="T94" fmla="*/ 3646 w 9967"/>
                <a:gd name="T95" fmla="*/ 1574 h 12075"/>
                <a:gd name="T96" fmla="*/ 3658 w 9967"/>
                <a:gd name="T97" fmla="*/ 1497 h 12075"/>
                <a:gd name="T98" fmla="*/ 3598 w 9967"/>
                <a:gd name="T99" fmla="*/ 1526 h 12075"/>
                <a:gd name="T100" fmla="*/ 3610 w 9967"/>
                <a:gd name="T101" fmla="*/ 1360 h 12075"/>
                <a:gd name="T102" fmla="*/ 3610 w 9967"/>
                <a:gd name="T103" fmla="*/ 1277 h 12075"/>
                <a:gd name="T104" fmla="*/ 3563 w 9967"/>
                <a:gd name="T105" fmla="*/ 1140 h 12075"/>
                <a:gd name="T106" fmla="*/ 3408 w 9967"/>
                <a:gd name="T107" fmla="*/ 1087 h 12075"/>
                <a:gd name="T108" fmla="*/ 3325 w 9967"/>
                <a:gd name="T109" fmla="*/ 1033 h 12075"/>
                <a:gd name="T110" fmla="*/ 3432 w 9967"/>
                <a:gd name="T111" fmla="*/ 956 h 12075"/>
                <a:gd name="T112" fmla="*/ 2577 w 9967"/>
                <a:gd name="T113" fmla="*/ 612 h 12075"/>
                <a:gd name="T114" fmla="*/ 1412 w 9967"/>
                <a:gd name="T115" fmla="*/ 41 h 12075"/>
                <a:gd name="T116" fmla="*/ 545 w 9967"/>
                <a:gd name="T117" fmla="*/ 653 h 12075"/>
                <a:gd name="T118" fmla="*/ 6556 w 9967"/>
                <a:gd name="T119" fmla="*/ 5624 h 12075"/>
                <a:gd name="T120" fmla="*/ 6657 w 9967"/>
                <a:gd name="T121" fmla="*/ 5778 h 12075"/>
                <a:gd name="T122" fmla="*/ 4792 w 9967"/>
                <a:gd name="T123" fmla="*/ 3332 h 120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9967" h="12075">
                  <a:moveTo>
                    <a:pt x="77" y="1657"/>
                  </a:moveTo>
                  <a:lnTo>
                    <a:pt x="77" y="1657"/>
                  </a:lnTo>
                  <a:cubicBezTo>
                    <a:pt x="118" y="1669"/>
                    <a:pt x="130" y="1693"/>
                    <a:pt x="154" y="1728"/>
                  </a:cubicBezTo>
                  <a:cubicBezTo>
                    <a:pt x="177" y="1752"/>
                    <a:pt x="195" y="1758"/>
                    <a:pt x="206" y="1788"/>
                  </a:cubicBezTo>
                  <a:cubicBezTo>
                    <a:pt x="236" y="1859"/>
                    <a:pt x="236" y="1918"/>
                    <a:pt x="302" y="1960"/>
                  </a:cubicBezTo>
                  <a:cubicBezTo>
                    <a:pt x="373" y="2007"/>
                    <a:pt x="409" y="2031"/>
                    <a:pt x="486" y="2073"/>
                  </a:cubicBezTo>
                  <a:cubicBezTo>
                    <a:pt x="539" y="2096"/>
                    <a:pt x="569" y="2132"/>
                    <a:pt x="628" y="2132"/>
                  </a:cubicBezTo>
                  <a:cubicBezTo>
                    <a:pt x="682" y="2132"/>
                    <a:pt x="682" y="2132"/>
                    <a:pt x="682" y="2132"/>
                  </a:cubicBezTo>
                  <a:cubicBezTo>
                    <a:pt x="711" y="2132"/>
                    <a:pt x="717" y="2156"/>
                    <a:pt x="729" y="2174"/>
                  </a:cubicBezTo>
                  <a:cubicBezTo>
                    <a:pt x="759" y="2215"/>
                    <a:pt x="777" y="2239"/>
                    <a:pt x="818" y="2269"/>
                  </a:cubicBezTo>
                  <a:cubicBezTo>
                    <a:pt x="872" y="2304"/>
                    <a:pt x="896" y="2352"/>
                    <a:pt x="961" y="2352"/>
                  </a:cubicBezTo>
                  <a:cubicBezTo>
                    <a:pt x="991" y="2352"/>
                    <a:pt x="1002" y="2346"/>
                    <a:pt x="1032" y="2346"/>
                  </a:cubicBezTo>
                  <a:cubicBezTo>
                    <a:pt x="1068" y="2346"/>
                    <a:pt x="1068" y="2346"/>
                    <a:pt x="1068" y="2346"/>
                  </a:cubicBezTo>
                  <a:cubicBezTo>
                    <a:pt x="1139" y="2346"/>
                    <a:pt x="1163" y="2387"/>
                    <a:pt x="1228" y="2411"/>
                  </a:cubicBezTo>
                  <a:cubicBezTo>
                    <a:pt x="1234" y="2417"/>
                    <a:pt x="1234" y="2417"/>
                    <a:pt x="1234" y="2417"/>
                  </a:cubicBezTo>
                  <a:cubicBezTo>
                    <a:pt x="1484" y="2572"/>
                    <a:pt x="1484" y="2572"/>
                    <a:pt x="1484" y="2572"/>
                  </a:cubicBezTo>
                  <a:cubicBezTo>
                    <a:pt x="1585" y="2607"/>
                    <a:pt x="1585" y="2607"/>
                    <a:pt x="1585" y="2607"/>
                  </a:cubicBezTo>
                  <a:cubicBezTo>
                    <a:pt x="1697" y="2578"/>
                    <a:pt x="1697" y="2578"/>
                    <a:pt x="1697" y="2578"/>
                  </a:cubicBezTo>
                  <a:cubicBezTo>
                    <a:pt x="1757" y="2578"/>
                    <a:pt x="1757" y="2578"/>
                    <a:pt x="1757" y="2578"/>
                  </a:cubicBezTo>
                  <a:cubicBezTo>
                    <a:pt x="1953" y="2791"/>
                    <a:pt x="1953" y="2791"/>
                    <a:pt x="1953" y="2791"/>
                  </a:cubicBezTo>
                  <a:cubicBezTo>
                    <a:pt x="2286" y="2922"/>
                    <a:pt x="2286" y="2922"/>
                    <a:pt x="2286" y="2922"/>
                  </a:cubicBezTo>
                  <a:cubicBezTo>
                    <a:pt x="2333" y="2999"/>
                    <a:pt x="2333" y="2999"/>
                    <a:pt x="2333" y="2999"/>
                  </a:cubicBezTo>
                  <a:cubicBezTo>
                    <a:pt x="2363" y="3118"/>
                    <a:pt x="2363" y="3118"/>
                    <a:pt x="2363" y="3118"/>
                  </a:cubicBezTo>
                  <a:cubicBezTo>
                    <a:pt x="2363" y="3843"/>
                    <a:pt x="2363" y="3843"/>
                    <a:pt x="2363" y="3843"/>
                  </a:cubicBezTo>
                  <a:cubicBezTo>
                    <a:pt x="2345" y="4211"/>
                    <a:pt x="2345" y="4211"/>
                    <a:pt x="2345" y="4211"/>
                  </a:cubicBezTo>
                  <a:cubicBezTo>
                    <a:pt x="2369" y="4413"/>
                    <a:pt x="2369" y="4413"/>
                    <a:pt x="2369" y="4413"/>
                  </a:cubicBezTo>
                  <a:cubicBezTo>
                    <a:pt x="2743" y="4680"/>
                    <a:pt x="2743" y="4680"/>
                    <a:pt x="2743" y="4680"/>
                  </a:cubicBezTo>
                  <a:cubicBezTo>
                    <a:pt x="3058" y="5012"/>
                    <a:pt x="3058" y="5012"/>
                    <a:pt x="3058" y="5012"/>
                  </a:cubicBezTo>
                  <a:cubicBezTo>
                    <a:pt x="3129" y="5160"/>
                    <a:pt x="3129" y="5160"/>
                    <a:pt x="3129" y="5160"/>
                  </a:cubicBezTo>
                  <a:cubicBezTo>
                    <a:pt x="3165" y="5344"/>
                    <a:pt x="3165" y="5344"/>
                    <a:pt x="3165" y="5344"/>
                  </a:cubicBezTo>
                  <a:cubicBezTo>
                    <a:pt x="3171" y="5570"/>
                    <a:pt x="3171" y="5570"/>
                    <a:pt x="3171" y="5570"/>
                  </a:cubicBezTo>
                  <a:cubicBezTo>
                    <a:pt x="2945" y="7316"/>
                    <a:pt x="2945" y="7316"/>
                    <a:pt x="2945" y="7316"/>
                  </a:cubicBezTo>
                  <a:cubicBezTo>
                    <a:pt x="2642" y="9633"/>
                    <a:pt x="2642" y="9633"/>
                    <a:pt x="2642" y="9633"/>
                  </a:cubicBezTo>
                  <a:lnTo>
                    <a:pt x="2642" y="9633"/>
                  </a:lnTo>
                  <a:cubicBezTo>
                    <a:pt x="2327" y="12074"/>
                    <a:pt x="2327" y="12074"/>
                    <a:pt x="2327" y="12074"/>
                  </a:cubicBezTo>
                  <a:lnTo>
                    <a:pt x="2327" y="12074"/>
                  </a:lnTo>
                  <a:cubicBezTo>
                    <a:pt x="2386" y="12038"/>
                    <a:pt x="2386" y="12038"/>
                    <a:pt x="2386" y="12038"/>
                  </a:cubicBezTo>
                  <a:cubicBezTo>
                    <a:pt x="2547" y="11670"/>
                    <a:pt x="2547" y="11670"/>
                    <a:pt x="2547" y="11670"/>
                  </a:cubicBezTo>
                  <a:cubicBezTo>
                    <a:pt x="3075" y="11011"/>
                    <a:pt x="3075" y="11011"/>
                    <a:pt x="3075" y="11011"/>
                  </a:cubicBezTo>
                  <a:cubicBezTo>
                    <a:pt x="3961" y="10565"/>
                    <a:pt x="3961" y="10565"/>
                    <a:pt x="3961" y="10565"/>
                  </a:cubicBezTo>
                  <a:cubicBezTo>
                    <a:pt x="5386" y="10423"/>
                    <a:pt x="5386" y="10423"/>
                    <a:pt x="5386" y="10423"/>
                  </a:cubicBezTo>
                  <a:cubicBezTo>
                    <a:pt x="6580" y="10144"/>
                    <a:pt x="6580" y="10144"/>
                    <a:pt x="6580" y="10144"/>
                  </a:cubicBezTo>
                  <a:lnTo>
                    <a:pt x="6580" y="10144"/>
                  </a:lnTo>
                  <a:cubicBezTo>
                    <a:pt x="9342" y="9170"/>
                    <a:pt x="9342" y="9170"/>
                    <a:pt x="9342" y="9170"/>
                  </a:cubicBezTo>
                  <a:cubicBezTo>
                    <a:pt x="9966" y="7227"/>
                    <a:pt x="9966" y="7227"/>
                    <a:pt x="9966" y="7227"/>
                  </a:cubicBezTo>
                  <a:cubicBezTo>
                    <a:pt x="9544" y="6515"/>
                    <a:pt x="9544" y="6515"/>
                    <a:pt x="9544" y="6515"/>
                  </a:cubicBezTo>
                  <a:lnTo>
                    <a:pt x="9544" y="6515"/>
                  </a:lnTo>
                  <a:cubicBezTo>
                    <a:pt x="9348" y="6728"/>
                    <a:pt x="9348" y="6728"/>
                    <a:pt x="9348" y="6728"/>
                  </a:cubicBezTo>
                  <a:cubicBezTo>
                    <a:pt x="7002" y="6313"/>
                    <a:pt x="7002" y="6313"/>
                    <a:pt x="7002" y="6313"/>
                  </a:cubicBez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ubicBezTo>
                    <a:pt x="6224" y="5107"/>
                    <a:pt x="6224" y="5107"/>
                    <a:pt x="6224" y="5107"/>
                  </a:cubicBezTo>
                  <a:cubicBezTo>
                    <a:pt x="6212" y="5071"/>
                    <a:pt x="6206" y="5042"/>
                    <a:pt x="6200" y="5000"/>
                  </a:cubicBezTo>
                  <a:lnTo>
                    <a:pt x="6200" y="5000"/>
                  </a:lnTo>
                  <a:cubicBezTo>
                    <a:pt x="6188" y="5006"/>
                    <a:pt x="6176" y="5012"/>
                    <a:pt x="6164" y="5012"/>
                  </a:cubicBezTo>
                  <a:cubicBezTo>
                    <a:pt x="6158" y="5012"/>
                    <a:pt x="6152" y="5012"/>
                    <a:pt x="6147" y="5012"/>
                  </a:cubicBezTo>
                  <a:cubicBezTo>
                    <a:pt x="6147" y="5012"/>
                    <a:pt x="6147" y="5012"/>
                    <a:pt x="6147" y="5006"/>
                  </a:cubicBezTo>
                  <a:cubicBezTo>
                    <a:pt x="6147" y="4988"/>
                    <a:pt x="6147" y="4988"/>
                    <a:pt x="6147" y="4988"/>
                  </a:cubicBezTo>
                  <a:cubicBezTo>
                    <a:pt x="6147" y="4982"/>
                    <a:pt x="6147" y="4982"/>
                    <a:pt x="6147" y="4976"/>
                  </a:cubicBezTo>
                  <a:cubicBezTo>
                    <a:pt x="6147" y="4952"/>
                    <a:pt x="6117" y="4946"/>
                    <a:pt x="6093" y="4941"/>
                  </a:cubicBezTo>
                  <a:cubicBezTo>
                    <a:pt x="6069" y="4929"/>
                    <a:pt x="6057" y="4905"/>
                    <a:pt x="6028" y="4905"/>
                  </a:cubicBezTo>
                  <a:cubicBezTo>
                    <a:pt x="6004" y="4905"/>
                    <a:pt x="6004" y="4935"/>
                    <a:pt x="5986" y="4952"/>
                  </a:cubicBezTo>
                  <a:cubicBezTo>
                    <a:pt x="5974" y="4970"/>
                    <a:pt x="5956" y="4970"/>
                    <a:pt x="5950" y="4988"/>
                  </a:cubicBezTo>
                  <a:cubicBezTo>
                    <a:pt x="5950" y="4988"/>
                    <a:pt x="5950" y="4988"/>
                    <a:pt x="5945" y="4988"/>
                  </a:cubicBezTo>
                  <a:cubicBezTo>
                    <a:pt x="5927" y="4988"/>
                    <a:pt x="5909" y="4976"/>
                    <a:pt x="5909" y="4958"/>
                  </a:cubicBezTo>
                  <a:cubicBezTo>
                    <a:pt x="5909" y="4946"/>
                    <a:pt x="5909" y="4946"/>
                    <a:pt x="5909" y="4946"/>
                  </a:cubicBezTo>
                  <a:cubicBezTo>
                    <a:pt x="5909" y="4946"/>
                    <a:pt x="5909" y="4946"/>
                    <a:pt x="5915" y="4946"/>
                  </a:cubicBezTo>
                  <a:cubicBezTo>
                    <a:pt x="5921" y="4946"/>
                    <a:pt x="5921" y="4946"/>
                    <a:pt x="5927" y="4946"/>
                  </a:cubicBezTo>
                  <a:cubicBezTo>
                    <a:pt x="5933" y="4941"/>
                    <a:pt x="5933" y="4935"/>
                    <a:pt x="5933" y="4929"/>
                  </a:cubicBezTo>
                  <a:cubicBezTo>
                    <a:pt x="5933" y="4911"/>
                    <a:pt x="5921" y="4905"/>
                    <a:pt x="5921" y="4893"/>
                  </a:cubicBezTo>
                  <a:cubicBezTo>
                    <a:pt x="5921" y="4875"/>
                    <a:pt x="5950" y="4869"/>
                    <a:pt x="5950" y="4846"/>
                  </a:cubicBezTo>
                  <a:cubicBezTo>
                    <a:pt x="5950" y="4834"/>
                    <a:pt x="5933" y="4828"/>
                    <a:pt x="5933" y="4816"/>
                  </a:cubicBezTo>
                  <a:cubicBezTo>
                    <a:pt x="5933" y="4793"/>
                    <a:pt x="5956" y="4793"/>
                    <a:pt x="5974" y="4775"/>
                  </a:cubicBezTo>
                  <a:cubicBezTo>
                    <a:pt x="5986" y="4763"/>
                    <a:pt x="5992" y="4745"/>
                    <a:pt x="6010" y="4740"/>
                  </a:cubicBezTo>
                  <a:cubicBezTo>
                    <a:pt x="6028" y="4740"/>
                    <a:pt x="6045" y="4734"/>
                    <a:pt x="6045" y="4716"/>
                  </a:cubicBezTo>
                  <a:cubicBezTo>
                    <a:pt x="6052" y="4698"/>
                    <a:pt x="6040" y="4668"/>
                    <a:pt x="6057" y="4668"/>
                  </a:cubicBezTo>
                  <a:cubicBezTo>
                    <a:pt x="6063" y="4668"/>
                    <a:pt x="6069" y="4674"/>
                    <a:pt x="6075" y="4674"/>
                  </a:cubicBezTo>
                  <a:cubicBezTo>
                    <a:pt x="6093" y="4674"/>
                    <a:pt x="6111" y="4668"/>
                    <a:pt x="6111" y="4650"/>
                  </a:cubicBezTo>
                  <a:cubicBezTo>
                    <a:pt x="6111" y="4621"/>
                    <a:pt x="6069" y="4633"/>
                    <a:pt x="6045" y="4621"/>
                  </a:cubicBezTo>
                  <a:cubicBezTo>
                    <a:pt x="6040" y="4615"/>
                    <a:pt x="6040" y="4609"/>
                    <a:pt x="6040" y="4621"/>
                  </a:cubicBezTo>
                  <a:cubicBezTo>
                    <a:pt x="6022" y="4657"/>
                    <a:pt x="5998" y="4662"/>
                    <a:pt x="5980" y="4680"/>
                  </a:cubicBezTo>
                  <a:cubicBezTo>
                    <a:pt x="5968" y="4698"/>
                    <a:pt x="5974" y="4710"/>
                    <a:pt x="5962" y="4722"/>
                  </a:cubicBezTo>
                  <a:cubicBezTo>
                    <a:pt x="5956" y="4728"/>
                    <a:pt x="5956" y="4722"/>
                    <a:pt x="5956" y="4716"/>
                  </a:cubicBezTo>
                  <a:cubicBezTo>
                    <a:pt x="5950" y="4704"/>
                    <a:pt x="5945" y="4692"/>
                    <a:pt x="5945" y="4680"/>
                  </a:cubicBezTo>
                  <a:cubicBezTo>
                    <a:pt x="5945" y="4668"/>
                    <a:pt x="5950" y="4657"/>
                    <a:pt x="5950" y="4645"/>
                  </a:cubicBezTo>
                  <a:cubicBezTo>
                    <a:pt x="5950" y="4627"/>
                    <a:pt x="5939" y="4650"/>
                    <a:pt x="5939" y="4657"/>
                  </a:cubicBezTo>
                  <a:cubicBezTo>
                    <a:pt x="5933" y="4657"/>
                    <a:pt x="5933" y="4657"/>
                    <a:pt x="5933" y="4657"/>
                  </a:cubicBezTo>
                  <a:cubicBezTo>
                    <a:pt x="5927" y="4639"/>
                    <a:pt x="5915" y="4627"/>
                    <a:pt x="5903" y="4615"/>
                  </a:cubicBezTo>
                  <a:lnTo>
                    <a:pt x="5903" y="4615"/>
                  </a:lnTo>
                  <a:cubicBezTo>
                    <a:pt x="5849" y="4639"/>
                    <a:pt x="5808" y="4662"/>
                    <a:pt x="5749" y="4662"/>
                  </a:cubicBezTo>
                  <a:cubicBezTo>
                    <a:pt x="5648" y="4662"/>
                    <a:pt x="5541" y="4615"/>
                    <a:pt x="5523" y="4508"/>
                  </a:cubicBezTo>
                  <a:lnTo>
                    <a:pt x="5523" y="4508"/>
                  </a:lnTo>
                  <a:cubicBezTo>
                    <a:pt x="5517" y="4514"/>
                    <a:pt x="5505" y="4514"/>
                    <a:pt x="5505" y="4526"/>
                  </a:cubicBezTo>
                  <a:cubicBezTo>
                    <a:pt x="5505" y="4544"/>
                    <a:pt x="5493" y="4549"/>
                    <a:pt x="5493" y="4567"/>
                  </a:cubicBezTo>
                  <a:cubicBezTo>
                    <a:pt x="5493" y="4615"/>
                    <a:pt x="5558" y="4615"/>
                    <a:pt x="5558" y="4662"/>
                  </a:cubicBezTo>
                  <a:cubicBezTo>
                    <a:pt x="5558" y="4680"/>
                    <a:pt x="5535" y="4680"/>
                    <a:pt x="5517" y="4680"/>
                  </a:cubicBezTo>
                  <a:cubicBezTo>
                    <a:pt x="5481" y="4680"/>
                    <a:pt x="5475" y="4639"/>
                    <a:pt x="5451" y="4609"/>
                  </a:cubicBezTo>
                  <a:cubicBezTo>
                    <a:pt x="5440" y="4609"/>
                    <a:pt x="5440" y="4609"/>
                    <a:pt x="5440" y="4609"/>
                  </a:cubicBezTo>
                  <a:cubicBezTo>
                    <a:pt x="5428" y="4597"/>
                    <a:pt x="5428" y="4585"/>
                    <a:pt x="5416" y="4567"/>
                  </a:cubicBezTo>
                  <a:cubicBezTo>
                    <a:pt x="5410" y="4555"/>
                    <a:pt x="5392" y="4555"/>
                    <a:pt x="5392" y="4544"/>
                  </a:cubicBezTo>
                  <a:cubicBezTo>
                    <a:pt x="5392" y="4532"/>
                    <a:pt x="5410" y="4526"/>
                    <a:pt x="5422" y="4526"/>
                  </a:cubicBezTo>
                  <a:cubicBezTo>
                    <a:pt x="5428" y="4526"/>
                    <a:pt x="5398" y="4490"/>
                    <a:pt x="5398" y="4478"/>
                  </a:cubicBezTo>
                  <a:cubicBezTo>
                    <a:pt x="5392" y="4425"/>
                    <a:pt x="5392" y="4354"/>
                    <a:pt x="5339" y="4354"/>
                  </a:cubicBezTo>
                  <a:cubicBezTo>
                    <a:pt x="5327" y="4270"/>
                    <a:pt x="5291" y="4229"/>
                    <a:pt x="5238" y="4163"/>
                  </a:cubicBezTo>
                  <a:cubicBezTo>
                    <a:pt x="5232" y="4158"/>
                    <a:pt x="5238" y="4175"/>
                    <a:pt x="5238" y="4181"/>
                  </a:cubicBezTo>
                  <a:cubicBezTo>
                    <a:pt x="5238" y="4187"/>
                    <a:pt x="5238" y="4187"/>
                    <a:pt x="5238" y="4193"/>
                  </a:cubicBezTo>
                  <a:cubicBezTo>
                    <a:pt x="5238" y="4199"/>
                    <a:pt x="5238" y="4199"/>
                    <a:pt x="5238" y="4199"/>
                  </a:cubicBezTo>
                  <a:cubicBezTo>
                    <a:pt x="5226" y="4199"/>
                    <a:pt x="5226" y="4199"/>
                    <a:pt x="5226" y="4199"/>
                  </a:cubicBezTo>
                  <a:cubicBezTo>
                    <a:pt x="5226" y="4169"/>
                    <a:pt x="5208" y="4151"/>
                    <a:pt x="5208" y="4116"/>
                  </a:cubicBezTo>
                  <a:cubicBezTo>
                    <a:pt x="5208" y="4086"/>
                    <a:pt x="5232" y="4074"/>
                    <a:pt x="5232" y="4051"/>
                  </a:cubicBezTo>
                  <a:cubicBezTo>
                    <a:pt x="5232" y="4015"/>
                    <a:pt x="5184" y="4003"/>
                    <a:pt x="5184" y="3968"/>
                  </a:cubicBezTo>
                  <a:cubicBezTo>
                    <a:pt x="5184" y="3956"/>
                    <a:pt x="5196" y="3944"/>
                    <a:pt x="5196" y="3932"/>
                  </a:cubicBezTo>
                  <a:cubicBezTo>
                    <a:pt x="5196" y="3878"/>
                    <a:pt x="5172" y="3849"/>
                    <a:pt x="5143" y="3807"/>
                  </a:cubicBezTo>
                  <a:cubicBezTo>
                    <a:pt x="5137" y="3813"/>
                    <a:pt x="5137" y="3813"/>
                    <a:pt x="5137" y="3813"/>
                  </a:cubicBezTo>
                  <a:cubicBezTo>
                    <a:pt x="5113" y="3878"/>
                    <a:pt x="5101" y="3861"/>
                    <a:pt x="5048" y="3789"/>
                  </a:cubicBezTo>
                  <a:cubicBezTo>
                    <a:pt x="5030" y="3765"/>
                    <a:pt x="5018" y="3748"/>
                    <a:pt x="5000" y="3724"/>
                  </a:cubicBezTo>
                  <a:cubicBezTo>
                    <a:pt x="4994" y="3706"/>
                    <a:pt x="4994" y="3694"/>
                    <a:pt x="4976" y="3682"/>
                  </a:cubicBezTo>
                  <a:cubicBezTo>
                    <a:pt x="4964" y="3676"/>
                    <a:pt x="4959" y="3676"/>
                    <a:pt x="4947" y="3665"/>
                  </a:cubicBezTo>
                  <a:cubicBezTo>
                    <a:pt x="4911" y="3629"/>
                    <a:pt x="4905" y="3599"/>
                    <a:pt x="4869" y="3564"/>
                  </a:cubicBezTo>
                  <a:cubicBezTo>
                    <a:pt x="4846" y="3534"/>
                    <a:pt x="4834" y="3516"/>
                    <a:pt x="4816" y="3486"/>
                  </a:cubicBezTo>
                  <a:cubicBezTo>
                    <a:pt x="4810" y="3469"/>
                    <a:pt x="4786" y="3469"/>
                    <a:pt x="4786" y="3451"/>
                  </a:cubicBezTo>
                  <a:cubicBezTo>
                    <a:pt x="4786" y="3433"/>
                    <a:pt x="4780" y="3415"/>
                    <a:pt x="4762" y="3409"/>
                  </a:cubicBezTo>
                  <a:cubicBezTo>
                    <a:pt x="4745" y="3421"/>
                    <a:pt x="4745" y="3421"/>
                    <a:pt x="4745" y="3421"/>
                  </a:cubicBezTo>
                  <a:cubicBezTo>
                    <a:pt x="4745" y="3427"/>
                    <a:pt x="4739" y="3415"/>
                    <a:pt x="4739" y="3409"/>
                  </a:cubicBezTo>
                  <a:cubicBezTo>
                    <a:pt x="4739" y="3397"/>
                    <a:pt x="4757" y="3397"/>
                    <a:pt x="4762" y="3391"/>
                  </a:cubicBezTo>
                  <a:cubicBezTo>
                    <a:pt x="4733" y="3356"/>
                    <a:pt x="4715" y="3338"/>
                    <a:pt x="4703" y="3296"/>
                  </a:cubicBezTo>
                  <a:cubicBezTo>
                    <a:pt x="4703" y="3290"/>
                    <a:pt x="4703" y="3290"/>
                    <a:pt x="4703" y="3296"/>
                  </a:cubicBezTo>
                  <a:cubicBezTo>
                    <a:pt x="4697" y="3296"/>
                    <a:pt x="4697" y="3302"/>
                    <a:pt x="4691" y="3302"/>
                  </a:cubicBezTo>
                  <a:cubicBezTo>
                    <a:pt x="4685" y="3302"/>
                    <a:pt x="4685" y="3290"/>
                    <a:pt x="4685" y="3284"/>
                  </a:cubicBezTo>
                  <a:cubicBezTo>
                    <a:pt x="4685" y="3267"/>
                    <a:pt x="4691" y="3255"/>
                    <a:pt x="4691" y="3231"/>
                  </a:cubicBezTo>
                  <a:cubicBezTo>
                    <a:pt x="4697" y="3118"/>
                    <a:pt x="4691" y="3213"/>
                    <a:pt x="4626" y="3237"/>
                  </a:cubicBezTo>
                  <a:cubicBezTo>
                    <a:pt x="4620" y="3237"/>
                    <a:pt x="4620" y="3237"/>
                    <a:pt x="4620" y="3237"/>
                  </a:cubicBezTo>
                  <a:cubicBezTo>
                    <a:pt x="4626" y="3213"/>
                    <a:pt x="4650" y="3207"/>
                    <a:pt x="4650" y="3189"/>
                  </a:cubicBezTo>
                  <a:cubicBezTo>
                    <a:pt x="4650" y="3148"/>
                    <a:pt x="4650" y="3148"/>
                    <a:pt x="4650" y="3148"/>
                  </a:cubicBezTo>
                  <a:cubicBezTo>
                    <a:pt x="4650" y="3142"/>
                    <a:pt x="4650" y="3136"/>
                    <a:pt x="4650" y="3130"/>
                  </a:cubicBezTo>
                  <a:cubicBezTo>
                    <a:pt x="4644" y="3100"/>
                    <a:pt x="4644" y="3100"/>
                    <a:pt x="4644" y="3100"/>
                  </a:cubicBezTo>
                  <a:cubicBezTo>
                    <a:pt x="4644" y="3082"/>
                    <a:pt x="4644" y="3071"/>
                    <a:pt x="4638" y="3059"/>
                  </a:cubicBezTo>
                  <a:cubicBezTo>
                    <a:pt x="4673" y="3047"/>
                    <a:pt x="4697" y="3041"/>
                    <a:pt x="4727" y="3023"/>
                  </a:cubicBezTo>
                  <a:cubicBezTo>
                    <a:pt x="4745" y="3011"/>
                    <a:pt x="4751" y="2993"/>
                    <a:pt x="4769" y="2993"/>
                  </a:cubicBezTo>
                  <a:cubicBezTo>
                    <a:pt x="4780" y="2993"/>
                    <a:pt x="4780" y="3005"/>
                    <a:pt x="4792" y="3005"/>
                  </a:cubicBezTo>
                  <a:cubicBezTo>
                    <a:pt x="4822" y="3005"/>
                    <a:pt x="4840" y="2999"/>
                    <a:pt x="4864" y="2993"/>
                  </a:cubicBezTo>
                  <a:cubicBezTo>
                    <a:pt x="4887" y="2999"/>
                    <a:pt x="4887" y="2999"/>
                    <a:pt x="4887" y="2999"/>
                  </a:cubicBezTo>
                  <a:cubicBezTo>
                    <a:pt x="4893" y="2993"/>
                    <a:pt x="4899" y="2987"/>
                    <a:pt x="4899" y="2976"/>
                  </a:cubicBezTo>
                  <a:cubicBezTo>
                    <a:pt x="4899" y="2964"/>
                    <a:pt x="4893" y="2952"/>
                    <a:pt x="4893" y="2940"/>
                  </a:cubicBezTo>
                  <a:cubicBezTo>
                    <a:pt x="4893" y="2875"/>
                    <a:pt x="4893" y="2875"/>
                    <a:pt x="4893" y="2875"/>
                  </a:cubicBezTo>
                  <a:cubicBezTo>
                    <a:pt x="4893" y="2833"/>
                    <a:pt x="4869" y="2815"/>
                    <a:pt x="4852" y="2779"/>
                  </a:cubicBezTo>
                  <a:cubicBezTo>
                    <a:pt x="4834" y="2756"/>
                    <a:pt x="4810" y="2756"/>
                    <a:pt x="4810" y="2726"/>
                  </a:cubicBezTo>
                  <a:cubicBezTo>
                    <a:pt x="4810" y="2714"/>
                    <a:pt x="4828" y="2684"/>
                    <a:pt x="4816" y="2696"/>
                  </a:cubicBezTo>
                  <a:cubicBezTo>
                    <a:pt x="4804" y="2714"/>
                    <a:pt x="4792" y="2726"/>
                    <a:pt x="4792" y="2750"/>
                  </a:cubicBezTo>
                  <a:cubicBezTo>
                    <a:pt x="4774" y="2750"/>
                    <a:pt x="4774" y="2750"/>
                    <a:pt x="4774" y="2750"/>
                  </a:cubicBezTo>
                  <a:cubicBezTo>
                    <a:pt x="4751" y="2726"/>
                    <a:pt x="4739" y="2714"/>
                    <a:pt x="4727" y="2684"/>
                  </a:cubicBezTo>
                  <a:cubicBezTo>
                    <a:pt x="4721" y="2673"/>
                    <a:pt x="4703" y="2667"/>
                    <a:pt x="4703" y="2649"/>
                  </a:cubicBezTo>
                  <a:cubicBezTo>
                    <a:pt x="4703" y="2643"/>
                    <a:pt x="4709" y="2643"/>
                    <a:pt x="4721" y="2643"/>
                  </a:cubicBezTo>
                  <a:cubicBezTo>
                    <a:pt x="4745" y="2643"/>
                    <a:pt x="4751" y="2649"/>
                    <a:pt x="4774" y="2655"/>
                  </a:cubicBezTo>
                  <a:cubicBezTo>
                    <a:pt x="4774" y="2631"/>
                    <a:pt x="4780" y="2607"/>
                    <a:pt x="4757" y="2607"/>
                  </a:cubicBezTo>
                  <a:cubicBezTo>
                    <a:pt x="4739" y="2607"/>
                    <a:pt x="4733" y="2631"/>
                    <a:pt x="4715" y="2631"/>
                  </a:cubicBezTo>
                  <a:cubicBezTo>
                    <a:pt x="4685" y="2631"/>
                    <a:pt x="4685" y="2595"/>
                    <a:pt x="4667" y="2566"/>
                  </a:cubicBezTo>
                  <a:cubicBezTo>
                    <a:pt x="4661" y="2554"/>
                    <a:pt x="4661" y="2542"/>
                    <a:pt x="4656" y="2524"/>
                  </a:cubicBezTo>
                  <a:cubicBezTo>
                    <a:pt x="4650" y="2512"/>
                    <a:pt x="4638" y="2506"/>
                    <a:pt x="4638" y="2494"/>
                  </a:cubicBezTo>
                  <a:cubicBezTo>
                    <a:pt x="4638" y="2483"/>
                    <a:pt x="4656" y="2483"/>
                    <a:pt x="4656" y="2471"/>
                  </a:cubicBezTo>
                  <a:cubicBezTo>
                    <a:pt x="4656" y="2447"/>
                    <a:pt x="4638" y="2441"/>
                    <a:pt x="4638" y="2423"/>
                  </a:cubicBezTo>
                  <a:cubicBezTo>
                    <a:pt x="4638" y="2405"/>
                    <a:pt x="4656" y="2399"/>
                    <a:pt x="4661" y="2382"/>
                  </a:cubicBezTo>
                  <a:cubicBezTo>
                    <a:pt x="4667" y="2370"/>
                    <a:pt x="4667" y="2358"/>
                    <a:pt x="4667" y="2340"/>
                  </a:cubicBezTo>
                  <a:cubicBezTo>
                    <a:pt x="4667" y="2340"/>
                    <a:pt x="4667" y="2340"/>
                    <a:pt x="4667" y="2334"/>
                  </a:cubicBezTo>
                  <a:cubicBezTo>
                    <a:pt x="4656" y="2334"/>
                    <a:pt x="4656" y="2334"/>
                    <a:pt x="4656" y="2334"/>
                  </a:cubicBezTo>
                  <a:cubicBezTo>
                    <a:pt x="4644" y="2334"/>
                    <a:pt x="4602" y="2340"/>
                    <a:pt x="4608" y="2346"/>
                  </a:cubicBezTo>
                  <a:cubicBezTo>
                    <a:pt x="4608" y="2352"/>
                    <a:pt x="4614" y="2364"/>
                    <a:pt x="4620" y="2364"/>
                  </a:cubicBezTo>
                  <a:cubicBezTo>
                    <a:pt x="4626" y="2364"/>
                    <a:pt x="4632" y="2358"/>
                    <a:pt x="4632" y="2364"/>
                  </a:cubicBezTo>
                  <a:cubicBezTo>
                    <a:pt x="4626" y="2387"/>
                    <a:pt x="4620" y="2399"/>
                    <a:pt x="4608" y="2417"/>
                  </a:cubicBezTo>
                  <a:cubicBezTo>
                    <a:pt x="4596" y="2429"/>
                    <a:pt x="4584" y="2435"/>
                    <a:pt x="4584" y="2447"/>
                  </a:cubicBezTo>
                  <a:cubicBezTo>
                    <a:pt x="4584" y="2459"/>
                    <a:pt x="4596" y="2453"/>
                    <a:pt x="4590" y="2459"/>
                  </a:cubicBezTo>
                  <a:cubicBezTo>
                    <a:pt x="4584" y="2465"/>
                    <a:pt x="4572" y="2465"/>
                    <a:pt x="4566" y="2471"/>
                  </a:cubicBezTo>
                  <a:cubicBezTo>
                    <a:pt x="4555" y="2488"/>
                    <a:pt x="4549" y="2512"/>
                    <a:pt x="4531" y="2512"/>
                  </a:cubicBezTo>
                  <a:cubicBezTo>
                    <a:pt x="4513" y="2512"/>
                    <a:pt x="4501" y="2512"/>
                    <a:pt x="4483" y="2512"/>
                  </a:cubicBezTo>
                  <a:cubicBezTo>
                    <a:pt x="4477" y="2512"/>
                    <a:pt x="4495" y="2548"/>
                    <a:pt x="4501" y="2560"/>
                  </a:cubicBezTo>
                  <a:cubicBezTo>
                    <a:pt x="4501" y="2572"/>
                    <a:pt x="4519" y="2554"/>
                    <a:pt x="4525" y="2554"/>
                  </a:cubicBezTo>
                  <a:cubicBezTo>
                    <a:pt x="4531" y="2554"/>
                    <a:pt x="4537" y="2560"/>
                    <a:pt x="4543" y="2560"/>
                  </a:cubicBezTo>
                  <a:cubicBezTo>
                    <a:pt x="4561" y="2560"/>
                    <a:pt x="4555" y="2536"/>
                    <a:pt x="4566" y="2524"/>
                  </a:cubicBezTo>
                  <a:cubicBezTo>
                    <a:pt x="4578" y="2512"/>
                    <a:pt x="4584" y="2512"/>
                    <a:pt x="4596" y="2512"/>
                  </a:cubicBezTo>
                  <a:cubicBezTo>
                    <a:pt x="4620" y="2506"/>
                    <a:pt x="4632" y="2625"/>
                    <a:pt x="4632" y="2637"/>
                  </a:cubicBezTo>
                  <a:cubicBezTo>
                    <a:pt x="4632" y="2655"/>
                    <a:pt x="4632" y="2673"/>
                    <a:pt x="4620" y="2673"/>
                  </a:cubicBezTo>
                  <a:cubicBezTo>
                    <a:pt x="4578" y="2673"/>
                    <a:pt x="4572" y="2619"/>
                    <a:pt x="4537" y="2619"/>
                  </a:cubicBezTo>
                  <a:cubicBezTo>
                    <a:pt x="4525" y="2619"/>
                    <a:pt x="4519" y="2625"/>
                    <a:pt x="4519" y="2631"/>
                  </a:cubicBezTo>
                  <a:cubicBezTo>
                    <a:pt x="4519" y="2643"/>
                    <a:pt x="4525" y="2655"/>
                    <a:pt x="4525" y="2667"/>
                  </a:cubicBezTo>
                  <a:cubicBezTo>
                    <a:pt x="4525" y="2673"/>
                    <a:pt x="4525" y="2673"/>
                    <a:pt x="4525" y="2678"/>
                  </a:cubicBezTo>
                  <a:cubicBezTo>
                    <a:pt x="4507" y="2678"/>
                    <a:pt x="4501" y="2667"/>
                    <a:pt x="4489" y="2667"/>
                  </a:cubicBezTo>
                  <a:cubicBezTo>
                    <a:pt x="4483" y="2667"/>
                    <a:pt x="4483" y="2667"/>
                    <a:pt x="4477" y="2667"/>
                  </a:cubicBezTo>
                  <a:cubicBezTo>
                    <a:pt x="4477" y="2678"/>
                    <a:pt x="4477" y="2678"/>
                    <a:pt x="4477" y="2678"/>
                  </a:cubicBezTo>
                  <a:cubicBezTo>
                    <a:pt x="4477" y="2702"/>
                    <a:pt x="4483" y="2714"/>
                    <a:pt x="4483" y="2738"/>
                  </a:cubicBezTo>
                  <a:cubicBezTo>
                    <a:pt x="4483" y="2738"/>
                    <a:pt x="4477" y="2738"/>
                    <a:pt x="4477" y="2744"/>
                  </a:cubicBezTo>
                  <a:cubicBezTo>
                    <a:pt x="4477" y="2750"/>
                    <a:pt x="4454" y="2702"/>
                    <a:pt x="4454" y="2696"/>
                  </a:cubicBezTo>
                  <a:cubicBezTo>
                    <a:pt x="4436" y="2673"/>
                    <a:pt x="4412" y="2661"/>
                    <a:pt x="4412" y="2631"/>
                  </a:cubicBezTo>
                  <a:cubicBezTo>
                    <a:pt x="4412" y="2607"/>
                    <a:pt x="4418" y="2590"/>
                    <a:pt x="4430" y="2566"/>
                  </a:cubicBezTo>
                  <a:cubicBezTo>
                    <a:pt x="4436" y="2554"/>
                    <a:pt x="4454" y="2554"/>
                    <a:pt x="4454" y="2542"/>
                  </a:cubicBezTo>
                  <a:cubicBezTo>
                    <a:pt x="4454" y="2512"/>
                    <a:pt x="4424" y="2512"/>
                    <a:pt x="4406" y="2494"/>
                  </a:cubicBezTo>
                  <a:cubicBezTo>
                    <a:pt x="4394" y="2477"/>
                    <a:pt x="4394" y="2465"/>
                    <a:pt x="4376" y="2453"/>
                  </a:cubicBezTo>
                  <a:cubicBezTo>
                    <a:pt x="4376" y="2453"/>
                    <a:pt x="4412" y="2447"/>
                    <a:pt x="4418" y="2441"/>
                  </a:cubicBezTo>
                  <a:cubicBezTo>
                    <a:pt x="4418" y="2441"/>
                    <a:pt x="4454" y="2477"/>
                    <a:pt x="4460" y="2483"/>
                  </a:cubicBezTo>
                  <a:cubicBezTo>
                    <a:pt x="4466" y="2488"/>
                    <a:pt x="4471" y="2465"/>
                    <a:pt x="4471" y="2459"/>
                  </a:cubicBezTo>
                  <a:cubicBezTo>
                    <a:pt x="4477" y="2453"/>
                    <a:pt x="4489" y="2447"/>
                    <a:pt x="4489" y="2441"/>
                  </a:cubicBezTo>
                  <a:cubicBezTo>
                    <a:pt x="4489" y="2417"/>
                    <a:pt x="4466" y="2405"/>
                    <a:pt x="4466" y="2382"/>
                  </a:cubicBezTo>
                  <a:cubicBezTo>
                    <a:pt x="4466" y="2364"/>
                    <a:pt x="4483" y="2358"/>
                    <a:pt x="4483" y="2340"/>
                  </a:cubicBezTo>
                  <a:cubicBezTo>
                    <a:pt x="4483" y="2322"/>
                    <a:pt x="4436" y="2370"/>
                    <a:pt x="4436" y="2387"/>
                  </a:cubicBezTo>
                  <a:cubicBezTo>
                    <a:pt x="4436" y="2405"/>
                    <a:pt x="4442" y="2411"/>
                    <a:pt x="4442" y="2429"/>
                  </a:cubicBezTo>
                  <a:cubicBezTo>
                    <a:pt x="4442" y="2429"/>
                    <a:pt x="4442" y="2435"/>
                    <a:pt x="4442" y="2429"/>
                  </a:cubicBezTo>
                  <a:cubicBezTo>
                    <a:pt x="4418" y="2411"/>
                    <a:pt x="4418" y="2387"/>
                    <a:pt x="4388" y="2370"/>
                  </a:cubicBezTo>
                  <a:cubicBezTo>
                    <a:pt x="4382" y="2364"/>
                    <a:pt x="4424" y="2340"/>
                    <a:pt x="4436" y="2328"/>
                  </a:cubicBezTo>
                  <a:cubicBezTo>
                    <a:pt x="4442" y="2328"/>
                    <a:pt x="4400" y="2275"/>
                    <a:pt x="4400" y="2269"/>
                  </a:cubicBezTo>
                  <a:cubicBezTo>
                    <a:pt x="4388" y="2239"/>
                    <a:pt x="4394" y="2215"/>
                    <a:pt x="4388" y="2180"/>
                  </a:cubicBezTo>
                  <a:cubicBezTo>
                    <a:pt x="4382" y="2156"/>
                    <a:pt x="4353" y="2156"/>
                    <a:pt x="4353" y="2126"/>
                  </a:cubicBezTo>
                  <a:cubicBezTo>
                    <a:pt x="4353" y="2120"/>
                    <a:pt x="4365" y="2120"/>
                    <a:pt x="4376" y="2114"/>
                  </a:cubicBezTo>
                  <a:cubicBezTo>
                    <a:pt x="4388" y="2108"/>
                    <a:pt x="4394" y="2102"/>
                    <a:pt x="4400" y="2085"/>
                  </a:cubicBezTo>
                  <a:cubicBezTo>
                    <a:pt x="4400" y="2085"/>
                    <a:pt x="4365" y="2108"/>
                    <a:pt x="4347" y="2108"/>
                  </a:cubicBezTo>
                  <a:cubicBezTo>
                    <a:pt x="4329" y="2108"/>
                    <a:pt x="4323" y="2091"/>
                    <a:pt x="4311" y="2079"/>
                  </a:cubicBezTo>
                  <a:cubicBezTo>
                    <a:pt x="4305" y="2073"/>
                    <a:pt x="4311" y="2091"/>
                    <a:pt x="4311" y="2096"/>
                  </a:cubicBezTo>
                  <a:cubicBezTo>
                    <a:pt x="4311" y="2114"/>
                    <a:pt x="4317" y="2126"/>
                    <a:pt x="4323" y="2144"/>
                  </a:cubicBezTo>
                  <a:cubicBezTo>
                    <a:pt x="4317" y="2150"/>
                    <a:pt x="4299" y="2150"/>
                    <a:pt x="4299" y="2162"/>
                  </a:cubicBezTo>
                  <a:cubicBezTo>
                    <a:pt x="4299" y="2168"/>
                    <a:pt x="4299" y="2174"/>
                    <a:pt x="4299" y="2180"/>
                  </a:cubicBezTo>
                  <a:cubicBezTo>
                    <a:pt x="4299" y="2197"/>
                    <a:pt x="4323" y="2251"/>
                    <a:pt x="4317" y="2251"/>
                  </a:cubicBezTo>
                  <a:cubicBezTo>
                    <a:pt x="4299" y="2239"/>
                    <a:pt x="4275" y="2239"/>
                    <a:pt x="4263" y="2221"/>
                  </a:cubicBezTo>
                  <a:cubicBezTo>
                    <a:pt x="4252" y="2197"/>
                    <a:pt x="4246" y="2180"/>
                    <a:pt x="4228" y="2162"/>
                  </a:cubicBezTo>
                  <a:cubicBezTo>
                    <a:pt x="4216" y="2150"/>
                    <a:pt x="4210" y="2132"/>
                    <a:pt x="4198" y="2132"/>
                  </a:cubicBezTo>
                  <a:cubicBezTo>
                    <a:pt x="4192" y="2132"/>
                    <a:pt x="4186" y="2138"/>
                    <a:pt x="4186" y="2138"/>
                  </a:cubicBezTo>
                  <a:cubicBezTo>
                    <a:pt x="4175" y="2138"/>
                    <a:pt x="4180" y="2114"/>
                    <a:pt x="4180" y="2108"/>
                  </a:cubicBezTo>
                  <a:cubicBezTo>
                    <a:pt x="4180" y="2102"/>
                    <a:pt x="4186" y="2102"/>
                    <a:pt x="4186" y="2096"/>
                  </a:cubicBezTo>
                  <a:cubicBezTo>
                    <a:pt x="4186" y="2073"/>
                    <a:pt x="4198" y="2073"/>
                    <a:pt x="4210" y="2061"/>
                  </a:cubicBezTo>
                  <a:cubicBezTo>
                    <a:pt x="4210" y="2055"/>
                    <a:pt x="4210" y="2055"/>
                    <a:pt x="4210" y="2055"/>
                  </a:cubicBezTo>
                  <a:cubicBezTo>
                    <a:pt x="4198" y="2055"/>
                    <a:pt x="4175" y="2079"/>
                    <a:pt x="4175" y="2079"/>
                  </a:cubicBezTo>
                  <a:cubicBezTo>
                    <a:pt x="4168" y="2073"/>
                    <a:pt x="4168" y="2067"/>
                    <a:pt x="4157" y="2061"/>
                  </a:cubicBezTo>
                  <a:cubicBezTo>
                    <a:pt x="4157" y="2061"/>
                    <a:pt x="4151" y="2067"/>
                    <a:pt x="4145" y="2067"/>
                  </a:cubicBezTo>
                  <a:cubicBezTo>
                    <a:pt x="4145" y="2067"/>
                    <a:pt x="4127" y="2061"/>
                    <a:pt x="4127" y="2067"/>
                  </a:cubicBezTo>
                  <a:cubicBezTo>
                    <a:pt x="4139" y="2079"/>
                    <a:pt x="4139" y="2085"/>
                    <a:pt x="4151" y="2096"/>
                  </a:cubicBezTo>
                  <a:cubicBezTo>
                    <a:pt x="4157" y="2096"/>
                    <a:pt x="4163" y="2096"/>
                    <a:pt x="4163" y="2108"/>
                  </a:cubicBezTo>
                  <a:cubicBezTo>
                    <a:pt x="4163" y="2138"/>
                    <a:pt x="4163" y="2138"/>
                    <a:pt x="4163" y="2138"/>
                  </a:cubicBezTo>
                  <a:cubicBezTo>
                    <a:pt x="4163" y="2144"/>
                    <a:pt x="4163" y="2144"/>
                    <a:pt x="4163" y="2144"/>
                  </a:cubicBezTo>
                  <a:cubicBezTo>
                    <a:pt x="4151" y="2132"/>
                    <a:pt x="4139" y="2126"/>
                    <a:pt x="4133" y="2114"/>
                  </a:cubicBezTo>
                  <a:cubicBezTo>
                    <a:pt x="4133" y="2108"/>
                    <a:pt x="4133" y="2114"/>
                    <a:pt x="4127" y="2114"/>
                  </a:cubicBezTo>
                  <a:cubicBezTo>
                    <a:pt x="4127" y="2132"/>
                    <a:pt x="4133" y="2156"/>
                    <a:pt x="4121" y="2156"/>
                  </a:cubicBezTo>
                  <a:cubicBezTo>
                    <a:pt x="4115" y="2150"/>
                    <a:pt x="4109" y="2144"/>
                    <a:pt x="4097" y="2138"/>
                  </a:cubicBezTo>
                  <a:cubicBezTo>
                    <a:pt x="4085" y="2138"/>
                    <a:pt x="4085" y="2138"/>
                    <a:pt x="4085" y="2138"/>
                  </a:cubicBezTo>
                  <a:cubicBezTo>
                    <a:pt x="4062" y="2132"/>
                    <a:pt x="4050" y="2114"/>
                    <a:pt x="4026" y="2108"/>
                  </a:cubicBezTo>
                  <a:cubicBezTo>
                    <a:pt x="4020" y="2102"/>
                    <a:pt x="4038" y="2061"/>
                    <a:pt x="4044" y="2055"/>
                  </a:cubicBezTo>
                  <a:cubicBezTo>
                    <a:pt x="4056" y="2043"/>
                    <a:pt x="4079" y="2049"/>
                    <a:pt x="4079" y="2031"/>
                  </a:cubicBezTo>
                  <a:cubicBezTo>
                    <a:pt x="4079" y="2025"/>
                    <a:pt x="4068" y="2019"/>
                    <a:pt x="4062" y="2013"/>
                  </a:cubicBezTo>
                  <a:cubicBezTo>
                    <a:pt x="4056" y="2001"/>
                    <a:pt x="4062" y="1989"/>
                    <a:pt x="4062" y="1978"/>
                  </a:cubicBezTo>
                  <a:cubicBezTo>
                    <a:pt x="4062" y="1972"/>
                    <a:pt x="4032" y="1989"/>
                    <a:pt x="4026" y="1996"/>
                  </a:cubicBezTo>
                  <a:cubicBezTo>
                    <a:pt x="4020" y="2001"/>
                    <a:pt x="4002" y="1972"/>
                    <a:pt x="4002" y="1966"/>
                  </a:cubicBezTo>
                  <a:cubicBezTo>
                    <a:pt x="4002" y="1936"/>
                    <a:pt x="4032" y="1924"/>
                    <a:pt x="4062" y="1924"/>
                  </a:cubicBezTo>
                  <a:cubicBezTo>
                    <a:pt x="4068" y="1924"/>
                    <a:pt x="4068" y="1924"/>
                    <a:pt x="4073" y="1924"/>
                  </a:cubicBezTo>
                  <a:lnTo>
                    <a:pt x="4079" y="1924"/>
                  </a:lnTo>
                  <a:cubicBezTo>
                    <a:pt x="4085" y="1924"/>
                    <a:pt x="4068" y="1906"/>
                    <a:pt x="4068" y="1901"/>
                  </a:cubicBezTo>
                  <a:cubicBezTo>
                    <a:pt x="4068" y="1889"/>
                    <a:pt x="4068" y="1883"/>
                    <a:pt x="4056" y="1877"/>
                  </a:cubicBezTo>
                  <a:cubicBezTo>
                    <a:pt x="4062" y="1865"/>
                    <a:pt x="4062" y="1865"/>
                    <a:pt x="4073" y="1859"/>
                  </a:cubicBezTo>
                  <a:cubicBezTo>
                    <a:pt x="4068" y="1853"/>
                    <a:pt x="4062" y="1841"/>
                    <a:pt x="4056" y="1841"/>
                  </a:cubicBezTo>
                  <a:cubicBezTo>
                    <a:pt x="4020" y="1841"/>
                    <a:pt x="4020" y="1841"/>
                    <a:pt x="4020" y="1841"/>
                  </a:cubicBezTo>
                  <a:cubicBezTo>
                    <a:pt x="4008" y="1841"/>
                    <a:pt x="4008" y="1853"/>
                    <a:pt x="3996" y="1859"/>
                  </a:cubicBezTo>
                  <a:cubicBezTo>
                    <a:pt x="3990" y="1865"/>
                    <a:pt x="3990" y="1847"/>
                    <a:pt x="3990" y="1847"/>
                  </a:cubicBezTo>
                  <a:cubicBezTo>
                    <a:pt x="3990" y="1835"/>
                    <a:pt x="3996" y="1835"/>
                    <a:pt x="3996" y="1829"/>
                  </a:cubicBezTo>
                  <a:cubicBezTo>
                    <a:pt x="3996" y="1806"/>
                    <a:pt x="3967" y="1811"/>
                    <a:pt x="3955" y="1794"/>
                  </a:cubicBezTo>
                  <a:cubicBezTo>
                    <a:pt x="3949" y="1782"/>
                    <a:pt x="3943" y="1770"/>
                    <a:pt x="3925" y="1770"/>
                  </a:cubicBezTo>
                  <a:cubicBezTo>
                    <a:pt x="3913" y="1770"/>
                    <a:pt x="3907" y="1776"/>
                    <a:pt x="3895" y="1776"/>
                  </a:cubicBezTo>
                  <a:cubicBezTo>
                    <a:pt x="3877" y="1776"/>
                    <a:pt x="3860" y="1764"/>
                    <a:pt x="3860" y="1746"/>
                  </a:cubicBezTo>
                  <a:lnTo>
                    <a:pt x="3860" y="1740"/>
                  </a:lnTo>
                  <a:cubicBezTo>
                    <a:pt x="3860" y="1740"/>
                    <a:pt x="3889" y="1716"/>
                    <a:pt x="3937" y="1716"/>
                  </a:cubicBezTo>
                  <a:cubicBezTo>
                    <a:pt x="3961" y="1716"/>
                    <a:pt x="3967" y="1734"/>
                    <a:pt x="3990" y="1734"/>
                  </a:cubicBezTo>
                  <a:cubicBezTo>
                    <a:pt x="3990" y="1734"/>
                    <a:pt x="3990" y="1734"/>
                    <a:pt x="3996" y="1734"/>
                  </a:cubicBezTo>
                  <a:cubicBezTo>
                    <a:pt x="3990" y="1722"/>
                    <a:pt x="3972" y="1722"/>
                    <a:pt x="3972" y="1710"/>
                  </a:cubicBezTo>
                  <a:cubicBezTo>
                    <a:pt x="3972" y="1698"/>
                    <a:pt x="3984" y="1693"/>
                    <a:pt x="3996" y="1693"/>
                  </a:cubicBezTo>
                  <a:cubicBezTo>
                    <a:pt x="3984" y="1675"/>
                    <a:pt x="4032" y="1693"/>
                    <a:pt x="4044" y="1693"/>
                  </a:cubicBezTo>
                  <a:lnTo>
                    <a:pt x="4050" y="1687"/>
                  </a:lnTo>
                  <a:cubicBezTo>
                    <a:pt x="4038" y="1657"/>
                    <a:pt x="4014" y="1657"/>
                    <a:pt x="3984" y="1645"/>
                  </a:cubicBezTo>
                  <a:cubicBezTo>
                    <a:pt x="3967" y="1645"/>
                    <a:pt x="3967" y="1627"/>
                    <a:pt x="3955" y="1627"/>
                  </a:cubicBezTo>
                  <a:cubicBezTo>
                    <a:pt x="3937" y="1627"/>
                    <a:pt x="3937" y="1657"/>
                    <a:pt x="3913" y="1657"/>
                  </a:cubicBezTo>
                  <a:cubicBezTo>
                    <a:pt x="3907" y="1657"/>
                    <a:pt x="3901" y="1645"/>
                    <a:pt x="3895" y="1645"/>
                  </a:cubicBezTo>
                  <a:cubicBezTo>
                    <a:pt x="3877" y="1645"/>
                    <a:pt x="3872" y="1663"/>
                    <a:pt x="3854" y="1663"/>
                  </a:cubicBezTo>
                  <a:cubicBezTo>
                    <a:pt x="3836" y="1663"/>
                    <a:pt x="3824" y="1651"/>
                    <a:pt x="3806" y="1639"/>
                  </a:cubicBezTo>
                  <a:cubicBezTo>
                    <a:pt x="3812" y="1639"/>
                    <a:pt x="3812" y="1633"/>
                    <a:pt x="3818" y="1633"/>
                  </a:cubicBezTo>
                  <a:cubicBezTo>
                    <a:pt x="3824" y="1633"/>
                    <a:pt x="3830" y="1645"/>
                    <a:pt x="3842" y="1645"/>
                  </a:cubicBezTo>
                  <a:cubicBezTo>
                    <a:pt x="3860" y="1645"/>
                    <a:pt x="3866" y="1639"/>
                    <a:pt x="3883" y="1633"/>
                  </a:cubicBezTo>
                  <a:cubicBezTo>
                    <a:pt x="3866" y="1609"/>
                    <a:pt x="3842" y="1609"/>
                    <a:pt x="3818" y="1598"/>
                  </a:cubicBezTo>
                  <a:cubicBezTo>
                    <a:pt x="3800" y="1592"/>
                    <a:pt x="3788" y="1586"/>
                    <a:pt x="3776" y="1574"/>
                  </a:cubicBezTo>
                  <a:cubicBezTo>
                    <a:pt x="3771" y="1574"/>
                    <a:pt x="3771" y="1562"/>
                    <a:pt x="3759" y="1562"/>
                  </a:cubicBezTo>
                  <a:cubicBezTo>
                    <a:pt x="3741" y="1562"/>
                    <a:pt x="3729" y="1568"/>
                    <a:pt x="3711" y="1568"/>
                  </a:cubicBezTo>
                  <a:cubicBezTo>
                    <a:pt x="3711" y="1603"/>
                    <a:pt x="3693" y="1627"/>
                    <a:pt x="3676" y="1663"/>
                  </a:cubicBezTo>
                  <a:cubicBezTo>
                    <a:pt x="3669" y="1669"/>
                    <a:pt x="3664" y="1645"/>
                    <a:pt x="3664" y="1639"/>
                  </a:cubicBezTo>
                  <a:cubicBezTo>
                    <a:pt x="3664" y="1621"/>
                    <a:pt x="3681" y="1615"/>
                    <a:pt x="3681" y="1598"/>
                  </a:cubicBezTo>
                  <a:cubicBezTo>
                    <a:pt x="3687" y="1592"/>
                    <a:pt x="3705" y="1532"/>
                    <a:pt x="3687" y="1550"/>
                  </a:cubicBezTo>
                  <a:cubicBezTo>
                    <a:pt x="3681" y="1562"/>
                    <a:pt x="3646" y="1574"/>
                    <a:pt x="3646" y="1574"/>
                  </a:cubicBezTo>
                  <a:cubicBezTo>
                    <a:pt x="3646" y="1603"/>
                    <a:pt x="3646" y="1603"/>
                    <a:pt x="3646" y="1603"/>
                  </a:cubicBezTo>
                  <a:cubicBezTo>
                    <a:pt x="3646" y="1609"/>
                    <a:pt x="3640" y="1615"/>
                    <a:pt x="3634" y="1615"/>
                  </a:cubicBezTo>
                  <a:cubicBezTo>
                    <a:pt x="3634" y="1609"/>
                    <a:pt x="3628" y="1609"/>
                    <a:pt x="3628" y="1603"/>
                  </a:cubicBezTo>
                  <a:cubicBezTo>
                    <a:pt x="3628" y="1598"/>
                    <a:pt x="3634" y="1598"/>
                    <a:pt x="3634" y="1592"/>
                  </a:cubicBezTo>
                  <a:cubicBezTo>
                    <a:pt x="3634" y="1586"/>
                    <a:pt x="3622" y="1586"/>
                    <a:pt x="3622" y="1580"/>
                  </a:cubicBezTo>
                  <a:cubicBezTo>
                    <a:pt x="3622" y="1544"/>
                    <a:pt x="3646" y="1526"/>
                    <a:pt x="3658" y="1497"/>
                  </a:cubicBezTo>
                  <a:cubicBezTo>
                    <a:pt x="3658" y="1491"/>
                    <a:pt x="3658" y="1491"/>
                    <a:pt x="3658" y="1491"/>
                  </a:cubicBezTo>
                  <a:cubicBezTo>
                    <a:pt x="3652" y="1491"/>
                    <a:pt x="3652" y="1497"/>
                    <a:pt x="3646" y="1497"/>
                  </a:cubicBezTo>
                  <a:cubicBezTo>
                    <a:pt x="3634" y="1497"/>
                    <a:pt x="3634" y="1485"/>
                    <a:pt x="3634" y="1473"/>
                  </a:cubicBezTo>
                  <a:cubicBezTo>
                    <a:pt x="3628" y="1473"/>
                    <a:pt x="3628" y="1473"/>
                    <a:pt x="3628" y="1473"/>
                  </a:cubicBezTo>
                  <a:cubicBezTo>
                    <a:pt x="3622" y="1503"/>
                    <a:pt x="3622" y="1520"/>
                    <a:pt x="3604" y="1538"/>
                  </a:cubicBezTo>
                  <a:cubicBezTo>
                    <a:pt x="3598" y="1544"/>
                    <a:pt x="3598" y="1532"/>
                    <a:pt x="3598" y="1526"/>
                  </a:cubicBezTo>
                  <a:cubicBezTo>
                    <a:pt x="3598" y="1497"/>
                    <a:pt x="3616" y="1485"/>
                    <a:pt x="3616" y="1455"/>
                  </a:cubicBezTo>
                  <a:cubicBezTo>
                    <a:pt x="3616" y="1425"/>
                    <a:pt x="3616" y="1425"/>
                    <a:pt x="3616" y="1425"/>
                  </a:cubicBezTo>
                  <a:cubicBezTo>
                    <a:pt x="3610" y="1425"/>
                    <a:pt x="3604" y="1437"/>
                    <a:pt x="3598" y="1437"/>
                  </a:cubicBezTo>
                  <a:cubicBezTo>
                    <a:pt x="3598" y="1437"/>
                    <a:pt x="3598" y="1431"/>
                    <a:pt x="3592" y="1431"/>
                  </a:cubicBezTo>
                  <a:cubicBezTo>
                    <a:pt x="3592" y="1419"/>
                    <a:pt x="3598" y="1408"/>
                    <a:pt x="3610" y="1402"/>
                  </a:cubicBezTo>
                  <a:cubicBezTo>
                    <a:pt x="3610" y="1360"/>
                    <a:pt x="3610" y="1360"/>
                    <a:pt x="3610" y="1360"/>
                  </a:cubicBezTo>
                  <a:cubicBezTo>
                    <a:pt x="3610" y="1354"/>
                    <a:pt x="3610" y="1354"/>
                    <a:pt x="3610" y="1354"/>
                  </a:cubicBezTo>
                  <a:cubicBezTo>
                    <a:pt x="3628" y="1354"/>
                    <a:pt x="3622" y="1372"/>
                    <a:pt x="3628" y="1384"/>
                  </a:cubicBezTo>
                  <a:cubicBezTo>
                    <a:pt x="3634" y="1390"/>
                    <a:pt x="3628" y="1330"/>
                    <a:pt x="3640" y="1336"/>
                  </a:cubicBezTo>
                  <a:cubicBezTo>
                    <a:pt x="3652" y="1342"/>
                    <a:pt x="3658" y="1354"/>
                    <a:pt x="3669" y="1354"/>
                  </a:cubicBezTo>
                  <a:cubicBezTo>
                    <a:pt x="3687" y="1360"/>
                    <a:pt x="3652" y="1307"/>
                    <a:pt x="3646" y="1300"/>
                  </a:cubicBezTo>
                  <a:cubicBezTo>
                    <a:pt x="3634" y="1289"/>
                    <a:pt x="3610" y="1295"/>
                    <a:pt x="3610" y="1277"/>
                  </a:cubicBezTo>
                  <a:cubicBezTo>
                    <a:pt x="3610" y="1271"/>
                    <a:pt x="3616" y="1265"/>
                    <a:pt x="3616" y="1265"/>
                  </a:cubicBezTo>
                  <a:cubicBezTo>
                    <a:pt x="3616" y="1259"/>
                    <a:pt x="3616" y="1259"/>
                    <a:pt x="3616" y="1253"/>
                  </a:cubicBezTo>
                  <a:cubicBezTo>
                    <a:pt x="3592" y="1253"/>
                    <a:pt x="3586" y="1235"/>
                    <a:pt x="3574" y="1217"/>
                  </a:cubicBezTo>
                  <a:cubicBezTo>
                    <a:pt x="3569" y="1200"/>
                    <a:pt x="3521" y="1158"/>
                    <a:pt x="3533" y="1164"/>
                  </a:cubicBezTo>
                  <a:cubicBezTo>
                    <a:pt x="3551" y="1164"/>
                    <a:pt x="3557" y="1152"/>
                    <a:pt x="3569" y="1146"/>
                  </a:cubicBezTo>
                  <a:cubicBezTo>
                    <a:pt x="3569" y="1146"/>
                    <a:pt x="3563" y="1146"/>
                    <a:pt x="3563" y="1140"/>
                  </a:cubicBezTo>
                  <a:cubicBezTo>
                    <a:pt x="3533" y="1140"/>
                    <a:pt x="3509" y="1146"/>
                    <a:pt x="3485" y="1128"/>
                  </a:cubicBezTo>
                  <a:cubicBezTo>
                    <a:pt x="3474" y="1117"/>
                    <a:pt x="3474" y="1105"/>
                    <a:pt x="3468" y="1099"/>
                  </a:cubicBezTo>
                  <a:cubicBezTo>
                    <a:pt x="3462" y="1093"/>
                    <a:pt x="3462" y="1093"/>
                    <a:pt x="3462" y="1099"/>
                  </a:cubicBezTo>
                  <a:cubicBezTo>
                    <a:pt x="3456" y="1110"/>
                    <a:pt x="3450" y="1122"/>
                    <a:pt x="3438" y="1122"/>
                  </a:cubicBezTo>
                  <a:cubicBezTo>
                    <a:pt x="3420" y="1122"/>
                    <a:pt x="3414" y="1105"/>
                    <a:pt x="3402" y="1087"/>
                  </a:cubicBezTo>
                  <a:cubicBezTo>
                    <a:pt x="3402" y="1087"/>
                    <a:pt x="3402" y="1087"/>
                    <a:pt x="3408" y="1087"/>
                  </a:cubicBezTo>
                  <a:cubicBezTo>
                    <a:pt x="3414" y="1093"/>
                    <a:pt x="3414" y="1093"/>
                    <a:pt x="3414" y="1093"/>
                  </a:cubicBezTo>
                  <a:cubicBezTo>
                    <a:pt x="3420" y="1087"/>
                    <a:pt x="3426" y="1087"/>
                    <a:pt x="3438" y="1081"/>
                  </a:cubicBezTo>
                  <a:cubicBezTo>
                    <a:pt x="3438" y="1081"/>
                    <a:pt x="3414" y="1039"/>
                    <a:pt x="3402" y="1039"/>
                  </a:cubicBezTo>
                  <a:cubicBezTo>
                    <a:pt x="3378" y="1039"/>
                    <a:pt x="3373" y="1069"/>
                    <a:pt x="3349" y="1069"/>
                  </a:cubicBezTo>
                  <a:cubicBezTo>
                    <a:pt x="3331" y="1069"/>
                    <a:pt x="3325" y="1051"/>
                    <a:pt x="3325" y="1033"/>
                  </a:cubicBezTo>
                  <a:cubicBezTo>
                    <a:pt x="3325" y="1033"/>
                    <a:pt x="3325" y="1027"/>
                    <a:pt x="3325" y="1033"/>
                  </a:cubicBezTo>
                  <a:cubicBezTo>
                    <a:pt x="3337" y="1033"/>
                    <a:pt x="3343" y="1039"/>
                    <a:pt x="3349" y="1039"/>
                  </a:cubicBezTo>
                  <a:cubicBezTo>
                    <a:pt x="3367" y="1039"/>
                    <a:pt x="3373" y="1010"/>
                    <a:pt x="3390" y="1010"/>
                  </a:cubicBezTo>
                  <a:cubicBezTo>
                    <a:pt x="3402" y="1010"/>
                    <a:pt x="3408" y="1015"/>
                    <a:pt x="3420" y="1021"/>
                  </a:cubicBezTo>
                  <a:cubicBezTo>
                    <a:pt x="3426" y="1021"/>
                    <a:pt x="3420" y="1021"/>
                    <a:pt x="3420" y="1021"/>
                  </a:cubicBezTo>
                  <a:cubicBezTo>
                    <a:pt x="3426" y="1004"/>
                    <a:pt x="3420" y="998"/>
                    <a:pt x="3420" y="986"/>
                  </a:cubicBezTo>
                  <a:cubicBezTo>
                    <a:pt x="3420" y="974"/>
                    <a:pt x="3432" y="968"/>
                    <a:pt x="3432" y="956"/>
                  </a:cubicBezTo>
                  <a:cubicBezTo>
                    <a:pt x="3432" y="879"/>
                    <a:pt x="3331" y="867"/>
                    <a:pt x="3331" y="796"/>
                  </a:cubicBezTo>
                  <a:cubicBezTo>
                    <a:pt x="3331" y="748"/>
                    <a:pt x="3367" y="707"/>
                    <a:pt x="3325" y="724"/>
                  </a:cubicBezTo>
                  <a:cubicBezTo>
                    <a:pt x="3313" y="707"/>
                    <a:pt x="3325" y="683"/>
                    <a:pt x="3307" y="671"/>
                  </a:cubicBezTo>
                  <a:cubicBezTo>
                    <a:pt x="3301" y="641"/>
                    <a:pt x="3283" y="618"/>
                    <a:pt x="3266" y="600"/>
                  </a:cubicBezTo>
                  <a:lnTo>
                    <a:pt x="3266" y="600"/>
                  </a:lnTo>
                  <a:cubicBezTo>
                    <a:pt x="2577" y="612"/>
                    <a:pt x="2577" y="612"/>
                    <a:pt x="2577" y="612"/>
                  </a:cubicBezTo>
                  <a:cubicBezTo>
                    <a:pt x="2464" y="457"/>
                    <a:pt x="2464" y="457"/>
                    <a:pt x="2464" y="457"/>
                  </a:cubicBezTo>
                  <a:cubicBezTo>
                    <a:pt x="2476" y="321"/>
                    <a:pt x="2476" y="321"/>
                    <a:pt x="2476" y="321"/>
                  </a:cubicBezTo>
                  <a:cubicBezTo>
                    <a:pt x="2351" y="125"/>
                    <a:pt x="2351" y="125"/>
                    <a:pt x="2351" y="125"/>
                  </a:cubicBezTo>
                  <a:cubicBezTo>
                    <a:pt x="1513" y="12"/>
                    <a:pt x="1513" y="12"/>
                    <a:pt x="1513" y="12"/>
                  </a:cubicBezTo>
                  <a:lnTo>
                    <a:pt x="1513" y="12"/>
                  </a:lnTo>
                  <a:cubicBezTo>
                    <a:pt x="1412" y="41"/>
                    <a:pt x="1412" y="41"/>
                    <a:pt x="1412" y="41"/>
                  </a:cubicBezTo>
                  <a:cubicBezTo>
                    <a:pt x="931" y="0"/>
                    <a:pt x="931" y="0"/>
                    <a:pt x="931" y="0"/>
                  </a:cubicBezTo>
                  <a:lnTo>
                    <a:pt x="931" y="0"/>
                  </a:lnTo>
                  <a:cubicBezTo>
                    <a:pt x="848" y="172"/>
                    <a:pt x="848" y="172"/>
                    <a:pt x="848" y="172"/>
                  </a:cubicBezTo>
                  <a:cubicBezTo>
                    <a:pt x="747" y="344"/>
                    <a:pt x="747" y="344"/>
                    <a:pt x="747" y="344"/>
                  </a:cubicBezTo>
                  <a:cubicBezTo>
                    <a:pt x="604" y="505"/>
                    <a:pt x="604" y="505"/>
                    <a:pt x="604" y="505"/>
                  </a:cubicBezTo>
                  <a:cubicBezTo>
                    <a:pt x="545" y="653"/>
                    <a:pt x="545" y="653"/>
                    <a:pt x="545" y="653"/>
                  </a:cubicBezTo>
                  <a:cubicBezTo>
                    <a:pt x="414" y="855"/>
                    <a:pt x="414" y="855"/>
                    <a:pt x="414" y="855"/>
                  </a:cubicBezTo>
                  <a:cubicBezTo>
                    <a:pt x="290" y="1099"/>
                    <a:pt x="290" y="1099"/>
                    <a:pt x="290" y="1099"/>
                  </a:cubicBezTo>
                  <a:cubicBezTo>
                    <a:pt x="29" y="1437"/>
                    <a:pt x="29" y="1437"/>
                    <a:pt x="29" y="1437"/>
                  </a:cubicBezTo>
                  <a:cubicBezTo>
                    <a:pt x="0" y="1568"/>
                    <a:pt x="0" y="1568"/>
                    <a:pt x="0" y="1568"/>
                  </a:cubicBezTo>
                  <a:cubicBezTo>
                    <a:pt x="23" y="1609"/>
                    <a:pt x="41" y="1633"/>
                    <a:pt x="77" y="1657"/>
                  </a:cubicBez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lnTo>
                    <a:pt x="6556" y="5624"/>
                  </a:lnTo>
                  <a:close/>
                  <a:moveTo>
                    <a:pt x="6556" y="5624"/>
                  </a:moveTo>
                  <a:lnTo>
                    <a:pt x="6556" y="5624"/>
                  </a:lnTo>
                  <a:cubicBezTo>
                    <a:pt x="6657" y="5778"/>
                    <a:pt x="6657" y="5778"/>
                    <a:pt x="6657" y="5778"/>
                  </a:cubicBezTo>
                  <a:cubicBezTo>
                    <a:pt x="6556" y="5624"/>
                    <a:pt x="6556" y="5624"/>
                    <a:pt x="6556" y="5624"/>
                  </a:cubicBezTo>
                  <a:close/>
                  <a:moveTo>
                    <a:pt x="4792" y="3332"/>
                  </a:moveTo>
                  <a:lnTo>
                    <a:pt x="4792" y="3332"/>
                  </a:lnTo>
                  <a:cubicBezTo>
                    <a:pt x="4733" y="3195"/>
                    <a:pt x="4792" y="3308"/>
                    <a:pt x="4822" y="3367"/>
                  </a:cubicBezTo>
                  <a:cubicBezTo>
                    <a:pt x="4822" y="3367"/>
                    <a:pt x="4887" y="3474"/>
                    <a:pt x="4857" y="3451"/>
                  </a:cubicBezTo>
                  <a:cubicBezTo>
                    <a:pt x="4822" y="3415"/>
                    <a:pt x="4810" y="3379"/>
                    <a:pt x="4792" y="3332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9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375340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ARABIAN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2" name="Rectangle 31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80483479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9" grpId="0"/>
      <p:bldP spid="27" grpId="0" animBg="1"/>
      <p:bldP spid="28" grpId="0"/>
      <p:bldP spid="29" grpId="0"/>
      <p:bldP spid="30" grpId="0" animBg="1"/>
      <p:bldP spid="31" grpId="0" animBg="1"/>
      <p:bldP spid="32" grpId="0" animBg="1"/>
      <p:bldP spid="33" grpId="0"/>
    </p:bldLst>
  </p:timing>
</p:sld>
</file>

<file path=ppt/slides/slide2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05087" y="3012215"/>
            <a:ext cx="7902742" cy="4361669"/>
            <a:chOff x="5726510" y="1882633"/>
            <a:chExt cx="5902231" cy="325755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97" name="Freeform 1"/>
            <p:cNvSpPr>
              <a:spLocks noChangeArrowheads="1"/>
            </p:cNvSpPr>
            <p:nvPr/>
          </p:nvSpPr>
          <p:spPr bwMode="auto">
            <a:xfrm>
              <a:off x="6743818" y="2893503"/>
              <a:ext cx="1546287" cy="1337168"/>
            </a:xfrm>
            <a:custGeom>
              <a:avLst/>
              <a:gdLst>
                <a:gd name="T0" fmla="*/ 6239 w 12579"/>
                <a:gd name="T1" fmla="*/ 9549 h 10879"/>
                <a:gd name="T2" fmla="*/ 7724 w 12579"/>
                <a:gd name="T3" fmla="*/ 7892 h 10879"/>
                <a:gd name="T4" fmla="*/ 8317 w 12579"/>
                <a:gd name="T5" fmla="*/ 7299 h 10879"/>
                <a:gd name="T6" fmla="*/ 9960 w 12579"/>
                <a:gd name="T7" fmla="*/ 6196 h 10879"/>
                <a:gd name="T8" fmla="*/ 10497 w 12579"/>
                <a:gd name="T9" fmla="*/ 6748 h 10879"/>
                <a:gd name="T10" fmla="*/ 10979 w 12579"/>
                <a:gd name="T11" fmla="*/ 7427 h 10879"/>
                <a:gd name="T12" fmla="*/ 12534 w 12579"/>
                <a:gd name="T13" fmla="*/ 6253 h 10879"/>
                <a:gd name="T14" fmla="*/ 12323 w 12579"/>
                <a:gd name="T15" fmla="*/ 5885 h 10879"/>
                <a:gd name="T16" fmla="*/ 12097 w 12579"/>
                <a:gd name="T17" fmla="*/ 5503 h 10879"/>
                <a:gd name="T18" fmla="*/ 11602 w 12579"/>
                <a:gd name="T19" fmla="*/ 4922 h 10879"/>
                <a:gd name="T20" fmla="*/ 11261 w 12579"/>
                <a:gd name="T21" fmla="*/ 4355 h 10879"/>
                <a:gd name="T22" fmla="*/ 10695 w 12579"/>
                <a:gd name="T23" fmla="*/ 4130 h 10879"/>
                <a:gd name="T24" fmla="*/ 10470 w 12579"/>
                <a:gd name="T25" fmla="*/ 3436 h 10879"/>
                <a:gd name="T26" fmla="*/ 10639 w 12579"/>
                <a:gd name="T27" fmla="*/ 2588 h 10879"/>
                <a:gd name="T28" fmla="*/ 10680 w 12579"/>
                <a:gd name="T29" fmla="*/ 1669 h 10879"/>
                <a:gd name="T30" fmla="*/ 10271 w 12579"/>
                <a:gd name="T31" fmla="*/ 889 h 10879"/>
                <a:gd name="T32" fmla="*/ 10215 w 12579"/>
                <a:gd name="T33" fmla="*/ 367 h 10879"/>
                <a:gd name="T34" fmla="*/ 9705 w 12579"/>
                <a:gd name="T35" fmla="*/ 56 h 10879"/>
                <a:gd name="T36" fmla="*/ 9465 w 12579"/>
                <a:gd name="T37" fmla="*/ 154 h 10879"/>
                <a:gd name="T38" fmla="*/ 7994 w 12579"/>
                <a:gd name="T39" fmla="*/ 1201 h 10879"/>
                <a:gd name="T40" fmla="*/ 7668 w 12579"/>
                <a:gd name="T41" fmla="*/ 862 h 10879"/>
                <a:gd name="T42" fmla="*/ 7484 w 12579"/>
                <a:gd name="T43" fmla="*/ 1287 h 10879"/>
                <a:gd name="T44" fmla="*/ 7030 w 12579"/>
                <a:gd name="T45" fmla="*/ 1456 h 10879"/>
                <a:gd name="T46" fmla="*/ 6861 w 12579"/>
                <a:gd name="T47" fmla="*/ 1245 h 10879"/>
                <a:gd name="T48" fmla="*/ 6069 w 12579"/>
                <a:gd name="T49" fmla="*/ 806 h 10879"/>
                <a:gd name="T50" fmla="*/ 5729 w 12579"/>
                <a:gd name="T51" fmla="*/ 438 h 10879"/>
                <a:gd name="T52" fmla="*/ 5489 w 12579"/>
                <a:gd name="T53" fmla="*/ 424 h 10879"/>
                <a:gd name="T54" fmla="*/ 5035 w 12579"/>
                <a:gd name="T55" fmla="*/ 323 h 10879"/>
                <a:gd name="T56" fmla="*/ 4836 w 12579"/>
                <a:gd name="T57" fmla="*/ 706 h 10879"/>
                <a:gd name="T58" fmla="*/ 3917 w 12579"/>
                <a:gd name="T59" fmla="*/ 465 h 10879"/>
                <a:gd name="T60" fmla="*/ 3422 w 12579"/>
                <a:gd name="T61" fmla="*/ 495 h 10879"/>
                <a:gd name="T62" fmla="*/ 3125 w 12579"/>
                <a:gd name="T63" fmla="*/ 720 h 10879"/>
                <a:gd name="T64" fmla="*/ 2405 w 12579"/>
                <a:gd name="T65" fmla="*/ 1328 h 10879"/>
                <a:gd name="T66" fmla="*/ 1839 w 12579"/>
                <a:gd name="T67" fmla="*/ 875 h 10879"/>
                <a:gd name="T68" fmla="*/ 1302 w 12579"/>
                <a:gd name="T69" fmla="*/ 536 h 10879"/>
                <a:gd name="T70" fmla="*/ 1231 w 12579"/>
                <a:gd name="T71" fmla="*/ 1429 h 10879"/>
                <a:gd name="T72" fmla="*/ 1088 w 12579"/>
                <a:gd name="T73" fmla="*/ 1613 h 10879"/>
                <a:gd name="T74" fmla="*/ 1186 w 12579"/>
                <a:gd name="T75" fmla="*/ 2206 h 10879"/>
                <a:gd name="T76" fmla="*/ 1103 w 12579"/>
                <a:gd name="T77" fmla="*/ 2970 h 10879"/>
                <a:gd name="T78" fmla="*/ 507 w 12579"/>
                <a:gd name="T79" fmla="*/ 3054 h 10879"/>
                <a:gd name="T80" fmla="*/ 0 w 12579"/>
                <a:gd name="T81" fmla="*/ 3762 h 10879"/>
                <a:gd name="T82" fmla="*/ 297 w 12579"/>
                <a:gd name="T83" fmla="*/ 3804 h 10879"/>
                <a:gd name="T84" fmla="*/ 593 w 12579"/>
                <a:gd name="T85" fmla="*/ 4172 h 10879"/>
                <a:gd name="T86" fmla="*/ 748 w 12579"/>
                <a:gd name="T87" fmla="*/ 4539 h 10879"/>
                <a:gd name="T88" fmla="*/ 1385 w 12579"/>
                <a:gd name="T89" fmla="*/ 4412 h 10879"/>
                <a:gd name="T90" fmla="*/ 1726 w 12579"/>
                <a:gd name="T91" fmla="*/ 5559 h 10879"/>
                <a:gd name="T92" fmla="*/ 1711 w 12579"/>
                <a:gd name="T93" fmla="*/ 7341 h 10879"/>
                <a:gd name="T94" fmla="*/ 2049 w 12579"/>
                <a:gd name="T95" fmla="*/ 7934 h 10879"/>
                <a:gd name="T96" fmla="*/ 3351 w 12579"/>
                <a:gd name="T97" fmla="*/ 9067 h 10879"/>
                <a:gd name="T98" fmla="*/ 3523 w 12579"/>
                <a:gd name="T99" fmla="*/ 9434 h 10879"/>
                <a:gd name="T100" fmla="*/ 5984 w 12579"/>
                <a:gd name="T101" fmla="*/ 10157 h 10879"/>
                <a:gd name="T102" fmla="*/ 6111 w 12579"/>
                <a:gd name="T103" fmla="*/ 9746 h 108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2579" h="10879">
                  <a:moveTo>
                    <a:pt x="6111" y="9746"/>
                  </a:moveTo>
                  <a:lnTo>
                    <a:pt x="6111" y="9746"/>
                  </a:lnTo>
                  <a:cubicBezTo>
                    <a:pt x="6239" y="9549"/>
                    <a:pt x="6239" y="9549"/>
                    <a:pt x="6239" y="9549"/>
                  </a:cubicBezTo>
                  <a:cubicBezTo>
                    <a:pt x="6565" y="9407"/>
                    <a:pt x="6565" y="9407"/>
                    <a:pt x="6565" y="9407"/>
                  </a:cubicBezTo>
                  <a:cubicBezTo>
                    <a:pt x="7427" y="8204"/>
                    <a:pt x="7427" y="8204"/>
                    <a:pt x="7427" y="8204"/>
                  </a:cubicBezTo>
                  <a:cubicBezTo>
                    <a:pt x="7724" y="7892"/>
                    <a:pt x="7724" y="7892"/>
                    <a:pt x="7724" y="7892"/>
                  </a:cubicBezTo>
                  <a:cubicBezTo>
                    <a:pt x="8077" y="7836"/>
                    <a:pt x="8077" y="7836"/>
                    <a:pt x="8077" y="7836"/>
                  </a:cubicBezTo>
                  <a:cubicBezTo>
                    <a:pt x="8121" y="7228"/>
                    <a:pt x="8121" y="7228"/>
                    <a:pt x="8121" y="7228"/>
                  </a:cubicBezTo>
                  <a:cubicBezTo>
                    <a:pt x="8317" y="7299"/>
                    <a:pt x="8317" y="7299"/>
                    <a:pt x="8317" y="7299"/>
                  </a:cubicBezTo>
                  <a:cubicBezTo>
                    <a:pt x="8786" y="7299"/>
                    <a:pt x="8786" y="7299"/>
                    <a:pt x="8786" y="7299"/>
                  </a:cubicBezTo>
                  <a:cubicBezTo>
                    <a:pt x="9210" y="6253"/>
                    <a:pt x="9210" y="6253"/>
                    <a:pt x="9210" y="6253"/>
                  </a:cubicBezTo>
                  <a:cubicBezTo>
                    <a:pt x="9960" y="6196"/>
                    <a:pt x="9960" y="6196"/>
                    <a:pt x="9960" y="6196"/>
                  </a:cubicBezTo>
                  <a:cubicBezTo>
                    <a:pt x="10144" y="6422"/>
                    <a:pt x="10144" y="6422"/>
                    <a:pt x="10144" y="6422"/>
                  </a:cubicBezTo>
                  <a:cubicBezTo>
                    <a:pt x="10327" y="6733"/>
                    <a:pt x="10327" y="6733"/>
                    <a:pt x="10327" y="6733"/>
                  </a:cubicBezTo>
                  <a:cubicBezTo>
                    <a:pt x="10497" y="6748"/>
                    <a:pt x="10497" y="6748"/>
                    <a:pt x="10497" y="6748"/>
                  </a:cubicBezTo>
                  <a:cubicBezTo>
                    <a:pt x="10710" y="7030"/>
                    <a:pt x="10710" y="7030"/>
                    <a:pt x="10710" y="7030"/>
                  </a:cubicBezTo>
                  <a:cubicBezTo>
                    <a:pt x="10766" y="7341"/>
                    <a:pt x="10766" y="7341"/>
                    <a:pt x="10766" y="7341"/>
                  </a:cubicBezTo>
                  <a:cubicBezTo>
                    <a:pt x="10979" y="7427"/>
                    <a:pt x="10979" y="7427"/>
                    <a:pt x="10979" y="7427"/>
                  </a:cubicBezTo>
                  <a:lnTo>
                    <a:pt x="10979" y="7427"/>
                  </a:lnTo>
                  <a:cubicBezTo>
                    <a:pt x="11404" y="7115"/>
                    <a:pt x="11404" y="7115"/>
                    <a:pt x="11404" y="7115"/>
                  </a:cubicBezTo>
                  <a:cubicBezTo>
                    <a:pt x="12534" y="6253"/>
                    <a:pt x="12534" y="6253"/>
                    <a:pt x="12534" y="6253"/>
                  </a:cubicBezTo>
                  <a:cubicBezTo>
                    <a:pt x="12578" y="6137"/>
                    <a:pt x="12578" y="6137"/>
                    <a:pt x="12578" y="6137"/>
                  </a:cubicBezTo>
                  <a:cubicBezTo>
                    <a:pt x="12421" y="6012"/>
                    <a:pt x="12421" y="6012"/>
                    <a:pt x="12421" y="6012"/>
                  </a:cubicBezTo>
                  <a:cubicBezTo>
                    <a:pt x="12323" y="5885"/>
                    <a:pt x="12323" y="5885"/>
                    <a:pt x="12323" y="5885"/>
                  </a:cubicBezTo>
                  <a:cubicBezTo>
                    <a:pt x="12237" y="5672"/>
                    <a:pt x="12237" y="5672"/>
                    <a:pt x="12237" y="5672"/>
                  </a:cubicBezTo>
                  <a:lnTo>
                    <a:pt x="12237" y="5672"/>
                  </a:lnTo>
                  <a:cubicBezTo>
                    <a:pt x="12097" y="5503"/>
                    <a:pt x="12097" y="5503"/>
                    <a:pt x="12097" y="5503"/>
                  </a:cubicBezTo>
                  <a:cubicBezTo>
                    <a:pt x="12053" y="5390"/>
                    <a:pt x="12053" y="5390"/>
                    <a:pt x="12053" y="5390"/>
                  </a:cubicBezTo>
                  <a:cubicBezTo>
                    <a:pt x="11982" y="5289"/>
                    <a:pt x="11967" y="5150"/>
                    <a:pt x="11899" y="5049"/>
                  </a:cubicBezTo>
                  <a:cubicBezTo>
                    <a:pt x="11813" y="4951"/>
                    <a:pt x="11671" y="5034"/>
                    <a:pt x="11602" y="4922"/>
                  </a:cubicBezTo>
                  <a:cubicBezTo>
                    <a:pt x="11558" y="4824"/>
                    <a:pt x="11558" y="4779"/>
                    <a:pt x="11445" y="4738"/>
                  </a:cubicBezTo>
                  <a:cubicBezTo>
                    <a:pt x="11389" y="4696"/>
                    <a:pt x="11276" y="4667"/>
                    <a:pt x="11232" y="4596"/>
                  </a:cubicBezTo>
                  <a:cubicBezTo>
                    <a:pt x="11163" y="4498"/>
                    <a:pt x="11288" y="4426"/>
                    <a:pt x="11261" y="4355"/>
                  </a:cubicBezTo>
                  <a:cubicBezTo>
                    <a:pt x="11247" y="4314"/>
                    <a:pt x="11176" y="4287"/>
                    <a:pt x="11149" y="4243"/>
                  </a:cubicBezTo>
                  <a:cubicBezTo>
                    <a:pt x="11104" y="4186"/>
                    <a:pt x="10965" y="4299"/>
                    <a:pt x="10921" y="4328"/>
                  </a:cubicBezTo>
                  <a:cubicBezTo>
                    <a:pt x="10823" y="4355"/>
                    <a:pt x="10737" y="4201"/>
                    <a:pt x="10695" y="4130"/>
                  </a:cubicBezTo>
                  <a:cubicBezTo>
                    <a:pt x="10624" y="4017"/>
                    <a:pt x="10568" y="3789"/>
                    <a:pt x="10440" y="3733"/>
                  </a:cubicBezTo>
                  <a:cubicBezTo>
                    <a:pt x="10357" y="3691"/>
                    <a:pt x="10342" y="3605"/>
                    <a:pt x="10440" y="3605"/>
                  </a:cubicBezTo>
                  <a:cubicBezTo>
                    <a:pt x="10609" y="3605"/>
                    <a:pt x="10497" y="3534"/>
                    <a:pt x="10470" y="3436"/>
                  </a:cubicBezTo>
                  <a:cubicBezTo>
                    <a:pt x="10440" y="3365"/>
                    <a:pt x="10215" y="3125"/>
                    <a:pt x="10425" y="3125"/>
                  </a:cubicBezTo>
                  <a:cubicBezTo>
                    <a:pt x="10639" y="3140"/>
                    <a:pt x="10413" y="2941"/>
                    <a:pt x="10568" y="2799"/>
                  </a:cubicBezTo>
                  <a:cubicBezTo>
                    <a:pt x="10666" y="2716"/>
                    <a:pt x="10582" y="2659"/>
                    <a:pt x="10639" y="2588"/>
                  </a:cubicBezTo>
                  <a:cubicBezTo>
                    <a:pt x="10666" y="2546"/>
                    <a:pt x="10837" y="2431"/>
                    <a:pt x="10879" y="2461"/>
                  </a:cubicBezTo>
                  <a:cubicBezTo>
                    <a:pt x="11119" y="2573"/>
                    <a:pt x="10992" y="2191"/>
                    <a:pt x="10921" y="2093"/>
                  </a:cubicBezTo>
                  <a:cubicBezTo>
                    <a:pt x="10766" y="1965"/>
                    <a:pt x="10823" y="1796"/>
                    <a:pt x="10680" y="1669"/>
                  </a:cubicBezTo>
                  <a:cubicBezTo>
                    <a:pt x="10541" y="1541"/>
                    <a:pt x="10440" y="1358"/>
                    <a:pt x="10413" y="1174"/>
                  </a:cubicBezTo>
                  <a:cubicBezTo>
                    <a:pt x="10384" y="990"/>
                    <a:pt x="10173" y="1201"/>
                    <a:pt x="10158" y="1061"/>
                  </a:cubicBezTo>
                  <a:cubicBezTo>
                    <a:pt x="10144" y="960"/>
                    <a:pt x="10242" y="946"/>
                    <a:pt x="10271" y="889"/>
                  </a:cubicBezTo>
                  <a:cubicBezTo>
                    <a:pt x="10298" y="889"/>
                    <a:pt x="10413" y="818"/>
                    <a:pt x="10398" y="777"/>
                  </a:cubicBezTo>
                  <a:cubicBezTo>
                    <a:pt x="10342" y="735"/>
                    <a:pt x="10256" y="679"/>
                    <a:pt x="10215" y="622"/>
                  </a:cubicBezTo>
                  <a:cubicBezTo>
                    <a:pt x="10129" y="522"/>
                    <a:pt x="10271" y="451"/>
                    <a:pt x="10215" y="367"/>
                  </a:cubicBezTo>
                  <a:cubicBezTo>
                    <a:pt x="10173" y="311"/>
                    <a:pt x="10158" y="267"/>
                    <a:pt x="10087" y="296"/>
                  </a:cubicBezTo>
                  <a:cubicBezTo>
                    <a:pt x="9987" y="338"/>
                    <a:pt x="9945" y="465"/>
                    <a:pt x="9874" y="323"/>
                  </a:cubicBezTo>
                  <a:cubicBezTo>
                    <a:pt x="9832" y="240"/>
                    <a:pt x="9847" y="0"/>
                    <a:pt x="9705" y="56"/>
                  </a:cubicBezTo>
                  <a:cubicBezTo>
                    <a:pt x="9577" y="112"/>
                    <a:pt x="9577" y="112"/>
                    <a:pt x="9577" y="112"/>
                  </a:cubicBezTo>
                  <a:lnTo>
                    <a:pt x="9577" y="112"/>
                  </a:lnTo>
                  <a:cubicBezTo>
                    <a:pt x="9465" y="154"/>
                    <a:pt x="9465" y="154"/>
                    <a:pt x="9465" y="154"/>
                  </a:cubicBezTo>
                  <a:cubicBezTo>
                    <a:pt x="9322" y="946"/>
                    <a:pt x="9322" y="946"/>
                    <a:pt x="9322" y="946"/>
                  </a:cubicBezTo>
                  <a:cubicBezTo>
                    <a:pt x="8587" y="1245"/>
                    <a:pt x="8587" y="1245"/>
                    <a:pt x="8587" y="1245"/>
                  </a:cubicBezTo>
                  <a:cubicBezTo>
                    <a:pt x="7994" y="1201"/>
                    <a:pt x="7994" y="1201"/>
                    <a:pt x="7994" y="1201"/>
                  </a:cubicBezTo>
                  <a:cubicBezTo>
                    <a:pt x="7810" y="975"/>
                    <a:pt x="7810" y="975"/>
                    <a:pt x="7810" y="975"/>
                  </a:cubicBezTo>
                  <a:cubicBezTo>
                    <a:pt x="7837" y="889"/>
                    <a:pt x="7837" y="889"/>
                    <a:pt x="7837" y="889"/>
                  </a:cubicBezTo>
                  <a:cubicBezTo>
                    <a:pt x="7668" y="862"/>
                    <a:pt x="7668" y="862"/>
                    <a:pt x="7668" y="862"/>
                  </a:cubicBezTo>
                  <a:cubicBezTo>
                    <a:pt x="7597" y="1005"/>
                    <a:pt x="7597" y="1005"/>
                    <a:pt x="7597" y="1005"/>
                  </a:cubicBezTo>
                  <a:cubicBezTo>
                    <a:pt x="7597" y="1073"/>
                    <a:pt x="7626" y="1117"/>
                    <a:pt x="7611" y="1174"/>
                  </a:cubicBezTo>
                  <a:cubicBezTo>
                    <a:pt x="7611" y="1201"/>
                    <a:pt x="7511" y="1272"/>
                    <a:pt x="7484" y="1287"/>
                  </a:cubicBezTo>
                  <a:cubicBezTo>
                    <a:pt x="7383" y="1399"/>
                    <a:pt x="7398" y="1497"/>
                    <a:pt x="7229" y="1441"/>
                  </a:cubicBezTo>
                  <a:cubicBezTo>
                    <a:pt x="7200" y="1429"/>
                    <a:pt x="7060" y="1470"/>
                    <a:pt x="7045" y="1497"/>
                  </a:cubicBezTo>
                  <a:cubicBezTo>
                    <a:pt x="7030" y="1497"/>
                    <a:pt x="7045" y="1470"/>
                    <a:pt x="7030" y="1456"/>
                  </a:cubicBezTo>
                  <a:cubicBezTo>
                    <a:pt x="7030" y="1429"/>
                    <a:pt x="7003" y="1429"/>
                    <a:pt x="6974" y="1414"/>
                  </a:cubicBezTo>
                  <a:cubicBezTo>
                    <a:pt x="7016" y="1370"/>
                    <a:pt x="7143" y="1370"/>
                    <a:pt x="7060" y="1313"/>
                  </a:cubicBezTo>
                  <a:cubicBezTo>
                    <a:pt x="7003" y="1287"/>
                    <a:pt x="6932" y="1245"/>
                    <a:pt x="6861" y="1245"/>
                  </a:cubicBezTo>
                  <a:cubicBezTo>
                    <a:pt x="6719" y="1245"/>
                    <a:pt x="6494" y="1201"/>
                    <a:pt x="6351" y="1144"/>
                  </a:cubicBezTo>
                  <a:cubicBezTo>
                    <a:pt x="6239" y="1103"/>
                    <a:pt x="6209" y="946"/>
                    <a:pt x="6111" y="946"/>
                  </a:cubicBezTo>
                  <a:cubicBezTo>
                    <a:pt x="5984" y="960"/>
                    <a:pt x="6082" y="875"/>
                    <a:pt x="6069" y="806"/>
                  </a:cubicBezTo>
                  <a:cubicBezTo>
                    <a:pt x="5984" y="806"/>
                    <a:pt x="5969" y="862"/>
                    <a:pt x="5954" y="762"/>
                  </a:cubicBezTo>
                  <a:cubicBezTo>
                    <a:pt x="5942" y="720"/>
                    <a:pt x="5954" y="649"/>
                    <a:pt x="5984" y="622"/>
                  </a:cubicBezTo>
                  <a:cubicBezTo>
                    <a:pt x="6096" y="507"/>
                    <a:pt x="5770" y="451"/>
                    <a:pt x="5729" y="438"/>
                  </a:cubicBezTo>
                  <a:cubicBezTo>
                    <a:pt x="5672" y="252"/>
                    <a:pt x="5672" y="252"/>
                    <a:pt x="5672" y="252"/>
                  </a:cubicBezTo>
                  <a:cubicBezTo>
                    <a:pt x="5645" y="282"/>
                    <a:pt x="5616" y="323"/>
                    <a:pt x="5574" y="323"/>
                  </a:cubicBezTo>
                  <a:cubicBezTo>
                    <a:pt x="5530" y="323"/>
                    <a:pt x="5503" y="382"/>
                    <a:pt x="5489" y="424"/>
                  </a:cubicBezTo>
                  <a:cubicBezTo>
                    <a:pt x="5474" y="480"/>
                    <a:pt x="5403" y="522"/>
                    <a:pt x="5361" y="438"/>
                  </a:cubicBezTo>
                  <a:cubicBezTo>
                    <a:pt x="5305" y="296"/>
                    <a:pt x="5290" y="409"/>
                    <a:pt x="5177" y="382"/>
                  </a:cubicBezTo>
                  <a:cubicBezTo>
                    <a:pt x="5091" y="353"/>
                    <a:pt x="5106" y="353"/>
                    <a:pt x="5035" y="323"/>
                  </a:cubicBezTo>
                  <a:cubicBezTo>
                    <a:pt x="5023" y="323"/>
                    <a:pt x="5008" y="323"/>
                    <a:pt x="4993" y="323"/>
                  </a:cubicBezTo>
                  <a:cubicBezTo>
                    <a:pt x="4979" y="720"/>
                    <a:pt x="4979" y="720"/>
                    <a:pt x="4979" y="720"/>
                  </a:cubicBezTo>
                  <a:cubicBezTo>
                    <a:pt x="4836" y="706"/>
                    <a:pt x="4836" y="706"/>
                    <a:pt x="4836" y="706"/>
                  </a:cubicBezTo>
                  <a:cubicBezTo>
                    <a:pt x="4682" y="593"/>
                    <a:pt x="4682" y="1005"/>
                    <a:pt x="4457" y="664"/>
                  </a:cubicBezTo>
                  <a:cubicBezTo>
                    <a:pt x="4356" y="507"/>
                    <a:pt x="4400" y="424"/>
                    <a:pt x="4187" y="438"/>
                  </a:cubicBezTo>
                  <a:cubicBezTo>
                    <a:pt x="3917" y="465"/>
                    <a:pt x="3917" y="465"/>
                    <a:pt x="3917" y="465"/>
                  </a:cubicBezTo>
                  <a:cubicBezTo>
                    <a:pt x="3890" y="465"/>
                    <a:pt x="3778" y="409"/>
                    <a:pt x="3763" y="424"/>
                  </a:cubicBezTo>
                  <a:cubicBezTo>
                    <a:pt x="3706" y="495"/>
                    <a:pt x="3819" y="566"/>
                    <a:pt x="3790" y="608"/>
                  </a:cubicBezTo>
                  <a:cubicBezTo>
                    <a:pt x="3706" y="762"/>
                    <a:pt x="3523" y="338"/>
                    <a:pt x="3422" y="495"/>
                  </a:cubicBezTo>
                  <a:cubicBezTo>
                    <a:pt x="3410" y="522"/>
                    <a:pt x="3451" y="566"/>
                    <a:pt x="3437" y="608"/>
                  </a:cubicBezTo>
                  <a:cubicBezTo>
                    <a:pt x="3437" y="649"/>
                    <a:pt x="3366" y="664"/>
                    <a:pt x="3366" y="679"/>
                  </a:cubicBezTo>
                  <a:cubicBezTo>
                    <a:pt x="3437" y="862"/>
                    <a:pt x="3155" y="720"/>
                    <a:pt x="3125" y="720"/>
                  </a:cubicBezTo>
                  <a:cubicBezTo>
                    <a:pt x="3125" y="833"/>
                    <a:pt x="3084" y="1046"/>
                    <a:pt x="3013" y="1088"/>
                  </a:cubicBezTo>
                  <a:cubicBezTo>
                    <a:pt x="2856" y="1188"/>
                    <a:pt x="2787" y="1272"/>
                    <a:pt x="2630" y="1343"/>
                  </a:cubicBezTo>
                  <a:cubicBezTo>
                    <a:pt x="2476" y="1512"/>
                    <a:pt x="2559" y="1385"/>
                    <a:pt x="2405" y="1328"/>
                  </a:cubicBezTo>
                  <a:cubicBezTo>
                    <a:pt x="2390" y="1313"/>
                    <a:pt x="2277" y="1088"/>
                    <a:pt x="2206" y="1215"/>
                  </a:cubicBezTo>
                  <a:cubicBezTo>
                    <a:pt x="2192" y="1257"/>
                    <a:pt x="2064" y="1130"/>
                    <a:pt x="2037" y="1103"/>
                  </a:cubicBezTo>
                  <a:cubicBezTo>
                    <a:pt x="1993" y="1046"/>
                    <a:pt x="1767" y="946"/>
                    <a:pt x="1839" y="875"/>
                  </a:cubicBezTo>
                  <a:cubicBezTo>
                    <a:pt x="2037" y="664"/>
                    <a:pt x="1711" y="777"/>
                    <a:pt x="1669" y="750"/>
                  </a:cubicBezTo>
                  <a:cubicBezTo>
                    <a:pt x="1527" y="608"/>
                    <a:pt x="1527" y="608"/>
                    <a:pt x="1527" y="608"/>
                  </a:cubicBezTo>
                  <a:cubicBezTo>
                    <a:pt x="1427" y="536"/>
                    <a:pt x="1400" y="536"/>
                    <a:pt x="1302" y="536"/>
                  </a:cubicBezTo>
                  <a:cubicBezTo>
                    <a:pt x="1231" y="522"/>
                    <a:pt x="1216" y="691"/>
                    <a:pt x="1231" y="720"/>
                  </a:cubicBezTo>
                  <a:cubicBezTo>
                    <a:pt x="1272" y="750"/>
                    <a:pt x="1314" y="735"/>
                    <a:pt x="1358" y="762"/>
                  </a:cubicBezTo>
                  <a:cubicBezTo>
                    <a:pt x="1358" y="762"/>
                    <a:pt x="1456" y="1598"/>
                    <a:pt x="1231" y="1429"/>
                  </a:cubicBezTo>
                  <a:cubicBezTo>
                    <a:pt x="1216" y="1470"/>
                    <a:pt x="1186" y="1456"/>
                    <a:pt x="1174" y="1441"/>
                  </a:cubicBezTo>
                  <a:lnTo>
                    <a:pt x="1174" y="1441"/>
                  </a:lnTo>
                  <a:cubicBezTo>
                    <a:pt x="1088" y="1613"/>
                    <a:pt x="1088" y="1613"/>
                    <a:pt x="1088" y="1613"/>
                  </a:cubicBezTo>
                  <a:cubicBezTo>
                    <a:pt x="1088" y="1654"/>
                    <a:pt x="1047" y="1669"/>
                    <a:pt x="1032" y="1711"/>
                  </a:cubicBezTo>
                  <a:cubicBezTo>
                    <a:pt x="1017" y="1782"/>
                    <a:pt x="1118" y="1809"/>
                    <a:pt x="1088" y="1909"/>
                  </a:cubicBezTo>
                  <a:cubicBezTo>
                    <a:pt x="1032" y="2037"/>
                    <a:pt x="1103" y="2108"/>
                    <a:pt x="1186" y="2206"/>
                  </a:cubicBezTo>
                  <a:cubicBezTo>
                    <a:pt x="1302" y="2306"/>
                    <a:pt x="1231" y="2390"/>
                    <a:pt x="1186" y="2532"/>
                  </a:cubicBezTo>
                  <a:cubicBezTo>
                    <a:pt x="1186" y="2615"/>
                    <a:pt x="1103" y="2686"/>
                    <a:pt x="1088" y="2772"/>
                  </a:cubicBezTo>
                  <a:cubicBezTo>
                    <a:pt x="1059" y="2843"/>
                    <a:pt x="1160" y="2941"/>
                    <a:pt x="1103" y="2970"/>
                  </a:cubicBezTo>
                  <a:cubicBezTo>
                    <a:pt x="946" y="3098"/>
                    <a:pt x="946" y="3098"/>
                    <a:pt x="946" y="3098"/>
                  </a:cubicBezTo>
                  <a:cubicBezTo>
                    <a:pt x="890" y="3154"/>
                    <a:pt x="848" y="3069"/>
                    <a:pt x="804" y="3027"/>
                  </a:cubicBezTo>
                  <a:cubicBezTo>
                    <a:pt x="762" y="2997"/>
                    <a:pt x="579" y="3054"/>
                    <a:pt x="507" y="3054"/>
                  </a:cubicBezTo>
                  <a:cubicBezTo>
                    <a:pt x="368" y="3054"/>
                    <a:pt x="368" y="3069"/>
                    <a:pt x="282" y="3140"/>
                  </a:cubicBezTo>
                  <a:cubicBezTo>
                    <a:pt x="253" y="3154"/>
                    <a:pt x="184" y="3098"/>
                    <a:pt x="154" y="3211"/>
                  </a:cubicBezTo>
                  <a:cubicBezTo>
                    <a:pt x="113" y="3380"/>
                    <a:pt x="0" y="3578"/>
                    <a:pt x="0" y="3762"/>
                  </a:cubicBezTo>
                  <a:lnTo>
                    <a:pt x="0" y="3762"/>
                  </a:lnTo>
                  <a:cubicBezTo>
                    <a:pt x="42" y="3762"/>
                    <a:pt x="56" y="3789"/>
                    <a:pt x="98" y="3804"/>
                  </a:cubicBezTo>
                  <a:cubicBezTo>
                    <a:pt x="169" y="3819"/>
                    <a:pt x="240" y="3748"/>
                    <a:pt x="297" y="3804"/>
                  </a:cubicBezTo>
                  <a:cubicBezTo>
                    <a:pt x="324" y="3848"/>
                    <a:pt x="309" y="3904"/>
                    <a:pt x="380" y="3875"/>
                  </a:cubicBezTo>
                  <a:cubicBezTo>
                    <a:pt x="537" y="3833"/>
                    <a:pt x="537" y="3819"/>
                    <a:pt x="537" y="3973"/>
                  </a:cubicBezTo>
                  <a:cubicBezTo>
                    <a:pt x="537" y="4044"/>
                    <a:pt x="593" y="4100"/>
                    <a:pt x="593" y="4172"/>
                  </a:cubicBezTo>
                  <a:cubicBezTo>
                    <a:pt x="593" y="4216"/>
                    <a:pt x="552" y="4243"/>
                    <a:pt x="564" y="4272"/>
                  </a:cubicBezTo>
                  <a:cubicBezTo>
                    <a:pt x="564" y="4314"/>
                    <a:pt x="608" y="4483"/>
                    <a:pt x="620" y="4512"/>
                  </a:cubicBezTo>
                  <a:cubicBezTo>
                    <a:pt x="650" y="4527"/>
                    <a:pt x="721" y="4527"/>
                    <a:pt x="748" y="4539"/>
                  </a:cubicBezTo>
                  <a:cubicBezTo>
                    <a:pt x="792" y="4554"/>
                    <a:pt x="819" y="4596"/>
                    <a:pt x="863" y="4625"/>
                  </a:cubicBezTo>
                  <a:cubicBezTo>
                    <a:pt x="919" y="4640"/>
                    <a:pt x="1160" y="4767"/>
                    <a:pt x="1201" y="4696"/>
                  </a:cubicBezTo>
                  <a:cubicBezTo>
                    <a:pt x="1231" y="4652"/>
                    <a:pt x="1258" y="4370"/>
                    <a:pt x="1385" y="4412"/>
                  </a:cubicBezTo>
                  <a:cubicBezTo>
                    <a:pt x="1385" y="4527"/>
                    <a:pt x="1569" y="4554"/>
                    <a:pt x="1640" y="4554"/>
                  </a:cubicBezTo>
                  <a:cubicBezTo>
                    <a:pt x="1711" y="4569"/>
                    <a:pt x="1611" y="5007"/>
                    <a:pt x="1598" y="5079"/>
                  </a:cubicBezTo>
                  <a:cubicBezTo>
                    <a:pt x="1542" y="5262"/>
                    <a:pt x="1797" y="5333"/>
                    <a:pt x="1726" y="5559"/>
                  </a:cubicBezTo>
                  <a:cubicBezTo>
                    <a:pt x="1696" y="5657"/>
                    <a:pt x="1740" y="5672"/>
                    <a:pt x="1767" y="5757"/>
                  </a:cubicBezTo>
                  <a:cubicBezTo>
                    <a:pt x="1951" y="5885"/>
                    <a:pt x="1880" y="6606"/>
                    <a:pt x="1824" y="6789"/>
                  </a:cubicBezTo>
                  <a:cubicBezTo>
                    <a:pt x="1824" y="6959"/>
                    <a:pt x="1625" y="7172"/>
                    <a:pt x="1711" y="7341"/>
                  </a:cubicBezTo>
                  <a:cubicBezTo>
                    <a:pt x="1740" y="7383"/>
                    <a:pt x="1782" y="7412"/>
                    <a:pt x="1797" y="7468"/>
                  </a:cubicBezTo>
                  <a:cubicBezTo>
                    <a:pt x="1824" y="7554"/>
                    <a:pt x="1809" y="7625"/>
                    <a:pt x="1880" y="7709"/>
                  </a:cubicBezTo>
                  <a:cubicBezTo>
                    <a:pt x="2049" y="7934"/>
                    <a:pt x="2049" y="7934"/>
                    <a:pt x="2049" y="7934"/>
                  </a:cubicBezTo>
                  <a:cubicBezTo>
                    <a:pt x="2248" y="8260"/>
                    <a:pt x="2589" y="8346"/>
                    <a:pt x="2942" y="8432"/>
                  </a:cubicBezTo>
                  <a:cubicBezTo>
                    <a:pt x="3197" y="8488"/>
                    <a:pt x="3140" y="8488"/>
                    <a:pt x="3197" y="8714"/>
                  </a:cubicBezTo>
                  <a:cubicBezTo>
                    <a:pt x="3226" y="8871"/>
                    <a:pt x="3351" y="8883"/>
                    <a:pt x="3351" y="9067"/>
                  </a:cubicBezTo>
                  <a:cubicBezTo>
                    <a:pt x="3351" y="9152"/>
                    <a:pt x="3351" y="9152"/>
                    <a:pt x="3351" y="9152"/>
                  </a:cubicBezTo>
                  <a:lnTo>
                    <a:pt x="3351" y="9152"/>
                  </a:lnTo>
                  <a:cubicBezTo>
                    <a:pt x="3523" y="9434"/>
                    <a:pt x="3523" y="9434"/>
                    <a:pt x="3523" y="9434"/>
                  </a:cubicBezTo>
                  <a:cubicBezTo>
                    <a:pt x="3733" y="10878"/>
                    <a:pt x="3733" y="10878"/>
                    <a:pt x="3733" y="10878"/>
                  </a:cubicBezTo>
                  <a:lnTo>
                    <a:pt x="3733" y="10878"/>
                  </a:lnTo>
                  <a:cubicBezTo>
                    <a:pt x="5984" y="10157"/>
                    <a:pt x="5984" y="10157"/>
                    <a:pt x="5984" y="10157"/>
                  </a:cubicBezTo>
                  <a:lnTo>
                    <a:pt x="5984" y="10157"/>
                  </a:lnTo>
                  <a:cubicBezTo>
                    <a:pt x="5998" y="10113"/>
                    <a:pt x="6013" y="10072"/>
                    <a:pt x="6025" y="10030"/>
                  </a:cubicBezTo>
                  <a:cubicBezTo>
                    <a:pt x="6013" y="10001"/>
                    <a:pt x="6082" y="9775"/>
                    <a:pt x="6111" y="9746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2"/>
            <p:cNvSpPr>
              <a:spLocks noChangeArrowheads="1"/>
            </p:cNvSpPr>
            <p:nvPr/>
          </p:nvSpPr>
          <p:spPr bwMode="auto">
            <a:xfrm>
              <a:off x="5726510" y="2780221"/>
              <a:ext cx="1177736" cy="857478"/>
            </a:xfrm>
            <a:custGeom>
              <a:avLst/>
              <a:gdLst>
                <a:gd name="T0" fmla="*/ 9452 w 9581"/>
                <a:gd name="T1" fmla="*/ 2361 h 6975"/>
                <a:gd name="T2" fmla="*/ 9310 w 9581"/>
                <a:gd name="T3" fmla="*/ 2631 h 6975"/>
                <a:gd name="T4" fmla="*/ 9464 w 9581"/>
                <a:gd name="T5" fmla="*/ 3126 h 6975"/>
                <a:gd name="T6" fmla="*/ 9366 w 9581"/>
                <a:gd name="T7" fmla="*/ 3692 h 6975"/>
                <a:gd name="T8" fmla="*/ 9224 w 9581"/>
                <a:gd name="T9" fmla="*/ 4018 h 6975"/>
                <a:gd name="T10" fmla="*/ 8785 w 9581"/>
                <a:gd name="T11" fmla="*/ 3974 h 6975"/>
                <a:gd name="T12" fmla="*/ 8432 w 9581"/>
                <a:gd name="T13" fmla="*/ 4131 h 6975"/>
                <a:gd name="T14" fmla="*/ 8278 w 9581"/>
                <a:gd name="T15" fmla="*/ 4682 h 6975"/>
                <a:gd name="T16" fmla="*/ 7668 w 9581"/>
                <a:gd name="T17" fmla="*/ 5177 h 6975"/>
                <a:gd name="T18" fmla="*/ 7258 w 9581"/>
                <a:gd name="T19" fmla="*/ 5503 h 6975"/>
                <a:gd name="T20" fmla="*/ 6650 w 9581"/>
                <a:gd name="T21" fmla="*/ 6025 h 6975"/>
                <a:gd name="T22" fmla="*/ 6253 w 9581"/>
                <a:gd name="T23" fmla="*/ 5942 h 6975"/>
                <a:gd name="T24" fmla="*/ 4797 w 9581"/>
                <a:gd name="T25" fmla="*/ 6195 h 6975"/>
                <a:gd name="T26" fmla="*/ 4202 w 9581"/>
                <a:gd name="T27" fmla="*/ 6663 h 6975"/>
                <a:gd name="T28" fmla="*/ 3368 w 9581"/>
                <a:gd name="T29" fmla="*/ 6974 h 6975"/>
                <a:gd name="T30" fmla="*/ 1302 w 9581"/>
                <a:gd name="T31" fmla="*/ 6562 h 6975"/>
                <a:gd name="T32" fmla="*/ 708 w 9581"/>
                <a:gd name="T33" fmla="*/ 6535 h 6975"/>
                <a:gd name="T34" fmla="*/ 297 w 9581"/>
                <a:gd name="T35" fmla="*/ 6322 h 6975"/>
                <a:gd name="T36" fmla="*/ 154 w 9581"/>
                <a:gd name="T37" fmla="*/ 6253 h 6975"/>
                <a:gd name="T38" fmla="*/ 326 w 9581"/>
                <a:gd name="T39" fmla="*/ 5290 h 6975"/>
                <a:gd name="T40" fmla="*/ 326 w 9581"/>
                <a:gd name="T41" fmla="*/ 4540 h 6975"/>
                <a:gd name="T42" fmla="*/ 833 w 9581"/>
                <a:gd name="T43" fmla="*/ 3479 h 6975"/>
                <a:gd name="T44" fmla="*/ 919 w 9581"/>
                <a:gd name="T45" fmla="*/ 3013 h 6975"/>
                <a:gd name="T46" fmla="*/ 961 w 9581"/>
                <a:gd name="T47" fmla="*/ 2814 h 6975"/>
                <a:gd name="T48" fmla="*/ 1373 w 9581"/>
                <a:gd name="T49" fmla="*/ 2559 h 6975"/>
                <a:gd name="T50" fmla="*/ 1797 w 9581"/>
                <a:gd name="T51" fmla="*/ 3096 h 6975"/>
                <a:gd name="T52" fmla="*/ 1995 w 9581"/>
                <a:gd name="T53" fmla="*/ 3466 h 6975"/>
                <a:gd name="T54" fmla="*/ 2164 w 9581"/>
                <a:gd name="T55" fmla="*/ 3650 h 6975"/>
                <a:gd name="T56" fmla="*/ 2292 w 9581"/>
                <a:gd name="T57" fmla="*/ 3692 h 6975"/>
                <a:gd name="T58" fmla="*/ 2674 w 9581"/>
                <a:gd name="T59" fmla="*/ 3140 h 6975"/>
                <a:gd name="T60" fmla="*/ 2532 w 9581"/>
                <a:gd name="T61" fmla="*/ 2334 h 6975"/>
                <a:gd name="T62" fmla="*/ 2491 w 9581"/>
                <a:gd name="T63" fmla="*/ 2165 h 6975"/>
                <a:gd name="T64" fmla="*/ 2603 w 9581"/>
                <a:gd name="T65" fmla="*/ 2248 h 6975"/>
                <a:gd name="T66" fmla="*/ 3128 w 9581"/>
                <a:gd name="T67" fmla="*/ 1910 h 6975"/>
                <a:gd name="T68" fmla="*/ 3410 w 9581"/>
                <a:gd name="T69" fmla="*/ 1427 h 6975"/>
                <a:gd name="T70" fmla="*/ 4329 w 9581"/>
                <a:gd name="T71" fmla="*/ 1003 h 6975"/>
                <a:gd name="T72" fmla="*/ 4542 w 9581"/>
                <a:gd name="T73" fmla="*/ 792 h 6975"/>
                <a:gd name="T74" fmla="*/ 4782 w 9581"/>
                <a:gd name="T75" fmla="*/ 380 h 6975"/>
                <a:gd name="T76" fmla="*/ 4993 w 9581"/>
                <a:gd name="T77" fmla="*/ 324 h 6975"/>
                <a:gd name="T78" fmla="*/ 5094 w 9581"/>
                <a:gd name="T79" fmla="*/ 309 h 6975"/>
                <a:gd name="T80" fmla="*/ 5192 w 9581"/>
                <a:gd name="T81" fmla="*/ 211 h 6975"/>
                <a:gd name="T82" fmla="*/ 5743 w 9581"/>
                <a:gd name="T83" fmla="*/ 395 h 6975"/>
                <a:gd name="T84" fmla="*/ 5829 w 9581"/>
                <a:gd name="T85" fmla="*/ 608 h 6975"/>
                <a:gd name="T86" fmla="*/ 6084 w 9581"/>
                <a:gd name="T87" fmla="*/ 650 h 6975"/>
                <a:gd name="T88" fmla="*/ 6226 w 9581"/>
                <a:gd name="T89" fmla="*/ 437 h 6975"/>
                <a:gd name="T90" fmla="*/ 6707 w 9581"/>
                <a:gd name="T91" fmla="*/ 140 h 6975"/>
                <a:gd name="T92" fmla="*/ 6976 w 9581"/>
                <a:gd name="T93" fmla="*/ 282 h 6975"/>
                <a:gd name="T94" fmla="*/ 7101 w 9581"/>
                <a:gd name="T95" fmla="*/ 594 h 6975"/>
                <a:gd name="T96" fmla="*/ 7371 w 9581"/>
                <a:gd name="T97" fmla="*/ 564 h 6975"/>
                <a:gd name="T98" fmla="*/ 7866 w 9581"/>
                <a:gd name="T99" fmla="*/ 523 h 6975"/>
                <a:gd name="T100" fmla="*/ 8163 w 9581"/>
                <a:gd name="T101" fmla="*/ 635 h 6975"/>
                <a:gd name="T102" fmla="*/ 8717 w 9581"/>
                <a:gd name="T103" fmla="*/ 1145 h 6975"/>
                <a:gd name="T104" fmla="*/ 9070 w 9581"/>
                <a:gd name="T105" fmla="*/ 1498 h 6975"/>
                <a:gd name="T106" fmla="*/ 9111 w 9581"/>
                <a:gd name="T107" fmla="*/ 1599 h 6975"/>
                <a:gd name="T108" fmla="*/ 9423 w 9581"/>
                <a:gd name="T109" fmla="*/ 1795 h 6975"/>
                <a:gd name="T110" fmla="*/ 9381 w 9581"/>
                <a:gd name="T111" fmla="*/ 2290 h 69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9581" h="6975">
                  <a:moveTo>
                    <a:pt x="9452" y="2361"/>
                  </a:moveTo>
                  <a:lnTo>
                    <a:pt x="9452" y="2361"/>
                  </a:lnTo>
                  <a:cubicBezTo>
                    <a:pt x="9366" y="2533"/>
                    <a:pt x="9366" y="2533"/>
                    <a:pt x="9366" y="2533"/>
                  </a:cubicBezTo>
                  <a:cubicBezTo>
                    <a:pt x="9366" y="2574"/>
                    <a:pt x="9325" y="2589"/>
                    <a:pt x="9310" y="2631"/>
                  </a:cubicBezTo>
                  <a:cubicBezTo>
                    <a:pt x="9295" y="2702"/>
                    <a:pt x="9396" y="2729"/>
                    <a:pt x="9366" y="2829"/>
                  </a:cubicBezTo>
                  <a:cubicBezTo>
                    <a:pt x="9310" y="2957"/>
                    <a:pt x="9381" y="3028"/>
                    <a:pt x="9464" y="3126"/>
                  </a:cubicBezTo>
                  <a:cubicBezTo>
                    <a:pt x="9580" y="3226"/>
                    <a:pt x="9509" y="3310"/>
                    <a:pt x="9464" y="3452"/>
                  </a:cubicBezTo>
                  <a:cubicBezTo>
                    <a:pt x="9464" y="3535"/>
                    <a:pt x="9381" y="3606"/>
                    <a:pt x="9366" y="3692"/>
                  </a:cubicBezTo>
                  <a:cubicBezTo>
                    <a:pt x="9337" y="3763"/>
                    <a:pt x="9438" y="3861"/>
                    <a:pt x="9381" y="3890"/>
                  </a:cubicBezTo>
                  <a:cubicBezTo>
                    <a:pt x="9224" y="4018"/>
                    <a:pt x="9224" y="4018"/>
                    <a:pt x="9224" y="4018"/>
                  </a:cubicBezTo>
                  <a:cubicBezTo>
                    <a:pt x="9168" y="4074"/>
                    <a:pt x="9126" y="3989"/>
                    <a:pt x="9082" y="3947"/>
                  </a:cubicBezTo>
                  <a:cubicBezTo>
                    <a:pt x="9040" y="3917"/>
                    <a:pt x="8857" y="3974"/>
                    <a:pt x="8785" y="3974"/>
                  </a:cubicBezTo>
                  <a:cubicBezTo>
                    <a:pt x="8646" y="3974"/>
                    <a:pt x="8646" y="3989"/>
                    <a:pt x="8560" y="4060"/>
                  </a:cubicBezTo>
                  <a:cubicBezTo>
                    <a:pt x="8531" y="4074"/>
                    <a:pt x="8462" y="4018"/>
                    <a:pt x="8432" y="4131"/>
                  </a:cubicBezTo>
                  <a:cubicBezTo>
                    <a:pt x="8391" y="4300"/>
                    <a:pt x="8278" y="4498"/>
                    <a:pt x="8278" y="4682"/>
                  </a:cubicBezTo>
                  <a:lnTo>
                    <a:pt x="8278" y="4682"/>
                  </a:lnTo>
                  <a:cubicBezTo>
                    <a:pt x="8178" y="4753"/>
                    <a:pt x="8121" y="5035"/>
                    <a:pt x="8035" y="5092"/>
                  </a:cubicBezTo>
                  <a:cubicBezTo>
                    <a:pt x="7979" y="5136"/>
                    <a:pt x="7739" y="5163"/>
                    <a:pt x="7668" y="5177"/>
                  </a:cubicBezTo>
                  <a:cubicBezTo>
                    <a:pt x="7597" y="5177"/>
                    <a:pt x="7413" y="5092"/>
                    <a:pt x="7371" y="5136"/>
                  </a:cubicBezTo>
                  <a:cubicBezTo>
                    <a:pt x="7273" y="5219"/>
                    <a:pt x="7300" y="5391"/>
                    <a:pt x="7258" y="5503"/>
                  </a:cubicBezTo>
                  <a:cubicBezTo>
                    <a:pt x="7229" y="5658"/>
                    <a:pt x="7060" y="5815"/>
                    <a:pt x="7089" y="5942"/>
                  </a:cubicBezTo>
                  <a:cubicBezTo>
                    <a:pt x="7131" y="6168"/>
                    <a:pt x="6793" y="6055"/>
                    <a:pt x="6650" y="6025"/>
                  </a:cubicBezTo>
                  <a:cubicBezTo>
                    <a:pt x="6550" y="5954"/>
                    <a:pt x="6550" y="6025"/>
                    <a:pt x="6452" y="6040"/>
                  </a:cubicBezTo>
                  <a:cubicBezTo>
                    <a:pt x="6395" y="6055"/>
                    <a:pt x="6324" y="5969"/>
                    <a:pt x="6253" y="5942"/>
                  </a:cubicBezTo>
                  <a:cubicBezTo>
                    <a:pt x="6069" y="5883"/>
                    <a:pt x="6310" y="5714"/>
                    <a:pt x="5998" y="5699"/>
                  </a:cubicBezTo>
                  <a:cubicBezTo>
                    <a:pt x="5547" y="5687"/>
                    <a:pt x="5150" y="5942"/>
                    <a:pt x="4797" y="6195"/>
                  </a:cubicBezTo>
                  <a:lnTo>
                    <a:pt x="4797" y="6195"/>
                  </a:lnTo>
                  <a:cubicBezTo>
                    <a:pt x="4555" y="6337"/>
                    <a:pt x="4415" y="6464"/>
                    <a:pt x="4202" y="6663"/>
                  </a:cubicBezTo>
                  <a:cubicBezTo>
                    <a:pt x="4047" y="6817"/>
                    <a:pt x="3849" y="6790"/>
                    <a:pt x="3650" y="6861"/>
                  </a:cubicBezTo>
                  <a:cubicBezTo>
                    <a:pt x="3523" y="6888"/>
                    <a:pt x="3395" y="6832"/>
                    <a:pt x="3368" y="6974"/>
                  </a:cubicBezTo>
                  <a:cubicBezTo>
                    <a:pt x="2348" y="6719"/>
                    <a:pt x="2348" y="6719"/>
                    <a:pt x="2348" y="6719"/>
                  </a:cubicBezTo>
                  <a:cubicBezTo>
                    <a:pt x="1302" y="6562"/>
                    <a:pt x="1302" y="6562"/>
                    <a:pt x="1302" y="6562"/>
                  </a:cubicBezTo>
                  <a:cubicBezTo>
                    <a:pt x="708" y="6535"/>
                    <a:pt x="708" y="6535"/>
                    <a:pt x="708" y="6535"/>
                  </a:cubicBezTo>
                  <a:lnTo>
                    <a:pt x="708" y="6535"/>
                  </a:lnTo>
                  <a:cubicBezTo>
                    <a:pt x="735" y="6464"/>
                    <a:pt x="735" y="6464"/>
                    <a:pt x="735" y="6464"/>
                  </a:cubicBezTo>
                  <a:cubicBezTo>
                    <a:pt x="297" y="6322"/>
                    <a:pt x="297" y="6322"/>
                    <a:pt x="297" y="6322"/>
                  </a:cubicBezTo>
                  <a:cubicBezTo>
                    <a:pt x="240" y="6253"/>
                    <a:pt x="240" y="6253"/>
                    <a:pt x="240" y="6253"/>
                  </a:cubicBezTo>
                  <a:cubicBezTo>
                    <a:pt x="154" y="6253"/>
                    <a:pt x="154" y="6253"/>
                    <a:pt x="154" y="6253"/>
                  </a:cubicBezTo>
                  <a:cubicBezTo>
                    <a:pt x="0" y="6168"/>
                    <a:pt x="0" y="6168"/>
                    <a:pt x="0" y="6168"/>
                  </a:cubicBezTo>
                  <a:cubicBezTo>
                    <a:pt x="326" y="5290"/>
                    <a:pt x="326" y="5290"/>
                    <a:pt x="326" y="5290"/>
                  </a:cubicBezTo>
                  <a:cubicBezTo>
                    <a:pt x="466" y="5219"/>
                    <a:pt x="637" y="5065"/>
                    <a:pt x="637" y="4893"/>
                  </a:cubicBezTo>
                  <a:cubicBezTo>
                    <a:pt x="637" y="4753"/>
                    <a:pt x="424" y="4626"/>
                    <a:pt x="326" y="4540"/>
                  </a:cubicBezTo>
                  <a:cubicBezTo>
                    <a:pt x="480" y="3606"/>
                    <a:pt x="480" y="3606"/>
                    <a:pt x="480" y="3606"/>
                  </a:cubicBezTo>
                  <a:cubicBezTo>
                    <a:pt x="833" y="3479"/>
                    <a:pt x="833" y="3479"/>
                    <a:pt x="833" y="3479"/>
                  </a:cubicBezTo>
                  <a:cubicBezTo>
                    <a:pt x="1020" y="3182"/>
                    <a:pt x="1020" y="3182"/>
                    <a:pt x="1020" y="3182"/>
                  </a:cubicBezTo>
                  <a:cubicBezTo>
                    <a:pt x="919" y="3013"/>
                    <a:pt x="919" y="3013"/>
                    <a:pt x="919" y="3013"/>
                  </a:cubicBezTo>
                  <a:cubicBezTo>
                    <a:pt x="919" y="2998"/>
                    <a:pt x="934" y="2984"/>
                    <a:pt x="934" y="2984"/>
                  </a:cubicBezTo>
                  <a:cubicBezTo>
                    <a:pt x="1032" y="2984"/>
                    <a:pt x="949" y="2844"/>
                    <a:pt x="961" y="2814"/>
                  </a:cubicBezTo>
                  <a:cubicBezTo>
                    <a:pt x="990" y="2743"/>
                    <a:pt x="1047" y="2773"/>
                    <a:pt x="1088" y="2702"/>
                  </a:cubicBezTo>
                  <a:cubicBezTo>
                    <a:pt x="1133" y="2631"/>
                    <a:pt x="1287" y="2417"/>
                    <a:pt x="1373" y="2559"/>
                  </a:cubicBezTo>
                  <a:cubicBezTo>
                    <a:pt x="1387" y="2616"/>
                    <a:pt x="1485" y="2729"/>
                    <a:pt x="1542" y="2743"/>
                  </a:cubicBezTo>
                  <a:cubicBezTo>
                    <a:pt x="1669" y="2787"/>
                    <a:pt x="1726" y="2971"/>
                    <a:pt x="1797" y="3096"/>
                  </a:cubicBezTo>
                  <a:cubicBezTo>
                    <a:pt x="1826" y="3155"/>
                    <a:pt x="1910" y="3226"/>
                    <a:pt x="1910" y="3283"/>
                  </a:cubicBezTo>
                  <a:cubicBezTo>
                    <a:pt x="1924" y="3366"/>
                    <a:pt x="1939" y="3408"/>
                    <a:pt x="1995" y="3466"/>
                  </a:cubicBezTo>
                  <a:cubicBezTo>
                    <a:pt x="2010" y="3493"/>
                    <a:pt x="2037" y="3579"/>
                    <a:pt x="2052" y="3606"/>
                  </a:cubicBezTo>
                  <a:cubicBezTo>
                    <a:pt x="2079" y="3636"/>
                    <a:pt x="2135" y="3564"/>
                    <a:pt x="2164" y="3650"/>
                  </a:cubicBezTo>
                  <a:cubicBezTo>
                    <a:pt x="2179" y="3677"/>
                    <a:pt x="2206" y="3650"/>
                    <a:pt x="2221" y="3650"/>
                  </a:cubicBezTo>
                  <a:cubicBezTo>
                    <a:pt x="2250" y="3663"/>
                    <a:pt x="2265" y="3692"/>
                    <a:pt x="2292" y="3692"/>
                  </a:cubicBezTo>
                  <a:cubicBezTo>
                    <a:pt x="2348" y="3493"/>
                    <a:pt x="2900" y="3564"/>
                    <a:pt x="2814" y="3253"/>
                  </a:cubicBezTo>
                  <a:cubicBezTo>
                    <a:pt x="2814" y="3197"/>
                    <a:pt x="2645" y="3182"/>
                    <a:pt x="2674" y="3140"/>
                  </a:cubicBezTo>
                  <a:cubicBezTo>
                    <a:pt x="2745" y="3069"/>
                    <a:pt x="2645" y="2856"/>
                    <a:pt x="2630" y="2773"/>
                  </a:cubicBezTo>
                  <a:cubicBezTo>
                    <a:pt x="2618" y="2631"/>
                    <a:pt x="2547" y="2474"/>
                    <a:pt x="2532" y="2334"/>
                  </a:cubicBezTo>
                  <a:cubicBezTo>
                    <a:pt x="2532" y="2263"/>
                    <a:pt x="2532" y="2263"/>
                    <a:pt x="2532" y="2263"/>
                  </a:cubicBezTo>
                  <a:cubicBezTo>
                    <a:pt x="2491" y="2248"/>
                    <a:pt x="2491" y="2192"/>
                    <a:pt x="2491" y="2165"/>
                  </a:cubicBezTo>
                  <a:cubicBezTo>
                    <a:pt x="2505" y="2165"/>
                    <a:pt x="2505" y="2150"/>
                    <a:pt x="2505" y="2150"/>
                  </a:cubicBezTo>
                  <a:cubicBezTo>
                    <a:pt x="2547" y="2150"/>
                    <a:pt x="2562" y="2233"/>
                    <a:pt x="2603" y="2248"/>
                  </a:cubicBezTo>
                  <a:cubicBezTo>
                    <a:pt x="2645" y="2263"/>
                    <a:pt x="2689" y="2207"/>
                    <a:pt x="2716" y="2248"/>
                  </a:cubicBezTo>
                  <a:cubicBezTo>
                    <a:pt x="2814" y="2349"/>
                    <a:pt x="3069" y="1952"/>
                    <a:pt x="3128" y="1910"/>
                  </a:cubicBezTo>
                  <a:cubicBezTo>
                    <a:pt x="3297" y="1782"/>
                    <a:pt x="3466" y="1880"/>
                    <a:pt x="3466" y="1611"/>
                  </a:cubicBezTo>
                  <a:cubicBezTo>
                    <a:pt x="3368" y="1584"/>
                    <a:pt x="3395" y="1498"/>
                    <a:pt x="3410" y="1427"/>
                  </a:cubicBezTo>
                  <a:cubicBezTo>
                    <a:pt x="3496" y="1160"/>
                    <a:pt x="3750" y="1456"/>
                    <a:pt x="3934" y="1231"/>
                  </a:cubicBezTo>
                  <a:cubicBezTo>
                    <a:pt x="4032" y="1103"/>
                    <a:pt x="4187" y="1047"/>
                    <a:pt x="4329" y="1003"/>
                  </a:cubicBezTo>
                  <a:cubicBezTo>
                    <a:pt x="4400" y="991"/>
                    <a:pt x="4471" y="961"/>
                    <a:pt x="4528" y="920"/>
                  </a:cubicBezTo>
                  <a:cubicBezTo>
                    <a:pt x="4613" y="863"/>
                    <a:pt x="4528" y="849"/>
                    <a:pt x="4542" y="792"/>
                  </a:cubicBezTo>
                  <a:cubicBezTo>
                    <a:pt x="4655" y="792"/>
                    <a:pt x="4555" y="623"/>
                    <a:pt x="4670" y="692"/>
                  </a:cubicBezTo>
                  <a:cubicBezTo>
                    <a:pt x="4782" y="763"/>
                    <a:pt x="4768" y="410"/>
                    <a:pt x="4782" y="380"/>
                  </a:cubicBezTo>
                  <a:cubicBezTo>
                    <a:pt x="4824" y="339"/>
                    <a:pt x="4868" y="268"/>
                    <a:pt x="4910" y="324"/>
                  </a:cubicBezTo>
                  <a:cubicBezTo>
                    <a:pt x="4925" y="339"/>
                    <a:pt x="4981" y="297"/>
                    <a:pt x="4993" y="324"/>
                  </a:cubicBezTo>
                  <a:cubicBezTo>
                    <a:pt x="5008" y="339"/>
                    <a:pt x="4966" y="380"/>
                    <a:pt x="4966" y="395"/>
                  </a:cubicBezTo>
                  <a:cubicBezTo>
                    <a:pt x="5052" y="508"/>
                    <a:pt x="5079" y="339"/>
                    <a:pt x="5094" y="309"/>
                  </a:cubicBezTo>
                  <a:cubicBezTo>
                    <a:pt x="5052" y="241"/>
                    <a:pt x="5037" y="125"/>
                    <a:pt x="5037" y="57"/>
                  </a:cubicBezTo>
                  <a:cubicBezTo>
                    <a:pt x="5192" y="98"/>
                    <a:pt x="5121" y="113"/>
                    <a:pt x="5192" y="211"/>
                  </a:cubicBezTo>
                  <a:cubicBezTo>
                    <a:pt x="5248" y="297"/>
                    <a:pt x="5574" y="170"/>
                    <a:pt x="5631" y="226"/>
                  </a:cubicBezTo>
                  <a:cubicBezTo>
                    <a:pt x="5687" y="282"/>
                    <a:pt x="5788" y="309"/>
                    <a:pt x="5743" y="395"/>
                  </a:cubicBezTo>
                  <a:cubicBezTo>
                    <a:pt x="5731" y="424"/>
                    <a:pt x="5672" y="424"/>
                    <a:pt x="5660" y="424"/>
                  </a:cubicBezTo>
                  <a:cubicBezTo>
                    <a:pt x="5518" y="481"/>
                    <a:pt x="5702" y="650"/>
                    <a:pt x="5829" y="608"/>
                  </a:cubicBezTo>
                  <a:cubicBezTo>
                    <a:pt x="5915" y="594"/>
                    <a:pt x="5957" y="523"/>
                    <a:pt x="6040" y="493"/>
                  </a:cubicBezTo>
                  <a:cubicBezTo>
                    <a:pt x="6111" y="466"/>
                    <a:pt x="6040" y="623"/>
                    <a:pt x="6084" y="650"/>
                  </a:cubicBezTo>
                  <a:cubicBezTo>
                    <a:pt x="6099" y="608"/>
                    <a:pt x="6212" y="623"/>
                    <a:pt x="6239" y="579"/>
                  </a:cubicBezTo>
                  <a:cubicBezTo>
                    <a:pt x="6268" y="523"/>
                    <a:pt x="6197" y="481"/>
                    <a:pt x="6226" y="437"/>
                  </a:cubicBezTo>
                  <a:cubicBezTo>
                    <a:pt x="6381" y="69"/>
                    <a:pt x="6467" y="380"/>
                    <a:pt x="6650" y="241"/>
                  </a:cubicBezTo>
                  <a:cubicBezTo>
                    <a:pt x="6663" y="226"/>
                    <a:pt x="6663" y="125"/>
                    <a:pt x="6707" y="140"/>
                  </a:cubicBezTo>
                  <a:cubicBezTo>
                    <a:pt x="6805" y="197"/>
                    <a:pt x="6905" y="0"/>
                    <a:pt x="6918" y="57"/>
                  </a:cubicBezTo>
                  <a:cubicBezTo>
                    <a:pt x="6976" y="282"/>
                    <a:pt x="6976" y="282"/>
                    <a:pt x="6976" y="282"/>
                  </a:cubicBezTo>
                  <a:cubicBezTo>
                    <a:pt x="6976" y="324"/>
                    <a:pt x="7018" y="368"/>
                    <a:pt x="7033" y="410"/>
                  </a:cubicBezTo>
                  <a:cubicBezTo>
                    <a:pt x="7045" y="466"/>
                    <a:pt x="7074" y="537"/>
                    <a:pt x="7101" y="594"/>
                  </a:cubicBezTo>
                  <a:cubicBezTo>
                    <a:pt x="7116" y="650"/>
                    <a:pt x="7202" y="650"/>
                    <a:pt x="7244" y="623"/>
                  </a:cubicBezTo>
                  <a:cubicBezTo>
                    <a:pt x="7285" y="594"/>
                    <a:pt x="7315" y="579"/>
                    <a:pt x="7371" y="564"/>
                  </a:cubicBezTo>
                  <a:cubicBezTo>
                    <a:pt x="7457" y="537"/>
                    <a:pt x="7597" y="594"/>
                    <a:pt x="7724" y="564"/>
                  </a:cubicBezTo>
                  <a:cubicBezTo>
                    <a:pt x="7780" y="552"/>
                    <a:pt x="7825" y="537"/>
                    <a:pt x="7866" y="523"/>
                  </a:cubicBezTo>
                  <a:cubicBezTo>
                    <a:pt x="7979" y="564"/>
                    <a:pt x="7979" y="564"/>
                    <a:pt x="7979" y="564"/>
                  </a:cubicBezTo>
                  <a:cubicBezTo>
                    <a:pt x="8050" y="594"/>
                    <a:pt x="8121" y="552"/>
                    <a:pt x="8163" y="635"/>
                  </a:cubicBezTo>
                  <a:cubicBezTo>
                    <a:pt x="8192" y="706"/>
                    <a:pt x="8391" y="665"/>
                    <a:pt x="8391" y="863"/>
                  </a:cubicBezTo>
                  <a:cubicBezTo>
                    <a:pt x="8391" y="1074"/>
                    <a:pt x="8545" y="1116"/>
                    <a:pt x="8717" y="1145"/>
                  </a:cubicBezTo>
                  <a:cubicBezTo>
                    <a:pt x="8815" y="1172"/>
                    <a:pt x="8898" y="1231"/>
                    <a:pt x="8969" y="1302"/>
                  </a:cubicBezTo>
                  <a:cubicBezTo>
                    <a:pt x="9026" y="1358"/>
                    <a:pt x="9013" y="1427"/>
                    <a:pt x="9070" y="1498"/>
                  </a:cubicBezTo>
                  <a:cubicBezTo>
                    <a:pt x="9055" y="1498"/>
                    <a:pt x="9055" y="1528"/>
                    <a:pt x="9055" y="1542"/>
                  </a:cubicBezTo>
                  <a:cubicBezTo>
                    <a:pt x="9111" y="1599"/>
                    <a:pt x="9111" y="1599"/>
                    <a:pt x="9111" y="1599"/>
                  </a:cubicBezTo>
                  <a:cubicBezTo>
                    <a:pt x="9183" y="1626"/>
                    <a:pt x="9153" y="1697"/>
                    <a:pt x="9210" y="1697"/>
                  </a:cubicBezTo>
                  <a:cubicBezTo>
                    <a:pt x="9310" y="1711"/>
                    <a:pt x="9325" y="1768"/>
                    <a:pt x="9423" y="1795"/>
                  </a:cubicBezTo>
                  <a:cubicBezTo>
                    <a:pt x="9479" y="1809"/>
                    <a:pt x="9352" y="2008"/>
                    <a:pt x="9337" y="2108"/>
                  </a:cubicBezTo>
                  <a:cubicBezTo>
                    <a:pt x="9337" y="2207"/>
                    <a:pt x="9310" y="2207"/>
                    <a:pt x="9381" y="2290"/>
                  </a:cubicBezTo>
                  <a:cubicBezTo>
                    <a:pt x="9396" y="2319"/>
                    <a:pt x="9423" y="2349"/>
                    <a:pt x="9452" y="236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9" name="Freeform 3"/>
            <p:cNvSpPr>
              <a:spLocks noChangeArrowheads="1"/>
            </p:cNvSpPr>
            <p:nvPr/>
          </p:nvSpPr>
          <p:spPr bwMode="auto">
            <a:xfrm>
              <a:off x="5809976" y="3354221"/>
              <a:ext cx="1345752" cy="673191"/>
            </a:xfrm>
            <a:custGeom>
              <a:avLst/>
              <a:gdLst>
                <a:gd name="T0" fmla="*/ 7697 w 10951"/>
                <a:gd name="T1" fmla="*/ 56 h 5476"/>
                <a:gd name="T2" fmla="*/ 8136 w 10951"/>
                <a:gd name="T3" fmla="*/ 225 h 5476"/>
                <a:gd name="T4" fmla="*/ 8219 w 10951"/>
                <a:gd name="T5" fmla="*/ 764 h 5476"/>
                <a:gd name="T6" fmla="*/ 8800 w 10951"/>
                <a:gd name="T7" fmla="*/ 948 h 5476"/>
                <a:gd name="T8" fmla="*/ 9197 w 10951"/>
                <a:gd name="T9" fmla="*/ 1331 h 5476"/>
                <a:gd name="T10" fmla="*/ 9423 w 10951"/>
                <a:gd name="T11" fmla="*/ 3041 h 5476"/>
                <a:gd name="T12" fmla="*/ 9479 w 10951"/>
                <a:gd name="T13" fmla="*/ 3961 h 5476"/>
                <a:gd name="T14" fmla="*/ 10796 w 10951"/>
                <a:gd name="T15" fmla="*/ 4966 h 5476"/>
                <a:gd name="T16" fmla="*/ 10950 w 10951"/>
                <a:gd name="T17" fmla="*/ 5404 h 5476"/>
                <a:gd name="T18" fmla="*/ 10541 w 10951"/>
                <a:gd name="T19" fmla="*/ 5304 h 5476"/>
                <a:gd name="T20" fmla="*/ 9876 w 10951"/>
                <a:gd name="T21" fmla="*/ 4767 h 5476"/>
                <a:gd name="T22" fmla="*/ 9239 w 10951"/>
                <a:gd name="T23" fmla="*/ 4966 h 5476"/>
                <a:gd name="T24" fmla="*/ 7967 w 10951"/>
                <a:gd name="T25" fmla="*/ 5262 h 5476"/>
                <a:gd name="T26" fmla="*/ 6891 w 10951"/>
                <a:gd name="T27" fmla="*/ 5179 h 5476"/>
                <a:gd name="T28" fmla="*/ 6976 w 10951"/>
                <a:gd name="T29" fmla="*/ 4809 h 5476"/>
                <a:gd name="T30" fmla="*/ 6395 w 10951"/>
                <a:gd name="T31" fmla="*/ 4385 h 5476"/>
                <a:gd name="T32" fmla="*/ 5518 w 10951"/>
                <a:gd name="T33" fmla="*/ 4485 h 5476"/>
                <a:gd name="T34" fmla="*/ 5165 w 10951"/>
                <a:gd name="T35" fmla="*/ 4144 h 5476"/>
                <a:gd name="T36" fmla="*/ 4273 w 10951"/>
                <a:gd name="T37" fmla="*/ 4287 h 5476"/>
                <a:gd name="T38" fmla="*/ 4032 w 10951"/>
                <a:gd name="T39" fmla="*/ 4370 h 5476"/>
                <a:gd name="T40" fmla="*/ 3692 w 10951"/>
                <a:gd name="T41" fmla="*/ 4654 h 5476"/>
                <a:gd name="T42" fmla="*/ 3368 w 10951"/>
                <a:gd name="T43" fmla="*/ 4853 h 5476"/>
                <a:gd name="T44" fmla="*/ 3312 w 10951"/>
                <a:gd name="T45" fmla="*/ 5304 h 5476"/>
                <a:gd name="T46" fmla="*/ 3000 w 10951"/>
                <a:gd name="T47" fmla="*/ 5319 h 5476"/>
                <a:gd name="T48" fmla="*/ 2787 w 10951"/>
                <a:gd name="T49" fmla="*/ 5390 h 5476"/>
                <a:gd name="T50" fmla="*/ 2348 w 10951"/>
                <a:gd name="T51" fmla="*/ 5093 h 5476"/>
                <a:gd name="T52" fmla="*/ 1868 w 10951"/>
                <a:gd name="T53" fmla="*/ 4767 h 5476"/>
                <a:gd name="T54" fmla="*/ 1782 w 10951"/>
                <a:gd name="T55" fmla="*/ 4669 h 5476"/>
                <a:gd name="T56" fmla="*/ 2010 w 10951"/>
                <a:gd name="T57" fmla="*/ 4556 h 5476"/>
                <a:gd name="T58" fmla="*/ 2194 w 10951"/>
                <a:gd name="T59" fmla="*/ 4230 h 5476"/>
                <a:gd name="T60" fmla="*/ 1598 w 10951"/>
                <a:gd name="T61" fmla="*/ 3282 h 5476"/>
                <a:gd name="T62" fmla="*/ 1147 w 10951"/>
                <a:gd name="T63" fmla="*/ 2703 h 5476"/>
                <a:gd name="T64" fmla="*/ 409 w 10951"/>
                <a:gd name="T65" fmla="*/ 2561 h 5476"/>
                <a:gd name="T66" fmla="*/ 154 w 10951"/>
                <a:gd name="T67" fmla="*/ 2703 h 5476"/>
                <a:gd name="T68" fmla="*/ 0 w 10951"/>
                <a:gd name="T69" fmla="*/ 2277 h 5476"/>
                <a:gd name="T70" fmla="*/ 154 w 10951"/>
                <a:gd name="T71" fmla="*/ 2164 h 5476"/>
                <a:gd name="T72" fmla="*/ 71 w 10951"/>
                <a:gd name="T73" fmla="*/ 2009 h 5476"/>
                <a:gd name="T74" fmla="*/ 623 w 10951"/>
                <a:gd name="T75" fmla="*/ 1894 h 5476"/>
                <a:gd name="T76" fmla="*/ 2971 w 10951"/>
                <a:gd name="T77" fmla="*/ 2193 h 5476"/>
                <a:gd name="T78" fmla="*/ 4118 w 10951"/>
                <a:gd name="T79" fmla="*/ 1527 h 5476"/>
                <a:gd name="T80" fmla="*/ 5773 w 10951"/>
                <a:gd name="T81" fmla="*/ 1372 h 5476"/>
                <a:gd name="T82" fmla="*/ 6579 w 10951"/>
                <a:gd name="T83" fmla="*/ 835 h 5476"/>
                <a:gd name="T84" fmla="*/ 7356 w 10951"/>
                <a:gd name="T85" fmla="*/ 424 h 5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0951" h="5476">
                  <a:moveTo>
                    <a:pt x="7599" y="14"/>
                  </a:moveTo>
                  <a:lnTo>
                    <a:pt x="7599" y="14"/>
                  </a:lnTo>
                  <a:cubicBezTo>
                    <a:pt x="7641" y="14"/>
                    <a:pt x="7655" y="41"/>
                    <a:pt x="7697" y="56"/>
                  </a:cubicBezTo>
                  <a:cubicBezTo>
                    <a:pt x="7768" y="71"/>
                    <a:pt x="7839" y="0"/>
                    <a:pt x="7896" y="56"/>
                  </a:cubicBezTo>
                  <a:cubicBezTo>
                    <a:pt x="7923" y="100"/>
                    <a:pt x="7908" y="156"/>
                    <a:pt x="7979" y="127"/>
                  </a:cubicBezTo>
                  <a:cubicBezTo>
                    <a:pt x="8136" y="85"/>
                    <a:pt x="8136" y="71"/>
                    <a:pt x="8136" y="225"/>
                  </a:cubicBezTo>
                  <a:cubicBezTo>
                    <a:pt x="8136" y="296"/>
                    <a:pt x="8192" y="352"/>
                    <a:pt x="8192" y="424"/>
                  </a:cubicBezTo>
                  <a:cubicBezTo>
                    <a:pt x="8192" y="468"/>
                    <a:pt x="8151" y="495"/>
                    <a:pt x="8163" y="524"/>
                  </a:cubicBezTo>
                  <a:cubicBezTo>
                    <a:pt x="8163" y="566"/>
                    <a:pt x="8207" y="735"/>
                    <a:pt x="8219" y="764"/>
                  </a:cubicBezTo>
                  <a:cubicBezTo>
                    <a:pt x="8249" y="779"/>
                    <a:pt x="8320" y="779"/>
                    <a:pt x="8347" y="791"/>
                  </a:cubicBezTo>
                  <a:cubicBezTo>
                    <a:pt x="8391" y="806"/>
                    <a:pt x="8418" y="848"/>
                    <a:pt x="8462" y="877"/>
                  </a:cubicBezTo>
                  <a:cubicBezTo>
                    <a:pt x="8518" y="892"/>
                    <a:pt x="8759" y="1019"/>
                    <a:pt x="8800" y="948"/>
                  </a:cubicBezTo>
                  <a:cubicBezTo>
                    <a:pt x="8830" y="904"/>
                    <a:pt x="8857" y="622"/>
                    <a:pt x="8984" y="664"/>
                  </a:cubicBezTo>
                  <a:cubicBezTo>
                    <a:pt x="8984" y="779"/>
                    <a:pt x="9168" y="806"/>
                    <a:pt x="9239" y="806"/>
                  </a:cubicBezTo>
                  <a:cubicBezTo>
                    <a:pt x="9310" y="821"/>
                    <a:pt x="9210" y="1259"/>
                    <a:pt x="9197" y="1331"/>
                  </a:cubicBezTo>
                  <a:cubicBezTo>
                    <a:pt x="9141" y="1514"/>
                    <a:pt x="9396" y="1585"/>
                    <a:pt x="9325" y="1811"/>
                  </a:cubicBezTo>
                  <a:cubicBezTo>
                    <a:pt x="9295" y="1909"/>
                    <a:pt x="9339" y="1924"/>
                    <a:pt x="9366" y="2009"/>
                  </a:cubicBezTo>
                  <a:cubicBezTo>
                    <a:pt x="9550" y="2137"/>
                    <a:pt x="9479" y="2858"/>
                    <a:pt x="9423" y="3041"/>
                  </a:cubicBezTo>
                  <a:cubicBezTo>
                    <a:pt x="9423" y="3211"/>
                    <a:pt x="9224" y="3424"/>
                    <a:pt x="9310" y="3593"/>
                  </a:cubicBezTo>
                  <a:cubicBezTo>
                    <a:pt x="9339" y="3635"/>
                    <a:pt x="9381" y="3664"/>
                    <a:pt x="9396" y="3720"/>
                  </a:cubicBezTo>
                  <a:cubicBezTo>
                    <a:pt x="9423" y="3806"/>
                    <a:pt x="9408" y="3877"/>
                    <a:pt x="9479" y="3961"/>
                  </a:cubicBezTo>
                  <a:cubicBezTo>
                    <a:pt x="9648" y="4186"/>
                    <a:pt x="9648" y="4186"/>
                    <a:pt x="9648" y="4186"/>
                  </a:cubicBezTo>
                  <a:cubicBezTo>
                    <a:pt x="9847" y="4512"/>
                    <a:pt x="10188" y="4598"/>
                    <a:pt x="10541" y="4684"/>
                  </a:cubicBezTo>
                  <a:cubicBezTo>
                    <a:pt x="10796" y="4740"/>
                    <a:pt x="10739" y="4740"/>
                    <a:pt x="10796" y="4966"/>
                  </a:cubicBezTo>
                  <a:cubicBezTo>
                    <a:pt x="10825" y="5123"/>
                    <a:pt x="10950" y="5135"/>
                    <a:pt x="10950" y="5319"/>
                  </a:cubicBezTo>
                  <a:cubicBezTo>
                    <a:pt x="10950" y="5404"/>
                    <a:pt x="10950" y="5404"/>
                    <a:pt x="10950" y="5404"/>
                  </a:cubicBezTo>
                  <a:lnTo>
                    <a:pt x="10950" y="5404"/>
                  </a:lnTo>
                  <a:cubicBezTo>
                    <a:pt x="10867" y="5404"/>
                    <a:pt x="10881" y="5419"/>
                    <a:pt x="10796" y="5419"/>
                  </a:cubicBezTo>
                  <a:cubicBezTo>
                    <a:pt x="10653" y="5431"/>
                    <a:pt x="10724" y="5375"/>
                    <a:pt x="10668" y="5333"/>
                  </a:cubicBezTo>
                  <a:cubicBezTo>
                    <a:pt x="10626" y="5304"/>
                    <a:pt x="10582" y="5348"/>
                    <a:pt x="10541" y="5304"/>
                  </a:cubicBezTo>
                  <a:cubicBezTo>
                    <a:pt x="10499" y="5235"/>
                    <a:pt x="10484" y="5191"/>
                    <a:pt x="10386" y="5191"/>
                  </a:cubicBezTo>
                  <a:cubicBezTo>
                    <a:pt x="10215" y="5191"/>
                    <a:pt x="10271" y="5123"/>
                    <a:pt x="10215" y="4993"/>
                  </a:cubicBezTo>
                  <a:cubicBezTo>
                    <a:pt x="10143" y="4853"/>
                    <a:pt x="9947" y="4951"/>
                    <a:pt x="9876" y="4767"/>
                  </a:cubicBezTo>
                  <a:cubicBezTo>
                    <a:pt x="9847" y="4684"/>
                    <a:pt x="9705" y="4823"/>
                    <a:pt x="9678" y="4868"/>
                  </a:cubicBezTo>
                  <a:cubicBezTo>
                    <a:pt x="9621" y="4924"/>
                    <a:pt x="9580" y="4993"/>
                    <a:pt x="9494" y="4993"/>
                  </a:cubicBezTo>
                  <a:cubicBezTo>
                    <a:pt x="9408" y="4993"/>
                    <a:pt x="9339" y="4951"/>
                    <a:pt x="9239" y="4966"/>
                  </a:cubicBezTo>
                  <a:cubicBezTo>
                    <a:pt x="9055" y="5022"/>
                    <a:pt x="8815" y="5064"/>
                    <a:pt x="8616" y="5064"/>
                  </a:cubicBezTo>
                  <a:cubicBezTo>
                    <a:pt x="8489" y="5064"/>
                    <a:pt x="8403" y="4936"/>
                    <a:pt x="8249" y="4980"/>
                  </a:cubicBezTo>
                  <a:cubicBezTo>
                    <a:pt x="8121" y="5022"/>
                    <a:pt x="8065" y="5179"/>
                    <a:pt x="7967" y="5262"/>
                  </a:cubicBezTo>
                  <a:cubicBezTo>
                    <a:pt x="7258" y="5221"/>
                    <a:pt x="7258" y="5221"/>
                    <a:pt x="7258" y="5221"/>
                  </a:cubicBezTo>
                  <a:cubicBezTo>
                    <a:pt x="7018" y="5248"/>
                    <a:pt x="7018" y="5248"/>
                    <a:pt x="7018" y="5248"/>
                  </a:cubicBezTo>
                  <a:cubicBezTo>
                    <a:pt x="6891" y="5179"/>
                    <a:pt x="6891" y="5179"/>
                    <a:pt x="6891" y="5179"/>
                  </a:cubicBezTo>
                  <a:lnTo>
                    <a:pt x="6891" y="5179"/>
                  </a:lnTo>
                  <a:cubicBezTo>
                    <a:pt x="6918" y="5123"/>
                    <a:pt x="6989" y="5007"/>
                    <a:pt x="6989" y="4966"/>
                  </a:cubicBezTo>
                  <a:cubicBezTo>
                    <a:pt x="6989" y="4924"/>
                    <a:pt x="6932" y="4853"/>
                    <a:pt x="6976" y="4809"/>
                  </a:cubicBezTo>
                  <a:cubicBezTo>
                    <a:pt x="7045" y="4640"/>
                    <a:pt x="6947" y="4583"/>
                    <a:pt x="6793" y="4625"/>
                  </a:cubicBezTo>
                  <a:cubicBezTo>
                    <a:pt x="6636" y="4669"/>
                    <a:pt x="6721" y="4456"/>
                    <a:pt x="6594" y="4456"/>
                  </a:cubicBezTo>
                  <a:cubicBezTo>
                    <a:pt x="6481" y="4456"/>
                    <a:pt x="6494" y="4429"/>
                    <a:pt x="6395" y="4385"/>
                  </a:cubicBezTo>
                  <a:cubicBezTo>
                    <a:pt x="6253" y="4314"/>
                    <a:pt x="6239" y="4399"/>
                    <a:pt x="6141" y="4456"/>
                  </a:cubicBezTo>
                  <a:cubicBezTo>
                    <a:pt x="6028" y="4542"/>
                    <a:pt x="5859" y="4358"/>
                    <a:pt x="5743" y="4370"/>
                  </a:cubicBezTo>
                  <a:cubicBezTo>
                    <a:pt x="5631" y="4370"/>
                    <a:pt x="5560" y="4370"/>
                    <a:pt x="5518" y="4485"/>
                  </a:cubicBezTo>
                  <a:cubicBezTo>
                    <a:pt x="5447" y="4429"/>
                    <a:pt x="5518" y="4314"/>
                    <a:pt x="5361" y="4301"/>
                  </a:cubicBezTo>
                  <a:cubicBezTo>
                    <a:pt x="5278" y="4301"/>
                    <a:pt x="5192" y="4385"/>
                    <a:pt x="5248" y="4245"/>
                  </a:cubicBezTo>
                  <a:cubicBezTo>
                    <a:pt x="5292" y="4159"/>
                    <a:pt x="5236" y="4174"/>
                    <a:pt x="5165" y="4144"/>
                  </a:cubicBezTo>
                  <a:cubicBezTo>
                    <a:pt x="5008" y="4061"/>
                    <a:pt x="4783" y="4257"/>
                    <a:pt x="4682" y="4216"/>
                  </a:cubicBezTo>
                  <a:cubicBezTo>
                    <a:pt x="4584" y="4186"/>
                    <a:pt x="4513" y="4103"/>
                    <a:pt x="4400" y="4186"/>
                  </a:cubicBezTo>
                  <a:cubicBezTo>
                    <a:pt x="4385" y="4201"/>
                    <a:pt x="4287" y="4301"/>
                    <a:pt x="4273" y="4287"/>
                  </a:cubicBezTo>
                  <a:cubicBezTo>
                    <a:pt x="4258" y="4272"/>
                    <a:pt x="4273" y="4216"/>
                    <a:pt x="4246" y="4216"/>
                  </a:cubicBezTo>
                  <a:cubicBezTo>
                    <a:pt x="4189" y="4201"/>
                    <a:pt x="4160" y="4370"/>
                    <a:pt x="4145" y="4399"/>
                  </a:cubicBezTo>
                  <a:cubicBezTo>
                    <a:pt x="4059" y="4500"/>
                    <a:pt x="4089" y="4370"/>
                    <a:pt x="4032" y="4370"/>
                  </a:cubicBezTo>
                  <a:cubicBezTo>
                    <a:pt x="4018" y="4328"/>
                    <a:pt x="4032" y="4328"/>
                    <a:pt x="3991" y="4328"/>
                  </a:cubicBezTo>
                  <a:cubicBezTo>
                    <a:pt x="3961" y="4470"/>
                    <a:pt x="3863" y="4370"/>
                    <a:pt x="3834" y="4456"/>
                  </a:cubicBezTo>
                  <a:cubicBezTo>
                    <a:pt x="3819" y="4470"/>
                    <a:pt x="3736" y="4767"/>
                    <a:pt x="3692" y="4654"/>
                  </a:cubicBezTo>
                  <a:cubicBezTo>
                    <a:pt x="3679" y="4625"/>
                    <a:pt x="3692" y="4485"/>
                    <a:pt x="3665" y="4500"/>
                  </a:cubicBezTo>
                  <a:cubicBezTo>
                    <a:pt x="3623" y="4527"/>
                    <a:pt x="3567" y="4625"/>
                    <a:pt x="3537" y="4684"/>
                  </a:cubicBezTo>
                  <a:cubicBezTo>
                    <a:pt x="3508" y="4838"/>
                    <a:pt x="3368" y="4684"/>
                    <a:pt x="3368" y="4853"/>
                  </a:cubicBezTo>
                  <a:cubicBezTo>
                    <a:pt x="3368" y="4924"/>
                    <a:pt x="3424" y="5037"/>
                    <a:pt x="3312" y="5078"/>
                  </a:cubicBezTo>
                  <a:cubicBezTo>
                    <a:pt x="3312" y="5123"/>
                    <a:pt x="3353" y="5135"/>
                    <a:pt x="3339" y="5179"/>
                  </a:cubicBezTo>
                  <a:cubicBezTo>
                    <a:pt x="3312" y="5304"/>
                    <a:pt x="3312" y="5304"/>
                    <a:pt x="3312" y="5304"/>
                  </a:cubicBezTo>
                  <a:cubicBezTo>
                    <a:pt x="3268" y="5431"/>
                    <a:pt x="3268" y="5461"/>
                    <a:pt x="3170" y="5375"/>
                  </a:cubicBezTo>
                  <a:cubicBezTo>
                    <a:pt x="3140" y="5363"/>
                    <a:pt x="3042" y="5333"/>
                    <a:pt x="3013" y="5319"/>
                  </a:cubicBezTo>
                  <a:cubicBezTo>
                    <a:pt x="3000" y="5319"/>
                    <a:pt x="3000" y="5319"/>
                    <a:pt x="3000" y="5319"/>
                  </a:cubicBezTo>
                  <a:cubicBezTo>
                    <a:pt x="3000" y="5333"/>
                    <a:pt x="2944" y="5475"/>
                    <a:pt x="2944" y="5461"/>
                  </a:cubicBezTo>
                  <a:cubicBezTo>
                    <a:pt x="2915" y="5461"/>
                    <a:pt x="2802" y="5404"/>
                    <a:pt x="2787" y="5390"/>
                  </a:cubicBezTo>
                  <a:lnTo>
                    <a:pt x="2787" y="5390"/>
                  </a:lnTo>
                  <a:cubicBezTo>
                    <a:pt x="2787" y="5363"/>
                    <a:pt x="2787" y="5348"/>
                    <a:pt x="2787" y="5333"/>
                  </a:cubicBezTo>
                  <a:cubicBezTo>
                    <a:pt x="2745" y="5262"/>
                    <a:pt x="2674" y="5262"/>
                    <a:pt x="2633" y="5179"/>
                  </a:cubicBezTo>
                  <a:cubicBezTo>
                    <a:pt x="2589" y="5093"/>
                    <a:pt x="2434" y="5108"/>
                    <a:pt x="2348" y="5093"/>
                  </a:cubicBezTo>
                  <a:cubicBezTo>
                    <a:pt x="2307" y="5064"/>
                    <a:pt x="2236" y="5007"/>
                    <a:pt x="2165" y="4993"/>
                  </a:cubicBezTo>
                  <a:cubicBezTo>
                    <a:pt x="2066" y="4880"/>
                    <a:pt x="2066" y="4880"/>
                    <a:pt x="2066" y="4880"/>
                  </a:cubicBezTo>
                  <a:cubicBezTo>
                    <a:pt x="2037" y="4797"/>
                    <a:pt x="1951" y="4767"/>
                    <a:pt x="1868" y="4767"/>
                  </a:cubicBezTo>
                  <a:cubicBezTo>
                    <a:pt x="1853" y="4767"/>
                    <a:pt x="1755" y="4782"/>
                    <a:pt x="1740" y="4752"/>
                  </a:cubicBezTo>
                  <a:cubicBezTo>
                    <a:pt x="1740" y="4740"/>
                    <a:pt x="1782" y="4711"/>
                    <a:pt x="1782" y="4696"/>
                  </a:cubicBezTo>
                  <a:cubicBezTo>
                    <a:pt x="1797" y="4684"/>
                    <a:pt x="1782" y="4684"/>
                    <a:pt x="1782" y="4669"/>
                  </a:cubicBezTo>
                  <a:cubicBezTo>
                    <a:pt x="1755" y="4669"/>
                    <a:pt x="1684" y="4598"/>
                    <a:pt x="1699" y="4569"/>
                  </a:cubicBezTo>
                  <a:cubicBezTo>
                    <a:pt x="1711" y="4512"/>
                    <a:pt x="1755" y="4385"/>
                    <a:pt x="1853" y="4414"/>
                  </a:cubicBezTo>
                  <a:cubicBezTo>
                    <a:pt x="1924" y="4441"/>
                    <a:pt x="1910" y="4556"/>
                    <a:pt x="2010" y="4556"/>
                  </a:cubicBezTo>
                  <a:cubicBezTo>
                    <a:pt x="2194" y="4542"/>
                    <a:pt x="2194" y="4542"/>
                    <a:pt x="2194" y="4542"/>
                  </a:cubicBezTo>
                  <a:cubicBezTo>
                    <a:pt x="2292" y="4414"/>
                    <a:pt x="2292" y="4414"/>
                    <a:pt x="2292" y="4414"/>
                  </a:cubicBezTo>
                  <a:cubicBezTo>
                    <a:pt x="2194" y="4230"/>
                    <a:pt x="2194" y="4230"/>
                    <a:pt x="2194" y="4230"/>
                  </a:cubicBezTo>
                  <a:cubicBezTo>
                    <a:pt x="1910" y="3777"/>
                    <a:pt x="1910" y="3777"/>
                    <a:pt x="1910" y="3777"/>
                  </a:cubicBezTo>
                  <a:cubicBezTo>
                    <a:pt x="1711" y="3282"/>
                    <a:pt x="1711" y="3282"/>
                    <a:pt x="1711" y="3282"/>
                  </a:cubicBezTo>
                  <a:cubicBezTo>
                    <a:pt x="1598" y="3282"/>
                    <a:pt x="1598" y="3282"/>
                    <a:pt x="1598" y="3282"/>
                  </a:cubicBezTo>
                  <a:cubicBezTo>
                    <a:pt x="1444" y="3012"/>
                    <a:pt x="1444" y="3012"/>
                    <a:pt x="1444" y="3012"/>
                  </a:cubicBezTo>
                  <a:cubicBezTo>
                    <a:pt x="1343" y="2843"/>
                    <a:pt x="1343" y="2843"/>
                    <a:pt x="1343" y="2843"/>
                  </a:cubicBezTo>
                  <a:cubicBezTo>
                    <a:pt x="1147" y="2703"/>
                    <a:pt x="1147" y="2703"/>
                    <a:pt x="1147" y="2703"/>
                  </a:cubicBezTo>
                  <a:cubicBezTo>
                    <a:pt x="1032" y="2715"/>
                    <a:pt x="1032" y="2715"/>
                    <a:pt x="1032" y="2715"/>
                  </a:cubicBezTo>
                  <a:cubicBezTo>
                    <a:pt x="694" y="2703"/>
                    <a:pt x="694" y="2703"/>
                    <a:pt x="694" y="2703"/>
                  </a:cubicBezTo>
                  <a:cubicBezTo>
                    <a:pt x="409" y="2561"/>
                    <a:pt x="409" y="2561"/>
                    <a:pt x="409" y="2561"/>
                  </a:cubicBezTo>
                  <a:cubicBezTo>
                    <a:pt x="409" y="2715"/>
                    <a:pt x="409" y="2715"/>
                    <a:pt x="409" y="2715"/>
                  </a:cubicBezTo>
                  <a:cubicBezTo>
                    <a:pt x="368" y="2843"/>
                    <a:pt x="368" y="2843"/>
                    <a:pt x="368" y="2843"/>
                  </a:cubicBezTo>
                  <a:cubicBezTo>
                    <a:pt x="154" y="2703"/>
                    <a:pt x="154" y="2703"/>
                    <a:pt x="154" y="2703"/>
                  </a:cubicBezTo>
                  <a:cubicBezTo>
                    <a:pt x="71" y="2576"/>
                    <a:pt x="71" y="2576"/>
                    <a:pt x="71" y="2576"/>
                  </a:cubicBezTo>
                  <a:cubicBezTo>
                    <a:pt x="127" y="2532"/>
                    <a:pt x="127" y="2532"/>
                    <a:pt x="127" y="2532"/>
                  </a:cubicBezTo>
                  <a:cubicBezTo>
                    <a:pt x="0" y="2277"/>
                    <a:pt x="0" y="2277"/>
                    <a:pt x="0" y="2277"/>
                  </a:cubicBezTo>
                  <a:cubicBezTo>
                    <a:pt x="86" y="2220"/>
                    <a:pt x="86" y="2220"/>
                    <a:pt x="86" y="2220"/>
                  </a:cubicBezTo>
                  <a:cubicBezTo>
                    <a:pt x="98" y="2164"/>
                    <a:pt x="98" y="2164"/>
                    <a:pt x="98" y="2164"/>
                  </a:cubicBezTo>
                  <a:cubicBezTo>
                    <a:pt x="154" y="2164"/>
                    <a:pt x="154" y="2164"/>
                    <a:pt x="154" y="2164"/>
                  </a:cubicBezTo>
                  <a:cubicBezTo>
                    <a:pt x="154" y="2122"/>
                    <a:pt x="154" y="2122"/>
                    <a:pt x="154" y="2122"/>
                  </a:cubicBezTo>
                  <a:cubicBezTo>
                    <a:pt x="42" y="2093"/>
                    <a:pt x="42" y="2093"/>
                    <a:pt x="42" y="2093"/>
                  </a:cubicBezTo>
                  <a:cubicBezTo>
                    <a:pt x="71" y="2009"/>
                    <a:pt x="71" y="2009"/>
                    <a:pt x="71" y="2009"/>
                  </a:cubicBezTo>
                  <a:cubicBezTo>
                    <a:pt x="29" y="1867"/>
                    <a:pt x="29" y="1867"/>
                    <a:pt x="29" y="1867"/>
                  </a:cubicBezTo>
                  <a:lnTo>
                    <a:pt x="29" y="1867"/>
                  </a:lnTo>
                  <a:cubicBezTo>
                    <a:pt x="623" y="1894"/>
                    <a:pt x="623" y="1894"/>
                    <a:pt x="623" y="1894"/>
                  </a:cubicBezTo>
                  <a:cubicBezTo>
                    <a:pt x="1669" y="2051"/>
                    <a:pt x="1669" y="2051"/>
                    <a:pt x="1669" y="2051"/>
                  </a:cubicBezTo>
                  <a:cubicBezTo>
                    <a:pt x="2689" y="2306"/>
                    <a:pt x="2689" y="2306"/>
                    <a:pt x="2689" y="2306"/>
                  </a:cubicBezTo>
                  <a:cubicBezTo>
                    <a:pt x="2716" y="2164"/>
                    <a:pt x="2844" y="2220"/>
                    <a:pt x="2971" y="2193"/>
                  </a:cubicBezTo>
                  <a:cubicBezTo>
                    <a:pt x="3170" y="2122"/>
                    <a:pt x="3368" y="2149"/>
                    <a:pt x="3523" y="1995"/>
                  </a:cubicBezTo>
                  <a:cubicBezTo>
                    <a:pt x="3736" y="1796"/>
                    <a:pt x="3876" y="1669"/>
                    <a:pt x="4118" y="1527"/>
                  </a:cubicBezTo>
                  <a:lnTo>
                    <a:pt x="4118" y="1527"/>
                  </a:lnTo>
                  <a:cubicBezTo>
                    <a:pt x="4471" y="1274"/>
                    <a:pt x="4868" y="1019"/>
                    <a:pt x="5319" y="1031"/>
                  </a:cubicBezTo>
                  <a:cubicBezTo>
                    <a:pt x="5631" y="1046"/>
                    <a:pt x="5390" y="1215"/>
                    <a:pt x="5574" y="1274"/>
                  </a:cubicBezTo>
                  <a:cubicBezTo>
                    <a:pt x="5645" y="1301"/>
                    <a:pt x="5716" y="1387"/>
                    <a:pt x="5773" y="1372"/>
                  </a:cubicBezTo>
                  <a:cubicBezTo>
                    <a:pt x="5871" y="1357"/>
                    <a:pt x="5871" y="1286"/>
                    <a:pt x="5971" y="1357"/>
                  </a:cubicBezTo>
                  <a:cubicBezTo>
                    <a:pt x="6114" y="1387"/>
                    <a:pt x="6452" y="1500"/>
                    <a:pt x="6410" y="1274"/>
                  </a:cubicBezTo>
                  <a:cubicBezTo>
                    <a:pt x="6381" y="1147"/>
                    <a:pt x="6550" y="990"/>
                    <a:pt x="6579" y="835"/>
                  </a:cubicBezTo>
                  <a:cubicBezTo>
                    <a:pt x="6621" y="723"/>
                    <a:pt x="6594" y="551"/>
                    <a:pt x="6692" y="468"/>
                  </a:cubicBezTo>
                  <a:cubicBezTo>
                    <a:pt x="6734" y="424"/>
                    <a:pt x="6918" y="509"/>
                    <a:pt x="6989" y="509"/>
                  </a:cubicBezTo>
                  <a:cubicBezTo>
                    <a:pt x="7060" y="495"/>
                    <a:pt x="7300" y="468"/>
                    <a:pt x="7356" y="424"/>
                  </a:cubicBezTo>
                  <a:cubicBezTo>
                    <a:pt x="7442" y="367"/>
                    <a:pt x="7499" y="85"/>
                    <a:pt x="7599" y="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4"/>
            <p:cNvSpPr>
              <a:spLocks noChangeArrowheads="1"/>
            </p:cNvSpPr>
            <p:nvPr/>
          </p:nvSpPr>
          <p:spPr bwMode="auto">
            <a:xfrm>
              <a:off x="6235977" y="3929848"/>
              <a:ext cx="966904" cy="1081334"/>
            </a:xfrm>
            <a:custGeom>
              <a:avLst/>
              <a:gdLst>
                <a:gd name="T0" fmla="*/ 3395 w 7867"/>
                <a:gd name="T1" fmla="*/ 1470 h 8798"/>
                <a:gd name="T2" fmla="*/ 3268 w 7867"/>
                <a:gd name="T3" fmla="*/ 1497 h 8798"/>
                <a:gd name="T4" fmla="*/ 3410 w 7867"/>
                <a:gd name="T5" fmla="*/ 1569 h 8798"/>
                <a:gd name="T6" fmla="*/ 836 w 7867"/>
                <a:gd name="T7" fmla="*/ 2814 h 8798"/>
                <a:gd name="T8" fmla="*/ 821 w 7867"/>
                <a:gd name="T9" fmla="*/ 2900 h 8798"/>
                <a:gd name="T10" fmla="*/ 723 w 7867"/>
                <a:gd name="T11" fmla="*/ 3027 h 8798"/>
                <a:gd name="T12" fmla="*/ 664 w 7867"/>
                <a:gd name="T13" fmla="*/ 2998 h 8798"/>
                <a:gd name="T14" fmla="*/ 723 w 7867"/>
                <a:gd name="T15" fmla="*/ 3027 h 8798"/>
                <a:gd name="T16" fmla="*/ 285 w 7867"/>
                <a:gd name="T17" fmla="*/ 2757 h 8798"/>
                <a:gd name="T18" fmla="*/ 383 w 7867"/>
                <a:gd name="T19" fmla="*/ 2814 h 8798"/>
                <a:gd name="T20" fmla="*/ 285 w 7867"/>
                <a:gd name="T21" fmla="*/ 2757 h 8798"/>
                <a:gd name="T22" fmla="*/ 0 w 7867"/>
                <a:gd name="T23" fmla="*/ 2757 h 8798"/>
                <a:gd name="T24" fmla="*/ 101 w 7867"/>
                <a:gd name="T25" fmla="*/ 2941 h 8798"/>
                <a:gd name="T26" fmla="*/ 101 w 7867"/>
                <a:gd name="T27" fmla="*/ 2983 h 8798"/>
                <a:gd name="T28" fmla="*/ 7866 w 7867"/>
                <a:gd name="T29" fmla="*/ 2446 h 8798"/>
                <a:gd name="T30" fmla="*/ 7033 w 7867"/>
                <a:gd name="T31" fmla="*/ 8657 h 8798"/>
                <a:gd name="T32" fmla="*/ 6552 w 7867"/>
                <a:gd name="T33" fmla="*/ 8728 h 8798"/>
                <a:gd name="T34" fmla="*/ 5972 w 7867"/>
                <a:gd name="T35" fmla="*/ 8133 h 8798"/>
                <a:gd name="T36" fmla="*/ 5631 w 7867"/>
                <a:gd name="T37" fmla="*/ 7525 h 8798"/>
                <a:gd name="T38" fmla="*/ 3481 w 7867"/>
                <a:gd name="T39" fmla="*/ 7397 h 8798"/>
                <a:gd name="T40" fmla="*/ 2900 w 7867"/>
                <a:gd name="T41" fmla="*/ 7836 h 8798"/>
                <a:gd name="T42" fmla="*/ 2858 w 7867"/>
                <a:gd name="T43" fmla="*/ 7469 h 8798"/>
                <a:gd name="T44" fmla="*/ 3001 w 7867"/>
                <a:gd name="T45" fmla="*/ 6437 h 8798"/>
                <a:gd name="T46" fmla="*/ 2648 w 7867"/>
                <a:gd name="T47" fmla="*/ 6294 h 8798"/>
                <a:gd name="T48" fmla="*/ 1939 w 7867"/>
                <a:gd name="T49" fmla="*/ 5799 h 8798"/>
                <a:gd name="T50" fmla="*/ 1486 w 7867"/>
                <a:gd name="T51" fmla="*/ 5713 h 8798"/>
                <a:gd name="T52" fmla="*/ 1459 w 7867"/>
                <a:gd name="T53" fmla="*/ 5035 h 8798"/>
                <a:gd name="T54" fmla="*/ 1302 w 7867"/>
                <a:gd name="T55" fmla="*/ 4865 h 8798"/>
                <a:gd name="T56" fmla="*/ 1020 w 7867"/>
                <a:gd name="T57" fmla="*/ 4329 h 8798"/>
                <a:gd name="T58" fmla="*/ 285 w 7867"/>
                <a:gd name="T59" fmla="*/ 3579 h 8798"/>
                <a:gd name="T60" fmla="*/ 723 w 7867"/>
                <a:gd name="T61" fmla="*/ 3351 h 8798"/>
                <a:gd name="T62" fmla="*/ 1275 w 7867"/>
                <a:gd name="T63" fmla="*/ 3579 h 8798"/>
                <a:gd name="T64" fmla="*/ 1684 w 7867"/>
                <a:gd name="T65" fmla="*/ 3522 h 8798"/>
                <a:gd name="T66" fmla="*/ 1613 w 7867"/>
                <a:gd name="T67" fmla="*/ 3395 h 8798"/>
                <a:gd name="T68" fmla="*/ 1020 w 7867"/>
                <a:gd name="T69" fmla="*/ 2983 h 8798"/>
                <a:gd name="T70" fmla="*/ 1429 w 7867"/>
                <a:gd name="T71" fmla="*/ 2532 h 8798"/>
                <a:gd name="T72" fmla="*/ 1868 w 7867"/>
                <a:gd name="T73" fmla="*/ 2135 h 8798"/>
                <a:gd name="T74" fmla="*/ 2787 w 7867"/>
                <a:gd name="T75" fmla="*/ 2007 h 8798"/>
                <a:gd name="T76" fmla="*/ 3028 w 7867"/>
                <a:gd name="T77" fmla="*/ 1782 h 8798"/>
                <a:gd name="T78" fmla="*/ 3184 w 7867"/>
                <a:gd name="T79" fmla="*/ 1681 h 8798"/>
                <a:gd name="T80" fmla="*/ 3368 w 7867"/>
                <a:gd name="T81" fmla="*/ 1752 h 8798"/>
                <a:gd name="T82" fmla="*/ 3510 w 7867"/>
                <a:gd name="T83" fmla="*/ 1272 h 8798"/>
                <a:gd name="T84" fmla="*/ 3481 w 7867"/>
                <a:gd name="T85" fmla="*/ 1130 h 8798"/>
                <a:gd name="T86" fmla="*/ 3226 w 7867"/>
                <a:gd name="T87" fmla="*/ 946 h 8798"/>
                <a:gd name="T88" fmla="*/ 3395 w 7867"/>
                <a:gd name="T89" fmla="*/ 522 h 8798"/>
                <a:gd name="T90" fmla="*/ 3552 w 7867"/>
                <a:gd name="T91" fmla="*/ 564 h 8798"/>
                <a:gd name="T92" fmla="*/ 4783 w 7867"/>
                <a:gd name="T93" fmla="*/ 296 h 8798"/>
                <a:gd name="T94" fmla="*/ 6028 w 7867"/>
                <a:gd name="T95" fmla="*/ 309 h 8798"/>
                <a:gd name="T96" fmla="*/ 6749 w 7867"/>
                <a:gd name="T97" fmla="*/ 309 h 8798"/>
                <a:gd name="T98" fmla="*/ 7202 w 7867"/>
                <a:gd name="T99" fmla="*/ 649 h 8798"/>
                <a:gd name="T100" fmla="*/ 7484 w 7867"/>
                <a:gd name="T101" fmla="*/ 720 h 87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7867" h="8798">
                  <a:moveTo>
                    <a:pt x="3395" y="1527"/>
                  </a:moveTo>
                  <a:lnTo>
                    <a:pt x="3395" y="1527"/>
                  </a:lnTo>
                  <a:cubicBezTo>
                    <a:pt x="3395" y="1512"/>
                    <a:pt x="3395" y="1485"/>
                    <a:pt x="3395" y="1470"/>
                  </a:cubicBezTo>
                  <a:lnTo>
                    <a:pt x="3383" y="1470"/>
                  </a:lnTo>
                  <a:cubicBezTo>
                    <a:pt x="3383" y="1456"/>
                    <a:pt x="3354" y="1456"/>
                    <a:pt x="3339" y="1456"/>
                  </a:cubicBezTo>
                  <a:cubicBezTo>
                    <a:pt x="3312" y="1441"/>
                    <a:pt x="3282" y="1470"/>
                    <a:pt x="3268" y="1497"/>
                  </a:cubicBezTo>
                  <a:cubicBezTo>
                    <a:pt x="3255" y="1512"/>
                    <a:pt x="3268" y="1542"/>
                    <a:pt x="3297" y="1542"/>
                  </a:cubicBezTo>
                  <a:cubicBezTo>
                    <a:pt x="3297" y="1542"/>
                    <a:pt x="3327" y="1598"/>
                    <a:pt x="3339" y="1598"/>
                  </a:cubicBezTo>
                  <a:cubicBezTo>
                    <a:pt x="3383" y="1625"/>
                    <a:pt x="3383" y="1610"/>
                    <a:pt x="3410" y="1569"/>
                  </a:cubicBezTo>
                  <a:cubicBezTo>
                    <a:pt x="3395" y="1527"/>
                    <a:pt x="3395" y="1527"/>
                    <a:pt x="3395" y="1527"/>
                  </a:cubicBezTo>
                  <a:close/>
                  <a:moveTo>
                    <a:pt x="836" y="2814"/>
                  </a:moveTo>
                  <a:lnTo>
                    <a:pt x="836" y="2814"/>
                  </a:lnTo>
                  <a:cubicBezTo>
                    <a:pt x="821" y="2814"/>
                    <a:pt x="807" y="2799"/>
                    <a:pt x="792" y="2814"/>
                  </a:cubicBezTo>
                  <a:cubicBezTo>
                    <a:pt x="780" y="2828"/>
                    <a:pt x="780" y="2843"/>
                    <a:pt x="780" y="2855"/>
                  </a:cubicBezTo>
                  <a:cubicBezTo>
                    <a:pt x="792" y="2870"/>
                    <a:pt x="807" y="2900"/>
                    <a:pt x="821" y="2900"/>
                  </a:cubicBezTo>
                  <a:cubicBezTo>
                    <a:pt x="848" y="2900"/>
                    <a:pt x="878" y="2870"/>
                    <a:pt x="863" y="2855"/>
                  </a:cubicBezTo>
                  <a:cubicBezTo>
                    <a:pt x="836" y="2814"/>
                    <a:pt x="836" y="2814"/>
                    <a:pt x="836" y="2814"/>
                  </a:cubicBezTo>
                  <a:close/>
                  <a:moveTo>
                    <a:pt x="723" y="3027"/>
                  </a:moveTo>
                  <a:lnTo>
                    <a:pt x="723" y="3027"/>
                  </a:lnTo>
                  <a:cubicBezTo>
                    <a:pt x="709" y="3012"/>
                    <a:pt x="709" y="2968"/>
                    <a:pt x="679" y="2968"/>
                  </a:cubicBezTo>
                  <a:cubicBezTo>
                    <a:pt x="664" y="2968"/>
                    <a:pt x="664" y="2983"/>
                    <a:pt x="664" y="2998"/>
                  </a:cubicBezTo>
                  <a:cubicBezTo>
                    <a:pt x="652" y="3012"/>
                    <a:pt x="637" y="3054"/>
                    <a:pt x="652" y="3069"/>
                  </a:cubicBezTo>
                  <a:cubicBezTo>
                    <a:pt x="664" y="3098"/>
                    <a:pt x="679" y="3125"/>
                    <a:pt x="709" y="3098"/>
                  </a:cubicBezTo>
                  <a:cubicBezTo>
                    <a:pt x="723" y="3027"/>
                    <a:pt x="723" y="3027"/>
                    <a:pt x="723" y="3027"/>
                  </a:cubicBezTo>
                  <a:close/>
                  <a:moveTo>
                    <a:pt x="285" y="2757"/>
                  </a:moveTo>
                  <a:lnTo>
                    <a:pt x="285" y="2757"/>
                  </a:lnTo>
                  <a:lnTo>
                    <a:pt x="285" y="2757"/>
                  </a:lnTo>
                  <a:cubicBezTo>
                    <a:pt x="285" y="2728"/>
                    <a:pt x="255" y="2645"/>
                    <a:pt x="285" y="2630"/>
                  </a:cubicBezTo>
                  <a:cubicBezTo>
                    <a:pt x="285" y="2630"/>
                    <a:pt x="341" y="2615"/>
                    <a:pt x="341" y="2603"/>
                  </a:cubicBezTo>
                  <a:cubicBezTo>
                    <a:pt x="468" y="2544"/>
                    <a:pt x="439" y="2784"/>
                    <a:pt x="383" y="2814"/>
                  </a:cubicBezTo>
                  <a:cubicBezTo>
                    <a:pt x="368" y="2828"/>
                    <a:pt x="341" y="2885"/>
                    <a:pt x="326" y="2900"/>
                  </a:cubicBezTo>
                  <a:cubicBezTo>
                    <a:pt x="297" y="2983"/>
                    <a:pt x="285" y="2870"/>
                    <a:pt x="270" y="2855"/>
                  </a:cubicBezTo>
                  <a:cubicBezTo>
                    <a:pt x="285" y="2757"/>
                    <a:pt x="285" y="2757"/>
                    <a:pt x="285" y="2757"/>
                  </a:cubicBezTo>
                  <a:close/>
                  <a:moveTo>
                    <a:pt x="42" y="2926"/>
                  </a:moveTo>
                  <a:lnTo>
                    <a:pt x="42" y="2926"/>
                  </a:lnTo>
                  <a:cubicBezTo>
                    <a:pt x="0" y="2870"/>
                    <a:pt x="0" y="2814"/>
                    <a:pt x="0" y="2757"/>
                  </a:cubicBezTo>
                  <a:cubicBezTo>
                    <a:pt x="0" y="2728"/>
                    <a:pt x="0" y="2701"/>
                    <a:pt x="15" y="2672"/>
                  </a:cubicBezTo>
                  <a:cubicBezTo>
                    <a:pt x="57" y="2588"/>
                    <a:pt x="71" y="2645"/>
                    <a:pt x="57" y="2701"/>
                  </a:cubicBezTo>
                  <a:cubicBezTo>
                    <a:pt x="42" y="2772"/>
                    <a:pt x="42" y="2885"/>
                    <a:pt x="101" y="2941"/>
                  </a:cubicBezTo>
                  <a:cubicBezTo>
                    <a:pt x="128" y="2968"/>
                    <a:pt x="142" y="2968"/>
                    <a:pt x="169" y="2956"/>
                  </a:cubicBezTo>
                  <a:cubicBezTo>
                    <a:pt x="213" y="2956"/>
                    <a:pt x="240" y="2956"/>
                    <a:pt x="240" y="2998"/>
                  </a:cubicBezTo>
                  <a:cubicBezTo>
                    <a:pt x="184" y="3012"/>
                    <a:pt x="169" y="3027"/>
                    <a:pt x="101" y="2983"/>
                  </a:cubicBezTo>
                  <a:cubicBezTo>
                    <a:pt x="42" y="2926"/>
                    <a:pt x="42" y="2926"/>
                    <a:pt x="42" y="2926"/>
                  </a:cubicBezTo>
                  <a:close/>
                  <a:moveTo>
                    <a:pt x="7866" y="2446"/>
                  </a:moveTo>
                  <a:lnTo>
                    <a:pt x="7866" y="2446"/>
                  </a:lnTo>
                  <a:cubicBezTo>
                    <a:pt x="7033" y="2716"/>
                    <a:pt x="7033" y="2716"/>
                    <a:pt x="7033" y="2716"/>
                  </a:cubicBezTo>
                  <a:cubicBezTo>
                    <a:pt x="7033" y="8657"/>
                    <a:pt x="7033" y="8657"/>
                    <a:pt x="7033" y="8657"/>
                  </a:cubicBezTo>
                  <a:lnTo>
                    <a:pt x="7033" y="8657"/>
                  </a:lnTo>
                  <a:cubicBezTo>
                    <a:pt x="6989" y="8657"/>
                    <a:pt x="6920" y="8657"/>
                    <a:pt x="6876" y="8670"/>
                  </a:cubicBezTo>
                  <a:cubicBezTo>
                    <a:pt x="6820" y="8699"/>
                    <a:pt x="6834" y="8714"/>
                    <a:pt x="6763" y="8699"/>
                  </a:cubicBezTo>
                  <a:cubicBezTo>
                    <a:pt x="6707" y="8684"/>
                    <a:pt x="6579" y="8797"/>
                    <a:pt x="6552" y="8728"/>
                  </a:cubicBezTo>
                  <a:cubicBezTo>
                    <a:pt x="6523" y="8728"/>
                    <a:pt x="6481" y="8728"/>
                    <a:pt x="6481" y="8770"/>
                  </a:cubicBezTo>
                  <a:cubicBezTo>
                    <a:pt x="6410" y="8770"/>
                    <a:pt x="6310" y="8643"/>
                    <a:pt x="6268" y="8586"/>
                  </a:cubicBezTo>
                  <a:cubicBezTo>
                    <a:pt x="5972" y="8133"/>
                    <a:pt x="5972" y="8133"/>
                    <a:pt x="5972" y="8133"/>
                  </a:cubicBezTo>
                  <a:cubicBezTo>
                    <a:pt x="5802" y="7866"/>
                    <a:pt x="5802" y="7866"/>
                    <a:pt x="5802" y="7866"/>
                  </a:cubicBezTo>
                  <a:cubicBezTo>
                    <a:pt x="5802" y="7723"/>
                    <a:pt x="5802" y="7723"/>
                    <a:pt x="5802" y="7723"/>
                  </a:cubicBezTo>
                  <a:cubicBezTo>
                    <a:pt x="5631" y="7525"/>
                    <a:pt x="5631" y="7525"/>
                    <a:pt x="5631" y="7525"/>
                  </a:cubicBezTo>
                  <a:cubicBezTo>
                    <a:pt x="4952" y="6988"/>
                    <a:pt x="4952" y="6988"/>
                    <a:pt x="4952" y="6988"/>
                  </a:cubicBezTo>
                  <a:cubicBezTo>
                    <a:pt x="4246" y="7101"/>
                    <a:pt x="4246" y="7101"/>
                    <a:pt x="4246" y="7101"/>
                  </a:cubicBezTo>
                  <a:cubicBezTo>
                    <a:pt x="3481" y="7397"/>
                    <a:pt x="3481" y="7397"/>
                    <a:pt x="3481" y="7397"/>
                  </a:cubicBezTo>
                  <a:cubicBezTo>
                    <a:pt x="2873" y="7949"/>
                    <a:pt x="2873" y="7949"/>
                    <a:pt x="2873" y="7949"/>
                  </a:cubicBezTo>
                  <a:lnTo>
                    <a:pt x="2873" y="7949"/>
                  </a:lnTo>
                  <a:cubicBezTo>
                    <a:pt x="2858" y="7922"/>
                    <a:pt x="2900" y="7893"/>
                    <a:pt x="2900" y="7836"/>
                  </a:cubicBezTo>
                  <a:cubicBezTo>
                    <a:pt x="2915" y="7836"/>
                    <a:pt x="2915" y="7723"/>
                    <a:pt x="2915" y="7694"/>
                  </a:cubicBezTo>
                  <a:cubicBezTo>
                    <a:pt x="2929" y="7611"/>
                    <a:pt x="2888" y="7623"/>
                    <a:pt x="2858" y="7567"/>
                  </a:cubicBezTo>
                  <a:cubicBezTo>
                    <a:pt x="2844" y="7525"/>
                    <a:pt x="2873" y="7496"/>
                    <a:pt x="2858" y="7469"/>
                  </a:cubicBezTo>
                  <a:cubicBezTo>
                    <a:pt x="2802" y="7326"/>
                    <a:pt x="2888" y="7228"/>
                    <a:pt x="3001" y="7143"/>
                  </a:cubicBezTo>
                  <a:cubicBezTo>
                    <a:pt x="3057" y="7003"/>
                    <a:pt x="3140" y="6902"/>
                    <a:pt x="3140" y="6748"/>
                  </a:cubicBezTo>
                  <a:cubicBezTo>
                    <a:pt x="3140" y="6633"/>
                    <a:pt x="3001" y="6520"/>
                    <a:pt x="3001" y="6437"/>
                  </a:cubicBezTo>
                  <a:cubicBezTo>
                    <a:pt x="3057" y="6464"/>
                    <a:pt x="3226" y="6817"/>
                    <a:pt x="3226" y="6576"/>
                  </a:cubicBezTo>
                  <a:cubicBezTo>
                    <a:pt x="3226" y="6392"/>
                    <a:pt x="3099" y="6380"/>
                    <a:pt x="2986" y="6265"/>
                  </a:cubicBezTo>
                  <a:cubicBezTo>
                    <a:pt x="2888" y="6182"/>
                    <a:pt x="2660" y="6309"/>
                    <a:pt x="2648" y="6294"/>
                  </a:cubicBezTo>
                  <a:cubicBezTo>
                    <a:pt x="2491" y="6081"/>
                    <a:pt x="2449" y="6238"/>
                    <a:pt x="2236" y="6238"/>
                  </a:cubicBezTo>
                  <a:cubicBezTo>
                    <a:pt x="2194" y="6238"/>
                    <a:pt x="2165" y="6111"/>
                    <a:pt x="2138" y="6054"/>
                  </a:cubicBezTo>
                  <a:cubicBezTo>
                    <a:pt x="2094" y="6010"/>
                    <a:pt x="1939" y="5841"/>
                    <a:pt x="1939" y="5799"/>
                  </a:cubicBezTo>
                  <a:cubicBezTo>
                    <a:pt x="1939" y="5770"/>
                    <a:pt x="1954" y="5743"/>
                    <a:pt x="1954" y="5713"/>
                  </a:cubicBezTo>
                  <a:cubicBezTo>
                    <a:pt x="1883" y="5701"/>
                    <a:pt x="1797" y="5701"/>
                    <a:pt x="1711" y="5713"/>
                  </a:cubicBezTo>
                  <a:cubicBezTo>
                    <a:pt x="1669" y="5713"/>
                    <a:pt x="1486" y="5785"/>
                    <a:pt x="1486" y="5713"/>
                  </a:cubicBezTo>
                  <a:cubicBezTo>
                    <a:pt x="1486" y="5701"/>
                    <a:pt x="1500" y="5601"/>
                    <a:pt x="1515" y="5586"/>
                  </a:cubicBezTo>
                  <a:cubicBezTo>
                    <a:pt x="1500" y="5559"/>
                    <a:pt x="1557" y="5218"/>
                    <a:pt x="1571" y="5218"/>
                  </a:cubicBezTo>
                  <a:cubicBezTo>
                    <a:pt x="1571" y="5162"/>
                    <a:pt x="1471" y="5079"/>
                    <a:pt x="1459" y="5035"/>
                  </a:cubicBezTo>
                  <a:lnTo>
                    <a:pt x="1459" y="5035"/>
                  </a:lnTo>
                  <a:cubicBezTo>
                    <a:pt x="1459" y="5035"/>
                    <a:pt x="1373" y="5020"/>
                    <a:pt x="1358" y="5008"/>
                  </a:cubicBezTo>
                  <a:cubicBezTo>
                    <a:pt x="1331" y="4993"/>
                    <a:pt x="1317" y="4892"/>
                    <a:pt x="1302" y="4865"/>
                  </a:cubicBezTo>
                  <a:cubicBezTo>
                    <a:pt x="1231" y="4753"/>
                    <a:pt x="1204" y="4652"/>
                    <a:pt x="1160" y="4525"/>
                  </a:cubicBezTo>
                  <a:cubicBezTo>
                    <a:pt x="1160" y="4468"/>
                    <a:pt x="1160" y="4427"/>
                    <a:pt x="1118" y="4385"/>
                  </a:cubicBezTo>
                  <a:cubicBezTo>
                    <a:pt x="1091" y="4341"/>
                    <a:pt x="1032" y="4356"/>
                    <a:pt x="1020" y="4329"/>
                  </a:cubicBezTo>
                  <a:cubicBezTo>
                    <a:pt x="990" y="4243"/>
                    <a:pt x="1032" y="4145"/>
                    <a:pt x="976" y="4059"/>
                  </a:cubicBezTo>
                  <a:cubicBezTo>
                    <a:pt x="878" y="3875"/>
                    <a:pt x="637" y="3890"/>
                    <a:pt x="468" y="3846"/>
                  </a:cubicBezTo>
                  <a:cubicBezTo>
                    <a:pt x="285" y="3804"/>
                    <a:pt x="311" y="3748"/>
                    <a:pt x="285" y="3579"/>
                  </a:cubicBezTo>
                  <a:cubicBezTo>
                    <a:pt x="270" y="3549"/>
                    <a:pt x="270" y="3507"/>
                    <a:pt x="270" y="3466"/>
                  </a:cubicBezTo>
                  <a:cubicBezTo>
                    <a:pt x="341" y="3466"/>
                    <a:pt x="311" y="3282"/>
                    <a:pt x="454" y="3309"/>
                  </a:cubicBezTo>
                  <a:cubicBezTo>
                    <a:pt x="537" y="3338"/>
                    <a:pt x="637" y="3338"/>
                    <a:pt x="723" y="3351"/>
                  </a:cubicBezTo>
                  <a:cubicBezTo>
                    <a:pt x="821" y="3365"/>
                    <a:pt x="821" y="3380"/>
                    <a:pt x="907" y="3338"/>
                  </a:cubicBezTo>
                  <a:cubicBezTo>
                    <a:pt x="990" y="3294"/>
                    <a:pt x="1032" y="3407"/>
                    <a:pt x="1103" y="3436"/>
                  </a:cubicBezTo>
                  <a:cubicBezTo>
                    <a:pt x="1189" y="3478"/>
                    <a:pt x="1189" y="3534"/>
                    <a:pt x="1275" y="3579"/>
                  </a:cubicBezTo>
                  <a:cubicBezTo>
                    <a:pt x="1317" y="3549"/>
                    <a:pt x="1388" y="3579"/>
                    <a:pt x="1429" y="3549"/>
                  </a:cubicBezTo>
                  <a:cubicBezTo>
                    <a:pt x="1500" y="3507"/>
                    <a:pt x="1500" y="3466"/>
                    <a:pt x="1571" y="3493"/>
                  </a:cubicBezTo>
                  <a:cubicBezTo>
                    <a:pt x="1586" y="3564"/>
                    <a:pt x="1628" y="3522"/>
                    <a:pt x="1684" y="3522"/>
                  </a:cubicBezTo>
                  <a:lnTo>
                    <a:pt x="1684" y="3522"/>
                  </a:lnTo>
                  <a:cubicBezTo>
                    <a:pt x="1699" y="3549"/>
                    <a:pt x="1797" y="3549"/>
                    <a:pt x="1826" y="3534"/>
                  </a:cubicBezTo>
                  <a:cubicBezTo>
                    <a:pt x="1939" y="3478"/>
                    <a:pt x="1669" y="3395"/>
                    <a:pt x="1613" y="3395"/>
                  </a:cubicBezTo>
                  <a:cubicBezTo>
                    <a:pt x="1358" y="3422"/>
                    <a:pt x="1527" y="3181"/>
                    <a:pt x="1373" y="3125"/>
                  </a:cubicBezTo>
                  <a:cubicBezTo>
                    <a:pt x="1331" y="3110"/>
                    <a:pt x="1302" y="3125"/>
                    <a:pt x="1275" y="3083"/>
                  </a:cubicBezTo>
                  <a:cubicBezTo>
                    <a:pt x="1204" y="2983"/>
                    <a:pt x="1020" y="3069"/>
                    <a:pt x="1020" y="2983"/>
                  </a:cubicBezTo>
                  <a:lnTo>
                    <a:pt x="1020" y="2983"/>
                  </a:lnTo>
                  <a:cubicBezTo>
                    <a:pt x="1147" y="2983"/>
                    <a:pt x="1103" y="2814"/>
                    <a:pt x="1216" y="2728"/>
                  </a:cubicBezTo>
                  <a:cubicBezTo>
                    <a:pt x="1275" y="2701"/>
                    <a:pt x="1500" y="2603"/>
                    <a:pt x="1429" y="2532"/>
                  </a:cubicBezTo>
                  <a:cubicBezTo>
                    <a:pt x="1429" y="2390"/>
                    <a:pt x="1459" y="2375"/>
                    <a:pt x="1527" y="2277"/>
                  </a:cubicBezTo>
                  <a:cubicBezTo>
                    <a:pt x="1571" y="2233"/>
                    <a:pt x="1613" y="2176"/>
                    <a:pt x="1643" y="2120"/>
                  </a:cubicBezTo>
                  <a:cubicBezTo>
                    <a:pt x="1669" y="2093"/>
                    <a:pt x="1782" y="2164"/>
                    <a:pt x="1868" y="2135"/>
                  </a:cubicBezTo>
                  <a:cubicBezTo>
                    <a:pt x="1924" y="2120"/>
                    <a:pt x="2052" y="1951"/>
                    <a:pt x="2052" y="1951"/>
                  </a:cubicBezTo>
                  <a:cubicBezTo>
                    <a:pt x="2081" y="2007"/>
                    <a:pt x="2547" y="2078"/>
                    <a:pt x="2589" y="2037"/>
                  </a:cubicBezTo>
                  <a:cubicBezTo>
                    <a:pt x="2618" y="2064"/>
                    <a:pt x="2760" y="2007"/>
                    <a:pt x="2787" y="2007"/>
                  </a:cubicBezTo>
                  <a:cubicBezTo>
                    <a:pt x="2817" y="2022"/>
                    <a:pt x="2888" y="2037"/>
                    <a:pt x="2915" y="2037"/>
                  </a:cubicBezTo>
                  <a:cubicBezTo>
                    <a:pt x="2956" y="2037"/>
                    <a:pt x="2915" y="1936"/>
                    <a:pt x="2900" y="1921"/>
                  </a:cubicBezTo>
                  <a:cubicBezTo>
                    <a:pt x="2888" y="1880"/>
                    <a:pt x="3028" y="1823"/>
                    <a:pt x="3028" y="1782"/>
                  </a:cubicBezTo>
                  <a:cubicBezTo>
                    <a:pt x="3057" y="1796"/>
                    <a:pt x="3113" y="1838"/>
                    <a:pt x="3128" y="1853"/>
                  </a:cubicBezTo>
                  <a:cubicBezTo>
                    <a:pt x="3155" y="1895"/>
                    <a:pt x="3155" y="1936"/>
                    <a:pt x="3211" y="1921"/>
                  </a:cubicBezTo>
                  <a:cubicBezTo>
                    <a:pt x="3255" y="1909"/>
                    <a:pt x="3184" y="1711"/>
                    <a:pt x="3184" y="1681"/>
                  </a:cubicBezTo>
                  <a:cubicBezTo>
                    <a:pt x="3184" y="1667"/>
                    <a:pt x="3282" y="1610"/>
                    <a:pt x="3282" y="1610"/>
                  </a:cubicBezTo>
                  <a:cubicBezTo>
                    <a:pt x="3297" y="1610"/>
                    <a:pt x="3327" y="1640"/>
                    <a:pt x="3339" y="1640"/>
                  </a:cubicBezTo>
                  <a:cubicBezTo>
                    <a:pt x="3354" y="1681"/>
                    <a:pt x="3339" y="1711"/>
                    <a:pt x="3368" y="1752"/>
                  </a:cubicBezTo>
                  <a:cubicBezTo>
                    <a:pt x="3395" y="1782"/>
                    <a:pt x="3452" y="1752"/>
                    <a:pt x="3466" y="1725"/>
                  </a:cubicBezTo>
                  <a:cubicBezTo>
                    <a:pt x="3510" y="1640"/>
                    <a:pt x="3410" y="1497"/>
                    <a:pt x="3466" y="1426"/>
                  </a:cubicBezTo>
                  <a:cubicBezTo>
                    <a:pt x="3496" y="1328"/>
                    <a:pt x="3567" y="1399"/>
                    <a:pt x="3510" y="1272"/>
                  </a:cubicBezTo>
                  <a:cubicBezTo>
                    <a:pt x="3510" y="1257"/>
                    <a:pt x="3594" y="1073"/>
                    <a:pt x="3608" y="1059"/>
                  </a:cubicBezTo>
                  <a:cubicBezTo>
                    <a:pt x="3635" y="1032"/>
                    <a:pt x="3510" y="1046"/>
                    <a:pt x="3510" y="1046"/>
                  </a:cubicBezTo>
                  <a:cubicBezTo>
                    <a:pt x="3466" y="1073"/>
                    <a:pt x="3496" y="1073"/>
                    <a:pt x="3481" y="1130"/>
                  </a:cubicBezTo>
                  <a:cubicBezTo>
                    <a:pt x="3481" y="1159"/>
                    <a:pt x="3410" y="1117"/>
                    <a:pt x="3395" y="1117"/>
                  </a:cubicBezTo>
                  <a:cubicBezTo>
                    <a:pt x="3268" y="1046"/>
                    <a:pt x="3268" y="1103"/>
                    <a:pt x="3140" y="1103"/>
                  </a:cubicBezTo>
                  <a:cubicBezTo>
                    <a:pt x="3113" y="988"/>
                    <a:pt x="3197" y="1017"/>
                    <a:pt x="3226" y="946"/>
                  </a:cubicBezTo>
                  <a:cubicBezTo>
                    <a:pt x="3255" y="875"/>
                    <a:pt x="3327" y="904"/>
                    <a:pt x="3312" y="818"/>
                  </a:cubicBezTo>
                  <a:cubicBezTo>
                    <a:pt x="3297" y="791"/>
                    <a:pt x="3312" y="720"/>
                    <a:pt x="3312" y="691"/>
                  </a:cubicBezTo>
                  <a:cubicBezTo>
                    <a:pt x="3327" y="608"/>
                    <a:pt x="3368" y="593"/>
                    <a:pt x="3395" y="522"/>
                  </a:cubicBezTo>
                  <a:cubicBezTo>
                    <a:pt x="3410" y="522"/>
                    <a:pt x="3410" y="507"/>
                    <a:pt x="3425" y="495"/>
                  </a:cubicBezTo>
                  <a:lnTo>
                    <a:pt x="3425" y="495"/>
                  </a:lnTo>
                  <a:cubicBezTo>
                    <a:pt x="3552" y="564"/>
                    <a:pt x="3552" y="564"/>
                    <a:pt x="3552" y="564"/>
                  </a:cubicBezTo>
                  <a:cubicBezTo>
                    <a:pt x="3792" y="537"/>
                    <a:pt x="3792" y="537"/>
                    <a:pt x="3792" y="537"/>
                  </a:cubicBezTo>
                  <a:cubicBezTo>
                    <a:pt x="4501" y="578"/>
                    <a:pt x="4501" y="578"/>
                    <a:pt x="4501" y="578"/>
                  </a:cubicBezTo>
                  <a:cubicBezTo>
                    <a:pt x="4599" y="495"/>
                    <a:pt x="4655" y="338"/>
                    <a:pt x="4783" y="296"/>
                  </a:cubicBezTo>
                  <a:cubicBezTo>
                    <a:pt x="4937" y="252"/>
                    <a:pt x="5023" y="380"/>
                    <a:pt x="5150" y="380"/>
                  </a:cubicBezTo>
                  <a:cubicBezTo>
                    <a:pt x="5349" y="380"/>
                    <a:pt x="5589" y="338"/>
                    <a:pt x="5773" y="282"/>
                  </a:cubicBezTo>
                  <a:cubicBezTo>
                    <a:pt x="5873" y="267"/>
                    <a:pt x="5942" y="309"/>
                    <a:pt x="6028" y="309"/>
                  </a:cubicBezTo>
                  <a:cubicBezTo>
                    <a:pt x="6114" y="309"/>
                    <a:pt x="6155" y="240"/>
                    <a:pt x="6212" y="184"/>
                  </a:cubicBezTo>
                  <a:cubicBezTo>
                    <a:pt x="6239" y="139"/>
                    <a:pt x="6381" y="0"/>
                    <a:pt x="6410" y="83"/>
                  </a:cubicBezTo>
                  <a:cubicBezTo>
                    <a:pt x="6481" y="267"/>
                    <a:pt x="6677" y="169"/>
                    <a:pt x="6749" y="309"/>
                  </a:cubicBezTo>
                  <a:cubicBezTo>
                    <a:pt x="6805" y="439"/>
                    <a:pt x="6749" y="507"/>
                    <a:pt x="6920" y="507"/>
                  </a:cubicBezTo>
                  <a:cubicBezTo>
                    <a:pt x="7018" y="507"/>
                    <a:pt x="7033" y="551"/>
                    <a:pt x="7075" y="620"/>
                  </a:cubicBezTo>
                  <a:cubicBezTo>
                    <a:pt x="7116" y="664"/>
                    <a:pt x="7160" y="620"/>
                    <a:pt x="7202" y="649"/>
                  </a:cubicBezTo>
                  <a:cubicBezTo>
                    <a:pt x="7258" y="691"/>
                    <a:pt x="7187" y="747"/>
                    <a:pt x="7330" y="735"/>
                  </a:cubicBezTo>
                  <a:cubicBezTo>
                    <a:pt x="7415" y="735"/>
                    <a:pt x="7401" y="720"/>
                    <a:pt x="7484" y="720"/>
                  </a:cubicBezTo>
                  <a:lnTo>
                    <a:pt x="7484" y="720"/>
                  </a:lnTo>
                  <a:cubicBezTo>
                    <a:pt x="7656" y="1002"/>
                    <a:pt x="7656" y="1002"/>
                    <a:pt x="7656" y="1002"/>
                  </a:cubicBezTo>
                  <a:cubicBezTo>
                    <a:pt x="7866" y="2446"/>
                    <a:pt x="7866" y="2446"/>
                    <a:pt x="7866" y="24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5"/>
            <p:cNvSpPr>
              <a:spLocks noChangeArrowheads="1"/>
            </p:cNvSpPr>
            <p:nvPr/>
          </p:nvSpPr>
          <p:spPr bwMode="auto">
            <a:xfrm>
              <a:off x="8543755" y="1882633"/>
              <a:ext cx="1166897" cy="737692"/>
            </a:xfrm>
            <a:custGeom>
              <a:avLst/>
              <a:gdLst>
                <a:gd name="T0" fmla="*/ 226 w 9493"/>
                <a:gd name="T1" fmla="*/ 5717 h 6002"/>
                <a:gd name="T2" fmla="*/ 1074 w 9493"/>
                <a:gd name="T3" fmla="*/ 5915 h 6002"/>
                <a:gd name="T4" fmla="*/ 1584 w 9493"/>
                <a:gd name="T5" fmla="*/ 5589 h 6002"/>
                <a:gd name="T6" fmla="*/ 2417 w 9493"/>
                <a:gd name="T7" fmla="*/ 5435 h 6002"/>
                <a:gd name="T8" fmla="*/ 3140 w 9493"/>
                <a:gd name="T9" fmla="*/ 4939 h 6002"/>
                <a:gd name="T10" fmla="*/ 3324 w 9493"/>
                <a:gd name="T11" fmla="*/ 4457 h 6002"/>
                <a:gd name="T12" fmla="*/ 3437 w 9493"/>
                <a:gd name="T13" fmla="*/ 3525 h 6002"/>
                <a:gd name="T14" fmla="*/ 4131 w 9493"/>
                <a:gd name="T15" fmla="*/ 3439 h 6002"/>
                <a:gd name="T16" fmla="*/ 4810 w 9493"/>
                <a:gd name="T17" fmla="*/ 3834 h 6002"/>
                <a:gd name="T18" fmla="*/ 5601 w 9493"/>
                <a:gd name="T19" fmla="*/ 3976 h 6002"/>
                <a:gd name="T20" fmla="*/ 6266 w 9493"/>
                <a:gd name="T21" fmla="*/ 4118 h 6002"/>
                <a:gd name="T22" fmla="*/ 7567 w 9493"/>
                <a:gd name="T23" fmla="*/ 4768 h 6002"/>
                <a:gd name="T24" fmla="*/ 8374 w 9493"/>
                <a:gd name="T25" fmla="*/ 5334 h 6002"/>
                <a:gd name="T26" fmla="*/ 8827 w 9493"/>
                <a:gd name="T27" fmla="*/ 5506 h 6002"/>
                <a:gd name="T28" fmla="*/ 9352 w 9493"/>
                <a:gd name="T29" fmla="*/ 5533 h 6002"/>
                <a:gd name="T30" fmla="*/ 9337 w 9493"/>
                <a:gd name="T31" fmla="*/ 5405 h 6002"/>
                <a:gd name="T32" fmla="*/ 9097 w 9493"/>
                <a:gd name="T33" fmla="*/ 5263 h 6002"/>
                <a:gd name="T34" fmla="*/ 9124 w 9493"/>
                <a:gd name="T35" fmla="*/ 4699 h 6002"/>
                <a:gd name="T36" fmla="*/ 8842 w 9493"/>
                <a:gd name="T37" fmla="*/ 4373 h 6002"/>
                <a:gd name="T38" fmla="*/ 8813 w 9493"/>
                <a:gd name="T39" fmla="*/ 4089 h 6002"/>
                <a:gd name="T40" fmla="*/ 8545 w 9493"/>
                <a:gd name="T41" fmla="*/ 3822 h 6002"/>
                <a:gd name="T42" fmla="*/ 8673 w 9493"/>
                <a:gd name="T43" fmla="*/ 3466 h 6002"/>
                <a:gd name="T44" fmla="*/ 9067 w 9493"/>
                <a:gd name="T45" fmla="*/ 3270 h 6002"/>
                <a:gd name="T46" fmla="*/ 9153 w 9493"/>
                <a:gd name="T47" fmla="*/ 2915 h 6002"/>
                <a:gd name="T48" fmla="*/ 9011 w 9493"/>
                <a:gd name="T49" fmla="*/ 2903 h 6002"/>
                <a:gd name="T50" fmla="*/ 8587 w 9493"/>
                <a:gd name="T51" fmla="*/ 3113 h 6002"/>
                <a:gd name="T52" fmla="*/ 7724 w 9493"/>
                <a:gd name="T53" fmla="*/ 2903 h 6002"/>
                <a:gd name="T54" fmla="*/ 7624 w 9493"/>
                <a:gd name="T55" fmla="*/ 3199 h 6002"/>
                <a:gd name="T56" fmla="*/ 7695 w 9493"/>
                <a:gd name="T57" fmla="*/ 2760 h 6002"/>
                <a:gd name="T58" fmla="*/ 7315 w 9493"/>
                <a:gd name="T59" fmla="*/ 2322 h 6002"/>
                <a:gd name="T60" fmla="*/ 7271 w 9493"/>
                <a:gd name="T61" fmla="*/ 2618 h 6002"/>
                <a:gd name="T62" fmla="*/ 6918 w 9493"/>
                <a:gd name="T63" fmla="*/ 2520 h 6002"/>
                <a:gd name="T64" fmla="*/ 6479 w 9493"/>
                <a:gd name="T65" fmla="*/ 2787 h 6002"/>
                <a:gd name="T66" fmla="*/ 6097 w 9493"/>
                <a:gd name="T67" fmla="*/ 2787 h 6002"/>
                <a:gd name="T68" fmla="*/ 5984 w 9493"/>
                <a:gd name="T69" fmla="*/ 2464 h 6002"/>
                <a:gd name="T70" fmla="*/ 6168 w 9493"/>
                <a:gd name="T71" fmla="*/ 2179 h 6002"/>
                <a:gd name="T72" fmla="*/ 5954 w 9493"/>
                <a:gd name="T73" fmla="*/ 1429 h 6002"/>
                <a:gd name="T74" fmla="*/ 5815 w 9493"/>
                <a:gd name="T75" fmla="*/ 652 h 6002"/>
                <a:gd name="T76" fmla="*/ 5263 w 9493"/>
                <a:gd name="T77" fmla="*/ 412 h 6002"/>
                <a:gd name="T78" fmla="*/ 4908 w 9493"/>
                <a:gd name="T79" fmla="*/ 638 h 6002"/>
                <a:gd name="T80" fmla="*/ 4045 w 9493"/>
                <a:gd name="T81" fmla="*/ 214 h 6002"/>
                <a:gd name="T82" fmla="*/ 3550 w 9493"/>
                <a:gd name="T83" fmla="*/ 299 h 6002"/>
                <a:gd name="T84" fmla="*/ 3126 w 9493"/>
                <a:gd name="T85" fmla="*/ 439 h 6002"/>
                <a:gd name="T86" fmla="*/ 2844 w 9493"/>
                <a:gd name="T87" fmla="*/ 567 h 6002"/>
                <a:gd name="T88" fmla="*/ 2645 w 9493"/>
                <a:gd name="T89" fmla="*/ 652 h 6002"/>
                <a:gd name="T90" fmla="*/ 2645 w 9493"/>
                <a:gd name="T91" fmla="*/ 922 h 6002"/>
                <a:gd name="T92" fmla="*/ 2165 w 9493"/>
                <a:gd name="T93" fmla="*/ 1106 h 6002"/>
                <a:gd name="T94" fmla="*/ 946 w 9493"/>
                <a:gd name="T95" fmla="*/ 1486 h 6002"/>
                <a:gd name="T96" fmla="*/ 155 w 9493"/>
                <a:gd name="T97" fmla="*/ 1741 h 6002"/>
                <a:gd name="T98" fmla="*/ 282 w 9493"/>
                <a:gd name="T99" fmla="*/ 2434 h 6002"/>
                <a:gd name="T100" fmla="*/ 42 w 9493"/>
                <a:gd name="T101" fmla="*/ 2888 h 6002"/>
                <a:gd name="T102" fmla="*/ 184 w 9493"/>
                <a:gd name="T103" fmla="*/ 3623 h 6002"/>
                <a:gd name="T104" fmla="*/ 466 w 9493"/>
                <a:gd name="T105" fmla="*/ 4260 h 6002"/>
                <a:gd name="T106" fmla="*/ 481 w 9493"/>
                <a:gd name="T107" fmla="*/ 4670 h 6002"/>
                <a:gd name="T108" fmla="*/ 42 w 9493"/>
                <a:gd name="T109" fmla="*/ 4981 h 60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9493" h="6002">
                  <a:moveTo>
                    <a:pt x="54" y="5533"/>
                  </a:moveTo>
                  <a:lnTo>
                    <a:pt x="54" y="5533"/>
                  </a:lnTo>
                  <a:cubicBezTo>
                    <a:pt x="155" y="5574"/>
                    <a:pt x="155" y="5690"/>
                    <a:pt x="226" y="5717"/>
                  </a:cubicBezTo>
                  <a:cubicBezTo>
                    <a:pt x="297" y="5758"/>
                    <a:pt x="679" y="5574"/>
                    <a:pt x="679" y="5690"/>
                  </a:cubicBezTo>
                  <a:cubicBezTo>
                    <a:pt x="679" y="5957"/>
                    <a:pt x="792" y="5773"/>
                    <a:pt x="961" y="5829"/>
                  </a:cubicBezTo>
                  <a:cubicBezTo>
                    <a:pt x="1003" y="5844"/>
                    <a:pt x="1017" y="5900"/>
                    <a:pt x="1074" y="5915"/>
                  </a:cubicBezTo>
                  <a:cubicBezTo>
                    <a:pt x="1160" y="5930"/>
                    <a:pt x="1243" y="5873"/>
                    <a:pt x="1329" y="5886"/>
                  </a:cubicBezTo>
                  <a:cubicBezTo>
                    <a:pt x="1400" y="5900"/>
                    <a:pt x="1527" y="6001"/>
                    <a:pt x="1527" y="5859"/>
                  </a:cubicBezTo>
                  <a:cubicBezTo>
                    <a:pt x="1527" y="5758"/>
                    <a:pt x="1456" y="5631"/>
                    <a:pt x="1584" y="5589"/>
                  </a:cubicBezTo>
                  <a:cubicBezTo>
                    <a:pt x="1839" y="5604"/>
                    <a:pt x="1851" y="5758"/>
                    <a:pt x="2037" y="5844"/>
                  </a:cubicBezTo>
                  <a:cubicBezTo>
                    <a:pt x="2106" y="5886"/>
                    <a:pt x="2348" y="5746"/>
                    <a:pt x="2405" y="5690"/>
                  </a:cubicBezTo>
                  <a:cubicBezTo>
                    <a:pt x="2473" y="5604"/>
                    <a:pt x="2277" y="5420"/>
                    <a:pt x="2417" y="5435"/>
                  </a:cubicBezTo>
                  <a:cubicBezTo>
                    <a:pt x="2518" y="5435"/>
                    <a:pt x="2773" y="5292"/>
                    <a:pt x="2800" y="5192"/>
                  </a:cubicBezTo>
                  <a:cubicBezTo>
                    <a:pt x="2844" y="5052"/>
                    <a:pt x="2856" y="5150"/>
                    <a:pt x="2942" y="5079"/>
                  </a:cubicBezTo>
                  <a:cubicBezTo>
                    <a:pt x="3027" y="5011"/>
                    <a:pt x="3013" y="4939"/>
                    <a:pt x="3140" y="4939"/>
                  </a:cubicBezTo>
                  <a:cubicBezTo>
                    <a:pt x="3324" y="4939"/>
                    <a:pt x="3126" y="4797"/>
                    <a:pt x="3140" y="4726"/>
                  </a:cubicBezTo>
                  <a:cubicBezTo>
                    <a:pt x="3155" y="4699"/>
                    <a:pt x="3226" y="4643"/>
                    <a:pt x="3253" y="4613"/>
                  </a:cubicBezTo>
                  <a:cubicBezTo>
                    <a:pt x="3282" y="4572"/>
                    <a:pt x="3324" y="4513"/>
                    <a:pt x="3324" y="4457"/>
                  </a:cubicBezTo>
                  <a:cubicBezTo>
                    <a:pt x="3351" y="4246"/>
                    <a:pt x="3226" y="4118"/>
                    <a:pt x="3096" y="3976"/>
                  </a:cubicBezTo>
                  <a:cubicBezTo>
                    <a:pt x="2971" y="3849"/>
                    <a:pt x="3140" y="3721"/>
                    <a:pt x="3226" y="3608"/>
                  </a:cubicBezTo>
                  <a:cubicBezTo>
                    <a:pt x="3295" y="3525"/>
                    <a:pt x="3339" y="3439"/>
                    <a:pt x="3437" y="3525"/>
                  </a:cubicBezTo>
                  <a:cubicBezTo>
                    <a:pt x="3523" y="3582"/>
                    <a:pt x="3834" y="3282"/>
                    <a:pt x="3890" y="3525"/>
                  </a:cubicBezTo>
                  <a:cubicBezTo>
                    <a:pt x="3890" y="3567"/>
                    <a:pt x="3917" y="3751"/>
                    <a:pt x="3988" y="3680"/>
                  </a:cubicBezTo>
                  <a:cubicBezTo>
                    <a:pt x="4059" y="3608"/>
                    <a:pt x="4018" y="3525"/>
                    <a:pt x="4131" y="3439"/>
                  </a:cubicBezTo>
                  <a:cubicBezTo>
                    <a:pt x="4172" y="3439"/>
                    <a:pt x="4457" y="3496"/>
                    <a:pt x="4484" y="3525"/>
                  </a:cubicBezTo>
                  <a:cubicBezTo>
                    <a:pt x="4584" y="3582"/>
                    <a:pt x="4528" y="3709"/>
                    <a:pt x="4584" y="3792"/>
                  </a:cubicBezTo>
                  <a:cubicBezTo>
                    <a:pt x="4626" y="3878"/>
                    <a:pt x="4724" y="3834"/>
                    <a:pt x="4810" y="3834"/>
                  </a:cubicBezTo>
                  <a:cubicBezTo>
                    <a:pt x="4979" y="3849"/>
                    <a:pt x="5008" y="4329"/>
                    <a:pt x="5234" y="4133"/>
                  </a:cubicBezTo>
                  <a:cubicBezTo>
                    <a:pt x="5305" y="4089"/>
                    <a:pt x="5361" y="4033"/>
                    <a:pt x="5447" y="4006"/>
                  </a:cubicBezTo>
                  <a:cubicBezTo>
                    <a:pt x="5503" y="3976"/>
                    <a:pt x="5530" y="3961"/>
                    <a:pt x="5601" y="3976"/>
                  </a:cubicBezTo>
                  <a:cubicBezTo>
                    <a:pt x="5658" y="3991"/>
                    <a:pt x="5842" y="3905"/>
                    <a:pt x="5871" y="3976"/>
                  </a:cubicBezTo>
                  <a:cubicBezTo>
                    <a:pt x="5898" y="4047"/>
                    <a:pt x="5913" y="4118"/>
                    <a:pt x="5998" y="4118"/>
                  </a:cubicBezTo>
                  <a:cubicBezTo>
                    <a:pt x="6111" y="4118"/>
                    <a:pt x="6138" y="4160"/>
                    <a:pt x="6266" y="4118"/>
                  </a:cubicBezTo>
                  <a:cubicBezTo>
                    <a:pt x="6805" y="3934"/>
                    <a:pt x="6565" y="4599"/>
                    <a:pt x="6719" y="4827"/>
                  </a:cubicBezTo>
                  <a:cubicBezTo>
                    <a:pt x="6817" y="4966"/>
                    <a:pt x="6959" y="4952"/>
                    <a:pt x="7131" y="4952"/>
                  </a:cubicBezTo>
                  <a:cubicBezTo>
                    <a:pt x="7300" y="4952"/>
                    <a:pt x="7383" y="4812"/>
                    <a:pt x="7567" y="4768"/>
                  </a:cubicBezTo>
                  <a:cubicBezTo>
                    <a:pt x="7638" y="4756"/>
                    <a:pt x="7638" y="4854"/>
                    <a:pt x="7709" y="4839"/>
                  </a:cubicBezTo>
                  <a:cubicBezTo>
                    <a:pt x="7837" y="4812"/>
                    <a:pt x="7979" y="4712"/>
                    <a:pt x="8050" y="4895"/>
                  </a:cubicBezTo>
                  <a:cubicBezTo>
                    <a:pt x="8134" y="5094"/>
                    <a:pt x="8134" y="5307"/>
                    <a:pt x="8374" y="5334"/>
                  </a:cubicBezTo>
                  <a:cubicBezTo>
                    <a:pt x="8418" y="5349"/>
                    <a:pt x="8445" y="5390"/>
                    <a:pt x="8489" y="5405"/>
                  </a:cubicBezTo>
                  <a:cubicBezTo>
                    <a:pt x="8558" y="5420"/>
                    <a:pt x="8629" y="5378"/>
                    <a:pt x="8700" y="5405"/>
                  </a:cubicBezTo>
                  <a:cubicBezTo>
                    <a:pt x="8756" y="5420"/>
                    <a:pt x="8756" y="5506"/>
                    <a:pt x="8827" y="5506"/>
                  </a:cubicBezTo>
                  <a:cubicBezTo>
                    <a:pt x="9408" y="5675"/>
                    <a:pt x="9408" y="5675"/>
                    <a:pt x="9408" y="5675"/>
                  </a:cubicBezTo>
                  <a:lnTo>
                    <a:pt x="9408" y="5675"/>
                  </a:lnTo>
                  <a:cubicBezTo>
                    <a:pt x="9408" y="5618"/>
                    <a:pt x="9408" y="5574"/>
                    <a:pt x="9352" y="5533"/>
                  </a:cubicBezTo>
                  <a:cubicBezTo>
                    <a:pt x="9295" y="5476"/>
                    <a:pt x="9180" y="5547"/>
                    <a:pt x="9124" y="5462"/>
                  </a:cubicBezTo>
                  <a:cubicBezTo>
                    <a:pt x="9082" y="5420"/>
                    <a:pt x="9112" y="5334"/>
                    <a:pt x="9168" y="5334"/>
                  </a:cubicBezTo>
                  <a:cubicBezTo>
                    <a:pt x="9239" y="5334"/>
                    <a:pt x="9295" y="5364"/>
                    <a:pt x="9337" y="5405"/>
                  </a:cubicBezTo>
                  <a:cubicBezTo>
                    <a:pt x="9435" y="5506"/>
                    <a:pt x="9450" y="5307"/>
                    <a:pt x="9465" y="5251"/>
                  </a:cubicBezTo>
                  <a:cubicBezTo>
                    <a:pt x="9492" y="5180"/>
                    <a:pt x="9465" y="4981"/>
                    <a:pt x="9352" y="5023"/>
                  </a:cubicBezTo>
                  <a:cubicBezTo>
                    <a:pt x="9224" y="5067"/>
                    <a:pt x="9224" y="5236"/>
                    <a:pt x="9097" y="5263"/>
                  </a:cubicBezTo>
                  <a:cubicBezTo>
                    <a:pt x="9011" y="5278"/>
                    <a:pt x="9011" y="5136"/>
                    <a:pt x="9011" y="5094"/>
                  </a:cubicBezTo>
                  <a:cubicBezTo>
                    <a:pt x="9011" y="4996"/>
                    <a:pt x="9112" y="4895"/>
                    <a:pt x="8955" y="4895"/>
                  </a:cubicBezTo>
                  <a:cubicBezTo>
                    <a:pt x="8827" y="4895"/>
                    <a:pt x="9112" y="4726"/>
                    <a:pt x="9124" y="4699"/>
                  </a:cubicBezTo>
                  <a:cubicBezTo>
                    <a:pt x="9168" y="4643"/>
                    <a:pt x="9124" y="4542"/>
                    <a:pt x="9067" y="4513"/>
                  </a:cubicBezTo>
                  <a:cubicBezTo>
                    <a:pt x="8996" y="4486"/>
                    <a:pt x="8898" y="4643"/>
                    <a:pt x="8842" y="4584"/>
                  </a:cubicBezTo>
                  <a:cubicBezTo>
                    <a:pt x="8786" y="4513"/>
                    <a:pt x="8771" y="4430"/>
                    <a:pt x="8842" y="4373"/>
                  </a:cubicBezTo>
                  <a:cubicBezTo>
                    <a:pt x="8898" y="4317"/>
                    <a:pt x="8984" y="4373"/>
                    <a:pt x="8913" y="4216"/>
                  </a:cubicBezTo>
                  <a:cubicBezTo>
                    <a:pt x="8813" y="4089"/>
                    <a:pt x="8813" y="4089"/>
                    <a:pt x="8813" y="4089"/>
                  </a:cubicBezTo>
                  <a:lnTo>
                    <a:pt x="8813" y="4089"/>
                  </a:lnTo>
                  <a:cubicBezTo>
                    <a:pt x="8771" y="4118"/>
                    <a:pt x="8741" y="4133"/>
                    <a:pt x="8729" y="4104"/>
                  </a:cubicBezTo>
                  <a:lnTo>
                    <a:pt x="8729" y="4089"/>
                  </a:lnTo>
                  <a:cubicBezTo>
                    <a:pt x="8729" y="3920"/>
                    <a:pt x="8531" y="3905"/>
                    <a:pt x="8545" y="3822"/>
                  </a:cubicBezTo>
                  <a:cubicBezTo>
                    <a:pt x="8545" y="3778"/>
                    <a:pt x="8587" y="3765"/>
                    <a:pt x="8572" y="3736"/>
                  </a:cubicBezTo>
                  <a:cubicBezTo>
                    <a:pt x="8545" y="3665"/>
                    <a:pt x="8558" y="3665"/>
                    <a:pt x="8629" y="3650"/>
                  </a:cubicBezTo>
                  <a:cubicBezTo>
                    <a:pt x="8643" y="3582"/>
                    <a:pt x="8714" y="3582"/>
                    <a:pt x="8673" y="3466"/>
                  </a:cubicBezTo>
                  <a:cubicBezTo>
                    <a:pt x="8643" y="3368"/>
                    <a:pt x="8756" y="3425"/>
                    <a:pt x="8771" y="3383"/>
                  </a:cubicBezTo>
                  <a:cubicBezTo>
                    <a:pt x="8842" y="3368"/>
                    <a:pt x="8714" y="3255"/>
                    <a:pt x="8857" y="3270"/>
                  </a:cubicBezTo>
                  <a:cubicBezTo>
                    <a:pt x="8940" y="3270"/>
                    <a:pt x="8984" y="3297"/>
                    <a:pt x="9067" y="3270"/>
                  </a:cubicBezTo>
                  <a:cubicBezTo>
                    <a:pt x="9067" y="3211"/>
                    <a:pt x="9097" y="3155"/>
                    <a:pt x="9112" y="3099"/>
                  </a:cubicBezTo>
                  <a:cubicBezTo>
                    <a:pt x="9124" y="3072"/>
                    <a:pt x="9168" y="2915"/>
                    <a:pt x="9153" y="2915"/>
                  </a:cubicBezTo>
                  <a:lnTo>
                    <a:pt x="9153" y="2915"/>
                  </a:lnTo>
                  <a:lnTo>
                    <a:pt x="9139" y="2903"/>
                  </a:lnTo>
                  <a:lnTo>
                    <a:pt x="9139" y="2903"/>
                  </a:lnTo>
                  <a:cubicBezTo>
                    <a:pt x="9082" y="2903"/>
                    <a:pt x="9067" y="2888"/>
                    <a:pt x="9011" y="2903"/>
                  </a:cubicBezTo>
                  <a:cubicBezTo>
                    <a:pt x="9011" y="2929"/>
                    <a:pt x="8984" y="3057"/>
                    <a:pt x="8925" y="3015"/>
                  </a:cubicBezTo>
                  <a:cubicBezTo>
                    <a:pt x="8869" y="3057"/>
                    <a:pt x="8884" y="3170"/>
                    <a:pt x="8771" y="3086"/>
                  </a:cubicBezTo>
                  <a:cubicBezTo>
                    <a:pt x="8729" y="3057"/>
                    <a:pt x="8658" y="3128"/>
                    <a:pt x="8587" y="3113"/>
                  </a:cubicBezTo>
                  <a:cubicBezTo>
                    <a:pt x="8445" y="3099"/>
                    <a:pt x="8276" y="2971"/>
                    <a:pt x="8246" y="2858"/>
                  </a:cubicBezTo>
                  <a:cubicBezTo>
                    <a:pt x="8234" y="2831"/>
                    <a:pt x="8035" y="2775"/>
                    <a:pt x="7994" y="2775"/>
                  </a:cubicBezTo>
                  <a:cubicBezTo>
                    <a:pt x="7866" y="2775"/>
                    <a:pt x="7724" y="2704"/>
                    <a:pt x="7724" y="2903"/>
                  </a:cubicBezTo>
                  <a:cubicBezTo>
                    <a:pt x="7810" y="2929"/>
                    <a:pt x="7937" y="2959"/>
                    <a:pt x="7937" y="3086"/>
                  </a:cubicBezTo>
                  <a:cubicBezTo>
                    <a:pt x="7923" y="3099"/>
                    <a:pt x="7923" y="3099"/>
                    <a:pt x="7923" y="3099"/>
                  </a:cubicBezTo>
                  <a:cubicBezTo>
                    <a:pt x="7781" y="3099"/>
                    <a:pt x="7695" y="2986"/>
                    <a:pt x="7624" y="3199"/>
                  </a:cubicBezTo>
                  <a:cubicBezTo>
                    <a:pt x="7428" y="3199"/>
                    <a:pt x="7624" y="2944"/>
                    <a:pt x="7597" y="2888"/>
                  </a:cubicBezTo>
                  <a:cubicBezTo>
                    <a:pt x="7582" y="2873"/>
                    <a:pt x="7499" y="2831"/>
                    <a:pt x="7555" y="2802"/>
                  </a:cubicBezTo>
                  <a:cubicBezTo>
                    <a:pt x="7597" y="2787"/>
                    <a:pt x="7638" y="2775"/>
                    <a:pt x="7695" y="2760"/>
                  </a:cubicBezTo>
                  <a:cubicBezTo>
                    <a:pt x="7695" y="2719"/>
                    <a:pt x="7540" y="2675"/>
                    <a:pt x="7499" y="2662"/>
                  </a:cubicBezTo>
                  <a:cubicBezTo>
                    <a:pt x="7413" y="2603"/>
                    <a:pt x="7526" y="2532"/>
                    <a:pt x="7440" y="2491"/>
                  </a:cubicBezTo>
                  <a:cubicBezTo>
                    <a:pt x="7440" y="2434"/>
                    <a:pt x="7371" y="2349"/>
                    <a:pt x="7315" y="2322"/>
                  </a:cubicBezTo>
                  <a:cubicBezTo>
                    <a:pt x="7187" y="2265"/>
                    <a:pt x="7173" y="2224"/>
                    <a:pt x="7143" y="2349"/>
                  </a:cubicBezTo>
                  <a:cubicBezTo>
                    <a:pt x="7158" y="2378"/>
                    <a:pt x="7229" y="2420"/>
                    <a:pt x="7244" y="2420"/>
                  </a:cubicBezTo>
                  <a:cubicBezTo>
                    <a:pt x="7244" y="2562"/>
                    <a:pt x="7131" y="2476"/>
                    <a:pt x="7271" y="2618"/>
                  </a:cubicBezTo>
                  <a:cubicBezTo>
                    <a:pt x="7398" y="2760"/>
                    <a:pt x="7214" y="2746"/>
                    <a:pt x="7200" y="2719"/>
                  </a:cubicBezTo>
                  <a:cubicBezTo>
                    <a:pt x="7200" y="2618"/>
                    <a:pt x="7200" y="2675"/>
                    <a:pt x="7131" y="2603"/>
                  </a:cubicBezTo>
                  <a:cubicBezTo>
                    <a:pt x="7060" y="2520"/>
                    <a:pt x="7045" y="2520"/>
                    <a:pt x="6918" y="2520"/>
                  </a:cubicBezTo>
                  <a:cubicBezTo>
                    <a:pt x="6790" y="2532"/>
                    <a:pt x="6719" y="2547"/>
                    <a:pt x="6776" y="2719"/>
                  </a:cubicBezTo>
                  <a:cubicBezTo>
                    <a:pt x="6817" y="2844"/>
                    <a:pt x="6565" y="2802"/>
                    <a:pt x="6494" y="2802"/>
                  </a:cubicBezTo>
                  <a:lnTo>
                    <a:pt x="6479" y="2787"/>
                  </a:lnTo>
                  <a:cubicBezTo>
                    <a:pt x="6452" y="2675"/>
                    <a:pt x="6452" y="2662"/>
                    <a:pt x="6295" y="2662"/>
                  </a:cubicBezTo>
                  <a:cubicBezTo>
                    <a:pt x="6224" y="2662"/>
                    <a:pt x="6182" y="2817"/>
                    <a:pt x="6097" y="2787"/>
                  </a:cubicBezTo>
                  <a:lnTo>
                    <a:pt x="6097" y="2787"/>
                  </a:lnTo>
                  <a:cubicBezTo>
                    <a:pt x="6070" y="2775"/>
                    <a:pt x="6055" y="2746"/>
                    <a:pt x="6055" y="2704"/>
                  </a:cubicBezTo>
                  <a:cubicBezTo>
                    <a:pt x="6040" y="2633"/>
                    <a:pt x="6013" y="2648"/>
                    <a:pt x="5984" y="2603"/>
                  </a:cubicBezTo>
                  <a:cubicBezTo>
                    <a:pt x="5984" y="2562"/>
                    <a:pt x="6025" y="2476"/>
                    <a:pt x="5984" y="2464"/>
                  </a:cubicBezTo>
                  <a:cubicBezTo>
                    <a:pt x="5927" y="2449"/>
                    <a:pt x="5871" y="2449"/>
                    <a:pt x="5927" y="2363"/>
                  </a:cubicBezTo>
                  <a:cubicBezTo>
                    <a:pt x="5969" y="2307"/>
                    <a:pt x="6111" y="2393"/>
                    <a:pt x="6138" y="2363"/>
                  </a:cubicBezTo>
                  <a:cubicBezTo>
                    <a:pt x="6182" y="2307"/>
                    <a:pt x="6138" y="2224"/>
                    <a:pt x="6168" y="2179"/>
                  </a:cubicBezTo>
                  <a:cubicBezTo>
                    <a:pt x="6070" y="2052"/>
                    <a:pt x="6082" y="1785"/>
                    <a:pt x="6253" y="1728"/>
                  </a:cubicBezTo>
                  <a:cubicBezTo>
                    <a:pt x="6253" y="1684"/>
                    <a:pt x="6138" y="1586"/>
                    <a:pt x="6111" y="1586"/>
                  </a:cubicBezTo>
                  <a:cubicBezTo>
                    <a:pt x="5969" y="1572"/>
                    <a:pt x="5998" y="1557"/>
                    <a:pt x="5954" y="1429"/>
                  </a:cubicBezTo>
                  <a:cubicBezTo>
                    <a:pt x="5927" y="1346"/>
                    <a:pt x="5942" y="1317"/>
                    <a:pt x="5871" y="1246"/>
                  </a:cubicBezTo>
                  <a:cubicBezTo>
                    <a:pt x="5829" y="1189"/>
                    <a:pt x="5984" y="807"/>
                    <a:pt x="5913" y="780"/>
                  </a:cubicBezTo>
                  <a:cubicBezTo>
                    <a:pt x="5842" y="738"/>
                    <a:pt x="5856" y="709"/>
                    <a:pt x="5815" y="652"/>
                  </a:cubicBezTo>
                  <a:cubicBezTo>
                    <a:pt x="5758" y="611"/>
                    <a:pt x="5699" y="495"/>
                    <a:pt x="5699" y="427"/>
                  </a:cubicBezTo>
                  <a:cubicBezTo>
                    <a:pt x="5699" y="326"/>
                    <a:pt x="5447" y="454"/>
                    <a:pt x="5432" y="454"/>
                  </a:cubicBezTo>
                  <a:cubicBezTo>
                    <a:pt x="5391" y="454"/>
                    <a:pt x="5319" y="383"/>
                    <a:pt x="5263" y="412"/>
                  </a:cubicBezTo>
                  <a:cubicBezTo>
                    <a:pt x="5192" y="439"/>
                    <a:pt x="5248" y="525"/>
                    <a:pt x="5163" y="567"/>
                  </a:cubicBezTo>
                  <a:cubicBezTo>
                    <a:pt x="5121" y="581"/>
                    <a:pt x="4964" y="679"/>
                    <a:pt x="4964" y="667"/>
                  </a:cubicBezTo>
                  <a:cubicBezTo>
                    <a:pt x="4952" y="667"/>
                    <a:pt x="4937" y="652"/>
                    <a:pt x="4908" y="638"/>
                  </a:cubicBezTo>
                  <a:cubicBezTo>
                    <a:pt x="4824" y="638"/>
                    <a:pt x="4795" y="525"/>
                    <a:pt x="4712" y="552"/>
                  </a:cubicBezTo>
                  <a:cubicBezTo>
                    <a:pt x="4640" y="581"/>
                    <a:pt x="4596" y="427"/>
                    <a:pt x="4569" y="356"/>
                  </a:cubicBezTo>
                  <a:cubicBezTo>
                    <a:pt x="4484" y="172"/>
                    <a:pt x="4116" y="356"/>
                    <a:pt x="4045" y="214"/>
                  </a:cubicBezTo>
                  <a:cubicBezTo>
                    <a:pt x="4003" y="116"/>
                    <a:pt x="3861" y="383"/>
                    <a:pt x="3775" y="243"/>
                  </a:cubicBezTo>
                  <a:cubicBezTo>
                    <a:pt x="3719" y="142"/>
                    <a:pt x="3479" y="0"/>
                    <a:pt x="3479" y="172"/>
                  </a:cubicBezTo>
                  <a:cubicBezTo>
                    <a:pt x="3479" y="255"/>
                    <a:pt x="3437" y="255"/>
                    <a:pt x="3550" y="299"/>
                  </a:cubicBezTo>
                  <a:cubicBezTo>
                    <a:pt x="3550" y="468"/>
                    <a:pt x="3508" y="326"/>
                    <a:pt x="3422" y="312"/>
                  </a:cubicBezTo>
                  <a:cubicBezTo>
                    <a:pt x="3295" y="285"/>
                    <a:pt x="3339" y="172"/>
                    <a:pt x="3211" y="326"/>
                  </a:cubicBezTo>
                  <a:cubicBezTo>
                    <a:pt x="3211" y="397"/>
                    <a:pt x="3155" y="397"/>
                    <a:pt x="3126" y="439"/>
                  </a:cubicBezTo>
                  <a:cubicBezTo>
                    <a:pt x="3096" y="483"/>
                    <a:pt x="3197" y="495"/>
                    <a:pt x="3155" y="540"/>
                  </a:cubicBezTo>
                  <a:cubicBezTo>
                    <a:pt x="3140" y="552"/>
                    <a:pt x="2927" y="567"/>
                    <a:pt x="2912" y="552"/>
                  </a:cubicBezTo>
                  <a:cubicBezTo>
                    <a:pt x="2900" y="552"/>
                    <a:pt x="2844" y="540"/>
                    <a:pt x="2844" y="567"/>
                  </a:cubicBezTo>
                  <a:cubicBezTo>
                    <a:pt x="2743" y="623"/>
                    <a:pt x="2829" y="567"/>
                    <a:pt x="2728" y="581"/>
                  </a:cubicBezTo>
                  <a:cubicBezTo>
                    <a:pt x="2603" y="581"/>
                    <a:pt x="2603" y="581"/>
                    <a:pt x="2603" y="581"/>
                  </a:cubicBezTo>
                  <a:cubicBezTo>
                    <a:pt x="2603" y="611"/>
                    <a:pt x="2630" y="638"/>
                    <a:pt x="2645" y="652"/>
                  </a:cubicBezTo>
                  <a:cubicBezTo>
                    <a:pt x="2645" y="709"/>
                    <a:pt x="2603" y="667"/>
                    <a:pt x="2645" y="750"/>
                  </a:cubicBezTo>
                  <a:cubicBezTo>
                    <a:pt x="2657" y="765"/>
                    <a:pt x="2687" y="821"/>
                    <a:pt x="2716" y="836"/>
                  </a:cubicBezTo>
                  <a:cubicBezTo>
                    <a:pt x="2716" y="863"/>
                    <a:pt x="2672" y="907"/>
                    <a:pt x="2645" y="922"/>
                  </a:cubicBezTo>
                  <a:cubicBezTo>
                    <a:pt x="2645" y="964"/>
                    <a:pt x="2701" y="1035"/>
                    <a:pt x="2616" y="1047"/>
                  </a:cubicBezTo>
                  <a:cubicBezTo>
                    <a:pt x="2417" y="1091"/>
                    <a:pt x="2417" y="1091"/>
                    <a:pt x="2417" y="1091"/>
                  </a:cubicBezTo>
                  <a:cubicBezTo>
                    <a:pt x="2290" y="1106"/>
                    <a:pt x="2263" y="878"/>
                    <a:pt x="2165" y="1106"/>
                  </a:cubicBezTo>
                  <a:cubicBezTo>
                    <a:pt x="2106" y="1204"/>
                    <a:pt x="2094" y="1231"/>
                    <a:pt x="1981" y="1275"/>
                  </a:cubicBezTo>
                  <a:cubicBezTo>
                    <a:pt x="1866" y="1302"/>
                    <a:pt x="1569" y="1204"/>
                    <a:pt x="1542" y="1317"/>
                  </a:cubicBezTo>
                  <a:cubicBezTo>
                    <a:pt x="1513" y="1444"/>
                    <a:pt x="1059" y="1388"/>
                    <a:pt x="946" y="1486"/>
                  </a:cubicBezTo>
                  <a:cubicBezTo>
                    <a:pt x="863" y="1557"/>
                    <a:pt x="579" y="1557"/>
                    <a:pt x="436" y="1613"/>
                  </a:cubicBezTo>
                  <a:cubicBezTo>
                    <a:pt x="324" y="1657"/>
                    <a:pt x="226" y="1714"/>
                    <a:pt x="155" y="1741"/>
                  </a:cubicBezTo>
                  <a:lnTo>
                    <a:pt x="155" y="1741"/>
                  </a:lnTo>
                  <a:cubicBezTo>
                    <a:pt x="169" y="1924"/>
                    <a:pt x="169" y="1924"/>
                    <a:pt x="169" y="1924"/>
                  </a:cubicBezTo>
                  <a:cubicBezTo>
                    <a:pt x="140" y="2040"/>
                    <a:pt x="297" y="2165"/>
                    <a:pt x="267" y="2265"/>
                  </a:cubicBezTo>
                  <a:cubicBezTo>
                    <a:pt x="240" y="2322"/>
                    <a:pt x="125" y="2434"/>
                    <a:pt x="282" y="2434"/>
                  </a:cubicBezTo>
                  <a:cubicBezTo>
                    <a:pt x="395" y="2434"/>
                    <a:pt x="365" y="2476"/>
                    <a:pt x="409" y="2562"/>
                  </a:cubicBezTo>
                  <a:cubicBezTo>
                    <a:pt x="493" y="2704"/>
                    <a:pt x="309" y="2662"/>
                    <a:pt x="211" y="2719"/>
                  </a:cubicBezTo>
                  <a:cubicBezTo>
                    <a:pt x="113" y="2775"/>
                    <a:pt x="0" y="2719"/>
                    <a:pt x="42" y="2888"/>
                  </a:cubicBezTo>
                  <a:cubicBezTo>
                    <a:pt x="69" y="2944"/>
                    <a:pt x="69" y="3099"/>
                    <a:pt x="125" y="3113"/>
                  </a:cubicBezTo>
                  <a:cubicBezTo>
                    <a:pt x="240" y="3113"/>
                    <a:pt x="211" y="3354"/>
                    <a:pt x="184" y="3425"/>
                  </a:cubicBezTo>
                  <a:cubicBezTo>
                    <a:pt x="169" y="3481"/>
                    <a:pt x="184" y="3582"/>
                    <a:pt x="184" y="3623"/>
                  </a:cubicBezTo>
                  <a:cubicBezTo>
                    <a:pt x="184" y="3721"/>
                    <a:pt x="253" y="3650"/>
                    <a:pt x="309" y="3694"/>
                  </a:cubicBezTo>
                  <a:cubicBezTo>
                    <a:pt x="297" y="3709"/>
                    <a:pt x="353" y="3961"/>
                    <a:pt x="338" y="4020"/>
                  </a:cubicBezTo>
                  <a:cubicBezTo>
                    <a:pt x="309" y="4189"/>
                    <a:pt x="409" y="4145"/>
                    <a:pt x="466" y="4260"/>
                  </a:cubicBezTo>
                  <a:cubicBezTo>
                    <a:pt x="537" y="4373"/>
                    <a:pt x="226" y="4359"/>
                    <a:pt x="155" y="4430"/>
                  </a:cubicBezTo>
                  <a:cubicBezTo>
                    <a:pt x="98" y="4457"/>
                    <a:pt x="98" y="4572"/>
                    <a:pt x="155" y="4613"/>
                  </a:cubicBezTo>
                  <a:cubicBezTo>
                    <a:pt x="240" y="4655"/>
                    <a:pt x="380" y="4613"/>
                    <a:pt x="481" y="4670"/>
                  </a:cubicBezTo>
                  <a:cubicBezTo>
                    <a:pt x="593" y="4712"/>
                    <a:pt x="409" y="4756"/>
                    <a:pt x="365" y="4756"/>
                  </a:cubicBezTo>
                  <a:cubicBezTo>
                    <a:pt x="297" y="4756"/>
                    <a:pt x="253" y="4756"/>
                    <a:pt x="211" y="4827"/>
                  </a:cubicBezTo>
                  <a:cubicBezTo>
                    <a:pt x="169" y="4895"/>
                    <a:pt x="27" y="4839"/>
                    <a:pt x="42" y="4981"/>
                  </a:cubicBezTo>
                  <a:cubicBezTo>
                    <a:pt x="54" y="5079"/>
                    <a:pt x="69" y="5192"/>
                    <a:pt x="69" y="5278"/>
                  </a:cubicBezTo>
                  <a:cubicBezTo>
                    <a:pt x="54" y="5533"/>
                    <a:pt x="54" y="5533"/>
                    <a:pt x="54" y="55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6"/>
            <p:cNvSpPr>
              <a:spLocks noChangeArrowheads="1"/>
            </p:cNvSpPr>
            <p:nvPr/>
          </p:nvSpPr>
          <p:spPr bwMode="auto">
            <a:xfrm>
              <a:off x="7677661" y="2073966"/>
              <a:ext cx="1149553" cy="1516577"/>
            </a:xfrm>
            <a:custGeom>
              <a:avLst/>
              <a:gdLst>
                <a:gd name="T0" fmla="*/ 7216 w 9352"/>
                <a:gd name="T1" fmla="*/ 367 h 12338"/>
                <a:gd name="T2" fmla="*/ 7456 w 9352"/>
                <a:gd name="T3" fmla="*/ 1005 h 12338"/>
                <a:gd name="T4" fmla="*/ 7172 w 9352"/>
                <a:gd name="T5" fmla="*/ 1556 h 12338"/>
                <a:gd name="T6" fmla="*/ 7356 w 9352"/>
                <a:gd name="T7" fmla="*/ 2137 h 12338"/>
                <a:gd name="T8" fmla="*/ 7202 w 9352"/>
                <a:gd name="T9" fmla="*/ 2873 h 12338"/>
                <a:gd name="T10" fmla="*/ 7412 w 9352"/>
                <a:gd name="T11" fmla="*/ 3199 h 12338"/>
                <a:gd name="T12" fmla="*/ 7116 w 9352"/>
                <a:gd name="T13" fmla="*/ 3721 h 12338"/>
                <a:gd name="T14" fmla="*/ 6876 w 9352"/>
                <a:gd name="T15" fmla="*/ 4074 h 12338"/>
                <a:gd name="T16" fmla="*/ 6197 w 9352"/>
                <a:gd name="T17" fmla="*/ 5206 h 12338"/>
                <a:gd name="T18" fmla="*/ 6366 w 9352"/>
                <a:gd name="T19" fmla="*/ 6027 h 12338"/>
                <a:gd name="T20" fmla="*/ 6424 w 9352"/>
                <a:gd name="T21" fmla="*/ 6522 h 12338"/>
                <a:gd name="T22" fmla="*/ 6692 w 9352"/>
                <a:gd name="T23" fmla="*/ 7018 h 12338"/>
                <a:gd name="T24" fmla="*/ 7640 w 9352"/>
                <a:gd name="T25" fmla="*/ 7344 h 12338"/>
                <a:gd name="T26" fmla="*/ 8687 w 9352"/>
                <a:gd name="T27" fmla="*/ 7711 h 12338"/>
                <a:gd name="T28" fmla="*/ 9280 w 9352"/>
                <a:gd name="T29" fmla="*/ 7697 h 12338"/>
                <a:gd name="T30" fmla="*/ 8998 w 9352"/>
                <a:gd name="T31" fmla="*/ 8278 h 12338"/>
                <a:gd name="T32" fmla="*/ 8008 w 9352"/>
                <a:gd name="T33" fmla="*/ 9437 h 12338"/>
                <a:gd name="T34" fmla="*/ 7471 w 9352"/>
                <a:gd name="T35" fmla="*/ 10314 h 12338"/>
                <a:gd name="T36" fmla="*/ 6876 w 9352"/>
                <a:gd name="T37" fmla="*/ 10753 h 12338"/>
                <a:gd name="T38" fmla="*/ 5532 w 9352"/>
                <a:gd name="T39" fmla="*/ 10893 h 12338"/>
                <a:gd name="T40" fmla="*/ 5248 w 9352"/>
                <a:gd name="T41" fmla="*/ 11403 h 12338"/>
                <a:gd name="T42" fmla="*/ 4868 w 9352"/>
                <a:gd name="T43" fmla="*/ 12138 h 12338"/>
                <a:gd name="T44" fmla="*/ 4500 w 9352"/>
                <a:gd name="T45" fmla="*/ 12168 h 12338"/>
                <a:gd name="T46" fmla="*/ 4005 w 9352"/>
                <a:gd name="T47" fmla="*/ 11587 h 12338"/>
                <a:gd name="T48" fmla="*/ 3664 w 9352"/>
                <a:gd name="T49" fmla="*/ 11020 h 12338"/>
                <a:gd name="T50" fmla="*/ 3098 w 9352"/>
                <a:gd name="T51" fmla="*/ 10795 h 12338"/>
                <a:gd name="T52" fmla="*/ 2873 w 9352"/>
                <a:gd name="T53" fmla="*/ 10101 h 12338"/>
                <a:gd name="T54" fmla="*/ 3042 w 9352"/>
                <a:gd name="T55" fmla="*/ 9253 h 12338"/>
                <a:gd name="T56" fmla="*/ 3083 w 9352"/>
                <a:gd name="T57" fmla="*/ 8334 h 12338"/>
                <a:gd name="T58" fmla="*/ 2674 w 9352"/>
                <a:gd name="T59" fmla="*/ 7554 h 12338"/>
                <a:gd name="T60" fmla="*/ 2618 w 9352"/>
                <a:gd name="T61" fmla="*/ 7032 h 12338"/>
                <a:gd name="T62" fmla="*/ 2108 w 9352"/>
                <a:gd name="T63" fmla="*/ 6721 h 12338"/>
                <a:gd name="T64" fmla="*/ 1853 w 9352"/>
                <a:gd name="T65" fmla="*/ 6665 h 12338"/>
                <a:gd name="T66" fmla="*/ 1654 w 9352"/>
                <a:gd name="T67" fmla="*/ 6466 h 12338"/>
                <a:gd name="T68" fmla="*/ 1215 w 9352"/>
                <a:gd name="T69" fmla="*/ 6380 h 12338"/>
                <a:gd name="T70" fmla="*/ 465 w 9352"/>
                <a:gd name="T71" fmla="*/ 5986 h 12338"/>
                <a:gd name="T72" fmla="*/ 240 w 9352"/>
                <a:gd name="T73" fmla="*/ 5574 h 12338"/>
                <a:gd name="T74" fmla="*/ 269 w 9352"/>
                <a:gd name="T75" fmla="*/ 5375 h 12338"/>
                <a:gd name="T76" fmla="*/ 934 w 9352"/>
                <a:gd name="T77" fmla="*/ 4937 h 12338"/>
                <a:gd name="T78" fmla="*/ 1144 w 9352"/>
                <a:gd name="T79" fmla="*/ 4387 h 12338"/>
                <a:gd name="T80" fmla="*/ 948 w 9352"/>
                <a:gd name="T81" fmla="*/ 4145 h 12338"/>
                <a:gd name="T82" fmla="*/ 1159 w 9352"/>
                <a:gd name="T83" fmla="*/ 3679 h 12338"/>
                <a:gd name="T84" fmla="*/ 1399 w 9352"/>
                <a:gd name="T85" fmla="*/ 3424 h 12338"/>
                <a:gd name="T86" fmla="*/ 2066 w 9352"/>
                <a:gd name="T87" fmla="*/ 3439 h 12338"/>
                <a:gd name="T88" fmla="*/ 2250 w 9352"/>
                <a:gd name="T89" fmla="*/ 3155 h 12338"/>
                <a:gd name="T90" fmla="*/ 1399 w 9352"/>
                <a:gd name="T91" fmla="*/ 2772 h 12338"/>
                <a:gd name="T92" fmla="*/ 1755 w 9352"/>
                <a:gd name="T93" fmla="*/ 2520 h 12338"/>
                <a:gd name="T94" fmla="*/ 1287 w 9352"/>
                <a:gd name="T95" fmla="*/ 2208 h 12338"/>
                <a:gd name="T96" fmla="*/ 1301 w 9352"/>
                <a:gd name="T97" fmla="*/ 1995 h 12338"/>
                <a:gd name="T98" fmla="*/ 1230 w 9352"/>
                <a:gd name="T99" fmla="*/ 1627 h 12338"/>
                <a:gd name="T100" fmla="*/ 1458 w 9352"/>
                <a:gd name="T101" fmla="*/ 1613 h 12338"/>
                <a:gd name="T102" fmla="*/ 1740 w 9352"/>
                <a:gd name="T103" fmla="*/ 1387 h 12338"/>
                <a:gd name="T104" fmla="*/ 2051 w 9352"/>
                <a:gd name="T105" fmla="*/ 1471 h 12338"/>
                <a:gd name="T106" fmla="*/ 2348 w 9352"/>
                <a:gd name="T107" fmla="*/ 1571 h 12338"/>
                <a:gd name="T108" fmla="*/ 2914 w 9352"/>
                <a:gd name="T109" fmla="*/ 1402 h 12338"/>
                <a:gd name="T110" fmla="*/ 3297 w 9352"/>
                <a:gd name="T111" fmla="*/ 1245 h 12338"/>
                <a:gd name="T112" fmla="*/ 4074 w 9352"/>
                <a:gd name="T113" fmla="*/ 1061 h 12338"/>
                <a:gd name="T114" fmla="*/ 4767 w 9352"/>
                <a:gd name="T115" fmla="*/ 863 h 12338"/>
                <a:gd name="T116" fmla="*/ 5802 w 9352"/>
                <a:gd name="T117" fmla="*/ 622 h 12338"/>
                <a:gd name="T118" fmla="*/ 6466 w 9352"/>
                <a:gd name="T119" fmla="*/ 296 h 12338"/>
                <a:gd name="T120" fmla="*/ 7047 w 9352"/>
                <a:gd name="T121" fmla="*/ 0 h 123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9352" h="12338">
                  <a:moveTo>
                    <a:pt x="7202" y="184"/>
                  </a:moveTo>
                  <a:lnTo>
                    <a:pt x="7202" y="184"/>
                  </a:lnTo>
                  <a:cubicBezTo>
                    <a:pt x="7216" y="367"/>
                    <a:pt x="7216" y="367"/>
                    <a:pt x="7216" y="367"/>
                  </a:cubicBezTo>
                  <a:cubicBezTo>
                    <a:pt x="7187" y="483"/>
                    <a:pt x="7344" y="608"/>
                    <a:pt x="7314" y="708"/>
                  </a:cubicBezTo>
                  <a:cubicBezTo>
                    <a:pt x="7287" y="765"/>
                    <a:pt x="7172" y="877"/>
                    <a:pt x="7329" y="877"/>
                  </a:cubicBezTo>
                  <a:cubicBezTo>
                    <a:pt x="7442" y="877"/>
                    <a:pt x="7412" y="919"/>
                    <a:pt x="7456" y="1005"/>
                  </a:cubicBezTo>
                  <a:cubicBezTo>
                    <a:pt x="7540" y="1147"/>
                    <a:pt x="7356" y="1105"/>
                    <a:pt x="7258" y="1162"/>
                  </a:cubicBezTo>
                  <a:cubicBezTo>
                    <a:pt x="7160" y="1218"/>
                    <a:pt x="7047" y="1162"/>
                    <a:pt x="7089" y="1331"/>
                  </a:cubicBezTo>
                  <a:cubicBezTo>
                    <a:pt x="7116" y="1387"/>
                    <a:pt x="7116" y="1542"/>
                    <a:pt x="7172" y="1556"/>
                  </a:cubicBezTo>
                  <a:cubicBezTo>
                    <a:pt x="7287" y="1556"/>
                    <a:pt x="7258" y="1797"/>
                    <a:pt x="7231" y="1868"/>
                  </a:cubicBezTo>
                  <a:cubicBezTo>
                    <a:pt x="7216" y="1924"/>
                    <a:pt x="7231" y="2025"/>
                    <a:pt x="7231" y="2066"/>
                  </a:cubicBezTo>
                  <a:cubicBezTo>
                    <a:pt x="7231" y="2164"/>
                    <a:pt x="7300" y="2093"/>
                    <a:pt x="7356" y="2137"/>
                  </a:cubicBezTo>
                  <a:cubicBezTo>
                    <a:pt x="7344" y="2152"/>
                    <a:pt x="7400" y="2404"/>
                    <a:pt x="7385" y="2463"/>
                  </a:cubicBezTo>
                  <a:cubicBezTo>
                    <a:pt x="7356" y="2632"/>
                    <a:pt x="7456" y="2588"/>
                    <a:pt x="7513" y="2703"/>
                  </a:cubicBezTo>
                  <a:cubicBezTo>
                    <a:pt x="7584" y="2816"/>
                    <a:pt x="7273" y="2802"/>
                    <a:pt x="7202" y="2873"/>
                  </a:cubicBezTo>
                  <a:cubicBezTo>
                    <a:pt x="7145" y="2900"/>
                    <a:pt x="7145" y="3015"/>
                    <a:pt x="7202" y="3056"/>
                  </a:cubicBezTo>
                  <a:cubicBezTo>
                    <a:pt x="7287" y="3098"/>
                    <a:pt x="7427" y="3056"/>
                    <a:pt x="7528" y="3113"/>
                  </a:cubicBezTo>
                  <a:cubicBezTo>
                    <a:pt x="7640" y="3155"/>
                    <a:pt x="7456" y="3199"/>
                    <a:pt x="7412" y="3199"/>
                  </a:cubicBezTo>
                  <a:cubicBezTo>
                    <a:pt x="7344" y="3199"/>
                    <a:pt x="7300" y="3199"/>
                    <a:pt x="7258" y="3270"/>
                  </a:cubicBezTo>
                  <a:cubicBezTo>
                    <a:pt x="7216" y="3338"/>
                    <a:pt x="7074" y="3282"/>
                    <a:pt x="7089" y="3424"/>
                  </a:cubicBezTo>
                  <a:cubicBezTo>
                    <a:pt x="7101" y="3522"/>
                    <a:pt x="7116" y="3635"/>
                    <a:pt x="7116" y="3721"/>
                  </a:cubicBezTo>
                  <a:cubicBezTo>
                    <a:pt x="7101" y="3976"/>
                    <a:pt x="7101" y="3976"/>
                    <a:pt x="7101" y="3976"/>
                  </a:cubicBezTo>
                  <a:lnTo>
                    <a:pt x="7101" y="3976"/>
                  </a:lnTo>
                  <a:cubicBezTo>
                    <a:pt x="6876" y="4074"/>
                    <a:pt x="6876" y="4074"/>
                    <a:pt x="6876" y="4074"/>
                  </a:cubicBezTo>
                  <a:cubicBezTo>
                    <a:pt x="6961" y="4216"/>
                    <a:pt x="6947" y="4444"/>
                    <a:pt x="6819" y="4527"/>
                  </a:cubicBezTo>
                  <a:cubicBezTo>
                    <a:pt x="6621" y="4669"/>
                    <a:pt x="6834" y="4995"/>
                    <a:pt x="6493" y="5079"/>
                  </a:cubicBezTo>
                  <a:cubicBezTo>
                    <a:pt x="6437" y="5093"/>
                    <a:pt x="6170" y="5108"/>
                    <a:pt x="6197" y="5206"/>
                  </a:cubicBezTo>
                  <a:cubicBezTo>
                    <a:pt x="6211" y="5307"/>
                    <a:pt x="6437" y="5348"/>
                    <a:pt x="6437" y="5461"/>
                  </a:cubicBezTo>
                  <a:cubicBezTo>
                    <a:pt x="6481" y="5532"/>
                    <a:pt x="6466" y="5745"/>
                    <a:pt x="6424" y="5814"/>
                  </a:cubicBezTo>
                  <a:cubicBezTo>
                    <a:pt x="6395" y="5885"/>
                    <a:pt x="6466" y="6027"/>
                    <a:pt x="6366" y="6027"/>
                  </a:cubicBezTo>
                  <a:cubicBezTo>
                    <a:pt x="6309" y="6042"/>
                    <a:pt x="6253" y="6125"/>
                    <a:pt x="6268" y="6182"/>
                  </a:cubicBezTo>
                  <a:cubicBezTo>
                    <a:pt x="6295" y="6253"/>
                    <a:pt x="6339" y="6253"/>
                    <a:pt x="6339" y="6324"/>
                  </a:cubicBezTo>
                  <a:cubicBezTo>
                    <a:pt x="6339" y="6493"/>
                    <a:pt x="6324" y="6437"/>
                    <a:pt x="6424" y="6522"/>
                  </a:cubicBezTo>
                  <a:cubicBezTo>
                    <a:pt x="6481" y="6564"/>
                    <a:pt x="6466" y="6665"/>
                    <a:pt x="6451" y="6736"/>
                  </a:cubicBezTo>
                  <a:cubicBezTo>
                    <a:pt x="6451" y="6819"/>
                    <a:pt x="6424" y="6905"/>
                    <a:pt x="6451" y="6988"/>
                  </a:cubicBezTo>
                  <a:cubicBezTo>
                    <a:pt x="6564" y="7018"/>
                    <a:pt x="6579" y="7201"/>
                    <a:pt x="6692" y="7018"/>
                  </a:cubicBezTo>
                  <a:cubicBezTo>
                    <a:pt x="6763" y="6890"/>
                    <a:pt x="6834" y="6848"/>
                    <a:pt x="6947" y="6947"/>
                  </a:cubicBezTo>
                  <a:cubicBezTo>
                    <a:pt x="7032" y="7032"/>
                    <a:pt x="7101" y="7032"/>
                    <a:pt x="7202" y="7074"/>
                  </a:cubicBezTo>
                  <a:cubicBezTo>
                    <a:pt x="7427" y="7216"/>
                    <a:pt x="7329" y="7299"/>
                    <a:pt x="7640" y="7344"/>
                  </a:cubicBezTo>
                  <a:cubicBezTo>
                    <a:pt x="7866" y="7371"/>
                    <a:pt x="7839" y="7400"/>
                    <a:pt x="8064" y="7344"/>
                  </a:cubicBezTo>
                  <a:cubicBezTo>
                    <a:pt x="8432" y="7273"/>
                    <a:pt x="8278" y="7584"/>
                    <a:pt x="8390" y="7738"/>
                  </a:cubicBezTo>
                  <a:cubicBezTo>
                    <a:pt x="8474" y="7853"/>
                    <a:pt x="8601" y="7768"/>
                    <a:pt x="8687" y="7711"/>
                  </a:cubicBezTo>
                  <a:cubicBezTo>
                    <a:pt x="8815" y="7625"/>
                    <a:pt x="8856" y="7697"/>
                    <a:pt x="8969" y="7697"/>
                  </a:cubicBezTo>
                  <a:cubicBezTo>
                    <a:pt x="9096" y="7738"/>
                    <a:pt x="9096" y="7738"/>
                    <a:pt x="9096" y="7738"/>
                  </a:cubicBezTo>
                  <a:cubicBezTo>
                    <a:pt x="9280" y="7697"/>
                    <a:pt x="9280" y="7697"/>
                    <a:pt x="9280" y="7697"/>
                  </a:cubicBezTo>
                  <a:lnTo>
                    <a:pt x="9280" y="7697"/>
                  </a:lnTo>
                  <a:cubicBezTo>
                    <a:pt x="9351" y="7910"/>
                    <a:pt x="9351" y="7910"/>
                    <a:pt x="9351" y="7910"/>
                  </a:cubicBezTo>
                  <a:cubicBezTo>
                    <a:pt x="9268" y="8135"/>
                    <a:pt x="9224" y="8162"/>
                    <a:pt x="8998" y="8278"/>
                  </a:cubicBezTo>
                  <a:cubicBezTo>
                    <a:pt x="8743" y="8405"/>
                    <a:pt x="8841" y="8616"/>
                    <a:pt x="8616" y="8702"/>
                  </a:cubicBezTo>
                  <a:cubicBezTo>
                    <a:pt x="8462" y="8758"/>
                    <a:pt x="8417" y="8841"/>
                    <a:pt x="8334" y="8983"/>
                  </a:cubicBezTo>
                  <a:cubicBezTo>
                    <a:pt x="8234" y="9167"/>
                    <a:pt x="8150" y="9295"/>
                    <a:pt x="8008" y="9437"/>
                  </a:cubicBezTo>
                  <a:cubicBezTo>
                    <a:pt x="7922" y="9535"/>
                    <a:pt x="7952" y="9707"/>
                    <a:pt x="7851" y="9775"/>
                  </a:cubicBezTo>
                  <a:cubicBezTo>
                    <a:pt x="7738" y="9861"/>
                    <a:pt x="7655" y="9903"/>
                    <a:pt x="7596" y="10030"/>
                  </a:cubicBezTo>
                  <a:cubicBezTo>
                    <a:pt x="7555" y="10101"/>
                    <a:pt x="7528" y="10270"/>
                    <a:pt x="7471" y="10314"/>
                  </a:cubicBezTo>
                  <a:cubicBezTo>
                    <a:pt x="7427" y="10356"/>
                    <a:pt x="7356" y="10356"/>
                    <a:pt x="7300" y="10413"/>
                  </a:cubicBezTo>
                  <a:cubicBezTo>
                    <a:pt x="7231" y="10484"/>
                    <a:pt x="7160" y="10569"/>
                    <a:pt x="7130" y="10653"/>
                  </a:cubicBezTo>
                  <a:cubicBezTo>
                    <a:pt x="7032" y="10881"/>
                    <a:pt x="7003" y="10709"/>
                    <a:pt x="6876" y="10753"/>
                  </a:cubicBezTo>
                  <a:cubicBezTo>
                    <a:pt x="6721" y="10753"/>
                    <a:pt x="6721" y="10795"/>
                    <a:pt x="6665" y="10922"/>
                  </a:cubicBezTo>
                  <a:cubicBezTo>
                    <a:pt x="6621" y="11020"/>
                    <a:pt x="6437" y="10979"/>
                    <a:pt x="6339" y="11035"/>
                  </a:cubicBezTo>
                  <a:cubicBezTo>
                    <a:pt x="6155" y="11148"/>
                    <a:pt x="5731" y="10937"/>
                    <a:pt x="5532" y="10893"/>
                  </a:cubicBezTo>
                  <a:cubicBezTo>
                    <a:pt x="5390" y="10866"/>
                    <a:pt x="5446" y="11077"/>
                    <a:pt x="5405" y="11163"/>
                  </a:cubicBezTo>
                  <a:cubicBezTo>
                    <a:pt x="5375" y="11204"/>
                    <a:pt x="5405" y="11275"/>
                    <a:pt x="5375" y="11332"/>
                  </a:cubicBezTo>
                  <a:cubicBezTo>
                    <a:pt x="5363" y="11376"/>
                    <a:pt x="5307" y="11403"/>
                    <a:pt x="5248" y="11403"/>
                  </a:cubicBezTo>
                  <a:cubicBezTo>
                    <a:pt x="5108" y="11388"/>
                    <a:pt x="5093" y="11432"/>
                    <a:pt x="5179" y="11560"/>
                  </a:cubicBezTo>
                  <a:cubicBezTo>
                    <a:pt x="5348" y="11871"/>
                    <a:pt x="4895" y="11643"/>
                    <a:pt x="4838" y="11800"/>
                  </a:cubicBezTo>
                  <a:cubicBezTo>
                    <a:pt x="4809" y="11883"/>
                    <a:pt x="4910" y="12025"/>
                    <a:pt x="4868" y="12138"/>
                  </a:cubicBezTo>
                  <a:cubicBezTo>
                    <a:pt x="4640" y="12337"/>
                    <a:pt x="4640" y="12337"/>
                    <a:pt x="4640" y="12337"/>
                  </a:cubicBezTo>
                  <a:lnTo>
                    <a:pt x="4640" y="12337"/>
                  </a:lnTo>
                  <a:cubicBezTo>
                    <a:pt x="4500" y="12168"/>
                    <a:pt x="4500" y="12168"/>
                    <a:pt x="4500" y="12168"/>
                  </a:cubicBezTo>
                  <a:cubicBezTo>
                    <a:pt x="4456" y="12055"/>
                    <a:pt x="4456" y="12055"/>
                    <a:pt x="4456" y="12055"/>
                  </a:cubicBezTo>
                  <a:cubicBezTo>
                    <a:pt x="4385" y="11954"/>
                    <a:pt x="4370" y="11815"/>
                    <a:pt x="4302" y="11714"/>
                  </a:cubicBezTo>
                  <a:cubicBezTo>
                    <a:pt x="4216" y="11616"/>
                    <a:pt x="4074" y="11699"/>
                    <a:pt x="4005" y="11587"/>
                  </a:cubicBezTo>
                  <a:cubicBezTo>
                    <a:pt x="3961" y="11489"/>
                    <a:pt x="3961" y="11444"/>
                    <a:pt x="3848" y="11403"/>
                  </a:cubicBezTo>
                  <a:cubicBezTo>
                    <a:pt x="3792" y="11361"/>
                    <a:pt x="3679" y="11332"/>
                    <a:pt x="3635" y="11261"/>
                  </a:cubicBezTo>
                  <a:cubicBezTo>
                    <a:pt x="3566" y="11163"/>
                    <a:pt x="3691" y="11091"/>
                    <a:pt x="3664" y="11020"/>
                  </a:cubicBezTo>
                  <a:cubicBezTo>
                    <a:pt x="3650" y="10979"/>
                    <a:pt x="3579" y="10952"/>
                    <a:pt x="3552" y="10908"/>
                  </a:cubicBezTo>
                  <a:cubicBezTo>
                    <a:pt x="3507" y="10851"/>
                    <a:pt x="3368" y="10964"/>
                    <a:pt x="3324" y="10993"/>
                  </a:cubicBezTo>
                  <a:cubicBezTo>
                    <a:pt x="3226" y="11020"/>
                    <a:pt x="3140" y="10866"/>
                    <a:pt x="3098" y="10795"/>
                  </a:cubicBezTo>
                  <a:cubicBezTo>
                    <a:pt x="3027" y="10682"/>
                    <a:pt x="2971" y="10454"/>
                    <a:pt x="2843" y="10398"/>
                  </a:cubicBezTo>
                  <a:cubicBezTo>
                    <a:pt x="2760" y="10356"/>
                    <a:pt x="2745" y="10270"/>
                    <a:pt x="2843" y="10270"/>
                  </a:cubicBezTo>
                  <a:cubicBezTo>
                    <a:pt x="3012" y="10270"/>
                    <a:pt x="2900" y="10199"/>
                    <a:pt x="2873" y="10101"/>
                  </a:cubicBezTo>
                  <a:cubicBezTo>
                    <a:pt x="2843" y="10030"/>
                    <a:pt x="2618" y="9790"/>
                    <a:pt x="2828" y="9790"/>
                  </a:cubicBezTo>
                  <a:cubicBezTo>
                    <a:pt x="3042" y="9805"/>
                    <a:pt x="2816" y="9606"/>
                    <a:pt x="2971" y="9464"/>
                  </a:cubicBezTo>
                  <a:cubicBezTo>
                    <a:pt x="3069" y="9381"/>
                    <a:pt x="2985" y="9324"/>
                    <a:pt x="3042" y="9253"/>
                  </a:cubicBezTo>
                  <a:cubicBezTo>
                    <a:pt x="3069" y="9211"/>
                    <a:pt x="3240" y="9096"/>
                    <a:pt x="3282" y="9126"/>
                  </a:cubicBezTo>
                  <a:cubicBezTo>
                    <a:pt x="3522" y="9238"/>
                    <a:pt x="3395" y="8856"/>
                    <a:pt x="3324" y="8758"/>
                  </a:cubicBezTo>
                  <a:cubicBezTo>
                    <a:pt x="3169" y="8630"/>
                    <a:pt x="3226" y="8461"/>
                    <a:pt x="3083" y="8334"/>
                  </a:cubicBezTo>
                  <a:cubicBezTo>
                    <a:pt x="2944" y="8206"/>
                    <a:pt x="2843" y="8023"/>
                    <a:pt x="2816" y="7839"/>
                  </a:cubicBezTo>
                  <a:cubicBezTo>
                    <a:pt x="2787" y="7655"/>
                    <a:pt x="2576" y="7866"/>
                    <a:pt x="2561" y="7726"/>
                  </a:cubicBezTo>
                  <a:cubicBezTo>
                    <a:pt x="2547" y="7625"/>
                    <a:pt x="2645" y="7611"/>
                    <a:pt x="2674" y="7554"/>
                  </a:cubicBezTo>
                  <a:cubicBezTo>
                    <a:pt x="2701" y="7554"/>
                    <a:pt x="2816" y="7483"/>
                    <a:pt x="2801" y="7442"/>
                  </a:cubicBezTo>
                  <a:cubicBezTo>
                    <a:pt x="2745" y="7400"/>
                    <a:pt x="2659" y="7344"/>
                    <a:pt x="2618" y="7287"/>
                  </a:cubicBezTo>
                  <a:cubicBezTo>
                    <a:pt x="2532" y="7187"/>
                    <a:pt x="2674" y="7116"/>
                    <a:pt x="2618" y="7032"/>
                  </a:cubicBezTo>
                  <a:cubicBezTo>
                    <a:pt x="2576" y="6976"/>
                    <a:pt x="2561" y="6932"/>
                    <a:pt x="2490" y="6961"/>
                  </a:cubicBezTo>
                  <a:cubicBezTo>
                    <a:pt x="2390" y="7003"/>
                    <a:pt x="2348" y="7130"/>
                    <a:pt x="2277" y="6988"/>
                  </a:cubicBezTo>
                  <a:cubicBezTo>
                    <a:pt x="2235" y="6905"/>
                    <a:pt x="2250" y="6665"/>
                    <a:pt x="2108" y="6721"/>
                  </a:cubicBezTo>
                  <a:cubicBezTo>
                    <a:pt x="1980" y="6777"/>
                    <a:pt x="1980" y="6777"/>
                    <a:pt x="1980" y="6777"/>
                  </a:cubicBezTo>
                  <a:lnTo>
                    <a:pt x="1980" y="6777"/>
                  </a:lnTo>
                  <a:cubicBezTo>
                    <a:pt x="1853" y="6665"/>
                    <a:pt x="1853" y="6665"/>
                    <a:pt x="1853" y="6665"/>
                  </a:cubicBezTo>
                  <a:cubicBezTo>
                    <a:pt x="1796" y="6522"/>
                    <a:pt x="1796" y="6522"/>
                    <a:pt x="1796" y="6522"/>
                  </a:cubicBezTo>
                  <a:cubicBezTo>
                    <a:pt x="1782" y="6481"/>
                    <a:pt x="1782" y="6481"/>
                    <a:pt x="1782" y="6481"/>
                  </a:cubicBezTo>
                  <a:cubicBezTo>
                    <a:pt x="1755" y="6451"/>
                    <a:pt x="1698" y="6451"/>
                    <a:pt x="1654" y="6466"/>
                  </a:cubicBezTo>
                  <a:cubicBezTo>
                    <a:pt x="1613" y="6481"/>
                    <a:pt x="1598" y="6451"/>
                    <a:pt x="1556" y="6437"/>
                  </a:cubicBezTo>
                  <a:cubicBezTo>
                    <a:pt x="1485" y="6424"/>
                    <a:pt x="1387" y="6466"/>
                    <a:pt x="1343" y="6410"/>
                  </a:cubicBezTo>
                  <a:cubicBezTo>
                    <a:pt x="1301" y="6380"/>
                    <a:pt x="1260" y="6395"/>
                    <a:pt x="1215" y="6380"/>
                  </a:cubicBezTo>
                  <a:cubicBezTo>
                    <a:pt x="1174" y="6368"/>
                    <a:pt x="1174" y="6339"/>
                    <a:pt x="1144" y="6309"/>
                  </a:cubicBezTo>
                  <a:cubicBezTo>
                    <a:pt x="1076" y="6238"/>
                    <a:pt x="1103" y="6182"/>
                    <a:pt x="1117" y="6113"/>
                  </a:cubicBezTo>
                  <a:cubicBezTo>
                    <a:pt x="934" y="6042"/>
                    <a:pt x="608" y="6155"/>
                    <a:pt x="465" y="5986"/>
                  </a:cubicBezTo>
                  <a:cubicBezTo>
                    <a:pt x="409" y="5915"/>
                    <a:pt x="510" y="5915"/>
                    <a:pt x="536" y="5858"/>
                  </a:cubicBezTo>
                  <a:cubicBezTo>
                    <a:pt x="595" y="5772"/>
                    <a:pt x="720" y="5814"/>
                    <a:pt x="608" y="5745"/>
                  </a:cubicBezTo>
                  <a:cubicBezTo>
                    <a:pt x="524" y="5701"/>
                    <a:pt x="282" y="5660"/>
                    <a:pt x="240" y="5574"/>
                  </a:cubicBezTo>
                  <a:cubicBezTo>
                    <a:pt x="225" y="5559"/>
                    <a:pt x="169" y="5674"/>
                    <a:pt x="127" y="5574"/>
                  </a:cubicBezTo>
                  <a:cubicBezTo>
                    <a:pt x="98" y="5532"/>
                    <a:pt x="0" y="5446"/>
                    <a:pt x="29" y="5375"/>
                  </a:cubicBezTo>
                  <a:cubicBezTo>
                    <a:pt x="269" y="5375"/>
                    <a:pt x="269" y="5375"/>
                    <a:pt x="269" y="5375"/>
                  </a:cubicBezTo>
                  <a:cubicBezTo>
                    <a:pt x="595" y="5066"/>
                    <a:pt x="595" y="5066"/>
                    <a:pt x="595" y="5066"/>
                  </a:cubicBezTo>
                  <a:cubicBezTo>
                    <a:pt x="836" y="5066"/>
                    <a:pt x="836" y="5066"/>
                    <a:pt x="836" y="5066"/>
                  </a:cubicBezTo>
                  <a:cubicBezTo>
                    <a:pt x="934" y="4937"/>
                    <a:pt x="934" y="4937"/>
                    <a:pt x="934" y="4937"/>
                  </a:cubicBezTo>
                  <a:cubicBezTo>
                    <a:pt x="1032" y="4937"/>
                    <a:pt x="1215" y="4824"/>
                    <a:pt x="1245" y="4740"/>
                  </a:cubicBezTo>
                  <a:cubicBezTo>
                    <a:pt x="1245" y="4696"/>
                    <a:pt x="1174" y="4429"/>
                    <a:pt x="1159" y="4387"/>
                  </a:cubicBezTo>
                  <a:cubicBezTo>
                    <a:pt x="1159" y="4387"/>
                    <a:pt x="1159" y="4387"/>
                    <a:pt x="1144" y="4387"/>
                  </a:cubicBezTo>
                  <a:cubicBezTo>
                    <a:pt x="1144" y="4373"/>
                    <a:pt x="1061" y="4358"/>
                    <a:pt x="1032" y="4358"/>
                  </a:cubicBezTo>
                  <a:cubicBezTo>
                    <a:pt x="1032" y="4343"/>
                    <a:pt x="1005" y="4358"/>
                    <a:pt x="1005" y="4343"/>
                  </a:cubicBezTo>
                  <a:cubicBezTo>
                    <a:pt x="975" y="4287"/>
                    <a:pt x="1046" y="4145"/>
                    <a:pt x="948" y="4145"/>
                  </a:cubicBezTo>
                  <a:cubicBezTo>
                    <a:pt x="848" y="4145"/>
                    <a:pt x="806" y="3934"/>
                    <a:pt x="877" y="3905"/>
                  </a:cubicBezTo>
                  <a:cubicBezTo>
                    <a:pt x="919" y="3878"/>
                    <a:pt x="975" y="3934"/>
                    <a:pt x="1005" y="3863"/>
                  </a:cubicBezTo>
                  <a:cubicBezTo>
                    <a:pt x="1046" y="3765"/>
                    <a:pt x="1103" y="3765"/>
                    <a:pt x="1159" y="3679"/>
                  </a:cubicBezTo>
                  <a:cubicBezTo>
                    <a:pt x="1331" y="3579"/>
                    <a:pt x="1215" y="3623"/>
                    <a:pt x="1215" y="3495"/>
                  </a:cubicBezTo>
                  <a:lnTo>
                    <a:pt x="1230" y="3495"/>
                  </a:lnTo>
                  <a:cubicBezTo>
                    <a:pt x="1301" y="3537"/>
                    <a:pt x="1358" y="3466"/>
                    <a:pt x="1399" y="3424"/>
                  </a:cubicBezTo>
                  <a:cubicBezTo>
                    <a:pt x="1458" y="3368"/>
                    <a:pt x="1485" y="3353"/>
                    <a:pt x="1527" y="3424"/>
                  </a:cubicBezTo>
                  <a:cubicBezTo>
                    <a:pt x="1583" y="3522"/>
                    <a:pt x="1711" y="3326"/>
                    <a:pt x="1826" y="3409"/>
                  </a:cubicBezTo>
                  <a:cubicBezTo>
                    <a:pt x="2022" y="3566"/>
                    <a:pt x="1897" y="3409"/>
                    <a:pt x="2066" y="3439"/>
                  </a:cubicBezTo>
                  <a:cubicBezTo>
                    <a:pt x="2149" y="3454"/>
                    <a:pt x="2221" y="3424"/>
                    <a:pt x="2277" y="3510"/>
                  </a:cubicBezTo>
                  <a:cubicBezTo>
                    <a:pt x="2377" y="3650"/>
                    <a:pt x="2561" y="3409"/>
                    <a:pt x="2532" y="3282"/>
                  </a:cubicBezTo>
                  <a:cubicBezTo>
                    <a:pt x="2520" y="3169"/>
                    <a:pt x="2333" y="3184"/>
                    <a:pt x="2250" y="3155"/>
                  </a:cubicBezTo>
                  <a:cubicBezTo>
                    <a:pt x="2164" y="3113"/>
                    <a:pt x="2122" y="3056"/>
                    <a:pt x="2066" y="2985"/>
                  </a:cubicBezTo>
                  <a:cubicBezTo>
                    <a:pt x="1939" y="2843"/>
                    <a:pt x="1909" y="3113"/>
                    <a:pt x="1740" y="2956"/>
                  </a:cubicBezTo>
                  <a:cubicBezTo>
                    <a:pt x="1627" y="2858"/>
                    <a:pt x="1399" y="2956"/>
                    <a:pt x="1399" y="2772"/>
                  </a:cubicBezTo>
                  <a:cubicBezTo>
                    <a:pt x="1399" y="2730"/>
                    <a:pt x="1358" y="2647"/>
                    <a:pt x="1399" y="2618"/>
                  </a:cubicBezTo>
                  <a:cubicBezTo>
                    <a:pt x="1458" y="2588"/>
                    <a:pt x="1515" y="2377"/>
                    <a:pt x="1583" y="2449"/>
                  </a:cubicBezTo>
                  <a:cubicBezTo>
                    <a:pt x="1642" y="2505"/>
                    <a:pt x="1642" y="2588"/>
                    <a:pt x="1755" y="2520"/>
                  </a:cubicBezTo>
                  <a:cubicBezTo>
                    <a:pt x="1882" y="2449"/>
                    <a:pt x="1953" y="2321"/>
                    <a:pt x="1767" y="2265"/>
                  </a:cubicBezTo>
                  <a:cubicBezTo>
                    <a:pt x="1627" y="2235"/>
                    <a:pt x="1598" y="2348"/>
                    <a:pt x="1458" y="2348"/>
                  </a:cubicBezTo>
                  <a:cubicBezTo>
                    <a:pt x="1372" y="2336"/>
                    <a:pt x="1358" y="2235"/>
                    <a:pt x="1287" y="2208"/>
                  </a:cubicBezTo>
                  <a:cubicBezTo>
                    <a:pt x="1274" y="2208"/>
                    <a:pt x="975" y="2221"/>
                    <a:pt x="1076" y="2123"/>
                  </a:cubicBezTo>
                  <a:cubicBezTo>
                    <a:pt x="1132" y="2066"/>
                    <a:pt x="1189" y="2164"/>
                    <a:pt x="1230" y="2152"/>
                  </a:cubicBezTo>
                  <a:cubicBezTo>
                    <a:pt x="1287" y="2123"/>
                    <a:pt x="1230" y="2010"/>
                    <a:pt x="1301" y="1995"/>
                  </a:cubicBezTo>
                  <a:cubicBezTo>
                    <a:pt x="1301" y="2010"/>
                    <a:pt x="1358" y="1995"/>
                    <a:pt x="1358" y="1980"/>
                  </a:cubicBezTo>
                  <a:cubicBezTo>
                    <a:pt x="1470" y="1868"/>
                    <a:pt x="1500" y="1841"/>
                    <a:pt x="1399" y="1725"/>
                  </a:cubicBezTo>
                  <a:cubicBezTo>
                    <a:pt x="1358" y="1613"/>
                    <a:pt x="1316" y="1669"/>
                    <a:pt x="1230" y="1627"/>
                  </a:cubicBezTo>
                  <a:cubicBezTo>
                    <a:pt x="1203" y="1627"/>
                    <a:pt x="1159" y="1654"/>
                    <a:pt x="1144" y="1613"/>
                  </a:cubicBezTo>
                  <a:cubicBezTo>
                    <a:pt x="1144" y="1556"/>
                    <a:pt x="1245" y="1515"/>
                    <a:pt x="1287" y="1500"/>
                  </a:cubicBezTo>
                  <a:cubicBezTo>
                    <a:pt x="1414" y="1458"/>
                    <a:pt x="1343" y="1642"/>
                    <a:pt x="1458" y="1613"/>
                  </a:cubicBezTo>
                  <a:cubicBezTo>
                    <a:pt x="1583" y="1586"/>
                    <a:pt x="1458" y="1471"/>
                    <a:pt x="1458" y="1402"/>
                  </a:cubicBezTo>
                  <a:cubicBezTo>
                    <a:pt x="1527" y="1372"/>
                    <a:pt x="1571" y="1316"/>
                    <a:pt x="1654" y="1287"/>
                  </a:cubicBezTo>
                  <a:cubicBezTo>
                    <a:pt x="1767" y="1260"/>
                    <a:pt x="1740" y="1301"/>
                    <a:pt x="1740" y="1387"/>
                  </a:cubicBezTo>
                  <a:cubicBezTo>
                    <a:pt x="1740" y="1402"/>
                    <a:pt x="1853" y="1529"/>
                    <a:pt x="1882" y="1485"/>
                  </a:cubicBezTo>
                  <a:cubicBezTo>
                    <a:pt x="1909" y="1458"/>
                    <a:pt x="1924" y="1414"/>
                    <a:pt x="1966" y="1414"/>
                  </a:cubicBezTo>
                  <a:cubicBezTo>
                    <a:pt x="2010" y="1402"/>
                    <a:pt x="2066" y="1429"/>
                    <a:pt x="2051" y="1471"/>
                  </a:cubicBezTo>
                  <a:cubicBezTo>
                    <a:pt x="2081" y="1500"/>
                    <a:pt x="2137" y="1414"/>
                    <a:pt x="2179" y="1414"/>
                  </a:cubicBezTo>
                  <a:cubicBezTo>
                    <a:pt x="2250" y="1414"/>
                    <a:pt x="2221" y="1471"/>
                    <a:pt x="2206" y="1500"/>
                  </a:cubicBezTo>
                  <a:cubicBezTo>
                    <a:pt x="2206" y="1542"/>
                    <a:pt x="2321" y="1571"/>
                    <a:pt x="2348" y="1571"/>
                  </a:cubicBezTo>
                  <a:cubicBezTo>
                    <a:pt x="2390" y="1571"/>
                    <a:pt x="2390" y="1556"/>
                    <a:pt x="2390" y="1515"/>
                  </a:cubicBezTo>
                  <a:cubicBezTo>
                    <a:pt x="2390" y="1414"/>
                    <a:pt x="2321" y="1414"/>
                    <a:pt x="2448" y="1372"/>
                  </a:cubicBezTo>
                  <a:cubicBezTo>
                    <a:pt x="2618" y="1429"/>
                    <a:pt x="2760" y="1346"/>
                    <a:pt x="2914" y="1402"/>
                  </a:cubicBezTo>
                  <a:cubicBezTo>
                    <a:pt x="2914" y="1414"/>
                    <a:pt x="2787" y="1444"/>
                    <a:pt x="2816" y="1485"/>
                  </a:cubicBezTo>
                  <a:cubicBezTo>
                    <a:pt x="2900" y="1654"/>
                    <a:pt x="3012" y="1684"/>
                    <a:pt x="3056" y="1485"/>
                  </a:cubicBezTo>
                  <a:cubicBezTo>
                    <a:pt x="3113" y="1274"/>
                    <a:pt x="3042" y="1331"/>
                    <a:pt x="3297" y="1245"/>
                  </a:cubicBezTo>
                  <a:cubicBezTo>
                    <a:pt x="3409" y="1218"/>
                    <a:pt x="3507" y="1260"/>
                    <a:pt x="3635" y="1260"/>
                  </a:cubicBezTo>
                  <a:cubicBezTo>
                    <a:pt x="3750" y="1260"/>
                    <a:pt x="3691" y="1162"/>
                    <a:pt x="3706" y="1118"/>
                  </a:cubicBezTo>
                  <a:cubicBezTo>
                    <a:pt x="3750" y="1034"/>
                    <a:pt x="4005" y="1076"/>
                    <a:pt x="4074" y="1061"/>
                  </a:cubicBezTo>
                  <a:cubicBezTo>
                    <a:pt x="4201" y="1034"/>
                    <a:pt x="4314" y="934"/>
                    <a:pt x="4441" y="907"/>
                  </a:cubicBezTo>
                  <a:cubicBezTo>
                    <a:pt x="4557" y="877"/>
                    <a:pt x="4557" y="1105"/>
                    <a:pt x="4669" y="1046"/>
                  </a:cubicBezTo>
                  <a:cubicBezTo>
                    <a:pt x="4767" y="1005"/>
                    <a:pt x="4598" y="919"/>
                    <a:pt x="4767" y="863"/>
                  </a:cubicBezTo>
                  <a:cubicBezTo>
                    <a:pt x="4868" y="821"/>
                    <a:pt x="4951" y="836"/>
                    <a:pt x="5079" y="792"/>
                  </a:cubicBezTo>
                  <a:cubicBezTo>
                    <a:pt x="5135" y="779"/>
                    <a:pt x="5191" y="806"/>
                    <a:pt x="5236" y="792"/>
                  </a:cubicBezTo>
                  <a:cubicBezTo>
                    <a:pt x="5419" y="735"/>
                    <a:pt x="5574" y="622"/>
                    <a:pt x="5802" y="622"/>
                  </a:cubicBezTo>
                  <a:cubicBezTo>
                    <a:pt x="5927" y="622"/>
                    <a:pt x="5942" y="821"/>
                    <a:pt x="6054" y="792"/>
                  </a:cubicBezTo>
                  <a:cubicBezTo>
                    <a:pt x="6155" y="765"/>
                    <a:pt x="6125" y="382"/>
                    <a:pt x="6211" y="326"/>
                  </a:cubicBezTo>
                  <a:cubicBezTo>
                    <a:pt x="6253" y="284"/>
                    <a:pt x="6410" y="284"/>
                    <a:pt x="6466" y="296"/>
                  </a:cubicBezTo>
                  <a:cubicBezTo>
                    <a:pt x="6523" y="326"/>
                    <a:pt x="6481" y="184"/>
                    <a:pt x="6493" y="113"/>
                  </a:cubicBezTo>
                  <a:cubicBezTo>
                    <a:pt x="6537" y="113"/>
                    <a:pt x="6621" y="171"/>
                    <a:pt x="6692" y="184"/>
                  </a:cubicBezTo>
                  <a:cubicBezTo>
                    <a:pt x="6932" y="296"/>
                    <a:pt x="6792" y="0"/>
                    <a:pt x="7047" y="0"/>
                  </a:cubicBezTo>
                  <a:cubicBezTo>
                    <a:pt x="7047" y="0"/>
                    <a:pt x="7047" y="0"/>
                    <a:pt x="7059" y="0"/>
                  </a:cubicBezTo>
                  <a:cubicBezTo>
                    <a:pt x="7059" y="184"/>
                    <a:pt x="7101" y="213"/>
                    <a:pt x="7202" y="18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"/>
            <p:cNvSpPr>
              <a:spLocks noChangeArrowheads="1"/>
            </p:cNvSpPr>
            <p:nvPr/>
          </p:nvSpPr>
          <p:spPr bwMode="auto">
            <a:xfrm>
              <a:off x="7495011" y="3655043"/>
              <a:ext cx="1358218" cy="1126863"/>
            </a:xfrm>
            <a:custGeom>
              <a:avLst/>
              <a:gdLst>
                <a:gd name="T0" fmla="*/ 961 w 11052"/>
                <a:gd name="T1" fmla="*/ 2800 h 9169"/>
                <a:gd name="T2" fmla="*/ 1245 w 11052"/>
                <a:gd name="T3" fmla="*/ 3069 h 9169"/>
                <a:gd name="T4" fmla="*/ 1910 w 11052"/>
                <a:gd name="T5" fmla="*/ 3111 h 9169"/>
                <a:gd name="T6" fmla="*/ 2123 w 11052"/>
                <a:gd name="T7" fmla="*/ 3324 h 9169"/>
                <a:gd name="T8" fmla="*/ 1951 w 11052"/>
                <a:gd name="T9" fmla="*/ 3238 h 9169"/>
                <a:gd name="T10" fmla="*/ 1812 w 11052"/>
                <a:gd name="T11" fmla="*/ 3380 h 9169"/>
                <a:gd name="T12" fmla="*/ 1160 w 11052"/>
                <a:gd name="T13" fmla="*/ 3253 h 9169"/>
                <a:gd name="T14" fmla="*/ 2900 w 11052"/>
                <a:gd name="T15" fmla="*/ 2871 h 9169"/>
                <a:gd name="T16" fmla="*/ 2986 w 11052"/>
                <a:gd name="T17" fmla="*/ 2589 h 9169"/>
                <a:gd name="T18" fmla="*/ 3170 w 11052"/>
                <a:gd name="T19" fmla="*/ 2150 h 9169"/>
                <a:gd name="T20" fmla="*/ 2434 w 11052"/>
                <a:gd name="T21" fmla="*/ 2304 h 9169"/>
                <a:gd name="T22" fmla="*/ 2194 w 11052"/>
                <a:gd name="T23" fmla="*/ 2064 h 9169"/>
                <a:gd name="T24" fmla="*/ 2265 w 11052"/>
                <a:gd name="T25" fmla="*/ 2277 h 9169"/>
                <a:gd name="T26" fmla="*/ 2022 w 11052"/>
                <a:gd name="T27" fmla="*/ 2334 h 9169"/>
                <a:gd name="T28" fmla="*/ 1812 w 11052"/>
                <a:gd name="T29" fmla="*/ 2079 h 9169"/>
                <a:gd name="T30" fmla="*/ 1883 w 11052"/>
                <a:gd name="T31" fmla="*/ 2589 h 9169"/>
                <a:gd name="T32" fmla="*/ 2405 w 11052"/>
                <a:gd name="T33" fmla="*/ 3084 h 9169"/>
                <a:gd name="T34" fmla="*/ 0 w 11052"/>
                <a:gd name="T35" fmla="*/ 3550 h 9169"/>
                <a:gd name="T36" fmla="*/ 86 w 11052"/>
                <a:gd name="T37" fmla="*/ 3523 h 9169"/>
                <a:gd name="T38" fmla="*/ 623 w 11052"/>
                <a:gd name="T39" fmla="*/ 3324 h 9169"/>
                <a:gd name="T40" fmla="*/ 410 w 11052"/>
                <a:gd name="T41" fmla="*/ 3677 h 9169"/>
                <a:gd name="T42" fmla="*/ 71 w 11052"/>
                <a:gd name="T43" fmla="*/ 4059 h 9169"/>
                <a:gd name="T44" fmla="*/ 892 w 11052"/>
                <a:gd name="T45" fmla="*/ 4584 h 9169"/>
                <a:gd name="T46" fmla="*/ 1005 w 11052"/>
                <a:gd name="T47" fmla="*/ 4300 h 9169"/>
                <a:gd name="T48" fmla="*/ 807 w 11052"/>
                <a:gd name="T49" fmla="*/ 4074 h 9169"/>
                <a:gd name="T50" fmla="*/ 709 w 11052"/>
                <a:gd name="T51" fmla="*/ 3961 h 9169"/>
                <a:gd name="T52" fmla="*/ 1062 w 11052"/>
                <a:gd name="T53" fmla="*/ 3733 h 9169"/>
                <a:gd name="T54" fmla="*/ 1429 w 11052"/>
                <a:gd name="T55" fmla="*/ 4187 h 9169"/>
                <a:gd name="T56" fmla="*/ 1486 w 11052"/>
                <a:gd name="T57" fmla="*/ 4952 h 9169"/>
                <a:gd name="T58" fmla="*/ 2844 w 11052"/>
                <a:gd name="T59" fmla="*/ 6239 h 9169"/>
                <a:gd name="T60" fmla="*/ 5349 w 11052"/>
                <a:gd name="T61" fmla="*/ 7158 h 9169"/>
                <a:gd name="T62" fmla="*/ 7288 w 11052"/>
                <a:gd name="T63" fmla="*/ 7030 h 9169"/>
                <a:gd name="T64" fmla="*/ 8009 w 11052"/>
                <a:gd name="T65" fmla="*/ 7709 h 9169"/>
                <a:gd name="T66" fmla="*/ 8658 w 11052"/>
                <a:gd name="T67" fmla="*/ 9168 h 9169"/>
                <a:gd name="T68" fmla="*/ 10499 w 11052"/>
                <a:gd name="T69" fmla="*/ 7597 h 9169"/>
                <a:gd name="T70" fmla="*/ 10710 w 11052"/>
                <a:gd name="T71" fmla="*/ 7072 h 9169"/>
                <a:gd name="T72" fmla="*/ 10796 w 11052"/>
                <a:gd name="T73" fmla="*/ 6366 h 9169"/>
                <a:gd name="T74" fmla="*/ 10342 w 11052"/>
                <a:gd name="T75" fmla="*/ 4697 h 9169"/>
                <a:gd name="T76" fmla="*/ 10004 w 11052"/>
                <a:gd name="T77" fmla="*/ 3650 h 9169"/>
                <a:gd name="T78" fmla="*/ 9876 w 11052"/>
                <a:gd name="T79" fmla="*/ 3238 h 9169"/>
                <a:gd name="T80" fmla="*/ 9847 w 11052"/>
                <a:gd name="T81" fmla="*/ 3054 h 9169"/>
                <a:gd name="T82" fmla="*/ 7656 w 11052"/>
                <a:gd name="T83" fmla="*/ 2559 h 9169"/>
                <a:gd name="T84" fmla="*/ 6479 w 11052"/>
                <a:gd name="T85" fmla="*/ 1937 h 9169"/>
                <a:gd name="T86" fmla="*/ 5503 w 11052"/>
                <a:gd name="T87" fmla="*/ 1613 h 9169"/>
                <a:gd name="T88" fmla="*/ 4868 w 11052"/>
                <a:gd name="T89" fmla="*/ 1231 h 9169"/>
                <a:gd name="T90" fmla="*/ 4599 w 11052"/>
                <a:gd name="T91" fmla="*/ 834 h 9169"/>
                <a:gd name="T92" fmla="*/ 4033 w 11052"/>
                <a:gd name="T93" fmla="*/ 226 h 9169"/>
                <a:gd name="T94" fmla="*/ 2675 w 11052"/>
                <a:gd name="T95" fmla="*/ 1103 h 9169"/>
                <a:gd name="T96" fmla="*/ 1966 w 11052"/>
                <a:gd name="T97" fmla="*/ 1640 h 9169"/>
                <a:gd name="T98" fmla="*/ 454 w 11052"/>
                <a:gd name="T99" fmla="*/ 3211 h 9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1052" h="9169">
                  <a:moveTo>
                    <a:pt x="1047" y="2927"/>
                  </a:moveTo>
                  <a:lnTo>
                    <a:pt x="1047" y="2927"/>
                  </a:lnTo>
                  <a:cubicBezTo>
                    <a:pt x="1005" y="2900"/>
                    <a:pt x="990" y="2844"/>
                    <a:pt x="961" y="2800"/>
                  </a:cubicBezTo>
                  <a:cubicBezTo>
                    <a:pt x="919" y="2731"/>
                    <a:pt x="949" y="2716"/>
                    <a:pt x="1005" y="2758"/>
                  </a:cubicBezTo>
                  <a:cubicBezTo>
                    <a:pt x="1103" y="2814"/>
                    <a:pt x="1189" y="2645"/>
                    <a:pt x="1260" y="2844"/>
                  </a:cubicBezTo>
                  <a:cubicBezTo>
                    <a:pt x="1287" y="2915"/>
                    <a:pt x="1316" y="3027"/>
                    <a:pt x="1245" y="3069"/>
                  </a:cubicBezTo>
                  <a:cubicBezTo>
                    <a:pt x="1204" y="3099"/>
                    <a:pt x="1204" y="3224"/>
                    <a:pt x="1245" y="3211"/>
                  </a:cubicBezTo>
                  <a:cubicBezTo>
                    <a:pt x="1316" y="3197"/>
                    <a:pt x="1400" y="3140"/>
                    <a:pt x="1471" y="3126"/>
                  </a:cubicBezTo>
                  <a:cubicBezTo>
                    <a:pt x="1613" y="3099"/>
                    <a:pt x="1782" y="3140"/>
                    <a:pt x="1910" y="3111"/>
                  </a:cubicBezTo>
                  <a:cubicBezTo>
                    <a:pt x="2022" y="3084"/>
                    <a:pt x="2052" y="3167"/>
                    <a:pt x="2123" y="3167"/>
                  </a:cubicBezTo>
                  <a:cubicBezTo>
                    <a:pt x="2179" y="3167"/>
                    <a:pt x="2277" y="3182"/>
                    <a:pt x="2307" y="3197"/>
                  </a:cubicBezTo>
                  <a:cubicBezTo>
                    <a:pt x="2363" y="3238"/>
                    <a:pt x="2138" y="3309"/>
                    <a:pt x="2123" y="3324"/>
                  </a:cubicBezTo>
                  <a:cubicBezTo>
                    <a:pt x="2108" y="3339"/>
                    <a:pt x="2037" y="3395"/>
                    <a:pt x="2037" y="3353"/>
                  </a:cubicBezTo>
                  <a:cubicBezTo>
                    <a:pt x="2037" y="3324"/>
                    <a:pt x="2037" y="3197"/>
                    <a:pt x="1996" y="3224"/>
                  </a:cubicBezTo>
                  <a:cubicBezTo>
                    <a:pt x="1996" y="3211"/>
                    <a:pt x="1951" y="3238"/>
                    <a:pt x="1951" y="3238"/>
                  </a:cubicBezTo>
                  <a:cubicBezTo>
                    <a:pt x="1699" y="3253"/>
                    <a:pt x="1699" y="3253"/>
                    <a:pt x="1699" y="3253"/>
                  </a:cubicBezTo>
                  <a:cubicBezTo>
                    <a:pt x="1669" y="3253"/>
                    <a:pt x="1571" y="3268"/>
                    <a:pt x="1571" y="3309"/>
                  </a:cubicBezTo>
                  <a:cubicBezTo>
                    <a:pt x="1598" y="3466"/>
                    <a:pt x="1741" y="3253"/>
                    <a:pt x="1812" y="3380"/>
                  </a:cubicBezTo>
                  <a:cubicBezTo>
                    <a:pt x="1883" y="3493"/>
                    <a:pt x="2123" y="3353"/>
                    <a:pt x="2052" y="3479"/>
                  </a:cubicBezTo>
                  <a:cubicBezTo>
                    <a:pt x="1981" y="3606"/>
                    <a:pt x="1486" y="3380"/>
                    <a:pt x="1373" y="3339"/>
                  </a:cubicBezTo>
                  <a:cubicBezTo>
                    <a:pt x="1302" y="3295"/>
                    <a:pt x="1160" y="3380"/>
                    <a:pt x="1160" y="3253"/>
                  </a:cubicBezTo>
                  <a:cubicBezTo>
                    <a:pt x="1174" y="3140"/>
                    <a:pt x="1204" y="3069"/>
                    <a:pt x="1103" y="2998"/>
                  </a:cubicBezTo>
                  <a:cubicBezTo>
                    <a:pt x="1047" y="2927"/>
                    <a:pt x="1047" y="2927"/>
                    <a:pt x="1047" y="2927"/>
                  </a:cubicBezTo>
                  <a:close/>
                  <a:moveTo>
                    <a:pt x="2900" y="2871"/>
                  </a:moveTo>
                  <a:lnTo>
                    <a:pt x="2900" y="2871"/>
                  </a:lnTo>
                  <a:cubicBezTo>
                    <a:pt x="2944" y="2844"/>
                    <a:pt x="2944" y="2844"/>
                    <a:pt x="2944" y="2844"/>
                  </a:cubicBezTo>
                  <a:cubicBezTo>
                    <a:pt x="3013" y="2787"/>
                    <a:pt x="3001" y="2675"/>
                    <a:pt x="2986" y="2589"/>
                  </a:cubicBezTo>
                  <a:cubicBezTo>
                    <a:pt x="2986" y="2420"/>
                    <a:pt x="3084" y="2447"/>
                    <a:pt x="3170" y="2334"/>
                  </a:cubicBezTo>
                  <a:cubicBezTo>
                    <a:pt x="3211" y="2277"/>
                    <a:pt x="3282" y="2206"/>
                    <a:pt x="3282" y="2121"/>
                  </a:cubicBezTo>
                  <a:cubicBezTo>
                    <a:pt x="3268" y="2121"/>
                    <a:pt x="3184" y="2121"/>
                    <a:pt x="3170" y="2150"/>
                  </a:cubicBezTo>
                  <a:cubicBezTo>
                    <a:pt x="3113" y="2094"/>
                    <a:pt x="2944" y="2292"/>
                    <a:pt x="2971" y="2375"/>
                  </a:cubicBezTo>
                  <a:cubicBezTo>
                    <a:pt x="3013" y="2532"/>
                    <a:pt x="2746" y="2461"/>
                    <a:pt x="2675" y="2488"/>
                  </a:cubicBezTo>
                  <a:cubicBezTo>
                    <a:pt x="2562" y="2447"/>
                    <a:pt x="2476" y="2432"/>
                    <a:pt x="2434" y="2304"/>
                  </a:cubicBezTo>
                  <a:cubicBezTo>
                    <a:pt x="2420" y="2236"/>
                    <a:pt x="2476" y="2008"/>
                    <a:pt x="2447" y="2008"/>
                  </a:cubicBezTo>
                  <a:cubicBezTo>
                    <a:pt x="2390" y="1993"/>
                    <a:pt x="2307" y="1966"/>
                    <a:pt x="2250" y="1951"/>
                  </a:cubicBezTo>
                  <a:cubicBezTo>
                    <a:pt x="2138" y="1951"/>
                    <a:pt x="2094" y="1951"/>
                    <a:pt x="2194" y="2064"/>
                  </a:cubicBezTo>
                  <a:cubicBezTo>
                    <a:pt x="2221" y="2079"/>
                    <a:pt x="2277" y="2108"/>
                    <a:pt x="2307" y="2121"/>
                  </a:cubicBezTo>
                  <a:cubicBezTo>
                    <a:pt x="2334" y="2135"/>
                    <a:pt x="2420" y="2206"/>
                    <a:pt x="2348" y="2236"/>
                  </a:cubicBezTo>
                  <a:cubicBezTo>
                    <a:pt x="2348" y="2236"/>
                    <a:pt x="2277" y="2277"/>
                    <a:pt x="2265" y="2277"/>
                  </a:cubicBezTo>
                  <a:cubicBezTo>
                    <a:pt x="2250" y="2292"/>
                    <a:pt x="2179" y="2349"/>
                    <a:pt x="2165" y="2334"/>
                  </a:cubicBezTo>
                  <a:cubicBezTo>
                    <a:pt x="2138" y="2349"/>
                    <a:pt x="2081" y="2277"/>
                    <a:pt x="2052" y="2263"/>
                  </a:cubicBezTo>
                  <a:cubicBezTo>
                    <a:pt x="2010" y="2221"/>
                    <a:pt x="2022" y="2292"/>
                    <a:pt x="2022" y="2334"/>
                  </a:cubicBezTo>
                  <a:cubicBezTo>
                    <a:pt x="2010" y="2420"/>
                    <a:pt x="1951" y="2488"/>
                    <a:pt x="1951" y="2349"/>
                  </a:cubicBezTo>
                  <a:cubicBezTo>
                    <a:pt x="1951" y="2292"/>
                    <a:pt x="1939" y="2221"/>
                    <a:pt x="1910" y="2165"/>
                  </a:cubicBezTo>
                  <a:cubicBezTo>
                    <a:pt x="1883" y="2135"/>
                    <a:pt x="1868" y="2064"/>
                    <a:pt x="1812" y="2079"/>
                  </a:cubicBezTo>
                  <a:cubicBezTo>
                    <a:pt x="1812" y="2079"/>
                    <a:pt x="1655" y="2206"/>
                    <a:pt x="1598" y="2221"/>
                  </a:cubicBezTo>
                  <a:cubicBezTo>
                    <a:pt x="1486" y="2263"/>
                    <a:pt x="1444" y="2518"/>
                    <a:pt x="1557" y="2603"/>
                  </a:cubicBezTo>
                  <a:cubicBezTo>
                    <a:pt x="1711" y="2716"/>
                    <a:pt x="1711" y="2603"/>
                    <a:pt x="1883" y="2589"/>
                  </a:cubicBezTo>
                  <a:cubicBezTo>
                    <a:pt x="2081" y="2574"/>
                    <a:pt x="2037" y="2871"/>
                    <a:pt x="2334" y="2660"/>
                  </a:cubicBezTo>
                  <a:cubicBezTo>
                    <a:pt x="2363" y="2645"/>
                    <a:pt x="2420" y="2814"/>
                    <a:pt x="2447" y="2856"/>
                  </a:cubicBezTo>
                  <a:cubicBezTo>
                    <a:pt x="2491" y="2983"/>
                    <a:pt x="2405" y="2998"/>
                    <a:pt x="2405" y="3084"/>
                  </a:cubicBezTo>
                  <a:cubicBezTo>
                    <a:pt x="2532" y="3126"/>
                    <a:pt x="2518" y="3054"/>
                    <a:pt x="2660" y="2983"/>
                  </a:cubicBezTo>
                  <a:cubicBezTo>
                    <a:pt x="2900" y="2871"/>
                    <a:pt x="2900" y="2871"/>
                    <a:pt x="2900" y="2871"/>
                  </a:cubicBezTo>
                  <a:close/>
                  <a:moveTo>
                    <a:pt x="0" y="3550"/>
                  </a:moveTo>
                  <a:lnTo>
                    <a:pt x="0" y="3550"/>
                  </a:lnTo>
                  <a:lnTo>
                    <a:pt x="0" y="3550"/>
                  </a:lnTo>
                  <a:cubicBezTo>
                    <a:pt x="27" y="3537"/>
                    <a:pt x="57" y="3550"/>
                    <a:pt x="86" y="3523"/>
                  </a:cubicBezTo>
                  <a:cubicBezTo>
                    <a:pt x="142" y="3452"/>
                    <a:pt x="142" y="3395"/>
                    <a:pt x="240" y="3395"/>
                  </a:cubicBezTo>
                  <a:cubicBezTo>
                    <a:pt x="326" y="3410"/>
                    <a:pt x="397" y="3339"/>
                    <a:pt x="466" y="3353"/>
                  </a:cubicBezTo>
                  <a:cubicBezTo>
                    <a:pt x="525" y="3380"/>
                    <a:pt x="566" y="3380"/>
                    <a:pt x="623" y="3324"/>
                  </a:cubicBezTo>
                  <a:cubicBezTo>
                    <a:pt x="780" y="3182"/>
                    <a:pt x="623" y="3466"/>
                    <a:pt x="593" y="3508"/>
                  </a:cubicBezTo>
                  <a:cubicBezTo>
                    <a:pt x="525" y="3621"/>
                    <a:pt x="466" y="3493"/>
                    <a:pt x="439" y="3579"/>
                  </a:cubicBezTo>
                  <a:cubicBezTo>
                    <a:pt x="424" y="3606"/>
                    <a:pt x="424" y="3650"/>
                    <a:pt x="410" y="3677"/>
                  </a:cubicBezTo>
                  <a:cubicBezTo>
                    <a:pt x="383" y="3706"/>
                    <a:pt x="353" y="3594"/>
                    <a:pt x="297" y="3662"/>
                  </a:cubicBezTo>
                  <a:cubicBezTo>
                    <a:pt x="255" y="3733"/>
                    <a:pt x="297" y="3846"/>
                    <a:pt x="240" y="3917"/>
                  </a:cubicBezTo>
                  <a:cubicBezTo>
                    <a:pt x="184" y="3974"/>
                    <a:pt x="128" y="4018"/>
                    <a:pt x="71" y="4059"/>
                  </a:cubicBezTo>
                  <a:cubicBezTo>
                    <a:pt x="57" y="4074"/>
                    <a:pt x="57" y="4074"/>
                    <a:pt x="42" y="4089"/>
                  </a:cubicBezTo>
                  <a:lnTo>
                    <a:pt x="42" y="4089"/>
                  </a:lnTo>
                  <a:cubicBezTo>
                    <a:pt x="892" y="4584"/>
                    <a:pt x="892" y="4584"/>
                    <a:pt x="892" y="4584"/>
                  </a:cubicBezTo>
                  <a:lnTo>
                    <a:pt x="892" y="4584"/>
                  </a:lnTo>
                  <a:cubicBezTo>
                    <a:pt x="892" y="4540"/>
                    <a:pt x="892" y="4525"/>
                    <a:pt x="878" y="4498"/>
                  </a:cubicBezTo>
                  <a:cubicBezTo>
                    <a:pt x="807" y="4412"/>
                    <a:pt x="976" y="4356"/>
                    <a:pt x="1005" y="4300"/>
                  </a:cubicBezTo>
                  <a:cubicBezTo>
                    <a:pt x="1020" y="4258"/>
                    <a:pt x="1005" y="4157"/>
                    <a:pt x="949" y="4157"/>
                  </a:cubicBezTo>
                  <a:cubicBezTo>
                    <a:pt x="878" y="4157"/>
                    <a:pt x="892" y="4356"/>
                    <a:pt x="836" y="4356"/>
                  </a:cubicBezTo>
                  <a:cubicBezTo>
                    <a:pt x="765" y="4341"/>
                    <a:pt x="780" y="4116"/>
                    <a:pt x="807" y="4074"/>
                  </a:cubicBezTo>
                  <a:cubicBezTo>
                    <a:pt x="807" y="4045"/>
                    <a:pt x="792" y="4018"/>
                    <a:pt x="792" y="4003"/>
                  </a:cubicBezTo>
                  <a:lnTo>
                    <a:pt x="780" y="3988"/>
                  </a:lnTo>
                  <a:cubicBezTo>
                    <a:pt x="750" y="4003"/>
                    <a:pt x="721" y="3974"/>
                    <a:pt x="709" y="3961"/>
                  </a:cubicBezTo>
                  <a:cubicBezTo>
                    <a:pt x="709" y="3932"/>
                    <a:pt x="792" y="3778"/>
                    <a:pt x="807" y="3790"/>
                  </a:cubicBezTo>
                  <a:cubicBezTo>
                    <a:pt x="892" y="3846"/>
                    <a:pt x="878" y="3805"/>
                    <a:pt x="949" y="3733"/>
                  </a:cubicBezTo>
                  <a:cubicBezTo>
                    <a:pt x="1005" y="3662"/>
                    <a:pt x="1020" y="3662"/>
                    <a:pt x="1062" y="3733"/>
                  </a:cubicBezTo>
                  <a:cubicBezTo>
                    <a:pt x="1076" y="3763"/>
                    <a:pt x="1118" y="3692"/>
                    <a:pt x="1133" y="3763"/>
                  </a:cubicBezTo>
                  <a:cubicBezTo>
                    <a:pt x="1160" y="3846"/>
                    <a:pt x="1089" y="3947"/>
                    <a:pt x="1160" y="4032"/>
                  </a:cubicBezTo>
                  <a:cubicBezTo>
                    <a:pt x="1260" y="4116"/>
                    <a:pt x="1429" y="4003"/>
                    <a:pt x="1429" y="4187"/>
                  </a:cubicBezTo>
                  <a:cubicBezTo>
                    <a:pt x="1429" y="4258"/>
                    <a:pt x="1444" y="4314"/>
                    <a:pt x="1444" y="4385"/>
                  </a:cubicBezTo>
                  <a:cubicBezTo>
                    <a:pt x="1444" y="4457"/>
                    <a:pt x="1400" y="4525"/>
                    <a:pt x="1400" y="4596"/>
                  </a:cubicBezTo>
                  <a:cubicBezTo>
                    <a:pt x="1459" y="4724"/>
                    <a:pt x="1486" y="4839"/>
                    <a:pt x="1486" y="4952"/>
                  </a:cubicBezTo>
                  <a:lnTo>
                    <a:pt x="1486" y="4952"/>
                  </a:lnTo>
                  <a:cubicBezTo>
                    <a:pt x="2802" y="6013"/>
                    <a:pt x="2802" y="6013"/>
                    <a:pt x="2802" y="6013"/>
                  </a:cubicBezTo>
                  <a:cubicBezTo>
                    <a:pt x="2844" y="6239"/>
                    <a:pt x="2844" y="6239"/>
                    <a:pt x="2844" y="6239"/>
                  </a:cubicBezTo>
                  <a:cubicBezTo>
                    <a:pt x="3849" y="7413"/>
                    <a:pt x="3849" y="7413"/>
                    <a:pt x="3849" y="7413"/>
                  </a:cubicBezTo>
                  <a:cubicBezTo>
                    <a:pt x="4442" y="7371"/>
                    <a:pt x="4442" y="7371"/>
                    <a:pt x="4442" y="7371"/>
                  </a:cubicBezTo>
                  <a:cubicBezTo>
                    <a:pt x="5349" y="7158"/>
                    <a:pt x="5349" y="7158"/>
                    <a:pt x="5349" y="7158"/>
                  </a:cubicBezTo>
                  <a:cubicBezTo>
                    <a:pt x="6197" y="7271"/>
                    <a:pt x="6197" y="7271"/>
                    <a:pt x="6197" y="7271"/>
                  </a:cubicBezTo>
                  <a:cubicBezTo>
                    <a:pt x="6820" y="7300"/>
                    <a:pt x="6820" y="7300"/>
                    <a:pt x="6820" y="7300"/>
                  </a:cubicBezTo>
                  <a:cubicBezTo>
                    <a:pt x="7288" y="7030"/>
                    <a:pt x="7288" y="7030"/>
                    <a:pt x="7288" y="7030"/>
                  </a:cubicBezTo>
                  <a:cubicBezTo>
                    <a:pt x="7386" y="7060"/>
                    <a:pt x="7386" y="7060"/>
                    <a:pt x="7386" y="7060"/>
                  </a:cubicBezTo>
                  <a:cubicBezTo>
                    <a:pt x="7597" y="7427"/>
                    <a:pt x="7597" y="7427"/>
                    <a:pt x="7597" y="7427"/>
                  </a:cubicBezTo>
                  <a:cubicBezTo>
                    <a:pt x="8009" y="7709"/>
                    <a:pt x="8009" y="7709"/>
                    <a:pt x="8009" y="7709"/>
                  </a:cubicBezTo>
                  <a:cubicBezTo>
                    <a:pt x="8362" y="8445"/>
                    <a:pt x="8362" y="8445"/>
                    <a:pt x="8362" y="8445"/>
                  </a:cubicBezTo>
                  <a:cubicBezTo>
                    <a:pt x="8688" y="8317"/>
                    <a:pt x="8688" y="8317"/>
                    <a:pt x="8688" y="8317"/>
                  </a:cubicBezTo>
                  <a:cubicBezTo>
                    <a:pt x="8658" y="9168"/>
                    <a:pt x="8658" y="9168"/>
                    <a:pt x="8658" y="9168"/>
                  </a:cubicBezTo>
                  <a:lnTo>
                    <a:pt x="8658" y="9168"/>
                  </a:lnTo>
                  <a:cubicBezTo>
                    <a:pt x="10597" y="7795"/>
                    <a:pt x="10597" y="7795"/>
                    <a:pt x="10597" y="7795"/>
                  </a:cubicBezTo>
                  <a:cubicBezTo>
                    <a:pt x="10555" y="7751"/>
                    <a:pt x="10413" y="7653"/>
                    <a:pt x="10499" y="7597"/>
                  </a:cubicBezTo>
                  <a:cubicBezTo>
                    <a:pt x="10514" y="7611"/>
                    <a:pt x="10514" y="7597"/>
                    <a:pt x="10526" y="7611"/>
                  </a:cubicBezTo>
                  <a:cubicBezTo>
                    <a:pt x="10612" y="7555"/>
                    <a:pt x="10570" y="7398"/>
                    <a:pt x="10653" y="7327"/>
                  </a:cubicBezTo>
                  <a:cubicBezTo>
                    <a:pt x="10739" y="7244"/>
                    <a:pt x="10710" y="7172"/>
                    <a:pt x="10710" y="7072"/>
                  </a:cubicBezTo>
                  <a:cubicBezTo>
                    <a:pt x="10710" y="6974"/>
                    <a:pt x="11051" y="7101"/>
                    <a:pt x="10881" y="6819"/>
                  </a:cubicBezTo>
                  <a:cubicBezTo>
                    <a:pt x="10766" y="6648"/>
                    <a:pt x="10965" y="6663"/>
                    <a:pt x="10965" y="6506"/>
                  </a:cubicBezTo>
                  <a:cubicBezTo>
                    <a:pt x="10965" y="6422"/>
                    <a:pt x="10867" y="6393"/>
                    <a:pt x="10796" y="6366"/>
                  </a:cubicBezTo>
                  <a:cubicBezTo>
                    <a:pt x="10698" y="6310"/>
                    <a:pt x="10754" y="6082"/>
                    <a:pt x="10597" y="6013"/>
                  </a:cubicBezTo>
                  <a:cubicBezTo>
                    <a:pt x="10413" y="5913"/>
                    <a:pt x="10342" y="6040"/>
                    <a:pt x="10342" y="5743"/>
                  </a:cubicBezTo>
                  <a:cubicBezTo>
                    <a:pt x="10342" y="4697"/>
                    <a:pt x="10342" y="4697"/>
                    <a:pt x="10342" y="4697"/>
                  </a:cubicBezTo>
                  <a:cubicBezTo>
                    <a:pt x="10229" y="4596"/>
                    <a:pt x="9960" y="4584"/>
                    <a:pt x="9862" y="4400"/>
                  </a:cubicBezTo>
                  <a:cubicBezTo>
                    <a:pt x="9805" y="4285"/>
                    <a:pt x="10019" y="4101"/>
                    <a:pt x="9948" y="3961"/>
                  </a:cubicBezTo>
                  <a:cubicBezTo>
                    <a:pt x="9903" y="3890"/>
                    <a:pt x="9989" y="3733"/>
                    <a:pt x="10004" y="3650"/>
                  </a:cubicBezTo>
                  <a:cubicBezTo>
                    <a:pt x="10019" y="3537"/>
                    <a:pt x="9933" y="3493"/>
                    <a:pt x="9847" y="3410"/>
                  </a:cubicBezTo>
                  <a:cubicBezTo>
                    <a:pt x="9876" y="3238"/>
                    <a:pt x="9876" y="3238"/>
                    <a:pt x="9876" y="3238"/>
                  </a:cubicBezTo>
                  <a:lnTo>
                    <a:pt x="9876" y="3238"/>
                  </a:lnTo>
                  <a:cubicBezTo>
                    <a:pt x="9862" y="3155"/>
                    <a:pt x="9862" y="3155"/>
                    <a:pt x="9862" y="3155"/>
                  </a:cubicBezTo>
                  <a:cubicBezTo>
                    <a:pt x="9820" y="3099"/>
                    <a:pt x="9820" y="3099"/>
                    <a:pt x="9820" y="3099"/>
                  </a:cubicBezTo>
                  <a:cubicBezTo>
                    <a:pt x="9847" y="3054"/>
                    <a:pt x="9847" y="3054"/>
                    <a:pt x="9847" y="3054"/>
                  </a:cubicBezTo>
                  <a:cubicBezTo>
                    <a:pt x="9805" y="2971"/>
                    <a:pt x="9805" y="2971"/>
                    <a:pt x="9805" y="2971"/>
                  </a:cubicBezTo>
                  <a:cubicBezTo>
                    <a:pt x="8136" y="2900"/>
                    <a:pt x="8136" y="2900"/>
                    <a:pt x="8136" y="2900"/>
                  </a:cubicBezTo>
                  <a:cubicBezTo>
                    <a:pt x="7656" y="2559"/>
                    <a:pt x="7656" y="2559"/>
                    <a:pt x="7656" y="2559"/>
                  </a:cubicBezTo>
                  <a:cubicBezTo>
                    <a:pt x="7540" y="2361"/>
                    <a:pt x="7540" y="2361"/>
                    <a:pt x="7540" y="2361"/>
                  </a:cubicBezTo>
                  <a:cubicBezTo>
                    <a:pt x="7330" y="2375"/>
                    <a:pt x="7330" y="2375"/>
                    <a:pt x="7330" y="2375"/>
                  </a:cubicBezTo>
                  <a:cubicBezTo>
                    <a:pt x="6479" y="1937"/>
                    <a:pt x="6479" y="1937"/>
                    <a:pt x="6479" y="1937"/>
                  </a:cubicBezTo>
                  <a:cubicBezTo>
                    <a:pt x="6013" y="1768"/>
                    <a:pt x="6013" y="1768"/>
                    <a:pt x="6013" y="1768"/>
                  </a:cubicBezTo>
                  <a:cubicBezTo>
                    <a:pt x="5957" y="1768"/>
                    <a:pt x="5957" y="1768"/>
                    <a:pt x="5957" y="1768"/>
                  </a:cubicBezTo>
                  <a:cubicBezTo>
                    <a:pt x="5503" y="1613"/>
                    <a:pt x="5503" y="1613"/>
                    <a:pt x="5503" y="1613"/>
                  </a:cubicBezTo>
                  <a:cubicBezTo>
                    <a:pt x="5177" y="1329"/>
                    <a:pt x="5177" y="1329"/>
                    <a:pt x="5177" y="1329"/>
                  </a:cubicBezTo>
                  <a:cubicBezTo>
                    <a:pt x="4697" y="1400"/>
                    <a:pt x="4697" y="1400"/>
                    <a:pt x="4697" y="1400"/>
                  </a:cubicBezTo>
                  <a:cubicBezTo>
                    <a:pt x="4868" y="1231"/>
                    <a:pt x="4868" y="1231"/>
                    <a:pt x="4868" y="1231"/>
                  </a:cubicBezTo>
                  <a:lnTo>
                    <a:pt x="4868" y="1231"/>
                  </a:lnTo>
                  <a:cubicBezTo>
                    <a:pt x="4655" y="1145"/>
                    <a:pt x="4655" y="1145"/>
                    <a:pt x="4655" y="1145"/>
                  </a:cubicBezTo>
                  <a:cubicBezTo>
                    <a:pt x="4599" y="834"/>
                    <a:pt x="4599" y="834"/>
                    <a:pt x="4599" y="834"/>
                  </a:cubicBezTo>
                  <a:cubicBezTo>
                    <a:pt x="4386" y="552"/>
                    <a:pt x="4386" y="552"/>
                    <a:pt x="4386" y="552"/>
                  </a:cubicBezTo>
                  <a:cubicBezTo>
                    <a:pt x="4216" y="537"/>
                    <a:pt x="4216" y="537"/>
                    <a:pt x="4216" y="537"/>
                  </a:cubicBezTo>
                  <a:cubicBezTo>
                    <a:pt x="4033" y="226"/>
                    <a:pt x="4033" y="226"/>
                    <a:pt x="4033" y="226"/>
                  </a:cubicBezTo>
                  <a:cubicBezTo>
                    <a:pt x="3849" y="0"/>
                    <a:pt x="3849" y="0"/>
                    <a:pt x="3849" y="0"/>
                  </a:cubicBezTo>
                  <a:cubicBezTo>
                    <a:pt x="3099" y="57"/>
                    <a:pt x="3099" y="57"/>
                    <a:pt x="3099" y="57"/>
                  </a:cubicBezTo>
                  <a:cubicBezTo>
                    <a:pt x="2675" y="1103"/>
                    <a:pt x="2675" y="1103"/>
                    <a:pt x="2675" y="1103"/>
                  </a:cubicBezTo>
                  <a:cubicBezTo>
                    <a:pt x="2206" y="1103"/>
                    <a:pt x="2206" y="1103"/>
                    <a:pt x="2206" y="1103"/>
                  </a:cubicBezTo>
                  <a:cubicBezTo>
                    <a:pt x="2010" y="1032"/>
                    <a:pt x="2010" y="1032"/>
                    <a:pt x="2010" y="1032"/>
                  </a:cubicBezTo>
                  <a:cubicBezTo>
                    <a:pt x="1966" y="1640"/>
                    <a:pt x="1966" y="1640"/>
                    <a:pt x="1966" y="1640"/>
                  </a:cubicBezTo>
                  <a:cubicBezTo>
                    <a:pt x="1613" y="1696"/>
                    <a:pt x="1613" y="1696"/>
                    <a:pt x="1613" y="1696"/>
                  </a:cubicBezTo>
                  <a:cubicBezTo>
                    <a:pt x="1316" y="2008"/>
                    <a:pt x="1316" y="2008"/>
                    <a:pt x="1316" y="2008"/>
                  </a:cubicBezTo>
                  <a:cubicBezTo>
                    <a:pt x="454" y="3211"/>
                    <a:pt x="454" y="3211"/>
                    <a:pt x="454" y="3211"/>
                  </a:cubicBezTo>
                  <a:cubicBezTo>
                    <a:pt x="128" y="3353"/>
                    <a:pt x="128" y="3353"/>
                    <a:pt x="128" y="3353"/>
                  </a:cubicBezTo>
                  <a:lnTo>
                    <a:pt x="0" y="355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8"/>
            <p:cNvSpPr>
              <a:spLocks noChangeArrowheads="1"/>
            </p:cNvSpPr>
            <p:nvPr/>
          </p:nvSpPr>
          <p:spPr bwMode="auto">
            <a:xfrm>
              <a:off x="8980054" y="4049635"/>
              <a:ext cx="984247" cy="744196"/>
            </a:xfrm>
            <a:custGeom>
              <a:avLst/>
              <a:gdLst>
                <a:gd name="T0" fmla="*/ 0 w 8009"/>
                <a:gd name="T1" fmla="*/ 57 h 6056"/>
                <a:gd name="T2" fmla="*/ 5915 w 8009"/>
                <a:gd name="T3" fmla="*/ 0 h 6056"/>
                <a:gd name="T4" fmla="*/ 5745 w 8009"/>
                <a:gd name="T5" fmla="*/ 821 h 6056"/>
                <a:gd name="T6" fmla="*/ 5929 w 8009"/>
                <a:gd name="T7" fmla="*/ 1429 h 6056"/>
                <a:gd name="T8" fmla="*/ 6057 w 8009"/>
                <a:gd name="T9" fmla="*/ 1768 h 6056"/>
                <a:gd name="T10" fmla="*/ 6523 w 8009"/>
                <a:gd name="T11" fmla="*/ 1993 h 6056"/>
                <a:gd name="T12" fmla="*/ 6748 w 8009"/>
                <a:gd name="T13" fmla="*/ 2574 h 6056"/>
                <a:gd name="T14" fmla="*/ 7089 w 8009"/>
                <a:gd name="T15" fmla="*/ 2716 h 6056"/>
                <a:gd name="T16" fmla="*/ 7430 w 8009"/>
                <a:gd name="T17" fmla="*/ 3084 h 6056"/>
                <a:gd name="T18" fmla="*/ 7216 w 8009"/>
                <a:gd name="T19" fmla="*/ 4018 h 6056"/>
                <a:gd name="T20" fmla="*/ 7542 w 8009"/>
                <a:gd name="T21" fmla="*/ 4229 h 6056"/>
                <a:gd name="T22" fmla="*/ 7782 w 8009"/>
                <a:gd name="T23" fmla="*/ 4993 h 6056"/>
                <a:gd name="T24" fmla="*/ 8008 w 8009"/>
                <a:gd name="T25" fmla="*/ 5177 h 6056"/>
                <a:gd name="T26" fmla="*/ 7952 w 8009"/>
                <a:gd name="T27" fmla="*/ 5334 h 6056"/>
                <a:gd name="T28" fmla="*/ 7670 w 8009"/>
                <a:gd name="T29" fmla="*/ 5305 h 6056"/>
                <a:gd name="T30" fmla="*/ 7258 w 8009"/>
                <a:gd name="T31" fmla="*/ 5207 h 6056"/>
                <a:gd name="T32" fmla="*/ 6564 w 8009"/>
                <a:gd name="T33" fmla="*/ 4783 h 6056"/>
                <a:gd name="T34" fmla="*/ 6155 w 8009"/>
                <a:gd name="T35" fmla="*/ 4596 h 6056"/>
                <a:gd name="T36" fmla="*/ 5929 w 8009"/>
                <a:gd name="T37" fmla="*/ 4697 h 6056"/>
                <a:gd name="T38" fmla="*/ 5689 w 8009"/>
                <a:gd name="T39" fmla="*/ 4824 h 6056"/>
                <a:gd name="T40" fmla="*/ 5277 w 8009"/>
                <a:gd name="T41" fmla="*/ 5150 h 6056"/>
                <a:gd name="T42" fmla="*/ 5319 w 8009"/>
                <a:gd name="T43" fmla="*/ 5927 h 6056"/>
                <a:gd name="T44" fmla="*/ 5093 w 8009"/>
                <a:gd name="T45" fmla="*/ 5871 h 6056"/>
                <a:gd name="T46" fmla="*/ 4174 w 8009"/>
                <a:gd name="T47" fmla="*/ 5545 h 6056"/>
                <a:gd name="T48" fmla="*/ 3522 w 8009"/>
                <a:gd name="T49" fmla="*/ 5346 h 6056"/>
                <a:gd name="T50" fmla="*/ 3267 w 8009"/>
                <a:gd name="T51" fmla="*/ 5290 h 6056"/>
                <a:gd name="T52" fmla="*/ 2843 w 8009"/>
                <a:gd name="T53" fmla="*/ 5346 h 6056"/>
                <a:gd name="T54" fmla="*/ 2689 w 8009"/>
                <a:gd name="T55" fmla="*/ 5405 h 6056"/>
                <a:gd name="T56" fmla="*/ 2561 w 8009"/>
                <a:gd name="T57" fmla="*/ 5631 h 6056"/>
                <a:gd name="T58" fmla="*/ 2434 w 8009"/>
                <a:gd name="T59" fmla="*/ 5842 h 6056"/>
                <a:gd name="T60" fmla="*/ 2250 w 8009"/>
                <a:gd name="T61" fmla="*/ 6055 h 6056"/>
                <a:gd name="T62" fmla="*/ 2149 w 8009"/>
                <a:gd name="T63" fmla="*/ 5856 h 6056"/>
                <a:gd name="T64" fmla="*/ 1882 w 8009"/>
                <a:gd name="T65" fmla="*/ 5589 h 6056"/>
                <a:gd name="T66" fmla="*/ 1669 w 8009"/>
                <a:gd name="T67" fmla="*/ 5361 h 6056"/>
                <a:gd name="T68" fmla="*/ 1485 w 8009"/>
                <a:gd name="T69" fmla="*/ 4895 h 6056"/>
                <a:gd name="T70" fmla="*/ 1103 w 8009"/>
                <a:gd name="T71" fmla="*/ 4471 h 6056"/>
                <a:gd name="T72" fmla="*/ 750 w 8009"/>
                <a:gd name="T73" fmla="*/ 4300 h 6056"/>
                <a:gd name="T74" fmla="*/ 622 w 8009"/>
                <a:gd name="T75" fmla="*/ 4116 h 6056"/>
                <a:gd name="T76" fmla="*/ 948 w 8009"/>
                <a:gd name="T77" fmla="*/ 3197 h 6056"/>
                <a:gd name="T78" fmla="*/ 664 w 8009"/>
                <a:gd name="T79" fmla="*/ 1809 h 6056"/>
                <a:gd name="T80" fmla="*/ 255 w 8009"/>
                <a:gd name="T81" fmla="*/ 353 h 6056"/>
                <a:gd name="T82" fmla="*/ 0 w 8009"/>
                <a:gd name="T83" fmla="*/ 57 h 60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8009" h="6056">
                  <a:moveTo>
                    <a:pt x="0" y="57"/>
                  </a:moveTo>
                  <a:lnTo>
                    <a:pt x="0" y="57"/>
                  </a:lnTo>
                  <a:cubicBezTo>
                    <a:pt x="5915" y="0"/>
                    <a:pt x="5915" y="0"/>
                    <a:pt x="5915" y="0"/>
                  </a:cubicBezTo>
                  <a:lnTo>
                    <a:pt x="5915" y="0"/>
                  </a:lnTo>
                  <a:cubicBezTo>
                    <a:pt x="5858" y="211"/>
                    <a:pt x="5858" y="211"/>
                    <a:pt x="5858" y="211"/>
                  </a:cubicBezTo>
                  <a:cubicBezTo>
                    <a:pt x="5745" y="821"/>
                    <a:pt x="5745" y="821"/>
                    <a:pt x="5745" y="821"/>
                  </a:cubicBezTo>
                  <a:cubicBezTo>
                    <a:pt x="5915" y="1258"/>
                    <a:pt x="5915" y="1258"/>
                    <a:pt x="5915" y="1258"/>
                  </a:cubicBezTo>
                  <a:cubicBezTo>
                    <a:pt x="5929" y="1429"/>
                    <a:pt x="5929" y="1429"/>
                    <a:pt x="5929" y="1429"/>
                  </a:cubicBezTo>
                  <a:cubicBezTo>
                    <a:pt x="6057" y="1753"/>
                    <a:pt x="6057" y="1753"/>
                    <a:pt x="6057" y="1753"/>
                  </a:cubicBezTo>
                  <a:cubicBezTo>
                    <a:pt x="6057" y="1768"/>
                    <a:pt x="6057" y="1768"/>
                    <a:pt x="6057" y="1768"/>
                  </a:cubicBezTo>
                  <a:cubicBezTo>
                    <a:pt x="6069" y="1824"/>
                    <a:pt x="6184" y="1824"/>
                    <a:pt x="6226" y="1824"/>
                  </a:cubicBezTo>
                  <a:cubicBezTo>
                    <a:pt x="6297" y="1839"/>
                    <a:pt x="6493" y="1937"/>
                    <a:pt x="6523" y="1993"/>
                  </a:cubicBezTo>
                  <a:cubicBezTo>
                    <a:pt x="6552" y="2052"/>
                    <a:pt x="6537" y="2192"/>
                    <a:pt x="6537" y="2248"/>
                  </a:cubicBezTo>
                  <a:cubicBezTo>
                    <a:pt x="6552" y="2334"/>
                    <a:pt x="6635" y="2559"/>
                    <a:pt x="6748" y="2574"/>
                  </a:cubicBezTo>
                  <a:cubicBezTo>
                    <a:pt x="6807" y="2574"/>
                    <a:pt x="6863" y="2532"/>
                    <a:pt x="6932" y="2589"/>
                  </a:cubicBezTo>
                  <a:cubicBezTo>
                    <a:pt x="6976" y="2616"/>
                    <a:pt x="7047" y="2675"/>
                    <a:pt x="7089" y="2716"/>
                  </a:cubicBezTo>
                  <a:cubicBezTo>
                    <a:pt x="7145" y="2758"/>
                    <a:pt x="7175" y="2814"/>
                    <a:pt x="7216" y="2858"/>
                  </a:cubicBezTo>
                  <a:cubicBezTo>
                    <a:pt x="7300" y="2942"/>
                    <a:pt x="7442" y="2956"/>
                    <a:pt x="7430" y="3084"/>
                  </a:cubicBezTo>
                  <a:cubicBezTo>
                    <a:pt x="7415" y="3253"/>
                    <a:pt x="7456" y="3508"/>
                    <a:pt x="7358" y="3621"/>
                  </a:cubicBezTo>
                  <a:cubicBezTo>
                    <a:pt x="7258" y="3748"/>
                    <a:pt x="6932" y="3861"/>
                    <a:pt x="7216" y="4018"/>
                  </a:cubicBezTo>
                  <a:cubicBezTo>
                    <a:pt x="7273" y="4045"/>
                    <a:pt x="7344" y="3974"/>
                    <a:pt x="7371" y="4018"/>
                  </a:cubicBezTo>
                  <a:cubicBezTo>
                    <a:pt x="7456" y="4131"/>
                    <a:pt x="7655" y="4018"/>
                    <a:pt x="7542" y="4229"/>
                  </a:cubicBezTo>
                  <a:cubicBezTo>
                    <a:pt x="7456" y="4400"/>
                    <a:pt x="7329" y="4783"/>
                    <a:pt x="7613" y="4866"/>
                  </a:cubicBezTo>
                  <a:cubicBezTo>
                    <a:pt x="7711" y="4895"/>
                    <a:pt x="7797" y="4866"/>
                    <a:pt x="7782" y="4993"/>
                  </a:cubicBezTo>
                  <a:cubicBezTo>
                    <a:pt x="7782" y="5079"/>
                    <a:pt x="7952" y="5121"/>
                    <a:pt x="8008" y="5177"/>
                  </a:cubicBezTo>
                  <a:lnTo>
                    <a:pt x="8008" y="5177"/>
                  </a:lnTo>
                  <a:cubicBezTo>
                    <a:pt x="7993" y="5177"/>
                    <a:pt x="7979" y="5192"/>
                    <a:pt x="7979" y="5192"/>
                  </a:cubicBezTo>
                  <a:cubicBezTo>
                    <a:pt x="7952" y="5334"/>
                    <a:pt x="7952" y="5334"/>
                    <a:pt x="7952" y="5334"/>
                  </a:cubicBezTo>
                  <a:cubicBezTo>
                    <a:pt x="7922" y="5334"/>
                    <a:pt x="7895" y="5319"/>
                    <a:pt x="7881" y="5319"/>
                  </a:cubicBezTo>
                  <a:cubicBezTo>
                    <a:pt x="7809" y="5290"/>
                    <a:pt x="7738" y="5334"/>
                    <a:pt x="7670" y="5305"/>
                  </a:cubicBezTo>
                  <a:cubicBezTo>
                    <a:pt x="7626" y="5275"/>
                    <a:pt x="7555" y="5248"/>
                    <a:pt x="7498" y="5248"/>
                  </a:cubicBezTo>
                  <a:cubicBezTo>
                    <a:pt x="7385" y="5248"/>
                    <a:pt x="7371" y="5248"/>
                    <a:pt x="7258" y="5207"/>
                  </a:cubicBezTo>
                  <a:cubicBezTo>
                    <a:pt x="7145" y="5150"/>
                    <a:pt x="6991" y="5035"/>
                    <a:pt x="6876" y="5008"/>
                  </a:cubicBezTo>
                  <a:cubicBezTo>
                    <a:pt x="6721" y="4979"/>
                    <a:pt x="6677" y="4895"/>
                    <a:pt x="6564" y="4783"/>
                  </a:cubicBezTo>
                  <a:cubicBezTo>
                    <a:pt x="6508" y="4726"/>
                    <a:pt x="6395" y="4768"/>
                    <a:pt x="6324" y="4697"/>
                  </a:cubicBezTo>
                  <a:cubicBezTo>
                    <a:pt x="6282" y="4655"/>
                    <a:pt x="6226" y="4626"/>
                    <a:pt x="6155" y="4596"/>
                  </a:cubicBezTo>
                  <a:cubicBezTo>
                    <a:pt x="6140" y="4682"/>
                    <a:pt x="6140" y="4682"/>
                    <a:pt x="6140" y="4682"/>
                  </a:cubicBezTo>
                  <a:cubicBezTo>
                    <a:pt x="6128" y="4753"/>
                    <a:pt x="5956" y="4738"/>
                    <a:pt x="5929" y="4697"/>
                  </a:cubicBezTo>
                  <a:cubicBezTo>
                    <a:pt x="5829" y="4611"/>
                    <a:pt x="5844" y="4795"/>
                    <a:pt x="5814" y="4810"/>
                  </a:cubicBezTo>
                  <a:cubicBezTo>
                    <a:pt x="5772" y="4839"/>
                    <a:pt x="5731" y="4824"/>
                    <a:pt x="5689" y="4824"/>
                  </a:cubicBezTo>
                  <a:cubicBezTo>
                    <a:pt x="5618" y="4839"/>
                    <a:pt x="5562" y="4910"/>
                    <a:pt x="5505" y="4910"/>
                  </a:cubicBezTo>
                  <a:cubicBezTo>
                    <a:pt x="5390" y="4979"/>
                    <a:pt x="5348" y="5121"/>
                    <a:pt x="5277" y="5150"/>
                  </a:cubicBezTo>
                  <a:cubicBezTo>
                    <a:pt x="5277" y="5346"/>
                    <a:pt x="5307" y="5305"/>
                    <a:pt x="5236" y="5503"/>
                  </a:cubicBezTo>
                  <a:cubicBezTo>
                    <a:pt x="5179" y="5645"/>
                    <a:pt x="5250" y="5829"/>
                    <a:pt x="5319" y="5927"/>
                  </a:cubicBezTo>
                  <a:cubicBezTo>
                    <a:pt x="5319" y="5942"/>
                    <a:pt x="5319" y="5927"/>
                    <a:pt x="5319" y="5942"/>
                  </a:cubicBezTo>
                  <a:cubicBezTo>
                    <a:pt x="5307" y="5969"/>
                    <a:pt x="5093" y="5927"/>
                    <a:pt x="5093" y="5871"/>
                  </a:cubicBezTo>
                  <a:cubicBezTo>
                    <a:pt x="5093" y="5729"/>
                    <a:pt x="4853" y="5773"/>
                    <a:pt x="4753" y="5773"/>
                  </a:cubicBezTo>
                  <a:cubicBezTo>
                    <a:pt x="4471" y="5773"/>
                    <a:pt x="4429" y="5530"/>
                    <a:pt x="4174" y="5545"/>
                  </a:cubicBezTo>
                  <a:cubicBezTo>
                    <a:pt x="4118" y="5560"/>
                    <a:pt x="4074" y="5503"/>
                    <a:pt x="4017" y="5462"/>
                  </a:cubicBezTo>
                  <a:cubicBezTo>
                    <a:pt x="3821" y="5346"/>
                    <a:pt x="3721" y="5462"/>
                    <a:pt x="3522" y="5346"/>
                  </a:cubicBezTo>
                  <a:cubicBezTo>
                    <a:pt x="3495" y="5346"/>
                    <a:pt x="3451" y="5305"/>
                    <a:pt x="3409" y="5290"/>
                  </a:cubicBezTo>
                  <a:cubicBezTo>
                    <a:pt x="3368" y="5275"/>
                    <a:pt x="3311" y="5305"/>
                    <a:pt x="3267" y="5290"/>
                  </a:cubicBezTo>
                  <a:cubicBezTo>
                    <a:pt x="3142" y="5290"/>
                    <a:pt x="3127" y="5334"/>
                    <a:pt x="3015" y="5346"/>
                  </a:cubicBezTo>
                  <a:cubicBezTo>
                    <a:pt x="2843" y="5346"/>
                    <a:pt x="2843" y="5346"/>
                    <a:pt x="2843" y="5346"/>
                  </a:cubicBezTo>
                  <a:cubicBezTo>
                    <a:pt x="2801" y="5361"/>
                    <a:pt x="2801" y="5405"/>
                    <a:pt x="2772" y="5417"/>
                  </a:cubicBezTo>
                  <a:cubicBezTo>
                    <a:pt x="2745" y="5417"/>
                    <a:pt x="2716" y="5376"/>
                    <a:pt x="2689" y="5405"/>
                  </a:cubicBezTo>
                  <a:cubicBezTo>
                    <a:pt x="2659" y="5432"/>
                    <a:pt x="2659" y="5489"/>
                    <a:pt x="2632" y="5530"/>
                  </a:cubicBezTo>
                  <a:cubicBezTo>
                    <a:pt x="2547" y="5601"/>
                    <a:pt x="2588" y="5518"/>
                    <a:pt x="2561" y="5631"/>
                  </a:cubicBezTo>
                  <a:cubicBezTo>
                    <a:pt x="2532" y="5687"/>
                    <a:pt x="2448" y="5672"/>
                    <a:pt x="2404" y="5687"/>
                  </a:cubicBezTo>
                  <a:cubicBezTo>
                    <a:pt x="2306" y="5714"/>
                    <a:pt x="2434" y="5785"/>
                    <a:pt x="2434" y="5842"/>
                  </a:cubicBezTo>
                  <a:cubicBezTo>
                    <a:pt x="2392" y="5856"/>
                    <a:pt x="2292" y="5815"/>
                    <a:pt x="2306" y="5898"/>
                  </a:cubicBezTo>
                  <a:cubicBezTo>
                    <a:pt x="2321" y="5957"/>
                    <a:pt x="2279" y="5998"/>
                    <a:pt x="2250" y="6055"/>
                  </a:cubicBezTo>
                  <a:lnTo>
                    <a:pt x="2250" y="6055"/>
                  </a:lnTo>
                  <a:cubicBezTo>
                    <a:pt x="2164" y="5998"/>
                    <a:pt x="2164" y="5942"/>
                    <a:pt x="2149" y="5856"/>
                  </a:cubicBezTo>
                  <a:cubicBezTo>
                    <a:pt x="2122" y="5785"/>
                    <a:pt x="1980" y="5800"/>
                    <a:pt x="1980" y="5702"/>
                  </a:cubicBezTo>
                  <a:cubicBezTo>
                    <a:pt x="1980" y="5601"/>
                    <a:pt x="1953" y="5631"/>
                    <a:pt x="1882" y="5589"/>
                  </a:cubicBezTo>
                  <a:cubicBezTo>
                    <a:pt x="1841" y="5560"/>
                    <a:pt x="1826" y="5530"/>
                    <a:pt x="1811" y="5503"/>
                  </a:cubicBezTo>
                  <a:cubicBezTo>
                    <a:pt x="1755" y="5462"/>
                    <a:pt x="1740" y="5391"/>
                    <a:pt x="1669" y="5361"/>
                  </a:cubicBezTo>
                  <a:cubicBezTo>
                    <a:pt x="1613" y="5346"/>
                    <a:pt x="1541" y="5361"/>
                    <a:pt x="1515" y="5290"/>
                  </a:cubicBezTo>
                  <a:cubicBezTo>
                    <a:pt x="1458" y="5163"/>
                    <a:pt x="1571" y="5023"/>
                    <a:pt x="1485" y="4895"/>
                  </a:cubicBezTo>
                  <a:cubicBezTo>
                    <a:pt x="1443" y="4824"/>
                    <a:pt x="1443" y="4726"/>
                    <a:pt x="1387" y="4682"/>
                  </a:cubicBezTo>
                  <a:cubicBezTo>
                    <a:pt x="1260" y="4584"/>
                    <a:pt x="1345" y="4484"/>
                    <a:pt x="1103" y="4471"/>
                  </a:cubicBezTo>
                  <a:cubicBezTo>
                    <a:pt x="1019" y="4471"/>
                    <a:pt x="1019" y="4400"/>
                    <a:pt x="963" y="4386"/>
                  </a:cubicBezTo>
                  <a:cubicBezTo>
                    <a:pt x="836" y="4356"/>
                    <a:pt x="862" y="4371"/>
                    <a:pt x="750" y="4300"/>
                  </a:cubicBezTo>
                  <a:cubicBezTo>
                    <a:pt x="693" y="4243"/>
                    <a:pt x="708" y="4243"/>
                    <a:pt x="708" y="4172"/>
                  </a:cubicBezTo>
                  <a:cubicBezTo>
                    <a:pt x="708" y="4116"/>
                    <a:pt x="652" y="4145"/>
                    <a:pt x="622" y="4116"/>
                  </a:cubicBezTo>
                  <a:cubicBezTo>
                    <a:pt x="539" y="4045"/>
                    <a:pt x="693" y="3834"/>
                    <a:pt x="723" y="3763"/>
                  </a:cubicBezTo>
                  <a:cubicBezTo>
                    <a:pt x="806" y="3594"/>
                    <a:pt x="948" y="3395"/>
                    <a:pt x="948" y="3197"/>
                  </a:cubicBezTo>
                  <a:cubicBezTo>
                    <a:pt x="907" y="2802"/>
                    <a:pt x="907" y="2802"/>
                    <a:pt x="907" y="2802"/>
                  </a:cubicBezTo>
                  <a:cubicBezTo>
                    <a:pt x="664" y="1809"/>
                    <a:pt x="664" y="1809"/>
                    <a:pt x="664" y="1809"/>
                  </a:cubicBezTo>
                  <a:cubicBezTo>
                    <a:pt x="213" y="552"/>
                    <a:pt x="213" y="552"/>
                    <a:pt x="213" y="552"/>
                  </a:cubicBezTo>
                  <a:cubicBezTo>
                    <a:pt x="255" y="353"/>
                    <a:pt x="255" y="353"/>
                    <a:pt x="255" y="353"/>
                  </a:cubicBezTo>
                  <a:cubicBezTo>
                    <a:pt x="100" y="268"/>
                    <a:pt x="100" y="268"/>
                    <a:pt x="100" y="268"/>
                  </a:cubicBezTo>
                  <a:cubicBezTo>
                    <a:pt x="0" y="57"/>
                    <a:pt x="0" y="57"/>
                    <a:pt x="0" y="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9"/>
            <p:cNvSpPr>
              <a:spLocks noChangeArrowheads="1"/>
            </p:cNvSpPr>
            <p:nvPr/>
          </p:nvSpPr>
          <p:spPr bwMode="auto">
            <a:xfrm>
              <a:off x="8545381" y="4052887"/>
              <a:ext cx="714881" cy="1087296"/>
            </a:xfrm>
            <a:custGeom>
              <a:avLst/>
              <a:gdLst>
                <a:gd name="T0" fmla="*/ 113 w 5818"/>
                <a:gd name="T1" fmla="*/ 5930 h 8845"/>
                <a:gd name="T2" fmla="*/ 1954 w 5818"/>
                <a:gd name="T3" fmla="*/ 4359 h 8845"/>
                <a:gd name="T4" fmla="*/ 2108 w 5818"/>
                <a:gd name="T5" fmla="*/ 4089 h 8845"/>
                <a:gd name="T6" fmla="*/ 2336 w 5818"/>
                <a:gd name="T7" fmla="*/ 3581 h 8845"/>
                <a:gd name="T8" fmla="*/ 2251 w 5818"/>
                <a:gd name="T9" fmla="*/ 3128 h 8845"/>
                <a:gd name="T10" fmla="*/ 1797 w 5818"/>
                <a:gd name="T11" fmla="*/ 2505 h 8845"/>
                <a:gd name="T12" fmla="*/ 1317 w 5818"/>
                <a:gd name="T13" fmla="*/ 1162 h 8845"/>
                <a:gd name="T14" fmla="*/ 1459 w 5818"/>
                <a:gd name="T15" fmla="*/ 412 h 8845"/>
                <a:gd name="T16" fmla="*/ 1331 w 5818"/>
                <a:gd name="T17" fmla="*/ 0 h 8845"/>
                <a:gd name="T18" fmla="*/ 3538 w 5818"/>
                <a:gd name="T19" fmla="*/ 30 h 8845"/>
                <a:gd name="T20" fmla="*/ 3638 w 5818"/>
                <a:gd name="T21" fmla="*/ 241 h 8845"/>
                <a:gd name="T22" fmla="*/ 3751 w 5818"/>
                <a:gd name="T23" fmla="*/ 525 h 8845"/>
                <a:gd name="T24" fmla="*/ 4445 w 5818"/>
                <a:gd name="T25" fmla="*/ 2775 h 8845"/>
                <a:gd name="T26" fmla="*/ 4261 w 5818"/>
                <a:gd name="T27" fmla="*/ 3736 h 8845"/>
                <a:gd name="T28" fmla="*/ 4246 w 5818"/>
                <a:gd name="T29" fmla="*/ 4145 h 8845"/>
                <a:gd name="T30" fmla="*/ 4501 w 5818"/>
                <a:gd name="T31" fmla="*/ 4359 h 8845"/>
                <a:gd name="T32" fmla="*/ 4925 w 5818"/>
                <a:gd name="T33" fmla="*/ 4655 h 8845"/>
                <a:gd name="T34" fmla="*/ 5053 w 5818"/>
                <a:gd name="T35" fmla="*/ 5263 h 8845"/>
                <a:gd name="T36" fmla="*/ 5349 w 5818"/>
                <a:gd name="T37" fmla="*/ 5476 h 8845"/>
                <a:gd name="T38" fmla="*/ 5518 w 5818"/>
                <a:gd name="T39" fmla="*/ 5675 h 8845"/>
                <a:gd name="T40" fmla="*/ 5788 w 5818"/>
                <a:gd name="T41" fmla="*/ 6028 h 8845"/>
                <a:gd name="T42" fmla="*/ 5746 w 5818"/>
                <a:gd name="T43" fmla="*/ 6084 h 8845"/>
                <a:gd name="T44" fmla="*/ 5817 w 5818"/>
                <a:gd name="T45" fmla="*/ 6155 h 8845"/>
                <a:gd name="T46" fmla="*/ 5660 w 5818"/>
                <a:gd name="T47" fmla="*/ 6268 h 8845"/>
                <a:gd name="T48" fmla="*/ 5109 w 5818"/>
                <a:gd name="T49" fmla="*/ 6523 h 8845"/>
                <a:gd name="T50" fmla="*/ 4952 w 5818"/>
                <a:gd name="T51" fmla="*/ 6748 h 8845"/>
                <a:gd name="T52" fmla="*/ 4768 w 5818"/>
                <a:gd name="T53" fmla="*/ 6920 h 8845"/>
                <a:gd name="T54" fmla="*/ 4486 w 5818"/>
                <a:gd name="T55" fmla="*/ 7018 h 8845"/>
                <a:gd name="T56" fmla="*/ 4077 w 5818"/>
                <a:gd name="T57" fmla="*/ 7359 h 8845"/>
                <a:gd name="T58" fmla="*/ 3707 w 5818"/>
                <a:gd name="T59" fmla="*/ 7543 h 8845"/>
                <a:gd name="T60" fmla="*/ 3552 w 5818"/>
                <a:gd name="T61" fmla="*/ 7697 h 8845"/>
                <a:gd name="T62" fmla="*/ 3241 w 5818"/>
                <a:gd name="T63" fmla="*/ 8038 h 8845"/>
                <a:gd name="T64" fmla="*/ 3128 w 5818"/>
                <a:gd name="T65" fmla="*/ 8222 h 8845"/>
                <a:gd name="T66" fmla="*/ 2986 w 5818"/>
                <a:gd name="T67" fmla="*/ 8106 h 8845"/>
                <a:gd name="T68" fmla="*/ 3042 w 5818"/>
                <a:gd name="T69" fmla="*/ 8447 h 8845"/>
                <a:gd name="T70" fmla="*/ 3114 w 5818"/>
                <a:gd name="T71" fmla="*/ 8815 h 8845"/>
                <a:gd name="T72" fmla="*/ 3015 w 5818"/>
                <a:gd name="T73" fmla="*/ 8815 h 8845"/>
                <a:gd name="T74" fmla="*/ 2336 w 5818"/>
                <a:gd name="T75" fmla="*/ 8447 h 8845"/>
                <a:gd name="T76" fmla="*/ 2461 w 5818"/>
                <a:gd name="T77" fmla="*/ 8165 h 8845"/>
                <a:gd name="T78" fmla="*/ 2349 w 5818"/>
                <a:gd name="T79" fmla="*/ 8079 h 8845"/>
                <a:gd name="T80" fmla="*/ 2153 w 5818"/>
                <a:gd name="T81" fmla="*/ 7923 h 8845"/>
                <a:gd name="T82" fmla="*/ 1613 w 5818"/>
                <a:gd name="T83" fmla="*/ 7967 h 8845"/>
                <a:gd name="T84" fmla="*/ 652 w 5818"/>
                <a:gd name="T85" fmla="*/ 6778 h 8845"/>
                <a:gd name="T86" fmla="*/ 0 w 5818"/>
                <a:gd name="T87" fmla="*/ 6013 h 8845"/>
                <a:gd name="T88" fmla="*/ 113 w 5818"/>
                <a:gd name="T89" fmla="*/ 5930 h 884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818" h="8845">
                  <a:moveTo>
                    <a:pt x="113" y="5930"/>
                  </a:moveTo>
                  <a:lnTo>
                    <a:pt x="113" y="5930"/>
                  </a:lnTo>
                  <a:cubicBezTo>
                    <a:pt x="2052" y="4557"/>
                    <a:pt x="2052" y="4557"/>
                    <a:pt x="2052" y="4557"/>
                  </a:cubicBezTo>
                  <a:cubicBezTo>
                    <a:pt x="2010" y="4513"/>
                    <a:pt x="1868" y="4415"/>
                    <a:pt x="1954" y="4359"/>
                  </a:cubicBezTo>
                  <a:cubicBezTo>
                    <a:pt x="1969" y="4373"/>
                    <a:pt x="1969" y="4359"/>
                    <a:pt x="1981" y="4373"/>
                  </a:cubicBezTo>
                  <a:cubicBezTo>
                    <a:pt x="2067" y="4317"/>
                    <a:pt x="2025" y="4160"/>
                    <a:pt x="2108" y="4089"/>
                  </a:cubicBezTo>
                  <a:cubicBezTo>
                    <a:pt x="2194" y="4006"/>
                    <a:pt x="2165" y="3934"/>
                    <a:pt x="2165" y="3834"/>
                  </a:cubicBezTo>
                  <a:cubicBezTo>
                    <a:pt x="2165" y="3736"/>
                    <a:pt x="2506" y="3863"/>
                    <a:pt x="2336" y="3581"/>
                  </a:cubicBezTo>
                  <a:cubicBezTo>
                    <a:pt x="2221" y="3410"/>
                    <a:pt x="2420" y="3425"/>
                    <a:pt x="2420" y="3268"/>
                  </a:cubicBezTo>
                  <a:cubicBezTo>
                    <a:pt x="2420" y="3184"/>
                    <a:pt x="2322" y="3155"/>
                    <a:pt x="2251" y="3128"/>
                  </a:cubicBezTo>
                  <a:cubicBezTo>
                    <a:pt x="2153" y="3072"/>
                    <a:pt x="2209" y="2844"/>
                    <a:pt x="2052" y="2775"/>
                  </a:cubicBezTo>
                  <a:cubicBezTo>
                    <a:pt x="1868" y="2675"/>
                    <a:pt x="1797" y="2802"/>
                    <a:pt x="1797" y="2505"/>
                  </a:cubicBezTo>
                  <a:cubicBezTo>
                    <a:pt x="1797" y="1459"/>
                    <a:pt x="1797" y="1459"/>
                    <a:pt x="1797" y="1459"/>
                  </a:cubicBezTo>
                  <a:cubicBezTo>
                    <a:pt x="1684" y="1358"/>
                    <a:pt x="1415" y="1346"/>
                    <a:pt x="1317" y="1162"/>
                  </a:cubicBezTo>
                  <a:cubicBezTo>
                    <a:pt x="1260" y="1047"/>
                    <a:pt x="1474" y="863"/>
                    <a:pt x="1403" y="723"/>
                  </a:cubicBezTo>
                  <a:cubicBezTo>
                    <a:pt x="1358" y="652"/>
                    <a:pt x="1444" y="495"/>
                    <a:pt x="1459" y="412"/>
                  </a:cubicBezTo>
                  <a:cubicBezTo>
                    <a:pt x="1474" y="299"/>
                    <a:pt x="1388" y="255"/>
                    <a:pt x="1302" y="172"/>
                  </a:cubicBezTo>
                  <a:cubicBezTo>
                    <a:pt x="1331" y="0"/>
                    <a:pt x="1331" y="0"/>
                    <a:pt x="1331" y="0"/>
                  </a:cubicBezTo>
                  <a:lnTo>
                    <a:pt x="1331" y="0"/>
                  </a:lnTo>
                  <a:cubicBezTo>
                    <a:pt x="3538" y="30"/>
                    <a:pt x="3538" y="30"/>
                    <a:pt x="3538" y="30"/>
                  </a:cubicBezTo>
                  <a:lnTo>
                    <a:pt x="3538" y="30"/>
                  </a:lnTo>
                  <a:cubicBezTo>
                    <a:pt x="3638" y="241"/>
                    <a:pt x="3638" y="241"/>
                    <a:pt x="3638" y="241"/>
                  </a:cubicBezTo>
                  <a:cubicBezTo>
                    <a:pt x="3793" y="326"/>
                    <a:pt x="3793" y="326"/>
                    <a:pt x="3793" y="326"/>
                  </a:cubicBezTo>
                  <a:cubicBezTo>
                    <a:pt x="3751" y="525"/>
                    <a:pt x="3751" y="525"/>
                    <a:pt x="3751" y="525"/>
                  </a:cubicBezTo>
                  <a:cubicBezTo>
                    <a:pt x="4202" y="1782"/>
                    <a:pt x="4202" y="1782"/>
                    <a:pt x="4202" y="1782"/>
                  </a:cubicBezTo>
                  <a:cubicBezTo>
                    <a:pt x="4445" y="2775"/>
                    <a:pt x="4445" y="2775"/>
                    <a:pt x="4445" y="2775"/>
                  </a:cubicBezTo>
                  <a:cubicBezTo>
                    <a:pt x="4486" y="3170"/>
                    <a:pt x="4486" y="3170"/>
                    <a:pt x="4486" y="3170"/>
                  </a:cubicBezTo>
                  <a:cubicBezTo>
                    <a:pt x="4486" y="3368"/>
                    <a:pt x="4344" y="3567"/>
                    <a:pt x="4261" y="3736"/>
                  </a:cubicBezTo>
                  <a:cubicBezTo>
                    <a:pt x="4231" y="3807"/>
                    <a:pt x="4077" y="4018"/>
                    <a:pt x="4160" y="4089"/>
                  </a:cubicBezTo>
                  <a:cubicBezTo>
                    <a:pt x="4190" y="4118"/>
                    <a:pt x="4246" y="4089"/>
                    <a:pt x="4246" y="4145"/>
                  </a:cubicBezTo>
                  <a:cubicBezTo>
                    <a:pt x="4246" y="4216"/>
                    <a:pt x="4231" y="4216"/>
                    <a:pt x="4288" y="4273"/>
                  </a:cubicBezTo>
                  <a:cubicBezTo>
                    <a:pt x="4400" y="4344"/>
                    <a:pt x="4374" y="4329"/>
                    <a:pt x="4501" y="4359"/>
                  </a:cubicBezTo>
                  <a:cubicBezTo>
                    <a:pt x="4557" y="4373"/>
                    <a:pt x="4557" y="4444"/>
                    <a:pt x="4641" y="4444"/>
                  </a:cubicBezTo>
                  <a:cubicBezTo>
                    <a:pt x="4883" y="4457"/>
                    <a:pt x="4798" y="4557"/>
                    <a:pt x="4925" y="4655"/>
                  </a:cubicBezTo>
                  <a:cubicBezTo>
                    <a:pt x="4981" y="4699"/>
                    <a:pt x="4981" y="4797"/>
                    <a:pt x="5023" y="4868"/>
                  </a:cubicBezTo>
                  <a:cubicBezTo>
                    <a:pt x="5109" y="4996"/>
                    <a:pt x="4996" y="5136"/>
                    <a:pt x="5053" y="5263"/>
                  </a:cubicBezTo>
                  <a:cubicBezTo>
                    <a:pt x="5079" y="5334"/>
                    <a:pt x="5151" y="5319"/>
                    <a:pt x="5207" y="5334"/>
                  </a:cubicBezTo>
                  <a:cubicBezTo>
                    <a:pt x="5278" y="5364"/>
                    <a:pt x="5293" y="5435"/>
                    <a:pt x="5349" y="5476"/>
                  </a:cubicBezTo>
                  <a:cubicBezTo>
                    <a:pt x="5364" y="5503"/>
                    <a:pt x="5379" y="5533"/>
                    <a:pt x="5420" y="5562"/>
                  </a:cubicBezTo>
                  <a:cubicBezTo>
                    <a:pt x="5491" y="5604"/>
                    <a:pt x="5518" y="5574"/>
                    <a:pt x="5518" y="5675"/>
                  </a:cubicBezTo>
                  <a:cubicBezTo>
                    <a:pt x="5518" y="5773"/>
                    <a:pt x="5660" y="5758"/>
                    <a:pt x="5687" y="5829"/>
                  </a:cubicBezTo>
                  <a:cubicBezTo>
                    <a:pt x="5702" y="5915"/>
                    <a:pt x="5702" y="5971"/>
                    <a:pt x="5788" y="6028"/>
                  </a:cubicBezTo>
                  <a:lnTo>
                    <a:pt x="5788" y="6028"/>
                  </a:lnTo>
                  <a:cubicBezTo>
                    <a:pt x="5773" y="6042"/>
                    <a:pt x="5758" y="6069"/>
                    <a:pt x="5746" y="6084"/>
                  </a:cubicBezTo>
                  <a:cubicBezTo>
                    <a:pt x="5817" y="6155"/>
                    <a:pt x="5817" y="6155"/>
                    <a:pt x="5817" y="6155"/>
                  </a:cubicBezTo>
                  <a:lnTo>
                    <a:pt x="5817" y="6155"/>
                  </a:lnTo>
                  <a:cubicBezTo>
                    <a:pt x="5803" y="6170"/>
                    <a:pt x="5788" y="6241"/>
                    <a:pt x="5758" y="6253"/>
                  </a:cubicBezTo>
                  <a:cubicBezTo>
                    <a:pt x="5732" y="6253"/>
                    <a:pt x="5687" y="6253"/>
                    <a:pt x="5660" y="6268"/>
                  </a:cubicBezTo>
                  <a:cubicBezTo>
                    <a:pt x="5575" y="6297"/>
                    <a:pt x="5548" y="6381"/>
                    <a:pt x="5518" y="6452"/>
                  </a:cubicBezTo>
                  <a:cubicBezTo>
                    <a:pt x="5462" y="6650"/>
                    <a:pt x="5278" y="6339"/>
                    <a:pt x="5109" y="6523"/>
                  </a:cubicBezTo>
                  <a:cubicBezTo>
                    <a:pt x="5079" y="6550"/>
                    <a:pt x="5094" y="6621"/>
                    <a:pt x="5053" y="6650"/>
                  </a:cubicBezTo>
                  <a:cubicBezTo>
                    <a:pt x="5008" y="6692"/>
                    <a:pt x="4981" y="6692"/>
                    <a:pt x="4952" y="6748"/>
                  </a:cubicBezTo>
                  <a:cubicBezTo>
                    <a:pt x="4910" y="6820"/>
                    <a:pt x="4940" y="6820"/>
                    <a:pt x="4854" y="6849"/>
                  </a:cubicBezTo>
                  <a:cubicBezTo>
                    <a:pt x="4839" y="6849"/>
                    <a:pt x="4798" y="6905"/>
                    <a:pt x="4768" y="6920"/>
                  </a:cubicBezTo>
                  <a:cubicBezTo>
                    <a:pt x="4712" y="6932"/>
                    <a:pt x="4685" y="7018"/>
                    <a:pt x="4641" y="7033"/>
                  </a:cubicBezTo>
                  <a:cubicBezTo>
                    <a:pt x="4584" y="7060"/>
                    <a:pt x="4543" y="7003"/>
                    <a:pt x="4486" y="7018"/>
                  </a:cubicBezTo>
                  <a:cubicBezTo>
                    <a:pt x="4400" y="7033"/>
                    <a:pt x="4231" y="7131"/>
                    <a:pt x="4202" y="7217"/>
                  </a:cubicBezTo>
                  <a:cubicBezTo>
                    <a:pt x="4160" y="7315"/>
                    <a:pt x="4104" y="7258"/>
                    <a:pt x="4077" y="7359"/>
                  </a:cubicBezTo>
                  <a:cubicBezTo>
                    <a:pt x="4033" y="7513"/>
                    <a:pt x="3920" y="7427"/>
                    <a:pt x="3822" y="7442"/>
                  </a:cubicBezTo>
                  <a:cubicBezTo>
                    <a:pt x="3736" y="7457"/>
                    <a:pt x="3751" y="7528"/>
                    <a:pt x="3707" y="7543"/>
                  </a:cubicBezTo>
                  <a:cubicBezTo>
                    <a:pt x="3609" y="7570"/>
                    <a:pt x="3638" y="7555"/>
                    <a:pt x="3594" y="7641"/>
                  </a:cubicBezTo>
                  <a:cubicBezTo>
                    <a:pt x="3594" y="7668"/>
                    <a:pt x="3552" y="7682"/>
                    <a:pt x="3552" y="7697"/>
                  </a:cubicBezTo>
                  <a:cubicBezTo>
                    <a:pt x="3552" y="7795"/>
                    <a:pt x="3440" y="7851"/>
                    <a:pt x="3440" y="7881"/>
                  </a:cubicBezTo>
                  <a:cubicBezTo>
                    <a:pt x="3398" y="7910"/>
                    <a:pt x="3283" y="7994"/>
                    <a:pt x="3241" y="8038"/>
                  </a:cubicBezTo>
                  <a:cubicBezTo>
                    <a:pt x="3185" y="8106"/>
                    <a:pt x="3297" y="8165"/>
                    <a:pt x="3226" y="8192"/>
                  </a:cubicBezTo>
                  <a:cubicBezTo>
                    <a:pt x="3214" y="8192"/>
                    <a:pt x="3128" y="8222"/>
                    <a:pt x="3128" y="8222"/>
                  </a:cubicBezTo>
                  <a:lnTo>
                    <a:pt x="3114" y="8222"/>
                  </a:lnTo>
                  <a:cubicBezTo>
                    <a:pt x="3099" y="8192"/>
                    <a:pt x="3042" y="8079"/>
                    <a:pt x="2986" y="8106"/>
                  </a:cubicBezTo>
                  <a:cubicBezTo>
                    <a:pt x="2915" y="8151"/>
                    <a:pt x="2971" y="8290"/>
                    <a:pt x="3028" y="8305"/>
                  </a:cubicBezTo>
                  <a:cubicBezTo>
                    <a:pt x="3028" y="8361"/>
                    <a:pt x="3028" y="8391"/>
                    <a:pt x="3042" y="8447"/>
                  </a:cubicBezTo>
                  <a:cubicBezTo>
                    <a:pt x="3072" y="8518"/>
                    <a:pt x="3042" y="8530"/>
                    <a:pt x="3057" y="8575"/>
                  </a:cubicBezTo>
                  <a:cubicBezTo>
                    <a:pt x="3072" y="8646"/>
                    <a:pt x="3226" y="8744"/>
                    <a:pt x="3114" y="8815"/>
                  </a:cubicBezTo>
                  <a:cubicBezTo>
                    <a:pt x="3114" y="8815"/>
                    <a:pt x="3057" y="8844"/>
                    <a:pt x="3042" y="8830"/>
                  </a:cubicBezTo>
                  <a:lnTo>
                    <a:pt x="3015" y="8815"/>
                  </a:lnTo>
                  <a:cubicBezTo>
                    <a:pt x="2944" y="8815"/>
                    <a:pt x="2915" y="8785"/>
                    <a:pt x="2859" y="8773"/>
                  </a:cubicBezTo>
                  <a:cubicBezTo>
                    <a:pt x="2660" y="8673"/>
                    <a:pt x="2533" y="8518"/>
                    <a:pt x="2336" y="8447"/>
                  </a:cubicBezTo>
                  <a:cubicBezTo>
                    <a:pt x="2265" y="8418"/>
                    <a:pt x="2378" y="8376"/>
                    <a:pt x="2393" y="8347"/>
                  </a:cubicBezTo>
                  <a:cubicBezTo>
                    <a:pt x="2461" y="8278"/>
                    <a:pt x="2476" y="8278"/>
                    <a:pt x="2461" y="8165"/>
                  </a:cubicBezTo>
                  <a:cubicBezTo>
                    <a:pt x="2449" y="8106"/>
                    <a:pt x="2506" y="8094"/>
                    <a:pt x="2506" y="8065"/>
                  </a:cubicBezTo>
                  <a:cubicBezTo>
                    <a:pt x="2506" y="8008"/>
                    <a:pt x="2363" y="8050"/>
                    <a:pt x="2349" y="8079"/>
                  </a:cubicBezTo>
                  <a:cubicBezTo>
                    <a:pt x="2322" y="8079"/>
                    <a:pt x="2363" y="7937"/>
                    <a:pt x="2349" y="7923"/>
                  </a:cubicBezTo>
                  <a:cubicBezTo>
                    <a:pt x="2322" y="7881"/>
                    <a:pt x="2194" y="7923"/>
                    <a:pt x="2153" y="7923"/>
                  </a:cubicBezTo>
                  <a:cubicBezTo>
                    <a:pt x="2108" y="7923"/>
                    <a:pt x="2052" y="7866"/>
                    <a:pt x="2025" y="7851"/>
                  </a:cubicBezTo>
                  <a:cubicBezTo>
                    <a:pt x="1613" y="7967"/>
                    <a:pt x="1613" y="7967"/>
                    <a:pt x="1613" y="7967"/>
                  </a:cubicBezTo>
                  <a:cubicBezTo>
                    <a:pt x="851" y="7937"/>
                    <a:pt x="851" y="7937"/>
                    <a:pt x="851" y="7937"/>
                  </a:cubicBezTo>
                  <a:cubicBezTo>
                    <a:pt x="652" y="6778"/>
                    <a:pt x="652" y="6778"/>
                    <a:pt x="652" y="6778"/>
                  </a:cubicBezTo>
                  <a:cubicBezTo>
                    <a:pt x="15" y="6692"/>
                    <a:pt x="15" y="6692"/>
                    <a:pt x="15" y="6692"/>
                  </a:cubicBezTo>
                  <a:cubicBezTo>
                    <a:pt x="0" y="6013"/>
                    <a:pt x="0" y="6013"/>
                    <a:pt x="0" y="6013"/>
                  </a:cubicBezTo>
                  <a:cubicBezTo>
                    <a:pt x="113" y="6028"/>
                    <a:pt x="113" y="6028"/>
                    <a:pt x="113" y="6028"/>
                  </a:cubicBezTo>
                  <a:cubicBezTo>
                    <a:pt x="113" y="5930"/>
                    <a:pt x="113" y="5930"/>
                    <a:pt x="113" y="59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10"/>
            <p:cNvSpPr>
              <a:spLocks noChangeArrowheads="1"/>
            </p:cNvSpPr>
            <p:nvPr/>
          </p:nvSpPr>
          <p:spPr bwMode="auto">
            <a:xfrm>
              <a:off x="9319337" y="2915726"/>
              <a:ext cx="22764" cy="22765"/>
            </a:xfrm>
            <a:custGeom>
              <a:avLst/>
              <a:gdLst>
                <a:gd name="T0" fmla="*/ 56 w 185"/>
                <a:gd name="T1" fmla="*/ 13 h 185"/>
                <a:gd name="T2" fmla="*/ 56 w 185"/>
                <a:gd name="T3" fmla="*/ 13 h 185"/>
                <a:gd name="T4" fmla="*/ 56 w 185"/>
                <a:gd name="T5" fmla="*/ 13 h 185"/>
                <a:gd name="T6" fmla="*/ 56 w 185"/>
                <a:gd name="T7" fmla="*/ 13 h 185"/>
                <a:gd name="T8" fmla="*/ 56 w 185"/>
                <a:gd name="T9" fmla="*/ 13 h 185"/>
                <a:gd name="T10" fmla="*/ 27 w 185"/>
                <a:gd name="T11" fmla="*/ 27 h 185"/>
                <a:gd name="T12" fmla="*/ 0 w 185"/>
                <a:gd name="T13" fmla="*/ 84 h 185"/>
                <a:gd name="T14" fmla="*/ 56 w 185"/>
                <a:gd name="T15" fmla="*/ 155 h 185"/>
                <a:gd name="T16" fmla="*/ 98 w 185"/>
                <a:gd name="T17" fmla="*/ 155 h 185"/>
                <a:gd name="T18" fmla="*/ 169 w 185"/>
                <a:gd name="T19" fmla="*/ 155 h 185"/>
                <a:gd name="T20" fmla="*/ 184 w 185"/>
                <a:gd name="T21" fmla="*/ 99 h 185"/>
                <a:gd name="T22" fmla="*/ 169 w 185"/>
                <a:gd name="T23" fmla="*/ 69 h 185"/>
                <a:gd name="T24" fmla="*/ 142 w 185"/>
                <a:gd name="T25" fmla="*/ 27 h 185"/>
                <a:gd name="T26" fmla="*/ 83 w 185"/>
                <a:gd name="T27" fmla="*/ 13 h 185"/>
                <a:gd name="T28" fmla="*/ 56 w 185"/>
                <a:gd name="T29" fmla="*/ 13 h 1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85" h="185">
                  <a:moveTo>
                    <a:pt x="56" y="13"/>
                  </a:move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lnTo>
                    <a:pt x="56" y="13"/>
                  </a:lnTo>
                  <a:cubicBezTo>
                    <a:pt x="41" y="13"/>
                    <a:pt x="12" y="0"/>
                    <a:pt x="27" y="27"/>
                  </a:cubicBezTo>
                  <a:cubicBezTo>
                    <a:pt x="27" y="42"/>
                    <a:pt x="0" y="57"/>
                    <a:pt x="0" y="84"/>
                  </a:cubicBezTo>
                  <a:cubicBezTo>
                    <a:pt x="0" y="99"/>
                    <a:pt x="41" y="155"/>
                    <a:pt x="56" y="155"/>
                  </a:cubicBezTo>
                  <a:cubicBezTo>
                    <a:pt x="71" y="155"/>
                    <a:pt x="83" y="155"/>
                    <a:pt x="98" y="155"/>
                  </a:cubicBezTo>
                  <a:cubicBezTo>
                    <a:pt x="127" y="170"/>
                    <a:pt x="127" y="184"/>
                    <a:pt x="169" y="155"/>
                  </a:cubicBezTo>
                  <a:cubicBezTo>
                    <a:pt x="184" y="140"/>
                    <a:pt x="184" y="128"/>
                    <a:pt x="184" y="99"/>
                  </a:cubicBezTo>
                  <a:cubicBezTo>
                    <a:pt x="184" y="84"/>
                    <a:pt x="184" y="84"/>
                    <a:pt x="169" y="69"/>
                  </a:cubicBezTo>
                  <a:cubicBezTo>
                    <a:pt x="154" y="57"/>
                    <a:pt x="154" y="42"/>
                    <a:pt x="142" y="27"/>
                  </a:cubicBezTo>
                  <a:cubicBezTo>
                    <a:pt x="127" y="13"/>
                    <a:pt x="98" y="13"/>
                    <a:pt x="83" y="13"/>
                  </a:cubicBezTo>
                  <a:lnTo>
                    <a:pt x="56" y="1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11"/>
            <p:cNvSpPr>
              <a:spLocks noChangeArrowheads="1"/>
            </p:cNvSpPr>
            <p:nvPr/>
          </p:nvSpPr>
          <p:spPr bwMode="auto">
            <a:xfrm>
              <a:off x="8435899" y="2285897"/>
              <a:ext cx="1304562" cy="887289"/>
            </a:xfrm>
            <a:custGeom>
              <a:avLst/>
              <a:gdLst>
                <a:gd name="T0" fmla="*/ 7243 w 10612"/>
                <a:gd name="T1" fmla="*/ 5136 h 7218"/>
                <a:gd name="T2" fmla="*/ 7243 w 10612"/>
                <a:gd name="T3" fmla="*/ 5136 h 7218"/>
                <a:gd name="T4" fmla="*/ 7214 w 10612"/>
                <a:gd name="T5" fmla="*/ 5150 h 7218"/>
                <a:gd name="T6" fmla="*/ 7243 w 10612"/>
                <a:gd name="T7" fmla="*/ 5278 h 7218"/>
                <a:gd name="T8" fmla="*/ 7356 w 10612"/>
                <a:gd name="T9" fmla="*/ 5278 h 7218"/>
                <a:gd name="T10" fmla="*/ 7356 w 10612"/>
                <a:gd name="T11" fmla="*/ 5192 h 7218"/>
                <a:gd name="T12" fmla="*/ 7270 w 10612"/>
                <a:gd name="T13" fmla="*/ 5136 h 7218"/>
                <a:gd name="T14" fmla="*/ 931 w 10612"/>
                <a:gd name="T15" fmla="*/ 2251 h 7218"/>
                <a:gd name="T16" fmla="*/ 1103 w 10612"/>
                <a:gd name="T17" fmla="*/ 2435 h 7218"/>
                <a:gd name="T18" fmla="*/ 1838 w 10612"/>
                <a:gd name="T19" fmla="*/ 2547 h 7218"/>
                <a:gd name="T20" fmla="*/ 2206 w 10612"/>
                <a:gd name="T21" fmla="*/ 2604 h 7218"/>
                <a:gd name="T22" fmla="*/ 2461 w 10612"/>
                <a:gd name="T23" fmla="*/ 2307 h 7218"/>
                <a:gd name="T24" fmla="*/ 3282 w 10612"/>
                <a:gd name="T25" fmla="*/ 2408 h 7218"/>
                <a:gd name="T26" fmla="*/ 3677 w 10612"/>
                <a:gd name="T27" fmla="*/ 1910 h 7218"/>
                <a:gd name="T28" fmla="*/ 4017 w 10612"/>
                <a:gd name="T29" fmla="*/ 1657 h 7218"/>
                <a:gd name="T30" fmla="*/ 4130 w 10612"/>
                <a:gd name="T31" fmla="*/ 1331 h 7218"/>
                <a:gd name="T32" fmla="*/ 3973 w 10612"/>
                <a:gd name="T33" fmla="*/ 694 h 7218"/>
                <a:gd name="T34" fmla="*/ 4314 w 10612"/>
                <a:gd name="T35" fmla="*/ 243 h 7218"/>
                <a:gd name="T36" fmla="*/ 4865 w 10612"/>
                <a:gd name="T37" fmla="*/ 398 h 7218"/>
                <a:gd name="T38" fmla="*/ 5361 w 10612"/>
                <a:gd name="T39" fmla="*/ 243 h 7218"/>
                <a:gd name="T40" fmla="*/ 5687 w 10612"/>
                <a:gd name="T41" fmla="*/ 552 h 7218"/>
                <a:gd name="T42" fmla="*/ 6324 w 10612"/>
                <a:gd name="T43" fmla="*/ 724 h 7218"/>
                <a:gd name="T44" fmla="*/ 6748 w 10612"/>
                <a:gd name="T45" fmla="*/ 694 h 7218"/>
                <a:gd name="T46" fmla="*/ 7143 w 10612"/>
                <a:gd name="T47" fmla="*/ 836 h 7218"/>
                <a:gd name="T48" fmla="*/ 8008 w 10612"/>
                <a:gd name="T49" fmla="*/ 1670 h 7218"/>
                <a:gd name="T50" fmla="*/ 8586 w 10612"/>
                <a:gd name="T51" fmla="*/ 1557 h 7218"/>
                <a:gd name="T52" fmla="*/ 9251 w 10612"/>
                <a:gd name="T53" fmla="*/ 2052 h 7218"/>
                <a:gd name="T54" fmla="*/ 9577 w 10612"/>
                <a:gd name="T55" fmla="*/ 2123 h 7218"/>
                <a:gd name="T56" fmla="*/ 10285 w 10612"/>
                <a:gd name="T57" fmla="*/ 2393 h 7218"/>
                <a:gd name="T58" fmla="*/ 10312 w 10612"/>
                <a:gd name="T59" fmla="*/ 3525 h 7218"/>
                <a:gd name="T60" fmla="*/ 10300 w 10612"/>
                <a:gd name="T61" fmla="*/ 3680 h 7218"/>
                <a:gd name="T62" fmla="*/ 10300 w 10612"/>
                <a:gd name="T63" fmla="*/ 4118 h 7218"/>
                <a:gd name="T64" fmla="*/ 10398 w 10612"/>
                <a:gd name="T65" fmla="*/ 4344 h 7218"/>
                <a:gd name="T66" fmla="*/ 10016 w 10612"/>
                <a:gd name="T67" fmla="*/ 4444 h 7218"/>
                <a:gd name="T68" fmla="*/ 9861 w 10612"/>
                <a:gd name="T69" fmla="*/ 4670 h 7218"/>
                <a:gd name="T70" fmla="*/ 9464 w 10612"/>
                <a:gd name="T71" fmla="*/ 4643 h 7218"/>
                <a:gd name="T72" fmla="*/ 9663 w 10612"/>
                <a:gd name="T73" fmla="*/ 4940 h 7218"/>
                <a:gd name="T74" fmla="*/ 9040 w 10612"/>
                <a:gd name="T75" fmla="*/ 5435 h 7218"/>
                <a:gd name="T76" fmla="*/ 8586 w 10612"/>
                <a:gd name="T77" fmla="*/ 5859 h 7218"/>
                <a:gd name="T78" fmla="*/ 8530 w 10612"/>
                <a:gd name="T79" fmla="*/ 6028 h 7218"/>
                <a:gd name="T80" fmla="*/ 7937 w 10612"/>
                <a:gd name="T81" fmla="*/ 6381 h 7218"/>
                <a:gd name="T82" fmla="*/ 7596 w 10612"/>
                <a:gd name="T83" fmla="*/ 6283 h 7218"/>
                <a:gd name="T84" fmla="*/ 7270 w 10612"/>
                <a:gd name="T85" fmla="*/ 5874 h 7218"/>
                <a:gd name="T86" fmla="*/ 6804 w 10612"/>
                <a:gd name="T87" fmla="*/ 6212 h 7218"/>
                <a:gd name="T88" fmla="*/ 6407 w 10612"/>
                <a:gd name="T89" fmla="*/ 6636 h 7218"/>
                <a:gd name="T90" fmla="*/ 5714 w 10612"/>
                <a:gd name="T91" fmla="*/ 6991 h 7218"/>
                <a:gd name="T92" fmla="*/ 4696 w 10612"/>
                <a:gd name="T93" fmla="*/ 6579 h 7218"/>
                <a:gd name="T94" fmla="*/ 4145 w 10612"/>
                <a:gd name="T95" fmla="*/ 5829 h 7218"/>
                <a:gd name="T96" fmla="*/ 3140 w 10612"/>
                <a:gd name="T97" fmla="*/ 5829 h 7218"/>
                <a:gd name="T98" fmla="*/ 3110 w 10612"/>
                <a:gd name="T99" fmla="*/ 5972 h 7218"/>
                <a:gd name="T100" fmla="*/ 2799 w 10612"/>
                <a:gd name="T101" fmla="*/ 5972 h 7218"/>
                <a:gd name="T102" fmla="*/ 2220 w 10612"/>
                <a:gd name="T103" fmla="*/ 6013 h 7218"/>
                <a:gd name="T104" fmla="*/ 1470 w 10612"/>
                <a:gd name="T105" fmla="*/ 5619 h 7218"/>
                <a:gd name="T106" fmla="*/ 777 w 10612"/>
                <a:gd name="T107" fmla="*/ 5222 h 7218"/>
                <a:gd name="T108" fmla="*/ 281 w 10612"/>
                <a:gd name="T109" fmla="*/ 5263 h 7218"/>
                <a:gd name="T110" fmla="*/ 254 w 10612"/>
                <a:gd name="T111" fmla="*/ 4797 h 7218"/>
                <a:gd name="T112" fmla="*/ 98 w 10612"/>
                <a:gd name="T113" fmla="*/ 4457 h 7218"/>
                <a:gd name="T114" fmla="*/ 254 w 10612"/>
                <a:gd name="T115" fmla="*/ 4089 h 7218"/>
                <a:gd name="T116" fmla="*/ 27 w 10612"/>
                <a:gd name="T117" fmla="*/ 3481 h 7218"/>
                <a:gd name="T118" fmla="*/ 649 w 10612"/>
                <a:gd name="T119" fmla="*/ 2802 h 7218"/>
                <a:gd name="T120" fmla="*/ 931 w 10612"/>
                <a:gd name="T121" fmla="*/ 2251 h 72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10612" h="7218">
                  <a:moveTo>
                    <a:pt x="7243" y="5136"/>
                  </a:move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lnTo>
                    <a:pt x="7243" y="5136"/>
                  </a:lnTo>
                  <a:cubicBezTo>
                    <a:pt x="7228" y="5136"/>
                    <a:pt x="7199" y="5123"/>
                    <a:pt x="7214" y="5150"/>
                  </a:cubicBezTo>
                  <a:cubicBezTo>
                    <a:pt x="7214" y="5165"/>
                    <a:pt x="7187" y="5180"/>
                    <a:pt x="7187" y="5207"/>
                  </a:cubicBezTo>
                  <a:cubicBezTo>
                    <a:pt x="7187" y="5222"/>
                    <a:pt x="7228" y="5278"/>
                    <a:pt x="7243" y="5278"/>
                  </a:cubicBezTo>
                  <a:cubicBezTo>
                    <a:pt x="7258" y="5278"/>
                    <a:pt x="7270" y="5278"/>
                    <a:pt x="7285" y="5278"/>
                  </a:cubicBezTo>
                  <a:cubicBezTo>
                    <a:pt x="7314" y="5293"/>
                    <a:pt x="7314" y="5307"/>
                    <a:pt x="7356" y="5278"/>
                  </a:cubicBezTo>
                  <a:cubicBezTo>
                    <a:pt x="7371" y="5263"/>
                    <a:pt x="7371" y="5251"/>
                    <a:pt x="7371" y="5222"/>
                  </a:cubicBezTo>
                  <a:cubicBezTo>
                    <a:pt x="7371" y="5207"/>
                    <a:pt x="7371" y="5207"/>
                    <a:pt x="7356" y="5192"/>
                  </a:cubicBezTo>
                  <a:cubicBezTo>
                    <a:pt x="7341" y="5180"/>
                    <a:pt x="7341" y="5165"/>
                    <a:pt x="7329" y="5150"/>
                  </a:cubicBezTo>
                  <a:cubicBezTo>
                    <a:pt x="7314" y="5136"/>
                    <a:pt x="7285" y="5136"/>
                    <a:pt x="7270" y="5136"/>
                  </a:cubicBezTo>
                  <a:cubicBezTo>
                    <a:pt x="7243" y="5136"/>
                    <a:pt x="7243" y="5136"/>
                    <a:pt x="7243" y="5136"/>
                  </a:cubicBezTo>
                  <a:close/>
                  <a:moveTo>
                    <a:pt x="931" y="2251"/>
                  </a:moveTo>
                  <a:lnTo>
                    <a:pt x="931" y="2251"/>
                  </a:lnTo>
                  <a:cubicBezTo>
                    <a:pt x="1032" y="2292"/>
                    <a:pt x="1032" y="2408"/>
                    <a:pt x="1103" y="2435"/>
                  </a:cubicBezTo>
                  <a:cubicBezTo>
                    <a:pt x="1174" y="2476"/>
                    <a:pt x="1556" y="2292"/>
                    <a:pt x="1556" y="2408"/>
                  </a:cubicBezTo>
                  <a:cubicBezTo>
                    <a:pt x="1556" y="2675"/>
                    <a:pt x="1669" y="2491"/>
                    <a:pt x="1838" y="2547"/>
                  </a:cubicBezTo>
                  <a:cubicBezTo>
                    <a:pt x="1880" y="2562"/>
                    <a:pt x="1894" y="2618"/>
                    <a:pt x="1951" y="2633"/>
                  </a:cubicBezTo>
                  <a:cubicBezTo>
                    <a:pt x="2037" y="2648"/>
                    <a:pt x="2120" y="2591"/>
                    <a:pt x="2206" y="2604"/>
                  </a:cubicBezTo>
                  <a:cubicBezTo>
                    <a:pt x="2277" y="2618"/>
                    <a:pt x="2404" y="2719"/>
                    <a:pt x="2404" y="2577"/>
                  </a:cubicBezTo>
                  <a:cubicBezTo>
                    <a:pt x="2404" y="2476"/>
                    <a:pt x="2333" y="2349"/>
                    <a:pt x="2461" y="2307"/>
                  </a:cubicBezTo>
                  <a:cubicBezTo>
                    <a:pt x="2716" y="2322"/>
                    <a:pt x="2728" y="2476"/>
                    <a:pt x="2914" y="2562"/>
                  </a:cubicBezTo>
                  <a:cubicBezTo>
                    <a:pt x="2983" y="2604"/>
                    <a:pt x="3225" y="2464"/>
                    <a:pt x="3282" y="2408"/>
                  </a:cubicBezTo>
                  <a:cubicBezTo>
                    <a:pt x="3350" y="2322"/>
                    <a:pt x="3154" y="2138"/>
                    <a:pt x="3294" y="2153"/>
                  </a:cubicBezTo>
                  <a:cubicBezTo>
                    <a:pt x="3395" y="2153"/>
                    <a:pt x="3650" y="2010"/>
                    <a:pt x="3677" y="1910"/>
                  </a:cubicBezTo>
                  <a:cubicBezTo>
                    <a:pt x="3721" y="1770"/>
                    <a:pt x="3733" y="1868"/>
                    <a:pt x="3819" y="1797"/>
                  </a:cubicBezTo>
                  <a:cubicBezTo>
                    <a:pt x="3904" y="1729"/>
                    <a:pt x="3890" y="1657"/>
                    <a:pt x="4017" y="1657"/>
                  </a:cubicBezTo>
                  <a:cubicBezTo>
                    <a:pt x="4201" y="1657"/>
                    <a:pt x="4003" y="1515"/>
                    <a:pt x="4017" y="1444"/>
                  </a:cubicBezTo>
                  <a:cubicBezTo>
                    <a:pt x="4032" y="1417"/>
                    <a:pt x="4103" y="1361"/>
                    <a:pt x="4130" y="1331"/>
                  </a:cubicBezTo>
                  <a:cubicBezTo>
                    <a:pt x="4159" y="1290"/>
                    <a:pt x="4201" y="1231"/>
                    <a:pt x="4201" y="1175"/>
                  </a:cubicBezTo>
                  <a:cubicBezTo>
                    <a:pt x="4228" y="964"/>
                    <a:pt x="4103" y="836"/>
                    <a:pt x="3973" y="694"/>
                  </a:cubicBezTo>
                  <a:cubicBezTo>
                    <a:pt x="3848" y="567"/>
                    <a:pt x="4017" y="439"/>
                    <a:pt x="4103" y="326"/>
                  </a:cubicBezTo>
                  <a:cubicBezTo>
                    <a:pt x="4172" y="243"/>
                    <a:pt x="4216" y="157"/>
                    <a:pt x="4314" y="243"/>
                  </a:cubicBezTo>
                  <a:cubicBezTo>
                    <a:pt x="4400" y="300"/>
                    <a:pt x="4711" y="0"/>
                    <a:pt x="4767" y="243"/>
                  </a:cubicBezTo>
                  <a:cubicBezTo>
                    <a:pt x="4767" y="285"/>
                    <a:pt x="4794" y="469"/>
                    <a:pt x="4865" y="398"/>
                  </a:cubicBezTo>
                  <a:cubicBezTo>
                    <a:pt x="4936" y="326"/>
                    <a:pt x="4895" y="243"/>
                    <a:pt x="5008" y="157"/>
                  </a:cubicBezTo>
                  <a:cubicBezTo>
                    <a:pt x="5049" y="157"/>
                    <a:pt x="5334" y="214"/>
                    <a:pt x="5361" y="243"/>
                  </a:cubicBezTo>
                  <a:cubicBezTo>
                    <a:pt x="5461" y="300"/>
                    <a:pt x="5405" y="427"/>
                    <a:pt x="5461" y="510"/>
                  </a:cubicBezTo>
                  <a:cubicBezTo>
                    <a:pt x="5503" y="596"/>
                    <a:pt x="5601" y="552"/>
                    <a:pt x="5687" y="552"/>
                  </a:cubicBezTo>
                  <a:cubicBezTo>
                    <a:pt x="5856" y="567"/>
                    <a:pt x="5885" y="1047"/>
                    <a:pt x="6111" y="851"/>
                  </a:cubicBezTo>
                  <a:cubicBezTo>
                    <a:pt x="6182" y="807"/>
                    <a:pt x="6238" y="751"/>
                    <a:pt x="6324" y="724"/>
                  </a:cubicBezTo>
                  <a:cubicBezTo>
                    <a:pt x="6380" y="694"/>
                    <a:pt x="6407" y="679"/>
                    <a:pt x="6478" y="694"/>
                  </a:cubicBezTo>
                  <a:cubicBezTo>
                    <a:pt x="6535" y="709"/>
                    <a:pt x="6719" y="623"/>
                    <a:pt x="6748" y="694"/>
                  </a:cubicBezTo>
                  <a:cubicBezTo>
                    <a:pt x="6775" y="765"/>
                    <a:pt x="6790" y="836"/>
                    <a:pt x="6875" y="836"/>
                  </a:cubicBezTo>
                  <a:cubicBezTo>
                    <a:pt x="6988" y="836"/>
                    <a:pt x="7015" y="878"/>
                    <a:pt x="7143" y="836"/>
                  </a:cubicBezTo>
                  <a:cubicBezTo>
                    <a:pt x="7682" y="652"/>
                    <a:pt x="7442" y="1317"/>
                    <a:pt x="7596" y="1545"/>
                  </a:cubicBezTo>
                  <a:cubicBezTo>
                    <a:pt x="7694" y="1684"/>
                    <a:pt x="7836" y="1670"/>
                    <a:pt x="8008" y="1670"/>
                  </a:cubicBezTo>
                  <a:cubicBezTo>
                    <a:pt x="8177" y="1670"/>
                    <a:pt x="8260" y="1530"/>
                    <a:pt x="8444" y="1486"/>
                  </a:cubicBezTo>
                  <a:cubicBezTo>
                    <a:pt x="8515" y="1474"/>
                    <a:pt x="8515" y="1572"/>
                    <a:pt x="8586" y="1557"/>
                  </a:cubicBezTo>
                  <a:cubicBezTo>
                    <a:pt x="8714" y="1530"/>
                    <a:pt x="8856" y="1430"/>
                    <a:pt x="8927" y="1613"/>
                  </a:cubicBezTo>
                  <a:cubicBezTo>
                    <a:pt x="9011" y="1812"/>
                    <a:pt x="9011" y="2025"/>
                    <a:pt x="9251" y="2052"/>
                  </a:cubicBezTo>
                  <a:cubicBezTo>
                    <a:pt x="9295" y="2067"/>
                    <a:pt x="9322" y="2108"/>
                    <a:pt x="9366" y="2123"/>
                  </a:cubicBezTo>
                  <a:cubicBezTo>
                    <a:pt x="9435" y="2138"/>
                    <a:pt x="9506" y="2096"/>
                    <a:pt x="9577" y="2123"/>
                  </a:cubicBezTo>
                  <a:cubicBezTo>
                    <a:pt x="9633" y="2138"/>
                    <a:pt x="9633" y="2224"/>
                    <a:pt x="9704" y="2224"/>
                  </a:cubicBezTo>
                  <a:cubicBezTo>
                    <a:pt x="10285" y="2393"/>
                    <a:pt x="10285" y="2393"/>
                    <a:pt x="10285" y="2393"/>
                  </a:cubicBezTo>
                  <a:lnTo>
                    <a:pt x="10285" y="2393"/>
                  </a:lnTo>
                  <a:cubicBezTo>
                    <a:pt x="10312" y="3525"/>
                    <a:pt x="10312" y="3525"/>
                    <a:pt x="10312" y="3525"/>
                  </a:cubicBezTo>
                  <a:cubicBezTo>
                    <a:pt x="10327" y="3609"/>
                    <a:pt x="10229" y="3538"/>
                    <a:pt x="10241" y="3594"/>
                  </a:cubicBezTo>
                  <a:cubicBezTo>
                    <a:pt x="10241" y="3638"/>
                    <a:pt x="10300" y="3638"/>
                    <a:pt x="10300" y="3680"/>
                  </a:cubicBezTo>
                  <a:cubicBezTo>
                    <a:pt x="10285" y="3778"/>
                    <a:pt x="10001" y="3638"/>
                    <a:pt x="10045" y="3962"/>
                  </a:cubicBezTo>
                  <a:cubicBezTo>
                    <a:pt x="10072" y="4133"/>
                    <a:pt x="10116" y="4145"/>
                    <a:pt x="10300" y="4118"/>
                  </a:cubicBezTo>
                  <a:cubicBezTo>
                    <a:pt x="10312" y="4118"/>
                    <a:pt x="10496" y="4231"/>
                    <a:pt x="10525" y="4246"/>
                  </a:cubicBezTo>
                  <a:cubicBezTo>
                    <a:pt x="10611" y="4317"/>
                    <a:pt x="10440" y="4344"/>
                    <a:pt x="10398" y="4344"/>
                  </a:cubicBezTo>
                  <a:cubicBezTo>
                    <a:pt x="10285" y="4329"/>
                    <a:pt x="10199" y="4246"/>
                    <a:pt x="10087" y="4344"/>
                  </a:cubicBezTo>
                  <a:cubicBezTo>
                    <a:pt x="10057" y="4373"/>
                    <a:pt x="10045" y="4415"/>
                    <a:pt x="10016" y="4444"/>
                  </a:cubicBezTo>
                  <a:cubicBezTo>
                    <a:pt x="9989" y="4471"/>
                    <a:pt x="9918" y="4513"/>
                    <a:pt x="9903" y="4543"/>
                  </a:cubicBezTo>
                  <a:cubicBezTo>
                    <a:pt x="9861" y="4670"/>
                    <a:pt x="9861" y="4670"/>
                    <a:pt x="9861" y="4670"/>
                  </a:cubicBezTo>
                  <a:lnTo>
                    <a:pt x="9861" y="4670"/>
                  </a:lnTo>
                  <a:cubicBezTo>
                    <a:pt x="9790" y="4741"/>
                    <a:pt x="9535" y="4670"/>
                    <a:pt x="9464" y="4643"/>
                  </a:cubicBezTo>
                  <a:cubicBezTo>
                    <a:pt x="9194" y="4543"/>
                    <a:pt x="9422" y="4839"/>
                    <a:pt x="9422" y="4896"/>
                  </a:cubicBezTo>
                  <a:cubicBezTo>
                    <a:pt x="9422" y="4981"/>
                    <a:pt x="9606" y="4952"/>
                    <a:pt x="9663" y="4940"/>
                  </a:cubicBezTo>
                  <a:cubicBezTo>
                    <a:pt x="9873" y="4896"/>
                    <a:pt x="9562" y="5123"/>
                    <a:pt x="9493" y="5165"/>
                  </a:cubicBezTo>
                  <a:cubicBezTo>
                    <a:pt x="9322" y="5222"/>
                    <a:pt x="9239" y="5420"/>
                    <a:pt x="9040" y="5435"/>
                  </a:cubicBezTo>
                  <a:cubicBezTo>
                    <a:pt x="8631" y="5462"/>
                    <a:pt x="8927" y="5589"/>
                    <a:pt x="8699" y="5717"/>
                  </a:cubicBezTo>
                  <a:cubicBezTo>
                    <a:pt x="8601" y="5758"/>
                    <a:pt x="8459" y="5702"/>
                    <a:pt x="8586" y="5859"/>
                  </a:cubicBezTo>
                  <a:cubicBezTo>
                    <a:pt x="8658" y="5957"/>
                    <a:pt x="8572" y="5930"/>
                    <a:pt x="8560" y="6001"/>
                  </a:cubicBezTo>
                  <a:cubicBezTo>
                    <a:pt x="8530" y="6001"/>
                    <a:pt x="8530" y="6028"/>
                    <a:pt x="8530" y="6028"/>
                  </a:cubicBezTo>
                  <a:cubicBezTo>
                    <a:pt x="8530" y="6185"/>
                    <a:pt x="8233" y="6057"/>
                    <a:pt x="8219" y="6155"/>
                  </a:cubicBezTo>
                  <a:cubicBezTo>
                    <a:pt x="8162" y="6425"/>
                    <a:pt x="8106" y="6268"/>
                    <a:pt x="7937" y="6381"/>
                  </a:cubicBezTo>
                  <a:cubicBezTo>
                    <a:pt x="7822" y="6381"/>
                    <a:pt x="7851" y="6325"/>
                    <a:pt x="7694" y="6396"/>
                  </a:cubicBezTo>
                  <a:cubicBezTo>
                    <a:pt x="7569" y="6467"/>
                    <a:pt x="7498" y="6425"/>
                    <a:pt x="7596" y="6283"/>
                  </a:cubicBezTo>
                  <a:cubicBezTo>
                    <a:pt x="7638" y="6212"/>
                    <a:pt x="7724" y="5957"/>
                    <a:pt x="7626" y="5915"/>
                  </a:cubicBezTo>
                  <a:cubicBezTo>
                    <a:pt x="7498" y="5859"/>
                    <a:pt x="7398" y="5829"/>
                    <a:pt x="7270" y="5874"/>
                  </a:cubicBezTo>
                  <a:cubicBezTo>
                    <a:pt x="7086" y="5945"/>
                    <a:pt x="7059" y="6170"/>
                    <a:pt x="6846" y="6170"/>
                  </a:cubicBezTo>
                  <a:cubicBezTo>
                    <a:pt x="6831" y="6170"/>
                    <a:pt x="6775" y="6197"/>
                    <a:pt x="6804" y="6212"/>
                  </a:cubicBezTo>
                  <a:cubicBezTo>
                    <a:pt x="6706" y="6325"/>
                    <a:pt x="6763" y="6381"/>
                    <a:pt x="6576" y="6410"/>
                  </a:cubicBezTo>
                  <a:cubicBezTo>
                    <a:pt x="6422" y="6437"/>
                    <a:pt x="6407" y="6467"/>
                    <a:pt x="6407" y="6636"/>
                  </a:cubicBezTo>
                  <a:cubicBezTo>
                    <a:pt x="6422" y="6977"/>
                    <a:pt x="6280" y="6876"/>
                    <a:pt x="6054" y="7048"/>
                  </a:cubicBezTo>
                  <a:cubicBezTo>
                    <a:pt x="5912" y="7146"/>
                    <a:pt x="5772" y="7217"/>
                    <a:pt x="5714" y="6991"/>
                  </a:cubicBezTo>
                  <a:cubicBezTo>
                    <a:pt x="5645" y="6651"/>
                    <a:pt x="5701" y="6609"/>
                    <a:pt x="5375" y="6820"/>
                  </a:cubicBezTo>
                  <a:cubicBezTo>
                    <a:pt x="4936" y="6991"/>
                    <a:pt x="5079" y="6369"/>
                    <a:pt x="4696" y="6579"/>
                  </a:cubicBezTo>
                  <a:cubicBezTo>
                    <a:pt x="4314" y="6793"/>
                    <a:pt x="4228" y="6749"/>
                    <a:pt x="4228" y="6354"/>
                  </a:cubicBezTo>
                  <a:cubicBezTo>
                    <a:pt x="4228" y="6185"/>
                    <a:pt x="4186" y="5986"/>
                    <a:pt x="4145" y="5829"/>
                  </a:cubicBezTo>
                  <a:cubicBezTo>
                    <a:pt x="4088" y="5589"/>
                    <a:pt x="3549" y="5986"/>
                    <a:pt x="3422" y="6028"/>
                  </a:cubicBezTo>
                  <a:cubicBezTo>
                    <a:pt x="3267" y="6084"/>
                    <a:pt x="3282" y="5859"/>
                    <a:pt x="3140" y="5829"/>
                  </a:cubicBezTo>
                  <a:cubicBezTo>
                    <a:pt x="3110" y="5972"/>
                    <a:pt x="3110" y="5972"/>
                    <a:pt x="3110" y="5972"/>
                  </a:cubicBezTo>
                  <a:lnTo>
                    <a:pt x="3110" y="5972"/>
                  </a:lnTo>
                  <a:cubicBezTo>
                    <a:pt x="2926" y="6013"/>
                    <a:pt x="2926" y="6013"/>
                    <a:pt x="2926" y="6013"/>
                  </a:cubicBezTo>
                  <a:cubicBezTo>
                    <a:pt x="2799" y="5972"/>
                    <a:pt x="2799" y="5972"/>
                    <a:pt x="2799" y="5972"/>
                  </a:cubicBezTo>
                  <a:cubicBezTo>
                    <a:pt x="2686" y="5972"/>
                    <a:pt x="2645" y="5900"/>
                    <a:pt x="2517" y="5986"/>
                  </a:cubicBezTo>
                  <a:cubicBezTo>
                    <a:pt x="2431" y="6043"/>
                    <a:pt x="2304" y="6128"/>
                    <a:pt x="2220" y="6013"/>
                  </a:cubicBezTo>
                  <a:cubicBezTo>
                    <a:pt x="2108" y="5859"/>
                    <a:pt x="2262" y="5548"/>
                    <a:pt x="1894" y="5619"/>
                  </a:cubicBezTo>
                  <a:cubicBezTo>
                    <a:pt x="1669" y="5675"/>
                    <a:pt x="1696" y="5646"/>
                    <a:pt x="1470" y="5619"/>
                  </a:cubicBezTo>
                  <a:cubicBezTo>
                    <a:pt x="1159" y="5574"/>
                    <a:pt x="1257" y="5491"/>
                    <a:pt x="1032" y="5349"/>
                  </a:cubicBezTo>
                  <a:cubicBezTo>
                    <a:pt x="931" y="5307"/>
                    <a:pt x="862" y="5307"/>
                    <a:pt x="777" y="5222"/>
                  </a:cubicBezTo>
                  <a:cubicBezTo>
                    <a:pt x="664" y="5123"/>
                    <a:pt x="593" y="5165"/>
                    <a:pt x="522" y="5293"/>
                  </a:cubicBezTo>
                  <a:cubicBezTo>
                    <a:pt x="409" y="5476"/>
                    <a:pt x="394" y="5293"/>
                    <a:pt x="281" y="5263"/>
                  </a:cubicBezTo>
                  <a:cubicBezTo>
                    <a:pt x="254" y="5180"/>
                    <a:pt x="281" y="5094"/>
                    <a:pt x="281" y="5011"/>
                  </a:cubicBezTo>
                  <a:cubicBezTo>
                    <a:pt x="296" y="4940"/>
                    <a:pt x="311" y="4839"/>
                    <a:pt x="254" y="4797"/>
                  </a:cubicBezTo>
                  <a:cubicBezTo>
                    <a:pt x="154" y="4712"/>
                    <a:pt x="169" y="4768"/>
                    <a:pt x="169" y="4599"/>
                  </a:cubicBezTo>
                  <a:cubicBezTo>
                    <a:pt x="169" y="4528"/>
                    <a:pt x="125" y="4528"/>
                    <a:pt x="98" y="4457"/>
                  </a:cubicBezTo>
                  <a:cubicBezTo>
                    <a:pt x="83" y="4400"/>
                    <a:pt x="139" y="4317"/>
                    <a:pt x="196" y="4302"/>
                  </a:cubicBezTo>
                  <a:cubicBezTo>
                    <a:pt x="296" y="4302"/>
                    <a:pt x="225" y="4160"/>
                    <a:pt x="254" y="4089"/>
                  </a:cubicBezTo>
                  <a:cubicBezTo>
                    <a:pt x="296" y="4020"/>
                    <a:pt x="311" y="3807"/>
                    <a:pt x="267" y="3736"/>
                  </a:cubicBezTo>
                  <a:cubicBezTo>
                    <a:pt x="267" y="3623"/>
                    <a:pt x="41" y="3582"/>
                    <a:pt x="27" y="3481"/>
                  </a:cubicBezTo>
                  <a:cubicBezTo>
                    <a:pt x="0" y="3383"/>
                    <a:pt x="267" y="3368"/>
                    <a:pt x="323" y="3354"/>
                  </a:cubicBezTo>
                  <a:cubicBezTo>
                    <a:pt x="664" y="3270"/>
                    <a:pt x="451" y="2944"/>
                    <a:pt x="649" y="2802"/>
                  </a:cubicBezTo>
                  <a:cubicBezTo>
                    <a:pt x="777" y="2719"/>
                    <a:pt x="791" y="2491"/>
                    <a:pt x="706" y="2349"/>
                  </a:cubicBezTo>
                  <a:cubicBezTo>
                    <a:pt x="931" y="2251"/>
                    <a:pt x="931" y="2251"/>
                    <a:pt x="931" y="225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12"/>
            <p:cNvSpPr>
              <a:spLocks noChangeArrowheads="1"/>
            </p:cNvSpPr>
            <p:nvPr/>
          </p:nvSpPr>
          <p:spPr bwMode="auto">
            <a:xfrm>
              <a:off x="10056438" y="2813284"/>
              <a:ext cx="1572303" cy="1338794"/>
            </a:xfrm>
            <a:custGeom>
              <a:avLst/>
              <a:gdLst>
                <a:gd name="T0" fmla="*/ 1429 w 12792"/>
                <a:gd name="T1" fmla="*/ 2716 h 10894"/>
                <a:gd name="T2" fmla="*/ 807 w 12792"/>
                <a:gd name="T3" fmla="*/ 3439 h 10894"/>
                <a:gd name="T4" fmla="*/ 311 w 12792"/>
                <a:gd name="T5" fmla="*/ 3946 h 10894"/>
                <a:gd name="T6" fmla="*/ 637 w 12792"/>
                <a:gd name="T7" fmla="*/ 4752 h 10894"/>
                <a:gd name="T8" fmla="*/ 990 w 12792"/>
                <a:gd name="T9" fmla="*/ 5179 h 10894"/>
                <a:gd name="T10" fmla="*/ 424 w 12792"/>
                <a:gd name="T11" fmla="*/ 5914 h 10894"/>
                <a:gd name="T12" fmla="*/ 821 w 12792"/>
                <a:gd name="T13" fmla="*/ 6380 h 10894"/>
                <a:gd name="T14" fmla="*/ 679 w 12792"/>
                <a:gd name="T15" fmla="*/ 6733 h 10894"/>
                <a:gd name="T16" fmla="*/ 439 w 12792"/>
                <a:gd name="T17" fmla="*/ 7738 h 10894"/>
                <a:gd name="T18" fmla="*/ 721 w 12792"/>
                <a:gd name="T19" fmla="*/ 8192 h 10894"/>
                <a:gd name="T20" fmla="*/ 1076 w 12792"/>
                <a:gd name="T21" fmla="*/ 8106 h 10894"/>
                <a:gd name="T22" fmla="*/ 1415 w 12792"/>
                <a:gd name="T23" fmla="*/ 8106 h 10894"/>
                <a:gd name="T24" fmla="*/ 2094 w 12792"/>
                <a:gd name="T25" fmla="*/ 7880 h 10894"/>
                <a:gd name="T26" fmla="*/ 3184 w 12792"/>
                <a:gd name="T27" fmla="*/ 8233 h 10894"/>
                <a:gd name="T28" fmla="*/ 4314 w 12792"/>
                <a:gd name="T29" fmla="*/ 8574 h 10894"/>
                <a:gd name="T30" fmla="*/ 5616 w 12792"/>
                <a:gd name="T31" fmla="*/ 9336 h 10894"/>
                <a:gd name="T32" fmla="*/ 6381 w 12792"/>
                <a:gd name="T33" fmla="*/ 10172 h 10894"/>
                <a:gd name="T34" fmla="*/ 6861 w 12792"/>
                <a:gd name="T35" fmla="*/ 10893 h 10894"/>
                <a:gd name="T36" fmla="*/ 6947 w 12792"/>
                <a:gd name="T37" fmla="*/ 10214 h 10894"/>
                <a:gd name="T38" fmla="*/ 7428 w 12792"/>
                <a:gd name="T39" fmla="*/ 9125 h 10894"/>
                <a:gd name="T40" fmla="*/ 7937 w 12792"/>
                <a:gd name="T41" fmla="*/ 8049 h 10894"/>
                <a:gd name="T42" fmla="*/ 8545 w 12792"/>
                <a:gd name="T43" fmla="*/ 8390 h 10894"/>
                <a:gd name="T44" fmla="*/ 9141 w 12792"/>
                <a:gd name="T45" fmla="*/ 8417 h 10894"/>
                <a:gd name="T46" fmla="*/ 9933 w 12792"/>
                <a:gd name="T47" fmla="*/ 8574 h 10894"/>
                <a:gd name="T48" fmla="*/ 10428 w 12792"/>
                <a:gd name="T49" fmla="*/ 8375 h 10894"/>
                <a:gd name="T50" fmla="*/ 10867 w 12792"/>
                <a:gd name="T51" fmla="*/ 7767 h 10894"/>
                <a:gd name="T52" fmla="*/ 10739 w 12792"/>
                <a:gd name="T53" fmla="*/ 6861 h 10894"/>
                <a:gd name="T54" fmla="*/ 11445 w 12792"/>
                <a:gd name="T55" fmla="*/ 5900 h 10894"/>
                <a:gd name="T56" fmla="*/ 12154 w 12792"/>
                <a:gd name="T57" fmla="*/ 5248 h 10894"/>
                <a:gd name="T58" fmla="*/ 12521 w 12792"/>
                <a:gd name="T59" fmla="*/ 4669 h 10894"/>
                <a:gd name="T60" fmla="*/ 12762 w 12792"/>
                <a:gd name="T61" fmla="*/ 4613 h 10894"/>
                <a:gd name="T62" fmla="*/ 12649 w 12792"/>
                <a:gd name="T63" fmla="*/ 4471 h 10894"/>
                <a:gd name="T64" fmla="*/ 12367 w 12792"/>
                <a:gd name="T65" fmla="*/ 4272 h 10894"/>
                <a:gd name="T66" fmla="*/ 11970 w 12792"/>
                <a:gd name="T67" fmla="*/ 3777 h 10894"/>
                <a:gd name="T68" fmla="*/ 11560 w 12792"/>
                <a:gd name="T69" fmla="*/ 3848 h 10894"/>
                <a:gd name="T70" fmla="*/ 11051 w 12792"/>
                <a:gd name="T71" fmla="*/ 3904 h 10894"/>
                <a:gd name="T72" fmla="*/ 10514 w 12792"/>
                <a:gd name="T73" fmla="*/ 3762 h 10894"/>
                <a:gd name="T74" fmla="*/ 10202 w 12792"/>
                <a:gd name="T75" fmla="*/ 3409 h 10894"/>
                <a:gd name="T76" fmla="*/ 9989 w 12792"/>
                <a:gd name="T77" fmla="*/ 2914 h 10894"/>
                <a:gd name="T78" fmla="*/ 9367 w 12792"/>
                <a:gd name="T79" fmla="*/ 2644 h 10894"/>
                <a:gd name="T80" fmla="*/ 9153 w 12792"/>
                <a:gd name="T81" fmla="*/ 2164 h 10894"/>
                <a:gd name="T82" fmla="*/ 8842 w 12792"/>
                <a:gd name="T83" fmla="*/ 1740 h 10894"/>
                <a:gd name="T84" fmla="*/ 8504 w 12792"/>
                <a:gd name="T85" fmla="*/ 1372 h 10894"/>
                <a:gd name="T86" fmla="*/ 8009 w 12792"/>
                <a:gd name="T87" fmla="*/ 1245 h 10894"/>
                <a:gd name="T88" fmla="*/ 7344 w 12792"/>
                <a:gd name="T89" fmla="*/ 1598 h 10894"/>
                <a:gd name="T90" fmla="*/ 6283 w 12792"/>
                <a:gd name="T91" fmla="*/ 1586 h 10894"/>
                <a:gd name="T92" fmla="*/ 5915 w 12792"/>
                <a:gd name="T93" fmla="*/ 1541 h 10894"/>
                <a:gd name="T94" fmla="*/ 5547 w 12792"/>
                <a:gd name="T95" fmla="*/ 1005 h 10894"/>
                <a:gd name="T96" fmla="*/ 4952 w 12792"/>
                <a:gd name="T97" fmla="*/ 806 h 10894"/>
                <a:gd name="T98" fmla="*/ 4685 w 12792"/>
                <a:gd name="T99" fmla="*/ 1343 h 10894"/>
                <a:gd name="T100" fmla="*/ 4258 w 12792"/>
                <a:gd name="T101" fmla="*/ 1713 h 10894"/>
                <a:gd name="T102" fmla="*/ 3452 w 12792"/>
                <a:gd name="T103" fmla="*/ 0 h 10894"/>
                <a:gd name="T104" fmla="*/ 2858 w 12792"/>
                <a:gd name="T105" fmla="*/ 495 h 10894"/>
                <a:gd name="T106" fmla="*/ 2277 w 12792"/>
                <a:gd name="T107" fmla="*/ 835 h 10894"/>
                <a:gd name="T108" fmla="*/ 2194 w 12792"/>
                <a:gd name="T109" fmla="*/ 1470 h 10894"/>
                <a:gd name="T110" fmla="*/ 2689 w 12792"/>
                <a:gd name="T111" fmla="*/ 1995 h 10894"/>
                <a:gd name="T112" fmla="*/ 2518 w 12792"/>
                <a:gd name="T113" fmla="*/ 2858 h 108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2792" h="10894">
                  <a:moveTo>
                    <a:pt x="1515" y="2603"/>
                  </a:moveTo>
                  <a:lnTo>
                    <a:pt x="1515" y="2603"/>
                  </a:lnTo>
                  <a:cubicBezTo>
                    <a:pt x="1500" y="2644"/>
                    <a:pt x="1444" y="2659"/>
                    <a:pt x="1429" y="2716"/>
                  </a:cubicBezTo>
                  <a:cubicBezTo>
                    <a:pt x="1388" y="2828"/>
                    <a:pt x="1331" y="2816"/>
                    <a:pt x="1245" y="2887"/>
                  </a:cubicBezTo>
                  <a:cubicBezTo>
                    <a:pt x="1160" y="2985"/>
                    <a:pt x="1005" y="3098"/>
                    <a:pt x="878" y="3127"/>
                  </a:cubicBezTo>
                  <a:cubicBezTo>
                    <a:pt x="721" y="3154"/>
                    <a:pt x="807" y="3323"/>
                    <a:pt x="807" y="3439"/>
                  </a:cubicBezTo>
                  <a:cubicBezTo>
                    <a:pt x="792" y="3566"/>
                    <a:pt x="821" y="3750"/>
                    <a:pt x="664" y="3792"/>
                  </a:cubicBezTo>
                  <a:cubicBezTo>
                    <a:pt x="608" y="3792"/>
                    <a:pt x="552" y="3833"/>
                    <a:pt x="510" y="3863"/>
                  </a:cubicBezTo>
                  <a:cubicBezTo>
                    <a:pt x="454" y="3904"/>
                    <a:pt x="383" y="3919"/>
                    <a:pt x="311" y="3946"/>
                  </a:cubicBezTo>
                  <a:cubicBezTo>
                    <a:pt x="255" y="3990"/>
                    <a:pt x="56" y="3990"/>
                    <a:pt x="30" y="4047"/>
                  </a:cubicBezTo>
                  <a:cubicBezTo>
                    <a:pt x="0" y="4130"/>
                    <a:pt x="270" y="4414"/>
                    <a:pt x="326" y="4456"/>
                  </a:cubicBezTo>
                  <a:cubicBezTo>
                    <a:pt x="424" y="4556"/>
                    <a:pt x="552" y="4640"/>
                    <a:pt x="637" y="4752"/>
                  </a:cubicBezTo>
                  <a:cubicBezTo>
                    <a:pt x="525" y="4909"/>
                    <a:pt x="255" y="4838"/>
                    <a:pt x="409" y="5078"/>
                  </a:cubicBezTo>
                  <a:cubicBezTo>
                    <a:pt x="566" y="5277"/>
                    <a:pt x="510" y="5123"/>
                    <a:pt x="679" y="5150"/>
                  </a:cubicBezTo>
                  <a:cubicBezTo>
                    <a:pt x="777" y="5150"/>
                    <a:pt x="905" y="5150"/>
                    <a:pt x="990" y="5179"/>
                  </a:cubicBezTo>
                  <a:cubicBezTo>
                    <a:pt x="1005" y="5277"/>
                    <a:pt x="905" y="5532"/>
                    <a:pt x="836" y="5588"/>
                  </a:cubicBezTo>
                  <a:cubicBezTo>
                    <a:pt x="735" y="5686"/>
                    <a:pt x="596" y="5645"/>
                    <a:pt x="525" y="5731"/>
                  </a:cubicBezTo>
                  <a:cubicBezTo>
                    <a:pt x="495" y="5772"/>
                    <a:pt x="383" y="5870"/>
                    <a:pt x="424" y="5914"/>
                  </a:cubicBezTo>
                  <a:cubicBezTo>
                    <a:pt x="454" y="5971"/>
                    <a:pt x="525" y="5998"/>
                    <a:pt x="566" y="6054"/>
                  </a:cubicBezTo>
                  <a:cubicBezTo>
                    <a:pt x="608" y="6098"/>
                    <a:pt x="848" y="6054"/>
                    <a:pt x="721" y="6155"/>
                  </a:cubicBezTo>
                  <a:cubicBezTo>
                    <a:pt x="608" y="6253"/>
                    <a:pt x="735" y="6338"/>
                    <a:pt x="821" y="6380"/>
                  </a:cubicBezTo>
                  <a:cubicBezTo>
                    <a:pt x="863" y="6380"/>
                    <a:pt x="1020" y="6409"/>
                    <a:pt x="934" y="6466"/>
                  </a:cubicBezTo>
                  <a:cubicBezTo>
                    <a:pt x="848" y="6537"/>
                    <a:pt x="848" y="6537"/>
                    <a:pt x="807" y="6620"/>
                  </a:cubicBezTo>
                  <a:cubicBezTo>
                    <a:pt x="777" y="6677"/>
                    <a:pt x="721" y="6691"/>
                    <a:pt x="679" y="6733"/>
                  </a:cubicBezTo>
                  <a:cubicBezTo>
                    <a:pt x="566" y="6905"/>
                    <a:pt x="623" y="7172"/>
                    <a:pt x="623" y="7370"/>
                  </a:cubicBezTo>
                  <a:cubicBezTo>
                    <a:pt x="623" y="7427"/>
                    <a:pt x="637" y="7569"/>
                    <a:pt x="566" y="7598"/>
                  </a:cubicBezTo>
                  <a:cubicBezTo>
                    <a:pt x="466" y="7625"/>
                    <a:pt x="397" y="7554"/>
                    <a:pt x="439" y="7738"/>
                  </a:cubicBezTo>
                  <a:cubicBezTo>
                    <a:pt x="454" y="7839"/>
                    <a:pt x="353" y="7895"/>
                    <a:pt x="424" y="8008"/>
                  </a:cubicBezTo>
                  <a:cubicBezTo>
                    <a:pt x="454" y="8064"/>
                    <a:pt x="537" y="8091"/>
                    <a:pt x="566" y="8150"/>
                  </a:cubicBezTo>
                  <a:cubicBezTo>
                    <a:pt x="608" y="8206"/>
                    <a:pt x="664" y="8233"/>
                    <a:pt x="721" y="8192"/>
                  </a:cubicBezTo>
                  <a:cubicBezTo>
                    <a:pt x="777" y="8162"/>
                    <a:pt x="792" y="7978"/>
                    <a:pt x="878" y="8008"/>
                  </a:cubicBezTo>
                  <a:cubicBezTo>
                    <a:pt x="905" y="8022"/>
                    <a:pt x="934" y="8049"/>
                    <a:pt x="949" y="8064"/>
                  </a:cubicBezTo>
                  <a:cubicBezTo>
                    <a:pt x="990" y="8106"/>
                    <a:pt x="1032" y="8091"/>
                    <a:pt x="1076" y="8106"/>
                  </a:cubicBezTo>
                  <a:cubicBezTo>
                    <a:pt x="1189" y="8064"/>
                    <a:pt x="1189" y="8064"/>
                    <a:pt x="1189" y="8064"/>
                  </a:cubicBezTo>
                  <a:lnTo>
                    <a:pt x="1189" y="8064"/>
                  </a:lnTo>
                  <a:cubicBezTo>
                    <a:pt x="1260" y="8008"/>
                    <a:pt x="1358" y="8091"/>
                    <a:pt x="1415" y="8106"/>
                  </a:cubicBezTo>
                  <a:cubicBezTo>
                    <a:pt x="1500" y="8135"/>
                    <a:pt x="1571" y="8064"/>
                    <a:pt x="1598" y="7993"/>
                  </a:cubicBezTo>
                  <a:cubicBezTo>
                    <a:pt x="1699" y="7839"/>
                    <a:pt x="1711" y="8150"/>
                    <a:pt x="1853" y="8049"/>
                  </a:cubicBezTo>
                  <a:cubicBezTo>
                    <a:pt x="1897" y="8022"/>
                    <a:pt x="2022" y="7824"/>
                    <a:pt x="2094" y="7880"/>
                  </a:cubicBezTo>
                  <a:cubicBezTo>
                    <a:pt x="2179" y="7966"/>
                    <a:pt x="2363" y="8106"/>
                    <a:pt x="2491" y="8120"/>
                  </a:cubicBezTo>
                  <a:cubicBezTo>
                    <a:pt x="2660" y="8120"/>
                    <a:pt x="2576" y="8290"/>
                    <a:pt x="2817" y="8290"/>
                  </a:cubicBezTo>
                  <a:cubicBezTo>
                    <a:pt x="3184" y="8233"/>
                    <a:pt x="3184" y="8233"/>
                    <a:pt x="3184" y="8233"/>
                  </a:cubicBezTo>
                  <a:cubicBezTo>
                    <a:pt x="3508" y="8770"/>
                    <a:pt x="3508" y="8770"/>
                    <a:pt x="3508" y="8770"/>
                  </a:cubicBezTo>
                  <a:cubicBezTo>
                    <a:pt x="4032" y="8616"/>
                    <a:pt x="4032" y="8616"/>
                    <a:pt x="4032" y="8616"/>
                  </a:cubicBezTo>
                  <a:cubicBezTo>
                    <a:pt x="4131" y="8586"/>
                    <a:pt x="4216" y="8574"/>
                    <a:pt x="4314" y="8574"/>
                  </a:cubicBezTo>
                  <a:cubicBezTo>
                    <a:pt x="4442" y="8586"/>
                    <a:pt x="4400" y="8645"/>
                    <a:pt x="4457" y="8714"/>
                  </a:cubicBezTo>
                  <a:cubicBezTo>
                    <a:pt x="4584" y="8870"/>
                    <a:pt x="5008" y="8956"/>
                    <a:pt x="5192" y="9054"/>
                  </a:cubicBezTo>
                  <a:cubicBezTo>
                    <a:pt x="5616" y="9336"/>
                    <a:pt x="5616" y="9336"/>
                    <a:pt x="5616" y="9336"/>
                  </a:cubicBezTo>
                  <a:cubicBezTo>
                    <a:pt x="5744" y="9422"/>
                    <a:pt x="5829" y="9280"/>
                    <a:pt x="5942" y="9238"/>
                  </a:cubicBezTo>
                  <a:cubicBezTo>
                    <a:pt x="6043" y="9209"/>
                    <a:pt x="6126" y="9152"/>
                    <a:pt x="6070" y="9309"/>
                  </a:cubicBezTo>
                  <a:cubicBezTo>
                    <a:pt x="5942" y="9621"/>
                    <a:pt x="6226" y="9902"/>
                    <a:pt x="6381" y="10172"/>
                  </a:cubicBezTo>
                  <a:cubicBezTo>
                    <a:pt x="6366" y="10228"/>
                    <a:pt x="6494" y="10356"/>
                    <a:pt x="6538" y="10398"/>
                  </a:cubicBezTo>
                  <a:cubicBezTo>
                    <a:pt x="6609" y="10469"/>
                    <a:pt x="6763" y="10569"/>
                    <a:pt x="6722" y="10682"/>
                  </a:cubicBezTo>
                  <a:cubicBezTo>
                    <a:pt x="6692" y="10751"/>
                    <a:pt x="6734" y="10893"/>
                    <a:pt x="6861" y="10893"/>
                  </a:cubicBezTo>
                  <a:lnTo>
                    <a:pt x="6861" y="10893"/>
                  </a:lnTo>
                  <a:cubicBezTo>
                    <a:pt x="6805" y="10809"/>
                    <a:pt x="6891" y="10596"/>
                    <a:pt x="6918" y="10510"/>
                  </a:cubicBezTo>
                  <a:cubicBezTo>
                    <a:pt x="6932" y="10412"/>
                    <a:pt x="6918" y="10314"/>
                    <a:pt x="6947" y="10214"/>
                  </a:cubicBezTo>
                  <a:cubicBezTo>
                    <a:pt x="6989" y="10201"/>
                    <a:pt x="7089" y="10157"/>
                    <a:pt x="7075" y="10101"/>
                  </a:cubicBezTo>
                  <a:cubicBezTo>
                    <a:pt x="7146" y="9988"/>
                    <a:pt x="7217" y="9733"/>
                    <a:pt x="7258" y="9591"/>
                  </a:cubicBezTo>
                  <a:cubicBezTo>
                    <a:pt x="7300" y="9451"/>
                    <a:pt x="7356" y="9268"/>
                    <a:pt x="7428" y="9125"/>
                  </a:cubicBezTo>
                  <a:cubicBezTo>
                    <a:pt x="7457" y="9069"/>
                    <a:pt x="7499" y="8885"/>
                    <a:pt x="7513" y="8829"/>
                  </a:cubicBezTo>
                  <a:cubicBezTo>
                    <a:pt x="7584" y="8645"/>
                    <a:pt x="7597" y="8473"/>
                    <a:pt x="7697" y="8319"/>
                  </a:cubicBezTo>
                  <a:cubicBezTo>
                    <a:pt x="7810" y="8150"/>
                    <a:pt x="7626" y="7966"/>
                    <a:pt x="7937" y="8049"/>
                  </a:cubicBezTo>
                  <a:cubicBezTo>
                    <a:pt x="8151" y="8106"/>
                    <a:pt x="8151" y="8106"/>
                    <a:pt x="8151" y="8106"/>
                  </a:cubicBezTo>
                  <a:cubicBezTo>
                    <a:pt x="8207" y="8120"/>
                    <a:pt x="8163" y="8206"/>
                    <a:pt x="8249" y="8206"/>
                  </a:cubicBezTo>
                  <a:cubicBezTo>
                    <a:pt x="8335" y="8206"/>
                    <a:pt x="8462" y="8361"/>
                    <a:pt x="8545" y="8390"/>
                  </a:cubicBezTo>
                  <a:cubicBezTo>
                    <a:pt x="8702" y="8432"/>
                    <a:pt x="8857" y="8417"/>
                    <a:pt x="8984" y="8488"/>
                  </a:cubicBezTo>
                  <a:cubicBezTo>
                    <a:pt x="8984" y="8488"/>
                    <a:pt x="8984" y="8488"/>
                    <a:pt x="8999" y="8473"/>
                  </a:cubicBezTo>
                  <a:cubicBezTo>
                    <a:pt x="9055" y="8461"/>
                    <a:pt x="9085" y="8432"/>
                    <a:pt x="9141" y="8417"/>
                  </a:cubicBezTo>
                  <a:cubicBezTo>
                    <a:pt x="9153" y="8405"/>
                    <a:pt x="9352" y="8390"/>
                    <a:pt x="9367" y="8405"/>
                  </a:cubicBezTo>
                  <a:cubicBezTo>
                    <a:pt x="9408" y="8405"/>
                    <a:pt x="9465" y="8461"/>
                    <a:pt x="9509" y="8461"/>
                  </a:cubicBezTo>
                  <a:cubicBezTo>
                    <a:pt x="9720" y="8405"/>
                    <a:pt x="9776" y="8417"/>
                    <a:pt x="9933" y="8574"/>
                  </a:cubicBezTo>
                  <a:cubicBezTo>
                    <a:pt x="9903" y="8630"/>
                    <a:pt x="10046" y="8672"/>
                    <a:pt x="10087" y="8544"/>
                  </a:cubicBezTo>
                  <a:cubicBezTo>
                    <a:pt x="10202" y="8544"/>
                    <a:pt x="10215" y="8405"/>
                    <a:pt x="10300" y="8361"/>
                  </a:cubicBezTo>
                  <a:cubicBezTo>
                    <a:pt x="10428" y="8375"/>
                    <a:pt x="10428" y="8375"/>
                    <a:pt x="10428" y="8375"/>
                  </a:cubicBezTo>
                  <a:cubicBezTo>
                    <a:pt x="10526" y="8375"/>
                    <a:pt x="10570" y="8346"/>
                    <a:pt x="10612" y="8263"/>
                  </a:cubicBezTo>
                  <a:cubicBezTo>
                    <a:pt x="10668" y="8120"/>
                    <a:pt x="10852" y="8150"/>
                    <a:pt x="10867" y="7951"/>
                  </a:cubicBezTo>
                  <a:cubicBezTo>
                    <a:pt x="10881" y="7880"/>
                    <a:pt x="10908" y="7839"/>
                    <a:pt x="10867" y="7767"/>
                  </a:cubicBezTo>
                  <a:cubicBezTo>
                    <a:pt x="10823" y="7696"/>
                    <a:pt x="10781" y="7667"/>
                    <a:pt x="10754" y="7598"/>
                  </a:cubicBezTo>
                  <a:cubicBezTo>
                    <a:pt x="10810" y="7412"/>
                    <a:pt x="10810" y="7412"/>
                    <a:pt x="10810" y="7412"/>
                  </a:cubicBezTo>
                  <a:cubicBezTo>
                    <a:pt x="10739" y="6861"/>
                    <a:pt x="10739" y="6861"/>
                    <a:pt x="10739" y="6861"/>
                  </a:cubicBezTo>
                  <a:cubicBezTo>
                    <a:pt x="10698" y="6691"/>
                    <a:pt x="10639" y="6481"/>
                    <a:pt x="10766" y="6324"/>
                  </a:cubicBezTo>
                  <a:cubicBezTo>
                    <a:pt x="10867" y="6196"/>
                    <a:pt x="10881" y="6012"/>
                    <a:pt x="11036" y="5927"/>
                  </a:cubicBezTo>
                  <a:cubicBezTo>
                    <a:pt x="11163" y="5885"/>
                    <a:pt x="11306" y="5900"/>
                    <a:pt x="11445" y="5900"/>
                  </a:cubicBezTo>
                  <a:cubicBezTo>
                    <a:pt x="11546" y="5900"/>
                    <a:pt x="11632" y="5772"/>
                    <a:pt x="11700" y="5814"/>
                  </a:cubicBezTo>
                  <a:cubicBezTo>
                    <a:pt x="11771" y="5858"/>
                    <a:pt x="12112" y="5476"/>
                    <a:pt x="12154" y="5405"/>
                  </a:cubicBezTo>
                  <a:cubicBezTo>
                    <a:pt x="12183" y="5363"/>
                    <a:pt x="12112" y="5292"/>
                    <a:pt x="12154" y="5248"/>
                  </a:cubicBezTo>
                  <a:cubicBezTo>
                    <a:pt x="12254" y="5123"/>
                    <a:pt x="11970" y="4995"/>
                    <a:pt x="12154" y="4853"/>
                  </a:cubicBezTo>
                  <a:cubicBezTo>
                    <a:pt x="12210" y="4809"/>
                    <a:pt x="12210" y="4669"/>
                    <a:pt x="12266" y="4669"/>
                  </a:cubicBezTo>
                  <a:cubicBezTo>
                    <a:pt x="12521" y="4669"/>
                    <a:pt x="12521" y="4669"/>
                    <a:pt x="12521" y="4669"/>
                  </a:cubicBezTo>
                  <a:cubicBezTo>
                    <a:pt x="12551" y="4556"/>
                    <a:pt x="12705" y="4711"/>
                    <a:pt x="12747" y="4696"/>
                  </a:cubicBezTo>
                  <a:lnTo>
                    <a:pt x="12747" y="4696"/>
                  </a:lnTo>
                  <a:cubicBezTo>
                    <a:pt x="12762" y="4684"/>
                    <a:pt x="12776" y="4613"/>
                    <a:pt x="12762" y="4613"/>
                  </a:cubicBezTo>
                  <a:cubicBezTo>
                    <a:pt x="12762" y="4613"/>
                    <a:pt x="12747" y="4598"/>
                    <a:pt x="12762" y="4598"/>
                  </a:cubicBezTo>
                  <a:cubicBezTo>
                    <a:pt x="12762" y="4569"/>
                    <a:pt x="12791" y="4527"/>
                    <a:pt x="12791" y="4485"/>
                  </a:cubicBezTo>
                  <a:cubicBezTo>
                    <a:pt x="12747" y="4471"/>
                    <a:pt x="12705" y="4471"/>
                    <a:pt x="12649" y="4471"/>
                  </a:cubicBezTo>
                  <a:cubicBezTo>
                    <a:pt x="12607" y="4456"/>
                    <a:pt x="12578" y="4429"/>
                    <a:pt x="12521" y="4429"/>
                  </a:cubicBezTo>
                  <a:cubicBezTo>
                    <a:pt x="12494" y="4429"/>
                    <a:pt x="12465" y="4441"/>
                    <a:pt x="12438" y="4414"/>
                  </a:cubicBezTo>
                  <a:cubicBezTo>
                    <a:pt x="12394" y="4385"/>
                    <a:pt x="12367" y="4328"/>
                    <a:pt x="12367" y="4272"/>
                  </a:cubicBezTo>
                  <a:cubicBezTo>
                    <a:pt x="12352" y="4230"/>
                    <a:pt x="12352" y="4145"/>
                    <a:pt x="12296" y="4130"/>
                  </a:cubicBezTo>
                  <a:cubicBezTo>
                    <a:pt x="12183" y="4088"/>
                    <a:pt x="12266" y="4061"/>
                    <a:pt x="12239" y="3990"/>
                  </a:cubicBezTo>
                  <a:cubicBezTo>
                    <a:pt x="12183" y="3863"/>
                    <a:pt x="11857" y="3946"/>
                    <a:pt x="11970" y="3777"/>
                  </a:cubicBezTo>
                  <a:cubicBezTo>
                    <a:pt x="12011" y="3735"/>
                    <a:pt x="12154" y="3637"/>
                    <a:pt x="12154" y="3608"/>
                  </a:cubicBezTo>
                  <a:cubicBezTo>
                    <a:pt x="12154" y="3466"/>
                    <a:pt x="12112" y="3409"/>
                    <a:pt x="11955" y="3451"/>
                  </a:cubicBezTo>
                  <a:cubicBezTo>
                    <a:pt x="11955" y="3608"/>
                    <a:pt x="11744" y="3833"/>
                    <a:pt x="11560" y="3848"/>
                  </a:cubicBezTo>
                  <a:cubicBezTo>
                    <a:pt x="11516" y="3863"/>
                    <a:pt x="11546" y="4017"/>
                    <a:pt x="11460" y="4047"/>
                  </a:cubicBezTo>
                  <a:cubicBezTo>
                    <a:pt x="11433" y="4061"/>
                    <a:pt x="11320" y="3877"/>
                    <a:pt x="11261" y="3975"/>
                  </a:cubicBezTo>
                  <a:cubicBezTo>
                    <a:pt x="11178" y="4088"/>
                    <a:pt x="11205" y="3848"/>
                    <a:pt x="11051" y="3904"/>
                  </a:cubicBezTo>
                  <a:cubicBezTo>
                    <a:pt x="10979" y="3934"/>
                    <a:pt x="10994" y="3848"/>
                    <a:pt x="10923" y="3863"/>
                  </a:cubicBezTo>
                  <a:cubicBezTo>
                    <a:pt x="10781" y="3904"/>
                    <a:pt x="10852" y="3833"/>
                    <a:pt x="10766" y="3792"/>
                  </a:cubicBezTo>
                  <a:cubicBezTo>
                    <a:pt x="10725" y="3777"/>
                    <a:pt x="10541" y="3877"/>
                    <a:pt x="10514" y="3762"/>
                  </a:cubicBezTo>
                  <a:cubicBezTo>
                    <a:pt x="10455" y="3762"/>
                    <a:pt x="10413" y="3848"/>
                    <a:pt x="10372" y="3833"/>
                  </a:cubicBezTo>
                  <a:cubicBezTo>
                    <a:pt x="10357" y="3821"/>
                    <a:pt x="10315" y="3706"/>
                    <a:pt x="10315" y="3694"/>
                  </a:cubicBezTo>
                  <a:cubicBezTo>
                    <a:pt x="10315" y="3537"/>
                    <a:pt x="10202" y="3522"/>
                    <a:pt x="10202" y="3409"/>
                  </a:cubicBezTo>
                  <a:cubicBezTo>
                    <a:pt x="10202" y="3267"/>
                    <a:pt x="10060" y="3338"/>
                    <a:pt x="10046" y="3169"/>
                  </a:cubicBezTo>
                  <a:cubicBezTo>
                    <a:pt x="10031" y="3083"/>
                    <a:pt x="10117" y="3098"/>
                    <a:pt x="10117" y="3027"/>
                  </a:cubicBezTo>
                  <a:cubicBezTo>
                    <a:pt x="10087" y="3015"/>
                    <a:pt x="10031" y="2929"/>
                    <a:pt x="9989" y="2914"/>
                  </a:cubicBezTo>
                  <a:cubicBezTo>
                    <a:pt x="9933" y="2872"/>
                    <a:pt x="9918" y="2914"/>
                    <a:pt x="9847" y="2843"/>
                  </a:cubicBezTo>
                  <a:cubicBezTo>
                    <a:pt x="9820" y="2801"/>
                    <a:pt x="9621" y="2703"/>
                    <a:pt x="9565" y="2703"/>
                  </a:cubicBezTo>
                  <a:cubicBezTo>
                    <a:pt x="9479" y="2716"/>
                    <a:pt x="9423" y="2588"/>
                    <a:pt x="9367" y="2644"/>
                  </a:cubicBezTo>
                  <a:cubicBezTo>
                    <a:pt x="9310" y="2730"/>
                    <a:pt x="9197" y="2617"/>
                    <a:pt x="9183" y="2546"/>
                  </a:cubicBezTo>
                  <a:cubicBezTo>
                    <a:pt x="9168" y="2490"/>
                    <a:pt x="9183" y="2404"/>
                    <a:pt x="9168" y="2336"/>
                  </a:cubicBezTo>
                  <a:cubicBezTo>
                    <a:pt x="9141" y="2306"/>
                    <a:pt x="9112" y="2179"/>
                    <a:pt x="9153" y="2164"/>
                  </a:cubicBezTo>
                  <a:cubicBezTo>
                    <a:pt x="9153" y="2093"/>
                    <a:pt x="9028" y="2037"/>
                    <a:pt x="8999" y="1965"/>
                  </a:cubicBezTo>
                  <a:cubicBezTo>
                    <a:pt x="8999" y="1924"/>
                    <a:pt x="8999" y="1882"/>
                    <a:pt x="8969" y="1853"/>
                  </a:cubicBezTo>
                  <a:cubicBezTo>
                    <a:pt x="8942" y="1811"/>
                    <a:pt x="8886" y="1782"/>
                    <a:pt x="8842" y="1740"/>
                  </a:cubicBezTo>
                  <a:cubicBezTo>
                    <a:pt x="8786" y="1698"/>
                    <a:pt x="8871" y="1612"/>
                    <a:pt x="8830" y="1598"/>
                  </a:cubicBezTo>
                  <a:cubicBezTo>
                    <a:pt x="8773" y="1571"/>
                    <a:pt x="8673" y="1429"/>
                    <a:pt x="8646" y="1429"/>
                  </a:cubicBezTo>
                  <a:cubicBezTo>
                    <a:pt x="8589" y="1429"/>
                    <a:pt x="8518" y="1429"/>
                    <a:pt x="8504" y="1372"/>
                  </a:cubicBezTo>
                  <a:cubicBezTo>
                    <a:pt x="8462" y="1301"/>
                    <a:pt x="8391" y="1331"/>
                    <a:pt x="8335" y="1301"/>
                  </a:cubicBezTo>
                  <a:cubicBezTo>
                    <a:pt x="8163" y="1230"/>
                    <a:pt x="8163" y="1230"/>
                    <a:pt x="8163" y="1230"/>
                  </a:cubicBezTo>
                  <a:cubicBezTo>
                    <a:pt x="8080" y="1203"/>
                    <a:pt x="8080" y="1245"/>
                    <a:pt x="8009" y="1245"/>
                  </a:cubicBezTo>
                  <a:cubicBezTo>
                    <a:pt x="7910" y="1260"/>
                    <a:pt x="7810" y="1260"/>
                    <a:pt x="7754" y="1387"/>
                  </a:cubicBezTo>
                  <a:cubicBezTo>
                    <a:pt x="7739" y="1443"/>
                    <a:pt x="7570" y="1414"/>
                    <a:pt x="7513" y="1402"/>
                  </a:cubicBezTo>
                  <a:cubicBezTo>
                    <a:pt x="7300" y="1358"/>
                    <a:pt x="7472" y="1485"/>
                    <a:pt x="7344" y="1598"/>
                  </a:cubicBezTo>
                  <a:cubicBezTo>
                    <a:pt x="7146" y="1782"/>
                    <a:pt x="7018" y="1612"/>
                    <a:pt x="6876" y="1684"/>
                  </a:cubicBezTo>
                  <a:cubicBezTo>
                    <a:pt x="6707" y="1782"/>
                    <a:pt x="6734" y="1657"/>
                    <a:pt x="6594" y="1657"/>
                  </a:cubicBezTo>
                  <a:cubicBezTo>
                    <a:pt x="6494" y="1657"/>
                    <a:pt x="6324" y="1698"/>
                    <a:pt x="6283" y="1586"/>
                  </a:cubicBezTo>
                  <a:cubicBezTo>
                    <a:pt x="6253" y="1586"/>
                    <a:pt x="6226" y="1684"/>
                    <a:pt x="6182" y="1698"/>
                  </a:cubicBezTo>
                  <a:cubicBezTo>
                    <a:pt x="6084" y="1698"/>
                    <a:pt x="5998" y="1713"/>
                    <a:pt x="5915" y="1684"/>
                  </a:cubicBezTo>
                  <a:cubicBezTo>
                    <a:pt x="5844" y="1669"/>
                    <a:pt x="5927" y="1571"/>
                    <a:pt x="5915" y="1541"/>
                  </a:cubicBezTo>
                  <a:cubicBezTo>
                    <a:pt x="5900" y="1500"/>
                    <a:pt x="5844" y="1485"/>
                    <a:pt x="5859" y="1470"/>
                  </a:cubicBezTo>
                  <a:cubicBezTo>
                    <a:pt x="5957" y="1188"/>
                    <a:pt x="5631" y="1331"/>
                    <a:pt x="5476" y="1331"/>
                  </a:cubicBezTo>
                  <a:cubicBezTo>
                    <a:pt x="5405" y="1331"/>
                    <a:pt x="5533" y="1046"/>
                    <a:pt x="5547" y="1005"/>
                  </a:cubicBezTo>
                  <a:cubicBezTo>
                    <a:pt x="5631" y="735"/>
                    <a:pt x="5391" y="990"/>
                    <a:pt x="5307" y="821"/>
                  </a:cubicBezTo>
                  <a:cubicBezTo>
                    <a:pt x="5248" y="723"/>
                    <a:pt x="5192" y="708"/>
                    <a:pt x="5079" y="679"/>
                  </a:cubicBezTo>
                  <a:cubicBezTo>
                    <a:pt x="4966" y="652"/>
                    <a:pt x="4952" y="708"/>
                    <a:pt x="4952" y="806"/>
                  </a:cubicBezTo>
                  <a:cubicBezTo>
                    <a:pt x="4952" y="934"/>
                    <a:pt x="4685" y="764"/>
                    <a:pt x="4712" y="919"/>
                  </a:cubicBezTo>
                  <a:cubicBezTo>
                    <a:pt x="4712" y="975"/>
                    <a:pt x="4685" y="1034"/>
                    <a:pt x="4741" y="1061"/>
                  </a:cubicBezTo>
                  <a:cubicBezTo>
                    <a:pt x="4712" y="1117"/>
                    <a:pt x="4824" y="1343"/>
                    <a:pt x="4685" y="1343"/>
                  </a:cubicBezTo>
                  <a:cubicBezTo>
                    <a:pt x="4569" y="1343"/>
                    <a:pt x="4415" y="1443"/>
                    <a:pt x="4400" y="1556"/>
                  </a:cubicBezTo>
                  <a:cubicBezTo>
                    <a:pt x="4273" y="1556"/>
                    <a:pt x="4273" y="1556"/>
                    <a:pt x="4273" y="1556"/>
                  </a:cubicBezTo>
                  <a:cubicBezTo>
                    <a:pt x="4258" y="1713"/>
                    <a:pt x="4258" y="1713"/>
                    <a:pt x="4258" y="1713"/>
                  </a:cubicBezTo>
                  <a:cubicBezTo>
                    <a:pt x="3721" y="581"/>
                    <a:pt x="3721" y="581"/>
                    <a:pt x="3721" y="581"/>
                  </a:cubicBezTo>
                  <a:cubicBezTo>
                    <a:pt x="3452" y="0"/>
                    <a:pt x="3452" y="0"/>
                    <a:pt x="3452" y="0"/>
                  </a:cubicBezTo>
                  <a:lnTo>
                    <a:pt x="3452" y="0"/>
                  </a:lnTo>
                  <a:cubicBezTo>
                    <a:pt x="3425" y="14"/>
                    <a:pt x="3282" y="127"/>
                    <a:pt x="3297" y="169"/>
                  </a:cubicBezTo>
                  <a:cubicBezTo>
                    <a:pt x="3255" y="269"/>
                    <a:pt x="3140" y="255"/>
                    <a:pt x="3099" y="367"/>
                  </a:cubicBezTo>
                  <a:cubicBezTo>
                    <a:pt x="3042" y="495"/>
                    <a:pt x="2929" y="411"/>
                    <a:pt x="2858" y="495"/>
                  </a:cubicBezTo>
                  <a:cubicBezTo>
                    <a:pt x="2817" y="566"/>
                    <a:pt x="2817" y="652"/>
                    <a:pt x="2746" y="679"/>
                  </a:cubicBezTo>
                  <a:cubicBezTo>
                    <a:pt x="2645" y="723"/>
                    <a:pt x="2547" y="723"/>
                    <a:pt x="2476" y="821"/>
                  </a:cubicBezTo>
                  <a:cubicBezTo>
                    <a:pt x="2378" y="862"/>
                    <a:pt x="2334" y="791"/>
                    <a:pt x="2277" y="835"/>
                  </a:cubicBezTo>
                  <a:cubicBezTo>
                    <a:pt x="2206" y="862"/>
                    <a:pt x="2194" y="975"/>
                    <a:pt x="2123" y="975"/>
                  </a:cubicBezTo>
                  <a:cubicBezTo>
                    <a:pt x="2067" y="990"/>
                    <a:pt x="2067" y="963"/>
                    <a:pt x="2022" y="1019"/>
                  </a:cubicBezTo>
                  <a:cubicBezTo>
                    <a:pt x="1939" y="1117"/>
                    <a:pt x="2108" y="1414"/>
                    <a:pt x="2194" y="1470"/>
                  </a:cubicBezTo>
                  <a:cubicBezTo>
                    <a:pt x="2321" y="1556"/>
                    <a:pt x="2378" y="1527"/>
                    <a:pt x="2461" y="1669"/>
                  </a:cubicBezTo>
                  <a:cubicBezTo>
                    <a:pt x="2505" y="1740"/>
                    <a:pt x="2576" y="1713"/>
                    <a:pt x="2618" y="1755"/>
                  </a:cubicBezTo>
                  <a:cubicBezTo>
                    <a:pt x="2674" y="1826"/>
                    <a:pt x="2674" y="1909"/>
                    <a:pt x="2689" y="1995"/>
                  </a:cubicBezTo>
                  <a:cubicBezTo>
                    <a:pt x="2689" y="2081"/>
                    <a:pt x="2674" y="2149"/>
                    <a:pt x="2689" y="2235"/>
                  </a:cubicBezTo>
                  <a:cubicBezTo>
                    <a:pt x="2746" y="2250"/>
                    <a:pt x="2817" y="2490"/>
                    <a:pt x="2802" y="2546"/>
                  </a:cubicBezTo>
                  <a:cubicBezTo>
                    <a:pt x="2787" y="2689"/>
                    <a:pt x="2645" y="2801"/>
                    <a:pt x="2518" y="2858"/>
                  </a:cubicBezTo>
                  <a:cubicBezTo>
                    <a:pt x="2390" y="2929"/>
                    <a:pt x="1711" y="2772"/>
                    <a:pt x="1642" y="2659"/>
                  </a:cubicBezTo>
                  <a:cubicBezTo>
                    <a:pt x="1628" y="2603"/>
                    <a:pt x="1571" y="2532"/>
                    <a:pt x="1515" y="26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13"/>
            <p:cNvSpPr>
              <a:spLocks noChangeArrowheads="1"/>
            </p:cNvSpPr>
            <p:nvPr/>
          </p:nvSpPr>
          <p:spPr bwMode="auto">
            <a:xfrm>
              <a:off x="8072226" y="2844721"/>
              <a:ext cx="2170655" cy="1211961"/>
            </a:xfrm>
            <a:custGeom>
              <a:avLst/>
              <a:gdLst>
                <a:gd name="T0" fmla="*/ 13215 w 17660"/>
                <a:gd name="T1" fmla="*/ 296 h 9862"/>
                <a:gd name="T2" fmla="*/ 13271 w 17660"/>
                <a:gd name="T3" fmla="*/ 892 h 9862"/>
                <a:gd name="T4" fmla="*/ 13612 w 17660"/>
                <a:gd name="T5" fmla="*/ 1316 h 9862"/>
                <a:gd name="T6" fmla="*/ 13923 w 17660"/>
                <a:gd name="T7" fmla="*/ 1571 h 9862"/>
                <a:gd name="T8" fmla="*/ 14445 w 17660"/>
                <a:gd name="T9" fmla="*/ 1853 h 9862"/>
                <a:gd name="T10" fmla="*/ 14276 w 17660"/>
                <a:gd name="T11" fmla="*/ 2389 h 9862"/>
                <a:gd name="T12" fmla="*/ 14970 w 17660"/>
                <a:gd name="T13" fmla="*/ 2235 h 9862"/>
                <a:gd name="T14" fmla="*/ 15536 w 17660"/>
                <a:gd name="T15" fmla="*/ 2149 h 9862"/>
                <a:gd name="T16" fmla="*/ 16568 w 17660"/>
                <a:gd name="T17" fmla="*/ 1669 h 9862"/>
                <a:gd name="T18" fmla="*/ 17588 w 17660"/>
                <a:gd name="T19" fmla="*/ 1938 h 9862"/>
                <a:gd name="T20" fmla="*/ 17659 w 17660"/>
                <a:gd name="T21" fmla="*/ 2348 h 9862"/>
                <a:gd name="T22" fmla="*/ 17022 w 17660"/>
                <a:gd name="T23" fmla="*/ 2872 h 9862"/>
                <a:gd name="T24" fmla="*/ 16654 w 17660"/>
                <a:gd name="T25" fmla="*/ 3608 h 9862"/>
                <a:gd name="T26" fmla="*/ 16470 w 17660"/>
                <a:gd name="T27" fmla="*/ 4201 h 9862"/>
                <a:gd name="T28" fmla="*/ 16823 w 17660"/>
                <a:gd name="T29" fmla="*/ 4895 h 9862"/>
                <a:gd name="T30" fmla="*/ 16669 w 17660"/>
                <a:gd name="T31" fmla="*/ 5476 h 9862"/>
                <a:gd name="T32" fmla="*/ 16865 w 17660"/>
                <a:gd name="T33" fmla="*/ 5900 h 9862"/>
                <a:gd name="T34" fmla="*/ 16951 w 17660"/>
                <a:gd name="T35" fmla="*/ 6365 h 9862"/>
                <a:gd name="T36" fmla="*/ 16710 w 17660"/>
                <a:gd name="T37" fmla="*/ 7343 h 9862"/>
                <a:gd name="T38" fmla="*/ 16710 w 17660"/>
                <a:gd name="T39" fmla="*/ 7895 h 9862"/>
                <a:gd name="T40" fmla="*/ 17093 w 17660"/>
                <a:gd name="T41" fmla="*/ 7809 h 9862"/>
                <a:gd name="T42" fmla="*/ 17333 w 17660"/>
                <a:gd name="T43" fmla="*/ 7809 h 9862"/>
                <a:gd name="T44" fmla="*/ 16796 w 17660"/>
                <a:gd name="T45" fmla="*/ 8927 h 9862"/>
                <a:gd name="T46" fmla="*/ 14941 w 17660"/>
                <a:gd name="T47" fmla="*/ 8672 h 9862"/>
                <a:gd name="T48" fmla="*/ 13514 w 17660"/>
                <a:gd name="T49" fmla="*/ 9520 h 9862"/>
                <a:gd name="T50" fmla="*/ 7386 w 17660"/>
                <a:gd name="T51" fmla="*/ 9861 h 9862"/>
                <a:gd name="T52" fmla="*/ 5179 w 17660"/>
                <a:gd name="T53" fmla="*/ 9831 h 9862"/>
                <a:gd name="T54" fmla="*/ 5150 w 17660"/>
                <a:gd name="T55" fmla="*/ 9647 h 9862"/>
                <a:gd name="T56" fmla="*/ 2959 w 17660"/>
                <a:gd name="T57" fmla="*/ 9152 h 9862"/>
                <a:gd name="T58" fmla="*/ 1782 w 17660"/>
                <a:gd name="T59" fmla="*/ 8530 h 9862"/>
                <a:gd name="T60" fmla="*/ 806 w 17660"/>
                <a:gd name="T61" fmla="*/ 8206 h 9862"/>
                <a:gd name="T62" fmla="*/ 171 w 17660"/>
                <a:gd name="T63" fmla="*/ 7824 h 9862"/>
                <a:gd name="T64" fmla="*/ 1726 w 17660"/>
                <a:gd name="T65" fmla="*/ 6650 h 9862"/>
                <a:gd name="T66" fmla="*/ 1515 w 17660"/>
                <a:gd name="T67" fmla="*/ 6282 h 9862"/>
                <a:gd name="T68" fmla="*/ 1657 w 17660"/>
                <a:gd name="T69" fmla="*/ 5870 h 9862"/>
                <a:gd name="T70" fmla="*/ 2037 w 17660"/>
                <a:gd name="T71" fmla="*/ 5135 h 9862"/>
                <a:gd name="T72" fmla="*/ 2321 w 17660"/>
                <a:gd name="T73" fmla="*/ 4625 h 9862"/>
                <a:gd name="T74" fmla="*/ 3665 w 17660"/>
                <a:gd name="T75" fmla="*/ 4485 h 9862"/>
                <a:gd name="T76" fmla="*/ 4260 w 17660"/>
                <a:gd name="T77" fmla="*/ 4046 h 9862"/>
                <a:gd name="T78" fmla="*/ 4797 w 17660"/>
                <a:gd name="T79" fmla="*/ 3169 h 9862"/>
                <a:gd name="T80" fmla="*/ 5787 w 17660"/>
                <a:gd name="T81" fmla="*/ 2010 h 9862"/>
                <a:gd name="T82" fmla="*/ 6069 w 17660"/>
                <a:gd name="T83" fmla="*/ 1429 h 9862"/>
                <a:gd name="T84" fmla="*/ 7104 w 17660"/>
                <a:gd name="T85" fmla="*/ 1286 h 9862"/>
                <a:gd name="T86" fmla="*/ 8334 w 17660"/>
                <a:gd name="T87" fmla="*/ 2277 h 9862"/>
                <a:gd name="T88" fmla="*/ 9366 w 17660"/>
                <a:gd name="T89" fmla="*/ 2093 h 9862"/>
                <a:gd name="T90" fmla="*/ 9805 w 17660"/>
                <a:gd name="T91" fmla="*/ 1627 h 9862"/>
                <a:gd name="T92" fmla="*/ 10555 w 17660"/>
                <a:gd name="T93" fmla="*/ 1740 h 9862"/>
                <a:gd name="T94" fmla="*/ 11178 w 17660"/>
                <a:gd name="T95" fmla="*/ 1612 h 9862"/>
                <a:gd name="T96" fmla="*/ 11545 w 17660"/>
                <a:gd name="T97" fmla="*/ 1316 h 9862"/>
                <a:gd name="T98" fmla="*/ 12452 w 17660"/>
                <a:gd name="T99" fmla="*/ 622 h 9862"/>
                <a:gd name="T100" fmla="*/ 12423 w 17660"/>
                <a:gd name="T101" fmla="*/ 100 h 98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17660" h="9862">
                  <a:moveTo>
                    <a:pt x="12820" y="127"/>
                  </a:moveTo>
                  <a:lnTo>
                    <a:pt x="12820" y="127"/>
                  </a:lnTo>
                  <a:cubicBezTo>
                    <a:pt x="13215" y="296"/>
                    <a:pt x="13215" y="296"/>
                    <a:pt x="13215" y="296"/>
                  </a:cubicBezTo>
                  <a:cubicBezTo>
                    <a:pt x="13259" y="382"/>
                    <a:pt x="13200" y="453"/>
                    <a:pt x="13244" y="524"/>
                  </a:cubicBezTo>
                  <a:cubicBezTo>
                    <a:pt x="13301" y="593"/>
                    <a:pt x="13244" y="637"/>
                    <a:pt x="13244" y="720"/>
                  </a:cubicBezTo>
                  <a:cubicBezTo>
                    <a:pt x="13244" y="779"/>
                    <a:pt x="13271" y="821"/>
                    <a:pt x="13271" y="892"/>
                  </a:cubicBezTo>
                  <a:cubicBezTo>
                    <a:pt x="13271" y="963"/>
                    <a:pt x="13131" y="975"/>
                    <a:pt x="13131" y="1117"/>
                  </a:cubicBezTo>
                  <a:cubicBezTo>
                    <a:pt x="13131" y="1343"/>
                    <a:pt x="13075" y="1402"/>
                    <a:pt x="13357" y="1357"/>
                  </a:cubicBezTo>
                  <a:cubicBezTo>
                    <a:pt x="13443" y="1343"/>
                    <a:pt x="13514" y="1343"/>
                    <a:pt x="13612" y="1316"/>
                  </a:cubicBezTo>
                  <a:cubicBezTo>
                    <a:pt x="13698" y="1286"/>
                    <a:pt x="13766" y="1301"/>
                    <a:pt x="13852" y="1331"/>
                  </a:cubicBezTo>
                  <a:cubicBezTo>
                    <a:pt x="13894" y="1343"/>
                    <a:pt x="13980" y="1387"/>
                    <a:pt x="13980" y="1443"/>
                  </a:cubicBezTo>
                  <a:cubicBezTo>
                    <a:pt x="13980" y="1485"/>
                    <a:pt x="13923" y="1514"/>
                    <a:pt x="13923" y="1571"/>
                  </a:cubicBezTo>
                  <a:cubicBezTo>
                    <a:pt x="13923" y="1642"/>
                    <a:pt x="13965" y="1853"/>
                    <a:pt x="14051" y="1725"/>
                  </a:cubicBezTo>
                  <a:cubicBezTo>
                    <a:pt x="14163" y="1585"/>
                    <a:pt x="14163" y="1755"/>
                    <a:pt x="14276" y="1782"/>
                  </a:cubicBezTo>
                  <a:cubicBezTo>
                    <a:pt x="14333" y="1796"/>
                    <a:pt x="14404" y="1811"/>
                    <a:pt x="14445" y="1853"/>
                  </a:cubicBezTo>
                  <a:cubicBezTo>
                    <a:pt x="14460" y="1882"/>
                    <a:pt x="14445" y="1951"/>
                    <a:pt x="14445" y="1980"/>
                  </a:cubicBezTo>
                  <a:cubicBezTo>
                    <a:pt x="14418" y="2066"/>
                    <a:pt x="14588" y="2051"/>
                    <a:pt x="14531" y="2137"/>
                  </a:cubicBezTo>
                  <a:cubicBezTo>
                    <a:pt x="14475" y="2250"/>
                    <a:pt x="14318" y="2206"/>
                    <a:pt x="14276" y="2389"/>
                  </a:cubicBezTo>
                  <a:cubicBezTo>
                    <a:pt x="14235" y="2617"/>
                    <a:pt x="14445" y="2517"/>
                    <a:pt x="14531" y="2448"/>
                  </a:cubicBezTo>
                  <a:cubicBezTo>
                    <a:pt x="14617" y="2377"/>
                    <a:pt x="14715" y="2419"/>
                    <a:pt x="14786" y="2348"/>
                  </a:cubicBezTo>
                  <a:cubicBezTo>
                    <a:pt x="14842" y="2306"/>
                    <a:pt x="14899" y="2220"/>
                    <a:pt x="14970" y="2235"/>
                  </a:cubicBezTo>
                  <a:cubicBezTo>
                    <a:pt x="15124" y="2291"/>
                    <a:pt x="15139" y="2164"/>
                    <a:pt x="15240" y="2179"/>
                  </a:cubicBezTo>
                  <a:cubicBezTo>
                    <a:pt x="15281" y="2193"/>
                    <a:pt x="15296" y="2235"/>
                    <a:pt x="15365" y="2235"/>
                  </a:cubicBezTo>
                  <a:cubicBezTo>
                    <a:pt x="15423" y="2235"/>
                    <a:pt x="15480" y="2179"/>
                    <a:pt x="15536" y="2149"/>
                  </a:cubicBezTo>
                  <a:cubicBezTo>
                    <a:pt x="15664" y="2149"/>
                    <a:pt x="15874" y="2377"/>
                    <a:pt x="15960" y="2235"/>
                  </a:cubicBezTo>
                  <a:cubicBezTo>
                    <a:pt x="16088" y="2022"/>
                    <a:pt x="16230" y="2235"/>
                    <a:pt x="16370" y="2206"/>
                  </a:cubicBezTo>
                  <a:cubicBezTo>
                    <a:pt x="16455" y="2179"/>
                    <a:pt x="16527" y="1755"/>
                    <a:pt x="16568" y="1669"/>
                  </a:cubicBezTo>
                  <a:cubicBezTo>
                    <a:pt x="16669" y="1485"/>
                    <a:pt x="16909" y="1500"/>
                    <a:pt x="17036" y="1642"/>
                  </a:cubicBezTo>
                  <a:cubicBezTo>
                    <a:pt x="17093" y="1725"/>
                    <a:pt x="17191" y="1710"/>
                    <a:pt x="17277" y="1725"/>
                  </a:cubicBezTo>
                  <a:cubicBezTo>
                    <a:pt x="17375" y="1725"/>
                    <a:pt x="17588" y="1811"/>
                    <a:pt x="17588" y="1938"/>
                  </a:cubicBezTo>
                  <a:cubicBezTo>
                    <a:pt x="17588" y="2081"/>
                    <a:pt x="17532" y="2137"/>
                    <a:pt x="17603" y="2277"/>
                  </a:cubicBezTo>
                  <a:cubicBezTo>
                    <a:pt x="17659" y="2348"/>
                    <a:pt x="17659" y="2348"/>
                    <a:pt x="17659" y="2348"/>
                  </a:cubicBezTo>
                  <a:lnTo>
                    <a:pt x="17659" y="2348"/>
                  </a:lnTo>
                  <a:cubicBezTo>
                    <a:pt x="17644" y="2389"/>
                    <a:pt x="17588" y="2404"/>
                    <a:pt x="17573" y="2461"/>
                  </a:cubicBezTo>
                  <a:cubicBezTo>
                    <a:pt x="17532" y="2573"/>
                    <a:pt x="17475" y="2561"/>
                    <a:pt x="17389" y="2632"/>
                  </a:cubicBezTo>
                  <a:cubicBezTo>
                    <a:pt x="17304" y="2730"/>
                    <a:pt x="17149" y="2843"/>
                    <a:pt x="17022" y="2872"/>
                  </a:cubicBezTo>
                  <a:cubicBezTo>
                    <a:pt x="16865" y="2899"/>
                    <a:pt x="16951" y="3068"/>
                    <a:pt x="16951" y="3184"/>
                  </a:cubicBezTo>
                  <a:cubicBezTo>
                    <a:pt x="16936" y="3311"/>
                    <a:pt x="16965" y="3495"/>
                    <a:pt x="16808" y="3537"/>
                  </a:cubicBezTo>
                  <a:cubicBezTo>
                    <a:pt x="16752" y="3537"/>
                    <a:pt x="16696" y="3578"/>
                    <a:pt x="16654" y="3608"/>
                  </a:cubicBezTo>
                  <a:cubicBezTo>
                    <a:pt x="16598" y="3649"/>
                    <a:pt x="16527" y="3664"/>
                    <a:pt x="16455" y="3691"/>
                  </a:cubicBezTo>
                  <a:cubicBezTo>
                    <a:pt x="16399" y="3735"/>
                    <a:pt x="16200" y="3735"/>
                    <a:pt x="16174" y="3792"/>
                  </a:cubicBezTo>
                  <a:cubicBezTo>
                    <a:pt x="16144" y="3875"/>
                    <a:pt x="16414" y="4159"/>
                    <a:pt x="16470" y="4201"/>
                  </a:cubicBezTo>
                  <a:cubicBezTo>
                    <a:pt x="16568" y="4301"/>
                    <a:pt x="16696" y="4385"/>
                    <a:pt x="16781" y="4497"/>
                  </a:cubicBezTo>
                  <a:cubicBezTo>
                    <a:pt x="16669" y="4654"/>
                    <a:pt x="16399" y="4583"/>
                    <a:pt x="16553" y="4823"/>
                  </a:cubicBezTo>
                  <a:cubicBezTo>
                    <a:pt x="16710" y="5022"/>
                    <a:pt x="16654" y="4868"/>
                    <a:pt x="16823" y="4895"/>
                  </a:cubicBezTo>
                  <a:cubicBezTo>
                    <a:pt x="16921" y="4895"/>
                    <a:pt x="17049" y="4895"/>
                    <a:pt x="17134" y="4924"/>
                  </a:cubicBezTo>
                  <a:cubicBezTo>
                    <a:pt x="17149" y="5022"/>
                    <a:pt x="17049" y="5277"/>
                    <a:pt x="16980" y="5333"/>
                  </a:cubicBezTo>
                  <a:cubicBezTo>
                    <a:pt x="16879" y="5431"/>
                    <a:pt x="16740" y="5390"/>
                    <a:pt x="16669" y="5476"/>
                  </a:cubicBezTo>
                  <a:cubicBezTo>
                    <a:pt x="16639" y="5517"/>
                    <a:pt x="16527" y="5615"/>
                    <a:pt x="16568" y="5659"/>
                  </a:cubicBezTo>
                  <a:cubicBezTo>
                    <a:pt x="16598" y="5716"/>
                    <a:pt x="16669" y="5743"/>
                    <a:pt x="16710" y="5799"/>
                  </a:cubicBezTo>
                  <a:cubicBezTo>
                    <a:pt x="16752" y="5843"/>
                    <a:pt x="16992" y="5799"/>
                    <a:pt x="16865" y="5900"/>
                  </a:cubicBezTo>
                  <a:cubicBezTo>
                    <a:pt x="16752" y="5998"/>
                    <a:pt x="16879" y="6083"/>
                    <a:pt x="16965" y="6125"/>
                  </a:cubicBezTo>
                  <a:cubicBezTo>
                    <a:pt x="17007" y="6125"/>
                    <a:pt x="17164" y="6154"/>
                    <a:pt x="17078" y="6211"/>
                  </a:cubicBezTo>
                  <a:cubicBezTo>
                    <a:pt x="16992" y="6282"/>
                    <a:pt x="16992" y="6282"/>
                    <a:pt x="16951" y="6365"/>
                  </a:cubicBezTo>
                  <a:cubicBezTo>
                    <a:pt x="16921" y="6422"/>
                    <a:pt x="16865" y="6436"/>
                    <a:pt x="16823" y="6478"/>
                  </a:cubicBezTo>
                  <a:cubicBezTo>
                    <a:pt x="16710" y="6650"/>
                    <a:pt x="16767" y="6917"/>
                    <a:pt x="16767" y="7115"/>
                  </a:cubicBezTo>
                  <a:cubicBezTo>
                    <a:pt x="16767" y="7172"/>
                    <a:pt x="16781" y="7314"/>
                    <a:pt x="16710" y="7343"/>
                  </a:cubicBezTo>
                  <a:cubicBezTo>
                    <a:pt x="16610" y="7370"/>
                    <a:pt x="16541" y="7299"/>
                    <a:pt x="16583" y="7483"/>
                  </a:cubicBezTo>
                  <a:cubicBezTo>
                    <a:pt x="16598" y="7584"/>
                    <a:pt x="16497" y="7640"/>
                    <a:pt x="16568" y="7753"/>
                  </a:cubicBezTo>
                  <a:cubicBezTo>
                    <a:pt x="16598" y="7809"/>
                    <a:pt x="16681" y="7836"/>
                    <a:pt x="16710" y="7895"/>
                  </a:cubicBezTo>
                  <a:cubicBezTo>
                    <a:pt x="16752" y="7951"/>
                    <a:pt x="16808" y="7978"/>
                    <a:pt x="16865" y="7937"/>
                  </a:cubicBezTo>
                  <a:cubicBezTo>
                    <a:pt x="16921" y="7907"/>
                    <a:pt x="16936" y="7723"/>
                    <a:pt x="17022" y="7753"/>
                  </a:cubicBezTo>
                  <a:cubicBezTo>
                    <a:pt x="17049" y="7767"/>
                    <a:pt x="17078" y="7794"/>
                    <a:pt x="17093" y="7809"/>
                  </a:cubicBezTo>
                  <a:cubicBezTo>
                    <a:pt x="17134" y="7851"/>
                    <a:pt x="17176" y="7836"/>
                    <a:pt x="17220" y="7851"/>
                  </a:cubicBezTo>
                  <a:cubicBezTo>
                    <a:pt x="17333" y="7809"/>
                    <a:pt x="17333" y="7809"/>
                    <a:pt x="17333" y="7809"/>
                  </a:cubicBezTo>
                  <a:lnTo>
                    <a:pt x="17333" y="7809"/>
                  </a:lnTo>
                  <a:cubicBezTo>
                    <a:pt x="17348" y="8544"/>
                    <a:pt x="17348" y="8544"/>
                    <a:pt x="17348" y="8544"/>
                  </a:cubicBezTo>
                  <a:cubicBezTo>
                    <a:pt x="17375" y="8714"/>
                    <a:pt x="17078" y="8856"/>
                    <a:pt x="16951" y="8885"/>
                  </a:cubicBezTo>
                  <a:cubicBezTo>
                    <a:pt x="16894" y="8897"/>
                    <a:pt x="16838" y="8912"/>
                    <a:pt x="16796" y="8927"/>
                  </a:cubicBezTo>
                  <a:cubicBezTo>
                    <a:pt x="16610" y="8927"/>
                    <a:pt x="16455" y="8927"/>
                    <a:pt x="16286" y="8885"/>
                  </a:cubicBezTo>
                  <a:cubicBezTo>
                    <a:pt x="16215" y="8856"/>
                    <a:pt x="15848" y="8758"/>
                    <a:pt x="15818" y="8714"/>
                  </a:cubicBezTo>
                  <a:cubicBezTo>
                    <a:pt x="15620" y="8687"/>
                    <a:pt x="15112" y="8574"/>
                    <a:pt x="14941" y="8672"/>
                  </a:cubicBezTo>
                  <a:cubicBezTo>
                    <a:pt x="14546" y="8672"/>
                    <a:pt x="14193" y="8897"/>
                    <a:pt x="13879" y="9125"/>
                  </a:cubicBezTo>
                  <a:cubicBezTo>
                    <a:pt x="13766" y="9196"/>
                    <a:pt x="13612" y="9464"/>
                    <a:pt x="13514" y="9508"/>
                  </a:cubicBezTo>
                  <a:cubicBezTo>
                    <a:pt x="13514" y="9508"/>
                    <a:pt x="13514" y="9508"/>
                    <a:pt x="13514" y="9520"/>
                  </a:cubicBezTo>
                  <a:cubicBezTo>
                    <a:pt x="13301" y="9804"/>
                    <a:pt x="13301" y="9804"/>
                    <a:pt x="13301" y="9804"/>
                  </a:cubicBezTo>
                  <a:lnTo>
                    <a:pt x="13301" y="9804"/>
                  </a:lnTo>
                  <a:cubicBezTo>
                    <a:pt x="7386" y="9861"/>
                    <a:pt x="7386" y="9861"/>
                    <a:pt x="7386" y="9861"/>
                  </a:cubicBezTo>
                  <a:lnTo>
                    <a:pt x="7386" y="9861"/>
                  </a:lnTo>
                  <a:cubicBezTo>
                    <a:pt x="5179" y="9831"/>
                    <a:pt x="5179" y="9831"/>
                    <a:pt x="5179" y="9831"/>
                  </a:cubicBezTo>
                  <a:lnTo>
                    <a:pt x="5179" y="9831"/>
                  </a:lnTo>
                  <a:cubicBezTo>
                    <a:pt x="5165" y="9748"/>
                    <a:pt x="5165" y="9748"/>
                    <a:pt x="5165" y="9748"/>
                  </a:cubicBezTo>
                  <a:cubicBezTo>
                    <a:pt x="5123" y="9692"/>
                    <a:pt x="5123" y="9692"/>
                    <a:pt x="5123" y="9692"/>
                  </a:cubicBezTo>
                  <a:cubicBezTo>
                    <a:pt x="5150" y="9647"/>
                    <a:pt x="5150" y="9647"/>
                    <a:pt x="5150" y="9647"/>
                  </a:cubicBezTo>
                  <a:cubicBezTo>
                    <a:pt x="5108" y="9564"/>
                    <a:pt x="5108" y="9564"/>
                    <a:pt x="5108" y="9564"/>
                  </a:cubicBezTo>
                  <a:cubicBezTo>
                    <a:pt x="3439" y="9493"/>
                    <a:pt x="3439" y="9493"/>
                    <a:pt x="3439" y="9493"/>
                  </a:cubicBezTo>
                  <a:cubicBezTo>
                    <a:pt x="2959" y="9152"/>
                    <a:pt x="2959" y="9152"/>
                    <a:pt x="2959" y="9152"/>
                  </a:cubicBezTo>
                  <a:cubicBezTo>
                    <a:pt x="2843" y="8954"/>
                    <a:pt x="2843" y="8954"/>
                    <a:pt x="2843" y="8954"/>
                  </a:cubicBezTo>
                  <a:cubicBezTo>
                    <a:pt x="2633" y="8968"/>
                    <a:pt x="2633" y="8968"/>
                    <a:pt x="2633" y="8968"/>
                  </a:cubicBezTo>
                  <a:cubicBezTo>
                    <a:pt x="1782" y="8530"/>
                    <a:pt x="1782" y="8530"/>
                    <a:pt x="1782" y="8530"/>
                  </a:cubicBezTo>
                  <a:cubicBezTo>
                    <a:pt x="1316" y="8361"/>
                    <a:pt x="1316" y="8361"/>
                    <a:pt x="1316" y="8361"/>
                  </a:cubicBezTo>
                  <a:cubicBezTo>
                    <a:pt x="1260" y="8361"/>
                    <a:pt x="1260" y="8361"/>
                    <a:pt x="1260" y="8361"/>
                  </a:cubicBezTo>
                  <a:cubicBezTo>
                    <a:pt x="806" y="8206"/>
                    <a:pt x="806" y="8206"/>
                    <a:pt x="806" y="8206"/>
                  </a:cubicBezTo>
                  <a:cubicBezTo>
                    <a:pt x="480" y="7922"/>
                    <a:pt x="480" y="7922"/>
                    <a:pt x="480" y="7922"/>
                  </a:cubicBezTo>
                  <a:cubicBezTo>
                    <a:pt x="0" y="7993"/>
                    <a:pt x="0" y="7993"/>
                    <a:pt x="0" y="7993"/>
                  </a:cubicBezTo>
                  <a:cubicBezTo>
                    <a:pt x="171" y="7824"/>
                    <a:pt x="171" y="7824"/>
                    <a:pt x="171" y="7824"/>
                  </a:cubicBezTo>
                  <a:lnTo>
                    <a:pt x="171" y="7824"/>
                  </a:lnTo>
                  <a:cubicBezTo>
                    <a:pt x="596" y="7512"/>
                    <a:pt x="596" y="7512"/>
                    <a:pt x="596" y="7512"/>
                  </a:cubicBezTo>
                  <a:cubicBezTo>
                    <a:pt x="1726" y="6650"/>
                    <a:pt x="1726" y="6650"/>
                    <a:pt x="1726" y="6650"/>
                  </a:cubicBezTo>
                  <a:cubicBezTo>
                    <a:pt x="1770" y="6534"/>
                    <a:pt x="1770" y="6534"/>
                    <a:pt x="1770" y="6534"/>
                  </a:cubicBezTo>
                  <a:cubicBezTo>
                    <a:pt x="1613" y="6409"/>
                    <a:pt x="1613" y="6409"/>
                    <a:pt x="1613" y="6409"/>
                  </a:cubicBezTo>
                  <a:cubicBezTo>
                    <a:pt x="1515" y="6282"/>
                    <a:pt x="1515" y="6282"/>
                    <a:pt x="1515" y="6282"/>
                  </a:cubicBezTo>
                  <a:cubicBezTo>
                    <a:pt x="1429" y="6069"/>
                    <a:pt x="1429" y="6069"/>
                    <a:pt x="1429" y="6069"/>
                  </a:cubicBezTo>
                  <a:lnTo>
                    <a:pt x="1429" y="6069"/>
                  </a:lnTo>
                  <a:cubicBezTo>
                    <a:pt x="1657" y="5870"/>
                    <a:pt x="1657" y="5870"/>
                    <a:pt x="1657" y="5870"/>
                  </a:cubicBezTo>
                  <a:cubicBezTo>
                    <a:pt x="1699" y="5757"/>
                    <a:pt x="1598" y="5615"/>
                    <a:pt x="1627" y="5532"/>
                  </a:cubicBezTo>
                  <a:cubicBezTo>
                    <a:pt x="1684" y="5375"/>
                    <a:pt x="2137" y="5603"/>
                    <a:pt x="1968" y="5292"/>
                  </a:cubicBezTo>
                  <a:cubicBezTo>
                    <a:pt x="1882" y="5164"/>
                    <a:pt x="1897" y="5120"/>
                    <a:pt x="2037" y="5135"/>
                  </a:cubicBezTo>
                  <a:cubicBezTo>
                    <a:pt x="2096" y="5135"/>
                    <a:pt x="2152" y="5108"/>
                    <a:pt x="2164" y="5064"/>
                  </a:cubicBezTo>
                  <a:cubicBezTo>
                    <a:pt x="2194" y="5007"/>
                    <a:pt x="2164" y="4936"/>
                    <a:pt x="2194" y="4895"/>
                  </a:cubicBezTo>
                  <a:cubicBezTo>
                    <a:pt x="2235" y="4809"/>
                    <a:pt x="2179" y="4598"/>
                    <a:pt x="2321" y="4625"/>
                  </a:cubicBezTo>
                  <a:cubicBezTo>
                    <a:pt x="2520" y="4669"/>
                    <a:pt x="2944" y="4880"/>
                    <a:pt x="3128" y="4767"/>
                  </a:cubicBezTo>
                  <a:cubicBezTo>
                    <a:pt x="3226" y="4711"/>
                    <a:pt x="3410" y="4752"/>
                    <a:pt x="3454" y="4654"/>
                  </a:cubicBezTo>
                  <a:cubicBezTo>
                    <a:pt x="3510" y="4527"/>
                    <a:pt x="3510" y="4485"/>
                    <a:pt x="3665" y="4485"/>
                  </a:cubicBezTo>
                  <a:cubicBezTo>
                    <a:pt x="3792" y="4441"/>
                    <a:pt x="3821" y="4613"/>
                    <a:pt x="3919" y="4385"/>
                  </a:cubicBezTo>
                  <a:cubicBezTo>
                    <a:pt x="3949" y="4301"/>
                    <a:pt x="4020" y="4216"/>
                    <a:pt x="4089" y="4145"/>
                  </a:cubicBezTo>
                  <a:cubicBezTo>
                    <a:pt x="4145" y="4088"/>
                    <a:pt x="4216" y="4088"/>
                    <a:pt x="4260" y="4046"/>
                  </a:cubicBezTo>
                  <a:cubicBezTo>
                    <a:pt x="4317" y="4002"/>
                    <a:pt x="4344" y="3833"/>
                    <a:pt x="4385" y="3762"/>
                  </a:cubicBezTo>
                  <a:cubicBezTo>
                    <a:pt x="4444" y="3635"/>
                    <a:pt x="4527" y="3593"/>
                    <a:pt x="4640" y="3507"/>
                  </a:cubicBezTo>
                  <a:cubicBezTo>
                    <a:pt x="4741" y="3439"/>
                    <a:pt x="4711" y="3267"/>
                    <a:pt x="4797" y="3169"/>
                  </a:cubicBezTo>
                  <a:cubicBezTo>
                    <a:pt x="4939" y="3027"/>
                    <a:pt x="5023" y="2899"/>
                    <a:pt x="5123" y="2715"/>
                  </a:cubicBezTo>
                  <a:cubicBezTo>
                    <a:pt x="5206" y="2573"/>
                    <a:pt x="5251" y="2490"/>
                    <a:pt x="5405" y="2434"/>
                  </a:cubicBezTo>
                  <a:cubicBezTo>
                    <a:pt x="5630" y="2348"/>
                    <a:pt x="5532" y="2137"/>
                    <a:pt x="5787" y="2010"/>
                  </a:cubicBezTo>
                  <a:cubicBezTo>
                    <a:pt x="6013" y="1894"/>
                    <a:pt x="6057" y="1867"/>
                    <a:pt x="6140" y="1642"/>
                  </a:cubicBezTo>
                  <a:cubicBezTo>
                    <a:pt x="6069" y="1429"/>
                    <a:pt x="6069" y="1429"/>
                    <a:pt x="6069" y="1429"/>
                  </a:cubicBezTo>
                  <a:lnTo>
                    <a:pt x="6069" y="1429"/>
                  </a:lnTo>
                  <a:cubicBezTo>
                    <a:pt x="6099" y="1286"/>
                    <a:pt x="6099" y="1286"/>
                    <a:pt x="6099" y="1286"/>
                  </a:cubicBezTo>
                  <a:cubicBezTo>
                    <a:pt x="6241" y="1316"/>
                    <a:pt x="6226" y="1541"/>
                    <a:pt x="6381" y="1485"/>
                  </a:cubicBezTo>
                  <a:cubicBezTo>
                    <a:pt x="6508" y="1443"/>
                    <a:pt x="7047" y="1046"/>
                    <a:pt x="7104" y="1286"/>
                  </a:cubicBezTo>
                  <a:cubicBezTo>
                    <a:pt x="7145" y="1443"/>
                    <a:pt x="7187" y="1642"/>
                    <a:pt x="7187" y="1811"/>
                  </a:cubicBezTo>
                  <a:cubicBezTo>
                    <a:pt x="7187" y="2206"/>
                    <a:pt x="7273" y="2250"/>
                    <a:pt x="7655" y="2036"/>
                  </a:cubicBezTo>
                  <a:cubicBezTo>
                    <a:pt x="8038" y="1826"/>
                    <a:pt x="7895" y="2448"/>
                    <a:pt x="8334" y="2277"/>
                  </a:cubicBezTo>
                  <a:cubicBezTo>
                    <a:pt x="8660" y="2066"/>
                    <a:pt x="8604" y="2108"/>
                    <a:pt x="8673" y="2448"/>
                  </a:cubicBezTo>
                  <a:cubicBezTo>
                    <a:pt x="8731" y="2674"/>
                    <a:pt x="8871" y="2603"/>
                    <a:pt x="9013" y="2505"/>
                  </a:cubicBezTo>
                  <a:cubicBezTo>
                    <a:pt x="9239" y="2333"/>
                    <a:pt x="9381" y="2434"/>
                    <a:pt x="9366" y="2093"/>
                  </a:cubicBezTo>
                  <a:cubicBezTo>
                    <a:pt x="9366" y="1924"/>
                    <a:pt x="9381" y="1894"/>
                    <a:pt x="9535" y="1867"/>
                  </a:cubicBezTo>
                  <a:cubicBezTo>
                    <a:pt x="9722" y="1838"/>
                    <a:pt x="9665" y="1782"/>
                    <a:pt x="9763" y="1669"/>
                  </a:cubicBezTo>
                  <a:cubicBezTo>
                    <a:pt x="9734" y="1654"/>
                    <a:pt x="9790" y="1627"/>
                    <a:pt x="9805" y="1627"/>
                  </a:cubicBezTo>
                  <a:cubicBezTo>
                    <a:pt x="10018" y="1627"/>
                    <a:pt x="10045" y="1402"/>
                    <a:pt x="10229" y="1331"/>
                  </a:cubicBezTo>
                  <a:cubicBezTo>
                    <a:pt x="10357" y="1286"/>
                    <a:pt x="10457" y="1316"/>
                    <a:pt x="10585" y="1372"/>
                  </a:cubicBezTo>
                  <a:cubicBezTo>
                    <a:pt x="10683" y="1414"/>
                    <a:pt x="10597" y="1669"/>
                    <a:pt x="10555" y="1740"/>
                  </a:cubicBezTo>
                  <a:cubicBezTo>
                    <a:pt x="10457" y="1882"/>
                    <a:pt x="10528" y="1924"/>
                    <a:pt x="10653" y="1853"/>
                  </a:cubicBezTo>
                  <a:cubicBezTo>
                    <a:pt x="10810" y="1782"/>
                    <a:pt x="10781" y="1838"/>
                    <a:pt x="10896" y="1838"/>
                  </a:cubicBezTo>
                  <a:cubicBezTo>
                    <a:pt x="11065" y="1725"/>
                    <a:pt x="11121" y="1882"/>
                    <a:pt x="11178" y="1612"/>
                  </a:cubicBezTo>
                  <a:cubicBezTo>
                    <a:pt x="11192" y="1514"/>
                    <a:pt x="11489" y="1642"/>
                    <a:pt x="11489" y="1485"/>
                  </a:cubicBezTo>
                  <a:cubicBezTo>
                    <a:pt x="11489" y="1485"/>
                    <a:pt x="11489" y="1458"/>
                    <a:pt x="11519" y="1458"/>
                  </a:cubicBezTo>
                  <a:cubicBezTo>
                    <a:pt x="11531" y="1387"/>
                    <a:pt x="11617" y="1414"/>
                    <a:pt x="11545" y="1316"/>
                  </a:cubicBezTo>
                  <a:cubicBezTo>
                    <a:pt x="11418" y="1159"/>
                    <a:pt x="11560" y="1215"/>
                    <a:pt x="11658" y="1174"/>
                  </a:cubicBezTo>
                  <a:cubicBezTo>
                    <a:pt x="11886" y="1046"/>
                    <a:pt x="11590" y="919"/>
                    <a:pt x="11999" y="892"/>
                  </a:cubicBezTo>
                  <a:cubicBezTo>
                    <a:pt x="12198" y="877"/>
                    <a:pt x="12281" y="679"/>
                    <a:pt x="12452" y="622"/>
                  </a:cubicBezTo>
                  <a:cubicBezTo>
                    <a:pt x="12521" y="580"/>
                    <a:pt x="12832" y="353"/>
                    <a:pt x="12622" y="397"/>
                  </a:cubicBezTo>
                  <a:cubicBezTo>
                    <a:pt x="12565" y="409"/>
                    <a:pt x="12381" y="438"/>
                    <a:pt x="12381" y="353"/>
                  </a:cubicBezTo>
                  <a:cubicBezTo>
                    <a:pt x="12381" y="296"/>
                    <a:pt x="12153" y="0"/>
                    <a:pt x="12423" y="100"/>
                  </a:cubicBezTo>
                  <a:cubicBezTo>
                    <a:pt x="12494" y="127"/>
                    <a:pt x="12749" y="198"/>
                    <a:pt x="12820" y="127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14"/>
            <p:cNvSpPr>
              <a:spLocks noChangeArrowheads="1"/>
            </p:cNvSpPr>
            <p:nvPr/>
          </p:nvSpPr>
          <p:spPr bwMode="auto">
            <a:xfrm>
              <a:off x="9621765" y="2140635"/>
              <a:ext cx="859049" cy="1033093"/>
            </a:xfrm>
            <a:custGeom>
              <a:avLst/>
              <a:gdLst>
                <a:gd name="T0" fmla="*/ 42 w 6990"/>
                <a:gd name="T1" fmla="*/ 1993 h 8404"/>
                <a:gd name="T2" fmla="*/ 71 w 6990"/>
                <a:gd name="T3" fmla="*/ 2277 h 8404"/>
                <a:gd name="T4" fmla="*/ 296 w 6990"/>
                <a:gd name="T5" fmla="*/ 2417 h 8404"/>
                <a:gd name="T6" fmla="*/ 184 w 6990"/>
                <a:gd name="T7" fmla="*/ 2799 h 8404"/>
                <a:gd name="T8" fmla="*/ 326 w 6990"/>
                <a:gd name="T9" fmla="*/ 3167 h 8404"/>
                <a:gd name="T10" fmla="*/ 694 w 6990"/>
                <a:gd name="T11" fmla="*/ 3155 h 8404"/>
                <a:gd name="T12" fmla="*/ 397 w 6990"/>
                <a:gd name="T13" fmla="*/ 3238 h 8404"/>
                <a:gd name="T14" fmla="*/ 581 w 6990"/>
                <a:gd name="T15" fmla="*/ 3437 h 8404"/>
                <a:gd name="T16" fmla="*/ 637 w 6990"/>
                <a:gd name="T17" fmla="*/ 3579 h 8404"/>
                <a:gd name="T18" fmla="*/ 593 w 6990"/>
                <a:gd name="T19" fmla="*/ 4780 h 8404"/>
                <a:gd name="T20" fmla="*/ 397 w 6990"/>
                <a:gd name="T21" fmla="*/ 5148 h 8404"/>
                <a:gd name="T22" fmla="*/ 877 w 6990"/>
                <a:gd name="T23" fmla="*/ 5432 h 8404"/>
                <a:gd name="T24" fmla="*/ 439 w 6990"/>
                <a:gd name="T25" fmla="*/ 5530 h 8404"/>
                <a:gd name="T26" fmla="*/ 255 w 6990"/>
                <a:gd name="T27" fmla="*/ 5729 h 8404"/>
                <a:gd name="T28" fmla="*/ 213 w 6990"/>
                <a:gd name="T29" fmla="*/ 5856 h 8404"/>
                <a:gd name="T30" fmla="*/ 637 w 6990"/>
                <a:gd name="T31" fmla="*/ 6253 h 8404"/>
                <a:gd name="T32" fmla="*/ 664 w 6990"/>
                <a:gd name="T33" fmla="*/ 6621 h 8404"/>
                <a:gd name="T34" fmla="*/ 750 w 6990"/>
                <a:gd name="T35" fmla="*/ 7086 h 8404"/>
                <a:gd name="T36" fmla="*/ 1245 w 6990"/>
                <a:gd name="T37" fmla="*/ 7060 h 8404"/>
                <a:gd name="T38" fmla="*/ 1316 w 6990"/>
                <a:gd name="T39" fmla="*/ 7300 h 8404"/>
                <a:gd name="T40" fmla="*/ 1669 w 6990"/>
                <a:gd name="T41" fmla="*/ 7511 h 8404"/>
                <a:gd name="T42" fmla="*/ 1838 w 6990"/>
                <a:gd name="T43" fmla="*/ 7709 h 8404"/>
                <a:gd name="T44" fmla="*/ 1669 w 6990"/>
                <a:gd name="T45" fmla="*/ 8118 h 8404"/>
                <a:gd name="T46" fmla="*/ 2179 w 6990"/>
                <a:gd name="T47" fmla="*/ 8077 h 8404"/>
                <a:gd name="T48" fmla="*/ 2633 w 6990"/>
                <a:gd name="T49" fmla="*/ 7908 h 8404"/>
                <a:gd name="T50" fmla="*/ 2929 w 6990"/>
                <a:gd name="T51" fmla="*/ 7878 h 8404"/>
                <a:gd name="T52" fmla="*/ 3763 w 6990"/>
                <a:gd name="T53" fmla="*/ 7935 h 8404"/>
                <a:gd name="T54" fmla="*/ 4429 w 6990"/>
                <a:gd name="T55" fmla="*/ 7371 h 8404"/>
                <a:gd name="T56" fmla="*/ 4981 w 6990"/>
                <a:gd name="T57" fmla="*/ 7667 h 8404"/>
                <a:gd name="T58" fmla="*/ 5052 w 6990"/>
                <a:gd name="T59" fmla="*/ 8077 h 8404"/>
                <a:gd name="T60" fmla="*/ 5179 w 6990"/>
                <a:gd name="T61" fmla="*/ 8133 h 8404"/>
                <a:gd name="T62" fmla="*/ 6339 w 6990"/>
                <a:gd name="T63" fmla="*/ 8020 h 8404"/>
                <a:gd name="T64" fmla="*/ 6226 w 6990"/>
                <a:gd name="T65" fmla="*/ 7469 h 8404"/>
                <a:gd name="T66" fmla="*/ 5998 w 6990"/>
                <a:gd name="T67" fmla="*/ 7143 h 8404"/>
                <a:gd name="T68" fmla="*/ 5559 w 6990"/>
                <a:gd name="T69" fmla="*/ 6493 h 8404"/>
                <a:gd name="T70" fmla="*/ 5814 w 6990"/>
                <a:gd name="T71" fmla="*/ 6309 h 8404"/>
                <a:gd name="T72" fmla="*/ 6283 w 6990"/>
                <a:gd name="T73" fmla="*/ 6153 h 8404"/>
                <a:gd name="T74" fmla="*/ 6636 w 6990"/>
                <a:gd name="T75" fmla="*/ 5841 h 8404"/>
                <a:gd name="T76" fmla="*/ 6989 w 6990"/>
                <a:gd name="T77" fmla="*/ 5474 h 8404"/>
                <a:gd name="T78" fmla="*/ 6792 w 6990"/>
                <a:gd name="T79" fmla="*/ 5035 h 8404"/>
                <a:gd name="T80" fmla="*/ 5858 w 6990"/>
                <a:gd name="T81" fmla="*/ 3351 h 8404"/>
                <a:gd name="T82" fmla="*/ 4966 w 6990"/>
                <a:gd name="T83" fmla="*/ 2049 h 8404"/>
                <a:gd name="T84" fmla="*/ 3608 w 6990"/>
                <a:gd name="T85" fmla="*/ 792 h 8404"/>
                <a:gd name="T86" fmla="*/ 3721 w 6990"/>
                <a:gd name="T87" fmla="*/ 608 h 8404"/>
                <a:gd name="T88" fmla="*/ 4047 w 6990"/>
                <a:gd name="T89" fmla="*/ 282 h 8404"/>
                <a:gd name="T90" fmla="*/ 4133 w 6990"/>
                <a:gd name="T91" fmla="*/ 69 h 8404"/>
                <a:gd name="T92" fmla="*/ 3934 w 6990"/>
                <a:gd name="T93" fmla="*/ 56 h 8404"/>
                <a:gd name="T94" fmla="*/ 3466 w 6990"/>
                <a:gd name="T95" fmla="*/ 253 h 8404"/>
                <a:gd name="T96" fmla="*/ 3282 w 6990"/>
                <a:gd name="T97" fmla="*/ 380 h 8404"/>
                <a:gd name="T98" fmla="*/ 2461 w 6990"/>
                <a:gd name="T99" fmla="*/ 691 h 8404"/>
                <a:gd name="T100" fmla="*/ 2363 w 6990"/>
                <a:gd name="T101" fmla="*/ 919 h 8404"/>
                <a:gd name="T102" fmla="*/ 1826 w 6990"/>
                <a:gd name="T103" fmla="*/ 1287 h 8404"/>
                <a:gd name="T104" fmla="*/ 1444 w 6990"/>
                <a:gd name="T105" fmla="*/ 1486 h 8404"/>
                <a:gd name="T106" fmla="*/ 1203 w 6990"/>
                <a:gd name="T107" fmla="*/ 1782 h 8404"/>
                <a:gd name="T108" fmla="*/ 1020 w 6990"/>
                <a:gd name="T109" fmla="*/ 1895 h 8404"/>
                <a:gd name="T110" fmla="*/ 963 w 6990"/>
                <a:gd name="T111" fmla="*/ 1767 h 8404"/>
                <a:gd name="T112" fmla="*/ 750 w 6990"/>
                <a:gd name="T113" fmla="*/ 1767 h 8404"/>
                <a:gd name="T114" fmla="*/ 510 w 6990"/>
                <a:gd name="T115" fmla="*/ 1655 h 8404"/>
                <a:gd name="T116" fmla="*/ 42 w 6990"/>
                <a:gd name="T117" fmla="*/ 1993 h 84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6990" h="8404">
                  <a:moveTo>
                    <a:pt x="42" y="1993"/>
                  </a:moveTo>
                  <a:lnTo>
                    <a:pt x="42" y="1993"/>
                  </a:lnTo>
                  <a:cubicBezTo>
                    <a:pt x="142" y="2120"/>
                    <a:pt x="142" y="2120"/>
                    <a:pt x="142" y="2120"/>
                  </a:cubicBezTo>
                  <a:cubicBezTo>
                    <a:pt x="213" y="2277"/>
                    <a:pt x="127" y="2221"/>
                    <a:pt x="71" y="2277"/>
                  </a:cubicBezTo>
                  <a:cubicBezTo>
                    <a:pt x="0" y="2334"/>
                    <a:pt x="15" y="2417"/>
                    <a:pt x="71" y="2488"/>
                  </a:cubicBezTo>
                  <a:cubicBezTo>
                    <a:pt x="127" y="2547"/>
                    <a:pt x="225" y="2390"/>
                    <a:pt x="296" y="2417"/>
                  </a:cubicBezTo>
                  <a:cubicBezTo>
                    <a:pt x="353" y="2446"/>
                    <a:pt x="397" y="2547"/>
                    <a:pt x="353" y="2603"/>
                  </a:cubicBezTo>
                  <a:cubicBezTo>
                    <a:pt x="341" y="2630"/>
                    <a:pt x="56" y="2799"/>
                    <a:pt x="184" y="2799"/>
                  </a:cubicBezTo>
                  <a:cubicBezTo>
                    <a:pt x="341" y="2799"/>
                    <a:pt x="240" y="2900"/>
                    <a:pt x="240" y="2998"/>
                  </a:cubicBezTo>
                  <a:cubicBezTo>
                    <a:pt x="240" y="3040"/>
                    <a:pt x="240" y="3182"/>
                    <a:pt x="326" y="3167"/>
                  </a:cubicBezTo>
                  <a:cubicBezTo>
                    <a:pt x="453" y="3140"/>
                    <a:pt x="453" y="2971"/>
                    <a:pt x="581" y="2927"/>
                  </a:cubicBezTo>
                  <a:cubicBezTo>
                    <a:pt x="694" y="2885"/>
                    <a:pt x="721" y="3084"/>
                    <a:pt x="694" y="3155"/>
                  </a:cubicBezTo>
                  <a:cubicBezTo>
                    <a:pt x="679" y="3211"/>
                    <a:pt x="664" y="3410"/>
                    <a:pt x="566" y="3309"/>
                  </a:cubicBezTo>
                  <a:cubicBezTo>
                    <a:pt x="524" y="3268"/>
                    <a:pt x="468" y="3238"/>
                    <a:pt x="397" y="3238"/>
                  </a:cubicBezTo>
                  <a:cubicBezTo>
                    <a:pt x="341" y="3238"/>
                    <a:pt x="311" y="3324"/>
                    <a:pt x="353" y="3366"/>
                  </a:cubicBezTo>
                  <a:cubicBezTo>
                    <a:pt x="409" y="3451"/>
                    <a:pt x="524" y="3380"/>
                    <a:pt x="581" y="3437"/>
                  </a:cubicBezTo>
                  <a:cubicBezTo>
                    <a:pt x="637" y="3478"/>
                    <a:pt x="637" y="3522"/>
                    <a:pt x="637" y="3579"/>
                  </a:cubicBezTo>
                  <a:lnTo>
                    <a:pt x="637" y="3579"/>
                  </a:lnTo>
                  <a:cubicBezTo>
                    <a:pt x="664" y="4711"/>
                    <a:pt x="664" y="4711"/>
                    <a:pt x="664" y="4711"/>
                  </a:cubicBezTo>
                  <a:cubicBezTo>
                    <a:pt x="679" y="4795"/>
                    <a:pt x="581" y="4724"/>
                    <a:pt x="593" y="4780"/>
                  </a:cubicBezTo>
                  <a:cubicBezTo>
                    <a:pt x="593" y="4824"/>
                    <a:pt x="652" y="4824"/>
                    <a:pt x="652" y="4866"/>
                  </a:cubicBezTo>
                  <a:cubicBezTo>
                    <a:pt x="637" y="4964"/>
                    <a:pt x="353" y="4824"/>
                    <a:pt x="397" y="5148"/>
                  </a:cubicBezTo>
                  <a:cubicBezTo>
                    <a:pt x="424" y="5319"/>
                    <a:pt x="468" y="5331"/>
                    <a:pt x="652" y="5304"/>
                  </a:cubicBezTo>
                  <a:cubicBezTo>
                    <a:pt x="664" y="5304"/>
                    <a:pt x="848" y="5417"/>
                    <a:pt x="877" y="5432"/>
                  </a:cubicBezTo>
                  <a:cubicBezTo>
                    <a:pt x="963" y="5503"/>
                    <a:pt x="792" y="5530"/>
                    <a:pt x="750" y="5530"/>
                  </a:cubicBezTo>
                  <a:cubicBezTo>
                    <a:pt x="637" y="5515"/>
                    <a:pt x="551" y="5432"/>
                    <a:pt x="439" y="5530"/>
                  </a:cubicBezTo>
                  <a:cubicBezTo>
                    <a:pt x="409" y="5559"/>
                    <a:pt x="397" y="5601"/>
                    <a:pt x="368" y="5630"/>
                  </a:cubicBezTo>
                  <a:cubicBezTo>
                    <a:pt x="341" y="5657"/>
                    <a:pt x="270" y="5699"/>
                    <a:pt x="255" y="5729"/>
                  </a:cubicBezTo>
                  <a:cubicBezTo>
                    <a:pt x="213" y="5856"/>
                    <a:pt x="213" y="5856"/>
                    <a:pt x="213" y="5856"/>
                  </a:cubicBezTo>
                  <a:lnTo>
                    <a:pt x="213" y="5856"/>
                  </a:lnTo>
                  <a:cubicBezTo>
                    <a:pt x="608" y="6025"/>
                    <a:pt x="608" y="6025"/>
                    <a:pt x="608" y="6025"/>
                  </a:cubicBezTo>
                  <a:cubicBezTo>
                    <a:pt x="652" y="6111"/>
                    <a:pt x="593" y="6182"/>
                    <a:pt x="637" y="6253"/>
                  </a:cubicBezTo>
                  <a:cubicBezTo>
                    <a:pt x="694" y="6322"/>
                    <a:pt x="637" y="6366"/>
                    <a:pt x="637" y="6449"/>
                  </a:cubicBezTo>
                  <a:cubicBezTo>
                    <a:pt x="637" y="6508"/>
                    <a:pt x="664" y="6550"/>
                    <a:pt x="664" y="6621"/>
                  </a:cubicBezTo>
                  <a:cubicBezTo>
                    <a:pt x="664" y="6692"/>
                    <a:pt x="524" y="6704"/>
                    <a:pt x="524" y="6846"/>
                  </a:cubicBezTo>
                  <a:cubicBezTo>
                    <a:pt x="524" y="7072"/>
                    <a:pt x="468" y="7131"/>
                    <a:pt x="750" y="7086"/>
                  </a:cubicBezTo>
                  <a:cubicBezTo>
                    <a:pt x="836" y="7072"/>
                    <a:pt x="907" y="7072"/>
                    <a:pt x="1005" y="7045"/>
                  </a:cubicBezTo>
                  <a:cubicBezTo>
                    <a:pt x="1091" y="7015"/>
                    <a:pt x="1159" y="7030"/>
                    <a:pt x="1245" y="7060"/>
                  </a:cubicBezTo>
                  <a:cubicBezTo>
                    <a:pt x="1287" y="7072"/>
                    <a:pt x="1373" y="7116"/>
                    <a:pt x="1373" y="7172"/>
                  </a:cubicBezTo>
                  <a:cubicBezTo>
                    <a:pt x="1373" y="7214"/>
                    <a:pt x="1316" y="7243"/>
                    <a:pt x="1316" y="7300"/>
                  </a:cubicBezTo>
                  <a:cubicBezTo>
                    <a:pt x="1316" y="7371"/>
                    <a:pt x="1358" y="7582"/>
                    <a:pt x="1444" y="7454"/>
                  </a:cubicBezTo>
                  <a:cubicBezTo>
                    <a:pt x="1556" y="7314"/>
                    <a:pt x="1556" y="7484"/>
                    <a:pt x="1669" y="7511"/>
                  </a:cubicBezTo>
                  <a:cubicBezTo>
                    <a:pt x="1726" y="7525"/>
                    <a:pt x="1797" y="7540"/>
                    <a:pt x="1838" y="7582"/>
                  </a:cubicBezTo>
                  <a:cubicBezTo>
                    <a:pt x="1853" y="7611"/>
                    <a:pt x="1838" y="7680"/>
                    <a:pt x="1838" y="7709"/>
                  </a:cubicBezTo>
                  <a:cubicBezTo>
                    <a:pt x="1811" y="7795"/>
                    <a:pt x="1981" y="7780"/>
                    <a:pt x="1924" y="7866"/>
                  </a:cubicBezTo>
                  <a:cubicBezTo>
                    <a:pt x="1868" y="7979"/>
                    <a:pt x="1711" y="7935"/>
                    <a:pt x="1669" y="8118"/>
                  </a:cubicBezTo>
                  <a:cubicBezTo>
                    <a:pt x="1628" y="8346"/>
                    <a:pt x="1838" y="8246"/>
                    <a:pt x="1924" y="8177"/>
                  </a:cubicBezTo>
                  <a:cubicBezTo>
                    <a:pt x="2010" y="8106"/>
                    <a:pt x="2108" y="8148"/>
                    <a:pt x="2179" y="8077"/>
                  </a:cubicBezTo>
                  <a:cubicBezTo>
                    <a:pt x="2235" y="8035"/>
                    <a:pt x="2292" y="7949"/>
                    <a:pt x="2363" y="7964"/>
                  </a:cubicBezTo>
                  <a:cubicBezTo>
                    <a:pt x="2517" y="8020"/>
                    <a:pt x="2532" y="7893"/>
                    <a:pt x="2633" y="7908"/>
                  </a:cubicBezTo>
                  <a:cubicBezTo>
                    <a:pt x="2674" y="7922"/>
                    <a:pt x="2689" y="7964"/>
                    <a:pt x="2758" y="7964"/>
                  </a:cubicBezTo>
                  <a:cubicBezTo>
                    <a:pt x="2816" y="7964"/>
                    <a:pt x="2873" y="7908"/>
                    <a:pt x="2929" y="7878"/>
                  </a:cubicBezTo>
                  <a:cubicBezTo>
                    <a:pt x="3057" y="7878"/>
                    <a:pt x="3267" y="8106"/>
                    <a:pt x="3353" y="7964"/>
                  </a:cubicBezTo>
                  <a:cubicBezTo>
                    <a:pt x="3481" y="7751"/>
                    <a:pt x="3623" y="7964"/>
                    <a:pt x="3763" y="7935"/>
                  </a:cubicBezTo>
                  <a:cubicBezTo>
                    <a:pt x="3848" y="7908"/>
                    <a:pt x="3920" y="7484"/>
                    <a:pt x="3961" y="7398"/>
                  </a:cubicBezTo>
                  <a:cubicBezTo>
                    <a:pt x="4062" y="7214"/>
                    <a:pt x="4302" y="7229"/>
                    <a:pt x="4429" y="7371"/>
                  </a:cubicBezTo>
                  <a:cubicBezTo>
                    <a:pt x="4486" y="7454"/>
                    <a:pt x="4584" y="7439"/>
                    <a:pt x="4670" y="7454"/>
                  </a:cubicBezTo>
                  <a:cubicBezTo>
                    <a:pt x="4768" y="7454"/>
                    <a:pt x="4981" y="7540"/>
                    <a:pt x="4981" y="7667"/>
                  </a:cubicBezTo>
                  <a:cubicBezTo>
                    <a:pt x="4981" y="7810"/>
                    <a:pt x="4925" y="7866"/>
                    <a:pt x="4996" y="8006"/>
                  </a:cubicBezTo>
                  <a:cubicBezTo>
                    <a:pt x="5052" y="8077"/>
                    <a:pt x="5052" y="8077"/>
                    <a:pt x="5052" y="8077"/>
                  </a:cubicBezTo>
                  <a:lnTo>
                    <a:pt x="5052" y="8077"/>
                  </a:lnTo>
                  <a:cubicBezTo>
                    <a:pt x="5108" y="8006"/>
                    <a:pt x="5165" y="8077"/>
                    <a:pt x="5179" y="8133"/>
                  </a:cubicBezTo>
                  <a:cubicBezTo>
                    <a:pt x="5248" y="8246"/>
                    <a:pt x="5927" y="8403"/>
                    <a:pt x="6055" y="8332"/>
                  </a:cubicBezTo>
                  <a:cubicBezTo>
                    <a:pt x="6182" y="8275"/>
                    <a:pt x="6324" y="8163"/>
                    <a:pt x="6339" y="8020"/>
                  </a:cubicBezTo>
                  <a:cubicBezTo>
                    <a:pt x="6354" y="7964"/>
                    <a:pt x="6283" y="7724"/>
                    <a:pt x="6226" y="7709"/>
                  </a:cubicBezTo>
                  <a:cubicBezTo>
                    <a:pt x="6211" y="7623"/>
                    <a:pt x="6226" y="7555"/>
                    <a:pt x="6226" y="7469"/>
                  </a:cubicBezTo>
                  <a:cubicBezTo>
                    <a:pt x="6211" y="7383"/>
                    <a:pt x="6211" y="7300"/>
                    <a:pt x="6155" y="7229"/>
                  </a:cubicBezTo>
                  <a:cubicBezTo>
                    <a:pt x="6113" y="7187"/>
                    <a:pt x="6042" y="7214"/>
                    <a:pt x="5998" y="7143"/>
                  </a:cubicBezTo>
                  <a:cubicBezTo>
                    <a:pt x="5915" y="7001"/>
                    <a:pt x="5858" y="7030"/>
                    <a:pt x="5731" y="6944"/>
                  </a:cubicBezTo>
                  <a:cubicBezTo>
                    <a:pt x="5645" y="6888"/>
                    <a:pt x="5476" y="6591"/>
                    <a:pt x="5559" y="6493"/>
                  </a:cubicBezTo>
                  <a:cubicBezTo>
                    <a:pt x="5604" y="6437"/>
                    <a:pt x="5604" y="6464"/>
                    <a:pt x="5660" y="6449"/>
                  </a:cubicBezTo>
                  <a:cubicBezTo>
                    <a:pt x="5731" y="6449"/>
                    <a:pt x="5743" y="6336"/>
                    <a:pt x="5814" y="6309"/>
                  </a:cubicBezTo>
                  <a:cubicBezTo>
                    <a:pt x="5871" y="6265"/>
                    <a:pt x="5915" y="6336"/>
                    <a:pt x="6013" y="6295"/>
                  </a:cubicBezTo>
                  <a:cubicBezTo>
                    <a:pt x="6084" y="6197"/>
                    <a:pt x="6182" y="6197"/>
                    <a:pt x="6283" y="6153"/>
                  </a:cubicBezTo>
                  <a:cubicBezTo>
                    <a:pt x="6354" y="6126"/>
                    <a:pt x="6354" y="6040"/>
                    <a:pt x="6395" y="5969"/>
                  </a:cubicBezTo>
                  <a:cubicBezTo>
                    <a:pt x="6466" y="5885"/>
                    <a:pt x="6579" y="5969"/>
                    <a:pt x="6636" y="5841"/>
                  </a:cubicBezTo>
                  <a:cubicBezTo>
                    <a:pt x="6677" y="5729"/>
                    <a:pt x="6792" y="5743"/>
                    <a:pt x="6834" y="5643"/>
                  </a:cubicBezTo>
                  <a:cubicBezTo>
                    <a:pt x="6819" y="5601"/>
                    <a:pt x="6962" y="5488"/>
                    <a:pt x="6989" y="5474"/>
                  </a:cubicBezTo>
                  <a:lnTo>
                    <a:pt x="6989" y="5474"/>
                  </a:lnTo>
                  <a:cubicBezTo>
                    <a:pt x="6792" y="5035"/>
                    <a:pt x="6792" y="5035"/>
                    <a:pt x="6792" y="5035"/>
                  </a:cubicBezTo>
                  <a:cubicBezTo>
                    <a:pt x="6621" y="4738"/>
                    <a:pt x="6621" y="4738"/>
                    <a:pt x="6621" y="4738"/>
                  </a:cubicBezTo>
                  <a:cubicBezTo>
                    <a:pt x="5858" y="3351"/>
                    <a:pt x="5858" y="3351"/>
                    <a:pt x="5858" y="3351"/>
                  </a:cubicBezTo>
                  <a:cubicBezTo>
                    <a:pt x="5263" y="2319"/>
                    <a:pt x="5263" y="2319"/>
                    <a:pt x="5263" y="2319"/>
                  </a:cubicBezTo>
                  <a:cubicBezTo>
                    <a:pt x="4966" y="2049"/>
                    <a:pt x="4966" y="2049"/>
                    <a:pt x="4966" y="2049"/>
                  </a:cubicBezTo>
                  <a:cubicBezTo>
                    <a:pt x="3679" y="961"/>
                    <a:pt x="3679" y="961"/>
                    <a:pt x="3679" y="961"/>
                  </a:cubicBezTo>
                  <a:cubicBezTo>
                    <a:pt x="3650" y="890"/>
                    <a:pt x="3608" y="875"/>
                    <a:pt x="3608" y="792"/>
                  </a:cubicBezTo>
                  <a:cubicBezTo>
                    <a:pt x="3623" y="721"/>
                    <a:pt x="3567" y="721"/>
                    <a:pt x="3537" y="664"/>
                  </a:cubicBezTo>
                  <a:cubicBezTo>
                    <a:pt x="3510" y="552"/>
                    <a:pt x="3665" y="608"/>
                    <a:pt x="3721" y="608"/>
                  </a:cubicBezTo>
                  <a:cubicBezTo>
                    <a:pt x="3777" y="762"/>
                    <a:pt x="3991" y="495"/>
                    <a:pt x="3991" y="395"/>
                  </a:cubicBezTo>
                  <a:cubicBezTo>
                    <a:pt x="3991" y="353"/>
                    <a:pt x="4032" y="324"/>
                    <a:pt x="4047" y="282"/>
                  </a:cubicBezTo>
                  <a:cubicBezTo>
                    <a:pt x="4062" y="155"/>
                    <a:pt x="3946" y="211"/>
                    <a:pt x="3934" y="169"/>
                  </a:cubicBezTo>
                  <a:cubicBezTo>
                    <a:pt x="3991" y="155"/>
                    <a:pt x="4103" y="113"/>
                    <a:pt x="4133" y="69"/>
                  </a:cubicBezTo>
                  <a:cubicBezTo>
                    <a:pt x="4074" y="0"/>
                    <a:pt x="4160" y="27"/>
                    <a:pt x="4062" y="27"/>
                  </a:cubicBezTo>
                  <a:cubicBezTo>
                    <a:pt x="4018" y="27"/>
                    <a:pt x="3961" y="42"/>
                    <a:pt x="3934" y="56"/>
                  </a:cubicBezTo>
                  <a:cubicBezTo>
                    <a:pt x="3792" y="113"/>
                    <a:pt x="3878" y="240"/>
                    <a:pt x="3721" y="240"/>
                  </a:cubicBezTo>
                  <a:cubicBezTo>
                    <a:pt x="3623" y="240"/>
                    <a:pt x="3567" y="282"/>
                    <a:pt x="3466" y="253"/>
                  </a:cubicBezTo>
                  <a:cubicBezTo>
                    <a:pt x="3297" y="184"/>
                    <a:pt x="3353" y="196"/>
                    <a:pt x="3255" y="324"/>
                  </a:cubicBezTo>
                  <a:cubicBezTo>
                    <a:pt x="3282" y="380"/>
                    <a:pt x="3282" y="380"/>
                    <a:pt x="3282" y="380"/>
                  </a:cubicBezTo>
                  <a:cubicBezTo>
                    <a:pt x="2561" y="706"/>
                    <a:pt x="2561" y="706"/>
                    <a:pt x="2561" y="706"/>
                  </a:cubicBezTo>
                  <a:cubicBezTo>
                    <a:pt x="2461" y="691"/>
                    <a:pt x="2461" y="691"/>
                    <a:pt x="2461" y="691"/>
                  </a:cubicBezTo>
                  <a:cubicBezTo>
                    <a:pt x="2292" y="777"/>
                    <a:pt x="2292" y="777"/>
                    <a:pt x="2292" y="777"/>
                  </a:cubicBezTo>
                  <a:cubicBezTo>
                    <a:pt x="2363" y="919"/>
                    <a:pt x="2363" y="919"/>
                    <a:pt x="2363" y="919"/>
                  </a:cubicBezTo>
                  <a:cubicBezTo>
                    <a:pt x="2321" y="1003"/>
                    <a:pt x="2321" y="1003"/>
                    <a:pt x="2321" y="1003"/>
                  </a:cubicBezTo>
                  <a:cubicBezTo>
                    <a:pt x="2179" y="1074"/>
                    <a:pt x="1966" y="1314"/>
                    <a:pt x="1826" y="1287"/>
                  </a:cubicBezTo>
                  <a:cubicBezTo>
                    <a:pt x="1711" y="1272"/>
                    <a:pt x="1542" y="1216"/>
                    <a:pt x="1542" y="1414"/>
                  </a:cubicBezTo>
                  <a:cubicBezTo>
                    <a:pt x="1485" y="1429"/>
                    <a:pt x="1456" y="1414"/>
                    <a:pt x="1444" y="1486"/>
                  </a:cubicBezTo>
                  <a:cubicBezTo>
                    <a:pt x="1400" y="1569"/>
                    <a:pt x="1400" y="1569"/>
                    <a:pt x="1316" y="1554"/>
                  </a:cubicBezTo>
                  <a:cubicBezTo>
                    <a:pt x="1159" y="1471"/>
                    <a:pt x="1147" y="1696"/>
                    <a:pt x="1203" y="1782"/>
                  </a:cubicBezTo>
                  <a:cubicBezTo>
                    <a:pt x="1216" y="1809"/>
                    <a:pt x="1076" y="2079"/>
                    <a:pt x="1032" y="1910"/>
                  </a:cubicBezTo>
                  <a:cubicBezTo>
                    <a:pt x="1020" y="1910"/>
                    <a:pt x="1020" y="1895"/>
                    <a:pt x="1020" y="1895"/>
                  </a:cubicBezTo>
                  <a:lnTo>
                    <a:pt x="1005" y="1895"/>
                  </a:lnTo>
                  <a:cubicBezTo>
                    <a:pt x="990" y="1838"/>
                    <a:pt x="1020" y="1797"/>
                    <a:pt x="963" y="1767"/>
                  </a:cubicBezTo>
                  <a:cubicBezTo>
                    <a:pt x="919" y="1753"/>
                    <a:pt x="877" y="1711"/>
                    <a:pt x="848" y="1753"/>
                  </a:cubicBezTo>
                  <a:cubicBezTo>
                    <a:pt x="821" y="1753"/>
                    <a:pt x="792" y="1824"/>
                    <a:pt x="750" y="1767"/>
                  </a:cubicBezTo>
                  <a:cubicBezTo>
                    <a:pt x="735" y="1738"/>
                    <a:pt x="750" y="1682"/>
                    <a:pt x="721" y="1655"/>
                  </a:cubicBezTo>
                  <a:cubicBezTo>
                    <a:pt x="694" y="1625"/>
                    <a:pt x="524" y="1625"/>
                    <a:pt x="510" y="1655"/>
                  </a:cubicBezTo>
                  <a:cubicBezTo>
                    <a:pt x="480" y="1711"/>
                    <a:pt x="468" y="1797"/>
                    <a:pt x="397" y="1726"/>
                  </a:cubicBezTo>
                  <a:cubicBezTo>
                    <a:pt x="341" y="1655"/>
                    <a:pt x="154" y="1895"/>
                    <a:pt x="42" y="199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15"/>
            <p:cNvSpPr>
              <a:spLocks noChangeArrowheads="1"/>
            </p:cNvSpPr>
            <p:nvPr/>
          </p:nvSpPr>
          <p:spPr bwMode="auto">
            <a:xfrm>
              <a:off x="9686262" y="3774830"/>
              <a:ext cx="1260660" cy="1045018"/>
            </a:xfrm>
            <a:custGeom>
              <a:avLst/>
              <a:gdLst>
                <a:gd name="T0" fmla="*/ 3550 w 10258"/>
                <a:gd name="T1" fmla="*/ 6763 h 8504"/>
                <a:gd name="T2" fmla="*/ 3508 w 10258"/>
                <a:gd name="T3" fmla="*/ 6988 h 8504"/>
                <a:gd name="T4" fmla="*/ 3692 w 10258"/>
                <a:gd name="T5" fmla="*/ 6846 h 8504"/>
                <a:gd name="T6" fmla="*/ 3650 w 10258"/>
                <a:gd name="T7" fmla="*/ 6647 h 8504"/>
                <a:gd name="T8" fmla="*/ 3594 w 10258"/>
                <a:gd name="T9" fmla="*/ 6662 h 8504"/>
                <a:gd name="T10" fmla="*/ 2037 w 10258"/>
                <a:gd name="T11" fmla="*/ 7228 h 8504"/>
                <a:gd name="T12" fmla="*/ 1626 w 10258"/>
                <a:gd name="T13" fmla="*/ 6253 h 8504"/>
                <a:gd name="T14" fmla="*/ 1685 w 10258"/>
                <a:gd name="T15" fmla="*/ 5319 h 8504"/>
                <a:gd name="T16" fmla="*/ 1187 w 10258"/>
                <a:gd name="T17" fmla="*/ 4824 h 8504"/>
                <a:gd name="T18" fmla="*/ 778 w 10258"/>
                <a:gd name="T19" fmla="*/ 4228 h 8504"/>
                <a:gd name="T20" fmla="*/ 312 w 10258"/>
                <a:gd name="T21" fmla="*/ 3988 h 8504"/>
                <a:gd name="T22" fmla="*/ 0 w 10258"/>
                <a:gd name="T23" fmla="*/ 3056 h 8504"/>
                <a:gd name="T24" fmla="*/ 170 w 10258"/>
                <a:gd name="T25" fmla="*/ 2235 h 8504"/>
                <a:gd name="T26" fmla="*/ 748 w 10258"/>
                <a:gd name="T27" fmla="*/ 1556 h 8504"/>
                <a:gd name="T28" fmla="*/ 3155 w 10258"/>
                <a:gd name="T29" fmla="*/ 1316 h 8504"/>
                <a:gd name="T30" fmla="*/ 4217 w 10258"/>
                <a:gd name="T31" fmla="*/ 975 h 8504"/>
                <a:gd name="T32" fmla="*/ 4428 w 10258"/>
                <a:gd name="T33" fmla="*/ 282 h 8504"/>
                <a:gd name="T34" fmla="*/ 5107 w 10258"/>
                <a:gd name="T35" fmla="*/ 56 h 8504"/>
                <a:gd name="T36" fmla="*/ 6197 w 10258"/>
                <a:gd name="T37" fmla="*/ 409 h 8504"/>
                <a:gd name="T38" fmla="*/ 7327 w 10258"/>
                <a:gd name="T39" fmla="*/ 750 h 8504"/>
                <a:gd name="T40" fmla="*/ 8629 w 10258"/>
                <a:gd name="T41" fmla="*/ 1512 h 8504"/>
                <a:gd name="T42" fmla="*/ 9394 w 10258"/>
                <a:gd name="T43" fmla="*/ 2348 h 8504"/>
                <a:gd name="T44" fmla="*/ 9874 w 10258"/>
                <a:gd name="T45" fmla="*/ 3069 h 8504"/>
                <a:gd name="T46" fmla="*/ 10242 w 10258"/>
                <a:gd name="T47" fmla="*/ 3395 h 8504"/>
                <a:gd name="T48" fmla="*/ 9578 w 10258"/>
                <a:gd name="T49" fmla="*/ 3579 h 8504"/>
                <a:gd name="T50" fmla="*/ 8884 w 10258"/>
                <a:gd name="T51" fmla="*/ 3522 h 8504"/>
                <a:gd name="T52" fmla="*/ 8332 w 10258"/>
                <a:gd name="T53" fmla="*/ 3691 h 8504"/>
                <a:gd name="T54" fmla="*/ 7612 w 10258"/>
                <a:gd name="T55" fmla="*/ 3875 h 8504"/>
                <a:gd name="T56" fmla="*/ 7087 w 10258"/>
                <a:gd name="T57" fmla="*/ 4160 h 8504"/>
                <a:gd name="T58" fmla="*/ 7372 w 10258"/>
                <a:gd name="T59" fmla="*/ 4243 h 8504"/>
                <a:gd name="T60" fmla="*/ 7639 w 10258"/>
                <a:gd name="T61" fmla="*/ 5233 h 8504"/>
                <a:gd name="T62" fmla="*/ 7781 w 10258"/>
                <a:gd name="T63" fmla="*/ 5758 h 8504"/>
                <a:gd name="T64" fmla="*/ 8065 w 10258"/>
                <a:gd name="T65" fmla="*/ 6591 h 8504"/>
                <a:gd name="T66" fmla="*/ 8122 w 10258"/>
                <a:gd name="T67" fmla="*/ 6988 h 8504"/>
                <a:gd name="T68" fmla="*/ 7626 w 10258"/>
                <a:gd name="T69" fmla="*/ 7214 h 8504"/>
                <a:gd name="T70" fmla="*/ 7514 w 10258"/>
                <a:gd name="T71" fmla="*/ 7596 h 8504"/>
                <a:gd name="T72" fmla="*/ 7470 w 10258"/>
                <a:gd name="T73" fmla="*/ 8219 h 8504"/>
                <a:gd name="T74" fmla="*/ 7413 w 10258"/>
                <a:gd name="T75" fmla="*/ 8503 h 8504"/>
                <a:gd name="T76" fmla="*/ 7200 w 10258"/>
                <a:gd name="T77" fmla="*/ 8263 h 8504"/>
                <a:gd name="T78" fmla="*/ 6891 w 10258"/>
                <a:gd name="T79" fmla="*/ 8091 h 8504"/>
                <a:gd name="T80" fmla="*/ 6281 w 10258"/>
                <a:gd name="T81" fmla="*/ 7795 h 8504"/>
                <a:gd name="T82" fmla="*/ 5219 w 10258"/>
                <a:gd name="T83" fmla="*/ 7483 h 8504"/>
                <a:gd name="T84" fmla="*/ 3918 w 10258"/>
                <a:gd name="T85" fmla="*/ 7398 h 8504"/>
                <a:gd name="T86" fmla="*/ 3141 w 10258"/>
                <a:gd name="T87" fmla="*/ 7398 h 8504"/>
                <a:gd name="T88" fmla="*/ 2788 w 10258"/>
                <a:gd name="T89" fmla="*/ 7385 h 8504"/>
                <a:gd name="T90" fmla="*/ 2263 w 10258"/>
                <a:gd name="T91" fmla="*/ 7412 h 85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0258" h="8504">
                  <a:moveTo>
                    <a:pt x="3594" y="6662"/>
                  </a:moveTo>
                  <a:lnTo>
                    <a:pt x="3594" y="6662"/>
                  </a:lnTo>
                  <a:cubicBezTo>
                    <a:pt x="3579" y="6662"/>
                    <a:pt x="3565" y="6733"/>
                    <a:pt x="3550" y="6763"/>
                  </a:cubicBezTo>
                  <a:cubicBezTo>
                    <a:pt x="3538" y="6790"/>
                    <a:pt x="3523" y="6804"/>
                    <a:pt x="3508" y="6819"/>
                  </a:cubicBezTo>
                  <a:cubicBezTo>
                    <a:pt x="3467" y="6861"/>
                    <a:pt x="3479" y="6861"/>
                    <a:pt x="3494" y="6902"/>
                  </a:cubicBezTo>
                  <a:cubicBezTo>
                    <a:pt x="3494" y="6917"/>
                    <a:pt x="3494" y="6961"/>
                    <a:pt x="3508" y="6988"/>
                  </a:cubicBezTo>
                  <a:cubicBezTo>
                    <a:pt x="3538" y="7018"/>
                    <a:pt x="3538" y="6973"/>
                    <a:pt x="3565" y="6961"/>
                  </a:cubicBezTo>
                  <a:cubicBezTo>
                    <a:pt x="3579" y="6947"/>
                    <a:pt x="3594" y="6973"/>
                    <a:pt x="3621" y="6961"/>
                  </a:cubicBezTo>
                  <a:cubicBezTo>
                    <a:pt x="3665" y="6961"/>
                    <a:pt x="3692" y="6902"/>
                    <a:pt x="3692" y="6846"/>
                  </a:cubicBezTo>
                  <a:cubicBezTo>
                    <a:pt x="3692" y="6819"/>
                    <a:pt x="3665" y="6804"/>
                    <a:pt x="3665" y="6775"/>
                  </a:cubicBezTo>
                  <a:cubicBezTo>
                    <a:pt x="3677" y="6733"/>
                    <a:pt x="3707" y="6692"/>
                    <a:pt x="3692" y="6647"/>
                  </a:cubicBezTo>
                  <a:cubicBezTo>
                    <a:pt x="3692" y="6591"/>
                    <a:pt x="3650" y="6621"/>
                    <a:pt x="3650" y="6647"/>
                  </a:cubicBezTo>
                  <a:cubicBezTo>
                    <a:pt x="3650" y="6647"/>
                    <a:pt x="3650" y="6662"/>
                    <a:pt x="3636" y="6662"/>
                  </a:cubicBezTo>
                  <a:lnTo>
                    <a:pt x="3621" y="6647"/>
                  </a:lnTo>
                  <a:cubicBezTo>
                    <a:pt x="3594" y="6662"/>
                    <a:pt x="3594" y="6662"/>
                    <a:pt x="3594" y="6662"/>
                  </a:cubicBezTo>
                  <a:close/>
                  <a:moveTo>
                    <a:pt x="2263" y="7412"/>
                  </a:moveTo>
                  <a:lnTo>
                    <a:pt x="2263" y="7412"/>
                  </a:lnTo>
                  <a:cubicBezTo>
                    <a:pt x="2207" y="7356"/>
                    <a:pt x="2037" y="7314"/>
                    <a:pt x="2037" y="7228"/>
                  </a:cubicBezTo>
                  <a:cubicBezTo>
                    <a:pt x="2052" y="7101"/>
                    <a:pt x="1966" y="7130"/>
                    <a:pt x="1868" y="7101"/>
                  </a:cubicBezTo>
                  <a:cubicBezTo>
                    <a:pt x="1584" y="7018"/>
                    <a:pt x="1711" y="6635"/>
                    <a:pt x="1797" y="6464"/>
                  </a:cubicBezTo>
                  <a:cubicBezTo>
                    <a:pt x="1910" y="6253"/>
                    <a:pt x="1711" y="6366"/>
                    <a:pt x="1626" y="6253"/>
                  </a:cubicBezTo>
                  <a:cubicBezTo>
                    <a:pt x="1599" y="6209"/>
                    <a:pt x="1528" y="6280"/>
                    <a:pt x="1471" y="6253"/>
                  </a:cubicBezTo>
                  <a:cubicBezTo>
                    <a:pt x="1187" y="6096"/>
                    <a:pt x="1513" y="5983"/>
                    <a:pt x="1613" y="5856"/>
                  </a:cubicBezTo>
                  <a:cubicBezTo>
                    <a:pt x="1711" y="5743"/>
                    <a:pt x="1670" y="5488"/>
                    <a:pt x="1685" y="5319"/>
                  </a:cubicBezTo>
                  <a:cubicBezTo>
                    <a:pt x="1697" y="5191"/>
                    <a:pt x="1555" y="5177"/>
                    <a:pt x="1471" y="5093"/>
                  </a:cubicBezTo>
                  <a:cubicBezTo>
                    <a:pt x="1430" y="5049"/>
                    <a:pt x="1400" y="4993"/>
                    <a:pt x="1344" y="4951"/>
                  </a:cubicBezTo>
                  <a:cubicBezTo>
                    <a:pt x="1302" y="4910"/>
                    <a:pt x="1231" y="4851"/>
                    <a:pt x="1187" y="4824"/>
                  </a:cubicBezTo>
                  <a:cubicBezTo>
                    <a:pt x="1118" y="4767"/>
                    <a:pt x="1062" y="4809"/>
                    <a:pt x="1003" y="4809"/>
                  </a:cubicBezTo>
                  <a:cubicBezTo>
                    <a:pt x="890" y="4794"/>
                    <a:pt x="807" y="4569"/>
                    <a:pt x="792" y="4483"/>
                  </a:cubicBezTo>
                  <a:cubicBezTo>
                    <a:pt x="792" y="4427"/>
                    <a:pt x="807" y="4287"/>
                    <a:pt x="778" y="4228"/>
                  </a:cubicBezTo>
                  <a:cubicBezTo>
                    <a:pt x="748" y="4172"/>
                    <a:pt x="552" y="4074"/>
                    <a:pt x="481" y="4059"/>
                  </a:cubicBezTo>
                  <a:cubicBezTo>
                    <a:pt x="439" y="4059"/>
                    <a:pt x="324" y="4059"/>
                    <a:pt x="312" y="4003"/>
                  </a:cubicBezTo>
                  <a:cubicBezTo>
                    <a:pt x="312" y="4003"/>
                    <a:pt x="312" y="4003"/>
                    <a:pt x="312" y="3988"/>
                  </a:cubicBezTo>
                  <a:cubicBezTo>
                    <a:pt x="184" y="3664"/>
                    <a:pt x="184" y="3664"/>
                    <a:pt x="184" y="3664"/>
                  </a:cubicBezTo>
                  <a:cubicBezTo>
                    <a:pt x="170" y="3493"/>
                    <a:pt x="170" y="3493"/>
                    <a:pt x="170" y="3493"/>
                  </a:cubicBezTo>
                  <a:cubicBezTo>
                    <a:pt x="0" y="3056"/>
                    <a:pt x="0" y="3056"/>
                    <a:pt x="0" y="3056"/>
                  </a:cubicBezTo>
                  <a:cubicBezTo>
                    <a:pt x="113" y="2446"/>
                    <a:pt x="113" y="2446"/>
                    <a:pt x="113" y="2446"/>
                  </a:cubicBezTo>
                  <a:cubicBezTo>
                    <a:pt x="170" y="2235"/>
                    <a:pt x="170" y="2235"/>
                    <a:pt x="170" y="2235"/>
                  </a:cubicBezTo>
                  <a:lnTo>
                    <a:pt x="170" y="2235"/>
                  </a:lnTo>
                  <a:cubicBezTo>
                    <a:pt x="383" y="1951"/>
                    <a:pt x="383" y="1951"/>
                    <a:pt x="383" y="1951"/>
                  </a:cubicBezTo>
                  <a:cubicBezTo>
                    <a:pt x="383" y="1939"/>
                    <a:pt x="383" y="1939"/>
                    <a:pt x="383" y="1939"/>
                  </a:cubicBezTo>
                  <a:cubicBezTo>
                    <a:pt x="481" y="1895"/>
                    <a:pt x="635" y="1627"/>
                    <a:pt x="748" y="1556"/>
                  </a:cubicBezTo>
                  <a:cubicBezTo>
                    <a:pt x="1062" y="1328"/>
                    <a:pt x="1415" y="1103"/>
                    <a:pt x="1810" y="1103"/>
                  </a:cubicBezTo>
                  <a:cubicBezTo>
                    <a:pt x="1981" y="1005"/>
                    <a:pt x="2489" y="1118"/>
                    <a:pt x="2687" y="1145"/>
                  </a:cubicBezTo>
                  <a:cubicBezTo>
                    <a:pt x="2717" y="1189"/>
                    <a:pt x="3084" y="1287"/>
                    <a:pt x="3155" y="1316"/>
                  </a:cubicBezTo>
                  <a:cubicBezTo>
                    <a:pt x="3324" y="1358"/>
                    <a:pt x="3479" y="1358"/>
                    <a:pt x="3665" y="1358"/>
                  </a:cubicBezTo>
                  <a:cubicBezTo>
                    <a:pt x="3707" y="1343"/>
                    <a:pt x="3763" y="1328"/>
                    <a:pt x="3820" y="1316"/>
                  </a:cubicBezTo>
                  <a:cubicBezTo>
                    <a:pt x="3947" y="1287"/>
                    <a:pt x="4244" y="1145"/>
                    <a:pt x="4217" y="975"/>
                  </a:cubicBezTo>
                  <a:cubicBezTo>
                    <a:pt x="4202" y="240"/>
                    <a:pt x="4202" y="240"/>
                    <a:pt x="4202" y="240"/>
                  </a:cubicBezTo>
                  <a:lnTo>
                    <a:pt x="4202" y="240"/>
                  </a:lnTo>
                  <a:cubicBezTo>
                    <a:pt x="4273" y="184"/>
                    <a:pt x="4371" y="267"/>
                    <a:pt x="4428" y="282"/>
                  </a:cubicBezTo>
                  <a:cubicBezTo>
                    <a:pt x="4513" y="311"/>
                    <a:pt x="4584" y="240"/>
                    <a:pt x="4611" y="169"/>
                  </a:cubicBezTo>
                  <a:cubicBezTo>
                    <a:pt x="4712" y="15"/>
                    <a:pt x="4724" y="326"/>
                    <a:pt x="4866" y="225"/>
                  </a:cubicBezTo>
                  <a:cubicBezTo>
                    <a:pt x="4910" y="198"/>
                    <a:pt x="5035" y="0"/>
                    <a:pt x="5107" y="56"/>
                  </a:cubicBezTo>
                  <a:cubicBezTo>
                    <a:pt x="5192" y="142"/>
                    <a:pt x="5376" y="282"/>
                    <a:pt x="5504" y="296"/>
                  </a:cubicBezTo>
                  <a:cubicBezTo>
                    <a:pt x="5673" y="296"/>
                    <a:pt x="5589" y="466"/>
                    <a:pt x="5830" y="466"/>
                  </a:cubicBezTo>
                  <a:cubicBezTo>
                    <a:pt x="6197" y="409"/>
                    <a:pt x="6197" y="409"/>
                    <a:pt x="6197" y="409"/>
                  </a:cubicBezTo>
                  <a:cubicBezTo>
                    <a:pt x="6521" y="946"/>
                    <a:pt x="6521" y="946"/>
                    <a:pt x="6521" y="946"/>
                  </a:cubicBezTo>
                  <a:cubicBezTo>
                    <a:pt x="7045" y="792"/>
                    <a:pt x="7045" y="792"/>
                    <a:pt x="7045" y="792"/>
                  </a:cubicBezTo>
                  <a:cubicBezTo>
                    <a:pt x="7144" y="762"/>
                    <a:pt x="7229" y="750"/>
                    <a:pt x="7327" y="750"/>
                  </a:cubicBezTo>
                  <a:cubicBezTo>
                    <a:pt x="7455" y="762"/>
                    <a:pt x="7413" y="821"/>
                    <a:pt x="7470" y="890"/>
                  </a:cubicBezTo>
                  <a:cubicBezTo>
                    <a:pt x="7597" y="1046"/>
                    <a:pt x="8021" y="1132"/>
                    <a:pt x="8205" y="1230"/>
                  </a:cubicBezTo>
                  <a:cubicBezTo>
                    <a:pt x="8629" y="1512"/>
                    <a:pt x="8629" y="1512"/>
                    <a:pt x="8629" y="1512"/>
                  </a:cubicBezTo>
                  <a:cubicBezTo>
                    <a:pt x="8757" y="1598"/>
                    <a:pt x="8842" y="1456"/>
                    <a:pt x="8955" y="1414"/>
                  </a:cubicBezTo>
                  <a:cubicBezTo>
                    <a:pt x="9056" y="1385"/>
                    <a:pt x="9139" y="1328"/>
                    <a:pt x="9083" y="1485"/>
                  </a:cubicBezTo>
                  <a:cubicBezTo>
                    <a:pt x="8955" y="1797"/>
                    <a:pt x="9239" y="2078"/>
                    <a:pt x="9394" y="2348"/>
                  </a:cubicBezTo>
                  <a:cubicBezTo>
                    <a:pt x="9379" y="2404"/>
                    <a:pt x="9507" y="2532"/>
                    <a:pt x="9551" y="2574"/>
                  </a:cubicBezTo>
                  <a:cubicBezTo>
                    <a:pt x="9622" y="2645"/>
                    <a:pt x="9776" y="2745"/>
                    <a:pt x="9735" y="2858"/>
                  </a:cubicBezTo>
                  <a:cubicBezTo>
                    <a:pt x="9705" y="2927"/>
                    <a:pt x="9747" y="3069"/>
                    <a:pt x="9874" y="3069"/>
                  </a:cubicBezTo>
                  <a:lnTo>
                    <a:pt x="9874" y="3069"/>
                  </a:lnTo>
                  <a:cubicBezTo>
                    <a:pt x="9874" y="3083"/>
                    <a:pt x="9874" y="3083"/>
                    <a:pt x="9889" y="3098"/>
                  </a:cubicBezTo>
                  <a:cubicBezTo>
                    <a:pt x="10002" y="3196"/>
                    <a:pt x="10242" y="3211"/>
                    <a:pt x="10242" y="3395"/>
                  </a:cubicBezTo>
                  <a:cubicBezTo>
                    <a:pt x="10257" y="3593"/>
                    <a:pt x="10230" y="3735"/>
                    <a:pt x="10031" y="3664"/>
                  </a:cubicBezTo>
                  <a:cubicBezTo>
                    <a:pt x="9833" y="3608"/>
                    <a:pt x="9904" y="3564"/>
                    <a:pt x="9720" y="3635"/>
                  </a:cubicBezTo>
                  <a:cubicBezTo>
                    <a:pt x="9634" y="3650"/>
                    <a:pt x="9720" y="3537"/>
                    <a:pt x="9578" y="3579"/>
                  </a:cubicBezTo>
                  <a:cubicBezTo>
                    <a:pt x="9450" y="3620"/>
                    <a:pt x="9394" y="3493"/>
                    <a:pt x="9352" y="3424"/>
                  </a:cubicBezTo>
                  <a:cubicBezTo>
                    <a:pt x="9252" y="3253"/>
                    <a:pt x="9183" y="3436"/>
                    <a:pt x="9083" y="3395"/>
                  </a:cubicBezTo>
                  <a:cubicBezTo>
                    <a:pt x="9026" y="3451"/>
                    <a:pt x="8984" y="3537"/>
                    <a:pt x="8884" y="3522"/>
                  </a:cubicBezTo>
                  <a:cubicBezTo>
                    <a:pt x="8857" y="3508"/>
                    <a:pt x="8602" y="3579"/>
                    <a:pt x="8602" y="3608"/>
                  </a:cubicBezTo>
                  <a:cubicBezTo>
                    <a:pt x="8546" y="3635"/>
                    <a:pt x="8475" y="3691"/>
                    <a:pt x="8418" y="3706"/>
                  </a:cubicBezTo>
                  <a:cubicBezTo>
                    <a:pt x="8404" y="3721"/>
                    <a:pt x="8362" y="3691"/>
                    <a:pt x="8332" y="3691"/>
                  </a:cubicBezTo>
                  <a:cubicBezTo>
                    <a:pt x="8249" y="3735"/>
                    <a:pt x="8261" y="3792"/>
                    <a:pt x="8163" y="3735"/>
                  </a:cubicBezTo>
                  <a:cubicBezTo>
                    <a:pt x="8036" y="3679"/>
                    <a:pt x="7938" y="3819"/>
                    <a:pt x="7810" y="3792"/>
                  </a:cubicBezTo>
                  <a:cubicBezTo>
                    <a:pt x="7683" y="3762"/>
                    <a:pt x="7710" y="3875"/>
                    <a:pt x="7612" y="3875"/>
                  </a:cubicBezTo>
                  <a:cubicBezTo>
                    <a:pt x="7315" y="3905"/>
                    <a:pt x="7315" y="3905"/>
                    <a:pt x="7315" y="3905"/>
                  </a:cubicBezTo>
                  <a:cubicBezTo>
                    <a:pt x="7244" y="3919"/>
                    <a:pt x="7075" y="4088"/>
                    <a:pt x="7075" y="4145"/>
                  </a:cubicBezTo>
                  <a:cubicBezTo>
                    <a:pt x="7087" y="4160"/>
                    <a:pt x="7087" y="4160"/>
                    <a:pt x="7087" y="4160"/>
                  </a:cubicBezTo>
                  <a:cubicBezTo>
                    <a:pt x="7173" y="4160"/>
                    <a:pt x="7173" y="4243"/>
                    <a:pt x="7200" y="4299"/>
                  </a:cubicBezTo>
                  <a:cubicBezTo>
                    <a:pt x="7259" y="4299"/>
                    <a:pt x="7315" y="4243"/>
                    <a:pt x="7372" y="4243"/>
                  </a:cubicBezTo>
                  <a:lnTo>
                    <a:pt x="7372" y="4243"/>
                  </a:lnTo>
                  <a:cubicBezTo>
                    <a:pt x="7372" y="4385"/>
                    <a:pt x="7514" y="4456"/>
                    <a:pt x="7612" y="4512"/>
                  </a:cubicBezTo>
                  <a:cubicBezTo>
                    <a:pt x="7796" y="4640"/>
                    <a:pt x="7612" y="4696"/>
                    <a:pt x="7612" y="4839"/>
                  </a:cubicBezTo>
                  <a:cubicBezTo>
                    <a:pt x="7612" y="4981"/>
                    <a:pt x="7683" y="5093"/>
                    <a:pt x="7639" y="5233"/>
                  </a:cubicBezTo>
                  <a:cubicBezTo>
                    <a:pt x="7626" y="5304"/>
                    <a:pt x="7626" y="5390"/>
                    <a:pt x="7653" y="5461"/>
                  </a:cubicBezTo>
                  <a:cubicBezTo>
                    <a:pt x="7668" y="5488"/>
                    <a:pt x="7739" y="5517"/>
                    <a:pt x="7725" y="5559"/>
                  </a:cubicBezTo>
                  <a:cubicBezTo>
                    <a:pt x="7668" y="5687"/>
                    <a:pt x="7754" y="5660"/>
                    <a:pt x="7781" y="5758"/>
                  </a:cubicBezTo>
                  <a:cubicBezTo>
                    <a:pt x="7810" y="5856"/>
                    <a:pt x="7810" y="5927"/>
                    <a:pt x="7852" y="6040"/>
                  </a:cubicBezTo>
                  <a:cubicBezTo>
                    <a:pt x="7881" y="6152"/>
                    <a:pt x="7979" y="6339"/>
                    <a:pt x="8021" y="6437"/>
                  </a:cubicBezTo>
                  <a:cubicBezTo>
                    <a:pt x="8051" y="6493"/>
                    <a:pt x="8092" y="6522"/>
                    <a:pt x="8065" y="6591"/>
                  </a:cubicBezTo>
                  <a:cubicBezTo>
                    <a:pt x="8051" y="6647"/>
                    <a:pt x="8006" y="6647"/>
                    <a:pt x="8021" y="6719"/>
                  </a:cubicBezTo>
                  <a:cubicBezTo>
                    <a:pt x="8122" y="6748"/>
                    <a:pt x="8092" y="6748"/>
                    <a:pt x="8107" y="6846"/>
                  </a:cubicBezTo>
                  <a:cubicBezTo>
                    <a:pt x="8107" y="6890"/>
                    <a:pt x="8178" y="6947"/>
                    <a:pt x="8122" y="6988"/>
                  </a:cubicBezTo>
                  <a:cubicBezTo>
                    <a:pt x="8051" y="7059"/>
                    <a:pt x="7923" y="6988"/>
                    <a:pt x="7852" y="7059"/>
                  </a:cubicBezTo>
                  <a:cubicBezTo>
                    <a:pt x="7810" y="7101"/>
                    <a:pt x="7810" y="7145"/>
                    <a:pt x="7739" y="7157"/>
                  </a:cubicBezTo>
                  <a:cubicBezTo>
                    <a:pt x="7710" y="7157"/>
                    <a:pt x="7612" y="7172"/>
                    <a:pt x="7626" y="7214"/>
                  </a:cubicBezTo>
                  <a:cubicBezTo>
                    <a:pt x="7698" y="7270"/>
                    <a:pt x="7725" y="7326"/>
                    <a:pt x="7810" y="7356"/>
                  </a:cubicBezTo>
                  <a:cubicBezTo>
                    <a:pt x="7994" y="7412"/>
                    <a:pt x="7781" y="7454"/>
                    <a:pt x="7698" y="7483"/>
                  </a:cubicBezTo>
                  <a:cubicBezTo>
                    <a:pt x="7582" y="7525"/>
                    <a:pt x="7541" y="7442"/>
                    <a:pt x="7514" y="7596"/>
                  </a:cubicBezTo>
                  <a:cubicBezTo>
                    <a:pt x="7499" y="7682"/>
                    <a:pt x="7470" y="7697"/>
                    <a:pt x="7428" y="7753"/>
                  </a:cubicBezTo>
                  <a:cubicBezTo>
                    <a:pt x="7372" y="7809"/>
                    <a:pt x="7413" y="7964"/>
                    <a:pt x="7470" y="7993"/>
                  </a:cubicBezTo>
                  <a:cubicBezTo>
                    <a:pt x="7526" y="8035"/>
                    <a:pt x="7372" y="8177"/>
                    <a:pt x="7470" y="8219"/>
                  </a:cubicBezTo>
                  <a:cubicBezTo>
                    <a:pt x="7470" y="8263"/>
                    <a:pt x="7443" y="8290"/>
                    <a:pt x="7484" y="8331"/>
                  </a:cubicBezTo>
                  <a:cubicBezTo>
                    <a:pt x="7526" y="8361"/>
                    <a:pt x="7541" y="8432"/>
                    <a:pt x="7499" y="8474"/>
                  </a:cubicBezTo>
                  <a:cubicBezTo>
                    <a:pt x="7413" y="8503"/>
                    <a:pt x="7413" y="8503"/>
                    <a:pt x="7413" y="8503"/>
                  </a:cubicBezTo>
                  <a:lnTo>
                    <a:pt x="7413" y="8503"/>
                  </a:lnTo>
                  <a:cubicBezTo>
                    <a:pt x="7342" y="8417"/>
                    <a:pt x="7342" y="8417"/>
                    <a:pt x="7342" y="8417"/>
                  </a:cubicBezTo>
                  <a:cubicBezTo>
                    <a:pt x="7315" y="8319"/>
                    <a:pt x="7244" y="8331"/>
                    <a:pt x="7200" y="8263"/>
                  </a:cubicBezTo>
                  <a:cubicBezTo>
                    <a:pt x="7188" y="8233"/>
                    <a:pt x="7188" y="8192"/>
                    <a:pt x="7158" y="8177"/>
                  </a:cubicBezTo>
                  <a:cubicBezTo>
                    <a:pt x="7131" y="8162"/>
                    <a:pt x="7087" y="8148"/>
                    <a:pt x="7045" y="8148"/>
                  </a:cubicBezTo>
                  <a:cubicBezTo>
                    <a:pt x="6960" y="8148"/>
                    <a:pt x="6960" y="8121"/>
                    <a:pt x="6891" y="8091"/>
                  </a:cubicBezTo>
                  <a:cubicBezTo>
                    <a:pt x="6820" y="8077"/>
                    <a:pt x="6693" y="8148"/>
                    <a:pt x="6636" y="8106"/>
                  </a:cubicBezTo>
                  <a:cubicBezTo>
                    <a:pt x="6580" y="8077"/>
                    <a:pt x="6580" y="8020"/>
                    <a:pt x="6521" y="7993"/>
                  </a:cubicBezTo>
                  <a:cubicBezTo>
                    <a:pt x="6281" y="7795"/>
                    <a:pt x="6281" y="7795"/>
                    <a:pt x="6281" y="7795"/>
                  </a:cubicBezTo>
                  <a:cubicBezTo>
                    <a:pt x="6168" y="7709"/>
                    <a:pt x="6325" y="7554"/>
                    <a:pt x="6183" y="7581"/>
                  </a:cubicBezTo>
                  <a:cubicBezTo>
                    <a:pt x="5913" y="7652"/>
                    <a:pt x="5673" y="7569"/>
                    <a:pt x="5460" y="7442"/>
                  </a:cubicBezTo>
                  <a:cubicBezTo>
                    <a:pt x="5376" y="7385"/>
                    <a:pt x="5290" y="7483"/>
                    <a:pt x="5219" y="7483"/>
                  </a:cubicBezTo>
                  <a:cubicBezTo>
                    <a:pt x="5050" y="7483"/>
                    <a:pt x="4839" y="7525"/>
                    <a:pt x="4697" y="7442"/>
                  </a:cubicBezTo>
                  <a:cubicBezTo>
                    <a:pt x="4626" y="7398"/>
                    <a:pt x="4472" y="7398"/>
                    <a:pt x="4386" y="7385"/>
                  </a:cubicBezTo>
                  <a:cubicBezTo>
                    <a:pt x="4244" y="7371"/>
                    <a:pt x="4033" y="7454"/>
                    <a:pt x="3918" y="7398"/>
                  </a:cubicBezTo>
                  <a:cubicBezTo>
                    <a:pt x="3778" y="7314"/>
                    <a:pt x="3734" y="7285"/>
                    <a:pt x="3594" y="7300"/>
                  </a:cubicBezTo>
                  <a:cubicBezTo>
                    <a:pt x="3508" y="7300"/>
                    <a:pt x="3467" y="7314"/>
                    <a:pt x="3396" y="7326"/>
                  </a:cubicBezTo>
                  <a:cubicBezTo>
                    <a:pt x="3366" y="7442"/>
                    <a:pt x="3212" y="7398"/>
                    <a:pt x="3141" y="7398"/>
                  </a:cubicBezTo>
                  <a:cubicBezTo>
                    <a:pt x="3141" y="7398"/>
                    <a:pt x="3069" y="7385"/>
                    <a:pt x="3084" y="7398"/>
                  </a:cubicBezTo>
                  <a:cubicBezTo>
                    <a:pt x="2998" y="7454"/>
                    <a:pt x="3013" y="7427"/>
                    <a:pt x="2915" y="7454"/>
                  </a:cubicBezTo>
                  <a:cubicBezTo>
                    <a:pt x="2829" y="7483"/>
                    <a:pt x="2844" y="7398"/>
                    <a:pt x="2788" y="7385"/>
                  </a:cubicBezTo>
                  <a:cubicBezTo>
                    <a:pt x="2731" y="7371"/>
                    <a:pt x="2432" y="7412"/>
                    <a:pt x="2405" y="7356"/>
                  </a:cubicBezTo>
                  <a:cubicBezTo>
                    <a:pt x="2405" y="7341"/>
                    <a:pt x="2405" y="7341"/>
                    <a:pt x="2405" y="7341"/>
                  </a:cubicBezTo>
                  <a:cubicBezTo>
                    <a:pt x="2376" y="7270"/>
                    <a:pt x="2305" y="7356"/>
                    <a:pt x="2263" y="74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16"/>
            <p:cNvSpPr>
              <a:spLocks noChangeArrowheads="1"/>
            </p:cNvSpPr>
            <p:nvPr/>
          </p:nvSpPr>
          <p:spPr bwMode="auto">
            <a:xfrm>
              <a:off x="10112263" y="4585153"/>
              <a:ext cx="29809" cy="52576"/>
            </a:xfrm>
            <a:custGeom>
              <a:avLst/>
              <a:gdLst>
                <a:gd name="T0" fmla="*/ 127 w 241"/>
                <a:gd name="T1" fmla="*/ 71 h 428"/>
                <a:gd name="T2" fmla="*/ 127 w 241"/>
                <a:gd name="T3" fmla="*/ 71 h 428"/>
                <a:gd name="T4" fmla="*/ 83 w 241"/>
                <a:gd name="T5" fmla="*/ 172 h 428"/>
                <a:gd name="T6" fmla="*/ 41 w 241"/>
                <a:gd name="T7" fmla="*/ 228 h 428"/>
                <a:gd name="T8" fmla="*/ 27 w 241"/>
                <a:gd name="T9" fmla="*/ 311 h 428"/>
                <a:gd name="T10" fmla="*/ 41 w 241"/>
                <a:gd name="T11" fmla="*/ 397 h 428"/>
                <a:gd name="T12" fmla="*/ 98 w 241"/>
                <a:gd name="T13" fmla="*/ 370 h 428"/>
                <a:gd name="T14" fmla="*/ 154 w 241"/>
                <a:gd name="T15" fmla="*/ 370 h 428"/>
                <a:gd name="T16" fmla="*/ 225 w 241"/>
                <a:gd name="T17" fmla="*/ 255 h 428"/>
                <a:gd name="T18" fmla="*/ 198 w 241"/>
                <a:gd name="T19" fmla="*/ 184 h 428"/>
                <a:gd name="T20" fmla="*/ 225 w 241"/>
                <a:gd name="T21" fmla="*/ 56 h 428"/>
                <a:gd name="T22" fmla="*/ 183 w 241"/>
                <a:gd name="T23" fmla="*/ 56 h 428"/>
                <a:gd name="T24" fmla="*/ 169 w 241"/>
                <a:gd name="T25" fmla="*/ 71 h 428"/>
                <a:gd name="T26" fmla="*/ 154 w 241"/>
                <a:gd name="T27" fmla="*/ 56 h 428"/>
                <a:gd name="T28" fmla="*/ 127 w 241"/>
                <a:gd name="T29" fmla="*/ 71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241" h="428">
                  <a:moveTo>
                    <a:pt x="127" y="71"/>
                  </a:moveTo>
                  <a:lnTo>
                    <a:pt x="127" y="71"/>
                  </a:lnTo>
                  <a:cubicBezTo>
                    <a:pt x="112" y="71"/>
                    <a:pt x="98" y="142"/>
                    <a:pt x="83" y="172"/>
                  </a:cubicBezTo>
                  <a:cubicBezTo>
                    <a:pt x="71" y="199"/>
                    <a:pt x="56" y="213"/>
                    <a:pt x="41" y="228"/>
                  </a:cubicBezTo>
                  <a:cubicBezTo>
                    <a:pt x="0" y="270"/>
                    <a:pt x="12" y="270"/>
                    <a:pt x="27" y="311"/>
                  </a:cubicBezTo>
                  <a:cubicBezTo>
                    <a:pt x="27" y="326"/>
                    <a:pt x="27" y="370"/>
                    <a:pt x="41" y="397"/>
                  </a:cubicBezTo>
                  <a:cubicBezTo>
                    <a:pt x="71" y="427"/>
                    <a:pt x="71" y="382"/>
                    <a:pt x="98" y="370"/>
                  </a:cubicBezTo>
                  <a:cubicBezTo>
                    <a:pt x="112" y="356"/>
                    <a:pt x="127" y="382"/>
                    <a:pt x="154" y="370"/>
                  </a:cubicBezTo>
                  <a:cubicBezTo>
                    <a:pt x="198" y="370"/>
                    <a:pt x="225" y="311"/>
                    <a:pt x="225" y="255"/>
                  </a:cubicBezTo>
                  <a:cubicBezTo>
                    <a:pt x="225" y="228"/>
                    <a:pt x="198" y="213"/>
                    <a:pt x="198" y="184"/>
                  </a:cubicBezTo>
                  <a:cubicBezTo>
                    <a:pt x="210" y="142"/>
                    <a:pt x="240" y="101"/>
                    <a:pt x="225" y="56"/>
                  </a:cubicBezTo>
                  <a:cubicBezTo>
                    <a:pt x="225" y="0"/>
                    <a:pt x="183" y="30"/>
                    <a:pt x="183" y="56"/>
                  </a:cubicBezTo>
                  <a:cubicBezTo>
                    <a:pt x="183" y="56"/>
                    <a:pt x="183" y="71"/>
                    <a:pt x="169" y="71"/>
                  </a:cubicBezTo>
                  <a:lnTo>
                    <a:pt x="154" y="56"/>
                  </a:lnTo>
                  <a:lnTo>
                    <a:pt x="127" y="71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42" name="Text Box 7"/>
          <p:cNvSpPr txBox="1">
            <a:spLocks noChangeArrowheads="1"/>
          </p:cNvSpPr>
          <p:nvPr/>
        </p:nvSpPr>
        <p:spPr bwMode="auto">
          <a:xfrm>
            <a:off x="10356122" y="2153414"/>
            <a:ext cx="5718232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KAZAKHSTAN </a:t>
            </a:r>
          </a:p>
        </p:txBody>
      </p:sp>
      <p:sp>
        <p:nvSpPr>
          <p:cNvPr id="30" name="Rectangle 29"/>
          <p:cNvSpPr/>
          <p:nvPr/>
        </p:nvSpPr>
        <p:spPr>
          <a:xfrm>
            <a:off x="10519592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1040441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0404408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0519672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4" name="Rectangle 33"/>
          <p:cNvSpPr/>
          <p:nvPr/>
        </p:nvSpPr>
        <p:spPr>
          <a:xfrm>
            <a:off x="10518080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5" name="Rectangle 34"/>
          <p:cNvSpPr/>
          <p:nvPr/>
        </p:nvSpPr>
        <p:spPr>
          <a:xfrm>
            <a:off x="10518083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040265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252310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/>
      <p:bldP spid="30" grpId="0" animBg="1"/>
      <p:bldP spid="31" grpId="0"/>
      <p:bldP spid="32" grpId="0"/>
      <p:bldP spid="33" grpId="0" animBg="1"/>
      <p:bldP spid="34" grpId="0" animBg="1"/>
      <p:bldP spid="35" grpId="0" animBg="1"/>
      <p:bldP spid="36" grpId="0"/>
    </p:bldLst>
  </p:timing>
</p:sld>
</file>

<file path=ppt/slides/slide2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9" name="Group 48"/>
          <p:cNvGrpSpPr/>
          <p:nvPr/>
        </p:nvGrpSpPr>
        <p:grpSpPr>
          <a:xfrm>
            <a:off x="1549480" y="1616371"/>
            <a:ext cx="7753827" cy="7680029"/>
            <a:chOff x="2873375" y="4025903"/>
            <a:chExt cx="7594601" cy="797559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50" name="Shape 1995"/>
            <p:cNvSpPr/>
            <p:nvPr/>
          </p:nvSpPr>
          <p:spPr>
            <a:xfrm>
              <a:off x="3171348" y="10063503"/>
              <a:ext cx="2244115" cy="177401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52" y="7987"/>
                  </a:moveTo>
                  <a:lnTo>
                    <a:pt x="20686" y="7624"/>
                  </a:lnTo>
                  <a:lnTo>
                    <a:pt x="19628" y="7261"/>
                  </a:lnTo>
                  <a:lnTo>
                    <a:pt x="18571" y="6716"/>
                  </a:lnTo>
                  <a:lnTo>
                    <a:pt x="17370" y="6534"/>
                  </a:lnTo>
                  <a:lnTo>
                    <a:pt x="16312" y="6353"/>
                  </a:lnTo>
                  <a:lnTo>
                    <a:pt x="16007" y="5808"/>
                  </a:lnTo>
                  <a:lnTo>
                    <a:pt x="15398" y="5264"/>
                  </a:lnTo>
                  <a:lnTo>
                    <a:pt x="14645" y="5082"/>
                  </a:lnTo>
                  <a:lnTo>
                    <a:pt x="14053" y="4356"/>
                  </a:lnTo>
                  <a:lnTo>
                    <a:pt x="13139" y="3449"/>
                  </a:lnTo>
                  <a:lnTo>
                    <a:pt x="12835" y="3267"/>
                  </a:lnTo>
                  <a:lnTo>
                    <a:pt x="12530" y="3267"/>
                  </a:lnTo>
                  <a:lnTo>
                    <a:pt x="11938" y="3086"/>
                  </a:lnTo>
                  <a:lnTo>
                    <a:pt x="11329" y="2723"/>
                  </a:lnTo>
                  <a:lnTo>
                    <a:pt x="10719" y="2904"/>
                  </a:lnTo>
                  <a:lnTo>
                    <a:pt x="9966" y="2360"/>
                  </a:lnTo>
                  <a:lnTo>
                    <a:pt x="9357" y="2360"/>
                  </a:lnTo>
                  <a:lnTo>
                    <a:pt x="8604" y="2178"/>
                  </a:lnTo>
                  <a:lnTo>
                    <a:pt x="6937" y="1452"/>
                  </a:lnTo>
                  <a:lnTo>
                    <a:pt x="6489" y="1089"/>
                  </a:lnTo>
                  <a:lnTo>
                    <a:pt x="5736" y="1089"/>
                  </a:lnTo>
                  <a:lnTo>
                    <a:pt x="4069" y="726"/>
                  </a:lnTo>
                  <a:lnTo>
                    <a:pt x="3621" y="363"/>
                  </a:lnTo>
                  <a:lnTo>
                    <a:pt x="3316" y="0"/>
                  </a:lnTo>
                  <a:lnTo>
                    <a:pt x="3011" y="0"/>
                  </a:lnTo>
                  <a:lnTo>
                    <a:pt x="2563" y="0"/>
                  </a:lnTo>
                  <a:lnTo>
                    <a:pt x="2420" y="182"/>
                  </a:lnTo>
                  <a:lnTo>
                    <a:pt x="2259" y="545"/>
                  </a:lnTo>
                  <a:lnTo>
                    <a:pt x="1954" y="545"/>
                  </a:lnTo>
                  <a:lnTo>
                    <a:pt x="1058" y="726"/>
                  </a:lnTo>
                  <a:lnTo>
                    <a:pt x="305" y="1089"/>
                  </a:lnTo>
                  <a:lnTo>
                    <a:pt x="448" y="1815"/>
                  </a:lnTo>
                  <a:lnTo>
                    <a:pt x="448" y="1997"/>
                  </a:lnTo>
                  <a:lnTo>
                    <a:pt x="448" y="2360"/>
                  </a:lnTo>
                  <a:lnTo>
                    <a:pt x="609" y="2904"/>
                  </a:lnTo>
                  <a:lnTo>
                    <a:pt x="305" y="4175"/>
                  </a:lnTo>
                  <a:lnTo>
                    <a:pt x="1201" y="3993"/>
                  </a:lnTo>
                  <a:lnTo>
                    <a:pt x="1506" y="4175"/>
                  </a:lnTo>
                  <a:lnTo>
                    <a:pt x="1506" y="4538"/>
                  </a:lnTo>
                  <a:lnTo>
                    <a:pt x="1362" y="4719"/>
                  </a:lnTo>
                  <a:lnTo>
                    <a:pt x="1667" y="4901"/>
                  </a:lnTo>
                  <a:lnTo>
                    <a:pt x="2259" y="4901"/>
                  </a:lnTo>
                  <a:lnTo>
                    <a:pt x="2563" y="5264"/>
                  </a:lnTo>
                  <a:lnTo>
                    <a:pt x="3011" y="5264"/>
                  </a:lnTo>
                  <a:lnTo>
                    <a:pt x="3478" y="5082"/>
                  </a:lnTo>
                  <a:lnTo>
                    <a:pt x="4069" y="5445"/>
                  </a:lnTo>
                  <a:lnTo>
                    <a:pt x="4230" y="5808"/>
                  </a:lnTo>
                  <a:lnTo>
                    <a:pt x="4230" y="5990"/>
                  </a:lnTo>
                  <a:lnTo>
                    <a:pt x="4535" y="6171"/>
                  </a:lnTo>
                  <a:lnTo>
                    <a:pt x="4679" y="6534"/>
                  </a:lnTo>
                  <a:lnTo>
                    <a:pt x="4679" y="6716"/>
                  </a:lnTo>
                  <a:lnTo>
                    <a:pt x="4069" y="7079"/>
                  </a:lnTo>
                  <a:lnTo>
                    <a:pt x="3621" y="7442"/>
                  </a:lnTo>
                  <a:lnTo>
                    <a:pt x="3011" y="7805"/>
                  </a:lnTo>
                  <a:lnTo>
                    <a:pt x="3173" y="8350"/>
                  </a:lnTo>
                  <a:lnTo>
                    <a:pt x="2868" y="9076"/>
                  </a:lnTo>
                  <a:lnTo>
                    <a:pt x="2868" y="9620"/>
                  </a:lnTo>
                  <a:lnTo>
                    <a:pt x="2725" y="9802"/>
                  </a:lnTo>
                  <a:lnTo>
                    <a:pt x="2563" y="9802"/>
                  </a:lnTo>
                  <a:lnTo>
                    <a:pt x="2563" y="10528"/>
                  </a:lnTo>
                  <a:lnTo>
                    <a:pt x="2259" y="10891"/>
                  </a:lnTo>
                  <a:lnTo>
                    <a:pt x="1810" y="11072"/>
                  </a:lnTo>
                  <a:lnTo>
                    <a:pt x="1362" y="11072"/>
                  </a:lnTo>
                  <a:lnTo>
                    <a:pt x="1667" y="12524"/>
                  </a:lnTo>
                  <a:lnTo>
                    <a:pt x="1954" y="12887"/>
                  </a:lnTo>
                  <a:lnTo>
                    <a:pt x="1954" y="13069"/>
                  </a:lnTo>
                  <a:lnTo>
                    <a:pt x="1810" y="13250"/>
                  </a:lnTo>
                  <a:lnTo>
                    <a:pt x="1362" y="13432"/>
                  </a:lnTo>
                  <a:lnTo>
                    <a:pt x="1201" y="13795"/>
                  </a:lnTo>
                  <a:lnTo>
                    <a:pt x="1058" y="14339"/>
                  </a:lnTo>
                  <a:lnTo>
                    <a:pt x="1201" y="14884"/>
                  </a:lnTo>
                  <a:lnTo>
                    <a:pt x="1362" y="15247"/>
                  </a:lnTo>
                  <a:lnTo>
                    <a:pt x="1506" y="15247"/>
                  </a:lnTo>
                  <a:lnTo>
                    <a:pt x="1058" y="15792"/>
                  </a:lnTo>
                  <a:lnTo>
                    <a:pt x="305" y="16336"/>
                  </a:lnTo>
                  <a:lnTo>
                    <a:pt x="143" y="17062"/>
                  </a:lnTo>
                  <a:lnTo>
                    <a:pt x="0" y="17788"/>
                  </a:lnTo>
                  <a:lnTo>
                    <a:pt x="305" y="17788"/>
                  </a:lnTo>
                  <a:lnTo>
                    <a:pt x="1058" y="17970"/>
                  </a:lnTo>
                  <a:lnTo>
                    <a:pt x="1667" y="18514"/>
                  </a:lnTo>
                  <a:lnTo>
                    <a:pt x="1954" y="19059"/>
                  </a:lnTo>
                  <a:lnTo>
                    <a:pt x="1954" y="19966"/>
                  </a:lnTo>
                  <a:lnTo>
                    <a:pt x="2115" y="20874"/>
                  </a:lnTo>
                  <a:lnTo>
                    <a:pt x="2725" y="21600"/>
                  </a:lnTo>
                  <a:lnTo>
                    <a:pt x="3926" y="21055"/>
                  </a:lnTo>
                  <a:lnTo>
                    <a:pt x="4535" y="20874"/>
                  </a:lnTo>
                  <a:lnTo>
                    <a:pt x="5288" y="20692"/>
                  </a:lnTo>
                  <a:lnTo>
                    <a:pt x="6041" y="20329"/>
                  </a:lnTo>
                  <a:lnTo>
                    <a:pt x="6794" y="20511"/>
                  </a:lnTo>
                  <a:lnTo>
                    <a:pt x="8299" y="20874"/>
                  </a:lnTo>
                  <a:lnTo>
                    <a:pt x="9662" y="21055"/>
                  </a:lnTo>
                  <a:lnTo>
                    <a:pt x="10271" y="21055"/>
                  </a:lnTo>
                  <a:lnTo>
                    <a:pt x="10719" y="20511"/>
                  </a:lnTo>
                  <a:lnTo>
                    <a:pt x="11024" y="19785"/>
                  </a:lnTo>
                  <a:lnTo>
                    <a:pt x="11634" y="19422"/>
                  </a:lnTo>
                  <a:lnTo>
                    <a:pt x="13139" y="19240"/>
                  </a:lnTo>
                  <a:lnTo>
                    <a:pt x="12996" y="18696"/>
                  </a:lnTo>
                  <a:lnTo>
                    <a:pt x="13139" y="18151"/>
                  </a:lnTo>
                  <a:lnTo>
                    <a:pt x="14053" y="17062"/>
                  </a:lnTo>
                  <a:lnTo>
                    <a:pt x="15093" y="16336"/>
                  </a:lnTo>
                  <a:lnTo>
                    <a:pt x="14502" y="15066"/>
                  </a:lnTo>
                  <a:lnTo>
                    <a:pt x="14502" y="14158"/>
                  </a:lnTo>
                  <a:lnTo>
                    <a:pt x="15093" y="13432"/>
                  </a:lnTo>
                  <a:lnTo>
                    <a:pt x="15864" y="12161"/>
                  </a:lnTo>
                  <a:lnTo>
                    <a:pt x="16617" y="11435"/>
                  </a:lnTo>
                  <a:lnTo>
                    <a:pt x="16760" y="11435"/>
                  </a:lnTo>
                  <a:lnTo>
                    <a:pt x="16921" y="10709"/>
                  </a:lnTo>
                  <a:lnTo>
                    <a:pt x="17513" y="10165"/>
                  </a:lnTo>
                  <a:lnTo>
                    <a:pt x="18266" y="9983"/>
                  </a:lnTo>
                  <a:lnTo>
                    <a:pt x="19628" y="9802"/>
                  </a:lnTo>
                  <a:lnTo>
                    <a:pt x="21439" y="8531"/>
                  </a:lnTo>
                  <a:lnTo>
                    <a:pt x="21600" y="8531"/>
                  </a:lnTo>
                  <a:lnTo>
                    <a:pt x="21600" y="8350"/>
                  </a:lnTo>
                  <a:lnTo>
                    <a:pt x="21600" y="7805"/>
                  </a:lnTo>
                  <a:lnTo>
                    <a:pt x="21152" y="7987"/>
                  </a:lnTo>
                  <a:close/>
                </a:path>
              </a:pathLst>
            </a:custGeom>
            <a:solidFill>
              <a:schemeClr val="accent4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1" name="Shape 1996"/>
            <p:cNvSpPr/>
            <p:nvPr/>
          </p:nvSpPr>
          <p:spPr>
            <a:xfrm>
              <a:off x="2873375" y="10391472"/>
              <a:ext cx="784043" cy="11478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90" y="3366"/>
                  </a:moveTo>
                  <a:lnTo>
                    <a:pt x="20317" y="3086"/>
                  </a:lnTo>
                  <a:lnTo>
                    <a:pt x="20317" y="2805"/>
                  </a:lnTo>
                  <a:lnTo>
                    <a:pt x="19856" y="2244"/>
                  </a:lnTo>
                  <a:lnTo>
                    <a:pt x="18162" y="1683"/>
                  </a:lnTo>
                  <a:lnTo>
                    <a:pt x="16828" y="1964"/>
                  </a:lnTo>
                  <a:lnTo>
                    <a:pt x="15546" y="1964"/>
                  </a:lnTo>
                  <a:lnTo>
                    <a:pt x="14674" y="1403"/>
                  </a:lnTo>
                  <a:lnTo>
                    <a:pt x="12981" y="1403"/>
                  </a:lnTo>
                  <a:lnTo>
                    <a:pt x="12108" y="1122"/>
                  </a:lnTo>
                  <a:lnTo>
                    <a:pt x="12519" y="842"/>
                  </a:lnTo>
                  <a:lnTo>
                    <a:pt x="12519" y="281"/>
                  </a:lnTo>
                  <a:lnTo>
                    <a:pt x="11647" y="0"/>
                  </a:lnTo>
                  <a:lnTo>
                    <a:pt x="9081" y="281"/>
                  </a:lnTo>
                  <a:lnTo>
                    <a:pt x="9081" y="1403"/>
                  </a:lnTo>
                  <a:lnTo>
                    <a:pt x="8209" y="3927"/>
                  </a:lnTo>
                  <a:lnTo>
                    <a:pt x="7337" y="5049"/>
                  </a:lnTo>
                  <a:lnTo>
                    <a:pt x="6465" y="7294"/>
                  </a:lnTo>
                  <a:lnTo>
                    <a:pt x="4720" y="8977"/>
                  </a:lnTo>
                  <a:lnTo>
                    <a:pt x="2155" y="10660"/>
                  </a:lnTo>
                  <a:lnTo>
                    <a:pt x="872" y="12343"/>
                  </a:lnTo>
                  <a:lnTo>
                    <a:pt x="410" y="12904"/>
                  </a:lnTo>
                  <a:lnTo>
                    <a:pt x="872" y="13184"/>
                  </a:lnTo>
                  <a:lnTo>
                    <a:pt x="1744" y="13465"/>
                  </a:lnTo>
                  <a:lnTo>
                    <a:pt x="1283" y="14026"/>
                  </a:lnTo>
                  <a:lnTo>
                    <a:pt x="1283" y="14306"/>
                  </a:lnTo>
                  <a:lnTo>
                    <a:pt x="1744" y="14587"/>
                  </a:lnTo>
                  <a:lnTo>
                    <a:pt x="3438" y="14587"/>
                  </a:lnTo>
                  <a:lnTo>
                    <a:pt x="2155" y="16831"/>
                  </a:lnTo>
                  <a:lnTo>
                    <a:pt x="2155" y="17953"/>
                  </a:lnTo>
                  <a:lnTo>
                    <a:pt x="1283" y="19075"/>
                  </a:lnTo>
                  <a:lnTo>
                    <a:pt x="410" y="20197"/>
                  </a:lnTo>
                  <a:lnTo>
                    <a:pt x="0" y="20758"/>
                  </a:lnTo>
                  <a:lnTo>
                    <a:pt x="410" y="20758"/>
                  </a:lnTo>
                  <a:lnTo>
                    <a:pt x="2565" y="20758"/>
                  </a:lnTo>
                  <a:lnTo>
                    <a:pt x="4310" y="21039"/>
                  </a:lnTo>
                  <a:lnTo>
                    <a:pt x="6465" y="21600"/>
                  </a:lnTo>
                  <a:lnTo>
                    <a:pt x="8209" y="21319"/>
                  </a:lnTo>
                  <a:lnTo>
                    <a:pt x="8619" y="20197"/>
                  </a:lnTo>
                  <a:lnTo>
                    <a:pt x="9081" y="19075"/>
                  </a:lnTo>
                  <a:lnTo>
                    <a:pt x="11236" y="18234"/>
                  </a:lnTo>
                  <a:lnTo>
                    <a:pt x="12519" y="17392"/>
                  </a:lnTo>
                  <a:lnTo>
                    <a:pt x="12108" y="17392"/>
                  </a:lnTo>
                  <a:lnTo>
                    <a:pt x="11647" y="16831"/>
                  </a:lnTo>
                  <a:lnTo>
                    <a:pt x="11236" y="15990"/>
                  </a:lnTo>
                  <a:lnTo>
                    <a:pt x="11647" y="15148"/>
                  </a:lnTo>
                  <a:lnTo>
                    <a:pt x="12108" y="14587"/>
                  </a:lnTo>
                  <a:lnTo>
                    <a:pt x="13391" y="14306"/>
                  </a:lnTo>
                  <a:lnTo>
                    <a:pt x="13801" y="14026"/>
                  </a:lnTo>
                  <a:lnTo>
                    <a:pt x="13801" y="13745"/>
                  </a:lnTo>
                  <a:lnTo>
                    <a:pt x="12981" y="13184"/>
                  </a:lnTo>
                  <a:lnTo>
                    <a:pt x="12108" y="10940"/>
                  </a:lnTo>
                  <a:lnTo>
                    <a:pt x="13391" y="10940"/>
                  </a:lnTo>
                  <a:lnTo>
                    <a:pt x="14674" y="10660"/>
                  </a:lnTo>
                  <a:lnTo>
                    <a:pt x="15546" y="10099"/>
                  </a:lnTo>
                  <a:lnTo>
                    <a:pt x="15546" y="8977"/>
                  </a:lnTo>
                  <a:lnTo>
                    <a:pt x="16008" y="8977"/>
                  </a:lnTo>
                  <a:lnTo>
                    <a:pt x="16418" y="8696"/>
                  </a:lnTo>
                  <a:lnTo>
                    <a:pt x="16418" y="7855"/>
                  </a:lnTo>
                  <a:lnTo>
                    <a:pt x="17290" y="6732"/>
                  </a:lnTo>
                  <a:lnTo>
                    <a:pt x="16828" y="5891"/>
                  </a:lnTo>
                  <a:lnTo>
                    <a:pt x="18573" y="5330"/>
                  </a:lnTo>
                  <a:lnTo>
                    <a:pt x="19856" y="4769"/>
                  </a:lnTo>
                  <a:lnTo>
                    <a:pt x="21600" y="4208"/>
                  </a:lnTo>
                  <a:lnTo>
                    <a:pt x="21600" y="3927"/>
                  </a:lnTo>
                  <a:lnTo>
                    <a:pt x="21190" y="336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2" name="Shape 1997"/>
            <p:cNvSpPr/>
            <p:nvPr/>
          </p:nvSpPr>
          <p:spPr>
            <a:xfrm>
              <a:off x="3594098" y="7559017"/>
              <a:ext cx="737486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800" y="8471"/>
                  </a:moveTo>
                  <a:lnTo>
                    <a:pt x="19309" y="7200"/>
                  </a:lnTo>
                  <a:lnTo>
                    <a:pt x="17945" y="6353"/>
                  </a:lnTo>
                  <a:lnTo>
                    <a:pt x="16091" y="7624"/>
                  </a:lnTo>
                  <a:lnTo>
                    <a:pt x="14291" y="5082"/>
                  </a:lnTo>
                  <a:lnTo>
                    <a:pt x="15164" y="4235"/>
                  </a:lnTo>
                  <a:lnTo>
                    <a:pt x="15164" y="3388"/>
                  </a:lnTo>
                  <a:lnTo>
                    <a:pt x="17018" y="3388"/>
                  </a:lnTo>
                  <a:lnTo>
                    <a:pt x="17509" y="2541"/>
                  </a:lnTo>
                  <a:lnTo>
                    <a:pt x="17945" y="1694"/>
                  </a:lnTo>
                  <a:lnTo>
                    <a:pt x="18873" y="1271"/>
                  </a:lnTo>
                  <a:lnTo>
                    <a:pt x="19309" y="0"/>
                  </a:lnTo>
                  <a:lnTo>
                    <a:pt x="17945" y="0"/>
                  </a:lnTo>
                  <a:lnTo>
                    <a:pt x="16582" y="424"/>
                  </a:lnTo>
                  <a:lnTo>
                    <a:pt x="14291" y="424"/>
                  </a:lnTo>
                  <a:lnTo>
                    <a:pt x="13800" y="1694"/>
                  </a:lnTo>
                  <a:lnTo>
                    <a:pt x="11945" y="2965"/>
                  </a:lnTo>
                  <a:lnTo>
                    <a:pt x="11945" y="4235"/>
                  </a:lnTo>
                  <a:lnTo>
                    <a:pt x="10145" y="5082"/>
                  </a:lnTo>
                  <a:lnTo>
                    <a:pt x="6927" y="3812"/>
                  </a:lnTo>
                  <a:lnTo>
                    <a:pt x="5073" y="5506"/>
                  </a:lnTo>
                  <a:lnTo>
                    <a:pt x="6000" y="7200"/>
                  </a:lnTo>
                  <a:lnTo>
                    <a:pt x="4145" y="8471"/>
                  </a:lnTo>
                  <a:lnTo>
                    <a:pt x="6000" y="10165"/>
                  </a:lnTo>
                  <a:lnTo>
                    <a:pt x="8291" y="11012"/>
                  </a:lnTo>
                  <a:lnTo>
                    <a:pt x="7855" y="11859"/>
                  </a:lnTo>
                  <a:lnTo>
                    <a:pt x="6436" y="11859"/>
                  </a:lnTo>
                  <a:lnTo>
                    <a:pt x="5564" y="13553"/>
                  </a:lnTo>
                  <a:lnTo>
                    <a:pt x="2782" y="14400"/>
                  </a:lnTo>
                  <a:lnTo>
                    <a:pt x="2782" y="16094"/>
                  </a:lnTo>
                  <a:lnTo>
                    <a:pt x="491" y="16518"/>
                  </a:lnTo>
                  <a:lnTo>
                    <a:pt x="1418" y="17365"/>
                  </a:lnTo>
                  <a:lnTo>
                    <a:pt x="0" y="19482"/>
                  </a:lnTo>
                  <a:lnTo>
                    <a:pt x="1418" y="19906"/>
                  </a:lnTo>
                  <a:lnTo>
                    <a:pt x="1418" y="21176"/>
                  </a:lnTo>
                  <a:lnTo>
                    <a:pt x="3218" y="21600"/>
                  </a:lnTo>
                  <a:lnTo>
                    <a:pt x="8727" y="21600"/>
                  </a:lnTo>
                  <a:lnTo>
                    <a:pt x="12436" y="19906"/>
                  </a:lnTo>
                  <a:lnTo>
                    <a:pt x="15655" y="19906"/>
                  </a:lnTo>
                  <a:lnTo>
                    <a:pt x="17945" y="20753"/>
                  </a:lnTo>
                  <a:lnTo>
                    <a:pt x="17945" y="19059"/>
                  </a:lnTo>
                  <a:lnTo>
                    <a:pt x="19309" y="17365"/>
                  </a:lnTo>
                  <a:lnTo>
                    <a:pt x="20236" y="16094"/>
                  </a:lnTo>
                  <a:lnTo>
                    <a:pt x="21164" y="12282"/>
                  </a:lnTo>
                  <a:lnTo>
                    <a:pt x="20727" y="11012"/>
                  </a:lnTo>
                  <a:lnTo>
                    <a:pt x="20236" y="9318"/>
                  </a:lnTo>
                  <a:lnTo>
                    <a:pt x="21600" y="8894"/>
                  </a:lnTo>
                  <a:lnTo>
                    <a:pt x="20727" y="8471"/>
                  </a:lnTo>
                  <a:lnTo>
                    <a:pt x="19800" y="84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3" name="Shape 1998"/>
            <p:cNvSpPr/>
            <p:nvPr/>
          </p:nvSpPr>
          <p:spPr>
            <a:xfrm>
              <a:off x="4082029" y="7603741"/>
              <a:ext cx="376193" cy="26833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782" y="10800"/>
                  </a:moveTo>
                  <a:lnTo>
                    <a:pt x="18927" y="7200"/>
                  </a:lnTo>
                  <a:lnTo>
                    <a:pt x="18927" y="2400"/>
                  </a:lnTo>
                  <a:lnTo>
                    <a:pt x="16147" y="0"/>
                  </a:lnTo>
                  <a:lnTo>
                    <a:pt x="13473" y="0"/>
                  </a:lnTo>
                  <a:lnTo>
                    <a:pt x="11655" y="0"/>
                  </a:lnTo>
                  <a:lnTo>
                    <a:pt x="8982" y="0"/>
                  </a:lnTo>
                  <a:lnTo>
                    <a:pt x="8982" y="1200"/>
                  </a:lnTo>
                  <a:lnTo>
                    <a:pt x="8982" y="0"/>
                  </a:lnTo>
                  <a:lnTo>
                    <a:pt x="7164" y="1200"/>
                  </a:lnTo>
                  <a:lnTo>
                    <a:pt x="6309" y="3600"/>
                  </a:lnTo>
                  <a:lnTo>
                    <a:pt x="5347" y="6000"/>
                  </a:lnTo>
                  <a:lnTo>
                    <a:pt x="1711" y="6000"/>
                  </a:lnTo>
                  <a:lnTo>
                    <a:pt x="1711" y="8400"/>
                  </a:lnTo>
                  <a:lnTo>
                    <a:pt x="0" y="10800"/>
                  </a:lnTo>
                  <a:lnTo>
                    <a:pt x="3529" y="18000"/>
                  </a:lnTo>
                  <a:lnTo>
                    <a:pt x="7164" y="14400"/>
                  </a:lnTo>
                  <a:lnTo>
                    <a:pt x="9838" y="16800"/>
                  </a:lnTo>
                  <a:lnTo>
                    <a:pt x="10800" y="20400"/>
                  </a:lnTo>
                  <a:lnTo>
                    <a:pt x="12618" y="20400"/>
                  </a:lnTo>
                  <a:lnTo>
                    <a:pt x="14329" y="21600"/>
                  </a:lnTo>
                  <a:lnTo>
                    <a:pt x="15291" y="21600"/>
                  </a:lnTo>
                  <a:lnTo>
                    <a:pt x="17964" y="19200"/>
                  </a:lnTo>
                  <a:lnTo>
                    <a:pt x="20638" y="18000"/>
                  </a:lnTo>
                  <a:lnTo>
                    <a:pt x="21600" y="13200"/>
                  </a:lnTo>
                  <a:lnTo>
                    <a:pt x="19782" y="108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4" name="Shape 1999"/>
            <p:cNvSpPr/>
            <p:nvPr/>
          </p:nvSpPr>
          <p:spPr>
            <a:xfrm>
              <a:off x="4175147" y="6903081"/>
              <a:ext cx="1240316" cy="18932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0670" y="2721"/>
                  </a:moveTo>
                  <a:lnTo>
                    <a:pt x="11481" y="2211"/>
                  </a:lnTo>
                  <a:lnTo>
                    <a:pt x="10930" y="2041"/>
                  </a:lnTo>
                  <a:lnTo>
                    <a:pt x="12584" y="1361"/>
                  </a:lnTo>
                  <a:lnTo>
                    <a:pt x="13395" y="1191"/>
                  </a:lnTo>
                  <a:lnTo>
                    <a:pt x="13654" y="510"/>
                  </a:lnTo>
                  <a:lnTo>
                    <a:pt x="10378" y="340"/>
                  </a:lnTo>
                  <a:lnTo>
                    <a:pt x="9308" y="0"/>
                  </a:lnTo>
                  <a:lnTo>
                    <a:pt x="8757" y="510"/>
                  </a:lnTo>
                  <a:lnTo>
                    <a:pt x="8205" y="850"/>
                  </a:lnTo>
                  <a:lnTo>
                    <a:pt x="7946" y="1191"/>
                  </a:lnTo>
                  <a:lnTo>
                    <a:pt x="8205" y="1701"/>
                  </a:lnTo>
                  <a:lnTo>
                    <a:pt x="7103" y="1871"/>
                  </a:lnTo>
                  <a:lnTo>
                    <a:pt x="6551" y="2211"/>
                  </a:lnTo>
                  <a:lnTo>
                    <a:pt x="6551" y="2891"/>
                  </a:lnTo>
                  <a:lnTo>
                    <a:pt x="6551" y="3402"/>
                  </a:lnTo>
                  <a:lnTo>
                    <a:pt x="6032" y="3912"/>
                  </a:lnTo>
                  <a:lnTo>
                    <a:pt x="5481" y="4252"/>
                  </a:lnTo>
                  <a:lnTo>
                    <a:pt x="4378" y="5272"/>
                  </a:lnTo>
                  <a:lnTo>
                    <a:pt x="5189" y="5443"/>
                  </a:lnTo>
                  <a:lnTo>
                    <a:pt x="6551" y="4932"/>
                  </a:lnTo>
                  <a:lnTo>
                    <a:pt x="6032" y="5613"/>
                  </a:lnTo>
                  <a:lnTo>
                    <a:pt x="5741" y="6293"/>
                  </a:lnTo>
                  <a:lnTo>
                    <a:pt x="5481" y="6803"/>
                  </a:lnTo>
                  <a:lnTo>
                    <a:pt x="4638" y="7994"/>
                  </a:lnTo>
                  <a:lnTo>
                    <a:pt x="5481" y="7994"/>
                  </a:lnTo>
                  <a:lnTo>
                    <a:pt x="6032" y="7313"/>
                  </a:lnTo>
                  <a:lnTo>
                    <a:pt x="6551" y="6463"/>
                  </a:lnTo>
                  <a:lnTo>
                    <a:pt x="6843" y="6973"/>
                  </a:lnTo>
                  <a:lnTo>
                    <a:pt x="7395" y="6803"/>
                  </a:lnTo>
                  <a:lnTo>
                    <a:pt x="7103" y="7313"/>
                  </a:lnTo>
                  <a:lnTo>
                    <a:pt x="7395" y="7654"/>
                  </a:lnTo>
                  <a:lnTo>
                    <a:pt x="6032" y="9014"/>
                  </a:lnTo>
                  <a:lnTo>
                    <a:pt x="6292" y="10035"/>
                  </a:lnTo>
                  <a:lnTo>
                    <a:pt x="6551" y="9354"/>
                  </a:lnTo>
                  <a:lnTo>
                    <a:pt x="7654" y="9865"/>
                  </a:lnTo>
                  <a:lnTo>
                    <a:pt x="8205" y="9694"/>
                  </a:lnTo>
                  <a:lnTo>
                    <a:pt x="9016" y="9865"/>
                  </a:lnTo>
                  <a:lnTo>
                    <a:pt x="9827" y="9524"/>
                  </a:lnTo>
                  <a:lnTo>
                    <a:pt x="10670" y="9694"/>
                  </a:lnTo>
                  <a:lnTo>
                    <a:pt x="9568" y="10205"/>
                  </a:lnTo>
                  <a:lnTo>
                    <a:pt x="9308" y="10545"/>
                  </a:lnTo>
                  <a:lnTo>
                    <a:pt x="10119" y="11565"/>
                  </a:lnTo>
                  <a:lnTo>
                    <a:pt x="10670" y="11565"/>
                  </a:lnTo>
                  <a:lnTo>
                    <a:pt x="10670" y="12246"/>
                  </a:lnTo>
                  <a:lnTo>
                    <a:pt x="10378" y="12246"/>
                  </a:lnTo>
                  <a:lnTo>
                    <a:pt x="10119" y="13436"/>
                  </a:lnTo>
                  <a:lnTo>
                    <a:pt x="9568" y="13776"/>
                  </a:lnTo>
                  <a:lnTo>
                    <a:pt x="9308" y="13606"/>
                  </a:lnTo>
                  <a:lnTo>
                    <a:pt x="7654" y="13606"/>
                  </a:lnTo>
                  <a:lnTo>
                    <a:pt x="6551" y="13266"/>
                  </a:lnTo>
                  <a:lnTo>
                    <a:pt x="6032" y="13436"/>
                  </a:lnTo>
                  <a:lnTo>
                    <a:pt x="6551" y="13776"/>
                  </a:lnTo>
                  <a:lnTo>
                    <a:pt x="5189" y="14457"/>
                  </a:lnTo>
                  <a:lnTo>
                    <a:pt x="5741" y="14627"/>
                  </a:lnTo>
                  <a:lnTo>
                    <a:pt x="6551" y="14457"/>
                  </a:lnTo>
                  <a:lnTo>
                    <a:pt x="6843" y="15817"/>
                  </a:lnTo>
                  <a:lnTo>
                    <a:pt x="5481" y="16157"/>
                  </a:lnTo>
                  <a:lnTo>
                    <a:pt x="4638" y="16328"/>
                  </a:lnTo>
                  <a:lnTo>
                    <a:pt x="3276" y="16498"/>
                  </a:lnTo>
                  <a:lnTo>
                    <a:pt x="2724" y="16668"/>
                  </a:lnTo>
                  <a:lnTo>
                    <a:pt x="3016" y="16838"/>
                  </a:lnTo>
                  <a:lnTo>
                    <a:pt x="3276" y="17178"/>
                  </a:lnTo>
                  <a:lnTo>
                    <a:pt x="4378" y="17518"/>
                  </a:lnTo>
                  <a:lnTo>
                    <a:pt x="4930" y="17178"/>
                  </a:lnTo>
                  <a:lnTo>
                    <a:pt x="5481" y="17518"/>
                  </a:lnTo>
                  <a:lnTo>
                    <a:pt x="5189" y="17858"/>
                  </a:lnTo>
                  <a:lnTo>
                    <a:pt x="6292" y="17858"/>
                  </a:lnTo>
                  <a:lnTo>
                    <a:pt x="7103" y="18368"/>
                  </a:lnTo>
                  <a:lnTo>
                    <a:pt x="8465" y="18368"/>
                  </a:lnTo>
                  <a:lnTo>
                    <a:pt x="9016" y="18198"/>
                  </a:lnTo>
                  <a:lnTo>
                    <a:pt x="9568" y="18028"/>
                  </a:lnTo>
                  <a:lnTo>
                    <a:pt x="8757" y="18539"/>
                  </a:lnTo>
                  <a:lnTo>
                    <a:pt x="8465" y="18879"/>
                  </a:lnTo>
                  <a:lnTo>
                    <a:pt x="7395" y="19049"/>
                  </a:lnTo>
                  <a:lnTo>
                    <a:pt x="5189" y="18879"/>
                  </a:lnTo>
                  <a:lnTo>
                    <a:pt x="4930" y="19049"/>
                  </a:lnTo>
                  <a:lnTo>
                    <a:pt x="4119" y="19219"/>
                  </a:lnTo>
                  <a:lnTo>
                    <a:pt x="3568" y="19729"/>
                  </a:lnTo>
                  <a:lnTo>
                    <a:pt x="1362" y="20750"/>
                  </a:lnTo>
                  <a:lnTo>
                    <a:pt x="0" y="20920"/>
                  </a:lnTo>
                  <a:lnTo>
                    <a:pt x="292" y="21090"/>
                  </a:lnTo>
                  <a:lnTo>
                    <a:pt x="1103" y="21090"/>
                  </a:lnTo>
                  <a:lnTo>
                    <a:pt x="1654" y="21600"/>
                  </a:lnTo>
                  <a:lnTo>
                    <a:pt x="2205" y="21430"/>
                  </a:lnTo>
                  <a:lnTo>
                    <a:pt x="2205" y="21090"/>
                  </a:lnTo>
                  <a:lnTo>
                    <a:pt x="3016" y="20750"/>
                  </a:lnTo>
                  <a:lnTo>
                    <a:pt x="4638" y="20750"/>
                  </a:lnTo>
                  <a:lnTo>
                    <a:pt x="5481" y="21430"/>
                  </a:lnTo>
                  <a:lnTo>
                    <a:pt x="7103" y="20409"/>
                  </a:lnTo>
                  <a:lnTo>
                    <a:pt x="8465" y="20239"/>
                  </a:lnTo>
                  <a:lnTo>
                    <a:pt x="9568" y="20750"/>
                  </a:lnTo>
                  <a:lnTo>
                    <a:pt x="10930" y="20920"/>
                  </a:lnTo>
                  <a:lnTo>
                    <a:pt x="11222" y="20580"/>
                  </a:lnTo>
                  <a:lnTo>
                    <a:pt x="12584" y="20580"/>
                  </a:lnTo>
                  <a:lnTo>
                    <a:pt x="13654" y="20580"/>
                  </a:lnTo>
                  <a:lnTo>
                    <a:pt x="15308" y="20580"/>
                  </a:lnTo>
                  <a:lnTo>
                    <a:pt x="16411" y="20920"/>
                  </a:lnTo>
                  <a:lnTo>
                    <a:pt x="18584" y="20580"/>
                  </a:lnTo>
                  <a:lnTo>
                    <a:pt x="19135" y="20239"/>
                  </a:lnTo>
                  <a:lnTo>
                    <a:pt x="20238" y="20239"/>
                  </a:lnTo>
                  <a:lnTo>
                    <a:pt x="20238" y="19729"/>
                  </a:lnTo>
                  <a:lnTo>
                    <a:pt x="18324" y="19389"/>
                  </a:lnTo>
                  <a:lnTo>
                    <a:pt x="19135" y="19049"/>
                  </a:lnTo>
                  <a:lnTo>
                    <a:pt x="19135" y="18539"/>
                  </a:lnTo>
                  <a:lnTo>
                    <a:pt x="20238" y="18539"/>
                  </a:lnTo>
                  <a:lnTo>
                    <a:pt x="20238" y="18198"/>
                  </a:lnTo>
                  <a:lnTo>
                    <a:pt x="21049" y="17858"/>
                  </a:lnTo>
                  <a:lnTo>
                    <a:pt x="21308" y="17348"/>
                  </a:lnTo>
                  <a:lnTo>
                    <a:pt x="21600" y="17008"/>
                  </a:lnTo>
                  <a:lnTo>
                    <a:pt x="21600" y="16157"/>
                  </a:lnTo>
                  <a:lnTo>
                    <a:pt x="18876" y="15477"/>
                  </a:lnTo>
                  <a:lnTo>
                    <a:pt x="18324" y="15817"/>
                  </a:lnTo>
                  <a:lnTo>
                    <a:pt x="17481" y="15477"/>
                  </a:lnTo>
                  <a:lnTo>
                    <a:pt x="18584" y="14967"/>
                  </a:lnTo>
                  <a:lnTo>
                    <a:pt x="18032" y="13946"/>
                  </a:lnTo>
                  <a:lnTo>
                    <a:pt x="16962" y="13436"/>
                  </a:lnTo>
                  <a:lnTo>
                    <a:pt x="17773" y="13436"/>
                  </a:lnTo>
                  <a:lnTo>
                    <a:pt x="17481" y="12586"/>
                  </a:lnTo>
                  <a:lnTo>
                    <a:pt x="17481" y="12246"/>
                  </a:lnTo>
                  <a:lnTo>
                    <a:pt x="17222" y="11906"/>
                  </a:lnTo>
                  <a:lnTo>
                    <a:pt x="16962" y="11395"/>
                  </a:lnTo>
                  <a:lnTo>
                    <a:pt x="15568" y="10885"/>
                  </a:lnTo>
                  <a:lnTo>
                    <a:pt x="15308" y="10205"/>
                  </a:lnTo>
                  <a:lnTo>
                    <a:pt x="14757" y="9354"/>
                  </a:lnTo>
                  <a:lnTo>
                    <a:pt x="14757" y="8334"/>
                  </a:lnTo>
                  <a:lnTo>
                    <a:pt x="14497" y="7994"/>
                  </a:lnTo>
                  <a:lnTo>
                    <a:pt x="13654" y="7483"/>
                  </a:lnTo>
                  <a:lnTo>
                    <a:pt x="13395" y="7313"/>
                  </a:lnTo>
                  <a:lnTo>
                    <a:pt x="12843" y="6973"/>
                  </a:lnTo>
                  <a:lnTo>
                    <a:pt x="11741" y="6973"/>
                  </a:lnTo>
                  <a:lnTo>
                    <a:pt x="10930" y="6803"/>
                  </a:lnTo>
                  <a:lnTo>
                    <a:pt x="12032" y="6633"/>
                  </a:lnTo>
                  <a:lnTo>
                    <a:pt x="12843" y="6463"/>
                  </a:lnTo>
                  <a:lnTo>
                    <a:pt x="12584" y="5953"/>
                  </a:lnTo>
                  <a:lnTo>
                    <a:pt x="13654" y="5613"/>
                  </a:lnTo>
                  <a:lnTo>
                    <a:pt x="13654" y="5272"/>
                  </a:lnTo>
                  <a:lnTo>
                    <a:pt x="14497" y="4762"/>
                  </a:lnTo>
                  <a:lnTo>
                    <a:pt x="14757" y="4082"/>
                  </a:lnTo>
                  <a:lnTo>
                    <a:pt x="15859" y="3572"/>
                  </a:lnTo>
                  <a:lnTo>
                    <a:pt x="15859" y="3061"/>
                  </a:lnTo>
                  <a:lnTo>
                    <a:pt x="14497" y="3061"/>
                  </a:lnTo>
                  <a:lnTo>
                    <a:pt x="13946" y="2721"/>
                  </a:lnTo>
                  <a:lnTo>
                    <a:pt x="12292" y="2551"/>
                  </a:lnTo>
                  <a:lnTo>
                    <a:pt x="10670" y="27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5" name="Shape 2000"/>
            <p:cNvSpPr/>
            <p:nvPr/>
          </p:nvSpPr>
          <p:spPr>
            <a:xfrm>
              <a:off x="3029811" y="5382500"/>
              <a:ext cx="1098778" cy="79010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698" y="16302"/>
                  </a:moveTo>
                  <a:lnTo>
                    <a:pt x="4942" y="19562"/>
                  </a:lnTo>
                  <a:lnTo>
                    <a:pt x="7395" y="21600"/>
                  </a:lnTo>
                  <a:lnTo>
                    <a:pt x="9262" y="21600"/>
                  </a:lnTo>
                  <a:lnTo>
                    <a:pt x="10507" y="21192"/>
                  </a:lnTo>
                  <a:lnTo>
                    <a:pt x="12667" y="21600"/>
                  </a:lnTo>
                  <a:lnTo>
                    <a:pt x="15742" y="19970"/>
                  </a:lnTo>
                  <a:lnTo>
                    <a:pt x="16951" y="20377"/>
                  </a:lnTo>
                  <a:lnTo>
                    <a:pt x="18525" y="19155"/>
                  </a:lnTo>
                  <a:lnTo>
                    <a:pt x="20355" y="17932"/>
                  </a:lnTo>
                  <a:lnTo>
                    <a:pt x="21600" y="13857"/>
                  </a:lnTo>
                  <a:lnTo>
                    <a:pt x="20685" y="13042"/>
                  </a:lnTo>
                  <a:lnTo>
                    <a:pt x="20355" y="11411"/>
                  </a:lnTo>
                  <a:lnTo>
                    <a:pt x="20685" y="9781"/>
                  </a:lnTo>
                  <a:lnTo>
                    <a:pt x="20978" y="8151"/>
                  </a:lnTo>
                  <a:lnTo>
                    <a:pt x="19440" y="8151"/>
                  </a:lnTo>
                  <a:lnTo>
                    <a:pt x="18525" y="6113"/>
                  </a:lnTo>
                  <a:lnTo>
                    <a:pt x="17573" y="7336"/>
                  </a:lnTo>
                  <a:lnTo>
                    <a:pt x="17280" y="8151"/>
                  </a:lnTo>
                  <a:lnTo>
                    <a:pt x="16365" y="7743"/>
                  </a:lnTo>
                  <a:lnTo>
                    <a:pt x="15120" y="8151"/>
                  </a:lnTo>
                  <a:lnTo>
                    <a:pt x="14827" y="6521"/>
                  </a:lnTo>
                  <a:lnTo>
                    <a:pt x="13875" y="6521"/>
                  </a:lnTo>
                  <a:lnTo>
                    <a:pt x="13582" y="7743"/>
                  </a:lnTo>
                  <a:lnTo>
                    <a:pt x="12960" y="5706"/>
                  </a:lnTo>
                  <a:lnTo>
                    <a:pt x="11422" y="6113"/>
                  </a:lnTo>
                  <a:lnTo>
                    <a:pt x="10800" y="7336"/>
                  </a:lnTo>
                  <a:lnTo>
                    <a:pt x="10178" y="7336"/>
                  </a:lnTo>
                  <a:lnTo>
                    <a:pt x="9885" y="4483"/>
                  </a:lnTo>
                  <a:lnTo>
                    <a:pt x="9262" y="4891"/>
                  </a:lnTo>
                  <a:lnTo>
                    <a:pt x="8933" y="7743"/>
                  </a:lnTo>
                  <a:lnTo>
                    <a:pt x="8347" y="7743"/>
                  </a:lnTo>
                  <a:lnTo>
                    <a:pt x="8018" y="6521"/>
                  </a:lnTo>
                  <a:lnTo>
                    <a:pt x="6480" y="8151"/>
                  </a:lnTo>
                  <a:lnTo>
                    <a:pt x="6773" y="5706"/>
                  </a:lnTo>
                  <a:lnTo>
                    <a:pt x="7725" y="4483"/>
                  </a:lnTo>
                  <a:lnTo>
                    <a:pt x="6773" y="815"/>
                  </a:lnTo>
                  <a:lnTo>
                    <a:pt x="5235" y="0"/>
                  </a:lnTo>
                  <a:lnTo>
                    <a:pt x="5565" y="3260"/>
                  </a:lnTo>
                  <a:lnTo>
                    <a:pt x="4320" y="815"/>
                  </a:lnTo>
                  <a:lnTo>
                    <a:pt x="3405" y="1630"/>
                  </a:lnTo>
                  <a:lnTo>
                    <a:pt x="2782" y="2445"/>
                  </a:lnTo>
                  <a:lnTo>
                    <a:pt x="3405" y="3260"/>
                  </a:lnTo>
                  <a:lnTo>
                    <a:pt x="2160" y="2445"/>
                  </a:lnTo>
                  <a:lnTo>
                    <a:pt x="1867" y="3260"/>
                  </a:lnTo>
                  <a:lnTo>
                    <a:pt x="915" y="3260"/>
                  </a:lnTo>
                  <a:lnTo>
                    <a:pt x="1538" y="4483"/>
                  </a:lnTo>
                  <a:lnTo>
                    <a:pt x="3698" y="4891"/>
                  </a:lnTo>
                  <a:lnTo>
                    <a:pt x="5235" y="6521"/>
                  </a:lnTo>
                  <a:lnTo>
                    <a:pt x="4027" y="7336"/>
                  </a:lnTo>
                  <a:lnTo>
                    <a:pt x="4613" y="8151"/>
                  </a:lnTo>
                  <a:lnTo>
                    <a:pt x="5235" y="8966"/>
                  </a:lnTo>
                  <a:lnTo>
                    <a:pt x="4613" y="9374"/>
                  </a:lnTo>
                  <a:lnTo>
                    <a:pt x="293" y="7336"/>
                  </a:lnTo>
                  <a:lnTo>
                    <a:pt x="0" y="8558"/>
                  </a:lnTo>
                  <a:lnTo>
                    <a:pt x="3405" y="9781"/>
                  </a:lnTo>
                  <a:lnTo>
                    <a:pt x="3075" y="11004"/>
                  </a:lnTo>
                  <a:lnTo>
                    <a:pt x="3075" y="13042"/>
                  </a:lnTo>
                  <a:lnTo>
                    <a:pt x="2453" y="14264"/>
                  </a:lnTo>
                  <a:lnTo>
                    <a:pt x="1245" y="14264"/>
                  </a:lnTo>
                  <a:lnTo>
                    <a:pt x="622" y="15079"/>
                  </a:lnTo>
                  <a:lnTo>
                    <a:pt x="3698" y="1630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6" name="Shape 2001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  <a:lnTo>
                    <a:pt x="0" y="81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7" name="Shape 2002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8" name="Shape 2003"/>
            <p:cNvSpPr/>
            <p:nvPr/>
          </p:nvSpPr>
          <p:spPr>
            <a:xfrm>
              <a:off x="6639014" y="7737908"/>
              <a:ext cx="124778" cy="11926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100"/>
                  </a:moveTo>
                  <a:lnTo>
                    <a:pt x="5481" y="18900"/>
                  </a:lnTo>
                  <a:lnTo>
                    <a:pt x="16442" y="21600"/>
                  </a:lnTo>
                  <a:lnTo>
                    <a:pt x="21600" y="16200"/>
                  </a:lnTo>
                  <a:lnTo>
                    <a:pt x="19021" y="0"/>
                  </a:lnTo>
                  <a:lnTo>
                    <a:pt x="0" y="2700"/>
                  </a:lnTo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59" name="Shape 2004"/>
            <p:cNvSpPr/>
            <p:nvPr/>
          </p:nvSpPr>
          <p:spPr>
            <a:xfrm>
              <a:off x="6812212" y="7618648"/>
              <a:ext cx="202995" cy="3279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20618"/>
                  </a:moveTo>
                  <a:lnTo>
                    <a:pt x="9908" y="21600"/>
                  </a:lnTo>
                  <a:lnTo>
                    <a:pt x="15061" y="17673"/>
                  </a:lnTo>
                  <a:lnTo>
                    <a:pt x="15061" y="13745"/>
                  </a:lnTo>
                  <a:lnTo>
                    <a:pt x="21600" y="11782"/>
                  </a:lnTo>
                  <a:lnTo>
                    <a:pt x="18231" y="8836"/>
                  </a:lnTo>
                  <a:lnTo>
                    <a:pt x="21600" y="7855"/>
                  </a:lnTo>
                  <a:lnTo>
                    <a:pt x="20015" y="982"/>
                  </a:lnTo>
                  <a:lnTo>
                    <a:pt x="16646" y="0"/>
                  </a:lnTo>
                  <a:lnTo>
                    <a:pt x="13277" y="1964"/>
                  </a:lnTo>
                  <a:lnTo>
                    <a:pt x="11692" y="5891"/>
                  </a:lnTo>
                  <a:lnTo>
                    <a:pt x="8323" y="1964"/>
                  </a:lnTo>
                  <a:lnTo>
                    <a:pt x="1585" y="4909"/>
                  </a:lnTo>
                  <a:lnTo>
                    <a:pt x="0" y="5891"/>
                  </a:lnTo>
                  <a:lnTo>
                    <a:pt x="1585" y="8836"/>
                  </a:lnTo>
                  <a:lnTo>
                    <a:pt x="8323" y="10800"/>
                  </a:lnTo>
                  <a:lnTo>
                    <a:pt x="9908" y="13745"/>
                  </a:lnTo>
                  <a:lnTo>
                    <a:pt x="6539" y="17673"/>
                  </a:lnTo>
                  <a:lnTo>
                    <a:pt x="1585" y="16691"/>
                  </a:lnTo>
                  <a:lnTo>
                    <a:pt x="0" y="2061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0" name="Shape 2005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1" name="Shape 2006"/>
            <p:cNvSpPr/>
            <p:nvPr/>
          </p:nvSpPr>
          <p:spPr>
            <a:xfrm>
              <a:off x="7173504" y="11584085"/>
              <a:ext cx="610847" cy="3876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8308"/>
                  </a:moveTo>
                  <a:lnTo>
                    <a:pt x="0" y="5815"/>
                  </a:lnTo>
                  <a:lnTo>
                    <a:pt x="1646" y="3323"/>
                  </a:lnTo>
                  <a:lnTo>
                    <a:pt x="3293" y="4985"/>
                  </a:lnTo>
                  <a:lnTo>
                    <a:pt x="4412" y="3323"/>
                  </a:lnTo>
                  <a:lnTo>
                    <a:pt x="6059" y="2492"/>
                  </a:lnTo>
                  <a:lnTo>
                    <a:pt x="6651" y="3323"/>
                  </a:lnTo>
                  <a:lnTo>
                    <a:pt x="7705" y="4154"/>
                  </a:lnTo>
                  <a:lnTo>
                    <a:pt x="8824" y="4985"/>
                  </a:lnTo>
                  <a:lnTo>
                    <a:pt x="10537" y="4154"/>
                  </a:lnTo>
                  <a:lnTo>
                    <a:pt x="13829" y="4154"/>
                  </a:lnTo>
                  <a:lnTo>
                    <a:pt x="15476" y="3323"/>
                  </a:lnTo>
                  <a:lnTo>
                    <a:pt x="16595" y="1662"/>
                  </a:lnTo>
                  <a:lnTo>
                    <a:pt x="17188" y="1662"/>
                  </a:lnTo>
                  <a:lnTo>
                    <a:pt x="18834" y="2492"/>
                  </a:lnTo>
                  <a:lnTo>
                    <a:pt x="19361" y="831"/>
                  </a:lnTo>
                  <a:lnTo>
                    <a:pt x="21073" y="0"/>
                  </a:lnTo>
                  <a:lnTo>
                    <a:pt x="21600" y="1662"/>
                  </a:lnTo>
                  <a:lnTo>
                    <a:pt x="20480" y="5815"/>
                  </a:lnTo>
                  <a:lnTo>
                    <a:pt x="19954" y="8308"/>
                  </a:lnTo>
                  <a:lnTo>
                    <a:pt x="18834" y="10800"/>
                  </a:lnTo>
                  <a:lnTo>
                    <a:pt x="18834" y="11631"/>
                  </a:lnTo>
                  <a:lnTo>
                    <a:pt x="19954" y="13292"/>
                  </a:lnTo>
                  <a:lnTo>
                    <a:pt x="21073" y="16615"/>
                  </a:lnTo>
                  <a:lnTo>
                    <a:pt x="19954" y="18277"/>
                  </a:lnTo>
                  <a:lnTo>
                    <a:pt x="19954" y="21600"/>
                  </a:lnTo>
                  <a:lnTo>
                    <a:pt x="17715" y="20769"/>
                  </a:lnTo>
                  <a:lnTo>
                    <a:pt x="14949" y="19938"/>
                  </a:lnTo>
                  <a:lnTo>
                    <a:pt x="13302" y="15785"/>
                  </a:lnTo>
                  <a:lnTo>
                    <a:pt x="11063" y="16615"/>
                  </a:lnTo>
                  <a:lnTo>
                    <a:pt x="9417" y="14954"/>
                  </a:lnTo>
                  <a:lnTo>
                    <a:pt x="8298" y="13292"/>
                  </a:lnTo>
                  <a:lnTo>
                    <a:pt x="7178" y="13292"/>
                  </a:lnTo>
                  <a:lnTo>
                    <a:pt x="5532" y="11631"/>
                  </a:lnTo>
                  <a:lnTo>
                    <a:pt x="4412" y="11631"/>
                  </a:lnTo>
                  <a:lnTo>
                    <a:pt x="3293" y="9969"/>
                  </a:lnTo>
                  <a:lnTo>
                    <a:pt x="1646" y="10800"/>
                  </a:lnTo>
                  <a:lnTo>
                    <a:pt x="0" y="830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2" name="Shape 2007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3" name="Shape 2008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4" name="Shape 2009"/>
            <p:cNvSpPr/>
            <p:nvPr/>
          </p:nvSpPr>
          <p:spPr>
            <a:xfrm>
              <a:off x="9495833" y="11867332"/>
              <a:ext cx="579187" cy="13417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7200"/>
                  </a:moveTo>
                  <a:lnTo>
                    <a:pt x="556" y="16800"/>
                  </a:lnTo>
                  <a:lnTo>
                    <a:pt x="2292" y="19200"/>
                  </a:lnTo>
                  <a:lnTo>
                    <a:pt x="4653" y="19200"/>
                  </a:lnTo>
                  <a:lnTo>
                    <a:pt x="8751" y="16800"/>
                  </a:lnTo>
                  <a:lnTo>
                    <a:pt x="9932" y="16800"/>
                  </a:lnTo>
                  <a:lnTo>
                    <a:pt x="9932" y="21600"/>
                  </a:lnTo>
                  <a:lnTo>
                    <a:pt x="13405" y="21600"/>
                  </a:lnTo>
                  <a:lnTo>
                    <a:pt x="15210" y="16800"/>
                  </a:lnTo>
                  <a:lnTo>
                    <a:pt x="17502" y="16800"/>
                  </a:lnTo>
                  <a:lnTo>
                    <a:pt x="19308" y="12000"/>
                  </a:lnTo>
                  <a:lnTo>
                    <a:pt x="21600" y="9600"/>
                  </a:lnTo>
                  <a:lnTo>
                    <a:pt x="21600" y="0"/>
                  </a:lnTo>
                  <a:lnTo>
                    <a:pt x="19864" y="4800"/>
                  </a:lnTo>
                  <a:lnTo>
                    <a:pt x="18683" y="7200"/>
                  </a:lnTo>
                  <a:lnTo>
                    <a:pt x="17502" y="7200"/>
                  </a:lnTo>
                  <a:lnTo>
                    <a:pt x="16947" y="2400"/>
                  </a:lnTo>
                  <a:lnTo>
                    <a:pt x="15210" y="4800"/>
                  </a:lnTo>
                  <a:lnTo>
                    <a:pt x="11668" y="7200"/>
                  </a:lnTo>
                  <a:lnTo>
                    <a:pt x="11668" y="2400"/>
                  </a:lnTo>
                  <a:lnTo>
                    <a:pt x="5834" y="12000"/>
                  </a:lnTo>
                  <a:lnTo>
                    <a:pt x="5209" y="4800"/>
                  </a:lnTo>
                  <a:lnTo>
                    <a:pt x="4098" y="2400"/>
                  </a:lnTo>
                  <a:lnTo>
                    <a:pt x="4098" y="7200"/>
                  </a:lnTo>
                  <a:lnTo>
                    <a:pt x="2292" y="7200"/>
                  </a:lnTo>
                  <a:lnTo>
                    <a:pt x="1111" y="0"/>
                  </a:lnTo>
                  <a:lnTo>
                    <a:pt x="1111" y="4800"/>
                  </a:lnTo>
                  <a:lnTo>
                    <a:pt x="0" y="72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5" name="Shape 2010"/>
            <p:cNvSpPr/>
            <p:nvPr/>
          </p:nvSpPr>
          <p:spPr>
            <a:xfrm>
              <a:off x="6326143" y="10957965"/>
              <a:ext cx="312873" cy="53667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0" y="3000"/>
                  </a:moveTo>
                  <a:lnTo>
                    <a:pt x="4243" y="3600"/>
                  </a:lnTo>
                  <a:lnTo>
                    <a:pt x="7586" y="3000"/>
                  </a:lnTo>
                  <a:lnTo>
                    <a:pt x="12986" y="600"/>
                  </a:lnTo>
                  <a:lnTo>
                    <a:pt x="14014" y="0"/>
                  </a:lnTo>
                  <a:lnTo>
                    <a:pt x="18386" y="1200"/>
                  </a:lnTo>
                  <a:lnTo>
                    <a:pt x="18386" y="2400"/>
                  </a:lnTo>
                  <a:lnTo>
                    <a:pt x="21600" y="7200"/>
                  </a:lnTo>
                  <a:lnTo>
                    <a:pt x="19414" y="9000"/>
                  </a:lnTo>
                  <a:lnTo>
                    <a:pt x="21600" y="11400"/>
                  </a:lnTo>
                  <a:lnTo>
                    <a:pt x="18386" y="19200"/>
                  </a:lnTo>
                  <a:lnTo>
                    <a:pt x="15043" y="18600"/>
                  </a:lnTo>
                  <a:lnTo>
                    <a:pt x="11829" y="18600"/>
                  </a:lnTo>
                  <a:lnTo>
                    <a:pt x="10800" y="19800"/>
                  </a:lnTo>
                  <a:lnTo>
                    <a:pt x="8614" y="21000"/>
                  </a:lnTo>
                  <a:lnTo>
                    <a:pt x="5400" y="21600"/>
                  </a:lnTo>
                  <a:lnTo>
                    <a:pt x="3214" y="18600"/>
                  </a:lnTo>
                  <a:lnTo>
                    <a:pt x="3214" y="15000"/>
                  </a:lnTo>
                  <a:lnTo>
                    <a:pt x="4243" y="13200"/>
                  </a:lnTo>
                  <a:lnTo>
                    <a:pt x="3214" y="12000"/>
                  </a:lnTo>
                  <a:lnTo>
                    <a:pt x="4243" y="10200"/>
                  </a:lnTo>
                  <a:lnTo>
                    <a:pt x="4243" y="8400"/>
                  </a:lnTo>
                  <a:lnTo>
                    <a:pt x="3214" y="6000"/>
                  </a:lnTo>
                  <a:lnTo>
                    <a:pt x="0" y="5400"/>
                  </a:lnTo>
                  <a:lnTo>
                    <a:pt x="0" y="30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6" name="Shape 2011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7" name="Shape 2012"/>
            <p:cNvSpPr/>
            <p:nvPr/>
          </p:nvSpPr>
          <p:spPr>
            <a:xfrm>
              <a:off x="6404360" y="10555459"/>
              <a:ext cx="188097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040" y="3600"/>
                  </a:moveTo>
                  <a:lnTo>
                    <a:pt x="16040" y="0"/>
                  </a:lnTo>
                  <a:lnTo>
                    <a:pt x="19675" y="0"/>
                  </a:lnTo>
                  <a:lnTo>
                    <a:pt x="19675" y="4500"/>
                  </a:lnTo>
                  <a:lnTo>
                    <a:pt x="21600" y="6300"/>
                  </a:lnTo>
                  <a:lnTo>
                    <a:pt x="21600" y="11700"/>
                  </a:lnTo>
                  <a:lnTo>
                    <a:pt x="19675" y="13500"/>
                  </a:lnTo>
                  <a:lnTo>
                    <a:pt x="19675" y="17100"/>
                  </a:lnTo>
                  <a:lnTo>
                    <a:pt x="14329" y="21600"/>
                  </a:lnTo>
                  <a:lnTo>
                    <a:pt x="10693" y="21600"/>
                  </a:lnTo>
                  <a:lnTo>
                    <a:pt x="5347" y="19800"/>
                  </a:lnTo>
                  <a:lnTo>
                    <a:pt x="7057" y="18000"/>
                  </a:lnTo>
                  <a:lnTo>
                    <a:pt x="3636" y="17100"/>
                  </a:lnTo>
                  <a:lnTo>
                    <a:pt x="7057" y="15300"/>
                  </a:lnTo>
                  <a:lnTo>
                    <a:pt x="1711" y="14400"/>
                  </a:lnTo>
                  <a:lnTo>
                    <a:pt x="5347" y="12600"/>
                  </a:lnTo>
                  <a:lnTo>
                    <a:pt x="1711" y="10800"/>
                  </a:lnTo>
                  <a:lnTo>
                    <a:pt x="0" y="8100"/>
                  </a:lnTo>
                  <a:lnTo>
                    <a:pt x="3636" y="7200"/>
                  </a:lnTo>
                  <a:lnTo>
                    <a:pt x="3636" y="5400"/>
                  </a:lnTo>
                  <a:lnTo>
                    <a:pt x="8982" y="4500"/>
                  </a:lnTo>
                  <a:lnTo>
                    <a:pt x="16040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8" name="Shape 2013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69" name="Shape 2014"/>
            <p:cNvSpPr/>
            <p:nvPr/>
          </p:nvSpPr>
          <p:spPr>
            <a:xfrm>
              <a:off x="4238466" y="8691999"/>
              <a:ext cx="2134236" cy="202744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55" y="12229"/>
                  </a:moveTo>
                  <a:lnTo>
                    <a:pt x="18264" y="11912"/>
                  </a:lnTo>
                  <a:lnTo>
                    <a:pt x="17623" y="12229"/>
                  </a:lnTo>
                  <a:lnTo>
                    <a:pt x="17793" y="11594"/>
                  </a:lnTo>
                  <a:lnTo>
                    <a:pt x="18415" y="10800"/>
                  </a:lnTo>
                  <a:lnTo>
                    <a:pt x="18584" y="10324"/>
                  </a:lnTo>
                  <a:lnTo>
                    <a:pt x="19055" y="10006"/>
                  </a:lnTo>
                  <a:lnTo>
                    <a:pt x="19206" y="9371"/>
                  </a:lnTo>
                  <a:lnTo>
                    <a:pt x="19847" y="9212"/>
                  </a:lnTo>
                  <a:lnTo>
                    <a:pt x="20488" y="8894"/>
                  </a:lnTo>
                  <a:lnTo>
                    <a:pt x="20808" y="7147"/>
                  </a:lnTo>
                  <a:lnTo>
                    <a:pt x="20959" y="6353"/>
                  </a:lnTo>
                  <a:lnTo>
                    <a:pt x="21600" y="5718"/>
                  </a:lnTo>
                  <a:lnTo>
                    <a:pt x="20639" y="5400"/>
                  </a:lnTo>
                  <a:lnTo>
                    <a:pt x="19527" y="5082"/>
                  </a:lnTo>
                  <a:lnTo>
                    <a:pt x="19055" y="4924"/>
                  </a:lnTo>
                  <a:lnTo>
                    <a:pt x="18584" y="4288"/>
                  </a:lnTo>
                  <a:lnTo>
                    <a:pt x="17472" y="4129"/>
                  </a:lnTo>
                  <a:lnTo>
                    <a:pt x="16360" y="3335"/>
                  </a:lnTo>
                  <a:lnTo>
                    <a:pt x="16040" y="2700"/>
                  </a:lnTo>
                  <a:lnTo>
                    <a:pt x="15248" y="2859"/>
                  </a:lnTo>
                  <a:lnTo>
                    <a:pt x="15248" y="2224"/>
                  </a:lnTo>
                  <a:lnTo>
                    <a:pt x="14457" y="1906"/>
                  </a:lnTo>
                  <a:lnTo>
                    <a:pt x="14457" y="1747"/>
                  </a:lnTo>
                  <a:lnTo>
                    <a:pt x="13816" y="1429"/>
                  </a:lnTo>
                  <a:lnTo>
                    <a:pt x="13345" y="953"/>
                  </a:lnTo>
                  <a:lnTo>
                    <a:pt x="12854" y="318"/>
                  </a:lnTo>
                  <a:lnTo>
                    <a:pt x="12553" y="0"/>
                  </a:lnTo>
                  <a:lnTo>
                    <a:pt x="11742" y="159"/>
                  </a:lnTo>
                  <a:lnTo>
                    <a:pt x="11271" y="476"/>
                  </a:lnTo>
                  <a:lnTo>
                    <a:pt x="10951" y="1747"/>
                  </a:lnTo>
                  <a:lnTo>
                    <a:pt x="10630" y="2065"/>
                  </a:lnTo>
                  <a:lnTo>
                    <a:pt x="10159" y="2382"/>
                  </a:lnTo>
                  <a:lnTo>
                    <a:pt x="9217" y="2700"/>
                  </a:lnTo>
                  <a:lnTo>
                    <a:pt x="8727" y="2859"/>
                  </a:lnTo>
                  <a:lnTo>
                    <a:pt x="8576" y="3335"/>
                  </a:lnTo>
                  <a:lnTo>
                    <a:pt x="8406" y="3653"/>
                  </a:lnTo>
                  <a:lnTo>
                    <a:pt x="7784" y="3653"/>
                  </a:lnTo>
                  <a:lnTo>
                    <a:pt x="6823" y="3335"/>
                  </a:lnTo>
                  <a:lnTo>
                    <a:pt x="6503" y="3176"/>
                  </a:lnTo>
                  <a:lnTo>
                    <a:pt x="6182" y="2859"/>
                  </a:lnTo>
                  <a:lnTo>
                    <a:pt x="5070" y="2859"/>
                  </a:lnTo>
                  <a:lnTo>
                    <a:pt x="5560" y="3971"/>
                  </a:lnTo>
                  <a:lnTo>
                    <a:pt x="5711" y="5082"/>
                  </a:lnTo>
                  <a:lnTo>
                    <a:pt x="4769" y="4924"/>
                  </a:lnTo>
                  <a:lnTo>
                    <a:pt x="3977" y="4765"/>
                  </a:lnTo>
                  <a:lnTo>
                    <a:pt x="3657" y="4924"/>
                  </a:lnTo>
                  <a:lnTo>
                    <a:pt x="3336" y="4606"/>
                  </a:lnTo>
                  <a:lnTo>
                    <a:pt x="2865" y="4129"/>
                  </a:lnTo>
                  <a:lnTo>
                    <a:pt x="2375" y="4129"/>
                  </a:lnTo>
                  <a:lnTo>
                    <a:pt x="2054" y="4288"/>
                  </a:lnTo>
                  <a:lnTo>
                    <a:pt x="1583" y="4288"/>
                  </a:lnTo>
                  <a:lnTo>
                    <a:pt x="641" y="4288"/>
                  </a:lnTo>
                  <a:lnTo>
                    <a:pt x="151" y="4606"/>
                  </a:lnTo>
                  <a:lnTo>
                    <a:pt x="0" y="4765"/>
                  </a:lnTo>
                  <a:lnTo>
                    <a:pt x="151" y="4924"/>
                  </a:lnTo>
                  <a:lnTo>
                    <a:pt x="942" y="5400"/>
                  </a:lnTo>
                  <a:lnTo>
                    <a:pt x="471" y="5400"/>
                  </a:lnTo>
                  <a:lnTo>
                    <a:pt x="320" y="5559"/>
                  </a:lnTo>
                  <a:lnTo>
                    <a:pt x="320" y="5718"/>
                  </a:lnTo>
                  <a:lnTo>
                    <a:pt x="471" y="6035"/>
                  </a:lnTo>
                  <a:lnTo>
                    <a:pt x="792" y="6194"/>
                  </a:lnTo>
                  <a:lnTo>
                    <a:pt x="1432" y="6353"/>
                  </a:lnTo>
                  <a:lnTo>
                    <a:pt x="2054" y="6512"/>
                  </a:lnTo>
                  <a:lnTo>
                    <a:pt x="2545" y="6988"/>
                  </a:lnTo>
                  <a:lnTo>
                    <a:pt x="3016" y="7306"/>
                  </a:lnTo>
                  <a:lnTo>
                    <a:pt x="3487" y="7465"/>
                  </a:lnTo>
                  <a:lnTo>
                    <a:pt x="3657" y="7941"/>
                  </a:lnTo>
                  <a:lnTo>
                    <a:pt x="4128" y="8418"/>
                  </a:lnTo>
                  <a:lnTo>
                    <a:pt x="3977" y="8894"/>
                  </a:lnTo>
                  <a:lnTo>
                    <a:pt x="4599" y="10165"/>
                  </a:lnTo>
                  <a:lnTo>
                    <a:pt x="5070" y="10641"/>
                  </a:lnTo>
                  <a:lnTo>
                    <a:pt x="5391" y="11118"/>
                  </a:lnTo>
                  <a:lnTo>
                    <a:pt x="5240" y="11594"/>
                  </a:lnTo>
                  <a:lnTo>
                    <a:pt x="4769" y="11753"/>
                  </a:lnTo>
                  <a:lnTo>
                    <a:pt x="5560" y="12706"/>
                  </a:lnTo>
                  <a:lnTo>
                    <a:pt x="5070" y="12547"/>
                  </a:lnTo>
                  <a:lnTo>
                    <a:pt x="4448" y="15406"/>
                  </a:lnTo>
                  <a:lnTo>
                    <a:pt x="3807" y="16835"/>
                  </a:lnTo>
                  <a:lnTo>
                    <a:pt x="3336" y="17312"/>
                  </a:lnTo>
                  <a:lnTo>
                    <a:pt x="2695" y="17471"/>
                  </a:lnTo>
                  <a:lnTo>
                    <a:pt x="3016" y="17629"/>
                  </a:lnTo>
                  <a:lnTo>
                    <a:pt x="3977" y="18424"/>
                  </a:lnTo>
                  <a:lnTo>
                    <a:pt x="4599" y="19059"/>
                  </a:lnTo>
                  <a:lnTo>
                    <a:pt x="5240" y="19218"/>
                  </a:lnTo>
                  <a:lnTo>
                    <a:pt x="6031" y="19694"/>
                  </a:lnTo>
                  <a:lnTo>
                    <a:pt x="6352" y="20171"/>
                  </a:lnTo>
                  <a:lnTo>
                    <a:pt x="7464" y="20329"/>
                  </a:lnTo>
                  <a:lnTo>
                    <a:pt x="8727" y="20488"/>
                  </a:lnTo>
                  <a:lnTo>
                    <a:pt x="9839" y="20965"/>
                  </a:lnTo>
                  <a:lnTo>
                    <a:pt x="10951" y="21282"/>
                  </a:lnTo>
                  <a:lnTo>
                    <a:pt x="11441" y="21600"/>
                  </a:lnTo>
                  <a:lnTo>
                    <a:pt x="11912" y="21441"/>
                  </a:lnTo>
                  <a:lnTo>
                    <a:pt x="12063" y="21124"/>
                  </a:lnTo>
                  <a:lnTo>
                    <a:pt x="11742" y="20488"/>
                  </a:lnTo>
                  <a:lnTo>
                    <a:pt x="11912" y="19694"/>
                  </a:lnTo>
                  <a:lnTo>
                    <a:pt x="12232" y="19218"/>
                  </a:lnTo>
                  <a:lnTo>
                    <a:pt x="12854" y="18741"/>
                  </a:lnTo>
                  <a:lnTo>
                    <a:pt x="13495" y="18424"/>
                  </a:lnTo>
                  <a:lnTo>
                    <a:pt x="14136" y="18424"/>
                  </a:lnTo>
                  <a:lnTo>
                    <a:pt x="15870" y="18900"/>
                  </a:lnTo>
                  <a:lnTo>
                    <a:pt x="16511" y="19218"/>
                  </a:lnTo>
                  <a:lnTo>
                    <a:pt x="17152" y="19535"/>
                  </a:lnTo>
                  <a:lnTo>
                    <a:pt x="17793" y="19535"/>
                  </a:lnTo>
                  <a:lnTo>
                    <a:pt x="18094" y="19376"/>
                  </a:lnTo>
                  <a:lnTo>
                    <a:pt x="18264" y="19218"/>
                  </a:lnTo>
                  <a:lnTo>
                    <a:pt x="18415" y="19059"/>
                  </a:lnTo>
                  <a:lnTo>
                    <a:pt x="19206" y="18424"/>
                  </a:lnTo>
                  <a:lnTo>
                    <a:pt x="20168" y="17947"/>
                  </a:lnTo>
                  <a:lnTo>
                    <a:pt x="20488" y="17153"/>
                  </a:lnTo>
                  <a:lnTo>
                    <a:pt x="19055" y="16518"/>
                  </a:lnTo>
                  <a:lnTo>
                    <a:pt x="19206" y="15565"/>
                  </a:lnTo>
                  <a:lnTo>
                    <a:pt x="18735" y="14771"/>
                  </a:lnTo>
                  <a:lnTo>
                    <a:pt x="19527" y="14294"/>
                  </a:lnTo>
                  <a:lnTo>
                    <a:pt x="19206" y="13024"/>
                  </a:lnTo>
                  <a:lnTo>
                    <a:pt x="19527" y="13024"/>
                  </a:lnTo>
                  <a:lnTo>
                    <a:pt x="19206" y="12547"/>
                  </a:lnTo>
                  <a:lnTo>
                    <a:pt x="19055" y="1222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0" name="Shape 2015"/>
            <p:cNvSpPr/>
            <p:nvPr/>
          </p:nvSpPr>
          <p:spPr>
            <a:xfrm>
              <a:off x="6089625" y="9646088"/>
              <a:ext cx="2197555" cy="201253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142" y="15040"/>
                  </a:moveTo>
                  <a:lnTo>
                    <a:pt x="20520" y="14560"/>
                  </a:lnTo>
                  <a:lnTo>
                    <a:pt x="19898" y="14240"/>
                  </a:lnTo>
                  <a:lnTo>
                    <a:pt x="18360" y="13440"/>
                  </a:lnTo>
                  <a:lnTo>
                    <a:pt x="16822" y="12640"/>
                  </a:lnTo>
                  <a:lnTo>
                    <a:pt x="17115" y="12320"/>
                  </a:lnTo>
                  <a:lnTo>
                    <a:pt x="16969" y="12000"/>
                  </a:lnTo>
                  <a:lnTo>
                    <a:pt x="16511" y="11680"/>
                  </a:lnTo>
                  <a:lnTo>
                    <a:pt x="15889" y="11840"/>
                  </a:lnTo>
                  <a:lnTo>
                    <a:pt x="14955" y="11840"/>
                  </a:lnTo>
                  <a:lnTo>
                    <a:pt x="14186" y="11360"/>
                  </a:lnTo>
                  <a:lnTo>
                    <a:pt x="13418" y="10560"/>
                  </a:lnTo>
                  <a:lnTo>
                    <a:pt x="12960" y="9760"/>
                  </a:lnTo>
                  <a:lnTo>
                    <a:pt x="12502" y="8960"/>
                  </a:lnTo>
                  <a:lnTo>
                    <a:pt x="11734" y="8160"/>
                  </a:lnTo>
                  <a:lnTo>
                    <a:pt x="10178" y="6880"/>
                  </a:lnTo>
                  <a:lnTo>
                    <a:pt x="9574" y="5920"/>
                  </a:lnTo>
                  <a:lnTo>
                    <a:pt x="9574" y="5600"/>
                  </a:lnTo>
                  <a:lnTo>
                    <a:pt x="9866" y="5120"/>
                  </a:lnTo>
                  <a:lnTo>
                    <a:pt x="10031" y="4800"/>
                  </a:lnTo>
                  <a:lnTo>
                    <a:pt x="9866" y="4480"/>
                  </a:lnTo>
                  <a:lnTo>
                    <a:pt x="9720" y="4320"/>
                  </a:lnTo>
                  <a:lnTo>
                    <a:pt x="9720" y="4000"/>
                  </a:lnTo>
                  <a:lnTo>
                    <a:pt x="10178" y="3680"/>
                  </a:lnTo>
                  <a:lnTo>
                    <a:pt x="11734" y="3040"/>
                  </a:lnTo>
                  <a:lnTo>
                    <a:pt x="11880" y="2880"/>
                  </a:lnTo>
                  <a:lnTo>
                    <a:pt x="11734" y="1760"/>
                  </a:lnTo>
                  <a:lnTo>
                    <a:pt x="11880" y="1120"/>
                  </a:lnTo>
                  <a:lnTo>
                    <a:pt x="9720" y="480"/>
                  </a:lnTo>
                  <a:lnTo>
                    <a:pt x="9409" y="0"/>
                  </a:lnTo>
                  <a:lnTo>
                    <a:pt x="8018" y="160"/>
                  </a:lnTo>
                  <a:lnTo>
                    <a:pt x="7414" y="800"/>
                  </a:lnTo>
                  <a:lnTo>
                    <a:pt x="6791" y="640"/>
                  </a:lnTo>
                  <a:lnTo>
                    <a:pt x="6480" y="1280"/>
                  </a:lnTo>
                  <a:lnTo>
                    <a:pt x="5858" y="1280"/>
                  </a:lnTo>
                  <a:lnTo>
                    <a:pt x="5400" y="1600"/>
                  </a:lnTo>
                  <a:lnTo>
                    <a:pt x="4631" y="1440"/>
                  </a:lnTo>
                  <a:lnTo>
                    <a:pt x="4174" y="3040"/>
                  </a:lnTo>
                  <a:lnTo>
                    <a:pt x="2929" y="1440"/>
                  </a:lnTo>
                  <a:lnTo>
                    <a:pt x="2160" y="2720"/>
                  </a:lnTo>
                  <a:lnTo>
                    <a:pt x="458" y="2880"/>
                  </a:lnTo>
                  <a:lnTo>
                    <a:pt x="769" y="4160"/>
                  </a:lnTo>
                  <a:lnTo>
                    <a:pt x="0" y="4640"/>
                  </a:lnTo>
                  <a:lnTo>
                    <a:pt x="458" y="5440"/>
                  </a:lnTo>
                  <a:lnTo>
                    <a:pt x="311" y="6400"/>
                  </a:lnTo>
                  <a:lnTo>
                    <a:pt x="1702" y="7040"/>
                  </a:lnTo>
                  <a:lnTo>
                    <a:pt x="1391" y="7840"/>
                  </a:lnTo>
                  <a:lnTo>
                    <a:pt x="1702" y="7840"/>
                  </a:lnTo>
                  <a:lnTo>
                    <a:pt x="2471" y="7520"/>
                  </a:lnTo>
                  <a:lnTo>
                    <a:pt x="2929" y="6880"/>
                  </a:lnTo>
                  <a:lnTo>
                    <a:pt x="3240" y="6560"/>
                  </a:lnTo>
                  <a:lnTo>
                    <a:pt x="3698" y="6400"/>
                  </a:lnTo>
                  <a:lnTo>
                    <a:pt x="4466" y="6720"/>
                  </a:lnTo>
                  <a:lnTo>
                    <a:pt x="4778" y="7040"/>
                  </a:lnTo>
                  <a:lnTo>
                    <a:pt x="5089" y="7360"/>
                  </a:lnTo>
                  <a:lnTo>
                    <a:pt x="5711" y="7360"/>
                  </a:lnTo>
                  <a:lnTo>
                    <a:pt x="6022" y="7680"/>
                  </a:lnTo>
                  <a:lnTo>
                    <a:pt x="6169" y="8480"/>
                  </a:lnTo>
                  <a:lnTo>
                    <a:pt x="6626" y="9440"/>
                  </a:lnTo>
                  <a:lnTo>
                    <a:pt x="6791" y="9920"/>
                  </a:lnTo>
                  <a:lnTo>
                    <a:pt x="7249" y="10240"/>
                  </a:lnTo>
                  <a:lnTo>
                    <a:pt x="7871" y="11040"/>
                  </a:lnTo>
                  <a:lnTo>
                    <a:pt x="8640" y="11520"/>
                  </a:lnTo>
                  <a:lnTo>
                    <a:pt x="9098" y="11840"/>
                  </a:lnTo>
                  <a:lnTo>
                    <a:pt x="9409" y="12160"/>
                  </a:lnTo>
                  <a:lnTo>
                    <a:pt x="11111" y="13600"/>
                  </a:lnTo>
                  <a:lnTo>
                    <a:pt x="11422" y="13920"/>
                  </a:lnTo>
                  <a:lnTo>
                    <a:pt x="11880" y="13760"/>
                  </a:lnTo>
                  <a:lnTo>
                    <a:pt x="12960" y="14240"/>
                  </a:lnTo>
                  <a:lnTo>
                    <a:pt x="13582" y="14880"/>
                  </a:lnTo>
                  <a:lnTo>
                    <a:pt x="14040" y="14880"/>
                  </a:lnTo>
                  <a:lnTo>
                    <a:pt x="14186" y="15040"/>
                  </a:lnTo>
                  <a:lnTo>
                    <a:pt x="14186" y="15360"/>
                  </a:lnTo>
                  <a:lnTo>
                    <a:pt x="14809" y="15360"/>
                  </a:lnTo>
                  <a:lnTo>
                    <a:pt x="15120" y="16000"/>
                  </a:lnTo>
                  <a:lnTo>
                    <a:pt x="15578" y="16480"/>
                  </a:lnTo>
                  <a:lnTo>
                    <a:pt x="16346" y="16800"/>
                  </a:lnTo>
                  <a:lnTo>
                    <a:pt x="16969" y="17120"/>
                  </a:lnTo>
                  <a:lnTo>
                    <a:pt x="17280" y="18080"/>
                  </a:lnTo>
                  <a:lnTo>
                    <a:pt x="17902" y="19680"/>
                  </a:lnTo>
                  <a:lnTo>
                    <a:pt x="17426" y="19680"/>
                  </a:lnTo>
                  <a:lnTo>
                    <a:pt x="17115" y="20000"/>
                  </a:lnTo>
                  <a:lnTo>
                    <a:pt x="17115" y="20320"/>
                  </a:lnTo>
                  <a:lnTo>
                    <a:pt x="16969" y="20800"/>
                  </a:lnTo>
                  <a:lnTo>
                    <a:pt x="16822" y="21120"/>
                  </a:lnTo>
                  <a:lnTo>
                    <a:pt x="17115" y="21440"/>
                  </a:lnTo>
                  <a:lnTo>
                    <a:pt x="17426" y="21600"/>
                  </a:lnTo>
                  <a:lnTo>
                    <a:pt x="17902" y="21440"/>
                  </a:lnTo>
                  <a:lnTo>
                    <a:pt x="18195" y="20800"/>
                  </a:lnTo>
                  <a:lnTo>
                    <a:pt x="18506" y="20000"/>
                  </a:lnTo>
                  <a:lnTo>
                    <a:pt x="18818" y="19200"/>
                  </a:lnTo>
                  <a:lnTo>
                    <a:pt x="19586" y="19040"/>
                  </a:lnTo>
                  <a:lnTo>
                    <a:pt x="19586" y="18080"/>
                  </a:lnTo>
                  <a:lnTo>
                    <a:pt x="19275" y="17760"/>
                  </a:lnTo>
                  <a:lnTo>
                    <a:pt x="18818" y="17600"/>
                  </a:lnTo>
                  <a:lnTo>
                    <a:pt x="18360" y="17280"/>
                  </a:lnTo>
                  <a:lnTo>
                    <a:pt x="18195" y="16960"/>
                  </a:lnTo>
                  <a:lnTo>
                    <a:pt x="18506" y="16000"/>
                  </a:lnTo>
                  <a:lnTo>
                    <a:pt x="18818" y="15520"/>
                  </a:lnTo>
                  <a:lnTo>
                    <a:pt x="19129" y="15360"/>
                  </a:lnTo>
                  <a:lnTo>
                    <a:pt x="20209" y="15520"/>
                  </a:lnTo>
                  <a:lnTo>
                    <a:pt x="20978" y="15840"/>
                  </a:lnTo>
                  <a:lnTo>
                    <a:pt x="21600" y="16480"/>
                  </a:lnTo>
                  <a:lnTo>
                    <a:pt x="21600" y="15680"/>
                  </a:lnTo>
                  <a:lnTo>
                    <a:pt x="21142" y="15040"/>
                  </a:lnTo>
                  <a:lnTo>
                    <a:pt x="21142" y="1504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1" name="Shape 2016"/>
            <p:cNvSpPr/>
            <p:nvPr/>
          </p:nvSpPr>
          <p:spPr>
            <a:xfrm>
              <a:off x="5478780" y="8647278"/>
              <a:ext cx="610847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307" y="17131"/>
                  </a:moveTo>
                  <a:lnTo>
                    <a:pt x="18834" y="15641"/>
                  </a:lnTo>
                  <a:lnTo>
                    <a:pt x="20480" y="14897"/>
                  </a:lnTo>
                  <a:lnTo>
                    <a:pt x="21600" y="13407"/>
                  </a:lnTo>
                  <a:lnTo>
                    <a:pt x="21600" y="10428"/>
                  </a:lnTo>
                  <a:lnTo>
                    <a:pt x="19954" y="8193"/>
                  </a:lnTo>
                  <a:lnTo>
                    <a:pt x="17715" y="6703"/>
                  </a:lnTo>
                  <a:lnTo>
                    <a:pt x="18307" y="4469"/>
                  </a:lnTo>
                  <a:lnTo>
                    <a:pt x="17188" y="2234"/>
                  </a:lnTo>
                  <a:lnTo>
                    <a:pt x="14422" y="1490"/>
                  </a:lnTo>
                  <a:lnTo>
                    <a:pt x="11063" y="745"/>
                  </a:lnTo>
                  <a:lnTo>
                    <a:pt x="8824" y="2234"/>
                  </a:lnTo>
                  <a:lnTo>
                    <a:pt x="6651" y="1490"/>
                  </a:lnTo>
                  <a:lnTo>
                    <a:pt x="4939" y="0"/>
                  </a:lnTo>
                  <a:lnTo>
                    <a:pt x="2766" y="1490"/>
                  </a:lnTo>
                  <a:lnTo>
                    <a:pt x="0" y="2234"/>
                  </a:lnTo>
                  <a:lnTo>
                    <a:pt x="1054" y="3724"/>
                  </a:lnTo>
                  <a:lnTo>
                    <a:pt x="2766" y="6703"/>
                  </a:lnTo>
                  <a:lnTo>
                    <a:pt x="4412" y="8938"/>
                  </a:lnTo>
                  <a:lnTo>
                    <a:pt x="6651" y="10428"/>
                  </a:lnTo>
                  <a:lnTo>
                    <a:pt x="6651" y="11172"/>
                  </a:lnTo>
                  <a:lnTo>
                    <a:pt x="9417" y="12662"/>
                  </a:lnTo>
                  <a:lnTo>
                    <a:pt x="9417" y="15641"/>
                  </a:lnTo>
                  <a:lnTo>
                    <a:pt x="12183" y="14897"/>
                  </a:lnTo>
                  <a:lnTo>
                    <a:pt x="13302" y="17876"/>
                  </a:lnTo>
                  <a:lnTo>
                    <a:pt x="17188" y="21600"/>
                  </a:lnTo>
                  <a:lnTo>
                    <a:pt x="18307" y="21600"/>
                  </a:lnTo>
                  <a:lnTo>
                    <a:pt x="18307" y="19366"/>
                  </a:lnTo>
                  <a:lnTo>
                    <a:pt x="18307" y="171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2" name="Shape 2017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3" name="Shape 2018"/>
            <p:cNvSpPr/>
            <p:nvPr/>
          </p:nvSpPr>
          <p:spPr>
            <a:xfrm>
              <a:off x="5618457" y="8200047"/>
              <a:ext cx="62760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126" y="18900"/>
                  </a:moveTo>
                  <a:lnTo>
                    <a:pt x="15126" y="15660"/>
                  </a:lnTo>
                  <a:lnTo>
                    <a:pt x="15126" y="13500"/>
                  </a:lnTo>
                  <a:lnTo>
                    <a:pt x="18395" y="12960"/>
                  </a:lnTo>
                  <a:lnTo>
                    <a:pt x="18395" y="11340"/>
                  </a:lnTo>
                  <a:lnTo>
                    <a:pt x="19998" y="10800"/>
                  </a:lnTo>
                  <a:lnTo>
                    <a:pt x="20574" y="8640"/>
                  </a:lnTo>
                  <a:lnTo>
                    <a:pt x="18908" y="7020"/>
                  </a:lnTo>
                  <a:lnTo>
                    <a:pt x="20574" y="6480"/>
                  </a:lnTo>
                  <a:lnTo>
                    <a:pt x="21600" y="3780"/>
                  </a:lnTo>
                  <a:lnTo>
                    <a:pt x="21087" y="1080"/>
                  </a:lnTo>
                  <a:lnTo>
                    <a:pt x="20574" y="1080"/>
                  </a:lnTo>
                  <a:lnTo>
                    <a:pt x="19485" y="0"/>
                  </a:lnTo>
                  <a:lnTo>
                    <a:pt x="17818" y="0"/>
                  </a:lnTo>
                  <a:lnTo>
                    <a:pt x="14037" y="1080"/>
                  </a:lnTo>
                  <a:lnTo>
                    <a:pt x="13011" y="1620"/>
                  </a:lnTo>
                  <a:lnTo>
                    <a:pt x="12434" y="3240"/>
                  </a:lnTo>
                  <a:lnTo>
                    <a:pt x="13011" y="4860"/>
                  </a:lnTo>
                  <a:lnTo>
                    <a:pt x="14037" y="6480"/>
                  </a:lnTo>
                  <a:lnTo>
                    <a:pt x="14614" y="7560"/>
                  </a:lnTo>
                  <a:lnTo>
                    <a:pt x="13524" y="8640"/>
                  </a:lnTo>
                  <a:lnTo>
                    <a:pt x="11922" y="9180"/>
                  </a:lnTo>
                  <a:lnTo>
                    <a:pt x="10255" y="8100"/>
                  </a:lnTo>
                  <a:lnTo>
                    <a:pt x="10832" y="4860"/>
                  </a:lnTo>
                  <a:lnTo>
                    <a:pt x="10255" y="3780"/>
                  </a:lnTo>
                  <a:lnTo>
                    <a:pt x="9742" y="2160"/>
                  </a:lnTo>
                  <a:lnTo>
                    <a:pt x="7050" y="8640"/>
                  </a:lnTo>
                  <a:lnTo>
                    <a:pt x="4871" y="11340"/>
                  </a:lnTo>
                  <a:lnTo>
                    <a:pt x="4358" y="14580"/>
                  </a:lnTo>
                  <a:lnTo>
                    <a:pt x="2692" y="14580"/>
                  </a:lnTo>
                  <a:lnTo>
                    <a:pt x="2179" y="14580"/>
                  </a:lnTo>
                  <a:lnTo>
                    <a:pt x="1666" y="15660"/>
                  </a:lnTo>
                  <a:lnTo>
                    <a:pt x="0" y="16200"/>
                  </a:lnTo>
                  <a:lnTo>
                    <a:pt x="1666" y="17280"/>
                  </a:lnTo>
                  <a:lnTo>
                    <a:pt x="3782" y="17820"/>
                  </a:lnTo>
                  <a:lnTo>
                    <a:pt x="5961" y="16740"/>
                  </a:lnTo>
                  <a:lnTo>
                    <a:pt x="9230" y="17280"/>
                  </a:lnTo>
                  <a:lnTo>
                    <a:pt x="11922" y="17820"/>
                  </a:lnTo>
                  <a:lnTo>
                    <a:pt x="13011" y="19440"/>
                  </a:lnTo>
                  <a:lnTo>
                    <a:pt x="12434" y="21060"/>
                  </a:lnTo>
                  <a:lnTo>
                    <a:pt x="14037" y="21600"/>
                  </a:lnTo>
                  <a:lnTo>
                    <a:pt x="14037" y="19980"/>
                  </a:lnTo>
                  <a:lnTo>
                    <a:pt x="15126" y="189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4" name="Shape 2019"/>
            <p:cNvSpPr/>
            <p:nvPr/>
          </p:nvSpPr>
          <p:spPr>
            <a:xfrm>
              <a:off x="5996511" y="8945429"/>
              <a:ext cx="109879" cy="14907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9153" y="6480"/>
                  </a:moveTo>
                  <a:lnTo>
                    <a:pt x="9153" y="0"/>
                  </a:lnTo>
                  <a:lnTo>
                    <a:pt x="2929" y="2160"/>
                  </a:lnTo>
                  <a:lnTo>
                    <a:pt x="0" y="6480"/>
                  </a:lnTo>
                  <a:lnTo>
                    <a:pt x="0" y="12960"/>
                  </a:lnTo>
                  <a:lnTo>
                    <a:pt x="0" y="19440"/>
                  </a:lnTo>
                  <a:lnTo>
                    <a:pt x="15376" y="21600"/>
                  </a:lnTo>
                  <a:lnTo>
                    <a:pt x="21600" y="12960"/>
                  </a:lnTo>
                  <a:lnTo>
                    <a:pt x="9153" y="648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5" name="Shape 2020"/>
            <p:cNvSpPr/>
            <p:nvPr/>
          </p:nvSpPr>
          <p:spPr>
            <a:xfrm>
              <a:off x="6387600" y="7290680"/>
              <a:ext cx="392953" cy="64103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639" y="21600"/>
                  </a:moveTo>
                  <a:lnTo>
                    <a:pt x="12080" y="19591"/>
                  </a:lnTo>
                  <a:lnTo>
                    <a:pt x="14639" y="19591"/>
                  </a:lnTo>
                  <a:lnTo>
                    <a:pt x="13001" y="17581"/>
                  </a:lnTo>
                  <a:lnTo>
                    <a:pt x="13001" y="15572"/>
                  </a:lnTo>
                  <a:lnTo>
                    <a:pt x="17300" y="11553"/>
                  </a:lnTo>
                  <a:lnTo>
                    <a:pt x="19041" y="12056"/>
                  </a:lnTo>
                  <a:lnTo>
                    <a:pt x="21600" y="8540"/>
                  </a:lnTo>
                  <a:lnTo>
                    <a:pt x="18119" y="7033"/>
                  </a:lnTo>
                  <a:lnTo>
                    <a:pt x="17300" y="4521"/>
                  </a:lnTo>
                  <a:lnTo>
                    <a:pt x="18119" y="1507"/>
                  </a:lnTo>
                  <a:lnTo>
                    <a:pt x="18119" y="502"/>
                  </a:lnTo>
                  <a:lnTo>
                    <a:pt x="16379" y="0"/>
                  </a:lnTo>
                  <a:lnTo>
                    <a:pt x="13820" y="502"/>
                  </a:lnTo>
                  <a:lnTo>
                    <a:pt x="13001" y="1507"/>
                  </a:lnTo>
                  <a:lnTo>
                    <a:pt x="10339" y="2512"/>
                  </a:lnTo>
                  <a:lnTo>
                    <a:pt x="7780" y="3014"/>
                  </a:lnTo>
                  <a:lnTo>
                    <a:pt x="5221" y="3516"/>
                  </a:lnTo>
                  <a:lnTo>
                    <a:pt x="3481" y="4521"/>
                  </a:lnTo>
                  <a:lnTo>
                    <a:pt x="2662" y="6028"/>
                  </a:lnTo>
                  <a:lnTo>
                    <a:pt x="4300" y="7033"/>
                  </a:lnTo>
                  <a:lnTo>
                    <a:pt x="1740" y="7535"/>
                  </a:lnTo>
                  <a:lnTo>
                    <a:pt x="921" y="9042"/>
                  </a:lnTo>
                  <a:lnTo>
                    <a:pt x="921" y="10549"/>
                  </a:lnTo>
                  <a:lnTo>
                    <a:pt x="2662" y="12056"/>
                  </a:lnTo>
                  <a:lnTo>
                    <a:pt x="0" y="13060"/>
                  </a:lnTo>
                  <a:lnTo>
                    <a:pt x="0" y="14065"/>
                  </a:lnTo>
                  <a:lnTo>
                    <a:pt x="2662" y="17079"/>
                  </a:lnTo>
                  <a:lnTo>
                    <a:pt x="4300" y="16074"/>
                  </a:lnTo>
                  <a:lnTo>
                    <a:pt x="5221" y="19088"/>
                  </a:lnTo>
                  <a:lnTo>
                    <a:pt x="6040" y="20595"/>
                  </a:lnTo>
                  <a:lnTo>
                    <a:pt x="8599" y="21098"/>
                  </a:lnTo>
                  <a:lnTo>
                    <a:pt x="14639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6" name="Shape 2021"/>
            <p:cNvSpPr/>
            <p:nvPr/>
          </p:nvSpPr>
          <p:spPr>
            <a:xfrm>
              <a:off x="6035617" y="7924255"/>
              <a:ext cx="1396752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7" name="Shape 2022"/>
            <p:cNvSpPr/>
            <p:nvPr/>
          </p:nvSpPr>
          <p:spPr>
            <a:xfrm>
              <a:off x="6026305" y="7916802"/>
              <a:ext cx="1396751" cy="165475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5587" y="21016"/>
                  </a:moveTo>
                  <a:lnTo>
                    <a:pt x="6566" y="20627"/>
                  </a:lnTo>
                  <a:lnTo>
                    <a:pt x="8986" y="21211"/>
                  </a:lnTo>
                  <a:lnTo>
                    <a:pt x="10195" y="21600"/>
                  </a:lnTo>
                  <a:lnTo>
                    <a:pt x="11174" y="21211"/>
                  </a:lnTo>
                  <a:lnTo>
                    <a:pt x="12874" y="21405"/>
                  </a:lnTo>
                  <a:lnTo>
                    <a:pt x="14083" y="21211"/>
                  </a:lnTo>
                  <a:lnTo>
                    <a:pt x="16042" y="20627"/>
                  </a:lnTo>
                  <a:lnTo>
                    <a:pt x="17741" y="21016"/>
                  </a:lnTo>
                  <a:lnTo>
                    <a:pt x="17741" y="20238"/>
                  </a:lnTo>
                  <a:lnTo>
                    <a:pt x="17251" y="19459"/>
                  </a:lnTo>
                  <a:lnTo>
                    <a:pt x="18202" y="18876"/>
                  </a:lnTo>
                  <a:lnTo>
                    <a:pt x="18461" y="18097"/>
                  </a:lnTo>
                  <a:lnTo>
                    <a:pt x="19440" y="18097"/>
                  </a:lnTo>
                  <a:lnTo>
                    <a:pt x="19670" y="17319"/>
                  </a:lnTo>
                  <a:lnTo>
                    <a:pt x="17482" y="15957"/>
                  </a:lnTo>
                  <a:lnTo>
                    <a:pt x="15782" y="14789"/>
                  </a:lnTo>
                  <a:lnTo>
                    <a:pt x="16042" y="14205"/>
                  </a:lnTo>
                  <a:lnTo>
                    <a:pt x="15062" y="13232"/>
                  </a:lnTo>
                  <a:lnTo>
                    <a:pt x="16042" y="12649"/>
                  </a:lnTo>
                  <a:lnTo>
                    <a:pt x="17251" y="12454"/>
                  </a:lnTo>
                  <a:lnTo>
                    <a:pt x="18461" y="11870"/>
                  </a:lnTo>
                  <a:lnTo>
                    <a:pt x="19670" y="11481"/>
                  </a:lnTo>
                  <a:lnTo>
                    <a:pt x="19901" y="10703"/>
                  </a:lnTo>
                  <a:lnTo>
                    <a:pt x="20880" y="10703"/>
                  </a:lnTo>
                  <a:lnTo>
                    <a:pt x="21600" y="11092"/>
                  </a:lnTo>
                  <a:lnTo>
                    <a:pt x="21600" y="9535"/>
                  </a:lnTo>
                  <a:lnTo>
                    <a:pt x="20880" y="8757"/>
                  </a:lnTo>
                  <a:lnTo>
                    <a:pt x="21370" y="7784"/>
                  </a:lnTo>
                  <a:lnTo>
                    <a:pt x="20650" y="6811"/>
                  </a:lnTo>
                  <a:lnTo>
                    <a:pt x="20650" y="6032"/>
                  </a:lnTo>
                  <a:lnTo>
                    <a:pt x="19181" y="5254"/>
                  </a:lnTo>
                  <a:lnTo>
                    <a:pt x="19901" y="4086"/>
                  </a:lnTo>
                  <a:lnTo>
                    <a:pt x="19670" y="3308"/>
                  </a:lnTo>
                  <a:lnTo>
                    <a:pt x="19440" y="2141"/>
                  </a:lnTo>
                  <a:lnTo>
                    <a:pt x="18461" y="1946"/>
                  </a:lnTo>
                  <a:lnTo>
                    <a:pt x="17482" y="1557"/>
                  </a:lnTo>
                  <a:lnTo>
                    <a:pt x="17741" y="778"/>
                  </a:lnTo>
                  <a:lnTo>
                    <a:pt x="16992" y="389"/>
                  </a:lnTo>
                  <a:lnTo>
                    <a:pt x="16762" y="778"/>
                  </a:lnTo>
                  <a:lnTo>
                    <a:pt x="16502" y="1168"/>
                  </a:lnTo>
                  <a:lnTo>
                    <a:pt x="16042" y="973"/>
                  </a:lnTo>
                  <a:lnTo>
                    <a:pt x="15782" y="973"/>
                  </a:lnTo>
                  <a:lnTo>
                    <a:pt x="15552" y="973"/>
                  </a:lnTo>
                  <a:lnTo>
                    <a:pt x="14803" y="1557"/>
                  </a:lnTo>
                  <a:lnTo>
                    <a:pt x="13853" y="1751"/>
                  </a:lnTo>
                  <a:lnTo>
                    <a:pt x="13363" y="2335"/>
                  </a:lnTo>
                  <a:lnTo>
                    <a:pt x="12643" y="2335"/>
                  </a:lnTo>
                  <a:lnTo>
                    <a:pt x="11894" y="2141"/>
                  </a:lnTo>
                  <a:lnTo>
                    <a:pt x="12384" y="1557"/>
                  </a:lnTo>
                  <a:lnTo>
                    <a:pt x="12154" y="778"/>
                  </a:lnTo>
                  <a:lnTo>
                    <a:pt x="11405" y="1362"/>
                  </a:lnTo>
                  <a:lnTo>
                    <a:pt x="9965" y="973"/>
                  </a:lnTo>
                  <a:lnTo>
                    <a:pt x="9965" y="389"/>
                  </a:lnTo>
                  <a:lnTo>
                    <a:pt x="9706" y="195"/>
                  </a:lnTo>
                  <a:lnTo>
                    <a:pt x="7286" y="0"/>
                  </a:lnTo>
                  <a:lnTo>
                    <a:pt x="7776" y="584"/>
                  </a:lnTo>
                  <a:lnTo>
                    <a:pt x="7056" y="973"/>
                  </a:lnTo>
                  <a:lnTo>
                    <a:pt x="7056" y="1557"/>
                  </a:lnTo>
                  <a:lnTo>
                    <a:pt x="8006" y="2724"/>
                  </a:lnTo>
                  <a:lnTo>
                    <a:pt x="7286" y="2724"/>
                  </a:lnTo>
                  <a:lnTo>
                    <a:pt x="6797" y="2724"/>
                  </a:lnTo>
                  <a:lnTo>
                    <a:pt x="6566" y="3114"/>
                  </a:lnTo>
                  <a:lnTo>
                    <a:pt x="6336" y="3308"/>
                  </a:lnTo>
                  <a:lnTo>
                    <a:pt x="6077" y="3308"/>
                  </a:lnTo>
                  <a:lnTo>
                    <a:pt x="5357" y="3114"/>
                  </a:lnTo>
                  <a:lnTo>
                    <a:pt x="3888" y="3114"/>
                  </a:lnTo>
                  <a:lnTo>
                    <a:pt x="3168" y="3503"/>
                  </a:lnTo>
                  <a:lnTo>
                    <a:pt x="3168" y="4086"/>
                  </a:lnTo>
                  <a:lnTo>
                    <a:pt x="3398" y="5059"/>
                  </a:lnTo>
                  <a:lnTo>
                    <a:pt x="2938" y="6032"/>
                  </a:lnTo>
                  <a:lnTo>
                    <a:pt x="2189" y="6227"/>
                  </a:lnTo>
                  <a:lnTo>
                    <a:pt x="2938" y="6811"/>
                  </a:lnTo>
                  <a:lnTo>
                    <a:pt x="2678" y="7589"/>
                  </a:lnTo>
                  <a:lnTo>
                    <a:pt x="1958" y="7784"/>
                  </a:lnTo>
                  <a:lnTo>
                    <a:pt x="1958" y="8368"/>
                  </a:lnTo>
                  <a:lnTo>
                    <a:pt x="490" y="8562"/>
                  </a:lnTo>
                  <a:lnTo>
                    <a:pt x="490" y="9341"/>
                  </a:lnTo>
                  <a:lnTo>
                    <a:pt x="490" y="10508"/>
                  </a:lnTo>
                  <a:lnTo>
                    <a:pt x="0" y="10897"/>
                  </a:lnTo>
                  <a:lnTo>
                    <a:pt x="0" y="11481"/>
                  </a:lnTo>
                  <a:lnTo>
                    <a:pt x="259" y="11676"/>
                  </a:lnTo>
                  <a:lnTo>
                    <a:pt x="979" y="12259"/>
                  </a:lnTo>
                  <a:lnTo>
                    <a:pt x="979" y="13038"/>
                  </a:lnTo>
                  <a:lnTo>
                    <a:pt x="490" y="13427"/>
                  </a:lnTo>
                  <a:lnTo>
                    <a:pt x="259" y="13427"/>
                  </a:lnTo>
                  <a:lnTo>
                    <a:pt x="259" y="14011"/>
                  </a:lnTo>
                  <a:lnTo>
                    <a:pt x="1238" y="14595"/>
                  </a:lnTo>
                  <a:lnTo>
                    <a:pt x="749" y="15373"/>
                  </a:lnTo>
                  <a:lnTo>
                    <a:pt x="749" y="15373"/>
                  </a:lnTo>
                  <a:lnTo>
                    <a:pt x="1469" y="16151"/>
                  </a:lnTo>
                  <a:lnTo>
                    <a:pt x="2189" y="16346"/>
                  </a:lnTo>
                  <a:lnTo>
                    <a:pt x="3888" y="16735"/>
                  </a:lnTo>
                  <a:lnTo>
                    <a:pt x="5357" y="17124"/>
                  </a:lnTo>
                  <a:lnTo>
                    <a:pt x="4378" y="17903"/>
                  </a:lnTo>
                  <a:lnTo>
                    <a:pt x="4147" y="18876"/>
                  </a:lnTo>
                  <a:lnTo>
                    <a:pt x="3658" y="21016"/>
                  </a:lnTo>
                  <a:lnTo>
                    <a:pt x="3398" y="21016"/>
                  </a:lnTo>
                  <a:lnTo>
                    <a:pt x="4147" y="21211"/>
                  </a:lnTo>
                  <a:lnTo>
                    <a:pt x="5587" y="21016"/>
                  </a:lnTo>
                  <a:close/>
                </a:path>
              </a:pathLst>
            </a:custGeom>
            <a:solidFill>
              <a:schemeClr val="accent3"/>
            </a:solidFill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8" name="Shape 2023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79" name="Shape 2024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0" name="Shape 2025"/>
            <p:cNvSpPr/>
            <p:nvPr/>
          </p:nvSpPr>
          <p:spPr>
            <a:xfrm>
              <a:off x="5979747" y="9497014"/>
              <a:ext cx="784043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035" y="9683"/>
                  </a:moveTo>
                  <a:lnTo>
                    <a:pt x="18162" y="8193"/>
                  </a:lnTo>
                  <a:lnTo>
                    <a:pt x="16880" y="6703"/>
                  </a:lnTo>
                  <a:lnTo>
                    <a:pt x="17290" y="2979"/>
                  </a:lnTo>
                  <a:lnTo>
                    <a:pt x="17290" y="2234"/>
                  </a:lnTo>
                  <a:lnTo>
                    <a:pt x="12981" y="0"/>
                  </a:lnTo>
                  <a:lnTo>
                    <a:pt x="11236" y="1490"/>
                  </a:lnTo>
                  <a:lnTo>
                    <a:pt x="8671" y="2234"/>
                  </a:lnTo>
                  <a:lnTo>
                    <a:pt x="7337" y="1490"/>
                  </a:lnTo>
                  <a:lnTo>
                    <a:pt x="6054" y="2979"/>
                  </a:lnTo>
                  <a:lnTo>
                    <a:pt x="4310" y="3724"/>
                  </a:lnTo>
                  <a:lnTo>
                    <a:pt x="3899" y="6703"/>
                  </a:lnTo>
                  <a:lnTo>
                    <a:pt x="2617" y="8193"/>
                  </a:lnTo>
                  <a:lnTo>
                    <a:pt x="2155" y="10428"/>
                  </a:lnTo>
                  <a:lnTo>
                    <a:pt x="462" y="14152"/>
                  </a:lnTo>
                  <a:lnTo>
                    <a:pt x="0" y="17131"/>
                  </a:lnTo>
                  <a:lnTo>
                    <a:pt x="1744" y="15641"/>
                  </a:lnTo>
                  <a:lnTo>
                    <a:pt x="3899" y="17131"/>
                  </a:lnTo>
                  <a:lnTo>
                    <a:pt x="4310" y="18621"/>
                  </a:lnTo>
                  <a:lnTo>
                    <a:pt x="5182" y="20855"/>
                  </a:lnTo>
                  <a:lnTo>
                    <a:pt x="9081" y="20110"/>
                  </a:lnTo>
                  <a:lnTo>
                    <a:pt x="11236" y="14152"/>
                  </a:lnTo>
                  <a:lnTo>
                    <a:pt x="14725" y="21600"/>
                  </a:lnTo>
                  <a:lnTo>
                    <a:pt x="16008" y="14152"/>
                  </a:lnTo>
                  <a:lnTo>
                    <a:pt x="18162" y="14897"/>
                  </a:lnTo>
                  <a:lnTo>
                    <a:pt x="19445" y="13407"/>
                  </a:lnTo>
                  <a:lnTo>
                    <a:pt x="21190" y="13407"/>
                  </a:lnTo>
                  <a:lnTo>
                    <a:pt x="21600" y="12662"/>
                  </a:lnTo>
                  <a:lnTo>
                    <a:pt x="21190" y="8938"/>
                  </a:lnTo>
                  <a:lnTo>
                    <a:pt x="19035" y="96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1" name="Shape 2026"/>
            <p:cNvSpPr/>
            <p:nvPr/>
          </p:nvSpPr>
          <p:spPr>
            <a:xfrm>
              <a:off x="6592456" y="9183953"/>
              <a:ext cx="1270113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949" y="21046"/>
                  </a:moveTo>
                  <a:lnTo>
                    <a:pt x="15994" y="19385"/>
                  </a:lnTo>
                  <a:lnTo>
                    <a:pt x="17609" y="19385"/>
                  </a:lnTo>
                  <a:lnTo>
                    <a:pt x="18940" y="18831"/>
                  </a:lnTo>
                  <a:lnTo>
                    <a:pt x="18940" y="17169"/>
                  </a:lnTo>
                  <a:lnTo>
                    <a:pt x="19731" y="15508"/>
                  </a:lnTo>
                  <a:lnTo>
                    <a:pt x="20016" y="12738"/>
                  </a:lnTo>
                  <a:lnTo>
                    <a:pt x="20016" y="9969"/>
                  </a:lnTo>
                  <a:lnTo>
                    <a:pt x="21347" y="8862"/>
                  </a:lnTo>
                  <a:lnTo>
                    <a:pt x="21600" y="6646"/>
                  </a:lnTo>
                  <a:lnTo>
                    <a:pt x="20555" y="4985"/>
                  </a:lnTo>
                  <a:lnTo>
                    <a:pt x="20555" y="1662"/>
                  </a:lnTo>
                  <a:lnTo>
                    <a:pt x="17863" y="1662"/>
                  </a:lnTo>
                  <a:lnTo>
                    <a:pt x="15456" y="0"/>
                  </a:lnTo>
                  <a:lnTo>
                    <a:pt x="14664" y="3323"/>
                  </a:lnTo>
                  <a:lnTo>
                    <a:pt x="13080" y="4431"/>
                  </a:lnTo>
                  <a:lnTo>
                    <a:pt x="11750" y="2769"/>
                  </a:lnTo>
                  <a:lnTo>
                    <a:pt x="11750" y="4431"/>
                  </a:lnTo>
                  <a:lnTo>
                    <a:pt x="10673" y="4431"/>
                  </a:lnTo>
                  <a:lnTo>
                    <a:pt x="10388" y="6646"/>
                  </a:lnTo>
                  <a:lnTo>
                    <a:pt x="9343" y="8308"/>
                  </a:lnTo>
                  <a:lnTo>
                    <a:pt x="9882" y="10523"/>
                  </a:lnTo>
                  <a:lnTo>
                    <a:pt x="9882" y="12738"/>
                  </a:lnTo>
                  <a:lnTo>
                    <a:pt x="8013" y="11631"/>
                  </a:lnTo>
                  <a:lnTo>
                    <a:pt x="5859" y="13292"/>
                  </a:lnTo>
                  <a:lnTo>
                    <a:pt x="4529" y="13846"/>
                  </a:lnTo>
                  <a:lnTo>
                    <a:pt x="2660" y="13292"/>
                  </a:lnTo>
                  <a:lnTo>
                    <a:pt x="1584" y="14400"/>
                  </a:lnTo>
                  <a:lnTo>
                    <a:pt x="253" y="13846"/>
                  </a:lnTo>
                  <a:lnTo>
                    <a:pt x="0" y="16615"/>
                  </a:lnTo>
                  <a:lnTo>
                    <a:pt x="792" y="17723"/>
                  </a:lnTo>
                  <a:lnTo>
                    <a:pt x="1330" y="18831"/>
                  </a:lnTo>
                  <a:lnTo>
                    <a:pt x="2660" y="18277"/>
                  </a:lnTo>
                  <a:lnTo>
                    <a:pt x="2914" y="21046"/>
                  </a:lnTo>
                  <a:lnTo>
                    <a:pt x="3199" y="19385"/>
                  </a:lnTo>
                  <a:lnTo>
                    <a:pt x="4276" y="19938"/>
                  </a:lnTo>
                  <a:lnTo>
                    <a:pt x="5321" y="17723"/>
                  </a:lnTo>
                  <a:lnTo>
                    <a:pt x="7728" y="17169"/>
                  </a:lnTo>
                  <a:lnTo>
                    <a:pt x="8266" y="18831"/>
                  </a:lnTo>
                  <a:lnTo>
                    <a:pt x="12004" y="21046"/>
                  </a:lnTo>
                  <a:lnTo>
                    <a:pt x="12004" y="21600"/>
                  </a:lnTo>
                  <a:lnTo>
                    <a:pt x="13080" y="21046"/>
                  </a:lnTo>
                  <a:lnTo>
                    <a:pt x="14949" y="2104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2" name="Shape 2027"/>
            <p:cNvSpPr/>
            <p:nvPr/>
          </p:nvSpPr>
          <p:spPr>
            <a:xfrm>
              <a:off x="7000309" y="8721815"/>
              <a:ext cx="1082017" cy="58140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477" y="17169"/>
                  </a:moveTo>
                  <a:lnTo>
                    <a:pt x="19741" y="13846"/>
                  </a:lnTo>
                  <a:lnTo>
                    <a:pt x="20671" y="12185"/>
                  </a:lnTo>
                  <a:lnTo>
                    <a:pt x="21600" y="10523"/>
                  </a:lnTo>
                  <a:lnTo>
                    <a:pt x="20968" y="8308"/>
                  </a:lnTo>
                  <a:lnTo>
                    <a:pt x="19407" y="7754"/>
                  </a:lnTo>
                  <a:lnTo>
                    <a:pt x="17845" y="7200"/>
                  </a:lnTo>
                  <a:lnTo>
                    <a:pt x="17213" y="5538"/>
                  </a:lnTo>
                  <a:lnTo>
                    <a:pt x="15354" y="4431"/>
                  </a:lnTo>
                  <a:lnTo>
                    <a:pt x="15354" y="6092"/>
                  </a:lnTo>
                  <a:lnTo>
                    <a:pt x="14388" y="7200"/>
                  </a:lnTo>
                  <a:lnTo>
                    <a:pt x="12826" y="4985"/>
                  </a:lnTo>
                  <a:lnTo>
                    <a:pt x="13161" y="2769"/>
                  </a:lnTo>
                  <a:lnTo>
                    <a:pt x="11599" y="2769"/>
                  </a:lnTo>
                  <a:lnTo>
                    <a:pt x="10001" y="1662"/>
                  </a:lnTo>
                  <a:lnTo>
                    <a:pt x="8439" y="0"/>
                  </a:lnTo>
                  <a:lnTo>
                    <a:pt x="8439" y="1662"/>
                  </a:lnTo>
                  <a:lnTo>
                    <a:pt x="7510" y="554"/>
                  </a:lnTo>
                  <a:lnTo>
                    <a:pt x="6246" y="554"/>
                  </a:lnTo>
                  <a:lnTo>
                    <a:pt x="5948" y="2769"/>
                  </a:lnTo>
                  <a:lnTo>
                    <a:pt x="4387" y="3877"/>
                  </a:lnTo>
                  <a:lnTo>
                    <a:pt x="2825" y="5538"/>
                  </a:lnTo>
                  <a:lnTo>
                    <a:pt x="1264" y="6092"/>
                  </a:lnTo>
                  <a:lnTo>
                    <a:pt x="0" y="7754"/>
                  </a:lnTo>
                  <a:lnTo>
                    <a:pt x="1264" y="10523"/>
                  </a:lnTo>
                  <a:lnTo>
                    <a:pt x="929" y="12185"/>
                  </a:lnTo>
                  <a:lnTo>
                    <a:pt x="3123" y="15508"/>
                  </a:lnTo>
                  <a:lnTo>
                    <a:pt x="5948" y="19385"/>
                  </a:lnTo>
                  <a:lnTo>
                    <a:pt x="5651" y="19938"/>
                  </a:lnTo>
                  <a:lnTo>
                    <a:pt x="7212" y="21600"/>
                  </a:lnTo>
                  <a:lnTo>
                    <a:pt x="9071" y="20492"/>
                  </a:lnTo>
                  <a:lnTo>
                    <a:pt x="10001" y="17169"/>
                  </a:lnTo>
                  <a:lnTo>
                    <a:pt x="12826" y="18831"/>
                  </a:lnTo>
                  <a:lnTo>
                    <a:pt x="15986" y="18831"/>
                  </a:lnTo>
                  <a:lnTo>
                    <a:pt x="15986" y="19385"/>
                  </a:lnTo>
                  <a:lnTo>
                    <a:pt x="16916" y="17169"/>
                  </a:lnTo>
                  <a:lnTo>
                    <a:pt x="18477" y="1716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3" name="Shape 2028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4" name="Shape 2029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5" name="Shape 2030"/>
            <p:cNvSpPr/>
            <p:nvPr/>
          </p:nvSpPr>
          <p:spPr>
            <a:xfrm>
              <a:off x="7283383" y="9631182"/>
              <a:ext cx="517730" cy="37269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3885" y="20736"/>
                  </a:moveTo>
                  <a:lnTo>
                    <a:pt x="7148" y="17280"/>
                  </a:lnTo>
                  <a:lnTo>
                    <a:pt x="9091" y="19008"/>
                  </a:lnTo>
                  <a:lnTo>
                    <a:pt x="11732" y="19872"/>
                  </a:lnTo>
                  <a:lnTo>
                    <a:pt x="13053" y="16416"/>
                  </a:lnTo>
                  <a:lnTo>
                    <a:pt x="15695" y="15552"/>
                  </a:lnTo>
                  <a:lnTo>
                    <a:pt x="15695" y="11232"/>
                  </a:lnTo>
                  <a:lnTo>
                    <a:pt x="18259" y="6912"/>
                  </a:lnTo>
                  <a:lnTo>
                    <a:pt x="21600" y="5184"/>
                  </a:lnTo>
                  <a:lnTo>
                    <a:pt x="18259" y="0"/>
                  </a:lnTo>
                  <a:lnTo>
                    <a:pt x="17637" y="864"/>
                  </a:lnTo>
                  <a:lnTo>
                    <a:pt x="17637" y="3456"/>
                  </a:lnTo>
                  <a:lnTo>
                    <a:pt x="14374" y="4320"/>
                  </a:lnTo>
                  <a:lnTo>
                    <a:pt x="10412" y="4320"/>
                  </a:lnTo>
                  <a:lnTo>
                    <a:pt x="7847" y="6912"/>
                  </a:lnTo>
                  <a:lnTo>
                    <a:pt x="3263" y="6912"/>
                  </a:lnTo>
                  <a:lnTo>
                    <a:pt x="622" y="7776"/>
                  </a:lnTo>
                  <a:lnTo>
                    <a:pt x="0" y="10368"/>
                  </a:lnTo>
                  <a:lnTo>
                    <a:pt x="622" y="16416"/>
                  </a:lnTo>
                  <a:lnTo>
                    <a:pt x="0" y="17280"/>
                  </a:lnTo>
                  <a:lnTo>
                    <a:pt x="1942" y="16416"/>
                  </a:lnTo>
                  <a:lnTo>
                    <a:pt x="622" y="19008"/>
                  </a:lnTo>
                  <a:lnTo>
                    <a:pt x="622" y="21600"/>
                  </a:lnTo>
                  <a:lnTo>
                    <a:pt x="1243" y="21600"/>
                  </a:lnTo>
                  <a:lnTo>
                    <a:pt x="3885" y="2073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6" name="Shape 2031"/>
            <p:cNvSpPr/>
            <p:nvPr/>
          </p:nvSpPr>
          <p:spPr>
            <a:xfrm>
              <a:off x="7298280" y="9735537"/>
              <a:ext cx="1020560" cy="77519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293" y="18692"/>
                  </a:moveTo>
                  <a:lnTo>
                    <a:pt x="14939" y="17862"/>
                  </a:lnTo>
                  <a:lnTo>
                    <a:pt x="13599" y="17031"/>
                  </a:lnTo>
                  <a:lnTo>
                    <a:pt x="12613" y="15369"/>
                  </a:lnTo>
                  <a:lnTo>
                    <a:pt x="10642" y="13708"/>
                  </a:lnTo>
                  <a:lnTo>
                    <a:pt x="9302" y="11215"/>
                  </a:lnTo>
                  <a:lnTo>
                    <a:pt x="7962" y="10385"/>
                  </a:lnTo>
                  <a:lnTo>
                    <a:pt x="8632" y="7892"/>
                  </a:lnTo>
                  <a:lnTo>
                    <a:pt x="9302" y="7892"/>
                  </a:lnTo>
                  <a:lnTo>
                    <a:pt x="10642" y="8723"/>
                  </a:lnTo>
                  <a:lnTo>
                    <a:pt x="10958" y="7477"/>
                  </a:lnTo>
                  <a:lnTo>
                    <a:pt x="12298" y="7062"/>
                  </a:lnTo>
                  <a:lnTo>
                    <a:pt x="13953" y="7477"/>
                  </a:lnTo>
                  <a:lnTo>
                    <a:pt x="15924" y="7892"/>
                  </a:lnTo>
                  <a:lnTo>
                    <a:pt x="17264" y="7477"/>
                  </a:lnTo>
                  <a:lnTo>
                    <a:pt x="18604" y="7892"/>
                  </a:lnTo>
                  <a:lnTo>
                    <a:pt x="20575" y="8308"/>
                  </a:lnTo>
                  <a:lnTo>
                    <a:pt x="20575" y="6646"/>
                  </a:lnTo>
                  <a:lnTo>
                    <a:pt x="21600" y="6231"/>
                  </a:lnTo>
                  <a:lnTo>
                    <a:pt x="20575" y="5815"/>
                  </a:lnTo>
                  <a:lnTo>
                    <a:pt x="19590" y="4154"/>
                  </a:lnTo>
                  <a:lnTo>
                    <a:pt x="18920" y="2492"/>
                  </a:lnTo>
                  <a:lnTo>
                    <a:pt x="16594" y="3738"/>
                  </a:lnTo>
                  <a:lnTo>
                    <a:pt x="15293" y="3738"/>
                  </a:lnTo>
                  <a:lnTo>
                    <a:pt x="14939" y="2492"/>
                  </a:lnTo>
                  <a:lnTo>
                    <a:pt x="13599" y="2908"/>
                  </a:lnTo>
                  <a:lnTo>
                    <a:pt x="12613" y="2077"/>
                  </a:lnTo>
                  <a:lnTo>
                    <a:pt x="11628" y="831"/>
                  </a:lnTo>
                  <a:lnTo>
                    <a:pt x="10288" y="0"/>
                  </a:lnTo>
                  <a:lnTo>
                    <a:pt x="8947" y="415"/>
                  </a:lnTo>
                  <a:lnTo>
                    <a:pt x="7647" y="2492"/>
                  </a:lnTo>
                  <a:lnTo>
                    <a:pt x="7647" y="4569"/>
                  </a:lnTo>
                  <a:lnTo>
                    <a:pt x="6307" y="4985"/>
                  </a:lnTo>
                  <a:lnTo>
                    <a:pt x="5636" y="6646"/>
                  </a:lnTo>
                  <a:lnTo>
                    <a:pt x="4296" y="6231"/>
                  </a:lnTo>
                  <a:lnTo>
                    <a:pt x="3311" y="5400"/>
                  </a:lnTo>
                  <a:lnTo>
                    <a:pt x="1655" y="7062"/>
                  </a:lnTo>
                  <a:lnTo>
                    <a:pt x="315" y="7477"/>
                  </a:lnTo>
                  <a:lnTo>
                    <a:pt x="0" y="7477"/>
                  </a:lnTo>
                  <a:lnTo>
                    <a:pt x="0" y="7892"/>
                  </a:lnTo>
                  <a:lnTo>
                    <a:pt x="1340" y="11215"/>
                  </a:lnTo>
                  <a:lnTo>
                    <a:pt x="3311" y="7892"/>
                  </a:lnTo>
                  <a:lnTo>
                    <a:pt x="3311" y="11215"/>
                  </a:lnTo>
                  <a:lnTo>
                    <a:pt x="4966" y="9969"/>
                  </a:lnTo>
                  <a:lnTo>
                    <a:pt x="4966" y="12462"/>
                  </a:lnTo>
                  <a:lnTo>
                    <a:pt x="6977" y="13708"/>
                  </a:lnTo>
                  <a:lnTo>
                    <a:pt x="6307" y="14123"/>
                  </a:lnTo>
                  <a:lnTo>
                    <a:pt x="8632" y="16200"/>
                  </a:lnTo>
                  <a:lnTo>
                    <a:pt x="8947" y="17446"/>
                  </a:lnTo>
                  <a:lnTo>
                    <a:pt x="9972" y="18277"/>
                  </a:lnTo>
                  <a:lnTo>
                    <a:pt x="12298" y="18692"/>
                  </a:lnTo>
                  <a:lnTo>
                    <a:pt x="14623" y="19938"/>
                  </a:lnTo>
                  <a:lnTo>
                    <a:pt x="12298" y="20354"/>
                  </a:lnTo>
                  <a:lnTo>
                    <a:pt x="16279" y="21600"/>
                  </a:lnTo>
                  <a:lnTo>
                    <a:pt x="16279" y="19938"/>
                  </a:lnTo>
                  <a:lnTo>
                    <a:pt x="15293" y="18692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7" name="Shape 2032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8" name="Shape 2033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89" name="Shape 2034"/>
            <p:cNvSpPr/>
            <p:nvPr/>
          </p:nvSpPr>
          <p:spPr>
            <a:xfrm>
              <a:off x="7674472" y="9988965"/>
              <a:ext cx="722587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977" y="17820"/>
                  </a:moveTo>
                  <a:lnTo>
                    <a:pt x="17369" y="16740"/>
                  </a:lnTo>
                  <a:lnTo>
                    <a:pt x="17814" y="14580"/>
                  </a:lnTo>
                  <a:lnTo>
                    <a:pt x="19262" y="14580"/>
                  </a:lnTo>
                  <a:lnTo>
                    <a:pt x="18761" y="12960"/>
                  </a:lnTo>
                  <a:lnTo>
                    <a:pt x="21600" y="11880"/>
                  </a:lnTo>
                  <a:lnTo>
                    <a:pt x="20153" y="9180"/>
                  </a:lnTo>
                  <a:lnTo>
                    <a:pt x="21600" y="8100"/>
                  </a:lnTo>
                  <a:lnTo>
                    <a:pt x="19262" y="6480"/>
                  </a:lnTo>
                  <a:lnTo>
                    <a:pt x="18761" y="4320"/>
                  </a:lnTo>
                  <a:lnTo>
                    <a:pt x="18761" y="2160"/>
                  </a:lnTo>
                  <a:lnTo>
                    <a:pt x="16924" y="2160"/>
                  </a:lnTo>
                  <a:lnTo>
                    <a:pt x="16423" y="1080"/>
                  </a:lnTo>
                  <a:lnTo>
                    <a:pt x="15031" y="1080"/>
                  </a:lnTo>
                  <a:lnTo>
                    <a:pt x="13138" y="540"/>
                  </a:lnTo>
                  <a:lnTo>
                    <a:pt x="11245" y="1080"/>
                  </a:lnTo>
                  <a:lnTo>
                    <a:pt x="8462" y="540"/>
                  </a:lnTo>
                  <a:lnTo>
                    <a:pt x="6124" y="0"/>
                  </a:lnTo>
                  <a:lnTo>
                    <a:pt x="4231" y="540"/>
                  </a:lnTo>
                  <a:lnTo>
                    <a:pt x="3786" y="2160"/>
                  </a:lnTo>
                  <a:lnTo>
                    <a:pt x="1893" y="1080"/>
                  </a:lnTo>
                  <a:lnTo>
                    <a:pt x="946" y="1080"/>
                  </a:lnTo>
                  <a:lnTo>
                    <a:pt x="0" y="4320"/>
                  </a:lnTo>
                  <a:lnTo>
                    <a:pt x="1893" y="5400"/>
                  </a:lnTo>
                  <a:lnTo>
                    <a:pt x="3786" y="8640"/>
                  </a:lnTo>
                  <a:lnTo>
                    <a:pt x="6569" y="10800"/>
                  </a:lnTo>
                  <a:lnTo>
                    <a:pt x="7961" y="12960"/>
                  </a:lnTo>
                  <a:lnTo>
                    <a:pt x="9854" y="14040"/>
                  </a:lnTo>
                  <a:lnTo>
                    <a:pt x="10355" y="15120"/>
                  </a:lnTo>
                  <a:lnTo>
                    <a:pt x="11746" y="16740"/>
                  </a:lnTo>
                  <a:lnTo>
                    <a:pt x="11746" y="18900"/>
                  </a:lnTo>
                  <a:lnTo>
                    <a:pt x="16423" y="21600"/>
                  </a:lnTo>
                  <a:lnTo>
                    <a:pt x="16423" y="18900"/>
                  </a:lnTo>
                  <a:lnTo>
                    <a:pt x="15977" y="178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0" name="Shape 2035"/>
            <p:cNvSpPr/>
            <p:nvPr/>
          </p:nvSpPr>
          <p:spPr>
            <a:xfrm>
              <a:off x="7721031" y="9183953"/>
              <a:ext cx="1067118" cy="68575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1120" y="18783"/>
                  </a:moveTo>
                  <a:lnTo>
                    <a:pt x="12402" y="17843"/>
                  </a:lnTo>
                  <a:lnTo>
                    <a:pt x="14325" y="17843"/>
                  </a:lnTo>
                  <a:lnTo>
                    <a:pt x="15569" y="16904"/>
                  </a:lnTo>
                  <a:lnTo>
                    <a:pt x="16549" y="15965"/>
                  </a:lnTo>
                  <a:lnTo>
                    <a:pt x="17152" y="15496"/>
                  </a:lnTo>
                  <a:lnTo>
                    <a:pt x="17491" y="13148"/>
                  </a:lnTo>
                  <a:lnTo>
                    <a:pt x="17793" y="11739"/>
                  </a:lnTo>
                  <a:lnTo>
                    <a:pt x="18773" y="9861"/>
                  </a:lnTo>
                  <a:lnTo>
                    <a:pt x="19715" y="6574"/>
                  </a:lnTo>
                  <a:lnTo>
                    <a:pt x="20658" y="4226"/>
                  </a:lnTo>
                  <a:lnTo>
                    <a:pt x="21600" y="2817"/>
                  </a:lnTo>
                  <a:lnTo>
                    <a:pt x="20658" y="1409"/>
                  </a:lnTo>
                  <a:lnTo>
                    <a:pt x="19376" y="0"/>
                  </a:lnTo>
                  <a:lnTo>
                    <a:pt x="17793" y="470"/>
                  </a:lnTo>
                  <a:lnTo>
                    <a:pt x="16850" y="0"/>
                  </a:lnTo>
                  <a:lnTo>
                    <a:pt x="15267" y="470"/>
                  </a:lnTo>
                  <a:lnTo>
                    <a:pt x="13985" y="470"/>
                  </a:lnTo>
                  <a:lnTo>
                    <a:pt x="12402" y="3287"/>
                  </a:lnTo>
                  <a:lnTo>
                    <a:pt x="10819" y="2817"/>
                  </a:lnTo>
                  <a:lnTo>
                    <a:pt x="10517" y="3757"/>
                  </a:lnTo>
                  <a:lnTo>
                    <a:pt x="8595" y="4696"/>
                  </a:lnTo>
                  <a:lnTo>
                    <a:pt x="8595" y="6574"/>
                  </a:lnTo>
                  <a:lnTo>
                    <a:pt x="4147" y="7513"/>
                  </a:lnTo>
                  <a:lnTo>
                    <a:pt x="3204" y="6574"/>
                  </a:lnTo>
                  <a:lnTo>
                    <a:pt x="2563" y="6104"/>
                  </a:lnTo>
                  <a:lnTo>
                    <a:pt x="2563" y="7513"/>
                  </a:lnTo>
                  <a:lnTo>
                    <a:pt x="980" y="8452"/>
                  </a:lnTo>
                  <a:lnTo>
                    <a:pt x="980" y="10800"/>
                  </a:lnTo>
                  <a:lnTo>
                    <a:pt x="641" y="13148"/>
                  </a:lnTo>
                  <a:lnTo>
                    <a:pt x="0" y="14087"/>
                  </a:lnTo>
                  <a:lnTo>
                    <a:pt x="1621" y="16904"/>
                  </a:lnTo>
                  <a:lnTo>
                    <a:pt x="1282" y="17374"/>
                  </a:lnTo>
                  <a:lnTo>
                    <a:pt x="2563" y="18313"/>
                  </a:lnTo>
                  <a:lnTo>
                    <a:pt x="3506" y="19722"/>
                  </a:lnTo>
                  <a:lnTo>
                    <a:pt x="4448" y="20661"/>
                  </a:lnTo>
                  <a:lnTo>
                    <a:pt x="5730" y="20191"/>
                  </a:lnTo>
                  <a:lnTo>
                    <a:pt x="6069" y="21600"/>
                  </a:lnTo>
                  <a:lnTo>
                    <a:pt x="7313" y="21600"/>
                  </a:lnTo>
                  <a:lnTo>
                    <a:pt x="9537" y="20191"/>
                  </a:lnTo>
                  <a:lnTo>
                    <a:pt x="9876" y="20191"/>
                  </a:lnTo>
                  <a:lnTo>
                    <a:pt x="10178" y="18783"/>
                  </a:lnTo>
                  <a:lnTo>
                    <a:pt x="11120" y="1878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1" name="Shape 2036"/>
            <p:cNvSpPr/>
            <p:nvPr/>
          </p:nvSpPr>
          <p:spPr>
            <a:xfrm>
              <a:off x="8568393" y="9183953"/>
              <a:ext cx="48421" cy="1490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123" y="21600"/>
                  </a:moveTo>
                  <a:lnTo>
                    <a:pt x="21600" y="21600"/>
                  </a:lnTo>
                  <a:lnTo>
                    <a:pt x="0" y="0"/>
                  </a:lnTo>
                  <a:lnTo>
                    <a:pt x="14123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2" name="Shape 2037"/>
            <p:cNvSpPr/>
            <p:nvPr/>
          </p:nvSpPr>
          <p:spPr>
            <a:xfrm>
              <a:off x="8616814" y="9198859"/>
              <a:ext cx="31661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21600" y="0"/>
                  </a:moveTo>
                  <a:lnTo>
                    <a:pt x="0" y="0"/>
                  </a:lnTo>
                  <a:lnTo>
                    <a:pt x="2160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3" name="Shape 2038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4" name="Shape 2039"/>
            <p:cNvSpPr/>
            <p:nvPr/>
          </p:nvSpPr>
          <p:spPr>
            <a:xfrm flipV="1">
              <a:off x="8600054" y="9183953"/>
              <a:ext cx="48422" cy="14909"/>
            </a:xfrm>
            <a:prstGeom prst="line">
              <a:avLst/>
            </a:pr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defTabSz="731520">
                <a:defRPr sz="1200">
                  <a:latin typeface="Helvetica"/>
                  <a:ea typeface="Helvetica"/>
                  <a:cs typeface="Helvetica"/>
                  <a:sym typeface="Helvetica"/>
                </a:defRPr>
              </a:pPr>
              <a:endParaRPr sz="1920"/>
            </a:p>
          </p:txBody>
        </p:sp>
        <p:sp>
          <p:nvSpPr>
            <p:cNvPr id="95" name="Shape 2040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6" name="Shape 2041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7" name="Shape 2042"/>
            <p:cNvSpPr/>
            <p:nvPr/>
          </p:nvSpPr>
          <p:spPr>
            <a:xfrm>
              <a:off x="8553494" y="9183953"/>
              <a:ext cx="14900" cy="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extrusionOk="0">
                  <a:moveTo>
                    <a:pt x="0" y="0"/>
                  </a:moveTo>
                  <a:lnTo>
                    <a:pt x="21600" y="0"/>
                  </a:ln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98" name="Shape 2043"/>
            <p:cNvSpPr/>
            <p:nvPr/>
          </p:nvSpPr>
          <p:spPr>
            <a:xfrm>
              <a:off x="8082325" y="9005061"/>
              <a:ext cx="48421" cy="2981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1600" y="21600"/>
                  </a:moveTo>
                  <a:lnTo>
                    <a:pt x="0" y="0"/>
                  </a:lnTo>
                  <a:lnTo>
                    <a:pt x="0" y="10800"/>
                  </a:lnTo>
                  <a:lnTo>
                    <a:pt x="14123" y="21600"/>
                  </a:lnTo>
                  <a:lnTo>
                    <a:pt x="21600" y="21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6" name="Shape 2044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7" name="Shape 2045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8" name="Shape 2046"/>
            <p:cNvSpPr/>
            <p:nvPr/>
          </p:nvSpPr>
          <p:spPr>
            <a:xfrm>
              <a:off x="7801111" y="8990152"/>
              <a:ext cx="893921" cy="4323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45" y="745"/>
                  </a:moveTo>
                  <a:lnTo>
                    <a:pt x="17820" y="0"/>
                  </a:lnTo>
                  <a:lnTo>
                    <a:pt x="15885" y="0"/>
                  </a:lnTo>
                  <a:lnTo>
                    <a:pt x="14760" y="1490"/>
                  </a:lnTo>
                  <a:lnTo>
                    <a:pt x="13230" y="1490"/>
                  </a:lnTo>
                  <a:lnTo>
                    <a:pt x="12105" y="3724"/>
                  </a:lnTo>
                  <a:lnTo>
                    <a:pt x="10980" y="3724"/>
                  </a:lnTo>
                  <a:lnTo>
                    <a:pt x="10620" y="2234"/>
                  </a:lnTo>
                  <a:lnTo>
                    <a:pt x="9450" y="0"/>
                  </a:lnTo>
                  <a:lnTo>
                    <a:pt x="7965" y="2234"/>
                  </a:lnTo>
                  <a:lnTo>
                    <a:pt x="7560" y="2234"/>
                  </a:lnTo>
                  <a:lnTo>
                    <a:pt x="6795" y="1490"/>
                  </a:lnTo>
                  <a:lnTo>
                    <a:pt x="5670" y="2979"/>
                  </a:lnTo>
                  <a:lnTo>
                    <a:pt x="4545" y="5214"/>
                  </a:lnTo>
                  <a:lnTo>
                    <a:pt x="3015" y="9683"/>
                  </a:lnTo>
                  <a:lnTo>
                    <a:pt x="1125" y="9683"/>
                  </a:lnTo>
                  <a:lnTo>
                    <a:pt x="0" y="12662"/>
                  </a:lnTo>
                  <a:lnTo>
                    <a:pt x="0" y="16386"/>
                  </a:lnTo>
                  <a:lnTo>
                    <a:pt x="1485" y="18621"/>
                  </a:lnTo>
                  <a:lnTo>
                    <a:pt x="1125" y="19366"/>
                  </a:lnTo>
                  <a:lnTo>
                    <a:pt x="1890" y="20110"/>
                  </a:lnTo>
                  <a:lnTo>
                    <a:pt x="3015" y="21600"/>
                  </a:lnTo>
                  <a:lnTo>
                    <a:pt x="8325" y="20110"/>
                  </a:lnTo>
                  <a:lnTo>
                    <a:pt x="8325" y="17131"/>
                  </a:lnTo>
                  <a:lnTo>
                    <a:pt x="10620" y="15641"/>
                  </a:lnTo>
                  <a:lnTo>
                    <a:pt x="10980" y="14152"/>
                  </a:lnTo>
                  <a:lnTo>
                    <a:pt x="12870" y="14897"/>
                  </a:lnTo>
                  <a:lnTo>
                    <a:pt x="14760" y="10428"/>
                  </a:lnTo>
                  <a:lnTo>
                    <a:pt x="16290" y="10428"/>
                  </a:lnTo>
                  <a:lnTo>
                    <a:pt x="18180" y="9683"/>
                  </a:lnTo>
                  <a:lnTo>
                    <a:pt x="18180" y="9683"/>
                  </a:lnTo>
                  <a:lnTo>
                    <a:pt x="18540" y="9683"/>
                  </a:lnTo>
                  <a:lnTo>
                    <a:pt x="19710" y="10428"/>
                  </a:lnTo>
                  <a:lnTo>
                    <a:pt x="20475" y="10428"/>
                  </a:lnTo>
                  <a:lnTo>
                    <a:pt x="20835" y="5959"/>
                  </a:lnTo>
                  <a:lnTo>
                    <a:pt x="21600" y="1490"/>
                  </a:lnTo>
                  <a:lnTo>
                    <a:pt x="18945" y="74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49" name="Shape 2047"/>
            <p:cNvSpPr/>
            <p:nvPr/>
          </p:nvSpPr>
          <p:spPr>
            <a:xfrm>
              <a:off x="8208964" y="9735537"/>
              <a:ext cx="815703" cy="93918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6214" y="18171"/>
                  </a:moveTo>
                  <a:lnTo>
                    <a:pt x="7890" y="18857"/>
                  </a:lnTo>
                  <a:lnTo>
                    <a:pt x="9123" y="18857"/>
                  </a:lnTo>
                  <a:lnTo>
                    <a:pt x="9962" y="19543"/>
                  </a:lnTo>
                  <a:lnTo>
                    <a:pt x="11638" y="21257"/>
                  </a:lnTo>
                  <a:lnTo>
                    <a:pt x="12427" y="21600"/>
                  </a:lnTo>
                  <a:lnTo>
                    <a:pt x="12871" y="20229"/>
                  </a:lnTo>
                  <a:lnTo>
                    <a:pt x="14104" y="19886"/>
                  </a:lnTo>
                  <a:lnTo>
                    <a:pt x="15337" y="19543"/>
                  </a:lnTo>
                  <a:lnTo>
                    <a:pt x="18247" y="18514"/>
                  </a:lnTo>
                  <a:lnTo>
                    <a:pt x="20367" y="18514"/>
                  </a:lnTo>
                  <a:lnTo>
                    <a:pt x="20762" y="17143"/>
                  </a:lnTo>
                  <a:lnTo>
                    <a:pt x="19923" y="16800"/>
                  </a:lnTo>
                  <a:lnTo>
                    <a:pt x="19923" y="15429"/>
                  </a:lnTo>
                  <a:lnTo>
                    <a:pt x="20762" y="15086"/>
                  </a:lnTo>
                  <a:lnTo>
                    <a:pt x="21600" y="13371"/>
                  </a:lnTo>
                  <a:lnTo>
                    <a:pt x="19529" y="12000"/>
                  </a:lnTo>
                  <a:lnTo>
                    <a:pt x="18690" y="10629"/>
                  </a:lnTo>
                  <a:lnTo>
                    <a:pt x="18247" y="9257"/>
                  </a:lnTo>
                  <a:lnTo>
                    <a:pt x="19085" y="7886"/>
                  </a:lnTo>
                  <a:lnTo>
                    <a:pt x="18247" y="7543"/>
                  </a:lnTo>
                  <a:lnTo>
                    <a:pt x="18247" y="5829"/>
                  </a:lnTo>
                  <a:lnTo>
                    <a:pt x="16175" y="6857"/>
                  </a:lnTo>
                  <a:lnTo>
                    <a:pt x="14104" y="6171"/>
                  </a:lnTo>
                  <a:lnTo>
                    <a:pt x="12033" y="5829"/>
                  </a:lnTo>
                  <a:lnTo>
                    <a:pt x="12871" y="4457"/>
                  </a:lnTo>
                  <a:lnTo>
                    <a:pt x="10800" y="3771"/>
                  </a:lnTo>
                  <a:lnTo>
                    <a:pt x="9123" y="2743"/>
                  </a:lnTo>
                  <a:lnTo>
                    <a:pt x="8729" y="1714"/>
                  </a:lnTo>
                  <a:lnTo>
                    <a:pt x="7052" y="686"/>
                  </a:lnTo>
                  <a:lnTo>
                    <a:pt x="6214" y="0"/>
                  </a:lnTo>
                  <a:lnTo>
                    <a:pt x="5819" y="343"/>
                  </a:lnTo>
                  <a:lnTo>
                    <a:pt x="3304" y="343"/>
                  </a:lnTo>
                  <a:lnTo>
                    <a:pt x="1627" y="1029"/>
                  </a:lnTo>
                  <a:lnTo>
                    <a:pt x="395" y="1029"/>
                  </a:lnTo>
                  <a:lnTo>
                    <a:pt x="0" y="2057"/>
                  </a:lnTo>
                  <a:lnTo>
                    <a:pt x="395" y="3429"/>
                  </a:lnTo>
                  <a:lnTo>
                    <a:pt x="1627" y="4800"/>
                  </a:lnTo>
                  <a:lnTo>
                    <a:pt x="2910" y="5143"/>
                  </a:lnTo>
                  <a:lnTo>
                    <a:pt x="1627" y="5486"/>
                  </a:lnTo>
                  <a:lnTo>
                    <a:pt x="1627" y="6857"/>
                  </a:lnTo>
                  <a:lnTo>
                    <a:pt x="395" y="6514"/>
                  </a:lnTo>
                  <a:lnTo>
                    <a:pt x="838" y="7200"/>
                  </a:lnTo>
                  <a:lnTo>
                    <a:pt x="2466" y="7200"/>
                  </a:lnTo>
                  <a:lnTo>
                    <a:pt x="2466" y="8571"/>
                  </a:lnTo>
                  <a:lnTo>
                    <a:pt x="2910" y="9943"/>
                  </a:lnTo>
                  <a:lnTo>
                    <a:pt x="4981" y="10971"/>
                  </a:lnTo>
                  <a:lnTo>
                    <a:pt x="3699" y="11657"/>
                  </a:lnTo>
                  <a:lnTo>
                    <a:pt x="4981" y="13371"/>
                  </a:lnTo>
                  <a:lnTo>
                    <a:pt x="2466" y="14057"/>
                  </a:lnTo>
                  <a:lnTo>
                    <a:pt x="2910" y="15086"/>
                  </a:lnTo>
                  <a:lnTo>
                    <a:pt x="1627" y="15086"/>
                  </a:lnTo>
                  <a:lnTo>
                    <a:pt x="1233" y="16457"/>
                  </a:lnTo>
                  <a:lnTo>
                    <a:pt x="0" y="17143"/>
                  </a:lnTo>
                  <a:lnTo>
                    <a:pt x="395" y="17829"/>
                  </a:lnTo>
                  <a:lnTo>
                    <a:pt x="395" y="19543"/>
                  </a:lnTo>
                  <a:lnTo>
                    <a:pt x="838" y="19543"/>
                  </a:lnTo>
                  <a:lnTo>
                    <a:pt x="4981" y="21600"/>
                  </a:lnTo>
                  <a:lnTo>
                    <a:pt x="4981" y="21257"/>
                  </a:lnTo>
                  <a:lnTo>
                    <a:pt x="6214" y="18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0" name="Shape 2048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1" name="Shape 2049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2" name="Shape 2050"/>
            <p:cNvSpPr/>
            <p:nvPr/>
          </p:nvSpPr>
          <p:spPr>
            <a:xfrm>
              <a:off x="8397059" y="10525641"/>
              <a:ext cx="391091" cy="6559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5531" y="18655"/>
                  </a:moveTo>
                  <a:lnTo>
                    <a:pt x="19029" y="17673"/>
                  </a:lnTo>
                  <a:lnTo>
                    <a:pt x="19029" y="15218"/>
                  </a:lnTo>
                  <a:lnTo>
                    <a:pt x="21600" y="14236"/>
                  </a:lnTo>
                  <a:lnTo>
                    <a:pt x="19954" y="11782"/>
                  </a:lnTo>
                  <a:lnTo>
                    <a:pt x="17280" y="11291"/>
                  </a:lnTo>
                  <a:lnTo>
                    <a:pt x="14709" y="9327"/>
                  </a:lnTo>
                  <a:lnTo>
                    <a:pt x="13886" y="5891"/>
                  </a:lnTo>
                  <a:lnTo>
                    <a:pt x="13886" y="4418"/>
                  </a:lnTo>
                  <a:lnTo>
                    <a:pt x="13886" y="4418"/>
                  </a:lnTo>
                  <a:lnTo>
                    <a:pt x="10389" y="1964"/>
                  </a:lnTo>
                  <a:lnTo>
                    <a:pt x="8640" y="982"/>
                  </a:lnTo>
                  <a:lnTo>
                    <a:pt x="6069" y="982"/>
                  </a:lnTo>
                  <a:lnTo>
                    <a:pt x="2571" y="0"/>
                  </a:lnTo>
                  <a:lnTo>
                    <a:pt x="0" y="4418"/>
                  </a:lnTo>
                  <a:lnTo>
                    <a:pt x="0" y="4909"/>
                  </a:lnTo>
                  <a:lnTo>
                    <a:pt x="1749" y="5400"/>
                  </a:lnTo>
                  <a:lnTo>
                    <a:pt x="3394" y="6382"/>
                  </a:lnTo>
                  <a:lnTo>
                    <a:pt x="3394" y="7364"/>
                  </a:lnTo>
                  <a:lnTo>
                    <a:pt x="3394" y="9818"/>
                  </a:lnTo>
                  <a:lnTo>
                    <a:pt x="4320" y="15218"/>
                  </a:lnTo>
                  <a:lnTo>
                    <a:pt x="6891" y="17673"/>
                  </a:lnTo>
                  <a:lnTo>
                    <a:pt x="11211" y="19636"/>
                  </a:lnTo>
                  <a:lnTo>
                    <a:pt x="13886" y="21600"/>
                  </a:lnTo>
                  <a:lnTo>
                    <a:pt x="15531" y="21109"/>
                  </a:lnTo>
                  <a:lnTo>
                    <a:pt x="15531" y="18655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3" name="Shape 2051"/>
            <p:cNvSpPr/>
            <p:nvPr/>
          </p:nvSpPr>
          <p:spPr>
            <a:xfrm>
              <a:off x="8648470" y="10525641"/>
              <a:ext cx="1128576" cy="1311874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994" y="2209"/>
                  </a:moveTo>
                  <a:lnTo>
                    <a:pt x="21600" y="736"/>
                  </a:lnTo>
                  <a:lnTo>
                    <a:pt x="20709" y="0"/>
                  </a:lnTo>
                  <a:lnTo>
                    <a:pt x="19818" y="0"/>
                  </a:lnTo>
                  <a:lnTo>
                    <a:pt x="20103" y="1227"/>
                  </a:lnTo>
                  <a:lnTo>
                    <a:pt x="18891" y="1718"/>
                  </a:lnTo>
                  <a:lnTo>
                    <a:pt x="16788" y="2209"/>
                  </a:lnTo>
                  <a:lnTo>
                    <a:pt x="15897" y="2209"/>
                  </a:lnTo>
                  <a:lnTo>
                    <a:pt x="14685" y="2209"/>
                  </a:lnTo>
                  <a:lnTo>
                    <a:pt x="13509" y="1718"/>
                  </a:lnTo>
                  <a:lnTo>
                    <a:pt x="11691" y="2700"/>
                  </a:lnTo>
                  <a:lnTo>
                    <a:pt x="10194" y="3191"/>
                  </a:lnTo>
                  <a:lnTo>
                    <a:pt x="8697" y="3191"/>
                  </a:lnTo>
                  <a:lnTo>
                    <a:pt x="8412" y="4173"/>
                  </a:lnTo>
                  <a:lnTo>
                    <a:pt x="5988" y="4418"/>
                  </a:lnTo>
                  <a:lnTo>
                    <a:pt x="4776" y="5645"/>
                  </a:lnTo>
                  <a:lnTo>
                    <a:pt x="3885" y="5645"/>
                  </a:lnTo>
                  <a:lnTo>
                    <a:pt x="2673" y="6136"/>
                  </a:lnTo>
                  <a:lnTo>
                    <a:pt x="2388" y="6136"/>
                  </a:lnTo>
                  <a:lnTo>
                    <a:pt x="2673" y="7118"/>
                  </a:lnTo>
                  <a:lnTo>
                    <a:pt x="1782" y="7609"/>
                  </a:lnTo>
                  <a:lnTo>
                    <a:pt x="1782" y="8836"/>
                  </a:lnTo>
                  <a:lnTo>
                    <a:pt x="570" y="9327"/>
                  </a:lnTo>
                  <a:lnTo>
                    <a:pt x="570" y="10555"/>
                  </a:lnTo>
                  <a:lnTo>
                    <a:pt x="0" y="10800"/>
                  </a:lnTo>
                  <a:lnTo>
                    <a:pt x="1176" y="12027"/>
                  </a:lnTo>
                  <a:lnTo>
                    <a:pt x="2673" y="13009"/>
                  </a:lnTo>
                  <a:lnTo>
                    <a:pt x="2103" y="14236"/>
                  </a:lnTo>
                  <a:lnTo>
                    <a:pt x="3279" y="14236"/>
                  </a:lnTo>
                  <a:lnTo>
                    <a:pt x="4206" y="14727"/>
                  </a:lnTo>
                  <a:lnTo>
                    <a:pt x="7200" y="14727"/>
                  </a:lnTo>
                  <a:lnTo>
                    <a:pt x="10194" y="14482"/>
                  </a:lnTo>
                  <a:lnTo>
                    <a:pt x="12903" y="14727"/>
                  </a:lnTo>
                  <a:lnTo>
                    <a:pt x="12012" y="15218"/>
                  </a:lnTo>
                  <a:lnTo>
                    <a:pt x="11691" y="15709"/>
                  </a:lnTo>
                  <a:lnTo>
                    <a:pt x="10479" y="15709"/>
                  </a:lnTo>
                  <a:lnTo>
                    <a:pt x="9303" y="15464"/>
                  </a:lnTo>
                  <a:lnTo>
                    <a:pt x="7485" y="14973"/>
                  </a:lnTo>
                  <a:lnTo>
                    <a:pt x="6594" y="15464"/>
                  </a:lnTo>
                  <a:lnTo>
                    <a:pt x="5703" y="15709"/>
                  </a:lnTo>
                  <a:lnTo>
                    <a:pt x="4776" y="16936"/>
                  </a:lnTo>
                  <a:lnTo>
                    <a:pt x="5703" y="17427"/>
                  </a:lnTo>
                  <a:lnTo>
                    <a:pt x="6594" y="17918"/>
                  </a:lnTo>
                  <a:lnTo>
                    <a:pt x="7200" y="18164"/>
                  </a:lnTo>
                  <a:lnTo>
                    <a:pt x="7485" y="19145"/>
                  </a:lnTo>
                  <a:lnTo>
                    <a:pt x="8412" y="20618"/>
                  </a:lnTo>
                  <a:lnTo>
                    <a:pt x="8982" y="19882"/>
                  </a:lnTo>
                  <a:lnTo>
                    <a:pt x="9909" y="20127"/>
                  </a:lnTo>
                  <a:lnTo>
                    <a:pt x="11085" y="21600"/>
                  </a:lnTo>
                  <a:lnTo>
                    <a:pt x="12012" y="20127"/>
                  </a:lnTo>
                  <a:lnTo>
                    <a:pt x="14115" y="21109"/>
                  </a:lnTo>
                  <a:lnTo>
                    <a:pt x="11691" y="17427"/>
                  </a:lnTo>
                  <a:lnTo>
                    <a:pt x="12582" y="17673"/>
                  </a:lnTo>
                  <a:lnTo>
                    <a:pt x="13188" y="17918"/>
                  </a:lnTo>
                  <a:lnTo>
                    <a:pt x="13188" y="18409"/>
                  </a:lnTo>
                  <a:lnTo>
                    <a:pt x="13794" y="17673"/>
                  </a:lnTo>
                  <a:lnTo>
                    <a:pt x="14685" y="17182"/>
                  </a:lnTo>
                  <a:lnTo>
                    <a:pt x="12582" y="16200"/>
                  </a:lnTo>
                  <a:lnTo>
                    <a:pt x="14400" y="15709"/>
                  </a:lnTo>
                  <a:lnTo>
                    <a:pt x="16218" y="16200"/>
                  </a:lnTo>
                  <a:lnTo>
                    <a:pt x="15897" y="14973"/>
                  </a:lnTo>
                  <a:lnTo>
                    <a:pt x="15612" y="14236"/>
                  </a:lnTo>
                  <a:lnTo>
                    <a:pt x="14685" y="13745"/>
                  </a:lnTo>
                  <a:lnTo>
                    <a:pt x="15612" y="13745"/>
                  </a:lnTo>
                  <a:lnTo>
                    <a:pt x="16218" y="14236"/>
                  </a:lnTo>
                  <a:lnTo>
                    <a:pt x="17109" y="14727"/>
                  </a:lnTo>
                  <a:lnTo>
                    <a:pt x="18321" y="14482"/>
                  </a:lnTo>
                  <a:lnTo>
                    <a:pt x="16503" y="13500"/>
                  </a:lnTo>
                  <a:lnTo>
                    <a:pt x="15006" y="12518"/>
                  </a:lnTo>
                  <a:lnTo>
                    <a:pt x="12582" y="11782"/>
                  </a:lnTo>
                  <a:lnTo>
                    <a:pt x="12012" y="11782"/>
                  </a:lnTo>
                  <a:lnTo>
                    <a:pt x="12012" y="12273"/>
                  </a:lnTo>
                  <a:lnTo>
                    <a:pt x="12297" y="12764"/>
                  </a:lnTo>
                  <a:lnTo>
                    <a:pt x="11085" y="12518"/>
                  </a:lnTo>
                  <a:lnTo>
                    <a:pt x="10479" y="12273"/>
                  </a:lnTo>
                  <a:lnTo>
                    <a:pt x="10479" y="11536"/>
                  </a:lnTo>
                  <a:lnTo>
                    <a:pt x="10479" y="10800"/>
                  </a:lnTo>
                  <a:lnTo>
                    <a:pt x="12012" y="11045"/>
                  </a:lnTo>
                  <a:lnTo>
                    <a:pt x="12012" y="10309"/>
                  </a:lnTo>
                  <a:lnTo>
                    <a:pt x="11406" y="9818"/>
                  </a:lnTo>
                  <a:lnTo>
                    <a:pt x="9588" y="8836"/>
                  </a:lnTo>
                  <a:lnTo>
                    <a:pt x="8412" y="7364"/>
                  </a:lnTo>
                  <a:lnTo>
                    <a:pt x="8697" y="6873"/>
                  </a:lnTo>
                  <a:lnTo>
                    <a:pt x="9303" y="6136"/>
                  </a:lnTo>
                  <a:lnTo>
                    <a:pt x="9588" y="6873"/>
                  </a:lnTo>
                  <a:lnTo>
                    <a:pt x="10479" y="7118"/>
                  </a:lnTo>
                  <a:lnTo>
                    <a:pt x="11406" y="7364"/>
                  </a:lnTo>
                  <a:lnTo>
                    <a:pt x="12012" y="8100"/>
                  </a:lnTo>
                  <a:lnTo>
                    <a:pt x="12012" y="7118"/>
                  </a:lnTo>
                  <a:lnTo>
                    <a:pt x="12903" y="6382"/>
                  </a:lnTo>
                  <a:lnTo>
                    <a:pt x="13188" y="4909"/>
                  </a:lnTo>
                  <a:lnTo>
                    <a:pt x="13794" y="4418"/>
                  </a:lnTo>
                  <a:lnTo>
                    <a:pt x="14685" y="4173"/>
                  </a:lnTo>
                  <a:lnTo>
                    <a:pt x="17715" y="3436"/>
                  </a:lnTo>
                  <a:lnTo>
                    <a:pt x="19212" y="3436"/>
                  </a:lnTo>
                  <a:lnTo>
                    <a:pt x="20103" y="3436"/>
                  </a:lnTo>
                  <a:lnTo>
                    <a:pt x="20424" y="3927"/>
                  </a:lnTo>
                  <a:lnTo>
                    <a:pt x="21315" y="2945"/>
                  </a:lnTo>
                  <a:lnTo>
                    <a:pt x="20994" y="220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4" name="Shape 2052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5" name="Shape 2053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6" name="Shape 2054"/>
            <p:cNvSpPr/>
            <p:nvPr/>
          </p:nvSpPr>
          <p:spPr>
            <a:xfrm>
              <a:off x="8648470" y="10540548"/>
              <a:ext cx="454411" cy="35778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095" y="3600"/>
                  </a:moveTo>
                  <a:lnTo>
                    <a:pt x="16377" y="1800"/>
                  </a:lnTo>
                  <a:lnTo>
                    <a:pt x="15669" y="0"/>
                  </a:lnTo>
                  <a:lnTo>
                    <a:pt x="15669" y="0"/>
                  </a:lnTo>
                  <a:lnTo>
                    <a:pt x="11862" y="0"/>
                  </a:lnTo>
                  <a:lnTo>
                    <a:pt x="6639" y="2700"/>
                  </a:lnTo>
                  <a:lnTo>
                    <a:pt x="4426" y="3600"/>
                  </a:lnTo>
                  <a:lnTo>
                    <a:pt x="2213" y="4500"/>
                  </a:lnTo>
                  <a:lnTo>
                    <a:pt x="1416" y="8100"/>
                  </a:lnTo>
                  <a:lnTo>
                    <a:pt x="0" y="7200"/>
                  </a:lnTo>
                  <a:lnTo>
                    <a:pt x="0" y="9900"/>
                  </a:lnTo>
                  <a:lnTo>
                    <a:pt x="708" y="16200"/>
                  </a:lnTo>
                  <a:lnTo>
                    <a:pt x="2921" y="19800"/>
                  </a:lnTo>
                  <a:lnTo>
                    <a:pt x="5223" y="20700"/>
                  </a:lnTo>
                  <a:lnTo>
                    <a:pt x="5931" y="21600"/>
                  </a:lnTo>
                  <a:lnTo>
                    <a:pt x="6639" y="21600"/>
                  </a:lnTo>
                  <a:lnTo>
                    <a:pt x="9649" y="19800"/>
                  </a:lnTo>
                  <a:lnTo>
                    <a:pt x="11862" y="19800"/>
                  </a:lnTo>
                  <a:lnTo>
                    <a:pt x="14872" y="15300"/>
                  </a:lnTo>
                  <a:lnTo>
                    <a:pt x="20892" y="14400"/>
                  </a:lnTo>
                  <a:lnTo>
                    <a:pt x="21600" y="11700"/>
                  </a:lnTo>
                  <a:lnTo>
                    <a:pt x="21600" y="7200"/>
                  </a:lnTo>
                  <a:lnTo>
                    <a:pt x="20095" y="360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7" name="Shape 2055"/>
            <p:cNvSpPr/>
            <p:nvPr/>
          </p:nvSpPr>
          <p:spPr>
            <a:xfrm>
              <a:off x="8898025" y="9974059"/>
              <a:ext cx="1098778" cy="760291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658" y="13553"/>
                  </a:moveTo>
                  <a:lnTo>
                    <a:pt x="17902" y="13129"/>
                  </a:lnTo>
                  <a:lnTo>
                    <a:pt x="18818" y="12282"/>
                  </a:lnTo>
                  <a:lnTo>
                    <a:pt x="20685" y="12706"/>
                  </a:lnTo>
                  <a:lnTo>
                    <a:pt x="21600" y="12282"/>
                  </a:lnTo>
                  <a:lnTo>
                    <a:pt x="20685" y="10588"/>
                  </a:lnTo>
                  <a:lnTo>
                    <a:pt x="19147" y="9318"/>
                  </a:lnTo>
                  <a:lnTo>
                    <a:pt x="20062" y="7624"/>
                  </a:lnTo>
                  <a:lnTo>
                    <a:pt x="20062" y="5506"/>
                  </a:lnTo>
                  <a:lnTo>
                    <a:pt x="20062" y="3812"/>
                  </a:lnTo>
                  <a:lnTo>
                    <a:pt x="20978" y="3388"/>
                  </a:lnTo>
                  <a:lnTo>
                    <a:pt x="21307" y="2541"/>
                  </a:lnTo>
                  <a:lnTo>
                    <a:pt x="21307" y="1694"/>
                  </a:lnTo>
                  <a:lnTo>
                    <a:pt x="21307" y="847"/>
                  </a:lnTo>
                  <a:lnTo>
                    <a:pt x="19440" y="847"/>
                  </a:lnTo>
                  <a:lnTo>
                    <a:pt x="19147" y="0"/>
                  </a:lnTo>
                  <a:lnTo>
                    <a:pt x="17609" y="424"/>
                  </a:lnTo>
                  <a:lnTo>
                    <a:pt x="16658" y="0"/>
                  </a:lnTo>
                  <a:lnTo>
                    <a:pt x="15120" y="424"/>
                  </a:lnTo>
                  <a:lnTo>
                    <a:pt x="13289" y="1271"/>
                  </a:lnTo>
                  <a:lnTo>
                    <a:pt x="11752" y="4235"/>
                  </a:lnTo>
                  <a:lnTo>
                    <a:pt x="9885" y="4659"/>
                  </a:lnTo>
                  <a:lnTo>
                    <a:pt x="8018" y="4659"/>
                  </a:lnTo>
                  <a:lnTo>
                    <a:pt x="7102" y="4659"/>
                  </a:lnTo>
                  <a:lnTo>
                    <a:pt x="6187" y="5929"/>
                  </a:lnTo>
                  <a:lnTo>
                    <a:pt x="2782" y="5929"/>
                  </a:lnTo>
                  <a:lnTo>
                    <a:pt x="1574" y="5506"/>
                  </a:lnTo>
                  <a:lnTo>
                    <a:pt x="1574" y="4235"/>
                  </a:lnTo>
                  <a:lnTo>
                    <a:pt x="329" y="3388"/>
                  </a:lnTo>
                  <a:lnTo>
                    <a:pt x="0" y="4659"/>
                  </a:lnTo>
                  <a:lnTo>
                    <a:pt x="329" y="6353"/>
                  </a:lnTo>
                  <a:lnTo>
                    <a:pt x="952" y="8047"/>
                  </a:lnTo>
                  <a:lnTo>
                    <a:pt x="2489" y="9741"/>
                  </a:lnTo>
                  <a:lnTo>
                    <a:pt x="1867" y="11859"/>
                  </a:lnTo>
                  <a:lnTo>
                    <a:pt x="1245" y="12282"/>
                  </a:lnTo>
                  <a:lnTo>
                    <a:pt x="1245" y="13976"/>
                  </a:lnTo>
                  <a:lnTo>
                    <a:pt x="1867" y="14400"/>
                  </a:lnTo>
                  <a:lnTo>
                    <a:pt x="1574" y="16094"/>
                  </a:lnTo>
                  <a:lnTo>
                    <a:pt x="1867" y="16941"/>
                  </a:lnTo>
                  <a:lnTo>
                    <a:pt x="3405" y="17788"/>
                  </a:lnTo>
                  <a:lnTo>
                    <a:pt x="4027" y="19482"/>
                  </a:lnTo>
                  <a:lnTo>
                    <a:pt x="4027" y="21600"/>
                  </a:lnTo>
                  <a:lnTo>
                    <a:pt x="4027" y="21176"/>
                  </a:lnTo>
                  <a:lnTo>
                    <a:pt x="5565" y="21176"/>
                  </a:lnTo>
                  <a:lnTo>
                    <a:pt x="7102" y="20329"/>
                  </a:lnTo>
                  <a:lnTo>
                    <a:pt x="8969" y="18635"/>
                  </a:lnTo>
                  <a:lnTo>
                    <a:pt x="10178" y="19482"/>
                  </a:lnTo>
                  <a:lnTo>
                    <a:pt x="11422" y="19482"/>
                  </a:lnTo>
                  <a:lnTo>
                    <a:pt x="12338" y="19482"/>
                  </a:lnTo>
                  <a:lnTo>
                    <a:pt x="14498" y="18635"/>
                  </a:lnTo>
                  <a:lnTo>
                    <a:pt x="15742" y="17788"/>
                  </a:lnTo>
                  <a:lnTo>
                    <a:pt x="15449" y="15671"/>
                  </a:lnTo>
                  <a:lnTo>
                    <a:pt x="16365" y="15671"/>
                  </a:lnTo>
                  <a:lnTo>
                    <a:pt x="16365" y="15671"/>
                  </a:lnTo>
                  <a:lnTo>
                    <a:pt x="16658" y="14824"/>
                  </a:lnTo>
                  <a:lnTo>
                    <a:pt x="16658" y="1355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8" name="Shape 2056"/>
            <p:cNvSpPr/>
            <p:nvPr/>
          </p:nvSpPr>
          <p:spPr>
            <a:xfrm>
              <a:off x="9715587" y="10406381"/>
              <a:ext cx="677891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980" y="1964"/>
                  </a:moveTo>
                  <a:lnTo>
                    <a:pt x="12996" y="1403"/>
                  </a:lnTo>
                  <a:lnTo>
                    <a:pt x="10978" y="842"/>
                  </a:lnTo>
                  <a:lnTo>
                    <a:pt x="8960" y="0"/>
                  </a:lnTo>
                  <a:lnTo>
                    <a:pt x="7477" y="281"/>
                  </a:lnTo>
                  <a:lnTo>
                    <a:pt x="4451" y="0"/>
                  </a:lnTo>
                  <a:lnTo>
                    <a:pt x="2967" y="561"/>
                  </a:lnTo>
                  <a:lnTo>
                    <a:pt x="949" y="842"/>
                  </a:lnTo>
                  <a:lnTo>
                    <a:pt x="949" y="1683"/>
                  </a:lnTo>
                  <a:lnTo>
                    <a:pt x="475" y="2244"/>
                  </a:lnTo>
                  <a:lnTo>
                    <a:pt x="1958" y="3086"/>
                  </a:lnTo>
                  <a:lnTo>
                    <a:pt x="949" y="4769"/>
                  </a:lnTo>
                  <a:lnTo>
                    <a:pt x="1484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76" y="6452"/>
                  </a:lnTo>
                  <a:lnTo>
                    <a:pt x="2492" y="7574"/>
                  </a:lnTo>
                  <a:lnTo>
                    <a:pt x="1958" y="8977"/>
                  </a:lnTo>
                  <a:lnTo>
                    <a:pt x="2967" y="11501"/>
                  </a:lnTo>
                  <a:lnTo>
                    <a:pt x="7002" y="10940"/>
                  </a:lnTo>
                  <a:lnTo>
                    <a:pt x="7002" y="12343"/>
                  </a:lnTo>
                  <a:lnTo>
                    <a:pt x="9495" y="13465"/>
                  </a:lnTo>
                  <a:lnTo>
                    <a:pt x="8960" y="14306"/>
                  </a:lnTo>
                  <a:lnTo>
                    <a:pt x="9969" y="15148"/>
                  </a:lnTo>
                  <a:lnTo>
                    <a:pt x="7952" y="15709"/>
                  </a:lnTo>
                  <a:lnTo>
                    <a:pt x="5993" y="15429"/>
                  </a:lnTo>
                  <a:lnTo>
                    <a:pt x="5993" y="16551"/>
                  </a:lnTo>
                  <a:lnTo>
                    <a:pt x="7477" y="17392"/>
                  </a:lnTo>
                  <a:lnTo>
                    <a:pt x="8960" y="16831"/>
                  </a:lnTo>
                  <a:lnTo>
                    <a:pt x="9969" y="16831"/>
                  </a:lnTo>
                  <a:lnTo>
                    <a:pt x="10978" y="17112"/>
                  </a:lnTo>
                  <a:lnTo>
                    <a:pt x="12996" y="17673"/>
                  </a:lnTo>
                  <a:lnTo>
                    <a:pt x="13470" y="18514"/>
                  </a:lnTo>
                  <a:lnTo>
                    <a:pt x="13945" y="19636"/>
                  </a:lnTo>
                  <a:lnTo>
                    <a:pt x="15963" y="20197"/>
                  </a:lnTo>
                  <a:lnTo>
                    <a:pt x="14479" y="20758"/>
                  </a:lnTo>
                  <a:lnTo>
                    <a:pt x="14479" y="21039"/>
                  </a:lnTo>
                  <a:lnTo>
                    <a:pt x="15488" y="21039"/>
                  </a:lnTo>
                  <a:lnTo>
                    <a:pt x="20473" y="20478"/>
                  </a:lnTo>
                  <a:lnTo>
                    <a:pt x="19998" y="21600"/>
                  </a:lnTo>
                  <a:lnTo>
                    <a:pt x="21600" y="21109"/>
                  </a:lnTo>
                  <a:lnTo>
                    <a:pt x="21363" y="20268"/>
                  </a:lnTo>
                  <a:lnTo>
                    <a:pt x="21007" y="1964"/>
                  </a:lnTo>
                  <a:lnTo>
                    <a:pt x="17980" y="1964"/>
                  </a:lnTo>
                  <a:lnTo>
                    <a:pt x="16971" y="4769"/>
                  </a:lnTo>
                  <a:lnTo>
                    <a:pt x="18989" y="5330"/>
                  </a:lnTo>
                  <a:lnTo>
                    <a:pt x="16971" y="5891"/>
                  </a:lnTo>
                  <a:lnTo>
                    <a:pt x="14479" y="5891"/>
                  </a:lnTo>
                  <a:lnTo>
                    <a:pt x="10444" y="7013"/>
                  </a:lnTo>
                  <a:lnTo>
                    <a:pt x="8960" y="7013"/>
                  </a:lnTo>
                  <a:lnTo>
                    <a:pt x="7952" y="7013"/>
                  </a:lnTo>
                  <a:lnTo>
                    <a:pt x="5459" y="7294"/>
                  </a:lnTo>
                  <a:lnTo>
                    <a:pt x="3976" y="8135"/>
                  </a:lnTo>
                  <a:lnTo>
                    <a:pt x="2492" y="9257"/>
                  </a:lnTo>
                  <a:lnTo>
                    <a:pt x="2492" y="8696"/>
                  </a:lnTo>
                  <a:lnTo>
                    <a:pt x="3501" y="8135"/>
                  </a:lnTo>
                  <a:lnTo>
                    <a:pt x="4985" y="7013"/>
                  </a:lnTo>
                  <a:lnTo>
                    <a:pt x="7477" y="5891"/>
                  </a:lnTo>
                  <a:lnTo>
                    <a:pt x="7952" y="4208"/>
                  </a:lnTo>
                  <a:lnTo>
                    <a:pt x="10978" y="3647"/>
                  </a:lnTo>
                  <a:lnTo>
                    <a:pt x="13945" y="3366"/>
                  </a:lnTo>
                  <a:lnTo>
                    <a:pt x="16971" y="2805"/>
                  </a:lnTo>
                  <a:lnTo>
                    <a:pt x="17446" y="2805"/>
                  </a:lnTo>
                  <a:lnTo>
                    <a:pt x="17980" y="3366"/>
                  </a:lnTo>
                  <a:lnTo>
                    <a:pt x="20473" y="3647"/>
                  </a:lnTo>
                  <a:lnTo>
                    <a:pt x="19464" y="3927"/>
                  </a:lnTo>
                  <a:lnTo>
                    <a:pt x="16971" y="4769"/>
                  </a:lnTo>
                  <a:lnTo>
                    <a:pt x="179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59" name="Shape 2057"/>
            <p:cNvSpPr/>
            <p:nvPr/>
          </p:nvSpPr>
          <p:spPr>
            <a:xfrm>
              <a:off x="9715587" y="10406381"/>
              <a:ext cx="674166" cy="1147890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080" y="1964"/>
                  </a:moveTo>
                  <a:lnTo>
                    <a:pt x="13067" y="1403"/>
                  </a:lnTo>
                  <a:lnTo>
                    <a:pt x="11039" y="842"/>
                  </a:lnTo>
                  <a:lnTo>
                    <a:pt x="9010" y="0"/>
                  </a:lnTo>
                  <a:lnTo>
                    <a:pt x="7518" y="281"/>
                  </a:lnTo>
                  <a:lnTo>
                    <a:pt x="4475" y="0"/>
                  </a:lnTo>
                  <a:lnTo>
                    <a:pt x="2983" y="561"/>
                  </a:lnTo>
                  <a:lnTo>
                    <a:pt x="955" y="842"/>
                  </a:lnTo>
                  <a:lnTo>
                    <a:pt x="955" y="1683"/>
                  </a:lnTo>
                  <a:lnTo>
                    <a:pt x="477" y="2244"/>
                  </a:lnTo>
                  <a:lnTo>
                    <a:pt x="1969" y="3086"/>
                  </a:lnTo>
                  <a:lnTo>
                    <a:pt x="955" y="4769"/>
                  </a:lnTo>
                  <a:lnTo>
                    <a:pt x="1492" y="5610"/>
                  </a:lnTo>
                  <a:lnTo>
                    <a:pt x="0" y="6732"/>
                  </a:lnTo>
                  <a:lnTo>
                    <a:pt x="0" y="7013"/>
                  </a:lnTo>
                  <a:lnTo>
                    <a:pt x="3998" y="6452"/>
                  </a:lnTo>
                  <a:lnTo>
                    <a:pt x="2506" y="7574"/>
                  </a:lnTo>
                  <a:lnTo>
                    <a:pt x="1969" y="8977"/>
                  </a:lnTo>
                  <a:lnTo>
                    <a:pt x="2983" y="11501"/>
                  </a:lnTo>
                  <a:lnTo>
                    <a:pt x="7041" y="10940"/>
                  </a:lnTo>
                  <a:lnTo>
                    <a:pt x="7041" y="12343"/>
                  </a:lnTo>
                  <a:lnTo>
                    <a:pt x="9547" y="13465"/>
                  </a:lnTo>
                  <a:lnTo>
                    <a:pt x="9010" y="14306"/>
                  </a:lnTo>
                  <a:lnTo>
                    <a:pt x="10024" y="15148"/>
                  </a:lnTo>
                  <a:lnTo>
                    <a:pt x="7996" y="15709"/>
                  </a:lnTo>
                  <a:lnTo>
                    <a:pt x="6027" y="15429"/>
                  </a:lnTo>
                  <a:lnTo>
                    <a:pt x="6027" y="16551"/>
                  </a:lnTo>
                  <a:lnTo>
                    <a:pt x="7518" y="17392"/>
                  </a:lnTo>
                  <a:lnTo>
                    <a:pt x="9010" y="16831"/>
                  </a:lnTo>
                  <a:lnTo>
                    <a:pt x="10024" y="16831"/>
                  </a:lnTo>
                  <a:lnTo>
                    <a:pt x="11039" y="17112"/>
                  </a:lnTo>
                  <a:lnTo>
                    <a:pt x="13067" y="17673"/>
                  </a:lnTo>
                  <a:lnTo>
                    <a:pt x="13545" y="18514"/>
                  </a:lnTo>
                  <a:lnTo>
                    <a:pt x="14022" y="19636"/>
                  </a:lnTo>
                  <a:lnTo>
                    <a:pt x="16051" y="20197"/>
                  </a:lnTo>
                  <a:lnTo>
                    <a:pt x="14559" y="20758"/>
                  </a:lnTo>
                  <a:lnTo>
                    <a:pt x="14559" y="21039"/>
                  </a:lnTo>
                  <a:lnTo>
                    <a:pt x="15573" y="21039"/>
                  </a:lnTo>
                  <a:lnTo>
                    <a:pt x="20586" y="20478"/>
                  </a:lnTo>
                  <a:lnTo>
                    <a:pt x="20108" y="21600"/>
                  </a:lnTo>
                  <a:lnTo>
                    <a:pt x="21600" y="21039"/>
                  </a:lnTo>
                  <a:lnTo>
                    <a:pt x="21123" y="1753"/>
                  </a:lnTo>
                  <a:lnTo>
                    <a:pt x="18080" y="1964"/>
                  </a:lnTo>
                  <a:lnTo>
                    <a:pt x="18080" y="196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0" name="Shape 2058"/>
            <p:cNvSpPr/>
            <p:nvPr/>
          </p:nvSpPr>
          <p:spPr>
            <a:xfrm>
              <a:off x="9793809" y="10555459"/>
              <a:ext cx="573600" cy="34287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112" y="6574"/>
                  </a:moveTo>
                  <a:lnTo>
                    <a:pt x="19496" y="8452"/>
                  </a:lnTo>
                  <a:lnTo>
                    <a:pt x="17112" y="10330"/>
                  </a:lnTo>
                  <a:lnTo>
                    <a:pt x="14166" y="10330"/>
                  </a:lnTo>
                  <a:lnTo>
                    <a:pt x="9397" y="14087"/>
                  </a:lnTo>
                  <a:lnTo>
                    <a:pt x="7644" y="14087"/>
                  </a:lnTo>
                  <a:lnTo>
                    <a:pt x="6452" y="14087"/>
                  </a:lnTo>
                  <a:lnTo>
                    <a:pt x="3506" y="15026"/>
                  </a:lnTo>
                  <a:lnTo>
                    <a:pt x="1753" y="17843"/>
                  </a:lnTo>
                  <a:lnTo>
                    <a:pt x="0" y="21600"/>
                  </a:lnTo>
                  <a:lnTo>
                    <a:pt x="0" y="19722"/>
                  </a:lnTo>
                  <a:lnTo>
                    <a:pt x="1192" y="17843"/>
                  </a:lnTo>
                  <a:lnTo>
                    <a:pt x="2945" y="14087"/>
                  </a:lnTo>
                  <a:lnTo>
                    <a:pt x="5891" y="10330"/>
                  </a:lnTo>
                  <a:lnTo>
                    <a:pt x="6452" y="4696"/>
                  </a:lnTo>
                  <a:lnTo>
                    <a:pt x="10029" y="2817"/>
                  </a:lnTo>
                  <a:lnTo>
                    <a:pt x="13535" y="1878"/>
                  </a:lnTo>
                  <a:lnTo>
                    <a:pt x="17112" y="0"/>
                  </a:lnTo>
                  <a:lnTo>
                    <a:pt x="17673" y="0"/>
                  </a:lnTo>
                  <a:lnTo>
                    <a:pt x="18304" y="1878"/>
                  </a:lnTo>
                  <a:lnTo>
                    <a:pt x="21249" y="2817"/>
                  </a:lnTo>
                  <a:lnTo>
                    <a:pt x="21600" y="2817"/>
                  </a:lnTo>
                  <a:lnTo>
                    <a:pt x="20057" y="3757"/>
                  </a:lnTo>
                  <a:lnTo>
                    <a:pt x="17112" y="6574"/>
                  </a:lnTo>
                  <a:lnTo>
                    <a:pt x="17112" y="657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1" name="Shape 2059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2" name="Shape 2060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3" name="Shape 2061"/>
            <p:cNvSpPr/>
            <p:nvPr/>
          </p:nvSpPr>
          <p:spPr>
            <a:xfrm>
              <a:off x="8443616" y="9079599"/>
              <a:ext cx="1663066" cy="110316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63" y="11384"/>
                  </a:moveTo>
                  <a:lnTo>
                    <a:pt x="17536" y="10216"/>
                  </a:lnTo>
                  <a:lnTo>
                    <a:pt x="17125" y="7589"/>
                  </a:lnTo>
                  <a:lnTo>
                    <a:pt x="17125" y="6130"/>
                  </a:lnTo>
                  <a:lnTo>
                    <a:pt x="16109" y="4378"/>
                  </a:lnTo>
                  <a:lnTo>
                    <a:pt x="15287" y="3503"/>
                  </a:lnTo>
                  <a:lnTo>
                    <a:pt x="14053" y="2043"/>
                  </a:lnTo>
                  <a:lnTo>
                    <a:pt x="13255" y="584"/>
                  </a:lnTo>
                  <a:lnTo>
                    <a:pt x="12239" y="0"/>
                  </a:lnTo>
                  <a:lnTo>
                    <a:pt x="11417" y="1751"/>
                  </a:lnTo>
                  <a:lnTo>
                    <a:pt x="9578" y="2627"/>
                  </a:lnTo>
                  <a:lnTo>
                    <a:pt x="8974" y="3503"/>
                  </a:lnTo>
                  <a:lnTo>
                    <a:pt x="8151" y="2919"/>
                  </a:lnTo>
                  <a:lnTo>
                    <a:pt x="6942" y="3211"/>
                  </a:lnTo>
                  <a:lnTo>
                    <a:pt x="6120" y="3211"/>
                  </a:lnTo>
                  <a:lnTo>
                    <a:pt x="5297" y="2919"/>
                  </a:lnTo>
                  <a:lnTo>
                    <a:pt x="4475" y="3795"/>
                  </a:lnTo>
                  <a:lnTo>
                    <a:pt x="4475" y="3795"/>
                  </a:lnTo>
                  <a:lnTo>
                    <a:pt x="3870" y="4670"/>
                  </a:lnTo>
                  <a:lnTo>
                    <a:pt x="3265" y="6130"/>
                  </a:lnTo>
                  <a:lnTo>
                    <a:pt x="2661" y="8173"/>
                  </a:lnTo>
                  <a:lnTo>
                    <a:pt x="2032" y="9341"/>
                  </a:lnTo>
                  <a:lnTo>
                    <a:pt x="1838" y="10216"/>
                  </a:lnTo>
                  <a:lnTo>
                    <a:pt x="1621" y="11676"/>
                  </a:lnTo>
                  <a:lnTo>
                    <a:pt x="1234" y="11968"/>
                  </a:lnTo>
                  <a:lnTo>
                    <a:pt x="605" y="12551"/>
                  </a:lnTo>
                  <a:lnTo>
                    <a:pt x="0" y="12843"/>
                  </a:lnTo>
                  <a:lnTo>
                    <a:pt x="411" y="13427"/>
                  </a:lnTo>
                  <a:lnTo>
                    <a:pt x="1234" y="14303"/>
                  </a:lnTo>
                  <a:lnTo>
                    <a:pt x="1427" y="15178"/>
                  </a:lnTo>
                  <a:lnTo>
                    <a:pt x="2249" y="16054"/>
                  </a:lnTo>
                  <a:lnTo>
                    <a:pt x="3265" y="16638"/>
                  </a:lnTo>
                  <a:lnTo>
                    <a:pt x="2854" y="17805"/>
                  </a:lnTo>
                  <a:lnTo>
                    <a:pt x="3870" y="18097"/>
                  </a:lnTo>
                  <a:lnTo>
                    <a:pt x="4886" y="18681"/>
                  </a:lnTo>
                  <a:lnTo>
                    <a:pt x="5902" y="17805"/>
                  </a:lnTo>
                  <a:lnTo>
                    <a:pt x="5902" y="19265"/>
                  </a:lnTo>
                  <a:lnTo>
                    <a:pt x="6313" y="19557"/>
                  </a:lnTo>
                  <a:lnTo>
                    <a:pt x="6120" y="19849"/>
                  </a:lnTo>
                  <a:lnTo>
                    <a:pt x="6942" y="20432"/>
                  </a:lnTo>
                  <a:lnTo>
                    <a:pt x="6942" y="21308"/>
                  </a:lnTo>
                  <a:lnTo>
                    <a:pt x="7740" y="21600"/>
                  </a:lnTo>
                  <a:lnTo>
                    <a:pt x="9990" y="21600"/>
                  </a:lnTo>
                  <a:lnTo>
                    <a:pt x="10594" y="20724"/>
                  </a:lnTo>
                  <a:lnTo>
                    <a:pt x="11199" y="20724"/>
                  </a:lnTo>
                  <a:lnTo>
                    <a:pt x="12433" y="20724"/>
                  </a:lnTo>
                  <a:lnTo>
                    <a:pt x="13666" y="20432"/>
                  </a:lnTo>
                  <a:lnTo>
                    <a:pt x="14682" y="18389"/>
                  </a:lnTo>
                  <a:lnTo>
                    <a:pt x="15892" y="17805"/>
                  </a:lnTo>
                  <a:lnTo>
                    <a:pt x="16908" y="17514"/>
                  </a:lnTo>
                  <a:lnTo>
                    <a:pt x="17536" y="17805"/>
                  </a:lnTo>
                  <a:lnTo>
                    <a:pt x="18552" y="17514"/>
                  </a:lnTo>
                  <a:lnTo>
                    <a:pt x="18746" y="18097"/>
                  </a:lnTo>
                  <a:lnTo>
                    <a:pt x="19979" y="18097"/>
                  </a:lnTo>
                  <a:lnTo>
                    <a:pt x="20173" y="15178"/>
                  </a:lnTo>
                  <a:lnTo>
                    <a:pt x="20584" y="13719"/>
                  </a:lnTo>
                  <a:lnTo>
                    <a:pt x="21406" y="12259"/>
                  </a:lnTo>
                  <a:lnTo>
                    <a:pt x="21600" y="11384"/>
                  </a:lnTo>
                  <a:lnTo>
                    <a:pt x="21189" y="10508"/>
                  </a:lnTo>
                  <a:lnTo>
                    <a:pt x="20173" y="10508"/>
                  </a:lnTo>
                  <a:lnTo>
                    <a:pt x="18963" y="11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4" name="Shape 2062"/>
            <p:cNvSpPr/>
            <p:nvPr/>
          </p:nvSpPr>
          <p:spPr>
            <a:xfrm>
              <a:off x="9400853" y="9005061"/>
              <a:ext cx="659267" cy="626122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6475" y="15943"/>
                  </a:moveTo>
                  <a:lnTo>
                    <a:pt x="15437" y="14400"/>
                  </a:lnTo>
                  <a:lnTo>
                    <a:pt x="16963" y="12857"/>
                  </a:lnTo>
                  <a:lnTo>
                    <a:pt x="21600" y="11829"/>
                  </a:lnTo>
                  <a:lnTo>
                    <a:pt x="20563" y="9771"/>
                  </a:lnTo>
                  <a:lnTo>
                    <a:pt x="18488" y="7714"/>
                  </a:lnTo>
                  <a:lnTo>
                    <a:pt x="17512" y="5657"/>
                  </a:lnTo>
                  <a:lnTo>
                    <a:pt x="14400" y="4629"/>
                  </a:lnTo>
                  <a:lnTo>
                    <a:pt x="12875" y="1543"/>
                  </a:lnTo>
                  <a:lnTo>
                    <a:pt x="9275" y="1543"/>
                  </a:lnTo>
                  <a:lnTo>
                    <a:pt x="5125" y="0"/>
                  </a:lnTo>
                  <a:lnTo>
                    <a:pt x="3600" y="1543"/>
                  </a:lnTo>
                  <a:lnTo>
                    <a:pt x="488" y="2057"/>
                  </a:lnTo>
                  <a:lnTo>
                    <a:pt x="0" y="2571"/>
                  </a:lnTo>
                  <a:lnTo>
                    <a:pt x="2075" y="3600"/>
                  </a:lnTo>
                  <a:lnTo>
                    <a:pt x="4088" y="6171"/>
                  </a:lnTo>
                  <a:lnTo>
                    <a:pt x="7200" y="8743"/>
                  </a:lnTo>
                  <a:lnTo>
                    <a:pt x="9275" y="10286"/>
                  </a:lnTo>
                  <a:lnTo>
                    <a:pt x="11837" y="13371"/>
                  </a:lnTo>
                  <a:lnTo>
                    <a:pt x="11837" y="15943"/>
                  </a:lnTo>
                  <a:lnTo>
                    <a:pt x="12875" y="20571"/>
                  </a:lnTo>
                  <a:lnTo>
                    <a:pt x="14400" y="21600"/>
                  </a:lnTo>
                  <a:lnTo>
                    <a:pt x="15437" y="20057"/>
                  </a:lnTo>
                  <a:lnTo>
                    <a:pt x="16475" y="159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5" name="Shape 2063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6" name="Shape 2064"/>
            <p:cNvSpPr/>
            <p:nvPr/>
          </p:nvSpPr>
          <p:spPr>
            <a:xfrm>
              <a:off x="8099086" y="7723001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7" name="Shape 2065"/>
            <p:cNvSpPr/>
            <p:nvPr/>
          </p:nvSpPr>
          <p:spPr>
            <a:xfrm>
              <a:off x="7266622" y="7842263"/>
              <a:ext cx="1601608" cy="122242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465" y="18439"/>
                  </a:moveTo>
                  <a:lnTo>
                    <a:pt x="20746" y="15278"/>
                  </a:lnTo>
                  <a:lnTo>
                    <a:pt x="21600" y="15015"/>
                  </a:lnTo>
                  <a:lnTo>
                    <a:pt x="21374" y="13698"/>
                  </a:lnTo>
                  <a:lnTo>
                    <a:pt x="20520" y="11590"/>
                  </a:lnTo>
                  <a:lnTo>
                    <a:pt x="19892" y="10537"/>
                  </a:lnTo>
                  <a:lnTo>
                    <a:pt x="19691" y="8693"/>
                  </a:lnTo>
                  <a:lnTo>
                    <a:pt x="18837" y="8429"/>
                  </a:lnTo>
                  <a:lnTo>
                    <a:pt x="18837" y="7639"/>
                  </a:lnTo>
                  <a:lnTo>
                    <a:pt x="19892" y="6059"/>
                  </a:lnTo>
                  <a:lnTo>
                    <a:pt x="18837" y="3424"/>
                  </a:lnTo>
                  <a:lnTo>
                    <a:pt x="18209" y="1317"/>
                  </a:lnTo>
                  <a:lnTo>
                    <a:pt x="16727" y="527"/>
                  </a:lnTo>
                  <a:lnTo>
                    <a:pt x="13337" y="1317"/>
                  </a:lnTo>
                  <a:lnTo>
                    <a:pt x="11227" y="790"/>
                  </a:lnTo>
                  <a:lnTo>
                    <a:pt x="10172" y="1580"/>
                  </a:lnTo>
                  <a:lnTo>
                    <a:pt x="9092" y="1317"/>
                  </a:lnTo>
                  <a:lnTo>
                    <a:pt x="8263" y="790"/>
                  </a:lnTo>
                  <a:lnTo>
                    <a:pt x="7409" y="0"/>
                  </a:lnTo>
                  <a:lnTo>
                    <a:pt x="6354" y="263"/>
                  </a:lnTo>
                  <a:lnTo>
                    <a:pt x="4446" y="1317"/>
                  </a:lnTo>
                  <a:lnTo>
                    <a:pt x="4245" y="2371"/>
                  </a:lnTo>
                  <a:lnTo>
                    <a:pt x="3165" y="2898"/>
                  </a:lnTo>
                  <a:lnTo>
                    <a:pt x="628" y="4215"/>
                  </a:lnTo>
                  <a:lnTo>
                    <a:pt x="226" y="4215"/>
                  </a:lnTo>
                  <a:lnTo>
                    <a:pt x="427" y="5795"/>
                  </a:lnTo>
                  <a:lnTo>
                    <a:pt x="628" y="6849"/>
                  </a:lnTo>
                  <a:lnTo>
                    <a:pt x="0" y="8429"/>
                  </a:lnTo>
                  <a:lnTo>
                    <a:pt x="1281" y="9483"/>
                  </a:lnTo>
                  <a:lnTo>
                    <a:pt x="1281" y="10537"/>
                  </a:lnTo>
                  <a:lnTo>
                    <a:pt x="1909" y="11854"/>
                  </a:lnTo>
                  <a:lnTo>
                    <a:pt x="1482" y="13171"/>
                  </a:lnTo>
                  <a:lnTo>
                    <a:pt x="2110" y="14224"/>
                  </a:lnTo>
                  <a:lnTo>
                    <a:pt x="2110" y="15541"/>
                  </a:lnTo>
                  <a:lnTo>
                    <a:pt x="3165" y="16332"/>
                  </a:lnTo>
                  <a:lnTo>
                    <a:pt x="4245" y="16859"/>
                  </a:lnTo>
                  <a:lnTo>
                    <a:pt x="5300" y="16859"/>
                  </a:lnTo>
                  <a:lnTo>
                    <a:pt x="5073" y="17912"/>
                  </a:lnTo>
                  <a:lnTo>
                    <a:pt x="6128" y="18966"/>
                  </a:lnTo>
                  <a:lnTo>
                    <a:pt x="6781" y="18439"/>
                  </a:lnTo>
                  <a:lnTo>
                    <a:pt x="6781" y="17649"/>
                  </a:lnTo>
                  <a:lnTo>
                    <a:pt x="8037" y="18176"/>
                  </a:lnTo>
                  <a:lnTo>
                    <a:pt x="8464" y="18966"/>
                  </a:lnTo>
                  <a:lnTo>
                    <a:pt x="9519" y="19229"/>
                  </a:lnTo>
                  <a:lnTo>
                    <a:pt x="10574" y="19493"/>
                  </a:lnTo>
                  <a:lnTo>
                    <a:pt x="11001" y="20546"/>
                  </a:lnTo>
                  <a:lnTo>
                    <a:pt x="11001" y="20546"/>
                  </a:lnTo>
                  <a:lnTo>
                    <a:pt x="11654" y="21073"/>
                  </a:lnTo>
                  <a:lnTo>
                    <a:pt x="12483" y="20283"/>
                  </a:lnTo>
                  <a:lnTo>
                    <a:pt x="13136" y="21073"/>
                  </a:lnTo>
                  <a:lnTo>
                    <a:pt x="13337" y="21600"/>
                  </a:lnTo>
                  <a:lnTo>
                    <a:pt x="13965" y="21600"/>
                  </a:lnTo>
                  <a:lnTo>
                    <a:pt x="14593" y="20810"/>
                  </a:lnTo>
                  <a:lnTo>
                    <a:pt x="15447" y="20810"/>
                  </a:lnTo>
                  <a:lnTo>
                    <a:pt x="16074" y="20283"/>
                  </a:lnTo>
                  <a:lnTo>
                    <a:pt x="17154" y="20283"/>
                  </a:lnTo>
                  <a:lnTo>
                    <a:pt x="17782" y="20546"/>
                  </a:lnTo>
                  <a:lnTo>
                    <a:pt x="19264" y="20810"/>
                  </a:lnTo>
                  <a:lnTo>
                    <a:pt x="19038" y="21073"/>
                  </a:lnTo>
                  <a:lnTo>
                    <a:pt x="19892" y="20810"/>
                  </a:lnTo>
                  <a:lnTo>
                    <a:pt x="19465" y="18439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8" name="Shape 2066"/>
            <p:cNvSpPr/>
            <p:nvPr/>
          </p:nvSpPr>
          <p:spPr>
            <a:xfrm>
              <a:off x="8099086" y="7708096"/>
              <a:ext cx="391091" cy="20870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7280" y="1543"/>
                  </a:moveTo>
                  <a:lnTo>
                    <a:pt x="11211" y="1543"/>
                  </a:lnTo>
                  <a:lnTo>
                    <a:pt x="7817" y="0"/>
                  </a:lnTo>
                  <a:lnTo>
                    <a:pt x="6891" y="4629"/>
                  </a:lnTo>
                  <a:lnTo>
                    <a:pt x="4320" y="6171"/>
                  </a:lnTo>
                  <a:lnTo>
                    <a:pt x="823" y="9257"/>
                  </a:lnTo>
                  <a:lnTo>
                    <a:pt x="823" y="13886"/>
                  </a:lnTo>
                  <a:lnTo>
                    <a:pt x="0" y="18514"/>
                  </a:lnTo>
                  <a:lnTo>
                    <a:pt x="8640" y="21600"/>
                  </a:lnTo>
                  <a:lnTo>
                    <a:pt x="21600" y="16971"/>
                  </a:lnTo>
                  <a:lnTo>
                    <a:pt x="19851" y="3086"/>
                  </a:lnTo>
                  <a:lnTo>
                    <a:pt x="17280" y="1543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69" name="Shape 2067"/>
            <p:cNvSpPr/>
            <p:nvPr/>
          </p:nvSpPr>
          <p:spPr>
            <a:xfrm>
              <a:off x="8177303" y="7380124"/>
              <a:ext cx="847363" cy="5963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4811" y="20520"/>
                  </a:moveTo>
                  <a:lnTo>
                    <a:pt x="15571" y="19980"/>
                  </a:lnTo>
                  <a:lnTo>
                    <a:pt x="15191" y="18360"/>
                  </a:lnTo>
                  <a:lnTo>
                    <a:pt x="16805" y="17820"/>
                  </a:lnTo>
                  <a:lnTo>
                    <a:pt x="17992" y="16740"/>
                  </a:lnTo>
                  <a:lnTo>
                    <a:pt x="19179" y="17280"/>
                  </a:lnTo>
                  <a:lnTo>
                    <a:pt x="18372" y="15120"/>
                  </a:lnTo>
                  <a:lnTo>
                    <a:pt x="18372" y="12960"/>
                  </a:lnTo>
                  <a:lnTo>
                    <a:pt x="18372" y="10800"/>
                  </a:lnTo>
                  <a:lnTo>
                    <a:pt x="19606" y="10260"/>
                  </a:lnTo>
                  <a:lnTo>
                    <a:pt x="19986" y="8640"/>
                  </a:lnTo>
                  <a:lnTo>
                    <a:pt x="21173" y="8100"/>
                  </a:lnTo>
                  <a:lnTo>
                    <a:pt x="21600" y="7020"/>
                  </a:lnTo>
                  <a:lnTo>
                    <a:pt x="20413" y="6480"/>
                  </a:lnTo>
                  <a:lnTo>
                    <a:pt x="20413" y="4320"/>
                  </a:lnTo>
                  <a:lnTo>
                    <a:pt x="18799" y="3780"/>
                  </a:lnTo>
                  <a:lnTo>
                    <a:pt x="17612" y="2700"/>
                  </a:lnTo>
                  <a:lnTo>
                    <a:pt x="15998" y="1620"/>
                  </a:lnTo>
                  <a:lnTo>
                    <a:pt x="13577" y="1080"/>
                  </a:lnTo>
                  <a:lnTo>
                    <a:pt x="13197" y="0"/>
                  </a:lnTo>
                  <a:lnTo>
                    <a:pt x="10776" y="2160"/>
                  </a:lnTo>
                  <a:lnTo>
                    <a:pt x="8782" y="1620"/>
                  </a:lnTo>
                  <a:lnTo>
                    <a:pt x="6789" y="2160"/>
                  </a:lnTo>
                  <a:lnTo>
                    <a:pt x="3988" y="2160"/>
                  </a:lnTo>
                  <a:lnTo>
                    <a:pt x="1187" y="4320"/>
                  </a:lnTo>
                  <a:lnTo>
                    <a:pt x="0" y="5940"/>
                  </a:lnTo>
                  <a:lnTo>
                    <a:pt x="380" y="7020"/>
                  </a:lnTo>
                  <a:lnTo>
                    <a:pt x="1187" y="11340"/>
                  </a:lnTo>
                  <a:lnTo>
                    <a:pt x="1614" y="12420"/>
                  </a:lnTo>
                  <a:lnTo>
                    <a:pt x="3181" y="12960"/>
                  </a:lnTo>
                  <a:lnTo>
                    <a:pt x="5982" y="12960"/>
                  </a:lnTo>
                  <a:lnTo>
                    <a:pt x="7168" y="13500"/>
                  </a:lnTo>
                  <a:lnTo>
                    <a:pt x="7975" y="18360"/>
                  </a:lnTo>
                  <a:lnTo>
                    <a:pt x="8403" y="18360"/>
                  </a:lnTo>
                  <a:lnTo>
                    <a:pt x="11204" y="19980"/>
                  </a:lnTo>
                  <a:lnTo>
                    <a:pt x="11583" y="21600"/>
                  </a:lnTo>
                  <a:lnTo>
                    <a:pt x="13197" y="19980"/>
                  </a:lnTo>
                  <a:lnTo>
                    <a:pt x="14811" y="20520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0" name="Shape 2068"/>
            <p:cNvSpPr/>
            <p:nvPr/>
          </p:nvSpPr>
          <p:spPr>
            <a:xfrm>
              <a:off x="8648470" y="7946618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1" name="Shape 2069"/>
            <p:cNvSpPr/>
            <p:nvPr/>
          </p:nvSpPr>
          <p:spPr>
            <a:xfrm>
              <a:off x="8648470" y="7931711"/>
              <a:ext cx="1804603" cy="172928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842" y="2421"/>
                  </a:moveTo>
                  <a:lnTo>
                    <a:pt x="20285" y="2234"/>
                  </a:lnTo>
                  <a:lnTo>
                    <a:pt x="19906" y="1303"/>
                  </a:lnTo>
                  <a:lnTo>
                    <a:pt x="20285" y="931"/>
                  </a:lnTo>
                  <a:lnTo>
                    <a:pt x="19326" y="372"/>
                  </a:lnTo>
                  <a:lnTo>
                    <a:pt x="18390" y="0"/>
                  </a:lnTo>
                  <a:lnTo>
                    <a:pt x="17075" y="745"/>
                  </a:lnTo>
                  <a:lnTo>
                    <a:pt x="16339" y="745"/>
                  </a:lnTo>
                  <a:lnTo>
                    <a:pt x="16139" y="1676"/>
                  </a:lnTo>
                  <a:lnTo>
                    <a:pt x="15403" y="1676"/>
                  </a:lnTo>
                  <a:lnTo>
                    <a:pt x="14088" y="2234"/>
                  </a:lnTo>
                  <a:lnTo>
                    <a:pt x="13709" y="3724"/>
                  </a:lnTo>
                  <a:lnTo>
                    <a:pt x="13887" y="4469"/>
                  </a:lnTo>
                  <a:lnTo>
                    <a:pt x="12773" y="4097"/>
                  </a:lnTo>
                  <a:lnTo>
                    <a:pt x="11814" y="4655"/>
                  </a:lnTo>
                  <a:lnTo>
                    <a:pt x="11257" y="4283"/>
                  </a:lnTo>
                  <a:lnTo>
                    <a:pt x="10700" y="5028"/>
                  </a:lnTo>
                  <a:lnTo>
                    <a:pt x="9942" y="4655"/>
                  </a:lnTo>
                  <a:lnTo>
                    <a:pt x="9184" y="4655"/>
                  </a:lnTo>
                  <a:lnTo>
                    <a:pt x="8627" y="5214"/>
                  </a:lnTo>
                  <a:lnTo>
                    <a:pt x="7869" y="4655"/>
                  </a:lnTo>
                  <a:lnTo>
                    <a:pt x="6554" y="4841"/>
                  </a:lnTo>
                  <a:lnTo>
                    <a:pt x="4503" y="5028"/>
                  </a:lnTo>
                  <a:lnTo>
                    <a:pt x="3188" y="5214"/>
                  </a:lnTo>
                  <a:lnTo>
                    <a:pt x="2251" y="5772"/>
                  </a:lnTo>
                  <a:lnTo>
                    <a:pt x="1872" y="6331"/>
                  </a:lnTo>
                  <a:lnTo>
                    <a:pt x="1115" y="6331"/>
                  </a:lnTo>
                  <a:lnTo>
                    <a:pt x="1672" y="7076"/>
                  </a:lnTo>
                  <a:lnTo>
                    <a:pt x="2430" y="8566"/>
                  </a:lnTo>
                  <a:lnTo>
                    <a:pt x="2630" y="9497"/>
                  </a:lnTo>
                  <a:lnTo>
                    <a:pt x="1872" y="9683"/>
                  </a:lnTo>
                  <a:lnTo>
                    <a:pt x="736" y="11917"/>
                  </a:lnTo>
                  <a:lnTo>
                    <a:pt x="1115" y="13593"/>
                  </a:lnTo>
                  <a:lnTo>
                    <a:pt x="357" y="13779"/>
                  </a:lnTo>
                  <a:lnTo>
                    <a:pt x="178" y="14710"/>
                  </a:lnTo>
                  <a:lnTo>
                    <a:pt x="0" y="15828"/>
                  </a:lnTo>
                  <a:lnTo>
                    <a:pt x="357" y="15641"/>
                  </a:lnTo>
                  <a:lnTo>
                    <a:pt x="1115" y="16200"/>
                  </a:lnTo>
                  <a:lnTo>
                    <a:pt x="1672" y="16759"/>
                  </a:lnTo>
                  <a:lnTo>
                    <a:pt x="2430" y="16200"/>
                  </a:lnTo>
                  <a:lnTo>
                    <a:pt x="3188" y="16386"/>
                  </a:lnTo>
                  <a:lnTo>
                    <a:pt x="3946" y="16386"/>
                  </a:lnTo>
                  <a:lnTo>
                    <a:pt x="5060" y="16200"/>
                  </a:lnTo>
                  <a:lnTo>
                    <a:pt x="5818" y="16572"/>
                  </a:lnTo>
                  <a:lnTo>
                    <a:pt x="6375" y="16014"/>
                  </a:lnTo>
                  <a:lnTo>
                    <a:pt x="8069" y="15455"/>
                  </a:lnTo>
                  <a:lnTo>
                    <a:pt x="8827" y="14338"/>
                  </a:lnTo>
                  <a:lnTo>
                    <a:pt x="9006" y="14338"/>
                  </a:lnTo>
                  <a:lnTo>
                    <a:pt x="9184" y="14152"/>
                  </a:lnTo>
                  <a:lnTo>
                    <a:pt x="10321" y="13966"/>
                  </a:lnTo>
                  <a:lnTo>
                    <a:pt x="10878" y="13407"/>
                  </a:lnTo>
                  <a:lnTo>
                    <a:pt x="12394" y="13966"/>
                  </a:lnTo>
                  <a:lnTo>
                    <a:pt x="13709" y="13966"/>
                  </a:lnTo>
                  <a:lnTo>
                    <a:pt x="14266" y="15083"/>
                  </a:lnTo>
                  <a:lnTo>
                    <a:pt x="15403" y="15455"/>
                  </a:lnTo>
                  <a:lnTo>
                    <a:pt x="15760" y="16200"/>
                  </a:lnTo>
                  <a:lnTo>
                    <a:pt x="16518" y="16945"/>
                  </a:lnTo>
                  <a:lnTo>
                    <a:pt x="16897" y="17690"/>
                  </a:lnTo>
                  <a:lnTo>
                    <a:pt x="15202" y="18062"/>
                  </a:lnTo>
                  <a:lnTo>
                    <a:pt x="14645" y="18621"/>
                  </a:lnTo>
                  <a:lnTo>
                    <a:pt x="15024" y="19179"/>
                  </a:lnTo>
                  <a:lnTo>
                    <a:pt x="14645" y="20669"/>
                  </a:lnTo>
                  <a:lnTo>
                    <a:pt x="14266" y="21228"/>
                  </a:lnTo>
                  <a:lnTo>
                    <a:pt x="15024" y="21600"/>
                  </a:lnTo>
                  <a:lnTo>
                    <a:pt x="16139" y="21041"/>
                  </a:lnTo>
                  <a:lnTo>
                    <a:pt x="17075" y="21041"/>
                  </a:lnTo>
                  <a:lnTo>
                    <a:pt x="17075" y="20297"/>
                  </a:lnTo>
                  <a:lnTo>
                    <a:pt x="18011" y="17876"/>
                  </a:lnTo>
                  <a:lnTo>
                    <a:pt x="18591" y="17131"/>
                  </a:lnTo>
                  <a:lnTo>
                    <a:pt x="19326" y="16386"/>
                  </a:lnTo>
                  <a:lnTo>
                    <a:pt x="20463" y="15828"/>
                  </a:lnTo>
                  <a:lnTo>
                    <a:pt x="21600" y="16014"/>
                  </a:lnTo>
                  <a:lnTo>
                    <a:pt x="21600" y="2421"/>
                  </a:lnTo>
                  <a:lnTo>
                    <a:pt x="20842" y="24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2" name="Shape 2070"/>
            <p:cNvSpPr/>
            <p:nvPr/>
          </p:nvSpPr>
          <p:spPr>
            <a:xfrm>
              <a:off x="8631713" y="7335403"/>
              <a:ext cx="1350194" cy="1118075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74" y="12384"/>
                  </a:moveTo>
                  <a:lnTo>
                    <a:pt x="19574" y="11520"/>
                  </a:lnTo>
                  <a:lnTo>
                    <a:pt x="18829" y="10944"/>
                  </a:lnTo>
                  <a:lnTo>
                    <a:pt x="19097" y="10080"/>
                  </a:lnTo>
                  <a:lnTo>
                    <a:pt x="20587" y="9792"/>
                  </a:lnTo>
                  <a:lnTo>
                    <a:pt x="21094" y="9216"/>
                  </a:lnTo>
                  <a:lnTo>
                    <a:pt x="21600" y="8352"/>
                  </a:lnTo>
                  <a:lnTo>
                    <a:pt x="20855" y="7488"/>
                  </a:lnTo>
                  <a:lnTo>
                    <a:pt x="18829" y="6912"/>
                  </a:lnTo>
                  <a:lnTo>
                    <a:pt x="18591" y="6048"/>
                  </a:lnTo>
                  <a:lnTo>
                    <a:pt x="17340" y="5760"/>
                  </a:lnTo>
                  <a:lnTo>
                    <a:pt x="16327" y="4896"/>
                  </a:lnTo>
                  <a:lnTo>
                    <a:pt x="16327" y="4320"/>
                  </a:lnTo>
                  <a:lnTo>
                    <a:pt x="15314" y="3744"/>
                  </a:lnTo>
                  <a:lnTo>
                    <a:pt x="15314" y="2592"/>
                  </a:lnTo>
                  <a:lnTo>
                    <a:pt x="15075" y="1440"/>
                  </a:lnTo>
                  <a:lnTo>
                    <a:pt x="14062" y="576"/>
                  </a:lnTo>
                  <a:lnTo>
                    <a:pt x="13049" y="288"/>
                  </a:lnTo>
                  <a:lnTo>
                    <a:pt x="11798" y="1152"/>
                  </a:lnTo>
                  <a:lnTo>
                    <a:pt x="11292" y="576"/>
                  </a:lnTo>
                  <a:lnTo>
                    <a:pt x="10308" y="288"/>
                  </a:lnTo>
                  <a:lnTo>
                    <a:pt x="9802" y="576"/>
                  </a:lnTo>
                  <a:lnTo>
                    <a:pt x="9027" y="0"/>
                  </a:lnTo>
                  <a:lnTo>
                    <a:pt x="8282" y="0"/>
                  </a:lnTo>
                  <a:lnTo>
                    <a:pt x="7299" y="2304"/>
                  </a:lnTo>
                  <a:lnTo>
                    <a:pt x="6018" y="2304"/>
                  </a:lnTo>
                  <a:lnTo>
                    <a:pt x="5273" y="2880"/>
                  </a:lnTo>
                  <a:lnTo>
                    <a:pt x="5542" y="3168"/>
                  </a:lnTo>
                  <a:lnTo>
                    <a:pt x="5542" y="4320"/>
                  </a:lnTo>
                  <a:lnTo>
                    <a:pt x="6286" y="4608"/>
                  </a:lnTo>
                  <a:lnTo>
                    <a:pt x="6018" y="5184"/>
                  </a:lnTo>
                  <a:lnTo>
                    <a:pt x="5273" y="5472"/>
                  </a:lnTo>
                  <a:lnTo>
                    <a:pt x="5035" y="6336"/>
                  </a:lnTo>
                  <a:lnTo>
                    <a:pt x="4260" y="6624"/>
                  </a:lnTo>
                  <a:lnTo>
                    <a:pt x="4260" y="7776"/>
                  </a:lnTo>
                  <a:lnTo>
                    <a:pt x="4260" y="8928"/>
                  </a:lnTo>
                  <a:lnTo>
                    <a:pt x="4767" y="10080"/>
                  </a:lnTo>
                  <a:lnTo>
                    <a:pt x="4022" y="9792"/>
                  </a:lnTo>
                  <a:lnTo>
                    <a:pt x="3277" y="10368"/>
                  </a:lnTo>
                  <a:lnTo>
                    <a:pt x="2264" y="10656"/>
                  </a:lnTo>
                  <a:lnTo>
                    <a:pt x="2503" y="11520"/>
                  </a:lnTo>
                  <a:lnTo>
                    <a:pt x="2026" y="11808"/>
                  </a:lnTo>
                  <a:lnTo>
                    <a:pt x="1013" y="11520"/>
                  </a:lnTo>
                  <a:lnTo>
                    <a:pt x="0" y="12384"/>
                  </a:lnTo>
                  <a:lnTo>
                    <a:pt x="506" y="13824"/>
                  </a:lnTo>
                  <a:lnTo>
                    <a:pt x="1758" y="16704"/>
                  </a:lnTo>
                  <a:lnTo>
                    <a:pt x="506" y="18432"/>
                  </a:lnTo>
                  <a:lnTo>
                    <a:pt x="506" y="19296"/>
                  </a:lnTo>
                  <a:lnTo>
                    <a:pt x="1519" y="19584"/>
                  </a:lnTo>
                  <a:lnTo>
                    <a:pt x="1758" y="21600"/>
                  </a:lnTo>
                  <a:lnTo>
                    <a:pt x="2771" y="21600"/>
                  </a:lnTo>
                  <a:lnTo>
                    <a:pt x="3277" y="20736"/>
                  </a:lnTo>
                  <a:lnTo>
                    <a:pt x="4529" y="19872"/>
                  </a:lnTo>
                  <a:lnTo>
                    <a:pt x="6286" y="19584"/>
                  </a:lnTo>
                  <a:lnTo>
                    <a:pt x="9027" y="19296"/>
                  </a:lnTo>
                  <a:lnTo>
                    <a:pt x="10785" y="19008"/>
                  </a:lnTo>
                  <a:lnTo>
                    <a:pt x="11798" y="19872"/>
                  </a:lnTo>
                  <a:lnTo>
                    <a:pt x="12543" y="19008"/>
                  </a:lnTo>
                  <a:lnTo>
                    <a:pt x="13556" y="19008"/>
                  </a:lnTo>
                  <a:lnTo>
                    <a:pt x="14569" y="19584"/>
                  </a:lnTo>
                  <a:lnTo>
                    <a:pt x="15314" y="18432"/>
                  </a:lnTo>
                  <a:lnTo>
                    <a:pt x="16058" y="19008"/>
                  </a:lnTo>
                  <a:lnTo>
                    <a:pt x="17340" y="18144"/>
                  </a:lnTo>
                  <a:lnTo>
                    <a:pt x="18829" y="18720"/>
                  </a:lnTo>
                  <a:lnTo>
                    <a:pt x="18591" y="17568"/>
                  </a:lnTo>
                  <a:lnTo>
                    <a:pt x="19097" y="15264"/>
                  </a:lnTo>
                  <a:lnTo>
                    <a:pt x="20855" y="14400"/>
                  </a:lnTo>
                  <a:lnTo>
                    <a:pt x="20081" y="13248"/>
                  </a:lnTo>
                  <a:lnTo>
                    <a:pt x="19574" y="12384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3" name="Shape 2071"/>
            <p:cNvSpPr/>
            <p:nvPr/>
          </p:nvSpPr>
          <p:spPr>
            <a:xfrm>
              <a:off x="8160543" y="7022343"/>
              <a:ext cx="988901" cy="52176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200" y="6171"/>
                  </a:moveTo>
                  <a:lnTo>
                    <a:pt x="18875" y="3086"/>
                  </a:lnTo>
                  <a:lnTo>
                    <a:pt x="16800" y="2469"/>
                  </a:lnTo>
                  <a:lnTo>
                    <a:pt x="15092" y="3086"/>
                  </a:lnTo>
                  <a:lnTo>
                    <a:pt x="12366" y="0"/>
                  </a:lnTo>
                  <a:lnTo>
                    <a:pt x="10658" y="0"/>
                  </a:lnTo>
                  <a:lnTo>
                    <a:pt x="8583" y="2469"/>
                  </a:lnTo>
                  <a:lnTo>
                    <a:pt x="8583" y="3086"/>
                  </a:lnTo>
                  <a:lnTo>
                    <a:pt x="8908" y="5554"/>
                  </a:lnTo>
                  <a:lnTo>
                    <a:pt x="8908" y="8023"/>
                  </a:lnTo>
                  <a:lnTo>
                    <a:pt x="8583" y="9874"/>
                  </a:lnTo>
                  <a:lnTo>
                    <a:pt x="7892" y="9874"/>
                  </a:lnTo>
                  <a:lnTo>
                    <a:pt x="6508" y="9874"/>
                  </a:lnTo>
                  <a:lnTo>
                    <a:pt x="4475" y="6171"/>
                  </a:lnTo>
                  <a:lnTo>
                    <a:pt x="3092" y="4937"/>
                  </a:lnTo>
                  <a:lnTo>
                    <a:pt x="1749" y="6789"/>
                  </a:lnTo>
                  <a:lnTo>
                    <a:pt x="692" y="12343"/>
                  </a:lnTo>
                  <a:lnTo>
                    <a:pt x="0" y="14811"/>
                  </a:lnTo>
                  <a:lnTo>
                    <a:pt x="0" y="17280"/>
                  </a:lnTo>
                  <a:lnTo>
                    <a:pt x="366" y="21600"/>
                  </a:lnTo>
                  <a:lnTo>
                    <a:pt x="1383" y="19749"/>
                  </a:lnTo>
                  <a:lnTo>
                    <a:pt x="3783" y="17280"/>
                  </a:lnTo>
                  <a:lnTo>
                    <a:pt x="6183" y="17280"/>
                  </a:lnTo>
                  <a:lnTo>
                    <a:pt x="7892" y="16663"/>
                  </a:lnTo>
                  <a:lnTo>
                    <a:pt x="9600" y="17280"/>
                  </a:lnTo>
                  <a:lnTo>
                    <a:pt x="11675" y="14811"/>
                  </a:lnTo>
                  <a:lnTo>
                    <a:pt x="12000" y="16046"/>
                  </a:lnTo>
                  <a:lnTo>
                    <a:pt x="14075" y="16663"/>
                  </a:lnTo>
                  <a:lnTo>
                    <a:pt x="15458" y="17897"/>
                  </a:lnTo>
                  <a:lnTo>
                    <a:pt x="16475" y="19131"/>
                  </a:lnTo>
                  <a:lnTo>
                    <a:pt x="17492" y="19131"/>
                  </a:lnTo>
                  <a:lnTo>
                    <a:pt x="18508" y="17897"/>
                  </a:lnTo>
                  <a:lnTo>
                    <a:pt x="20258" y="17897"/>
                  </a:lnTo>
                  <a:lnTo>
                    <a:pt x="21600" y="13577"/>
                  </a:lnTo>
                  <a:lnTo>
                    <a:pt x="20583" y="8640"/>
                  </a:lnTo>
                  <a:lnTo>
                    <a:pt x="19200" y="617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4" name="Shape 2072"/>
            <p:cNvSpPr/>
            <p:nvPr/>
          </p:nvSpPr>
          <p:spPr>
            <a:xfrm>
              <a:off x="8365401" y="6634743"/>
              <a:ext cx="627607" cy="46213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8908" y="11148"/>
                  </a:moveTo>
                  <a:lnTo>
                    <a:pt x="18908" y="5574"/>
                  </a:lnTo>
                  <a:lnTo>
                    <a:pt x="18908" y="1394"/>
                  </a:lnTo>
                  <a:lnTo>
                    <a:pt x="18331" y="0"/>
                  </a:lnTo>
                  <a:lnTo>
                    <a:pt x="15126" y="697"/>
                  </a:lnTo>
                  <a:lnTo>
                    <a:pt x="8076" y="1394"/>
                  </a:lnTo>
                  <a:lnTo>
                    <a:pt x="4294" y="3484"/>
                  </a:lnTo>
                  <a:lnTo>
                    <a:pt x="1602" y="5574"/>
                  </a:lnTo>
                  <a:lnTo>
                    <a:pt x="513" y="7665"/>
                  </a:lnTo>
                  <a:lnTo>
                    <a:pt x="0" y="9755"/>
                  </a:lnTo>
                  <a:lnTo>
                    <a:pt x="1602" y="11148"/>
                  </a:lnTo>
                  <a:lnTo>
                    <a:pt x="1090" y="13239"/>
                  </a:lnTo>
                  <a:lnTo>
                    <a:pt x="1602" y="15329"/>
                  </a:lnTo>
                  <a:lnTo>
                    <a:pt x="2692" y="16026"/>
                  </a:lnTo>
                  <a:lnTo>
                    <a:pt x="4294" y="16026"/>
                  </a:lnTo>
                  <a:lnTo>
                    <a:pt x="5961" y="15329"/>
                  </a:lnTo>
                  <a:lnTo>
                    <a:pt x="6474" y="20903"/>
                  </a:lnTo>
                  <a:lnTo>
                    <a:pt x="9742" y="18116"/>
                  </a:lnTo>
                  <a:lnTo>
                    <a:pt x="12434" y="18116"/>
                  </a:lnTo>
                  <a:lnTo>
                    <a:pt x="16729" y="21600"/>
                  </a:lnTo>
                  <a:lnTo>
                    <a:pt x="19421" y="20903"/>
                  </a:lnTo>
                  <a:lnTo>
                    <a:pt x="20510" y="20903"/>
                  </a:lnTo>
                  <a:lnTo>
                    <a:pt x="21600" y="15329"/>
                  </a:lnTo>
                  <a:lnTo>
                    <a:pt x="18908" y="1114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5" name="Shape 2073"/>
            <p:cNvSpPr/>
            <p:nvPr/>
          </p:nvSpPr>
          <p:spPr>
            <a:xfrm>
              <a:off x="8380297" y="4025903"/>
              <a:ext cx="2087679" cy="4099607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538" y="128"/>
                  </a:moveTo>
                  <a:lnTo>
                    <a:pt x="19480" y="59"/>
                  </a:lnTo>
                  <a:lnTo>
                    <a:pt x="19172" y="628"/>
                  </a:lnTo>
                  <a:lnTo>
                    <a:pt x="19480" y="1100"/>
                  </a:lnTo>
                  <a:lnTo>
                    <a:pt x="19480" y="1335"/>
                  </a:lnTo>
                  <a:lnTo>
                    <a:pt x="19326" y="1571"/>
                  </a:lnTo>
                  <a:lnTo>
                    <a:pt x="18517" y="1807"/>
                  </a:lnTo>
                  <a:lnTo>
                    <a:pt x="18035" y="1807"/>
                  </a:lnTo>
                  <a:lnTo>
                    <a:pt x="17708" y="1649"/>
                  </a:lnTo>
                  <a:lnTo>
                    <a:pt x="17380" y="1571"/>
                  </a:lnTo>
                  <a:lnTo>
                    <a:pt x="17207" y="1649"/>
                  </a:lnTo>
                  <a:lnTo>
                    <a:pt x="16898" y="1649"/>
                  </a:lnTo>
                  <a:lnTo>
                    <a:pt x="16898" y="1414"/>
                  </a:lnTo>
                  <a:lnTo>
                    <a:pt x="16898" y="1100"/>
                  </a:lnTo>
                  <a:lnTo>
                    <a:pt x="17207" y="864"/>
                  </a:lnTo>
                  <a:lnTo>
                    <a:pt x="17380" y="628"/>
                  </a:lnTo>
                  <a:lnTo>
                    <a:pt x="17207" y="471"/>
                  </a:lnTo>
                  <a:lnTo>
                    <a:pt x="16398" y="157"/>
                  </a:lnTo>
                  <a:lnTo>
                    <a:pt x="15434" y="236"/>
                  </a:lnTo>
                  <a:lnTo>
                    <a:pt x="14451" y="393"/>
                  </a:lnTo>
                  <a:lnTo>
                    <a:pt x="13488" y="471"/>
                  </a:lnTo>
                  <a:lnTo>
                    <a:pt x="14297" y="628"/>
                  </a:lnTo>
                  <a:lnTo>
                    <a:pt x="15107" y="864"/>
                  </a:lnTo>
                  <a:lnTo>
                    <a:pt x="15588" y="1728"/>
                  </a:lnTo>
                  <a:lnTo>
                    <a:pt x="15762" y="1964"/>
                  </a:lnTo>
                  <a:lnTo>
                    <a:pt x="16243" y="1964"/>
                  </a:lnTo>
                  <a:lnTo>
                    <a:pt x="16898" y="2199"/>
                  </a:lnTo>
                  <a:lnTo>
                    <a:pt x="17380" y="2592"/>
                  </a:lnTo>
                  <a:lnTo>
                    <a:pt x="17534" y="3063"/>
                  </a:lnTo>
                  <a:lnTo>
                    <a:pt x="16398" y="2985"/>
                  </a:lnTo>
                  <a:lnTo>
                    <a:pt x="15434" y="3063"/>
                  </a:lnTo>
                  <a:lnTo>
                    <a:pt x="15107" y="3142"/>
                  </a:lnTo>
                  <a:lnTo>
                    <a:pt x="15107" y="3220"/>
                  </a:lnTo>
                  <a:lnTo>
                    <a:pt x="14952" y="3535"/>
                  </a:lnTo>
                  <a:lnTo>
                    <a:pt x="14451" y="3927"/>
                  </a:lnTo>
                  <a:lnTo>
                    <a:pt x="13970" y="4399"/>
                  </a:lnTo>
                  <a:lnTo>
                    <a:pt x="13816" y="4713"/>
                  </a:lnTo>
                  <a:lnTo>
                    <a:pt x="14124" y="4870"/>
                  </a:lnTo>
                  <a:lnTo>
                    <a:pt x="15762" y="5498"/>
                  </a:lnTo>
                  <a:lnTo>
                    <a:pt x="14451" y="5734"/>
                  </a:lnTo>
                  <a:lnTo>
                    <a:pt x="12833" y="5734"/>
                  </a:lnTo>
                  <a:lnTo>
                    <a:pt x="11542" y="5577"/>
                  </a:lnTo>
                  <a:lnTo>
                    <a:pt x="11214" y="5734"/>
                  </a:lnTo>
                  <a:lnTo>
                    <a:pt x="11041" y="5969"/>
                  </a:lnTo>
                  <a:lnTo>
                    <a:pt x="11696" y="6284"/>
                  </a:lnTo>
                  <a:lnTo>
                    <a:pt x="12679" y="6362"/>
                  </a:lnTo>
                  <a:lnTo>
                    <a:pt x="13160" y="6362"/>
                  </a:lnTo>
                  <a:lnTo>
                    <a:pt x="13488" y="6519"/>
                  </a:lnTo>
                  <a:lnTo>
                    <a:pt x="13488" y="6676"/>
                  </a:lnTo>
                  <a:lnTo>
                    <a:pt x="13160" y="6912"/>
                  </a:lnTo>
                  <a:lnTo>
                    <a:pt x="12987" y="6991"/>
                  </a:lnTo>
                  <a:lnTo>
                    <a:pt x="12505" y="6991"/>
                  </a:lnTo>
                  <a:lnTo>
                    <a:pt x="11542" y="6833"/>
                  </a:lnTo>
                  <a:lnTo>
                    <a:pt x="10559" y="6755"/>
                  </a:lnTo>
                  <a:lnTo>
                    <a:pt x="10077" y="6676"/>
                  </a:lnTo>
                  <a:lnTo>
                    <a:pt x="9750" y="6519"/>
                  </a:lnTo>
                  <a:lnTo>
                    <a:pt x="8613" y="5812"/>
                  </a:lnTo>
                  <a:lnTo>
                    <a:pt x="8440" y="5420"/>
                  </a:lnTo>
                  <a:lnTo>
                    <a:pt x="8440" y="5263"/>
                  </a:lnTo>
                  <a:lnTo>
                    <a:pt x="8285" y="5027"/>
                  </a:lnTo>
                  <a:lnTo>
                    <a:pt x="7322" y="4870"/>
                  </a:lnTo>
                  <a:lnTo>
                    <a:pt x="6493" y="4713"/>
                  </a:lnTo>
                  <a:lnTo>
                    <a:pt x="4875" y="4163"/>
                  </a:lnTo>
                  <a:lnTo>
                    <a:pt x="5530" y="4163"/>
                  </a:lnTo>
                  <a:lnTo>
                    <a:pt x="6185" y="4320"/>
                  </a:lnTo>
                  <a:lnTo>
                    <a:pt x="7630" y="4320"/>
                  </a:lnTo>
                  <a:lnTo>
                    <a:pt x="10887" y="4399"/>
                  </a:lnTo>
                  <a:lnTo>
                    <a:pt x="12024" y="4241"/>
                  </a:lnTo>
                  <a:lnTo>
                    <a:pt x="12679" y="4084"/>
                  </a:lnTo>
                  <a:lnTo>
                    <a:pt x="13160" y="3770"/>
                  </a:lnTo>
                  <a:lnTo>
                    <a:pt x="13642" y="3142"/>
                  </a:lnTo>
                  <a:lnTo>
                    <a:pt x="13816" y="2828"/>
                  </a:lnTo>
                  <a:lnTo>
                    <a:pt x="13642" y="2513"/>
                  </a:lnTo>
                  <a:lnTo>
                    <a:pt x="12833" y="2042"/>
                  </a:lnTo>
                  <a:lnTo>
                    <a:pt x="11542" y="1885"/>
                  </a:lnTo>
                  <a:lnTo>
                    <a:pt x="8613" y="1492"/>
                  </a:lnTo>
                  <a:lnTo>
                    <a:pt x="7149" y="1257"/>
                  </a:lnTo>
                  <a:lnTo>
                    <a:pt x="5858" y="1257"/>
                  </a:lnTo>
                  <a:lnTo>
                    <a:pt x="2929" y="1257"/>
                  </a:lnTo>
                  <a:lnTo>
                    <a:pt x="3411" y="1021"/>
                  </a:lnTo>
                  <a:lnTo>
                    <a:pt x="3584" y="943"/>
                  </a:lnTo>
                  <a:lnTo>
                    <a:pt x="3256" y="864"/>
                  </a:lnTo>
                  <a:lnTo>
                    <a:pt x="2447" y="785"/>
                  </a:lnTo>
                  <a:lnTo>
                    <a:pt x="2120" y="1100"/>
                  </a:lnTo>
                  <a:lnTo>
                    <a:pt x="1464" y="1178"/>
                  </a:lnTo>
                  <a:lnTo>
                    <a:pt x="1464" y="1414"/>
                  </a:lnTo>
                  <a:lnTo>
                    <a:pt x="809" y="1728"/>
                  </a:lnTo>
                  <a:lnTo>
                    <a:pt x="173" y="2199"/>
                  </a:lnTo>
                  <a:lnTo>
                    <a:pt x="0" y="2671"/>
                  </a:lnTo>
                  <a:lnTo>
                    <a:pt x="501" y="3299"/>
                  </a:lnTo>
                  <a:lnTo>
                    <a:pt x="1310" y="3456"/>
                  </a:lnTo>
                  <a:lnTo>
                    <a:pt x="2120" y="3849"/>
                  </a:lnTo>
                  <a:lnTo>
                    <a:pt x="1792" y="4399"/>
                  </a:lnTo>
                  <a:lnTo>
                    <a:pt x="2775" y="5341"/>
                  </a:lnTo>
                  <a:lnTo>
                    <a:pt x="4066" y="5969"/>
                  </a:lnTo>
                  <a:lnTo>
                    <a:pt x="3256" y="6441"/>
                  </a:lnTo>
                  <a:lnTo>
                    <a:pt x="3411" y="6991"/>
                  </a:lnTo>
                  <a:lnTo>
                    <a:pt x="4721" y="7383"/>
                  </a:lnTo>
                  <a:lnTo>
                    <a:pt x="5530" y="7933"/>
                  </a:lnTo>
                  <a:lnTo>
                    <a:pt x="5202" y="8404"/>
                  </a:lnTo>
                  <a:lnTo>
                    <a:pt x="6493" y="8797"/>
                  </a:lnTo>
                  <a:lnTo>
                    <a:pt x="7476" y="9268"/>
                  </a:lnTo>
                  <a:lnTo>
                    <a:pt x="7322" y="9897"/>
                  </a:lnTo>
                  <a:lnTo>
                    <a:pt x="6493" y="10604"/>
                  </a:lnTo>
                  <a:lnTo>
                    <a:pt x="5530" y="11311"/>
                  </a:lnTo>
                  <a:lnTo>
                    <a:pt x="5048" y="12253"/>
                  </a:lnTo>
                  <a:lnTo>
                    <a:pt x="5357" y="12096"/>
                  </a:lnTo>
                  <a:lnTo>
                    <a:pt x="5858" y="12410"/>
                  </a:lnTo>
                  <a:lnTo>
                    <a:pt x="6667" y="12567"/>
                  </a:lnTo>
                  <a:lnTo>
                    <a:pt x="7630" y="12646"/>
                  </a:lnTo>
                  <a:lnTo>
                    <a:pt x="7630" y="12724"/>
                  </a:lnTo>
                  <a:lnTo>
                    <a:pt x="7476" y="12803"/>
                  </a:lnTo>
                  <a:lnTo>
                    <a:pt x="6994" y="12881"/>
                  </a:lnTo>
                  <a:lnTo>
                    <a:pt x="6667" y="12881"/>
                  </a:lnTo>
                  <a:lnTo>
                    <a:pt x="6493" y="13117"/>
                  </a:lnTo>
                  <a:lnTo>
                    <a:pt x="5530" y="13196"/>
                  </a:lnTo>
                  <a:lnTo>
                    <a:pt x="5530" y="13431"/>
                  </a:lnTo>
                  <a:lnTo>
                    <a:pt x="5530" y="13667"/>
                  </a:lnTo>
                  <a:lnTo>
                    <a:pt x="5357" y="13667"/>
                  </a:lnTo>
                  <a:lnTo>
                    <a:pt x="5530" y="13824"/>
                  </a:lnTo>
                  <a:lnTo>
                    <a:pt x="5530" y="14295"/>
                  </a:lnTo>
                  <a:lnTo>
                    <a:pt x="5530" y="14924"/>
                  </a:lnTo>
                  <a:lnTo>
                    <a:pt x="6339" y="15395"/>
                  </a:lnTo>
                  <a:lnTo>
                    <a:pt x="6012" y="16023"/>
                  </a:lnTo>
                  <a:lnTo>
                    <a:pt x="6667" y="16102"/>
                  </a:lnTo>
                  <a:lnTo>
                    <a:pt x="6821" y="16495"/>
                  </a:lnTo>
                  <a:lnTo>
                    <a:pt x="7476" y="16809"/>
                  </a:lnTo>
                  <a:lnTo>
                    <a:pt x="7958" y="17437"/>
                  </a:lnTo>
                  <a:lnTo>
                    <a:pt x="7958" y="17359"/>
                  </a:lnTo>
                  <a:lnTo>
                    <a:pt x="8440" y="17359"/>
                  </a:lnTo>
                  <a:lnTo>
                    <a:pt x="8941" y="17516"/>
                  </a:lnTo>
                  <a:lnTo>
                    <a:pt x="9268" y="17437"/>
                  </a:lnTo>
                  <a:lnTo>
                    <a:pt x="9904" y="17516"/>
                  </a:lnTo>
                  <a:lnTo>
                    <a:pt x="10232" y="17673"/>
                  </a:lnTo>
                  <a:lnTo>
                    <a:pt x="11041" y="17437"/>
                  </a:lnTo>
                  <a:lnTo>
                    <a:pt x="11696" y="17516"/>
                  </a:lnTo>
                  <a:lnTo>
                    <a:pt x="12351" y="17751"/>
                  </a:lnTo>
                  <a:lnTo>
                    <a:pt x="12505" y="18065"/>
                  </a:lnTo>
                  <a:lnTo>
                    <a:pt x="12505" y="18380"/>
                  </a:lnTo>
                  <a:lnTo>
                    <a:pt x="13160" y="18537"/>
                  </a:lnTo>
                  <a:lnTo>
                    <a:pt x="13160" y="18694"/>
                  </a:lnTo>
                  <a:lnTo>
                    <a:pt x="13816" y="18929"/>
                  </a:lnTo>
                  <a:lnTo>
                    <a:pt x="14625" y="19008"/>
                  </a:lnTo>
                  <a:lnTo>
                    <a:pt x="14779" y="19244"/>
                  </a:lnTo>
                  <a:lnTo>
                    <a:pt x="16089" y="19401"/>
                  </a:lnTo>
                  <a:lnTo>
                    <a:pt x="16571" y="19636"/>
                  </a:lnTo>
                  <a:lnTo>
                    <a:pt x="16243" y="19872"/>
                  </a:lnTo>
                  <a:lnTo>
                    <a:pt x="15916" y="20029"/>
                  </a:lnTo>
                  <a:lnTo>
                    <a:pt x="14952" y="20108"/>
                  </a:lnTo>
                  <a:lnTo>
                    <a:pt x="14779" y="20343"/>
                  </a:lnTo>
                  <a:lnTo>
                    <a:pt x="15261" y="20500"/>
                  </a:lnTo>
                  <a:lnTo>
                    <a:pt x="15261" y="20736"/>
                  </a:lnTo>
                  <a:lnTo>
                    <a:pt x="15588" y="20972"/>
                  </a:lnTo>
                  <a:lnTo>
                    <a:pt x="16089" y="21286"/>
                  </a:lnTo>
                  <a:lnTo>
                    <a:pt x="16725" y="21286"/>
                  </a:lnTo>
                  <a:lnTo>
                    <a:pt x="16898" y="20893"/>
                  </a:lnTo>
                  <a:lnTo>
                    <a:pt x="17534" y="20893"/>
                  </a:lnTo>
                  <a:lnTo>
                    <a:pt x="18671" y="20579"/>
                  </a:lnTo>
                  <a:lnTo>
                    <a:pt x="19480" y="20736"/>
                  </a:lnTo>
                  <a:lnTo>
                    <a:pt x="20309" y="20972"/>
                  </a:lnTo>
                  <a:lnTo>
                    <a:pt x="19981" y="21129"/>
                  </a:lnTo>
                  <a:lnTo>
                    <a:pt x="20309" y="21521"/>
                  </a:lnTo>
                  <a:lnTo>
                    <a:pt x="20791" y="21600"/>
                  </a:lnTo>
                  <a:lnTo>
                    <a:pt x="21446" y="21600"/>
                  </a:lnTo>
                  <a:lnTo>
                    <a:pt x="21446" y="13353"/>
                  </a:lnTo>
                  <a:lnTo>
                    <a:pt x="21600" y="0"/>
                  </a:lnTo>
                  <a:lnTo>
                    <a:pt x="21504" y="79"/>
                  </a:lnTo>
                  <a:lnTo>
                    <a:pt x="19538" y="128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6" name="Shape 2074"/>
            <p:cNvSpPr/>
            <p:nvPr/>
          </p:nvSpPr>
          <p:spPr>
            <a:xfrm>
              <a:off x="7611154" y="4294240"/>
              <a:ext cx="1491732" cy="2370319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20225" y="12906"/>
                  </a:moveTo>
                  <a:lnTo>
                    <a:pt x="18418" y="12226"/>
                  </a:lnTo>
                  <a:lnTo>
                    <a:pt x="18876" y="11411"/>
                  </a:lnTo>
                  <a:lnTo>
                    <a:pt x="17744" y="10460"/>
                  </a:lnTo>
                  <a:lnTo>
                    <a:pt x="15910" y="9781"/>
                  </a:lnTo>
                  <a:lnTo>
                    <a:pt x="15694" y="8830"/>
                  </a:lnTo>
                  <a:lnTo>
                    <a:pt x="16827" y="8015"/>
                  </a:lnTo>
                  <a:lnTo>
                    <a:pt x="15020" y="6928"/>
                  </a:lnTo>
                  <a:lnTo>
                    <a:pt x="13645" y="5298"/>
                  </a:lnTo>
                  <a:lnTo>
                    <a:pt x="14103" y="4347"/>
                  </a:lnTo>
                  <a:lnTo>
                    <a:pt x="12971" y="3668"/>
                  </a:lnTo>
                  <a:lnTo>
                    <a:pt x="11838" y="3396"/>
                  </a:lnTo>
                  <a:lnTo>
                    <a:pt x="11137" y="2309"/>
                  </a:lnTo>
                  <a:lnTo>
                    <a:pt x="11380" y="1494"/>
                  </a:lnTo>
                  <a:lnTo>
                    <a:pt x="11596" y="1223"/>
                  </a:lnTo>
                  <a:lnTo>
                    <a:pt x="11137" y="543"/>
                  </a:lnTo>
                  <a:lnTo>
                    <a:pt x="9330" y="0"/>
                  </a:lnTo>
                  <a:lnTo>
                    <a:pt x="7955" y="0"/>
                  </a:lnTo>
                  <a:lnTo>
                    <a:pt x="7065" y="679"/>
                  </a:lnTo>
                  <a:lnTo>
                    <a:pt x="7065" y="1902"/>
                  </a:lnTo>
                  <a:lnTo>
                    <a:pt x="6607" y="3125"/>
                  </a:lnTo>
                  <a:lnTo>
                    <a:pt x="5016" y="2853"/>
                  </a:lnTo>
                  <a:lnTo>
                    <a:pt x="3883" y="3125"/>
                  </a:lnTo>
                  <a:lnTo>
                    <a:pt x="1160" y="2309"/>
                  </a:lnTo>
                  <a:lnTo>
                    <a:pt x="0" y="2717"/>
                  </a:lnTo>
                  <a:lnTo>
                    <a:pt x="1375" y="3668"/>
                  </a:lnTo>
                  <a:lnTo>
                    <a:pt x="3883" y="4347"/>
                  </a:lnTo>
                  <a:lnTo>
                    <a:pt x="4773" y="5026"/>
                  </a:lnTo>
                  <a:lnTo>
                    <a:pt x="4773" y="5706"/>
                  </a:lnTo>
                  <a:lnTo>
                    <a:pt x="5933" y="6249"/>
                  </a:lnTo>
                  <a:lnTo>
                    <a:pt x="5933" y="7064"/>
                  </a:lnTo>
                  <a:lnTo>
                    <a:pt x="6148" y="7879"/>
                  </a:lnTo>
                  <a:lnTo>
                    <a:pt x="6607" y="8558"/>
                  </a:lnTo>
                  <a:lnTo>
                    <a:pt x="7065" y="9374"/>
                  </a:lnTo>
                  <a:lnTo>
                    <a:pt x="7955" y="9509"/>
                  </a:lnTo>
                  <a:lnTo>
                    <a:pt x="8872" y="9781"/>
                  </a:lnTo>
                  <a:lnTo>
                    <a:pt x="9546" y="9917"/>
                  </a:lnTo>
                  <a:lnTo>
                    <a:pt x="9546" y="10189"/>
                  </a:lnTo>
                  <a:lnTo>
                    <a:pt x="9789" y="10460"/>
                  </a:lnTo>
                  <a:lnTo>
                    <a:pt x="9546" y="10732"/>
                  </a:lnTo>
                  <a:lnTo>
                    <a:pt x="8656" y="11819"/>
                  </a:lnTo>
                  <a:lnTo>
                    <a:pt x="6364" y="14128"/>
                  </a:lnTo>
                  <a:lnTo>
                    <a:pt x="5474" y="14672"/>
                  </a:lnTo>
                  <a:lnTo>
                    <a:pt x="4773" y="15215"/>
                  </a:lnTo>
                  <a:lnTo>
                    <a:pt x="4773" y="15894"/>
                  </a:lnTo>
                  <a:lnTo>
                    <a:pt x="5016" y="16574"/>
                  </a:lnTo>
                  <a:lnTo>
                    <a:pt x="5690" y="17796"/>
                  </a:lnTo>
                  <a:lnTo>
                    <a:pt x="6148" y="18340"/>
                  </a:lnTo>
                  <a:lnTo>
                    <a:pt x="6148" y="19019"/>
                  </a:lnTo>
                  <a:lnTo>
                    <a:pt x="6364" y="19698"/>
                  </a:lnTo>
                  <a:lnTo>
                    <a:pt x="6822" y="20242"/>
                  </a:lnTo>
                  <a:lnTo>
                    <a:pt x="7739" y="20513"/>
                  </a:lnTo>
                  <a:lnTo>
                    <a:pt x="8656" y="20785"/>
                  </a:lnTo>
                  <a:lnTo>
                    <a:pt x="8413" y="21600"/>
                  </a:lnTo>
                  <a:lnTo>
                    <a:pt x="9789" y="21600"/>
                  </a:lnTo>
                  <a:lnTo>
                    <a:pt x="10247" y="21464"/>
                  </a:lnTo>
                  <a:lnTo>
                    <a:pt x="10921" y="21192"/>
                  </a:lnTo>
                  <a:lnTo>
                    <a:pt x="13645" y="20242"/>
                  </a:lnTo>
                  <a:lnTo>
                    <a:pt x="16153" y="19562"/>
                  </a:lnTo>
                  <a:lnTo>
                    <a:pt x="18202" y="18883"/>
                  </a:lnTo>
                  <a:lnTo>
                    <a:pt x="18876" y="17253"/>
                  </a:lnTo>
                  <a:lnTo>
                    <a:pt x="20225" y="16030"/>
                  </a:lnTo>
                  <a:lnTo>
                    <a:pt x="21384" y="14808"/>
                  </a:lnTo>
                  <a:lnTo>
                    <a:pt x="21600" y="13721"/>
                  </a:lnTo>
                  <a:lnTo>
                    <a:pt x="20225" y="12906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7" name="Shape 2075"/>
            <p:cNvSpPr/>
            <p:nvPr/>
          </p:nvSpPr>
          <p:spPr>
            <a:xfrm>
              <a:off x="6812212" y="4622209"/>
              <a:ext cx="1286874" cy="3160423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3410" y="1121"/>
                  </a:moveTo>
                  <a:lnTo>
                    <a:pt x="11066" y="917"/>
                  </a:lnTo>
                  <a:lnTo>
                    <a:pt x="10534" y="1630"/>
                  </a:lnTo>
                  <a:lnTo>
                    <a:pt x="9221" y="1630"/>
                  </a:lnTo>
                  <a:lnTo>
                    <a:pt x="8159" y="2140"/>
                  </a:lnTo>
                  <a:lnTo>
                    <a:pt x="8159" y="2751"/>
                  </a:lnTo>
                  <a:lnTo>
                    <a:pt x="8409" y="3260"/>
                  </a:lnTo>
                  <a:lnTo>
                    <a:pt x="6564" y="3974"/>
                  </a:lnTo>
                  <a:lnTo>
                    <a:pt x="6564" y="4789"/>
                  </a:lnTo>
                  <a:lnTo>
                    <a:pt x="5252" y="5094"/>
                  </a:lnTo>
                  <a:lnTo>
                    <a:pt x="5252" y="6317"/>
                  </a:lnTo>
                  <a:lnTo>
                    <a:pt x="3689" y="7336"/>
                  </a:lnTo>
                  <a:lnTo>
                    <a:pt x="5001" y="7642"/>
                  </a:lnTo>
                  <a:lnTo>
                    <a:pt x="4470" y="8355"/>
                  </a:lnTo>
                  <a:lnTo>
                    <a:pt x="2094" y="8457"/>
                  </a:lnTo>
                  <a:lnTo>
                    <a:pt x="1032" y="9374"/>
                  </a:lnTo>
                  <a:lnTo>
                    <a:pt x="1563" y="10902"/>
                  </a:lnTo>
                  <a:lnTo>
                    <a:pt x="1563" y="11921"/>
                  </a:lnTo>
                  <a:lnTo>
                    <a:pt x="2876" y="12430"/>
                  </a:lnTo>
                  <a:lnTo>
                    <a:pt x="2876" y="12940"/>
                  </a:lnTo>
                  <a:lnTo>
                    <a:pt x="2094" y="13449"/>
                  </a:lnTo>
                  <a:lnTo>
                    <a:pt x="2094" y="14570"/>
                  </a:lnTo>
                  <a:lnTo>
                    <a:pt x="1032" y="14977"/>
                  </a:lnTo>
                  <a:lnTo>
                    <a:pt x="531" y="16200"/>
                  </a:lnTo>
                  <a:lnTo>
                    <a:pt x="0" y="16302"/>
                  </a:lnTo>
                  <a:lnTo>
                    <a:pt x="250" y="16913"/>
                  </a:lnTo>
                  <a:lnTo>
                    <a:pt x="1032" y="17219"/>
                  </a:lnTo>
                  <a:lnTo>
                    <a:pt x="1313" y="17525"/>
                  </a:lnTo>
                  <a:lnTo>
                    <a:pt x="1313" y="18340"/>
                  </a:lnTo>
                  <a:lnTo>
                    <a:pt x="2626" y="19155"/>
                  </a:lnTo>
                  <a:lnTo>
                    <a:pt x="3407" y="19562"/>
                  </a:lnTo>
                  <a:lnTo>
                    <a:pt x="3689" y="19970"/>
                  </a:lnTo>
                  <a:lnTo>
                    <a:pt x="3407" y="20275"/>
                  </a:lnTo>
                  <a:lnTo>
                    <a:pt x="3407" y="20581"/>
                  </a:lnTo>
                  <a:lnTo>
                    <a:pt x="3939" y="20785"/>
                  </a:lnTo>
                  <a:lnTo>
                    <a:pt x="4220" y="21192"/>
                  </a:lnTo>
                  <a:lnTo>
                    <a:pt x="4220" y="21600"/>
                  </a:lnTo>
                  <a:lnTo>
                    <a:pt x="6314" y="21600"/>
                  </a:lnTo>
                  <a:lnTo>
                    <a:pt x="7377" y="21396"/>
                  </a:lnTo>
                  <a:lnTo>
                    <a:pt x="7627" y="20989"/>
                  </a:lnTo>
                  <a:lnTo>
                    <a:pt x="8159" y="20581"/>
                  </a:lnTo>
                  <a:lnTo>
                    <a:pt x="8940" y="20377"/>
                  </a:lnTo>
                  <a:lnTo>
                    <a:pt x="11066" y="20479"/>
                  </a:lnTo>
                  <a:lnTo>
                    <a:pt x="12097" y="18747"/>
                  </a:lnTo>
                  <a:lnTo>
                    <a:pt x="12379" y="18340"/>
                  </a:lnTo>
                  <a:lnTo>
                    <a:pt x="12097" y="17932"/>
                  </a:lnTo>
                  <a:lnTo>
                    <a:pt x="12097" y="17423"/>
                  </a:lnTo>
                  <a:lnTo>
                    <a:pt x="12379" y="17015"/>
                  </a:lnTo>
                  <a:lnTo>
                    <a:pt x="12629" y="16506"/>
                  </a:lnTo>
                  <a:lnTo>
                    <a:pt x="13160" y="16200"/>
                  </a:lnTo>
                  <a:lnTo>
                    <a:pt x="14754" y="15792"/>
                  </a:lnTo>
                  <a:lnTo>
                    <a:pt x="15536" y="15589"/>
                  </a:lnTo>
                  <a:lnTo>
                    <a:pt x="15536" y="15181"/>
                  </a:lnTo>
                  <a:lnTo>
                    <a:pt x="15786" y="14875"/>
                  </a:lnTo>
                  <a:lnTo>
                    <a:pt x="16317" y="14570"/>
                  </a:lnTo>
                  <a:lnTo>
                    <a:pt x="15004" y="13857"/>
                  </a:lnTo>
                  <a:lnTo>
                    <a:pt x="12910" y="13347"/>
                  </a:lnTo>
                  <a:lnTo>
                    <a:pt x="12379" y="13245"/>
                  </a:lnTo>
                  <a:lnTo>
                    <a:pt x="12097" y="13042"/>
                  </a:lnTo>
                  <a:lnTo>
                    <a:pt x="12097" y="12532"/>
                  </a:lnTo>
                  <a:lnTo>
                    <a:pt x="11847" y="11513"/>
                  </a:lnTo>
                  <a:lnTo>
                    <a:pt x="12097" y="10596"/>
                  </a:lnTo>
                  <a:lnTo>
                    <a:pt x="13410" y="9679"/>
                  </a:lnTo>
                  <a:lnTo>
                    <a:pt x="15004" y="8966"/>
                  </a:lnTo>
                  <a:lnTo>
                    <a:pt x="16849" y="8253"/>
                  </a:lnTo>
                  <a:lnTo>
                    <a:pt x="17380" y="7947"/>
                  </a:lnTo>
                  <a:lnTo>
                    <a:pt x="17630" y="7438"/>
                  </a:lnTo>
                  <a:lnTo>
                    <a:pt x="18162" y="7132"/>
                  </a:lnTo>
                  <a:lnTo>
                    <a:pt x="18162" y="6826"/>
                  </a:lnTo>
                  <a:lnTo>
                    <a:pt x="17911" y="6317"/>
                  </a:lnTo>
                  <a:lnTo>
                    <a:pt x="18162" y="5909"/>
                  </a:lnTo>
                  <a:lnTo>
                    <a:pt x="18943" y="5400"/>
                  </a:lnTo>
                  <a:lnTo>
                    <a:pt x="19224" y="4891"/>
                  </a:lnTo>
                  <a:lnTo>
                    <a:pt x="21319" y="4789"/>
                  </a:lnTo>
                  <a:lnTo>
                    <a:pt x="21600" y="4789"/>
                  </a:lnTo>
                  <a:lnTo>
                    <a:pt x="21069" y="4177"/>
                  </a:lnTo>
                  <a:lnTo>
                    <a:pt x="20537" y="3668"/>
                  </a:lnTo>
                  <a:lnTo>
                    <a:pt x="20287" y="3057"/>
                  </a:lnTo>
                  <a:lnTo>
                    <a:pt x="20287" y="2445"/>
                  </a:lnTo>
                  <a:lnTo>
                    <a:pt x="18943" y="2038"/>
                  </a:lnTo>
                  <a:lnTo>
                    <a:pt x="18943" y="1528"/>
                  </a:lnTo>
                  <a:lnTo>
                    <a:pt x="17911" y="1019"/>
                  </a:lnTo>
                  <a:lnTo>
                    <a:pt x="15004" y="509"/>
                  </a:lnTo>
                  <a:lnTo>
                    <a:pt x="13942" y="0"/>
                  </a:lnTo>
                  <a:lnTo>
                    <a:pt x="13410" y="102"/>
                  </a:lnTo>
                  <a:lnTo>
                    <a:pt x="13410" y="112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  <p:sp>
          <p:nvSpPr>
            <p:cNvPr id="178" name="Shape 2076"/>
            <p:cNvSpPr/>
            <p:nvPr/>
          </p:nvSpPr>
          <p:spPr>
            <a:xfrm>
              <a:off x="6026305" y="4040810"/>
              <a:ext cx="2495529" cy="3145518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600" extrusionOk="0">
                  <a:moveTo>
                    <a:pt x="19972" y="1331"/>
                  </a:moveTo>
                  <a:lnTo>
                    <a:pt x="20649" y="1024"/>
                  </a:lnTo>
                  <a:lnTo>
                    <a:pt x="21326" y="512"/>
                  </a:lnTo>
                  <a:lnTo>
                    <a:pt x="19972" y="205"/>
                  </a:lnTo>
                  <a:lnTo>
                    <a:pt x="19569" y="102"/>
                  </a:lnTo>
                  <a:lnTo>
                    <a:pt x="19424" y="307"/>
                  </a:lnTo>
                  <a:lnTo>
                    <a:pt x="19021" y="717"/>
                  </a:lnTo>
                  <a:lnTo>
                    <a:pt x="18892" y="205"/>
                  </a:lnTo>
                  <a:lnTo>
                    <a:pt x="18892" y="0"/>
                  </a:lnTo>
                  <a:lnTo>
                    <a:pt x="18473" y="0"/>
                  </a:lnTo>
                  <a:lnTo>
                    <a:pt x="18215" y="0"/>
                  </a:lnTo>
                  <a:lnTo>
                    <a:pt x="18215" y="307"/>
                  </a:lnTo>
                  <a:lnTo>
                    <a:pt x="18215" y="819"/>
                  </a:lnTo>
                  <a:lnTo>
                    <a:pt x="17796" y="307"/>
                  </a:lnTo>
                  <a:lnTo>
                    <a:pt x="17264" y="1536"/>
                  </a:lnTo>
                  <a:lnTo>
                    <a:pt x="17119" y="614"/>
                  </a:lnTo>
                  <a:lnTo>
                    <a:pt x="16716" y="307"/>
                  </a:lnTo>
                  <a:lnTo>
                    <a:pt x="16313" y="512"/>
                  </a:lnTo>
                  <a:lnTo>
                    <a:pt x="15491" y="1024"/>
                  </a:lnTo>
                  <a:lnTo>
                    <a:pt x="15362" y="1433"/>
                  </a:lnTo>
                  <a:lnTo>
                    <a:pt x="15491" y="1740"/>
                  </a:lnTo>
                  <a:lnTo>
                    <a:pt x="14540" y="1843"/>
                  </a:lnTo>
                  <a:lnTo>
                    <a:pt x="14266" y="2047"/>
                  </a:lnTo>
                  <a:lnTo>
                    <a:pt x="14137" y="2355"/>
                  </a:lnTo>
                  <a:lnTo>
                    <a:pt x="13718" y="2457"/>
                  </a:lnTo>
                  <a:lnTo>
                    <a:pt x="13315" y="2457"/>
                  </a:lnTo>
                  <a:lnTo>
                    <a:pt x="13041" y="2252"/>
                  </a:lnTo>
                  <a:lnTo>
                    <a:pt x="12638" y="2252"/>
                  </a:lnTo>
                  <a:lnTo>
                    <a:pt x="12090" y="2662"/>
                  </a:lnTo>
                  <a:lnTo>
                    <a:pt x="11558" y="3173"/>
                  </a:lnTo>
                  <a:lnTo>
                    <a:pt x="11010" y="3788"/>
                  </a:lnTo>
                  <a:lnTo>
                    <a:pt x="11010" y="4095"/>
                  </a:lnTo>
                  <a:lnTo>
                    <a:pt x="11284" y="4197"/>
                  </a:lnTo>
                  <a:lnTo>
                    <a:pt x="10623" y="4786"/>
                  </a:lnTo>
                  <a:lnTo>
                    <a:pt x="10333" y="4709"/>
                  </a:lnTo>
                  <a:lnTo>
                    <a:pt x="10397" y="5349"/>
                  </a:lnTo>
                  <a:lnTo>
                    <a:pt x="9930" y="5835"/>
                  </a:lnTo>
                  <a:lnTo>
                    <a:pt x="9656" y="6142"/>
                  </a:lnTo>
                  <a:lnTo>
                    <a:pt x="9510" y="6449"/>
                  </a:lnTo>
                  <a:lnTo>
                    <a:pt x="9784" y="6654"/>
                  </a:lnTo>
                  <a:lnTo>
                    <a:pt x="9236" y="6859"/>
                  </a:lnTo>
                  <a:lnTo>
                    <a:pt x="9107" y="7166"/>
                  </a:lnTo>
                  <a:lnTo>
                    <a:pt x="8704" y="7371"/>
                  </a:lnTo>
                  <a:lnTo>
                    <a:pt x="8430" y="7985"/>
                  </a:lnTo>
                  <a:lnTo>
                    <a:pt x="7608" y="9520"/>
                  </a:lnTo>
                  <a:lnTo>
                    <a:pt x="7334" y="10442"/>
                  </a:lnTo>
                  <a:lnTo>
                    <a:pt x="7076" y="10749"/>
                  </a:lnTo>
                  <a:lnTo>
                    <a:pt x="6383" y="10851"/>
                  </a:lnTo>
                  <a:lnTo>
                    <a:pt x="6528" y="11158"/>
                  </a:lnTo>
                  <a:lnTo>
                    <a:pt x="6657" y="11363"/>
                  </a:lnTo>
                  <a:lnTo>
                    <a:pt x="6383" y="11465"/>
                  </a:lnTo>
                  <a:lnTo>
                    <a:pt x="5577" y="12182"/>
                  </a:lnTo>
                  <a:lnTo>
                    <a:pt x="5174" y="12899"/>
                  </a:lnTo>
                  <a:lnTo>
                    <a:pt x="4900" y="13103"/>
                  </a:lnTo>
                  <a:lnTo>
                    <a:pt x="4755" y="13206"/>
                  </a:lnTo>
                  <a:lnTo>
                    <a:pt x="4223" y="13103"/>
                  </a:lnTo>
                  <a:lnTo>
                    <a:pt x="3804" y="13206"/>
                  </a:lnTo>
                  <a:lnTo>
                    <a:pt x="3675" y="13308"/>
                  </a:lnTo>
                  <a:lnTo>
                    <a:pt x="3546" y="13615"/>
                  </a:lnTo>
                  <a:lnTo>
                    <a:pt x="2998" y="13922"/>
                  </a:lnTo>
                  <a:lnTo>
                    <a:pt x="2450" y="14127"/>
                  </a:lnTo>
                  <a:lnTo>
                    <a:pt x="2047" y="14434"/>
                  </a:lnTo>
                  <a:lnTo>
                    <a:pt x="1499" y="14639"/>
                  </a:lnTo>
                  <a:lnTo>
                    <a:pt x="1096" y="14946"/>
                  </a:lnTo>
                  <a:lnTo>
                    <a:pt x="822" y="15253"/>
                  </a:lnTo>
                  <a:lnTo>
                    <a:pt x="419" y="15355"/>
                  </a:lnTo>
                  <a:lnTo>
                    <a:pt x="274" y="15458"/>
                  </a:lnTo>
                  <a:lnTo>
                    <a:pt x="274" y="15970"/>
                  </a:lnTo>
                  <a:lnTo>
                    <a:pt x="145" y="16174"/>
                  </a:lnTo>
                  <a:lnTo>
                    <a:pt x="274" y="16277"/>
                  </a:lnTo>
                  <a:lnTo>
                    <a:pt x="274" y="16482"/>
                  </a:lnTo>
                  <a:lnTo>
                    <a:pt x="145" y="16686"/>
                  </a:lnTo>
                  <a:lnTo>
                    <a:pt x="274" y="16789"/>
                  </a:lnTo>
                  <a:lnTo>
                    <a:pt x="274" y="16993"/>
                  </a:lnTo>
                  <a:lnTo>
                    <a:pt x="0" y="17300"/>
                  </a:lnTo>
                  <a:lnTo>
                    <a:pt x="274" y="17710"/>
                  </a:lnTo>
                  <a:lnTo>
                    <a:pt x="693" y="18017"/>
                  </a:lnTo>
                  <a:lnTo>
                    <a:pt x="145" y="18222"/>
                  </a:lnTo>
                  <a:lnTo>
                    <a:pt x="548" y="18324"/>
                  </a:lnTo>
                  <a:lnTo>
                    <a:pt x="145" y="18938"/>
                  </a:lnTo>
                  <a:lnTo>
                    <a:pt x="822" y="18734"/>
                  </a:lnTo>
                  <a:lnTo>
                    <a:pt x="822" y="18938"/>
                  </a:lnTo>
                  <a:lnTo>
                    <a:pt x="693" y="19041"/>
                  </a:lnTo>
                  <a:lnTo>
                    <a:pt x="274" y="19348"/>
                  </a:lnTo>
                  <a:lnTo>
                    <a:pt x="274" y="19757"/>
                  </a:lnTo>
                  <a:lnTo>
                    <a:pt x="693" y="19757"/>
                  </a:lnTo>
                  <a:lnTo>
                    <a:pt x="951" y="19860"/>
                  </a:lnTo>
                  <a:lnTo>
                    <a:pt x="951" y="20064"/>
                  </a:lnTo>
                  <a:lnTo>
                    <a:pt x="548" y="20269"/>
                  </a:lnTo>
                  <a:lnTo>
                    <a:pt x="274" y="20269"/>
                  </a:lnTo>
                  <a:lnTo>
                    <a:pt x="145" y="20372"/>
                  </a:lnTo>
                  <a:lnTo>
                    <a:pt x="419" y="20679"/>
                  </a:lnTo>
                  <a:lnTo>
                    <a:pt x="822" y="20883"/>
                  </a:lnTo>
                  <a:lnTo>
                    <a:pt x="1225" y="21191"/>
                  </a:lnTo>
                  <a:lnTo>
                    <a:pt x="1902" y="21293"/>
                  </a:lnTo>
                  <a:lnTo>
                    <a:pt x="1644" y="21600"/>
                  </a:lnTo>
                  <a:lnTo>
                    <a:pt x="2853" y="21600"/>
                  </a:lnTo>
                  <a:lnTo>
                    <a:pt x="3804" y="21293"/>
                  </a:lnTo>
                  <a:lnTo>
                    <a:pt x="4481" y="20781"/>
                  </a:lnTo>
                  <a:lnTo>
                    <a:pt x="5029" y="20167"/>
                  </a:lnTo>
                  <a:lnTo>
                    <a:pt x="5303" y="20269"/>
                  </a:lnTo>
                  <a:lnTo>
                    <a:pt x="5577" y="20167"/>
                  </a:lnTo>
                  <a:lnTo>
                    <a:pt x="5851" y="19757"/>
                  </a:lnTo>
                  <a:lnTo>
                    <a:pt x="5851" y="19348"/>
                  </a:lnTo>
                  <a:lnTo>
                    <a:pt x="6254" y="19348"/>
                  </a:lnTo>
                  <a:lnTo>
                    <a:pt x="6383" y="19553"/>
                  </a:lnTo>
                  <a:lnTo>
                    <a:pt x="6528" y="19962"/>
                  </a:lnTo>
                  <a:lnTo>
                    <a:pt x="6802" y="20372"/>
                  </a:lnTo>
                  <a:lnTo>
                    <a:pt x="7076" y="20269"/>
                  </a:lnTo>
                  <a:lnTo>
                    <a:pt x="7334" y="19041"/>
                  </a:lnTo>
                  <a:lnTo>
                    <a:pt x="7882" y="18631"/>
                  </a:lnTo>
                  <a:lnTo>
                    <a:pt x="7882" y="17505"/>
                  </a:lnTo>
                  <a:lnTo>
                    <a:pt x="8285" y="16993"/>
                  </a:lnTo>
                  <a:lnTo>
                    <a:pt x="8285" y="16482"/>
                  </a:lnTo>
                  <a:lnTo>
                    <a:pt x="7608" y="15970"/>
                  </a:lnTo>
                  <a:lnTo>
                    <a:pt x="7608" y="14946"/>
                  </a:lnTo>
                  <a:lnTo>
                    <a:pt x="7334" y="13410"/>
                  </a:lnTo>
                  <a:lnTo>
                    <a:pt x="7882" y="12489"/>
                  </a:lnTo>
                  <a:lnTo>
                    <a:pt x="9107" y="12387"/>
                  </a:lnTo>
                  <a:lnTo>
                    <a:pt x="9381" y="11670"/>
                  </a:lnTo>
                  <a:lnTo>
                    <a:pt x="8704" y="11363"/>
                  </a:lnTo>
                  <a:lnTo>
                    <a:pt x="9510" y="10339"/>
                  </a:lnTo>
                  <a:lnTo>
                    <a:pt x="9510" y="9111"/>
                  </a:lnTo>
                  <a:lnTo>
                    <a:pt x="10187" y="8804"/>
                  </a:lnTo>
                  <a:lnTo>
                    <a:pt x="10187" y="7985"/>
                  </a:lnTo>
                  <a:lnTo>
                    <a:pt x="11139" y="7268"/>
                  </a:lnTo>
                  <a:lnTo>
                    <a:pt x="11010" y="6756"/>
                  </a:lnTo>
                  <a:lnTo>
                    <a:pt x="11010" y="6142"/>
                  </a:lnTo>
                  <a:lnTo>
                    <a:pt x="11558" y="5630"/>
                  </a:lnTo>
                  <a:lnTo>
                    <a:pt x="12235" y="5630"/>
                  </a:lnTo>
                  <a:lnTo>
                    <a:pt x="12509" y="4914"/>
                  </a:lnTo>
                  <a:lnTo>
                    <a:pt x="13718" y="5118"/>
                  </a:lnTo>
                  <a:lnTo>
                    <a:pt x="13718" y="4095"/>
                  </a:lnTo>
                  <a:lnTo>
                    <a:pt x="13992" y="3992"/>
                  </a:lnTo>
                  <a:lnTo>
                    <a:pt x="13718" y="3788"/>
                  </a:lnTo>
                  <a:lnTo>
                    <a:pt x="14411" y="3481"/>
                  </a:lnTo>
                  <a:lnTo>
                    <a:pt x="16039" y="4095"/>
                  </a:lnTo>
                  <a:lnTo>
                    <a:pt x="16716" y="3890"/>
                  </a:lnTo>
                  <a:lnTo>
                    <a:pt x="17667" y="4095"/>
                  </a:lnTo>
                  <a:lnTo>
                    <a:pt x="17941" y="3173"/>
                  </a:lnTo>
                  <a:lnTo>
                    <a:pt x="17941" y="2252"/>
                  </a:lnTo>
                  <a:lnTo>
                    <a:pt x="18473" y="1740"/>
                  </a:lnTo>
                  <a:lnTo>
                    <a:pt x="19295" y="1740"/>
                  </a:lnTo>
                  <a:lnTo>
                    <a:pt x="20375" y="2150"/>
                  </a:lnTo>
                  <a:lnTo>
                    <a:pt x="20649" y="2662"/>
                  </a:lnTo>
                  <a:lnTo>
                    <a:pt x="21052" y="2252"/>
                  </a:lnTo>
                  <a:lnTo>
                    <a:pt x="21600" y="1843"/>
                  </a:lnTo>
                  <a:lnTo>
                    <a:pt x="21600" y="1536"/>
                  </a:lnTo>
                  <a:lnTo>
                    <a:pt x="19972" y="1331"/>
                  </a:lnTo>
                  <a:close/>
                </a:path>
              </a:pathLst>
            </a:custGeom>
            <a:grpFill/>
            <a:ln w="12700">
              <a:solidFill>
                <a:schemeClr val="bg1"/>
              </a:solidFill>
              <a:round/>
            </a:ln>
          </p:spPr>
          <p:txBody>
            <a:bodyPr lIns="0" tIns="0" rIns="0" bIns="0" anchor="ctr"/>
            <a:lstStyle/>
            <a:p>
              <a:pPr marL="65022" marR="65022">
                <a:defRPr sz="1400" b="1">
                  <a:solidFill>
                    <a:srgbClr val="FFFFFF"/>
                  </a:solidFill>
                  <a:uFill>
                    <a:solidFill>
                      <a:srgbClr val="FFFFFF"/>
                    </a:solidFill>
                  </a:uFill>
                  <a:latin typeface="Arial"/>
                  <a:ea typeface="Arial"/>
                  <a:cs typeface="Arial"/>
                  <a:sym typeface="Arial"/>
                </a:defRPr>
              </a:pPr>
              <a:endParaRPr sz="2240"/>
            </a:p>
          </p:txBody>
        </p:sp>
      </p:grpSp>
      <p:sp>
        <p:nvSpPr>
          <p:cNvPr id="114" name="Text Box 7"/>
          <p:cNvSpPr txBox="1">
            <a:spLocks noChangeArrowheads="1"/>
          </p:cNvSpPr>
          <p:nvPr/>
        </p:nvSpPr>
        <p:spPr bwMode="auto">
          <a:xfrm>
            <a:off x="11143912" y="2153414"/>
            <a:ext cx="4490653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EUROPEAN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30738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Text Box 10"/>
          <p:cNvSpPr txBox="1">
            <a:spLocks noChangeArrowheads="1"/>
          </p:cNvSpPr>
          <p:nvPr/>
        </p:nvSpPr>
        <p:spPr bwMode="auto">
          <a:xfrm>
            <a:off x="11192203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192200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9" name="Rectangle 108"/>
          <p:cNvSpPr/>
          <p:nvPr/>
        </p:nvSpPr>
        <p:spPr>
          <a:xfrm>
            <a:off x="11307464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10" name="Rectangle 109"/>
          <p:cNvSpPr/>
          <p:nvPr/>
        </p:nvSpPr>
        <p:spPr>
          <a:xfrm>
            <a:off x="1130587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1" name="Rectangle 110"/>
          <p:cNvSpPr/>
          <p:nvPr/>
        </p:nvSpPr>
        <p:spPr>
          <a:xfrm>
            <a:off x="11305875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11190447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90423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4" grpId="0"/>
      <p:bldP spid="106" grpId="0" animBg="1"/>
      <p:bldP spid="107" grpId="0"/>
      <p:bldP spid="108" grpId="0"/>
      <p:bldP spid="109" grpId="0" animBg="1"/>
      <p:bldP spid="110" grpId="0" animBg="1"/>
      <p:bldP spid="111" grpId="0" animBg="1"/>
      <p:bldP spid="112" grpId="0"/>
    </p:bldLst>
  </p:timing>
</p:sld>
</file>

<file path=ppt/slides/slide2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199810" y="3201479"/>
            <a:ext cx="9345413" cy="5079480"/>
            <a:chOff x="4654906" y="1871072"/>
            <a:chExt cx="6554802" cy="356270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6" name="Freeform 24"/>
            <p:cNvSpPr>
              <a:spLocks noEditPoints="1"/>
            </p:cNvSpPr>
            <p:nvPr/>
          </p:nvSpPr>
          <p:spPr bwMode="auto">
            <a:xfrm>
              <a:off x="8831926" y="1871072"/>
              <a:ext cx="2248130" cy="1874338"/>
            </a:xfrm>
            <a:custGeom>
              <a:avLst/>
              <a:gdLst>
                <a:gd name="T0" fmla="*/ 67 w 1838"/>
                <a:gd name="T1" fmla="*/ 412 h 1532"/>
                <a:gd name="T2" fmla="*/ 161 w 1838"/>
                <a:gd name="T3" fmla="*/ 281 h 1532"/>
                <a:gd name="T4" fmla="*/ 204 w 1838"/>
                <a:gd name="T5" fmla="*/ 234 h 1532"/>
                <a:gd name="T6" fmla="*/ 187 w 1838"/>
                <a:gd name="T7" fmla="*/ 23 h 1532"/>
                <a:gd name="T8" fmla="*/ 317 w 1838"/>
                <a:gd name="T9" fmla="*/ 54 h 1532"/>
                <a:gd name="T10" fmla="*/ 393 w 1838"/>
                <a:gd name="T11" fmla="*/ 2 h 1532"/>
                <a:gd name="T12" fmla="*/ 528 w 1838"/>
                <a:gd name="T13" fmla="*/ 21 h 1532"/>
                <a:gd name="T14" fmla="*/ 771 w 1838"/>
                <a:gd name="T15" fmla="*/ 56 h 1532"/>
                <a:gd name="T16" fmla="*/ 840 w 1838"/>
                <a:gd name="T17" fmla="*/ 73 h 1532"/>
                <a:gd name="T18" fmla="*/ 883 w 1838"/>
                <a:gd name="T19" fmla="*/ 87 h 1532"/>
                <a:gd name="T20" fmla="*/ 1176 w 1838"/>
                <a:gd name="T21" fmla="*/ 127 h 1532"/>
                <a:gd name="T22" fmla="*/ 1273 w 1838"/>
                <a:gd name="T23" fmla="*/ 33 h 1532"/>
                <a:gd name="T24" fmla="*/ 1389 w 1838"/>
                <a:gd name="T25" fmla="*/ 33 h 1532"/>
                <a:gd name="T26" fmla="*/ 1500 w 1838"/>
                <a:gd name="T27" fmla="*/ 80 h 1532"/>
                <a:gd name="T28" fmla="*/ 1656 w 1838"/>
                <a:gd name="T29" fmla="*/ 222 h 1532"/>
                <a:gd name="T30" fmla="*/ 1618 w 1838"/>
                <a:gd name="T31" fmla="*/ 357 h 1532"/>
                <a:gd name="T32" fmla="*/ 1651 w 1838"/>
                <a:gd name="T33" fmla="*/ 450 h 1532"/>
                <a:gd name="T34" fmla="*/ 1680 w 1838"/>
                <a:gd name="T35" fmla="*/ 490 h 1532"/>
                <a:gd name="T36" fmla="*/ 1717 w 1838"/>
                <a:gd name="T37" fmla="*/ 521 h 1532"/>
                <a:gd name="T38" fmla="*/ 1762 w 1838"/>
                <a:gd name="T39" fmla="*/ 625 h 1532"/>
                <a:gd name="T40" fmla="*/ 1829 w 1838"/>
                <a:gd name="T41" fmla="*/ 696 h 1532"/>
                <a:gd name="T42" fmla="*/ 1791 w 1838"/>
                <a:gd name="T43" fmla="*/ 731 h 1532"/>
                <a:gd name="T44" fmla="*/ 1722 w 1838"/>
                <a:gd name="T45" fmla="*/ 753 h 1532"/>
                <a:gd name="T46" fmla="*/ 1609 w 1838"/>
                <a:gd name="T47" fmla="*/ 873 h 1532"/>
                <a:gd name="T48" fmla="*/ 1445 w 1838"/>
                <a:gd name="T49" fmla="*/ 971 h 1532"/>
                <a:gd name="T50" fmla="*/ 1396 w 1838"/>
                <a:gd name="T51" fmla="*/ 1129 h 1532"/>
                <a:gd name="T52" fmla="*/ 1450 w 1838"/>
                <a:gd name="T53" fmla="*/ 1342 h 1532"/>
                <a:gd name="T54" fmla="*/ 1434 w 1838"/>
                <a:gd name="T55" fmla="*/ 1492 h 1532"/>
                <a:gd name="T56" fmla="*/ 1301 w 1838"/>
                <a:gd name="T57" fmla="*/ 1487 h 1532"/>
                <a:gd name="T58" fmla="*/ 1259 w 1838"/>
                <a:gd name="T59" fmla="*/ 1480 h 1532"/>
                <a:gd name="T60" fmla="*/ 1102 w 1838"/>
                <a:gd name="T61" fmla="*/ 1423 h 1532"/>
                <a:gd name="T62" fmla="*/ 1084 w 1838"/>
                <a:gd name="T63" fmla="*/ 1378 h 1532"/>
                <a:gd name="T64" fmla="*/ 1020 w 1838"/>
                <a:gd name="T65" fmla="*/ 1383 h 1532"/>
                <a:gd name="T66" fmla="*/ 963 w 1838"/>
                <a:gd name="T67" fmla="*/ 1321 h 1532"/>
                <a:gd name="T68" fmla="*/ 755 w 1838"/>
                <a:gd name="T69" fmla="*/ 1259 h 1532"/>
                <a:gd name="T70" fmla="*/ 601 w 1838"/>
                <a:gd name="T71" fmla="*/ 1295 h 1532"/>
                <a:gd name="T72" fmla="*/ 478 w 1838"/>
                <a:gd name="T73" fmla="*/ 1359 h 1532"/>
                <a:gd name="T74" fmla="*/ 355 w 1838"/>
                <a:gd name="T75" fmla="*/ 1385 h 1532"/>
                <a:gd name="T76" fmla="*/ 261 w 1838"/>
                <a:gd name="T77" fmla="*/ 1233 h 1532"/>
                <a:gd name="T78" fmla="*/ 0 w 1838"/>
                <a:gd name="T79" fmla="*/ 1110 h 1532"/>
                <a:gd name="T80" fmla="*/ 17 w 1838"/>
                <a:gd name="T81" fmla="*/ 1063 h 1532"/>
                <a:gd name="T82" fmla="*/ 10 w 1838"/>
                <a:gd name="T83" fmla="*/ 999 h 1532"/>
                <a:gd name="T84" fmla="*/ 12 w 1838"/>
                <a:gd name="T85" fmla="*/ 914 h 1532"/>
                <a:gd name="T86" fmla="*/ 121 w 1838"/>
                <a:gd name="T87" fmla="*/ 933 h 1532"/>
                <a:gd name="T88" fmla="*/ 315 w 1838"/>
                <a:gd name="T89" fmla="*/ 843 h 1532"/>
                <a:gd name="T90" fmla="*/ 289 w 1838"/>
                <a:gd name="T91" fmla="*/ 672 h 1532"/>
                <a:gd name="T92" fmla="*/ 232 w 1838"/>
                <a:gd name="T93" fmla="*/ 575 h 1532"/>
                <a:gd name="T94" fmla="*/ 227 w 1838"/>
                <a:gd name="T95" fmla="*/ 537 h 1532"/>
                <a:gd name="T96" fmla="*/ 1202 w 1838"/>
                <a:gd name="T97" fmla="*/ 684 h 1532"/>
                <a:gd name="T98" fmla="*/ 1242 w 1838"/>
                <a:gd name="T99" fmla="*/ 762 h 1532"/>
                <a:gd name="T100" fmla="*/ 1377 w 1838"/>
                <a:gd name="T101" fmla="*/ 753 h 1532"/>
                <a:gd name="T102" fmla="*/ 1486 w 1838"/>
                <a:gd name="T103" fmla="*/ 710 h 1532"/>
                <a:gd name="T104" fmla="*/ 1443 w 1838"/>
                <a:gd name="T105" fmla="*/ 601 h 1532"/>
                <a:gd name="T106" fmla="*/ 1393 w 1838"/>
                <a:gd name="T107" fmla="*/ 577 h 1532"/>
                <a:gd name="T108" fmla="*/ 1320 w 1838"/>
                <a:gd name="T109" fmla="*/ 566 h 1532"/>
                <a:gd name="T110" fmla="*/ 1207 w 1838"/>
                <a:gd name="T111" fmla="*/ 646 h 15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838" h="1532">
                  <a:moveTo>
                    <a:pt x="95" y="521"/>
                  </a:moveTo>
                  <a:lnTo>
                    <a:pt x="95" y="521"/>
                  </a:lnTo>
                  <a:lnTo>
                    <a:pt x="78" y="509"/>
                  </a:lnTo>
                  <a:lnTo>
                    <a:pt x="76" y="506"/>
                  </a:lnTo>
                  <a:lnTo>
                    <a:pt x="78" y="502"/>
                  </a:lnTo>
                  <a:lnTo>
                    <a:pt x="78" y="473"/>
                  </a:lnTo>
                  <a:lnTo>
                    <a:pt x="71" y="442"/>
                  </a:lnTo>
                  <a:lnTo>
                    <a:pt x="67" y="412"/>
                  </a:lnTo>
                  <a:lnTo>
                    <a:pt x="76" y="388"/>
                  </a:lnTo>
                  <a:lnTo>
                    <a:pt x="107" y="348"/>
                  </a:lnTo>
                  <a:lnTo>
                    <a:pt x="107" y="326"/>
                  </a:lnTo>
                  <a:lnTo>
                    <a:pt x="112" y="312"/>
                  </a:lnTo>
                  <a:lnTo>
                    <a:pt x="112" y="300"/>
                  </a:lnTo>
                  <a:lnTo>
                    <a:pt x="114" y="289"/>
                  </a:lnTo>
                  <a:lnTo>
                    <a:pt x="123" y="281"/>
                  </a:lnTo>
                  <a:lnTo>
                    <a:pt x="161" y="281"/>
                  </a:lnTo>
                  <a:lnTo>
                    <a:pt x="199" y="289"/>
                  </a:lnTo>
                  <a:lnTo>
                    <a:pt x="213" y="286"/>
                  </a:lnTo>
                  <a:lnTo>
                    <a:pt x="218" y="265"/>
                  </a:lnTo>
                  <a:lnTo>
                    <a:pt x="216" y="262"/>
                  </a:lnTo>
                  <a:lnTo>
                    <a:pt x="211" y="258"/>
                  </a:lnTo>
                  <a:lnTo>
                    <a:pt x="206" y="248"/>
                  </a:lnTo>
                  <a:lnTo>
                    <a:pt x="204" y="241"/>
                  </a:lnTo>
                  <a:lnTo>
                    <a:pt x="204" y="234"/>
                  </a:lnTo>
                  <a:lnTo>
                    <a:pt x="206" y="220"/>
                  </a:lnTo>
                  <a:lnTo>
                    <a:pt x="206" y="151"/>
                  </a:lnTo>
                  <a:lnTo>
                    <a:pt x="201" y="120"/>
                  </a:lnTo>
                  <a:lnTo>
                    <a:pt x="192" y="87"/>
                  </a:lnTo>
                  <a:lnTo>
                    <a:pt x="185" y="59"/>
                  </a:lnTo>
                  <a:lnTo>
                    <a:pt x="192" y="33"/>
                  </a:lnTo>
                  <a:lnTo>
                    <a:pt x="190" y="28"/>
                  </a:lnTo>
                  <a:lnTo>
                    <a:pt x="187" y="23"/>
                  </a:lnTo>
                  <a:lnTo>
                    <a:pt x="187" y="19"/>
                  </a:lnTo>
                  <a:lnTo>
                    <a:pt x="190" y="16"/>
                  </a:lnTo>
                  <a:lnTo>
                    <a:pt x="206" y="11"/>
                  </a:lnTo>
                  <a:lnTo>
                    <a:pt x="246" y="19"/>
                  </a:lnTo>
                  <a:lnTo>
                    <a:pt x="301" y="11"/>
                  </a:lnTo>
                  <a:lnTo>
                    <a:pt x="310" y="26"/>
                  </a:lnTo>
                  <a:lnTo>
                    <a:pt x="315" y="40"/>
                  </a:lnTo>
                  <a:lnTo>
                    <a:pt x="317" y="54"/>
                  </a:lnTo>
                  <a:lnTo>
                    <a:pt x="315" y="71"/>
                  </a:lnTo>
                  <a:lnTo>
                    <a:pt x="329" y="68"/>
                  </a:lnTo>
                  <a:lnTo>
                    <a:pt x="379" y="45"/>
                  </a:lnTo>
                  <a:lnTo>
                    <a:pt x="384" y="42"/>
                  </a:lnTo>
                  <a:lnTo>
                    <a:pt x="391" y="28"/>
                  </a:lnTo>
                  <a:lnTo>
                    <a:pt x="391" y="21"/>
                  </a:lnTo>
                  <a:lnTo>
                    <a:pt x="391" y="7"/>
                  </a:lnTo>
                  <a:lnTo>
                    <a:pt x="393" y="2"/>
                  </a:lnTo>
                  <a:lnTo>
                    <a:pt x="398" y="0"/>
                  </a:lnTo>
                  <a:lnTo>
                    <a:pt x="402" y="4"/>
                  </a:lnTo>
                  <a:lnTo>
                    <a:pt x="405" y="9"/>
                  </a:lnTo>
                  <a:lnTo>
                    <a:pt x="410" y="11"/>
                  </a:lnTo>
                  <a:lnTo>
                    <a:pt x="443" y="4"/>
                  </a:lnTo>
                  <a:lnTo>
                    <a:pt x="459" y="7"/>
                  </a:lnTo>
                  <a:lnTo>
                    <a:pt x="495" y="19"/>
                  </a:lnTo>
                  <a:lnTo>
                    <a:pt x="528" y="21"/>
                  </a:lnTo>
                  <a:lnTo>
                    <a:pt x="544" y="28"/>
                  </a:lnTo>
                  <a:lnTo>
                    <a:pt x="585" y="52"/>
                  </a:lnTo>
                  <a:lnTo>
                    <a:pt x="646" y="64"/>
                  </a:lnTo>
                  <a:lnTo>
                    <a:pt x="708" y="82"/>
                  </a:lnTo>
                  <a:lnTo>
                    <a:pt x="724" y="82"/>
                  </a:lnTo>
                  <a:lnTo>
                    <a:pt x="738" y="80"/>
                  </a:lnTo>
                  <a:lnTo>
                    <a:pt x="750" y="75"/>
                  </a:lnTo>
                  <a:lnTo>
                    <a:pt x="771" y="56"/>
                  </a:lnTo>
                  <a:lnTo>
                    <a:pt x="778" y="54"/>
                  </a:lnTo>
                  <a:lnTo>
                    <a:pt x="800" y="49"/>
                  </a:lnTo>
                  <a:lnTo>
                    <a:pt x="802" y="52"/>
                  </a:lnTo>
                  <a:lnTo>
                    <a:pt x="809" y="64"/>
                  </a:lnTo>
                  <a:lnTo>
                    <a:pt x="814" y="68"/>
                  </a:lnTo>
                  <a:lnTo>
                    <a:pt x="819" y="71"/>
                  </a:lnTo>
                  <a:lnTo>
                    <a:pt x="833" y="68"/>
                  </a:lnTo>
                  <a:lnTo>
                    <a:pt x="840" y="73"/>
                  </a:lnTo>
                  <a:lnTo>
                    <a:pt x="847" y="73"/>
                  </a:lnTo>
                  <a:lnTo>
                    <a:pt x="852" y="73"/>
                  </a:lnTo>
                  <a:lnTo>
                    <a:pt x="847" y="82"/>
                  </a:lnTo>
                  <a:lnTo>
                    <a:pt x="854" y="80"/>
                  </a:lnTo>
                  <a:lnTo>
                    <a:pt x="864" y="78"/>
                  </a:lnTo>
                  <a:lnTo>
                    <a:pt x="868" y="82"/>
                  </a:lnTo>
                  <a:lnTo>
                    <a:pt x="873" y="92"/>
                  </a:lnTo>
                  <a:lnTo>
                    <a:pt x="883" y="87"/>
                  </a:lnTo>
                  <a:lnTo>
                    <a:pt x="887" y="92"/>
                  </a:lnTo>
                  <a:lnTo>
                    <a:pt x="890" y="99"/>
                  </a:lnTo>
                  <a:lnTo>
                    <a:pt x="892" y="104"/>
                  </a:lnTo>
                  <a:lnTo>
                    <a:pt x="972" y="142"/>
                  </a:lnTo>
                  <a:lnTo>
                    <a:pt x="1013" y="151"/>
                  </a:lnTo>
                  <a:lnTo>
                    <a:pt x="1076" y="132"/>
                  </a:lnTo>
                  <a:lnTo>
                    <a:pt x="1176" y="127"/>
                  </a:lnTo>
                  <a:lnTo>
                    <a:pt x="1176" y="127"/>
                  </a:lnTo>
                  <a:lnTo>
                    <a:pt x="1190" y="123"/>
                  </a:lnTo>
                  <a:lnTo>
                    <a:pt x="1202" y="127"/>
                  </a:lnTo>
                  <a:lnTo>
                    <a:pt x="1204" y="127"/>
                  </a:lnTo>
                  <a:lnTo>
                    <a:pt x="1216" y="123"/>
                  </a:lnTo>
                  <a:lnTo>
                    <a:pt x="1221" y="113"/>
                  </a:lnTo>
                  <a:lnTo>
                    <a:pt x="1242" y="45"/>
                  </a:lnTo>
                  <a:lnTo>
                    <a:pt x="1254" y="35"/>
                  </a:lnTo>
                  <a:lnTo>
                    <a:pt x="1273" y="33"/>
                  </a:lnTo>
                  <a:lnTo>
                    <a:pt x="1280" y="30"/>
                  </a:lnTo>
                  <a:lnTo>
                    <a:pt x="1292" y="23"/>
                  </a:lnTo>
                  <a:lnTo>
                    <a:pt x="1299" y="21"/>
                  </a:lnTo>
                  <a:lnTo>
                    <a:pt x="1306" y="21"/>
                  </a:lnTo>
                  <a:lnTo>
                    <a:pt x="1318" y="28"/>
                  </a:lnTo>
                  <a:lnTo>
                    <a:pt x="1363" y="30"/>
                  </a:lnTo>
                  <a:lnTo>
                    <a:pt x="1374" y="30"/>
                  </a:lnTo>
                  <a:lnTo>
                    <a:pt x="1389" y="33"/>
                  </a:lnTo>
                  <a:lnTo>
                    <a:pt x="1398" y="45"/>
                  </a:lnTo>
                  <a:lnTo>
                    <a:pt x="1403" y="59"/>
                  </a:lnTo>
                  <a:lnTo>
                    <a:pt x="1412" y="71"/>
                  </a:lnTo>
                  <a:lnTo>
                    <a:pt x="1422" y="75"/>
                  </a:lnTo>
                  <a:lnTo>
                    <a:pt x="1434" y="75"/>
                  </a:lnTo>
                  <a:lnTo>
                    <a:pt x="1460" y="68"/>
                  </a:lnTo>
                  <a:lnTo>
                    <a:pt x="1471" y="68"/>
                  </a:lnTo>
                  <a:lnTo>
                    <a:pt x="1500" y="80"/>
                  </a:lnTo>
                  <a:lnTo>
                    <a:pt x="1514" y="82"/>
                  </a:lnTo>
                  <a:lnTo>
                    <a:pt x="1526" y="78"/>
                  </a:lnTo>
                  <a:lnTo>
                    <a:pt x="1552" y="64"/>
                  </a:lnTo>
                  <a:lnTo>
                    <a:pt x="1561" y="61"/>
                  </a:lnTo>
                  <a:lnTo>
                    <a:pt x="1583" y="82"/>
                  </a:lnTo>
                  <a:lnTo>
                    <a:pt x="1609" y="151"/>
                  </a:lnTo>
                  <a:lnTo>
                    <a:pt x="1639" y="172"/>
                  </a:lnTo>
                  <a:lnTo>
                    <a:pt x="1656" y="222"/>
                  </a:lnTo>
                  <a:lnTo>
                    <a:pt x="1656" y="241"/>
                  </a:lnTo>
                  <a:lnTo>
                    <a:pt x="1646" y="258"/>
                  </a:lnTo>
                  <a:lnTo>
                    <a:pt x="1637" y="270"/>
                  </a:lnTo>
                  <a:lnTo>
                    <a:pt x="1635" y="279"/>
                  </a:lnTo>
                  <a:lnTo>
                    <a:pt x="1635" y="296"/>
                  </a:lnTo>
                  <a:lnTo>
                    <a:pt x="1623" y="326"/>
                  </a:lnTo>
                  <a:lnTo>
                    <a:pt x="1618" y="341"/>
                  </a:lnTo>
                  <a:lnTo>
                    <a:pt x="1618" y="357"/>
                  </a:lnTo>
                  <a:lnTo>
                    <a:pt x="1625" y="416"/>
                  </a:lnTo>
                  <a:lnTo>
                    <a:pt x="1625" y="423"/>
                  </a:lnTo>
                  <a:lnTo>
                    <a:pt x="1625" y="426"/>
                  </a:lnTo>
                  <a:lnTo>
                    <a:pt x="1625" y="431"/>
                  </a:lnTo>
                  <a:lnTo>
                    <a:pt x="1627" y="442"/>
                  </a:lnTo>
                  <a:lnTo>
                    <a:pt x="1630" y="450"/>
                  </a:lnTo>
                  <a:lnTo>
                    <a:pt x="1637" y="452"/>
                  </a:lnTo>
                  <a:lnTo>
                    <a:pt x="1651" y="450"/>
                  </a:lnTo>
                  <a:lnTo>
                    <a:pt x="1656" y="452"/>
                  </a:lnTo>
                  <a:lnTo>
                    <a:pt x="1663" y="457"/>
                  </a:lnTo>
                  <a:lnTo>
                    <a:pt x="1672" y="461"/>
                  </a:lnTo>
                  <a:lnTo>
                    <a:pt x="1677" y="471"/>
                  </a:lnTo>
                  <a:lnTo>
                    <a:pt x="1677" y="476"/>
                  </a:lnTo>
                  <a:lnTo>
                    <a:pt x="1675" y="483"/>
                  </a:lnTo>
                  <a:lnTo>
                    <a:pt x="1675" y="487"/>
                  </a:lnTo>
                  <a:lnTo>
                    <a:pt x="1680" y="490"/>
                  </a:lnTo>
                  <a:lnTo>
                    <a:pt x="1682" y="490"/>
                  </a:lnTo>
                  <a:lnTo>
                    <a:pt x="1684" y="497"/>
                  </a:lnTo>
                  <a:lnTo>
                    <a:pt x="1689" y="502"/>
                  </a:lnTo>
                  <a:lnTo>
                    <a:pt x="1691" y="506"/>
                  </a:lnTo>
                  <a:lnTo>
                    <a:pt x="1694" y="511"/>
                  </a:lnTo>
                  <a:lnTo>
                    <a:pt x="1701" y="513"/>
                  </a:lnTo>
                  <a:lnTo>
                    <a:pt x="1708" y="516"/>
                  </a:lnTo>
                  <a:lnTo>
                    <a:pt x="1717" y="521"/>
                  </a:lnTo>
                  <a:lnTo>
                    <a:pt x="1722" y="523"/>
                  </a:lnTo>
                  <a:lnTo>
                    <a:pt x="1724" y="525"/>
                  </a:lnTo>
                  <a:lnTo>
                    <a:pt x="1727" y="530"/>
                  </a:lnTo>
                  <a:lnTo>
                    <a:pt x="1729" y="542"/>
                  </a:lnTo>
                  <a:lnTo>
                    <a:pt x="1729" y="547"/>
                  </a:lnTo>
                  <a:lnTo>
                    <a:pt x="1748" y="582"/>
                  </a:lnTo>
                  <a:lnTo>
                    <a:pt x="1758" y="601"/>
                  </a:lnTo>
                  <a:lnTo>
                    <a:pt x="1762" y="625"/>
                  </a:lnTo>
                  <a:lnTo>
                    <a:pt x="1769" y="641"/>
                  </a:lnTo>
                  <a:lnTo>
                    <a:pt x="1793" y="656"/>
                  </a:lnTo>
                  <a:lnTo>
                    <a:pt x="1803" y="660"/>
                  </a:lnTo>
                  <a:lnTo>
                    <a:pt x="1814" y="660"/>
                  </a:lnTo>
                  <a:lnTo>
                    <a:pt x="1824" y="663"/>
                  </a:lnTo>
                  <a:lnTo>
                    <a:pt x="1838" y="679"/>
                  </a:lnTo>
                  <a:lnTo>
                    <a:pt x="1831" y="691"/>
                  </a:lnTo>
                  <a:lnTo>
                    <a:pt x="1829" y="696"/>
                  </a:lnTo>
                  <a:lnTo>
                    <a:pt x="1821" y="698"/>
                  </a:lnTo>
                  <a:lnTo>
                    <a:pt x="1814" y="698"/>
                  </a:lnTo>
                  <a:lnTo>
                    <a:pt x="1807" y="696"/>
                  </a:lnTo>
                  <a:lnTo>
                    <a:pt x="1798" y="693"/>
                  </a:lnTo>
                  <a:lnTo>
                    <a:pt x="1793" y="696"/>
                  </a:lnTo>
                  <a:lnTo>
                    <a:pt x="1786" y="708"/>
                  </a:lnTo>
                  <a:lnTo>
                    <a:pt x="1788" y="724"/>
                  </a:lnTo>
                  <a:lnTo>
                    <a:pt x="1791" y="731"/>
                  </a:lnTo>
                  <a:lnTo>
                    <a:pt x="1793" y="741"/>
                  </a:lnTo>
                  <a:lnTo>
                    <a:pt x="1795" y="748"/>
                  </a:lnTo>
                  <a:lnTo>
                    <a:pt x="1791" y="760"/>
                  </a:lnTo>
                  <a:lnTo>
                    <a:pt x="1784" y="767"/>
                  </a:lnTo>
                  <a:lnTo>
                    <a:pt x="1772" y="765"/>
                  </a:lnTo>
                  <a:lnTo>
                    <a:pt x="1748" y="750"/>
                  </a:lnTo>
                  <a:lnTo>
                    <a:pt x="1734" y="748"/>
                  </a:lnTo>
                  <a:lnTo>
                    <a:pt x="1722" y="753"/>
                  </a:lnTo>
                  <a:lnTo>
                    <a:pt x="1706" y="765"/>
                  </a:lnTo>
                  <a:lnTo>
                    <a:pt x="1682" y="791"/>
                  </a:lnTo>
                  <a:lnTo>
                    <a:pt x="1656" y="812"/>
                  </a:lnTo>
                  <a:lnTo>
                    <a:pt x="1649" y="812"/>
                  </a:lnTo>
                  <a:lnTo>
                    <a:pt x="1639" y="817"/>
                  </a:lnTo>
                  <a:lnTo>
                    <a:pt x="1627" y="826"/>
                  </a:lnTo>
                  <a:lnTo>
                    <a:pt x="1613" y="845"/>
                  </a:lnTo>
                  <a:lnTo>
                    <a:pt x="1609" y="873"/>
                  </a:lnTo>
                  <a:lnTo>
                    <a:pt x="1604" y="888"/>
                  </a:lnTo>
                  <a:lnTo>
                    <a:pt x="1597" y="899"/>
                  </a:lnTo>
                  <a:lnTo>
                    <a:pt x="1575" y="923"/>
                  </a:lnTo>
                  <a:lnTo>
                    <a:pt x="1566" y="940"/>
                  </a:lnTo>
                  <a:lnTo>
                    <a:pt x="1542" y="959"/>
                  </a:lnTo>
                  <a:lnTo>
                    <a:pt x="1488" y="954"/>
                  </a:lnTo>
                  <a:lnTo>
                    <a:pt x="1464" y="961"/>
                  </a:lnTo>
                  <a:lnTo>
                    <a:pt x="1445" y="971"/>
                  </a:lnTo>
                  <a:lnTo>
                    <a:pt x="1417" y="1004"/>
                  </a:lnTo>
                  <a:lnTo>
                    <a:pt x="1410" y="1018"/>
                  </a:lnTo>
                  <a:lnTo>
                    <a:pt x="1403" y="1042"/>
                  </a:lnTo>
                  <a:lnTo>
                    <a:pt x="1410" y="1084"/>
                  </a:lnTo>
                  <a:lnTo>
                    <a:pt x="1410" y="1096"/>
                  </a:lnTo>
                  <a:lnTo>
                    <a:pt x="1408" y="1108"/>
                  </a:lnTo>
                  <a:lnTo>
                    <a:pt x="1400" y="1120"/>
                  </a:lnTo>
                  <a:lnTo>
                    <a:pt x="1396" y="1129"/>
                  </a:lnTo>
                  <a:lnTo>
                    <a:pt x="1372" y="1136"/>
                  </a:lnTo>
                  <a:lnTo>
                    <a:pt x="1384" y="1203"/>
                  </a:lnTo>
                  <a:lnTo>
                    <a:pt x="1393" y="1214"/>
                  </a:lnTo>
                  <a:lnTo>
                    <a:pt x="1408" y="1231"/>
                  </a:lnTo>
                  <a:lnTo>
                    <a:pt x="1438" y="1255"/>
                  </a:lnTo>
                  <a:lnTo>
                    <a:pt x="1467" y="1283"/>
                  </a:lnTo>
                  <a:lnTo>
                    <a:pt x="1452" y="1333"/>
                  </a:lnTo>
                  <a:lnTo>
                    <a:pt x="1450" y="1342"/>
                  </a:lnTo>
                  <a:lnTo>
                    <a:pt x="1445" y="1357"/>
                  </a:lnTo>
                  <a:lnTo>
                    <a:pt x="1443" y="1368"/>
                  </a:lnTo>
                  <a:lnTo>
                    <a:pt x="1445" y="1392"/>
                  </a:lnTo>
                  <a:lnTo>
                    <a:pt x="1452" y="1409"/>
                  </a:lnTo>
                  <a:lnTo>
                    <a:pt x="1460" y="1420"/>
                  </a:lnTo>
                  <a:lnTo>
                    <a:pt x="1462" y="1432"/>
                  </a:lnTo>
                  <a:lnTo>
                    <a:pt x="1462" y="1444"/>
                  </a:lnTo>
                  <a:lnTo>
                    <a:pt x="1434" y="1492"/>
                  </a:lnTo>
                  <a:lnTo>
                    <a:pt x="1424" y="1503"/>
                  </a:lnTo>
                  <a:lnTo>
                    <a:pt x="1408" y="1518"/>
                  </a:lnTo>
                  <a:lnTo>
                    <a:pt x="1391" y="1525"/>
                  </a:lnTo>
                  <a:lnTo>
                    <a:pt x="1351" y="1532"/>
                  </a:lnTo>
                  <a:lnTo>
                    <a:pt x="1320" y="1515"/>
                  </a:lnTo>
                  <a:lnTo>
                    <a:pt x="1311" y="1501"/>
                  </a:lnTo>
                  <a:lnTo>
                    <a:pt x="1304" y="1489"/>
                  </a:lnTo>
                  <a:lnTo>
                    <a:pt x="1301" y="1487"/>
                  </a:lnTo>
                  <a:lnTo>
                    <a:pt x="1299" y="1477"/>
                  </a:lnTo>
                  <a:lnTo>
                    <a:pt x="1296" y="1470"/>
                  </a:lnTo>
                  <a:lnTo>
                    <a:pt x="1292" y="1465"/>
                  </a:lnTo>
                  <a:lnTo>
                    <a:pt x="1289" y="1463"/>
                  </a:lnTo>
                  <a:lnTo>
                    <a:pt x="1285" y="1463"/>
                  </a:lnTo>
                  <a:lnTo>
                    <a:pt x="1270" y="1475"/>
                  </a:lnTo>
                  <a:lnTo>
                    <a:pt x="1263" y="1480"/>
                  </a:lnTo>
                  <a:lnTo>
                    <a:pt x="1259" y="1480"/>
                  </a:lnTo>
                  <a:lnTo>
                    <a:pt x="1254" y="1477"/>
                  </a:lnTo>
                  <a:lnTo>
                    <a:pt x="1244" y="1473"/>
                  </a:lnTo>
                  <a:lnTo>
                    <a:pt x="1225" y="1468"/>
                  </a:lnTo>
                  <a:lnTo>
                    <a:pt x="1166" y="1468"/>
                  </a:lnTo>
                  <a:lnTo>
                    <a:pt x="1152" y="1447"/>
                  </a:lnTo>
                  <a:lnTo>
                    <a:pt x="1140" y="1430"/>
                  </a:lnTo>
                  <a:lnTo>
                    <a:pt x="1119" y="1420"/>
                  </a:lnTo>
                  <a:lnTo>
                    <a:pt x="1102" y="1423"/>
                  </a:lnTo>
                  <a:lnTo>
                    <a:pt x="1095" y="1423"/>
                  </a:lnTo>
                  <a:lnTo>
                    <a:pt x="1091" y="1423"/>
                  </a:lnTo>
                  <a:lnTo>
                    <a:pt x="1088" y="1416"/>
                  </a:lnTo>
                  <a:lnTo>
                    <a:pt x="1088" y="1411"/>
                  </a:lnTo>
                  <a:lnTo>
                    <a:pt x="1088" y="1399"/>
                  </a:lnTo>
                  <a:lnTo>
                    <a:pt x="1088" y="1392"/>
                  </a:lnTo>
                  <a:lnTo>
                    <a:pt x="1086" y="1385"/>
                  </a:lnTo>
                  <a:lnTo>
                    <a:pt x="1084" y="1378"/>
                  </a:lnTo>
                  <a:lnTo>
                    <a:pt x="1081" y="1375"/>
                  </a:lnTo>
                  <a:lnTo>
                    <a:pt x="1076" y="1368"/>
                  </a:lnTo>
                  <a:lnTo>
                    <a:pt x="1072" y="1364"/>
                  </a:lnTo>
                  <a:lnTo>
                    <a:pt x="1065" y="1361"/>
                  </a:lnTo>
                  <a:lnTo>
                    <a:pt x="1055" y="1366"/>
                  </a:lnTo>
                  <a:lnTo>
                    <a:pt x="1036" y="1385"/>
                  </a:lnTo>
                  <a:lnTo>
                    <a:pt x="1027" y="1385"/>
                  </a:lnTo>
                  <a:lnTo>
                    <a:pt x="1020" y="1383"/>
                  </a:lnTo>
                  <a:lnTo>
                    <a:pt x="1013" y="1368"/>
                  </a:lnTo>
                  <a:lnTo>
                    <a:pt x="1008" y="1359"/>
                  </a:lnTo>
                  <a:lnTo>
                    <a:pt x="996" y="1328"/>
                  </a:lnTo>
                  <a:lnTo>
                    <a:pt x="991" y="1321"/>
                  </a:lnTo>
                  <a:lnTo>
                    <a:pt x="984" y="1316"/>
                  </a:lnTo>
                  <a:lnTo>
                    <a:pt x="975" y="1316"/>
                  </a:lnTo>
                  <a:lnTo>
                    <a:pt x="970" y="1319"/>
                  </a:lnTo>
                  <a:lnTo>
                    <a:pt x="963" y="1321"/>
                  </a:lnTo>
                  <a:lnTo>
                    <a:pt x="956" y="1321"/>
                  </a:lnTo>
                  <a:lnTo>
                    <a:pt x="939" y="1316"/>
                  </a:lnTo>
                  <a:lnTo>
                    <a:pt x="927" y="1312"/>
                  </a:lnTo>
                  <a:lnTo>
                    <a:pt x="918" y="1300"/>
                  </a:lnTo>
                  <a:lnTo>
                    <a:pt x="899" y="1288"/>
                  </a:lnTo>
                  <a:lnTo>
                    <a:pt x="852" y="1293"/>
                  </a:lnTo>
                  <a:lnTo>
                    <a:pt x="819" y="1278"/>
                  </a:lnTo>
                  <a:lnTo>
                    <a:pt x="755" y="1259"/>
                  </a:lnTo>
                  <a:lnTo>
                    <a:pt x="719" y="1238"/>
                  </a:lnTo>
                  <a:lnTo>
                    <a:pt x="708" y="1236"/>
                  </a:lnTo>
                  <a:lnTo>
                    <a:pt x="693" y="1236"/>
                  </a:lnTo>
                  <a:lnTo>
                    <a:pt x="653" y="1257"/>
                  </a:lnTo>
                  <a:lnTo>
                    <a:pt x="648" y="1257"/>
                  </a:lnTo>
                  <a:lnTo>
                    <a:pt x="618" y="1257"/>
                  </a:lnTo>
                  <a:lnTo>
                    <a:pt x="603" y="1288"/>
                  </a:lnTo>
                  <a:lnTo>
                    <a:pt x="601" y="1295"/>
                  </a:lnTo>
                  <a:lnTo>
                    <a:pt x="594" y="1307"/>
                  </a:lnTo>
                  <a:lnTo>
                    <a:pt x="589" y="1312"/>
                  </a:lnTo>
                  <a:lnTo>
                    <a:pt x="563" y="1323"/>
                  </a:lnTo>
                  <a:lnTo>
                    <a:pt x="530" y="1345"/>
                  </a:lnTo>
                  <a:lnTo>
                    <a:pt x="509" y="1354"/>
                  </a:lnTo>
                  <a:lnTo>
                    <a:pt x="502" y="1357"/>
                  </a:lnTo>
                  <a:lnTo>
                    <a:pt x="490" y="1357"/>
                  </a:lnTo>
                  <a:lnTo>
                    <a:pt x="478" y="1359"/>
                  </a:lnTo>
                  <a:lnTo>
                    <a:pt x="466" y="1366"/>
                  </a:lnTo>
                  <a:lnTo>
                    <a:pt x="440" y="1383"/>
                  </a:lnTo>
                  <a:lnTo>
                    <a:pt x="424" y="1397"/>
                  </a:lnTo>
                  <a:lnTo>
                    <a:pt x="407" y="1406"/>
                  </a:lnTo>
                  <a:lnTo>
                    <a:pt x="391" y="1406"/>
                  </a:lnTo>
                  <a:lnTo>
                    <a:pt x="367" y="1392"/>
                  </a:lnTo>
                  <a:lnTo>
                    <a:pt x="358" y="1387"/>
                  </a:lnTo>
                  <a:lnTo>
                    <a:pt x="355" y="1385"/>
                  </a:lnTo>
                  <a:lnTo>
                    <a:pt x="279" y="1399"/>
                  </a:lnTo>
                  <a:lnTo>
                    <a:pt x="251" y="1383"/>
                  </a:lnTo>
                  <a:lnTo>
                    <a:pt x="258" y="1354"/>
                  </a:lnTo>
                  <a:lnTo>
                    <a:pt x="258" y="1342"/>
                  </a:lnTo>
                  <a:lnTo>
                    <a:pt x="253" y="1316"/>
                  </a:lnTo>
                  <a:lnTo>
                    <a:pt x="256" y="1276"/>
                  </a:lnTo>
                  <a:lnTo>
                    <a:pt x="265" y="1255"/>
                  </a:lnTo>
                  <a:lnTo>
                    <a:pt x="261" y="1233"/>
                  </a:lnTo>
                  <a:lnTo>
                    <a:pt x="253" y="1226"/>
                  </a:lnTo>
                  <a:lnTo>
                    <a:pt x="244" y="1219"/>
                  </a:lnTo>
                  <a:lnTo>
                    <a:pt x="227" y="1210"/>
                  </a:lnTo>
                  <a:lnTo>
                    <a:pt x="211" y="1205"/>
                  </a:lnTo>
                  <a:lnTo>
                    <a:pt x="187" y="1200"/>
                  </a:lnTo>
                  <a:lnTo>
                    <a:pt x="147" y="1188"/>
                  </a:lnTo>
                  <a:lnTo>
                    <a:pt x="15" y="1122"/>
                  </a:lnTo>
                  <a:lnTo>
                    <a:pt x="0" y="1110"/>
                  </a:lnTo>
                  <a:lnTo>
                    <a:pt x="0" y="1103"/>
                  </a:lnTo>
                  <a:lnTo>
                    <a:pt x="5" y="1101"/>
                  </a:lnTo>
                  <a:lnTo>
                    <a:pt x="8" y="1098"/>
                  </a:lnTo>
                  <a:lnTo>
                    <a:pt x="10" y="1094"/>
                  </a:lnTo>
                  <a:lnTo>
                    <a:pt x="17" y="1075"/>
                  </a:lnTo>
                  <a:lnTo>
                    <a:pt x="17" y="1070"/>
                  </a:lnTo>
                  <a:lnTo>
                    <a:pt x="17" y="1065"/>
                  </a:lnTo>
                  <a:lnTo>
                    <a:pt x="17" y="1063"/>
                  </a:lnTo>
                  <a:lnTo>
                    <a:pt x="17" y="1061"/>
                  </a:lnTo>
                  <a:lnTo>
                    <a:pt x="24" y="1049"/>
                  </a:lnTo>
                  <a:lnTo>
                    <a:pt x="26" y="1042"/>
                  </a:lnTo>
                  <a:lnTo>
                    <a:pt x="24" y="1037"/>
                  </a:lnTo>
                  <a:lnTo>
                    <a:pt x="24" y="1034"/>
                  </a:lnTo>
                  <a:lnTo>
                    <a:pt x="22" y="1032"/>
                  </a:lnTo>
                  <a:lnTo>
                    <a:pt x="19" y="1027"/>
                  </a:lnTo>
                  <a:lnTo>
                    <a:pt x="10" y="999"/>
                  </a:lnTo>
                  <a:lnTo>
                    <a:pt x="10" y="992"/>
                  </a:lnTo>
                  <a:lnTo>
                    <a:pt x="12" y="982"/>
                  </a:lnTo>
                  <a:lnTo>
                    <a:pt x="12" y="973"/>
                  </a:lnTo>
                  <a:lnTo>
                    <a:pt x="8" y="928"/>
                  </a:lnTo>
                  <a:lnTo>
                    <a:pt x="8" y="921"/>
                  </a:lnTo>
                  <a:lnTo>
                    <a:pt x="8" y="918"/>
                  </a:lnTo>
                  <a:lnTo>
                    <a:pt x="10" y="916"/>
                  </a:lnTo>
                  <a:lnTo>
                    <a:pt x="12" y="914"/>
                  </a:lnTo>
                  <a:lnTo>
                    <a:pt x="15" y="909"/>
                  </a:lnTo>
                  <a:lnTo>
                    <a:pt x="19" y="907"/>
                  </a:lnTo>
                  <a:lnTo>
                    <a:pt x="26" y="895"/>
                  </a:lnTo>
                  <a:lnTo>
                    <a:pt x="60" y="890"/>
                  </a:lnTo>
                  <a:lnTo>
                    <a:pt x="71" y="892"/>
                  </a:lnTo>
                  <a:lnTo>
                    <a:pt x="83" y="897"/>
                  </a:lnTo>
                  <a:lnTo>
                    <a:pt x="95" y="907"/>
                  </a:lnTo>
                  <a:lnTo>
                    <a:pt x="121" y="933"/>
                  </a:lnTo>
                  <a:lnTo>
                    <a:pt x="133" y="940"/>
                  </a:lnTo>
                  <a:lnTo>
                    <a:pt x="149" y="942"/>
                  </a:lnTo>
                  <a:lnTo>
                    <a:pt x="246" y="899"/>
                  </a:lnTo>
                  <a:lnTo>
                    <a:pt x="253" y="890"/>
                  </a:lnTo>
                  <a:lnTo>
                    <a:pt x="261" y="871"/>
                  </a:lnTo>
                  <a:lnTo>
                    <a:pt x="270" y="859"/>
                  </a:lnTo>
                  <a:lnTo>
                    <a:pt x="282" y="852"/>
                  </a:lnTo>
                  <a:lnTo>
                    <a:pt x="315" y="843"/>
                  </a:lnTo>
                  <a:lnTo>
                    <a:pt x="324" y="843"/>
                  </a:lnTo>
                  <a:lnTo>
                    <a:pt x="334" y="847"/>
                  </a:lnTo>
                  <a:lnTo>
                    <a:pt x="346" y="859"/>
                  </a:lnTo>
                  <a:lnTo>
                    <a:pt x="343" y="833"/>
                  </a:lnTo>
                  <a:lnTo>
                    <a:pt x="329" y="741"/>
                  </a:lnTo>
                  <a:lnTo>
                    <a:pt x="310" y="689"/>
                  </a:lnTo>
                  <a:lnTo>
                    <a:pt x="305" y="679"/>
                  </a:lnTo>
                  <a:lnTo>
                    <a:pt x="289" y="672"/>
                  </a:lnTo>
                  <a:lnTo>
                    <a:pt x="279" y="639"/>
                  </a:lnTo>
                  <a:lnTo>
                    <a:pt x="261" y="634"/>
                  </a:lnTo>
                  <a:lnTo>
                    <a:pt x="239" y="615"/>
                  </a:lnTo>
                  <a:lnTo>
                    <a:pt x="235" y="606"/>
                  </a:lnTo>
                  <a:lnTo>
                    <a:pt x="232" y="596"/>
                  </a:lnTo>
                  <a:lnTo>
                    <a:pt x="232" y="589"/>
                  </a:lnTo>
                  <a:lnTo>
                    <a:pt x="232" y="580"/>
                  </a:lnTo>
                  <a:lnTo>
                    <a:pt x="232" y="575"/>
                  </a:lnTo>
                  <a:lnTo>
                    <a:pt x="232" y="573"/>
                  </a:lnTo>
                  <a:lnTo>
                    <a:pt x="235" y="573"/>
                  </a:lnTo>
                  <a:lnTo>
                    <a:pt x="251" y="570"/>
                  </a:lnTo>
                  <a:lnTo>
                    <a:pt x="253" y="568"/>
                  </a:lnTo>
                  <a:lnTo>
                    <a:pt x="251" y="563"/>
                  </a:lnTo>
                  <a:lnTo>
                    <a:pt x="249" y="554"/>
                  </a:lnTo>
                  <a:lnTo>
                    <a:pt x="239" y="542"/>
                  </a:lnTo>
                  <a:lnTo>
                    <a:pt x="227" y="537"/>
                  </a:lnTo>
                  <a:lnTo>
                    <a:pt x="216" y="535"/>
                  </a:lnTo>
                  <a:lnTo>
                    <a:pt x="190" y="535"/>
                  </a:lnTo>
                  <a:lnTo>
                    <a:pt x="166" y="528"/>
                  </a:lnTo>
                  <a:lnTo>
                    <a:pt x="140" y="523"/>
                  </a:lnTo>
                  <a:lnTo>
                    <a:pt x="95" y="521"/>
                  </a:lnTo>
                  <a:moveTo>
                    <a:pt x="1199" y="675"/>
                  </a:moveTo>
                  <a:lnTo>
                    <a:pt x="1199" y="675"/>
                  </a:lnTo>
                  <a:lnTo>
                    <a:pt x="1202" y="684"/>
                  </a:lnTo>
                  <a:lnTo>
                    <a:pt x="1209" y="693"/>
                  </a:lnTo>
                  <a:lnTo>
                    <a:pt x="1216" y="698"/>
                  </a:lnTo>
                  <a:lnTo>
                    <a:pt x="1221" y="703"/>
                  </a:lnTo>
                  <a:lnTo>
                    <a:pt x="1223" y="710"/>
                  </a:lnTo>
                  <a:lnTo>
                    <a:pt x="1223" y="741"/>
                  </a:lnTo>
                  <a:lnTo>
                    <a:pt x="1233" y="750"/>
                  </a:lnTo>
                  <a:lnTo>
                    <a:pt x="1237" y="755"/>
                  </a:lnTo>
                  <a:lnTo>
                    <a:pt x="1242" y="762"/>
                  </a:lnTo>
                  <a:lnTo>
                    <a:pt x="1251" y="765"/>
                  </a:lnTo>
                  <a:lnTo>
                    <a:pt x="1294" y="760"/>
                  </a:lnTo>
                  <a:lnTo>
                    <a:pt x="1313" y="753"/>
                  </a:lnTo>
                  <a:lnTo>
                    <a:pt x="1330" y="748"/>
                  </a:lnTo>
                  <a:lnTo>
                    <a:pt x="1341" y="753"/>
                  </a:lnTo>
                  <a:lnTo>
                    <a:pt x="1356" y="755"/>
                  </a:lnTo>
                  <a:lnTo>
                    <a:pt x="1363" y="755"/>
                  </a:lnTo>
                  <a:lnTo>
                    <a:pt x="1377" y="753"/>
                  </a:lnTo>
                  <a:lnTo>
                    <a:pt x="1384" y="746"/>
                  </a:lnTo>
                  <a:lnTo>
                    <a:pt x="1386" y="741"/>
                  </a:lnTo>
                  <a:lnTo>
                    <a:pt x="1389" y="736"/>
                  </a:lnTo>
                  <a:lnTo>
                    <a:pt x="1389" y="731"/>
                  </a:lnTo>
                  <a:lnTo>
                    <a:pt x="1393" y="724"/>
                  </a:lnTo>
                  <a:lnTo>
                    <a:pt x="1403" y="720"/>
                  </a:lnTo>
                  <a:lnTo>
                    <a:pt x="1436" y="712"/>
                  </a:lnTo>
                  <a:lnTo>
                    <a:pt x="1486" y="710"/>
                  </a:lnTo>
                  <a:lnTo>
                    <a:pt x="1464" y="682"/>
                  </a:lnTo>
                  <a:lnTo>
                    <a:pt x="1457" y="667"/>
                  </a:lnTo>
                  <a:lnTo>
                    <a:pt x="1452" y="637"/>
                  </a:lnTo>
                  <a:lnTo>
                    <a:pt x="1452" y="613"/>
                  </a:lnTo>
                  <a:lnTo>
                    <a:pt x="1452" y="611"/>
                  </a:lnTo>
                  <a:lnTo>
                    <a:pt x="1452" y="608"/>
                  </a:lnTo>
                  <a:lnTo>
                    <a:pt x="1450" y="603"/>
                  </a:lnTo>
                  <a:lnTo>
                    <a:pt x="1443" y="601"/>
                  </a:lnTo>
                  <a:lnTo>
                    <a:pt x="1438" y="587"/>
                  </a:lnTo>
                  <a:lnTo>
                    <a:pt x="1434" y="580"/>
                  </a:lnTo>
                  <a:lnTo>
                    <a:pt x="1424" y="573"/>
                  </a:lnTo>
                  <a:lnTo>
                    <a:pt x="1419" y="566"/>
                  </a:lnTo>
                  <a:lnTo>
                    <a:pt x="1410" y="558"/>
                  </a:lnTo>
                  <a:lnTo>
                    <a:pt x="1398" y="566"/>
                  </a:lnTo>
                  <a:lnTo>
                    <a:pt x="1393" y="573"/>
                  </a:lnTo>
                  <a:lnTo>
                    <a:pt x="1393" y="577"/>
                  </a:lnTo>
                  <a:lnTo>
                    <a:pt x="1393" y="580"/>
                  </a:lnTo>
                  <a:lnTo>
                    <a:pt x="1391" y="577"/>
                  </a:lnTo>
                  <a:lnTo>
                    <a:pt x="1363" y="547"/>
                  </a:lnTo>
                  <a:lnTo>
                    <a:pt x="1358" y="542"/>
                  </a:lnTo>
                  <a:lnTo>
                    <a:pt x="1337" y="544"/>
                  </a:lnTo>
                  <a:lnTo>
                    <a:pt x="1337" y="554"/>
                  </a:lnTo>
                  <a:lnTo>
                    <a:pt x="1332" y="558"/>
                  </a:lnTo>
                  <a:lnTo>
                    <a:pt x="1320" y="566"/>
                  </a:lnTo>
                  <a:lnTo>
                    <a:pt x="1299" y="582"/>
                  </a:lnTo>
                  <a:lnTo>
                    <a:pt x="1259" y="622"/>
                  </a:lnTo>
                  <a:lnTo>
                    <a:pt x="1256" y="630"/>
                  </a:lnTo>
                  <a:lnTo>
                    <a:pt x="1249" y="639"/>
                  </a:lnTo>
                  <a:lnTo>
                    <a:pt x="1244" y="644"/>
                  </a:lnTo>
                  <a:lnTo>
                    <a:pt x="1235" y="648"/>
                  </a:lnTo>
                  <a:lnTo>
                    <a:pt x="1225" y="651"/>
                  </a:lnTo>
                  <a:lnTo>
                    <a:pt x="1207" y="646"/>
                  </a:lnTo>
                  <a:lnTo>
                    <a:pt x="1204" y="653"/>
                  </a:lnTo>
                  <a:lnTo>
                    <a:pt x="1202" y="663"/>
                  </a:lnTo>
                  <a:lnTo>
                    <a:pt x="1199" y="665"/>
                  </a:lnTo>
                  <a:lnTo>
                    <a:pt x="1199" y="675"/>
                  </a:lnTo>
                </a:path>
              </a:pathLst>
            </a:custGeom>
            <a:solidFill>
              <a:schemeClr val="accent4"/>
            </a:solidFill>
            <a:ln w="12700" cap="rnd" cmpd="sng">
              <a:solidFill>
                <a:schemeClr val="bg1"/>
              </a:solidFill>
            </a:ln>
            <a:extLst/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7" name="Freeform 7"/>
            <p:cNvSpPr>
              <a:spLocks/>
            </p:cNvSpPr>
            <p:nvPr/>
          </p:nvSpPr>
          <p:spPr bwMode="auto">
            <a:xfrm>
              <a:off x="4654906" y="4466025"/>
              <a:ext cx="648264" cy="944509"/>
            </a:xfrm>
            <a:custGeom>
              <a:avLst/>
              <a:gdLst>
                <a:gd name="T0" fmla="*/ 516 w 530"/>
                <a:gd name="T1" fmla="*/ 770 h 772"/>
                <a:gd name="T2" fmla="*/ 473 w 530"/>
                <a:gd name="T3" fmla="*/ 768 h 772"/>
                <a:gd name="T4" fmla="*/ 343 w 530"/>
                <a:gd name="T5" fmla="*/ 720 h 772"/>
                <a:gd name="T6" fmla="*/ 308 w 530"/>
                <a:gd name="T7" fmla="*/ 685 h 772"/>
                <a:gd name="T8" fmla="*/ 310 w 530"/>
                <a:gd name="T9" fmla="*/ 637 h 772"/>
                <a:gd name="T10" fmla="*/ 301 w 530"/>
                <a:gd name="T11" fmla="*/ 628 h 772"/>
                <a:gd name="T12" fmla="*/ 154 w 530"/>
                <a:gd name="T13" fmla="*/ 588 h 772"/>
                <a:gd name="T14" fmla="*/ 88 w 530"/>
                <a:gd name="T15" fmla="*/ 595 h 772"/>
                <a:gd name="T16" fmla="*/ 97 w 530"/>
                <a:gd name="T17" fmla="*/ 510 h 772"/>
                <a:gd name="T18" fmla="*/ 52 w 530"/>
                <a:gd name="T19" fmla="*/ 467 h 772"/>
                <a:gd name="T20" fmla="*/ 48 w 530"/>
                <a:gd name="T21" fmla="*/ 429 h 772"/>
                <a:gd name="T22" fmla="*/ 38 w 530"/>
                <a:gd name="T23" fmla="*/ 396 h 772"/>
                <a:gd name="T24" fmla="*/ 36 w 530"/>
                <a:gd name="T25" fmla="*/ 332 h 772"/>
                <a:gd name="T26" fmla="*/ 60 w 530"/>
                <a:gd name="T27" fmla="*/ 273 h 772"/>
                <a:gd name="T28" fmla="*/ 93 w 530"/>
                <a:gd name="T29" fmla="*/ 204 h 772"/>
                <a:gd name="T30" fmla="*/ 36 w 530"/>
                <a:gd name="T31" fmla="*/ 133 h 772"/>
                <a:gd name="T32" fmla="*/ 0 w 530"/>
                <a:gd name="T33" fmla="*/ 79 h 772"/>
                <a:gd name="T34" fmla="*/ 95 w 530"/>
                <a:gd name="T35" fmla="*/ 81 h 772"/>
                <a:gd name="T36" fmla="*/ 131 w 530"/>
                <a:gd name="T37" fmla="*/ 29 h 772"/>
                <a:gd name="T38" fmla="*/ 164 w 530"/>
                <a:gd name="T39" fmla="*/ 0 h 772"/>
                <a:gd name="T40" fmla="*/ 187 w 530"/>
                <a:gd name="T41" fmla="*/ 22 h 772"/>
                <a:gd name="T42" fmla="*/ 209 w 530"/>
                <a:gd name="T43" fmla="*/ 53 h 772"/>
                <a:gd name="T44" fmla="*/ 225 w 530"/>
                <a:gd name="T45" fmla="*/ 43 h 772"/>
                <a:gd name="T46" fmla="*/ 282 w 530"/>
                <a:gd name="T47" fmla="*/ 45 h 772"/>
                <a:gd name="T48" fmla="*/ 303 w 530"/>
                <a:gd name="T49" fmla="*/ 64 h 772"/>
                <a:gd name="T50" fmla="*/ 322 w 530"/>
                <a:gd name="T51" fmla="*/ 88 h 772"/>
                <a:gd name="T52" fmla="*/ 334 w 530"/>
                <a:gd name="T53" fmla="*/ 102 h 772"/>
                <a:gd name="T54" fmla="*/ 353 w 530"/>
                <a:gd name="T55" fmla="*/ 86 h 772"/>
                <a:gd name="T56" fmla="*/ 400 w 530"/>
                <a:gd name="T57" fmla="*/ 159 h 772"/>
                <a:gd name="T58" fmla="*/ 400 w 530"/>
                <a:gd name="T59" fmla="*/ 195 h 772"/>
                <a:gd name="T60" fmla="*/ 414 w 530"/>
                <a:gd name="T61" fmla="*/ 221 h 772"/>
                <a:gd name="T62" fmla="*/ 433 w 530"/>
                <a:gd name="T63" fmla="*/ 209 h 772"/>
                <a:gd name="T64" fmla="*/ 450 w 530"/>
                <a:gd name="T65" fmla="*/ 214 h 772"/>
                <a:gd name="T66" fmla="*/ 490 w 530"/>
                <a:gd name="T67" fmla="*/ 190 h 772"/>
                <a:gd name="T68" fmla="*/ 499 w 530"/>
                <a:gd name="T69" fmla="*/ 256 h 772"/>
                <a:gd name="T70" fmla="*/ 502 w 530"/>
                <a:gd name="T71" fmla="*/ 277 h 772"/>
                <a:gd name="T72" fmla="*/ 488 w 530"/>
                <a:gd name="T73" fmla="*/ 287 h 772"/>
                <a:gd name="T74" fmla="*/ 483 w 530"/>
                <a:gd name="T75" fmla="*/ 308 h 772"/>
                <a:gd name="T76" fmla="*/ 525 w 530"/>
                <a:gd name="T77" fmla="*/ 384 h 772"/>
                <a:gd name="T78" fmla="*/ 523 w 530"/>
                <a:gd name="T79" fmla="*/ 453 h 772"/>
                <a:gd name="T80" fmla="*/ 492 w 530"/>
                <a:gd name="T81" fmla="*/ 566 h 772"/>
                <a:gd name="T82" fmla="*/ 499 w 530"/>
                <a:gd name="T83" fmla="*/ 611 h 772"/>
                <a:gd name="T84" fmla="*/ 499 w 530"/>
                <a:gd name="T85" fmla="*/ 656 h 772"/>
                <a:gd name="T86" fmla="*/ 476 w 530"/>
                <a:gd name="T87" fmla="*/ 690 h 772"/>
                <a:gd name="T88" fmla="*/ 499 w 530"/>
                <a:gd name="T89" fmla="*/ 737 h 7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530" h="772">
                  <a:moveTo>
                    <a:pt x="499" y="737"/>
                  </a:moveTo>
                  <a:lnTo>
                    <a:pt x="499" y="737"/>
                  </a:lnTo>
                  <a:lnTo>
                    <a:pt x="516" y="770"/>
                  </a:lnTo>
                  <a:lnTo>
                    <a:pt x="518" y="772"/>
                  </a:lnTo>
                  <a:lnTo>
                    <a:pt x="507" y="772"/>
                  </a:lnTo>
                  <a:lnTo>
                    <a:pt x="473" y="768"/>
                  </a:lnTo>
                  <a:lnTo>
                    <a:pt x="457" y="761"/>
                  </a:lnTo>
                  <a:lnTo>
                    <a:pt x="424" y="737"/>
                  </a:lnTo>
                  <a:lnTo>
                    <a:pt x="343" y="720"/>
                  </a:lnTo>
                  <a:lnTo>
                    <a:pt x="322" y="708"/>
                  </a:lnTo>
                  <a:lnTo>
                    <a:pt x="310" y="697"/>
                  </a:lnTo>
                  <a:lnTo>
                    <a:pt x="308" y="685"/>
                  </a:lnTo>
                  <a:lnTo>
                    <a:pt x="310" y="673"/>
                  </a:lnTo>
                  <a:lnTo>
                    <a:pt x="308" y="649"/>
                  </a:lnTo>
                  <a:lnTo>
                    <a:pt x="310" y="637"/>
                  </a:lnTo>
                  <a:lnTo>
                    <a:pt x="310" y="630"/>
                  </a:lnTo>
                  <a:lnTo>
                    <a:pt x="306" y="628"/>
                  </a:lnTo>
                  <a:lnTo>
                    <a:pt x="301" y="628"/>
                  </a:lnTo>
                  <a:lnTo>
                    <a:pt x="298" y="626"/>
                  </a:lnTo>
                  <a:lnTo>
                    <a:pt x="298" y="614"/>
                  </a:lnTo>
                  <a:lnTo>
                    <a:pt x="154" y="588"/>
                  </a:lnTo>
                  <a:lnTo>
                    <a:pt x="140" y="585"/>
                  </a:lnTo>
                  <a:lnTo>
                    <a:pt x="102" y="595"/>
                  </a:lnTo>
                  <a:lnTo>
                    <a:pt x="88" y="595"/>
                  </a:lnTo>
                  <a:lnTo>
                    <a:pt x="107" y="566"/>
                  </a:lnTo>
                  <a:lnTo>
                    <a:pt x="107" y="536"/>
                  </a:lnTo>
                  <a:lnTo>
                    <a:pt x="97" y="510"/>
                  </a:lnTo>
                  <a:lnTo>
                    <a:pt x="76" y="488"/>
                  </a:lnTo>
                  <a:lnTo>
                    <a:pt x="52" y="476"/>
                  </a:lnTo>
                  <a:lnTo>
                    <a:pt x="52" y="467"/>
                  </a:lnTo>
                  <a:lnTo>
                    <a:pt x="57" y="450"/>
                  </a:lnTo>
                  <a:lnTo>
                    <a:pt x="57" y="443"/>
                  </a:lnTo>
                  <a:lnTo>
                    <a:pt x="48" y="429"/>
                  </a:lnTo>
                  <a:lnTo>
                    <a:pt x="41" y="420"/>
                  </a:lnTo>
                  <a:lnTo>
                    <a:pt x="36" y="410"/>
                  </a:lnTo>
                  <a:lnTo>
                    <a:pt x="38" y="396"/>
                  </a:lnTo>
                  <a:lnTo>
                    <a:pt x="26" y="384"/>
                  </a:lnTo>
                  <a:lnTo>
                    <a:pt x="17" y="375"/>
                  </a:lnTo>
                  <a:lnTo>
                    <a:pt x="36" y="332"/>
                  </a:lnTo>
                  <a:lnTo>
                    <a:pt x="57" y="299"/>
                  </a:lnTo>
                  <a:lnTo>
                    <a:pt x="60" y="292"/>
                  </a:lnTo>
                  <a:lnTo>
                    <a:pt x="60" y="273"/>
                  </a:lnTo>
                  <a:lnTo>
                    <a:pt x="62" y="261"/>
                  </a:lnTo>
                  <a:lnTo>
                    <a:pt x="86" y="223"/>
                  </a:lnTo>
                  <a:lnTo>
                    <a:pt x="93" y="204"/>
                  </a:lnTo>
                  <a:lnTo>
                    <a:pt x="86" y="159"/>
                  </a:lnTo>
                  <a:lnTo>
                    <a:pt x="64" y="142"/>
                  </a:lnTo>
                  <a:lnTo>
                    <a:pt x="36" y="133"/>
                  </a:lnTo>
                  <a:lnTo>
                    <a:pt x="10" y="105"/>
                  </a:lnTo>
                  <a:lnTo>
                    <a:pt x="0" y="79"/>
                  </a:lnTo>
                  <a:lnTo>
                    <a:pt x="0" y="79"/>
                  </a:lnTo>
                  <a:lnTo>
                    <a:pt x="3" y="79"/>
                  </a:lnTo>
                  <a:lnTo>
                    <a:pt x="50" y="86"/>
                  </a:lnTo>
                  <a:lnTo>
                    <a:pt x="95" y="81"/>
                  </a:lnTo>
                  <a:lnTo>
                    <a:pt x="114" y="69"/>
                  </a:lnTo>
                  <a:lnTo>
                    <a:pt x="123" y="50"/>
                  </a:lnTo>
                  <a:lnTo>
                    <a:pt x="131" y="29"/>
                  </a:lnTo>
                  <a:lnTo>
                    <a:pt x="142" y="10"/>
                  </a:lnTo>
                  <a:lnTo>
                    <a:pt x="154" y="3"/>
                  </a:lnTo>
                  <a:lnTo>
                    <a:pt x="164" y="0"/>
                  </a:lnTo>
                  <a:lnTo>
                    <a:pt x="175" y="3"/>
                  </a:lnTo>
                  <a:lnTo>
                    <a:pt x="185" y="10"/>
                  </a:lnTo>
                  <a:lnTo>
                    <a:pt x="187" y="22"/>
                  </a:lnTo>
                  <a:lnTo>
                    <a:pt x="190" y="36"/>
                  </a:lnTo>
                  <a:lnTo>
                    <a:pt x="192" y="48"/>
                  </a:lnTo>
                  <a:lnTo>
                    <a:pt x="209" y="53"/>
                  </a:lnTo>
                  <a:lnTo>
                    <a:pt x="213" y="53"/>
                  </a:lnTo>
                  <a:lnTo>
                    <a:pt x="223" y="45"/>
                  </a:lnTo>
                  <a:lnTo>
                    <a:pt x="225" y="43"/>
                  </a:lnTo>
                  <a:lnTo>
                    <a:pt x="249" y="50"/>
                  </a:lnTo>
                  <a:lnTo>
                    <a:pt x="270" y="48"/>
                  </a:lnTo>
                  <a:lnTo>
                    <a:pt x="282" y="45"/>
                  </a:lnTo>
                  <a:lnTo>
                    <a:pt x="289" y="36"/>
                  </a:lnTo>
                  <a:lnTo>
                    <a:pt x="294" y="55"/>
                  </a:lnTo>
                  <a:lnTo>
                    <a:pt x="303" y="64"/>
                  </a:lnTo>
                  <a:lnTo>
                    <a:pt x="313" y="71"/>
                  </a:lnTo>
                  <a:lnTo>
                    <a:pt x="322" y="86"/>
                  </a:lnTo>
                  <a:lnTo>
                    <a:pt x="322" y="88"/>
                  </a:lnTo>
                  <a:lnTo>
                    <a:pt x="322" y="93"/>
                  </a:lnTo>
                  <a:lnTo>
                    <a:pt x="324" y="98"/>
                  </a:lnTo>
                  <a:lnTo>
                    <a:pt x="334" y="102"/>
                  </a:lnTo>
                  <a:lnTo>
                    <a:pt x="339" y="98"/>
                  </a:lnTo>
                  <a:lnTo>
                    <a:pt x="346" y="93"/>
                  </a:lnTo>
                  <a:lnTo>
                    <a:pt x="353" y="86"/>
                  </a:lnTo>
                  <a:lnTo>
                    <a:pt x="395" y="135"/>
                  </a:lnTo>
                  <a:lnTo>
                    <a:pt x="402" y="147"/>
                  </a:lnTo>
                  <a:lnTo>
                    <a:pt x="400" y="159"/>
                  </a:lnTo>
                  <a:lnTo>
                    <a:pt x="386" y="173"/>
                  </a:lnTo>
                  <a:lnTo>
                    <a:pt x="395" y="183"/>
                  </a:lnTo>
                  <a:lnTo>
                    <a:pt x="400" y="195"/>
                  </a:lnTo>
                  <a:lnTo>
                    <a:pt x="400" y="204"/>
                  </a:lnTo>
                  <a:lnTo>
                    <a:pt x="407" y="216"/>
                  </a:lnTo>
                  <a:lnTo>
                    <a:pt x="414" y="221"/>
                  </a:lnTo>
                  <a:lnTo>
                    <a:pt x="419" y="221"/>
                  </a:lnTo>
                  <a:lnTo>
                    <a:pt x="424" y="216"/>
                  </a:lnTo>
                  <a:lnTo>
                    <a:pt x="433" y="209"/>
                  </a:lnTo>
                  <a:lnTo>
                    <a:pt x="438" y="209"/>
                  </a:lnTo>
                  <a:lnTo>
                    <a:pt x="445" y="214"/>
                  </a:lnTo>
                  <a:lnTo>
                    <a:pt x="450" y="214"/>
                  </a:lnTo>
                  <a:lnTo>
                    <a:pt x="452" y="209"/>
                  </a:lnTo>
                  <a:lnTo>
                    <a:pt x="459" y="199"/>
                  </a:lnTo>
                  <a:lnTo>
                    <a:pt x="490" y="190"/>
                  </a:lnTo>
                  <a:lnTo>
                    <a:pt x="504" y="195"/>
                  </a:lnTo>
                  <a:lnTo>
                    <a:pt x="507" y="214"/>
                  </a:lnTo>
                  <a:lnTo>
                    <a:pt x="499" y="256"/>
                  </a:lnTo>
                  <a:lnTo>
                    <a:pt x="502" y="263"/>
                  </a:lnTo>
                  <a:lnTo>
                    <a:pt x="502" y="270"/>
                  </a:lnTo>
                  <a:lnTo>
                    <a:pt x="502" y="277"/>
                  </a:lnTo>
                  <a:lnTo>
                    <a:pt x="499" y="280"/>
                  </a:lnTo>
                  <a:lnTo>
                    <a:pt x="490" y="285"/>
                  </a:lnTo>
                  <a:lnTo>
                    <a:pt x="488" y="287"/>
                  </a:lnTo>
                  <a:lnTo>
                    <a:pt x="481" y="301"/>
                  </a:lnTo>
                  <a:lnTo>
                    <a:pt x="481" y="308"/>
                  </a:lnTo>
                  <a:lnTo>
                    <a:pt x="483" y="308"/>
                  </a:lnTo>
                  <a:lnTo>
                    <a:pt x="495" y="306"/>
                  </a:lnTo>
                  <a:lnTo>
                    <a:pt x="511" y="337"/>
                  </a:lnTo>
                  <a:lnTo>
                    <a:pt x="525" y="384"/>
                  </a:lnTo>
                  <a:lnTo>
                    <a:pt x="528" y="396"/>
                  </a:lnTo>
                  <a:lnTo>
                    <a:pt x="530" y="424"/>
                  </a:lnTo>
                  <a:lnTo>
                    <a:pt x="523" y="453"/>
                  </a:lnTo>
                  <a:lnTo>
                    <a:pt x="499" y="500"/>
                  </a:lnTo>
                  <a:lnTo>
                    <a:pt x="495" y="521"/>
                  </a:lnTo>
                  <a:lnTo>
                    <a:pt x="492" y="566"/>
                  </a:lnTo>
                  <a:lnTo>
                    <a:pt x="492" y="583"/>
                  </a:lnTo>
                  <a:lnTo>
                    <a:pt x="495" y="597"/>
                  </a:lnTo>
                  <a:lnTo>
                    <a:pt x="499" y="611"/>
                  </a:lnTo>
                  <a:lnTo>
                    <a:pt x="502" y="623"/>
                  </a:lnTo>
                  <a:lnTo>
                    <a:pt x="502" y="642"/>
                  </a:lnTo>
                  <a:lnTo>
                    <a:pt x="499" y="656"/>
                  </a:lnTo>
                  <a:lnTo>
                    <a:pt x="492" y="668"/>
                  </a:lnTo>
                  <a:lnTo>
                    <a:pt x="485" y="678"/>
                  </a:lnTo>
                  <a:lnTo>
                    <a:pt x="476" y="690"/>
                  </a:lnTo>
                  <a:lnTo>
                    <a:pt x="476" y="699"/>
                  </a:lnTo>
                  <a:lnTo>
                    <a:pt x="478" y="711"/>
                  </a:lnTo>
                  <a:lnTo>
                    <a:pt x="499" y="73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8" name="Freeform 9"/>
            <p:cNvSpPr>
              <a:spLocks/>
            </p:cNvSpPr>
            <p:nvPr/>
          </p:nvSpPr>
          <p:spPr bwMode="auto">
            <a:xfrm>
              <a:off x="10388980" y="2701800"/>
              <a:ext cx="820728" cy="1857209"/>
            </a:xfrm>
            <a:custGeom>
              <a:avLst/>
              <a:gdLst>
                <a:gd name="T0" fmla="*/ 626 w 671"/>
                <a:gd name="T1" fmla="*/ 164 h 1518"/>
                <a:gd name="T2" fmla="*/ 617 w 671"/>
                <a:gd name="T3" fmla="*/ 192 h 1518"/>
                <a:gd name="T4" fmla="*/ 629 w 671"/>
                <a:gd name="T5" fmla="*/ 220 h 1518"/>
                <a:gd name="T6" fmla="*/ 584 w 671"/>
                <a:gd name="T7" fmla="*/ 275 h 1518"/>
                <a:gd name="T8" fmla="*/ 626 w 671"/>
                <a:gd name="T9" fmla="*/ 318 h 1518"/>
                <a:gd name="T10" fmla="*/ 648 w 671"/>
                <a:gd name="T11" fmla="*/ 410 h 1518"/>
                <a:gd name="T12" fmla="*/ 608 w 671"/>
                <a:gd name="T13" fmla="*/ 460 h 1518"/>
                <a:gd name="T14" fmla="*/ 494 w 671"/>
                <a:gd name="T15" fmla="*/ 495 h 1518"/>
                <a:gd name="T16" fmla="*/ 423 w 671"/>
                <a:gd name="T17" fmla="*/ 500 h 1518"/>
                <a:gd name="T18" fmla="*/ 333 w 671"/>
                <a:gd name="T19" fmla="*/ 455 h 1518"/>
                <a:gd name="T20" fmla="*/ 279 w 671"/>
                <a:gd name="T21" fmla="*/ 509 h 1518"/>
                <a:gd name="T22" fmla="*/ 236 w 671"/>
                <a:gd name="T23" fmla="*/ 552 h 1518"/>
                <a:gd name="T24" fmla="*/ 210 w 671"/>
                <a:gd name="T25" fmla="*/ 580 h 1518"/>
                <a:gd name="T26" fmla="*/ 359 w 671"/>
                <a:gd name="T27" fmla="*/ 585 h 1518"/>
                <a:gd name="T28" fmla="*/ 418 w 671"/>
                <a:gd name="T29" fmla="*/ 651 h 1518"/>
                <a:gd name="T30" fmla="*/ 418 w 671"/>
                <a:gd name="T31" fmla="*/ 715 h 1518"/>
                <a:gd name="T32" fmla="*/ 314 w 671"/>
                <a:gd name="T33" fmla="*/ 846 h 1518"/>
                <a:gd name="T34" fmla="*/ 300 w 671"/>
                <a:gd name="T35" fmla="*/ 905 h 1518"/>
                <a:gd name="T36" fmla="*/ 302 w 671"/>
                <a:gd name="T37" fmla="*/ 921 h 1518"/>
                <a:gd name="T38" fmla="*/ 343 w 671"/>
                <a:gd name="T39" fmla="*/ 997 h 1518"/>
                <a:gd name="T40" fmla="*/ 321 w 671"/>
                <a:gd name="T41" fmla="*/ 1045 h 1518"/>
                <a:gd name="T42" fmla="*/ 340 w 671"/>
                <a:gd name="T43" fmla="*/ 1087 h 1518"/>
                <a:gd name="T44" fmla="*/ 357 w 671"/>
                <a:gd name="T45" fmla="*/ 1132 h 1518"/>
                <a:gd name="T46" fmla="*/ 390 w 671"/>
                <a:gd name="T47" fmla="*/ 1165 h 1518"/>
                <a:gd name="T48" fmla="*/ 409 w 671"/>
                <a:gd name="T49" fmla="*/ 1210 h 1518"/>
                <a:gd name="T50" fmla="*/ 369 w 671"/>
                <a:gd name="T51" fmla="*/ 1260 h 1518"/>
                <a:gd name="T52" fmla="*/ 404 w 671"/>
                <a:gd name="T53" fmla="*/ 1284 h 1518"/>
                <a:gd name="T54" fmla="*/ 369 w 671"/>
                <a:gd name="T55" fmla="*/ 1298 h 1518"/>
                <a:gd name="T56" fmla="*/ 302 w 671"/>
                <a:gd name="T57" fmla="*/ 1300 h 1518"/>
                <a:gd name="T58" fmla="*/ 258 w 671"/>
                <a:gd name="T59" fmla="*/ 1341 h 1518"/>
                <a:gd name="T60" fmla="*/ 246 w 671"/>
                <a:gd name="T61" fmla="*/ 1369 h 1518"/>
                <a:gd name="T62" fmla="*/ 203 w 671"/>
                <a:gd name="T63" fmla="*/ 1421 h 1518"/>
                <a:gd name="T64" fmla="*/ 125 w 671"/>
                <a:gd name="T65" fmla="*/ 1518 h 1518"/>
                <a:gd name="T66" fmla="*/ 106 w 671"/>
                <a:gd name="T67" fmla="*/ 1492 h 1518"/>
                <a:gd name="T68" fmla="*/ 97 w 671"/>
                <a:gd name="T69" fmla="*/ 1440 h 1518"/>
                <a:gd name="T70" fmla="*/ 163 w 671"/>
                <a:gd name="T71" fmla="*/ 1303 h 1518"/>
                <a:gd name="T72" fmla="*/ 109 w 671"/>
                <a:gd name="T73" fmla="*/ 1232 h 1518"/>
                <a:gd name="T74" fmla="*/ 61 w 671"/>
                <a:gd name="T75" fmla="*/ 1068 h 1518"/>
                <a:gd name="T76" fmla="*/ 0 w 671"/>
                <a:gd name="T77" fmla="*/ 938 h 1518"/>
                <a:gd name="T78" fmla="*/ 26 w 671"/>
                <a:gd name="T79" fmla="*/ 905 h 1518"/>
                <a:gd name="T80" fmla="*/ 118 w 671"/>
                <a:gd name="T81" fmla="*/ 846 h 1518"/>
                <a:gd name="T82" fmla="*/ 189 w 671"/>
                <a:gd name="T83" fmla="*/ 753 h 1518"/>
                <a:gd name="T84" fmla="*/ 172 w 671"/>
                <a:gd name="T85" fmla="*/ 678 h 1518"/>
                <a:gd name="T86" fmla="*/ 135 w 671"/>
                <a:gd name="T87" fmla="*/ 552 h 1518"/>
                <a:gd name="T88" fmla="*/ 127 w 671"/>
                <a:gd name="T89" fmla="*/ 441 h 1518"/>
                <a:gd name="T90" fmla="*/ 137 w 671"/>
                <a:gd name="T91" fmla="*/ 339 h 1518"/>
                <a:gd name="T92" fmla="*/ 269 w 671"/>
                <a:gd name="T93" fmla="*/ 280 h 1518"/>
                <a:gd name="T94" fmla="*/ 336 w 671"/>
                <a:gd name="T95" fmla="*/ 194 h 1518"/>
                <a:gd name="T96" fmla="*/ 383 w 671"/>
                <a:gd name="T97" fmla="*/ 133 h 1518"/>
                <a:gd name="T98" fmla="*/ 475 w 671"/>
                <a:gd name="T99" fmla="*/ 71 h 1518"/>
                <a:gd name="T100" fmla="*/ 520 w 671"/>
                <a:gd name="T101" fmla="*/ 62 h 1518"/>
                <a:gd name="T102" fmla="*/ 525 w 671"/>
                <a:gd name="T103" fmla="*/ 14 h 1518"/>
                <a:gd name="T104" fmla="*/ 558 w 671"/>
                <a:gd name="T105" fmla="*/ 12 h 1518"/>
                <a:gd name="T106" fmla="*/ 574 w 671"/>
                <a:gd name="T107" fmla="*/ 36 h 1518"/>
                <a:gd name="T108" fmla="*/ 608 w 671"/>
                <a:gd name="T109" fmla="*/ 88 h 15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71" h="1518">
                  <a:moveTo>
                    <a:pt x="650" y="102"/>
                  </a:moveTo>
                  <a:lnTo>
                    <a:pt x="650" y="102"/>
                  </a:lnTo>
                  <a:lnTo>
                    <a:pt x="615" y="149"/>
                  </a:lnTo>
                  <a:lnTo>
                    <a:pt x="624" y="157"/>
                  </a:lnTo>
                  <a:lnTo>
                    <a:pt x="626" y="164"/>
                  </a:lnTo>
                  <a:lnTo>
                    <a:pt x="624" y="171"/>
                  </a:lnTo>
                  <a:lnTo>
                    <a:pt x="624" y="180"/>
                  </a:lnTo>
                  <a:lnTo>
                    <a:pt x="624" y="183"/>
                  </a:lnTo>
                  <a:lnTo>
                    <a:pt x="617" y="187"/>
                  </a:lnTo>
                  <a:lnTo>
                    <a:pt x="617" y="192"/>
                  </a:lnTo>
                  <a:lnTo>
                    <a:pt x="617" y="197"/>
                  </a:lnTo>
                  <a:lnTo>
                    <a:pt x="622" y="197"/>
                  </a:lnTo>
                  <a:lnTo>
                    <a:pt x="626" y="199"/>
                  </a:lnTo>
                  <a:lnTo>
                    <a:pt x="629" y="199"/>
                  </a:lnTo>
                  <a:lnTo>
                    <a:pt x="629" y="220"/>
                  </a:lnTo>
                  <a:lnTo>
                    <a:pt x="629" y="235"/>
                  </a:lnTo>
                  <a:lnTo>
                    <a:pt x="624" y="247"/>
                  </a:lnTo>
                  <a:lnTo>
                    <a:pt x="615" y="258"/>
                  </a:lnTo>
                  <a:lnTo>
                    <a:pt x="591" y="270"/>
                  </a:lnTo>
                  <a:lnTo>
                    <a:pt x="584" y="275"/>
                  </a:lnTo>
                  <a:lnTo>
                    <a:pt x="586" y="287"/>
                  </a:lnTo>
                  <a:lnTo>
                    <a:pt x="591" y="292"/>
                  </a:lnTo>
                  <a:lnTo>
                    <a:pt x="608" y="296"/>
                  </a:lnTo>
                  <a:lnTo>
                    <a:pt x="615" y="299"/>
                  </a:lnTo>
                  <a:lnTo>
                    <a:pt x="626" y="318"/>
                  </a:lnTo>
                  <a:lnTo>
                    <a:pt x="631" y="322"/>
                  </a:lnTo>
                  <a:lnTo>
                    <a:pt x="624" y="337"/>
                  </a:lnTo>
                  <a:lnTo>
                    <a:pt x="629" y="355"/>
                  </a:lnTo>
                  <a:lnTo>
                    <a:pt x="638" y="374"/>
                  </a:lnTo>
                  <a:lnTo>
                    <a:pt x="648" y="410"/>
                  </a:lnTo>
                  <a:lnTo>
                    <a:pt x="652" y="419"/>
                  </a:lnTo>
                  <a:lnTo>
                    <a:pt x="662" y="427"/>
                  </a:lnTo>
                  <a:lnTo>
                    <a:pt x="671" y="431"/>
                  </a:lnTo>
                  <a:lnTo>
                    <a:pt x="657" y="441"/>
                  </a:lnTo>
                  <a:lnTo>
                    <a:pt x="608" y="460"/>
                  </a:lnTo>
                  <a:lnTo>
                    <a:pt x="556" y="486"/>
                  </a:lnTo>
                  <a:lnTo>
                    <a:pt x="527" y="486"/>
                  </a:lnTo>
                  <a:lnTo>
                    <a:pt x="511" y="460"/>
                  </a:lnTo>
                  <a:lnTo>
                    <a:pt x="503" y="469"/>
                  </a:lnTo>
                  <a:lnTo>
                    <a:pt x="494" y="495"/>
                  </a:lnTo>
                  <a:lnTo>
                    <a:pt x="489" y="505"/>
                  </a:lnTo>
                  <a:lnTo>
                    <a:pt x="482" y="507"/>
                  </a:lnTo>
                  <a:lnTo>
                    <a:pt x="442" y="509"/>
                  </a:lnTo>
                  <a:lnTo>
                    <a:pt x="433" y="507"/>
                  </a:lnTo>
                  <a:lnTo>
                    <a:pt x="423" y="500"/>
                  </a:lnTo>
                  <a:lnTo>
                    <a:pt x="416" y="490"/>
                  </a:lnTo>
                  <a:lnTo>
                    <a:pt x="411" y="479"/>
                  </a:lnTo>
                  <a:lnTo>
                    <a:pt x="404" y="471"/>
                  </a:lnTo>
                  <a:lnTo>
                    <a:pt x="395" y="467"/>
                  </a:lnTo>
                  <a:lnTo>
                    <a:pt x="333" y="455"/>
                  </a:lnTo>
                  <a:lnTo>
                    <a:pt x="302" y="457"/>
                  </a:lnTo>
                  <a:lnTo>
                    <a:pt x="279" y="476"/>
                  </a:lnTo>
                  <a:lnTo>
                    <a:pt x="276" y="486"/>
                  </a:lnTo>
                  <a:lnTo>
                    <a:pt x="281" y="500"/>
                  </a:lnTo>
                  <a:lnTo>
                    <a:pt x="279" y="509"/>
                  </a:lnTo>
                  <a:lnTo>
                    <a:pt x="274" y="516"/>
                  </a:lnTo>
                  <a:lnTo>
                    <a:pt x="250" y="538"/>
                  </a:lnTo>
                  <a:lnTo>
                    <a:pt x="243" y="547"/>
                  </a:lnTo>
                  <a:lnTo>
                    <a:pt x="239" y="552"/>
                  </a:lnTo>
                  <a:lnTo>
                    <a:pt x="236" y="552"/>
                  </a:lnTo>
                  <a:lnTo>
                    <a:pt x="232" y="550"/>
                  </a:lnTo>
                  <a:lnTo>
                    <a:pt x="227" y="545"/>
                  </a:lnTo>
                  <a:lnTo>
                    <a:pt x="222" y="552"/>
                  </a:lnTo>
                  <a:lnTo>
                    <a:pt x="215" y="571"/>
                  </a:lnTo>
                  <a:lnTo>
                    <a:pt x="210" y="580"/>
                  </a:lnTo>
                  <a:lnTo>
                    <a:pt x="224" y="585"/>
                  </a:lnTo>
                  <a:lnTo>
                    <a:pt x="269" y="595"/>
                  </a:lnTo>
                  <a:lnTo>
                    <a:pt x="288" y="585"/>
                  </a:lnTo>
                  <a:lnTo>
                    <a:pt x="338" y="595"/>
                  </a:lnTo>
                  <a:lnTo>
                    <a:pt x="359" y="585"/>
                  </a:lnTo>
                  <a:lnTo>
                    <a:pt x="378" y="590"/>
                  </a:lnTo>
                  <a:lnTo>
                    <a:pt x="392" y="604"/>
                  </a:lnTo>
                  <a:lnTo>
                    <a:pt x="404" y="625"/>
                  </a:lnTo>
                  <a:lnTo>
                    <a:pt x="404" y="647"/>
                  </a:lnTo>
                  <a:lnTo>
                    <a:pt x="418" y="651"/>
                  </a:lnTo>
                  <a:lnTo>
                    <a:pt x="430" y="659"/>
                  </a:lnTo>
                  <a:lnTo>
                    <a:pt x="437" y="670"/>
                  </a:lnTo>
                  <a:lnTo>
                    <a:pt x="442" y="687"/>
                  </a:lnTo>
                  <a:lnTo>
                    <a:pt x="437" y="704"/>
                  </a:lnTo>
                  <a:lnTo>
                    <a:pt x="418" y="715"/>
                  </a:lnTo>
                  <a:lnTo>
                    <a:pt x="411" y="727"/>
                  </a:lnTo>
                  <a:lnTo>
                    <a:pt x="423" y="770"/>
                  </a:lnTo>
                  <a:lnTo>
                    <a:pt x="395" y="805"/>
                  </a:lnTo>
                  <a:lnTo>
                    <a:pt x="326" y="857"/>
                  </a:lnTo>
                  <a:lnTo>
                    <a:pt x="314" y="846"/>
                  </a:lnTo>
                  <a:lnTo>
                    <a:pt x="302" y="841"/>
                  </a:lnTo>
                  <a:lnTo>
                    <a:pt x="295" y="846"/>
                  </a:lnTo>
                  <a:lnTo>
                    <a:pt x="291" y="860"/>
                  </a:lnTo>
                  <a:lnTo>
                    <a:pt x="300" y="900"/>
                  </a:lnTo>
                  <a:lnTo>
                    <a:pt x="300" y="905"/>
                  </a:lnTo>
                  <a:lnTo>
                    <a:pt x="295" y="907"/>
                  </a:lnTo>
                  <a:lnTo>
                    <a:pt x="293" y="910"/>
                  </a:lnTo>
                  <a:lnTo>
                    <a:pt x="295" y="917"/>
                  </a:lnTo>
                  <a:lnTo>
                    <a:pt x="298" y="919"/>
                  </a:lnTo>
                  <a:lnTo>
                    <a:pt x="302" y="921"/>
                  </a:lnTo>
                  <a:lnTo>
                    <a:pt x="305" y="921"/>
                  </a:lnTo>
                  <a:lnTo>
                    <a:pt x="307" y="924"/>
                  </a:lnTo>
                  <a:lnTo>
                    <a:pt x="338" y="966"/>
                  </a:lnTo>
                  <a:lnTo>
                    <a:pt x="345" y="983"/>
                  </a:lnTo>
                  <a:lnTo>
                    <a:pt x="343" y="997"/>
                  </a:lnTo>
                  <a:lnTo>
                    <a:pt x="336" y="1009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17" y="1026"/>
                  </a:lnTo>
                  <a:lnTo>
                    <a:pt x="321" y="1045"/>
                  </a:lnTo>
                  <a:lnTo>
                    <a:pt x="317" y="1071"/>
                  </a:lnTo>
                  <a:lnTo>
                    <a:pt x="321" y="1087"/>
                  </a:lnTo>
                  <a:lnTo>
                    <a:pt x="328" y="1090"/>
                  </a:lnTo>
                  <a:lnTo>
                    <a:pt x="333" y="1090"/>
                  </a:lnTo>
                  <a:lnTo>
                    <a:pt x="340" y="1087"/>
                  </a:lnTo>
                  <a:lnTo>
                    <a:pt x="345" y="1094"/>
                  </a:lnTo>
                  <a:lnTo>
                    <a:pt x="347" y="1104"/>
                  </a:lnTo>
                  <a:lnTo>
                    <a:pt x="345" y="1123"/>
                  </a:lnTo>
                  <a:lnTo>
                    <a:pt x="347" y="1127"/>
                  </a:lnTo>
                  <a:lnTo>
                    <a:pt x="357" y="1132"/>
                  </a:lnTo>
                  <a:lnTo>
                    <a:pt x="378" y="1116"/>
                  </a:lnTo>
                  <a:lnTo>
                    <a:pt x="392" y="1116"/>
                  </a:lnTo>
                  <a:lnTo>
                    <a:pt x="402" y="1125"/>
                  </a:lnTo>
                  <a:lnTo>
                    <a:pt x="402" y="1139"/>
                  </a:lnTo>
                  <a:lnTo>
                    <a:pt x="390" y="1165"/>
                  </a:lnTo>
                  <a:lnTo>
                    <a:pt x="378" y="1177"/>
                  </a:lnTo>
                  <a:lnTo>
                    <a:pt x="376" y="1194"/>
                  </a:lnTo>
                  <a:lnTo>
                    <a:pt x="385" y="1208"/>
                  </a:lnTo>
                  <a:lnTo>
                    <a:pt x="399" y="1208"/>
                  </a:lnTo>
                  <a:lnTo>
                    <a:pt x="409" y="1210"/>
                  </a:lnTo>
                  <a:lnTo>
                    <a:pt x="414" y="1217"/>
                  </a:lnTo>
                  <a:lnTo>
                    <a:pt x="411" y="1222"/>
                  </a:lnTo>
                  <a:lnTo>
                    <a:pt x="404" y="1229"/>
                  </a:lnTo>
                  <a:lnTo>
                    <a:pt x="376" y="1251"/>
                  </a:lnTo>
                  <a:lnTo>
                    <a:pt x="369" y="1260"/>
                  </a:lnTo>
                  <a:lnTo>
                    <a:pt x="390" y="1258"/>
                  </a:lnTo>
                  <a:lnTo>
                    <a:pt x="399" y="1260"/>
                  </a:lnTo>
                  <a:lnTo>
                    <a:pt x="411" y="1267"/>
                  </a:lnTo>
                  <a:lnTo>
                    <a:pt x="418" y="1279"/>
                  </a:lnTo>
                  <a:lnTo>
                    <a:pt x="404" y="1284"/>
                  </a:lnTo>
                  <a:lnTo>
                    <a:pt x="385" y="1288"/>
                  </a:lnTo>
                  <a:lnTo>
                    <a:pt x="376" y="1293"/>
                  </a:lnTo>
                  <a:lnTo>
                    <a:pt x="376" y="1293"/>
                  </a:lnTo>
                  <a:lnTo>
                    <a:pt x="373" y="1298"/>
                  </a:lnTo>
                  <a:lnTo>
                    <a:pt x="369" y="1298"/>
                  </a:lnTo>
                  <a:lnTo>
                    <a:pt x="366" y="1298"/>
                  </a:lnTo>
                  <a:lnTo>
                    <a:pt x="362" y="1296"/>
                  </a:lnTo>
                  <a:lnTo>
                    <a:pt x="347" y="1288"/>
                  </a:lnTo>
                  <a:lnTo>
                    <a:pt x="331" y="1291"/>
                  </a:lnTo>
                  <a:lnTo>
                    <a:pt x="302" y="1300"/>
                  </a:lnTo>
                  <a:lnTo>
                    <a:pt x="274" y="1300"/>
                  </a:lnTo>
                  <a:lnTo>
                    <a:pt x="265" y="1303"/>
                  </a:lnTo>
                  <a:lnTo>
                    <a:pt x="260" y="1317"/>
                  </a:lnTo>
                  <a:lnTo>
                    <a:pt x="262" y="1333"/>
                  </a:lnTo>
                  <a:lnTo>
                    <a:pt x="258" y="1341"/>
                  </a:lnTo>
                  <a:lnTo>
                    <a:pt x="250" y="1343"/>
                  </a:lnTo>
                  <a:lnTo>
                    <a:pt x="243" y="1350"/>
                  </a:lnTo>
                  <a:lnTo>
                    <a:pt x="243" y="1357"/>
                  </a:lnTo>
                  <a:lnTo>
                    <a:pt x="246" y="1364"/>
                  </a:lnTo>
                  <a:lnTo>
                    <a:pt x="246" y="1369"/>
                  </a:lnTo>
                  <a:lnTo>
                    <a:pt x="243" y="1378"/>
                  </a:lnTo>
                  <a:lnTo>
                    <a:pt x="239" y="1383"/>
                  </a:lnTo>
                  <a:lnTo>
                    <a:pt x="224" y="1393"/>
                  </a:lnTo>
                  <a:lnTo>
                    <a:pt x="210" y="1412"/>
                  </a:lnTo>
                  <a:lnTo>
                    <a:pt x="203" y="1421"/>
                  </a:lnTo>
                  <a:lnTo>
                    <a:pt x="184" y="1464"/>
                  </a:lnTo>
                  <a:lnTo>
                    <a:pt x="177" y="1473"/>
                  </a:lnTo>
                  <a:lnTo>
                    <a:pt x="168" y="1483"/>
                  </a:lnTo>
                  <a:lnTo>
                    <a:pt x="127" y="1518"/>
                  </a:lnTo>
                  <a:lnTo>
                    <a:pt x="125" y="1518"/>
                  </a:lnTo>
                  <a:lnTo>
                    <a:pt x="125" y="1513"/>
                  </a:lnTo>
                  <a:lnTo>
                    <a:pt x="120" y="1504"/>
                  </a:lnTo>
                  <a:lnTo>
                    <a:pt x="120" y="1502"/>
                  </a:lnTo>
                  <a:lnTo>
                    <a:pt x="116" y="1497"/>
                  </a:lnTo>
                  <a:lnTo>
                    <a:pt x="106" y="1492"/>
                  </a:lnTo>
                  <a:lnTo>
                    <a:pt x="101" y="1487"/>
                  </a:lnTo>
                  <a:lnTo>
                    <a:pt x="99" y="1480"/>
                  </a:lnTo>
                  <a:lnTo>
                    <a:pt x="99" y="1461"/>
                  </a:lnTo>
                  <a:lnTo>
                    <a:pt x="97" y="1450"/>
                  </a:lnTo>
                  <a:lnTo>
                    <a:pt x="97" y="1440"/>
                  </a:lnTo>
                  <a:lnTo>
                    <a:pt x="99" y="1428"/>
                  </a:lnTo>
                  <a:lnTo>
                    <a:pt x="120" y="1400"/>
                  </a:lnTo>
                  <a:lnTo>
                    <a:pt x="146" y="1345"/>
                  </a:lnTo>
                  <a:lnTo>
                    <a:pt x="158" y="1315"/>
                  </a:lnTo>
                  <a:lnTo>
                    <a:pt x="163" y="1303"/>
                  </a:lnTo>
                  <a:lnTo>
                    <a:pt x="161" y="1296"/>
                  </a:lnTo>
                  <a:lnTo>
                    <a:pt x="158" y="1286"/>
                  </a:lnTo>
                  <a:lnTo>
                    <a:pt x="125" y="1258"/>
                  </a:lnTo>
                  <a:lnTo>
                    <a:pt x="116" y="1246"/>
                  </a:lnTo>
                  <a:lnTo>
                    <a:pt x="109" y="1232"/>
                  </a:lnTo>
                  <a:lnTo>
                    <a:pt x="106" y="1222"/>
                  </a:lnTo>
                  <a:lnTo>
                    <a:pt x="106" y="1187"/>
                  </a:lnTo>
                  <a:lnTo>
                    <a:pt x="101" y="1158"/>
                  </a:lnTo>
                  <a:lnTo>
                    <a:pt x="66" y="1085"/>
                  </a:lnTo>
                  <a:lnTo>
                    <a:pt x="61" y="1068"/>
                  </a:lnTo>
                  <a:lnTo>
                    <a:pt x="47" y="1028"/>
                  </a:lnTo>
                  <a:lnTo>
                    <a:pt x="35" y="1000"/>
                  </a:lnTo>
                  <a:lnTo>
                    <a:pt x="21" y="976"/>
                  </a:lnTo>
                  <a:lnTo>
                    <a:pt x="2" y="947"/>
                  </a:lnTo>
                  <a:lnTo>
                    <a:pt x="0" y="938"/>
                  </a:lnTo>
                  <a:lnTo>
                    <a:pt x="0" y="929"/>
                  </a:lnTo>
                  <a:lnTo>
                    <a:pt x="7" y="912"/>
                  </a:lnTo>
                  <a:lnTo>
                    <a:pt x="14" y="902"/>
                  </a:lnTo>
                  <a:lnTo>
                    <a:pt x="21" y="900"/>
                  </a:lnTo>
                  <a:lnTo>
                    <a:pt x="26" y="905"/>
                  </a:lnTo>
                  <a:lnTo>
                    <a:pt x="31" y="912"/>
                  </a:lnTo>
                  <a:lnTo>
                    <a:pt x="33" y="914"/>
                  </a:lnTo>
                  <a:lnTo>
                    <a:pt x="45" y="905"/>
                  </a:lnTo>
                  <a:lnTo>
                    <a:pt x="78" y="853"/>
                  </a:lnTo>
                  <a:lnTo>
                    <a:pt x="118" y="846"/>
                  </a:lnTo>
                  <a:lnTo>
                    <a:pt x="135" y="839"/>
                  </a:lnTo>
                  <a:lnTo>
                    <a:pt x="151" y="824"/>
                  </a:lnTo>
                  <a:lnTo>
                    <a:pt x="161" y="813"/>
                  </a:lnTo>
                  <a:lnTo>
                    <a:pt x="189" y="765"/>
                  </a:lnTo>
                  <a:lnTo>
                    <a:pt x="189" y="753"/>
                  </a:lnTo>
                  <a:lnTo>
                    <a:pt x="187" y="741"/>
                  </a:lnTo>
                  <a:lnTo>
                    <a:pt x="179" y="730"/>
                  </a:lnTo>
                  <a:lnTo>
                    <a:pt x="172" y="713"/>
                  </a:lnTo>
                  <a:lnTo>
                    <a:pt x="170" y="689"/>
                  </a:lnTo>
                  <a:lnTo>
                    <a:pt x="172" y="678"/>
                  </a:lnTo>
                  <a:lnTo>
                    <a:pt x="177" y="663"/>
                  </a:lnTo>
                  <a:lnTo>
                    <a:pt x="179" y="654"/>
                  </a:lnTo>
                  <a:lnTo>
                    <a:pt x="194" y="604"/>
                  </a:lnTo>
                  <a:lnTo>
                    <a:pt x="165" y="576"/>
                  </a:lnTo>
                  <a:lnTo>
                    <a:pt x="135" y="552"/>
                  </a:lnTo>
                  <a:lnTo>
                    <a:pt x="120" y="535"/>
                  </a:lnTo>
                  <a:lnTo>
                    <a:pt x="111" y="524"/>
                  </a:lnTo>
                  <a:lnTo>
                    <a:pt x="99" y="457"/>
                  </a:lnTo>
                  <a:lnTo>
                    <a:pt x="123" y="450"/>
                  </a:lnTo>
                  <a:lnTo>
                    <a:pt x="127" y="441"/>
                  </a:lnTo>
                  <a:lnTo>
                    <a:pt x="135" y="429"/>
                  </a:lnTo>
                  <a:lnTo>
                    <a:pt x="137" y="417"/>
                  </a:lnTo>
                  <a:lnTo>
                    <a:pt x="137" y="405"/>
                  </a:lnTo>
                  <a:lnTo>
                    <a:pt x="130" y="363"/>
                  </a:lnTo>
                  <a:lnTo>
                    <a:pt x="137" y="339"/>
                  </a:lnTo>
                  <a:lnTo>
                    <a:pt x="144" y="325"/>
                  </a:lnTo>
                  <a:lnTo>
                    <a:pt x="172" y="292"/>
                  </a:lnTo>
                  <a:lnTo>
                    <a:pt x="191" y="282"/>
                  </a:lnTo>
                  <a:lnTo>
                    <a:pt x="215" y="275"/>
                  </a:lnTo>
                  <a:lnTo>
                    <a:pt x="269" y="280"/>
                  </a:lnTo>
                  <a:lnTo>
                    <a:pt x="293" y="261"/>
                  </a:lnTo>
                  <a:lnTo>
                    <a:pt x="302" y="244"/>
                  </a:lnTo>
                  <a:lnTo>
                    <a:pt x="324" y="220"/>
                  </a:lnTo>
                  <a:lnTo>
                    <a:pt x="331" y="209"/>
                  </a:lnTo>
                  <a:lnTo>
                    <a:pt x="336" y="194"/>
                  </a:lnTo>
                  <a:lnTo>
                    <a:pt x="340" y="166"/>
                  </a:lnTo>
                  <a:lnTo>
                    <a:pt x="354" y="147"/>
                  </a:lnTo>
                  <a:lnTo>
                    <a:pt x="366" y="138"/>
                  </a:lnTo>
                  <a:lnTo>
                    <a:pt x="376" y="133"/>
                  </a:lnTo>
                  <a:lnTo>
                    <a:pt x="383" y="133"/>
                  </a:lnTo>
                  <a:lnTo>
                    <a:pt x="409" y="112"/>
                  </a:lnTo>
                  <a:lnTo>
                    <a:pt x="433" y="86"/>
                  </a:lnTo>
                  <a:lnTo>
                    <a:pt x="449" y="74"/>
                  </a:lnTo>
                  <a:lnTo>
                    <a:pt x="461" y="69"/>
                  </a:lnTo>
                  <a:lnTo>
                    <a:pt x="475" y="71"/>
                  </a:lnTo>
                  <a:lnTo>
                    <a:pt x="499" y="86"/>
                  </a:lnTo>
                  <a:lnTo>
                    <a:pt x="511" y="88"/>
                  </a:lnTo>
                  <a:lnTo>
                    <a:pt x="518" y="81"/>
                  </a:lnTo>
                  <a:lnTo>
                    <a:pt x="522" y="69"/>
                  </a:lnTo>
                  <a:lnTo>
                    <a:pt x="520" y="62"/>
                  </a:lnTo>
                  <a:lnTo>
                    <a:pt x="518" y="52"/>
                  </a:lnTo>
                  <a:lnTo>
                    <a:pt x="515" y="45"/>
                  </a:lnTo>
                  <a:lnTo>
                    <a:pt x="513" y="29"/>
                  </a:lnTo>
                  <a:lnTo>
                    <a:pt x="520" y="17"/>
                  </a:lnTo>
                  <a:lnTo>
                    <a:pt x="525" y="14"/>
                  </a:lnTo>
                  <a:lnTo>
                    <a:pt x="534" y="17"/>
                  </a:lnTo>
                  <a:lnTo>
                    <a:pt x="541" y="19"/>
                  </a:lnTo>
                  <a:lnTo>
                    <a:pt x="548" y="19"/>
                  </a:lnTo>
                  <a:lnTo>
                    <a:pt x="556" y="17"/>
                  </a:lnTo>
                  <a:lnTo>
                    <a:pt x="558" y="12"/>
                  </a:lnTo>
                  <a:lnTo>
                    <a:pt x="565" y="0"/>
                  </a:lnTo>
                  <a:lnTo>
                    <a:pt x="570" y="7"/>
                  </a:lnTo>
                  <a:lnTo>
                    <a:pt x="582" y="14"/>
                  </a:lnTo>
                  <a:lnTo>
                    <a:pt x="577" y="24"/>
                  </a:lnTo>
                  <a:lnTo>
                    <a:pt x="574" y="36"/>
                  </a:lnTo>
                  <a:lnTo>
                    <a:pt x="574" y="57"/>
                  </a:lnTo>
                  <a:lnTo>
                    <a:pt x="579" y="59"/>
                  </a:lnTo>
                  <a:lnTo>
                    <a:pt x="589" y="64"/>
                  </a:lnTo>
                  <a:lnTo>
                    <a:pt x="589" y="83"/>
                  </a:lnTo>
                  <a:lnTo>
                    <a:pt x="608" y="88"/>
                  </a:lnTo>
                  <a:lnTo>
                    <a:pt x="631" y="90"/>
                  </a:lnTo>
                  <a:lnTo>
                    <a:pt x="650" y="102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79" name="Freeform 11"/>
            <p:cNvSpPr>
              <a:spLocks/>
            </p:cNvSpPr>
            <p:nvPr/>
          </p:nvSpPr>
          <p:spPr bwMode="auto">
            <a:xfrm>
              <a:off x="8225247" y="3383264"/>
              <a:ext cx="2363105" cy="1586825"/>
            </a:xfrm>
            <a:custGeom>
              <a:avLst/>
              <a:gdLst>
                <a:gd name="T0" fmla="*/ 1868 w 1932"/>
                <a:gd name="T1" fmla="*/ 975 h 1297"/>
                <a:gd name="T2" fmla="*/ 1866 w 1932"/>
                <a:gd name="T3" fmla="*/ 999 h 1297"/>
                <a:gd name="T4" fmla="*/ 1906 w 1932"/>
                <a:gd name="T5" fmla="*/ 1103 h 1297"/>
                <a:gd name="T6" fmla="*/ 1866 w 1932"/>
                <a:gd name="T7" fmla="*/ 1125 h 1297"/>
                <a:gd name="T8" fmla="*/ 1707 w 1932"/>
                <a:gd name="T9" fmla="*/ 1148 h 1297"/>
                <a:gd name="T10" fmla="*/ 1639 w 1932"/>
                <a:gd name="T11" fmla="*/ 1186 h 1297"/>
                <a:gd name="T12" fmla="*/ 1582 w 1932"/>
                <a:gd name="T13" fmla="*/ 1207 h 1297"/>
                <a:gd name="T14" fmla="*/ 1556 w 1932"/>
                <a:gd name="T15" fmla="*/ 1274 h 1297"/>
                <a:gd name="T16" fmla="*/ 1343 w 1932"/>
                <a:gd name="T17" fmla="*/ 1293 h 1297"/>
                <a:gd name="T18" fmla="*/ 1185 w 1932"/>
                <a:gd name="T19" fmla="*/ 1186 h 1297"/>
                <a:gd name="T20" fmla="*/ 1144 w 1932"/>
                <a:gd name="T21" fmla="*/ 1099 h 1297"/>
                <a:gd name="T22" fmla="*/ 1071 w 1932"/>
                <a:gd name="T23" fmla="*/ 949 h 1297"/>
                <a:gd name="T24" fmla="*/ 929 w 1932"/>
                <a:gd name="T25" fmla="*/ 942 h 1297"/>
                <a:gd name="T26" fmla="*/ 686 w 1932"/>
                <a:gd name="T27" fmla="*/ 1016 h 1297"/>
                <a:gd name="T28" fmla="*/ 641 w 1932"/>
                <a:gd name="T29" fmla="*/ 1006 h 1297"/>
                <a:gd name="T30" fmla="*/ 487 w 1932"/>
                <a:gd name="T31" fmla="*/ 990 h 1297"/>
                <a:gd name="T32" fmla="*/ 397 w 1932"/>
                <a:gd name="T33" fmla="*/ 1075 h 1297"/>
                <a:gd name="T34" fmla="*/ 302 w 1932"/>
                <a:gd name="T35" fmla="*/ 1167 h 1297"/>
                <a:gd name="T36" fmla="*/ 293 w 1932"/>
                <a:gd name="T37" fmla="*/ 1037 h 1297"/>
                <a:gd name="T38" fmla="*/ 298 w 1932"/>
                <a:gd name="T39" fmla="*/ 956 h 1297"/>
                <a:gd name="T40" fmla="*/ 293 w 1932"/>
                <a:gd name="T41" fmla="*/ 878 h 1297"/>
                <a:gd name="T42" fmla="*/ 241 w 1932"/>
                <a:gd name="T43" fmla="*/ 814 h 1297"/>
                <a:gd name="T44" fmla="*/ 175 w 1932"/>
                <a:gd name="T45" fmla="*/ 779 h 1297"/>
                <a:gd name="T46" fmla="*/ 116 w 1932"/>
                <a:gd name="T47" fmla="*/ 807 h 1297"/>
                <a:gd name="T48" fmla="*/ 2 w 1932"/>
                <a:gd name="T49" fmla="*/ 639 h 1297"/>
                <a:gd name="T50" fmla="*/ 80 w 1932"/>
                <a:gd name="T51" fmla="*/ 589 h 1297"/>
                <a:gd name="T52" fmla="*/ 109 w 1932"/>
                <a:gd name="T53" fmla="*/ 554 h 1297"/>
                <a:gd name="T54" fmla="*/ 85 w 1932"/>
                <a:gd name="T55" fmla="*/ 490 h 1297"/>
                <a:gd name="T56" fmla="*/ 49 w 1932"/>
                <a:gd name="T57" fmla="*/ 440 h 1297"/>
                <a:gd name="T58" fmla="*/ 64 w 1932"/>
                <a:gd name="T59" fmla="*/ 364 h 1297"/>
                <a:gd name="T60" fmla="*/ 177 w 1932"/>
                <a:gd name="T61" fmla="*/ 319 h 1297"/>
                <a:gd name="T62" fmla="*/ 300 w 1932"/>
                <a:gd name="T63" fmla="*/ 348 h 1297"/>
                <a:gd name="T64" fmla="*/ 338 w 1932"/>
                <a:gd name="T65" fmla="*/ 369 h 1297"/>
                <a:gd name="T66" fmla="*/ 456 w 1932"/>
                <a:gd name="T67" fmla="*/ 353 h 1297"/>
                <a:gd name="T68" fmla="*/ 553 w 1932"/>
                <a:gd name="T69" fmla="*/ 317 h 1297"/>
                <a:gd name="T70" fmla="*/ 610 w 1932"/>
                <a:gd name="T71" fmla="*/ 265 h 1297"/>
                <a:gd name="T72" fmla="*/ 851 w 1932"/>
                <a:gd name="T73" fmla="*/ 149 h 1297"/>
                <a:gd name="T74" fmla="*/ 920 w 1932"/>
                <a:gd name="T75" fmla="*/ 161 h 1297"/>
                <a:gd name="T76" fmla="*/ 998 w 1932"/>
                <a:gd name="T77" fmla="*/ 121 h 1297"/>
                <a:gd name="T78" fmla="*/ 1090 w 1932"/>
                <a:gd name="T79" fmla="*/ 71 h 1297"/>
                <a:gd name="T80" fmla="*/ 1149 w 1932"/>
                <a:gd name="T81" fmla="*/ 21 h 1297"/>
                <a:gd name="T82" fmla="*/ 1315 w 1932"/>
                <a:gd name="T83" fmla="*/ 42 h 1297"/>
                <a:gd name="T84" fmla="*/ 1435 w 1932"/>
                <a:gd name="T85" fmla="*/ 80 h 1297"/>
                <a:gd name="T86" fmla="*/ 1480 w 1932"/>
                <a:gd name="T87" fmla="*/ 80 h 1297"/>
                <a:gd name="T88" fmla="*/ 1516 w 1932"/>
                <a:gd name="T89" fmla="*/ 147 h 1297"/>
                <a:gd name="T90" fmla="*/ 1568 w 1932"/>
                <a:gd name="T91" fmla="*/ 128 h 1297"/>
                <a:gd name="T92" fmla="*/ 1584 w 1932"/>
                <a:gd name="T93" fmla="*/ 156 h 1297"/>
                <a:gd name="T94" fmla="*/ 1591 w 1932"/>
                <a:gd name="T95" fmla="*/ 187 h 1297"/>
                <a:gd name="T96" fmla="*/ 1662 w 1932"/>
                <a:gd name="T97" fmla="*/ 232 h 1297"/>
                <a:gd name="T98" fmla="*/ 1759 w 1932"/>
                <a:gd name="T99" fmla="*/ 244 h 1297"/>
                <a:gd name="T100" fmla="*/ 1792 w 1932"/>
                <a:gd name="T101" fmla="*/ 234 h 1297"/>
                <a:gd name="T102" fmla="*/ 1816 w 1932"/>
                <a:gd name="T103" fmla="*/ 279 h 1297"/>
                <a:gd name="T104" fmla="*/ 1795 w 1932"/>
                <a:gd name="T105" fmla="*/ 348 h 1297"/>
                <a:gd name="T106" fmla="*/ 1769 w 1932"/>
                <a:gd name="T107" fmla="*/ 381 h 1297"/>
                <a:gd name="T108" fmla="*/ 1830 w 1932"/>
                <a:gd name="T109" fmla="*/ 511 h 1297"/>
                <a:gd name="T110" fmla="*/ 1878 w 1932"/>
                <a:gd name="T111" fmla="*/ 675 h 1297"/>
                <a:gd name="T112" fmla="*/ 1932 w 1932"/>
                <a:gd name="T113" fmla="*/ 746 h 1297"/>
                <a:gd name="T114" fmla="*/ 1866 w 1932"/>
                <a:gd name="T115" fmla="*/ 883 h 1297"/>
                <a:gd name="T116" fmla="*/ 1875 w 1932"/>
                <a:gd name="T117" fmla="*/ 935 h 12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932" h="1297">
                  <a:moveTo>
                    <a:pt x="1889" y="947"/>
                  </a:moveTo>
                  <a:lnTo>
                    <a:pt x="1889" y="947"/>
                  </a:lnTo>
                  <a:lnTo>
                    <a:pt x="1894" y="956"/>
                  </a:lnTo>
                  <a:lnTo>
                    <a:pt x="1894" y="961"/>
                  </a:lnTo>
                  <a:lnTo>
                    <a:pt x="1868" y="975"/>
                  </a:lnTo>
                  <a:lnTo>
                    <a:pt x="1863" y="978"/>
                  </a:lnTo>
                  <a:lnTo>
                    <a:pt x="1859" y="987"/>
                  </a:lnTo>
                  <a:lnTo>
                    <a:pt x="1859" y="990"/>
                  </a:lnTo>
                  <a:lnTo>
                    <a:pt x="1863" y="992"/>
                  </a:lnTo>
                  <a:lnTo>
                    <a:pt x="1866" y="999"/>
                  </a:lnTo>
                  <a:lnTo>
                    <a:pt x="1866" y="1032"/>
                  </a:lnTo>
                  <a:lnTo>
                    <a:pt x="1870" y="1054"/>
                  </a:lnTo>
                  <a:lnTo>
                    <a:pt x="1873" y="1070"/>
                  </a:lnTo>
                  <a:lnTo>
                    <a:pt x="1887" y="1096"/>
                  </a:lnTo>
                  <a:lnTo>
                    <a:pt x="1906" y="1103"/>
                  </a:lnTo>
                  <a:lnTo>
                    <a:pt x="1915" y="1117"/>
                  </a:lnTo>
                  <a:lnTo>
                    <a:pt x="1922" y="1141"/>
                  </a:lnTo>
                  <a:lnTo>
                    <a:pt x="1906" y="1127"/>
                  </a:lnTo>
                  <a:lnTo>
                    <a:pt x="1896" y="1122"/>
                  </a:lnTo>
                  <a:lnTo>
                    <a:pt x="1866" y="1125"/>
                  </a:lnTo>
                  <a:lnTo>
                    <a:pt x="1811" y="1108"/>
                  </a:lnTo>
                  <a:lnTo>
                    <a:pt x="1792" y="1108"/>
                  </a:lnTo>
                  <a:lnTo>
                    <a:pt x="1771" y="1115"/>
                  </a:lnTo>
                  <a:lnTo>
                    <a:pt x="1726" y="1144"/>
                  </a:lnTo>
                  <a:lnTo>
                    <a:pt x="1707" y="1148"/>
                  </a:lnTo>
                  <a:lnTo>
                    <a:pt x="1651" y="1151"/>
                  </a:lnTo>
                  <a:lnTo>
                    <a:pt x="1639" y="1146"/>
                  </a:lnTo>
                  <a:lnTo>
                    <a:pt x="1639" y="1162"/>
                  </a:lnTo>
                  <a:lnTo>
                    <a:pt x="1641" y="1177"/>
                  </a:lnTo>
                  <a:lnTo>
                    <a:pt x="1639" y="1186"/>
                  </a:lnTo>
                  <a:lnTo>
                    <a:pt x="1634" y="1193"/>
                  </a:lnTo>
                  <a:lnTo>
                    <a:pt x="1624" y="1198"/>
                  </a:lnTo>
                  <a:lnTo>
                    <a:pt x="1613" y="1198"/>
                  </a:lnTo>
                  <a:lnTo>
                    <a:pt x="1598" y="1200"/>
                  </a:lnTo>
                  <a:lnTo>
                    <a:pt x="1582" y="1207"/>
                  </a:lnTo>
                  <a:lnTo>
                    <a:pt x="1575" y="1219"/>
                  </a:lnTo>
                  <a:lnTo>
                    <a:pt x="1570" y="1236"/>
                  </a:lnTo>
                  <a:lnTo>
                    <a:pt x="1570" y="1248"/>
                  </a:lnTo>
                  <a:lnTo>
                    <a:pt x="1568" y="1260"/>
                  </a:lnTo>
                  <a:lnTo>
                    <a:pt x="1556" y="1274"/>
                  </a:lnTo>
                  <a:lnTo>
                    <a:pt x="1535" y="1281"/>
                  </a:lnTo>
                  <a:lnTo>
                    <a:pt x="1516" y="1274"/>
                  </a:lnTo>
                  <a:lnTo>
                    <a:pt x="1497" y="1262"/>
                  </a:lnTo>
                  <a:lnTo>
                    <a:pt x="1476" y="1260"/>
                  </a:lnTo>
                  <a:lnTo>
                    <a:pt x="1343" y="1293"/>
                  </a:lnTo>
                  <a:lnTo>
                    <a:pt x="1270" y="1297"/>
                  </a:lnTo>
                  <a:lnTo>
                    <a:pt x="1263" y="1290"/>
                  </a:lnTo>
                  <a:lnTo>
                    <a:pt x="1208" y="1248"/>
                  </a:lnTo>
                  <a:lnTo>
                    <a:pt x="1194" y="1222"/>
                  </a:lnTo>
                  <a:lnTo>
                    <a:pt x="1185" y="1186"/>
                  </a:lnTo>
                  <a:lnTo>
                    <a:pt x="1170" y="1151"/>
                  </a:lnTo>
                  <a:lnTo>
                    <a:pt x="1154" y="1127"/>
                  </a:lnTo>
                  <a:lnTo>
                    <a:pt x="1147" y="1113"/>
                  </a:lnTo>
                  <a:lnTo>
                    <a:pt x="1144" y="1103"/>
                  </a:lnTo>
                  <a:lnTo>
                    <a:pt x="1144" y="1099"/>
                  </a:lnTo>
                  <a:lnTo>
                    <a:pt x="1144" y="1084"/>
                  </a:lnTo>
                  <a:lnTo>
                    <a:pt x="1149" y="1072"/>
                  </a:lnTo>
                  <a:lnTo>
                    <a:pt x="1149" y="1058"/>
                  </a:lnTo>
                  <a:lnTo>
                    <a:pt x="1144" y="1027"/>
                  </a:lnTo>
                  <a:lnTo>
                    <a:pt x="1071" y="949"/>
                  </a:lnTo>
                  <a:lnTo>
                    <a:pt x="1036" y="919"/>
                  </a:lnTo>
                  <a:lnTo>
                    <a:pt x="1024" y="911"/>
                  </a:lnTo>
                  <a:lnTo>
                    <a:pt x="1017" y="909"/>
                  </a:lnTo>
                  <a:lnTo>
                    <a:pt x="1005" y="909"/>
                  </a:lnTo>
                  <a:lnTo>
                    <a:pt x="929" y="942"/>
                  </a:lnTo>
                  <a:lnTo>
                    <a:pt x="842" y="966"/>
                  </a:lnTo>
                  <a:lnTo>
                    <a:pt x="820" y="961"/>
                  </a:lnTo>
                  <a:lnTo>
                    <a:pt x="773" y="973"/>
                  </a:lnTo>
                  <a:lnTo>
                    <a:pt x="754" y="975"/>
                  </a:lnTo>
                  <a:lnTo>
                    <a:pt x="686" y="1016"/>
                  </a:lnTo>
                  <a:lnTo>
                    <a:pt x="671" y="1018"/>
                  </a:lnTo>
                  <a:lnTo>
                    <a:pt x="664" y="1018"/>
                  </a:lnTo>
                  <a:lnTo>
                    <a:pt x="662" y="1016"/>
                  </a:lnTo>
                  <a:lnTo>
                    <a:pt x="655" y="1011"/>
                  </a:lnTo>
                  <a:lnTo>
                    <a:pt x="641" y="1006"/>
                  </a:lnTo>
                  <a:lnTo>
                    <a:pt x="586" y="999"/>
                  </a:lnTo>
                  <a:lnTo>
                    <a:pt x="553" y="983"/>
                  </a:lnTo>
                  <a:lnTo>
                    <a:pt x="534" y="978"/>
                  </a:lnTo>
                  <a:lnTo>
                    <a:pt x="508" y="983"/>
                  </a:lnTo>
                  <a:lnTo>
                    <a:pt x="487" y="990"/>
                  </a:lnTo>
                  <a:lnTo>
                    <a:pt x="416" y="1042"/>
                  </a:lnTo>
                  <a:lnTo>
                    <a:pt x="407" y="1054"/>
                  </a:lnTo>
                  <a:lnTo>
                    <a:pt x="402" y="1061"/>
                  </a:lnTo>
                  <a:lnTo>
                    <a:pt x="399" y="1068"/>
                  </a:lnTo>
                  <a:lnTo>
                    <a:pt x="397" y="1075"/>
                  </a:lnTo>
                  <a:lnTo>
                    <a:pt x="390" y="1096"/>
                  </a:lnTo>
                  <a:lnTo>
                    <a:pt x="364" y="1115"/>
                  </a:lnTo>
                  <a:lnTo>
                    <a:pt x="326" y="1158"/>
                  </a:lnTo>
                  <a:lnTo>
                    <a:pt x="314" y="1165"/>
                  </a:lnTo>
                  <a:lnTo>
                    <a:pt x="302" y="1167"/>
                  </a:lnTo>
                  <a:lnTo>
                    <a:pt x="295" y="1165"/>
                  </a:lnTo>
                  <a:lnTo>
                    <a:pt x="284" y="1160"/>
                  </a:lnTo>
                  <a:lnTo>
                    <a:pt x="250" y="1141"/>
                  </a:lnTo>
                  <a:lnTo>
                    <a:pt x="272" y="1101"/>
                  </a:lnTo>
                  <a:lnTo>
                    <a:pt x="293" y="1037"/>
                  </a:lnTo>
                  <a:lnTo>
                    <a:pt x="298" y="1016"/>
                  </a:lnTo>
                  <a:lnTo>
                    <a:pt x="300" y="1001"/>
                  </a:lnTo>
                  <a:lnTo>
                    <a:pt x="293" y="980"/>
                  </a:lnTo>
                  <a:lnTo>
                    <a:pt x="293" y="966"/>
                  </a:lnTo>
                  <a:lnTo>
                    <a:pt x="298" y="956"/>
                  </a:lnTo>
                  <a:lnTo>
                    <a:pt x="314" y="930"/>
                  </a:lnTo>
                  <a:lnTo>
                    <a:pt x="326" y="911"/>
                  </a:lnTo>
                  <a:lnTo>
                    <a:pt x="324" y="900"/>
                  </a:lnTo>
                  <a:lnTo>
                    <a:pt x="317" y="890"/>
                  </a:lnTo>
                  <a:lnTo>
                    <a:pt x="293" y="878"/>
                  </a:lnTo>
                  <a:lnTo>
                    <a:pt x="265" y="852"/>
                  </a:lnTo>
                  <a:lnTo>
                    <a:pt x="258" y="843"/>
                  </a:lnTo>
                  <a:lnTo>
                    <a:pt x="250" y="833"/>
                  </a:lnTo>
                  <a:lnTo>
                    <a:pt x="248" y="824"/>
                  </a:lnTo>
                  <a:lnTo>
                    <a:pt x="241" y="814"/>
                  </a:lnTo>
                  <a:lnTo>
                    <a:pt x="222" y="793"/>
                  </a:lnTo>
                  <a:lnTo>
                    <a:pt x="206" y="769"/>
                  </a:lnTo>
                  <a:lnTo>
                    <a:pt x="196" y="765"/>
                  </a:lnTo>
                  <a:lnTo>
                    <a:pt x="184" y="772"/>
                  </a:lnTo>
                  <a:lnTo>
                    <a:pt x="175" y="779"/>
                  </a:lnTo>
                  <a:lnTo>
                    <a:pt x="156" y="786"/>
                  </a:lnTo>
                  <a:lnTo>
                    <a:pt x="144" y="793"/>
                  </a:lnTo>
                  <a:lnTo>
                    <a:pt x="135" y="803"/>
                  </a:lnTo>
                  <a:lnTo>
                    <a:pt x="127" y="807"/>
                  </a:lnTo>
                  <a:lnTo>
                    <a:pt x="116" y="807"/>
                  </a:lnTo>
                  <a:lnTo>
                    <a:pt x="101" y="800"/>
                  </a:lnTo>
                  <a:lnTo>
                    <a:pt x="75" y="781"/>
                  </a:lnTo>
                  <a:lnTo>
                    <a:pt x="49" y="746"/>
                  </a:lnTo>
                  <a:lnTo>
                    <a:pt x="14" y="677"/>
                  </a:lnTo>
                  <a:lnTo>
                    <a:pt x="2" y="639"/>
                  </a:lnTo>
                  <a:lnTo>
                    <a:pt x="0" y="632"/>
                  </a:lnTo>
                  <a:lnTo>
                    <a:pt x="2" y="611"/>
                  </a:lnTo>
                  <a:lnTo>
                    <a:pt x="5" y="594"/>
                  </a:lnTo>
                  <a:lnTo>
                    <a:pt x="73" y="594"/>
                  </a:lnTo>
                  <a:lnTo>
                    <a:pt x="80" y="589"/>
                  </a:lnTo>
                  <a:lnTo>
                    <a:pt x="90" y="587"/>
                  </a:lnTo>
                  <a:lnTo>
                    <a:pt x="90" y="582"/>
                  </a:lnTo>
                  <a:lnTo>
                    <a:pt x="106" y="563"/>
                  </a:lnTo>
                  <a:lnTo>
                    <a:pt x="109" y="559"/>
                  </a:lnTo>
                  <a:lnTo>
                    <a:pt x="109" y="554"/>
                  </a:lnTo>
                  <a:lnTo>
                    <a:pt x="111" y="542"/>
                  </a:lnTo>
                  <a:lnTo>
                    <a:pt x="106" y="528"/>
                  </a:lnTo>
                  <a:lnTo>
                    <a:pt x="101" y="511"/>
                  </a:lnTo>
                  <a:lnTo>
                    <a:pt x="92" y="497"/>
                  </a:lnTo>
                  <a:lnTo>
                    <a:pt x="85" y="490"/>
                  </a:lnTo>
                  <a:lnTo>
                    <a:pt x="73" y="480"/>
                  </a:lnTo>
                  <a:lnTo>
                    <a:pt x="64" y="471"/>
                  </a:lnTo>
                  <a:lnTo>
                    <a:pt x="57" y="462"/>
                  </a:lnTo>
                  <a:lnTo>
                    <a:pt x="52" y="450"/>
                  </a:lnTo>
                  <a:lnTo>
                    <a:pt x="49" y="440"/>
                  </a:lnTo>
                  <a:lnTo>
                    <a:pt x="47" y="419"/>
                  </a:lnTo>
                  <a:lnTo>
                    <a:pt x="45" y="405"/>
                  </a:lnTo>
                  <a:lnTo>
                    <a:pt x="47" y="390"/>
                  </a:lnTo>
                  <a:lnTo>
                    <a:pt x="54" y="376"/>
                  </a:lnTo>
                  <a:lnTo>
                    <a:pt x="64" y="364"/>
                  </a:lnTo>
                  <a:lnTo>
                    <a:pt x="135" y="312"/>
                  </a:lnTo>
                  <a:lnTo>
                    <a:pt x="142" y="308"/>
                  </a:lnTo>
                  <a:lnTo>
                    <a:pt x="149" y="308"/>
                  </a:lnTo>
                  <a:lnTo>
                    <a:pt x="168" y="317"/>
                  </a:lnTo>
                  <a:lnTo>
                    <a:pt x="177" y="319"/>
                  </a:lnTo>
                  <a:lnTo>
                    <a:pt x="198" y="319"/>
                  </a:lnTo>
                  <a:lnTo>
                    <a:pt x="220" y="322"/>
                  </a:lnTo>
                  <a:lnTo>
                    <a:pt x="232" y="324"/>
                  </a:lnTo>
                  <a:lnTo>
                    <a:pt x="262" y="312"/>
                  </a:lnTo>
                  <a:lnTo>
                    <a:pt x="300" y="348"/>
                  </a:lnTo>
                  <a:lnTo>
                    <a:pt x="312" y="367"/>
                  </a:lnTo>
                  <a:lnTo>
                    <a:pt x="314" y="374"/>
                  </a:lnTo>
                  <a:lnTo>
                    <a:pt x="321" y="383"/>
                  </a:lnTo>
                  <a:lnTo>
                    <a:pt x="326" y="383"/>
                  </a:lnTo>
                  <a:lnTo>
                    <a:pt x="338" y="369"/>
                  </a:lnTo>
                  <a:lnTo>
                    <a:pt x="371" y="353"/>
                  </a:lnTo>
                  <a:lnTo>
                    <a:pt x="395" y="336"/>
                  </a:lnTo>
                  <a:lnTo>
                    <a:pt x="404" y="331"/>
                  </a:lnTo>
                  <a:lnTo>
                    <a:pt x="411" y="331"/>
                  </a:lnTo>
                  <a:lnTo>
                    <a:pt x="456" y="353"/>
                  </a:lnTo>
                  <a:lnTo>
                    <a:pt x="473" y="357"/>
                  </a:lnTo>
                  <a:lnTo>
                    <a:pt x="489" y="360"/>
                  </a:lnTo>
                  <a:lnTo>
                    <a:pt x="511" y="355"/>
                  </a:lnTo>
                  <a:lnTo>
                    <a:pt x="527" y="348"/>
                  </a:lnTo>
                  <a:lnTo>
                    <a:pt x="553" y="317"/>
                  </a:lnTo>
                  <a:lnTo>
                    <a:pt x="570" y="303"/>
                  </a:lnTo>
                  <a:lnTo>
                    <a:pt x="591" y="291"/>
                  </a:lnTo>
                  <a:lnTo>
                    <a:pt x="600" y="284"/>
                  </a:lnTo>
                  <a:lnTo>
                    <a:pt x="608" y="274"/>
                  </a:lnTo>
                  <a:lnTo>
                    <a:pt x="610" y="265"/>
                  </a:lnTo>
                  <a:lnTo>
                    <a:pt x="615" y="253"/>
                  </a:lnTo>
                  <a:lnTo>
                    <a:pt x="709" y="194"/>
                  </a:lnTo>
                  <a:lnTo>
                    <a:pt x="747" y="147"/>
                  </a:lnTo>
                  <a:lnTo>
                    <a:pt x="775" y="163"/>
                  </a:lnTo>
                  <a:lnTo>
                    <a:pt x="851" y="149"/>
                  </a:lnTo>
                  <a:lnTo>
                    <a:pt x="854" y="151"/>
                  </a:lnTo>
                  <a:lnTo>
                    <a:pt x="863" y="156"/>
                  </a:lnTo>
                  <a:lnTo>
                    <a:pt x="887" y="170"/>
                  </a:lnTo>
                  <a:lnTo>
                    <a:pt x="903" y="170"/>
                  </a:lnTo>
                  <a:lnTo>
                    <a:pt x="920" y="161"/>
                  </a:lnTo>
                  <a:lnTo>
                    <a:pt x="936" y="147"/>
                  </a:lnTo>
                  <a:lnTo>
                    <a:pt x="962" y="130"/>
                  </a:lnTo>
                  <a:lnTo>
                    <a:pt x="974" y="123"/>
                  </a:lnTo>
                  <a:lnTo>
                    <a:pt x="986" y="121"/>
                  </a:lnTo>
                  <a:lnTo>
                    <a:pt x="998" y="121"/>
                  </a:lnTo>
                  <a:lnTo>
                    <a:pt x="1005" y="118"/>
                  </a:lnTo>
                  <a:lnTo>
                    <a:pt x="1026" y="109"/>
                  </a:lnTo>
                  <a:lnTo>
                    <a:pt x="1059" y="87"/>
                  </a:lnTo>
                  <a:lnTo>
                    <a:pt x="1085" y="76"/>
                  </a:lnTo>
                  <a:lnTo>
                    <a:pt x="1090" y="71"/>
                  </a:lnTo>
                  <a:lnTo>
                    <a:pt x="1097" y="59"/>
                  </a:lnTo>
                  <a:lnTo>
                    <a:pt x="1099" y="52"/>
                  </a:lnTo>
                  <a:lnTo>
                    <a:pt x="1114" y="21"/>
                  </a:lnTo>
                  <a:lnTo>
                    <a:pt x="1144" y="21"/>
                  </a:lnTo>
                  <a:lnTo>
                    <a:pt x="1149" y="21"/>
                  </a:lnTo>
                  <a:lnTo>
                    <a:pt x="1189" y="0"/>
                  </a:lnTo>
                  <a:lnTo>
                    <a:pt x="1204" y="0"/>
                  </a:lnTo>
                  <a:lnTo>
                    <a:pt x="1215" y="2"/>
                  </a:lnTo>
                  <a:lnTo>
                    <a:pt x="1251" y="23"/>
                  </a:lnTo>
                  <a:lnTo>
                    <a:pt x="1315" y="42"/>
                  </a:lnTo>
                  <a:lnTo>
                    <a:pt x="1348" y="57"/>
                  </a:lnTo>
                  <a:lnTo>
                    <a:pt x="1395" y="52"/>
                  </a:lnTo>
                  <a:lnTo>
                    <a:pt x="1414" y="64"/>
                  </a:lnTo>
                  <a:lnTo>
                    <a:pt x="1423" y="76"/>
                  </a:lnTo>
                  <a:lnTo>
                    <a:pt x="1435" y="80"/>
                  </a:lnTo>
                  <a:lnTo>
                    <a:pt x="1452" y="85"/>
                  </a:lnTo>
                  <a:lnTo>
                    <a:pt x="1459" y="85"/>
                  </a:lnTo>
                  <a:lnTo>
                    <a:pt x="1466" y="83"/>
                  </a:lnTo>
                  <a:lnTo>
                    <a:pt x="1471" y="80"/>
                  </a:lnTo>
                  <a:lnTo>
                    <a:pt x="1480" y="80"/>
                  </a:lnTo>
                  <a:lnTo>
                    <a:pt x="1487" y="85"/>
                  </a:lnTo>
                  <a:lnTo>
                    <a:pt x="1492" y="92"/>
                  </a:lnTo>
                  <a:lnTo>
                    <a:pt x="1504" y="123"/>
                  </a:lnTo>
                  <a:lnTo>
                    <a:pt x="1509" y="132"/>
                  </a:lnTo>
                  <a:lnTo>
                    <a:pt x="1516" y="147"/>
                  </a:lnTo>
                  <a:lnTo>
                    <a:pt x="1523" y="149"/>
                  </a:lnTo>
                  <a:lnTo>
                    <a:pt x="1532" y="149"/>
                  </a:lnTo>
                  <a:lnTo>
                    <a:pt x="1551" y="130"/>
                  </a:lnTo>
                  <a:lnTo>
                    <a:pt x="1561" y="125"/>
                  </a:lnTo>
                  <a:lnTo>
                    <a:pt x="1568" y="128"/>
                  </a:lnTo>
                  <a:lnTo>
                    <a:pt x="1572" y="132"/>
                  </a:lnTo>
                  <a:lnTo>
                    <a:pt x="1577" y="139"/>
                  </a:lnTo>
                  <a:lnTo>
                    <a:pt x="1580" y="142"/>
                  </a:lnTo>
                  <a:lnTo>
                    <a:pt x="1582" y="149"/>
                  </a:lnTo>
                  <a:lnTo>
                    <a:pt x="1584" y="156"/>
                  </a:lnTo>
                  <a:lnTo>
                    <a:pt x="1584" y="163"/>
                  </a:lnTo>
                  <a:lnTo>
                    <a:pt x="1584" y="175"/>
                  </a:lnTo>
                  <a:lnTo>
                    <a:pt x="1584" y="180"/>
                  </a:lnTo>
                  <a:lnTo>
                    <a:pt x="1587" y="187"/>
                  </a:lnTo>
                  <a:lnTo>
                    <a:pt x="1591" y="187"/>
                  </a:lnTo>
                  <a:lnTo>
                    <a:pt x="1598" y="187"/>
                  </a:lnTo>
                  <a:lnTo>
                    <a:pt x="1615" y="184"/>
                  </a:lnTo>
                  <a:lnTo>
                    <a:pt x="1636" y="194"/>
                  </a:lnTo>
                  <a:lnTo>
                    <a:pt x="1648" y="211"/>
                  </a:lnTo>
                  <a:lnTo>
                    <a:pt x="1662" y="232"/>
                  </a:lnTo>
                  <a:lnTo>
                    <a:pt x="1721" y="232"/>
                  </a:lnTo>
                  <a:lnTo>
                    <a:pt x="1740" y="237"/>
                  </a:lnTo>
                  <a:lnTo>
                    <a:pt x="1750" y="241"/>
                  </a:lnTo>
                  <a:lnTo>
                    <a:pt x="1755" y="244"/>
                  </a:lnTo>
                  <a:lnTo>
                    <a:pt x="1759" y="244"/>
                  </a:lnTo>
                  <a:lnTo>
                    <a:pt x="1766" y="239"/>
                  </a:lnTo>
                  <a:lnTo>
                    <a:pt x="1781" y="227"/>
                  </a:lnTo>
                  <a:lnTo>
                    <a:pt x="1785" y="227"/>
                  </a:lnTo>
                  <a:lnTo>
                    <a:pt x="1788" y="229"/>
                  </a:lnTo>
                  <a:lnTo>
                    <a:pt x="1792" y="234"/>
                  </a:lnTo>
                  <a:lnTo>
                    <a:pt x="1795" y="241"/>
                  </a:lnTo>
                  <a:lnTo>
                    <a:pt x="1797" y="251"/>
                  </a:lnTo>
                  <a:lnTo>
                    <a:pt x="1800" y="253"/>
                  </a:lnTo>
                  <a:lnTo>
                    <a:pt x="1807" y="265"/>
                  </a:lnTo>
                  <a:lnTo>
                    <a:pt x="1816" y="279"/>
                  </a:lnTo>
                  <a:lnTo>
                    <a:pt x="1847" y="296"/>
                  </a:lnTo>
                  <a:lnTo>
                    <a:pt x="1814" y="348"/>
                  </a:lnTo>
                  <a:lnTo>
                    <a:pt x="1802" y="357"/>
                  </a:lnTo>
                  <a:lnTo>
                    <a:pt x="1800" y="355"/>
                  </a:lnTo>
                  <a:lnTo>
                    <a:pt x="1795" y="348"/>
                  </a:lnTo>
                  <a:lnTo>
                    <a:pt x="1790" y="343"/>
                  </a:lnTo>
                  <a:lnTo>
                    <a:pt x="1783" y="345"/>
                  </a:lnTo>
                  <a:lnTo>
                    <a:pt x="1776" y="355"/>
                  </a:lnTo>
                  <a:lnTo>
                    <a:pt x="1769" y="372"/>
                  </a:lnTo>
                  <a:lnTo>
                    <a:pt x="1769" y="381"/>
                  </a:lnTo>
                  <a:lnTo>
                    <a:pt x="1771" y="390"/>
                  </a:lnTo>
                  <a:lnTo>
                    <a:pt x="1790" y="419"/>
                  </a:lnTo>
                  <a:lnTo>
                    <a:pt x="1804" y="443"/>
                  </a:lnTo>
                  <a:lnTo>
                    <a:pt x="1816" y="471"/>
                  </a:lnTo>
                  <a:lnTo>
                    <a:pt x="1830" y="511"/>
                  </a:lnTo>
                  <a:lnTo>
                    <a:pt x="1835" y="528"/>
                  </a:lnTo>
                  <a:lnTo>
                    <a:pt x="1870" y="601"/>
                  </a:lnTo>
                  <a:lnTo>
                    <a:pt x="1875" y="630"/>
                  </a:lnTo>
                  <a:lnTo>
                    <a:pt x="1875" y="665"/>
                  </a:lnTo>
                  <a:lnTo>
                    <a:pt x="1878" y="675"/>
                  </a:lnTo>
                  <a:lnTo>
                    <a:pt x="1885" y="689"/>
                  </a:lnTo>
                  <a:lnTo>
                    <a:pt x="1894" y="701"/>
                  </a:lnTo>
                  <a:lnTo>
                    <a:pt x="1927" y="729"/>
                  </a:lnTo>
                  <a:lnTo>
                    <a:pt x="1930" y="739"/>
                  </a:lnTo>
                  <a:lnTo>
                    <a:pt x="1932" y="746"/>
                  </a:lnTo>
                  <a:lnTo>
                    <a:pt x="1927" y="758"/>
                  </a:lnTo>
                  <a:lnTo>
                    <a:pt x="1915" y="788"/>
                  </a:lnTo>
                  <a:lnTo>
                    <a:pt x="1889" y="843"/>
                  </a:lnTo>
                  <a:lnTo>
                    <a:pt x="1868" y="871"/>
                  </a:lnTo>
                  <a:lnTo>
                    <a:pt x="1866" y="883"/>
                  </a:lnTo>
                  <a:lnTo>
                    <a:pt x="1866" y="893"/>
                  </a:lnTo>
                  <a:lnTo>
                    <a:pt x="1868" y="904"/>
                  </a:lnTo>
                  <a:lnTo>
                    <a:pt x="1868" y="923"/>
                  </a:lnTo>
                  <a:lnTo>
                    <a:pt x="1870" y="930"/>
                  </a:lnTo>
                  <a:lnTo>
                    <a:pt x="1875" y="935"/>
                  </a:lnTo>
                  <a:lnTo>
                    <a:pt x="1885" y="940"/>
                  </a:lnTo>
                  <a:lnTo>
                    <a:pt x="1889" y="945"/>
                  </a:lnTo>
                  <a:lnTo>
                    <a:pt x="1889" y="947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0" name="Freeform 13"/>
            <p:cNvSpPr>
              <a:spLocks/>
            </p:cNvSpPr>
            <p:nvPr/>
          </p:nvSpPr>
          <p:spPr bwMode="auto">
            <a:xfrm>
              <a:off x="7479133" y="4495388"/>
              <a:ext cx="2299502" cy="921265"/>
            </a:xfrm>
            <a:custGeom>
              <a:avLst/>
              <a:gdLst>
                <a:gd name="T0" fmla="*/ 1880 w 1880"/>
                <a:gd name="T1" fmla="*/ 388 h 753"/>
                <a:gd name="T2" fmla="*/ 1771 w 1880"/>
                <a:gd name="T3" fmla="*/ 441 h 753"/>
                <a:gd name="T4" fmla="*/ 1712 w 1880"/>
                <a:gd name="T5" fmla="*/ 467 h 753"/>
                <a:gd name="T6" fmla="*/ 1686 w 1880"/>
                <a:gd name="T7" fmla="*/ 547 h 753"/>
                <a:gd name="T8" fmla="*/ 1643 w 1880"/>
                <a:gd name="T9" fmla="*/ 604 h 753"/>
                <a:gd name="T10" fmla="*/ 1620 w 1880"/>
                <a:gd name="T11" fmla="*/ 623 h 753"/>
                <a:gd name="T12" fmla="*/ 1596 w 1880"/>
                <a:gd name="T13" fmla="*/ 649 h 753"/>
                <a:gd name="T14" fmla="*/ 1556 w 1880"/>
                <a:gd name="T15" fmla="*/ 682 h 753"/>
                <a:gd name="T16" fmla="*/ 1534 w 1880"/>
                <a:gd name="T17" fmla="*/ 746 h 753"/>
                <a:gd name="T18" fmla="*/ 1487 w 1880"/>
                <a:gd name="T19" fmla="*/ 715 h 753"/>
                <a:gd name="T20" fmla="*/ 1421 w 1880"/>
                <a:gd name="T21" fmla="*/ 715 h 753"/>
                <a:gd name="T22" fmla="*/ 1383 w 1880"/>
                <a:gd name="T23" fmla="*/ 715 h 753"/>
                <a:gd name="T24" fmla="*/ 1158 w 1880"/>
                <a:gd name="T25" fmla="*/ 706 h 753"/>
                <a:gd name="T26" fmla="*/ 1097 w 1880"/>
                <a:gd name="T27" fmla="*/ 715 h 753"/>
                <a:gd name="T28" fmla="*/ 946 w 1880"/>
                <a:gd name="T29" fmla="*/ 713 h 753"/>
                <a:gd name="T30" fmla="*/ 860 w 1880"/>
                <a:gd name="T31" fmla="*/ 715 h 753"/>
                <a:gd name="T32" fmla="*/ 719 w 1880"/>
                <a:gd name="T33" fmla="*/ 692 h 753"/>
                <a:gd name="T34" fmla="*/ 565 w 1880"/>
                <a:gd name="T35" fmla="*/ 729 h 753"/>
                <a:gd name="T36" fmla="*/ 404 w 1880"/>
                <a:gd name="T37" fmla="*/ 703 h 753"/>
                <a:gd name="T38" fmla="*/ 153 w 1880"/>
                <a:gd name="T39" fmla="*/ 696 h 753"/>
                <a:gd name="T40" fmla="*/ 113 w 1880"/>
                <a:gd name="T41" fmla="*/ 694 h 753"/>
                <a:gd name="T42" fmla="*/ 130 w 1880"/>
                <a:gd name="T43" fmla="*/ 616 h 753"/>
                <a:gd name="T44" fmla="*/ 208 w 1880"/>
                <a:gd name="T45" fmla="*/ 552 h 753"/>
                <a:gd name="T46" fmla="*/ 281 w 1880"/>
                <a:gd name="T47" fmla="*/ 549 h 753"/>
                <a:gd name="T48" fmla="*/ 291 w 1880"/>
                <a:gd name="T49" fmla="*/ 542 h 753"/>
                <a:gd name="T50" fmla="*/ 231 w 1880"/>
                <a:gd name="T51" fmla="*/ 474 h 753"/>
                <a:gd name="T52" fmla="*/ 170 w 1880"/>
                <a:gd name="T53" fmla="*/ 403 h 753"/>
                <a:gd name="T54" fmla="*/ 139 w 1880"/>
                <a:gd name="T55" fmla="*/ 365 h 753"/>
                <a:gd name="T56" fmla="*/ 99 w 1880"/>
                <a:gd name="T57" fmla="*/ 325 h 753"/>
                <a:gd name="T58" fmla="*/ 92 w 1880"/>
                <a:gd name="T59" fmla="*/ 298 h 753"/>
                <a:gd name="T60" fmla="*/ 89 w 1880"/>
                <a:gd name="T61" fmla="*/ 246 h 753"/>
                <a:gd name="T62" fmla="*/ 0 w 1880"/>
                <a:gd name="T63" fmla="*/ 201 h 753"/>
                <a:gd name="T64" fmla="*/ 11 w 1880"/>
                <a:gd name="T65" fmla="*/ 182 h 753"/>
                <a:gd name="T66" fmla="*/ 19 w 1880"/>
                <a:gd name="T67" fmla="*/ 171 h 753"/>
                <a:gd name="T68" fmla="*/ 101 w 1880"/>
                <a:gd name="T69" fmla="*/ 199 h 753"/>
                <a:gd name="T70" fmla="*/ 274 w 1880"/>
                <a:gd name="T71" fmla="*/ 235 h 753"/>
                <a:gd name="T72" fmla="*/ 378 w 1880"/>
                <a:gd name="T73" fmla="*/ 230 h 753"/>
                <a:gd name="T74" fmla="*/ 468 w 1880"/>
                <a:gd name="T75" fmla="*/ 156 h 753"/>
                <a:gd name="T76" fmla="*/ 593 w 1880"/>
                <a:gd name="T77" fmla="*/ 159 h 753"/>
                <a:gd name="T78" fmla="*/ 735 w 1880"/>
                <a:gd name="T79" fmla="*/ 161 h 753"/>
                <a:gd name="T80" fmla="*/ 894 w 1880"/>
                <a:gd name="T81" fmla="*/ 251 h 753"/>
                <a:gd name="T82" fmla="*/ 936 w 1880"/>
                <a:gd name="T83" fmla="*/ 249 h 753"/>
                <a:gd name="T84" fmla="*/ 1009 w 1880"/>
                <a:gd name="T85" fmla="*/ 159 h 753"/>
                <a:gd name="T86" fmla="*/ 1097 w 1880"/>
                <a:gd name="T87" fmla="*/ 81 h 753"/>
                <a:gd name="T88" fmla="*/ 1196 w 1880"/>
                <a:gd name="T89" fmla="*/ 90 h 753"/>
                <a:gd name="T90" fmla="*/ 1274 w 1880"/>
                <a:gd name="T91" fmla="*/ 109 h 753"/>
                <a:gd name="T92" fmla="*/ 1383 w 1880"/>
                <a:gd name="T93" fmla="*/ 64 h 753"/>
                <a:gd name="T94" fmla="*/ 1615 w 1880"/>
                <a:gd name="T95" fmla="*/ 0 h 753"/>
                <a:gd name="T96" fmla="*/ 1681 w 1880"/>
                <a:gd name="T97" fmla="*/ 40 h 753"/>
                <a:gd name="T98" fmla="*/ 1754 w 1880"/>
                <a:gd name="T99" fmla="*/ 175 h 753"/>
                <a:gd name="T100" fmla="*/ 1764 w 1880"/>
                <a:gd name="T101" fmla="*/ 218 h 753"/>
                <a:gd name="T102" fmla="*/ 1818 w 1880"/>
                <a:gd name="T103" fmla="*/ 339 h 7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880" h="753">
                  <a:moveTo>
                    <a:pt x="1818" y="339"/>
                  </a:moveTo>
                  <a:lnTo>
                    <a:pt x="1818" y="339"/>
                  </a:lnTo>
                  <a:lnTo>
                    <a:pt x="1873" y="381"/>
                  </a:lnTo>
                  <a:lnTo>
                    <a:pt x="1880" y="388"/>
                  </a:lnTo>
                  <a:lnTo>
                    <a:pt x="1847" y="391"/>
                  </a:lnTo>
                  <a:lnTo>
                    <a:pt x="1809" y="412"/>
                  </a:lnTo>
                  <a:lnTo>
                    <a:pt x="1790" y="457"/>
                  </a:lnTo>
                  <a:lnTo>
                    <a:pt x="1771" y="441"/>
                  </a:lnTo>
                  <a:lnTo>
                    <a:pt x="1762" y="441"/>
                  </a:lnTo>
                  <a:lnTo>
                    <a:pt x="1738" y="462"/>
                  </a:lnTo>
                  <a:lnTo>
                    <a:pt x="1724" y="467"/>
                  </a:lnTo>
                  <a:lnTo>
                    <a:pt x="1712" y="467"/>
                  </a:lnTo>
                  <a:lnTo>
                    <a:pt x="1705" y="471"/>
                  </a:lnTo>
                  <a:lnTo>
                    <a:pt x="1695" y="493"/>
                  </a:lnTo>
                  <a:lnTo>
                    <a:pt x="1691" y="512"/>
                  </a:lnTo>
                  <a:lnTo>
                    <a:pt x="1686" y="547"/>
                  </a:lnTo>
                  <a:lnTo>
                    <a:pt x="1679" y="583"/>
                  </a:lnTo>
                  <a:lnTo>
                    <a:pt x="1676" y="587"/>
                  </a:lnTo>
                  <a:lnTo>
                    <a:pt x="1660" y="597"/>
                  </a:lnTo>
                  <a:lnTo>
                    <a:pt x="1643" y="604"/>
                  </a:lnTo>
                  <a:lnTo>
                    <a:pt x="1636" y="599"/>
                  </a:lnTo>
                  <a:lnTo>
                    <a:pt x="1624" y="609"/>
                  </a:lnTo>
                  <a:lnTo>
                    <a:pt x="1620" y="613"/>
                  </a:lnTo>
                  <a:lnTo>
                    <a:pt x="1620" y="623"/>
                  </a:lnTo>
                  <a:lnTo>
                    <a:pt x="1613" y="635"/>
                  </a:lnTo>
                  <a:lnTo>
                    <a:pt x="1610" y="649"/>
                  </a:lnTo>
                  <a:lnTo>
                    <a:pt x="1598" y="649"/>
                  </a:lnTo>
                  <a:lnTo>
                    <a:pt x="1596" y="649"/>
                  </a:lnTo>
                  <a:lnTo>
                    <a:pt x="1584" y="668"/>
                  </a:lnTo>
                  <a:lnTo>
                    <a:pt x="1577" y="675"/>
                  </a:lnTo>
                  <a:lnTo>
                    <a:pt x="1570" y="677"/>
                  </a:lnTo>
                  <a:lnTo>
                    <a:pt x="1556" y="682"/>
                  </a:lnTo>
                  <a:lnTo>
                    <a:pt x="1549" y="687"/>
                  </a:lnTo>
                  <a:lnTo>
                    <a:pt x="1542" y="703"/>
                  </a:lnTo>
                  <a:lnTo>
                    <a:pt x="1539" y="727"/>
                  </a:lnTo>
                  <a:lnTo>
                    <a:pt x="1534" y="746"/>
                  </a:lnTo>
                  <a:lnTo>
                    <a:pt x="1523" y="753"/>
                  </a:lnTo>
                  <a:lnTo>
                    <a:pt x="1511" y="744"/>
                  </a:lnTo>
                  <a:lnTo>
                    <a:pt x="1501" y="727"/>
                  </a:lnTo>
                  <a:lnTo>
                    <a:pt x="1487" y="715"/>
                  </a:lnTo>
                  <a:lnTo>
                    <a:pt x="1464" y="727"/>
                  </a:lnTo>
                  <a:lnTo>
                    <a:pt x="1452" y="727"/>
                  </a:lnTo>
                  <a:lnTo>
                    <a:pt x="1426" y="720"/>
                  </a:lnTo>
                  <a:lnTo>
                    <a:pt x="1421" y="715"/>
                  </a:lnTo>
                  <a:lnTo>
                    <a:pt x="1419" y="711"/>
                  </a:lnTo>
                  <a:lnTo>
                    <a:pt x="1414" y="706"/>
                  </a:lnTo>
                  <a:lnTo>
                    <a:pt x="1407" y="706"/>
                  </a:lnTo>
                  <a:lnTo>
                    <a:pt x="1383" y="715"/>
                  </a:lnTo>
                  <a:lnTo>
                    <a:pt x="1227" y="739"/>
                  </a:lnTo>
                  <a:lnTo>
                    <a:pt x="1218" y="739"/>
                  </a:lnTo>
                  <a:lnTo>
                    <a:pt x="1170" y="708"/>
                  </a:lnTo>
                  <a:lnTo>
                    <a:pt x="1158" y="706"/>
                  </a:lnTo>
                  <a:lnTo>
                    <a:pt x="1144" y="703"/>
                  </a:lnTo>
                  <a:lnTo>
                    <a:pt x="1132" y="706"/>
                  </a:lnTo>
                  <a:lnTo>
                    <a:pt x="1109" y="715"/>
                  </a:lnTo>
                  <a:lnTo>
                    <a:pt x="1097" y="715"/>
                  </a:lnTo>
                  <a:lnTo>
                    <a:pt x="1024" y="694"/>
                  </a:lnTo>
                  <a:lnTo>
                    <a:pt x="1000" y="696"/>
                  </a:lnTo>
                  <a:lnTo>
                    <a:pt x="955" y="711"/>
                  </a:lnTo>
                  <a:lnTo>
                    <a:pt x="946" y="713"/>
                  </a:lnTo>
                  <a:lnTo>
                    <a:pt x="896" y="711"/>
                  </a:lnTo>
                  <a:lnTo>
                    <a:pt x="884" y="711"/>
                  </a:lnTo>
                  <a:lnTo>
                    <a:pt x="872" y="715"/>
                  </a:lnTo>
                  <a:lnTo>
                    <a:pt x="860" y="715"/>
                  </a:lnTo>
                  <a:lnTo>
                    <a:pt x="768" y="701"/>
                  </a:lnTo>
                  <a:lnTo>
                    <a:pt x="737" y="706"/>
                  </a:lnTo>
                  <a:lnTo>
                    <a:pt x="730" y="703"/>
                  </a:lnTo>
                  <a:lnTo>
                    <a:pt x="719" y="692"/>
                  </a:lnTo>
                  <a:lnTo>
                    <a:pt x="711" y="692"/>
                  </a:lnTo>
                  <a:lnTo>
                    <a:pt x="669" y="701"/>
                  </a:lnTo>
                  <a:lnTo>
                    <a:pt x="636" y="701"/>
                  </a:lnTo>
                  <a:lnTo>
                    <a:pt x="565" y="729"/>
                  </a:lnTo>
                  <a:lnTo>
                    <a:pt x="534" y="734"/>
                  </a:lnTo>
                  <a:lnTo>
                    <a:pt x="518" y="729"/>
                  </a:lnTo>
                  <a:lnTo>
                    <a:pt x="466" y="708"/>
                  </a:lnTo>
                  <a:lnTo>
                    <a:pt x="404" y="703"/>
                  </a:lnTo>
                  <a:lnTo>
                    <a:pt x="231" y="720"/>
                  </a:lnTo>
                  <a:lnTo>
                    <a:pt x="184" y="699"/>
                  </a:lnTo>
                  <a:lnTo>
                    <a:pt x="158" y="694"/>
                  </a:lnTo>
                  <a:lnTo>
                    <a:pt x="153" y="696"/>
                  </a:lnTo>
                  <a:lnTo>
                    <a:pt x="142" y="703"/>
                  </a:lnTo>
                  <a:lnTo>
                    <a:pt x="134" y="703"/>
                  </a:lnTo>
                  <a:lnTo>
                    <a:pt x="127" y="701"/>
                  </a:lnTo>
                  <a:lnTo>
                    <a:pt x="113" y="694"/>
                  </a:lnTo>
                  <a:lnTo>
                    <a:pt x="108" y="692"/>
                  </a:lnTo>
                  <a:lnTo>
                    <a:pt x="108" y="684"/>
                  </a:lnTo>
                  <a:lnTo>
                    <a:pt x="125" y="632"/>
                  </a:lnTo>
                  <a:lnTo>
                    <a:pt x="130" y="616"/>
                  </a:lnTo>
                  <a:lnTo>
                    <a:pt x="130" y="602"/>
                  </a:lnTo>
                  <a:lnTo>
                    <a:pt x="130" y="583"/>
                  </a:lnTo>
                  <a:lnTo>
                    <a:pt x="144" y="573"/>
                  </a:lnTo>
                  <a:lnTo>
                    <a:pt x="208" y="552"/>
                  </a:lnTo>
                  <a:lnTo>
                    <a:pt x="234" y="533"/>
                  </a:lnTo>
                  <a:lnTo>
                    <a:pt x="243" y="531"/>
                  </a:lnTo>
                  <a:lnTo>
                    <a:pt x="250" y="533"/>
                  </a:lnTo>
                  <a:lnTo>
                    <a:pt x="281" y="549"/>
                  </a:lnTo>
                  <a:lnTo>
                    <a:pt x="286" y="549"/>
                  </a:lnTo>
                  <a:lnTo>
                    <a:pt x="288" y="547"/>
                  </a:lnTo>
                  <a:lnTo>
                    <a:pt x="291" y="545"/>
                  </a:lnTo>
                  <a:lnTo>
                    <a:pt x="291" y="542"/>
                  </a:lnTo>
                  <a:lnTo>
                    <a:pt x="291" y="540"/>
                  </a:lnTo>
                  <a:lnTo>
                    <a:pt x="291" y="535"/>
                  </a:lnTo>
                  <a:lnTo>
                    <a:pt x="286" y="528"/>
                  </a:lnTo>
                  <a:lnTo>
                    <a:pt x="231" y="474"/>
                  </a:lnTo>
                  <a:lnTo>
                    <a:pt x="191" y="443"/>
                  </a:lnTo>
                  <a:lnTo>
                    <a:pt x="182" y="433"/>
                  </a:lnTo>
                  <a:lnTo>
                    <a:pt x="175" y="417"/>
                  </a:lnTo>
                  <a:lnTo>
                    <a:pt x="170" y="403"/>
                  </a:lnTo>
                  <a:lnTo>
                    <a:pt x="165" y="388"/>
                  </a:lnTo>
                  <a:lnTo>
                    <a:pt x="158" y="379"/>
                  </a:lnTo>
                  <a:lnTo>
                    <a:pt x="146" y="370"/>
                  </a:lnTo>
                  <a:lnTo>
                    <a:pt x="139" y="365"/>
                  </a:lnTo>
                  <a:lnTo>
                    <a:pt x="123" y="353"/>
                  </a:lnTo>
                  <a:lnTo>
                    <a:pt x="113" y="341"/>
                  </a:lnTo>
                  <a:lnTo>
                    <a:pt x="104" y="334"/>
                  </a:lnTo>
                  <a:lnTo>
                    <a:pt x="99" y="325"/>
                  </a:lnTo>
                  <a:lnTo>
                    <a:pt x="94" y="315"/>
                  </a:lnTo>
                  <a:lnTo>
                    <a:pt x="92" y="310"/>
                  </a:lnTo>
                  <a:lnTo>
                    <a:pt x="92" y="306"/>
                  </a:lnTo>
                  <a:lnTo>
                    <a:pt x="92" y="298"/>
                  </a:lnTo>
                  <a:lnTo>
                    <a:pt x="92" y="289"/>
                  </a:lnTo>
                  <a:lnTo>
                    <a:pt x="97" y="265"/>
                  </a:lnTo>
                  <a:lnTo>
                    <a:pt x="97" y="253"/>
                  </a:lnTo>
                  <a:lnTo>
                    <a:pt x="89" y="246"/>
                  </a:lnTo>
                  <a:lnTo>
                    <a:pt x="23" y="235"/>
                  </a:lnTo>
                  <a:lnTo>
                    <a:pt x="11" y="230"/>
                  </a:lnTo>
                  <a:lnTo>
                    <a:pt x="4" y="220"/>
                  </a:lnTo>
                  <a:lnTo>
                    <a:pt x="0" y="201"/>
                  </a:lnTo>
                  <a:lnTo>
                    <a:pt x="9" y="194"/>
                  </a:lnTo>
                  <a:lnTo>
                    <a:pt x="11" y="190"/>
                  </a:lnTo>
                  <a:lnTo>
                    <a:pt x="11" y="187"/>
                  </a:lnTo>
                  <a:lnTo>
                    <a:pt x="11" y="182"/>
                  </a:lnTo>
                  <a:lnTo>
                    <a:pt x="11" y="180"/>
                  </a:lnTo>
                  <a:lnTo>
                    <a:pt x="14" y="175"/>
                  </a:lnTo>
                  <a:lnTo>
                    <a:pt x="14" y="173"/>
                  </a:lnTo>
                  <a:lnTo>
                    <a:pt x="19" y="171"/>
                  </a:lnTo>
                  <a:lnTo>
                    <a:pt x="26" y="171"/>
                  </a:lnTo>
                  <a:lnTo>
                    <a:pt x="35" y="173"/>
                  </a:lnTo>
                  <a:lnTo>
                    <a:pt x="66" y="187"/>
                  </a:lnTo>
                  <a:lnTo>
                    <a:pt x="101" y="199"/>
                  </a:lnTo>
                  <a:lnTo>
                    <a:pt x="149" y="204"/>
                  </a:lnTo>
                  <a:lnTo>
                    <a:pt x="172" y="201"/>
                  </a:lnTo>
                  <a:lnTo>
                    <a:pt x="210" y="206"/>
                  </a:lnTo>
                  <a:lnTo>
                    <a:pt x="274" y="235"/>
                  </a:lnTo>
                  <a:lnTo>
                    <a:pt x="286" y="239"/>
                  </a:lnTo>
                  <a:lnTo>
                    <a:pt x="300" y="242"/>
                  </a:lnTo>
                  <a:lnTo>
                    <a:pt x="324" y="242"/>
                  </a:lnTo>
                  <a:lnTo>
                    <a:pt x="378" y="230"/>
                  </a:lnTo>
                  <a:lnTo>
                    <a:pt x="404" y="218"/>
                  </a:lnTo>
                  <a:lnTo>
                    <a:pt x="440" y="192"/>
                  </a:lnTo>
                  <a:lnTo>
                    <a:pt x="454" y="178"/>
                  </a:lnTo>
                  <a:lnTo>
                    <a:pt x="468" y="156"/>
                  </a:lnTo>
                  <a:lnTo>
                    <a:pt x="480" y="152"/>
                  </a:lnTo>
                  <a:lnTo>
                    <a:pt x="494" y="147"/>
                  </a:lnTo>
                  <a:lnTo>
                    <a:pt x="522" y="152"/>
                  </a:lnTo>
                  <a:lnTo>
                    <a:pt x="593" y="159"/>
                  </a:lnTo>
                  <a:lnTo>
                    <a:pt x="607" y="156"/>
                  </a:lnTo>
                  <a:lnTo>
                    <a:pt x="683" y="161"/>
                  </a:lnTo>
                  <a:lnTo>
                    <a:pt x="716" y="159"/>
                  </a:lnTo>
                  <a:lnTo>
                    <a:pt x="735" y="161"/>
                  </a:lnTo>
                  <a:lnTo>
                    <a:pt x="763" y="171"/>
                  </a:lnTo>
                  <a:lnTo>
                    <a:pt x="834" y="208"/>
                  </a:lnTo>
                  <a:lnTo>
                    <a:pt x="860" y="232"/>
                  </a:lnTo>
                  <a:lnTo>
                    <a:pt x="894" y="251"/>
                  </a:lnTo>
                  <a:lnTo>
                    <a:pt x="905" y="256"/>
                  </a:lnTo>
                  <a:lnTo>
                    <a:pt x="912" y="258"/>
                  </a:lnTo>
                  <a:lnTo>
                    <a:pt x="924" y="256"/>
                  </a:lnTo>
                  <a:lnTo>
                    <a:pt x="936" y="249"/>
                  </a:lnTo>
                  <a:lnTo>
                    <a:pt x="974" y="206"/>
                  </a:lnTo>
                  <a:lnTo>
                    <a:pt x="1000" y="187"/>
                  </a:lnTo>
                  <a:lnTo>
                    <a:pt x="1007" y="166"/>
                  </a:lnTo>
                  <a:lnTo>
                    <a:pt x="1009" y="159"/>
                  </a:lnTo>
                  <a:lnTo>
                    <a:pt x="1012" y="152"/>
                  </a:lnTo>
                  <a:lnTo>
                    <a:pt x="1017" y="145"/>
                  </a:lnTo>
                  <a:lnTo>
                    <a:pt x="1026" y="133"/>
                  </a:lnTo>
                  <a:lnTo>
                    <a:pt x="1097" y="81"/>
                  </a:lnTo>
                  <a:lnTo>
                    <a:pt x="1118" y="74"/>
                  </a:lnTo>
                  <a:lnTo>
                    <a:pt x="1144" y="69"/>
                  </a:lnTo>
                  <a:lnTo>
                    <a:pt x="1163" y="74"/>
                  </a:lnTo>
                  <a:lnTo>
                    <a:pt x="1196" y="90"/>
                  </a:lnTo>
                  <a:lnTo>
                    <a:pt x="1251" y="97"/>
                  </a:lnTo>
                  <a:lnTo>
                    <a:pt x="1265" y="102"/>
                  </a:lnTo>
                  <a:lnTo>
                    <a:pt x="1272" y="107"/>
                  </a:lnTo>
                  <a:lnTo>
                    <a:pt x="1274" y="109"/>
                  </a:lnTo>
                  <a:lnTo>
                    <a:pt x="1281" y="109"/>
                  </a:lnTo>
                  <a:lnTo>
                    <a:pt x="1296" y="107"/>
                  </a:lnTo>
                  <a:lnTo>
                    <a:pt x="1364" y="66"/>
                  </a:lnTo>
                  <a:lnTo>
                    <a:pt x="1383" y="64"/>
                  </a:lnTo>
                  <a:lnTo>
                    <a:pt x="1430" y="52"/>
                  </a:lnTo>
                  <a:lnTo>
                    <a:pt x="1452" y="57"/>
                  </a:lnTo>
                  <a:lnTo>
                    <a:pt x="1539" y="33"/>
                  </a:lnTo>
                  <a:lnTo>
                    <a:pt x="1615" y="0"/>
                  </a:lnTo>
                  <a:lnTo>
                    <a:pt x="1627" y="0"/>
                  </a:lnTo>
                  <a:lnTo>
                    <a:pt x="1634" y="2"/>
                  </a:lnTo>
                  <a:lnTo>
                    <a:pt x="1646" y="10"/>
                  </a:lnTo>
                  <a:lnTo>
                    <a:pt x="1681" y="40"/>
                  </a:lnTo>
                  <a:lnTo>
                    <a:pt x="1754" y="118"/>
                  </a:lnTo>
                  <a:lnTo>
                    <a:pt x="1759" y="149"/>
                  </a:lnTo>
                  <a:lnTo>
                    <a:pt x="1759" y="163"/>
                  </a:lnTo>
                  <a:lnTo>
                    <a:pt x="1754" y="175"/>
                  </a:lnTo>
                  <a:lnTo>
                    <a:pt x="1754" y="190"/>
                  </a:lnTo>
                  <a:lnTo>
                    <a:pt x="1754" y="194"/>
                  </a:lnTo>
                  <a:lnTo>
                    <a:pt x="1757" y="204"/>
                  </a:lnTo>
                  <a:lnTo>
                    <a:pt x="1764" y="218"/>
                  </a:lnTo>
                  <a:lnTo>
                    <a:pt x="1780" y="242"/>
                  </a:lnTo>
                  <a:lnTo>
                    <a:pt x="1795" y="277"/>
                  </a:lnTo>
                  <a:lnTo>
                    <a:pt x="1804" y="313"/>
                  </a:lnTo>
                  <a:lnTo>
                    <a:pt x="1818" y="339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1" name="Freeform 15"/>
            <p:cNvSpPr>
              <a:spLocks/>
            </p:cNvSpPr>
            <p:nvPr/>
          </p:nvSpPr>
          <p:spPr bwMode="auto">
            <a:xfrm>
              <a:off x="7354374" y="2388595"/>
              <a:ext cx="1900758" cy="1721405"/>
            </a:xfrm>
            <a:custGeom>
              <a:avLst/>
              <a:gdLst>
                <a:gd name="T0" fmla="*/ 83 w 1554"/>
                <a:gd name="T1" fmla="*/ 926 h 1407"/>
                <a:gd name="T2" fmla="*/ 2 w 1554"/>
                <a:gd name="T3" fmla="*/ 822 h 1407"/>
                <a:gd name="T4" fmla="*/ 50 w 1554"/>
                <a:gd name="T5" fmla="*/ 770 h 1407"/>
                <a:gd name="T6" fmla="*/ 118 w 1554"/>
                <a:gd name="T7" fmla="*/ 701 h 1407"/>
                <a:gd name="T8" fmla="*/ 343 w 1554"/>
                <a:gd name="T9" fmla="*/ 559 h 1407"/>
                <a:gd name="T10" fmla="*/ 433 w 1554"/>
                <a:gd name="T11" fmla="*/ 415 h 1407"/>
                <a:gd name="T12" fmla="*/ 435 w 1554"/>
                <a:gd name="T13" fmla="*/ 323 h 1407"/>
                <a:gd name="T14" fmla="*/ 411 w 1554"/>
                <a:gd name="T15" fmla="*/ 266 h 1407"/>
                <a:gd name="T16" fmla="*/ 556 w 1554"/>
                <a:gd name="T17" fmla="*/ 244 h 1407"/>
                <a:gd name="T18" fmla="*/ 620 w 1554"/>
                <a:gd name="T19" fmla="*/ 233 h 1407"/>
                <a:gd name="T20" fmla="*/ 655 w 1554"/>
                <a:gd name="T21" fmla="*/ 183 h 1407"/>
                <a:gd name="T22" fmla="*/ 650 w 1554"/>
                <a:gd name="T23" fmla="*/ 76 h 1407"/>
                <a:gd name="T24" fmla="*/ 636 w 1554"/>
                <a:gd name="T25" fmla="*/ 0 h 1407"/>
                <a:gd name="T26" fmla="*/ 771 w 1554"/>
                <a:gd name="T27" fmla="*/ 50 h 1407"/>
                <a:gd name="T28" fmla="*/ 811 w 1554"/>
                <a:gd name="T29" fmla="*/ 86 h 1407"/>
                <a:gd name="T30" fmla="*/ 795 w 1554"/>
                <a:gd name="T31" fmla="*/ 109 h 1407"/>
                <a:gd name="T32" fmla="*/ 851 w 1554"/>
                <a:gd name="T33" fmla="*/ 157 h 1407"/>
                <a:gd name="T34" fmla="*/ 1085 w 1554"/>
                <a:gd name="T35" fmla="*/ 121 h 1407"/>
                <a:gd name="T36" fmla="*/ 1171 w 1554"/>
                <a:gd name="T37" fmla="*/ 81 h 1407"/>
                <a:gd name="T38" fmla="*/ 1218 w 1554"/>
                <a:gd name="T39" fmla="*/ 76 h 1407"/>
                <a:gd name="T40" fmla="*/ 1258 w 1554"/>
                <a:gd name="T41" fmla="*/ 93 h 1407"/>
                <a:gd name="T42" fmla="*/ 1348 w 1554"/>
                <a:gd name="T43" fmla="*/ 100 h 1407"/>
                <a:gd name="T44" fmla="*/ 1457 w 1554"/>
                <a:gd name="T45" fmla="*/ 131 h 1407"/>
                <a:gd name="T46" fmla="*/ 1440 w 1554"/>
                <a:gd name="T47" fmla="*/ 152 h 1407"/>
                <a:gd name="T48" fmla="*/ 1469 w 1554"/>
                <a:gd name="T49" fmla="*/ 211 h 1407"/>
                <a:gd name="T50" fmla="*/ 1551 w 1554"/>
                <a:gd name="T51" fmla="*/ 410 h 1407"/>
                <a:gd name="T52" fmla="*/ 1478 w 1554"/>
                <a:gd name="T53" fmla="*/ 436 h 1407"/>
                <a:gd name="T54" fmla="*/ 1329 w 1554"/>
                <a:gd name="T55" fmla="*/ 510 h 1407"/>
                <a:gd name="T56" fmla="*/ 1227 w 1554"/>
                <a:gd name="T57" fmla="*/ 484 h 1407"/>
                <a:gd name="T58" fmla="*/ 1216 w 1554"/>
                <a:gd name="T59" fmla="*/ 505 h 1407"/>
                <a:gd name="T60" fmla="*/ 1230 w 1554"/>
                <a:gd name="T61" fmla="*/ 609 h 1407"/>
                <a:gd name="T62" fmla="*/ 1225 w 1554"/>
                <a:gd name="T63" fmla="*/ 640 h 1407"/>
                <a:gd name="T64" fmla="*/ 1213 w 1554"/>
                <a:gd name="T65" fmla="*/ 678 h 1407"/>
                <a:gd name="T66" fmla="*/ 1419 w 1554"/>
                <a:gd name="T67" fmla="*/ 782 h 1407"/>
                <a:gd name="T68" fmla="*/ 1464 w 1554"/>
                <a:gd name="T69" fmla="*/ 853 h 1407"/>
                <a:gd name="T70" fmla="*/ 1327 w 1554"/>
                <a:gd name="T71" fmla="*/ 1066 h 1407"/>
                <a:gd name="T72" fmla="*/ 1265 w 1554"/>
                <a:gd name="T73" fmla="*/ 1130 h 1407"/>
                <a:gd name="T74" fmla="*/ 1123 w 1554"/>
                <a:gd name="T75" fmla="*/ 1144 h 1407"/>
                <a:gd name="T76" fmla="*/ 1033 w 1554"/>
                <a:gd name="T77" fmla="*/ 1196 h 1407"/>
                <a:gd name="T78" fmla="*/ 932 w 1554"/>
                <a:gd name="T79" fmla="*/ 1135 h 1407"/>
                <a:gd name="T80" fmla="*/ 847 w 1554"/>
                <a:gd name="T81" fmla="*/ 1125 h 1407"/>
                <a:gd name="T82" fmla="*/ 761 w 1554"/>
                <a:gd name="T83" fmla="*/ 1253 h 1407"/>
                <a:gd name="T84" fmla="*/ 804 w 1554"/>
                <a:gd name="T85" fmla="*/ 1310 h 1407"/>
                <a:gd name="T86" fmla="*/ 818 w 1554"/>
                <a:gd name="T87" fmla="*/ 1376 h 1407"/>
                <a:gd name="T88" fmla="*/ 672 w 1554"/>
                <a:gd name="T89" fmla="*/ 1386 h 1407"/>
                <a:gd name="T90" fmla="*/ 641 w 1554"/>
                <a:gd name="T91" fmla="*/ 1291 h 1407"/>
                <a:gd name="T92" fmla="*/ 622 w 1554"/>
                <a:gd name="T93" fmla="*/ 1147 h 1407"/>
                <a:gd name="T94" fmla="*/ 568 w 1554"/>
                <a:gd name="T95" fmla="*/ 1128 h 1407"/>
                <a:gd name="T96" fmla="*/ 598 w 1554"/>
                <a:gd name="T97" fmla="*/ 1080 h 1407"/>
                <a:gd name="T98" fmla="*/ 419 w 1554"/>
                <a:gd name="T99" fmla="*/ 1000 h 1407"/>
                <a:gd name="T100" fmla="*/ 416 w 1554"/>
                <a:gd name="T101" fmla="*/ 922 h 1407"/>
                <a:gd name="T102" fmla="*/ 466 w 1554"/>
                <a:gd name="T103" fmla="*/ 900 h 1407"/>
                <a:gd name="T104" fmla="*/ 336 w 1554"/>
                <a:gd name="T105" fmla="*/ 919 h 1407"/>
                <a:gd name="T106" fmla="*/ 227 w 1554"/>
                <a:gd name="T107" fmla="*/ 886 h 1407"/>
                <a:gd name="T108" fmla="*/ 154 w 1554"/>
                <a:gd name="T109" fmla="*/ 929 h 1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554" h="1407">
                  <a:moveTo>
                    <a:pt x="147" y="936"/>
                  </a:moveTo>
                  <a:lnTo>
                    <a:pt x="147" y="936"/>
                  </a:lnTo>
                  <a:lnTo>
                    <a:pt x="113" y="950"/>
                  </a:lnTo>
                  <a:lnTo>
                    <a:pt x="102" y="960"/>
                  </a:lnTo>
                  <a:lnTo>
                    <a:pt x="97" y="948"/>
                  </a:lnTo>
                  <a:lnTo>
                    <a:pt x="83" y="926"/>
                  </a:lnTo>
                  <a:lnTo>
                    <a:pt x="24" y="879"/>
                  </a:lnTo>
                  <a:lnTo>
                    <a:pt x="14" y="870"/>
                  </a:lnTo>
                  <a:lnTo>
                    <a:pt x="7" y="858"/>
                  </a:lnTo>
                  <a:lnTo>
                    <a:pt x="0" y="846"/>
                  </a:lnTo>
                  <a:lnTo>
                    <a:pt x="0" y="829"/>
                  </a:lnTo>
                  <a:lnTo>
                    <a:pt x="2" y="822"/>
                  </a:lnTo>
                  <a:lnTo>
                    <a:pt x="7" y="820"/>
                  </a:lnTo>
                  <a:lnTo>
                    <a:pt x="12" y="820"/>
                  </a:lnTo>
                  <a:lnTo>
                    <a:pt x="16" y="815"/>
                  </a:lnTo>
                  <a:lnTo>
                    <a:pt x="24" y="799"/>
                  </a:lnTo>
                  <a:lnTo>
                    <a:pt x="26" y="794"/>
                  </a:lnTo>
                  <a:lnTo>
                    <a:pt x="50" y="770"/>
                  </a:lnTo>
                  <a:lnTo>
                    <a:pt x="57" y="758"/>
                  </a:lnTo>
                  <a:lnTo>
                    <a:pt x="66" y="735"/>
                  </a:lnTo>
                  <a:lnTo>
                    <a:pt x="73" y="727"/>
                  </a:lnTo>
                  <a:lnTo>
                    <a:pt x="83" y="718"/>
                  </a:lnTo>
                  <a:lnTo>
                    <a:pt x="121" y="704"/>
                  </a:lnTo>
                  <a:lnTo>
                    <a:pt x="118" y="701"/>
                  </a:lnTo>
                  <a:lnTo>
                    <a:pt x="128" y="692"/>
                  </a:lnTo>
                  <a:lnTo>
                    <a:pt x="149" y="675"/>
                  </a:lnTo>
                  <a:lnTo>
                    <a:pt x="170" y="645"/>
                  </a:lnTo>
                  <a:lnTo>
                    <a:pt x="180" y="635"/>
                  </a:lnTo>
                  <a:lnTo>
                    <a:pt x="248" y="593"/>
                  </a:lnTo>
                  <a:lnTo>
                    <a:pt x="343" y="559"/>
                  </a:lnTo>
                  <a:lnTo>
                    <a:pt x="364" y="543"/>
                  </a:lnTo>
                  <a:lnTo>
                    <a:pt x="423" y="469"/>
                  </a:lnTo>
                  <a:lnTo>
                    <a:pt x="430" y="450"/>
                  </a:lnTo>
                  <a:lnTo>
                    <a:pt x="430" y="427"/>
                  </a:lnTo>
                  <a:lnTo>
                    <a:pt x="430" y="422"/>
                  </a:lnTo>
                  <a:lnTo>
                    <a:pt x="433" y="415"/>
                  </a:lnTo>
                  <a:lnTo>
                    <a:pt x="435" y="408"/>
                  </a:lnTo>
                  <a:lnTo>
                    <a:pt x="435" y="396"/>
                  </a:lnTo>
                  <a:lnTo>
                    <a:pt x="428" y="365"/>
                  </a:lnTo>
                  <a:lnTo>
                    <a:pt x="428" y="356"/>
                  </a:lnTo>
                  <a:lnTo>
                    <a:pt x="428" y="344"/>
                  </a:lnTo>
                  <a:lnTo>
                    <a:pt x="435" y="323"/>
                  </a:lnTo>
                  <a:lnTo>
                    <a:pt x="435" y="313"/>
                  </a:lnTo>
                  <a:lnTo>
                    <a:pt x="430" y="304"/>
                  </a:lnTo>
                  <a:lnTo>
                    <a:pt x="423" y="294"/>
                  </a:lnTo>
                  <a:lnTo>
                    <a:pt x="416" y="275"/>
                  </a:lnTo>
                  <a:lnTo>
                    <a:pt x="414" y="270"/>
                  </a:lnTo>
                  <a:lnTo>
                    <a:pt x="411" y="266"/>
                  </a:lnTo>
                  <a:lnTo>
                    <a:pt x="416" y="259"/>
                  </a:lnTo>
                  <a:lnTo>
                    <a:pt x="421" y="252"/>
                  </a:lnTo>
                  <a:lnTo>
                    <a:pt x="442" y="240"/>
                  </a:lnTo>
                  <a:lnTo>
                    <a:pt x="466" y="233"/>
                  </a:lnTo>
                  <a:lnTo>
                    <a:pt x="542" y="240"/>
                  </a:lnTo>
                  <a:lnTo>
                    <a:pt x="556" y="244"/>
                  </a:lnTo>
                  <a:lnTo>
                    <a:pt x="568" y="252"/>
                  </a:lnTo>
                  <a:lnTo>
                    <a:pt x="582" y="266"/>
                  </a:lnTo>
                  <a:lnTo>
                    <a:pt x="612" y="275"/>
                  </a:lnTo>
                  <a:lnTo>
                    <a:pt x="615" y="275"/>
                  </a:lnTo>
                  <a:lnTo>
                    <a:pt x="615" y="247"/>
                  </a:lnTo>
                  <a:lnTo>
                    <a:pt x="620" y="233"/>
                  </a:lnTo>
                  <a:lnTo>
                    <a:pt x="622" y="233"/>
                  </a:lnTo>
                  <a:lnTo>
                    <a:pt x="636" y="228"/>
                  </a:lnTo>
                  <a:lnTo>
                    <a:pt x="641" y="225"/>
                  </a:lnTo>
                  <a:lnTo>
                    <a:pt x="646" y="218"/>
                  </a:lnTo>
                  <a:lnTo>
                    <a:pt x="648" y="211"/>
                  </a:lnTo>
                  <a:lnTo>
                    <a:pt x="655" y="183"/>
                  </a:lnTo>
                  <a:lnTo>
                    <a:pt x="657" y="169"/>
                  </a:lnTo>
                  <a:lnTo>
                    <a:pt x="657" y="152"/>
                  </a:lnTo>
                  <a:lnTo>
                    <a:pt x="653" y="135"/>
                  </a:lnTo>
                  <a:lnTo>
                    <a:pt x="643" y="100"/>
                  </a:lnTo>
                  <a:lnTo>
                    <a:pt x="643" y="88"/>
                  </a:lnTo>
                  <a:lnTo>
                    <a:pt x="650" y="76"/>
                  </a:lnTo>
                  <a:lnTo>
                    <a:pt x="641" y="74"/>
                  </a:lnTo>
                  <a:lnTo>
                    <a:pt x="638" y="72"/>
                  </a:lnTo>
                  <a:lnTo>
                    <a:pt x="627" y="57"/>
                  </a:lnTo>
                  <a:lnTo>
                    <a:pt x="624" y="60"/>
                  </a:lnTo>
                  <a:lnTo>
                    <a:pt x="624" y="48"/>
                  </a:lnTo>
                  <a:lnTo>
                    <a:pt x="636" y="0"/>
                  </a:lnTo>
                  <a:lnTo>
                    <a:pt x="667" y="3"/>
                  </a:lnTo>
                  <a:lnTo>
                    <a:pt x="681" y="8"/>
                  </a:lnTo>
                  <a:lnTo>
                    <a:pt x="695" y="17"/>
                  </a:lnTo>
                  <a:lnTo>
                    <a:pt x="712" y="27"/>
                  </a:lnTo>
                  <a:lnTo>
                    <a:pt x="764" y="45"/>
                  </a:lnTo>
                  <a:lnTo>
                    <a:pt x="771" y="50"/>
                  </a:lnTo>
                  <a:lnTo>
                    <a:pt x="787" y="67"/>
                  </a:lnTo>
                  <a:lnTo>
                    <a:pt x="792" y="74"/>
                  </a:lnTo>
                  <a:lnTo>
                    <a:pt x="797" y="76"/>
                  </a:lnTo>
                  <a:lnTo>
                    <a:pt x="802" y="79"/>
                  </a:lnTo>
                  <a:lnTo>
                    <a:pt x="806" y="81"/>
                  </a:lnTo>
                  <a:lnTo>
                    <a:pt x="811" y="86"/>
                  </a:lnTo>
                  <a:lnTo>
                    <a:pt x="811" y="93"/>
                  </a:lnTo>
                  <a:lnTo>
                    <a:pt x="806" y="95"/>
                  </a:lnTo>
                  <a:lnTo>
                    <a:pt x="804" y="95"/>
                  </a:lnTo>
                  <a:lnTo>
                    <a:pt x="802" y="98"/>
                  </a:lnTo>
                  <a:lnTo>
                    <a:pt x="799" y="107"/>
                  </a:lnTo>
                  <a:lnTo>
                    <a:pt x="795" y="109"/>
                  </a:lnTo>
                  <a:lnTo>
                    <a:pt x="795" y="114"/>
                  </a:lnTo>
                  <a:lnTo>
                    <a:pt x="802" y="128"/>
                  </a:lnTo>
                  <a:lnTo>
                    <a:pt x="804" y="133"/>
                  </a:lnTo>
                  <a:lnTo>
                    <a:pt x="821" y="145"/>
                  </a:lnTo>
                  <a:lnTo>
                    <a:pt x="828" y="150"/>
                  </a:lnTo>
                  <a:lnTo>
                    <a:pt x="851" y="157"/>
                  </a:lnTo>
                  <a:lnTo>
                    <a:pt x="953" y="150"/>
                  </a:lnTo>
                  <a:lnTo>
                    <a:pt x="1029" y="162"/>
                  </a:lnTo>
                  <a:lnTo>
                    <a:pt x="1033" y="159"/>
                  </a:lnTo>
                  <a:lnTo>
                    <a:pt x="1041" y="157"/>
                  </a:lnTo>
                  <a:lnTo>
                    <a:pt x="1052" y="143"/>
                  </a:lnTo>
                  <a:lnTo>
                    <a:pt x="1085" y="121"/>
                  </a:lnTo>
                  <a:lnTo>
                    <a:pt x="1093" y="107"/>
                  </a:lnTo>
                  <a:lnTo>
                    <a:pt x="1102" y="62"/>
                  </a:lnTo>
                  <a:lnTo>
                    <a:pt x="1109" y="53"/>
                  </a:lnTo>
                  <a:lnTo>
                    <a:pt x="1130" y="69"/>
                  </a:lnTo>
                  <a:lnTo>
                    <a:pt x="1161" y="79"/>
                  </a:lnTo>
                  <a:lnTo>
                    <a:pt x="1171" y="81"/>
                  </a:lnTo>
                  <a:lnTo>
                    <a:pt x="1180" y="76"/>
                  </a:lnTo>
                  <a:lnTo>
                    <a:pt x="1199" y="62"/>
                  </a:lnTo>
                  <a:lnTo>
                    <a:pt x="1208" y="60"/>
                  </a:lnTo>
                  <a:lnTo>
                    <a:pt x="1216" y="62"/>
                  </a:lnTo>
                  <a:lnTo>
                    <a:pt x="1218" y="69"/>
                  </a:lnTo>
                  <a:lnTo>
                    <a:pt x="1218" y="76"/>
                  </a:lnTo>
                  <a:lnTo>
                    <a:pt x="1223" y="81"/>
                  </a:lnTo>
                  <a:lnTo>
                    <a:pt x="1227" y="79"/>
                  </a:lnTo>
                  <a:lnTo>
                    <a:pt x="1237" y="74"/>
                  </a:lnTo>
                  <a:lnTo>
                    <a:pt x="1242" y="74"/>
                  </a:lnTo>
                  <a:lnTo>
                    <a:pt x="1251" y="83"/>
                  </a:lnTo>
                  <a:lnTo>
                    <a:pt x="1258" y="93"/>
                  </a:lnTo>
                  <a:lnTo>
                    <a:pt x="1265" y="98"/>
                  </a:lnTo>
                  <a:lnTo>
                    <a:pt x="1277" y="98"/>
                  </a:lnTo>
                  <a:lnTo>
                    <a:pt x="1284" y="83"/>
                  </a:lnTo>
                  <a:lnTo>
                    <a:pt x="1286" y="86"/>
                  </a:lnTo>
                  <a:lnTo>
                    <a:pt x="1303" y="98"/>
                  </a:lnTo>
                  <a:lnTo>
                    <a:pt x="1348" y="100"/>
                  </a:lnTo>
                  <a:lnTo>
                    <a:pt x="1374" y="105"/>
                  </a:lnTo>
                  <a:lnTo>
                    <a:pt x="1398" y="112"/>
                  </a:lnTo>
                  <a:lnTo>
                    <a:pt x="1424" y="112"/>
                  </a:lnTo>
                  <a:lnTo>
                    <a:pt x="1435" y="114"/>
                  </a:lnTo>
                  <a:lnTo>
                    <a:pt x="1447" y="119"/>
                  </a:lnTo>
                  <a:lnTo>
                    <a:pt x="1457" y="131"/>
                  </a:lnTo>
                  <a:lnTo>
                    <a:pt x="1459" y="140"/>
                  </a:lnTo>
                  <a:lnTo>
                    <a:pt x="1461" y="145"/>
                  </a:lnTo>
                  <a:lnTo>
                    <a:pt x="1459" y="147"/>
                  </a:lnTo>
                  <a:lnTo>
                    <a:pt x="1443" y="150"/>
                  </a:lnTo>
                  <a:lnTo>
                    <a:pt x="1440" y="150"/>
                  </a:lnTo>
                  <a:lnTo>
                    <a:pt x="1440" y="152"/>
                  </a:lnTo>
                  <a:lnTo>
                    <a:pt x="1440" y="157"/>
                  </a:lnTo>
                  <a:lnTo>
                    <a:pt x="1440" y="166"/>
                  </a:lnTo>
                  <a:lnTo>
                    <a:pt x="1440" y="173"/>
                  </a:lnTo>
                  <a:lnTo>
                    <a:pt x="1443" y="183"/>
                  </a:lnTo>
                  <a:lnTo>
                    <a:pt x="1447" y="192"/>
                  </a:lnTo>
                  <a:lnTo>
                    <a:pt x="1469" y="211"/>
                  </a:lnTo>
                  <a:lnTo>
                    <a:pt x="1487" y="216"/>
                  </a:lnTo>
                  <a:lnTo>
                    <a:pt x="1497" y="249"/>
                  </a:lnTo>
                  <a:lnTo>
                    <a:pt x="1513" y="256"/>
                  </a:lnTo>
                  <a:lnTo>
                    <a:pt x="1518" y="266"/>
                  </a:lnTo>
                  <a:lnTo>
                    <a:pt x="1537" y="318"/>
                  </a:lnTo>
                  <a:lnTo>
                    <a:pt x="1551" y="410"/>
                  </a:lnTo>
                  <a:lnTo>
                    <a:pt x="1554" y="436"/>
                  </a:lnTo>
                  <a:lnTo>
                    <a:pt x="1542" y="424"/>
                  </a:lnTo>
                  <a:lnTo>
                    <a:pt x="1532" y="420"/>
                  </a:lnTo>
                  <a:lnTo>
                    <a:pt x="1523" y="420"/>
                  </a:lnTo>
                  <a:lnTo>
                    <a:pt x="1490" y="429"/>
                  </a:lnTo>
                  <a:lnTo>
                    <a:pt x="1478" y="436"/>
                  </a:lnTo>
                  <a:lnTo>
                    <a:pt x="1469" y="448"/>
                  </a:lnTo>
                  <a:lnTo>
                    <a:pt x="1461" y="467"/>
                  </a:lnTo>
                  <a:lnTo>
                    <a:pt x="1454" y="476"/>
                  </a:lnTo>
                  <a:lnTo>
                    <a:pt x="1357" y="519"/>
                  </a:lnTo>
                  <a:lnTo>
                    <a:pt x="1341" y="517"/>
                  </a:lnTo>
                  <a:lnTo>
                    <a:pt x="1329" y="510"/>
                  </a:lnTo>
                  <a:lnTo>
                    <a:pt x="1303" y="484"/>
                  </a:lnTo>
                  <a:lnTo>
                    <a:pt x="1291" y="474"/>
                  </a:lnTo>
                  <a:lnTo>
                    <a:pt x="1279" y="469"/>
                  </a:lnTo>
                  <a:lnTo>
                    <a:pt x="1268" y="467"/>
                  </a:lnTo>
                  <a:lnTo>
                    <a:pt x="1234" y="472"/>
                  </a:lnTo>
                  <a:lnTo>
                    <a:pt x="1227" y="484"/>
                  </a:lnTo>
                  <a:lnTo>
                    <a:pt x="1223" y="486"/>
                  </a:lnTo>
                  <a:lnTo>
                    <a:pt x="1220" y="491"/>
                  </a:lnTo>
                  <a:lnTo>
                    <a:pt x="1218" y="493"/>
                  </a:lnTo>
                  <a:lnTo>
                    <a:pt x="1216" y="495"/>
                  </a:lnTo>
                  <a:lnTo>
                    <a:pt x="1216" y="498"/>
                  </a:lnTo>
                  <a:lnTo>
                    <a:pt x="1216" y="505"/>
                  </a:lnTo>
                  <a:lnTo>
                    <a:pt x="1220" y="550"/>
                  </a:lnTo>
                  <a:lnTo>
                    <a:pt x="1220" y="559"/>
                  </a:lnTo>
                  <a:lnTo>
                    <a:pt x="1218" y="569"/>
                  </a:lnTo>
                  <a:lnTo>
                    <a:pt x="1218" y="576"/>
                  </a:lnTo>
                  <a:lnTo>
                    <a:pt x="1227" y="604"/>
                  </a:lnTo>
                  <a:lnTo>
                    <a:pt x="1230" y="609"/>
                  </a:lnTo>
                  <a:lnTo>
                    <a:pt x="1232" y="611"/>
                  </a:lnTo>
                  <a:lnTo>
                    <a:pt x="1232" y="614"/>
                  </a:lnTo>
                  <a:lnTo>
                    <a:pt x="1234" y="619"/>
                  </a:lnTo>
                  <a:lnTo>
                    <a:pt x="1232" y="626"/>
                  </a:lnTo>
                  <a:lnTo>
                    <a:pt x="1225" y="638"/>
                  </a:lnTo>
                  <a:lnTo>
                    <a:pt x="1225" y="640"/>
                  </a:lnTo>
                  <a:lnTo>
                    <a:pt x="1225" y="642"/>
                  </a:lnTo>
                  <a:lnTo>
                    <a:pt x="1225" y="647"/>
                  </a:lnTo>
                  <a:lnTo>
                    <a:pt x="1225" y="652"/>
                  </a:lnTo>
                  <a:lnTo>
                    <a:pt x="1218" y="671"/>
                  </a:lnTo>
                  <a:lnTo>
                    <a:pt x="1216" y="675"/>
                  </a:lnTo>
                  <a:lnTo>
                    <a:pt x="1213" y="678"/>
                  </a:lnTo>
                  <a:lnTo>
                    <a:pt x="1208" y="680"/>
                  </a:lnTo>
                  <a:lnTo>
                    <a:pt x="1208" y="687"/>
                  </a:lnTo>
                  <a:lnTo>
                    <a:pt x="1223" y="699"/>
                  </a:lnTo>
                  <a:lnTo>
                    <a:pt x="1355" y="765"/>
                  </a:lnTo>
                  <a:lnTo>
                    <a:pt x="1395" y="777"/>
                  </a:lnTo>
                  <a:lnTo>
                    <a:pt x="1419" y="782"/>
                  </a:lnTo>
                  <a:lnTo>
                    <a:pt x="1435" y="787"/>
                  </a:lnTo>
                  <a:lnTo>
                    <a:pt x="1452" y="796"/>
                  </a:lnTo>
                  <a:lnTo>
                    <a:pt x="1461" y="803"/>
                  </a:lnTo>
                  <a:lnTo>
                    <a:pt x="1469" y="810"/>
                  </a:lnTo>
                  <a:lnTo>
                    <a:pt x="1473" y="832"/>
                  </a:lnTo>
                  <a:lnTo>
                    <a:pt x="1464" y="853"/>
                  </a:lnTo>
                  <a:lnTo>
                    <a:pt x="1461" y="893"/>
                  </a:lnTo>
                  <a:lnTo>
                    <a:pt x="1466" y="919"/>
                  </a:lnTo>
                  <a:lnTo>
                    <a:pt x="1466" y="931"/>
                  </a:lnTo>
                  <a:lnTo>
                    <a:pt x="1459" y="960"/>
                  </a:lnTo>
                  <a:lnTo>
                    <a:pt x="1421" y="1007"/>
                  </a:lnTo>
                  <a:lnTo>
                    <a:pt x="1327" y="1066"/>
                  </a:lnTo>
                  <a:lnTo>
                    <a:pt x="1322" y="1078"/>
                  </a:lnTo>
                  <a:lnTo>
                    <a:pt x="1320" y="1087"/>
                  </a:lnTo>
                  <a:lnTo>
                    <a:pt x="1312" y="1097"/>
                  </a:lnTo>
                  <a:lnTo>
                    <a:pt x="1303" y="1104"/>
                  </a:lnTo>
                  <a:lnTo>
                    <a:pt x="1282" y="1116"/>
                  </a:lnTo>
                  <a:lnTo>
                    <a:pt x="1265" y="1130"/>
                  </a:lnTo>
                  <a:lnTo>
                    <a:pt x="1239" y="1161"/>
                  </a:lnTo>
                  <a:lnTo>
                    <a:pt x="1223" y="1168"/>
                  </a:lnTo>
                  <a:lnTo>
                    <a:pt x="1201" y="1173"/>
                  </a:lnTo>
                  <a:lnTo>
                    <a:pt x="1185" y="1170"/>
                  </a:lnTo>
                  <a:lnTo>
                    <a:pt x="1168" y="1166"/>
                  </a:lnTo>
                  <a:lnTo>
                    <a:pt x="1123" y="1144"/>
                  </a:lnTo>
                  <a:lnTo>
                    <a:pt x="1116" y="1144"/>
                  </a:lnTo>
                  <a:lnTo>
                    <a:pt x="1107" y="1149"/>
                  </a:lnTo>
                  <a:lnTo>
                    <a:pt x="1083" y="1166"/>
                  </a:lnTo>
                  <a:lnTo>
                    <a:pt x="1050" y="1182"/>
                  </a:lnTo>
                  <a:lnTo>
                    <a:pt x="1038" y="1196"/>
                  </a:lnTo>
                  <a:lnTo>
                    <a:pt x="1033" y="1196"/>
                  </a:lnTo>
                  <a:lnTo>
                    <a:pt x="1026" y="1187"/>
                  </a:lnTo>
                  <a:lnTo>
                    <a:pt x="1024" y="1180"/>
                  </a:lnTo>
                  <a:lnTo>
                    <a:pt x="1012" y="1161"/>
                  </a:lnTo>
                  <a:lnTo>
                    <a:pt x="974" y="1125"/>
                  </a:lnTo>
                  <a:lnTo>
                    <a:pt x="944" y="1137"/>
                  </a:lnTo>
                  <a:lnTo>
                    <a:pt x="932" y="1135"/>
                  </a:lnTo>
                  <a:lnTo>
                    <a:pt x="910" y="1132"/>
                  </a:lnTo>
                  <a:lnTo>
                    <a:pt x="889" y="1132"/>
                  </a:lnTo>
                  <a:lnTo>
                    <a:pt x="880" y="1130"/>
                  </a:lnTo>
                  <a:lnTo>
                    <a:pt x="861" y="1121"/>
                  </a:lnTo>
                  <a:lnTo>
                    <a:pt x="854" y="1121"/>
                  </a:lnTo>
                  <a:lnTo>
                    <a:pt x="847" y="1125"/>
                  </a:lnTo>
                  <a:lnTo>
                    <a:pt x="776" y="1177"/>
                  </a:lnTo>
                  <a:lnTo>
                    <a:pt x="766" y="1189"/>
                  </a:lnTo>
                  <a:lnTo>
                    <a:pt x="759" y="1203"/>
                  </a:lnTo>
                  <a:lnTo>
                    <a:pt x="757" y="1218"/>
                  </a:lnTo>
                  <a:lnTo>
                    <a:pt x="759" y="1232"/>
                  </a:lnTo>
                  <a:lnTo>
                    <a:pt x="761" y="1253"/>
                  </a:lnTo>
                  <a:lnTo>
                    <a:pt x="764" y="1263"/>
                  </a:lnTo>
                  <a:lnTo>
                    <a:pt x="769" y="1275"/>
                  </a:lnTo>
                  <a:lnTo>
                    <a:pt x="776" y="1284"/>
                  </a:lnTo>
                  <a:lnTo>
                    <a:pt x="785" y="1293"/>
                  </a:lnTo>
                  <a:lnTo>
                    <a:pt x="797" y="1303"/>
                  </a:lnTo>
                  <a:lnTo>
                    <a:pt x="804" y="1310"/>
                  </a:lnTo>
                  <a:lnTo>
                    <a:pt x="813" y="1324"/>
                  </a:lnTo>
                  <a:lnTo>
                    <a:pt x="818" y="1341"/>
                  </a:lnTo>
                  <a:lnTo>
                    <a:pt x="823" y="1355"/>
                  </a:lnTo>
                  <a:lnTo>
                    <a:pt x="821" y="1367"/>
                  </a:lnTo>
                  <a:lnTo>
                    <a:pt x="821" y="1372"/>
                  </a:lnTo>
                  <a:lnTo>
                    <a:pt x="818" y="1376"/>
                  </a:lnTo>
                  <a:lnTo>
                    <a:pt x="802" y="1395"/>
                  </a:lnTo>
                  <a:lnTo>
                    <a:pt x="802" y="1400"/>
                  </a:lnTo>
                  <a:lnTo>
                    <a:pt x="792" y="1402"/>
                  </a:lnTo>
                  <a:lnTo>
                    <a:pt x="785" y="1407"/>
                  </a:lnTo>
                  <a:lnTo>
                    <a:pt x="717" y="1407"/>
                  </a:lnTo>
                  <a:lnTo>
                    <a:pt x="672" y="1386"/>
                  </a:lnTo>
                  <a:lnTo>
                    <a:pt x="641" y="1365"/>
                  </a:lnTo>
                  <a:lnTo>
                    <a:pt x="634" y="1350"/>
                  </a:lnTo>
                  <a:lnTo>
                    <a:pt x="629" y="1336"/>
                  </a:lnTo>
                  <a:lnTo>
                    <a:pt x="631" y="1320"/>
                  </a:lnTo>
                  <a:lnTo>
                    <a:pt x="638" y="1301"/>
                  </a:lnTo>
                  <a:lnTo>
                    <a:pt x="641" y="1291"/>
                  </a:lnTo>
                  <a:lnTo>
                    <a:pt x="641" y="1279"/>
                  </a:lnTo>
                  <a:lnTo>
                    <a:pt x="636" y="1270"/>
                  </a:lnTo>
                  <a:lnTo>
                    <a:pt x="622" y="1251"/>
                  </a:lnTo>
                  <a:lnTo>
                    <a:pt x="634" y="1166"/>
                  </a:lnTo>
                  <a:lnTo>
                    <a:pt x="629" y="1156"/>
                  </a:lnTo>
                  <a:lnTo>
                    <a:pt x="622" y="1147"/>
                  </a:lnTo>
                  <a:lnTo>
                    <a:pt x="603" y="1147"/>
                  </a:lnTo>
                  <a:lnTo>
                    <a:pt x="586" y="1144"/>
                  </a:lnTo>
                  <a:lnTo>
                    <a:pt x="579" y="1140"/>
                  </a:lnTo>
                  <a:lnTo>
                    <a:pt x="575" y="1137"/>
                  </a:lnTo>
                  <a:lnTo>
                    <a:pt x="572" y="1135"/>
                  </a:lnTo>
                  <a:lnTo>
                    <a:pt x="568" y="1128"/>
                  </a:lnTo>
                  <a:lnTo>
                    <a:pt x="568" y="1121"/>
                  </a:lnTo>
                  <a:lnTo>
                    <a:pt x="572" y="1116"/>
                  </a:lnTo>
                  <a:lnTo>
                    <a:pt x="601" y="1111"/>
                  </a:lnTo>
                  <a:lnTo>
                    <a:pt x="610" y="1106"/>
                  </a:lnTo>
                  <a:lnTo>
                    <a:pt x="617" y="1095"/>
                  </a:lnTo>
                  <a:lnTo>
                    <a:pt x="598" y="1080"/>
                  </a:lnTo>
                  <a:lnTo>
                    <a:pt x="463" y="1073"/>
                  </a:lnTo>
                  <a:lnTo>
                    <a:pt x="452" y="1069"/>
                  </a:lnTo>
                  <a:lnTo>
                    <a:pt x="445" y="1059"/>
                  </a:lnTo>
                  <a:lnTo>
                    <a:pt x="440" y="1052"/>
                  </a:lnTo>
                  <a:lnTo>
                    <a:pt x="423" y="1014"/>
                  </a:lnTo>
                  <a:lnTo>
                    <a:pt x="419" y="1000"/>
                  </a:lnTo>
                  <a:lnTo>
                    <a:pt x="416" y="986"/>
                  </a:lnTo>
                  <a:lnTo>
                    <a:pt x="411" y="955"/>
                  </a:lnTo>
                  <a:lnTo>
                    <a:pt x="411" y="941"/>
                  </a:lnTo>
                  <a:lnTo>
                    <a:pt x="411" y="931"/>
                  </a:lnTo>
                  <a:lnTo>
                    <a:pt x="414" y="926"/>
                  </a:lnTo>
                  <a:lnTo>
                    <a:pt x="416" y="922"/>
                  </a:lnTo>
                  <a:lnTo>
                    <a:pt x="421" y="922"/>
                  </a:lnTo>
                  <a:lnTo>
                    <a:pt x="442" y="924"/>
                  </a:lnTo>
                  <a:lnTo>
                    <a:pt x="452" y="922"/>
                  </a:lnTo>
                  <a:lnTo>
                    <a:pt x="461" y="919"/>
                  </a:lnTo>
                  <a:lnTo>
                    <a:pt x="468" y="910"/>
                  </a:lnTo>
                  <a:lnTo>
                    <a:pt x="466" y="900"/>
                  </a:lnTo>
                  <a:lnTo>
                    <a:pt x="459" y="896"/>
                  </a:lnTo>
                  <a:lnTo>
                    <a:pt x="452" y="891"/>
                  </a:lnTo>
                  <a:lnTo>
                    <a:pt x="445" y="889"/>
                  </a:lnTo>
                  <a:lnTo>
                    <a:pt x="421" y="877"/>
                  </a:lnTo>
                  <a:lnTo>
                    <a:pt x="376" y="907"/>
                  </a:lnTo>
                  <a:lnTo>
                    <a:pt x="336" y="919"/>
                  </a:lnTo>
                  <a:lnTo>
                    <a:pt x="307" y="919"/>
                  </a:lnTo>
                  <a:lnTo>
                    <a:pt x="277" y="915"/>
                  </a:lnTo>
                  <a:lnTo>
                    <a:pt x="274" y="915"/>
                  </a:lnTo>
                  <a:lnTo>
                    <a:pt x="270" y="912"/>
                  </a:lnTo>
                  <a:lnTo>
                    <a:pt x="246" y="893"/>
                  </a:lnTo>
                  <a:lnTo>
                    <a:pt x="227" y="886"/>
                  </a:lnTo>
                  <a:lnTo>
                    <a:pt x="208" y="886"/>
                  </a:lnTo>
                  <a:lnTo>
                    <a:pt x="177" y="893"/>
                  </a:lnTo>
                  <a:lnTo>
                    <a:pt x="165" y="898"/>
                  </a:lnTo>
                  <a:lnTo>
                    <a:pt x="158" y="907"/>
                  </a:lnTo>
                  <a:lnTo>
                    <a:pt x="156" y="924"/>
                  </a:lnTo>
                  <a:lnTo>
                    <a:pt x="154" y="929"/>
                  </a:lnTo>
                  <a:lnTo>
                    <a:pt x="147" y="93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2" name="Freeform 17"/>
            <p:cNvSpPr>
              <a:spLocks/>
            </p:cNvSpPr>
            <p:nvPr/>
          </p:nvSpPr>
          <p:spPr bwMode="auto">
            <a:xfrm>
              <a:off x="6966639" y="3461567"/>
              <a:ext cx="1657354" cy="1398412"/>
            </a:xfrm>
            <a:custGeom>
              <a:avLst/>
              <a:gdLst>
                <a:gd name="T0" fmla="*/ 111 w 1355"/>
                <a:gd name="T1" fmla="*/ 1129 h 1143"/>
                <a:gd name="T2" fmla="*/ 47 w 1355"/>
                <a:gd name="T3" fmla="*/ 1082 h 1143"/>
                <a:gd name="T4" fmla="*/ 9 w 1355"/>
                <a:gd name="T5" fmla="*/ 1039 h 1143"/>
                <a:gd name="T6" fmla="*/ 0 w 1355"/>
                <a:gd name="T7" fmla="*/ 926 h 1143"/>
                <a:gd name="T8" fmla="*/ 149 w 1355"/>
                <a:gd name="T9" fmla="*/ 843 h 1143"/>
                <a:gd name="T10" fmla="*/ 208 w 1355"/>
                <a:gd name="T11" fmla="*/ 847 h 1143"/>
                <a:gd name="T12" fmla="*/ 265 w 1355"/>
                <a:gd name="T13" fmla="*/ 805 h 1143"/>
                <a:gd name="T14" fmla="*/ 286 w 1355"/>
                <a:gd name="T15" fmla="*/ 760 h 1143"/>
                <a:gd name="T16" fmla="*/ 345 w 1355"/>
                <a:gd name="T17" fmla="*/ 724 h 1143"/>
                <a:gd name="T18" fmla="*/ 381 w 1355"/>
                <a:gd name="T19" fmla="*/ 637 h 1143"/>
                <a:gd name="T20" fmla="*/ 355 w 1355"/>
                <a:gd name="T21" fmla="*/ 570 h 1143"/>
                <a:gd name="T22" fmla="*/ 343 w 1355"/>
                <a:gd name="T23" fmla="*/ 537 h 1143"/>
                <a:gd name="T24" fmla="*/ 307 w 1355"/>
                <a:gd name="T25" fmla="*/ 445 h 1143"/>
                <a:gd name="T26" fmla="*/ 409 w 1355"/>
                <a:gd name="T27" fmla="*/ 452 h 1143"/>
                <a:gd name="T28" fmla="*/ 438 w 1355"/>
                <a:gd name="T29" fmla="*/ 525 h 1143"/>
                <a:gd name="T30" fmla="*/ 490 w 1355"/>
                <a:gd name="T31" fmla="*/ 568 h 1143"/>
                <a:gd name="T32" fmla="*/ 589 w 1355"/>
                <a:gd name="T33" fmla="*/ 615 h 1143"/>
                <a:gd name="T34" fmla="*/ 622 w 1355"/>
                <a:gd name="T35" fmla="*/ 620 h 1143"/>
                <a:gd name="T36" fmla="*/ 634 w 1355"/>
                <a:gd name="T37" fmla="*/ 568 h 1143"/>
                <a:gd name="T38" fmla="*/ 631 w 1355"/>
                <a:gd name="T39" fmla="*/ 514 h 1143"/>
                <a:gd name="T40" fmla="*/ 636 w 1355"/>
                <a:gd name="T41" fmla="*/ 473 h 1143"/>
                <a:gd name="T42" fmla="*/ 641 w 1355"/>
                <a:gd name="T43" fmla="*/ 416 h 1143"/>
                <a:gd name="T44" fmla="*/ 589 w 1355"/>
                <a:gd name="T45" fmla="*/ 353 h 1143"/>
                <a:gd name="T46" fmla="*/ 497 w 1355"/>
                <a:gd name="T47" fmla="*/ 355 h 1143"/>
                <a:gd name="T48" fmla="*/ 508 w 1355"/>
                <a:gd name="T49" fmla="*/ 324 h 1143"/>
                <a:gd name="T50" fmla="*/ 544 w 1355"/>
                <a:gd name="T51" fmla="*/ 210 h 1143"/>
                <a:gd name="T52" fmla="*/ 466 w 1355"/>
                <a:gd name="T53" fmla="*/ 123 h 1143"/>
                <a:gd name="T54" fmla="*/ 419 w 1355"/>
                <a:gd name="T55" fmla="*/ 83 h 1143"/>
                <a:gd name="T56" fmla="*/ 475 w 1355"/>
                <a:gd name="T57" fmla="*/ 30 h 1143"/>
                <a:gd name="T58" fmla="*/ 563 w 1355"/>
                <a:gd name="T59" fmla="*/ 16 h 1143"/>
                <a:gd name="T60" fmla="*/ 653 w 1355"/>
                <a:gd name="T61" fmla="*/ 42 h 1143"/>
                <a:gd name="T62" fmla="*/ 776 w 1355"/>
                <a:gd name="T63" fmla="*/ 19 h 1143"/>
                <a:gd name="T64" fmla="*/ 759 w 1355"/>
                <a:gd name="T65" fmla="*/ 47 h 1143"/>
                <a:gd name="T66" fmla="*/ 728 w 1355"/>
                <a:gd name="T67" fmla="*/ 64 h 1143"/>
                <a:gd name="T68" fmla="*/ 757 w 1355"/>
                <a:gd name="T69" fmla="*/ 175 h 1143"/>
                <a:gd name="T70" fmla="*/ 934 w 1355"/>
                <a:gd name="T71" fmla="*/ 218 h 1143"/>
                <a:gd name="T72" fmla="*/ 885 w 1355"/>
                <a:gd name="T73" fmla="*/ 251 h 1143"/>
                <a:gd name="T74" fmla="*/ 920 w 1355"/>
                <a:gd name="T75" fmla="*/ 270 h 1143"/>
                <a:gd name="T76" fmla="*/ 953 w 1355"/>
                <a:gd name="T77" fmla="*/ 393 h 1143"/>
                <a:gd name="T78" fmla="*/ 946 w 1355"/>
                <a:gd name="T79" fmla="*/ 459 h 1143"/>
                <a:gd name="T80" fmla="*/ 1031 w 1355"/>
                <a:gd name="T81" fmla="*/ 547 h 1143"/>
                <a:gd name="T82" fmla="*/ 1104 w 1355"/>
                <a:gd name="T83" fmla="*/ 717 h 1143"/>
                <a:gd name="T84" fmla="*/ 1173 w 1355"/>
                <a:gd name="T85" fmla="*/ 729 h 1143"/>
                <a:gd name="T86" fmla="*/ 1235 w 1355"/>
                <a:gd name="T87" fmla="*/ 705 h 1143"/>
                <a:gd name="T88" fmla="*/ 1287 w 1355"/>
                <a:gd name="T89" fmla="*/ 779 h 1143"/>
                <a:gd name="T90" fmla="*/ 1355 w 1355"/>
                <a:gd name="T91" fmla="*/ 847 h 1143"/>
                <a:gd name="T92" fmla="*/ 1329 w 1355"/>
                <a:gd name="T93" fmla="*/ 937 h 1143"/>
                <a:gd name="T94" fmla="*/ 1253 w 1355"/>
                <a:gd name="T95" fmla="*/ 1053 h 1143"/>
                <a:gd name="T96" fmla="*/ 1026 w 1355"/>
                <a:gd name="T97" fmla="*/ 1001 h 1143"/>
                <a:gd name="T98" fmla="*/ 887 w 1355"/>
                <a:gd name="T99" fmla="*/ 1001 h 1143"/>
                <a:gd name="T100" fmla="*/ 743 w 1355"/>
                <a:gd name="T101" fmla="*/ 1087 h 1143"/>
                <a:gd name="T102" fmla="*/ 591 w 1355"/>
                <a:gd name="T103" fmla="*/ 1046 h 1143"/>
                <a:gd name="T104" fmla="*/ 445 w 1355"/>
                <a:gd name="T105" fmla="*/ 1016 h 1143"/>
                <a:gd name="T106" fmla="*/ 430 w 1355"/>
                <a:gd name="T107" fmla="*/ 1027 h 1143"/>
                <a:gd name="T108" fmla="*/ 386 w 1355"/>
                <a:gd name="T109" fmla="*/ 1023 h 1143"/>
                <a:gd name="T110" fmla="*/ 296 w 1355"/>
                <a:gd name="T111" fmla="*/ 1016 h 1143"/>
                <a:gd name="T112" fmla="*/ 192 w 1355"/>
                <a:gd name="T113" fmla="*/ 1089 h 11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55" h="1143">
                  <a:moveTo>
                    <a:pt x="192" y="1089"/>
                  </a:moveTo>
                  <a:lnTo>
                    <a:pt x="192" y="1089"/>
                  </a:lnTo>
                  <a:lnTo>
                    <a:pt x="132" y="1129"/>
                  </a:lnTo>
                  <a:lnTo>
                    <a:pt x="114" y="1143"/>
                  </a:lnTo>
                  <a:lnTo>
                    <a:pt x="111" y="1129"/>
                  </a:lnTo>
                  <a:lnTo>
                    <a:pt x="95" y="1127"/>
                  </a:lnTo>
                  <a:lnTo>
                    <a:pt x="62" y="1139"/>
                  </a:lnTo>
                  <a:lnTo>
                    <a:pt x="62" y="1134"/>
                  </a:lnTo>
                  <a:lnTo>
                    <a:pt x="52" y="1094"/>
                  </a:lnTo>
                  <a:lnTo>
                    <a:pt x="47" y="1082"/>
                  </a:lnTo>
                  <a:lnTo>
                    <a:pt x="40" y="1068"/>
                  </a:lnTo>
                  <a:lnTo>
                    <a:pt x="33" y="1063"/>
                  </a:lnTo>
                  <a:lnTo>
                    <a:pt x="19" y="1056"/>
                  </a:lnTo>
                  <a:lnTo>
                    <a:pt x="14" y="1049"/>
                  </a:lnTo>
                  <a:lnTo>
                    <a:pt x="9" y="1039"/>
                  </a:lnTo>
                  <a:lnTo>
                    <a:pt x="5" y="1027"/>
                  </a:lnTo>
                  <a:lnTo>
                    <a:pt x="2" y="1006"/>
                  </a:lnTo>
                  <a:lnTo>
                    <a:pt x="2" y="992"/>
                  </a:lnTo>
                  <a:lnTo>
                    <a:pt x="5" y="947"/>
                  </a:lnTo>
                  <a:lnTo>
                    <a:pt x="0" y="926"/>
                  </a:lnTo>
                  <a:lnTo>
                    <a:pt x="19" y="911"/>
                  </a:lnTo>
                  <a:lnTo>
                    <a:pt x="28" y="907"/>
                  </a:lnTo>
                  <a:lnTo>
                    <a:pt x="50" y="904"/>
                  </a:lnTo>
                  <a:lnTo>
                    <a:pt x="128" y="864"/>
                  </a:lnTo>
                  <a:lnTo>
                    <a:pt x="149" y="843"/>
                  </a:lnTo>
                  <a:lnTo>
                    <a:pt x="161" y="840"/>
                  </a:lnTo>
                  <a:lnTo>
                    <a:pt x="168" y="840"/>
                  </a:lnTo>
                  <a:lnTo>
                    <a:pt x="187" y="847"/>
                  </a:lnTo>
                  <a:lnTo>
                    <a:pt x="196" y="850"/>
                  </a:lnTo>
                  <a:lnTo>
                    <a:pt x="208" y="847"/>
                  </a:lnTo>
                  <a:lnTo>
                    <a:pt x="232" y="840"/>
                  </a:lnTo>
                  <a:lnTo>
                    <a:pt x="244" y="833"/>
                  </a:lnTo>
                  <a:lnTo>
                    <a:pt x="253" y="826"/>
                  </a:lnTo>
                  <a:lnTo>
                    <a:pt x="260" y="817"/>
                  </a:lnTo>
                  <a:lnTo>
                    <a:pt x="265" y="805"/>
                  </a:lnTo>
                  <a:lnTo>
                    <a:pt x="267" y="784"/>
                  </a:lnTo>
                  <a:lnTo>
                    <a:pt x="272" y="772"/>
                  </a:lnTo>
                  <a:lnTo>
                    <a:pt x="274" y="767"/>
                  </a:lnTo>
                  <a:lnTo>
                    <a:pt x="281" y="762"/>
                  </a:lnTo>
                  <a:lnTo>
                    <a:pt x="286" y="760"/>
                  </a:lnTo>
                  <a:lnTo>
                    <a:pt x="322" y="750"/>
                  </a:lnTo>
                  <a:lnTo>
                    <a:pt x="329" y="746"/>
                  </a:lnTo>
                  <a:lnTo>
                    <a:pt x="336" y="739"/>
                  </a:lnTo>
                  <a:lnTo>
                    <a:pt x="341" y="734"/>
                  </a:lnTo>
                  <a:lnTo>
                    <a:pt x="345" y="724"/>
                  </a:lnTo>
                  <a:lnTo>
                    <a:pt x="350" y="717"/>
                  </a:lnTo>
                  <a:lnTo>
                    <a:pt x="359" y="679"/>
                  </a:lnTo>
                  <a:lnTo>
                    <a:pt x="367" y="665"/>
                  </a:lnTo>
                  <a:lnTo>
                    <a:pt x="376" y="646"/>
                  </a:lnTo>
                  <a:lnTo>
                    <a:pt x="381" y="637"/>
                  </a:lnTo>
                  <a:lnTo>
                    <a:pt x="383" y="627"/>
                  </a:lnTo>
                  <a:lnTo>
                    <a:pt x="383" y="622"/>
                  </a:lnTo>
                  <a:lnTo>
                    <a:pt x="381" y="618"/>
                  </a:lnTo>
                  <a:lnTo>
                    <a:pt x="359" y="582"/>
                  </a:lnTo>
                  <a:lnTo>
                    <a:pt x="355" y="570"/>
                  </a:lnTo>
                  <a:lnTo>
                    <a:pt x="352" y="561"/>
                  </a:lnTo>
                  <a:lnTo>
                    <a:pt x="355" y="554"/>
                  </a:lnTo>
                  <a:lnTo>
                    <a:pt x="355" y="549"/>
                  </a:lnTo>
                  <a:lnTo>
                    <a:pt x="352" y="544"/>
                  </a:lnTo>
                  <a:lnTo>
                    <a:pt x="343" y="537"/>
                  </a:lnTo>
                  <a:lnTo>
                    <a:pt x="317" y="523"/>
                  </a:lnTo>
                  <a:lnTo>
                    <a:pt x="298" y="511"/>
                  </a:lnTo>
                  <a:lnTo>
                    <a:pt x="274" y="483"/>
                  </a:lnTo>
                  <a:lnTo>
                    <a:pt x="296" y="454"/>
                  </a:lnTo>
                  <a:lnTo>
                    <a:pt x="307" y="445"/>
                  </a:lnTo>
                  <a:lnTo>
                    <a:pt x="333" y="435"/>
                  </a:lnTo>
                  <a:lnTo>
                    <a:pt x="359" y="431"/>
                  </a:lnTo>
                  <a:lnTo>
                    <a:pt x="400" y="435"/>
                  </a:lnTo>
                  <a:lnTo>
                    <a:pt x="412" y="433"/>
                  </a:lnTo>
                  <a:lnTo>
                    <a:pt x="409" y="452"/>
                  </a:lnTo>
                  <a:lnTo>
                    <a:pt x="421" y="464"/>
                  </a:lnTo>
                  <a:lnTo>
                    <a:pt x="442" y="473"/>
                  </a:lnTo>
                  <a:lnTo>
                    <a:pt x="459" y="485"/>
                  </a:lnTo>
                  <a:lnTo>
                    <a:pt x="442" y="499"/>
                  </a:lnTo>
                  <a:lnTo>
                    <a:pt x="438" y="525"/>
                  </a:lnTo>
                  <a:lnTo>
                    <a:pt x="445" y="551"/>
                  </a:lnTo>
                  <a:lnTo>
                    <a:pt x="466" y="563"/>
                  </a:lnTo>
                  <a:lnTo>
                    <a:pt x="475" y="563"/>
                  </a:lnTo>
                  <a:lnTo>
                    <a:pt x="482" y="563"/>
                  </a:lnTo>
                  <a:lnTo>
                    <a:pt x="490" y="568"/>
                  </a:lnTo>
                  <a:lnTo>
                    <a:pt x="530" y="599"/>
                  </a:lnTo>
                  <a:lnTo>
                    <a:pt x="570" y="620"/>
                  </a:lnTo>
                  <a:lnTo>
                    <a:pt x="577" y="622"/>
                  </a:lnTo>
                  <a:lnTo>
                    <a:pt x="584" y="620"/>
                  </a:lnTo>
                  <a:lnTo>
                    <a:pt x="589" y="615"/>
                  </a:lnTo>
                  <a:lnTo>
                    <a:pt x="596" y="613"/>
                  </a:lnTo>
                  <a:lnTo>
                    <a:pt x="603" y="618"/>
                  </a:lnTo>
                  <a:lnTo>
                    <a:pt x="608" y="620"/>
                  </a:lnTo>
                  <a:lnTo>
                    <a:pt x="613" y="622"/>
                  </a:lnTo>
                  <a:lnTo>
                    <a:pt x="622" y="620"/>
                  </a:lnTo>
                  <a:lnTo>
                    <a:pt x="624" y="615"/>
                  </a:lnTo>
                  <a:lnTo>
                    <a:pt x="641" y="587"/>
                  </a:lnTo>
                  <a:lnTo>
                    <a:pt x="641" y="578"/>
                  </a:lnTo>
                  <a:lnTo>
                    <a:pt x="636" y="573"/>
                  </a:lnTo>
                  <a:lnTo>
                    <a:pt x="634" y="568"/>
                  </a:lnTo>
                  <a:lnTo>
                    <a:pt x="631" y="561"/>
                  </a:lnTo>
                  <a:lnTo>
                    <a:pt x="629" y="554"/>
                  </a:lnTo>
                  <a:lnTo>
                    <a:pt x="627" y="537"/>
                  </a:lnTo>
                  <a:lnTo>
                    <a:pt x="627" y="533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31" y="514"/>
                  </a:lnTo>
                  <a:lnTo>
                    <a:pt x="627" y="490"/>
                  </a:lnTo>
                  <a:lnTo>
                    <a:pt x="629" y="490"/>
                  </a:lnTo>
                  <a:lnTo>
                    <a:pt x="636" y="473"/>
                  </a:lnTo>
                  <a:lnTo>
                    <a:pt x="636" y="469"/>
                  </a:lnTo>
                  <a:lnTo>
                    <a:pt x="641" y="447"/>
                  </a:lnTo>
                  <a:lnTo>
                    <a:pt x="643" y="445"/>
                  </a:lnTo>
                  <a:lnTo>
                    <a:pt x="643" y="431"/>
                  </a:lnTo>
                  <a:lnTo>
                    <a:pt x="641" y="416"/>
                  </a:lnTo>
                  <a:lnTo>
                    <a:pt x="636" y="405"/>
                  </a:lnTo>
                  <a:lnTo>
                    <a:pt x="629" y="390"/>
                  </a:lnTo>
                  <a:lnTo>
                    <a:pt x="610" y="367"/>
                  </a:lnTo>
                  <a:lnTo>
                    <a:pt x="598" y="357"/>
                  </a:lnTo>
                  <a:lnTo>
                    <a:pt x="589" y="353"/>
                  </a:lnTo>
                  <a:lnTo>
                    <a:pt x="577" y="353"/>
                  </a:lnTo>
                  <a:lnTo>
                    <a:pt x="561" y="364"/>
                  </a:lnTo>
                  <a:lnTo>
                    <a:pt x="551" y="367"/>
                  </a:lnTo>
                  <a:lnTo>
                    <a:pt x="508" y="367"/>
                  </a:lnTo>
                  <a:lnTo>
                    <a:pt x="497" y="355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6" y="334"/>
                  </a:lnTo>
                  <a:lnTo>
                    <a:pt x="508" y="324"/>
                  </a:lnTo>
                  <a:lnTo>
                    <a:pt x="508" y="317"/>
                  </a:lnTo>
                  <a:lnTo>
                    <a:pt x="508" y="310"/>
                  </a:lnTo>
                  <a:lnTo>
                    <a:pt x="508" y="303"/>
                  </a:lnTo>
                  <a:lnTo>
                    <a:pt x="511" y="293"/>
                  </a:lnTo>
                  <a:lnTo>
                    <a:pt x="544" y="210"/>
                  </a:lnTo>
                  <a:lnTo>
                    <a:pt x="542" y="208"/>
                  </a:lnTo>
                  <a:lnTo>
                    <a:pt x="520" y="187"/>
                  </a:lnTo>
                  <a:lnTo>
                    <a:pt x="487" y="135"/>
                  </a:lnTo>
                  <a:lnTo>
                    <a:pt x="473" y="125"/>
                  </a:lnTo>
                  <a:lnTo>
                    <a:pt x="466" y="123"/>
                  </a:lnTo>
                  <a:lnTo>
                    <a:pt x="449" y="109"/>
                  </a:lnTo>
                  <a:lnTo>
                    <a:pt x="430" y="102"/>
                  </a:lnTo>
                  <a:lnTo>
                    <a:pt x="423" y="94"/>
                  </a:lnTo>
                  <a:lnTo>
                    <a:pt x="419" y="83"/>
                  </a:lnTo>
                  <a:lnTo>
                    <a:pt x="419" y="83"/>
                  </a:lnTo>
                  <a:lnTo>
                    <a:pt x="430" y="73"/>
                  </a:lnTo>
                  <a:lnTo>
                    <a:pt x="464" y="59"/>
                  </a:lnTo>
                  <a:lnTo>
                    <a:pt x="471" y="52"/>
                  </a:lnTo>
                  <a:lnTo>
                    <a:pt x="473" y="47"/>
                  </a:lnTo>
                  <a:lnTo>
                    <a:pt x="475" y="30"/>
                  </a:lnTo>
                  <a:lnTo>
                    <a:pt x="482" y="21"/>
                  </a:lnTo>
                  <a:lnTo>
                    <a:pt x="494" y="16"/>
                  </a:lnTo>
                  <a:lnTo>
                    <a:pt x="525" y="9"/>
                  </a:lnTo>
                  <a:lnTo>
                    <a:pt x="544" y="9"/>
                  </a:lnTo>
                  <a:lnTo>
                    <a:pt x="563" y="16"/>
                  </a:lnTo>
                  <a:lnTo>
                    <a:pt x="587" y="35"/>
                  </a:lnTo>
                  <a:lnTo>
                    <a:pt x="591" y="38"/>
                  </a:lnTo>
                  <a:lnTo>
                    <a:pt x="594" y="38"/>
                  </a:lnTo>
                  <a:lnTo>
                    <a:pt x="624" y="42"/>
                  </a:lnTo>
                  <a:lnTo>
                    <a:pt x="653" y="42"/>
                  </a:lnTo>
                  <a:lnTo>
                    <a:pt x="693" y="30"/>
                  </a:lnTo>
                  <a:lnTo>
                    <a:pt x="738" y="0"/>
                  </a:lnTo>
                  <a:lnTo>
                    <a:pt x="762" y="12"/>
                  </a:lnTo>
                  <a:lnTo>
                    <a:pt x="769" y="14"/>
                  </a:lnTo>
                  <a:lnTo>
                    <a:pt x="776" y="19"/>
                  </a:lnTo>
                  <a:lnTo>
                    <a:pt x="783" y="23"/>
                  </a:lnTo>
                  <a:lnTo>
                    <a:pt x="785" y="33"/>
                  </a:lnTo>
                  <a:lnTo>
                    <a:pt x="778" y="42"/>
                  </a:lnTo>
                  <a:lnTo>
                    <a:pt x="769" y="45"/>
                  </a:lnTo>
                  <a:lnTo>
                    <a:pt x="759" y="47"/>
                  </a:lnTo>
                  <a:lnTo>
                    <a:pt x="738" y="45"/>
                  </a:lnTo>
                  <a:lnTo>
                    <a:pt x="733" y="45"/>
                  </a:lnTo>
                  <a:lnTo>
                    <a:pt x="731" y="49"/>
                  </a:lnTo>
                  <a:lnTo>
                    <a:pt x="728" y="54"/>
                  </a:lnTo>
                  <a:lnTo>
                    <a:pt x="728" y="64"/>
                  </a:lnTo>
                  <a:lnTo>
                    <a:pt x="728" y="78"/>
                  </a:lnTo>
                  <a:lnTo>
                    <a:pt x="733" y="109"/>
                  </a:lnTo>
                  <a:lnTo>
                    <a:pt x="736" y="123"/>
                  </a:lnTo>
                  <a:lnTo>
                    <a:pt x="740" y="137"/>
                  </a:lnTo>
                  <a:lnTo>
                    <a:pt x="757" y="175"/>
                  </a:lnTo>
                  <a:lnTo>
                    <a:pt x="762" y="182"/>
                  </a:lnTo>
                  <a:lnTo>
                    <a:pt x="769" y="192"/>
                  </a:lnTo>
                  <a:lnTo>
                    <a:pt x="780" y="196"/>
                  </a:lnTo>
                  <a:lnTo>
                    <a:pt x="915" y="203"/>
                  </a:lnTo>
                  <a:lnTo>
                    <a:pt x="934" y="218"/>
                  </a:lnTo>
                  <a:lnTo>
                    <a:pt x="927" y="229"/>
                  </a:lnTo>
                  <a:lnTo>
                    <a:pt x="918" y="234"/>
                  </a:lnTo>
                  <a:lnTo>
                    <a:pt x="889" y="239"/>
                  </a:lnTo>
                  <a:lnTo>
                    <a:pt x="885" y="244"/>
                  </a:lnTo>
                  <a:lnTo>
                    <a:pt x="885" y="251"/>
                  </a:lnTo>
                  <a:lnTo>
                    <a:pt x="889" y="258"/>
                  </a:lnTo>
                  <a:lnTo>
                    <a:pt x="892" y="260"/>
                  </a:lnTo>
                  <a:lnTo>
                    <a:pt x="896" y="263"/>
                  </a:lnTo>
                  <a:lnTo>
                    <a:pt x="903" y="267"/>
                  </a:lnTo>
                  <a:lnTo>
                    <a:pt x="920" y="270"/>
                  </a:lnTo>
                  <a:lnTo>
                    <a:pt x="939" y="270"/>
                  </a:lnTo>
                  <a:lnTo>
                    <a:pt x="946" y="279"/>
                  </a:lnTo>
                  <a:lnTo>
                    <a:pt x="951" y="289"/>
                  </a:lnTo>
                  <a:lnTo>
                    <a:pt x="939" y="374"/>
                  </a:lnTo>
                  <a:lnTo>
                    <a:pt x="953" y="393"/>
                  </a:lnTo>
                  <a:lnTo>
                    <a:pt x="958" y="402"/>
                  </a:lnTo>
                  <a:lnTo>
                    <a:pt x="958" y="414"/>
                  </a:lnTo>
                  <a:lnTo>
                    <a:pt x="955" y="424"/>
                  </a:lnTo>
                  <a:lnTo>
                    <a:pt x="948" y="443"/>
                  </a:lnTo>
                  <a:lnTo>
                    <a:pt x="946" y="459"/>
                  </a:lnTo>
                  <a:lnTo>
                    <a:pt x="951" y="473"/>
                  </a:lnTo>
                  <a:lnTo>
                    <a:pt x="958" y="488"/>
                  </a:lnTo>
                  <a:lnTo>
                    <a:pt x="989" y="509"/>
                  </a:lnTo>
                  <a:lnTo>
                    <a:pt x="1034" y="530"/>
                  </a:lnTo>
                  <a:lnTo>
                    <a:pt x="1031" y="547"/>
                  </a:lnTo>
                  <a:lnTo>
                    <a:pt x="1029" y="568"/>
                  </a:lnTo>
                  <a:lnTo>
                    <a:pt x="1031" y="575"/>
                  </a:lnTo>
                  <a:lnTo>
                    <a:pt x="1043" y="613"/>
                  </a:lnTo>
                  <a:lnTo>
                    <a:pt x="1078" y="682"/>
                  </a:lnTo>
                  <a:lnTo>
                    <a:pt x="1104" y="717"/>
                  </a:lnTo>
                  <a:lnTo>
                    <a:pt x="1130" y="736"/>
                  </a:lnTo>
                  <a:lnTo>
                    <a:pt x="1145" y="743"/>
                  </a:lnTo>
                  <a:lnTo>
                    <a:pt x="1156" y="743"/>
                  </a:lnTo>
                  <a:lnTo>
                    <a:pt x="1164" y="739"/>
                  </a:lnTo>
                  <a:lnTo>
                    <a:pt x="1173" y="729"/>
                  </a:lnTo>
                  <a:lnTo>
                    <a:pt x="1185" y="722"/>
                  </a:lnTo>
                  <a:lnTo>
                    <a:pt x="1204" y="715"/>
                  </a:lnTo>
                  <a:lnTo>
                    <a:pt x="1213" y="708"/>
                  </a:lnTo>
                  <a:lnTo>
                    <a:pt x="1225" y="701"/>
                  </a:lnTo>
                  <a:lnTo>
                    <a:pt x="1235" y="705"/>
                  </a:lnTo>
                  <a:lnTo>
                    <a:pt x="1251" y="729"/>
                  </a:lnTo>
                  <a:lnTo>
                    <a:pt x="1270" y="750"/>
                  </a:lnTo>
                  <a:lnTo>
                    <a:pt x="1277" y="760"/>
                  </a:lnTo>
                  <a:lnTo>
                    <a:pt x="1279" y="769"/>
                  </a:lnTo>
                  <a:lnTo>
                    <a:pt x="1287" y="779"/>
                  </a:lnTo>
                  <a:lnTo>
                    <a:pt x="1294" y="788"/>
                  </a:lnTo>
                  <a:lnTo>
                    <a:pt x="1322" y="814"/>
                  </a:lnTo>
                  <a:lnTo>
                    <a:pt x="1346" y="826"/>
                  </a:lnTo>
                  <a:lnTo>
                    <a:pt x="1353" y="836"/>
                  </a:lnTo>
                  <a:lnTo>
                    <a:pt x="1355" y="847"/>
                  </a:lnTo>
                  <a:lnTo>
                    <a:pt x="1343" y="866"/>
                  </a:lnTo>
                  <a:lnTo>
                    <a:pt x="1327" y="892"/>
                  </a:lnTo>
                  <a:lnTo>
                    <a:pt x="1322" y="902"/>
                  </a:lnTo>
                  <a:lnTo>
                    <a:pt x="1322" y="916"/>
                  </a:lnTo>
                  <a:lnTo>
                    <a:pt x="1329" y="937"/>
                  </a:lnTo>
                  <a:lnTo>
                    <a:pt x="1327" y="952"/>
                  </a:lnTo>
                  <a:lnTo>
                    <a:pt x="1322" y="973"/>
                  </a:lnTo>
                  <a:lnTo>
                    <a:pt x="1301" y="1037"/>
                  </a:lnTo>
                  <a:lnTo>
                    <a:pt x="1279" y="1077"/>
                  </a:lnTo>
                  <a:lnTo>
                    <a:pt x="1253" y="1053"/>
                  </a:lnTo>
                  <a:lnTo>
                    <a:pt x="1182" y="1016"/>
                  </a:lnTo>
                  <a:lnTo>
                    <a:pt x="1154" y="1006"/>
                  </a:lnTo>
                  <a:lnTo>
                    <a:pt x="1135" y="1004"/>
                  </a:lnTo>
                  <a:lnTo>
                    <a:pt x="1102" y="1006"/>
                  </a:lnTo>
                  <a:lnTo>
                    <a:pt x="1026" y="1001"/>
                  </a:lnTo>
                  <a:lnTo>
                    <a:pt x="1012" y="1004"/>
                  </a:lnTo>
                  <a:lnTo>
                    <a:pt x="941" y="997"/>
                  </a:lnTo>
                  <a:lnTo>
                    <a:pt x="913" y="992"/>
                  </a:lnTo>
                  <a:lnTo>
                    <a:pt x="899" y="997"/>
                  </a:lnTo>
                  <a:lnTo>
                    <a:pt x="887" y="1001"/>
                  </a:lnTo>
                  <a:lnTo>
                    <a:pt x="873" y="1023"/>
                  </a:lnTo>
                  <a:lnTo>
                    <a:pt x="859" y="1037"/>
                  </a:lnTo>
                  <a:lnTo>
                    <a:pt x="823" y="1063"/>
                  </a:lnTo>
                  <a:lnTo>
                    <a:pt x="797" y="1075"/>
                  </a:lnTo>
                  <a:lnTo>
                    <a:pt x="743" y="1087"/>
                  </a:lnTo>
                  <a:lnTo>
                    <a:pt x="719" y="1087"/>
                  </a:lnTo>
                  <a:lnTo>
                    <a:pt x="705" y="1084"/>
                  </a:lnTo>
                  <a:lnTo>
                    <a:pt x="693" y="1080"/>
                  </a:lnTo>
                  <a:lnTo>
                    <a:pt x="629" y="1051"/>
                  </a:lnTo>
                  <a:lnTo>
                    <a:pt x="591" y="1046"/>
                  </a:lnTo>
                  <a:lnTo>
                    <a:pt x="568" y="1049"/>
                  </a:lnTo>
                  <a:lnTo>
                    <a:pt x="520" y="1044"/>
                  </a:lnTo>
                  <a:lnTo>
                    <a:pt x="485" y="1032"/>
                  </a:lnTo>
                  <a:lnTo>
                    <a:pt x="454" y="1018"/>
                  </a:lnTo>
                  <a:lnTo>
                    <a:pt x="445" y="1016"/>
                  </a:lnTo>
                  <a:lnTo>
                    <a:pt x="438" y="1016"/>
                  </a:lnTo>
                  <a:lnTo>
                    <a:pt x="433" y="1018"/>
                  </a:lnTo>
                  <a:lnTo>
                    <a:pt x="433" y="1020"/>
                  </a:lnTo>
                  <a:lnTo>
                    <a:pt x="430" y="1025"/>
                  </a:lnTo>
                  <a:lnTo>
                    <a:pt x="430" y="1027"/>
                  </a:lnTo>
                  <a:lnTo>
                    <a:pt x="430" y="1032"/>
                  </a:lnTo>
                  <a:lnTo>
                    <a:pt x="430" y="1035"/>
                  </a:lnTo>
                  <a:lnTo>
                    <a:pt x="428" y="1039"/>
                  </a:lnTo>
                  <a:lnTo>
                    <a:pt x="419" y="1046"/>
                  </a:lnTo>
                  <a:lnTo>
                    <a:pt x="386" y="1023"/>
                  </a:lnTo>
                  <a:lnTo>
                    <a:pt x="371" y="1018"/>
                  </a:lnTo>
                  <a:lnTo>
                    <a:pt x="357" y="1016"/>
                  </a:lnTo>
                  <a:lnTo>
                    <a:pt x="338" y="1018"/>
                  </a:lnTo>
                  <a:lnTo>
                    <a:pt x="317" y="1013"/>
                  </a:lnTo>
                  <a:lnTo>
                    <a:pt x="296" y="1016"/>
                  </a:lnTo>
                  <a:lnTo>
                    <a:pt x="272" y="1025"/>
                  </a:lnTo>
                  <a:lnTo>
                    <a:pt x="255" y="1027"/>
                  </a:lnTo>
                  <a:lnTo>
                    <a:pt x="241" y="1032"/>
                  </a:lnTo>
                  <a:lnTo>
                    <a:pt x="229" y="1039"/>
                  </a:lnTo>
                  <a:lnTo>
                    <a:pt x="192" y="1089"/>
                  </a:lnTo>
                  <a:close/>
                </a:path>
              </a:pathLst>
            </a:custGeom>
            <a:solidFill>
              <a:schemeClr val="accent5"/>
            </a:solidFill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3" name="Freeform 19"/>
            <p:cNvSpPr>
              <a:spLocks/>
            </p:cNvSpPr>
            <p:nvPr/>
          </p:nvSpPr>
          <p:spPr bwMode="auto">
            <a:xfrm>
              <a:off x="7038804" y="4700929"/>
              <a:ext cx="796264" cy="660668"/>
            </a:xfrm>
            <a:custGeom>
              <a:avLst/>
              <a:gdLst>
                <a:gd name="T0" fmla="*/ 485 w 651"/>
                <a:gd name="T1" fmla="*/ 464 h 540"/>
                <a:gd name="T2" fmla="*/ 468 w 651"/>
                <a:gd name="T3" fmla="*/ 524 h 540"/>
                <a:gd name="T4" fmla="*/ 428 w 651"/>
                <a:gd name="T5" fmla="*/ 526 h 540"/>
                <a:gd name="T6" fmla="*/ 376 w 651"/>
                <a:gd name="T7" fmla="*/ 540 h 540"/>
                <a:gd name="T8" fmla="*/ 338 w 651"/>
                <a:gd name="T9" fmla="*/ 524 h 540"/>
                <a:gd name="T10" fmla="*/ 265 w 651"/>
                <a:gd name="T11" fmla="*/ 514 h 540"/>
                <a:gd name="T12" fmla="*/ 218 w 651"/>
                <a:gd name="T13" fmla="*/ 462 h 540"/>
                <a:gd name="T14" fmla="*/ 194 w 651"/>
                <a:gd name="T15" fmla="*/ 434 h 540"/>
                <a:gd name="T16" fmla="*/ 161 w 651"/>
                <a:gd name="T17" fmla="*/ 431 h 540"/>
                <a:gd name="T18" fmla="*/ 149 w 651"/>
                <a:gd name="T19" fmla="*/ 424 h 540"/>
                <a:gd name="T20" fmla="*/ 144 w 651"/>
                <a:gd name="T21" fmla="*/ 403 h 540"/>
                <a:gd name="T22" fmla="*/ 147 w 651"/>
                <a:gd name="T23" fmla="*/ 381 h 540"/>
                <a:gd name="T24" fmla="*/ 144 w 651"/>
                <a:gd name="T25" fmla="*/ 360 h 540"/>
                <a:gd name="T26" fmla="*/ 121 w 651"/>
                <a:gd name="T27" fmla="*/ 332 h 540"/>
                <a:gd name="T28" fmla="*/ 81 w 651"/>
                <a:gd name="T29" fmla="*/ 332 h 540"/>
                <a:gd name="T30" fmla="*/ 69 w 651"/>
                <a:gd name="T31" fmla="*/ 322 h 540"/>
                <a:gd name="T32" fmla="*/ 52 w 651"/>
                <a:gd name="T33" fmla="*/ 313 h 540"/>
                <a:gd name="T34" fmla="*/ 26 w 651"/>
                <a:gd name="T35" fmla="*/ 308 h 540"/>
                <a:gd name="T36" fmla="*/ 33 w 651"/>
                <a:gd name="T37" fmla="*/ 287 h 540"/>
                <a:gd name="T38" fmla="*/ 19 w 651"/>
                <a:gd name="T39" fmla="*/ 265 h 540"/>
                <a:gd name="T40" fmla="*/ 7 w 651"/>
                <a:gd name="T41" fmla="*/ 230 h 540"/>
                <a:gd name="T42" fmla="*/ 5 w 651"/>
                <a:gd name="T43" fmla="*/ 199 h 540"/>
                <a:gd name="T44" fmla="*/ 57 w 651"/>
                <a:gd name="T45" fmla="*/ 145 h 540"/>
                <a:gd name="T46" fmla="*/ 73 w 651"/>
                <a:gd name="T47" fmla="*/ 116 h 540"/>
                <a:gd name="T48" fmla="*/ 170 w 651"/>
                <a:gd name="T49" fmla="*/ 26 h 540"/>
                <a:gd name="T50" fmla="*/ 196 w 651"/>
                <a:gd name="T51" fmla="*/ 14 h 540"/>
                <a:gd name="T52" fmla="*/ 237 w 651"/>
                <a:gd name="T53" fmla="*/ 3 h 540"/>
                <a:gd name="T54" fmla="*/ 279 w 651"/>
                <a:gd name="T55" fmla="*/ 5 h 540"/>
                <a:gd name="T56" fmla="*/ 312 w 651"/>
                <a:gd name="T57" fmla="*/ 5 h 540"/>
                <a:gd name="T58" fmla="*/ 360 w 651"/>
                <a:gd name="T59" fmla="*/ 33 h 540"/>
                <a:gd name="T60" fmla="*/ 371 w 651"/>
                <a:gd name="T61" fmla="*/ 62 h 540"/>
                <a:gd name="T62" fmla="*/ 449 w 651"/>
                <a:gd name="T63" fmla="*/ 78 h 540"/>
                <a:gd name="T64" fmla="*/ 457 w 651"/>
                <a:gd name="T65" fmla="*/ 97 h 540"/>
                <a:gd name="T66" fmla="*/ 452 w 651"/>
                <a:gd name="T67" fmla="*/ 130 h 540"/>
                <a:gd name="T68" fmla="*/ 452 w 651"/>
                <a:gd name="T69" fmla="*/ 142 h 540"/>
                <a:gd name="T70" fmla="*/ 459 w 651"/>
                <a:gd name="T71" fmla="*/ 157 h 540"/>
                <a:gd name="T72" fmla="*/ 473 w 651"/>
                <a:gd name="T73" fmla="*/ 173 h 540"/>
                <a:gd name="T74" fmla="*/ 499 w 651"/>
                <a:gd name="T75" fmla="*/ 197 h 540"/>
                <a:gd name="T76" fmla="*/ 518 w 651"/>
                <a:gd name="T77" fmla="*/ 211 h 540"/>
                <a:gd name="T78" fmla="*/ 530 w 651"/>
                <a:gd name="T79" fmla="*/ 235 h 540"/>
                <a:gd name="T80" fmla="*/ 542 w 651"/>
                <a:gd name="T81" fmla="*/ 265 h 540"/>
                <a:gd name="T82" fmla="*/ 591 w 651"/>
                <a:gd name="T83" fmla="*/ 306 h 540"/>
                <a:gd name="T84" fmla="*/ 651 w 651"/>
                <a:gd name="T85" fmla="*/ 367 h 540"/>
                <a:gd name="T86" fmla="*/ 651 w 651"/>
                <a:gd name="T87" fmla="*/ 374 h 540"/>
                <a:gd name="T88" fmla="*/ 648 w 651"/>
                <a:gd name="T89" fmla="*/ 379 h 540"/>
                <a:gd name="T90" fmla="*/ 641 w 651"/>
                <a:gd name="T91" fmla="*/ 381 h 540"/>
                <a:gd name="T92" fmla="*/ 603 w 651"/>
                <a:gd name="T93" fmla="*/ 363 h 540"/>
                <a:gd name="T94" fmla="*/ 568 w 651"/>
                <a:gd name="T95" fmla="*/ 384 h 540"/>
                <a:gd name="T96" fmla="*/ 490 w 651"/>
                <a:gd name="T97" fmla="*/ 415 h 540"/>
                <a:gd name="T98" fmla="*/ 490 w 651"/>
                <a:gd name="T99" fmla="*/ 448 h 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651" h="540">
                  <a:moveTo>
                    <a:pt x="485" y="464"/>
                  </a:moveTo>
                  <a:lnTo>
                    <a:pt x="485" y="464"/>
                  </a:lnTo>
                  <a:lnTo>
                    <a:pt x="468" y="516"/>
                  </a:lnTo>
                  <a:lnTo>
                    <a:pt x="468" y="524"/>
                  </a:lnTo>
                  <a:lnTo>
                    <a:pt x="466" y="524"/>
                  </a:lnTo>
                  <a:lnTo>
                    <a:pt x="428" y="526"/>
                  </a:lnTo>
                  <a:lnTo>
                    <a:pt x="388" y="538"/>
                  </a:lnTo>
                  <a:lnTo>
                    <a:pt x="376" y="540"/>
                  </a:lnTo>
                  <a:lnTo>
                    <a:pt x="362" y="535"/>
                  </a:lnTo>
                  <a:lnTo>
                    <a:pt x="338" y="524"/>
                  </a:lnTo>
                  <a:lnTo>
                    <a:pt x="298" y="521"/>
                  </a:lnTo>
                  <a:lnTo>
                    <a:pt x="265" y="514"/>
                  </a:lnTo>
                  <a:lnTo>
                    <a:pt x="237" y="495"/>
                  </a:lnTo>
                  <a:lnTo>
                    <a:pt x="218" y="462"/>
                  </a:lnTo>
                  <a:lnTo>
                    <a:pt x="208" y="441"/>
                  </a:lnTo>
                  <a:lnTo>
                    <a:pt x="194" y="434"/>
                  </a:lnTo>
                  <a:lnTo>
                    <a:pt x="178" y="434"/>
                  </a:lnTo>
                  <a:lnTo>
                    <a:pt x="161" y="431"/>
                  </a:lnTo>
                  <a:lnTo>
                    <a:pt x="154" y="426"/>
                  </a:lnTo>
                  <a:lnTo>
                    <a:pt x="149" y="424"/>
                  </a:lnTo>
                  <a:lnTo>
                    <a:pt x="147" y="417"/>
                  </a:lnTo>
                  <a:lnTo>
                    <a:pt x="144" y="403"/>
                  </a:lnTo>
                  <a:lnTo>
                    <a:pt x="144" y="389"/>
                  </a:lnTo>
                  <a:lnTo>
                    <a:pt x="147" y="381"/>
                  </a:lnTo>
                  <a:lnTo>
                    <a:pt x="147" y="374"/>
                  </a:lnTo>
                  <a:lnTo>
                    <a:pt x="144" y="360"/>
                  </a:lnTo>
                  <a:lnTo>
                    <a:pt x="135" y="336"/>
                  </a:lnTo>
                  <a:lnTo>
                    <a:pt x="121" y="332"/>
                  </a:lnTo>
                  <a:lnTo>
                    <a:pt x="90" y="334"/>
                  </a:lnTo>
                  <a:lnTo>
                    <a:pt x="81" y="332"/>
                  </a:lnTo>
                  <a:lnTo>
                    <a:pt x="73" y="327"/>
                  </a:lnTo>
                  <a:lnTo>
                    <a:pt x="69" y="322"/>
                  </a:lnTo>
                  <a:lnTo>
                    <a:pt x="59" y="315"/>
                  </a:lnTo>
                  <a:lnTo>
                    <a:pt x="52" y="313"/>
                  </a:lnTo>
                  <a:lnTo>
                    <a:pt x="33" y="310"/>
                  </a:lnTo>
                  <a:lnTo>
                    <a:pt x="26" y="308"/>
                  </a:lnTo>
                  <a:lnTo>
                    <a:pt x="33" y="296"/>
                  </a:lnTo>
                  <a:lnTo>
                    <a:pt x="33" y="287"/>
                  </a:lnTo>
                  <a:lnTo>
                    <a:pt x="26" y="277"/>
                  </a:lnTo>
                  <a:lnTo>
                    <a:pt x="19" y="265"/>
                  </a:lnTo>
                  <a:lnTo>
                    <a:pt x="12" y="242"/>
                  </a:lnTo>
                  <a:lnTo>
                    <a:pt x="7" y="230"/>
                  </a:lnTo>
                  <a:lnTo>
                    <a:pt x="0" y="220"/>
                  </a:lnTo>
                  <a:lnTo>
                    <a:pt x="5" y="199"/>
                  </a:lnTo>
                  <a:lnTo>
                    <a:pt x="45" y="168"/>
                  </a:lnTo>
                  <a:lnTo>
                    <a:pt x="57" y="145"/>
                  </a:lnTo>
                  <a:lnTo>
                    <a:pt x="55" y="130"/>
                  </a:lnTo>
                  <a:lnTo>
                    <a:pt x="73" y="116"/>
                  </a:lnTo>
                  <a:lnTo>
                    <a:pt x="133" y="76"/>
                  </a:lnTo>
                  <a:lnTo>
                    <a:pt x="170" y="26"/>
                  </a:lnTo>
                  <a:lnTo>
                    <a:pt x="182" y="19"/>
                  </a:lnTo>
                  <a:lnTo>
                    <a:pt x="196" y="14"/>
                  </a:lnTo>
                  <a:lnTo>
                    <a:pt x="213" y="12"/>
                  </a:lnTo>
                  <a:lnTo>
                    <a:pt x="237" y="3"/>
                  </a:lnTo>
                  <a:lnTo>
                    <a:pt x="258" y="0"/>
                  </a:lnTo>
                  <a:lnTo>
                    <a:pt x="279" y="5"/>
                  </a:lnTo>
                  <a:lnTo>
                    <a:pt x="298" y="3"/>
                  </a:lnTo>
                  <a:lnTo>
                    <a:pt x="312" y="5"/>
                  </a:lnTo>
                  <a:lnTo>
                    <a:pt x="327" y="10"/>
                  </a:lnTo>
                  <a:lnTo>
                    <a:pt x="360" y="33"/>
                  </a:lnTo>
                  <a:lnTo>
                    <a:pt x="364" y="52"/>
                  </a:lnTo>
                  <a:lnTo>
                    <a:pt x="371" y="62"/>
                  </a:lnTo>
                  <a:lnTo>
                    <a:pt x="383" y="67"/>
                  </a:lnTo>
                  <a:lnTo>
                    <a:pt x="449" y="78"/>
                  </a:lnTo>
                  <a:lnTo>
                    <a:pt x="457" y="85"/>
                  </a:lnTo>
                  <a:lnTo>
                    <a:pt x="457" y="97"/>
                  </a:lnTo>
                  <a:lnTo>
                    <a:pt x="452" y="121"/>
                  </a:lnTo>
                  <a:lnTo>
                    <a:pt x="452" y="130"/>
                  </a:lnTo>
                  <a:lnTo>
                    <a:pt x="452" y="138"/>
                  </a:lnTo>
                  <a:lnTo>
                    <a:pt x="452" y="142"/>
                  </a:lnTo>
                  <a:lnTo>
                    <a:pt x="454" y="147"/>
                  </a:lnTo>
                  <a:lnTo>
                    <a:pt x="459" y="157"/>
                  </a:lnTo>
                  <a:lnTo>
                    <a:pt x="464" y="166"/>
                  </a:lnTo>
                  <a:lnTo>
                    <a:pt x="473" y="173"/>
                  </a:lnTo>
                  <a:lnTo>
                    <a:pt x="483" y="185"/>
                  </a:lnTo>
                  <a:lnTo>
                    <a:pt x="499" y="197"/>
                  </a:lnTo>
                  <a:lnTo>
                    <a:pt x="506" y="202"/>
                  </a:lnTo>
                  <a:lnTo>
                    <a:pt x="518" y="211"/>
                  </a:lnTo>
                  <a:lnTo>
                    <a:pt x="525" y="220"/>
                  </a:lnTo>
                  <a:lnTo>
                    <a:pt x="530" y="235"/>
                  </a:lnTo>
                  <a:lnTo>
                    <a:pt x="535" y="249"/>
                  </a:lnTo>
                  <a:lnTo>
                    <a:pt x="542" y="265"/>
                  </a:lnTo>
                  <a:lnTo>
                    <a:pt x="551" y="275"/>
                  </a:lnTo>
                  <a:lnTo>
                    <a:pt x="591" y="306"/>
                  </a:lnTo>
                  <a:lnTo>
                    <a:pt x="646" y="360"/>
                  </a:lnTo>
                  <a:lnTo>
                    <a:pt x="651" y="367"/>
                  </a:lnTo>
                  <a:lnTo>
                    <a:pt x="651" y="372"/>
                  </a:lnTo>
                  <a:lnTo>
                    <a:pt x="651" y="374"/>
                  </a:lnTo>
                  <a:lnTo>
                    <a:pt x="651" y="377"/>
                  </a:lnTo>
                  <a:lnTo>
                    <a:pt x="648" y="379"/>
                  </a:lnTo>
                  <a:lnTo>
                    <a:pt x="646" y="381"/>
                  </a:lnTo>
                  <a:lnTo>
                    <a:pt x="641" y="381"/>
                  </a:lnTo>
                  <a:lnTo>
                    <a:pt x="610" y="365"/>
                  </a:lnTo>
                  <a:lnTo>
                    <a:pt x="603" y="363"/>
                  </a:lnTo>
                  <a:lnTo>
                    <a:pt x="594" y="365"/>
                  </a:lnTo>
                  <a:lnTo>
                    <a:pt x="568" y="384"/>
                  </a:lnTo>
                  <a:lnTo>
                    <a:pt x="504" y="405"/>
                  </a:lnTo>
                  <a:lnTo>
                    <a:pt x="490" y="415"/>
                  </a:lnTo>
                  <a:lnTo>
                    <a:pt x="490" y="434"/>
                  </a:lnTo>
                  <a:lnTo>
                    <a:pt x="490" y="448"/>
                  </a:lnTo>
                  <a:lnTo>
                    <a:pt x="485" y="464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4" name="Freeform 21"/>
            <p:cNvSpPr>
              <a:spLocks/>
            </p:cNvSpPr>
            <p:nvPr/>
          </p:nvSpPr>
          <p:spPr bwMode="auto">
            <a:xfrm>
              <a:off x="5237119" y="3976643"/>
              <a:ext cx="2197982" cy="1457138"/>
            </a:xfrm>
            <a:custGeom>
              <a:avLst/>
              <a:gdLst>
                <a:gd name="T0" fmla="*/ 1395 w 1797"/>
                <a:gd name="T1" fmla="*/ 772 h 1191"/>
                <a:gd name="T2" fmla="*/ 1222 w 1797"/>
                <a:gd name="T3" fmla="*/ 860 h 1191"/>
                <a:gd name="T4" fmla="*/ 1142 w 1797"/>
                <a:gd name="T5" fmla="*/ 862 h 1191"/>
                <a:gd name="T6" fmla="*/ 1059 w 1797"/>
                <a:gd name="T7" fmla="*/ 874 h 1191"/>
                <a:gd name="T8" fmla="*/ 1038 w 1797"/>
                <a:gd name="T9" fmla="*/ 881 h 1191"/>
                <a:gd name="T10" fmla="*/ 998 w 1797"/>
                <a:gd name="T11" fmla="*/ 869 h 1191"/>
                <a:gd name="T12" fmla="*/ 920 w 1797"/>
                <a:gd name="T13" fmla="*/ 905 h 1191"/>
                <a:gd name="T14" fmla="*/ 738 w 1797"/>
                <a:gd name="T15" fmla="*/ 1021 h 1191"/>
                <a:gd name="T16" fmla="*/ 726 w 1797"/>
                <a:gd name="T17" fmla="*/ 1120 h 1191"/>
                <a:gd name="T18" fmla="*/ 669 w 1797"/>
                <a:gd name="T19" fmla="*/ 1172 h 1191"/>
                <a:gd name="T20" fmla="*/ 579 w 1797"/>
                <a:gd name="T21" fmla="*/ 1180 h 1191"/>
                <a:gd name="T22" fmla="*/ 513 w 1797"/>
                <a:gd name="T23" fmla="*/ 1172 h 1191"/>
                <a:gd name="T24" fmla="*/ 504 w 1797"/>
                <a:gd name="T25" fmla="*/ 1142 h 1191"/>
                <a:gd name="T26" fmla="*/ 307 w 1797"/>
                <a:gd name="T27" fmla="*/ 1139 h 1191"/>
                <a:gd name="T28" fmla="*/ 239 w 1797"/>
                <a:gd name="T29" fmla="*/ 1021 h 1191"/>
                <a:gd name="T30" fmla="*/ 203 w 1797"/>
                <a:gd name="T31" fmla="*/ 988 h 1191"/>
                <a:gd name="T32" fmla="*/ 137 w 1797"/>
                <a:gd name="T33" fmla="*/ 1078 h 1191"/>
                <a:gd name="T34" fmla="*/ 101 w 1797"/>
                <a:gd name="T35" fmla="*/ 1132 h 1191"/>
                <a:gd name="T36" fmla="*/ 23 w 1797"/>
                <a:gd name="T37" fmla="*/ 1137 h 1191"/>
                <a:gd name="T38" fmla="*/ 23 w 1797"/>
                <a:gd name="T39" fmla="*/ 1056 h 1191"/>
                <a:gd name="T40" fmla="*/ 16 w 1797"/>
                <a:gd name="T41" fmla="*/ 966 h 1191"/>
                <a:gd name="T42" fmla="*/ 49 w 1797"/>
                <a:gd name="T43" fmla="*/ 784 h 1191"/>
                <a:gd name="T44" fmla="*/ 120 w 1797"/>
                <a:gd name="T45" fmla="*/ 647 h 1191"/>
                <a:gd name="T46" fmla="*/ 175 w 1797"/>
                <a:gd name="T47" fmla="*/ 566 h 1191"/>
                <a:gd name="T48" fmla="*/ 182 w 1797"/>
                <a:gd name="T49" fmla="*/ 455 h 1191"/>
                <a:gd name="T50" fmla="*/ 151 w 1797"/>
                <a:gd name="T51" fmla="*/ 367 h 1191"/>
                <a:gd name="T52" fmla="*/ 184 w 1797"/>
                <a:gd name="T53" fmla="*/ 358 h 1191"/>
                <a:gd name="T54" fmla="*/ 191 w 1797"/>
                <a:gd name="T55" fmla="*/ 391 h 1191"/>
                <a:gd name="T56" fmla="*/ 274 w 1797"/>
                <a:gd name="T57" fmla="*/ 353 h 1191"/>
                <a:gd name="T58" fmla="*/ 409 w 1797"/>
                <a:gd name="T59" fmla="*/ 389 h 1191"/>
                <a:gd name="T60" fmla="*/ 504 w 1797"/>
                <a:gd name="T61" fmla="*/ 374 h 1191"/>
                <a:gd name="T62" fmla="*/ 567 w 1797"/>
                <a:gd name="T63" fmla="*/ 462 h 1191"/>
                <a:gd name="T64" fmla="*/ 586 w 1797"/>
                <a:gd name="T65" fmla="*/ 502 h 1191"/>
                <a:gd name="T66" fmla="*/ 754 w 1797"/>
                <a:gd name="T67" fmla="*/ 471 h 1191"/>
                <a:gd name="T68" fmla="*/ 828 w 1797"/>
                <a:gd name="T69" fmla="*/ 412 h 1191"/>
                <a:gd name="T70" fmla="*/ 854 w 1797"/>
                <a:gd name="T71" fmla="*/ 377 h 1191"/>
                <a:gd name="T72" fmla="*/ 981 w 1797"/>
                <a:gd name="T73" fmla="*/ 310 h 1191"/>
                <a:gd name="T74" fmla="*/ 1019 w 1797"/>
                <a:gd name="T75" fmla="*/ 220 h 1191"/>
                <a:gd name="T76" fmla="*/ 1178 w 1797"/>
                <a:gd name="T77" fmla="*/ 192 h 1191"/>
                <a:gd name="T78" fmla="*/ 1433 w 1797"/>
                <a:gd name="T79" fmla="*/ 107 h 1191"/>
                <a:gd name="T80" fmla="*/ 1405 w 1797"/>
                <a:gd name="T81" fmla="*/ 50 h 1191"/>
                <a:gd name="T82" fmla="*/ 1440 w 1797"/>
                <a:gd name="T83" fmla="*/ 0 h 1191"/>
                <a:gd name="T84" fmla="*/ 1435 w 1797"/>
                <a:gd name="T85" fmla="*/ 40 h 1191"/>
                <a:gd name="T86" fmla="*/ 1530 w 1797"/>
                <a:gd name="T87" fmla="*/ 40 h 1191"/>
                <a:gd name="T88" fmla="*/ 1601 w 1797"/>
                <a:gd name="T89" fmla="*/ 59 h 1191"/>
                <a:gd name="T90" fmla="*/ 1684 w 1797"/>
                <a:gd name="T91" fmla="*/ 69 h 1191"/>
                <a:gd name="T92" fmla="*/ 1769 w 1797"/>
                <a:gd name="T93" fmla="*/ 128 h 1191"/>
                <a:gd name="T94" fmla="*/ 1797 w 1797"/>
                <a:gd name="T95" fmla="*/ 201 h 1191"/>
                <a:gd name="T96" fmla="*/ 1764 w 1797"/>
                <a:gd name="T97" fmla="*/ 296 h 1191"/>
                <a:gd name="T98" fmla="*/ 1700 w 1797"/>
                <a:gd name="T99" fmla="*/ 339 h 1191"/>
                <a:gd name="T100" fmla="*/ 1674 w 1797"/>
                <a:gd name="T101" fmla="*/ 396 h 1191"/>
                <a:gd name="T102" fmla="*/ 1601 w 1797"/>
                <a:gd name="T103" fmla="*/ 426 h 1191"/>
                <a:gd name="T104" fmla="*/ 1442 w 1797"/>
                <a:gd name="T105" fmla="*/ 486 h 1191"/>
                <a:gd name="T106" fmla="*/ 1419 w 1797"/>
                <a:gd name="T107" fmla="*/ 606 h 1191"/>
                <a:gd name="T108" fmla="*/ 1461 w 1797"/>
                <a:gd name="T109" fmla="*/ 661 h 1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7" h="1191">
                  <a:moveTo>
                    <a:pt x="1466" y="673"/>
                  </a:moveTo>
                  <a:lnTo>
                    <a:pt x="1466" y="673"/>
                  </a:lnTo>
                  <a:lnTo>
                    <a:pt x="1476" y="713"/>
                  </a:lnTo>
                  <a:lnTo>
                    <a:pt x="1476" y="718"/>
                  </a:lnTo>
                  <a:lnTo>
                    <a:pt x="1461" y="720"/>
                  </a:lnTo>
                  <a:lnTo>
                    <a:pt x="1395" y="772"/>
                  </a:lnTo>
                  <a:lnTo>
                    <a:pt x="1343" y="782"/>
                  </a:lnTo>
                  <a:lnTo>
                    <a:pt x="1312" y="798"/>
                  </a:lnTo>
                  <a:lnTo>
                    <a:pt x="1284" y="820"/>
                  </a:lnTo>
                  <a:lnTo>
                    <a:pt x="1263" y="843"/>
                  </a:lnTo>
                  <a:lnTo>
                    <a:pt x="1230" y="853"/>
                  </a:lnTo>
                  <a:lnTo>
                    <a:pt x="1222" y="860"/>
                  </a:lnTo>
                  <a:lnTo>
                    <a:pt x="1211" y="874"/>
                  </a:lnTo>
                  <a:lnTo>
                    <a:pt x="1201" y="876"/>
                  </a:lnTo>
                  <a:lnTo>
                    <a:pt x="1187" y="874"/>
                  </a:lnTo>
                  <a:lnTo>
                    <a:pt x="1161" y="860"/>
                  </a:lnTo>
                  <a:lnTo>
                    <a:pt x="1147" y="860"/>
                  </a:lnTo>
                  <a:lnTo>
                    <a:pt x="1142" y="862"/>
                  </a:lnTo>
                  <a:lnTo>
                    <a:pt x="1137" y="862"/>
                  </a:lnTo>
                  <a:lnTo>
                    <a:pt x="1135" y="862"/>
                  </a:lnTo>
                  <a:lnTo>
                    <a:pt x="1135" y="862"/>
                  </a:lnTo>
                  <a:lnTo>
                    <a:pt x="1097" y="860"/>
                  </a:lnTo>
                  <a:lnTo>
                    <a:pt x="1078" y="865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9" y="874"/>
                  </a:lnTo>
                  <a:lnTo>
                    <a:pt x="1052" y="879"/>
                  </a:lnTo>
                  <a:lnTo>
                    <a:pt x="1045" y="881"/>
                  </a:lnTo>
                  <a:lnTo>
                    <a:pt x="1038" y="881"/>
                  </a:lnTo>
                  <a:lnTo>
                    <a:pt x="1031" y="876"/>
                  </a:lnTo>
                  <a:lnTo>
                    <a:pt x="1029" y="872"/>
                  </a:lnTo>
                  <a:lnTo>
                    <a:pt x="1021" y="869"/>
                  </a:lnTo>
                  <a:lnTo>
                    <a:pt x="1017" y="867"/>
                  </a:lnTo>
                  <a:lnTo>
                    <a:pt x="1005" y="865"/>
                  </a:lnTo>
                  <a:lnTo>
                    <a:pt x="998" y="869"/>
                  </a:lnTo>
                  <a:lnTo>
                    <a:pt x="991" y="874"/>
                  </a:lnTo>
                  <a:lnTo>
                    <a:pt x="986" y="884"/>
                  </a:lnTo>
                  <a:lnTo>
                    <a:pt x="986" y="884"/>
                  </a:lnTo>
                  <a:lnTo>
                    <a:pt x="965" y="912"/>
                  </a:lnTo>
                  <a:lnTo>
                    <a:pt x="943" y="914"/>
                  </a:lnTo>
                  <a:lnTo>
                    <a:pt x="920" y="905"/>
                  </a:lnTo>
                  <a:lnTo>
                    <a:pt x="891" y="905"/>
                  </a:lnTo>
                  <a:lnTo>
                    <a:pt x="842" y="919"/>
                  </a:lnTo>
                  <a:lnTo>
                    <a:pt x="794" y="943"/>
                  </a:lnTo>
                  <a:lnTo>
                    <a:pt x="783" y="952"/>
                  </a:lnTo>
                  <a:lnTo>
                    <a:pt x="740" y="1007"/>
                  </a:lnTo>
                  <a:lnTo>
                    <a:pt x="738" y="1021"/>
                  </a:lnTo>
                  <a:lnTo>
                    <a:pt x="735" y="1061"/>
                  </a:lnTo>
                  <a:lnTo>
                    <a:pt x="726" y="1097"/>
                  </a:lnTo>
                  <a:lnTo>
                    <a:pt x="726" y="1101"/>
                  </a:lnTo>
                  <a:lnTo>
                    <a:pt x="728" y="1111"/>
                  </a:lnTo>
                  <a:lnTo>
                    <a:pt x="728" y="1118"/>
                  </a:lnTo>
                  <a:lnTo>
                    <a:pt x="726" y="1120"/>
                  </a:lnTo>
                  <a:lnTo>
                    <a:pt x="716" y="1125"/>
                  </a:lnTo>
                  <a:lnTo>
                    <a:pt x="714" y="1130"/>
                  </a:lnTo>
                  <a:lnTo>
                    <a:pt x="702" y="1161"/>
                  </a:lnTo>
                  <a:lnTo>
                    <a:pt x="693" y="1172"/>
                  </a:lnTo>
                  <a:lnTo>
                    <a:pt x="683" y="1175"/>
                  </a:lnTo>
                  <a:lnTo>
                    <a:pt x="669" y="1172"/>
                  </a:lnTo>
                  <a:lnTo>
                    <a:pt x="643" y="1175"/>
                  </a:lnTo>
                  <a:lnTo>
                    <a:pt x="631" y="1177"/>
                  </a:lnTo>
                  <a:lnTo>
                    <a:pt x="608" y="1189"/>
                  </a:lnTo>
                  <a:lnTo>
                    <a:pt x="600" y="1191"/>
                  </a:lnTo>
                  <a:lnTo>
                    <a:pt x="593" y="1189"/>
                  </a:lnTo>
                  <a:lnTo>
                    <a:pt x="579" y="1180"/>
                  </a:lnTo>
                  <a:lnTo>
                    <a:pt x="572" y="1177"/>
                  </a:lnTo>
                  <a:lnTo>
                    <a:pt x="565" y="1177"/>
                  </a:lnTo>
                  <a:lnTo>
                    <a:pt x="551" y="1184"/>
                  </a:lnTo>
                  <a:lnTo>
                    <a:pt x="544" y="1184"/>
                  </a:lnTo>
                  <a:lnTo>
                    <a:pt x="520" y="1175"/>
                  </a:lnTo>
                  <a:lnTo>
                    <a:pt x="513" y="1172"/>
                  </a:lnTo>
                  <a:lnTo>
                    <a:pt x="496" y="1180"/>
                  </a:lnTo>
                  <a:lnTo>
                    <a:pt x="489" y="1182"/>
                  </a:lnTo>
                  <a:lnTo>
                    <a:pt x="485" y="1172"/>
                  </a:lnTo>
                  <a:lnTo>
                    <a:pt x="487" y="1165"/>
                  </a:lnTo>
                  <a:lnTo>
                    <a:pt x="501" y="1151"/>
                  </a:lnTo>
                  <a:lnTo>
                    <a:pt x="504" y="1142"/>
                  </a:lnTo>
                  <a:lnTo>
                    <a:pt x="494" y="1132"/>
                  </a:lnTo>
                  <a:lnTo>
                    <a:pt x="435" y="1106"/>
                  </a:lnTo>
                  <a:lnTo>
                    <a:pt x="423" y="1104"/>
                  </a:lnTo>
                  <a:lnTo>
                    <a:pt x="409" y="1108"/>
                  </a:lnTo>
                  <a:lnTo>
                    <a:pt x="338" y="1139"/>
                  </a:lnTo>
                  <a:lnTo>
                    <a:pt x="307" y="1139"/>
                  </a:lnTo>
                  <a:lnTo>
                    <a:pt x="281" y="1123"/>
                  </a:lnTo>
                  <a:lnTo>
                    <a:pt x="276" y="1099"/>
                  </a:lnTo>
                  <a:lnTo>
                    <a:pt x="279" y="1061"/>
                  </a:lnTo>
                  <a:lnTo>
                    <a:pt x="274" y="1045"/>
                  </a:lnTo>
                  <a:lnTo>
                    <a:pt x="265" y="1037"/>
                  </a:lnTo>
                  <a:lnTo>
                    <a:pt x="239" y="1021"/>
                  </a:lnTo>
                  <a:lnTo>
                    <a:pt x="220" y="997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10" y="990"/>
                  </a:lnTo>
                  <a:lnTo>
                    <a:pt x="206" y="988"/>
                  </a:lnTo>
                  <a:lnTo>
                    <a:pt x="203" y="988"/>
                  </a:lnTo>
                  <a:lnTo>
                    <a:pt x="198" y="988"/>
                  </a:lnTo>
                  <a:lnTo>
                    <a:pt x="180" y="1004"/>
                  </a:lnTo>
                  <a:lnTo>
                    <a:pt x="163" y="1028"/>
                  </a:lnTo>
                  <a:lnTo>
                    <a:pt x="154" y="1054"/>
                  </a:lnTo>
                  <a:lnTo>
                    <a:pt x="156" y="1075"/>
                  </a:lnTo>
                  <a:lnTo>
                    <a:pt x="137" y="1078"/>
                  </a:lnTo>
                  <a:lnTo>
                    <a:pt x="123" y="1075"/>
                  </a:lnTo>
                  <a:lnTo>
                    <a:pt x="111" y="1080"/>
                  </a:lnTo>
                  <a:lnTo>
                    <a:pt x="101" y="1099"/>
                  </a:lnTo>
                  <a:lnTo>
                    <a:pt x="101" y="1113"/>
                  </a:lnTo>
                  <a:lnTo>
                    <a:pt x="101" y="1123"/>
                  </a:lnTo>
                  <a:lnTo>
                    <a:pt x="101" y="1132"/>
                  </a:lnTo>
                  <a:lnTo>
                    <a:pt x="94" y="1144"/>
                  </a:lnTo>
                  <a:lnTo>
                    <a:pt x="64" y="1165"/>
                  </a:lnTo>
                  <a:lnTo>
                    <a:pt x="47" y="1172"/>
                  </a:lnTo>
                  <a:lnTo>
                    <a:pt x="42" y="1172"/>
                  </a:lnTo>
                  <a:lnTo>
                    <a:pt x="40" y="1170"/>
                  </a:lnTo>
                  <a:lnTo>
                    <a:pt x="23" y="1137"/>
                  </a:lnTo>
                  <a:lnTo>
                    <a:pt x="2" y="1111"/>
                  </a:lnTo>
                  <a:lnTo>
                    <a:pt x="0" y="1099"/>
                  </a:lnTo>
                  <a:lnTo>
                    <a:pt x="0" y="1090"/>
                  </a:lnTo>
                  <a:lnTo>
                    <a:pt x="9" y="1078"/>
                  </a:lnTo>
                  <a:lnTo>
                    <a:pt x="16" y="1068"/>
                  </a:lnTo>
                  <a:lnTo>
                    <a:pt x="23" y="1056"/>
                  </a:lnTo>
                  <a:lnTo>
                    <a:pt x="26" y="1042"/>
                  </a:lnTo>
                  <a:lnTo>
                    <a:pt x="26" y="1023"/>
                  </a:lnTo>
                  <a:lnTo>
                    <a:pt x="23" y="1011"/>
                  </a:lnTo>
                  <a:lnTo>
                    <a:pt x="19" y="997"/>
                  </a:lnTo>
                  <a:lnTo>
                    <a:pt x="16" y="983"/>
                  </a:lnTo>
                  <a:lnTo>
                    <a:pt x="16" y="966"/>
                  </a:lnTo>
                  <a:lnTo>
                    <a:pt x="19" y="921"/>
                  </a:lnTo>
                  <a:lnTo>
                    <a:pt x="23" y="900"/>
                  </a:lnTo>
                  <a:lnTo>
                    <a:pt x="47" y="853"/>
                  </a:lnTo>
                  <a:lnTo>
                    <a:pt x="54" y="824"/>
                  </a:lnTo>
                  <a:lnTo>
                    <a:pt x="52" y="796"/>
                  </a:lnTo>
                  <a:lnTo>
                    <a:pt x="49" y="784"/>
                  </a:lnTo>
                  <a:lnTo>
                    <a:pt x="35" y="737"/>
                  </a:lnTo>
                  <a:lnTo>
                    <a:pt x="19" y="706"/>
                  </a:lnTo>
                  <a:lnTo>
                    <a:pt x="64" y="694"/>
                  </a:lnTo>
                  <a:lnTo>
                    <a:pt x="80" y="687"/>
                  </a:lnTo>
                  <a:lnTo>
                    <a:pt x="109" y="661"/>
                  </a:lnTo>
                  <a:lnTo>
                    <a:pt x="120" y="647"/>
                  </a:lnTo>
                  <a:lnTo>
                    <a:pt x="132" y="628"/>
                  </a:lnTo>
                  <a:lnTo>
                    <a:pt x="144" y="592"/>
                  </a:lnTo>
                  <a:lnTo>
                    <a:pt x="146" y="585"/>
                  </a:lnTo>
                  <a:lnTo>
                    <a:pt x="154" y="578"/>
                  </a:lnTo>
                  <a:lnTo>
                    <a:pt x="168" y="571"/>
                  </a:lnTo>
                  <a:lnTo>
                    <a:pt x="175" y="566"/>
                  </a:lnTo>
                  <a:lnTo>
                    <a:pt x="184" y="550"/>
                  </a:lnTo>
                  <a:lnTo>
                    <a:pt x="191" y="526"/>
                  </a:lnTo>
                  <a:lnTo>
                    <a:pt x="196" y="500"/>
                  </a:lnTo>
                  <a:lnTo>
                    <a:pt x="191" y="476"/>
                  </a:lnTo>
                  <a:lnTo>
                    <a:pt x="187" y="464"/>
                  </a:lnTo>
                  <a:lnTo>
                    <a:pt x="182" y="455"/>
                  </a:lnTo>
                  <a:lnTo>
                    <a:pt x="175" y="448"/>
                  </a:lnTo>
                  <a:lnTo>
                    <a:pt x="163" y="445"/>
                  </a:lnTo>
                  <a:lnTo>
                    <a:pt x="165" y="400"/>
                  </a:lnTo>
                  <a:lnTo>
                    <a:pt x="165" y="391"/>
                  </a:lnTo>
                  <a:lnTo>
                    <a:pt x="158" y="379"/>
                  </a:lnTo>
                  <a:lnTo>
                    <a:pt x="151" y="367"/>
                  </a:lnTo>
                  <a:lnTo>
                    <a:pt x="149" y="358"/>
                  </a:lnTo>
                  <a:lnTo>
                    <a:pt x="158" y="353"/>
                  </a:lnTo>
                  <a:lnTo>
                    <a:pt x="170" y="348"/>
                  </a:lnTo>
                  <a:lnTo>
                    <a:pt x="175" y="346"/>
                  </a:lnTo>
                  <a:lnTo>
                    <a:pt x="180" y="348"/>
                  </a:lnTo>
                  <a:lnTo>
                    <a:pt x="184" y="358"/>
                  </a:lnTo>
                  <a:lnTo>
                    <a:pt x="182" y="363"/>
                  </a:lnTo>
                  <a:lnTo>
                    <a:pt x="180" y="367"/>
                  </a:lnTo>
                  <a:lnTo>
                    <a:pt x="177" y="374"/>
                  </a:lnTo>
                  <a:lnTo>
                    <a:pt x="182" y="384"/>
                  </a:lnTo>
                  <a:lnTo>
                    <a:pt x="184" y="389"/>
                  </a:lnTo>
                  <a:lnTo>
                    <a:pt x="191" y="391"/>
                  </a:lnTo>
                  <a:lnTo>
                    <a:pt x="203" y="396"/>
                  </a:lnTo>
                  <a:lnTo>
                    <a:pt x="236" y="396"/>
                  </a:lnTo>
                  <a:lnTo>
                    <a:pt x="243" y="393"/>
                  </a:lnTo>
                  <a:lnTo>
                    <a:pt x="253" y="384"/>
                  </a:lnTo>
                  <a:lnTo>
                    <a:pt x="265" y="363"/>
                  </a:lnTo>
                  <a:lnTo>
                    <a:pt x="274" y="353"/>
                  </a:lnTo>
                  <a:lnTo>
                    <a:pt x="291" y="351"/>
                  </a:lnTo>
                  <a:lnTo>
                    <a:pt x="390" y="374"/>
                  </a:lnTo>
                  <a:lnTo>
                    <a:pt x="395" y="379"/>
                  </a:lnTo>
                  <a:lnTo>
                    <a:pt x="397" y="384"/>
                  </a:lnTo>
                  <a:lnTo>
                    <a:pt x="402" y="389"/>
                  </a:lnTo>
                  <a:lnTo>
                    <a:pt x="409" y="389"/>
                  </a:lnTo>
                  <a:lnTo>
                    <a:pt x="430" y="384"/>
                  </a:lnTo>
                  <a:lnTo>
                    <a:pt x="456" y="367"/>
                  </a:lnTo>
                  <a:lnTo>
                    <a:pt x="466" y="363"/>
                  </a:lnTo>
                  <a:lnTo>
                    <a:pt x="478" y="363"/>
                  </a:lnTo>
                  <a:lnTo>
                    <a:pt x="485" y="365"/>
                  </a:lnTo>
                  <a:lnTo>
                    <a:pt x="504" y="374"/>
                  </a:lnTo>
                  <a:lnTo>
                    <a:pt x="499" y="384"/>
                  </a:lnTo>
                  <a:lnTo>
                    <a:pt x="478" y="403"/>
                  </a:lnTo>
                  <a:lnTo>
                    <a:pt x="485" y="410"/>
                  </a:lnTo>
                  <a:lnTo>
                    <a:pt x="522" y="424"/>
                  </a:lnTo>
                  <a:lnTo>
                    <a:pt x="565" y="457"/>
                  </a:lnTo>
                  <a:lnTo>
                    <a:pt x="567" y="462"/>
                  </a:lnTo>
                  <a:lnTo>
                    <a:pt x="570" y="469"/>
                  </a:lnTo>
                  <a:lnTo>
                    <a:pt x="570" y="476"/>
                  </a:lnTo>
                  <a:lnTo>
                    <a:pt x="567" y="483"/>
                  </a:lnTo>
                  <a:lnTo>
                    <a:pt x="565" y="483"/>
                  </a:lnTo>
                  <a:lnTo>
                    <a:pt x="574" y="498"/>
                  </a:lnTo>
                  <a:lnTo>
                    <a:pt x="586" y="502"/>
                  </a:lnTo>
                  <a:lnTo>
                    <a:pt x="662" y="493"/>
                  </a:lnTo>
                  <a:lnTo>
                    <a:pt x="676" y="486"/>
                  </a:lnTo>
                  <a:lnTo>
                    <a:pt x="719" y="445"/>
                  </a:lnTo>
                  <a:lnTo>
                    <a:pt x="735" y="438"/>
                  </a:lnTo>
                  <a:lnTo>
                    <a:pt x="752" y="443"/>
                  </a:lnTo>
                  <a:lnTo>
                    <a:pt x="754" y="471"/>
                  </a:lnTo>
                  <a:lnTo>
                    <a:pt x="773" y="471"/>
                  </a:lnTo>
                  <a:lnTo>
                    <a:pt x="787" y="462"/>
                  </a:lnTo>
                  <a:lnTo>
                    <a:pt x="797" y="450"/>
                  </a:lnTo>
                  <a:lnTo>
                    <a:pt x="804" y="436"/>
                  </a:lnTo>
                  <a:lnTo>
                    <a:pt x="816" y="419"/>
                  </a:lnTo>
                  <a:lnTo>
                    <a:pt x="828" y="412"/>
                  </a:lnTo>
                  <a:lnTo>
                    <a:pt x="861" y="408"/>
                  </a:lnTo>
                  <a:lnTo>
                    <a:pt x="870" y="400"/>
                  </a:lnTo>
                  <a:lnTo>
                    <a:pt x="875" y="389"/>
                  </a:lnTo>
                  <a:lnTo>
                    <a:pt x="872" y="381"/>
                  </a:lnTo>
                  <a:lnTo>
                    <a:pt x="863" y="377"/>
                  </a:lnTo>
                  <a:lnTo>
                    <a:pt x="854" y="377"/>
                  </a:lnTo>
                  <a:lnTo>
                    <a:pt x="882" y="332"/>
                  </a:lnTo>
                  <a:lnTo>
                    <a:pt x="898" y="327"/>
                  </a:lnTo>
                  <a:lnTo>
                    <a:pt x="915" y="325"/>
                  </a:lnTo>
                  <a:lnTo>
                    <a:pt x="934" y="329"/>
                  </a:lnTo>
                  <a:lnTo>
                    <a:pt x="967" y="318"/>
                  </a:lnTo>
                  <a:lnTo>
                    <a:pt x="981" y="310"/>
                  </a:lnTo>
                  <a:lnTo>
                    <a:pt x="991" y="294"/>
                  </a:lnTo>
                  <a:lnTo>
                    <a:pt x="993" y="282"/>
                  </a:lnTo>
                  <a:lnTo>
                    <a:pt x="995" y="256"/>
                  </a:lnTo>
                  <a:lnTo>
                    <a:pt x="998" y="244"/>
                  </a:lnTo>
                  <a:lnTo>
                    <a:pt x="1017" y="223"/>
                  </a:lnTo>
                  <a:lnTo>
                    <a:pt x="1019" y="220"/>
                  </a:lnTo>
                  <a:lnTo>
                    <a:pt x="1031" y="218"/>
                  </a:lnTo>
                  <a:lnTo>
                    <a:pt x="1064" y="220"/>
                  </a:lnTo>
                  <a:lnTo>
                    <a:pt x="1123" y="211"/>
                  </a:lnTo>
                  <a:lnTo>
                    <a:pt x="1166" y="213"/>
                  </a:lnTo>
                  <a:lnTo>
                    <a:pt x="1173" y="211"/>
                  </a:lnTo>
                  <a:lnTo>
                    <a:pt x="1178" y="192"/>
                  </a:lnTo>
                  <a:lnTo>
                    <a:pt x="1185" y="185"/>
                  </a:lnTo>
                  <a:lnTo>
                    <a:pt x="1241" y="164"/>
                  </a:lnTo>
                  <a:lnTo>
                    <a:pt x="1409" y="147"/>
                  </a:lnTo>
                  <a:lnTo>
                    <a:pt x="1414" y="145"/>
                  </a:lnTo>
                  <a:lnTo>
                    <a:pt x="1431" y="114"/>
                  </a:lnTo>
                  <a:lnTo>
                    <a:pt x="1433" y="107"/>
                  </a:lnTo>
                  <a:lnTo>
                    <a:pt x="1431" y="97"/>
                  </a:lnTo>
                  <a:lnTo>
                    <a:pt x="1426" y="69"/>
                  </a:lnTo>
                  <a:lnTo>
                    <a:pt x="1423" y="62"/>
                  </a:lnTo>
                  <a:lnTo>
                    <a:pt x="1419" y="59"/>
                  </a:lnTo>
                  <a:lnTo>
                    <a:pt x="1412" y="55"/>
                  </a:lnTo>
                  <a:lnTo>
                    <a:pt x="1405" y="50"/>
                  </a:lnTo>
                  <a:lnTo>
                    <a:pt x="1402" y="43"/>
                  </a:lnTo>
                  <a:lnTo>
                    <a:pt x="1400" y="36"/>
                  </a:lnTo>
                  <a:lnTo>
                    <a:pt x="1409" y="29"/>
                  </a:lnTo>
                  <a:lnTo>
                    <a:pt x="1426" y="12"/>
                  </a:lnTo>
                  <a:lnTo>
                    <a:pt x="1431" y="7"/>
                  </a:lnTo>
                  <a:lnTo>
                    <a:pt x="1440" y="0"/>
                  </a:lnTo>
                  <a:lnTo>
                    <a:pt x="1442" y="0"/>
                  </a:lnTo>
                  <a:lnTo>
                    <a:pt x="1440" y="5"/>
                  </a:lnTo>
                  <a:lnTo>
                    <a:pt x="1440" y="17"/>
                  </a:lnTo>
                  <a:lnTo>
                    <a:pt x="1440" y="26"/>
                  </a:lnTo>
                  <a:lnTo>
                    <a:pt x="1435" y="33"/>
                  </a:lnTo>
                  <a:lnTo>
                    <a:pt x="1435" y="40"/>
                  </a:lnTo>
                  <a:lnTo>
                    <a:pt x="1440" y="52"/>
                  </a:lnTo>
                  <a:lnTo>
                    <a:pt x="1450" y="57"/>
                  </a:lnTo>
                  <a:lnTo>
                    <a:pt x="1457" y="55"/>
                  </a:lnTo>
                  <a:lnTo>
                    <a:pt x="1471" y="43"/>
                  </a:lnTo>
                  <a:lnTo>
                    <a:pt x="1487" y="38"/>
                  </a:lnTo>
                  <a:lnTo>
                    <a:pt x="1530" y="40"/>
                  </a:lnTo>
                  <a:lnTo>
                    <a:pt x="1542" y="38"/>
                  </a:lnTo>
                  <a:lnTo>
                    <a:pt x="1568" y="22"/>
                  </a:lnTo>
                  <a:lnTo>
                    <a:pt x="1580" y="24"/>
                  </a:lnTo>
                  <a:lnTo>
                    <a:pt x="1584" y="29"/>
                  </a:lnTo>
                  <a:lnTo>
                    <a:pt x="1596" y="50"/>
                  </a:lnTo>
                  <a:lnTo>
                    <a:pt x="1601" y="59"/>
                  </a:lnTo>
                  <a:lnTo>
                    <a:pt x="1608" y="64"/>
                  </a:lnTo>
                  <a:lnTo>
                    <a:pt x="1632" y="78"/>
                  </a:lnTo>
                  <a:lnTo>
                    <a:pt x="1643" y="83"/>
                  </a:lnTo>
                  <a:lnTo>
                    <a:pt x="1658" y="81"/>
                  </a:lnTo>
                  <a:lnTo>
                    <a:pt x="1672" y="76"/>
                  </a:lnTo>
                  <a:lnTo>
                    <a:pt x="1684" y="69"/>
                  </a:lnTo>
                  <a:lnTo>
                    <a:pt x="1688" y="62"/>
                  </a:lnTo>
                  <a:lnTo>
                    <a:pt x="1712" y="90"/>
                  </a:lnTo>
                  <a:lnTo>
                    <a:pt x="1731" y="102"/>
                  </a:lnTo>
                  <a:lnTo>
                    <a:pt x="1757" y="116"/>
                  </a:lnTo>
                  <a:lnTo>
                    <a:pt x="1766" y="123"/>
                  </a:lnTo>
                  <a:lnTo>
                    <a:pt x="1769" y="128"/>
                  </a:lnTo>
                  <a:lnTo>
                    <a:pt x="1769" y="133"/>
                  </a:lnTo>
                  <a:lnTo>
                    <a:pt x="1766" y="140"/>
                  </a:lnTo>
                  <a:lnTo>
                    <a:pt x="1769" y="149"/>
                  </a:lnTo>
                  <a:lnTo>
                    <a:pt x="1773" y="161"/>
                  </a:lnTo>
                  <a:lnTo>
                    <a:pt x="1795" y="197"/>
                  </a:lnTo>
                  <a:lnTo>
                    <a:pt x="1797" y="201"/>
                  </a:lnTo>
                  <a:lnTo>
                    <a:pt x="1797" y="206"/>
                  </a:lnTo>
                  <a:lnTo>
                    <a:pt x="1795" y="216"/>
                  </a:lnTo>
                  <a:lnTo>
                    <a:pt x="1790" y="225"/>
                  </a:lnTo>
                  <a:lnTo>
                    <a:pt x="1781" y="244"/>
                  </a:lnTo>
                  <a:lnTo>
                    <a:pt x="1773" y="258"/>
                  </a:lnTo>
                  <a:lnTo>
                    <a:pt x="1764" y="296"/>
                  </a:lnTo>
                  <a:lnTo>
                    <a:pt x="1759" y="303"/>
                  </a:lnTo>
                  <a:lnTo>
                    <a:pt x="1755" y="313"/>
                  </a:lnTo>
                  <a:lnTo>
                    <a:pt x="1750" y="318"/>
                  </a:lnTo>
                  <a:lnTo>
                    <a:pt x="1743" y="325"/>
                  </a:lnTo>
                  <a:lnTo>
                    <a:pt x="1736" y="329"/>
                  </a:lnTo>
                  <a:lnTo>
                    <a:pt x="1700" y="339"/>
                  </a:lnTo>
                  <a:lnTo>
                    <a:pt x="1695" y="341"/>
                  </a:lnTo>
                  <a:lnTo>
                    <a:pt x="1688" y="346"/>
                  </a:lnTo>
                  <a:lnTo>
                    <a:pt x="1686" y="351"/>
                  </a:lnTo>
                  <a:lnTo>
                    <a:pt x="1681" y="363"/>
                  </a:lnTo>
                  <a:lnTo>
                    <a:pt x="1679" y="384"/>
                  </a:lnTo>
                  <a:lnTo>
                    <a:pt x="1674" y="396"/>
                  </a:lnTo>
                  <a:lnTo>
                    <a:pt x="1667" y="405"/>
                  </a:lnTo>
                  <a:lnTo>
                    <a:pt x="1658" y="412"/>
                  </a:lnTo>
                  <a:lnTo>
                    <a:pt x="1646" y="419"/>
                  </a:lnTo>
                  <a:lnTo>
                    <a:pt x="1622" y="426"/>
                  </a:lnTo>
                  <a:lnTo>
                    <a:pt x="1610" y="429"/>
                  </a:lnTo>
                  <a:lnTo>
                    <a:pt x="1601" y="426"/>
                  </a:lnTo>
                  <a:lnTo>
                    <a:pt x="1582" y="419"/>
                  </a:lnTo>
                  <a:lnTo>
                    <a:pt x="1575" y="419"/>
                  </a:lnTo>
                  <a:lnTo>
                    <a:pt x="1563" y="422"/>
                  </a:lnTo>
                  <a:lnTo>
                    <a:pt x="1542" y="443"/>
                  </a:lnTo>
                  <a:lnTo>
                    <a:pt x="1464" y="483"/>
                  </a:lnTo>
                  <a:lnTo>
                    <a:pt x="1442" y="486"/>
                  </a:lnTo>
                  <a:lnTo>
                    <a:pt x="1433" y="490"/>
                  </a:lnTo>
                  <a:lnTo>
                    <a:pt x="1414" y="505"/>
                  </a:lnTo>
                  <a:lnTo>
                    <a:pt x="1419" y="526"/>
                  </a:lnTo>
                  <a:lnTo>
                    <a:pt x="1416" y="571"/>
                  </a:lnTo>
                  <a:lnTo>
                    <a:pt x="1416" y="585"/>
                  </a:lnTo>
                  <a:lnTo>
                    <a:pt x="1419" y="606"/>
                  </a:lnTo>
                  <a:lnTo>
                    <a:pt x="1423" y="618"/>
                  </a:lnTo>
                  <a:lnTo>
                    <a:pt x="1428" y="628"/>
                  </a:lnTo>
                  <a:lnTo>
                    <a:pt x="1433" y="635"/>
                  </a:lnTo>
                  <a:lnTo>
                    <a:pt x="1447" y="642"/>
                  </a:lnTo>
                  <a:lnTo>
                    <a:pt x="1454" y="647"/>
                  </a:lnTo>
                  <a:lnTo>
                    <a:pt x="1461" y="661"/>
                  </a:lnTo>
                  <a:lnTo>
                    <a:pt x="1466" y="673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  <p:sp>
          <p:nvSpPr>
            <p:cNvPr id="85" name="Freeform 25"/>
            <p:cNvSpPr>
              <a:spLocks/>
            </p:cNvSpPr>
            <p:nvPr/>
          </p:nvSpPr>
          <p:spPr bwMode="auto">
            <a:xfrm>
              <a:off x="10298469" y="2534185"/>
              <a:ext cx="351042" cy="272832"/>
            </a:xfrm>
            <a:custGeom>
              <a:avLst/>
              <a:gdLst>
                <a:gd name="T0" fmla="*/ 17 w 287"/>
                <a:gd name="T1" fmla="*/ 156 h 223"/>
                <a:gd name="T2" fmla="*/ 17 w 287"/>
                <a:gd name="T3" fmla="*/ 156 h 223"/>
                <a:gd name="T4" fmla="*/ 10 w 287"/>
                <a:gd name="T5" fmla="*/ 151 h 223"/>
                <a:gd name="T6" fmla="*/ 3 w 287"/>
                <a:gd name="T7" fmla="*/ 142 h 223"/>
                <a:gd name="T8" fmla="*/ 0 w 287"/>
                <a:gd name="T9" fmla="*/ 133 h 223"/>
                <a:gd name="T10" fmla="*/ 0 w 287"/>
                <a:gd name="T11" fmla="*/ 123 h 223"/>
                <a:gd name="T12" fmla="*/ 3 w 287"/>
                <a:gd name="T13" fmla="*/ 121 h 223"/>
                <a:gd name="T14" fmla="*/ 5 w 287"/>
                <a:gd name="T15" fmla="*/ 111 h 223"/>
                <a:gd name="T16" fmla="*/ 8 w 287"/>
                <a:gd name="T17" fmla="*/ 104 h 223"/>
                <a:gd name="T18" fmla="*/ 26 w 287"/>
                <a:gd name="T19" fmla="*/ 109 h 223"/>
                <a:gd name="T20" fmla="*/ 36 w 287"/>
                <a:gd name="T21" fmla="*/ 106 h 223"/>
                <a:gd name="T22" fmla="*/ 45 w 287"/>
                <a:gd name="T23" fmla="*/ 102 h 223"/>
                <a:gd name="T24" fmla="*/ 50 w 287"/>
                <a:gd name="T25" fmla="*/ 97 h 223"/>
                <a:gd name="T26" fmla="*/ 57 w 287"/>
                <a:gd name="T27" fmla="*/ 88 h 223"/>
                <a:gd name="T28" fmla="*/ 60 w 287"/>
                <a:gd name="T29" fmla="*/ 80 h 223"/>
                <a:gd name="T30" fmla="*/ 100 w 287"/>
                <a:gd name="T31" fmla="*/ 40 h 223"/>
                <a:gd name="T32" fmla="*/ 121 w 287"/>
                <a:gd name="T33" fmla="*/ 24 h 223"/>
                <a:gd name="T34" fmla="*/ 133 w 287"/>
                <a:gd name="T35" fmla="*/ 16 h 223"/>
                <a:gd name="T36" fmla="*/ 138 w 287"/>
                <a:gd name="T37" fmla="*/ 12 h 223"/>
                <a:gd name="T38" fmla="*/ 138 w 287"/>
                <a:gd name="T39" fmla="*/ 2 h 223"/>
                <a:gd name="T40" fmla="*/ 159 w 287"/>
                <a:gd name="T41" fmla="*/ 0 h 223"/>
                <a:gd name="T42" fmla="*/ 164 w 287"/>
                <a:gd name="T43" fmla="*/ 5 h 223"/>
                <a:gd name="T44" fmla="*/ 192 w 287"/>
                <a:gd name="T45" fmla="*/ 35 h 223"/>
                <a:gd name="T46" fmla="*/ 194 w 287"/>
                <a:gd name="T47" fmla="*/ 38 h 223"/>
                <a:gd name="T48" fmla="*/ 194 w 287"/>
                <a:gd name="T49" fmla="*/ 35 h 223"/>
                <a:gd name="T50" fmla="*/ 194 w 287"/>
                <a:gd name="T51" fmla="*/ 31 h 223"/>
                <a:gd name="T52" fmla="*/ 199 w 287"/>
                <a:gd name="T53" fmla="*/ 24 h 223"/>
                <a:gd name="T54" fmla="*/ 211 w 287"/>
                <a:gd name="T55" fmla="*/ 16 h 223"/>
                <a:gd name="T56" fmla="*/ 220 w 287"/>
                <a:gd name="T57" fmla="*/ 24 h 223"/>
                <a:gd name="T58" fmla="*/ 225 w 287"/>
                <a:gd name="T59" fmla="*/ 31 h 223"/>
                <a:gd name="T60" fmla="*/ 235 w 287"/>
                <a:gd name="T61" fmla="*/ 38 h 223"/>
                <a:gd name="T62" fmla="*/ 239 w 287"/>
                <a:gd name="T63" fmla="*/ 45 h 223"/>
                <a:gd name="T64" fmla="*/ 244 w 287"/>
                <a:gd name="T65" fmla="*/ 59 h 223"/>
                <a:gd name="T66" fmla="*/ 251 w 287"/>
                <a:gd name="T67" fmla="*/ 61 h 223"/>
                <a:gd name="T68" fmla="*/ 253 w 287"/>
                <a:gd name="T69" fmla="*/ 66 h 223"/>
                <a:gd name="T70" fmla="*/ 253 w 287"/>
                <a:gd name="T71" fmla="*/ 69 h 223"/>
                <a:gd name="T72" fmla="*/ 253 w 287"/>
                <a:gd name="T73" fmla="*/ 71 h 223"/>
                <a:gd name="T74" fmla="*/ 253 w 287"/>
                <a:gd name="T75" fmla="*/ 95 h 223"/>
                <a:gd name="T76" fmla="*/ 258 w 287"/>
                <a:gd name="T77" fmla="*/ 125 h 223"/>
                <a:gd name="T78" fmla="*/ 265 w 287"/>
                <a:gd name="T79" fmla="*/ 140 h 223"/>
                <a:gd name="T80" fmla="*/ 287 w 287"/>
                <a:gd name="T81" fmla="*/ 168 h 223"/>
                <a:gd name="T82" fmla="*/ 237 w 287"/>
                <a:gd name="T83" fmla="*/ 170 h 223"/>
                <a:gd name="T84" fmla="*/ 204 w 287"/>
                <a:gd name="T85" fmla="*/ 178 h 223"/>
                <a:gd name="T86" fmla="*/ 194 w 287"/>
                <a:gd name="T87" fmla="*/ 182 h 223"/>
                <a:gd name="T88" fmla="*/ 190 w 287"/>
                <a:gd name="T89" fmla="*/ 189 h 223"/>
                <a:gd name="T90" fmla="*/ 190 w 287"/>
                <a:gd name="T91" fmla="*/ 194 h 223"/>
                <a:gd name="T92" fmla="*/ 187 w 287"/>
                <a:gd name="T93" fmla="*/ 199 h 223"/>
                <a:gd name="T94" fmla="*/ 185 w 287"/>
                <a:gd name="T95" fmla="*/ 204 h 223"/>
                <a:gd name="T96" fmla="*/ 178 w 287"/>
                <a:gd name="T97" fmla="*/ 211 h 223"/>
                <a:gd name="T98" fmla="*/ 164 w 287"/>
                <a:gd name="T99" fmla="*/ 213 h 223"/>
                <a:gd name="T100" fmla="*/ 157 w 287"/>
                <a:gd name="T101" fmla="*/ 213 h 223"/>
                <a:gd name="T102" fmla="*/ 142 w 287"/>
                <a:gd name="T103" fmla="*/ 211 h 223"/>
                <a:gd name="T104" fmla="*/ 131 w 287"/>
                <a:gd name="T105" fmla="*/ 206 h 223"/>
                <a:gd name="T106" fmla="*/ 114 w 287"/>
                <a:gd name="T107" fmla="*/ 211 h 223"/>
                <a:gd name="T108" fmla="*/ 95 w 287"/>
                <a:gd name="T109" fmla="*/ 218 h 223"/>
                <a:gd name="T110" fmla="*/ 52 w 287"/>
                <a:gd name="T111" fmla="*/ 223 h 223"/>
                <a:gd name="T112" fmla="*/ 43 w 287"/>
                <a:gd name="T113" fmla="*/ 220 h 223"/>
                <a:gd name="T114" fmla="*/ 38 w 287"/>
                <a:gd name="T115" fmla="*/ 213 h 223"/>
                <a:gd name="T116" fmla="*/ 34 w 287"/>
                <a:gd name="T117" fmla="*/ 208 h 223"/>
                <a:gd name="T118" fmla="*/ 24 w 287"/>
                <a:gd name="T119" fmla="*/ 199 h 223"/>
                <a:gd name="T120" fmla="*/ 24 w 287"/>
                <a:gd name="T121" fmla="*/ 168 h 223"/>
                <a:gd name="T122" fmla="*/ 22 w 287"/>
                <a:gd name="T123" fmla="*/ 161 h 223"/>
                <a:gd name="T124" fmla="*/ 17 w 287"/>
                <a:gd name="T125" fmla="*/ 156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87" h="223">
                  <a:moveTo>
                    <a:pt x="17" y="156"/>
                  </a:moveTo>
                  <a:lnTo>
                    <a:pt x="17" y="156"/>
                  </a:lnTo>
                  <a:lnTo>
                    <a:pt x="10" y="151"/>
                  </a:lnTo>
                  <a:lnTo>
                    <a:pt x="3" y="142"/>
                  </a:lnTo>
                  <a:lnTo>
                    <a:pt x="0" y="133"/>
                  </a:lnTo>
                  <a:lnTo>
                    <a:pt x="0" y="123"/>
                  </a:lnTo>
                  <a:lnTo>
                    <a:pt x="3" y="121"/>
                  </a:lnTo>
                  <a:lnTo>
                    <a:pt x="5" y="111"/>
                  </a:lnTo>
                  <a:lnTo>
                    <a:pt x="8" y="104"/>
                  </a:lnTo>
                  <a:lnTo>
                    <a:pt x="26" y="109"/>
                  </a:lnTo>
                  <a:lnTo>
                    <a:pt x="36" y="106"/>
                  </a:lnTo>
                  <a:lnTo>
                    <a:pt x="45" y="102"/>
                  </a:lnTo>
                  <a:lnTo>
                    <a:pt x="50" y="97"/>
                  </a:lnTo>
                  <a:lnTo>
                    <a:pt x="57" y="88"/>
                  </a:lnTo>
                  <a:lnTo>
                    <a:pt x="60" y="80"/>
                  </a:lnTo>
                  <a:lnTo>
                    <a:pt x="100" y="40"/>
                  </a:lnTo>
                  <a:lnTo>
                    <a:pt x="121" y="24"/>
                  </a:lnTo>
                  <a:lnTo>
                    <a:pt x="133" y="16"/>
                  </a:lnTo>
                  <a:lnTo>
                    <a:pt x="138" y="12"/>
                  </a:lnTo>
                  <a:lnTo>
                    <a:pt x="138" y="2"/>
                  </a:lnTo>
                  <a:lnTo>
                    <a:pt x="159" y="0"/>
                  </a:lnTo>
                  <a:lnTo>
                    <a:pt x="164" y="5"/>
                  </a:lnTo>
                  <a:lnTo>
                    <a:pt x="192" y="35"/>
                  </a:lnTo>
                  <a:lnTo>
                    <a:pt x="194" y="38"/>
                  </a:lnTo>
                  <a:lnTo>
                    <a:pt x="194" y="35"/>
                  </a:lnTo>
                  <a:lnTo>
                    <a:pt x="194" y="31"/>
                  </a:lnTo>
                  <a:lnTo>
                    <a:pt x="199" y="24"/>
                  </a:lnTo>
                  <a:lnTo>
                    <a:pt x="211" y="16"/>
                  </a:lnTo>
                  <a:lnTo>
                    <a:pt x="220" y="24"/>
                  </a:lnTo>
                  <a:lnTo>
                    <a:pt x="225" y="31"/>
                  </a:lnTo>
                  <a:lnTo>
                    <a:pt x="235" y="38"/>
                  </a:lnTo>
                  <a:lnTo>
                    <a:pt x="239" y="45"/>
                  </a:lnTo>
                  <a:lnTo>
                    <a:pt x="244" y="59"/>
                  </a:lnTo>
                  <a:lnTo>
                    <a:pt x="251" y="61"/>
                  </a:lnTo>
                  <a:lnTo>
                    <a:pt x="253" y="66"/>
                  </a:lnTo>
                  <a:lnTo>
                    <a:pt x="253" y="69"/>
                  </a:lnTo>
                  <a:lnTo>
                    <a:pt x="253" y="71"/>
                  </a:lnTo>
                  <a:lnTo>
                    <a:pt x="253" y="95"/>
                  </a:lnTo>
                  <a:lnTo>
                    <a:pt x="258" y="125"/>
                  </a:lnTo>
                  <a:lnTo>
                    <a:pt x="265" y="140"/>
                  </a:lnTo>
                  <a:lnTo>
                    <a:pt x="287" y="168"/>
                  </a:lnTo>
                  <a:lnTo>
                    <a:pt x="237" y="170"/>
                  </a:lnTo>
                  <a:lnTo>
                    <a:pt x="204" y="178"/>
                  </a:lnTo>
                  <a:lnTo>
                    <a:pt x="194" y="182"/>
                  </a:lnTo>
                  <a:lnTo>
                    <a:pt x="190" y="189"/>
                  </a:lnTo>
                  <a:lnTo>
                    <a:pt x="190" y="194"/>
                  </a:lnTo>
                  <a:lnTo>
                    <a:pt x="187" y="199"/>
                  </a:lnTo>
                  <a:lnTo>
                    <a:pt x="185" y="204"/>
                  </a:lnTo>
                  <a:lnTo>
                    <a:pt x="178" y="211"/>
                  </a:lnTo>
                  <a:lnTo>
                    <a:pt x="164" y="213"/>
                  </a:lnTo>
                  <a:lnTo>
                    <a:pt x="157" y="213"/>
                  </a:lnTo>
                  <a:lnTo>
                    <a:pt x="142" y="211"/>
                  </a:lnTo>
                  <a:lnTo>
                    <a:pt x="131" y="206"/>
                  </a:lnTo>
                  <a:lnTo>
                    <a:pt x="114" y="211"/>
                  </a:lnTo>
                  <a:lnTo>
                    <a:pt x="95" y="218"/>
                  </a:lnTo>
                  <a:lnTo>
                    <a:pt x="52" y="223"/>
                  </a:lnTo>
                  <a:lnTo>
                    <a:pt x="43" y="220"/>
                  </a:lnTo>
                  <a:lnTo>
                    <a:pt x="38" y="213"/>
                  </a:lnTo>
                  <a:lnTo>
                    <a:pt x="34" y="208"/>
                  </a:lnTo>
                  <a:lnTo>
                    <a:pt x="24" y="199"/>
                  </a:lnTo>
                  <a:lnTo>
                    <a:pt x="24" y="168"/>
                  </a:lnTo>
                  <a:lnTo>
                    <a:pt x="22" y="161"/>
                  </a:lnTo>
                  <a:lnTo>
                    <a:pt x="17" y="156"/>
                  </a:lnTo>
                  <a:close/>
                </a:path>
              </a:pathLst>
            </a:custGeom>
            <a:grpFill/>
            <a:ln w="12700" cap="rnd" cmpd="sng">
              <a:solidFill>
                <a:schemeClr val="bg1"/>
              </a:solidFill>
            </a:ln>
          </p:spPr>
          <p:txBody>
            <a:bodyPr vert="horz" wrap="square" lIns="73152" tIns="36576" rIns="73152" bIns="36576" numCol="1" anchor="t" anchorCtr="0" compatLnSpc="1">
              <a:prstTxWarp prst="textNoShape">
                <a:avLst/>
              </a:prstTxWarp>
            </a:bodyPr>
            <a:lstStyle/>
            <a:p>
              <a:endParaRPr lang="en-US" sz="1440"/>
            </a:p>
          </p:txBody>
        </p:sp>
      </p:grp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628686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AUSTRIA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5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8" name="Rectangle 27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9" name="Rectangle 28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842023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" grpId="0"/>
      <p:bldP spid="24" grpId="0" animBg="1"/>
      <p:bldP spid="25" grpId="0"/>
      <p:bldP spid="26" grpId="0"/>
      <p:bldP spid="27" grpId="0" animBg="1"/>
      <p:bldP spid="28" grpId="0" animBg="1"/>
      <p:bldP spid="29" grpId="0" animBg="1"/>
      <p:bldP spid="30" grpId="0"/>
    </p:bldLst>
  </p:timing>
</p:sld>
</file>

<file path=ppt/slides/slide2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361503" y="2695679"/>
            <a:ext cx="9258446" cy="5960734"/>
            <a:chOff x="646544" y="2039182"/>
            <a:chExt cx="5222176" cy="336212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14" name="Freeform 119"/>
            <p:cNvSpPr>
              <a:spLocks noChangeArrowheads="1"/>
            </p:cNvSpPr>
            <p:nvPr/>
          </p:nvSpPr>
          <p:spPr bwMode="auto">
            <a:xfrm>
              <a:off x="3441660" y="3036411"/>
              <a:ext cx="711420" cy="582110"/>
            </a:xfrm>
            <a:custGeom>
              <a:avLst/>
              <a:gdLst>
                <a:gd name="T0" fmla="*/ 330 w 2668"/>
                <a:gd name="T1" fmla="*/ 1480 h 2182"/>
                <a:gd name="T2" fmla="*/ 492 w 2668"/>
                <a:gd name="T3" fmla="*/ 1576 h 2182"/>
                <a:gd name="T4" fmla="*/ 755 w 2668"/>
                <a:gd name="T5" fmla="*/ 1486 h 2182"/>
                <a:gd name="T6" fmla="*/ 797 w 2668"/>
                <a:gd name="T7" fmla="*/ 1474 h 2182"/>
                <a:gd name="T8" fmla="*/ 929 w 2668"/>
                <a:gd name="T9" fmla="*/ 1720 h 2182"/>
                <a:gd name="T10" fmla="*/ 1205 w 2668"/>
                <a:gd name="T11" fmla="*/ 1774 h 2182"/>
                <a:gd name="T12" fmla="*/ 1354 w 2668"/>
                <a:gd name="T13" fmla="*/ 1924 h 2182"/>
                <a:gd name="T14" fmla="*/ 1660 w 2668"/>
                <a:gd name="T15" fmla="*/ 1786 h 2182"/>
                <a:gd name="T16" fmla="*/ 1828 w 2668"/>
                <a:gd name="T17" fmla="*/ 1804 h 2182"/>
                <a:gd name="T18" fmla="*/ 1984 w 2668"/>
                <a:gd name="T19" fmla="*/ 1972 h 2182"/>
                <a:gd name="T20" fmla="*/ 1996 w 2668"/>
                <a:gd name="T21" fmla="*/ 2127 h 2182"/>
                <a:gd name="T22" fmla="*/ 2355 w 2668"/>
                <a:gd name="T23" fmla="*/ 1942 h 2182"/>
                <a:gd name="T24" fmla="*/ 2439 w 2668"/>
                <a:gd name="T25" fmla="*/ 1900 h 2182"/>
                <a:gd name="T26" fmla="*/ 2463 w 2668"/>
                <a:gd name="T27" fmla="*/ 1804 h 2182"/>
                <a:gd name="T28" fmla="*/ 2403 w 2668"/>
                <a:gd name="T29" fmla="*/ 1612 h 2182"/>
                <a:gd name="T30" fmla="*/ 2391 w 2668"/>
                <a:gd name="T31" fmla="*/ 1510 h 2182"/>
                <a:gd name="T32" fmla="*/ 2271 w 2668"/>
                <a:gd name="T33" fmla="*/ 1379 h 2182"/>
                <a:gd name="T34" fmla="*/ 2199 w 2668"/>
                <a:gd name="T35" fmla="*/ 1265 h 2182"/>
                <a:gd name="T36" fmla="*/ 2391 w 2668"/>
                <a:gd name="T37" fmla="*/ 1145 h 2182"/>
                <a:gd name="T38" fmla="*/ 2481 w 2668"/>
                <a:gd name="T39" fmla="*/ 953 h 2182"/>
                <a:gd name="T40" fmla="*/ 2457 w 2668"/>
                <a:gd name="T41" fmla="*/ 833 h 2182"/>
                <a:gd name="T42" fmla="*/ 2523 w 2668"/>
                <a:gd name="T43" fmla="*/ 695 h 2182"/>
                <a:gd name="T44" fmla="*/ 2523 w 2668"/>
                <a:gd name="T45" fmla="*/ 533 h 2182"/>
                <a:gd name="T46" fmla="*/ 2667 w 2668"/>
                <a:gd name="T47" fmla="*/ 330 h 2182"/>
                <a:gd name="T48" fmla="*/ 2625 w 2668"/>
                <a:gd name="T49" fmla="*/ 282 h 2182"/>
                <a:gd name="T50" fmla="*/ 2535 w 2668"/>
                <a:gd name="T51" fmla="*/ 84 h 2182"/>
                <a:gd name="T52" fmla="*/ 1804 w 2668"/>
                <a:gd name="T53" fmla="*/ 0 h 2182"/>
                <a:gd name="T54" fmla="*/ 1480 w 2668"/>
                <a:gd name="T55" fmla="*/ 102 h 2182"/>
                <a:gd name="T56" fmla="*/ 1330 w 2668"/>
                <a:gd name="T57" fmla="*/ 390 h 2182"/>
                <a:gd name="T58" fmla="*/ 1342 w 2668"/>
                <a:gd name="T59" fmla="*/ 420 h 2182"/>
                <a:gd name="T60" fmla="*/ 1330 w 2668"/>
                <a:gd name="T61" fmla="*/ 480 h 2182"/>
                <a:gd name="T62" fmla="*/ 1241 w 2668"/>
                <a:gd name="T63" fmla="*/ 647 h 2182"/>
                <a:gd name="T64" fmla="*/ 1013 w 2668"/>
                <a:gd name="T65" fmla="*/ 809 h 2182"/>
                <a:gd name="T66" fmla="*/ 761 w 2668"/>
                <a:gd name="T67" fmla="*/ 905 h 2182"/>
                <a:gd name="T68" fmla="*/ 587 w 2668"/>
                <a:gd name="T69" fmla="*/ 851 h 2182"/>
                <a:gd name="T70" fmla="*/ 455 w 2668"/>
                <a:gd name="T71" fmla="*/ 785 h 2182"/>
                <a:gd name="T72" fmla="*/ 378 w 2668"/>
                <a:gd name="T73" fmla="*/ 707 h 2182"/>
                <a:gd name="T74" fmla="*/ 300 w 2668"/>
                <a:gd name="T75" fmla="*/ 701 h 2182"/>
                <a:gd name="T76" fmla="*/ 120 w 2668"/>
                <a:gd name="T77" fmla="*/ 809 h 2182"/>
                <a:gd name="T78" fmla="*/ 6 w 2668"/>
                <a:gd name="T79" fmla="*/ 977 h 2182"/>
                <a:gd name="T80" fmla="*/ 138 w 2668"/>
                <a:gd name="T81" fmla="*/ 1025 h 2182"/>
                <a:gd name="T82" fmla="*/ 444 w 2668"/>
                <a:gd name="T83" fmla="*/ 1223 h 2182"/>
                <a:gd name="T84" fmla="*/ 521 w 2668"/>
                <a:gd name="T85" fmla="*/ 1390 h 2182"/>
                <a:gd name="T86" fmla="*/ 330 w 2668"/>
                <a:gd name="T87" fmla="*/ 1480 h 21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668" h="2182">
                  <a:moveTo>
                    <a:pt x="330" y="1480"/>
                  </a:moveTo>
                  <a:lnTo>
                    <a:pt x="330" y="1480"/>
                  </a:lnTo>
                  <a:cubicBezTo>
                    <a:pt x="336" y="1522"/>
                    <a:pt x="336" y="1522"/>
                    <a:pt x="336" y="1522"/>
                  </a:cubicBezTo>
                  <a:cubicBezTo>
                    <a:pt x="492" y="1576"/>
                    <a:pt x="492" y="1576"/>
                    <a:pt x="492" y="1576"/>
                  </a:cubicBezTo>
                  <a:cubicBezTo>
                    <a:pt x="683" y="1546"/>
                    <a:pt x="683" y="1546"/>
                    <a:pt x="683" y="1546"/>
                  </a:cubicBezTo>
                  <a:cubicBezTo>
                    <a:pt x="707" y="1534"/>
                    <a:pt x="719" y="1498"/>
                    <a:pt x="755" y="1486"/>
                  </a:cubicBezTo>
                  <a:cubicBezTo>
                    <a:pt x="767" y="1480"/>
                    <a:pt x="779" y="1480"/>
                    <a:pt x="797" y="1474"/>
                  </a:cubicBezTo>
                  <a:lnTo>
                    <a:pt x="797" y="1474"/>
                  </a:lnTo>
                  <a:cubicBezTo>
                    <a:pt x="881" y="1444"/>
                    <a:pt x="923" y="1486"/>
                    <a:pt x="941" y="1570"/>
                  </a:cubicBezTo>
                  <a:cubicBezTo>
                    <a:pt x="953" y="1612"/>
                    <a:pt x="917" y="1678"/>
                    <a:pt x="929" y="1720"/>
                  </a:cubicBezTo>
                  <a:cubicBezTo>
                    <a:pt x="935" y="1726"/>
                    <a:pt x="1067" y="1738"/>
                    <a:pt x="1091" y="1750"/>
                  </a:cubicBezTo>
                  <a:cubicBezTo>
                    <a:pt x="1127" y="1762"/>
                    <a:pt x="1163" y="1780"/>
                    <a:pt x="1205" y="1774"/>
                  </a:cubicBezTo>
                  <a:cubicBezTo>
                    <a:pt x="1276" y="1762"/>
                    <a:pt x="1312" y="1732"/>
                    <a:pt x="1354" y="1798"/>
                  </a:cubicBezTo>
                  <a:cubicBezTo>
                    <a:pt x="1384" y="1840"/>
                    <a:pt x="1330" y="1876"/>
                    <a:pt x="1354" y="1924"/>
                  </a:cubicBezTo>
                  <a:cubicBezTo>
                    <a:pt x="1402" y="1936"/>
                    <a:pt x="1426" y="1978"/>
                    <a:pt x="1456" y="1912"/>
                  </a:cubicBezTo>
                  <a:cubicBezTo>
                    <a:pt x="1474" y="1882"/>
                    <a:pt x="1636" y="1786"/>
                    <a:pt x="1660" y="1786"/>
                  </a:cubicBezTo>
                  <a:cubicBezTo>
                    <a:pt x="1690" y="1798"/>
                    <a:pt x="1696" y="1882"/>
                    <a:pt x="1756" y="1858"/>
                  </a:cubicBezTo>
                  <a:cubicBezTo>
                    <a:pt x="1774" y="1852"/>
                    <a:pt x="1804" y="1786"/>
                    <a:pt x="1828" y="1804"/>
                  </a:cubicBezTo>
                  <a:cubicBezTo>
                    <a:pt x="1882" y="1852"/>
                    <a:pt x="1912" y="1810"/>
                    <a:pt x="1912" y="1900"/>
                  </a:cubicBezTo>
                  <a:cubicBezTo>
                    <a:pt x="1912" y="1960"/>
                    <a:pt x="1912" y="2044"/>
                    <a:pt x="1984" y="1972"/>
                  </a:cubicBezTo>
                  <a:lnTo>
                    <a:pt x="1984" y="1972"/>
                  </a:lnTo>
                  <a:cubicBezTo>
                    <a:pt x="2014" y="2014"/>
                    <a:pt x="1984" y="2085"/>
                    <a:pt x="1996" y="2127"/>
                  </a:cubicBezTo>
                  <a:cubicBezTo>
                    <a:pt x="2014" y="2181"/>
                    <a:pt x="2133" y="2062"/>
                    <a:pt x="2157" y="2050"/>
                  </a:cubicBezTo>
                  <a:cubicBezTo>
                    <a:pt x="2355" y="1942"/>
                    <a:pt x="2355" y="1942"/>
                    <a:pt x="2355" y="1942"/>
                  </a:cubicBezTo>
                  <a:lnTo>
                    <a:pt x="2355" y="1942"/>
                  </a:lnTo>
                  <a:cubicBezTo>
                    <a:pt x="2385" y="1930"/>
                    <a:pt x="2415" y="1918"/>
                    <a:pt x="2439" y="1900"/>
                  </a:cubicBezTo>
                  <a:cubicBezTo>
                    <a:pt x="2451" y="1894"/>
                    <a:pt x="2499" y="1888"/>
                    <a:pt x="2487" y="1870"/>
                  </a:cubicBezTo>
                  <a:cubicBezTo>
                    <a:pt x="2475" y="1846"/>
                    <a:pt x="2463" y="1834"/>
                    <a:pt x="2463" y="1804"/>
                  </a:cubicBezTo>
                  <a:cubicBezTo>
                    <a:pt x="2475" y="1780"/>
                    <a:pt x="2511" y="1696"/>
                    <a:pt x="2499" y="1672"/>
                  </a:cubicBezTo>
                  <a:cubicBezTo>
                    <a:pt x="2487" y="1636"/>
                    <a:pt x="2421" y="1648"/>
                    <a:pt x="2403" y="1612"/>
                  </a:cubicBezTo>
                  <a:cubicBezTo>
                    <a:pt x="2397" y="1594"/>
                    <a:pt x="2367" y="1558"/>
                    <a:pt x="2367" y="1540"/>
                  </a:cubicBezTo>
                  <a:cubicBezTo>
                    <a:pt x="2367" y="1522"/>
                    <a:pt x="2391" y="1522"/>
                    <a:pt x="2391" y="1510"/>
                  </a:cubicBezTo>
                  <a:cubicBezTo>
                    <a:pt x="2391" y="1492"/>
                    <a:pt x="2379" y="1486"/>
                    <a:pt x="2367" y="1480"/>
                  </a:cubicBezTo>
                  <a:cubicBezTo>
                    <a:pt x="2331" y="1462"/>
                    <a:pt x="2289" y="1408"/>
                    <a:pt x="2271" y="1379"/>
                  </a:cubicBezTo>
                  <a:cubicBezTo>
                    <a:pt x="2259" y="1355"/>
                    <a:pt x="2271" y="1324"/>
                    <a:pt x="2247" y="1307"/>
                  </a:cubicBezTo>
                  <a:cubicBezTo>
                    <a:pt x="2229" y="1295"/>
                    <a:pt x="2175" y="1283"/>
                    <a:pt x="2199" y="1265"/>
                  </a:cubicBezTo>
                  <a:cubicBezTo>
                    <a:pt x="2235" y="1229"/>
                    <a:pt x="2217" y="1223"/>
                    <a:pt x="2241" y="1187"/>
                  </a:cubicBezTo>
                  <a:cubicBezTo>
                    <a:pt x="2289" y="1163"/>
                    <a:pt x="2343" y="1181"/>
                    <a:pt x="2391" y="1145"/>
                  </a:cubicBezTo>
                  <a:cubicBezTo>
                    <a:pt x="2445" y="1103"/>
                    <a:pt x="2421" y="1079"/>
                    <a:pt x="2439" y="1025"/>
                  </a:cubicBezTo>
                  <a:cubicBezTo>
                    <a:pt x="2451" y="1001"/>
                    <a:pt x="2469" y="977"/>
                    <a:pt x="2481" y="953"/>
                  </a:cubicBezTo>
                  <a:cubicBezTo>
                    <a:pt x="2505" y="917"/>
                    <a:pt x="2511" y="917"/>
                    <a:pt x="2547" y="893"/>
                  </a:cubicBezTo>
                  <a:cubicBezTo>
                    <a:pt x="2589" y="863"/>
                    <a:pt x="2457" y="869"/>
                    <a:pt x="2457" y="833"/>
                  </a:cubicBezTo>
                  <a:cubicBezTo>
                    <a:pt x="2457" y="809"/>
                    <a:pt x="2481" y="785"/>
                    <a:pt x="2493" y="773"/>
                  </a:cubicBezTo>
                  <a:cubicBezTo>
                    <a:pt x="2517" y="749"/>
                    <a:pt x="2523" y="731"/>
                    <a:pt x="2523" y="695"/>
                  </a:cubicBezTo>
                  <a:cubicBezTo>
                    <a:pt x="2523" y="647"/>
                    <a:pt x="2481" y="671"/>
                    <a:pt x="2505" y="611"/>
                  </a:cubicBezTo>
                  <a:cubicBezTo>
                    <a:pt x="2511" y="588"/>
                    <a:pt x="2511" y="557"/>
                    <a:pt x="2523" y="533"/>
                  </a:cubicBezTo>
                  <a:cubicBezTo>
                    <a:pt x="2535" y="516"/>
                    <a:pt x="2559" y="504"/>
                    <a:pt x="2565" y="480"/>
                  </a:cubicBezTo>
                  <a:cubicBezTo>
                    <a:pt x="2595" y="426"/>
                    <a:pt x="2625" y="378"/>
                    <a:pt x="2667" y="330"/>
                  </a:cubicBezTo>
                  <a:lnTo>
                    <a:pt x="2667" y="330"/>
                  </a:lnTo>
                  <a:cubicBezTo>
                    <a:pt x="2625" y="282"/>
                    <a:pt x="2625" y="282"/>
                    <a:pt x="2625" y="282"/>
                  </a:cubicBezTo>
                  <a:cubicBezTo>
                    <a:pt x="2493" y="270"/>
                    <a:pt x="2493" y="270"/>
                    <a:pt x="2493" y="270"/>
                  </a:cubicBezTo>
                  <a:cubicBezTo>
                    <a:pt x="2469" y="180"/>
                    <a:pt x="2487" y="156"/>
                    <a:pt x="2535" y="84"/>
                  </a:cubicBezTo>
                  <a:cubicBezTo>
                    <a:pt x="2577" y="24"/>
                    <a:pt x="2397" y="42"/>
                    <a:pt x="2373" y="42"/>
                  </a:cubicBezTo>
                  <a:cubicBezTo>
                    <a:pt x="2193" y="42"/>
                    <a:pt x="1924" y="198"/>
                    <a:pt x="1804" y="0"/>
                  </a:cubicBezTo>
                  <a:lnTo>
                    <a:pt x="1804" y="0"/>
                  </a:lnTo>
                  <a:cubicBezTo>
                    <a:pt x="1696" y="30"/>
                    <a:pt x="1588" y="54"/>
                    <a:pt x="1480" y="102"/>
                  </a:cubicBezTo>
                  <a:cubicBezTo>
                    <a:pt x="1420" y="132"/>
                    <a:pt x="1276" y="180"/>
                    <a:pt x="1276" y="264"/>
                  </a:cubicBezTo>
                  <a:cubicBezTo>
                    <a:pt x="1276" y="306"/>
                    <a:pt x="1312" y="354"/>
                    <a:pt x="1330" y="390"/>
                  </a:cubicBezTo>
                  <a:lnTo>
                    <a:pt x="1330" y="390"/>
                  </a:lnTo>
                  <a:cubicBezTo>
                    <a:pt x="1342" y="420"/>
                    <a:pt x="1342" y="420"/>
                    <a:pt x="1342" y="420"/>
                  </a:cubicBezTo>
                  <a:cubicBezTo>
                    <a:pt x="1342" y="432"/>
                    <a:pt x="1348" y="462"/>
                    <a:pt x="1342" y="468"/>
                  </a:cubicBezTo>
                  <a:cubicBezTo>
                    <a:pt x="1342" y="474"/>
                    <a:pt x="1336" y="474"/>
                    <a:pt x="1330" y="480"/>
                  </a:cubicBezTo>
                  <a:cubicBezTo>
                    <a:pt x="1324" y="480"/>
                    <a:pt x="1318" y="486"/>
                    <a:pt x="1307" y="498"/>
                  </a:cubicBezTo>
                  <a:cubicBezTo>
                    <a:pt x="1259" y="564"/>
                    <a:pt x="1312" y="593"/>
                    <a:pt x="1241" y="647"/>
                  </a:cubicBezTo>
                  <a:cubicBezTo>
                    <a:pt x="1187" y="683"/>
                    <a:pt x="1163" y="761"/>
                    <a:pt x="1121" y="809"/>
                  </a:cubicBezTo>
                  <a:cubicBezTo>
                    <a:pt x="1073" y="851"/>
                    <a:pt x="1055" y="821"/>
                    <a:pt x="1013" y="809"/>
                  </a:cubicBezTo>
                  <a:cubicBezTo>
                    <a:pt x="977" y="803"/>
                    <a:pt x="965" y="815"/>
                    <a:pt x="935" y="833"/>
                  </a:cubicBezTo>
                  <a:cubicBezTo>
                    <a:pt x="887" y="857"/>
                    <a:pt x="821" y="929"/>
                    <a:pt x="761" y="905"/>
                  </a:cubicBezTo>
                  <a:cubicBezTo>
                    <a:pt x="755" y="881"/>
                    <a:pt x="761" y="833"/>
                    <a:pt x="749" y="815"/>
                  </a:cubicBezTo>
                  <a:cubicBezTo>
                    <a:pt x="695" y="815"/>
                    <a:pt x="635" y="839"/>
                    <a:pt x="587" y="851"/>
                  </a:cubicBezTo>
                  <a:cubicBezTo>
                    <a:pt x="455" y="785"/>
                    <a:pt x="455" y="785"/>
                    <a:pt x="455" y="785"/>
                  </a:cubicBezTo>
                  <a:lnTo>
                    <a:pt x="455" y="785"/>
                  </a:lnTo>
                  <a:cubicBezTo>
                    <a:pt x="384" y="713"/>
                    <a:pt x="384" y="713"/>
                    <a:pt x="384" y="713"/>
                  </a:cubicBezTo>
                  <a:cubicBezTo>
                    <a:pt x="384" y="713"/>
                    <a:pt x="384" y="707"/>
                    <a:pt x="378" y="707"/>
                  </a:cubicBezTo>
                  <a:cubicBezTo>
                    <a:pt x="300" y="701"/>
                    <a:pt x="300" y="701"/>
                    <a:pt x="300" y="701"/>
                  </a:cubicBezTo>
                  <a:lnTo>
                    <a:pt x="300" y="701"/>
                  </a:lnTo>
                  <a:cubicBezTo>
                    <a:pt x="258" y="725"/>
                    <a:pt x="258" y="725"/>
                    <a:pt x="258" y="725"/>
                  </a:cubicBezTo>
                  <a:cubicBezTo>
                    <a:pt x="120" y="809"/>
                    <a:pt x="120" y="809"/>
                    <a:pt x="120" y="809"/>
                  </a:cubicBezTo>
                  <a:cubicBezTo>
                    <a:pt x="90" y="827"/>
                    <a:pt x="84" y="905"/>
                    <a:pt x="66" y="935"/>
                  </a:cubicBezTo>
                  <a:cubicBezTo>
                    <a:pt x="54" y="959"/>
                    <a:pt x="18" y="947"/>
                    <a:pt x="6" y="977"/>
                  </a:cubicBezTo>
                  <a:cubicBezTo>
                    <a:pt x="0" y="995"/>
                    <a:pt x="0" y="1007"/>
                    <a:pt x="12" y="1025"/>
                  </a:cubicBezTo>
                  <a:cubicBezTo>
                    <a:pt x="42" y="1055"/>
                    <a:pt x="102" y="1031"/>
                    <a:pt x="138" y="1025"/>
                  </a:cubicBezTo>
                  <a:cubicBezTo>
                    <a:pt x="210" y="1013"/>
                    <a:pt x="228" y="1013"/>
                    <a:pt x="282" y="1061"/>
                  </a:cubicBezTo>
                  <a:cubicBezTo>
                    <a:pt x="348" y="1109"/>
                    <a:pt x="390" y="1169"/>
                    <a:pt x="444" y="1223"/>
                  </a:cubicBezTo>
                  <a:cubicBezTo>
                    <a:pt x="473" y="1259"/>
                    <a:pt x="551" y="1259"/>
                    <a:pt x="551" y="1313"/>
                  </a:cubicBezTo>
                  <a:cubicBezTo>
                    <a:pt x="551" y="1331"/>
                    <a:pt x="533" y="1372"/>
                    <a:pt x="521" y="1390"/>
                  </a:cubicBezTo>
                  <a:cubicBezTo>
                    <a:pt x="492" y="1426"/>
                    <a:pt x="450" y="1438"/>
                    <a:pt x="402" y="1450"/>
                  </a:cubicBezTo>
                  <a:cubicBezTo>
                    <a:pt x="378" y="1462"/>
                    <a:pt x="354" y="1486"/>
                    <a:pt x="330" y="14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20"/>
            <p:cNvSpPr>
              <a:spLocks noChangeArrowheads="1"/>
            </p:cNvSpPr>
            <p:nvPr/>
          </p:nvSpPr>
          <p:spPr bwMode="auto">
            <a:xfrm>
              <a:off x="3452244" y="3420956"/>
              <a:ext cx="652625" cy="792609"/>
            </a:xfrm>
            <a:custGeom>
              <a:avLst/>
              <a:gdLst>
                <a:gd name="T0" fmla="*/ 755 w 2446"/>
                <a:gd name="T1" fmla="*/ 30 h 2972"/>
                <a:gd name="T2" fmla="*/ 887 w 2446"/>
                <a:gd name="T3" fmla="*/ 276 h 2972"/>
                <a:gd name="T4" fmla="*/ 1163 w 2446"/>
                <a:gd name="T5" fmla="*/ 330 h 2972"/>
                <a:gd name="T6" fmla="*/ 1312 w 2446"/>
                <a:gd name="T7" fmla="*/ 480 h 2972"/>
                <a:gd name="T8" fmla="*/ 1618 w 2446"/>
                <a:gd name="T9" fmla="*/ 342 h 2972"/>
                <a:gd name="T10" fmla="*/ 1786 w 2446"/>
                <a:gd name="T11" fmla="*/ 360 h 2972"/>
                <a:gd name="T12" fmla="*/ 1942 w 2446"/>
                <a:gd name="T13" fmla="*/ 528 h 2972"/>
                <a:gd name="T14" fmla="*/ 1954 w 2446"/>
                <a:gd name="T15" fmla="*/ 683 h 2972"/>
                <a:gd name="T16" fmla="*/ 2313 w 2446"/>
                <a:gd name="T17" fmla="*/ 498 h 2972"/>
                <a:gd name="T18" fmla="*/ 2385 w 2446"/>
                <a:gd name="T19" fmla="*/ 576 h 2972"/>
                <a:gd name="T20" fmla="*/ 2379 w 2446"/>
                <a:gd name="T21" fmla="*/ 785 h 2972"/>
                <a:gd name="T22" fmla="*/ 2193 w 2446"/>
                <a:gd name="T23" fmla="*/ 899 h 2972"/>
                <a:gd name="T24" fmla="*/ 2097 w 2446"/>
                <a:gd name="T25" fmla="*/ 1043 h 2972"/>
                <a:gd name="T26" fmla="*/ 2080 w 2446"/>
                <a:gd name="T27" fmla="*/ 1150 h 2972"/>
                <a:gd name="T28" fmla="*/ 1972 w 2446"/>
                <a:gd name="T29" fmla="*/ 1240 h 2972"/>
                <a:gd name="T30" fmla="*/ 1906 w 2446"/>
                <a:gd name="T31" fmla="*/ 1288 h 2972"/>
                <a:gd name="T32" fmla="*/ 1882 w 2446"/>
                <a:gd name="T33" fmla="*/ 1431 h 2972"/>
                <a:gd name="T34" fmla="*/ 1804 w 2446"/>
                <a:gd name="T35" fmla="*/ 1623 h 2972"/>
                <a:gd name="T36" fmla="*/ 1606 w 2446"/>
                <a:gd name="T37" fmla="*/ 1599 h 2972"/>
                <a:gd name="T38" fmla="*/ 1516 w 2446"/>
                <a:gd name="T39" fmla="*/ 1767 h 2972"/>
                <a:gd name="T40" fmla="*/ 1318 w 2446"/>
                <a:gd name="T41" fmla="*/ 1869 h 2972"/>
                <a:gd name="T42" fmla="*/ 1193 w 2446"/>
                <a:gd name="T43" fmla="*/ 1935 h 2972"/>
                <a:gd name="T44" fmla="*/ 1175 w 2446"/>
                <a:gd name="T45" fmla="*/ 2151 h 2972"/>
                <a:gd name="T46" fmla="*/ 1103 w 2446"/>
                <a:gd name="T47" fmla="*/ 2264 h 2972"/>
                <a:gd name="T48" fmla="*/ 1193 w 2446"/>
                <a:gd name="T49" fmla="*/ 2378 h 2972"/>
                <a:gd name="T50" fmla="*/ 1223 w 2446"/>
                <a:gd name="T51" fmla="*/ 2552 h 2972"/>
                <a:gd name="T52" fmla="*/ 1228 w 2446"/>
                <a:gd name="T53" fmla="*/ 2642 h 2972"/>
                <a:gd name="T54" fmla="*/ 1109 w 2446"/>
                <a:gd name="T55" fmla="*/ 2732 h 2972"/>
                <a:gd name="T56" fmla="*/ 995 w 2446"/>
                <a:gd name="T57" fmla="*/ 2696 h 2972"/>
                <a:gd name="T58" fmla="*/ 833 w 2446"/>
                <a:gd name="T59" fmla="*/ 2672 h 2972"/>
                <a:gd name="T60" fmla="*/ 653 w 2446"/>
                <a:gd name="T61" fmla="*/ 2594 h 2972"/>
                <a:gd name="T62" fmla="*/ 426 w 2446"/>
                <a:gd name="T63" fmla="*/ 2918 h 2972"/>
                <a:gd name="T64" fmla="*/ 336 w 2446"/>
                <a:gd name="T65" fmla="*/ 2971 h 2972"/>
                <a:gd name="T66" fmla="*/ 186 w 2446"/>
                <a:gd name="T67" fmla="*/ 2888 h 2972"/>
                <a:gd name="T68" fmla="*/ 42 w 2446"/>
                <a:gd name="T69" fmla="*/ 2570 h 2972"/>
                <a:gd name="T70" fmla="*/ 102 w 2446"/>
                <a:gd name="T71" fmla="*/ 2390 h 2972"/>
                <a:gd name="T72" fmla="*/ 90 w 2446"/>
                <a:gd name="T73" fmla="*/ 2270 h 2972"/>
                <a:gd name="T74" fmla="*/ 78 w 2446"/>
                <a:gd name="T75" fmla="*/ 2175 h 2972"/>
                <a:gd name="T76" fmla="*/ 54 w 2446"/>
                <a:gd name="T77" fmla="*/ 2156 h 2972"/>
                <a:gd name="T78" fmla="*/ 6 w 2446"/>
                <a:gd name="T79" fmla="*/ 2013 h 2972"/>
                <a:gd name="T80" fmla="*/ 60 w 2446"/>
                <a:gd name="T81" fmla="*/ 1935 h 2972"/>
                <a:gd name="T82" fmla="*/ 240 w 2446"/>
                <a:gd name="T83" fmla="*/ 1947 h 2972"/>
                <a:gd name="T84" fmla="*/ 240 w 2446"/>
                <a:gd name="T85" fmla="*/ 1803 h 2972"/>
                <a:gd name="T86" fmla="*/ 222 w 2446"/>
                <a:gd name="T87" fmla="*/ 1737 h 2972"/>
                <a:gd name="T88" fmla="*/ 198 w 2446"/>
                <a:gd name="T89" fmla="*/ 1563 h 2972"/>
                <a:gd name="T90" fmla="*/ 216 w 2446"/>
                <a:gd name="T91" fmla="*/ 1491 h 2972"/>
                <a:gd name="T92" fmla="*/ 228 w 2446"/>
                <a:gd name="T93" fmla="*/ 1461 h 2972"/>
                <a:gd name="T94" fmla="*/ 408 w 2446"/>
                <a:gd name="T95" fmla="*/ 1402 h 2972"/>
                <a:gd name="T96" fmla="*/ 360 w 2446"/>
                <a:gd name="T97" fmla="*/ 1270 h 2972"/>
                <a:gd name="T98" fmla="*/ 366 w 2446"/>
                <a:gd name="T99" fmla="*/ 1234 h 2972"/>
                <a:gd name="T100" fmla="*/ 360 w 2446"/>
                <a:gd name="T101" fmla="*/ 1180 h 2972"/>
                <a:gd name="T102" fmla="*/ 378 w 2446"/>
                <a:gd name="T103" fmla="*/ 1073 h 2972"/>
                <a:gd name="T104" fmla="*/ 455 w 2446"/>
                <a:gd name="T105" fmla="*/ 947 h 2972"/>
                <a:gd name="T106" fmla="*/ 408 w 2446"/>
                <a:gd name="T107" fmla="*/ 911 h 2972"/>
                <a:gd name="T108" fmla="*/ 294 w 2446"/>
                <a:gd name="T109" fmla="*/ 899 h 2972"/>
                <a:gd name="T110" fmla="*/ 306 w 2446"/>
                <a:gd name="T111" fmla="*/ 773 h 2972"/>
                <a:gd name="T112" fmla="*/ 324 w 2446"/>
                <a:gd name="T113" fmla="*/ 582 h 2972"/>
                <a:gd name="T114" fmla="*/ 467 w 2446"/>
                <a:gd name="T115" fmla="*/ 516 h 2972"/>
                <a:gd name="T116" fmla="*/ 653 w 2446"/>
                <a:gd name="T117" fmla="*/ 390 h 2972"/>
                <a:gd name="T118" fmla="*/ 695 w 2446"/>
                <a:gd name="T119" fmla="*/ 198 h 2972"/>
                <a:gd name="T120" fmla="*/ 767 w 2446"/>
                <a:gd name="T121" fmla="*/ 78 h 29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446" h="2972">
                  <a:moveTo>
                    <a:pt x="755" y="30"/>
                  </a:moveTo>
                  <a:lnTo>
                    <a:pt x="755" y="30"/>
                  </a:lnTo>
                  <a:cubicBezTo>
                    <a:pt x="839" y="0"/>
                    <a:pt x="881" y="42"/>
                    <a:pt x="899" y="126"/>
                  </a:cubicBezTo>
                  <a:cubicBezTo>
                    <a:pt x="911" y="168"/>
                    <a:pt x="875" y="234"/>
                    <a:pt x="887" y="276"/>
                  </a:cubicBezTo>
                  <a:cubicBezTo>
                    <a:pt x="893" y="282"/>
                    <a:pt x="1025" y="294"/>
                    <a:pt x="1049" y="306"/>
                  </a:cubicBezTo>
                  <a:cubicBezTo>
                    <a:pt x="1085" y="318"/>
                    <a:pt x="1121" y="336"/>
                    <a:pt x="1163" y="330"/>
                  </a:cubicBezTo>
                  <a:cubicBezTo>
                    <a:pt x="1234" y="318"/>
                    <a:pt x="1270" y="288"/>
                    <a:pt x="1312" y="354"/>
                  </a:cubicBezTo>
                  <a:cubicBezTo>
                    <a:pt x="1342" y="396"/>
                    <a:pt x="1288" y="432"/>
                    <a:pt x="1312" y="480"/>
                  </a:cubicBezTo>
                  <a:cubicBezTo>
                    <a:pt x="1360" y="492"/>
                    <a:pt x="1384" y="534"/>
                    <a:pt x="1414" y="468"/>
                  </a:cubicBezTo>
                  <a:cubicBezTo>
                    <a:pt x="1432" y="438"/>
                    <a:pt x="1594" y="342"/>
                    <a:pt x="1618" y="342"/>
                  </a:cubicBezTo>
                  <a:cubicBezTo>
                    <a:pt x="1648" y="354"/>
                    <a:pt x="1654" y="438"/>
                    <a:pt x="1714" y="414"/>
                  </a:cubicBezTo>
                  <a:cubicBezTo>
                    <a:pt x="1732" y="408"/>
                    <a:pt x="1762" y="342"/>
                    <a:pt x="1786" y="360"/>
                  </a:cubicBezTo>
                  <a:cubicBezTo>
                    <a:pt x="1840" y="408"/>
                    <a:pt x="1870" y="366"/>
                    <a:pt x="1870" y="456"/>
                  </a:cubicBezTo>
                  <a:cubicBezTo>
                    <a:pt x="1870" y="516"/>
                    <a:pt x="1870" y="600"/>
                    <a:pt x="1942" y="528"/>
                  </a:cubicBezTo>
                  <a:lnTo>
                    <a:pt x="1942" y="528"/>
                  </a:lnTo>
                  <a:cubicBezTo>
                    <a:pt x="1972" y="570"/>
                    <a:pt x="1942" y="641"/>
                    <a:pt x="1954" y="683"/>
                  </a:cubicBezTo>
                  <a:cubicBezTo>
                    <a:pt x="1972" y="737"/>
                    <a:pt x="2091" y="618"/>
                    <a:pt x="2115" y="606"/>
                  </a:cubicBezTo>
                  <a:cubicBezTo>
                    <a:pt x="2313" y="498"/>
                    <a:pt x="2313" y="498"/>
                    <a:pt x="2313" y="498"/>
                  </a:cubicBezTo>
                  <a:lnTo>
                    <a:pt x="2313" y="498"/>
                  </a:lnTo>
                  <a:cubicBezTo>
                    <a:pt x="2325" y="528"/>
                    <a:pt x="2373" y="540"/>
                    <a:pt x="2385" y="576"/>
                  </a:cubicBezTo>
                  <a:cubicBezTo>
                    <a:pt x="2397" y="594"/>
                    <a:pt x="2445" y="737"/>
                    <a:pt x="2439" y="743"/>
                  </a:cubicBezTo>
                  <a:cubicBezTo>
                    <a:pt x="2427" y="767"/>
                    <a:pt x="2403" y="779"/>
                    <a:pt x="2379" y="785"/>
                  </a:cubicBezTo>
                  <a:cubicBezTo>
                    <a:pt x="2319" y="803"/>
                    <a:pt x="2325" y="851"/>
                    <a:pt x="2253" y="845"/>
                  </a:cubicBezTo>
                  <a:cubicBezTo>
                    <a:pt x="2223" y="839"/>
                    <a:pt x="2211" y="881"/>
                    <a:pt x="2193" y="899"/>
                  </a:cubicBezTo>
                  <a:cubicBezTo>
                    <a:pt x="2169" y="923"/>
                    <a:pt x="2121" y="953"/>
                    <a:pt x="2085" y="959"/>
                  </a:cubicBezTo>
                  <a:cubicBezTo>
                    <a:pt x="2025" y="965"/>
                    <a:pt x="2067" y="1013"/>
                    <a:pt x="2097" y="1043"/>
                  </a:cubicBezTo>
                  <a:cubicBezTo>
                    <a:pt x="2080" y="1150"/>
                    <a:pt x="2080" y="1150"/>
                    <a:pt x="2080" y="1150"/>
                  </a:cubicBezTo>
                  <a:lnTo>
                    <a:pt x="2080" y="1150"/>
                  </a:lnTo>
                  <a:cubicBezTo>
                    <a:pt x="2061" y="1168"/>
                    <a:pt x="2056" y="1192"/>
                    <a:pt x="2025" y="1210"/>
                  </a:cubicBezTo>
                  <a:cubicBezTo>
                    <a:pt x="2008" y="1222"/>
                    <a:pt x="1984" y="1228"/>
                    <a:pt x="1972" y="1240"/>
                  </a:cubicBezTo>
                  <a:cubicBezTo>
                    <a:pt x="1966" y="1252"/>
                    <a:pt x="1960" y="1264"/>
                    <a:pt x="1954" y="1276"/>
                  </a:cubicBezTo>
                  <a:cubicBezTo>
                    <a:pt x="1936" y="1294"/>
                    <a:pt x="1930" y="1288"/>
                    <a:pt x="1906" y="1288"/>
                  </a:cubicBezTo>
                  <a:cubicBezTo>
                    <a:pt x="1870" y="1288"/>
                    <a:pt x="1876" y="1312"/>
                    <a:pt x="1876" y="1342"/>
                  </a:cubicBezTo>
                  <a:cubicBezTo>
                    <a:pt x="1882" y="1372"/>
                    <a:pt x="1870" y="1402"/>
                    <a:pt x="1882" y="1431"/>
                  </a:cubicBezTo>
                  <a:cubicBezTo>
                    <a:pt x="1894" y="1468"/>
                    <a:pt x="1900" y="1455"/>
                    <a:pt x="1864" y="1468"/>
                  </a:cubicBezTo>
                  <a:cubicBezTo>
                    <a:pt x="1780" y="1509"/>
                    <a:pt x="1810" y="1551"/>
                    <a:pt x="1804" y="1623"/>
                  </a:cubicBezTo>
                  <a:cubicBezTo>
                    <a:pt x="1804" y="1653"/>
                    <a:pt x="1696" y="1707"/>
                    <a:pt x="1672" y="1695"/>
                  </a:cubicBezTo>
                  <a:cubicBezTo>
                    <a:pt x="1642" y="1677"/>
                    <a:pt x="1630" y="1617"/>
                    <a:pt x="1606" y="1599"/>
                  </a:cubicBezTo>
                  <a:cubicBezTo>
                    <a:pt x="1582" y="1581"/>
                    <a:pt x="1516" y="1677"/>
                    <a:pt x="1510" y="1701"/>
                  </a:cubicBezTo>
                  <a:cubicBezTo>
                    <a:pt x="1504" y="1719"/>
                    <a:pt x="1534" y="1743"/>
                    <a:pt x="1516" y="1767"/>
                  </a:cubicBezTo>
                  <a:cubicBezTo>
                    <a:pt x="1498" y="1785"/>
                    <a:pt x="1438" y="1821"/>
                    <a:pt x="1408" y="1833"/>
                  </a:cubicBezTo>
                  <a:cubicBezTo>
                    <a:pt x="1366" y="1851"/>
                    <a:pt x="1378" y="1887"/>
                    <a:pt x="1318" y="1869"/>
                  </a:cubicBezTo>
                  <a:cubicBezTo>
                    <a:pt x="1241" y="1839"/>
                    <a:pt x="1276" y="1905"/>
                    <a:pt x="1241" y="1923"/>
                  </a:cubicBezTo>
                  <a:cubicBezTo>
                    <a:pt x="1228" y="1929"/>
                    <a:pt x="1193" y="1923"/>
                    <a:pt x="1193" y="1935"/>
                  </a:cubicBezTo>
                  <a:cubicBezTo>
                    <a:pt x="1193" y="1983"/>
                    <a:pt x="1186" y="2025"/>
                    <a:pt x="1217" y="2055"/>
                  </a:cubicBezTo>
                  <a:cubicBezTo>
                    <a:pt x="1228" y="2097"/>
                    <a:pt x="1217" y="2133"/>
                    <a:pt x="1175" y="2151"/>
                  </a:cubicBezTo>
                  <a:cubicBezTo>
                    <a:pt x="1127" y="2163"/>
                    <a:pt x="1133" y="2163"/>
                    <a:pt x="1133" y="2204"/>
                  </a:cubicBezTo>
                  <a:cubicBezTo>
                    <a:pt x="1133" y="2228"/>
                    <a:pt x="1115" y="2246"/>
                    <a:pt x="1103" y="2264"/>
                  </a:cubicBezTo>
                  <a:cubicBezTo>
                    <a:pt x="1097" y="2276"/>
                    <a:pt x="1121" y="2312"/>
                    <a:pt x="1127" y="2324"/>
                  </a:cubicBezTo>
                  <a:cubicBezTo>
                    <a:pt x="1145" y="2360"/>
                    <a:pt x="1151" y="2378"/>
                    <a:pt x="1193" y="2378"/>
                  </a:cubicBezTo>
                  <a:cubicBezTo>
                    <a:pt x="1241" y="2378"/>
                    <a:pt x="1223" y="2468"/>
                    <a:pt x="1210" y="2498"/>
                  </a:cubicBezTo>
                  <a:cubicBezTo>
                    <a:pt x="1199" y="2516"/>
                    <a:pt x="1223" y="2534"/>
                    <a:pt x="1223" y="2552"/>
                  </a:cubicBezTo>
                  <a:cubicBezTo>
                    <a:pt x="1228" y="2576"/>
                    <a:pt x="1228" y="2618"/>
                    <a:pt x="1228" y="2642"/>
                  </a:cubicBezTo>
                  <a:lnTo>
                    <a:pt x="1228" y="2642"/>
                  </a:lnTo>
                  <a:cubicBezTo>
                    <a:pt x="1204" y="2648"/>
                    <a:pt x="1169" y="2654"/>
                    <a:pt x="1151" y="2672"/>
                  </a:cubicBezTo>
                  <a:cubicBezTo>
                    <a:pt x="1139" y="2690"/>
                    <a:pt x="1133" y="2714"/>
                    <a:pt x="1109" y="2732"/>
                  </a:cubicBezTo>
                  <a:cubicBezTo>
                    <a:pt x="1097" y="2738"/>
                    <a:pt x="1067" y="2732"/>
                    <a:pt x="1055" y="2732"/>
                  </a:cubicBezTo>
                  <a:cubicBezTo>
                    <a:pt x="1031" y="2732"/>
                    <a:pt x="1001" y="2720"/>
                    <a:pt x="995" y="2696"/>
                  </a:cubicBezTo>
                  <a:cubicBezTo>
                    <a:pt x="989" y="2660"/>
                    <a:pt x="1007" y="2648"/>
                    <a:pt x="953" y="2648"/>
                  </a:cubicBezTo>
                  <a:cubicBezTo>
                    <a:pt x="905" y="2660"/>
                    <a:pt x="887" y="2690"/>
                    <a:pt x="833" y="2672"/>
                  </a:cubicBezTo>
                  <a:cubicBezTo>
                    <a:pt x="797" y="2660"/>
                    <a:pt x="779" y="2612"/>
                    <a:pt x="749" y="2606"/>
                  </a:cubicBezTo>
                  <a:cubicBezTo>
                    <a:pt x="707" y="2594"/>
                    <a:pt x="695" y="2612"/>
                    <a:pt x="653" y="2594"/>
                  </a:cubicBezTo>
                  <a:cubicBezTo>
                    <a:pt x="575" y="2552"/>
                    <a:pt x="491" y="2762"/>
                    <a:pt x="521" y="2822"/>
                  </a:cubicBezTo>
                  <a:cubicBezTo>
                    <a:pt x="557" y="2900"/>
                    <a:pt x="497" y="2918"/>
                    <a:pt x="426" y="2918"/>
                  </a:cubicBezTo>
                  <a:cubicBezTo>
                    <a:pt x="378" y="2918"/>
                    <a:pt x="378" y="2960"/>
                    <a:pt x="336" y="2971"/>
                  </a:cubicBezTo>
                  <a:lnTo>
                    <a:pt x="336" y="2971"/>
                  </a:lnTo>
                  <a:cubicBezTo>
                    <a:pt x="300" y="2930"/>
                    <a:pt x="288" y="2924"/>
                    <a:pt x="228" y="2912"/>
                  </a:cubicBezTo>
                  <a:cubicBezTo>
                    <a:pt x="204" y="2912"/>
                    <a:pt x="198" y="2900"/>
                    <a:pt x="186" y="2888"/>
                  </a:cubicBezTo>
                  <a:cubicBezTo>
                    <a:pt x="102" y="2846"/>
                    <a:pt x="120" y="2786"/>
                    <a:pt x="90" y="2714"/>
                  </a:cubicBezTo>
                  <a:cubicBezTo>
                    <a:pt x="72" y="2666"/>
                    <a:pt x="36" y="2624"/>
                    <a:pt x="42" y="2570"/>
                  </a:cubicBezTo>
                  <a:cubicBezTo>
                    <a:pt x="48" y="2528"/>
                    <a:pt x="54" y="2498"/>
                    <a:pt x="66" y="2462"/>
                  </a:cubicBezTo>
                  <a:cubicBezTo>
                    <a:pt x="72" y="2432"/>
                    <a:pt x="96" y="2414"/>
                    <a:pt x="102" y="2390"/>
                  </a:cubicBezTo>
                  <a:cubicBezTo>
                    <a:pt x="102" y="2378"/>
                    <a:pt x="108" y="2348"/>
                    <a:pt x="102" y="2336"/>
                  </a:cubicBezTo>
                  <a:cubicBezTo>
                    <a:pt x="102" y="2312"/>
                    <a:pt x="84" y="2300"/>
                    <a:pt x="90" y="2270"/>
                  </a:cubicBezTo>
                  <a:cubicBezTo>
                    <a:pt x="96" y="2246"/>
                    <a:pt x="108" y="2228"/>
                    <a:pt x="108" y="2198"/>
                  </a:cubicBezTo>
                  <a:cubicBezTo>
                    <a:pt x="108" y="2187"/>
                    <a:pt x="84" y="2180"/>
                    <a:pt x="78" y="2175"/>
                  </a:cubicBezTo>
                  <a:cubicBezTo>
                    <a:pt x="66" y="2169"/>
                    <a:pt x="66" y="2163"/>
                    <a:pt x="54" y="2156"/>
                  </a:cubicBezTo>
                  <a:lnTo>
                    <a:pt x="54" y="2156"/>
                  </a:lnTo>
                  <a:cubicBezTo>
                    <a:pt x="48" y="2103"/>
                    <a:pt x="48" y="2103"/>
                    <a:pt x="48" y="2103"/>
                  </a:cubicBezTo>
                  <a:cubicBezTo>
                    <a:pt x="30" y="2073"/>
                    <a:pt x="0" y="2049"/>
                    <a:pt x="6" y="2013"/>
                  </a:cubicBezTo>
                  <a:cubicBezTo>
                    <a:pt x="12" y="1983"/>
                    <a:pt x="12" y="1947"/>
                    <a:pt x="12" y="1917"/>
                  </a:cubicBezTo>
                  <a:cubicBezTo>
                    <a:pt x="36" y="1917"/>
                    <a:pt x="42" y="1929"/>
                    <a:pt x="60" y="1935"/>
                  </a:cubicBezTo>
                  <a:cubicBezTo>
                    <a:pt x="96" y="1941"/>
                    <a:pt x="120" y="1953"/>
                    <a:pt x="156" y="1965"/>
                  </a:cubicBezTo>
                  <a:cubicBezTo>
                    <a:pt x="186" y="1971"/>
                    <a:pt x="210" y="1965"/>
                    <a:pt x="240" y="1947"/>
                  </a:cubicBezTo>
                  <a:cubicBezTo>
                    <a:pt x="264" y="1935"/>
                    <a:pt x="240" y="1875"/>
                    <a:pt x="252" y="1845"/>
                  </a:cubicBezTo>
                  <a:cubicBezTo>
                    <a:pt x="258" y="1827"/>
                    <a:pt x="258" y="1815"/>
                    <a:pt x="240" y="1803"/>
                  </a:cubicBezTo>
                  <a:cubicBezTo>
                    <a:pt x="234" y="1797"/>
                    <a:pt x="228" y="1791"/>
                    <a:pt x="216" y="1785"/>
                  </a:cubicBezTo>
                  <a:cubicBezTo>
                    <a:pt x="198" y="1773"/>
                    <a:pt x="216" y="1755"/>
                    <a:pt x="222" y="1737"/>
                  </a:cubicBezTo>
                  <a:cubicBezTo>
                    <a:pt x="222" y="1707"/>
                    <a:pt x="222" y="1689"/>
                    <a:pt x="204" y="1665"/>
                  </a:cubicBezTo>
                  <a:cubicBezTo>
                    <a:pt x="192" y="1653"/>
                    <a:pt x="186" y="1581"/>
                    <a:pt x="198" y="1563"/>
                  </a:cubicBezTo>
                  <a:cubicBezTo>
                    <a:pt x="210" y="1545"/>
                    <a:pt x="198" y="1539"/>
                    <a:pt x="204" y="1521"/>
                  </a:cubicBezTo>
                  <a:cubicBezTo>
                    <a:pt x="204" y="1509"/>
                    <a:pt x="210" y="1503"/>
                    <a:pt x="216" y="1491"/>
                  </a:cubicBezTo>
                  <a:cubicBezTo>
                    <a:pt x="222" y="1485"/>
                    <a:pt x="222" y="1473"/>
                    <a:pt x="228" y="1461"/>
                  </a:cubicBezTo>
                  <a:lnTo>
                    <a:pt x="228" y="1461"/>
                  </a:lnTo>
                  <a:cubicBezTo>
                    <a:pt x="258" y="1468"/>
                    <a:pt x="258" y="1444"/>
                    <a:pt x="288" y="1444"/>
                  </a:cubicBezTo>
                  <a:cubicBezTo>
                    <a:pt x="324" y="1444"/>
                    <a:pt x="390" y="1449"/>
                    <a:pt x="408" y="1402"/>
                  </a:cubicBezTo>
                  <a:cubicBezTo>
                    <a:pt x="419" y="1378"/>
                    <a:pt x="360" y="1348"/>
                    <a:pt x="360" y="1312"/>
                  </a:cubicBezTo>
                  <a:cubicBezTo>
                    <a:pt x="360" y="1306"/>
                    <a:pt x="390" y="1252"/>
                    <a:pt x="360" y="1270"/>
                  </a:cubicBezTo>
                  <a:cubicBezTo>
                    <a:pt x="348" y="1276"/>
                    <a:pt x="324" y="1276"/>
                    <a:pt x="312" y="1264"/>
                  </a:cubicBezTo>
                  <a:cubicBezTo>
                    <a:pt x="282" y="1240"/>
                    <a:pt x="348" y="1240"/>
                    <a:pt x="366" y="1234"/>
                  </a:cubicBezTo>
                  <a:cubicBezTo>
                    <a:pt x="378" y="1222"/>
                    <a:pt x="378" y="1210"/>
                    <a:pt x="371" y="1198"/>
                  </a:cubicBezTo>
                  <a:cubicBezTo>
                    <a:pt x="371" y="1192"/>
                    <a:pt x="360" y="1186"/>
                    <a:pt x="360" y="1180"/>
                  </a:cubicBezTo>
                  <a:cubicBezTo>
                    <a:pt x="354" y="1168"/>
                    <a:pt x="360" y="1156"/>
                    <a:pt x="360" y="1144"/>
                  </a:cubicBezTo>
                  <a:cubicBezTo>
                    <a:pt x="371" y="1120"/>
                    <a:pt x="371" y="1097"/>
                    <a:pt x="378" y="1073"/>
                  </a:cubicBezTo>
                  <a:cubicBezTo>
                    <a:pt x="390" y="1019"/>
                    <a:pt x="426" y="1037"/>
                    <a:pt x="450" y="1007"/>
                  </a:cubicBezTo>
                  <a:cubicBezTo>
                    <a:pt x="467" y="983"/>
                    <a:pt x="467" y="971"/>
                    <a:pt x="455" y="947"/>
                  </a:cubicBezTo>
                  <a:cubicBezTo>
                    <a:pt x="450" y="935"/>
                    <a:pt x="450" y="917"/>
                    <a:pt x="443" y="911"/>
                  </a:cubicBezTo>
                  <a:cubicBezTo>
                    <a:pt x="431" y="905"/>
                    <a:pt x="413" y="917"/>
                    <a:pt x="408" y="911"/>
                  </a:cubicBezTo>
                  <a:cubicBezTo>
                    <a:pt x="384" y="905"/>
                    <a:pt x="390" y="887"/>
                    <a:pt x="366" y="893"/>
                  </a:cubicBezTo>
                  <a:cubicBezTo>
                    <a:pt x="342" y="893"/>
                    <a:pt x="312" y="911"/>
                    <a:pt x="294" y="899"/>
                  </a:cubicBezTo>
                  <a:lnTo>
                    <a:pt x="294" y="899"/>
                  </a:lnTo>
                  <a:cubicBezTo>
                    <a:pt x="312" y="857"/>
                    <a:pt x="300" y="791"/>
                    <a:pt x="306" y="773"/>
                  </a:cubicBezTo>
                  <a:cubicBezTo>
                    <a:pt x="324" y="737"/>
                    <a:pt x="360" y="749"/>
                    <a:pt x="348" y="707"/>
                  </a:cubicBezTo>
                  <a:cubicBezTo>
                    <a:pt x="336" y="647"/>
                    <a:pt x="228" y="618"/>
                    <a:pt x="324" y="582"/>
                  </a:cubicBezTo>
                  <a:cubicBezTo>
                    <a:pt x="378" y="558"/>
                    <a:pt x="371" y="486"/>
                    <a:pt x="426" y="492"/>
                  </a:cubicBezTo>
                  <a:cubicBezTo>
                    <a:pt x="443" y="498"/>
                    <a:pt x="450" y="516"/>
                    <a:pt x="467" y="516"/>
                  </a:cubicBezTo>
                  <a:cubicBezTo>
                    <a:pt x="485" y="516"/>
                    <a:pt x="647" y="438"/>
                    <a:pt x="653" y="426"/>
                  </a:cubicBezTo>
                  <a:cubicBezTo>
                    <a:pt x="659" y="414"/>
                    <a:pt x="641" y="402"/>
                    <a:pt x="653" y="390"/>
                  </a:cubicBezTo>
                  <a:cubicBezTo>
                    <a:pt x="701" y="330"/>
                    <a:pt x="683" y="336"/>
                    <a:pt x="683" y="258"/>
                  </a:cubicBezTo>
                  <a:cubicBezTo>
                    <a:pt x="689" y="234"/>
                    <a:pt x="683" y="216"/>
                    <a:pt x="695" y="198"/>
                  </a:cubicBezTo>
                  <a:cubicBezTo>
                    <a:pt x="707" y="168"/>
                    <a:pt x="743" y="150"/>
                    <a:pt x="755" y="120"/>
                  </a:cubicBezTo>
                  <a:cubicBezTo>
                    <a:pt x="761" y="108"/>
                    <a:pt x="767" y="90"/>
                    <a:pt x="767" y="78"/>
                  </a:cubicBezTo>
                  <a:cubicBezTo>
                    <a:pt x="767" y="72"/>
                    <a:pt x="761" y="42"/>
                    <a:pt x="755" y="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21"/>
            <p:cNvSpPr>
              <a:spLocks noChangeArrowheads="1"/>
            </p:cNvSpPr>
            <p:nvPr/>
          </p:nvSpPr>
          <p:spPr bwMode="auto">
            <a:xfrm>
              <a:off x="3993158" y="3123433"/>
              <a:ext cx="448018" cy="637380"/>
            </a:xfrm>
            <a:custGeom>
              <a:avLst/>
              <a:gdLst>
                <a:gd name="T0" fmla="*/ 600 w 1679"/>
                <a:gd name="T1" fmla="*/ 0 h 2391"/>
                <a:gd name="T2" fmla="*/ 456 w 1679"/>
                <a:gd name="T3" fmla="*/ 203 h 2391"/>
                <a:gd name="T4" fmla="*/ 456 w 1679"/>
                <a:gd name="T5" fmla="*/ 365 h 2391"/>
                <a:gd name="T6" fmla="*/ 390 w 1679"/>
                <a:gd name="T7" fmla="*/ 503 h 2391"/>
                <a:gd name="T8" fmla="*/ 414 w 1679"/>
                <a:gd name="T9" fmla="*/ 623 h 2391"/>
                <a:gd name="T10" fmla="*/ 324 w 1679"/>
                <a:gd name="T11" fmla="*/ 815 h 2391"/>
                <a:gd name="T12" fmla="*/ 132 w 1679"/>
                <a:gd name="T13" fmla="*/ 935 h 2391"/>
                <a:gd name="T14" fmla="*/ 204 w 1679"/>
                <a:gd name="T15" fmla="*/ 1049 h 2391"/>
                <a:gd name="T16" fmla="*/ 324 w 1679"/>
                <a:gd name="T17" fmla="*/ 1180 h 2391"/>
                <a:gd name="T18" fmla="*/ 336 w 1679"/>
                <a:gd name="T19" fmla="*/ 1282 h 2391"/>
                <a:gd name="T20" fmla="*/ 396 w 1679"/>
                <a:gd name="T21" fmla="*/ 1474 h 2391"/>
                <a:gd name="T22" fmla="*/ 372 w 1679"/>
                <a:gd name="T23" fmla="*/ 1570 h 2391"/>
                <a:gd name="T24" fmla="*/ 288 w 1679"/>
                <a:gd name="T25" fmla="*/ 1612 h 2391"/>
                <a:gd name="T26" fmla="*/ 414 w 1679"/>
                <a:gd name="T27" fmla="*/ 1857 h 2391"/>
                <a:gd name="T28" fmla="*/ 228 w 1679"/>
                <a:gd name="T29" fmla="*/ 1959 h 2391"/>
                <a:gd name="T30" fmla="*/ 60 w 1679"/>
                <a:gd name="T31" fmla="*/ 2073 h 2391"/>
                <a:gd name="T32" fmla="*/ 55 w 1679"/>
                <a:gd name="T33" fmla="*/ 2264 h 2391"/>
                <a:gd name="T34" fmla="*/ 204 w 1679"/>
                <a:gd name="T35" fmla="*/ 2282 h 2391"/>
                <a:gd name="T36" fmla="*/ 204 w 1679"/>
                <a:gd name="T37" fmla="*/ 2288 h 2391"/>
                <a:gd name="T38" fmla="*/ 204 w 1679"/>
                <a:gd name="T39" fmla="*/ 2288 h 2391"/>
                <a:gd name="T40" fmla="*/ 342 w 1679"/>
                <a:gd name="T41" fmla="*/ 2348 h 2391"/>
                <a:gd name="T42" fmla="*/ 767 w 1679"/>
                <a:gd name="T43" fmla="*/ 2061 h 2391"/>
                <a:gd name="T44" fmla="*/ 929 w 1679"/>
                <a:gd name="T45" fmla="*/ 1893 h 2391"/>
                <a:gd name="T46" fmla="*/ 1037 w 1679"/>
                <a:gd name="T47" fmla="*/ 2001 h 2391"/>
                <a:gd name="T48" fmla="*/ 1259 w 1679"/>
                <a:gd name="T49" fmla="*/ 1887 h 2391"/>
                <a:gd name="T50" fmla="*/ 1439 w 1679"/>
                <a:gd name="T51" fmla="*/ 1851 h 2391"/>
                <a:gd name="T52" fmla="*/ 1582 w 1679"/>
                <a:gd name="T53" fmla="*/ 1678 h 2391"/>
                <a:gd name="T54" fmla="*/ 1678 w 1679"/>
                <a:gd name="T55" fmla="*/ 1618 h 2391"/>
                <a:gd name="T56" fmla="*/ 1666 w 1679"/>
                <a:gd name="T57" fmla="*/ 1540 h 2391"/>
                <a:gd name="T58" fmla="*/ 1643 w 1679"/>
                <a:gd name="T59" fmla="*/ 1312 h 2391"/>
                <a:gd name="T60" fmla="*/ 1661 w 1679"/>
                <a:gd name="T61" fmla="*/ 1090 h 2391"/>
                <a:gd name="T62" fmla="*/ 1445 w 1679"/>
                <a:gd name="T63" fmla="*/ 881 h 2391"/>
                <a:gd name="T64" fmla="*/ 1187 w 1679"/>
                <a:gd name="T65" fmla="*/ 845 h 2391"/>
                <a:gd name="T66" fmla="*/ 1325 w 1679"/>
                <a:gd name="T67" fmla="*/ 761 h 2391"/>
                <a:gd name="T68" fmla="*/ 1385 w 1679"/>
                <a:gd name="T69" fmla="*/ 461 h 2391"/>
                <a:gd name="T70" fmla="*/ 1415 w 1679"/>
                <a:gd name="T71" fmla="*/ 305 h 2391"/>
                <a:gd name="T72" fmla="*/ 1103 w 1679"/>
                <a:gd name="T73" fmla="*/ 258 h 2391"/>
                <a:gd name="T74" fmla="*/ 600 w 1679"/>
                <a:gd name="T75" fmla="*/ 0 h 23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679" h="2391">
                  <a:moveTo>
                    <a:pt x="600" y="0"/>
                  </a:moveTo>
                  <a:lnTo>
                    <a:pt x="600" y="0"/>
                  </a:lnTo>
                  <a:cubicBezTo>
                    <a:pt x="558" y="48"/>
                    <a:pt x="528" y="96"/>
                    <a:pt x="498" y="150"/>
                  </a:cubicBezTo>
                  <a:cubicBezTo>
                    <a:pt x="492" y="174"/>
                    <a:pt x="468" y="186"/>
                    <a:pt x="456" y="203"/>
                  </a:cubicBezTo>
                  <a:cubicBezTo>
                    <a:pt x="444" y="227"/>
                    <a:pt x="444" y="258"/>
                    <a:pt x="438" y="281"/>
                  </a:cubicBezTo>
                  <a:cubicBezTo>
                    <a:pt x="414" y="341"/>
                    <a:pt x="456" y="317"/>
                    <a:pt x="456" y="365"/>
                  </a:cubicBezTo>
                  <a:cubicBezTo>
                    <a:pt x="456" y="401"/>
                    <a:pt x="450" y="419"/>
                    <a:pt x="426" y="443"/>
                  </a:cubicBezTo>
                  <a:cubicBezTo>
                    <a:pt x="414" y="455"/>
                    <a:pt x="390" y="479"/>
                    <a:pt x="390" y="503"/>
                  </a:cubicBezTo>
                  <a:cubicBezTo>
                    <a:pt x="390" y="539"/>
                    <a:pt x="522" y="533"/>
                    <a:pt x="480" y="563"/>
                  </a:cubicBezTo>
                  <a:cubicBezTo>
                    <a:pt x="444" y="587"/>
                    <a:pt x="438" y="587"/>
                    <a:pt x="414" y="623"/>
                  </a:cubicBezTo>
                  <a:cubicBezTo>
                    <a:pt x="402" y="647"/>
                    <a:pt x="384" y="671"/>
                    <a:pt x="372" y="695"/>
                  </a:cubicBezTo>
                  <a:cubicBezTo>
                    <a:pt x="354" y="749"/>
                    <a:pt x="378" y="773"/>
                    <a:pt x="324" y="815"/>
                  </a:cubicBezTo>
                  <a:cubicBezTo>
                    <a:pt x="276" y="851"/>
                    <a:pt x="222" y="833"/>
                    <a:pt x="174" y="857"/>
                  </a:cubicBezTo>
                  <a:cubicBezTo>
                    <a:pt x="150" y="893"/>
                    <a:pt x="168" y="899"/>
                    <a:pt x="132" y="935"/>
                  </a:cubicBezTo>
                  <a:cubicBezTo>
                    <a:pt x="108" y="953"/>
                    <a:pt x="162" y="965"/>
                    <a:pt x="180" y="977"/>
                  </a:cubicBezTo>
                  <a:cubicBezTo>
                    <a:pt x="204" y="994"/>
                    <a:pt x="192" y="1025"/>
                    <a:pt x="204" y="1049"/>
                  </a:cubicBezTo>
                  <a:cubicBezTo>
                    <a:pt x="222" y="1078"/>
                    <a:pt x="264" y="1132"/>
                    <a:pt x="300" y="1150"/>
                  </a:cubicBezTo>
                  <a:cubicBezTo>
                    <a:pt x="312" y="1156"/>
                    <a:pt x="324" y="1162"/>
                    <a:pt x="324" y="1180"/>
                  </a:cubicBezTo>
                  <a:cubicBezTo>
                    <a:pt x="324" y="1192"/>
                    <a:pt x="300" y="1192"/>
                    <a:pt x="300" y="1210"/>
                  </a:cubicBezTo>
                  <a:cubicBezTo>
                    <a:pt x="300" y="1228"/>
                    <a:pt x="330" y="1264"/>
                    <a:pt x="336" y="1282"/>
                  </a:cubicBezTo>
                  <a:cubicBezTo>
                    <a:pt x="354" y="1318"/>
                    <a:pt x="420" y="1306"/>
                    <a:pt x="432" y="1342"/>
                  </a:cubicBezTo>
                  <a:cubicBezTo>
                    <a:pt x="444" y="1366"/>
                    <a:pt x="408" y="1450"/>
                    <a:pt x="396" y="1474"/>
                  </a:cubicBezTo>
                  <a:cubicBezTo>
                    <a:pt x="396" y="1504"/>
                    <a:pt x="408" y="1516"/>
                    <a:pt x="420" y="1540"/>
                  </a:cubicBezTo>
                  <a:cubicBezTo>
                    <a:pt x="432" y="1558"/>
                    <a:pt x="384" y="1564"/>
                    <a:pt x="372" y="1570"/>
                  </a:cubicBezTo>
                  <a:cubicBezTo>
                    <a:pt x="348" y="1588"/>
                    <a:pt x="318" y="1600"/>
                    <a:pt x="288" y="1612"/>
                  </a:cubicBezTo>
                  <a:lnTo>
                    <a:pt x="288" y="1612"/>
                  </a:lnTo>
                  <a:cubicBezTo>
                    <a:pt x="300" y="1642"/>
                    <a:pt x="348" y="1654"/>
                    <a:pt x="360" y="1690"/>
                  </a:cubicBezTo>
                  <a:cubicBezTo>
                    <a:pt x="372" y="1708"/>
                    <a:pt x="420" y="1851"/>
                    <a:pt x="414" y="1857"/>
                  </a:cubicBezTo>
                  <a:cubicBezTo>
                    <a:pt x="402" y="1881"/>
                    <a:pt x="378" y="1893"/>
                    <a:pt x="354" y="1899"/>
                  </a:cubicBezTo>
                  <a:cubicBezTo>
                    <a:pt x="294" y="1917"/>
                    <a:pt x="300" y="1965"/>
                    <a:pt x="228" y="1959"/>
                  </a:cubicBezTo>
                  <a:cubicBezTo>
                    <a:pt x="198" y="1953"/>
                    <a:pt x="186" y="1995"/>
                    <a:pt x="168" y="2013"/>
                  </a:cubicBezTo>
                  <a:cubicBezTo>
                    <a:pt x="144" y="2037"/>
                    <a:pt x="96" y="2067"/>
                    <a:pt x="60" y="2073"/>
                  </a:cubicBezTo>
                  <a:cubicBezTo>
                    <a:pt x="0" y="2079"/>
                    <a:pt x="42" y="2127"/>
                    <a:pt x="72" y="2157"/>
                  </a:cubicBezTo>
                  <a:cubicBezTo>
                    <a:pt x="55" y="2264"/>
                    <a:pt x="55" y="2264"/>
                    <a:pt x="55" y="2264"/>
                  </a:cubicBezTo>
                  <a:lnTo>
                    <a:pt x="55" y="2264"/>
                  </a:lnTo>
                  <a:cubicBezTo>
                    <a:pt x="108" y="2264"/>
                    <a:pt x="156" y="2282"/>
                    <a:pt x="204" y="2282"/>
                  </a:cubicBezTo>
                  <a:lnTo>
                    <a:pt x="204" y="2282"/>
                  </a:lnTo>
                  <a:cubicBezTo>
                    <a:pt x="204" y="2288"/>
                    <a:pt x="204" y="2288"/>
                    <a:pt x="204" y="2288"/>
                  </a:cubicBezTo>
                  <a:lnTo>
                    <a:pt x="204" y="2288"/>
                  </a:lnTo>
                  <a:lnTo>
                    <a:pt x="204" y="2288"/>
                  </a:lnTo>
                  <a:cubicBezTo>
                    <a:pt x="222" y="2306"/>
                    <a:pt x="210" y="2354"/>
                    <a:pt x="246" y="2372"/>
                  </a:cubicBezTo>
                  <a:cubicBezTo>
                    <a:pt x="276" y="2390"/>
                    <a:pt x="318" y="2366"/>
                    <a:pt x="342" y="2348"/>
                  </a:cubicBezTo>
                  <a:cubicBezTo>
                    <a:pt x="444" y="2282"/>
                    <a:pt x="672" y="2342"/>
                    <a:pt x="696" y="2199"/>
                  </a:cubicBezTo>
                  <a:cubicBezTo>
                    <a:pt x="702" y="2169"/>
                    <a:pt x="750" y="2085"/>
                    <a:pt x="767" y="2061"/>
                  </a:cubicBezTo>
                  <a:cubicBezTo>
                    <a:pt x="804" y="2013"/>
                    <a:pt x="756" y="1989"/>
                    <a:pt x="815" y="1929"/>
                  </a:cubicBezTo>
                  <a:cubicBezTo>
                    <a:pt x="875" y="1899"/>
                    <a:pt x="851" y="1863"/>
                    <a:pt x="929" y="1893"/>
                  </a:cubicBezTo>
                  <a:cubicBezTo>
                    <a:pt x="971" y="1905"/>
                    <a:pt x="983" y="1887"/>
                    <a:pt x="1001" y="1935"/>
                  </a:cubicBezTo>
                  <a:cubicBezTo>
                    <a:pt x="1013" y="1965"/>
                    <a:pt x="1037" y="1959"/>
                    <a:pt x="1037" y="2001"/>
                  </a:cubicBezTo>
                  <a:cubicBezTo>
                    <a:pt x="1043" y="2085"/>
                    <a:pt x="1145" y="1983"/>
                    <a:pt x="1169" y="1971"/>
                  </a:cubicBezTo>
                  <a:cubicBezTo>
                    <a:pt x="1193" y="1959"/>
                    <a:pt x="1253" y="1911"/>
                    <a:pt x="1259" y="1887"/>
                  </a:cubicBezTo>
                  <a:cubicBezTo>
                    <a:pt x="1277" y="1857"/>
                    <a:pt x="1253" y="1857"/>
                    <a:pt x="1307" y="1857"/>
                  </a:cubicBezTo>
                  <a:cubicBezTo>
                    <a:pt x="1343" y="1857"/>
                    <a:pt x="1415" y="1875"/>
                    <a:pt x="1439" y="1851"/>
                  </a:cubicBezTo>
                  <a:cubicBezTo>
                    <a:pt x="1559" y="1720"/>
                    <a:pt x="1559" y="1720"/>
                    <a:pt x="1559" y="1720"/>
                  </a:cubicBezTo>
                  <a:cubicBezTo>
                    <a:pt x="1565" y="1702"/>
                    <a:pt x="1571" y="1690"/>
                    <a:pt x="1582" y="1678"/>
                  </a:cubicBezTo>
                  <a:cubicBezTo>
                    <a:pt x="1589" y="1672"/>
                    <a:pt x="1595" y="1666"/>
                    <a:pt x="1606" y="1666"/>
                  </a:cubicBezTo>
                  <a:cubicBezTo>
                    <a:pt x="1637" y="1666"/>
                    <a:pt x="1648" y="1630"/>
                    <a:pt x="1678" y="1618"/>
                  </a:cubicBezTo>
                  <a:lnTo>
                    <a:pt x="1678" y="1618"/>
                  </a:lnTo>
                  <a:cubicBezTo>
                    <a:pt x="1666" y="1540"/>
                    <a:pt x="1666" y="1540"/>
                    <a:pt x="1666" y="1540"/>
                  </a:cubicBezTo>
                  <a:cubicBezTo>
                    <a:pt x="1661" y="1474"/>
                    <a:pt x="1606" y="1492"/>
                    <a:pt x="1601" y="1432"/>
                  </a:cubicBezTo>
                  <a:cubicBezTo>
                    <a:pt x="1589" y="1378"/>
                    <a:pt x="1630" y="1360"/>
                    <a:pt x="1643" y="1312"/>
                  </a:cubicBezTo>
                  <a:cubicBezTo>
                    <a:pt x="1643" y="1276"/>
                    <a:pt x="1643" y="1240"/>
                    <a:pt x="1643" y="1204"/>
                  </a:cubicBezTo>
                  <a:cubicBezTo>
                    <a:pt x="1637" y="1162"/>
                    <a:pt x="1672" y="1138"/>
                    <a:pt x="1661" y="1090"/>
                  </a:cubicBezTo>
                  <a:cubicBezTo>
                    <a:pt x="1643" y="1042"/>
                    <a:pt x="1630" y="959"/>
                    <a:pt x="1582" y="929"/>
                  </a:cubicBezTo>
                  <a:cubicBezTo>
                    <a:pt x="1547" y="893"/>
                    <a:pt x="1499" y="869"/>
                    <a:pt x="1445" y="881"/>
                  </a:cubicBezTo>
                  <a:cubicBezTo>
                    <a:pt x="1397" y="887"/>
                    <a:pt x="1349" y="965"/>
                    <a:pt x="1295" y="911"/>
                  </a:cubicBezTo>
                  <a:cubicBezTo>
                    <a:pt x="1265" y="881"/>
                    <a:pt x="1217" y="875"/>
                    <a:pt x="1187" y="845"/>
                  </a:cubicBezTo>
                  <a:cubicBezTo>
                    <a:pt x="1187" y="839"/>
                    <a:pt x="1235" y="815"/>
                    <a:pt x="1247" y="809"/>
                  </a:cubicBezTo>
                  <a:cubicBezTo>
                    <a:pt x="1277" y="797"/>
                    <a:pt x="1301" y="779"/>
                    <a:pt x="1325" y="761"/>
                  </a:cubicBezTo>
                  <a:cubicBezTo>
                    <a:pt x="1385" y="719"/>
                    <a:pt x="1415" y="653"/>
                    <a:pt x="1415" y="587"/>
                  </a:cubicBezTo>
                  <a:cubicBezTo>
                    <a:pt x="1415" y="539"/>
                    <a:pt x="1391" y="503"/>
                    <a:pt x="1385" y="461"/>
                  </a:cubicBezTo>
                  <a:cubicBezTo>
                    <a:pt x="1373" y="395"/>
                    <a:pt x="1415" y="359"/>
                    <a:pt x="1415" y="305"/>
                  </a:cubicBezTo>
                  <a:lnTo>
                    <a:pt x="1415" y="305"/>
                  </a:lnTo>
                  <a:cubicBezTo>
                    <a:pt x="1409" y="293"/>
                    <a:pt x="1349" y="293"/>
                    <a:pt x="1331" y="293"/>
                  </a:cubicBezTo>
                  <a:cubicBezTo>
                    <a:pt x="1253" y="281"/>
                    <a:pt x="1187" y="245"/>
                    <a:pt x="1103" y="258"/>
                  </a:cubicBezTo>
                  <a:cubicBezTo>
                    <a:pt x="1043" y="269"/>
                    <a:pt x="941" y="299"/>
                    <a:pt x="887" y="275"/>
                  </a:cubicBezTo>
                  <a:cubicBezTo>
                    <a:pt x="780" y="221"/>
                    <a:pt x="720" y="54"/>
                    <a:pt x="60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22"/>
            <p:cNvSpPr>
              <a:spLocks noChangeArrowheads="1"/>
            </p:cNvSpPr>
            <p:nvPr/>
          </p:nvSpPr>
          <p:spPr bwMode="auto">
            <a:xfrm>
              <a:off x="3248812" y="3380972"/>
              <a:ext cx="409214" cy="432760"/>
            </a:xfrm>
            <a:custGeom>
              <a:avLst/>
              <a:gdLst>
                <a:gd name="T0" fmla="*/ 1054 w 1534"/>
                <a:gd name="T1" fmla="*/ 185 h 1623"/>
                <a:gd name="T2" fmla="*/ 1216 w 1534"/>
                <a:gd name="T3" fmla="*/ 281 h 1623"/>
                <a:gd name="T4" fmla="*/ 1479 w 1534"/>
                <a:gd name="T5" fmla="*/ 191 h 1623"/>
                <a:gd name="T6" fmla="*/ 1521 w 1534"/>
                <a:gd name="T7" fmla="*/ 179 h 1623"/>
                <a:gd name="T8" fmla="*/ 1521 w 1534"/>
                <a:gd name="T9" fmla="*/ 269 h 1623"/>
                <a:gd name="T10" fmla="*/ 1449 w 1534"/>
                <a:gd name="T11" fmla="*/ 407 h 1623"/>
                <a:gd name="T12" fmla="*/ 1419 w 1534"/>
                <a:gd name="T13" fmla="*/ 575 h 1623"/>
                <a:gd name="T14" fmla="*/ 1192 w 1534"/>
                <a:gd name="T15" fmla="*/ 641 h 1623"/>
                <a:gd name="T16" fmla="*/ 1114 w 1534"/>
                <a:gd name="T17" fmla="*/ 856 h 1623"/>
                <a:gd name="T18" fmla="*/ 1060 w 1534"/>
                <a:gd name="T19" fmla="*/ 1048 h 1623"/>
                <a:gd name="T20" fmla="*/ 1018 w 1534"/>
                <a:gd name="T21" fmla="*/ 1060 h 1623"/>
                <a:gd name="T22" fmla="*/ 772 w 1534"/>
                <a:gd name="T23" fmla="*/ 994 h 1623"/>
                <a:gd name="T24" fmla="*/ 676 w 1534"/>
                <a:gd name="T25" fmla="*/ 922 h 1623"/>
                <a:gd name="T26" fmla="*/ 628 w 1534"/>
                <a:gd name="T27" fmla="*/ 1042 h 1623"/>
                <a:gd name="T28" fmla="*/ 646 w 1534"/>
                <a:gd name="T29" fmla="*/ 1240 h 1623"/>
                <a:gd name="T30" fmla="*/ 712 w 1534"/>
                <a:gd name="T31" fmla="*/ 1311 h 1623"/>
                <a:gd name="T32" fmla="*/ 832 w 1534"/>
                <a:gd name="T33" fmla="*/ 1449 h 1623"/>
                <a:gd name="T34" fmla="*/ 904 w 1534"/>
                <a:gd name="T35" fmla="*/ 1551 h 1623"/>
                <a:gd name="T36" fmla="*/ 862 w 1534"/>
                <a:gd name="T37" fmla="*/ 1557 h 1623"/>
                <a:gd name="T38" fmla="*/ 784 w 1534"/>
                <a:gd name="T39" fmla="*/ 1622 h 1623"/>
                <a:gd name="T40" fmla="*/ 712 w 1534"/>
                <a:gd name="T41" fmla="*/ 1503 h 1623"/>
                <a:gd name="T42" fmla="*/ 670 w 1534"/>
                <a:gd name="T43" fmla="*/ 1485 h 1623"/>
                <a:gd name="T44" fmla="*/ 586 w 1534"/>
                <a:gd name="T45" fmla="*/ 1431 h 1623"/>
                <a:gd name="T46" fmla="*/ 466 w 1534"/>
                <a:gd name="T47" fmla="*/ 1222 h 1623"/>
                <a:gd name="T48" fmla="*/ 490 w 1534"/>
                <a:gd name="T49" fmla="*/ 1006 h 1623"/>
                <a:gd name="T50" fmla="*/ 508 w 1534"/>
                <a:gd name="T51" fmla="*/ 767 h 1623"/>
                <a:gd name="T52" fmla="*/ 514 w 1534"/>
                <a:gd name="T53" fmla="*/ 641 h 1623"/>
                <a:gd name="T54" fmla="*/ 406 w 1534"/>
                <a:gd name="T55" fmla="*/ 605 h 1623"/>
                <a:gd name="T56" fmla="*/ 377 w 1534"/>
                <a:gd name="T57" fmla="*/ 431 h 1623"/>
                <a:gd name="T58" fmla="*/ 377 w 1534"/>
                <a:gd name="T59" fmla="*/ 263 h 1623"/>
                <a:gd name="T60" fmla="*/ 197 w 1534"/>
                <a:gd name="T61" fmla="*/ 251 h 1623"/>
                <a:gd name="T62" fmla="*/ 47 w 1534"/>
                <a:gd name="T63" fmla="*/ 299 h 1623"/>
                <a:gd name="T64" fmla="*/ 0 w 1534"/>
                <a:gd name="T65" fmla="*/ 251 h 1623"/>
                <a:gd name="T66" fmla="*/ 125 w 1534"/>
                <a:gd name="T67" fmla="*/ 209 h 1623"/>
                <a:gd name="T68" fmla="*/ 293 w 1534"/>
                <a:gd name="T69" fmla="*/ 161 h 1623"/>
                <a:gd name="T70" fmla="*/ 502 w 1534"/>
                <a:gd name="T71" fmla="*/ 197 h 1623"/>
                <a:gd name="T72" fmla="*/ 718 w 1534"/>
                <a:gd name="T73" fmla="*/ 53 h 1623"/>
                <a:gd name="T74" fmla="*/ 808 w 1534"/>
                <a:gd name="T75" fmla="*/ 125 h 1623"/>
                <a:gd name="T76" fmla="*/ 886 w 1534"/>
                <a:gd name="T77" fmla="*/ 65 h 1623"/>
                <a:gd name="T78" fmla="*/ 994 w 1534"/>
                <a:gd name="T79" fmla="*/ 47 h 1623"/>
                <a:gd name="T80" fmla="*/ 1060 w 1534"/>
                <a:gd name="T81" fmla="*/ 167 h 16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534" h="1623">
                  <a:moveTo>
                    <a:pt x="1054" y="185"/>
                  </a:moveTo>
                  <a:lnTo>
                    <a:pt x="1054" y="185"/>
                  </a:lnTo>
                  <a:cubicBezTo>
                    <a:pt x="1060" y="227"/>
                    <a:pt x="1060" y="227"/>
                    <a:pt x="1060" y="227"/>
                  </a:cubicBezTo>
                  <a:cubicBezTo>
                    <a:pt x="1216" y="281"/>
                    <a:pt x="1216" y="281"/>
                    <a:pt x="1216" y="281"/>
                  </a:cubicBezTo>
                  <a:cubicBezTo>
                    <a:pt x="1407" y="251"/>
                    <a:pt x="1407" y="251"/>
                    <a:pt x="1407" y="251"/>
                  </a:cubicBezTo>
                  <a:cubicBezTo>
                    <a:pt x="1431" y="239"/>
                    <a:pt x="1443" y="203"/>
                    <a:pt x="1479" y="191"/>
                  </a:cubicBezTo>
                  <a:cubicBezTo>
                    <a:pt x="1491" y="185"/>
                    <a:pt x="1503" y="185"/>
                    <a:pt x="1521" y="179"/>
                  </a:cubicBezTo>
                  <a:lnTo>
                    <a:pt x="1521" y="179"/>
                  </a:lnTo>
                  <a:cubicBezTo>
                    <a:pt x="1527" y="191"/>
                    <a:pt x="1533" y="221"/>
                    <a:pt x="1533" y="227"/>
                  </a:cubicBezTo>
                  <a:cubicBezTo>
                    <a:pt x="1533" y="239"/>
                    <a:pt x="1527" y="257"/>
                    <a:pt x="1521" y="269"/>
                  </a:cubicBezTo>
                  <a:cubicBezTo>
                    <a:pt x="1509" y="299"/>
                    <a:pt x="1473" y="317"/>
                    <a:pt x="1461" y="347"/>
                  </a:cubicBezTo>
                  <a:cubicBezTo>
                    <a:pt x="1449" y="365"/>
                    <a:pt x="1455" y="383"/>
                    <a:pt x="1449" y="407"/>
                  </a:cubicBezTo>
                  <a:cubicBezTo>
                    <a:pt x="1449" y="485"/>
                    <a:pt x="1467" y="479"/>
                    <a:pt x="1419" y="539"/>
                  </a:cubicBezTo>
                  <a:cubicBezTo>
                    <a:pt x="1407" y="551"/>
                    <a:pt x="1425" y="563"/>
                    <a:pt x="1419" y="575"/>
                  </a:cubicBezTo>
                  <a:cubicBezTo>
                    <a:pt x="1413" y="587"/>
                    <a:pt x="1251" y="665"/>
                    <a:pt x="1233" y="665"/>
                  </a:cubicBezTo>
                  <a:cubicBezTo>
                    <a:pt x="1216" y="665"/>
                    <a:pt x="1209" y="647"/>
                    <a:pt x="1192" y="641"/>
                  </a:cubicBezTo>
                  <a:cubicBezTo>
                    <a:pt x="1137" y="635"/>
                    <a:pt x="1144" y="707"/>
                    <a:pt x="1090" y="731"/>
                  </a:cubicBezTo>
                  <a:cubicBezTo>
                    <a:pt x="994" y="767"/>
                    <a:pt x="1102" y="796"/>
                    <a:pt x="1114" y="856"/>
                  </a:cubicBezTo>
                  <a:cubicBezTo>
                    <a:pt x="1126" y="898"/>
                    <a:pt x="1090" y="886"/>
                    <a:pt x="1072" y="922"/>
                  </a:cubicBezTo>
                  <a:cubicBezTo>
                    <a:pt x="1066" y="940"/>
                    <a:pt x="1078" y="1006"/>
                    <a:pt x="1060" y="1048"/>
                  </a:cubicBezTo>
                  <a:lnTo>
                    <a:pt x="1060" y="1048"/>
                  </a:lnTo>
                  <a:cubicBezTo>
                    <a:pt x="1018" y="1060"/>
                    <a:pt x="1018" y="1060"/>
                    <a:pt x="1018" y="1060"/>
                  </a:cubicBezTo>
                  <a:cubicBezTo>
                    <a:pt x="976" y="1072"/>
                    <a:pt x="880" y="1114"/>
                    <a:pt x="862" y="1048"/>
                  </a:cubicBezTo>
                  <a:cubicBezTo>
                    <a:pt x="850" y="976"/>
                    <a:pt x="850" y="946"/>
                    <a:pt x="772" y="994"/>
                  </a:cubicBezTo>
                  <a:cubicBezTo>
                    <a:pt x="766" y="1000"/>
                    <a:pt x="682" y="1072"/>
                    <a:pt x="682" y="1036"/>
                  </a:cubicBezTo>
                  <a:cubicBezTo>
                    <a:pt x="682" y="1012"/>
                    <a:pt x="724" y="904"/>
                    <a:pt x="676" y="922"/>
                  </a:cubicBezTo>
                  <a:cubicBezTo>
                    <a:pt x="658" y="928"/>
                    <a:pt x="646" y="958"/>
                    <a:pt x="634" y="970"/>
                  </a:cubicBezTo>
                  <a:cubicBezTo>
                    <a:pt x="616" y="994"/>
                    <a:pt x="616" y="1012"/>
                    <a:pt x="628" y="1042"/>
                  </a:cubicBezTo>
                  <a:cubicBezTo>
                    <a:pt x="640" y="1066"/>
                    <a:pt x="652" y="1090"/>
                    <a:pt x="652" y="1120"/>
                  </a:cubicBezTo>
                  <a:cubicBezTo>
                    <a:pt x="652" y="1162"/>
                    <a:pt x="658" y="1192"/>
                    <a:pt x="646" y="1240"/>
                  </a:cubicBezTo>
                  <a:cubicBezTo>
                    <a:pt x="646" y="1258"/>
                    <a:pt x="664" y="1275"/>
                    <a:pt x="670" y="1293"/>
                  </a:cubicBezTo>
                  <a:cubicBezTo>
                    <a:pt x="682" y="1311"/>
                    <a:pt x="694" y="1305"/>
                    <a:pt x="712" y="1311"/>
                  </a:cubicBezTo>
                  <a:cubicBezTo>
                    <a:pt x="748" y="1323"/>
                    <a:pt x="730" y="1341"/>
                    <a:pt x="730" y="1365"/>
                  </a:cubicBezTo>
                  <a:cubicBezTo>
                    <a:pt x="730" y="1395"/>
                    <a:pt x="808" y="1443"/>
                    <a:pt x="832" y="1449"/>
                  </a:cubicBezTo>
                  <a:cubicBezTo>
                    <a:pt x="862" y="1455"/>
                    <a:pt x="886" y="1455"/>
                    <a:pt x="892" y="1497"/>
                  </a:cubicBezTo>
                  <a:cubicBezTo>
                    <a:pt x="898" y="1509"/>
                    <a:pt x="898" y="1545"/>
                    <a:pt x="904" y="1551"/>
                  </a:cubicBezTo>
                  <a:lnTo>
                    <a:pt x="904" y="1551"/>
                  </a:lnTo>
                  <a:cubicBezTo>
                    <a:pt x="862" y="1557"/>
                    <a:pt x="862" y="1557"/>
                    <a:pt x="862" y="1557"/>
                  </a:cubicBezTo>
                  <a:cubicBezTo>
                    <a:pt x="838" y="1569"/>
                    <a:pt x="832" y="1580"/>
                    <a:pt x="820" y="1598"/>
                  </a:cubicBezTo>
                  <a:cubicBezTo>
                    <a:pt x="808" y="1610"/>
                    <a:pt x="802" y="1622"/>
                    <a:pt x="784" y="1622"/>
                  </a:cubicBezTo>
                  <a:cubicBezTo>
                    <a:pt x="754" y="1622"/>
                    <a:pt x="760" y="1569"/>
                    <a:pt x="754" y="1551"/>
                  </a:cubicBezTo>
                  <a:cubicBezTo>
                    <a:pt x="748" y="1527"/>
                    <a:pt x="736" y="1515"/>
                    <a:pt x="712" y="1503"/>
                  </a:cubicBezTo>
                  <a:cubicBezTo>
                    <a:pt x="700" y="1497"/>
                    <a:pt x="682" y="1491"/>
                    <a:pt x="670" y="1485"/>
                  </a:cubicBezTo>
                  <a:lnTo>
                    <a:pt x="670" y="1485"/>
                  </a:lnTo>
                  <a:cubicBezTo>
                    <a:pt x="652" y="1467"/>
                    <a:pt x="652" y="1467"/>
                    <a:pt x="652" y="1467"/>
                  </a:cubicBezTo>
                  <a:cubicBezTo>
                    <a:pt x="628" y="1455"/>
                    <a:pt x="604" y="1443"/>
                    <a:pt x="586" y="1431"/>
                  </a:cubicBezTo>
                  <a:cubicBezTo>
                    <a:pt x="562" y="1413"/>
                    <a:pt x="544" y="1389"/>
                    <a:pt x="526" y="1365"/>
                  </a:cubicBezTo>
                  <a:cubicBezTo>
                    <a:pt x="496" y="1329"/>
                    <a:pt x="401" y="1275"/>
                    <a:pt x="466" y="1222"/>
                  </a:cubicBezTo>
                  <a:cubicBezTo>
                    <a:pt x="508" y="1192"/>
                    <a:pt x="472" y="1144"/>
                    <a:pt x="472" y="1096"/>
                  </a:cubicBezTo>
                  <a:cubicBezTo>
                    <a:pt x="472" y="1066"/>
                    <a:pt x="490" y="1036"/>
                    <a:pt x="490" y="1006"/>
                  </a:cubicBezTo>
                  <a:cubicBezTo>
                    <a:pt x="490" y="946"/>
                    <a:pt x="454" y="922"/>
                    <a:pt x="484" y="862"/>
                  </a:cubicBezTo>
                  <a:cubicBezTo>
                    <a:pt x="508" y="832"/>
                    <a:pt x="520" y="809"/>
                    <a:pt x="508" y="767"/>
                  </a:cubicBezTo>
                  <a:cubicBezTo>
                    <a:pt x="490" y="725"/>
                    <a:pt x="514" y="731"/>
                    <a:pt x="520" y="695"/>
                  </a:cubicBezTo>
                  <a:cubicBezTo>
                    <a:pt x="526" y="677"/>
                    <a:pt x="520" y="659"/>
                    <a:pt x="514" y="641"/>
                  </a:cubicBezTo>
                  <a:cubicBezTo>
                    <a:pt x="514" y="629"/>
                    <a:pt x="526" y="575"/>
                    <a:pt x="526" y="569"/>
                  </a:cubicBezTo>
                  <a:cubicBezTo>
                    <a:pt x="484" y="569"/>
                    <a:pt x="448" y="611"/>
                    <a:pt x="406" y="605"/>
                  </a:cubicBezTo>
                  <a:cubicBezTo>
                    <a:pt x="388" y="605"/>
                    <a:pt x="311" y="563"/>
                    <a:pt x="305" y="551"/>
                  </a:cubicBezTo>
                  <a:cubicBezTo>
                    <a:pt x="305" y="515"/>
                    <a:pt x="359" y="467"/>
                    <a:pt x="377" y="431"/>
                  </a:cubicBezTo>
                  <a:cubicBezTo>
                    <a:pt x="388" y="389"/>
                    <a:pt x="406" y="299"/>
                    <a:pt x="377" y="263"/>
                  </a:cubicBezTo>
                  <a:lnTo>
                    <a:pt x="377" y="263"/>
                  </a:lnTo>
                  <a:cubicBezTo>
                    <a:pt x="359" y="251"/>
                    <a:pt x="317" y="263"/>
                    <a:pt x="299" y="263"/>
                  </a:cubicBezTo>
                  <a:cubicBezTo>
                    <a:pt x="263" y="263"/>
                    <a:pt x="227" y="269"/>
                    <a:pt x="197" y="251"/>
                  </a:cubicBezTo>
                  <a:cubicBezTo>
                    <a:pt x="179" y="245"/>
                    <a:pt x="155" y="251"/>
                    <a:pt x="137" y="263"/>
                  </a:cubicBezTo>
                  <a:cubicBezTo>
                    <a:pt x="107" y="293"/>
                    <a:pt x="83" y="287"/>
                    <a:pt x="47" y="299"/>
                  </a:cubicBezTo>
                  <a:lnTo>
                    <a:pt x="47" y="299"/>
                  </a:lnTo>
                  <a:cubicBezTo>
                    <a:pt x="0" y="251"/>
                    <a:pt x="0" y="251"/>
                    <a:pt x="0" y="251"/>
                  </a:cubicBezTo>
                  <a:cubicBezTo>
                    <a:pt x="0" y="215"/>
                    <a:pt x="12" y="167"/>
                    <a:pt x="59" y="167"/>
                  </a:cubicBezTo>
                  <a:cubicBezTo>
                    <a:pt x="83" y="167"/>
                    <a:pt x="95" y="221"/>
                    <a:pt x="125" y="209"/>
                  </a:cubicBezTo>
                  <a:cubicBezTo>
                    <a:pt x="155" y="197"/>
                    <a:pt x="155" y="161"/>
                    <a:pt x="185" y="143"/>
                  </a:cubicBezTo>
                  <a:cubicBezTo>
                    <a:pt x="221" y="119"/>
                    <a:pt x="251" y="149"/>
                    <a:pt x="293" y="161"/>
                  </a:cubicBezTo>
                  <a:cubicBezTo>
                    <a:pt x="311" y="161"/>
                    <a:pt x="412" y="137"/>
                    <a:pt x="424" y="125"/>
                  </a:cubicBezTo>
                  <a:cubicBezTo>
                    <a:pt x="502" y="197"/>
                    <a:pt x="502" y="197"/>
                    <a:pt x="502" y="197"/>
                  </a:cubicBezTo>
                  <a:cubicBezTo>
                    <a:pt x="646" y="0"/>
                    <a:pt x="646" y="0"/>
                    <a:pt x="646" y="0"/>
                  </a:cubicBezTo>
                  <a:cubicBezTo>
                    <a:pt x="700" y="0"/>
                    <a:pt x="718" y="0"/>
                    <a:pt x="718" y="53"/>
                  </a:cubicBezTo>
                  <a:cubicBezTo>
                    <a:pt x="718" y="77"/>
                    <a:pt x="706" y="131"/>
                    <a:pt x="724" y="149"/>
                  </a:cubicBezTo>
                  <a:cubicBezTo>
                    <a:pt x="736" y="161"/>
                    <a:pt x="790" y="125"/>
                    <a:pt x="808" y="125"/>
                  </a:cubicBezTo>
                  <a:cubicBezTo>
                    <a:pt x="838" y="125"/>
                    <a:pt x="880" y="173"/>
                    <a:pt x="886" y="119"/>
                  </a:cubicBezTo>
                  <a:cubicBezTo>
                    <a:pt x="886" y="107"/>
                    <a:pt x="886" y="84"/>
                    <a:pt x="886" y="65"/>
                  </a:cubicBezTo>
                  <a:cubicBezTo>
                    <a:pt x="880" y="47"/>
                    <a:pt x="892" y="36"/>
                    <a:pt x="892" y="18"/>
                  </a:cubicBezTo>
                  <a:cubicBezTo>
                    <a:pt x="910" y="12"/>
                    <a:pt x="976" y="42"/>
                    <a:pt x="994" y="47"/>
                  </a:cubicBezTo>
                  <a:cubicBezTo>
                    <a:pt x="1018" y="53"/>
                    <a:pt x="1066" y="60"/>
                    <a:pt x="1084" y="71"/>
                  </a:cubicBezTo>
                  <a:cubicBezTo>
                    <a:pt x="1084" y="101"/>
                    <a:pt x="1060" y="137"/>
                    <a:pt x="1060" y="167"/>
                  </a:cubicBezTo>
                  <a:cubicBezTo>
                    <a:pt x="1054" y="185"/>
                    <a:pt x="1054" y="185"/>
                    <a:pt x="1054" y="18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23"/>
            <p:cNvSpPr>
              <a:spLocks noChangeArrowheads="1"/>
            </p:cNvSpPr>
            <p:nvPr/>
          </p:nvSpPr>
          <p:spPr bwMode="auto">
            <a:xfrm>
              <a:off x="3039502" y="3446827"/>
              <a:ext cx="538563" cy="399833"/>
            </a:xfrm>
            <a:custGeom>
              <a:avLst/>
              <a:gdLst>
                <a:gd name="T0" fmla="*/ 832 w 2019"/>
                <a:gd name="T1" fmla="*/ 54 h 1498"/>
                <a:gd name="T2" fmla="*/ 982 w 2019"/>
                <a:gd name="T3" fmla="*/ 6 h 1498"/>
                <a:gd name="T4" fmla="*/ 1162 w 2019"/>
                <a:gd name="T5" fmla="*/ 18 h 1498"/>
                <a:gd name="T6" fmla="*/ 1162 w 2019"/>
                <a:gd name="T7" fmla="*/ 186 h 1498"/>
                <a:gd name="T8" fmla="*/ 1191 w 2019"/>
                <a:gd name="T9" fmla="*/ 360 h 1498"/>
                <a:gd name="T10" fmla="*/ 1299 w 2019"/>
                <a:gd name="T11" fmla="*/ 396 h 1498"/>
                <a:gd name="T12" fmla="*/ 1293 w 2019"/>
                <a:gd name="T13" fmla="*/ 522 h 1498"/>
                <a:gd name="T14" fmla="*/ 1275 w 2019"/>
                <a:gd name="T15" fmla="*/ 761 h 1498"/>
                <a:gd name="T16" fmla="*/ 1251 w 2019"/>
                <a:gd name="T17" fmla="*/ 977 h 1498"/>
                <a:gd name="T18" fmla="*/ 1371 w 2019"/>
                <a:gd name="T19" fmla="*/ 1186 h 1498"/>
                <a:gd name="T20" fmla="*/ 1455 w 2019"/>
                <a:gd name="T21" fmla="*/ 1240 h 1498"/>
                <a:gd name="T22" fmla="*/ 1389 w 2019"/>
                <a:gd name="T23" fmla="*/ 1264 h 1498"/>
                <a:gd name="T24" fmla="*/ 988 w 2019"/>
                <a:gd name="T25" fmla="*/ 1395 h 1498"/>
                <a:gd name="T26" fmla="*/ 826 w 2019"/>
                <a:gd name="T27" fmla="*/ 1395 h 1498"/>
                <a:gd name="T28" fmla="*/ 527 w 2019"/>
                <a:gd name="T29" fmla="*/ 1395 h 1498"/>
                <a:gd name="T30" fmla="*/ 317 w 2019"/>
                <a:gd name="T31" fmla="*/ 1312 h 1498"/>
                <a:gd name="T32" fmla="*/ 60 w 2019"/>
                <a:gd name="T33" fmla="*/ 1222 h 1498"/>
                <a:gd name="T34" fmla="*/ 96 w 2019"/>
                <a:gd name="T35" fmla="*/ 1138 h 1498"/>
                <a:gd name="T36" fmla="*/ 78 w 2019"/>
                <a:gd name="T37" fmla="*/ 833 h 1498"/>
                <a:gd name="T38" fmla="*/ 126 w 2019"/>
                <a:gd name="T39" fmla="*/ 593 h 1498"/>
                <a:gd name="T40" fmla="*/ 234 w 2019"/>
                <a:gd name="T41" fmla="*/ 450 h 1498"/>
                <a:gd name="T42" fmla="*/ 312 w 2019"/>
                <a:gd name="T43" fmla="*/ 551 h 1498"/>
                <a:gd name="T44" fmla="*/ 551 w 2019"/>
                <a:gd name="T45" fmla="*/ 252 h 1498"/>
                <a:gd name="T46" fmla="*/ 695 w 2019"/>
                <a:gd name="T47" fmla="*/ 90 h 1498"/>
                <a:gd name="T48" fmla="*/ 832 w 2019"/>
                <a:gd name="T49" fmla="*/ 54 h 1498"/>
                <a:gd name="T50" fmla="*/ 1689 w 2019"/>
                <a:gd name="T51" fmla="*/ 1306 h 1498"/>
                <a:gd name="T52" fmla="*/ 1779 w 2019"/>
                <a:gd name="T53" fmla="*/ 1365 h 1498"/>
                <a:gd name="T54" fmla="*/ 1959 w 2019"/>
                <a:gd name="T55" fmla="*/ 1306 h 1498"/>
                <a:gd name="T56" fmla="*/ 1911 w 2019"/>
                <a:gd name="T57" fmla="*/ 1174 h 1498"/>
                <a:gd name="T58" fmla="*/ 1917 w 2019"/>
                <a:gd name="T59" fmla="*/ 1138 h 1498"/>
                <a:gd name="T60" fmla="*/ 1911 w 2019"/>
                <a:gd name="T61" fmla="*/ 1084 h 1498"/>
                <a:gd name="T62" fmla="*/ 1929 w 2019"/>
                <a:gd name="T63" fmla="*/ 977 h 1498"/>
                <a:gd name="T64" fmla="*/ 2006 w 2019"/>
                <a:gd name="T65" fmla="*/ 851 h 1498"/>
                <a:gd name="T66" fmla="*/ 1959 w 2019"/>
                <a:gd name="T67" fmla="*/ 815 h 1498"/>
                <a:gd name="T68" fmla="*/ 1845 w 2019"/>
                <a:gd name="T69" fmla="*/ 803 h 1498"/>
                <a:gd name="T70" fmla="*/ 1803 w 2019"/>
                <a:gd name="T71" fmla="*/ 815 h 1498"/>
                <a:gd name="T72" fmla="*/ 1557 w 2019"/>
                <a:gd name="T73" fmla="*/ 749 h 1498"/>
                <a:gd name="T74" fmla="*/ 1461 w 2019"/>
                <a:gd name="T75" fmla="*/ 677 h 1498"/>
                <a:gd name="T76" fmla="*/ 1413 w 2019"/>
                <a:gd name="T77" fmla="*/ 797 h 1498"/>
                <a:gd name="T78" fmla="*/ 1431 w 2019"/>
                <a:gd name="T79" fmla="*/ 995 h 1498"/>
                <a:gd name="T80" fmla="*/ 1497 w 2019"/>
                <a:gd name="T81" fmla="*/ 1066 h 1498"/>
                <a:gd name="T82" fmla="*/ 1617 w 2019"/>
                <a:gd name="T83" fmla="*/ 1204 h 1498"/>
                <a:gd name="T84" fmla="*/ 1689 w 2019"/>
                <a:gd name="T85" fmla="*/ 1306 h 14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019" h="1498">
                  <a:moveTo>
                    <a:pt x="832" y="54"/>
                  </a:moveTo>
                  <a:lnTo>
                    <a:pt x="832" y="54"/>
                  </a:lnTo>
                  <a:cubicBezTo>
                    <a:pt x="868" y="42"/>
                    <a:pt x="892" y="48"/>
                    <a:pt x="922" y="18"/>
                  </a:cubicBezTo>
                  <a:cubicBezTo>
                    <a:pt x="940" y="6"/>
                    <a:pt x="964" y="0"/>
                    <a:pt x="982" y="6"/>
                  </a:cubicBezTo>
                  <a:cubicBezTo>
                    <a:pt x="1012" y="24"/>
                    <a:pt x="1048" y="18"/>
                    <a:pt x="1084" y="18"/>
                  </a:cubicBezTo>
                  <a:cubicBezTo>
                    <a:pt x="1102" y="18"/>
                    <a:pt x="1144" y="6"/>
                    <a:pt x="1162" y="18"/>
                  </a:cubicBezTo>
                  <a:lnTo>
                    <a:pt x="1162" y="18"/>
                  </a:lnTo>
                  <a:cubicBezTo>
                    <a:pt x="1191" y="54"/>
                    <a:pt x="1173" y="144"/>
                    <a:pt x="1162" y="186"/>
                  </a:cubicBezTo>
                  <a:cubicBezTo>
                    <a:pt x="1144" y="222"/>
                    <a:pt x="1090" y="270"/>
                    <a:pt x="1090" y="306"/>
                  </a:cubicBezTo>
                  <a:cubicBezTo>
                    <a:pt x="1096" y="318"/>
                    <a:pt x="1173" y="360"/>
                    <a:pt x="1191" y="360"/>
                  </a:cubicBezTo>
                  <a:cubicBezTo>
                    <a:pt x="1233" y="366"/>
                    <a:pt x="1269" y="324"/>
                    <a:pt x="1311" y="324"/>
                  </a:cubicBezTo>
                  <a:cubicBezTo>
                    <a:pt x="1311" y="330"/>
                    <a:pt x="1299" y="384"/>
                    <a:pt x="1299" y="396"/>
                  </a:cubicBezTo>
                  <a:cubicBezTo>
                    <a:pt x="1305" y="414"/>
                    <a:pt x="1311" y="432"/>
                    <a:pt x="1305" y="450"/>
                  </a:cubicBezTo>
                  <a:cubicBezTo>
                    <a:pt x="1299" y="486"/>
                    <a:pt x="1275" y="480"/>
                    <a:pt x="1293" y="522"/>
                  </a:cubicBezTo>
                  <a:cubicBezTo>
                    <a:pt x="1305" y="564"/>
                    <a:pt x="1293" y="587"/>
                    <a:pt x="1269" y="617"/>
                  </a:cubicBezTo>
                  <a:cubicBezTo>
                    <a:pt x="1239" y="677"/>
                    <a:pt x="1275" y="701"/>
                    <a:pt x="1275" y="761"/>
                  </a:cubicBezTo>
                  <a:cubicBezTo>
                    <a:pt x="1275" y="791"/>
                    <a:pt x="1257" y="821"/>
                    <a:pt x="1257" y="851"/>
                  </a:cubicBezTo>
                  <a:cubicBezTo>
                    <a:pt x="1257" y="899"/>
                    <a:pt x="1293" y="947"/>
                    <a:pt x="1251" y="977"/>
                  </a:cubicBezTo>
                  <a:cubicBezTo>
                    <a:pt x="1186" y="1030"/>
                    <a:pt x="1281" y="1084"/>
                    <a:pt x="1311" y="1120"/>
                  </a:cubicBezTo>
                  <a:cubicBezTo>
                    <a:pt x="1329" y="1144"/>
                    <a:pt x="1347" y="1168"/>
                    <a:pt x="1371" y="1186"/>
                  </a:cubicBezTo>
                  <a:cubicBezTo>
                    <a:pt x="1389" y="1198"/>
                    <a:pt x="1413" y="1210"/>
                    <a:pt x="1437" y="1222"/>
                  </a:cubicBezTo>
                  <a:cubicBezTo>
                    <a:pt x="1455" y="1240"/>
                    <a:pt x="1455" y="1240"/>
                    <a:pt x="1455" y="1240"/>
                  </a:cubicBezTo>
                  <a:lnTo>
                    <a:pt x="1455" y="1240"/>
                  </a:lnTo>
                  <a:cubicBezTo>
                    <a:pt x="1389" y="1264"/>
                    <a:pt x="1389" y="1264"/>
                    <a:pt x="1389" y="1264"/>
                  </a:cubicBezTo>
                  <a:cubicBezTo>
                    <a:pt x="1317" y="1270"/>
                    <a:pt x="1239" y="1288"/>
                    <a:pt x="1179" y="1341"/>
                  </a:cubicBezTo>
                  <a:cubicBezTo>
                    <a:pt x="1120" y="1395"/>
                    <a:pt x="1054" y="1497"/>
                    <a:pt x="988" y="1395"/>
                  </a:cubicBezTo>
                  <a:cubicBezTo>
                    <a:pt x="976" y="1377"/>
                    <a:pt x="880" y="1330"/>
                    <a:pt x="868" y="1348"/>
                  </a:cubicBezTo>
                  <a:cubicBezTo>
                    <a:pt x="850" y="1365"/>
                    <a:pt x="862" y="1407"/>
                    <a:pt x="826" y="1395"/>
                  </a:cubicBezTo>
                  <a:cubicBezTo>
                    <a:pt x="791" y="1383"/>
                    <a:pt x="761" y="1353"/>
                    <a:pt x="725" y="1335"/>
                  </a:cubicBezTo>
                  <a:cubicBezTo>
                    <a:pt x="635" y="1335"/>
                    <a:pt x="605" y="1365"/>
                    <a:pt x="527" y="1395"/>
                  </a:cubicBezTo>
                  <a:cubicBezTo>
                    <a:pt x="461" y="1425"/>
                    <a:pt x="443" y="1437"/>
                    <a:pt x="407" y="1365"/>
                  </a:cubicBezTo>
                  <a:cubicBezTo>
                    <a:pt x="389" y="1330"/>
                    <a:pt x="354" y="1317"/>
                    <a:pt x="317" y="1312"/>
                  </a:cubicBezTo>
                  <a:cubicBezTo>
                    <a:pt x="264" y="1306"/>
                    <a:pt x="240" y="1288"/>
                    <a:pt x="222" y="1234"/>
                  </a:cubicBezTo>
                  <a:cubicBezTo>
                    <a:pt x="222" y="1222"/>
                    <a:pt x="96" y="1240"/>
                    <a:pt x="60" y="1222"/>
                  </a:cubicBezTo>
                  <a:lnTo>
                    <a:pt x="60" y="1222"/>
                  </a:lnTo>
                  <a:cubicBezTo>
                    <a:pt x="78" y="1198"/>
                    <a:pt x="66" y="1162"/>
                    <a:pt x="96" y="1138"/>
                  </a:cubicBezTo>
                  <a:cubicBezTo>
                    <a:pt x="150" y="1096"/>
                    <a:pt x="0" y="953"/>
                    <a:pt x="30" y="887"/>
                  </a:cubicBezTo>
                  <a:cubicBezTo>
                    <a:pt x="36" y="851"/>
                    <a:pt x="72" y="857"/>
                    <a:pt x="78" y="833"/>
                  </a:cubicBezTo>
                  <a:cubicBezTo>
                    <a:pt x="90" y="791"/>
                    <a:pt x="126" y="779"/>
                    <a:pt x="138" y="731"/>
                  </a:cubicBezTo>
                  <a:cubicBezTo>
                    <a:pt x="144" y="683"/>
                    <a:pt x="120" y="635"/>
                    <a:pt x="126" y="593"/>
                  </a:cubicBezTo>
                  <a:cubicBezTo>
                    <a:pt x="144" y="564"/>
                    <a:pt x="114" y="534"/>
                    <a:pt x="162" y="534"/>
                  </a:cubicBezTo>
                  <a:cubicBezTo>
                    <a:pt x="216" y="534"/>
                    <a:pt x="192" y="450"/>
                    <a:pt x="234" y="450"/>
                  </a:cubicBezTo>
                  <a:cubicBezTo>
                    <a:pt x="270" y="450"/>
                    <a:pt x="317" y="456"/>
                    <a:pt x="300" y="504"/>
                  </a:cubicBezTo>
                  <a:cubicBezTo>
                    <a:pt x="293" y="516"/>
                    <a:pt x="288" y="582"/>
                    <a:pt x="312" y="551"/>
                  </a:cubicBezTo>
                  <a:cubicBezTo>
                    <a:pt x="365" y="504"/>
                    <a:pt x="377" y="408"/>
                    <a:pt x="443" y="354"/>
                  </a:cubicBezTo>
                  <a:cubicBezTo>
                    <a:pt x="461" y="342"/>
                    <a:pt x="569" y="276"/>
                    <a:pt x="551" y="252"/>
                  </a:cubicBezTo>
                  <a:cubicBezTo>
                    <a:pt x="461" y="126"/>
                    <a:pt x="527" y="156"/>
                    <a:pt x="605" y="78"/>
                  </a:cubicBezTo>
                  <a:cubicBezTo>
                    <a:pt x="659" y="30"/>
                    <a:pt x="653" y="78"/>
                    <a:pt x="695" y="90"/>
                  </a:cubicBezTo>
                  <a:cubicBezTo>
                    <a:pt x="719" y="102"/>
                    <a:pt x="785" y="84"/>
                    <a:pt x="809" y="78"/>
                  </a:cubicBezTo>
                  <a:cubicBezTo>
                    <a:pt x="832" y="54"/>
                    <a:pt x="832" y="54"/>
                    <a:pt x="832" y="54"/>
                  </a:cubicBezTo>
                  <a:close/>
                  <a:moveTo>
                    <a:pt x="1689" y="1306"/>
                  </a:moveTo>
                  <a:lnTo>
                    <a:pt x="1689" y="1306"/>
                  </a:lnTo>
                  <a:cubicBezTo>
                    <a:pt x="1779" y="1365"/>
                    <a:pt x="1779" y="1365"/>
                    <a:pt x="1779" y="1365"/>
                  </a:cubicBezTo>
                  <a:lnTo>
                    <a:pt x="1779" y="1365"/>
                  </a:lnTo>
                  <a:cubicBezTo>
                    <a:pt x="1809" y="1372"/>
                    <a:pt x="1809" y="1348"/>
                    <a:pt x="1839" y="1348"/>
                  </a:cubicBezTo>
                  <a:cubicBezTo>
                    <a:pt x="1875" y="1348"/>
                    <a:pt x="1941" y="1353"/>
                    <a:pt x="1959" y="1306"/>
                  </a:cubicBezTo>
                  <a:cubicBezTo>
                    <a:pt x="1970" y="1282"/>
                    <a:pt x="1911" y="1252"/>
                    <a:pt x="1911" y="1216"/>
                  </a:cubicBezTo>
                  <a:cubicBezTo>
                    <a:pt x="1911" y="1210"/>
                    <a:pt x="1941" y="1156"/>
                    <a:pt x="1911" y="1174"/>
                  </a:cubicBezTo>
                  <a:cubicBezTo>
                    <a:pt x="1899" y="1180"/>
                    <a:pt x="1875" y="1180"/>
                    <a:pt x="1863" y="1168"/>
                  </a:cubicBezTo>
                  <a:cubicBezTo>
                    <a:pt x="1833" y="1144"/>
                    <a:pt x="1899" y="1144"/>
                    <a:pt x="1917" y="1138"/>
                  </a:cubicBezTo>
                  <a:cubicBezTo>
                    <a:pt x="1929" y="1126"/>
                    <a:pt x="1929" y="1114"/>
                    <a:pt x="1922" y="1102"/>
                  </a:cubicBezTo>
                  <a:cubicBezTo>
                    <a:pt x="1922" y="1096"/>
                    <a:pt x="1911" y="1090"/>
                    <a:pt x="1911" y="1084"/>
                  </a:cubicBezTo>
                  <a:cubicBezTo>
                    <a:pt x="1905" y="1072"/>
                    <a:pt x="1911" y="1060"/>
                    <a:pt x="1911" y="1048"/>
                  </a:cubicBezTo>
                  <a:cubicBezTo>
                    <a:pt x="1922" y="1024"/>
                    <a:pt x="1922" y="1001"/>
                    <a:pt x="1929" y="977"/>
                  </a:cubicBezTo>
                  <a:cubicBezTo>
                    <a:pt x="1941" y="923"/>
                    <a:pt x="1977" y="941"/>
                    <a:pt x="2001" y="911"/>
                  </a:cubicBezTo>
                  <a:cubicBezTo>
                    <a:pt x="2018" y="887"/>
                    <a:pt x="2018" y="875"/>
                    <a:pt x="2006" y="851"/>
                  </a:cubicBezTo>
                  <a:cubicBezTo>
                    <a:pt x="2001" y="839"/>
                    <a:pt x="2001" y="821"/>
                    <a:pt x="1994" y="815"/>
                  </a:cubicBezTo>
                  <a:cubicBezTo>
                    <a:pt x="1982" y="809"/>
                    <a:pt x="1964" y="821"/>
                    <a:pt x="1959" y="815"/>
                  </a:cubicBezTo>
                  <a:cubicBezTo>
                    <a:pt x="1935" y="809"/>
                    <a:pt x="1941" y="791"/>
                    <a:pt x="1917" y="797"/>
                  </a:cubicBezTo>
                  <a:cubicBezTo>
                    <a:pt x="1893" y="797"/>
                    <a:pt x="1863" y="815"/>
                    <a:pt x="1845" y="803"/>
                  </a:cubicBezTo>
                  <a:lnTo>
                    <a:pt x="1845" y="803"/>
                  </a:lnTo>
                  <a:cubicBezTo>
                    <a:pt x="1803" y="815"/>
                    <a:pt x="1803" y="815"/>
                    <a:pt x="1803" y="815"/>
                  </a:cubicBezTo>
                  <a:cubicBezTo>
                    <a:pt x="1761" y="827"/>
                    <a:pt x="1665" y="869"/>
                    <a:pt x="1647" y="803"/>
                  </a:cubicBezTo>
                  <a:cubicBezTo>
                    <a:pt x="1635" y="731"/>
                    <a:pt x="1635" y="701"/>
                    <a:pt x="1557" y="749"/>
                  </a:cubicBezTo>
                  <a:cubicBezTo>
                    <a:pt x="1551" y="755"/>
                    <a:pt x="1467" y="827"/>
                    <a:pt x="1467" y="791"/>
                  </a:cubicBezTo>
                  <a:cubicBezTo>
                    <a:pt x="1467" y="767"/>
                    <a:pt x="1509" y="659"/>
                    <a:pt x="1461" y="677"/>
                  </a:cubicBezTo>
                  <a:cubicBezTo>
                    <a:pt x="1443" y="683"/>
                    <a:pt x="1431" y="713"/>
                    <a:pt x="1419" y="725"/>
                  </a:cubicBezTo>
                  <a:cubicBezTo>
                    <a:pt x="1401" y="749"/>
                    <a:pt x="1401" y="767"/>
                    <a:pt x="1413" y="797"/>
                  </a:cubicBezTo>
                  <a:cubicBezTo>
                    <a:pt x="1425" y="821"/>
                    <a:pt x="1437" y="845"/>
                    <a:pt x="1437" y="875"/>
                  </a:cubicBezTo>
                  <a:cubicBezTo>
                    <a:pt x="1437" y="917"/>
                    <a:pt x="1443" y="947"/>
                    <a:pt x="1431" y="995"/>
                  </a:cubicBezTo>
                  <a:cubicBezTo>
                    <a:pt x="1431" y="1013"/>
                    <a:pt x="1449" y="1030"/>
                    <a:pt x="1455" y="1048"/>
                  </a:cubicBezTo>
                  <a:cubicBezTo>
                    <a:pt x="1467" y="1066"/>
                    <a:pt x="1479" y="1060"/>
                    <a:pt x="1497" y="1066"/>
                  </a:cubicBezTo>
                  <a:cubicBezTo>
                    <a:pt x="1533" y="1078"/>
                    <a:pt x="1515" y="1096"/>
                    <a:pt x="1515" y="1120"/>
                  </a:cubicBezTo>
                  <a:cubicBezTo>
                    <a:pt x="1515" y="1150"/>
                    <a:pt x="1593" y="1198"/>
                    <a:pt x="1617" y="1204"/>
                  </a:cubicBezTo>
                  <a:cubicBezTo>
                    <a:pt x="1647" y="1210"/>
                    <a:pt x="1671" y="1210"/>
                    <a:pt x="1677" y="1252"/>
                  </a:cubicBezTo>
                  <a:cubicBezTo>
                    <a:pt x="1683" y="1264"/>
                    <a:pt x="1683" y="1300"/>
                    <a:pt x="1689" y="13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24"/>
            <p:cNvSpPr>
              <a:spLocks noChangeArrowheads="1"/>
            </p:cNvSpPr>
            <p:nvPr/>
          </p:nvSpPr>
          <p:spPr bwMode="auto">
            <a:xfrm>
              <a:off x="3447540" y="2997603"/>
              <a:ext cx="352771" cy="286939"/>
            </a:xfrm>
            <a:custGeom>
              <a:avLst/>
              <a:gdLst>
                <a:gd name="T0" fmla="*/ 276 w 1325"/>
                <a:gd name="T1" fmla="*/ 845 h 1074"/>
                <a:gd name="T2" fmla="*/ 276 w 1325"/>
                <a:gd name="T3" fmla="*/ 845 h 1074"/>
                <a:gd name="T4" fmla="*/ 378 w 1325"/>
                <a:gd name="T5" fmla="*/ 773 h 1074"/>
                <a:gd name="T6" fmla="*/ 431 w 1325"/>
                <a:gd name="T7" fmla="*/ 845 h 1074"/>
                <a:gd name="T8" fmla="*/ 431 w 1325"/>
                <a:gd name="T9" fmla="*/ 929 h 1074"/>
                <a:gd name="T10" fmla="*/ 431 w 1325"/>
                <a:gd name="T11" fmla="*/ 929 h 1074"/>
                <a:gd name="T12" fmla="*/ 563 w 1325"/>
                <a:gd name="T13" fmla="*/ 995 h 1074"/>
                <a:gd name="T14" fmla="*/ 725 w 1325"/>
                <a:gd name="T15" fmla="*/ 959 h 1074"/>
                <a:gd name="T16" fmla="*/ 737 w 1325"/>
                <a:gd name="T17" fmla="*/ 1049 h 1074"/>
                <a:gd name="T18" fmla="*/ 911 w 1325"/>
                <a:gd name="T19" fmla="*/ 977 h 1074"/>
                <a:gd name="T20" fmla="*/ 989 w 1325"/>
                <a:gd name="T21" fmla="*/ 953 h 1074"/>
                <a:gd name="T22" fmla="*/ 1097 w 1325"/>
                <a:gd name="T23" fmla="*/ 953 h 1074"/>
                <a:gd name="T24" fmla="*/ 1217 w 1325"/>
                <a:gd name="T25" fmla="*/ 791 h 1074"/>
                <a:gd name="T26" fmla="*/ 1283 w 1325"/>
                <a:gd name="T27" fmla="*/ 642 h 1074"/>
                <a:gd name="T28" fmla="*/ 1306 w 1325"/>
                <a:gd name="T29" fmla="*/ 624 h 1074"/>
                <a:gd name="T30" fmla="*/ 1318 w 1325"/>
                <a:gd name="T31" fmla="*/ 612 h 1074"/>
                <a:gd name="T32" fmla="*/ 1318 w 1325"/>
                <a:gd name="T33" fmla="*/ 564 h 1074"/>
                <a:gd name="T34" fmla="*/ 1306 w 1325"/>
                <a:gd name="T35" fmla="*/ 534 h 1074"/>
                <a:gd name="T36" fmla="*/ 1306 w 1325"/>
                <a:gd name="T37" fmla="*/ 534 h 1074"/>
                <a:gd name="T38" fmla="*/ 1169 w 1325"/>
                <a:gd name="T39" fmla="*/ 534 h 1074"/>
                <a:gd name="T40" fmla="*/ 1115 w 1325"/>
                <a:gd name="T41" fmla="*/ 480 h 1074"/>
                <a:gd name="T42" fmla="*/ 1025 w 1325"/>
                <a:gd name="T43" fmla="*/ 480 h 1074"/>
                <a:gd name="T44" fmla="*/ 989 w 1325"/>
                <a:gd name="T45" fmla="*/ 366 h 1074"/>
                <a:gd name="T46" fmla="*/ 905 w 1325"/>
                <a:gd name="T47" fmla="*/ 282 h 1074"/>
                <a:gd name="T48" fmla="*/ 809 w 1325"/>
                <a:gd name="T49" fmla="*/ 192 h 1074"/>
                <a:gd name="T50" fmla="*/ 461 w 1325"/>
                <a:gd name="T51" fmla="*/ 240 h 1074"/>
                <a:gd name="T52" fmla="*/ 258 w 1325"/>
                <a:gd name="T53" fmla="*/ 174 h 1074"/>
                <a:gd name="T54" fmla="*/ 126 w 1325"/>
                <a:gd name="T55" fmla="*/ 144 h 1074"/>
                <a:gd name="T56" fmla="*/ 102 w 1325"/>
                <a:gd name="T57" fmla="*/ 90 h 1074"/>
                <a:gd name="T58" fmla="*/ 96 w 1325"/>
                <a:gd name="T59" fmla="*/ 24 h 1074"/>
                <a:gd name="T60" fmla="*/ 78 w 1325"/>
                <a:gd name="T61" fmla="*/ 0 h 1074"/>
                <a:gd name="T62" fmla="*/ 78 w 1325"/>
                <a:gd name="T63" fmla="*/ 0 h 1074"/>
                <a:gd name="T64" fmla="*/ 42 w 1325"/>
                <a:gd name="T65" fmla="*/ 60 h 1074"/>
                <a:gd name="T66" fmla="*/ 18 w 1325"/>
                <a:gd name="T67" fmla="*/ 108 h 1074"/>
                <a:gd name="T68" fmla="*/ 24 w 1325"/>
                <a:gd name="T69" fmla="*/ 216 h 1074"/>
                <a:gd name="T70" fmla="*/ 24 w 1325"/>
                <a:gd name="T71" fmla="*/ 384 h 1074"/>
                <a:gd name="T72" fmla="*/ 84 w 1325"/>
                <a:gd name="T73" fmla="*/ 474 h 1074"/>
                <a:gd name="T74" fmla="*/ 48 w 1325"/>
                <a:gd name="T75" fmla="*/ 690 h 1074"/>
                <a:gd name="T76" fmla="*/ 48 w 1325"/>
                <a:gd name="T77" fmla="*/ 690 h 1074"/>
                <a:gd name="T78" fmla="*/ 90 w 1325"/>
                <a:gd name="T79" fmla="*/ 755 h 1074"/>
                <a:gd name="T80" fmla="*/ 228 w 1325"/>
                <a:gd name="T81" fmla="*/ 732 h 1074"/>
                <a:gd name="T82" fmla="*/ 264 w 1325"/>
                <a:gd name="T83" fmla="*/ 821 h 1074"/>
                <a:gd name="T84" fmla="*/ 276 w 1325"/>
                <a:gd name="T85" fmla="*/ 845 h 1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325" h="1074">
                  <a:moveTo>
                    <a:pt x="276" y="845"/>
                  </a:moveTo>
                  <a:lnTo>
                    <a:pt x="276" y="845"/>
                  </a:lnTo>
                  <a:cubicBezTo>
                    <a:pt x="378" y="773"/>
                    <a:pt x="378" y="773"/>
                    <a:pt x="378" y="773"/>
                  </a:cubicBezTo>
                  <a:cubicBezTo>
                    <a:pt x="431" y="845"/>
                    <a:pt x="431" y="845"/>
                    <a:pt x="431" y="845"/>
                  </a:cubicBezTo>
                  <a:cubicBezTo>
                    <a:pt x="431" y="929"/>
                    <a:pt x="431" y="929"/>
                    <a:pt x="431" y="929"/>
                  </a:cubicBezTo>
                  <a:lnTo>
                    <a:pt x="431" y="929"/>
                  </a:lnTo>
                  <a:cubicBezTo>
                    <a:pt x="563" y="995"/>
                    <a:pt x="563" y="995"/>
                    <a:pt x="563" y="995"/>
                  </a:cubicBezTo>
                  <a:cubicBezTo>
                    <a:pt x="611" y="983"/>
                    <a:pt x="671" y="959"/>
                    <a:pt x="725" y="959"/>
                  </a:cubicBezTo>
                  <a:cubicBezTo>
                    <a:pt x="737" y="977"/>
                    <a:pt x="731" y="1025"/>
                    <a:pt x="737" y="1049"/>
                  </a:cubicBezTo>
                  <a:cubicBezTo>
                    <a:pt x="797" y="1073"/>
                    <a:pt x="863" y="1001"/>
                    <a:pt x="911" y="977"/>
                  </a:cubicBezTo>
                  <a:cubicBezTo>
                    <a:pt x="941" y="959"/>
                    <a:pt x="953" y="947"/>
                    <a:pt x="989" y="953"/>
                  </a:cubicBezTo>
                  <a:cubicBezTo>
                    <a:pt x="1031" y="965"/>
                    <a:pt x="1049" y="995"/>
                    <a:pt x="1097" y="953"/>
                  </a:cubicBezTo>
                  <a:cubicBezTo>
                    <a:pt x="1139" y="905"/>
                    <a:pt x="1163" y="827"/>
                    <a:pt x="1217" y="791"/>
                  </a:cubicBezTo>
                  <a:cubicBezTo>
                    <a:pt x="1288" y="737"/>
                    <a:pt x="1235" y="708"/>
                    <a:pt x="1283" y="642"/>
                  </a:cubicBezTo>
                  <a:cubicBezTo>
                    <a:pt x="1294" y="630"/>
                    <a:pt x="1300" y="624"/>
                    <a:pt x="1306" y="624"/>
                  </a:cubicBezTo>
                  <a:cubicBezTo>
                    <a:pt x="1312" y="618"/>
                    <a:pt x="1318" y="618"/>
                    <a:pt x="1318" y="612"/>
                  </a:cubicBezTo>
                  <a:cubicBezTo>
                    <a:pt x="1324" y="606"/>
                    <a:pt x="1318" y="576"/>
                    <a:pt x="1318" y="564"/>
                  </a:cubicBezTo>
                  <a:cubicBezTo>
                    <a:pt x="1306" y="534"/>
                    <a:pt x="1306" y="534"/>
                    <a:pt x="1306" y="534"/>
                  </a:cubicBezTo>
                  <a:lnTo>
                    <a:pt x="1306" y="534"/>
                  </a:lnTo>
                  <a:cubicBezTo>
                    <a:pt x="1276" y="552"/>
                    <a:pt x="1204" y="552"/>
                    <a:pt x="1169" y="534"/>
                  </a:cubicBezTo>
                  <a:cubicBezTo>
                    <a:pt x="1133" y="516"/>
                    <a:pt x="1193" y="480"/>
                    <a:pt x="1115" y="480"/>
                  </a:cubicBezTo>
                  <a:cubicBezTo>
                    <a:pt x="1091" y="480"/>
                    <a:pt x="1043" y="486"/>
                    <a:pt x="1025" y="480"/>
                  </a:cubicBezTo>
                  <a:cubicBezTo>
                    <a:pt x="1007" y="474"/>
                    <a:pt x="983" y="384"/>
                    <a:pt x="989" y="366"/>
                  </a:cubicBezTo>
                  <a:cubicBezTo>
                    <a:pt x="989" y="312"/>
                    <a:pt x="965" y="264"/>
                    <a:pt x="905" y="282"/>
                  </a:cubicBezTo>
                  <a:cubicBezTo>
                    <a:pt x="851" y="300"/>
                    <a:pt x="845" y="210"/>
                    <a:pt x="809" y="192"/>
                  </a:cubicBezTo>
                  <a:cubicBezTo>
                    <a:pt x="677" y="114"/>
                    <a:pt x="581" y="198"/>
                    <a:pt x="461" y="240"/>
                  </a:cubicBezTo>
                  <a:cubicBezTo>
                    <a:pt x="360" y="282"/>
                    <a:pt x="336" y="222"/>
                    <a:pt x="258" y="174"/>
                  </a:cubicBezTo>
                  <a:cubicBezTo>
                    <a:pt x="216" y="144"/>
                    <a:pt x="174" y="150"/>
                    <a:pt x="126" y="144"/>
                  </a:cubicBezTo>
                  <a:cubicBezTo>
                    <a:pt x="102" y="150"/>
                    <a:pt x="102" y="102"/>
                    <a:pt x="102" y="90"/>
                  </a:cubicBezTo>
                  <a:cubicBezTo>
                    <a:pt x="102" y="66"/>
                    <a:pt x="96" y="48"/>
                    <a:pt x="96" y="24"/>
                  </a:cubicBezTo>
                  <a:cubicBezTo>
                    <a:pt x="90" y="18"/>
                    <a:pt x="78" y="6"/>
                    <a:pt x="78" y="0"/>
                  </a:cubicBezTo>
                  <a:lnTo>
                    <a:pt x="78" y="0"/>
                  </a:lnTo>
                  <a:cubicBezTo>
                    <a:pt x="60" y="12"/>
                    <a:pt x="54" y="42"/>
                    <a:pt x="42" y="60"/>
                  </a:cubicBezTo>
                  <a:cubicBezTo>
                    <a:pt x="30" y="72"/>
                    <a:pt x="30" y="90"/>
                    <a:pt x="18" y="108"/>
                  </a:cubicBezTo>
                  <a:cubicBezTo>
                    <a:pt x="0" y="144"/>
                    <a:pt x="24" y="180"/>
                    <a:pt x="24" y="216"/>
                  </a:cubicBezTo>
                  <a:cubicBezTo>
                    <a:pt x="54" y="276"/>
                    <a:pt x="24" y="324"/>
                    <a:pt x="24" y="384"/>
                  </a:cubicBezTo>
                  <a:cubicBezTo>
                    <a:pt x="24" y="450"/>
                    <a:pt x="48" y="438"/>
                    <a:pt x="84" y="474"/>
                  </a:cubicBezTo>
                  <a:cubicBezTo>
                    <a:pt x="138" y="534"/>
                    <a:pt x="66" y="630"/>
                    <a:pt x="48" y="690"/>
                  </a:cubicBezTo>
                  <a:lnTo>
                    <a:pt x="48" y="690"/>
                  </a:lnTo>
                  <a:cubicBezTo>
                    <a:pt x="60" y="713"/>
                    <a:pt x="72" y="737"/>
                    <a:pt x="90" y="755"/>
                  </a:cubicBezTo>
                  <a:cubicBezTo>
                    <a:pt x="144" y="797"/>
                    <a:pt x="180" y="755"/>
                    <a:pt x="228" y="732"/>
                  </a:cubicBezTo>
                  <a:cubicBezTo>
                    <a:pt x="276" y="713"/>
                    <a:pt x="264" y="803"/>
                    <a:pt x="264" y="821"/>
                  </a:cubicBezTo>
                  <a:cubicBezTo>
                    <a:pt x="276" y="845"/>
                    <a:pt x="276" y="845"/>
                    <a:pt x="276" y="8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125"/>
            <p:cNvSpPr>
              <a:spLocks noChangeArrowheads="1"/>
            </p:cNvSpPr>
            <p:nvPr/>
          </p:nvSpPr>
          <p:spPr bwMode="auto">
            <a:xfrm>
              <a:off x="2807850" y="2921164"/>
              <a:ext cx="780798" cy="876104"/>
            </a:xfrm>
            <a:custGeom>
              <a:avLst/>
              <a:gdLst>
                <a:gd name="T0" fmla="*/ 965 w 2930"/>
                <a:gd name="T1" fmla="*/ 3109 h 3284"/>
                <a:gd name="T2" fmla="*/ 1007 w 2930"/>
                <a:gd name="T3" fmla="*/ 2702 h 3284"/>
                <a:gd name="T4" fmla="*/ 1103 w 2930"/>
                <a:gd name="T5" fmla="*/ 2421 h 3284"/>
                <a:gd name="T6" fmla="*/ 1312 w 2930"/>
                <a:gd name="T7" fmla="*/ 2325 h 3284"/>
                <a:gd name="T8" fmla="*/ 1564 w 2930"/>
                <a:gd name="T9" fmla="*/ 2061 h 3284"/>
                <a:gd name="T10" fmla="*/ 1701 w 2930"/>
                <a:gd name="T11" fmla="*/ 2025 h 3284"/>
                <a:gd name="T12" fmla="*/ 1779 w 2930"/>
                <a:gd name="T13" fmla="*/ 1935 h 3284"/>
                <a:gd name="T14" fmla="*/ 2078 w 2930"/>
                <a:gd name="T15" fmla="*/ 1851 h 3284"/>
                <a:gd name="T16" fmla="*/ 2372 w 2930"/>
                <a:gd name="T17" fmla="*/ 1779 h 3284"/>
                <a:gd name="T18" fmla="*/ 2540 w 2930"/>
                <a:gd name="T19" fmla="*/ 1845 h 3284"/>
                <a:gd name="T20" fmla="*/ 2648 w 2930"/>
                <a:gd name="T21" fmla="*/ 1773 h 3284"/>
                <a:gd name="T22" fmla="*/ 2708 w 2930"/>
                <a:gd name="T23" fmla="*/ 1911 h 3284"/>
                <a:gd name="T24" fmla="*/ 2899 w 2930"/>
                <a:gd name="T25" fmla="*/ 1821 h 3284"/>
                <a:gd name="T26" fmla="*/ 2660 w 2930"/>
                <a:gd name="T27" fmla="*/ 1492 h 3284"/>
                <a:gd name="T28" fmla="*/ 2384 w 2930"/>
                <a:gd name="T29" fmla="*/ 1408 h 3284"/>
                <a:gd name="T30" fmla="*/ 2636 w 2930"/>
                <a:gd name="T31" fmla="*/ 1156 h 3284"/>
                <a:gd name="T32" fmla="*/ 2666 w 2930"/>
                <a:gd name="T33" fmla="*/ 1108 h 3284"/>
                <a:gd name="T34" fmla="*/ 2450 w 2930"/>
                <a:gd name="T35" fmla="*/ 977 h 3284"/>
                <a:gd name="T36" fmla="*/ 2294 w 2930"/>
                <a:gd name="T37" fmla="*/ 940 h 3284"/>
                <a:gd name="T38" fmla="*/ 2168 w 2930"/>
                <a:gd name="T39" fmla="*/ 671 h 3284"/>
                <a:gd name="T40" fmla="*/ 2078 w 2930"/>
                <a:gd name="T41" fmla="*/ 347 h 3284"/>
                <a:gd name="T42" fmla="*/ 1833 w 2930"/>
                <a:gd name="T43" fmla="*/ 36 h 3284"/>
                <a:gd name="T44" fmla="*/ 1666 w 2930"/>
                <a:gd name="T45" fmla="*/ 191 h 3284"/>
                <a:gd name="T46" fmla="*/ 1444 w 2930"/>
                <a:gd name="T47" fmla="*/ 413 h 3284"/>
                <a:gd name="T48" fmla="*/ 1468 w 2930"/>
                <a:gd name="T49" fmla="*/ 239 h 3284"/>
                <a:gd name="T50" fmla="*/ 1031 w 2930"/>
                <a:gd name="T51" fmla="*/ 210 h 3284"/>
                <a:gd name="T52" fmla="*/ 761 w 2930"/>
                <a:gd name="T53" fmla="*/ 180 h 3284"/>
                <a:gd name="T54" fmla="*/ 611 w 2930"/>
                <a:gd name="T55" fmla="*/ 96 h 3284"/>
                <a:gd name="T56" fmla="*/ 408 w 2930"/>
                <a:gd name="T57" fmla="*/ 335 h 3284"/>
                <a:gd name="T58" fmla="*/ 12 w 2930"/>
                <a:gd name="T59" fmla="*/ 377 h 3284"/>
                <a:gd name="T60" fmla="*/ 60 w 2930"/>
                <a:gd name="T61" fmla="*/ 521 h 3284"/>
                <a:gd name="T62" fmla="*/ 180 w 2930"/>
                <a:gd name="T63" fmla="*/ 887 h 3284"/>
                <a:gd name="T64" fmla="*/ 150 w 2930"/>
                <a:gd name="T65" fmla="*/ 1150 h 3284"/>
                <a:gd name="T66" fmla="*/ 174 w 2930"/>
                <a:gd name="T67" fmla="*/ 1402 h 3284"/>
                <a:gd name="T68" fmla="*/ 270 w 2930"/>
                <a:gd name="T69" fmla="*/ 1731 h 3284"/>
                <a:gd name="T70" fmla="*/ 503 w 2930"/>
                <a:gd name="T71" fmla="*/ 1851 h 3284"/>
                <a:gd name="T72" fmla="*/ 467 w 2930"/>
                <a:gd name="T73" fmla="*/ 2055 h 3284"/>
                <a:gd name="T74" fmla="*/ 371 w 2930"/>
                <a:gd name="T75" fmla="*/ 2205 h 3284"/>
                <a:gd name="T76" fmla="*/ 186 w 2930"/>
                <a:gd name="T77" fmla="*/ 2498 h 3284"/>
                <a:gd name="T78" fmla="*/ 132 w 2930"/>
                <a:gd name="T79" fmla="*/ 2744 h 3284"/>
                <a:gd name="T80" fmla="*/ 479 w 2930"/>
                <a:gd name="T81" fmla="*/ 3079 h 3284"/>
                <a:gd name="T82" fmla="*/ 689 w 2930"/>
                <a:gd name="T83" fmla="*/ 3235 h 3284"/>
                <a:gd name="T84" fmla="*/ 2678 w 2930"/>
                <a:gd name="T85" fmla="*/ 1132 h 3284"/>
                <a:gd name="T86" fmla="*/ 2780 w 2930"/>
                <a:gd name="T87" fmla="*/ 1060 h 3284"/>
                <a:gd name="T88" fmla="*/ 2833 w 2930"/>
                <a:gd name="T89" fmla="*/ 1216 h 3284"/>
                <a:gd name="T90" fmla="*/ 2678 w 2930"/>
                <a:gd name="T91" fmla="*/ 1132 h 32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930" h="3284">
                  <a:moveTo>
                    <a:pt x="929" y="3193"/>
                  </a:moveTo>
                  <a:lnTo>
                    <a:pt x="929" y="3193"/>
                  </a:lnTo>
                  <a:cubicBezTo>
                    <a:pt x="947" y="3169"/>
                    <a:pt x="935" y="3133"/>
                    <a:pt x="965" y="3109"/>
                  </a:cubicBezTo>
                  <a:cubicBezTo>
                    <a:pt x="1019" y="3067"/>
                    <a:pt x="869" y="2924"/>
                    <a:pt x="899" y="2858"/>
                  </a:cubicBezTo>
                  <a:cubicBezTo>
                    <a:pt x="905" y="2822"/>
                    <a:pt x="941" y="2828"/>
                    <a:pt x="947" y="2804"/>
                  </a:cubicBezTo>
                  <a:cubicBezTo>
                    <a:pt x="959" y="2762"/>
                    <a:pt x="995" y="2750"/>
                    <a:pt x="1007" y="2702"/>
                  </a:cubicBezTo>
                  <a:cubicBezTo>
                    <a:pt x="1013" y="2654"/>
                    <a:pt x="989" y="2606"/>
                    <a:pt x="995" y="2564"/>
                  </a:cubicBezTo>
                  <a:cubicBezTo>
                    <a:pt x="1013" y="2535"/>
                    <a:pt x="983" y="2505"/>
                    <a:pt x="1031" y="2505"/>
                  </a:cubicBezTo>
                  <a:cubicBezTo>
                    <a:pt x="1085" y="2505"/>
                    <a:pt x="1061" y="2421"/>
                    <a:pt x="1103" y="2421"/>
                  </a:cubicBezTo>
                  <a:cubicBezTo>
                    <a:pt x="1139" y="2421"/>
                    <a:pt x="1186" y="2427"/>
                    <a:pt x="1169" y="2475"/>
                  </a:cubicBezTo>
                  <a:cubicBezTo>
                    <a:pt x="1162" y="2487"/>
                    <a:pt x="1157" y="2553"/>
                    <a:pt x="1181" y="2522"/>
                  </a:cubicBezTo>
                  <a:cubicBezTo>
                    <a:pt x="1234" y="2475"/>
                    <a:pt x="1246" y="2379"/>
                    <a:pt x="1312" y="2325"/>
                  </a:cubicBezTo>
                  <a:cubicBezTo>
                    <a:pt x="1330" y="2313"/>
                    <a:pt x="1438" y="2247"/>
                    <a:pt x="1420" y="2223"/>
                  </a:cubicBezTo>
                  <a:cubicBezTo>
                    <a:pt x="1330" y="2097"/>
                    <a:pt x="1396" y="2127"/>
                    <a:pt x="1474" y="2049"/>
                  </a:cubicBezTo>
                  <a:cubicBezTo>
                    <a:pt x="1528" y="2001"/>
                    <a:pt x="1522" y="2049"/>
                    <a:pt x="1564" y="2061"/>
                  </a:cubicBezTo>
                  <a:cubicBezTo>
                    <a:pt x="1588" y="2073"/>
                    <a:pt x="1654" y="2055"/>
                    <a:pt x="1678" y="2049"/>
                  </a:cubicBezTo>
                  <a:cubicBezTo>
                    <a:pt x="1701" y="2025"/>
                    <a:pt x="1701" y="2025"/>
                    <a:pt x="1701" y="2025"/>
                  </a:cubicBezTo>
                  <a:lnTo>
                    <a:pt x="1701" y="2025"/>
                  </a:lnTo>
                  <a:cubicBezTo>
                    <a:pt x="1654" y="1977"/>
                    <a:pt x="1654" y="1977"/>
                    <a:pt x="1654" y="1977"/>
                  </a:cubicBezTo>
                  <a:cubicBezTo>
                    <a:pt x="1654" y="1941"/>
                    <a:pt x="1666" y="1893"/>
                    <a:pt x="1713" y="1893"/>
                  </a:cubicBezTo>
                  <a:cubicBezTo>
                    <a:pt x="1737" y="1893"/>
                    <a:pt x="1749" y="1947"/>
                    <a:pt x="1779" y="1935"/>
                  </a:cubicBezTo>
                  <a:cubicBezTo>
                    <a:pt x="1809" y="1923"/>
                    <a:pt x="1809" y="1887"/>
                    <a:pt x="1839" y="1869"/>
                  </a:cubicBezTo>
                  <a:cubicBezTo>
                    <a:pt x="1875" y="1845"/>
                    <a:pt x="1905" y="1875"/>
                    <a:pt x="1947" y="1887"/>
                  </a:cubicBezTo>
                  <a:cubicBezTo>
                    <a:pt x="1965" y="1887"/>
                    <a:pt x="2066" y="1863"/>
                    <a:pt x="2078" y="1851"/>
                  </a:cubicBezTo>
                  <a:cubicBezTo>
                    <a:pt x="2156" y="1923"/>
                    <a:pt x="2156" y="1923"/>
                    <a:pt x="2156" y="1923"/>
                  </a:cubicBezTo>
                  <a:cubicBezTo>
                    <a:pt x="2300" y="1726"/>
                    <a:pt x="2300" y="1726"/>
                    <a:pt x="2300" y="1726"/>
                  </a:cubicBezTo>
                  <a:cubicBezTo>
                    <a:pt x="2354" y="1726"/>
                    <a:pt x="2372" y="1726"/>
                    <a:pt x="2372" y="1779"/>
                  </a:cubicBezTo>
                  <a:cubicBezTo>
                    <a:pt x="2372" y="1803"/>
                    <a:pt x="2360" y="1857"/>
                    <a:pt x="2378" y="1875"/>
                  </a:cubicBezTo>
                  <a:cubicBezTo>
                    <a:pt x="2390" y="1887"/>
                    <a:pt x="2444" y="1851"/>
                    <a:pt x="2462" y="1851"/>
                  </a:cubicBezTo>
                  <a:cubicBezTo>
                    <a:pt x="2492" y="1851"/>
                    <a:pt x="2534" y="1899"/>
                    <a:pt x="2540" y="1845"/>
                  </a:cubicBezTo>
                  <a:cubicBezTo>
                    <a:pt x="2540" y="1833"/>
                    <a:pt x="2540" y="1810"/>
                    <a:pt x="2540" y="1791"/>
                  </a:cubicBezTo>
                  <a:cubicBezTo>
                    <a:pt x="2534" y="1773"/>
                    <a:pt x="2546" y="1762"/>
                    <a:pt x="2546" y="1744"/>
                  </a:cubicBezTo>
                  <a:cubicBezTo>
                    <a:pt x="2564" y="1738"/>
                    <a:pt x="2630" y="1768"/>
                    <a:pt x="2648" y="1773"/>
                  </a:cubicBezTo>
                  <a:cubicBezTo>
                    <a:pt x="2672" y="1779"/>
                    <a:pt x="2720" y="1786"/>
                    <a:pt x="2738" y="1797"/>
                  </a:cubicBezTo>
                  <a:cubicBezTo>
                    <a:pt x="2738" y="1827"/>
                    <a:pt x="2714" y="1863"/>
                    <a:pt x="2714" y="1893"/>
                  </a:cubicBezTo>
                  <a:cubicBezTo>
                    <a:pt x="2708" y="1911"/>
                    <a:pt x="2708" y="1911"/>
                    <a:pt x="2708" y="1911"/>
                  </a:cubicBezTo>
                  <a:lnTo>
                    <a:pt x="2708" y="1911"/>
                  </a:lnTo>
                  <a:cubicBezTo>
                    <a:pt x="2732" y="1917"/>
                    <a:pt x="2756" y="1893"/>
                    <a:pt x="2780" y="1881"/>
                  </a:cubicBezTo>
                  <a:cubicBezTo>
                    <a:pt x="2828" y="1869"/>
                    <a:pt x="2870" y="1857"/>
                    <a:pt x="2899" y="1821"/>
                  </a:cubicBezTo>
                  <a:cubicBezTo>
                    <a:pt x="2911" y="1803"/>
                    <a:pt x="2929" y="1762"/>
                    <a:pt x="2929" y="1744"/>
                  </a:cubicBezTo>
                  <a:cubicBezTo>
                    <a:pt x="2929" y="1690"/>
                    <a:pt x="2851" y="1690"/>
                    <a:pt x="2822" y="1654"/>
                  </a:cubicBezTo>
                  <a:cubicBezTo>
                    <a:pt x="2768" y="1600"/>
                    <a:pt x="2726" y="1540"/>
                    <a:pt x="2660" y="1492"/>
                  </a:cubicBezTo>
                  <a:cubicBezTo>
                    <a:pt x="2606" y="1444"/>
                    <a:pt x="2588" y="1444"/>
                    <a:pt x="2516" y="1456"/>
                  </a:cubicBezTo>
                  <a:cubicBezTo>
                    <a:pt x="2480" y="1462"/>
                    <a:pt x="2420" y="1486"/>
                    <a:pt x="2390" y="1456"/>
                  </a:cubicBezTo>
                  <a:cubicBezTo>
                    <a:pt x="2378" y="1438"/>
                    <a:pt x="2378" y="1426"/>
                    <a:pt x="2384" y="1408"/>
                  </a:cubicBezTo>
                  <a:cubicBezTo>
                    <a:pt x="2396" y="1378"/>
                    <a:pt x="2432" y="1390"/>
                    <a:pt x="2444" y="1366"/>
                  </a:cubicBezTo>
                  <a:cubicBezTo>
                    <a:pt x="2462" y="1336"/>
                    <a:pt x="2468" y="1258"/>
                    <a:pt x="2498" y="1240"/>
                  </a:cubicBezTo>
                  <a:cubicBezTo>
                    <a:pt x="2636" y="1156"/>
                    <a:pt x="2636" y="1156"/>
                    <a:pt x="2636" y="1156"/>
                  </a:cubicBezTo>
                  <a:cubicBezTo>
                    <a:pt x="2678" y="1132"/>
                    <a:pt x="2678" y="1132"/>
                    <a:pt x="2678" y="1132"/>
                  </a:cubicBezTo>
                  <a:lnTo>
                    <a:pt x="2678" y="1132"/>
                  </a:lnTo>
                  <a:cubicBezTo>
                    <a:pt x="2666" y="1108"/>
                    <a:pt x="2666" y="1108"/>
                    <a:pt x="2666" y="1108"/>
                  </a:cubicBezTo>
                  <a:cubicBezTo>
                    <a:pt x="2666" y="1090"/>
                    <a:pt x="2678" y="1000"/>
                    <a:pt x="2630" y="1019"/>
                  </a:cubicBezTo>
                  <a:cubicBezTo>
                    <a:pt x="2582" y="1042"/>
                    <a:pt x="2546" y="1084"/>
                    <a:pt x="2492" y="1042"/>
                  </a:cubicBezTo>
                  <a:cubicBezTo>
                    <a:pt x="2474" y="1024"/>
                    <a:pt x="2462" y="1000"/>
                    <a:pt x="2450" y="977"/>
                  </a:cubicBezTo>
                  <a:lnTo>
                    <a:pt x="2450" y="977"/>
                  </a:lnTo>
                  <a:cubicBezTo>
                    <a:pt x="2342" y="977"/>
                    <a:pt x="2342" y="977"/>
                    <a:pt x="2342" y="977"/>
                  </a:cubicBezTo>
                  <a:cubicBezTo>
                    <a:pt x="2324" y="964"/>
                    <a:pt x="2324" y="947"/>
                    <a:pt x="2294" y="940"/>
                  </a:cubicBezTo>
                  <a:cubicBezTo>
                    <a:pt x="2270" y="935"/>
                    <a:pt x="2264" y="905"/>
                    <a:pt x="2258" y="887"/>
                  </a:cubicBezTo>
                  <a:cubicBezTo>
                    <a:pt x="2192" y="761"/>
                    <a:pt x="2192" y="761"/>
                    <a:pt x="2192" y="761"/>
                  </a:cubicBezTo>
                  <a:cubicBezTo>
                    <a:pt x="2174" y="725"/>
                    <a:pt x="2180" y="707"/>
                    <a:pt x="2168" y="671"/>
                  </a:cubicBezTo>
                  <a:cubicBezTo>
                    <a:pt x="2168" y="659"/>
                    <a:pt x="2150" y="635"/>
                    <a:pt x="2144" y="623"/>
                  </a:cubicBezTo>
                  <a:cubicBezTo>
                    <a:pt x="2126" y="605"/>
                    <a:pt x="2126" y="575"/>
                    <a:pt x="2132" y="551"/>
                  </a:cubicBezTo>
                  <a:cubicBezTo>
                    <a:pt x="2096" y="473"/>
                    <a:pt x="2078" y="431"/>
                    <a:pt x="2078" y="347"/>
                  </a:cubicBezTo>
                  <a:cubicBezTo>
                    <a:pt x="2072" y="281"/>
                    <a:pt x="1989" y="245"/>
                    <a:pt x="1983" y="186"/>
                  </a:cubicBezTo>
                  <a:cubicBezTo>
                    <a:pt x="1983" y="144"/>
                    <a:pt x="2024" y="126"/>
                    <a:pt x="1976" y="96"/>
                  </a:cubicBezTo>
                  <a:cubicBezTo>
                    <a:pt x="1947" y="78"/>
                    <a:pt x="1839" y="54"/>
                    <a:pt x="1833" y="36"/>
                  </a:cubicBezTo>
                  <a:cubicBezTo>
                    <a:pt x="1809" y="0"/>
                    <a:pt x="1791" y="48"/>
                    <a:pt x="1773" y="66"/>
                  </a:cubicBezTo>
                  <a:cubicBezTo>
                    <a:pt x="1755" y="78"/>
                    <a:pt x="1749" y="138"/>
                    <a:pt x="1731" y="132"/>
                  </a:cubicBezTo>
                  <a:cubicBezTo>
                    <a:pt x="1666" y="120"/>
                    <a:pt x="1684" y="132"/>
                    <a:pt x="1666" y="191"/>
                  </a:cubicBezTo>
                  <a:cubicBezTo>
                    <a:pt x="1654" y="239"/>
                    <a:pt x="1600" y="275"/>
                    <a:pt x="1600" y="305"/>
                  </a:cubicBezTo>
                  <a:cubicBezTo>
                    <a:pt x="1594" y="347"/>
                    <a:pt x="1582" y="359"/>
                    <a:pt x="1594" y="401"/>
                  </a:cubicBezTo>
                  <a:cubicBezTo>
                    <a:pt x="1600" y="407"/>
                    <a:pt x="1474" y="461"/>
                    <a:pt x="1444" y="413"/>
                  </a:cubicBezTo>
                  <a:cubicBezTo>
                    <a:pt x="1438" y="395"/>
                    <a:pt x="1384" y="371"/>
                    <a:pt x="1396" y="359"/>
                  </a:cubicBezTo>
                  <a:cubicBezTo>
                    <a:pt x="1420" y="341"/>
                    <a:pt x="1462" y="347"/>
                    <a:pt x="1486" y="323"/>
                  </a:cubicBezTo>
                  <a:cubicBezTo>
                    <a:pt x="1498" y="311"/>
                    <a:pt x="1468" y="257"/>
                    <a:pt x="1468" y="239"/>
                  </a:cubicBezTo>
                  <a:cubicBezTo>
                    <a:pt x="1444" y="233"/>
                    <a:pt x="1348" y="281"/>
                    <a:pt x="1312" y="281"/>
                  </a:cubicBezTo>
                  <a:cubicBezTo>
                    <a:pt x="1228" y="317"/>
                    <a:pt x="1199" y="323"/>
                    <a:pt x="1157" y="239"/>
                  </a:cubicBezTo>
                  <a:cubicBezTo>
                    <a:pt x="1139" y="191"/>
                    <a:pt x="1073" y="156"/>
                    <a:pt x="1031" y="210"/>
                  </a:cubicBezTo>
                  <a:cubicBezTo>
                    <a:pt x="995" y="257"/>
                    <a:pt x="941" y="186"/>
                    <a:pt x="959" y="252"/>
                  </a:cubicBezTo>
                  <a:cubicBezTo>
                    <a:pt x="971" y="317"/>
                    <a:pt x="893" y="317"/>
                    <a:pt x="845" y="311"/>
                  </a:cubicBezTo>
                  <a:cubicBezTo>
                    <a:pt x="755" y="293"/>
                    <a:pt x="791" y="245"/>
                    <a:pt x="761" y="180"/>
                  </a:cubicBezTo>
                  <a:cubicBezTo>
                    <a:pt x="755" y="168"/>
                    <a:pt x="737" y="156"/>
                    <a:pt x="731" y="144"/>
                  </a:cubicBezTo>
                  <a:cubicBezTo>
                    <a:pt x="725" y="126"/>
                    <a:pt x="725" y="108"/>
                    <a:pt x="713" y="90"/>
                  </a:cubicBezTo>
                  <a:cubicBezTo>
                    <a:pt x="689" y="48"/>
                    <a:pt x="647" y="84"/>
                    <a:pt x="611" y="96"/>
                  </a:cubicBezTo>
                  <a:cubicBezTo>
                    <a:pt x="587" y="102"/>
                    <a:pt x="569" y="84"/>
                    <a:pt x="545" y="84"/>
                  </a:cubicBezTo>
                  <a:cubicBezTo>
                    <a:pt x="431" y="126"/>
                    <a:pt x="515" y="156"/>
                    <a:pt x="533" y="215"/>
                  </a:cubicBezTo>
                  <a:cubicBezTo>
                    <a:pt x="545" y="281"/>
                    <a:pt x="461" y="317"/>
                    <a:pt x="408" y="335"/>
                  </a:cubicBezTo>
                  <a:cubicBezTo>
                    <a:pt x="354" y="347"/>
                    <a:pt x="329" y="293"/>
                    <a:pt x="270" y="299"/>
                  </a:cubicBezTo>
                  <a:cubicBezTo>
                    <a:pt x="234" y="305"/>
                    <a:pt x="198" y="323"/>
                    <a:pt x="156" y="335"/>
                  </a:cubicBezTo>
                  <a:cubicBezTo>
                    <a:pt x="114" y="347"/>
                    <a:pt x="48" y="359"/>
                    <a:pt x="12" y="377"/>
                  </a:cubicBezTo>
                  <a:lnTo>
                    <a:pt x="12" y="377"/>
                  </a:lnTo>
                  <a:cubicBezTo>
                    <a:pt x="6" y="401"/>
                    <a:pt x="0" y="407"/>
                    <a:pt x="12" y="431"/>
                  </a:cubicBezTo>
                  <a:cubicBezTo>
                    <a:pt x="24" y="461"/>
                    <a:pt x="42" y="491"/>
                    <a:pt x="60" y="521"/>
                  </a:cubicBezTo>
                  <a:cubicBezTo>
                    <a:pt x="78" y="569"/>
                    <a:pt x="78" y="623"/>
                    <a:pt x="126" y="653"/>
                  </a:cubicBezTo>
                  <a:cubicBezTo>
                    <a:pt x="186" y="695"/>
                    <a:pt x="192" y="725"/>
                    <a:pt x="168" y="797"/>
                  </a:cubicBezTo>
                  <a:cubicBezTo>
                    <a:pt x="174" y="827"/>
                    <a:pt x="168" y="857"/>
                    <a:pt x="180" y="887"/>
                  </a:cubicBezTo>
                  <a:cubicBezTo>
                    <a:pt x="198" y="929"/>
                    <a:pt x="252" y="977"/>
                    <a:pt x="216" y="1030"/>
                  </a:cubicBezTo>
                  <a:cubicBezTo>
                    <a:pt x="198" y="1060"/>
                    <a:pt x="138" y="1060"/>
                    <a:pt x="126" y="1084"/>
                  </a:cubicBezTo>
                  <a:cubicBezTo>
                    <a:pt x="108" y="1114"/>
                    <a:pt x="144" y="1126"/>
                    <a:pt x="150" y="1150"/>
                  </a:cubicBezTo>
                  <a:cubicBezTo>
                    <a:pt x="162" y="1168"/>
                    <a:pt x="150" y="1186"/>
                    <a:pt x="150" y="1204"/>
                  </a:cubicBezTo>
                  <a:cubicBezTo>
                    <a:pt x="150" y="1234"/>
                    <a:pt x="180" y="1246"/>
                    <a:pt x="180" y="1282"/>
                  </a:cubicBezTo>
                  <a:cubicBezTo>
                    <a:pt x="180" y="1324"/>
                    <a:pt x="180" y="1360"/>
                    <a:pt x="174" y="1402"/>
                  </a:cubicBezTo>
                  <a:cubicBezTo>
                    <a:pt x="156" y="1438"/>
                    <a:pt x="132" y="1456"/>
                    <a:pt x="138" y="1504"/>
                  </a:cubicBezTo>
                  <a:cubicBezTo>
                    <a:pt x="144" y="1582"/>
                    <a:pt x="222" y="1606"/>
                    <a:pt x="246" y="1672"/>
                  </a:cubicBezTo>
                  <a:cubicBezTo>
                    <a:pt x="252" y="1690"/>
                    <a:pt x="270" y="1714"/>
                    <a:pt x="270" y="1731"/>
                  </a:cubicBezTo>
                  <a:cubicBezTo>
                    <a:pt x="276" y="1773"/>
                    <a:pt x="270" y="1839"/>
                    <a:pt x="329" y="1803"/>
                  </a:cubicBezTo>
                  <a:cubicBezTo>
                    <a:pt x="384" y="1773"/>
                    <a:pt x="366" y="1815"/>
                    <a:pt x="402" y="1821"/>
                  </a:cubicBezTo>
                  <a:cubicBezTo>
                    <a:pt x="431" y="1833"/>
                    <a:pt x="509" y="1791"/>
                    <a:pt x="503" y="1851"/>
                  </a:cubicBezTo>
                  <a:cubicBezTo>
                    <a:pt x="503" y="1869"/>
                    <a:pt x="473" y="1887"/>
                    <a:pt x="485" y="1905"/>
                  </a:cubicBezTo>
                  <a:cubicBezTo>
                    <a:pt x="491" y="1929"/>
                    <a:pt x="503" y="1947"/>
                    <a:pt x="497" y="1971"/>
                  </a:cubicBezTo>
                  <a:cubicBezTo>
                    <a:pt x="467" y="1995"/>
                    <a:pt x="485" y="2043"/>
                    <a:pt x="467" y="2055"/>
                  </a:cubicBezTo>
                  <a:cubicBezTo>
                    <a:pt x="443" y="2067"/>
                    <a:pt x="431" y="2067"/>
                    <a:pt x="419" y="2097"/>
                  </a:cubicBezTo>
                  <a:cubicBezTo>
                    <a:pt x="413" y="2121"/>
                    <a:pt x="437" y="2145"/>
                    <a:pt x="408" y="2163"/>
                  </a:cubicBezTo>
                  <a:cubicBezTo>
                    <a:pt x="384" y="2181"/>
                    <a:pt x="384" y="2169"/>
                    <a:pt x="371" y="2205"/>
                  </a:cubicBezTo>
                  <a:cubicBezTo>
                    <a:pt x="360" y="2259"/>
                    <a:pt x="354" y="2283"/>
                    <a:pt x="288" y="2265"/>
                  </a:cubicBezTo>
                  <a:cubicBezTo>
                    <a:pt x="258" y="2259"/>
                    <a:pt x="156" y="2313"/>
                    <a:pt x="138" y="2343"/>
                  </a:cubicBezTo>
                  <a:cubicBezTo>
                    <a:pt x="102" y="2391"/>
                    <a:pt x="228" y="2415"/>
                    <a:pt x="186" y="2498"/>
                  </a:cubicBezTo>
                  <a:cubicBezTo>
                    <a:pt x="174" y="2522"/>
                    <a:pt x="162" y="2558"/>
                    <a:pt x="126" y="2564"/>
                  </a:cubicBezTo>
                  <a:cubicBezTo>
                    <a:pt x="54" y="2582"/>
                    <a:pt x="90" y="2600"/>
                    <a:pt x="96" y="2654"/>
                  </a:cubicBezTo>
                  <a:cubicBezTo>
                    <a:pt x="96" y="2684"/>
                    <a:pt x="132" y="2708"/>
                    <a:pt x="132" y="2744"/>
                  </a:cubicBezTo>
                  <a:cubicBezTo>
                    <a:pt x="126" y="2816"/>
                    <a:pt x="138" y="2858"/>
                    <a:pt x="198" y="2894"/>
                  </a:cubicBezTo>
                  <a:cubicBezTo>
                    <a:pt x="395" y="3025"/>
                    <a:pt x="395" y="3025"/>
                    <a:pt x="395" y="3025"/>
                  </a:cubicBezTo>
                  <a:cubicBezTo>
                    <a:pt x="419" y="3037"/>
                    <a:pt x="461" y="3055"/>
                    <a:pt x="479" y="3079"/>
                  </a:cubicBezTo>
                  <a:cubicBezTo>
                    <a:pt x="509" y="3133"/>
                    <a:pt x="497" y="3157"/>
                    <a:pt x="551" y="3193"/>
                  </a:cubicBezTo>
                  <a:cubicBezTo>
                    <a:pt x="581" y="3217"/>
                    <a:pt x="581" y="3259"/>
                    <a:pt x="617" y="3271"/>
                  </a:cubicBezTo>
                  <a:cubicBezTo>
                    <a:pt x="647" y="3283"/>
                    <a:pt x="671" y="3259"/>
                    <a:pt x="689" y="3235"/>
                  </a:cubicBezTo>
                  <a:cubicBezTo>
                    <a:pt x="719" y="3205"/>
                    <a:pt x="779" y="3187"/>
                    <a:pt x="821" y="3187"/>
                  </a:cubicBezTo>
                  <a:cubicBezTo>
                    <a:pt x="863" y="3193"/>
                    <a:pt x="887" y="3211"/>
                    <a:pt x="929" y="3193"/>
                  </a:cubicBezTo>
                  <a:close/>
                  <a:moveTo>
                    <a:pt x="2678" y="1132"/>
                  </a:moveTo>
                  <a:lnTo>
                    <a:pt x="2678" y="1132"/>
                  </a:lnTo>
                  <a:lnTo>
                    <a:pt x="2678" y="1132"/>
                  </a:lnTo>
                  <a:cubicBezTo>
                    <a:pt x="2780" y="1060"/>
                    <a:pt x="2780" y="1060"/>
                    <a:pt x="2780" y="1060"/>
                  </a:cubicBezTo>
                  <a:cubicBezTo>
                    <a:pt x="2833" y="1132"/>
                    <a:pt x="2833" y="1132"/>
                    <a:pt x="2833" y="1132"/>
                  </a:cubicBezTo>
                  <a:cubicBezTo>
                    <a:pt x="2833" y="1216"/>
                    <a:pt x="2833" y="1216"/>
                    <a:pt x="2833" y="1216"/>
                  </a:cubicBezTo>
                  <a:lnTo>
                    <a:pt x="2833" y="1216"/>
                  </a:lnTo>
                  <a:cubicBezTo>
                    <a:pt x="2762" y="1144"/>
                    <a:pt x="2762" y="1144"/>
                    <a:pt x="2762" y="1144"/>
                  </a:cubicBezTo>
                  <a:cubicBezTo>
                    <a:pt x="2762" y="1144"/>
                    <a:pt x="2762" y="1138"/>
                    <a:pt x="2756" y="1138"/>
                  </a:cubicBezTo>
                  <a:lnTo>
                    <a:pt x="2678" y="1132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126"/>
            <p:cNvSpPr>
              <a:spLocks noChangeArrowheads="1"/>
            </p:cNvSpPr>
            <p:nvPr/>
          </p:nvSpPr>
          <p:spPr bwMode="auto">
            <a:xfrm>
              <a:off x="3910845" y="2511925"/>
              <a:ext cx="1021858" cy="1123059"/>
            </a:xfrm>
            <a:custGeom>
              <a:avLst/>
              <a:gdLst>
                <a:gd name="T0" fmla="*/ 1408 w 3830"/>
                <a:gd name="T1" fmla="*/ 2553 h 4213"/>
                <a:gd name="T2" fmla="*/ 1690 w 3830"/>
                <a:gd name="T3" fmla="*/ 2756 h 4213"/>
                <a:gd name="T4" fmla="*/ 1492 w 3830"/>
                <a:gd name="T5" fmla="*/ 3140 h 4213"/>
                <a:gd name="T6" fmla="*/ 1966 w 3830"/>
                <a:gd name="T7" fmla="*/ 3385 h 4213"/>
                <a:gd name="T8" fmla="*/ 1971 w 3830"/>
                <a:gd name="T9" fmla="*/ 3835 h 4213"/>
                <a:gd name="T10" fmla="*/ 2133 w 3830"/>
                <a:gd name="T11" fmla="*/ 3985 h 4213"/>
                <a:gd name="T12" fmla="*/ 2547 w 3830"/>
                <a:gd name="T13" fmla="*/ 4045 h 4213"/>
                <a:gd name="T14" fmla="*/ 2912 w 3830"/>
                <a:gd name="T15" fmla="*/ 4063 h 4213"/>
                <a:gd name="T16" fmla="*/ 3086 w 3830"/>
                <a:gd name="T17" fmla="*/ 3691 h 4213"/>
                <a:gd name="T18" fmla="*/ 3194 w 3830"/>
                <a:gd name="T19" fmla="*/ 3475 h 4213"/>
                <a:gd name="T20" fmla="*/ 2966 w 3830"/>
                <a:gd name="T21" fmla="*/ 3086 h 4213"/>
                <a:gd name="T22" fmla="*/ 3086 w 3830"/>
                <a:gd name="T23" fmla="*/ 2511 h 4213"/>
                <a:gd name="T24" fmla="*/ 3110 w 3830"/>
                <a:gd name="T25" fmla="*/ 1893 h 4213"/>
                <a:gd name="T26" fmla="*/ 3206 w 3830"/>
                <a:gd name="T27" fmla="*/ 1636 h 4213"/>
                <a:gd name="T28" fmla="*/ 3685 w 3830"/>
                <a:gd name="T29" fmla="*/ 1042 h 4213"/>
                <a:gd name="T30" fmla="*/ 3697 w 3830"/>
                <a:gd name="T31" fmla="*/ 563 h 4213"/>
                <a:gd name="T32" fmla="*/ 3458 w 3830"/>
                <a:gd name="T33" fmla="*/ 419 h 4213"/>
                <a:gd name="T34" fmla="*/ 3314 w 3830"/>
                <a:gd name="T35" fmla="*/ 215 h 4213"/>
                <a:gd name="T36" fmla="*/ 2948 w 3830"/>
                <a:gd name="T37" fmla="*/ 275 h 4213"/>
                <a:gd name="T38" fmla="*/ 2834 w 3830"/>
                <a:gd name="T39" fmla="*/ 197 h 4213"/>
                <a:gd name="T40" fmla="*/ 2781 w 3830"/>
                <a:gd name="T41" fmla="*/ 156 h 4213"/>
                <a:gd name="T42" fmla="*/ 2583 w 3830"/>
                <a:gd name="T43" fmla="*/ 347 h 4213"/>
                <a:gd name="T44" fmla="*/ 2421 w 3830"/>
                <a:gd name="T45" fmla="*/ 102 h 4213"/>
                <a:gd name="T46" fmla="*/ 2223 w 3830"/>
                <a:gd name="T47" fmla="*/ 18 h 4213"/>
                <a:gd name="T48" fmla="*/ 2229 w 3830"/>
                <a:gd name="T49" fmla="*/ 191 h 4213"/>
                <a:gd name="T50" fmla="*/ 1995 w 3830"/>
                <a:gd name="T51" fmla="*/ 359 h 4213"/>
                <a:gd name="T52" fmla="*/ 1600 w 3830"/>
                <a:gd name="T53" fmla="*/ 221 h 4213"/>
                <a:gd name="T54" fmla="*/ 1258 w 3830"/>
                <a:gd name="T55" fmla="*/ 263 h 4213"/>
                <a:gd name="T56" fmla="*/ 959 w 3830"/>
                <a:gd name="T57" fmla="*/ 251 h 4213"/>
                <a:gd name="T58" fmla="*/ 1061 w 3830"/>
                <a:gd name="T59" fmla="*/ 461 h 4213"/>
                <a:gd name="T60" fmla="*/ 851 w 3830"/>
                <a:gd name="T61" fmla="*/ 713 h 4213"/>
                <a:gd name="T62" fmla="*/ 671 w 3830"/>
                <a:gd name="T63" fmla="*/ 977 h 4213"/>
                <a:gd name="T64" fmla="*/ 773 w 3830"/>
                <a:gd name="T65" fmla="*/ 1168 h 4213"/>
                <a:gd name="T66" fmla="*/ 731 w 3830"/>
                <a:gd name="T67" fmla="*/ 1444 h 4213"/>
                <a:gd name="T68" fmla="*/ 659 w 3830"/>
                <a:gd name="T69" fmla="*/ 1630 h 4213"/>
                <a:gd name="T70" fmla="*/ 312 w 3830"/>
                <a:gd name="T71" fmla="*/ 1839 h 4213"/>
                <a:gd name="T72" fmla="*/ 0 w 3830"/>
                <a:gd name="T73" fmla="*/ 1863 h 4213"/>
                <a:gd name="T74" fmla="*/ 773 w 3830"/>
                <a:gd name="T75" fmla="*/ 2049 h 4213"/>
                <a:gd name="T76" fmla="*/ 2367 w 3830"/>
                <a:gd name="T77" fmla="*/ 1803 h 4213"/>
                <a:gd name="T78" fmla="*/ 2163 w 3830"/>
                <a:gd name="T79" fmla="*/ 1731 h 4213"/>
                <a:gd name="T80" fmla="*/ 1894 w 3830"/>
                <a:gd name="T81" fmla="*/ 1696 h 4213"/>
                <a:gd name="T82" fmla="*/ 1828 w 3830"/>
                <a:gd name="T83" fmla="*/ 1432 h 4213"/>
                <a:gd name="T84" fmla="*/ 1732 w 3830"/>
                <a:gd name="T85" fmla="*/ 1120 h 4213"/>
                <a:gd name="T86" fmla="*/ 1894 w 3830"/>
                <a:gd name="T87" fmla="*/ 923 h 4213"/>
                <a:gd name="T88" fmla="*/ 2373 w 3830"/>
                <a:gd name="T89" fmla="*/ 845 h 4213"/>
                <a:gd name="T90" fmla="*/ 2781 w 3830"/>
                <a:gd name="T91" fmla="*/ 671 h 4213"/>
                <a:gd name="T92" fmla="*/ 3170 w 3830"/>
                <a:gd name="T93" fmla="*/ 437 h 4213"/>
                <a:gd name="T94" fmla="*/ 3482 w 3830"/>
                <a:gd name="T95" fmla="*/ 485 h 4213"/>
                <a:gd name="T96" fmla="*/ 3572 w 3830"/>
                <a:gd name="T97" fmla="*/ 593 h 4213"/>
                <a:gd name="T98" fmla="*/ 3464 w 3830"/>
                <a:gd name="T99" fmla="*/ 671 h 4213"/>
                <a:gd name="T100" fmla="*/ 3398 w 3830"/>
                <a:gd name="T101" fmla="*/ 791 h 4213"/>
                <a:gd name="T102" fmla="*/ 3260 w 3830"/>
                <a:gd name="T103" fmla="*/ 881 h 4213"/>
                <a:gd name="T104" fmla="*/ 3086 w 3830"/>
                <a:gd name="T105" fmla="*/ 869 h 4213"/>
                <a:gd name="T106" fmla="*/ 3062 w 3830"/>
                <a:gd name="T107" fmla="*/ 1156 h 4213"/>
                <a:gd name="T108" fmla="*/ 3032 w 3830"/>
                <a:gd name="T109" fmla="*/ 1390 h 4213"/>
                <a:gd name="T110" fmla="*/ 2966 w 3830"/>
                <a:gd name="T111" fmla="*/ 1630 h 4213"/>
                <a:gd name="T112" fmla="*/ 2403 w 3830"/>
                <a:gd name="T113" fmla="*/ 1827 h 42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30" h="4213">
                  <a:moveTo>
                    <a:pt x="905" y="2295"/>
                  </a:moveTo>
                  <a:lnTo>
                    <a:pt x="905" y="2295"/>
                  </a:lnTo>
                  <a:cubicBezTo>
                    <a:pt x="1025" y="2349"/>
                    <a:pt x="1085" y="2516"/>
                    <a:pt x="1192" y="2570"/>
                  </a:cubicBezTo>
                  <a:cubicBezTo>
                    <a:pt x="1246" y="2594"/>
                    <a:pt x="1348" y="2564"/>
                    <a:pt x="1408" y="2553"/>
                  </a:cubicBezTo>
                  <a:cubicBezTo>
                    <a:pt x="1492" y="2540"/>
                    <a:pt x="1558" y="2576"/>
                    <a:pt x="1636" y="2588"/>
                  </a:cubicBezTo>
                  <a:cubicBezTo>
                    <a:pt x="1654" y="2588"/>
                    <a:pt x="1714" y="2588"/>
                    <a:pt x="1720" y="2600"/>
                  </a:cubicBezTo>
                  <a:lnTo>
                    <a:pt x="1720" y="2600"/>
                  </a:lnTo>
                  <a:cubicBezTo>
                    <a:pt x="1720" y="2654"/>
                    <a:pt x="1678" y="2690"/>
                    <a:pt x="1690" y="2756"/>
                  </a:cubicBezTo>
                  <a:cubicBezTo>
                    <a:pt x="1696" y="2798"/>
                    <a:pt x="1720" y="2834"/>
                    <a:pt x="1720" y="2882"/>
                  </a:cubicBezTo>
                  <a:cubicBezTo>
                    <a:pt x="1720" y="2948"/>
                    <a:pt x="1690" y="3014"/>
                    <a:pt x="1630" y="3056"/>
                  </a:cubicBezTo>
                  <a:cubicBezTo>
                    <a:pt x="1606" y="3074"/>
                    <a:pt x="1582" y="3092"/>
                    <a:pt x="1552" y="3104"/>
                  </a:cubicBezTo>
                  <a:cubicBezTo>
                    <a:pt x="1540" y="3110"/>
                    <a:pt x="1492" y="3134"/>
                    <a:pt x="1492" y="3140"/>
                  </a:cubicBezTo>
                  <a:cubicBezTo>
                    <a:pt x="1522" y="3170"/>
                    <a:pt x="1570" y="3176"/>
                    <a:pt x="1600" y="3206"/>
                  </a:cubicBezTo>
                  <a:cubicBezTo>
                    <a:pt x="1654" y="3260"/>
                    <a:pt x="1702" y="3182"/>
                    <a:pt x="1750" y="3176"/>
                  </a:cubicBezTo>
                  <a:cubicBezTo>
                    <a:pt x="1804" y="3164"/>
                    <a:pt x="1852" y="3188"/>
                    <a:pt x="1887" y="3224"/>
                  </a:cubicBezTo>
                  <a:cubicBezTo>
                    <a:pt x="1935" y="3254"/>
                    <a:pt x="1948" y="3337"/>
                    <a:pt x="1966" y="3385"/>
                  </a:cubicBezTo>
                  <a:cubicBezTo>
                    <a:pt x="1977" y="3433"/>
                    <a:pt x="1942" y="3457"/>
                    <a:pt x="1948" y="3499"/>
                  </a:cubicBezTo>
                  <a:cubicBezTo>
                    <a:pt x="1948" y="3535"/>
                    <a:pt x="1948" y="3571"/>
                    <a:pt x="1948" y="3607"/>
                  </a:cubicBezTo>
                  <a:cubicBezTo>
                    <a:pt x="1935" y="3655"/>
                    <a:pt x="1894" y="3673"/>
                    <a:pt x="1906" y="3727"/>
                  </a:cubicBezTo>
                  <a:cubicBezTo>
                    <a:pt x="1911" y="3787"/>
                    <a:pt x="1966" y="3769"/>
                    <a:pt x="1971" y="3835"/>
                  </a:cubicBezTo>
                  <a:cubicBezTo>
                    <a:pt x="1983" y="3913"/>
                    <a:pt x="1983" y="3913"/>
                    <a:pt x="1983" y="3913"/>
                  </a:cubicBezTo>
                  <a:lnTo>
                    <a:pt x="1983" y="3913"/>
                  </a:lnTo>
                  <a:cubicBezTo>
                    <a:pt x="1990" y="3943"/>
                    <a:pt x="2013" y="3961"/>
                    <a:pt x="2025" y="3985"/>
                  </a:cubicBezTo>
                  <a:cubicBezTo>
                    <a:pt x="2043" y="4039"/>
                    <a:pt x="2073" y="3949"/>
                    <a:pt x="2133" y="3985"/>
                  </a:cubicBezTo>
                  <a:cubicBezTo>
                    <a:pt x="2163" y="4003"/>
                    <a:pt x="2205" y="3967"/>
                    <a:pt x="2247" y="3991"/>
                  </a:cubicBezTo>
                  <a:cubicBezTo>
                    <a:pt x="2283" y="4021"/>
                    <a:pt x="2301" y="4003"/>
                    <a:pt x="2337" y="4009"/>
                  </a:cubicBezTo>
                  <a:cubicBezTo>
                    <a:pt x="2367" y="4009"/>
                    <a:pt x="2379" y="4027"/>
                    <a:pt x="2403" y="4032"/>
                  </a:cubicBezTo>
                  <a:cubicBezTo>
                    <a:pt x="2439" y="4045"/>
                    <a:pt x="2505" y="4039"/>
                    <a:pt x="2547" y="4045"/>
                  </a:cubicBezTo>
                  <a:cubicBezTo>
                    <a:pt x="2589" y="4045"/>
                    <a:pt x="2631" y="4074"/>
                    <a:pt x="2679" y="4087"/>
                  </a:cubicBezTo>
                  <a:cubicBezTo>
                    <a:pt x="2733" y="4080"/>
                    <a:pt x="2781" y="4134"/>
                    <a:pt x="2816" y="4176"/>
                  </a:cubicBezTo>
                  <a:cubicBezTo>
                    <a:pt x="2852" y="4212"/>
                    <a:pt x="2852" y="4152"/>
                    <a:pt x="2882" y="4134"/>
                  </a:cubicBezTo>
                  <a:cubicBezTo>
                    <a:pt x="2924" y="4104"/>
                    <a:pt x="2924" y="4098"/>
                    <a:pt x="2912" y="4063"/>
                  </a:cubicBezTo>
                  <a:cubicBezTo>
                    <a:pt x="2888" y="3991"/>
                    <a:pt x="2972" y="3997"/>
                    <a:pt x="2996" y="3955"/>
                  </a:cubicBezTo>
                  <a:cubicBezTo>
                    <a:pt x="3014" y="3931"/>
                    <a:pt x="2978" y="3931"/>
                    <a:pt x="2972" y="3919"/>
                  </a:cubicBezTo>
                  <a:cubicBezTo>
                    <a:pt x="2948" y="3889"/>
                    <a:pt x="2978" y="3865"/>
                    <a:pt x="2978" y="3835"/>
                  </a:cubicBezTo>
                  <a:cubicBezTo>
                    <a:pt x="3020" y="3805"/>
                    <a:pt x="3038" y="3709"/>
                    <a:pt x="3086" y="3691"/>
                  </a:cubicBezTo>
                  <a:cubicBezTo>
                    <a:pt x="3104" y="3685"/>
                    <a:pt x="3122" y="3691"/>
                    <a:pt x="3128" y="3667"/>
                  </a:cubicBezTo>
                  <a:cubicBezTo>
                    <a:pt x="3128" y="3631"/>
                    <a:pt x="3104" y="3571"/>
                    <a:pt x="3164" y="3571"/>
                  </a:cubicBezTo>
                  <a:cubicBezTo>
                    <a:pt x="3182" y="3571"/>
                    <a:pt x="3236" y="3565"/>
                    <a:pt x="3248" y="3553"/>
                  </a:cubicBezTo>
                  <a:cubicBezTo>
                    <a:pt x="3260" y="3541"/>
                    <a:pt x="3206" y="3487"/>
                    <a:pt x="3194" y="3475"/>
                  </a:cubicBezTo>
                  <a:cubicBezTo>
                    <a:pt x="3176" y="3451"/>
                    <a:pt x="3164" y="3433"/>
                    <a:pt x="3152" y="3409"/>
                  </a:cubicBezTo>
                  <a:cubicBezTo>
                    <a:pt x="3134" y="3379"/>
                    <a:pt x="3104" y="3355"/>
                    <a:pt x="3086" y="3320"/>
                  </a:cubicBezTo>
                  <a:cubicBezTo>
                    <a:pt x="2966" y="3086"/>
                    <a:pt x="2966" y="3086"/>
                    <a:pt x="2966" y="3086"/>
                  </a:cubicBezTo>
                  <a:lnTo>
                    <a:pt x="2966" y="3086"/>
                  </a:lnTo>
                  <a:cubicBezTo>
                    <a:pt x="2942" y="3050"/>
                    <a:pt x="2924" y="3008"/>
                    <a:pt x="2942" y="2966"/>
                  </a:cubicBezTo>
                  <a:cubicBezTo>
                    <a:pt x="2954" y="2930"/>
                    <a:pt x="3008" y="2918"/>
                    <a:pt x="3038" y="2900"/>
                  </a:cubicBezTo>
                  <a:cubicBezTo>
                    <a:pt x="3098" y="2858"/>
                    <a:pt x="3134" y="2816"/>
                    <a:pt x="3134" y="2744"/>
                  </a:cubicBezTo>
                  <a:cubicBezTo>
                    <a:pt x="3134" y="2678"/>
                    <a:pt x="3110" y="2576"/>
                    <a:pt x="3086" y="2511"/>
                  </a:cubicBezTo>
                  <a:cubicBezTo>
                    <a:pt x="3068" y="2451"/>
                    <a:pt x="3020" y="2403"/>
                    <a:pt x="3008" y="2343"/>
                  </a:cubicBezTo>
                  <a:cubicBezTo>
                    <a:pt x="3002" y="2295"/>
                    <a:pt x="2990" y="2247"/>
                    <a:pt x="2990" y="2205"/>
                  </a:cubicBezTo>
                  <a:cubicBezTo>
                    <a:pt x="2990" y="2133"/>
                    <a:pt x="3050" y="2103"/>
                    <a:pt x="3050" y="2031"/>
                  </a:cubicBezTo>
                  <a:cubicBezTo>
                    <a:pt x="3056" y="1977"/>
                    <a:pt x="3086" y="1947"/>
                    <a:pt x="3110" y="1893"/>
                  </a:cubicBezTo>
                  <a:cubicBezTo>
                    <a:pt x="3134" y="1863"/>
                    <a:pt x="3146" y="1827"/>
                    <a:pt x="3158" y="1791"/>
                  </a:cubicBezTo>
                  <a:cubicBezTo>
                    <a:pt x="3176" y="1755"/>
                    <a:pt x="3170" y="1702"/>
                    <a:pt x="3182" y="1666"/>
                  </a:cubicBezTo>
                  <a:lnTo>
                    <a:pt x="3182" y="1666"/>
                  </a:lnTo>
                  <a:cubicBezTo>
                    <a:pt x="3188" y="1654"/>
                    <a:pt x="3194" y="1642"/>
                    <a:pt x="3206" y="1636"/>
                  </a:cubicBezTo>
                  <a:cubicBezTo>
                    <a:pt x="3284" y="1576"/>
                    <a:pt x="3266" y="1486"/>
                    <a:pt x="3356" y="1450"/>
                  </a:cubicBezTo>
                  <a:cubicBezTo>
                    <a:pt x="3458" y="1408"/>
                    <a:pt x="3446" y="1306"/>
                    <a:pt x="3482" y="1222"/>
                  </a:cubicBezTo>
                  <a:cubicBezTo>
                    <a:pt x="3500" y="1162"/>
                    <a:pt x="3530" y="1138"/>
                    <a:pt x="3565" y="1102"/>
                  </a:cubicBezTo>
                  <a:cubicBezTo>
                    <a:pt x="3601" y="1066"/>
                    <a:pt x="3625" y="1042"/>
                    <a:pt x="3685" y="1042"/>
                  </a:cubicBezTo>
                  <a:cubicBezTo>
                    <a:pt x="3715" y="1042"/>
                    <a:pt x="3757" y="1030"/>
                    <a:pt x="3781" y="1006"/>
                  </a:cubicBezTo>
                  <a:cubicBezTo>
                    <a:pt x="3829" y="947"/>
                    <a:pt x="3817" y="911"/>
                    <a:pt x="3769" y="863"/>
                  </a:cubicBezTo>
                  <a:cubicBezTo>
                    <a:pt x="3733" y="827"/>
                    <a:pt x="3721" y="785"/>
                    <a:pt x="3715" y="743"/>
                  </a:cubicBezTo>
                  <a:cubicBezTo>
                    <a:pt x="3703" y="695"/>
                    <a:pt x="3673" y="599"/>
                    <a:pt x="3697" y="563"/>
                  </a:cubicBezTo>
                  <a:cubicBezTo>
                    <a:pt x="3709" y="551"/>
                    <a:pt x="3721" y="545"/>
                    <a:pt x="3727" y="539"/>
                  </a:cubicBezTo>
                  <a:cubicBezTo>
                    <a:pt x="3709" y="515"/>
                    <a:pt x="3685" y="485"/>
                    <a:pt x="3655" y="473"/>
                  </a:cubicBezTo>
                  <a:cubicBezTo>
                    <a:pt x="3637" y="455"/>
                    <a:pt x="3607" y="455"/>
                    <a:pt x="3578" y="449"/>
                  </a:cubicBezTo>
                  <a:cubicBezTo>
                    <a:pt x="3541" y="443"/>
                    <a:pt x="3476" y="449"/>
                    <a:pt x="3458" y="419"/>
                  </a:cubicBezTo>
                  <a:cubicBezTo>
                    <a:pt x="3440" y="395"/>
                    <a:pt x="3428" y="371"/>
                    <a:pt x="3422" y="341"/>
                  </a:cubicBezTo>
                  <a:cubicBezTo>
                    <a:pt x="3410" y="311"/>
                    <a:pt x="3380" y="275"/>
                    <a:pt x="3350" y="257"/>
                  </a:cubicBezTo>
                  <a:cubicBezTo>
                    <a:pt x="3314" y="215"/>
                    <a:pt x="3314" y="215"/>
                    <a:pt x="3314" y="215"/>
                  </a:cubicBezTo>
                  <a:lnTo>
                    <a:pt x="3314" y="215"/>
                  </a:lnTo>
                  <a:cubicBezTo>
                    <a:pt x="3308" y="180"/>
                    <a:pt x="3266" y="245"/>
                    <a:pt x="3260" y="257"/>
                  </a:cubicBezTo>
                  <a:cubicBezTo>
                    <a:pt x="3230" y="299"/>
                    <a:pt x="3224" y="311"/>
                    <a:pt x="3170" y="323"/>
                  </a:cubicBezTo>
                  <a:cubicBezTo>
                    <a:pt x="3074" y="341"/>
                    <a:pt x="2990" y="347"/>
                    <a:pt x="2948" y="275"/>
                  </a:cubicBezTo>
                  <a:lnTo>
                    <a:pt x="2948" y="275"/>
                  </a:lnTo>
                  <a:cubicBezTo>
                    <a:pt x="2924" y="287"/>
                    <a:pt x="2906" y="311"/>
                    <a:pt x="2888" y="305"/>
                  </a:cubicBezTo>
                  <a:cubicBezTo>
                    <a:pt x="2858" y="305"/>
                    <a:pt x="2840" y="281"/>
                    <a:pt x="2828" y="257"/>
                  </a:cubicBezTo>
                  <a:cubicBezTo>
                    <a:pt x="2822" y="239"/>
                    <a:pt x="2834" y="215"/>
                    <a:pt x="2834" y="197"/>
                  </a:cubicBezTo>
                  <a:lnTo>
                    <a:pt x="2834" y="197"/>
                  </a:lnTo>
                  <a:cubicBezTo>
                    <a:pt x="2828" y="186"/>
                    <a:pt x="2822" y="180"/>
                    <a:pt x="2822" y="162"/>
                  </a:cubicBezTo>
                  <a:lnTo>
                    <a:pt x="2822" y="162"/>
                  </a:lnTo>
                  <a:cubicBezTo>
                    <a:pt x="2810" y="162"/>
                    <a:pt x="2805" y="167"/>
                    <a:pt x="2792" y="167"/>
                  </a:cubicBezTo>
                  <a:cubicBezTo>
                    <a:pt x="2786" y="167"/>
                    <a:pt x="2781" y="162"/>
                    <a:pt x="2781" y="156"/>
                  </a:cubicBezTo>
                  <a:lnTo>
                    <a:pt x="2781" y="156"/>
                  </a:lnTo>
                  <a:cubicBezTo>
                    <a:pt x="2750" y="167"/>
                    <a:pt x="2709" y="215"/>
                    <a:pt x="2673" y="228"/>
                  </a:cubicBezTo>
                  <a:cubicBezTo>
                    <a:pt x="2631" y="239"/>
                    <a:pt x="2643" y="293"/>
                    <a:pt x="2625" y="329"/>
                  </a:cubicBezTo>
                  <a:cubicBezTo>
                    <a:pt x="2619" y="353"/>
                    <a:pt x="2595" y="383"/>
                    <a:pt x="2583" y="347"/>
                  </a:cubicBezTo>
                  <a:cubicBezTo>
                    <a:pt x="2571" y="311"/>
                    <a:pt x="2565" y="311"/>
                    <a:pt x="2529" y="305"/>
                  </a:cubicBezTo>
                  <a:cubicBezTo>
                    <a:pt x="2451" y="305"/>
                    <a:pt x="2499" y="239"/>
                    <a:pt x="2511" y="197"/>
                  </a:cubicBezTo>
                  <a:cubicBezTo>
                    <a:pt x="2523" y="149"/>
                    <a:pt x="2349" y="251"/>
                    <a:pt x="2355" y="173"/>
                  </a:cubicBezTo>
                  <a:cubicBezTo>
                    <a:pt x="2361" y="138"/>
                    <a:pt x="2391" y="114"/>
                    <a:pt x="2421" y="102"/>
                  </a:cubicBezTo>
                  <a:cubicBezTo>
                    <a:pt x="2475" y="72"/>
                    <a:pt x="2385" y="72"/>
                    <a:pt x="2379" y="72"/>
                  </a:cubicBezTo>
                  <a:cubicBezTo>
                    <a:pt x="2367" y="66"/>
                    <a:pt x="2367" y="54"/>
                    <a:pt x="2361" y="42"/>
                  </a:cubicBezTo>
                  <a:cubicBezTo>
                    <a:pt x="2349" y="30"/>
                    <a:pt x="2325" y="18"/>
                    <a:pt x="2307" y="12"/>
                  </a:cubicBezTo>
                  <a:cubicBezTo>
                    <a:pt x="2277" y="0"/>
                    <a:pt x="2241" y="6"/>
                    <a:pt x="2223" y="18"/>
                  </a:cubicBezTo>
                  <a:cubicBezTo>
                    <a:pt x="2187" y="54"/>
                    <a:pt x="2145" y="36"/>
                    <a:pt x="2121" y="60"/>
                  </a:cubicBezTo>
                  <a:cubicBezTo>
                    <a:pt x="2061" y="114"/>
                    <a:pt x="2061" y="186"/>
                    <a:pt x="2169" y="149"/>
                  </a:cubicBezTo>
                  <a:cubicBezTo>
                    <a:pt x="2199" y="144"/>
                    <a:pt x="2241" y="84"/>
                    <a:pt x="2247" y="144"/>
                  </a:cubicBezTo>
                  <a:cubicBezTo>
                    <a:pt x="2247" y="156"/>
                    <a:pt x="2223" y="186"/>
                    <a:pt x="2229" y="191"/>
                  </a:cubicBezTo>
                  <a:cubicBezTo>
                    <a:pt x="2235" y="209"/>
                    <a:pt x="2265" y="204"/>
                    <a:pt x="2271" y="228"/>
                  </a:cubicBezTo>
                  <a:cubicBezTo>
                    <a:pt x="2289" y="251"/>
                    <a:pt x="2247" y="305"/>
                    <a:pt x="2229" y="323"/>
                  </a:cubicBezTo>
                  <a:cubicBezTo>
                    <a:pt x="2187" y="365"/>
                    <a:pt x="2157" y="305"/>
                    <a:pt x="2115" y="311"/>
                  </a:cubicBezTo>
                  <a:cubicBezTo>
                    <a:pt x="2061" y="311"/>
                    <a:pt x="2073" y="389"/>
                    <a:pt x="1995" y="359"/>
                  </a:cubicBezTo>
                  <a:cubicBezTo>
                    <a:pt x="1953" y="347"/>
                    <a:pt x="1918" y="293"/>
                    <a:pt x="1858" y="305"/>
                  </a:cubicBezTo>
                  <a:cubicBezTo>
                    <a:pt x="1840" y="305"/>
                    <a:pt x="1792" y="341"/>
                    <a:pt x="1786" y="311"/>
                  </a:cubicBezTo>
                  <a:cubicBezTo>
                    <a:pt x="1768" y="233"/>
                    <a:pt x="1696" y="263"/>
                    <a:pt x="1654" y="204"/>
                  </a:cubicBezTo>
                  <a:cubicBezTo>
                    <a:pt x="1612" y="149"/>
                    <a:pt x="1612" y="197"/>
                    <a:pt x="1600" y="221"/>
                  </a:cubicBezTo>
                  <a:cubicBezTo>
                    <a:pt x="1558" y="311"/>
                    <a:pt x="1462" y="287"/>
                    <a:pt x="1372" y="293"/>
                  </a:cubicBezTo>
                  <a:cubicBezTo>
                    <a:pt x="1360" y="293"/>
                    <a:pt x="1342" y="293"/>
                    <a:pt x="1330" y="293"/>
                  </a:cubicBezTo>
                  <a:cubicBezTo>
                    <a:pt x="1312" y="299"/>
                    <a:pt x="1300" y="311"/>
                    <a:pt x="1288" y="317"/>
                  </a:cubicBezTo>
                  <a:cubicBezTo>
                    <a:pt x="1264" y="323"/>
                    <a:pt x="1258" y="275"/>
                    <a:pt x="1258" y="263"/>
                  </a:cubicBezTo>
                  <a:cubicBezTo>
                    <a:pt x="1252" y="167"/>
                    <a:pt x="1168" y="305"/>
                    <a:pt x="1138" y="287"/>
                  </a:cubicBezTo>
                  <a:cubicBezTo>
                    <a:pt x="1120" y="281"/>
                    <a:pt x="1127" y="263"/>
                    <a:pt x="1120" y="251"/>
                  </a:cubicBezTo>
                  <a:cubicBezTo>
                    <a:pt x="1091" y="204"/>
                    <a:pt x="1067" y="233"/>
                    <a:pt x="1019" y="239"/>
                  </a:cubicBezTo>
                  <a:cubicBezTo>
                    <a:pt x="1001" y="245"/>
                    <a:pt x="971" y="228"/>
                    <a:pt x="959" y="251"/>
                  </a:cubicBezTo>
                  <a:cubicBezTo>
                    <a:pt x="941" y="281"/>
                    <a:pt x="929" y="305"/>
                    <a:pt x="917" y="335"/>
                  </a:cubicBezTo>
                  <a:cubicBezTo>
                    <a:pt x="905" y="371"/>
                    <a:pt x="941" y="377"/>
                    <a:pt x="959" y="395"/>
                  </a:cubicBezTo>
                  <a:cubicBezTo>
                    <a:pt x="977" y="389"/>
                    <a:pt x="995" y="425"/>
                    <a:pt x="1007" y="437"/>
                  </a:cubicBezTo>
                  <a:cubicBezTo>
                    <a:pt x="1019" y="449"/>
                    <a:pt x="1043" y="455"/>
                    <a:pt x="1061" y="461"/>
                  </a:cubicBezTo>
                  <a:cubicBezTo>
                    <a:pt x="1091" y="479"/>
                    <a:pt x="1109" y="497"/>
                    <a:pt x="1133" y="509"/>
                  </a:cubicBezTo>
                  <a:cubicBezTo>
                    <a:pt x="1186" y="545"/>
                    <a:pt x="1072" y="593"/>
                    <a:pt x="1043" y="599"/>
                  </a:cubicBezTo>
                  <a:cubicBezTo>
                    <a:pt x="1001" y="605"/>
                    <a:pt x="989" y="533"/>
                    <a:pt x="947" y="599"/>
                  </a:cubicBezTo>
                  <a:cubicBezTo>
                    <a:pt x="899" y="659"/>
                    <a:pt x="821" y="611"/>
                    <a:pt x="851" y="713"/>
                  </a:cubicBezTo>
                  <a:cubicBezTo>
                    <a:pt x="857" y="743"/>
                    <a:pt x="863" y="779"/>
                    <a:pt x="821" y="779"/>
                  </a:cubicBezTo>
                  <a:cubicBezTo>
                    <a:pt x="755" y="779"/>
                    <a:pt x="773" y="803"/>
                    <a:pt x="773" y="857"/>
                  </a:cubicBezTo>
                  <a:cubicBezTo>
                    <a:pt x="773" y="899"/>
                    <a:pt x="749" y="923"/>
                    <a:pt x="707" y="935"/>
                  </a:cubicBezTo>
                  <a:cubicBezTo>
                    <a:pt x="689" y="940"/>
                    <a:pt x="683" y="958"/>
                    <a:pt x="671" y="977"/>
                  </a:cubicBezTo>
                  <a:lnTo>
                    <a:pt x="671" y="977"/>
                  </a:lnTo>
                  <a:cubicBezTo>
                    <a:pt x="671" y="995"/>
                    <a:pt x="683" y="1024"/>
                    <a:pt x="683" y="1042"/>
                  </a:cubicBezTo>
                  <a:lnTo>
                    <a:pt x="683" y="1048"/>
                  </a:lnTo>
                  <a:cubicBezTo>
                    <a:pt x="701" y="1096"/>
                    <a:pt x="755" y="1120"/>
                    <a:pt x="773" y="1168"/>
                  </a:cubicBezTo>
                  <a:cubicBezTo>
                    <a:pt x="779" y="1204"/>
                    <a:pt x="779" y="1234"/>
                    <a:pt x="779" y="1276"/>
                  </a:cubicBezTo>
                  <a:cubicBezTo>
                    <a:pt x="779" y="1294"/>
                    <a:pt x="791" y="1348"/>
                    <a:pt x="815" y="1348"/>
                  </a:cubicBezTo>
                  <a:cubicBezTo>
                    <a:pt x="815" y="1378"/>
                    <a:pt x="803" y="1390"/>
                    <a:pt x="791" y="1414"/>
                  </a:cubicBezTo>
                  <a:cubicBezTo>
                    <a:pt x="773" y="1444"/>
                    <a:pt x="755" y="1438"/>
                    <a:pt x="731" y="1444"/>
                  </a:cubicBezTo>
                  <a:cubicBezTo>
                    <a:pt x="677" y="1450"/>
                    <a:pt x="695" y="1498"/>
                    <a:pt x="659" y="1528"/>
                  </a:cubicBezTo>
                  <a:cubicBezTo>
                    <a:pt x="641" y="1552"/>
                    <a:pt x="629" y="1534"/>
                    <a:pt x="605" y="1534"/>
                  </a:cubicBezTo>
                  <a:cubicBezTo>
                    <a:pt x="605" y="1546"/>
                    <a:pt x="617" y="1564"/>
                    <a:pt x="617" y="1564"/>
                  </a:cubicBezTo>
                  <a:cubicBezTo>
                    <a:pt x="635" y="1594"/>
                    <a:pt x="689" y="1588"/>
                    <a:pt x="659" y="1630"/>
                  </a:cubicBezTo>
                  <a:cubicBezTo>
                    <a:pt x="641" y="1654"/>
                    <a:pt x="659" y="1666"/>
                    <a:pt x="641" y="1690"/>
                  </a:cubicBezTo>
                  <a:cubicBezTo>
                    <a:pt x="605" y="1725"/>
                    <a:pt x="527" y="1773"/>
                    <a:pt x="485" y="1755"/>
                  </a:cubicBezTo>
                  <a:cubicBezTo>
                    <a:pt x="461" y="1744"/>
                    <a:pt x="389" y="1773"/>
                    <a:pt x="365" y="1791"/>
                  </a:cubicBezTo>
                  <a:cubicBezTo>
                    <a:pt x="347" y="1809"/>
                    <a:pt x="347" y="1845"/>
                    <a:pt x="312" y="1839"/>
                  </a:cubicBezTo>
                  <a:cubicBezTo>
                    <a:pt x="281" y="1839"/>
                    <a:pt x="270" y="1815"/>
                    <a:pt x="240" y="1815"/>
                  </a:cubicBezTo>
                  <a:cubicBezTo>
                    <a:pt x="204" y="1815"/>
                    <a:pt x="186" y="1827"/>
                    <a:pt x="156" y="1809"/>
                  </a:cubicBezTo>
                  <a:cubicBezTo>
                    <a:pt x="126" y="1797"/>
                    <a:pt x="108" y="1786"/>
                    <a:pt x="72" y="1803"/>
                  </a:cubicBezTo>
                  <a:cubicBezTo>
                    <a:pt x="54" y="1809"/>
                    <a:pt x="0" y="1839"/>
                    <a:pt x="0" y="1863"/>
                  </a:cubicBezTo>
                  <a:cubicBezTo>
                    <a:pt x="6" y="1899"/>
                    <a:pt x="30" y="1929"/>
                    <a:pt x="48" y="1965"/>
                  </a:cubicBezTo>
                  <a:cubicBezTo>
                    <a:pt x="42" y="1965"/>
                    <a:pt x="42" y="1965"/>
                    <a:pt x="42" y="1965"/>
                  </a:cubicBezTo>
                  <a:cubicBezTo>
                    <a:pt x="162" y="2163"/>
                    <a:pt x="431" y="2007"/>
                    <a:pt x="611" y="2007"/>
                  </a:cubicBezTo>
                  <a:cubicBezTo>
                    <a:pt x="635" y="2007"/>
                    <a:pt x="815" y="1989"/>
                    <a:pt x="773" y="2049"/>
                  </a:cubicBezTo>
                  <a:cubicBezTo>
                    <a:pt x="725" y="2121"/>
                    <a:pt x="707" y="2145"/>
                    <a:pt x="731" y="2235"/>
                  </a:cubicBezTo>
                  <a:cubicBezTo>
                    <a:pt x="863" y="2247"/>
                    <a:pt x="863" y="2247"/>
                    <a:pt x="863" y="2247"/>
                  </a:cubicBezTo>
                  <a:cubicBezTo>
                    <a:pt x="905" y="2295"/>
                    <a:pt x="905" y="2295"/>
                    <a:pt x="905" y="2295"/>
                  </a:cubicBezTo>
                  <a:close/>
                  <a:moveTo>
                    <a:pt x="2367" y="1803"/>
                  </a:moveTo>
                  <a:lnTo>
                    <a:pt x="2367" y="1803"/>
                  </a:lnTo>
                  <a:lnTo>
                    <a:pt x="2367" y="1803"/>
                  </a:lnTo>
                  <a:cubicBezTo>
                    <a:pt x="2325" y="1815"/>
                    <a:pt x="2265" y="1815"/>
                    <a:pt x="2241" y="1773"/>
                  </a:cubicBezTo>
                  <a:cubicBezTo>
                    <a:pt x="2217" y="1731"/>
                    <a:pt x="2223" y="1725"/>
                    <a:pt x="2163" y="1731"/>
                  </a:cubicBezTo>
                  <a:cubicBezTo>
                    <a:pt x="2139" y="1738"/>
                    <a:pt x="2115" y="1702"/>
                    <a:pt x="2097" y="1696"/>
                  </a:cubicBezTo>
                  <a:cubicBezTo>
                    <a:pt x="2061" y="1683"/>
                    <a:pt x="2043" y="1666"/>
                    <a:pt x="2019" y="1707"/>
                  </a:cubicBezTo>
                  <a:cubicBezTo>
                    <a:pt x="2007" y="1720"/>
                    <a:pt x="1977" y="1696"/>
                    <a:pt x="1959" y="1696"/>
                  </a:cubicBezTo>
                  <a:cubicBezTo>
                    <a:pt x="1924" y="1696"/>
                    <a:pt x="1935" y="1714"/>
                    <a:pt x="1894" y="1696"/>
                  </a:cubicBezTo>
                  <a:cubicBezTo>
                    <a:pt x="1864" y="1678"/>
                    <a:pt x="1840" y="1660"/>
                    <a:pt x="1816" y="1648"/>
                  </a:cubicBezTo>
                  <a:cubicBezTo>
                    <a:pt x="1768" y="1624"/>
                    <a:pt x="1810" y="1600"/>
                    <a:pt x="1822" y="1576"/>
                  </a:cubicBezTo>
                  <a:cubicBezTo>
                    <a:pt x="1840" y="1558"/>
                    <a:pt x="1864" y="1528"/>
                    <a:pt x="1852" y="1498"/>
                  </a:cubicBezTo>
                  <a:cubicBezTo>
                    <a:pt x="1840" y="1480"/>
                    <a:pt x="1810" y="1456"/>
                    <a:pt x="1828" y="1432"/>
                  </a:cubicBezTo>
                  <a:cubicBezTo>
                    <a:pt x="1870" y="1390"/>
                    <a:pt x="1744" y="1342"/>
                    <a:pt x="1828" y="1312"/>
                  </a:cubicBezTo>
                  <a:cubicBezTo>
                    <a:pt x="1870" y="1300"/>
                    <a:pt x="1876" y="1270"/>
                    <a:pt x="1876" y="1234"/>
                  </a:cubicBezTo>
                  <a:cubicBezTo>
                    <a:pt x="1882" y="1168"/>
                    <a:pt x="1792" y="1228"/>
                    <a:pt x="1762" y="1204"/>
                  </a:cubicBezTo>
                  <a:cubicBezTo>
                    <a:pt x="1744" y="1192"/>
                    <a:pt x="1744" y="1144"/>
                    <a:pt x="1732" y="1120"/>
                  </a:cubicBezTo>
                  <a:cubicBezTo>
                    <a:pt x="1708" y="1090"/>
                    <a:pt x="1696" y="1072"/>
                    <a:pt x="1744" y="1078"/>
                  </a:cubicBezTo>
                  <a:cubicBezTo>
                    <a:pt x="1762" y="1084"/>
                    <a:pt x="1780" y="1078"/>
                    <a:pt x="1786" y="1078"/>
                  </a:cubicBezTo>
                  <a:cubicBezTo>
                    <a:pt x="1810" y="1078"/>
                    <a:pt x="1846" y="1000"/>
                    <a:pt x="1846" y="982"/>
                  </a:cubicBezTo>
                  <a:cubicBezTo>
                    <a:pt x="1846" y="916"/>
                    <a:pt x="1840" y="929"/>
                    <a:pt x="1894" y="923"/>
                  </a:cubicBezTo>
                  <a:cubicBezTo>
                    <a:pt x="1929" y="916"/>
                    <a:pt x="1918" y="863"/>
                    <a:pt x="1953" y="845"/>
                  </a:cubicBezTo>
                  <a:cubicBezTo>
                    <a:pt x="2001" y="827"/>
                    <a:pt x="2079" y="839"/>
                    <a:pt x="2127" y="851"/>
                  </a:cubicBezTo>
                  <a:cubicBezTo>
                    <a:pt x="2193" y="869"/>
                    <a:pt x="2217" y="869"/>
                    <a:pt x="2271" y="845"/>
                  </a:cubicBezTo>
                  <a:cubicBezTo>
                    <a:pt x="2313" y="827"/>
                    <a:pt x="2337" y="851"/>
                    <a:pt x="2373" y="845"/>
                  </a:cubicBezTo>
                  <a:cubicBezTo>
                    <a:pt x="2427" y="833"/>
                    <a:pt x="2499" y="761"/>
                    <a:pt x="2553" y="797"/>
                  </a:cubicBezTo>
                  <a:cubicBezTo>
                    <a:pt x="2577" y="809"/>
                    <a:pt x="2571" y="827"/>
                    <a:pt x="2601" y="839"/>
                  </a:cubicBezTo>
                  <a:cubicBezTo>
                    <a:pt x="2619" y="845"/>
                    <a:pt x="2685" y="815"/>
                    <a:pt x="2697" y="803"/>
                  </a:cubicBezTo>
                  <a:cubicBezTo>
                    <a:pt x="2763" y="779"/>
                    <a:pt x="2750" y="725"/>
                    <a:pt x="2781" y="671"/>
                  </a:cubicBezTo>
                  <a:cubicBezTo>
                    <a:pt x="2805" y="617"/>
                    <a:pt x="2834" y="641"/>
                    <a:pt x="2882" y="623"/>
                  </a:cubicBezTo>
                  <a:cubicBezTo>
                    <a:pt x="2948" y="599"/>
                    <a:pt x="3014" y="581"/>
                    <a:pt x="3068" y="539"/>
                  </a:cubicBezTo>
                  <a:cubicBezTo>
                    <a:pt x="3098" y="521"/>
                    <a:pt x="3128" y="521"/>
                    <a:pt x="3158" y="509"/>
                  </a:cubicBezTo>
                  <a:cubicBezTo>
                    <a:pt x="3182" y="503"/>
                    <a:pt x="3158" y="455"/>
                    <a:pt x="3170" y="437"/>
                  </a:cubicBezTo>
                  <a:cubicBezTo>
                    <a:pt x="3188" y="413"/>
                    <a:pt x="3206" y="389"/>
                    <a:pt x="3242" y="395"/>
                  </a:cubicBezTo>
                  <a:cubicBezTo>
                    <a:pt x="3266" y="395"/>
                    <a:pt x="3278" y="401"/>
                    <a:pt x="3302" y="413"/>
                  </a:cubicBezTo>
                  <a:cubicBezTo>
                    <a:pt x="3332" y="431"/>
                    <a:pt x="3368" y="431"/>
                    <a:pt x="3398" y="443"/>
                  </a:cubicBezTo>
                  <a:cubicBezTo>
                    <a:pt x="3428" y="455"/>
                    <a:pt x="3452" y="473"/>
                    <a:pt x="3482" y="485"/>
                  </a:cubicBezTo>
                  <a:cubicBezTo>
                    <a:pt x="3494" y="485"/>
                    <a:pt x="3506" y="497"/>
                    <a:pt x="3517" y="497"/>
                  </a:cubicBezTo>
                  <a:cubicBezTo>
                    <a:pt x="3541" y="509"/>
                    <a:pt x="3589" y="521"/>
                    <a:pt x="3601" y="545"/>
                  </a:cubicBezTo>
                  <a:cubicBezTo>
                    <a:pt x="3601" y="557"/>
                    <a:pt x="3589" y="569"/>
                    <a:pt x="3583" y="581"/>
                  </a:cubicBezTo>
                  <a:cubicBezTo>
                    <a:pt x="3578" y="581"/>
                    <a:pt x="3578" y="587"/>
                    <a:pt x="3572" y="593"/>
                  </a:cubicBezTo>
                  <a:lnTo>
                    <a:pt x="3548" y="611"/>
                  </a:lnTo>
                  <a:lnTo>
                    <a:pt x="3548" y="611"/>
                  </a:lnTo>
                  <a:cubicBezTo>
                    <a:pt x="3530" y="641"/>
                    <a:pt x="3530" y="641"/>
                    <a:pt x="3530" y="641"/>
                  </a:cubicBezTo>
                  <a:cubicBezTo>
                    <a:pt x="3524" y="653"/>
                    <a:pt x="3482" y="659"/>
                    <a:pt x="3464" y="671"/>
                  </a:cubicBezTo>
                  <a:cubicBezTo>
                    <a:pt x="3446" y="683"/>
                    <a:pt x="3446" y="695"/>
                    <a:pt x="3464" y="719"/>
                  </a:cubicBezTo>
                  <a:cubicBezTo>
                    <a:pt x="3464" y="725"/>
                    <a:pt x="3494" y="731"/>
                    <a:pt x="3494" y="743"/>
                  </a:cubicBezTo>
                  <a:cubicBezTo>
                    <a:pt x="3494" y="755"/>
                    <a:pt x="3476" y="767"/>
                    <a:pt x="3464" y="767"/>
                  </a:cubicBezTo>
                  <a:cubicBezTo>
                    <a:pt x="3446" y="773"/>
                    <a:pt x="3416" y="797"/>
                    <a:pt x="3398" y="791"/>
                  </a:cubicBezTo>
                  <a:lnTo>
                    <a:pt x="3398" y="791"/>
                  </a:lnTo>
                  <a:cubicBezTo>
                    <a:pt x="3296" y="869"/>
                    <a:pt x="3296" y="869"/>
                    <a:pt x="3296" y="869"/>
                  </a:cubicBezTo>
                  <a:lnTo>
                    <a:pt x="3296" y="869"/>
                  </a:lnTo>
                  <a:cubicBezTo>
                    <a:pt x="3302" y="875"/>
                    <a:pt x="3272" y="881"/>
                    <a:pt x="3260" y="881"/>
                  </a:cubicBezTo>
                  <a:cubicBezTo>
                    <a:pt x="3254" y="881"/>
                    <a:pt x="3248" y="881"/>
                    <a:pt x="3242" y="875"/>
                  </a:cubicBezTo>
                  <a:cubicBezTo>
                    <a:pt x="3230" y="863"/>
                    <a:pt x="3236" y="845"/>
                    <a:pt x="3212" y="845"/>
                  </a:cubicBezTo>
                  <a:cubicBezTo>
                    <a:pt x="3170" y="851"/>
                    <a:pt x="3134" y="887"/>
                    <a:pt x="3086" y="869"/>
                  </a:cubicBezTo>
                  <a:lnTo>
                    <a:pt x="3086" y="869"/>
                  </a:lnTo>
                  <a:cubicBezTo>
                    <a:pt x="3074" y="881"/>
                    <a:pt x="3068" y="916"/>
                    <a:pt x="3068" y="940"/>
                  </a:cubicBezTo>
                  <a:cubicBezTo>
                    <a:pt x="3068" y="964"/>
                    <a:pt x="3080" y="988"/>
                    <a:pt x="3068" y="1012"/>
                  </a:cubicBezTo>
                  <a:cubicBezTo>
                    <a:pt x="3062" y="1030"/>
                    <a:pt x="3050" y="1042"/>
                    <a:pt x="3050" y="1060"/>
                  </a:cubicBezTo>
                  <a:cubicBezTo>
                    <a:pt x="3062" y="1156"/>
                    <a:pt x="3062" y="1156"/>
                    <a:pt x="3062" y="1156"/>
                  </a:cubicBezTo>
                  <a:lnTo>
                    <a:pt x="3062" y="1156"/>
                  </a:lnTo>
                  <a:cubicBezTo>
                    <a:pt x="3062" y="1228"/>
                    <a:pt x="3062" y="1228"/>
                    <a:pt x="3062" y="1228"/>
                  </a:cubicBezTo>
                  <a:cubicBezTo>
                    <a:pt x="3062" y="1318"/>
                    <a:pt x="3062" y="1318"/>
                    <a:pt x="3062" y="1318"/>
                  </a:cubicBezTo>
                  <a:cubicBezTo>
                    <a:pt x="3062" y="1336"/>
                    <a:pt x="3044" y="1378"/>
                    <a:pt x="3032" y="1390"/>
                  </a:cubicBezTo>
                  <a:cubicBezTo>
                    <a:pt x="3032" y="1396"/>
                    <a:pt x="3026" y="1396"/>
                    <a:pt x="3026" y="1402"/>
                  </a:cubicBezTo>
                  <a:cubicBezTo>
                    <a:pt x="3020" y="1420"/>
                    <a:pt x="3032" y="1426"/>
                    <a:pt x="3032" y="1444"/>
                  </a:cubicBezTo>
                  <a:cubicBezTo>
                    <a:pt x="3002" y="1474"/>
                    <a:pt x="3014" y="1510"/>
                    <a:pt x="3008" y="1546"/>
                  </a:cubicBezTo>
                  <a:cubicBezTo>
                    <a:pt x="3002" y="1570"/>
                    <a:pt x="2978" y="1606"/>
                    <a:pt x="2966" y="1630"/>
                  </a:cubicBezTo>
                  <a:cubicBezTo>
                    <a:pt x="2930" y="1678"/>
                    <a:pt x="2846" y="1738"/>
                    <a:pt x="2798" y="1786"/>
                  </a:cubicBezTo>
                  <a:cubicBezTo>
                    <a:pt x="2768" y="1815"/>
                    <a:pt x="2733" y="1803"/>
                    <a:pt x="2691" y="1827"/>
                  </a:cubicBezTo>
                  <a:cubicBezTo>
                    <a:pt x="2637" y="1857"/>
                    <a:pt x="2625" y="1911"/>
                    <a:pt x="2547" y="1893"/>
                  </a:cubicBezTo>
                  <a:cubicBezTo>
                    <a:pt x="2487" y="1875"/>
                    <a:pt x="2475" y="1827"/>
                    <a:pt x="2403" y="1827"/>
                  </a:cubicBezTo>
                  <a:cubicBezTo>
                    <a:pt x="2403" y="1821"/>
                    <a:pt x="2373" y="1809"/>
                    <a:pt x="2367" y="180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27"/>
            <p:cNvSpPr>
              <a:spLocks noChangeArrowheads="1"/>
            </p:cNvSpPr>
            <p:nvPr/>
          </p:nvSpPr>
          <p:spPr bwMode="auto">
            <a:xfrm>
              <a:off x="4363567" y="2615410"/>
              <a:ext cx="507989" cy="381017"/>
            </a:xfrm>
            <a:custGeom>
              <a:avLst/>
              <a:gdLst>
                <a:gd name="T0" fmla="*/ 671 w 1906"/>
                <a:gd name="T1" fmla="*/ 1414 h 1427"/>
                <a:gd name="T2" fmla="*/ 569 w 1906"/>
                <a:gd name="T3" fmla="*/ 1175 h 1427"/>
                <a:gd name="T4" fmla="*/ 563 w 1906"/>
                <a:gd name="T5" fmla="*/ 935 h 1427"/>
                <a:gd name="T6" fmla="*/ 659 w 1906"/>
                <a:gd name="T7" fmla="*/ 815 h 1427"/>
                <a:gd name="T8" fmla="*/ 743 w 1906"/>
                <a:gd name="T9" fmla="*/ 611 h 1427"/>
                <a:gd name="T10" fmla="*/ 833 w 1906"/>
                <a:gd name="T11" fmla="*/ 582 h 1427"/>
                <a:gd name="T12" fmla="*/ 1019 w 1906"/>
                <a:gd name="T13" fmla="*/ 623 h 1427"/>
                <a:gd name="T14" fmla="*/ 1186 w 1906"/>
                <a:gd name="T15" fmla="*/ 773 h 1427"/>
                <a:gd name="T16" fmla="*/ 1366 w 1906"/>
                <a:gd name="T17" fmla="*/ 767 h 1427"/>
                <a:gd name="T18" fmla="*/ 1372 w 1906"/>
                <a:gd name="T19" fmla="*/ 623 h 1427"/>
                <a:gd name="T20" fmla="*/ 1390 w 1906"/>
                <a:gd name="T21" fmla="*/ 480 h 1427"/>
                <a:gd name="T22" fmla="*/ 1432 w 1906"/>
                <a:gd name="T23" fmla="*/ 408 h 1427"/>
                <a:gd name="T24" fmla="*/ 1456 w 1906"/>
                <a:gd name="T25" fmla="*/ 324 h 1427"/>
                <a:gd name="T26" fmla="*/ 1528 w 1906"/>
                <a:gd name="T27" fmla="*/ 264 h 1427"/>
                <a:gd name="T28" fmla="*/ 1588 w 1906"/>
                <a:gd name="T29" fmla="*/ 384 h 1427"/>
                <a:gd name="T30" fmla="*/ 1600 w 1906"/>
                <a:gd name="T31" fmla="*/ 480 h 1427"/>
                <a:gd name="T32" fmla="*/ 1702 w 1906"/>
                <a:gd name="T33" fmla="*/ 402 h 1427"/>
                <a:gd name="T34" fmla="*/ 1702 w 1906"/>
                <a:gd name="T35" fmla="*/ 330 h 1427"/>
                <a:gd name="T36" fmla="*/ 1660 w 1906"/>
                <a:gd name="T37" fmla="*/ 270 h 1427"/>
                <a:gd name="T38" fmla="*/ 1714 w 1906"/>
                <a:gd name="T39" fmla="*/ 204 h 1427"/>
                <a:gd name="T40" fmla="*/ 1852 w 1906"/>
                <a:gd name="T41" fmla="*/ 222 h 1427"/>
                <a:gd name="T42" fmla="*/ 1876 w 1906"/>
                <a:gd name="T43" fmla="*/ 204 h 1427"/>
                <a:gd name="T44" fmla="*/ 1905 w 1906"/>
                <a:gd name="T45" fmla="*/ 156 h 1427"/>
                <a:gd name="T46" fmla="*/ 1786 w 1906"/>
                <a:gd name="T47" fmla="*/ 96 h 1427"/>
                <a:gd name="T48" fmla="*/ 1606 w 1906"/>
                <a:gd name="T49" fmla="*/ 24 h 1427"/>
                <a:gd name="T50" fmla="*/ 1474 w 1906"/>
                <a:gd name="T51" fmla="*/ 48 h 1427"/>
                <a:gd name="T52" fmla="*/ 1372 w 1906"/>
                <a:gd name="T53" fmla="*/ 150 h 1427"/>
                <a:gd name="T54" fmla="*/ 1085 w 1906"/>
                <a:gd name="T55" fmla="*/ 282 h 1427"/>
                <a:gd name="T56" fmla="*/ 905 w 1906"/>
                <a:gd name="T57" fmla="*/ 450 h 1427"/>
                <a:gd name="T58" fmla="*/ 677 w 1906"/>
                <a:gd name="T59" fmla="*/ 456 h 1427"/>
                <a:gd name="T60" fmla="*/ 431 w 1906"/>
                <a:gd name="T61" fmla="*/ 462 h 1427"/>
                <a:gd name="T62" fmla="*/ 198 w 1906"/>
                <a:gd name="T63" fmla="*/ 534 h 1427"/>
                <a:gd name="T64" fmla="*/ 90 w 1906"/>
                <a:gd name="T65" fmla="*/ 689 h 1427"/>
                <a:gd name="T66" fmla="*/ 36 w 1906"/>
                <a:gd name="T67" fmla="*/ 731 h 1427"/>
                <a:gd name="T68" fmla="*/ 180 w 1906"/>
                <a:gd name="T69" fmla="*/ 845 h 1427"/>
                <a:gd name="T70" fmla="*/ 132 w 1906"/>
                <a:gd name="T71" fmla="*/ 1043 h 1427"/>
                <a:gd name="T72" fmla="*/ 126 w 1906"/>
                <a:gd name="T73" fmla="*/ 1187 h 1427"/>
                <a:gd name="T74" fmla="*/ 198 w 1906"/>
                <a:gd name="T75" fmla="*/ 1307 h 1427"/>
                <a:gd name="T76" fmla="*/ 323 w 1906"/>
                <a:gd name="T77" fmla="*/ 1318 h 1427"/>
                <a:gd name="T78" fmla="*/ 467 w 1906"/>
                <a:gd name="T79" fmla="*/ 1342 h 1427"/>
                <a:gd name="T80" fmla="*/ 671 w 1906"/>
                <a:gd name="T81" fmla="*/ 1414 h 1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1906" h="1427">
                  <a:moveTo>
                    <a:pt x="671" y="1414"/>
                  </a:moveTo>
                  <a:lnTo>
                    <a:pt x="671" y="1414"/>
                  </a:lnTo>
                  <a:cubicBezTo>
                    <a:pt x="641" y="1289"/>
                    <a:pt x="641" y="1289"/>
                    <a:pt x="641" y="1289"/>
                  </a:cubicBezTo>
                  <a:cubicBezTo>
                    <a:pt x="641" y="1241"/>
                    <a:pt x="593" y="1211"/>
                    <a:pt x="569" y="1175"/>
                  </a:cubicBezTo>
                  <a:cubicBezTo>
                    <a:pt x="545" y="1139"/>
                    <a:pt x="551" y="1127"/>
                    <a:pt x="569" y="1085"/>
                  </a:cubicBezTo>
                  <a:cubicBezTo>
                    <a:pt x="587" y="1037"/>
                    <a:pt x="551" y="983"/>
                    <a:pt x="563" y="935"/>
                  </a:cubicBezTo>
                  <a:cubicBezTo>
                    <a:pt x="569" y="905"/>
                    <a:pt x="599" y="923"/>
                    <a:pt x="617" y="905"/>
                  </a:cubicBezTo>
                  <a:cubicBezTo>
                    <a:pt x="635" y="881"/>
                    <a:pt x="641" y="839"/>
                    <a:pt x="659" y="815"/>
                  </a:cubicBezTo>
                  <a:cubicBezTo>
                    <a:pt x="683" y="803"/>
                    <a:pt x="737" y="737"/>
                    <a:pt x="755" y="713"/>
                  </a:cubicBezTo>
                  <a:cubicBezTo>
                    <a:pt x="785" y="677"/>
                    <a:pt x="779" y="647"/>
                    <a:pt x="743" y="611"/>
                  </a:cubicBezTo>
                  <a:cubicBezTo>
                    <a:pt x="725" y="593"/>
                    <a:pt x="701" y="527"/>
                    <a:pt x="749" y="540"/>
                  </a:cubicBezTo>
                  <a:cubicBezTo>
                    <a:pt x="785" y="546"/>
                    <a:pt x="803" y="569"/>
                    <a:pt x="833" y="582"/>
                  </a:cubicBezTo>
                  <a:cubicBezTo>
                    <a:pt x="863" y="593"/>
                    <a:pt x="875" y="582"/>
                    <a:pt x="905" y="575"/>
                  </a:cubicBezTo>
                  <a:cubicBezTo>
                    <a:pt x="929" y="569"/>
                    <a:pt x="959" y="635"/>
                    <a:pt x="1019" y="623"/>
                  </a:cubicBezTo>
                  <a:cubicBezTo>
                    <a:pt x="1061" y="611"/>
                    <a:pt x="1054" y="653"/>
                    <a:pt x="1072" y="677"/>
                  </a:cubicBezTo>
                  <a:cubicBezTo>
                    <a:pt x="1096" y="707"/>
                    <a:pt x="1150" y="761"/>
                    <a:pt x="1186" y="773"/>
                  </a:cubicBezTo>
                  <a:cubicBezTo>
                    <a:pt x="1234" y="791"/>
                    <a:pt x="1318" y="767"/>
                    <a:pt x="1366" y="767"/>
                  </a:cubicBezTo>
                  <a:lnTo>
                    <a:pt x="1366" y="767"/>
                  </a:lnTo>
                  <a:cubicBezTo>
                    <a:pt x="1354" y="671"/>
                    <a:pt x="1354" y="671"/>
                    <a:pt x="1354" y="671"/>
                  </a:cubicBezTo>
                  <a:cubicBezTo>
                    <a:pt x="1354" y="653"/>
                    <a:pt x="1366" y="641"/>
                    <a:pt x="1372" y="623"/>
                  </a:cubicBezTo>
                  <a:cubicBezTo>
                    <a:pt x="1384" y="599"/>
                    <a:pt x="1372" y="575"/>
                    <a:pt x="1372" y="551"/>
                  </a:cubicBezTo>
                  <a:cubicBezTo>
                    <a:pt x="1372" y="527"/>
                    <a:pt x="1378" y="492"/>
                    <a:pt x="1390" y="480"/>
                  </a:cubicBezTo>
                  <a:lnTo>
                    <a:pt x="1390" y="480"/>
                  </a:lnTo>
                  <a:cubicBezTo>
                    <a:pt x="1390" y="432"/>
                    <a:pt x="1390" y="426"/>
                    <a:pt x="1432" y="408"/>
                  </a:cubicBezTo>
                  <a:cubicBezTo>
                    <a:pt x="1450" y="402"/>
                    <a:pt x="1474" y="402"/>
                    <a:pt x="1474" y="378"/>
                  </a:cubicBezTo>
                  <a:cubicBezTo>
                    <a:pt x="1468" y="366"/>
                    <a:pt x="1444" y="342"/>
                    <a:pt x="1456" y="324"/>
                  </a:cubicBezTo>
                  <a:cubicBezTo>
                    <a:pt x="1462" y="312"/>
                    <a:pt x="1492" y="318"/>
                    <a:pt x="1504" y="306"/>
                  </a:cubicBezTo>
                  <a:cubicBezTo>
                    <a:pt x="1516" y="294"/>
                    <a:pt x="1516" y="276"/>
                    <a:pt x="1528" y="264"/>
                  </a:cubicBezTo>
                  <a:cubicBezTo>
                    <a:pt x="1552" y="246"/>
                    <a:pt x="1654" y="348"/>
                    <a:pt x="1666" y="372"/>
                  </a:cubicBezTo>
                  <a:cubicBezTo>
                    <a:pt x="1690" y="408"/>
                    <a:pt x="1600" y="390"/>
                    <a:pt x="1588" y="384"/>
                  </a:cubicBezTo>
                  <a:cubicBezTo>
                    <a:pt x="1540" y="384"/>
                    <a:pt x="1576" y="432"/>
                    <a:pt x="1588" y="444"/>
                  </a:cubicBezTo>
                  <a:cubicBezTo>
                    <a:pt x="1600" y="480"/>
                    <a:pt x="1600" y="480"/>
                    <a:pt x="1600" y="480"/>
                  </a:cubicBezTo>
                  <a:lnTo>
                    <a:pt x="1600" y="480"/>
                  </a:lnTo>
                  <a:cubicBezTo>
                    <a:pt x="1702" y="402"/>
                    <a:pt x="1702" y="402"/>
                    <a:pt x="1702" y="402"/>
                  </a:cubicBezTo>
                  <a:lnTo>
                    <a:pt x="1702" y="402"/>
                  </a:lnTo>
                  <a:cubicBezTo>
                    <a:pt x="1708" y="390"/>
                    <a:pt x="1714" y="342"/>
                    <a:pt x="1702" y="330"/>
                  </a:cubicBezTo>
                  <a:cubicBezTo>
                    <a:pt x="1690" y="318"/>
                    <a:pt x="1684" y="324"/>
                    <a:pt x="1672" y="318"/>
                  </a:cubicBezTo>
                  <a:cubicBezTo>
                    <a:pt x="1660" y="306"/>
                    <a:pt x="1660" y="288"/>
                    <a:pt x="1660" y="270"/>
                  </a:cubicBezTo>
                  <a:cubicBezTo>
                    <a:pt x="1654" y="258"/>
                    <a:pt x="1642" y="240"/>
                    <a:pt x="1642" y="222"/>
                  </a:cubicBezTo>
                  <a:cubicBezTo>
                    <a:pt x="1642" y="186"/>
                    <a:pt x="1690" y="204"/>
                    <a:pt x="1714" y="204"/>
                  </a:cubicBezTo>
                  <a:cubicBezTo>
                    <a:pt x="1732" y="210"/>
                    <a:pt x="1798" y="210"/>
                    <a:pt x="1810" y="222"/>
                  </a:cubicBezTo>
                  <a:cubicBezTo>
                    <a:pt x="1852" y="222"/>
                    <a:pt x="1852" y="222"/>
                    <a:pt x="1852" y="222"/>
                  </a:cubicBezTo>
                  <a:lnTo>
                    <a:pt x="1852" y="222"/>
                  </a:lnTo>
                  <a:lnTo>
                    <a:pt x="1876" y="204"/>
                  </a:lnTo>
                  <a:cubicBezTo>
                    <a:pt x="1882" y="198"/>
                    <a:pt x="1882" y="192"/>
                    <a:pt x="1887" y="192"/>
                  </a:cubicBezTo>
                  <a:cubicBezTo>
                    <a:pt x="1893" y="180"/>
                    <a:pt x="1905" y="168"/>
                    <a:pt x="1905" y="156"/>
                  </a:cubicBezTo>
                  <a:cubicBezTo>
                    <a:pt x="1893" y="132"/>
                    <a:pt x="1845" y="120"/>
                    <a:pt x="1821" y="108"/>
                  </a:cubicBezTo>
                  <a:cubicBezTo>
                    <a:pt x="1810" y="108"/>
                    <a:pt x="1798" y="96"/>
                    <a:pt x="1786" y="96"/>
                  </a:cubicBezTo>
                  <a:cubicBezTo>
                    <a:pt x="1756" y="84"/>
                    <a:pt x="1732" y="66"/>
                    <a:pt x="1702" y="54"/>
                  </a:cubicBezTo>
                  <a:cubicBezTo>
                    <a:pt x="1672" y="42"/>
                    <a:pt x="1636" y="42"/>
                    <a:pt x="1606" y="24"/>
                  </a:cubicBezTo>
                  <a:cubicBezTo>
                    <a:pt x="1582" y="12"/>
                    <a:pt x="1570" y="6"/>
                    <a:pt x="1546" y="6"/>
                  </a:cubicBezTo>
                  <a:cubicBezTo>
                    <a:pt x="1510" y="0"/>
                    <a:pt x="1492" y="24"/>
                    <a:pt x="1474" y="48"/>
                  </a:cubicBezTo>
                  <a:cubicBezTo>
                    <a:pt x="1462" y="66"/>
                    <a:pt x="1486" y="114"/>
                    <a:pt x="1462" y="120"/>
                  </a:cubicBezTo>
                  <a:cubicBezTo>
                    <a:pt x="1432" y="132"/>
                    <a:pt x="1402" y="132"/>
                    <a:pt x="1372" y="150"/>
                  </a:cubicBezTo>
                  <a:cubicBezTo>
                    <a:pt x="1318" y="192"/>
                    <a:pt x="1252" y="210"/>
                    <a:pt x="1186" y="234"/>
                  </a:cubicBezTo>
                  <a:cubicBezTo>
                    <a:pt x="1138" y="252"/>
                    <a:pt x="1109" y="228"/>
                    <a:pt x="1085" y="282"/>
                  </a:cubicBezTo>
                  <a:cubicBezTo>
                    <a:pt x="1054" y="336"/>
                    <a:pt x="1067" y="390"/>
                    <a:pt x="1001" y="414"/>
                  </a:cubicBezTo>
                  <a:cubicBezTo>
                    <a:pt x="989" y="426"/>
                    <a:pt x="923" y="456"/>
                    <a:pt x="905" y="450"/>
                  </a:cubicBezTo>
                  <a:cubicBezTo>
                    <a:pt x="875" y="438"/>
                    <a:pt x="881" y="420"/>
                    <a:pt x="857" y="408"/>
                  </a:cubicBezTo>
                  <a:cubicBezTo>
                    <a:pt x="803" y="372"/>
                    <a:pt x="731" y="444"/>
                    <a:pt x="677" y="456"/>
                  </a:cubicBezTo>
                  <a:cubicBezTo>
                    <a:pt x="641" y="462"/>
                    <a:pt x="617" y="438"/>
                    <a:pt x="575" y="456"/>
                  </a:cubicBezTo>
                  <a:cubicBezTo>
                    <a:pt x="521" y="480"/>
                    <a:pt x="497" y="480"/>
                    <a:pt x="431" y="462"/>
                  </a:cubicBezTo>
                  <a:cubicBezTo>
                    <a:pt x="383" y="450"/>
                    <a:pt x="305" y="438"/>
                    <a:pt x="257" y="456"/>
                  </a:cubicBezTo>
                  <a:cubicBezTo>
                    <a:pt x="222" y="474"/>
                    <a:pt x="233" y="527"/>
                    <a:pt x="198" y="534"/>
                  </a:cubicBezTo>
                  <a:cubicBezTo>
                    <a:pt x="144" y="540"/>
                    <a:pt x="150" y="527"/>
                    <a:pt x="150" y="593"/>
                  </a:cubicBezTo>
                  <a:cubicBezTo>
                    <a:pt x="150" y="611"/>
                    <a:pt x="114" y="689"/>
                    <a:pt x="90" y="689"/>
                  </a:cubicBezTo>
                  <a:cubicBezTo>
                    <a:pt x="84" y="689"/>
                    <a:pt x="66" y="695"/>
                    <a:pt x="48" y="689"/>
                  </a:cubicBezTo>
                  <a:cubicBezTo>
                    <a:pt x="0" y="683"/>
                    <a:pt x="12" y="701"/>
                    <a:pt x="36" y="731"/>
                  </a:cubicBezTo>
                  <a:cubicBezTo>
                    <a:pt x="48" y="755"/>
                    <a:pt x="48" y="803"/>
                    <a:pt x="66" y="815"/>
                  </a:cubicBezTo>
                  <a:cubicBezTo>
                    <a:pt x="96" y="839"/>
                    <a:pt x="186" y="779"/>
                    <a:pt x="180" y="845"/>
                  </a:cubicBezTo>
                  <a:cubicBezTo>
                    <a:pt x="180" y="881"/>
                    <a:pt x="174" y="911"/>
                    <a:pt x="132" y="923"/>
                  </a:cubicBezTo>
                  <a:cubicBezTo>
                    <a:pt x="48" y="953"/>
                    <a:pt x="174" y="1001"/>
                    <a:pt x="132" y="1043"/>
                  </a:cubicBezTo>
                  <a:cubicBezTo>
                    <a:pt x="114" y="1067"/>
                    <a:pt x="144" y="1091"/>
                    <a:pt x="156" y="1109"/>
                  </a:cubicBezTo>
                  <a:cubicBezTo>
                    <a:pt x="168" y="1139"/>
                    <a:pt x="144" y="1169"/>
                    <a:pt x="126" y="1187"/>
                  </a:cubicBezTo>
                  <a:cubicBezTo>
                    <a:pt x="114" y="1211"/>
                    <a:pt x="72" y="1235"/>
                    <a:pt x="120" y="1259"/>
                  </a:cubicBezTo>
                  <a:cubicBezTo>
                    <a:pt x="144" y="1271"/>
                    <a:pt x="168" y="1289"/>
                    <a:pt x="198" y="1307"/>
                  </a:cubicBezTo>
                  <a:cubicBezTo>
                    <a:pt x="239" y="1325"/>
                    <a:pt x="228" y="1307"/>
                    <a:pt x="263" y="1307"/>
                  </a:cubicBezTo>
                  <a:cubicBezTo>
                    <a:pt x="281" y="1307"/>
                    <a:pt x="311" y="1331"/>
                    <a:pt x="323" y="1318"/>
                  </a:cubicBezTo>
                  <a:cubicBezTo>
                    <a:pt x="347" y="1277"/>
                    <a:pt x="365" y="1294"/>
                    <a:pt x="401" y="1307"/>
                  </a:cubicBezTo>
                  <a:cubicBezTo>
                    <a:pt x="419" y="1313"/>
                    <a:pt x="443" y="1349"/>
                    <a:pt x="467" y="1342"/>
                  </a:cubicBezTo>
                  <a:cubicBezTo>
                    <a:pt x="527" y="1336"/>
                    <a:pt x="521" y="1342"/>
                    <a:pt x="545" y="1384"/>
                  </a:cubicBezTo>
                  <a:cubicBezTo>
                    <a:pt x="569" y="1426"/>
                    <a:pt x="629" y="1426"/>
                    <a:pt x="671" y="14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28"/>
            <p:cNvSpPr>
              <a:spLocks noChangeArrowheads="1"/>
            </p:cNvSpPr>
            <p:nvPr/>
          </p:nvSpPr>
          <p:spPr bwMode="auto">
            <a:xfrm>
              <a:off x="4509378" y="2664801"/>
              <a:ext cx="349243" cy="356322"/>
            </a:xfrm>
            <a:custGeom>
              <a:avLst/>
              <a:gdLst>
                <a:gd name="T0" fmla="*/ 1157 w 1308"/>
                <a:gd name="T1" fmla="*/ 216 h 1337"/>
                <a:gd name="T2" fmla="*/ 1157 w 1308"/>
                <a:gd name="T3" fmla="*/ 216 h 1337"/>
                <a:gd name="T4" fmla="*/ 1223 w 1308"/>
                <a:gd name="T5" fmla="*/ 192 h 1337"/>
                <a:gd name="T6" fmla="*/ 1253 w 1308"/>
                <a:gd name="T7" fmla="*/ 168 h 1337"/>
                <a:gd name="T8" fmla="*/ 1223 w 1308"/>
                <a:gd name="T9" fmla="*/ 144 h 1337"/>
                <a:gd name="T10" fmla="*/ 1223 w 1308"/>
                <a:gd name="T11" fmla="*/ 96 h 1337"/>
                <a:gd name="T12" fmla="*/ 1289 w 1308"/>
                <a:gd name="T13" fmla="*/ 66 h 1337"/>
                <a:gd name="T14" fmla="*/ 1307 w 1308"/>
                <a:gd name="T15" fmla="*/ 36 h 1337"/>
                <a:gd name="T16" fmla="*/ 1307 w 1308"/>
                <a:gd name="T17" fmla="*/ 36 h 1337"/>
                <a:gd name="T18" fmla="*/ 1265 w 1308"/>
                <a:gd name="T19" fmla="*/ 36 h 1337"/>
                <a:gd name="T20" fmla="*/ 1169 w 1308"/>
                <a:gd name="T21" fmla="*/ 18 h 1337"/>
                <a:gd name="T22" fmla="*/ 1097 w 1308"/>
                <a:gd name="T23" fmla="*/ 36 h 1337"/>
                <a:gd name="T24" fmla="*/ 1115 w 1308"/>
                <a:gd name="T25" fmla="*/ 84 h 1337"/>
                <a:gd name="T26" fmla="*/ 1127 w 1308"/>
                <a:gd name="T27" fmla="*/ 132 h 1337"/>
                <a:gd name="T28" fmla="*/ 1157 w 1308"/>
                <a:gd name="T29" fmla="*/ 144 h 1337"/>
                <a:gd name="T30" fmla="*/ 1157 w 1308"/>
                <a:gd name="T31" fmla="*/ 216 h 1337"/>
                <a:gd name="T32" fmla="*/ 845 w 1308"/>
                <a:gd name="T33" fmla="*/ 294 h 1337"/>
                <a:gd name="T34" fmla="*/ 845 w 1308"/>
                <a:gd name="T35" fmla="*/ 294 h 1337"/>
                <a:gd name="T36" fmla="*/ 845 w 1308"/>
                <a:gd name="T37" fmla="*/ 294 h 1337"/>
                <a:gd name="T38" fmla="*/ 887 w 1308"/>
                <a:gd name="T39" fmla="*/ 222 h 1337"/>
                <a:gd name="T40" fmla="*/ 929 w 1308"/>
                <a:gd name="T41" fmla="*/ 192 h 1337"/>
                <a:gd name="T42" fmla="*/ 911 w 1308"/>
                <a:gd name="T43" fmla="*/ 138 h 1337"/>
                <a:gd name="T44" fmla="*/ 959 w 1308"/>
                <a:gd name="T45" fmla="*/ 120 h 1337"/>
                <a:gd name="T46" fmla="*/ 983 w 1308"/>
                <a:gd name="T47" fmla="*/ 78 h 1337"/>
                <a:gd name="T48" fmla="*/ 1121 w 1308"/>
                <a:gd name="T49" fmla="*/ 186 h 1337"/>
                <a:gd name="T50" fmla="*/ 1043 w 1308"/>
                <a:gd name="T51" fmla="*/ 198 h 1337"/>
                <a:gd name="T52" fmla="*/ 1043 w 1308"/>
                <a:gd name="T53" fmla="*/ 258 h 1337"/>
                <a:gd name="T54" fmla="*/ 1055 w 1308"/>
                <a:gd name="T55" fmla="*/ 294 h 1337"/>
                <a:gd name="T56" fmla="*/ 1055 w 1308"/>
                <a:gd name="T57" fmla="*/ 294 h 1337"/>
                <a:gd name="T58" fmla="*/ 1019 w 1308"/>
                <a:gd name="T59" fmla="*/ 306 h 1337"/>
                <a:gd name="T60" fmla="*/ 1001 w 1308"/>
                <a:gd name="T61" fmla="*/ 300 h 1337"/>
                <a:gd name="T62" fmla="*/ 971 w 1308"/>
                <a:gd name="T63" fmla="*/ 270 h 1337"/>
                <a:gd name="T64" fmla="*/ 845 w 1308"/>
                <a:gd name="T65" fmla="*/ 294 h 1337"/>
                <a:gd name="T66" fmla="*/ 126 w 1308"/>
                <a:gd name="T67" fmla="*/ 1228 h 1337"/>
                <a:gd name="T68" fmla="*/ 126 w 1308"/>
                <a:gd name="T69" fmla="*/ 1228 h 1337"/>
                <a:gd name="T70" fmla="*/ 162 w 1308"/>
                <a:gd name="T71" fmla="*/ 1252 h 1337"/>
                <a:gd name="T72" fmla="*/ 306 w 1308"/>
                <a:gd name="T73" fmla="*/ 1318 h 1337"/>
                <a:gd name="T74" fmla="*/ 450 w 1308"/>
                <a:gd name="T75" fmla="*/ 1252 h 1337"/>
                <a:gd name="T76" fmla="*/ 557 w 1308"/>
                <a:gd name="T77" fmla="*/ 1211 h 1337"/>
                <a:gd name="T78" fmla="*/ 725 w 1308"/>
                <a:gd name="T79" fmla="*/ 1055 h 1337"/>
                <a:gd name="T80" fmla="*/ 767 w 1308"/>
                <a:gd name="T81" fmla="*/ 971 h 1337"/>
                <a:gd name="T82" fmla="*/ 791 w 1308"/>
                <a:gd name="T83" fmla="*/ 869 h 1337"/>
                <a:gd name="T84" fmla="*/ 785 w 1308"/>
                <a:gd name="T85" fmla="*/ 827 h 1337"/>
                <a:gd name="T86" fmla="*/ 791 w 1308"/>
                <a:gd name="T87" fmla="*/ 815 h 1337"/>
                <a:gd name="T88" fmla="*/ 821 w 1308"/>
                <a:gd name="T89" fmla="*/ 743 h 1337"/>
                <a:gd name="T90" fmla="*/ 821 w 1308"/>
                <a:gd name="T91" fmla="*/ 653 h 1337"/>
                <a:gd name="T92" fmla="*/ 821 w 1308"/>
                <a:gd name="T93" fmla="*/ 581 h 1337"/>
                <a:gd name="T94" fmla="*/ 821 w 1308"/>
                <a:gd name="T95" fmla="*/ 581 h 1337"/>
                <a:gd name="T96" fmla="*/ 641 w 1308"/>
                <a:gd name="T97" fmla="*/ 587 h 1337"/>
                <a:gd name="T98" fmla="*/ 527 w 1308"/>
                <a:gd name="T99" fmla="*/ 491 h 1337"/>
                <a:gd name="T100" fmla="*/ 474 w 1308"/>
                <a:gd name="T101" fmla="*/ 437 h 1337"/>
                <a:gd name="T102" fmla="*/ 360 w 1308"/>
                <a:gd name="T103" fmla="*/ 389 h 1337"/>
                <a:gd name="T104" fmla="*/ 288 w 1308"/>
                <a:gd name="T105" fmla="*/ 396 h 1337"/>
                <a:gd name="T106" fmla="*/ 204 w 1308"/>
                <a:gd name="T107" fmla="*/ 354 h 1337"/>
                <a:gd name="T108" fmla="*/ 198 w 1308"/>
                <a:gd name="T109" fmla="*/ 425 h 1337"/>
                <a:gd name="T110" fmla="*/ 210 w 1308"/>
                <a:gd name="T111" fmla="*/ 527 h 1337"/>
                <a:gd name="T112" fmla="*/ 114 w 1308"/>
                <a:gd name="T113" fmla="*/ 629 h 1337"/>
                <a:gd name="T114" fmla="*/ 72 w 1308"/>
                <a:gd name="T115" fmla="*/ 719 h 1337"/>
                <a:gd name="T116" fmla="*/ 18 w 1308"/>
                <a:gd name="T117" fmla="*/ 749 h 1337"/>
                <a:gd name="T118" fmla="*/ 24 w 1308"/>
                <a:gd name="T119" fmla="*/ 899 h 1337"/>
                <a:gd name="T120" fmla="*/ 24 w 1308"/>
                <a:gd name="T121" fmla="*/ 989 h 1337"/>
                <a:gd name="T122" fmla="*/ 96 w 1308"/>
                <a:gd name="T123" fmla="*/ 1103 h 1337"/>
                <a:gd name="T124" fmla="*/ 126 w 1308"/>
                <a:gd name="T125" fmla="*/ 1228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308" h="1337">
                  <a:moveTo>
                    <a:pt x="1157" y="216"/>
                  </a:moveTo>
                  <a:lnTo>
                    <a:pt x="1157" y="216"/>
                  </a:lnTo>
                  <a:cubicBezTo>
                    <a:pt x="1175" y="222"/>
                    <a:pt x="1205" y="198"/>
                    <a:pt x="1223" y="192"/>
                  </a:cubicBezTo>
                  <a:cubicBezTo>
                    <a:pt x="1235" y="192"/>
                    <a:pt x="1253" y="180"/>
                    <a:pt x="1253" y="168"/>
                  </a:cubicBezTo>
                  <a:cubicBezTo>
                    <a:pt x="1253" y="156"/>
                    <a:pt x="1223" y="150"/>
                    <a:pt x="1223" y="144"/>
                  </a:cubicBezTo>
                  <a:cubicBezTo>
                    <a:pt x="1205" y="120"/>
                    <a:pt x="1205" y="108"/>
                    <a:pt x="1223" y="96"/>
                  </a:cubicBezTo>
                  <a:cubicBezTo>
                    <a:pt x="1241" y="84"/>
                    <a:pt x="1283" y="78"/>
                    <a:pt x="1289" y="66"/>
                  </a:cubicBezTo>
                  <a:cubicBezTo>
                    <a:pt x="1307" y="36"/>
                    <a:pt x="1307" y="36"/>
                    <a:pt x="1307" y="36"/>
                  </a:cubicBezTo>
                  <a:lnTo>
                    <a:pt x="1307" y="36"/>
                  </a:lnTo>
                  <a:cubicBezTo>
                    <a:pt x="1265" y="36"/>
                    <a:pt x="1265" y="36"/>
                    <a:pt x="1265" y="36"/>
                  </a:cubicBezTo>
                  <a:cubicBezTo>
                    <a:pt x="1253" y="24"/>
                    <a:pt x="1187" y="24"/>
                    <a:pt x="1169" y="18"/>
                  </a:cubicBezTo>
                  <a:cubicBezTo>
                    <a:pt x="1145" y="18"/>
                    <a:pt x="1097" y="0"/>
                    <a:pt x="1097" y="36"/>
                  </a:cubicBezTo>
                  <a:cubicBezTo>
                    <a:pt x="1097" y="54"/>
                    <a:pt x="1109" y="72"/>
                    <a:pt x="1115" y="84"/>
                  </a:cubicBezTo>
                  <a:cubicBezTo>
                    <a:pt x="1115" y="102"/>
                    <a:pt x="1115" y="120"/>
                    <a:pt x="1127" y="132"/>
                  </a:cubicBezTo>
                  <a:cubicBezTo>
                    <a:pt x="1139" y="138"/>
                    <a:pt x="1145" y="132"/>
                    <a:pt x="1157" y="144"/>
                  </a:cubicBezTo>
                  <a:cubicBezTo>
                    <a:pt x="1169" y="156"/>
                    <a:pt x="1163" y="204"/>
                    <a:pt x="1157" y="216"/>
                  </a:cubicBezTo>
                  <a:close/>
                  <a:moveTo>
                    <a:pt x="845" y="294"/>
                  </a:moveTo>
                  <a:lnTo>
                    <a:pt x="845" y="294"/>
                  </a:lnTo>
                  <a:lnTo>
                    <a:pt x="845" y="294"/>
                  </a:lnTo>
                  <a:cubicBezTo>
                    <a:pt x="845" y="246"/>
                    <a:pt x="845" y="240"/>
                    <a:pt x="887" y="222"/>
                  </a:cubicBezTo>
                  <a:cubicBezTo>
                    <a:pt x="905" y="216"/>
                    <a:pt x="929" y="216"/>
                    <a:pt x="929" y="192"/>
                  </a:cubicBezTo>
                  <a:cubicBezTo>
                    <a:pt x="923" y="180"/>
                    <a:pt x="899" y="156"/>
                    <a:pt x="911" y="138"/>
                  </a:cubicBezTo>
                  <a:cubicBezTo>
                    <a:pt x="917" y="126"/>
                    <a:pt x="947" y="132"/>
                    <a:pt x="959" y="120"/>
                  </a:cubicBezTo>
                  <a:cubicBezTo>
                    <a:pt x="971" y="108"/>
                    <a:pt x="971" y="90"/>
                    <a:pt x="983" y="78"/>
                  </a:cubicBezTo>
                  <a:cubicBezTo>
                    <a:pt x="1007" y="60"/>
                    <a:pt x="1109" y="162"/>
                    <a:pt x="1121" y="186"/>
                  </a:cubicBezTo>
                  <a:cubicBezTo>
                    <a:pt x="1145" y="222"/>
                    <a:pt x="1055" y="204"/>
                    <a:pt x="1043" y="198"/>
                  </a:cubicBezTo>
                  <a:cubicBezTo>
                    <a:pt x="995" y="198"/>
                    <a:pt x="1031" y="246"/>
                    <a:pt x="1043" y="258"/>
                  </a:cubicBezTo>
                  <a:cubicBezTo>
                    <a:pt x="1055" y="294"/>
                    <a:pt x="1055" y="294"/>
                    <a:pt x="1055" y="294"/>
                  </a:cubicBezTo>
                  <a:lnTo>
                    <a:pt x="1055" y="294"/>
                  </a:lnTo>
                  <a:cubicBezTo>
                    <a:pt x="1061" y="300"/>
                    <a:pt x="1031" y="306"/>
                    <a:pt x="1019" y="306"/>
                  </a:cubicBezTo>
                  <a:cubicBezTo>
                    <a:pt x="1013" y="306"/>
                    <a:pt x="1007" y="306"/>
                    <a:pt x="1001" y="300"/>
                  </a:cubicBezTo>
                  <a:cubicBezTo>
                    <a:pt x="989" y="288"/>
                    <a:pt x="995" y="270"/>
                    <a:pt x="971" y="270"/>
                  </a:cubicBezTo>
                  <a:cubicBezTo>
                    <a:pt x="929" y="276"/>
                    <a:pt x="893" y="312"/>
                    <a:pt x="845" y="294"/>
                  </a:cubicBezTo>
                  <a:close/>
                  <a:moveTo>
                    <a:pt x="126" y="1228"/>
                  </a:moveTo>
                  <a:lnTo>
                    <a:pt x="126" y="1228"/>
                  </a:lnTo>
                  <a:cubicBezTo>
                    <a:pt x="132" y="1234"/>
                    <a:pt x="162" y="1246"/>
                    <a:pt x="162" y="1252"/>
                  </a:cubicBezTo>
                  <a:cubicBezTo>
                    <a:pt x="234" y="1252"/>
                    <a:pt x="246" y="1300"/>
                    <a:pt x="306" y="1318"/>
                  </a:cubicBezTo>
                  <a:cubicBezTo>
                    <a:pt x="384" y="1336"/>
                    <a:pt x="396" y="1282"/>
                    <a:pt x="450" y="1252"/>
                  </a:cubicBezTo>
                  <a:cubicBezTo>
                    <a:pt x="492" y="1228"/>
                    <a:pt x="527" y="1240"/>
                    <a:pt x="557" y="1211"/>
                  </a:cubicBezTo>
                  <a:cubicBezTo>
                    <a:pt x="605" y="1163"/>
                    <a:pt x="689" y="1103"/>
                    <a:pt x="725" y="1055"/>
                  </a:cubicBezTo>
                  <a:cubicBezTo>
                    <a:pt x="737" y="1031"/>
                    <a:pt x="761" y="995"/>
                    <a:pt x="767" y="971"/>
                  </a:cubicBezTo>
                  <a:cubicBezTo>
                    <a:pt x="773" y="935"/>
                    <a:pt x="761" y="899"/>
                    <a:pt x="791" y="869"/>
                  </a:cubicBezTo>
                  <a:cubicBezTo>
                    <a:pt x="791" y="851"/>
                    <a:pt x="779" y="845"/>
                    <a:pt x="785" y="827"/>
                  </a:cubicBezTo>
                  <a:cubicBezTo>
                    <a:pt x="785" y="821"/>
                    <a:pt x="791" y="821"/>
                    <a:pt x="791" y="815"/>
                  </a:cubicBezTo>
                  <a:cubicBezTo>
                    <a:pt x="803" y="803"/>
                    <a:pt x="821" y="761"/>
                    <a:pt x="821" y="743"/>
                  </a:cubicBezTo>
                  <a:cubicBezTo>
                    <a:pt x="821" y="653"/>
                    <a:pt x="821" y="653"/>
                    <a:pt x="821" y="653"/>
                  </a:cubicBezTo>
                  <a:cubicBezTo>
                    <a:pt x="821" y="581"/>
                    <a:pt x="821" y="581"/>
                    <a:pt x="821" y="581"/>
                  </a:cubicBezTo>
                  <a:lnTo>
                    <a:pt x="821" y="581"/>
                  </a:lnTo>
                  <a:cubicBezTo>
                    <a:pt x="773" y="581"/>
                    <a:pt x="689" y="605"/>
                    <a:pt x="641" y="587"/>
                  </a:cubicBezTo>
                  <a:cubicBezTo>
                    <a:pt x="605" y="575"/>
                    <a:pt x="551" y="521"/>
                    <a:pt x="527" y="491"/>
                  </a:cubicBezTo>
                  <a:cubicBezTo>
                    <a:pt x="509" y="467"/>
                    <a:pt x="516" y="425"/>
                    <a:pt x="474" y="437"/>
                  </a:cubicBezTo>
                  <a:cubicBezTo>
                    <a:pt x="414" y="449"/>
                    <a:pt x="384" y="383"/>
                    <a:pt x="360" y="389"/>
                  </a:cubicBezTo>
                  <a:cubicBezTo>
                    <a:pt x="330" y="396"/>
                    <a:pt x="318" y="407"/>
                    <a:pt x="288" y="396"/>
                  </a:cubicBezTo>
                  <a:cubicBezTo>
                    <a:pt x="258" y="383"/>
                    <a:pt x="240" y="360"/>
                    <a:pt x="204" y="354"/>
                  </a:cubicBezTo>
                  <a:cubicBezTo>
                    <a:pt x="156" y="341"/>
                    <a:pt x="180" y="407"/>
                    <a:pt x="198" y="425"/>
                  </a:cubicBezTo>
                  <a:cubicBezTo>
                    <a:pt x="234" y="461"/>
                    <a:pt x="240" y="491"/>
                    <a:pt x="210" y="527"/>
                  </a:cubicBezTo>
                  <a:cubicBezTo>
                    <a:pt x="192" y="551"/>
                    <a:pt x="138" y="617"/>
                    <a:pt x="114" y="629"/>
                  </a:cubicBezTo>
                  <a:cubicBezTo>
                    <a:pt x="96" y="653"/>
                    <a:pt x="90" y="695"/>
                    <a:pt x="72" y="719"/>
                  </a:cubicBezTo>
                  <a:cubicBezTo>
                    <a:pt x="54" y="737"/>
                    <a:pt x="24" y="719"/>
                    <a:pt x="18" y="749"/>
                  </a:cubicBezTo>
                  <a:cubicBezTo>
                    <a:pt x="6" y="797"/>
                    <a:pt x="42" y="851"/>
                    <a:pt x="24" y="899"/>
                  </a:cubicBezTo>
                  <a:cubicBezTo>
                    <a:pt x="6" y="941"/>
                    <a:pt x="0" y="953"/>
                    <a:pt x="24" y="989"/>
                  </a:cubicBezTo>
                  <a:cubicBezTo>
                    <a:pt x="48" y="1025"/>
                    <a:pt x="96" y="1055"/>
                    <a:pt x="96" y="1103"/>
                  </a:cubicBezTo>
                  <a:cubicBezTo>
                    <a:pt x="126" y="1228"/>
                    <a:pt x="126" y="1228"/>
                    <a:pt x="126" y="122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29"/>
            <p:cNvSpPr>
              <a:spLocks noChangeArrowheads="1"/>
            </p:cNvSpPr>
            <p:nvPr/>
          </p:nvSpPr>
          <p:spPr bwMode="auto">
            <a:xfrm>
              <a:off x="3759154" y="2230866"/>
              <a:ext cx="938369" cy="542126"/>
            </a:xfrm>
            <a:custGeom>
              <a:avLst/>
              <a:gdLst>
                <a:gd name="T0" fmla="*/ 3499 w 3518"/>
                <a:gd name="T1" fmla="*/ 1294 h 2033"/>
                <a:gd name="T2" fmla="*/ 3397 w 3518"/>
                <a:gd name="T3" fmla="*/ 1312 h 2033"/>
                <a:gd name="T4" fmla="*/ 1240 w 3518"/>
                <a:gd name="T5" fmla="*/ 2032 h 2033"/>
                <a:gd name="T6" fmla="*/ 1342 w 3518"/>
                <a:gd name="T7" fmla="*/ 1912 h 2033"/>
                <a:gd name="T8" fmla="*/ 1516 w 3518"/>
                <a:gd name="T9" fmla="*/ 1654 h 2033"/>
                <a:gd name="T10" fmla="*/ 1630 w 3518"/>
                <a:gd name="T11" fmla="*/ 1516 h 2033"/>
                <a:gd name="T12" fmla="*/ 1486 w 3518"/>
                <a:gd name="T13" fmla="*/ 1390 h 2033"/>
                <a:gd name="T14" fmla="*/ 1689 w 3518"/>
                <a:gd name="T15" fmla="*/ 1306 h 2033"/>
                <a:gd name="T16" fmla="*/ 1857 w 3518"/>
                <a:gd name="T17" fmla="*/ 1372 h 2033"/>
                <a:gd name="T18" fmla="*/ 2169 w 3518"/>
                <a:gd name="T19" fmla="*/ 1276 h 2033"/>
                <a:gd name="T20" fmla="*/ 2427 w 3518"/>
                <a:gd name="T21" fmla="*/ 1360 h 2033"/>
                <a:gd name="T22" fmla="*/ 2798 w 3518"/>
                <a:gd name="T23" fmla="*/ 1378 h 2033"/>
                <a:gd name="T24" fmla="*/ 2816 w 3518"/>
                <a:gd name="T25" fmla="*/ 1199 h 2033"/>
                <a:gd name="T26" fmla="*/ 2792 w 3518"/>
                <a:gd name="T27" fmla="*/ 1073 h 2033"/>
                <a:gd name="T28" fmla="*/ 2948 w 3518"/>
                <a:gd name="T29" fmla="*/ 1127 h 2033"/>
                <a:gd name="T30" fmla="*/ 3080 w 3518"/>
                <a:gd name="T31" fmla="*/ 1252 h 2033"/>
                <a:gd name="T32" fmla="*/ 3194 w 3518"/>
                <a:gd name="T33" fmla="*/ 1384 h 2033"/>
                <a:gd name="T34" fmla="*/ 3350 w 3518"/>
                <a:gd name="T35" fmla="*/ 1211 h 2033"/>
                <a:gd name="T36" fmla="*/ 3367 w 3518"/>
                <a:gd name="T37" fmla="*/ 1181 h 2033"/>
                <a:gd name="T38" fmla="*/ 3134 w 3518"/>
                <a:gd name="T39" fmla="*/ 941 h 2033"/>
                <a:gd name="T40" fmla="*/ 2810 w 3518"/>
                <a:gd name="T41" fmla="*/ 599 h 2033"/>
                <a:gd name="T42" fmla="*/ 2456 w 3518"/>
                <a:gd name="T43" fmla="*/ 390 h 2033"/>
                <a:gd name="T44" fmla="*/ 2241 w 3518"/>
                <a:gd name="T45" fmla="*/ 204 h 2033"/>
                <a:gd name="T46" fmla="*/ 2175 w 3518"/>
                <a:gd name="T47" fmla="*/ 174 h 2033"/>
                <a:gd name="T48" fmla="*/ 2013 w 3518"/>
                <a:gd name="T49" fmla="*/ 180 h 2033"/>
                <a:gd name="T50" fmla="*/ 1384 w 3518"/>
                <a:gd name="T51" fmla="*/ 138 h 2033"/>
                <a:gd name="T52" fmla="*/ 1030 w 3518"/>
                <a:gd name="T53" fmla="*/ 300 h 2033"/>
                <a:gd name="T54" fmla="*/ 826 w 3518"/>
                <a:gd name="T55" fmla="*/ 270 h 2033"/>
                <a:gd name="T56" fmla="*/ 641 w 3518"/>
                <a:gd name="T57" fmla="*/ 114 h 2033"/>
                <a:gd name="T58" fmla="*/ 569 w 3518"/>
                <a:gd name="T59" fmla="*/ 138 h 2033"/>
                <a:gd name="T60" fmla="*/ 287 w 3518"/>
                <a:gd name="T61" fmla="*/ 24 h 2033"/>
                <a:gd name="T62" fmla="*/ 125 w 3518"/>
                <a:gd name="T63" fmla="*/ 12 h 2033"/>
                <a:gd name="T64" fmla="*/ 0 w 3518"/>
                <a:gd name="T65" fmla="*/ 36 h 2033"/>
                <a:gd name="T66" fmla="*/ 0 w 3518"/>
                <a:gd name="T67" fmla="*/ 114 h 2033"/>
                <a:gd name="T68" fmla="*/ 263 w 3518"/>
                <a:gd name="T69" fmla="*/ 336 h 2033"/>
                <a:gd name="T70" fmla="*/ 611 w 3518"/>
                <a:gd name="T71" fmla="*/ 192 h 2033"/>
                <a:gd name="T72" fmla="*/ 623 w 3518"/>
                <a:gd name="T73" fmla="*/ 527 h 2033"/>
                <a:gd name="T74" fmla="*/ 371 w 3518"/>
                <a:gd name="T75" fmla="*/ 497 h 2033"/>
                <a:gd name="T76" fmla="*/ 599 w 3518"/>
                <a:gd name="T77" fmla="*/ 713 h 2033"/>
                <a:gd name="T78" fmla="*/ 749 w 3518"/>
                <a:gd name="T79" fmla="*/ 929 h 2033"/>
                <a:gd name="T80" fmla="*/ 1000 w 3518"/>
                <a:gd name="T81" fmla="*/ 1300 h 2033"/>
                <a:gd name="T82" fmla="*/ 1102 w 3518"/>
                <a:gd name="T83" fmla="*/ 1654 h 2033"/>
                <a:gd name="T84" fmla="*/ 1072 w 3518"/>
                <a:gd name="T85" fmla="*/ 1678 h 2033"/>
                <a:gd name="T86" fmla="*/ 1168 w 3518"/>
                <a:gd name="T87" fmla="*/ 1942 h 20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3518" h="2033">
                  <a:moveTo>
                    <a:pt x="3517" y="1330"/>
                  </a:moveTo>
                  <a:lnTo>
                    <a:pt x="3517" y="1330"/>
                  </a:lnTo>
                  <a:cubicBezTo>
                    <a:pt x="3511" y="1318"/>
                    <a:pt x="3505" y="1306"/>
                    <a:pt x="3499" y="1294"/>
                  </a:cubicBezTo>
                  <a:cubicBezTo>
                    <a:pt x="3487" y="1264"/>
                    <a:pt x="3433" y="1276"/>
                    <a:pt x="3403" y="1252"/>
                  </a:cubicBezTo>
                  <a:lnTo>
                    <a:pt x="3403" y="1252"/>
                  </a:lnTo>
                  <a:cubicBezTo>
                    <a:pt x="3403" y="1270"/>
                    <a:pt x="3391" y="1294"/>
                    <a:pt x="3397" y="1312"/>
                  </a:cubicBezTo>
                  <a:cubicBezTo>
                    <a:pt x="3409" y="1336"/>
                    <a:pt x="3427" y="1360"/>
                    <a:pt x="3457" y="1360"/>
                  </a:cubicBezTo>
                  <a:cubicBezTo>
                    <a:pt x="3475" y="1366"/>
                    <a:pt x="3493" y="1342"/>
                    <a:pt x="3517" y="1330"/>
                  </a:cubicBezTo>
                  <a:close/>
                  <a:moveTo>
                    <a:pt x="1240" y="2032"/>
                  </a:moveTo>
                  <a:lnTo>
                    <a:pt x="1240" y="2032"/>
                  </a:lnTo>
                  <a:cubicBezTo>
                    <a:pt x="1252" y="2013"/>
                    <a:pt x="1258" y="1995"/>
                    <a:pt x="1276" y="1990"/>
                  </a:cubicBezTo>
                  <a:cubicBezTo>
                    <a:pt x="1318" y="1978"/>
                    <a:pt x="1342" y="1954"/>
                    <a:pt x="1342" y="1912"/>
                  </a:cubicBezTo>
                  <a:cubicBezTo>
                    <a:pt x="1342" y="1858"/>
                    <a:pt x="1324" y="1834"/>
                    <a:pt x="1390" y="1834"/>
                  </a:cubicBezTo>
                  <a:cubicBezTo>
                    <a:pt x="1432" y="1834"/>
                    <a:pt x="1426" y="1798"/>
                    <a:pt x="1420" y="1768"/>
                  </a:cubicBezTo>
                  <a:cubicBezTo>
                    <a:pt x="1390" y="1666"/>
                    <a:pt x="1468" y="1714"/>
                    <a:pt x="1516" y="1654"/>
                  </a:cubicBezTo>
                  <a:cubicBezTo>
                    <a:pt x="1558" y="1588"/>
                    <a:pt x="1570" y="1660"/>
                    <a:pt x="1612" y="1654"/>
                  </a:cubicBezTo>
                  <a:cubicBezTo>
                    <a:pt x="1641" y="1648"/>
                    <a:pt x="1755" y="1600"/>
                    <a:pt x="1702" y="1564"/>
                  </a:cubicBezTo>
                  <a:cubicBezTo>
                    <a:pt x="1678" y="1552"/>
                    <a:pt x="1660" y="1534"/>
                    <a:pt x="1630" y="1516"/>
                  </a:cubicBezTo>
                  <a:cubicBezTo>
                    <a:pt x="1612" y="1510"/>
                    <a:pt x="1588" y="1504"/>
                    <a:pt x="1576" y="1492"/>
                  </a:cubicBezTo>
                  <a:cubicBezTo>
                    <a:pt x="1564" y="1480"/>
                    <a:pt x="1546" y="1444"/>
                    <a:pt x="1528" y="1450"/>
                  </a:cubicBezTo>
                  <a:cubicBezTo>
                    <a:pt x="1510" y="1432"/>
                    <a:pt x="1474" y="1426"/>
                    <a:pt x="1486" y="1390"/>
                  </a:cubicBezTo>
                  <a:cubicBezTo>
                    <a:pt x="1498" y="1360"/>
                    <a:pt x="1510" y="1336"/>
                    <a:pt x="1528" y="1306"/>
                  </a:cubicBezTo>
                  <a:cubicBezTo>
                    <a:pt x="1540" y="1283"/>
                    <a:pt x="1570" y="1300"/>
                    <a:pt x="1588" y="1294"/>
                  </a:cubicBezTo>
                  <a:cubicBezTo>
                    <a:pt x="1636" y="1288"/>
                    <a:pt x="1660" y="1259"/>
                    <a:pt x="1689" y="1306"/>
                  </a:cubicBezTo>
                  <a:cubicBezTo>
                    <a:pt x="1696" y="1318"/>
                    <a:pt x="1689" y="1336"/>
                    <a:pt x="1707" y="1342"/>
                  </a:cubicBezTo>
                  <a:cubicBezTo>
                    <a:pt x="1737" y="1360"/>
                    <a:pt x="1821" y="1222"/>
                    <a:pt x="1827" y="1318"/>
                  </a:cubicBezTo>
                  <a:cubicBezTo>
                    <a:pt x="1827" y="1330"/>
                    <a:pt x="1833" y="1378"/>
                    <a:pt x="1857" y="1372"/>
                  </a:cubicBezTo>
                  <a:cubicBezTo>
                    <a:pt x="1869" y="1366"/>
                    <a:pt x="1881" y="1354"/>
                    <a:pt x="1899" y="1348"/>
                  </a:cubicBezTo>
                  <a:cubicBezTo>
                    <a:pt x="1911" y="1348"/>
                    <a:pt x="1929" y="1348"/>
                    <a:pt x="1941" y="1348"/>
                  </a:cubicBezTo>
                  <a:cubicBezTo>
                    <a:pt x="2031" y="1342"/>
                    <a:pt x="2127" y="1366"/>
                    <a:pt x="2169" y="1276"/>
                  </a:cubicBezTo>
                  <a:cubicBezTo>
                    <a:pt x="2181" y="1252"/>
                    <a:pt x="2181" y="1204"/>
                    <a:pt x="2223" y="1259"/>
                  </a:cubicBezTo>
                  <a:cubicBezTo>
                    <a:pt x="2265" y="1318"/>
                    <a:pt x="2337" y="1288"/>
                    <a:pt x="2355" y="1366"/>
                  </a:cubicBezTo>
                  <a:cubicBezTo>
                    <a:pt x="2361" y="1396"/>
                    <a:pt x="2409" y="1360"/>
                    <a:pt x="2427" y="1360"/>
                  </a:cubicBezTo>
                  <a:cubicBezTo>
                    <a:pt x="2487" y="1348"/>
                    <a:pt x="2522" y="1402"/>
                    <a:pt x="2564" y="1414"/>
                  </a:cubicBezTo>
                  <a:cubicBezTo>
                    <a:pt x="2642" y="1444"/>
                    <a:pt x="2630" y="1366"/>
                    <a:pt x="2684" y="1366"/>
                  </a:cubicBezTo>
                  <a:cubicBezTo>
                    <a:pt x="2726" y="1360"/>
                    <a:pt x="2756" y="1420"/>
                    <a:pt x="2798" y="1378"/>
                  </a:cubicBezTo>
                  <a:cubicBezTo>
                    <a:pt x="2816" y="1360"/>
                    <a:pt x="2858" y="1306"/>
                    <a:pt x="2840" y="1283"/>
                  </a:cubicBezTo>
                  <a:cubicBezTo>
                    <a:pt x="2834" y="1259"/>
                    <a:pt x="2804" y="1264"/>
                    <a:pt x="2798" y="1246"/>
                  </a:cubicBezTo>
                  <a:cubicBezTo>
                    <a:pt x="2792" y="1241"/>
                    <a:pt x="2816" y="1211"/>
                    <a:pt x="2816" y="1199"/>
                  </a:cubicBezTo>
                  <a:cubicBezTo>
                    <a:pt x="2810" y="1139"/>
                    <a:pt x="2768" y="1199"/>
                    <a:pt x="2738" y="1204"/>
                  </a:cubicBezTo>
                  <a:cubicBezTo>
                    <a:pt x="2630" y="1241"/>
                    <a:pt x="2630" y="1169"/>
                    <a:pt x="2690" y="1115"/>
                  </a:cubicBezTo>
                  <a:cubicBezTo>
                    <a:pt x="2714" y="1091"/>
                    <a:pt x="2756" y="1109"/>
                    <a:pt x="2792" y="1073"/>
                  </a:cubicBezTo>
                  <a:cubicBezTo>
                    <a:pt x="2810" y="1061"/>
                    <a:pt x="2846" y="1055"/>
                    <a:pt x="2876" y="1067"/>
                  </a:cubicBezTo>
                  <a:cubicBezTo>
                    <a:pt x="2894" y="1073"/>
                    <a:pt x="2918" y="1085"/>
                    <a:pt x="2930" y="1097"/>
                  </a:cubicBezTo>
                  <a:cubicBezTo>
                    <a:pt x="2936" y="1109"/>
                    <a:pt x="2936" y="1121"/>
                    <a:pt x="2948" y="1127"/>
                  </a:cubicBezTo>
                  <a:cubicBezTo>
                    <a:pt x="2954" y="1127"/>
                    <a:pt x="3044" y="1127"/>
                    <a:pt x="2990" y="1157"/>
                  </a:cubicBezTo>
                  <a:cubicBezTo>
                    <a:pt x="2960" y="1169"/>
                    <a:pt x="2930" y="1193"/>
                    <a:pt x="2924" y="1228"/>
                  </a:cubicBezTo>
                  <a:cubicBezTo>
                    <a:pt x="2918" y="1306"/>
                    <a:pt x="3092" y="1204"/>
                    <a:pt x="3080" y="1252"/>
                  </a:cubicBezTo>
                  <a:cubicBezTo>
                    <a:pt x="3068" y="1294"/>
                    <a:pt x="3020" y="1360"/>
                    <a:pt x="3098" y="1360"/>
                  </a:cubicBezTo>
                  <a:cubicBezTo>
                    <a:pt x="3134" y="1366"/>
                    <a:pt x="3140" y="1366"/>
                    <a:pt x="3152" y="1402"/>
                  </a:cubicBezTo>
                  <a:cubicBezTo>
                    <a:pt x="3164" y="1438"/>
                    <a:pt x="3188" y="1408"/>
                    <a:pt x="3194" y="1384"/>
                  </a:cubicBezTo>
                  <a:cubicBezTo>
                    <a:pt x="3212" y="1348"/>
                    <a:pt x="3200" y="1294"/>
                    <a:pt x="3242" y="1283"/>
                  </a:cubicBezTo>
                  <a:cubicBezTo>
                    <a:pt x="3278" y="1270"/>
                    <a:pt x="3319" y="1222"/>
                    <a:pt x="3350" y="1211"/>
                  </a:cubicBezTo>
                  <a:lnTo>
                    <a:pt x="3350" y="1211"/>
                  </a:lnTo>
                  <a:cubicBezTo>
                    <a:pt x="3350" y="1204"/>
                    <a:pt x="3355" y="1193"/>
                    <a:pt x="3350" y="1193"/>
                  </a:cubicBezTo>
                  <a:cubicBezTo>
                    <a:pt x="3350" y="1187"/>
                    <a:pt x="3355" y="1181"/>
                    <a:pt x="3361" y="1181"/>
                  </a:cubicBezTo>
                  <a:lnTo>
                    <a:pt x="3367" y="1181"/>
                  </a:lnTo>
                  <a:cubicBezTo>
                    <a:pt x="3379" y="1127"/>
                    <a:pt x="3302" y="1133"/>
                    <a:pt x="3278" y="1091"/>
                  </a:cubicBezTo>
                  <a:cubicBezTo>
                    <a:pt x="3254" y="1061"/>
                    <a:pt x="3224" y="1031"/>
                    <a:pt x="3194" y="1007"/>
                  </a:cubicBezTo>
                  <a:cubicBezTo>
                    <a:pt x="3170" y="995"/>
                    <a:pt x="3152" y="953"/>
                    <a:pt x="3134" y="941"/>
                  </a:cubicBezTo>
                  <a:cubicBezTo>
                    <a:pt x="3104" y="929"/>
                    <a:pt x="3104" y="821"/>
                    <a:pt x="3134" y="815"/>
                  </a:cubicBezTo>
                  <a:cubicBezTo>
                    <a:pt x="3002" y="731"/>
                    <a:pt x="3002" y="731"/>
                    <a:pt x="3002" y="731"/>
                  </a:cubicBezTo>
                  <a:cubicBezTo>
                    <a:pt x="2942" y="695"/>
                    <a:pt x="2852" y="659"/>
                    <a:pt x="2810" y="599"/>
                  </a:cubicBezTo>
                  <a:cubicBezTo>
                    <a:pt x="2768" y="569"/>
                    <a:pt x="2738" y="527"/>
                    <a:pt x="2690" y="503"/>
                  </a:cubicBezTo>
                  <a:cubicBezTo>
                    <a:pt x="2642" y="479"/>
                    <a:pt x="2588" y="461"/>
                    <a:pt x="2546" y="432"/>
                  </a:cubicBezTo>
                  <a:cubicBezTo>
                    <a:pt x="2511" y="408"/>
                    <a:pt x="2498" y="402"/>
                    <a:pt x="2456" y="390"/>
                  </a:cubicBezTo>
                  <a:cubicBezTo>
                    <a:pt x="2421" y="378"/>
                    <a:pt x="2397" y="330"/>
                    <a:pt x="2367" y="330"/>
                  </a:cubicBezTo>
                  <a:cubicBezTo>
                    <a:pt x="2319" y="330"/>
                    <a:pt x="2259" y="294"/>
                    <a:pt x="2247" y="240"/>
                  </a:cubicBezTo>
                  <a:cubicBezTo>
                    <a:pt x="2241" y="222"/>
                    <a:pt x="2241" y="210"/>
                    <a:pt x="2241" y="204"/>
                  </a:cubicBezTo>
                  <a:cubicBezTo>
                    <a:pt x="2247" y="204"/>
                    <a:pt x="2241" y="204"/>
                    <a:pt x="2241" y="198"/>
                  </a:cubicBezTo>
                  <a:cubicBezTo>
                    <a:pt x="2235" y="192"/>
                    <a:pt x="2229" y="186"/>
                    <a:pt x="2223" y="186"/>
                  </a:cubicBezTo>
                  <a:cubicBezTo>
                    <a:pt x="2205" y="180"/>
                    <a:pt x="2193" y="174"/>
                    <a:pt x="2175" y="174"/>
                  </a:cubicBezTo>
                  <a:cubicBezTo>
                    <a:pt x="2163" y="174"/>
                    <a:pt x="2151" y="174"/>
                    <a:pt x="2139" y="180"/>
                  </a:cubicBezTo>
                  <a:cubicBezTo>
                    <a:pt x="2115" y="186"/>
                    <a:pt x="2067" y="228"/>
                    <a:pt x="2043" y="198"/>
                  </a:cubicBezTo>
                  <a:cubicBezTo>
                    <a:pt x="2037" y="192"/>
                    <a:pt x="2025" y="186"/>
                    <a:pt x="2013" y="180"/>
                  </a:cubicBezTo>
                  <a:cubicBezTo>
                    <a:pt x="1977" y="168"/>
                    <a:pt x="1899" y="120"/>
                    <a:pt x="1869" y="108"/>
                  </a:cubicBezTo>
                  <a:cubicBezTo>
                    <a:pt x="1821" y="90"/>
                    <a:pt x="1767" y="108"/>
                    <a:pt x="1725" y="84"/>
                  </a:cubicBezTo>
                  <a:cubicBezTo>
                    <a:pt x="1618" y="24"/>
                    <a:pt x="1474" y="90"/>
                    <a:pt x="1384" y="138"/>
                  </a:cubicBezTo>
                  <a:cubicBezTo>
                    <a:pt x="1324" y="174"/>
                    <a:pt x="1276" y="228"/>
                    <a:pt x="1216" y="252"/>
                  </a:cubicBezTo>
                  <a:cubicBezTo>
                    <a:pt x="1192" y="264"/>
                    <a:pt x="1144" y="288"/>
                    <a:pt x="1114" y="288"/>
                  </a:cubicBezTo>
                  <a:cubicBezTo>
                    <a:pt x="1084" y="288"/>
                    <a:pt x="1060" y="294"/>
                    <a:pt x="1030" y="300"/>
                  </a:cubicBezTo>
                  <a:cubicBezTo>
                    <a:pt x="982" y="306"/>
                    <a:pt x="958" y="258"/>
                    <a:pt x="916" y="258"/>
                  </a:cubicBezTo>
                  <a:lnTo>
                    <a:pt x="916" y="258"/>
                  </a:lnTo>
                  <a:cubicBezTo>
                    <a:pt x="905" y="264"/>
                    <a:pt x="839" y="282"/>
                    <a:pt x="826" y="270"/>
                  </a:cubicBezTo>
                  <a:cubicBezTo>
                    <a:pt x="803" y="258"/>
                    <a:pt x="815" y="240"/>
                    <a:pt x="815" y="222"/>
                  </a:cubicBezTo>
                  <a:cubicBezTo>
                    <a:pt x="821" y="192"/>
                    <a:pt x="749" y="150"/>
                    <a:pt x="725" y="138"/>
                  </a:cubicBezTo>
                  <a:cubicBezTo>
                    <a:pt x="701" y="126"/>
                    <a:pt x="677" y="114"/>
                    <a:pt x="641" y="114"/>
                  </a:cubicBezTo>
                  <a:cubicBezTo>
                    <a:pt x="575" y="102"/>
                    <a:pt x="575" y="102"/>
                    <a:pt x="575" y="102"/>
                  </a:cubicBezTo>
                  <a:lnTo>
                    <a:pt x="575" y="102"/>
                  </a:lnTo>
                  <a:cubicBezTo>
                    <a:pt x="575" y="114"/>
                    <a:pt x="575" y="126"/>
                    <a:pt x="569" y="138"/>
                  </a:cubicBezTo>
                  <a:cubicBezTo>
                    <a:pt x="551" y="138"/>
                    <a:pt x="533" y="132"/>
                    <a:pt x="509" y="120"/>
                  </a:cubicBezTo>
                  <a:cubicBezTo>
                    <a:pt x="431" y="72"/>
                    <a:pt x="431" y="36"/>
                    <a:pt x="329" y="24"/>
                  </a:cubicBezTo>
                  <a:cubicBezTo>
                    <a:pt x="317" y="24"/>
                    <a:pt x="305" y="24"/>
                    <a:pt x="287" y="24"/>
                  </a:cubicBezTo>
                  <a:cubicBezTo>
                    <a:pt x="239" y="36"/>
                    <a:pt x="239" y="36"/>
                    <a:pt x="239" y="36"/>
                  </a:cubicBezTo>
                  <a:cubicBezTo>
                    <a:pt x="221" y="42"/>
                    <a:pt x="197" y="42"/>
                    <a:pt x="185" y="36"/>
                  </a:cubicBezTo>
                  <a:cubicBezTo>
                    <a:pt x="167" y="24"/>
                    <a:pt x="143" y="0"/>
                    <a:pt x="125" y="12"/>
                  </a:cubicBezTo>
                  <a:cubicBezTo>
                    <a:pt x="95" y="24"/>
                    <a:pt x="77" y="72"/>
                    <a:pt x="42" y="72"/>
                  </a:cubicBezTo>
                  <a:cubicBezTo>
                    <a:pt x="42" y="72"/>
                    <a:pt x="6" y="66"/>
                    <a:pt x="18" y="66"/>
                  </a:cubicBezTo>
                  <a:cubicBezTo>
                    <a:pt x="12" y="54"/>
                    <a:pt x="6" y="48"/>
                    <a:pt x="0" y="36"/>
                  </a:cubicBezTo>
                  <a:lnTo>
                    <a:pt x="0" y="36"/>
                  </a:lnTo>
                  <a:cubicBezTo>
                    <a:pt x="0" y="108"/>
                    <a:pt x="0" y="108"/>
                    <a:pt x="0" y="108"/>
                  </a:cubicBezTo>
                  <a:cubicBezTo>
                    <a:pt x="0" y="108"/>
                    <a:pt x="6" y="114"/>
                    <a:pt x="0" y="114"/>
                  </a:cubicBezTo>
                  <a:cubicBezTo>
                    <a:pt x="6" y="132"/>
                    <a:pt x="48" y="144"/>
                    <a:pt x="59" y="150"/>
                  </a:cubicBezTo>
                  <a:cubicBezTo>
                    <a:pt x="66" y="198"/>
                    <a:pt x="143" y="300"/>
                    <a:pt x="179" y="324"/>
                  </a:cubicBezTo>
                  <a:cubicBezTo>
                    <a:pt x="191" y="336"/>
                    <a:pt x="251" y="342"/>
                    <a:pt x="263" y="336"/>
                  </a:cubicBezTo>
                  <a:cubicBezTo>
                    <a:pt x="305" y="330"/>
                    <a:pt x="299" y="330"/>
                    <a:pt x="335" y="360"/>
                  </a:cubicBezTo>
                  <a:cubicBezTo>
                    <a:pt x="347" y="366"/>
                    <a:pt x="491" y="294"/>
                    <a:pt x="503" y="276"/>
                  </a:cubicBezTo>
                  <a:cubicBezTo>
                    <a:pt x="545" y="216"/>
                    <a:pt x="521" y="192"/>
                    <a:pt x="611" y="192"/>
                  </a:cubicBezTo>
                  <a:cubicBezTo>
                    <a:pt x="635" y="192"/>
                    <a:pt x="617" y="282"/>
                    <a:pt x="665" y="294"/>
                  </a:cubicBezTo>
                  <a:cubicBezTo>
                    <a:pt x="761" y="330"/>
                    <a:pt x="677" y="413"/>
                    <a:pt x="653" y="468"/>
                  </a:cubicBezTo>
                  <a:cubicBezTo>
                    <a:pt x="623" y="527"/>
                    <a:pt x="623" y="527"/>
                    <a:pt x="623" y="527"/>
                  </a:cubicBezTo>
                  <a:cubicBezTo>
                    <a:pt x="617" y="545"/>
                    <a:pt x="599" y="659"/>
                    <a:pt x="557" y="599"/>
                  </a:cubicBezTo>
                  <a:cubicBezTo>
                    <a:pt x="551" y="587"/>
                    <a:pt x="551" y="539"/>
                    <a:pt x="539" y="539"/>
                  </a:cubicBezTo>
                  <a:cubicBezTo>
                    <a:pt x="491" y="539"/>
                    <a:pt x="413" y="474"/>
                    <a:pt x="371" y="497"/>
                  </a:cubicBezTo>
                  <a:cubicBezTo>
                    <a:pt x="347" y="509"/>
                    <a:pt x="335" y="563"/>
                    <a:pt x="347" y="581"/>
                  </a:cubicBezTo>
                  <a:cubicBezTo>
                    <a:pt x="365" y="623"/>
                    <a:pt x="431" y="641"/>
                    <a:pt x="461" y="665"/>
                  </a:cubicBezTo>
                  <a:cubicBezTo>
                    <a:pt x="497" y="659"/>
                    <a:pt x="575" y="695"/>
                    <a:pt x="599" y="713"/>
                  </a:cubicBezTo>
                  <a:cubicBezTo>
                    <a:pt x="635" y="743"/>
                    <a:pt x="593" y="767"/>
                    <a:pt x="665" y="761"/>
                  </a:cubicBezTo>
                  <a:cubicBezTo>
                    <a:pt x="701" y="761"/>
                    <a:pt x="845" y="827"/>
                    <a:pt x="785" y="851"/>
                  </a:cubicBezTo>
                  <a:cubicBezTo>
                    <a:pt x="719" y="881"/>
                    <a:pt x="725" y="863"/>
                    <a:pt x="749" y="929"/>
                  </a:cubicBezTo>
                  <a:cubicBezTo>
                    <a:pt x="773" y="1019"/>
                    <a:pt x="749" y="1067"/>
                    <a:pt x="868" y="1067"/>
                  </a:cubicBezTo>
                  <a:cubicBezTo>
                    <a:pt x="940" y="1073"/>
                    <a:pt x="1048" y="1055"/>
                    <a:pt x="1018" y="1151"/>
                  </a:cubicBezTo>
                  <a:cubicBezTo>
                    <a:pt x="1012" y="1199"/>
                    <a:pt x="1000" y="1259"/>
                    <a:pt x="1000" y="1300"/>
                  </a:cubicBezTo>
                  <a:cubicBezTo>
                    <a:pt x="1000" y="1342"/>
                    <a:pt x="988" y="1354"/>
                    <a:pt x="970" y="1384"/>
                  </a:cubicBezTo>
                  <a:cubicBezTo>
                    <a:pt x="952" y="1408"/>
                    <a:pt x="1018" y="1504"/>
                    <a:pt x="1024" y="1534"/>
                  </a:cubicBezTo>
                  <a:cubicBezTo>
                    <a:pt x="1036" y="1600"/>
                    <a:pt x="1030" y="1642"/>
                    <a:pt x="1102" y="1654"/>
                  </a:cubicBezTo>
                  <a:cubicBezTo>
                    <a:pt x="1120" y="1654"/>
                    <a:pt x="1144" y="1648"/>
                    <a:pt x="1156" y="1660"/>
                  </a:cubicBezTo>
                  <a:cubicBezTo>
                    <a:pt x="1174" y="1678"/>
                    <a:pt x="1138" y="1684"/>
                    <a:pt x="1126" y="1684"/>
                  </a:cubicBezTo>
                  <a:cubicBezTo>
                    <a:pt x="1108" y="1684"/>
                    <a:pt x="1090" y="1678"/>
                    <a:pt x="1072" y="1678"/>
                  </a:cubicBezTo>
                  <a:cubicBezTo>
                    <a:pt x="1072" y="1714"/>
                    <a:pt x="1096" y="1744"/>
                    <a:pt x="1078" y="1786"/>
                  </a:cubicBezTo>
                  <a:cubicBezTo>
                    <a:pt x="1072" y="1804"/>
                    <a:pt x="1048" y="1840"/>
                    <a:pt x="1048" y="1858"/>
                  </a:cubicBezTo>
                  <a:cubicBezTo>
                    <a:pt x="1042" y="1900"/>
                    <a:pt x="1144" y="1900"/>
                    <a:pt x="1168" y="1942"/>
                  </a:cubicBezTo>
                  <a:cubicBezTo>
                    <a:pt x="1174" y="1954"/>
                    <a:pt x="1228" y="2013"/>
                    <a:pt x="1240" y="203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30"/>
            <p:cNvSpPr>
              <a:spLocks noChangeArrowheads="1"/>
            </p:cNvSpPr>
            <p:nvPr/>
          </p:nvSpPr>
          <p:spPr bwMode="auto">
            <a:xfrm>
              <a:off x="3398152" y="2234394"/>
              <a:ext cx="730235" cy="911383"/>
            </a:xfrm>
            <a:custGeom>
              <a:avLst/>
              <a:gdLst>
                <a:gd name="T0" fmla="*/ 1199 w 2740"/>
                <a:gd name="T1" fmla="*/ 258 h 3417"/>
                <a:gd name="T2" fmla="*/ 1073 w 2740"/>
                <a:gd name="T3" fmla="*/ 324 h 3417"/>
                <a:gd name="T4" fmla="*/ 1007 w 2740"/>
                <a:gd name="T5" fmla="*/ 599 h 3417"/>
                <a:gd name="T6" fmla="*/ 989 w 2740"/>
                <a:gd name="T7" fmla="*/ 761 h 3417"/>
                <a:gd name="T8" fmla="*/ 857 w 2740"/>
                <a:gd name="T9" fmla="*/ 833 h 3417"/>
                <a:gd name="T10" fmla="*/ 833 w 2740"/>
                <a:gd name="T11" fmla="*/ 659 h 3417"/>
                <a:gd name="T12" fmla="*/ 929 w 2740"/>
                <a:gd name="T13" fmla="*/ 581 h 3417"/>
                <a:gd name="T14" fmla="*/ 821 w 2740"/>
                <a:gd name="T15" fmla="*/ 414 h 3417"/>
                <a:gd name="T16" fmla="*/ 594 w 2740"/>
                <a:gd name="T17" fmla="*/ 515 h 3417"/>
                <a:gd name="T18" fmla="*/ 522 w 2740"/>
                <a:gd name="T19" fmla="*/ 695 h 3417"/>
                <a:gd name="T20" fmla="*/ 599 w 2740"/>
                <a:gd name="T21" fmla="*/ 743 h 3417"/>
                <a:gd name="T22" fmla="*/ 306 w 2740"/>
                <a:gd name="T23" fmla="*/ 803 h 3417"/>
                <a:gd name="T24" fmla="*/ 234 w 2740"/>
                <a:gd name="T25" fmla="*/ 983 h 3417"/>
                <a:gd name="T26" fmla="*/ 42 w 2740"/>
                <a:gd name="T27" fmla="*/ 1264 h 3417"/>
                <a:gd name="T28" fmla="*/ 120 w 2740"/>
                <a:gd name="T29" fmla="*/ 1498 h 3417"/>
                <a:gd name="T30" fmla="*/ 162 w 2740"/>
                <a:gd name="T31" fmla="*/ 1768 h 3417"/>
                <a:gd name="T32" fmla="*/ 180 w 2740"/>
                <a:gd name="T33" fmla="*/ 1959 h 3417"/>
                <a:gd name="T34" fmla="*/ 324 w 2740"/>
                <a:gd name="T35" fmla="*/ 2349 h 3417"/>
                <a:gd name="T36" fmla="*/ 312 w 2740"/>
                <a:gd name="T37" fmla="*/ 2553 h 3417"/>
                <a:gd name="T38" fmla="*/ 186 w 2740"/>
                <a:gd name="T39" fmla="*/ 2583 h 3417"/>
                <a:gd name="T40" fmla="*/ 228 w 2740"/>
                <a:gd name="T41" fmla="*/ 2763 h 3417"/>
                <a:gd name="T42" fmla="*/ 264 w 2740"/>
                <a:gd name="T43" fmla="*/ 2864 h 3417"/>
                <a:gd name="T44" fmla="*/ 312 w 2740"/>
                <a:gd name="T45" fmla="*/ 3008 h 3417"/>
                <a:gd name="T46" fmla="*/ 995 w 2740"/>
                <a:gd name="T47" fmla="*/ 3056 h 3417"/>
                <a:gd name="T48" fmla="*/ 1211 w 2740"/>
                <a:gd name="T49" fmla="*/ 3344 h 3417"/>
                <a:gd name="T50" fmla="*/ 1492 w 2740"/>
                <a:gd name="T51" fmla="*/ 3398 h 3417"/>
                <a:gd name="T52" fmla="*/ 1642 w 2740"/>
                <a:gd name="T53" fmla="*/ 3110 h 3417"/>
                <a:gd name="T54" fmla="*/ 1924 w 2740"/>
                <a:gd name="T55" fmla="*/ 2906 h 3417"/>
                <a:gd name="T56" fmla="*/ 2164 w 2740"/>
                <a:gd name="T57" fmla="*/ 2858 h 3417"/>
                <a:gd name="T58" fmla="*/ 2409 w 2740"/>
                <a:gd name="T59" fmla="*/ 2798 h 3417"/>
                <a:gd name="T60" fmla="*/ 2541 w 2740"/>
                <a:gd name="T61" fmla="*/ 2607 h 3417"/>
                <a:gd name="T62" fmla="*/ 2655 w 2740"/>
                <a:gd name="T63" fmla="*/ 2487 h 3417"/>
                <a:gd name="T64" fmla="*/ 2703 w 2740"/>
                <a:gd name="T65" fmla="*/ 2319 h 3417"/>
                <a:gd name="T66" fmla="*/ 2607 w 2740"/>
                <a:gd name="T67" fmla="*/ 2085 h 3417"/>
                <a:gd name="T68" fmla="*/ 2523 w 2740"/>
                <a:gd name="T69" fmla="*/ 1930 h 3417"/>
                <a:gd name="T70" fmla="*/ 2427 w 2740"/>
                <a:gd name="T71" fmla="*/ 1666 h 3417"/>
                <a:gd name="T72" fmla="*/ 2457 w 2740"/>
                <a:gd name="T73" fmla="*/ 1642 h 3417"/>
                <a:gd name="T74" fmla="*/ 2355 w 2740"/>
                <a:gd name="T75" fmla="*/ 1288 h 3417"/>
                <a:gd name="T76" fmla="*/ 2104 w 2740"/>
                <a:gd name="T77" fmla="*/ 917 h 3417"/>
                <a:gd name="T78" fmla="*/ 1954 w 2740"/>
                <a:gd name="T79" fmla="*/ 701 h 3417"/>
                <a:gd name="T80" fmla="*/ 1726 w 2740"/>
                <a:gd name="T81" fmla="*/ 485 h 3417"/>
                <a:gd name="T82" fmla="*/ 1978 w 2740"/>
                <a:gd name="T83" fmla="*/ 515 h 3417"/>
                <a:gd name="T84" fmla="*/ 1966 w 2740"/>
                <a:gd name="T85" fmla="*/ 180 h 3417"/>
                <a:gd name="T86" fmla="*/ 1618 w 2740"/>
                <a:gd name="T87" fmla="*/ 324 h 3417"/>
                <a:gd name="T88" fmla="*/ 1355 w 2740"/>
                <a:gd name="T89" fmla="*/ 102 h 3417"/>
                <a:gd name="T90" fmla="*/ 1355 w 2740"/>
                <a:gd name="T91" fmla="*/ 24 h 3417"/>
                <a:gd name="T92" fmla="*/ 1277 w 2740"/>
                <a:gd name="T93" fmla="*/ 6 h 3417"/>
                <a:gd name="T94" fmla="*/ 1115 w 2740"/>
                <a:gd name="T95" fmla="*/ 138 h 34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740" h="3417">
                  <a:moveTo>
                    <a:pt x="1115" y="138"/>
                  </a:moveTo>
                  <a:lnTo>
                    <a:pt x="1115" y="138"/>
                  </a:lnTo>
                  <a:cubicBezTo>
                    <a:pt x="1121" y="210"/>
                    <a:pt x="1145" y="216"/>
                    <a:pt x="1199" y="258"/>
                  </a:cubicBezTo>
                  <a:cubicBezTo>
                    <a:pt x="1247" y="294"/>
                    <a:pt x="1181" y="366"/>
                    <a:pt x="1139" y="366"/>
                  </a:cubicBezTo>
                  <a:cubicBezTo>
                    <a:pt x="1025" y="372"/>
                    <a:pt x="1181" y="324"/>
                    <a:pt x="1133" y="270"/>
                  </a:cubicBezTo>
                  <a:cubicBezTo>
                    <a:pt x="1109" y="246"/>
                    <a:pt x="1079" y="312"/>
                    <a:pt x="1073" y="324"/>
                  </a:cubicBezTo>
                  <a:cubicBezTo>
                    <a:pt x="1031" y="408"/>
                    <a:pt x="1151" y="504"/>
                    <a:pt x="1079" y="563"/>
                  </a:cubicBezTo>
                  <a:cubicBezTo>
                    <a:pt x="1043" y="575"/>
                    <a:pt x="1043" y="575"/>
                    <a:pt x="1043" y="575"/>
                  </a:cubicBezTo>
                  <a:cubicBezTo>
                    <a:pt x="1031" y="581"/>
                    <a:pt x="1019" y="587"/>
                    <a:pt x="1007" y="599"/>
                  </a:cubicBezTo>
                  <a:lnTo>
                    <a:pt x="1007" y="599"/>
                  </a:lnTo>
                  <a:cubicBezTo>
                    <a:pt x="1019" y="629"/>
                    <a:pt x="1019" y="647"/>
                    <a:pt x="1001" y="671"/>
                  </a:cubicBezTo>
                  <a:cubicBezTo>
                    <a:pt x="983" y="701"/>
                    <a:pt x="1013" y="737"/>
                    <a:pt x="989" y="761"/>
                  </a:cubicBezTo>
                  <a:cubicBezTo>
                    <a:pt x="965" y="779"/>
                    <a:pt x="953" y="785"/>
                    <a:pt x="941" y="809"/>
                  </a:cubicBezTo>
                  <a:cubicBezTo>
                    <a:pt x="929" y="833"/>
                    <a:pt x="923" y="881"/>
                    <a:pt x="899" y="893"/>
                  </a:cubicBezTo>
                  <a:cubicBezTo>
                    <a:pt x="875" y="905"/>
                    <a:pt x="869" y="845"/>
                    <a:pt x="857" y="833"/>
                  </a:cubicBezTo>
                  <a:cubicBezTo>
                    <a:pt x="851" y="815"/>
                    <a:pt x="857" y="791"/>
                    <a:pt x="845" y="773"/>
                  </a:cubicBezTo>
                  <a:cubicBezTo>
                    <a:pt x="821" y="749"/>
                    <a:pt x="815" y="755"/>
                    <a:pt x="815" y="713"/>
                  </a:cubicBezTo>
                  <a:cubicBezTo>
                    <a:pt x="815" y="689"/>
                    <a:pt x="809" y="671"/>
                    <a:pt x="833" y="659"/>
                  </a:cubicBezTo>
                  <a:cubicBezTo>
                    <a:pt x="851" y="647"/>
                    <a:pt x="881" y="629"/>
                    <a:pt x="893" y="611"/>
                  </a:cubicBezTo>
                  <a:cubicBezTo>
                    <a:pt x="929" y="581"/>
                    <a:pt x="929" y="581"/>
                    <a:pt x="929" y="581"/>
                  </a:cubicBezTo>
                  <a:lnTo>
                    <a:pt x="929" y="581"/>
                  </a:lnTo>
                  <a:cubicBezTo>
                    <a:pt x="929" y="557"/>
                    <a:pt x="935" y="533"/>
                    <a:pt x="959" y="521"/>
                  </a:cubicBezTo>
                  <a:cubicBezTo>
                    <a:pt x="983" y="515"/>
                    <a:pt x="935" y="521"/>
                    <a:pt x="935" y="504"/>
                  </a:cubicBezTo>
                  <a:cubicBezTo>
                    <a:pt x="929" y="438"/>
                    <a:pt x="863" y="438"/>
                    <a:pt x="821" y="414"/>
                  </a:cubicBezTo>
                  <a:cubicBezTo>
                    <a:pt x="815" y="408"/>
                    <a:pt x="815" y="401"/>
                    <a:pt x="803" y="396"/>
                  </a:cubicBezTo>
                  <a:cubicBezTo>
                    <a:pt x="767" y="390"/>
                    <a:pt x="713" y="366"/>
                    <a:pt x="719" y="425"/>
                  </a:cubicBezTo>
                  <a:cubicBezTo>
                    <a:pt x="731" y="473"/>
                    <a:pt x="630" y="509"/>
                    <a:pt x="594" y="515"/>
                  </a:cubicBezTo>
                  <a:cubicBezTo>
                    <a:pt x="558" y="521"/>
                    <a:pt x="552" y="533"/>
                    <a:pt x="528" y="563"/>
                  </a:cubicBezTo>
                  <a:cubicBezTo>
                    <a:pt x="510" y="593"/>
                    <a:pt x="456" y="575"/>
                    <a:pt x="474" y="617"/>
                  </a:cubicBezTo>
                  <a:cubicBezTo>
                    <a:pt x="492" y="647"/>
                    <a:pt x="486" y="683"/>
                    <a:pt x="522" y="695"/>
                  </a:cubicBezTo>
                  <a:cubicBezTo>
                    <a:pt x="564" y="707"/>
                    <a:pt x="588" y="677"/>
                    <a:pt x="612" y="683"/>
                  </a:cubicBezTo>
                  <a:cubicBezTo>
                    <a:pt x="630" y="689"/>
                    <a:pt x="635" y="719"/>
                    <a:pt x="630" y="737"/>
                  </a:cubicBezTo>
                  <a:cubicBezTo>
                    <a:pt x="617" y="737"/>
                    <a:pt x="612" y="737"/>
                    <a:pt x="599" y="743"/>
                  </a:cubicBezTo>
                  <a:cubicBezTo>
                    <a:pt x="558" y="755"/>
                    <a:pt x="522" y="785"/>
                    <a:pt x="480" y="791"/>
                  </a:cubicBezTo>
                  <a:cubicBezTo>
                    <a:pt x="432" y="797"/>
                    <a:pt x="360" y="833"/>
                    <a:pt x="324" y="809"/>
                  </a:cubicBezTo>
                  <a:cubicBezTo>
                    <a:pt x="318" y="809"/>
                    <a:pt x="312" y="803"/>
                    <a:pt x="306" y="803"/>
                  </a:cubicBezTo>
                  <a:lnTo>
                    <a:pt x="306" y="803"/>
                  </a:lnTo>
                  <a:cubicBezTo>
                    <a:pt x="270" y="893"/>
                    <a:pt x="270" y="893"/>
                    <a:pt x="270" y="893"/>
                  </a:cubicBezTo>
                  <a:cubicBezTo>
                    <a:pt x="234" y="983"/>
                    <a:pt x="234" y="983"/>
                    <a:pt x="234" y="983"/>
                  </a:cubicBezTo>
                  <a:cubicBezTo>
                    <a:pt x="228" y="1007"/>
                    <a:pt x="204" y="1013"/>
                    <a:pt x="198" y="1031"/>
                  </a:cubicBezTo>
                  <a:cubicBezTo>
                    <a:pt x="198" y="1133"/>
                    <a:pt x="132" y="1013"/>
                    <a:pt x="138" y="1103"/>
                  </a:cubicBezTo>
                  <a:cubicBezTo>
                    <a:pt x="138" y="1199"/>
                    <a:pt x="12" y="1133"/>
                    <a:pt x="42" y="1264"/>
                  </a:cubicBezTo>
                  <a:cubicBezTo>
                    <a:pt x="48" y="1306"/>
                    <a:pt x="24" y="1336"/>
                    <a:pt x="66" y="1354"/>
                  </a:cubicBezTo>
                  <a:cubicBezTo>
                    <a:pt x="96" y="1360"/>
                    <a:pt x="132" y="1408"/>
                    <a:pt x="90" y="1432"/>
                  </a:cubicBezTo>
                  <a:cubicBezTo>
                    <a:pt x="48" y="1456"/>
                    <a:pt x="102" y="1480"/>
                    <a:pt x="120" y="1498"/>
                  </a:cubicBezTo>
                  <a:cubicBezTo>
                    <a:pt x="144" y="1516"/>
                    <a:pt x="162" y="1522"/>
                    <a:pt x="144" y="1552"/>
                  </a:cubicBezTo>
                  <a:cubicBezTo>
                    <a:pt x="114" y="1606"/>
                    <a:pt x="102" y="1636"/>
                    <a:pt x="150" y="1684"/>
                  </a:cubicBezTo>
                  <a:cubicBezTo>
                    <a:pt x="186" y="1714"/>
                    <a:pt x="174" y="1732"/>
                    <a:pt x="162" y="1768"/>
                  </a:cubicBezTo>
                  <a:cubicBezTo>
                    <a:pt x="150" y="1792"/>
                    <a:pt x="162" y="1810"/>
                    <a:pt x="138" y="1828"/>
                  </a:cubicBezTo>
                  <a:cubicBezTo>
                    <a:pt x="120" y="1840"/>
                    <a:pt x="108" y="1846"/>
                    <a:pt x="84" y="1852"/>
                  </a:cubicBezTo>
                  <a:cubicBezTo>
                    <a:pt x="0" y="1894"/>
                    <a:pt x="210" y="1912"/>
                    <a:pt x="180" y="1959"/>
                  </a:cubicBezTo>
                  <a:cubicBezTo>
                    <a:pt x="192" y="2014"/>
                    <a:pt x="222" y="2031"/>
                    <a:pt x="258" y="2061"/>
                  </a:cubicBezTo>
                  <a:cubicBezTo>
                    <a:pt x="282" y="2079"/>
                    <a:pt x="216" y="2199"/>
                    <a:pt x="252" y="2235"/>
                  </a:cubicBezTo>
                  <a:cubicBezTo>
                    <a:pt x="282" y="2265"/>
                    <a:pt x="282" y="2349"/>
                    <a:pt x="324" y="2349"/>
                  </a:cubicBezTo>
                  <a:cubicBezTo>
                    <a:pt x="360" y="2349"/>
                    <a:pt x="498" y="2253"/>
                    <a:pt x="432" y="2361"/>
                  </a:cubicBezTo>
                  <a:cubicBezTo>
                    <a:pt x="414" y="2385"/>
                    <a:pt x="366" y="2409"/>
                    <a:pt x="360" y="2445"/>
                  </a:cubicBezTo>
                  <a:cubicBezTo>
                    <a:pt x="354" y="2493"/>
                    <a:pt x="372" y="2511"/>
                    <a:pt x="312" y="2553"/>
                  </a:cubicBezTo>
                  <a:cubicBezTo>
                    <a:pt x="306" y="2553"/>
                    <a:pt x="294" y="2553"/>
                    <a:pt x="288" y="2559"/>
                  </a:cubicBezTo>
                  <a:cubicBezTo>
                    <a:pt x="270" y="2571"/>
                    <a:pt x="270" y="2571"/>
                    <a:pt x="252" y="2583"/>
                  </a:cubicBezTo>
                  <a:cubicBezTo>
                    <a:pt x="234" y="2589"/>
                    <a:pt x="204" y="2577"/>
                    <a:pt x="186" y="2583"/>
                  </a:cubicBezTo>
                  <a:cubicBezTo>
                    <a:pt x="162" y="2589"/>
                    <a:pt x="180" y="2613"/>
                    <a:pt x="192" y="2631"/>
                  </a:cubicBezTo>
                  <a:cubicBezTo>
                    <a:pt x="216" y="2661"/>
                    <a:pt x="222" y="2673"/>
                    <a:pt x="222" y="2715"/>
                  </a:cubicBezTo>
                  <a:cubicBezTo>
                    <a:pt x="222" y="2733"/>
                    <a:pt x="222" y="2750"/>
                    <a:pt x="228" y="2763"/>
                  </a:cubicBezTo>
                  <a:cubicBezTo>
                    <a:pt x="234" y="2787"/>
                    <a:pt x="246" y="2805"/>
                    <a:pt x="240" y="2829"/>
                  </a:cubicBezTo>
                  <a:cubicBezTo>
                    <a:pt x="264" y="2864"/>
                    <a:pt x="264" y="2864"/>
                    <a:pt x="264" y="2864"/>
                  </a:cubicBezTo>
                  <a:lnTo>
                    <a:pt x="264" y="2864"/>
                  </a:lnTo>
                  <a:cubicBezTo>
                    <a:pt x="264" y="2870"/>
                    <a:pt x="276" y="2882"/>
                    <a:pt x="282" y="2888"/>
                  </a:cubicBezTo>
                  <a:cubicBezTo>
                    <a:pt x="282" y="2912"/>
                    <a:pt x="288" y="2930"/>
                    <a:pt x="288" y="2954"/>
                  </a:cubicBezTo>
                  <a:cubicBezTo>
                    <a:pt x="288" y="2966"/>
                    <a:pt x="288" y="3014"/>
                    <a:pt x="312" y="3008"/>
                  </a:cubicBezTo>
                  <a:cubicBezTo>
                    <a:pt x="360" y="3014"/>
                    <a:pt x="402" y="3008"/>
                    <a:pt x="444" y="3038"/>
                  </a:cubicBezTo>
                  <a:cubicBezTo>
                    <a:pt x="522" y="3086"/>
                    <a:pt x="546" y="3146"/>
                    <a:pt x="647" y="3104"/>
                  </a:cubicBezTo>
                  <a:cubicBezTo>
                    <a:pt x="767" y="3062"/>
                    <a:pt x="863" y="2978"/>
                    <a:pt x="995" y="3056"/>
                  </a:cubicBezTo>
                  <a:cubicBezTo>
                    <a:pt x="1031" y="3074"/>
                    <a:pt x="1037" y="3164"/>
                    <a:pt x="1091" y="3146"/>
                  </a:cubicBezTo>
                  <a:cubicBezTo>
                    <a:pt x="1151" y="3128"/>
                    <a:pt x="1175" y="3176"/>
                    <a:pt x="1175" y="3230"/>
                  </a:cubicBezTo>
                  <a:cubicBezTo>
                    <a:pt x="1169" y="3248"/>
                    <a:pt x="1193" y="3338"/>
                    <a:pt x="1211" y="3344"/>
                  </a:cubicBezTo>
                  <a:cubicBezTo>
                    <a:pt x="1229" y="3350"/>
                    <a:pt x="1277" y="3344"/>
                    <a:pt x="1301" y="3344"/>
                  </a:cubicBezTo>
                  <a:cubicBezTo>
                    <a:pt x="1379" y="3344"/>
                    <a:pt x="1319" y="3380"/>
                    <a:pt x="1355" y="3398"/>
                  </a:cubicBezTo>
                  <a:cubicBezTo>
                    <a:pt x="1390" y="3416"/>
                    <a:pt x="1462" y="3416"/>
                    <a:pt x="1492" y="3398"/>
                  </a:cubicBezTo>
                  <a:lnTo>
                    <a:pt x="1492" y="3398"/>
                  </a:lnTo>
                  <a:cubicBezTo>
                    <a:pt x="1474" y="3362"/>
                    <a:pt x="1438" y="3314"/>
                    <a:pt x="1438" y="3272"/>
                  </a:cubicBezTo>
                  <a:cubicBezTo>
                    <a:pt x="1438" y="3188"/>
                    <a:pt x="1582" y="3140"/>
                    <a:pt x="1642" y="3110"/>
                  </a:cubicBezTo>
                  <a:cubicBezTo>
                    <a:pt x="1750" y="3062"/>
                    <a:pt x="1858" y="3038"/>
                    <a:pt x="1966" y="3008"/>
                  </a:cubicBezTo>
                  <a:cubicBezTo>
                    <a:pt x="1972" y="3008"/>
                    <a:pt x="1972" y="3008"/>
                    <a:pt x="1972" y="3008"/>
                  </a:cubicBezTo>
                  <a:cubicBezTo>
                    <a:pt x="1954" y="2972"/>
                    <a:pt x="1930" y="2942"/>
                    <a:pt x="1924" y="2906"/>
                  </a:cubicBezTo>
                  <a:cubicBezTo>
                    <a:pt x="1924" y="2882"/>
                    <a:pt x="1978" y="2852"/>
                    <a:pt x="1996" y="2846"/>
                  </a:cubicBezTo>
                  <a:cubicBezTo>
                    <a:pt x="2032" y="2829"/>
                    <a:pt x="2050" y="2840"/>
                    <a:pt x="2080" y="2852"/>
                  </a:cubicBezTo>
                  <a:cubicBezTo>
                    <a:pt x="2110" y="2870"/>
                    <a:pt x="2128" y="2858"/>
                    <a:pt x="2164" y="2858"/>
                  </a:cubicBezTo>
                  <a:cubicBezTo>
                    <a:pt x="2194" y="2858"/>
                    <a:pt x="2205" y="2882"/>
                    <a:pt x="2236" y="2882"/>
                  </a:cubicBezTo>
                  <a:cubicBezTo>
                    <a:pt x="2271" y="2888"/>
                    <a:pt x="2271" y="2852"/>
                    <a:pt x="2289" y="2834"/>
                  </a:cubicBezTo>
                  <a:cubicBezTo>
                    <a:pt x="2313" y="2816"/>
                    <a:pt x="2385" y="2787"/>
                    <a:pt x="2409" y="2798"/>
                  </a:cubicBezTo>
                  <a:cubicBezTo>
                    <a:pt x="2451" y="2816"/>
                    <a:pt x="2529" y="2768"/>
                    <a:pt x="2565" y="2733"/>
                  </a:cubicBezTo>
                  <a:cubicBezTo>
                    <a:pt x="2583" y="2709"/>
                    <a:pt x="2565" y="2697"/>
                    <a:pt x="2583" y="2673"/>
                  </a:cubicBezTo>
                  <a:cubicBezTo>
                    <a:pt x="2613" y="2631"/>
                    <a:pt x="2559" y="2637"/>
                    <a:pt x="2541" y="2607"/>
                  </a:cubicBezTo>
                  <a:cubicBezTo>
                    <a:pt x="2541" y="2607"/>
                    <a:pt x="2529" y="2589"/>
                    <a:pt x="2529" y="2577"/>
                  </a:cubicBezTo>
                  <a:cubicBezTo>
                    <a:pt x="2553" y="2577"/>
                    <a:pt x="2565" y="2595"/>
                    <a:pt x="2583" y="2571"/>
                  </a:cubicBezTo>
                  <a:cubicBezTo>
                    <a:pt x="2619" y="2541"/>
                    <a:pt x="2601" y="2493"/>
                    <a:pt x="2655" y="2487"/>
                  </a:cubicBezTo>
                  <a:cubicBezTo>
                    <a:pt x="2679" y="2481"/>
                    <a:pt x="2697" y="2487"/>
                    <a:pt x="2715" y="2457"/>
                  </a:cubicBezTo>
                  <a:cubicBezTo>
                    <a:pt x="2727" y="2433"/>
                    <a:pt x="2739" y="2421"/>
                    <a:pt x="2739" y="2391"/>
                  </a:cubicBezTo>
                  <a:cubicBezTo>
                    <a:pt x="2715" y="2391"/>
                    <a:pt x="2703" y="2337"/>
                    <a:pt x="2703" y="2319"/>
                  </a:cubicBezTo>
                  <a:cubicBezTo>
                    <a:pt x="2703" y="2277"/>
                    <a:pt x="2703" y="2247"/>
                    <a:pt x="2697" y="2211"/>
                  </a:cubicBezTo>
                  <a:cubicBezTo>
                    <a:pt x="2679" y="2163"/>
                    <a:pt x="2625" y="2139"/>
                    <a:pt x="2607" y="2091"/>
                  </a:cubicBezTo>
                  <a:lnTo>
                    <a:pt x="2607" y="2085"/>
                  </a:lnTo>
                  <a:cubicBezTo>
                    <a:pt x="2607" y="2067"/>
                    <a:pt x="2595" y="2038"/>
                    <a:pt x="2595" y="2020"/>
                  </a:cubicBezTo>
                  <a:lnTo>
                    <a:pt x="2595" y="2020"/>
                  </a:lnTo>
                  <a:cubicBezTo>
                    <a:pt x="2583" y="2001"/>
                    <a:pt x="2529" y="1942"/>
                    <a:pt x="2523" y="1930"/>
                  </a:cubicBezTo>
                  <a:cubicBezTo>
                    <a:pt x="2499" y="1888"/>
                    <a:pt x="2397" y="1888"/>
                    <a:pt x="2403" y="1846"/>
                  </a:cubicBezTo>
                  <a:cubicBezTo>
                    <a:pt x="2403" y="1828"/>
                    <a:pt x="2427" y="1792"/>
                    <a:pt x="2433" y="1774"/>
                  </a:cubicBezTo>
                  <a:cubicBezTo>
                    <a:pt x="2451" y="1732"/>
                    <a:pt x="2427" y="1702"/>
                    <a:pt x="2427" y="1666"/>
                  </a:cubicBezTo>
                  <a:cubicBezTo>
                    <a:pt x="2445" y="1666"/>
                    <a:pt x="2463" y="1672"/>
                    <a:pt x="2481" y="1672"/>
                  </a:cubicBezTo>
                  <a:cubicBezTo>
                    <a:pt x="2493" y="1672"/>
                    <a:pt x="2529" y="1666"/>
                    <a:pt x="2511" y="1648"/>
                  </a:cubicBezTo>
                  <a:cubicBezTo>
                    <a:pt x="2499" y="1636"/>
                    <a:pt x="2475" y="1642"/>
                    <a:pt x="2457" y="1642"/>
                  </a:cubicBezTo>
                  <a:cubicBezTo>
                    <a:pt x="2385" y="1630"/>
                    <a:pt x="2391" y="1588"/>
                    <a:pt x="2379" y="1522"/>
                  </a:cubicBezTo>
                  <a:cubicBezTo>
                    <a:pt x="2373" y="1492"/>
                    <a:pt x="2307" y="1396"/>
                    <a:pt x="2325" y="1372"/>
                  </a:cubicBezTo>
                  <a:cubicBezTo>
                    <a:pt x="2343" y="1342"/>
                    <a:pt x="2355" y="1330"/>
                    <a:pt x="2355" y="1288"/>
                  </a:cubicBezTo>
                  <a:cubicBezTo>
                    <a:pt x="2355" y="1247"/>
                    <a:pt x="2367" y="1187"/>
                    <a:pt x="2373" y="1139"/>
                  </a:cubicBezTo>
                  <a:cubicBezTo>
                    <a:pt x="2403" y="1043"/>
                    <a:pt x="2295" y="1061"/>
                    <a:pt x="2223" y="1055"/>
                  </a:cubicBezTo>
                  <a:cubicBezTo>
                    <a:pt x="2104" y="1055"/>
                    <a:pt x="2128" y="1007"/>
                    <a:pt x="2104" y="917"/>
                  </a:cubicBezTo>
                  <a:cubicBezTo>
                    <a:pt x="2080" y="851"/>
                    <a:pt x="2074" y="869"/>
                    <a:pt x="2140" y="839"/>
                  </a:cubicBezTo>
                  <a:cubicBezTo>
                    <a:pt x="2200" y="815"/>
                    <a:pt x="2056" y="749"/>
                    <a:pt x="2020" y="749"/>
                  </a:cubicBezTo>
                  <a:cubicBezTo>
                    <a:pt x="1948" y="755"/>
                    <a:pt x="1990" y="731"/>
                    <a:pt x="1954" y="701"/>
                  </a:cubicBezTo>
                  <a:cubicBezTo>
                    <a:pt x="1930" y="683"/>
                    <a:pt x="1852" y="647"/>
                    <a:pt x="1816" y="653"/>
                  </a:cubicBezTo>
                  <a:cubicBezTo>
                    <a:pt x="1786" y="629"/>
                    <a:pt x="1720" y="611"/>
                    <a:pt x="1702" y="569"/>
                  </a:cubicBezTo>
                  <a:cubicBezTo>
                    <a:pt x="1690" y="551"/>
                    <a:pt x="1702" y="497"/>
                    <a:pt x="1726" y="485"/>
                  </a:cubicBezTo>
                  <a:cubicBezTo>
                    <a:pt x="1768" y="462"/>
                    <a:pt x="1846" y="527"/>
                    <a:pt x="1894" y="527"/>
                  </a:cubicBezTo>
                  <a:cubicBezTo>
                    <a:pt x="1906" y="527"/>
                    <a:pt x="1906" y="575"/>
                    <a:pt x="1912" y="587"/>
                  </a:cubicBezTo>
                  <a:cubicBezTo>
                    <a:pt x="1954" y="647"/>
                    <a:pt x="1972" y="533"/>
                    <a:pt x="1978" y="515"/>
                  </a:cubicBezTo>
                  <a:cubicBezTo>
                    <a:pt x="2008" y="456"/>
                    <a:pt x="2008" y="456"/>
                    <a:pt x="2008" y="456"/>
                  </a:cubicBezTo>
                  <a:cubicBezTo>
                    <a:pt x="2032" y="401"/>
                    <a:pt x="2116" y="318"/>
                    <a:pt x="2020" y="282"/>
                  </a:cubicBezTo>
                  <a:cubicBezTo>
                    <a:pt x="1972" y="270"/>
                    <a:pt x="1990" y="180"/>
                    <a:pt x="1966" y="180"/>
                  </a:cubicBezTo>
                  <a:cubicBezTo>
                    <a:pt x="1876" y="180"/>
                    <a:pt x="1900" y="204"/>
                    <a:pt x="1858" y="264"/>
                  </a:cubicBezTo>
                  <a:cubicBezTo>
                    <a:pt x="1846" y="282"/>
                    <a:pt x="1702" y="354"/>
                    <a:pt x="1690" y="348"/>
                  </a:cubicBezTo>
                  <a:cubicBezTo>
                    <a:pt x="1654" y="318"/>
                    <a:pt x="1660" y="318"/>
                    <a:pt x="1618" y="324"/>
                  </a:cubicBezTo>
                  <a:cubicBezTo>
                    <a:pt x="1606" y="330"/>
                    <a:pt x="1546" y="324"/>
                    <a:pt x="1534" y="312"/>
                  </a:cubicBezTo>
                  <a:cubicBezTo>
                    <a:pt x="1498" y="288"/>
                    <a:pt x="1421" y="186"/>
                    <a:pt x="1414" y="138"/>
                  </a:cubicBezTo>
                  <a:cubicBezTo>
                    <a:pt x="1403" y="132"/>
                    <a:pt x="1361" y="120"/>
                    <a:pt x="1355" y="102"/>
                  </a:cubicBezTo>
                  <a:cubicBezTo>
                    <a:pt x="1361" y="102"/>
                    <a:pt x="1355" y="96"/>
                    <a:pt x="1355" y="96"/>
                  </a:cubicBezTo>
                  <a:cubicBezTo>
                    <a:pt x="1355" y="24"/>
                    <a:pt x="1355" y="24"/>
                    <a:pt x="1355" y="24"/>
                  </a:cubicBezTo>
                  <a:lnTo>
                    <a:pt x="1355" y="24"/>
                  </a:lnTo>
                  <a:cubicBezTo>
                    <a:pt x="1343" y="36"/>
                    <a:pt x="1319" y="36"/>
                    <a:pt x="1301" y="36"/>
                  </a:cubicBezTo>
                  <a:cubicBezTo>
                    <a:pt x="1301" y="30"/>
                    <a:pt x="1295" y="30"/>
                    <a:pt x="1295" y="30"/>
                  </a:cubicBezTo>
                  <a:cubicBezTo>
                    <a:pt x="1289" y="24"/>
                    <a:pt x="1283" y="12"/>
                    <a:pt x="1277" y="6"/>
                  </a:cubicBezTo>
                  <a:cubicBezTo>
                    <a:pt x="1265" y="0"/>
                    <a:pt x="1259" y="0"/>
                    <a:pt x="1247" y="0"/>
                  </a:cubicBezTo>
                  <a:cubicBezTo>
                    <a:pt x="1205" y="6"/>
                    <a:pt x="1169" y="84"/>
                    <a:pt x="1151" y="78"/>
                  </a:cubicBezTo>
                  <a:cubicBezTo>
                    <a:pt x="1115" y="138"/>
                    <a:pt x="1115" y="138"/>
                    <a:pt x="1115" y="1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31"/>
            <p:cNvSpPr>
              <a:spLocks noChangeArrowheads="1"/>
            </p:cNvSpPr>
            <p:nvPr/>
          </p:nvSpPr>
          <p:spPr bwMode="auto">
            <a:xfrm>
              <a:off x="3451067" y="2039182"/>
              <a:ext cx="555025" cy="436288"/>
            </a:xfrm>
            <a:custGeom>
              <a:avLst/>
              <a:gdLst>
                <a:gd name="T0" fmla="*/ 1444 w 2080"/>
                <a:gd name="T1" fmla="*/ 743 h 1637"/>
                <a:gd name="T2" fmla="*/ 1468 w 2080"/>
                <a:gd name="T3" fmla="*/ 593 h 1637"/>
                <a:gd name="T4" fmla="*/ 1402 w 2080"/>
                <a:gd name="T5" fmla="*/ 431 h 1637"/>
                <a:gd name="T6" fmla="*/ 1468 w 2080"/>
                <a:gd name="T7" fmla="*/ 336 h 1637"/>
                <a:gd name="T8" fmla="*/ 1271 w 2080"/>
                <a:gd name="T9" fmla="*/ 318 h 1637"/>
                <a:gd name="T10" fmla="*/ 1247 w 2080"/>
                <a:gd name="T11" fmla="*/ 144 h 1637"/>
                <a:gd name="T12" fmla="*/ 1133 w 2080"/>
                <a:gd name="T13" fmla="*/ 42 h 1637"/>
                <a:gd name="T14" fmla="*/ 1031 w 2080"/>
                <a:gd name="T15" fmla="*/ 306 h 1637"/>
                <a:gd name="T16" fmla="*/ 965 w 2080"/>
                <a:gd name="T17" fmla="*/ 144 h 1637"/>
                <a:gd name="T18" fmla="*/ 893 w 2080"/>
                <a:gd name="T19" fmla="*/ 42 h 1637"/>
                <a:gd name="T20" fmla="*/ 767 w 2080"/>
                <a:gd name="T21" fmla="*/ 6 h 1637"/>
                <a:gd name="T22" fmla="*/ 779 w 2080"/>
                <a:gd name="T23" fmla="*/ 120 h 1637"/>
                <a:gd name="T24" fmla="*/ 659 w 2080"/>
                <a:gd name="T25" fmla="*/ 156 h 1637"/>
                <a:gd name="T26" fmla="*/ 491 w 2080"/>
                <a:gd name="T27" fmla="*/ 210 h 1637"/>
                <a:gd name="T28" fmla="*/ 300 w 2080"/>
                <a:gd name="T29" fmla="*/ 354 h 1637"/>
                <a:gd name="T30" fmla="*/ 270 w 2080"/>
                <a:gd name="T31" fmla="*/ 503 h 1637"/>
                <a:gd name="T32" fmla="*/ 132 w 2080"/>
                <a:gd name="T33" fmla="*/ 617 h 1637"/>
                <a:gd name="T34" fmla="*/ 108 w 2080"/>
                <a:gd name="T35" fmla="*/ 809 h 1637"/>
                <a:gd name="T36" fmla="*/ 144 w 2080"/>
                <a:gd name="T37" fmla="*/ 917 h 1637"/>
                <a:gd name="T38" fmla="*/ 282 w 2080"/>
                <a:gd name="T39" fmla="*/ 989 h 1637"/>
                <a:gd name="T40" fmla="*/ 306 w 2080"/>
                <a:gd name="T41" fmla="*/ 971 h 1637"/>
                <a:gd name="T42" fmla="*/ 330 w 2080"/>
                <a:gd name="T43" fmla="*/ 1073 h 1637"/>
                <a:gd name="T44" fmla="*/ 348 w 2080"/>
                <a:gd name="T45" fmla="*/ 1037 h 1637"/>
                <a:gd name="T46" fmla="*/ 437 w 2080"/>
                <a:gd name="T47" fmla="*/ 1043 h 1637"/>
                <a:gd name="T48" fmla="*/ 575 w 2080"/>
                <a:gd name="T49" fmla="*/ 941 h 1637"/>
                <a:gd name="T50" fmla="*/ 635 w 2080"/>
                <a:gd name="T51" fmla="*/ 941 h 1637"/>
                <a:gd name="T52" fmla="*/ 689 w 2080"/>
                <a:gd name="T53" fmla="*/ 893 h 1637"/>
                <a:gd name="T54" fmla="*/ 773 w 2080"/>
                <a:gd name="T55" fmla="*/ 917 h 1637"/>
                <a:gd name="T56" fmla="*/ 851 w 2080"/>
                <a:gd name="T57" fmla="*/ 893 h 1637"/>
                <a:gd name="T58" fmla="*/ 917 w 2080"/>
                <a:gd name="T59" fmla="*/ 869 h 1637"/>
                <a:gd name="T60" fmla="*/ 1049 w 2080"/>
                <a:gd name="T61" fmla="*/ 731 h 1637"/>
                <a:gd name="T62" fmla="*/ 1097 w 2080"/>
                <a:gd name="T63" fmla="*/ 761 h 1637"/>
                <a:gd name="T64" fmla="*/ 1157 w 2080"/>
                <a:gd name="T65" fmla="*/ 755 h 1637"/>
                <a:gd name="T66" fmla="*/ 1169 w 2080"/>
                <a:gd name="T67" fmla="*/ 743 h 1637"/>
                <a:gd name="T68" fmla="*/ 1187 w 2080"/>
                <a:gd name="T69" fmla="*/ 611 h 1637"/>
                <a:gd name="T70" fmla="*/ 1354 w 2080"/>
                <a:gd name="T71" fmla="*/ 623 h 1637"/>
                <a:gd name="T72" fmla="*/ 1390 w 2080"/>
                <a:gd name="T73" fmla="*/ 725 h 1637"/>
                <a:gd name="T74" fmla="*/ 1396 w 2080"/>
                <a:gd name="T75" fmla="*/ 755 h 1637"/>
                <a:gd name="T76" fmla="*/ 809 w 2080"/>
                <a:gd name="T77" fmla="*/ 1330 h 1637"/>
                <a:gd name="T78" fmla="*/ 767 w 2080"/>
                <a:gd name="T79" fmla="*/ 1360 h 1637"/>
                <a:gd name="T80" fmla="*/ 731 w 2080"/>
                <a:gd name="T81" fmla="*/ 1312 h 1637"/>
                <a:gd name="T82" fmla="*/ 635 w 2080"/>
                <a:gd name="T83" fmla="*/ 1390 h 1637"/>
                <a:gd name="T84" fmla="*/ 647 w 2080"/>
                <a:gd name="T85" fmla="*/ 1504 h 1637"/>
                <a:gd name="T86" fmla="*/ 701 w 2080"/>
                <a:gd name="T87" fmla="*/ 1624 h 1637"/>
                <a:gd name="T88" fmla="*/ 791 w 2080"/>
                <a:gd name="T89" fmla="*/ 1492 h 1637"/>
                <a:gd name="T90" fmla="*/ 809 w 2080"/>
                <a:gd name="T91" fmla="*/ 1330 h 1637"/>
                <a:gd name="T92" fmla="*/ 1732 w 2080"/>
                <a:gd name="T93" fmla="*/ 821 h 1637"/>
                <a:gd name="T94" fmla="*/ 1882 w 2080"/>
                <a:gd name="T95" fmla="*/ 857 h 1637"/>
                <a:gd name="T96" fmla="*/ 1983 w 2080"/>
                <a:gd name="T97" fmla="*/ 989 h 1637"/>
                <a:gd name="T98" fmla="*/ 2073 w 2080"/>
                <a:gd name="T99" fmla="*/ 977 h 1637"/>
                <a:gd name="T100" fmla="*/ 1972 w 2080"/>
                <a:gd name="T101" fmla="*/ 791 h 1637"/>
                <a:gd name="T102" fmla="*/ 2031 w 2080"/>
                <a:gd name="T103" fmla="*/ 707 h 1637"/>
                <a:gd name="T104" fmla="*/ 1978 w 2080"/>
                <a:gd name="T105" fmla="*/ 659 h 1637"/>
                <a:gd name="T106" fmla="*/ 1846 w 2080"/>
                <a:gd name="T107" fmla="*/ 605 h 1637"/>
                <a:gd name="T108" fmla="*/ 1822 w 2080"/>
                <a:gd name="T109" fmla="*/ 563 h 1637"/>
                <a:gd name="T110" fmla="*/ 1768 w 2080"/>
                <a:gd name="T111" fmla="*/ 473 h 1637"/>
                <a:gd name="T112" fmla="*/ 1672 w 2080"/>
                <a:gd name="T113" fmla="*/ 539 h 1637"/>
                <a:gd name="T114" fmla="*/ 1630 w 2080"/>
                <a:gd name="T115" fmla="*/ 641 h 1637"/>
                <a:gd name="T116" fmla="*/ 1744 w 2080"/>
                <a:gd name="T117" fmla="*/ 707 h 1637"/>
                <a:gd name="T118" fmla="*/ 1744 w 2080"/>
                <a:gd name="T119" fmla="*/ 75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2080" h="1637">
                  <a:moveTo>
                    <a:pt x="1444" y="743"/>
                  </a:moveTo>
                  <a:lnTo>
                    <a:pt x="1444" y="743"/>
                  </a:lnTo>
                  <a:cubicBezTo>
                    <a:pt x="1432" y="689"/>
                    <a:pt x="1432" y="689"/>
                    <a:pt x="1432" y="689"/>
                  </a:cubicBezTo>
                  <a:cubicBezTo>
                    <a:pt x="1444" y="677"/>
                    <a:pt x="1462" y="611"/>
                    <a:pt x="1468" y="593"/>
                  </a:cubicBezTo>
                  <a:cubicBezTo>
                    <a:pt x="1474" y="521"/>
                    <a:pt x="1396" y="569"/>
                    <a:pt x="1378" y="515"/>
                  </a:cubicBezTo>
                  <a:cubicBezTo>
                    <a:pt x="1366" y="479"/>
                    <a:pt x="1372" y="461"/>
                    <a:pt x="1402" y="431"/>
                  </a:cubicBezTo>
                  <a:cubicBezTo>
                    <a:pt x="1432" y="396"/>
                    <a:pt x="1444" y="396"/>
                    <a:pt x="1486" y="384"/>
                  </a:cubicBezTo>
                  <a:cubicBezTo>
                    <a:pt x="1516" y="384"/>
                    <a:pt x="1480" y="342"/>
                    <a:pt x="1468" y="336"/>
                  </a:cubicBezTo>
                  <a:cubicBezTo>
                    <a:pt x="1444" y="312"/>
                    <a:pt x="1426" y="282"/>
                    <a:pt x="1396" y="276"/>
                  </a:cubicBezTo>
                  <a:cubicBezTo>
                    <a:pt x="1360" y="258"/>
                    <a:pt x="1318" y="318"/>
                    <a:pt x="1271" y="318"/>
                  </a:cubicBezTo>
                  <a:cubicBezTo>
                    <a:pt x="1252" y="288"/>
                    <a:pt x="1229" y="240"/>
                    <a:pt x="1264" y="216"/>
                  </a:cubicBezTo>
                  <a:cubicBezTo>
                    <a:pt x="1264" y="198"/>
                    <a:pt x="1247" y="174"/>
                    <a:pt x="1247" y="144"/>
                  </a:cubicBezTo>
                  <a:cubicBezTo>
                    <a:pt x="1210" y="138"/>
                    <a:pt x="1205" y="138"/>
                    <a:pt x="1169" y="120"/>
                  </a:cubicBezTo>
                  <a:cubicBezTo>
                    <a:pt x="1127" y="90"/>
                    <a:pt x="1151" y="78"/>
                    <a:pt x="1133" y="42"/>
                  </a:cubicBezTo>
                  <a:cubicBezTo>
                    <a:pt x="1097" y="42"/>
                    <a:pt x="1097" y="150"/>
                    <a:pt x="1103" y="174"/>
                  </a:cubicBezTo>
                  <a:cubicBezTo>
                    <a:pt x="1115" y="234"/>
                    <a:pt x="1097" y="276"/>
                    <a:pt x="1031" y="306"/>
                  </a:cubicBezTo>
                  <a:cubicBezTo>
                    <a:pt x="1001" y="318"/>
                    <a:pt x="1001" y="282"/>
                    <a:pt x="989" y="258"/>
                  </a:cubicBezTo>
                  <a:cubicBezTo>
                    <a:pt x="977" y="228"/>
                    <a:pt x="959" y="180"/>
                    <a:pt x="965" y="144"/>
                  </a:cubicBezTo>
                  <a:cubicBezTo>
                    <a:pt x="971" y="126"/>
                    <a:pt x="989" y="84"/>
                    <a:pt x="977" y="72"/>
                  </a:cubicBezTo>
                  <a:cubicBezTo>
                    <a:pt x="959" y="54"/>
                    <a:pt x="923" y="30"/>
                    <a:pt x="893" y="42"/>
                  </a:cubicBezTo>
                  <a:cubicBezTo>
                    <a:pt x="845" y="66"/>
                    <a:pt x="857" y="24"/>
                    <a:pt x="797" y="36"/>
                  </a:cubicBezTo>
                  <a:cubicBezTo>
                    <a:pt x="773" y="42"/>
                    <a:pt x="785" y="0"/>
                    <a:pt x="767" y="6"/>
                  </a:cubicBezTo>
                  <a:cubicBezTo>
                    <a:pt x="737" y="6"/>
                    <a:pt x="737" y="42"/>
                    <a:pt x="725" y="66"/>
                  </a:cubicBezTo>
                  <a:cubicBezTo>
                    <a:pt x="725" y="120"/>
                    <a:pt x="755" y="96"/>
                    <a:pt x="779" y="120"/>
                  </a:cubicBezTo>
                  <a:cubicBezTo>
                    <a:pt x="791" y="132"/>
                    <a:pt x="797" y="156"/>
                    <a:pt x="785" y="168"/>
                  </a:cubicBezTo>
                  <a:cubicBezTo>
                    <a:pt x="719" y="222"/>
                    <a:pt x="725" y="120"/>
                    <a:pt x="659" y="156"/>
                  </a:cubicBezTo>
                  <a:cubicBezTo>
                    <a:pt x="635" y="168"/>
                    <a:pt x="575" y="180"/>
                    <a:pt x="569" y="210"/>
                  </a:cubicBezTo>
                  <a:cubicBezTo>
                    <a:pt x="545" y="264"/>
                    <a:pt x="521" y="198"/>
                    <a:pt x="491" y="210"/>
                  </a:cubicBezTo>
                  <a:cubicBezTo>
                    <a:pt x="473" y="216"/>
                    <a:pt x="449" y="246"/>
                    <a:pt x="432" y="234"/>
                  </a:cubicBezTo>
                  <a:cubicBezTo>
                    <a:pt x="384" y="204"/>
                    <a:pt x="318" y="324"/>
                    <a:pt x="300" y="354"/>
                  </a:cubicBezTo>
                  <a:cubicBezTo>
                    <a:pt x="288" y="365"/>
                    <a:pt x="246" y="437"/>
                    <a:pt x="246" y="449"/>
                  </a:cubicBezTo>
                  <a:cubicBezTo>
                    <a:pt x="252" y="467"/>
                    <a:pt x="258" y="485"/>
                    <a:pt x="270" y="503"/>
                  </a:cubicBezTo>
                  <a:cubicBezTo>
                    <a:pt x="252" y="545"/>
                    <a:pt x="240" y="545"/>
                    <a:pt x="204" y="569"/>
                  </a:cubicBezTo>
                  <a:cubicBezTo>
                    <a:pt x="186" y="581"/>
                    <a:pt x="150" y="605"/>
                    <a:pt x="132" y="617"/>
                  </a:cubicBezTo>
                  <a:cubicBezTo>
                    <a:pt x="114" y="623"/>
                    <a:pt x="96" y="623"/>
                    <a:pt x="90" y="635"/>
                  </a:cubicBezTo>
                  <a:cubicBezTo>
                    <a:pt x="30" y="713"/>
                    <a:pt x="120" y="749"/>
                    <a:pt x="108" y="809"/>
                  </a:cubicBezTo>
                  <a:cubicBezTo>
                    <a:pt x="108" y="839"/>
                    <a:pt x="0" y="839"/>
                    <a:pt x="72" y="893"/>
                  </a:cubicBezTo>
                  <a:cubicBezTo>
                    <a:pt x="96" y="911"/>
                    <a:pt x="114" y="911"/>
                    <a:pt x="144" y="917"/>
                  </a:cubicBezTo>
                  <a:cubicBezTo>
                    <a:pt x="174" y="923"/>
                    <a:pt x="168" y="959"/>
                    <a:pt x="192" y="977"/>
                  </a:cubicBezTo>
                  <a:cubicBezTo>
                    <a:pt x="204" y="983"/>
                    <a:pt x="264" y="995"/>
                    <a:pt x="282" y="989"/>
                  </a:cubicBezTo>
                  <a:cubicBezTo>
                    <a:pt x="294" y="989"/>
                    <a:pt x="294" y="965"/>
                    <a:pt x="306" y="965"/>
                  </a:cubicBezTo>
                  <a:cubicBezTo>
                    <a:pt x="306" y="965"/>
                    <a:pt x="306" y="965"/>
                    <a:pt x="306" y="971"/>
                  </a:cubicBezTo>
                  <a:cubicBezTo>
                    <a:pt x="312" y="971"/>
                    <a:pt x="300" y="1013"/>
                    <a:pt x="300" y="1019"/>
                  </a:cubicBezTo>
                  <a:cubicBezTo>
                    <a:pt x="300" y="1037"/>
                    <a:pt x="318" y="1061"/>
                    <a:pt x="330" y="1073"/>
                  </a:cubicBezTo>
                  <a:cubicBezTo>
                    <a:pt x="342" y="1085"/>
                    <a:pt x="372" y="1079"/>
                    <a:pt x="354" y="1067"/>
                  </a:cubicBezTo>
                  <a:cubicBezTo>
                    <a:pt x="348" y="1061"/>
                    <a:pt x="324" y="1043"/>
                    <a:pt x="348" y="1037"/>
                  </a:cubicBezTo>
                  <a:cubicBezTo>
                    <a:pt x="354" y="1019"/>
                    <a:pt x="372" y="1001"/>
                    <a:pt x="377" y="1043"/>
                  </a:cubicBezTo>
                  <a:cubicBezTo>
                    <a:pt x="384" y="1055"/>
                    <a:pt x="432" y="1061"/>
                    <a:pt x="437" y="1043"/>
                  </a:cubicBezTo>
                  <a:cubicBezTo>
                    <a:pt x="449" y="983"/>
                    <a:pt x="569" y="1073"/>
                    <a:pt x="593" y="1031"/>
                  </a:cubicBezTo>
                  <a:cubicBezTo>
                    <a:pt x="611" y="995"/>
                    <a:pt x="575" y="971"/>
                    <a:pt x="575" y="941"/>
                  </a:cubicBezTo>
                  <a:cubicBezTo>
                    <a:pt x="593" y="935"/>
                    <a:pt x="611" y="923"/>
                    <a:pt x="617" y="947"/>
                  </a:cubicBezTo>
                  <a:cubicBezTo>
                    <a:pt x="623" y="989"/>
                    <a:pt x="635" y="965"/>
                    <a:pt x="635" y="941"/>
                  </a:cubicBezTo>
                  <a:cubicBezTo>
                    <a:pt x="635" y="911"/>
                    <a:pt x="635" y="911"/>
                    <a:pt x="635" y="911"/>
                  </a:cubicBezTo>
                  <a:cubicBezTo>
                    <a:pt x="653" y="905"/>
                    <a:pt x="671" y="899"/>
                    <a:pt x="689" y="893"/>
                  </a:cubicBezTo>
                  <a:cubicBezTo>
                    <a:pt x="725" y="881"/>
                    <a:pt x="725" y="863"/>
                    <a:pt x="737" y="911"/>
                  </a:cubicBezTo>
                  <a:cubicBezTo>
                    <a:pt x="737" y="923"/>
                    <a:pt x="767" y="917"/>
                    <a:pt x="773" y="917"/>
                  </a:cubicBezTo>
                  <a:cubicBezTo>
                    <a:pt x="785" y="923"/>
                    <a:pt x="785" y="929"/>
                    <a:pt x="791" y="929"/>
                  </a:cubicBezTo>
                  <a:cubicBezTo>
                    <a:pt x="809" y="929"/>
                    <a:pt x="839" y="905"/>
                    <a:pt x="851" y="893"/>
                  </a:cubicBezTo>
                  <a:cubicBezTo>
                    <a:pt x="881" y="875"/>
                    <a:pt x="869" y="857"/>
                    <a:pt x="917" y="869"/>
                  </a:cubicBezTo>
                  <a:lnTo>
                    <a:pt x="917" y="869"/>
                  </a:lnTo>
                  <a:cubicBezTo>
                    <a:pt x="953" y="809"/>
                    <a:pt x="953" y="809"/>
                    <a:pt x="953" y="809"/>
                  </a:cubicBezTo>
                  <a:cubicBezTo>
                    <a:pt x="971" y="815"/>
                    <a:pt x="1007" y="737"/>
                    <a:pt x="1049" y="731"/>
                  </a:cubicBezTo>
                  <a:cubicBezTo>
                    <a:pt x="1061" y="731"/>
                    <a:pt x="1067" y="731"/>
                    <a:pt x="1079" y="737"/>
                  </a:cubicBezTo>
                  <a:cubicBezTo>
                    <a:pt x="1085" y="743"/>
                    <a:pt x="1091" y="755"/>
                    <a:pt x="1097" y="761"/>
                  </a:cubicBezTo>
                  <a:cubicBezTo>
                    <a:pt x="1097" y="761"/>
                    <a:pt x="1103" y="761"/>
                    <a:pt x="1103" y="767"/>
                  </a:cubicBezTo>
                  <a:cubicBezTo>
                    <a:pt x="1121" y="767"/>
                    <a:pt x="1145" y="767"/>
                    <a:pt x="1157" y="755"/>
                  </a:cubicBezTo>
                  <a:lnTo>
                    <a:pt x="1157" y="755"/>
                  </a:lnTo>
                  <a:cubicBezTo>
                    <a:pt x="1157" y="749"/>
                    <a:pt x="1157" y="743"/>
                    <a:pt x="1169" y="743"/>
                  </a:cubicBezTo>
                  <a:cubicBezTo>
                    <a:pt x="1187" y="737"/>
                    <a:pt x="1216" y="719"/>
                    <a:pt x="1216" y="701"/>
                  </a:cubicBezTo>
                  <a:cubicBezTo>
                    <a:pt x="1216" y="671"/>
                    <a:pt x="1163" y="647"/>
                    <a:pt x="1187" y="611"/>
                  </a:cubicBezTo>
                  <a:cubicBezTo>
                    <a:pt x="1199" y="587"/>
                    <a:pt x="1234" y="629"/>
                    <a:pt x="1252" y="629"/>
                  </a:cubicBezTo>
                  <a:cubicBezTo>
                    <a:pt x="1271" y="629"/>
                    <a:pt x="1348" y="575"/>
                    <a:pt x="1354" y="623"/>
                  </a:cubicBezTo>
                  <a:cubicBezTo>
                    <a:pt x="1360" y="647"/>
                    <a:pt x="1348" y="665"/>
                    <a:pt x="1366" y="683"/>
                  </a:cubicBezTo>
                  <a:cubicBezTo>
                    <a:pt x="1378" y="701"/>
                    <a:pt x="1390" y="707"/>
                    <a:pt x="1390" y="725"/>
                  </a:cubicBezTo>
                  <a:cubicBezTo>
                    <a:pt x="1396" y="755"/>
                    <a:pt x="1396" y="755"/>
                    <a:pt x="1396" y="755"/>
                  </a:cubicBezTo>
                  <a:lnTo>
                    <a:pt x="1396" y="755"/>
                  </a:lnTo>
                  <a:cubicBezTo>
                    <a:pt x="1444" y="743"/>
                    <a:pt x="1444" y="743"/>
                    <a:pt x="1444" y="743"/>
                  </a:cubicBezTo>
                  <a:close/>
                  <a:moveTo>
                    <a:pt x="809" y="1330"/>
                  </a:moveTo>
                  <a:lnTo>
                    <a:pt x="809" y="1330"/>
                  </a:lnTo>
                  <a:cubicBezTo>
                    <a:pt x="797" y="1342"/>
                    <a:pt x="785" y="1360"/>
                    <a:pt x="767" y="1360"/>
                  </a:cubicBezTo>
                  <a:cubicBezTo>
                    <a:pt x="731" y="1360"/>
                    <a:pt x="743" y="1312"/>
                    <a:pt x="731" y="1312"/>
                  </a:cubicBezTo>
                  <a:lnTo>
                    <a:pt x="731" y="1312"/>
                  </a:lnTo>
                  <a:cubicBezTo>
                    <a:pt x="695" y="1342"/>
                    <a:pt x="695" y="1342"/>
                    <a:pt x="695" y="1342"/>
                  </a:cubicBezTo>
                  <a:cubicBezTo>
                    <a:pt x="683" y="1360"/>
                    <a:pt x="653" y="1378"/>
                    <a:pt x="635" y="1390"/>
                  </a:cubicBezTo>
                  <a:cubicBezTo>
                    <a:pt x="611" y="1402"/>
                    <a:pt x="617" y="1420"/>
                    <a:pt x="617" y="1444"/>
                  </a:cubicBezTo>
                  <a:cubicBezTo>
                    <a:pt x="617" y="1486"/>
                    <a:pt x="623" y="1480"/>
                    <a:pt x="647" y="1504"/>
                  </a:cubicBezTo>
                  <a:cubicBezTo>
                    <a:pt x="659" y="1522"/>
                    <a:pt x="653" y="1546"/>
                    <a:pt x="659" y="1564"/>
                  </a:cubicBezTo>
                  <a:cubicBezTo>
                    <a:pt x="671" y="1576"/>
                    <a:pt x="677" y="1636"/>
                    <a:pt x="701" y="1624"/>
                  </a:cubicBezTo>
                  <a:cubicBezTo>
                    <a:pt x="725" y="1612"/>
                    <a:pt x="731" y="1564"/>
                    <a:pt x="743" y="1540"/>
                  </a:cubicBezTo>
                  <a:cubicBezTo>
                    <a:pt x="755" y="1516"/>
                    <a:pt x="767" y="1510"/>
                    <a:pt x="791" y="1492"/>
                  </a:cubicBezTo>
                  <a:cubicBezTo>
                    <a:pt x="815" y="1468"/>
                    <a:pt x="785" y="1432"/>
                    <a:pt x="803" y="1402"/>
                  </a:cubicBezTo>
                  <a:cubicBezTo>
                    <a:pt x="821" y="1378"/>
                    <a:pt x="821" y="1360"/>
                    <a:pt x="809" y="1330"/>
                  </a:cubicBezTo>
                  <a:close/>
                  <a:moveTo>
                    <a:pt x="1732" y="821"/>
                  </a:moveTo>
                  <a:lnTo>
                    <a:pt x="1732" y="821"/>
                  </a:lnTo>
                  <a:cubicBezTo>
                    <a:pt x="1798" y="833"/>
                    <a:pt x="1798" y="833"/>
                    <a:pt x="1798" y="833"/>
                  </a:cubicBezTo>
                  <a:cubicBezTo>
                    <a:pt x="1834" y="833"/>
                    <a:pt x="1858" y="845"/>
                    <a:pt x="1882" y="857"/>
                  </a:cubicBezTo>
                  <a:cubicBezTo>
                    <a:pt x="1906" y="869"/>
                    <a:pt x="1978" y="911"/>
                    <a:pt x="1972" y="941"/>
                  </a:cubicBezTo>
                  <a:cubicBezTo>
                    <a:pt x="1972" y="959"/>
                    <a:pt x="1960" y="977"/>
                    <a:pt x="1983" y="989"/>
                  </a:cubicBezTo>
                  <a:cubicBezTo>
                    <a:pt x="1996" y="1001"/>
                    <a:pt x="2062" y="983"/>
                    <a:pt x="2073" y="977"/>
                  </a:cubicBezTo>
                  <a:lnTo>
                    <a:pt x="2073" y="977"/>
                  </a:lnTo>
                  <a:cubicBezTo>
                    <a:pt x="2062" y="941"/>
                    <a:pt x="2049" y="845"/>
                    <a:pt x="2014" y="827"/>
                  </a:cubicBezTo>
                  <a:cubicBezTo>
                    <a:pt x="2002" y="821"/>
                    <a:pt x="1966" y="803"/>
                    <a:pt x="1972" y="791"/>
                  </a:cubicBezTo>
                  <a:cubicBezTo>
                    <a:pt x="1978" y="761"/>
                    <a:pt x="2007" y="767"/>
                    <a:pt x="1990" y="737"/>
                  </a:cubicBezTo>
                  <a:cubicBezTo>
                    <a:pt x="1978" y="707"/>
                    <a:pt x="2020" y="695"/>
                    <a:pt x="2031" y="707"/>
                  </a:cubicBezTo>
                  <a:cubicBezTo>
                    <a:pt x="2079" y="755"/>
                    <a:pt x="2067" y="695"/>
                    <a:pt x="2055" y="665"/>
                  </a:cubicBezTo>
                  <a:cubicBezTo>
                    <a:pt x="2055" y="653"/>
                    <a:pt x="1990" y="659"/>
                    <a:pt x="1978" y="659"/>
                  </a:cubicBezTo>
                  <a:cubicBezTo>
                    <a:pt x="1942" y="653"/>
                    <a:pt x="1948" y="629"/>
                    <a:pt x="1930" y="611"/>
                  </a:cubicBezTo>
                  <a:cubicBezTo>
                    <a:pt x="1906" y="587"/>
                    <a:pt x="1846" y="635"/>
                    <a:pt x="1846" y="605"/>
                  </a:cubicBezTo>
                  <a:cubicBezTo>
                    <a:pt x="1846" y="599"/>
                    <a:pt x="1858" y="575"/>
                    <a:pt x="1852" y="569"/>
                  </a:cubicBezTo>
                  <a:cubicBezTo>
                    <a:pt x="1840" y="569"/>
                    <a:pt x="1822" y="581"/>
                    <a:pt x="1822" y="563"/>
                  </a:cubicBezTo>
                  <a:cubicBezTo>
                    <a:pt x="1816" y="545"/>
                    <a:pt x="1798" y="545"/>
                    <a:pt x="1786" y="533"/>
                  </a:cubicBezTo>
                  <a:cubicBezTo>
                    <a:pt x="1756" y="515"/>
                    <a:pt x="1816" y="455"/>
                    <a:pt x="1768" y="473"/>
                  </a:cubicBezTo>
                  <a:cubicBezTo>
                    <a:pt x="1744" y="479"/>
                    <a:pt x="1762" y="515"/>
                    <a:pt x="1726" y="515"/>
                  </a:cubicBezTo>
                  <a:cubicBezTo>
                    <a:pt x="1690" y="515"/>
                    <a:pt x="1696" y="509"/>
                    <a:pt x="1672" y="539"/>
                  </a:cubicBezTo>
                  <a:cubicBezTo>
                    <a:pt x="1660" y="551"/>
                    <a:pt x="1618" y="569"/>
                    <a:pt x="1618" y="575"/>
                  </a:cubicBezTo>
                  <a:cubicBezTo>
                    <a:pt x="1618" y="599"/>
                    <a:pt x="1630" y="617"/>
                    <a:pt x="1630" y="641"/>
                  </a:cubicBezTo>
                  <a:cubicBezTo>
                    <a:pt x="1654" y="647"/>
                    <a:pt x="1684" y="653"/>
                    <a:pt x="1708" y="659"/>
                  </a:cubicBezTo>
                  <a:cubicBezTo>
                    <a:pt x="1768" y="665"/>
                    <a:pt x="1720" y="683"/>
                    <a:pt x="1744" y="707"/>
                  </a:cubicBezTo>
                  <a:cubicBezTo>
                    <a:pt x="1756" y="719"/>
                    <a:pt x="1780" y="713"/>
                    <a:pt x="1792" y="719"/>
                  </a:cubicBezTo>
                  <a:cubicBezTo>
                    <a:pt x="1810" y="731"/>
                    <a:pt x="1750" y="749"/>
                    <a:pt x="1744" y="755"/>
                  </a:cubicBezTo>
                  <a:cubicBezTo>
                    <a:pt x="1726" y="773"/>
                    <a:pt x="1732" y="797"/>
                    <a:pt x="1732" y="82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32"/>
            <p:cNvSpPr>
              <a:spLocks noChangeArrowheads="1"/>
            </p:cNvSpPr>
            <p:nvPr/>
          </p:nvSpPr>
          <p:spPr bwMode="auto">
            <a:xfrm>
              <a:off x="2662038" y="2351992"/>
              <a:ext cx="868991" cy="830241"/>
            </a:xfrm>
            <a:custGeom>
              <a:avLst/>
              <a:gdLst>
                <a:gd name="T0" fmla="*/ 3031 w 3260"/>
                <a:gd name="T1" fmla="*/ 2895 h 3112"/>
                <a:gd name="T2" fmla="*/ 2965 w 3260"/>
                <a:gd name="T3" fmla="*/ 2529 h 3112"/>
                <a:gd name="T4" fmla="*/ 3025 w 3260"/>
                <a:gd name="T5" fmla="*/ 2421 h 3112"/>
                <a:gd name="T6" fmla="*/ 2983 w 3260"/>
                <a:gd name="T7" fmla="*/ 2272 h 3112"/>
                <a:gd name="T8" fmla="*/ 3013 w 3260"/>
                <a:gd name="T9" fmla="*/ 2140 h 3112"/>
                <a:gd name="T10" fmla="*/ 3121 w 3260"/>
                <a:gd name="T11" fmla="*/ 2002 h 3112"/>
                <a:gd name="T12" fmla="*/ 3013 w 3260"/>
                <a:gd name="T13" fmla="*/ 1792 h 3112"/>
                <a:gd name="T14" fmla="*/ 2845 w 3260"/>
                <a:gd name="T15" fmla="*/ 1409 h 3112"/>
                <a:gd name="T16" fmla="*/ 2911 w 3260"/>
                <a:gd name="T17" fmla="*/ 1241 h 3112"/>
                <a:gd name="T18" fmla="*/ 2851 w 3260"/>
                <a:gd name="T19" fmla="*/ 989 h 3112"/>
                <a:gd name="T20" fmla="*/ 2899 w 3260"/>
                <a:gd name="T21" fmla="*/ 660 h 3112"/>
                <a:gd name="T22" fmla="*/ 3031 w 3260"/>
                <a:gd name="T23" fmla="*/ 450 h 3112"/>
                <a:gd name="T24" fmla="*/ 2911 w 3260"/>
                <a:gd name="T25" fmla="*/ 372 h 3112"/>
                <a:gd name="T26" fmla="*/ 2569 w 3260"/>
                <a:gd name="T27" fmla="*/ 258 h 3112"/>
                <a:gd name="T28" fmla="*/ 2528 w 3260"/>
                <a:gd name="T29" fmla="*/ 108 h 3112"/>
                <a:gd name="T30" fmla="*/ 2366 w 3260"/>
                <a:gd name="T31" fmla="*/ 61 h 3112"/>
                <a:gd name="T32" fmla="*/ 2217 w 3260"/>
                <a:gd name="T33" fmla="*/ 126 h 3112"/>
                <a:gd name="T34" fmla="*/ 2037 w 3260"/>
                <a:gd name="T35" fmla="*/ 132 h 3112"/>
                <a:gd name="T36" fmla="*/ 1749 w 3260"/>
                <a:gd name="T37" fmla="*/ 264 h 3112"/>
                <a:gd name="T38" fmla="*/ 1432 w 3260"/>
                <a:gd name="T39" fmla="*/ 456 h 3112"/>
                <a:gd name="T40" fmla="*/ 1030 w 3260"/>
                <a:gd name="T41" fmla="*/ 486 h 3112"/>
                <a:gd name="T42" fmla="*/ 863 w 3260"/>
                <a:gd name="T43" fmla="*/ 372 h 3112"/>
                <a:gd name="T44" fmla="*/ 617 w 3260"/>
                <a:gd name="T45" fmla="*/ 258 h 3112"/>
                <a:gd name="T46" fmla="*/ 305 w 3260"/>
                <a:gd name="T47" fmla="*/ 462 h 3112"/>
                <a:gd name="T48" fmla="*/ 0 w 3260"/>
                <a:gd name="T49" fmla="*/ 546 h 3112"/>
                <a:gd name="T50" fmla="*/ 96 w 3260"/>
                <a:gd name="T51" fmla="*/ 606 h 3112"/>
                <a:gd name="T52" fmla="*/ 269 w 3260"/>
                <a:gd name="T53" fmla="*/ 642 h 3112"/>
                <a:gd name="T54" fmla="*/ 341 w 3260"/>
                <a:gd name="T55" fmla="*/ 845 h 3112"/>
                <a:gd name="T56" fmla="*/ 647 w 3260"/>
                <a:gd name="T57" fmla="*/ 624 h 3112"/>
                <a:gd name="T58" fmla="*/ 755 w 3260"/>
                <a:gd name="T59" fmla="*/ 744 h 3112"/>
                <a:gd name="T60" fmla="*/ 916 w 3260"/>
                <a:gd name="T61" fmla="*/ 917 h 3112"/>
                <a:gd name="T62" fmla="*/ 995 w 3260"/>
                <a:gd name="T63" fmla="*/ 1001 h 3112"/>
                <a:gd name="T64" fmla="*/ 1048 w 3260"/>
                <a:gd name="T65" fmla="*/ 1037 h 3112"/>
                <a:gd name="T66" fmla="*/ 1126 w 3260"/>
                <a:gd name="T67" fmla="*/ 1037 h 3112"/>
                <a:gd name="T68" fmla="*/ 1168 w 3260"/>
                <a:gd name="T69" fmla="*/ 1199 h 3112"/>
                <a:gd name="T70" fmla="*/ 1084 w 3260"/>
                <a:gd name="T71" fmla="*/ 1295 h 3112"/>
                <a:gd name="T72" fmla="*/ 1222 w 3260"/>
                <a:gd name="T73" fmla="*/ 1361 h 3112"/>
                <a:gd name="T74" fmla="*/ 1360 w 3260"/>
                <a:gd name="T75" fmla="*/ 1475 h 3112"/>
                <a:gd name="T76" fmla="*/ 1270 w 3260"/>
                <a:gd name="T77" fmla="*/ 1810 h 3112"/>
                <a:gd name="T78" fmla="*/ 887 w 3260"/>
                <a:gd name="T79" fmla="*/ 1864 h 3112"/>
                <a:gd name="T80" fmla="*/ 641 w 3260"/>
                <a:gd name="T81" fmla="*/ 2062 h 3112"/>
                <a:gd name="T82" fmla="*/ 497 w 3260"/>
                <a:gd name="T83" fmla="*/ 2307 h 3112"/>
                <a:gd name="T84" fmla="*/ 557 w 3260"/>
                <a:gd name="T85" fmla="*/ 2511 h 3112"/>
                <a:gd name="T86" fmla="*/ 815 w 3260"/>
                <a:gd name="T87" fmla="*/ 2433 h 3112"/>
                <a:gd name="T88" fmla="*/ 1090 w 3260"/>
                <a:gd name="T89" fmla="*/ 2218 h 3112"/>
                <a:gd name="T90" fmla="*/ 1276 w 3260"/>
                <a:gd name="T91" fmla="*/ 2278 h 3112"/>
                <a:gd name="T92" fmla="*/ 1504 w 3260"/>
                <a:gd name="T93" fmla="*/ 2386 h 3112"/>
                <a:gd name="T94" fmla="*/ 1857 w 3260"/>
                <a:gd name="T95" fmla="*/ 2415 h 3112"/>
                <a:gd name="T96" fmla="*/ 1941 w 3260"/>
                <a:gd name="T97" fmla="*/ 2493 h 3112"/>
                <a:gd name="T98" fmla="*/ 2145 w 3260"/>
                <a:gd name="T99" fmla="*/ 2439 h 3112"/>
                <a:gd name="T100" fmla="*/ 2318 w 3260"/>
                <a:gd name="T101" fmla="*/ 2200 h 3112"/>
                <a:gd name="T102" fmla="*/ 2528 w 3260"/>
                <a:gd name="T103" fmla="*/ 2320 h 3112"/>
                <a:gd name="T104" fmla="*/ 2689 w 3260"/>
                <a:gd name="T105" fmla="*/ 2757 h 3112"/>
                <a:gd name="T106" fmla="*/ 2803 w 3260"/>
                <a:gd name="T107" fmla="*/ 3021 h 3112"/>
                <a:gd name="T108" fmla="*/ 2995 w 3260"/>
                <a:gd name="T109" fmla="*/ 3111 h 3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260" h="3112">
                  <a:moveTo>
                    <a:pt x="2995" y="3111"/>
                  </a:moveTo>
                  <a:lnTo>
                    <a:pt x="2995" y="3111"/>
                  </a:lnTo>
                  <a:cubicBezTo>
                    <a:pt x="3013" y="3051"/>
                    <a:pt x="3085" y="2955"/>
                    <a:pt x="3031" y="2895"/>
                  </a:cubicBezTo>
                  <a:cubicBezTo>
                    <a:pt x="2995" y="2859"/>
                    <a:pt x="2971" y="2871"/>
                    <a:pt x="2971" y="2805"/>
                  </a:cubicBezTo>
                  <a:cubicBezTo>
                    <a:pt x="2971" y="2745"/>
                    <a:pt x="3001" y="2697"/>
                    <a:pt x="2971" y="2637"/>
                  </a:cubicBezTo>
                  <a:cubicBezTo>
                    <a:pt x="2971" y="2601"/>
                    <a:pt x="2947" y="2565"/>
                    <a:pt x="2965" y="2529"/>
                  </a:cubicBezTo>
                  <a:cubicBezTo>
                    <a:pt x="2977" y="2511"/>
                    <a:pt x="2977" y="2493"/>
                    <a:pt x="2989" y="2481"/>
                  </a:cubicBezTo>
                  <a:cubicBezTo>
                    <a:pt x="3001" y="2463"/>
                    <a:pt x="3007" y="2433"/>
                    <a:pt x="3025" y="2421"/>
                  </a:cubicBezTo>
                  <a:lnTo>
                    <a:pt x="3025" y="2421"/>
                  </a:lnTo>
                  <a:cubicBezTo>
                    <a:pt x="3001" y="2386"/>
                    <a:pt x="3001" y="2386"/>
                    <a:pt x="3001" y="2386"/>
                  </a:cubicBezTo>
                  <a:cubicBezTo>
                    <a:pt x="3007" y="2362"/>
                    <a:pt x="2995" y="2344"/>
                    <a:pt x="2989" y="2320"/>
                  </a:cubicBezTo>
                  <a:cubicBezTo>
                    <a:pt x="2983" y="2307"/>
                    <a:pt x="2983" y="2290"/>
                    <a:pt x="2983" y="2272"/>
                  </a:cubicBezTo>
                  <a:cubicBezTo>
                    <a:pt x="2983" y="2230"/>
                    <a:pt x="2977" y="2218"/>
                    <a:pt x="2953" y="2188"/>
                  </a:cubicBezTo>
                  <a:cubicBezTo>
                    <a:pt x="2941" y="2170"/>
                    <a:pt x="2923" y="2146"/>
                    <a:pt x="2947" y="2140"/>
                  </a:cubicBezTo>
                  <a:cubicBezTo>
                    <a:pt x="2965" y="2134"/>
                    <a:pt x="2995" y="2146"/>
                    <a:pt x="3013" y="2140"/>
                  </a:cubicBezTo>
                  <a:cubicBezTo>
                    <a:pt x="3031" y="2128"/>
                    <a:pt x="3031" y="2128"/>
                    <a:pt x="3049" y="2116"/>
                  </a:cubicBezTo>
                  <a:cubicBezTo>
                    <a:pt x="3055" y="2110"/>
                    <a:pt x="3067" y="2110"/>
                    <a:pt x="3073" y="2110"/>
                  </a:cubicBezTo>
                  <a:cubicBezTo>
                    <a:pt x="3133" y="2068"/>
                    <a:pt x="3115" y="2050"/>
                    <a:pt x="3121" y="2002"/>
                  </a:cubicBezTo>
                  <a:cubicBezTo>
                    <a:pt x="3127" y="1966"/>
                    <a:pt x="3175" y="1942"/>
                    <a:pt x="3193" y="1918"/>
                  </a:cubicBezTo>
                  <a:cubicBezTo>
                    <a:pt x="3259" y="1810"/>
                    <a:pt x="3121" y="1906"/>
                    <a:pt x="3085" y="1906"/>
                  </a:cubicBezTo>
                  <a:cubicBezTo>
                    <a:pt x="3043" y="1906"/>
                    <a:pt x="3043" y="1822"/>
                    <a:pt x="3013" y="1792"/>
                  </a:cubicBezTo>
                  <a:cubicBezTo>
                    <a:pt x="2977" y="1756"/>
                    <a:pt x="3043" y="1636"/>
                    <a:pt x="3019" y="1618"/>
                  </a:cubicBezTo>
                  <a:cubicBezTo>
                    <a:pt x="2983" y="1588"/>
                    <a:pt x="2953" y="1571"/>
                    <a:pt x="2941" y="1516"/>
                  </a:cubicBezTo>
                  <a:cubicBezTo>
                    <a:pt x="2971" y="1469"/>
                    <a:pt x="2761" y="1451"/>
                    <a:pt x="2845" y="1409"/>
                  </a:cubicBezTo>
                  <a:cubicBezTo>
                    <a:pt x="2869" y="1403"/>
                    <a:pt x="2881" y="1397"/>
                    <a:pt x="2899" y="1385"/>
                  </a:cubicBezTo>
                  <a:cubicBezTo>
                    <a:pt x="2923" y="1367"/>
                    <a:pt x="2911" y="1349"/>
                    <a:pt x="2923" y="1325"/>
                  </a:cubicBezTo>
                  <a:cubicBezTo>
                    <a:pt x="2935" y="1289"/>
                    <a:pt x="2947" y="1271"/>
                    <a:pt x="2911" y="1241"/>
                  </a:cubicBezTo>
                  <a:cubicBezTo>
                    <a:pt x="2863" y="1193"/>
                    <a:pt x="2875" y="1163"/>
                    <a:pt x="2905" y="1109"/>
                  </a:cubicBezTo>
                  <a:cubicBezTo>
                    <a:pt x="2923" y="1079"/>
                    <a:pt x="2905" y="1073"/>
                    <a:pt x="2881" y="1055"/>
                  </a:cubicBezTo>
                  <a:cubicBezTo>
                    <a:pt x="2863" y="1037"/>
                    <a:pt x="2809" y="1013"/>
                    <a:pt x="2851" y="989"/>
                  </a:cubicBezTo>
                  <a:cubicBezTo>
                    <a:pt x="2893" y="965"/>
                    <a:pt x="2857" y="917"/>
                    <a:pt x="2827" y="911"/>
                  </a:cubicBezTo>
                  <a:cubicBezTo>
                    <a:pt x="2785" y="893"/>
                    <a:pt x="2809" y="863"/>
                    <a:pt x="2803" y="821"/>
                  </a:cubicBezTo>
                  <a:cubicBezTo>
                    <a:pt x="2773" y="690"/>
                    <a:pt x="2899" y="756"/>
                    <a:pt x="2899" y="660"/>
                  </a:cubicBezTo>
                  <a:cubicBezTo>
                    <a:pt x="2893" y="570"/>
                    <a:pt x="2959" y="690"/>
                    <a:pt x="2959" y="588"/>
                  </a:cubicBezTo>
                  <a:cubicBezTo>
                    <a:pt x="2965" y="570"/>
                    <a:pt x="2989" y="564"/>
                    <a:pt x="2995" y="540"/>
                  </a:cubicBezTo>
                  <a:cubicBezTo>
                    <a:pt x="3031" y="450"/>
                    <a:pt x="3031" y="450"/>
                    <a:pt x="3031" y="450"/>
                  </a:cubicBezTo>
                  <a:cubicBezTo>
                    <a:pt x="3067" y="360"/>
                    <a:pt x="3067" y="360"/>
                    <a:pt x="3067" y="360"/>
                  </a:cubicBezTo>
                  <a:lnTo>
                    <a:pt x="3067" y="360"/>
                  </a:lnTo>
                  <a:cubicBezTo>
                    <a:pt x="2995" y="312"/>
                    <a:pt x="2965" y="276"/>
                    <a:pt x="2911" y="372"/>
                  </a:cubicBezTo>
                  <a:cubicBezTo>
                    <a:pt x="2899" y="390"/>
                    <a:pt x="2833" y="354"/>
                    <a:pt x="2809" y="354"/>
                  </a:cubicBezTo>
                  <a:cubicBezTo>
                    <a:pt x="2743" y="348"/>
                    <a:pt x="2695" y="366"/>
                    <a:pt x="2635" y="330"/>
                  </a:cubicBezTo>
                  <a:cubicBezTo>
                    <a:pt x="2600" y="312"/>
                    <a:pt x="2617" y="270"/>
                    <a:pt x="2569" y="258"/>
                  </a:cubicBezTo>
                  <a:cubicBezTo>
                    <a:pt x="2528" y="246"/>
                    <a:pt x="2516" y="210"/>
                    <a:pt x="2528" y="174"/>
                  </a:cubicBezTo>
                  <a:cubicBezTo>
                    <a:pt x="2528" y="168"/>
                    <a:pt x="2540" y="114"/>
                    <a:pt x="2528" y="114"/>
                  </a:cubicBezTo>
                  <a:cubicBezTo>
                    <a:pt x="2528" y="108"/>
                    <a:pt x="2528" y="108"/>
                    <a:pt x="2528" y="108"/>
                  </a:cubicBezTo>
                  <a:cubicBezTo>
                    <a:pt x="2521" y="90"/>
                    <a:pt x="2450" y="90"/>
                    <a:pt x="2432" y="90"/>
                  </a:cubicBezTo>
                  <a:cubicBezTo>
                    <a:pt x="2390" y="96"/>
                    <a:pt x="2378" y="114"/>
                    <a:pt x="2366" y="61"/>
                  </a:cubicBezTo>
                  <a:lnTo>
                    <a:pt x="2366" y="61"/>
                  </a:lnTo>
                  <a:cubicBezTo>
                    <a:pt x="2348" y="61"/>
                    <a:pt x="2336" y="72"/>
                    <a:pt x="2324" y="78"/>
                  </a:cubicBezTo>
                  <a:cubicBezTo>
                    <a:pt x="2306" y="90"/>
                    <a:pt x="2300" y="78"/>
                    <a:pt x="2288" y="84"/>
                  </a:cubicBezTo>
                  <a:cubicBezTo>
                    <a:pt x="2258" y="96"/>
                    <a:pt x="2235" y="156"/>
                    <a:pt x="2217" y="126"/>
                  </a:cubicBezTo>
                  <a:cubicBezTo>
                    <a:pt x="2199" y="90"/>
                    <a:pt x="2223" y="54"/>
                    <a:pt x="2187" y="30"/>
                  </a:cubicBezTo>
                  <a:cubicBezTo>
                    <a:pt x="2157" y="0"/>
                    <a:pt x="2109" y="30"/>
                    <a:pt x="2091" y="66"/>
                  </a:cubicBezTo>
                  <a:cubicBezTo>
                    <a:pt x="2079" y="90"/>
                    <a:pt x="2061" y="120"/>
                    <a:pt x="2037" y="132"/>
                  </a:cubicBezTo>
                  <a:cubicBezTo>
                    <a:pt x="2007" y="150"/>
                    <a:pt x="1977" y="186"/>
                    <a:pt x="1941" y="186"/>
                  </a:cubicBezTo>
                  <a:cubicBezTo>
                    <a:pt x="1917" y="192"/>
                    <a:pt x="1863" y="174"/>
                    <a:pt x="1857" y="216"/>
                  </a:cubicBezTo>
                  <a:cubicBezTo>
                    <a:pt x="1839" y="294"/>
                    <a:pt x="1810" y="252"/>
                    <a:pt x="1749" y="264"/>
                  </a:cubicBezTo>
                  <a:cubicBezTo>
                    <a:pt x="1690" y="276"/>
                    <a:pt x="1702" y="330"/>
                    <a:pt x="1690" y="372"/>
                  </a:cubicBezTo>
                  <a:cubicBezTo>
                    <a:pt x="1678" y="402"/>
                    <a:pt x="1642" y="450"/>
                    <a:pt x="1606" y="426"/>
                  </a:cubicBezTo>
                  <a:cubicBezTo>
                    <a:pt x="1534" y="354"/>
                    <a:pt x="1510" y="438"/>
                    <a:pt x="1432" y="456"/>
                  </a:cubicBezTo>
                  <a:cubicBezTo>
                    <a:pt x="1366" y="468"/>
                    <a:pt x="1336" y="504"/>
                    <a:pt x="1288" y="450"/>
                  </a:cubicBezTo>
                  <a:cubicBezTo>
                    <a:pt x="1270" y="426"/>
                    <a:pt x="1198" y="456"/>
                    <a:pt x="1168" y="456"/>
                  </a:cubicBezTo>
                  <a:cubicBezTo>
                    <a:pt x="1096" y="456"/>
                    <a:pt x="1072" y="390"/>
                    <a:pt x="1030" y="486"/>
                  </a:cubicBezTo>
                  <a:cubicBezTo>
                    <a:pt x="1006" y="546"/>
                    <a:pt x="892" y="510"/>
                    <a:pt x="869" y="468"/>
                  </a:cubicBezTo>
                  <a:cubicBezTo>
                    <a:pt x="857" y="450"/>
                    <a:pt x="851" y="438"/>
                    <a:pt x="851" y="408"/>
                  </a:cubicBezTo>
                  <a:cubicBezTo>
                    <a:pt x="851" y="396"/>
                    <a:pt x="863" y="384"/>
                    <a:pt x="863" y="372"/>
                  </a:cubicBezTo>
                  <a:cubicBezTo>
                    <a:pt x="869" y="342"/>
                    <a:pt x="839" y="288"/>
                    <a:pt x="815" y="276"/>
                  </a:cubicBezTo>
                  <a:cubicBezTo>
                    <a:pt x="791" y="252"/>
                    <a:pt x="779" y="240"/>
                    <a:pt x="743" y="234"/>
                  </a:cubicBezTo>
                  <a:cubicBezTo>
                    <a:pt x="689" y="222"/>
                    <a:pt x="659" y="222"/>
                    <a:pt x="617" y="258"/>
                  </a:cubicBezTo>
                  <a:cubicBezTo>
                    <a:pt x="563" y="306"/>
                    <a:pt x="539" y="228"/>
                    <a:pt x="491" y="240"/>
                  </a:cubicBezTo>
                  <a:cubicBezTo>
                    <a:pt x="425" y="258"/>
                    <a:pt x="455" y="300"/>
                    <a:pt x="431" y="348"/>
                  </a:cubicBezTo>
                  <a:cubicBezTo>
                    <a:pt x="413" y="390"/>
                    <a:pt x="347" y="438"/>
                    <a:pt x="305" y="462"/>
                  </a:cubicBezTo>
                  <a:cubicBezTo>
                    <a:pt x="269" y="480"/>
                    <a:pt x="227" y="486"/>
                    <a:pt x="191" y="510"/>
                  </a:cubicBezTo>
                  <a:cubicBezTo>
                    <a:pt x="156" y="534"/>
                    <a:pt x="96" y="522"/>
                    <a:pt x="54" y="522"/>
                  </a:cubicBezTo>
                  <a:cubicBezTo>
                    <a:pt x="35" y="528"/>
                    <a:pt x="18" y="534"/>
                    <a:pt x="0" y="546"/>
                  </a:cubicBezTo>
                  <a:lnTo>
                    <a:pt x="0" y="546"/>
                  </a:lnTo>
                  <a:cubicBezTo>
                    <a:pt x="77" y="594"/>
                    <a:pt x="77" y="594"/>
                    <a:pt x="77" y="594"/>
                  </a:cubicBezTo>
                  <a:cubicBezTo>
                    <a:pt x="84" y="600"/>
                    <a:pt x="90" y="600"/>
                    <a:pt x="96" y="606"/>
                  </a:cubicBezTo>
                  <a:cubicBezTo>
                    <a:pt x="107" y="606"/>
                    <a:pt x="119" y="618"/>
                    <a:pt x="138" y="618"/>
                  </a:cubicBezTo>
                  <a:cubicBezTo>
                    <a:pt x="227" y="636"/>
                    <a:pt x="227" y="636"/>
                    <a:pt x="227" y="636"/>
                  </a:cubicBezTo>
                  <a:cubicBezTo>
                    <a:pt x="239" y="636"/>
                    <a:pt x="257" y="642"/>
                    <a:pt x="269" y="642"/>
                  </a:cubicBezTo>
                  <a:cubicBezTo>
                    <a:pt x="287" y="648"/>
                    <a:pt x="299" y="660"/>
                    <a:pt x="317" y="660"/>
                  </a:cubicBezTo>
                  <a:cubicBezTo>
                    <a:pt x="323" y="696"/>
                    <a:pt x="371" y="756"/>
                    <a:pt x="341" y="791"/>
                  </a:cubicBezTo>
                  <a:cubicBezTo>
                    <a:pt x="335" y="797"/>
                    <a:pt x="329" y="833"/>
                    <a:pt x="341" y="845"/>
                  </a:cubicBezTo>
                  <a:cubicBezTo>
                    <a:pt x="341" y="845"/>
                    <a:pt x="365" y="821"/>
                    <a:pt x="377" y="821"/>
                  </a:cubicBezTo>
                  <a:cubicBezTo>
                    <a:pt x="443" y="821"/>
                    <a:pt x="521" y="702"/>
                    <a:pt x="527" y="636"/>
                  </a:cubicBezTo>
                  <a:cubicBezTo>
                    <a:pt x="533" y="564"/>
                    <a:pt x="629" y="576"/>
                    <a:pt x="647" y="624"/>
                  </a:cubicBezTo>
                  <a:cubicBezTo>
                    <a:pt x="653" y="642"/>
                    <a:pt x="653" y="678"/>
                    <a:pt x="653" y="684"/>
                  </a:cubicBezTo>
                  <a:cubicBezTo>
                    <a:pt x="677" y="720"/>
                    <a:pt x="701" y="606"/>
                    <a:pt x="719" y="678"/>
                  </a:cubicBezTo>
                  <a:cubicBezTo>
                    <a:pt x="725" y="707"/>
                    <a:pt x="725" y="744"/>
                    <a:pt x="755" y="744"/>
                  </a:cubicBezTo>
                  <a:cubicBezTo>
                    <a:pt x="785" y="749"/>
                    <a:pt x="815" y="815"/>
                    <a:pt x="827" y="839"/>
                  </a:cubicBezTo>
                  <a:cubicBezTo>
                    <a:pt x="827" y="851"/>
                    <a:pt x="827" y="887"/>
                    <a:pt x="833" y="893"/>
                  </a:cubicBezTo>
                  <a:cubicBezTo>
                    <a:pt x="851" y="911"/>
                    <a:pt x="892" y="905"/>
                    <a:pt x="916" y="917"/>
                  </a:cubicBezTo>
                  <a:cubicBezTo>
                    <a:pt x="934" y="911"/>
                    <a:pt x="947" y="917"/>
                    <a:pt x="964" y="911"/>
                  </a:cubicBezTo>
                  <a:cubicBezTo>
                    <a:pt x="976" y="905"/>
                    <a:pt x="1018" y="863"/>
                    <a:pt x="1024" y="887"/>
                  </a:cubicBezTo>
                  <a:cubicBezTo>
                    <a:pt x="1030" y="929"/>
                    <a:pt x="1006" y="965"/>
                    <a:pt x="995" y="1001"/>
                  </a:cubicBezTo>
                  <a:cubicBezTo>
                    <a:pt x="988" y="1007"/>
                    <a:pt x="976" y="1043"/>
                    <a:pt x="995" y="1043"/>
                  </a:cubicBezTo>
                  <a:cubicBezTo>
                    <a:pt x="1006" y="1043"/>
                    <a:pt x="1006" y="1031"/>
                    <a:pt x="1018" y="1031"/>
                  </a:cubicBezTo>
                  <a:cubicBezTo>
                    <a:pt x="1030" y="1031"/>
                    <a:pt x="1036" y="1037"/>
                    <a:pt x="1048" y="1037"/>
                  </a:cubicBezTo>
                  <a:cubicBezTo>
                    <a:pt x="1072" y="1055"/>
                    <a:pt x="1072" y="1055"/>
                    <a:pt x="1072" y="1055"/>
                  </a:cubicBezTo>
                  <a:lnTo>
                    <a:pt x="1072" y="1055"/>
                  </a:lnTo>
                  <a:cubicBezTo>
                    <a:pt x="1090" y="1055"/>
                    <a:pt x="1108" y="1037"/>
                    <a:pt x="1126" y="1037"/>
                  </a:cubicBezTo>
                  <a:cubicBezTo>
                    <a:pt x="1126" y="1055"/>
                    <a:pt x="1126" y="1079"/>
                    <a:pt x="1132" y="1103"/>
                  </a:cubicBezTo>
                  <a:cubicBezTo>
                    <a:pt x="1132" y="1121"/>
                    <a:pt x="1144" y="1139"/>
                    <a:pt x="1150" y="1157"/>
                  </a:cubicBezTo>
                  <a:cubicBezTo>
                    <a:pt x="1156" y="1169"/>
                    <a:pt x="1162" y="1187"/>
                    <a:pt x="1168" y="1199"/>
                  </a:cubicBezTo>
                  <a:cubicBezTo>
                    <a:pt x="1174" y="1217"/>
                    <a:pt x="1192" y="1235"/>
                    <a:pt x="1180" y="1253"/>
                  </a:cubicBezTo>
                  <a:cubicBezTo>
                    <a:pt x="1162" y="1271"/>
                    <a:pt x="1132" y="1277"/>
                    <a:pt x="1108" y="1283"/>
                  </a:cubicBezTo>
                  <a:cubicBezTo>
                    <a:pt x="1084" y="1295"/>
                    <a:pt x="1084" y="1295"/>
                    <a:pt x="1084" y="1295"/>
                  </a:cubicBezTo>
                  <a:lnTo>
                    <a:pt x="1084" y="1295"/>
                  </a:lnTo>
                  <a:cubicBezTo>
                    <a:pt x="1102" y="1307"/>
                    <a:pt x="1126" y="1307"/>
                    <a:pt x="1132" y="1319"/>
                  </a:cubicBezTo>
                  <a:cubicBezTo>
                    <a:pt x="1168" y="1361"/>
                    <a:pt x="1174" y="1355"/>
                    <a:pt x="1222" y="1361"/>
                  </a:cubicBezTo>
                  <a:cubicBezTo>
                    <a:pt x="1246" y="1367"/>
                    <a:pt x="1264" y="1391"/>
                    <a:pt x="1276" y="1409"/>
                  </a:cubicBezTo>
                  <a:cubicBezTo>
                    <a:pt x="1288" y="1421"/>
                    <a:pt x="1282" y="1439"/>
                    <a:pt x="1288" y="1457"/>
                  </a:cubicBezTo>
                  <a:cubicBezTo>
                    <a:pt x="1294" y="1487"/>
                    <a:pt x="1342" y="1457"/>
                    <a:pt x="1360" y="1475"/>
                  </a:cubicBezTo>
                  <a:cubicBezTo>
                    <a:pt x="1372" y="1481"/>
                    <a:pt x="1372" y="1535"/>
                    <a:pt x="1378" y="1547"/>
                  </a:cubicBezTo>
                  <a:cubicBezTo>
                    <a:pt x="1378" y="1588"/>
                    <a:pt x="1366" y="1630"/>
                    <a:pt x="1336" y="1660"/>
                  </a:cubicBezTo>
                  <a:cubicBezTo>
                    <a:pt x="1294" y="1696"/>
                    <a:pt x="1252" y="1756"/>
                    <a:pt x="1270" y="1810"/>
                  </a:cubicBezTo>
                  <a:cubicBezTo>
                    <a:pt x="1282" y="1840"/>
                    <a:pt x="1114" y="1924"/>
                    <a:pt x="1078" y="1936"/>
                  </a:cubicBezTo>
                  <a:cubicBezTo>
                    <a:pt x="1018" y="1960"/>
                    <a:pt x="1030" y="1978"/>
                    <a:pt x="1036" y="1900"/>
                  </a:cubicBezTo>
                  <a:cubicBezTo>
                    <a:pt x="1036" y="1852"/>
                    <a:pt x="923" y="1870"/>
                    <a:pt x="887" y="1864"/>
                  </a:cubicBezTo>
                  <a:cubicBezTo>
                    <a:pt x="869" y="1858"/>
                    <a:pt x="857" y="1834"/>
                    <a:pt x="839" y="1846"/>
                  </a:cubicBezTo>
                  <a:cubicBezTo>
                    <a:pt x="797" y="1870"/>
                    <a:pt x="833" y="1942"/>
                    <a:pt x="797" y="1966"/>
                  </a:cubicBezTo>
                  <a:cubicBezTo>
                    <a:pt x="731" y="2020"/>
                    <a:pt x="677" y="1972"/>
                    <a:pt x="641" y="2062"/>
                  </a:cubicBezTo>
                  <a:cubicBezTo>
                    <a:pt x="605" y="2152"/>
                    <a:pt x="581" y="2218"/>
                    <a:pt x="509" y="2283"/>
                  </a:cubicBezTo>
                  <a:cubicBezTo>
                    <a:pt x="497" y="2307"/>
                    <a:pt x="497" y="2307"/>
                    <a:pt x="497" y="2307"/>
                  </a:cubicBezTo>
                  <a:lnTo>
                    <a:pt x="497" y="2307"/>
                  </a:lnTo>
                  <a:cubicBezTo>
                    <a:pt x="527" y="2331"/>
                    <a:pt x="509" y="2373"/>
                    <a:pt x="509" y="2409"/>
                  </a:cubicBezTo>
                  <a:cubicBezTo>
                    <a:pt x="509" y="2427"/>
                    <a:pt x="521" y="2439"/>
                    <a:pt x="533" y="2451"/>
                  </a:cubicBezTo>
                  <a:cubicBezTo>
                    <a:pt x="545" y="2469"/>
                    <a:pt x="551" y="2493"/>
                    <a:pt x="557" y="2511"/>
                  </a:cubicBezTo>
                  <a:lnTo>
                    <a:pt x="557" y="2511"/>
                  </a:lnTo>
                  <a:cubicBezTo>
                    <a:pt x="593" y="2493"/>
                    <a:pt x="659" y="2481"/>
                    <a:pt x="701" y="2469"/>
                  </a:cubicBezTo>
                  <a:cubicBezTo>
                    <a:pt x="743" y="2457"/>
                    <a:pt x="779" y="2439"/>
                    <a:pt x="815" y="2433"/>
                  </a:cubicBezTo>
                  <a:cubicBezTo>
                    <a:pt x="874" y="2427"/>
                    <a:pt x="899" y="2481"/>
                    <a:pt x="953" y="2469"/>
                  </a:cubicBezTo>
                  <a:cubicBezTo>
                    <a:pt x="1006" y="2451"/>
                    <a:pt x="1090" y="2415"/>
                    <a:pt x="1078" y="2349"/>
                  </a:cubicBezTo>
                  <a:cubicBezTo>
                    <a:pt x="1060" y="2290"/>
                    <a:pt x="976" y="2260"/>
                    <a:pt x="1090" y="2218"/>
                  </a:cubicBezTo>
                  <a:cubicBezTo>
                    <a:pt x="1114" y="2218"/>
                    <a:pt x="1132" y="2236"/>
                    <a:pt x="1156" y="2230"/>
                  </a:cubicBezTo>
                  <a:cubicBezTo>
                    <a:pt x="1192" y="2218"/>
                    <a:pt x="1234" y="2182"/>
                    <a:pt x="1258" y="2224"/>
                  </a:cubicBezTo>
                  <a:cubicBezTo>
                    <a:pt x="1270" y="2242"/>
                    <a:pt x="1270" y="2260"/>
                    <a:pt x="1276" y="2278"/>
                  </a:cubicBezTo>
                  <a:cubicBezTo>
                    <a:pt x="1282" y="2290"/>
                    <a:pt x="1300" y="2302"/>
                    <a:pt x="1306" y="2314"/>
                  </a:cubicBezTo>
                  <a:cubicBezTo>
                    <a:pt x="1336" y="2379"/>
                    <a:pt x="1300" y="2427"/>
                    <a:pt x="1390" y="2445"/>
                  </a:cubicBezTo>
                  <a:cubicBezTo>
                    <a:pt x="1438" y="2451"/>
                    <a:pt x="1516" y="2451"/>
                    <a:pt x="1504" y="2386"/>
                  </a:cubicBezTo>
                  <a:cubicBezTo>
                    <a:pt x="1486" y="2320"/>
                    <a:pt x="1540" y="2391"/>
                    <a:pt x="1576" y="2344"/>
                  </a:cubicBezTo>
                  <a:cubicBezTo>
                    <a:pt x="1618" y="2290"/>
                    <a:pt x="1684" y="2325"/>
                    <a:pt x="1702" y="2373"/>
                  </a:cubicBezTo>
                  <a:cubicBezTo>
                    <a:pt x="1744" y="2457"/>
                    <a:pt x="1773" y="2451"/>
                    <a:pt x="1857" y="2415"/>
                  </a:cubicBezTo>
                  <a:cubicBezTo>
                    <a:pt x="1893" y="2415"/>
                    <a:pt x="1989" y="2367"/>
                    <a:pt x="2013" y="2373"/>
                  </a:cubicBezTo>
                  <a:cubicBezTo>
                    <a:pt x="2013" y="2391"/>
                    <a:pt x="2043" y="2445"/>
                    <a:pt x="2031" y="2457"/>
                  </a:cubicBezTo>
                  <a:cubicBezTo>
                    <a:pt x="2007" y="2481"/>
                    <a:pt x="1965" y="2475"/>
                    <a:pt x="1941" y="2493"/>
                  </a:cubicBezTo>
                  <a:cubicBezTo>
                    <a:pt x="1929" y="2505"/>
                    <a:pt x="1983" y="2529"/>
                    <a:pt x="1989" y="2547"/>
                  </a:cubicBezTo>
                  <a:cubicBezTo>
                    <a:pt x="2019" y="2595"/>
                    <a:pt x="2145" y="2541"/>
                    <a:pt x="2139" y="2535"/>
                  </a:cubicBezTo>
                  <a:cubicBezTo>
                    <a:pt x="2127" y="2493"/>
                    <a:pt x="2139" y="2481"/>
                    <a:pt x="2145" y="2439"/>
                  </a:cubicBezTo>
                  <a:cubicBezTo>
                    <a:pt x="2145" y="2409"/>
                    <a:pt x="2199" y="2373"/>
                    <a:pt x="2211" y="2325"/>
                  </a:cubicBezTo>
                  <a:cubicBezTo>
                    <a:pt x="2229" y="2266"/>
                    <a:pt x="2211" y="2254"/>
                    <a:pt x="2276" y="2266"/>
                  </a:cubicBezTo>
                  <a:cubicBezTo>
                    <a:pt x="2294" y="2272"/>
                    <a:pt x="2300" y="2212"/>
                    <a:pt x="2318" y="2200"/>
                  </a:cubicBezTo>
                  <a:cubicBezTo>
                    <a:pt x="2336" y="2182"/>
                    <a:pt x="2354" y="2134"/>
                    <a:pt x="2378" y="2170"/>
                  </a:cubicBezTo>
                  <a:cubicBezTo>
                    <a:pt x="2384" y="2188"/>
                    <a:pt x="2492" y="2212"/>
                    <a:pt x="2521" y="2230"/>
                  </a:cubicBezTo>
                  <a:cubicBezTo>
                    <a:pt x="2569" y="2260"/>
                    <a:pt x="2528" y="2278"/>
                    <a:pt x="2528" y="2320"/>
                  </a:cubicBezTo>
                  <a:cubicBezTo>
                    <a:pt x="2534" y="2379"/>
                    <a:pt x="2617" y="2415"/>
                    <a:pt x="2623" y="2481"/>
                  </a:cubicBezTo>
                  <a:cubicBezTo>
                    <a:pt x="2623" y="2565"/>
                    <a:pt x="2641" y="2607"/>
                    <a:pt x="2677" y="2685"/>
                  </a:cubicBezTo>
                  <a:cubicBezTo>
                    <a:pt x="2671" y="2709"/>
                    <a:pt x="2671" y="2739"/>
                    <a:pt x="2689" y="2757"/>
                  </a:cubicBezTo>
                  <a:cubicBezTo>
                    <a:pt x="2695" y="2769"/>
                    <a:pt x="2713" y="2793"/>
                    <a:pt x="2713" y="2805"/>
                  </a:cubicBezTo>
                  <a:cubicBezTo>
                    <a:pt x="2725" y="2841"/>
                    <a:pt x="2719" y="2859"/>
                    <a:pt x="2737" y="2895"/>
                  </a:cubicBezTo>
                  <a:cubicBezTo>
                    <a:pt x="2803" y="3021"/>
                    <a:pt x="2803" y="3021"/>
                    <a:pt x="2803" y="3021"/>
                  </a:cubicBezTo>
                  <a:cubicBezTo>
                    <a:pt x="2809" y="3039"/>
                    <a:pt x="2815" y="3069"/>
                    <a:pt x="2839" y="3074"/>
                  </a:cubicBezTo>
                  <a:cubicBezTo>
                    <a:pt x="2869" y="3081"/>
                    <a:pt x="2869" y="3098"/>
                    <a:pt x="2887" y="3111"/>
                  </a:cubicBezTo>
                  <a:cubicBezTo>
                    <a:pt x="2995" y="3111"/>
                    <a:pt x="2995" y="3111"/>
                    <a:pt x="2995" y="31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33"/>
            <p:cNvSpPr>
              <a:spLocks noChangeArrowheads="1"/>
            </p:cNvSpPr>
            <p:nvPr/>
          </p:nvSpPr>
          <p:spPr bwMode="auto">
            <a:xfrm>
              <a:off x="2216371" y="2453126"/>
              <a:ext cx="734939" cy="392777"/>
            </a:xfrm>
            <a:custGeom>
              <a:avLst/>
              <a:gdLst>
                <a:gd name="T0" fmla="*/ 233 w 2757"/>
                <a:gd name="T1" fmla="*/ 947 h 1475"/>
                <a:gd name="T2" fmla="*/ 239 w 2757"/>
                <a:gd name="T3" fmla="*/ 845 h 1475"/>
                <a:gd name="T4" fmla="*/ 54 w 2757"/>
                <a:gd name="T5" fmla="*/ 809 h 1475"/>
                <a:gd name="T6" fmla="*/ 12 w 2757"/>
                <a:gd name="T7" fmla="*/ 851 h 1475"/>
                <a:gd name="T8" fmla="*/ 126 w 2757"/>
                <a:gd name="T9" fmla="*/ 935 h 1475"/>
                <a:gd name="T10" fmla="*/ 995 w 2757"/>
                <a:gd name="T11" fmla="*/ 0 h 1475"/>
                <a:gd name="T12" fmla="*/ 1018 w 2757"/>
                <a:gd name="T13" fmla="*/ 126 h 1475"/>
                <a:gd name="T14" fmla="*/ 1156 w 2757"/>
                <a:gd name="T15" fmla="*/ 312 h 1475"/>
                <a:gd name="T16" fmla="*/ 1414 w 2757"/>
                <a:gd name="T17" fmla="*/ 96 h 1475"/>
                <a:gd name="T18" fmla="*/ 1672 w 2757"/>
                <a:gd name="T19" fmla="*/ 168 h 1475"/>
                <a:gd name="T20" fmla="*/ 1768 w 2757"/>
                <a:gd name="T21" fmla="*/ 228 h 1475"/>
                <a:gd name="T22" fmla="*/ 1941 w 2757"/>
                <a:gd name="T23" fmla="*/ 264 h 1475"/>
                <a:gd name="T24" fmla="*/ 2013 w 2757"/>
                <a:gd name="T25" fmla="*/ 467 h 1475"/>
                <a:gd name="T26" fmla="*/ 2319 w 2757"/>
                <a:gd name="T27" fmla="*/ 246 h 1475"/>
                <a:gd name="T28" fmla="*/ 2427 w 2757"/>
                <a:gd name="T29" fmla="*/ 366 h 1475"/>
                <a:gd name="T30" fmla="*/ 2588 w 2757"/>
                <a:gd name="T31" fmla="*/ 539 h 1475"/>
                <a:gd name="T32" fmla="*/ 2667 w 2757"/>
                <a:gd name="T33" fmla="*/ 623 h 1475"/>
                <a:gd name="T34" fmla="*/ 2720 w 2757"/>
                <a:gd name="T35" fmla="*/ 659 h 1475"/>
                <a:gd name="T36" fmla="*/ 2732 w 2757"/>
                <a:gd name="T37" fmla="*/ 737 h 1475"/>
                <a:gd name="T38" fmla="*/ 2720 w 2757"/>
                <a:gd name="T39" fmla="*/ 869 h 1475"/>
                <a:gd name="T40" fmla="*/ 2720 w 2757"/>
                <a:gd name="T41" fmla="*/ 959 h 1475"/>
                <a:gd name="T42" fmla="*/ 2505 w 2757"/>
                <a:gd name="T43" fmla="*/ 1055 h 1475"/>
                <a:gd name="T44" fmla="*/ 2379 w 2757"/>
                <a:gd name="T45" fmla="*/ 1169 h 1475"/>
                <a:gd name="T46" fmla="*/ 1983 w 2757"/>
                <a:gd name="T47" fmla="*/ 1468 h 1475"/>
                <a:gd name="T48" fmla="*/ 1414 w 2757"/>
                <a:gd name="T49" fmla="*/ 1264 h 1475"/>
                <a:gd name="T50" fmla="*/ 1330 w 2757"/>
                <a:gd name="T51" fmla="*/ 995 h 1475"/>
                <a:gd name="T52" fmla="*/ 1552 w 2757"/>
                <a:gd name="T53" fmla="*/ 863 h 1475"/>
                <a:gd name="T54" fmla="*/ 1618 w 2757"/>
                <a:gd name="T55" fmla="*/ 557 h 1475"/>
                <a:gd name="T56" fmla="*/ 1432 w 2757"/>
                <a:gd name="T57" fmla="*/ 461 h 1475"/>
                <a:gd name="T58" fmla="*/ 1234 w 2757"/>
                <a:gd name="T59" fmla="*/ 485 h 1475"/>
                <a:gd name="T60" fmla="*/ 1240 w 2757"/>
                <a:gd name="T61" fmla="*/ 839 h 1475"/>
                <a:gd name="T62" fmla="*/ 1060 w 2757"/>
                <a:gd name="T63" fmla="*/ 917 h 1475"/>
                <a:gd name="T64" fmla="*/ 881 w 2757"/>
                <a:gd name="T65" fmla="*/ 1001 h 1475"/>
                <a:gd name="T66" fmla="*/ 635 w 2757"/>
                <a:gd name="T67" fmla="*/ 1049 h 1475"/>
                <a:gd name="T68" fmla="*/ 491 w 2757"/>
                <a:gd name="T69" fmla="*/ 1199 h 1475"/>
                <a:gd name="T70" fmla="*/ 305 w 2757"/>
                <a:gd name="T71" fmla="*/ 1073 h 1475"/>
                <a:gd name="T72" fmla="*/ 222 w 2757"/>
                <a:gd name="T73" fmla="*/ 977 h 1475"/>
                <a:gd name="T74" fmla="*/ 443 w 2757"/>
                <a:gd name="T75" fmla="*/ 971 h 1475"/>
                <a:gd name="T76" fmla="*/ 425 w 2757"/>
                <a:gd name="T77" fmla="*/ 755 h 1475"/>
                <a:gd name="T78" fmla="*/ 527 w 2757"/>
                <a:gd name="T79" fmla="*/ 653 h 1475"/>
                <a:gd name="T80" fmla="*/ 617 w 2757"/>
                <a:gd name="T81" fmla="*/ 719 h 1475"/>
                <a:gd name="T82" fmla="*/ 881 w 2757"/>
                <a:gd name="T83" fmla="*/ 587 h 1475"/>
                <a:gd name="T84" fmla="*/ 791 w 2757"/>
                <a:gd name="T85" fmla="*/ 419 h 1475"/>
                <a:gd name="T86" fmla="*/ 803 w 2757"/>
                <a:gd name="T87" fmla="*/ 282 h 1475"/>
                <a:gd name="T88" fmla="*/ 761 w 2757"/>
                <a:gd name="T89" fmla="*/ 186 h 1475"/>
                <a:gd name="T90" fmla="*/ 995 w 2757"/>
                <a:gd name="T91" fmla="*/ 0 h 1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757" h="1475">
                  <a:moveTo>
                    <a:pt x="222" y="977"/>
                  </a:moveTo>
                  <a:lnTo>
                    <a:pt x="222" y="977"/>
                  </a:lnTo>
                  <a:cubicBezTo>
                    <a:pt x="227" y="965"/>
                    <a:pt x="233" y="959"/>
                    <a:pt x="233" y="947"/>
                  </a:cubicBezTo>
                  <a:cubicBezTo>
                    <a:pt x="233" y="929"/>
                    <a:pt x="233" y="923"/>
                    <a:pt x="239" y="911"/>
                  </a:cubicBezTo>
                  <a:cubicBezTo>
                    <a:pt x="245" y="905"/>
                    <a:pt x="245" y="893"/>
                    <a:pt x="245" y="887"/>
                  </a:cubicBezTo>
                  <a:cubicBezTo>
                    <a:pt x="245" y="881"/>
                    <a:pt x="239" y="851"/>
                    <a:pt x="239" y="845"/>
                  </a:cubicBezTo>
                  <a:lnTo>
                    <a:pt x="239" y="845"/>
                  </a:lnTo>
                  <a:cubicBezTo>
                    <a:pt x="227" y="851"/>
                    <a:pt x="209" y="851"/>
                    <a:pt x="198" y="851"/>
                  </a:cubicBezTo>
                  <a:cubicBezTo>
                    <a:pt x="143" y="857"/>
                    <a:pt x="96" y="839"/>
                    <a:pt x="54" y="809"/>
                  </a:cubicBezTo>
                  <a:cubicBezTo>
                    <a:pt x="30" y="791"/>
                    <a:pt x="24" y="797"/>
                    <a:pt x="0" y="803"/>
                  </a:cubicBezTo>
                  <a:lnTo>
                    <a:pt x="0" y="803"/>
                  </a:lnTo>
                  <a:cubicBezTo>
                    <a:pt x="12" y="851"/>
                    <a:pt x="12" y="851"/>
                    <a:pt x="12" y="851"/>
                  </a:cubicBezTo>
                  <a:cubicBezTo>
                    <a:pt x="30" y="869"/>
                    <a:pt x="42" y="881"/>
                    <a:pt x="60" y="893"/>
                  </a:cubicBezTo>
                  <a:cubicBezTo>
                    <a:pt x="78" y="905"/>
                    <a:pt x="90" y="905"/>
                    <a:pt x="108" y="911"/>
                  </a:cubicBezTo>
                  <a:cubicBezTo>
                    <a:pt x="114" y="917"/>
                    <a:pt x="120" y="929"/>
                    <a:pt x="126" y="935"/>
                  </a:cubicBezTo>
                  <a:cubicBezTo>
                    <a:pt x="150" y="971"/>
                    <a:pt x="180" y="965"/>
                    <a:pt x="222" y="977"/>
                  </a:cubicBezTo>
                  <a:close/>
                  <a:moveTo>
                    <a:pt x="995" y="0"/>
                  </a:moveTo>
                  <a:lnTo>
                    <a:pt x="995" y="0"/>
                  </a:lnTo>
                  <a:cubicBezTo>
                    <a:pt x="1018" y="48"/>
                    <a:pt x="1018" y="48"/>
                    <a:pt x="1018" y="48"/>
                  </a:cubicBezTo>
                  <a:cubicBezTo>
                    <a:pt x="1018" y="54"/>
                    <a:pt x="1018" y="54"/>
                    <a:pt x="1024" y="54"/>
                  </a:cubicBezTo>
                  <a:cubicBezTo>
                    <a:pt x="1018" y="78"/>
                    <a:pt x="982" y="120"/>
                    <a:pt x="1018" y="126"/>
                  </a:cubicBezTo>
                  <a:cubicBezTo>
                    <a:pt x="1037" y="126"/>
                    <a:pt x="1114" y="126"/>
                    <a:pt x="1120" y="138"/>
                  </a:cubicBezTo>
                  <a:cubicBezTo>
                    <a:pt x="1126" y="150"/>
                    <a:pt x="1114" y="198"/>
                    <a:pt x="1114" y="216"/>
                  </a:cubicBezTo>
                  <a:cubicBezTo>
                    <a:pt x="1114" y="234"/>
                    <a:pt x="1120" y="336"/>
                    <a:pt x="1156" y="312"/>
                  </a:cubicBezTo>
                  <a:cubicBezTo>
                    <a:pt x="1186" y="300"/>
                    <a:pt x="1216" y="234"/>
                    <a:pt x="1228" y="204"/>
                  </a:cubicBezTo>
                  <a:cubicBezTo>
                    <a:pt x="1234" y="162"/>
                    <a:pt x="1234" y="60"/>
                    <a:pt x="1264" y="36"/>
                  </a:cubicBezTo>
                  <a:cubicBezTo>
                    <a:pt x="1312" y="0"/>
                    <a:pt x="1378" y="90"/>
                    <a:pt x="1414" y="96"/>
                  </a:cubicBezTo>
                  <a:lnTo>
                    <a:pt x="1414" y="96"/>
                  </a:lnTo>
                  <a:cubicBezTo>
                    <a:pt x="1432" y="102"/>
                    <a:pt x="1444" y="108"/>
                    <a:pt x="1462" y="138"/>
                  </a:cubicBezTo>
                  <a:cubicBezTo>
                    <a:pt x="1522" y="258"/>
                    <a:pt x="1606" y="204"/>
                    <a:pt x="1672" y="168"/>
                  </a:cubicBezTo>
                  <a:lnTo>
                    <a:pt x="1672" y="168"/>
                  </a:lnTo>
                  <a:cubicBezTo>
                    <a:pt x="1749" y="216"/>
                    <a:pt x="1749" y="216"/>
                    <a:pt x="1749" y="216"/>
                  </a:cubicBezTo>
                  <a:cubicBezTo>
                    <a:pt x="1756" y="222"/>
                    <a:pt x="1762" y="222"/>
                    <a:pt x="1768" y="228"/>
                  </a:cubicBezTo>
                  <a:cubicBezTo>
                    <a:pt x="1779" y="228"/>
                    <a:pt x="1791" y="240"/>
                    <a:pt x="1810" y="240"/>
                  </a:cubicBezTo>
                  <a:cubicBezTo>
                    <a:pt x="1899" y="258"/>
                    <a:pt x="1899" y="258"/>
                    <a:pt x="1899" y="258"/>
                  </a:cubicBezTo>
                  <a:cubicBezTo>
                    <a:pt x="1911" y="258"/>
                    <a:pt x="1929" y="264"/>
                    <a:pt x="1941" y="264"/>
                  </a:cubicBezTo>
                  <a:cubicBezTo>
                    <a:pt x="1959" y="270"/>
                    <a:pt x="1971" y="282"/>
                    <a:pt x="1989" y="282"/>
                  </a:cubicBezTo>
                  <a:cubicBezTo>
                    <a:pt x="1995" y="318"/>
                    <a:pt x="2043" y="378"/>
                    <a:pt x="2013" y="413"/>
                  </a:cubicBezTo>
                  <a:cubicBezTo>
                    <a:pt x="2007" y="419"/>
                    <a:pt x="2001" y="455"/>
                    <a:pt x="2013" y="467"/>
                  </a:cubicBezTo>
                  <a:cubicBezTo>
                    <a:pt x="2013" y="467"/>
                    <a:pt x="2037" y="443"/>
                    <a:pt x="2049" y="443"/>
                  </a:cubicBezTo>
                  <a:cubicBezTo>
                    <a:pt x="2115" y="443"/>
                    <a:pt x="2193" y="324"/>
                    <a:pt x="2199" y="258"/>
                  </a:cubicBezTo>
                  <a:cubicBezTo>
                    <a:pt x="2205" y="186"/>
                    <a:pt x="2301" y="198"/>
                    <a:pt x="2319" y="246"/>
                  </a:cubicBezTo>
                  <a:cubicBezTo>
                    <a:pt x="2325" y="264"/>
                    <a:pt x="2325" y="300"/>
                    <a:pt x="2325" y="306"/>
                  </a:cubicBezTo>
                  <a:cubicBezTo>
                    <a:pt x="2349" y="342"/>
                    <a:pt x="2373" y="228"/>
                    <a:pt x="2391" y="300"/>
                  </a:cubicBezTo>
                  <a:cubicBezTo>
                    <a:pt x="2397" y="329"/>
                    <a:pt x="2397" y="366"/>
                    <a:pt x="2427" y="366"/>
                  </a:cubicBezTo>
                  <a:cubicBezTo>
                    <a:pt x="2457" y="371"/>
                    <a:pt x="2487" y="437"/>
                    <a:pt x="2499" y="461"/>
                  </a:cubicBezTo>
                  <a:cubicBezTo>
                    <a:pt x="2499" y="473"/>
                    <a:pt x="2499" y="509"/>
                    <a:pt x="2505" y="515"/>
                  </a:cubicBezTo>
                  <a:cubicBezTo>
                    <a:pt x="2523" y="533"/>
                    <a:pt x="2564" y="527"/>
                    <a:pt x="2588" y="539"/>
                  </a:cubicBezTo>
                  <a:cubicBezTo>
                    <a:pt x="2606" y="533"/>
                    <a:pt x="2619" y="539"/>
                    <a:pt x="2636" y="533"/>
                  </a:cubicBezTo>
                  <a:cubicBezTo>
                    <a:pt x="2648" y="527"/>
                    <a:pt x="2690" y="485"/>
                    <a:pt x="2696" y="509"/>
                  </a:cubicBezTo>
                  <a:cubicBezTo>
                    <a:pt x="2702" y="551"/>
                    <a:pt x="2678" y="587"/>
                    <a:pt x="2667" y="623"/>
                  </a:cubicBezTo>
                  <a:cubicBezTo>
                    <a:pt x="2660" y="629"/>
                    <a:pt x="2648" y="665"/>
                    <a:pt x="2667" y="665"/>
                  </a:cubicBezTo>
                  <a:cubicBezTo>
                    <a:pt x="2678" y="665"/>
                    <a:pt x="2678" y="653"/>
                    <a:pt x="2690" y="653"/>
                  </a:cubicBezTo>
                  <a:cubicBezTo>
                    <a:pt x="2702" y="653"/>
                    <a:pt x="2708" y="659"/>
                    <a:pt x="2720" y="659"/>
                  </a:cubicBezTo>
                  <a:cubicBezTo>
                    <a:pt x="2744" y="677"/>
                    <a:pt x="2744" y="677"/>
                    <a:pt x="2744" y="677"/>
                  </a:cubicBezTo>
                  <a:lnTo>
                    <a:pt x="2744" y="677"/>
                  </a:lnTo>
                  <a:cubicBezTo>
                    <a:pt x="2744" y="701"/>
                    <a:pt x="2744" y="719"/>
                    <a:pt x="2732" y="737"/>
                  </a:cubicBezTo>
                  <a:cubicBezTo>
                    <a:pt x="2726" y="749"/>
                    <a:pt x="2702" y="773"/>
                    <a:pt x="2702" y="785"/>
                  </a:cubicBezTo>
                  <a:cubicBezTo>
                    <a:pt x="2708" y="791"/>
                    <a:pt x="2714" y="815"/>
                    <a:pt x="2708" y="821"/>
                  </a:cubicBezTo>
                  <a:cubicBezTo>
                    <a:pt x="2708" y="839"/>
                    <a:pt x="2708" y="851"/>
                    <a:pt x="2720" y="869"/>
                  </a:cubicBezTo>
                  <a:cubicBezTo>
                    <a:pt x="2732" y="887"/>
                    <a:pt x="2744" y="899"/>
                    <a:pt x="2756" y="917"/>
                  </a:cubicBezTo>
                  <a:lnTo>
                    <a:pt x="2756" y="917"/>
                  </a:lnTo>
                  <a:cubicBezTo>
                    <a:pt x="2720" y="959"/>
                    <a:pt x="2720" y="959"/>
                    <a:pt x="2720" y="959"/>
                  </a:cubicBezTo>
                  <a:cubicBezTo>
                    <a:pt x="2702" y="971"/>
                    <a:pt x="2643" y="977"/>
                    <a:pt x="2643" y="1001"/>
                  </a:cubicBezTo>
                  <a:cubicBezTo>
                    <a:pt x="2636" y="1043"/>
                    <a:pt x="2625" y="1037"/>
                    <a:pt x="2577" y="1049"/>
                  </a:cubicBezTo>
                  <a:cubicBezTo>
                    <a:pt x="2541" y="1061"/>
                    <a:pt x="2541" y="1073"/>
                    <a:pt x="2505" y="1055"/>
                  </a:cubicBezTo>
                  <a:cubicBezTo>
                    <a:pt x="2487" y="1049"/>
                    <a:pt x="2445" y="1007"/>
                    <a:pt x="2433" y="1007"/>
                  </a:cubicBezTo>
                  <a:cubicBezTo>
                    <a:pt x="2427" y="1025"/>
                    <a:pt x="2391" y="1073"/>
                    <a:pt x="2379" y="1085"/>
                  </a:cubicBezTo>
                  <a:cubicBezTo>
                    <a:pt x="2331" y="1133"/>
                    <a:pt x="2379" y="1133"/>
                    <a:pt x="2379" y="1169"/>
                  </a:cubicBezTo>
                  <a:cubicBezTo>
                    <a:pt x="2337" y="1199"/>
                    <a:pt x="2283" y="1186"/>
                    <a:pt x="2235" y="1210"/>
                  </a:cubicBezTo>
                  <a:cubicBezTo>
                    <a:pt x="2169" y="1240"/>
                    <a:pt x="2211" y="1294"/>
                    <a:pt x="2127" y="1306"/>
                  </a:cubicBezTo>
                  <a:cubicBezTo>
                    <a:pt x="1995" y="1312"/>
                    <a:pt x="2061" y="1456"/>
                    <a:pt x="1983" y="1468"/>
                  </a:cubicBezTo>
                  <a:cubicBezTo>
                    <a:pt x="1947" y="1474"/>
                    <a:pt x="1810" y="1390"/>
                    <a:pt x="1786" y="1366"/>
                  </a:cubicBezTo>
                  <a:cubicBezTo>
                    <a:pt x="1756" y="1330"/>
                    <a:pt x="1768" y="1258"/>
                    <a:pt x="1720" y="1252"/>
                  </a:cubicBezTo>
                  <a:cubicBezTo>
                    <a:pt x="1612" y="1234"/>
                    <a:pt x="1516" y="1276"/>
                    <a:pt x="1414" y="1264"/>
                  </a:cubicBezTo>
                  <a:cubicBezTo>
                    <a:pt x="1360" y="1258"/>
                    <a:pt x="1360" y="1240"/>
                    <a:pt x="1360" y="1193"/>
                  </a:cubicBezTo>
                  <a:cubicBezTo>
                    <a:pt x="1348" y="1162"/>
                    <a:pt x="1348" y="1115"/>
                    <a:pt x="1342" y="1079"/>
                  </a:cubicBezTo>
                  <a:cubicBezTo>
                    <a:pt x="1342" y="1055"/>
                    <a:pt x="1330" y="1025"/>
                    <a:pt x="1330" y="995"/>
                  </a:cubicBezTo>
                  <a:cubicBezTo>
                    <a:pt x="1336" y="995"/>
                    <a:pt x="1396" y="1001"/>
                    <a:pt x="1402" y="1001"/>
                  </a:cubicBezTo>
                  <a:cubicBezTo>
                    <a:pt x="1432" y="1001"/>
                    <a:pt x="1456" y="1001"/>
                    <a:pt x="1480" y="995"/>
                  </a:cubicBezTo>
                  <a:cubicBezTo>
                    <a:pt x="1540" y="971"/>
                    <a:pt x="1540" y="911"/>
                    <a:pt x="1552" y="863"/>
                  </a:cubicBezTo>
                  <a:cubicBezTo>
                    <a:pt x="1552" y="797"/>
                    <a:pt x="1546" y="767"/>
                    <a:pt x="1588" y="719"/>
                  </a:cubicBezTo>
                  <a:cubicBezTo>
                    <a:pt x="1618" y="683"/>
                    <a:pt x="1636" y="635"/>
                    <a:pt x="1660" y="599"/>
                  </a:cubicBezTo>
                  <a:cubicBezTo>
                    <a:pt x="1678" y="569"/>
                    <a:pt x="1642" y="569"/>
                    <a:pt x="1618" y="557"/>
                  </a:cubicBezTo>
                  <a:cubicBezTo>
                    <a:pt x="1576" y="545"/>
                    <a:pt x="1528" y="527"/>
                    <a:pt x="1492" y="503"/>
                  </a:cubicBezTo>
                  <a:cubicBezTo>
                    <a:pt x="1468" y="497"/>
                    <a:pt x="1492" y="467"/>
                    <a:pt x="1492" y="450"/>
                  </a:cubicBezTo>
                  <a:cubicBezTo>
                    <a:pt x="1492" y="437"/>
                    <a:pt x="1438" y="455"/>
                    <a:pt x="1432" y="461"/>
                  </a:cubicBezTo>
                  <a:cubicBezTo>
                    <a:pt x="1402" y="485"/>
                    <a:pt x="1462" y="503"/>
                    <a:pt x="1408" y="521"/>
                  </a:cubicBezTo>
                  <a:cubicBezTo>
                    <a:pt x="1360" y="533"/>
                    <a:pt x="1318" y="527"/>
                    <a:pt x="1276" y="509"/>
                  </a:cubicBezTo>
                  <a:cubicBezTo>
                    <a:pt x="1270" y="509"/>
                    <a:pt x="1234" y="485"/>
                    <a:pt x="1234" y="485"/>
                  </a:cubicBezTo>
                  <a:cubicBezTo>
                    <a:pt x="1222" y="491"/>
                    <a:pt x="1210" y="581"/>
                    <a:pt x="1210" y="599"/>
                  </a:cubicBezTo>
                  <a:cubicBezTo>
                    <a:pt x="1210" y="635"/>
                    <a:pt x="1306" y="617"/>
                    <a:pt x="1300" y="659"/>
                  </a:cubicBezTo>
                  <a:cubicBezTo>
                    <a:pt x="1288" y="719"/>
                    <a:pt x="1270" y="785"/>
                    <a:pt x="1240" y="839"/>
                  </a:cubicBezTo>
                  <a:cubicBezTo>
                    <a:pt x="1216" y="875"/>
                    <a:pt x="1204" y="857"/>
                    <a:pt x="1168" y="857"/>
                  </a:cubicBezTo>
                  <a:cubicBezTo>
                    <a:pt x="1084" y="899"/>
                    <a:pt x="1114" y="803"/>
                    <a:pt x="1066" y="827"/>
                  </a:cubicBezTo>
                  <a:cubicBezTo>
                    <a:pt x="1060" y="917"/>
                    <a:pt x="1060" y="917"/>
                    <a:pt x="1060" y="917"/>
                  </a:cubicBezTo>
                  <a:cubicBezTo>
                    <a:pt x="1060" y="953"/>
                    <a:pt x="1144" y="959"/>
                    <a:pt x="1078" y="965"/>
                  </a:cubicBezTo>
                  <a:cubicBezTo>
                    <a:pt x="1048" y="971"/>
                    <a:pt x="1013" y="977"/>
                    <a:pt x="989" y="977"/>
                  </a:cubicBezTo>
                  <a:cubicBezTo>
                    <a:pt x="971" y="971"/>
                    <a:pt x="863" y="965"/>
                    <a:pt x="881" y="1001"/>
                  </a:cubicBezTo>
                  <a:cubicBezTo>
                    <a:pt x="917" y="1079"/>
                    <a:pt x="887" y="1055"/>
                    <a:pt x="857" y="1127"/>
                  </a:cubicBezTo>
                  <a:cubicBezTo>
                    <a:pt x="845" y="1151"/>
                    <a:pt x="803" y="1133"/>
                    <a:pt x="785" y="1145"/>
                  </a:cubicBezTo>
                  <a:cubicBezTo>
                    <a:pt x="701" y="1199"/>
                    <a:pt x="653" y="1127"/>
                    <a:pt x="635" y="1049"/>
                  </a:cubicBezTo>
                  <a:cubicBezTo>
                    <a:pt x="617" y="1049"/>
                    <a:pt x="491" y="1037"/>
                    <a:pt x="509" y="1079"/>
                  </a:cubicBezTo>
                  <a:cubicBezTo>
                    <a:pt x="527" y="1133"/>
                    <a:pt x="497" y="1138"/>
                    <a:pt x="491" y="1199"/>
                  </a:cubicBezTo>
                  <a:lnTo>
                    <a:pt x="491" y="1199"/>
                  </a:lnTo>
                  <a:cubicBezTo>
                    <a:pt x="443" y="1186"/>
                    <a:pt x="353" y="1222"/>
                    <a:pt x="377" y="1138"/>
                  </a:cubicBezTo>
                  <a:cubicBezTo>
                    <a:pt x="383" y="1133"/>
                    <a:pt x="389" y="1097"/>
                    <a:pt x="377" y="1091"/>
                  </a:cubicBezTo>
                  <a:cubicBezTo>
                    <a:pt x="353" y="1085"/>
                    <a:pt x="329" y="1091"/>
                    <a:pt x="305" y="1073"/>
                  </a:cubicBezTo>
                  <a:cubicBezTo>
                    <a:pt x="293" y="1061"/>
                    <a:pt x="299" y="1049"/>
                    <a:pt x="281" y="1043"/>
                  </a:cubicBezTo>
                  <a:cubicBezTo>
                    <a:pt x="222" y="977"/>
                    <a:pt x="222" y="977"/>
                    <a:pt x="222" y="977"/>
                  </a:cubicBezTo>
                  <a:lnTo>
                    <a:pt x="222" y="977"/>
                  </a:lnTo>
                  <a:cubicBezTo>
                    <a:pt x="329" y="977"/>
                    <a:pt x="329" y="977"/>
                    <a:pt x="329" y="977"/>
                  </a:cubicBezTo>
                  <a:cubicBezTo>
                    <a:pt x="347" y="983"/>
                    <a:pt x="365" y="995"/>
                    <a:pt x="383" y="995"/>
                  </a:cubicBezTo>
                  <a:cubicBezTo>
                    <a:pt x="407" y="989"/>
                    <a:pt x="425" y="977"/>
                    <a:pt x="443" y="971"/>
                  </a:cubicBezTo>
                  <a:cubicBezTo>
                    <a:pt x="473" y="965"/>
                    <a:pt x="503" y="995"/>
                    <a:pt x="521" y="977"/>
                  </a:cubicBezTo>
                  <a:cubicBezTo>
                    <a:pt x="551" y="953"/>
                    <a:pt x="557" y="881"/>
                    <a:pt x="551" y="845"/>
                  </a:cubicBezTo>
                  <a:cubicBezTo>
                    <a:pt x="533" y="791"/>
                    <a:pt x="479" y="755"/>
                    <a:pt x="425" y="755"/>
                  </a:cubicBezTo>
                  <a:lnTo>
                    <a:pt x="425" y="755"/>
                  </a:lnTo>
                  <a:cubicBezTo>
                    <a:pt x="449" y="719"/>
                    <a:pt x="461" y="665"/>
                    <a:pt x="509" y="659"/>
                  </a:cubicBezTo>
                  <a:cubicBezTo>
                    <a:pt x="509" y="659"/>
                    <a:pt x="515" y="653"/>
                    <a:pt x="527" y="653"/>
                  </a:cubicBezTo>
                  <a:lnTo>
                    <a:pt x="527" y="653"/>
                  </a:lnTo>
                  <a:cubicBezTo>
                    <a:pt x="551" y="743"/>
                    <a:pt x="551" y="743"/>
                    <a:pt x="551" y="743"/>
                  </a:cubicBezTo>
                  <a:cubicBezTo>
                    <a:pt x="581" y="767"/>
                    <a:pt x="593" y="737"/>
                    <a:pt x="617" y="719"/>
                  </a:cubicBezTo>
                  <a:cubicBezTo>
                    <a:pt x="671" y="695"/>
                    <a:pt x="737" y="701"/>
                    <a:pt x="797" y="689"/>
                  </a:cubicBezTo>
                  <a:cubicBezTo>
                    <a:pt x="821" y="683"/>
                    <a:pt x="893" y="683"/>
                    <a:pt x="905" y="653"/>
                  </a:cubicBezTo>
                  <a:cubicBezTo>
                    <a:pt x="911" y="629"/>
                    <a:pt x="881" y="611"/>
                    <a:pt x="881" y="587"/>
                  </a:cubicBezTo>
                  <a:cubicBezTo>
                    <a:pt x="881" y="575"/>
                    <a:pt x="905" y="563"/>
                    <a:pt x="911" y="545"/>
                  </a:cubicBezTo>
                  <a:cubicBezTo>
                    <a:pt x="917" y="527"/>
                    <a:pt x="923" y="485"/>
                    <a:pt x="911" y="467"/>
                  </a:cubicBezTo>
                  <a:cubicBezTo>
                    <a:pt x="899" y="455"/>
                    <a:pt x="809" y="419"/>
                    <a:pt x="791" y="419"/>
                  </a:cubicBezTo>
                  <a:lnTo>
                    <a:pt x="791" y="419"/>
                  </a:lnTo>
                  <a:cubicBezTo>
                    <a:pt x="809" y="384"/>
                    <a:pt x="809" y="342"/>
                    <a:pt x="785" y="312"/>
                  </a:cubicBezTo>
                  <a:cubicBezTo>
                    <a:pt x="761" y="288"/>
                    <a:pt x="755" y="258"/>
                    <a:pt x="803" y="282"/>
                  </a:cubicBezTo>
                  <a:cubicBezTo>
                    <a:pt x="809" y="288"/>
                    <a:pt x="869" y="354"/>
                    <a:pt x="869" y="312"/>
                  </a:cubicBezTo>
                  <a:cubicBezTo>
                    <a:pt x="875" y="264"/>
                    <a:pt x="905" y="252"/>
                    <a:pt x="869" y="222"/>
                  </a:cubicBezTo>
                  <a:cubicBezTo>
                    <a:pt x="839" y="222"/>
                    <a:pt x="725" y="258"/>
                    <a:pt x="761" y="186"/>
                  </a:cubicBezTo>
                  <a:cubicBezTo>
                    <a:pt x="785" y="144"/>
                    <a:pt x="821" y="138"/>
                    <a:pt x="857" y="120"/>
                  </a:cubicBezTo>
                  <a:cubicBezTo>
                    <a:pt x="887" y="108"/>
                    <a:pt x="911" y="78"/>
                    <a:pt x="929" y="60"/>
                  </a:cubicBezTo>
                  <a:cubicBezTo>
                    <a:pt x="953" y="42"/>
                    <a:pt x="971" y="24"/>
                    <a:pt x="995" y="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34"/>
            <p:cNvSpPr>
              <a:spLocks noChangeArrowheads="1"/>
            </p:cNvSpPr>
            <p:nvPr/>
          </p:nvSpPr>
          <p:spPr bwMode="auto">
            <a:xfrm>
              <a:off x="2477421" y="2396678"/>
              <a:ext cx="158747" cy="145821"/>
            </a:xfrm>
            <a:custGeom>
              <a:avLst/>
              <a:gdLst>
                <a:gd name="T0" fmla="*/ 13 w 595"/>
                <a:gd name="T1" fmla="*/ 210 h 547"/>
                <a:gd name="T2" fmla="*/ 13 w 595"/>
                <a:gd name="T3" fmla="*/ 210 h 547"/>
                <a:gd name="T4" fmla="*/ 36 w 595"/>
                <a:gd name="T5" fmla="*/ 258 h 547"/>
                <a:gd name="T6" fmla="*/ 42 w 595"/>
                <a:gd name="T7" fmla="*/ 264 h 547"/>
                <a:gd name="T8" fmla="*/ 36 w 595"/>
                <a:gd name="T9" fmla="*/ 336 h 547"/>
                <a:gd name="T10" fmla="*/ 138 w 595"/>
                <a:gd name="T11" fmla="*/ 348 h 547"/>
                <a:gd name="T12" fmla="*/ 132 w 595"/>
                <a:gd name="T13" fmla="*/ 426 h 547"/>
                <a:gd name="T14" fmla="*/ 174 w 595"/>
                <a:gd name="T15" fmla="*/ 522 h 547"/>
                <a:gd name="T16" fmla="*/ 246 w 595"/>
                <a:gd name="T17" fmla="*/ 414 h 547"/>
                <a:gd name="T18" fmla="*/ 282 w 595"/>
                <a:gd name="T19" fmla="*/ 246 h 547"/>
                <a:gd name="T20" fmla="*/ 432 w 595"/>
                <a:gd name="T21" fmla="*/ 306 h 547"/>
                <a:gd name="T22" fmla="*/ 432 w 595"/>
                <a:gd name="T23" fmla="*/ 306 h 547"/>
                <a:gd name="T24" fmla="*/ 438 w 595"/>
                <a:gd name="T25" fmla="*/ 294 h 547"/>
                <a:gd name="T26" fmla="*/ 480 w 595"/>
                <a:gd name="T27" fmla="*/ 258 h 547"/>
                <a:gd name="T28" fmla="*/ 504 w 595"/>
                <a:gd name="T29" fmla="*/ 222 h 547"/>
                <a:gd name="T30" fmla="*/ 570 w 595"/>
                <a:gd name="T31" fmla="*/ 216 h 547"/>
                <a:gd name="T32" fmla="*/ 552 w 595"/>
                <a:gd name="T33" fmla="*/ 180 h 547"/>
                <a:gd name="T34" fmla="*/ 588 w 595"/>
                <a:gd name="T35" fmla="*/ 162 h 547"/>
                <a:gd name="T36" fmla="*/ 582 w 595"/>
                <a:gd name="T37" fmla="*/ 132 h 547"/>
                <a:gd name="T38" fmla="*/ 546 w 595"/>
                <a:gd name="T39" fmla="*/ 54 h 547"/>
                <a:gd name="T40" fmla="*/ 594 w 595"/>
                <a:gd name="T41" fmla="*/ 12 h 547"/>
                <a:gd name="T42" fmla="*/ 522 w 595"/>
                <a:gd name="T43" fmla="*/ 36 h 547"/>
                <a:gd name="T44" fmla="*/ 420 w 595"/>
                <a:gd name="T45" fmla="*/ 72 h 547"/>
                <a:gd name="T46" fmla="*/ 378 w 595"/>
                <a:gd name="T47" fmla="*/ 60 h 547"/>
                <a:gd name="T48" fmla="*/ 294 w 595"/>
                <a:gd name="T49" fmla="*/ 126 h 547"/>
                <a:gd name="T50" fmla="*/ 240 w 595"/>
                <a:gd name="T51" fmla="*/ 114 h 547"/>
                <a:gd name="T52" fmla="*/ 186 w 595"/>
                <a:gd name="T53" fmla="*/ 24 h 547"/>
                <a:gd name="T54" fmla="*/ 186 w 595"/>
                <a:gd name="T55" fmla="*/ 24 h 547"/>
                <a:gd name="T56" fmla="*/ 132 w 595"/>
                <a:gd name="T57" fmla="*/ 144 h 547"/>
                <a:gd name="T58" fmla="*/ 66 w 595"/>
                <a:gd name="T59" fmla="*/ 144 h 547"/>
                <a:gd name="T60" fmla="*/ 31 w 595"/>
                <a:gd name="T61" fmla="*/ 180 h 547"/>
                <a:gd name="T62" fmla="*/ 13 w 595"/>
                <a:gd name="T63" fmla="*/ 210 h 5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595" h="547">
                  <a:moveTo>
                    <a:pt x="13" y="210"/>
                  </a:moveTo>
                  <a:lnTo>
                    <a:pt x="13" y="210"/>
                  </a:lnTo>
                  <a:cubicBezTo>
                    <a:pt x="36" y="258"/>
                    <a:pt x="36" y="258"/>
                    <a:pt x="36" y="258"/>
                  </a:cubicBezTo>
                  <a:cubicBezTo>
                    <a:pt x="36" y="264"/>
                    <a:pt x="36" y="264"/>
                    <a:pt x="42" y="264"/>
                  </a:cubicBezTo>
                  <a:cubicBezTo>
                    <a:pt x="36" y="288"/>
                    <a:pt x="0" y="330"/>
                    <a:pt x="36" y="336"/>
                  </a:cubicBezTo>
                  <a:cubicBezTo>
                    <a:pt x="55" y="336"/>
                    <a:pt x="132" y="336"/>
                    <a:pt x="138" y="348"/>
                  </a:cubicBezTo>
                  <a:cubicBezTo>
                    <a:pt x="144" y="360"/>
                    <a:pt x="132" y="408"/>
                    <a:pt x="132" y="426"/>
                  </a:cubicBezTo>
                  <a:cubicBezTo>
                    <a:pt x="132" y="444"/>
                    <a:pt x="138" y="546"/>
                    <a:pt x="174" y="522"/>
                  </a:cubicBezTo>
                  <a:cubicBezTo>
                    <a:pt x="204" y="510"/>
                    <a:pt x="234" y="444"/>
                    <a:pt x="246" y="414"/>
                  </a:cubicBezTo>
                  <a:cubicBezTo>
                    <a:pt x="252" y="372"/>
                    <a:pt x="252" y="270"/>
                    <a:pt x="282" y="246"/>
                  </a:cubicBezTo>
                  <a:cubicBezTo>
                    <a:pt x="330" y="210"/>
                    <a:pt x="396" y="300"/>
                    <a:pt x="432" y="306"/>
                  </a:cubicBezTo>
                  <a:lnTo>
                    <a:pt x="432" y="306"/>
                  </a:lnTo>
                  <a:cubicBezTo>
                    <a:pt x="438" y="294"/>
                    <a:pt x="438" y="294"/>
                    <a:pt x="438" y="294"/>
                  </a:cubicBezTo>
                  <a:cubicBezTo>
                    <a:pt x="450" y="282"/>
                    <a:pt x="462" y="270"/>
                    <a:pt x="480" y="258"/>
                  </a:cubicBezTo>
                  <a:cubicBezTo>
                    <a:pt x="498" y="246"/>
                    <a:pt x="498" y="228"/>
                    <a:pt x="504" y="222"/>
                  </a:cubicBezTo>
                  <a:cubicBezTo>
                    <a:pt x="534" y="198"/>
                    <a:pt x="552" y="234"/>
                    <a:pt x="570" y="216"/>
                  </a:cubicBezTo>
                  <a:cubicBezTo>
                    <a:pt x="582" y="204"/>
                    <a:pt x="564" y="180"/>
                    <a:pt x="552" y="180"/>
                  </a:cubicBezTo>
                  <a:cubicBezTo>
                    <a:pt x="558" y="162"/>
                    <a:pt x="588" y="174"/>
                    <a:pt x="588" y="162"/>
                  </a:cubicBezTo>
                  <a:cubicBezTo>
                    <a:pt x="594" y="156"/>
                    <a:pt x="588" y="138"/>
                    <a:pt x="582" y="132"/>
                  </a:cubicBezTo>
                  <a:cubicBezTo>
                    <a:pt x="570" y="108"/>
                    <a:pt x="528" y="84"/>
                    <a:pt x="546" y="54"/>
                  </a:cubicBezTo>
                  <a:cubicBezTo>
                    <a:pt x="558" y="42"/>
                    <a:pt x="594" y="24"/>
                    <a:pt x="594" y="12"/>
                  </a:cubicBezTo>
                  <a:cubicBezTo>
                    <a:pt x="558" y="0"/>
                    <a:pt x="552" y="18"/>
                    <a:pt x="522" y="36"/>
                  </a:cubicBezTo>
                  <a:cubicBezTo>
                    <a:pt x="486" y="48"/>
                    <a:pt x="456" y="72"/>
                    <a:pt x="420" y="72"/>
                  </a:cubicBezTo>
                  <a:cubicBezTo>
                    <a:pt x="402" y="72"/>
                    <a:pt x="396" y="54"/>
                    <a:pt x="378" y="60"/>
                  </a:cubicBezTo>
                  <a:cubicBezTo>
                    <a:pt x="342" y="72"/>
                    <a:pt x="324" y="126"/>
                    <a:pt x="294" y="126"/>
                  </a:cubicBezTo>
                  <a:cubicBezTo>
                    <a:pt x="276" y="126"/>
                    <a:pt x="258" y="126"/>
                    <a:pt x="240" y="114"/>
                  </a:cubicBezTo>
                  <a:cubicBezTo>
                    <a:pt x="210" y="90"/>
                    <a:pt x="222" y="42"/>
                    <a:pt x="186" y="24"/>
                  </a:cubicBezTo>
                  <a:lnTo>
                    <a:pt x="186" y="24"/>
                  </a:lnTo>
                  <a:cubicBezTo>
                    <a:pt x="132" y="144"/>
                    <a:pt x="132" y="144"/>
                    <a:pt x="132" y="144"/>
                  </a:cubicBezTo>
                  <a:cubicBezTo>
                    <a:pt x="114" y="162"/>
                    <a:pt x="90" y="138"/>
                    <a:pt x="66" y="144"/>
                  </a:cubicBezTo>
                  <a:cubicBezTo>
                    <a:pt x="36" y="144"/>
                    <a:pt x="42" y="168"/>
                    <a:pt x="31" y="180"/>
                  </a:cubicBezTo>
                  <a:cubicBezTo>
                    <a:pt x="24" y="192"/>
                    <a:pt x="18" y="204"/>
                    <a:pt x="13" y="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35"/>
            <p:cNvSpPr>
              <a:spLocks noChangeArrowheads="1"/>
            </p:cNvSpPr>
            <p:nvPr/>
          </p:nvSpPr>
          <p:spPr bwMode="auto">
            <a:xfrm>
              <a:off x="2224604" y="2564843"/>
              <a:ext cx="805492" cy="725578"/>
            </a:xfrm>
            <a:custGeom>
              <a:avLst/>
              <a:gdLst>
                <a:gd name="T0" fmla="*/ 1534 w 3021"/>
                <a:gd name="T1" fmla="*/ 2146 h 2722"/>
                <a:gd name="T2" fmla="*/ 1540 w 3021"/>
                <a:gd name="T3" fmla="*/ 2212 h 2722"/>
                <a:gd name="T4" fmla="*/ 1576 w 3021"/>
                <a:gd name="T5" fmla="*/ 2164 h 2722"/>
                <a:gd name="T6" fmla="*/ 209 w 3021"/>
                <a:gd name="T7" fmla="*/ 426 h 2722"/>
                <a:gd name="T8" fmla="*/ 203 w 3021"/>
                <a:gd name="T9" fmla="*/ 528 h 2722"/>
                <a:gd name="T10" fmla="*/ 353 w 3021"/>
                <a:gd name="T11" fmla="*/ 576 h 2722"/>
                <a:gd name="T12" fmla="*/ 395 w 3021"/>
                <a:gd name="T13" fmla="*/ 336 h 2722"/>
                <a:gd name="T14" fmla="*/ 881 w 3021"/>
                <a:gd name="T15" fmla="*/ 48 h 2722"/>
                <a:gd name="T16" fmla="*/ 767 w 3021"/>
                <a:gd name="T17" fmla="*/ 270 h 2722"/>
                <a:gd name="T18" fmla="*/ 497 w 3021"/>
                <a:gd name="T19" fmla="*/ 234 h 2722"/>
                <a:gd name="T20" fmla="*/ 419 w 3021"/>
                <a:gd name="T21" fmla="*/ 66 h 2722"/>
                <a:gd name="T22" fmla="*/ 761 w 3021"/>
                <a:gd name="T23" fmla="*/ 0 h 2722"/>
                <a:gd name="T24" fmla="*/ 988 w 3021"/>
                <a:gd name="T25" fmla="*/ 1145 h 2722"/>
                <a:gd name="T26" fmla="*/ 965 w 3021"/>
                <a:gd name="T27" fmla="*/ 995 h 2722"/>
                <a:gd name="T28" fmla="*/ 839 w 3021"/>
                <a:gd name="T29" fmla="*/ 845 h 2722"/>
                <a:gd name="T30" fmla="*/ 461 w 3021"/>
                <a:gd name="T31" fmla="*/ 780 h 2722"/>
                <a:gd name="T32" fmla="*/ 755 w 3021"/>
                <a:gd name="T33" fmla="*/ 726 h 2722"/>
                <a:gd name="T34" fmla="*/ 1048 w 3021"/>
                <a:gd name="T35" fmla="*/ 546 h 2722"/>
                <a:gd name="T36" fmla="*/ 1210 w 3021"/>
                <a:gd name="T37" fmla="*/ 420 h 2722"/>
                <a:gd name="T38" fmla="*/ 1246 w 3021"/>
                <a:gd name="T39" fmla="*/ 90 h 2722"/>
                <a:gd name="T40" fmla="*/ 1462 w 3021"/>
                <a:gd name="T41" fmla="*/ 84 h 2722"/>
                <a:gd name="T42" fmla="*/ 1522 w 3021"/>
                <a:gd name="T43" fmla="*/ 444 h 2722"/>
                <a:gd name="T44" fmla="*/ 1312 w 3021"/>
                <a:gd name="T45" fmla="*/ 660 h 2722"/>
                <a:gd name="T46" fmla="*/ 1756 w 3021"/>
                <a:gd name="T47" fmla="*/ 947 h 2722"/>
                <a:gd name="T48" fmla="*/ 2349 w 3021"/>
                <a:gd name="T49" fmla="*/ 750 h 2722"/>
                <a:gd name="T50" fmla="*/ 2547 w 3021"/>
                <a:gd name="T51" fmla="*/ 630 h 2722"/>
                <a:gd name="T52" fmla="*/ 2726 w 3021"/>
                <a:gd name="T53" fmla="*/ 498 h 2722"/>
                <a:gd name="T54" fmla="*/ 2930 w 3021"/>
                <a:gd name="T55" fmla="*/ 660 h 2722"/>
                <a:gd name="T56" fmla="*/ 2912 w 3021"/>
                <a:gd name="T57" fmla="*/ 1013 h 2722"/>
                <a:gd name="T58" fmla="*/ 2481 w 3021"/>
                <a:gd name="T59" fmla="*/ 1049 h 2722"/>
                <a:gd name="T60" fmla="*/ 2139 w 3021"/>
                <a:gd name="T61" fmla="*/ 1510 h 2722"/>
                <a:gd name="T62" fmla="*/ 1971 w 3021"/>
                <a:gd name="T63" fmla="*/ 1547 h 2722"/>
                <a:gd name="T64" fmla="*/ 1558 w 3021"/>
                <a:gd name="T65" fmla="*/ 1343 h 2722"/>
                <a:gd name="T66" fmla="*/ 1144 w 3021"/>
                <a:gd name="T67" fmla="*/ 1541 h 2722"/>
                <a:gd name="T68" fmla="*/ 1390 w 3021"/>
                <a:gd name="T69" fmla="*/ 1894 h 2722"/>
                <a:gd name="T70" fmla="*/ 1432 w 3021"/>
                <a:gd name="T71" fmla="*/ 2122 h 2722"/>
                <a:gd name="T72" fmla="*/ 1096 w 3021"/>
                <a:gd name="T73" fmla="*/ 2242 h 2722"/>
                <a:gd name="T74" fmla="*/ 815 w 3021"/>
                <a:gd name="T75" fmla="*/ 2200 h 2722"/>
                <a:gd name="T76" fmla="*/ 605 w 3021"/>
                <a:gd name="T77" fmla="*/ 2655 h 2722"/>
                <a:gd name="T78" fmla="*/ 341 w 3021"/>
                <a:gd name="T79" fmla="*/ 2565 h 2722"/>
                <a:gd name="T80" fmla="*/ 245 w 3021"/>
                <a:gd name="T81" fmla="*/ 2421 h 2722"/>
                <a:gd name="T82" fmla="*/ 473 w 3021"/>
                <a:gd name="T83" fmla="*/ 2260 h 2722"/>
                <a:gd name="T84" fmla="*/ 707 w 3021"/>
                <a:gd name="T85" fmla="*/ 2098 h 2722"/>
                <a:gd name="T86" fmla="*/ 569 w 3021"/>
                <a:gd name="T87" fmla="*/ 2002 h 2722"/>
                <a:gd name="T88" fmla="*/ 365 w 3021"/>
                <a:gd name="T89" fmla="*/ 2128 h 2722"/>
                <a:gd name="T90" fmla="*/ 137 w 3021"/>
                <a:gd name="T91" fmla="*/ 1960 h 2722"/>
                <a:gd name="T92" fmla="*/ 150 w 3021"/>
                <a:gd name="T93" fmla="*/ 1786 h 2722"/>
                <a:gd name="T94" fmla="*/ 509 w 3021"/>
                <a:gd name="T95" fmla="*/ 1517 h 2722"/>
                <a:gd name="T96" fmla="*/ 2726 w 3021"/>
                <a:gd name="T97" fmla="*/ 498 h 2722"/>
                <a:gd name="T98" fmla="*/ 2822 w 3021"/>
                <a:gd name="T99" fmla="*/ 456 h 2722"/>
                <a:gd name="T100" fmla="*/ 2768 w 3021"/>
                <a:gd name="T101" fmla="*/ 240 h 2722"/>
                <a:gd name="T102" fmla="*/ 2672 w 3021"/>
                <a:gd name="T103" fmla="*/ 366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021" h="2722">
                  <a:moveTo>
                    <a:pt x="1564" y="2158"/>
                  </a:moveTo>
                  <a:lnTo>
                    <a:pt x="1564" y="2158"/>
                  </a:lnTo>
                  <a:cubicBezTo>
                    <a:pt x="1564" y="2146"/>
                    <a:pt x="1564" y="2134"/>
                    <a:pt x="1552" y="2134"/>
                  </a:cubicBezTo>
                  <a:cubicBezTo>
                    <a:pt x="1546" y="2134"/>
                    <a:pt x="1534" y="2146"/>
                    <a:pt x="1534" y="2146"/>
                  </a:cubicBezTo>
                  <a:cubicBezTo>
                    <a:pt x="1516" y="2164"/>
                    <a:pt x="1492" y="2152"/>
                    <a:pt x="1492" y="2176"/>
                  </a:cubicBezTo>
                  <a:cubicBezTo>
                    <a:pt x="1486" y="2182"/>
                    <a:pt x="1492" y="2188"/>
                    <a:pt x="1492" y="2188"/>
                  </a:cubicBezTo>
                  <a:cubicBezTo>
                    <a:pt x="1492" y="2206"/>
                    <a:pt x="1492" y="2218"/>
                    <a:pt x="1510" y="2218"/>
                  </a:cubicBezTo>
                  <a:cubicBezTo>
                    <a:pt x="1522" y="2224"/>
                    <a:pt x="1522" y="2218"/>
                    <a:pt x="1540" y="2212"/>
                  </a:cubicBezTo>
                  <a:cubicBezTo>
                    <a:pt x="1540" y="2212"/>
                    <a:pt x="1540" y="2218"/>
                    <a:pt x="1552" y="2218"/>
                  </a:cubicBezTo>
                  <a:cubicBezTo>
                    <a:pt x="1558" y="2212"/>
                    <a:pt x="1576" y="2200"/>
                    <a:pt x="1582" y="2194"/>
                  </a:cubicBezTo>
                  <a:cubicBezTo>
                    <a:pt x="1582" y="2188"/>
                    <a:pt x="1588" y="2182"/>
                    <a:pt x="1588" y="2182"/>
                  </a:cubicBezTo>
                  <a:cubicBezTo>
                    <a:pt x="1582" y="2170"/>
                    <a:pt x="1576" y="2170"/>
                    <a:pt x="1576" y="2164"/>
                  </a:cubicBezTo>
                  <a:cubicBezTo>
                    <a:pt x="1564" y="2158"/>
                    <a:pt x="1564" y="2158"/>
                    <a:pt x="1564" y="2158"/>
                  </a:cubicBezTo>
                  <a:close/>
                  <a:moveTo>
                    <a:pt x="395" y="336"/>
                  </a:moveTo>
                  <a:lnTo>
                    <a:pt x="395" y="336"/>
                  </a:lnTo>
                  <a:cubicBezTo>
                    <a:pt x="353" y="390"/>
                    <a:pt x="281" y="420"/>
                    <a:pt x="209" y="426"/>
                  </a:cubicBezTo>
                  <a:lnTo>
                    <a:pt x="209" y="426"/>
                  </a:lnTo>
                  <a:cubicBezTo>
                    <a:pt x="209" y="432"/>
                    <a:pt x="215" y="462"/>
                    <a:pt x="215" y="468"/>
                  </a:cubicBezTo>
                  <a:cubicBezTo>
                    <a:pt x="215" y="474"/>
                    <a:pt x="215" y="486"/>
                    <a:pt x="209" y="492"/>
                  </a:cubicBezTo>
                  <a:cubicBezTo>
                    <a:pt x="203" y="504"/>
                    <a:pt x="203" y="510"/>
                    <a:pt x="203" y="528"/>
                  </a:cubicBezTo>
                  <a:cubicBezTo>
                    <a:pt x="203" y="540"/>
                    <a:pt x="197" y="546"/>
                    <a:pt x="192" y="558"/>
                  </a:cubicBezTo>
                  <a:lnTo>
                    <a:pt x="192" y="558"/>
                  </a:lnTo>
                  <a:cubicBezTo>
                    <a:pt x="299" y="558"/>
                    <a:pt x="299" y="558"/>
                    <a:pt x="299" y="558"/>
                  </a:cubicBezTo>
                  <a:cubicBezTo>
                    <a:pt x="317" y="564"/>
                    <a:pt x="335" y="576"/>
                    <a:pt x="353" y="576"/>
                  </a:cubicBezTo>
                  <a:cubicBezTo>
                    <a:pt x="377" y="570"/>
                    <a:pt x="395" y="558"/>
                    <a:pt x="413" y="552"/>
                  </a:cubicBezTo>
                  <a:cubicBezTo>
                    <a:pt x="443" y="546"/>
                    <a:pt x="473" y="576"/>
                    <a:pt x="491" y="558"/>
                  </a:cubicBezTo>
                  <a:cubicBezTo>
                    <a:pt x="521" y="534"/>
                    <a:pt x="527" y="462"/>
                    <a:pt x="521" y="426"/>
                  </a:cubicBezTo>
                  <a:cubicBezTo>
                    <a:pt x="503" y="372"/>
                    <a:pt x="449" y="336"/>
                    <a:pt x="395" y="336"/>
                  </a:cubicBezTo>
                  <a:close/>
                  <a:moveTo>
                    <a:pt x="761" y="0"/>
                  </a:moveTo>
                  <a:lnTo>
                    <a:pt x="761" y="0"/>
                  </a:lnTo>
                  <a:lnTo>
                    <a:pt x="761" y="0"/>
                  </a:lnTo>
                  <a:cubicBezTo>
                    <a:pt x="779" y="0"/>
                    <a:pt x="869" y="36"/>
                    <a:pt x="881" y="48"/>
                  </a:cubicBezTo>
                  <a:cubicBezTo>
                    <a:pt x="893" y="66"/>
                    <a:pt x="887" y="108"/>
                    <a:pt x="881" y="126"/>
                  </a:cubicBezTo>
                  <a:cubicBezTo>
                    <a:pt x="875" y="144"/>
                    <a:pt x="851" y="156"/>
                    <a:pt x="851" y="168"/>
                  </a:cubicBezTo>
                  <a:cubicBezTo>
                    <a:pt x="851" y="192"/>
                    <a:pt x="881" y="210"/>
                    <a:pt x="875" y="234"/>
                  </a:cubicBezTo>
                  <a:cubicBezTo>
                    <a:pt x="863" y="264"/>
                    <a:pt x="791" y="264"/>
                    <a:pt x="767" y="270"/>
                  </a:cubicBezTo>
                  <a:cubicBezTo>
                    <a:pt x="707" y="282"/>
                    <a:pt x="641" y="276"/>
                    <a:pt x="587" y="300"/>
                  </a:cubicBezTo>
                  <a:cubicBezTo>
                    <a:pt x="563" y="318"/>
                    <a:pt x="551" y="348"/>
                    <a:pt x="521" y="324"/>
                  </a:cubicBezTo>
                  <a:cubicBezTo>
                    <a:pt x="497" y="234"/>
                    <a:pt x="497" y="234"/>
                    <a:pt x="497" y="234"/>
                  </a:cubicBezTo>
                  <a:lnTo>
                    <a:pt x="497" y="234"/>
                  </a:lnTo>
                  <a:cubicBezTo>
                    <a:pt x="515" y="222"/>
                    <a:pt x="545" y="204"/>
                    <a:pt x="521" y="180"/>
                  </a:cubicBezTo>
                  <a:cubicBezTo>
                    <a:pt x="461" y="120"/>
                    <a:pt x="461" y="120"/>
                    <a:pt x="461" y="120"/>
                  </a:cubicBezTo>
                  <a:cubicBezTo>
                    <a:pt x="437" y="96"/>
                    <a:pt x="413" y="114"/>
                    <a:pt x="389" y="114"/>
                  </a:cubicBezTo>
                  <a:cubicBezTo>
                    <a:pt x="389" y="102"/>
                    <a:pt x="413" y="72"/>
                    <a:pt x="419" y="66"/>
                  </a:cubicBezTo>
                  <a:cubicBezTo>
                    <a:pt x="425" y="60"/>
                    <a:pt x="437" y="24"/>
                    <a:pt x="443" y="24"/>
                  </a:cubicBezTo>
                  <a:cubicBezTo>
                    <a:pt x="467" y="24"/>
                    <a:pt x="533" y="66"/>
                    <a:pt x="557" y="78"/>
                  </a:cubicBezTo>
                  <a:cubicBezTo>
                    <a:pt x="581" y="96"/>
                    <a:pt x="599" y="132"/>
                    <a:pt x="635" y="132"/>
                  </a:cubicBezTo>
                  <a:cubicBezTo>
                    <a:pt x="689" y="120"/>
                    <a:pt x="743" y="66"/>
                    <a:pt x="761" y="0"/>
                  </a:cubicBezTo>
                  <a:close/>
                  <a:moveTo>
                    <a:pt x="965" y="1151"/>
                  </a:moveTo>
                  <a:lnTo>
                    <a:pt x="965" y="1151"/>
                  </a:lnTo>
                  <a:lnTo>
                    <a:pt x="965" y="1151"/>
                  </a:lnTo>
                  <a:cubicBezTo>
                    <a:pt x="988" y="1145"/>
                    <a:pt x="988" y="1145"/>
                    <a:pt x="988" y="1145"/>
                  </a:cubicBezTo>
                  <a:cubicBezTo>
                    <a:pt x="1036" y="1139"/>
                    <a:pt x="1030" y="1097"/>
                    <a:pt x="1012" y="1061"/>
                  </a:cubicBezTo>
                  <a:cubicBezTo>
                    <a:pt x="1007" y="1055"/>
                    <a:pt x="1000" y="1043"/>
                    <a:pt x="1000" y="1031"/>
                  </a:cubicBezTo>
                  <a:cubicBezTo>
                    <a:pt x="988" y="1013"/>
                    <a:pt x="983" y="1007"/>
                    <a:pt x="965" y="995"/>
                  </a:cubicBezTo>
                  <a:lnTo>
                    <a:pt x="965" y="995"/>
                  </a:lnTo>
                  <a:cubicBezTo>
                    <a:pt x="917" y="983"/>
                    <a:pt x="917" y="983"/>
                    <a:pt x="917" y="983"/>
                  </a:cubicBezTo>
                  <a:cubicBezTo>
                    <a:pt x="904" y="989"/>
                    <a:pt x="881" y="959"/>
                    <a:pt x="881" y="947"/>
                  </a:cubicBezTo>
                  <a:cubicBezTo>
                    <a:pt x="881" y="929"/>
                    <a:pt x="899" y="917"/>
                    <a:pt x="893" y="899"/>
                  </a:cubicBezTo>
                  <a:cubicBezTo>
                    <a:pt x="881" y="863"/>
                    <a:pt x="809" y="893"/>
                    <a:pt x="839" y="845"/>
                  </a:cubicBezTo>
                  <a:cubicBezTo>
                    <a:pt x="851" y="815"/>
                    <a:pt x="821" y="803"/>
                    <a:pt x="797" y="803"/>
                  </a:cubicBezTo>
                  <a:cubicBezTo>
                    <a:pt x="749" y="803"/>
                    <a:pt x="725" y="827"/>
                    <a:pt x="683" y="845"/>
                  </a:cubicBezTo>
                  <a:cubicBezTo>
                    <a:pt x="659" y="851"/>
                    <a:pt x="557" y="833"/>
                    <a:pt x="539" y="815"/>
                  </a:cubicBezTo>
                  <a:cubicBezTo>
                    <a:pt x="515" y="803"/>
                    <a:pt x="485" y="791"/>
                    <a:pt x="461" y="780"/>
                  </a:cubicBezTo>
                  <a:lnTo>
                    <a:pt x="461" y="780"/>
                  </a:lnTo>
                  <a:cubicBezTo>
                    <a:pt x="467" y="719"/>
                    <a:pt x="497" y="714"/>
                    <a:pt x="479" y="660"/>
                  </a:cubicBezTo>
                  <a:cubicBezTo>
                    <a:pt x="461" y="618"/>
                    <a:pt x="587" y="630"/>
                    <a:pt x="605" y="630"/>
                  </a:cubicBezTo>
                  <a:cubicBezTo>
                    <a:pt x="623" y="708"/>
                    <a:pt x="671" y="780"/>
                    <a:pt x="755" y="726"/>
                  </a:cubicBezTo>
                  <a:cubicBezTo>
                    <a:pt x="773" y="714"/>
                    <a:pt x="815" y="732"/>
                    <a:pt x="827" y="708"/>
                  </a:cubicBezTo>
                  <a:cubicBezTo>
                    <a:pt x="857" y="636"/>
                    <a:pt x="887" y="660"/>
                    <a:pt x="851" y="582"/>
                  </a:cubicBezTo>
                  <a:cubicBezTo>
                    <a:pt x="833" y="546"/>
                    <a:pt x="941" y="552"/>
                    <a:pt x="959" y="558"/>
                  </a:cubicBezTo>
                  <a:cubicBezTo>
                    <a:pt x="983" y="558"/>
                    <a:pt x="1018" y="552"/>
                    <a:pt x="1048" y="546"/>
                  </a:cubicBezTo>
                  <a:cubicBezTo>
                    <a:pt x="1114" y="540"/>
                    <a:pt x="1030" y="534"/>
                    <a:pt x="1030" y="498"/>
                  </a:cubicBezTo>
                  <a:cubicBezTo>
                    <a:pt x="1036" y="408"/>
                    <a:pt x="1036" y="408"/>
                    <a:pt x="1036" y="408"/>
                  </a:cubicBezTo>
                  <a:cubicBezTo>
                    <a:pt x="1084" y="384"/>
                    <a:pt x="1054" y="480"/>
                    <a:pt x="1138" y="438"/>
                  </a:cubicBezTo>
                  <a:cubicBezTo>
                    <a:pt x="1174" y="438"/>
                    <a:pt x="1186" y="456"/>
                    <a:pt x="1210" y="420"/>
                  </a:cubicBezTo>
                  <a:cubicBezTo>
                    <a:pt x="1240" y="366"/>
                    <a:pt x="1258" y="300"/>
                    <a:pt x="1270" y="240"/>
                  </a:cubicBezTo>
                  <a:cubicBezTo>
                    <a:pt x="1276" y="198"/>
                    <a:pt x="1180" y="216"/>
                    <a:pt x="1180" y="180"/>
                  </a:cubicBezTo>
                  <a:cubicBezTo>
                    <a:pt x="1180" y="162"/>
                    <a:pt x="1192" y="72"/>
                    <a:pt x="1204" y="66"/>
                  </a:cubicBezTo>
                  <a:cubicBezTo>
                    <a:pt x="1204" y="66"/>
                    <a:pt x="1240" y="90"/>
                    <a:pt x="1246" y="90"/>
                  </a:cubicBezTo>
                  <a:cubicBezTo>
                    <a:pt x="1288" y="108"/>
                    <a:pt x="1330" y="114"/>
                    <a:pt x="1378" y="102"/>
                  </a:cubicBezTo>
                  <a:cubicBezTo>
                    <a:pt x="1432" y="84"/>
                    <a:pt x="1372" y="66"/>
                    <a:pt x="1402" y="42"/>
                  </a:cubicBezTo>
                  <a:cubicBezTo>
                    <a:pt x="1408" y="36"/>
                    <a:pt x="1462" y="18"/>
                    <a:pt x="1462" y="31"/>
                  </a:cubicBezTo>
                  <a:cubicBezTo>
                    <a:pt x="1462" y="48"/>
                    <a:pt x="1438" y="78"/>
                    <a:pt x="1462" y="84"/>
                  </a:cubicBezTo>
                  <a:cubicBezTo>
                    <a:pt x="1498" y="108"/>
                    <a:pt x="1546" y="126"/>
                    <a:pt x="1588" y="138"/>
                  </a:cubicBezTo>
                  <a:cubicBezTo>
                    <a:pt x="1612" y="150"/>
                    <a:pt x="1648" y="150"/>
                    <a:pt x="1630" y="180"/>
                  </a:cubicBezTo>
                  <a:cubicBezTo>
                    <a:pt x="1606" y="216"/>
                    <a:pt x="1588" y="264"/>
                    <a:pt x="1558" y="300"/>
                  </a:cubicBezTo>
                  <a:cubicBezTo>
                    <a:pt x="1516" y="348"/>
                    <a:pt x="1522" y="378"/>
                    <a:pt x="1522" y="444"/>
                  </a:cubicBezTo>
                  <a:cubicBezTo>
                    <a:pt x="1510" y="492"/>
                    <a:pt x="1510" y="552"/>
                    <a:pt x="1450" y="576"/>
                  </a:cubicBezTo>
                  <a:cubicBezTo>
                    <a:pt x="1426" y="582"/>
                    <a:pt x="1402" y="582"/>
                    <a:pt x="1372" y="582"/>
                  </a:cubicBezTo>
                  <a:cubicBezTo>
                    <a:pt x="1366" y="582"/>
                    <a:pt x="1306" y="576"/>
                    <a:pt x="1300" y="576"/>
                  </a:cubicBezTo>
                  <a:cubicBezTo>
                    <a:pt x="1300" y="606"/>
                    <a:pt x="1312" y="636"/>
                    <a:pt x="1312" y="660"/>
                  </a:cubicBezTo>
                  <a:cubicBezTo>
                    <a:pt x="1318" y="696"/>
                    <a:pt x="1318" y="743"/>
                    <a:pt x="1330" y="774"/>
                  </a:cubicBezTo>
                  <a:cubicBezTo>
                    <a:pt x="1330" y="821"/>
                    <a:pt x="1330" y="839"/>
                    <a:pt x="1384" y="845"/>
                  </a:cubicBezTo>
                  <a:cubicBezTo>
                    <a:pt x="1486" y="857"/>
                    <a:pt x="1582" y="815"/>
                    <a:pt x="1690" y="833"/>
                  </a:cubicBezTo>
                  <a:cubicBezTo>
                    <a:pt x="1738" y="839"/>
                    <a:pt x="1726" y="911"/>
                    <a:pt x="1756" y="947"/>
                  </a:cubicBezTo>
                  <a:cubicBezTo>
                    <a:pt x="1780" y="971"/>
                    <a:pt x="1917" y="1055"/>
                    <a:pt x="1953" y="1049"/>
                  </a:cubicBezTo>
                  <a:cubicBezTo>
                    <a:pt x="2031" y="1037"/>
                    <a:pt x="1965" y="893"/>
                    <a:pt x="2097" y="887"/>
                  </a:cubicBezTo>
                  <a:cubicBezTo>
                    <a:pt x="2181" y="875"/>
                    <a:pt x="2139" y="821"/>
                    <a:pt x="2205" y="791"/>
                  </a:cubicBezTo>
                  <a:cubicBezTo>
                    <a:pt x="2253" y="767"/>
                    <a:pt x="2307" y="780"/>
                    <a:pt x="2349" y="750"/>
                  </a:cubicBezTo>
                  <a:cubicBezTo>
                    <a:pt x="2349" y="714"/>
                    <a:pt x="2301" y="714"/>
                    <a:pt x="2349" y="666"/>
                  </a:cubicBezTo>
                  <a:cubicBezTo>
                    <a:pt x="2361" y="654"/>
                    <a:pt x="2397" y="606"/>
                    <a:pt x="2403" y="588"/>
                  </a:cubicBezTo>
                  <a:cubicBezTo>
                    <a:pt x="2415" y="588"/>
                    <a:pt x="2457" y="630"/>
                    <a:pt x="2475" y="636"/>
                  </a:cubicBezTo>
                  <a:cubicBezTo>
                    <a:pt x="2511" y="654"/>
                    <a:pt x="2511" y="642"/>
                    <a:pt x="2547" y="630"/>
                  </a:cubicBezTo>
                  <a:cubicBezTo>
                    <a:pt x="2595" y="618"/>
                    <a:pt x="2606" y="624"/>
                    <a:pt x="2613" y="582"/>
                  </a:cubicBezTo>
                  <a:cubicBezTo>
                    <a:pt x="2613" y="558"/>
                    <a:pt x="2672" y="552"/>
                    <a:pt x="2690" y="540"/>
                  </a:cubicBezTo>
                  <a:cubicBezTo>
                    <a:pt x="2726" y="498"/>
                    <a:pt x="2726" y="498"/>
                    <a:pt x="2726" y="498"/>
                  </a:cubicBezTo>
                  <a:lnTo>
                    <a:pt x="2726" y="498"/>
                  </a:lnTo>
                  <a:cubicBezTo>
                    <a:pt x="2744" y="510"/>
                    <a:pt x="2768" y="510"/>
                    <a:pt x="2774" y="522"/>
                  </a:cubicBezTo>
                  <a:cubicBezTo>
                    <a:pt x="2810" y="564"/>
                    <a:pt x="2816" y="558"/>
                    <a:pt x="2864" y="564"/>
                  </a:cubicBezTo>
                  <a:cubicBezTo>
                    <a:pt x="2888" y="570"/>
                    <a:pt x="2906" y="594"/>
                    <a:pt x="2918" y="612"/>
                  </a:cubicBezTo>
                  <a:cubicBezTo>
                    <a:pt x="2930" y="624"/>
                    <a:pt x="2924" y="642"/>
                    <a:pt x="2930" y="660"/>
                  </a:cubicBezTo>
                  <a:cubicBezTo>
                    <a:pt x="2936" y="690"/>
                    <a:pt x="2984" y="660"/>
                    <a:pt x="3002" y="678"/>
                  </a:cubicBezTo>
                  <a:cubicBezTo>
                    <a:pt x="3014" y="684"/>
                    <a:pt x="3014" y="738"/>
                    <a:pt x="3020" y="750"/>
                  </a:cubicBezTo>
                  <a:cubicBezTo>
                    <a:pt x="3020" y="791"/>
                    <a:pt x="3008" y="833"/>
                    <a:pt x="2978" y="863"/>
                  </a:cubicBezTo>
                  <a:cubicBezTo>
                    <a:pt x="2936" y="899"/>
                    <a:pt x="2894" y="959"/>
                    <a:pt x="2912" y="1013"/>
                  </a:cubicBezTo>
                  <a:cubicBezTo>
                    <a:pt x="2924" y="1043"/>
                    <a:pt x="2756" y="1127"/>
                    <a:pt x="2720" y="1139"/>
                  </a:cubicBezTo>
                  <a:cubicBezTo>
                    <a:pt x="2660" y="1163"/>
                    <a:pt x="2672" y="1181"/>
                    <a:pt x="2678" y="1103"/>
                  </a:cubicBezTo>
                  <a:cubicBezTo>
                    <a:pt x="2678" y="1055"/>
                    <a:pt x="2565" y="1073"/>
                    <a:pt x="2529" y="1067"/>
                  </a:cubicBezTo>
                  <a:cubicBezTo>
                    <a:pt x="2511" y="1061"/>
                    <a:pt x="2499" y="1037"/>
                    <a:pt x="2481" y="1049"/>
                  </a:cubicBezTo>
                  <a:cubicBezTo>
                    <a:pt x="2439" y="1073"/>
                    <a:pt x="2475" y="1145"/>
                    <a:pt x="2439" y="1169"/>
                  </a:cubicBezTo>
                  <a:cubicBezTo>
                    <a:pt x="2373" y="1223"/>
                    <a:pt x="2319" y="1175"/>
                    <a:pt x="2283" y="1265"/>
                  </a:cubicBezTo>
                  <a:cubicBezTo>
                    <a:pt x="2247" y="1355"/>
                    <a:pt x="2223" y="1421"/>
                    <a:pt x="2151" y="1486"/>
                  </a:cubicBezTo>
                  <a:cubicBezTo>
                    <a:pt x="2139" y="1510"/>
                    <a:pt x="2139" y="1510"/>
                    <a:pt x="2139" y="1510"/>
                  </a:cubicBezTo>
                  <a:lnTo>
                    <a:pt x="2139" y="1510"/>
                  </a:lnTo>
                  <a:cubicBezTo>
                    <a:pt x="2079" y="1523"/>
                    <a:pt x="2079" y="1523"/>
                    <a:pt x="2079" y="1523"/>
                  </a:cubicBezTo>
                  <a:cubicBezTo>
                    <a:pt x="2049" y="1528"/>
                    <a:pt x="2055" y="1505"/>
                    <a:pt x="2037" y="1505"/>
                  </a:cubicBezTo>
                  <a:cubicBezTo>
                    <a:pt x="1995" y="1499"/>
                    <a:pt x="1989" y="1523"/>
                    <a:pt x="1971" y="1547"/>
                  </a:cubicBezTo>
                  <a:cubicBezTo>
                    <a:pt x="1929" y="1612"/>
                    <a:pt x="1899" y="1469"/>
                    <a:pt x="1869" y="1493"/>
                  </a:cubicBezTo>
                  <a:cubicBezTo>
                    <a:pt x="1839" y="1523"/>
                    <a:pt x="1869" y="1570"/>
                    <a:pt x="1809" y="1565"/>
                  </a:cubicBezTo>
                  <a:cubicBezTo>
                    <a:pt x="1767" y="1558"/>
                    <a:pt x="1738" y="1517"/>
                    <a:pt x="1719" y="1481"/>
                  </a:cubicBezTo>
                  <a:cubicBezTo>
                    <a:pt x="1684" y="1421"/>
                    <a:pt x="1612" y="1385"/>
                    <a:pt x="1558" y="1343"/>
                  </a:cubicBezTo>
                  <a:cubicBezTo>
                    <a:pt x="1510" y="1307"/>
                    <a:pt x="1546" y="1325"/>
                    <a:pt x="1492" y="1343"/>
                  </a:cubicBezTo>
                  <a:cubicBezTo>
                    <a:pt x="1426" y="1379"/>
                    <a:pt x="1390" y="1391"/>
                    <a:pt x="1312" y="1397"/>
                  </a:cubicBezTo>
                  <a:cubicBezTo>
                    <a:pt x="1090" y="1421"/>
                    <a:pt x="1090" y="1421"/>
                    <a:pt x="1090" y="1421"/>
                  </a:cubicBezTo>
                  <a:cubicBezTo>
                    <a:pt x="1072" y="1451"/>
                    <a:pt x="1132" y="1510"/>
                    <a:pt x="1144" y="1541"/>
                  </a:cubicBezTo>
                  <a:cubicBezTo>
                    <a:pt x="1162" y="1594"/>
                    <a:pt x="1126" y="1624"/>
                    <a:pt x="1180" y="1660"/>
                  </a:cubicBezTo>
                  <a:cubicBezTo>
                    <a:pt x="1204" y="1672"/>
                    <a:pt x="1228" y="1690"/>
                    <a:pt x="1240" y="1714"/>
                  </a:cubicBezTo>
                  <a:cubicBezTo>
                    <a:pt x="1276" y="1762"/>
                    <a:pt x="1294" y="1738"/>
                    <a:pt x="1342" y="1744"/>
                  </a:cubicBezTo>
                  <a:cubicBezTo>
                    <a:pt x="1360" y="1780"/>
                    <a:pt x="1360" y="1864"/>
                    <a:pt x="1390" y="1894"/>
                  </a:cubicBezTo>
                  <a:cubicBezTo>
                    <a:pt x="1402" y="1906"/>
                    <a:pt x="1420" y="1912"/>
                    <a:pt x="1432" y="1924"/>
                  </a:cubicBezTo>
                  <a:cubicBezTo>
                    <a:pt x="1468" y="1960"/>
                    <a:pt x="1462" y="1960"/>
                    <a:pt x="1468" y="2008"/>
                  </a:cubicBezTo>
                  <a:cubicBezTo>
                    <a:pt x="1474" y="2032"/>
                    <a:pt x="1504" y="2014"/>
                    <a:pt x="1498" y="2038"/>
                  </a:cubicBezTo>
                  <a:cubicBezTo>
                    <a:pt x="1480" y="2092"/>
                    <a:pt x="1492" y="2110"/>
                    <a:pt x="1432" y="2122"/>
                  </a:cubicBezTo>
                  <a:cubicBezTo>
                    <a:pt x="1408" y="2128"/>
                    <a:pt x="1378" y="2146"/>
                    <a:pt x="1372" y="2170"/>
                  </a:cubicBezTo>
                  <a:cubicBezTo>
                    <a:pt x="1366" y="2188"/>
                    <a:pt x="1360" y="2260"/>
                    <a:pt x="1336" y="2248"/>
                  </a:cubicBezTo>
                  <a:cubicBezTo>
                    <a:pt x="1282" y="2224"/>
                    <a:pt x="1252" y="2206"/>
                    <a:pt x="1198" y="2212"/>
                  </a:cubicBezTo>
                  <a:cubicBezTo>
                    <a:pt x="1174" y="2218"/>
                    <a:pt x="1108" y="2260"/>
                    <a:pt x="1096" y="2242"/>
                  </a:cubicBezTo>
                  <a:cubicBezTo>
                    <a:pt x="1078" y="2212"/>
                    <a:pt x="1084" y="2188"/>
                    <a:pt x="1054" y="2152"/>
                  </a:cubicBezTo>
                  <a:cubicBezTo>
                    <a:pt x="1042" y="2140"/>
                    <a:pt x="983" y="2116"/>
                    <a:pt x="965" y="2134"/>
                  </a:cubicBezTo>
                  <a:cubicBezTo>
                    <a:pt x="899" y="2200"/>
                    <a:pt x="923" y="2134"/>
                    <a:pt x="863" y="2158"/>
                  </a:cubicBezTo>
                  <a:cubicBezTo>
                    <a:pt x="839" y="2170"/>
                    <a:pt x="809" y="2170"/>
                    <a:pt x="815" y="2200"/>
                  </a:cubicBezTo>
                  <a:cubicBezTo>
                    <a:pt x="821" y="2212"/>
                    <a:pt x="839" y="2248"/>
                    <a:pt x="833" y="2260"/>
                  </a:cubicBezTo>
                  <a:cubicBezTo>
                    <a:pt x="827" y="2296"/>
                    <a:pt x="773" y="2397"/>
                    <a:pt x="749" y="2409"/>
                  </a:cubicBezTo>
                  <a:cubicBezTo>
                    <a:pt x="683" y="2451"/>
                    <a:pt x="641" y="2475"/>
                    <a:pt x="569" y="2493"/>
                  </a:cubicBezTo>
                  <a:cubicBezTo>
                    <a:pt x="557" y="2541"/>
                    <a:pt x="605" y="2601"/>
                    <a:pt x="605" y="2655"/>
                  </a:cubicBezTo>
                  <a:cubicBezTo>
                    <a:pt x="605" y="2685"/>
                    <a:pt x="497" y="2721"/>
                    <a:pt x="473" y="2715"/>
                  </a:cubicBezTo>
                  <a:cubicBezTo>
                    <a:pt x="443" y="2703"/>
                    <a:pt x="449" y="2661"/>
                    <a:pt x="437" y="2637"/>
                  </a:cubicBezTo>
                  <a:cubicBezTo>
                    <a:pt x="425" y="2607"/>
                    <a:pt x="473" y="2541"/>
                    <a:pt x="413" y="2559"/>
                  </a:cubicBezTo>
                  <a:cubicBezTo>
                    <a:pt x="389" y="2565"/>
                    <a:pt x="353" y="2559"/>
                    <a:pt x="341" y="2565"/>
                  </a:cubicBezTo>
                  <a:cubicBezTo>
                    <a:pt x="311" y="2583"/>
                    <a:pt x="287" y="2607"/>
                    <a:pt x="251" y="2589"/>
                  </a:cubicBezTo>
                  <a:cubicBezTo>
                    <a:pt x="221" y="2571"/>
                    <a:pt x="221" y="2541"/>
                    <a:pt x="209" y="2505"/>
                  </a:cubicBezTo>
                  <a:cubicBezTo>
                    <a:pt x="192" y="2469"/>
                    <a:pt x="150" y="2445"/>
                    <a:pt x="185" y="2403"/>
                  </a:cubicBezTo>
                  <a:cubicBezTo>
                    <a:pt x="221" y="2379"/>
                    <a:pt x="227" y="2397"/>
                    <a:pt x="245" y="2421"/>
                  </a:cubicBezTo>
                  <a:cubicBezTo>
                    <a:pt x="257" y="2445"/>
                    <a:pt x="275" y="2415"/>
                    <a:pt x="293" y="2433"/>
                  </a:cubicBezTo>
                  <a:cubicBezTo>
                    <a:pt x="335" y="2475"/>
                    <a:pt x="377" y="2415"/>
                    <a:pt x="419" y="2397"/>
                  </a:cubicBezTo>
                  <a:cubicBezTo>
                    <a:pt x="479" y="2373"/>
                    <a:pt x="419" y="2343"/>
                    <a:pt x="401" y="2319"/>
                  </a:cubicBezTo>
                  <a:cubicBezTo>
                    <a:pt x="365" y="2284"/>
                    <a:pt x="467" y="2277"/>
                    <a:pt x="473" y="2260"/>
                  </a:cubicBezTo>
                  <a:cubicBezTo>
                    <a:pt x="479" y="2224"/>
                    <a:pt x="473" y="2206"/>
                    <a:pt x="521" y="2206"/>
                  </a:cubicBezTo>
                  <a:cubicBezTo>
                    <a:pt x="551" y="2206"/>
                    <a:pt x="575" y="2242"/>
                    <a:pt x="593" y="2242"/>
                  </a:cubicBezTo>
                  <a:cubicBezTo>
                    <a:pt x="617" y="2242"/>
                    <a:pt x="653" y="2182"/>
                    <a:pt x="665" y="2164"/>
                  </a:cubicBezTo>
                  <a:cubicBezTo>
                    <a:pt x="671" y="2158"/>
                    <a:pt x="713" y="2104"/>
                    <a:pt x="707" y="2098"/>
                  </a:cubicBezTo>
                  <a:cubicBezTo>
                    <a:pt x="701" y="2068"/>
                    <a:pt x="671" y="2074"/>
                    <a:pt x="641" y="2068"/>
                  </a:cubicBezTo>
                  <a:cubicBezTo>
                    <a:pt x="623" y="2062"/>
                    <a:pt x="617" y="2062"/>
                    <a:pt x="611" y="2044"/>
                  </a:cubicBezTo>
                  <a:cubicBezTo>
                    <a:pt x="605" y="2020"/>
                    <a:pt x="611" y="2002"/>
                    <a:pt x="605" y="1984"/>
                  </a:cubicBezTo>
                  <a:cubicBezTo>
                    <a:pt x="599" y="1984"/>
                    <a:pt x="581" y="1996"/>
                    <a:pt x="569" y="2002"/>
                  </a:cubicBezTo>
                  <a:cubicBezTo>
                    <a:pt x="557" y="2008"/>
                    <a:pt x="545" y="2020"/>
                    <a:pt x="521" y="2020"/>
                  </a:cubicBezTo>
                  <a:cubicBezTo>
                    <a:pt x="515" y="2026"/>
                    <a:pt x="479" y="2062"/>
                    <a:pt x="473" y="2044"/>
                  </a:cubicBezTo>
                  <a:cubicBezTo>
                    <a:pt x="467" y="2026"/>
                    <a:pt x="467" y="2014"/>
                    <a:pt x="443" y="2026"/>
                  </a:cubicBezTo>
                  <a:cubicBezTo>
                    <a:pt x="437" y="2026"/>
                    <a:pt x="371" y="2110"/>
                    <a:pt x="365" y="2128"/>
                  </a:cubicBezTo>
                  <a:cubicBezTo>
                    <a:pt x="353" y="2158"/>
                    <a:pt x="323" y="2152"/>
                    <a:pt x="293" y="2152"/>
                  </a:cubicBezTo>
                  <a:cubicBezTo>
                    <a:pt x="275" y="2152"/>
                    <a:pt x="263" y="2170"/>
                    <a:pt x="251" y="2170"/>
                  </a:cubicBezTo>
                  <a:cubicBezTo>
                    <a:pt x="203" y="2170"/>
                    <a:pt x="233" y="2110"/>
                    <a:pt x="227" y="2080"/>
                  </a:cubicBezTo>
                  <a:cubicBezTo>
                    <a:pt x="227" y="2050"/>
                    <a:pt x="173" y="1960"/>
                    <a:pt x="137" y="1960"/>
                  </a:cubicBezTo>
                  <a:cubicBezTo>
                    <a:pt x="78" y="1960"/>
                    <a:pt x="84" y="1948"/>
                    <a:pt x="78" y="1894"/>
                  </a:cubicBezTo>
                  <a:cubicBezTo>
                    <a:pt x="72" y="1864"/>
                    <a:pt x="0" y="1822"/>
                    <a:pt x="42" y="1810"/>
                  </a:cubicBezTo>
                  <a:cubicBezTo>
                    <a:pt x="60" y="1810"/>
                    <a:pt x="72" y="1798"/>
                    <a:pt x="90" y="1792"/>
                  </a:cubicBezTo>
                  <a:cubicBezTo>
                    <a:pt x="113" y="1792"/>
                    <a:pt x="126" y="1798"/>
                    <a:pt x="150" y="1786"/>
                  </a:cubicBezTo>
                  <a:cubicBezTo>
                    <a:pt x="192" y="1726"/>
                    <a:pt x="281" y="1702"/>
                    <a:pt x="347" y="1654"/>
                  </a:cubicBezTo>
                  <a:cubicBezTo>
                    <a:pt x="359" y="1642"/>
                    <a:pt x="401" y="1672"/>
                    <a:pt x="377" y="1630"/>
                  </a:cubicBezTo>
                  <a:cubicBezTo>
                    <a:pt x="365" y="1600"/>
                    <a:pt x="347" y="1570"/>
                    <a:pt x="395" y="1558"/>
                  </a:cubicBezTo>
                  <a:cubicBezTo>
                    <a:pt x="443" y="1541"/>
                    <a:pt x="449" y="1510"/>
                    <a:pt x="509" y="1517"/>
                  </a:cubicBezTo>
                  <a:cubicBezTo>
                    <a:pt x="629" y="1523"/>
                    <a:pt x="587" y="1457"/>
                    <a:pt x="641" y="1385"/>
                  </a:cubicBezTo>
                  <a:cubicBezTo>
                    <a:pt x="683" y="1337"/>
                    <a:pt x="845" y="1325"/>
                    <a:pt x="917" y="1277"/>
                  </a:cubicBezTo>
                  <a:cubicBezTo>
                    <a:pt x="965" y="1151"/>
                    <a:pt x="965" y="1151"/>
                    <a:pt x="965" y="1151"/>
                  </a:cubicBezTo>
                  <a:close/>
                  <a:moveTo>
                    <a:pt x="2726" y="498"/>
                  </a:moveTo>
                  <a:lnTo>
                    <a:pt x="2726" y="498"/>
                  </a:lnTo>
                  <a:lnTo>
                    <a:pt x="2726" y="498"/>
                  </a:lnTo>
                  <a:cubicBezTo>
                    <a:pt x="2750" y="486"/>
                    <a:pt x="2750" y="486"/>
                    <a:pt x="2750" y="486"/>
                  </a:cubicBezTo>
                  <a:cubicBezTo>
                    <a:pt x="2774" y="480"/>
                    <a:pt x="2804" y="474"/>
                    <a:pt x="2822" y="456"/>
                  </a:cubicBezTo>
                  <a:cubicBezTo>
                    <a:pt x="2834" y="438"/>
                    <a:pt x="2816" y="420"/>
                    <a:pt x="2810" y="402"/>
                  </a:cubicBezTo>
                  <a:cubicBezTo>
                    <a:pt x="2804" y="390"/>
                    <a:pt x="2798" y="372"/>
                    <a:pt x="2792" y="360"/>
                  </a:cubicBezTo>
                  <a:cubicBezTo>
                    <a:pt x="2786" y="342"/>
                    <a:pt x="2774" y="324"/>
                    <a:pt x="2774" y="306"/>
                  </a:cubicBezTo>
                  <a:cubicBezTo>
                    <a:pt x="2768" y="282"/>
                    <a:pt x="2768" y="258"/>
                    <a:pt x="2768" y="240"/>
                  </a:cubicBezTo>
                  <a:cubicBezTo>
                    <a:pt x="2750" y="240"/>
                    <a:pt x="2732" y="258"/>
                    <a:pt x="2714" y="258"/>
                  </a:cubicBezTo>
                  <a:lnTo>
                    <a:pt x="2714" y="258"/>
                  </a:lnTo>
                  <a:cubicBezTo>
                    <a:pt x="2714" y="282"/>
                    <a:pt x="2714" y="300"/>
                    <a:pt x="2702" y="318"/>
                  </a:cubicBezTo>
                  <a:cubicBezTo>
                    <a:pt x="2696" y="330"/>
                    <a:pt x="2672" y="354"/>
                    <a:pt x="2672" y="366"/>
                  </a:cubicBezTo>
                  <a:cubicBezTo>
                    <a:pt x="2678" y="372"/>
                    <a:pt x="2684" y="396"/>
                    <a:pt x="2678" y="402"/>
                  </a:cubicBezTo>
                  <a:cubicBezTo>
                    <a:pt x="2678" y="420"/>
                    <a:pt x="2678" y="432"/>
                    <a:pt x="2690" y="450"/>
                  </a:cubicBezTo>
                  <a:cubicBezTo>
                    <a:pt x="2702" y="468"/>
                    <a:pt x="2714" y="480"/>
                    <a:pt x="2726" y="49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36"/>
            <p:cNvSpPr>
              <a:spLocks noChangeArrowheads="1"/>
            </p:cNvSpPr>
            <p:nvPr/>
          </p:nvSpPr>
          <p:spPr bwMode="auto">
            <a:xfrm>
              <a:off x="1650763" y="2546028"/>
              <a:ext cx="831362" cy="619740"/>
            </a:xfrm>
            <a:custGeom>
              <a:avLst/>
              <a:gdLst>
                <a:gd name="T0" fmla="*/ 2122 w 3118"/>
                <a:gd name="T1" fmla="*/ 455 h 2326"/>
                <a:gd name="T2" fmla="*/ 2182 w 3118"/>
                <a:gd name="T3" fmla="*/ 545 h 2326"/>
                <a:gd name="T4" fmla="*/ 2248 w 3118"/>
                <a:gd name="T5" fmla="*/ 587 h 2326"/>
                <a:gd name="T6" fmla="*/ 2344 w 3118"/>
                <a:gd name="T7" fmla="*/ 629 h 2326"/>
                <a:gd name="T8" fmla="*/ 2427 w 3118"/>
                <a:gd name="T9" fmla="*/ 725 h 2326"/>
                <a:gd name="T10" fmla="*/ 2499 w 3118"/>
                <a:gd name="T11" fmla="*/ 790 h 2326"/>
                <a:gd name="T12" fmla="*/ 2613 w 3118"/>
                <a:gd name="T13" fmla="*/ 851 h 2326"/>
                <a:gd name="T14" fmla="*/ 2835 w 3118"/>
                <a:gd name="T15" fmla="*/ 916 h 2326"/>
                <a:gd name="T16" fmla="*/ 2991 w 3118"/>
                <a:gd name="T17" fmla="*/ 916 h 2326"/>
                <a:gd name="T18" fmla="*/ 3033 w 3118"/>
                <a:gd name="T19" fmla="*/ 1018 h 2326"/>
                <a:gd name="T20" fmla="*/ 3117 w 3118"/>
                <a:gd name="T21" fmla="*/ 1066 h 2326"/>
                <a:gd name="T22" fmla="*/ 3080 w 3118"/>
                <a:gd name="T23" fmla="*/ 1114 h 2326"/>
                <a:gd name="T24" fmla="*/ 2997 w 3118"/>
                <a:gd name="T25" fmla="*/ 1204 h 2326"/>
                <a:gd name="T26" fmla="*/ 3117 w 3118"/>
                <a:gd name="T27" fmla="*/ 1222 h 2326"/>
                <a:gd name="T28" fmla="*/ 2967 w 3118"/>
                <a:gd name="T29" fmla="*/ 1270 h 2326"/>
                <a:gd name="T30" fmla="*/ 2565 w 3118"/>
                <a:gd name="T31" fmla="*/ 1306 h 2326"/>
                <a:gd name="T32" fmla="*/ 2337 w 3118"/>
                <a:gd name="T33" fmla="*/ 1258 h 2326"/>
                <a:gd name="T34" fmla="*/ 2140 w 3118"/>
                <a:gd name="T35" fmla="*/ 1348 h 2326"/>
                <a:gd name="T36" fmla="*/ 1870 w 3118"/>
                <a:gd name="T37" fmla="*/ 1444 h 2326"/>
                <a:gd name="T38" fmla="*/ 1612 w 3118"/>
                <a:gd name="T39" fmla="*/ 1384 h 2326"/>
                <a:gd name="T40" fmla="*/ 1439 w 3118"/>
                <a:gd name="T41" fmla="*/ 1432 h 2326"/>
                <a:gd name="T42" fmla="*/ 1355 w 3118"/>
                <a:gd name="T43" fmla="*/ 1594 h 2326"/>
                <a:gd name="T44" fmla="*/ 1379 w 3118"/>
                <a:gd name="T45" fmla="*/ 1660 h 2326"/>
                <a:gd name="T46" fmla="*/ 1187 w 3118"/>
                <a:gd name="T47" fmla="*/ 1701 h 2326"/>
                <a:gd name="T48" fmla="*/ 983 w 3118"/>
                <a:gd name="T49" fmla="*/ 1737 h 2326"/>
                <a:gd name="T50" fmla="*/ 887 w 3118"/>
                <a:gd name="T51" fmla="*/ 1899 h 2326"/>
                <a:gd name="T52" fmla="*/ 666 w 3118"/>
                <a:gd name="T53" fmla="*/ 2127 h 2326"/>
                <a:gd name="T54" fmla="*/ 288 w 3118"/>
                <a:gd name="T55" fmla="*/ 2277 h 2326"/>
                <a:gd name="T56" fmla="*/ 114 w 3118"/>
                <a:gd name="T57" fmla="*/ 2217 h 2326"/>
                <a:gd name="T58" fmla="*/ 102 w 3118"/>
                <a:gd name="T59" fmla="*/ 2211 h 2326"/>
                <a:gd name="T60" fmla="*/ 162 w 3118"/>
                <a:gd name="T61" fmla="*/ 2091 h 2326"/>
                <a:gd name="T62" fmla="*/ 258 w 3118"/>
                <a:gd name="T63" fmla="*/ 1971 h 2326"/>
                <a:gd name="T64" fmla="*/ 438 w 3118"/>
                <a:gd name="T65" fmla="*/ 1791 h 2326"/>
                <a:gd name="T66" fmla="*/ 504 w 3118"/>
                <a:gd name="T67" fmla="*/ 1695 h 2326"/>
                <a:gd name="T68" fmla="*/ 498 w 3118"/>
                <a:gd name="T69" fmla="*/ 1588 h 2326"/>
                <a:gd name="T70" fmla="*/ 618 w 3118"/>
                <a:gd name="T71" fmla="*/ 1396 h 2326"/>
                <a:gd name="T72" fmla="*/ 773 w 3118"/>
                <a:gd name="T73" fmla="*/ 1288 h 2326"/>
                <a:gd name="T74" fmla="*/ 959 w 3118"/>
                <a:gd name="T75" fmla="*/ 1138 h 2326"/>
                <a:gd name="T76" fmla="*/ 833 w 3118"/>
                <a:gd name="T77" fmla="*/ 904 h 2326"/>
                <a:gd name="T78" fmla="*/ 714 w 3118"/>
                <a:gd name="T79" fmla="*/ 934 h 2326"/>
                <a:gd name="T80" fmla="*/ 384 w 3118"/>
                <a:gd name="T81" fmla="*/ 994 h 2326"/>
                <a:gd name="T82" fmla="*/ 192 w 3118"/>
                <a:gd name="T83" fmla="*/ 994 h 2326"/>
                <a:gd name="T84" fmla="*/ 360 w 3118"/>
                <a:gd name="T85" fmla="*/ 713 h 2326"/>
                <a:gd name="T86" fmla="*/ 522 w 3118"/>
                <a:gd name="T87" fmla="*/ 497 h 2326"/>
                <a:gd name="T88" fmla="*/ 701 w 3118"/>
                <a:gd name="T89" fmla="*/ 401 h 2326"/>
                <a:gd name="T90" fmla="*/ 683 w 3118"/>
                <a:gd name="T91" fmla="*/ 113 h 2326"/>
                <a:gd name="T92" fmla="*/ 1313 w 3118"/>
                <a:gd name="T93" fmla="*/ 65 h 2326"/>
                <a:gd name="T94" fmla="*/ 1588 w 3118"/>
                <a:gd name="T95" fmla="*/ 107 h 2326"/>
                <a:gd name="T96" fmla="*/ 1481 w 3118"/>
                <a:gd name="T97" fmla="*/ 305 h 2326"/>
                <a:gd name="T98" fmla="*/ 1511 w 3118"/>
                <a:gd name="T99" fmla="*/ 455 h 2326"/>
                <a:gd name="T100" fmla="*/ 1726 w 3118"/>
                <a:gd name="T101" fmla="*/ 479 h 2326"/>
                <a:gd name="T102" fmla="*/ 1852 w 3118"/>
                <a:gd name="T103" fmla="*/ 551 h 2326"/>
                <a:gd name="T104" fmla="*/ 2122 w 3118"/>
                <a:gd name="T105" fmla="*/ 455 h 2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118" h="2326">
                  <a:moveTo>
                    <a:pt x="2122" y="455"/>
                  </a:moveTo>
                  <a:lnTo>
                    <a:pt x="2122" y="455"/>
                  </a:lnTo>
                  <a:cubicBezTo>
                    <a:pt x="2134" y="503"/>
                    <a:pt x="2134" y="503"/>
                    <a:pt x="2134" y="503"/>
                  </a:cubicBezTo>
                  <a:cubicBezTo>
                    <a:pt x="2152" y="521"/>
                    <a:pt x="2164" y="533"/>
                    <a:pt x="2182" y="545"/>
                  </a:cubicBezTo>
                  <a:cubicBezTo>
                    <a:pt x="2200" y="557"/>
                    <a:pt x="2212" y="557"/>
                    <a:pt x="2230" y="563"/>
                  </a:cubicBezTo>
                  <a:cubicBezTo>
                    <a:pt x="2236" y="569"/>
                    <a:pt x="2242" y="581"/>
                    <a:pt x="2248" y="587"/>
                  </a:cubicBezTo>
                  <a:cubicBezTo>
                    <a:pt x="2272" y="623"/>
                    <a:pt x="2302" y="617"/>
                    <a:pt x="2344" y="629"/>
                  </a:cubicBezTo>
                  <a:lnTo>
                    <a:pt x="2344" y="629"/>
                  </a:lnTo>
                  <a:cubicBezTo>
                    <a:pt x="2403" y="695"/>
                    <a:pt x="2403" y="695"/>
                    <a:pt x="2403" y="695"/>
                  </a:cubicBezTo>
                  <a:cubicBezTo>
                    <a:pt x="2421" y="701"/>
                    <a:pt x="2415" y="713"/>
                    <a:pt x="2427" y="725"/>
                  </a:cubicBezTo>
                  <a:cubicBezTo>
                    <a:pt x="2451" y="743"/>
                    <a:pt x="2475" y="737"/>
                    <a:pt x="2499" y="743"/>
                  </a:cubicBezTo>
                  <a:cubicBezTo>
                    <a:pt x="2511" y="749"/>
                    <a:pt x="2505" y="785"/>
                    <a:pt x="2499" y="790"/>
                  </a:cubicBezTo>
                  <a:cubicBezTo>
                    <a:pt x="2475" y="874"/>
                    <a:pt x="2565" y="838"/>
                    <a:pt x="2613" y="851"/>
                  </a:cubicBezTo>
                  <a:lnTo>
                    <a:pt x="2613" y="851"/>
                  </a:lnTo>
                  <a:cubicBezTo>
                    <a:pt x="2637" y="862"/>
                    <a:pt x="2667" y="874"/>
                    <a:pt x="2691" y="886"/>
                  </a:cubicBezTo>
                  <a:cubicBezTo>
                    <a:pt x="2709" y="904"/>
                    <a:pt x="2811" y="922"/>
                    <a:pt x="2835" y="916"/>
                  </a:cubicBezTo>
                  <a:cubicBezTo>
                    <a:pt x="2877" y="898"/>
                    <a:pt x="2901" y="874"/>
                    <a:pt x="2949" y="874"/>
                  </a:cubicBezTo>
                  <a:cubicBezTo>
                    <a:pt x="2973" y="874"/>
                    <a:pt x="3003" y="886"/>
                    <a:pt x="2991" y="916"/>
                  </a:cubicBezTo>
                  <a:cubicBezTo>
                    <a:pt x="2961" y="964"/>
                    <a:pt x="3033" y="934"/>
                    <a:pt x="3045" y="970"/>
                  </a:cubicBezTo>
                  <a:cubicBezTo>
                    <a:pt x="3051" y="988"/>
                    <a:pt x="3033" y="1000"/>
                    <a:pt x="3033" y="1018"/>
                  </a:cubicBezTo>
                  <a:cubicBezTo>
                    <a:pt x="3033" y="1030"/>
                    <a:pt x="3056" y="1060"/>
                    <a:pt x="3069" y="1054"/>
                  </a:cubicBezTo>
                  <a:cubicBezTo>
                    <a:pt x="3117" y="1066"/>
                    <a:pt x="3117" y="1066"/>
                    <a:pt x="3117" y="1066"/>
                  </a:cubicBezTo>
                  <a:lnTo>
                    <a:pt x="3117" y="1066"/>
                  </a:lnTo>
                  <a:cubicBezTo>
                    <a:pt x="3104" y="1078"/>
                    <a:pt x="3098" y="1096"/>
                    <a:pt x="3080" y="1114"/>
                  </a:cubicBezTo>
                  <a:cubicBezTo>
                    <a:pt x="3069" y="1120"/>
                    <a:pt x="3051" y="1126"/>
                    <a:pt x="3039" y="1132"/>
                  </a:cubicBezTo>
                  <a:cubicBezTo>
                    <a:pt x="3015" y="1144"/>
                    <a:pt x="2991" y="1180"/>
                    <a:pt x="2997" y="1204"/>
                  </a:cubicBezTo>
                  <a:cubicBezTo>
                    <a:pt x="3003" y="1216"/>
                    <a:pt x="3033" y="1216"/>
                    <a:pt x="3045" y="1216"/>
                  </a:cubicBezTo>
                  <a:cubicBezTo>
                    <a:pt x="3069" y="1216"/>
                    <a:pt x="3098" y="1216"/>
                    <a:pt x="3117" y="1222"/>
                  </a:cubicBezTo>
                  <a:lnTo>
                    <a:pt x="3117" y="1222"/>
                  </a:lnTo>
                  <a:cubicBezTo>
                    <a:pt x="2967" y="1270"/>
                    <a:pt x="2967" y="1270"/>
                    <a:pt x="2967" y="1270"/>
                  </a:cubicBezTo>
                  <a:cubicBezTo>
                    <a:pt x="2931" y="1288"/>
                    <a:pt x="2823" y="1372"/>
                    <a:pt x="2787" y="1330"/>
                  </a:cubicBezTo>
                  <a:cubicBezTo>
                    <a:pt x="2745" y="1276"/>
                    <a:pt x="2619" y="1300"/>
                    <a:pt x="2565" y="1306"/>
                  </a:cubicBezTo>
                  <a:cubicBezTo>
                    <a:pt x="2529" y="1312"/>
                    <a:pt x="2529" y="1294"/>
                    <a:pt x="2505" y="1282"/>
                  </a:cubicBezTo>
                  <a:cubicBezTo>
                    <a:pt x="2475" y="1270"/>
                    <a:pt x="2361" y="1240"/>
                    <a:pt x="2337" y="1258"/>
                  </a:cubicBezTo>
                  <a:cubicBezTo>
                    <a:pt x="2302" y="1276"/>
                    <a:pt x="2283" y="1306"/>
                    <a:pt x="2242" y="1312"/>
                  </a:cubicBezTo>
                  <a:cubicBezTo>
                    <a:pt x="2200" y="1324"/>
                    <a:pt x="2182" y="1324"/>
                    <a:pt x="2140" y="1348"/>
                  </a:cubicBezTo>
                  <a:cubicBezTo>
                    <a:pt x="2116" y="1366"/>
                    <a:pt x="2110" y="1414"/>
                    <a:pt x="2080" y="1426"/>
                  </a:cubicBezTo>
                  <a:cubicBezTo>
                    <a:pt x="2044" y="1444"/>
                    <a:pt x="1912" y="1462"/>
                    <a:pt x="1870" y="1444"/>
                  </a:cubicBezTo>
                  <a:cubicBezTo>
                    <a:pt x="1834" y="1426"/>
                    <a:pt x="1792" y="1450"/>
                    <a:pt x="1750" y="1438"/>
                  </a:cubicBezTo>
                  <a:cubicBezTo>
                    <a:pt x="1696" y="1426"/>
                    <a:pt x="1612" y="1450"/>
                    <a:pt x="1612" y="1384"/>
                  </a:cubicBezTo>
                  <a:cubicBezTo>
                    <a:pt x="1606" y="1378"/>
                    <a:pt x="1582" y="1384"/>
                    <a:pt x="1576" y="1384"/>
                  </a:cubicBezTo>
                  <a:cubicBezTo>
                    <a:pt x="1564" y="1390"/>
                    <a:pt x="1397" y="1360"/>
                    <a:pt x="1439" y="1432"/>
                  </a:cubicBezTo>
                  <a:cubicBezTo>
                    <a:pt x="1463" y="1474"/>
                    <a:pt x="1439" y="1522"/>
                    <a:pt x="1397" y="1534"/>
                  </a:cubicBezTo>
                  <a:cubicBezTo>
                    <a:pt x="1343" y="1552"/>
                    <a:pt x="1373" y="1576"/>
                    <a:pt x="1355" y="1594"/>
                  </a:cubicBezTo>
                  <a:cubicBezTo>
                    <a:pt x="1343" y="1605"/>
                    <a:pt x="1319" y="1605"/>
                    <a:pt x="1349" y="1629"/>
                  </a:cubicBezTo>
                  <a:cubicBezTo>
                    <a:pt x="1361" y="1641"/>
                    <a:pt x="1379" y="1636"/>
                    <a:pt x="1379" y="1660"/>
                  </a:cubicBezTo>
                  <a:cubicBezTo>
                    <a:pt x="1379" y="1725"/>
                    <a:pt x="1271" y="1719"/>
                    <a:pt x="1229" y="1719"/>
                  </a:cubicBezTo>
                  <a:cubicBezTo>
                    <a:pt x="1211" y="1719"/>
                    <a:pt x="1205" y="1695"/>
                    <a:pt x="1187" y="1701"/>
                  </a:cubicBezTo>
                  <a:cubicBezTo>
                    <a:pt x="1151" y="1713"/>
                    <a:pt x="1127" y="1767"/>
                    <a:pt x="1091" y="1743"/>
                  </a:cubicBezTo>
                  <a:cubicBezTo>
                    <a:pt x="1061" y="1713"/>
                    <a:pt x="1031" y="1713"/>
                    <a:pt x="983" y="1737"/>
                  </a:cubicBezTo>
                  <a:cubicBezTo>
                    <a:pt x="953" y="1749"/>
                    <a:pt x="989" y="1773"/>
                    <a:pt x="971" y="1791"/>
                  </a:cubicBezTo>
                  <a:cubicBezTo>
                    <a:pt x="935" y="1833"/>
                    <a:pt x="893" y="1821"/>
                    <a:pt x="887" y="1899"/>
                  </a:cubicBezTo>
                  <a:cubicBezTo>
                    <a:pt x="857" y="1959"/>
                    <a:pt x="845" y="2037"/>
                    <a:pt x="761" y="2037"/>
                  </a:cubicBezTo>
                  <a:cubicBezTo>
                    <a:pt x="659" y="2037"/>
                    <a:pt x="719" y="2073"/>
                    <a:pt x="666" y="2127"/>
                  </a:cubicBezTo>
                  <a:cubicBezTo>
                    <a:pt x="582" y="2229"/>
                    <a:pt x="552" y="1989"/>
                    <a:pt x="462" y="2127"/>
                  </a:cubicBezTo>
                  <a:cubicBezTo>
                    <a:pt x="420" y="2187"/>
                    <a:pt x="360" y="2247"/>
                    <a:pt x="288" y="2277"/>
                  </a:cubicBezTo>
                  <a:cubicBezTo>
                    <a:pt x="180" y="2325"/>
                    <a:pt x="186" y="2253"/>
                    <a:pt x="168" y="2169"/>
                  </a:cubicBezTo>
                  <a:cubicBezTo>
                    <a:pt x="114" y="2217"/>
                    <a:pt x="114" y="2217"/>
                    <a:pt x="114" y="2217"/>
                  </a:cubicBezTo>
                  <a:lnTo>
                    <a:pt x="114" y="2217"/>
                  </a:lnTo>
                  <a:cubicBezTo>
                    <a:pt x="114" y="2217"/>
                    <a:pt x="108" y="2211"/>
                    <a:pt x="102" y="2211"/>
                  </a:cubicBezTo>
                  <a:cubicBezTo>
                    <a:pt x="72" y="2193"/>
                    <a:pt x="0" y="2205"/>
                    <a:pt x="36" y="2157"/>
                  </a:cubicBezTo>
                  <a:cubicBezTo>
                    <a:pt x="60" y="2127"/>
                    <a:pt x="138" y="2133"/>
                    <a:pt x="162" y="2091"/>
                  </a:cubicBezTo>
                  <a:cubicBezTo>
                    <a:pt x="168" y="2067"/>
                    <a:pt x="168" y="2043"/>
                    <a:pt x="186" y="2025"/>
                  </a:cubicBezTo>
                  <a:cubicBezTo>
                    <a:pt x="204" y="2001"/>
                    <a:pt x="240" y="1995"/>
                    <a:pt x="258" y="1971"/>
                  </a:cubicBezTo>
                  <a:cubicBezTo>
                    <a:pt x="288" y="1929"/>
                    <a:pt x="366" y="1911"/>
                    <a:pt x="384" y="1863"/>
                  </a:cubicBezTo>
                  <a:cubicBezTo>
                    <a:pt x="402" y="1815"/>
                    <a:pt x="402" y="1815"/>
                    <a:pt x="438" y="1791"/>
                  </a:cubicBezTo>
                  <a:cubicBezTo>
                    <a:pt x="462" y="1779"/>
                    <a:pt x="456" y="1737"/>
                    <a:pt x="480" y="1725"/>
                  </a:cubicBezTo>
                  <a:cubicBezTo>
                    <a:pt x="492" y="1725"/>
                    <a:pt x="504" y="1707"/>
                    <a:pt x="504" y="1695"/>
                  </a:cubicBezTo>
                  <a:cubicBezTo>
                    <a:pt x="504" y="1660"/>
                    <a:pt x="474" y="1683"/>
                    <a:pt x="498" y="1636"/>
                  </a:cubicBezTo>
                  <a:cubicBezTo>
                    <a:pt x="504" y="1623"/>
                    <a:pt x="498" y="1599"/>
                    <a:pt x="498" y="1588"/>
                  </a:cubicBezTo>
                  <a:cubicBezTo>
                    <a:pt x="486" y="1552"/>
                    <a:pt x="456" y="1486"/>
                    <a:pt x="462" y="1450"/>
                  </a:cubicBezTo>
                  <a:cubicBezTo>
                    <a:pt x="480" y="1360"/>
                    <a:pt x="558" y="1414"/>
                    <a:pt x="618" y="1396"/>
                  </a:cubicBezTo>
                  <a:cubicBezTo>
                    <a:pt x="659" y="1390"/>
                    <a:pt x="696" y="1378"/>
                    <a:pt x="738" y="1366"/>
                  </a:cubicBezTo>
                  <a:cubicBezTo>
                    <a:pt x="773" y="1288"/>
                    <a:pt x="773" y="1288"/>
                    <a:pt x="773" y="1288"/>
                  </a:cubicBezTo>
                  <a:cubicBezTo>
                    <a:pt x="779" y="1258"/>
                    <a:pt x="791" y="1186"/>
                    <a:pt x="821" y="1174"/>
                  </a:cubicBezTo>
                  <a:cubicBezTo>
                    <a:pt x="857" y="1168"/>
                    <a:pt x="959" y="1198"/>
                    <a:pt x="959" y="1138"/>
                  </a:cubicBezTo>
                  <a:cubicBezTo>
                    <a:pt x="959" y="1066"/>
                    <a:pt x="947" y="952"/>
                    <a:pt x="869" y="940"/>
                  </a:cubicBezTo>
                  <a:cubicBezTo>
                    <a:pt x="827" y="934"/>
                    <a:pt x="851" y="916"/>
                    <a:pt x="833" y="904"/>
                  </a:cubicBezTo>
                  <a:cubicBezTo>
                    <a:pt x="815" y="898"/>
                    <a:pt x="791" y="904"/>
                    <a:pt x="767" y="886"/>
                  </a:cubicBezTo>
                  <a:cubicBezTo>
                    <a:pt x="749" y="874"/>
                    <a:pt x="725" y="922"/>
                    <a:pt x="714" y="934"/>
                  </a:cubicBezTo>
                  <a:cubicBezTo>
                    <a:pt x="677" y="976"/>
                    <a:pt x="635" y="958"/>
                    <a:pt x="588" y="958"/>
                  </a:cubicBezTo>
                  <a:cubicBezTo>
                    <a:pt x="516" y="964"/>
                    <a:pt x="450" y="976"/>
                    <a:pt x="384" y="994"/>
                  </a:cubicBezTo>
                  <a:cubicBezTo>
                    <a:pt x="348" y="1006"/>
                    <a:pt x="336" y="982"/>
                    <a:pt x="306" y="982"/>
                  </a:cubicBezTo>
                  <a:cubicBezTo>
                    <a:pt x="276" y="982"/>
                    <a:pt x="174" y="1060"/>
                    <a:pt x="192" y="994"/>
                  </a:cubicBezTo>
                  <a:cubicBezTo>
                    <a:pt x="192" y="934"/>
                    <a:pt x="198" y="862"/>
                    <a:pt x="264" y="838"/>
                  </a:cubicBezTo>
                  <a:cubicBezTo>
                    <a:pt x="366" y="809"/>
                    <a:pt x="294" y="761"/>
                    <a:pt x="360" y="713"/>
                  </a:cubicBezTo>
                  <a:cubicBezTo>
                    <a:pt x="402" y="677"/>
                    <a:pt x="462" y="683"/>
                    <a:pt x="474" y="611"/>
                  </a:cubicBezTo>
                  <a:cubicBezTo>
                    <a:pt x="480" y="557"/>
                    <a:pt x="432" y="485"/>
                    <a:pt x="522" y="497"/>
                  </a:cubicBezTo>
                  <a:cubicBezTo>
                    <a:pt x="570" y="503"/>
                    <a:pt x="594" y="467"/>
                    <a:pt x="606" y="431"/>
                  </a:cubicBezTo>
                  <a:cubicBezTo>
                    <a:pt x="618" y="395"/>
                    <a:pt x="666" y="413"/>
                    <a:pt x="701" y="401"/>
                  </a:cubicBezTo>
                  <a:cubicBezTo>
                    <a:pt x="767" y="353"/>
                    <a:pt x="714" y="299"/>
                    <a:pt x="672" y="257"/>
                  </a:cubicBezTo>
                  <a:cubicBezTo>
                    <a:pt x="659" y="245"/>
                    <a:pt x="666" y="131"/>
                    <a:pt x="683" y="113"/>
                  </a:cubicBezTo>
                  <a:cubicBezTo>
                    <a:pt x="803" y="0"/>
                    <a:pt x="893" y="107"/>
                    <a:pt x="1025" y="149"/>
                  </a:cubicBezTo>
                  <a:cubicBezTo>
                    <a:pt x="1103" y="179"/>
                    <a:pt x="1259" y="36"/>
                    <a:pt x="1313" y="65"/>
                  </a:cubicBezTo>
                  <a:cubicBezTo>
                    <a:pt x="1433" y="137"/>
                    <a:pt x="1433" y="137"/>
                    <a:pt x="1433" y="137"/>
                  </a:cubicBezTo>
                  <a:cubicBezTo>
                    <a:pt x="1505" y="173"/>
                    <a:pt x="1534" y="107"/>
                    <a:pt x="1588" y="107"/>
                  </a:cubicBezTo>
                  <a:cubicBezTo>
                    <a:pt x="1588" y="143"/>
                    <a:pt x="1552" y="167"/>
                    <a:pt x="1534" y="191"/>
                  </a:cubicBezTo>
                  <a:cubicBezTo>
                    <a:pt x="1505" y="233"/>
                    <a:pt x="1498" y="257"/>
                    <a:pt x="1481" y="305"/>
                  </a:cubicBezTo>
                  <a:cubicBezTo>
                    <a:pt x="1481" y="341"/>
                    <a:pt x="1492" y="425"/>
                    <a:pt x="1450" y="449"/>
                  </a:cubicBezTo>
                  <a:cubicBezTo>
                    <a:pt x="1450" y="455"/>
                    <a:pt x="1505" y="455"/>
                    <a:pt x="1511" y="455"/>
                  </a:cubicBezTo>
                  <a:cubicBezTo>
                    <a:pt x="1534" y="455"/>
                    <a:pt x="1558" y="461"/>
                    <a:pt x="1582" y="479"/>
                  </a:cubicBezTo>
                  <a:cubicBezTo>
                    <a:pt x="1636" y="515"/>
                    <a:pt x="1690" y="425"/>
                    <a:pt x="1726" y="479"/>
                  </a:cubicBezTo>
                  <a:cubicBezTo>
                    <a:pt x="1744" y="503"/>
                    <a:pt x="1768" y="527"/>
                    <a:pt x="1768" y="557"/>
                  </a:cubicBezTo>
                  <a:cubicBezTo>
                    <a:pt x="1768" y="611"/>
                    <a:pt x="1822" y="569"/>
                    <a:pt x="1852" y="551"/>
                  </a:cubicBezTo>
                  <a:cubicBezTo>
                    <a:pt x="1906" y="521"/>
                    <a:pt x="1984" y="509"/>
                    <a:pt x="2032" y="473"/>
                  </a:cubicBezTo>
                  <a:cubicBezTo>
                    <a:pt x="2056" y="461"/>
                    <a:pt x="2092" y="461"/>
                    <a:pt x="2122" y="4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37"/>
            <p:cNvSpPr>
              <a:spLocks noChangeArrowheads="1"/>
            </p:cNvSpPr>
            <p:nvPr/>
          </p:nvSpPr>
          <p:spPr bwMode="auto">
            <a:xfrm>
              <a:off x="1680160" y="2829438"/>
              <a:ext cx="1842638" cy="1721632"/>
            </a:xfrm>
            <a:custGeom>
              <a:avLst/>
              <a:gdLst>
                <a:gd name="T0" fmla="*/ 1025 w 6910"/>
                <a:gd name="T1" fmla="*/ 2817 h 6454"/>
                <a:gd name="T2" fmla="*/ 1115 w 6910"/>
                <a:gd name="T3" fmla="*/ 2751 h 6454"/>
                <a:gd name="T4" fmla="*/ 1133 w 6910"/>
                <a:gd name="T5" fmla="*/ 2823 h 6454"/>
                <a:gd name="T6" fmla="*/ 3572 w 6910"/>
                <a:gd name="T7" fmla="*/ 1151 h 6454"/>
                <a:gd name="T8" fmla="*/ 3620 w 6910"/>
                <a:gd name="T9" fmla="*/ 1199 h 6454"/>
                <a:gd name="T10" fmla="*/ 54 w 6910"/>
                <a:gd name="T11" fmla="*/ 1103 h 6454"/>
                <a:gd name="T12" fmla="*/ 857 w 6910"/>
                <a:gd name="T13" fmla="*/ 725 h 6454"/>
                <a:gd name="T14" fmla="*/ 1235 w 6910"/>
                <a:gd name="T15" fmla="*/ 563 h 6454"/>
                <a:gd name="T16" fmla="*/ 1636 w 6910"/>
                <a:gd name="T17" fmla="*/ 372 h 6454"/>
                <a:gd name="T18" fmla="*/ 2391 w 6910"/>
                <a:gd name="T19" fmla="*/ 216 h 6454"/>
                <a:gd name="T20" fmla="*/ 2955 w 6910"/>
                <a:gd name="T21" fmla="*/ 282 h 6454"/>
                <a:gd name="T22" fmla="*/ 2188 w 6910"/>
                <a:gd name="T23" fmla="*/ 791 h 6454"/>
                <a:gd name="T24" fmla="*/ 2289 w 6910"/>
                <a:gd name="T25" fmla="*/ 1175 h 6454"/>
                <a:gd name="T26" fmla="*/ 2607 w 6910"/>
                <a:gd name="T27" fmla="*/ 1007 h 6454"/>
                <a:gd name="T28" fmla="*/ 2631 w 6910"/>
                <a:gd name="T29" fmla="*/ 1247 h 6454"/>
                <a:gd name="T30" fmla="*/ 2283 w 6910"/>
                <a:gd name="T31" fmla="*/ 1426 h 6454"/>
                <a:gd name="T32" fmla="*/ 2475 w 6910"/>
                <a:gd name="T33" fmla="*/ 1642 h 6454"/>
                <a:gd name="T34" fmla="*/ 2853 w 6910"/>
                <a:gd name="T35" fmla="*/ 1205 h 6454"/>
                <a:gd name="T36" fmla="*/ 3374 w 6910"/>
                <a:gd name="T37" fmla="*/ 1253 h 6454"/>
                <a:gd name="T38" fmla="*/ 3428 w 6910"/>
                <a:gd name="T39" fmla="*/ 899 h 6454"/>
                <a:gd name="T40" fmla="*/ 3350 w 6910"/>
                <a:gd name="T41" fmla="*/ 402 h 6454"/>
                <a:gd name="T42" fmla="*/ 4009 w 6910"/>
                <a:gd name="T43" fmla="*/ 552 h 6454"/>
                <a:gd name="T44" fmla="*/ 4213 w 6910"/>
                <a:gd name="T45" fmla="*/ 659 h 6454"/>
                <a:gd name="T46" fmla="*/ 4393 w 6910"/>
                <a:gd name="T47" fmla="*/ 1139 h 6454"/>
                <a:gd name="T48" fmla="*/ 4405 w 6910"/>
                <a:gd name="T49" fmla="*/ 1624 h 6454"/>
                <a:gd name="T50" fmla="*/ 4627 w 6910"/>
                <a:gd name="T51" fmla="*/ 2163 h 6454"/>
                <a:gd name="T52" fmla="*/ 4633 w 6910"/>
                <a:gd name="T53" fmla="*/ 2505 h 6454"/>
                <a:gd name="T54" fmla="*/ 4321 w 6910"/>
                <a:gd name="T55" fmla="*/ 2996 h 6454"/>
                <a:gd name="T56" fmla="*/ 4842 w 6910"/>
                <a:gd name="T57" fmla="*/ 3613 h 6454"/>
                <a:gd name="T58" fmla="*/ 5411 w 6910"/>
                <a:gd name="T59" fmla="*/ 3625 h 6454"/>
                <a:gd name="T60" fmla="*/ 6082 w 6910"/>
                <a:gd name="T61" fmla="*/ 3708 h 6454"/>
                <a:gd name="T62" fmla="*/ 6633 w 6910"/>
                <a:gd name="T63" fmla="*/ 3619 h 6454"/>
                <a:gd name="T64" fmla="*/ 6873 w 6910"/>
                <a:gd name="T65" fmla="*/ 3678 h 6454"/>
                <a:gd name="T66" fmla="*/ 6867 w 6910"/>
                <a:gd name="T67" fmla="*/ 3954 h 6454"/>
                <a:gd name="T68" fmla="*/ 6705 w 6910"/>
                <a:gd name="T69" fmla="*/ 4152 h 6454"/>
                <a:gd name="T70" fmla="*/ 6615 w 6910"/>
                <a:gd name="T71" fmla="*/ 4452 h 6454"/>
                <a:gd name="T72" fmla="*/ 6046 w 6910"/>
                <a:gd name="T73" fmla="*/ 5171 h 6454"/>
                <a:gd name="T74" fmla="*/ 5076 w 6910"/>
                <a:gd name="T75" fmla="*/ 4973 h 6454"/>
                <a:gd name="T76" fmla="*/ 4411 w 6910"/>
                <a:gd name="T77" fmla="*/ 5470 h 6454"/>
                <a:gd name="T78" fmla="*/ 3356 w 6910"/>
                <a:gd name="T79" fmla="*/ 5716 h 6454"/>
                <a:gd name="T80" fmla="*/ 2889 w 6910"/>
                <a:gd name="T81" fmla="*/ 5973 h 6454"/>
                <a:gd name="T82" fmla="*/ 2583 w 6910"/>
                <a:gd name="T83" fmla="*/ 6129 h 6454"/>
                <a:gd name="T84" fmla="*/ 1906 w 6910"/>
                <a:gd name="T85" fmla="*/ 6177 h 6454"/>
                <a:gd name="T86" fmla="*/ 1570 w 6910"/>
                <a:gd name="T87" fmla="*/ 6339 h 6454"/>
                <a:gd name="T88" fmla="*/ 1486 w 6910"/>
                <a:gd name="T89" fmla="*/ 5836 h 6454"/>
                <a:gd name="T90" fmla="*/ 1672 w 6910"/>
                <a:gd name="T91" fmla="*/ 5314 h 6454"/>
                <a:gd name="T92" fmla="*/ 1846 w 6910"/>
                <a:gd name="T93" fmla="*/ 4823 h 6454"/>
                <a:gd name="T94" fmla="*/ 1948 w 6910"/>
                <a:gd name="T95" fmla="*/ 4499 h 6454"/>
                <a:gd name="T96" fmla="*/ 2223 w 6910"/>
                <a:gd name="T97" fmla="*/ 4362 h 6454"/>
                <a:gd name="T98" fmla="*/ 1984 w 6910"/>
                <a:gd name="T99" fmla="*/ 3984 h 6454"/>
                <a:gd name="T100" fmla="*/ 1936 w 6910"/>
                <a:gd name="T101" fmla="*/ 3451 h 6454"/>
                <a:gd name="T102" fmla="*/ 2026 w 6910"/>
                <a:gd name="T103" fmla="*/ 3140 h 6454"/>
                <a:gd name="T104" fmla="*/ 1642 w 6910"/>
                <a:gd name="T105" fmla="*/ 2829 h 6454"/>
                <a:gd name="T106" fmla="*/ 1534 w 6910"/>
                <a:gd name="T107" fmla="*/ 2379 h 6454"/>
                <a:gd name="T108" fmla="*/ 857 w 6910"/>
                <a:gd name="T109" fmla="*/ 2349 h 6454"/>
                <a:gd name="T110" fmla="*/ 863 w 6910"/>
                <a:gd name="T111" fmla="*/ 1912 h 6454"/>
                <a:gd name="T112" fmla="*/ 731 w 6910"/>
                <a:gd name="T113" fmla="*/ 1438 h 6454"/>
                <a:gd name="T114" fmla="*/ 24 w 6910"/>
                <a:gd name="T115" fmla="*/ 1654 h 6454"/>
                <a:gd name="T116" fmla="*/ 3003 w 6910"/>
                <a:gd name="T117" fmla="*/ 0 h 6454"/>
                <a:gd name="T118" fmla="*/ 3003 w 6910"/>
                <a:gd name="T119" fmla="*/ 156 h 64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6910" h="6454">
                  <a:moveTo>
                    <a:pt x="971" y="2858"/>
                  </a:moveTo>
                  <a:lnTo>
                    <a:pt x="971" y="2858"/>
                  </a:lnTo>
                  <a:cubicBezTo>
                    <a:pt x="965" y="2871"/>
                    <a:pt x="965" y="2888"/>
                    <a:pt x="977" y="2895"/>
                  </a:cubicBezTo>
                  <a:cubicBezTo>
                    <a:pt x="989" y="2895"/>
                    <a:pt x="1001" y="2882"/>
                    <a:pt x="1001" y="2877"/>
                  </a:cubicBezTo>
                  <a:cubicBezTo>
                    <a:pt x="1013" y="2871"/>
                    <a:pt x="1031" y="2858"/>
                    <a:pt x="1031" y="2847"/>
                  </a:cubicBezTo>
                  <a:cubicBezTo>
                    <a:pt x="1037" y="2835"/>
                    <a:pt x="1037" y="2823"/>
                    <a:pt x="1025" y="2817"/>
                  </a:cubicBezTo>
                  <a:cubicBezTo>
                    <a:pt x="1007" y="2811"/>
                    <a:pt x="1007" y="2811"/>
                    <a:pt x="1007" y="2811"/>
                  </a:cubicBezTo>
                  <a:lnTo>
                    <a:pt x="1007" y="2811"/>
                  </a:lnTo>
                  <a:cubicBezTo>
                    <a:pt x="971" y="2858"/>
                    <a:pt x="971" y="2858"/>
                    <a:pt x="971" y="2858"/>
                  </a:cubicBezTo>
                  <a:close/>
                  <a:moveTo>
                    <a:pt x="1115" y="2793"/>
                  </a:moveTo>
                  <a:lnTo>
                    <a:pt x="1115" y="2793"/>
                  </a:lnTo>
                  <a:cubicBezTo>
                    <a:pt x="1121" y="2787"/>
                    <a:pt x="1115" y="2763"/>
                    <a:pt x="1115" y="2751"/>
                  </a:cubicBezTo>
                  <a:cubicBezTo>
                    <a:pt x="1115" y="2721"/>
                    <a:pt x="1133" y="2691"/>
                    <a:pt x="1163" y="2685"/>
                  </a:cubicBezTo>
                  <a:cubicBezTo>
                    <a:pt x="1187" y="2685"/>
                    <a:pt x="1199" y="2709"/>
                    <a:pt x="1205" y="2727"/>
                  </a:cubicBezTo>
                  <a:cubicBezTo>
                    <a:pt x="1211" y="2739"/>
                    <a:pt x="1223" y="2745"/>
                    <a:pt x="1211" y="2763"/>
                  </a:cubicBezTo>
                  <a:cubicBezTo>
                    <a:pt x="1205" y="2775"/>
                    <a:pt x="1187" y="2775"/>
                    <a:pt x="1181" y="2781"/>
                  </a:cubicBezTo>
                  <a:cubicBezTo>
                    <a:pt x="1169" y="2793"/>
                    <a:pt x="1157" y="2799"/>
                    <a:pt x="1151" y="2811"/>
                  </a:cubicBezTo>
                  <a:cubicBezTo>
                    <a:pt x="1145" y="2817"/>
                    <a:pt x="1139" y="2817"/>
                    <a:pt x="1133" y="2823"/>
                  </a:cubicBezTo>
                  <a:cubicBezTo>
                    <a:pt x="1127" y="2823"/>
                    <a:pt x="1109" y="2817"/>
                    <a:pt x="1115" y="2811"/>
                  </a:cubicBezTo>
                  <a:cubicBezTo>
                    <a:pt x="1115" y="2793"/>
                    <a:pt x="1115" y="2793"/>
                    <a:pt x="1115" y="2793"/>
                  </a:cubicBezTo>
                  <a:close/>
                  <a:moveTo>
                    <a:pt x="3602" y="1163"/>
                  </a:moveTo>
                  <a:lnTo>
                    <a:pt x="3602" y="1163"/>
                  </a:lnTo>
                  <a:cubicBezTo>
                    <a:pt x="3602" y="1151"/>
                    <a:pt x="3602" y="1139"/>
                    <a:pt x="3590" y="1139"/>
                  </a:cubicBezTo>
                  <a:cubicBezTo>
                    <a:pt x="3584" y="1139"/>
                    <a:pt x="3572" y="1151"/>
                    <a:pt x="3572" y="1151"/>
                  </a:cubicBezTo>
                  <a:cubicBezTo>
                    <a:pt x="3554" y="1169"/>
                    <a:pt x="3530" y="1157"/>
                    <a:pt x="3530" y="1181"/>
                  </a:cubicBezTo>
                  <a:cubicBezTo>
                    <a:pt x="3524" y="1187"/>
                    <a:pt x="3530" y="1193"/>
                    <a:pt x="3530" y="1193"/>
                  </a:cubicBezTo>
                  <a:cubicBezTo>
                    <a:pt x="3530" y="1211"/>
                    <a:pt x="3530" y="1223"/>
                    <a:pt x="3548" y="1223"/>
                  </a:cubicBezTo>
                  <a:cubicBezTo>
                    <a:pt x="3560" y="1229"/>
                    <a:pt x="3560" y="1223"/>
                    <a:pt x="3578" y="1217"/>
                  </a:cubicBezTo>
                  <a:cubicBezTo>
                    <a:pt x="3578" y="1217"/>
                    <a:pt x="3578" y="1223"/>
                    <a:pt x="3590" y="1223"/>
                  </a:cubicBezTo>
                  <a:cubicBezTo>
                    <a:pt x="3596" y="1217"/>
                    <a:pt x="3614" y="1205"/>
                    <a:pt x="3620" y="1199"/>
                  </a:cubicBezTo>
                  <a:cubicBezTo>
                    <a:pt x="3620" y="1193"/>
                    <a:pt x="3626" y="1187"/>
                    <a:pt x="3626" y="1187"/>
                  </a:cubicBezTo>
                  <a:cubicBezTo>
                    <a:pt x="3620" y="1175"/>
                    <a:pt x="3614" y="1175"/>
                    <a:pt x="3614" y="1169"/>
                  </a:cubicBezTo>
                  <a:cubicBezTo>
                    <a:pt x="3602" y="1163"/>
                    <a:pt x="3602" y="1163"/>
                    <a:pt x="3602" y="1163"/>
                  </a:cubicBezTo>
                  <a:close/>
                  <a:moveTo>
                    <a:pt x="0" y="1151"/>
                  </a:moveTo>
                  <a:lnTo>
                    <a:pt x="0" y="1151"/>
                  </a:lnTo>
                  <a:cubicBezTo>
                    <a:pt x="54" y="1103"/>
                    <a:pt x="54" y="1103"/>
                    <a:pt x="54" y="1103"/>
                  </a:cubicBezTo>
                  <a:cubicBezTo>
                    <a:pt x="72" y="1187"/>
                    <a:pt x="66" y="1259"/>
                    <a:pt x="174" y="1211"/>
                  </a:cubicBezTo>
                  <a:cubicBezTo>
                    <a:pt x="246" y="1181"/>
                    <a:pt x="306" y="1121"/>
                    <a:pt x="348" y="1061"/>
                  </a:cubicBezTo>
                  <a:cubicBezTo>
                    <a:pt x="438" y="923"/>
                    <a:pt x="468" y="1163"/>
                    <a:pt x="552" y="1061"/>
                  </a:cubicBezTo>
                  <a:cubicBezTo>
                    <a:pt x="605" y="1007"/>
                    <a:pt x="545" y="971"/>
                    <a:pt x="647" y="971"/>
                  </a:cubicBezTo>
                  <a:cubicBezTo>
                    <a:pt x="731" y="971"/>
                    <a:pt x="743" y="893"/>
                    <a:pt x="773" y="833"/>
                  </a:cubicBezTo>
                  <a:cubicBezTo>
                    <a:pt x="779" y="755"/>
                    <a:pt x="821" y="767"/>
                    <a:pt x="857" y="725"/>
                  </a:cubicBezTo>
                  <a:cubicBezTo>
                    <a:pt x="875" y="707"/>
                    <a:pt x="839" y="683"/>
                    <a:pt x="869" y="671"/>
                  </a:cubicBezTo>
                  <a:cubicBezTo>
                    <a:pt x="917" y="647"/>
                    <a:pt x="947" y="647"/>
                    <a:pt x="977" y="677"/>
                  </a:cubicBezTo>
                  <a:cubicBezTo>
                    <a:pt x="1013" y="701"/>
                    <a:pt x="1037" y="647"/>
                    <a:pt x="1073" y="635"/>
                  </a:cubicBezTo>
                  <a:cubicBezTo>
                    <a:pt x="1091" y="629"/>
                    <a:pt x="1097" y="653"/>
                    <a:pt x="1115" y="653"/>
                  </a:cubicBezTo>
                  <a:cubicBezTo>
                    <a:pt x="1157" y="653"/>
                    <a:pt x="1265" y="659"/>
                    <a:pt x="1265" y="594"/>
                  </a:cubicBezTo>
                  <a:cubicBezTo>
                    <a:pt x="1265" y="570"/>
                    <a:pt x="1247" y="575"/>
                    <a:pt x="1235" y="563"/>
                  </a:cubicBezTo>
                  <a:cubicBezTo>
                    <a:pt x="1205" y="539"/>
                    <a:pt x="1229" y="539"/>
                    <a:pt x="1241" y="528"/>
                  </a:cubicBezTo>
                  <a:cubicBezTo>
                    <a:pt x="1259" y="510"/>
                    <a:pt x="1229" y="486"/>
                    <a:pt x="1283" y="468"/>
                  </a:cubicBezTo>
                  <a:cubicBezTo>
                    <a:pt x="1325" y="456"/>
                    <a:pt x="1349" y="408"/>
                    <a:pt x="1325" y="366"/>
                  </a:cubicBezTo>
                  <a:cubicBezTo>
                    <a:pt x="1283" y="294"/>
                    <a:pt x="1450" y="324"/>
                    <a:pt x="1462" y="318"/>
                  </a:cubicBezTo>
                  <a:cubicBezTo>
                    <a:pt x="1468" y="318"/>
                    <a:pt x="1492" y="312"/>
                    <a:pt x="1498" y="318"/>
                  </a:cubicBezTo>
                  <a:cubicBezTo>
                    <a:pt x="1498" y="384"/>
                    <a:pt x="1582" y="360"/>
                    <a:pt x="1636" y="372"/>
                  </a:cubicBezTo>
                  <a:cubicBezTo>
                    <a:pt x="1678" y="384"/>
                    <a:pt x="1720" y="360"/>
                    <a:pt x="1756" y="378"/>
                  </a:cubicBezTo>
                  <a:cubicBezTo>
                    <a:pt x="1798" y="396"/>
                    <a:pt x="1930" y="378"/>
                    <a:pt x="1966" y="360"/>
                  </a:cubicBezTo>
                  <a:cubicBezTo>
                    <a:pt x="1996" y="348"/>
                    <a:pt x="2002" y="300"/>
                    <a:pt x="2026" y="282"/>
                  </a:cubicBezTo>
                  <a:cubicBezTo>
                    <a:pt x="2068" y="258"/>
                    <a:pt x="2086" y="258"/>
                    <a:pt x="2128" y="246"/>
                  </a:cubicBezTo>
                  <a:cubicBezTo>
                    <a:pt x="2169" y="240"/>
                    <a:pt x="2188" y="210"/>
                    <a:pt x="2223" y="192"/>
                  </a:cubicBezTo>
                  <a:cubicBezTo>
                    <a:pt x="2247" y="174"/>
                    <a:pt x="2361" y="204"/>
                    <a:pt x="2391" y="216"/>
                  </a:cubicBezTo>
                  <a:cubicBezTo>
                    <a:pt x="2415" y="228"/>
                    <a:pt x="2415" y="246"/>
                    <a:pt x="2451" y="240"/>
                  </a:cubicBezTo>
                  <a:cubicBezTo>
                    <a:pt x="2505" y="234"/>
                    <a:pt x="2631" y="210"/>
                    <a:pt x="2673" y="264"/>
                  </a:cubicBezTo>
                  <a:cubicBezTo>
                    <a:pt x="2709" y="306"/>
                    <a:pt x="2817" y="222"/>
                    <a:pt x="2853" y="204"/>
                  </a:cubicBezTo>
                  <a:cubicBezTo>
                    <a:pt x="3003" y="156"/>
                    <a:pt x="3003" y="156"/>
                    <a:pt x="3003" y="156"/>
                  </a:cubicBezTo>
                  <a:lnTo>
                    <a:pt x="3003" y="156"/>
                  </a:lnTo>
                  <a:cubicBezTo>
                    <a:pt x="2955" y="282"/>
                    <a:pt x="2955" y="282"/>
                    <a:pt x="2955" y="282"/>
                  </a:cubicBezTo>
                  <a:cubicBezTo>
                    <a:pt x="2883" y="330"/>
                    <a:pt x="2721" y="342"/>
                    <a:pt x="2679" y="390"/>
                  </a:cubicBezTo>
                  <a:cubicBezTo>
                    <a:pt x="2625" y="462"/>
                    <a:pt x="2667" y="528"/>
                    <a:pt x="2547" y="522"/>
                  </a:cubicBezTo>
                  <a:cubicBezTo>
                    <a:pt x="2487" y="515"/>
                    <a:pt x="2481" y="546"/>
                    <a:pt x="2433" y="563"/>
                  </a:cubicBezTo>
                  <a:cubicBezTo>
                    <a:pt x="2385" y="575"/>
                    <a:pt x="2403" y="605"/>
                    <a:pt x="2415" y="635"/>
                  </a:cubicBezTo>
                  <a:cubicBezTo>
                    <a:pt x="2439" y="677"/>
                    <a:pt x="2397" y="647"/>
                    <a:pt x="2385" y="659"/>
                  </a:cubicBezTo>
                  <a:cubicBezTo>
                    <a:pt x="2319" y="707"/>
                    <a:pt x="2230" y="731"/>
                    <a:pt x="2188" y="791"/>
                  </a:cubicBezTo>
                  <a:cubicBezTo>
                    <a:pt x="2164" y="803"/>
                    <a:pt x="2151" y="797"/>
                    <a:pt x="2128" y="797"/>
                  </a:cubicBezTo>
                  <a:cubicBezTo>
                    <a:pt x="2110" y="803"/>
                    <a:pt x="2098" y="815"/>
                    <a:pt x="2080" y="815"/>
                  </a:cubicBezTo>
                  <a:cubicBezTo>
                    <a:pt x="2038" y="827"/>
                    <a:pt x="2110" y="869"/>
                    <a:pt x="2116" y="899"/>
                  </a:cubicBezTo>
                  <a:cubicBezTo>
                    <a:pt x="2122" y="953"/>
                    <a:pt x="2116" y="965"/>
                    <a:pt x="2175" y="965"/>
                  </a:cubicBezTo>
                  <a:cubicBezTo>
                    <a:pt x="2211" y="965"/>
                    <a:pt x="2265" y="1055"/>
                    <a:pt x="2265" y="1085"/>
                  </a:cubicBezTo>
                  <a:cubicBezTo>
                    <a:pt x="2271" y="1115"/>
                    <a:pt x="2241" y="1175"/>
                    <a:pt x="2289" y="1175"/>
                  </a:cubicBezTo>
                  <a:cubicBezTo>
                    <a:pt x="2301" y="1175"/>
                    <a:pt x="2313" y="1157"/>
                    <a:pt x="2331" y="1157"/>
                  </a:cubicBezTo>
                  <a:cubicBezTo>
                    <a:pt x="2361" y="1157"/>
                    <a:pt x="2391" y="1163"/>
                    <a:pt x="2403" y="1133"/>
                  </a:cubicBezTo>
                  <a:cubicBezTo>
                    <a:pt x="2409" y="1115"/>
                    <a:pt x="2475" y="1031"/>
                    <a:pt x="2481" y="1031"/>
                  </a:cubicBezTo>
                  <a:cubicBezTo>
                    <a:pt x="2505" y="1019"/>
                    <a:pt x="2505" y="1031"/>
                    <a:pt x="2511" y="1049"/>
                  </a:cubicBezTo>
                  <a:cubicBezTo>
                    <a:pt x="2517" y="1067"/>
                    <a:pt x="2553" y="1031"/>
                    <a:pt x="2559" y="1025"/>
                  </a:cubicBezTo>
                  <a:cubicBezTo>
                    <a:pt x="2583" y="1025"/>
                    <a:pt x="2595" y="1013"/>
                    <a:pt x="2607" y="1007"/>
                  </a:cubicBezTo>
                  <a:cubicBezTo>
                    <a:pt x="2619" y="1001"/>
                    <a:pt x="2637" y="989"/>
                    <a:pt x="2643" y="989"/>
                  </a:cubicBezTo>
                  <a:cubicBezTo>
                    <a:pt x="2649" y="1007"/>
                    <a:pt x="2643" y="1025"/>
                    <a:pt x="2649" y="1049"/>
                  </a:cubicBezTo>
                  <a:cubicBezTo>
                    <a:pt x="2655" y="1067"/>
                    <a:pt x="2661" y="1067"/>
                    <a:pt x="2679" y="1073"/>
                  </a:cubicBezTo>
                  <a:cubicBezTo>
                    <a:pt x="2709" y="1079"/>
                    <a:pt x="2739" y="1073"/>
                    <a:pt x="2745" y="1103"/>
                  </a:cubicBezTo>
                  <a:cubicBezTo>
                    <a:pt x="2751" y="1109"/>
                    <a:pt x="2709" y="1163"/>
                    <a:pt x="2703" y="1169"/>
                  </a:cubicBezTo>
                  <a:cubicBezTo>
                    <a:pt x="2691" y="1187"/>
                    <a:pt x="2655" y="1247"/>
                    <a:pt x="2631" y="1247"/>
                  </a:cubicBezTo>
                  <a:cubicBezTo>
                    <a:pt x="2613" y="1247"/>
                    <a:pt x="2589" y="1211"/>
                    <a:pt x="2559" y="1211"/>
                  </a:cubicBezTo>
                  <a:cubicBezTo>
                    <a:pt x="2511" y="1211"/>
                    <a:pt x="2517" y="1229"/>
                    <a:pt x="2511" y="1265"/>
                  </a:cubicBezTo>
                  <a:cubicBezTo>
                    <a:pt x="2505" y="1282"/>
                    <a:pt x="2403" y="1289"/>
                    <a:pt x="2439" y="1324"/>
                  </a:cubicBezTo>
                  <a:cubicBezTo>
                    <a:pt x="2457" y="1348"/>
                    <a:pt x="2517" y="1378"/>
                    <a:pt x="2457" y="1402"/>
                  </a:cubicBezTo>
                  <a:cubicBezTo>
                    <a:pt x="2415" y="1420"/>
                    <a:pt x="2373" y="1480"/>
                    <a:pt x="2331" y="1438"/>
                  </a:cubicBezTo>
                  <a:cubicBezTo>
                    <a:pt x="2313" y="1420"/>
                    <a:pt x="2295" y="1450"/>
                    <a:pt x="2283" y="1426"/>
                  </a:cubicBezTo>
                  <a:cubicBezTo>
                    <a:pt x="2265" y="1402"/>
                    <a:pt x="2259" y="1384"/>
                    <a:pt x="2223" y="1408"/>
                  </a:cubicBezTo>
                  <a:cubicBezTo>
                    <a:pt x="2188" y="1450"/>
                    <a:pt x="2230" y="1474"/>
                    <a:pt x="2247" y="1510"/>
                  </a:cubicBezTo>
                  <a:cubicBezTo>
                    <a:pt x="2259" y="1546"/>
                    <a:pt x="2259" y="1576"/>
                    <a:pt x="2289" y="1594"/>
                  </a:cubicBezTo>
                  <a:cubicBezTo>
                    <a:pt x="2325" y="1612"/>
                    <a:pt x="2349" y="1588"/>
                    <a:pt x="2379" y="1570"/>
                  </a:cubicBezTo>
                  <a:cubicBezTo>
                    <a:pt x="2391" y="1564"/>
                    <a:pt x="2427" y="1570"/>
                    <a:pt x="2451" y="1564"/>
                  </a:cubicBezTo>
                  <a:cubicBezTo>
                    <a:pt x="2511" y="1546"/>
                    <a:pt x="2463" y="1612"/>
                    <a:pt x="2475" y="1642"/>
                  </a:cubicBezTo>
                  <a:cubicBezTo>
                    <a:pt x="2487" y="1666"/>
                    <a:pt x="2481" y="1708"/>
                    <a:pt x="2511" y="1720"/>
                  </a:cubicBezTo>
                  <a:cubicBezTo>
                    <a:pt x="2535" y="1726"/>
                    <a:pt x="2643" y="1690"/>
                    <a:pt x="2643" y="1660"/>
                  </a:cubicBezTo>
                  <a:cubicBezTo>
                    <a:pt x="2643" y="1606"/>
                    <a:pt x="2595" y="1546"/>
                    <a:pt x="2607" y="1498"/>
                  </a:cubicBezTo>
                  <a:cubicBezTo>
                    <a:pt x="2679" y="1480"/>
                    <a:pt x="2721" y="1456"/>
                    <a:pt x="2787" y="1414"/>
                  </a:cubicBezTo>
                  <a:cubicBezTo>
                    <a:pt x="2811" y="1402"/>
                    <a:pt x="2865" y="1301"/>
                    <a:pt x="2871" y="1265"/>
                  </a:cubicBezTo>
                  <a:cubicBezTo>
                    <a:pt x="2877" y="1253"/>
                    <a:pt x="2859" y="1217"/>
                    <a:pt x="2853" y="1205"/>
                  </a:cubicBezTo>
                  <a:cubicBezTo>
                    <a:pt x="2847" y="1175"/>
                    <a:pt x="2877" y="1175"/>
                    <a:pt x="2901" y="1163"/>
                  </a:cubicBezTo>
                  <a:cubicBezTo>
                    <a:pt x="2961" y="1139"/>
                    <a:pt x="2937" y="1205"/>
                    <a:pt x="3003" y="1139"/>
                  </a:cubicBezTo>
                  <a:cubicBezTo>
                    <a:pt x="3021" y="1121"/>
                    <a:pt x="3080" y="1145"/>
                    <a:pt x="3092" y="1157"/>
                  </a:cubicBezTo>
                  <a:cubicBezTo>
                    <a:pt x="3122" y="1193"/>
                    <a:pt x="3116" y="1217"/>
                    <a:pt x="3134" y="1247"/>
                  </a:cubicBezTo>
                  <a:cubicBezTo>
                    <a:pt x="3146" y="1265"/>
                    <a:pt x="3212" y="1223"/>
                    <a:pt x="3236" y="1217"/>
                  </a:cubicBezTo>
                  <a:cubicBezTo>
                    <a:pt x="3290" y="1211"/>
                    <a:pt x="3320" y="1229"/>
                    <a:pt x="3374" y="1253"/>
                  </a:cubicBezTo>
                  <a:cubicBezTo>
                    <a:pt x="3398" y="1265"/>
                    <a:pt x="3404" y="1193"/>
                    <a:pt x="3410" y="1175"/>
                  </a:cubicBezTo>
                  <a:cubicBezTo>
                    <a:pt x="3416" y="1151"/>
                    <a:pt x="3446" y="1133"/>
                    <a:pt x="3470" y="1127"/>
                  </a:cubicBezTo>
                  <a:cubicBezTo>
                    <a:pt x="3530" y="1115"/>
                    <a:pt x="3518" y="1097"/>
                    <a:pt x="3536" y="1043"/>
                  </a:cubicBezTo>
                  <a:cubicBezTo>
                    <a:pt x="3542" y="1019"/>
                    <a:pt x="3512" y="1037"/>
                    <a:pt x="3506" y="1013"/>
                  </a:cubicBezTo>
                  <a:cubicBezTo>
                    <a:pt x="3500" y="965"/>
                    <a:pt x="3506" y="965"/>
                    <a:pt x="3470" y="929"/>
                  </a:cubicBezTo>
                  <a:cubicBezTo>
                    <a:pt x="3458" y="917"/>
                    <a:pt x="3440" y="911"/>
                    <a:pt x="3428" y="899"/>
                  </a:cubicBezTo>
                  <a:cubicBezTo>
                    <a:pt x="3398" y="869"/>
                    <a:pt x="3398" y="785"/>
                    <a:pt x="3380" y="749"/>
                  </a:cubicBezTo>
                  <a:cubicBezTo>
                    <a:pt x="3332" y="743"/>
                    <a:pt x="3314" y="767"/>
                    <a:pt x="3278" y="719"/>
                  </a:cubicBezTo>
                  <a:cubicBezTo>
                    <a:pt x="3266" y="695"/>
                    <a:pt x="3242" y="677"/>
                    <a:pt x="3218" y="665"/>
                  </a:cubicBezTo>
                  <a:cubicBezTo>
                    <a:pt x="3164" y="629"/>
                    <a:pt x="3200" y="599"/>
                    <a:pt x="3182" y="546"/>
                  </a:cubicBezTo>
                  <a:cubicBezTo>
                    <a:pt x="3170" y="515"/>
                    <a:pt x="3110" y="456"/>
                    <a:pt x="3128" y="426"/>
                  </a:cubicBezTo>
                  <a:cubicBezTo>
                    <a:pt x="3350" y="402"/>
                    <a:pt x="3350" y="402"/>
                    <a:pt x="3350" y="402"/>
                  </a:cubicBezTo>
                  <a:cubicBezTo>
                    <a:pt x="3428" y="396"/>
                    <a:pt x="3464" y="384"/>
                    <a:pt x="3530" y="348"/>
                  </a:cubicBezTo>
                  <a:cubicBezTo>
                    <a:pt x="3584" y="330"/>
                    <a:pt x="3548" y="312"/>
                    <a:pt x="3596" y="348"/>
                  </a:cubicBezTo>
                  <a:cubicBezTo>
                    <a:pt x="3650" y="390"/>
                    <a:pt x="3722" y="426"/>
                    <a:pt x="3757" y="486"/>
                  </a:cubicBezTo>
                  <a:cubicBezTo>
                    <a:pt x="3776" y="522"/>
                    <a:pt x="3805" y="563"/>
                    <a:pt x="3847" y="570"/>
                  </a:cubicBezTo>
                  <a:cubicBezTo>
                    <a:pt x="3907" y="575"/>
                    <a:pt x="3877" y="528"/>
                    <a:pt x="3907" y="498"/>
                  </a:cubicBezTo>
                  <a:cubicBezTo>
                    <a:pt x="3937" y="474"/>
                    <a:pt x="3967" y="617"/>
                    <a:pt x="4009" y="552"/>
                  </a:cubicBezTo>
                  <a:cubicBezTo>
                    <a:pt x="4027" y="528"/>
                    <a:pt x="4033" y="504"/>
                    <a:pt x="4075" y="510"/>
                  </a:cubicBezTo>
                  <a:cubicBezTo>
                    <a:pt x="4093" y="510"/>
                    <a:pt x="4087" y="533"/>
                    <a:pt x="4117" y="528"/>
                  </a:cubicBezTo>
                  <a:cubicBezTo>
                    <a:pt x="4177" y="515"/>
                    <a:pt x="4177" y="515"/>
                    <a:pt x="4177" y="515"/>
                  </a:cubicBezTo>
                  <a:lnTo>
                    <a:pt x="4177" y="515"/>
                  </a:lnTo>
                  <a:cubicBezTo>
                    <a:pt x="4207" y="539"/>
                    <a:pt x="4189" y="581"/>
                    <a:pt x="4189" y="617"/>
                  </a:cubicBezTo>
                  <a:cubicBezTo>
                    <a:pt x="4189" y="635"/>
                    <a:pt x="4201" y="647"/>
                    <a:pt x="4213" y="659"/>
                  </a:cubicBezTo>
                  <a:cubicBezTo>
                    <a:pt x="4225" y="677"/>
                    <a:pt x="4231" y="701"/>
                    <a:pt x="4237" y="719"/>
                  </a:cubicBezTo>
                  <a:lnTo>
                    <a:pt x="4237" y="719"/>
                  </a:lnTo>
                  <a:cubicBezTo>
                    <a:pt x="4231" y="743"/>
                    <a:pt x="4225" y="749"/>
                    <a:pt x="4237" y="773"/>
                  </a:cubicBezTo>
                  <a:cubicBezTo>
                    <a:pt x="4249" y="803"/>
                    <a:pt x="4267" y="833"/>
                    <a:pt x="4285" y="863"/>
                  </a:cubicBezTo>
                  <a:cubicBezTo>
                    <a:pt x="4303" y="911"/>
                    <a:pt x="4303" y="965"/>
                    <a:pt x="4351" y="995"/>
                  </a:cubicBezTo>
                  <a:cubicBezTo>
                    <a:pt x="4411" y="1037"/>
                    <a:pt x="4417" y="1067"/>
                    <a:pt x="4393" y="1139"/>
                  </a:cubicBezTo>
                  <a:cubicBezTo>
                    <a:pt x="4399" y="1169"/>
                    <a:pt x="4393" y="1199"/>
                    <a:pt x="4405" y="1229"/>
                  </a:cubicBezTo>
                  <a:cubicBezTo>
                    <a:pt x="4423" y="1271"/>
                    <a:pt x="4477" y="1319"/>
                    <a:pt x="4441" y="1372"/>
                  </a:cubicBezTo>
                  <a:cubicBezTo>
                    <a:pt x="4423" y="1402"/>
                    <a:pt x="4363" y="1402"/>
                    <a:pt x="4351" y="1426"/>
                  </a:cubicBezTo>
                  <a:cubicBezTo>
                    <a:pt x="4333" y="1456"/>
                    <a:pt x="4369" y="1468"/>
                    <a:pt x="4375" y="1492"/>
                  </a:cubicBezTo>
                  <a:cubicBezTo>
                    <a:pt x="4387" y="1510"/>
                    <a:pt x="4375" y="1528"/>
                    <a:pt x="4375" y="1546"/>
                  </a:cubicBezTo>
                  <a:cubicBezTo>
                    <a:pt x="4375" y="1576"/>
                    <a:pt x="4405" y="1588"/>
                    <a:pt x="4405" y="1624"/>
                  </a:cubicBezTo>
                  <a:cubicBezTo>
                    <a:pt x="4405" y="1666"/>
                    <a:pt x="4405" y="1702"/>
                    <a:pt x="4399" y="1744"/>
                  </a:cubicBezTo>
                  <a:cubicBezTo>
                    <a:pt x="4381" y="1780"/>
                    <a:pt x="4357" y="1798"/>
                    <a:pt x="4363" y="1846"/>
                  </a:cubicBezTo>
                  <a:cubicBezTo>
                    <a:pt x="4369" y="1924"/>
                    <a:pt x="4447" y="1948"/>
                    <a:pt x="4471" y="2014"/>
                  </a:cubicBezTo>
                  <a:cubicBezTo>
                    <a:pt x="4477" y="2032"/>
                    <a:pt x="4495" y="2056"/>
                    <a:pt x="4495" y="2073"/>
                  </a:cubicBezTo>
                  <a:cubicBezTo>
                    <a:pt x="4501" y="2115"/>
                    <a:pt x="4495" y="2181"/>
                    <a:pt x="4554" y="2145"/>
                  </a:cubicBezTo>
                  <a:cubicBezTo>
                    <a:pt x="4609" y="2115"/>
                    <a:pt x="4591" y="2157"/>
                    <a:pt x="4627" y="2163"/>
                  </a:cubicBezTo>
                  <a:cubicBezTo>
                    <a:pt x="4656" y="2175"/>
                    <a:pt x="4734" y="2133"/>
                    <a:pt x="4728" y="2193"/>
                  </a:cubicBezTo>
                  <a:cubicBezTo>
                    <a:pt x="4728" y="2211"/>
                    <a:pt x="4698" y="2229"/>
                    <a:pt x="4710" y="2247"/>
                  </a:cubicBezTo>
                  <a:cubicBezTo>
                    <a:pt x="4716" y="2271"/>
                    <a:pt x="4728" y="2289"/>
                    <a:pt x="4722" y="2313"/>
                  </a:cubicBezTo>
                  <a:cubicBezTo>
                    <a:pt x="4692" y="2337"/>
                    <a:pt x="4710" y="2385"/>
                    <a:pt x="4692" y="2397"/>
                  </a:cubicBezTo>
                  <a:cubicBezTo>
                    <a:pt x="4668" y="2409"/>
                    <a:pt x="4656" y="2409"/>
                    <a:pt x="4644" y="2439"/>
                  </a:cubicBezTo>
                  <a:cubicBezTo>
                    <a:pt x="4638" y="2463"/>
                    <a:pt x="4662" y="2487"/>
                    <a:pt x="4633" y="2505"/>
                  </a:cubicBezTo>
                  <a:cubicBezTo>
                    <a:pt x="4609" y="2523"/>
                    <a:pt x="4609" y="2511"/>
                    <a:pt x="4596" y="2547"/>
                  </a:cubicBezTo>
                  <a:cubicBezTo>
                    <a:pt x="4585" y="2601"/>
                    <a:pt x="4579" y="2625"/>
                    <a:pt x="4513" y="2607"/>
                  </a:cubicBezTo>
                  <a:cubicBezTo>
                    <a:pt x="4483" y="2601"/>
                    <a:pt x="4381" y="2655"/>
                    <a:pt x="4363" y="2685"/>
                  </a:cubicBezTo>
                  <a:cubicBezTo>
                    <a:pt x="4327" y="2733"/>
                    <a:pt x="4453" y="2757"/>
                    <a:pt x="4411" y="2840"/>
                  </a:cubicBezTo>
                  <a:cubicBezTo>
                    <a:pt x="4399" y="2864"/>
                    <a:pt x="4387" y="2900"/>
                    <a:pt x="4351" y="2906"/>
                  </a:cubicBezTo>
                  <a:cubicBezTo>
                    <a:pt x="4279" y="2924"/>
                    <a:pt x="4315" y="2942"/>
                    <a:pt x="4321" y="2996"/>
                  </a:cubicBezTo>
                  <a:cubicBezTo>
                    <a:pt x="4321" y="3026"/>
                    <a:pt x="4357" y="3050"/>
                    <a:pt x="4357" y="3086"/>
                  </a:cubicBezTo>
                  <a:cubicBezTo>
                    <a:pt x="4351" y="3158"/>
                    <a:pt x="4363" y="3200"/>
                    <a:pt x="4423" y="3236"/>
                  </a:cubicBezTo>
                  <a:cubicBezTo>
                    <a:pt x="4620" y="3367"/>
                    <a:pt x="4620" y="3367"/>
                    <a:pt x="4620" y="3367"/>
                  </a:cubicBezTo>
                  <a:cubicBezTo>
                    <a:pt x="4644" y="3379"/>
                    <a:pt x="4686" y="3397"/>
                    <a:pt x="4704" y="3421"/>
                  </a:cubicBezTo>
                  <a:cubicBezTo>
                    <a:pt x="4734" y="3475"/>
                    <a:pt x="4722" y="3499"/>
                    <a:pt x="4776" y="3535"/>
                  </a:cubicBezTo>
                  <a:cubicBezTo>
                    <a:pt x="4806" y="3559"/>
                    <a:pt x="4806" y="3601"/>
                    <a:pt x="4842" y="3613"/>
                  </a:cubicBezTo>
                  <a:cubicBezTo>
                    <a:pt x="4872" y="3625"/>
                    <a:pt x="4896" y="3601"/>
                    <a:pt x="4914" y="3577"/>
                  </a:cubicBezTo>
                  <a:cubicBezTo>
                    <a:pt x="4944" y="3547"/>
                    <a:pt x="5004" y="3529"/>
                    <a:pt x="5046" y="3529"/>
                  </a:cubicBezTo>
                  <a:cubicBezTo>
                    <a:pt x="5088" y="3535"/>
                    <a:pt x="5112" y="3553"/>
                    <a:pt x="5154" y="3535"/>
                  </a:cubicBezTo>
                  <a:lnTo>
                    <a:pt x="5154" y="3535"/>
                  </a:lnTo>
                  <a:cubicBezTo>
                    <a:pt x="5190" y="3553"/>
                    <a:pt x="5316" y="3535"/>
                    <a:pt x="5316" y="3547"/>
                  </a:cubicBezTo>
                  <a:cubicBezTo>
                    <a:pt x="5334" y="3601"/>
                    <a:pt x="5358" y="3619"/>
                    <a:pt x="5411" y="3625"/>
                  </a:cubicBezTo>
                  <a:cubicBezTo>
                    <a:pt x="5448" y="3630"/>
                    <a:pt x="5483" y="3643"/>
                    <a:pt x="5501" y="3678"/>
                  </a:cubicBezTo>
                  <a:cubicBezTo>
                    <a:pt x="5537" y="3750"/>
                    <a:pt x="5555" y="3738"/>
                    <a:pt x="5621" y="3708"/>
                  </a:cubicBezTo>
                  <a:cubicBezTo>
                    <a:pt x="5699" y="3678"/>
                    <a:pt x="5729" y="3648"/>
                    <a:pt x="5819" y="3648"/>
                  </a:cubicBezTo>
                  <a:cubicBezTo>
                    <a:pt x="5855" y="3666"/>
                    <a:pt x="5885" y="3696"/>
                    <a:pt x="5920" y="3708"/>
                  </a:cubicBezTo>
                  <a:cubicBezTo>
                    <a:pt x="5956" y="3720"/>
                    <a:pt x="5944" y="3678"/>
                    <a:pt x="5962" y="3661"/>
                  </a:cubicBezTo>
                  <a:cubicBezTo>
                    <a:pt x="5974" y="3643"/>
                    <a:pt x="6070" y="3690"/>
                    <a:pt x="6082" y="3708"/>
                  </a:cubicBezTo>
                  <a:cubicBezTo>
                    <a:pt x="6148" y="3810"/>
                    <a:pt x="6214" y="3708"/>
                    <a:pt x="6273" y="3654"/>
                  </a:cubicBezTo>
                  <a:cubicBezTo>
                    <a:pt x="6333" y="3601"/>
                    <a:pt x="6411" y="3583"/>
                    <a:pt x="6483" y="3577"/>
                  </a:cubicBezTo>
                  <a:cubicBezTo>
                    <a:pt x="6549" y="3553"/>
                    <a:pt x="6549" y="3553"/>
                    <a:pt x="6549" y="3553"/>
                  </a:cubicBezTo>
                  <a:lnTo>
                    <a:pt x="6549" y="3553"/>
                  </a:lnTo>
                  <a:cubicBezTo>
                    <a:pt x="6561" y="3559"/>
                    <a:pt x="6579" y="3565"/>
                    <a:pt x="6591" y="3571"/>
                  </a:cubicBezTo>
                  <a:cubicBezTo>
                    <a:pt x="6615" y="3583"/>
                    <a:pt x="6627" y="3595"/>
                    <a:pt x="6633" y="3619"/>
                  </a:cubicBezTo>
                  <a:cubicBezTo>
                    <a:pt x="6639" y="3637"/>
                    <a:pt x="6633" y="3690"/>
                    <a:pt x="6663" y="3690"/>
                  </a:cubicBezTo>
                  <a:cubicBezTo>
                    <a:pt x="6681" y="3690"/>
                    <a:pt x="6687" y="3678"/>
                    <a:pt x="6699" y="3666"/>
                  </a:cubicBezTo>
                  <a:cubicBezTo>
                    <a:pt x="6711" y="3648"/>
                    <a:pt x="6717" y="3637"/>
                    <a:pt x="6741" y="3625"/>
                  </a:cubicBezTo>
                  <a:cubicBezTo>
                    <a:pt x="6783" y="3619"/>
                    <a:pt x="6783" y="3619"/>
                    <a:pt x="6783" y="3619"/>
                  </a:cubicBezTo>
                  <a:lnTo>
                    <a:pt x="6783" y="3619"/>
                  </a:lnTo>
                  <a:cubicBezTo>
                    <a:pt x="6873" y="3678"/>
                    <a:pt x="6873" y="3678"/>
                    <a:pt x="6873" y="3678"/>
                  </a:cubicBezTo>
                  <a:lnTo>
                    <a:pt x="6873" y="3678"/>
                  </a:lnTo>
                  <a:cubicBezTo>
                    <a:pt x="6867" y="3690"/>
                    <a:pt x="6867" y="3702"/>
                    <a:pt x="6861" y="3708"/>
                  </a:cubicBezTo>
                  <a:cubicBezTo>
                    <a:pt x="6855" y="3720"/>
                    <a:pt x="6849" y="3726"/>
                    <a:pt x="6849" y="3738"/>
                  </a:cubicBezTo>
                  <a:cubicBezTo>
                    <a:pt x="6843" y="3756"/>
                    <a:pt x="6855" y="3762"/>
                    <a:pt x="6843" y="3780"/>
                  </a:cubicBezTo>
                  <a:cubicBezTo>
                    <a:pt x="6831" y="3798"/>
                    <a:pt x="6837" y="3870"/>
                    <a:pt x="6849" y="3882"/>
                  </a:cubicBezTo>
                  <a:cubicBezTo>
                    <a:pt x="6867" y="3906"/>
                    <a:pt x="6867" y="3924"/>
                    <a:pt x="6867" y="3954"/>
                  </a:cubicBezTo>
                  <a:cubicBezTo>
                    <a:pt x="6861" y="3972"/>
                    <a:pt x="6843" y="3990"/>
                    <a:pt x="6861" y="4002"/>
                  </a:cubicBezTo>
                  <a:cubicBezTo>
                    <a:pt x="6873" y="4008"/>
                    <a:pt x="6879" y="4014"/>
                    <a:pt x="6885" y="4020"/>
                  </a:cubicBezTo>
                  <a:cubicBezTo>
                    <a:pt x="6903" y="4032"/>
                    <a:pt x="6903" y="4044"/>
                    <a:pt x="6897" y="4062"/>
                  </a:cubicBezTo>
                  <a:cubicBezTo>
                    <a:pt x="6885" y="4092"/>
                    <a:pt x="6909" y="4152"/>
                    <a:pt x="6885" y="4164"/>
                  </a:cubicBezTo>
                  <a:cubicBezTo>
                    <a:pt x="6855" y="4182"/>
                    <a:pt x="6831" y="4188"/>
                    <a:pt x="6801" y="4182"/>
                  </a:cubicBezTo>
                  <a:cubicBezTo>
                    <a:pt x="6765" y="4170"/>
                    <a:pt x="6741" y="4158"/>
                    <a:pt x="6705" y="4152"/>
                  </a:cubicBezTo>
                  <a:cubicBezTo>
                    <a:pt x="6687" y="4146"/>
                    <a:pt x="6681" y="4134"/>
                    <a:pt x="6657" y="4134"/>
                  </a:cubicBezTo>
                  <a:cubicBezTo>
                    <a:pt x="6657" y="4164"/>
                    <a:pt x="6657" y="4200"/>
                    <a:pt x="6651" y="4230"/>
                  </a:cubicBezTo>
                  <a:cubicBezTo>
                    <a:pt x="6645" y="4266"/>
                    <a:pt x="6675" y="4290"/>
                    <a:pt x="6693" y="4320"/>
                  </a:cubicBezTo>
                  <a:cubicBezTo>
                    <a:pt x="6699" y="4373"/>
                    <a:pt x="6699" y="4373"/>
                    <a:pt x="6699" y="4373"/>
                  </a:cubicBezTo>
                  <a:lnTo>
                    <a:pt x="6699" y="4373"/>
                  </a:lnTo>
                  <a:cubicBezTo>
                    <a:pt x="6615" y="4452"/>
                    <a:pt x="6615" y="4452"/>
                    <a:pt x="6615" y="4452"/>
                  </a:cubicBezTo>
                  <a:cubicBezTo>
                    <a:pt x="6585" y="4511"/>
                    <a:pt x="6495" y="4523"/>
                    <a:pt x="6525" y="4601"/>
                  </a:cubicBezTo>
                  <a:cubicBezTo>
                    <a:pt x="6555" y="4655"/>
                    <a:pt x="6471" y="4715"/>
                    <a:pt x="6477" y="4775"/>
                  </a:cubicBezTo>
                  <a:cubicBezTo>
                    <a:pt x="6483" y="4811"/>
                    <a:pt x="6489" y="4853"/>
                    <a:pt x="6471" y="4877"/>
                  </a:cubicBezTo>
                  <a:cubicBezTo>
                    <a:pt x="6441" y="4913"/>
                    <a:pt x="6423" y="4973"/>
                    <a:pt x="6369" y="4973"/>
                  </a:cubicBezTo>
                  <a:cubicBezTo>
                    <a:pt x="6321" y="4973"/>
                    <a:pt x="6309" y="4961"/>
                    <a:pt x="6291" y="5009"/>
                  </a:cubicBezTo>
                  <a:cubicBezTo>
                    <a:pt x="6208" y="5075"/>
                    <a:pt x="6160" y="5135"/>
                    <a:pt x="6046" y="5171"/>
                  </a:cubicBezTo>
                  <a:cubicBezTo>
                    <a:pt x="5950" y="5195"/>
                    <a:pt x="5849" y="5177"/>
                    <a:pt x="5759" y="5212"/>
                  </a:cubicBezTo>
                  <a:cubicBezTo>
                    <a:pt x="5693" y="5236"/>
                    <a:pt x="5693" y="5206"/>
                    <a:pt x="5681" y="5153"/>
                  </a:cubicBezTo>
                  <a:cubicBezTo>
                    <a:pt x="5633" y="5153"/>
                    <a:pt x="5579" y="5177"/>
                    <a:pt x="5537" y="5141"/>
                  </a:cubicBezTo>
                  <a:cubicBezTo>
                    <a:pt x="5490" y="5105"/>
                    <a:pt x="5442" y="5093"/>
                    <a:pt x="5400" y="5045"/>
                  </a:cubicBezTo>
                  <a:cubicBezTo>
                    <a:pt x="5352" y="5039"/>
                    <a:pt x="5268" y="4997"/>
                    <a:pt x="5226" y="5015"/>
                  </a:cubicBezTo>
                  <a:cubicBezTo>
                    <a:pt x="5178" y="5027"/>
                    <a:pt x="5118" y="4985"/>
                    <a:pt x="5076" y="4973"/>
                  </a:cubicBezTo>
                  <a:cubicBezTo>
                    <a:pt x="4938" y="4925"/>
                    <a:pt x="4902" y="5045"/>
                    <a:pt x="4800" y="5099"/>
                  </a:cubicBezTo>
                  <a:cubicBezTo>
                    <a:pt x="4716" y="5141"/>
                    <a:pt x="4854" y="5212"/>
                    <a:pt x="4782" y="5236"/>
                  </a:cubicBezTo>
                  <a:cubicBezTo>
                    <a:pt x="4758" y="5248"/>
                    <a:pt x="4710" y="5302"/>
                    <a:pt x="4692" y="5296"/>
                  </a:cubicBezTo>
                  <a:cubicBezTo>
                    <a:pt x="4675" y="5296"/>
                    <a:pt x="4651" y="5278"/>
                    <a:pt x="4638" y="5296"/>
                  </a:cubicBezTo>
                  <a:cubicBezTo>
                    <a:pt x="4596" y="5368"/>
                    <a:pt x="4596" y="5368"/>
                    <a:pt x="4596" y="5368"/>
                  </a:cubicBezTo>
                  <a:cubicBezTo>
                    <a:pt x="4561" y="5446"/>
                    <a:pt x="4483" y="5440"/>
                    <a:pt x="4411" y="5470"/>
                  </a:cubicBezTo>
                  <a:cubicBezTo>
                    <a:pt x="4351" y="5500"/>
                    <a:pt x="4267" y="5470"/>
                    <a:pt x="4225" y="5512"/>
                  </a:cubicBezTo>
                  <a:cubicBezTo>
                    <a:pt x="4183" y="5548"/>
                    <a:pt x="4153" y="5578"/>
                    <a:pt x="4099" y="5590"/>
                  </a:cubicBezTo>
                  <a:cubicBezTo>
                    <a:pt x="4033" y="5608"/>
                    <a:pt x="3991" y="5668"/>
                    <a:pt x="3949" y="5716"/>
                  </a:cubicBezTo>
                  <a:cubicBezTo>
                    <a:pt x="3889" y="5776"/>
                    <a:pt x="3818" y="5806"/>
                    <a:pt x="3740" y="5842"/>
                  </a:cubicBezTo>
                  <a:cubicBezTo>
                    <a:pt x="3692" y="5860"/>
                    <a:pt x="3715" y="5920"/>
                    <a:pt x="3644" y="5878"/>
                  </a:cubicBezTo>
                  <a:cubicBezTo>
                    <a:pt x="3554" y="5794"/>
                    <a:pt x="3464" y="5776"/>
                    <a:pt x="3356" y="5716"/>
                  </a:cubicBezTo>
                  <a:cubicBezTo>
                    <a:pt x="3314" y="5692"/>
                    <a:pt x="3320" y="5698"/>
                    <a:pt x="3284" y="5728"/>
                  </a:cubicBezTo>
                  <a:cubicBezTo>
                    <a:pt x="3248" y="5764"/>
                    <a:pt x="3224" y="5752"/>
                    <a:pt x="3230" y="5806"/>
                  </a:cubicBezTo>
                  <a:cubicBezTo>
                    <a:pt x="3236" y="5830"/>
                    <a:pt x="3200" y="5926"/>
                    <a:pt x="3170" y="5908"/>
                  </a:cubicBezTo>
                  <a:cubicBezTo>
                    <a:pt x="3140" y="5896"/>
                    <a:pt x="3134" y="5866"/>
                    <a:pt x="3098" y="5878"/>
                  </a:cubicBezTo>
                  <a:cubicBezTo>
                    <a:pt x="3045" y="5896"/>
                    <a:pt x="3014" y="5902"/>
                    <a:pt x="2955" y="5896"/>
                  </a:cubicBezTo>
                  <a:cubicBezTo>
                    <a:pt x="2937" y="5896"/>
                    <a:pt x="2877" y="5962"/>
                    <a:pt x="2889" y="5973"/>
                  </a:cubicBezTo>
                  <a:cubicBezTo>
                    <a:pt x="2919" y="6003"/>
                    <a:pt x="2961" y="6010"/>
                    <a:pt x="2984" y="6033"/>
                  </a:cubicBezTo>
                  <a:cubicBezTo>
                    <a:pt x="3021" y="6075"/>
                    <a:pt x="2955" y="6057"/>
                    <a:pt x="2942" y="6099"/>
                  </a:cubicBezTo>
                  <a:cubicBezTo>
                    <a:pt x="2919" y="6189"/>
                    <a:pt x="2847" y="6111"/>
                    <a:pt x="2805" y="6129"/>
                  </a:cubicBezTo>
                  <a:cubicBezTo>
                    <a:pt x="2763" y="6141"/>
                    <a:pt x="2817" y="6177"/>
                    <a:pt x="2745" y="6165"/>
                  </a:cubicBezTo>
                  <a:cubicBezTo>
                    <a:pt x="2679" y="6165"/>
                    <a:pt x="2715" y="6111"/>
                    <a:pt x="2685" y="6087"/>
                  </a:cubicBezTo>
                  <a:cubicBezTo>
                    <a:pt x="2643" y="6057"/>
                    <a:pt x="2631" y="6159"/>
                    <a:pt x="2583" y="6129"/>
                  </a:cubicBezTo>
                  <a:cubicBezTo>
                    <a:pt x="2559" y="6117"/>
                    <a:pt x="2577" y="6087"/>
                    <a:pt x="2541" y="6081"/>
                  </a:cubicBezTo>
                  <a:cubicBezTo>
                    <a:pt x="2487" y="6069"/>
                    <a:pt x="2463" y="6093"/>
                    <a:pt x="2409" y="6105"/>
                  </a:cubicBezTo>
                  <a:cubicBezTo>
                    <a:pt x="2331" y="6135"/>
                    <a:pt x="2295" y="6159"/>
                    <a:pt x="2235" y="6219"/>
                  </a:cubicBezTo>
                  <a:cubicBezTo>
                    <a:pt x="2175" y="6273"/>
                    <a:pt x="2068" y="6303"/>
                    <a:pt x="1990" y="6321"/>
                  </a:cubicBezTo>
                  <a:cubicBezTo>
                    <a:pt x="1888" y="6345"/>
                    <a:pt x="1978" y="6153"/>
                    <a:pt x="1960" y="6123"/>
                  </a:cubicBezTo>
                  <a:cubicBezTo>
                    <a:pt x="1942" y="6123"/>
                    <a:pt x="1912" y="6165"/>
                    <a:pt x="1906" y="6177"/>
                  </a:cubicBezTo>
                  <a:cubicBezTo>
                    <a:pt x="1900" y="6201"/>
                    <a:pt x="1870" y="6189"/>
                    <a:pt x="1846" y="6195"/>
                  </a:cubicBezTo>
                  <a:cubicBezTo>
                    <a:pt x="1780" y="6231"/>
                    <a:pt x="1726" y="6219"/>
                    <a:pt x="1726" y="6309"/>
                  </a:cubicBezTo>
                  <a:cubicBezTo>
                    <a:pt x="1726" y="6375"/>
                    <a:pt x="1726" y="6399"/>
                    <a:pt x="1666" y="6429"/>
                  </a:cubicBezTo>
                  <a:cubicBezTo>
                    <a:pt x="1618" y="6453"/>
                    <a:pt x="1600" y="6435"/>
                    <a:pt x="1552" y="6429"/>
                  </a:cubicBezTo>
                  <a:lnTo>
                    <a:pt x="1552" y="6429"/>
                  </a:lnTo>
                  <a:cubicBezTo>
                    <a:pt x="1570" y="6339"/>
                    <a:pt x="1570" y="6339"/>
                    <a:pt x="1570" y="6339"/>
                  </a:cubicBezTo>
                  <a:cubicBezTo>
                    <a:pt x="1564" y="6303"/>
                    <a:pt x="1576" y="6267"/>
                    <a:pt x="1582" y="6231"/>
                  </a:cubicBezTo>
                  <a:cubicBezTo>
                    <a:pt x="1594" y="6171"/>
                    <a:pt x="1540" y="6225"/>
                    <a:pt x="1522" y="6207"/>
                  </a:cubicBezTo>
                  <a:cubicBezTo>
                    <a:pt x="1498" y="6189"/>
                    <a:pt x="1498" y="6165"/>
                    <a:pt x="1492" y="6141"/>
                  </a:cubicBezTo>
                  <a:cubicBezTo>
                    <a:pt x="1480" y="6093"/>
                    <a:pt x="1450" y="6117"/>
                    <a:pt x="1444" y="6105"/>
                  </a:cubicBezTo>
                  <a:cubicBezTo>
                    <a:pt x="1432" y="6081"/>
                    <a:pt x="1474" y="6010"/>
                    <a:pt x="1480" y="5986"/>
                  </a:cubicBezTo>
                  <a:cubicBezTo>
                    <a:pt x="1504" y="5950"/>
                    <a:pt x="1510" y="5872"/>
                    <a:pt x="1486" y="5836"/>
                  </a:cubicBezTo>
                  <a:cubicBezTo>
                    <a:pt x="1456" y="5800"/>
                    <a:pt x="1444" y="5794"/>
                    <a:pt x="1438" y="5746"/>
                  </a:cubicBezTo>
                  <a:cubicBezTo>
                    <a:pt x="1468" y="5704"/>
                    <a:pt x="1528" y="5758"/>
                    <a:pt x="1564" y="5716"/>
                  </a:cubicBezTo>
                  <a:cubicBezTo>
                    <a:pt x="1582" y="5698"/>
                    <a:pt x="1600" y="5632"/>
                    <a:pt x="1588" y="5614"/>
                  </a:cubicBezTo>
                  <a:cubicBezTo>
                    <a:pt x="1582" y="5590"/>
                    <a:pt x="1594" y="5560"/>
                    <a:pt x="1588" y="5536"/>
                  </a:cubicBezTo>
                  <a:cubicBezTo>
                    <a:pt x="1582" y="5494"/>
                    <a:pt x="1558" y="5482"/>
                    <a:pt x="1582" y="5428"/>
                  </a:cubicBezTo>
                  <a:cubicBezTo>
                    <a:pt x="1606" y="5374"/>
                    <a:pt x="1648" y="5368"/>
                    <a:pt x="1672" y="5314"/>
                  </a:cubicBezTo>
                  <a:cubicBezTo>
                    <a:pt x="1696" y="5254"/>
                    <a:pt x="1666" y="5159"/>
                    <a:pt x="1648" y="5099"/>
                  </a:cubicBezTo>
                  <a:cubicBezTo>
                    <a:pt x="1618" y="5015"/>
                    <a:pt x="1618" y="5015"/>
                    <a:pt x="1618" y="5015"/>
                  </a:cubicBezTo>
                  <a:lnTo>
                    <a:pt x="1618" y="5015"/>
                  </a:lnTo>
                  <a:cubicBezTo>
                    <a:pt x="1690" y="4985"/>
                    <a:pt x="1690" y="4985"/>
                    <a:pt x="1690" y="4985"/>
                  </a:cubicBezTo>
                  <a:cubicBezTo>
                    <a:pt x="1726" y="4955"/>
                    <a:pt x="1756" y="4925"/>
                    <a:pt x="1780" y="4895"/>
                  </a:cubicBezTo>
                  <a:cubicBezTo>
                    <a:pt x="1792" y="4883"/>
                    <a:pt x="1828" y="4811"/>
                    <a:pt x="1846" y="4823"/>
                  </a:cubicBezTo>
                  <a:cubicBezTo>
                    <a:pt x="1864" y="4835"/>
                    <a:pt x="1882" y="4865"/>
                    <a:pt x="1912" y="4859"/>
                  </a:cubicBezTo>
                  <a:cubicBezTo>
                    <a:pt x="1924" y="4853"/>
                    <a:pt x="1936" y="4793"/>
                    <a:pt x="1966" y="4781"/>
                  </a:cubicBezTo>
                  <a:cubicBezTo>
                    <a:pt x="1984" y="4769"/>
                    <a:pt x="1978" y="4751"/>
                    <a:pt x="1972" y="4733"/>
                  </a:cubicBezTo>
                  <a:cubicBezTo>
                    <a:pt x="1972" y="4691"/>
                    <a:pt x="1972" y="4667"/>
                    <a:pt x="1984" y="4625"/>
                  </a:cubicBezTo>
                  <a:cubicBezTo>
                    <a:pt x="1984" y="4589"/>
                    <a:pt x="1942" y="4589"/>
                    <a:pt x="1942" y="4553"/>
                  </a:cubicBezTo>
                  <a:cubicBezTo>
                    <a:pt x="1942" y="4541"/>
                    <a:pt x="1948" y="4517"/>
                    <a:pt x="1948" y="4499"/>
                  </a:cubicBezTo>
                  <a:cubicBezTo>
                    <a:pt x="1954" y="4481"/>
                    <a:pt x="2002" y="4487"/>
                    <a:pt x="2014" y="4487"/>
                  </a:cubicBezTo>
                  <a:cubicBezTo>
                    <a:pt x="2074" y="4463"/>
                    <a:pt x="1990" y="4397"/>
                    <a:pt x="1996" y="4386"/>
                  </a:cubicBezTo>
                  <a:cubicBezTo>
                    <a:pt x="1996" y="4362"/>
                    <a:pt x="2092" y="4397"/>
                    <a:pt x="2110" y="4397"/>
                  </a:cubicBezTo>
                  <a:cubicBezTo>
                    <a:pt x="2128" y="4397"/>
                    <a:pt x="2128" y="4445"/>
                    <a:pt x="2146" y="4463"/>
                  </a:cubicBezTo>
                  <a:cubicBezTo>
                    <a:pt x="2175" y="4481"/>
                    <a:pt x="2175" y="4410"/>
                    <a:pt x="2182" y="4404"/>
                  </a:cubicBezTo>
                  <a:cubicBezTo>
                    <a:pt x="2193" y="4386"/>
                    <a:pt x="2211" y="4380"/>
                    <a:pt x="2223" y="4362"/>
                  </a:cubicBezTo>
                  <a:cubicBezTo>
                    <a:pt x="2235" y="4356"/>
                    <a:pt x="2206" y="4332"/>
                    <a:pt x="2199" y="4320"/>
                  </a:cubicBezTo>
                  <a:cubicBezTo>
                    <a:pt x="2199" y="4278"/>
                    <a:pt x="2217" y="4212"/>
                    <a:pt x="2235" y="4176"/>
                  </a:cubicBezTo>
                  <a:cubicBezTo>
                    <a:pt x="2265" y="4116"/>
                    <a:pt x="2199" y="4152"/>
                    <a:pt x="2182" y="4116"/>
                  </a:cubicBezTo>
                  <a:cubicBezTo>
                    <a:pt x="2169" y="4092"/>
                    <a:pt x="2151" y="4104"/>
                    <a:pt x="2122" y="4098"/>
                  </a:cubicBezTo>
                  <a:cubicBezTo>
                    <a:pt x="2098" y="4092"/>
                    <a:pt x="2128" y="4032"/>
                    <a:pt x="2122" y="4014"/>
                  </a:cubicBezTo>
                  <a:cubicBezTo>
                    <a:pt x="2110" y="3990"/>
                    <a:pt x="2008" y="3984"/>
                    <a:pt x="1984" y="3984"/>
                  </a:cubicBezTo>
                  <a:cubicBezTo>
                    <a:pt x="1936" y="3984"/>
                    <a:pt x="1948" y="4002"/>
                    <a:pt x="1924" y="3960"/>
                  </a:cubicBezTo>
                  <a:cubicBezTo>
                    <a:pt x="1906" y="3942"/>
                    <a:pt x="1900" y="3906"/>
                    <a:pt x="1888" y="3882"/>
                  </a:cubicBezTo>
                  <a:cubicBezTo>
                    <a:pt x="1864" y="3840"/>
                    <a:pt x="1900" y="3828"/>
                    <a:pt x="1912" y="3798"/>
                  </a:cubicBezTo>
                  <a:cubicBezTo>
                    <a:pt x="1918" y="3726"/>
                    <a:pt x="1918" y="3708"/>
                    <a:pt x="1876" y="3654"/>
                  </a:cubicBezTo>
                  <a:cubicBezTo>
                    <a:pt x="1846" y="3613"/>
                    <a:pt x="1912" y="3583"/>
                    <a:pt x="1918" y="3547"/>
                  </a:cubicBezTo>
                  <a:cubicBezTo>
                    <a:pt x="1936" y="3451"/>
                    <a:pt x="1936" y="3451"/>
                    <a:pt x="1936" y="3451"/>
                  </a:cubicBezTo>
                  <a:cubicBezTo>
                    <a:pt x="1942" y="3403"/>
                    <a:pt x="1978" y="3379"/>
                    <a:pt x="1990" y="3337"/>
                  </a:cubicBezTo>
                  <a:cubicBezTo>
                    <a:pt x="1996" y="3320"/>
                    <a:pt x="1984" y="3308"/>
                    <a:pt x="2008" y="3290"/>
                  </a:cubicBezTo>
                  <a:cubicBezTo>
                    <a:pt x="2038" y="3266"/>
                    <a:pt x="2038" y="3260"/>
                    <a:pt x="2014" y="3224"/>
                  </a:cubicBezTo>
                  <a:cubicBezTo>
                    <a:pt x="1996" y="3182"/>
                    <a:pt x="1894" y="3170"/>
                    <a:pt x="1924" y="3134"/>
                  </a:cubicBezTo>
                  <a:cubicBezTo>
                    <a:pt x="1942" y="3110"/>
                    <a:pt x="1984" y="3080"/>
                    <a:pt x="2014" y="3086"/>
                  </a:cubicBezTo>
                  <a:cubicBezTo>
                    <a:pt x="2038" y="3086"/>
                    <a:pt x="2008" y="3128"/>
                    <a:pt x="2026" y="3140"/>
                  </a:cubicBezTo>
                  <a:cubicBezTo>
                    <a:pt x="2068" y="3158"/>
                    <a:pt x="2098" y="3140"/>
                    <a:pt x="2122" y="3110"/>
                  </a:cubicBezTo>
                  <a:cubicBezTo>
                    <a:pt x="2164" y="3050"/>
                    <a:pt x="2146" y="3014"/>
                    <a:pt x="2140" y="2954"/>
                  </a:cubicBezTo>
                  <a:cubicBezTo>
                    <a:pt x="2122" y="2853"/>
                    <a:pt x="2020" y="2906"/>
                    <a:pt x="1948" y="2877"/>
                  </a:cubicBezTo>
                  <a:cubicBezTo>
                    <a:pt x="1882" y="2847"/>
                    <a:pt x="1852" y="2882"/>
                    <a:pt x="1798" y="2871"/>
                  </a:cubicBezTo>
                  <a:cubicBezTo>
                    <a:pt x="1774" y="2871"/>
                    <a:pt x="1756" y="2847"/>
                    <a:pt x="1726" y="2847"/>
                  </a:cubicBezTo>
                  <a:cubicBezTo>
                    <a:pt x="1696" y="2840"/>
                    <a:pt x="1666" y="2853"/>
                    <a:pt x="1642" y="2829"/>
                  </a:cubicBezTo>
                  <a:cubicBezTo>
                    <a:pt x="1588" y="2781"/>
                    <a:pt x="1486" y="2864"/>
                    <a:pt x="1486" y="2793"/>
                  </a:cubicBezTo>
                  <a:cubicBezTo>
                    <a:pt x="1486" y="2775"/>
                    <a:pt x="1492" y="2745"/>
                    <a:pt x="1498" y="2727"/>
                  </a:cubicBezTo>
                  <a:cubicBezTo>
                    <a:pt x="1474" y="2697"/>
                    <a:pt x="1516" y="2643"/>
                    <a:pt x="1558" y="2667"/>
                  </a:cubicBezTo>
                  <a:cubicBezTo>
                    <a:pt x="1618" y="2691"/>
                    <a:pt x="1606" y="2595"/>
                    <a:pt x="1606" y="2577"/>
                  </a:cubicBezTo>
                  <a:cubicBezTo>
                    <a:pt x="1582" y="2559"/>
                    <a:pt x="1444" y="2643"/>
                    <a:pt x="1504" y="2541"/>
                  </a:cubicBezTo>
                  <a:cubicBezTo>
                    <a:pt x="1546" y="2469"/>
                    <a:pt x="1444" y="2445"/>
                    <a:pt x="1534" y="2379"/>
                  </a:cubicBezTo>
                  <a:cubicBezTo>
                    <a:pt x="1564" y="2355"/>
                    <a:pt x="1600" y="2313"/>
                    <a:pt x="1588" y="2271"/>
                  </a:cubicBezTo>
                  <a:cubicBezTo>
                    <a:pt x="1576" y="2247"/>
                    <a:pt x="1558" y="2152"/>
                    <a:pt x="1540" y="2133"/>
                  </a:cubicBezTo>
                  <a:cubicBezTo>
                    <a:pt x="1486" y="2133"/>
                    <a:pt x="1378" y="2229"/>
                    <a:pt x="1325" y="2253"/>
                  </a:cubicBezTo>
                  <a:cubicBezTo>
                    <a:pt x="1235" y="2295"/>
                    <a:pt x="1151" y="2313"/>
                    <a:pt x="1049" y="2325"/>
                  </a:cubicBezTo>
                  <a:cubicBezTo>
                    <a:pt x="995" y="2331"/>
                    <a:pt x="905" y="2331"/>
                    <a:pt x="857" y="2349"/>
                  </a:cubicBezTo>
                  <a:lnTo>
                    <a:pt x="857" y="2349"/>
                  </a:lnTo>
                  <a:cubicBezTo>
                    <a:pt x="767" y="2325"/>
                    <a:pt x="767" y="2325"/>
                    <a:pt x="767" y="2325"/>
                  </a:cubicBezTo>
                  <a:lnTo>
                    <a:pt x="767" y="2325"/>
                  </a:lnTo>
                  <a:cubicBezTo>
                    <a:pt x="707" y="2157"/>
                    <a:pt x="707" y="2157"/>
                    <a:pt x="707" y="2157"/>
                  </a:cubicBezTo>
                  <a:cubicBezTo>
                    <a:pt x="743" y="2115"/>
                    <a:pt x="743" y="2115"/>
                    <a:pt x="743" y="2115"/>
                  </a:cubicBezTo>
                  <a:cubicBezTo>
                    <a:pt x="749" y="2080"/>
                    <a:pt x="749" y="2080"/>
                    <a:pt x="749" y="2080"/>
                  </a:cubicBezTo>
                  <a:cubicBezTo>
                    <a:pt x="755" y="1978"/>
                    <a:pt x="767" y="1942"/>
                    <a:pt x="863" y="1912"/>
                  </a:cubicBezTo>
                  <a:cubicBezTo>
                    <a:pt x="929" y="1888"/>
                    <a:pt x="1001" y="1846"/>
                    <a:pt x="959" y="1768"/>
                  </a:cubicBezTo>
                  <a:cubicBezTo>
                    <a:pt x="929" y="1714"/>
                    <a:pt x="935" y="1714"/>
                    <a:pt x="959" y="1660"/>
                  </a:cubicBezTo>
                  <a:cubicBezTo>
                    <a:pt x="983" y="1594"/>
                    <a:pt x="899" y="1564"/>
                    <a:pt x="857" y="1552"/>
                  </a:cubicBezTo>
                  <a:cubicBezTo>
                    <a:pt x="815" y="1540"/>
                    <a:pt x="821" y="1504"/>
                    <a:pt x="767" y="1510"/>
                  </a:cubicBezTo>
                  <a:cubicBezTo>
                    <a:pt x="743" y="1516"/>
                    <a:pt x="737" y="1540"/>
                    <a:pt x="713" y="1534"/>
                  </a:cubicBezTo>
                  <a:cubicBezTo>
                    <a:pt x="713" y="1492"/>
                    <a:pt x="695" y="1468"/>
                    <a:pt x="731" y="1438"/>
                  </a:cubicBezTo>
                  <a:cubicBezTo>
                    <a:pt x="773" y="1402"/>
                    <a:pt x="767" y="1366"/>
                    <a:pt x="707" y="1402"/>
                  </a:cubicBezTo>
                  <a:cubicBezTo>
                    <a:pt x="677" y="1414"/>
                    <a:pt x="647" y="1402"/>
                    <a:pt x="624" y="1420"/>
                  </a:cubicBezTo>
                  <a:cubicBezTo>
                    <a:pt x="552" y="1456"/>
                    <a:pt x="510" y="1456"/>
                    <a:pt x="426" y="1468"/>
                  </a:cubicBezTo>
                  <a:cubicBezTo>
                    <a:pt x="324" y="1486"/>
                    <a:pt x="246" y="1540"/>
                    <a:pt x="156" y="1582"/>
                  </a:cubicBezTo>
                  <a:cubicBezTo>
                    <a:pt x="126" y="1594"/>
                    <a:pt x="54" y="1654"/>
                    <a:pt x="24" y="1654"/>
                  </a:cubicBezTo>
                  <a:lnTo>
                    <a:pt x="24" y="1654"/>
                  </a:lnTo>
                  <a:cubicBezTo>
                    <a:pt x="24" y="1612"/>
                    <a:pt x="24" y="1564"/>
                    <a:pt x="54" y="1528"/>
                  </a:cubicBezTo>
                  <a:cubicBezTo>
                    <a:pt x="78" y="1498"/>
                    <a:pt x="120" y="1414"/>
                    <a:pt x="120" y="1372"/>
                  </a:cubicBezTo>
                  <a:cubicBezTo>
                    <a:pt x="0" y="1151"/>
                    <a:pt x="0" y="1151"/>
                    <a:pt x="0" y="1151"/>
                  </a:cubicBezTo>
                  <a:close/>
                  <a:moveTo>
                    <a:pt x="3003" y="0"/>
                  </a:moveTo>
                  <a:lnTo>
                    <a:pt x="3003" y="0"/>
                  </a:lnTo>
                  <a:lnTo>
                    <a:pt x="3003" y="0"/>
                  </a:lnTo>
                  <a:cubicBezTo>
                    <a:pt x="2990" y="12"/>
                    <a:pt x="2984" y="30"/>
                    <a:pt x="2966" y="48"/>
                  </a:cubicBezTo>
                  <a:cubicBezTo>
                    <a:pt x="2955" y="54"/>
                    <a:pt x="2937" y="60"/>
                    <a:pt x="2925" y="66"/>
                  </a:cubicBezTo>
                  <a:cubicBezTo>
                    <a:pt x="2901" y="78"/>
                    <a:pt x="2877" y="114"/>
                    <a:pt x="2883" y="138"/>
                  </a:cubicBezTo>
                  <a:cubicBezTo>
                    <a:pt x="2889" y="150"/>
                    <a:pt x="2919" y="150"/>
                    <a:pt x="2931" y="150"/>
                  </a:cubicBezTo>
                  <a:cubicBezTo>
                    <a:pt x="2955" y="150"/>
                    <a:pt x="2984" y="150"/>
                    <a:pt x="3003" y="156"/>
                  </a:cubicBezTo>
                  <a:lnTo>
                    <a:pt x="3003" y="156"/>
                  </a:lnTo>
                  <a:cubicBezTo>
                    <a:pt x="3026" y="150"/>
                    <a:pt x="3026" y="150"/>
                    <a:pt x="3026" y="150"/>
                  </a:cubicBezTo>
                  <a:cubicBezTo>
                    <a:pt x="3074" y="144"/>
                    <a:pt x="3068" y="102"/>
                    <a:pt x="3050" y="66"/>
                  </a:cubicBezTo>
                  <a:cubicBezTo>
                    <a:pt x="3045" y="60"/>
                    <a:pt x="3038" y="48"/>
                    <a:pt x="3038" y="36"/>
                  </a:cubicBezTo>
                  <a:cubicBezTo>
                    <a:pt x="3026" y="18"/>
                    <a:pt x="3021" y="12"/>
                    <a:pt x="300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38"/>
            <p:cNvSpPr>
              <a:spLocks noChangeArrowheads="1"/>
            </p:cNvSpPr>
            <p:nvPr/>
          </p:nvSpPr>
          <p:spPr bwMode="auto">
            <a:xfrm>
              <a:off x="1182754" y="3136369"/>
              <a:ext cx="765512" cy="539774"/>
            </a:xfrm>
            <a:custGeom>
              <a:avLst/>
              <a:gdLst>
                <a:gd name="T0" fmla="*/ 1869 w 2871"/>
                <a:gd name="T1" fmla="*/ 0 h 2026"/>
                <a:gd name="T2" fmla="*/ 1923 w 2871"/>
                <a:gd name="T3" fmla="*/ 377 h 2026"/>
                <a:gd name="T4" fmla="*/ 1893 w 2871"/>
                <a:gd name="T5" fmla="*/ 503 h 2026"/>
                <a:gd name="T6" fmla="*/ 2295 w 2871"/>
                <a:gd name="T7" fmla="*/ 317 h 2026"/>
                <a:gd name="T8" fmla="*/ 2576 w 2871"/>
                <a:gd name="T9" fmla="*/ 251 h 2026"/>
                <a:gd name="T10" fmla="*/ 2582 w 2871"/>
                <a:gd name="T11" fmla="*/ 383 h 2026"/>
                <a:gd name="T12" fmla="*/ 2726 w 2871"/>
                <a:gd name="T13" fmla="*/ 401 h 2026"/>
                <a:gd name="T14" fmla="*/ 2828 w 2871"/>
                <a:gd name="T15" fmla="*/ 617 h 2026"/>
                <a:gd name="T16" fmla="*/ 2618 w 2871"/>
                <a:gd name="T17" fmla="*/ 929 h 2026"/>
                <a:gd name="T18" fmla="*/ 2576 w 2871"/>
                <a:gd name="T19" fmla="*/ 1006 h 2026"/>
                <a:gd name="T20" fmla="*/ 2636 w 2871"/>
                <a:gd name="T21" fmla="*/ 1174 h 2026"/>
                <a:gd name="T22" fmla="*/ 2163 w 2871"/>
                <a:gd name="T23" fmla="*/ 1342 h 2026"/>
                <a:gd name="T24" fmla="*/ 1893 w 2871"/>
                <a:gd name="T25" fmla="*/ 1612 h 2026"/>
                <a:gd name="T26" fmla="*/ 1516 w 2871"/>
                <a:gd name="T27" fmla="*/ 1977 h 2026"/>
                <a:gd name="T28" fmla="*/ 1366 w 2871"/>
                <a:gd name="T29" fmla="*/ 1833 h 2026"/>
                <a:gd name="T30" fmla="*/ 1270 w 2871"/>
                <a:gd name="T31" fmla="*/ 1654 h 2026"/>
                <a:gd name="T32" fmla="*/ 1096 w 2871"/>
                <a:gd name="T33" fmla="*/ 1528 h 2026"/>
                <a:gd name="T34" fmla="*/ 802 w 2871"/>
                <a:gd name="T35" fmla="*/ 1761 h 2026"/>
                <a:gd name="T36" fmla="*/ 497 w 2871"/>
                <a:gd name="T37" fmla="*/ 1875 h 2026"/>
                <a:gd name="T38" fmla="*/ 323 w 2871"/>
                <a:gd name="T39" fmla="*/ 1983 h 2026"/>
                <a:gd name="T40" fmla="*/ 119 w 2871"/>
                <a:gd name="T41" fmla="*/ 1983 h 2026"/>
                <a:gd name="T42" fmla="*/ 137 w 2871"/>
                <a:gd name="T43" fmla="*/ 1893 h 2026"/>
                <a:gd name="T44" fmla="*/ 77 w 2871"/>
                <a:gd name="T45" fmla="*/ 1576 h 2026"/>
                <a:gd name="T46" fmla="*/ 227 w 2871"/>
                <a:gd name="T47" fmla="*/ 1282 h 2026"/>
                <a:gd name="T48" fmla="*/ 383 w 2871"/>
                <a:gd name="T49" fmla="*/ 1234 h 2026"/>
                <a:gd name="T50" fmla="*/ 749 w 2871"/>
                <a:gd name="T51" fmla="*/ 1090 h 2026"/>
                <a:gd name="T52" fmla="*/ 952 w 2871"/>
                <a:gd name="T53" fmla="*/ 977 h 2026"/>
                <a:gd name="T54" fmla="*/ 1090 w 2871"/>
                <a:gd name="T55" fmla="*/ 821 h 2026"/>
                <a:gd name="T56" fmla="*/ 1258 w 2871"/>
                <a:gd name="T57" fmla="*/ 713 h 2026"/>
                <a:gd name="T58" fmla="*/ 1204 w 2871"/>
                <a:gd name="T59" fmla="*/ 557 h 2026"/>
                <a:gd name="T60" fmla="*/ 1228 w 2871"/>
                <a:gd name="T61" fmla="*/ 491 h 2026"/>
                <a:gd name="T62" fmla="*/ 1378 w 2871"/>
                <a:gd name="T63" fmla="*/ 341 h 2026"/>
                <a:gd name="T64" fmla="*/ 1581 w 2871"/>
                <a:gd name="T65" fmla="*/ 239 h 2026"/>
                <a:gd name="T66" fmla="*/ 1767 w 2871"/>
                <a:gd name="T67" fmla="*/ 96 h 20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871" h="2026">
                  <a:moveTo>
                    <a:pt x="1869" y="0"/>
                  </a:moveTo>
                  <a:lnTo>
                    <a:pt x="1869" y="0"/>
                  </a:lnTo>
                  <a:cubicBezTo>
                    <a:pt x="1989" y="221"/>
                    <a:pt x="1989" y="221"/>
                    <a:pt x="1989" y="221"/>
                  </a:cubicBezTo>
                  <a:cubicBezTo>
                    <a:pt x="1989" y="263"/>
                    <a:pt x="1947" y="347"/>
                    <a:pt x="1923" y="377"/>
                  </a:cubicBezTo>
                  <a:cubicBezTo>
                    <a:pt x="1893" y="413"/>
                    <a:pt x="1893" y="461"/>
                    <a:pt x="1893" y="503"/>
                  </a:cubicBezTo>
                  <a:lnTo>
                    <a:pt x="1893" y="503"/>
                  </a:lnTo>
                  <a:cubicBezTo>
                    <a:pt x="1923" y="503"/>
                    <a:pt x="1995" y="443"/>
                    <a:pt x="2025" y="431"/>
                  </a:cubicBezTo>
                  <a:cubicBezTo>
                    <a:pt x="2115" y="389"/>
                    <a:pt x="2193" y="335"/>
                    <a:pt x="2295" y="317"/>
                  </a:cubicBezTo>
                  <a:cubicBezTo>
                    <a:pt x="2379" y="305"/>
                    <a:pt x="2421" y="305"/>
                    <a:pt x="2493" y="269"/>
                  </a:cubicBezTo>
                  <a:cubicBezTo>
                    <a:pt x="2516" y="251"/>
                    <a:pt x="2546" y="263"/>
                    <a:pt x="2576" y="251"/>
                  </a:cubicBezTo>
                  <a:cubicBezTo>
                    <a:pt x="2636" y="215"/>
                    <a:pt x="2642" y="251"/>
                    <a:pt x="2600" y="287"/>
                  </a:cubicBezTo>
                  <a:cubicBezTo>
                    <a:pt x="2564" y="317"/>
                    <a:pt x="2582" y="341"/>
                    <a:pt x="2582" y="383"/>
                  </a:cubicBezTo>
                  <a:cubicBezTo>
                    <a:pt x="2606" y="389"/>
                    <a:pt x="2612" y="365"/>
                    <a:pt x="2636" y="359"/>
                  </a:cubicBezTo>
                  <a:cubicBezTo>
                    <a:pt x="2690" y="353"/>
                    <a:pt x="2684" y="389"/>
                    <a:pt x="2726" y="401"/>
                  </a:cubicBezTo>
                  <a:cubicBezTo>
                    <a:pt x="2768" y="413"/>
                    <a:pt x="2852" y="443"/>
                    <a:pt x="2828" y="509"/>
                  </a:cubicBezTo>
                  <a:cubicBezTo>
                    <a:pt x="2804" y="563"/>
                    <a:pt x="2798" y="563"/>
                    <a:pt x="2828" y="617"/>
                  </a:cubicBezTo>
                  <a:cubicBezTo>
                    <a:pt x="2870" y="695"/>
                    <a:pt x="2798" y="737"/>
                    <a:pt x="2732" y="761"/>
                  </a:cubicBezTo>
                  <a:cubicBezTo>
                    <a:pt x="2636" y="791"/>
                    <a:pt x="2624" y="827"/>
                    <a:pt x="2618" y="929"/>
                  </a:cubicBezTo>
                  <a:cubicBezTo>
                    <a:pt x="2612" y="964"/>
                    <a:pt x="2612" y="964"/>
                    <a:pt x="2612" y="964"/>
                  </a:cubicBezTo>
                  <a:cubicBezTo>
                    <a:pt x="2576" y="1006"/>
                    <a:pt x="2576" y="1006"/>
                    <a:pt x="2576" y="1006"/>
                  </a:cubicBezTo>
                  <a:cubicBezTo>
                    <a:pt x="2636" y="1174"/>
                    <a:pt x="2636" y="1174"/>
                    <a:pt x="2636" y="1174"/>
                  </a:cubicBezTo>
                  <a:lnTo>
                    <a:pt x="2636" y="1174"/>
                  </a:lnTo>
                  <a:cubicBezTo>
                    <a:pt x="2486" y="1126"/>
                    <a:pt x="2486" y="1126"/>
                    <a:pt x="2486" y="1126"/>
                  </a:cubicBezTo>
                  <a:cubicBezTo>
                    <a:pt x="2163" y="1342"/>
                    <a:pt x="2163" y="1342"/>
                    <a:pt x="2163" y="1342"/>
                  </a:cubicBezTo>
                  <a:cubicBezTo>
                    <a:pt x="2025" y="1516"/>
                    <a:pt x="2025" y="1516"/>
                    <a:pt x="2025" y="1516"/>
                  </a:cubicBezTo>
                  <a:cubicBezTo>
                    <a:pt x="1893" y="1612"/>
                    <a:pt x="1893" y="1612"/>
                    <a:pt x="1893" y="1612"/>
                  </a:cubicBezTo>
                  <a:lnTo>
                    <a:pt x="1893" y="1612"/>
                  </a:lnTo>
                  <a:cubicBezTo>
                    <a:pt x="1516" y="1977"/>
                    <a:pt x="1516" y="1977"/>
                    <a:pt x="1516" y="1977"/>
                  </a:cubicBezTo>
                  <a:lnTo>
                    <a:pt x="1516" y="1977"/>
                  </a:lnTo>
                  <a:cubicBezTo>
                    <a:pt x="1366" y="1833"/>
                    <a:pt x="1366" y="1833"/>
                    <a:pt x="1366" y="1833"/>
                  </a:cubicBezTo>
                  <a:cubicBezTo>
                    <a:pt x="1324" y="1809"/>
                    <a:pt x="1336" y="1779"/>
                    <a:pt x="1336" y="1737"/>
                  </a:cubicBezTo>
                  <a:cubicBezTo>
                    <a:pt x="1336" y="1689"/>
                    <a:pt x="1306" y="1678"/>
                    <a:pt x="1270" y="1654"/>
                  </a:cubicBezTo>
                  <a:cubicBezTo>
                    <a:pt x="1192" y="1600"/>
                    <a:pt x="1306" y="1468"/>
                    <a:pt x="1270" y="1456"/>
                  </a:cubicBezTo>
                  <a:cubicBezTo>
                    <a:pt x="1240" y="1438"/>
                    <a:pt x="1126" y="1510"/>
                    <a:pt x="1096" y="1528"/>
                  </a:cubicBezTo>
                  <a:cubicBezTo>
                    <a:pt x="1018" y="1570"/>
                    <a:pt x="964" y="1606"/>
                    <a:pt x="910" y="1684"/>
                  </a:cubicBezTo>
                  <a:cubicBezTo>
                    <a:pt x="880" y="1731"/>
                    <a:pt x="856" y="1749"/>
                    <a:pt x="802" y="1761"/>
                  </a:cubicBezTo>
                  <a:cubicBezTo>
                    <a:pt x="749" y="1791"/>
                    <a:pt x="689" y="1761"/>
                    <a:pt x="641" y="1797"/>
                  </a:cubicBezTo>
                  <a:cubicBezTo>
                    <a:pt x="599" y="1827"/>
                    <a:pt x="539" y="1845"/>
                    <a:pt x="497" y="1875"/>
                  </a:cubicBezTo>
                  <a:cubicBezTo>
                    <a:pt x="467" y="1893"/>
                    <a:pt x="449" y="1923"/>
                    <a:pt x="425" y="1947"/>
                  </a:cubicBezTo>
                  <a:cubicBezTo>
                    <a:pt x="395" y="1971"/>
                    <a:pt x="359" y="1965"/>
                    <a:pt x="323" y="1983"/>
                  </a:cubicBezTo>
                  <a:cubicBezTo>
                    <a:pt x="281" y="2007"/>
                    <a:pt x="227" y="2025"/>
                    <a:pt x="179" y="2013"/>
                  </a:cubicBezTo>
                  <a:cubicBezTo>
                    <a:pt x="119" y="1983"/>
                    <a:pt x="119" y="1983"/>
                    <a:pt x="119" y="1983"/>
                  </a:cubicBezTo>
                  <a:lnTo>
                    <a:pt x="119" y="1983"/>
                  </a:lnTo>
                  <a:cubicBezTo>
                    <a:pt x="125" y="1953"/>
                    <a:pt x="131" y="1923"/>
                    <a:pt x="137" y="1893"/>
                  </a:cubicBezTo>
                  <a:cubicBezTo>
                    <a:pt x="143" y="1851"/>
                    <a:pt x="131" y="1749"/>
                    <a:pt x="155" y="1720"/>
                  </a:cubicBezTo>
                  <a:cubicBezTo>
                    <a:pt x="77" y="1576"/>
                    <a:pt x="77" y="1576"/>
                    <a:pt x="77" y="1576"/>
                  </a:cubicBezTo>
                  <a:cubicBezTo>
                    <a:pt x="59" y="1546"/>
                    <a:pt x="0" y="1522"/>
                    <a:pt x="41" y="1492"/>
                  </a:cubicBezTo>
                  <a:cubicBezTo>
                    <a:pt x="119" y="1438"/>
                    <a:pt x="155" y="1336"/>
                    <a:pt x="227" y="1282"/>
                  </a:cubicBezTo>
                  <a:cubicBezTo>
                    <a:pt x="293" y="1234"/>
                    <a:pt x="257" y="1198"/>
                    <a:pt x="323" y="1246"/>
                  </a:cubicBezTo>
                  <a:cubicBezTo>
                    <a:pt x="341" y="1264"/>
                    <a:pt x="365" y="1240"/>
                    <a:pt x="383" y="1234"/>
                  </a:cubicBezTo>
                  <a:cubicBezTo>
                    <a:pt x="467" y="1192"/>
                    <a:pt x="575" y="1192"/>
                    <a:pt x="659" y="1138"/>
                  </a:cubicBezTo>
                  <a:cubicBezTo>
                    <a:pt x="707" y="1108"/>
                    <a:pt x="695" y="1090"/>
                    <a:pt x="749" y="1090"/>
                  </a:cubicBezTo>
                  <a:cubicBezTo>
                    <a:pt x="797" y="1090"/>
                    <a:pt x="856" y="1090"/>
                    <a:pt x="886" y="1054"/>
                  </a:cubicBezTo>
                  <a:cubicBezTo>
                    <a:pt x="910" y="1030"/>
                    <a:pt x="940" y="1006"/>
                    <a:pt x="952" y="977"/>
                  </a:cubicBezTo>
                  <a:cubicBezTo>
                    <a:pt x="958" y="953"/>
                    <a:pt x="958" y="929"/>
                    <a:pt x="970" y="905"/>
                  </a:cubicBezTo>
                  <a:cubicBezTo>
                    <a:pt x="994" y="869"/>
                    <a:pt x="1042" y="833"/>
                    <a:pt x="1090" y="821"/>
                  </a:cubicBezTo>
                  <a:cubicBezTo>
                    <a:pt x="1126" y="809"/>
                    <a:pt x="1144" y="809"/>
                    <a:pt x="1168" y="785"/>
                  </a:cubicBezTo>
                  <a:cubicBezTo>
                    <a:pt x="1186" y="767"/>
                    <a:pt x="1258" y="725"/>
                    <a:pt x="1258" y="713"/>
                  </a:cubicBezTo>
                  <a:cubicBezTo>
                    <a:pt x="1228" y="701"/>
                    <a:pt x="1156" y="635"/>
                    <a:pt x="1144" y="611"/>
                  </a:cubicBezTo>
                  <a:cubicBezTo>
                    <a:pt x="1162" y="593"/>
                    <a:pt x="1210" y="581"/>
                    <a:pt x="1204" y="557"/>
                  </a:cubicBezTo>
                  <a:cubicBezTo>
                    <a:pt x="1198" y="533"/>
                    <a:pt x="1192" y="515"/>
                    <a:pt x="1216" y="497"/>
                  </a:cubicBezTo>
                  <a:lnTo>
                    <a:pt x="1228" y="491"/>
                  </a:lnTo>
                  <a:cubicBezTo>
                    <a:pt x="1258" y="455"/>
                    <a:pt x="1354" y="521"/>
                    <a:pt x="1360" y="473"/>
                  </a:cubicBezTo>
                  <a:cubicBezTo>
                    <a:pt x="1360" y="419"/>
                    <a:pt x="1324" y="371"/>
                    <a:pt x="1378" y="341"/>
                  </a:cubicBezTo>
                  <a:cubicBezTo>
                    <a:pt x="1408" y="329"/>
                    <a:pt x="1432" y="299"/>
                    <a:pt x="1468" y="287"/>
                  </a:cubicBezTo>
                  <a:cubicBezTo>
                    <a:pt x="1498" y="281"/>
                    <a:pt x="1552" y="257"/>
                    <a:pt x="1581" y="239"/>
                  </a:cubicBezTo>
                  <a:cubicBezTo>
                    <a:pt x="1612" y="227"/>
                    <a:pt x="1623" y="197"/>
                    <a:pt x="1647" y="186"/>
                  </a:cubicBezTo>
                  <a:cubicBezTo>
                    <a:pt x="1659" y="186"/>
                    <a:pt x="1749" y="108"/>
                    <a:pt x="1767" y="96"/>
                  </a:cubicBezTo>
                  <a:cubicBezTo>
                    <a:pt x="1785" y="78"/>
                    <a:pt x="1893" y="30"/>
                    <a:pt x="1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39"/>
            <p:cNvSpPr>
              <a:spLocks noChangeArrowheads="1"/>
            </p:cNvSpPr>
            <p:nvPr/>
          </p:nvSpPr>
          <p:spPr bwMode="auto">
            <a:xfrm>
              <a:off x="1541404" y="3398611"/>
              <a:ext cx="743170" cy="969006"/>
            </a:xfrm>
            <a:custGeom>
              <a:avLst/>
              <a:gdLst>
                <a:gd name="T0" fmla="*/ 150 w 2787"/>
                <a:gd name="T1" fmla="*/ 1635 h 3632"/>
                <a:gd name="T2" fmla="*/ 156 w 2787"/>
                <a:gd name="T3" fmla="*/ 1767 h 3632"/>
                <a:gd name="T4" fmla="*/ 48 w 2787"/>
                <a:gd name="T5" fmla="*/ 1743 h 3632"/>
                <a:gd name="T6" fmla="*/ 449 w 2787"/>
                <a:gd name="T7" fmla="*/ 1545 h 3632"/>
                <a:gd name="T8" fmla="*/ 419 w 2787"/>
                <a:gd name="T9" fmla="*/ 1749 h 3632"/>
                <a:gd name="T10" fmla="*/ 246 w 2787"/>
                <a:gd name="T11" fmla="*/ 1731 h 3632"/>
                <a:gd name="T12" fmla="*/ 1684 w 2787"/>
                <a:gd name="T13" fmla="*/ 552 h 3632"/>
                <a:gd name="T14" fmla="*/ 1672 w 2787"/>
                <a:gd name="T15" fmla="*/ 678 h 3632"/>
                <a:gd name="T16" fmla="*/ 168 w 2787"/>
                <a:gd name="T17" fmla="*/ 995 h 3632"/>
                <a:gd name="T18" fmla="*/ 162 w 2787"/>
                <a:gd name="T19" fmla="*/ 1372 h 3632"/>
                <a:gd name="T20" fmla="*/ 311 w 2787"/>
                <a:gd name="T21" fmla="*/ 1462 h 3632"/>
                <a:gd name="T22" fmla="*/ 713 w 2787"/>
                <a:gd name="T23" fmla="*/ 1432 h 3632"/>
                <a:gd name="T24" fmla="*/ 779 w 2787"/>
                <a:gd name="T25" fmla="*/ 1019 h 3632"/>
                <a:gd name="T26" fmla="*/ 725 w 2787"/>
                <a:gd name="T27" fmla="*/ 821 h 3632"/>
                <a:gd name="T28" fmla="*/ 545 w 2787"/>
                <a:gd name="T29" fmla="*/ 630 h 3632"/>
                <a:gd name="T30" fmla="*/ 677 w 2787"/>
                <a:gd name="T31" fmla="*/ 534 h 3632"/>
                <a:gd name="T32" fmla="*/ 893 w 2787"/>
                <a:gd name="T33" fmla="*/ 821 h 3632"/>
                <a:gd name="T34" fmla="*/ 1019 w 2787"/>
                <a:gd name="T35" fmla="*/ 965 h 3632"/>
                <a:gd name="T36" fmla="*/ 1066 w 2787"/>
                <a:gd name="T37" fmla="*/ 1175 h 3632"/>
                <a:gd name="T38" fmla="*/ 941 w 2787"/>
                <a:gd name="T39" fmla="*/ 1390 h 3632"/>
                <a:gd name="T40" fmla="*/ 773 w 2787"/>
                <a:gd name="T41" fmla="*/ 1629 h 3632"/>
                <a:gd name="T42" fmla="*/ 677 w 2787"/>
                <a:gd name="T43" fmla="*/ 1905 h 3632"/>
                <a:gd name="T44" fmla="*/ 557 w 2787"/>
                <a:gd name="T45" fmla="*/ 2127 h 3632"/>
                <a:gd name="T46" fmla="*/ 371 w 2787"/>
                <a:gd name="T47" fmla="*/ 2205 h 3632"/>
                <a:gd name="T48" fmla="*/ 258 w 2787"/>
                <a:gd name="T49" fmla="*/ 2414 h 3632"/>
                <a:gd name="T50" fmla="*/ 311 w 2787"/>
                <a:gd name="T51" fmla="*/ 2684 h 3632"/>
                <a:gd name="T52" fmla="*/ 605 w 2787"/>
                <a:gd name="T53" fmla="*/ 2792 h 3632"/>
                <a:gd name="T54" fmla="*/ 491 w 2787"/>
                <a:gd name="T55" fmla="*/ 2960 h 3632"/>
                <a:gd name="T56" fmla="*/ 395 w 2787"/>
                <a:gd name="T57" fmla="*/ 3181 h 3632"/>
                <a:gd name="T58" fmla="*/ 677 w 2787"/>
                <a:gd name="T59" fmla="*/ 3175 h 3632"/>
                <a:gd name="T60" fmla="*/ 1049 w 2787"/>
                <a:gd name="T61" fmla="*/ 3367 h 3632"/>
                <a:gd name="T62" fmla="*/ 1204 w 2787"/>
                <a:gd name="T63" fmla="*/ 3505 h 3632"/>
                <a:gd name="T64" fmla="*/ 1564 w 2787"/>
                <a:gd name="T65" fmla="*/ 3289 h 3632"/>
                <a:gd name="T66" fmla="*/ 2055 w 2787"/>
                <a:gd name="T67" fmla="*/ 2978 h 3632"/>
                <a:gd name="T68" fmla="*/ 2301 w 2787"/>
                <a:gd name="T69" fmla="*/ 2762 h 3632"/>
                <a:gd name="T70" fmla="*/ 2493 w 2787"/>
                <a:gd name="T71" fmla="*/ 2600 h 3632"/>
                <a:gd name="T72" fmla="*/ 2535 w 2787"/>
                <a:gd name="T73" fmla="*/ 2354 h 3632"/>
                <a:gd name="T74" fmla="*/ 2703 w 2787"/>
                <a:gd name="T75" fmla="*/ 2271 h 3632"/>
                <a:gd name="T76" fmla="*/ 2703 w 2787"/>
                <a:gd name="T77" fmla="*/ 1983 h 3632"/>
                <a:gd name="T78" fmla="*/ 2445 w 2787"/>
                <a:gd name="T79" fmla="*/ 1827 h 3632"/>
                <a:gd name="T80" fmla="*/ 2439 w 2787"/>
                <a:gd name="T81" fmla="*/ 1414 h 3632"/>
                <a:gd name="T82" fmla="*/ 2535 w 2787"/>
                <a:gd name="T83" fmla="*/ 1091 h 3632"/>
                <a:gd name="T84" fmla="*/ 2643 w 2787"/>
                <a:gd name="T85" fmla="*/ 977 h 3632"/>
                <a:gd name="T86" fmla="*/ 2247 w 2787"/>
                <a:gd name="T87" fmla="*/ 714 h 3632"/>
                <a:gd name="T88" fmla="*/ 2079 w 2787"/>
                <a:gd name="T89" fmla="*/ 534 h 3632"/>
                <a:gd name="T90" fmla="*/ 2109 w 2787"/>
                <a:gd name="T91" fmla="*/ 138 h 3632"/>
                <a:gd name="T92" fmla="*/ 1378 w 2787"/>
                <a:gd name="T93" fmla="*/ 216 h 3632"/>
                <a:gd name="T94" fmla="*/ 1390 w 2787"/>
                <a:gd name="T95" fmla="*/ 384 h 3632"/>
                <a:gd name="T96" fmla="*/ 1528 w 2787"/>
                <a:gd name="T97" fmla="*/ 678 h 3632"/>
                <a:gd name="T98" fmla="*/ 1498 w 2787"/>
                <a:gd name="T99" fmla="*/ 762 h 3632"/>
                <a:gd name="T100" fmla="*/ 1414 w 2787"/>
                <a:gd name="T101" fmla="*/ 815 h 3632"/>
                <a:gd name="T102" fmla="*/ 1246 w 2787"/>
                <a:gd name="T103" fmla="*/ 983 h 3632"/>
                <a:gd name="T104" fmla="*/ 1121 w 2787"/>
                <a:gd name="T105" fmla="*/ 815 h 3632"/>
                <a:gd name="T106" fmla="*/ 1042 w 2787"/>
                <a:gd name="T107" fmla="*/ 552 h 3632"/>
                <a:gd name="T108" fmla="*/ 677 w 2787"/>
                <a:gd name="T109" fmla="*/ 534 h 363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787" h="3632">
                  <a:moveTo>
                    <a:pt x="48" y="1743"/>
                  </a:moveTo>
                  <a:lnTo>
                    <a:pt x="48" y="1743"/>
                  </a:lnTo>
                  <a:cubicBezTo>
                    <a:pt x="72" y="1725"/>
                    <a:pt x="78" y="1701"/>
                    <a:pt x="90" y="1677"/>
                  </a:cubicBezTo>
                  <a:cubicBezTo>
                    <a:pt x="102" y="1659"/>
                    <a:pt x="132" y="1647"/>
                    <a:pt x="150" y="1635"/>
                  </a:cubicBezTo>
                  <a:cubicBezTo>
                    <a:pt x="162" y="1623"/>
                    <a:pt x="186" y="1629"/>
                    <a:pt x="186" y="1641"/>
                  </a:cubicBezTo>
                  <a:cubicBezTo>
                    <a:pt x="192" y="1653"/>
                    <a:pt x="192" y="1659"/>
                    <a:pt x="192" y="1671"/>
                  </a:cubicBezTo>
                  <a:cubicBezTo>
                    <a:pt x="192" y="1683"/>
                    <a:pt x="198" y="1695"/>
                    <a:pt x="192" y="1707"/>
                  </a:cubicBezTo>
                  <a:cubicBezTo>
                    <a:pt x="186" y="1731"/>
                    <a:pt x="168" y="1749"/>
                    <a:pt x="156" y="1767"/>
                  </a:cubicBezTo>
                  <a:cubicBezTo>
                    <a:pt x="144" y="1803"/>
                    <a:pt x="132" y="1833"/>
                    <a:pt x="90" y="1845"/>
                  </a:cubicBezTo>
                  <a:cubicBezTo>
                    <a:pt x="78" y="1845"/>
                    <a:pt x="66" y="1821"/>
                    <a:pt x="60" y="1809"/>
                  </a:cubicBezTo>
                  <a:cubicBezTo>
                    <a:pt x="48" y="1791"/>
                    <a:pt x="18" y="1785"/>
                    <a:pt x="36" y="1755"/>
                  </a:cubicBezTo>
                  <a:cubicBezTo>
                    <a:pt x="48" y="1743"/>
                    <a:pt x="48" y="1743"/>
                    <a:pt x="48" y="1743"/>
                  </a:cubicBezTo>
                  <a:close/>
                  <a:moveTo>
                    <a:pt x="246" y="1731"/>
                  </a:moveTo>
                  <a:lnTo>
                    <a:pt x="246" y="1731"/>
                  </a:lnTo>
                  <a:cubicBezTo>
                    <a:pt x="317" y="1719"/>
                    <a:pt x="335" y="1695"/>
                    <a:pt x="371" y="1635"/>
                  </a:cubicBezTo>
                  <a:cubicBezTo>
                    <a:pt x="389" y="1605"/>
                    <a:pt x="425" y="1575"/>
                    <a:pt x="449" y="1545"/>
                  </a:cubicBezTo>
                  <a:cubicBezTo>
                    <a:pt x="497" y="1462"/>
                    <a:pt x="527" y="1599"/>
                    <a:pt x="575" y="1617"/>
                  </a:cubicBezTo>
                  <a:cubicBezTo>
                    <a:pt x="641" y="1647"/>
                    <a:pt x="575" y="1701"/>
                    <a:pt x="551" y="1737"/>
                  </a:cubicBezTo>
                  <a:cubicBezTo>
                    <a:pt x="539" y="1761"/>
                    <a:pt x="515" y="1827"/>
                    <a:pt x="473" y="1815"/>
                  </a:cubicBezTo>
                  <a:cubicBezTo>
                    <a:pt x="437" y="1809"/>
                    <a:pt x="443" y="1761"/>
                    <a:pt x="419" y="1749"/>
                  </a:cubicBezTo>
                  <a:cubicBezTo>
                    <a:pt x="377" y="1731"/>
                    <a:pt x="341" y="1767"/>
                    <a:pt x="305" y="1791"/>
                  </a:cubicBezTo>
                  <a:cubicBezTo>
                    <a:pt x="288" y="1803"/>
                    <a:pt x="269" y="1803"/>
                    <a:pt x="251" y="1803"/>
                  </a:cubicBezTo>
                  <a:cubicBezTo>
                    <a:pt x="210" y="1803"/>
                    <a:pt x="227" y="1779"/>
                    <a:pt x="222" y="1755"/>
                  </a:cubicBezTo>
                  <a:cubicBezTo>
                    <a:pt x="246" y="1731"/>
                    <a:pt x="246" y="1731"/>
                    <a:pt x="246" y="1731"/>
                  </a:cubicBezTo>
                  <a:close/>
                  <a:moveTo>
                    <a:pt x="1636" y="660"/>
                  </a:moveTo>
                  <a:lnTo>
                    <a:pt x="1636" y="660"/>
                  </a:lnTo>
                  <a:cubicBezTo>
                    <a:pt x="1642" y="654"/>
                    <a:pt x="1636" y="630"/>
                    <a:pt x="1636" y="618"/>
                  </a:cubicBezTo>
                  <a:cubicBezTo>
                    <a:pt x="1636" y="588"/>
                    <a:pt x="1654" y="558"/>
                    <a:pt x="1684" y="552"/>
                  </a:cubicBezTo>
                  <a:cubicBezTo>
                    <a:pt x="1708" y="552"/>
                    <a:pt x="1720" y="576"/>
                    <a:pt x="1726" y="594"/>
                  </a:cubicBezTo>
                  <a:cubicBezTo>
                    <a:pt x="1732" y="606"/>
                    <a:pt x="1744" y="612"/>
                    <a:pt x="1732" y="630"/>
                  </a:cubicBezTo>
                  <a:cubicBezTo>
                    <a:pt x="1726" y="642"/>
                    <a:pt x="1708" y="642"/>
                    <a:pt x="1702" y="648"/>
                  </a:cubicBezTo>
                  <a:cubicBezTo>
                    <a:pt x="1690" y="660"/>
                    <a:pt x="1678" y="666"/>
                    <a:pt x="1672" y="678"/>
                  </a:cubicBezTo>
                  <a:cubicBezTo>
                    <a:pt x="1666" y="684"/>
                    <a:pt x="1660" y="684"/>
                    <a:pt x="1654" y="690"/>
                  </a:cubicBezTo>
                  <a:cubicBezTo>
                    <a:pt x="1648" y="690"/>
                    <a:pt x="1630" y="684"/>
                    <a:pt x="1636" y="678"/>
                  </a:cubicBezTo>
                  <a:cubicBezTo>
                    <a:pt x="1636" y="660"/>
                    <a:pt x="1636" y="660"/>
                    <a:pt x="1636" y="660"/>
                  </a:cubicBezTo>
                  <a:close/>
                  <a:moveTo>
                    <a:pt x="168" y="995"/>
                  </a:moveTo>
                  <a:lnTo>
                    <a:pt x="168" y="995"/>
                  </a:lnTo>
                  <a:cubicBezTo>
                    <a:pt x="0" y="1157"/>
                    <a:pt x="0" y="1157"/>
                    <a:pt x="0" y="1157"/>
                  </a:cubicBezTo>
                  <a:cubicBezTo>
                    <a:pt x="174" y="1336"/>
                    <a:pt x="174" y="1336"/>
                    <a:pt x="174" y="1336"/>
                  </a:cubicBezTo>
                  <a:cubicBezTo>
                    <a:pt x="192" y="1360"/>
                    <a:pt x="162" y="1348"/>
                    <a:pt x="162" y="1372"/>
                  </a:cubicBezTo>
                  <a:cubicBezTo>
                    <a:pt x="162" y="1390"/>
                    <a:pt x="192" y="1378"/>
                    <a:pt x="198" y="1384"/>
                  </a:cubicBezTo>
                  <a:cubicBezTo>
                    <a:pt x="204" y="1384"/>
                    <a:pt x="216" y="1408"/>
                    <a:pt x="216" y="1414"/>
                  </a:cubicBezTo>
                  <a:cubicBezTo>
                    <a:pt x="227" y="1432"/>
                    <a:pt x="258" y="1408"/>
                    <a:pt x="275" y="1426"/>
                  </a:cubicBezTo>
                  <a:cubicBezTo>
                    <a:pt x="293" y="1432"/>
                    <a:pt x="299" y="1450"/>
                    <a:pt x="311" y="1462"/>
                  </a:cubicBezTo>
                  <a:cubicBezTo>
                    <a:pt x="341" y="1486"/>
                    <a:pt x="371" y="1480"/>
                    <a:pt x="407" y="1473"/>
                  </a:cubicBezTo>
                  <a:cubicBezTo>
                    <a:pt x="437" y="1462"/>
                    <a:pt x="449" y="1444"/>
                    <a:pt x="479" y="1426"/>
                  </a:cubicBezTo>
                  <a:cubicBezTo>
                    <a:pt x="509" y="1402"/>
                    <a:pt x="527" y="1450"/>
                    <a:pt x="569" y="1462"/>
                  </a:cubicBezTo>
                  <a:cubicBezTo>
                    <a:pt x="623" y="1480"/>
                    <a:pt x="665" y="1480"/>
                    <a:pt x="713" y="1432"/>
                  </a:cubicBezTo>
                  <a:cubicBezTo>
                    <a:pt x="749" y="1396"/>
                    <a:pt x="821" y="1342"/>
                    <a:pt x="821" y="1282"/>
                  </a:cubicBezTo>
                  <a:cubicBezTo>
                    <a:pt x="803" y="1270"/>
                    <a:pt x="767" y="1294"/>
                    <a:pt x="749" y="1300"/>
                  </a:cubicBezTo>
                  <a:cubicBezTo>
                    <a:pt x="713" y="1306"/>
                    <a:pt x="725" y="1210"/>
                    <a:pt x="713" y="1181"/>
                  </a:cubicBezTo>
                  <a:cubicBezTo>
                    <a:pt x="695" y="1121"/>
                    <a:pt x="743" y="1067"/>
                    <a:pt x="779" y="1019"/>
                  </a:cubicBezTo>
                  <a:cubicBezTo>
                    <a:pt x="815" y="989"/>
                    <a:pt x="827" y="911"/>
                    <a:pt x="755" y="923"/>
                  </a:cubicBezTo>
                  <a:cubicBezTo>
                    <a:pt x="731" y="929"/>
                    <a:pt x="689" y="947"/>
                    <a:pt x="665" y="917"/>
                  </a:cubicBezTo>
                  <a:cubicBezTo>
                    <a:pt x="647" y="893"/>
                    <a:pt x="731" y="893"/>
                    <a:pt x="743" y="887"/>
                  </a:cubicBezTo>
                  <a:cubicBezTo>
                    <a:pt x="779" y="869"/>
                    <a:pt x="761" y="827"/>
                    <a:pt x="725" y="821"/>
                  </a:cubicBezTo>
                  <a:cubicBezTo>
                    <a:pt x="713" y="815"/>
                    <a:pt x="683" y="803"/>
                    <a:pt x="671" y="791"/>
                  </a:cubicBezTo>
                  <a:cubicBezTo>
                    <a:pt x="641" y="773"/>
                    <a:pt x="635" y="749"/>
                    <a:pt x="611" y="725"/>
                  </a:cubicBezTo>
                  <a:cubicBezTo>
                    <a:pt x="545" y="630"/>
                    <a:pt x="545" y="630"/>
                    <a:pt x="545" y="630"/>
                  </a:cubicBezTo>
                  <a:lnTo>
                    <a:pt x="545" y="630"/>
                  </a:lnTo>
                  <a:cubicBezTo>
                    <a:pt x="168" y="995"/>
                    <a:pt x="168" y="995"/>
                    <a:pt x="168" y="995"/>
                  </a:cubicBezTo>
                  <a:close/>
                  <a:moveTo>
                    <a:pt x="677" y="534"/>
                  </a:moveTo>
                  <a:lnTo>
                    <a:pt x="677" y="534"/>
                  </a:lnTo>
                  <a:lnTo>
                    <a:pt x="677" y="534"/>
                  </a:lnTo>
                  <a:cubicBezTo>
                    <a:pt x="815" y="702"/>
                    <a:pt x="815" y="702"/>
                    <a:pt x="815" y="702"/>
                  </a:cubicBezTo>
                  <a:cubicBezTo>
                    <a:pt x="803" y="714"/>
                    <a:pt x="797" y="744"/>
                    <a:pt x="809" y="755"/>
                  </a:cubicBezTo>
                  <a:cubicBezTo>
                    <a:pt x="815" y="767"/>
                    <a:pt x="839" y="762"/>
                    <a:pt x="851" y="767"/>
                  </a:cubicBezTo>
                  <a:cubicBezTo>
                    <a:pt x="881" y="786"/>
                    <a:pt x="881" y="797"/>
                    <a:pt x="893" y="821"/>
                  </a:cubicBezTo>
                  <a:cubicBezTo>
                    <a:pt x="899" y="833"/>
                    <a:pt x="929" y="851"/>
                    <a:pt x="935" y="845"/>
                  </a:cubicBezTo>
                  <a:cubicBezTo>
                    <a:pt x="959" y="827"/>
                    <a:pt x="941" y="767"/>
                    <a:pt x="995" y="786"/>
                  </a:cubicBezTo>
                  <a:cubicBezTo>
                    <a:pt x="1019" y="791"/>
                    <a:pt x="1042" y="809"/>
                    <a:pt x="1061" y="827"/>
                  </a:cubicBezTo>
                  <a:cubicBezTo>
                    <a:pt x="1079" y="863"/>
                    <a:pt x="1031" y="929"/>
                    <a:pt x="1019" y="965"/>
                  </a:cubicBezTo>
                  <a:cubicBezTo>
                    <a:pt x="1019" y="989"/>
                    <a:pt x="1007" y="1013"/>
                    <a:pt x="1019" y="1037"/>
                  </a:cubicBezTo>
                  <a:cubicBezTo>
                    <a:pt x="1031" y="1061"/>
                    <a:pt x="1061" y="1007"/>
                    <a:pt x="1084" y="1013"/>
                  </a:cubicBezTo>
                  <a:cubicBezTo>
                    <a:pt x="1090" y="1043"/>
                    <a:pt x="1037" y="1055"/>
                    <a:pt x="1066" y="1091"/>
                  </a:cubicBezTo>
                  <a:cubicBezTo>
                    <a:pt x="1090" y="1121"/>
                    <a:pt x="1103" y="1145"/>
                    <a:pt x="1066" y="1175"/>
                  </a:cubicBezTo>
                  <a:cubicBezTo>
                    <a:pt x="1055" y="1222"/>
                    <a:pt x="1007" y="1181"/>
                    <a:pt x="995" y="1157"/>
                  </a:cubicBezTo>
                  <a:cubicBezTo>
                    <a:pt x="977" y="1157"/>
                    <a:pt x="923" y="1222"/>
                    <a:pt x="935" y="1252"/>
                  </a:cubicBezTo>
                  <a:cubicBezTo>
                    <a:pt x="947" y="1276"/>
                    <a:pt x="983" y="1300"/>
                    <a:pt x="959" y="1330"/>
                  </a:cubicBezTo>
                  <a:cubicBezTo>
                    <a:pt x="941" y="1348"/>
                    <a:pt x="941" y="1360"/>
                    <a:pt x="941" y="1390"/>
                  </a:cubicBezTo>
                  <a:cubicBezTo>
                    <a:pt x="935" y="1408"/>
                    <a:pt x="911" y="1426"/>
                    <a:pt x="893" y="1426"/>
                  </a:cubicBezTo>
                  <a:cubicBezTo>
                    <a:pt x="863" y="1438"/>
                    <a:pt x="845" y="1462"/>
                    <a:pt x="839" y="1492"/>
                  </a:cubicBezTo>
                  <a:cubicBezTo>
                    <a:pt x="833" y="1521"/>
                    <a:pt x="809" y="1533"/>
                    <a:pt x="791" y="1552"/>
                  </a:cubicBezTo>
                  <a:cubicBezTo>
                    <a:pt x="767" y="1563"/>
                    <a:pt x="701" y="1629"/>
                    <a:pt x="773" y="1629"/>
                  </a:cubicBezTo>
                  <a:cubicBezTo>
                    <a:pt x="803" y="1629"/>
                    <a:pt x="839" y="1605"/>
                    <a:pt x="845" y="1647"/>
                  </a:cubicBezTo>
                  <a:cubicBezTo>
                    <a:pt x="851" y="1719"/>
                    <a:pt x="863" y="1737"/>
                    <a:pt x="809" y="1779"/>
                  </a:cubicBezTo>
                  <a:cubicBezTo>
                    <a:pt x="791" y="1791"/>
                    <a:pt x="779" y="1809"/>
                    <a:pt x="761" y="1827"/>
                  </a:cubicBezTo>
                  <a:cubicBezTo>
                    <a:pt x="677" y="1905"/>
                    <a:pt x="677" y="1905"/>
                    <a:pt x="677" y="1905"/>
                  </a:cubicBezTo>
                  <a:cubicBezTo>
                    <a:pt x="653" y="1929"/>
                    <a:pt x="665" y="1941"/>
                    <a:pt x="665" y="1971"/>
                  </a:cubicBezTo>
                  <a:cubicBezTo>
                    <a:pt x="665" y="1977"/>
                    <a:pt x="611" y="2049"/>
                    <a:pt x="599" y="2055"/>
                  </a:cubicBezTo>
                  <a:cubicBezTo>
                    <a:pt x="557" y="2067"/>
                    <a:pt x="503" y="2037"/>
                    <a:pt x="539" y="2109"/>
                  </a:cubicBezTo>
                  <a:cubicBezTo>
                    <a:pt x="545" y="2115"/>
                    <a:pt x="557" y="2121"/>
                    <a:pt x="557" y="2127"/>
                  </a:cubicBezTo>
                  <a:cubicBezTo>
                    <a:pt x="557" y="2139"/>
                    <a:pt x="545" y="2145"/>
                    <a:pt x="545" y="2163"/>
                  </a:cubicBezTo>
                  <a:cubicBezTo>
                    <a:pt x="539" y="2187"/>
                    <a:pt x="551" y="2217"/>
                    <a:pt x="515" y="2223"/>
                  </a:cubicBezTo>
                  <a:cubicBezTo>
                    <a:pt x="479" y="2235"/>
                    <a:pt x="473" y="2247"/>
                    <a:pt x="443" y="2217"/>
                  </a:cubicBezTo>
                  <a:cubicBezTo>
                    <a:pt x="425" y="2199"/>
                    <a:pt x="389" y="2199"/>
                    <a:pt x="371" y="2205"/>
                  </a:cubicBezTo>
                  <a:cubicBezTo>
                    <a:pt x="330" y="2223"/>
                    <a:pt x="377" y="2295"/>
                    <a:pt x="323" y="2282"/>
                  </a:cubicBezTo>
                  <a:cubicBezTo>
                    <a:pt x="305" y="2282"/>
                    <a:pt x="264" y="2253"/>
                    <a:pt x="258" y="2288"/>
                  </a:cubicBezTo>
                  <a:cubicBezTo>
                    <a:pt x="258" y="2306"/>
                    <a:pt x="275" y="2306"/>
                    <a:pt x="258" y="2330"/>
                  </a:cubicBezTo>
                  <a:cubicBezTo>
                    <a:pt x="233" y="2360"/>
                    <a:pt x="233" y="2378"/>
                    <a:pt x="258" y="2414"/>
                  </a:cubicBezTo>
                  <a:cubicBezTo>
                    <a:pt x="269" y="2426"/>
                    <a:pt x="282" y="2528"/>
                    <a:pt x="269" y="2540"/>
                  </a:cubicBezTo>
                  <a:cubicBezTo>
                    <a:pt x="258" y="2582"/>
                    <a:pt x="275" y="2660"/>
                    <a:pt x="251" y="2696"/>
                  </a:cubicBezTo>
                  <a:cubicBezTo>
                    <a:pt x="246" y="2702"/>
                    <a:pt x="227" y="2756"/>
                    <a:pt x="258" y="2744"/>
                  </a:cubicBezTo>
                  <a:cubicBezTo>
                    <a:pt x="293" y="2726"/>
                    <a:pt x="282" y="2714"/>
                    <a:pt x="311" y="2684"/>
                  </a:cubicBezTo>
                  <a:cubicBezTo>
                    <a:pt x="341" y="2660"/>
                    <a:pt x="347" y="2780"/>
                    <a:pt x="377" y="2756"/>
                  </a:cubicBezTo>
                  <a:cubicBezTo>
                    <a:pt x="413" y="2732"/>
                    <a:pt x="437" y="2666"/>
                    <a:pt x="485" y="2702"/>
                  </a:cubicBezTo>
                  <a:cubicBezTo>
                    <a:pt x="539" y="2732"/>
                    <a:pt x="539" y="2732"/>
                    <a:pt x="539" y="2732"/>
                  </a:cubicBezTo>
                  <a:cubicBezTo>
                    <a:pt x="563" y="2750"/>
                    <a:pt x="551" y="2804"/>
                    <a:pt x="605" y="2792"/>
                  </a:cubicBezTo>
                  <a:cubicBezTo>
                    <a:pt x="623" y="2786"/>
                    <a:pt x="659" y="2756"/>
                    <a:pt x="665" y="2780"/>
                  </a:cubicBezTo>
                  <a:cubicBezTo>
                    <a:pt x="671" y="2786"/>
                    <a:pt x="701" y="2822"/>
                    <a:pt x="689" y="2834"/>
                  </a:cubicBezTo>
                  <a:cubicBezTo>
                    <a:pt x="635" y="2858"/>
                    <a:pt x="611" y="2870"/>
                    <a:pt x="587" y="2918"/>
                  </a:cubicBezTo>
                  <a:cubicBezTo>
                    <a:pt x="557" y="2978"/>
                    <a:pt x="527" y="2930"/>
                    <a:pt x="491" y="2960"/>
                  </a:cubicBezTo>
                  <a:cubicBezTo>
                    <a:pt x="473" y="2972"/>
                    <a:pt x="455" y="2984"/>
                    <a:pt x="437" y="2984"/>
                  </a:cubicBezTo>
                  <a:cubicBezTo>
                    <a:pt x="389" y="2996"/>
                    <a:pt x="383" y="2912"/>
                    <a:pt x="347" y="2972"/>
                  </a:cubicBezTo>
                  <a:cubicBezTo>
                    <a:pt x="323" y="3014"/>
                    <a:pt x="299" y="3055"/>
                    <a:pt x="317" y="3097"/>
                  </a:cubicBezTo>
                  <a:cubicBezTo>
                    <a:pt x="347" y="3133"/>
                    <a:pt x="377" y="3127"/>
                    <a:pt x="395" y="3181"/>
                  </a:cubicBezTo>
                  <a:cubicBezTo>
                    <a:pt x="401" y="3211"/>
                    <a:pt x="425" y="3211"/>
                    <a:pt x="449" y="3235"/>
                  </a:cubicBezTo>
                  <a:cubicBezTo>
                    <a:pt x="527" y="3349"/>
                    <a:pt x="617" y="3103"/>
                    <a:pt x="677" y="3103"/>
                  </a:cubicBezTo>
                  <a:lnTo>
                    <a:pt x="677" y="3103"/>
                  </a:lnTo>
                  <a:cubicBezTo>
                    <a:pt x="677" y="3115"/>
                    <a:pt x="671" y="3169"/>
                    <a:pt x="677" y="3175"/>
                  </a:cubicBezTo>
                  <a:cubicBezTo>
                    <a:pt x="683" y="3175"/>
                    <a:pt x="683" y="3175"/>
                    <a:pt x="683" y="3175"/>
                  </a:cubicBezTo>
                  <a:cubicBezTo>
                    <a:pt x="731" y="3121"/>
                    <a:pt x="767" y="3163"/>
                    <a:pt x="815" y="3193"/>
                  </a:cubicBezTo>
                  <a:cubicBezTo>
                    <a:pt x="869" y="3229"/>
                    <a:pt x="995" y="3187"/>
                    <a:pt x="1001" y="3283"/>
                  </a:cubicBezTo>
                  <a:cubicBezTo>
                    <a:pt x="1001" y="3325"/>
                    <a:pt x="1049" y="3355"/>
                    <a:pt x="1049" y="3367"/>
                  </a:cubicBezTo>
                  <a:cubicBezTo>
                    <a:pt x="1049" y="3403"/>
                    <a:pt x="1007" y="3451"/>
                    <a:pt x="1049" y="3487"/>
                  </a:cubicBezTo>
                  <a:cubicBezTo>
                    <a:pt x="1097" y="3511"/>
                    <a:pt x="1084" y="3541"/>
                    <a:pt x="1061" y="3583"/>
                  </a:cubicBezTo>
                  <a:cubicBezTo>
                    <a:pt x="1037" y="3631"/>
                    <a:pt x="1084" y="3619"/>
                    <a:pt x="1108" y="3595"/>
                  </a:cubicBezTo>
                  <a:cubicBezTo>
                    <a:pt x="1138" y="3559"/>
                    <a:pt x="1216" y="3565"/>
                    <a:pt x="1204" y="3505"/>
                  </a:cubicBezTo>
                  <a:cubicBezTo>
                    <a:pt x="1192" y="3451"/>
                    <a:pt x="1282" y="3379"/>
                    <a:pt x="1318" y="3355"/>
                  </a:cubicBezTo>
                  <a:cubicBezTo>
                    <a:pt x="1354" y="3331"/>
                    <a:pt x="1354" y="3307"/>
                    <a:pt x="1378" y="3283"/>
                  </a:cubicBezTo>
                  <a:cubicBezTo>
                    <a:pt x="1384" y="3271"/>
                    <a:pt x="1420" y="3301"/>
                    <a:pt x="1432" y="3301"/>
                  </a:cubicBezTo>
                  <a:cubicBezTo>
                    <a:pt x="1564" y="3289"/>
                    <a:pt x="1564" y="3289"/>
                    <a:pt x="1564" y="3289"/>
                  </a:cubicBezTo>
                  <a:cubicBezTo>
                    <a:pt x="1630" y="3289"/>
                    <a:pt x="1720" y="3181"/>
                    <a:pt x="1732" y="3115"/>
                  </a:cubicBezTo>
                  <a:cubicBezTo>
                    <a:pt x="1744" y="3002"/>
                    <a:pt x="1768" y="3068"/>
                    <a:pt x="1834" y="3031"/>
                  </a:cubicBezTo>
                  <a:cubicBezTo>
                    <a:pt x="1894" y="2996"/>
                    <a:pt x="1953" y="2858"/>
                    <a:pt x="1989" y="2984"/>
                  </a:cubicBezTo>
                  <a:cubicBezTo>
                    <a:pt x="2001" y="3020"/>
                    <a:pt x="2037" y="2996"/>
                    <a:pt x="2055" y="2978"/>
                  </a:cubicBezTo>
                  <a:cubicBezTo>
                    <a:pt x="2085" y="2930"/>
                    <a:pt x="2097" y="2918"/>
                    <a:pt x="2139" y="2882"/>
                  </a:cubicBezTo>
                  <a:lnTo>
                    <a:pt x="2139" y="2882"/>
                  </a:lnTo>
                  <a:cubicBezTo>
                    <a:pt x="2211" y="2852"/>
                    <a:pt x="2211" y="2852"/>
                    <a:pt x="2211" y="2852"/>
                  </a:cubicBezTo>
                  <a:cubicBezTo>
                    <a:pt x="2247" y="2822"/>
                    <a:pt x="2277" y="2792"/>
                    <a:pt x="2301" y="2762"/>
                  </a:cubicBezTo>
                  <a:cubicBezTo>
                    <a:pt x="2313" y="2750"/>
                    <a:pt x="2349" y="2678"/>
                    <a:pt x="2367" y="2690"/>
                  </a:cubicBezTo>
                  <a:cubicBezTo>
                    <a:pt x="2385" y="2702"/>
                    <a:pt x="2403" y="2732"/>
                    <a:pt x="2433" y="2726"/>
                  </a:cubicBezTo>
                  <a:cubicBezTo>
                    <a:pt x="2445" y="2720"/>
                    <a:pt x="2457" y="2660"/>
                    <a:pt x="2487" y="2648"/>
                  </a:cubicBezTo>
                  <a:cubicBezTo>
                    <a:pt x="2505" y="2636"/>
                    <a:pt x="2499" y="2618"/>
                    <a:pt x="2493" y="2600"/>
                  </a:cubicBezTo>
                  <a:cubicBezTo>
                    <a:pt x="2493" y="2558"/>
                    <a:pt x="2493" y="2534"/>
                    <a:pt x="2505" y="2492"/>
                  </a:cubicBezTo>
                  <a:cubicBezTo>
                    <a:pt x="2505" y="2456"/>
                    <a:pt x="2463" y="2456"/>
                    <a:pt x="2463" y="2420"/>
                  </a:cubicBezTo>
                  <a:cubicBezTo>
                    <a:pt x="2463" y="2408"/>
                    <a:pt x="2469" y="2384"/>
                    <a:pt x="2469" y="2366"/>
                  </a:cubicBezTo>
                  <a:cubicBezTo>
                    <a:pt x="2475" y="2348"/>
                    <a:pt x="2523" y="2354"/>
                    <a:pt x="2535" y="2354"/>
                  </a:cubicBezTo>
                  <a:cubicBezTo>
                    <a:pt x="2595" y="2330"/>
                    <a:pt x="2511" y="2264"/>
                    <a:pt x="2517" y="2253"/>
                  </a:cubicBezTo>
                  <a:cubicBezTo>
                    <a:pt x="2517" y="2229"/>
                    <a:pt x="2613" y="2264"/>
                    <a:pt x="2631" y="2264"/>
                  </a:cubicBezTo>
                  <a:cubicBezTo>
                    <a:pt x="2649" y="2264"/>
                    <a:pt x="2649" y="2312"/>
                    <a:pt x="2667" y="2330"/>
                  </a:cubicBezTo>
                  <a:cubicBezTo>
                    <a:pt x="2696" y="2348"/>
                    <a:pt x="2696" y="2277"/>
                    <a:pt x="2703" y="2271"/>
                  </a:cubicBezTo>
                  <a:cubicBezTo>
                    <a:pt x="2714" y="2253"/>
                    <a:pt x="2732" y="2247"/>
                    <a:pt x="2744" y="2229"/>
                  </a:cubicBezTo>
                  <a:cubicBezTo>
                    <a:pt x="2756" y="2223"/>
                    <a:pt x="2727" y="2199"/>
                    <a:pt x="2720" y="2187"/>
                  </a:cubicBezTo>
                  <a:cubicBezTo>
                    <a:pt x="2720" y="2145"/>
                    <a:pt x="2738" y="2079"/>
                    <a:pt x="2756" y="2043"/>
                  </a:cubicBezTo>
                  <a:cubicBezTo>
                    <a:pt x="2786" y="1983"/>
                    <a:pt x="2720" y="2019"/>
                    <a:pt x="2703" y="1983"/>
                  </a:cubicBezTo>
                  <a:cubicBezTo>
                    <a:pt x="2690" y="1959"/>
                    <a:pt x="2672" y="1971"/>
                    <a:pt x="2643" y="1965"/>
                  </a:cubicBezTo>
                  <a:cubicBezTo>
                    <a:pt x="2619" y="1959"/>
                    <a:pt x="2649" y="1899"/>
                    <a:pt x="2643" y="1881"/>
                  </a:cubicBezTo>
                  <a:cubicBezTo>
                    <a:pt x="2631" y="1857"/>
                    <a:pt x="2529" y="1851"/>
                    <a:pt x="2505" y="1851"/>
                  </a:cubicBezTo>
                  <a:cubicBezTo>
                    <a:pt x="2457" y="1851"/>
                    <a:pt x="2469" y="1869"/>
                    <a:pt x="2445" y="1827"/>
                  </a:cubicBezTo>
                  <a:cubicBezTo>
                    <a:pt x="2427" y="1809"/>
                    <a:pt x="2421" y="1773"/>
                    <a:pt x="2409" y="1749"/>
                  </a:cubicBezTo>
                  <a:cubicBezTo>
                    <a:pt x="2385" y="1707"/>
                    <a:pt x="2421" y="1695"/>
                    <a:pt x="2433" y="1665"/>
                  </a:cubicBezTo>
                  <a:cubicBezTo>
                    <a:pt x="2439" y="1593"/>
                    <a:pt x="2439" y="1575"/>
                    <a:pt x="2397" y="1521"/>
                  </a:cubicBezTo>
                  <a:cubicBezTo>
                    <a:pt x="2367" y="1480"/>
                    <a:pt x="2433" y="1450"/>
                    <a:pt x="2439" y="1414"/>
                  </a:cubicBezTo>
                  <a:cubicBezTo>
                    <a:pt x="2457" y="1318"/>
                    <a:pt x="2457" y="1318"/>
                    <a:pt x="2457" y="1318"/>
                  </a:cubicBezTo>
                  <a:cubicBezTo>
                    <a:pt x="2463" y="1270"/>
                    <a:pt x="2499" y="1246"/>
                    <a:pt x="2511" y="1204"/>
                  </a:cubicBezTo>
                  <a:cubicBezTo>
                    <a:pt x="2517" y="1187"/>
                    <a:pt x="2505" y="1175"/>
                    <a:pt x="2529" y="1157"/>
                  </a:cubicBezTo>
                  <a:cubicBezTo>
                    <a:pt x="2559" y="1133"/>
                    <a:pt x="2559" y="1127"/>
                    <a:pt x="2535" y="1091"/>
                  </a:cubicBezTo>
                  <a:cubicBezTo>
                    <a:pt x="2517" y="1049"/>
                    <a:pt x="2415" y="1037"/>
                    <a:pt x="2445" y="1001"/>
                  </a:cubicBezTo>
                  <a:cubicBezTo>
                    <a:pt x="2463" y="977"/>
                    <a:pt x="2505" y="947"/>
                    <a:pt x="2535" y="953"/>
                  </a:cubicBezTo>
                  <a:cubicBezTo>
                    <a:pt x="2559" y="953"/>
                    <a:pt x="2529" y="995"/>
                    <a:pt x="2547" y="1007"/>
                  </a:cubicBezTo>
                  <a:cubicBezTo>
                    <a:pt x="2589" y="1025"/>
                    <a:pt x="2619" y="1007"/>
                    <a:pt x="2643" y="977"/>
                  </a:cubicBezTo>
                  <a:cubicBezTo>
                    <a:pt x="2685" y="917"/>
                    <a:pt x="2667" y="881"/>
                    <a:pt x="2661" y="821"/>
                  </a:cubicBezTo>
                  <a:cubicBezTo>
                    <a:pt x="2643" y="720"/>
                    <a:pt x="2541" y="773"/>
                    <a:pt x="2469" y="744"/>
                  </a:cubicBezTo>
                  <a:cubicBezTo>
                    <a:pt x="2403" y="714"/>
                    <a:pt x="2373" y="749"/>
                    <a:pt x="2319" y="738"/>
                  </a:cubicBezTo>
                  <a:cubicBezTo>
                    <a:pt x="2295" y="738"/>
                    <a:pt x="2277" y="714"/>
                    <a:pt x="2247" y="714"/>
                  </a:cubicBezTo>
                  <a:cubicBezTo>
                    <a:pt x="2217" y="707"/>
                    <a:pt x="2187" y="720"/>
                    <a:pt x="2163" y="696"/>
                  </a:cubicBezTo>
                  <a:cubicBezTo>
                    <a:pt x="2109" y="648"/>
                    <a:pt x="2007" y="731"/>
                    <a:pt x="2007" y="660"/>
                  </a:cubicBezTo>
                  <a:cubicBezTo>
                    <a:pt x="2007" y="642"/>
                    <a:pt x="2013" y="612"/>
                    <a:pt x="2019" y="594"/>
                  </a:cubicBezTo>
                  <a:cubicBezTo>
                    <a:pt x="1995" y="564"/>
                    <a:pt x="2037" y="510"/>
                    <a:pt x="2079" y="534"/>
                  </a:cubicBezTo>
                  <a:cubicBezTo>
                    <a:pt x="2139" y="558"/>
                    <a:pt x="2127" y="462"/>
                    <a:pt x="2127" y="444"/>
                  </a:cubicBezTo>
                  <a:cubicBezTo>
                    <a:pt x="2103" y="426"/>
                    <a:pt x="1965" y="510"/>
                    <a:pt x="2025" y="408"/>
                  </a:cubicBezTo>
                  <a:cubicBezTo>
                    <a:pt x="2067" y="336"/>
                    <a:pt x="1965" y="312"/>
                    <a:pt x="2055" y="246"/>
                  </a:cubicBezTo>
                  <a:cubicBezTo>
                    <a:pt x="2085" y="222"/>
                    <a:pt x="2121" y="180"/>
                    <a:pt x="2109" y="138"/>
                  </a:cubicBezTo>
                  <a:cubicBezTo>
                    <a:pt x="2097" y="114"/>
                    <a:pt x="2079" y="19"/>
                    <a:pt x="2061" y="0"/>
                  </a:cubicBezTo>
                  <a:cubicBezTo>
                    <a:pt x="2007" y="0"/>
                    <a:pt x="1899" y="96"/>
                    <a:pt x="1846" y="120"/>
                  </a:cubicBezTo>
                  <a:cubicBezTo>
                    <a:pt x="1756" y="162"/>
                    <a:pt x="1672" y="180"/>
                    <a:pt x="1570" y="192"/>
                  </a:cubicBezTo>
                  <a:cubicBezTo>
                    <a:pt x="1516" y="198"/>
                    <a:pt x="1426" y="198"/>
                    <a:pt x="1378" y="216"/>
                  </a:cubicBezTo>
                  <a:lnTo>
                    <a:pt x="1378" y="216"/>
                  </a:lnTo>
                  <a:cubicBezTo>
                    <a:pt x="1384" y="282"/>
                    <a:pt x="1384" y="282"/>
                    <a:pt x="1384" y="282"/>
                  </a:cubicBezTo>
                  <a:cubicBezTo>
                    <a:pt x="1384" y="294"/>
                    <a:pt x="1390" y="294"/>
                    <a:pt x="1384" y="306"/>
                  </a:cubicBezTo>
                  <a:cubicBezTo>
                    <a:pt x="1372" y="330"/>
                    <a:pt x="1384" y="360"/>
                    <a:pt x="1390" y="384"/>
                  </a:cubicBezTo>
                  <a:cubicBezTo>
                    <a:pt x="1390" y="390"/>
                    <a:pt x="1384" y="402"/>
                    <a:pt x="1378" y="414"/>
                  </a:cubicBezTo>
                  <a:cubicBezTo>
                    <a:pt x="1372" y="426"/>
                    <a:pt x="1372" y="444"/>
                    <a:pt x="1372" y="462"/>
                  </a:cubicBezTo>
                  <a:cubicBezTo>
                    <a:pt x="1528" y="678"/>
                    <a:pt x="1528" y="678"/>
                    <a:pt x="1528" y="678"/>
                  </a:cubicBezTo>
                  <a:lnTo>
                    <a:pt x="1528" y="678"/>
                  </a:lnTo>
                  <a:cubicBezTo>
                    <a:pt x="1546" y="684"/>
                    <a:pt x="1546" y="684"/>
                    <a:pt x="1546" y="684"/>
                  </a:cubicBezTo>
                  <a:cubicBezTo>
                    <a:pt x="1558" y="690"/>
                    <a:pt x="1558" y="702"/>
                    <a:pt x="1552" y="714"/>
                  </a:cubicBezTo>
                  <a:cubicBezTo>
                    <a:pt x="1552" y="725"/>
                    <a:pt x="1534" y="738"/>
                    <a:pt x="1522" y="744"/>
                  </a:cubicBezTo>
                  <a:cubicBezTo>
                    <a:pt x="1522" y="749"/>
                    <a:pt x="1510" y="762"/>
                    <a:pt x="1498" y="762"/>
                  </a:cubicBezTo>
                  <a:cubicBezTo>
                    <a:pt x="1486" y="755"/>
                    <a:pt x="1486" y="738"/>
                    <a:pt x="1492" y="725"/>
                  </a:cubicBezTo>
                  <a:lnTo>
                    <a:pt x="1492" y="725"/>
                  </a:lnTo>
                  <a:cubicBezTo>
                    <a:pt x="1462" y="725"/>
                    <a:pt x="1462" y="725"/>
                    <a:pt x="1462" y="725"/>
                  </a:cubicBezTo>
                  <a:cubicBezTo>
                    <a:pt x="1432" y="725"/>
                    <a:pt x="1438" y="797"/>
                    <a:pt x="1414" y="815"/>
                  </a:cubicBezTo>
                  <a:cubicBezTo>
                    <a:pt x="1414" y="821"/>
                    <a:pt x="1390" y="827"/>
                    <a:pt x="1396" y="839"/>
                  </a:cubicBezTo>
                  <a:cubicBezTo>
                    <a:pt x="1444" y="881"/>
                    <a:pt x="1402" y="899"/>
                    <a:pt x="1378" y="935"/>
                  </a:cubicBezTo>
                  <a:cubicBezTo>
                    <a:pt x="1354" y="965"/>
                    <a:pt x="1330" y="1013"/>
                    <a:pt x="1300" y="1037"/>
                  </a:cubicBezTo>
                  <a:cubicBezTo>
                    <a:pt x="1276" y="1067"/>
                    <a:pt x="1246" y="1007"/>
                    <a:pt x="1246" y="983"/>
                  </a:cubicBezTo>
                  <a:cubicBezTo>
                    <a:pt x="1252" y="971"/>
                    <a:pt x="1282" y="941"/>
                    <a:pt x="1276" y="935"/>
                  </a:cubicBezTo>
                  <a:cubicBezTo>
                    <a:pt x="1270" y="917"/>
                    <a:pt x="1246" y="911"/>
                    <a:pt x="1258" y="887"/>
                  </a:cubicBezTo>
                  <a:cubicBezTo>
                    <a:pt x="1282" y="857"/>
                    <a:pt x="1276" y="845"/>
                    <a:pt x="1234" y="833"/>
                  </a:cubicBezTo>
                  <a:cubicBezTo>
                    <a:pt x="1198" y="827"/>
                    <a:pt x="1138" y="851"/>
                    <a:pt x="1121" y="815"/>
                  </a:cubicBezTo>
                  <a:cubicBezTo>
                    <a:pt x="1114" y="803"/>
                    <a:pt x="1108" y="791"/>
                    <a:pt x="1126" y="786"/>
                  </a:cubicBezTo>
                  <a:cubicBezTo>
                    <a:pt x="1174" y="767"/>
                    <a:pt x="1121" y="720"/>
                    <a:pt x="1103" y="707"/>
                  </a:cubicBezTo>
                  <a:cubicBezTo>
                    <a:pt x="1084" y="696"/>
                    <a:pt x="1037" y="636"/>
                    <a:pt x="1042" y="612"/>
                  </a:cubicBezTo>
                  <a:cubicBezTo>
                    <a:pt x="1055" y="588"/>
                    <a:pt x="1073" y="564"/>
                    <a:pt x="1042" y="552"/>
                  </a:cubicBezTo>
                  <a:cubicBezTo>
                    <a:pt x="1013" y="540"/>
                    <a:pt x="989" y="582"/>
                    <a:pt x="971" y="540"/>
                  </a:cubicBezTo>
                  <a:cubicBezTo>
                    <a:pt x="815" y="360"/>
                    <a:pt x="815" y="360"/>
                    <a:pt x="815" y="360"/>
                  </a:cubicBezTo>
                  <a:lnTo>
                    <a:pt x="815" y="360"/>
                  </a:lnTo>
                  <a:lnTo>
                    <a:pt x="677" y="534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40"/>
            <p:cNvSpPr>
              <a:spLocks noChangeArrowheads="1"/>
            </p:cNvSpPr>
            <p:nvPr/>
          </p:nvSpPr>
          <p:spPr bwMode="auto">
            <a:xfrm>
              <a:off x="757078" y="3437419"/>
              <a:ext cx="1375805" cy="1348846"/>
            </a:xfrm>
            <a:custGeom>
              <a:avLst/>
              <a:gdLst>
                <a:gd name="T0" fmla="*/ 3135 w 5161"/>
                <a:gd name="T1" fmla="*/ 1527 h 5058"/>
                <a:gd name="T2" fmla="*/ 2991 w 5161"/>
                <a:gd name="T3" fmla="*/ 1599 h 5058"/>
                <a:gd name="T4" fmla="*/ 3494 w 5161"/>
                <a:gd name="T5" fmla="*/ 1593 h 5058"/>
                <a:gd name="T6" fmla="*/ 3189 w 5161"/>
                <a:gd name="T7" fmla="*/ 1587 h 5058"/>
                <a:gd name="T8" fmla="*/ 4321 w 5161"/>
                <a:gd name="T9" fmla="*/ 72 h 5058"/>
                <a:gd name="T10" fmla="*/ 4315 w 5161"/>
                <a:gd name="T11" fmla="*/ 318 h 5058"/>
                <a:gd name="T12" fmla="*/ 4357 w 5161"/>
                <a:gd name="T13" fmla="*/ 671 h 5058"/>
                <a:gd name="T14" fmla="*/ 4201 w 5161"/>
                <a:gd name="T15" fmla="*/ 743 h 5058"/>
                <a:gd name="T16" fmla="*/ 3985 w 5161"/>
                <a:gd name="T17" fmla="*/ 408 h 5058"/>
                <a:gd name="T18" fmla="*/ 474 w 5161"/>
                <a:gd name="T19" fmla="*/ 4044 h 5058"/>
                <a:gd name="T20" fmla="*/ 654 w 5161"/>
                <a:gd name="T21" fmla="*/ 4002 h 5058"/>
                <a:gd name="T22" fmla="*/ 1001 w 5161"/>
                <a:gd name="T23" fmla="*/ 3553 h 5058"/>
                <a:gd name="T24" fmla="*/ 1457 w 5161"/>
                <a:gd name="T25" fmla="*/ 3325 h 5058"/>
                <a:gd name="T26" fmla="*/ 1870 w 5161"/>
                <a:gd name="T27" fmla="*/ 3061 h 5058"/>
                <a:gd name="T28" fmla="*/ 2266 w 5161"/>
                <a:gd name="T29" fmla="*/ 2966 h 5058"/>
                <a:gd name="T30" fmla="*/ 2823 w 5161"/>
                <a:gd name="T31" fmla="*/ 3145 h 5058"/>
                <a:gd name="T32" fmla="*/ 3458 w 5161"/>
                <a:gd name="T33" fmla="*/ 3403 h 5058"/>
                <a:gd name="T34" fmla="*/ 3728 w 5161"/>
                <a:gd name="T35" fmla="*/ 3547 h 5058"/>
                <a:gd name="T36" fmla="*/ 3620 w 5161"/>
                <a:gd name="T37" fmla="*/ 3726 h 5058"/>
                <a:gd name="T38" fmla="*/ 3560 w 5161"/>
                <a:gd name="T39" fmla="*/ 3984 h 5058"/>
                <a:gd name="T40" fmla="*/ 3920 w 5161"/>
                <a:gd name="T41" fmla="*/ 4535 h 5058"/>
                <a:gd name="T42" fmla="*/ 4435 w 5161"/>
                <a:gd name="T43" fmla="*/ 4949 h 5058"/>
                <a:gd name="T44" fmla="*/ 4861 w 5161"/>
                <a:gd name="T45" fmla="*/ 4529 h 5058"/>
                <a:gd name="T46" fmla="*/ 5034 w 5161"/>
                <a:gd name="T47" fmla="*/ 4062 h 5058"/>
                <a:gd name="T48" fmla="*/ 4950 w 5161"/>
                <a:gd name="T49" fmla="*/ 3559 h 5058"/>
                <a:gd name="T50" fmla="*/ 5136 w 5161"/>
                <a:gd name="T51" fmla="*/ 3037 h 5058"/>
                <a:gd name="T52" fmla="*/ 4777 w 5161"/>
                <a:gd name="T53" fmla="*/ 2887 h 5058"/>
                <a:gd name="T54" fmla="*/ 4147 w 5161"/>
                <a:gd name="T55" fmla="*/ 3361 h 5058"/>
                <a:gd name="T56" fmla="*/ 3758 w 5161"/>
                <a:gd name="T57" fmla="*/ 3049 h 5058"/>
                <a:gd name="T58" fmla="*/ 3338 w 5161"/>
                <a:gd name="T59" fmla="*/ 3037 h 5058"/>
                <a:gd name="T60" fmla="*/ 3632 w 5161"/>
                <a:gd name="T61" fmla="*/ 2690 h 5058"/>
                <a:gd name="T62" fmla="*/ 3254 w 5161"/>
                <a:gd name="T63" fmla="*/ 2540 h 5058"/>
                <a:gd name="T64" fmla="*/ 3201 w 5161"/>
                <a:gd name="T65" fmla="*/ 2144 h 5058"/>
                <a:gd name="T66" fmla="*/ 3500 w 5161"/>
                <a:gd name="T67" fmla="*/ 1983 h 5058"/>
                <a:gd name="T68" fmla="*/ 3752 w 5161"/>
                <a:gd name="T69" fmla="*/ 1635 h 5058"/>
                <a:gd name="T70" fmla="*/ 3884 w 5161"/>
                <a:gd name="T71" fmla="*/ 1246 h 5058"/>
                <a:gd name="T72" fmla="*/ 4027 w 5161"/>
                <a:gd name="T73" fmla="*/ 869 h 5058"/>
                <a:gd name="T74" fmla="*/ 3836 w 5161"/>
                <a:gd name="T75" fmla="*/ 677 h 5058"/>
                <a:gd name="T76" fmla="*/ 3488 w 5161"/>
                <a:gd name="T77" fmla="*/ 486 h 5058"/>
                <a:gd name="T78" fmla="*/ 3608 w 5161"/>
                <a:gd name="T79" fmla="*/ 773 h 5058"/>
                <a:gd name="T80" fmla="*/ 3656 w 5161"/>
                <a:gd name="T81" fmla="*/ 1288 h 5058"/>
                <a:gd name="T82" fmla="*/ 3159 w 5161"/>
                <a:gd name="T83" fmla="*/ 1270 h 5058"/>
                <a:gd name="T84" fmla="*/ 3111 w 5161"/>
                <a:gd name="T85" fmla="*/ 851 h 5058"/>
                <a:gd name="T86" fmla="*/ 2505 w 5161"/>
                <a:gd name="T87" fmla="*/ 558 h 5058"/>
                <a:gd name="T88" fmla="*/ 1774 w 5161"/>
                <a:gd name="T89" fmla="*/ 887 h 5058"/>
                <a:gd name="T90" fmla="*/ 1619 w 5161"/>
                <a:gd name="T91" fmla="*/ 1138 h 5058"/>
                <a:gd name="T92" fmla="*/ 1373 w 5161"/>
                <a:gd name="T93" fmla="*/ 1611 h 5058"/>
                <a:gd name="T94" fmla="*/ 594 w 5161"/>
                <a:gd name="T95" fmla="*/ 2240 h 5058"/>
                <a:gd name="T96" fmla="*/ 378 w 5161"/>
                <a:gd name="T97" fmla="*/ 2822 h 5058"/>
                <a:gd name="T98" fmla="*/ 108 w 5161"/>
                <a:gd name="T99" fmla="*/ 3433 h 5058"/>
                <a:gd name="T100" fmla="*/ 456 w 5161"/>
                <a:gd name="T101" fmla="*/ 3924 h 5058"/>
                <a:gd name="T102" fmla="*/ 480 w 5161"/>
                <a:gd name="T103" fmla="*/ 4368 h 5058"/>
                <a:gd name="T104" fmla="*/ 606 w 5161"/>
                <a:gd name="T105" fmla="*/ 4170 h 5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5161" h="5058">
                  <a:moveTo>
                    <a:pt x="2991" y="1599"/>
                  </a:moveTo>
                  <a:lnTo>
                    <a:pt x="2991" y="1599"/>
                  </a:lnTo>
                  <a:cubicBezTo>
                    <a:pt x="3015" y="1581"/>
                    <a:pt x="3021" y="1557"/>
                    <a:pt x="3033" y="1533"/>
                  </a:cubicBezTo>
                  <a:cubicBezTo>
                    <a:pt x="3045" y="1515"/>
                    <a:pt x="3075" y="1503"/>
                    <a:pt x="3093" y="1491"/>
                  </a:cubicBezTo>
                  <a:cubicBezTo>
                    <a:pt x="3105" y="1479"/>
                    <a:pt x="3129" y="1485"/>
                    <a:pt x="3129" y="1497"/>
                  </a:cubicBezTo>
                  <a:cubicBezTo>
                    <a:pt x="3135" y="1509"/>
                    <a:pt x="3135" y="1515"/>
                    <a:pt x="3135" y="1527"/>
                  </a:cubicBezTo>
                  <a:cubicBezTo>
                    <a:pt x="3135" y="1539"/>
                    <a:pt x="3141" y="1551"/>
                    <a:pt x="3135" y="1563"/>
                  </a:cubicBezTo>
                  <a:cubicBezTo>
                    <a:pt x="3129" y="1587"/>
                    <a:pt x="3111" y="1605"/>
                    <a:pt x="3099" y="1623"/>
                  </a:cubicBezTo>
                  <a:cubicBezTo>
                    <a:pt x="3087" y="1659"/>
                    <a:pt x="3075" y="1689"/>
                    <a:pt x="3033" y="1701"/>
                  </a:cubicBezTo>
                  <a:cubicBezTo>
                    <a:pt x="3021" y="1701"/>
                    <a:pt x="3009" y="1677"/>
                    <a:pt x="3003" y="1665"/>
                  </a:cubicBezTo>
                  <a:cubicBezTo>
                    <a:pt x="2991" y="1647"/>
                    <a:pt x="2961" y="1641"/>
                    <a:pt x="2979" y="1611"/>
                  </a:cubicBezTo>
                  <a:cubicBezTo>
                    <a:pt x="2991" y="1599"/>
                    <a:pt x="2991" y="1599"/>
                    <a:pt x="2991" y="1599"/>
                  </a:cubicBezTo>
                  <a:close/>
                  <a:moveTo>
                    <a:pt x="3189" y="1587"/>
                  </a:moveTo>
                  <a:lnTo>
                    <a:pt x="3189" y="1587"/>
                  </a:lnTo>
                  <a:cubicBezTo>
                    <a:pt x="3260" y="1575"/>
                    <a:pt x="3278" y="1551"/>
                    <a:pt x="3314" y="1491"/>
                  </a:cubicBezTo>
                  <a:cubicBezTo>
                    <a:pt x="3332" y="1461"/>
                    <a:pt x="3368" y="1431"/>
                    <a:pt x="3392" y="1401"/>
                  </a:cubicBezTo>
                  <a:cubicBezTo>
                    <a:pt x="3440" y="1318"/>
                    <a:pt x="3470" y="1455"/>
                    <a:pt x="3518" y="1473"/>
                  </a:cubicBezTo>
                  <a:cubicBezTo>
                    <a:pt x="3584" y="1503"/>
                    <a:pt x="3518" y="1557"/>
                    <a:pt x="3494" y="1593"/>
                  </a:cubicBezTo>
                  <a:cubicBezTo>
                    <a:pt x="3482" y="1617"/>
                    <a:pt x="3458" y="1683"/>
                    <a:pt x="3416" y="1671"/>
                  </a:cubicBezTo>
                  <a:cubicBezTo>
                    <a:pt x="3380" y="1665"/>
                    <a:pt x="3386" y="1617"/>
                    <a:pt x="3362" y="1605"/>
                  </a:cubicBezTo>
                  <a:cubicBezTo>
                    <a:pt x="3320" y="1587"/>
                    <a:pt x="3284" y="1623"/>
                    <a:pt x="3248" y="1647"/>
                  </a:cubicBezTo>
                  <a:cubicBezTo>
                    <a:pt x="3231" y="1659"/>
                    <a:pt x="3212" y="1659"/>
                    <a:pt x="3194" y="1659"/>
                  </a:cubicBezTo>
                  <a:cubicBezTo>
                    <a:pt x="3153" y="1659"/>
                    <a:pt x="3170" y="1635"/>
                    <a:pt x="3165" y="1611"/>
                  </a:cubicBezTo>
                  <a:cubicBezTo>
                    <a:pt x="3189" y="1587"/>
                    <a:pt x="3189" y="1587"/>
                    <a:pt x="3189" y="1587"/>
                  </a:cubicBezTo>
                  <a:close/>
                  <a:moveTo>
                    <a:pt x="3758" y="216"/>
                  </a:moveTo>
                  <a:lnTo>
                    <a:pt x="3758" y="216"/>
                  </a:lnTo>
                  <a:cubicBezTo>
                    <a:pt x="4081" y="0"/>
                    <a:pt x="4081" y="0"/>
                    <a:pt x="4081" y="0"/>
                  </a:cubicBezTo>
                  <a:cubicBezTo>
                    <a:pt x="4231" y="48"/>
                    <a:pt x="4231" y="48"/>
                    <a:pt x="4231" y="48"/>
                  </a:cubicBezTo>
                  <a:lnTo>
                    <a:pt x="4231" y="48"/>
                  </a:lnTo>
                  <a:cubicBezTo>
                    <a:pt x="4321" y="72"/>
                    <a:pt x="4321" y="72"/>
                    <a:pt x="4321" y="72"/>
                  </a:cubicBezTo>
                  <a:lnTo>
                    <a:pt x="4321" y="72"/>
                  </a:lnTo>
                  <a:cubicBezTo>
                    <a:pt x="4327" y="138"/>
                    <a:pt x="4327" y="138"/>
                    <a:pt x="4327" y="138"/>
                  </a:cubicBezTo>
                  <a:cubicBezTo>
                    <a:pt x="4327" y="150"/>
                    <a:pt x="4333" y="150"/>
                    <a:pt x="4327" y="162"/>
                  </a:cubicBezTo>
                  <a:cubicBezTo>
                    <a:pt x="4315" y="186"/>
                    <a:pt x="4327" y="216"/>
                    <a:pt x="4333" y="240"/>
                  </a:cubicBezTo>
                  <a:cubicBezTo>
                    <a:pt x="4333" y="246"/>
                    <a:pt x="4327" y="258"/>
                    <a:pt x="4321" y="270"/>
                  </a:cubicBezTo>
                  <a:cubicBezTo>
                    <a:pt x="4315" y="282"/>
                    <a:pt x="4315" y="300"/>
                    <a:pt x="4315" y="318"/>
                  </a:cubicBezTo>
                  <a:cubicBezTo>
                    <a:pt x="4471" y="534"/>
                    <a:pt x="4471" y="534"/>
                    <a:pt x="4471" y="534"/>
                  </a:cubicBezTo>
                  <a:lnTo>
                    <a:pt x="4471" y="534"/>
                  </a:lnTo>
                  <a:cubicBezTo>
                    <a:pt x="4435" y="581"/>
                    <a:pt x="4435" y="581"/>
                    <a:pt x="4435" y="581"/>
                  </a:cubicBezTo>
                  <a:lnTo>
                    <a:pt x="4435" y="581"/>
                  </a:lnTo>
                  <a:cubicBezTo>
                    <a:pt x="4405" y="581"/>
                    <a:pt x="4405" y="581"/>
                    <a:pt x="4405" y="581"/>
                  </a:cubicBezTo>
                  <a:cubicBezTo>
                    <a:pt x="4375" y="581"/>
                    <a:pt x="4381" y="653"/>
                    <a:pt x="4357" y="671"/>
                  </a:cubicBezTo>
                  <a:cubicBezTo>
                    <a:pt x="4357" y="677"/>
                    <a:pt x="4333" y="683"/>
                    <a:pt x="4339" y="695"/>
                  </a:cubicBezTo>
                  <a:cubicBezTo>
                    <a:pt x="4387" y="737"/>
                    <a:pt x="4345" y="755"/>
                    <a:pt x="4321" y="791"/>
                  </a:cubicBezTo>
                  <a:cubicBezTo>
                    <a:pt x="4297" y="821"/>
                    <a:pt x="4273" y="869"/>
                    <a:pt x="4243" y="893"/>
                  </a:cubicBezTo>
                  <a:cubicBezTo>
                    <a:pt x="4219" y="923"/>
                    <a:pt x="4189" y="863"/>
                    <a:pt x="4189" y="839"/>
                  </a:cubicBezTo>
                  <a:cubicBezTo>
                    <a:pt x="4195" y="827"/>
                    <a:pt x="4225" y="797"/>
                    <a:pt x="4219" y="791"/>
                  </a:cubicBezTo>
                  <a:cubicBezTo>
                    <a:pt x="4213" y="773"/>
                    <a:pt x="4189" y="767"/>
                    <a:pt x="4201" y="743"/>
                  </a:cubicBezTo>
                  <a:cubicBezTo>
                    <a:pt x="4225" y="713"/>
                    <a:pt x="4219" y="701"/>
                    <a:pt x="4177" y="689"/>
                  </a:cubicBezTo>
                  <a:cubicBezTo>
                    <a:pt x="4141" y="683"/>
                    <a:pt x="4081" y="707"/>
                    <a:pt x="4064" y="671"/>
                  </a:cubicBezTo>
                  <a:cubicBezTo>
                    <a:pt x="4057" y="659"/>
                    <a:pt x="4051" y="647"/>
                    <a:pt x="4069" y="642"/>
                  </a:cubicBezTo>
                  <a:cubicBezTo>
                    <a:pt x="4117" y="623"/>
                    <a:pt x="4064" y="576"/>
                    <a:pt x="4046" y="563"/>
                  </a:cubicBezTo>
                  <a:cubicBezTo>
                    <a:pt x="4027" y="552"/>
                    <a:pt x="3980" y="492"/>
                    <a:pt x="3985" y="468"/>
                  </a:cubicBezTo>
                  <a:cubicBezTo>
                    <a:pt x="3998" y="444"/>
                    <a:pt x="4016" y="420"/>
                    <a:pt x="3985" y="408"/>
                  </a:cubicBezTo>
                  <a:cubicBezTo>
                    <a:pt x="3956" y="396"/>
                    <a:pt x="3932" y="438"/>
                    <a:pt x="3914" y="396"/>
                  </a:cubicBezTo>
                  <a:cubicBezTo>
                    <a:pt x="3758" y="216"/>
                    <a:pt x="3758" y="216"/>
                    <a:pt x="3758" y="216"/>
                  </a:cubicBezTo>
                  <a:close/>
                  <a:moveTo>
                    <a:pt x="516" y="4050"/>
                  </a:moveTo>
                  <a:lnTo>
                    <a:pt x="516" y="4050"/>
                  </a:lnTo>
                  <a:cubicBezTo>
                    <a:pt x="510" y="4050"/>
                    <a:pt x="516" y="4044"/>
                    <a:pt x="510" y="4044"/>
                  </a:cubicBezTo>
                  <a:cubicBezTo>
                    <a:pt x="498" y="4038"/>
                    <a:pt x="486" y="4038"/>
                    <a:pt x="474" y="4044"/>
                  </a:cubicBezTo>
                  <a:cubicBezTo>
                    <a:pt x="462" y="4044"/>
                    <a:pt x="456" y="4080"/>
                    <a:pt x="474" y="4080"/>
                  </a:cubicBezTo>
                  <a:cubicBezTo>
                    <a:pt x="486" y="4080"/>
                    <a:pt x="492" y="4074"/>
                    <a:pt x="504" y="4074"/>
                  </a:cubicBezTo>
                  <a:cubicBezTo>
                    <a:pt x="510" y="4074"/>
                    <a:pt x="516" y="4074"/>
                    <a:pt x="516" y="4074"/>
                  </a:cubicBezTo>
                  <a:cubicBezTo>
                    <a:pt x="528" y="4062"/>
                    <a:pt x="522" y="4056"/>
                    <a:pt x="516" y="4050"/>
                  </a:cubicBezTo>
                  <a:close/>
                  <a:moveTo>
                    <a:pt x="654" y="4002"/>
                  </a:moveTo>
                  <a:lnTo>
                    <a:pt x="654" y="4002"/>
                  </a:lnTo>
                  <a:cubicBezTo>
                    <a:pt x="660" y="3984"/>
                    <a:pt x="672" y="3972"/>
                    <a:pt x="684" y="3954"/>
                  </a:cubicBezTo>
                  <a:cubicBezTo>
                    <a:pt x="726" y="3906"/>
                    <a:pt x="767" y="3834"/>
                    <a:pt x="821" y="3786"/>
                  </a:cubicBezTo>
                  <a:cubicBezTo>
                    <a:pt x="845" y="3768"/>
                    <a:pt x="857" y="3738"/>
                    <a:pt x="899" y="3756"/>
                  </a:cubicBezTo>
                  <a:cubicBezTo>
                    <a:pt x="929" y="3774"/>
                    <a:pt x="947" y="3756"/>
                    <a:pt x="965" y="3715"/>
                  </a:cubicBezTo>
                  <a:cubicBezTo>
                    <a:pt x="965" y="3696"/>
                    <a:pt x="947" y="3678"/>
                    <a:pt x="947" y="3667"/>
                  </a:cubicBezTo>
                  <a:cubicBezTo>
                    <a:pt x="989" y="3667"/>
                    <a:pt x="1001" y="3583"/>
                    <a:pt x="1001" y="3553"/>
                  </a:cubicBezTo>
                  <a:cubicBezTo>
                    <a:pt x="1055" y="3553"/>
                    <a:pt x="1061" y="3511"/>
                    <a:pt x="1097" y="3475"/>
                  </a:cubicBezTo>
                  <a:cubicBezTo>
                    <a:pt x="1103" y="3463"/>
                    <a:pt x="1115" y="3427"/>
                    <a:pt x="1121" y="3427"/>
                  </a:cubicBezTo>
                  <a:cubicBezTo>
                    <a:pt x="1151" y="3421"/>
                    <a:pt x="1169" y="3409"/>
                    <a:pt x="1187" y="3385"/>
                  </a:cubicBezTo>
                  <a:cubicBezTo>
                    <a:pt x="1211" y="3367"/>
                    <a:pt x="1199" y="3343"/>
                    <a:pt x="1235" y="3331"/>
                  </a:cubicBezTo>
                  <a:cubicBezTo>
                    <a:pt x="1271" y="3325"/>
                    <a:pt x="1319" y="3301"/>
                    <a:pt x="1355" y="3295"/>
                  </a:cubicBezTo>
                  <a:cubicBezTo>
                    <a:pt x="1397" y="3295"/>
                    <a:pt x="1427" y="3337"/>
                    <a:pt x="1457" y="3325"/>
                  </a:cubicBezTo>
                  <a:cubicBezTo>
                    <a:pt x="1505" y="3331"/>
                    <a:pt x="1511" y="3301"/>
                    <a:pt x="1547" y="3289"/>
                  </a:cubicBezTo>
                  <a:cubicBezTo>
                    <a:pt x="1601" y="3265"/>
                    <a:pt x="1648" y="3247"/>
                    <a:pt x="1702" y="3217"/>
                  </a:cubicBezTo>
                  <a:cubicBezTo>
                    <a:pt x="1714" y="3211"/>
                    <a:pt x="1738" y="3223"/>
                    <a:pt x="1738" y="3205"/>
                  </a:cubicBezTo>
                  <a:cubicBezTo>
                    <a:pt x="1744" y="3169"/>
                    <a:pt x="1750" y="3139"/>
                    <a:pt x="1792" y="3133"/>
                  </a:cubicBezTo>
                  <a:cubicBezTo>
                    <a:pt x="1828" y="3121"/>
                    <a:pt x="1816" y="3121"/>
                    <a:pt x="1834" y="3091"/>
                  </a:cubicBezTo>
                  <a:cubicBezTo>
                    <a:pt x="1840" y="3079"/>
                    <a:pt x="1858" y="3067"/>
                    <a:pt x="1870" y="3061"/>
                  </a:cubicBezTo>
                  <a:cubicBezTo>
                    <a:pt x="1894" y="3043"/>
                    <a:pt x="1900" y="3007"/>
                    <a:pt x="1930" y="2989"/>
                  </a:cubicBezTo>
                  <a:cubicBezTo>
                    <a:pt x="1954" y="2977"/>
                    <a:pt x="2014" y="2977"/>
                    <a:pt x="2038" y="3001"/>
                  </a:cubicBezTo>
                  <a:cubicBezTo>
                    <a:pt x="2080" y="3025"/>
                    <a:pt x="2116" y="3049"/>
                    <a:pt x="2170" y="3031"/>
                  </a:cubicBezTo>
                  <a:cubicBezTo>
                    <a:pt x="2170" y="3025"/>
                    <a:pt x="2170" y="3025"/>
                    <a:pt x="2170" y="3025"/>
                  </a:cubicBezTo>
                  <a:cubicBezTo>
                    <a:pt x="2182" y="3019"/>
                    <a:pt x="2182" y="2995"/>
                    <a:pt x="2200" y="2995"/>
                  </a:cubicBezTo>
                  <a:cubicBezTo>
                    <a:pt x="2230" y="2995"/>
                    <a:pt x="2242" y="2966"/>
                    <a:pt x="2266" y="2966"/>
                  </a:cubicBezTo>
                  <a:cubicBezTo>
                    <a:pt x="2290" y="2966"/>
                    <a:pt x="2308" y="2971"/>
                    <a:pt x="2320" y="2989"/>
                  </a:cubicBezTo>
                  <a:cubicBezTo>
                    <a:pt x="2320" y="3001"/>
                    <a:pt x="2397" y="3007"/>
                    <a:pt x="2421" y="3031"/>
                  </a:cubicBezTo>
                  <a:cubicBezTo>
                    <a:pt x="2451" y="3067"/>
                    <a:pt x="2451" y="3019"/>
                    <a:pt x="2481" y="3037"/>
                  </a:cubicBezTo>
                  <a:cubicBezTo>
                    <a:pt x="2523" y="3061"/>
                    <a:pt x="2583" y="3037"/>
                    <a:pt x="2637" y="3055"/>
                  </a:cubicBezTo>
                  <a:cubicBezTo>
                    <a:pt x="2733" y="3085"/>
                    <a:pt x="2733" y="3085"/>
                    <a:pt x="2733" y="3085"/>
                  </a:cubicBezTo>
                  <a:cubicBezTo>
                    <a:pt x="2769" y="3097"/>
                    <a:pt x="2793" y="3127"/>
                    <a:pt x="2823" y="3145"/>
                  </a:cubicBezTo>
                  <a:cubicBezTo>
                    <a:pt x="2847" y="3145"/>
                    <a:pt x="2883" y="3175"/>
                    <a:pt x="2901" y="3169"/>
                  </a:cubicBezTo>
                  <a:cubicBezTo>
                    <a:pt x="2955" y="3145"/>
                    <a:pt x="2949" y="3127"/>
                    <a:pt x="2997" y="3175"/>
                  </a:cubicBezTo>
                  <a:cubicBezTo>
                    <a:pt x="3063" y="3247"/>
                    <a:pt x="3135" y="3217"/>
                    <a:pt x="3207" y="3253"/>
                  </a:cubicBezTo>
                  <a:cubicBezTo>
                    <a:pt x="3236" y="3271"/>
                    <a:pt x="3350" y="3277"/>
                    <a:pt x="3350" y="3295"/>
                  </a:cubicBezTo>
                  <a:cubicBezTo>
                    <a:pt x="3350" y="3355"/>
                    <a:pt x="3398" y="3319"/>
                    <a:pt x="3428" y="3349"/>
                  </a:cubicBezTo>
                  <a:cubicBezTo>
                    <a:pt x="3446" y="3361"/>
                    <a:pt x="3440" y="3403"/>
                    <a:pt x="3458" y="3403"/>
                  </a:cubicBezTo>
                  <a:cubicBezTo>
                    <a:pt x="3488" y="3403"/>
                    <a:pt x="3500" y="3403"/>
                    <a:pt x="3524" y="3415"/>
                  </a:cubicBezTo>
                  <a:cubicBezTo>
                    <a:pt x="3536" y="3421"/>
                    <a:pt x="3536" y="3433"/>
                    <a:pt x="3542" y="3439"/>
                  </a:cubicBezTo>
                  <a:cubicBezTo>
                    <a:pt x="3566" y="3475"/>
                    <a:pt x="3638" y="3433"/>
                    <a:pt x="3656" y="3475"/>
                  </a:cubicBezTo>
                  <a:cubicBezTo>
                    <a:pt x="3662" y="3487"/>
                    <a:pt x="3668" y="3517"/>
                    <a:pt x="3674" y="3523"/>
                  </a:cubicBezTo>
                  <a:cubicBezTo>
                    <a:pt x="3686" y="3535"/>
                    <a:pt x="3716" y="3517"/>
                    <a:pt x="3716" y="3523"/>
                  </a:cubicBezTo>
                  <a:cubicBezTo>
                    <a:pt x="3722" y="3529"/>
                    <a:pt x="3722" y="3541"/>
                    <a:pt x="3728" y="3547"/>
                  </a:cubicBezTo>
                  <a:cubicBezTo>
                    <a:pt x="3728" y="3559"/>
                    <a:pt x="3734" y="3565"/>
                    <a:pt x="3740" y="3577"/>
                  </a:cubicBezTo>
                  <a:cubicBezTo>
                    <a:pt x="3746" y="3583"/>
                    <a:pt x="3740" y="3583"/>
                    <a:pt x="3740" y="3589"/>
                  </a:cubicBezTo>
                  <a:cubicBezTo>
                    <a:pt x="3752" y="3619"/>
                    <a:pt x="3776" y="3649"/>
                    <a:pt x="3752" y="3673"/>
                  </a:cubicBezTo>
                  <a:cubicBezTo>
                    <a:pt x="3734" y="3691"/>
                    <a:pt x="3740" y="3709"/>
                    <a:pt x="3728" y="3726"/>
                  </a:cubicBezTo>
                  <a:cubicBezTo>
                    <a:pt x="3716" y="3738"/>
                    <a:pt x="3650" y="3726"/>
                    <a:pt x="3638" y="3726"/>
                  </a:cubicBezTo>
                  <a:cubicBezTo>
                    <a:pt x="3620" y="3726"/>
                    <a:pt x="3620" y="3726"/>
                    <a:pt x="3620" y="3726"/>
                  </a:cubicBezTo>
                  <a:cubicBezTo>
                    <a:pt x="3596" y="3726"/>
                    <a:pt x="3464" y="3744"/>
                    <a:pt x="3458" y="3726"/>
                  </a:cubicBezTo>
                  <a:cubicBezTo>
                    <a:pt x="3452" y="3726"/>
                    <a:pt x="3452" y="3726"/>
                    <a:pt x="3452" y="3726"/>
                  </a:cubicBezTo>
                  <a:lnTo>
                    <a:pt x="3452" y="3726"/>
                  </a:lnTo>
                  <a:cubicBezTo>
                    <a:pt x="3530" y="3822"/>
                    <a:pt x="3530" y="3822"/>
                    <a:pt x="3530" y="3822"/>
                  </a:cubicBezTo>
                  <a:cubicBezTo>
                    <a:pt x="3542" y="3822"/>
                    <a:pt x="3554" y="3840"/>
                    <a:pt x="3554" y="3840"/>
                  </a:cubicBezTo>
                  <a:cubicBezTo>
                    <a:pt x="3566" y="3894"/>
                    <a:pt x="3554" y="3930"/>
                    <a:pt x="3560" y="3984"/>
                  </a:cubicBezTo>
                  <a:cubicBezTo>
                    <a:pt x="3566" y="3990"/>
                    <a:pt x="3584" y="4032"/>
                    <a:pt x="3590" y="4044"/>
                  </a:cubicBezTo>
                  <a:cubicBezTo>
                    <a:pt x="3626" y="4116"/>
                    <a:pt x="3680" y="4056"/>
                    <a:pt x="3728" y="4086"/>
                  </a:cubicBezTo>
                  <a:cubicBezTo>
                    <a:pt x="3776" y="4122"/>
                    <a:pt x="3764" y="4218"/>
                    <a:pt x="3776" y="4266"/>
                  </a:cubicBezTo>
                  <a:cubicBezTo>
                    <a:pt x="3782" y="4302"/>
                    <a:pt x="3764" y="4326"/>
                    <a:pt x="3794" y="4356"/>
                  </a:cubicBezTo>
                  <a:cubicBezTo>
                    <a:pt x="3818" y="4380"/>
                    <a:pt x="3854" y="4392"/>
                    <a:pt x="3884" y="4421"/>
                  </a:cubicBezTo>
                  <a:cubicBezTo>
                    <a:pt x="3902" y="4458"/>
                    <a:pt x="3902" y="4493"/>
                    <a:pt x="3920" y="4535"/>
                  </a:cubicBezTo>
                  <a:cubicBezTo>
                    <a:pt x="3932" y="4565"/>
                    <a:pt x="3956" y="4583"/>
                    <a:pt x="3974" y="4607"/>
                  </a:cubicBezTo>
                  <a:cubicBezTo>
                    <a:pt x="4040" y="4691"/>
                    <a:pt x="4069" y="4787"/>
                    <a:pt x="4099" y="4889"/>
                  </a:cubicBezTo>
                  <a:cubicBezTo>
                    <a:pt x="4129" y="4931"/>
                    <a:pt x="4165" y="4967"/>
                    <a:pt x="4195" y="5009"/>
                  </a:cubicBezTo>
                  <a:cubicBezTo>
                    <a:pt x="4225" y="5057"/>
                    <a:pt x="4243" y="5015"/>
                    <a:pt x="4285" y="5003"/>
                  </a:cubicBezTo>
                  <a:cubicBezTo>
                    <a:pt x="4315" y="4991"/>
                    <a:pt x="4357" y="4943"/>
                    <a:pt x="4387" y="4949"/>
                  </a:cubicBezTo>
                  <a:cubicBezTo>
                    <a:pt x="4411" y="4955"/>
                    <a:pt x="4417" y="4961"/>
                    <a:pt x="4435" y="4949"/>
                  </a:cubicBezTo>
                  <a:cubicBezTo>
                    <a:pt x="4537" y="4877"/>
                    <a:pt x="4537" y="4877"/>
                    <a:pt x="4537" y="4877"/>
                  </a:cubicBezTo>
                  <a:cubicBezTo>
                    <a:pt x="4549" y="4865"/>
                    <a:pt x="4573" y="4847"/>
                    <a:pt x="4579" y="4835"/>
                  </a:cubicBezTo>
                  <a:cubicBezTo>
                    <a:pt x="4597" y="4817"/>
                    <a:pt x="4591" y="4787"/>
                    <a:pt x="4603" y="4763"/>
                  </a:cubicBezTo>
                  <a:cubicBezTo>
                    <a:pt x="4609" y="4721"/>
                    <a:pt x="4633" y="4739"/>
                    <a:pt x="4657" y="4727"/>
                  </a:cubicBezTo>
                  <a:cubicBezTo>
                    <a:pt x="4723" y="4703"/>
                    <a:pt x="4723" y="4655"/>
                    <a:pt x="4771" y="4613"/>
                  </a:cubicBezTo>
                  <a:cubicBezTo>
                    <a:pt x="4813" y="4583"/>
                    <a:pt x="4813" y="4547"/>
                    <a:pt x="4861" y="4529"/>
                  </a:cubicBezTo>
                  <a:cubicBezTo>
                    <a:pt x="4902" y="4511"/>
                    <a:pt x="4896" y="4500"/>
                    <a:pt x="4879" y="4463"/>
                  </a:cubicBezTo>
                  <a:cubicBezTo>
                    <a:pt x="4855" y="4421"/>
                    <a:pt x="4932" y="4440"/>
                    <a:pt x="4896" y="4374"/>
                  </a:cubicBezTo>
                  <a:cubicBezTo>
                    <a:pt x="4866" y="4320"/>
                    <a:pt x="4908" y="4260"/>
                    <a:pt x="4950" y="4224"/>
                  </a:cubicBezTo>
                  <a:cubicBezTo>
                    <a:pt x="5016" y="4152"/>
                    <a:pt x="5016" y="4152"/>
                    <a:pt x="5016" y="4152"/>
                  </a:cubicBezTo>
                  <a:lnTo>
                    <a:pt x="5016" y="4152"/>
                  </a:lnTo>
                  <a:cubicBezTo>
                    <a:pt x="5034" y="4062"/>
                    <a:pt x="5034" y="4062"/>
                    <a:pt x="5034" y="4062"/>
                  </a:cubicBezTo>
                  <a:cubicBezTo>
                    <a:pt x="5028" y="4026"/>
                    <a:pt x="5040" y="3990"/>
                    <a:pt x="5046" y="3954"/>
                  </a:cubicBezTo>
                  <a:cubicBezTo>
                    <a:pt x="5058" y="3894"/>
                    <a:pt x="5004" y="3948"/>
                    <a:pt x="4986" y="3930"/>
                  </a:cubicBezTo>
                  <a:cubicBezTo>
                    <a:pt x="4962" y="3912"/>
                    <a:pt x="4962" y="3888"/>
                    <a:pt x="4956" y="3864"/>
                  </a:cubicBezTo>
                  <a:cubicBezTo>
                    <a:pt x="4944" y="3816"/>
                    <a:pt x="4914" y="3840"/>
                    <a:pt x="4908" y="3828"/>
                  </a:cubicBezTo>
                  <a:cubicBezTo>
                    <a:pt x="4896" y="3804"/>
                    <a:pt x="4938" y="3733"/>
                    <a:pt x="4944" y="3709"/>
                  </a:cubicBezTo>
                  <a:cubicBezTo>
                    <a:pt x="4968" y="3673"/>
                    <a:pt x="4974" y="3595"/>
                    <a:pt x="4950" y="3559"/>
                  </a:cubicBezTo>
                  <a:cubicBezTo>
                    <a:pt x="4920" y="3523"/>
                    <a:pt x="4908" y="3517"/>
                    <a:pt x="4902" y="3469"/>
                  </a:cubicBezTo>
                  <a:cubicBezTo>
                    <a:pt x="4932" y="3427"/>
                    <a:pt x="4992" y="3481"/>
                    <a:pt x="5028" y="3439"/>
                  </a:cubicBezTo>
                  <a:cubicBezTo>
                    <a:pt x="5046" y="3421"/>
                    <a:pt x="5064" y="3355"/>
                    <a:pt x="5052" y="3337"/>
                  </a:cubicBezTo>
                  <a:cubicBezTo>
                    <a:pt x="5046" y="3313"/>
                    <a:pt x="5058" y="3283"/>
                    <a:pt x="5052" y="3259"/>
                  </a:cubicBezTo>
                  <a:cubicBezTo>
                    <a:pt x="5046" y="3217"/>
                    <a:pt x="5022" y="3205"/>
                    <a:pt x="5046" y="3151"/>
                  </a:cubicBezTo>
                  <a:cubicBezTo>
                    <a:pt x="5070" y="3097"/>
                    <a:pt x="5112" y="3091"/>
                    <a:pt x="5136" y="3037"/>
                  </a:cubicBezTo>
                  <a:cubicBezTo>
                    <a:pt x="5160" y="2977"/>
                    <a:pt x="5130" y="2882"/>
                    <a:pt x="5112" y="2822"/>
                  </a:cubicBezTo>
                  <a:cubicBezTo>
                    <a:pt x="5082" y="2738"/>
                    <a:pt x="5082" y="2738"/>
                    <a:pt x="5082" y="2738"/>
                  </a:cubicBezTo>
                  <a:lnTo>
                    <a:pt x="5082" y="2738"/>
                  </a:lnTo>
                  <a:cubicBezTo>
                    <a:pt x="5040" y="2774"/>
                    <a:pt x="5028" y="2786"/>
                    <a:pt x="4998" y="2834"/>
                  </a:cubicBezTo>
                  <a:cubicBezTo>
                    <a:pt x="4980" y="2852"/>
                    <a:pt x="4944" y="2876"/>
                    <a:pt x="4932" y="2840"/>
                  </a:cubicBezTo>
                  <a:cubicBezTo>
                    <a:pt x="4896" y="2714"/>
                    <a:pt x="4837" y="2852"/>
                    <a:pt x="4777" y="2887"/>
                  </a:cubicBezTo>
                  <a:cubicBezTo>
                    <a:pt x="4711" y="2924"/>
                    <a:pt x="4687" y="2858"/>
                    <a:pt x="4675" y="2971"/>
                  </a:cubicBezTo>
                  <a:cubicBezTo>
                    <a:pt x="4663" y="3037"/>
                    <a:pt x="4573" y="3145"/>
                    <a:pt x="4507" y="3145"/>
                  </a:cubicBezTo>
                  <a:cubicBezTo>
                    <a:pt x="4375" y="3157"/>
                    <a:pt x="4375" y="3157"/>
                    <a:pt x="4375" y="3157"/>
                  </a:cubicBezTo>
                  <a:cubicBezTo>
                    <a:pt x="4363" y="3157"/>
                    <a:pt x="4327" y="3127"/>
                    <a:pt x="4321" y="3139"/>
                  </a:cubicBezTo>
                  <a:cubicBezTo>
                    <a:pt x="4297" y="3163"/>
                    <a:pt x="4297" y="3187"/>
                    <a:pt x="4261" y="3211"/>
                  </a:cubicBezTo>
                  <a:cubicBezTo>
                    <a:pt x="4225" y="3235"/>
                    <a:pt x="4135" y="3307"/>
                    <a:pt x="4147" y="3361"/>
                  </a:cubicBezTo>
                  <a:cubicBezTo>
                    <a:pt x="4159" y="3421"/>
                    <a:pt x="4081" y="3415"/>
                    <a:pt x="4051" y="3451"/>
                  </a:cubicBezTo>
                  <a:cubicBezTo>
                    <a:pt x="4027" y="3475"/>
                    <a:pt x="3980" y="3487"/>
                    <a:pt x="4004" y="3439"/>
                  </a:cubicBezTo>
                  <a:cubicBezTo>
                    <a:pt x="4027" y="3397"/>
                    <a:pt x="4040" y="3367"/>
                    <a:pt x="3992" y="3343"/>
                  </a:cubicBezTo>
                  <a:cubicBezTo>
                    <a:pt x="3950" y="3307"/>
                    <a:pt x="3992" y="3259"/>
                    <a:pt x="3992" y="3223"/>
                  </a:cubicBezTo>
                  <a:cubicBezTo>
                    <a:pt x="3992" y="3211"/>
                    <a:pt x="3944" y="3181"/>
                    <a:pt x="3944" y="3139"/>
                  </a:cubicBezTo>
                  <a:cubicBezTo>
                    <a:pt x="3938" y="3043"/>
                    <a:pt x="3812" y="3085"/>
                    <a:pt x="3758" y="3049"/>
                  </a:cubicBezTo>
                  <a:cubicBezTo>
                    <a:pt x="3710" y="3019"/>
                    <a:pt x="3674" y="2977"/>
                    <a:pt x="3626" y="3031"/>
                  </a:cubicBezTo>
                  <a:cubicBezTo>
                    <a:pt x="3620" y="3031"/>
                    <a:pt x="3620" y="3031"/>
                    <a:pt x="3620" y="3031"/>
                  </a:cubicBezTo>
                  <a:cubicBezTo>
                    <a:pt x="3614" y="3025"/>
                    <a:pt x="3620" y="2971"/>
                    <a:pt x="3620" y="2959"/>
                  </a:cubicBezTo>
                  <a:lnTo>
                    <a:pt x="3620" y="2959"/>
                  </a:lnTo>
                  <a:cubicBezTo>
                    <a:pt x="3560" y="2959"/>
                    <a:pt x="3470" y="3205"/>
                    <a:pt x="3392" y="3091"/>
                  </a:cubicBezTo>
                  <a:cubicBezTo>
                    <a:pt x="3368" y="3067"/>
                    <a:pt x="3344" y="3067"/>
                    <a:pt x="3338" y="3037"/>
                  </a:cubicBezTo>
                  <a:cubicBezTo>
                    <a:pt x="3320" y="2983"/>
                    <a:pt x="3290" y="2989"/>
                    <a:pt x="3260" y="2953"/>
                  </a:cubicBezTo>
                  <a:cubicBezTo>
                    <a:pt x="3242" y="2911"/>
                    <a:pt x="3266" y="2870"/>
                    <a:pt x="3290" y="2828"/>
                  </a:cubicBezTo>
                  <a:cubicBezTo>
                    <a:pt x="3326" y="2768"/>
                    <a:pt x="3332" y="2852"/>
                    <a:pt x="3380" y="2840"/>
                  </a:cubicBezTo>
                  <a:cubicBezTo>
                    <a:pt x="3398" y="2840"/>
                    <a:pt x="3416" y="2828"/>
                    <a:pt x="3434" y="2816"/>
                  </a:cubicBezTo>
                  <a:cubicBezTo>
                    <a:pt x="3470" y="2786"/>
                    <a:pt x="3500" y="2834"/>
                    <a:pt x="3530" y="2774"/>
                  </a:cubicBezTo>
                  <a:cubicBezTo>
                    <a:pt x="3554" y="2726"/>
                    <a:pt x="3578" y="2714"/>
                    <a:pt x="3632" y="2690"/>
                  </a:cubicBezTo>
                  <a:cubicBezTo>
                    <a:pt x="3644" y="2678"/>
                    <a:pt x="3614" y="2642"/>
                    <a:pt x="3608" y="2636"/>
                  </a:cubicBezTo>
                  <a:cubicBezTo>
                    <a:pt x="3602" y="2612"/>
                    <a:pt x="3566" y="2642"/>
                    <a:pt x="3548" y="2648"/>
                  </a:cubicBezTo>
                  <a:cubicBezTo>
                    <a:pt x="3494" y="2660"/>
                    <a:pt x="3506" y="2606"/>
                    <a:pt x="3482" y="2588"/>
                  </a:cubicBezTo>
                  <a:cubicBezTo>
                    <a:pt x="3428" y="2558"/>
                    <a:pt x="3428" y="2558"/>
                    <a:pt x="3428" y="2558"/>
                  </a:cubicBezTo>
                  <a:cubicBezTo>
                    <a:pt x="3380" y="2522"/>
                    <a:pt x="3356" y="2588"/>
                    <a:pt x="3320" y="2612"/>
                  </a:cubicBezTo>
                  <a:cubicBezTo>
                    <a:pt x="3290" y="2636"/>
                    <a:pt x="3284" y="2516"/>
                    <a:pt x="3254" y="2540"/>
                  </a:cubicBezTo>
                  <a:cubicBezTo>
                    <a:pt x="3225" y="2570"/>
                    <a:pt x="3236" y="2582"/>
                    <a:pt x="3201" y="2600"/>
                  </a:cubicBezTo>
                  <a:cubicBezTo>
                    <a:pt x="3170" y="2612"/>
                    <a:pt x="3189" y="2558"/>
                    <a:pt x="3194" y="2552"/>
                  </a:cubicBezTo>
                  <a:cubicBezTo>
                    <a:pt x="3218" y="2516"/>
                    <a:pt x="3201" y="2438"/>
                    <a:pt x="3212" y="2396"/>
                  </a:cubicBezTo>
                  <a:cubicBezTo>
                    <a:pt x="3225" y="2384"/>
                    <a:pt x="3212" y="2282"/>
                    <a:pt x="3201" y="2270"/>
                  </a:cubicBezTo>
                  <a:cubicBezTo>
                    <a:pt x="3176" y="2234"/>
                    <a:pt x="3176" y="2216"/>
                    <a:pt x="3201" y="2186"/>
                  </a:cubicBezTo>
                  <a:cubicBezTo>
                    <a:pt x="3218" y="2162"/>
                    <a:pt x="3201" y="2162"/>
                    <a:pt x="3201" y="2144"/>
                  </a:cubicBezTo>
                  <a:cubicBezTo>
                    <a:pt x="3207" y="2109"/>
                    <a:pt x="3248" y="2138"/>
                    <a:pt x="3266" y="2138"/>
                  </a:cubicBezTo>
                  <a:cubicBezTo>
                    <a:pt x="3320" y="2151"/>
                    <a:pt x="3273" y="2079"/>
                    <a:pt x="3314" y="2061"/>
                  </a:cubicBezTo>
                  <a:cubicBezTo>
                    <a:pt x="3332" y="2055"/>
                    <a:pt x="3368" y="2055"/>
                    <a:pt x="3386" y="2073"/>
                  </a:cubicBezTo>
                  <a:cubicBezTo>
                    <a:pt x="3416" y="2103"/>
                    <a:pt x="3422" y="2091"/>
                    <a:pt x="3458" y="2079"/>
                  </a:cubicBezTo>
                  <a:cubicBezTo>
                    <a:pt x="3494" y="2073"/>
                    <a:pt x="3482" y="2043"/>
                    <a:pt x="3488" y="2019"/>
                  </a:cubicBezTo>
                  <a:cubicBezTo>
                    <a:pt x="3488" y="2001"/>
                    <a:pt x="3500" y="1995"/>
                    <a:pt x="3500" y="1983"/>
                  </a:cubicBezTo>
                  <a:cubicBezTo>
                    <a:pt x="3500" y="1977"/>
                    <a:pt x="3488" y="1971"/>
                    <a:pt x="3482" y="1965"/>
                  </a:cubicBezTo>
                  <a:cubicBezTo>
                    <a:pt x="3446" y="1893"/>
                    <a:pt x="3500" y="1923"/>
                    <a:pt x="3542" y="1911"/>
                  </a:cubicBezTo>
                  <a:cubicBezTo>
                    <a:pt x="3554" y="1905"/>
                    <a:pt x="3608" y="1833"/>
                    <a:pt x="3608" y="1827"/>
                  </a:cubicBezTo>
                  <a:cubicBezTo>
                    <a:pt x="3608" y="1797"/>
                    <a:pt x="3596" y="1785"/>
                    <a:pt x="3620" y="1761"/>
                  </a:cubicBezTo>
                  <a:cubicBezTo>
                    <a:pt x="3704" y="1683"/>
                    <a:pt x="3704" y="1683"/>
                    <a:pt x="3704" y="1683"/>
                  </a:cubicBezTo>
                  <a:cubicBezTo>
                    <a:pt x="3722" y="1665"/>
                    <a:pt x="3734" y="1647"/>
                    <a:pt x="3752" y="1635"/>
                  </a:cubicBezTo>
                  <a:cubicBezTo>
                    <a:pt x="3806" y="1593"/>
                    <a:pt x="3794" y="1575"/>
                    <a:pt x="3788" y="1503"/>
                  </a:cubicBezTo>
                  <a:cubicBezTo>
                    <a:pt x="3782" y="1461"/>
                    <a:pt x="3746" y="1485"/>
                    <a:pt x="3716" y="1485"/>
                  </a:cubicBezTo>
                  <a:cubicBezTo>
                    <a:pt x="3644" y="1485"/>
                    <a:pt x="3710" y="1419"/>
                    <a:pt x="3734" y="1408"/>
                  </a:cubicBezTo>
                  <a:cubicBezTo>
                    <a:pt x="3752" y="1389"/>
                    <a:pt x="3776" y="1377"/>
                    <a:pt x="3782" y="1348"/>
                  </a:cubicBezTo>
                  <a:cubicBezTo>
                    <a:pt x="3788" y="1318"/>
                    <a:pt x="3806" y="1294"/>
                    <a:pt x="3836" y="1282"/>
                  </a:cubicBezTo>
                  <a:cubicBezTo>
                    <a:pt x="3854" y="1282"/>
                    <a:pt x="3878" y="1264"/>
                    <a:pt x="3884" y="1246"/>
                  </a:cubicBezTo>
                  <a:cubicBezTo>
                    <a:pt x="3884" y="1216"/>
                    <a:pt x="3884" y="1204"/>
                    <a:pt x="3902" y="1186"/>
                  </a:cubicBezTo>
                  <a:cubicBezTo>
                    <a:pt x="3926" y="1156"/>
                    <a:pt x="3890" y="1132"/>
                    <a:pt x="3878" y="1108"/>
                  </a:cubicBezTo>
                  <a:cubicBezTo>
                    <a:pt x="3866" y="1078"/>
                    <a:pt x="3920" y="1013"/>
                    <a:pt x="3938" y="1013"/>
                  </a:cubicBezTo>
                  <a:cubicBezTo>
                    <a:pt x="3950" y="1037"/>
                    <a:pt x="3998" y="1078"/>
                    <a:pt x="4009" y="1031"/>
                  </a:cubicBezTo>
                  <a:cubicBezTo>
                    <a:pt x="4046" y="1001"/>
                    <a:pt x="4033" y="977"/>
                    <a:pt x="4009" y="947"/>
                  </a:cubicBezTo>
                  <a:cubicBezTo>
                    <a:pt x="3980" y="911"/>
                    <a:pt x="4033" y="899"/>
                    <a:pt x="4027" y="869"/>
                  </a:cubicBezTo>
                  <a:cubicBezTo>
                    <a:pt x="4004" y="863"/>
                    <a:pt x="3974" y="917"/>
                    <a:pt x="3962" y="893"/>
                  </a:cubicBezTo>
                  <a:cubicBezTo>
                    <a:pt x="3950" y="869"/>
                    <a:pt x="3962" y="845"/>
                    <a:pt x="3962" y="821"/>
                  </a:cubicBezTo>
                  <a:cubicBezTo>
                    <a:pt x="3974" y="785"/>
                    <a:pt x="4022" y="719"/>
                    <a:pt x="4004" y="683"/>
                  </a:cubicBezTo>
                  <a:cubicBezTo>
                    <a:pt x="3985" y="665"/>
                    <a:pt x="3962" y="647"/>
                    <a:pt x="3938" y="642"/>
                  </a:cubicBezTo>
                  <a:cubicBezTo>
                    <a:pt x="3884" y="623"/>
                    <a:pt x="3902" y="683"/>
                    <a:pt x="3878" y="701"/>
                  </a:cubicBezTo>
                  <a:cubicBezTo>
                    <a:pt x="3872" y="707"/>
                    <a:pt x="3842" y="689"/>
                    <a:pt x="3836" y="677"/>
                  </a:cubicBezTo>
                  <a:cubicBezTo>
                    <a:pt x="3824" y="653"/>
                    <a:pt x="3824" y="642"/>
                    <a:pt x="3794" y="623"/>
                  </a:cubicBezTo>
                  <a:cubicBezTo>
                    <a:pt x="3782" y="618"/>
                    <a:pt x="3758" y="623"/>
                    <a:pt x="3752" y="611"/>
                  </a:cubicBezTo>
                  <a:cubicBezTo>
                    <a:pt x="3740" y="600"/>
                    <a:pt x="3746" y="570"/>
                    <a:pt x="3758" y="558"/>
                  </a:cubicBezTo>
                  <a:cubicBezTo>
                    <a:pt x="3620" y="390"/>
                    <a:pt x="3620" y="390"/>
                    <a:pt x="3620" y="390"/>
                  </a:cubicBezTo>
                  <a:lnTo>
                    <a:pt x="3620" y="390"/>
                  </a:lnTo>
                  <a:cubicBezTo>
                    <a:pt x="3488" y="486"/>
                    <a:pt x="3488" y="486"/>
                    <a:pt x="3488" y="486"/>
                  </a:cubicBezTo>
                  <a:lnTo>
                    <a:pt x="3488" y="486"/>
                  </a:lnTo>
                  <a:cubicBezTo>
                    <a:pt x="3554" y="581"/>
                    <a:pt x="3554" y="581"/>
                    <a:pt x="3554" y="581"/>
                  </a:cubicBezTo>
                  <a:cubicBezTo>
                    <a:pt x="3578" y="605"/>
                    <a:pt x="3584" y="629"/>
                    <a:pt x="3614" y="647"/>
                  </a:cubicBezTo>
                  <a:cubicBezTo>
                    <a:pt x="3626" y="659"/>
                    <a:pt x="3656" y="671"/>
                    <a:pt x="3668" y="677"/>
                  </a:cubicBezTo>
                  <a:cubicBezTo>
                    <a:pt x="3704" y="683"/>
                    <a:pt x="3722" y="725"/>
                    <a:pt x="3686" y="743"/>
                  </a:cubicBezTo>
                  <a:cubicBezTo>
                    <a:pt x="3674" y="749"/>
                    <a:pt x="3590" y="749"/>
                    <a:pt x="3608" y="773"/>
                  </a:cubicBezTo>
                  <a:cubicBezTo>
                    <a:pt x="3632" y="803"/>
                    <a:pt x="3674" y="785"/>
                    <a:pt x="3698" y="779"/>
                  </a:cubicBezTo>
                  <a:cubicBezTo>
                    <a:pt x="3770" y="767"/>
                    <a:pt x="3758" y="845"/>
                    <a:pt x="3722" y="875"/>
                  </a:cubicBezTo>
                  <a:cubicBezTo>
                    <a:pt x="3686" y="923"/>
                    <a:pt x="3638" y="977"/>
                    <a:pt x="3656" y="1037"/>
                  </a:cubicBezTo>
                  <a:cubicBezTo>
                    <a:pt x="3668" y="1066"/>
                    <a:pt x="3656" y="1162"/>
                    <a:pt x="3692" y="1156"/>
                  </a:cubicBezTo>
                  <a:cubicBezTo>
                    <a:pt x="3710" y="1150"/>
                    <a:pt x="3746" y="1126"/>
                    <a:pt x="3764" y="1138"/>
                  </a:cubicBezTo>
                  <a:cubicBezTo>
                    <a:pt x="3764" y="1198"/>
                    <a:pt x="3692" y="1252"/>
                    <a:pt x="3656" y="1288"/>
                  </a:cubicBezTo>
                  <a:cubicBezTo>
                    <a:pt x="3608" y="1336"/>
                    <a:pt x="3566" y="1336"/>
                    <a:pt x="3512" y="1318"/>
                  </a:cubicBezTo>
                  <a:cubicBezTo>
                    <a:pt x="3470" y="1306"/>
                    <a:pt x="3452" y="1258"/>
                    <a:pt x="3422" y="1282"/>
                  </a:cubicBezTo>
                  <a:cubicBezTo>
                    <a:pt x="3392" y="1300"/>
                    <a:pt x="3380" y="1318"/>
                    <a:pt x="3350" y="1329"/>
                  </a:cubicBezTo>
                  <a:cubicBezTo>
                    <a:pt x="3314" y="1336"/>
                    <a:pt x="3284" y="1342"/>
                    <a:pt x="3254" y="1318"/>
                  </a:cubicBezTo>
                  <a:cubicBezTo>
                    <a:pt x="3242" y="1306"/>
                    <a:pt x="3236" y="1288"/>
                    <a:pt x="3218" y="1282"/>
                  </a:cubicBezTo>
                  <a:cubicBezTo>
                    <a:pt x="3201" y="1264"/>
                    <a:pt x="3170" y="1288"/>
                    <a:pt x="3159" y="1270"/>
                  </a:cubicBezTo>
                  <a:cubicBezTo>
                    <a:pt x="3159" y="1264"/>
                    <a:pt x="3147" y="1240"/>
                    <a:pt x="3141" y="1240"/>
                  </a:cubicBezTo>
                  <a:cubicBezTo>
                    <a:pt x="3135" y="1234"/>
                    <a:pt x="3105" y="1246"/>
                    <a:pt x="3105" y="1228"/>
                  </a:cubicBezTo>
                  <a:cubicBezTo>
                    <a:pt x="3105" y="1204"/>
                    <a:pt x="3135" y="1216"/>
                    <a:pt x="3117" y="1192"/>
                  </a:cubicBezTo>
                  <a:cubicBezTo>
                    <a:pt x="2943" y="1013"/>
                    <a:pt x="2943" y="1013"/>
                    <a:pt x="2943" y="1013"/>
                  </a:cubicBezTo>
                  <a:cubicBezTo>
                    <a:pt x="3111" y="851"/>
                    <a:pt x="3111" y="851"/>
                    <a:pt x="3111" y="851"/>
                  </a:cubicBezTo>
                  <a:lnTo>
                    <a:pt x="3111" y="851"/>
                  </a:lnTo>
                  <a:cubicBezTo>
                    <a:pt x="2961" y="707"/>
                    <a:pt x="2961" y="707"/>
                    <a:pt x="2961" y="707"/>
                  </a:cubicBezTo>
                  <a:cubicBezTo>
                    <a:pt x="2919" y="683"/>
                    <a:pt x="2931" y="653"/>
                    <a:pt x="2931" y="611"/>
                  </a:cubicBezTo>
                  <a:cubicBezTo>
                    <a:pt x="2931" y="563"/>
                    <a:pt x="2901" y="552"/>
                    <a:pt x="2865" y="528"/>
                  </a:cubicBezTo>
                  <a:cubicBezTo>
                    <a:pt x="2787" y="474"/>
                    <a:pt x="2901" y="342"/>
                    <a:pt x="2865" y="330"/>
                  </a:cubicBezTo>
                  <a:cubicBezTo>
                    <a:pt x="2835" y="312"/>
                    <a:pt x="2721" y="384"/>
                    <a:pt x="2691" y="402"/>
                  </a:cubicBezTo>
                  <a:cubicBezTo>
                    <a:pt x="2613" y="444"/>
                    <a:pt x="2559" y="480"/>
                    <a:pt x="2505" y="558"/>
                  </a:cubicBezTo>
                  <a:cubicBezTo>
                    <a:pt x="2475" y="605"/>
                    <a:pt x="2451" y="623"/>
                    <a:pt x="2397" y="635"/>
                  </a:cubicBezTo>
                  <a:cubicBezTo>
                    <a:pt x="2344" y="665"/>
                    <a:pt x="2284" y="635"/>
                    <a:pt x="2236" y="671"/>
                  </a:cubicBezTo>
                  <a:cubicBezTo>
                    <a:pt x="2194" y="701"/>
                    <a:pt x="2134" y="719"/>
                    <a:pt x="2092" y="749"/>
                  </a:cubicBezTo>
                  <a:cubicBezTo>
                    <a:pt x="2062" y="767"/>
                    <a:pt x="2044" y="797"/>
                    <a:pt x="2020" y="821"/>
                  </a:cubicBezTo>
                  <a:cubicBezTo>
                    <a:pt x="1990" y="845"/>
                    <a:pt x="1954" y="839"/>
                    <a:pt x="1918" y="857"/>
                  </a:cubicBezTo>
                  <a:cubicBezTo>
                    <a:pt x="1876" y="881"/>
                    <a:pt x="1822" y="899"/>
                    <a:pt x="1774" y="887"/>
                  </a:cubicBezTo>
                  <a:cubicBezTo>
                    <a:pt x="1714" y="857"/>
                    <a:pt x="1714" y="857"/>
                    <a:pt x="1714" y="857"/>
                  </a:cubicBezTo>
                  <a:lnTo>
                    <a:pt x="1714" y="857"/>
                  </a:lnTo>
                  <a:cubicBezTo>
                    <a:pt x="1714" y="863"/>
                    <a:pt x="1708" y="869"/>
                    <a:pt x="1708" y="875"/>
                  </a:cubicBezTo>
                  <a:cubicBezTo>
                    <a:pt x="1696" y="905"/>
                    <a:pt x="1678" y="935"/>
                    <a:pt x="1660" y="965"/>
                  </a:cubicBezTo>
                  <a:cubicBezTo>
                    <a:pt x="1648" y="983"/>
                    <a:pt x="1648" y="1013"/>
                    <a:pt x="1643" y="1037"/>
                  </a:cubicBezTo>
                  <a:cubicBezTo>
                    <a:pt x="1630" y="1072"/>
                    <a:pt x="1601" y="1096"/>
                    <a:pt x="1619" y="1138"/>
                  </a:cubicBezTo>
                  <a:cubicBezTo>
                    <a:pt x="1636" y="1192"/>
                    <a:pt x="1648" y="1192"/>
                    <a:pt x="1684" y="1234"/>
                  </a:cubicBezTo>
                  <a:cubicBezTo>
                    <a:pt x="1684" y="1252"/>
                    <a:pt x="1714" y="1264"/>
                    <a:pt x="1702" y="1288"/>
                  </a:cubicBezTo>
                  <a:cubicBezTo>
                    <a:pt x="1684" y="1318"/>
                    <a:pt x="1684" y="1353"/>
                    <a:pt x="1678" y="1384"/>
                  </a:cubicBezTo>
                  <a:cubicBezTo>
                    <a:pt x="1666" y="1413"/>
                    <a:pt x="1612" y="1449"/>
                    <a:pt x="1582" y="1461"/>
                  </a:cubicBezTo>
                  <a:cubicBezTo>
                    <a:pt x="1499" y="1497"/>
                    <a:pt x="1439" y="1473"/>
                    <a:pt x="1433" y="1575"/>
                  </a:cubicBezTo>
                  <a:cubicBezTo>
                    <a:pt x="1433" y="1611"/>
                    <a:pt x="1403" y="1623"/>
                    <a:pt x="1373" y="1611"/>
                  </a:cubicBezTo>
                  <a:cubicBezTo>
                    <a:pt x="1337" y="1605"/>
                    <a:pt x="1361" y="1641"/>
                    <a:pt x="1337" y="1653"/>
                  </a:cubicBezTo>
                  <a:cubicBezTo>
                    <a:pt x="1043" y="1833"/>
                    <a:pt x="1043" y="1833"/>
                    <a:pt x="1043" y="1833"/>
                  </a:cubicBezTo>
                  <a:cubicBezTo>
                    <a:pt x="995" y="1863"/>
                    <a:pt x="923" y="1881"/>
                    <a:pt x="905" y="1941"/>
                  </a:cubicBezTo>
                  <a:cubicBezTo>
                    <a:pt x="881" y="2007"/>
                    <a:pt x="809" y="2049"/>
                    <a:pt x="773" y="2103"/>
                  </a:cubicBezTo>
                  <a:cubicBezTo>
                    <a:pt x="726" y="2138"/>
                    <a:pt x="684" y="2168"/>
                    <a:pt x="648" y="2210"/>
                  </a:cubicBezTo>
                  <a:cubicBezTo>
                    <a:pt x="636" y="2228"/>
                    <a:pt x="612" y="2228"/>
                    <a:pt x="594" y="2240"/>
                  </a:cubicBezTo>
                  <a:cubicBezTo>
                    <a:pt x="570" y="2264"/>
                    <a:pt x="540" y="2300"/>
                    <a:pt x="516" y="2324"/>
                  </a:cubicBezTo>
                  <a:cubicBezTo>
                    <a:pt x="492" y="2354"/>
                    <a:pt x="486" y="2354"/>
                    <a:pt x="450" y="2372"/>
                  </a:cubicBezTo>
                  <a:cubicBezTo>
                    <a:pt x="414" y="2396"/>
                    <a:pt x="366" y="2456"/>
                    <a:pt x="330" y="2486"/>
                  </a:cubicBezTo>
                  <a:cubicBezTo>
                    <a:pt x="216" y="2594"/>
                    <a:pt x="216" y="2594"/>
                    <a:pt x="216" y="2594"/>
                  </a:cubicBezTo>
                  <a:cubicBezTo>
                    <a:pt x="408" y="2786"/>
                    <a:pt x="408" y="2786"/>
                    <a:pt x="408" y="2786"/>
                  </a:cubicBezTo>
                  <a:cubicBezTo>
                    <a:pt x="378" y="2822"/>
                    <a:pt x="378" y="2822"/>
                    <a:pt x="378" y="2822"/>
                  </a:cubicBezTo>
                  <a:cubicBezTo>
                    <a:pt x="408" y="2852"/>
                    <a:pt x="408" y="2852"/>
                    <a:pt x="408" y="2852"/>
                  </a:cubicBezTo>
                  <a:cubicBezTo>
                    <a:pt x="246" y="2977"/>
                    <a:pt x="246" y="2977"/>
                    <a:pt x="246" y="2977"/>
                  </a:cubicBezTo>
                  <a:cubicBezTo>
                    <a:pt x="234" y="3007"/>
                    <a:pt x="216" y="3031"/>
                    <a:pt x="204" y="3061"/>
                  </a:cubicBezTo>
                  <a:cubicBezTo>
                    <a:pt x="180" y="3121"/>
                    <a:pt x="168" y="3169"/>
                    <a:pt x="132" y="3229"/>
                  </a:cubicBezTo>
                  <a:cubicBezTo>
                    <a:pt x="108" y="3259"/>
                    <a:pt x="78" y="3289"/>
                    <a:pt x="54" y="3319"/>
                  </a:cubicBezTo>
                  <a:cubicBezTo>
                    <a:pt x="0" y="3379"/>
                    <a:pt x="120" y="3373"/>
                    <a:pt x="108" y="3433"/>
                  </a:cubicBezTo>
                  <a:cubicBezTo>
                    <a:pt x="96" y="3475"/>
                    <a:pt x="42" y="3553"/>
                    <a:pt x="12" y="3589"/>
                  </a:cubicBezTo>
                  <a:cubicBezTo>
                    <a:pt x="132" y="3643"/>
                    <a:pt x="132" y="3643"/>
                    <a:pt x="132" y="3643"/>
                  </a:cubicBezTo>
                  <a:cubicBezTo>
                    <a:pt x="198" y="3673"/>
                    <a:pt x="228" y="3738"/>
                    <a:pt x="300" y="3762"/>
                  </a:cubicBezTo>
                  <a:cubicBezTo>
                    <a:pt x="336" y="3780"/>
                    <a:pt x="336" y="3810"/>
                    <a:pt x="360" y="3828"/>
                  </a:cubicBezTo>
                  <a:cubicBezTo>
                    <a:pt x="384" y="3846"/>
                    <a:pt x="426" y="3858"/>
                    <a:pt x="444" y="3876"/>
                  </a:cubicBezTo>
                  <a:cubicBezTo>
                    <a:pt x="462" y="3888"/>
                    <a:pt x="474" y="3912"/>
                    <a:pt x="456" y="3924"/>
                  </a:cubicBezTo>
                  <a:cubicBezTo>
                    <a:pt x="426" y="3960"/>
                    <a:pt x="426" y="4008"/>
                    <a:pt x="396" y="4038"/>
                  </a:cubicBezTo>
                  <a:cubicBezTo>
                    <a:pt x="366" y="4068"/>
                    <a:pt x="330" y="4074"/>
                    <a:pt x="330" y="4122"/>
                  </a:cubicBezTo>
                  <a:cubicBezTo>
                    <a:pt x="330" y="4158"/>
                    <a:pt x="300" y="4176"/>
                    <a:pt x="276" y="4200"/>
                  </a:cubicBezTo>
                  <a:lnTo>
                    <a:pt x="276" y="4200"/>
                  </a:lnTo>
                  <a:cubicBezTo>
                    <a:pt x="324" y="4272"/>
                    <a:pt x="324" y="4272"/>
                    <a:pt x="324" y="4272"/>
                  </a:cubicBezTo>
                  <a:cubicBezTo>
                    <a:pt x="480" y="4368"/>
                    <a:pt x="480" y="4368"/>
                    <a:pt x="480" y="4368"/>
                  </a:cubicBezTo>
                  <a:lnTo>
                    <a:pt x="480" y="4368"/>
                  </a:lnTo>
                  <a:cubicBezTo>
                    <a:pt x="480" y="4368"/>
                    <a:pt x="480" y="4362"/>
                    <a:pt x="486" y="4362"/>
                  </a:cubicBezTo>
                  <a:cubicBezTo>
                    <a:pt x="498" y="4350"/>
                    <a:pt x="498" y="4344"/>
                    <a:pt x="504" y="4338"/>
                  </a:cubicBezTo>
                  <a:cubicBezTo>
                    <a:pt x="510" y="4326"/>
                    <a:pt x="522" y="4314"/>
                    <a:pt x="534" y="4302"/>
                  </a:cubicBezTo>
                  <a:cubicBezTo>
                    <a:pt x="546" y="4284"/>
                    <a:pt x="558" y="4272"/>
                    <a:pt x="564" y="4254"/>
                  </a:cubicBezTo>
                  <a:cubicBezTo>
                    <a:pt x="588" y="4230"/>
                    <a:pt x="594" y="4206"/>
                    <a:pt x="606" y="4170"/>
                  </a:cubicBezTo>
                  <a:cubicBezTo>
                    <a:pt x="612" y="4146"/>
                    <a:pt x="624" y="4122"/>
                    <a:pt x="624" y="4098"/>
                  </a:cubicBezTo>
                  <a:lnTo>
                    <a:pt x="624" y="4098"/>
                  </a:lnTo>
                  <a:cubicBezTo>
                    <a:pt x="498" y="3984"/>
                    <a:pt x="498" y="3984"/>
                    <a:pt x="498" y="3984"/>
                  </a:cubicBezTo>
                  <a:cubicBezTo>
                    <a:pt x="558" y="3930"/>
                    <a:pt x="558" y="3930"/>
                    <a:pt x="558" y="3930"/>
                  </a:cubicBezTo>
                  <a:cubicBezTo>
                    <a:pt x="654" y="4002"/>
                    <a:pt x="654" y="4002"/>
                    <a:pt x="654" y="40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41"/>
            <p:cNvSpPr>
              <a:spLocks noChangeArrowheads="1"/>
            </p:cNvSpPr>
            <p:nvPr/>
          </p:nvSpPr>
          <p:spPr bwMode="auto">
            <a:xfrm>
              <a:off x="3745043" y="3303357"/>
              <a:ext cx="2123677" cy="1508779"/>
            </a:xfrm>
            <a:custGeom>
              <a:avLst/>
              <a:gdLst>
                <a:gd name="T0" fmla="*/ 30 w 7965"/>
                <a:gd name="T1" fmla="*/ 2767 h 5657"/>
                <a:gd name="T2" fmla="*/ 144 w 7965"/>
                <a:gd name="T3" fmla="*/ 2366 h 5657"/>
                <a:gd name="T4" fmla="*/ 575 w 7965"/>
                <a:gd name="T5" fmla="*/ 2138 h 5657"/>
                <a:gd name="T6" fmla="*/ 857 w 7965"/>
                <a:gd name="T7" fmla="*/ 1719 h 5657"/>
                <a:gd name="T8" fmla="*/ 1132 w 7965"/>
                <a:gd name="T9" fmla="*/ 1611 h 5657"/>
                <a:gd name="T10" fmla="*/ 1624 w 7965"/>
                <a:gd name="T11" fmla="*/ 1528 h 5657"/>
                <a:gd name="T12" fmla="*/ 2097 w 7965"/>
                <a:gd name="T13" fmla="*/ 1300 h 5657"/>
                <a:gd name="T14" fmla="*/ 2534 w 7965"/>
                <a:gd name="T15" fmla="*/ 995 h 5657"/>
                <a:gd name="T16" fmla="*/ 2960 w 7965"/>
                <a:gd name="T17" fmla="*/ 1043 h 5657"/>
                <a:gd name="T18" fmla="*/ 3535 w 7965"/>
                <a:gd name="T19" fmla="*/ 1097 h 5657"/>
                <a:gd name="T20" fmla="*/ 3787 w 7965"/>
                <a:gd name="T21" fmla="*/ 605 h 5657"/>
                <a:gd name="T22" fmla="*/ 3589 w 7965"/>
                <a:gd name="T23" fmla="*/ 120 h 5657"/>
                <a:gd name="T24" fmla="*/ 4099 w 7965"/>
                <a:gd name="T25" fmla="*/ 54 h 5657"/>
                <a:gd name="T26" fmla="*/ 4470 w 7965"/>
                <a:gd name="T27" fmla="*/ 42 h 5657"/>
                <a:gd name="T28" fmla="*/ 5034 w 7965"/>
                <a:gd name="T29" fmla="*/ 282 h 5657"/>
                <a:gd name="T30" fmla="*/ 5375 w 7965"/>
                <a:gd name="T31" fmla="*/ 455 h 5657"/>
                <a:gd name="T32" fmla="*/ 5435 w 7965"/>
                <a:gd name="T33" fmla="*/ 905 h 5657"/>
                <a:gd name="T34" fmla="*/ 5932 w 7965"/>
                <a:gd name="T35" fmla="*/ 1073 h 5657"/>
                <a:gd name="T36" fmla="*/ 6472 w 7965"/>
                <a:gd name="T37" fmla="*/ 1372 h 5657"/>
                <a:gd name="T38" fmla="*/ 6849 w 7965"/>
                <a:gd name="T39" fmla="*/ 1049 h 5657"/>
                <a:gd name="T40" fmla="*/ 7209 w 7965"/>
                <a:gd name="T41" fmla="*/ 737 h 5657"/>
                <a:gd name="T42" fmla="*/ 7862 w 7965"/>
                <a:gd name="T43" fmla="*/ 761 h 5657"/>
                <a:gd name="T44" fmla="*/ 7874 w 7965"/>
                <a:gd name="T45" fmla="*/ 1156 h 5657"/>
                <a:gd name="T46" fmla="*/ 7826 w 7965"/>
                <a:gd name="T47" fmla="*/ 1462 h 5657"/>
                <a:gd name="T48" fmla="*/ 7760 w 7965"/>
                <a:gd name="T49" fmla="*/ 1922 h 5657"/>
                <a:gd name="T50" fmla="*/ 7586 w 7965"/>
                <a:gd name="T51" fmla="*/ 2288 h 5657"/>
                <a:gd name="T52" fmla="*/ 7730 w 7965"/>
                <a:gd name="T53" fmla="*/ 2702 h 5657"/>
                <a:gd name="T54" fmla="*/ 7838 w 7965"/>
                <a:gd name="T55" fmla="*/ 3325 h 5657"/>
                <a:gd name="T56" fmla="*/ 7275 w 7965"/>
                <a:gd name="T57" fmla="*/ 3253 h 5657"/>
                <a:gd name="T58" fmla="*/ 6885 w 7965"/>
                <a:gd name="T59" fmla="*/ 3019 h 5657"/>
                <a:gd name="T60" fmla="*/ 6442 w 7965"/>
                <a:gd name="T61" fmla="*/ 2893 h 5657"/>
                <a:gd name="T62" fmla="*/ 6148 w 7965"/>
                <a:gd name="T63" fmla="*/ 3205 h 5657"/>
                <a:gd name="T64" fmla="*/ 6046 w 7965"/>
                <a:gd name="T65" fmla="*/ 3576 h 5657"/>
                <a:gd name="T66" fmla="*/ 6178 w 7965"/>
                <a:gd name="T67" fmla="*/ 4062 h 5657"/>
                <a:gd name="T68" fmla="*/ 6556 w 7965"/>
                <a:gd name="T69" fmla="*/ 4176 h 5657"/>
                <a:gd name="T70" fmla="*/ 6346 w 7965"/>
                <a:gd name="T71" fmla="*/ 4733 h 5657"/>
                <a:gd name="T72" fmla="*/ 6598 w 7965"/>
                <a:gd name="T73" fmla="*/ 5074 h 5657"/>
                <a:gd name="T74" fmla="*/ 6148 w 7965"/>
                <a:gd name="T75" fmla="*/ 5350 h 5657"/>
                <a:gd name="T76" fmla="*/ 5807 w 7965"/>
                <a:gd name="T77" fmla="*/ 4853 h 5657"/>
                <a:gd name="T78" fmla="*/ 5669 w 7965"/>
                <a:gd name="T79" fmla="*/ 4409 h 5657"/>
                <a:gd name="T80" fmla="*/ 5261 w 7965"/>
                <a:gd name="T81" fmla="*/ 4451 h 5657"/>
                <a:gd name="T82" fmla="*/ 4650 w 7965"/>
                <a:gd name="T83" fmla="*/ 4751 h 5657"/>
                <a:gd name="T84" fmla="*/ 4033 w 7965"/>
                <a:gd name="T85" fmla="*/ 4871 h 5657"/>
                <a:gd name="T86" fmla="*/ 3529 w 7965"/>
                <a:gd name="T87" fmla="*/ 4367 h 5657"/>
                <a:gd name="T88" fmla="*/ 3529 w 7965"/>
                <a:gd name="T89" fmla="*/ 3726 h 5657"/>
                <a:gd name="T90" fmla="*/ 3140 w 7965"/>
                <a:gd name="T91" fmla="*/ 3660 h 5657"/>
                <a:gd name="T92" fmla="*/ 2678 w 7965"/>
                <a:gd name="T93" fmla="*/ 3864 h 5657"/>
                <a:gd name="T94" fmla="*/ 2732 w 7965"/>
                <a:gd name="T95" fmla="*/ 4325 h 5657"/>
                <a:gd name="T96" fmla="*/ 2678 w 7965"/>
                <a:gd name="T97" fmla="*/ 4919 h 5657"/>
                <a:gd name="T98" fmla="*/ 2457 w 7965"/>
                <a:gd name="T99" fmla="*/ 5296 h 5657"/>
                <a:gd name="T100" fmla="*/ 2217 w 7965"/>
                <a:gd name="T101" fmla="*/ 5656 h 5657"/>
                <a:gd name="T102" fmla="*/ 1827 w 7965"/>
                <a:gd name="T103" fmla="*/ 5206 h 5657"/>
                <a:gd name="T104" fmla="*/ 1791 w 7965"/>
                <a:gd name="T105" fmla="*/ 4661 h 5657"/>
                <a:gd name="T106" fmla="*/ 1947 w 7965"/>
                <a:gd name="T107" fmla="*/ 4110 h 5657"/>
                <a:gd name="T108" fmla="*/ 1714 w 7965"/>
                <a:gd name="T109" fmla="*/ 3678 h 5657"/>
                <a:gd name="T110" fmla="*/ 1695 w 7965"/>
                <a:gd name="T111" fmla="*/ 3031 h 5657"/>
                <a:gd name="T112" fmla="*/ 1330 w 7965"/>
                <a:gd name="T113" fmla="*/ 2755 h 5657"/>
                <a:gd name="T114" fmla="*/ 1132 w 7965"/>
                <a:gd name="T115" fmla="*/ 3007 h 5657"/>
                <a:gd name="T116" fmla="*/ 365 w 7965"/>
                <a:gd name="T117" fmla="*/ 3115 h 56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7965" h="5657">
                  <a:moveTo>
                    <a:pt x="131" y="3085"/>
                  </a:moveTo>
                  <a:lnTo>
                    <a:pt x="131" y="3085"/>
                  </a:lnTo>
                  <a:cubicBezTo>
                    <a:pt x="131" y="3061"/>
                    <a:pt x="131" y="3019"/>
                    <a:pt x="126" y="2995"/>
                  </a:cubicBezTo>
                  <a:cubicBezTo>
                    <a:pt x="126" y="2977"/>
                    <a:pt x="102" y="2959"/>
                    <a:pt x="113" y="2941"/>
                  </a:cubicBezTo>
                  <a:cubicBezTo>
                    <a:pt x="126" y="2911"/>
                    <a:pt x="144" y="2821"/>
                    <a:pt x="96" y="2821"/>
                  </a:cubicBezTo>
                  <a:cubicBezTo>
                    <a:pt x="54" y="2821"/>
                    <a:pt x="48" y="2803"/>
                    <a:pt x="30" y="2767"/>
                  </a:cubicBezTo>
                  <a:cubicBezTo>
                    <a:pt x="24" y="2755"/>
                    <a:pt x="0" y="2719"/>
                    <a:pt x="6" y="2707"/>
                  </a:cubicBezTo>
                  <a:cubicBezTo>
                    <a:pt x="18" y="2689"/>
                    <a:pt x="36" y="2671"/>
                    <a:pt x="36" y="2647"/>
                  </a:cubicBezTo>
                  <a:cubicBezTo>
                    <a:pt x="36" y="2606"/>
                    <a:pt x="30" y="2606"/>
                    <a:pt x="78" y="2594"/>
                  </a:cubicBezTo>
                  <a:cubicBezTo>
                    <a:pt x="120" y="2576"/>
                    <a:pt x="131" y="2540"/>
                    <a:pt x="120" y="2498"/>
                  </a:cubicBezTo>
                  <a:cubicBezTo>
                    <a:pt x="89" y="2468"/>
                    <a:pt x="96" y="2426"/>
                    <a:pt x="96" y="2378"/>
                  </a:cubicBezTo>
                  <a:cubicBezTo>
                    <a:pt x="96" y="2366"/>
                    <a:pt x="131" y="2372"/>
                    <a:pt x="144" y="2366"/>
                  </a:cubicBezTo>
                  <a:cubicBezTo>
                    <a:pt x="179" y="2348"/>
                    <a:pt x="144" y="2282"/>
                    <a:pt x="221" y="2312"/>
                  </a:cubicBezTo>
                  <a:cubicBezTo>
                    <a:pt x="281" y="2330"/>
                    <a:pt x="269" y="2294"/>
                    <a:pt x="311" y="2276"/>
                  </a:cubicBezTo>
                  <a:cubicBezTo>
                    <a:pt x="341" y="2264"/>
                    <a:pt x="401" y="2228"/>
                    <a:pt x="419" y="2210"/>
                  </a:cubicBezTo>
                  <a:cubicBezTo>
                    <a:pt x="437" y="2186"/>
                    <a:pt x="407" y="2162"/>
                    <a:pt x="413" y="2144"/>
                  </a:cubicBezTo>
                  <a:cubicBezTo>
                    <a:pt x="419" y="2120"/>
                    <a:pt x="485" y="2024"/>
                    <a:pt x="509" y="2042"/>
                  </a:cubicBezTo>
                  <a:cubicBezTo>
                    <a:pt x="533" y="2060"/>
                    <a:pt x="545" y="2120"/>
                    <a:pt x="575" y="2138"/>
                  </a:cubicBezTo>
                  <a:cubicBezTo>
                    <a:pt x="599" y="2150"/>
                    <a:pt x="707" y="2096"/>
                    <a:pt x="707" y="2066"/>
                  </a:cubicBezTo>
                  <a:cubicBezTo>
                    <a:pt x="713" y="1994"/>
                    <a:pt x="683" y="1952"/>
                    <a:pt x="767" y="1911"/>
                  </a:cubicBezTo>
                  <a:cubicBezTo>
                    <a:pt x="803" y="1898"/>
                    <a:pt x="797" y="1911"/>
                    <a:pt x="785" y="1874"/>
                  </a:cubicBezTo>
                  <a:cubicBezTo>
                    <a:pt x="773" y="1845"/>
                    <a:pt x="785" y="1815"/>
                    <a:pt x="779" y="1785"/>
                  </a:cubicBezTo>
                  <a:cubicBezTo>
                    <a:pt x="779" y="1755"/>
                    <a:pt x="773" y="1731"/>
                    <a:pt x="809" y="1731"/>
                  </a:cubicBezTo>
                  <a:cubicBezTo>
                    <a:pt x="833" y="1731"/>
                    <a:pt x="839" y="1737"/>
                    <a:pt x="857" y="1719"/>
                  </a:cubicBezTo>
                  <a:cubicBezTo>
                    <a:pt x="863" y="1707"/>
                    <a:pt x="869" y="1695"/>
                    <a:pt x="875" y="1683"/>
                  </a:cubicBezTo>
                  <a:cubicBezTo>
                    <a:pt x="887" y="1671"/>
                    <a:pt x="911" y="1665"/>
                    <a:pt x="928" y="1653"/>
                  </a:cubicBezTo>
                  <a:cubicBezTo>
                    <a:pt x="959" y="1635"/>
                    <a:pt x="964" y="1611"/>
                    <a:pt x="983" y="1593"/>
                  </a:cubicBezTo>
                  <a:lnTo>
                    <a:pt x="983" y="1593"/>
                  </a:lnTo>
                  <a:cubicBezTo>
                    <a:pt x="1036" y="1593"/>
                    <a:pt x="1084" y="1611"/>
                    <a:pt x="1132" y="1611"/>
                  </a:cubicBezTo>
                  <a:lnTo>
                    <a:pt x="1132" y="1611"/>
                  </a:lnTo>
                  <a:cubicBezTo>
                    <a:pt x="1132" y="1617"/>
                    <a:pt x="1132" y="1617"/>
                    <a:pt x="1132" y="1617"/>
                  </a:cubicBezTo>
                  <a:lnTo>
                    <a:pt x="1132" y="1617"/>
                  </a:lnTo>
                  <a:lnTo>
                    <a:pt x="1132" y="1617"/>
                  </a:lnTo>
                  <a:cubicBezTo>
                    <a:pt x="1150" y="1635"/>
                    <a:pt x="1138" y="1683"/>
                    <a:pt x="1174" y="1701"/>
                  </a:cubicBezTo>
                  <a:cubicBezTo>
                    <a:pt x="1204" y="1719"/>
                    <a:pt x="1246" y="1695"/>
                    <a:pt x="1270" y="1677"/>
                  </a:cubicBezTo>
                  <a:cubicBezTo>
                    <a:pt x="1372" y="1611"/>
                    <a:pt x="1600" y="1671"/>
                    <a:pt x="1624" y="1528"/>
                  </a:cubicBezTo>
                  <a:cubicBezTo>
                    <a:pt x="1630" y="1498"/>
                    <a:pt x="1678" y="1414"/>
                    <a:pt x="1695" y="1390"/>
                  </a:cubicBezTo>
                  <a:cubicBezTo>
                    <a:pt x="1732" y="1342"/>
                    <a:pt x="1684" y="1318"/>
                    <a:pt x="1743" y="1258"/>
                  </a:cubicBezTo>
                  <a:cubicBezTo>
                    <a:pt x="1803" y="1228"/>
                    <a:pt x="1779" y="1192"/>
                    <a:pt x="1857" y="1222"/>
                  </a:cubicBezTo>
                  <a:cubicBezTo>
                    <a:pt x="1899" y="1234"/>
                    <a:pt x="1911" y="1216"/>
                    <a:pt x="1929" y="1264"/>
                  </a:cubicBezTo>
                  <a:cubicBezTo>
                    <a:pt x="1941" y="1294"/>
                    <a:pt x="1965" y="1288"/>
                    <a:pt x="1965" y="1330"/>
                  </a:cubicBezTo>
                  <a:cubicBezTo>
                    <a:pt x="1971" y="1414"/>
                    <a:pt x="2073" y="1312"/>
                    <a:pt x="2097" y="1300"/>
                  </a:cubicBezTo>
                  <a:cubicBezTo>
                    <a:pt x="2121" y="1288"/>
                    <a:pt x="2181" y="1240"/>
                    <a:pt x="2187" y="1216"/>
                  </a:cubicBezTo>
                  <a:cubicBezTo>
                    <a:pt x="2205" y="1186"/>
                    <a:pt x="2181" y="1186"/>
                    <a:pt x="2235" y="1186"/>
                  </a:cubicBezTo>
                  <a:cubicBezTo>
                    <a:pt x="2271" y="1186"/>
                    <a:pt x="2343" y="1204"/>
                    <a:pt x="2367" y="1180"/>
                  </a:cubicBezTo>
                  <a:cubicBezTo>
                    <a:pt x="2487" y="1049"/>
                    <a:pt x="2487" y="1049"/>
                    <a:pt x="2487" y="1049"/>
                  </a:cubicBezTo>
                  <a:cubicBezTo>
                    <a:pt x="2493" y="1031"/>
                    <a:pt x="2499" y="1019"/>
                    <a:pt x="2510" y="1007"/>
                  </a:cubicBezTo>
                  <a:cubicBezTo>
                    <a:pt x="2517" y="1001"/>
                    <a:pt x="2523" y="995"/>
                    <a:pt x="2534" y="995"/>
                  </a:cubicBezTo>
                  <a:cubicBezTo>
                    <a:pt x="2565" y="995"/>
                    <a:pt x="2576" y="959"/>
                    <a:pt x="2606" y="947"/>
                  </a:cubicBezTo>
                  <a:lnTo>
                    <a:pt x="2606" y="947"/>
                  </a:lnTo>
                  <a:cubicBezTo>
                    <a:pt x="2613" y="977"/>
                    <a:pt x="2636" y="995"/>
                    <a:pt x="2648" y="1019"/>
                  </a:cubicBezTo>
                  <a:cubicBezTo>
                    <a:pt x="2666" y="1073"/>
                    <a:pt x="2696" y="983"/>
                    <a:pt x="2756" y="1019"/>
                  </a:cubicBezTo>
                  <a:cubicBezTo>
                    <a:pt x="2786" y="1037"/>
                    <a:pt x="2828" y="1001"/>
                    <a:pt x="2870" y="1025"/>
                  </a:cubicBezTo>
                  <a:cubicBezTo>
                    <a:pt x="2906" y="1055"/>
                    <a:pt x="2924" y="1037"/>
                    <a:pt x="2960" y="1043"/>
                  </a:cubicBezTo>
                  <a:cubicBezTo>
                    <a:pt x="2990" y="1043"/>
                    <a:pt x="3002" y="1061"/>
                    <a:pt x="3026" y="1066"/>
                  </a:cubicBezTo>
                  <a:cubicBezTo>
                    <a:pt x="3062" y="1079"/>
                    <a:pt x="3128" y="1073"/>
                    <a:pt x="3170" y="1079"/>
                  </a:cubicBezTo>
                  <a:cubicBezTo>
                    <a:pt x="3212" y="1079"/>
                    <a:pt x="3254" y="1108"/>
                    <a:pt x="3302" y="1121"/>
                  </a:cubicBezTo>
                  <a:cubicBezTo>
                    <a:pt x="3356" y="1114"/>
                    <a:pt x="3404" y="1168"/>
                    <a:pt x="3439" y="1210"/>
                  </a:cubicBezTo>
                  <a:cubicBezTo>
                    <a:pt x="3475" y="1246"/>
                    <a:pt x="3475" y="1186"/>
                    <a:pt x="3505" y="1168"/>
                  </a:cubicBezTo>
                  <a:cubicBezTo>
                    <a:pt x="3547" y="1138"/>
                    <a:pt x="3547" y="1132"/>
                    <a:pt x="3535" y="1097"/>
                  </a:cubicBezTo>
                  <a:cubicBezTo>
                    <a:pt x="3511" y="1025"/>
                    <a:pt x="3595" y="1031"/>
                    <a:pt x="3619" y="989"/>
                  </a:cubicBezTo>
                  <a:cubicBezTo>
                    <a:pt x="3637" y="965"/>
                    <a:pt x="3601" y="965"/>
                    <a:pt x="3595" y="953"/>
                  </a:cubicBezTo>
                  <a:cubicBezTo>
                    <a:pt x="3571" y="923"/>
                    <a:pt x="3601" y="899"/>
                    <a:pt x="3601" y="869"/>
                  </a:cubicBezTo>
                  <a:cubicBezTo>
                    <a:pt x="3643" y="839"/>
                    <a:pt x="3661" y="743"/>
                    <a:pt x="3709" y="725"/>
                  </a:cubicBezTo>
                  <a:cubicBezTo>
                    <a:pt x="3727" y="719"/>
                    <a:pt x="3745" y="725"/>
                    <a:pt x="3751" y="701"/>
                  </a:cubicBezTo>
                  <a:cubicBezTo>
                    <a:pt x="3751" y="665"/>
                    <a:pt x="3727" y="605"/>
                    <a:pt x="3787" y="605"/>
                  </a:cubicBezTo>
                  <a:cubicBezTo>
                    <a:pt x="3805" y="605"/>
                    <a:pt x="3859" y="599"/>
                    <a:pt x="3871" y="587"/>
                  </a:cubicBezTo>
                  <a:cubicBezTo>
                    <a:pt x="3883" y="575"/>
                    <a:pt x="3829" y="521"/>
                    <a:pt x="3817" y="509"/>
                  </a:cubicBezTo>
                  <a:cubicBezTo>
                    <a:pt x="3799" y="485"/>
                    <a:pt x="3787" y="467"/>
                    <a:pt x="3775" y="443"/>
                  </a:cubicBezTo>
                  <a:cubicBezTo>
                    <a:pt x="3757" y="413"/>
                    <a:pt x="3727" y="389"/>
                    <a:pt x="3709" y="354"/>
                  </a:cubicBezTo>
                  <a:cubicBezTo>
                    <a:pt x="3589" y="120"/>
                    <a:pt x="3589" y="120"/>
                    <a:pt x="3589" y="120"/>
                  </a:cubicBezTo>
                  <a:lnTo>
                    <a:pt x="3589" y="120"/>
                  </a:lnTo>
                  <a:cubicBezTo>
                    <a:pt x="3625" y="84"/>
                    <a:pt x="3625" y="84"/>
                    <a:pt x="3625" y="84"/>
                  </a:cubicBezTo>
                  <a:cubicBezTo>
                    <a:pt x="3649" y="78"/>
                    <a:pt x="3661" y="60"/>
                    <a:pt x="3691" y="60"/>
                  </a:cubicBezTo>
                  <a:cubicBezTo>
                    <a:pt x="3739" y="60"/>
                    <a:pt x="3769" y="48"/>
                    <a:pt x="3817" y="30"/>
                  </a:cubicBezTo>
                  <a:cubicBezTo>
                    <a:pt x="3883" y="0"/>
                    <a:pt x="3907" y="24"/>
                    <a:pt x="3913" y="90"/>
                  </a:cubicBezTo>
                  <a:cubicBezTo>
                    <a:pt x="3919" y="126"/>
                    <a:pt x="3967" y="96"/>
                    <a:pt x="3985" y="90"/>
                  </a:cubicBezTo>
                  <a:cubicBezTo>
                    <a:pt x="4021" y="72"/>
                    <a:pt x="4063" y="66"/>
                    <a:pt x="4099" y="54"/>
                  </a:cubicBezTo>
                  <a:cubicBezTo>
                    <a:pt x="4135" y="48"/>
                    <a:pt x="4135" y="48"/>
                    <a:pt x="4135" y="48"/>
                  </a:cubicBezTo>
                  <a:lnTo>
                    <a:pt x="4135" y="48"/>
                  </a:lnTo>
                  <a:cubicBezTo>
                    <a:pt x="4164" y="54"/>
                    <a:pt x="4260" y="138"/>
                    <a:pt x="4284" y="84"/>
                  </a:cubicBezTo>
                  <a:cubicBezTo>
                    <a:pt x="4302" y="48"/>
                    <a:pt x="4308" y="42"/>
                    <a:pt x="4350" y="48"/>
                  </a:cubicBezTo>
                  <a:cubicBezTo>
                    <a:pt x="4392" y="54"/>
                    <a:pt x="4428" y="24"/>
                    <a:pt x="4464" y="24"/>
                  </a:cubicBezTo>
                  <a:cubicBezTo>
                    <a:pt x="4464" y="30"/>
                    <a:pt x="4470" y="36"/>
                    <a:pt x="4470" y="42"/>
                  </a:cubicBezTo>
                  <a:cubicBezTo>
                    <a:pt x="4506" y="66"/>
                    <a:pt x="4506" y="78"/>
                    <a:pt x="4560" y="84"/>
                  </a:cubicBezTo>
                  <a:cubicBezTo>
                    <a:pt x="4584" y="84"/>
                    <a:pt x="4572" y="102"/>
                    <a:pt x="4584" y="114"/>
                  </a:cubicBezTo>
                  <a:cubicBezTo>
                    <a:pt x="4614" y="150"/>
                    <a:pt x="4656" y="132"/>
                    <a:pt x="4692" y="138"/>
                  </a:cubicBezTo>
                  <a:cubicBezTo>
                    <a:pt x="4734" y="156"/>
                    <a:pt x="4746" y="198"/>
                    <a:pt x="4800" y="186"/>
                  </a:cubicBezTo>
                  <a:cubicBezTo>
                    <a:pt x="4890" y="186"/>
                    <a:pt x="4884" y="156"/>
                    <a:pt x="4944" y="228"/>
                  </a:cubicBezTo>
                  <a:cubicBezTo>
                    <a:pt x="4955" y="240"/>
                    <a:pt x="5015" y="275"/>
                    <a:pt x="5034" y="282"/>
                  </a:cubicBezTo>
                  <a:cubicBezTo>
                    <a:pt x="5063" y="294"/>
                    <a:pt x="5081" y="282"/>
                    <a:pt x="5099" y="317"/>
                  </a:cubicBezTo>
                  <a:cubicBezTo>
                    <a:pt x="5129" y="359"/>
                    <a:pt x="5195" y="317"/>
                    <a:pt x="5219" y="294"/>
                  </a:cubicBezTo>
                  <a:cubicBezTo>
                    <a:pt x="5237" y="282"/>
                    <a:pt x="5297" y="294"/>
                    <a:pt x="5315" y="299"/>
                  </a:cubicBezTo>
                  <a:cubicBezTo>
                    <a:pt x="5315" y="299"/>
                    <a:pt x="5315" y="299"/>
                    <a:pt x="5315" y="306"/>
                  </a:cubicBezTo>
                  <a:cubicBezTo>
                    <a:pt x="5285" y="330"/>
                    <a:pt x="5261" y="341"/>
                    <a:pt x="5297" y="378"/>
                  </a:cubicBezTo>
                  <a:cubicBezTo>
                    <a:pt x="5327" y="413"/>
                    <a:pt x="5351" y="413"/>
                    <a:pt x="5375" y="455"/>
                  </a:cubicBezTo>
                  <a:cubicBezTo>
                    <a:pt x="5393" y="497"/>
                    <a:pt x="5339" y="485"/>
                    <a:pt x="5345" y="521"/>
                  </a:cubicBezTo>
                  <a:cubicBezTo>
                    <a:pt x="5351" y="545"/>
                    <a:pt x="5309" y="557"/>
                    <a:pt x="5303" y="575"/>
                  </a:cubicBezTo>
                  <a:cubicBezTo>
                    <a:pt x="5303" y="605"/>
                    <a:pt x="5309" y="611"/>
                    <a:pt x="5297" y="635"/>
                  </a:cubicBezTo>
                  <a:cubicBezTo>
                    <a:pt x="5279" y="665"/>
                    <a:pt x="5315" y="707"/>
                    <a:pt x="5309" y="755"/>
                  </a:cubicBezTo>
                  <a:cubicBezTo>
                    <a:pt x="5303" y="791"/>
                    <a:pt x="5321" y="827"/>
                    <a:pt x="5357" y="845"/>
                  </a:cubicBezTo>
                  <a:cubicBezTo>
                    <a:pt x="5387" y="863"/>
                    <a:pt x="5405" y="881"/>
                    <a:pt x="5435" y="905"/>
                  </a:cubicBezTo>
                  <a:cubicBezTo>
                    <a:pt x="5459" y="917"/>
                    <a:pt x="5537" y="965"/>
                    <a:pt x="5561" y="965"/>
                  </a:cubicBezTo>
                  <a:cubicBezTo>
                    <a:pt x="5585" y="971"/>
                    <a:pt x="5609" y="965"/>
                    <a:pt x="5639" y="959"/>
                  </a:cubicBezTo>
                  <a:cubicBezTo>
                    <a:pt x="5663" y="959"/>
                    <a:pt x="5687" y="977"/>
                    <a:pt x="5717" y="977"/>
                  </a:cubicBezTo>
                  <a:cubicBezTo>
                    <a:pt x="5728" y="971"/>
                    <a:pt x="5741" y="959"/>
                    <a:pt x="5753" y="959"/>
                  </a:cubicBezTo>
                  <a:cubicBezTo>
                    <a:pt x="5765" y="977"/>
                    <a:pt x="5770" y="1007"/>
                    <a:pt x="5788" y="1031"/>
                  </a:cubicBezTo>
                  <a:cubicBezTo>
                    <a:pt x="5830" y="1090"/>
                    <a:pt x="5908" y="1037"/>
                    <a:pt x="5932" y="1073"/>
                  </a:cubicBezTo>
                  <a:cubicBezTo>
                    <a:pt x="5950" y="1103"/>
                    <a:pt x="5998" y="1145"/>
                    <a:pt x="6028" y="1168"/>
                  </a:cubicBezTo>
                  <a:cubicBezTo>
                    <a:pt x="6058" y="1186"/>
                    <a:pt x="6076" y="1186"/>
                    <a:pt x="6064" y="1222"/>
                  </a:cubicBezTo>
                  <a:cubicBezTo>
                    <a:pt x="6040" y="1348"/>
                    <a:pt x="6202" y="1264"/>
                    <a:pt x="6250" y="1378"/>
                  </a:cubicBezTo>
                  <a:cubicBezTo>
                    <a:pt x="6274" y="1390"/>
                    <a:pt x="6280" y="1420"/>
                    <a:pt x="6310" y="1432"/>
                  </a:cubicBezTo>
                  <a:cubicBezTo>
                    <a:pt x="6328" y="1438"/>
                    <a:pt x="6370" y="1390"/>
                    <a:pt x="6412" y="1396"/>
                  </a:cubicBezTo>
                  <a:cubicBezTo>
                    <a:pt x="6436" y="1402"/>
                    <a:pt x="6454" y="1378"/>
                    <a:pt x="6472" y="1372"/>
                  </a:cubicBezTo>
                  <a:cubicBezTo>
                    <a:pt x="6496" y="1366"/>
                    <a:pt x="6520" y="1378"/>
                    <a:pt x="6543" y="1372"/>
                  </a:cubicBezTo>
                  <a:cubicBezTo>
                    <a:pt x="6603" y="1372"/>
                    <a:pt x="6657" y="1258"/>
                    <a:pt x="6687" y="1276"/>
                  </a:cubicBezTo>
                  <a:cubicBezTo>
                    <a:pt x="6711" y="1282"/>
                    <a:pt x="6735" y="1294"/>
                    <a:pt x="6753" y="1276"/>
                  </a:cubicBezTo>
                  <a:cubicBezTo>
                    <a:pt x="6777" y="1264"/>
                    <a:pt x="6861" y="1276"/>
                    <a:pt x="6855" y="1246"/>
                  </a:cubicBezTo>
                  <a:cubicBezTo>
                    <a:pt x="6849" y="1216"/>
                    <a:pt x="6849" y="1180"/>
                    <a:pt x="6843" y="1156"/>
                  </a:cubicBezTo>
                  <a:cubicBezTo>
                    <a:pt x="6837" y="1114"/>
                    <a:pt x="6813" y="1084"/>
                    <a:pt x="6849" y="1049"/>
                  </a:cubicBezTo>
                  <a:cubicBezTo>
                    <a:pt x="6873" y="1019"/>
                    <a:pt x="6873" y="941"/>
                    <a:pt x="6879" y="899"/>
                  </a:cubicBezTo>
                  <a:cubicBezTo>
                    <a:pt x="6897" y="809"/>
                    <a:pt x="6969" y="875"/>
                    <a:pt x="7035" y="887"/>
                  </a:cubicBezTo>
                  <a:cubicBezTo>
                    <a:pt x="7065" y="893"/>
                    <a:pt x="7083" y="917"/>
                    <a:pt x="7113" y="923"/>
                  </a:cubicBezTo>
                  <a:cubicBezTo>
                    <a:pt x="7125" y="923"/>
                    <a:pt x="7131" y="899"/>
                    <a:pt x="7155" y="899"/>
                  </a:cubicBezTo>
                  <a:cubicBezTo>
                    <a:pt x="7239" y="887"/>
                    <a:pt x="7203" y="881"/>
                    <a:pt x="7179" y="827"/>
                  </a:cubicBezTo>
                  <a:cubicBezTo>
                    <a:pt x="7161" y="785"/>
                    <a:pt x="7161" y="737"/>
                    <a:pt x="7209" y="737"/>
                  </a:cubicBezTo>
                  <a:cubicBezTo>
                    <a:pt x="7269" y="737"/>
                    <a:pt x="7281" y="611"/>
                    <a:pt x="7305" y="569"/>
                  </a:cubicBezTo>
                  <a:cubicBezTo>
                    <a:pt x="7329" y="521"/>
                    <a:pt x="7347" y="449"/>
                    <a:pt x="7413" y="473"/>
                  </a:cubicBezTo>
                  <a:cubicBezTo>
                    <a:pt x="7484" y="503"/>
                    <a:pt x="7466" y="419"/>
                    <a:pt x="7520" y="413"/>
                  </a:cubicBezTo>
                  <a:cubicBezTo>
                    <a:pt x="7544" y="407"/>
                    <a:pt x="7634" y="527"/>
                    <a:pt x="7664" y="545"/>
                  </a:cubicBezTo>
                  <a:cubicBezTo>
                    <a:pt x="7724" y="575"/>
                    <a:pt x="7598" y="695"/>
                    <a:pt x="7724" y="701"/>
                  </a:cubicBezTo>
                  <a:cubicBezTo>
                    <a:pt x="7772" y="713"/>
                    <a:pt x="7820" y="731"/>
                    <a:pt x="7862" y="761"/>
                  </a:cubicBezTo>
                  <a:cubicBezTo>
                    <a:pt x="7874" y="767"/>
                    <a:pt x="7880" y="779"/>
                    <a:pt x="7892" y="785"/>
                  </a:cubicBezTo>
                  <a:cubicBezTo>
                    <a:pt x="7904" y="791"/>
                    <a:pt x="7958" y="809"/>
                    <a:pt x="7958" y="815"/>
                  </a:cubicBezTo>
                  <a:cubicBezTo>
                    <a:pt x="7964" y="827"/>
                    <a:pt x="7946" y="845"/>
                    <a:pt x="7940" y="857"/>
                  </a:cubicBezTo>
                  <a:cubicBezTo>
                    <a:pt x="7922" y="887"/>
                    <a:pt x="7952" y="899"/>
                    <a:pt x="7952" y="929"/>
                  </a:cubicBezTo>
                  <a:cubicBezTo>
                    <a:pt x="7952" y="959"/>
                    <a:pt x="7922" y="977"/>
                    <a:pt x="7916" y="1007"/>
                  </a:cubicBezTo>
                  <a:cubicBezTo>
                    <a:pt x="7904" y="1061"/>
                    <a:pt x="7874" y="1097"/>
                    <a:pt x="7874" y="1156"/>
                  </a:cubicBezTo>
                  <a:cubicBezTo>
                    <a:pt x="7874" y="1192"/>
                    <a:pt x="7886" y="1216"/>
                    <a:pt x="7886" y="1246"/>
                  </a:cubicBezTo>
                  <a:cubicBezTo>
                    <a:pt x="7886" y="1270"/>
                    <a:pt x="7886" y="1306"/>
                    <a:pt x="7880" y="1324"/>
                  </a:cubicBezTo>
                  <a:lnTo>
                    <a:pt x="7880" y="1324"/>
                  </a:lnTo>
                  <a:cubicBezTo>
                    <a:pt x="7880" y="1378"/>
                    <a:pt x="7880" y="1378"/>
                    <a:pt x="7880" y="1378"/>
                  </a:cubicBezTo>
                  <a:cubicBezTo>
                    <a:pt x="7868" y="1396"/>
                    <a:pt x="7838" y="1408"/>
                    <a:pt x="7850" y="1432"/>
                  </a:cubicBezTo>
                  <a:cubicBezTo>
                    <a:pt x="7868" y="1462"/>
                    <a:pt x="7850" y="1456"/>
                    <a:pt x="7826" y="1462"/>
                  </a:cubicBezTo>
                  <a:cubicBezTo>
                    <a:pt x="7820" y="1486"/>
                    <a:pt x="7832" y="1522"/>
                    <a:pt x="7826" y="1540"/>
                  </a:cubicBezTo>
                  <a:cubicBezTo>
                    <a:pt x="7796" y="1546"/>
                    <a:pt x="7814" y="1587"/>
                    <a:pt x="7814" y="1605"/>
                  </a:cubicBezTo>
                  <a:cubicBezTo>
                    <a:pt x="7796" y="1665"/>
                    <a:pt x="7778" y="1695"/>
                    <a:pt x="7718" y="1695"/>
                  </a:cubicBezTo>
                  <a:cubicBezTo>
                    <a:pt x="7712" y="1695"/>
                    <a:pt x="7670" y="1749"/>
                    <a:pt x="7670" y="1761"/>
                  </a:cubicBezTo>
                  <a:cubicBezTo>
                    <a:pt x="7670" y="1761"/>
                    <a:pt x="7718" y="1797"/>
                    <a:pt x="7724" y="1815"/>
                  </a:cubicBezTo>
                  <a:cubicBezTo>
                    <a:pt x="7760" y="1922"/>
                    <a:pt x="7760" y="1922"/>
                    <a:pt x="7760" y="1922"/>
                  </a:cubicBezTo>
                  <a:cubicBezTo>
                    <a:pt x="7778" y="1970"/>
                    <a:pt x="7712" y="1994"/>
                    <a:pt x="7682" y="2024"/>
                  </a:cubicBezTo>
                  <a:cubicBezTo>
                    <a:pt x="7682" y="2060"/>
                    <a:pt x="7580" y="2084"/>
                    <a:pt x="7580" y="2108"/>
                  </a:cubicBezTo>
                  <a:lnTo>
                    <a:pt x="7580" y="2108"/>
                  </a:lnTo>
                  <a:cubicBezTo>
                    <a:pt x="7598" y="2120"/>
                    <a:pt x="7640" y="2180"/>
                    <a:pt x="7646" y="2198"/>
                  </a:cubicBezTo>
                  <a:cubicBezTo>
                    <a:pt x="7646" y="2210"/>
                    <a:pt x="7640" y="2258"/>
                    <a:pt x="7634" y="2270"/>
                  </a:cubicBezTo>
                  <a:cubicBezTo>
                    <a:pt x="7628" y="2288"/>
                    <a:pt x="7604" y="2276"/>
                    <a:pt x="7586" y="2288"/>
                  </a:cubicBezTo>
                  <a:cubicBezTo>
                    <a:pt x="7568" y="2300"/>
                    <a:pt x="7568" y="2348"/>
                    <a:pt x="7550" y="2372"/>
                  </a:cubicBezTo>
                  <a:cubicBezTo>
                    <a:pt x="7544" y="2390"/>
                    <a:pt x="7520" y="2390"/>
                    <a:pt x="7508" y="2402"/>
                  </a:cubicBezTo>
                  <a:cubicBezTo>
                    <a:pt x="7490" y="2408"/>
                    <a:pt x="7514" y="2444"/>
                    <a:pt x="7514" y="2462"/>
                  </a:cubicBezTo>
                  <a:cubicBezTo>
                    <a:pt x="7562" y="2504"/>
                    <a:pt x="7520" y="2582"/>
                    <a:pt x="7544" y="2630"/>
                  </a:cubicBezTo>
                  <a:cubicBezTo>
                    <a:pt x="7562" y="2665"/>
                    <a:pt x="7562" y="2713"/>
                    <a:pt x="7604" y="2725"/>
                  </a:cubicBezTo>
                  <a:cubicBezTo>
                    <a:pt x="7628" y="2737"/>
                    <a:pt x="7694" y="2702"/>
                    <a:pt x="7730" y="2702"/>
                  </a:cubicBezTo>
                  <a:cubicBezTo>
                    <a:pt x="7790" y="2689"/>
                    <a:pt x="7820" y="2719"/>
                    <a:pt x="7856" y="2767"/>
                  </a:cubicBezTo>
                  <a:cubicBezTo>
                    <a:pt x="7886" y="2809"/>
                    <a:pt x="7928" y="2833"/>
                    <a:pt x="7964" y="2863"/>
                  </a:cubicBezTo>
                  <a:cubicBezTo>
                    <a:pt x="7964" y="2905"/>
                    <a:pt x="7922" y="2911"/>
                    <a:pt x="7940" y="2965"/>
                  </a:cubicBezTo>
                  <a:cubicBezTo>
                    <a:pt x="7946" y="3013"/>
                    <a:pt x="7940" y="3043"/>
                    <a:pt x="7928" y="3085"/>
                  </a:cubicBezTo>
                  <a:cubicBezTo>
                    <a:pt x="7922" y="3145"/>
                    <a:pt x="7928" y="3235"/>
                    <a:pt x="7886" y="3289"/>
                  </a:cubicBezTo>
                  <a:cubicBezTo>
                    <a:pt x="7874" y="3307"/>
                    <a:pt x="7856" y="3313"/>
                    <a:pt x="7838" y="3325"/>
                  </a:cubicBezTo>
                  <a:cubicBezTo>
                    <a:pt x="7820" y="3349"/>
                    <a:pt x="7820" y="3403"/>
                    <a:pt x="7784" y="3373"/>
                  </a:cubicBezTo>
                  <a:cubicBezTo>
                    <a:pt x="7754" y="3349"/>
                    <a:pt x="7658" y="3235"/>
                    <a:pt x="7634" y="3265"/>
                  </a:cubicBezTo>
                  <a:cubicBezTo>
                    <a:pt x="7574" y="3343"/>
                    <a:pt x="7508" y="3259"/>
                    <a:pt x="7437" y="3241"/>
                  </a:cubicBezTo>
                  <a:cubicBezTo>
                    <a:pt x="7418" y="3247"/>
                    <a:pt x="7371" y="3199"/>
                    <a:pt x="7371" y="3247"/>
                  </a:cubicBezTo>
                  <a:cubicBezTo>
                    <a:pt x="7365" y="3277"/>
                    <a:pt x="7341" y="3283"/>
                    <a:pt x="7317" y="3295"/>
                  </a:cubicBezTo>
                  <a:cubicBezTo>
                    <a:pt x="7293" y="3307"/>
                    <a:pt x="7287" y="3265"/>
                    <a:pt x="7275" y="3253"/>
                  </a:cubicBezTo>
                  <a:cubicBezTo>
                    <a:pt x="7269" y="3247"/>
                    <a:pt x="7245" y="3271"/>
                    <a:pt x="7233" y="3277"/>
                  </a:cubicBezTo>
                  <a:cubicBezTo>
                    <a:pt x="7161" y="3301"/>
                    <a:pt x="7113" y="3193"/>
                    <a:pt x="7077" y="3151"/>
                  </a:cubicBezTo>
                  <a:cubicBezTo>
                    <a:pt x="7047" y="3115"/>
                    <a:pt x="7053" y="3097"/>
                    <a:pt x="7011" y="3109"/>
                  </a:cubicBezTo>
                  <a:cubicBezTo>
                    <a:pt x="6987" y="3121"/>
                    <a:pt x="6975" y="3133"/>
                    <a:pt x="6951" y="3133"/>
                  </a:cubicBezTo>
                  <a:cubicBezTo>
                    <a:pt x="6897" y="3127"/>
                    <a:pt x="6921" y="3103"/>
                    <a:pt x="6897" y="3073"/>
                  </a:cubicBezTo>
                  <a:cubicBezTo>
                    <a:pt x="6903" y="3061"/>
                    <a:pt x="6885" y="3031"/>
                    <a:pt x="6885" y="3019"/>
                  </a:cubicBezTo>
                  <a:cubicBezTo>
                    <a:pt x="6885" y="2983"/>
                    <a:pt x="6921" y="2935"/>
                    <a:pt x="6939" y="2911"/>
                  </a:cubicBezTo>
                  <a:cubicBezTo>
                    <a:pt x="6981" y="2845"/>
                    <a:pt x="6903" y="2839"/>
                    <a:pt x="6891" y="2785"/>
                  </a:cubicBezTo>
                  <a:cubicBezTo>
                    <a:pt x="6885" y="2731"/>
                    <a:pt x="6867" y="2725"/>
                    <a:pt x="6831" y="2749"/>
                  </a:cubicBezTo>
                  <a:cubicBezTo>
                    <a:pt x="6801" y="2773"/>
                    <a:pt x="6801" y="2821"/>
                    <a:pt x="6765" y="2839"/>
                  </a:cubicBezTo>
                  <a:cubicBezTo>
                    <a:pt x="6717" y="2869"/>
                    <a:pt x="6687" y="2755"/>
                    <a:pt x="6640" y="2797"/>
                  </a:cubicBezTo>
                  <a:cubicBezTo>
                    <a:pt x="6585" y="2851"/>
                    <a:pt x="6508" y="2851"/>
                    <a:pt x="6442" y="2893"/>
                  </a:cubicBezTo>
                  <a:cubicBezTo>
                    <a:pt x="6430" y="2935"/>
                    <a:pt x="6358" y="2917"/>
                    <a:pt x="6328" y="2899"/>
                  </a:cubicBezTo>
                  <a:cubicBezTo>
                    <a:pt x="6298" y="2869"/>
                    <a:pt x="6292" y="2869"/>
                    <a:pt x="6292" y="2911"/>
                  </a:cubicBezTo>
                  <a:cubicBezTo>
                    <a:pt x="6286" y="2923"/>
                    <a:pt x="6256" y="2971"/>
                    <a:pt x="6256" y="2977"/>
                  </a:cubicBezTo>
                  <a:cubicBezTo>
                    <a:pt x="6274" y="3007"/>
                    <a:pt x="6292" y="3091"/>
                    <a:pt x="6238" y="3103"/>
                  </a:cubicBezTo>
                  <a:cubicBezTo>
                    <a:pt x="6184" y="3115"/>
                    <a:pt x="6184" y="3085"/>
                    <a:pt x="6202" y="3151"/>
                  </a:cubicBezTo>
                  <a:cubicBezTo>
                    <a:pt x="6208" y="3187"/>
                    <a:pt x="6166" y="3187"/>
                    <a:pt x="6148" y="3205"/>
                  </a:cubicBezTo>
                  <a:cubicBezTo>
                    <a:pt x="6136" y="3223"/>
                    <a:pt x="6142" y="3247"/>
                    <a:pt x="6136" y="3265"/>
                  </a:cubicBezTo>
                  <a:cubicBezTo>
                    <a:pt x="6112" y="3313"/>
                    <a:pt x="6076" y="3289"/>
                    <a:pt x="6046" y="3313"/>
                  </a:cubicBezTo>
                  <a:cubicBezTo>
                    <a:pt x="6028" y="3337"/>
                    <a:pt x="6082" y="3361"/>
                    <a:pt x="6058" y="3390"/>
                  </a:cubicBezTo>
                  <a:cubicBezTo>
                    <a:pt x="6070" y="3432"/>
                    <a:pt x="6070" y="3450"/>
                    <a:pt x="6064" y="3486"/>
                  </a:cubicBezTo>
                  <a:cubicBezTo>
                    <a:pt x="6058" y="3510"/>
                    <a:pt x="6022" y="3516"/>
                    <a:pt x="6022" y="3528"/>
                  </a:cubicBezTo>
                  <a:cubicBezTo>
                    <a:pt x="6022" y="3546"/>
                    <a:pt x="6040" y="3558"/>
                    <a:pt x="6046" y="3576"/>
                  </a:cubicBezTo>
                  <a:cubicBezTo>
                    <a:pt x="6046" y="3588"/>
                    <a:pt x="6040" y="3606"/>
                    <a:pt x="6034" y="3612"/>
                  </a:cubicBezTo>
                  <a:cubicBezTo>
                    <a:pt x="6022" y="3636"/>
                    <a:pt x="6052" y="3660"/>
                    <a:pt x="6028" y="3690"/>
                  </a:cubicBezTo>
                  <a:cubicBezTo>
                    <a:pt x="6004" y="3726"/>
                    <a:pt x="6082" y="3762"/>
                    <a:pt x="6070" y="3810"/>
                  </a:cubicBezTo>
                  <a:cubicBezTo>
                    <a:pt x="6052" y="3864"/>
                    <a:pt x="5968" y="3888"/>
                    <a:pt x="6040" y="3942"/>
                  </a:cubicBezTo>
                  <a:cubicBezTo>
                    <a:pt x="6100" y="3966"/>
                    <a:pt x="6088" y="4038"/>
                    <a:pt x="6148" y="4020"/>
                  </a:cubicBezTo>
                  <a:cubicBezTo>
                    <a:pt x="6178" y="4008"/>
                    <a:pt x="6166" y="4050"/>
                    <a:pt x="6178" y="4062"/>
                  </a:cubicBezTo>
                  <a:cubicBezTo>
                    <a:pt x="6202" y="4080"/>
                    <a:pt x="6220" y="4074"/>
                    <a:pt x="6244" y="4074"/>
                  </a:cubicBezTo>
                  <a:cubicBezTo>
                    <a:pt x="6286" y="4074"/>
                    <a:pt x="6274" y="4044"/>
                    <a:pt x="6304" y="4032"/>
                  </a:cubicBezTo>
                  <a:cubicBezTo>
                    <a:pt x="6406" y="4008"/>
                    <a:pt x="6406" y="4008"/>
                    <a:pt x="6406" y="4008"/>
                  </a:cubicBezTo>
                  <a:cubicBezTo>
                    <a:pt x="6442" y="4002"/>
                    <a:pt x="6472" y="4026"/>
                    <a:pt x="6484" y="4062"/>
                  </a:cubicBezTo>
                  <a:cubicBezTo>
                    <a:pt x="6484" y="4074"/>
                    <a:pt x="6472" y="4128"/>
                    <a:pt x="6496" y="4116"/>
                  </a:cubicBezTo>
                  <a:cubicBezTo>
                    <a:pt x="6543" y="4098"/>
                    <a:pt x="6580" y="4134"/>
                    <a:pt x="6556" y="4176"/>
                  </a:cubicBezTo>
                  <a:cubicBezTo>
                    <a:pt x="6532" y="4212"/>
                    <a:pt x="6550" y="4236"/>
                    <a:pt x="6538" y="4277"/>
                  </a:cubicBezTo>
                  <a:cubicBezTo>
                    <a:pt x="6520" y="4319"/>
                    <a:pt x="6490" y="4283"/>
                    <a:pt x="6466" y="4295"/>
                  </a:cubicBezTo>
                  <a:cubicBezTo>
                    <a:pt x="6442" y="4301"/>
                    <a:pt x="6382" y="4349"/>
                    <a:pt x="6388" y="4373"/>
                  </a:cubicBezTo>
                  <a:cubicBezTo>
                    <a:pt x="6400" y="4463"/>
                    <a:pt x="6406" y="4445"/>
                    <a:pt x="6334" y="4505"/>
                  </a:cubicBezTo>
                  <a:cubicBezTo>
                    <a:pt x="6328" y="4535"/>
                    <a:pt x="6310" y="4547"/>
                    <a:pt x="6304" y="4589"/>
                  </a:cubicBezTo>
                  <a:cubicBezTo>
                    <a:pt x="6304" y="4631"/>
                    <a:pt x="6322" y="4697"/>
                    <a:pt x="6346" y="4733"/>
                  </a:cubicBezTo>
                  <a:cubicBezTo>
                    <a:pt x="6358" y="4751"/>
                    <a:pt x="6382" y="4757"/>
                    <a:pt x="6400" y="4763"/>
                  </a:cubicBezTo>
                  <a:cubicBezTo>
                    <a:pt x="6436" y="4775"/>
                    <a:pt x="6436" y="4817"/>
                    <a:pt x="6454" y="4841"/>
                  </a:cubicBezTo>
                  <a:cubicBezTo>
                    <a:pt x="6472" y="4859"/>
                    <a:pt x="6502" y="4865"/>
                    <a:pt x="6508" y="4889"/>
                  </a:cubicBezTo>
                  <a:cubicBezTo>
                    <a:pt x="6520" y="4901"/>
                    <a:pt x="6508" y="4919"/>
                    <a:pt x="6520" y="4937"/>
                  </a:cubicBezTo>
                  <a:cubicBezTo>
                    <a:pt x="6532" y="4961"/>
                    <a:pt x="6550" y="4961"/>
                    <a:pt x="6550" y="4996"/>
                  </a:cubicBezTo>
                  <a:cubicBezTo>
                    <a:pt x="6550" y="5027"/>
                    <a:pt x="6585" y="5044"/>
                    <a:pt x="6598" y="5074"/>
                  </a:cubicBezTo>
                  <a:cubicBezTo>
                    <a:pt x="6603" y="5158"/>
                    <a:pt x="6502" y="5176"/>
                    <a:pt x="6472" y="5248"/>
                  </a:cubicBezTo>
                  <a:cubicBezTo>
                    <a:pt x="6460" y="5278"/>
                    <a:pt x="6430" y="5302"/>
                    <a:pt x="6400" y="5308"/>
                  </a:cubicBezTo>
                  <a:cubicBezTo>
                    <a:pt x="6382" y="5308"/>
                    <a:pt x="6364" y="5308"/>
                    <a:pt x="6346" y="5296"/>
                  </a:cubicBezTo>
                  <a:cubicBezTo>
                    <a:pt x="6322" y="5284"/>
                    <a:pt x="6292" y="5284"/>
                    <a:pt x="6262" y="5284"/>
                  </a:cubicBezTo>
                  <a:cubicBezTo>
                    <a:pt x="6244" y="5290"/>
                    <a:pt x="6226" y="5284"/>
                    <a:pt x="6208" y="5290"/>
                  </a:cubicBezTo>
                  <a:cubicBezTo>
                    <a:pt x="6190" y="5302"/>
                    <a:pt x="6172" y="5350"/>
                    <a:pt x="6148" y="5350"/>
                  </a:cubicBezTo>
                  <a:cubicBezTo>
                    <a:pt x="6130" y="5350"/>
                    <a:pt x="6046" y="5278"/>
                    <a:pt x="6046" y="5260"/>
                  </a:cubicBezTo>
                  <a:cubicBezTo>
                    <a:pt x="6046" y="5254"/>
                    <a:pt x="6070" y="5242"/>
                    <a:pt x="6070" y="5242"/>
                  </a:cubicBezTo>
                  <a:cubicBezTo>
                    <a:pt x="6094" y="5218"/>
                    <a:pt x="6118" y="5140"/>
                    <a:pt x="6100" y="5104"/>
                  </a:cubicBezTo>
                  <a:cubicBezTo>
                    <a:pt x="6076" y="5056"/>
                    <a:pt x="6010" y="4985"/>
                    <a:pt x="5950" y="4979"/>
                  </a:cubicBezTo>
                  <a:cubicBezTo>
                    <a:pt x="5920" y="4972"/>
                    <a:pt x="5836" y="4955"/>
                    <a:pt x="5818" y="4919"/>
                  </a:cubicBezTo>
                  <a:cubicBezTo>
                    <a:pt x="5818" y="4907"/>
                    <a:pt x="5794" y="4859"/>
                    <a:pt x="5807" y="4853"/>
                  </a:cubicBezTo>
                  <a:cubicBezTo>
                    <a:pt x="5866" y="4823"/>
                    <a:pt x="5866" y="4775"/>
                    <a:pt x="5818" y="4739"/>
                  </a:cubicBezTo>
                  <a:cubicBezTo>
                    <a:pt x="5807" y="4727"/>
                    <a:pt x="5770" y="4709"/>
                    <a:pt x="5765" y="4691"/>
                  </a:cubicBezTo>
                  <a:cubicBezTo>
                    <a:pt x="5753" y="4655"/>
                    <a:pt x="5783" y="4631"/>
                    <a:pt x="5788" y="4595"/>
                  </a:cubicBezTo>
                  <a:cubicBezTo>
                    <a:pt x="5800" y="4589"/>
                    <a:pt x="5860" y="4511"/>
                    <a:pt x="5825" y="4511"/>
                  </a:cubicBezTo>
                  <a:cubicBezTo>
                    <a:pt x="5788" y="4511"/>
                    <a:pt x="5747" y="4511"/>
                    <a:pt x="5723" y="4481"/>
                  </a:cubicBezTo>
                  <a:cubicBezTo>
                    <a:pt x="5711" y="4457"/>
                    <a:pt x="5675" y="4433"/>
                    <a:pt x="5669" y="4409"/>
                  </a:cubicBezTo>
                  <a:cubicBezTo>
                    <a:pt x="5645" y="4349"/>
                    <a:pt x="5675" y="4313"/>
                    <a:pt x="5591" y="4337"/>
                  </a:cubicBezTo>
                  <a:cubicBezTo>
                    <a:pt x="5555" y="4349"/>
                    <a:pt x="5555" y="4415"/>
                    <a:pt x="5519" y="4421"/>
                  </a:cubicBezTo>
                  <a:cubicBezTo>
                    <a:pt x="5495" y="4421"/>
                    <a:pt x="5435" y="4307"/>
                    <a:pt x="5429" y="4325"/>
                  </a:cubicBezTo>
                  <a:cubicBezTo>
                    <a:pt x="5417" y="4367"/>
                    <a:pt x="5381" y="4361"/>
                    <a:pt x="5345" y="4373"/>
                  </a:cubicBezTo>
                  <a:cubicBezTo>
                    <a:pt x="5321" y="4379"/>
                    <a:pt x="5333" y="4385"/>
                    <a:pt x="5321" y="4403"/>
                  </a:cubicBezTo>
                  <a:cubicBezTo>
                    <a:pt x="5315" y="4421"/>
                    <a:pt x="5273" y="4439"/>
                    <a:pt x="5261" y="4451"/>
                  </a:cubicBezTo>
                  <a:cubicBezTo>
                    <a:pt x="5249" y="4457"/>
                    <a:pt x="5135" y="4433"/>
                    <a:pt x="5099" y="4457"/>
                  </a:cubicBezTo>
                  <a:cubicBezTo>
                    <a:pt x="5087" y="4463"/>
                    <a:pt x="5087" y="4493"/>
                    <a:pt x="5063" y="4505"/>
                  </a:cubicBezTo>
                  <a:cubicBezTo>
                    <a:pt x="5021" y="4529"/>
                    <a:pt x="4968" y="4541"/>
                    <a:pt x="4932" y="4577"/>
                  </a:cubicBezTo>
                  <a:cubicBezTo>
                    <a:pt x="4812" y="4685"/>
                    <a:pt x="4824" y="4523"/>
                    <a:pt x="4716" y="4523"/>
                  </a:cubicBezTo>
                  <a:cubicBezTo>
                    <a:pt x="4614" y="4517"/>
                    <a:pt x="4680" y="4619"/>
                    <a:pt x="4644" y="4649"/>
                  </a:cubicBezTo>
                  <a:cubicBezTo>
                    <a:pt x="4578" y="4709"/>
                    <a:pt x="4650" y="4691"/>
                    <a:pt x="4650" y="4751"/>
                  </a:cubicBezTo>
                  <a:cubicBezTo>
                    <a:pt x="4644" y="4781"/>
                    <a:pt x="4608" y="4781"/>
                    <a:pt x="4614" y="4829"/>
                  </a:cubicBezTo>
                  <a:cubicBezTo>
                    <a:pt x="4626" y="4883"/>
                    <a:pt x="4578" y="4883"/>
                    <a:pt x="4530" y="4889"/>
                  </a:cubicBezTo>
                  <a:cubicBezTo>
                    <a:pt x="4464" y="4889"/>
                    <a:pt x="4464" y="4793"/>
                    <a:pt x="4410" y="4841"/>
                  </a:cubicBezTo>
                  <a:cubicBezTo>
                    <a:pt x="4404" y="4865"/>
                    <a:pt x="4332" y="4913"/>
                    <a:pt x="4308" y="4919"/>
                  </a:cubicBezTo>
                  <a:cubicBezTo>
                    <a:pt x="4230" y="4943"/>
                    <a:pt x="4188" y="4924"/>
                    <a:pt x="4140" y="4871"/>
                  </a:cubicBezTo>
                  <a:cubicBezTo>
                    <a:pt x="4111" y="4835"/>
                    <a:pt x="4069" y="4883"/>
                    <a:pt x="4033" y="4871"/>
                  </a:cubicBezTo>
                  <a:cubicBezTo>
                    <a:pt x="4003" y="4859"/>
                    <a:pt x="3985" y="4835"/>
                    <a:pt x="3967" y="4811"/>
                  </a:cubicBezTo>
                  <a:cubicBezTo>
                    <a:pt x="3937" y="4775"/>
                    <a:pt x="3919" y="4841"/>
                    <a:pt x="3877" y="4811"/>
                  </a:cubicBezTo>
                  <a:cubicBezTo>
                    <a:pt x="3829" y="4763"/>
                    <a:pt x="3793" y="4709"/>
                    <a:pt x="3745" y="4661"/>
                  </a:cubicBezTo>
                  <a:cubicBezTo>
                    <a:pt x="3745" y="4637"/>
                    <a:pt x="3727" y="4619"/>
                    <a:pt x="3721" y="4595"/>
                  </a:cubicBezTo>
                  <a:cubicBezTo>
                    <a:pt x="3709" y="4553"/>
                    <a:pt x="3703" y="4505"/>
                    <a:pt x="3685" y="4469"/>
                  </a:cubicBezTo>
                  <a:cubicBezTo>
                    <a:pt x="3661" y="4421"/>
                    <a:pt x="3571" y="4397"/>
                    <a:pt x="3529" y="4367"/>
                  </a:cubicBezTo>
                  <a:cubicBezTo>
                    <a:pt x="3499" y="4349"/>
                    <a:pt x="3523" y="4337"/>
                    <a:pt x="3529" y="4313"/>
                  </a:cubicBezTo>
                  <a:cubicBezTo>
                    <a:pt x="3541" y="4277"/>
                    <a:pt x="3529" y="4253"/>
                    <a:pt x="3523" y="4218"/>
                  </a:cubicBezTo>
                  <a:cubicBezTo>
                    <a:pt x="3529" y="4188"/>
                    <a:pt x="3505" y="4122"/>
                    <a:pt x="3493" y="4092"/>
                  </a:cubicBezTo>
                  <a:cubicBezTo>
                    <a:pt x="3475" y="4044"/>
                    <a:pt x="3505" y="3978"/>
                    <a:pt x="3511" y="3930"/>
                  </a:cubicBezTo>
                  <a:cubicBezTo>
                    <a:pt x="3517" y="3870"/>
                    <a:pt x="3499" y="3828"/>
                    <a:pt x="3523" y="3774"/>
                  </a:cubicBezTo>
                  <a:cubicBezTo>
                    <a:pt x="3529" y="3762"/>
                    <a:pt x="3535" y="3744"/>
                    <a:pt x="3529" y="3726"/>
                  </a:cubicBezTo>
                  <a:cubicBezTo>
                    <a:pt x="3505" y="3720"/>
                    <a:pt x="3487" y="3726"/>
                    <a:pt x="3463" y="3696"/>
                  </a:cubicBezTo>
                  <a:cubicBezTo>
                    <a:pt x="3445" y="3666"/>
                    <a:pt x="3505" y="3684"/>
                    <a:pt x="3511" y="3642"/>
                  </a:cubicBezTo>
                  <a:cubicBezTo>
                    <a:pt x="3511" y="3624"/>
                    <a:pt x="3511" y="3469"/>
                    <a:pt x="3481" y="3534"/>
                  </a:cubicBezTo>
                  <a:cubicBezTo>
                    <a:pt x="3463" y="3576"/>
                    <a:pt x="3397" y="3582"/>
                    <a:pt x="3367" y="3618"/>
                  </a:cubicBezTo>
                  <a:cubicBezTo>
                    <a:pt x="3314" y="3696"/>
                    <a:pt x="3325" y="3894"/>
                    <a:pt x="3206" y="3744"/>
                  </a:cubicBezTo>
                  <a:cubicBezTo>
                    <a:pt x="3140" y="3660"/>
                    <a:pt x="3140" y="3660"/>
                    <a:pt x="3140" y="3660"/>
                  </a:cubicBezTo>
                  <a:cubicBezTo>
                    <a:pt x="3104" y="3612"/>
                    <a:pt x="3146" y="3558"/>
                    <a:pt x="3092" y="3522"/>
                  </a:cubicBezTo>
                  <a:cubicBezTo>
                    <a:pt x="3074" y="3516"/>
                    <a:pt x="3056" y="3546"/>
                    <a:pt x="3038" y="3552"/>
                  </a:cubicBezTo>
                  <a:cubicBezTo>
                    <a:pt x="3002" y="3570"/>
                    <a:pt x="2930" y="3546"/>
                    <a:pt x="2876" y="3564"/>
                  </a:cubicBezTo>
                  <a:cubicBezTo>
                    <a:pt x="2840" y="3576"/>
                    <a:pt x="2798" y="3588"/>
                    <a:pt x="2756" y="3594"/>
                  </a:cubicBezTo>
                  <a:cubicBezTo>
                    <a:pt x="2720" y="3600"/>
                    <a:pt x="2690" y="3666"/>
                    <a:pt x="2702" y="3696"/>
                  </a:cubicBezTo>
                  <a:cubicBezTo>
                    <a:pt x="2732" y="3762"/>
                    <a:pt x="2738" y="3816"/>
                    <a:pt x="2678" y="3864"/>
                  </a:cubicBezTo>
                  <a:cubicBezTo>
                    <a:pt x="2678" y="3900"/>
                    <a:pt x="2618" y="3888"/>
                    <a:pt x="2594" y="3900"/>
                  </a:cubicBezTo>
                  <a:cubicBezTo>
                    <a:pt x="2547" y="3930"/>
                    <a:pt x="2589" y="4020"/>
                    <a:pt x="2606" y="4056"/>
                  </a:cubicBezTo>
                  <a:cubicBezTo>
                    <a:pt x="2618" y="4086"/>
                    <a:pt x="2678" y="4074"/>
                    <a:pt x="2696" y="4110"/>
                  </a:cubicBezTo>
                  <a:cubicBezTo>
                    <a:pt x="2708" y="4122"/>
                    <a:pt x="2732" y="4152"/>
                    <a:pt x="2726" y="4170"/>
                  </a:cubicBezTo>
                  <a:cubicBezTo>
                    <a:pt x="2714" y="4199"/>
                    <a:pt x="2672" y="4205"/>
                    <a:pt x="2708" y="4247"/>
                  </a:cubicBezTo>
                  <a:cubicBezTo>
                    <a:pt x="2732" y="4277"/>
                    <a:pt x="2756" y="4271"/>
                    <a:pt x="2732" y="4325"/>
                  </a:cubicBezTo>
                  <a:cubicBezTo>
                    <a:pt x="2690" y="4379"/>
                    <a:pt x="2702" y="4463"/>
                    <a:pt x="2768" y="4493"/>
                  </a:cubicBezTo>
                  <a:cubicBezTo>
                    <a:pt x="2798" y="4511"/>
                    <a:pt x="2798" y="4559"/>
                    <a:pt x="2780" y="4583"/>
                  </a:cubicBezTo>
                  <a:cubicBezTo>
                    <a:pt x="2768" y="4607"/>
                    <a:pt x="2798" y="4643"/>
                    <a:pt x="2804" y="4661"/>
                  </a:cubicBezTo>
                  <a:cubicBezTo>
                    <a:pt x="2828" y="4697"/>
                    <a:pt x="2732" y="4745"/>
                    <a:pt x="2726" y="4763"/>
                  </a:cubicBezTo>
                  <a:cubicBezTo>
                    <a:pt x="2726" y="4787"/>
                    <a:pt x="2744" y="4805"/>
                    <a:pt x="2744" y="4829"/>
                  </a:cubicBezTo>
                  <a:cubicBezTo>
                    <a:pt x="2738" y="4865"/>
                    <a:pt x="2696" y="4895"/>
                    <a:pt x="2678" y="4919"/>
                  </a:cubicBezTo>
                  <a:cubicBezTo>
                    <a:pt x="2672" y="4948"/>
                    <a:pt x="2654" y="4948"/>
                    <a:pt x="2636" y="4966"/>
                  </a:cubicBezTo>
                  <a:cubicBezTo>
                    <a:pt x="2624" y="4985"/>
                    <a:pt x="2630" y="5003"/>
                    <a:pt x="2624" y="5014"/>
                  </a:cubicBezTo>
                  <a:cubicBezTo>
                    <a:pt x="2624" y="5027"/>
                    <a:pt x="2606" y="5032"/>
                    <a:pt x="2600" y="5050"/>
                  </a:cubicBezTo>
                  <a:cubicBezTo>
                    <a:pt x="2589" y="5104"/>
                    <a:pt x="2600" y="5176"/>
                    <a:pt x="2589" y="5236"/>
                  </a:cubicBezTo>
                  <a:cubicBezTo>
                    <a:pt x="2576" y="5284"/>
                    <a:pt x="2552" y="5242"/>
                    <a:pt x="2529" y="5254"/>
                  </a:cubicBezTo>
                  <a:cubicBezTo>
                    <a:pt x="2510" y="5254"/>
                    <a:pt x="2469" y="5284"/>
                    <a:pt x="2457" y="5296"/>
                  </a:cubicBezTo>
                  <a:cubicBezTo>
                    <a:pt x="2457" y="5308"/>
                    <a:pt x="2481" y="5326"/>
                    <a:pt x="2469" y="5344"/>
                  </a:cubicBezTo>
                  <a:cubicBezTo>
                    <a:pt x="2457" y="5386"/>
                    <a:pt x="2439" y="5386"/>
                    <a:pt x="2403" y="5404"/>
                  </a:cubicBezTo>
                  <a:cubicBezTo>
                    <a:pt x="2373" y="5416"/>
                    <a:pt x="2373" y="5452"/>
                    <a:pt x="2361" y="5482"/>
                  </a:cubicBezTo>
                  <a:cubicBezTo>
                    <a:pt x="2367" y="5512"/>
                    <a:pt x="2373" y="5578"/>
                    <a:pt x="2349" y="5596"/>
                  </a:cubicBezTo>
                  <a:cubicBezTo>
                    <a:pt x="2319" y="5626"/>
                    <a:pt x="2289" y="5626"/>
                    <a:pt x="2253" y="5632"/>
                  </a:cubicBezTo>
                  <a:cubicBezTo>
                    <a:pt x="2223" y="5638"/>
                    <a:pt x="2217" y="5644"/>
                    <a:pt x="2217" y="5656"/>
                  </a:cubicBezTo>
                  <a:lnTo>
                    <a:pt x="2217" y="5656"/>
                  </a:lnTo>
                  <a:cubicBezTo>
                    <a:pt x="2169" y="5632"/>
                    <a:pt x="2073" y="5572"/>
                    <a:pt x="2061" y="5518"/>
                  </a:cubicBezTo>
                  <a:cubicBezTo>
                    <a:pt x="2049" y="5464"/>
                    <a:pt x="2025" y="5428"/>
                    <a:pt x="1965" y="5404"/>
                  </a:cubicBezTo>
                  <a:cubicBezTo>
                    <a:pt x="1923" y="5392"/>
                    <a:pt x="1905" y="5380"/>
                    <a:pt x="1875" y="5344"/>
                  </a:cubicBezTo>
                  <a:cubicBezTo>
                    <a:pt x="1875" y="5326"/>
                    <a:pt x="1869" y="5290"/>
                    <a:pt x="1857" y="5272"/>
                  </a:cubicBezTo>
                  <a:cubicBezTo>
                    <a:pt x="1845" y="5254"/>
                    <a:pt x="1815" y="5242"/>
                    <a:pt x="1827" y="5206"/>
                  </a:cubicBezTo>
                  <a:cubicBezTo>
                    <a:pt x="1839" y="5158"/>
                    <a:pt x="1845" y="5128"/>
                    <a:pt x="1845" y="5074"/>
                  </a:cubicBezTo>
                  <a:cubicBezTo>
                    <a:pt x="1845" y="5027"/>
                    <a:pt x="1809" y="5032"/>
                    <a:pt x="1791" y="4996"/>
                  </a:cubicBezTo>
                  <a:cubicBezTo>
                    <a:pt x="1785" y="4972"/>
                    <a:pt x="1779" y="4948"/>
                    <a:pt x="1774" y="4931"/>
                  </a:cubicBezTo>
                  <a:cubicBezTo>
                    <a:pt x="1743" y="4841"/>
                    <a:pt x="1803" y="4841"/>
                    <a:pt x="1821" y="4775"/>
                  </a:cubicBezTo>
                  <a:cubicBezTo>
                    <a:pt x="1827" y="4751"/>
                    <a:pt x="1833" y="4733"/>
                    <a:pt x="1827" y="4709"/>
                  </a:cubicBezTo>
                  <a:cubicBezTo>
                    <a:pt x="1827" y="4691"/>
                    <a:pt x="1798" y="4679"/>
                    <a:pt x="1791" y="4661"/>
                  </a:cubicBezTo>
                  <a:cubicBezTo>
                    <a:pt x="1791" y="4649"/>
                    <a:pt x="1821" y="4559"/>
                    <a:pt x="1827" y="4553"/>
                  </a:cubicBezTo>
                  <a:cubicBezTo>
                    <a:pt x="1845" y="4535"/>
                    <a:pt x="1881" y="4517"/>
                    <a:pt x="1893" y="4499"/>
                  </a:cubicBezTo>
                  <a:cubicBezTo>
                    <a:pt x="1917" y="4475"/>
                    <a:pt x="1917" y="4409"/>
                    <a:pt x="1917" y="4379"/>
                  </a:cubicBezTo>
                  <a:cubicBezTo>
                    <a:pt x="1917" y="4319"/>
                    <a:pt x="1881" y="4265"/>
                    <a:pt x="1923" y="4212"/>
                  </a:cubicBezTo>
                  <a:cubicBezTo>
                    <a:pt x="1941" y="4188"/>
                    <a:pt x="1887" y="4170"/>
                    <a:pt x="1911" y="4152"/>
                  </a:cubicBezTo>
                  <a:cubicBezTo>
                    <a:pt x="1935" y="4140"/>
                    <a:pt x="1983" y="4164"/>
                    <a:pt x="1947" y="4110"/>
                  </a:cubicBezTo>
                  <a:cubicBezTo>
                    <a:pt x="1935" y="4062"/>
                    <a:pt x="1899" y="4026"/>
                    <a:pt x="1893" y="3978"/>
                  </a:cubicBezTo>
                  <a:cubicBezTo>
                    <a:pt x="1887" y="3930"/>
                    <a:pt x="1917" y="3894"/>
                    <a:pt x="1917" y="3852"/>
                  </a:cubicBezTo>
                  <a:cubicBezTo>
                    <a:pt x="1917" y="3840"/>
                    <a:pt x="1905" y="3786"/>
                    <a:pt x="1899" y="3774"/>
                  </a:cubicBezTo>
                  <a:cubicBezTo>
                    <a:pt x="1893" y="3756"/>
                    <a:pt x="1845" y="3696"/>
                    <a:pt x="1833" y="3696"/>
                  </a:cubicBezTo>
                  <a:cubicBezTo>
                    <a:pt x="1809" y="3696"/>
                    <a:pt x="1785" y="3720"/>
                    <a:pt x="1761" y="3726"/>
                  </a:cubicBezTo>
                  <a:cubicBezTo>
                    <a:pt x="1737" y="3738"/>
                    <a:pt x="1719" y="3696"/>
                    <a:pt x="1714" y="3678"/>
                  </a:cubicBezTo>
                  <a:cubicBezTo>
                    <a:pt x="1678" y="3642"/>
                    <a:pt x="1672" y="3606"/>
                    <a:pt x="1648" y="3570"/>
                  </a:cubicBezTo>
                  <a:cubicBezTo>
                    <a:pt x="1618" y="3522"/>
                    <a:pt x="1612" y="3498"/>
                    <a:pt x="1606" y="3438"/>
                  </a:cubicBezTo>
                  <a:cubicBezTo>
                    <a:pt x="1606" y="3408"/>
                    <a:pt x="1582" y="3397"/>
                    <a:pt x="1594" y="3373"/>
                  </a:cubicBezTo>
                  <a:cubicBezTo>
                    <a:pt x="1612" y="3337"/>
                    <a:pt x="1612" y="3307"/>
                    <a:pt x="1612" y="3271"/>
                  </a:cubicBezTo>
                  <a:cubicBezTo>
                    <a:pt x="1612" y="3217"/>
                    <a:pt x="1636" y="3175"/>
                    <a:pt x="1654" y="3127"/>
                  </a:cubicBezTo>
                  <a:cubicBezTo>
                    <a:pt x="1660" y="3109"/>
                    <a:pt x="1702" y="3043"/>
                    <a:pt x="1695" y="3031"/>
                  </a:cubicBezTo>
                  <a:cubicBezTo>
                    <a:pt x="1684" y="3013"/>
                    <a:pt x="1636" y="2989"/>
                    <a:pt x="1648" y="2965"/>
                  </a:cubicBezTo>
                  <a:cubicBezTo>
                    <a:pt x="1660" y="2941"/>
                    <a:pt x="1636" y="2941"/>
                    <a:pt x="1612" y="2935"/>
                  </a:cubicBezTo>
                  <a:cubicBezTo>
                    <a:pt x="1576" y="2923"/>
                    <a:pt x="1576" y="2905"/>
                    <a:pt x="1546" y="2881"/>
                  </a:cubicBezTo>
                  <a:cubicBezTo>
                    <a:pt x="1474" y="2833"/>
                    <a:pt x="1450" y="2935"/>
                    <a:pt x="1420" y="2929"/>
                  </a:cubicBezTo>
                  <a:cubicBezTo>
                    <a:pt x="1396" y="2929"/>
                    <a:pt x="1384" y="2935"/>
                    <a:pt x="1354" y="2929"/>
                  </a:cubicBezTo>
                  <a:cubicBezTo>
                    <a:pt x="1324" y="2923"/>
                    <a:pt x="1342" y="2785"/>
                    <a:pt x="1330" y="2755"/>
                  </a:cubicBezTo>
                  <a:cubicBezTo>
                    <a:pt x="1300" y="2702"/>
                    <a:pt x="1306" y="2791"/>
                    <a:pt x="1294" y="2803"/>
                  </a:cubicBezTo>
                  <a:cubicBezTo>
                    <a:pt x="1252" y="2857"/>
                    <a:pt x="1222" y="2803"/>
                    <a:pt x="1180" y="2809"/>
                  </a:cubicBezTo>
                  <a:cubicBezTo>
                    <a:pt x="1150" y="2815"/>
                    <a:pt x="1132" y="2845"/>
                    <a:pt x="1102" y="2857"/>
                  </a:cubicBezTo>
                  <a:cubicBezTo>
                    <a:pt x="1090" y="2887"/>
                    <a:pt x="1096" y="2881"/>
                    <a:pt x="1108" y="2911"/>
                  </a:cubicBezTo>
                  <a:cubicBezTo>
                    <a:pt x="1108" y="2923"/>
                    <a:pt x="1126" y="2941"/>
                    <a:pt x="1132" y="2947"/>
                  </a:cubicBezTo>
                  <a:cubicBezTo>
                    <a:pt x="1156" y="2959"/>
                    <a:pt x="1150" y="2989"/>
                    <a:pt x="1132" y="3007"/>
                  </a:cubicBezTo>
                  <a:cubicBezTo>
                    <a:pt x="1102" y="3049"/>
                    <a:pt x="994" y="3109"/>
                    <a:pt x="941" y="3115"/>
                  </a:cubicBezTo>
                  <a:cubicBezTo>
                    <a:pt x="887" y="3127"/>
                    <a:pt x="857" y="3169"/>
                    <a:pt x="803" y="3187"/>
                  </a:cubicBezTo>
                  <a:cubicBezTo>
                    <a:pt x="773" y="3181"/>
                    <a:pt x="797" y="3127"/>
                    <a:pt x="755" y="3145"/>
                  </a:cubicBezTo>
                  <a:cubicBezTo>
                    <a:pt x="725" y="3157"/>
                    <a:pt x="683" y="3187"/>
                    <a:pt x="647" y="3175"/>
                  </a:cubicBezTo>
                  <a:cubicBezTo>
                    <a:pt x="605" y="3157"/>
                    <a:pt x="497" y="3133"/>
                    <a:pt x="461" y="3103"/>
                  </a:cubicBezTo>
                  <a:cubicBezTo>
                    <a:pt x="419" y="3073"/>
                    <a:pt x="407" y="3145"/>
                    <a:pt x="365" y="3115"/>
                  </a:cubicBezTo>
                  <a:cubicBezTo>
                    <a:pt x="353" y="3109"/>
                    <a:pt x="329" y="3091"/>
                    <a:pt x="317" y="3115"/>
                  </a:cubicBezTo>
                  <a:cubicBezTo>
                    <a:pt x="281" y="3175"/>
                    <a:pt x="233" y="3085"/>
                    <a:pt x="215" y="3073"/>
                  </a:cubicBezTo>
                  <a:cubicBezTo>
                    <a:pt x="191" y="3061"/>
                    <a:pt x="155" y="3085"/>
                    <a:pt x="131" y="3085"/>
                  </a:cubicBezTo>
                </a:path>
              </a:pathLst>
            </a:custGeom>
            <a:solidFill>
              <a:schemeClr val="accent6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42"/>
            <p:cNvSpPr>
              <a:spLocks noChangeArrowheads="1"/>
            </p:cNvSpPr>
            <p:nvPr/>
          </p:nvSpPr>
          <p:spPr bwMode="auto">
            <a:xfrm>
              <a:off x="3434605" y="4023056"/>
              <a:ext cx="901917" cy="1378246"/>
            </a:xfrm>
            <a:custGeom>
              <a:avLst/>
              <a:gdLst>
                <a:gd name="T0" fmla="*/ 2535 w 3381"/>
                <a:gd name="T1" fmla="*/ 4248 h 5166"/>
                <a:gd name="T2" fmla="*/ 2493 w 3381"/>
                <a:gd name="T3" fmla="*/ 4218 h 5166"/>
                <a:gd name="T4" fmla="*/ 2559 w 3381"/>
                <a:gd name="T5" fmla="*/ 4122 h 5166"/>
                <a:gd name="T6" fmla="*/ 2571 w 3381"/>
                <a:gd name="T7" fmla="*/ 4224 h 5166"/>
                <a:gd name="T8" fmla="*/ 1294 w 3381"/>
                <a:gd name="T9" fmla="*/ 383 h 5166"/>
                <a:gd name="T10" fmla="*/ 1175 w 3381"/>
                <a:gd name="T11" fmla="*/ 473 h 5166"/>
                <a:gd name="T12" fmla="*/ 1019 w 3381"/>
                <a:gd name="T13" fmla="*/ 389 h 5166"/>
                <a:gd name="T14" fmla="*/ 719 w 3381"/>
                <a:gd name="T15" fmla="*/ 335 h 5166"/>
                <a:gd name="T16" fmla="*/ 402 w 3381"/>
                <a:gd name="T17" fmla="*/ 712 h 5166"/>
                <a:gd name="T18" fmla="*/ 288 w 3381"/>
                <a:gd name="T19" fmla="*/ 856 h 5166"/>
                <a:gd name="T20" fmla="*/ 54 w 3381"/>
                <a:gd name="T21" fmla="*/ 904 h 5166"/>
                <a:gd name="T22" fmla="*/ 12 w 3381"/>
                <a:gd name="T23" fmla="*/ 1126 h 5166"/>
                <a:gd name="T24" fmla="*/ 24 w 3381"/>
                <a:gd name="T25" fmla="*/ 1180 h 5166"/>
                <a:gd name="T26" fmla="*/ 342 w 3381"/>
                <a:gd name="T27" fmla="*/ 1264 h 5166"/>
                <a:gd name="T28" fmla="*/ 366 w 3381"/>
                <a:gd name="T29" fmla="*/ 1516 h 5166"/>
                <a:gd name="T30" fmla="*/ 354 w 3381"/>
                <a:gd name="T31" fmla="*/ 1833 h 5166"/>
                <a:gd name="T32" fmla="*/ 264 w 3381"/>
                <a:gd name="T33" fmla="*/ 2061 h 5166"/>
                <a:gd name="T34" fmla="*/ 336 w 3381"/>
                <a:gd name="T35" fmla="*/ 2468 h 5166"/>
                <a:gd name="T36" fmla="*/ 509 w 3381"/>
                <a:gd name="T37" fmla="*/ 2582 h 5166"/>
                <a:gd name="T38" fmla="*/ 695 w 3381"/>
                <a:gd name="T39" fmla="*/ 2768 h 5166"/>
                <a:gd name="T40" fmla="*/ 815 w 3381"/>
                <a:gd name="T41" fmla="*/ 2912 h 5166"/>
                <a:gd name="T42" fmla="*/ 929 w 3381"/>
                <a:gd name="T43" fmla="*/ 3121 h 5166"/>
                <a:gd name="T44" fmla="*/ 1211 w 3381"/>
                <a:gd name="T45" fmla="*/ 3307 h 5166"/>
                <a:gd name="T46" fmla="*/ 1408 w 3381"/>
                <a:gd name="T47" fmla="*/ 3385 h 5166"/>
                <a:gd name="T48" fmla="*/ 1558 w 3381"/>
                <a:gd name="T49" fmla="*/ 3253 h 5166"/>
                <a:gd name="T50" fmla="*/ 1876 w 3381"/>
                <a:gd name="T51" fmla="*/ 3403 h 5166"/>
                <a:gd name="T52" fmla="*/ 2026 w 3381"/>
                <a:gd name="T53" fmla="*/ 3691 h 5166"/>
                <a:gd name="T54" fmla="*/ 1906 w 3381"/>
                <a:gd name="T55" fmla="*/ 3822 h 5166"/>
                <a:gd name="T56" fmla="*/ 1744 w 3381"/>
                <a:gd name="T57" fmla="*/ 4068 h 5166"/>
                <a:gd name="T58" fmla="*/ 1954 w 3381"/>
                <a:gd name="T59" fmla="*/ 4092 h 5166"/>
                <a:gd name="T60" fmla="*/ 2169 w 3381"/>
                <a:gd name="T61" fmla="*/ 4278 h 5166"/>
                <a:gd name="T62" fmla="*/ 2313 w 3381"/>
                <a:gd name="T63" fmla="*/ 4566 h 5166"/>
                <a:gd name="T64" fmla="*/ 2349 w 3381"/>
                <a:gd name="T65" fmla="*/ 4703 h 5166"/>
                <a:gd name="T66" fmla="*/ 2277 w 3381"/>
                <a:gd name="T67" fmla="*/ 5075 h 5166"/>
                <a:gd name="T68" fmla="*/ 2643 w 3381"/>
                <a:gd name="T69" fmla="*/ 5039 h 5166"/>
                <a:gd name="T70" fmla="*/ 2877 w 3381"/>
                <a:gd name="T71" fmla="*/ 4919 h 5166"/>
                <a:gd name="T72" fmla="*/ 3056 w 3381"/>
                <a:gd name="T73" fmla="*/ 4655 h 5166"/>
                <a:gd name="T74" fmla="*/ 2930 w 3381"/>
                <a:gd name="T75" fmla="*/ 4530 h 5166"/>
                <a:gd name="T76" fmla="*/ 2739 w 3381"/>
                <a:gd name="T77" fmla="*/ 4386 h 5166"/>
                <a:gd name="T78" fmla="*/ 2625 w 3381"/>
                <a:gd name="T79" fmla="*/ 4212 h 5166"/>
                <a:gd name="T80" fmla="*/ 2691 w 3381"/>
                <a:gd name="T81" fmla="*/ 4110 h 5166"/>
                <a:gd name="T82" fmla="*/ 2733 w 3381"/>
                <a:gd name="T83" fmla="*/ 3859 h 5166"/>
                <a:gd name="T84" fmla="*/ 2913 w 3381"/>
                <a:gd name="T85" fmla="*/ 3619 h 5166"/>
                <a:gd name="T86" fmla="*/ 3026 w 3381"/>
                <a:gd name="T87" fmla="*/ 3355 h 5166"/>
                <a:gd name="T88" fmla="*/ 3242 w 3381"/>
                <a:gd name="T89" fmla="*/ 3068 h 5166"/>
                <a:gd name="T90" fmla="*/ 3380 w 3381"/>
                <a:gd name="T91" fmla="*/ 2954 h 5166"/>
                <a:gd name="T92" fmla="*/ 3038 w 3381"/>
                <a:gd name="T93" fmla="*/ 2642 h 5166"/>
                <a:gd name="T94" fmla="*/ 3008 w 3381"/>
                <a:gd name="T95" fmla="*/ 2372 h 5166"/>
                <a:gd name="T96" fmla="*/ 2984 w 3381"/>
                <a:gd name="T97" fmla="*/ 2073 h 5166"/>
                <a:gd name="T98" fmla="*/ 2990 w 3381"/>
                <a:gd name="T99" fmla="*/ 1851 h 5166"/>
                <a:gd name="T100" fmla="*/ 3086 w 3381"/>
                <a:gd name="T101" fmla="*/ 1510 h 5166"/>
                <a:gd name="T102" fmla="*/ 3056 w 3381"/>
                <a:gd name="T103" fmla="*/ 1276 h 5166"/>
                <a:gd name="T104" fmla="*/ 2996 w 3381"/>
                <a:gd name="T105" fmla="*/ 994 h 5166"/>
                <a:gd name="T106" fmla="*/ 2811 w 3381"/>
                <a:gd name="T107" fmla="*/ 868 h 5166"/>
                <a:gd name="T108" fmla="*/ 2775 w 3381"/>
                <a:gd name="T109" fmla="*/ 569 h 5166"/>
                <a:gd name="T110" fmla="*/ 2811 w 3381"/>
                <a:gd name="T111" fmla="*/ 263 h 5166"/>
                <a:gd name="T112" fmla="*/ 2583 w 3381"/>
                <a:gd name="T113" fmla="*/ 227 h 5166"/>
                <a:gd name="T114" fmla="*/ 2457 w 3381"/>
                <a:gd name="T115" fmla="*/ 101 h 5166"/>
                <a:gd name="T116" fmla="*/ 2271 w 3381"/>
                <a:gd name="T117" fmla="*/ 209 h 5166"/>
                <a:gd name="T118" fmla="*/ 2104 w 3381"/>
                <a:gd name="T119" fmla="*/ 413 h 5166"/>
                <a:gd name="T120" fmla="*/ 1810 w 3381"/>
                <a:gd name="T121" fmla="*/ 473 h 5166"/>
                <a:gd name="T122" fmla="*/ 1480 w 3381"/>
                <a:gd name="T123" fmla="*/ 413 h 51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81" h="5166">
                  <a:moveTo>
                    <a:pt x="2571" y="4242"/>
                  </a:moveTo>
                  <a:lnTo>
                    <a:pt x="2571" y="4242"/>
                  </a:lnTo>
                  <a:cubicBezTo>
                    <a:pt x="2571" y="4260"/>
                    <a:pt x="2547" y="4254"/>
                    <a:pt x="2535" y="4248"/>
                  </a:cubicBezTo>
                  <a:cubicBezTo>
                    <a:pt x="2529" y="4248"/>
                    <a:pt x="2517" y="4242"/>
                    <a:pt x="2511" y="4242"/>
                  </a:cubicBezTo>
                  <a:cubicBezTo>
                    <a:pt x="2505" y="4242"/>
                    <a:pt x="2493" y="4236"/>
                    <a:pt x="2487" y="4236"/>
                  </a:cubicBezTo>
                  <a:cubicBezTo>
                    <a:pt x="2487" y="4224"/>
                    <a:pt x="2493" y="4218"/>
                    <a:pt x="2493" y="4218"/>
                  </a:cubicBezTo>
                  <a:cubicBezTo>
                    <a:pt x="2505" y="4200"/>
                    <a:pt x="2499" y="4182"/>
                    <a:pt x="2505" y="4170"/>
                  </a:cubicBezTo>
                  <a:cubicBezTo>
                    <a:pt x="2511" y="4158"/>
                    <a:pt x="2517" y="4122"/>
                    <a:pt x="2529" y="4116"/>
                  </a:cubicBezTo>
                  <a:cubicBezTo>
                    <a:pt x="2541" y="4116"/>
                    <a:pt x="2547" y="4122"/>
                    <a:pt x="2559" y="4122"/>
                  </a:cubicBezTo>
                  <a:cubicBezTo>
                    <a:pt x="2571" y="4122"/>
                    <a:pt x="2577" y="4122"/>
                    <a:pt x="2589" y="4122"/>
                  </a:cubicBezTo>
                  <a:cubicBezTo>
                    <a:pt x="2589" y="4140"/>
                    <a:pt x="2583" y="4152"/>
                    <a:pt x="2577" y="4170"/>
                  </a:cubicBezTo>
                  <a:cubicBezTo>
                    <a:pt x="2577" y="4188"/>
                    <a:pt x="2577" y="4206"/>
                    <a:pt x="2571" y="4224"/>
                  </a:cubicBezTo>
                  <a:cubicBezTo>
                    <a:pt x="2571" y="4242"/>
                    <a:pt x="2571" y="4242"/>
                    <a:pt x="2571" y="4242"/>
                  </a:cubicBezTo>
                  <a:close/>
                  <a:moveTo>
                    <a:pt x="1294" y="383"/>
                  </a:moveTo>
                  <a:lnTo>
                    <a:pt x="1294" y="383"/>
                  </a:lnTo>
                  <a:lnTo>
                    <a:pt x="1294" y="383"/>
                  </a:lnTo>
                  <a:cubicBezTo>
                    <a:pt x="1270" y="389"/>
                    <a:pt x="1235" y="395"/>
                    <a:pt x="1217" y="413"/>
                  </a:cubicBezTo>
                  <a:cubicBezTo>
                    <a:pt x="1205" y="431"/>
                    <a:pt x="1199" y="455"/>
                    <a:pt x="1175" y="473"/>
                  </a:cubicBezTo>
                  <a:cubicBezTo>
                    <a:pt x="1163" y="479"/>
                    <a:pt x="1133" y="473"/>
                    <a:pt x="1121" y="473"/>
                  </a:cubicBezTo>
                  <a:cubicBezTo>
                    <a:pt x="1097" y="473"/>
                    <a:pt x="1067" y="461"/>
                    <a:pt x="1061" y="437"/>
                  </a:cubicBezTo>
                  <a:cubicBezTo>
                    <a:pt x="1055" y="401"/>
                    <a:pt x="1073" y="389"/>
                    <a:pt x="1019" y="389"/>
                  </a:cubicBezTo>
                  <a:cubicBezTo>
                    <a:pt x="971" y="401"/>
                    <a:pt x="953" y="431"/>
                    <a:pt x="899" y="413"/>
                  </a:cubicBezTo>
                  <a:cubicBezTo>
                    <a:pt x="863" y="401"/>
                    <a:pt x="845" y="353"/>
                    <a:pt x="815" y="347"/>
                  </a:cubicBezTo>
                  <a:cubicBezTo>
                    <a:pt x="773" y="335"/>
                    <a:pt x="761" y="353"/>
                    <a:pt x="719" y="335"/>
                  </a:cubicBezTo>
                  <a:cubicBezTo>
                    <a:pt x="641" y="293"/>
                    <a:pt x="557" y="503"/>
                    <a:pt x="587" y="563"/>
                  </a:cubicBezTo>
                  <a:cubicBezTo>
                    <a:pt x="623" y="641"/>
                    <a:pt x="563" y="659"/>
                    <a:pt x="492" y="659"/>
                  </a:cubicBezTo>
                  <a:cubicBezTo>
                    <a:pt x="444" y="659"/>
                    <a:pt x="444" y="701"/>
                    <a:pt x="402" y="712"/>
                  </a:cubicBezTo>
                  <a:lnTo>
                    <a:pt x="402" y="712"/>
                  </a:lnTo>
                  <a:cubicBezTo>
                    <a:pt x="378" y="767"/>
                    <a:pt x="378" y="767"/>
                    <a:pt x="378" y="767"/>
                  </a:cubicBezTo>
                  <a:cubicBezTo>
                    <a:pt x="348" y="796"/>
                    <a:pt x="306" y="820"/>
                    <a:pt x="288" y="856"/>
                  </a:cubicBezTo>
                  <a:cubicBezTo>
                    <a:pt x="264" y="898"/>
                    <a:pt x="252" y="898"/>
                    <a:pt x="210" y="904"/>
                  </a:cubicBezTo>
                  <a:cubicBezTo>
                    <a:pt x="138" y="922"/>
                    <a:pt x="138" y="922"/>
                    <a:pt x="138" y="922"/>
                  </a:cubicBezTo>
                  <a:cubicBezTo>
                    <a:pt x="120" y="928"/>
                    <a:pt x="66" y="898"/>
                    <a:pt x="54" y="904"/>
                  </a:cubicBezTo>
                  <a:cubicBezTo>
                    <a:pt x="36" y="916"/>
                    <a:pt x="66" y="976"/>
                    <a:pt x="30" y="1000"/>
                  </a:cubicBezTo>
                  <a:cubicBezTo>
                    <a:pt x="18" y="1012"/>
                    <a:pt x="36" y="1042"/>
                    <a:pt x="36" y="1060"/>
                  </a:cubicBezTo>
                  <a:cubicBezTo>
                    <a:pt x="42" y="1084"/>
                    <a:pt x="24" y="1102"/>
                    <a:pt x="12" y="1126"/>
                  </a:cubicBezTo>
                  <a:cubicBezTo>
                    <a:pt x="0" y="1180"/>
                    <a:pt x="0" y="1180"/>
                    <a:pt x="0" y="1180"/>
                  </a:cubicBezTo>
                  <a:lnTo>
                    <a:pt x="0" y="1180"/>
                  </a:lnTo>
                  <a:cubicBezTo>
                    <a:pt x="6" y="1180"/>
                    <a:pt x="18" y="1180"/>
                    <a:pt x="24" y="1180"/>
                  </a:cubicBezTo>
                  <a:cubicBezTo>
                    <a:pt x="84" y="1180"/>
                    <a:pt x="222" y="1078"/>
                    <a:pt x="264" y="1102"/>
                  </a:cubicBezTo>
                  <a:cubicBezTo>
                    <a:pt x="282" y="1108"/>
                    <a:pt x="336" y="1174"/>
                    <a:pt x="342" y="1186"/>
                  </a:cubicBezTo>
                  <a:cubicBezTo>
                    <a:pt x="360" y="1216"/>
                    <a:pt x="354" y="1234"/>
                    <a:pt x="342" y="1264"/>
                  </a:cubicBezTo>
                  <a:cubicBezTo>
                    <a:pt x="336" y="1282"/>
                    <a:pt x="324" y="1378"/>
                    <a:pt x="336" y="1390"/>
                  </a:cubicBezTo>
                  <a:cubicBezTo>
                    <a:pt x="354" y="1402"/>
                    <a:pt x="366" y="1420"/>
                    <a:pt x="348" y="1444"/>
                  </a:cubicBezTo>
                  <a:cubicBezTo>
                    <a:pt x="336" y="1468"/>
                    <a:pt x="360" y="1497"/>
                    <a:pt x="366" y="1516"/>
                  </a:cubicBezTo>
                  <a:cubicBezTo>
                    <a:pt x="384" y="1551"/>
                    <a:pt x="336" y="1569"/>
                    <a:pt x="360" y="1617"/>
                  </a:cubicBezTo>
                  <a:cubicBezTo>
                    <a:pt x="372" y="1647"/>
                    <a:pt x="378" y="1677"/>
                    <a:pt x="378" y="1707"/>
                  </a:cubicBezTo>
                  <a:cubicBezTo>
                    <a:pt x="378" y="1761"/>
                    <a:pt x="336" y="1785"/>
                    <a:pt x="354" y="1833"/>
                  </a:cubicBezTo>
                  <a:cubicBezTo>
                    <a:pt x="360" y="1857"/>
                    <a:pt x="360" y="1887"/>
                    <a:pt x="360" y="1911"/>
                  </a:cubicBezTo>
                  <a:cubicBezTo>
                    <a:pt x="354" y="1923"/>
                    <a:pt x="306" y="1989"/>
                    <a:pt x="300" y="1995"/>
                  </a:cubicBezTo>
                  <a:cubicBezTo>
                    <a:pt x="282" y="2031"/>
                    <a:pt x="258" y="1995"/>
                    <a:pt x="264" y="2061"/>
                  </a:cubicBezTo>
                  <a:cubicBezTo>
                    <a:pt x="264" y="2091"/>
                    <a:pt x="246" y="2115"/>
                    <a:pt x="222" y="2127"/>
                  </a:cubicBezTo>
                  <a:cubicBezTo>
                    <a:pt x="144" y="2163"/>
                    <a:pt x="354" y="2312"/>
                    <a:pt x="306" y="2378"/>
                  </a:cubicBezTo>
                  <a:cubicBezTo>
                    <a:pt x="264" y="2426"/>
                    <a:pt x="246" y="2462"/>
                    <a:pt x="336" y="2468"/>
                  </a:cubicBezTo>
                  <a:cubicBezTo>
                    <a:pt x="372" y="2468"/>
                    <a:pt x="372" y="2480"/>
                    <a:pt x="366" y="2510"/>
                  </a:cubicBezTo>
                  <a:cubicBezTo>
                    <a:pt x="360" y="2546"/>
                    <a:pt x="384" y="2552"/>
                    <a:pt x="408" y="2570"/>
                  </a:cubicBezTo>
                  <a:cubicBezTo>
                    <a:pt x="420" y="2588"/>
                    <a:pt x="485" y="2576"/>
                    <a:pt x="509" y="2582"/>
                  </a:cubicBezTo>
                  <a:cubicBezTo>
                    <a:pt x="533" y="2594"/>
                    <a:pt x="545" y="2624"/>
                    <a:pt x="563" y="2642"/>
                  </a:cubicBezTo>
                  <a:cubicBezTo>
                    <a:pt x="593" y="2666"/>
                    <a:pt x="641" y="2588"/>
                    <a:pt x="653" y="2666"/>
                  </a:cubicBezTo>
                  <a:cubicBezTo>
                    <a:pt x="659" y="2696"/>
                    <a:pt x="677" y="2750"/>
                    <a:pt x="695" y="2768"/>
                  </a:cubicBezTo>
                  <a:cubicBezTo>
                    <a:pt x="719" y="2780"/>
                    <a:pt x="731" y="2792"/>
                    <a:pt x="749" y="2816"/>
                  </a:cubicBezTo>
                  <a:cubicBezTo>
                    <a:pt x="755" y="2828"/>
                    <a:pt x="749" y="2846"/>
                    <a:pt x="761" y="2858"/>
                  </a:cubicBezTo>
                  <a:cubicBezTo>
                    <a:pt x="779" y="2876"/>
                    <a:pt x="809" y="2882"/>
                    <a:pt x="815" y="2912"/>
                  </a:cubicBezTo>
                  <a:cubicBezTo>
                    <a:pt x="815" y="2936"/>
                    <a:pt x="809" y="2984"/>
                    <a:pt x="839" y="2996"/>
                  </a:cubicBezTo>
                  <a:cubicBezTo>
                    <a:pt x="881" y="3013"/>
                    <a:pt x="917" y="3032"/>
                    <a:pt x="959" y="3044"/>
                  </a:cubicBezTo>
                  <a:cubicBezTo>
                    <a:pt x="983" y="3050"/>
                    <a:pt x="923" y="3103"/>
                    <a:pt x="929" y="3121"/>
                  </a:cubicBezTo>
                  <a:cubicBezTo>
                    <a:pt x="929" y="3139"/>
                    <a:pt x="983" y="3145"/>
                    <a:pt x="983" y="3181"/>
                  </a:cubicBezTo>
                  <a:cubicBezTo>
                    <a:pt x="1001" y="3325"/>
                    <a:pt x="1043" y="3223"/>
                    <a:pt x="1127" y="3229"/>
                  </a:cubicBezTo>
                  <a:cubicBezTo>
                    <a:pt x="1169" y="3235"/>
                    <a:pt x="1169" y="3301"/>
                    <a:pt x="1211" y="3307"/>
                  </a:cubicBezTo>
                  <a:cubicBezTo>
                    <a:pt x="1235" y="3313"/>
                    <a:pt x="1276" y="3295"/>
                    <a:pt x="1300" y="3313"/>
                  </a:cubicBezTo>
                  <a:cubicBezTo>
                    <a:pt x="1331" y="3343"/>
                    <a:pt x="1331" y="3355"/>
                    <a:pt x="1372" y="3373"/>
                  </a:cubicBezTo>
                  <a:cubicBezTo>
                    <a:pt x="1384" y="3373"/>
                    <a:pt x="1402" y="3379"/>
                    <a:pt x="1408" y="3385"/>
                  </a:cubicBezTo>
                  <a:cubicBezTo>
                    <a:pt x="1408" y="3391"/>
                    <a:pt x="1426" y="3403"/>
                    <a:pt x="1426" y="3397"/>
                  </a:cubicBezTo>
                  <a:cubicBezTo>
                    <a:pt x="1450" y="3385"/>
                    <a:pt x="1546" y="3277"/>
                    <a:pt x="1552" y="3253"/>
                  </a:cubicBezTo>
                  <a:cubicBezTo>
                    <a:pt x="1558" y="3247"/>
                    <a:pt x="1558" y="3253"/>
                    <a:pt x="1558" y="3253"/>
                  </a:cubicBezTo>
                  <a:cubicBezTo>
                    <a:pt x="1558" y="3283"/>
                    <a:pt x="1654" y="3385"/>
                    <a:pt x="1684" y="3409"/>
                  </a:cubicBezTo>
                  <a:cubicBezTo>
                    <a:pt x="1744" y="3457"/>
                    <a:pt x="1768" y="3421"/>
                    <a:pt x="1810" y="3385"/>
                  </a:cubicBezTo>
                  <a:cubicBezTo>
                    <a:pt x="1846" y="3355"/>
                    <a:pt x="1852" y="3379"/>
                    <a:pt x="1876" y="3403"/>
                  </a:cubicBezTo>
                  <a:cubicBezTo>
                    <a:pt x="1906" y="3445"/>
                    <a:pt x="1936" y="3487"/>
                    <a:pt x="1984" y="3511"/>
                  </a:cubicBezTo>
                  <a:cubicBezTo>
                    <a:pt x="2050" y="3547"/>
                    <a:pt x="2043" y="3535"/>
                    <a:pt x="2043" y="3613"/>
                  </a:cubicBezTo>
                  <a:cubicBezTo>
                    <a:pt x="2038" y="3637"/>
                    <a:pt x="2043" y="3667"/>
                    <a:pt x="2026" y="3691"/>
                  </a:cubicBezTo>
                  <a:cubicBezTo>
                    <a:pt x="2008" y="3703"/>
                    <a:pt x="2002" y="3709"/>
                    <a:pt x="1978" y="3703"/>
                  </a:cubicBezTo>
                  <a:cubicBezTo>
                    <a:pt x="1942" y="3685"/>
                    <a:pt x="1936" y="3715"/>
                    <a:pt x="1942" y="3745"/>
                  </a:cubicBezTo>
                  <a:cubicBezTo>
                    <a:pt x="1948" y="3775"/>
                    <a:pt x="1918" y="3799"/>
                    <a:pt x="1906" y="3822"/>
                  </a:cubicBezTo>
                  <a:cubicBezTo>
                    <a:pt x="1870" y="3859"/>
                    <a:pt x="1828" y="3864"/>
                    <a:pt x="1792" y="3900"/>
                  </a:cubicBezTo>
                  <a:cubicBezTo>
                    <a:pt x="1768" y="3936"/>
                    <a:pt x="1786" y="3978"/>
                    <a:pt x="1768" y="4014"/>
                  </a:cubicBezTo>
                  <a:cubicBezTo>
                    <a:pt x="1756" y="4032"/>
                    <a:pt x="1732" y="4050"/>
                    <a:pt x="1744" y="4068"/>
                  </a:cubicBezTo>
                  <a:cubicBezTo>
                    <a:pt x="1750" y="4092"/>
                    <a:pt x="1786" y="4080"/>
                    <a:pt x="1804" y="4074"/>
                  </a:cubicBezTo>
                  <a:cubicBezTo>
                    <a:pt x="1852" y="4056"/>
                    <a:pt x="1852" y="4098"/>
                    <a:pt x="1900" y="4092"/>
                  </a:cubicBezTo>
                  <a:cubicBezTo>
                    <a:pt x="1918" y="4092"/>
                    <a:pt x="1936" y="4086"/>
                    <a:pt x="1954" y="4092"/>
                  </a:cubicBezTo>
                  <a:cubicBezTo>
                    <a:pt x="1978" y="4110"/>
                    <a:pt x="1972" y="4122"/>
                    <a:pt x="1984" y="4146"/>
                  </a:cubicBezTo>
                  <a:cubicBezTo>
                    <a:pt x="1990" y="4158"/>
                    <a:pt x="2002" y="4158"/>
                    <a:pt x="2008" y="4170"/>
                  </a:cubicBezTo>
                  <a:cubicBezTo>
                    <a:pt x="2043" y="4206"/>
                    <a:pt x="2109" y="4290"/>
                    <a:pt x="2169" y="4278"/>
                  </a:cubicBezTo>
                  <a:cubicBezTo>
                    <a:pt x="2235" y="4266"/>
                    <a:pt x="2259" y="4302"/>
                    <a:pt x="2229" y="4362"/>
                  </a:cubicBezTo>
                  <a:cubicBezTo>
                    <a:pt x="2211" y="4404"/>
                    <a:pt x="2223" y="4422"/>
                    <a:pt x="2229" y="4464"/>
                  </a:cubicBezTo>
                  <a:cubicBezTo>
                    <a:pt x="2241" y="4512"/>
                    <a:pt x="2301" y="4518"/>
                    <a:pt x="2313" y="4566"/>
                  </a:cubicBezTo>
                  <a:cubicBezTo>
                    <a:pt x="2313" y="4578"/>
                    <a:pt x="2325" y="4595"/>
                    <a:pt x="2331" y="4608"/>
                  </a:cubicBezTo>
                  <a:cubicBezTo>
                    <a:pt x="2337" y="4619"/>
                    <a:pt x="2331" y="4631"/>
                    <a:pt x="2331" y="4643"/>
                  </a:cubicBezTo>
                  <a:cubicBezTo>
                    <a:pt x="2319" y="4667"/>
                    <a:pt x="2343" y="4679"/>
                    <a:pt x="2349" y="4703"/>
                  </a:cubicBezTo>
                  <a:cubicBezTo>
                    <a:pt x="2367" y="4757"/>
                    <a:pt x="2355" y="4841"/>
                    <a:pt x="2421" y="4841"/>
                  </a:cubicBezTo>
                  <a:cubicBezTo>
                    <a:pt x="2421" y="4847"/>
                    <a:pt x="2337" y="4919"/>
                    <a:pt x="2325" y="4943"/>
                  </a:cubicBezTo>
                  <a:cubicBezTo>
                    <a:pt x="2307" y="4967"/>
                    <a:pt x="2265" y="5045"/>
                    <a:pt x="2277" y="5075"/>
                  </a:cubicBezTo>
                  <a:cubicBezTo>
                    <a:pt x="2325" y="5063"/>
                    <a:pt x="2457" y="4967"/>
                    <a:pt x="2493" y="5015"/>
                  </a:cubicBezTo>
                  <a:cubicBezTo>
                    <a:pt x="2511" y="5039"/>
                    <a:pt x="2529" y="5069"/>
                    <a:pt x="2565" y="5057"/>
                  </a:cubicBezTo>
                  <a:cubicBezTo>
                    <a:pt x="2595" y="5045"/>
                    <a:pt x="2601" y="5015"/>
                    <a:pt x="2643" y="5039"/>
                  </a:cubicBezTo>
                  <a:cubicBezTo>
                    <a:pt x="2691" y="5063"/>
                    <a:pt x="2583" y="5147"/>
                    <a:pt x="2691" y="5153"/>
                  </a:cubicBezTo>
                  <a:cubicBezTo>
                    <a:pt x="2793" y="5165"/>
                    <a:pt x="2811" y="5117"/>
                    <a:pt x="2829" y="5033"/>
                  </a:cubicBezTo>
                  <a:cubicBezTo>
                    <a:pt x="2835" y="4985"/>
                    <a:pt x="2871" y="4961"/>
                    <a:pt x="2877" y="4919"/>
                  </a:cubicBezTo>
                  <a:cubicBezTo>
                    <a:pt x="2889" y="4877"/>
                    <a:pt x="2889" y="4841"/>
                    <a:pt x="2919" y="4805"/>
                  </a:cubicBezTo>
                  <a:cubicBezTo>
                    <a:pt x="2942" y="4781"/>
                    <a:pt x="3014" y="4757"/>
                    <a:pt x="3014" y="4715"/>
                  </a:cubicBezTo>
                  <a:cubicBezTo>
                    <a:pt x="3014" y="4679"/>
                    <a:pt x="3044" y="4685"/>
                    <a:pt x="3056" y="4655"/>
                  </a:cubicBezTo>
                  <a:cubicBezTo>
                    <a:pt x="3068" y="4595"/>
                    <a:pt x="2996" y="4661"/>
                    <a:pt x="2990" y="4619"/>
                  </a:cubicBezTo>
                  <a:cubicBezTo>
                    <a:pt x="2990" y="4608"/>
                    <a:pt x="2996" y="4578"/>
                    <a:pt x="2990" y="4566"/>
                  </a:cubicBezTo>
                  <a:cubicBezTo>
                    <a:pt x="2978" y="4548"/>
                    <a:pt x="2942" y="4554"/>
                    <a:pt x="2930" y="4530"/>
                  </a:cubicBezTo>
                  <a:cubicBezTo>
                    <a:pt x="2889" y="4470"/>
                    <a:pt x="2829" y="4470"/>
                    <a:pt x="2763" y="4452"/>
                  </a:cubicBezTo>
                  <a:cubicBezTo>
                    <a:pt x="2763" y="4440"/>
                    <a:pt x="2763" y="4440"/>
                    <a:pt x="2763" y="4440"/>
                  </a:cubicBezTo>
                  <a:cubicBezTo>
                    <a:pt x="2775" y="4422"/>
                    <a:pt x="2757" y="4398"/>
                    <a:pt x="2739" y="4386"/>
                  </a:cubicBezTo>
                  <a:cubicBezTo>
                    <a:pt x="2715" y="4368"/>
                    <a:pt x="2745" y="4350"/>
                    <a:pt x="2745" y="4332"/>
                  </a:cubicBezTo>
                  <a:cubicBezTo>
                    <a:pt x="2745" y="4320"/>
                    <a:pt x="2745" y="4308"/>
                    <a:pt x="2745" y="4296"/>
                  </a:cubicBezTo>
                  <a:cubicBezTo>
                    <a:pt x="2745" y="4212"/>
                    <a:pt x="2679" y="4248"/>
                    <a:pt x="2625" y="4212"/>
                  </a:cubicBezTo>
                  <a:cubicBezTo>
                    <a:pt x="2595" y="4188"/>
                    <a:pt x="2661" y="4188"/>
                    <a:pt x="2661" y="4158"/>
                  </a:cubicBezTo>
                  <a:cubicBezTo>
                    <a:pt x="2661" y="4146"/>
                    <a:pt x="2643" y="4134"/>
                    <a:pt x="2667" y="4134"/>
                  </a:cubicBezTo>
                  <a:cubicBezTo>
                    <a:pt x="2685" y="4134"/>
                    <a:pt x="2703" y="4128"/>
                    <a:pt x="2691" y="4110"/>
                  </a:cubicBezTo>
                  <a:cubicBezTo>
                    <a:pt x="2709" y="4098"/>
                    <a:pt x="2751" y="4074"/>
                    <a:pt x="2763" y="4056"/>
                  </a:cubicBezTo>
                  <a:cubicBezTo>
                    <a:pt x="2781" y="4026"/>
                    <a:pt x="2769" y="4008"/>
                    <a:pt x="2763" y="3984"/>
                  </a:cubicBezTo>
                  <a:cubicBezTo>
                    <a:pt x="2751" y="3924"/>
                    <a:pt x="2775" y="3900"/>
                    <a:pt x="2733" y="3859"/>
                  </a:cubicBezTo>
                  <a:cubicBezTo>
                    <a:pt x="2703" y="3822"/>
                    <a:pt x="2721" y="3787"/>
                    <a:pt x="2727" y="3751"/>
                  </a:cubicBezTo>
                  <a:cubicBezTo>
                    <a:pt x="2733" y="3733"/>
                    <a:pt x="2757" y="3715"/>
                    <a:pt x="2751" y="3703"/>
                  </a:cubicBezTo>
                  <a:cubicBezTo>
                    <a:pt x="2781" y="3679"/>
                    <a:pt x="2877" y="3613"/>
                    <a:pt x="2913" y="3619"/>
                  </a:cubicBezTo>
                  <a:cubicBezTo>
                    <a:pt x="2984" y="3631"/>
                    <a:pt x="3020" y="3643"/>
                    <a:pt x="3020" y="3553"/>
                  </a:cubicBezTo>
                  <a:cubicBezTo>
                    <a:pt x="3020" y="3523"/>
                    <a:pt x="3026" y="3505"/>
                    <a:pt x="3050" y="3481"/>
                  </a:cubicBezTo>
                  <a:cubicBezTo>
                    <a:pt x="3068" y="3463"/>
                    <a:pt x="3038" y="3379"/>
                    <a:pt x="3026" y="3355"/>
                  </a:cubicBezTo>
                  <a:cubicBezTo>
                    <a:pt x="3008" y="3289"/>
                    <a:pt x="2978" y="3271"/>
                    <a:pt x="3044" y="3241"/>
                  </a:cubicBezTo>
                  <a:cubicBezTo>
                    <a:pt x="3080" y="3223"/>
                    <a:pt x="3140" y="3175"/>
                    <a:pt x="3170" y="3169"/>
                  </a:cubicBezTo>
                  <a:cubicBezTo>
                    <a:pt x="3212" y="3169"/>
                    <a:pt x="3218" y="3092"/>
                    <a:pt x="3242" y="3068"/>
                  </a:cubicBezTo>
                  <a:cubicBezTo>
                    <a:pt x="3272" y="3020"/>
                    <a:pt x="3320" y="3013"/>
                    <a:pt x="3362" y="2984"/>
                  </a:cubicBezTo>
                  <a:cubicBezTo>
                    <a:pt x="3374" y="2972"/>
                    <a:pt x="3374" y="2960"/>
                    <a:pt x="3380" y="2954"/>
                  </a:cubicBezTo>
                  <a:lnTo>
                    <a:pt x="3380" y="2954"/>
                  </a:lnTo>
                  <a:cubicBezTo>
                    <a:pt x="3332" y="2930"/>
                    <a:pt x="3236" y="2870"/>
                    <a:pt x="3224" y="2816"/>
                  </a:cubicBezTo>
                  <a:cubicBezTo>
                    <a:pt x="3212" y="2762"/>
                    <a:pt x="3188" y="2726"/>
                    <a:pt x="3128" y="2702"/>
                  </a:cubicBezTo>
                  <a:cubicBezTo>
                    <a:pt x="3086" y="2690"/>
                    <a:pt x="3068" y="2678"/>
                    <a:pt x="3038" y="2642"/>
                  </a:cubicBezTo>
                  <a:cubicBezTo>
                    <a:pt x="3038" y="2624"/>
                    <a:pt x="3032" y="2588"/>
                    <a:pt x="3020" y="2570"/>
                  </a:cubicBezTo>
                  <a:cubicBezTo>
                    <a:pt x="3008" y="2552"/>
                    <a:pt x="2978" y="2540"/>
                    <a:pt x="2990" y="2504"/>
                  </a:cubicBezTo>
                  <a:cubicBezTo>
                    <a:pt x="3002" y="2456"/>
                    <a:pt x="3008" y="2426"/>
                    <a:pt x="3008" y="2372"/>
                  </a:cubicBezTo>
                  <a:cubicBezTo>
                    <a:pt x="3008" y="2325"/>
                    <a:pt x="2972" y="2330"/>
                    <a:pt x="2954" y="2294"/>
                  </a:cubicBezTo>
                  <a:cubicBezTo>
                    <a:pt x="2948" y="2270"/>
                    <a:pt x="2942" y="2246"/>
                    <a:pt x="2937" y="2229"/>
                  </a:cubicBezTo>
                  <a:cubicBezTo>
                    <a:pt x="2906" y="2139"/>
                    <a:pt x="2966" y="2139"/>
                    <a:pt x="2984" y="2073"/>
                  </a:cubicBezTo>
                  <a:cubicBezTo>
                    <a:pt x="2990" y="2049"/>
                    <a:pt x="2996" y="2031"/>
                    <a:pt x="2990" y="2007"/>
                  </a:cubicBezTo>
                  <a:cubicBezTo>
                    <a:pt x="2990" y="1989"/>
                    <a:pt x="2961" y="1977"/>
                    <a:pt x="2954" y="1959"/>
                  </a:cubicBezTo>
                  <a:cubicBezTo>
                    <a:pt x="2954" y="1947"/>
                    <a:pt x="2984" y="1857"/>
                    <a:pt x="2990" y="1851"/>
                  </a:cubicBezTo>
                  <a:cubicBezTo>
                    <a:pt x="3008" y="1833"/>
                    <a:pt x="3044" y="1815"/>
                    <a:pt x="3056" y="1797"/>
                  </a:cubicBezTo>
                  <a:cubicBezTo>
                    <a:pt x="3080" y="1773"/>
                    <a:pt x="3080" y="1707"/>
                    <a:pt x="3080" y="1677"/>
                  </a:cubicBezTo>
                  <a:cubicBezTo>
                    <a:pt x="3080" y="1617"/>
                    <a:pt x="3044" y="1563"/>
                    <a:pt x="3086" y="1510"/>
                  </a:cubicBezTo>
                  <a:cubicBezTo>
                    <a:pt x="3104" y="1486"/>
                    <a:pt x="3050" y="1468"/>
                    <a:pt x="3074" y="1450"/>
                  </a:cubicBezTo>
                  <a:cubicBezTo>
                    <a:pt x="3098" y="1438"/>
                    <a:pt x="3146" y="1462"/>
                    <a:pt x="3110" y="1408"/>
                  </a:cubicBezTo>
                  <a:cubicBezTo>
                    <a:pt x="3098" y="1360"/>
                    <a:pt x="3062" y="1324"/>
                    <a:pt x="3056" y="1276"/>
                  </a:cubicBezTo>
                  <a:cubicBezTo>
                    <a:pt x="3050" y="1228"/>
                    <a:pt x="3080" y="1192"/>
                    <a:pt x="3080" y="1150"/>
                  </a:cubicBezTo>
                  <a:cubicBezTo>
                    <a:pt x="3080" y="1138"/>
                    <a:pt x="3068" y="1084"/>
                    <a:pt x="3062" y="1072"/>
                  </a:cubicBezTo>
                  <a:cubicBezTo>
                    <a:pt x="3056" y="1054"/>
                    <a:pt x="3008" y="994"/>
                    <a:pt x="2996" y="994"/>
                  </a:cubicBezTo>
                  <a:cubicBezTo>
                    <a:pt x="2972" y="994"/>
                    <a:pt x="2948" y="1018"/>
                    <a:pt x="2924" y="1024"/>
                  </a:cubicBezTo>
                  <a:cubicBezTo>
                    <a:pt x="2900" y="1036"/>
                    <a:pt x="2882" y="994"/>
                    <a:pt x="2877" y="976"/>
                  </a:cubicBezTo>
                  <a:cubicBezTo>
                    <a:pt x="2841" y="940"/>
                    <a:pt x="2835" y="904"/>
                    <a:pt x="2811" y="868"/>
                  </a:cubicBezTo>
                  <a:cubicBezTo>
                    <a:pt x="2781" y="820"/>
                    <a:pt x="2775" y="796"/>
                    <a:pt x="2769" y="736"/>
                  </a:cubicBezTo>
                  <a:cubicBezTo>
                    <a:pt x="2769" y="706"/>
                    <a:pt x="2745" y="695"/>
                    <a:pt x="2757" y="671"/>
                  </a:cubicBezTo>
                  <a:cubicBezTo>
                    <a:pt x="2775" y="635"/>
                    <a:pt x="2775" y="605"/>
                    <a:pt x="2775" y="569"/>
                  </a:cubicBezTo>
                  <a:cubicBezTo>
                    <a:pt x="2775" y="515"/>
                    <a:pt x="2799" y="473"/>
                    <a:pt x="2817" y="425"/>
                  </a:cubicBezTo>
                  <a:cubicBezTo>
                    <a:pt x="2823" y="407"/>
                    <a:pt x="2865" y="341"/>
                    <a:pt x="2858" y="329"/>
                  </a:cubicBezTo>
                  <a:cubicBezTo>
                    <a:pt x="2847" y="311"/>
                    <a:pt x="2799" y="287"/>
                    <a:pt x="2811" y="263"/>
                  </a:cubicBezTo>
                  <a:cubicBezTo>
                    <a:pt x="2823" y="239"/>
                    <a:pt x="2799" y="239"/>
                    <a:pt x="2775" y="233"/>
                  </a:cubicBezTo>
                  <a:cubicBezTo>
                    <a:pt x="2739" y="221"/>
                    <a:pt x="2739" y="203"/>
                    <a:pt x="2709" y="179"/>
                  </a:cubicBezTo>
                  <a:cubicBezTo>
                    <a:pt x="2637" y="131"/>
                    <a:pt x="2613" y="233"/>
                    <a:pt x="2583" y="227"/>
                  </a:cubicBezTo>
                  <a:cubicBezTo>
                    <a:pt x="2559" y="227"/>
                    <a:pt x="2547" y="233"/>
                    <a:pt x="2517" y="227"/>
                  </a:cubicBezTo>
                  <a:cubicBezTo>
                    <a:pt x="2487" y="221"/>
                    <a:pt x="2505" y="83"/>
                    <a:pt x="2493" y="53"/>
                  </a:cubicBezTo>
                  <a:cubicBezTo>
                    <a:pt x="2463" y="0"/>
                    <a:pt x="2469" y="89"/>
                    <a:pt x="2457" y="101"/>
                  </a:cubicBezTo>
                  <a:cubicBezTo>
                    <a:pt x="2415" y="155"/>
                    <a:pt x="2385" y="101"/>
                    <a:pt x="2343" y="107"/>
                  </a:cubicBezTo>
                  <a:cubicBezTo>
                    <a:pt x="2313" y="113"/>
                    <a:pt x="2295" y="143"/>
                    <a:pt x="2265" y="155"/>
                  </a:cubicBezTo>
                  <a:cubicBezTo>
                    <a:pt x="2253" y="185"/>
                    <a:pt x="2259" y="179"/>
                    <a:pt x="2271" y="209"/>
                  </a:cubicBezTo>
                  <a:cubicBezTo>
                    <a:pt x="2271" y="221"/>
                    <a:pt x="2289" y="239"/>
                    <a:pt x="2295" y="245"/>
                  </a:cubicBezTo>
                  <a:cubicBezTo>
                    <a:pt x="2319" y="257"/>
                    <a:pt x="2313" y="287"/>
                    <a:pt x="2295" y="305"/>
                  </a:cubicBezTo>
                  <a:cubicBezTo>
                    <a:pt x="2265" y="347"/>
                    <a:pt x="2157" y="407"/>
                    <a:pt x="2104" y="413"/>
                  </a:cubicBezTo>
                  <a:cubicBezTo>
                    <a:pt x="2050" y="425"/>
                    <a:pt x="2020" y="467"/>
                    <a:pt x="1966" y="485"/>
                  </a:cubicBezTo>
                  <a:cubicBezTo>
                    <a:pt x="1936" y="479"/>
                    <a:pt x="1960" y="425"/>
                    <a:pt x="1918" y="443"/>
                  </a:cubicBezTo>
                  <a:cubicBezTo>
                    <a:pt x="1888" y="455"/>
                    <a:pt x="1846" y="485"/>
                    <a:pt x="1810" y="473"/>
                  </a:cubicBezTo>
                  <a:cubicBezTo>
                    <a:pt x="1768" y="455"/>
                    <a:pt x="1660" y="431"/>
                    <a:pt x="1624" y="401"/>
                  </a:cubicBezTo>
                  <a:cubicBezTo>
                    <a:pt x="1582" y="371"/>
                    <a:pt x="1570" y="443"/>
                    <a:pt x="1528" y="413"/>
                  </a:cubicBezTo>
                  <a:cubicBezTo>
                    <a:pt x="1516" y="407"/>
                    <a:pt x="1492" y="389"/>
                    <a:pt x="1480" y="413"/>
                  </a:cubicBezTo>
                  <a:cubicBezTo>
                    <a:pt x="1444" y="473"/>
                    <a:pt x="1396" y="383"/>
                    <a:pt x="1378" y="371"/>
                  </a:cubicBezTo>
                  <a:cubicBezTo>
                    <a:pt x="1354" y="359"/>
                    <a:pt x="1318" y="383"/>
                    <a:pt x="1294" y="3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43"/>
            <p:cNvSpPr>
              <a:spLocks noChangeArrowheads="1"/>
            </p:cNvSpPr>
            <p:nvPr/>
          </p:nvSpPr>
          <p:spPr bwMode="auto">
            <a:xfrm>
              <a:off x="1575506" y="3996009"/>
              <a:ext cx="1967282" cy="1339439"/>
            </a:xfrm>
            <a:custGeom>
              <a:avLst/>
              <a:gdLst>
                <a:gd name="T0" fmla="*/ 485 w 7377"/>
                <a:gd name="T1" fmla="*/ 1744 h 5023"/>
                <a:gd name="T2" fmla="*/ 707 w 7377"/>
                <a:gd name="T3" fmla="*/ 2170 h 5023"/>
                <a:gd name="T4" fmla="*/ 905 w 7377"/>
                <a:gd name="T5" fmla="*/ 2511 h 5023"/>
                <a:gd name="T6" fmla="*/ 1318 w 7377"/>
                <a:gd name="T7" fmla="*/ 2853 h 5023"/>
                <a:gd name="T8" fmla="*/ 1534 w 7377"/>
                <a:gd name="T9" fmla="*/ 2667 h 5023"/>
                <a:gd name="T10" fmla="*/ 1810 w 7377"/>
                <a:gd name="T11" fmla="*/ 2367 h 5023"/>
                <a:gd name="T12" fmla="*/ 1947 w 7377"/>
                <a:gd name="T13" fmla="*/ 2056 h 5023"/>
                <a:gd name="T14" fmla="*/ 2301 w 7377"/>
                <a:gd name="T15" fmla="*/ 1804 h 5023"/>
                <a:gd name="T16" fmla="*/ 2804 w 7377"/>
                <a:gd name="T17" fmla="*/ 1732 h 5023"/>
                <a:gd name="T18" fmla="*/ 3140 w 7377"/>
                <a:gd name="T19" fmla="*/ 1792 h 5023"/>
                <a:gd name="T20" fmla="*/ 3284 w 7377"/>
                <a:gd name="T21" fmla="*/ 1600 h 5023"/>
                <a:gd name="T22" fmla="*/ 3625 w 7377"/>
                <a:gd name="T23" fmla="*/ 1433 h 5023"/>
                <a:gd name="T24" fmla="*/ 4135 w 7377"/>
                <a:gd name="T25" fmla="*/ 1469 h 5023"/>
                <a:gd name="T26" fmla="*/ 4806 w 7377"/>
                <a:gd name="T27" fmla="*/ 1097 h 5023"/>
                <a:gd name="T28" fmla="*/ 5177 w 7377"/>
                <a:gd name="T29" fmla="*/ 863 h 5023"/>
                <a:gd name="T30" fmla="*/ 5795 w 7377"/>
                <a:gd name="T31" fmla="*/ 672 h 5023"/>
                <a:gd name="T32" fmla="*/ 6441 w 7377"/>
                <a:gd name="T33" fmla="*/ 798 h 5023"/>
                <a:gd name="T34" fmla="*/ 6872 w 7377"/>
                <a:gd name="T35" fmla="*/ 402 h 5023"/>
                <a:gd name="T36" fmla="*/ 7094 w 7377"/>
                <a:gd name="T37" fmla="*/ 0 h 5023"/>
                <a:gd name="T38" fmla="*/ 7142 w 7377"/>
                <a:gd name="T39" fmla="*/ 180 h 5023"/>
                <a:gd name="T40" fmla="*/ 7130 w 7377"/>
                <a:gd name="T41" fmla="*/ 558 h 5023"/>
                <a:gd name="T42" fmla="*/ 7376 w 7377"/>
                <a:gd name="T43" fmla="*/ 815 h 5023"/>
                <a:gd name="T44" fmla="*/ 7112 w 7377"/>
                <a:gd name="T45" fmla="*/ 1025 h 5023"/>
                <a:gd name="T46" fmla="*/ 6986 w 7377"/>
                <a:gd name="T47" fmla="*/ 1229 h 5023"/>
                <a:gd name="T48" fmla="*/ 6734 w 7377"/>
                <a:gd name="T49" fmla="*/ 1433 h 5023"/>
                <a:gd name="T50" fmla="*/ 6686 w 7377"/>
                <a:gd name="T51" fmla="*/ 1714 h 5023"/>
                <a:gd name="T52" fmla="*/ 6465 w 7377"/>
                <a:gd name="T53" fmla="*/ 1894 h 5023"/>
                <a:gd name="T54" fmla="*/ 5926 w 7377"/>
                <a:gd name="T55" fmla="*/ 2218 h 5023"/>
                <a:gd name="T56" fmla="*/ 5819 w 7377"/>
                <a:gd name="T57" fmla="*/ 2595 h 5023"/>
                <a:gd name="T58" fmla="*/ 5980 w 7377"/>
                <a:gd name="T59" fmla="*/ 2895 h 5023"/>
                <a:gd name="T60" fmla="*/ 5980 w 7377"/>
                <a:gd name="T61" fmla="*/ 3129 h 5023"/>
                <a:gd name="T62" fmla="*/ 5513 w 7377"/>
                <a:gd name="T63" fmla="*/ 3482 h 5023"/>
                <a:gd name="T64" fmla="*/ 5423 w 7377"/>
                <a:gd name="T65" fmla="*/ 3866 h 5023"/>
                <a:gd name="T66" fmla="*/ 5189 w 7377"/>
                <a:gd name="T67" fmla="*/ 4111 h 5023"/>
                <a:gd name="T68" fmla="*/ 4746 w 7377"/>
                <a:gd name="T69" fmla="*/ 4513 h 5023"/>
                <a:gd name="T70" fmla="*/ 4368 w 7377"/>
                <a:gd name="T71" fmla="*/ 4531 h 5023"/>
                <a:gd name="T72" fmla="*/ 3925 w 7377"/>
                <a:gd name="T73" fmla="*/ 4333 h 5023"/>
                <a:gd name="T74" fmla="*/ 3445 w 7377"/>
                <a:gd name="T75" fmla="*/ 4177 h 5023"/>
                <a:gd name="T76" fmla="*/ 3164 w 7377"/>
                <a:gd name="T77" fmla="*/ 4339 h 5023"/>
                <a:gd name="T78" fmla="*/ 2744 w 7377"/>
                <a:gd name="T79" fmla="*/ 4669 h 5023"/>
                <a:gd name="T80" fmla="*/ 2409 w 7377"/>
                <a:gd name="T81" fmla="*/ 4669 h 5023"/>
                <a:gd name="T82" fmla="*/ 2067 w 7377"/>
                <a:gd name="T83" fmla="*/ 4776 h 5023"/>
                <a:gd name="T84" fmla="*/ 1678 w 7377"/>
                <a:gd name="T85" fmla="*/ 4860 h 5023"/>
                <a:gd name="T86" fmla="*/ 1330 w 7377"/>
                <a:gd name="T87" fmla="*/ 4788 h 5023"/>
                <a:gd name="T88" fmla="*/ 1180 w 7377"/>
                <a:gd name="T89" fmla="*/ 4597 h 5023"/>
                <a:gd name="T90" fmla="*/ 1096 w 7377"/>
                <a:gd name="T91" fmla="*/ 4243 h 5023"/>
                <a:gd name="T92" fmla="*/ 809 w 7377"/>
                <a:gd name="T93" fmla="*/ 3848 h 5023"/>
                <a:gd name="T94" fmla="*/ 515 w 7377"/>
                <a:gd name="T95" fmla="*/ 3560 h 5023"/>
                <a:gd name="T96" fmla="*/ 347 w 7377"/>
                <a:gd name="T97" fmla="*/ 3320 h 5023"/>
                <a:gd name="T98" fmla="*/ 125 w 7377"/>
                <a:gd name="T99" fmla="*/ 3069 h 5023"/>
                <a:gd name="T100" fmla="*/ 239 w 7377"/>
                <a:gd name="T101" fmla="*/ 2649 h 5023"/>
                <a:gd name="T102" fmla="*/ 317 w 7377"/>
                <a:gd name="T103" fmla="*/ 2284 h 5023"/>
                <a:gd name="T104" fmla="*/ 48 w 7377"/>
                <a:gd name="T105" fmla="*/ 1966 h 5023"/>
                <a:gd name="T106" fmla="*/ 156 w 7377"/>
                <a:gd name="T107" fmla="*/ 1642 h 5023"/>
                <a:gd name="T108" fmla="*/ 383 w 7377"/>
                <a:gd name="T109" fmla="*/ 1630 h 50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7377" h="5023">
                  <a:moveTo>
                    <a:pt x="383" y="1630"/>
                  </a:moveTo>
                  <a:lnTo>
                    <a:pt x="383" y="1630"/>
                  </a:lnTo>
                  <a:cubicBezTo>
                    <a:pt x="461" y="1726"/>
                    <a:pt x="461" y="1726"/>
                    <a:pt x="461" y="1726"/>
                  </a:cubicBezTo>
                  <a:cubicBezTo>
                    <a:pt x="473" y="1726"/>
                    <a:pt x="485" y="1744"/>
                    <a:pt x="485" y="1744"/>
                  </a:cubicBezTo>
                  <a:cubicBezTo>
                    <a:pt x="497" y="1798"/>
                    <a:pt x="485" y="1834"/>
                    <a:pt x="491" y="1888"/>
                  </a:cubicBezTo>
                  <a:cubicBezTo>
                    <a:pt x="497" y="1894"/>
                    <a:pt x="515" y="1936"/>
                    <a:pt x="521" y="1948"/>
                  </a:cubicBezTo>
                  <a:cubicBezTo>
                    <a:pt x="557" y="2020"/>
                    <a:pt x="611" y="1960"/>
                    <a:pt x="659" y="1990"/>
                  </a:cubicBezTo>
                  <a:cubicBezTo>
                    <a:pt x="707" y="2026"/>
                    <a:pt x="695" y="2122"/>
                    <a:pt x="707" y="2170"/>
                  </a:cubicBezTo>
                  <a:cubicBezTo>
                    <a:pt x="713" y="2206"/>
                    <a:pt x="695" y="2230"/>
                    <a:pt x="725" y="2260"/>
                  </a:cubicBezTo>
                  <a:cubicBezTo>
                    <a:pt x="749" y="2284"/>
                    <a:pt x="785" y="2296"/>
                    <a:pt x="815" y="2325"/>
                  </a:cubicBezTo>
                  <a:cubicBezTo>
                    <a:pt x="833" y="2362"/>
                    <a:pt x="833" y="2397"/>
                    <a:pt x="851" y="2439"/>
                  </a:cubicBezTo>
                  <a:cubicBezTo>
                    <a:pt x="863" y="2469"/>
                    <a:pt x="887" y="2487"/>
                    <a:pt x="905" y="2511"/>
                  </a:cubicBezTo>
                  <a:cubicBezTo>
                    <a:pt x="971" y="2595"/>
                    <a:pt x="1000" y="2691"/>
                    <a:pt x="1030" y="2793"/>
                  </a:cubicBezTo>
                  <a:cubicBezTo>
                    <a:pt x="1060" y="2835"/>
                    <a:pt x="1096" y="2871"/>
                    <a:pt x="1126" y="2913"/>
                  </a:cubicBezTo>
                  <a:cubicBezTo>
                    <a:pt x="1156" y="2961"/>
                    <a:pt x="1174" y="2919"/>
                    <a:pt x="1216" y="2907"/>
                  </a:cubicBezTo>
                  <a:cubicBezTo>
                    <a:pt x="1246" y="2895"/>
                    <a:pt x="1288" y="2847"/>
                    <a:pt x="1318" y="2853"/>
                  </a:cubicBezTo>
                  <a:cubicBezTo>
                    <a:pt x="1342" y="2859"/>
                    <a:pt x="1348" y="2865"/>
                    <a:pt x="1366" y="2853"/>
                  </a:cubicBezTo>
                  <a:cubicBezTo>
                    <a:pt x="1468" y="2781"/>
                    <a:pt x="1468" y="2781"/>
                    <a:pt x="1468" y="2781"/>
                  </a:cubicBezTo>
                  <a:cubicBezTo>
                    <a:pt x="1480" y="2769"/>
                    <a:pt x="1504" y="2751"/>
                    <a:pt x="1510" y="2739"/>
                  </a:cubicBezTo>
                  <a:cubicBezTo>
                    <a:pt x="1528" y="2721"/>
                    <a:pt x="1522" y="2691"/>
                    <a:pt x="1534" y="2667"/>
                  </a:cubicBezTo>
                  <a:cubicBezTo>
                    <a:pt x="1540" y="2625"/>
                    <a:pt x="1564" y="2643"/>
                    <a:pt x="1588" y="2631"/>
                  </a:cubicBezTo>
                  <a:cubicBezTo>
                    <a:pt x="1654" y="2607"/>
                    <a:pt x="1654" y="2559"/>
                    <a:pt x="1702" y="2517"/>
                  </a:cubicBezTo>
                  <a:cubicBezTo>
                    <a:pt x="1744" y="2487"/>
                    <a:pt x="1744" y="2451"/>
                    <a:pt x="1792" y="2433"/>
                  </a:cubicBezTo>
                  <a:cubicBezTo>
                    <a:pt x="1833" y="2415"/>
                    <a:pt x="1827" y="2404"/>
                    <a:pt x="1810" y="2367"/>
                  </a:cubicBezTo>
                  <a:cubicBezTo>
                    <a:pt x="1786" y="2325"/>
                    <a:pt x="1863" y="2344"/>
                    <a:pt x="1827" y="2278"/>
                  </a:cubicBezTo>
                  <a:cubicBezTo>
                    <a:pt x="1797" y="2224"/>
                    <a:pt x="1839" y="2164"/>
                    <a:pt x="1881" y="2128"/>
                  </a:cubicBezTo>
                  <a:cubicBezTo>
                    <a:pt x="1947" y="2056"/>
                    <a:pt x="1947" y="2056"/>
                    <a:pt x="1947" y="2056"/>
                  </a:cubicBezTo>
                  <a:lnTo>
                    <a:pt x="1947" y="2056"/>
                  </a:lnTo>
                  <a:cubicBezTo>
                    <a:pt x="1995" y="2062"/>
                    <a:pt x="2013" y="2080"/>
                    <a:pt x="2061" y="2056"/>
                  </a:cubicBezTo>
                  <a:cubicBezTo>
                    <a:pt x="2121" y="2026"/>
                    <a:pt x="2121" y="2002"/>
                    <a:pt x="2121" y="1936"/>
                  </a:cubicBezTo>
                  <a:cubicBezTo>
                    <a:pt x="2121" y="1846"/>
                    <a:pt x="2175" y="1858"/>
                    <a:pt x="2241" y="1822"/>
                  </a:cubicBezTo>
                  <a:cubicBezTo>
                    <a:pt x="2265" y="1816"/>
                    <a:pt x="2295" y="1828"/>
                    <a:pt x="2301" y="1804"/>
                  </a:cubicBezTo>
                  <a:cubicBezTo>
                    <a:pt x="2307" y="1792"/>
                    <a:pt x="2337" y="1750"/>
                    <a:pt x="2355" y="1750"/>
                  </a:cubicBezTo>
                  <a:cubicBezTo>
                    <a:pt x="2373" y="1780"/>
                    <a:pt x="2283" y="1972"/>
                    <a:pt x="2385" y="1948"/>
                  </a:cubicBezTo>
                  <a:cubicBezTo>
                    <a:pt x="2463" y="1930"/>
                    <a:pt x="2570" y="1900"/>
                    <a:pt x="2630" y="1846"/>
                  </a:cubicBezTo>
                  <a:cubicBezTo>
                    <a:pt x="2690" y="1786"/>
                    <a:pt x="2726" y="1762"/>
                    <a:pt x="2804" y="1732"/>
                  </a:cubicBezTo>
                  <a:cubicBezTo>
                    <a:pt x="2858" y="1720"/>
                    <a:pt x="2882" y="1696"/>
                    <a:pt x="2936" y="1708"/>
                  </a:cubicBezTo>
                  <a:cubicBezTo>
                    <a:pt x="2972" y="1714"/>
                    <a:pt x="2954" y="1744"/>
                    <a:pt x="2978" y="1756"/>
                  </a:cubicBezTo>
                  <a:cubicBezTo>
                    <a:pt x="3026" y="1786"/>
                    <a:pt x="3038" y="1684"/>
                    <a:pt x="3080" y="1714"/>
                  </a:cubicBezTo>
                  <a:cubicBezTo>
                    <a:pt x="3110" y="1738"/>
                    <a:pt x="3074" y="1792"/>
                    <a:pt x="3140" y="1792"/>
                  </a:cubicBezTo>
                  <a:cubicBezTo>
                    <a:pt x="3212" y="1804"/>
                    <a:pt x="3158" y="1768"/>
                    <a:pt x="3200" y="1756"/>
                  </a:cubicBezTo>
                  <a:cubicBezTo>
                    <a:pt x="3242" y="1738"/>
                    <a:pt x="3314" y="1816"/>
                    <a:pt x="3337" y="1726"/>
                  </a:cubicBezTo>
                  <a:cubicBezTo>
                    <a:pt x="3350" y="1684"/>
                    <a:pt x="3416" y="1702"/>
                    <a:pt x="3379" y="1660"/>
                  </a:cubicBezTo>
                  <a:cubicBezTo>
                    <a:pt x="3356" y="1637"/>
                    <a:pt x="3314" y="1630"/>
                    <a:pt x="3284" y="1600"/>
                  </a:cubicBezTo>
                  <a:cubicBezTo>
                    <a:pt x="3272" y="1589"/>
                    <a:pt x="3332" y="1523"/>
                    <a:pt x="3350" y="1523"/>
                  </a:cubicBezTo>
                  <a:cubicBezTo>
                    <a:pt x="3409" y="1529"/>
                    <a:pt x="3440" y="1523"/>
                    <a:pt x="3493" y="1505"/>
                  </a:cubicBezTo>
                  <a:cubicBezTo>
                    <a:pt x="3529" y="1493"/>
                    <a:pt x="3535" y="1523"/>
                    <a:pt x="3565" y="1535"/>
                  </a:cubicBezTo>
                  <a:cubicBezTo>
                    <a:pt x="3595" y="1553"/>
                    <a:pt x="3631" y="1457"/>
                    <a:pt x="3625" y="1433"/>
                  </a:cubicBezTo>
                  <a:cubicBezTo>
                    <a:pt x="3619" y="1379"/>
                    <a:pt x="3643" y="1391"/>
                    <a:pt x="3679" y="1355"/>
                  </a:cubicBezTo>
                  <a:cubicBezTo>
                    <a:pt x="3715" y="1325"/>
                    <a:pt x="3709" y="1319"/>
                    <a:pt x="3751" y="1343"/>
                  </a:cubicBezTo>
                  <a:cubicBezTo>
                    <a:pt x="3859" y="1403"/>
                    <a:pt x="3949" y="1421"/>
                    <a:pt x="4039" y="1505"/>
                  </a:cubicBezTo>
                  <a:cubicBezTo>
                    <a:pt x="4110" y="1547"/>
                    <a:pt x="4087" y="1487"/>
                    <a:pt x="4135" y="1469"/>
                  </a:cubicBezTo>
                  <a:cubicBezTo>
                    <a:pt x="4213" y="1433"/>
                    <a:pt x="4284" y="1403"/>
                    <a:pt x="4344" y="1343"/>
                  </a:cubicBezTo>
                  <a:cubicBezTo>
                    <a:pt x="4386" y="1295"/>
                    <a:pt x="4428" y="1235"/>
                    <a:pt x="4494" y="1217"/>
                  </a:cubicBezTo>
                  <a:cubicBezTo>
                    <a:pt x="4548" y="1205"/>
                    <a:pt x="4578" y="1175"/>
                    <a:pt x="4620" y="1139"/>
                  </a:cubicBezTo>
                  <a:cubicBezTo>
                    <a:pt x="4662" y="1097"/>
                    <a:pt x="4746" y="1127"/>
                    <a:pt x="4806" y="1097"/>
                  </a:cubicBezTo>
                  <a:cubicBezTo>
                    <a:pt x="4878" y="1067"/>
                    <a:pt x="4956" y="1073"/>
                    <a:pt x="4991" y="995"/>
                  </a:cubicBezTo>
                  <a:cubicBezTo>
                    <a:pt x="5033" y="923"/>
                    <a:pt x="5033" y="923"/>
                    <a:pt x="5033" y="923"/>
                  </a:cubicBezTo>
                  <a:cubicBezTo>
                    <a:pt x="5046" y="905"/>
                    <a:pt x="5070" y="923"/>
                    <a:pt x="5087" y="923"/>
                  </a:cubicBezTo>
                  <a:cubicBezTo>
                    <a:pt x="5105" y="929"/>
                    <a:pt x="5153" y="875"/>
                    <a:pt x="5177" y="863"/>
                  </a:cubicBezTo>
                  <a:cubicBezTo>
                    <a:pt x="5249" y="839"/>
                    <a:pt x="5111" y="768"/>
                    <a:pt x="5195" y="726"/>
                  </a:cubicBezTo>
                  <a:cubicBezTo>
                    <a:pt x="5297" y="672"/>
                    <a:pt x="5333" y="552"/>
                    <a:pt x="5471" y="600"/>
                  </a:cubicBezTo>
                  <a:cubicBezTo>
                    <a:pt x="5513" y="612"/>
                    <a:pt x="5573" y="654"/>
                    <a:pt x="5621" y="642"/>
                  </a:cubicBezTo>
                  <a:cubicBezTo>
                    <a:pt x="5663" y="624"/>
                    <a:pt x="5747" y="666"/>
                    <a:pt x="5795" y="672"/>
                  </a:cubicBezTo>
                  <a:cubicBezTo>
                    <a:pt x="5837" y="720"/>
                    <a:pt x="5885" y="732"/>
                    <a:pt x="5932" y="768"/>
                  </a:cubicBezTo>
                  <a:cubicBezTo>
                    <a:pt x="5974" y="804"/>
                    <a:pt x="6028" y="780"/>
                    <a:pt x="6076" y="780"/>
                  </a:cubicBezTo>
                  <a:cubicBezTo>
                    <a:pt x="6088" y="833"/>
                    <a:pt x="6088" y="863"/>
                    <a:pt x="6154" y="839"/>
                  </a:cubicBezTo>
                  <a:cubicBezTo>
                    <a:pt x="6244" y="804"/>
                    <a:pt x="6345" y="822"/>
                    <a:pt x="6441" y="798"/>
                  </a:cubicBezTo>
                  <a:cubicBezTo>
                    <a:pt x="6555" y="762"/>
                    <a:pt x="6603" y="702"/>
                    <a:pt x="6686" y="636"/>
                  </a:cubicBezTo>
                  <a:cubicBezTo>
                    <a:pt x="6704" y="588"/>
                    <a:pt x="6716" y="600"/>
                    <a:pt x="6764" y="600"/>
                  </a:cubicBezTo>
                  <a:cubicBezTo>
                    <a:pt x="6818" y="600"/>
                    <a:pt x="6836" y="540"/>
                    <a:pt x="6866" y="504"/>
                  </a:cubicBezTo>
                  <a:cubicBezTo>
                    <a:pt x="6884" y="480"/>
                    <a:pt x="6878" y="438"/>
                    <a:pt x="6872" y="402"/>
                  </a:cubicBezTo>
                  <a:cubicBezTo>
                    <a:pt x="6866" y="342"/>
                    <a:pt x="6950" y="282"/>
                    <a:pt x="6920" y="228"/>
                  </a:cubicBezTo>
                  <a:cubicBezTo>
                    <a:pt x="6890" y="150"/>
                    <a:pt x="6980" y="138"/>
                    <a:pt x="7010" y="79"/>
                  </a:cubicBezTo>
                  <a:cubicBezTo>
                    <a:pt x="7094" y="0"/>
                    <a:pt x="7094" y="0"/>
                    <a:pt x="7094" y="0"/>
                  </a:cubicBezTo>
                  <a:lnTo>
                    <a:pt x="7094" y="0"/>
                  </a:lnTo>
                  <a:cubicBezTo>
                    <a:pt x="7106" y="7"/>
                    <a:pt x="7106" y="13"/>
                    <a:pt x="7118" y="19"/>
                  </a:cubicBezTo>
                  <a:cubicBezTo>
                    <a:pt x="7124" y="24"/>
                    <a:pt x="7148" y="31"/>
                    <a:pt x="7148" y="42"/>
                  </a:cubicBezTo>
                  <a:cubicBezTo>
                    <a:pt x="7148" y="72"/>
                    <a:pt x="7136" y="90"/>
                    <a:pt x="7130" y="114"/>
                  </a:cubicBezTo>
                  <a:cubicBezTo>
                    <a:pt x="7124" y="144"/>
                    <a:pt x="7142" y="156"/>
                    <a:pt x="7142" y="180"/>
                  </a:cubicBezTo>
                  <a:cubicBezTo>
                    <a:pt x="7148" y="192"/>
                    <a:pt x="7142" y="222"/>
                    <a:pt x="7142" y="234"/>
                  </a:cubicBezTo>
                  <a:cubicBezTo>
                    <a:pt x="7136" y="258"/>
                    <a:pt x="7112" y="276"/>
                    <a:pt x="7106" y="306"/>
                  </a:cubicBezTo>
                  <a:cubicBezTo>
                    <a:pt x="7094" y="342"/>
                    <a:pt x="7088" y="372"/>
                    <a:pt x="7082" y="414"/>
                  </a:cubicBezTo>
                  <a:cubicBezTo>
                    <a:pt x="7076" y="468"/>
                    <a:pt x="7112" y="510"/>
                    <a:pt x="7130" y="558"/>
                  </a:cubicBezTo>
                  <a:cubicBezTo>
                    <a:pt x="7160" y="630"/>
                    <a:pt x="7142" y="690"/>
                    <a:pt x="7226" y="732"/>
                  </a:cubicBezTo>
                  <a:cubicBezTo>
                    <a:pt x="7238" y="744"/>
                    <a:pt x="7244" y="756"/>
                    <a:pt x="7268" y="756"/>
                  </a:cubicBezTo>
                  <a:cubicBezTo>
                    <a:pt x="7328" y="768"/>
                    <a:pt x="7340" y="774"/>
                    <a:pt x="7376" y="815"/>
                  </a:cubicBezTo>
                  <a:lnTo>
                    <a:pt x="7376" y="815"/>
                  </a:lnTo>
                  <a:cubicBezTo>
                    <a:pt x="7352" y="870"/>
                    <a:pt x="7352" y="870"/>
                    <a:pt x="7352" y="870"/>
                  </a:cubicBezTo>
                  <a:cubicBezTo>
                    <a:pt x="7322" y="899"/>
                    <a:pt x="7280" y="923"/>
                    <a:pt x="7262" y="959"/>
                  </a:cubicBezTo>
                  <a:cubicBezTo>
                    <a:pt x="7238" y="1001"/>
                    <a:pt x="7226" y="1001"/>
                    <a:pt x="7184" y="1007"/>
                  </a:cubicBezTo>
                  <a:cubicBezTo>
                    <a:pt x="7112" y="1025"/>
                    <a:pt x="7112" y="1025"/>
                    <a:pt x="7112" y="1025"/>
                  </a:cubicBezTo>
                  <a:cubicBezTo>
                    <a:pt x="7094" y="1031"/>
                    <a:pt x="7040" y="1001"/>
                    <a:pt x="7028" y="1007"/>
                  </a:cubicBezTo>
                  <a:cubicBezTo>
                    <a:pt x="7010" y="1019"/>
                    <a:pt x="7040" y="1079"/>
                    <a:pt x="7004" y="1103"/>
                  </a:cubicBezTo>
                  <a:cubicBezTo>
                    <a:pt x="6992" y="1115"/>
                    <a:pt x="7010" y="1145"/>
                    <a:pt x="7010" y="1163"/>
                  </a:cubicBezTo>
                  <a:cubicBezTo>
                    <a:pt x="7016" y="1187"/>
                    <a:pt x="6998" y="1205"/>
                    <a:pt x="6986" y="1229"/>
                  </a:cubicBezTo>
                  <a:cubicBezTo>
                    <a:pt x="6974" y="1283"/>
                    <a:pt x="6974" y="1283"/>
                    <a:pt x="6974" y="1283"/>
                  </a:cubicBezTo>
                  <a:lnTo>
                    <a:pt x="6974" y="1283"/>
                  </a:lnTo>
                  <a:cubicBezTo>
                    <a:pt x="6932" y="1283"/>
                    <a:pt x="6914" y="1295"/>
                    <a:pt x="6872" y="1325"/>
                  </a:cubicBezTo>
                  <a:cubicBezTo>
                    <a:pt x="6734" y="1433"/>
                    <a:pt x="6734" y="1433"/>
                    <a:pt x="6734" y="1433"/>
                  </a:cubicBezTo>
                  <a:cubicBezTo>
                    <a:pt x="6680" y="1475"/>
                    <a:pt x="6680" y="1427"/>
                    <a:pt x="6633" y="1481"/>
                  </a:cubicBezTo>
                  <a:cubicBezTo>
                    <a:pt x="6603" y="1523"/>
                    <a:pt x="6555" y="1547"/>
                    <a:pt x="6615" y="1577"/>
                  </a:cubicBezTo>
                  <a:cubicBezTo>
                    <a:pt x="6638" y="1595"/>
                    <a:pt x="6686" y="1589"/>
                    <a:pt x="6680" y="1630"/>
                  </a:cubicBezTo>
                  <a:cubicBezTo>
                    <a:pt x="6680" y="1660"/>
                    <a:pt x="6692" y="1684"/>
                    <a:pt x="6686" y="1714"/>
                  </a:cubicBezTo>
                  <a:cubicBezTo>
                    <a:pt x="6668" y="1762"/>
                    <a:pt x="6620" y="1762"/>
                    <a:pt x="6591" y="1792"/>
                  </a:cubicBezTo>
                  <a:cubicBezTo>
                    <a:pt x="6573" y="1810"/>
                    <a:pt x="6567" y="1834"/>
                    <a:pt x="6537" y="1834"/>
                  </a:cubicBezTo>
                  <a:cubicBezTo>
                    <a:pt x="6519" y="1834"/>
                    <a:pt x="6507" y="1810"/>
                    <a:pt x="6489" y="1816"/>
                  </a:cubicBezTo>
                  <a:cubicBezTo>
                    <a:pt x="6459" y="1828"/>
                    <a:pt x="6459" y="1870"/>
                    <a:pt x="6465" y="1894"/>
                  </a:cubicBezTo>
                  <a:cubicBezTo>
                    <a:pt x="6489" y="1954"/>
                    <a:pt x="6333" y="1978"/>
                    <a:pt x="6298" y="2020"/>
                  </a:cubicBezTo>
                  <a:cubicBezTo>
                    <a:pt x="6286" y="2074"/>
                    <a:pt x="6244" y="2170"/>
                    <a:pt x="6196" y="2206"/>
                  </a:cubicBezTo>
                  <a:cubicBezTo>
                    <a:pt x="6172" y="2230"/>
                    <a:pt x="6058" y="2278"/>
                    <a:pt x="6028" y="2272"/>
                  </a:cubicBezTo>
                  <a:cubicBezTo>
                    <a:pt x="5998" y="2272"/>
                    <a:pt x="5950" y="2212"/>
                    <a:pt x="5926" y="2218"/>
                  </a:cubicBezTo>
                  <a:cubicBezTo>
                    <a:pt x="5872" y="2242"/>
                    <a:pt x="5866" y="2308"/>
                    <a:pt x="5824" y="2344"/>
                  </a:cubicBezTo>
                  <a:cubicBezTo>
                    <a:pt x="5789" y="2373"/>
                    <a:pt x="5723" y="2451"/>
                    <a:pt x="5675" y="2457"/>
                  </a:cubicBezTo>
                  <a:cubicBezTo>
                    <a:pt x="5663" y="2481"/>
                    <a:pt x="5717" y="2535"/>
                    <a:pt x="5735" y="2547"/>
                  </a:cubicBezTo>
                  <a:cubicBezTo>
                    <a:pt x="5789" y="2559"/>
                    <a:pt x="5801" y="2541"/>
                    <a:pt x="5819" y="2595"/>
                  </a:cubicBezTo>
                  <a:cubicBezTo>
                    <a:pt x="5819" y="2601"/>
                    <a:pt x="5830" y="2607"/>
                    <a:pt x="5837" y="2619"/>
                  </a:cubicBezTo>
                  <a:cubicBezTo>
                    <a:pt x="5854" y="2661"/>
                    <a:pt x="5878" y="2685"/>
                    <a:pt x="5908" y="2721"/>
                  </a:cubicBezTo>
                  <a:cubicBezTo>
                    <a:pt x="5932" y="2745"/>
                    <a:pt x="5914" y="2769"/>
                    <a:pt x="5938" y="2793"/>
                  </a:cubicBezTo>
                  <a:cubicBezTo>
                    <a:pt x="5968" y="2823"/>
                    <a:pt x="5986" y="2853"/>
                    <a:pt x="5980" y="2895"/>
                  </a:cubicBezTo>
                  <a:cubicBezTo>
                    <a:pt x="5974" y="2925"/>
                    <a:pt x="5998" y="2931"/>
                    <a:pt x="6016" y="2949"/>
                  </a:cubicBezTo>
                  <a:cubicBezTo>
                    <a:pt x="6040" y="2973"/>
                    <a:pt x="6052" y="2973"/>
                    <a:pt x="6028" y="3009"/>
                  </a:cubicBezTo>
                  <a:cubicBezTo>
                    <a:pt x="6016" y="3039"/>
                    <a:pt x="6010" y="3057"/>
                    <a:pt x="5986" y="3081"/>
                  </a:cubicBezTo>
                  <a:cubicBezTo>
                    <a:pt x="5968" y="3099"/>
                    <a:pt x="5968" y="3111"/>
                    <a:pt x="5980" y="3129"/>
                  </a:cubicBezTo>
                  <a:cubicBezTo>
                    <a:pt x="5986" y="3153"/>
                    <a:pt x="6022" y="3182"/>
                    <a:pt x="6004" y="3206"/>
                  </a:cubicBezTo>
                  <a:cubicBezTo>
                    <a:pt x="5944" y="3296"/>
                    <a:pt x="5837" y="3224"/>
                    <a:pt x="5819" y="3350"/>
                  </a:cubicBezTo>
                  <a:cubicBezTo>
                    <a:pt x="5806" y="3416"/>
                    <a:pt x="5753" y="3428"/>
                    <a:pt x="5693" y="3422"/>
                  </a:cubicBezTo>
                  <a:cubicBezTo>
                    <a:pt x="5639" y="3440"/>
                    <a:pt x="5567" y="3452"/>
                    <a:pt x="5513" y="3482"/>
                  </a:cubicBezTo>
                  <a:cubicBezTo>
                    <a:pt x="5465" y="3506"/>
                    <a:pt x="5471" y="3518"/>
                    <a:pt x="5465" y="3566"/>
                  </a:cubicBezTo>
                  <a:cubicBezTo>
                    <a:pt x="5465" y="3590"/>
                    <a:pt x="5435" y="3602"/>
                    <a:pt x="5429" y="3626"/>
                  </a:cubicBezTo>
                  <a:cubicBezTo>
                    <a:pt x="5417" y="3674"/>
                    <a:pt x="5423" y="3722"/>
                    <a:pt x="5441" y="3764"/>
                  </a:cubicBezTo>
                  <a:cubicBezTo>
                    <a:pt x="5471" y="3830"/>
                    <a:pt x="5483" y="3830"/>
                    <a:pt x="5423" y="3866"/>
                  </a:cubicBezTo>
                  <a:cubicBezTo>
                    <a:pt x="5375" y="3896"/>
                    <a:pt x="5387" y="3944"/>
                    <a:pt x="5381" y="3991"/>
                  </a:cubicBezTo>
                  <a:cubicBezTo>
                    <a:pt x="5375" y="4045"/>
                    <a:pt x="5351" y="4021"/>
                    <a:pt x="5327" y="4045"/>
                  </a:cubicBezTo>
                  <a:cubicBezTo>
                    <a:pt x="5321" y="4057"/>
                    <a:pt x="5279" y="4135"/>
                    <a:pt x="5267" y="4135"/>
                  </a:cubicBezTo>
                  <a:cubicBezTo>
                    <a:pt x="5237" y="4135"/>
                    <a:pt x="5225" y="4105"/>
                    <a:pt x="5189" y="4111"/>
                  </a:cubicBezTo>
                  <a:cubicBezTo>
                    <a:pt x="4944" y="4129"/>
                    <a:pt x="4944" y="4129"/>
                    <a:pt x="4944" y="4129"/>
                  </a:cubicBezTo>
                  <a:cubicBezTo>
                    <a:pt x="4908" y="4135"/>
                    <a:pt x="4896" y="4189"/>
                    <a:pt x="4884" y="4219"/>
                  </a:cubicBezTo>
                  <a:cubicBezTo>
                    <a:pt x="4854" y="4255"/>
                    <a:pt x="4782" y="4261"/>
                    <a:pt x="4788" y="4309"/>
                  </a:cubicBezTo>
                  <a:cubicBezTo>
                    <a:pt x="4794" y="4393"/>
                    <a:pt x="4794" y="4441"/>
                    <a:pt x="4746" y="4513"/>
                  </a:cubicBezTo>
                  <a:cubicBezTo>
                    <a:pt x="4728" y="4543"/>
                    <a:pt x="4788" y="4561"/>
                    <a:pt x="4782" y="4585"/>
                  </a:cubicBezTo>
                  <a:cubicBezTo>
                    <a:pt x="4752" y="4651"/>
                    <a:pt x="4710" y="4585"/>
                    <a:pt x="4668" y="4603"/>
                  </a:cubicBezTo>
                  <a:cubicBezTo>
                    <a:pt x="4602" y="4597"/>
                    <a:pt x="4572" y="4531"/>
                    <a:pt x="4512" y="4585"/>
                  </a:cubicBezTo>
                  <a:cubicBezTo>
                    <a:pt x="4452" y="4639"/>
                    <a:pt x="4398" y="4591"/>
                    <a:pt x="4368" y="4531"/>
                  </a:cubicBezTo>
                  <a:cubicBezTo>
                    <a:pt x="4356" y="4501"/>
                    <a:pt x="4290" y="4483"/>
                    <a:pt x="4260" y="4477"/>
                  </a:cubicBezTo>
                  <a:cubicBezTo>
                    <a:pt x="4189" y="4459"/>
                    <a:pt x="4200" y="4627"/>
                    <a:pt x="4117" y="4579"/>
                  </a:cubicBezTo>
                  <a:cubicBezTo>
                    <a:pt x="4039" y="4537"/>
                    <a:pt x="4087" y="4405"/>
                    <a:pt x="4027" y="4387"/>
                  </a:cubicBezTo>
                  <a:cubicBezTo>
                    <a:pt x="3979" y="4369"/>
                    <a:pt x="3943" y="4411"/>
                    <a:pt x="3925" y="4333"/>
                  </a:cubicBezTo>
                  <a:cubicBezTo>
                    <a:pt x="3913" y="4267"/>
                    <a:pt x="3877" y="4273"/>
                    <a:pt x="3829" y="4261"/>
                  </a:cubicBezTo>
                  <a:cubicBezTo>
                    <a:pt x="3787" y="4297"/>
                    <a:pt x="3739" y="4291"/>
                    <a:pt x="3697" y="4279"/>
                  </a:cubicBezTo>
                  <a:cubicBezTo>
                    <a:pt x="3655" y="4273"/>
                    <a:pt x="3613" y="4303"/>
                    <a:pt x="3571" y="4297"/>
                  </a:cubicBezTo>
                  <a:cubicBezTo>
                    <a:pt x="3475" y="4279"/>
                    <a:pt x="3547" y="4165"/>
                    <a:pt x="3445" y="4177"/>
                  </a:cubicBezTo>
                  <a:cubicBezTo>
                    <a:pt x="3398" y="4183"/>
                    <a:pt x="3337" y="4225"/>
                    <a:pt x="3350" y="4273"/>
                  </a:cubicBezTo>
                  <a:cubicBezTo>
                    <a:pt x="3368" y="4351"/>
                    <a:pt x="3350" y="4405"/>
                    <a:pt x="3266" y="4363"/>
                  </a:cubicBezTo>
                  <a:cubicBezTo>
                    <a:pt x="3200" y="4327"/>
                    <a:pt x="3224" y="4375"/>
                    <a:pt x="3182" y="4375"/>
                  </a:cubicBezTo>
                  <a:cubicBezTo>
                    <a:pt x="3170" y="4375"/>
                    <a:pt x="3176" y="4339"/>
                    <a:pt x="3164" y="4339"/>
                  </a:cubicBezTo>
                  <a:cubicBezTo>
                    <a:pt x="3140" y="4339"/>
                    <a:pt x="3068" y="4411"/>
                    <a:pt x="3044" y="4423"/>
                  </a:cubicBezTo>
                  <a:cubicBezTo>
                    <a:pt x="3044" y="4465"/>
                    <a:pt x="3062" y="4531"/>
                    <a:pt x="2990" y="4519"/>
                  </a:cubicBezTo>
                  <a:cubicBezTo>
                    <a:pt x="2954" y="4513"/>
                    <a:pt x="2930" y="4519"/>
                    <a:pt x="2894" y="4543"/>
                  </a:cubicBezTo>
                  <a:cubicBezTo>
                    <a:pt x="2846" y="4585"/>
                    <a:pt x="2804" y="4669"/>
                    <a:pt x="2744" y="4669"/>
                  </a:cubicBezTo>
                  <a:cubicBezTo>
                    <a:pt x="2702" y="4669"/>
                    <a:pt x="2696" y="4794"/>
                    <a:pt x="2630" y="4729"/>
                  </a:cubicBezTo>
                  <a:cubicBezTo>
                    <a:pt x="2606" y="4705"/>
                    <a:pt x="2583" y="4716"/>
                    <a:pt x="2559" y="4698"/>
                  </a:cubicBezTo>
                  <a:cubicBezTo>
                    <a:pt x="2535" y="4674"/>
                    <a:pt x="2523" y="4663"/>
                    <a:pt x="2493" y="4645"/>
                  </a:cubicBezTo>
                  <a:cubicBezTo>
                    <a:pt x="2457" y="4615"/>
                    <a:pt x="2451" y="4674"/>
                    <a:pt x="2409" y="4669"/>
                  </a:cubicBezTo>
                  <a:cubicBezTo>
                    <a:pt x="2385" y="4669"/>
                    <a:pt x="2385" y="4639"/>
                    <a:pt x="2367" y="4627"/>
                  </a:cubicBezTo>
                  <a:cubicBezTo>
                    <a:pt x="2349" y="4615"/>
                    <a:pt x="2319" y="4621"/>
                    <a:pt x="2295" y="4603"/>
                  </a:cubicBezTo>
                  <a:cubicBezTo>
                    <a:pt x="2247" y="4573"/>
                    <a:pt x="2205" y="4705"/>
                    <a:pt x="2181" y="4734"/>
                  </a:cubicBezTo>
                  <a:cubicBezTo>
                    <a:pt x="2163" y="4758"/>
                    <a:pt x="2067" y="4860"/>
                    <a:pt x="2067" y="4776"/>
                  </a:cubicBezTo>
                  <a:cubicBezTo>
                    <a:pt x="2049" y="4764"/>
                    <a:pt x="2013" y="4818"/>
                    <a:pt x="1983" y="4788"/>
                  </a:cubicBezTo>
                  <a:cubicBezTo>
                    <a:pt x="1959" y="4764"/>
                    <a:pt x="1923" y="4830"/>
                    <a:pt x="1905" y="4842"/>
                  </a:cubicBezTo>
                  <a:cubicBezTo>
                    <a:pt x="1845" y="4884"/>
                    <a:pt x="1881" y="5022"/>
                    <a:pt x="1792" y="4950"/>
                  </a:cubicBezTo>
                  <a:cubicBezTo>
                    <a:pt x="1678" y="4860"/>
                    <a:pt x="1678" y="4860"/>
                    <a:pt x="1678" y="4860"/>
                  </a:cubicBezTo>
                  <a:cubicBezTo>
                    <a:pt x="1636" y="4824"/>
                    <a:pt x="1540" y="4980"/>
                    <a:pt x="1486" y="4980"/>
                  </a:cubicBezTo>
                  <a:cubicBezTo>
                    <a:pt x="1426" y="4980"/>
                    <a:pt x="1426" y="4938"/>
                    <a:pt x="1402" y="4896"/>
                  </a:cubicBezTo>
                  <a:cubicBezTo>
                    <a:pt x="1390" y="4872"/>
                    <a:pt x="1384" y="4854"/>
                    <a:pt x="1366" y="4836"/>
                  </a:cubicBezTo>
                  <a:cubicBezTo>
                    <a:pt x="1348" y="4818"/>
                    <a:pt x="1336" y="4812"/>
                    <a:pt x="1330" y="4788"/>
                  </a:cubicBezTo>
                  <a:cubicBezTo>
                    <a:pt x="1324" y="4740"/>
                    <a:pt x="1264" y="4758"/>
                    <a:pt x="1264" y="4692"/>
                  </a:cubicBezTo>
                  <a:cubicBezTo>
                    <a:pt x="1264" y="4651"/>
                    <a:pt x="1258" y="4651"/>
                    <a:pt x="1222" y="4633"/>
                  </a:cubicBezTo>
                  <a:cubicBezTo>
                    <a:pt x="1204" y="4621"/>
                    <a:pt x="1204" y="4603"/>
                    <a:pt x="1180" y="4597"/>
                  </a:cubicBezTo>
                  <a:lnTo>
                    <a:pt x="1180" y="4597"/>
                  </a:lnTo>
                  <a:cubicBezTo>
                    <a:pt x="1174" y="4525"/>
                    <a:pt x="1174" y="4525"/>
                    <a:pt x="1174" y="4525"/>
                  </a:cubicBezTo>
                  <a:cubicBezTo>
                    <a:pt x="1162" y="4501"/>
                    <a:pt x="1168" y="4399"/>
                    <a:pt x="1150" y="4387"/>
                  </a:cubicBezTo>
                  <a:cubicBezTo>
                    <a:pt x="1114" y="4363"/>
                    <a:pt x="1036" y="4369"/>
                    <a:pt x="1030" y="4303"/>
                  </a:cubicBezTo>
                  <a:cubicBezTo>
                    <a:pt x="1030" y="4255"/>
                    <a:pt x="1084" y="4267"/>
                    <a:pt x="1096" y="4243"/>
                  </a:cubicBezTo>
                  <a:cubicBezTo>
                    <a:pt x="1102" y="4225"/>
                    <a:pt x="1042" y="4159"/>
                    <a:pt x="1030" y="4135"/>
                  </a:cubicBezTo>
                  <a:cubicBezTo>
                    <a:pt x="1012" y="4087"/>
                    <a:pt x="923" y="4123"/>
                    <a:pt x="935" y="4039"/>
                  </a:cubicBezTo>
                  <a:cubicBezTo>
                    <a:pt x="923" y="3997"/>
                    <a:pt x="899" y="3967"/>
                    <a:pt x="869" y="3944"/>
                  </a:cubicBezTo>
                  <a:cubicBezTo>
                    <a:pt x="833" y="3920"/>
                    <a:pt x="833" y="3872"/>
                    <a:pt x="809" y="3848"/>
                  </a:cubicBezTo>
                  <a:cubicBezTo>
                    <a:pt x="785" y="3830"/>
                    <a:pt x="761" y="3818"/>
                    <a:pt x="749" y="3794"/>
                  </a:cubicBezTo>
                  <a:cubicBezTo>
                    <a:pt x="731" y="3764"/>
                    <a:pt x="719" y="3734"/>
                    <a:pt x="719" y="3704"/>
                  </a:cubicBezTo>
                  <a:cubicBezTo>
                    <a:pt x="653" y="3704"/>
                    <a:pt x="557" y="3896"/>
                    <a:pt x="485" y="3824"/>
                  </a:cubicBezTo>
                  <a:cubicBezTo>
                    <a:pt x="383" y="3728"/>
                    <a:pt x="563" y="3650"/>
                    <a:pt x="515" y="3560"/>
                  </a:cubicBezTo>
                  <a:cubicBezTo>
                    <a:pt x="497" y="3530"/>
                    <a:pt x="503" y="3512"/>
                    <a:pt x="527" y="3488"/>
                  </a:cubicBezTo>
                  <a:cubicBezTo>
                    <a:pt x="545" y="3446"/>
                    <a:pt x="563" y="3374"/>
                    <a:pt x="539" y="3332"/>
                  </a:cubicBezTo>
                  <a:cubicBezTo>
                    <a:pt x="509" y="3326"/>
                    <a:pt x="479" y="3356"/>
                    <a:pt x="455" y="3338"/>
                  </a:cubicBezTo>
                  <a:cubicBezTo>
                    <a:pt x="413" y="3320"/>
                    <a:pt x="389" y="3326"/>
                    <a:pt x="347" y="3320"/>
                  </a:cubicBezTo>
                  <a:cubicBezTo>
                    <a:pt x="323" y="3308"/>
                    <a:pt x="305" y="3284"/>
                    <a:pt x="281" y="3284"/>
                  </a:cubicBezTo>
                  <a:cubicBezTo>
                    <a:pt x="233" y="3284"/>
                    <a:pt x="221" y="3314"/>
                    <a:pt x="179" y="3284"/>
                  </a:cubicBezTo>
                  <a:cubicBezTo>
                    <a:pt x="125" y="3248"/>
                    <a:pt x="120" y="3284"/>
                    <a:pt x="114" y="3200"/>
                  </a:cubicBezTo>
                  <a:cubicBezTo>
                    <a:pt x="107" y="3164"/>
                    <a:pt x="78" y="3099"/>
                    <a:pt x="125" y="3069"/>
                  </a:cubicBezTo>
                  <a:cubicBezTo>
                    <a:pt x="209" y="3015"/>
                    <a:pt x="162" y="2937"/>
                    <a:pt x="167" y="2859"/>
                  </a:cubicBezTo>
                  <a:cubicBezTo>
                    <a:pt x="167" y="2811"/>
                    <a:pt x="162" y="2811"/>
                    <a:pt x="185" y="2763"/>
                  </a:cubicBezTo>
                  <a:cubicBezTo>
                    <a:pt x="197" y="2733"/>
                    <a:pt x="227" y="2721"/>
                    <a:pt x="227" y="2685"/>
                  </a:cubicBezTo>
                  <a:cubicBezTo>
                    <a:pt x="227" y="2667"/>
                    <a:pt x="215" y="2649"/>
                    <a:pt x="239" y="2649"/>
                  </a:cubicBezTo>
                  <a:cubicBezTo>
                    <a:pt x="269" y="2649"/>
                    <a:pt x="281" y="2613"/>
                    <a:pt x="293" y="2595"/>
                  </a:cubicBezTo>
                  <a:cubicBezTo>
                    <a:pt x="317" y="2553"/>
                    <a:pt x="305" y="2547"/>
                    <a:pt x="353" y="2529"/>
                  </a:cubicBezTo>
                  <a:cubicBezTo>
                    <a:pt x="377" y="2517"/>
                    <a:pt x="377" y="2439"/>
                    <a:pt x="401" y="2409"/>
                  </a:cubicBezTo>
                  <a:cubicBezTo>
                    <a:pt x="449" y="2349"/>
                    <a:pt x="365" y="2296"/>
                    <a:pt x="317" y="2284"/>
                  </a:cubicBezTo>
                  <a:cubicBezTo>
                    <a:pt x="263" y="2248"/>
                    <a:pt x="269" y="2200"/>
                    <a:pt x="239" y="2158"/>
                  </a:cubicBezTo>
                  <a:cubicBezTo>
                    <a:pt x="215" y="2122"/>
                    <a:pt x="149" y="2116"/>
                    <a:pt x="132" y="2092"/>
                  </a:cubicBezTo>
                  <a:cubicBezTo>
                    <a:pt x="114" y="2062"/>
                    <a:pt x="143" y="2038"/>
                    <a:pt x="107" y="2038"/>
                  </a:cubicBezTo>
                  <a:cubicBezTo>
                    <a:pt x="66" y="2032"/>
                    <a:pt x="60" y="2002"/>
                    <a:pt x="48" y="1966"/>
                  </a:cubicBezTo>
                  <a:cubicBezTo>
                    <a:pt x="30" y="1930"/>
                    <a:pt x="0" y="1906"/>
                    <a:pt x="6" y="1864"/>
                  </a:cubicBezTo>
                  <a:cubicBezTo>
                    <a:pt x="6" y="1828"/>
                    <a:pt x="90" y="1792"/>
                    <a:pt x="120" y="1768"/>
                  </a:cubicBezTo>
                  <a:cubicBezTo>
                    <a:pt x="162" y="1738"/>
                    <a:pt x="156" y="1738"/>
                    <a:pt x="138" y="1690"/>
                  </a:cubicBezTo>
                  <a:cubicBezTo>
                    <a:pt x="156" y="1642"/>
                    <a:pt x="156" y="1642"/>
                    <a:pt x="156" y="1642"/>
                  </a:cubicBezTo>
                  <a:lnTo>
                    <a:pt x="156" y="1642"/>
                  </a:lnTo>
                  <a:cubicBezTo>
                    <a:pt x="185" y="1672"/>
                    <a:pt x="251" y="1690"/>
                    <a:pt x="299" y="1690"/>
                  </a:cubicBezTo>
                  <a:cubicBezTo>
                    <a:pt x="317" y="1690"/>
                    <a:pt x="353" y="1690"/>
                    <a:pt x="377" y="1684"/>
                  </a:cubicBezTo>
                  <a:cubicBezTo>
                    <a:pt x="401" y="1678"/>
                    <a:pt x="371" y="1648"/>
                    <a:pt x="383" y="16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44"/>
            <p:cNvSpPr>
              <a:spLocks noChangeArrowheads="1"/>
            </p:cNvSpPr>
            <p:nvPr/>
          </p:nvSpPr>
          <p:spPr bwMode="auto">
            <a:xfrm>
              <a:off x="646544" y="4485215"/>
              <a:ext cx="396278" cy="396305"/>
            </a:xfrm>
            <a:custGeom>
              <a:avLst/>
              <a:gdLst>
                <a:gd name="T0" fmla="*/ 929 w 1487"/>
                <a:gd name="T1" fmla="*/ 120 h 1487"/>
                <a:gd name="T2" fmla="*/ 887 w 1487"/>
                <a:gd name="T3" fmla="*/ 114 h 1487"/>
                <a:gd name="T4" fmla="*/ 917 w 1487"/>
                <a:gd name="T5" fmla="*/ 144 h 1487"/>
                <a:gd name="T6" fmla="*/ 929 w 1487"/>
                <a:gd name="T7" fmla="*/ 120 h 1487"/>
                <a:gd name="T8" fmla="*/ 689 w 1487"/>
                <a:gd name="T9" fmla="*/ 270 h 1487"/>
                <a:gd name="T10" fmla="*/ 671 w 1487"/>
                <a:gd name="T11" fmla="*/ 396 h 1487"/>
                <a:gd name="T12" fmla="*/ 611 w 1487"/>
                <a:gd name="T13" fmla="*/ 581 h 1487"/>
                <a:gd name="T14" fmla="*/ 683 w 1487"/>
                <a:gd name="T15" fmla="*/ 719 h 1487"/>
                <a:gd name="T16" fmla="*/ 587 w 1487"/>
                <a:gd name="T17" fmla="*/ 803 h 1487"/>
                <a:gd name="T18" fmla="*/ 467 w 1487"/>
                <a:gd name="T19" fmla="*/ 773 h 1487"/>
                <a:gd name="T20" fmla="*/ 402 w 1487"/>
                <a:gd name="T21" fmla="*/ 767 h 1487"/>
                <a:gd name="T22" fmla="*/ 288 w 1487"/>
                <a:gd name="T23" fmla="*/ 809 h 1487"/>
                <a:gd name="T24" fmla="*/ 174 w 1487"/>
                <a:gd name="T25" fmla="*/ 881 h 1487"/>
                <a:gd name="T26" fmla="*/ 72 w 1487"/>
                <a:gd name="T27" fmla="*/ 935 h 1487"/>
                <a:gd name="T28" fmla="*/ 78 w 1487"/>
                <a:gd name="T29" fmla="*/ 1067 h 1487"/>
                <a:gd name="T30" fmla="*/ 108 w 1487"/>
                <a:gd name="T31" fmla="*/ 1211 h 1487"/>
                <a:gd name="T32" fmla="*/ 66 w 1487"/>
                <a:gd name="T33" fmla="*/ 1223 h 1487"/>
                <a:gd name="T34" fmla="*/ 0 w 1487"/>
                <a:gd name="T35" fmla="*/ 1384 h 1487"/>
                <a:gd name="T36" fmla="*/ 6 w 1487"/>
                <a:gd name="T37" fmla="*/ 1426 h 1487"/>
                <a:gd name="T38" fmla="*/ 240 w 1487"/>
                <a:gd name="T39" fmla="*/ 1384 h 1487"/>
                <a:gd name="T40" fmla="*/ 461 w 1487"/>
                <a:gd name="T41" fmla="*/ 1342 h 1487"/>
                <a:gd name="T42" fmla="*/ 887 w 1487"/>
                <a:gd name="T43" fmla="*/ 1301 h 1487"/>
                <a:gd name="T44" fmla="*/ 953 w 1487"/>
                <a:gd name="T45" fmla="*/ 1169 h 1487"/>
                <a:gd name="T46" fmla="*/ 1133 w 1487"/>
                <a:gd name="T47" fmla="*/ 1007 h 1487"/>
                <a:gd name="T48" fmla="*/ 1312 w 1487"/>
                <a:gd name="T49" fmla="*/ 941 h 1487"/>
                <a:gd name="T50" fmla="*/ 1456 w 1487"/>
                <a:gd name="T51" fmla="*/ 683 h 1487"/>
                <a:gd name="T52" fmla="*/ 1324 w 1487"/>
                <a:gd name="T53" fmla="*/ 713 h 1487"/>
                <a:gd name="T54" fmla="*/ 1199 w 1487"/>
                <a:gd name="T55" fmla="*/ 498 h 1487"/>
                <a:gd name="T56" fmla="*/ 1217 w 1487"/>
                <a:gd name="T57" fmla="*/ 372 h 1487"/>
                <a:gd name="T58" fmla="*/ 1186 w 1487"/>
                <a:gd name="T59" fmla="*/ 432 h 1487"/>
                <a:gd name="T60" fmla="*/ 1037 w 1487"/>
                <a:gd name="T61" fmla="*/ 623 h 1487"/>
                <a:gd name="T62" fmla="*/ 971 w 1487"/>
                <a:gd name="T63" fmla="*/ 827 h 1487"/>
                <a:gd name="T64" fmla="*/ 815 w 1487"/>
                <a:gd name="T65" fmla="*/ 995 h 1487"/>
                <a:gd name="T66" fmla="*/ 803 w 1487"/>
                <a:gd name="T67" fmla="*/ 935 h 1487"/>
                <a:gd name="T68" fmla="*/ 875 w 1487"/>
                <a:gd name="T69" fmla="*/ 623 h 1487"/>
                <a:gd name="T70" fmla="*/ 881 w 1487"/>
                <a:gd name="T71" fmla="*/ 510 h 1487"/>
                <a:gd name="T72" fmla="*/ 893 w 1487"/>
                <a:gd name="T73" fmla="*/ 438 h 1487"/>
                <a:gd name="T74" fmla="*/ 737 w 1487"/>
                <a:gd name="T75" fmla="*/ 342 h 1487"/>
                <a:gd name="T76" fmla="*/ 1037 w 1487"/>
                <a:gd name="T77" fmla="*/ 168 h 1487"/>
                <a:gd name="T78" fmla="*/ 1037 w 1487"/>
                <a:gd name="T79" fmla="*/ 168 h 1487"/>
                <a:gd name="T80" fmla="*/ 971 w 1487"/>
                <a:gd name="T81" fmla="*/ 0 h 1487"/>
                <a:gd name="T82" fmla="*/ 1067 w 1487"/>
                <a:gd name="T83" fmla="*/ 72 h 1487"/>
                <a:gd name="T84" fmla="*/ 1037 w 1487"/>
                <a:gd name="T85" fmla="*/ 168 h 14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487" h="1487">
                  <a:moveTo>
                    <a:pt x="929" y="120"/>
                  </a:moveTo>
                  <a:lnTo>
                    <a:pt x="929" y="120"/>
                  </a:lnTo>
                  <a:cubicBezTo>
                    <a:pt x="923" y="120"/>
                    <a:pt x="929" y="114"/>
                    <a:pt x="923" y="114"/>
                  </a:cubicBezTo>
                  <a:cubicBezTo>
                    <a:pt x="911" y="108"/>
                    <a:pt x="899" y="108"/>
                    <a:pt x="887" y="114"/>
                  </a:cubicBezTo>
                  <a:cubicBezTo>
                    <a:pt x="875" y="114"/>
                    <a:pt x="869" y="150"/>
                    <a:pt x="887" y="150"/>
                  </a:cubicBezTo>
                  <a:cubicBezTo>
                    <a:pt x="899" y="150"/>
                    <a:pt x="905" y="144"/>
                    <a:pt x="917" y="144"/>
                  </a:cubicBezTo>
                  <a:cubicBezTo>
                    <a:pt x="923" y="144"/>
                    <a:pt x="929" y="144"/>
                    <a:pt x="929" y="144"/>
                  </a:cubicBezTo>
                  <a:cubicBezTo>
                    <a:pt x="941" y="132"/>
                    <a:pt x="935" y="126"/>
                    <a:pt x="929" y="120"/>
                  </a:cubicBezTo>
                  <a:close/>
                  <a:moveTo>
                    <a:pt x="689" y="270"/>
                  </a:moveTo>
                  <a:lnTo>
                    <a:pt x="689" y="270"/>
                  </a:lnTo>
                  <a:cubicBezTo>
                    <a:pt x="677" y="288"/>
                    <a:pt x="665" y="306"/>
                    <a:pt x="659" y="324"/>
                  </a:cubicBezTo>
                  <a:cubicBezTo>
                    <a:pt x="659" y="354"/>
                    <a:pt x="671" y="372"/>
                    <a:pt x="671" y="396"/>
                  </a:cubicBezTo>
                  <a:cubicBezTo>
                    <a:pt x="671" y="426"/>
                    <a:pt x="635" y="468"/>
                    <a:pt x="611" y="480"/>
                  </a:cubicBezTo>
                  <a:cubicBezTo>
                    <a:pt x="587" y="533"/>
                    <a:pt x="623" y="533"/>
                    <a:pt x="611" y="581"/>
                  </a:cubicBezTo>
                  <a:cubicBezTo>
                    <a:pt x="605" y="617"/>
                    <a:pt x="635" y="617"/>
                    <a:pt x="653" y="635"/>
                  </a:cubicBezTo>
                  <a:cubicBezTo>
                    <a:pt x="671" y="653"/>
                    <a:pt x="707" y="701"/>
                    <a:pt x="683" y="719"/>
                  </a:cubicBezTo>
                  <a:cubicBezTo>
                    <a:pt x="665" y="731"/>
                    <a:pt x="611" y="803"/>
                    <a:pt x="593" y="803"/>
                  </a:cubicBezTo>
                  <a:cubicBezTo>
                    <a:pt x="593" y="803"/>
                    <a:pt x="593" y="803"/>
                    <a:pt x="587" y="803"/>
                  </a:cubicBezTo>
                  <a:cubicBezTo>
                    <a:pt x="575" y="785"/>
                    <a:pt x="539" y="737"/>
                    <a:pt x="509" y="749"/>
                  </a:cubicBezTo>
                  <a:cubicBezTo>
                    <a:pt x="497" y="755"/>
                    <a:pt x="485" y="767"/>
                    <a:pt x="467" y="773"/>
                  </a:cubicBezTo>
                  <a:cubicBezTo>
                    <a:pt x="443" y="779"/>
                    <a:pt x="437" y="749"/>
                    <a:pt x="425" y="749"/>
                  </a:cubicBezTo>
                  <a:cubicBezTo>
                    <a:pt x="419" y="743"/>
                    <a:pt x="407" y="761"/>
                    <a:pt x="402" y="767"/>
                  </a:cubicBezTo>
                  <a:cubicBezTo>
                    <a:pt x="395" y="779"/>
                    <a:pt x="353" y="833"/>
                    <a:pt x="336" y="833"/>
                  </a:cubicBezTo>
                  <a:cubicBezTo>
                    <a:pt x="312" y="839"/>
                    <a:pt x="306" y="809"/>
                    <a:pt x="288" y="809"/>
                  </a:cubicBezTo>
                  <a:cubicBezTo>
                    <a:pt x="270" y="809"/>
                    <a:pt x="216" y="827"/>
                    <a:pt x="204" y="839"/>
                  </a:cubicBezTo>
                  <a:cubicBezTo>
                    <a:pt x="192" y="845"/>
                    <a:pt x="198" y="869"/>
                    <a:pt x="174" y="881"/>
                  </a:cubicBezTo>
                  <a:cubicBezTo>
                    <a:pt x="150" y="893"/>
                    <a:pt x="144" y="899"/>
                    <a:pt x="120" y="899"/>
                  </a:cubicBezTo>
                  <a:cubicBezTo>
                    <a:pt x="102" y="911"/>
                    <a:pt x="90" y="923"/>
                    <a:pt x="72" y="935"/>
                  </a:cubicBezTo>
                  <a:cubicBezTo>
                    <a:pt x="48" y="959"/>
                    <a:pt x="18" y="983"/>
                    <a:pt x="36" y="1019"/>
                  </a:cubicBezTo>
                  <a:cubicBezTo>
                    <a:pt x="42" y="1043"/>
                    <a:pt x="60" y="1055"/>
                    <a:pt x="78" y="1067"/>
                  </a:cubicBezTo>
                  <a:cubicBezTo>
                    <a:pt x="102" y="1079"/>
                    <a:pt x="138" y="1157"/>
                    <a:pt x="156" y="1175"/>
                  </a:cubicBezTo>
                  <a:cubicBezTo>
                    <a:pt x="126" y="1175"/>
                    <a:pt x="108" y="1157"/>
                    <a:pt x="108" y="1211"/>
                  </a:cubicBezTo>
                  <a:lnTo>
                    <a:pt x="108" y="1211"/>
                  </a:lnTo>
                  <a:cubicBezTo>
                    <a:pt x="96" y="1205"/>
                    <a:pt x="66" y="1169"/>
                    <a:pt x="66" y="1223"/>
                  </a:cubicBezTo>
                  <a:cubicBezTo>
                    <a:pt x="66" y="1253"/>
                    <a:pt x="54" y="1289"/>
                    <a:pt x="42" y="1313"/>
                  </a:cubicBezTo>
                  <a:cubicBezTo>
                    <a:pt x="24" y="1337"/>
                    <a:pt x="12" y="1354"/>
                    <a:pt x="0" y="1384"/>
                  </a:cubicBezTo>
                  <a:cubicBezTo>
                    <a:pt x="0" y="1390"/>
                    <a:pt x="6" y="1414"/>
                    <a:pt x="0" y="1426"/>
                  </a:cubicBezTo>
                  <a:cubicBezTo>
                    <a:pt x="0" y="1432"/>
                    <a:pt x="0" y="1432"/>
                    <a:pt x="6" y="1426"/>
                  </a:cubicBezTo>
                  <a:cubicBezTo>
                    <a:pt x="114" y="1396"/>
                    <a:pt x="114" y="1396"/>
                    <a:pt x="114" y="1396"/>
                  </a:cubicBezTo>
                  <a:cubicBezTo>
                    <a:pt x="150" y="1384"/>
                    <a:pt x="198" y="1390"/>
                    <a:pt x="240" y="1384"/>
                  </a:cubicBezTo>
                  <a:cubicBezTo>
                    <a:pt x="276" y="1378"/>
                    <a:pt x="318" y="1468"/>
                    <a:pt x="360" y="1384"/>
                  </a:cubicBezTo>
                  <a:cubicBezTo>
                    <a:pt x="389" y="1324"/>
                    <a:pt x="395" y="1342"/>
                    <a:pt x="461" y="1342"/>
                  </a:cubicBezTo>
                  <a:cubicBezTo>
                    <a:pt x="497" y="1342"/>
                    <a:pt x="557" y="1337"/>
                    <a:pt x="581" y="1361"/>
                  </a:cubicBezTo>
                  <a:cubicBezTo>
                    <a:pt x="707" y="1486"/>
                    <a:pt x="773" y="1342"/>
                    <a:pt x="887" y="1301"/>
                  </a:cubicBezTo>
                  <a:cubicBezTo>
                    <a:pt x="929" y="1277"/>
                    <a:pt x="935" y="1289"/>
                    <a:pt x="953" y="1241"/>
                  </a:cubicBezTo>
                  <a:cubicBezTo>
                    <a:pt x="959" y="1217"/>
                    <a:pt x="953" y="1193"/>
                    <a:pt x="953" y="1169"/>
                  </a:cubicBezTo>
                  <a:cubicBezTo>
                    <a:pt x="959" y="1163"/>
                    <a:pt x="1037" y="1085"/>
                    <a:pt x="1049" y="1079"/>
                  </a:cubicBezTo>
                  <a:cubicBezTo>
                    <a:pt x="1073" y="1055"/>
                    <a:pt x="1109" y="1019"/>
                    <a:pt x="1133" y="1007"/>
                  </a:cubicBezTo>
                  <a:cubicBezTo>
                    <a:pt x="1162" y="995"/>
                    <a:pt x="1175" y="1007"/>
                    <a:pt x="1204" y="1001"/>
                  </a:cubicBezTo>
                  <a:cubicBezTo>
                    <a:pt x="1234" y="1001"/>
                    <a:pt x="1282" y="959"/>
                    <a:pt x="1312" y="941"/>
                  </a:cubicBezTo>
                  <a:cubicBezTo>
                    <a:pt x="1354" y="917"/>
                    <a:pt x="1390" y="893"/>
                    <a:pt x="1426" y="857"/>
                  </a:cubicBezTo>
                  <a:cubicBezTo>
                    <a:pt x="1486" y="791"/>
                    <a:pt x="1480" y="761"/>
                    <a:pt x="1456" y="683"/>
                  </a:cubicBezTo>
                  <a:cubicBezTo>
                    <a:pt x="1450" y="665"/>
                    <a:pt x="1456" y="635"/>
                    <a:pt x="1438" y="623"/>
                  </a:cubicBezTo>
                  <a:cubicBezTo>
                    <a:pt x="1420" y="617"/>
                    <a:pt x="1360" y="707"/>
                    <a:pt x="1324" y="713"/>
                  </a:cubicBezTo>
                  <a:cubicBezTo>
                    <a:pt x="1288" y="719"/>
                    <a:pt x="1234" y="594"/>
                    <a:pt x="1210" y="570"/>
                  </a:cubicBezTo>
                  <a:cubicBezTo>
                    <a:pt x="1193" y="552"/>
                    <a:pt x="1157" y="515"/>
                    <a:pt x="1199" y="498"/>
                  </a:cubicBezTo>
                  <a:cubicBezTo>
                    <a:pt x="1241" y="474"/>
                    <a:pt x="1228" y="414"/>
                    <a:pt x="1217" y="372"/>
                  </a:cubicBezTo>
                  <a:lnTo>
                    <a:pt x="1217" y="372"/>
                  </a:lnTo>
                  <a:cubicBezTo>
                    <a:pt x="1210" y="378"/>
                    <a:pt x="1204" y="378"/>
                    <a:pt x="1193" y="378"/>
                  </a:cubicBezTo>
                  <a:cubicBezTo>
                    <a:pt x="1193" y="396"/>
                    <a:pt x="1193" y="408"/>
                    <a:pt x="1186" y="432"/>
                  </a:cubicBezTo>
                  <a:cubicBezTo>
                    <a:pt x="1175" y="462"/>
                    <a:pt x="1151" y="474"/>
                    <a:pt x="1133" y="491"/>
                  </a:cubicBezTo>
                  <a:cubicBezTo>
                    <a:pt x="1109" y="522"/>
                    <a:pt x="1085" y="623"/>
                    <a:pt x="1037" y="623"/>
                  </a:cubicBezTo>
                  <a:cubicBezTo>
                    <a:pt x="995" y="623"/>
                    <a:pt x="1001" y="629"/>
                    <a:pt x="1001" y="677"/>
                  </a:cubicBezTo>
                  <a:cubicBezTo>
                    <a:pt x="1001" y="713"/>
                    <a:pt x="989" y="803"/>
                    <a:pt x="971" y="827"/>
                  </a:cubicBezTo>
                  <a:cubicBezTo>
                    <a:pt x="953" y="875"/>
                    <a:pt x="905" y="947"/>
                    <a:pt x="863" y="965"/>
                  </a:cubicBezTo>
                  <a:cubicBezTo>
                    <a:pt x="845" y="971"/>
                    <a:pt x="833" y="983"/>
                    <a:pt x="815" y="995"/>
                  </a:cubicBezTo>
                  <a:cubicBezTo>
                    <a:pt x="785" y="1007"/>
                    <a:pt x="791" y="1019"/>
                    <a:pt x="791" y="989"/>
                  </a:cubicBezTo>
                  <a:cubicBezTo>
                    <a:pt x="797" y="983"/>
                    <a:pt x="797" y="941"/>
                    <a:pt x="803" y="935"/>
                  </a:cubicBezTo>
                  <a:cubicBezTo>
                    <a:pt x="785" y="905"/>
                    <a:pt x="803" y="797"/>
                    <a:pt x="803" y="767"/>
                  </a:cubicBezTo>
                  <a:cubicBezTo>
                    <a:pt x="803" y="713"/>
                    <a:pt x="839" y="647"/>
                    <a:pt x="875" y="623"/>
                  </a:cubicBezTo>
                  <a:cubicBezTo>
                    <a:pt x="887" y="617"/>
                    <a:pt x="881" y="599"/>
                    <a:pt x="887" y="594"/>
                  </a:cubicBezTo>
                  <a:cubicBezTo>
                    <a:pt x="899" y="552"/>
                    <a:pt x="875" y="539"/>
                    <a:pt x="881" y="510"/>
                  </a:cubicBezTo>
                  <a:cubicBezTo>
                    <a:pt x="881" y="491"/>
                    <a:pt x="917" y="474"/>
                    <a:pt x="887" y="462"/>
                  </a:cubicBezTo>
                  <a:cubicBezTo>
                    <a:pt x="887" y="456"/>
                    <a:pt x="887" y="450"/>
                    <a:pt x="893" y="438"/>
                  </a:cubicBezTo>
                  <a:lnTo>
                    <a:pt x="893" y="438"/>
                  </a:lnTo>
                  <a:cubicBezTo>
                    <a:pt x="737" y="342"/>
                    <a:pt x="737" y="342"/>
                    <a:pt x="737" y="342"/>
                  </a:cubicBezTo>
                  <a:cubicBezTo>
                    <a:pt x="689" y="270"/>
                    <a:pt x="689" y="270"/>
                    <a:pt x="689" y="270"/>
                  </a:cubicBezTo>
                  <a:close/>
                  <a:moveTo>
                    <a:pt x="1037" y="168"/>
                  </a:moveTo>
                  <a:lnTo>
                    <a:pt x="1037" y="168"/>
                  </a:lnTo>
                  <a:lnTo>
                    <a:pt x="1037" y="168"/>
                  </a:lnTo>
                  <a:cubicBezTo>
                    <a:pt x="911" y="54"/>
                    <a:pt x="911" y="54"/>
                    <a:pt x="911" y="54"/>
                  </a:cubicBezTo>
                  <a:cubicBezTo>
                    <a:pt x="971" y="0"/>
                    <a:pt x="971" y="0"/>
                    <a:pt x="971" y="0"/>
                  </a:cubicBezTo>
                  <a:cubicBezTo>
                    <a:pt x="1067" y="72"/>
                    <a:pt x="1067" y="72"/>
                    <a:pt x="1067" y="72"/>
                  </a:cubicBezTo>
                  <a:lnTo>
                    <a:pt x="1067" y="72"/>
                  </a:lnTo>
                  <a:cubicBezTo>
                    <a:pt x="1049" y="96"/>
                    <a:pt x="1043" y="126"/>
                    <a:pt x="1043" y="150"/>
                  </a:cubicBezTo>
                  <a:cubicBezTo>
                    <a:pt x="1043" y="156"/>
                    <a:pt x="1043" y="162"/>
                    <a:pt x="1037" y="1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45"/>
            <p:cNvSpPr>
              <a:spLocks noChangeArrowheads="1"/>
            </p:cNvSpPr>
            <p:nvPr/>
          </p:nvSpPr>
          <p:spPr bwMode="auto">
            <a:xfrm>
              <a:off x="3610991" y="2794159"/>
              <a:ext cx="473889" cy="297523"/>
            </a:xfrm>
            <a:custGeom>
              <a:avLst/>
              <a:gdLst>
                <a:gd name="T0" fmla="*/ 1043 w 1775"/>
                <a:gd name="T1" fmla="*/ 839 h 1116"/>
                <a:gd name="T2" fmla="*/ 1043 w 1775"/>
                <a:gd name="T3" fmla="*/ 839 h 1116"/>
                <a:gd name="T4" fmla="*/ 785 w 1775"/>
                <a:gd name="T5" fmla="*/ 803 h 1116"/>
                <a:gd name="T6" fmla="*/ 593 w 1775"/>
                <a:gd name="T7" fmla="*/ 678 h 1116"/>
                <a:gd name="T8" fmla="*/ 300 w 1775"/>
                <a:gd name="T9" fmla="*/ 486 h 1116"/>
                <a:gd name="T10" fmla="*/ 186 w 1775"/>
                <a:gd name="T11" fmla="*/ 288 h 1116"/>
                <a:gd name="T12" fmla="*/ 114 w 1775"/>
                <a:gd name="T13" fmla="*/ 96 h 1116"/>
                <a:gd name="T14" fmla="*/ 78 w 1775"/>
                <a:gd name="T15" fmla="*/ 90 h 1116"/>
                <a:gd name="T16" fmla="*/ 60 w 1775"/>
                <a:gd name="T17" fmla="*/ 48 h 1116"/>
                <a:gd name="T18" fmla="*/ 36 w 1775"/>
                <a:gd name="T19" fmla="*/ 0 h 1116"/>
                <a:gd name="T20" fmla="*/ 12 w 1775"/>
                <a:gd name="T21" fmla="*/ 132 h 1116"/>
                <a:gd name="T22" fmla="*/ 54 w 1775"/>
                <a:gd name="T23" fmla="*/ 222 h 1116"/>
                <a:gd name="T24" fmla="*/ 120 w 1775"/>
                <a:gd name="T25" fmla="*/ 378 h 1116"/>
                <a:gd name="T26" fmla="*/ 204 w 1775"/>
                <a:gd name="T27" fmla="*/ 522 h 1116"/>
                <a:gd name="T28" fmla="*/ 240 w 1775"/>
                <a:gd name="T29" fmla="*/ 623 h 1116"/>
                <a:gd name="T30" fmla="*/ 432 w 1775"/>
                <a:gd name="T31" fmla="*/ 731 h 1116"/>
                <a:gd name="T32" fmla="*/ 516 w 1775"/>
                <a:gd name="T33" fmla="*/ 761 h 1116"/>
                <a:gd name="T34" fmla="*/ 576 w 1775"/>
                <a:gd name="T35" fmla="*/ 845 h 1116"/>
                <a:gd name="T36" fmla="*/ 677 w 1775"/>
                <a:gd name="T37" fmla="*/ 917 h 1116"/>
                <a:gd name="T38" fmla="*/ 731 w 1775"/>
                <a:gd name="T39" fmla="*/ 965 h 1116"/>
                <a:gd name="T40" fmla="*/ 779 w 1775"/>
                <a:gd name="T41" fmla="*/ 1043 h 1116"/>
                <a:gd name="T42" fmla="*/ 851 w 1775"/>
                <a:gd name="T43" fmla="*/ 1037 h 1116"/>
                <a:gd name="T44" fmla="*/ 893 w 1775"/>
                <a:gd name="T45" fmla="*/ 1007 h 1116"/>
                <a:gd name="T46" fmla="*/ 1079 w 1775"/>
                <a:gd name="T47" fmla="*/ 1007 h 1116"/>
                <a:gd name="T48" fmla="*/ 1157 w 1775"/>
                <a:gd name="T49" fmla="*/ 953 h 1116"/>
                <a:gd name="T50" fmla="*/ 1181 w 1775"/>
                <a:gd name="T51" fmla="*/ 959 h 1116"/>
                <a:gd name="T52" fmla="*/ 1145 w 1775"/>
                <a:gd name="T53" fmla="*/ 995 h 1116"/>
                <a:gd name="T54" fmla="*/ 1157 w 1775"/>
                <a:gd name="T55" fmla="*/ 1025 h 1116"/>
                <a:gd name="T56" fmla="*/ 1211 w 1775"/>
                <a:gd name="T57" fmla="*/ 1055 h 1116"/>
                <a:gd name="T58" fmla="*/ 1313 w 1775"/>
                <a:gd name="T59" fmla="*/ 1103 h 1116"/>
                <a:gd name="T60" fmla="*/ 1373 w 1775"/>
                <a:gd name="T61" fmla="*/ 1037 h 1116"/>
                <a:gd name="T62" fmla="*/ 1564 w 1775"/>
                <a:gd name="T63" fmla="*/ 1025 h 1116"/>
                <a:gd name="T64" fmla="*/ 1708 w 1775"/>
                <a:gd name="T65" fmla="*/ 983 h 1116"/>
                <a:gd name="T66" fmla="*/ 1774 w 1775"/>
                <a:gd name="T67" fmla="*/ 911 h 1116"/>
                <a:gd name="T68" fmla="*/ 1510 w 1775"/>
                <a:gd name="T69" fmla="*/ 953 h 1116"/>
                <a:gd name="T70" fmla="*/ 1373 w 1775"/>
                <a:gd name="T71" fmla="*/ 935 h 1116"/>
                <a:gd name="T72" fmla="*/ 1271 w 1775"/>
                <a:gd name="T73" fmla="*/ 941 h 1116"/>
                <a:gd name="T74" fmla="*/ 1205 w 1775"/>
                <a:gd name="T75" fmla="*/ 905 h 1116"/>
                <a:gd name="T76" fmla="*/ 1229 w 1775"/>
                <a:gd name="T77" fmla="*/ 869 h 1116"/>
                <a:gd name="T78" fmla="*/ 1217 w 1775"/>
                <a:gd name="T79" fmla="*/ 827 h 1116"/>
                <a:gd name="T80" fmla="*/ 1193 w 1775"/>
                <a:gd name="T81" fmla="*/ 821 h 1116"/>
                <a:gd name="T82" fmla="*/ 1139 w 1775"/>
                <a:gd name="T83" fmla="*/ 809 h 1116"/>
                <a:gd name="T84" fmla="*/ 1079 w 1775"/>
                <a:gd name="T85" fmla="*/ 833 h 1116"/>
                <a:gd name="T86" fmla="*/ 1043 w 1775"/>
                <a:gd name="T87" fmla="*/ 839 h 11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75" h="1116">
                  <a:moveTo>
                    <a:pt x="1043" y="839"/>
                  </a:moveTo>
                  <a:lnTo>
                    <a:pt x="1043" y="839"/>
                  </a:lnTo>
                  <a:cubicBezTo>
                    <a:pt x="953" y="845"/>
                    <a:pt x="869" y="863"/>
                    <a:pt x="785" y="803"/>
                  </a:cubicBezTo>
                  <a:cubicBezTo>
                    <a:pt x="719" y="755"/>
                    <a:pt x="672" y="713"/>
                    <a:pt x="593" y="678"/>
                  </a:cubicBezTo>
                  <a:cubicBezTo>
                    <a:pt x="504" y="636"/>
                    <a:pt x="330" y="600"/>
                    <a:pt x="300" y="486"/>
                  </a:cubicBezTo>
                  <a:cubicBezTo>
                    <a:pt x="252" y="432"/>
                    <a:pt x="204" y="354"/>
                    <a:pt x="186" y="288"/>
                  </a:cubicBezTo>
                  <a:cubicBezTo>
                    <a:pt x="180" y="246"/>
                    <a:pt x="150" y="114"/>
                    <a:pt x="114" y="96"/>
                  </a:cubicBezTo>
                  <a:cubicBezTo>
                    <a:pt x="102" y="90"/>
                    <a:pt x="84" y="102"/>
                    <a:pt x="78" y="90"/>
                  </a:cubicBezTo>
                  <a:cubicBezTo>
                    <a:pt x="66" y="72"/>
                    <a:pt x="66" y="66"/>
                    <a:pt x="60" y="48"/>
                  </a:cubicBezTo>
                  <a:cubicBezTo>
                    <a:pt x="54" y="36"/>
                    <a:pt x="42" y="0"/>
                    <a:pt x="36" y="0"/>
                  </a:cubicBezTo>
                  <a:cubicBezTo>
                    <a:pt x="0" y="18"/>
                    <a:pt x="6" y="96"/>
                    <a:pt x="12" y="132"/>
                  </a:cubicBezTo>
                  <a:cubicBezTo>
                    <a:pt x="24" y="168"/>
                    <a:pt x="36" y="192"/>
                    <a:pt x="54" y="222"/>
                  </a:cubicBezTo>
                  <a:cubicBezTo>
                    <a:pt x="72" y="276"/>
                    <a:pt x="108" y="324"/>
                    <a:pt x="120" y="378"/>
                  </a:cubicBezTo>
                  <a:cubicBezTo>
                    <a:pt x="132" y="432"/>
                    <a:pt x="174" y="486"/>
                    <a:pt x="204" y="522"/>
                  </a:cubicBezTo>
                  <a:cubicBezTo>
                    <a:pt x="204" y="540"/>
                    <a:pt x="234" y="612"/>
                    <a:pt x="240" y="623"/>
                  </a:cubicBezTo>
                  <a:cubicBezTo>
                    <a:pt x="276" y="678"/>
                    <a:pt x="372" y="713"/>
                    <a:pt x="432" y="731"/>
                  </a:cubicBezTo>
                  <a:cubicBezTo>
                    <a:pt x="462" y="743"/>
                    <a:pt x="492" y="713"/>
                    <a:pt x="516" y="761"/>
                  </a:cubicBezTo>
                  <a:cubicBezTo>
                    <a:pt x="534" y="791"/>
                    <a:pt x="552" y="815"/>
                    <a:pt x="576" y="845"/>
                  </a:cubicBezTo>
                  <a:cubicBezTo>
                    <a:pt x="606" y="875"/>
                    <a:pt x="653" y="893"/>
                    <a:pt x="677" y="917"/>
                  </a:cubicBezTo>
                  <a:cubicBezTo>
                    <a:pt x="689" y="941"/>
                    <a:pt x="719" y="947"/>
                    <a:pt x="731" y="965"/>
                  </a:cubicBezTo>
                  <a:cubicBezTo>
                    <a:pt x="749" y="983"/>
                    <a:pt x="755" y="1031"/>
                    <a:pt x="779" y="1043"/>
                  </a:cubicBezTo>
                  <a:cubicBezTo>
                    <a:pt x="791" y="1055"/>
                    <a:pt x="845" y="1061"/>
                    <a:pt x="851" y="1037"/>
                  </a:cubicBezTo>
                  <a:cubicBezTo>
                    <a:pt x="857" y="1019"/>
                    <a:pt x="881" y="1001"/>
                    <a:pt x="893" y="1007"/>
                  </a:cubicBezTo>
                  <a:cubicBezTo>
                    <a:pt x="899" y="1031"/>
                    <a:pt x="1061" y="1013"/>
                    <a:pt x="1079" y="1007"/>
                  </a:cubicBezTo>
                  <a:cubicBezTo>
                    <a:pt x="1127" y="1019"/>
                    <a:pt x="1121" y="977"/>
                    <a:pt x="1157" y="953"/>
                  </a:cubicBezTo>
                  <a:cubicBezTo>
                    <a:pt x="1175" y="941"/>
                    <a:pt x="1175" y="935"/>
                    <a:pt x="1181" y="959"/>
                  </a:cubicBezTo>
                  <a:cubicBezTo>
                    <a:pt x="1187" y="977"/>
                    <a:pt x="1145" y="983"/>
                    <a:pt x="1145" y="995"/>
                  </a:cubicBezTo>
                  <a:cubicBezTo>
                    <a:pt x="1139" y="995"/>
                    <a:pt x="1157" y="1019"/>
                    <a:pt x="1157" y="1025"/>
                  </a:cubicBezTo>
                  <a:cubicBezTo>
                    <a:pt x="1175" y="1043"/>
                    <a:pt x="1211" y="1031"/>
                    <a:pt x="1211" y="1055"/>
                  </a:cubicBezTo>
                  <a:cubicBezTo>
                    <a:pt x="1211" y="1085"/>
                    <a:pt x="1289" y="1097"/>
                    <a:pt x="1313" y="1103"/>
                  </a:cubicBezTo>
                  <a:cubicBezTo>
                    <a:pt x="1384" y="1115"/>
                    <a:pt x="1373" y="1097"/>
                    <a:pt x="1373" y="1037"/>
                  </a:cubicBezTo>
                  <a:cubicBezTo>
                    <a:pt x="1432" y="1037"/>
                    <a:pt x="1516" y="983"/>
                    <a:pt x="1564" y="1025"/>
                  </a:cubicBezTo>
                  <a:cubicBezTo>
                    <a:pt x="1594" y="1055"/>
                    <a:pt x="1678" y="1001"/>
                    <a:pt x="1708" y="983"/>
                  </a:cubicBezTo>
                  <a:cubicBezTo>
                    <a:pt x="1720" y="977"/>
                    <a:pt x="1774" y="911"/>
                    <a:pt x="1774" y="911"/>
                  </a:cubicBezTo>
                  <a:cubicBezTo>
                    <a:pt x="1690" y="875"/>
                    <a:pt x="1588" y="935"/>
                    <a:pt x="1510" y="953"/>
                  </a:cubicBezTo>
                  <a:cubicBezTo>
                    <a:pt x="1487" y="959"/>
                    <a:pt x="1367" y="917"/>
                    <a:pt x="1373" y="935"/>
                  </a:cubicBezTo>
                  <a:cubicBezTo>
                    <a:pt x="1384" y="977"/>
                    <a:pt x="1295" y="953"/>
                    <a:pt x="1271" y="941"/>
                  </a:cubicBezTo>
                  <a:cubicBezTo>
                    <a:pt x="1247" y="923"/>
                    <a:pt x="1229" y="923"/>
                    <a:pt x="1205" y="905"/>
                  </a:cubicBezTo>
                  <a:cubicBezTo>
                    <a:pt x="1169" y="881"/>
                    <a:pt x="1241" y="893"/>
                    <a:pt x="1229" y="869"/>
                  </a:cubicBezTo>
                  <a:cubicBezTo>
                    <a:pt x="1223" y="857"/>
                    <a:pt x="1217" y="839"/>
                    <a:pt x="1217" y="827"/>
                  </a:cubicBezTo>
                  <a:cubicBezTo>
                    <a:pt x="1217" y="815"/>
                    <a:pt x="1199" y="821"/>
                    <a:pt x="1193" y="821"/>
                  </a:cubicBezTo>
                  <a:cubicBezTo>
                    <a:pt x="1175" y="821"/>
                    <a:pt x="1151" y="803"/>
                    <a:pt x="1139" y="809"/>
                  </a:cubicBezTo>
                  <a:cubicBezTo>
                    <a:pt x="1115" y="821"/>
                    <a:pt x="1115" y="833"/>
                    <a:pt x="1079" y="833"/>
                  </a:cubicBezTo>
                  <a:lnTo>
                    <a:pt x="1043" y="83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46"/>
            <p:cNvSpPr>
              <a:spLocks noChangeArrowheads="1"/>
            </p:cNvSpPr>
            <p:nvPr/>
          </p:nvSpPr>
          <p:spPr bwMode="auto">
            <a:xfrm>
              <a:off x="1416758" y="3393908"/>
              <a:ext cx="479768" cy="388073"/>
            </a:xfrm>
            <a:custGeom>
              <a:avLst/>
              <a:gdLst>
                <a:gd name="T0" fmla="*/ 1720 w 1799"/>
                <a:gd name="T1" fmla="*/ 54 h 1457"/>
                <a:gd name="T2" fmla="*/ 1720 w 1799"/>
                <a:gd name="T3" fmla="*/ 54 h 1457"/>
                <a:gd name="T4" fmla="*/ 1630 w 1799"/>
                <a:gd name="T5" fmla="*/ 66 h 1457"/>
                <a:gd name="T6" fmla="*/ 1558 w 1799"/>
                <a:gd name="T7" fmla="*/ 18 h 1457"/>
                <a:gd name="T8" fmla="*/ 1415 w 1799"/>
                <a:gd name="T9" fmla="*/ 90 h 1457"/>
                <a:gd name="T10" fmla="*/ 1313 w 1799"/>
                <a:gd name="T11" fmla="*/ 150 h 1457"/>
                <a:gd name="T12" fmla="*/ 1241 w 1799"/>
                <a:gd name="T13" fmla="*/ 150 h 1457"/>
                <a:gd name="T14" fmla="*/ 1181 w 1799"/>
                <a:gd name="T15" fmla="*/ 210 h 1457"/>
                <a:gd name="T16" fmla="*/ 1091 w 1799"/>
                <a:gd name="T17" fmla="*/ 228 h 1457"/>
                <a:gd name="T18" fmla="*/ 1043 w 1799"/>
                <a:gd name="T19" fmla="*/ 318 h 1457"/>
                <a:gd name="T20" fmla="*/ 983 w 1799"/>
                <a:gd name="T21" fmla="*/ 456 h 1457"/>
                <a:gd name="T22" fmla="*/ 893 w 1799"/>
                <a:gd name="T23" fmla="*/ 546 h 1457"/>
                <a:gd name="T24" fmla="*/ 845 w 1799"/>
                <a:gd name="T25" fmla="*/ 558 h 1457"/>
                <a:gd name="T26" fmla="*/ 737 w 1799"/>
                <a:gd name="T27" fmla="*/ 642 h 1457"/>
                <a:gd name="T28" fmla="*/ 606 w 1799"/>
                <a:gd name="T29" fmla="*/ 780 h 1457"/>
                <a:gd name="T30" fmla="*/ 570 w 1799"/>
                <a:gd name="T31" fmla="*/ 809 h 1457"/>
                <a:gd name="T32" fmla="*/ 510 w 1799"/>
                <a:gd name="T33" fmla="*/ 953 h 1457"/>
                <a:gd name="T34" fmla="*/ 390 w 1799"/>
                <a:gd name="T35" fmla="*/ 1031 h 1457"/>
                <a:gd name="T36" fmla="*/ 330 w 1799"/>
                <a:gd name="T37" fmla="*/ 1109 h 1457"/>
                <a:gd name="T38" fmla="*/ 216 w 1799"/>
                <a:gd name="T39" fmla="*/ 1199 h 1457"/>
                <a:gd name="T40" fmla="*/ 156 w 1799"/>
                <a:gd name="T41" fmla="*/ 1234 h 1457"/>
                <a:gd name="T42" fmla="*/ 72 w 1799"/>
                <a:gd name="T43" fmla="*/ 1288 h 1457"/>
                <a:gd name="T44" fmla="*/ 72 w 1799"/>
                <a:gd name="T45" fmla="*/ 1432 h 1457"/>
                <a:gd name="T46" fmla="*/ 84 w 1799"/>
                <a:gd name="T47" fmla="*/ 1432 h 1457"/>
                <a:gd name="T48" fmla="*/ 84 w 1799"/>
                <a:gd name="T49" fmla="*/ 1432 h 1457"/>
                <a:gd name="T50" fmla="*/ 186 w 1799"/>
                <a:gd name="T51" fmla="*/ 1414 h 1457"/>
                <a:gd name="T52" fmla="*/ 432 w 1799"/>
                <a:gd name="T53" fmla="*/ 1306 h 1457"/>
                <a:gd name="T54" fmla="*/ 570 w 1799"/>
                <a:gd name="T55" fmla="*/ 1306 h 1457"/>
                <a:gd name="T56" fmla="*/ 761 w 1799"/>
                <a:gd name="T57" fmla="*/ 1103 h 1457"/>
                <a:gd name="T58" fmla="*/ 875 w 1799"/>
                <a:gd name="T59" fmla="*/ 1055 h 1457"/>
                <a:gd name="T60" fmla="*/ 977 w 1799"/>
                <a:gd name="T61" fmla="*/ 959 h 1457"/>
                <a:gd name="T62" fmla="*/ 1109 w 1799"/>
                <a:gd name="T63" fmla="*/ 815 h 1457"/>
                <a:gd name="T64" fmla="*/ 1181 w 1799"/>
                <a:gd name="T65" fmla="*/ 738 h 1457"/>
                <a:gd name="T66" fmla="*/ 1361 w 1799"/>
                <a:gd name="T67" fmla="*/ 600 h 1457"/>
                <a:gd name="T68" fmla="*/ 1397 w 1799"/>
                <a:gd name="T69" fmla="*/ 552 h 1457"/>
                <a:gd name="T70" fmla="*/ 1493 w 1799"/>
                <a:gd name="T71" fmla="*/ 480 h 1457"/>
                <a:gd name="T72" fmla="*/ 1558 w 1799"/>
                <a:gd name="T73" fmla="*/ 402 h 1457"/>
                <a:gd name="T74" fmla="*/ 1618 w 1799"/>
                <a:gd name="T75" fmla="*/ 360 h 1457"/>
                <a:gd name="T76" fmla="*/ 1708 w 1799"/>
                <a:gd name="T77" fmla="*/ 294 h 1457"/>
                <a:gd name="T78" fmla="*/ 1762 w 1799"/>
                <a:gd name="T79" fmla="*/ 186 h 1457"/>
                <a:gd name="T80" fmla="*/ 1798 w 1799"/>
                <a:gd name="T81" fmla="*/ 168 h 1457"/>
                <a:gd name="T82" fmla="*/ 1780 w 1799"/>
                <a:gd name="T83" fmla="*/ 132 h 1457"/>
                <a:gd name="T84" fmla="*/ 1738 w 1799"/>
                <a:gd name="T85" fmla="*/ 72 h 1457"/>
                <a:gd name="T86" fmla="*/ 1720 w 1799"/>
                <a:gd name="T87" fmla="*/ 54 h 14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1799" h="1457">
                  <a:moveTo>
                    <a:pt x="1720" y="54"/>
                  </a:moveTo>
                  <a:lnTo>
                    <a:pt x="1720" y="54"/>
                  </a:lnTo>
                  <a:cubicBezTo>
                    <a:pt x="1678" y="48"/>
                    <a:pt x="1660" y="66"/>
                    <a:pt x="1630" y="66"/>
                  </a:cubicBezTo>
                  <a:cubicBezTo>
                    <a:pt x="1594" y="66"/>
                    <a:pt x="1576" y="24"/>
                    <a:pt x="1558" y="18"/>
                  </a:cubicBezTo>
                  <a:cubicBezTo>
                    <a:pt x="1493" y="0"/>
                    <a:pt x="1457" y="48"/>
                    <a:pt x="1415" y="90"/>
                  </a:cubicBezTo>
                  <a:cubicBezTo>
                    <a:pt x="1403" y="108"/>
                    <a:pt x="1331" y="144"/>
                    <a:pt x="1313" y="150"/>
                  </a:cubicBezTo>
                  <a:cubicBezTo>
                    <a:pt x="1289" y="150"/>
                    <a:pt x="1265" y="138"/>
                    <a:pt x="1241" y="150"/>
                  </a:cubicBezTo>
                  <a:cubicBezTo>
                    <a:pt x="1223" y="162"/>
                    <a:pt x="1205" y="198"/>
                    <a:pt x="1181" y="210"/>
                  </a:cubicBezTo>
                  <a:cubicBezTo>
                    <a:pt x="1157" y="222"/>
                    <a:pt x="1121" y="216"/>
                    <a:pt x="1091" y="228"/>
                  </a:cubicBezTo>
                  <a:cubicBezTo>
                    <a:pt x="1031" y="246"/>
                    <a:pt x="1061" y="276"/>
                    <a:pt x="1043" y="318"/>
                  </a:cubicBezTo>
                  <a:cubicBezTo>
                    <a:pt x="1055" y="366"/>
                    <a:pt x="1037" y="444"/>
                    <a:pt x="983" y="456"/>
                  </a:cubicBezTo>
                  <a:cubicBezTo>
                    <a:pt x="941" y="468"/>
                    <a:pt x="875" y="480"/>
                    <a:pt x="893" y="546"/>
                  </a:cubicBezTo>
                  <a:cubicBezTo>
                    <a:pt x="905" y="570"/>
                    <a:pt x="863" y="552"/>
                    <a:pt x="845" y="558"/>
                  </a:cubicBezTo>
                  <a:cubicBezTo>
                    <a:pt x="779" y="576"/>
                    <a:pt x="773" y="600"/>
                    <a:pt x="737" y="642"/>
                  </a:cubicBezTo>
                  <a:cubicBezTo>
                    <a:pt x="714" y="672"/>
                    <a:pt x="636" y="780"/>
                    <a:pt x="606" y="780"/>
                  </a:cubicBezTo>
                  <a:cubicBezTo>
                    <a:pt x="588" y="780"/>
                    <a:pt x="582" y="804"/>
                    <a:pt x="570" y="809"/>
                  </a:cubicBezTo>
                  <a:cubicBezTo>
                    <a:pt x="552" y="863"/>
                    <a:pt x="546" y="911"/>
                    <a:pt x="510" y="953"/>
                  </a:cubicBezTo>
                  <a:cubicBezTo>
                    <a:pt x="480" y="989"/>
                    <a:pt x="426" y="1007"/>
                    <a:pt x="390" y="1031"/>
                  </a:cubicBezTo>
                  <a:cubicBezTo>
                    <a:pt x="360" y="1055"/>
                    <a:pt x="354" y="1085"/>
                    <a:pt x="330" y="1109"/>
                  </a:cubicBezTo>
                  <a:cubicBezTo>
                    <a:pt x="294" y="1145"/>
                    <a:pt x="246" y="1151"/>
                    <a:pt x="216" y="1199"/>
                  </a:cubicBezTo>
                  <a:cubicBezTo>
                    <a:pt x="192" y="1234"/>
                    <a:pt x="204" y="1228"/>
                    <a:pt x="156" y="1234"/>
                  </a:cubicBezTo>
                  <a:cubicBezTo>
                    <a:pt x="132" y="1240"/>
                    <a:pt x="90" y="1270"/>
                    <a:pt x="72" y="1288"/>
                  </a:cubicBezTo>
                  <a:cubicBezTo>
                    <a:pt x="18" y="1348"/>
                    <a:pt x="0" y="1372"/>
                    <a:pt x="72" y="1432"/>
                  </a:cubicBezTo>
                  <a:cubicBezTo>
                    <a:pt x="84" y="1432"/>
                    <a:pt x="84" y="1432"/>
                    <a:pt x="84" y="1432"/>
                  </a:cubicBezTo>
                  <a:lnTo>
                    <a:pt x="84" y="1432"/>
                  </a:lnTo>
                  <a:cubicBezTo>
                    <a:pt x="96" y="1456"/>
                    <a:pt x="174" y="1420"/>
                    <a:pt x="186" y="1414"/>
                  </a:cubicBezTo>
                  <a:cubicBezTo>
                    <a:pt x="264" y="1372"/>
                    <a:pt x="336" y="1300"/>
                    <a:pt x="432" y="1306"/>
                  </a:cubicBezTo>
                  <a:cubicBezTo>
                    <a:pt x="486" y="1306"/>
                    <a:pt x="522" y="1354"/>
                    <a:pt x="570" y="1306"/>
                  </a:cubicBezTo>
                  <a:cubicBezTo>
                    <a:pt x="630" y="1252"/>
                    <a:pt x="690" y="1145"/>
                    <a:pt x="761" y="1103"/>
                  </a:cubicBezTo>
                  <a:cubicBezTo>
                    <a:pt x="798" y="1079"/>
                    <a:pt x="845" y="1097"/>
                    <a:pt x="875" y="1055"/>
                  </a:cubicBezTo>
                  <a:cubicBezTo>
                    <a:pt x="905" y="1013"/>
                    <a:pt x="947" y="995"/>
                    <a:pt x="977" y="959"/>
                  </a:cubicBezTo>
                  <a:cubicBezTo>
                    <a:pt x="1019" y="947"/>
                    <a:pt x="1079" y="851"/>
                    <a:pt x="1109" y="815"/>
                  </a:cubicBezTo>
                  <a:cubicBezTo>
                    <a:pt x="1133" y="785"/>
                    <a:pt x="1145" y="756"/>
                    <a:pt x="1181" y="738"/>
                  </a:cubicBezTo>
                  <a:cubicBezTo>
                    <a:pt x="1253" y="702"/>
                    <a:pt x="1307" y="666"/>
                    <a:pt x="1361" y="600"/>
                  </a:cubicBezTo>
                  <a:cubicBezTo>
                    <a:pt x="1373" y="594"/>
                    <a:pt x="1397" y="546"/>
                    <a:pt x="1397" y="552"/>
                  </a:cubicBezTo>
                  <a:cubicBezTo>
                    <a:pt x="1421" y="558"/>
                    <a:pt x="1481" y="498"/>
                    <a:pt x="1493" y="480"/>
                  </a:cubicBezTo>
                  <a:cubicBezTo>
                    <a:pt x="1523" y="444"/>
                    <a:pt x="1505" y="426"/>
                    <a:pt x="1558" y="402"/>
                  </a:cubicBezTo>
                  <a:cubicBezTo>
                    <a:pt x="1582" y="384"/>
                    <a:pt x="1594" y="378"/>
                    <a:pt x="1618" y="360"/>
                  </a:cubicBezTo>
                  <a:cubicBezTo>
                    <a:pt x="1648" y="330"/>
                    <a:pt x="1690" y="336"/>
                    <a:pt x="1708" y="294"/>
                  </a:cubicBezTo>
                  <a:cubicBezTo>
                    <a:pt x="1726" y="258"/>
                    <a:pt x="1750" y="222"/>
                    <a:pt x="1762" y="186"/>
                  </a:cubicBezTo>
                  <a:cubicBezTo>
                    <a:pt x="1768" y="180"/>
                    <a:pt x="1792" y="174"/>
                    <a:pt x="1798" y="168"/>
                  </a:cubicBezTo>
                  <a:cubicBezTo>
                    <a:pt x="1798" y="162"/>
                    <a:pt x="1786" y="138"/>
                    <a:pt x="1780" y="132"/>
                  </a:cubicBezTo>
                  <a:cubicBezTo>
                    <a:pt x="1768" y="114"/>
                    <a:pt x="1756" y="90"/>
                    <a:pt x="1738" y="72"/>
                  </a:cubicBezTo>
                  <a:lnTo>
                    <a:pt x="1720" y="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47"/>
            <p:cNvSpPr>
              <a:spLocks noChangeArrowheads="1"/>
            </p:cNvSpPr>
            <p:nvPr/>
          </p:nvSpPr>
          <p:spPr bwMode="auto">
            <a:xfrm>
              <a:off x="3346412" y="3270431"/>
              <a:ext cx="366882" cy="331626"/>
            </a:xfrm>
            <a:custGeom>
              <a:avLst/>
              <a:gdLst>
                <a:gd name="T0" fmla="*/ 959 w 1374"/>
                <a:gd name="T1" fmla="*/ 599 h 1242"/>
                <a:gd name="T2" fmla="*/ 1223 w 1374"/>
                <a:gd name="T3" fmla="*/ 551 h 1242"/>
                <a:gd name="T4" fmla="*/ 1331 w 1374"/>
                <a:gd name="T5" fmla="*/ 719 h 1242"/>
                <a:gd name="T6" fmla="*/ 1343 w 1374"/>
                <a:gd name="T7" fmla="*/ 1037 h 1242"/>
                <a:gd name="T8" fmla="*/ 1373 w 1374"/>
                <a:gd name="T9" fmla="*/ 1133 h 1242"/>
                <a:gd name="T10" fmla="*/ 1289 w 1374"/>
                <a:gd name="T11" fmla="*/ 1241 h 1242"/>
                <a:gd name="T12" fmla="*/ 1277 w 1374"/>
                <a:gd name="T13" fmla="*/ 1234 h 1242"/>
                <a:gd name="T14" fmla="*/ 1247 w 1374"/>
                <a:gd name="T15" fmla="*/ 1091 h 1242"/>
                <a:gd name="T16" fmla="*/ 1199 w 1374"/>
                <a:gd name="T17" fmla="*/ 971 h 1242"/>
                <a:gd name="T18" fmla="*/ 1217 w 1374"/>
                <a:gd name="T19" fmla="*/ 629 h 1242"/>
                <a:gd name="T20" fmla="*/ 935 w 1374"/>
                <a:gd name="T21" fmla="*/ 755 h 1242"/>
                <a:gd name="T22" fmla="*/ 696 w 1374"/>
                <a:gd name="T23" fmla="*/ 719 h 1242"/>
                <a:gd name="T24" fmla="*/ 516 w 1374"/>
                <a:gd name="T25" fmla="*/ 683 h 1242"/>
                <a:gd name="T26" fmla="*/ 684 w 1374"/>
                <a:gd name="T27" fmla="*/ 551 h 1242"/>
                <a:gd name="T28" fmla="*/ 342 w 1374"/>
                <a:gd name="T29" fmla="*/ 545 h 1242"/>
                <a:gd name="T30" fmla="*/ 198 w 1374"/>
                <a:gd name="T31" fmla="*/ 611 h 1242"/>
                <a:gd name="T32" fmla="*/ 13 w 1374"/>
                <a:gd name="T33" fmla="*/ 689 h 1242"/>
                <a:gd name="T34" fmla="*/ 31 w 1374"/>
                <a:gd name="T35" fmla="*/ 671 h 1242"/>
                <a:gd name="T36" fmla="*/ 0 w 1374"/>
                <a:gd name="T37" fmla="*/ 491 h 1242"/>
                <a:gd name="T38" fmla="*/ 54 w 1374"/>
                <a:gd name="T39" fmla="*/ 479 h 1242"/>
                <a:gd name="T40" fmla="*/ 114 w 1374"/>
                <a:gd name="T41" fmla="*/ 545 h 1242"/>
                <a:gd name="T42" fmla="*/ 162 w 1374"/>
                <a:gd name="T43" fmla="*/ 503 h 1242"/>
                <a:gd name="T44" fmla="*/ 150 w 1374"/>
                <a:gd name="T45" fmla="*/ 443 h 1242"/>
                <a:gd name="T46" fmla="*/ 138 w 1374"/>
                <a:gd name="T47" fmla="*/ 384 h 1242"/>
                <a:gd name="T48" fmla="*/ 84 w 1374"/>
                <a:gd name="T49" fmla="*/ 270 h 1242"/>
                <a:gd name="T50" fmla="*/ 90 w 1374"/>
                <a:gd name="T51" fmla="*/ 204 h 1242"/>
                <a:gd name="T52" fmla="*/ 210 w 1374"/>
                <a:gd name="T53" fmla="*/ 306 h 1242"/>
                <a:gd name="T54" fmla="*/ 450 w 1374"/>
                <a:gd name="T55" fmla="*/ 144 h 1242"/>
                <a:gd name="T56" fmla="*/ 564 w 1374"/>
                <a:gd name="T57" fmla="*/ 72 h 1242"/>
                <a:gd name="T58" fmla="*/ 402 w 1374"/>
                <a:gd name="T59" fmla="*/ 360 h 1242"/>
                <a:gd name="T60" fmla="*/ 450 w 1374"/>
                <a:gd name="T61" fmla="*/ 366 h 1242"/>
                <a:gd name="T62" fmla="*/ 648 w 1374"/>
                <a:gd name="T63" fmla="*/ 402 h 1242"/>
                <a:gd name="T64" fmla="*/ 767 w 1374"/>
                <a:gd name="T65" fmla="*/ 474 h 1242"/>
                <a:gd name="T66" fmla="*/ 804 w 1374"/>
                <a:gd name="T67" fmla="*/ 515 h 1242"/>
                <a:gd name="T68" fmla="*/ 744 w 1374"/>
                <a:gd name="T69" fmla="*/ 539 h 1242"/>
                <a:gd name="T70" fmla="*/ 750 w 1374"/>
                <a:gd name="T71" fmla="*/ 587 h 1242"/>
                <a:gd name="T72" fmla="*/ 851 w 1374"/>
                <a:gd name="T73" fmla="*/ 605 h 1242"/>
                <a:gd name="T74" fmla="*/ 959 w 1374"/>
                <a:gd name="T75" fmla="*/ 599 h 1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374" h="1242">
                  <a:moveTo>
                    <a:pt x="959" y="599"/>
                  </a:moveTo>
                  <a:lnTo>
                    <a:pt x="959" y="599"/>
                  </a:lnTo>
                  <a:cubicBezTo>
                    <a:pt x="1001" y="629"/>
                    <a:pt x="1073" y="629"/>
                    <a:pt x="1115" y="593"/>
                  </a:cubicBezTo>
                  <a:cubicBezTo>
                    <a:pt x="1139" y="569"/>
                    <a:pt x="1193" y="515"/>
                    <a:pt x="1223" y="551"/>
                  </a:cubicBezTo>
                  <a:cubicBezTo>
                    <a:pt x="1247" y="581"/>
                    <a:pt x="1259" y="581"/>
                    <a:pt x="1295" y="587"/>
                  </a:cubicBezTo>
                  <a:cubicBezTo>
                    <a:pt x="1337" y="599"/>
                    <a:pt x="1331" y="689"/>
                    <a:pt x="1331" y="719"/>
                  </a:cubicBezTo>
                  <a:cubicBezTo>
                    <a:pt x="1319" y="791"/>
                    <a:pt x="1343" y="857"/>
                    <a:pt x="1337" y="923"/>
                  </a:cubicBezTo>
                  <a:cubicBezTo>
                    <a:pt x="1319" y="959"/>
                    <a:pt x="1325" y="1007"/>
                    <a:pt x="1343" y="1037"/>
                  </a:cubicBezTo>
                  <a:cubicBezTo>
                    <a:pt x="1361" y="1067"/>
                    <a:pt x="1373" y="1061"/>
                    <a:pt x="1367" y="1091"/>
                  </a:cubicBezTo>
                  <a:cubicBezTo>
                    <a:pt x="1361" y="1115"/>
                    <a:pt x="1367" y="1115"/>
                    <a:pt x="1373" y="1133"/>
                  </a:cubicBezTo>
                  <a:cubicBezTo>
                    <a:pt x="1373" y="1157"/>
                    <a:pt x="1373" y="1186"/>
                    <a:pt x="1343" y="1186"/>
                  </a:cubicBezTo>
                  <a:cubicBezTo>
                    <a:pt x="1307" y="1186"/>
                    <a:pt x="1301" y="1210"/>
                    <a:pt x="1289" y="1241"/>
                  </a:cubicBezTo>
                  <a:cubicBezTo>
                    <a:pt x="1283" y="1241"/>
                    <a:pt x="1283" y="1241"/>
                    <a:pt x="1283" y="1241"/>
                  </a:cubicBezTo>
                  <a:cubicBezTo>
                    <a:pt x="1283" y="1241"/>
                    <a:pt x="1283" y="1241"/>
                    <a:pt x="1277" y="1234"/>
                  </a:cubicBezTo>
                  <a:cubicBezTo>
                    <a:pt x="1253" y="1228"/>
                    <a:pt x="1253" y="1175"/>
                    <a:pt x="1247" y="1157"/>
                  </a:cubicBezTo>
                  <a:cubicBezTo>
                    <a:pt x="1247" y="1139"/>
                    <a:pt x="1235" y="1109"/>
                    <a:pt x="1247" y="1091"/>
                  </a:cubicBezTo>
                  <a:cubicBezTo>
                    <a:pt x="1253" y="1085"/>
                    <a:pt x="1271" y="1061"/>
                    <a:pt x="1259" y="1049"/>
                  </a:cubicBezTo>
                  <a:cubicBezTo>
                    <a:pt x="1235" y="1031"/>
                    <a:pt x="1193" y="1001"/>
                    <a:pt x="1199" y="971"/>
                  </a:cubicBezTo>
                  <a:cubicBezTo>
                    <a:pt x="1205" y="923"/>
                    <a:pt x="1271" y="773"/>
                    <a:pt x="1247" y="737"/>
                  </a:cubicBezTo>
                  <a:cubicBezTo>
                    <a:pt x="1223" y="701"/>
                    <a:pt x="1289" y="641"/>
                    <a:pt x="1217" y="629"/>
                  </a:cubicBezTo>
                  <a:cubicBezTo>
                    <a:pt x="1139" y="659"/>
                    <a:pt x="1073" y="719"/>
                    <a:pt x="989" y="743"/>
                  </a:cubicBezTo>
                  <a:cubicBezTo>
                    <a:pt x="971" y="749"/>
                    <a:pt x="959" y="743"/>
                    <a:pt x="935" y="755"/>
                  </a:cubicBezTo>
                  <a:cubicBezTo>
                    <a:pt x="899" y="779"/>
                    <a:pt x="863" y="779"/>
                    <a:pt x="815" y="779"/>
                  </a:cubicBezTo>
                  <a:cubicBezTo>
                    <a:pt x="756" y="779"/>
                    <a:pt x="732" y="719"/>
                    <a:pt x="696" y="719"/>
                  </a:cubicBezTo>
                  <a:cubicBezTo>
                    <a:pt x="672" y="719"/>
                    <a:pt x="624" y="737"/>
                    <a:pt x="612" y="713"/>
                  </a:cubicBezTo>
                  <a:cubicBezTo>
                    <a:pt x="576" y="689"/>
                    <a:pt x="516" y="725"/>
                    <a:pt x="516" y="683"/>
                  </a:cubicBezTo>
                  <a:cubicBezTo>
                    <a:pt x="456" y="665"/>
                    <a:pt x="516" y="617"/>
                    <a:pt x="546" y="599"/>
                  </a:cubicBezTo>
                  <a:cubicBezTo>
                    <a:pt x="570" y="593"/>
                    <a:pt x="684" y="569"/>
                    <a:pt x="684" y="551"/>
                  </a:cubicBezTo>
                  <a:cubicBezTo>
                    <a:pt x="606" y="527"/>
                    <a:pt x="510" y="551"/>
                    <a:pt x="426" y="533"/>
                  </a:cubicBezTo>
                  <a:cubicBezTo>
                    <a:pt x="402" y="533"/>
                    <a:pt x="360" y="551"/>
                    <a:pt x="342" y="545"/>
                  </a:cubicBezTo>
                  <a:cubicBezTo>
                    <a:pt x="312" y="533"/>
                    <a:pt x="318" y="509"/>
                    <a:pt x="270" y="533"/>
                  </a:cubicBezTo>
                  <a:cubicBezTo>
                    <a:pt x="234" y="551"/>
                    <a:pt x="246" y="611"/>
                    <a:pt x="198" y="611"/>
                  </a:cubicBezTo>
                  <a:cubicBezTo>
                    <a:pt x="186" y="653"/>
                    <a:pt x="168" y="671"/>
                    <a:pt x="126" y="671"/>
                  </a:cubicBezTo>
                  <a:cubicBezTo>
                    <a:pt x="84" y="671"/>
                    <a:pt x="54" y="689"/>
                    <a:pt x="13" y="689"/>
                  </a:cubicBezTo>
                  <a:lnTo>
                    <a:pt x="13" y="689"/>
                  </a:lnTo>
                  <a:cubicBezTo>
                    <a:pt x="13" y="677"/>
                    <a:pt x="31" y="677"/>
                    <a:pt x="31" y="671"/>
                  </a:cubicBezTo>
                  <a:cubicBezTo>
                    <a:pt x="36" y="671"/>
                    <a:pt x="48" y="605"/>
                    <a:pt x="48" y="593"/>
                  </a:cubicBezTo>
                  <a:cubicBezTo>
                    <a:pt x="48" y="545"/>
                    <a:pt x="0" y="521"/>
                    <a:pt x="0" y="491"/>
                  </a:cubicBezTo>
                  <a:cubicBezTo>
                    <a:pt x="13" y="491"/>
                    <a:pt x="42" y="474"/>
                    <a:pt x="54" y="474"/>
                  </a:cubicBezTo>
                  <a:cubicBezTo>
                    <a:pt x="54" y="479"/>
                    <a:pt x="54" y="479"/>
                    <a:pt x="54" y="479"/>
                  </a:cubicBezTo>
                  <a:cubicBezTo>
                    <a:pt x="60" y="485"/>
                    <a:pt x="72" y="498"/>
                    <a:pt x="72" y="509"/>
                  </a:cubicBezTo>
                  <a:cubicBezTo>
                    <a:pt x="78" y="521"/>
                    <a:pt x="96" y="557"/>
                    <a:pt x="114" y="545"/>
                  </a:cubicBezTo>
                  <a:cubicBezTo>
                    <a:pt x="126" y="539"/>
                    <a:pt x="132" y="515"/>
                    <a:pt x="144" y="515"/>
                  </a:cubicBezTo>
                  <a:cubicBezTo>
                    <a:pt x="150" y="515"/>
                    <a:pt x="162" y="509"/>
                    <a:pt x="162" y="503"/>
                  </a:cubicBezTo>
                  <a:cubicBezTo>
                    <a:pt x="156" y="491"/>
                    <a:pt x="144" y="485"/>
                    <a:pt x="144" y="479"/>
                  </a:cubicBezTo>
                  <a:cubicBezTo>
                    <a:pt x="138" y="461"/>
                    <a:pt x="150" y="456"/>
                    <a:pt x="150" y="443"/>
                  </a:cubicBezTo>
                  <a:cubicBezTo>
                    <a:pt x="150" y="432"/>
                    <a:pt x="144" y="426"/>
                    <a:pt x="144" y="419"/>
                  </a:cubicBezTo>
                  <a:cubicBezTo>
                    <a:pt x="138" y="408"/>
                    <a:pt x="138" y="395"/>
                    <a:pt x="138" y="384"/>
                  </a:cubicBezTo>
                  <a:cubicBezTo>
                    <a:pt x="144" y="366"/>
                    <a:pt x="138" y="354"/>
                    <a:pt x="138" y="342"/>
                  </a:cubicBezTo>
                  <a:cubicBezTo>
                    <a:pt x="102" y="330"/>
                    <a:pt x="114" y="276"/>
                    <a:pt x="84" y="270"/>
                  </a:cubicBezTo>
                  <a:cubicBezTo>
                    <a:pt x="60" y="258"/>
                    <a:pt x="48" y="228"/>
                    <a:pt x="18" y="216"/>
                  </a:cubicBezTo>
                  <a:cubicBezTo>
                    <a:pt x="18" y="210"/>
                    <a:pt x="78" y="204"/>
                    <a:pt x="90" y="204"/>
                  </a:cubicBezTo>
                  <a:cubicBezTo>
                    <a:pt x="138" y="204"/>
                    <a:pt x="102" y="228"/>
                    <a:pt x="132" y="228"/>
                  </a:cubicBezTo>
                  <a:cubicBezTo>
                    <a:pt x="162" y="234"/>
                    <a:pt x="204" y="270"/>
                    <a:pt x="210" y="306"/>
                  </a:cubicBezTo>
                  <a:cubicBezTo>
                    <a:pt x="216" y="408"/>
                    <a:pt x="366" y="222"/>
                    <a:pt x="384" y="192"/>
                  </a:cubicBezTo>
                  <a:cubicBezTo>
                    <a:pt x="402" y="168"/>
                    <a:pt x="420" y="132"/>
                    <a:pt x="450" y="144"/>
                  </a:cubicBezTo>
                  <a:cubicBezTo>
                    <a:pt x="480" y="156"/>
                    <a:pt x="528" y="60"/>
                    <a:pt x="546" y="42"/>
                  </a:cubicBezTo>
                  <a:cubicBezTo>
                    <a:pt x="576" y="0"/>
                    <a:pt x="576" y="48"/>
                    <a:pt x="564" y="72"/>
                  </a:cubicBezTo>
                  <a:cubicBezTo>
                    <a:pt x="540" y="120"/>
                    <a:pt x="552" y="204"/>
                    <a:pt x="516" y="240"/>
                  </a:cubicBezTo>
                  <a:cubicBezTo>
                    <a:pt x="402" y="360"/>
                    <a:pt x="402" y="360"/>
                    <a:pt x="402" y="360"/>
                  </a:cubicBezTo>
                  <a:cubicBezTo>
                    <a:pt x="402" y="360"/>
                    <a:pt x="402" y="360"/>
                    <a:pt x="402" y="366"/>
                  </a:cubicBezTo>
                  <a:cubicBezTo>
                    <a:pt x="438" y="366"/>
                    <a:pt x="390" y="390"/>
                    <a:pt x="450" y="366"/>
                  </a:cubicBezTo>
                  <a:cubicBezTo>
                    <a:pt x="468" y="354"/>
                    <a:pt x="486" y="366"/>
                    <a:pt x="504" y="360"/>
                  </a:cubicBezTo>
                  <a:cubicBezTo>
                    <a:pt x="552" y="330"/>
                    <a:pt x="612" y="348"/>
                    <a:pt x="648" y="402"/>
                  </a:cubicBezTo>
                  <a:cubicBezTo>
                    <a:pt x="666" y="402"/>
                    <a:pt x="684" y="402"/>
                    <a:pt x="702" y="402"/>
                  </a:cubicBezTo>
                  <a:cubicBezTo>
                    <a:pt x="714" y="402"/>
                    <a:pt x="750" y="467"/>
                    <a:pt x="767" y="474"/>
                  </a:cubicBezTo>
                  <a:cubicBezTo>
                    <a:pt x="767" y="485"/>
                    <a:pt x="767" y="498"/>
                    <a:pt x="774" y="509"/>
                  </a:cubicBezTo>
                  <a:cubicBezTo>
                    <a:pt x="774" y="521"/>
                    <a:pt x="791" y="515"/>
                    <a:pt x="804" y="515"/>
                  </a:cubicBezTo>
                  <a:cubicBezTo>
                    <a:pt x="804" y="521"/>
                    <a:pt x="804" y="527"/>
                    <a:pt x="804" y="527"/>
                  </a:cubicBezTo>
                  <a:cubicBezTo>
                    <a:pt x="798" y="545"/>
                    <a:pt x="756" y="533"/>
                    <a:pt x="744" y="539"/>
                  </a:cubicBezTo>
                  <a:cubicBezTo>
                    <a:pt x="738" y="539"/>
                    <a:pt x="738" y="551"/>
                    <a:pt x="738" y="557"/>
                  </a:cubicBezTo>
                  <a:cubicBezTo>
                    <a:pt x="738" y="575"/>
                    <a:pt x="714" y="587"/>
                    <a:pt x="750" y="587"/>
                  </a:cubicBezTo>
                  <a:cubicBezTo>
                    <a:pt x="767" y="587"/>
                    <a:pt x="780" y="581"/>
                    <a:pt x="791" y="599"/>
                  </a:cubicBezTo>
                  <a:cubicBezTo>
                    <a:pt x="815" y="617"/>
                    <a:pt x="822" y="623"/>
                    <a:pt x="851" y="605"/>
                  </a:cubicBezTo>
                  <a:cubicBezTo>
                    <a:pt x="881" y="587"/>
                    <a:pt x="911" y="587"/>
                    <a:pt x="947" y="587"/>
                  </a:cubicBezTo>
                  <a:lnTo>
                    <a:pt x="959" y="59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55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78133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SWISS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5" name="TextBox 44"/>
          <p:cNvSpPr txBox="1"/>
          <p:nvPr/>
        </p:nvSpPr>
        <p:spPr>
          <a:xfrm>
            <a:off x="11401205" y="6235975"/>
            <a:ext cx="2151936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AGILITY</a:t>
            </a:r>
          </a:p>
        </p:txBody>
      </p:sp>
      <p:sp>
        <p:nvSpPr>
          <p:cNvPr id="46" name="Rectangle 4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90%</a:t>
            </a:r>
          </a:p>
        </p:txBody>
      </p:sp>
      <p:sp>
        <p:nvSpPr>
          <p:cNvPr id="47" name="Rectangle 4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Lato" panose="020F0502020204030203" pitchFamily="34" charset="0"/>
            </a:endParaRPr>
          </a:p>
        </p:txBody>
      </p:sp>
      <p:sp>
        <p:nvSpPr>
          <p:cNvPr id="48" name="Rectangle 4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6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Lato" panose="020F0502020204030203" pitchFamily="34" charset="0"/>
              </a:rPr>
              <a:t>75%</a:t>
            </a:r>
          </a:p>
        </p:txBody>
      </p:sp>
      <p:sp>
        <p:nvSpPr>
          <p:cNvPr id="49" name="TextBox 48"/>
          <p:cNvSpPr txBox="1"/>
          <p:nvPr/>
        </p:nvSpPr>
        <p:spPr>
          <a:xfrm>
            <a:off x="11399451" y="7553265"/>
            <a:ext cx="3108864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Lato Black" panose="020F0A02020204030203" pitchFamily="34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428361681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4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4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5" grpId="0"/>
      <p:bldP spid="43" grpId="0" animBg="1"/>
      <p:bldP spid="44" grpId="0"/>
      <p:bldP spid="45" grpId="0"/>
      <p:bldP spid="46" grpId="0" animBg="1"/>
      <p:bldP spid="47" grpId="0" animBg="1"/>
      <p:bldP spid="48" grpId="0" animBg="1"/>
      <p:bldP spid="49" grpId="0"/>
    </p:bldLst>
  </p:timing>
</p:sld>
</file>

<file path=ppt/slides/slide2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9" name="Group 158"/>
          <p:cNvGrpSpPr/>
          <p:nvPr/>
        </p:nvGrpSpPr>
        <p:grpSpPr>
          <a:xfrm>
            <a:off x="2350725" y="1981774"/>
            <a:ext cx="7433635" cy="7459384"/>
            <a:chOff x="949325" y="720725"/>
            <a:chExt cx="6718300" cy="673893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60" name="Freeform 1"/>
            <p:cNvSpPr>
              <a:spLocks noChangeArrowheads="1"/>
            </p:cNvSpPr>
            <p:nvPr/>
          </p:nvSpPr>
          <p:spPr bwMode="auto">
            <a:xfrm>
              <a:off x="3521075" y="720725"/>
              <a:ext cx="341313" cy="681038"/>
            </a:xfrm>
            <a:custGeom>
              <a:avLst/>
              <a:gdLst>
                <a:gd name="T0" fmla="*/ 19 w 948"/>
                <a:gd name="T1" fmla="*/ 204 h 1893"/>
                <a:gd name="T2" fmla="*/ 19 w 948"/>
                <a:gd name="T3" fmla="*/ 204 h 1893"/>
                <a:gd name="T4" fmla="*/ 167 w 948"/>
                <a:gd name="T5" fmla="*/ 55 h 1893"/>
                <a:gd name="T6" fmla="*/ 464 w 948"/>
                <a:gd name="T7" fmla="*/ 37 h 1893"/>
                <a:gd name="T8" fmla="*/ 538 w 948"/>
                <a:gd name="T9" fmla="*/ 167 h 1893"/>
                <a:gd name="T10" fmla="*/ 612 w 948"/>
                <a:gd name="T11" fmla="*/ 93 h 1893"/>
                <a:gd name="T12" fmla="*/ 705 w 948"/>
                <a:gd name="T13" fmla="*/ 111 h 1893"/>
                <a:gd name="T14" fmla="*/ 576 w 948"/>
                <a:gd name="T15" fmla="*/ 334 h 1893"/>
                <a:gd name="T16" fmla="*/ 687 w 948"/>
                <a:gd name="T17" fmla="*/ 500 h 1893"/>
                <a:gd name="T18" fmla="*/ 742 w 948"/>
                <a:gd name="T19" fmla="*/ 630 h 1893"/>
                <a:gd name="T20" fmla="*/ 724 w 948"/>
                <a:gd name="T21" fmla="*/ 779 h 1893"/>
                <a:gd name="T22" fmla="*/ 594 w 948"/>
                <a:gd name="T23" fmla="*/ 835 h 1893"/>
                <a:gd name="T24" fmla="*/ 631 w 948"/>
                <a:gd name="T25" fmla="*/ 965 h 1893"/>
                <a:gd name="T26" fmla="*/ 928 w 948"/>
                <a:gd name="T27" fmla="*/ 1150 h 1893"/>
                <a:gd name="T28" fmla="*/ 909 w 948"/>
                <a:gd name="T29" fmla="*/ 1224 h 1893"/>
                <a:gd name="T30" fmla="*/ 724 w 948"/>
                <a:gd name="T31" fmla="*/ 1484 h 1893"/>
                <a:gd name="T32" fmla="*/ 594 w 948"/>
                <a:gd name="T33" fmla="*/ 1595 h 1893"/>
                <a:gd name="T34" fmla="*/ 594 w 948"/>
                <a:gd name="T35" fmla="*/ 1799 h 1893"/>
                <a:gd name="T36" fmla="*/ 446 w 948"/>
                <a:gd name="T37" fmla="*/ 1892 h 1893"/>
                <a:gd name="T38" fmla="*/ 427 w 948"/>
                <a:gd name="T39" fmla="*/ 1762 h 1893"/>
                <a:gd name="T40" fmla="*/ 334 w 948"/>
                <a:gd name="T41" fmla="*/ 1484 h 1893"/>
                <a:gd name="T42" fmla="*/ 167 w 948"/>
                <a:gd name="T43" fmla="*/ 1261 h 1893"/>
                <a:gd name="T44" fmla="*/ 56 w 948"/>
                <a:gd name="T45" fmla="*/ 1094 h 1893"/>
                <a:gd name="T46" fmla="*/ 0 w 948"/>
                <a:gd name="T47" fmla="*/ 853 h 1893"/>
                <a:gd name="T48" fmla="*/ 75 w 948"/>
                <a:gd name="T49" fmla="*/ 797 h 1893"/>
                <a:gd name="T50" fmla="*/ 149 w 948"/>
                <a:gd name="T51" fmla="*/ 575 h 1893"/>
                <a:gd name="T52" fmla="*/ 75 w 948"/>
                <a:gd name="T53" fmla="*/ 352 h 1893"/>
                <a:gd name="T54" fmla="*/ 19 w 948"/>
                <a:gd name="T55" fmla="*/ 204 h 18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948" h="1893">
                  <a:moveTo>
                    <a:pt x="19" y="204"/>
                  </a:moveTo>
                  <a:lnTo>
                    <a:pt x="19" y="204"/>
                  </a:lnTo>
                  <a:cubicBezTo>
                    <a:pt x="19" y="204"/>
                    <a:pt x="111" y="74"/>
                    <a:pt x="167" y="55"/>
                  </a:cubicBezTo>
                  <a:cubicBezTo>
                    <a:pt x="223" y="37"/>
                    <a:pt x="390" y="0"/>
                    <a:pt x="464" y="37"/>
                  </a:cubicBezTo>
                  <a:cubicBezTo>
                    <a:pt x="538" y="55"/>
                    <a:pt x="501" y="185"/>
                    <a:pt x="538" y="167"/>
                  </a:cubicBezTo>
                  <a:cubicBezTo>
                    <a:pt x="594" y="167"/>
                    <a:pt x="576" y="111"/>
                    <a:pt x="612" y="93"/>
                  </a:cubicBezTo>
                  <a:cubicBezTo>
                    <a:pt x="650" y="74"/>
                    <a:pt x="724" y="37"/>
                    <a:pt x="705" y="111"/>
                  </a:cubicBezTo>
                  <a:cubicBezTo>
                    <a:pt x="668" y="185"/>
                    <a:pt x="576" y="278"/>
                    <a:pt x="576" y="334"/>
                  </a:cubicBezTo>
                  <a:cubicBezTo>
                    <a:pt x="576" y="371"/>
                    <a:pt x="594" y="464"/>
                    <a:pt x="687" y="500"/>
                  </a:cubicBezTo>
                  <a:cubicBezTo>
                    <a:pt x="761" y="538"/>
                    <a:pt x="761" y="575"/>
                    <a:pt x="742" y="630"/>
                  </a:cubicBezTo>
                  <a:cubicBezTo>
                    <a:pt x="724" y="705"/>
                    <a:pt x="742" y="760"/>
                    <a:pt x="724" y="779"/>
                  </a:cubicBezTo>
                  <a:cubicBezTo>
                    <a:pt x="705" y="779"/>
                    <a:pt x="594" y="797"/>
                    <a:pt x="594" y="835"/>
                  </a:cubicBezTo>
                  <a:cubicBezTo>
                    <a:pt x="594" y="871"/>
                    <a:pt x="557" y="927"/>
                    <a:pt x="631" y="965"/>
                  </a:cubicBezTo>
                  <a:cubicBezTo>
                    <a:pt x="687" y="1020"/>
                    <a:pt x="909" y="1150"/>
                    <a:pt x="928" y="1150"/>
                  </a:cubicBezTo>
                  <a:cubicBezTo>
                    <a:pt x="947" y="1168"/>
                    <a:pt x="947" y="1206"/>
                    <a:pt x="909" y="1224"/>
                  </a:cubicBezTo>
                  <a:cubicBezTo>
                    <a:pt x="872" y="1242"/>
                    <a:pt x="779" y="1465"/>
                    <a:pt x="724" y="1484"/>
                  </a:cubicBezTo>
                  <a:cubicBezTo>
                    <a:pt x="668" y="1502"/>
                    <a:pt x="594" y="1558"/>
                    <a:pt x="594" y="1595"/>
                  </a:cubicBezTo>
                  <a:cubicBezTo>
                    <a:pt x="594" y="1632"/>
                    <a:pt x="612" y="1762"/>
                    <a:pt x="594" y="1799"/>
                  </a:cubicBezTo>
                  <a:cubicBezTo>
                    <a:pt x="557" y="1818"/>
                    <a:pt x="446" y="1892"/>
                    <a:pt x="446" y="1892"/>
                  </a:cubicBezTo>
                  <a:cubicBezTo>
                    <a:pt x="446" y="1892"/>
                    <a:pt x="446" y="1818"/>
                    <a:pt x="427" y="1762"/>
                  </a:cubicBezTo>
                  <a:cubicBezTo>
                    <a:pt x="427" y="1688"/>
                    <a:pt x="353" y="1539"/>
                    <a:pt x="334" y="1484"/>
                  </a:cubicBezTo>
                  <a:cubicBezTo>
                    <a:pt x="297" y="1428"/>
                    <a:pt x="205" y="1317"/>
                    <a:pt x="167" y="1261"/>
                  </a:cubicBezTo>
                  <a:cubicBezTo>
                    <a:pt x="130" y="1187"/>
                    <a:pt x="75" y="1131"/>
                    <a:pt x="56" y="1094"/>
                  </a:cubicBezTo>
                  <a:cubicBezTo>
                    <a:pt x="19" y="1057"/>
                    <a:pt x="0" y="871"/>
                    <a:pt x="0" y="853"/>
                  </a:cubicBezTo>
                  <a:cubicBezTo>
                    <a:pt x="19" y="816"/>
                    <a:pt x="75" y="797"/>
                    <a:pt x="75" y="797"/>
                  </a:cubicBezTo>
                  <a:cubicBezTo>
                    <a:pt x="75" y="797"/>
                    <a:pt x="149" y="594"/>
                    <a:pt x="149" y="575"/>
                  </a:cubicBezTo>
                  <a:cubicBezTo>
                    <a:pt x="149" y="556"/>
                    <a:pt x="111" y="408"/>
                    <a:pt x="75" y="352"/>
                  </a:cubicBezTo>
                  <a:cubicBezTo>
                    <a:pt x="37" y="297"/>
                    <a:pt x="19" y="204"/>
                    <a:pt x="19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1" name="Freeform 2"/>
            <p:cNvSpPr>
              <a:spLocks noChangeArrowheads="1"/>
            </p:cNvSpPr>
            <p:nvPr/>
          </p:nvSpPr>
          <p:spPr bwMode="auto">
            <a:xfrm>
              <a:off x="3681413" y="1135063"/>
              <a:ext cx="1341437" cy="1255712"/>
            </a:xfrm>
            <a:custGeom>
              <a:avLst/>
              <a:gdLst>
                <a:gd name="T0" fmla="*/ 3616 w 3728"/>
                <a:gd name="T1" fmla="*/ 352 h 3488"/>
                <a:gd name="T2" fmla="*/ 3616 w 3728"/>
                <a:gd name="T3" fmla="*/ 352 h 3488"/>
                <a:gd name="T4" fmla="*/ 3505 w 3728"/>
                <a:gd name="T5" fmla="*/ 260 h 3488"/>
                <a:gd name="T6" fmla="*/ 3226 w 3728"/>
                <a:gd name="T7" fmla="*/ 260 h 3488"/>
                <a:gd name="T8" fmla="*/ 3134 w 3728"/>
                <a:gd name="T9" fmla="*/ 186 h 3488"/>
                <a:gd name="T10" fmla="*/ 2911 w 3728"/>
                <a:gd name="T11" fmla="*/ 37 h 3488"/>
                <a:gd name="T12" fmla="*/ 2484 w 3728"/>
                <a:gd name="T13" fmla="*/ 130 h 3488"/>
                <a:gd name="T14" fmla="*/ 2466 w 3728"/>
                <a:gd name="T15" fmla="*/ 148 h 3488"/>
                <a:gd name="T16" fmla="*/ 2466 w 3728"/>
                <a:gd name="T17" fmla="*/ 148 h 3488"/>
                <a:gd name="T18" fmla="*/ 2373 w 3728"/>
                <a:gd name="T19" fmla="*/ 389 h 3488"/>
                <a:gd name="T20" fmla="*/ 2243 w 3728"/>
                <a:gd name="T21" fmla="*/ 668 h 3488"/>
                <a:gd name="T22" fmla="*/ 2113 w 3728"/>
                <a:gd name="T23" fmla="*/ 742 h 3488"/>
                <a:gd name="T24" fmla="*/ 1891 w 3728"/>
                <a:gd name="T25" fmla="*/ 593 h 3488"/>
                <a:gd name="T26" fmla="*/ 1484 w 3728"/>
                <a:gd name="T27" fmla="*/ 501 h 3488"/>
                <a:gd name="T28" fmla="*/ 1372 w 3728"/>
                <a:gd name="T29" fmla="*/ 427 h 3488"/>
                <a:gd name="T30" fmla="*/ 1279 w 3728"/>
                <a:gd name="T31" fmla="*/ 186 h 3488"/>
                <a:gd name="T32" fmla="*/ 1020 w 3728"/>
                <a:gd name="T33" fmla="*/ 92 h 3488"/>
                <a:gd name="T34" fmla="*/ 686 w 3728"/>
                <a:gd name="T35" fmla="*/ 74 h 3488"/>
                <a:gd name="T36" fmla="*/ 612 w 3728"/>
                <a:gd name="T37" fmla="*/ 74 h 3488"/>
                <a:gd name="T38" fmla="*/ 482 w 3728"/>
                <a:gd name="T39" fmla="*/ 0 h 3488"/>
                <a:gd name="T40" fmla="*/ 501 w 3728"/>
                <a:gd name="T41" fmla="*/ 37 h 3488"/>
                <a:gd name="T42" fmla="*/ 426 w 3728"/>
                <a:gd name="T43" fmla="*/ 130 h 3488"/>
                <a:gd name="T44" fmla="*/ 333 w 3728"/>
                <a:gd name="T45" fmla="*/ 278 h 3488"/>
                <a:gd name="T46" fmla="*/ 278 w 3728"/>
                <a:gd name="T47" fmla="*/ 334 h 3488"/>
                <a:gd name="T48" fmla="*/ 166 w 3728"/>
                <a:gd name="T49" fmla="*/ 408 h 3488"/>
                <a:gd name="T50" fmla="*/ 148 w 3728"/>
                <a:gd name="T51" fmla="*/ 501 h 3488"/>
                <a:gd name="T52" fmla="*/ 148 w 3728"/>
                <a:gd name="T53" fmla="*/ 649 h 3488"/>
                <a:gd name="T54" fmla="*/ 0 w 3728"/>
                <a:gd name="T55" fmla="*/ 742 h 3488"/>
                <a:gd name="T56" fmla="*/ 55 w 3728"/>
                <a:gd name="T57" fmla="*/ 1261 h 3488"/>
                <a:gd name="T58" fmla="*/ 92 w 3728"/>
                <a:gd name="T59" fmla="*/ 1688 h 3488"/>
                <a:gd name="T60" fmla="*/ 74 w 3728"/>
                <a:gd name="T61" fmla="*/ 1873 h 3488"/>
                <a:gd name="T62" fmla="*/ 185 w 3728"/>
                <a:gd name="T63" fmla="*/ 2115 h 3488"/>
                <a:gd name="T64" fmla="*/ 315 w 3728"/>
                <a:gd name="T65" fmla="*/ 2300 h 3488"/>
                <a:gd name="T66" fmla="*/ 556 w 3728"/>
                <a:gd name="T67" fmla="*/ 2449 h 3488"/>
                <a:gd name="T68" fmla="*/ 649 w 3728"/>
                <a:gd name="T69" fmla="*/ 2560 h 3488"/>
                <a:gd name="T70" fmla="*/ 1020 w 3728"/>
                <a:gd name="T71" fmla="*/ 2597 h 3488"/>
                <a:gd name="T72" fmla="*/ 1168 w 3728"/>
                <a:gd name="T73" fmla="*/ 2801 h 3488"/>
                <a:gd name="T74" fmla="*/ 1372 w 3728"/>
                <a:gd name="T75" fmla="*/ 2745 h 3488"/>
                <a:gd name="T76" fmla="*/ 1725 w 3728"/>
                <a:gd name="T77" fmla="*/ 2634 h 3488"/>
                <a:gd name="T78" fmla="*/ 2948 w 3728"/>
                <a:gd name="T79" fmla="*/ 3246 h 3488"/>
                <a:gd name="T80" fmla="*/ 3505 w 3728"/>
                <a:gd name="T81" fmla="*/ 3487 h 3488"/>
                <a:gd name="T82" fmla="*/ 3616 w 3728"/>
                <a:gd name="T83" fmla="*/ 3451 h 3488"/>
                <a:gd name="T84" fmla="*/ 3727 w 3728"/>
                <a:gd name="T85" fmla="*/ 3376 h 3488"/>
                <a:gd name="T86" fmla="*/ 3635 w 3728"/>
                <a:gd name="T87" fmla="*/ 853 h 3488"/>
                <a:gd name="T88" fmla="*/ 3616 w 3728"/>
                <a:gd name="T89" fmla="*/ 352 h 348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728" h="3488">
                  <a:moveTo>
                    <a:pt x="3616" y="352"/>
                  </a:moveTo>
                  <a:lnTo>
                    <a:pt x="3616" y="352"/>
                  </a:lnTo>
                  <a:cubicBezTo>
                    <a:pt x="3616" y="352"/>
                    <a:pt x="3635" y="334"/>
                    <a:pt x="3505" y="260"/>
                  </a:cubicBezTo>
                  <a:cubicBezTo>
                    <a:pt x="3375" y="204"/>
                    <a:pt x="3356" y="278"/>
                    <a:pt x="3226" y="260"/>
                  </a:cubicBezTo>
                  <a:cubicBezTo>
                    <a:pt x="3097" y="260"/>
                    <a:pt x="3152" y="241"/>
                    <a:pt x="3134" y="186"/>
                  </a:cubicBezTo>
                  <a:cubicBezTo>
                    <a:pt x="3097" y="111"/>
                    <a:pt x="3097" y="37"/>
                    <a:pt x="2911" y="37"/>
                  </a:cubicBezTo>
                  <a:cubicBezTo>
                    <a:pt x="2726" y="56"/>
                    <a:pt x="2522" y="111"/>
                    <a:pt x="2484" y="130"/>
                  </a:cubicBezTo>
                  <a:cubicBezTo>
                    <a:pt x="2466" y="148"/>
                    <a:pt x="2466" y="148"/>
                    <a:pt x="2466" y="148"/>
                  </a:cubicBezTo>
                  <a:lnTo>
                    <a:pt x="2466" y="148"/>
                  </a:lnTo>
                  <a:cubicBezTo>
                    <a:pt x="2466" y="148"/>
                    <a:pt x="2373" y="278"/>
                    <a:pt x="2373" y="389"/>
                  </a:cubicBezTo>
                  <a:cubicBezTo>
                    <a:pt x="2373" y="519"/>
                    <a:pt x="2336" y="575"/>
                    <a:pt x="2243" y="668"/>
                  </a:cubicBezTo>
                  <a:cubicBezTo>
                    <a:pt x="2169" y="742"/>
                    <a:pt x="2187" y="798"/>
                    <a:pt x="2113" y="742"/>
                  </a:cubicBezTo>
                  <a:cubicBezTo>
                    <a:pt x="2040" y="668"/>
                    <a:pt x="2022" y="649"/>
                    <a:pt x="1891" y="593"/>
                  </a:cubicBezTo>
                  <a:cubicBezTo>
                    <a:pt x="1762" y="519"/>
                    <a:pt x="1520" y="519"/>
                    <a:pt x="1484" y="501"/>
                  </a:cubicBezTo>
                  <a:cubicBezTo>
                    <a:pt x="1428" y="501"/>
                    <a:pt x="1409" y="463"/>
                    <a:pt x="1372" y="427"/>
                  </a:cubicBezTo>
                  <a:cubicBezTo>
                    <a:pt x="1335" y="371"/>
                    <a:pt x="1354" y="222"/>
                    <a:pt x="1279" y="186"/>
                  </a:cubicBezTo>
                  <a:cubicBezTo>
                    <a:pt x="1205" y="148"/>
                    <a:pt x="1131" y="92"/>
                    <a:pt x="1020" y="92"/>
                  </a:cubicBezTo>
                  <a:cubicBezTo>
                    <a:pt x="908" y="74"/>
                    <a:pt x="686" y="74"/>
                    <a:pt x="686" y="74"/>
                  </a:cubicBezTo>
                  <a:cubicBezTo>
                    <a:pt x="612" y="74"/>
                    <a:pt x="612" y="74"/>
                    <a:pt x="612" y="74"/>
                  </a:cubicBezTo>
                  <a:cubicBezTo>
                    <a:pt x="482" y="0"/>
                    <a:pt x="482" y="0"/>
                    <a:pt x="482" y="0"/>
                  </a:cubicBezTo>
                  <a:cubicBezTo>
                    <a:pt x="482" y="0"/>
                    <a:pt x="501" y="18"/>
                    <a:pt x="501" y="37"/>
                  </a:cubicBezTo>
                  <a:cubicBezTo>
                    <a:pt x="482" y="74"/>
                    <a:pt x="445" y="74"/>
                    <a:pt x="426" y="130"/>
                  </a:cubicBezTo>
                  <a:cubicBezTo>
                    <a:pt x="407" y="167"/>
                    <a:pt x="333" y="278"/>
                    <a:pt x="333" y="278"/>
                  </a:cubicBezTo>
                  <a:cubicBezTo>
                    <a:pt x="333" y="278"/>
                    <a:pt x="296" y="334"/>
                    <a:pt x="278" y="334"/>
                  </a:cubicBezTo>
                  <a:cubicBezTo>
                    <a:pt x="241" y="334"/>
                    <a:pt x="166" y="389"/>
                    <a:pt x="166" y="408"/>
                  </a:cubicBezTo>
                  <a:cubicBezTo>
                    <a:pt x="148" y="427"/>
                    <a:pt x="148" y="427"/>
                    <a:pt x="148" y="501"/>
                  </a:cubicBezTo>
                  <a:cubicBezTo>
                    <a:pt x="148" y="557"/>
                    <a:pt x="148" y="631"/>
                    <a:pt x="148" y="649"/>
                  </a:cubicBezTo>
                  <a:cubicBezTo>
                    <a:pt x="130" y="649"/>
                    <a:pt x="0" y="742"/>
                    <a:pt x="0" y="742"/>
                  </a:cubicBezTo>
                  <a:cubicBezTo>
                    <a:pt x="0" y="742"/>
                    <a:pt x="74" y="1113"/>
                    <a:pt x="55" y="1261"/>
                  </a:cubicBezTo>
                  <a:cubicBezTo>
                    <a:pt x="55" y="1391"/>
                    <a:pt x="92" y="1595"/>
                    <a:pt x="92" y="1688"/>
                  </a:cubicBezTo>
                  <a:cubicBezTo>
                    <a:pt x="74" y="1762"/>
                    <a:pt x="92" y="1799"/>
                    <a:pt x="74" y="1873"/>
                  </a:cubicBezTo>
                  <a:cubicBezTo>
                    <a:pt x="55" y="1929"/>
                    <a:pt x="130" y="2003"/>
                    <a:pt x="185" y="2115"/>
                  </a:cubicBezTo>
                  <a:cubicBezTo>
                    <a:pt x="222" y="2226"/>
                    <a:pt x="222" y="2263"/>
                    <a:pt x="315" y="2300"/>
                  </a:cubicBezTo>
                  <a:cubicBezTo>
                    <a:pt x="389" y="2319"/>
                    <a:pt x="556" y="2393"/>
                    <a:pt x="556" y="2449"/>
                  </a:cubicBezTo>
                  <a:cubicBezTo>
                    <a:pt x="575" y="2504"/>
                    <a:pt x="575" y="2541"/>
                    <a:pt x="649" y="2560"/>
                  </a:cubicBezTo>
                  <a:cubicBezTo>
                    <a:pt x="723" y="2560"/>
                    <a:pt x="946" y="2541"/>
                    <a:pt x="1020" y="2597"/>
                  </a:cubicBezTo>
                  <a:cubicBezTo>
                    <a:pt x="1094" y="2671"/>
                    <a:pt x="1113" y="2783"/>
                    <a:pt x="1168" y="2801"/>
                  </a:cubicBezTo>
                  <a:cubicBezTo>
                    <a:pt x="1205" y="2820"/>
                    <a:pt x="1279" y="2783"/>
                    <a:pt x="1372" y="2745"/>
                  </a:cubicBezTo>
                  <a:cubicBezTo>
                    <a:pt x="1465" y="2709"/>
                    <a:pt x="1539" y="2560"/>
                    <a:pt x="1725" y="2634"/>
                  </a:cubicBezTo>
                  <a:cubicBezTo>
                    <a:pt x="1891" y="2709"/>
                    <a:pt x="2948" y="3246"/>
                    <a:pt x="2948" y="3246"/>
                  </a:cubicBezTo>
                  <a:cubicBezTo>
                    <a:pt x="2948" y="3246"/>
                    <a:pt x="3449" y="3487"/>
                    <a:pt x="3505" y="3487"/>
                  </a:cubicBezTo>
                  <a:cubicBezTo>
                    <a:pt x="3560" y="3469"/>
                    <a:pt x="3597" y="3451"/>
                    <a:pt x="3616" y="3451"/>
                  </a:cubicBezTo>
                  <a:cubicBezTo>
                    <a:pt x="3653" y="3451"/>
                    <a:pt x="3727" y="3432"/>
                    <a:pt x="3727" y="3376"/>
                  </a:cubicBezTo>
                  <a:cubicBezTo>
                    <a:pt x="3727" y="3302"/>
                    <a:pt x="3635" y="853"/>
                    <a:pt x="3635" y="853"/>
                  </a:cubicBezTo>
                  <a:lnTo>
                    <a:pt x="3616" y="35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2" name="Freeform 3"/>
            <p:cNvSpPr>
              <a:spLocks noChangeArrowheads="1"/>
            </p:cNvSpPr>
            <p:nvPr/>
          </p:nvSpPr>
          <p:spPr bwMode="auto">
            <a:xfrm>
              <a:off x="2157413" y="760413"/>
              <a:ext cx="1736725" cy="1724025"/>
            </a:xfrm>
            <a:custGeom>
              <a:avLst/>
              <a:gdLst>
                <a:gd name="T0" fmla="*/ 3784 w 4824"/>
                <a:gd name="T1" fmla="*/ 112 h 4787"/>
                <a:gd name="T2" fmla="*/ 3784 w 4824"/>
                <a:gd name="T3" fmla="*/ 112 h 4787"/>
                <a:gd name="T4" fmla="*/ 3710 w 4824"/>
                <a:gd name="T5" fmla="*/ 37 h 4787"/>
                <a:gd name="T6" fmla="*/ 3358 w 4824"/>
                <a:gd name="T7" fmla="*/ 0 h 4787"/>
                <a:gd name="T8" fmla="*/ 3265 w 4824"/>
                <a:gd name="T9" fmla="*/ 74 h 4787"/>
                <a:gd name="T10" fmla="*/ 3247 w 4824"/>
                <a:gd name="T11" fmla="*/ 93 h 4787"/>
                <a:gd name="T12" fmla="*/ 3191 w 4824"/>
                <a:gd name="T13" fmla="*/ 74 h 4787"/>
                <a:gd name="T14" fmla="*/ 3098 w 4824"/>
                <a:gd name="T15" fmla="*/ 37 h 4787"/>
                <a:gd name="T16" fmla="*/ 2876 w 4824"/>
                <a:gd name="T17" fmla="*/ 18 h 4787"/>
                <a:gd name="T18" fmla="*/ 2764 w 4824"/>
                <a:gd name="T19" fmla="*/ 74 h 4787"/>
                <a:gd name="T20" fmla="*/ 2245 w 4824"/>
                <a:gd name="T21" fmla="*/ 93 h 4787"/>
                <a:gd name="T22" fmla="*/ 1985 w 4824"/>
                <a:gd name="T23" fmla="*/ 204 h 4787"/>
                <a:gd name="T24" fmla="*/ 1855 w 4824"/>
                <a:gd name="T25" fmla="*/ 297 h 4787"/>
                <a:gd name="T26" fmla="*/ 1781 w 4824"/>
                <a:gd name="T27" fmla="*/ 297 h 4787"/>
                <a:gd name="T28" fmla="*/ 1669 w 4824"/>
                <a:gd name="T29" fmla="*/ 389 h 4787"/>
                <a:gd name="T30" fmla="*/ 1595 w 4824"/>
                <a:gd name="T31" fmla="*/ 483 h 4787"/>
                <a:gd name="T32" fmla="*/ 1558 w 4824"/>
                <a:gd name="T33" fmla="*/ 483 h 4787"/>
                <a:gd name="T34" fmla="*/ 1595 w 4824"/>
                <a:gd name="T35" fmla="*/ 760 h 4787"/>
                <a:gd name="T36" fmla="*/ 1688 w 4824"/>
                <a:gd name="T37" fmla="*/ 1076 h 4787"/>
                <a:gd name="T38" fmla="*/ 1725 w 4824"/>
                <a:gd name="T39" fmla="*/ 1261 h 4787"/>
                <a:gd name="T40" fmla="*/ 1669 w 4824"/>
                <a:gd name="T41" fmla="*/ 1391 h 4787"/>
                <a:gd name="T42" fmla="*/ 1466 w 4824"/>
                <a:gd name="T43" fmla="*/ 1391 h 4787"/>
                <a:gd name="T44" fmla="*/ 1243 w 4824"/>
                <a:gd name="T45" fmla="*/ 1484 h 4787"/>
                <a:gd name="T46" fmla="*/ 1132 w 4824"/>
                <a:gd name="T47" fmla="*/ 1707 h 4787"/>
                <a:gd name="T48" fmla="*/ 946 w 4824"/>
                <a:gd name="T49" fmla="*/ 1799 h 4787"/>
                <a:gd name="T50" fmla="*/ 724 w 4824"/>
                <a:gd name="T51" fmla="*/ 1985 h 4787"/>
                <a:gd name="T52" fmla="*/ 427 w 4824"/>
                <a:gd name="T53" fmla="*/ 2059 h 4787"/>
                <a:gd name="T54" fmla="*/ 204 w 4824"/>
                <a:gd name="T55" fmla="*/ 2152 h 4787"/>
                <a:gd name="T56" fmla="*/ 19 w 4824"/>
                <a:gd name="T57" fmla="*/ 2412 h 4787"/>
                <a:gd name="T58" fmla="*/ 315 w 4824"/>
                <a:gd name="T59" fmla="*/ 2820 h 4787"/>
                <a:gd name="T60" fmla="*/ 909 w 4824"/>
                <a:gd name="T61" fmla="*/ 3265 h 4787"/>
                <a:gd name="T62" fmla="*/ 2356 w 4824"/>
                <a:gd name="T63" fmla="*/ 4285 h 4787"/>
                <a:gd name="T64" fmla="*/ 2393 w 4824"/>
                <a:gd name="T65" fmla="*/ 4396 h 4787"/>
                <a:gd name="T66" fmla="*/ 2727 w 4824"/>
                <a:gd name="T67" fmla="*/ 4508 h 4787"/>
                <a:gd name="T68" fmla="*/ 2801 w 4824"/>
                <a:gd name="T69" fmla="*/ 4712 h 4787"/>
                <a:gd name="T70" fmla="*/ 2987 w 4824"/>
                <a:gd name="T71" fmla="*/ 4749 h 4787"/>
                <a:gd name="T72" fmla="*/ 3358 w 4824"/>
                <a:gd name="T73" fmla="*/ 4675 h 4787"/>
                <a:gd name="T74" fmla="*/ 4823 w 4824"/>
                <a:gd name="T75" fmla="*/ 3580 h 4787"/>
                <a:gd name="T76" fmla="*/ 4786 w 4824"/>
                <a:gd name="T77" fmla="*/ 3525 h 4787"/>
                <a:gd name="T78" fmla="*/ 4749 w 4824"/>
                <a:gd name="T79" fmla="*/ 3451 h 4787"/>
                <a:gd name="T80" fmla="*/ 4563 w 4824"/>
                <a:gd name="T81" fmla="*/ 3339 h 4787"/>
                <a:gd name="T82" fmla="*/ 4471 w 4824"/>
                <a:gd name="T83" fmla="*/ 3283 h 4787"/>
                <a:gd name="T84" fmla="*/ 4378 w 4824"/>
                <a:gd name="T85" fmla="*/ 3080 h 4787"/>
                <a:gd name="T86" fmla="*/ 4304 w 4824"/>
                <a:gd name="T87" fmla="*/ 2950 h 4787"/>
                <a:gd name="T88" fmla="*/ 4322 w 4824"/>
                <a:gd name="T89" fmla="*/ 2857 h 4787"/>
                <a:gd name="T90" fmla="*/ 4322 w 4824"/>
                <a:gd name="T91" fmla="*/ 2709 h 4787"/>
                <a:gd name="T92" fmla="*/ 4304 w 4824"/>
                <a:gd name="T93" fmla="*/ 2467 h 4787"/>
                <a:gd name="T94" fmla="*/ 4285 w 4824"/>
                <a:gd name="T95" fmla="*/ 2170 h 4787"/>
                <a:gd name="T96" fmla="*/ 4230 w 4824"/>
                <a:gd name="T97" fmla="*/ 1781 h 4787"/>
                <a:gd name="T98" fmla="*/ 4174 w 4824"/>
                <a:gd name="T99" fmla="*/ 1521 h 4787"/>
                <a:gd name="T100" fmla="*/ 4063 w 4824"/>
                <a:gd name="T101" fmla="*/ 1299 h 4787"/>
                <a:gd name="T102" fmla="*/ 3840 w 4824"/>
                <a:gd name="T103" fmla="*/ 1002 h 4787"/>
                <a:gd name="T104" fmla="*/ 3803 w 4824"/>
                <a:gd name="T105" fmla="*/ 724 h 4787"/>
                <a:gd name="T106" fmla="*/ 3859 w 4824"/>
                <a:gd name="T107" fmla="*/ 686 h 4787"/>
                <a:gd name="T108" fmla="*/ 3933 w 4824"/>
                <a:gd name="T109" fmla="*/ 464 h 4787"/>
                <a:gd name="T110" fmla="*/ 3840 w 4824"/>
                <a:gd name="T111" fmla="*/ 223 h 4787"/>
                <a:gd name="T112" fmla="*/ 3784 w 4824"/>
                <a:gd name="T113" fmla="*/ 11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4824" h="4787">
                  <a:moveTo>
                    <a:pt x="3784" y="112"/>
                  </a:moveTo>
                  <a:lnTo>
                    <a:pt x="3784" y="112"/>
                  </a:lnTo>
                  <a:cubicBezTo>
                    <a:pt x="3784" y="112"/>
                    <a:pt x="3747" y="74"/>
                    <a:pt x="3710" y="37"/>
                  </a:cubicBezTo>
                  <a:cubicBezTo>
                    <a:pt x="3673" y="0"/>
                    <a:pt x="3358" y="0"/>
                    <a:pt x="3358" y="0"/>
                  </a:cubicBezTo>
                  <a:cubicBezTo>
                    <a:pt x="3358" y="0"/>
                    <a:pt x="3302" y="56"/>
                    <a:pt x="3265" y="74"/>
                  </a:cubicBezTo>
                  <a:cubicBezTo>
                    <a:pt x="3247" y="93"/>
                    <a:pt x="3247" y="93"/>
                    <a:pt x="3247" y="93"/>
                  </a:cubicBezTo>
                  <a:cubicBezTo>
                    <a:pt x="3247" y="93"/>
                    <a:pt x="3209" y="93"/>
                    <a:pt x="3191" y="74"/>
                  </a:cubicBezTo>
                  <a:cubicBezTo>
                    <a:pt x="3172" y="56"/>
                    <a:pt x="3135" y="18"/>
                    <a:pt x="3098" y="37"/>
                  </a:cubicBezTo>
                  <a:cubicBezTo>
                    <a:pt x="3061" y="37"/>
                    <a:pt x="2876" y="18"/>
                    <a:pt x="2876" y="18"/>
                  </a:cubicBezTo>
                  <a:cubicBezTo>
                    <a:pt x="2876" y="18"/>
                    <a:pt x="2801" y="74"/>
                    <a:pt x="2764" y="74"/>
                  </a:cubicBezTo>
                  <a:cubicBezTo>
                    <a:pt x="2708" y="93"/>
                    <a:pt x="2245" y="93"/>
                    <a:pt x="2245" y="93"/>
                  </a:cubicBezTo>
                  <a:cubicBezTo>
                    <a:pt x="2245" y="93"/>
                    <a:pt x="2022" y="186"/>
                    <a:pt x="1985" y="204"/>
                  </a:cubicBezTo>
                  <a:cubicBezTo>
                    <a:pt x="1948" y="223"/>
                    <a:pt x="1892" y="278"/>
                    <a:pt x="1855" y="297"/>
                  </a:cubicBezTo>
                  <a:cubicBezTo>
                    <a:pt x="1818" y="297"/>
                    <a:pt x="1799" y="278"/>
                    <a:pt x="1781" y="297"/>
                  </a:cubicBezTo>
                  <a:cubicBezTo>
                    <a:pt x="1763" y="297"/>
                    <a:pt x="1688" y="353"/>
                    <a:pt x="1669" y="389"/>
                  </a:cubicBezTo>
                  <a:cubicBezTo>
                    <a:pt x="1651" y="408"/>
                    <a:pt x="1595" y="483"/>
                    <a:pt x="1595" y="483"/>
                  </a:cubicBezTo>
                  <a:cubicBezTo>
                    <a:pt x="1577" y="483"/>
                    <a:pt x="1558" y="483"/>
                    <a:pt x="1558" y="483"/>
                  </a:cubicBezTo>
                  <a:cubicBezTo>
                    <a:pt x="1558" y="483"/>
                    <a:pt x="1577" y="705"/>
                    <a:pt x="1595" y="760"/>
                  </a:cubicBezTo>
                  <a:cubicBezTo>
                    <a:pt x="1614" y="835"/>
                    <a:pt x="1688" y="965"/>
                    <a:pt x="1688" y="1076"/>
                  </a:cubicBezTo>
                  <a:cubicBezTo>
                    <a:pt x="1688" y="1169"/>
                    <a:pt x="1707" y="1225"/>
                    <a:pt x="1725" y="1261"/>
                  </a:cubicBezTo>
                  <a:cubicBezTo>
                    <a:pt x="1725" y="1299"/>
                    <a:pt x="1707" y="1391"/>
                    <a:pt x="1669" y="1391"/>
                  </a:cubicBezTo>
                  <a:cubicBezTo>
                    <a:pt x="1614" y="1391"/>
                    <a:pt x="1521" y="1391"/>
                    <a:pt x="1466" y="1391"/>
                  </a:cubicBezTo>
                  <a:cubicBezTo>
                    <a:pt x="1392" y="1391"/>
                    <a:pt x="1317" y="1373"/>
                    <a:pt x="1243" y="1484"/>
                  </a:cubicBezTo>
                  <a:cubicBezTo>
                    <a:pt x="1169" y="1596"/>
                    <a:pt x="1206" y="1707"/>
                    <a:pt x="1132" y="1707"/>
                  </a:cubicBezTo>
                  <a:cubicBezTo>
                    <a:pt x="1076" y="1707"/>
                    <a:pt x="1002" y="1725"/>
                    <a:pt x="946" y="1799"/>
                  </a:cubicBezTo>
                  <a:cubicBezTo>
                    <a:pt x="891" y="1892"/>
                    <a:pt x="816" y="1985"/>
                    <a:pt x="724" y="1985"/>
                  </a:cubicBezTo>
                  <a:cubicBezTo>
                    <a:pt x="650" y="1985"/>
                    <a:pt x="520" y="2041"/>
                    <a:pt x="427" y="2059"/>
                  </a:cubicBezTo>
                  <a:cubicBezTo>
                    <a:pt x="315" y="2078"/>
                    <a:pt x="279" y="2133"/>
                    <a:pt x="204" y="2152"/>
                  </a:cubicBezTo>
                  <a:cubicBezTo>
                    <a:pt x="130" y="2170"/>
                    <a:pt x="0" y="2263"/>
                    <a:pt x="19" y="2412"/>
                  </a:cubicBezTo>
                  <a:cubicBezTo>
                    <a:pt x="37" y="2541"/>
                    <a:pt x="19" y="2690"/>
                    <a:pt x="315" y="2820"/>
                  </a:cubicBezTo>
                  <a:cubicBezTo>
                    <a:pt x="594" y="2950"/>
                    <a:pt x="909" y="3265"/>
                    <a:pt x="909" y="3265"/>
                  </a:cubicBezTo>
                  <a:cubicBezTo>
                    <a:pt x="2356" y="4285"/>
                    <a:pt x="2356" y="4285"/>
                    <a:pt x="2356" y="4285"/>
                  </a:cubicBezTo>
                  <a:cubicBezTo>
                    <a:pt x="2356" y="4285"/>
                    <a:pt x="2356" y="4396"/>
                    <a:pt x="2393" y="4396"/>
                  </a:cubicBezTo>
                  <a:cubicBezTo>
                    <a:pt x="2449" y="4396"/>
                    <a:pt x="2708" y="4508"/>
                    <a:pt x="2727" y="4508"/>
                  </a:cubicBezTo>
                  <a:cubicBezTo>
                    <a:pt x="2746" y="4508"/>
                    <a:pt x="2801" y="4638"/>
                    <a:pt x="2801" y="4712"/>
                  </a:cubicBezTo>
                  <a:cubicBezTo>
                    <a:pt x="2801" y="4786"/>
                    <a:pt x="2931" y="4767"/>
                    <a:pt x="2987" y="4749"/>
                  </a:cubicBezTo>
                  <a:cubicBezTo>
                    <a:pt x="3061" y="4749"/>
                    <a:pt x="3302" y="4693"/>
                    <a:pt x="3358" y="4675"/>
                  </a:cubicBezTo>
                  <a:cubicBezTo>
                    <a:pt x="3413" y="4656"/>
                    <a:pt x="4823" y="3580"/>
                    <a:pt x="4823" y="3580"/>
                  </a:cubicBezTo>
                  <a:cubicBezTo>
                    <a:pt x="4823" y="3580"/>
                    <a:pt x="4805" y="3562"/>
                    <a:pt x="4786" y="3525"/>
                  </a:cubicBezTo>
                  <a:cubicBezTo>
                    <a:pt x="4786" y="3506"/>
                    <a:pt x="4805" y="3469"/>
                    <a:pt x="4749" y="3451"/>
                  </a:cubicBezTo>
                  <a:cubicBezTo>
                    <a:pt x="4712" y="3413"/>
                    <a:pt x="4601" y="3358"/>
                    <a:pt x="4563" y="3339"/>
                  </a:cubicBezTo>
                  <a:cubicBezTo>
                    <a:pt x="4526" y="3339"/>
                    <a:pt x="4489" y="3321"/>
                    <a:pt x="4471" y="3283"/>
                  </a:cubicBezTo>
                  <a:cubicBezTo>
                    <a:pt x="4452" y="3247"/>
                    <a:pt x="4396" y="3117"/>
                    <a:pt x="4378" y="3080"/>
                  </a:cubicBezTo>
                  <a:cubicBezTo>
                    <a:pt x="4360" y="3061"/>
                    <a:pt x="4304" y="2968"/>
                    <a:pt x="4304" y="2950"/>
                  </a:cubicBezTo>
                  <a:cubicBezTo>
                    <a:pt x="4304" y="2931"/>
                    <a:pt x="4322" y="2857"/>
                    <a:pt x="4322" y="2857"/>
                  </a:cubicBezTo>
                  <a:cubicBezTo>
                    <a:pt x="4322" y="2838"/>
                    <a:pt x="4322" y="2745"/>
                    <a:pt x="4322" y="2709"/>
                  </a:cubicBezTo>
                  <a:cubicBezTo>
                    <a:pt x="4322" y="2690"/>
                    <a:pt x="4304" y="2467"/>
                    <a:pt x="4304" y="2467"/>
                  </a:cubicBezTo>
                  <a:cubicBezTo>
                    <a:pt x="4304" y="2467"/>
                    <a:pt x="4285" y="2189"/>
                    <a:pt x="4285" y="2170"/>
                  </a:cubicBezTo>
                  <a:lnTo>
                    <a:pt x="4230" y="1781"/>
                  </a:lnTo>
                  <a:cubicBezTo>
                    <a:pt x="4230" y="1781"/>
                    <a:pt x="4211" y="1596"/>
                    <a:pt x="4174" y="1521"/>
                  </a:cubicBezTo>
                  <a:cubicBezTo>
                    <a:pt x="4174" y="1521"/>
                    <a:pt x="4118" y="1354"/>
                    <a:pt x="4063" y="1299"/>
                  </a:cubicBezTo>
                  <a:cubicBezTo>
                    <a:pt x="3989" y="1225"/>
                    <a:pt x="3877" y="1039"/>
                    <a:pt x="3840" y="1002"/>
                  </a:cubicBezTo>
                  <a:cubicBezTo>
                    <a:pt x="3803" y="965"/>
                    <a:pt x="3766" y="742"/>
                    <a:pt x="3803" y="724"/>
                  </a:cubicBezTo>
                  <a:cubicBezTo>
                    <a:pt x="3840" y="705"/>
                    <a:pt x="3859" y="686"/>
                    <a:pt x="3859" y="686"/>
                  </a:cubicBezTo>
                  <a:cubicBezTo>
                    <a:pt x="3933" y="464"/>
                    <a:pt x="3933" y="464"/>
                    <a:pt x="3933" y="464"/>
                  </a:cubicBezTo>
                  <a:cubicBezTo>
                    <a:pt x="3933" y="464"/>
                    <a:pt x="3877" y="260"/>
                    <a:pt x="3840" y="223"/>
                  </a:cubicBezTo>
                  <a:cubicBezTo>
                    <a:pt x="3803" y="186"/>
                    <a:pt x="3784" y="112"/>
                    <a:pt x="3784" y="112"/>
                  </a:cubicBezTo>
                </a:path>
              </a:pathLst>
            </a:custGeom>
            <a:solidFill>
              <a:schemeClr val="accent1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3" name="Freeform 4"/>
            <p:cNvSpPr>
              <a:spLocks noChangeArrowheads="1"/>
            </p:cNvSpPr>
            <p:nvPr/>
          </p:nvSpPr>
          <p:spPr bwMode="auto">
            <a:xfrm>
              <a:off x="1390650" y="881063"/>
              <a:ext cx="1389063" cy="1403350"/>
            </a:xfrm>
            <a:custGeom>
              <a:avLst/>
              <a:gdLst>
                <a:gd name="T0" fmla="*/ 3691 w 3859"/>
                <a:gd name="T1" fmla="*/ 149 h 3897"/>
                <a:gd name="T2" fmla="*/ 3691 w 3859"/>
                <a:gd name="T3" fmla="*/ 149 h 3897"/>
                <a:gd name="T4" fmla="*/ 3617 w 3859"/>
                <a:gd name="T5" fmla="*/ 149 h 3897"/>
                <a:gd name="T6" fmla="*/ 3450 w 3859"/>
                <a:gd name="T7" fmla="*/ 55 h 3897"/>
                <a:gd name="T8" fmla="*/ 3339 w 3859"/>
                <a:gd name="T9" fmla="*/ 130 h 3897"/>
                <a:gd name="T10" fmla="*/ 3209 w 3859"/>
                <a:gd name="T11" fmla="*/ 130 h 3897"/>
                <a:gd name="T12" fmla="*/ 3060 w 3859"/>
                <a:gd name="T13" fmla="*/ 130 h 3897"/>
                <a:gd name="T14" fmla="*/ 2894 w 3859"/>
                <a:gd name="T15" fmla="*/ 55 h 3897"/>
                <a:gd name="T16" fmla="*/ 2708 w 3859"/>
                <a:gd name="T17" fmla="*/ 74 h 3897"/>
                <a:gd name="T18" fmla="*/ 2634 w 3859"/>
                <a:gd name="T19" fmla="*/ 297 h 3897"/>
                <a:gd name="T20" fmla="*/ 2412 w 3859"/>
                <a:gd name="T21" fmla="*/ 556 h 3897"/>
                <a:gd name="T22" fmla="*/ 2059 w 3859"/>
                <a:gd name="T23" fmla="*/ 761 h 3897"/>
                <a:gd name="T24" fmla="*/ 1873 w 3859"/>
                <a:gd name="T25" fmla="*/ 983 h 3897"/>
                <a:gd name="T26" fmla="*/ 1836 w 3859"/>
                <a:gd name="T27" fmla="*/ 1243 h 3897"/>
                <a:gd name="T28" fmla="*/ 1818 w 3859"/>
                <a:gd name="T29" fmla="*/ 1354 h 3897"/>
                <a:gd name="T30" fmla="*/ 1855 w 3859"/>
                <a:gd name="T31" fmla="*/ 1539 h 3897"/>
                <a:gd name="T32" fmla="*/ 1780 w 3859"/>
                <a:gd name="T33" fmla="*/ 1744 h 3897"/>
                <a:gd name="T34" fmla="*/ 1391 w 3859"/>
                <a:gd name="T35" fmla="*/ 2004 h 3897"/>
                <a:gd name="T36" fmla="*/ 1261 w 3859"/>
                <a:gd name="T37" fmla="*/ 2096 h 3897"/>
                <a:gd name="T38" fmla="*/ 983 w 3859"/>
                <a:gd name="T39" fmla="*/ 2152 h 3897"/>
                <a:gd name="T40" fmla="*/ 908 w 3859"/>
                <a:gd name="T41" fmla="*/ 2375 h 3897"/>
                <a:gd name="T42" fmla="*/ 631 w 3859"/>
                <a:gd name="T43" fmla="*/ 2672 h 3897"/>
                <a:gd name="T44" fmla="*/ 575 w 3859"/>
                <a:gd name="T45" fmla="*/ 2949 h 3897"/>
                <a:gd name="T46" fmla="*/ 389 w 3859"/>
                <a:gd name="T47" fmla="*/ 3079 h 3897"/>
                <a:gd name="T48" fmla="*/ 278 w 3859"/>
                <a:gd name="T49" fmla="*/ 3320 h 3897"/>
                <a:gd name="T50" fmla="*/ 148 w 3859"/>
                <a:gd name="T51" fmla="*/ 3525 h 3897"/>
                <a:gd name="T52" fmla="*/ 55 w 3859"/>
                <a:gd name="T53" fmla="*/ 3691 h 3897"/>
                <a:gd name="T54" fmla="*/ 0 w 3859"/>
                <a:gd name="T55" fmla="*/ 3821 h 3897"/>
                <a:gd name="T56" fmla="*/ 964 w 3859"/>
                <a:gd name="T57" fmla="*/ 3896 h 3897"/>
                <a:gd name="T58" fmla="*/ 1020 w 3859"/>
                <a:gd name="T59" fmla="*/ 3766 h 3897"/>
                <a:gd name="T60" fmla="*/ 1038 w 3859"/>
                <a:gd name="T61" fmla="*/ 3488 h 3897"/>
                <a:gd name="T62" fmla="*/ 1243 w 3859"/>
                <a:gd name="T63" fmla="*/ 3320 h 3897"/>
                <a:gd name="T64" fmla="*/ 1279 w 3859"/>
                <a:gd name="T65" fmla="*/ 2987 h 3897"/>
                <a:gd name="T66" fmla="*/ 1279 w 3859"/>
                <a:gd name="T67" fmla="*/ 2727 h 3897"/>
                <a:gd name="T68" fmla="*/ 2133 w 3859"/>
                <a:gd name="T69" fmla="*/ 2708 h 3897"/>
                <a:gd name="T70" fmla="*/ 2133 w 3859"/>
                <a:gd name="T71" fmla="*/ 2040 h 3897"/>
                <a:gd name="T72" fmla="*/ 2244 w 3859"/>
                <a:gd name="T73" fmla="*/ 1874 h 3897"/>
                <a:gd name="T74" fmla="*/ 2412 w 3859"/>
                <a:gd name="T75" fmla="*/ 1781 h 3897"/>
                <a:gd name="T76" fmla="*/ 2578 w 3859"/>
                <a:gd name="T77" fmla="*/ 1725 h 3897"/>
                <a:gd name="T78" fmla="*/ 2819 w 3859"/>
                <a:gd name="T79" fmla="*/ 1651 h 3897"/>
                <a:gd name="T80" fmla="*/ 2894 w 3859"/>
                <a:gd name="T81" fmla="*/ 1651 h 3897"/>
                <a:gd name="T82" fmla="*/ 3005 w 3859"/>
                <a:gd name="T83" fmla="*/ 1577 h 3897"/>
                <a:gd name="T84" fmla="*/ 3154 w 3859"/>
                <a:gd name="T85" fmla="*/ 1410 h 3897"/>
                <a:gd name="T86" fmla="*/ 3265 w 3859"/>
                <a:gd name="T87" fmla="*/ 1373 h 3897"/>
                <a:gd name="T88" fmla="*/ 3320 w 3859"/>
                <a:gd name="T89" fmla="*/ 1317 h 3897"/>
                <a:gd name="T90" fmla="*/ 3506 w 3859"/>
                <a:gd name="T91" fmla="*/ 1057 h 3897"/>
                <a:gd name="T92" fmla="*/ 3784 w 3859"/>
                <a:gd name="T93" fmla="*/ 1057 h 3897"/>
                <a:gd name="T94" fmla="*/ 3858 w 3859"/>
                <a:gd name="T95" fmla="*/ 965 h 3897"/>
                <a:gd name="T96" fmla="*/ 3840 w 3859"/>
                <a:gd name="T97" fmla="*/ 872 h 3897"/>
                <a:gd name="T98" fmla="*/ 3821 w 3859"/>
                <a:gd name="T99" fmla="*/ 742 h 3897"/>
                <a:gd name="T100" fmla="*/ 3766 w 3859"/>
                <a:gd name="T101" fmla="*/ 538 h 3897"/>
                <a:gd name="T102" fmla="*/ 3728 w 3859"/>
                <a:gd name="T103" fmla="*/ 408 h 3897"/>
                <a:gd name="T104" fmla="*/ 3691 w 3859"/>
                <a:gd name="T105" fmla="*/ 149 h 38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859" h="3897">
                  <a:moveTo>
                    <a:pt x="3691" y="149"/>
                  </a:moveTo>
                  <a:lnTo>
                    <a:pt x="3691" y="149"/>
                  </a:lnTo>
                  <a:cubicBezTo>
                    <a:pt x="3691" y="149"/>
                    <a:pt x="3673" y="185"/>
                    <a:pt x="3617" y="149"/>
                  </a:cubicBezTo>
                  <a:cubicBezTo>
                    <a:pt x="3561" y="111"/>
                    <a:pt x="3525" y="37"/>
                    <a:pt x="3450" y="55"/>
                  </a:cubicBezTo>
                  <a:cubicBezTo>
                    <a:pt x="3376" y="74"/>
                    <a:pt x="3395" y="111"/>
                    <a:pt x="3339" y="130"/>
                  </a:cubicBezTo>
                  <a:cubicBezTo>
                    <a:pt x="3283" y="149"/>
                    <a:pt x="3302" y="130"/>
                    <a:pt x="3209" y="130"/>
                  </a:cubicBezTo>
                  <a:cubicBezTo>
                    <a:pt x="3135" y="130"/>
                    <a:pt x="3135" y="167"/>
                    <a:pt x="3060" y="130"/>
                  </a:cubicBezTo>
                  <a:cubicBezTo>
                    <a:pt x="2986" y="111"/>
                    <a:pt x="2931" y="93"/>
                    <a:pt x="2894" y="55"/>
                  </a:cubicBezTo>
                  <a:cubicBezTo>
                    <a:pt x="2875" y="19"/>
                    <a:pt x="2745" y="0"/>
                    <a:pt x="2708" y="74"/>
                  </a:cubicBezTo>
                  <a:cubicBezTo>
                    <a:pt x="2689" y="130"/>
                    <a:pt x="2727" y="223"/>
                    <a:pt x="2634" y="297"/>
                  </a:cubicBezTo>
                  <a:cubicBezTo>
                    <a:pt x="2523" y="371"/>
                    <a:pt x="2541" y="538"/>
                    <a:pt x="2412" y="556"/>
                  </a:cubicBezTo>
                  <a:cubicBezTo>
                    <a:pt x="2263" y="556"/>
                    <a:pt x="2115" y="686"/>
                    <a:pt x="2059" y="761"/>
                  </a:cubicBezTo>
                  <a:cubicBezTo>
                    <a:pt x="2003" y="816"/>
                    <a:pt x="1910" y="909"/>
                    <a:pt x="1873" y="983"/>
                  </a:cubicBezTo>
                  <a:cubicBezTo>
                    <a:pt x="1818" y="1039"/>
                    <a:pt x="1873" y="1187"/>
                    <a:pt x="1836" y="1243"/>
                  </a:cubicBezTo>
                  <a:cubicBezTo>
                    <a:pt x="1799" y="1280"/>
                    <a:pt x="1799" y="1317"/>
                    <a:pt x="1818" y="1354"/>
                  </a:cubicBezTo>
                  <a:cubicBezTo>
                    <a:pt x="1836" y="1410"/>
                    <a:pt x="1892" y="1465"/>
                    <a:pt x="1855" y="1539"/>
                  </a:cubicBezTo>
                  <a:cubicBezTo>
                    <a:pt x="1818" y="1633"/>
                    <a:pt x="1873" y="1669"/>
                    <a:pt x="1780" y="1744"/>
                  </a:cubicBezTo>
                  <a:cubicBezTo>
                    <a:pt x="1688" y="1818"/>
                    <a:pt x="1465" y="1985"/>
                    <a:pt x="1391" y="2004"/>
                  </a:cubicBezTo>
                  <a:cubicBezTo>
                    <a:pt x="1335" y="2040"/>
                    <a:pt x="1373" y="2096"/>
                    <a:pt x="1261" y="2096"/>
                  </a:cubicBezTo>
                  <a:cubicBezTo>
                    <a:pt x="1131" y="2096"/>
                    <a:pt x="983" y="2096"/>
                    <a:pt x="983" y="2152"/>
                  </a:cubicBezTo>
                  <a:cubicBezTo>
                    <a:pt x="964" y="2207"/>
                    <a:pt x="964" y="2300"/>
                    <a:pt x="908" y="2375"/>
                  </a:cubicBezTo>
                  <a:cubicBezTo>
                    <a:pt x="834" y="2449"/>
                    <a:pt x="705" y="2578"/>
                    <a:pt x="631" y="2672"/>
                  </a:cubicBezTo>
                  <a:cubicBezTo>
                    <a:pt x="556" y="2783"/>
                    <a:pt x="649" y="2913"/>
                    <a:pt x="575" y="2949"/>
                  </a:cubicBezTo>
                  <a:cubicBezTo>
                    <a:pt x="501" y="2987"/>
                    <a:pt x="463" y="2968"/>
                    <a:pt x="389" y="3079"/>
                  </a:cubicBezTo>
                  <a:cubicBezTo>
                    <a:pt x="315" y="3191"/>
                    <a:pt x="334" y="3209"/>
                    <a:pt x="278" y="3320"/>
                  </a:cubicBezTo>
                  <a:cubicBezTo>
                    <a:pt x="222" y="3432"/>
                    <a:pt x="222" y="3469"/>
                    <a:pt x="148" y="3525"/>
                  </a:cubicBezTo>
                  <a:cubicBezTo>
                    <a:pt x="55" y="3599"/>
                    <a:pt x="111" y="3673"/>
                    <a:pt x="55" y="3691"/>
                  </a:cubicBezTo>
                  <a:cubicBezTo>
                    <a:pt x="18" y="3710"/>
                    <a:pt x="0" y="3821"/>
                    <a:pt x="0" y="3821"/>
                  </a:cubicBezTo>
                  <a:cubicBezTo>
                    <a:pt x="964" y="3896"/>
                    <a:pt x="964" y="3896"/>
                    <a:pt x="964" y="3896"/>
                  </a:cubicBezTo>
                  <a:cubicBezTo>
                    <a:pt x="964" y="3896"/>
                    <a:pt x="1020" y="3821"/>
                    <a:pt x="1020" y="3766"/>
                  </a:cubicBezTo>
                  <a:cubicBezTo>
                    <a:pt x="1020" y="3691"/>
                    <a:pt x="1002" y="3562"/>
                    <a:pt x="1038" y="3488"/>
                  </a:cubicBezTo>
                  <a:cubicBezTo>
                    <a:pt x="1076" y="3414"/>
                    <a:pt x="1205" y="3376"/>
                    <a:pt x="1243" y="3320"/>
                  </a:cubicBezTo>
                  <a:cubicBezTo>
                    <a:pt x="1279" y="3246"/>
                    <a:pt x="1279" y="2987"/>
                    <a:pt x="1279" y="2987"/>
                  </a:cubicBezTo>
                  <a:cubicBezTo>
                    <a:pt x="1279" y="2727"/>
                    <a:pt x="1279" y="2727"/>
                    <a:pt x="1279" y="2727"/>
                  </a:cubicBezTo>
                  <a:cubicBezTo>
                    <a:pt x="2133" y="2708"/>
                    <a:pt x="2133" y="2708"/>
                    <a:pt x="2133" y="2708"/>
                  </a:cubicBezTo>
                  <a:cubicBezTo>
                    <a:pt x="2133" y="2040"/>
                    <a:pt x="2133" y="2040"/>
                    <a:pt x="2133" y="2040"/>
                  </a:cubicBezTo>
                  <a:cubicBezTo>
                    <a:pt x="2133" y="2040"/>
                    <a:pt x="2152" y="1910"/>
                    <a:pt x="2244" y="1874"/>
                  </a:cubicBezTo>
                  <a:cubicBezTo>
                    <a:pt x="2318" y="1818"/>
                    <a:pt x="2393" y="1799"/>
                    <a:pt x="2412" y="1781"/>
                  </a:cubicBezTo>
                  <a:cubicBezTo>
                    <a:pt x="2412" y="1781"/>
                    <a:pt x="2541" y="1725"/>
                    <a:pt x="2578" y="1725"/>
                  </a:cubicBezTo>
                  <a:cubicBezTo>
                    <a:pt x="2615" y="1707"/>
                    <a:pt x="2801" y="1669"/>
                    <a:pt x="2819" y="1651"/>
                  </a:cubicBezTo>
                  <a:cubicBezTo>
                    <a:pt x="2838" y="1651"/>
                    <a:pt x="2875" y="1669"/>
                    <a:pt x="2894" y="1651"/>
                  </a:cubicBezTo>
                  <a:cubicBezTo>
                    <a:pt x="2912" y="1651"/>
                    <a:pt x="2931" y="1651"/>
                    <a:pt x="3005" y="1577"/>
                  </a:cubicBezTo>
                  <a:cubicBezTo>
                    <a:pt x="3060" y="1503"/>
                    <a:pt x="3135" y="1410"/>
                    <a:pt x="3154" y="1410"/>
                  </a:cubicBezTo>
                  <a:cubicBezTo>
                    <a:pt x="3172" y="1391"/>
                    <a:pt x="3265" y="1373"/>
                    <a:pt x="3265" y="1373"/>
                  </a:cubicBezTo>
                  <a:cubicBezTo>
                    <a:pt x="3265" y="1373"/>
                    <a:pt x="3302" y="1410"/>
                    <a:pt x="3320" y="1317"/>
                  </a:cubicBezTo>
                  <a:cubicBezTo>
                    <a:pt x="3339" y="1243"/>
                    <a:pt x="3376" y="1076"/>
                    <a:pt x="3506" y="1057"/>
                  </a:cubicBezTo>
                  <a:cubicBezTo>
                    <a:pt x="3784" y="1057"/>
                    <a:pt x="3784" y="1057"/>
                    <a:pt x="3784" y="1057"/>
                  </a:cubicBezTo>
                  <a:cubicBezTo>
                    <a:pt x="3784" y="1057"/>
                    <a:pt x="3840" y="1076"/>
                    <a:pt x="3858" y="965"/>
                  </a:cubicBezTo>
                  <a:cubicBezTo>
                    <a:pt x="3858" y="965"/>
                    <a:pt x="3858" y="909"/>
                    <a:pt x="3840" y="872"/>
                  </a:cubicBezTo>
                  <a:cubicBezTo>
                    <a:pt x="3821" y="853"/>
                    <a:pt x="3821" y="761"/>
                    <a:pt x="3821" y="742"/>
                  </a:cubicBezTo>
                  <a:cubicBezTo>
                    <a:pt x="3821" y="723"/>
                    <a:pt x="3784" y="556"/>
                    <a:pt x="3766" y="538"/>
                  </a:cubicBezTo>
                  <a:cubicBezTo>
                    <a:pt x="3747" y="520"/>
                    <a:pt x="3728" y="426"/>
                    <a:pt x="3728" y="408"/>
                  </a:cubicBezTo>
                  <a:cubicBezTo>
                    <a:pt x="3710" y="408"/>
                    <a:pt x="3691" y="149"/>
                    <a:pt x="3691" y="1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4" name="Freeform 5"/>
            <p:cNvSpPr>
              <a:spLocks noChangeArrowheads="1"/>
            </p:cNvSpPr>
            <p:nvPr/>
          </p:nvSpPr>
          <p:spPr bwMode="auto">
            <a:xfrm>
              <a:off x="1376363" y="1616075"/>
              <a:ext cx="1101725" cy="1236663"/>
            </a:xfrm>
            <a:custGeom>
              <a:avLst/>
              <a:gdLst>
                <a:gd name="T0" fmla="*/ 1187 w 3062"/>
                <a:gd name="T1" fmla="*/ 3414 h 3433"/>
                <a:gd name="T2" fmla="*/ 1187 w 3062"/>
                <a:gd name="T3" fmla="*/ 3414 h 3433"/>
                <a:gd name="T4" fmla="*/ 1335 w 3062"/>
                <a:gd name="T5" fmla="*/ 3321 h 3433"/>
                <a:gd name="T6" fmla="*/ 1743 w 3062"/>
                <a:gd name="T7" fmla="*/ 3321 h 3433"/>
                <a:gd name="T8" fmla="*/ 2745 w 3062"/>
                <a:gd name="T9" fmla="*/ 3284 h 3433"/>
                <a:gd name="T10" fmla="*/ 2856 w 3062"/>
                <a:gd name="T11" fmla="*/ 3099 h 3433"/>
                <a:gd name="T12" fmla="*/ 2560 w 3062"/>
                <a:gd name="T13" fmla="*/ 928 h 3433"/>
                <a:gd name="T14" fmla="*/ 3061 w 3062"/>
                <a:gd name="T15" fmla="*/ 873 h 3433"/>
                <a:gd name="T16" fmla="*/ 2820 w 3062"/>
                <a:gd name="T17" fmla="*/ 650 h 3433"/>
                <a:gd name="T18" fmla="*/ 2523 w 3062"/>
                <a:gd name="T19" fmla="*/ 464 h 3433"/>
                <a:gd name="T20" fmla="*/ 2281 w 3062"/>
                <a:gd name="T21" fmla="*/ 316 h 3433"/>
                <a:gd name="T22" fmla="*/ 2170 w 3062"/>
                <a:gd name="T23" fmla="*/ 0 h 3433"/>
                <a:gd name="T24" fmla="*/ 2170 w 3062"/>
                <a:gd name="T25" fmla="*/ 668 h 3433"/>
                <a:gd name="T26" fmla="*/ 1316 w 3062"/>
                <a:gd name="T27" fmla="*/ 687 h 3433"/>
                <a:gd name="T28" fmla="*/ 1298 w 3062"/>
                <a:gd name="T29" fmla="*/ 1169 h 3433"/>
                <a:gd name="T30" fmla="*/ 1224 w 3062"/>
                <a:gd name="T31" fmla="*/ 1336 h 3433"/>
                <a:gd name="T32" fmla="*/ 1075 w 3062"/>
                <a:gd name="T33" fmla="*/ 1466 h 3433"/>
                <a:gd name="T34" fmla="*/ 1075 w 3062"/>
                <a:gd name="T35" fmla="*/ 1707 h 3433"/>
                <a:gd name="T36" fmla="*/ 1001 w 3062"/>
                <a:gd name="T37" fmla="*/ 1856 h 3433"/>
                <a:gd name="T38" fmla="*/ 37 w 3062"/>
                <a:gd name="T39" fmla="*/ 1781 h 3433"/>
                <a:gd name="T40" fmla="*/ 37 w 3062"/>
                <a:gd name="T41" fmla="*/ 1856 h 3433"/>
                <a:gd name="T42" fmla="*/ 55 w 3062"/>
                <a:gd name="T43" fmla="*/ 1948 h 3433"/>
                <a:gd name="T44" fmla="*/ 92 w 3062"/>
                <a:gd name="T45" fmla="*/ 1986 h 3433"/>
                <a:gd name="T46" fmla="*/ 259 w 3062"/>
                <a:gd name="T47" fmla="*/ 2060 h 3433"/>
                <a:gd name="T48" fmla="*/ 222 w 3062"/>
                <a:gd name="T49" fmla="*/ 2190 h 3433"/>
                <a:gd name="T50" fmla="*/ 203 w 3062"/>
                <a:gd name="T51" fmla="*/ 2264 h 3433"/>
                <a:gd name="T52" fmla="*/ 259 w 3062"/>
                <a:gd name="T53" fmla="*/ 2431 h 3433"/>
                <a:gd name="T54" fmla="*/ 333 w 3062"/>
                <a:gd name="T55" fmla="*/ 2709 h 3433"/>
                <a:gd name="T56" fmla="*/ 222 w 3062"/>
                <a:gd name="T57" fmla="*/ 2932 h 3433"/>
                <a:gd name="T58" fmla="*/ 222 w 3062"/>
                <a:gd name="T59" fmla="*/ 3080 h 3433"/>
                <a:gd name="T60" fmla="*/ 426 w 3062"/>
                <a:gd name="T61" fmla="*/ 3006 h 3433"/>
                <a:gd name="T62" fmla="*/ 574 w 3062"/>
                <a:gd name="T63" fmla="*/ 2969 h 3433"/>
                <a:gd name="T64" fmla="*/ 723 w 3062"/>
                <a:gd name="T65" fmla="*/ 3043 h 3433"/>
                <a:gd name="T66" fmla="*/ 797 w 3062"/>
                <a:gd name="T67" fmla="*/ 3080 h 3433"/>
                <a:gd name="T68" fmla="*/ 945 w 3062"/>
                <a:gd name="T69" fmla="*/ 3135 h 3433"/>
                <a:gd name="T70" fmla="*/ 1039 w 3062"/>
                <a:gd name="T71" fmla="*/ 3321 h 3433"/>
                <a:gd name="T72" fmla="*/ 1187 w 3062"/>
                <a:gd name="T73" fmla="*/ 3414 h 34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62" h="3433">
                  <a:moveTo>
                    <a:pt x="1187" y="3414"/>
                  </a:moveTo>
                  <a:lnTo>
                    <a:pt x="1187" y="3414"/>
                  </a:lnTo>
                  <a:cubicBezTo>
                    <a:pt x="1187" y="3414"/>
                    <a:pt x="1168" y="3340"/>
                    <a:pt x="1335" y="3321"/>
                  </a:cubicBezTo>
                  <a:cubicBezTo>
                    <a:pt x="1502" y="3303"/>
                    <a:pt x="1539" y="3358"/>
                    <a:pt x="1743" y="3321"/>
                  </a:cubicBezTo>
                  <a:cubicBezTo>
                    <a:pt x="1947" y="3303"/>
                    <a:pt x="2726" y="3303"/>
                    <a:pt x="2745" y="3284"/>
                  </a:cubicBezTo>
                  <a:cubicBezTo>
                    <a:pt x="2764" y="3265"/>
                    <a:pt x="2912" y="3284"/>
                    <a:pt x="2856" y="3099"/>
                  </a:cubicBezTo>
                  <a:cubicBezTo>
                    <a:pt x="2820" y="2932"/>
                    <a:pt x="2560" y="928"/>
                    <a:pt x="2560" y="928"/>
                  </a:cubicBezTo>
                  <a:cubicBezTo>
                    <a:pt x="3061" y="873"/>
                    <a:pt x="3061" y="873"/>
                    <a:pt x="3061" y="873"/>
                  </a:cubicBezTo>
                  <a:cubicBezTo>
                    <a:pt x="2820" y="650"/>
                    <a:pt x="2820" y="650"/>
                    <a:pt x="2820" y="650"/>
                  </a:cubicBezTo>
                  <a:cubicBezTo>
                    <a:pt x="2820" y="650"/>
                    <a:pt x="2560" y="483"/>
                    <a:pt x="2523" y="464"/>
                  </a:cubicBezTo>
                  <a:cubicBezTo>
                    <a:pt x="2504" y="464"/>
                    <a:pt x="2319" y="371"/>
                    <a:pt x="2281" y="316"/>
                  </a:cubicBezTo>
                  <a:cubicBezTo>
                    <a:pt x="2226" y="241"/>
                    <a:pt x="2207" y="241"/>
                    <a:pt x="2170" y="0"/>
                  </a:cubicBezTo>
                  <a:cubicBezTo>
                    <a:pt x="2170" y="668"/>
                    <a:pt x="2170" y="668"/>
                    <a:pt x="2170" y="668"/>
                  </a:cubicBezTo>
                  <a:cubicBezTo>
                    <a:pt x="1316" y="687"/>
                    <a:pt x="1316" y="687"/>
                    <a:pt x="1316" y="687"/>
                  </a:cubicBezTo>
                  <a:cubicBezTo>
                    <a:pt x="1316" y="687"/>
                    <a:pt x="1316" y="1114"/>
                    <a:pt x="1298" y="1169"/>
                  </a:cubicBezTo>
                  <a:cubicBezTo>
                    <a:pt x="1298" y="1169"/>
                    <a:pt x="1298" y="1299"/>
                    <a:pt x="1224" y="1336"/>
                  </a:cubicBezTo>
                  <a:cubicBezTo>
                    <a:pt x="1224" y="1336"/>
                    <a:pt x="1075" y="1429"/>
                    <a:pt x="1075" y="1466"/>
                  </a:cubicBezTo>
                  <a:cubicBezTo>
                    <a:pt x="1057" y="1522"/>
                    <a:pt x="1057" y="1670"/>
                    <a:pt x="1075" y="1707"/>
                  </a:cubicBezTo>
                  <a:cubicBezTo>
                    <a:pt x="1075" y="1707"/>
                    <a:pt x="1057" y="1819"/>
                    <a:pt x="1001" y="1856"/>
                  </a:cubicBezTo>
                  <a:cubicBezTo>
                    <a:pt x="37" y="1781"/>
                    <a:pt x="37" y="1781"/>
                    <a:pt x="37" y="1781"/>
                  </a:cubicBezTo>
                  <a:cubicBezTo>
                    <a:pt x="37" y="1781"/>
                    <a:pt x="0" y="1819"/>
                    <a:pt x="37" y="1856"/>
                  </a:cubicBezTo>
                  <a:cubicBezTo>
                    <a:pt x="55" y="1893"/>
                    <a:pt x="55" y="1911"/>
                    <a:pt x="55" y="1948"/>
                  </a:cubicBezTo>
                  <a:cubicBezTo>
                    <a:pt x="55" y="1986"/>
                    <a:pt x="74" y="2004"/>
                    <a:pt x="92" y="1986"/>
                  </a:cubicBezTo>
                  <a:cubicBezTo>
                    <a:pt x="111" y="1986"/>
                    <a:pt x="315" y="2004"/>
                    <a:pt x="259" y="2060"/>
                  </a:cubicBezTo>
                  <a:cubicBezTo>
                    <a:pt x="222" y="2116"/>
                    <a:pt x="259" y="2134"/>
                    <a:pt x="222" y="2190"/>
                  </a:cubicBezTo>
                  <a:cubicBezTo>
                    <a:pt x="185" y="2227"/>
                    <a:pt x="185" y="2208"/>
                    <a:pt x="203" y="2264"/>
                  </a:cubicBezTo>
                  <a:cubicBezTo>
                    <a:pt x="222" y="2338"/>
                    <a:pt x="241" y="2375"/>
                    <a:pt x="259" y="2431"/>
                  </a:cubicBezTo>
                  <a:cubicBezTo>
                    <a:pt x="278" y="2468"/>
                    <a:pt x="352" y="2653"/>
                    <a:pt x="333" y="2709"/>
                  </a:cubicBezTo>
                  <a:cubicBezTo>
                    <a:pt x="297" y="2783"/>
                    <a:pt x="241" y="2876"/>
                    <a:pt x="222" y="2932"/>
                  </a:cubicBezTo>
                  <a:cubicBezTo>
                    <a:pt x="203" y="2987"/>
                    <a:pt x="222" y="3080"/>
                    <a:pt x="222" y="3080"/>
                  </a:cubicBezTo>
                  <a:cubicBezTo>
                    <a:pt x="222" y="3080"/>
                    <a:pt x="352" y="3024"/>
                    <a:pt x="426" y="3006"/>
                  </a:cubicBezTo>
                  <a:cubicBezTo>
                    <a:pt x="482" y="2987"/>
                    <a:pt x="519" y="2950"/>
                    <a:pt x="574" y="2969"/>
                  </a:cubicBezTo>
                  <a:cubicBezTo>
                    <a:pt x="630" y="2987"/>
                    <a:pt x="723" y="2987"/>
                    <a:pt x="723" y="3043"/>
                  </a:cubicBezTo>
                  <a:cubicBezTo>
                    <a:pt x="742" y="3099"/>
                    <a:pt x="742" y="3061"/>
                    <a:pt x="797" y="3080"/>
                  </a:cubicBezTo>
                  <a:cubicBezTo>
                    <a:pt x="871" y="3099"/>
                    <a:pt x="927" y="3099"/>
                    <a:pt x="945" y="3135"/>
                  </a:cubicBezTo>
                  <a:cubicBezTo>
                    <a:pt x="945" y="3173"/>
                    <a:pt x="1001" y="3265"/>
                    <a:pt x="1039" y="3321"/>
                  </a:cubicBezTo>
                  <a:cubicBezTo>
                    <a:pt x="1057" y="3377"/>
                    <a:pt x="1150" y="3432"/>
                    <a:pt x="1187" y="341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5" name="Freeform 6"/>
            <p:cNvSpPr>
              <a:spLocks noChangeArrowheads="1"/>
            </p:cNvSpPr>
            <p:nvPr/>
          </p:nvSpPr>
          <p:spPr bwMode="auto">
            <a:xfrm>
              <a:off x="1382713" y="2684463"/>
              <a:ext cx="528637" cy="420687"/>
            </a:xfrm>
            <a:custGeom>
              <a:avLst/>
              <a:gdLst>
                <a:gd name="T0" fmla="*/ 1410 w 1467"/>
                <a:gd name="T1" fmla="*/ 1150 h 1169"/>
                <a:gd name="T2" fmla="*/ 1410 w 1467"/>
                <a:gd name="T3" fmla="*/ 1150 h 1169"/>
                <a:gd name="T4" fmla="*/ 1280 w 1467"/>
                <a:gd name="T5" fmla="*/ 1150 h 1169"/>
                <a:gd name="T6" fmla="*/ 983 w 1467"/>
                <a:gd name="T7" fmla="*/ 1038 h 1169"/>
                <a:gd name="T8" fmla="*/ 668 w 1467"/>
                <a:gd name="T9" fmla="*/ 1020 h 1169"/>
                <a:gd name="T10" fmla="*/ 371 w 1467"/>
                <a:gd name="T11" fmla="*/ 1057 h 1169"/>
                <a:gd name="T12" fmla="*/ 260 w 1467"/>
                <a:gd name="T13" fmla="*/ 1113 h 1169"/>
                <a:gd name="T14" fmla="*/ 185 w 1467"/>
                <a:gd name="T15" fmla="*/ 1076 h 1169"/>
                <a:gd name="T16" fmla="*/ 167 w 1467"/>
                <a:gd name="T17" fmla="*/ 1020 h 1169"/>
                <a:gd name="T18" fmla="*/ 93 w 1467"/>
                <a:gd name="T19" fmla="*/ 927 h 1169"/>
                <a:gd name="T20" fmla="*/ 149 w 1467"/>
                <a:gd name="T21" fmla="*/ 834 h 1169"/>
                <a:gd name="T22" fmla="*/ 167 w 1467"/>
                <a:gd name="T23" fmla="*/ 742 h 1169"/>
                <a:gd name="T24" fmla="*/ 130 w 1467"/>
                <a:gd name="T25" fmla="*/ 705 h 1169"/>
                <a:gd name="T26" fmla="*/ 56 w 1467"/>
                <a:gd name="T27" fmla="*/ 612 h 1169"/>
                <a:gd name="T28" fmla="*/ 56 w 1467"/>
                <a:gd name="T29" fmla="*/ 408 h 1169"/>
                <a:gd name="T30" fmla="*/ 167 w 1467"/>
                <a:gd name="T31" fmla="*/ 296 h 1169"/>
                <a:gd name="T32" fmla="*/ 204 w 1467"/>
                <a:gd name="T33" fmla="*/ 111 h 1169"/>
                <a:gd name="T34" fmla="*/ 390 w 1467"/>
                <a:gd name="T35" fmla="*/ 37 h 1169"/>
                <a:gd name="T36" fmla="*/ 520 w 1467"/>
                <a:gd name="T37" fmla="*/ 0 h 1169"/>
                <a:gd name="T38" fmla="*/ 686 w 1467"/>
                <a:gd name="T39" fmla="*/ 37 h 1169"/>
                <a:gd name="T40" fmla="*/ 705 w 1467"/>
                <a:gd name="T41" fmla="*/ 92 h 1169"/>
                <a:gd name="T42" fmla="*/ 779 w 1467"/>
                <a:gd name="T43" fmla="*/ 111 h 1169"/>
                <a:gd name="T44" fmla="*/ 909 w 1467"/>
                <a:gd name="T45" fmla="*/ 148 h 1169"/>
                <a:gd name="T46" fmla="*/ 1021 w 1467"/>
                <a:gd name="T47" fmla="*/ 352 h 1169"/>
                <a:gd name="T48" fmla="*/ 1169 w 1467"/>
                <a:gd name="T49" fmla="*/ 445 h 1169"/>
                <a:gd name="T50" fmla="*/ 1224 w 1467"/>
                <a:gd name="T51" fmla="*/ 389 h 1169"/>
                <a:gd name="T52" fmla="*/ 1224 w 1467"/>
                <a:gd name="T53" fmla="*/ 463 h 1169"/>
                <a:gd name="T54" fmla="*/ 1298 w 1467"/>
                <a:gd name="T55" fmla="*/ 797 h 1169"/>
                <a:gd name="T56" fmla="*/ 1410 w 1467"/>
                <a:gd name="T57" fmla="*/ 1002 h 1169"/>
                <a:gd name="T58" fmla="*/ 1410 w 1467"/>
                <a:gd name="T59" fmla="*/ 1150 h 11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467" h="1169">
                  <a:moveTo>
                    <a:pt x="1410" y="1150"/>
                  </a:moveTo>
                  <a:lnTo>
                    <a:pt x="1410" y="1150"/>
                  </a:lnTo>
                  <a:cubicBezTo>
                    <a:pt x="1410" y="1150"/>
                    <a:pt x="1354" y="1168"/>
                    <a:pt x="1280" y="1150"/>
                  </a:cubicBezTo>
                  <a:cubicBezTo>
                    <a:pt x="1206" y="1131"/>
                    <a:pt x="1076" y="1076"/>
                    <a:pt x="983" y="1038"/>
                  </a:cubicBezTo>
                  <a:cubicBezTo>
                    <a:pt x="891" y="1020"/>
                    <a:pt x="853" y="1038"/>
                    <a:pt x="668" y="1020"/>
                  </a:cubicBezTo>
                  <a:cubicBezTo>
                    <a:pt x="464" y="1002"/>
                    <a:pt x="427" y="1057"/>
                    <a:pt x="371" y="1057"/>
                  </a:cubicBezTo>
                  <a:cubicBezTo>
                    <a:pt x="315" y="1076"/>
                    <a:pt x="279" y="1113"/>
                    <a:pt x="260" y="1113"/>
                  </a:cubicBezTo>
                  <a:cubicBezTo>
                    <a:pt x="241" y="1113"/>
                    <a:pt x="204" y="1094"/>
                    <a:pt x="185" y="1076"/>
                  </a:cubicBezTo>
                  <a:cubicBezTo>
                    <a:pt x="185" y="1076"/>
                    <a:pt x="185" y="1057"/>
                    <a:pt x="167" y="1020"/>
                  </a:cubicBezTo>
                  <a:cubicBezTo>
                    <a:pt x="130" y="983"/>
                    <a:pt x="74" y="964"/>
                    <a:pt x="93" y="927"/>
                  </a:cubicBezTo>
                  <a:cubicBezTo>
                    <a:pt x="111" y="890"/>
                    <a:pt x="130" y="853"/>
                    <a:pt x="149" y="834"/>
                  </a:cubicBezTo>
                  <a:cubicBezTo>
                    <a:pt x="167" y="816"/>
                    <a:pt x="204" y="760"/>
                    <a:pt x="167" y="742"/>
                  </a:cubicBezTo>
                  <a:cubicBezTo>
                    <a:pt x="130" y="723"/>
                    <a:pt x="111" y="723"/>
                    <a:pt x="130" y="705"/>
                  </a:cubicBezTo>
                  <a:cubicBezTo>
                    <a:pt x="130" y="667"/>
                    <a:pt x="74" y="667"/>
                    <a:pt x="56" y="612"/>
                  </a:cubicBezTo>
                  <a:cubicBezTo>
                    <a:pt x="19" y="556"/>
                    <a:pt x="0" y="445"/>
                    <a:pt x="56" y="408"/>
                  </a:cubicBezTo>
                  <a:cubicBezTo>
                    <a:pt x="93" y="352"/>
                    <a:pt x="130" y="334"/>
                    <a:pt x="167" y="296"/>
                  </a:cubicBezTo>
                  <a:cubicBezTo>
                    <a:pt x="204" y="241"/>
                    <a:pt x="204" y="111"/>
                    <a:pt x="204" y="111"/>
                  </a:cubicBezTo>
                  <a:cubicBezTo>
                    <a:pt x="204" y="111"/>
                    <a:pt x="371" y="37"/>
                    <a:pt x="390" y="37"/>
                  </a:cubicBezTo>
                  <a:cubicBezTo>
                    <a:pt x="408" y="37"/>
                    <a:pt x="501" y="0"/>
                    <a:pt x="520" y="0"/>
                  </a:cubicBezTo>
                  <a:cubicBezTo>
                    <a:pt x="538" y="0"/>
                    <a:pt x="668" y="18"/>
                    <a:pt x="686" y="37"/>
                  </a:cubicBezTo>
                  <a:cubicBezTo>
                    <a:pt x="705" y="55"/>
                    <a:pt x="705" y="92"/>
                    <a:pt x="705" y="92"/>
                  </a:cubicBezTo>
                  <a:cubicBezTo>
                    <a:pt x="705" y="92"/>
                    <a:pt x="761" y="111"/>
                    <a:pt x="779" y="111"/>
                  </a:cubicBezTo>
                  <a:cubicBezTo>
                    <a:pt x="816" y="111"/>
                    <a:pt x="891" y="130"/>
                    <a:pt x="909" y="148"/>
                  </a:cubicBezTo>
                  <a:cubicBezTo>
                    <a:pt x="927" y="148"/>
                    <a:pt x="983" y="315"/>
                    <a:pt x="1021" y="352"/>
                  </a:cubicBezTo>
                  <a:cubicBezTo>
                    <a:pt x="1039" y="389"/>
                    <a:pt x="1057" y="445"/>
                    <a:pt x="1169" y="445"/>
                  </a:cubicBezTo>
                  <a:cubicBezTo>
                    <a:pt x="1169" y="445"/>
                    <a:pt x="1187" y="389"/>
                    <a:pt x="1224" y="389"/>
                  </a:cubicBezTo>
                  <a:cubicBezTo>
                    <a:pt x="1243" y="371"/>
                    <a:pt x="1243" y="389"/>
                    <a:pt x="1224" y="463"/>
                  </a:cubicBezTo>
                  <a:cubicBezTo>
                    <a:pt x="1224" y="519"/>
                    <a:pt x="1187" y="667"/>
                    <a:pt x="1298" y="797"/>
                  </a:cubicBezTo>
                  <a:cubicBezTo>
                    <a:pt x="1392" y="946"/>
                    <a:pt x="1410" y="927"/>
                    <a:pt x="1410" y="1002"/>
                  </a:cubicBezTo>
                  <a:cubicBezTo>
                    <a:pt x="1410" y="1076"/>
                    <a:pt x="1466" y="1131"/>
                    <a:pt x="1410" y="115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6" name="Freeform 7"/>
            <p:cNvSpPr>
              <a:spLocks noChangeArrowheads="1"/>
            </p:cNvSpPr>
            <p:nvPr/>
          </p:nvSpPr>
          <p:spPr bwMode="auto">
            <a:xfrm>
              <a:off x="1476375" y="3051175"/>
              <a:ext cx="233363" cy="153988"/>
            </a:xfrm>
            <a:custGeom>
              <a:avLst/>
              <a:gdLst>
                <a:gd name="T0" fmla="*/ 222 w 650"/>
                <a:gd name="T1" fmla="*/ 389 h 428"/>
                <a:gd name="T2" fmla="*/ 222 w 650"/>
                <a:gd name="T3" fmla="*/ 389 h 428"/>
                <a:gd name="T4" fmla="*/ 204 w 650"/>
                <a:gd name="T5" fmla="*/ 315 h 428"/>
                <a:gd name="T6" fmla="*/ 148 w 650"/>
                <a:gd name="T7" fmla="*/ 167 h 428"/>
                <a:gd name="T8" fmla="*/ 74 w 650"/>
                <a:gd name="T9" fmla="*/ 185 h 428"/>
                <a:gd name="T10" fmla="*/ 55 w 650"/>
                <a:gd name="T11" fmla="*/ 148 h 428"/>
                <a:gd name="T12" fmla="*/ 0 w 650"/>
                <a:gd name="T13" fmla="*/ 93 h 428"/>
                <a:gd name="T14" fmla="*/ 111 w 650"/>
                <a:gd name="T15" fmla="*/ 37 h 428"/>
                <a:gd name="T16" fmla="*/ 296 w 650"/>
                <a:gd name="T17" fmla="*/ 0 h 428"/>
                <a:gd name="T18" fmla="*/ 575 w 650"/>
                <a:gd name="T19" fmla="*/ 0 h 428"/>
                <a:gd name="T20" fmla="*/ 631 w 650"/>
                <a:gd name="T21" fmla="*/ 18 h 428"/>
                <a:gd name="T22" fmla="*/ 593 w 650"/>
                <a:gd name="T23" fmla="*/ 74 h 428"/>
                <a:gd name="T24" fmla="*/ 519 w 650"/>
                <a:gd name="T25" fmla="*/ 185 h 428"/>
                <a:gd name="T26" fmla="*/ 315 w 650"/>
                <a:gd name="T27" fmla="*/ 278 h 428"/>
                <a:gd name="T28" fmla="*/ 222 w 650"/>
                <a:gd name="T29" fmla="*/ 389 h 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650" h="428">
                  <a:moveTo>
                    <a:pt x="222" y="389"/>
                  </a:moveTo>
                  <a:lnTo>
                    <a:pt x="222" y="389"/>
                  </a:lnTo>
                  <a:cubicBezTo>
                    <a:pt x="222" y="389"/>
                    <a:pt x="222" y="371"/>
                    <a:pt x="204" y="315"/>
                  </a:cubicBezTo>
                  <a:cubicBezTo>
                    <a:pt x="185" y="241"/>
                    <a:pt x="185" y="148"/>
                    <a:pt x="148" y="167"/>
                  </a:cubicBezTo>
                  <a:cubicBezTo>
                    <a:pt x="111" y="185"/>
                    <a:pt x="74" y="204"/>
                    <a:pt x="74" y="185"/>
                  </a:cubicBezTo>
                  <a:cubicBezTo>
                    <a:pt x="55" y="185"/>
                    <a:pt x="55" y="167"/>
                    <a:pt x="55" y="148"/>
                  </a:cubicBezTo>
                  <a:cubicBezTo>
                    <a:pt x="74" y="130"/>
                    <a:pt x="0" y="93"/>
                    <a:pt x="0" y="93"/>
                  </a:cubicBezTo>
                  <a:cubicBezTo>
                    <a:pt x="0" y="93"/>
                    <a:pt x="55" y="56"/>
                    <a:pt x="111" y="37"/>
                  </a:cubicBezTo>
                  <a:cubicBezTo>
                    <a:pt x="167" y="37"/>
                    <a:pt x="222" y="0"/>
                    <a:pt x="296" y="0"/>
                  </a:cubicBezTo>
                  <a:cubicBezTo>
                    <a:pt x="371" y="0"/>
                    <a:pt x="501" y="18"/>
                    <a:pt x="575" y="0"/>
                  </a:cubicBezTo>
                  <a:cubicBezTo>
                    <a:pt x="631" y="18"/>
                    <a:pt x="631" y="18"/>
                    <a:pt x="631" y="18"/>
                  </a:cubicBezTo>
                  <a:cubicBezTo>
                    <a:pt x="631" y="18"/>
                    <a:pt x="649" y="37"/>
                    <a:pt x="593" y="74"/>
                  </a:cubicBezTo>
                  <a:cubicBezTo>
                    <a:pt x="538" y="130"/>
                    <a:pt x="556" y="111"/>
                    <a:pt x="519" y="185"/>
                  </a:cubicBezTo>
                  <a:cubicBezTo>
                    <a:pt x="464" y="241"/>
                    <a:pt x="352" y="241"/>
                    <a:pt x="315" y="278"/>
                  </a:cubicBezTo>
                  <a:cubicBezTo>
                    <a:pt x="278" y="315"/>
                    <a:pt x="278" y="427"/>
                    <a:pt x="222" y="38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7" name="Freeform 8"/>
            <p:cNvSpPr>
              <a:spLocks noChangeArrowheads="1"/>
            </p:cNvSpPr>
            <p:nvPr/>
          </p:nvSpPr>
          <p:spPr bwMode="auto">
            <a:xfrm>
              <a:off x="1717675" y="3278188"/>
              <a:ext cx="266700" cy="287337"/>
            </a:xfrm>
            <a:custGeom>
              <a:avLst/>
              <a:gdLst>
                <a:gd name="T0" fmla="*/ 0 w 743"/>
                <a:gd name="T1" fmla="*/ 335 h 799"/>
                <a:gd name="T2" fmla="*/ 0 w 743"/>
                <a:gd name="T3" fmla="*/ 335 h 799"/>
                <a:gd name="T4" fmla="*/ 205 w 743"/>
                <a:gd name="T5" fmla="*/ 706 h 799"/>
                <a:gd name="T6" fmla="*/ 465 w 743"/>
                <a:gd name="T7" fmla="*/ 724 h 799"/>
                <a:gd name="T8" fmla="*/ 465 w 743"/>
                <a:gd name="T9" fmla="*/ 780 h 799"/>
                <a:gd name="T10" fmla="*/ 520 w 743"/>
                <a:gd name="T11" fmla="*/ 780 h 799"/>
                <a:gd name="T12" fmla="*/ 650 w 743"/>
                <a:gd name="T13" fmla="*/ 650 h 799"/>
                <a:gd name="T14" fmla="*/ 724 w 743"/>
                <a:gd name="T15" fmla="*/ 539 h 799"/>
                <a:gd name="T16" fmla="*/ 687 w 743"/>
                <a:gd name="T17" fmla="*/ 390 h 799"/>
                <a:gd name="T18" fmla="*/ 613 w 743"/>
                <a:gd name="T19" fmla="*/ 279 h 799"/>
                <a:gd name="T20" fmla="*/ 576 w 743"/>
                <a:gd name="T21" fmla="*/ 130 h 799"/>
                <a:gd name="T22" fmla="*/ 390 w 743"/>
                <a:gd name="T23" fmla="*/ 38 h 799"/>
                <a:gd name="T24" fmla="*/ 149 w 743"/>
                <a:gd name="T25" fmla="*/ 168 h 799"/>
                <a:gd name="T26" fmla="*/ 0 w 743"/>
                <a:gd name="T27" fmla="*/ 335 h 7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743" h="799">
                  <a:moveTo>
                    <a:pt x="0" y="335"/>
                  </a:moveTo>
                  <a:lnTo>
                    <a:pt x="0" y="335"/>
                  </a:lnTo>
                  <a:cubicBezTo>
                    <a:pt x="205" y="706"/>
                    <a:pt x="205" y="706"/>
                    <a:pt x="205" y="706"/>
                  </a:cubicBezTo>
                  <a:cubicBezTo>
                    <a:pt x="465" y="724"/>
                    <a:pt x="465" y="724"/>
                    <a:pt x="465" y="724"/>
                  </a:cubicBezTo>
                  <a:cubicBezTo>
                    <a:pt x="465" y="724"/>
                    <a:pt x="446" y="780"/>
                    <a:pt x="465" y="780"/>
                  </a:cubicBezTo>
                  <a:cubicBezTo>
                    <a:pt x="483" y="780"/>
                    <a:pt x="501" y="798"/>
                    <a:pt x="520" y="780"/>
                  </a:cubicBezTo>
                  <a:cubicBezTo>
                    <a:pt x="557" y="761"/>
                    <a:pt x="613" y="687"/>
                    <a:pt x="650" y="650"/>
                  </a:cubicBezTo>
                  <a:cubicBezTo>
                    <a:pt x="687" y="613"/>
                    <a:pt x="724" y="539"/>
                    <a:pt x="724" y="539"/>
                  </a:cubicBezTo>
                  <a:cubicBezTo>
                    <a:pt x="742" y="520"/>
                    <a:pt x="706" y="427"/>
                    <a:pt x="687" y="390"/>
                  </a:cubicBezTo>
                  <a:cubicBezTo>
                    <a:pt x="668" y="371"/>
                    <a:pt x="613" y="335"/>
                    <a:pt x="613" y="279"/>
                  </a:cubicBezTo>
                  <a:cubicBezTo>
                    <a:pt x="631" y="223"/>
                    <a:pt x="668" y="205"/>
                    <a:pt x="576" y="130"/>
                  </a:cubicBezTo>
                  <a:cubicBezTo>
                    <a:pt x="483" y="56"/>
                    <a:pt x="465" y="0"/>
                    <a:pt x="390" y="38"/>
                  </a:cubicBezTo>
                  <a:cubicBezTo>
                    <a:pt x="316" y="75"/>
                    <a:pt x="205" y="112"/>
                    <a:pt x="149" y="168"/>
                  </a:cubicBezTo>
                  <a:cubicBezTo>
                    <a:pt x="112" y="223"/>
                    <a:pt x="0" y="335"/>
                    <a:pt x="0" y="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8" name="Freeform 9"/>
            <p:cNvSpPr>
              <a:spLocks noChangeArrowheads="1"/>
            </p:cNvSpPr>
            <p:nvPr/>
          </p:nvSpPr>
          <p:spPr bwMode="auto">
            <a:xfrm>
              <a:off x="1550988" y="3057525"/>
              <a:ext cx="647700" cy="460375"/>
            </a:xfrm>
            <a:custGeom>
              <a:avLst/>
              <a:gdLst>
                <a:gd name="T0" fmla="*/ 946 w 1800"/>
                <a:gd name="T1" fmla="*/ 112 h 1281"/>
                <a:gd name="T2" fmla="*/ 946 w 1800"/>
                <a:gd name="T3" fmla="*/ 112 h 1281"/>
                <a:gd name="T4" fmla="*/ 1076 w 1800"/>
                <a:gd name="T5" fmla="*/ 205 h 1281"/>
                <a:gd name="T6" fmla="*/ 1280 w 1800"/>
                <a:gd name="T7" fmla="*/ 167 h 1281"/>
                <a:gd name="T8" fmla="*/ 1428 w 1800"/>
                <a:gd name="T9" fmla="*/ 75 h 1281"/>
                <a:gd name="T10" fmla="*/ 1558 w 1800"/>
                <a:gd name="T11" fmla="*/ 167 h 1281"/>
                <a:gd name="T12" fmla="*/ 1707 w 1800"/>
                <a:gd name="T13" fmla="*/ 501 h 1281"/>
                <a:gd name="T14" fmla="*/ 1762 w 1800"/>
                <a:gd name="T15" fmla="*/ 724 h 1281"/>
                <a:gd name="T16" fmla="*/ 1781 w 1800"/>
                <a:gd name="T17" fmla="*/ 947 h 1281"/>
                <a:gd name="T18" fmla="*/ 1670 w 1800"/>
                <a:gd name="T19" fmla="*/ 1206 h 1281"/>
                <a:gd name="T20" fmla="*/ 1484 w 1800"/>
                <a:gd name="T21" fmla="*/ 1262 h 1281"/>
                <a:gd name="T22" fmla="*/ 1391 w 1800"/>
                <a:gd name="T23" fmla="*/ 1132 h 1281"/>
                <a:gd name="T24" fmla="*/ 1317 w 1800"/>
                <a:gd name="T25" fmla="*/ 1058 h 1281"/>
                <a:gd name="T26" fmla="*/ 1187 w 1800"/>
                <a:gd name="T27" fmla="*/ 1151 h 1281"/>
                <a:gd name="T28" fmla="*/ 1150 w 1800"/>
                <a:gd name="T29" fmla="*/ 1021 h 1281"/>
                <a:gd name="T30" fmla="*/ 1076 w 1800"/>
                <a:gd name="T31" fmla="*/ 928 h 1281"/>
                <a:gd name="T32" fmla="*/ 1094 w 1800"/>
                <a:gd name="T33" fmla="*/ 835 h 1281"/>
                <a:gd name="T34" fmla="*/ 1039 w 1800"/>
                <a:gd name="T35" fmla="*/ 742 h 1281"/>
                <a:gd name="T36" fmla="*/ 928 w 1800"/>
                <a:gd name="T37" fmla="*/ 650 h 1281"/>
                <a:gd name="T38" fmla="*/ 834 w 1800"/>
                <a:gd name="T39" fmla="*/ 668 h 1281"/>
                <a:gd name="T40" fmla="*/ 649 w 1800"/>
                <a:gd name="T41" fmla="*/ 742 h 1281"/>
                <a:gd name="T42" fmla="*/ 463 w 1800"/>
                <a:gd name="T43" fmla="*/ 947 h 1281"/>
                <a:gd name="T44" fmla="*/ 297 w 1800"/>
                <a:gd name="T45" fmla="*/ 650 h 1281"/>
                <a:gd name="T46" fmla="*/ 167 w 1800"/>
                <a:gd name="T47" fmla="*/ 464 h 1281"/>
                <a:gd name="T48" fmla="*/ 56 w 1800"/>
                <a:gd name="T49" fmla="*/ 427 h 1281"/>
                <a:gd name="T50" fmla="*/ 18 w 1800"/>
                <a:gd name="T51" fmla="*/ 371 h 1281"/>
                <a:gd name="T52" fmla="*/ 74 w 1800"/>
                <a:gd name="T53" fmla="*/ 353 h 1281"/>
                <a:gd name="T54" fmla="*/ 148 w 1800"/>
                <a:gd name="T55" fmla="*/ 241 h 1281"/>
                <a:gd name="T56" fmla="*/ 278 w 1800"/>
                <a:gd name="T57" fmla="*/ 186 h 1281"/>
                <a:gd name="T58" fmla="*/ 352 w 1800"/>
                <a:gd name="T59" fmla="*/ 93 h 1281"/>
                <a:gd name="T60" fmla="*/ 427 w 1800"/>
                <a:gd name="T61" fmla="*/ 19 h 1281"/>
                <a:gd name="T62" fmla="*/ 427 w 1800"/>
                <a:gd name="T63" fmla="*/ 0 h 1281"/>
                <a:gd name="T64" fmla="*/ 612 w 1800"/>
                <a:gd name="T65" fmla="*/ 38 h 1281"/>
                <a:gd name="T66" fmla="*/ 872 w 1800"/>
                <a:gd name="T67" fmla="*/ 112 h 1281"/>
                <a:gd name="T68" fmla="*/ 946 w 1800"/>
                <a:gd name="T69" fmla="*/ 112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00" h="1281">
                  <a:moveTo>
                    <a:pt x="946" y="112"/>
                  </a:moveTo>
                  <a:lnTo>
                    <a:pt x="946" y="112"/>
                  </a:lnTo>
                  <a:cubicBezTo>
                    <a:pt x="946" y="112"/>
                    <a:pt x="1020" y="186"/>
                    <a:pt x="1076" y="205"/>
                  </a:cubicBezTo>
                  <a:cubicBezTo>
                    <a:pt x="1131" y="223"/>
                    <a:pt x="1187" y="186"/>
                    <a:pt x="1280" y="167"/>
                  </a:cubicBezTo>
                  <a:cubicBezTo>
                    <a:pt x="1354" y="130"/>
                    <a:pt x="1410" y="75"/>
                    <a:pt x="1428" y="75"/>
                  </a:cubicBezTo>
                  <a:cubicBezTo>
                    <a:pt x="1428" y="75"/>
                    <a:pt x="1502" y="0"/>
                    <a:pt x="1558" y="167"/>
                  </a:cubicBezTo>
                  <a:cubicBezTo>
                    <a:pt x="1614" y="335"/>
                    <a:pt x="1670" y="427"/>
                    <a:pt x="1707" y="501"/>
                  </a:cubicBezTo>
                  <a:cubicBezTo>
                    <a:pt x="1744" y="576"/>
                    <a:pt x="1762" y="631"/>
                    <a:pt x="1762" y="724"/>
                  </a:cubicBezTo>
                  <a:cubicBezTo>
                    <a:pt x="1744" y="798"/>
                    <a:pt x="1799" y="872"/>
                    <a:pt x="1781" y="947"/>
                  </a:cubicBezTo>
                  <a:cubicBezTo>
                    <a:pt x="1762" y="1021"/>
                    <a:pt x="1725" y="1151"/>
                    <a:pt x="1670" y="1206"/>
                  </a:cubicBezTo>
                  <a:cubicBezTo>
                    <a:pt x="1596" y="1262"/>
                    <a:pt x="1502" y="1280"/>
                    <a:pt x="1484" y="1262"/>
                  </a:cubicBezTo>
                  <a:cubicBezTo>
                    <a:pt x="1447" y="1243"/>
                    <a:pt x="1391" y="1151"/>
                    <a:pt x="1391" y="1132"/>
                  </a:cubicBezTo>
                  <a:cubicBezTo>
                    <a:pt x="1373" y="1113"/>
                    <a:pt x="1373" y="1039"/>
                    <a:pt x="1317" y="1058"/>
                  </a:cubicBezTo>
                  <a:cubicBezTo>
                    <a:pt x="1261" y="1077"/>
                    <a:pt x="1187" y="1151"/>
                    <a:pt x="1187" y="1151"/>
                  </a:cubicBezTo>
                  <a:cubicBezTo>
                    <a:pt x="1187" y="1151"/>
                    <a:pt x="1187" y="1058"/>
                    <a:pt x="1150" y="1021"/>
                  </a:cubicBezTo>
                  <a:cubicBezTo>
                    <a:pt x="1113" y="983"/>
                    <a:pt x="1094" y="928"/>
                    <a:pt x="1076" y="928"/>
                  </a:cubicBezTo>
                  <a:cubicBezTo>
                    <a:pt x="1076" y="909"/>
                    <a:pt x="1094" y="854"/>
                    <a:pt x="1094" y="835"/>
                  </a:cubicBezTo>
                  <a:cubicBezTo>
                    <a:pt x="1094" y="798"/>
                    <a:pt x="1057" y="761"/>
                    <a:pt x="1039" y="742"/>
                  </a:cubicBezTo>
                  <a:cubicBezTo>
                    <a:pt x="1002" y="724"/>
                    <a:pt x="928" y="650"/>
                    <a:pt x="928" y="650"/>
                  </a:cubicBezTo>
                  <a:cubicBezTo>
                    <a:pt x="928" y="650"/>
                    <a:pt x="909" y="631"/>
                    <a:pt x="834" y="668"/>
                  </a:cubicBezTo>
                  <a:cubicBezTo>
                    <a:pt x="760" y="687"/>
                    <a:pt x="649" y="742"/>
                    <a:pt x="649" y="742"/>
                  </a:cubicBezTo>
                  <a:cubicBezTo>
                    <a:pt x="463" y="947"/>
                    <a:pt x="463" y="947"/>
                    <a:pt x="463" y="947"/>
                  </a:cubicBezTo>
                  <a:cubicBezTo>
                    <a:pt x="463" y="947"/>
                    <a:pt x="297" y="668"/>
                    <a:pt x="297" y="650"/>
                  </a:cubicBezTo>
                  <a:cubicBezTo>
                    <a:pt x="278" y="650"/>
                    <a:pt x="167" y="464"/>
                    <a:pt x="167" y="464"/>
                  </a:cubicBezTo>
                  <a:cubicBezTo>
                    <a:pt x="167" y="464"/>
                    <a:pt x="92" y="483"/>
                    <a:pt x="56" y="427"/>
                  </a:cubicBezTo>
                  <a:cubicBezTo>
                    <a:pt x="37" y="390"/>
                    <a:pt x="0" y="353"/>
                    <a:pt x="18" y="371"/>
                  </a:cubicBezTo>
                  <a:cubicBezTo>
                    <a:pt x="37" y="371"/>
                    <a:pt x="37" y="409"/>
                    <a:pt x="74" y="353"/>
                  </a:cubicBezTo>
                  <a:cubicBezTo>
                    <a:pt x="111" y="279"/>
                    <a:pt x="92" y="260"/>
                    <a:pt x="148" y="241"/>
                  </a:cubicBezTo>
                  <a:cubicBezTo>
                    <a:pt x="204" y="205"/>
                    <a:pt x="260" y="205"/>
                    <a:pt x="278" y="186"/>
                  </a:cubicBezTo>
                  <a:cubicBezTo>
                    <a:pt x="315" y="167"/>
                    <a:pt x="352" y="93"/>
                    <a:pt x="352" y="93"/>
                  </a:cubicBezTo>
                  <a:cubicBezTo>
                    <a:pt x="352" y="93"/>
                    <a:pt x="427" y="38"/>
                    <a:pt x="427" y="19"/>
                  </a:cubicBezTo>
                  <a:lnTo>
                    <a:pt x="427" y="0"/>
                  </a:lnTo>
                  <a:cubicBezTo>
                    <a:pt x="427" y="0"/>
                    <a:pt x="538" y="0"/>
                    <a:pt x="612" y="38"/>
                  </a:cubicBezTo>
                  <a:cubicBezTo>
                    <a:pt x="705" y="75"/>
                    <a:pt x="798" y="112"/>
                    <a:pt x="872" y="112"/>
                  </a:cubicBezTo>
                  <a:cubicBezTo>
                    <a:pt x="946" y="112"/>
                    <a:pt x="946" y="112"/>
                    <a:pt x="946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69" name="Freeform 10"/>
            <p:cNvSpPr>
              <a:spLocks noChangeArrowheads="1"/>
            </p:cNvSpPr>
            <p:nvPr/>
          </p:nvSpPr>
          <p:spPr bwMode="auto">
            <a:xfrm>
              <a:off x="1817688" y="1930400"/>
              <a:ext cx="1449387" cy="1343025"/>
            </a:xfrm>
            <a:custGeom>
              <a:avLst/>
              <a:gdLst>
                <a:gd name="T0" fmla="*/ 1614 w 4026"/>
                <a:gd name="T1" fmla="*/ 3728 h 3729"/>
                <a:gd name="T2" fmla="*/ 1614 w 4026"/>
                <a:gd name="T3" fmla="*/ 3728 h 3729"/>
                <a:gd name="T4" fmla="*/ 1428 w 4026"/>
                <a:gd name="T5" fmla="*/ 3728 h 3729"/>
                <a:gd name="T6" fmla="*/ 1206 w 4026"/>
                <a:gd name="T7" fmla="*/ 3691 h 3729"/>
                <a:gd name="T8" fmla="*/ 983 w 4026"/>
                <a:gd name="T9" fmla="*/ 3710 h 3729"/>
                <a:gd name="T10" fmla="*/ 890 w 4026"/>
                <a:gd name="T11" fmla="*/ 3487 h 3729"/>
                <a:gd name="T12" fmla="*/ 816 w 4026"/>
                <a:gd name="T13" fmla="*/ 3283 h 3729"/>
                <a:gd name="T14" fmla="*/ 686 w 4026"/>
                <a:gd name="T15" fmla="*/ 3209 h 3729"/>
                <a:gd name="T16" fmla="*/ 463 w 4026"/>
                <a:gd name="T17" fmla="*/ 3320 h 3729"/>
                <a:gd name="T18" fmla="*/ 334 w 4026"/>
                <a:gd name="T19" fmla="*/ 3339 h 3729"/>
                <a:gd name="T20" fmla="*/ 204 w 4026"/>
                <a:gd name="T21" fmla="*/ 3246 h 3729"/>
                <a:gd name="T22" fmla="*/ 222 w 4026"/>
                <a:gd name="T23" fmla="*/ 3209 h 3729"/>
                <a:gd name="T24" fmla="*/ 204 w 4026"/>
                <a:gd name="T25" fmla="*/ 3116 h 3729"/>
                <a:gd name="T26" fmla="*/ 204 w 4026"/>
                <a:gd name="T27" fmla="*/ 3042 h 3729"/>
                <a:gd name="T28" fmla="*/ 56 w 4026"/>
                <a:gd name="T29" fmla="*/ 2875 h 3729"/>
                <a:gd name="T30" fmla="*/ 0 w 4026"/>
                <a:gd name="T31" fmla="*/ 2652 h 3729"/>
                <a:gd name="T32" fmla="*/ 37 w 4026"/>
                <a:gd name="T33" fmla="*/ 2467 h 3729"/>
                <a:gd name="T34" fmla="*/ 204 w 4026"/>
                <a:gd name="T35" fmla="*/ 2448 h 3729"/>
                <a:gd name="T36" fmla="*/ 445 w 4026"/>
                <a:gd name="T37" fmla="*/ 2467 h 3729"/>
                <a:gd name="T38" fmla="*/ 872 w 4026"/>
                <a:gd name="T39" fmla="*/ 2430 h 3729"/>
                <a:gd name="T40" fmla="*/ 1447 w 4026"/>
                <a:gd name="T41" fmla="*/ 2411 h 3729"/>
                <a:gd name="T42" fmla="*/ 1596 w 4026"/>
                <a:gd name="T43" fmla="*/ 2392 h 3729"/>
                <a:gd name="T44" fmla="*/ 1632 w 4026"/>
                <a:gd name="T45" fmla="*/ 2226 h 3729"/>
                <a:gd name="T46" fmla="*/ 1521 w 4026"/>
                <a:gd name="T47" fmla="*/ 1465 h 3729"/>
                <a:gd name="T48" fmla="*/ 1336 w 4026"/>
                <a:gd name="T49" fmla="*/ 55 h 3729"/>
                <a:gd name="T50" fmla="*/ 1837 w 4026"/>
                <a:gd name="T51" fmla="*/ 0 h 3729"/>
                <a:gd name="T52" fmla="*/ 3302 w 4026"/>
                <a:gd name="T53" fmla="*/ 1038 h 3729"/>
                <a:gd name="T54" fmla="*/ 3339 w 4026"/>
                <a:gd name="T55" fmla="*/ 1149 h 3729"/>
                <a:gd name="T56" fmla="*/ 3673 w 4026"/>
                <a:gd name="T57" fmla="*/ 1261 h 3729"/>
                <a:gd name="T58" fmla="*/ 3747 w 4026"/>
                <a:gd name="T59" fmla="*/ 1465 h 3729"/>
                <a:gd name="T60" fmla="*/ 3877 w 4026"/>
                <a:gd name="T61" fmla="*/ 1520 h 3729"/>
                <a:gd name="T62" fmla="*/ 4025 w 4026"/>
                <a:gd name="T63" fmla="*/ 1502 h 3729"/>
                <a:gd name="T64" fmla="*/ 3988 w 4026"/>
                <a:gd name="T65" fmla="*/ 1985 h 3729"/>
                <a:gd name="T66" fmla="*/ 3896 w 4026"/>
                <a:gd name="T67" fmla="*/ 2281 h 3729"/>
                <a:gd name="T68" fmla="*/ 3822 w 4026"/>
                <a:gd name="T69" fmla="*/ 2411 h 3729"/>
                <a:gd name="T70" fmla="*/ 3395 w 4026"/>
                <a:gd name="T71" fmla="*/ 2448 h 3729"/>
                <a:gd name="T72" fmla="*/ 3209 w 4026"/>
                <a:gd name="T73" fmla="*/ 2504 h 3729"/>
                <a:gd name="T74" fmla="*/ 3024 w 4026"/>
                <a:gd name="T75" fmla="*/ 2578 h 3729"/>
                <a:gd name="T76" fmla="*/ 2801 w 4026"/>
                <a:gd name="T77" fmla="*/ 2541 h 3729"/>
                <a:gd name="T78" fmla="*/ 2412 w 4026"/>
                <a:gd name="T79" fmla="*/ 2689 h 3729"/>
                <a:gd name="T80" fmla="*/ 2152 w 4026"/>
                <a:gd name="T81" fmla="*/ 2893 h 3729"/>
                <a:gd name="T82" fmla="*/ 2059 w 4026"/>
                <a:gd name="T83" fmla="*/ 2986 h 3729"/>
                <a:gd name="T84" fmla="*/ 1855 w 4026"/>
                <a:gd name="T85" fmla="*/ 3134 h 3729"/>
                <a:gd name="T86" fmla="*/ 1614 w 4026"/>
                <a:gd name="T87" fmla="*/ 3728 h 37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4026" h="3729">
                  <a:moveTo>
                    <a:pt x="1614" y="3728"/>
                  </a:moveTo>
                  <a:lnTo>
                    <a:pt x="1614" y="3728"/>
                  </a:lnTo>
                  <a:cubicBezTo>
                    <a:pt x="1614" y="3728"/>
                    <a:pt x="1502" y="3728"/>
                    <a:pt x="1428" y="3728"/>
                  </a:cubicBezTo>
                  <a:cubicBezTo>
                    <a:pt x="1373" y="3710"/>
                    <a:pt x="1261" y="3691"/>
                    <a:pt x="1206" y="3691"/>
                  </a:cubicBezTo>
                  <a:cubicBezTo>
                    <a:pt x="1150" y="3672"/>
                    <a:pt x="983" y="3710"/>
                    <a:pt x="983" y="3710"/>
                  </a:cubicBezTo>
                  <a:cubicBezTo>
                    <a:pt x="890" y="3487"/>
                    <a:pt x="890" y="3487"/>
                    <a:pt x="890" y="3487"/>
                  </a:cubicBezTo>
                  <a:cubicBezTo>
                    <a:pt x="816" y="3283"/>
                    <a:pt x="816" y="3283"/>
                    <a:pt x="816" y="3283"/>
                  </a:cubicBezTo>
                  <a:cubicBezTo>
                    <a:pt x="816" y="3283"/>
                    <a:pt x="779" y="3153"/>
                    <a:pt x="686" y="3209"/>
                  </a:cubicBezTo>
                  <a:cubicBezTo>
                    <a:pt x="593" y="3264"/>
                    <a:pt x="463" y="3320"/>
                    <a:pt x="463" y="3320"/>
                  </a:cubicBezTo>
                  <a:cubicBezTo>
                    <a:pt x="463" y="3320"/>
                    <a:pt x="371" y="3357"/>
                    <a:pt x="334" y="3339"/>
                  </a:cubicBezTo>
                  <a:cubicBezTo>
                    <a:pt x="297" y="3339"/>
                    <a:pt x="204" y="3246"/>
                    <a:pt x="204" y="3246"/>
                  </a:cubicBezTo>
                  <a:cubicBezTo>
                    <a:pt x="204" y="3246"/>
                    <a:pt x="241" y="3227"/>
                    <a:pt x="222" y="3209"/>
                  </a:cubicBezTo>
                  <a:cubicBezTo>
                    <a:pt x="222" y="3190"/>
                    <a:pt x="204" y="3134"/>
                    <a:pt x="204" y="3116"/>
                  </a:cubicBezTo>
                  <a:cubicBezTo>
                    <a:pt x="204" y="3098"/>
                    <a:pt x="204" y="3042"/>
                    <a:pt x="204" y="3042"/>
                  </a:cubicBezTo>
                  <a:cubicBezTo>
                    <a:pt x="204" y="3042"/>
                    <a:pt x="92" y="2912"/>
                    <a:pt x="56" y="2875"/>
                  </a:cubicBezTo>
                  <a:cubicBezTo>
                    <a:pt x="37" y="2838"/>
                    <a:pt x="0" y="2708"/>
                    <a:pt x="0" y="2652"/>
                  </a:cubicBezTo>
                  <a:cubicBezTo>
                    <a:pt x="18" y="2615"/>
                    <a:pt x="37" y="2467"/>
                    <a:pt x="37" y="2467"/>
                  </a:cubicBezTo>
                  <a:cubicBezTo>
                    <a:pt x="37" y="2467"/>
                    <a:pt x="148" y="2448"/>
                    <a:pt x="204" y="2448"/>
                  </a:cubicBezTo>
                  <a:cubicBezTo>
                    <a:pt x="260" y="2467"/>
                    <a:pt x="352" y="2467"/>
                    <a:pt x="445" y="2467"/>
                  </a:cubicBezTo>
                  <a:cubicBezTo>
                    <a:pt x="519" y="2448"/>
                    <a:pt x="872" y="2430"/>
                    <a:pt x="872" y="2430"/>
                  </a:cubicBezTo>
                  <a:cubicBezTo>
                    <a:pt x="1447" y="2411"/>
                    <a:pt x="1447" y="2411"/>
                    <a:pt x="1447" y="2411"/>
                  </a:cubicBezTo>
                  <a:cubicBezTo>
                    <a:pt x="1447" y="2411"/>
                    <a:pt x="1558" y="2411"/>
                    <a:pt x="1596" y="2392"/>
                  </a:cubicBezTo>
                  <a:cubicBezTo>
                    <a:pt x="1632" y="2356"/>
                    <a:pt x="1670" y="2337"/>
                    <a:pt x="1632" y="2226"/>
                  </a:cubicBezTo>
                  <a:cubicBezTo>
                    <a:pt x="1614" y="2133"/>
                    <a:pt x="1521" y="1465"/>
                    <a:pt x="1521" y="1465"/>
                  </a:cubicBezTo>
                  <a:cubicBezTo>
                    <a:pt x="1336" y="55"/>
                    <a:pt x="1336" y="55"/>
                    <a:pt x="1336" y="55"/>
                  </a:cubicBezTo>
                  <a:cubicBezTo>
                    <a:pt x="1837" y="0"/>
                    <a:pt x="1837" y="0"/>
                    <a:pt x="1837" y="0"/>
                  </a:cubicBezTo>
                  <a:cubicBezTo>
                    <a:pt x="3302" y="1038"/>
                    <a:pt x="3302" y="1038"/>
                    <a:pt x="3302" y="1038"/>
                  </a:cubicBezTo>
                  <a:cubicBezTo>
                    <a:pt x="3302" y="1038"/>
                    <a:pt x="3321" y="1149"/>
                    <a:pt x="3339" y="1149"/>
                  </a:cubicBezTo>
                  <a:cubicBezTo>
                    <a:pt x="3376" y="1149"/>
                    <a:pt x="3673" y="1261"/>
                    <a:pt x="3673" y="1261"/>
                  </a:cubicBezTo>
                  <a:cubicBezTo>
                    <a:pt x="3673" y="1261"/>
                    <a:pt x="3747" y="1354"/>
                    <a:pt x="3747" y="1465"/>
                  </a:cubicBezTo>
                  <a:cubicBezTo>
                    <a:pt x="3747" y="1465"/>
                    <a:pt x="3747" y="1539"/>
                    <a:pt x="3877" y="1520"/>
                  </a:cubicBezTo>
                  <a:cubicBezTo>
                    <a:pt x="4025" y="1502"/>
                    <a:pt x="4025" y="1502"/>
                    <a:pt x="4025" y="1502"/>
                  </a:cubicBezTo>
                  <a:cubicBezTo>
                    <a:pt x="4025" y="1502"/>
                    <a:pt x="4007" y="1855"/>
                    <a:pt x="3988" y="1985"/>
                  </a:cubicBezTo>
                  <a:cubicBezTo>
                    <a:pt x="3951" y="2114"/>
                    <a:pt x="3914" y="2244"/>
                    <a:pt x="3896" y="2281"/>
                  </a:cubicBezTo>
                  <a:cubicBezTo>
                    <a:pt x="3877" y="2318"/>
                    <a:pt x="3914" y="2411"/>
                    <a:pt x="3822" y="2411"/>
                  </a:cubicBezTo>
                  <a:cubicBezTo>
                    <a:pt x="3728" y="2411"/>
                    <a:pt x="3487" y="2448"/>
                    <a:pt x="3395" y="2448"/>
                  </a:cubicBezTo>
                  <a:cubicBezTo>
                    <a:pt x="3302" y="2448"/>
                    <a:pt x="3283" y="2485"/>
                    <a:pt x="3209" y="2504"/>
                  </a:cubicBezTo>
                  <a:cubicBezTo>
                    <a:pt x="3116" y="2541"/>
                    <a:pt x="3042" y="2559"/>
                    <a:pt x="3024" y="2578"/>
                  </a:cubicBezTo>
                  <a:cubicBezTo>
                    <a:pt x="3005" y="2578"/>
                    <a:pt x="2894" y="2504"/>
                    <a:pt x="2801" y="2541"/>
                  </a:cubicBezTo>
                  <a:cubicBezTo>
                    <a:pt x="2709" y="2559"/>
                    <a:pt x="2486" y="2633"/>
                    <a:pt x="2412" y="2689"/>
                  </a:cubicBezTo>
                  <a:cubicBezTo>
                    <a:pt x="2319" y="2763"/>
                    <a:pt x="2189" y="2819"/>
                    <a:pt x="2152" y="2893"/>
                  </a:cubicBezTo>
                  <a:cubicBezTo>
                    <a:pt x="2115" y="2949"/>
                    <a:pt x="2133" y="2968"/>
                    <a:pt x="2059" y="2986"/>
                  </a:cubicBezTo>
                  <a:cubicBezTo>
                    <a:pt x="1985" y="3023"/>
                    <a:pt x="1929" y="3023"/>
                    <a:pt x="1855" y="3134"/>
                  </a:cubicBezTo>
                  <a:cubicBezTo>
                    <a:pt x="1781" y="3246"/>
                    <a:pt x="1596" y="3598"/>
                    <a:pt x="1614" y="372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0" name="Freeform 11"/>
            <p:cNvSpPr>
              <a:spLocks noChangeArrowheads="1"/>
            </p:cNvSpPr>
            <p:nvPr/>
          </p:nvSpPr>
          <p:spPr bwMode="auto">
            <a:xfrm>
              <a:off x="1871663" y="3438525"/>
              <a:ext cx="368300" cy="381000"/>
            </a:xfrm>
            <a:custGeom>
              <a:avLst/>
              <a:gdLst>
                <a:gd name="T0" fmla="*/ 965 w 1022"/>
                <a:gd name="T1" fmla="*/ 1038 h 1058"/>
                <a:gd name="T2" fmla="*/ 965 w 1022"/>
                <a:gd name="T3" fmla="*/ 1038 h 1058"/>
                <a:gd name="T4" fmla="*/ 983 w 1022"/>
                <a:gd name="T5" fmla="*/ 909 h 1058"/>
                <a:gd name="T6" fmla="*/ 983 w 1022"/>
                <a:gd name="T7" fmla="*/ 835 h 1058"/>
                <a:gd name="T8" fmla="*/ 1002 w 1022"/>
                <a:gd name="T9" fmla="*/ 705 h 1058"/>
                <a:gd name="T10" fmla="*/ 947 w 1022"/>
                <a:gd name="T11" fmla="*/ 593 h 1058"/>
                <a:gd name="T12" fmla="*/ 761 w 1022"/>
                <a:gd name="T13" fmla="*/ 464 h 1058"/>
                <a:gd name="T14" fmla="*/ 724 w 1022"/>
                <a:gd name="T15" fmla="*/ 371 h 1058"/>
                <a:gd name="T16" fmla="*/ 724 w 1022"/>
                <a:gd name="T17" fmla="*/ 167 h 1058"/>
                <a:gd name="T18" fmla="*/ 612 w 1022"/>
                <a:gd name="T19" fmla="*/ 204 h 1058"/>
                <a:gd name="T20" fmla="*/ 501 w 1022"/>
                <a:gd name="T21" fmla="*/ 111 h 1058"/>
                <a:gd name="T22" fmla="*/ 464 w 1022"/>
                <a:gd name="T23" fmla="*/ 0 h 1058"/>
                <a:gd name="T24" fmla="*/ 390 w 1022"/>
                <a:gd name="T25" fmla="*/ 0 h 1058"/>
                <a:gd name="T26" fmla="*/ 297 w 1022"/>
                <a:gd name="T27" fmla="*/ 93 h 1058"/>
                <a:gd name="T28" fmla="*/ 223 w 1022"/>
                <a:gd name="T29" fmla="*/ 204 h 1058"/>
                <a:gd name="T30" fmla="*/ 112 w 1022"/>
                <a:gd name="T31" fmla="*/ 296 h 1058"/>
                <a:gd name="T32" fmla="*/ 56 w 1022"/>
                <a:gd name="T33" fmla="*/ 334 h 1058"/>
                <a:gd name="T34" fmla="*/ 74 w 1022"/>
                <a:gd name="T35" fmla="*/ 371 h 1058"/>
                <a:gd name="T36" fmla="*/ 149 w 1022"/>
                <a:gd name="T37" fmla="*/ 390 h 1058"/>
                <a:gd name="T38" fmla="*/ 223 w 1022"/>
                <a:gd name="T39" fmla="*/ 445 h 1058"/>
                <a:gd name="T40" fmla="*/ 315 w 1022"/>
                <a:gd name="T41" fmla="*/ 575 h 1058"/>
                <a:gd name="T42" fmla="*/ 464 w 1022"/>
                <a:gd name="T43" fmla="*/ 686 h 1058"/>
                <a:gd name="T44" fmla="*/ 706 w 1022"/>
                <a:gd name="T45" fmla="*/ 927 h 1058"/>
                <a:gd name="T46" fmla="*/ 872 w 1022"/>
                <a:gd name="T47" fmla="*/ 1038 h 1058"/>
                <a:gd name="T48" fmla="*/ 965 w 1022"/>
                <a:gd name="T49" fmla="*/ 1038 h 10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1022" h="1058">
                  <a:moveTo>
                    <a:pt x="965" y="1038"/>
                  </a:moveTo>
                  <a:lnTo>
                    <a:pt x="965" y="1038"/>
                  </a:lnTo>
                  <a:cubicBezTo>
                    <a:pt x="965" y="1038"/>
                    <a:pt x="983" y="946"/>
                    <a:pt x="983" y="909"/>
                  </a:cubicBezTo>
                  <a:cubicBezTo>
                    <a:pt x="983" y="872"/>
                    <a:pt x="983" y="853"/>
                    <a:pt x="983" y="835"/>
                  </a:cubicBezTo>
                  <a:cubicBezTo>
                    <a:pt x="1002" y="797"/>
                    <a:pt x="1021" y="723"/>
                    <a:pt x="1002" y="705"/>
                  </a:cubicBezTo>
                  <a:cubicBezTo>
                    <a:pt x="983" y="667"/>
                    <a:pt x="1002" y="649"/>
                    <a:pt x="947" y="593"/>
                  </a:cubicBezTo>
                  <a:cubicBezTo>
                    <a:pt x="872" y="538"/>
                    <a:pt x="761" y="464"/>
                    <a:pt x="761" y="464"/>
                  </a:cubicBezTo>
                  <a:cubicBezTo>
                    <a:pt x="761" y="464"/>
                    <a:pt x="724" y="426"/>
                    <a:pt x="724" y="371"/>
                  </a:cubicBezTo>
                  <a:cubicBezTo>
                    <a:pt x="706" y="315"/>
                    <a:pt x="724" y="167"/>
                    <a:pt x="724" y="167"/>
                  </a:cubicBezTo>
                  <a:cubicBezTo>
                    <a:pt x="724" y="167"/>
                    <a:pt x="650" y="204"/>
                    <a:pt x="612" y="204"/>
                  </a:cubicBezTo>
                  <a:cubicBezTo>
                    <a:pt x="594" y="204"/>
                    <a:pt x="520" y="130"/>
                    <a:pt x="501" y="111"/>
                  </a:cubicBezTo>
                  <a:cubicBezTo>
                    <a:pt x="501" y="93"/>
                    <a:pt x="483" y="19"/>
                    <a:pt x="464" y="0"/>
                  </a:cubicBezTo>
                  <a:cubicBezTo>
                    <a:pt x="464" y="0"/>
                    <a:pt x="427" y="0"/>
                    <a:pt x="390" y="0"/>
                  </a:cubicBezTo>
                  <a:cubicBezTo>
                    <a:pt x="371" y="19"/>
                    <a:pt x="297" y="93"/>
                    <a:pt x="297" y="93"/>
                  </a:cubicBezTo>
                  <a:cubicBezTo>
                    <a:pt x="297" y="93"/>
                    <a:pt x="241" y="185"/>
                    <a:pt x="223" y="204"/>
                  </a:cubicBezTo>
                  <a:cubicBezTo>
                    <a:pt x="186" y="222"/>
                    <a:pt x="149" y="278"/>
                    <a:pt x="112" y="296"/>
                  </a:cubicBezTo>
                  <a:cubicBezTo>
                    <a:pt x="93" y="315"/>
                    <a:pt x="93" y="334"/>
                    <a:pt x="56" y="334"/>
                  </a:cubicBezTo>
                  <a:cubicBezTo>
                    <a:pt x="0" y="334"/>
                    <a:pt x="38" y="352"/>
                    <a:pt x="74" y="371"/>
                  </a:cubicBezTo>
                  <a:cubicBezTo>
                    <a:pt x="112" y="390"/>
                    <a:pt x="112" y="390"/>
                    <a:pt x="149" y="390"/>
                  </a:cubicBezTo>
                  <a:cubicBezTo>
                    <a:pt x="204" y="390"/>
                    <a:pt x="223" y="390"/>
                    <a:pt x="223" y="445"/>
                  </a:cubicBezTo>
                  <a:cubicBezTo>
                    <a:pt x="241" y="519"/>
                    <a:pt x="279" y="538"/>
                    <a:pt x="315" y="575"/>
                  </a:cubicBezTo>
                  <a:cubicBezTo>
                    <a:pt x="353" y="593"/>
                    <a:pt x="427" y="649"/>
                    <a:pt x="464" y="686"/>
                  </a:cubicBezTo>
                  <a:cubicBezTo>
                    <a:pt x="501" y="742"/>
                    <a:pt x="668" y="872"/>
                    <a:pt x="706" y="927"/>
                  </a:cubicBezTo>
                  <a:cubicBezTo>
                    <a:pt x="761" y="964"/>
                    <a:pt x="835" y="1038"/>
                    <a:pt x="872" y="1038"/>
                  </a:cubicBezTo>
                  <a:cubicBezTo>
                    <a:pt x="891" y="1038"/>
                    <a:pt x="947" y="1057"/>
                    <a:pt x="965" y="10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1" name="Freeform 12"/>
            <p:cNvSpPr>
              <a:spLocks noChangeArrowheads="1"/>
            </p:cNvSpPr>
            <p:nvPr/>
          </p:nvSpPr>
          <p:spPr bwMode="auto">
            <a:xfrm>
              <a:off x="2125663" y="3251200"/>
              <a:ext cx="547687" cy="561975"/>
            </a:xfrm>
            <a:custGeom>
              <a:avLst/>
              <a:gdLst>
                <a:gd name="T0" fmla="*/ 760 w 1521"/>
                <a:gd name="T1" fmla="*/ 56 h 1559"/>
                <a:gd name="T2" fmla="*/ 760 w 1521"/>
                <a:gd name="T3" fmla="*/ 56 h 1559"/>
                <a:gd name="T4" fmla="*/ 760 w 1521"/>
                <a:gd name="T5" fmla="*/ 0 h 1559"/>
                <a:gd name="T6" fmla="*/ 834 w 1521"/>
                <a:gd name="T7" fmla="*/ 19 h 1559"/>
                <a:gd name="T8" fmla="*/ 908 w 1521"/>
                <a:gd name="T9" fmla="*/ 112 h 1559"/>
                <a:gd name="T10" fmla="*/ 1094 w 1521"/>
                <a:gd name="T11" fmla="*/ 168 h 1559"/>
                <a:gd name="T12" fmla="*/ 1372 w 1521"/>
                <a:gd name="T13" fmla="*/ 130 h 1559"/>
                <a:gd name="T14" fmla="*/ 1428 w 1521"/>
                <a:gd name="T15" fmla="*/ 242 h 1559"/>
                <a:gd name="T16" fmla="*/ 1502 w 1521"/>
                <a:gd name="T17" fmla="*/ 390 h 1559"/>
                <a:gd name="T18" fmla="*/ 1484 w 1521"/>
                <a:gd name="T19" fmla="*/ 483 h 1559"/>
                <a:gd name="T20" fmla="*/ 1335 w 1521"/>
                <a:gd name="T21" fmla="*/ 761 h 1559"/>
                <a:gd name="T22" fmla="*/ 1354 w 1521"/>
                <a:gd name="T23" fmla="*/ 910 h 1559"/>
                <a:gd name="T24" fmla="*/ 1428 w 1521"/>
                <a:gd name="T25" fmla="*/ 1169 h 1559"/>
                <a:gd name="T26" fmla="*/ 1446 w 1521"/>
                <a:gd name="T27" fmla="*/ 1317 h 1559"/>
                <a:gd name="T28" fmla="*/ 1224 w 1521"/>
                <a:gd name="T29" fmla="*/ 1281 h 1559"/>
                <a:gd name="T30" fmla="*/ 983 w 1521"/>
                <a:gd name="T31" fmla="*/ 1317 h 1559"/>
                <a:gd name="T32" fmla="*/ 574 w 1521"/>
                <a:gd name="T33" fmla="*/ 1429 h 1559"/>
                <a:gd name="T34" fmla="*/ 259 w 1521"/>
                <a:gd name="T35" fmla="*/ 1558 h 1559"/>
                <a:gd name="T36" fmla="*/ 277 w 1521"/>
                <a:gd name="T37" fmla="*/ 1410 h 1559"/>
                <a:gd name="T38" fmla="*/ 296 w 1521"/>
                <a:gd name="T39" fmla="*/ 1336 h 1559"/>
                <a:gd name="T40" fmla="*/ 296 w 1521"/>
                <a:gd name="T41" fmla="*/ 1225 h 1559"/>
                <a:gd name="T42" fmla="*/ 277 w 1521"/>
                <a:gd name="T43" fmla="*/ 1169 h 1559"/>
                <a:gd name="T44" fmla="*/ 111 w 1521"/>
                <a:gd name="T45" fmla="*/ 1021 h 1559"/>
                <a:gd name="T46" fmla="*/ 18 w 1521"/>
                <a:gd name="T47" fmla="*/ 946 h 1559"/>
                <a:gd name="T48" fmla="*/ 18 w 1521"/>
                <a:gd name="T49" fmla="*/ 687 h 1559"/>
                <a:gd name="T50" fmla="*/ 129 w 1521"/>
                <a:gd name="T51" fmla="*/ 539 h 1559"/>
                <a:gd name="T52" fmla="*/ 185 w 1521"/>
                <a:gd name="T53" fmla="*/ 390 h 1559"/>
                <a:gd name="T54" fmla="*/ 166 w 1521"/>
                <a:gd name="T55" fmla="*/ 279 h 1559"/>
                <a:gd name="T56" fmla="*/ 166 w 1521"/>
                <a:gd name="T57" fmla="*/ 149 h 1559"/>
                <a:gd name="T58" fmla="*/ 129 w 1521"/>
                <a:gd name="T59" fmla="*/ 38 h 1559"/>
                <a:gd name="T60" fmla="*/ 352 w 1521"/>
                <a:gd name="T61" fmla="*/ 19 h 1559"/>
                <a:gd name="T62" fmla="*/ 612 w 1521"/>
                <a:gd name="T63" fmla="*/ 56 h 1559"/>
                <a:gd name="T64" fmla="*/ 760 w 1521"/>
                <a:gd name="T65" fmla="*/ 56 h 15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521" h="1559">
                  <a:moveTo>
                    <a:pt x="760" y="56"/>
                  </a:moveTo>
                  <a:lnTo>
                    <a:pt x="760" y="56"/>
                  </a:lnTo>
                  <a:cubicBezTo>
                    <a:pt x="760" y="56"/>
                    <a:pt x="742" y="0"/>
                    <a:pt x="760" y="0"/>
                  </a:cubicBezTo>
                  <a:cubicBezTo>
                    <a:pt x="778" y="19"/>
                    <a:pt x="778" y="0"/>
                    <a:pt x="834" y="19"/>
                  </a:cubicBezTo>
                  <a:cubicBezTo>
                    <a:pt x="871" y="38"/>
                    <a:pt x="890" y="74"/>
                    <a:pt x="908" y="112"/>
                  </a:cubicBezTo>
                  <a:cubicBezTo>
                    <a:pt x="927" y="149"/>
                    <a:pt x="1001" y="186"/>
                    <a:pt x="1094" y="168"/>
                  </a:cubicBezTo>
                  <a:cubicBezTo>
                    <a:pt x="1168" y="149"/>
                    <a:pt x="1335" y="149"/>
                    <a:pt x="1372" y="130"/>
                  </a:cubicBezTo>
                  <a:cubicBezTo>
                    <a:pt x="1390" y="130"/>
                    <a:pt x="1409" y="168"/>
                    <a:pt x="1428" y="242"/>
                  </a:cubicBezTo>
                  <a:cubicBezTo>
                    <a:pt x="1465" y="297"/>
                    <a:pt x="1502" y="353"/>
                    <a:pt x="1502" y="390"/>
                  </a:cubicBezTo>
                  <a:cubicBezTo>
                    <a:pt x="1502" y="427"/>
                    <a:pt x="1520" y="390"/>
                    <a:pt x="1484" y="483"/>
                  </a:cubicBezTo>
                  <a:cubicBezTo>
                    <a:pt x="1446" y="575"/>
                    <a:pt x="1372" y="724"/>
                    <a:pt x="1335" y="761"/>
                  </a:cubicBezTo>
                  <a:cubicBezTo>
                    <a:pt x="1316" y="798"/>
                    <a:pt x="1298" y="798"/>
                    <a:pt x="1354" y="910"/>
                  </a:cubicBezTo>
                  <a:cubicBezTo>
                    <a:pt x="1390" y="1039"/>
                    <a:pt x="1409" y="1095"/>
                    <a:pt x="1428" y="1169"/>
                  </a:cubicBezTo>
                  <a:cubicBezTo>
                    <a:pt x="1446" y="1262"/>
                    <a:pt x="1446" y="1317"/>
                    <a:pt x="1446" y="1317"/>
                  </a:cubicBezTo>
                  <a:cubicBezTo>
                    <a:pt x="1446" y="1317"/>
                    <a:pt x="1279" y="1281"/>
                    <a:pt x="1224" y="1281"/>
                  </a:cubicBezTo>
                  <a:cubicBezTo>
                    <a:pt x="1168" y="1281"/>
                    <a:pt x="1057" y="1299"/>
                    <a:pt x="983" y="1317"/>
                  </a:cubicBezTo>
                  <a:cubicBezTo>
                    <a:pt x="890" y="1336"/>
                    <a:pt x="630" y="1410"/>
                    <a:pt x="574" y="1429"/>
                  </a:cubicBezTo>
                  <a:cubicBezTo>
                    <a:pt x="537" y="1447"/>
                    <a:pt x="277" y="1558"/>
                    <a:pt x="259" y="1558"/>
                  </a:cubicBezTo>
                  <a:cubicBezTo>
                    <a:pt x="277" y="1410"/>
                    <a:pt x="277" y="1410"/>
                    <a:pt x="277" y="1410"/>
                  </a:cubicBezTo>
                  <a:cubicBezTo>
                    <a:pt x="277" y="1410"/>
                    <a:pt x="296" y="1355"/>
                    <a:pt x="296" y="1336"/>
                  </a:cubicBezTo>
                  <a:cubicBezTo>
                    <a:pt x="296" y="1317"/>
                    <a:pt x="296" y="1243"/>
                    <a:pt x="296" y="1225"/>
                  </a:cubicBezTo>
                  <a:cubicBezTo>
                    <a:pt x="296" y="1225"/>
                    <a:pt x="296" y="1187"/>
                    <a:pt x="277" y="1169"/>
                  </a:cubicBezTo>
                  <a:cubicBezTo>
                    <a:pt x="277" y="1151"/>
                    <a:pt x="129" y="1039"/>
                    <a:pt x="111" y="1021"/>
                  </a:cubicBezTo>
                  <a:cubicBezTo>
                    <a:pt x="92" y="1002"/>
                    <a:pt x="36" y="984"/>
                    <a:pt x="18" y="946"/>
                  </a:cubicBezTo>
                  <a:cubicBezTo>
                    <a:pt x="0" y="910"/>
                    <a:pt x="18" y="687"/>
                    <a:pt x="18" y="687"/>
                  </a:cubicBezTo>
                  <a:cubicBezTo>
                    <a:pt x="18" y="687"/>
                    <a:pt x="92" y="668"/>
                    <a:pt x="129" y="539"/>
                  </a:cubicBezTo>
                  <a:lnTo>
                    <a:pt x="185" y="390"/>
                  </a:lnTo>
                  <a:cubicBezTo>
                    <a:pt x="185" y="371"/>
                    <a:pt x="185" y="316"/>
                    <a:pt x="166" y="279"/>
                  </a:cubicBezTo>
                  <a:cubicBezTo>
                    <a:pt x="166" y="242"/>
                    <a:pt x="148" y="168"/>
                    <a:pt x="166" y="149"/>
                  </a:cubicBezTo>
                  <a:cubicBezTo>
                    <a:pt x="166" y="130"/>
                    <a:pt x="129" y="38"/>
                    <a:pt x="129" y="38"/>
                  </a:cubicBezTo>
                  <a:cubicBezTo>
                    <a:pt x="129" y="38"/>
                    <a:pt x="296" y="0"/>
                    <a:pt x="352" y="19"/>
                  </a:cubicBezTo>
                  <a:cubicBezTo>
                    <a:pt x="389" y="19"/>
                    <a:pt x="556" y="56"/>
                    <a:pt x="612" y="56"/>
                  </a:cubicBezTo>
                  <a:cubicBezTo>
                    <a:pt x="667" y="56"/>
                    <a:pt x="760" y="56"/>
                    <a:pt x="76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2" name="Freeform 13"/>
            <p:cNvSpPr>
              <a:spLocks noChangeArrowheads="1"/>
            </p:cNvSpPr>
            <p:nvPr/>
          </p:nvSpPr>
          <p:spPr bwMode="auto">
            <a:xfrm>
              <a:off x="2398713" y="2838450"/>
              <a:ext cx="720725" cy="481013"/>
            </a:xfrm>
            <a:custGeom>
              <a:avLst/>
              <a:gdLst>
                <a:gd name="T0" fmla="*/ 2003 w 2004"/>
                <a:gd name="T1" fmla="*/ 724 h 1337"/>
                <a:gd name="T2" fmla="*/ 2003 w 2004"/>
                <a:gd name="T3" fmla="*/ 724 h 1337"/>
                <a:gd name="T4" fmla="*/ 1948 w 2004"/>
                <a:gd name="T5" fmla="*/ 891 h 1337"/>
                <a:gd name="T6" fmla="*/ 1725 w 2004"/>
                <a:gd name="T7" fmla="*/ 909 h 1337"/>
                <a:gd name="T8" fmla="*/ 1577 w 2004"/>
                <a:gd name="T9" fmla="*/ 1002 h 1337"/>
                <a:gd name="T10" fmla="*/ 1447 w 2004"/>
                <a:gd name="T11" fmla="*/ 1021 h 1337"/>
                <a:gd name="T12" fmla="*/ 1076 w 2004"/>
                <a:gd name="T13" fmla="*/ 965 h 1337"/>
                <a:gd name="T14" fmla="*/ 705 w 2004"/>
                <a:gd name="T15" fmla="*/ 1002 h 1337"/>
                <a:gd name="T16" fmla="*/ 630 w 2004"/>
                <a:gd name="T17" fmla="*/ 1169 h 1337"/>
                <a:gd name="T18" fmla="*/ 630 w 2004"/>
                <a:gd name="T19" fmla="*/ 1299 h 1337"/>
                <a:gd name="T20" fmla="*/ 538 w 2004"/>
                <a:gd name="T21" fmla="*/ 1299 h 1337"/>
                <a:gd name="T22" fmla="*/ 353 w 2004"/>
                <a:gd name="T23" fmla="*/ 1318 h 1337"/>
                <a:gd name="T24" fmla="*/ 259 w 2004"/>
                <a:gd name="T25" fmla="*/ 1318 h 1337"/>
                <a:gd name="T26" fmla="*/ 148 w 2004"/>
                <a:gd name="T27" fmla="*/ 1243 h 1337"/>
                <a:gd name="T28" fmla="*/ 0 w 2004"/>
                <a:gd name="T29" fmla="*/ 1150 h 1337"/>
                <a:gd name="T30" fmla="*/ 167 w 2004"/>
                <a:gd name="T31" fmla="*/ 742 h 1337"/>
                <a:gd name="T32" fmla="*/ 408 w 2004"/>
                <a:gd name="T33" fmla="*/ 482 h 1337"/>
                <a:gd name="T34" fmla="*/ 538 w 2004"/>
                <a:gd name="T35" fmla="*/ 371 h 1337"/>
                <a:gd name="T36" fmla="*/ 742 w 2004"/>
                <a:gd name="T37" fmla="*/ 205 h 1337"/>
                <a:gd name="T38" fmla="*/ 890 w 2004"/>
                <a:gd name="T39" fmla="*/ 111 h 1337"/>
                <a:gd name="T40" fmla="*/ 1187 w 2004"/>
                <a:gd name="T41" fmla="*/ 19 h 1337"/>
                <a:gd name="T42" fmla="*/ 1372 w 2004"/>
                <a:gd name="T43" fmla="*/ 19 h 1337"/>
                <a:gd name="T44" fmla="*/ 1410 w 2004"/>
                <a:gd name="T45" fmla="*/ 56 h 1337"/>
                <a:gd name="T46" fmla="*/ 1428 w 2004"/>
                <a:gd name="T47" fmla="*/ 149 h 1337"/>
                <a:gd name="T48" fmla="*/ 1558 w 2004"/>
                <a:gd name="T49" fmla="*/ 371 h 1337"/>
                <a:gd name="T50" fmla="*/ 1632 w 2004"/>
                <a:gd name="T51" fmla="*/ 464 h 1337"/>
                <a:gd name="T52" fmla="*/ 1799 w 2004"/>
                <a:gd name="T53" fmla="*/ 594 h 1337"/>
                <a:gd name="T54" fmla="*/ 2003 w 2004"/>
                <a:gd name="T55" fmla="*/ 724 h 13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004" h="1337">
                  <a:moveTo>
                    <a:pt x="2003" y="724"/>
                  </a:moveTo>
                  <a:lnTo>
                    <a:pt x="2003" y="724"/>
                  </a:lnTo>
                  <a:cubicBezTo>
                    <a:pt x="2003" y="724"/>
                    <a:pt x="2003" y="891"/>
                    <a:pt x="1948" y="891"/>
                  </a:cubicBezTo>
                  <a:cubicBezTo>
                    <a:pt x="1873" y="891"/>
                    <a:pt x="1799" y="891"/>
                    <a:pt x="1725" y="909"/>
                  </a:cubicBezTo>
                  <a:cubicBezTo>
                    <a:pt x="1669" y="928"/>
                    <a:pt x="1632" y="965"/>
                    <a:pt x="1577" y="1002"/>
                  </a:cubicBezTo>
                  <a:cubicBezTo>
                    <a:pt x="1540" y="1021"/>
                    <a:pt x="1577" y="1058"/>
                    <a:pt x="1447" y="1021"/>
                  </a:cubicBezTo>
                  <a:cubicBezTo>
                    <a:pt x="1317" y="1002"/>
                    <a:pt x="1224" y="965"/>
                    <a:pt x="1076" y="965"/>
                  </a:cubicBezTo>
                  <a:cubicBezTo>
                    <a:pt x="909" y="965"/>
                    <a:pt x="760" y="965"/>
                    <a:pt x="705" y="1002"/>
                  </a:cubicBezTo>
                  <a:cubicBezTo>
                    <a:pt x="649" y="1058"/>
                    <a:pt x="630" y="1095"/>
                    <a:pt x="630" y="1169"/>
                  </a:cubicBezTo>
                  <a:cubicBezTo>
                    <a:pt x="630" y="1224"/>
                    <a:pt x="630" y="1299"/>
                    <a:pt x="630" y="1299"/>
                  </a:cubicBezTo>
                  <a:cubicBezTo>
                    <a:pt x="630" y="1299"/>
                    <a:pt x="612" y="1280"/>
                    <a:pt x="538" y="1299"/>
                  </a:cubicBezTo>
                  <a:cubicBezTo>
                    <a:pt x="482" y="1299"/>
                    <a:pt x="389" y="1299"/>
                    <a:pt x="353" y="1318"/>
                  </a:cubicBezTo>
                  <a:cubicBezTo>
                    <a:pt x="334" y="1318"/>
                    <a:pt x="297" y="1336"/>
                    <a:pt x="259" y="1318"/>
                  </a:cubicBezTo>
                  <a:cubicBezTo>
                    <a:pt x="223" y="1318"/>
                    <a:pt x="185" y="1280"/>
                    <a:pt x="148" y="1243"/>
                  </a:cubicBezTo>
                  <a:cubicBezTo>
                    <a:pt x="111" y="1206"/>
                    <a:pt x="74" y="1132"/>
                    <a:pt x="0" y="1150"/>
                  </a:cubicBezTo>
                  <a:cubicBezTo>
                    <a:pt x="0" y="1150"/>
                    <a:pt x="56" y="909"/>
                    <a:pt x="167" y="742"/>
                  </a:cubicBezTo>
                  <a:cubicBezTo>
                    <a:pt x="259" y="576"/>
                    <a:pt x="278" y="538"/>
                    <a:pt x="408" y="482"/>
                  </a:cubicBezTo>
                  <a:cubicBezTo>
                    <a:pt x="538" y="427"/>
                    <a:pt x="501" y="446"/>
                    <a:pt x="538" y="371"/>
                  </a:cubicBezTo>
                  <a:cubicBezTo>
                    <a:pt x="538" y="371"/>
                    <a:pt x="556" y="316"/>
                    <a:pt x="742" y="205"/>
                  </a:cubicBezTo>
                  <a:cubicBezTo>
                    <a:pt x="742" y="205"/>
                    <a:pt x="853" y="130"/>
                    <a:pt x="890" y="111"/>
                  </a:cubicBezTo>
                  <a:cubicBezTo>
                    <a:pt x="927" y="93"/>
                    <a:pt x="1169" y="19"/>
                    <a:pt x="1187" y="19"/>
                  </a:cubicBezTo>
                  <a:cubicBezTo>
                    <a:pt x="1206" y="0"/>
                    <a:pt x="1336" y="19"/>
                    <a:pt x="1372" y="19"/>
                  </a:cubicBezTo>
                  <a:cubicBezTo>
                    <a:pt x="1391" y="37"/>
                    <a:pt x="1410" y="56"/>
                    <a:pt x="1410" y="56"/>
                  </a:cubicBezTo>
                  <a:cubicBezTo>
                    <a:pt x="1410" y="56"/>
                    <a:pt x="1372" y="56"/>
                    <a:pt x="1428" y="149"/>
                  </a:cubicBezTo>
                  <a:cubicBezTo>
                    <a:pt x="1466" y="241"/>
                    <a:pt x="1540" y="353"/>
                    <a:pt x="1558" y="371"/>
                  </a:cubicBezTo>
                  <a:cubicBezTo>
                    <a:pt x="1595" y="371"/>
                    <a:pt x="1614" y="427"/>
                    <a:pt x="1632" y="464"/>
                  </a:cubicBezTo>
                  <a:cubicBezTo>
                    <a:pt x="1651" y="501"/>
                    <a:pt x="1725" y="557"/>
                    <a:pt x="1799" y="594"/>
                  </a:cubicBezTo>
                  <a:cubicBezTo>
                    <a:pt x="1873" y="612"/>
                    <a:pt x="2003" y="705"/>
                    <a:pt x="2003" y="7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3" name="Freeform 14"/>
            <p:cNvSpPr>
              <a:spLocks noChangeArrowheads="1"/>
            </p:cNvSpPr>
            <p:nvPr/>
          </p:nvSpPr>
          <p:spPr bwMode="auto">
            <a:xfrm>
              <a:off x="2919413" y="3198813"/>
              <a:ext cx="106362" cy="460375"/>
            </a:xfrm>
            <a:custGeom>
              <a:avLst/>
              <a:gdLst>
                <a:gd name="T0" fmla="*/ 296 w 297"/>
                <a:gd name="T1" fmla="*/ 1224 h 1281"/>
                <a:gd name="T2" fmla="*/ 296 w 297"/>
                <a:gd name="T3" fmla="*/ 1224 h 1281"/>
                <a:gd name="T4" fmla="*/ 111 w 297"/>
                <a:gd name="T5" fmla="*/ 1280 h 1281"/>
                <a:gd name="T6" fmla="*/ 55 w 297"/>
                <a:gd name="T7" fmla="*/ 1113 h 1281"/>
                <a:gd name="T8" fmla="*/ 74 w 297"/>
                <a:gd name="T9" fmla="*/ 835 h 1281"/>
                <a:gd name="T10" fmla="*/ 74 w 297"/>
                <a:gd name="T11" fmla="*/ 631 h 1281"/>
                <a:gd name="T12" fmla="*/ 19 w 297"/>
                <a:gd name="T13" fmla="*/ 352 h 1281"/>
                <a:gd name="T14" fmla="*/ 0 w 297"/>
                <a:gd name="T15" fmla="*/ 93 h 1281"/>
                <a:gd name="T16" fmla="*/ 19 w 297"/>
                <a:gd name="T17" fmla="*/ 19 h 1281"/>
                <a:gd name="T18" fmla="*/ 74 w 297"/>
                <a:gd name="T19" fmla="*/ 37 h 1281"/>
                <a:gd name="T20" fmla="*/ 93 w 297"/>
                <a:gd name="T21" fmla="*/ 37 h 1281"/>
                <a:gd name="T22" fmla="*/ 111 w 297"/>
                <a:gd name="T23" fmla="*/ 0 h 1281"/>
                <a:gd name="T24" fmla="*/ 130 w 297"/>
                <a:gd name="T25" fmla="*/ 0 h 1281"/>
                <a:gd name="T26" fmla="*/ 204 w 297"/>
                <a:gd name="T27" fmla="*/ 93 h 1281"/>
                <a:gd name="T28" fmla="*/ 222 w 297"/>
                <a:gd name="T29" fmla="*/ 222 h 1281"/>
                <a:gd name="T30" fmla="*/ 278 w 297"/>
                <a:gd name="T31" fmla="*/ 371 h 1281"/>
                <a:gd name="T32" fmla="*/ 260 w 297"/>
                <a:gd name="T33" fmla="*/ 631 h 1281"/>
                <a:gd name="T34" fmla="*/ 278 w 297"/>
                <a:gd name="T35" fmla="*/ 946 h 1281"/>
                <a:gd name="T36" fmla="*/ 296 w 297"/>
                <a:gd name="T37" fmla="*/ 1224 h 1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97" h="1281">
                  <a:moveTo>
                    <a:pt x="296" y="1224"/>
                  </a:moveTo>
                  <a:lnTo>
                    <a:pt x="296" y="1224"/>
                  </a:lnTo>
                  <a:cubicBezTo>
                    <a:pt x="296" y="1224"/>
                    <a:pt x="167" y="1261"/>
                    <a:pt x="111" y="1280"/>
                  </a:cubicBezTo>
                  <a:cubicBezTo>
                    <a:pt x="111" y="1280"/>
                    <a:pt x="55" y="1187"/>
                    <a:pt x="55" y="1113"/>
                  </a:cubicBezTo>
                  <a:cubicBezTo>
                    <a:pt x="74" y="1020"/>
                    <a:pt x="74" y="909"/>
                    <a:pt x="74" y="835"/>
                  </a:cubicBezTo>
                  <a:cubicBezTo>
                    <a:pt x="74" y="779"/>
                    <a:pt x="74" y="723"/>
                    <a:pt x="74" y="631"/>
                  </a:cubicBezTo>
                  <a:cubicBezTo>
                    <a:pt x="74" y="538"/>
                    <a:pt x="37" y="427"/>
                    <a:pt x="19" y="352"/>
                  </a:cubicBezTo>
                  <a:cubicBezTo>
                    <a:pt x="19" y="260"/>
                    <a:pt x="0" y="111"/>
                    <a:pt x="0" y="93"/>
                  </a:cubicBezTo>
                  <a:cubicBezTo>
                    <a:pt x="0" y="56"/>
                    <a:pt x="19" y="19"/>
                    <a:pt x="19" y="19"/>
                  </a:cubicBezTo>
                  <a:cubicBezTo>
                    <a:pt x="19" y="19"/>
                    <a:pt x="55" y="37"/>
                    <a:pt x="74" y="37"/>
                  </a:cubicBezTo>
                  <a:cubicBezTo>
                    <a:pt x="93" y="37"/>
                    <a:pt x="93" y="37"/>
                    <a:pt x="93" y="37"/>
                  </a:cubicBezTo>
                  <a:cubicBezTo>
                    <a:pt x="111" y="0"/>
                    <a:pt x="111" y="0"/>
                    <a:pt x="111" y="0"/>
                  </a:cubicBezTo>
                  <a:cubicBezTo>
                    <a:pt x="130" y="0"/>
                    <a:pt x="130" y="0"/>
                    <a:pt x="130" y="0"/>
                  </a:cubicBezTo>
                  <a:cubicBezTo>
                    <a:pt x="130" y="0"/>
                    <a:pt x="204" y="74"/>
                    <a:pt x="204" y="93"/>
                  </a:cubicBezTo>
                  <a:cubicBezTo>
                    <a:pt x="204" y="130"/>
                    <a:pt x="204" y="204"/>
                    <a:pt x="222" y="222"/>
                  </a:cubicBezTo>
                  <a:cubicBezTo>
                    <a:pt x="241" y="241"/>
                    <a:pt x="278" y="297"/>
                    <a:pt x="278" y="371"/>
                  </a:cubicBezTo>
                  <a:cubicBezTo>
                    <a:pt x="278" y="464"/>
                    <a:pt x="278" y="482"/>
                    <a:pt x="260" y="631"/>
                  </a:cubicBezTo>
                  <a:cubicBezTo>
                    <a:pt x="260" y="761"/>
                    <a:pt x="296" y="853"/>
                    <a:pt x="278" y="946"/>
                  </a:cubicBezTo>
                  <a:cubicBezTo>
                    <a:pt x="278" y="1020"/>
                    <a:pt x="296" y="1224"/>
                    <a:pt x="296" y="122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4" name="Freeform 15"/>
            <p:cNvSpPr>
              <a:spLocks noChangeArrowheads="1"/>
            </p:cNvSpPr>
            <p:nvPr/>
          </p:nvSpPr>
          <p:spPr bwMode="auto">
            <a:xfrm>
              <a:off x="2967038" y="3071813"/>
              <a:ext cx="260350" cy="568325"/>
            </a:xfrm>
            <a:custGeom>
              <a:avLst/>
              <a:gdLst>
                <a:gd name="T0" fmla="*/ 426 w 724"/>
                <a:gd name="T1" fmla="*/ 1539 h 1577"/>
                <a:gd name="T2" fmla="*/ 426 w 724"/>
                <a:gd name="T3" fmla="*/ 1539 h 1577"/>
                <a:gd name="T4" fmla="*/ 166 w 724"/>
                <a:gd name="T5" fmla="*/ 1576 h 1577"/>
                <a:gd name="T6" fmla="*/ 148 w 724"/>
                <a:gd name="T7" fmla="*/ 1428 h 1577"/>
                <a:gd name="T8" fmla="*/ 148 w 724"/>
                <a:gd name="T9" fmla="*/ 1168 h 1577"/>
                <a:gd name="T10" fmla="*/ 130 w 724"/>
                <a:gd name="T11" fmla="*/ 1039 h 1577"/>
                <a:gd name="T12" fmla="*/ 148 w 724"/>
                <a:gd name="T13" fmla="*/ 871 h 1577"/>
                <a:gd name="T14" fmla="*/ 148 w 724"/>
                <a:gd name="T15" fmla="*/ 668 h 1577"/>
                <a:gd name="T16" fmla="*/ 92 w 724"/>
                <a:gd name="T17" fmla="*/ 574 h 1577"/>
                <a:gd name="T18" fmla="*/ 74 w 724"/>
                <a:gd name="T19" fmla="*/ 463 h 1577"/>
                <a:gd name="T20" fmla="*/ 0 w 724"/>
                <a:gd name="T21" fmla="*/ 352 h 1577"/>
                <a:gd name="T22" fmla="*/ 148 w 724"/>
                <a:gd name="T23" fmla="*/ 259 h 1577"/>
                <a:gd name="T24" fmla="*/ 371 w 724"/>
                <a:gd name="T25" fmla="*/ 241 h 1577"/>
                <a:gd name="T26" fmla="*/ 408 w 724"/>
                <a:gd name="T27" fmla="*/ 167 h 1577"/>
                <a:gd name="T28" fmla="*/ 426 w 724"/>
                <a:gd name="T29" fmla="*/ 74 h 1577"/>
                <a:gd name="T30" fmla="*/ 537 w 724"/>
                <a:gd name="T31" fmla="*/ 55 h 1577"/>
                <a:gd name="T32" fmla="*/ 649 w 724"/>
                <a:gd name="T33" fmla="*/ 241 h 1577"/>
                <a:gd name="T34" fmla="*/ 649 w 724"/>
                <a:gd name="T35" fmla="*/ 297 h 1577"/>
                <a:gd name="T36" fmla="*/ 686 w 724"/>
                <a:gd name="T37" fmla="*/ 463 h 1577"/>
                <a:gd name="T38" fmla="*/ 519 w 724"/>
                <a:gd name="T39" fmla="*/ 816 h 1577"/>
                <a:gd name="T40" fmla="*/ 426 w 724"/>
                <a:gd name="T41" fmla="*/ 1113 h 1577"/>
                <a:gd name="T42" fmla="*/ 426 w 724"/>
                <a:gd name="T43" fmla="*/ 1539 h 15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724" h="1577">
                  <a:moveTo>
                    <a:pt x="426" y="1539"/>
                  </a:moveTo>
                  <a:lnTo>
                    <a:pt x="426" y="1539"/>
                  </a:lnTo>
                  <a:cubicBezTo>
                    <a:pt x="166" y="1576"/>
                    <a:pt x="166" y="1576"/>
                    <a:pt x="166" y="1576"/>
                  </a:cubicBezTo>
                  <a:cubicBezTo>
                    <a:pt x="148" y="1428"/>
                    <a:pt x="148" y="1428"/>
                    <a:pt x="148" y="1428"/>
                  </a:cubicBezTo>
                  <a:cubicBezTo>
                    <a:pt x="148" y="1168"/>
                    <a:pt x="148" y="1168"/>
                    <a:pt x="148" y="1168"/>
                  </a:cubicBezTo>
                  <a:cubicBezTo>
                    <a:pt x="130" y="1039"/>
                    <a:pt x="130" y="1039"/>
                    <a:pt x="130" y="1039"/>
                  </a:cubicBezTo>
                  <a:cubicBezTo>
                    <a:pt x="148" y="871"/>
                    <a:pt x="148" y="871"/>
                    <a:pt x="148" y="871"/>
                  </a:cubicBezTo>
                  <a:cubicBezTo>
                    <a:pt x="148" y="871"/>
                    <a:pt x="166" y="686"/>
                    <a:pt x="148" y="668"/>
                  </a:cubicBezTo>
                  <a:cubicBezTo>
                    <a:pt x="130" y="649"/>
                    <a:pt x="130" y="612"/>
                    <a:pt x="92" y="574"/>
                  </a:cubicBezTo>
                  <a:cubicBezTo>
                    <a:pt x="55" y="519"/>
                    <a:pt x="74" y="463"/>
                    <a:pt x="74" y="463"/>
                  </a:cubicBezTo>
                  <a:cubicBezTo>
                    <a:pt x="74" y="463"/>
                    <a:pt x="55" y="389"/>
                    <a:pt x="0" y="352"/>
                  </a:cubicBezTo>
                  <a:cubicBezTo>
                    <a:pt x="0" y="352"/>
                    <a:pt x="92" y="259"/>
                    <a:pt x="148" y="259"/>
                  </a:cubicBezTo>
                  <a:cubicBezTo>
                    <a:pt x="222" y="241"/>
                    <a:pt x="334" y="259"/>
                    <a:pt x="371" y="241"/>
                  </a:cubicBezTo>
                  <a:cubicBezTo>
                    <a:pt x="389" y="241"/>
                    <a:pt x="408" y="203"/>
                    <a:pt x="408" y="167"/>
                  </a:cubicBezTo>
                  <a:cubicBezTo>
                    <a:pt x="408" y="129"/>
                    <a:pt x="426" y="74"/>
                    <a:pt x="426" y="74"/>
                  </a:cubicBezTo>
                  <a:cubicBezTo>
                    <a:pt x="426" y="74"/>
                    <a:pt x="463" y="0"/>
                    <a:pt x="537" y="55"/>
                  </a:cubicBezTo>
                  <a:cubicBezTo>
                    <a:pt x="612" y="92"/>
                    <a:pt x="631" y="185"/>
                    <a:pt x="649" y="241"/>
                  </a:cubicBezTo>
                  <a:cubicBezTo>
                    <a:pt x="649" y="297"/>
                    <a:pt x="649" y="297"/>
                    <a:pt x="649" y="297"/>
                  </a:cubicBezTo>
                  <a:cubicBezTo>
                    <a:pt x="649" y="297"/>
                    <a:pt x="723" y="333"/>
                    <a:pt x="686" y="463"/>
                  </a:cubicBezTo>
                  <a:cubicBezTo>
                    <a:pt x="649" y="593"/>
                    <a:pt x="556" y="704"/>
                    <a:pt x="519" y="816"/>
                  </a:cubicBezTo>
                  <a:cubicBezTo>
                    <a:pt x="482" y="945"/>
                    <a:pt x="445" y="964"/>
                    <a:pt x="426" y="1113"/>
                  </a:cubicBezTo>
                  <a:cubicBezTo>
                    <a:pt x="408" y="1261"/>
                    <a:pt x="408" y="1484"/>
                    <a:pt x="426" y="153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5" name="Freeform 16"/>
            <p:cNvSpPr>
              <a:spLocks noChangeArrowheads="1"/>
            </p:cNvSpPr>
            <p:nvPr/>
          </p:nvSpPr>
          <p:spPr bwMode="auto">
            <a:xfrm>
              <a:off x="2592388" y="3178175"/>
              <a:ext cx="368300" cy="581025"/>
            </a:xfrm>
            <a:custGeom>
              <a:avLst/>
              <a:gdLst>
                <a:gd name="T0" fmla="*/ 1020 w 1021"/>
                <a:gd name="T1" fmla="*/ 1335 h 1614"/>
                <a:gd name="T2" fmla="*/ 1020 w 1021"/>
                <a:gd name="T3" fmla="*/ 1335 h 1614"/>
                <a:gd name="T4" fmla="*/ 834 w 1021"/>
                <a:gd name="T5" fmla="*/ 1409 h 1614"/>
                <a:gd name="T6" fmla="*/ 557 w 1021"/>
                <a:gd name="T7" fmla="*/ 1539 h 1614"/>
                <a:gd name="T8" fmla="*/ 352 w 1021"/>
                <a:gd name="T9" fmla="*/ 1595 h 1614"/>
                <a:gd name="T10" fmla="*/ 148 w 1021"/>
                <a:gd name="T11" fmla="*/ 1520 h 1614"/>
                <a:gd name="T12" fmla="*/ 111 w 1021"/>
                <a:gd name="T13" fmla="*/ 1335 h 1614"/>
                <a:gd name="T14" fmla="*/ 18 w 1021"/>
                <a:gd name="T15" fmla="*/ 1075 h 1614"/>
                <a:gd name="T16" fmla="*/ 37 w 1021"/>
                <a:gd name="T17" fmla="*/ 983 h 1614"/>
                <a:gd name="T18" fmla="*/ 186 w 1021"/>
                <a:gd name="T19" fmla="*/ 686 h 1614"/>
                <a:gd name="T20" fmla="*/ 186 w 1021"/>
                <a:gd name="T21" fmla="*/ 556 h 1614"/>
                <a:gd name="T22" fmla="*/ 92 w 1021"/>
                <a:gd name="T23" fmla="*/ 352 h 1614"/>
                <a:gd name="T24" fmla="*/ 111 w 1021"/>
                <a:gd name="T25" fmla="*/ 129 h 1614"/>
                <a:gd name="T26" fmla="*/ 315 w 1021"/>
                <a:gd name="T27" fmla="*/ 18 h 1614"/>
                <a:gd name="T28" fmla="*/ 686 w 1021"/>
                <a:gd name="T29" fmla="*/ 36 h 1614"/>
                <a:gd name="T30" fmla="*/ 909 w 1021"/>
                <a:gd name="T31" fmla="*/ 74 h 1614"/>
                <a:gd name="T32" fmla="*/ 928 w 1021"/>
                <a:gd name="T33" fmla="*/ 74 h 1614"/>
                <a:gd name="T34" fmla="*/ 928 w 1021"/>
                <a:gd name="T35" fmla="*/ 407 h 1614"/>
                <a:gd name="T36" fmla="*/ 983 w 1021"/>
                <a:gd name="T37" fmla="*/ 667 h 1614"/>
                <a:gd name="T38" fmla="*/ 983 w 1021"/>
                <a:gd name="T39" fmla="*/ 1094 h 1614"/>
                <a:gd name="T40" fmla="*/ 1020 w 1021"/>
                <a:gd name="T41" fmla="*/ 1335 h 16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021" h="1614">
                  <a:moveTo>
                    <a:pt x="1020" y="1335"/>
                  </a:moveTo>
                  <a:lnTo>
                    <a:pt x="1020" y="1335"/>
                  </a:lnTo>
                  <a:cubicBezTo>
                    <a:pt x="1020" y="1335"/>
                    <a:pt x="983" y="1335"/>
                    <a:pt x="834" y="1409"/>
                  </a:cubicBezTo>
                  <a:cubicBezTo>
                    <a:pt x="668" y="1484"/>
                    <a:pt x="612" y="1484"/>
                    <a:pt x="557" y="1539"/>
                  </a:cubicBezTo>
                  <a:cubicBezTo>
                    <a:pt x="482" y="1595"/>
                    <a:pt x="445" y="1613"/>
                    <a:pt x="352" y="1595"/>
                  </a:cubicBezTo>
                  <a:cubicBezTo>
                    <a:pt x="278" y="1576"/>
                    <a:pt x="148" y="1520"/>
                    <a:pt x="148" y="1520"/>
                  </a:cubicBezTo>
                  <a:cubicBezTo>
                    <a:pt x="148" y="1520"/>
                    <a:pt x="148" y="1409"/>
                    <a:pt x="111" y="1335"/>
                  </a:cubicBezTo>
                  <a:cubicBezTo>
                    <a:pt x="92" y="1261"/>
                    <a:pt x="18" y="1075"/>
                    <a:pt x="18" y="1075"/>
                  </a:cubicBezTo>
                  <a:cubicBezTo>
                    <a:pt x="18" y="1075"/>
                    <a:pt x="0" y="1019"/>
                    <a:pt x="37" y="983"/>
                  </a:cubicBezTo>
                  <a:cubicBezTo>
                    <a:pt x="74" y="927"/>
                    <a:pt x="186" y="686"/>
                    <a:pt x="186" y="686"/>
                  </a:cubicBezTo>
                  <a:cubicBezTo>
                    <a:pt x="186" y="686"/>
                    <a:pt x="222" y="612"/>
                    <a:pt x="186" y="556"/>
                  </a:cubicBezTo>
                  <a:cubicBezTo>
                    <a:pt x="167" y="500"/>
                    <a:pt x="92" y="352"/>
                    <a:pt x="92" y="352"/>
                  </a:cubicBezTo>
                  <a:cubicBezTo>
                    <a:pt x="92" y="352"/>
                    <a:pt x="74" y="185"/>
                    <a:pt x="111" y="129"/>
                  </a:cubicBezTo>
                  <a:cubicBezTo>
                    <a:pt x="148" y="92"/>
                    <a:pt x="186" y="18"/>
                    <a:pt x="315" y="18"/>
                  </a:cubicBezTo>
                  <a:cubicBezTo>
                    <a:pt x="445" y="18"/>
                    <a:pt x="593" y="0"/>
                    <a:pt x="686" y="36"/>
                  </a:cubicBezTo>
                  <a:cubicBezTo>
                    <a:pt x="779" y="55"/>
                    <a:pt x="872" y="74"/>
                    <a:pt x="909" y="74"/>
                  </a:cubicBezTo>
                  <a:cubicBezTo>
                    <a:pt x="909" y="74"/>
                    <a:pt x="928" y="55"/>
                    <a:pt x="928" y="74"/>
                  </a:cubicBezTo>
                  <a:cubicBezTo>
                    <a:pt x="928" y="111"/>
                    <a:pt x="928" y="352"/>
                    <a:pt x="928" y="407"/>
                  </a:cubicBezTo>
                  <a:cubicBezTo>
                    <a:pt x="946" y="463"/>
                    <a:pt x="983" y="630"/>
                    <a:pt x="983" y="667"/>
                  </a:cubicBezTo>
                  <a:cubicBezTo>
                    <a:pt x="983" y="704"/>
                    <a:pt x="983" y="1019"/>
                    <a:pt x="983" y="1094"/>
                  </a:cubicBezTo>
                  <a:cubicBezTo>
                    <a:pt x="964" y="1168"/>
                    <a:pt x="964" y="1242"/>
                    <a:pt x="1020" y="133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6" name="Freeform 17"/>
            <p:cNvSpPr>
              <a:spLocks noChangeArrowheads="1"/>
            </p:cNvSpPr>
            <p:nvPr/>
          </p:nvSpPr>
          <p:spPr bwMode="auto">
            <a:xfrm>
              <a:off x="2898775" y="2049463"/>
              <a:ext cx="1355725" cy="1062037"/>
            </a:xfrm>
            <a:custGeom>
              <a:avLst/>
              <a:gdLst>
                <a:gd name="T0" fmla="*/ 3562 w 3767"/>
                <a:gd name="T1" fmla="*/ 204 h 2951"/>
                <a:gd name="T2" fmla="*/ 3562 w 3767"/>
                <a:gd name="T3" fmla="*/ 204 h 2951"/>
                <a:gd name="T4" fmla="*/ 3617 w 3767"/>
                <a:gd name="T5" fmla="*/ 371 h 2951"/>
                <a:gd name="T6" fmla="*/ 3636 w 3767"/>
                <a:gd name="T7" fmla="*/ 613 h 2951"/>
                <a:gd name="T8" fmla="*/ 3747 w 3767"/>
                <a:gd name="T9" fmla="*/ 816 h 2951"/>
                <a:gd name="T10" fmla="*/ 3710 w 3767"/>
                <a:gd name="T11" fmla="*/ 1151 h 2951"/>
                <a:gd name="T12" fmla="*/ 3710 w 3767"/>
                <a:gd name="T13" fmla="*/ 1596 h 2951"/>
                <a:gd name="T14" fmla="*/ 3432 w 3767"/>
                <a:gd name="T15" fmla="*/ 1929 h 2951"/>
                <a:gd name="T16" fmla="*/ 3246 w 3767"/>
                <a:gd name="T17" fmla="*/ 2264 h 2951"/>
                <a:gd name="T18" fmla="*/ 2987 w 3767"/>
                <a:gd name="T19" fmla="*/ 2616 h 2951"/>
                <a:gd name="T20" fmla="*/ 2746 w 3767"/>
                <a:gd name="T21" fmla="*/ 2653 h 2951"/>
                <a:gd name="T22" fmla="*/ 2393 w 3767"/>
                <a:gd name="T23" fmla="*/ 2653 h 2951"/>
                <a:gd name="T24" fmla="*/ 2207 w 3767"/>
                <a:gd name="T25" fmla="*/ 2783 h 2951"/>
                <a:gd name="T26" fmla="*/ 1614 w 3767"/>
                <a:gd name="T27" fmla="*/ 2635 h 2951"/>
                <a:gd name="T28" fmla="*/ 1262 w 3767"/>
                <a:gd name="T29" fmla="*/ 2523 h 2951"/>
                <a:gd name="T30" fmla="*/ 965 w 3767"/>
                <a:gd name="T31" fmla="*/ 2709 h 2951"/>
                <a:gd name="T32" fmla="*/ 798 w 3767"/>
                <a:gd name="T33" fmla="*/ 2950 h 2951"/>
                <a:gd name="T34" fmla="*/ 687 w 3767"/>
                <a:gd name="T35" fmla="*/ 2876 h 2951"/>
                <a:gd name="T36" fmla="*/ 612 w 3767"/>
                <a:gd name="T37" fmla="*/ 2913 h 2951"/>
                <a:gd name="T38" fmla="*/ 464 w 3767"/>
                <a:gd name="T39" fmla="*/ 2801 h 2951"/>
                <a:gd name="T40" fmla="*/ 278 w 3767"/>
                <a:gd name="T41" fmla="*/ 2690 h 2951"/>
                <a:gd name="T42" fmla="*/ 204 w 3767"/>
                <a:gd name="T43" fmla="*/ 2560 h 2951"/>
                <a:gd name="T44" fmla="*/ 93 w 3767"/>
                <a:gd name="T45" fmla="*/ 2468 h 2951"/>
                <a:gd name="T46" fmla="*/ 0 w 3767"/>
                <a:gd name="T47" fmla="*/ 2264 h 2951"/>
                <a:gd name="T48" fmla="*/ 37 w 3767"/>
                <a:gd name="T49" fmla="*/ 2226 h 2951"/>
                <a:gd name="T50" fmla="*/ 297 w 3767"/>
                <a:gd name="T51" fmla="*/ 2134 h 2951"/>
                <a:gd name="T52" fmla="*/ 575 w 3767"/>
                <a:gd name="T53" fmla="*/ 2097 h 2951"/>
                <a:gd name="T54" fmla="*/ 817 w 3767"/>
                <a:gd name="T55" fmla="*/ 2078 h 2951"/>
                <a:gd name="T56" fmla="*/ 891 w 3767"/>
                <a:gd name="T57" fmla="*/ 1985 h 2951"/>
                <a:gd name="T58" fmla="*/ 965 w 3767"/>
                <a:gd name="T59" fmla="*/ 1707 h 2951"/>
                <a:gd name="T60" fmla="*/ 1002 w 3767"/>
                <a:gd name="T61" fmla="*/ 1447 h 2951"/>
                <a:gd name="T62" fmla="*/ 1020 w 3767"/>
                <a:gd name="T63" fmla="*/ 1169 h 2951"/>
                <a:gd name="T64" fmla="*/ 1299 w 3767"/>
                <a:gd name="T65" fmla="*/ 1095 h 2951"/>
                <a:gd name="T66" fmla="*/ 2764 w 3767"/>
                <a:gd name="T67" fmla="*/ 0 h 2951"/>
                <a:gd name="T68" fmla="*/ 2913 w 3767"/>
                <a:gd name="T69" fmla="*/ 19 h 2951"/>
                <a:gd name="T70" fmla="*/ 3154 w 3767"/>
                <a:gd name="T71" fmla="*/ 38 h 2951"/>
                <a:gd name="T72" fmla="*/ 3284 w 3767"/>
                <a:gd name="T73" fmla="*/ 204 h 2951"/>
                <a:gd name="T74" fmla="*/ 3562 w 3767"/>
                <a:gd name="T75" fmla="*/ 204 h 29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3767" h="2951">
                  <a:moveTo>
                    <a:pt x="3562" y="204"/>
                  </a:moveTo>
                  <a:lnTo>
                    <a:pt x="3562" y="204"/>
                  </a:lnTo>
                  <a:cubicBezTo>
                    <a:pt x="3562" y="204"/>
                    <a:pt x="3617" y="260"/>
                    <a:pt x="3617" y="371"/>
                  </a:cubicBezTo>
                  <a:cubicBezTo>
                    <a:pt x="3617" y="483"/>
                    <a:pt x="3599" y="539"/>
                    <a:pt x="3636" y="613"/>
                  </a:cubicBezTo>
                  <a:cubicBezTo>
                    <a:pt x="3655" y="687"/>
                    <a:pt x="3729" y="705"/>
                    <a:pt x="3747" y="816"/>
                  </a:cubicBezTo>
                  <a:cubicBezTo>
                    <a:pt x="3766" y="928"/>
                    <a:pt x="3747" y="1021"/>
                    <a:pt x="3710" y="1151"/>
                  </a:cubicBezTo>
                  <a:cubicBezTo>
                    <a:pt x="3691" y="1262"/>
                    <a:pt x="3747" y="1503"/>
                    <a:pt x="3710" y="1596"/>
                  </a:cubicBezTo>
                  <a:cubicBezTo>
                    <a:pt x="3673" y="1688"/>
                    <a:pt x="3562" y="1837"/>
                    <a:pt x="3432" y="1929"/>
                  </a:cubicBezTo>
                  <a:cubicBezTo>
                    <a:pt x="3320" y="2041"/>
                    <a:pt x="3246" y="2226"/>
                    <a:pt x="3246" y="2264"/>
                  </a:cubicBezTo>
                  <a:cubicBezTo>
                    <a:pt x="3246" y="2300"/>
                    <a:pt x="3079" y="2579"/>
                    <a:pt x="2987" y="2616"/>
                  </a:cubicBezTo>
                  <a:cubicBezTo>
                    <a:pt x="2913" y="2653"/>
                    <a:pt x="2857" y="2671"/>
                    <a:pt x="2746" y="2653"/>
                  </a:cubicBezTo>
                  <a:cubicBezTo>
                    <a:pt x="2634" y="2653"/>
                    <a:pt x="2504" y="2560"/>
                    <a:pt x="2393" y="2653"/>
                  </a:cubicBezTo>
                  <a:cubicBezTo>
                    <a:pt x="2282" y="2746"/>
                    <a:pt x="2375" y="2839"/>
                    <a:pt x="2207" y="2783"/>
                  </a:cubicBezTo>
                  <a:cubicBezTo>
                    <a:pt x="2022" y="2727"/>
                    <a:pt x="1818" y="2579"/>
                    <a:pt x="1614" y="2635"/>
                  </a:cubicBezTo>
                  <a:cubicBezTo>
                    <a:pt x="1410" y="2671"/>
                    <a:pt x="1429" y="2505"/>
                    <a:pt x="1262" y="2523"/>
                  </a:cubicBezTo>
                  <a:cubicBezTo>
                    <a:pt x="1076" y="2560"/>
                    <a:pt x="1094" y="2597"/>
                    <a:pt x="965" y="2709"/>
                  </a:cubicBezTo>
                  <a:cubicBezTo>
                    <a:pt x="835" y="2839"/>
                    <a:pt x="798" y="2950"/>
                    <a:pt x="798" y="2950"/>
                  </a:cubicBezTo>
                  <a:cubicBezTo>
                    <a:pt x="798" y="2950"/>
                    <a:pt x="723" y="2876"/>
                    <a:pt x="687" y="2876"/>
                  </a:cubicBezTo>
                  <a:cubicBezTo>
                    <a:pt x="631" y="2876"/>
                    <a:pt x="612" y="2913"/>
                    <a:pt x="612" y="2913"/>
                  </a:cubicBezTo>
                  <a:cubicBezTo>
                    <a:pt x="612" y="2913"/>
                    <a:pt x="538" y="2820"/>
                    <a:pt x="464" y="2801"/>
                  </a:cubicBezTo>
                  <a:cubicBezTo>
                    <a:pt x="408" y="2783"/>
                    <a:pt x="334" y="2746"/>
                    <a:pt x="278" y="2690"/>
                  </a:cubicBezTo>
                  <a:cubicBezTo>
                    <a:pt x="241" y="2653"/>
                    <a:pt x="223" y="2579"/>
                    <a:pt x="204" y="2560"/>
                  </a:cubicBezTo>
                  <a:cubicBezTo>
                    <a:pt x="167" y="2560"/>
                    <a:pt x="130" y="2523"/>
                    <a:pt x="93" y="2468"/>
                  </a:cubicBezTo>
                  <a:cubicBezTo>
                    <a:pt x="56" y="2412"/>
                    <a:pt x="0" y="2264"/>
                    <a:pt x="0" y="2264"/>
                  </a:cubicBezTo>
                  <a:cubicBezTo>
                    <a:pt x="0" y="2264"/>
                    <a:pt x="19" y="2226"/>
                    <a:pt x="37" y="2226"/>
                  </a:cubicBezTo>
                  <a:cubicBezTo>
                    <a:pt x="75" y="2226"/>
                    <a:pt x="260" y="2152"/>
                    <a:pt x="297" y="2134"/>
                  </a:cubicBezTo>
                  <a:cubicBezTo>
                    <a:pt x="334" y="2097"/>
                    <a:pt x="446" y="2115"/>
                    <a:pt x="575" y="2097"/>
                  </a:cubicBezTo>
                  <a:cubicBezTo>
                    <a:pt x="687" y="2078"/>
                    <a:pt x="817" y="2078"/>
                    <a:pt x="817" y="2078"/>
                  </a:cubicBezTo>
                  <a:cubicBezTo>
                    <a:pt x="817" y="2078"/>
                    <a:pt x="872" y="2097"/>
                    <a:pt x="891" y="1985"/>
                  </a:cubicBezTo>
                  <a:cubicBezTo>
                    <a:pt x="891" y="1985"/>
                    <a:pt x="946" y="1763"/>
                    <a:pt x="965" y="1707"/>
                  </a:cubicBezTo>
                  <a:cubicBezTo>
                    <a:pt x="983" y="1670"/>
                    <a:pt x="1002" y="1447"/>
                    <a:pt x="1002" y="1447"/>
                  </a:cubicBezTo>
                  <a:cubicBezTo>
                    <a:pt x="1020" y="1169"/>
                    <a:pt x="1020" y="1169"/>
                    <a:pt x="1020" y="1169"/>
                  </a:cubicBezTo>
                  <a:cubicBezTo>
                    <a:pt x="1299" y="1095"/>
                    <a:pt x="1299" y="1095"/>
                    <a:pt x="1299" y="1095"/>
                  </a:cubicBezTo>
                  <a:cubicBezTo>
                    <a:pt x="2764" y="0"/>
                    <a:pt x="2764" y="0"/>
                    <a:pt x="2764" y="0"/>
                  </a:cubicBezTo>
                  <a:cubicBezTo>
                    <a:pt x="2764" y="0"/>
                    <a:pt x="2838" y="19"/>
                    <a:pt x="2913" y="19"/>
                  </a:cubicBezTo>
                  <a:cubicBezTo>
                    <a:pt x="2987" y="0"/>
                    <a:pt x="3117" y="19"/>
                    <a:pt x="3154" y="38"/>
                  </a:cubicBezTo>
                  <a:cubicBezTo>
                    <a:pt x="3191" y="56"/>
                    <a:pt x="3246" y="130"/>
                    <a:pt x="3284" y="204"/>
                  </a:cubicBezTo>
                  <a:cubicBezTo>
                    <a:pt x="3339" y="297"/>
                    <a:pt x="3432" y="260"/>
                    <a:pt x="3562" y="20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7" name="Freeform 18"/>
            <p:cNvSpPr>
              <a:spLocks noChangeArrowheads="1"/>
            </p:cNvSpPr>
            <p:nvPr/>
          </p:nvSpPr>
          <p:spPr bwMode="auto">
            <a:xfrm>
              <a:off x="4068763" y="2070100"/>
              <a:ext cx="881062" cy="1430338"/>
            </a:xfrm>
            <a:custGeom>
              <a:avLst/>
              <a:gdLst>
                <a:gd name="T0" fmla="*/ 2430 w 2449"/>
                <a:gd name="T1" fmla="*/ 890 h 3971"/>
                <a:gd name="T2" fmla="*/ 2430 w 2449"/>
                <a:gd name="T3" fmla="*/ 890 h 3971"/>
                <a:gd name="T4" fmla="*/ 2448 w 2449"/>
                <a:gd name="T5" fmla="*/ 1929 h 3971"/>
                <a:gd name="T6" fmla="*/ 2244 w 2449"/>
                <a:gd name="T7" fmla="*/ 2096 h 3971"/>
                <a:gd name="T8" fmla="*/ 2114 w 2449"/>
                <a:gd name="T9" fmla="*/ 2467 h 3971"/>
                <a:gd name="T10" fmla="*/ 2170 w 2449"/>
                <a:gd name="T11" fmla="*/ 2783 h 3971"/>
                <a:gd name="T12" fmla="*/ 2244 w 2449"/>
                <a:gd name="T13" fmla="*/ 3080 h 3971"/>
                <a:gd name="T14" fmla="*/ 2022 w 2449"/>
                <a:gd name="T15" fmla="*/ 3116 h 3971"/>
                <a:gd name="T16" fmla="*/ 1725 w 2449"/>
                <a:gd name="T17" fmla="*/ 3487 h 3971"/>
                <a:gd name="T18" fmla="*/ 1391 w 2449"/>
                <a:gd name="T19" fmla="*/ 3636 h 3971"/>
                <a:gd name="T20" fmla="*/ 1280 w 2449"/>
                <a:gd name="T21" fmla="*/ 3692 h 3971"/>
                <a:gd name="T22" fmla="*/ 1002 w 2449"/>
                <a:gd name="T23" fmla="*/ 3877 h 3971"/>
                <a:gd name="T24" fmla="*/ 539 w 2449"/>
                <a:gd name="T25" fmla="*/ 3970 h 3971"/>
                <a:gd name="T26" fmla="*/ 464 w 2449"/>
                <a:gd name="T27" fmla="*/ 3803 h 3971"/>
                <a:gd name="T28" fmla="*/ 353 w 2449"/>
                <a:gd name="T29" fmla="*/ 3636 h 3971"/>
                <a:gd name="T30" fmla="*/ 130 w 2449"/>
                <a:gd name="T31" fmla="*/ 3525 h 3971"/>
                <a:gd name="T32" fmla="*/ 204 w 2449"/>
                <a:gd name="T33" fmla="*/ 3357 h 3971"/>
                <a:gd name="T34" fmla="*/ 409 w 2449"/>
                <a:gd name="T35" fmla="*/ 3098 h 3971"/>
                <a:gd name="T36" fmla="*/ 353 w 2449"/>
                <a:gd name="T37" fmla="*/ 2894 h 3971"/>
                <a:gd name="T38" fmla="*/ 353 w 2449"/>
                <a:gd name="T39" fmla="*/ 2745 h 3971"/>
                <a:gd name="T40" fmla="*/ 168 w 2449"/>
                <a:gd name="T41" fmla="*/ 2560 h 3971"/>
                <a:gd name="T42" fmla="*/ 0 w 2449"/>
                <a:gd name="T43" fmla="*/ 2208 h 3971"/>
                <a:gd name="T44" fmla="*/ 93 w 2449"/>
                <a:gd name="T45" fmla="*/ 1985 h 3971"/>
                <a:gd name="T46" fmla="*/ 279 w 2449"/>
                <a:gd name="T47" fmla="*/ 1799 h 3971"/>
                <a:gd name="T48" fmla="*/ 464 w 2449"/>
                <a:gd name="T49" fmla="*/ 1540 h 3971"/>
                <a:gd name="T50" fmla="*/ 464 w 2449"/>
                <a:gd name="T51" fmla="*/ 1206 h 3971"/>
                <a:gd name="T52" fmla="*/ 501 w 2449"/>
                <a:gd name="T53" fmla="*/ 983 h 3971"/>
                <a:gd name="T54" fmla="*/ 464 w 2449"/>
                <a:gd name="T55" fmla="*/ 668 h 3971"/>
                <a:gd name="T56" fmla="*/ 353 w 2449"/>
                <a:gd name="T57" fmla="*/ 483 h 3971"/>
                <a:gd name="T58" fmla="*/ 316 w 2449"/>
                <a:gd name="T59" fmla="*/ 148 h 3971"/>
                <a:gd name="T60" fmla="*/ 501 w 2449"/>
                <a:gd name="T61" fmla="*/ 18 h 3971"/>
                <a:gd name="T62" fmla="*/ 650 w 2449"/>
                <a:gd name="T63" fmla="*/ 37 h 3971"/>
                <a:gd name="T64" fmla="*/ 2430 w 2449"/>
                <a:gd name="T65" fmla="*/ 890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449" h="3971">
                  <a:moveTo>
                    <a:pt x="2430" y="890"/>
                  </a:moveTo>
                  <a:lnTo>
                    <a:pt x="2430" y="890"/>
                  </a:lnTo>
                  <a:cubicBezTo>
                    <a:pt x="2448" y="1929"/>
                    <a:pt x="2448" y="1929"/>
                    <a:pt x="2448" y="1929"/>
                  </a:cubicBezTo>
                  <a:cubicBezTo>
                    <a:pt x="2448" y="1929"/>
                    <a:pt x="2319" y="1948"/>
                    <a:pt x="2244" y="2096"/>
                  </a:cubicBezTo>
                  <a:cubicBezTo>
                    <a:pt x="2170" y="2226"/>
                    <a:pt x="2096" y="2338"/>
                    <a:pt x="2114" y="2467"/>
                  </a:cubicBezTo>
                  <a:cubicBezTo>
                    <a:pt x="2133" y="2579"/>
                    <a:pt x="2096" y="2634"/>
                    <a:pt x="2170" y="2783"/>
                  </a:cubicBezTo>
                  <a:cubicBezTo>
                    <a:pt x="2244" y="2931"/>
                    <a:pt x="2319" y="3042"/>
                    <a:pt x="2244" y="3080"/>
                  </a:cubicBezTo>
                  <a:cubicBezTo>
                    <a:pt x="2170" y="3135"/>
                    <a:pt x="2077" y="3061"/>
                    <a:pt x="2022" y="3116"/>
                  </a:cubicBezTo>
                  <a:cubicBezTo>
                    <a:pt x="1966" y="3191"/>
                    <a:pt x="1873" y="3376"/>
                    <a:pt x="1725" y="3487"/>
                  </a:cubicBezTo>
                  <a:cubicBezTo>
                    <a:pt x="1577" y="3599"/>
                    <a:pt x="1483" y="3636"/>
                    <a:pt x="1391" y="3636"/>
                  </a:cubicBezTo>
                  <a:cubicBezTo>
                    <a:pt x="1317" y="3654"/>
                    <a:pt x="1298" y="3636"/>
                    <a:pt x="1280" y="3692"/>
                  </a:cubicBezTo>
                  <a:cubicBezTo>
                    <a:pt x="1261" y="3766"/>
                    <a:pt x="1112" y="3840"/>
                    <a:pt x="1002" y="3877"/>
                  </a:cubicBezTo>
                  <a:cubicBezTo>
                    <a:pt x="872" y="3933"/>
                    <a:pt x="539" y="3970"/>
                    <a:pt x="539" y="3970"/>
                  </a:cubicBezTo>
                  <a:cubicBezTo>
                    <a:pt x="539" y="3970"/>
                    <a:pt x="483" y="3858"/>
                    <a:pt x="464" y="3803"/>
                  </a:cubicBezTo>
                  <a:cubicBezTo>
                    <a:pt x="445" y="3766"/>
                    <a:pt x="427" y="3673"/>
                    <a:pt x="353" y="3636"/>
                  </a:cubicBezTo>
                  <a:cubicBezTo>
                    <a:pt x="260" y="3599"/>
                    <a:pt x="149" y="3562"/>
                    <a:pt x="130" y="3525"/>
                  </a:cubicBezTo>
                  <a:cubicBezTo>
                    <a:pt x="93" y="3487"/>
                    <a:pt x="56" y="3395"/>
                    <a:pt x="204" y="3357"/>
                  </a:cubicBezTo>
                  <a:cubicBezTo>
                    <a:pt x="371" y="3321"/>
                    <a:pt x="445" y="3191"/>
                    <a:pt x="409" y="3098"/>
                  </a:cubicBezTo>
                  <a:cubicBezTo>
                    <a:pt x="371" y="3005"/>
                    <a:pt x="334" y="2931"/>
                    <a:pt x="353" y="2894"/>
                  </a:cubicBezTo>
                  <a:cubicBezTo>
                    <a:pt x="371" y="2875"/>
                    <a:pt x="445" y="2801"/>
                    <a:pt x="353" y="2745"/>
                  </a:cubicBezTo>
                  <a:cubicBezTo>
                    <a:pt x="279" y="2709"/>
                    <a:pt x="223" y="2653"/>
                    <a:pt x="168" y="2560"/>
                  </a:cubicBezTo>
                  <a:cubicBezTo>
                    <a:pt x="130" y="2467"/>
                    <a:pt x="0" y="2208"/>
                    <a:pt x="0" y="2208"/>
                  </a:cubicBezTo>
                  <a:cubicBezTo>
                    <a:pt x="0" y="2208"/>
                    <a:pt x="56" y="2041"/>
                    <a:pt x="93" y="1985"/>
                  </a:cubicBezTo>
                  <a:cubicBezTo>
                    <a:pt x="130" y="1948"/>
                    <a:pt x="186" y="1855"/>
                    <a:pt x="279" y="1799"/>
                  </a:cubicBezTo>
                  <a:cubicBezTo>
                    <a:pt x="353" y="1744"/>
                    <a:pt x="445" y="1596"/>
                    <a:pt x="464" y="1540"/>
                  </a:cubicBezTo>
                  <a:cubicBezTo>
                    <a:pt x="483" y="1484"/>
                    <a:pt x="464" y="1206"/>
                    <a:pt x="464" y="1206"/>
                  </a:cubicBezTo>
                  <a:cubicBezTo>
                    <a:pt x="464" y="1206"/>
                    <a:pt x="483" y="1002"/>
                    <a:pt x="501" y="983"/>
                  </a:cubicBezTo>
                  <a:cubicBezTo>
                    <a:pt x="501" y="965"/>
                    <a:pt x="520" y="760"/>
                    <a:pt x="464" y="668"/>
                  </a:cubicBezTo>
                  <a:cubicBezTo>
                    <a:pt x="409" y="575"/>
                    <a:pt x="371" y="557"/>
                    <a:pt x="353" y="483"/>
                  </a:cubicBezTo>
                  <a:cubicBezTo>
                    <a:pt x="353" y="483"/>
                    <a:pt x="390" y="204"/>
                    <a:pt x="316" y="148"/>
                  </a:cubicBezTo>
                  <a:cubicBezTo>
                    <a:pt x="316" y="148"/>
                    <a:pt x="464" y="37"/>
                    <a:pt x="501" y="18"/>
                  </a:cubicBezTo>
                  <a:cubicBezTo>
                    <a:pt x="539" y="18"/>
                    <a:pt x="575" y="0"/>
                    <a:pt x="650" y="37"/>
                  </a:cubicBezTo>
                  <a:cubicBezTo>
                    <a:pt x="705" y="74"/>
                    <a:pt x="2319" y="872"/>
                    <a:pt x="2430" y="89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8" name="Freeform 19"/>
            <p:cNvSpPr>
              <a:spLocks noChangeArrowheads="1"/>
            </p:cNvSpPr>
            <p:nvPr/>
          </p:nvSpPr>
          <p:spPr bwMode="auto">
            <a:xfrm>
              <a:off x="3113088" y="2957513"/>
              <a:ext cx="1008062" cy="841375"/>
            </a:xfrm>
            <a:custGeom>
              <a:avLst/>
              <a:gdLst>
                <a:gd name="T0" fmla="*/ 1428 w 2802"/>
                <a:gd name="T1" fmla="*/ 2226 h 2339"/>
                <a:gd name="T2" fmla="*/ 1428 w 2802"/>
                <a:gd name="T3" fmla="*/ 2226 h 2339"/>
                <a:gd name="T4" fmla="*/ 1484 w 2802"/>
                <a:gd name="T5" fmla="*/ 2133 h 2339"/>
                <a:gd name="T6" fmla="*/ 1558 w 2802"/>
                <a:gd name="T7" fmla="*/ 1892 h 2339"/>
                <a:gd name="T8" fmla="*/ 1818 w 2802"/>
                <a:gd name="T9" fmla="*/ 1688 h 2339"/>
                <a:gd name="T10" fmla="*/ 2189 w 2802"/>
                <a:gd name="T11" fmla="*/ 1651 h 2339"/>
                <a:gd name="T12" fmla="*/ 2485 w 2802"/>
                <a:gd name="T13" fmla="*/ 1076 h 2339"/>
                <a:gd name="T14" fmla="*/ 2541 w 2802"/>
                <a:gd name="T15" fmla="*/ 946 h 2339"/>
                <a:gd name="T16" fmla="*/ 2652 w 2802"/>
                <a:gd name="T17" fmla="*/ 742 h 2339"/>
                <a:gd name="T18" fmla="*/ 2652 w 2802"/>
                <a:gd name="T19" fmla="*/ 649 h 2339"/>
                <a:gd name="T20" fmla="*/ 2801 w 2802"/>
                <a:gd name="T21" fmla="*/ 445 h 2339"/>
                <a:gd name="T22" fmla="*/ 2782 w 2802"/>
                <a:gd name="T23" fmla="*/ 297 h 2339"/>
                <a:gd name="T24" fmla="*/ 2467 w 2802"/>
                <a:gd name="T25" fmla="*/ 19 h 2339"/>
                <a:gd name="T26" fmla="*/ 2355 w 2802"/>
                <a:gd name="T27" fmla="*/ 112 h 2339"/>
                <a:gd name="T28" fmla="*/ 2078 w 2802"/>
                <a:gd name="T29" fmla="*/ 112 h 2339"/>
                <a:gd name="T30" fmla="*/ 1873 w 2802"/>
                <a:gd name="T31" fmla="*/ 93 h 2339"/>
                <a:gd name="T32" fmla="*/ 1725 w 2802"/>
                <a:gd name="T33" fmla="*/ 242 h 2339"/>
                <a:gd name="T34" fmla="*/ 1539 w 2802"/>
                <a:gd name="T35" fmla="*/ 242 h 2339"/>
                <a:gd name="T36" fmla="*/ 1131 w 2802"/>
                <a:gd name="T37" fmla="*/ 93 h 2339"/>
                <a:gd name="T38" fmla="*/ 927 w 2802"/>
                <a:gd name="T39" fmla="*/ 112 h 2339"/>
                <a:gd name="T40" fmla="*/ 760 w 2802"/>
                <a:gd name="T41" fmla="*/ 19 h 2339"/>
                <a:gd name="T42" fmla="*/ 556 w 2802"/>
                <a:gd name="T43" fmla="*/ 19 h 2339"/>
                <a:gd name="T44" fmla="*/ 408 w 2802"/>
                <a:gd name="T45" fmla="*/ 148 h 2339"/>
                <a:gd name="T46" fmla="*/ 204 w 2802"/>
                <a:gd name="T47" fmla="*/ 427 h 2339"/>
                <a:gd name="T48" fmla="*/ 241 w 2802"/>
                <a:gd name="T49" fmla="*/ 613 h 2339"/>
                <a:gd name="T50" fmla="*/ 278 w 2802"/>
                <a:gd name="T51" fmla="*/ 687 h 2339"/>
                <a:gd name="T52" fmla="*/ 129 w 2802"/>
                <a:gd name="T53" fmla="*/ 1058 h 2339"/>
                <a:gd name="T54" fmla="*/ 74 w 2802"/>
                <a:gd name="T55" fmla="*/ 1225 h 2339"/>
                <a:gd name="T56" fmla="*/ 18 w 2802"/>
                <a:gd name="T57" fmla="*/ 1429 h 2339"/>
                <a:gd name="T58" fmla="*/ 18 w 2802"/>
                <a:gd name="T59" fmla="*/ 1855 h 2339"/>
                <a:gd name="T60" fmla="*/ 278 w 2802"/>
                <a:gd name="T61" fmla="*/ 1818 h 2339"/>
                <a:gd name="T62" fmla="*/ 482 w 2802"/>
                <a:gd name="T63" fmla="*/ 1892 h 2339"/>
                <a:gd name="T64" fmla="*/ 594 w 2802"/>
                <a:gd name="T65" fmla="*/ 2003 h 2339"/>
                <a:gd name="T66" fmla="*/ 630 w 2802"/>
                <a:gd name="T67" fmla="*/ 2097 h 2339"/>
                <a:gd name="T68" fmla="*/ 723 w 2802"/>
                <a:gd name="T69" fmla="*/ 2097 h 2339"/>
                <a:gd name="T70" fmla="*/ 760 w 2802"/>
                <a:gd name="T71" fmla="*/ 2226 h 2339"/>
                <a:gd name="T72" fmla="*/ 927 w 2802"/>
                <a:gd name="T73" fmla="*/ 2300 h 2339"/>
                <a:gd name="T74" fmla="*/ 1057 w 2802"/>
                <a:gd name="T75" fmla="*/ 2319 h 2339"/>
                <a:gd name="T76" fmla="*/ 1094 w 2802"/>
                <a:gd name="T77" fmla="*/ 2282 h 2339"/>
                <a:gd name="T78" fmla="*/ 1317 w 2802"/>
                <a:gd name="T79" fmla="*/ 2263 h 2339"/>
                <a:gd name="T80" fmla="*/ 1428 w 2802"/>
                <a:gd name="T81" fmla="*/ 2226 h 2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802" h="2339">
                  <a:moveTo>
                    <a:pt x="1428" y="2226"/>
                  </a:moveTo>
                  <a:lnTo>
                    <a:pt x="1428" y="2226"/>
                  </a:lnTo>
                  <a:cubicBezTo>
                    <a:pt x="1428" y="2226"/>
                    <a:pt x="1428" y="2226"/>
                    <a:pt x="1484" y="2133"/>
                  </a:cubicBezTo>
                  <a:cubicBezTo>
                    <a:pt x="1558" y="2022"/>
                    <a:pt x="1539" y="1985"/>
                    <a:pt x="1558" y="1892"/>
                  </a:cubicBezTo>
                  <a:cubicBezTo>
                    <a:pt x="1595" y="1818"/>
                    <a:pt x="1651" y="1670"/>
                    <a:pt x="1818" y="1688"/>
                  </a:cubicBezTo>
                  <a:cubicBezTo>
                    <a:pt x="1966" y="1688"/>
                    <a:pt x="2096" y="1837"/>
                    <a:pt x="2189" y="1651"/>
                  </a:cubicBezTo>
                  <a:cubicBezTo>
                    <a:pt x="2300" y="1466"/>
                    <a:pt x="2467" y="1150"/>
                    <a:pt x="2485" y="1076"/>
                  </a:cubicBezTo>
                  <a:cubicBezTo>
                    <a:pt x="2523" y="1020"/>
                    <a:pt x="2504" y="984"/>
                    <a:pt x="2541" y="946"/>
                  </a:cubicBezTo>
                  <a:cubicBezTo>
                    <a:pt x="2597" y="890"/>
                    <a:pt x="2671" y="798"/>
                    <a:pt x="2652" y="742"/>
                  </a:cubicBezTo>
                  <a:cubicBezTo>
                    <a:pt x="2634" y="705"/>
                    <a:pt x="2597" y="687"/>
                    <a:pt x="2652" y="649"/>
                  </a:cubicBezTo>
                  <a:cubicBezTo>
                    <a:pt x="2690" y="613"/>
                    <a:pt x="2801" y="501"/>
                    <a:pt x="2801" y="445"/>
                  </a:cubicBezTo>
                  <a:cubicBezTo>
                    <a:pt x="2801" y="408"/>
                    <a:pt x="2782" y="316"/>
                    <a:pt x="2782" y="297"/>
                  </a:cubicBezTo>
                  <a:cubicBezTo>
                    <a:pt x="2764" y="278"/>
                    <a:pt x="2523" y="0"/>
                    <a:pt x="2467" y="19"/>
                  </a:cubicBezTo>
                  <a:cubicBezTo>
                    <a:pt x="2467" y="19"/>
                    <a:pt x="2393" y="93"/>
                    <a:pt x="2355" y="112"/>
                  </a:cubicBezTo>
                  <a:cubicBezTo>
                    <a:pt x="2300" y="112"/>
                    <a:pt x="2189" y="148"/>
                    <a:pt x="2078" y="112"/>
                  </a:cubicBezTo>
                  <a:cubicBezTo>
                    <a:pt x="1984" y="74"/>
                    <a:pt x="1873" y="93"/>
                    <a:pt x="1873" y="93"/>
                  </a:cubicBezTo>
                  <a:cubicBezTo>
                    <a:pt x="1873" y="93"/>
                    <a:pt x="1781" y="112"/>
                    <a:pt x="1725" y="242"/>
                  </a:cubicBezTo>
                  <a:cubicBezTo>
                    <a:pt x="1725" y="242"/>
                    <a:pt x="1707" y="316"/>
                    <a:pt x="1539" y="242"/>
                  </a:cubicBezTo>
                  <a:cubicBezTo>
                    <a:pt x="1391" y="167"/>
                    <a:pt x="1187" y="93"/>
                    <a:pt x="1131" y="93"/>
                  </a:cubicBezTo>
                  <a:cubicBezTo>
                    <a:pt x="1057" y="93"/>
                    <a:pt x="965" y="112"/>
                    <a:pt x="927" y="112"/>
                  </a:cubicBezTo>
                  <a:cubicBezTo>
                    <a:pt x="890" y="112"/>
                    <a:pt x="797" y="37"/>
                    <a:pt x="760" y="19"/>
                  </a:cubicBezTo>
                  <a:cubicBezTo>
                    <a:pt x="742" y="0"/>
                    <a:pt x="594" y="0"/>
                    <a:pt x="556" y="19"/>
                  </a:cubicBezTo>
                  <a:cubicBezTo>
                    <a:pt x="500" y="56"/>
                    <a:pt x="426" y="130"/>
                    <a:pt x="408" y="148"/>
                  </a:cubicBezTo>
                  <a:cubicBezTo>
                    <a:pt x="371" y="186"/>
                    <a:pt x="204" y="371"/>
                    <a:pt x="204" y="427"/>
                  </a:cubicBezTo>
                  <a:cubicBezTo>
                    <a:pt x="241" y="613"/>
                    <a:pt x="241" y="613"/>
                    <a:pt x="241" y="613"/>
                  </a:cubicBezTo>
                  <a:cubicBezTo>
                    <a:pt x="241" y="613"/>
                    <a:pt x="278" y="649"/>
                    <a:pt x="278" y="687"/>
                  </a:cubicBezTo>
                  <a:cubicBezTo>
                    <a:pt x="278" y="705"/>
                    <a:pt x="241" y="872"/>
                    <a:pt x="129" y="1058"/>
                  </a:cubicBezTo>
                  <a:cubicBezTo>
                    <a:pt x="129" y="1058"/>
                    <a:pt x="93" y="1206"/>
                    <a:pt x="74" y="1225"/>
                  </a:cubicBezTo>
                  <a:cubicBezTo>
                    <a:pt x="55" y="1243"/>
                    <a:pt x="18" y="1391"/>
                    <a:pt x="18" y="1429"/>
                  </a:cubicBezTo>
                  <a:cubicBezTo>
                    <a:pt x="18" y="1447"/>
                    <a:pt x="0" y="1818"/>
                    <a:pt x="18" y="1855"/>
                  </a:cubicBezTo>
                  <a:cubicBezTo>
                    <a:pt x="18" y="1855"/>
                    <a:pt x="167" y="1800"/>
                    <a:pt x="278" y="1818"/>
                  </a:cubicBezTo>
                  <a:cubicBezTo>
                    <a:pt x="371" y="1837"/>
                    <a:pt x="445" y="1837"/>
                    <a:pt x="482" y="1892"/>
                  </a:cubicBezTo>
                  <a:cubicBezTo>
                    <a:pt x="538" y="1967"/>
                    <a:pt x="594" y="1948"/>
                    <a:pt x="594" y="2003"/>
                  </a:cubicBezTo>
                  <a:cubicBezTo>
                    <a:pt x="594" y="2059"/>
                    <a:pt x="594" y="2097"/>
                    <a:pt x="630" y="2097"/>
                  </a:cubicBezTo>
                  <a:cubicBezTo>
                    <a:pt x="668" y="2097"/>
                    <a:pt x="723" y="2078"/>
                    <a:pt x="723" y="2097"/>
                  </a:cubicBezTo>
                  <a:cubicBezTo>
                    <a:pt x="742" y="2133"/>
                    <a:pt x="723" y="2208"/>
                    <a:pt x="760" y="2226"/>
                  </a:cubicBezTo>
                  <a:cubicBezTo>
                    <a:pt x="797" y="2263"/>
                    <a:pt x="835" y="2300"/>
                    <a:pt x="927" y="2300"/>
                  </a:cubicBezTo>
                  <a:cubicBezTo>
                    <a:pt x="1001" y="2319"/>
                    <a:pt x="1039" y="2338"/>
                    <a:pt x="1057" y="2319"/>
                  </a:cubicBezTo>
                  <a:cubicBezTo>
                    <a:pt x="1076" y="2282"/>
                    <a:pt x="1039" y="2263"/>
                    <a:pt x="1094" y="2282"/>
                  </a:cubicBezTo>
                  <a:cubicBezTo>
                    <a:pt x="1168" y="2300"/>
                    <a:pt x="1242" y="2263"/>
                    <a:pt x="1317" y="2263"/>
                  </a:cubicBezTo>
                  <a:cubicBezTo>
                    <a:pt x="1372" y="2282"/>
                    <a:pt x="1372" y="2282"/>
                    <a:pt x="1428" y="22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79" name="Freeform 20"/>
            <p:cNvSpPr>
              <a:spLocks noChangeArrowheads="1"/>
            </p:cNvSpPr>
            <p:nvPr/>
          </p:nvSpPr>
          <p:spPr bwMode="auto">
            <a:xfrm>
              <a:off x="3714750" y="3967163"/>
              <a:ext cx="193675" cy="120650"/>
            </a:xfrm>
            <a:custGeom>
              <a:avLst/>
              <a:gdLst>
                <a:gd name="T0" fmla="*/ 112 w 539"/>
                <a:gd name="T1" fmla="*/ 56 h 335"/>
                <a:gd name="T2" fmla="*/ 112 w 539"/>
                <a:gd name="T3" fmla="*/ 56 h 335"/>
                <a:gd name="T4" fmla="*/ 56 w 539"/>
                <a:gd name="T5" fmla="*/ 186 h 335"/>
                <a:gd name="T6" fmla="*/ 0 w 539"/>
                <a:gd name="T7" fmla="*/ 279 h 335"/>
                <a:gd name="T8" fmla="*/ 93 w 539"/>
                <a:gd name="T9" fmla="*/ 334 h 335"/>
                <a:gd name="T10" fmla="*/ 353 w 539"/>
                <a:gd name="T11" fmla="*/ 315 h 335"/>
                <a:gd name="T12" fmla="*/ 483 w 539"/>
                <a:gd name="T13" fmla="*/ 297 h 335"/>
                <a:gd name="T14" fmla="*/ 501 w 539"/>
                <a:gd name="T15" fmla="*/ 186 h 335"/>
                <a:gd name="T16" fmla="*/ 445 w 539"/>
                <a:gd name="T17" fmla="*/ 74 h 335"/>
                <a:gd name="T18" fmla="*/ 112 w 539"/>
                <a:gd name="T19" fmla="*/ 56 h 3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539" h="335">
                  <a:moveTo>
                    <a:pt x="112" y="56"/>
                  </a:moveTo>
                  <a:lnTo>
                    <a:pt x="112" y="56"/>
                  </a:lnTo>
                  <a:cubicBezTo>
                    <a:pt x="112" y="56"/>
                    <a:pt x="93" y="149"/>
                    <a:pt x="56" y="186"/>
                  </a:cubicBezTo>
                  <a:cubicBezTo>
                    <a:pt x="38" y="223"/>
                    <a:pt x="0" y="223"/>
                    <a:pt x="0" y="279"/>
                  </a:cubicBezTo>
                  <a:cubicBezTo>
                    <a:pt x="0" y="315"/>
                    <a:pt x="19" y="334"/>
                    <a:pt x="93" y="334"/>
                  </a:cubicBezTo>
                  <a:cubicBezTo>
                    <a:pt x="167" y="334"/>
                    <a:pt x="297" y="315"/>
                    <a:pt x="353" y="315"/>
                  </a:cubicBezTo>
                  <a:cubicBezTo>
                    <a:pt x="409" y="315"/>
                    <a:pt x="464" y="334"/>
                    <a:pt x="483" y="297"/>
                  </a:cubicBezTo>
                  <a:cubicBezTo>
                    <a:pt x="483" y="241"/>
                    <a:pt x="464" y="241"/>
                    <a:pt x="501" y="186"/>
                  </a:cubicBezTo>
                  <a:cubicBezTo>
                    <a:pt x="538" y="112"/>
                    <a:pt x="501" y="74"/>
                    <a:pt x="445" y="74"/>
                  </a:cubicBezTo>
                  <a:cubicBezTo>
                    <a:pt x="390" y="74"/>
                    <a:pt x="130" y="0"/>
                    <a:pt x="112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0" name="Freeform 21"/>
            <p:cNvSpPr>
              <a:spLocks noChangeArrowheads="1"/>
            </p:cNvSpPr>
            <p:nvPr/>
          </p:nvSpPr>
          <p:spPr bwMode="auto">
            <a:xfrm>
              <a:off x="3627438" y="2865438"/>
              <a:ext cx="708025" cy="1149350"/>
            </a:xfrm>
            <a:custGeom>
              <a:avLst/>
              <a:gdLst>
                <a:gd name="T0" fmla="*/ 1763 w 1967"/>
                <a:gd name="T1" fmla="*/ 1762 h 3191"/>
                <a:gd name="T2" fmla="*/ 1763 w 1967"/>
                <a:gd name="T3" fmla="*/ 1762 h 3191"/>
                <a:gd name="T4" fmla="*/ 1651 w 1967"/>
                <a:gd name="T5" fmla="*/ 1985 h 3191"/>
                <a:gd name="T6" fmla="*/ 1503 w 1967"/>
                <a:gd name="T7" fmla="*/ 2262 h 3191"/>
                <a:gd name="T8" fmla="*/ 1614 w 1967"/>
                <a:gd name="T9" fmla="*/ 2467 h 3191"/>
                <a:gd name="T10" fmla="*/ 1651 w 1967"/>
                <a:gd name="T11" fmla="*/ 2652 h 3191"/>
                <a:gd name="T12" fmla="*/ 1855 w 1967"/>
                <a:gd name="T13" fmla="*/ 2875 h 3191"/>
                <a:gd name="T14" fmla="*/ 1892 w 1967"/>
                <a:gd name="T15" fmla="*/ 3079 h 3191"/>
                <a:gd name="T16" fmla="*/ 1744 w 1967"/>
                <a:gd name="T17" fmla="*/ 3172 h 3191"/>
                <a:gd name="T18" fmla="*/ 761 w 1967"/>
                <a:gd name="T19" fmla="*/ 3172 h 3191"/>
                <a:gd name="T20" fmla="*/ 650 w 1967"/>
                <a:gd name="T21" fmla="*/ 3134 h 3191"/>
                <a:gd name="T22" fmla="*/ 445 w 1967"/>
                <a:gd name="T23" fmla="*/ 3098 h 3191"/>
                <a:gd name="T24" fmla="*/ 353 w 1967"/>
                <a:gd name="T25" fmla="*/ 3116 h 3191"/>
                <a:gd name="T26" fmla="*/ 353 w 1967"/>
                <a:gd name="T27" fmla="*/ 3023 h 3191"/>
                <a:gd name="T28" fmla="*/ 315 w 1967"/>
                <a:gd name="T29" fmla="*/ 2856 h 3191"/>
                <a:gd name="T30" fmla="*/ 315 w 1967"/>
                <a:gd name="T31" fmla="*/ 2801 h 3191"/>
                <a:gd name="T32" fmla="*/ 279 w 1967"/>
                <a:gd name="T33" fmla="*/ 2727 h 3191"/>
                <a:gd name="T34" fmla="*/ 241 w 1967"/>
                <a:gd name="T35" fmla="*/ 2689 h 3191"/>
                <a:gd name="T36" fmla="*/ 185 w 1967"/>
                <a:gd name="T37" fmla="*/ 2671 h 3191"/>
                <a:gd name="T38" fmla="*/ 111 w 1967"/>
                <a:gd name="T39" fmla="*/ 2652 h 3191"/>
                <a:gd name="T40" fmla="*/ 56 w 1967"/>
                <a:gd name="T41" fmla="*/ 2578 h 3191"/>
                <a:gd name="T42" fmla="*/ 0 w 1967"/>
                <a:gd name="T43" fmla="*/ 2485 h 3191"/>
                <a:gd name="T44" fmla="*/ 37 w 1967"/>
                <a:gd name="T45" fmla="*/ 2430 h 3191"/>
                <a:gd name="T46" fmla="*/ 130 w 1967"/>
                <a:gd name="T47" fmla="*/ 2262 h 3191"/>
                <a:gd name="T48" fmla="*/ 204 w 1967"/>
                <a:gd name="T49" fmla="*/ 2021 h 3191"/>
                <a:gd name="T50" fmla="*/ 464 w 1967"/>
                <a:gd name="T51" fmla="*/ 1947 h 3191"/>
                <a:gd name="T52" fmla="*/ 631 w 1967"/>
                <a:gd name="T53" fmla="*/ 2003 h 3191"/>
                <a:gd name="T54" fmla="*/ 835 w 1967"/>
                <a:gd name="T55" fmla="*/ 1799 h 3191"/>
                <a:gd name="T56" fmla="*/ 1021 w 1967"/>
                <a:gd name="T57" fmla="*/ 1428 h 3191"/>
                <a:gd name="T58" fmla="*/ 1076 w 1967"/>
                <a:gd name="T59" fmla="*/ 1261 h 3191"/>
                <a:gd name="T60" fmla="*/ 1095 w 1967"/>
                <a:gd name="T61" fmla="*/ 1224 h 3191"/>
                <a:gd name="T62" fmla="*/ 1206 w 1967"/>
                <a:gd name="T63" fmla="*/ 1094 h 3191"/>
                <a:gd name="T64" fmla="*/ 1206 w 1967"/>
                <a:gd name="T65" fmla="*/ 946 h 3191"/>
                <a:gd name="T66" fmla="*/ 1298 w 1967"/>
                <a:gd name="T67" fmla="*/ 816 h 3191"/>
                <a:gd name="T68" fmla="*/ 1373 w 1967"/>
                <a:gd name="T69" fmla="*/ 704 h 3191"/>
                <a:gd name="T70" fmla="*/ 1354 w 1967"/>
                <a:gd name="T71" fmla="*/ 537 h 3191"/>
                <a:gd name="T72" fmla="*/ 1187 w 1967"/>
                <a:gd name="T73" fmla="*/ 371 h 3191"/>
                <a:gd name="T74" fmla="*/ 1039 w 1967"/>
                <a:gd name="T75" fmla="*/ 278 h 3191"/>
                <a:gd name="T76" fmla="*/ 1224 w 1967"/>
                <a:gd name="T77" fmla="*/ 0 h 3191"/>
                <a:gd name="T78" fmla="*/ 1410 w 1967"/>
                <a:gd name="T79" fmla="*/ 389 h 3191"/>
                <a:gd name="T80" fmla="*/ 1577 w 1967"/>
                <a:gd name="T81" fmla="*/ 537 h 3191"/>
                <a:gd name="T82" fmla="*/ 1595 w 1967"/>
                <a:gd name="T83" fmla="*/ 649 h 3191"/>
                <a:gd name="T84" fmla="*/ 1577 w 1967"/>
                <a:gd name="T85" fmla="*/ 760 h 3191"/>
                <a:gd name="T86" fmla="*/ 1633 w 1967"/>
                <a:gd name="T87" fmla="*/ 983 h 3191"/>
                <a:gd name="T88" fmla="*/ 1484 w 1967"/>
                <a:gd name="T89" fmla="*/ 1149 h 3191"/>
                <a:gd name="T90" fmla="*/ 1336 w 1967"/>
                <a:gd name="T91" fmla="*/ 1205 h 3191"/>
                <a:gd name="T92" fmla="*/ 1428 w 1967"/>
                <a:gd name="T93" fmla="*/ 1372 h 3191"/>
                <a:gd name="T94" fmla="*/ 1688 w 1967"/>
                <a:gd name="T95" fmla="*/ 1576 h 3191"/>
                <a:gd name="T96" fmla="*/ 1763 w 1967"/>
                <a:gd name="T97" fmla="*/ 1762 h 3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1967" h="3191">
                  <a:moveTo>
                    <a:pt x="1763" y="1762"/>
                  </a:moveTo>
                  <a:lnTo>
                    <a:pt x="1763" y="1762"/>
                  </a:lnTo>
                  <a:cubicBezTo>
                    <a:pt x="1763" y="1762"/>
                    <a:pt x="1688" y="1910"/>
                    <a:pt x="1651" y="1985"/>
                  </a:cubicBezTo>
                  <a:cubicBezTo>
                    <a:pt x="1614" y="2059"/>
                    <a:pt x="1484" y="2151"/>
                    <a:pt x="1503" y="2262"/>
                  </a:cubicBezTo>
                  <a:cubicBezTo>
                    <a:pt x="1540" y="2374"/>
                    <a:pt x="1577" y="2356"/>
                    <a:pt x="1614" y="2467"/>
                  </a:cubicBezTo>
                  <a:cubicBezTo>
                    <a:pt x="1633" y="2578"/>
                    <a:pt x="1558" y="2559"/>
                    <a:pt x="1651" y="2652"/>
                  </a:cubicBezTo>
                  <a:cubicBezTo>
                    <a:pt x="1725" y="2727"/>
                    <a:pt x="1818" y="2819"/>
                    <a:pt x="1855" y="2875"/>
                  </a:cubicBezTo>
                  <a:cubicBezTo>
                    <a:pt x="1911" y="2912"/>
                    <a:pt x="1966" y="2986"/>
                    <a:pt x="1892" y="3079"/>
                  </a:cubicBezTo>
                  <a:cubicBezTo>
                    <a:pt x="1837" y="3153"/>
                    <a:pt x="1855" y="3190"/>
                    <a:pt x="1744" y="3172"/>
                  </a:cubicBezTo>
                  <a:cubicBezTo>
                    <a:pt x="1614" y="3172"/>
                    <a:pt x="872" y="3098"/>
                    <a:pt x="761" y="3172"/>
                  </a:cubicBezTo>
                  <a:cubicBezTo>
                    <a:pt x="761" y="3172"/>
                    <a:pt x="724" y="3134"/>
                    <a:pt x="650" y="3134"/>
                  </a:cubicBezTo>
                  <a:cubicBezTo>
                    <a:pt x="556" y="3134"/>
                    <a:pt x="464" y="3098"/>
                    <a:pt x="445" y="3098"/>
                  </a:cubicBezTo>
                  <a:cubicBezTo>
                    <a:pt x="427" y="3098"/>
                    <a:pt x="353" y="3116"/>
                    <a:pt x="353" y="3116"/>
                  </a:cubicBezTo>
                  <a:cubicBezTo>
                    <a:pt x="353" y="3116"/>
                    <a:pt x="353" y="3060"/>
                    <a:pt x="353" y="3023"/>
                  </a:cubicBezTo>
                  <a:cubicBezTo>
                    <a:pt x="353" y="2968"/>
                    <a:pt x="334" y="2893"/>
                    <a:pt x="315" y="2856"/>
                  </a:cubicBezTo>
                  <a:cubicBezTo>
                    <a:pt x="315" y="2838"/>
                    <a:pt x="315" y="2838"/>
                    <a:pt x="315" y="2801"/>
                  </a:cubicBezTo>
                  <a:cubicBezTo>
                    <a:pt x="315" y="2763"/>
                    <a:pt x="315" y="2727"/>
                    <a:pt x="279" y="2727"/>
                  </a:cubicBezTo>
                  <a:cubicBezTo>
                    <a:pt x="241" y="2727"/>
                    <a:pt x="260" y="2727"/>
                    <a:pt x="241" y="2689"/>
                  </a:cubicBezTo>
                  <a:cubicBezTo>
                    <a:pt x="223" y="2652"/>
                    <a:pt x="223" y="2652"/>
                    <a:pt x="185" y="2671"/>
                  </a:cubicBezTo>
                  <a:cubicBezTo>
                    <a:pt x="167" y="2689"/>
                    <a:pt x="149" y="2689"/>
                    <a:pt x="111" y="2652"/>
                  </a:cubicBezTo>
                  <a:cubicBezTo>
                    <a:pt x="93" y="2615"/>
                    <a:pt x="93" y="2615"/>
                    <a:pt x="56" y="2578"/>
                  </a:cubicBezTo>
                  <a:cubicBezTo>
                    <a:pt x="37" y="2541"/>
                    <a:pt x="0" y="2485"/>
                    <a:pt x="0" y="2485"/>
                  </a:cubicBezTo>
                  <a:cubicBezTo>
                    <a:pt x="0" y="2485"/>
                    <a:pt x="19" y="2448"/>
                    <a:pt x="37" y="2430"/>
                  </a:cubicBezTo>
                  <a:cubicBezTo>
                    <a:pt x="56" y="2392"/>
                    <a:pt x="111" y="2318"/>
                    <a:pt x="130" y="2262"/>
                  </a:cubicBezTo>
                  <a:cubicBezTo>
                    <a:pt x="130" y="2207"/>
                    <a:pt x="130" y="2077"/>
                    <a:pt x="204" y="2021"/>
                  </a:cubicBezTo>
                  <a:cubicBezTo>
                    <a:pt x="260" y="1966"/>
                    <a:pt x="334" y="1891"/>
                    <a:pt x="464" y="1947"/>
                  </a:cubicBezTo>
                  <a:cubicBezTo>
                    <a:pt x="594" y="1985"/>
                    <a:pt x="556" y="2003"/>
                    <a:pt x="631" y="2003"/>
                  </a:cubicBezTo>
                  <a:cubicBezTo>
                    <a:pt x="686" y="2003"/>
                    <a:pt x="724" y="2003"/>
                    <a:pt x="835" y="1799"/>
                  </a:cubicBezTo>
                  <a:cubicBezTo>
                    <a:pt x="927" y="1595"/>
                    <a:pt x="1021" y="1428"/>
                    <a:pt x="1021" y="1428"/>
                  </a:cubicBezTo>
                  <a:cubicBezTo>
                    <a:pt x="1021" y="1428"/>
                    <a:pt x="1076" y="1279"/>
                    <a:pt x="1076" y="1261"/>
                  </a:cubicBezTo>
                  <a:cubicBezTo>
                    <a:pt x="1095" y="1243"/>
                    <a:pt x="1095" y="1224"/>
                    <a:pt x="1095" y="1224"/>
                  </a:cubicBezTo>
                  <a:cubicBezTo>
                    <a:pt x="1095" y="1224"/>
                    <a:pt x="1169" y="1131"/>
                    <a:pt x="1206" y="1094"/>
                  </a:cubicBezTo>
                  <a:cubicBezTo>
                    <a:pt x="1224" y="1057"/>
                    <a:pt x="1243" y="1020"/>
                    <a:pt x="1206" y="946"/>
                  </a:cubicBezTo>
                  <a:cubicBezTo>
                    <a:pt x="1206" y="946"/>
                    <a:pt x="1206" y="908"/>
                    <a:pt x="1298" y="816"/>
                  </a:cubicBezTo>
                  <a:cubicBezTo>
                    <a:pt x="1298" y="816"/>
                    <a:pt x="1373" y="742"/>
                    <a:pt x="1373" y="704"/>
                  </a:cubicBezTo>
                  <a:cubicBezTo>
                    <a:pt x="1392" y="686"/>
                    <a:pt x="1392" y="593"/>
                    <a:pt x="1354" y="537"/>
                  </a:cubicBezTo>
                  <a:cubicBezTo>
                    <a:pt x="1317" y="501"/>
                    <a:pt x="1187" y="371"/>
                    <a:pt x="1187" y="371"/>
                  </a:cubicBezTo>
                  <a:cubicBezTo>
                    <a:pt x="1039" y="278"/>
                    <a:pt x="1039" y="278"/>
                    <a:pt x="1039" y="278"/>
                  </a:cubicBezTo>
                  <a:cubicBezTo>
                    <a:pt x="1039" y="278"/>
                    <a:pt x="1224" y="55"/>
                    <a:pt x="1224" y="0"/>
                  </a:cubicBezTo>
                  <a:cubicBezTo>
                    <a:pt x="1224" y="0"/>
                    <a:pt x="1373" y="333"/>
                    <a:pt x="1410" y="389"/>
                  </a:cubicBezTo>
                  <a:cubicBezTo>
                    <a:pt x="1447" y="426"/>
                    <a:pt x="1521" y="519"/>
                    <a:pt x="1577" y="537"/>
                  </a:cubicBezTo>
                  <a:cubicBezTo>
                    <a:pt x="1651" y="575"/>
                    <a:pt x="1633" y="630"/>
                    <a:pt x="1595" y="649"/>
                  </a:cubicBezTo>
                  <a:cubicBezTo>
                    <a:pt x="1577" y="686"/>
                    <a:pt x="1558" y="704"/>
                    <a:pt x="1577" y="760"/>
                  </a:cubicBezTo>
                  <a:cubicBezTo>
                    <a:pt x="1577" y="834"/>
                    <a:pt x="1669" y="908"/>
                    <a:pt x="1633" y="983"/>
                  </a:cubicBezTo>
                  <a:cubicBezTo>
                    <a:pt x="1614" y="1038"/>
                    <a:pt x="1577" y="1094"/>
                    <a:pt x="1484" y="1149"/>
                  </a:cubicBezTo>
                  <a:cubicBezTo>
                    <a:pt x="1373" y="1187"/>
                    <a:pt x="1336" y="1187"/>
                    <a:pt x="1336" y="1205"/>
                  </a:cubicBezTo>
                  <a:cubicBezTo>
                    <a:pt x="1317" y="1243"/>
                    <a:pt x="1317" y="1335"/>
                    <a:pt x="1428" y="1372"/>
                  </a:cubicBezTo>
                  <a:cubicBezTo>
                    <a:pt x="1558" y="1409"/>
                    <a:pt x="1633" y="1409"/>
                    <a:pt x="1688" y="1576"/>
                  </a:cubicBezTo>
                  <a:cubicBezTo>
                    <a:pt x="1744" y="1762"/>
                    <a:pt x="1763" y="1762"/>
                    <a:pt x="1763" y="176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1" name="Freeform 22"/>
            <p:cNvSpPr>
              <a:spLocks noChangeArrowheads="1"/>
            </p:cNvSpPr>
            <p:nvPr/>
          </p:nvSpPr>
          <p:spPr bwMode="auto">
            <a:xfrm>
              <a:off x="3633788" y="3992563"/>
              <a:ext cx="554037" cy="534987"/>
            </a:xfrm>
            <a:custGeom>
              <a:avLst/>
              <a:gdLst>
                <a:gd name="T0" fmla="*/ 575 w 1540"/>
                <a:gd name="T1" fmla="*/ 1484 h 1485"/>
                <a:gd name="T2" fmla="*/ 575 w 1540"/>
                <a:gd name="T3" fmla="*/ 1484 h 1485"/>
                <a:gd name="T4" fmla="*/ 667 w 1540"/>
                <a:gd name="T5" fmla="*/ 1409 h 1485"/>
                <a:gd name="T6" fmla="*/ 816 w 1540"/>
                <a:gd name="T7" fmla="*/ 1465 h 1485"/>
                <a:gd name="T8" fmla="*/ 834 w 1540"/>
                <a:gd name="T9" fmla="*/ 1298 h 1485"/>
                <a:gd name="T10" fmla="*/ 797 w 1540"/>
                <a:gd name="T11" fmla="*/ 1187 h 1485"/>
                <a:gd name="T12" fmla="*/ 983 w 1540"/>
                <a:gd name="T13" fmla="*/ 1020 h 1485"/>
                <a:gd name="T14" fmla="*/ 1113 w 1540"/>
                <a:gd name="T15" fmla="*/ 1076 h 1485"/>
                <a:gd name="T16" fmla="*/ 1354 w 1540"/>
                <a:gd name="T17" fmla="*/ 1168 h 1485"/>
                <a:gd name="T18" fmla="*/ 1502 w 1540"/>
                <a:gd name="T19" fmla="*/ 908 h 1485"/>
                <a:gd name="T20" fmla="*/ 1409 w 1540"/>
                <a:gd name="T21" fmla="*/ 631 h 1485"/>
                <a:gd name="T22" fmla="*/ 1335 w 1540"/>
                <a:gd name="T23" fmla="*/ 446 h 1485"/>
                <a:gd name="T24" fmla="*/ 1409 w 1540"/>
                <a:gd name="T25" fmla="*/ 223 h 1485"/>
                <a:gd name="T26" fmla="*/ 1205 w 1540"/>
                <a:gd name="T27" fmla="*/ 260 h 1485"/>
                <a:gd name="T28" fmla="*/ 1113 w 1540"/>
                <a:gd name="T29" fmla="*/ 205 h 1485"/>
                <a:gd name="T30" fmla="*/ 1038 w 1540"/>
                <a:gd name="T31" fmla="*/ 0 h 1485"/>
                <a:gd name="T32" fmla="*/ 742 w 1540"/>
                <a:gd name="T33" fmla="*/ 38 h 1485"/>
                <a:gd name="T34" fmla="*/ 723 w 1540"/>
                <a:gd name="T35" fmla="*/ 112 h 1485"/>
                <a:gd name="T36" fmla="*/ 705 w 1540"/>
                <a:gd name="T37" fmla="*/ 223 h 1485"/>
                <a:gd name="T38" fmla="*/ 593 w 1540"/>
                <a:gd name="T39" fmla="*/ 241 h 1485"/>
                <a:gd name="T40" fmla="*/ 445 w 1540"/>
                <a:gd name="T41" fmla="*/ 260 h 1485"/>
                <a:gd name="T42" fmla="*/ 278 w 1540"/>
                <a:gd name="T43" fmla="*/ 241 h 1485"/>
                <a:gd name="T44" fmla="*/ 222 w 1540"/>
                <a:gd name="T45" fmla="*/ 223 h 1485"/>
                <a:gd name="T46" fmla="*/ 222 w 1540"/>
                <a:gd name="T47" fmla="*/ 353 h 1485"/>
                <a:gd name="T48" fmla="*/ 166 w 1540"/>
                <a:gd name="T49" fmla="*/ 612 h 1485"/>
                <a:gd name="T50" fmla="*/ 74 w 1540"/>
                <a:gd name="T51" fmla="*/ 742 h 1485"/>
                <a:gd name="T52" fmla="*/ 18 w 1540"/>
                <a:gd name="T53" fmla="*/ 760 h 1485"/>
                <a:gd name="T54" fmla="*/ 74 w 1540"/>
                <a:gd name="T55" fmla="*/ 872 h 1485"/>
                <a:gd name="T56" fmla="*/ 74 w 1540"/>
                <a:gd name="T57" fmla="*/ 927 h 1485"/>
                <a:gd name="T58" fmla="*/ 260 w 1540"/>
                <a:gd name="T59" fmla="*/ 1224 h 1485"/>
                <a:gd name="T60" fmla="*/ 575 w 1540"/>
                <a:gd name="T61" fmla="*/ 1484 h 14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1540" h="1485">
                  <a:moveTo>
                    <a:pt x="575" y="1484"/>
                  </a:moveTo>
                  <a:lnTo>
                    <a:pt x="575" y="1484"/>
                  </a:lnTo>
                  <a:cubicBezTo>
                    <a:pt x="612" y="1484"/>
                    <a:pt x="556" y="1391"/>
                    <a:pt x="667" y="1409"/>
                  </a:cubicBezTo>
                  <a:cubicBezTo>
                    <a:pt x="779" y="1428"/>
                    <a:pt x="760" y="1484"/>
                    <a:pt x="816" y="1465"/>
                  </a:cubicBezTo>
                  <a:cubicBezTo>
                    <a:pt x="890" y="1428"/>
                    <a:pt x="872" y="1373"/>
                    <a:pt x="834" y="1298"/>
                  </a:cubicBezTo>
                  <a:cubicBezTo>
                    <a:pt x="797" y="1243"/>
                    <a:pt x="723" y="1224"/>
                    <a:pt x="797" y="1187"/>
                  </a:cubicBezTo>
                  <a:cubicBezTo>
                    <a:pt x="872" y="1131"/>
                    <a:pt x="964" y="1038"/>
                    <a:pt x="983" y="1020"/>
                  </a:cubicBezTo>
                  <a:cubicBezTo>
                    <a:pt x="1020" y="1002"/>
                    <a:pt x="1002" y="1002"/>
                    <a:pt x="1113" y="1076"/>
                  </a:cubicBezTo>
                  <a:cubicBezTo>
                    <a:pt x="1224" y="1168"/>
                    <a:pt x="1279" y="1224"/>
                    <a:pt x="1354" y="1168"/>
                  </a:cubicBezTo>
                  <a:cubicBezTo>
                    <a:pt x="1428" y="1094"/>
                    <a:pt x="1539" y="1020"/>
                    <a:pt x="1502" y="908"/>
                  </a:cubicBezTo>
                  <a:cubicBezTo>
                    <a:pt x="1465" y="797"/>
                    <a:pt x="1484" y="686"/>
                    <a:pt x="1409" y="631"/>
                  </a:cubicBezTo>
                  <a:cubicBezTo>
                    <a:pt x="1335" y="556"/>
                    <a:pt x="1261" y="501"/>
                    <a:pt x="1335" y="446"/>
                  </a:cubicBezTo>
                  <a:cubicBezTo>
                    <a:pt x="1391" y="372"/>
                    <a:pt x="1502" y="279"/>
                    <a:pt x="1409" y="223"/>
                  </a:cubicBezTo>
                  <a:cubicBezTo>
                    <a:pt x="1335" y="167"/>
                    <a:pt x="1243" y="241"/>
                    <a:pt x="1205" y="260"/>
                  </a:cubicBezTo>
                  <a:cubicBezTo>
                    <a:pt x="1168" y="260"/>
                    <a:pt x="1150" y="279"/>
                    <a:pt x="1113" y="205"/>
                  </a:cubicBezTo>
                  <a:cubicBezTo>
                    <a:pt x="1076" y="130"/>
                    <a:pt x="1038" y="0"/>
                    <a:pt x="1038" y="0"/>
                  </a:cubicBezTo>
                  <a:cubicBezTo>
                    <a:pt x="1038" y="0"/>
                    <a:pt x="760" y="19"/>
                    <a:pt x="742" y="38"/>
                  </a:cubicBezTo>
                  <a:cubicBezTo>
                    <a:pt x="742" y="38"/>
                    <a:pt x="742" y="75"/>
                    <a:pt x="723" y="112"/>
                  </a:cubicBezTo>
                  <a:cubicBezTo>
                    <a:pt x="705" y="130"/>
                    <a:pt x="705" y="205"/>
                    <a:pt x="705" y="223"/>
                  </a:cubicBezTo>
                  <a:cubicBezTo>
                    <a:pt x="705" y="241"/>
                    <a:pt x="667" y="241"/>
                    <a:pt x="593" y="241"/>
                  </a:cubicBezTo>
                  <a:cubicBezTo>
                    <a:pt x="537" y="241"/>
                    <a:pt x="482" y="260"/>
                    <a:pt x="445" y="260"/>
                  </a:cubicBezTo>
                  <a:cubicBezTo>
                    <a:pt x="426" y="260"/>
                    <a:pt x="315" y="260"/>
                    <a:pt x="278" y="241"/>
                  </a:cubicBezTo>
                  <a:cubicBezTo>
                    <a:pt x="241" y="241"/>
                    <a:pt x="222" y="223"/>
                    <a:pt x="222" y="223"/>
                  </a:cubicBezTo>
                  <a:cubicBezTo>
                    <a:pt x="222" y="223"/>
                    <a:pt x="241" y="297"/>
                    <a:pt x="222" y="353"/>
                  </a:cubicBezTo>
                  <a:cubicBezTo>
                    <a:pt x="204" y="409"/>
                    <a:pt x="204" y="519"/>
                    <a:pt x="166" y="612"/>
                  </a:cubicBezTo>
                  <a:cubicBezTo>
                    <a:pt x="130" y="686"/>
                    <a:pt x="111" y="742"/>
                    <a:pt x="74" y="742"/>
                  </a:cubicBezTo>
                  <a:cubicBezTo>
                    <a:pt x="37" y="742"/>
                    <a:pt x="0" y="705"/>
                    <a:pt x="18" y="760"/>
                  </a:cubicBezTo>
                  <a:cubicBezTo>
                    <a:pt x="37" y="816"/>
                    <a:pt x="74" y="853"/>
                    <a:pt x="74" y="872"/>
                  </a:cubicBezTo>
                  <a:cubicBezTo>
                    <a:pt x="74" y="890"/>
                    <a:pt x="37" y="890"/>
                    <a:pt x="74" y="927"/>
                  </a:cubicBezTo>
                  <a:cubicBezTo>
                    <a:pt x="92" y="964"/>
                    <a:pt x="185" y="1131"/>
                    <a:pt x="260" y="1224"/>
                  </a:cubicBezTo>
                  <a:cubicBezTo>
                    <a:pt x="352" y="1298"/>
                    <a:pt x="445" y="1428"/>
                    <a:pt x="575" y="148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2" name="Freeform 23"/>
            <p:cNvSpPr>
              <a:spLocks noChangeArrowheads="1"/>
            </p:cNvSpPr>
            <p:nvPr/>
          </p:nvSpPr>
          <p:spPr bwMode="auto">
            <a:xfrm>
              <a:off x="3841750" y="3846513"/>
              <a:ext cx="674688" cy="820737"/>
            </a:xfrm>
            <a:custGeom>
              <a:avLst/>
              <a:gdLst>
                <a:gd name="T0" fmla="*/ 1836 w 1873"/>
                <a:gd name="T1" fmla="*/ 111 h 2281"/>
                <a:gd name="T2" fmla="*/ 1836 w 1873"/>
                <a:gd name="T3" fmla="*/ 111 h 2281"/>
                <a:gd name="T4" fmla="*/ 1706 w 1873"/>
                <a:gd name="T5" fmla="*/ 36 h 2281"/>
                <a:gd name="T6" fmla="*/ 1484 w 1873"/>
                <a:gd name="T7" fmla="*/ 74 h 2281"/>
                <a:gd name="T8" fmla="*/ 1372 w 1873"/>
                <a:gd name="T9" fmla="*/ 222 h 2281"/>
                <a:gd name="T10" fmla="*/ 1335 w 1873"/>
                <a:gd name="T11" fmla="*/ 296 h 2281"/>
                <a:gd name="T12" fmla="*/ 1280 w 1873"/>
                <a:gd name="T13" fmla="*/ 389 h 2281"/>
                <a:gd name="T14" fmla="*/ 1224 w 1873"/>
                <a:gd name="T15" fmla="*/ 445 h 2281"/>
                <a:gd name="T16" fmla="*/ 927 w 1873"/>
                <a:gd name="T17" fmla="*/ 426 h 2281"/>
                <a:gd name="T18" fmla="*/ 463 w 1873"/>
                <a:gd name="T19" fmla="*/ 407 h 2281"/>
                <a:gd name="T20" fmla="*/ 556 w 1873"/>
                <a:gd name="T21" fmla="*/ 648 h 2281"/>
                <a:gd name="T22" fmla="*/ 668 w 1873"/>
                <a:gd name="T23" fmla="*/ 648 h 2281"/>
                <a:gd name="T24" fmla="*/ 872 w 1873"/>
                <a:gd name="T25" fmla="*/ 648 h 2281"/>
                <a:gd name="T26" fmla="*/ 816 w 1873"/>
                <a:gd name="T27" fmla="*/ 779 h 2281"/>
                <a:gd name="T28" fmla="*/ 723 w 1873"/>
                <a:gd name="T29" fmla="*/ 870 h 2281"/>
                <a:gd name="T30" fmla="*/ 798 w 1873"/>
                <a:gd name="T31" fmla="*/ 1000 h 2281"/>
                <a:gd name="T32" fmla="*/ 890 w 1873"/>
                <a:gd name="T33" fmla="*/ 1130 h 2281"/>
                <a:gd name="T34" fmla="*/ 927 w 1873"/>
                <a:gd name="T35" fmla="*/ 1297 h 2281"/>
                <a:gd name="T36" fmla="*/ 909 w 1873"/>
                <a:gd name="T37" fmla="*/ 1445 h 2281"/>
                <a:gd name="T38" fmla="*/ 760 w 1873"/>
                <a:gd name="T39" fmla="*/ 1594 h 2281"/>
                <a:gd name="T40" fmla="*/ 630 w 1873"/>
                <a:gd name="T41" fmla="*/ 1557 h 2281"/>
                <a:gd name="T42" fmla="*/ 445 w 1873"/>
                <a:gd name="T43" fmla="*/ 1427 h 2281"/>
                <a:gd name="T44" fmla="*/ 408 w 1873"/>
                <a:gd name="T45" fmla="*/ 1427 h 2281"/>
                <a:gd name="T46" fmla="*/ 222 w 1873"/>
                <a:gd name="T47" fmla="*/ 1594 h 2281"/>
                <a:gd name="T48" fmla="*/ 204 w 1873"/>
                <a:gd name="T49" fmla="*/ 1650 h 2281"/>
                <a:gd name="T50" fmla="*/ 278 w 1873"/>
                <a:gd name="T51" fmla="*/ 1780 h 2281"/>
                <a:gd name="T52" fmla="*/ 222 w 1873"/>
                <a:gd name="T53" fmla="*/ 1872 h 2281"/>
                <a:gd name="T54" fmla="*/ 148 w 1873"/>
                <a:gd name="T55" fmla="*/ 1835 h 2281"/>
                <a:gd name="T56" fmla="*/ 56 w 1873"/>
                <a:gd name="T57" fmla="*/ 1816 h 2281"/>
                <a:gd name="T58" fmla="*/ 0 w 1873"/>
                <a:gd name="T59" fmla="*/ 1891 h 2281"/>
                <a:gd name="T60" fmla="*/ 130 w 1873"/>
                <a:gd name="T61" fmla="*/ 2021 h 2281"/>
                <a:gd name="T62" fmla="*/ 204 w 1873"/>
                <a:gd name="T63" fmla="*/ 2187 h 2281"/>
                <a:gd name="T64" fmla="*/ 241 w 1873"/>
                <a:gd name="T65" fmla="*/ 2280 h 2281"/>
                <a:gd name="T66" fmla="*/ 333 w 1873"/>
                <a:gd name="T67" fmla="*/ 2206 h 2281"/>
                <a:gd name="T68" fmla="*/ 482 w 1873"/>
                <a:gd name="T69" fmla="*/ 2095 h 2281"/>
                <a:gd name="T70" fmla="*/ 760 w 1873"/>
                <a:gd name="T71" fmla="*/ 2076 h 2281"/>
                <a:gd name="T72" fmla="*/ 1057 w 1873"/>
                <a:gd name="T73" fmla="*/ 1928 h 2281"/>
                <a:gd name="T74" fmla="*/ 1187 w 1873"/>
                <a:gd name="T75" fmla="*/ 1816 h 2281"/>
                <a:gd name="T76" fmla="*/ 1243 w 1873"/>
                <a:gd name="T77" fmla="*/ 1612 h 2281"/>
                <a:gd name="T78" fmla="*/ 1335 w 1873"/>
                <a:gd name="T79" fmla="*/ 1427 h 2281"/>
                <a:gd name="T80" fmla="*/ 1391 w 1873"/>
                <a:gd name="T81" fmla="*/ 1260 h 2281"/>
                <a:gd name="T82" fmla="*/ 1595 w 1873"/>
                <a:gd name="T83" fmla="*/ 1093 h 2281"/>
                <a:gd name="T84" fmla="*/ 1687 w 1873"/>
                <a:gd name="T85" fmla="*/ 889 h 2281"/>
                <a:gd name="T86" fmla="*/ 1742 w 1873"/>
                <a:gd name="T87" fmla="*/ 500 h 2281"/>
                <a:gd name="T88" fmla="*/ 1872 w 1873"/>
                <a:gd name="T89" fmla="*/ 203 h 2281"/>
                <a:gd name="T90" fmla="*/ 1836 w 1873"/>
                <a:gd name="T91" fmla="*/ 111 h 22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1873" h="2281">
                  <a:moveTo>
                    <a:pt x="1836" y="111"/>
                  </a:moveTo>
                  <a:lnTo>
                    <a:pt x="1836" y="111"/>
                  </a:lnTo>
                  <a:cubicBezTo>
                    <a:pt x="1836" y="111"/>
                    <a:pt x="1854" y="74"/>
                    <a:pt x="1706" y="36"/>
                  </a:cubicBezTo>
                  <a:cubicBezTo>
                    <a:pt x="1558" y="0"/>
                    <a:pt x="1521" y="0"/>
                    <a:pt x="1484" y="74"/>
                  </a:cubicBezTo>
                  <a:cubicBezTo>
                    <a:pt x="1428" y="129"/>
                    <a:pt x="1410" y="203"/>
                    <a:pt x="1372" y="222"/>
                  </a:cubicBezTo>
                  <a:cubicBezTo>
                    <a:pt x="1354" y="259"/>
                    <a:pt x="1335" y="296"/>
                    <a:pt x="1335" y="296"/>
                  </a:cubicBezTo>
                  <a:cubicBezTo>
                    <a:pt x="1280" y="389"/>
                    <a:pt x="1280" y="389"/>
                    <a:pt x="1280" y="389"/>
                  </a:cubicBezTo>
                  <a:cubicBezTo>
                    <a:pt x="1280" y="389"/>
                    <a:pt x="1261" y="426"/>
                    <a:pt x="1224" y="445"/>
                  </a:cubicBezTo>
                  <a:cubicBezTo>
                    <a:pt x="1187" y="445"/>
                    <a:pt x="927" y="426"/>
                    <a:pt x="927" y="426"/>
                  </a:cubicBezTo>
                  <a:cubicBezTo>
                    <a:pt x="463" y="407"/>
                    <a:pt x="463" y="407"/>
                    <a:pt x="463" y="407"/>
                  </a:cubicBezTo>
                  <a:cubicBezTo>
                    <a:pt x="556" y="648"/>
                    <a:pt x="556" y="648"/>
                    <a:pt x="556" y="648"/>
                  </a:cubicBezTo>
                  <a:cubicBezTo>
                    <a:pt x="556" y="648"/>
                    <a:pt x="575" y="686"/>
                    <a:pt x="668" y="648"/>
                  </a:cubicBezTo>
                  <a:cubicBezTo>
                    <a:pt x="742" y="612"/>
                    <a:pt x="816" y="556"/>
                    <a:pt x="872" y="648"/>
                  </a:cubicBezTo>
                  <a:cubicBezTo>
                    <a:pt x="872" y="648"/>
                    <a:pt x="872" y="723"/>
                    <a:pt x="816" y="779"/>
                  </a:cubicBezTo>
                  <a:cubicBezTo>
                    <a:pt x="779" y="816"/>
                    <a:pt x="723" y="852"/>
                    <a:pt x="723" y="870"/>
                  </a:cubicBezTo>
                  <a:cubicBezTo>
                    <a:pt x="723" y="889"/>
                    <a:pt x="742" y="944"/>
                    <a:pt x="798" y="1000"/>
                  </a:cubicBezTo>
                  <a:cubicBezTo>
                    <a:pt x="853" y="1038"/>
                    <a:pt x="890" y="1112"/>
                    <a:pt x="890" y="1130"/>
                  </a:cubicBezTo>
                  <a:cubicBezTo>
                    <a:pt x="890" y="1167"/>
                    <a:pt x="927" y="1279"/>
                    <a:pt x="927" y="1297"/>
                  </a:cubicBezTo>
                  <a:cubicBezTo>
                    <a:pt x="927" y="1297"/>
                    <a:pt x="964" y="1371"/>
                    <a:pt x="909" y="1445"/>
                  </a:cubicBezTo>
                  <a:cubicBezTo>
                    <a:pt x="853" y="1520"/>
                    <a:pt x="760" y="1594"/>
                    <a:pt x="760" y="1594"/>
                  </a:cubicBezTo>
                  <a:cubicBezTo>
                    <a:pt x="760" y="1594"/>
                    <a:pt x="704" y="1631"/>
                    <a:pt x="630" y="1557"/>
                  </a:cubicBezTo>
                  <a:cubicBezTo>
                    <a:pt x="575" y="1501"/>
                    <a:pt x="445" y="1427"/>
                    <a:pt x="445" y="1427"/>
                  </a:cubicBezTo>
                  <a:cubicBezTo>
                    <a:pt x="445" y="1427"/>
                    <a:pt x="427" y="1409"/>
                    <a:pt x="408" y="1427"/>
                  </a:cubicBezTo>
                  <a:cubicBezTo>
                    <a:pt x="389" y="1445"/>
                    <a:pt x="241" y="1575"/>
                    <a:pt x="222" y="1594"/>
                  </a:cubicBezTo>
                  <a:cubicBezTo>
                    <a:pt x="204" y="1594"/>
                    <a:pt x="167" y="1631"/>
                    <a:pt x="204" y="1650"/>
                  </a:cubicBezTo>
                  <a:cubicBezTo>
                    <a:pt x="241" y="1668"/>
                    <a:pt x="297" y="1742"/>
                    <a:pt x="278" y="1780"/>
                  </a:cubicBezTo>
                  <a:cubicBezTo>
                    <a:pt x="278" y="1798"/>
                    <a:pt x="315" y="1854"/>
                    <a:pt x="222" y="1872"/>
                  </a:cubicBezTo>
                  <a:cubicBezTo>
                    <a:pt x="222" y="1872"/>
                    <a:pt x="185" y="1835"/>
                    <a:pt x="148" y="1835"/>
                  </a:cubicBezTo>
                  <a:cubicBezTo>
                    <a:pt x="130" y="1816"/>
                    <a:pt x="74" y="1816"/>
                    <a:pt x="56" y="1816"/>
                  </a:cubicBezTo>
                  <a:cubicBezTo>
                    <a:pt x="37" y="1816"/>
                    <a:pt x="18" y="1835"/>
                    <a:pt x="0" y="1891"/>
                  </a:cubicBezTo>
                  <a:cubicBezTo>
                    <a:pt x="0" y="1891"/>
                    <a:pt x="111" y="2002"/>
                    <a:pt x="130" y="2021"/>
                  </a:cubicBezTo>
                  <a:cubicBezTo>
                    <a:pt x="148" y="2057"/>
                    <a:pt x="185" y="2095"/>
                    <a:pt x="204" y="2187"/>
                  </a:cubicBezTo>
                  <a:cubicBezTo>
                    <a:pt x="241" y="2262"/>
                    <a:pt x="241" y="2280"/>
                    <a:pt x="241" y="2280"/>
                  </a:cubicBezTo>
                  <a:cubicBezTo>
                    <a:pt x="241" y="2280"/>
                    <a:pt x="297" y="2262"/>
                    <a:pt x="333" y="2206"/>
                  </a:cubicBezTo>
                  <a:cubicBezTo>
                    <a:pt x="371" y="2169"/>
                    <a:pt x="371" y="2095"/>
                    <a:pt x="482" y="2095"/>
                  </a:cubicBezTo>
                  <a:cubicBezTo>
                    <a:pt x="593" y="2095"/>
                    <a:pt x="723" y="2095"/>
                    <a:pt x="760" y="2076"/>
                  </a:cubicBezTo>
                  <a:cubicBezTo>
                    <a:pt x="816" y="2057"/>
                    <a:pt x="983" y="2002"/>
                    <a:pt x="1057" y="1928"/>
                  </a:cubicBezTo>
                  <a:cubicBezTo>
                    <a:pt x="1113" y="1854"/>
                    <a:pt x="1131" y="1891"/>
                    <a:pt x="1187" y="1816"/>
                  </a:cubicBezTo>
                  <a:cubicBezTo>
                    <a:pt x="1224" y="1761"/>
                    <a:pt x="1205" y="1668"/>
                    <a:pt x="1243" y="1612"/>
                  </a:cubicBezTo>
                  <a:cubicBezTo>
                    <a:pt x="1280" y="1557"/>
                    <a:pt x="1335" y="1483"/>
                    <a:pt x="1335" y="1427"/>
                  </a:cubicBezTo>
                  <a:cubicBezTo>
                    <a:pt x="1335" y="1371"/>
                    <a:pt x="1335" y="1315"/>
                    <a:pt x="1391" y="1260"/>
                  </a:cubicBezTo>
                  <a:cubicBezTo>
                    <a:pt x="1465" y="1204"/>
                    <a:pt x="1540" y="1149"/>
                    <a:pt x="1595" y="1093"/>
                  </a:cubicBezTo>
                  <a:cubicBezTo>
                    <a:pt x="1632" y="1038"/>
                    <a:pt x="1687" y="926"/>
                    <a:pt x="1687" y="889"/>
                  </a:cubicBezTo>
                  <a:cubicBezTo>
                    <a:pt x="1687" y="853"/>
                    <a:pt x="1724" y="556"/>
                    <a:pt x="1742" y="500"/>
                  </a:cubicBezTo>
                  <a:cubicBezTo>
                    <a:pt x="1761" y="445"/>
                    <a:pt x="1872" y="222"/>
                    <a:pt x="1872" y="203"/>
                  </a:cubicBezTo>
                  <a:cubicBezTo>
                    <a:pt x="1872" y="185"/>
                    <a:pt x="1836" y="111"/>
                    <a:pt x="1836" y="11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3" name="Freeform 24"/>
            <p:cNvSpPr>
              <a:spLocks noChangeArrowheads="1"/>
            </p:cNvSpPr>
            <p:nvPr/>
          </p:nvSpPr>
          <p:spPr bwMode="auto">
            <a:xfrm>
              <a:off x="3927475" y="3698875"/>
              <a:ext cx="1703388" cy="1682750"/>
            </a:xfrm>
            <a:custGeom>
              <a:avLst/>
              <a:gdLst>
                <a:gd name="T0" fmla="*/ 204 w 4730"/>
                <a:gd name="T1" fmla="*/ 2819 h 4675"/>
                <a:gd name="T2" fmla="*/ 1113 w 4730"/>
                <a:gd name="T3" fmla="*/ 2819 h 4675"/>
                <a:gd name="T4" fmla="*/ 1373 w 4730"/>
                <a:gd name="T5" fmla="*/ 3264 h 4675"/>
                <a:gd name="T6" fmla="*/ 2114 w 4730"/>
                <a:gd name="T7" fmla="*/ 3153 h 4675"/>
                <a:gd name="T8" fmla="*/ 2448 w 4730"/>
                <a:gd name="T9" fmla="*/ 3413 h 4675"/>
                <a:gd name="T10" fmla="*/ 2466 w 4730"/>
                <a:gd name="T11" fmla="*/ 3988 h 4675"/>
                <a:gd name="T12" fmla="*/ 3208 w 4730"/>
                <a:gd name="T13" fmla="*/ 4173 h 4675"/>
                <a:gd name="T14" fmla="*/ 3857 w 4730"/>
                <a:gd name="T15" fmla="*/ 4396 h 4675"/>
                <a:gd name="T16" fmla="*/ 4358 w 4730"/>
                <a:gd name="T17" fmla="*/ 4433 h 4675"/>
                <a:gd name="T18" fmla="*/ 3969 w 4730"/>
                <a:gd name="T19" fmla="*/ 4080 h 4675"/>
                <a:gd name="T20" fmla="*/ 4192 w 4730"/>
                <a:gd name="T21" fmla="*/ 3468 h 4675"/>
                <a:gd name="T22" fmla="*/ 4525 w 4730"/>
                <a:gd name="T23" fmla="*/ 3116 h 4675"/>
                <a:gd name="T24" fmla="*/ 4247 w 4730"/>
                <a:gd name="T25" fmla="*/ 2448 h 4675"/>
                <a:gd name="T26" fmla="*/ 4192 w 4730"/>
                <a:gd name="T27" fmla="*/ 1929 h 4675"/>
                <a:gd name="T28" fmla="*/ 4303 w 4730"/>
                <a:gd name="T29" fmla="*/ 1558 h 4675"/>
                <a:gd name="T30" fmla="*/ 4692 w 4730"/>
                <a:gd name="T31" fmla="*/ 780 h 4675"/>
                <a:gd name="T32" fmla="*/ 4303 w 4730"/>
                <a:gd name="T33" fmla="*/ 204 h 4675"/>
                <a:gd name="T34" fmla="*/ 3839 w 4730"/>
                <a:gd name="T35" fmla="*/ 0 h 4675"/>
                <a:gd name="T36" fmla="*/ 2689 w 4730"/>
                <a:gd name="T37" fmla="*/ 112 h 4675"/>
                <a:gd name="T38" fmla="*/ 2448 w 4730"/>
                <a:gd name="T39" fmla="*/ 297 h 4675"/>
                <a:gd name="T40" fmla="*/ 2077 w 4730"/>
                <a:gd name="T41" fmla="*/ 223 h 4675"/>
                <a:gd name="T42" fmla="*/ 1743 w 4730"/>
                <a:gd name="T43" fmla="*/ 112 h 4675"/>
                <a:gd name="T44" fmla="*/ 1557 w 4730"/>
                <a:gd name="T45" fmla="*/ 334 h 4675"/>
                <a:gd name="T46" fmla="*/ 1631 w 4730"/>
                <a:gd name="T47" fmla="*/ 612 h 4675"/>
                <a:gd name="T48" fmla="*/ 1465 w 4730"/>
                <a:gd name="T49" fmla="*/ 1151 h 4675"/>
                <a:gd name="T50" fmla="*/ 1354 w 4730"/>
                <a:gd name="T51" fmla="*/ 1502 h 4675"/>
                <a:gd name="T52" fmla="*/ 1113 w 4730"/>
                <a:gd name="T53" fmla="*/ 1743 h 4675"/>
                <a:gd name="T54" fmla="*/ 983 w 4730"/>
                <a:gd name="T55" fmla="*/ 2095 h 4675"/>
                <a:gd name="T56" fmla="*/ 816 w 4730"/>
                <a:gd name="T57" fmla="*/ 2337 h 4675"/>
                <a:gd name="T58" fmla="*/ 482 w 4730"/>
                <a:gd name="T59" fmla="*/ 2504 h 4675"/>
                <a:gd name="T60" fmla="*/ 186 w 4730"/>
                <a:gd name="T61" fmla="*/ 2504 h 4675"/>
                <a:gd name="T62" fmla="*/ 74 w 4730"/>
                <a:gd name="T63" fmla="*/ 2634 h 4675"/>
                <a:gd name="T64" fmla="*/ 92 w 4730"/>
                <a:gd name="T65" fmla="*/ 2801 h 46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4730" h="4675">
                  <a:moveTo>
                    <a:pt x="204" y="2819"/>
                  </a:moveTo>
                  <a:lnTo>
                    <a:pt x="204" y="2819"/>
                  </a:lnTo>
                  <a:cubicBezTo>
                    <a:pt x="204" y="2819"/>
                    <a:pt x="482" y="2782"/>
                    <a:pt x="668" y="2801"/>
                  </a:cubicBezTo>
                  <a:cubicBezTo>
                    <a:pt x="872" y="2801"/>
                    <a:pt x="1076" y="2782"/>
                    <a:pt x="1113" y="2819"/>
                  </a:cubicBezTo>
                  <a:cubicBezTo>
                    <a:pt x="1150" y="2875"/>
                    <a:pt x="1243" y="2912"/>
                    <a:pt x="1224" y="3005"/>
                  </a:cubicBezTo>
                  <a:cubicBezTo>
                    <a:pt x="1224" y="3097"/>
                    <a:pt x="1243" y="3227"/>
                    <a:pt x="1373" y="3264"/>
                  </a:cubicBezTo>
                  <a:cubicBezTo>
                    <a:pt x="1483" y="3320"/>
                    <a:pt x="1650" y="3376"/>
                    <a:pt x="1724" y="3302"/>
                  </a:cubicBezTo>
                  <a:cubicBezTo>
                    <a:pt x="1817" y="3246"/>
                    <a:pt x="1947" y="3060"/>
                    <a:pt x="2114" y="3153"/>
                  </a:cubicBezTo>
                  <a:cubicBezTo>
                    <a:pt x="2299" y="3246"/>
                    <a:pt x="2262" y="3208"/>
                    <a:pt x="2337" y="3208"/>
                  </a:cubicBezTo>
                  <a:cubicBezTo>
                    <a:pt x="2392" y="3208"/>
                    <a:pt x="2503" y="3246"/>
                    <a:pt x="2448" y="3413"/>
                  </a:cubicBezTo>
                  <a:cubicBezTo>
                    <a:pt x="2392" y="3561"/>
                    <a:pt x="2373" y="3617"/>
                    <a:pt x="2448" y="3747"/>
                  </a:cubicBezTo>
                  <a:cubicBezTo>
                    <a:pt x="2522" y="3876"/>
                    <a:pt x="2429" y="3914"/>
                    <a:pt x="2466" y="3988"/>
                  </a:cubicBezTo>
                  <a:cubicBezTo>
                    <a:pt x="2522" y="4062"/>
                    <a:pt x="2689" y="4006"/>
                    <a:pt x="2819" y="4025"/>
                  </a:cubicBezTo>
                  <a:cubicBezTo>
                    <a:pt x="2930" y="4044"/>
                    <a:pt x="3060" y="4080"/>
                    <a:pt x="3208" y="4173"/>
                  </a:cubicBezTo>
                  <a:cubicBezTo>
                    <a:pt x="3356" y="4266"/>
                    <a:pt x="3301" y="4285"/>
                    <a:pt x="3486" y="4303"/>
                  </a:cubicBezTo>
                  <a:cubicBezTo>
                    <a:pt x="3672" y="4340"/>
                    <a:pt x="3746" y="4303"/>
                    <a:pt x="3857" y="4396"/>
                  </a:cubicBezTo>
                  <a:cubicBezTo>
                    <a:pt x="3987" y="4470"/>
                    <a:pt x="4210" y="4674"/>
                    <a:pt x="4247" y="4637"/>
                  </a:cubicBezTo>
                  <a:cubicBezTo>
                    <a:pt x="4303" y="4600"/>
                    <a:pt x="4507" y="4544"/>
                    <a:pt x="4358" y="4433"/>
                  </a:cubicBezTo>
                  <a:cubicBezTo>
                    <a:pt x="4210" y="4303"/>
                    <a:pt x="4117" y="4415"/>
                    <a:pt x="4043" y="4321"/>
                  </a:cubicBezTo>
                  <a:cubicBezTo>
                    <a:pt x="3950" y="4229"/>
                    <a:pt x="3987" y="4155"/>
                    <a:pt x="3969" y="4080"/>
                  </a:cubicBezTo>
                  <a:cubicBezTo>
                    <a:pt x="3950" y="4006"/>
                    <a:pt x="3950" y="3784"/>
                    <a:pt x="4006" y="3635"/>
                  </a:cubicBezTo>
                  <a:cubicBezTo>
                    <a:pt x="4043" y="3487"/>
                    <a:pt x="4006" y="3468"/>
                    <a:pt x="4192" y="3468"/>
                  </a:cubicBezTo>
                  <a:cubicBezTo>
                    <a:pt x="4358" y="3487"/>
                    <a:pt x="4599" y="3487"/>
                    <a:pt x="4599" y="3487"/>
                  </a:cubicBezTo>
                  <a:cubicBezTo>
                    <a:pt x="4599" y="3487"/>
                    <a:pt x="4618" y="3302"/>
                    <a:pt x="4525" y="3116"/>
                  </a:cubicBezTo>
                  <a:cubicBezTo>
                    <a:pt x="4414" y="2931"/>
                    <a:pt x="4377" y="2819"/>
                    <a:pt x="4303" y="2671"/>
                  </a:cubicBezTo>
                  <a:cubicBezTo>
                    <a:pt x="4247" y="2522"/>
                    <a:pt x="4192" y="2485"/>
                    <a:pt x="4247" y="2448"/>
                  </a:cubicBezTo>
                  <a:cubicBezTo>
                    <a:pt x="4303" y="2392"/>
                    <a:pt x="4358" y="2244"/>
                    <a:pt x="4284" y="2114"/>
                  </a:cubicBezTo>
                  <a:cubicBezTo>
                    <a:pt x="4228" y="1984"/>
                    <a:pt x="4192" y="1984"/>
                    <a:pt x="4192" y="1929"/>
                  </a:cubicBezTo>
                  <a:cubicBezTo>
                    <a:pt x="4210" y="1854"/>
                    <a:pt x="4228" y="1818"/>
                    <a:pt x="4284" y="1762"/>
                  </a:cubicBezTo>
                  <a:cubicBezTo>
                    <a:pt x="4340" y="1706"/>
                    <a:pt x="4266" y="1688"/>
                    <a:pt x="4303" y="1558"/>
                  </a:cubicBezTo>
                  <a:cubicBezTo>
                    <a:pt x="4340" y="1428"/>
                    <a:pt x="4377" y="1317"/>
                    <a:pt x="4377" y="1279"/>
                  </a:cubicBezTo>
                  <a:cubicBezTo>
                    <a:pt x="4377" y="1243"/>
                    <a:pt x="4655" y="909"/>
                    <a:pt x="4692" y="780"/>
                  </a:cubicBezTo>
                  <a:cubicBezTo>
                    <a:pt x="4729" y="631"/>
                    <a:pt x="4711" y="427"/>
                    <a:pt x="4599" y="315"/>
                  </a:cubicBezTo>
                  <a:cubicBezTo>
                    <a:pt x="4469" y="204"/>
                    <a:pt x="4414" y="223"/>
                    <a:pt x="4303" y="204"/>
                  </a:cubicBezTo>
                  <a:cubicBezTo>
                    <a:pt x="4173" y="186"/>
                    <a:pt x="4117" y="260"/>
                    <a:pt x="4006" y="149"/>
                  </a:cubicBezTo>
                  <a:cubicBezTo>
                    <a:pt x="3913" y="56"/>
                    <a:pt x="3839" y="0"/>
                    <a:pt x="3839" y="0"/>
                  </a:cubicBezTo>
                  <a:cubicBezTo>
                    <a:pt x="3839" y="0"/>
                    <a:pt x="3264" y="19"/>
                    <a:pt x="3115" y="19"/>
                  </a:cubicBezTo>
                  <a:cubicBezTo>
                    <a:pt x="2985" y="38"/>
                    <a:pt x="2744" y="56"/>
                    <a:pt x="2689" y="112"/>
                  </a:cubicBezTo>
                  <a:cubicBezTo>
                    <a:pt x="2633" y="167"/>
                    <a:pt x="2652" y="279"/>
                    <a:pt x="2540" y="297"/>
                  </a:cubicBezTo>
                  <a:cubicBezTo>
                    <a:pt x="2448" y="297"/>
                    <a:pt x="2540" y="297"/>
                    <a:pt x="2448" y="297"/>
                  </a:cubicBezTo>
                  <a:cubicBezTo>
                    <a:pt x="2355" y="315"/>
                    <a:pt x="2392" y="297"/>
                    <a:pt x="2299" y="260"/>
                  </a:cubicBezTo>
                  <a:cubicBezTo>
                    <a:pt x="2207" y="223"/>
                    <a:pt x="2114" y="241"/>
                    <a:pt x="2077" y="223"/>
                  </a:cubicBezTo>
                  <a:cubicBezTo>
                    <a:pt x="2040" y="186"/>
                    <a:pt x="1984" y="74"/>
                    <a:pt x="1891" y="74"/>
                  </a:cubicBezTo>
                  <a:cubicBezTo>
                    <a:pt x="1817" y="74"/>
                    <a:pt x="1761" y="56"/>
                    <a:pt x="1743" y="112"/>
                  </a:cubicBezTo>
                  <a:cubicBezTo>
                    <a:pt x="1706" y="167"/>
                    <a:pt x="1631" y="204"/>
                    <a:pt x="1613" y="204"/>
                  </a:cubicBezTo>
                  <a:cubicBezTo>
                    <a:pt x="1576" y="204"/>
                    <a:pt x="1557" y="260"/>
                    <a:pt x="1557" y="334"/>
                  </a:cubicBezTo>
                  <a:cubicBezTo>
                    <a:pt x="1557" y="409"/>
                    <a:pt x="1595" y="520"/>
                    <a:pt x="1595" y="520"/>
                  </a:cubicBezTo>
                  <a:cubicBezTo>
                    <a:pt x="1631" y="612"/>
                    <a:pt x="1631" y="612"/>
                    <a:pt x="1631" y="612"/>
                  </a:cubicBezTo>
                  <a:cubicBezTo>
                    <a:pt x="1520" y="872"/>
                    <a:pt x="1520" y="872"/>
                    <a:pt x="1520" y="872"/>
                  </a:cubicBezTo>
                  <a:cubicBezTo>
                    <a:pt x="1520" y="872"/>
                    <a:pt x="1483" y="946"/>
                    <a:pt x="1465" y="1151"/>
                  </a:cubicBezTo>
                  <a:cubicBezTo>
                    <a:pt x="1446" y="1317"/>
                    <a:pt x="1446" y="1317"/>
                    <a:pt x="1446" y="1317"/>
                  </a:cubicBezTo>
                  <a:cubicBezTo>
                    <a:pt x="1446" y="1317"/>
                    <a:pt x="1391" y="1447"/>
                    <a:pt x="1354" y="1502"/>
                  </a:cubicBezTo>
                  <a:cubicBezTo>
                    <a:pt x="1299" y="1539"/>
                    <a:pt x="1205" y="1632"/>
                    <a:pt x="1205" y="1632"/>
                  </a:cubicBezTo>
                  <a:cubicBezTo>
                    <a:pt x="1205" y="1632"/>
                    <a:pt x="1113" y="1688"/>
                    <a:pt x="1113" y="1743"/>
                  </a:cubicBezTo>
                  <a:cubicBezTo>
                    <a:pt x="1094" y="1818"/>
                    <a:pt x="1113" y="1873"/>
                    <a:pt x="1076" y="1910"/>
                  </a:cubicBezTo>
                  <a:cubicBezTo>
                    <a:pt x="1057" y="1929"/>
                    <a:pt x="983" y="2059"/>
                    <a:pt x="983" y="2095"/>
                  </a:cubicBezTo>
                  <a:cubicBezTo>
                    <a:pt x="983" y="2114"/>
                    <a:pt x="983" y="2225"/>
                    <a:pt x="928" y="2244"/>
                  </a:cubicBezTo>
                  <a:cubicBezTo>
                    <a:pt x="872" y="2281"/>
                    <a:pt x="834" y="2318"/>
                    <a:pt x="816" y="2337"/>
                  </a:cubicBezTo>
                  <a:cubicBezTo>
                    <a:pt x="798" y="2355"/>
                    <a:pt x="705" y="2411"/>
                    <a:pt x="649" y="2430"/>
                  </a:cubicBezTo>
                  <a:cubicBezTo>
                    <a:pt x="612" y="2448"/>
                    <a:pt x="482" y="2504"/>
                    <a:pt x="482" y="2504"/>
                  </a:cubicBezTo>
                  <a:cubicBezTo>
                    <a:pt x="278" y="2485"/>
                    <a:pt x="278" y="2485"/>
                    <a:pt x="278" y="2485"/>
                  </a:cubicBezTo>
                  <a:cubicBezTo>
                    <a:pt x="186" y="2504"/>
                    <a:pt x="186" y="2504"/>
                    <a:pt x="186" y="2504"/>
                  </a:cubicBezTo>
                  <a:cubicBezTo>
                    <a:pt x="186" y="2504"/>
                    <a:pt x="148" y="2522"/>
                    <a:pt x="130" y="2541"/>
                  </a:cubicBezTo>
                  <a:cubicBezTo>
                    <a:pt x="111" y="2578"/>
                    <a:pt x="111" y="2615"/>
                    <a:pt x="74" y="2634"/>
                  </a:cubicBezTo>
                  <a:cubicBezTo>
                    <a:pt x="37" y="2671"/>
                    <a:pt x="0" y="2689"/>
                    <a:pt x="0" y="2689"/>
                  </a:cubicBezTo>
                  <a:cubicBezTo>
                    <a:pt x="0" y="2689"/>
                    <a:pt x="37" y="2782"/>
                    <a:pt x="92" y="2801"/>
                  </a:cubicBezTo>
                  <a:cubicBezTo>
                    <a:pt x="148" y="2801"/>
                    <a:pt x="204" y="2819"/>
                    <a:pt x="204" y="28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4" name="Freeform 25"/>
            <p:cNvSpPr>
              <a:spLocks noChangeArrowheads="1"/>
            </p:cNvSpPr>
            <p:nvPr/>
          </p:nvSpPr>
          <p:spPr bwMode="auto">
            <a:xfrm>
              <a:off x="3894138" y="4700588"/>
              <a:ext cx="1128712" cy="1108075"/>
            </a:xfrm>
            <a:custGeom>
              <a:avLst/>
              <a:gdLst>
                <a:gd name="T0" fmla="*/ 2763 w 3135"/>
                <a:gd name="T1" fmla="*/ 2968 h 3080"/>
                <a:gd name="T2" fmla="*/ 2763 w 3135"/>
                <a:gd name="T3" fmla="*/ 2968 h 3080"/>
                <a:gd name="T4" fmla="*/ 2522 w 3135"/>
                <a:gd name="T5" fmla="*/ 3042 h 3080"/>
                <a:gd name="T6" fmla="*/ 2170 w 3135"/>
                <a:gd name="T7" fmla="*/ 3042 h 3080"/>
                <a:gd name="T8" fmla="*/ 1558 w 3135"/>
                <a:gd name="T9" fmla="*/ 2857 h 3080"/>
                <a:gd name="T10" fmla="*/ 686 w 3135"/>
                <a:gd name="T11" fmla="*/ 2875 h 3080"/>
                <a:gd name="T12" fmla="*/ 371 w 3135"/>
                <a:gd name="T13" fmla="*/ 2801 h 3080"/>
                <a:gd name="T14" fmla="*/ 111 w 3135"/>
                <a:gd name="T15" fmla="*/ 2875 h 3080"/>
                <a:gd name="T16" fmla="*/ 19 w 3135"/>
                <a:gd name="T17" fmla="*/ 2727 h 3080"/>
                <a:gd name="T18" fmla="*/ 167 w 3135"/>
                <a:gd name="T19" fmla="*/ 1929 h 3080"/>
                <a:gd name="T20" fmla="*/ 464 w 3135"/>
                <a:gd name="T21" fmla="*/ 1614 h 3080"/>
                <a:gd name="T22" fmla="*/ 501 w 3135"/>
                <a:gd name="T23" fmla="*/ 1317 h 3080"/>
                <a:gd name="T24" fmla="*/ 520 w 3135"/>
                <a:gd name="T25" fmla="*/ 1243 h 3080"/>
                <a:gd name="T26" fmla="*/ 390 w 3135"/>
                <a:gd name="T27" fmla="*/ 891 h 3080"/>
                <a:gd name="T28" fmla="*/ 390 w 3135"/>
                <a:gd name="T29" fmla="*/ 538 h 3080"/>
                <a:gd name="T30" fmla="*/ 223 w 3135"/>
                <a:gd name="T31" fmla="*/ 111 h 3080"/>
                <a:gd name="T32" fmla="*/ 297 w 3135"/>
                <a:gd name="T33" fmla="*/ 37 h 3080"/>
                <a:gd name="T34" fmla="*/ 631 w 3135"/>
                <a:gd name="T35" fmla="*/ 0 h 3080"/>
                <a:gd name="T36" fmla="*/ 1057 w 3135"/>
                <a:gd name="T37" fmla="*/ 19 h 3080"/>
                <a:gd name="T38" fmla="*/ 1206 w 3135"/>
                <a:gd name="T39" fmla="*/ 37 h 3080"/>
                <a:gd name="T40" fmla="*/ 1317 w 3135"/>
                <a:gd name="T41" fmla="*/ 149 h 3080"/>
                <a:gd name="T42" fmla="*/ 1317 w 3135"/>
                <a:gd name="T43" fmla="*/ 223 h 3080"/>
                <a:gd name="T44" fmla="*/ 1392 w 3135"/>
                <a:gd name="T45" fmla="*/ 445 h 3080"/>
                <a:gd name="T46" fmla="*/ 1650 w 3135"/>
                <a:gd name="T47" fmla="*/ 556 h 3080"/>
                <a:gd name="T48" fmla="*/ 1799 w 3135"/>
                <a:gd name="T49" fmla="*/ 538 h 3080"/>
                <a:gd name="T50" fmla="*/ 2021 w 3135"/>
                <a:gd name="T51" fmla="*/ 371 h 3080"/>
                <a:gd name="T52" fmla="*/ 2188 w 3135"/>
                <a:gd name="T53" fmla="*/ 371 h 3080"/>
                <a:gd name="T54" fmla="*/ 2374 w 3135"/>
                <a:gd name="T55" fmla="*/ 445 h 3080"/>
                <a:gd name="T56" fmla="*/ 2522 w 3135"/>
                <a:gd name="T57" fmla="*/ 445 h 3080"/>
                <a:gd name="T58" fmla="*/ 2541 w 3135"/>
                <a:gd name="T59" fmla="*/ 631 h 3080"/>
                <a:gd name="T60" fmla="*/ 2504 w 3135"/>
                <a:gd name="T61" fmla="*/ 816 h 3080"/>
                <a:gd name="T62" fmla="*/ 2541 w 3135"/>
                <a:gd name="T63" fmla="*/ 965 h 3080"/>
                <a:gd name="T64" fmla="*/ 2559 w 3135"/>
                <a:gd name="T65" fmla="*/ 1113 h 3080"/>
                <a:gd name="T66" fmla="*/ 2596 w 3135"/>
                <a:gd name="T67" fmla="*/ 1224 h 3080"/>
                <a:gd name="T68" fmla="*/ 2763 w 3135"/>
                <a:gd name="T69" fmla="*/ 1243 h 3080"/>
                <a:gd name="T70" fmla="*/ 3023 w 3135"/>
                <a:gd name="T71" fmla="*/ 1280 h 3080"/>
                <a:gd name="T72" fmla="*/ 3060 w 3135"/>
                <a:gd name="T73" fmla="*/ 1317 h 3080"/>
                <a:gd name="T74" fmla="*/ 3004 w 3135"/>
                <a:gd name="T75" fmla="*/ 1577 h 3080"/>
                <a:gd name="T76" fmla="*/ 2967 w 3135"/>
                <a:gd name="T77" fmla="*/ 1781 h 3080"/>
                <a:gd name="T78" fmla="*/ 2745 w 3135"/>
                <a:gd name="T79" fmla="*/ 1781 h 3080"/>
                <a:gd name="T80" fmla="*/ 2522 w 3135"/>
                <a:gd name="T81" fmla="*/ 1799 h 3080"/>
                <a:gd name="T82" fmla="*/ 2504 w 3135"/>
                <a:gd name="T83" fmla="*/ 2133 h 3080"/>
                <a:gd name="T84" fmla="*/ 2504 w 3135"/>
                <a:gd name="T85" fmla="*/ 2467 h 3080"/>
                <a:gd name="T86" fmla="*/ 2522 w 3135"/>
                <a:gd name="T87" fmla="*/ 2616 h 3080"/>
                <a:gd name="T88" fmla="*/ 2689 w 3135"/>
                <a:gd name="T89" fmla="*/ 2820 h 3080"/>
                <a:gd name="T90" fmla="*/ 2763 w 3135"/>
                <a:gd name="T91" fmla="*/ 2968 h 30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135" h="3080">
                  <a:moveTo>
                    <a:pt x="2763" y="2968"/>
                  </a:moveTo>
                  <a:lnTo>
                    <a:pt x="2763" y="2968"/>
                  </a:lnTo>
                  <a:cubicBezTo>
                    <a:pt x="2763" y="2968"/>
                    <a:pt x="2689" y="3042"/>
                    <a:pt x="2522" y="3042"/>
                  </a:cubicBezTo>
                  <a:cubicBezTo>
                    <a:pt x="2355" y="3042"/>
                    <a:pt x="2300" y="3079"/>
                    <a:pt x="2170" y="3042"/>
                  </a:cubicBezTo>
                  <a:cubicBezTo>
                    <a:pt x="2040" y="2987"/>
                    <a:pt x="1743" y="2894"/>
                    <a:pt x="1558" y="2857"/>
                  </a:cubicBezTo>
                  <a:cubicBezTo>
                    <a:pt x="1354" y="2838"/>
                    <a:pt x="853" y="2894"/>
                    <a:pt x="686" y="2875"/>
                  </a:cubicBezTo>
                  <a:cubicBezTo>
                    <a:pt x="538" y="2857"/>
                    <a:pt x="464" y="2820"/>
                    <a:pt x="371" y="2801"/>
                  </a:cubicBezTo>
                  <a:cubicBezTo>
                    <a:pt x="279" y="2782"/>
                    <a:pt x="149" y="2857"/>
                    <a:pt x="111" y="2875"/>
                  </a:cubicBezTo>
                  <a:cubicBezTo>
                    <a:pt x="74" y="2894"/>
                    <a:pt x="0" y="2894"/>
                    <a:pt x="19" y="2727"/>
                  </a:cubicBezTo>
                  <a:cubicBezTo>
                    <a:pt x="19" y="2560"/>
                    <a:pt x="74" y="2040"/>
                    <a:pt x="167" y="1929"/>
                  </a:cubicBezTo>
                  <a:cubicBezTo>
                    <a:pt x="260" y="1836"/>
                    <a:pt x="408" y="1707"/>
                    <a:pt x="464" y="1614"/>
                  </a:cubicBezTo>
                  <a:cubicBezTo>
                    <a:pt x="538" y="1521"/>
                    <a:pt x="482" y="1373"/>
                    <a:pt x="501" y="1317"/>
                  </a:cubicBezTo>
                  <a:cubicBezTo>
                    <a:pt x="538" y="1280"/>
                    <a:pt x="575" y="1317"/>
                    <a:pt x="520" y="1243"/>
                  </a:cubicBezTo>
                  <a:cubicBezTo>
                    <a:pt x="464" y="1168"/>
                    <a:pt x="390" y="1020"/>
                    <a:pt x="390" y="891"/>
                  </a:cubicBezTo>
                  <a:cubicBezTo>
                    <a:pt x="390" y="761"/>
                    <a:pt x="408" y="668"/>
                    <a:pt x="390" y="538"/>
                  </a:cubicBezTo>
                  <a:cubicBezTo>
                    <a:pt x="371" y="408"/>
                    <a:pt x="223" y="149"/>
                    <a:pt x="223" y="111"/>
                  </a:cubicBezTo>
                  <a:cubicBezTo>
                    <a:pt x="223" y="74"/>
                    <a:pt x="297" y="37"/>
                    <a:pt x="297" y="37"/>
                  </a:cubicBezTo>
                  <a:cubicBezTo>
                    <a:pt x="631" y="0"/>
                    <a:pt x="631" y="0"/>
                    <a:pt x="631" y="0"/>
                  </a:cubicBezTo>
                  <a:cubicBezTo>
                    <a:pt x="631" y="0"/>
                    <a:pt x="1021" y="19"/>
                    <a:pt x="1057" y="19"/>
                  </a:cubicBezTo>
                  <a:cubicBezTo>
                    <a:pt x="1095" y="19"/>
                    <a:pt x="1169" y="19"/>
                    <a:pt x="1206" y="37"/>
                  </a:cubicBezTo>
                  <a:cubicBezTo>
                    <a:pt x="1243" y="74"/>
                    <a:pt x="1317" y="130"/>
                    <a:pt x="1317" y="149"/>
                  </a:cubicBezTo>
                  <a:cubicBezTo>
                    <a:pt x="1317" y="149"/>
                    <a:pt x="1317" y="185"/>
                    <a:pt x="1317" y="223"/>
                  </a:cubicBezTo>
                  <a:cubicBezTo>
                    <a:pt x="1317" y="260"/>
                    <a:pt x="1317" y="371"/>
                    <a:pt x="1392" y="445"/>
                  </a:cubicBezTo>
                  <a:cubicBezTo>
                    <a:pt x="1392" y="445"/>
                    <a:pt x="1502" y="520"/>
                    <a:pt x="1650" y="556"/>
                  </a:cubicBezTo>
                  <a:cubicBezTo>
                    <a:pt x="1650" y="556"/>
                    <a:pt x="1762" y="575"/>
                    <a:pt x="1799" y="538"/>
                  </a:cubicBezTo>
                  <a:cubicBezTo>
                    <a:pt x="1854" y="501"/>
                    <a:pt x="1965" y="371"/>
                    <a:pt x="2021" y="371"/>
                  </a:cubicBezTo>
                  <a:cubicBezTo>
                    <a:pt x="2077" y="352"/>
                    <a:pt x="2114" y="334"/>
                    <a:pt x="2188" y="371"/>
                  </a:cubicBezTo>
                  <a:cubicBezTo>
                    <a:pt x="2262" y="408"/>
                    <a:pt x="2355" y="445"/>
                    <a:pt x="2374" y="445"/>
                  </a:cubicBezTo>
                  <a:cubicBezTo>
                    <a:pt x="2392" y="445"/>
                    <a:pt x="2448" y="390"/>
                    <a:pt x="2522" y="445"/>
                  </a:cubicBezTo>
                  <a:cubicBezTo>
                    <a:pt x="2596" y="501"/>
                    <a:pt x="2541" y="612"/>
                    <a:pt x="2541" y="631"/>
                  </a:cubicBezTo>
                  <a:cubicBezTo>
                    <a:pt x="2541" y="631"/>
                    <a:pt x="2485" y="761"/>
                    <a:pt x="2504" y="816"/>
                  </a:cubicBezTo>
                  <a:cubicBezTo>
                    <a:pt x="2504" y="872"/>
                    <a:pt x="2522" y="909"/>
                    <a:pt x="2541" y="965"/>
                  </a:cubicBezTo>
                  <a:cubicBezTo>
                    <a:pt x="2559" y="1020"/>
                    <a:pt x="2578" y="1057"/>
                    <a:pt x="2559" y="1113"/>
                  </a:cubicBezTo>
                  <a:cubicBezTo>
                    <a:pt x="2541" y="1168"/>
                    <a:pt x="2541" y="1224"/>
                    <a:pt x="2596" y="1224"/>
                  </a:cubicBezTo>
                  <a:cubicBezTo>
                    <a:pt x="2633" y="1243"/>
                    <a:pt x="2689" y="1243"/>
                    <a:pt x="2763" y="1243"/>
                  </a:cubicBezTo>
                  <a:cubicBezTo>
                    <a:pt x="2837" y="1262"/>
                    <a:pt x="2912" y="1243"/>
                    <a:pt x="3023" y="1280"/>
                  </a:cubicBezTo>
                  <a:cubicBezTo>
                    <a:pt x="3134" y="1298"/>
                    <a:pt x="3078" y="1262"/>
                    <a:pt x="3060" y="1317"/>
                  </a:cubicBezTo>
                  <a:cubicBezTo>
                    <a:pt x="3023" y="1373"/>
                    <a:pt x="3023" y="1503"/>
                    <a:pt x="3004" y="1577"/>
                  </a:cubicBezTo>
                  <a:cubicBezTo>
                    <a:pt x="3004" y="1651"/>
                    <a:pt x="3042" y="1781"/>
                    <a:pt x="2967" y="1781"/>
                  </a:cubicBezTo>
                  <a:cubicBezTo>
                    <a:pt x="2912" y="1799"/>
                    <a:pt x="2875" y="1781"/>
                    <a:pt x="2745" y="1781"/>
                  </a:cubicBezTo>
                  <a:cubicBezTo>
                    <a:pt x="2615" y="1799"/>
                    <a:pt x="2559" y="1744"/>
                    <a:pt x="2522" y="1799"/>
                  </a:cubicBezTo>
                  <a:cubicBezTo>
                    <a:pt x="2485" y="1855"/>
                    <a:pt x="2504" y="2059"/>
                    <a:pt x="2504" y="2133"/>
                  </a:cubicBezTo>
                  <a:cubicBezTo>
                    <a:pt x="2504" y="2207"/>
                    <a:pt x="2522" y="2411"/>
                    <a:pt x="2504" y="2467"/>
                  </a:cubicBezTo>
                  <a:cubicBezTo>
                    <a:pt x="2466" y="2523"/>
                    <a:pt x="2504" y="2597"/>
                    <a:pt x="2522" y="2616"/>
                  </a:cubicBezTo>
                  <a:cubicBezTo>
                    <a:pt x="2559" y="2652"/>
                    <a:pt x="2652" y="2782"/>
                    <a:pt x="2689" y="2820"/>
                  </a:cubicBezTo>
                  <a:cubicBezTo>
                    <a:pt x="2726" y="2875"/>
                    <a:pt x="2819" y="2931"/>
                    <a:pt x="2763" y="296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5" name="Freeform 26"/>
            <p:cNvSpPr>
              <a:spLocks noChangeArrowheads="1"/>
            </p:cNvSpPr>
            <p:nvPr/>
          </p:nvSpPr>
          <p:spPr bwMode="auto">
            <a:xfrm>
              <a:off x="3894138" y="5702300"/>
              <a:ext cx="1168400" cy="1116013"/>
            </a:xfrm>
            <a:custGeom>
              <a:avLst/>
              <a:gdLst>
                <a:gd name="T0" fmla="*/ 983 w 3247"/>
                <a:gd name="T1" fmla="*/ 3043 h 3100"/>
                <a:gd name="T2" fmla="*/ 983 w 3247"/>
                <a:gd name="T3" fmla="*/ 3043 h 3100"/>
                <a:gd name="T4" fmla="*/ 1057 w 3247"/>
                <a:gd name="T5" fmla="*/ 2894 h 3100"/>
                <a:gd name="T6" fmla="*/ 1224 w 3247"/>
                <a:gd name="T7" fmla="*/ 2969 h 3100"/>
                <a:gd name="T8" fmla="*/ 1336 w 3247"/>
                <a:gd name="T9" fmla="*/ 3061 h 3100"/>
                <a:gd name="T10" fmla="*/ 1520 w 3247"/>
                <a:gd name="T11" fmla="*/ 3080 h 3100"/>
                <a:gd name="T12" fmla="*/ 1799 w 3247"/>
                <a:gd name="T13" fmla="*/ 3043 h 3100"/>
                <a:gd name="T14" fmla="*/ 1836 w 3247"/>
                <a:gd name="T15" fmla="*/ 2653 h 3100"/>
                <a:gd name="T16" fmla="*/ 1854 w 3247"/>
                <a:gd name="T17" fmla="*/ 2097 h 3100"/>
                <a:gd name="T18" fmla="*/ 1873 w 3247"/>
                <a:gd name="T19" fmla="*/ 1318 h 3100"/>
                <a:gd name="T20" fmla="*/ 1947 w 3247"/>
                <a:gd name="T21" fmla="*/ 1225 h 3100"/>
                <a:gd name="T22" fmla="*/ 2133 w 3247"/>
                <a:gd name="T23" fmla="*/ 1188 h 3100"/>
                <a:gd name="T24" fmla="*/ 2170 w 3247"/>
                <a:gd name="T25" fmla="*/ 761 h 3100"/>
                <a:gd name="T26" fmla="*/ 2170 w 3247"/>
                <a:gd name="T27" fmla="*/ 409 h 3100"/>
                <a:gd name="T28" fmla="*/ 2430 w 3247"/>
                <a:gd name="T29" fmla="*/ 316 h 3100"/>
                <a:gd name="T30" fmla="*/ 2763 w 3247"/>
                <a:gd name="T31" fmla="*/ 297 h 3100"/>
                <a:gd name="T32" fmla="*/ 2912 w 3247"/>
                <a:gd name="T33" fmla="*/ 353 h 3100"/>
                <a:gd name="T34" fmla="*/ 3023 w 3247"/>
                <a:gd name="T35" fmla="*/ 260 h 3100"/>
                <a:gd name="T36" fmla="*/ 3190 w 3247"/>
                <a:gd name="T37" fmla="*/ 241 h 3100"/>
                <a:gd name="T38" fmla="*/ 3227 w 3247"/>
                <a:gd name="T39" fmla="*/ 167 h 3100"/>
                <a:gd name="T40" fmla="*/ 3042 w 3247"/>
                <a:gd name="T41" fmla="*/ 149 h 3100"/>
                <a:gd name="T42" fmla="*/ 2986 w 3247"/>
                <a:gd name="T43" fmla="*/ 149 h 3100"/>
                <a:gd name="T44" fmla="*/ 2912 w 3247"/>
                <a:gd name="T45" fmla="*/ 149 h 3100"/>
                <a:gd name="T46" fmla="*/ 2801 w 3247"/>
                <a:gd name="T47" fmla="*/ 167 h 3100"/>
                <a:gd name="T48" fmla="*/ 2782 w 3247"/>
                <a:gd name="T49" fmla="*/ 167 h 3100"/>
                <a:gd name="T50" fmla="*/ 2707 w 3247"/>
                <a:gd name="T51" fmla="*/ 223 h 3100"/>
                <a:gd name="T52" fmla="*/ 2541 w 3247"/>
                <a:gd name="T53" fmla="*/ 260 h 3100"/>
                <a:gd name="T54" fmla="*/ 2355 w 3247"/>
                <a:gd name="T55" fmla="*/ 279 h 3100"/>
                <a:gd name="T56" fmla="*/ 2151 w 3247"/>
                <a:gd name="T57" fmla="*/ 260 h 3100"/>
                <a:gd name="T58" fmla="*/ 1836 w 3247"/>
                <a:gd name="T59" fmla="*/ 149 h 3100"/>
                <a:gd name="T60" fmla="*/ 1576 w 3247"/>
                <a:gd name="T61" fmla="*/ 93 h 3100"/>
                <a:gd name="T62" fmla="*/ 1150 w 3247"/>
                <a:gd name="T63" fmla="*/ 75 h 3100"/>
                <a:gd name="T64" fmla="*/ 705 w 3247"/>
                <a:gd name="T65" fmla="*/ 93 h 3100"/>
                <a:gd name="T66" fmla="*/ 427 w 3247"/>
                <a:gd name="T67" fmla="*/ 38 h 3100"/>
                <a:gd name="T68" fmla="*/ 241 w 3247"/>
                <a:gd name="T69" fmla="*/ 19 h 3100"/>
                <a:gd name="T70" fmla="*/ 93 w 3247"/>
                <a:gd name="T71" fmla="*/ 93 h 3100"/>
                <a:gd name="T72" fmla="*/ 74 w 3247"/>
                <a:gd name="T73" fmla="*/ 130 h 3100"/>
                <a:gd name="T74" fmla="*/ 19 w 3247"/>
                <a:gd name="T75" fmla="*/ 279 h 3100"/>
                <a:gd name="T76" fmla="*/ 93 w 3247"/>
                <a:gd name="T77" fmla="*/ 483 h 3100"/>
                <a:gd name="T78" fmla="*/ 260 w 3247"/>
                <a:gd name="T79" fmla="*/ 668 h 3100"/>
                <a:gd name="T80" fmla="*/ 315 w 3247"/>
                <a:gd name="T81" fmla="*/ 872 h 3100"/>
                <a:gd name="T82" fmla="*/ 427 w 3247"/>
                <a:gd name="T83" fmla="*/ 1058 h 3100"/>
                <a:gd name="T84" fmla="*/ 556 w 3247"/>
                <a:gd name="T85" fmla="*/ 1318 h 3100"/>
                <a:gd name="T86" fmla="*/ 575 w 3247"/>
                <a:gd name="T87" fmla="*/ 1633 h 3100"/>
                <a:gd name="T88" fmla="*/ 686 w 3247"/>
                <a:gd name="T89" fmla="*/ 2134 h 3100"/>
                <a:gd name="T90" fmla="*/ 761 w 3247"/>
                <a:gd name="T91" fmla="*/ 2505 h 3100"/>
                <a:gd name="T92" fmla="*/ 853 w 3247"/>
                <a:gd name="T93" fmla="*/ 2913 h 3100"/>
                <a:gd name="T94" fmla="*/ 983 w 3247"/>
                <a:gd name="T95" fmla="*/ 3043 h 31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3247" h="3100">
                  <a:moveTo>
                    <a:pt x="983" y="3043"/>
                  </a:moveTo>
                  <a:lnTo>
                    <a:pt x="983" y="3043"/>
                  </a:lnTo>
                  <a:cubicBezTo>
                    <a:pt x="983" y="3043"/>
                    <a:pt x="983" y="2876"/>
                    <a:pt x="1057" y="2894"/>
                  </a:cubicBezTo>
                  <a:cubicBezTo>
                    <a:pt x="1150" y="2894"/>
                    <a:pt x="1169" y="2894"/>
                    <a:pt x="1224" y="2969"/>
                  </a:cubicBezTo>
                  <a:cubicBezTo>
                    <a:pt x="1280" y="3024"/>
                    <a:pt x="1224" y="3024"/>
                    <a:pt x="1336" y="3061"/>
                  </a:cubicBezTo>
                  <a:cubicBezTo>
                    <a:pt x="1466" y="3099"/>
                    <a:pt x="1410" y="3080"/>
                    <a:pt x="1520" y="3080"/>
                  </a:cubicBezTo>
                  <a:cubicBezTo>
                    <a:pt x="1650" y="3080"/>
                    <a:pt x="1762" y="3099"/>
                    <a:pt x="1799" y="3043"/>
                  </a:cubicBezTo>
                  <a:cubicBezTo>
                    <a:pt x="1817" y="2969"/>
                    <a:pt x="1854" y="2764"/>
                    <a:pt x="1836" y="2653"/>
                  </a:cubicBezTo>
                  <a:cubicBezTo>
                    <a:pt x="1836" y="2523"/>
                    <a:pt x="1854" y="2171"/>
                    <a:pt x="1854" y="2097"/>
                  </a:cubicBezTo>
                  <a:cubicBezTo>
                    <a:pt x="1854" y="2004"/>
                    <a:pt x="1873" y="1354"/>
                    <a:pt x="1873" y="1318"/>
                  </a:cubicBezTo>
                  <a:cubicBezTo>
                    <a:pt x="1873" y="1280"/>
                    <a:pt x="1854" y="1206"/>
                    <a:pt x="1947" y="1225"/>
                  </a:cubicBezTo>
                  <a:cubicBezTo>
                    <a:pt x="2021" y="1225"/>
                    <a:pt x="2114" y="1280"/>
                    <a:pt x="2133" y="1188"/>
                  </a:cubicBezTo>
                  <a:cubicBezTo>
                    <a:pt x="2151" y="1095"/>
                    <a:pt x="2170" y="817"/>
                    <a:pt x="2170" y="761"/>
                  </a:cubicBezTo>
                  <a:cubicBezTo>
                    <a:pt x="2170" y="706"/>
                    <a:pt x="2133" y="464"/>
                    <a:pt x="2170" y="409"/>
                  </a:cubicBezTo>
                  <a:cubicBezTo>
                    <a:pt x="2207" y="353"/>
                    <a:pt x="2374" y="316"/>
                    <a:pt x="2430" y="316"/>
                  </a:cubicBezTo>
                  <a:cubicBezTo>
                    <a:pt x="2504" y="316"/>
                    <a:pt x="2707" y="260"/>
                    <a:pt x="2763" y="297"/>
                  </a:cubicBezTo>
                  <a:cubicBezTo>
                    <a:pt x="2819" y="353"/>
                    <a:pt x="2837" y="409"/>
                    <a:pt x="2912" y="353"/>
                  </a:cubicBezTo>
                  <a:cubicBezTo>
                    <a:pt x="2986" y="316"/>
                    <a:pt x="2949" y="297"/>
                    <a:pt x="3023" y="260"/>
                  </a:cubicBezTo>
                  <a:cubicBezTo>
                    <a:pt x="3097" y="241"/>
                    <a:pt x="3153" y="241"/>
                    <a:pt x="3190" y="241"/>
                  </a:cubicBezTo>
                  <a:cubicBezTo>
                    <a:pt x="3227" y="223"/>
                    <a:pt x="3246" y="186"/>
                    <a:pt x="3227" y="167"/>
                  </a:cubicBezTo>
                  <a:cubicBezTo>
                    <a:pt x="3208" y="167"/>
                    <a:pt x="3097" y="149"/>
                    <a:pt x="3042" y="149"/>
                  </a:cubicBezTo>
                  <a:cubicBezTo>
                    <a:pt x="2986" y="149"/>
                    <a:pt x="2986" y="149"/>
                    <a:pt x="2986" y="149"/>
                  </a:cubicBezTo>
                  <a:cubicBezTo>
                    <a:pt x="2986" y="149"/>
                    <a:pt x="2949" y="130"/>
                    <a:pt x="2912" y="149"/>
                  </a:cubicBezTo>
                  <a:cubicBezTo>
                    <a:pt x="2893" y="167"/>
                    <a:pt x="2801" y="167"/>
                    <a:pt x="2801" y="167"/>
                  </a:cubicBezTo>
                  <a:lnTo>
                    <a:pt x="2782" y="167"/>
                  </a:lnTo>
                  <a:cubicBezTo>
                    <a:pt x="2763" y="186"/>
                    <a:pt x="2726" y="205"/>
                    <a:pt x="2707" y="223"/>
                  </a:cubicBezTo>
                  <a:cubicBezTo>
                    <a:pt x="2671" y="241"/>
                    <a:pt x="2596" y="260"/>
                    <a:pt x="2541" y="260"/>
                  </a:cubicBezTo>
                  <a:cubicBezTo>
                    <a:pt x="2485" y="260"/>
                    <a:pt x="2411" y="260"/>
                    <a:pt x="2355" y="279"/>
                  </a:cubicBezTo>
                  <a:cubicBezTo>
                    <a:pt x="2300" y="279"/>
                    <a:pt x="2188" y="279"/>
                    <a:pt x="2151" y="260"/>
                  </a:cubicBezTo>
                  <a:cubicBezTo>
                    <a:pt x="2133" y="223"/>
                    <a:pt x="1836" y="149"/>
                    <a:pt x="1836" y="149"/>
                  </a:cubicBezTo>
                  <a:cubicBezTo>
                    <a:pt x="1576" y="93"/>
                    <a:pt x="1576" y="93"/>
                    <a:pt x="1576" y="93"/>
                  </a:cubicBezTo>
                  <a:cubicBezTo>
                    <a:pt x="1576" y="93"/>
                    <a:pt x="1354" y="56"/>
                    <a:pt x="1150" y="75"/>
                  </a:cubicBezTo>
                  <a:cubicBezTo>
                    <a:pt x="965" y="93"/>
                    <a:pt x="705" y="93"/>
                    <a:pt x="705" y="93"/>
                  </a:cubicBezTo>
                  <a:cubicBezTo>
                    <a:pt x="705" y="93"/>
                    <a:pt x="501" y="56"/>
                    <a:pt x="427" y="38"/>
                  </a:cubicBezTo>
                  <a:cubicBezTo>
                    <a:pt x="334" y="0"/>
                    <a:pt x="260" y="19"/>
                    <a:pt x="241" y="19"/>
                  </a:cubicBezTo>
                  <a:cubicBezTo>
                    <a:pt x="223" y="38"/>
                    <a:pt x="93" y="93"/>
                    <a:pt x="93" y="93"/>
                  </a:cubicBezTo>
                  <a:cubicBezTo>
                    <a:pt x="93" y="93"/>
                    <a:pt x="111" y="93"/>
                    <a:pt x="74" y="130"/>
                  </a:cubicBezTo>
                  <a:cubicBezTo>
                    <a:pt x="37" y="167"/>
                    <a:pt x="0" y="223"/>
                    <a:pt x="19" y="279"/>
                  </a:cubicBezTo>
                  <a:cubicBezTo>
                    <a:pt x="19" y="335"/>
                    <a:pt x="19" y="409"/>
                    <a:pt x="93" y="483"/>
                  </a:cubicBezTo>
                  <a:cubicBezTo>
                    <a:pt x="185" y="557"/>
                    <a:pt x="241" y="594"/>
                    <a:pt x="260" y="668"/>
                  </a:cubicBezTo>
                  <a:cubicBezTo>
                    <a:pt x="279" y="724"/>
                    <a:pt x="315" y="798"/>
                    <a:pt x="315" y="872"/>
                  </a:cubicBezTo>
                  <a:cubicBezTo>
                    <a:pt x="334" y="947"/>
                    <a:pt x="371" y="983"/>
                    <a:pt x="427" y="1058"/>
                  </a:cubicBezTo>
                  <a:cubicBezTo>
                    <a:pt x="482" y="1132"/>
                    <a:pt x="538" y="1243"/>
                    <a:pt x="556" y="1318"/>
                  </a:cubicBezTo>
                  <a:cubicBezTo>
                    <a:pt x="594" y="1392"/>
                    <a:pt x="594" y="1559"/>
                    <a:pt x="575" y="1633"/>
                  </a:cubicBezTo>
                  <a:cubicBezTo>
                    <a:pt x="575" y="1707"/>
                    <a:pt x="668" y="2078"/>
                    <a:pt x="686" y="2134"/>
                  </a:cubicBezTo>
                  <a:cubicBezTo>
                    <a:pt x="724" y="2190"/>
                    <a:pt x="761" y="2301"/>
                    <a:pt x="761" y="2505"/>
                  </a:cubicBezTo>
                  <a:cubicBezTo>
                    <a:pt x="761" y="2709"/>
                    <a:pt x="779" y="2839"/>
                    <a:pt x="853" y="2913"/>
                  </a:cubicBezTo>
                  <a:cubicBezTo>
                    <a:pt x="909" y="2969"/>
                    <a:pt x="965" y="3043"/>
                    <a:pt x="983" y="304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6" name="Freeform 27"/>
            <p:cNvSpPr>
              <a:spLocks noChangeArrowheads="1"/>
            </p:cNvSpPr>
            <p:nvPr/>
          </p:nvSpPr>
          <p:spPr bwMode="auto">
            <a:xfrm>
              <a:off x="4248150" y="6176963"/>
              <a:ext cx="1455738" cy="1282700"/>
            </a:xfrm>
            <a:custGeom>
              <a:avLst/>
              <a:gdLst>
                <a:gd name="T0" fmla="*/ 3950 w 4045"/>
                <a:gd name="T1" fmla="*/ 1131 h 3562"/>
                <a:gd name="T2" fmla="*/ 3950 w 4045"/>
                <a:gd name="T3" fmla="*/ 1131 h 3562"/>
                <a:gd name="T4" fmla="*/ 4006 w 4045"/>
                <a:gd name="T5" fmla="*/ 1335 h 3562"/>
                <a:gd name="T6" fmla="*/ 3784 w 4045"/>
                <a:gd name="T7" fmla="*/ 1799 h 3562"/>
                <a:gd name="T8" fmla="*/ 3673 w 4045"/>
                <a:gd name="T9" fmla="*/ 1892 h 3562"/>
                <a:gd name="T10" fmla="*/ 3394 w 4045"/>
                <a:gd name="T11" fmla="*/ 2282 h 3562"/>
                <a:gd name="T12" fmla="*/ 2967 w 4045"/>
                <a:gd name="T13" fmla="*/ 2615 h 3562"/>
                <a:gd name="T14" fmla="*/ 2837 w 4045"/>
                <a:gd name="T15" fmla="*/ 2819 h 3562"/>
                <a:gd name="T16" fmla="*/ 2504 w 4045"/>
                <a:gd name="T17" fmla="*/ 3116 h 3562"/>
                <a:gd name="T18" fmla="*/ 2300 w 4045"/>
                <a:gd name="T19" fmla="*/ 3209 h 3562"/>
                <a:gd name="T20" fmla="*/ 2003 w 4045"/>
                <a:gd name="T21" fmla="*/ 3265 h 3562"/>
                <a:gd name="T22" fmla="*/ 1892 w 4045"/>
                <a:gd name="T23" fmla="*/ 3246 h 3562"/>
                <a:gd name="T24" fmla="*/ 1743 w 4045"/>
                <a:gd name="T25" fmla="*/ 3320 h 3562"/>
                <a:gd name="T26" fmla="*/ 1521 w 4045"/>
                <a:gd name="T27" fmla="*/ 3283 h 3562"/>
                <a:gd name="T28" fmla="*/ 1335 w 4045"/>
                <a:gd name="T29" fmla="*/ 3301 h 3562"/>
                <a:gd name="T30" fmla="*/ 1150 w 4045"/>
                <a:gd name="T31" fmla="*/ 3339 h 3562"/>
                <a:gd name="T32" fmla="*/ 1057 w 4045"/>
                <a:gd name="T33" fmla="*/ 3431 h 3562"/>
                <a:gd name="T34" fmla="*/ 982 w 4045"/>
                <a:gd name="T35" fmla="*/ 3450 h 3562"/>
                <a:gd name="T36" fmla="*/ 890 w 4045"/>
                <a:gd name="T37" fmla="*/ 3543 h 3562"/>
                <a:gd name="T38" fmla="*/ 723 w 4045"/>
                <a:gd name="T39" fmla="*/ 3487 h 3562"/>
                <a:gd name="T40" fmla="*/ 630 w 4045"/>
                <a:gd name="T41" fmla="*/ 3431 h 3562"/>
                <a:gd name="T42" fmla="*/ 575 w 4045"/>
                <a:gd name="T43" fmla="*/ 3339 h 3562"/>
                <a:gd name="T44" fmla="*/ 427 w 4045"/>
                <a:gd name="T45" fmla="*/ 3265 h 3562"/>
                <a:gd name="T46" fmla="*/ 464 w 4045"/>
                <a:gd name="T47" fmla="*/ 3135 h 3562"/>
                <a:gd name="T48" fmla="*/ 334 w 4045"/>
                <a:gd name="T49" fmla="*/ 3005 h 3562"/>
                <a:gd name="T50" fmla="*/ 334 w 4045"/>
                <a:gd name="T51" fmla="*/ 2838 h 3562"/>
                <a:gd name="T52" fmla="*/ 427 w 4045"/>
                <a:gd name="T53" fmla="*/ 2634 h 3562"/>
                <a:gd name="T54" fmla="*/ 353 w 4045"/>
                <a:gd name="T55" fmla="*/ 2467 h 3562"/>
                <a:gd name="T56" fmla="*/ 186 w 4045"/>
                <a:gd name="T57" fmla="*/ 2263 h 3562"/>
                <a:gd name="T58" fmla="*/ 149 w 4045"/>
                <a:gd name="T59" fmla="*/ 2077 h 3562"/>
                <a:gd name="T60" fmla="*/ 74 w 4045"/>
                <a:gd name="T61" fmla="*/ 1855 h 3562"/>
                <a:gd name="T62" fmla="*/ 56 w 4045"/>
                <a:gd name="T63" fmla="*/ 1743 h 3562"/>
                <a:gd name="T64" fmla="*/ 0 w 4045"/>
                <a:gd name="T65" fmla="*/ 1725 h 3562"/>
                <a:gd name="T66" fmla="*/ 19 w 4045"/>
                <a:gd name="T67" fmla="*/ 1595 h 3562"/>
                <a:gd name="T68" fmla="*/ 112 w 4045"/>
                <a:gd name="T69" fmla="*/ 1576 h 3562"/>
                <a:gd name="T70" fmla="*/ 204 w 4045"/>
                <a:gd name="T71" fmla="*/ 1595 h 3562"/>
                <a:gd name="T72" fmla="*/ 279 w 4045"/>
                <a:gd name="T73" fmla="*/ 1688 h 3562"/>
                <a:gd name="T74" fmla="*/ 353 w 4045"/>
                <a:gd name="T75" fmla="*/ 1743 h 3562"/>
                <a:gd name="T76" fmla="*/ 464 w 4045"/>
                <a:gd name="T77" fmla="*/ 1781 h 3562"/>
                <a:gd name="T78" fmla="*/ 723 w 4045"/>
                <a:gd name="T79" fmla="*/ 1781 h 3562"/>
                <a:gd name="T80" fmla="*/ 834 w 4045"/>
                <a:gd name="T81" fmla="*/ 1669 h 3562"/>
                <a:gd name="T82" fmla="*/ 871 w 4045"/>
                <a:gd name="T83" fmla="*/ 1354 h 3562"/>
                <a:gd name="T84" fmla="*/ 871 w 4045"/>
                <a:gd name="T85" fmla="*/ 667 h 3562"/>
                <a:gd name="T86" fmla="*/ 1094 w 4045"/>
                <a:gd name="T87" fmla="*/ 797 h 3562"/>
                <a:gd name="T88" fmla="*/ 1094 w 4045"/>
                <a:gd name="T89" fmla="*/ 1113 h 3562"/>
                <a:gd name="T90" fmla="*/ 1391 w 4045"/>
                <a:gd name="T91" fmla="*/ 1298 h 3562"/>
                <a:gd name="T92" fmla="*/ 1576 w 4045"/>
                <a:gd name="T93" fmla="*/ 1020 h 3562"/>
                <a:gd name="T94" fmla="*/ 1724 w 4045"/>
                <a:gd name="T95" fmla="*/ 872 h 3562"/>
                <a:gd name="T96" fmla="*/ 1892 w 4045"/>
                <a:gd name="T97" fmla="*/ 964 h 3562"/>
                <a:gd name="T98" fmla="*/ 2263 w 4045"/>
                <a:gd name="T99" fmla="*/ 946 h 3562"/>
                <a:gd name="T100" fmla="*/ 2392 w 4045"/>
                <a:gd name="T101" fmla="*/ 742 h 3562"/>
                <a:gd name="T102" fmla="*/ 2504 w 4045"/>
                <a:gd name="T103" fmla="*/ 612 h 3562"/>
                <a:gd name="T104" fmla="*/ 2819 w 4045"/>
                <a:gd name="T105" fmla="*/ 296 h 3562"/>
                <a:gd name="T106" fmla="*/ 3042 w 4045"/>
                <a:gd name="T107" fmla="*/ 130 h 3562"/>
                <a:gd name="T108" fmla="*/ 3190 w 4045"/>
                <a:gd name="T109" fmla="*/ 0 h 3562"/>
                <a:gd name="T110" fmla="*/ 3450 w 4045"/>
                <a:gd name="T111" fmla="*/ 55 h 3562"/>
                <a:gd name="T112" fmla="*/ 3747 w 4045"/>
                <a:gd name="T113" fmla="*/ 148 h 3562"/>
                <a:gd name="T114" fmla="*/ 3784 w 4045"/>
                <a:gd name="T115" fmla="*/ 278 h 3562"/>
                <a:gd name="T116" fmla="*/ 3858 w 4045"/>
                <a:gd name="T117" fmla="*/ 537 h 3562"/>
                <a:gd name="T118" fmla="*/ 3858 w 4045"/>
                <a:gd name="T119" fmla="*/ 742 h 3562"/>
                <a:gd name="T120" fmla="*/ 3784 w 4045"/>
                <a:gd name="T121" fmla="*/ 909 h 3562"/>
                <a:gd name="T122" fmla="*/ 3821 w 4045"/>
                <a:gd name="T123" fmla="*/ 1001 h 3562"/>
                <a:gd name="T124" fmla="*/ 3950 w 4045"/>
                <a:gd name="T125" fmla="*/ 113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4045" h="3562">
                  <a:moveTo>
                    <a:pt x="3950" y="1131"/>
                  </a:moveTo>
                  <a:lnTo>
                    <a:pt x="3950" y="1131"/>
                  </a:lnTo>
                  <a:cubicBezTo>
                    <a:pt x="3950" y="1131"/>
                    <a:pt x="4044" y="1243"/>
                    <a:pt x="4006" y="1335"/>
                  </a:cubicBezTo>
                  <a:cubicBezTo>
                    <a:pt x="3969" y="1410"/>
                    <a:pt x="3876" y="1706"/>
                    <a:pt x="3784" y="1799"/>
                  </a:cubicBezTo>
                  <a:cubicBezTo>
                    <a:pt x="3673" y="1892"/>
                    <a:pt x="3673" y="1892"/>
                    <a:pt x="3673" y="1892"/>
                  </a:cubicBezTo>
                  <a:cubicBezTo>
                    <a:pt x="3673" y="1892"/>
                    <a:pt x="3524" y="2133"/>
                    <a:pt x="3394" y="2282"/>
                  </a:cubicBezTo>
                  <a:cubicBezTo>
                    <a:pt x="3246" y="2430"/>
                    <a:pt x="3079" y="2541"/>
                    <a:pt x="2967" y="2615"/>
                  </a:cubicBezTo>
                  <a:cubicBezTo>
                    <a:pt x="2875" y="2708"/>
                    <a:pt x="2949" y="2708"/>
                    <a:pt x="2837" y="2819"/>
                  </a:cubicBezTo>
                  <a:cubicBezTo>
                    <a:pt x="2726" y="2930"/>
                    <a:pt x="2615" y="3042"/>
                    <a:pt x="2504" y="3116"/>
                  </a:cubicBezTo>
                  <a:cubicBezTo>
                    <a:pt x="2411" y="3190"/>
                    <a:pt x="2392" y="3209"/>
                    <a:pt x="2300" y="3209"/>
                  </a:cubicBezTo>
                  <a:cubicBezTo>
                    <a:pt x="2225" y="3190"/>
                    <a:pt x="2040" y="3265"/>
                    <a:pt x="2003" y="3265"/>
                  </a:cubicBezTo>
                  <a:cubicBezTo>
                    <a:pt x="1966" y="3283"/>
                    <a:pt x="1929" y="3209"/>
                    <a:pt x="1892" y="3246"/>
                  </a:cubicBezTo>
                  <a:cubicBezTo>
                    <a:pt x="1836" y="3283"/>
                    <a:pt x="1854" y="3357"/>
                    <a:pt x="1743" y="3320"/>
                  </a:cubicBezTo>
                  <a:cubicBezTo>
                    <a:pt x="1632" y="3265"/>
                    <a:pt x="1595" y="3265"/>
                    <a:pt x="1521" y="3283"/>
                  </a:cubicBezTo>
                  <a:cubicBezTo>
                    <a:pt x="1447" y="3301"/>
                    <a:pt x="1409" y="3301"/>
                    <a:pt x="1335" y="3301"/>
                  </a:cubicBezTo>
                  <a:cubicBezTo>
                    <a:pt x="1261" y="3283"/>
                    <a:pt x="1168" y="3320"/>
                    <a:pt x="1150" y="3339"/>
                  </a:cubicBezTo>
                  <a:cubicBezTo>
                    <a:pt x="1131" y="3357"/>
                    <a:pt x="1112" y="3431"/>
                    <a:pt x="1057" y="3431"/>
                  </a:cubicBezTo>
                  <a:cubicBezTo>
                    <a:pt x="1001" y="3431"/>
                    <a:pt x="1020" y="3413"/>
                    <a:pt x="982" y="3450"/>
                  </a:cubicBezTo>
                  <a:cubicBezTo>
                    <a:pt x="946" y="3506"/>
                    <a:pt x="964" y="3561"/>
                    <a:pt x="890" y="3543"/>
                  </a:cubicBezTo>
                  <a:cubicBezTo>
                    <a:pt x="834" y="3524"/>
                    <a:pt x="779" y="3506"/>
                    <a:pt x="723" y="3487"/>
                  </a:cubicBezTo>
                  <a:cubicBezTo>
                    <a:pt x="667" y="3469"/>
                    <a:pt x="649" y="3469"/>
                    <a:pt x="630" y="3431"/>
                  </a:cubicBezTo>
                  <a:cubicBezTo>
                    <a:pt x="593" y="3376"/>
                    <a:pt x="630" y="3357"/>
                    <a:pt x="575" y="3339"/>
                  </a:cubicBezTo>
                  <a:cubicBezTo>
                    <a:pt x="520" y="3320"/>
                    <a:pt x="427" y="3301"/>
                    <a:pt x="427" y="3265"/>
                  </a:cubicBezTo>
                  <a:cubicBezTo>
                    <a:pt x="446" y="3227"/>
                    <a:pt x="483" y="3190"/>
                    <a:pt x="464" y="3135"/>
                  </a:cubicBezTo>
                  <a:cubicBezTo>
                    <a:pt x="427" y="3098"/>
                    <a:pt x="353" y="3060"/>
                    <a:pt x="334" y="3005"/>
                  </a:cubicBezTo>
                  <a:cubicBezTo>
                    <a:pt x="334" y="2949"/>
                    <a:pt x="260" y="2912"/>
                    <a:pt x="334" y="2838"/>
                  </a:cubicBezTo>
                  <a:cubicBezTo>
                    <a:pt x="409" y="2782"/>
                    <a:pt x="427" y="2671"/>
                    <a:pt x="427" y="2634"/>
                  </a:cubicBezTo>
                  <a:cubicBezTo>
                    <a:pt x="409" y="2578"/>
                    <a:pt x="427" y="2541"/>
                    <a:pt x="353" y="2467"/>
                  </a:cubicBezTo>
                  <a:cubicBezTo>
                    <a:pt x="297" y="2393"/>
                    <a:pt x="204" y="2300"/>
                    <a:pt x="186" y="2263"/>
                  </a:cubicBezTo>
                  <a:cubicBezTo>
                    <a:pt x="167" y="2226"/>
                    <a:pt x="186" y="2114"/>
                    <a:pt x="149" y="2077"/>
                  </a:cubicBezTo>
                  <a:cubicBezTo>
                    <a:pt x="130" y="2040"/>
                    <a:pt x="112" y="1892"/>
                    <a:pt x="74" y="1855"/>
                  </a:cubicBezTo>
                  <a:cubicBezTo>
                    <a:pt x="38" y="1817"/>
                    <a:pt x="38" y="1781"/>
                    <a:pt x="56" y="1743"/>
                  </a:cubicBezTo>
                  <a:cubicBezTo>
                    <a:pt x="56" y="1725"/>
                    <a:pt x="0" y="1725"/>
                    <a:pt x="0" y="1725"/>
                  </a:cubicBezTo>
                  <a:cubicBezTo>
                    <a:pt x="0" y="1725"/>
                    <a:pt x="0" y="1614"/>
                    <a:pt x="19" y="1595"/>
                  </a:cubicBezTo>
                  <a:cubicBezTo>
                    <a:pt x="38" y="1576"/>
                    <a:pt x="19" y="1558"/>
                    <a:pt x="112" y="1576"/>
                  </a:cubicBezTo>
                  <a:cubicBezTo>
                    <a:pt x="112" y="1576"/>
                    <a:pt x="186" y="1576"/>
                    <a:pt x="204" y="1595"/>
                  </a:cubicBezTo>
                  <a:cubicBezTo>
                    <a:pt x="223" y="1595"/>
                    <a:pt x="260" y="1651"/>
                    <a:pt x="279" y="1688"/>
                  </a:cubicBezTo>
                  <a:cubicBezTo>
                    <a:pt x="279" y="1706"/>
                    <a:pt x="315" y="1725"/>
                    <a:pt x="353" y="1743"/>
                  </a:cubicBezTo>
                  <a:cubicBezTo>
                    <a:pt x="409" y="1762"/>
                    <a:pt x="464" y="1781"/>
                    <a:pt x="464" y="1781"/>
                  </a:cubicBezTo>
                  <a:cubicBezTo>
                    <a:pt x="723" y="1781"/>
                    <a:pt x="723" y="1781"/>
                    <a:pt x="723" y="1781"/>
                  </a:cubicBezTo>
                  <a:cubicBezTo>
                    <a:pt x="723" y="1781"/>
                    <a:pt x="816" y="1781"/>
                    <a:pt x="834" y="1669"/>
                  </a:cubicBezTo>
                  <a:cubicBezTo>
                    <a:pt x="834" y="1558"/>
                    <a:pt x="871" y="1465"/>
                    <a:pt x="871" y="1354"/>
                  </a:cubicBezTo>
                  <a:cubicBezTo>
                    <a:pt x="871" y="1261"/>
                    <a:pt x="871" y="667"/>
                    <a:pt x="871" y="667"/>
                  </a:cubicBezTo>
                  <a:cubicBezTo>
                    <a:pt x="871" y="667"/>
                    <a:pt x="1076" y="723"/>
                    <a:pt x="1094" y="797"/>
                  </a:cubicBezTo>
                  <a:cubicBezTo>
                    <a:pt x="1112" y="872"/>
                    <a:pt x="1094" y="1001"/>
                    <a:pt x="1094" y="1113"/>
                  </a:cubicBezTo>
                  <a:cubicBezTo>
                    <a:pt x="1094" y="1224"/>
                    <a:pt x="1131" y="1428"/>
                    <a:pt x="1391" y="1298"/>
                  </a:cubicBezTo>
                  <a:cubicBezTo>
                    <a:pt x="1391" y="1298"/>
                    <a:pt x="1521" y="1075"/>
                    <a:pt x="1576" y="1020"/>
                  </a:cubicBezTo>
                  <a:cubicBezTo>
                    <a:pt x="1632" y="946"/>
                    <a:pt x="1669" y="853"/>
                    <a:pt x="1724" y="872"/>
                  </a:cubicBezTo>
                  <a:cubicBezTo>
                    <a:pt x="1780" y="890"/>
                    <a:pt x="1799" y="946"/>
                    <a:pt x="1892" y="964"/>
                  </a:cubicBezTo>
                  <a:cubicBezTo>
                    <a:pt x="1966" y="1001"/>
                    <a:pt x="2207" y="1020"/>
                    <a:pt x="2263" y="946"/>
                  </a:cubicBezTo>
                  <a:cubicBezTo>
                    <a:pt x="2337" y="872"/>
                    <a:pt x="2355" y="816"/>
                    <a:pt x="2392" y="742"/>
                  </a:cubicBezTo>
                  <a:cubicBezTo>
                    <a:pt x="2411" y="667"/>
                    <a:pt x="2485" y="630"/>
                    <a:pt x="2504" y="612"/>
                  </a:cubicBezTo>
                  <a:cubicBezTo>
                    <a:pt x="2541" y="593"/>
                    <a:pt x="2726" y="389"/>
                    <a:pt x="2819" y="296"/>
                  </a:cubicBezTo>
                  <a:cubicBezTo>
                    <a:pt x="2931" y="204"/>
                    <a:pt x="2967" y="166"/>
                    <a:pt x="3042" y="130"/>
                  </a:cubicBezTo>
                  <a:cubicBezTo>
                    <a:pt x="3097" y="92"/>
                    <a:pt x="3172" y="0"/>
                    <a:pt x="3190" y="0"/>
                  </a:cubicBezTo>
                  <a:cubicBezTo>
                    <a:pt x="3208" y="0"/>
                    <a:pt x="3338" y="18"/>
                    <a:pt x="3450" y="55"/>
                  </a:cubicBezTo>
                  <a:cubicBezTo>
                    <a:pt x="3543" y="111"/>
                    <a:pt x="3747" y="148"/>
                    <a:pt x="3747" y="148"/>
                  </a:cubicBezTo>
                  <a:cubicBezTo>
                    <a:pt x="3747" y="148"/>
                    <a:pt x="3765" y="222"/>
                    <a:pt x="3784" y="278"/>
                  </a:cubicBezTo>
                  <a:cubicBezTo>
                    <a:pt x="3784" y="333"/>
                    <a:pt x="3858" y="426"/>
                    <a:pt x="3858" y="537"/>
                  </a:cubicBezTo>
                  <a:cubicBezTo>
                    <a:pt x="3839" y="630"/>
                    <a:pt x="3895" y="649"/>
                    <a:pt x="3858" y="742"/>
                  </a:cubicBezTo>
                  <a:cubicBezTo>
                    <a:pt x="3821" y="816"/>
                    <a:pt x="3784" y="872"/>
                    <a:pt x="3784" y="909"/>
                  </a:cubicBezTo>
                  <a:cubicBezTo>
                    <a:pt x="3784" y="927"/>
                    <a:pt x="3802" y="983"/>
                    <a:pt x="3821" y="1001"/>
                  </a:cubicBezTo>
                  <a:cubicBezTo>
                    <a:pt x="3839" y="1039"/>
                    <a:pt x="3950" y="1131"/>
                    <a:pt x="3950" y="113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7" name="Freeform 28"/>
            <p:cNvSpPr>
              <a:spLocks noChangeArrowheads="1"/>
            </p:cNvSpPr>
            <p:nvPr/>
          </p:nvSpPr>
          <p:spPr bwMode="auto">
            <a:xfrm>
              <a:off x="5503863" y="6524625"/>
              <a:ext cx="160337" cy="174625"/>
            </a:xfrm>
            <a:custGeom>
              <a:avLst/>
              <a:gdLst>
                <a:gd name="T0" fmla="*/ 445 w 446"/>
                <a:gd name="T1" fmla="*/ 186 h 483"/>
                <a:gd name="T2" fmla="*/ 445 w 446"/>
                <a:gd name="T3" fmla="*/ 186 h 483"/>
                <a:gd name="T4" fmla="*/ 371 w 446"/>
                <a:gd name="T5" fmla="*/ 390 h 483"/>
                <a:gd name="T6" fmla="*/ 130 w 446"/>
                <a:gd name="T7" fmla="*/ 427 h 483"/>
                <a:gd name="T8" fmla="*/ 18 w 446"/>
                <a:gd name="T9" fmla="*/ 223 h 483"/>
                <a:gd name="T10" fmla="*/ 186 w 446"/>
                <a:gd name="T11" fmla="*/ 19 h 483"/>
                <a:gd name="T12" fmla="*/ 445 w 446"/>
                <a:gd name="T13" fmla="*/ 186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446" h="483">
                  <a:moveTo>
                    <a:pt x="445" y="186"/>
                  </a:moveTo>
                  <a:lnTo>
                    <a:pt x="445" y="186"/>
                  </a:lnTo>
                  <a:cubicBezTo>
                    <a:pt x="445" y="186"/>
                    <a:pt x="445" y="334"/>
                    <a:pt x="371" y="390"/>
                  </a:cubicBezTo>
                  <a:cubicBezTo>
                    <a:pt x="315" y="446"/>
                    <a:pt x="186" y="482"/>
                    <a:pt x="130" y="427"/>
                  </a:cubicBezTo>
                  <a:cubicBezTo>
                    <a:pt x="74" y="390"/>
                    <a:pt x="0" y="316"/>
                    <a:pt x="18" y="223"/>
                  </a:cubicBezTo>
                  <a:cubicBezTo>
                    <a:pt x="18" y="130"/>
                    <a:pt x="92" y="37"/>
                    <a:pt x="186" y="19"/>
                  </a:cubicBezTo>
                  <a:cubicBezTo>
                    <a:pt x="260" y="0"/>
                    <a:pt x="408" y="75"/>
                    <a:pt x="445" y="18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8" name="Freeform 29"/>
            <p:cNvSpPr>
              <a:spLocks noChangeArrowheads="1"/>
            </p:cNvSpPr>
            <p:nvPr/>
          </p:nvSpPr>
          <p:spPr bwMode="auto">
            <a:xfrm>
              <a:off x="5135563" y="6784975"/>
              <a:ext cx="227012" cy="214313"/>
            </a:xfrm>
            <a:custGeom>
              <a:avLst/>
              <a:gdLst>
                <a:gd name="T0" fmla="*/ 483 w 632"/>
                <a:gd name="T1" fmla="*/ 37 h 595"/>
                <a:gd name="T2" fmla="*/ 483 w 632"/>
                <a:gd name="T3" fmla="*/ 37 h 595"/>
                <a:gd name="T4" fmla="*/ 613 w 632"/>
                <a:gd name="T5" fmla="*/ 204 h 595"/>
                <a:gd name="T6" fmla="*/ 557 w 632"/>
                <a:gd name="T7" fmla="*/ 464 h 595"/>
                <a:gd name="T8" fmla="*/ 335 w 632"/>
                <a:gd name="T9" fmla="*/ 500 h 595"/>
                <a:gd name="T10" fmla="*/ 112 w 632"/>
                <a:gd name="T11" fmla="*/ 519 h 595"/>
                <a:gd name="T12" fmla="*/ 75 w 632"/>
                <a:gd name="T13" fmla="*/ 278 h 595"/>
                <a:gd name="T14" fmla="*/ 242 w 632"/>
                <a:gd name="T15" fmla="*/ 148 h 595"/>
                <a:gd name="T16" fmla="*/ 483 w 632"/>
                <a:gd name="T17" fmla="*/ 37 h 5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632" h="595">
                  <a:moveTo>
                    <a:pt x="483" y="37"/>
                  </a:moveTo>
                  <a:lnTo>
                    <a:pt x="483" y="37"/>
                  </a:lnTo>
                  <a:cubicBezTo>
                    <a:pt x="594" y="74"/>
                    <a:pt x="594" y="129"/>
                    <a:pt x="613" y="204"/>
                  </a:cubicBezTo>
                  <a:cubicBezTo>
                    <a:pt x="631" y="278"/>
                    <a:pt x="613" y="445"/>
                    <a:pt x="557" y="464"/>
                  </a:cubicBezTo>
                  <a:cubicBezTo>
                    <a:pt x="501" y="464"/>
                    <a:pt x="409" y="464"/>
                    <a:pt x="335" y="500"/>
                  </a:cubicBezTo>
                  <a:cubicBezTo>
                    <a:pt x="279" y="556"/>
                    <a:pt x="168" y="594"/>
                    <a:pt x="112" y="519"/>
                  </a:cubicBezTo>
                  <a:cubicBezTo>
                    <a:pt x="75" y="464"/>
                    <a:pt x="0" y="334"/>
                    <a:pt x="75" y="278"/>
                  </a:cubicBezTo>
                  <a:cubicBezTo>
                    <a:pt x="130" y="223"/>
                    <a:pt x="168" y="204"/>
                    <a:pt x="242" y="148"/>
                  </a:cubicBezTo>
                  <a:cubicBezTo>
                    <a:pt x="316" y="93"/>
                    <a:pt x="335" y="0"/>
                    <a:pt x="48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89" name="Freeform 30"/>
            <p:cNvSpPr>
              <a:spLocks noChangeArrowheads="1"/>
            </p:cNvSpPr>
            <p:nvPr/>
          </p:nvSpPr>
          <p:spPr bwMode="auto">
            <a:xfrm>
              <a:off x="4562475" y="5768975"/>
              <a:ext cx="835025" cy="901700"/>
            </a:xfrm>
            <a:custGeom>
              <a:avLst/>
              <a:gdLst>
                <a:gd name="T0" fmla="*/ 0 w 2320"/>
                <a:gd name="T1" fmla="*/ 1799 h 2505"/>
                <a:gd name="T2" fmla="*/ 0 w 2320"/>
                <a:gd name="T3" fmla="*/ 1799 h 2505"/>
                <a:gd name="T4" fmla="*/ 19 w 2320"/>
                <a:gd name="T5" fmla="*/ 1076 h 2505"/>
                <a:gd name="T6" fmla="*/ 93 w 2320"/>
                <a:gd name="T7" fmla="*/ 1039 h 2505"/>
                <a:gd name="T8" fmla="*/ 241 w 2320"/>
                <a:gd name="T9" fmla="*/ 1057 h 2505"/>
                <a:gd name="T10" fmla="*/ 316 w 2320"/>
                <a:gd name="T11" fmla="*/ 761 h 2505"/>
                <a:gd name="T12" fmla="*/ 297 w 2320"/>
                <a:gd name="T13" fmla="*/ 371 h 2505"/>
                <a:gd name="T14" fmla="*/ 353 w 2320"/>
                <a:gd name="T15" fmla="*/ 185 h 2505"/>
                <a:gd name="T16" fmla="*/ 576 w 2320"/>
                <a:gd name="T17" fmla="*/ 130 h 2505"/>
                <a:gd name="T18" fmla="*/ 798 w 2320"/>
                <a:gd name="T19" fmla="*/ 93 h 2505"/>
                <a:gd name="T20" fmla="*/ 891 w 2320"/>
                <a:gd name="T21" fmla="*/ 111 h 2505"/>
                <a:gd name="T22" fmla="*/ 965 w 2320"/>
                <a:gd name="T23" fmla="*/ 167 h 2505"/>
                <a:gd name="T24" fmla="*/ 1076 w 2320"/>
                <a:gd name="T25" fmla="*/ 167 h 2505"/>
                <a:gd name="T26" fmla="*/ 1224 w 2320"/>
                <a:gd name="T27" fmla="*/ 74 h 2505"/>
                <a:gd name="T28" fmla="*/ 1354 w 2320"/>
                <a:gd name="T29" fmla="*/ 37 h 2505"/>
                <a:gd name="T30" fmla="*/ 1392 w 2320"/>
                <a:gd name="T31" fmla="*/ 0 h 2505"/>
                <a:gd name="T32" fmla="*/ 1503 w 2320"/>
                <a:gd name="T33" fmla="*/ 93 h 2505"/>
                <a:gd name="T34" fmla="*/ 1633 w 2320"/>
                <a:gd name="T35" fmla="*/ 408 h 2505"/>
                <a:gd name="T36" fmla="*/ 1855 w 2320"/>
                <a:gd name="T37" fmla="*/ 612 h 2505"/>
                <a:gd name="T38" fmla="*/ 2004 w 2320"/>
                <a:gd name="T39" fmla="*/ 853 h 2505"/>
                <a:gd name="T40" fmla="*/ 2301 w 2320"/>
                <a:gd name="T41" fmla="*/ 1094 h 2505"/>
                <a:gd name="T42" fmla="*/ 2319 w 2320"/>
                <a:gd name="T43" fmla="*/ 1132 h 2505"/>
                <a:gd name="T44" fmla="*/ 2189 w 2320"/>
                <a:gd name="T45" fmla="*/ 1243 h 2505"/>
                <a:gd name="T46" fmla="*/ 2041 w 2320"/>
                <a:gd name="T47" fmla="*/ 1354 h 2505"/>
                <a:gd name="T48" fmla="*/ 1744 w 2320"/>
                <a:gd name="T49" fmla="*/ 1651 h 2505"/>
                <a:gd name="T50" fmla="*/ 1633 w 2320"/>
                <a:gd name="T51" fmla="*/ 1744 h 2505"/>
                <a:gd name="T52" fmla="*/ 1540 w 2320"/>
                <a:gd name="T53" fmla="*/ 1836 h 2505"/>
                <a:gd name="T54" fmla="*/ 1392 w 2320"/>
                <a:gd name="T55" fmla="*/ 2078 h 2505"/>
                <a:gd name="T56" fmla="*/ 1262 w 2320"/>
                <a:gd name="T57" fmla="*/ 2133 h 2505"/>
                <a:gd name="T58" fmla="*/ 1002 w 2320"/>
                <a:gd name="T59" fmla="*/ 2096 h 2505"/>
                <a:gd name="T60" fmla="*/ 891 w 2320"/>
                <a:gd name="T61" fmla="*/ 2041 h 2505"/>
                <a:gd name="T62" fmla="*/ 798 w 2320"/>
                <a:gd name="T63" fmla="*/ 2022 h 2505"/>
                <a:gd name="T64" fmla="*/ 576 w 2320"/>
                <a:gd name="T65" fmla="*/ 2319 h 2505"/>
                <a:gd name="T66" fmla="*/ 520 w 2320"/>
                <a:gd name="T67" fmla="*/ 2430 h 2505"/>
                <a:gd name="T68" fmla="*/ 279 w 2320"/>
                <a:gd name="T69" fmla="*/ 2449 h 2505"/>
                <a:gd name="T70" fmla="*/ 223 w 2320"/>
                <a:gd name="T71" fmla="*/ 2226 h 2505"/>
                <a:gd name="T72" fmla="*/ 223 w 2320"/>
                <a:gd name="T73" fmla="*/ 1929 h 2505"/>
                <a:gd name="T74" fmla="*/ 0 w 2320"/>
                <a:gd name="T75" fmla="*/ 1799 h 25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320" h="2505">
                  <a:moveTo>
                    <a:pt x="0" y="1799"/>
                  </a:moveTo>
                  <a:lnTo>
                    <a:pt x="0" y="1799"/>
                  </a:lnTo>
                  <a:cubicBezTo>
                    <a:pt x="19" y="1076"/>
                    <a:pt x="19" y="1076"/>
                    <a:pt x="19" y="1076"/>
                  </a:cubicBezTo>
                  <a:cubicBezTo>
                    <a:pt x="19" y="1076"/>
                    <a:pt x="19" y="1039"/>
                    <a:pt x="93" y="1039"/>
                  </a:cubicBezTo>
                  <a:cubicBezTo>
                    <a:pt x="149" y="1020"/>
                    <a:pt x="205" y="1076"/>
                    <a:pt x="241" y="1057"/>
                  </a:cubicBezTo>
                  <a:cubicBezTo>
                    <a:pt x="297" y="1039"/>
                    <a:pt x="316" y="816"/>
                    <a:pt x="316" y="761"/>
                  </a:cubicBezTo>
                  <a:cubicBezTo>
                    <a:pt x="316" y="686"/>
                    <a:pt x="297" y="408"/>
                    <a:pt x="297" y="371"/>
                  </a:cubicBezTo>
                  <a:cubicBezTo>
                    <a:pt x="297" y="334"/>
                    <a:pt x="316" y="204"/>
                    <a:pt x="353" y="185"/>
                  </a:cubicBezTo>
                  <a:cubicBezTo>
                    <a:pt x="408" y="167"/>
                    <a:pt x="538" y="149"/>
                    <a:pt x="576" y="130"/>
                  </a:cubicBezTo>
                  <a:cubicBezTo>
                    <a:pt x="631" y="130"/>
                    <a:pt x="779" y="111"/>
                    <a:pt x="798" y="93"/>
                  </a:cubicBezTo>
                  <a:cubicBezTo>
                    <a:pt x="817" y="93"/>
                    <a:pt x="872" y="93"/>
                    <a:pt x="891" y="111"/>
                  </a:cubicBezTo>
                  <a:cubicBezTo>
                    <a:pt x="891" y="111"/>
                    <a:pt x="947" y="167"/>
                    <a:pt x="965" y="167"/>
                  </a:cubicBezTo>
                  <a:cubicBezTo>
                    <a:pt x="1002" y="185"/>
                    <a:pt x="1039" y="204"/>
                    <a:pt x="1076" y="167"/>
                  </a:cubicBezTo>
                  <a:cubicBezTo>
                    <a:pt x="1113" y="111"/>
                    <a:pt x="1150" y="74"/>
                    <a:pt x="1224" y="74"/>
                  </a:cubicBezTo>
                  <a:cubicBezTo>
                    <a:pt x="1318" y="55"/>
                    <a:pt x="1354" y="55"/>
                    <a:pt x="1354" y="37"/>
                  </a:cubicBezTo>
                  <a:cubicBezTo>
                    <a:pt x="1373" y="19"/>
                    <a:pt x="1392" y="0"/>
                    <a:pt x="1392" y="0"/>
                  </a:cubicBezTo>
                  <a:cubicBezTo>
                    <a:pt x="1392" y="0"/>
                    <a:pt x="1466" y="37"/>
                    <a:pt x="1503" y="93"/>
                  </a:cubicBezTo>
                  <a:cubicBezTo>
                    <a:pt x="1521" y="149"/>
                    <a:pt x="1559" y="334"/>
                    <a:pt x="1633" y="408"/>
                  </a:cubicBezTo>
                  <a:cubicBezTo>
                    <a:pt x="1707" y="482"/>
                    <a:pt x="1744" y="501"/>
                    <a:pt x="1855" y="612"/>
                  </a:cubicBezTo>
                  <a:cubicBezTo>
                    <a:pt x="1948" y="723"/>
                    <a:pt x="1911" y="742"/>
                    <a:pt x="2004" y="853"/>
                  </a:cubicBezTo>
                  <a:cubicBezTo>
                    <a:pt x="2096" y="965"/>
                    <a:pt x="2263" y="1057"/>
                    <a:pt x="2301" y="1094"/>
                  </a:cubicBezTo>
                  <a:cubicBezTo>
                    <a:pt x="2319" y="1113"/>
                    <a:pt x="2319" y="1132"/>
                    <a:pt x="2319" y="1132"/>
                  </a:cubicBezTo>
                  <a:cubicBezTo>
                    <a:pt x="2319" y="1132"/>
                    <a:pt x="2208" y="1243"/>
                    <a:pt x="2189" y="1243"/>
                  </a:cubicBezTo>
                  <a:cubicBezTo>
                    <a:pt x="2171" y="1262"/>
                    <a:pt x="2078" y="1317"/>
                    <a:pt x="2041" y="1354"/>
                  </a:cubicBezTo>
                  <a:cubicBezTo>
                    <a:pt x="2004" y="1391"/>
                    <a:pt x="1763" y="1595"/>
                    <a:pt x="1744" y="1651"/>
                  </a:cubicBezTo>
                  <a:cubicBezTo>
                    <a:pt x="1725" y="1688"/>
                    <a:pt x="1633" y="1744"/>
                    <a:pt x="1633" y="1744"/>
                  </a:cubicBezTo>
                  <a:cubicBezTo>
                    <a:pt x="1633" y="1744"/>
                    <a:pt x="1559" y="1781"/>
                    <a:pt x="1540" y="1836"/>
                  </a:cubicBezTo>
                  <a:cubicBezTo>
                    <a:pt x="1521" y="1874"/>
                    <a:pt x="1466" y="2022"/>
                    <a:pt x="1392" y="2078"/>
                  </a:cubicBezTo>
                  <a:cubicBezTo>
                    <a:pt x="1392" y="2078"/>
                    <a:pt x="1336" y="2133"/>
                    <a:pt x="1262" y="2133"/>
                  </a:cubicBezTo>
                  <a:cubicBezTo>
                    <a:pt x="1188" y="2133"/>
                    <a:pt x="1021" y="2115"/>
                    <a:pt x="1002" y="2096"/>
                  </a:cubicBezTo>
                  <a:cubicBezTo>
                    <a:pt x="965" y="2096"/>
                    <a:pt x="891" y="2041"/>
                    <a:pt x="891" y="2041"/>
                  </a:cubicBezTo>
                  <a:cubicBezTo>
                    <a:pt x="872" y="2022"/>
                    <a:pt x="835" y="1966"/>
                    <a:pt x="798" y="2022"/>
                  </a:cubicBezTo>
                  <a:cubicBezTo>
                    <a:pt x="742" y="2096"/>
                    <a:pt x="612" y="2301"/>
                    <a:pt x="576" y="2319"/>
                  </a:cubicBezTo>
                  <a:cubicBezTo>
                    <a:pt x="557" y="2356"/>
                    <a:pt x="520" y="2430"/>
                    <a:pt x="520" y="2430"/>
                  </a:cubicBezTo>
                  <a:cubicBezTo>
                    <a:pt x="520" y="2430"/>
                    <a:pt x="390" y="2504"/>
                    <a:pt x="279" y="2449"/>
                  </a:cubicBezTo>
                  <a:cubicBezTo>
                    <a:pt x="279" y="2449"/>
                    <a:pt x="223" y="2393"/>
                    <a:pt x="223" y="2226"/>
                  </a:cubicBezTo>
                  <a:cubicBezTo>
                    <a:pt x="223" y="2078"/>
                    <a:pt x="241" y="1966"/>
                    <a:pt x="223" y="1929"/>
                  </a:cubicBezTo>
                  <a:cubicBezTo>
                    <a:pt x="205" y="1892"/>
                    <a:pt x="56" y="1799"/>
                    <a:pt x="0" y="179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0" name="Freeform 31"/>
            <p:cNvSpPr>
              <a:spLocks noChangeArrowheads="1"/>
            </p:cNvSpPr>
            <p:nvPr/>
          </p:nvSpPr>
          <p:spPr bwMode="auto">
            <a:xfrm>
              <a:off x="5470525" y="5127625"/>
              <a:ext cx="982663" cy="1449388"/>
            </a:xfrm>
            <a:custGeom>
              <a:avLst/>
              <a:gdLst>
                <a:gd name="T0" fmla="*/ 538 w 2728"/>
                <a:gd name="T1" fmla="*/ 4026 h 4027"/>
                <a:gd name="T2" fmla="*/ 538 w 2728"/>
                <a:gd name="T3" fmla="*/ 4026 h 4027"/>
                <a:gd name="T4" fmla="*/ 408 w 2728"/>
                <a:gd name="T5" fmla="*/ 3914 h 4027"/>
                <a:gd name="T6" fmla="*/ 390 w 2728"/>
                <a:gd name="T7" fmla="*/ 3822 h 4027"/>
                <a:gd name="T8" fmla="*/ 464 w 2728"/>
                <a:gd name="T9" fmla="*/ 3617 h 4027"/>
                <a:gd name="T10" fmla="*/ 445 w 2728"/>
                <a:gd name="T11" fmla="*/ 3506 h 4027"/>
                <a:gd name="T12" fmla="*/ 464 w 2728"/>
                <a:gd name="T13" fmla="*/ 3395 h 4027"/>
                <a:gd name="T14" fmla="*/ 390 w 2728"/>
                <a:gd name="T15" fmla="*/ 3246 h 4027"/>
                <a:gd name="T16" fmla="*/ 353 w 2728"/>
                <a:gd name="T17" fmla="*/ 3061 h 4027"/>
                <a:gd name="T18" fmla="*/ 556 w 2728"/>
                <a:gd name="T19" fmla="*/ 2746 h 4027"/>
                <a:gd name="T20" fmla="*/ 650 w 2728"/>
                <a:gd name="T21" fmla="*/ 2560 h 4027"/>
                <a:gd name="T22" fmla="*/ 779 w 2728"/>
                <a:gd name="T23" fmla="*/ 2245 h 4027"/>
                <a:gd name="T24" fmla="*/ 798 w 2728"/>
                <a:gd name="T25" fmla="*/ 1855 h 4027"/>
                <a:gd name="T26" fmla="*/ 705 w 2728"/>
                <a:gd name="T27" fmla="*/ 1577 h 4027"/>
                <a:gd name="T28" fmla="*/ 427 w 2728"/>
                <a:gd name="T29" fmla="*/ 1447 h 4027"/>
                <a:gd name="T30" fmla="*/ 149 w 2728"/>
                <a:gd name="T31" fmla="*/ 1354 h 4027"/>
                <a:gd name="T32" fmla="*/ 56 w 2728"/>
                <a:gd name="T33" fmla="*/ 1224 h 4027"/>
                <a:gd name="T34" fmla="*/ 390 w 2728"/>
                <a:gd name="T35" fmla="*/ 1020 h 4027"/>
                <a:gd name="T36" fmla="*/ 724 w 2728"/>
                <a:gd name="T37" fmla="*/ 909 h 4027"/>
                <a:gd name="T38" fmla="*/ 983 w 2728"/>
                <a:gd name="T39" fmla="*/ 909 h 4027"/>
                <a:gd name="T40" fmla="*/ 1169 w 2728"/>
                <a:gd name="T41" fmla="*/ 1132 h 4027"/>
                <a:gd name="T42" fmla="*/ 1169 w 2728"/>
                <a:gd name="T43" fmla="*/ 1188 h 4027"/>
                <a:gd name="T44" fmla="*/ 1150 w 2728"/>
                <a:gd name="T45" fmla="*/ 1373 h 4027"/>
                <a:gd name="T46" fmla="*/ 1262 w 2728"/>
                <a:gd name="T47" fmla="*/ 1595 h 4027"/>
                <a:gd name="T48" fmla="*/ 1466 w 2728"/>
                <a:gd name="T49" fmla="*/ 1391 h 4027"/>
                <a:gd name="T50" fmla="*/ 1410 w 2728"/>
                <a:gd name="T51" fmla="*/ 983 h 4027"/>
                <a:gd name="T52" fmla="*/ 1317 w 2728"/>
                <a:gd name="T53" fmla="*/ 149 h 4027"/>
                <a:gd name="T54" fmla="*/ 1595 w 2728"/>
                <a:gd name="T55" fmla="*/ 297 h 4027"/>
                <a:gd name="T56" fmla="*/ 2022 w 2728"/>
                <a:gd name="T57" fmla="*/ 241 h 4027"/>
                <a:gd name="T58" fmla="*/ 2449 w 2728"/>
                <a:gd name="T59" fmla="*/ 149 h 4027"/>
                <a:gd name="T60" fmla="*/ 2616 w 2728"/>
                <a:gd name="T61" fmla="*/ 37 h 4027"/>
                <a:gd name="T62" fmla="*/ 2708 w 2728"/>
                <a:gd name="T63" fmla="*/ 56 h 4027"/>
                <a:gd name="T64" fmla="*/ 2671 w 2728"/>
                <a:gd name="T65" fmla="*/ 464 h 4027"/>
                <a:gd name="T66" fmla="*/ 2690 w 2728"/>
                <a:gd name="T67" fmla="*/ 687 h 4027"/>
                <a:gd name="T68" fmla="*/ 2634 w 2728"/>
                <a:gd name="T69" fmla="*/ 872 h 4027"/>
                <a:gd name="T70" fmla="*/ 2634 w 2728"/>
                <a:gd name="T71" fmla="*/ 1002 h 4027"/>
                <a:gd name="T72" fmla="*/ 2671 w 2728"/>
                <a:gd name="T73" fmla="*/ 1150 h 4027"/>
                <a:gd name="T74" fmla="*/ 2708 w 2728"/>
                <a:gd name="T75" fmla="*/ 1188 h 4027"/>
                <a:gd name="T76" fmla="*/ 2560 w 2728"/>
                <a:gd name="T77" fmla="*/ 1373 h 4027"/>
                <a:gd name="T78" fmla="*/ 2282 w 2728"/>
                <a:gd name="T79" fmla="*/ 1595 h 4027"/>
                <a:gd name="T80" fmla="*/ 2004 w 2728"/>
                <a:gd name="T81" fmla="*/ 1707 h 4027"/>
                <a:gd name="T82" fmla="*/ 1911 w 2728"/>
                <a:gd name="T83" fmla="*/ 1707 h 4027"/>
                <a:gd name="T84" fmla="*/ 1799 w 2728"/>
                <a:gd name="T85" fmla="*/ 1855 h 4027"/>
                <a:gd name="T86" fmla="*/ 1688 w 2728"/>
                <a:gd name="T87" fmla="*/ 1966 h 4027"/>
                <a:gd name="T88" fmla="*/ 1614 w 2728"/>
                <a:gd name="T89" fmla="*/ 2078 h 4027"/>
                <a:gd name="T90" fmla="*/ 1466 w 2728"/>
                <a:gd name="T91" fmla="*/ 2096 h 4027"/>
                <a:gd name="T92" fmla="*/ 1466 w 2728"/>
                <a:gd name="T93" fmla="*/ 2171 h 4027"/>
                <a:gd name="T94" fmla="*/ 1317 w 2728"/>
                <a:gd name="T95" fmla="*/ 2337 h 4027"/>
                <a:gd name="T96" fmla="*/ 1150 w 2728"/>
                <a:gd name="T97" fmla="*/ 2486 h 4027"/>
                <a:gd name="T98" fmla="*/ 1262 w 2728"/>
                <a:gd name="T99" fmla="*/ 2783 h 4027"/>
                <a:gd name="T100" fmla="*/ 1243 w 2728"/>
                <a:gd name="T101" fmla="*/ 3414 h 4027"/>
                <a:gd name="T102" fmla="*/ 1021 w 2728"/>
                <a:gd name="T103" fmla="*/ 3747 h 4027"/>
                <a:gd name="T104" fmla="*/ 612 w 2728"/>
                <a:gd name="T105" fmla="*/ 3896 h 4027"/>
                <a:gd name="T106" fmla="*/ 538 w 2728"/>
                <a:gd name="T107" fmla="*/ 4026 h 40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2728" h="4027">
                  <a:moveTo>
                    <a:pt x="538" y="4026"/>
                  </a:moveTo>
                  <a:lnTo>
                    <a:pt x="538" y="4026"/>
                  </a:lnTo>
                  <a:cubicBezTo>
                    <a:pt x="538" y="4026"/>
                    <a:pt x="427" y="3952"/>
                    <a:pt x="408" y="3914"/>
                  </a:cubicBezTo>
                  <a:cubicBezTo>
                    <a:pt x="390" y="3859"/>
                    <a:pt x="390" y="3859"/>
                    <a:pt x="390" y="3822"/>
                  </a:cubicBezTo>
                  <a:cubicBezTo>
                    <a:pt x="408" y="3766"/>
                    <a:pt x="464" y="3636"/>
                    <a:pt x="464" y="3617"/>
                  </a:cubicBezTo>
                  <a:cubicBezTo>
                    <a:pt x="464" y="3599"/>
                    <a:pt x="445" y="3543"/>
                    <a:pt x="445" y="3506"/>
                  </a:cubicBezTo>
                  <a:cubicBezTo>
                    <a:pt x="445" y="3469"/>
                    <a:pt x="464" y="3414"/>
                    <a:pt x="464" y="3395"/>
                  </a:cubicBezTo>
                  <a:cubicBezTo>
                    <a:pt x="445" y="3376"/>
                    <a:pt x="408" y="3284"/>
                    <a:pt x="390" y="3246"/>
                  </a:cubicBezTo>
                  <a:cubicBezTo>
                    <a:pt x="371" y="3209"/>
                    <a:pt x="353" y="3061"/>
                    <a:pt x="353" y="3061"/>
                  </a:cubicBezTo>
                  <a:cubicBezTo>
                    <a:pt x="353" y="3061"/>
                    <a:pt x="520" y="2820"/>
                    <a:pt x="556" y="2746"/>
                  </a:cubicBezTo>
                  <a:cubicBezTo>
                    <a:pt x="594" y="2672"/>
                    <a:pt x="594" y="2634"/>
                    <a:pt x="650" y="2560"/>
                  </a:cubicBezTo>
                  <a:cubicBezTo>
                    <a:pt x="724" y="2486"/>
                    <a:pt x="835" y="2412"/>
                    <a:pt x="779" y="2245"/>
                  </a:cubicBezTo>
                  <a:cubicBezTo>
                    <a:pt x="742" y="2096"/>
                    <a:pt x="798" y="1948"/>
                    <a:pt x="798" y="1855"/>
                  </a:cubicBezTo>
                  <a:cubicBezTo>
                    <a:pt x="779" y="1781"/>
                    <a:pt x="761" y="1614"/>
                    <a:pt x="705" y="1577"/>
                  </a:cubicBezTo>
                  <a:cubicBezTo>
                    <a:pt x="631" y="1521"/>
                    <a:pt x="464" y="1465"/>
                    <a:pt x="427" y="1447"/>
                  </a:cubicBezTo>
                  <a:cubicBezTo>
                    <a:pt x="371" y="1429"/>
                    <a:pt x="167" y="1373"/>
                    <a:pt x="149" y="1354"/>
                  </a:cubicBezTo>
                  <a:cubicBezTo>
                    <a:pt x="130" y="1336"/>
                    <a:pt x="0" y="1299"/>
                    <a:pt x="56" y="1224"/>
                  </a:cubicBezTo>
                  <a:cubicBezTo>
                    <a:pt x="130" y="1150"/>
                    <a:pt x="297" y="1058"/>
                    <a:pt x="390" y="1020"/>
                  </a:cubicBezTo>
                  <a:cubicBezTo>
                    <a:pt x="482" y="983"/>
                    <a:pt x="668" y="891"/>
                    <a:pt x="724" y="909"/>
                  </a:cubicBezTo>
                  <a:cubicBezTo>
                    <a:pt x="798" y="909"/>
                    <a:pt x="909" y="891"/>
                    <a:pt x="983" y="909"/>
                  </a:cubicBezTo>
                  <a:cubicBezTo>
                    <a:pt x="1057" y="928"/>
                    <a:pt x="1169" y="1076"/>
                    <a:pt x="1169" y="1132"/>
                  </a:cubicBezTo>
                  <a:cubicBezTo>
                    <a:pt x="1169" y="1188"/>
                    <a:pt x="1169" y="1188"/>
                    <a:pt x="1169" y="1188"/>
                  </a:cubicBezTo>
                  <a:cubicBezTo>
                    <a:pt x="1169" y="1188"/>
                    <a:pt x="1150" y="1317"/>
                    <a:pt x="1150" y="1373"/>
                  </a:cubicBezTo>
                  <a:cubicBezTo>
                    <a:pt x="1132" y="1429"/>
                    <a:pt x="1169" y="1614"/>
                    <a:pt x="1262" y="1595"/>
                  </a:cubicBezTo>
                  <a:cubicBezTo>
                    <a:pt x="1354" y="1595"/>
                    <a:pt x="1410" y="1484"/>
                    <a:pt x="1466" y="1391"/>
                  </a:cubicBezTo>
                  <a:cubicBezTo>
                    <a:pt x="1521" y="1299"/>
                    <a:pt x="1466" y="1039"/>
                    <a:pt x="1410" y="983"/>
                  </a:cubicBezTo>
                  <a:cubicBezTo>
                    <a:pt x="1354" y="928"/>
                    <a:pt x="1132" y="408"/>
                    <a:pt x="1317" y="149"/>
                  </a:cubicBezTo>
                  <a:cubicBezTo>
                    <a:pt x="1317" y="149"/>
                    <a:pt x="1521" y="278"/>
                    <a:pt x="1595" y="297"/>
                  </a:cubicBezTo>
                  <a:cubicBezTo>
                    <a:pt x="1669" y="297"/>
                    <a:pt x="1874" y="297"/>
                    <a:pt x="2022" y="241"/>
                  </a:cubicBezTo>
                  <a:cubicBezTo>
                    <a:pt x="2170" y="186"/>
                    <a:pt x="2356" y="149"/>
                    <a:pt x="2449" y="149"/>
                  </a:cubicBezTo>
                  <a:cubicBezTo>
                    <a:pt x="2541" y="130"/>
                    <a:pt x="2597" y="56"/>
                    <a:pt x="2616" y="37"/>
                  </a:cubicBezTo>
                  <a:cubicBezTo>
                    <a:pt x="2634" y="19"/>
                    <a:pt x="2690" y="0"/>
                    <a:pt x="2708" y="56"/>
                  </a:cubicBezTo>
                  <a:cubicBezTo>
                    <a:pt x="2727" y="111"/>
                    <a:pt x="2671" y="390"/>
                    <a:pt x="2671" y="464"/>
                  </a:cubicBezTo>
                  <a:cubicBezTo>
                    <a:pt x="2671" y="538"/>
                    <a:pt x="2690" y="631"/>
                    <a:pt x="2690" y="687"/>
                  </a:cubicBezTo>
                  <a:cubicBezTo>
                    <a:pt x="2690" y="742"/>
                    <a:pt x="2653" y="779"/>
                    <a:pt x="2634" y="872"/>
                  </a:cubicBezTo>
                  <a:cubicBezTo>
                    <a:pt x="2616" y="946"/>
                    <a:pt x="2616" y="928"/>
                    <a:pt x="2634" y="1002"/>
                  </a:cubicBezTo>
                  <a:cubicBezTo>
                    <a:pt x="2634" y="1076"/>
                    <a:pt x="2653" y="1150"/>
                    <a:pt x="2671" y="1150"/>
                  </a:cubicBezTo>
                  <a:cubicBezTo>
                    <a:pt x="2690" y="1169"/>
                    <a:pt x="2708" y="1188"/>
                    <a:pt x="2708" y="1188"/>
                  </a:cubicBezTo>
                  <a:cubicBezTo>
                    <a:pt x="2708" y="1188"/>
                    <a:pt x="2597" y="1317"/>
                    <a:pt x="2560" y="1373"/>
                  </a:cubicBezTo>
                  <a:cubicBezTo>
                    <a:pt x="2523" y="1429"/>
                    <a:pt x="2375" y="1540"/>
                    <a:pt x="2282" y="1595"/>
                  </a:cubicBezTo>
                  <a:cubicBezTo>
                    <a:pt x="2170" y="1651"/>
                    <a:pt x="2040" y="1688"/>
                    <a:pt x="2004" y="1707"/>
                  </a:cubicBezTo>
                  <a:cubicBezTo>
                    <a:pt x="1966" y="1707"/>
                    <a:pt x="1911" y="1707"/>
                    <a:pt x="1911" y="1707"/>
                  </a:cubicBezTo>
                  <a:cubicBezTo>
                    <a:pt x="1911" y="1707"/>
                    <a:pt x="1837" y="1781"/>
                    <a:pt x="1799" y="1855"/>
                  </a:cubicBezTo>
                  <a:cubicBezTo>
                    <a:pt x="1763" y="1911"/>
                    <a:pt x="1688" y="1966"/>
                    <a:pt x="1688" y="1966"/>
                  </a:cubicBezTo>
                  <a:cubicBezTo>
                    <a:pt x="1688" y="1966"/>
                    <a:pt x="1633" y="2078"/>
                    <a:pt x="1614" y="2078"/>
                  </a:cubicBezTo>
                  <a:lnTo>
                    <a:pt x="1466" y="2096"/>
                  </a:lnTo>
                  <a:cubicBezTo>
                    <a:pt x="1466" y="2171"/>
                    <a:pt x="1466" y="2171"/>
                    <a:pt x="1466" y="2171"/>
                  </a:cubicBezTo>
                  <a:cubicBezTo>
                    <a:pt x="1466" y="2171"/>
                    <a:pt x="1336" y="2319"/>
                    <a:pt x="1317" y="2337"/>
                  </a:cubicBezTo>
                  <a:cubicBezTo>
                    <a:pt x="1298" y="2375"/>
                    <a:pt x="1150" y="2486"/>
                    <a:pt x="1150" y="2486"/>
                  </a:cubicBezTo>
                  <a:cubicBezTo>
                    <a:pt x="1150" y="2486"/>
                    <a:pt x="1243" y="2672"/>
                    <a:pt x="1262" y="2783"/>
                  </a:cubicBezTo>
                  <a:cubicBezTo>
                    <a:pt x="1280" y="2894"/>
                    <a:pt x="1243" y="3414"/>
                    <a:pt x="1243" y="3414"/>
                  </a:cubicBezTo>
                  <a:cubicBezTo>
                    <a:pt x="1243" y="3414"/>
                    <a:pt x="1224" y="3673"/>
                    <a:pt x="1021" y="3747"/>
                  </a:cubicBezTo>
                  <a:cubicBezTo>
                    <a:pt x="798" y="3822"/>
                    <a:pt x="650" y="3859"/>
                    <a:pt x="612" y="3896"/>
                  </a:cubicBezTo>
                  <a:cubicBezTo>
                    <a:pt x="575" y="3952"/>
                    <a:pt x="520" y="3970"/>
                    <a:pt x="538" y="402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1" name="Freeform 32"/>
            <p:cNvSpPr>
              <a:spLocks noChangeArrowheads="1"/>
            </p:cNvSpPr>
            <p:nvPr/>
          </p:nvSpPr>
          <p:spPr bwMode="auto">
            <a:xfrm>
              <a:off x="5089525" y="5568950"/>
              <a:ext cx="668338" cy="661988"/>
            </a:xfrm>
            <a:custGeom>
              <a:avLst/>
              <a:gdLst>
                <a:gd name="T0" fmla="*/ 0 w 1856"/>
                <a:gd name="T1" fmla="*/ 594 h 1838"/>
                <a:gd name="T2" fmla="*/ 0 w 1856"/>
                <a:gd name="T3" fmla="*/ 594 h 1838"/>
                <a:gd name="T4" fmla="*/ 55 w 1856"/>
                <a:gd name="T5" fmla="*/ 706 h 1838"/>
                <a:gd name="T6" fmla="*/ 111 w 1856"/>
                <a:gd name="T7" fmla="*/ 909 h 1838"/>
                <a:gd name="T8" fmla="*/ 278 w 1856"/>
                <a:gd name="T9" fmla="*/ 1077 h 1838"/>
                <a:gd name="T10" fmla="*/ 445 w 1856"/>
                <a:gd name="T11" fmla="*/ 1243 h 1838"/>
                <a:gd name="T12" fmla="*/ 575 w 1856"/>
                <a:gd name="T13" fmla="*/ 1429 h 1838"/>
                <a:gd name="T14" fmla="*/ 816 w 1856"/>
                <a:gd name="T15" fmla="*/ 1633 h 1838"/>
                <a:gd name="T16" fmla="*/ 853 w 1856"/>
                <a:gd name="T17" fmla="*/ 1689 h 1838"/>
                <a:gd name="T18" fmla="*/ 1039 w 1856"/>
                <a:gd name="T19" fmla="*/ 1725 h 1838"/>
                <a:gd name="T20" fmla="*/ 1410 w 1856"/>
                <a:gd name="T21" fmla="*/ 1837 h 1838"/>
                <a:gd name="T22" fmla="*/ 1558 w 1856"/>
                <a:gd name="T23" fmla="*/ 1633 h 1838"/>
                <a:gd name="T24" fmla="*/ 1651 w 1856"/>
                <a:gd name="T25" fmla="*/ 1448 h 1838"/>
                <a:gd name="T26" fmla="*/ 1743 w 1856"/>
                <a:gd name="T27" fmla="*/ 1299 h 1838"/>
                <a:gd name="T28" fmla="*/ 1836 w 1856"/>
                <a:gd name="T29" fmla="*/ 1188 h 1838"/>
                <a:gd name="T30" fmla="*/ 1836 w 1856"/>
                <a:gd name="T31" fmla="*/ 1021 h 1838"/>
                <a:gd name="T32" fmla="*/ 1836 w 1856"/>
                <a:gd name="T33" fmla="*/ 761 h 1838"/>
                <a:gd name="T34" fmla="*/ 1818 w 1856"/>
                <a:gd name="T35" fmla="*/ 464 h 1838"/>
                <a:gd name="T36" fmla="*/ 1725 w 1856"/>
                <a:gd name="T37" fmla="*/ 316 h 1838"/>
                <a:gd name="T38" fmla="*/ 1317 w 1856"/>
                <a:gd name="T39" fmla="*/ 167 h 1838"/>
                <a:gd name="T40" fmla="*/ 1131 w 1856"/>
                <a:gd name="T41" fmla="*/ 93 h 1838"/>
                <a:gd name="T42" fmla="*/ 1094 w 1856"/>
                <a:gd name="T43" fmla="*/ 19 h 1838"/>
                <a:gd name="T44" fmla="*/ 1039 w 1856"/>
                <a:gd name="T45" fmla="*/ 19 h 1838"/>
                <a:gd name="T46" fmla="*/ 835 w 1856"/>
                <a:gd name="T47" fmla="*/ 75 h 1838"/>
                <a:gd name="T48" fmla="*/ 779 w 1856"/>
                <a:gd name="T49" fmla="*/ 223 h 1838"/>
                <a:gd name="T50" fmla="*/ 742 w 1856"/>
                <a:gd name="T51" fmla="*/ 390 h 1838"/>
                <a:gd name="T52" fmla="*/ 334 w 1856"/>
                <a:gd name="T53" fmla="*/ 612 h 1838"/>
                <a:gd name="T54" fmla="*/ 0 w 1856"/>
                <a:gd name="T55" fmla="*/ 594 h 18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856" h="1838">
                  <a:moveTo>
                    <a:pt x="0" y="594"/>
                  </a:moveTo>
                  <a:lnTo>
                    <a:pt x="0" y="594"/>
                  </a:lnTo>
                  <a:cubicBezTo>
                    <a:pt x="0" y="594"/>
                    <a:pt x="37" y="668"/>
                    <a:pt x="55" y="706"/>
                  </a:cubicBezTo>
                  <a:cubicBezTo>
                    <a:pt x="55" y="761"/>
                    <a:pt x="93" y="872"/>
                    <a:pt x="111" y="909"/>
                  </a:cubicBezTo>
                  <a:cubicBezTo>
                    <a:pt x="129" y="965"/>
                    <a:pt x="259" y="1039"/>
                    <a:pt x="278" y="1077"/>
                  </a:cubicBezTo>
                  <a:cubicBezTo>
                    <a:pt x="297" y="1095"/>
                    <a:pt x="426" y="1225"/>
                    <a:pt x="445" y="1243"/>
                  </a:cubicBezTo>
                  <a:cubicBezTo>
                    <a:pt x="445" y="1280"/>
                    <a:pt x="500" y="1373"/>
                    <a:pt x="575" y="1429"/>
                  </a:cubicBezTo>
                  <a:cubicBezTo>
                    <a:pt x="630" y="1484"/>
                    <a:pt x="816" y="1614"/>
                    <a:pt x="816" y="1633"/>
                  </a:cubicBezTo>
                  <a:cubicBezTo>
                    <a:pt x="835" y="1651"/>
                    <a:pt x="853" y="1689"/>
                    <a:pt x="853" y="1689"/>
                  </a:cubicBezTo>
                  <a:cubicBezTo>
                    <a:pt x="853" y="1689"/>
                    <a:pt x="1020" y="1707"/>
                    <a:pt x="1039" y="1725"/>
                  </a:cubicBezTo>
                  <a:cubicBezTo>
                    <a:pt x="1076" y="1744"/>
                    <a:pt x="1410" y="1837"/>
                    <a:pt x="1410" y="1837"/>
                  </a:cubicBezTo>
                  <a:cubicBezTo>
                    <a:pt x="1558" y="1633"/>
                    <a:pt x="1558" y="1633"/>
                    <a:pt x="1558" y="1633"/>
                  </a:cubicBezTo>
                  <a:cubicBezTo>
                    <a:pt x="1558" y="1633"/>
                    <a:pt x="1632" y="1484"/>
                    <a:pt x="1651" y="1448"/>
                  </a:cubicBezTo>
                  <a:cubicBezTo>
                    <a:pt x="1651" y="1410"/>
                    <a:pt x="1725" y="1318"/>
                    <a:pt x="1743" y="1299"/>
                  </a:cubicBezTo>
                  <a:cubicBezTo>
                    <a:pt x="1762" y="1280"/>
                    <a:pt x="1836" y="1225"/>
                    <a:pt x="1836" y="1188"/>
                  </a:cubicBezTo>
                  <a:cubicBezTo>
                    <a:pt x="1836" y="1151"/>
                    <a:pt x="1855" y="1113"/>
                    <a:pt x="1836" y="1021"/>
                  </a:cubicBezTo>
                  <a:cubicBezTo>
                    <a:pt x="1836" y="947"/>
                    <a:pt x="1836" y="817"/>
                    <a:pt x="1836" y="761"/>
                  </a:cubicBezTo>
                  <a:cubicBezTo>
                    <a:pt x="1836" y="687"/>
                    <a:pt x="1836" y="520"/>
                    <a:pt x="1818" y="464"/>
                  </a:cubicBezTo>
                  <a:cubicBezTo>
                    <a:pt x="1799" y="390"/>
                    <a:pt x="1799" y="371"/>
                    <a:pt x="1725" y="316"/>
                  </a:cubicBezTo>
                  <a:cubicBezTo>
                    <a:pt x="1632" y="279"/>
                    <a:pt x="1317" y="167"/>
                    <a:pt x="1317" y="167"/>
                  </a:cubicBezTo>
                  <a:cubicBezTo>
                    <a:pt x="1131" y="93"/>
                    <a:pt x="1131" y="93"/>
                    <a:pt x="1131" y="93"/>
                  </a:cubicBezTo>
                  <a:cubicBezTo>
                    <a:pt x="1131" y="93"/>
                    <a:pt x="1076" y="38"/>
                    <a:pt x="1094" y="19"/>
                  </a:cubicBezTo>
                  <a:cubicBezTo>
                    <a:pt x="1113" y="0"/>
                    <a:pt x="1094" y="0"/>
                    <a:pt x="1039" y="19"/>
                  </a:cubicBezTo>
                  <a:cubicBezTo>
                    <a:pt x="983" y="19"/>
                    <a:pt x="853" y="38"/>
                    <a:pt x="835" y="75"/>
                  </a:cubicBezTo>
                  <a:cubicBezTo>
                    <a:pt x="797" y="112"/>
                    <a:pt x="723" y="130"/>
                    <a:pt x="779" y="223"/>
                  </a:cubicBezTo>
                  <a:cubicBezTo>
                    <a:pt x="835" y="297"/>
                    <a:pt x="853" y="353"/>
                    <a:pt x="742" y="390"/>
                  </a:cubicBezTo>
                  <a:cubicBezTo>
                    <a:pt x="630" y="446"/>
                    <a:pt x="408" y="612"/>
                    <a:pt x="334" y="612"/>
                  </a:cubicBezTo>
                  <a:cubicBezTo>
                    <a:pt x="241" y="612"/>
                    <a:pt x="0" y="557"/>
                    <a:pt x="0" y="594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2" name="Freeform 33"/>
            <p:cNvSpPr>
              <a:spLocks noChangeArrowheads="1"/>
            </p:cNvSpPr>
            <p:nvPr/>
          </p:nvSpPr>
          <p:spPr bwMode="auto">
            <a:xfrm>
              <a:off x="4781550" y="4933950"/>
              <a:ext cx="1035050" cy="855663"/>
            </a:xfrm>
            <a:custGeom>
              <a:avLst/>
              <a:gdLst>
                <a:gd name="T0" fmla="*/ 1855 w 2877"/>
                <a:gd name="T1" fmla="*/ 1206 h 2375"/>
                <a:gd name="T2" fmla="*/ 1855 w 2877"/>
                <a:gd name="T3" fmla="*/ 1206 h 2375"/>
                <a:gd name="T4" fmla="*/ 1540 w 2877"/>
                <a:gd name="T5" fmla="*/ 1002 h 2375"/>
                <a:gd name="T6" fmla="*/ 1299 w 2877"/>
                <a:gd name="T7" fmla="*/ 890 h 2375"/>
                <a:gd name="T8" fmla="*/ 1151 w 2877"/>
                <a:gd name="T9" fmla="*/ 890 h 2375"/>
                <a:gd name="T10" fmla="*/ 983 w 2877"/>
                <a:gd name="T11" fmla="*/ 854 h 2375"/>
                <a:gd name="T12" fmla="*/ 872 w 2877"/>
                <a:gd name="T13" fmla="*/ 761 h 2375"/>
                <a:gd name="T14" fmla="*/ 631 w 2877"/>
                <a:gd name="T15" fmla="*/ 631 h 2375"/>
                <a:gd name="T16" fmla="*/ 557 w 2877"/>
                <a:gd name="T17" fmla="*/ 761 h 2375"/>
                <a:gd name="T18" fmla="*/ 538 w 2877"/>
                <a:gd name="T19" fmla="*/ 984 h 2375"/>
                <a:gd name="T20" fmla="*/ 483 w 2877"/>
                <a:gd name="T21" fmla="*/ 1132 h 2375"/>
                <a:gd name="T22" fmla="*/ 223 w 2877"/>
                <a:gd name="T23" fmla="*/ 1132 h 2375"/>
                <a:gd name="T24" fmla="*/ 112 w 2877"/>
                <a:gd name="T25" fmla="*/ 1132 h 2375"/>
                <a:gd name="T26" fmla="*/ 38 w 2877"/>
                <a:gd name="T27" fmla="*/ 1225 h 2375"/>
                <a:gd name="T28" fmla="*/ 38 w 2877"/>
                <a:gd name="T29" fmla="*/ 1596 h 2375"/>
                <a:gd name="T30" fmla="*/ 38 w 2877"/>
                <a:gd name="T31" fmla="*/ 1800 h 2375"/>
                <a:gd name="T32" fmla="*/ 56 w 2877"/>
                <a:gd name="T33" fmla="*/ 1967 h 2375"/>
                <a:gd name="T34" fmla="*/ 241 w 2877"/>
                <a:gd name="T35" fmla="*/ 2208 h 2375"/>
                <a:gd name="T36" fmla="*/ 316 w 2877"/>
                <a:gd name="T37" fmla="*/ 2300 h 2375"/>
                <a:gd name="T38" fmla="*/ 427 w 2877"/>
                <a:gd name="T39" fmla="*/ 2282 h 2375"/>
                <a:gd name="T40" fmla="*/ 501 w 2877"/>
                <a:gd name="T41" fmla="*/ 2282 h 2375"/>
                <a:gd name="T42" fmla="*/ 724 w 2877"/>
                <a:gd name="T43" fmla="*/ 2282 h 2375"/>
                <a:gd name="T44" fmla="*/ 761 w 2877"/>
                <a:gd name="T45" fmla="*/ 2300 h 2375"/>
                <a:gd name="T46" fmla="*/ 854 w 2877"/>
                <a:gd name="T47" fmla="*/ 2356 h 2375"/>
                <a:gd name="T48" fmla="*/ 1058 w 2877"/>
                <a:gd name="T49" fmla="*/ 2356 h 2375"/>
                <a:gd name="T50" fmla="*/ 1188 w 2877"/>
                <a:gd name="T51" fmla="*/ 2374 h 2375"/>
                <a:gd name="T52" fmla="*/ 1354 w 2877"/>
                <a:gd name="T53" fmla="*/ 2300 h 2375"/>
                <a:gd name="T54" fmla="*/ 1614 w 2877"/>
                <a:gd name="T55" fmla="*/ 2133 h 2375"/>
                <a:gd name="T56" fmla="*/ 1651 w 2877"/>
                <a:gd name="T57" fmla="*/ 2022 h 2375"/>
                <a:gd name="T58" fmla="*/ 1633 w 2877"/>
                <a:gd name="T59" fmla="*/ 1874 h 2375"/>
                <a:gd name="T60" fmla="*/ 1763 w 2877"/>
                <a:gd name="T61" fmla="*/ 1800 h 2375"/>
                <a:gd name="T62" fmla="*/ 1967 w 2877"/>
                <a:gd name="T63" fmla="*/ 1762 h 2375"/>
                <a:gd name="T64" fmla="*/ 2152 w 2877"/>
                <a:gd name="T65" fmla="*/ 1632 h 2375"/>
                <a:gd name="T66" fmla="*/ 2523 w 2877"/>
                <a:gd name="T67" fmla="*/ 1466 h 2375"/>
                <a:gd name="T68" fmla="*/ 2653 w 2877"/>
                <a:gd name="T69" fmla="*/ 1429 h 2375"/>
                <a:gd name="T70" fmla="*/ 2709 w 2877"/>
                <a:gd name="T71" fmla="*/ 1429 h 2375"/>
                <a:gd name="T72" fmla="*/ 2727 w 2877"/>
                <a:gd name="T73" fmla="*/ 1317 h 2375"/>
                <a:gd name="T74" fmla="*/ 2764 w 2877"/>
                <a:gd name="T75" fmla="*/ 1113 h 2375"/>
                <a:gd name="T76" fmla="*/ 2857 w 2877"/>
                <a:gd name="T77" fmla="*/ 890 h 2375"/>
                <a:gd name="T78" fmla="*/ 2820 w 2877"/>
                <a:gd name="T79" fmla="*/ 557 h 2375"/>
                <a:gd name="T80" fmla="*/ 2727 w 2877"/>
                <a:gd name="T81" fmla="*/ 316 h 2375"/>
                <a:gd name="T82" fmla="*/ 2523 w 2877"/>
                <a:gd name="T83" fmla="*/ 223 h 2375"/>
                <a:gd name="T84" fmla="*/ 2338 w 2877"/>
                <a:gd name="T85" fmla="*/ 93 h 2375"/>
                <a:gd name="T86" fmla="*/ 2226 w 2877"/>
                <a:gd name="T87" fmla="*/ 56 h 2375"/>
                <a:gd name="T88" fmla="*/ 1744 w 2877"/>
                <a:gd name="T89" fmla="*/ 37 h 2375"/>
                <a:gd name="T90" fmla="*/ 1651 w 2877"/>
                <a:gd name="T91" fmla="*/ 130 h 2375"/>
                <a:gd name="T92" fmla="*/ 1596 w 2877"/>
                <a:gd name="T93" fmla="*/ 278 h 2375"/>
                <a:gd name="T94" fmla="*/ 1577 w 2877"/>
                <a:gd name="T95" fmla="*/ 575 h 2375"/>
                <a:gd name="T96" fmla="*/ 1614 w 2877"/>
                <a:gd name="T97" fmla="*/ 779 h 2375"/>
                <a:gd name="T98" fmla="*/ 1744 w 2877"/>
                <a:gd name="T99" fmla="*/ 928 h 2375"/>
                <a:gd name="T100" fmla="*/ 1985 w 2877"/>
                <a:gd name="T101" fmla="*/ 1002 h 2375"/>
                <a:gd name="T102" fmla="*/ 1855 w 2877"/>
                <a:gd name="T103" fmla="*/ 1206 h 23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877" h="2375">
                  <a:moveTo>
                    <a:pt x="1855" y="1206"/>
                  </a:moveTo>
                  <a:lnTo>
                    <a:pt x="1855" y="1206"/>
                  </a:lnTo>
                  <a:cubicBezTo>
                    <a:pt x="1855" y="1206"/>
                    <a:pt x="1651" y="1095"/>
                    <a:pt x="1540" y="1002"/>
                  </a:cubicBezTo>
                  <a:cubicBezTo>
                    <a:pt x="1429" y="909"/>
                    <a:pt x="1299" y="890"/>
                    <a:pt x="1299" y="890"/>
                  </a:cubicBezTo>
                  <a:cubicBezTo>
                    <a:pt x="1299" y="890"/>
                    <a:pt x="1169" y="890"/>
                    <a:pt x="1151" y="890"/>
                  </a:cubicBezTo>
                  <a:cubicBezTo>
                    <a:pt x="1113" y="872"/>
                    <a:pt x="983" y="854"/>
                    <a:pt x="983" y="854"/>
                  </a:cubicBezTo>
                  <a:cubicBezTo>
                    <a:pt x="983" y="854"/>
                    <a:pt x="928" y="798"/>
                    <a:pt x="872" y="761"/>
                  </a:cubicBezTo>
                  <a:cubicBezTo>
                    <a:pt x="835" y="724"/>
                    <a:pt x="650" y="649"/>
                    <a:pt x="631" y="631"/>
                  </a:cubicBezTo>
                  <a:cubicBezTo>
                    <a:pt x="594" y="631"/>
                    <a:pt x="557" y="724"/>
                    <a:pt x="557" y="761"/>
                  </a:cubicBezTo>
                  <a:cubicBezTo>
                    <a:pt x="557" y="816"/>
                    <a:pt x="538" y="928"/>
                    <a:pt x="538" y="984"/>
                  </a:cubicBezTo>
                  <a:cubicBezTo>
                    <a:pt x="538" y="1039"/>
                    <a:pt x="576" y="1132"/>
                    <a:pt x="483" y="1132"/>
                  </a:cubicBezTo>
                  <a:cubicBezTo>
                    <a:pt x="409" y="1150"/>
                    <a:pt x="241" y="1132"/>
                    <a:pt x="223" y="1132"/>
                  </a:cubicBezTo>
                  <a:cubicBezTo>
                    <a:pt x="186" y="1132"/>
                    <a:pt x="112" y="1132"/>
                    <a:pt x="112" y="1132"/>
                  </a:cubicBezTo>
                  <a:cubicBezTo>
                    <a:pt x="112" y="1132"/>
                    <a:pt x="38" y="1113"/>
                    <a:pt x="38" y="1225"/>
                  </a:cubicBezTo>
                  <a:cubicBezTo>
                    <a:pt x="38" y="1336"/>
                    <a:pt x="38" y="1558"/>
                    <a:pt x="38" y="1596"/>
                  </a:cubicBezTo>
                  <a:cubicBezTo>
                    <a:pt x="38" y="1632"/>
                    <a:pt x="38" y="1762"/>
                    <a:pt x="38" y="1800"/>
                  </a:cubicBezTo>
                  <a:cubicBezTo>
                    <a:pt x="38" y="1837"/>
                    <a:pt x="0" y="1892"/>
                    <a:pt x="56" y="1967"/>
                  </a:cubicBezTo>
                  <a:cubicBezTo>
                    <a:pt x="112" y="2059"/>
                    <a:pt x="223" y="2189"/>
                    <a:pt x="241" y="2208"/>
                  </a:cubicBezTo>
                  <a:cubicBezTo>
                    <a:pt x="279" y="2226"/>
                    <a:pt x="316" y="2300"/>
                    <a:pt x="316" y="2300"/>
                  </a:cubicBezTo>
                  <a:cubicBezTo>
                    <a:pt x="316" y="2300"/>
                    <a:pt x="390" y="2300"/>
                    <a:pt x="427" y="2282"/>
                  </a:cubicBezTo>
                  <a:cubicBezTo>
                    <a:pt x="446" y="2282"/>
                    <a:pt x="501" y="2263"/>
                    <a:pt x="501" y="2282"/>
                  </a:cubicBezTo>
                  <a:cubicBezTo>
                    <a:pt x="520" y="2282"/>
                    <a:pt x="706" y="2282"/>
                    <a:pt x="724" y="2282"/>
                  </a:cubicBezTo>
                  <a:cubicBezTo>
                    <a:pt x="742" y="2300"/>
                    <a:pt x="761" y="2300"/>
                    <a:pt x="761" y="2300"/>
                  </a:cubicBezTo>
                  <a:cubicBezTo>
                    <a:pt x="854" y="2356"/>
                    <a:pt x="854" y="2356"/>
                    <a:pt x="854" y="2356"/>
                  </a:cubicBezTo>
                  <a:cubicBezTo>
                    <a:pt x="854" y="2356"/>
                    <a:pt x="891" y="2356"/>
                    <a:pt x="1058" y="2356"/>
                  </a:cubicBezTo>
                  <a:cubicBezTo>
                    <a:pt x="1188" y="2374"/>
                    <a:pt x="1188" y="2374"/>
                    <a:pt x="1188" y="2374"/>
                  </a:cubicBezTo>
                  <a:cubicBezTo>
                    <a:pt x="1188" y="2374"/>
                    <a:pt x="1280" y="2338"/>
                    <a:pt x="1354" y="2300"/>
                  </a:cubicBezTo>
                  <a:cubicBezTo>
                    <a:pt x="1410" y="2245"/>
                    <a:pt x="1596" y="2171"/>
                    <a:pt x="1614" y="2133"/>
                  </a:cubicBezTo>
                  <a:cubicBezTo>
                    <a:pt x="1633" y="2115"/>
                    <a:pt x="1689" y="2115"/>
                    <a:pt x="1651" y="2022"/>
                  </a:cubicBezTo>
                  <a:cubicBezTo>
                    <a:pt x="1633" y="1929"/>
                    <a:pt x="1559" y="1929"/>
                    <a:pt x="1633" y="1874"/>
                  </a:cubicBezTo>
                  <a:cubicBezTo>
                    <a:pt x="1707" y="1818"/>
                    <a:pt x="1763" y="1800"/>
                    <a:pt x="1763" y="1800"/>
                  </a:cubicBezTo>
                  <a:cubicBezTo>
                    <a:pt x="1763" y="1800"/>
                    <a:pt x="1967" y="1744"/>
                    <a:pt x="1967" y="1762"/>
                  </a:cubicBezTo>
                  <a:cubicBezTo>
                    <a:pt x="1967" y="1762"/>
                    <a:pt x="2041" y="1688"/>
                    <a:pt x="2152" y="1632"/>
                  </a:cubicBezTo>
                  <a:cubicBezTo>
                    <a:pt x="2264" y="1577"/>
                    <a:pt x="2523" y="1466"/>
                    <a:pt x="2523" y="1466"/>
                  </a:cubicBezTo>
                  <a:cubicBezTo>
                    <a:pt x="2653" y="1429"/>
                    <a:pt x="2653" y="1429"/>
                    <a:pt x="2653" y="1429"/>
                  </a:cubicBezTo>
                  <a:cubicBezTo>
                    <a:pt x="2709" y="1429"/>
                    <a:pt x="2709" y="1429"/>
                    <a:pt x="2709" y="1429"/>
                  </a:cubicBezTo>
                  <a:cubicBezTo>
                    <a:pt x="2709" y="1429"/>
                    <a:pt x="2746" y="1410"/>
                    <a:pt x="2727" y="1317"/>
                  </a:cubicBezTo>
                  <a:cubicBezTo>
                    <a:pt x="2709" y="1225"/>
                    <a:pt x="2709" y="1206"/>
                    <a:pt x="2764" y="1113"/>
                  </a:cubicBezTo>
                  <a:cubicBezTo>
                    <a:pt x="2802" y="1039"/>
                    <a:pt x="2857" y="984"/>
                    <a:pt x="2857" y="890"/>
                  </a:cubicBezTo>
                  <a:cubicBezTo>
                    <a:pt x="2857" y="779"/>
                    <a:pt x="2876" y="631"/>
                    <a:pt x="2820" y="557"/>
                  </a:cubicBezTo>
                  <a:cubicBezTo>
                    <a:pt x="2783" y="483"/>
                    <a:pt x="2764" y="334"/>
                    <a:pt x="2727" y="316"/>
                  </a:cubicBezTo>
                  <a:cubicBezTo>
                    <a:pt x="2690" y="297"/>
                    <a:pt x="2579" y="278"/>
                    <a:pt x="2523" y="223"/>
                  </a:cubicBezTo>
                  <a:cubicBezTo>
                    <a:pt x="2449" y="167"/>
                    <a:pt x="2338" y="93"/>
                    <a:pt x="2338" y="93"/>
                  </a:cubicBezTo>
                  <a:cubicBezTo>
                    <a:pt x="2226" y="56"/>
                    <a:pt x="2226" y="56"/>
                    <a:pt x="2226" y="56"/>
                  </a:cubicBezTo>
                  <a:cubicBezTo>
                    <a:pt x="1744" y="37"/>
                    <a:pt x="1744" y="37"/>
                    <a:pt x="1744" y="37"/>
                  </a:cubicBezTo>
                  <a:cubicBezTo>
                    <a:pt x="1744" y="37"/>
                    <a:pt x="1670" y="0"/>
                    <a:pt x="1651" y="130"/>
                  </a:cubicBezTo>
                  <a:cubicBezTo>
                    <a:pt x="1596" y="278"/>
                    <a:pt x="1596" y="278"/>
                    <a:pt x="1596" y="278"/>
                  </a:cubicBezTo>
                  <a:cubicBezTo>
                    <a:pt x="1596" y="278"/>
                    <a:pt x="1559" y="501"/>
                    <a:pt x="1577" y="575"/>
                  </a:cubicBezTo>
                  <a:cubicBezTo>
                    <a:pt x="1596" y="631"/>
                    <a:pt x="1614" y="779"/>
                    <a:pt x="1614" y="779"/>
                  </a:cubicBezTo>
                  <a:cubicBezTo>
                    <a:pt x="1614" y="779"/>
                    <a:pt x="1633" y="909"/>
                    <a:pt x="1744" y="928"/>
                  </a:cubicBezTo>
                  <a:cubicBezTo>
                    <a:pt x="1837" y="946"/>
                    <a:pt x="1874" y="909"/>
                    <a:pt x="1985" y="1002"/>
                  </a:cubicBezTo>
                  <a:cubicBezTo>
                    <a:pt x="2078" y="1076"/>
                    <a:pt x="2022" y="1150"/>
                    <a:pt x="1855" y="12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3" name="Freeform 34"/>
            <p:cNvSpPr>
              <a:spLocks noChangeArrowheads="1"/>
            </p:cNvSpPr>
            <p:nvPr/>
          </p:nvSpPr>
          <p:spPr bwMode="auto">
            <a:xfrm>
              <a:off x="5757863" y="5027613"/>
              <a:ext cx="254000" cy="701675"/>
            </a:xfrm>
            <a:custGeom>
              <a:avLst/>
              <a:gdLst>
                <a:gd name="T0" fmla="*/ 519 w 706"/>
                <a:gd name="T1" fmla="*/ 427 h 1949"/>
                <a:gd name="T2" fmla="*/ 519 w 706"/>
                <a:gd name="T3" fmla="*/ 427 h 1949"/>
                <a:gd name="T4" fmla="*/ 371 w 706"/>
                <a:gd name="T5" fmla="*/ 167 h 1949"/>
                <a:gd name="T6" fmla="*/ 259 w 706"/>
                <a:gd name="T7" fmla="*/ 18 h 1949"/>
                <a:gd name="T8" fmla="*/ 18 w 706"/>
                <a:gd name="T9" fmla="*/ 56 h 1949"/>
                <a:gd name="T10" fmla="*/ 93 w 706"/>
                <a:gd name="T11" fmla="*/ 223 h 1949"/>
                <a:gd name="T12" fmla="*/ 148 w 706"/>
                <a:gd name="T13" fmla="*/ 427 h 1949"/>
                <a:gd name="T14" fmla="*/ 148 w 706"/>
                <a:gd name="T15" fmla="*/ 630 h 1949"/>
                <a:gd name="T16" fmla="*/ 93 w 706"/>
                <a:gd name="T17" fmla="*/ 779 h 1949"/>
                <a:gd name="T18" fmla="*/ 18 w 706"/>
                <a:gd name="T19" fmla="*/ 965 h 1949"/>
                <a:gd name="T20" fmla="*/ 0 w 706"/>
                <a:gd name="T21" fmla="*/ 1169 h 1949"/>
                <a:gd name="T22" fmla="*/ 148 w 706"/>
                <a:gd name="T23" fmla="*/ 1169 h 1949"/>
                <a:gd name="T24" fmla="*/ 297 w 706"/>
                <a:gd name="T25" fmla="*/ 1280 h 1949"/>
                <a:gd name="T26" fmla="*/ 371 w 706"/>
                <a:gd name="T27" fmla="*/ 1484 h 1949"/>
                <a:gd name="T28" fmla="*/ 371 w 706"/>
                <a:gd name="T29" fmla="*/ 1799 h 1949"/>
                <a:gd name="T30" fmla="*/ 556 w 706"/>
                <a:gd name="T31" fmla="*/ 1837 h 1949"/>
                <a:gd name="T32" fmla="*/ 686 w 706"/>
                <a:gd name="T33" fmla="*/ 1614 h 1949"/>
                <a:gd name="T34" fmla="*/ 630 w 706"/>
                <a:gd name="T35" fmla="*/ 1298 h 1949"/>
                <a:gd name="T36" fmla="*/ 464 w 706"/>
                <a:gd name="T37" fmla="*/ 909 h 1949"/>
                <a:gd name="T38" fmla="*/ 519 w 706"/>
                <a:gd name="T39" fmla="*/ 427 h 19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706" h="1949">
                  <a:moveTo>
                    <a:pt x="519" y="427"/>
                  </a:moveTo>
                  <a:lnTo>
                    <a:pt x="519" y="427"/>
                  </a:lnTo>
                  <a:cubicBezTo>
                    <a:pt x="519" y="427"/>
                    <a:pt x="426" y="259"/>
                    <a:pt x="371" y="167"/>
                  </a:cubicBezTo>
                  <a:cubicBezTo>
                    <a:pt x="334" y="93"/>
                    <a:pt x="334" y="37"/>
                    <a:pt x="259" y="18"/>
                  </a:cubicBezTo>
                  <a:cubicBezTo>
                    <a:pt x="185" y="0"/>
                    <a:pt x="37" y="0"/>
                    <a:pt x="18" y="56"/>
                  </a:cubicBezTo>
                  <a:cubicBezTo>
                    <a:pt x="18" y="56"/>
                    <a:pt x="37" y="111"/>
                    <a:pt x="93" y="223"/>
                  </a:cubicBezTo>
                  <a:cubicBezTo>
                    <a:pt x="129" y="315"/>
                    <a:pt x="148" y="389"/>
                    <a:pt x="148" y="427"/>
                  </a:cubicBezTo>
                  <a:cubicBezTo>
                    <a:pt x="148" y="464"/>
                    <a:pt x="148" y="630"/>
                    <a:pt x="148" y="630"/>
                  </a:cubicBezTo>
                  <a:cubicBezTo>
                    <a:pt x="148" y="630"/>
                    <a:pt x="129" y="724"/>
                    <a:pt x="93" y="779"/>
                  </a:cubicBezTo>
                  <a:cubicBezTo>
                    <a:pt x="55" y="835"/>
                    <a:pt x="18" y="927"/>
                    <a:pt x="18" y="965"/>
                  </a:cubicBezTo>
                  <a:cubicBezTo>
                    <a:pt x="18" y="1001"/>
                    <a:pt x="37" y="1113"/>
                    <a:pt x="0" y="1169"/>
                  </a:cubicBezTo>
                  <a:cubicBezTo>
                    <a:pt x="0" y="1169"/>
                    <a:pt x="111" y="1169"/>
                    <a:pt x="148" y="1169"/>
                  </a:cubicBezTo>
                  <a:cubicBezTo>
                    <a:pt x="185" y="1169"/>
                    <a:pt x="241" y="1224"/>
                    <a:pt x="297" y="1280"/>
                  </a:cubicBezTo>
                  <a:cubicBezTo>
                    <a:pt x="352" y="1336"/>
                    <a:pt x="371" y="1354"/>
                    <a:pt x="371" y="1484"/>
                  </a:cubicBezTo>
                  <a:cubicBezTo>
                    <a:pt x="371" y="1632"/>
                    <a:pt x="315" y="1632"/>
                    <a:pt x="371" y="1799"/>
                  </a:cubicBezTo>
                  <a:cubicBezTo>
                    <a:pt x="408" y="1948"/>
                    <a:pt x="500" y="1873"/>
                    <a:pt x="556" y="1837"/>
                  </a:cubicBezTo>
                  <a:cubicBezTo>
                    <a:pt x="594" y="1781"/>
                    <a:pt x="686" y="1669"/>
                    <a:pt x="686" y="1614"/>
                  </a:cubicBezTo>
                  <a:cubicBezTo>
                    <a:pt x="705" y="1540"/>
                    <a:pt x="668" y="1317"/>
                    <a:pt x="630" y="1298"/>
                  </a:cubicBezTo>
                  <a:cubicBezTo>
                    <a:pt x="594" y="1261"/>
                    <a:pt x="500" y="1113"/>
                    <a:pt x="464" y="909"/>
                  </a:cubicBezTo>
                  <a:cubicBezTo>
                    <a:pt x="426" y="686"/>
                    <a:pt x="445" y="501"/>
                    <a:pt x="519" y="42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4" name="Freeform 35"/>
            <p:cNvSpPr>
              <a:spLocks noChangeArrowheads="1"/>
            </p:cNvSpPr>
            <p:nvPr/>
          </p:nvSpPr>
          <p:spPr bwMode="auto">
            <a:xfrm>
              <a:off x="5443538" y="4394200"/>
              <a:ext cx="160337" cy="187325"/>
            </a:xfrm>
            <a:custGeom>
              <a:avLst/>
              <a:gdLst>
                <a:gd name="T0" fmla="*/ 37 w 446"/>
                <a:gd name="T1" fmla="*/ 92 h 520"/>
                <a:gd name="T2" fmla="*/ 37 w 446"/>
                <a:gd name="T3" fmla="*/ 92 h 520"/>
                <a:gd name="T4" fmla="*/ 56 w 446"/>
                <a:gd name="T5" fmla="*/ 55 h 520"/>
                <a:gd name="T6" fmla="*/ 223 w 446"/>
                <a:gd name="T7" fmla="*/ 74 h 520"/>
                <a:gd name="T8" fmla="*/ 297 w 446"/>
                <a:gd name="T9" fmla="*/ 18 h 520"/>
                <a:gd name="T10" fmla="*/ 389 w 446"/>
                <a:gd name="T11" fmla="*/ 241 h 520"/>
                <a:gd name="T12" fmla="*/ 167 w 446"/>
                <a:gd name="T13" fmla="*/ 501 h 520"/>
                <a:gd name="T14" fmla="*/ 56 w 446"/>
                <a:gd name="T15" fmla="*/ 501 h 520"/>
                <a:gd name="T16" fmla="*/ 93 w 446"/>
                <a:gd name="T17" fmla="*/ 334 h 520"/>
                <a:gd name="T18" fmla="*/ 37 w 446"/>
                <a:gd name="T19" fmla="*/ 92 h 5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446" h="520">
                  <a:moveTo>
                    <a:pt x="37" y="92"/>
                  </a:moveTo>
                  <a:lnTo>
                    <a:pt x="37" y="92"/>
                  </a:lnTo>
                  <a:cubicBezTo>
                    <a:pt x="37" y="74"/>
                    <a:pt x="0" y="55"/>
                    <a:pt x="56" y="55"/>
                  </a:cubicBezTo>
                  <a:cubicBezTo>
                    <a:pt x="111" y="55"/>
                    <a:pt x="185" y="92"/>
                    <a:pt x="223" y="74"/>
                  </a:cubicBezTo>
                  <a:cubicBezTo>
                    <a:pt x="259" y="37"/>
                    <a:pt x="241" y="0"/>
                    <a:pt x="297" y="18"/>
                  </a:cubicBezTo>
                  <a:cubicBezTo>
                    <a:pt x="353" y="37"/>
                    <a:pt x="445" y="130"/>
                    <a:pt x="389" y="241"/>
                  </a:cubicBezTo>
                  <a:cubicBezTo>
                    <a:pt x="334" y="334"/>
                    <a:pt x="241" y="501"/>
                    <a:pt x="167" y="501"/>
                  </a:cubicBezTo>
                  <a:cubicBezTo>
                    <a:pt x="111" y="501"/>
                    <a:pt x="56" y="519"/>
                    <a:pt x="56" y="501"/>
                  </a:cubicBezTo>
                  <a:cubicBezTo>
                    <a:pt x="56" y="463"/>
                    <a:pt x="111" y="445"/>
                    <a:pt x="93" y="334"/>
                  </a:cubicBezTo>
                  <a:cubicBezTo>
                    <a:pt x="93" y="222"/>
                    <a:pt x="74" y="185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5" name="Freeform 36"/>
            <p:cNvSpPr>
              <a:spLocks noChangeArrowheads="1"/>
            </p:cNvSpPr>
            <p:nvPr/>
          </p:nvSpPr>
          <p:spPr bwMode="auto">
            <a:xfrm>
              <a:off x="5437188" y="4267200"/>
              <a:ext cx="174625" cy="160338"/>
            </a:xfrm>
            <a:custGeom>
              <a:avLst/>
              <a:gdLst>
                <a:gd name="T0" fmla="*/ 111 w 483"/>
                <a:gd name="T1" fmla="*/ 130 h 446"/>
                <a:gd name="T2" fmla="*/ 111 w 483"/>
                <a:gd name="T3" fmla="*/ 130 h 446"/>
                <a:gd name="T4" fmla="*/ 222 w 483"/>
                <a:gd name="T5" fmla="*/ 74 h 446"/>
                <a:gd name="T6" fmla="*/ 371 w 483"/>
                <a:gd name="T7" fmla="*/ 0 h 446"/>
                <a:gd name="T8" fmla="*/ 482 w 483"/>
                <a:gd name="T9" fmla="*/ 37 h 446"/>
                <a:gd name="T10" fmla="*/ 426 w 483"/>
                <a:gd name="T11" fmla="*/ 186 h 446"/>
                <a:gd name="T12" fmla="*/ 333 w 483"/>
                <a:gd name="T13" fmla="*/ 353 h 446"/>
                <a:gd name="T14" fmla="*/ 315 w 483"/>
                <a:gd name="T15" fmla="*/ 371 h 446"/>
                <a:gd name="T16" fmla="*/ 277 w 483"/>
                <a:gd name="T17" fmla="*/ 353 h 446"/>
                <a:gd name="T18" fmla="*/ 185 w 483"/>
                <a:gd name="T19" fmla="*/ 427 h 446"/>
                <a:gd name="T20" fmla="*/ 55 w 483"/>
                <a:gd name="T21" fmla="*/ 445 h 446"/>
                <a:gd name="T22" fmla="*/ 0 w 483"/>
                <a:gd name="T23" fmla="*/ 353 h 446"/>
                <a:gd name="T24" fmla="*/ 74 w 483"/>
                <a:gd name="T25" fmla="*/ 204 h 446"/>
                <a:gd name="T26" fmla="*/ 111 w 483"/>
                <a:gd name="T27" fmla="*/ 130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483" h="446">
                  <a:moveTo>
                    <a:pt x="111" y="130"/>
                  </a:moveTo>
                  <a:lnTo>
                    <a:pt x="111" y="130"/>
                  </a:lnTo>
                  <a:cubicBezTo>
                    <a:pt x="111" y="130"/>
                    <a:pt x="185" y="112"/>
                    <a:pt x="222" y="74"/>
                  </a:cubicBezTo>
                  <a:cubicBezTo>
                    <a:pt x="259" y="37"/>
                    <a:pt x="371" y="0"/>
                    <a:pt x="371" y="0"/>
                  </a:cubicBezTo>
                  <a:cubicBezTo>
                    <a:pt x="371" y="0"/>
                    <a:pt x="482" y="0"/>
                    <a:pt x="482" y="37"/>
                  </a:cubicBezTo>
                  <a:cubicBezTo>
                    <a:pt x="482" y="74"/>
                    <a:pt x="463" y="130"/>
                    <a:pt x="426" y="186"/>
                  </a:cubicBezTo>
                  <a:cubicBezTo>
                    <a:pt x="371" y="242"/>
                    <a:pt x="333" y="334"/>
                    <a:pt x="333" y="353"/>
                  </a:cubicBezTo>
                  <a:lnTo>
                    <a:pt x="315" y="371"/>
                  </a:lnTo>
                  <a:lnTo>
                    <a:pt x="277" y="353"/>
                  </a:lnTo>
                  <a:cubicBezTo>
                    <a:pt x="259" y="371"/>
                    <a:pt x="259" y="427"/>
                    <a:pt x="185" y="427"/>
                  </a:cubicBezTo>
                  <a:cubicBezTo>
                    <a:pt x="129" y="427"/>
                    <a:pt x="36" y="353"/>
                    <a:pt x="55" y="445"/>
                  </a:cubicBezTo>
                  <a:cubicBezTo>
                    <a:pt x="55" y="445"/>
                    <a:pt x="0" y="408"/>
                    <a:pt x="0" y="353"/>
                  </a:cubicBezTo>
                  <a:cubicBezTo>
                    <a:pt x="0" y="278"/>
                    <a:pt x="55" y="223"/>
                    <a:pt x="74" y="204"/>
                  </a:cubicBezTo>
                  <a:cubicBezTo>
                    <a:pt x="92" y="167"/>
                    <a:pt x="111" y="167"/>
                    <a:pt x="111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6" name="Freeform 37"/>
            <p:cNvSpPr>
              <a:spLocks noChangeArrowheads="1"/>
            </p:cNvSpPr>
            <p:nvPr/>
          </p:nvSpPr>
          <p:spPr bwMode="auto">
            <a:xfrm>
              <a:off x="5449888" y="4260850"/>
              <a:ext cx="962025" cy="982663"/>
            </a:xfrm>
            <a:custGeom>
              <a:avLst/>
              <a:gdLst>
                <a:gd name="T0" fmla="*/ 2449 w 2673"/>
                <a:gd name="T1" fmla="*/ 1279 h 2728"/>
                <a:gd name="T2" fmla="*/ 2449 w 2673"/>
                <a:gd name="T3" fmla="*/ 1279 h 2728"/>
                <a:gd name="T4" fmla="*/ 2467 w 2673"/>
                <a:gd name="T5" fmla="*/ 1780 h 2728"/>
                <a:gd name="T6" fmla="*/ 2672 w 2673"/>
                <a:gd name="T7" fmla="*/ 2448 h 2728"/>
                <a:gd name="T8" fmla="*/ 2579 w 2673"/>
                <a:gd name="T9" fmla="*/ 2522 h 2728"/>
                <a:gd name="T10" fmla="*/ 2319 w 2673"/>
                <a:gd name="T11" fmla="*/ 2578 h 2728"/>
                <a:gd name="T12" fmla="*/ 2078 w 2673"/>
                <a:gd name="T13" fmla="*/ 2652 h 2728"/>
                <a:gd name="T14" fmla="*/ 1819 w 2673"/>
                <a:gd name="T15" fmla="*/ 2708 h 2728"/>
                <a:gd name="T16" fmla="*/ 1540 w 2673"/>
                <a:gd name="T17" fmla="*/ 2652 h 2728"/>
                <a:gd name="T18" fmla="*/ 1373 w 2673"/>
                <a:gd name="T19" fmla="*/ 2560 h 2728"/>
                <a:gd name="T20" fmla="*/ 1225 w 2673"/>
                <a:gd name="T21" fmla="*/ 2281 h 2728"/>
                <a:gd name="T22" fmla="*/ 1113 w 2673"/>
                <a:gd name="T23" fmla="*/ 2151 h 2728"/>
                <a:gd name="T24" fmla="*/ 872 w 2673"/>
                <a:gd name="T25" fmla="*/ 2189 h 2728"/>
                <a:gd name="T26" fmla="*/ 706 w 2673"/>
                <a:gd name="T27" fmla="*/ 2133 h 2728"/>
                <a:gd name="T28" fmla="*/ 538 w 2673"/>
                <a:gd name="T29" fmla="*/ 2003 h 2728"/>
                <a:gd name="T30" fmla="*/ 483 w 2673"/>
                <a:gd name="T31" fmla="*/ 1966 h 2728"/>
                <a:gd name="T32" fmla="*/ 371 w 2673"/>
                <a:gd name="T33" fmla="*/ 1929 h 2728"/>
                <a:gd name="T34" fmla="*/ 335 w 2673"/>
                <a:gd name="T35" fmla="*/ 1650 h 2728"/>
                <a:gd name="T36" fmla="*/ 205 w 2673"/>
                <a:gd name="T37" fmla="*/ 1391 h 2728"/>
                <a:gd name="T38" fmla="*/ 75 w 2673"/>
                <a:gd name="T39" fmla="*/ 1094 h 2728"/>
                <a:gd name="T40" fmla="*/ 0 w 2673"/>
                <a:gd name="T41" fmla="*/ 927 h 2728"/>
                <a:gd name="T42" fmla="*/ 38 w 2673"/>
                <a:gd name="T43" fmla="*/ 872 h 2728"/>
                <a:gd name="T44" fmla="*/ 149 w 2673"/>
                <a:gd name="T45" fmla="*/ 872 h 2728"/>
                <a:gd name="T46" fmla="*/ 316 w 2673"/>
                <a:gd name="T47" fmla="*/ 686 h 2728"/>
                <a:gd name="T48" fmla="*/ 390 w 2673"/>
                <a:gd name="T49" fmla="*/ 575 h 2728"/>
                <a:gd name="T50" fmla="*/ 279 w 2673"/>
                <a:gd name="T51" fmla="*/ 389 h 2728"/>
                <a:gd name="T52" fmla="*/ 335 w 2673"/>
                <a:gd name="T53" fmla="*/ 260 h 2728"/>
                <a:gd name="T54" fmla="*/ 427 w 2673"/>
                <a:gd name="T55" fmla="*/ 130 h 2728"/>
                <a:gd name="T56" fmla="*/ 446 w 2673"/>
                <a:gd name="T57" fmla="*/ 55 h 2728"/>
                <a:gd name="T58" fmla="*/ 538 w 2673"/>
                <a:gd name="T59" fmla="*/ 18 h 2728"/>
                <a:gd name="T60" fmla="*/ 1169 w 2673"/>
                <a:gd name="T61" fmla="*/ 0 h 2728"/>
                <a:gd name="T62" fmla="*/ 1651 w 2673"/>
                <a:gd name="T63" fmla="*/ 241 h 2728"/>
                <a:gd name="T64" fmla="*/ 2134 w 2673"/>
                <a:gd name="T65" fmla="*/ 537 h 2728"/>
                <a:gd name="T66" fmla="*/ 2152 w 2673"/>
                <a:gd name="T67" fmla="*/ 649 h 2728"/>
                <a:gd name="T68" fmla="*/ 2486 w 2673"/>
                <a:gd name="T69" fmla="*/ 872 h 2728"/>
                <a:gd name="T70" fmla="*/ 2449 w 2673"/>
                <a:gd name="T71" fmla="*/ 1279 h 27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3" h="2728">
                  <a:moveTo>
                    <a:pt x="2449" y="1279"/>
                  </a:moveTo>
                  <a:lnTo>
                    <a:pt x="2449" y="1279"/>
                  </a:lnTo>
                  <a:cubicBezTo>
                    <a:pt x="2486" y="1354"/>
                    <a:pt x="2486" y="1539"/>
                    <a:pt x="2467" y="1780"/>
                  </a:cubicBezTo>
                  <a:cubicBezTo>
                    <a:pt x="2449" y="2021"/>
                    <a:pt x="2579" y="2263"/>
                    <a:pt x="2672" y="2448"/>
                  </a:cubicBezTo>
                  <a:cubicBezTo>
                    <a:pt x="2672" y="2448"/>
                    <a:pt x="2597" y="2522"/>
                    <a:pt x="2579" y="2522"/>
                  </a:cubicBezTo>
                  <a:cubicBezTo>
                    <a:pt x="2561" y="2541"/>
                    <a:pt x="2338" y="2578"/>
                    <a:pt x="2319" y="2578"/>
                  </a:cubicBezTo>
                  <a:cubicBezTo>
                    <a:pt x="2301" y="2578"/>
                    <a:pt x="2078" y="2652"/>
                    <a:pt x="2078" y="2652"/>
                  </a:cubicBezTo>
                  <a:cubicBezTo>
                    <a:pt x="2078" y="2652"/>
                    <a:pt x="1985" y="2708"/>
                    <a:pt x="1819" y="2708"/>
                  </a:cubicBezTo>
                  <a:cubicBezTo>
                    <a:pt x="1670" y="2708"/>
                    <a:pt x="1633" y="2727"/>
                    <a:pt x="1540" y="2652"/>
                  </a:cubicBezTo>
                  <a:cubicBezTo>
                    <a:pt x="1429" y="2597"/>
                    <a:pt x="1373" y="2560"/>
                    <a:pt x="1373" y="2560"/>
                  </a:cubicBezTo>
                  <a:cubicBezTo>
                    <a:pt x="1373" y="2560"/>
                    <a:pt x="1225" y="2337"/>
                    <a:pt x="1225" y="2281"/>
                  </a:cubicBezTo>
                  <a:cubicBezTo>
                    <a:pt x="1206" y="2244"/>
                    <a:pt x="1188" y="2170"/>
                    <a:pt x="1113" y="2151"/>
                  </a:cubicBezTo>
                  <a:cubicBezTo>
                    <a:pt x="1039" y="2133"/>
                    <a:pt x="872" y="2151"/>
                    <a:pt x="872" y="2189"/>
                  </a:cubicBezTo>
                  <a:cubicBezTo>
                    <a:pt x="872" y="2189"/>
                    <a:pt x="742" y="2151"/>
                    <a:pt x="706" y="2133"/>
                  </a:cubicBezTo>
                  <a:cubicBezTo>
                    <a:pt x="687" y="2115"/>
                    <a:pt x="538" y="2003"/>
                    <a:pt x="538" y="2003"/>
                  </a:cubicBezTo>
                  <a:cubicBezTo>
                    <a:pt x="483" y="1966"/>
                    <a:pt x="483" y="1966"/>
                    <a:pt x="483" y="1966"/>
                  </a:cubicBezTo>
                  <a:cubicBezTo>
                    <a:pt x="371" y="1929"/>
                    <a:pt x="371" y="1929"/>
                    <a:pt x="371" y="1929"/>
                  </a:cubicBezTo>
                  <a:cubicBezTo>
                    <a:pt x="371" y="1929"/>
                    <a:pt x="390" y="1799"/>
                    <a:pt x="335" y="1650"/>
                  </a:cubicBezTo>
                  <a:cubicBezTo>
                    <a:pt x="279" y="1502"/>
                    <a:pt x="205" y="1391"/>
                    <a:pt x="205" y="1391"/>
                  </a:cubicBezTo>
                  <a:cubicBezTo>
                    <a:pt x="75" y="1094"/>
                    <a:pt x="75" y="1094"/>
                    <a:pt x="75" y="1094"/>
                  </a:cubicBezTo>
                  <a:cubicBezTo>
                    <a:pt x="0" y="927"/>
                    <a:pt x="0" y="927"/>
                    <a:pt x="0" y="927"/>
                  </a:cubicBezTo>
                  <a:cubicBezTo>
                    <a:pt x="0" y="927"/>
                    <a:pt x="0" y="890"/>
                    <a:pt x="38" y="872"/>
                  </a:cubicBezTo>
                  <a:cubicBezTo>
                    <a:pt x="38" y="872"/>
                    <a:pt x="38" y="890"/>
                    <a:pt x="149" y="872"/>
                  </a:cubicBezTo>
                  <a:cubicBezTo>
                    <a:pt x="149" y="872"/>
                    <a:pt x="241" y="834"/>
                    <a:pt x="316" y="686"/>
                  </a:cubicBezTo>
                  <a:cubicBezTo>
                    <a:pt x="316" y="686"/>
                    <a:pt x="390" y="593"/>
                    <a:pt x="390" y="575"/>
                  </a:cubicBezTo>
                  <a:cubicBezTo>
                    <a:pt x="390" y="537"/>
                    <a:pt x="371" y="408"/>
                    <a:pt x="279" y="389"/>
                  </a:cubicBezTo>
                  <a:cubicBezTo>
                    <a:pt x="279" y="389"/>
                    <a:pt x="316" y="296"/>
                    <a:pt x="335" y="260"/>
                  </a:cubicBezTo>
                  <a:cubicBezTo>
                    <a:pt x="371" y="222"/>
                    <a:pt x="427" y="148"/>
                    <a:pt x="427" y="130"/>
                  </a:cubicBezTo>
                  <a:cubicBezTo>
                    <a:pt x="446" y="111"/>
                    <a:pt x="446" y="55"/>
                    <a:pt x="446" y="55"/>
                  </a:cubicBezTo>
                  <a:cubicBezTo>
                    <a:pt x="538" y="18"/>
                    <a:pt x="538" y="18"/>
                    <a:pt x="538" y="18"/>
                  </a:cubicBezTo>
                  <a:cubicBezTo>
                    <a:pt x="1169" y="0"/>
                    <a:pt x="1169" y="0"/>
                    <a:pt x="1169" y="0"/>
                  </a:cubicBezTo>
                  <a:cubicBezTo>
                    <a:pt x="1651" y="241"/>
                    <a:pt x="1651" y="241"/>
                    <a:pt x="1651" y="241"/>
                  </a:cubicBezTo>
                  <a:cubicBezTo>
                    <a:pt x="2134" y="537"/>
                    <a:pt x="2134" y="537"/>
                    <a:pt x="2134" y="537"/>
                  </a:cubicBezTo>
                  <a:cubicBezTo>
                    <a:pt x="2134" y="537"/>
                    <a:pt x="2152" y="631"/>
                    <a:pt x="2152" y="649"/>
                  </a:cubicBezTo>
                  <a:cubicBezTo>
                    <a:pt x="2152" y="686"/>
                    <a:pt x="2523" y="816"/>
                    <a:pt x="2486" y="872"/>
                  </a:cubicBezTo>
                  <a:cubicBezTo>
                    <a:pt x="2467" y="890"/>
                    <a:pt x="2319" y="1076"/>
                    <a:pt x="2449" y="127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7" name="Freeform 38"/>
            <p:cNvSpPr>
              <a:spLocks noChangeArrowheads="1"/>
            </p:cNvSpPr>
            <p:nvPr/>
          </p:nvSpPr>
          <p:spPr bwMode="auto">
            <a:xfrm>
              <a:off x="5464175" y="3800475"/>
              <a:ext cx="520700" cy="514350"/>
            </a:xfrm>
            <a:custGeom>
              <a:avLst/>
              <a:gdLst>
                <a:gd name="T0" fmla="*/ 371 w 1447"/>
                <a:gd name="T1" fmla="*/ 92 h 1428"/>
                <a:gd name="T2" fmla="*/ 371 w 1447"/>
                <a:gd name="T3" fmla="*/ 92 h 1428"/>
                <a:gd name="T4" fmla="*/ 445 w 1447"/>
                <a:gd name="T5" fmla="*/ 445 h 1428"/>
                <a:gd name="T6" fmla="*/ 222 w 1447"/>
                <a:gd name="T7" fmla="*/ 834 h 1428"/>
                <a:gd name="T8" fmla="*/ 111 w 1447"/>
                <a:gd name="T9" fmla="*/ 1000 h 1428"/>
                <a:gd name="T10" fmla="*/ 74 w 1447"/>
                <a:gd name="T11" fmla="*/ 1149 h 1428"/>
                <a:gd name="T12" fmla="*/ 37 w 1447"/>
                <a:gd name="T13" fmla="*/ 1427 h 1428"/>
                <a:gd name="T14" fmla="*/ 129 w 1447"/>
                <a:gd name="T15" fmla="*/ 1390 h 1428"/>
                <a:gd name="T16" fmla="*/ 259 w 1447"/>
                <a:gd name="T17" fmla="*/ 1316 h 1428"/>
                <a:gd name="T18" fmla="*/ 408 w 1447"/>
                <a:gd name="T19" fmla="*/ 1334 h 1428"/>
                <a:gd name="T20" fmla="*/ 500 w 1447"/>
                <a:gd name="T21" fmla="*/ 1297 h 1428"/>
                <a:gd name="T22" fmla="*/ 1131 w 1447"/>
                <a:gd name="T23" fmla="*/ 1279 h 1428"/>
                <a:gd name="T24" fmla="*/ 1205 w 1447"/>
                <a:gd name="T25" fmla="*/ 964 h 1428"/>
                <a:gd name="T26" fmla="*/ 1298 w 1447"/>
                <a:gd name="T27" fmla="*/ 742 h 1428"/>
                <a:gd name="T28" fmla="*/ 1410 w 1447"/>
                <a:gd name="T29" fmla="*/ 482 h 1428"/>
                <a:gd name="T30" fmla="*/ 1298 w 1447"/>
                <a:gd name="T31" fmla="*/ 111 h 1428"/>
                <a:gd name="T32" fmla="*/ 1150 w 1447"/>
                <a:gd name="T33" fmla="*/ 0 h 1428"/>
                <a:gd name="T34" fmla="*/ 927 w 1447"/>
                <a:gd name="T35" fmla="*/ 55 h 1428"/>
                <a:gd name="T36" fmla="*/ 371 w 1447"/>
                <a:gd name="T37" fmla="*/ 92 h 14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447" h="1428">
                  <a:moveTo>
                    <a:pt x="371" y="92"/>
                  </a:moveTo>
                  <a:lnTo>
                    <a:pt x="371" y="92"/>
                  </a:lnTo>
                  <a:cubicBezTo>
                    <a:pt x="371" y="92"/>
                    <a:pt x="482" y="278"/>
                    <a:pt x="445" y="445"/>
                  </a:cubicBezTo>
                  <a:cubicBezTo>
                    <a:pt x="389" y="593"/>
                    <a:pt x="222" y="834"/>
                    <a:pt x="222" y="834"/>
                  </a:cubicBezTo>
                  <a:cubicBezTo>
                    <a:pt x="111" y="1000"/>
                    <a:pt x="111" y="1000"/>
                    <a:pt x="111" y="1000"/>
                  </a:cubicBezTo>
                  <a:cubicBezTo>
                    <a:pt x="111" y="1000"/>
                    <a:pt x="92" y="1130"/>
                    <a:pt x="74" y="1149"/>
                  </a:cubicBezTo>
                  <a:cubicBezTo>
                    <a:pt x="55" y="1186"/>
                    <a:pt x="0" y="1371"/>
                    <a:pt x="37" y="1427"/>
                  </a:cubicBezTo>
                  <a:cubicBezTo>
                    <a:pt x="37" y="1427"/>
                    <a:pt x="74" y="1427"/>
                    <a:pt x="129" y="1390"/>
                  </a:cubicBezTo>
                  <a:cubicBezTo>
                    <a:pt x="185" y="1353"/>
                    <a:pt x="222" y="1316"/>
                    <a:pt x="259" y="1316"/>
                  </a:cubicBezTo>
                  <a:cubicBezTo>
                    <a:pt x="297" y="1297"/>
                    <a:pt x="408" y="1297"/>
                    <a:pt x="408" y="1334"/>
                  </a:cubicBezTo>
                  <a:cubicBezTo>
                    <a:pt x="500" y="1297"/>
                    <a:pt x="500" y="1297"/>
                    <a:pt x="500" y="1297"/>
                  </a:cubicBezTo>
                  <a:cubicBezTo>
                    <a:pt x="1131" y="1279"/>
                    <a:pt x="1131" y="1279"/>
                    <a:pt x="1131" y="1279"/>
                  </a:cubicBezTo>
                  <a:cubicBezTo>
                    <a:pt x="1131" y="1279"/>
                    <a:pt x="1187" y="1019"/>
                    <a:pt x="1205" y="964"/>
                  </a:cubicBezTo>
                  <a:cubicBezTo>
                    <a:pt x="1205" y="909"/>
                    <a:pt x="1298" y="742"/>
                    <a:pt x="1298" y="742"/>
                  </a:cubicBezTo>
                  <a:cubicBezTo>
                    <a:pt x="1298" y="742"/>
                    <a:pt x="1446" y="630"/>
                    <a:pt x="1410" y="482"/>
                  </a:cubicBezTo>
                  <a:cubicBezTo>
                    <a:pt x="1391" y="315"/>
                    <a:pt x="1354" y="166"/>
                    <a:pt x="1298" y="111"/>
                  </a:cubicBezTo>
                  <a:cubicBezTo>
                    <a:pt x="1261" y="74"/>
                    <a:pt x="1150" y="0"/>
                    <a:pt x="1150" y="0"/>
                  </a:cubicBezTo>
                  <a:cubicBezTo>
                    <a:pt x="1150" y="0"/>
                    <a:pt x="1113" y="18"/>
                    <a:pt x="927" y="55"/>
                  </a:cubicBezTo>
                  <a:cubicBezTo>
                    <a:pt x="742" y="92"/>
                    <a:pt x="482" y="111"/>
                    <a:pt x="371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8" name="Freeform 39"/>
            <p:cNvSpPr>
              <a:spLocks noChangeArrowheads="1"/>
            </p:cNvSpPr>
            <p:nvPr/>
          </p:nvSpPr>
          <p:spPr bwMode="auto">
            <a:xfrm>
              <a:off x="5870575" y="3719513"/>
              <a:ext cx="728663" cy="862012"/>
            </a:xfrm>
            <a:custGeom>
              <a:avLst/>
              <a:gdLst>
                <a:gd name="T0" fmla="*/ 1855 w 2023"/>
                <a:gd name="T1" fmla="*/ 1706 h 2393"/>
                <a:gd name="T2" fmla="*/ 1855 w 2023"/>
                <a:gd name="T3" fmla="*/ 1706 h 2393"/>
                <a:gd name="T4" fmla="*/ 1763 w 2023"/>
                <a:gd name="T5" fmla="*/ 1724 h 2393"/>
                <a:gd name="T6" fmla="*/ 1614 w 2023"/>
                <a:gd name="T7" fmla="*/ 1873 h 2393"/>
                <a:gd name="T8" fmla="*/ 1577 w 2023"/>
                <a:gd name="T9" fmla="*/ 2021 h 2393"/>
                <a:gd name="T10" fmla="*/ 1503 w 2023"/>
                <a:gd name="T11" fmla="*/ 2058 h 2393"/>
                <a:gd name="T12" fmla="*/ 1466 w 2023"/>
                <a:gd name="T13" fmla="*/ 2281 h 2393"/>
                <a:gd name="T14" fmla="*/ 1354 w 2023"/>
                <a:gd name="T15" fmla="*/ 2392 h 2393"/>
                <a:gd name="T16" fmla="*/ 983 w 2023"/>
                <a:gd name="T17" fmla="*/ 2151 h 2393"/>
                <a:gd name="T18" fmla="*/ 965 w 2023"/>
                <a:gd name="T19" fmla="*/ 2039 h 2393"/>
                <a:gd name="T20" fmla="*/ 482 w 2023"/>
                <a:gd name="T21" fmla="*/ 1743 h 2393"/>
                <a:gd name="T22" fmla="*/ 0 w 2023"/>
                <a:gd name="T23" fmla="*/ 1502 h 2393"/>
                <a:gd name="T24" fmla="*/ 74 w 2023"/>
                <a:gd name="T25" fmla="*/ 1169 h 2393"/>
                <a:gd name="T26" fmla="*/ 167 w 2023"/>
                <a:gd name="T27" fmla="*/ 965 h 2393"/>
                <a:gd name="T28" fmla="*/ 297 w 2023"/>
                <a:gd name="T29" fmla="*/ 724 h 2393"/>
                <a:gd name="T30" fmla="*/ 167 w 2023"/>
                <a:gd name="T31" fmla="*/ 334 h 2393"/>
                <a:gd name="T32" fmla="*/ 19 w 2023"/>
                <a:gd name="T33" fmla="*/ 223 h 2393"/>
                <a:gd name="T34" fmla="*/ 130 w 2023"/>
                <a:gd name="T35" fmla="*/ 56 h 2393"/>
                <a:gd name="T36" fmla="*/ 408 w 2023"/>
                <a:gd name="T37" fmla="*/ 37 h 2393"/>
                <a:gd name="T38" fmla="*/ 650 w 2023"/>
                <a:gd name="T39" fmla="*/ 56 h 2393"/>
                <a:gd name="T40" fmla="*/ 1039 w 2023"/>
                <a:gd name="T41" fmla="*/ 315 h 2393"/>
                <a:gd name="T42" fmla="*/ 1410 w 2023"/>
                <a:gd name="T43" fmla="*/ 371 h 2393"/>
                <a:gd name="T44" fmla="*/ 1763 w 2023"/>
                <a:gd name="T45" fmla="*/ 278 h 2393"/>
                <a:gd name="T46" fmla="*/ 1985 w 2023"/>
                <a:gd name="T47" fmla="*/ 297 h 2393"/>
                <a:gd name="T48" fmla="*/ 1837 w 2023"/>
                <a:gd name="T49" fmla="*/ 501 h 2393"/>
                <a:gd name="T50" fmla="*/ 1725 w 2023"/>
                <a:gd name="T51" fmla="*/ 630 h 2393"/>
                <a:gd name="T52" fmla="*/ 1707 w 2023"/>
                <a:gd name="T53" fmla="*/ 1465 h 2393"/>
                <a:gd name="T54" fmla="*/ 1799 w 2023"/>
                <a:gd name="T55" fmla="*/ 1613 h 2393"/>
                <a:gd name="T56" fmla="*/ 1855 w 2023"/>
                <a:gd name="T57" fmla="*/ 1706 h 23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2023" h="2393">
                  <a:moveTo>
                    <a:pt x="1855" y="1706"/>
                  </a:moveTo>
                  <a:lnTo>
                    <a:pt x="1855" y="1706"/>
                  </a:lnTo>
                  <a:cubicBezTo>
                    <a:pt x="1855" y="1706"/>
                    <a:pt x="1781" y="1687"/>
                    <a:pt x="1763" y="1724"/>
                  </a:cubicBezTo>
                  <a:cubicBezTo>
                    <a:pt x="1744" y="1762"/>
                    <a:pt x="1651" y="1817"/>
                    <a:pt x="1614" y="1873"/>
                  </a:cubicBezTo>
                  <a:cubicBezTo>
                    <a:pt x="1577" y="1947"/>
                    <a:pt x="1614" y="1984"/>
                    <a:pt x="1577" y="2021"/>
                  </a:cubicBezTo>
                  <a:cubicBezTo>
                    <a:pt x="1558" y="2039"/>
                    <a:pt x="1503" y="1965"/>
                    <a:pt x="1503" y="2058"/>
                  </a:cubicBezTo>
                  <a:cubicBezTo>
                    <a:pt x="1503" y="2133"/>
                    <a:pt x="1503" y="2225"/>
                    <a:pt x="1466" y="2281"/>
                  </a:cubicBezTo>
                  <a:cubicBezTo>
                    <a:pt x="1410" y="2318"/>
                    <a:pt x="1354" y="2392"/>
                    <a:pt x="1354" y="2392"/>
                  </a:cubicBezTo>
                  <a:cubicBezTo>
                    <a:pt x="983" y="2151"/>
                    <a:pt x="983" y="2151"/>
                    <a:pt x="983" y="2151"/>
                  </a:cubicBezTo>
                  <a:cubicBezTo>
                    <a:pt x="965" y="2039"/>
                    <a:pt x="965" y="2039"/>
                    <a:pt x="965" y="2039"/>
                  </a:cubicBezTo>
                  <a:cubicBezTo>
                    <a:pt x="482" y="1743"/>
                    <a:pt x="482" y="1743"/>
                    <a:pt x="482" y="1743"/>
                  </a:cubicBezTo>
                  <a:cubicBezTo>
                    <a:pt x="0" y="1502"/>
                    <a:pt x="0" y="1502"/>
                    <a:pt x="0" y="1502"/>
                  </a:cubicBezTo>
                  <a:cubicBezTo>
                    <a:pt x="74" y="1169"/>
                    <a:pt x="74" y="1169"/>
                    <a:pt x="74" y="1169"/>
                  </a:cubicBezTo>
                  <a:cubicBezTo>
                    <a:pt x="167" y="965"/>
                    <a:pt x="167" y="965"/>
                    <a:pt x="167" y="965"/>
                  </a:cubicBezTo>
                  <a:cubicBezTo>
                    <a:pt x="167" y="965"/>
                    <a:pt x="297" y="853"/>
                    <a:pt x="297" y="724"/>
                  </a:cubicBezTo>
                  <a:cubicBezTo>
                    <a:pt x="279" y="594"/>
                    <a:pt x="204" y="353"/>
                    <a:pt x="167" y="334"/>
                  </a:cubicBezTo>
                  <a:cubicBezTo>
                    <a:pt x="149" y="315"/>
                    <a:pt x="19" y="223"/>
                    <a:pt x="19" y="223"/>
                  </a:cubicBezTo>
                  <a:cubicBezTo>
                    <a:pt x="19" y="223"/>
                    <a:pt x="0" y="56"/>
                    <a:pt x="130" y="56"/>
                  </a:cubicBezTo>
                  <a:cubicBezTo>
                    <a:pt x="279" y="37"/>
                    <a:pt x="353" y="37"/>
                    <a:pt x="408" y="37"/>
                  </a:cubicBezTo>
                  <a:cubicBezTo>
                    <a:pt x="445" y="37"/>
                    <a:pt x="575" y="0"/>
                    <a:pt x="650" y="56"/>
                  </a:cubicBezTo>
                  <a:cubicBezTo>
                    <a:pt x="724" y="111"/>
                    <a:pt x="946" y="297"/>
                    <a:pt x="1039" y="315"/>
                  </a:cubicBezTo>
                  <a:cubicBezTo>
                    <a:pt x="1132" y="353"/>
                    <a:pt x="1224" y="427"/>
                    <a:pt x="1410" y="371"/>
                  </a:cubicBezTo>
                  <a:cubicBezTo>
                    <a:pt x="1595" y="297"/>
                    <a:pt x="1725" y="278"/>
                    <a:pt x="1763" y="278"/>
                  </a:cubicBezTo>
                  <a:cubicBezTo>
                    <a:pt x="1818" y="278"/>
                    <a:pt x="2022" y="241"/>
                    <a:pt x="1985" y="297"/>
                  </a:cubicBezTo>
                  <a:cubicBezTo>
                    <a:pt x="1966" y="353"/>
                    <a:pt x="1892" y="464"/>
                    <a:pt x="1837" y="501"/>
                  </a:cubicBezTo>
                  <a:cubicBezTo>
                    <a:pt x="1781" y="556"/>
                    <a:pt x="1725" y="575"/>
                    <a:pt x="1725" y="630"/>
                  </a:cubicBezTo>
                  <a:cubicBezTo>
                    <a:pt x="1725" y="686"/>
                    <a:pt x="1651" y="1409"/>
                    <a:pt x="1707" y="1465"/>
                  </a:cubicBezTo>
                  <a:cubicBezTo>
                    <a:pt x="1744" y="1502"/>
                    <a:pt x="1744" y="1576"/>
                    <a:pt x="1799" y="1613"/>
                  </a:cubicBezTo>
                  <a:cubicBezTo>
                    <a:pt x="1837" y="1650"/>
                    <a:pt x="1874" y="1668"/>
                    <a:pt x="1855" y="170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99" name="Freeform 40"/>
            <p:cNvSpPr>
              <a:spLocks noChangeArrowheads="1"/>
            </p:cNvSpPr>
            <p:nvPr/>
          </p:nvSpPr>
          <p:spPr bwMode="auto">
            <a:xfrm>
              <a:off x="4160838" y="3178175"/>
              <a:ext cx="1149350" cy="774700"/>
            </a:xfrm>
            <a:custGeom>
              <a:avLst/>
              <a:gdLst>
                <a:gd name="T0" fmla="*/ 1984 w 3191"/>
                <a:gd name="T1" fmla="*/ 0 h 2152"/>
                <a:gd name="T2" fmla="*/ 1984 w 3191"/>
                <a:gd name="T3" fmla="*/ 0 h 2152"/>
                <a:gd name="T4" fmla="*/ 1891 w 3191"/>
                <a:gd name="T5" fmla="*/ 18 h 2152"/>
                <a:gd name="T6" fmla="*/ 1762 w 3191"/>
                <a:gd name="T7" fmla="*/ 36 h 2152"/>
                <a:gd name="T8" fmla="*/ 1613 w 3191"/>
                <a:gd name="T9" fmla="*/ 259 h 2152"/>
                <a:gd name="T10" fmla="*/ 1446 w 3191"/>
                <a:gd name="T11" fmla="*/ 426 h 2152"/>
                <a:gd name="T12" fmla="*/ 1094 w 3191"/>
                <a:gd name="T13" fmla="*/ 556 h 2152"/>
                <a:gd name="T14" fmla="*/ 1020 w 3191"/>
                <a:gd name="T15" fmla="*/ 612 h 2152"/>
                <a:gd name="T16" fmla="*/ 834 w 3191"/>
                <a:gd name="T17" fmla="*/ 760 h 2152"/>
                <a:gd name="T18" fmla="*/ 279 w 3191"/>
                <a:gd name="T19" fmla="*/ 890 h 2152"/>
                <a:gd name="T20" fmla="*/ 167 w 3191"/>
                <a:gd name="T21" fmla="*/ 1113 h 2152"/>
                <a:gd name="T22" fmla="*/ 37 w 3191"/>
                <a:gd name="T23" fmla="*/ 1279 h 2152"/>
                <a:gd name="T24" fmla="*/ 56 w 3191"/>
                <a:gd name="T25" fmla="*/ 1465 h 2152"/>
                <a:gd name="T26" fmla="*/ 130 w 3191"/>
                <a:gd name="T27" fmla="*/ 1687 h 2152"/>
                <a:gd name="T28" fmla="*/ 167 w 3191"/>
                <a:gd name="T29" fmla="*/ 1799 h 2152"/>
                <a:gd name="T30" fmla="*/ 445 w 3191"/>
                <a:gd name="T31" fmla="*/ 2151 h 2152"/>
                <a:gd name="T32" fmla="*/ 501 w 3191"/>
                <a:gd name="T33" fmla="*/ 2058 h 2152"/>
                <a:gd name="T34" fmla="*/ 612 w 3191"/>
                <a:gd name="T35" fmla="*/ 1891 h 2152"/>
                <a:gd name="T36" fmla="*/ 778 w 3191"/>
                <a:gd name="T37" fmla="*/ 1873 h 2152"/>
                <a:gd name="T38" fmla="*/ 946 w 3191"/>
                <a:gd name="T39" fmla="*/ 1929 h 2152"/>
                <a:gd name="T40" fmla="*/ 908 w 3191"/>
                <a:gd name="T41" fmla="*/ 1761 h 2152"/>
                <a:gd name="T42" fmla="*/ 982 w 3191"/>
                <a:gd name="T43" fmla="*/ 1650 h 2152"/>
                <a:gd name="T44" fmla="*/ 1094 w 3191"/>
                <a:gd name="T45" fmla="*/ 1539 h 2152"/>
                <a:gd name="T46" fmla="*/ 1279 w 3191"/>
                <a:gd name="T47" fmla="*/ 1520 h 2152"/>
                <a:gd name="T48" fmla="*/ 1391 w 3191"/>
                <a:gd name="T49" fmla="*/ 1613 h 2152"/>
                <a:gd name="T50" fmla="*/ 1502 w 3191"/>
                <a:gd name="T51" fmla="*/ 1669 h 2152"/>
                <a:gd name="T52" fmla="*/ 1669 w 3191"/>
                <a:gd name="T53" fmla="*/ 1706 h 2152"/>
                <a:gd name="T54" fmla="*/ 1836 w 3191"/>
                <a:gd name="T55" fmla="*/ 1743 h 2152"/>
                <a:gd name="T56" fmla="*/ 1984 w 3191"/>
                <a:gd name="T57" fmla="*/ 1669 h 2152"/>
                <a:gd name="T58" fmla="*/ 2170 w 3191"/>
                <a:gd name="T59" fmla="*/ 1502 h 2152"/>
                <a:gd name="T60" fmla="*/ 3190 w 3191"/>
                <a:gd name="T61" fmla="*/ 1446 h 2152"/>
                <a:gd name="T62" fmla="*/ 3078 w 3191"/>
                <a:gd name="T63" fmla="*/ 1298 h 2152"/>
                <a:gd name="T64" fmla="*/ 2949 w 3191"/>
                <a:gd name="T65" fmla="*/ 1149 h 2152"/>
                <a:gd name="T66" fmla="*/ 2837 w 3191"/>
                <a:gd name="T67" fmla="*/ 1019 h 2152"/>
                <a:gd name="T68" fmla="*/ 2578 w 3191"/>
                <a:gd name="T69" fmla="*/ 760 h 2152"/>
                <a:gd name="T70" fmla="*/ 2262 w 3191"/>
                <a:gd name="T71" fmla="*/ 556 h 2152"/>
                <a:gd name="T72" fmla="*/ 2207 w 3191"/>
                <a:gd name="T73" fmla="*/ 445 h 2152"/>
                <a:gd name="T74" fmla="*/ 2262 w 3191"/>
                <a:gd name="T75" fmla="*/ 277 h 2152"/>
                <a:gd name="T76" fmla="*/ 1984 w 3191"/>
                <a:gd name="T77" fmla="*/ 0 h 21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3191" h="2152">
                  <a:moveTo>
                    <a:pt x="1984" y="0"/>
                  </a:moveTo>
                  <a:lnTo>
                    <a:pt x="1984" y="0"/>
                  </a:lnTo>
                  <a:cubicBezTo>
                    <a:pt x="1984" y="0"/>
                    <a:pt x="1965" y="18"/>
                    <a:pt x="1891" y="18"/>
                  </a:cubicBezTo>
                  <a:cubicBezTo>
                    <a:pt x="1817" y="18"/>
                    <a:pt x="1799" y="0"/>
                    <a:pt x="1762" y="36"/>
                  </a:cubicBezTo>
                  <a:cubicBezTo>
                    <a:pt x="1724" y="92"/>
                    <a:pt x="1613" y="259"/>
                    <a:pt x="1613" y="259"/>
                  </a:cubicBezTo>
                  <a:cubicBezTo>
                    <a:pt x="1613" y="259"/>
                    <a:pt x="1483" y="407"/>
                    <a:pt x="1446" y="426"/>
                  </a:cubicBezTo>
                  <a:cubicBezTo>
                    <a:pt x="1409" y="445"/>
                    <a:pt x="1261" y="556"/>
                    <a:pt x="1094" y="556"/>
                  </a:cubicBezTo>
                  <a:cubicBezTo>
                    <a:pt x="1094" y="556"/>
                    <a:pt x="1057" y="537"/>
                    <a:pt x="1020" y="612"/>
                  </a:cubicBezTo>
                  <a:cubicBezTo>
                    <a:pt x="982" y="686"/>
                    <a:pt x="852" y="760"/>
                    <a:pt x="834" y="760"/>
                  </a:cubicBezTo>
                  <a:cubicBezTo>
                    <a:pt x="797" y="778"/>
                    <a:pt x="594" y="871"/>
                    <a:pt x="279" y="890"/>
                  </a:cubicBezTo>
                  <a:cubicBezTo>
                    <a:pt x="279" y="890"/>
                    <a:pt x="204" y="1075"/>
                    <a:pt x="167" y="1113"/>
                  </a:cubicBezTo>
                  <a:cubicBezTo>
                    <a:pt x="130" y="1168"/>
                    <a:pt x="56" y="1261"/>
                    <a:pt x="37" y="1279"/>
                  </a:cubicBezTo>
                  <a:cubicBezTo>
                    <a:pt x="37" y="1316"/>
                    <a:pt x="0" y="1354"/>
                    <a:pt x="56" y="1465"/>
                  </a:cubicBezTo>
                  <a:cubicBezTo>
                    <a:pt x="111" y="1576"/>
                    <a:pt x="130" y="1595"/>
                    <a:pt x="130" y="1687"/>
                  </a:cubicBezTo>
                  <a:cubicBezTo>
                    <a:pt x="130" y="1687"/>
                    <a:pt x="74" y="1706"/>
                    <a:pt x="167" y="1799"/>
                  </a:cubicBezTo>
                  <a:cubicBezTo>
                    <a:pt x="260" y="1891"/>
                    <a:pt x="445" y="2021"/>
                    <a:pt x="445" y="2151"/>
                  </a:cubicBezTo>
                  <a:cubicBezTo>
                    <a:pt x="445" y="2151"/>
                    <a:pt x="482" y="2077"/>
                    <a:pt x="501" y="2058"/>
                  </a:cubicBezTo>
                  <a:cubicBezTo>
                    <a:pt x="538" y="2021"/>
                    <a:pt x="594" y="1891"/>
                    <a:pt x="612" y="1891"/>
                  </a:cubicBezTo>
                  <a:cubicBezTo>
                    <a:pt x="650" y="1873"/>
                    <a:pt x="668" y="1855"/>
                    <a:pt x="778" y="1873"/>
                  </a:cubicBezTo>
                  <a:cubicBezTo>
                    <a:pt x="871" y="1891"/>
                    <a:pt x="946" y="1929"/>
                    <a:pt x="946" y="1929"/>
                  </a:cubicBezTo>
                  <a:cubicBezTo>
                    <a:pt x="946" y="1929"/>
                    <a:pt x="908" y="1799"/>
                    <a:pt x="908" y="1761"/>
                  </a:cubicBezTo>
                  <a:cubicBezTo>
                    <a:pt x="908" y="1725"/>
                    <a:pt x="890" y="1687"/>
                    <a:pt x="982" y="1650"/>
                  </a:cubicBezTo>
                  <a:cubicBezTo>
                    <a:pt x="1057" y="1613"/>
                    <a:pt x="1094" y="1558"/>
                    <a:pt x="1094" y="1539"/>
                  </a:cubicBezTo>
                  <a:cubicBezTo>
                    <a:pt x="1112" y="1520"/>
                    <a:pt x="1187" y="1484"/>
                    <a:pt x="1279" y="1520"/>
                  </a:cubicBezTo>
                  <a:cubicBezTo>
                    <a:pt x="1279" y="1520"/>
                    <a:pt x="1353" y="1576"/>
                    <a:pt x="1391" y="1613"/>
                  </a:cubicBezTo>
                  <a:cubicBezTo>
                    <a:pt x="1428" y="1669"/>
                    <a:pt x="1409" y="1669"/>
                    <a:pt x="1502" y="1669"/>
                  </a:cubicBezTo>
                  <a:cubicBezTo>
                    <a:pt x="1594" y="1687"/>
                    <a:pt x="1650" y="1687"/>
                    <a:pt x="1669" y="1706"/>
                  </a:cubicBezTo>
                  <a:cubicBezTo>
                    <a:pt x="1688" y="1725"/>
                    <a:pt x="1743" y="1761"/>
                    <a:pt x="1836" y="1743"/>
                  </a:cubicBezTo>
                  <a:cubicBezTo>
                    <a:pt x="1947" y="1743"/>
                    <a:pt x="1965" y="1706"/>
                    <a:pt x="1984" y="1669"/>
                  </a:cubicBezTo>
                  <a:cubicBezTo>
                    <a:pt x="2003" y="1613"/>
                    <a:pt x="2021" y="1502"/>
                    <a:pt x="2170" y="1502"/>
                  </a:cubicBezTo>
                  <a:cubicBezTo>
                    <a:pt x="2336" y="1484"/>
                    <a:pt x="3190" y="1446"/>
                    <a:pt x="3190" y="1446"/>
                  </a:cubicBezTo>
                  <a:cubicBezTo>
                    <a:pt x="3190" y="1446"/>
                    <a:pt x="3134" y="1409"/>
                    <a:pt x="3078" y="1298"/>
                  </a:cubicBezTo>
                  <a:cubicBezTo>
                    <a:pt x="3004" y="1187"/>
                    <a:pt x="3004" y="1187"/>
                    <a:pt x="2949" y="1149"/>
                  </a:cubicBezTo>
                  <a:cubicBezTo>
                    <a:pt x="2893" y="1113"/>
                    <a:pt x="2875" y="1113"/>
                    <a:pt x="2837" y="1019"/>
                  </a:cubicBezTo>
                  <a:cubicBezTo>
                    <a:pt x="2801" y="945"/>
                    <a:pt x="2726" y="816"/>
                    <a:pt x="2578" y="760"/>
                  </a:cubicBezTo>
                  <a:cubicBezTo>
                    <a:pt x="2411" y="704"/>
                    <a:pt x="2300" y="593"/>
                    <a:pt x="2262" y="556"/>
                  </a:cubicBezTo>
                  <a:cubicBezTo>
                    <a:pt x="2225" y="519"/>
                    <a:pt x="2188" y="519"/>
                    <a:pt x="2207" y="445"/>
                  </a:cubicBezTo>
                  <a:cubicBezTo>
                    <a:pt x="2207" y="371"/>
                    <a:pt x="2300" y="315"/>
                    <a:pt x="2262" y="277"/>
                  </a:cubicBezTo>
                  <a:cubicBezTo>
                    <a:pt x="2244" y="222"/>
                    <a:pt x="2003" y="0"/>
                    <a:pt x="198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0" name="Freeform 41"/>
            <p:cNvSpPr>
              <a:spLocks noChangeArrowheads="1"/>
            </p:cNvSpPr>
            <p:nvPr/>
          </p:nvSpPr>
          <p:spPr bwMode="auto">
            <a:xfrm>
              <a:off x="4983163" y="1228725"/>
              <a:ext cx="962025" cy="989013"/>
            </a:xfrm>
            <a:custGeom>
              <a:avLst/>
              <a:gdLst>
                <a:gd name="T0" fmla="*/ 0 w 2672"/>
                <a:gd name="T1" fmla="*/ 92 h 2746"/>
                <a:gd name="T2" fmla="*/ 0 w 2672"/>
                <a:gd name="T3" fmla="*/ 92 h 2746"/>
                <a:gd name="T4" fmla="*/ 93 w 2672"/>
                <a:gd name="T5" fmla="*/ 2615 h 2746"/>
                <a:gd name="T6" fmla="*/ 2022 w 2672"/>
                <a:gd name="T7" fmla="*/ 2578 h 2746"/>
                <a:gd name="T8" fmla="*/ 2207 w 2672"/>
                <a:gd name="T9" fmla="*/ 2652 h 2746"/>
                <a:gd name="T10" fmla="*/ 2245 w 2672"/>
                <a:gd name="T11" fmla="*/ 2671 h 2746"/>
                <a:gd name="T12" fmla="*/ 2337 w 2672"/>
                <a:gd name="T13" fmla="*/ 2504 h 2746"/>
                <a:gd name="T14" fmla="*/ 2671 w 2672"/>
                <a:gd name="T15" fmla="*/ 2300 h 2746"/>
                <a:gd name="T16" fmla="*/ 2560 w 2672"/>
                <a:gd name="T17" fmla="*/ 2133 h 2746"/>
                <a:gd name="T18" fmla="*/ 2652 w 2672"/>
                <a:gd name="T19" fmla="*/ 2040 h 2746"/>
                <a:gd name="T20" fmla="*/ 2356 w 2672"/>
                <a:gd name="T21" fmla="*/ 1725 h 2746"/>
                <a:gd name="T22" fmla="*/ 2133 w 2672"/>
                <a:gd name="T23" fmla="*/ 1484 h 2746"/>
                <a:gd name="T24" fmla="*/ 2059 w 2672"/>
                <a:gd name="T25" fmla="*/ 1261 h 2746"/>
                <a:gd name="T26" fmla="*/ 1929 w 2672"/>
                <a:gd name="T27" fmla="*/ 1131 h 2746"/>
                <a:gd name="T28" fmla="*/ 1818 w 2672"/>
                <a:gd name="T29" fmla="*/ 964 h 2746"/>
                <a:gd name="T30" fmla="*/ 1707 w 2672"/>
                <a:gd name="T31" fmla="*/ 704 h 2746"/>
                <a:gd name="T32" fmla="*/ 1633 w 2672"/>
                <a:gd name="T33" fmla="*/ 538 h 2746"/>
                <a:gd name="T34" fmla="*/ 1725 w 2672"/>
                <a:gd name="T35" fmla="*/ 463 h 2746"/>
                <a:gd name="T36" fmla="*/ 1874 w 2672"/>
                <a:gd name="T37" fmla="*/ 779 h 2746"/>
                <a:gd name="T38" fmla="*/ 1985 w 2672"/>
                <a:gd name="T39" fmla="*/ 983 h 2746"/>
                <a:gd name="T40" fmla="*/ 2096 w 2672"/>
                <a:gd name="T41" fmla="*/ 1242 h 2746"/>
                <a:gd name="T42" fmla="*/ 2189 w 2672"/>
                <a:gd name="T43" fmla="*/ 1261 h 2746"/>
                <a:gd name="T44" fmla="*/ 2170 w 2672"/>
                <a:gd name="T45" fmla="*/ 1057 h 2746"/>
                <a:gd name="T46" fmla="*/ 2189 w 2672"/>
                <a:gd name="T47" fmla="*/ 834 h 2746"/>
                <a:gd name="T48" fmla="*/ 2281 w 2672"/>
                <a:gd name="T49" fmla="*/ 612 h 2746"/>
                <a:gd name="T50" fmla="*/ 2245 w 2672"/>
                <a:gd name="T51" fmla="*/ 408 h 2746"/>
                <a:gd name="T52" fmla="*/ 2133 w 2672"/>
                <a:gd name="T53" fmla="*/ 111 h 2746"/>
                <a:gd name="T54" fmla="*/ 2059 w 2672"/>
                <a:gd name="T55" fmla="*/ 74 h 2746"/>
                <a:gd name="T56" fmla="*/ 1855 w 2672"/>
                <a:gd name="T57" fmla="*/ 185 h 2746"/>
                <a:gd name="T58" fmla="*/ 1651 w 2672"/>
                <a:gd name="T59" fmla="*/ 148 h 2746"/>
                <a:gd name="T60" fmla="*/ 1447 w 2672"/>
                <a:gd name="T61" fmla="*/ 37 h 2746"/>
                <a:gd name="T62" fmla="*/ 1076 w 2672"/>
                <a:gd name="T63" fmla="*/ 92 h 2746"/>
                <a:gd name="T64" fmla="*/ 853 w 2672"/>
                <a:gd name="T65" fmla="*/ 222 h 2746"/>
                <a:gd name="T66" fmla="*/ 649 w 2672"/>
                <a:gd name="T67" fmla="*/ 203 h 2746"/>
                <a:gd name="T68" fmla="*/ 445 w 2672"/>
                <a:gd name="T69" fmla="*/ 148 h 2746"/>
                <a:gd name="T70" fmla="*/ 0 w 2672"/>
                <a:gd name="T71" fmla="*/ 92 h 27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672" h="2746">
                  <a:moveTo>
                    <a:pt x="0" y="92"/>
                  </a:moveTo>
                  <a:lnTo>
                    <a:pt x="0" y="92"/>
                  </a:lnTo>
                  <a:cubicBezTo>
                    <a:pt x="93" y="2615"/>
                    <a:pt x="93" y="2615"/>
                    <a:pt x="93" y="2615"/>
                  </a:cubicBezTo>
                  <a:cubicBezTo>
                    <a:pt x="2022" y="2578"/>
                    <a:pt x="2022" y="2578"/>
                    <a:pt x="2022" y="2578"/>
                  </a:cubicBezTo>
                  <a:cubicBezTo>
                    <a:pt x="2207" y="2652"/>
                    <a:pt x="2207" y="2652"/>
                    <a:pt x="2207" y="2652"/>
                  </a:cubicBezTo>
                  <a:cubicBezTo>
                    <a:pt x="2207" y="2652"/>
                    <a:pt x="2189" y="2745"/>
                    <a:pt x="2245" y="2671"/>
                  </a:cubicBezTo>
                  <a:cubicBezTo>
                    <a:pt x="2300" y="2578"/>
                    <a:pt x="2263" y="2597"/>
                    <a:pt x="2337" y="2504"/>
                  </a:cubicBezTo>
                  <a:cubicBezTo>
                    <a:pt x="2411" y="2411"/>
                    <a:pt x="2504" y="2300"/>
                    <a:pt x="2671" y="2300"/>
                  </a:cubicBezTo>
                  <a:cubicBezTo>
                    <a:pt x="2671" y="2300"/>
                    <a:pt x="2560" y="2189"/>
                    <a:pt x="2560" y="2133"/>
                  </a:cubicBezTo>
                  <a:cubicBezTo>
                    <a:pt x="2560" y="2096"/>
                    <a:pt x="2597" y="2040"/>
                    <a:pt x="2652" y="2040"/>
                  </a:cubicBezTo>
                  <a:cubicBezTo>
                    <a:pt x="2652" y="2040"/>
                    <a:pt x="2375" y="1743"/>
                    <a:pt x="2356" y="1725"/>
                  </a:cubicBezTo>
                  <a:cubicBezTo>
                    <a:pt x="2337" y="1725"/>
                    <a:pt x="2170" y="1521"/>
                    <a:pt x="2133" y="1484"/>
                  </a:cubicBezTo>
                  <a:cubicBezTo>
                    <a:pt x="2115" y="1446"/>
                    <a:pt x="2078" y="1316"/>
                    <a:pt x="2059" y="1261"/>
                  </a:cubicBezTo>
                  <a:cubicBezTo>
                    <a:pt x="2022" y="1224"/>
                    <a:pt x="2004" y="1187"/>
                    <a:pt x="1929" y="1131"/>
                  </a:cubicBezTo>
                  <a:cubicBezTo>
                    <a:pt x="1855" y="1057"/>
                    <a:pt x="1855" y="1057"/>
                    <a:pt x="1818" y="964"/>
                  </a:cubicBezTo>
                  <a:cubicBezTo>
                    <a:pt x="1781" y="853"/>
                    <a:pt x="1762" y="816"/>
                    <a:pt x="1707" y="704"/>
                  </a:cubicBezTo>
                  <a:cubicBezTo>
                    <a:pt x="1651" y="593"/>
                    <a:pt x="1614" y="612"/>
                    <a:pt x="1633" y="538"/>
                  </a:cubicBezTo>
                  <a:cubicBezTo>
                    <a:pt x="1651" y="482"/>
                    <a:pt x="1688" y="408"/>
                    <a:pt x="1725" y="463"/>
                  </a:cubicBezTo>
                  <a:cubicBezTo>
                    <a:pt x="1762" y="519"/>
                    <a:pt x="1818" y="742"/>
                    <a:pt x="1874" y="779"/>
                  </a:cubicBezTo>
                  <a:cubicBezTo>
                    <a:pt x="1929" y="834"/>
                    <a:pt x="1966" y="909"/>
                    <a:pt x="1985" y="983"/>
                  </a:cubicBezTo>
                  <a:cubicBezTo>
                    <a:pt x="2004" y="1075"/>
                    <a:pt x="2078" y="1205"/>
                    <a:pt x="2096" y="1242"/>
                  </a:cubicBezTo>
                  <a:cubicBezTo>
                    <a:pt x="2133" y="1261"/>
                    <a:pt x="2189" y="1335"/>
                    <a:pt x="2189" y="1261"/>
                  </a:cubicBezTo>
                  <a:cubicBezTo>
                    <a:pt x="2189" y="1168"/>
                    <a:pt x="2170" y="1131"/>
                    <a:pt x="2170" y="1057"/>
                  </a:cubicBezTo>
                  <a:cubicBezTo>
                    <a:pt x="2170" y="983"/>
                    <a:pt x="2170" y="890"/>
                    <a:pt x="2189" y="834"/>
                  </a:cubicBezTo>
                  <a:cubicBezTo>
                    <a:pt x="2189" y="760"/>
                    <a:pt x="2281" y="649"/>
                    <a:pt x="2281" y="612"/>
                  </a:cubicBezTo>
                  <a:cubicBezTo>
                    <a:pt x="2300" y="574"/>
                    <a:pt x="2263" y="445"/>
                    <a:pt x="2245" y="408"/>
                  </a:cubicBezTo>
                  <a:cubicBezTo>
                    <a:pt x="2226" y="371"/>
                    <a:pt x="2133" y="111"/>
                    <a:pt x="2133" y="111"/>
                  </a:cubicBezTo>
                  <a:cubicBezTo>
                    <a:pt x="2133" y="111"/>
                    <a:pt x="2078" y="55"/>
                    <a:pt x="2059" y="74"/>
                  </a:cubicBezTo>
                  <a:cubicBezTo>
                    <a:pt x="2022" y="111"/>
                    <a:pt x="1948" y="185"/>
                    <a:pt x="1855" y="185"/>
                  </a:cubicBezTo>
                  <a:cubicBezTo>
                    <a:pt x="1781" y="185"/>
                    <a:pt x="1707" y="185"/>
                    <a:pt x="1651" y="148"/>
                  </a:cubicBezTo>
                  <a:cubicBezTo>
                    <a:pt x="1595" y="111"/>
                    <a:pt x="1577" y="74"/>
                    <a:pt x="1447" y="37"/>
                  </a:cubicBezTo>
                  <a:cubicBezTo>
                    <a:pt x="1317" y="0"/>
                    <a:pt x="1187" y="18"/>
                    <a:pt x="1076" y="92"/>
                  </a:cubicBezTo>
                  <a:cubicBezTo>
                    <a:pt x="965" y="167"/>
                    <a:pt x="946" y="241"/>
                    <a:pt x="853" y="222"/>
                  </a:cubicBezTo>
                  <a:cubicBezTo>
                    <a:pt x="779" y="203"/>
                    <a:pt x="705" y="185"/>
                    <a:pt x="649" y="203"/>
                  </a:cubicBezTo>
                  <a:cubicBezTo>
                    <a:pt x="594" y="203"/>
                    <a:pt x="556" y="185"/>
                    <a:pt x="445" y="148"/>
                  </a:cubicBezTo>
                  <a:cubicBezTo>
                    <a:pt x="352" y="129"/>
                    <a:pt x="111" y="148"/>
                    <a:pt x="0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1" name="Freeform 42"/>
            <p:cNvSpPr>
              <a:spLocks noChangeArrowheads="1"/>
            </p:cNvSpPr>
            <p:nvPr/>
          </p:nvSpPr>
          <p:spPr bwMode="auto">
            <a:xfrm>
              <a:off x="4829175" y="2057400"/>
              <a:ext cx="1376363" cy="1782763"/>
            </a:xfrm>
            <a:custGeom>
              <a:avLst/>
              <a:gdLst>
                <a:gd name="T0" fmla="*/ 3321 w 3822"/>
                <a:gd name="T1" fmla="*/ 4656 h 4954"/>
                <a:gd name="T2" fmla="*/ 3321 w 3822"/>
                <a:gd name="T3" fmla="*/ 4656 h 4954"/>
                <a:gd name="T4" fmla="*/ 3173 w 3822"/>
                <a:gd name="T5" fmla="*/ 4656 h 4954"/>
                <a:gd name="T6" fmla="*/ 2968 w 3822"/>
                <a:gd name="T7" fmla="*/ 4693 h 4954"/>
                <a:gd name="T8" fmla="*/ 2913 w 3822"/>
                <a:gd name="T9" fmla="*/ 4842 h 4954"/>
                <a:gd name="T10" fmla="*/ 2486 w 3822"/>
                <a:gd name="T11" fmla="*/ 4934 h 4954"/>
                <a:gd name="T12" fmla="*/ 2134 w 3822"/>
                <a:gd name="T13" fmla="*/ 4934 h 4954"/>
                <a:gd name="T14" fmla="*/ 1911 w 3822"/>
                <a:gd name="T15" fmla="*/ 4786 h 4954"/>
                <a:gd name="T16" fmla="*/ 1689 w 3822"/>
                <a:gd name="T17" fmla="*/ 4767 h 4954"/>
                <a:gd name="T18" fmla="*/ 1540 w 3822"/>
                <a:gd name="T19" fmla="*/ 4749 h 4954"/>
                <a:gd name="T20" fmla="*/ 1336 w 3822"/>
                <a:gd name="T21" fmla="*/ 4563 h 4954"/>
                <a:gd name="T22" fmla="*/ 1188 w 3822"/>
                <a:gd name="T23" fmla="*/ 4378 h 4954"/>
                <a:gd name="T24" fmla="*/ 1095 w 3822"/>
                <a:gd name="T25" fmla="*/ 4266 h 4954"/>
                <a:gd name="T26" fmla="*/ 1021 w 3822"/>
                <a:gd name="T27" fmla="*/ 4192 h 4954"/>
                <a:gd name="T28" fmla="*/ 891 w 3822"/>
                <a:gd name="T29" fmla="*/ 4007 h 4954"/>
                <a:gd name="T30" fmla="*/ 650 w 3822"/>
                <a:gd name="T31" fmla="*/ 3840 h 4954"/>
                <a:gd name="T32" fmla="*/ 427 w 3822"/>
                <a:gd name="T33" fmla="*/ 3691 h 4954"/>
                <a:gd name="T34" fmla="*/ 353 w 3822"/>
                <a:gd name="T35" fmla="*/ 3636 h 4954"/>
                <a:gd name="T36" fmla="*/ 353 w 3822"/>
                <a:gd name="T37" fmla="*/ 3524 h 4954"/>
                <a:gd name="T38" fmla="*/ 390 w 3822"/>
                <a:gd name="T39" fmla="*/ 3450 h 4954"/>
                <a:gd name="T40" fmla="*/ 390 w 3822"/>
                <a:gd name="T41" fmla="*/ 3339 h 4954"/>
                <a:gd name="T42" fmla="*/ 130 w 3822"/>
                <a:gd name="T43" fmla="*/ 3117 h 4954"/>
                <a:gd name="T44" fmla="*/ 149 w 3822"/>
                <a:gd name="T45" fmla="*/ 3042 h 4954"/>
                <a:gd name="T46" fmla="*/ 37 w 3822"/>
                <a:gd name="T47" fmla="*/ 2782 h 4954"/>
                <a:gd name="T48" fmla="*/ 0 w 3822"/>
                <a:gd name="T49" fmla="*/ 2560 h 4954"/>
                <a:gd name="T50" fmla="*/ 19 w 3822"/>
                <a:gd name="T51" fmla="*/ 2356 h 4954"/>
                <a:gd name="T52" fmla="*/ 130 w 3822"/>
                <a:gd name="T53" fmla="*/ 2115 h 4954"/>
                <a:gd name="T54" fmla="*/ 334 w 3822"/>
                <a:gd name="T55" fmla="*/ 1966 h 4954"/>
                <a:gd name="T56" fmla="*/ 316 w 3822"/>
                <a:gd name="T57" fmla="*/ 927 h 4954"/>
                <a:gd name="T58" fmla="*/ 482 w 3822"/>
                <a:gd name="T59" fmla="*/ 872 h 4954"/>
                <a:gd name="T60" fmla="*/ 538 w 3822"/>
                <a:gd name="T61" fmla="*/ 779 h 4954"/>
                <a:gd name="T62" fmla="*/ 520 w 3822"/>
                <a:gd name="T63" fmla="*/ 315 h 4954"/>
                <a:gd name="T64" fmla="*/ 2449 w 3822"/>
                <a:gd name="T65" fmla="*/ 278 h 4954"/>
                <a:gd name="T66" fmla="*/ 2634 w 3822"/>
                <a:gd name="T67" fmla="*/ 352 h 4954"/>
                <a:gd name="T68" fmla="*/ 2653 w 3822"/>
                <a:gd name="T69" fmla="*/ 390 h 4954"/>
                <a:gd name="T70" fmla="*/ 2746 w 3822"/>
                <a:gd name="T71" fmla="*/ 223 h 4954"/>
                <a:gd name="T72" fmla="*/ 3098 w 3822"/>
                <a:gd name="T73" fmla="*/ 0 h 4954"/>
                <a:gd name="T74" fmla="*/ 3209 w 3822"/>
                <a:gd name="T75" fmla="*/ 130 h 4954"/>
                <a:gd name="T76" fmla="*/ 3414 w 3822"/>
                <a:gd name="T77" fmla="*/ 334 h 4954"/>
                <a:gd name="T78" fmla="*/ 3450 w 3822"/>
                <a:gd name="T79" fmla="*/ 631 h 4954"/>
                <a:gd name="T80" fmla="*/ 3525 w 3822"/>
                <a:gd name="T81" fmla="*/ 835 h 4954"/>
                <a:gd name="T82" fmla="*/ 3580 w 3822"/>
                <a:gd name="T83" fmla="*/ 1039 h 4954"/>
                <a:gd name="T84" fmla="*/ 3580 w 3822"/>
                <a:gd name="T85" fmla="*/ 1150 h 4954"/>
                <a:gd name="T86" fmla="*/ 3821 w 3822"/>
                <a:gd name="T87" fmla="*/ 1298 h 4954"/>
                <a:gd name="T88" fmla="*/ 3766 w 3822"/>
                <a:gd name="T89" fmla="*/ 1354 h 4954"/>
                <a:gd name="T90" fmla="*/ 3544 w 3822"/>
                <a:gd name="T91" fmla="*/ 1595 h 4954"/>
                <a:gd name="T92" fmla="*/ 3506 w 3822"/>
                <a:gd name="T93" fmla="*/ 1707 h 4954"/>
                <a:gd name="T94" fmla="*/ 3432 w 3822"/>
                <a:gd name="T95" fmla="*/ 2059 h 4954"/>
                <a:gd name="T96" fmla="*/ 3450 w 3822"/>
                <a:gd name="T97" fmla="*/ 2226 h 4954"/>
                <a:gd name="T98" fmla="*/ 3395 w 3822"/>
                <a:gd name="T99" fmla="*/ 2486 h 4954"/>
                <a:gd name="T100" fmla="*/ 3173 w 3822"/>
                <a:gd name="T101" fmla="*/ 2801 h 4954"/>
                <a:gd name="T102" fmla="*/ 3098 w 3822"/>
                <a:gd name="T103" fmla="*/ 3079 h 4954"/>
                <a:gd name="T104" fmla="*/ 2931 w 3822"/>
                <a:gd name="T105" fmla="*/ 3209 h 4954"/>
                <a:gd name="T106" fmla="*/ 2931 w 3822"/>
                <a:gd name="T107" fmla="*/ 3636 h 4954"/>
                <a:gd name="T108" fmla="*/ 2727 w 3822"/>
                <a:gd name="T109" fmla="*/ 3784 h 4954"/>
                <a:gd name="T110" fmla="*/ 2820 w 3822"/>
                <a:gd name="T111" fmla="*/ 3970 h 4954"/>
                <a:gd name="T112" fmla="*/ 3191 w 3822"/>
                <a:gd name="T113" fmla="*/ 4415 h 4954"/>
                <a:gd name="T114" fmla="*/ 3321 w 3822"/>
                <a:gd name="T115" fmla="*/ 4656 h 495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22" h="4954">
                  <a:moveTo>
                    <a:pt x="3321" y="4656"/>
                  </a:moveTo>
                  <a:lnTo>
                    <a:pt x="3321" y="4656"/>
                  </a:lnTo>
                  <a:cubicBezTo>
                    <a:pt x="3321" y="4656"/>
                    <a:pt x="3228" y="4656"/>
                    <a:pt x="3173" y="4656"/>
                  </a:cubicBezTo>
                  <a:cubicBezTo>
                    <a:pt x="3117" y="4656"/>
                    <a:pt x="2987" y="4656"/>
                    <a:pt x="2968" y="4693"/>
                  </a:cubicBezTo>
                  <a:cubicBezTo>
                    <a:pt x="2931" y="4730"/>
                    <a:pt x="2913" y="4786"/>
                    <a:pt x="2913" y="4842"/>
                  </a:cubicBezTo>
                  <a:cubicBezTo>
                    <a:pt x="2913" y="4842"/>
                    <a:pt x="2505" y="4934"/>
                    <a:pt x="2486" y="4934"/>
                  </a:cubicBezTo>
                  <a:cubicBezTo>
                    <a:pt x="2467" y="4934"/>
                    <a:pt x="2189" y="4953"/>
                    <a:pt x="2134" y="4934"/>
                  </a:cubicBezTo>
                  <a:cubicBezTo>
                    <a:pt x="2134" y="4934"/>
                    <a:pt x="2078" y="4823"/>
                    <a:pt x="1911" y="4786"/>
                  </a:cubicBezTo>
                  <a:cubicBezTo>
                    <a:pt x="1763" y="4730"/>
                    <a:pt x="1689" y="4767"/>
                    <a:pt x="1689" y="4767"/>
                  </a:cubicBezTo>
                  <a:cubicBezTo>
                    <a:pt x="1689" y="4767"/>
                    <a:pt x="1577" y="4786"/>
                    <a:pt x="1540" y="4749"/>
                  </a:cubicBezTo>
                  <a:cubicBezTo>
                    <a:pt x="1503" y="4712"/>
                    <a:pt x="1336" y="4563"/>
                    <a:pt x="1336" y="4563"/>
                  </a:cubicBezTo>
                  <a:cubicBezTo>
                    <a:pt x="1336" y="4563"/>
                    <a:pt x="1224" y="4433"/>
                    <a:pt x="1188" y="4378"/>
                  </a:cubicBezTo>
                  <a:cubicBezTo>
                    <a:pt x="1150" y="4304"/>
                    <a:pt x="1132" y="4304"/>
                    <a:pt x="1095" y="4266"/>
                  </a:cubicBezTo>
                  <a:cubicBezTo>
                    <a:pt x="1076" y="4230"/>
                    <a:pt x="1021" y="4211"/>
                    <a:pt x="1021" y="4192"/>
                  </a:cubicBezTo>
                  <a:cubicBezTo>
                    <a:pt x="1002" y="4174"/>
                    <a:pt x="947" y="4062"/>
                    <a:pt x="891" y="4007"/>
                  </a:cubicBezTo>
                  <a:cubicBezTo>
                    <a:pt x="835" y="3933"/>
                    <a:pt x="742" y="3877"/>
                    <a:pt x="650" y="3840"/>
                  </a:cubicBezTo>
                  <a:cubicBezTo>
                    <a:pt x="557" y="3803"/>
                    <a:pt x="427" y="3691"/>
                    <a:pt x="427" y="3691"/>
                  </a:cubicBezTo>
                  <a:cubicBezTo>
                    <a:pt x="427" y="3691"/>
                    <a:pt x="371" y="3654"/>
                    <a:pt x="353" y="3636"/>
                  </a:cubicBezTo>
                  <a:cubicBezTo>
                    <a:pt x="334" y="3599"/>
                    <a:pt x="316" y="3562"/>
                    <a:pt x="353" y="3524"/>
                  </a:cubicBezTo>
                  <a:cubicBezTo>
                    <a:pt x="371" y="3506"/>
                    <a:pt x="390" y="3450"/>
                    <a:pt x="390" y="3450"/>
                  </a:cubicBezTo>
                  <a:cubicBezTo>
                    <a:pt x="390" y="3450"/>
                    <a:pt x="446" y="3413"/>
                    <a:pt x="390" y="3339"/>
                  </a:cubicBezTo>
                  <a:cubicBezTo>
                    <a:pt x="316" y="3283"/>
                    <a:pt x="130" y="3117"/>
                    <a:pt x="130" y="3117"/>
                  </a:cubicBezTo>
                  <a:cubicBezTo>
                    <a:pt x="130" y="3117"/>
                    <a:pt x="167" y="3098"/>
                    <a:pt x="149" y="3042"/>
                  </a:cubicBezTo>
                  <a:cubicBezTo>
                    <a:pt x="130" y="2968"/>
                    <a:pt x="56" y="2857"/>
                    <a:pt x="37" y="2782"/>
                  </a:cubicBezTo>
                  <a:cubicBezTo>
                    <a:pt x="19" y="2727"/>
                    <a:pt x="0" y="2578"/>
                    <a:pt x="0" y="2560"/>
                  </a:cubicBezTo>
                  <a:cubicBezTo>
                    <a:pt x="0" y="2523"/>
                    <a:pt x="0" y="2430"/>
                    <a:pt x="19" y="2356"/>
                  </a:cubicBezTo>
                  <a:cubicBezTo>
                    <a:pt x="37" y="2281"/>
                    <a:pt x="111" y="2133"/>
                    <a:pt x="130" y="2115"/>
                  </a:cubicBezTo>
                  <a:cubicBezTo>
                    <a:pt x="149" y="2078"/>
                    <a:pt x="260" y="1985"/>
                    <a:pt x="334" y="1966"/>
                  </a:cubicBezTo>
                  <a:cubicBezTo>
                    <a:pt x="316" y="927"/>
                    <a:pt x="316" y="927"/>
                    <a:pt x="316" y="927"/>
                  </a:cubicBezTo>
                  <a:cubicBezTo>
                    <a:pt x="316" y="927"/>
                    <a:pt x="427" y="872"/>
                    <a:pt x="482" y="872"/>
                  </a:cubicBezTo>
                  <a:cubicBezTo>
                    <a:pt x="520" y="872"/>
                    <a:pt x="538" y="835"/>
                    <a:pt x="538" y="779"/>
                  </a:cubicBezTo>
                  <a:cubicBezTo>
                    <a:pt x="538" y="705"/>
                    <a:pt x="520" y="315"/>
                    <a:pt x="520" y="315"/>
                  </a:cubicBezTo>
                  <a:cubicBezTo>
                    <a:pt x="2449" y="278"/>
                    <a:pt x="2449" y="278"/>
                    <a:pt x="2449" y="278"/>
                  </a:cubicBezTo>
                  <a:cubicBezTo>
                    <a:pt x="2634" y="352"/>
                    <a:pt x="2634" y="352"/>
                    <a:pt x="2634" y="352"/>
                  </a:cubicBezTo>
                  <a:cubicBezTo>
                    <a:pt x="2634" y="352"/>
                    <a:pt x="2597" y="426"/>
                    <a:pt x="2653" y="390"/>
                  </a:cubicBezTo>
                  <a:cubicBezTo>
                    <a:pt x="2690" y="334"/>
                    <a:pt x="2708" y="260"/>
                    <a:pt x="2746" y="223"/>
                  </a:cubicBezTo>
                  <a:cubicBezTo>
                    <a:pt x="2764" y="204"/>
                    <a:pt x="2913" y="0"/>
                    <a:pt x="3098" y="0"/>
                  </a:cubicBezTo>
                  <a:cubicBezTo>
                    <a:pt x="3098" y="0"/>
                    <a:pt x="3154" y="93"/>
                    <a:pt x="3209" y="130"/>
                  </a:cubicBezTo>
                  <a:cubicBezTo>
                    <a:pt x="3265" y="167"/>
                    <a:pt x="3395" y="278"/>
                    <a:pt x="3414" y="334"/>
                  </a:cubicBezTo>
                  <a:cubicBezTo>
                    <a:pt x="3432" y="371"/>
                    <a:pt x="3414" y="538"/>
                    <a:pt x="3450" y="631"/>
                  </a:cubicBezTo>
                  <a:cubicBezTo>
                    <a:pt x="3506" y="705"/>
                    <a:pt x="3506" y="723"/>
                    <a:pt x="3525" y="835"/>
                  </a:cubicBezTo>
                  <a:cubicBezTo>
                    <a:pt x="3562" y="927"/>
                    <a:pt x="3580" y="983"/>
                    <a:pt x="3580" y="1039"/>
                  </a:cubicBezTo>
                  <a:cubicBezTo>
                    <a:pt x="3580" y="1113"/>
                    <a:pt x="3525" y="1132"/>
                    <a:pt x="3580" y="1150"/>
                  </a:cubicBezTo>
                  <a:cubicBezTo>
                    <a:pt x="3618" y="1150"/>
                    <a:pt x="3821" y="1298"/>
                    <a:pt x="3821" y="1298"/>
                  </a:cubicBezTo>
                  <a:cubicBezTo>
                    <a:pt x="3821" y="1298"/>
                    <a:pt x="3803" y="1298"/>
                    <a:pt x="3766" y="1354"/>
                  </a:cubicBezTo>
                  <a:cubicBezTo>
                    <a:pt x="3729" y="1410"/>
                    <a:pt x="3599" y="1558"/>
                    <a:pt x="3544" y="1595"/>
                  </a:cubicBezTo>
                  <a:cubicBezTo>
                    <a:pt x="3506" y="1614"/>
                    <a:pt x="3506" y="1633"/>
                    <a:pt x="3506" y="1707"/>
                  </a:cubicBezTo>
                  <a:cubicBezTo>
                    <a:pt x="3506" y="1799"/>
                    <a:pt x="3432" y="1966"/>
                    <a:pt x="3432" y="2059"/>
                  </a:cubicBezTo>
                  <a:cubicBezTo>
                    <a:pt x="3450" y="2152"/>
                    <a:pt x="3450" y="2170"/>
                    <a:pt x="3450" y="2226"/>
                  </a:cubicBezTo>
                  <a:cubicBezTo>
                    <a:pt x="3450" y="2281"/>
                    <a:pt x="3414" y="2375"/>
                    <a:pt x="3395" y="2486"/>
                  </a:cubicBezTo>
                  <a:cubicBezTo>
                    <a:pt x="3395" y="2578"/>
                    <a:pt x="3228" y="2671"/>
                    <a:pt x="3173" y="2801"/>
                  </a:cubicBezTo>
                  <a:cubicBezTo>
                    <a:pt x="3135" y="2931"/>
                    <a:pt x="3154" y="3005"/>
                    <a:pt x="3098" y="3079"/>
                  </a:cubicBezTo>
                  <a:cubicBezTo>
                    <a:pt x="3061" y="3153"/>
                    <a:pt x="2950" y="3117"/>
                    <a:pt x="2931" y="3209"/>
                  </a:cubicBezTo>
                  <a:cubicBezTo>
                    <a:pt x="2931" y="3320"/>
                    <a:pt x="2950" y="3562"/>
                    <a:pt x="2931" y="3636"/>
                  </a:cubicBezTo>
                  <a:cubicBezTo>
                    <a:pt x="2913" y="3710"/>
                    <a:pt x="2802" y="3747"/>
                    <a:pt x="2727" y="3784"/>
                  </a:cubicBezTo>
                  <a:cubicBezTo>
                    <a:pt x="2653" y="3803"/>
                    <a:pt x="2634" y="3895"/>
                    <a:pt x="2820" y="3970"/>
                  </a:cubicBezTo>
                  <a:cubicBezTo>
                    <a:pt x="3005" y="4062"/>
                    <a:pt x="3079" y="4322"/>
                    <a:pt x="3191" y="4415"/>
                  </a:cubicBezTo>
                  <a:cubicBezTo>
                    <a:pt x="3302" y="4507"/>
                    <a:pt x="3321" y="4619"/>
                    <a:pt x="3321" y="4656"/>
                  </a:cubicBezTo>
                </a:path>
              </a:pathLst>
            </a:custGeom>
            <a:solidFill>
              <a:schemeClr val="accent3"/>
            </a:solidFill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2" name="Freeform 43"/>
            <p:cNvSpPr>
              <a:spLocks noChangeArrowheads="1"/>
            </p:cNvSpPr>
            <p:nvPr/>
          </p:nvSpPr>
          <p:spPr bwMode="auto">
            <a:xfrm>
              <a:off x="6472238" y="3051175"/>
              <a:ext cx="895350" cy="1282700"/>
            </a:xfrm>
            <a:custGeom>
              <a:avLst/>
              <a:gdLst>
                <a:gd name="T0" fmla="*/ 186 w 2488"/>
                <a:gd name="T1" fmla="*/ 3561 h 3562"/>
                <a:gd name="T2" fmla="*/ 186 w 2488"/>
                <a:gd name="T3" fmla="*/ 3561 h 3562"/>
                <a:gd name="T4" fmla="*/ 149 w 2488"/>
                <a:gd name="T5" fmla="*/ 3487 h 3562"/>
                <a:gd name="T6" fmla="*/ 75 w 2488"/>
                <a:gd name="T7" fmla="*/ 3412 h 3562"/>
                <a:gd name="T8" fmla="*/ 38 w 2488"/>
                <a:gd name="T9" fmla="*/ 3320 h 3562"/>
                <a:gd name="T10" fmla="*/ 19 w 2488"/>
                <a:gd name="T11" fmla="*/ 2801 h 3562"/>
                <a:gd name="T12" fmla="*/ 56 w 2488"/>
                <a:gd name="T13" fmla="*/ 2467 h 3562"/>
                <a:gd name="T14" fmla="*/ 112 w 2488"/>
                <a:gd name="T15" fmla="*/ 2393 h 3562"/>
                <a:gd name="T16" fmla="*/ 260 w 2488"/>
                <a:gd name="T17" fmla="*/ 2244 h 3562"/>
                <a:gd name="T18" fmla="*/ 335 w 2488"/>
                <a:gd name="T19" fmla="*/ 2133 h 3562"/>
                <a:gd name="T20" fmla="*/ 520 w 2488"/>
                <a:gd name="T21" fmla="*/ 2078 h 3562"/>
                <a:gd name="T22" fmla="*/ 594 w 2488"/>
                <a:gd name="T23" fmla="*/ 1948 h 3562"/>
                <a:gd name="T24" fmla="*/ 873 w 2488"/>
                <a:gd name="T25" fmla="*/ 1873 h 3562"/>
                <a:gd name="T26" fmla="*/ 1355 w 2488"/>
                <a:gd name="T27" fmla="*/ 1410 h 3562"/>
                <a:gd name="T28" fmla="*/ 1559 w 2488"/>
                <a:gd name="T29" fmla="*/ 1187 h 3562"/>
                <a:gd name="T30" fmla="*/ 1652 w 2488"/>
                <a:gd name="T31" fmla="*/ 1095 h 3562"/>
                <a:gd name="T32" fmla="*/ 1578 w 2488"/>
                <a:gd name="T33" fmla="*/ 1039 h 3562"/>
                <a:gd name="T34" fmla="*/ 1188 w 2488"/>
                <a:gd name="T35" fmla="*/ 965 h 3562"/>
                <a:gd name="T36" fmla="*/ 798 w 2488"/>
                <a:gd name="T37" fmla="*/ 779 h 3562"/>
                <a:gd name="T38" fmla="*/ 594 w 2488"/>
                <a:gd name="T39" fmla="*/ 575 h 3562"/>
                <a:gd name="T40" fmla="*/ 501 w 2488"/>
                <a:gd name="T41" fmla="*/ 464 h 3562"/>
                <a:gd name="T42" fmla="*/ 483 w 2488"/>
                <a:gd name="T43" fmla="*/ 315 h 3562"/>
                <a:gd name="T44" fmla="*/ 539 w 2488"/>
                <a:gd name="T45" fmla="*/ 278 h 3562"/>
                <a:gd name="T46" fmla="*/ 724 w 2488"/>
                <a:gd name="T47" fmla="*/ 445 h 3562"/>
                <a:gd name="T48" fmla="*/ 910 w 2488"/>
                <a:gd name="T49" fmla="*/ 501 h 3562"/>
                <a:gd name="T50" fmla="*/ 1169 w 2488"/>
                <a:gd name="T51" fmla="*/ 371 h 3562"/>
                <a:gd name="T52" fmla="*/ 1410 w 2488"/>
                <a:gd name="T53" fmla="*/ 353 h 3562"/>
                <a:gd name="T54" fmla="*/ 1578 w 2488"/>
                <a:gd name="T55" fmla="*/ 241 h 3562"/>
                <a:gd name="T56" fmla="*/ 1949 w 2488"/>
                <a:gd name="T57" fmla="*/ 185 h 3562"/>
                <a:gd name="T58" fmla="*/ 2227 w 2488"/>
                <a:gd name="T59" fmla="*/ 111 h 3562"/>
                <a:gd name="T60" fmla="*/ 2338 w 2488"/>
                <a:gd name="T61" fmla="*/ 37 h 3562"/>
                <a:gd name="T62" fmla="*/ 2449 w 2488"/>
                <a:gd name="T63" fmla="*/ 148 h 3562"/>
                <a:gd name="T64" fmla="*/ 2449 w 2488"/>
                <a:gd name="T65" fmla="*/ 371 h 3562"/>
                <a:gd name="T66" fmla="*/ 2468 w 2488"/>
                <a:gd name="T67" fmla="*/ 427 h 3562"/>
                <a:gd name="T68" fmla="*/ 2412 w 2488"/>
                <a:gd name="T69" fmla="*/ 464 h 3562"/>
                <a:gd name="T70" fmla="*/ 2320 w 2488"/>
                <a:gd name="T71" fmla="*/ 760 h 3562"/>
                <a:gd name="T72" fmla="*/ 2227 w 2488"/>
                <a:gd name="T73" fmla="*/ 1001 h 3562"/>
                <a:gd name="T74" fmla="*/ 2152 w 2488"/>
                <a:gd name="T75" fmla="*/ 1150 h 3562"/>
                <a:gd name="T76" fmla="*/ 2097 w 2488"/>
                <a:gd name="T77" fmla="*/ 1410 h 3562"/>
                <a:gd name="T78" fmla="*/ 1707 w 2488"/>
                <a:gd name="T79" fmla="*/ 2003 h 3562"/>
                <a:gd name="T80" fmla="*/ 1188 w 2488"/>
                <a:gd name="T81" fmla="*/ 2560 h 3562"/>
                <a:gd name="T82" fmla="*/ 501 w 2488"/>
                <a:gd name="T83" fmla="*/ 3152 h 3562"/>
                <a:gd name="T84" fmla="*/ 390 w 2488"/>
                <a:gd name="T85" fmla="*/ 3301 h 3562"/>
                <a:gd name="T86" fmla="*/ 186 w 2488"/>
                <a:gd name="T87" fmla="*/ 3561 h 35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88" h="3562">
                  <a:moveTo>
                    <a:pt x="186" y="3561"/>
                  </a:moveTo>
                  <a:lnTo>
                    <a:pt x="186" y="3561"/>
                  </a:lnTo>
                  <a:cubicBezTo>
                    <a:pt x="186" y="3561"/>
                    <a:pt x="186" y="3505"/>
                    <a:pt x="149" y="3487"/>
                  </a:cubicBezTo>
                  <a:cubicBezTo>
                    <a:pt x="130" y="3468"/>
                    <a:pt x="112" y="3431"/>
                    <a:pt x="75" y="3412"/>
                  </a:cubicBezTo>
                  <a:cubicBezTo>
                    <a:pt x="56" y="3375"/>
                    <a:pt x="56" y="3357"/>
                    <a:pt x="38" y="3320"/>
                  </a:cubicBezTo>
                  <a:cubicBezTo>
                    <a:pt x="0" y="3282"/>
                    <a:pt x="19" y="2801"/>
                    <a:pt x="19" y="2801"/>
                  </a:cubicBezTo>
                  <a:cubicBezTo>
                    <a:pt x="56" y="2467"/>
                    <a:pt x="56" y="2467"/>
                    <a:pt x="56" y="2467"/>
                  </a:cubicBezTo>
                  <a:cubicBezTo>
                    <a:pt x="56" y="2467"/>
                    <a:pt x="56" y="2411"/>
                    <a:pt x="112" y="2393"/>
                  </a:cubicBezTo>
                  <a:cubicBezTo>
                    <a:pt x="168" y="2356"/>
                    <a:pt x="242" y="2263"/>
                    <a:pt x="260" y="2244"/>
                  </a:cubicBezTo>
                  <a:cubicBezTo>
                    <a:pt x="279" y="2244"/>
                    <a:pt x="335" y="2133"/>
                    <a:pt x="335" y="2133"/>
                  </a:cubicBezTo>
                  <a:cubicBezTo>
                    <a:pt x="335" y="2133"/>
                    <a:pt x="465" y="2152"/>
                    <a:pt x="520" y="2078"/>
                  </a:cubicBezTo>
                  <a:cubicBezTo>
                    <a:pt x="557" y="2003"/>
                    <a:pt x="539" y="1985"/>
                    <a:pt x="594" y="1948"/>
                  </a:cubicBezTo>
                  <a:cubicBezTo>
                    <a:pt x="668" y="1911"/>
                    <a:pt x="817" y="1911"/>
                    <a:pt x="873" y="1873"/>
                  </a:cubicBezTo>
                  <a:cubicBezTo>
                    <a:pt x="947" y="1837"/>
                    <a:pt x="1355" y="1410"/>
                    <a:pt x="1355" y="1410"/>
                  </a:cubicBezTo>
                  <a:cubicBezTo>
                    <a:pt x="1355" y="1410"/>
                    <a:pt x="1540" y="1224"/>
                    <a:pt x="1559" y="1187"/>
                  </a:cubicBezTo>
                  <a:cubicBezTo>
                    <a:pt x="1578" y="1169"/>
                    <a:pt x="1652" y="1095"/>
                    <a:pt x="1652" y="1095"/>
                  </a:cubicBezTo>
                  <a:cubicBezTo>
                    <a:pt x="1652" y="1095"/>
                    <a:pt x="1707" y="1020"/>
                    <a:pt x="1578" y="1039"/>
                  </a:cubicBezTo>
                  <a:cubicBezTo>
                    <a:pt x="1466" y="1057"/>
                    <a:pt x="1299" y="1001"/>
                    <a:pt x="1188" y="965"/>
                  </a:cubicBezTo>
                  <a:cubicBezTo>
                    <a:pt x="1095" y="927"/>
                    <a:pt x="873" y="835"/>
                    <a:pt x="798" y="779"/>
                  </a:cubicBezTo>
                  <a:cubicBezTo>
                    <a:pt x="724" y="742"/>
                    <a:pt x="650" y="630"/>
                    <a:pt x="594" y="575"/>
                  </a:cubicBezTo>
                  <a:cubicBezTo>
                    <a:pt x="557" y="519"/>
                    <a:pt x="539" y="538"/>
                    <a:pt x="501" y="464"/>
                  </a:cubicBezTo>
                  <a:cubicBezTo>
                    <a:pt x="483" y="389"/>
                    <a:pt x="483" y="334"/>
                    <a:pt x="483" y="315"/>
                  </a:cubicBezTo>
                  <a:cubicBezTo>
                    <a:pt x="501" y="315"/>
                    <a:pt x="539" y="278"/>
                    <a:pt x="539" y="278"/>
                  </a:cubicBezTo>
                  <a:cubicBezTo>
                    <a:pt x="539" y="278"/>
                    <a:pt x="650" y="389"/>
                    <a:pt x="724" y="445"/>
                  </a:cubicBezTo>
                  <a:cubicBezTo>
                    <a:pt x="798" y="501"/>
                    <a:pt x="817" y="538"/>
                    <a:pt x="910" y="501"/>
                  </a:cubicBezTo>
                  <a:cubicBezTo>
                    <a:pt x="1021" y="482"/>
                    <a:pt x="1077" y="371"/>
                    <a:pt x="1169" y="371"/>
                  </a:cubicBezTo>
                  <a:cubicBezTo>
                    <a:pt x="1262" y="353"/>
                    <a:pt x="1318" y="389"/>
                    <a:pt x="1410" y="353"/>
                  </a:cubicBezTo>
                  <a:cubicBezTo>
                    <a:pt x="1522" y="297"/>
                    <a:pt x="1522" y="259"/>
                    <a:pt x="1578" y="241"/>
                  </a:cubicBezTo>
                  <a:cubicBezTo>
                    <a:pt x="1633" y="204"/>
                    <a:pt x="1819" y="223"/>
                    <a:pt x="1949" y="185"/>
                  </a:cubicBezTo>
                  <a:cubicBezTo>
                    <a:pt x="2078" y="148"/>
                    <a:pt x="2208" y="130"/>
                    <a:pt x="2227" y="111"/>
                  </a:cubicBezTo>
                  <a:cubicBezTo>
                    <a:pt x="2246" y="93"/>
                    <a:pt x="2320" y="37"/>
                    <a:pt x="2338" y="37"/>
                  </a:cubicBezTo>
                  <a:cubicBezTo>
                    <a:pt x="2357" y="37"/>
                    <a:pt x="2449" y="0"/>
                    <a:pt x="2449" y="148"/>
                  </a:cubicBezTo>
                  <a:cubicBezTo>
                    <a:pt x="2449" y="297"/>
                    <a:pt x="2431" y="371"/>
                    <a:pt x="2449" y="371"/>
                  </a:cubicBezTo>
                  <a:cubicBezTo>
                    <a:pt x="2449" y="389"/>
                    <a:pt x="2487" y="408"/>
                    <a:pt x="2468" y="427"/>
                  </a:cubicBezTo>
                  <a:cubicBezTo>
                    <a:pt x="2431" y="445"/>
                    <a:pt x="2412" y="371"/>
                    <a:pt x="2412" y="464"/>
                  </a:cubicBezTo>
                  <a:cubicBezTo>
                    <a:pt x="2394" y="538"/>
                    <a:pt x="2357" y="686"/>
                    <a:pt x="2320" y="760"/>
                  </a:cubicBezTo>
                  <a:cubicBezTo>
                    <a:pt x="2282" y="835"/>
                    <a:pt x="2246" y="965"/>
                    <a:pt x="2227" y="1001"/>
                  </a:cubicBezTo>
                  <a:cubicBezTo>
                    <a:pt x="2208" y="1039"/>
                    <a:pt x="2152" y="1057"/>
                    <a:pt x="2152" y="1150"/>
                  </a:cubicBezTo>
                  <a:cubicBezTo>
                    <a:pt x="2152" y="1243"/>
                    <a:pt x="2152" y="1317"/>
                    <a:pt x="2097" y="1410"/>
                  </a:cubicBezTo>
                  <a:cubicBezTo>
                    <a:pt x="2041" y="1502"/>
                    <a:pt x="1707" y="2003"/>
                    <a:pt x="1707" y="2003"/>
                  </a:cubicBezTo>
                  <a:cubicBezTo>
                    <a:pt x="1188" y="2560"/>
                    <a:pt x="1188" y="2560"/>
                    <a:pt x="1188" y="2560"/>
                  </a:cubicBezTo>
                  <a:cubicBezTo>
                    <a:pt x="501" y="3152"/>
                    <a:pt x="501" y="3152"/>
                    <a:pt x="501" y="3152"/>
                  </a:cubicBezTo>
                  <a:cubicBezTo>
                    <a:pt x="501" y="3152"/>
                    <a:pt x="409" y="3264"/>
                    <a:pt x="390" y="3301"/>
                  </a:cubicBezTo>
                  <a:cubicBezTo>
                    <a:pt x="390" y="3320"/>
                    <a:pt x="260" y="3542"/>
                    <a:pt x="186" y="356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3" name="Freeform 44"/>
            <p:cNvSpPr>
              <a:spLocks noChangeArrowheads="1"/>
            </p:cNvSpPr>
            <p:nvPr/>
          </p:nvSpPr>
          <p:spPr bwMode="auto">
            <a:xfrm>
              <a:off x="5784850" y="2844800"/>
              <a:ext cx="1295400" cy="1014413"/>
            </a:xfrm>
            <a:custGeom>
              <a:avLst/>
              <a:gdLst>
                <a:gd name="T0" fmla="*/ 797 w 3600"/>
                <a:gd name="T1" fmla="*/ 18 h 2820"/>
                <a:gd name="T2" fmla="*/ 797 w 3600"/>
                <a:gd name="T3" fmla="*/ 18 h 2820"/>
                <a:gd name="T4" fmla="*/ 761 w 3600"/>
                <a:gd name="T5" fmla="*/ 204 h 2820"/>
                <a:gd name="T6" fmla="*/ 742 w 3600"/>
                <a:gd name="T7" fmla="*/ 334 h 2820"/>
                <a:gd name="T8" fmla="*/ 612 w 3600"/>
                <a:gd name="T9" fmla="*/ 482 h 2820"/>
                <a:gd name="T10" fmla="*/ 501 w 3600"/>
                <a:gd name="T11" fmla="*/ 686 h 2820"/>
                <a:gd name="T12" fmla="*/ 445 w 3600"/>
                <a:gd name="T13" fmla="*/ 909 h 2820"/>
                <a:gd name="T14" fmla="*/ 297 w 3600"/>
                <a:gd name="T15" fmla="*/ 983 h 2820"/>
                <a:gd name="T16" fmla="*/ 278 w 3600"/>
                <a:gd name="T17" fmla="*/ 1150 h 2820"/>
                <a:gd name="T18" fmla="*/ 278 w 3600"/>
                <a:gd name="T19" fmla="*/ 1447 h 2820"/>
                <a:gd name="T20" fmla="*/ 149 w 3600"/>
                <a:gd name="T21" fmla="*/ 1558 h 2820"/>
                <a:gd name="T22" fmla="*/ 19 w 3600"/>
                <a:gd name="T23" fmla="*/ 1688 h 2820"/>
                <a:gd name="T24" fmla="*/ 223 w 3600"/>
                <a:gd name="T25" fmla="*/ 1836 h 2820"/>
                <a:gd name="T26" fmla="*/ 390 w 3600"/>
                <a:gd name="T27" fmla="*/ 2022 h 2820"/>
                <a:gd name="T28" fmla="*/ 538 w 3600"/>
                <a:gd name="T29" fmla="*/ 2226 h 2820"/>
                <a:gd name="T30" fmla="*/ 668 w 3600"/>
                <a:gd name="T31" fmla="*/ 2467 h 2820"/>
                <a:gd name="T32" fmla="*/ 853 w 3600"/>
                <a:gd name="T33" fmla="*/ 2467 h 2820"/>
                <a:gd name="T34" fmla="*/ 1094 w 3600"/>
                <a:gd name="T35" fmla="*/ 2634 h 2820"/>
                <a:gd name="T36" fmla="*/ 1336 w 3600"/>
                <a:gd name="T37" fmla="*/ 2764 h 2820"/>
                <a:gd name="T38" fmla="*/ 1503 w 3600"/>
                <a:gd name="T39" fmla="*/ 2819 h 2820"/>
                <a:gd name="T40" fmla="*/ 1781 w 3600"/>
                <a:gd name="T41" fmla="*/ 2745 h 2820"/>
                <a:gd name="T42" fmla="*/ 2078 w 3600"/>
                <a:gd name="T43" fmla="*/ 2708 h 2820"/>
                <a:gd name="T44" fmla="*/ 2245 w 3600"/>
                <a:gd name="T45" fmla="*/ 2708 h 2820"/>
                <a:gd name="T46" fmla="*/ 2393 w 3600"/>
                <a:gd name="T47" fmla="*/ 2671 h 2820"/>
                <a:gd name="T48" fmla="*/ 2504 w 3600"/>
                <a:gd name="T49" fmla="*/ 2523 h 2820"/>
                <a:gd name="T50" fmla="*/ 2764 w 3600"/>
                <a:gd name="T51" fmla="*/ 2448 h 2820"/>
                <a:gd name="T52" fmla="*/ 3191 w 3600"/>
                <a:gd name="T53" fmla="*/ 2059 h 2820"/>
                <a:gd name="T54" fmla="*/ 3469 w 3600"/>
                <a:gd name="T55" fmla="*/ 1762 h 2820"/>
                <a:gd name="T56" fmla="*/ 3562 w 3600"/>
                <a:gd name="T57" fmla="*/ 1651 h 2820"/>
                <a:gd name="T58" fmla="*/ 3506 w 3600"/>
                <a:gd name="T59" fmla="*/ 1614 h 2820"/>
                <a:gd name="T60" fmla="*/ 3061 w 3600"/>
                <a:gd name="T61" fmla="*/ 1521 h 2820"/>
                <a:gd name="T62" fmla="*/ 2708 w 3600"/>
                <a:gd name="T63" fmla="*/ 1354 h 2820"/>
                <a:gd name="T64" fmla="*/ 2560 w 3600"/>
                <a:gd name="T65" fmla="*/ 1205 h 2820"/>
                <a:gd name="T66" fmla="*/ 2430 w 3600"/>
                <a:gd name="T67" fmla="*/ 1076 h 2820"/>
                <a:gd name="T68" fmla="*/ 2393 w 3600"/>
                <a:gd name="T69" fmla="*/ 890 h 2820"/>
                <a:gd name="T70" fmla="*/ 2449 w 3600"/>
                <a:gd name="T71" fmla="*/ 853 h 2820"/>
                <a:gd name="T72" fmla="*/ 2300 w 3600"/>
                <a:gd name="T73" fmla="*/ 909 h 2820"/>
                <a:gd name="T74" fmla="*/ 2078 w 3600"/>
                <a:gd name="T75" fmla="*/ 872 h 2820"/>
                <a:gd name="T76" fmla="*/ 2096 w 3600"/>
                <a:gd name="T77" fmla="*/ 649 h 2820"/>
                <a:gd name="T78" fmla="*/ 2152 w 3600"/>
                <a:gd name="T79" fmla="*/ 538 h 2820"/>
                <a:gd name="T80" fmla="*/ 1929 w 3600"/>
                <a:gd name="T81" fmla="*/ 389 h 2820"/>
                <a:gd name="T82" fmla="*/ 1818 w 3600"/>
                <a:gd name="T83" fmla="*/ 241 h 2820"/>
                <a:gd name="T84" fmla="*/ 1558 w 3600"/>
                <a:gd name="T85" fmla="*/ 148 h 2820"/>
                <a:gd name="T86" fmla="*/ 1298 w 3600"/>
                <a:gd name="T87" fmla="*/ 18 h 2820"/>
                <a:gd name="T88" fmla="*/ 1039 w 3600"/>
                <a:gd name="T89" fmla="*/ 18 h 2820"/>
                <a:gd name="T90" fmla="*/ 797 w 3600"/>
                <a:gd name="T91" fmla="*/ 18 h 282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600" h="2820">
                  <a:moveTo>
                    <a:pt x="797" y="18"/>
                  </a:moveTo>
                  <a:lnTo>
                    <a:pt x="797" y="18"/>
                  </a:lnTo>
                  <a:cubicBezTo>
                    <a:pt x="797" y="18"/>
                    <a:pt x="779" y="148"/>
                    <a:pt x="761" y="204"/>
                  </a:cubicBezTo>
                  <a:cubicBezTo>
                    <a:pt x="742" y="241"/>
                    <a:pt x="761" y="315"/>
                    <a:pt x="742" y="334"/>
                  </a:cubicBezTo>
                  <a:cubicBezTo>
                    <a:pt x="723" y="352"/>
                    <a:pt x="668" y="427"/>
                    <a:pt x="612" y="482"/>
                  </a:cubicBezTo>
                  <a:cubicBezTo>
                    <a:pt x="556" y="538"/>
                    <a:pt x="520" y="593"/>
                    <a:pt x="501" y="686"/>
                  </a:cubicBezTo>
                  <a:cubicBezTo>
                    <a:pt x="482" y="760"/>
                    <a:pt x="482" y="890"/>
                    <a:pt x="445" y="909"/>
                  </a:cubicBezTo>
                  <a:cubicBezTo>
                    <a:pt x="408" y="928"/>
                    <a:pt x="297" y="964"/>
                    <a:pt x="297" y="983"/>
                  </a:cubicBezTo>
                  <a:cubicBezTo>
                    <a:pt x="297" y="983"/>
                    <a:pt x="278" y="1020"/>
                    <a:pt x="278" y="1150"/>
                  </a:cubicBezTo>
                  <a:cubicBezTo>
                    <a:pt x="297" y="1299"/>
                    <a:pt x="297" y="1410"/>
                    <a:pt x="278" y="1447"/>
                  </a:cubicBezTo>
                  <a:cubicBezTo>
                    <a:pt x="260" y="1484"/>
                    <a:pt x="223" y="1521"/>
                    <a:pt x="149" y="1558"/>
                  </a:cubicBezTo>
                  <a:cubicBezTo>
                    <a:pt x="55" y="1576"/>
                    <a:pt x="0" y="1614"/>
                    <a:pt x="19" y="1688"/>
                  </a:cubicBezTo>
                  <a:cubicBezTo>
                    <a:pt x="55" y="1744"/>
                    <a:pt x="204" y="1818"/>
                    <a:pt x="223" y="1836"/>
                  </a:cubicBezTo>
                  <a:cubicBezTo>
                    <a:pt x="241" y="1836"/>
                    <a:pt x="334" y="1929"/>
                    <a:pt x="390" y="2022"/>
                  </a:cubicBezTo>
                  <a:cubicBezTo>
                    <a:pt x="426" y="2115"/>
                    <a:pt x="501" y="2189"/>
                    <a:pt x="538" y="2226"/>
                  </a:cubicBezTo>
                  <a:cubicBezTo>
                    <a:pt x="575" y="2263"/>
                    <a:pt x="686" y="2337"/>
                    <a:pt x="668" y="2467"/>
                  </a:cubicBezTo>
                  <a:cubicBezTo>
                    <a:pt x="668" y="2467"/>
                    <a:pt x="797" y="2430"/>
                    <a:pt x="853" y="2467"/>
                  </a:cubicBezTo>
                  <a:cubicBezTo>
                    <a:pt x="927" y="2504"/>
                    <a:pt x="1039" y="2597"/>
                    <a:pt x="1094" y="2634"/>
                  </a:cubicBezTo>
                  <a:cubicBezTo>
                    <a:pt x="1150" y="2671"/>
                    <a:pt x="1224" y="2727"/>
                    <a:pt x="1336" y="2764"/>
                  </a:cubicBezTo>
                  <a:cubicBezTo>
                    <a:pt x="1447" y="2801"/>
                    <a:pt x="1447" y="2819"/>
                    <a:pt x="1503" y="2819"/>
                  </a:cubicBezTo>
                  <a:cubicBezTo>
                    <a:pt x="1577" y="2819"/>
                    <a:pt x="1744" y="2745"/>
                    <a:pt x="1781" y="2745"/>
                  </a:cubicBezTo>
                  <a:cubicBezTo>
                    <a:pt x="1818" y="2745"/>
                    <a:pt x="1966" y="2689"/>
                    <a:pt x="2078" y="2708"/>
                  </a:cubicBezTo>
                  <a:cubicBezTo>
                    <a:pt x="2189" y="2708"/>
                    <a:pt x="2207" y="2689"/>
                    <a:pt x="2245" y="2708"/>
                  </a:cubicBezTo>
                  <a:cubicBezTo>
                    <a:pt x="2245" y="2708"/>
                    <a:pt x="2356" y="2708"/>
                    <a:pt x="2393" y="2671"/>
                  </a:cubicBezTo>
                  <a:cubicBezTo>
                    <a:pt x="2449" y="2634"/>
                    <a:pt x="2467" y="2560"/>
                    <a:pt x="2504" y="2523"/>
                  </a:cubicBezTo>
                  <a:cubicBezTo>
                    <a:pt x="2560" y="2486"/>
                    <a:pt x="2727" y="2486"/>
                    <a:pt x="2764" y="2448"/>
                  </a:cubicBezTo>
                  <a:cubicBezTo>
                    <a:pt x="2820" y="2430"/>
                    <a:pt x="3191" y="2059"/>
                    <a:pt x="3191" y="2059"/>
                  </a:cubicBezTo>
                  <a:cubicBezTo>
                    <a:pt x="3469" y="1762"/>
                    <a:pt x="3469" y="1762"/>
                    <a:pt x="3469" y="1762"/>
                  </a:cubicBezTo>
                  <a:cubicBezTo>
                    <a:pt x="3562" y="1651"/>
                    <a:pt x="3562" y="1651"/>
                    <a:pt x="3562" y="1651"/>
                  </a:cubicBezTo>
                  <a:cubicBezTo>
                    <a:pt x="3562" y="1651"/>
                    <a:pt x="3599" y="1614"/>
                    <a:pt x="3506" y="1614"/>
                  </a:cubicBezTo>
                  <a:cubicBezTo>
                    <a:pt x="3432" y="1614"/>
                    <a:pt x="3265" y="1614"/>
                    <a:pt x="3061" y="1521"/>
                  </a:cubicBezTo>
                  <a:cubicBezTo>
                    <a:pt x="2875" y="1447"/>
                    <a:pt x="2764" y="1391"/>
                    <a:pt x="2708" y="1354"/>
                  </a:cubicBezTo>
                  <a:cubicBezTo>
                    <a:pt x="2653" y="1317"/>
                    <a:pt x="2578" y="1224"/>
                    <a:pt x="2560" y="1205"/>
                  </a:cubicBezTo>
                  <a:cubicBezTo>
                    <a:pt x="2541" y="1187"/>
                    <a:pt x="2467" y="1113"/>
                    <a:pt x="2430" y="1076"/>
                  </a:cubicBezTo>
                  <a:cubicBezTo>
                    <a:pt x="2411" y="1039"/>
                    <a:pt x="2393" y="890"/>
                    <a:pt x="2393" y="890"/>
                  </a:cubicBezTo>
                  <a:cubicBezTo>
                    <a:pt x="2449" y="853"/>
                    <a:pt x="2449" y="853"/>
                    <a:pt x="2449" y="853"/>
                  </a:cubicBezTo>
                  <a:cubicBezTo>
                    <a:pt x="2449" y="853"/>
                    <a:pt x="2375" y="909"/>
                    <a:pt x="2300" y="909"/>
                  </a:cubicBezTo>
                  <a:cubicBezTo>
                    <a:pt x="2245" y="909"/>
                    <a:pt x="2096" y="964"/>
                    <a:pt x="2078" y="872"/>
                  </a:cubicBezTo>
                  <a:cubicBezTo>
                    <a:pt x="2040" y="779"/>
                    <a:pt x="2059" y="705"/>
                    <a:pt x="2096" y="649"/>
                  </a:cubicBezTo>
                  <a:cubicBezTo>
                    <a:pt x="2115" y="593"/>
                    <a:pt x="2152" y="557"/>
                    <a:pt x="2152" y="538"/>
                  </a:cubicBezTo>
                  <a:cubicBezTo>
                    <a:pt x="2152" y="519"/>
                    <a:pt x="1985" y="427"/>
                    <a:pt x="1929" y="389"/>
                  </a:cubicBezTo>
                  <a:cubicBezTo>
                    <a:pt x="1892" y="334"/>
                    <a:pt x="1910" y="278"/>
                    <a:pt x="1818" y="241"/>
                  </a:cubicBezTo>
                  <a:cubicBezTo>
                    <a:pt x="1707" y="186"/>
                    <a:pt x="1669" y="222"/>
                    <a:pt x="1558" y="148"/>
                  </a:cubicBezTo>
                  <a:cubicBezTo>
                    <a:pt x="1447" y="74"/>
                    <a:pt x="1391" y="18"/>
                    <a:pt x="1298" y="18"/>
                  </a:cubicBezTo>
                  <a:cubicBezTo>
                    <a:pt x="1187" y="18"/>
                    <a:pt x="1094" y="0"/>
                    <a:pt x="1039" y="18"/>
                  </a:cubicBezTo>
                  <a:cubicBezTo>
                    <a:pt x="1002" y="37"/>
                    <a:pt x="853" y="74"/>
                    <a:pt x="79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4" name="Freeform 45"/>
            <p:cNvSpPr>
              <a:spLocks noChangeArrowheads="1"/>
            </p:cNvSpPr>
            <p:nvPr/>
          </p:nvSpPr>
          <p:spPr bwMode="auto">
            <a:xfrm>
              <a:off x="6057900" y="2524125"/>
              <a:ext cx="561975" cy="514350"/>
            </a:xfrm>
            <a:custGeom>
              <a:avLst/>
              <a:gdLst>
                <a:gd name="T0" fmla="*/ 407 w 1559"/>
                <a:gd name="T1" fmla="*/ 0 h 1430"/>
                <a:gd name="T2" fmla="*/ 407 w 1559"/>
                <a:gd name="T3" fmla="*/ 0 h 1430"/>
                <a:gd name="T4" fmla="*/ 352 w 1559"/>
                <a:gd name="T5" fmla="*/ 56 h 1430"/>
                <a:gd name="T6" fmla="*/ 222 w 1559"/>
                <a:gd name="T7" fmla="*/ 223 h 1430"/>
                <a:gd name="T8" fmla="*/ 111 w 1559"/>
                <a:gd name="T9" fmla="*/ 316 h 1430"/>
                <a:gd name="T10" fmla="*/ 92 w 1559"/>
                <a:gd name="T11" fmla="*/ 409 h 1430"/>
                <a:gd name="T12" fmla="*/ 55 w 1559"/>
                <a:gd name="T13" fmla="*/ 594 h 1430"/>
                <a:gd name="T14" fmla="*/ 36 w 1559"/>
                <a:gd name="T15" fmla="*/ 872 h 1430"/>
                <a:gd name="T16" fmla="*/ 36 w 1559"/>
                <a:gd name="T17" fmla="*/ 928 h 1430"/>
                <a:gd name="T18" fmla="*/ 241 w 1559"/>
                <a:gd name="T19" fmla="*/ 928 h 1430"/>
                <a:gd name="T20" fmla="*/ 537 w 1559"/>
                <a:gd name="T21" fmla="*/ 909 h 1430"/>
                <a:gd name="T22" fmla="*/ 742 w 1559"/>
                <a:gd name="T23" fmla="*/ 1002 h 1430"/>
                <a:gd name="T24" fmla="*/ 946 w 1559"/>
                <a:gd name="T25" fmla="*/ 1095 h 1430"/>
                <a:gd name="T26" fmla="*/ 1149 w 1559"/>
                <a:gd name="T27" fmla="*/ 1206 h 1430"/>
                <a:gd name="T28" fmla="*/ 1205 w 1559"/>
                <a:gd name="T29" fmla="*/ 1280 h 1430"/>
                <a:gd name="T30" fmla="*/ 1391 w 1559"/>
                <a:gd name="T31" fmla="*/ 1429 h 1430"/>
                <a:gd name="T32" fmla="*/ 1465 w 1559"/>
                <a:gd name="T33" fmla="*/ 1392 h 1430"/>
                <a:gd name="T34" fmla="*/ 1539 w 1559"/>
                <a:gd name="T35" fmla="*/ 1280 h 1430"/>
                <a:gd name="T36" fmla="*/ 1446 w 1559"/>
                <a:gd name="T37" fmla="*/ 1225 h 1430"/>
                <a:gd name="T38" fmla="*/ 1243 w 1559"/>
                <a:gd name="T39" fmla="*/ 1077 h 1430"/>
                <a:gd name="T40" fmla="*/ 1131 w 1559"/>
                <a:gd name="T41" fmla="*/ 928 h 1430"/>
                <a:gd name="T42" fmla="*/ 983 w 1559"/>
                <a:gd name="T43" fmla="*/ 872 h 1430"/>
                <a:gd name="T44" fmla="*/ 908 w 1559"/>
                <a:gd name="T45" fmla="*/ 761 h 1430"/>
                <a:gd name="T46" fmla="*/ 816 w 1559"/>
                <a:gd name="T47" fmla="*/ 687 h 1430"/>
                <a:gd name="T48" fmla="*/ 778 w 1559"/>
                <a:gd name="T49" fmla="*/ 706 h 1430"/>
                <a:gd name="T50" fmla="*/ 686 w 1559"/>
                <a:gd name="T51" fmla="*/ 668 h 1430"/>
                <a:gd name="T52" fmla="*/ 612 w 1559"/>
                <a:gd name="T53" fmla="*/ 390 h 1430"/>
                <a:gd name="T54" fmla="*/ 482 w 1559"/>
                <a:gd name="T55" fmla="*/ 112 h 1430"/>
                <a:gd name="T56" fmla="*/ 407 w 1559"/>
                <a:gd name="T57" fmla="*/ 0 h 1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</a:cxnLst>
              <a:rect l="0" t="0" r="r" b="b"/>
              <a:pathLst>
                <a:path w="1559" h="1430">
                  <a:moveTo>
                    <a:pt x="407" y="0"/>
                  </a:moveTo>
                  <a:lnTo>
                    <a:pt x="407" y="0"/>
                  </a:lnTo>
                  <a:cubicBezTo>
                    <a:pt x="407" y="0"/>
                    <a:pt x="389" y="0"/>
                    <a:pt x="352" y="56"/>
                  </a:cubicBezTo>
                  <a:cubicBezTo>
                    <a:pt x="315" y="112"/>
                    <a:pt x="259" y="186"/>
                    <a:pt x="222" y="223"/>
                  </a:cubicBezTo>
                  <a:cubicBezTo>
                    <a:pt x="166" y="260"/>
                    <a:pt x="111" y="297"/>
                    <a:pt x="111" y="316"/>
                  </a:cubicBezTo>
                  <a:cubicBezTo>
                    <a:pt x="92" y="335"/>
                    <a:pt x="92" y="371"/>
                    <a:pt x="92" y="409"/>
                  </a:cubicBezTo>
                  <a:cubicBezTo>
                    <a:pt x="92" y="464"/>
                    <a:pt x="55" y="557"/>
                    <a:pt x="55" y="594"/>
                  </a:cubicBezTo>
                  <a:cubicBezTo>
                    <a:pt x="55" y="650"/>
                    <a:pt x="0" y="761"/>
                    <a:pt x="36" y="872"/>
                  </a:cubicBezTo>
                  <a:cubicBezTo>
                    <a:pt x="36" y="928"/>
                    <a:pt x="36" y="928"/>
                    <a:pt x="36" y="928"/>
                  </a:cubicBezTo>
                  <a:cubicBezTo>
                    <a:pt x="36" y="928"/>
                    <a:pt x="148" y="947"/>
                    <a:pt x="241" y="928"/>
                  </a:cubicBezTo>
                  <a:cubicBezTo>
                    <a:pt x="315" y="909"/>
                    <a:pt x="482" y="909"/>
                    <a:pt x="537" y="909"/>
                  </a:cubicBezTo>
                  <a:cubicBezTo>
                    <a:pt x="575" y="909"/>
                    <a:pt x="649" y="928"/>
                    <a:pt x="742" y="1002"/>
                  </a:cubicBezTo>
                  <a:cubicBezTo>
                    <a:pt x="834" y="1058"/>
                    <a:pt x="890" y="1077"/>
                    <a:pt x="946" y="1095"/>
                  </a:cubicBezTo>
                  <a:cubicBezTo>
                    <a:pt x="1001" y="1113"/>
                    <a:pt x="1038" y="1077"/>
                    <a:pt x="1149" y="1206"/>
                  </a:cubicBezTo>
                  <a:cubicBezTo>
                    <a:pt x="1149" y="1206"/>
                    <a:pt x="1131" y="1243"/>
                    <a:pt x="1205" y="1280"/>
                  </a:cubicBezTo>
                  <a:cubicBezTo>
                    <a:pt x="1261" y="1336"/>
                    <a:pt x="1391" y="1429"/>
                    <a:pt x="1391" y="1429"/>
                  </a:cubicBezTo>
                  <a:cubicBezTo>
                    <a:pt x="1391" y="1429"/>
                    <a:pt x="1465" y="1429"/>
                    <a:pt x="1465" y="1392"/>
                  </a:cubicBezTo>
                  <a:cubicBezTo>
                    <a:pt x="1484" y="1354"/>
                    <a:pt x="1558" y="1299"/>
                    <a:pt x="1539" y="1280"/>
                  </a:cubicBezTo>
                  <a:cubicBezTo>
                    <a:pt x="1520" y="1243"/>
                    <a:pt x="1539" y="1243"/>
                    <a:pt x="1446" y="1225"/>
                  </a:cubicBezTo>
                  <a:cubicBezTo>
                    <a:pt x="1354" y="1188"/>
                    <a:pt x="1279" y="1151"/>
                    <a:pt x="1243" y="1077"/>
                  </a:cubicBezTo>
                  <a:cubicBezTo>
                    <a:pt x="1205" y="1002"/>
                    <a:pt x="1205" y="965"/>
                    <a:pt x="1131" y="928"/>
                  </a:cubicBezTo>
                  <a:cubicBezTo>
                    <a:pt x="1075" y="872"/>
                    <a:pt x="1020" y="928"/>
                    <a:pt x="983" y="872"/>
                  </a:cubicBezTo>
                  <a:cubicBezTo>
                    <a:pt x="946" y="817"/>
                    <a:pt x="946" y="780"/>
                    <a:pt x="908" y="761"/>
                  </a:cubicBezTo>
                  <a:cubicBezTo>
                    <a:pt x="853" y="724"/>
                    <a:pt x="816" y="687"/>
                    <a:pt x="816" y="687"/>
                  </a:cubicBezTo>
                  <a:cubicBezTo>
                    <a:pt x="816" y="687"/>
                    <a:pt x="797" y="668"/>
                    <a:pt x="778" y="706"/>
                  </a:cubicBezTo>
                  <a:cubicBezTo>
                    <a:pt x="760" y="724"/>
                    <a:pt x="723" y="761"/>
                    <a:pt x="686" y="668"/>
                  </a:cubicBezTo>
                  <a:cubicBezTo>
                    <a:pt x="630" y="594"/>
                    <a:pt x="630" y="483"/>
                    <a:pt x="612" y="390"/>
                  </a:cubicBezTo>
                  <a:cubicBezTo>
                    <a:pt x="575" y="297"/>
                    <a:pt x="537" y="167"/>
                    <a:pt x="482" y="112"/>
                  </a:cubicBezTo>
                  <a:cubicBezTo>
                    <a:pt x="445" y="38"/>
                    <a:pt x="407" y="0"/>
                    <a:pt x="407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5" name="Freeform 46"/>
            <p:cNvSpPr>
              <a:spLocks noChangeArrowheads="1"/>
            </p:cNvSpPr>
            <p:nvPr/>
          </p:nvSpPr>
          <p:spPr bwMode="auto">
            <a:xfrm>
              <a:off x="6357938" y="2732088"/>
              <a:ext cx="47625" cy="33337"/>
            </a:xfrm>
            <a:custGeom>
              <a:avLst/>
              <a:gdLst>
                <a:gd name="T0" fmla="*/ 38 w 131"/>
                <a:gd name="T1" fmla="*/ 18 h 93"/>
                <a:gd name="T2" fmla="*/ 38 w 131"/>
                <a:gd name="T3" fmla="*/ 18 h 93"/>
                <a:gd name="T4" fmla="*/ 19 w 131"/>
                <a:gd name="T5" fmla="*/ 36 h 93"/>
                <a:gd name="T6" fmla="*/ 93 w 131"/>
                <a:gd name="T7" fmla="*/ 74 h 93"/>
                <a:gd name="T8" fmla="*/ 38 w 131"/>
                <a:gd name="T9" fmla="*/ 18 h 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31" h="93">
                  <a:moveTo>
                    <a:pt x="38" y="18"/>
                  </a:moveTo>
                  <a:lnTo>
                    <a:pt x="38" y="18"/>
                  </a:lnTo>
                  <a:cubicBezTo>
                    <a:pt x="38" y="0"/>
                    <a:pt x="0" y="18"/>
                    <a:pt x="19" y="36"/>
                  </a:cubicBezTo>
                  <a:cubicBezTo>
                    <a:pt x="56" y="55"/>
                    <a:pt x="74" y="92"/>
                    <a:pt x="93" y="74"/>
                  </a:cubicBezTo>
                  <a:cubicBezTo>
                    <a:pt x="112" y="55"/>
                    <a:pt x="130" y="74"/>
                    <a:pt x="38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6" name="Freeform 47"/>
            <p:cNvSpPr>
              <a:spLocks noChangeArrowheads="1"/>
            </p:cNvSpPr>
            <p:nvPr/>
          </p:nvSpPr>
          <p:spPr bwMode="auto">
            <a:xfrm>
              <a:off x="6518275" y="2984500"/>
              <a:ext cx="153988" cy="201613"/>
            </a:xfrm>
            <a:custGeom>
              <a:avLst/>
              <a:gdLst>
                <a:gd name="T0" fmla="*/ 260 w 428"/>
                <a:gd name="T1" fmla="*/ 0 h 558"/>
                <a:gd name="T2" fmla="*/ 260 w 428"/>
                <a:gd name="T3" fmla="*/ 0 h 558"/>
                <a:gd name="T4" fmla="*/ 409 w 428"/>
                <a:gd name="T5" fmla="*/ 112 h 558"/>
                <a:gd name="T6" fmla="*/ 371 w 428"/>
                <a:gd name="T7" fmla="*/ 242 h 558"/>
                <a:gd name="T8" fmla="*/ 335 w 428"/>
                <a:gd name="T9" fmla="*/ 334 h 558"/>
                <a:gd name="T10" fmla="*/ 409 w 428"/>
                <a:gd name="T11" fmla="*/ 464 h 558"/>
                <a:gd name="T12" fmla="*/ 335 w 428"/>
                <a:gd name="T13" fmla="*/ 501 h 558"/>
                <a:gd name="T14" fmla="*/ 205 w 428"/>
                <a:gd name="T15" fmla="*/ 520 h 558"/>
                <a:gd name="T16" fmla="*/ 38 w 428"/>
                <a:gd name="T17" fmla="*/ 520 h 558"/>
                <a:gd name="T18" fmla="*/ 19 w 428"/>
                <a:gd name="T19" fmla="*/ 316 h 558"/>
                <a:gd name="T20" fmla="*/ 112 w 428"/>
                <a:gd name="T21" fmla="*/ 149 h 558"/>
                <a:gd name="T22" fmla="*/ 186 w 428"/>
                <a:gd name="T23" fmla="*/ 112 h 558"/>
                <a:gd name="T24" fmla="*/ 260 w 428"/>
                <a:gd name="T25" fmla="*/ 0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428" h="558">
                  <a:moveTo>
                    <a:pt x="260" y="0"/>
                  </a:moveTo>
                  <a:lnTo>
                    <a:pt x="260" y="0"/>
                  </a:lnTo>
                  <a:cubicBezTo>
                    <a:pt x="260" y="0"/>
                    <a:pt x="409" y="19"/>
                    <a:pt x="409" y="112"/>
                  </a:cubicBezTo>
                  <a:cubicBezTo>
                    <a:pt x="427" y="186"/>
                    <a:pt x="409" y="204"/>
                    <a:pt x="371" y="242"/>
                  </a:cubicBezTo>
                  <a:cubicBezTo>
                    <a:pt x="335" y="279"/>
                    <a:pt x="316" y="279"/>
                    <a:pt x="335" y="334"/>
                  </a:cubicBezTo>
                  <a:cubicBezTo>
                    <a:pt x="371" y="390"/>
                    <a:pt x="409" y="464"/>
                    <a:pt x="409" y="464"/>
                  </a:cubicBezTo>
                  <a:cubicBezTo>
                    <a:pt x="409" y="464"/>
                    <a:pt x="371" y="483"/>
                    <a:pt x="335" y="501"/>
                  </a:cubicBezTo>
                  <a:cubicBezTo>
                    <a:pt x="279" y="520"/>
                    <a:pt x="260" y="520"/>
                    <a:pt x="205" y="520"/>
                  </a:cubicBezTo>
                  <a:cubicBezTo>
                    <a:pt x="167" y="539"/>
                    <a:pt x="56" y="557"/>
                    <a:pt x="38" y="520"/>
                  </a:cubicBezTo>
                  <a:cubicBezTo>
                    <a:pt x="38" y="483"/>
                    <a:pt x="0" y="390"/>
                    <a:pt x="19" y="316"/>
                  </a:cubicBezTo>
                  <a:cubicBezTo>
                    <a:pt x="38" y="260"/>
                    <a:pt x="112" y="149"/>
                    <a:pt x="112" y="149"/>
                  </a:cubicBezTo>
                  <a:cubicBezTo>
                    <a:pt x="112" y="149"/>
                    <a:pt x="167" y="130"/>
                    <a:pt x="186" y="112"/>
                  </a:cubicBezTo>
                  <a:cubicBezTo>
                    <a:pt x="223" y="93"/>
                    <a:pt x="260" y="19"/>
                    <a:pt x="26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7" name="Freeform 48"/>
            <p:cNvSpPr>
              <a:spLocks noChangeArrowheads="1"/>
            </p:cNvSpPr>
            <p:nvPr/>
          </p:nvSpPr>
          <p:spPr bwMode="auto">
            <a:xfrm>
              <a:off x="6605588" y="5254625"/>
              <a:ext cx="708025" cy="1289050"/>
            </a:xfrm>
            <a:custGeom>
              <a:avLst/>
              <a:gdLst>
                <a:gd name="T0" fmla="*/ 1596 w 1968"/>
                <a:gd name="T1" fmla="*/ 75 h 3582"/>
                <a:gd name="T2" fmla="*/ 1596 w 1968"/>
                <a:gd name="T3" fmla="*/ 75 h 3582"/>
                <a:gd name="T4" fmla="*/ 1504 w 1968"/>
                <a:gd name="T5" fmla="*/ 186 h 3582"/>
                <a:gd name="T6" fmla="*/ 1466 w 1968"/>
                <a:gd name="T7" fmla="*/ 446 h 3582"/>
                <a:gd name="T8" fmla="*/ 1318 w 1968"/>
                <a:gd name="T9" fmla="*/ 465 h 3582"/>
                <a:gd name="T10" fmla="*/ 1262 w 1968"/>
                <a:gd name="T11" fmla="*/ 706 h 3582"/>
                <a:gd name="T12" fmla="*/ 1188 w 1968"/>
                <a:gd name="T13" fmla="*/ 650 h 3582"/>
                <a:gd name="T14" fmla="*/ 1133 w 1968"/>
                <a:gd name="T15" fmla="*/ 854 h 3582"/>
                <a:gd name="T16" fmla="*/ 1077 w 1968"/>
                <a:gd name="T17" fmla="*/ 836 h 3582"/>
                <a:gd name="T18" fmla="*/ 1039 w 1968"/>
                <a:gd name="T19" fmla="*/ 910 h 3582"/>
                <a:gd name="T20" fmla="*/ 743 w 1968"/>
                <a:gd name="T21" fmla="*/ 928 h 3582"/>
                <a:gd name="T22" fmla="*/ 502 w 1968"/>
                <a:gd name="T23" fmla="*/ 1077 h 3582"/>
                <a:gd name="T24" fmla="*/ 390 w 1968"/>
                <a:gd name="T25" fmla="*/ 1225 h 3582"/>
                <a:gd name="T26" fmla="*/ 297 w 1968"/>
                <a:gd name="T27" fmla="*/ 1652 h 3582"/>
                <a:gd name="T28" fmla="*/ 372 w 1968"/>
                <a:gd name="T29" fmla="*/ 2152 h 3582"/>
                <a:gd name="T30" fmla="*/ 56 w 1968"/>
                <a:gd name="T31" fmla="*/ 2486 h 3582"/>
                <a:gd name="T32" fmla="*/ 94 w 1968"/>
                <a:gd name="T33" fmla="*/ 3117 h 3582"/>
                <a:gd name="T34" fmla="*/ 186 w 1968"/>
                <a:gd name="T35" fmla="*/ 3284 h 3582"/>
                <a:gd name="T36" fmla="*/ 316 w 1968"/>
                <a:gd name="T37" fmla="*/ 3525 h 3582"/>
                <a:gd name="T38" fmla="*/ 594 w 1968"/>
                <a:gd name="T39" fmla="*/ 3525 h 3582"/>
                <a:gd name="T40" fmla="*/ 854 w 1968"/>
                <a:gd name="T41" fmla="*/ 3395 h 3582"/>
                <a:gd name="T42" fmla="*/ 1021 w 1968"/>
                <a:gd name="T43" fmla="*/ 2968 h 3582"/>
                <a:gd name="T44" fmla="*/ 1374 w 1968"/>
                <a:gd name="T45" fmla="*/ 2264 h 3582"/>
                <a:gd name="T46" fmla="*/ 1633 w 1968"/>
                <a:gd name="T47" fmla="*/ 1522 h 3582"/>
                <a:gd name="T48" fmla="*/ 1596 w 1968"/>
                <a:gd name="T49" fmla="*/ 1336 h 3582"/>
                <a:gd name="T50" fmla="*/ 1745 w 1968"/>
                <a:gd name="T51" fmla="*/ 1132 h 3582"/>
                <a:gd name="T52" fmla="*/ 1930 w 1968"/>
                <a:gd name="T53" fmla="*/ 1039 h 3582"/>
                <a:gd name="T54" fmla="*/ 1893 w 1968"/>
                <a:gd name="T55" fmla="*/ 761 h 3582"/>
                <a:gd name="T56" fmla="*/ 1819 w 1968"/>
                <a:gd name="T57" fmla="*/ 371 h 3582"/>
                <a:gd name="T58" fmla="*/ 1596 w 1968"/>
                <a:gd name="T59" fmla="*/ 75 h 35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968" h="3582">
                  <a:moveTo>
                    <a:pt x="1596" y="75"/>
                  </a:moveTo>
                  <a:lnTo>
                    <a:pt x="1596" y="75"/>
                  </a:lnTo>
                  <a:cubicBezTo>
                    <a:pt x="1596" y="75"/>
                    <a:pt x="1504" y="75"/>
                    <a:pt x="1504" y="186"/>
                  </a:cubicBezTo>
                  <a:cubicBezTo>
                    <a:pt x="1504" y="279"/>
                    <a:pt x="1522" y="390"/>
                    <a:pt x="1466" y="446"/>
                  </a:cubicBezTo>
                  <a:cubicBezTo>
                    <a:pt x="1410" y="483"/>
                    <a:pt x="1318" y="353"/>
                    <a:pt x="1318" y="465"/>
                  </a:cubicBezTo>
                  <a:cubicBezTo>
                    <a:pt x="1318" y="576"/>
                    <a:pt x="1299" y="706"/>
                    <a:pt x="1262" y="706"/>
                  </a:cubicBezTo>
                  <a:cubicBezTo>
                    <a:pt x="1225" y="706"/>
                    <a:pt x="1207" y="594"/>
                    <a:pt x="1188" y="650"/>
                  </a:cubicBezTo>
                  <a:cubicBezTo>
                    <a:pt x="1151" y="706"/>
                    <a:pt x="1133" y="854"/>
                    <a:pt x="1133" y="854"/>
                  </a:cubicBezTo>
                  <a:cubicBezTo>
                    <a:pt x="1077" y="836"/>
                    <a:pt x="1077" y="836"/>
                    <a:pt x="1077" y="836"/>
                  </a:cubicBezTo>
                  <a:cubicBezTo>
                    <a:pt x="1077" y="836"/>
                    <a:pt x="1095" y="891"/>
                    <a:pt x="1039" y="910"/>
                  </a:cubicBezTo>
                  <a:cubicBezTo>
                    <a:pt x="965" y="928"/>
                    <a:pt x="854" y="910"/>
                    <a:pt x="743" y="928"/>
                  </a:cubicBezTo>
                  <a:cubicBezTo>
                    <a:pt x="613" y="965"/>
                    <a:pt x="502" y="1077"/>
                    <a:pt x="502" y="1077"/>
                  </a:cubicBezTo>
                  <a:cubicBezTo>
                    <a:pt x="502" y="1077"/>
                    <a:pt x="409" y="1132"/>
                    <a:pt x="390" y="1225"/>
                  </a:cubicBezTo>
                  <a:cubicBezTo>
                    <a:pt x="372" y="1336"/>
                    <a:pt x="297" y="1466"/>
                    <a:pt x="297" y="1652"/>
                  </a:cubicBezTo>
                  <a:cubicBezTo>
                    <a:pt x="297" y="1837"/>
                    <a:pt x="446" y="2078"/>
                    <a:pt x="372" y="2152"/>
                  </a:cubicBezTo>
                  <a:cubicBezTo>
                    <a:pt x="279" y="2245"/>
                    <a:pt x="112" y="2301"/>
                    <a:pt x="56" y="2486"/>
                  </a:cubicBezTo>
                  <a:cubicBezTo>
                    <a:pt x="0" y="2691"/>
                    <a:pt x="38" y="3006"/>
                    <a:pt x="94" y="3117"/>
                  </a:cubicBezTo>
                  <a:cubicBezTo>
                    <a:pt x="149" y="3228"/>
                    <a:pt x="205" y="3228"/>
                    <a:pt x="186" y="3284"/>
                  </a:cubicBezTo>
                  <a:cubicBezTo>
                    <a:pt x="149" y="3340"/>
                    <a:pt x="168" y="3488"/>
                    <a:pt x="316" y="3525"/>
                  </a:cubicBezTo>
                  <a:cubicBezTo>
                    <a:pt x="465" y="3581"/>
                    <a:pt x="465" y="3525"/>
                    <a:pt x="594" y="3525"/>
                  </a:cubicBezTo>
                  <a:cubicBezTo>
                    <a:pt x="706" y="3525"/>
                    <a:pt x="780" y="3544"/>
                    <a:pt x="854" y="3395"/>
                  </a:cubicBezTo>
                  <a:cubicBezTo>
                    <a:pt x="928" y="3247"/>
                    <a:pt x="1003" y="3080"/>
                    <a:pt x="1021" y="2968"/>
                  </a:cubicBezTo>
                  <a:cubicBezTo>
                    <a:pt x="1039" y="2839"/>
                    <a:pt x="1299" y="2412"/>
                    <a:pt x="1374" y="2264"/>
                  </a:cubicBezTo>
                  <a:cubicBezTo>
                    <a:pt x="1448" y="2097"/>
                    <a:pt x="1633" y="1633"/>
                    <a:pt x="1633" y="1522"/>
                  </a:cubicBezTo>
                  <a:cubicBezTo>
                    <a:pt x="1633" y="1410"/>
                    <a:pt x="1596" y="1410"/>
                    <a:pt x="1596" y="1336"/>
                  </a:cubicBezTo>
                  <a:cubicBezTo>
                    <a:pt x="1615" y="1262"/>
                    <a:pt x="1689" y="1169"/>
                    <a:pt x="1745" y="1132"/>
                  </a:cubicBezTo>
                  <a:cubicBezTo>
                    <a:pt x="1819" y="1095"/>
                    <a:pt x="1875" y="1039"/>
                    <a:pt x="1930" y="1039"/>
                  </a:cubicBezTo>
                  <a:cubicBezTo>
                    <a:pt x="1967" y="1039"/>
                    <a:pt x="1893" y="854"/>
                    <a:pt x="1893" y="761"/>
                  </a:cubicBezTo>
                  <a:cubicBezTo>
                    <a:pt x="1893" y="668"/>
                    <a:pt x="1911" y="501"/>
                    <a:pt x="1819" y="371"/>
                  </a:cubicBezTo>
                  <a:cubicBezTo>
                    <a:pt x="1745" y="223"/>
                    <a:pt x="1745" y="0"/>
                    <a:pt x="1596" y="7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8" name="Freeform 49"/>
            <p:cNvSpPr>
              <a:spLocks noChangeArrowheads="1"/>
            </p:cNvSpPr>
            <p:nvPr/>
          </p:nvSpPr>
          <p:spPr bwMode="auto">
            <a:xfrm>
              <a:off x="7392988" y="6143625"/>
              <a:ext cx="80962" cy="73025"/>
            </a:xfrm>
            <a:custGeom>
              <a:avLst/>
              <a:gdLst>
                <a:gd name="T0" fmla="*/ 37 w 223"/>
                <a:gd name="T1" fmla="*/ 55 h 205"/>
                <a:gd name="T2" fmla="*/ 37 w 223"/>
                <a:gd name="T3" fmla="*/ 55 h 205"/>
                <a:gd name="T4" fmla="*/ 74 w 223"/>
                <a:gd name="T5" fmla="*/ 185 h 205"/>
                <a:gd name="T6" fmla="*/ 148 w 223"/>
                <a:gd name="T7" fmla="*/ 55 h 205"/>
                <a:gd name="T8" fmla="*/ 37 w 223"/>
                <a:gd name="T9" fmla="*/ 55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23" h="205">
                  <a:moveTo>
                    <a:pt x="37" y="55"/>
                  </a:moveTo>
                  <a:lnTo>
                    <a:pt x="37" y="55"/>
                  </a:lnTo>
                  <a:cubicBezTo>
                    <a:pt x="37" y="55"/>
                    <a:pt x="0" y="204"/>
                    <a:pt x="74" y="185"/>
                  </a:cubicBezTo>
                  <a:cubicBezTo>
                    <a:pt x="130" y="167"/>
                    <a:pt x="222" y="93"/>
                    <a:pt x="148" y="55"/>
                  </a:cubicBezTo>
                  <a:cubicBezTo>
                    <a:pt x="74" y="18"/>
                    <a:pt x="37" y="0"/>
                    <a:pt x="37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09" name="Freeform 50"/>
            <p:cNvSpPr>
              <a:spLocks noChangeArrowheads="1"/>
            </p:cNvSpPr>
            <p:nvPr/>
          </p:nvSpPr>
          <p:spPr bwMode="auto">
            <a:xfrm>
              <a:off x="7567613" y="6083300"/>
              <a:ext cx="80962" cy="66675"/>
            </a:xfrm>
            <a:custGeom>
              <a:avLst/>
              <a:gdLst>
                <a:gd name="T0" fmla="*/ 93 w 223"/>
                <a:gd name="T1" fmla="*/ 37 h 186"/>
                <a:gd name="T2" fmla="*/ 93 w 223"/>
                <a:gd name="T3" fmla="*/ 37 h 186"/>
                <a:gd name="T4" fmla="*/ 19 w 223"/>
                <a:gd name="T5" fmla="*/ 55 h 186"/>
                <a:gd name="T6" fmla="*/ 93 w 223"/>
                <a:gd name="T7" fmla="*/ 148 h 186"/>
                <a:gd name="T8" fmla="*/ 204 w 223"/>
                <a:gd name="T9" fmla="*/ 55 h 186"/>
                <a:gd name="T10" fmla="*/ 93 w 223"/>
                <a:gd name="T11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186">
                  <a:moveTo>
                    <a:pt x="93" y="37"/>
                  </a:moveTo>
                  <a:lnTo>
                    <a:pt x="93" y="37"/>
                  </a:lnTo>
                  <a:cubicBezTo>
                    <a:pt x="93" y="37"/>
                    <a:pt x="37" y="0"/>
                    <a:pt x="19" y="55"/>
                  </a:cubicBezTo>
                  <a:cubicBezTo>
                    <a:pt x="0" y="111"/>
                    <a:pt x="37" y="185"/>
                    <a:pt x="93" y="148"/>
                  </a:cubicBezTo>
                  <a:cubicBezTo>
                    <a:pt x="148" y="111"/>
                    <a:pt x="186" y="111"/>
                    <a:pt x="204" y="55"/>
                  </a:cubicBezTo>
                  <a:cubicBezTo>
                    <a:pt x="222" y="0"/>
                    <a:pt x="186" y="0"/>
                    <a:pt x="93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0" name="Freeform 51"/>
            <p:cNvSpPr>
              <a:spLocks noChangeArrowheads="1"/>
            </p:cNvSpPr>
            <p:nvPr/>
          </p:nvSpPr>
          <p:spPr bwMode="auto">
            <a:xfrm>
              <a:off x="7586663" y="4579938"/>
              <a:ext cx="80962" cy="87312"/>
            </a:xfrm>
            <a:custGeom>
              <a:avLst/>
              <a:gdLst>
                <a:gd name="T0" fmla="*/ 37 w 223"/>
                <a:gd name="T1" fmla="*/ 37 h 242"/>
                <a:gd name="T2" fmla="*/ 37 w 223"/>
                <a:gd name="T3" fmla="*/ 37 h 242"/>
                <a:gd name="T4" fmla="*/ 18 w 223"/>
                <a:gd name="T5" fmla="*/ 148 h 242"/>
                <a:gd name="T6" fmla="*/ 92 w 223"/>
                <a:gd name="T7" fmla="*/ 241 h 242"/>
                <a:gd name="T8" fmla="*/ 185 w 223"/>
                <a:gd name="T9" fmla="*/ 148 h 242"/>
                <a:gd name="T10" fmla="*/ 37 w 223"/>
                <a:gd name="T11" fmla="*/ 37 h 2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23" h="242">
                  <a:moveTo>
                    <a:pt x="37" y="37"/>
                  </a:moveTo>
                  <a:lnTo>
                    <a:pt x="37" y="37"/>
                  </a:lnTo>
                  <a:cubicBezTo>
                    <a:pt x="0" y="56"/>
                    <a:pt x="18" y="148"/>
                    <a:pt x="18" y="148"/>
                  </a:cubicBezTo>
                  <a:cubicBezTo>
                    <a:pt x="18" y="148"/>
                    <a:pt x="0" y="241"/>
                    <a:pt x="92" y="241"/>
                  </a:cubicBezTo>
                  <a:cubicBezTo>
                    <a:pt x="166" y="241"/>
                    <a:pt x="222" y="186"/>
                    <a:pt x="185" y="148"/>
                  </a:cubicBezTo>
                  <a:cubicBezTo>
                    <a:pt x="148" y="112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11" name="Freeform 52"/>
            <p:cNvSpPr>
              <a:spLocks noChangeArrowheads="1"/>
            </p:cNvSpPr>
            <p:nvPr/>
          </p:nvSpPr>
          <p:spPr bwMode="auto">
            <a:xfrm>
              <a:off x="949325" y="2905125"/>
              <a:ext cx="53975" cy="93663"/>
            </a:xfrm>
            <a:custGeom>
              <a:avLst/>
              <a:gdLst>
                <a:gd name="T0" fmla="*/ 36 w 149"/>
                <a:gd name="T1" fmla="*/ 19 h 261"/>
                <a:gd name="T2" fmla="*/ 36 w 149"/>
                <a:gd name="T3" fmla="*/ 19 h 261"/>
                <a:gd name="T4" fmla="*/ 0 w 149"/>
                <a:gd name="T5" fmla="*/ 148 h 261"/>
                <a:gd name="T6" fmla="*/ 111 w 149"/>
                <a:gd name="T7" fmla="*/ 204 h 261"/>
                <a:gd name="T8" fmla="*/ 74 w 149"/>
                <a:gd name="T9" fmla="*/ 93 h 261"/>
                <a:gd name="T10" fmla="*/ 36 w 149"/>
                <a:gd name="T11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49" h="261">
                  <a:moveTo>
                    <a:pt x="36" y="19"/>
                  </a:moveTo>
                  <a:lnTo>
                    <a:pt x="36" y="19"/>
                  </a:lnTo>
                  <a:cubicBezTo>
                    <a:pt x="36" y="19"/>
                    <a:pt x="0" y="111"/>
                    <a:pt x="0" y="148"/>
                  </a:cubicBezTo>
                  <a:cubicBezTo>
                    <a:pt x="0" y="185"/>
                    <a:pt x="74" y="260"/>
                    <a:pt x="111" y="204"/>
                  </a:cubicBezTo>
                  <a:cubicBezTo>
                    <a:pt x="148" y="130"/>
                    <a:pt x="74" y="93"/>
                    <a:pt x="74" y="93"/>
                  </a:cubicBezTo>
                  <a:cubicBezTo>
                    <a:pt x="74" y="93"/>
                    <a:pt x="74" y="0"/>
                    <a:pt x="36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8" name="Freeform 53"/>
            <p:cNvSpPr>
              <a:spLocks noChangeArrowheads="1"/>
            </p:cNvSpPr>
            <p:nvPr/>
          </p:nvSpPr>
          <p:spPr bwMode="auto">
            <a:xfrm>
              <a:off x="1430338" y="1589088"/>
              <a:ext cx="87312" cy="41275"/>
            </a:xfrm>
            <a:custGeom>
              <a:avLst/>
              <a:gdLst>
                <a:gd name="T0" fmla="*/ 93 w 242"/>
                <a:gd name="T1" fmla="*/ 0 h 113"/>
                <a:gd name="T2" fmla="*/ 93 w 242"/>
                <a:gd name="T3" fmla="*/ 0 h 113"/>
                <a:gd name="T4" fmla="*/ 19 w 242"/>
                <a:gd name="T5" fmla="*/ 56 h 113"/>
                <a:gd name="T6" fmla="*/ 130 w 242"/>
                <a:gd name="T7" fmla="*/ 112 h 113"/>
                <a:gd name="T8" fmla="*/ 93 w 242"/>
                <a:gd name="T9" fmla="*/ 0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2" h="113">
                  <a:moveTo>
                    <a:pt x="93" y="0"/>
                  </a:moveTo>
                  <a:lnTo>
                    <a:pt x="93" y="0"/>
                  </a:lnTo>
                  <a:cubicBezTo>
                    <a:pt x="93" y="0"/>
                    <a:pt x="0" y="19"/>
                    <a:pt x="19" y="56"/>
                  </a:cubicBezTo>
                  <a:cubicBezTo>
                    <a:pt x="55" y="93"/>
                    <a:pt x="130" y="112"/>
                    <a:pt x="130" y="112"/>
                  </a:cubicBezTo>
                  <a:cubicBezTo>
                    <a:pt x="130" y="112"/>
                    <a:pt x="241" y="19"/>
                    <a:pt x="93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39" name="Freeform 54"/>
            <p:cNvSpPr>
              <a:spLocks noChangeArrowheads="1"/>
            </p:cNvSpPr>
            <p:nvPr/>
          </p:nvSpPr>
          <p:spPr bwMode="auto">
            <a:xfrm>
              <a:off x="1357313" y="1555750"/>
              <a:ext cx="47625" cy="20638"/>
            </a:xfrm>
            <a:custGeom>
              <a:avLst/>
              <a:gdLst>
                <a:gd name="T0" fmla="*/ 0 w 131"/>
                <a:gd name="T1" fmla="*/ 0 h 56"/>
                <a:gd name="T2" fmla="*/ 0 w 131"/>
                <a:gd name="T3" fmla="*/ 0 h 56"/>
                <a:gd name="T4" fmla="*/ 18 w 131"/>
                <a:gd name="T5" fmla="*/ 55 h 56"/>
                <a:gd name="T6" fmla="*/ 0 w 131"/>
                <a:gd name="T7" fmla="*/ 0 h 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1" h="56">
                  <a:moveTo>
                    <a:pt x="0" y="0"/>
                  </a:moveTo>
                  <a:lnTo>
                    <a:pt x="0" y="0"/>
                  </a:lnTo>
                  <a:cubicBezTo>
                    <a:pt x="18" y="55"/>
                    <a:pt x="18" y="55"/>
                    <a:pt x="18" y="55"/>
                  </a:cubicBezTo>
                  <a:cubicBezTo>
                    <a:pt x="18" y="55"/>
                    <a:pt x="130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0" name="Freeform 55"/>
            <p:cNvSpPr>
              <a:spLocks noChangeArrowheads="1"/>
            </p:cNvSpPr>
            <p:nvPr/>
          </p:nvSpPr>
          <p:spPr bwMode="auto">
            <a:xfrm>
              <a:off x="1663700" y="1582738"/>
              <a:ext cx="53975" cy="66675"/>
            </a:xfrm>
            <a:custGeom>
              <a:avLst/>
              <a:gdLst>
                <a:gd name="T0" fmla="*/ 56 w 149"/>
                <a:gd name="T1" fmla="*/ 0 h 186"/>
                <a:gd name="T2" fmla="*/ 56 w 149"/>
                <a:gd name="T3" fmla="*/ 0 h 186"/>
                <a:gd name="T4" fmla="*/ 0 w 149"/>
                <a:gd name="T5" fmla="*/ 74 h 186"/>
                <a:gd name="T6" fmla="*/ 74 w 149"/>
                <a:gd name="T7" fmla="*/ 111 h 186"/>
                <a:gd name="T8" fmla="*/ 56 w 149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86">
                  <a:moveTo>
                    <a:pt x="56" y="0"/>
                  </a:moveTo>
                  <a:lnTo>
                    <a:pt x="56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37" y="185"/>
                    <a:pt x="74" y="111"/>
                  </a:cubicBezTo>
                  <a:cubicBezTo>
                    <a:pt x="93" y="37"/>
                    <a:pt x="148" y="0"/>
                    <a:pt x="56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1" name="Freeform 56"/>
            <p:cNvSpPr>
              <a:spLocks noChangeArrowheads="1"/>
            </p:cNvSpPr>
            <p:nvPr/>
          </p:nvSpPr>
          <p:spPr bwMode="auto">
            <a:xfrm>
              <a:off x="1717675" y="1509713"/>
              <a:ext cx="41275" cy="47625"/>
            </a:xfrm>
            <a:custGeom>
              <a:avLst/>
              <a:gdLst>
                <a:gd name="T0" fmla="*/ 0 w 113"/>
                <a:gd name="T1" fmla="*/ 0 h 131"/>
                <a:gd name="T2" fmla="*/ 0 w 113"/>
                <a:gd name="T3" fmla="*/ 0 h 131"/>
                <a:gd name="T4" fmla="*/ 19 w 113"/>
                <a:gd name="T5" fmla="*/ 130 h 131"/>
                <a:gd name="T6" fmla="*/ 0 w 113"/>
                <a:gd name="T7" fmla="*/ 0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3" h="131">
                  <a:moveTo>
                    <a:pt x="0" y="0"/>
                  </a:moveTo>
                  <a:lnTo>
                    <a:pt x="0" y="0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112" y="0"/>
                    <a:pt x="0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42" name="Freeform 57"/>
            <p:cNvSpPr>
              <a:spLocks noChangeArrowheads="1"/>
            </p:cNvSpPr>
            <p:nvPr/>
          </p:nvSpPr>
          <p:spPr bwMode="auto">
            <a:xfrm>
              <a:off x="1490663" y="1101725"/>
              <a:ext cx="39687" cy="66675"/>
            </a:xfrm>
            <a:custGeom>
              <a:avLst/>
              <a:gdLst>
                <a:gd name="T0" fmla="*/ 18 w 112"/>
                <a:gd name="T1" fmla="*/ 0 h 186"/>
                <a:gd name="T2" fmla="*/ 18 w 112"/>
                <a:gd name="T3" fmla="*/ 0 h 186"/>
                <a:gd name="T4" fmla="*/ 0 w 112"/>
                <a:gd name="T5" fmla="*/ 74 h 186"/>
                <a:gd name="T6" fmla="*/ 111 w 112"/>
                <a:gd name="T7" fmla="*/ 130 h 186"/>
                <a:gd name="T8" fmla="*/ 18 w 112"/>
                <a:gd name="T9" fmla="*/ 0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86">
                  <a:moveTo>
                    <a:pt x="18" y="0"/>
                  </a:moveTo>
                  <a:lnTo>
                    <a:pt x="18" y="0"/>
                  </a:lnTo>
                  <a:cubicBezTo>
                    <a:pt x="0" y="74"/>
                    <a:pt x="0" y="74"/>
                    <a:pt x="0" y="74"/>
                  </a:cubicBezTo>
                  <a:cubicBezTo>
                    <a:pt x="0" y="74"/>
                    <a:pt x="111" y="185"/>
                    <a:pt x="111" y="130"/>
                  </a:cubicBezTo>
                  <a:cubicBezTo>
                    <a:pt x="111" y="74"/>
                    <a:pt x="74" y="19"/>
                    <a:pt x="18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0" name="Freeform 65"/>
            <p:cNvSpPr>
              <a:spLocks noChangeArrowheads="1"/>
            </p:cNvSpPr>
            <p:nvPr/>
          </p:nvSpPr>
          <p:spPr bwMode="auto">
            <a:xfrm>
              <a:off x="1417638" y="2938463"/>
              <a:ext cx="260350" cy="80962"/>
            </a:xfrm>
            <a:custGeom>
              <a:avLst/>
              <a:gdLst>
                <a:gd name="T0" fmla="*/ 74 w 724"/>
                <a:gd name="T1" fmla="*/ 37 h 223"/>
                <a:gd name="T2" fmla="*/ 74 w 724"/>
                <a:gd name="T3" fmla="*/ 37 h 223"/>
                <a:gd name="T4" fmla="*/ 241 w 724"/>
                <a:gd name="T5" fmla="*/ 37 h 223"/>
                <a:gd name="T6" fmla="*/ 501 w 724"/>
                <a:gd name="T7" fmla="*/ 37 h 223"/>
                <a:gd name="T8" fmla="*/ 686 w 724"/>
                <a:gd name="T9" fmla="*/ 92 h 223"/>
                <a:gd name="T10" fmla="*/ 575 w 724"/>
                <a:gd name="T11" fmla="*/ 203 h 223"/>
                <a:gd name="T12" fmla="*/ 482 w 724"/>
                <a:gd name="T13" fmla="*/ 167 h 223"/>
                <a:gd name="T14" fmla="*/ 278 w 724"/>
                <a:gd name="T15" fmla="*/ 167 h 223"/>
                <a:gd name="T16" fmla="*/ 92 w 724"/>
                <a:gd name="T17" fmla="*/ 203 h 223"/>
                <a:gd name="T18" fmla="*/ 0 w 724"/>
                <a:gd name="T19" fmla="*/ 222 h 223"/>
                <a:gd name="T20" fmla="*/ 74 w 724"/>
                <a:gd name="T21" fmla="*/ 111 h 223"/>
                <a:gd name="T22" fmla="*/ 74 w 724"/>
                <a:gd name="T23" fmla="*/ 37 h 22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724" h="223">
                  <a:moveTo>
                    <a:pt x="74" y="37"/>
                  </a:moveTo>
                  <a:lnTo>
                    <a:pt x="74" y="37"/>
                  </a:lnTo>
                  <a:cubicBezTo>
                    <a:pt x="74" y="37"/>
                    <a:pt x="111" y="0"/>
                    <a:pt x="241" y="37"/>
                  </a:cubicBezTo>
                  <a:cubicBezTo>
                    <a:pt x="371" y="55"/>
                    <a:pt x="389" y="37"/>
                    <a:pt x="501" y="37"/>
                  </a:cubicBezTo>
                  <a:cubicBezTo>
                    <a:pt x="593" y="55"/>
                    <a:pt x="723" y="18"/>
                    <a:pt x="686" y="92"/>
                  </a:cubicBezTo>
                  <a:cubicBezTo>
                    <a:pt x="649" y="167"/>
                    <a:pt x="668" y="185"/>
                    <a:pt x="575" y="203"/>
                  </a:cubicBezTo>
                  <a:cubicBezTo>
                    <a:pt x="482" y="222"/>
                    <a:pt x="519" y="167"/>
                    <a:pt x="482" y="167"/>
                  </a:cubicBezTo>
                  <a:cubicBezTo>
                    <a:pt x="427" y="167"/>
                    <a:pt x="334" y="129"/>
                    <a:pt x="278" y="167"/>
                  </a:cubicBezTo>
                  <a:cubicBezTo>
                    <a:pt x="204" y="203"/>
                    <a:pt x="148" y="203"/>
                    <a:pt x="92" y="203"/>
                  </a:cubicBezTo>
                  <a:cubicBezTo>
                    <a:pt x="56" y="203"/>
                    <a:pt x="0" y="222"/>
                    <a:pt x="0" y="222"/>
                  </a:cubicBezTo>
                  <a:cubicBezTo>
                    <a:pt x="0" y="222"/>
                    <a:pt x="74" y="129"/>
                    <a:pt x="74" y="111"/>
                  </a:cubicBezTo>
                  <a:cubicBezTo>
                    <a:pt x="74" y="74"/>
                    <a:pt x="148" y="55"/>
                    <a:pt x="7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1" name="Freeform 66"/>
            <p:cNvSpPr>
              <a:spLocks noChangeArrowheads="1"/>
            </p:cNvSpPr>
            <p:nvPr/>
          </p:nvSpPr>
          <p:spPr bwMode="auto">
            <a:xfrm>
              <a:off x="3440113" y="4127500"/>
              <a:ext cx="33337" cy="53975"/>
            </a:xfrm>
            <a:custGeom>
              <a:avLst/>
              <a:gdLst>
                <a:gd name="T0" fmla="*/ 37 w 93"/>
                <a:gd name="T1" fmla="*/ 37 h 148"/>
                <a:gd name="T2" fmla="*/ 37 w 93"/>
                <a:gd name="T3" fmla="*/ 37 h 148"/>
                <a:gd name="T4" fmla="*/ 0 w 93"/>
                <a:gd name="T5" fmla="*/ 129 h 148"/>
                <a:gd name="T6" fmla="*/ 92 w 93"/>
                <a:gd name="T7" fmla="*/ 110 h 148"/>
                <a:gd name="T8" fmla="*/ 37 w 93"/>
                <a:gd name="T9" fmla="*/ 37 h 1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3" h="148">
                  <a:moveTo>
                    <a:pt x="37" y="37"/>
                  </a:moveTo>
                  <a:lnTo>
                    <a:pt x="37" y="37"/>
                  </a:lnTo>
                  <a:cubicBezTo>
                    <a:pt x="37" y="37"/>
                    <a:pt x="0" y="91"/>
                    <a:pt x="0" y="129"/>
                  </a:cubicBezTo>
                  <a:cubicBezTo>
                    <a:pt x="18" y="147"/>
                    <a:pt x="92" y="147"/>
                    <a:pt x="92" y="110"/>
                  </a:cubicBezTo>
                  <a:cubicBezTo>
                    <a:pt x="92" y="91"/>
                    <a:pt x="92" y="0"/>
                    <a:pt x="37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2" name="Freeform 67"/>
            <p:cNvSpPr>
              <a:spLocks noChangeArrowheads="1"/>
            </p:cNvSpPr>
            <p:nvPr/>
          </p:nvSpPr>
          <p:spPr bwMode="auto">
            <a:xfrm>
              <a:off x="3506788" y="4025900"/>
              <a:ext cx="41275" cy="41275"/>
            </a:xfrm>
            <a:custGeom>
              <a:avLst/>
              <a:gdLst>
                <a:gd name="T0" fmla="*/ 19 w 113"/>
                <a:gd name="T1" fmla="*/ 56 h 113"/>
                <a:gd name="T2" fmla="*/ 19 w 113"/>
                <a:gd name="T3" fmla="*/ 56 h 113"/>
                <a:gd name="T4" fmla="*/ 19 w 113"/>
                <a:gd name="T5" fmla="*/ 112 h 113"/>
                <a:gd name="T6" fmla="*/ 93 w 113"/>
                <a:gd name="T7" fmla="*/ 74 h 113"/>
                <a:gd name="T8" fmla="*/ 19 w 113"/>
                <a:gd name="T9" fmla="*/ 56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3" h="113">
                  <a:moveTo>
                    <a:pt x="19" y="56"/>
                  </a:moveTo>
                  <a:lnTo>
                    <a:pt x="19" y="56"/>
                  </a:lnTo>
                  <a:cubicBezTo>
                    <a:pt x="19" y="56"/>
                    <a:pt x="0" y="112"/>
                    <a:pt x="19" y="112"/>
                  </a:cubicBezTo>
                  <a:cubicBezTo>
                    <a:pt x="37" y="112"/>
                    <a:pt x="93" y="74"/>
                    <a:pt x="93" y="74"/>
                  </a:cubicBezTo>
                  <a:cubicBezTo>
                    <a:pt x="93" y="74"/>
                    <a:pt x="112" y="0"/>
                    <a:pt x="19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3" name="Freeform 68"/>
            <p:cNvSpPr>
              <a:spLocks noChangeArrowheads="1"/>
            </p:cNvSpPr>
            <p:nvPr/>
          </p:nvSpPr>
          <p:spPr bwMode="auto">
            <a:xfrm>
              <a:off x="3627438" y="3825875"/>
              <a:ext cx="66675" cy="73025"/>
            </a:xfrm>
            <a:custGeom>
              <a:avLst/>
              <a:gdLst>
                <a:gd name="T0" fmla="*/ 37 w 186"/>
                <a:gd name="T1" fmla="*/ 92 h 205"/>
                <a:gd name="T2" fmla="*/ 37 w 186"/>
                <a:gd name="T3" fmla="*/ 92 h 205"/>
                <a:gd name="T4" fmla="*/ 19 w 186"/>
                <a:gd name="T5" fmla="*/ 130 h 205"/>
                <a:gd name="T6" fmla="*/ 37 w 186"/>
                <a:gd name="T7" fmla="*/ 204 h 205"/>
                <a:gd name="T8" fmla="*/ 130 w 186"/>
                <a:gd name="T9" fmla="*/ 167 h 205"/>
                <a:gd name="T10" fmla="*/ 149 w 186"/>
                <a:gd name="T11" fmla="*/ 56 h 205"/>
                <a:gd name="T12" fmla="*/ 37 w 186"/>
                <a:gd name="T13" fmla="*/ 92 h 2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6" h="205">
                  <a:moveTo>
                    <a:pt x="37" y="92"/>
                  </a:moveTo>
                  <a:lnTo>
                    <a:pt x="37" y="92"/>
                  </a:lnTo>
                  <a:cubicBezTo>
                    <a:pt x="19" y="130"/>
                    <a:pt x="19" y="130"/>
                    <a:pt x="19" y="130"/>
                  </a:cubicBezTo>
                  <a:cubicBezTo>
                    <a:pt x="19" y="130"/>
                    <a:pt x="0" y="185"/>
                    <a:pt x="37" y="204"/>
                  </a:cubicBezTo>
                  <a:cubicBezTo>
                    <a:pt x="74" y="204"/>
                    <a:pt x="74" y="185"/>
                    <a:pt x="130" y="167"/>
                  </a:cubicBezTo>
                  <a:cubicBezTo>
                    <a:pt x="167" y="130"/>
                    <a:pt x="185" y="74"/>
                    <a:pt x="149" y="56"/>
                  </a:cubicBezTo>
                  <a:cubicBezTo>
                    <a:pt x="130" y="37"/>
                    <a:pt x="56" y="0"/>
                    <a:pt x="37" y="9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4" name="Freeform 69"/>
            <p:cNvSpPr>
              <a:spLocks noChangeArrowheads="1"/>
            </p:cNvSpPr>
            <p:nvPr/>
          </p:nvSpPr>
          <p:spPr bwMode="auto">
            <a:xfrm>
              <a:off x="1390650" y="1670050"/>
              <a:ext cx="768350" cy="614363"/>
            </a:xfrm>
            <a:custGeom>
              <a:avLst/>
              <a:gdLst>
                <a:gd name="T0" fmla="*/ 964 w 2134"/>
                <a:gd name="T1" fmla="*/ 37 h 1708"/>
                <a:gd name="T2" fmla="*/ 964 w 2134"/>
                <a:gd name="T3" fmla="*/ 37 h 1708"/>
                <a:gd name="T4" fmla="*/ 2133 w 2134"/>
                <a:gd name="T5" fmla="*/ 0 h 1708"/>
                <a:gd name="T6" fmla="*/ 2133 w 2134"/>
                <a:gd name="T7" fmla="*/ 519 h 1708"/>
                <a:gd name="T8" fmla="*/ 1279 w 2134"/>
                <a:gd name="T9" fmla="*/ 538 h 1708"/>
                <a:gd name="T10" fmla="*/ 1261 w 2134"/>
                <a:gd name="T11" fmla="*/ 890 h 1708"/>
                <a:gd name="T12" fmla="*/ 1243 w 2134"/>
                <a:gd name="T13" fmla="*/ 1131 h 1708"/>
                <a:gd name="T14" fmla="*/ 1057 w 2134"/>
                <a:gd name="T15" fmla="*/ 1280 h 1708"/>
                <a:gd name="T16" fmla="*/ 1020 w 2134"/>
                <a:gd name="T17" fmla="*/ 1410 h 1708"/>
                <a:gd name="T18" fmla="*/ 1020 w 2134"/>
                <a:gd name="T19" fmla="*/ 1596 h 1708"/>
                <a:gd name="T20" fmla="*/ 964 w 2134"/>
                <a:gd name="T21" fmla="*/ 1707 h 1708"/>
                <a:gd name="T22" fmla="*/ 0 w 2134"/>
                <a:gd name="T23" fmla="*/ 1632 h 1708"/>
                <a:gd name="T24" fmla="*/ 55 w 2134"/>
                <a:gd name="T25" fmla="*/ 1502 h 1708"/>
                <a:gd name="T26" fmla="*/ 92 w 2134"/>
                <a:gd name="T27" fmla="*/ 1447 h 1708"/>
                <a:gd name="T28" fmla="*/ 148 w 2134"/>
                <a:gd name="T29" fmla="*/ 1336 h 1708"/>
                <a:gd name="T30" fmla="*/ 296 w 2134"/>
                <a:gd name="T31" fmla="*/ 1095 h 1708"/>
                <a:gd name="T32" fmla="*/ 426 w 2134"/>
                <a:gd name="T33" fmla="*/ 854 h 1708"/>
                <a:gd name="T34" fmla="*/ 575 w 2134"/>
                <a:gd name="T35" fmla="*/ 760 h 1708"/>
                <a:gd name="T36" fmla="*/ 612 w 2134"/>
                <a:gd name="T37" fmla="*/ 649 h 1708"/>
                <a:gd name="T38" fmla="*/ 649 w 2134"/>
                <a:gd name="T39" fmla="*/ 464 h 1708"/>
                <a:gd name="T40" fmla="*/ 908 w 2134"/>
                <a:gd name="T41" fmla="*/ 186 h 1708"/>
                <a:gd name="T42" fmla="*/ 964 w 2134"/>
                <a:gd name="T43" fmla="*/ 37 h 17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2134" h="1708">
                  <a:moveTo>
                    <a:pt x="964" y="37"/>
                  </a:moveTo>
                  <a:lnTo>
                    <a:pt x="964" y="37"/>
                  </a:lnTo>
                  <a:cubicBezTo>
                    <a:pt x="2133" y="0"/>
                    <a:pt x="2133" y="0"/>
                    <a:pt x="2133" y="0"/>
                  </a:cubicBezTo>
                  <a:cubicBezTo>
                    <a:pt x="2133" y="519"/>
                    <a:pt x="2133" y="519"/>
                    <a:pt x="2133" y="519"/>
                  </a:cubicBezTo>
                  <a:cubicBezTo>
                    <a:pt x="1279" y="538"/>
                    <a:pt x="1279" y="538"/>
                    <a:pt x="1279" y="538"/>
                  </a:cubicBezTo>
                  <a:cubicBezTo>
                    <a:pt x="1279" y="538"/>
                    <a:pt x="1261" y="872"/>
                    <a:pt x="1261" y="890"/>
                  </a:cubicBezTo>
                  <a:cubicBezTo>
                    <a:pt x="1261" y="928"/>
                    <a:pt x="1279" y="1076"/>
                    <a:pt x="1243" y="1131"/>
                  </a:cubicBezTo>
                  <a:cubicBezTo>
                    <a:pt x="1205" y="1169"/>
                    <a:pt x="1057" y="1243"/>
                    <a:pt x="1057" y="1280"/>
                  </a:cubicBezTo>
                  <a:cubicBezTo>
                    <a:pt x="1038" y="1299"/>
                    <a:pt x="1020" y="1373"/>
                    <a:pt x="1020" y="1410"/>
                  </a:cubicBezTo>
                  <a:cubicBezTo>
                    <a:pt x="1020" y="1447"/>
                    <a:pt x="1038" y="1558"/>
                    <a:pt x="1020" y="1596"/>
                  </a:cubicBezTo>
                  <a:cubicBezTo>
                    <a:pt x="1020" y="1614"/>
                    <a:pt x="983" y="1707"/>
                    <a:pt x="964" y="1707"/>
                  </a:cubicBezTo>
                  <a:cubicBezTo>
                    <a:pt x="0" y="1632"/>
                    <a:pt x="0" y="1632"/>
                    <a:pt x="0" y="1632"/>
                  </a:cubicBezTo>
                  <a:cubicBezTo>
                    <a:pt x="0" y="1632"/>
                    <a:pt x="18" y="1540"/>
                    <a:pt x="55" y="1502"/>
                  </a:cubicBezTo>
                  <a:cubicBezTo>
                    <a:pt x="55" y="1502"/>
                    <a:pt x="92" y="1484"/>
                    <a:pt x="92" y="1447"/>
                  </a:cubicBezTo>
                  <a:cubicBezTo>
                    <a:pt x="92" y="1447"/>
                    <a:pt x="92" y="1373"/>
                    <a:pt x="148" y="1336"/>
                  </a:cubicBezTo>
                  <a:cubicBezTo>
                    <a:pt x="222" y="1280"/>
                    <a:pt x="296" y="1095"/>
                    <a:pt x="296" y="1095"/>
                  </a:cubicBezTo>
                  <a:cubicBezTo>
                    <a:pt x="296" y="1095"/>
                    <a:pt x="389" y="872"/>
                    <a:pt x="426" y="854"/>
                  </a:cubicBezTo>
                  <a:cubicBezTo>
                    <a:pt x="445" y="835"/>
                    <a:pt x="501" y="779"/>
                    <a:pt x="575" y="760"/>
                  </a:cubicBezTo>
                  <a:cubicBezTo>
                    <a:pt x="575" y="760"/>
                    <a:pt x="612" y="760"/>
                    <a:pt x="612" y="649"/>
                  </a:cubicBezTo>
                  <a:cubicBezTo>
                    <a:pt x="612" y="649"/>
                    <a:pt x="593" y="519"/>
                    <a:pt x="649" y="464"/>
                  </a:cubicBezTo>
                  <a:cubicBezTo>
                    <a:pt x="723" y="389"/>
                    <a:pt x="890" y="222"/>
                    <a:pt x="908" y="186"/>
                  </a:cubicBezTo>
                  <a:cubicBezTo>
                    <a:pt x="927" y="167"/>
                    <a:pt x="983" y="56"/>
                    <a:pt x="964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5" name="Freeform 70"/>
            <p:cNvSpPr>
              <a:spLocks noChangeArrowheads="1"/>
            </p:cNvSpPr>
            <p:nvPr/>
          </p:nvSpPr>
          <p:spPr bwMode="auto">
            <a:xfrm>
              <a:off x="5849938" y="5014913"/>
              <a:ext cx="127000" cy="487362"/>
            </a:xfrm>
            <a:custGeom>
              <a:avLst/>
              <a:gdLst>
                <a:gd name="T0" fmla="*/ 38 w 354"/>
                <a:gd name="T1" fmla="*/ 55 h 1355"/>
                <a:gd name="T2" fmla="*/ 38 w 354"/>
                <a:gd name="T3" fmla="*/ 55 h 1355"/>
                <a:gd name="T4" fmla="*/ 38 w 354"/>
                <a:gd name="T5" fmla="*/ 204 h 1355"/>
                <a:gd name="T6" fmla="*/ 38 w 354"/>
                <a:gd name="T7" fmla="*/ 371 h 1355"/>
                <a:gd name="T8" fmla="*/ 19 w 354"/>
                <a:gd name="T9" fmla="*/ 464 h 1355"/>
                <a:gd name="T10" fmla="*/ 56 w 354"/>
                <a:gd name="T11" fmla="*/ 538 h 1355"/>
                <a:gd name="T12" fmla="*/ 19 w 354"/>
                <a:gd name="T13" fmla="*/ 686 h 1355"/>
                <a:gd name="T14" fmla="*/ 19 w 354"/>
                <a:gd name="T15" fmla="*/ 816 h 1355"/>
                <a:gd name="T16" fmla="*/ 75 w 354"/>
                <a:gd name="T17" fmla="*/ 1002 h 1355"/>
                <a:gd name="T18" fmla="*/ 112 w 354"/>
                <a:gd name="T19" fmla="*/ 1076 h 1355"/>
                <a:gd name="T20" fmla="*/ 130 w 354"/>
                <a:gd name="T21" fmla="*/ 1187 h 1355"/>
                <a:gd name="T22" fmla="*/ 241 w 354"/>
                <a:gd name="T23" fmla="*/ 1243 h 1355"/>
                <a:gd name="T24" fmla="*/ 335 w 354"/>
                <a:gd name="T25" fmla="*/ 1280 h 1355"/>
                <a:gd name="T26" fmla="*/ 297 w 354"/>
                <a:gd name="T27" fmla="*/ 1094 h 1355"/>
                <a:gd name="T28" fmla="*/ 223 w 354"/>
                <a:gd name="T29" fmla="*/ 983 h 1355"/>
                <a:gd name="T30" fmla="*/ 205 w 354"/>
                <a:gd name="T31" fmla="*/ 761 h 1355"/>
                <a:gd name="T32" fmla="*/ 241 w 354"/>
                <a:gd name="T33" fmla="*/ 649 h 1355"/>
                <a:gd name="T34" fmla="*/ 260 w 354"/>
                <a:gd name="T35" fmla="*/ 464 h 1355"/>
                <a:gd name="T36" fmla="*/ 149 w 354"/>
                <a:gd name="T37" fmla="*/ 260 h 1355"/>
                <a:gd name="T38" fmla="*/ 112 w 354"/>
                <a:gd name="T39" fmla="*/ 93 h 1355"/>
                <a:gd name="T40" fmla="*/ 38 w 354"/>
                <a:gd name="T41" fmla="*/ 55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354" h="1355">
                  <a:moveTo>
                    <a:pt x="38" y="55"/>
                  </a:moveTo>
                  <a:lnTo>
                    <a:pt x="38" y="55"/>
                  </a:lnTo>
                  <a:cubicBezTo>
                    <a:pt x="19" y="93"/>
                    <a:pt x="38" y="148"/>
                    <a:pt x="38" y="204"/>
                  </a:cubicBezTo>
                  <a:cubicBezTo>
                    <a:pt x="38" y="241"/>
                    <a:pt x="19" y="334"/>
                    <a:pt x="38" y="371"/>
                  </a:cubicBezTo>
                  <a:cubicBezTo>
                    <a:pt x="56" y="408"/>
                    <a:pt x="19" y="464"/>
                    <a:pt x="19" y="464"/>
                  </a:cubicBezTo>
                  <a:cubicBezTo>
                    <a:pt x="19" y="482"/>
                    <a:pt x="56" y="501"/>
                    <a:pt x="56" y="538"/>
                  </a:cubicBezTo>
                  <a:cubicBezTo>
                    <a:pt x="56" y="556"/>
                    <a:pt x="38" y="667"/>
                    <a:pt x="19" y="686"/>
                  </a:cubicBezTo>
                  <a:cubicBezTo>
                    <a:pt x="0" y="723"/>
                    <a:pt x="19" y="742"/>
                    <a:pt x="19" y="816"/>
                  </a:cubicBezTo>
                  <a:cubicBezTo>
                    <a:pt x="19" y="909"/>
                    <a:pt x="75" y="946"/>
                    <a:pt x="75" y="1002"/>
                  </a:cubicBezTo>
                  <a:cubicBezTo>
                    <a:pt x="93" y="1057"/>
                    <a:pt x="112" y="1020"/>
                    <a:pt x="112" y="1076"/>
                  </a:cubicBezTo>
                  <a:cubicBezTo>
                    <a:pt x="112" y="1132"/>
                    <a:pt x="112" y="1187"/>
                    <a:pt x="130" y="1187"/>
                  </a:cubicBezTo>
                  <a:cubicBezTo>
                    <a:pt x="167" y="1187"/>
                    <a:pt x="223" y="1206"/>
                    <a:pt x="241" y="1243"/>
                  </a:cubicBezTo>
                  <a:cubicBezTo>
                    <a:pt x="260" y="1261"/>
                    <a:pt x="316" y="1354"/>
                    <a:pt x="335" y="1280"/>
                  </a:cubicBezTo>
                  <a:cubicBezTo>
                    <a:pt x="353" y="1224"/>
                    <a:pt x="353" y="1150"/>
                    <a:pt x="297" y="1094"/>
                  </a:cubicBezTo>
                  <a:cubicBezTo>
                    <a:pt x="260" y="1020"/>
                    <a:pt x="223" y="1020"/>
                    <a:pt x="223" y="983"/>
                  </a:cubicBezTo>
                  <a:cubicBezTo>
                    <a:pt x="205" y="946"/>
                    <a:pt x="186" y="797"/>
                    <a:pt x="205" y="761"/>
                  </a:cubicBezTo>
                  <a:cubicBezTo>
                    <a:pt x="205" y="705"/>
                    <a:pt x="205" y="705"/>
                    <a:pt x="241" y="649"/>
                  </a:cubicBezTo>
                  <a:cubicBezTo>
                    <a:pt x="279" y="593"/>
                    <a:pt x="260" y="464"/>
                    <a:pt x="260" y="464"/>
                  </a:cubicBezTo>
                  <a:cubicBezTo>
                    <a:pt x="260" y="464"/>
                    <a:pt x="167" y="278"/>
                    <a:pt x="149" y="260"/>
                  </a:cubicBezTo>
                  <a:cubicBezTo>
                    <a:pt x="130" y="222"/>
                    <a:pt x="130" y="167"/>
                    <a:pt x="112" y="93"/>
                  </a:cubicBezTo>
                  <a:cubicBezTo>
                    <a:pt x="93" y="37"/>
                    <a:pt x="38" y="0"/>
                    <a:pt x="38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6" name="Freeform 71"/>
            <p:cNvSpPr>
              <a:spLocks noChangeArrowheads="1"/>
            </p:cNvSpPr>
            <p:nvPr/>
          </p:nvSpPr>
          <p:spPr bwMode="auto">
            <a:xfrm>
              <a:off x="5464175" y="5154613"/>
              <a:ext cx="60325" cy="60325"/>
            </a:xfrm>
            <a:custGeom>
              <a:avLst/>
              <a:gdLst>
                <a:gd name="T0" fmla="*/ 55 w 168"/>
                <a:gd name="T1" fmla="*/ 18 h 167"/>
                <a:gd name="T2" fmla="*/ 55 w 168"/>
                <a:gd name="T3" fmla="*/ 18 h 167"/>
                <a:gd name="T4" fmla="*/ 18 w 168"/>
                <a:gd name="T5" fmla="*/ 129 h 167"/>
                <a:gd name="T6" fmla="*/ 74 w 168"/>
                <a:gd name="T7" fmla="*/ 148 h 167"/>
                <a:gd name="T8" fmla="*/ 148 w 168"/>
                <a:gd name="T9" fmla="*/ 92 h 167"/>
                <a:gd name="T10" fmla="*/ 55 w 168"/>
                <a:gd name="T11" fmla="*/ 18 h 1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68" h="167">
                  <a:moveTo>
                    <a:pt x="55" y="18"/>
                  </a:moveTo>
                  <a:lnTo>
                    <a:pt x="55" y="18"/>
                  </a:lnTo>
                  <a:cubicBezTo>
                    <a:pt x="55" y="18"/>
                    <a:pt x="0" y="111"/>
                    <a:pt x="18" y="129"/>
                  </a:cubicBezTo>
                  <a:cubicBezTo>
                    <a:pt x="37" y="148"/>
                    <a:pt x="37" y="166"/>
                    <a:pt x="74" y="148"/>
                  </a:cubicBezTo>
                  <a:cubicBezTo>
                    <a:pt x="129" y="148"/>
                    <a:pt x="148" y="111"/>
                    <a:pt x="148" y="92"/>
                  </a:cubicBezTo>
                  <a:cubicBezTo>
                    <a:pt x="167" y="55"/>
                    <a:pt x="111" y="0"/>
                    <a:pt x="55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7" name="Freeform 72"/>
            <p:cNvSpPr>
              <a:spLocks noChangeArrowheads="1"/>
            </p:cNvSpPr>
            <p:nvPr/>
          </p:nvSpPr>
          <p:spPr bwMode="auto">
            <a:xfrm>
              <a:off x="5356225" y="4981575"/>
              <a:ext cx="66675" cy="80963"/>
            </a:xfrm>
            <a:custGeom>
              <a:avLst/>
              <a:gdLst>
                <a:gd name="T0" fmla="*/ 0 w 186"/>
                <a:gd name="T1" fmla="*/ 56 h 224"/>
                <a:gd name="T2" fmla="*/ 0 w 186"/>
                <a:gd name="T3" fmla="*/ 56 h 224"/>
                <a:gd name="T4" fmla="*/ 18 w 186"/>
                <a:gd name="T5" fmla="*/ 186 h 224"/>
                <a:gd name="T6" fmla="*/ 129 w 186"/>
                <a:gd name="T7" fmla="*/ 204 h 224"/>
                <a:gd name="T8" fmla="*/ 148 w 186"/>
                <a:gd name="T9" fmla="*/ 112 h 224"/>
                <a:gd name="T10" fmla="*/ 0 w 186"/>
                <a:gd name="T11" fmla="*/ 56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86" h="224">
                  <a:moveTo>
                    <a:pt x="0" y="56"/>
                  </a:moveTo>
                  <a:lnTo>
                    <a:pt x="0" y="56"/>
                  </a:lnTo>
                  <a:cubicBezTo>
                    <a:pt x="0" y="93"/>
                    <a:pt x="18" y="148"/>
                    <a:pt x="18" y="186"/>
                  </a:cubicBezTo>
                  <a:cubicBezTo>
                    <a:pt x="37" y="223"/>
                    <a:pt x="93" y="223"/>
                    <a:pt x="129" y="204"/>
                  </a:cubicBezTo>
                  <a:cubicBezTo>
                    <a:pt x="148" y="186"/>
                    <a:pt x="185" y="148"/>
                    <a:pt x="148" y="112"/>
                  </a:cubicBezTo>
                  <a:cubicBezTo>
                    <a:pt x="129" y="74"/>
                    <a:pt x="37" y="0"/>
                    <a:pt x="0" y="56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8" name="Freeform 73"/>
            <p:cNvSpPr>
              <a:spLocks noChangeArrowheads="1"/>
            </p:cNvSpPr>
            <p:nvPr/>
          </p:nvSpPr>
          <p:spPr bwMode="auto">
            <a:xfrm>
              <a:off x="5676900" y="4841875"/>
              <a:ext cx="93663" cy="114300"/>
            </a:xfrm>
            <a:custGeom>
              <a:avLst/>
              <a:gdLst>
                <a:gd name="T0" fmla="*/ 19 w 261"/>
                <a:gd name="T1" fmla="*/ 55 h 316"/>
                <a:gd name="T2" fmla="*/ 19 w 261"/>
                <a:gd name="T3" fmla="*/ 55 h 316"/>
                <a:gd name="T4" fmla="*/ 37 w 261"/>
                <a:gd name="T5" fmla="*/ 166 h 316"/>
                <a:gd name="T6" fmla="*/ 186 w 261"/>
                <a:gd name="T7" fmla="*/ 315 h 316"/>
                <a:gd name="T8" fmla="*/ 204 w 261"/>
                <a:gd name="T9" fmla="*/ 241 h 316"/>
                <a:gd name="T10" fmla="*/ 19 w 261"/>
                <a:gd name="T11" fmla="*/ 55 h 3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261" h="316">
                  <a:moveTo>
                    <a:pt x="19" y="55"/>
                  </a:moveTo>
                  <a:lnTo>
                    <a:pt x="19" y="55"/>
                  </a:lnTo>
                  <a:cubicBezTo>
                    <a:pt x="19" y="74"/>
                    <a:pt x="0" y="111"/>
                    <a:pt x="37" y="166"/>
                  </a:cubicBezTo>
                  <a:cubicBezTo>
                    <a:pt x="75" y="222"/>
                    <a:pt x="167" y="315"/>
                    <a:pt x="186" y="315"/>
                  </a:cubicBezTo>
                  <a:cubicBezTo>
                    <a:pt x="204" y="315"/>
                    <a:pt x="260" y="296"/>
                    <a:pt x="204" y="241"/>
                  </a:cubicBezTo>
                  <a:cubicBezTo>
                    <a:pt x="167" y="185"/>
                    <a:pt x="56" y="0"/>
                    <a:pt x="19" y="55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59" name="Freeform 74"/>
            <p:cNvSpPr>
              <a:spLocks noChangeArrowheads="1"/>
            </p:cNvSpPr>
            <p:nvPr/>
          </p:nvSpPr>
          <p:spPr bwMode="auto">
            <a:xfrm>
              <a:off x="5422900" y="4500563"/>
              <a:ext cx="214313" cy="487362"/>
            </a:xfrm>
            <a:custGeom>
              <a:avLst/>
              <a:gdLst>
                <a:gd name="T0" fmla="*/ 74 w 595"/>
                <a:gd name="T1" fmla="*/ 0 h 1355"/>
                <a:gd name="T2" fmla="*/ 74 w 595"/>
                <a:gd name="T3" fmla="*/ 0 h 1355"/>
                <a:gd name="T4" fmla="*/ 0 w 595"/>
                <a:gd name="T5" fmla="*/ 167 h 1355"/>
                <a:gd name="T6" fmla="*/ 56 w 595"/>
                <a:gd name="T7" fmla="*/ 446 h 1355"/>
                <a:gd name="T8" fmla="*/ 149 w 595"/>
                <a:gd name="T9" fmla="*/ 706 h 1355"/>
                <a:gd name="T10" fmla="*/ 223 w 595"/>
                <a:gd name="T11" fmla="*/ 965 h 1355"/>
                <a:gd name="T12" fmla="*/ 260 w 595"/>
                <a:gd name="T13" fmla="*/ 1151 h 1355"/>
                <a:gd name="T14" fmla="*/ 390 w 595"/>
                <a:gd name="T15" fmla="*/ 1188 h 1355"/>
                <a:gd name="T16" fmla="*/ 538 w 595"/>
                <a:gd name="T17" fmla="*/ 1318 h 1355"/>
                <a:gd name="T18" fmla="*/ 538 w 595"/>
                <a:gd name="T19" fmla="*/ 1169 h 1355"/>
                <a:gd name="T20" fmla="*/ 409 w 595"/>
                <a:gd name="T21" fmla="*/ 983 h 1355"/>
                <a:gd name="T22" fmla="*/ 353 w 595"/>
                <a:gd name="T23" fmla="*/ 798 h 1355"/>
                <a:gd name="T24" fmla="*/ 260 w 595"/>
                <a:gd name="T25" fmla="*/ 631 h 1355"/>
                <a:gd name="T26" fmla="*/ 204 w 595"/>
                <a:gd name="T27" fmla="*/ 409 h 1355"/>
                <a:gd name="T28" fmla="*/ 112 w 595"/>
                <a:gd name="T29" fmla="*/ 260 h 1355"/>
                <a:gd name="T30" fmla="*/ 74 w 595"/>
                <a:gd name="T31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595" h="1355">
                  <a:moveTo>
                    <a:pt x="74" y="0"/>
                  </a:moveTo>
                  <a:lnTo>
                    <a:pt x="74" y="0"/>
                  </a:lnTo>
                  <a:cubicBezTo>
                    <a:pt x="56" y="0"/>
                    <a:pt x="0" y="112"/>
                    <a:pt x="0" y="167"/>
                  </a:cubicBezTo>
                  <a:cubicBezTo>
                    <a:pt x="0" y="223"/>
                    <a:pt x="0" y="353"/>
                    <a:pt x="56" y="446"/>
                  </a:cubicBezTo>
                  <a:cubicBezTo>
                    <a:pt x="93" y="520"/>
                    <a:pt x="112" y="650"/>
                    <a:pt x="149" y="706"/>
                  </a:cubicBezTo>
                  <a:cubicBezTo>
                    <a:pt x="167" y="780"/>
                    <a:pt x="223" y="854"/>
                    <a:pt x="223" y="965"/>
                  </a:cubicBezTo>
                  <a:cubicBezTo>
                    <a:pt x="223" y="1077"/>
                    <a:pt x="223" y="1132"/>
                    <a:pt x="260" y="1151"/>
                  </a:cubicBezTo>
                  <a:cubicBezTo>
                    <a:pt x="315" y="1151"/>
                    <a:pt x="334" y="1113"/>
                    <a:pt x="390" y="1188"/>
                  </a:cubicBezTo>
                  <a:cubicBezTo>
                    <a:pt x="427" y="1262"/>
                    <a:pt x="501" y="1354"/>
                    <a:pt x="538" y="1318"/>
                  </a:cubicBezTo>
                  <a:cubicBezTo>
                    <a:pt x="575" y="1280"/>
                    <a:pt x="594" y="1243"/>
                    <a:pt x="538" y="1169"/>
                  </a:cubicBezTo>
                  <a:cubicBezTo>
                    <a:pt x="483" y="1095"/>
                    <a:pt x="409" y="1058"/>
                    <a:pt x="409" y="983"/>
                  </a:cubicBezTo>
                  <a:cubicBezTo>
                    <a:pt x="409" y="909"/>
                    <a:pt x="371" y="854"/>
                    <a:pt x="353" y="798"/>
                  </a:cubicBezTo>
                  <a:cubicBezTo>
                    <a:pt x="315" y="724"/>
                    <a:pt x="279" y="706"/>
                    <a:pt x="260" y="631"/>
                  </a:cubicBezTo>
                  <a:cubicBezTo>
                    <a:pt x="223" y="557"/>
                    <a:pt x="260" y="483"/>
                    <a:pt x="204" y="409"/>
                  </a:cubicBezTo>
                  <a:cubicBezTo>
                    <a:pt x="149" y="335"/>
                    <a:pt x="130" y="353"/>
                    <a:pt x="112" y="260"/>
                  </a:cubicBezTo>
                  <a:cubicBezTo>
                    <a:pt x="93" y="167"/>
                    <a:pt x="167" y="0"/>
                    <a:pt x="74" y="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0" name="Freeform 75"/>
            <p:cNvSpPr>
              <a:spLocks noChangeArrowheads="1"/>
            </p:cNvSpPr>
            <p:nvPr/>
          </p:nvSpPr>
          <p:spPr bwMode="auto">
            <a:xfrm>
              <a:off x="5510213" y="3967163"/>
              <a:ext cx="100012" cy="166687"/>
            </a:xfrm>
            <a:custGeom>
              <a:avLst/>
              <a:gdLst>
                <a:gd name="T0" fmla="*/ 279 w 280"/>
                <a:gd name="T1" fmla="*/ 93 h 465"/>
                <a:gd name="T2" fmla="*/ 279 w 280"/>
                <a:gd name="T3" fmla="*/ 93 h 465"/>
                <a:gd name="T4" fmla="*/ 204 w 280"/>
                <a:gd name="T5" fmla="*/ 241 h 465"/>
                <a:gd name="T6" fmla="*/ 56 w 280"/>
                <a:gd name="T7" fmla="*/ 409 h 465"/>
                <a:gd name="T8" fmla="*/ 19 w 280"/>
                <a:gd name="T9" fmla="*/ 371 h 465"/>
                <a:gd name="T10" fmla="*/ 93 w 280"/>
                <a:gd name="T11" fmla="*/ 223 h 465"/>
                <a:gd name="T12" fmla="*/ 279 w 280"/>
                <a:gd name="T13" fmla="*/ 93 h 4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80" h="465">
                  <a:moveTo>
                    <a:pt x="279" y="93"/>
                  </a:moveTo>
                  <a:lnTo>
                    <a:pt x="279" y="93"/>
                  </a:lnTo>
                  <a:cubicBezTo>
                    <a:pt x="279" y="93"/>
                    <a:pt x="260" y="223"/>
                    <a:pt x="204" y="241"/>
                  </a:cubicBezTo>
                  <a:cubicBezTo>
                    <a:pt x="149" y="260"/>
                    <a:pt x="93" y="353"/>
                    <a:pt x="56" y="409"/>
                  </a:cubicBezTo>
                  <a:cubicBezTo>
                    <a:pt x="19" y="464"/>
                    <a:pt x="0" y="446"/>
                    <a:pt x="19" y="371"/>
                  </a:cubicBezTo>
                  <a:cubicBezTo>
                    <a:pt x="38" y="315"/>
                    <a:pt x="38" y="279"/>
                    <a:pt x="93" y="223"/>
                  </a:cubicBezTo>
                  <a:cubicBezTo>
                    <a:pt x="149" y="167"/>
                    <a:pt x="242" y="0"/>
                    <a:pt x="27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1" name="Freeform 76"/>
            <p:cNvSpPr>
              <a:spLocks noChangeArrowheads="1"/>
            </p:cNvSpPr>
            <p:nvPr/>
          </p:nvSpPr>
          <p:spPr bwMode="auto">
            <a:xfrm>
              <a:off x="5710238" y="4006850"/>
              <a:ext cx="120650" cy="66675"/>
            </a:xfrm>
            <a:custGeom>
              <a:avLst/>
              <a:gdLst>
                <a:gd name="T0" fmla="*/ 241 w 335"/>
                <a:gd name="T1" fmla="*/ 37 h 186"/>
                <a:gd name="T2" fmla="*/ 241 w 335"/>
                <a:gd name="T3" fmla="*/ 37 h 186"/>
                <a:gd name="T4" fmla="*/ 56 w 335"/>
                <a:gd name="T5" fmla="*/ 148 h 186"/>
                <a:gd name="T6" fmla="*/ 223 w 335"/>
                <a:gd name="T7" fmla="*/ 185 h 186"/>
                <a:gd name="T8" fmla="*/ 315 w 335"/>
                <a:gd name="T9" fmla="*/ 129 h 186"/>
                <a:gd name="T10" fmla="*/ 259 w 335"/>
                <a:gd name="T11" fmla="*/ 55 h 186"/>
                <a:gd name="T12" fmla="*/ 241 w 335"/>
                <a:gd name="T13" fmla="*/ 37 h 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5" h="186">
                  <a:moveTo>
                    <a:pt x="241" y="37"/>
                  </a:moveTo>
                  <a:lnTo>
                    <a:pt x="241" y="37"/>
                  </a:lnTo>
                  <a:cubicBezTo>
                    <a:pt x="204" y="74"/>
                    <a:pt x="0" y="111"/>
                    <a:pt x="56" y="148"/>
                  </a:cubicBezTo>
                  <a:cubicBezTo>
                    <a:pt x="93" y="167"/>
                    <a:pt x="167" y="185"/>
                    <a:pt x="223" y="185"/>
                  </a:cubicBezTo>
                  <a:cubicBezTo>
                    <a:pt x="278" y="167"/>
                    <a:pt x="334" y="167"/>
                    <a:pt x="315" y="129"/>
                  </a:cubicBezTo>
                  <a:cubicBezTo>
                    <a:pt x="278" y="92"/>
                    <a:pt x="241" y="74"/>
                    <a:pt x="259" y="55"/>
                  </a:cubicBezTo>
                  <a:cubicBezTo>
                    <a:pt x="278" y="37"/>
                    <a:pt x="297" y="0"/>
                    <a:pt x="241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2" name="Freeform 77"/>
            <p:cNvSpPr>
              <a:spLocks noChangeArrowheads="1"/>
            </p:cNvSpPr>
            <p:nvPr/>
          </p:nvSpPr>
          <p:spPr bwMode="auto">
            <a:xfrm>
              <a:off x="6003925" y="3719513"/>
              <a:ext cx="114300" cy="260350"/>
            </a:xfrm>
            <a:custGeom>
              <a:avLst/>
              <a:gdLst>
                <a:gd name="T0" fmla="*/ 56 w 316"/>
                <a:gd name="T1" fmla="*/ 130 h 725"/>
                <a:gd name="T2" fmla="*/ 56 w 316"/>
                <a:gd name="T3" fmla="*/ 130 h 725"/>
                <a:gd name="T4" fmla="*/ 167 w 316"/>
                <a:gd name="T5" fmla="*/ 111 h 725"/>
                <a:gd name="T6" fmla="*/ 185 w 316"/>
                <a:gd name="T7" fmla="*/ 389 h 725"/>
                <a:gd name="T8" fmla="*/ 279 w 316"/>
                <a:gd name="T9" fmla="*/ 501 h 725"/>
                <a:gd name="T10" fmla="*/ 279 w 316"/>
                <a:gd name="T11" fmla="*/ 686 h 725"/>
                <a:gd name="T12" fmla="*/ 167 w 316"/>
                <a:gd name="T13" fmla="*/ 556 h 725"/>
                <a:gd name="T14" fmla="*/ 19 w 316"/>
                <a:gd name="T15" fmla="*/ 408 h 725"/>
                <a:gd name="T16" fmla="*/ 56 w 316"/>
                <a:gd name="T17" fmla="*/ 130 h 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316" h="725">
                  <a:moveTo>
                    <a:pt x="56" y="130"/>
                  </a:moveTo>
                  <a:lnTo>
                    <a:pt x="56" y="130"/>
                  </a:lnTo>
                  <a:cubicBezTo>
                    <a:pt x="56" y="111"/>
                    <a:pt x="93" y="0"/>
                    <a:pt x="167" y="111"/>
                  </a:cubicBezTo>
                  <a:cubicBezTo>
                    <a:pt x="241" y="223"/>
                    <a:pt x="167" y="315"/>
                    <a:pt x="185" y="389"/>
                  </a:cubicBezTo>
                  <a:cubicBezTo>
                    <a:pt x="185" y="445"/>
                    <a:pt x="241" y="408"/>
                    <a:pt x="279" y="501"/>
                  </a:cubicBezTo>
                  <a:cubicBezTo>
                    <a:pt x="315" y="575"/>
                    <a:pt x="315" y="724"/>
                    <a:pt x="279" y="686"/>
                  </a:cubicBezTo>
                  <a:cubicBezTo>
                    <a:pt x="260" y="649"/>
                    <a:pt x="241" y="630"/>
                    <a:pt x="167" y="556"/>
                  </a:cubicBezTo>
                  <a:cubicBezTo>
                    <a:pt x="74" y="464"/>
                    <a:pt x="37" y="464"/>
                    <a:pt x="19" y="408"/>
                  </a:cubicBezTo>
                  <a:cubicBezTo>
                    <a:pt x="0" y="353"/>
                    <a:pt x="56" y="130"/>
                    <a:pt x="56" y="130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3" name="Freeform 78"/>
            <p:cNvSpPr>
              <a:spLocks noChangeArrowheads="1"/>
            </p:cNvSpPr>
            <p:nvPr/>
          </p:nvSpPr>
          <p:spPr bwMode="auto">
            <a:xfrm>
              <a:off x="6130925" y="3625850"/>
              <a:ext cx="26988" cy="53975"/>
            </a:xfrm>
            <a:custGeom>
              <a:avLst/>
              <a:gdLst>
                <a:gd name="T0" fmla="*/ 55 w 75"/>
                <a:gd name="T1" fmla="*/ 19 h 149"/>
                <a:gd name="T2" fmla="*/ 55 w 75"/>
                <a:gd name="T3" fmla="*/ 19 h 149"/>
                <a:gd name="T4" fmla="*/ 0 w 75"/>
                <a:gd name="T5" fmla="*/ 112 h 149"/>
                <a:gd name="T6" fmla="*/ 37 w 75"/>
                <a:gd name="T7" fmla="*/ 112 h 149"/>
                <a:gd name="T8" fmla="*/ 55 w 75"/>
                <a:gd name="T9" fmla="*/ 19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75" h="149">
                  <a:moveTo>
                    <a:pt x="55" y="19"/>
                  </a:moveTo>
                  <a:lnTo>
                    <a:pt x="55" y="19"/>
                  </a:lnTo>
                  <a:cubicBezTo>
                    <a:pt x="37" y="37"/>
                    <a:pt x="0" y="74"/>
                    <a:pt x="0" y="112"/>
                  </a:cubicBezTo>
                  <a:cubicBezTo>
                    <a:pt x="0" y="148"/>
                    <a:pt x="18" y="148"/>
                    <a:pt x="37" y="112"/>
                  </a:cubicBezTo>
                  <a:cubicBezTo>
                    <a:pt x="55" y="74"/>
                    <a:pt x="74" y="0"/>
                    <a:pt x="55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4" name="Freeform 79"/>
            <p:cNvSpPr>
              <a:spLocks noChangeArrowheads="1"/>
            </p:cNvSpPr>
            <p:nvPr/>
          </p:nvSpPr>
          <p:spPr bwMode="auto">
            <a:xfrm>
              <a:off x="6172200" y="3538538"/>
              <a:ext cx="53975" cy="60325"/>
            </a:xfrm>
            <a:custGeom>
              <a:avLst/>
              <a:gdLst>
                <a:gd name="T0" fmla="*/ 92 w 149"/>
                <a:gd name="T1" fmla="*/ 37 h 168"/>
                <a:gd name="T2" fmla="*/ 92 w 149"/>
                <a:gd name="T3" fmla="*/ 37 h 168"/>
                <a:gd name="T4" fmla="*/ 18 w 149"/>
                <a:gd name="T5" fmla="*/ 148 h 168"/>
                <a:gd name="T6" fmla="*/ 92 w 149"/>
                <a:gd name="T7" fmla="*/ 112 h 168"/>
                <a:gd name="T8" fmla="*/ 92 w 149"/>
                <a:gd name="T9" fmla="*/ 37 h 1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49" h="168">
                  <a:moveTo>
                    <a:pt x="92" y="37"/>
                  </a:moveTo>
                  <a:lnTo>
                    <a:pt x="92" y="37"/>
                  </a:lnTo>
                  <a:cubicBezTo>
                    <a:pt x="74" y="37"/>
                    <a:pt x="0" y="130"/>
                    <a:pt x="18" y="148"/>
                  </a:cubicBezTo>
                  <a:cubicBezTo>
                    <a:pt x="37" y="167"/>
                    <a:pt x="74" y="130"/>
                    <a:pt x="92" y="112"/>
                  </a:cubicBezTo>
                  <a:cubicBezTo>
                    <a:pt x="111" y="93"/>
                    <a:pt x="148" y="0"/>
                    <a:pt x="92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5" name="Freeform 80"/>
            <p:cNvSpPr>
              <a:spLocks noChangeArrowheads="1"/>
            </p:cNvSpPr>
            <p:nvPr/>
          </p:nvSpPr>
          <p:spPr bwMode="auto">
            <a:xfrm>
              <a:off x="5643563" y="4100513"/>
              <a:ext cx="307975" cy="320675"/>
            </a:xfrm>
            <a:custGeom>
              <a:avLst/>
              <a:gdLst>
                <a:gd name="T0" fmla="*/ 390 w 855"/>
                <a:gd name="T1" fmla="*/ 19 h 891"/>
                <a:gd name="T2" fmla="*/ 390 w 855"/>
                <a:gd name="T3" fmla="*/ 19 h 891"/>
                <a:gd name="T4" fmla="*/ 334 w 855"/>
                <a:gd name="T5" fmla="*/ 56 h 891"/>
                <a:gd name="T6" fmla="*/ 186 w 855"/>
                <a:gd name="T7" fmla="*/ 149 h 891"/>
                <a:gd name="T8" fmla="*/ 56 w 855"/>
                <a:gd name="T9" fmla="*/ 259 h 891"/>
                <a:gd name="T10" fmla="*/ 19 w 855"/>
                <a:gd name="T11" fmla="*/ 426 h 891"/>
                <a:gd name="T12" fmla="*/ 93 w 855"/>
                <a:gd name="T13" fmla="*/ 649 h 891"/>
                <a:gd name="T14" fmla="*/ 168 w 855"/>
                <a:gd name="T15" fmla="*/ 797 h 891"/>
                <a:gd name="T16" fmla="*/ 204 w 855"/>
                <a:gd name="T17" fmla="*/ 705 h 891"/>
                <a:gd name="T18" fmla="*/ 297 w 855"/>
                <a:gd name="T19" fmla="*/ 760 h 891"/>
                <a:gd name="T20" fmla="*/ 334 w 855"/>
                <a:gd name="T21" fmla="*/ 871 h 891"/>
                <a:gd name="T22" fmla="*/ 371 w 855"/>
                <a:gd name="T23" fmla="*/ 779 h 891"/>
                <a:gd name="T24" fmla="*/ 427 w 855"/>
                <a:gd name="T25" fmla="*/ 723 h 891"/>
                <a:gd name="T26" fmla="*/ 594 w 855"/>
                <a:gd name="T27" fmla="*/ 723 h 891"/>
                <a:gd name="T28" fmla="*/ 520 w 855"/>
                <a:gd name="T29" fmla="*/ 630 h 891"/>
                <a:gd name="T30" fmla="*/ 520 w 855"/>
                <a:gd name="T31" fmla="*/ 575 h 891"/>
                <a:gd name="T32" fmla="*/ 650 w 855"/>
                <a:gd name="T33" fmla="*/ 556 h 891"/>
                <a:gd name="T34" fmla="*/ 594 w 855"/>
                <a:gd name="T35" fmla="*/ 408 h 891"/>
                <a:gd name="T36" fmla="*/ 687 w 855"/>
                <a:gd name="T37" fmla="*/ 334 h 891"/>
                <a:gd name="T38" fmla="*/ 687 w 855"/>
                <a:gd name="T39" fmla="*/ 240 h 891"/>
                <a:gd name="T40" fmla="*/ 816 w 855"/>
                <a:gd name="T41" fmla="*/ 222 h 891"/>
                <a:gd name="T42" fmla="*/ 854 w 855"/>
                <a:gd name="T43" fmla="*/ 166 h 891"/>
                <a:gd name="T44" fmla="*/ 780 w 855"/>
                <a:gd name="T45" fmla="*/ 93 h 891"/>
                <a:gd name="T46" fmla="*/ 631 w 855"/>
                <a:gd name="T47" fmla="*/ 112 h 891"/>
                <a:gd name="T48" fmla="*/ 390 w 855"/>
                <a:gd name="T49" fmla="*/ 19 h 8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855" h="891">
                  <a:moveTo>
                    <a:pt x="390" y="19"/>
                  </a:moveTo>
                  <a:lnTo>
                    <a:pt x="390" y="19"/>
                  </a:lnTo>
                  <a:cubicBezTo>
                    <a:pt x="390" y="19"/>
                    <a:pt x="371" y="56"/>
                    <a:pt x="334" y="56"/>
                  </a:cubicBezTo>
                  <a:cubicBezTo>
                    <a:pt x="279" y="75"/>
                    <a:pt x="242" y="112"/>
                    <a:pt x="186" y="149"/>
                  </a:cubicBezTo>
                  <a:cubicBezTo>
                    <a:pt x="130" y="185"/>
                    <a:pt x="112" y="204"/>
                    <a:pt x="56" y="259"/>
                  </a:cubicBezTo>
                  <a:cubicBezTo>
                    <a:pt x="19" y="315"/>
                    <a:pt x="0" y="370"/>
                    <a:pt x="19" y="426"/>
                  </a:cubicBezTo>
                  <a:cubicBezTo>
                    <a:pt x="38" y="482"/>
                    <a:pt x="38" y="556"/>
                    <a:pt x="93" y="649"/>
                  </a:cubicBezTo>
                  <a:cubicBezTo>
                    <a:pt x="149" y="760"/>
                    <a:pt x="130" y="834"/>
                    <a:pt x="168" y="797"/>
                  </a:cubicBezTo>
                  <a:cubicBezTo>
                    <a:pt x="204" y="760"/>
                    <a:pt x="186" y="741"/>
                    <a:pt x="204" y="705"/>
                  </a:cubicBezTo>
                  <a:cubicBezTo>
                    <a:pt x="204" y="686"/>
                    <a:pt x="279" y="741"/>
                    <a:pt x="297" y="760"/>
                  </a:cubicBezTo>
                  <a:cubicBezTo>
                    <a:pt x="334" y="779"/>
                    <a:pt x="316" y="890"/>
                    <a:pt x="334" y="871"/>
                  </a:cubicBezTo>
                  <a:cubicBezTo>
                    <a:pt x="371" y="853"/>
                    <a:pt x="390" y="797"/>
                    <a:pt x="371" y="779"/>
                  </a:cubicBezTo>
                  <a:cubicBezTo>
                    <a:pt x="353" y="741"/>
                    <a:pt x="390" y="705"/>
                    <a:pt x="427" y="723"/>
                  </a:cubicBezTo>
                  <a:cubicBezTo>
                    <a:pt x="445" y="741"/>
                    <a:pt x="539" y="797"/>
                    <a:pt x="594" y="723"/>
                  </a:cubicBezTo>
                  <a:cubicBezTo>
                    <a:pt x="650" y="667"/>
                    <a:pt x="575" y="649"/>
                    <a:pt x="520" y="630"/>
                  </a:cubicBezTo>
                  <a:cubicBezTo>
                    <a:pt x="464" y="630"/>
                    <a:pt x="445" y="593"/>
                    <a:pt x="520" y="575"/>
                  </a:cubicBezTo>
                  <a:cubicBezTo>
                    <a:pt x="594" y="575"/>
                    <a:pt x="687" y="611"/>
                    <a:pt x="650" y="556"/>
                  </a:cubicBezTo>
                  <a:cubicBezTo>
                    <a:pt x="631" y="500"/>
                    <a:pt x="539" y="463"/>
                    <a:pt x="594" y="408"/>
                  </a:cubicBezTo>
                  <a:cubicBezTo>
                    <a:pt x="631" y="370"/>
                    <a:pt x="687" y="408"/>
                    <a:pt x="687" y="334"/>
                  </a:cubicBezTo>
                  <a:cubicBezTo>
                    <a:pt x="705" y="278"/>
                    <a:pt x="650" y="240"/>
                    <a:pt x="687" y="240"/>
                  </a:cubicBezTo>
                  <a:cubicBezTo>
                    <a:pt x="724" y="222"/>
                    <a:pt x="798" y="259"/>
                    <a:pt x="816" y="222"/>
                  </a:cubicBezTo>
                  <a:cubicBezTo>
                    <a:pt x="854" y="185"/>
                    <a:pt x="835" y="185"/>
                    <a:pt x="854" y="166"/>
                  </a:cubicBezTo>
                  <a:cubicBezTo>
                    <a:pt x="854" y="148"/>
                    <a:pt x="816" y="75"/>
                    <a:pt x="780" y="93"/>
                  </a:cubicBezTo>
                  <a:cubicBezTo>
                    <a:pt x="761" y="112"/>
                    <a:pt x="687" y="130"/>
                    <a:pt x="631" y="112"/>
                  </a:cubicBezTo>
                  <a:cubicBezTo>
                    <a:pt x="575" y="75"/>
                    <a:pt x="427" y="0"/>
                    <a:pt x="390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6" name="Freeform 81"/>
            <p:cNvSpPr>
              <a:spLocks noChangeArrowheads="1"/>
            </p:cNvSpPr>
            <p:nvPr/>
          </p:nvSpPr>
          <p:spPr bwMode="auto">
            <a:xfrm>
              <a:off x="5497513" y="5568950"/>
              <a:ext cx="266700" cy="66675"/>
            </a:xfrm>
            <a:custGeom>
              <a:avLst/>
              <a:gdLst>
                <a:gd name="T0" fmla="*/ 0 w 743"/>
                <a:gd name="T1" fmla="*/ 38 h 187"/>
                <a:gd name="T2" fmla="*/ 0 w 743"/>
                <a:gd name="T3" fmla="*/ 38 h 187"/>
                <a:gd name="T4" fmla="*/ 75 w 743"/>
                <a:gd name="T5" fmla="*/ 130 h 187"/>
                <a:gd name="T6" fmla="*/ 241 w 743"/>
                <a:gd name="T7" fmla="*/ 130 h 187"/>
                <a:gd name="T8" fmla="*/ 501 w 743"/>
                <a:gd name="T9" fmla="*/ 149 h 187"/>
                <a:gd name="T10" fmla="*/ 687 w 743"/>
                <a:gd name="T11" fmla="*/ 186 h 187"/>
                <a:gd name="T12" fmla="*/ 631 w 743"/>
                <a:gd name="T13" fmla="*/ 112 h 187"/>
                <a:gd name="T14" fmla="*/ 408 w 743"/>
                <a:gd name="T15" fmla="*/ 56 h 187"/>
                <a:gd name="T16" fmla="*/ 241 w 743"/>
                <a:gd name="T17" fmla="*/ 19 h 187"/>
                <a:gd name="T18" fmla="*/ 0 w 743"/>
                <a:gd name="T19" fmla="*/ 38 h 1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743" h="187">
                  <a:moveTo>
                    <a:pt x="0" y="38"/>
                  </a:moveTo>
                  <a:lnTo>
                    <a:pt x="0" y="38"/>
                  </a:lnTo>
                  <a:cubicBezTo>
                    <a:pt x="0" y="75"/>
                    <a:pt x="37" y="93"/>
                    <a:pt x="75" y="130"/>
                  </a:cubicBezTo>
                  <a:cubicBezTo>
                    <a:pt x="130" y="149"/>
                    <a:pt x="167" y="130"/>
                    <a:pt x="241" y="130"/>
                  </a:cubicBezTo>
                  <a:cubicBezTo>
                    <a:pt x="297" y="130"/>
                    <a:pt x="427" y="130"/>
                    <a:pt x="501" y="149"/>
                  </a:cubicBezTo>
                  <a:cubicBezTo>
                    <a:pt x="557" y="167"/>
                    <a:pt x="668" y="186"/>
                    <a:pt x="687" y="186"/>
                  </a:cubicBezTo>
                  <a:cubicBezTo>
                    <a:pt x="724" y="167"/>
                    <a:pt x="742" y="149"/>
                    <a:pt x="631" y="112"/>
                  </a:cubicBezTo>
                  <a:cubicBezTo>
                    <a:pt x="520" y="75"/>
                    <a:pt x="482" y="56"/>
                    <a:pt x="408" y="56"/>
                  </a:cubicBezTo>
                  <a:cubicBezTo>
                    <a:pt x="316" y="56"/>
                    <a:pt x="279" y="38"/>
                    <a:pt x="241" y="19"/>
                  </a:cubicBezTo>
                  <a:cubicBezTo>
                    <a:pt x="186" y="0"/>
                    <a:pt x="0" y="0"/>
                    <a:pt x="0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7" name="Freeform 82"/>
            <p:cNvSpPr>
              <a:spLocks noChangeArrowheads="1"/>
            </p:cNvSpPr>
            <p:nvPr/>
          </p:nvSpPr>
          <p:spPr bwMode="auto">
            <a:xfrm>
              <a:off x="5222875" y="5675313"/>
              <a:ext cx="139700" cy="93662"/>
            </a:xfrm>
            <a:custGeom>
              <a:avLst/>
              <a:gdLst>
                <a:gd name="T0" fmla="*/ 389 w 390"/>
                <a:gd name="T1" fmla="*/ 19 h 261"/>
                <a:gd name="T2" fmla="*/ 389 w 390"/>
                <a:gd name="T3" fmla="*/ 19 h 261"/>
                <a:gd name="T4" fmla="*/ 371 w 390"/>
                <a:gd name="T5" fmla="*/ 93 h 261"/>
                <a:gd name="T6" fmla="*/ 55 w 390"/>
                <a:gd name="T7" fmla="*/ 260 h 261"/>
                <a:gd name="T8" fmla="*/ 18 w 390"/>
                <a:gd name="T9" fmla="*/ 241 h 261"/>
                <a:gd name="T10" fmla="*/ 167 w 390"/>
                <a:gd name="T11" fmla="*/ 93 h 261"/>
                <a:gd name="T12" fmla="*/ 389 w 390"/>
                <a:gd name="T13" fmla="*/ 19 h 2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90" h="261">
                  <a:moveTo>
                    <a:pt x="389" y="19"/>
                  </a:moveTo>
                  <a:lnTo>
                    <a:pt x="389" y="19"/>
                  </a:lnTo>
                  <a:cubicBezTo>
                    <a:pt x="389" y="19"/>
                    <a:pt x="389" y="74"/>
                    <a:pt x="371" y="93"/>
                  </a:cubicBezTo>
                  <a:cubicBezTo>
                    <a:pt x="352" y="112"/>
                    <a:pt x="55" y="260"/>
                    <a:pt x="55" y="260"/>
                  </a:cubicBezTo>
                  <a:cubicBezTo>
                    <a:pt x="55" y="260"/>
                    <a:pt x="0" y="260"/>
                    <a:pt x="18" y="241"/>
                  </a:cubicBezTo>
                  <a:cubicBezTo>
                    <a:pt x="37" y="204"/>
                    <a:pt x="129" y="130"/>
                    <a:pt x="167" y="93"/>
                  </a:cubicBezTo>
                  <a:cubicBezTo>
                    <a:pt x="223" y="74"/>
                    <a:pt x="371" y="0"/>
                    <a:pt x="389" y="1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8" name="Freeform 83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69" name="Freeform 84"/>
            <p:cNvSpPr>
              <a:spLocks noChangeArrowheads="1"/>
            </p:cNvSpPr>
            <p:nvPr/>
          </p:nvSpPr>
          <p:spPr bwMode="auto">
            <a:xfrm>
              <a:off x="2779713" y="3419475"/>
              <a:ext cx="160337" cy="233363"/>
            </a:xfrm>
            <a:custGeom>
              <a:avLst/>
              <a:gdLst>
                <a:gd name="T0" fmla="*/ 427 w 446"/>
                <a:gd name="T1" fmla="*/ 649 h 650"/>
                <a:gd name="T2" fmla="*/ 427 w 446"/>
                <a:gd name="T3" fmla="*/ 649 h 650"/>
                <a:gd name="T4" fmla="*/ 353 w 446"/>
                <a:gd name="T5" fmla="*/ 575 h 650"/>
                <a:gd name="T6" fmla="*/ 186 w 446"/>
                <a:gd name="T7" fmla="*/ 501 h 650"/>
                <a:gd name="T8" fmla="*/ 74 w 446"/>
                <a:gd name="T9" fmla="*/ 390 h 650"/>
                <a:gd name="T10" fmla="*/ 186 w 446"/>
                <a:gd name="T11" fmla="*/ 352 h 650"/>
                <a:gd name="T12" fmla="*/ 112 w 446"/>
                <a:gd name="T13" fmla="*/ 204 h 650"/>
                <a:gd name="T14" fmla="*/ 130 w 446"/>
                <a:gd name="T15" fmla="*/ 167 h 650"/>
                <a:gd name="T16" fmla="*/ 38 w 446"/>
                <a:gd name="T17" fmla="*/ 56 h 650"/>
                <a:gd name="T18" fmla="*/ 130 w 446"/>
                <a:gd name="T19" fmla="*/ 56 h 650"/>
                <a:gd name="T20" fmla="*/ 260 w 446"/>
                <a:gd name="T21" fmla="*/ 149 h 650"/>
                <a:gd name="T22" fmla="*/ 334 w 446"/>
                <a:gd name="T23" fmla="*/ 93 h 650"/>
                <a:gd name="T24" fmla="*/ 297 w 446"/>
                <a:gd name="T25" fmla="*/ 260 h 650"/>
                <a:gd name="T26" fmla="*/ 334 w 446"/>
                <a:gd name="T27" fmla="*/ 371 h 650"/>
                <a:gd name="T28" fmla="*/ 334 w 446"/>
                <a:gd name="T29" fmla="*/ 520 h 650"/>
                <a:gd name="T30" fmla="*/ 427 w 446"/>
                <a:gd name="T31" fmla="*/ 649 h 6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446" h="650">
                  <a:moveTo>
                    <a:pt x="427" y="649"/>
                  </a:moveTo>
                  <a:lnTo>
                    <a:pt x="427" y="649"/>
                  </a:lnTo>
                  <a:cubicBezTo>
                    <a:pt x="427" y="649"/>
                    <a:pt x="445" y="594"/>
                    <a:pt x="353" y="575"/>
                  </a:cubicBezTo>
                  <a:cubicBezTo>
                    <a:pt x="260" y="557"/>
                    <a:pt x="260" y="557"/>
                    <a:pt x="186" y="501"/>
                  </a:cubicBezTo>
                  <a:cubicBezTo>
                    <a:pt x="112" y="446"/>
                    <a:pt x="0" y="390"/>
                    <a:pt x="74" y="390"/>
                  </a:cubicBezTo>
                  <a:cubicBezTo>
                    <a:pt x="149" y="390"/>
                    <a:pt x="204" y="446"/>
                    <a:pt x="186" y="352"/>
                  </a:cubicBezTo>
                  <a:cubicBezTo>
                    <a:pt x="186" y="278"/>
                    <a:pt x="130" y="223"/>
                    <a:pt x="112" y="204"/>
                  </a:cubicBezTo>
                  <a:cubicBezTo>
                    <a:pt x="112" y="186"/>
                    <a:pt x="149" y="241"/>
                    <a:pt x="130" y="167"/>
                  </a:cubicBezTo>
                  <a:cubicBezTo>
                    <a:pt x="112" y="75"/>
                    <a:pt x="38" y="93"/>
                    <a:pt x="38" y="56"/>
                  </a:cubicBezTo>
                  <a:cubicBezTo>
                    <a:pt x="56" y="0"/>
                    <a:pt x="74" y="19"/>
                    <a:pt x="130" y="56"/>
                  </a:cubicBezTo>
                  <a:cubicBezTo>
                    <a:pt x="186" y="93"/>
                    <a:pt x="241" y="167"/>
                    <a:pt x="260" y="149"/>
                  </a:cubicBezTo>
                  <a:cubicBezTo>
                    <a:pt x="260" y="111"/>
                    <a:pt x="353" y="37"/>
                    <a:pt x="334" y="93"/>
                  </a:cubicBezTo>
                  <a:cubicBezTo>
                    <a:pt x="297" y="130"/>
                    <a:pt x="260" y="241"/>
                    <a:pt x="297" y="260"/>
                  </a:cubicBezTo>
                  <a:cubicBezTo>
                    <a:pt x="334" y="278"/>
                    <a:pt x="353" y="316"/>
                    <a:pt x="334" y="371"/>
                  </a:cubicBezTo>
                  <a:cubicBezTo>
                    <a:pt x="334" y="427"/>
                    <a:pt x="334" y="520"/>
                    <a:pt x="334" y="520"/>
                  </a:cubicBezTo>
                  <a:cubicBezTo>
                    <a:pt x="334" y="520"/>
                    <a:pt x="427" y="575"/>
                    <a:pt x="427" y="649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0" name="Freeform 85"/>
            <p:cNvSpPr>
              <a:spLocks noChangeArrowheads="1"/>
            </p:cNvSpPr>
            <p:nvPr/>
          </p:nvSpPr>
          <p:spPr bwMode="auto">
            <a:xfrm>
              <a:off x="5483225" y="1963738"/>
              <a:ext cx="207963" cy="293687"/>
            </a:xfrm>
            <a:custGeom>
              <a:avLst/>
              <a:gdLst>
                <a:gd name="T0" fmla="*/ 483 w 576"/>
                <a:gd name="T1" fmla="*/ 38 h 817"/>
                <a:gd name="T2" fmla="*/ 483 w 576"/>
                <a:gd name="T3" fmla="*/ 38 h 817"/>
                <a:gd name="T4" fmla="*/ 501 w 576"/>
                <a:gd name="T5" fmla="*/ 130 h 817"/>
                <a:gd name="T6" fmla="*/ 390 w 576"/>
                <a:gd name="T7" fmla="*/ 130 h 817"/>
                <a:gd name="T8" fmla="*/ 408 w 576"/>
                <a:gd name="T9" fmla="*/ 260 h 817"/>
                <a:gd name="T10" fmla="*/ 464 w 576"/>
                <a:gd name="T11" fmla="*/ 315 h 817"/>
                <a:gd name="T12" fmla="*/ 278 w 576"/>
                <a:gd name="T13" fmla="*/ 371 h 817"/>
                <a:gd name="T14" fmla="*/ 186 w 576"/>
                <a:gd name="T15" fmla="*/ 501 h 817"/>
                <a:gd name="T16" fmla="*/ 56 w 576"/>
                <a:gd name="T17" fmla="*/ 686 h 817"/>
                <a:gd name="T18" fmla="*/ 0 w 576"/>
                <a:gd name="T19" fmla="*/ 816 h 817"/>
                <a:gd name="T20" fmla="*/ 130 w 576"/>
                <a:gd name="T21" fmla="*/ 686 h 817"/>
                <a:gd name="T22" fmla="*/ 186 w 576"/>
                <a:gd name="T23" fmla="*/ 612 h 817"/>
                <a:gd name="T24" fmla="*/ 316 w 576"/>
                <a:gd name="T25" fmla="*/ 501 h 817"/>
                <a:gd name="T26" fmla="*/ 334 w 576"/>
                <a:gd name="T27" fmla="*/ 427 h 817"/>
                <a:gd name="T28" fmla="*/ 519 w 576"/>
                <a:gd name="T29" fmla="*/ 371 h 817"/>
                <a:gd name="T30" fmla="*/ 519 w 576"/>
                <a:gd name="T31" fmla="*/ 260 h 817"/>
                <a:gd name="T32" fmla="*/ 557 w 576"/>
                <a:gd name="T33" fmla="*/ 204 h 817"/>
                <a:gd name="T34" fmla="*/ 557 w 576"/>
                <a:gd name="T35" fmla="*/ 93 h 817"/>
                <a:gd name="T36" fmla="*/ 483 w 576"/>
                <a:gd name="T37" fmla="*/ 38 h 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576" h="817">
                  <a:moveTo>
                    <a:pt x="483" y="38"/>
                  </a:moveTo>
                  <a:lnTo>
                    <a:pt x="483" y="38"/>
                  </a:lnTo>
                  <a:cubicBezTo>
                    <a:pt x="483" y="38"/>
                    <a:pt x="519" y="112"/>
                    <a:pt x="501" y="130"/>
                  </a:cubicBezTo>
                  <a:cubicBezTo>
                    <a:pt x="483" y="149"/>
                    <a:pt x="445" y="74"/>
                    <a:pt x="390" y="130"/>
                  </a:cubicBezTo>
                  <a:cubicBezTo>
                    <a:pt x="353" y="204"/>
                    <a:pt x="353" y="241"/>
                    <a:pt x="408" y="260"/>
                  </a:cubicBezTo>
                  <a:cubicBezTo>
                    <a:pt x="445" y="279"/>
                    <a:pt x="519" y="279"/>
                    <a:pt x="464" y="315"/>
                  </a:cubicBezTo>
                  <a:cubicBezTo>
                    <a:pt x="427" y="353"/>
                    <a:pt x="334" y="334"/>
                    <a:pt x="278" y="371"/>
                  </a:cubicBezTo>
                  <a:cubicBezTo>
                    <a:pt x="204" y="390"/>
                    <a:pt x="223" y="427"/>
                    <a:pt x="186" y="501"/>
                  </a:cubicBezTo>
                  <a:cubicBezTo>
                    <a:pt x="167" y="557"/>
                    <a:pt x="74" y="650"/>
                    <a:pt x="56" y="686"/>
                  </a:cubicBezTo>
                  <a:cubicBezTo>
                    <a:pt x="19" y="724"/>
                    <a:pt x="0" y="816"/>
                    <a:pt x="0" y="816"/>
                  </a:cubicBezTo>
                  <a:cubicBezTo>
                    <a:pt x="0" y="816"/>
                    <a:pt x="112" y="705"/>
                    <a:pt x="130" y="686"/>
                  </a:cubicBezTo>
                  <a:cubicBezTo>
                    <a:pt x="148" y="650"/>
                    <a:pt x="167" y="650"/>
                    <a:pt x="186" y="612"/>
                  </a:cubicBezTo>
                  <a:cubicBezTo>
                    <a:pt x="223" y="557"/>
                    <a:pt x="297" y="557"/>
                    <a:pt x="316" y="501"/>
                  </a:cubicBezTo>
                  <a:cubicBezTo>
                    <a:pt x="334" y="427"/>
                    <a:pt x="278" y="464"/>
                    <a:pt x="334" y="427"/>
                  </a:cubicBezTo>
                  <a:cubicBezTo>
                    <a:pt x="408" y="409"/>
                    <a:pt x="501" y="409"/>
                    <a:pt x="519" y="371"/>
                  </a:cubicBezTo>
                  <a:cubicBezTo>
                    <a:pt x="557" y="334"/>
                    <a:pt x="538" y="279"/>
                    <a:pt x="519" y="260"/>
                  </a:cubicBezTo>
                  <a:cubicBezTo>
                    <a:pt x="501" y="241"/>
                    <a:pt x="519" y="241"/>
                    <a:pt x="557" y="204"/>
                  </a:cubicBezTo>
                  <a:cubicBezTo>
                    <a:pt x="575" y="167"/>
                    <a:pt x="575" y="112"/>
                    <a:pt x="557" y="93"/>
                  </a:cubicBezTo>
                  <a:cubicBezTo>
                    <a:pt x="538" y="74"/>
                    <a:pt x="538" y="0"/>
                    <a:pt x="483" y="3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1" name="Freeform 86"/>
            <p:cNvSpPr>
              <a:spLocks noChangeArrowheads="1"/>
            </p:cNvSpPr>
            <p:nvPr/>
          </p:nvSpPr>
          <p:spPr bwMode="auto">
            <a:xfrm>
              <a:off x="5449888" y="1241425"/>
              <a:ext cx="214312" cy="735013"/>
            </a:xfrm>
            <a:custGeom>
              <a:avLst/>
              <a:gdLst>
                <a:gd name="T0" fmla="*/ 149 w 595"/>
                <a:gd name="T1" fmla="*/ 0 h 2042"/>
                <a:gd name="T2" fmla="*/ 149 w 595"/>
                <a:gd name="T3" fmla="*/ 0 h 2042"/>
                <a:gd name="T4" fmla="*/ 130 w 595"/>
                <a:gd name="T5" fmla="*/ 148 h 2042"/>
                <a:gd name="T6" fmla="*/ 112 w 595"/>
                <a:gd name="T7" fmla="*/ 352 h 2042"/>
                <a:gd name="T8" fmla="*/ 93 w 595"/>
                <a:gd name="T9" fmla="*/ 426 h 2042"/>
                <a:gd name="T10" fmla="*/ 112 w 595"/>
                <a:gd name="T11" fmla="*/ 631 h 2042"/>
                <a:gd name="T12" fmla="*/ 19 w 595"/>
                <a:gd name="T13" fmla="*/ 964 h 2042"/>
                <a:gd name="T14" fmla="*/ 149 w 595"/>
                <a:gd name="T15" fmla="*/ 1205 h 2042"/>
                <a:gd name="T16" fmla="*/ 335 w 595"/>
                <a:gd name="T17" fmla="*/ 1354 h 2042"/>
                <a:gd name="T18" fmla="*/ 446 w 595"/>
                <a:gd name="T19" fmla="*/ 1447 h 2042"/>
                <a:gd name="T20" fmla="*/ 557 w 595"/>
                <a:gd name="T21" fmla="*/ 1502 h 2042"/>
                <a:gd name="T22" fmla="*/ 501 w 595"/>
                <a:gd name="T23" fmla="*/ 1632 h 2042"/>
                <a:gd name="T24" fmla="*/ 576 w 595"/>
                <a:gd name="T25" fmla="*/ 1911 h 2042"/>
                <a:gd name="T26" fmla="*/ 576 w 595"/>
                <a:gd name="T27" fmla="*/ 2041 h 20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95" h="2042">
                  <a:moveTo>
                    <a:pt x="149" y="0"/>
                  </a:moveTo>
                  <a:lnTo>
                    <a:pt x="149" y="0"/>
                  </a:lnTo>
                  <a:cubicBezTo>
                    <a:pt x="149" y="0"/>
                    <a:pt x="167" y="37"/>
                    <a:pt x="130" y="148"/>
                  </a:cubicBezTo>
                  <a:cubicBezTo>
                    <a:pt x="93" y="260"/>
                    <a:pt x="130" y="278"/>
                    <a:pt x="112" y="352"/>
                  </a:cubicBezTo>
                  <a:cubicBezTo>
                    <a:pt x="93" y="426"/>
                    <a:pt x="93" y="426"/>
                    <a:pt x="93" y="426"/>
                  </a:cubicBezTo>
                  <a:cubicBezTo>
                    <a:pt x="93" y="426"/>
                    <a:pt x="130" y="593"/>
                    <a:pt x="112" y="631"/>
                  </a:cubicBezTo>
                  <a:cubicBezTo>
                    <a:pt x="93" y="686"/>
                    <a:pt x="0" y="908"/>
                    <a:pt x="19" y="964"/>
                  </a:cubicBezTo>
                  <a:cubicBezTo>
                    <a:pt x="38" y="1038"/>
                    <a:pt x="38" y="1113"/>
                    <a:pt x="149" y="1205"/>
                  </a:cubicBezTo>
                  <a:cubicBezTo>
                    <a:pt x="260" y="1298"/>
                    <a:pt x="297" y="1317"/>
                    <a:pt x="335" y="1354"/>
                  </a:cubicBezTo>
                  <a:cubicBezTo>
                    <a:pt x="371" y="1391"/>
                    <a:pt x="409" y="1428"/>
                    <a:pt x="446" y="1447"/>
                  </a:cubicBezTo>
                  <a:cubicBezTo>
                    <a:pt x="464" y="1447"/>
                    <a:pt x="557" y="1447"/>
                    <a:pt x="557" y="1502"/>
                  </a:cubicBezTo>
                  <a:cubicBezTo>
                    <a:pt x="538" y="1539"/>
                    <a:pt x="501" y="1595"/>
                    <a:pt x="501" y="1632"/>
                  </a:cubicBezTo>
                  <a:cubicBezTo>
                    <a:pt x="501" y="1651"/>
                    <a:pt x="557" y="1855"/>
                    <a:pt x="576" y="1911"/>
                  </a:cubicBezTo>
                  <a:cubicBezTo>
                    <a:pt x="594" y="1966"/>
                    <a:pt x="576" y="2041"/>
                    <a:pt x="576" y="2041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5" name="Freeform 90"/>
            <p:cNvSpPr>
              <a:spLocks noChangeArrowheads="1"/>
            </p:cNvSpPr>
            <p:nvPr/>
          </p:nvSpPr>
          <p:spPr bwMode="auto">
            <a:xfrm>
              <a:off x="5403850" y="1241425"/>
              <a:ext cx="87313" cy="147638"/>
            </a:xfrm>
            <a:custGeom>
              <a:avLst/>
              <a:gdLst>
                <a:gd name="T0" fmla="*/ 19 w 243"/>
                <a:gd name="T1" fmla="*/ 0 h 409"/>
                <a:gd name="T2" fmla="*/ 19 w 243"/>
                <a:gd name="T3" fmla="*/ 0 h 409"/>
                <a:gd name="T4" fmla="*/ 38 w 243"/>
                <a:gd name="T5" fmla="*/ 148 h 409"/>
                <a:gd name="T6" fmla="*/ 94 w 243"/>
                <a:gd name="T7" fmla="*/ 241 h 409"/>
                <a:gd name="T8" fmla="*/ 242 w 243"/>
                <a:gd name="T9" fmla="*/ 408 h 4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243" h="409">
                  <a:moveTo>
                    <a:pt x="19" y="0"/>
                  </a:moveTo>
                  <a:lnTo>
                    <a:pt x="19" y="0"/>
                  </a:lnTo>
                  <a:cubicBezTo>
                    <a:pt x="19" y="0"/>
                    <a:pt x="0" y="92"/>
                    <a:pt x="38" y="148"/>
                  </a:cubicBezTo>
                  <a:cubicBezTo>
                    <a:pt x="75" y="204"/>
                    <a:pt x="75" y="185"/>
                    <a:pt x="94" y="241"/>
                  </a:cubicBezTo>
                  <a:cubicBezTo>
                    <a:pt x="130" y="296"/>
                    <a:pt x="186" y="389"/>
                    <a:pt x="242" y="40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6" name="Freeform 91"/>
            <p:cNvSpPr>
              <a:spLocks noChangeArrowheads="1"/>
            </p:cNvSpPr>
            <p:nvPr/>
          </p:nvSpPr>
          <p:spPr bwMode="auto">
            <a:xfrm>
              <a:off x="5303838" y="1308100"/>
              <a:ext cx="139700" cy="33338"/>
            </a:xfrm>
            <a:custGeom>
              <a:avLst/>
              <a:gdLst>
                <a:gd name="T0" fmla="*/ 0 w 390"/>
                <a:gd name="T1" fmla="*/ 0 h 94"/>
                <a:gd name="T2" fmla="*/ 0 w 390"/>
                <a:gd name="T3" fmla="*/ 0 h 94"/>
                <a:gd name="T4" fmla="*/ 111 w 390"/>
                <a:gd name="T5" fmla="*/ 56 h 94"/>
                <a:gd name="T6" fmla="*/ 277 w 390"/>
                <a:gd name="T7" fmla="*/ 75 h 94"/>
                <a:gd name="T8" fmla="*/ 389 w 390"/>
                <a:gd name="T9" fmla="*/ 93 h 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390" h="94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18" y="56"/>
                    <a:pt x="111" y="56"/>
                  </a:cubicBezTo>
                  <a:cubicBezTo>
                    <a:pt x="222" y="56"/>
                    <a:pt x="241" y="56"/>
                    <a:pt x="277" y="75"/>
                  </a:cubicBezTo>
                  <a:cubicBezTo>
                    <a:pt x="315" y="93"/>
                    <a:pt x="389" y="93"/>
                    <a:pt x="389" y="93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7" name="Freeform 92"/>
            <p:cNvSpPr>
              <a:spLocks noChangeArrowheads="1"/>
            </p:cNvSpPr>
            <p:nvPr/>
          </p:nvSpPr>
          <p:spPr bwMode="auto">
            <a:xfrm>
              <a:off x="4008438" y="2871788"/>
              <a:ext cx="220662" cy="201612"/>
            </a:xfrm>
            <a:custGeom>
              <a:avLst/>
              <a:gdLst>
                <a:gd name="T0" fmla="*/ 0 w 613"/>
                <a:gd name="T1" fmla="*/ 37 h 558"/>
                <a:gd name="T2" fmla="*/ 0 w 613"/>
                <a:gd name="T3" fmla="*/ 37 h 558"/>
                <a:gd name="T4" fmla="*/ 0 w 613"/>
                <a:gd name="T5" fmla="*/ 148 h 558"/>
                <a:gd name="T6" fmla="*/ 38 w 613"/>
                <a:gd name="T7" fmla="*/ 315 h 558"/>
                <a:gd name="T8" fmla="*/ 167 w 613"/>
                <a:gd name="T9" fmla="*/ 408 h 558"/>
                <a:gd name="T10" fmla="*/ 223 w 613"/>
                <a:gd name="T11" fmla="*/ 538 h 558"/>
                <a:gd name="T12" fmla="*/ 316 w 613"/>
                <a:gd name="T13" fmla="*/ 427 h 558"/>
                <a:gd name="T14" fmla="*/ 520 w 613"/>
                <a:gd name="T15" fmla="*/ 371 h 558"/>
                <a:gd name="T16" fmla="*/ 538 w 613"/>
                <a:gd name="T17" fmla="*/ 315 h 558"/>
                <a:gd name="T18" fmla="*/ 297 w 613"/>
                <a:gd name="T19" fmla="*/ 186 h 558"/>
                <a:gd name="T20" fmla="*/ 205 w 613"/>
                <a:gd name="T21" fmla="*/ 74 h 558"/>
                <a:gd name="T22" fmla="*/ 0 w 613"/>
                <a:gd name="T23" fmla="*/ 37 h 5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613" h="558">
                  <a:moveTo>
                    <a:pt x="0" y="37"/>
                  </a:moveTo>
                  <a:lnTo>
                    <a:pt x="0" y="37"/>
                  </a:lnTo>
                  <a:cubicBezTo>
                    <a:pt x="0" y="37"/>
                    <a:pt x="0" y="130"/>
                    <a:pt x="0" y="148"/>
                  </a:cubicBezTo>
                  <a:cubicBezTo>
                    <a:pt x="0" y="186"/>
                    <a:pt x="0" y="297"/>
                    <a:pt x="38" y="315"/>
                  </a:cubicBezTo>
                  <a:cubicBezTo>
                    <a:pt x="75" y="353"/>
                    <a:pt x="149" y="371"/>
                    <a:pt x="167" y="408"/>
                  </a:cubicBezTo>
                  <a:cubicBezTo>
                    <a:pt x="186" y="445"/>
                    <a:pt x="186" y="538"/>
                    <a:pt x="223" y="538"/>
                  </a:cubicBezTo>
                  <a:cubicBezTo>
                    <a:pt x="260" y="557"/>
                    <a:pt x="297" y="445"/>
                    <a:pt x="316" y="427"/>
                  </a:cubicBezTo>
                  <a:cubicBezTo>
                    <a:pt x="335" y="408"/>
                    <a:pt x="464" y="371"/>
                    <a:pt x="520" y="371"/>
                  </a:cubicBezTo>
                  <a:cubicBezTo>
                    <a:pt x="594" y="371"/>
                    <a:pt x="612" y="371"/>
                    <a:pt x="538" y="315"/>
                  </a:cubicBezTo>
                  <a:cubicBezTo>
                    <a:pt x="446" y="278"/>
                    <a:pt x="335" y="204"/>
                    <a:pt x="297" y="186"/>
                  </a:cubicBezTo>
                  <a:cubicBezTo>
                    <a:pt x="279" y="167"/>
                    <a:pt x="205" y="74"/>
                    <a:pt x="205" y="74"/>
                  </a:cubicBezTo>
                  <a:cubicBezTo>
                    <a:pt x="205" y="74"/>
                    <a:pt x="0" y="0"/>
                    <a:pt x="0" y="37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8" name="Freeform 93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79" name="Freeform 94"/>
            <p:cNvSpPr>
              <a:spLocks noChangeArrowheads="1"/>
            </p:cNvSpPr>
            <p:nvPr/>
          </p:nvSpPr>
          <p:spPr bwMode="auto">
            <a:xfrm>
              <a:off x="5430838" y="4260850"/>
              <a:ext cx="187325" cy="166688"/>
            </a:xfrm>
            <a:custGeom>
              <a:avLst/>
              <a:gdLst>
                <a:gd name="T0" fmla="*/ 130 w 520"/>
                <a:gd name="T1" fmla="*/ 148 h 464"/>
                <a:gd name="T2" fmla="*/ 130 w 520"/>
                <a:gd name="T3" fmla="*/ 148 h 464"/>
                <a:gd name="T4" fmla="*/ 74 w 520"/>
                <a:gd name="T5" fmla="*/ 260 h 464"/>
                <a:gd name="T6" fmla="*/ 74 w 520"/>
                <a:gd name="T7" fmla="*/ 463 h 464"/>
                <a:gd name="T8" fmla="*/ 93 w 520"/>
                <a:gd name="T9" fmla="*/ 426 h 464"/>
                <a:gd name="T10" fmla="*/ 260 w 520"/>
                <a:gd name="T11" fmla="*/ 445 h 464"/>
                <a:gd name="T12" fmla="*/ 334 w 520"/>
                <a:gd name="T13" fmla="*/ 389 h 464"/>
                <a:gd name="T14" fmla="*/ 334 w 520"/>
                <a:gd name="T15" fmla="*/ 389 h 464"/>
                <a:gd name="T16" fmla="*/ 371 w 520"/>
                <a:gd name="T17" fmla="*/ 296 h 464"/>
                <a:gd name="T18" fmla="*/ 482 w 520"/>
                <a:gd name="T19" fmla="*/ 130 h 464"/>
                <a:gd name="T20" fmla="*/ 445 w 520"/>
                <a:gd name="T21" fmla="*/ 37 h 464"/>
                <a:gd name="T22" fmla="*/ 278 w 520"/>
                <a:gd name="T23" fmla="*/ 74 h 464"/>
                <a:gd name="T24" fmla="*/ 185 w 520"/>
                <a:gd name="T25" fmla="*/ 130 h 464"/>
                <a:gd name="T26" fmla="*/ 130 w 520"/>
                <a:gd name="T27" fmla="*/ 148 h 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</a:cxnLst>
              <a:rect l="0" t="0" r="r" b="b"/>
              <a:pathLst>
                <a:path w="520" h="464">
                  <a:moveTo>
                    <a:pt x="130" y="148"/>
                  </a:moveTo>
                  <a:lnTo>
                    <a:pt x="130" y="148"/>
                  </a:lnTo>
                  <a:cubicBezTo>
                    <a:pt x="130" y="148"/>
                    <a:pt x="111" y="204"/>
                    <a:pt x="74" y="260"/>
                  </a:cubicBezTo>
                  <a:cubicBezTo>
                    <a:pt x="19" y="334"/>
                    <a:pt x="0" y="371"/>
                    <a:pt x="74" y="463"/>
                  </a:cubicBezTo>
                  <a:cubicBezTo>
                    <a:pt x="74" y="463"/>
                    <a:pt x="55" y="408"/>
                    <a:pt x="93" y="426"/>
                  </a:cubicBezTo>
                  <a:cubicBezTo>
                    <a:pt x="130" y="426"/>
                    <a:pt x="222" y="463"/>
                    <a:pt x="260" y="445"/>
                  </a:cubicBezTo>
                  <a:cubicBezTo>
                    <a:pt x="296" y="408"/>
                    <a:pt x="278" y="334"/>
                    <a:pt x="334" y="389"/>
                  </a:cubicBezTo>
                  <a:cubicBezTo>
                    <a:pt x="390" y="426"/>
                    <a:pt x="334" y="389"/>
                    <a:pt x="334" y="389"/>
                  </a:cubicBezTo>
                  <a:cubicBezTo>
                    <a:pt x="334" y="389"/>
                    <a:pt x="352" y="315"/>
                    <a:pt x="371" y="296"/>
                  </a:cubicBezTo>
                  <a:cubicBezTo>
                    <a:pt x="408" y="260"/>
                    <a:pt x="464" y="148"/>
                    <a:pt x="482" y="130"/>
                  </a:cubicBezTo>
                  <a:cubicBezTo>
                    <a:pt x="519" y="92"/>
                    <a:pt x="501" y="18"/>
                    <a:pt x="445" y="37"/>
                  </a:cubicBezTo>
                  <a:cubicBezTo>
                    <a:pt x="390" y="37"/>
                    <a:pt x="371" y="0"/>
                    <a:pt x="278" y="74"/>
                  </a:cubicBezTo>
                  <a:cubicBezTo>
                    <a:pt x="185" y="130"/>
                    <a:pt x="185" y="130"/>
                    <a:pt x="185" y="130"/>
                  </a:cubicBezTo>
                  <a:cubicBezTo>
                    <a:pt x="185" y="130"/>
                    <a:pt x="148" y="166"/>
                    <a:pt x="130" y="14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0" name="Freeform 95"/>
            <p:cNvSpPr>
              <a:spLocks noChangeArrowheads="1"/>
            </p:cNvSpPr>
            <p:nvPr/>
          </p:nvSpPr>
          <p:spPr bwMode="auto">
            <a:xfrm>
              <a:off x="6692900" y="5195888"/>
              <a:ext cx="33338" cy="53975"/>
            </a:xfrm>
            <a:custGeom>
              <a:avLst/>
              <a:gdLst>
                <a:gd name="T0" fmla="*/ 37 w 94"/>
                <a:gd name="T1" fmla="*/ 18 h 149"/>
                <a:gd name="T2" fmla="*/ 37 w 94"/>
                <a:gd name="T3" fmla="*/ 18 h 149"/>
                <a:gd name="T4" fmla="*/ 18 w 94"/>
                <a:gd name="T5" fmla="*/ 111 h 149"/>
                <a:gd name="T6" fmla="*/ 93 w 94"/>
                <a:gd name="T7" fmla="*/ 148 h 149"/>
                <a:gd name="T8" fmla="*/ 37 w 94"/>
                <a:gd name="T9" fmla="*/ 18 h 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4" h="149">
                  <a:moveTo>
                    <a:pt x="37" y="18"/>
                  </a:moveTo>
                  <a:lnTo>
                    <a:pt x="37" y="18"/>
                  </a:lnTo>
                  <a:cubicBezTo>
                    <a:pt x="37" y="18"/>
                    <a:pt x="0" y="92"/>
                    <a:pt x="18" y="111"/>
                  </a:cubicBezTo>
                  <a:cubicBezTo>
                    <a:pt x="37" y="111"/>
                    <a:pt x="93" y="148"/>
                    <a:pt x="93" y="148"/>
                  </a:cubicBezTo>
                  <a:cubicBezTo>
                    <a:pt x="93" y="148"/>
                    <a:pt x="74" y="0"/>
                    <a:pt x="37" y="18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1" name="Freeform 96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  <a:gd name="T8" fmla="*/ 111 w 112"/>
                <a:gd name="T9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  <a:lnTo>
                    <a:pt x="111" y="112"/>
                  </a:lnTo>
                </a:path>
              </a:pathLst>
            </a:custGeom>
            <a:grpFill/>
            <a:ln w="12700" cap="flat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282" name="Freeform 97"/>
            <p:cNvSpPr>
              <a:spLocks noChangeArrowheads="1"/>
            </p:cNvSpPr>
            <p:nvPr/>
          </p:nvSpPr>
          <p:spPr bwMode="auto">
            <a:xfrm>
              <a:off x="6765925" y="5227638"/>
              <a:ext cx="39688" cy="47625"/>
            </a:xfrm>
            <a:custGeom>
              <a:avLst/>
              <a:gdLst>
                <a:gd name="T0" fmla="*/ 111 w 112"/>
                <a:gd name="T1" fmla="*/ 112 h 131"/>
                <a:gd name="T2" fmla="*/ 111 w 112"/>
                <a:gd name="T3" fmla="*/ 112 h 131"/>
                <a:gd name="T4" fmla="*/ 0 w 112"/>
                <a:gd name="T5" fmla="*/ 38 h 131"/>
                <a:gd name="T6" fmla="*/ 19 w 112"/>
                <a:gd name="T7" fmla="*/ 112 h 13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12" h="131">
                  <a:moveTo>
                    <a:pt x="111" y="112"/>
                  </a:moveTo>
                  <a:lnTo>
                    <a:pt x="111" y="112"/>
                  </a:lnTo>
                  <a:cubicBezTo>
                    <a:pt x="111" y="112"/>
                    <a:pt x="19" y="0"/>
                    <a:pt x="0" y="38"/>
                  </a:cubicBezTo>
                  <a:cubicBezTo>
                    <a:pt x="0" y="38"/>
                    <a:pt x="0" y="130"/>
                    <a:pt x="19" y="112"/>
                  </a:cubicBezTo>
                </a:path>
              </a:pathLst>
            </a:custGeom>
            <a:grpFill/>
            <a:ln w="12700" cap="flat">
              <a:solidFill>
                <a:schemeClr val="bg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11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0759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AFRICA</a:t>
            </a:r>
          </a:p>
        </p:txBody>
      </p:sp>
      <p:sp>
        <p:nvSpPr>
          <p:cNvPr id="101" name="Rectangle 10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05" name="Rectangle 10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06" name="Rectangle 10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07" name="Rectangle 10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08" name="TextBox 10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295863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0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0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0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3" grpId="0"/>
      <p:bldP spid="101" grpId="0" animBg="1"/>
      <p:bldP spid="103" grpId="0"/>
      <p:bldP spid="104" grpId="0"/>
      <p:bldP spid="105" grpId="0" animBg="1"/>
      <p:bldP spid="106" grpId="0" animBg="1"/>
      <p:bldP spid="107" grpId="0" animBg="1"/>
      <p:bldP spid="108" grpId="0"/>
    </p:bldLst>
  </p:timing>
</p:sld>
</file>

<file path=ppt/slides/slide2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3044179" y="1189076"/>
            <a:ext cx="6060237" cy="8369390"/>
            <a:chOff x="6668250" y="1162721"/>
            <a:chExt cx="3787648" cy="5230869"/>
          </a:xfrm>
          <a:solidFill>
            <a:schemeClr val="tx2">
              <a:lumMod val="20000"/>
              <a:lumOff val="80000"/>
            </a:schemeClr>
          </a:solidFill>
        </p:grpSpPr>
        <p:grpSp>
          <p:nvGrpSpPr>
            <p:cNvPr id="231" name="Group 230"/>
            <p:cNvGrpSpPr/>
            <p:nvPr/>
          </p:nvGrpSpPr>
          <p:grpSpPr>
            <a:xfrm>
              <a:off x="7695039" y="1983109"/>
              <a:ext cx="1548915" cy="4410481"/>
              <a:chOff x="1797050" y="1130300"/>
              <a:chExt cx="1284288" cy="3656013"/>
            </a:xfrm>
            <a:grpFill/>
          </p:grpSpPr>
          <p:sp>
            <p:nvSpPr>
              <p:cNvPr id="275" name="Freeform 6"/>
              <p:cNvSpPr>
                <a:spLocks/>
              </p:cNvSpPr>
              <p:nvPr/>
            </p:nvSpPr>
            <p:spPr bwMode="auto">
              <a:xfrm>
                <a:off x="2193925" y="2901950"/>
                <a:ext cx="434975" cy="520700"/>
              </a:xfrm>
              <a:custGeom>
                <a:avLst/>
                <a:gdLst>
                  <a:gd name="T0" fmla="*/ 215 w 274"/>
                  <a:gd name="T1" fmla="*/ 12 h 328"/>
                  <a:gd name="T2" fmla="*/ 215 w 274"/>
                  <a:gd name="T3" fmla="*/ 24 h 328"/>
                  <a:gd name="T4" fmla="*/ 211 w 274"/>
                  <a:gd name="T5" fmla="*/ 31 h 328"/>
                  <a:gd name="T6" fmla="*/ 211 w 274"/>
                  <a:gd name="T7" fmla="*/ 43 h 328"/>
                  <a:gd name="T8" fmla="*/ 215 w 274"/>
                  <a:gd name="T9" fmla="*/ 51 h 328"/>
                  <a:gd name="T10" fmla="*/ 215 w 274"/>
                  <a:gd name="T11" fmla="*/ 55 h 328"/>
                  <a:gd name="T12" fmla="*/ 219 w 274"/>
                  <a:gd name="T13" fmla="*/ 59 h 328"/>
                  <a:gd name="T14" fmla="*/ 223 w 274"/>
                  <a:gd name="T15" fmla="*/ 70 h 328"/>
                  <a:gd name="T16" fmla="*/ 235 w 274"/>
                  <a:gd name="T17" fmla="*/ 70 h 328"/>
                  <a:gd name="T18" fmla="*/ 235 w 274"/>
                  <a:gd name="T19" fmla="*/ 86 h 328"/>
                  <a:gd name="T20" fmla="*/ 219 w 274"/>
                  <a:gd name="T21" fmla="*/ 74 h 328"/>
                  <a:gd name="T22" fmla="*/ 215 w 274"/>
                  <a:gd name="T23" fmla="*/ 74 h 328"/>
                  <a:gd name="T24" fmla="*/ 215 w 274"/>
                  <a:gd name="T25" fmla="*/ 82 h 328"/>
                  <a:gd name="T26" fmla="*/ 211 w 274"/>
                  <a:gd name="T27" fmla="*/ 90 h 328"/>
                  <a:gd name="T28" fmla="*/ 211 w 274"/>
                  <a:gd name="T29" fmla="*/ 94 h 328"/>
                  <a:gd name="T30" fmla="*/ 207 w 274"/>
                  <a:gd name="T31" fmla="*/ 98 h 328"/>
                  <a:gd name="T32" fmla="*/ 207 w 274"/>
                  <a:gd name="T33" fmla="*/ 106 h 328"/>
                  <a:gd name="T34" fmla="*/ 211 w 274"/>
                  <a:gd name="T35" fmla="*/ 110 h 328"/>
                  <a:gd name="T36" fmla="*/ 219 w 274"/>
                  <a:gd name="T37" fmla="*/ 117 h 328"/>
                  <a:gd name="T38" fmla="*/ 223 w 274"/>
                  <a:gd name="T39" fmla="*/ 117 h 328"/>
                  <a:gd name="T40" fmla="*/ 223 w 274"/>
                  <a:gd name="T41" fmla="*/ 125 h 328"/>
                  <a:gd name="T42" fmla="*/ 215 w 274"/>
                  <a:gd name="T43" fmla="*/ 129 h 328"/>
                  <a:gd name="T44" fmla="*/ 231 w 274"/>
                  <a:gd name="T45" fmla="*/ 141 h 328"/>
                  <a:gd name="T46" fmla="*/ 231 w 274"/>
                  <a:gd name="T47" fmla="*/ 145 h 328"/>
                  <a:gd name="T48" fmla="*/ 227 w 274"/>
                  <a:gd name="T49" fmla="*/ 145 h 328"/>
                  <a:gd name="T50" fmla="*/ 231 w 274"/>
                  <a:gd name="T51" fmla="*/ 160 h 328"/>
                  <a:gd name="T52" fmla="*/ 231 w 274"/>
                  <a:gd name="T53" fmla="*/ 176 h 328"/>
                  <a:gd name="T54" fmla="*/ 239 w 274"/>
                  <a:gd name="T55" fmla="*/ 176 h 328"/>
                  <a:gd name="T56" fmla="*/ 239 w 274"/>
                  <a:gd name="T57" fmla="*/ 188 h 328"/>
                  <a:gd name="T58" fmla="*/ 239 w 274"/>
                  <a:gd name="T59" fmla="*/ 192 h 328"/>
                  <a:gd name="T60" fmla="*/ 246 w 274"/>
                  <a:gd name="T61" fmla="*/ 203 h 328"/>
                  <a:gd name="T62" fmla="*/ 254 w 274"/>
                  <a:gd name="T63" fmla="*/ 215 h 328"/>
                  <a:gd name="T64" fmla="*/ 254 w 274"/>
                  <a:gd name="T65" fmla="*/ 219 h 328"/>
                  <a:gd name="T66" fmla="*/ 262 w 274"/>
                  <a:gd name="T67" fmla="*/ 227 h 328"/>
                  <a:gd name="T68" fmla="*/ 254 w 274"/>
                  <a:gd name="T69" fmla="*/ 238 h 328"/>
                  <a:gd name="T70" fmla="*/ 262 w 274"/>
                  <a:gd name="T71" fmla="*/ 238 h 328"/>
                  <a:gd name="T72" fmla="*/ 270 w 274"/>
                  <a:gd name="T73" fmla="*/ 250 h 328"/>
                  <a:gd name="T74" fmla="*/ 270 w 274"/>
                  <a:gd name="T75" fmla="*/ 289 h 328"/>
                  <a:gd name="T76" fmla="*/ 258 w 274"/>
                  <a:gd name="T77" fmla="*/ 309 h 328"/>
                  <a:gd name="T78" fmla="*/ 250 w 274"/>
                  <a:gd name="T79" fmla="*/ 313 h 328"/>
                  <a:gd name="T80" fmla="*/ 239 w 274"/>
                  <a:gd name="T81" fmla="*/ 328 h 328"/>
                  <a:gd name="T82" fmla="*/ 223 w 274"/>
                  <a:gd name="T83" fmla="*/ 313 h 328"/>
                  <a:gd name="T84" fmla="*/ 203 w 274"/>
                  <a:gd name="T85" fmla="*/ 301 h 328"/>
                  <a:gd name="T86" fmla="*/ 180 w 274"/>
                  <a:gd name="T87" fmla="*/ 277 h 328"/>
                  <a:gd name="T88" fmla="*/ 188 w 274"/>
                  <a:gd name="T89" fmla="*/ 246 h 328"/>
                  <a:gd name="T90" fmla="*/ 176 w 274"/>
                  <a:gd name="T91" fmla="*/ 231 h 328"/>
                  <a:gd name="T92" fmla="*/ 137 w 274"/>
                  <a:gd name="T93" fmla="*/ 207 h 328"/>
                  <a:gd name="T94" fmla="*/ 114 w 274"/>
                  <a:gd name="T95" fmla="*/ 188 h 328"/>
                  <a:gd name="T96" fmla="*/ 59 w 274"/>
                  <a:gd name="T97" fmla="*/ 137 h 328"/>
                  <a:gd name="T98" fmla="*/ 20 w 274"/>
                  <a:gd name="T99" fmla="*/ 149 h 328"/>
                  <a:gd name="T100" fmla="*/ 0 w 274"/>
                  <a:gd name="T101" fmla="*/ 102 h 328"/>
                  <a:gd name="T102" fmla="*/ 20 w 274"/>
                  <a:gd name="T103" fmla="*/ 102 h 328"/>
                  <a:gd name="T104" fmla="*/ 28 w 274"/>
                  <a:gd name="T105" fmla="*/ 90 h 328"/>
                  <a:gd name="T106" fmla="*/ 39 w 274"/>
                  <a:gd name="T107" fmla="*/ 82 h 328"/>
                  <a:gd name="T108" fmla="*/ 35 w 274"/>
                  <a:gd name="T109" fmla="*/ 63 h 328"/>
                  <a:gd name="T110" fmla="*/ 51 w 274"/>
                  <a:gd name="T111" fmla="*/ 24 h 328"/>
                  <a:gd name="T112" fmla="*/ 129 w 274"/>
                  <a:gd name="T113" fmla="*/ 4 h 32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274" h="328">
                    <a:moveTo>
                      <a:pt x="192" y="4"/>
                    </a:moveTo>
                    <a:lnTo>
                      <a:pt x="192" y="4"/>
                    </a:lnTo>
                    <a:lnTo>
                      <a:pt x="196" y="4"/>
                    </a:lnTo>
                    <a:lnTo>
                      <a:pt x="215" y="4"/>
                    </a:lnTo>
                    <a:lnTo>
                      <a:pt x="211" y="4"/>
                    </a:lnTo>
                    <a:lnTo>
                      <a:pt x="211" y="8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5" y="16"/>
                    </a:lnTo>
                    <a:lnTo>
                      <a:pt x="211" y="16"/>
                    </a:lnTo>
                    <a:lnTo>
                      <a:pt x="215" y="16"/>
                    </a:lnTo>
                    <a:lnTo>
                      <a:pt x="215" y="20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5" y="24"/>
                    </a:lnTo>
                    <a:lnTo>
                      <a:pt x="219" y="28"/>
                    </a:lnTo>
                    <a:lnTo>
                      <a:pt x="215" y="28"/>
                    </a:lnTo>
                    <a:lnTo>
                      <a:pt x="211" y="28"/>
                    </a:lnTo>
                    <a:lnTo>
                      <a:pt x="211" y="28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5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9"/>
                    </a:lnTo>
                    <a:lnTo>
                      <a:pt x="211" y="39"/>
                    </a:lnTo>
                    <a:lnTo>
                      <a:pt x="211" y="43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47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1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5"/>
                    </a:lnTo>
                    <a:lnTo>
                      <a:pt x="215" y="59"/>
                    </a:lnTo>
                    <a:lnTo>
                      <a:pt x="215" y="59"/>
                    </a:lnTo>
                    <a:lnTo>
                      <a:pt x="219" y="59"/>
                    </a:lnTo>
                    <a:lnTo>
                      <a:pt x="223" y="55"/>
                    </a:lnTo>
                    <a:lnTo>
                      <a:pt x="223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59"/>
                    </a:lnTo>
                    <a:lnTo>
                      <a:pt x="219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7"/>
                    </a:lnTo>
                    <a:lnTo>
                      <a:pt x="223" y="70"/>
                    </a:lnTo>
                    <a:lnTo>
                      <a:pt x="223" y="70"/>
                    </a:lnTo>
                    <a:lnTo>
                      <a:pt x="227" y="70"/>
                    </a:lnTo>
                    <a:lnTo>
                      <a:pt x="227" y="70"/>
                    </a:lnTo>
                    <a:lnTo>
                      <a:pt x="231" y="70"/>
                    </a:lnTo>
                    <a:lnTo>
                      <a:pt x="231" y="70"/>
                    </a:lnTo>
                    <a:lnTo>
                      <a:pt x="235" y="70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5" y="74"/>
                    </a:lnTo>
                    <a:lnTo>
                      <a:pt x="235" y="78"/>
                    </a:lnTo>
                    <a:lnTo>
                      <a:pt x="235" y="78"/>
                    </a:lnTo>
                    <a:lnTo>
                      <a:pt x="235" y="82"/>
                    </a:lnTo>
                    <a:lnTo>
                      <a:pt x="239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5" y="86"/>
                    </a:lnTo>
                    <a:lnTo>
                      <a:pt x="231" y="86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23" y="74"/>
                    </a:lnTo>
                    <a:lnTo>
                      <a:pt x="219" y="74"/>
                    </a:lnTo>
                    <a:lnTo>
                      <a:pt x="219" y="74"/>
                    </a:lnTo>
                    <a:lnTo>
                      <a:pt x="223" y="78"/>
                    </a:lnTo>
                    <a:lnTo>
                      <a:pt x="223" y="82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5" y="74"/>
                    </a:lnTo>
                    <a:lnTo>
                      <a:pt x="211" y="74"/>
                    </a:lnTo>
                    <a:lnTo>
                      <a:pt x="203" y="74"/>
                    </a:lnTo>
                    <a:lnTo>
                      <a:pt x="207" y="78"/>
                    </a:lnTo>
                    <a:lnTo>
                      <a:pt x="207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82"/>
                    </a:lnTo>
                    <a:lnTo>
                      <a:pt x="215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1" y="90"/>
                    </a:lnTo>
                    <a:lnTo>
                      <a:pt x="211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15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03" y="94"/>
                    </a:lnTo>
                    <a:lnTo>
                      <a:pt x="207" y="94"/>
                    </a:lnTo>
                    <a:lnTo>
                      <a:pt x="207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07" y="98"/>
                    </a:lnTo>
                    <a:lnTo>
                      <a:pt x="203" y="102"/>
                    </a:lnTo>
                    <a:lnTo>
                      <a:pt x="207" y="102"/>
                    </a:lnTo>
                    <a:lnTo>
                      <a:pt x="215" y="102"/>
                    </a:lnTo>
                    <a:lnTo>
                      <a:pt x="215" y="102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07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10"/>
                    </a:lnTo>
                    <a:lnTo>
                      <a:pt x="211" y="110"/>
                    </a:lnTo>
                    <a:lnTo>
                      <a:pt x="211" y="110"/>
                    </a:lnTo>
                    <a:lnTo>
                      <a:pt x="215" y="110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3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17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1"/>
                    </a:lnTo>
                    <a:lnTo>
                      <a:pt x="223" y="125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1"/>
                    </a:lnTo>
                    <a:lnTo>
                      <a:pt x="219" y="121"/>
                    </a:lnTo>
                    <a:lnTo>
                      <a:pt x="219" y="125"/>
                    </a:lnTo>
                    <a:lnTo>
                      <a:pt x="215" y="129"/>
                    </a:lnTo>
                    <a:lnTo>
                      <a:pt x="215" y="129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23" y="137"/>
                    </a:lnTo>
                    <a:lnTo>
                      <a:pt x="227" y="137"/>
                    </a:lnTo>
                    <a:lnTo>
                      <a:pt x="227" y="137"/>
                    </a:lnTo>
                    <a:lnTo>
                      <a:pt x="235" y="141"/>
                    </a:lnTo>
                    <a:lnTo>
                      <a:pt x="231" y="141"/>
                    </a:lnTo>
                    <a:lnTo>
                      <a:pt x="231" y="141"/>
                    </a:lnTo>
                    <a:lnTo>
                      <a:pt x="223" y="141"/>
                    </a:lnTo>
                    <a:lnTo>
                      <a:pt x="227" y="141"/>
                    </a:lnTo>
                    <a:lnTo>
                      <a:pt x="227" y="145"/>
                    </a:lnTo>
                    <a:lnTo>
                      <a:pt x="231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45"/>
                    </a:lnTo>
                    <a:lnTo>
                      <a:pt x="223" y="141"/>
                    </a:lnTo>
                    <a:lnTo>
                      <a:pt x="223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23" y="145"/>
                    </a:lnTo>
                    <a:lnTo>
                      <a:pt x="227" y="145"/>
                    </a:lnTo>
                    <a:lnTo>
                      <a:pt x="227" y="149"/>
                    </a:lnTo>
                    <a:lnTo>
                      <a:pt x="231" y="149"/>
                    </a:lnTo>
                    <a:lnTo>
                      <a:pt x="231" y="152"/>
                    </a:lnTo>
                    <a:lnTo>
                      <a:pt x="231" y="156"/>
                    </a:lnTo>
                    <a:lnTo>
                      <a:pt x="231" y="156"/>
                    </a:lnTo>
                    <a:lnTo>
                      <a:pt x="231" y="160"/>
                    </a:lnTo>
                    <a:lnTo>
                      <a:pt x="231" y="160"/>
                    </a:lnTo>
                    <a:lnTo>
                      <a:pt x="235" y="164"/>
                    </a:lnTo>
                    <a:lnTo>
                      <a:pt x="235" y="168"/>
                    </a:lnTo>
                    <a:lnTo>
                      <a:pt x="231" y="168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31" y="176"/>
                    </a:lnTo>
                    <a:lnTo>
                      <a:pt x="235" y="176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80"/>
                    </a:lnTo>
                    <a:lnTo>
                      <a:pt x="235" y="180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6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9" y="199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0" y="207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5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9"/>
                    </a:lnTo>
                    <a:lnTo>
                      <a:pt x="258" y="223"/>
                    </a:lnTo>
                    <a:lnTo>
                      <a:pt x="258" y="223"/>
                    </a:lnTo>
                    <a:lnTo>
                      <a:pt x="258" y="227"/>
                    </a:lnTo>
                    <a:lnTo>
                      <a:pt x="258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27"/>
                    </a:lnTo>
                    <a:lnTo>
                      <a:pt x="262" y="231"/>
                    </a:lnTo>
                    <a:lnTo>
                      <a:pt x="262" y="231"/>
                    </a:lnTo>
                    <a:lnTo>
                      <a:pt x="258" y="234"/>
                    </a:lnTo>
                    <a:lnTo>
                      <a:pt x="258" y="234"/>
                    </a:lnTo>
                    <a:lnTo>
                      <a:pt x="258" y="238"/>
                    </a:lnTo>
                    <a:lnTo>
                      <a:pt x="254" y="238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4" y="242"/>
                    </a:lnTo>
                    <a:lnTo>
                      <a:pt x="258" y="238"/>
                    </a:lnTo>
                    <a:lnTo>
                      <a:pt x="258" y="238"/>
                    </a:lnTo>
                    <a:lnTo>
                      <a:pt x="262" y="238"/>
                    </a:lnTo>
                    <a:lnTo>
                      <a:pt x="262" y="242"/>
                    </a:lnTo>
                    <a:lnTo>
                      <a:pt x="266" y="242"/>
                    </a:lnTo>
                    <a:lnTo>
                      <a:pt x="270" y="246"/>
                    </a:lnTo>
                    <a:lnTo>
                      <a:pt x="270" y="246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0" y="250"/>
                    </a:lnTo>
                    <a:lnTo>
                      <a:pt x="274" y="250"/>
                    </a:lnTo>
                    <a:lnTo>
                      <a:pt x="274" y="274"/>
                    </a:lnTo>
                    <a:lnTo>
                      <a:pt x="274" y="277"/>
                    </a:lnTo>
                    <a:lnTo>
                      <a:pt x="274" y="281"/>
                    </a:lnTo>
                    <a:lnTo>
                      <a:pt x="270" y="281"/>
                    </a:lnTo>
                    <a:lnTo>
                      <a:pt x="270" y="285"/>
                    </a:lnTo>
                    <a:lnTo>
                      <a:pt x="270" y="289"/>
                    </a:lnTo>
                    <a:lnTo>
                      <a:pt x="274" y="301"/>
                    </a:lnTo>
                    <a:lnTo>
                      <a:pt x="270" y="305"/>
                    </a:lnTo>
                    <a:lnTo>
                      <a:pt x="270" y="309"/>
                    </a:lnTo>
                    <a:lnTo>
                      <a:pt x="266" y="309"/>
                    </a:lnTo>
                    <a:lnTo>
                      <a:pt x="262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8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4" y="309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0" y="313"/>
                    </a:lnTo>
                    <a:lnTo>
                      <a:pt x="254" y="316"/>
                    </a:lnTo>
                    <a:lnTo>
                      <a:pt x="254" y="316"/>
                    </a:lnTo>
                    <a:lnTo>
                      <a:pt x="250" y="316"/>
                    </a:lnTo>
                    <a:lnTo>
                      <a:pt x="246" y="324"/>
                    </a:lnTo>
                    <a:lnTo>
                      <a:pt x="243" y="328"/>
                    </a:lnTo>
                    <a:lnTo>
                      <a:pt x="243" y="328"/>
                    </a:lnTo>
                    <a:lnTo>
                      <a:pt x="239" y="328"/>
                    </a:lnTo>
                    <a:lnTo>
                      <a:pt x="235" y="324"/>
                    </a:lnTo>
                    <a:lnTo>
                      <a:pt x="235" y="324"/>
                    </a:lnTo>
                    <a:lnTo>
                      <a:pt x="231" y="324"/>
                    </a:lnTo>
                    <a:lnTo>
                      <a:pt x="231" y="320"/>
                    </a:lnTo>
                    <a:lnTo>
                      <a:pt x="227" y="320"/>
                    </a:lnTo>
                    <a:lnTo>
                      <a:pt x="227" y="313"/>
                    </a:lnTo>
                    <a:lnTo>
                      <a:pt x="223" y="313"/>
                    </a:lnTo>
                    <a:lnTo>
                      <a:pt x="215" y="305"/>
                    </a:lnTo>
                    <a:lnTo>
                      <a:pt x="215" y="305"/>
                    </a:lnTo>
                    <a:lnTo>
                      <a:pt x="211" y="305"/>
                    </a:lnTo>
                    <a:lnTo>
                      <a:pt x="211" y="305"/>
                    </a:lnTo>
                    <a:lnTo>
                      <a:pt x="207" y="305"/>
                    </a:lnTo>
                    <a:lnTo>
                      <a:pt x="207" y="301"/>
                    </a:lnTo>
                    <a:lnTo>
                      <a:pt x="203" y="301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92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0" y="277"/>
                    </a:lnTo>
                    <a:lnTo>
                      <a:pt x="180" y="274"/>
                    </a:lnTo>
                    <a:lnTo>
                      <a:pt x="180" y="270"/>
                    </a:lnTo>
                    <a:lnTo>
                      <a:pt x="180" y="266"/>
                    </a:lnTo>
                    <a:lnTo>
                      <a:pt x="184" y="254"/>
                    </a:lnTo>
                    <a:lnTo>
                      <a:pt x="188" y="250"/>
                    </a:lnTo>
                    <a:lnTo>
                      <a:pt x="188" y="250"/>
                    </a:lnTo>
                    <a:lnTo>
                      <a:pt x="188" y="246"/>
                    </a:lnTo>
                    <a:lnTo>
                      <a:pt x="188" y="246"/>
                    </a:lnTo>
                    <a:lnTo>
                      <a:pt x="188" y="242"/>
                    </a:lnTo>
                    <a:lnTo>
                      <a:pt x="188" y="242"/>
                    </a:lnTo>
                    <a:lnTo>
                      <a:pt x="188" y="238"/>
                    </a:lnTo>
                    <a:lnTo>
                      <a:pt x="184" y="234"/>
                    </a:lnTo>
                    <a:lnTo>
                      <a:pt x="180" y="234"/>
                    </a:lnTo>
                    <a:lnTo>
                      <a:pt x="176" y="231"/>
                    </a:lnTo>
                    <a:lnTo>
                      <a:pt x="172" y="227"/>
                    </a:lnTo>
                    <a:lnTo>
                      <a:pt x="168" y="223"/>
                    </a:lnTo>
                    <a:lnTo>
                      <a:pt x="164" y="215"/>
                    </a:lnTo>
                    <a:lnTo>
                      <a:pt x="160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37" y="207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18" y="192"/>
                    </a:lnTo>
                    <a:lnTo>
                      <a:pt x="114" y="188"/>
                    </a:lnTo>
                    <a:lnTo>
                      <a:pt x="110" y="184"/>
                    </a:lnTo>
                    <a:lnTo>
                      <a:pt x="106" y="180"/>
                    </a:lnTo>
                    <a:lnTo>
                      <a:pt x="86" y="164"/>
                    </a:lnTo>
                    <a:lnTo>
                      <a:pt x="67" y="145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41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0" y="149"/>
                    </a:lnTo>
                    <a:lnTo>
                      <a:pt x="20" y="149"/>
                    </a:lnTo>
                    <a:lnTo>
                      <a:pt x="16" y="141"/>
                    </a:lnTo>
                    <a:lnTo>
                      <a:pt x="0" y="141"/>
                    </a:lnTo>
                    <a:lnTo>
                      <a:pt x="4" y="133"/>
                    </a:lnTo>
                    <a:lnTo>
                      <a:pt x="0" y="117"/>
                    </a:lnTo>
                    <a:lnTo>
                      <a:pt x="0" y="110"/>
                    </a:lnTo>
                    <a:lnTo>
                      <a:pt x="0" y="102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4" y="102"/>
                    </a:lnTo>
                    <a:lnTo>
                      <a:pt x="20" y="98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4" y="94"/>
                    </a:lnTo>
                    <a:lnTo>
                      <a:pt x="28" y="94"/>
                    </a:lnTo>
                    <a:lnTo>
                      <a:pt x="28" y="90"/>
                    </a:lnTo>
                    <a:lnTo>
                      <a:pt x="32" y="90"/>
                    </a:lnTo>
                    <a:lnTo>
                      <a:pt x="35" y="90"/>
                    </a:lnTo>
                    <a:lnTo>
                      <a:pt x="39" y="90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0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28"/>
                    </a:lnTo>
                    <a:lnTo>
                      <a:pt x="51" y="24"/>
                    </a:lnTo>
                    <a:lnTo>
                      <a:pt x="47" y="24"/>
                    </a:lnTo>
                    <a:lnTo>
                      <a:pt x="43" y="16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110" y="4"/>
                    </a:lnTo>
                    <a:lnTo>
                      <a:pt x="129" y="4"/>
                    </a:lnTo>
                    <a:lnTo>
                      <a:pt x="176" y="4"/>
                    </a:lnTo>
                    <a:lnTo>
                      <a:pt x="19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6" name="Freeform 7"/>
              <p:cNvSpPr>
                <a:spLocks/>
              </p:cNvSpPr>
              <p:nvPr/>
            </p:nvSpPr>
            <p:spPr bwMode="auto">
              <a:xfrm>
                <a:off x="2255838" y="3998913"/>
                <a:ext cx="347662" cy="347663"/>
              </a:xfrm>
              <a:custGeom>
                <a:avLst/>
                <a:gdLst>
                  <a:gd name="T0" fmla="*/ 90 w 219"/>
                  <a:gd name="T1" fmla="*/ 8 h 219"/>
                  <a:gd name="T2" fmla="*/ 129 w 219"/>
                  <a:gd name="T3" fmla="*/ 12 h 219"/>
                  <a:gd name="T4" fmla="*/ 129 w 219"/>
                  <a:gd name="T5" fmla="*/ 4 h 219"/>
                  <a:gd name="T6" fmla="*/ 141 w 219"/>
                  <a:gd name="T7" fmla="*/ 4 h 219"/>
                  <a:gd name="T8" fmla="*/ 145 w 219"/>
                  <a:gd name="T9" fmla="*/ 16 h 219"/>
                  <a:gd name="T10" fmla="*/ 149 w 219"/>
                  <a:gd name="T11" fmla="*/ 24 h 219"/>
                  <a:gd name="T12" fmla="*/ 145 w 219"/>
                  <a:gd name="T13" fmla="*/ 28 h 219"/>
                  <a:gd name="T14" fmla="*/ 145 w 219"/>
                  <a:gd name="T15" fmla="*/ 35 h 219"/>
                  <a:gd name="T16" fmla="*/ 149 w 219"/>
                  <a:gd name="T17" fmla="*/ 43 h 219"/>
                  <a:gd name="T18" fmla="*/ 157 w 219"/>
                  <a:gd name="T19" fmla="*/ 55 h 219"/>
                  <a:gd name="T20" fmla="*/ 168 w 219"/>
                  <a:gd name="T21" fmla="*/ 67 h 219"/>
                  <a:gd name="T22" fmla="*/ 204 w 219"/>
                  <a:gd name="T23" fmla="*/ 74 h 219"/>
                  <a:gd name="T24" fmla="*/ 207 w 219"/>
                  <a:gd name="T25" fmla="*/ 74 h 219"/>
                  <a:gd name="T26" fmla="*/ 211 w 219"/>
                  <a:gd name="T27" fmla="*/ 78 h 219"/>
                  <a:gd name="T28" fmla="*/ 211 w 219"/>
                  <a:gd name="T29" fmla="*/ 86 h 219"/>
                  <a:gd name="T30" fmla="*/ 219 w 219"/>
                  <a:gd name="T31" fmla="*/ 90 h 219"/>
                  <a:gd name="T32" fmla="*/ 219 w 219"/>
                  <a:gd name="T33" fmla="*/ 98 h 219"/>
                  <a:gd name="T34" fmla="*/ 219 w 219"/>
                  <a:gd name="T35" fmla="*/ 106 h 219"/>
                  <a:gd name="T36" fmla="*/ 215 w 219"/>
                  <a:gd name="T37" fmla="*/ 106 h 219"/>
                  <a:gd name="T38" fmla="*/ 211 w 219"/>
                  <a:gd name="T39" fmla="*/ 106 h 219"/>
                  <a:gd name="T40" fmla="*/ 211 w 219"/>
                  <a:gd name="T41" fmla="*/ 121 h 219"/>
                  <a:gd name="T42" fmla="*/ 211 w 219"/>
                  <a:gd name="T43" fmla="*/ 129 h 219"/>
                  <a:gd name="T44" fmla="*/ 219 w 219"/>
                  <a:gd name="T45" fmla="*/ 145 h 219"/>
                  <a:gd name="T46" fmla="*/ 184 w 219"/>
                  <a:gd name="T47" fmla="*/ 149 h 219"/>
                  <a:gd name="T48" fmla="*/ 188 w 219"/>
                  <a:gd name="T49" fmla="*/ 156 h 219"/>
                  <a:gd name="T50" fmla="*/ 172 w 219"/>
                  <a:gd name="T51" fmla="*/ 164 h 219"/>
                  <a:gd name="T52" fmla="*/ 164 w 219"/>
                  <a:gd name="T53" fmla="*/ 160 h 219"/>
                  <a:gd name="T54" fmla="*/ 145 w 219"/>
                  <a:gd name="T55" fmla="*/ 160 h 219"/>
                  <a:gd name="T56" fmla="*/ 118 w 219"/>
                  <a:gd name="T57" fmla="*/ 180 h 219"/>
                  <a:gd name="T58" fmla="*/ 121 w 219"/>
                  <a:gd name="T59" fmla="*/ 199 h 219"/>
                  <a:gd name="T60" fmla="*/ 125 w 219"/>
                  <a:gd name="T61" fmla="*/ 203 h 219"/>
                  <a:gd name="T62" fmla="*/ 121 w 219"/>
                  <a:gd name="T63" fmla="*/ 219 h 219"/>
                  <a:gd name="T64" fmla="*/ 114 w 219"/>
                  <a:gd name="T65" fmla="*/ 219 h 219"/>
                  <a:gd name="T66" fmla="*/ 102 w 219"/>
                  <a:gd name="T67" fmla="*/ 203 h 219"/>
                  <a:gd name="T68" fmla="*/ 90 w 219"/>
                  <a:gd name="T69" fmla="*/ 199 h 219"/>
                  <a:gd name="T70" fmla="*/ 79 w 219"/>
                  <a:gd name="T71" fmla="*/ 207 h 219"/>
                  <a:gd name="T72" fmla="*/ 67 w 219"/>
                  <a:gd name="T73" fmla="*/ 207 h 219"/>
                  <a:gd name="T74" fmla="*/ 51 w 219"/>
                  <a:gd name="T75" fmla="*/ 207 h 219"/>
                  <a:gd name="T76" fmla="*/ 43 w 219"/>
                  <a:gd name="T77" fmla="*/ 199 h 219"/>
                  <a:gd name="T78" fmla="*/ 36 w 219"/>
                  <a:gd name="T79" fmla="*/ 196 h 219"/>
                  <a:gd name="T80" fmla="*/ 16 w 219"/>
                  <a:gd name="T81" fmla="*/ 203 h 219"/>
                  <a:gd name="T82" fmla="*/ 16 w 219"/>
                  <a:gd name="T83" fmla="*/ 207 h 219"/>
                  <a:gd name="T84" fmla="*/ 12 w 219"/>
                  <a:gd name="T85" fmla="*/ 211 h 219"/>
                  <a:gd name="T86" fmla="*/ 4 w 219"/>
                  <a:gd name="T87" fmla="*/ 211 h 219"/>
                  <a:gd name="T88" fmla="*/ 0 w 219"/>
                  <a:gd name="T89" fmla="*/ 199 h 219"/>
                  <a:gd name="T90" fmla="*/ 8 w 219"/>
                  <a:gd name="T91" fmla="*/ 180 h 219"/>
                  <a:gd name="T92" fmla="*/ 12 w 219"/>
                  <a:gd name="T93" fmla="*/ 172 h 219"/>
                  <a:gd name="T94" fmla="*/ 24 w 219"/>
                  <a:gd name="T95" fmla="*/ 156 h 219"/>
                  <a:gd name="T96" fmla="*/ 36 w 219"/>
                  <a:gd name="T97" fmla="*/ 133 h 219"/>
                  <a:gd name="T98" fmla="*/ 39 w 219"/>
                  <a:gd name="T99" fmla="*/ 110 h 219"/>
                  <a:gd name="T100" fmla="*/ 39 w 219"/>
                  <a:gd name="T101" fmla="*/ 98 h 219"/>
                  <a:gd name="T102" fmla="*/ 39 w 219"/>
                  <a:gd name="T103" fmla="*/ 86 h 219"/>
                  <a:gd name="T104" fmla="*/ 36 w 219"/>
                  <a:gd name="T105" fmla="*/ 71 h 219"/>
                  <a:gd name="T106" fmla="*/ 59 w 219"/>
                  <a:gd name="T107" fmla="*/ 71 h 219"/>
                  <a:gd name="T108" fmla="*/ 63 w 219"/>
                  <a:gd name="T109" fmla="*/ 67 h 219"/>
                  <a:gd name="T110" fmla="*/ 63 w 219"/>
                  <a:gd name="T111" fmla="*/ 63 h 219"/>
                  <a:gd name="T112" fmla="*/ 75 w 219"/>
                  <a:gd name="T113" fmla="*/ 51 h 219"/>
                  <a:gd name="T114" fmla="*/ 75 w 219"/>
                  <a:gd name="T115" fmla="*/ 39 h 21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9" h="219">
                    <a:moveTo>
                      <a:pt x="75" y="39"/>
                    </a:moveTo>
                    <a:lnTo>
                      <a:pt x="75" y="39"/>
                    </a:lnTo>
                    <a:lnTo>
                      <a:pt x="75" y="39"/>
                    </a:lnTo>
                    <a:lnTo>
                      <a:pt x="82" y="0"/>
                    </a:lnTo>
                    <a:lnTo>
                      <a:pt x="90" y="8"/>
                    </a:lnTo>
                    <a:lnTo>
                      <a:pt x="94" y="12"/>
                    </a:lnTo>
                    <a:lnTo>
                      <a:pt x="102" y="16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9" y="12"/>
                    </a:lnTo>
                    <a:lnTo>
                      <a:pt x="129" y="8"/>
                    </a:lnTo>
                    <a:lnTo>
                      <a:pt x="129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33" y="0"/>
                    </a:lnTo>
                    <a:lnTo>
                      <a:pt x="137" y="0"/>
                    </a:lnTo>
                    <a:lnTo>
                      <a:pt x="137" y="0"/>
                    </a:lnTo>
                    <a:lnTo>
                      <a:pt x="137" y="4"/>
                    </a:lnTo>
                    <a:lnTo>
                      <a:pt x="141" y="4"/>
                    </a:lnTo>
                    <a:lnTo>
                      <a:pt x="141" y="8"/>
                    </a:lnTo>
                    <a:lnTo>
                      <a:pt x="141" y="12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5" y="16"/>
                    </a:lnTo>
                    <a:lnTo>
                      <a:pt x="149" y="20"/>
                    </a:lnTo>
                    <a:lnTo>
                      <a:pt x="149" y="20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5" y="24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28"/>
                    </a:lnTo>
                    <a:lnTo>
                      <a:pt x="145" y="32"/>
                    </a:lnTo>
                    <a:lnTo>
                      <a:pt x="145" y="32"/>
                    </a:lnTo>
                    <a:lnTo>
                      <a:pt x="145" y="35"/>
                    </a:lnTo>
                    <a:lnTo>
                      <a:pt x="145" y="35"/>
                    </a:lnTo>
                    <a:lnTo>
                      <a:pt x="149" y="35"/>
                    </a:lnTo>
                    <a:lnTo>
                      <a:pt x="149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43"/>
                    </a:lnTo>
                    <a:lnTo>
                      <a:pt x="153" y="47"/>
                    </a:lnTo>
                    <a:lnTo>
                      <a:pt x="153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5"/>
                    </a:lnTo>
                    <a:lnTo>
                      <a:pt x="161" y="59"/>
                    </a:lnTo>
                    <a:lnTo>
                      <a:pt x="161" y="63"/>
                    </a:lnTo>
                    <a:lnTo>
                      <a:pt x="164" y="67"/>
                    </a:lnTo>
                    <a:lnTo>
                      <a:pt x="168" y="67"/>
                    </a:lnTo>
                    <a:lnTo>
                      <a:pt x="168" y="67"/>
                    </a:lnTo>
                    <a:lnTo>
                      <a:pt x="192" y="67"/>
                    </a:lnTo>
                    <a:lnTo>
                      <a:pt x="196" y="67"/>
                    </a:lnTo>
                    <a:lnTo>
                      <a:pt x="196" y="71"/>
                    </a:lnTo>
                    <a:lnTo>
                      <a:pt x="200" y="71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4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07" y="74"/>
                    </a:lnTo>
                    <a:lnTo>
                      <a:pt x="211" y="74"/>
                    </a:lnTo>
                    <a:lnTo>
                      <a:pt x="211" y="74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1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5" y="78"/>
                    </a:lnTo>
                    <a:lnTo>
                      <a:pt x="211" y="86"/>
                    </a:lnTo>
                    <a:lnTo>
                      <a:pt x="211" y="86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9" y="94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19" y="106"/>
                    </a:lnTo>
                    <a:lnTo>
                      <a:pt x="219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5" y="106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10"/>
                    </a:lnTo>
                    <a:lnTo>
                      <a:pt x="211" y="114"/>
                    </a:lnTo>
                    <a:lnTo>
                      <a:pt x="211" y="114"/>
                    </a:lnTo>
                    <a:lnTo>
                      <a:pt x="211" y="117"/>
                    </a:lnTo>
                    <a:lnTo>
                      <a:pt x="211" y="121"/>
                    </a:lnTo>
                    <a:lnTo>
                      <a:pt x="215" y="125"/>
                    </a:lnTo>
                    <a:lnTo>
                      <a:pt x="215" y="125"/>
                    </a:lnTo>
                    <a:lnTo>
                      <a:pt x="215" y="129"/>
                    </a:lnTo>
                    <a:lnTo>
                      <a:pt x="211" y="129"/>
                    </a:lnTo>
                    <a:lnTo>
                      <a:pt x="211" y="129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15" y="137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07" y="145"/>
                    </a:lnTo>
                    <a:lnTo>
                      <a:pt x="204" y="145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84" y="149"/>
                    </a:lnTo>
                    <a:lnTo>
                      <a:pt x="184" y="149"/>
                    </a:lnTo>
                    <a:lnTo>
                      <a:pt x="188" y="153"/>
                    </a:lnTo>
                    <a:lnTo>
                      <a:pt x="188" y="153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4" y="156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76" y="164"/>
                    </a:lnTo>
                    <a:lnTo>
                      <a:pt x="172" y="164"/>
                    </a:lnTo>
                    <a:lnTo>
                      <a:pt x="172" y="164"/>
                    </a:lnTo>
                    <a:lnTo>
                      <a:pt x="168" y="168"/>
                    </a:lnTo>
                    <a:lnTo>
                      <a:pt x="168" y="164"/>
                    </a:lnTo>
                    <a:lnTo>
                      <a:pt x="164" y="164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1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33" y="168"/>
                    </a:lnTo>
                    <a:lnTo>
                      <a:pt x="121" y="172"/>
                    </a:lnTo>
                    <a:lnTo>
                      <a:pt x="121" y="176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8" y="188"/>
                    </a:lnTo>
                    <a:lnTo>
                      <a:pt x="118" y="196"/>
                    </a:lnTo>
                    <a:lnTo>
                      <a:pt x="118" y="196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5" y="199"/>
                    </a:lnTo>
                    <a:lnTo>
                      <a:pt x="125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5" y="207"/>
                    </a:lnTo>
                    <a:lnTo>
                      <a:pt x="125" y="207"/>
                    </a:lnTo>
                    <a:lnTo>
                      <a:pt x="125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8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14" y="219"/>
                    </a:lnTo>
                    <a:lnTo>
                      <a:pt x="106" y="207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199"/>
                    </a:lnTo>
                    <a:lnTo>
                      <a:pt x="98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82" y="203"/>
                    </a:lnTo>
                    <a:lnTo>
                      <a:pt x="79" y="207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1" y="207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63" y="207"/>
                    </a:lnTo>
                    <a:lnTo>
                      <a:pt x="63" y="215"/>
                    </a:lnTo>
                    <a:lnTo>
                      <a:pt x="55" y="211"/>
                    </a:lnTo>
                    <a:lnTo>
                      <a:pt x="51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9"/>
                    </a:lnTo>
                    <a:lnTo>
                      <a:pt x="39" y="196"/>
                    </a:lnTo>
                    <a:lnTo>
                      <a:pt x="36" y="196"/>
                    </a:lnTo>
                    <a:lnTo>
                      <a:pt x="32" y="196"/>
                    </a:lnTo>
                    <a:lnTo>
                      <a:pt x="32" y="196"/>
                    </a:lnTo>
                    <a:lnTo>
                      <a:pt x="28" y="196"/>
                    </a:lnTo>
                    <a:lnTo>
                      <a:pt x="20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3"/>
                    </a:lnTo>
                    <a:lnTo>
                      <a:pt x="16" y="207"/>
                    </a:lnTo>
                    <a:lnTo>
                      <a:pt x="16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4" y="211"/>
                    </a:lnTo>
                    <a:lnTo>
                      <a:pt x="4" y="207"/>
                    </a:lnTo>
                    <a:lnTo>
                      <a:pt x="4" y="207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6"/>
                    </a:lnTo>
                    <a:lnTo>
                      <a:pt x="4" y="196"/>
                    </a:lnTo>
                    <a:lnTo>
                      <a:pt x="4" y="192"/>
                    </a:lnTo>
                    <a:lnTo>
                      <a:pt x="4" y="192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2" y="172"/>
                    </a:lnTo>
                    <a:lnTo>
                      <a:pt x="12" y="172"/>
                    </a:lnTo>
                    <a:lnTo>
                      <a:pt x="16" y="168"/>
                    </a:lnTo>
                    <a:lnTo>
                      <a:pt x="16" y="164"/>
                    </a:lnTo>
                    <a:lnTo>
                      <a:pt x="16" y="164"/>
                    </a:lnTo>
                    <a:lnTo>
                      <a:pt x="20" y="160"/>
                    </a:lnTo>
                    <a:lnTo>
                      <a:pt x="24" y="156"/>
                    </a:lnTo>
                    <a:lnTo>
                      <a:pt x="28" y="149"/>
                    </a:lnTo>
                    <a:lnTo>
                      <a:pt x="32" y="145"/>
                    </a:lnTo>
                    <a:lnTo>
                      <a:pt x="32" y="145"/>
                    </a:lnTo>
                    <a:lnTo>
                      <a:pt x="32" y="141"/>
                    </a:lnTo>
                    <a:lnTo>
                      <a:pt x="36" y="133"/>
                    </a:lnTo>
                    <a:lnTo>
                      <a:pt x="36" y="125"/>
                    </a:lnTo>
                    <a:lnTo>
                      <a:pt x="39" y="121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0"/>
                    </a:lnTo>
                    <a:lnTo>
                      <a:pt x="39" y="110"/>
                    </a:lnTo>
                    <a:lnTo>
                      <a:pt x="39" y="106"/>
                    </a:lnTo>
                    <a:lnTo>
                      <a:pt x="39" y="102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39" y="94"/>
                    </a:lnTo>
                    <a:lnTo>
                      <a:pt x="39" y="94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36" y="71"/>
                    </a:lnTo>
                    <a:lnTo>
                      <a:pt x="39" y="71"/>
                    </a:lnTo>
                    <a:lnTo>
                      <a:pt x="43" y="71"/>
                    </a:lnTo>
                    <a:lnTo>
                      <a:pt x="51" y="67"/>
                    </a:lnTo>
                    <a:lnTo>
                      <a:pt x="55" y="67"/>
                    </a:lnTo>
                    <a:lnTo>
                      <a:pt x="59" y="71"/>
                    </a:lnTo>
                    <a:lnTo>
                      <a:pt x="59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5" y="55"/>
                    </a:lnTo>
                    <a:lnTo>
                      <a:pt x="75" y="51"/>
                    </a:lnTo>
                    <a:lnTo>
                      <a:pt x="75" y="51"/>
                    </a:lnTo>
                    <a:lnTo>
                      <a:pt x="79" y="47"/>
                    </a:lnTo>
                    <a:lnTo>
                      <a:pt x="79" y="47"/>
                    </a:lnTo>
                    <a:lnTo>
                      <a:pt x="79" y="43"/>
                    </a:lnTo>
                    <a:lnTo>
                      <a:pt x="75" y="39"/>
                    </a:lnTo>
                    <a:lnTo>
                      <a:pt x="75" y="3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7" name="Freeform 8"/>
              <p:cNvSpPr>
                <a:spLocks/>
              </p:cNvSpPr>
              <p:nvPr/>
            </p:nvSpPr>
            <p:spPr bwMode="auto">
              <a:xfrm>
                <a:off x="2771775" y="4148138"/>
                <a:ext cx="49212" cy="315913"/>
              </a:xfrm>
              <a:custGeom>
                <a:avLst/>
                <a:gdLst>
                  <a:gd name="T0" fmla="*/ 31 w 31"/>
                  <a:gd name="T1" fmla="*/ 4 h 199"/>
                  <a:gd name="T2" fmla="*/ 27 w 31"/>
                  <a:gd name="T3" fmla="*/ 8 h 199"/>
                  <a:gd name="T4" fmla="*/ 31 w 31"/>
                  <a:gd name="T5" fmla="*/ 23 h 199"/>
                  <a:gd name="T6" fmla="*/ 31 w 31"/>
                  <a:gd name="T7" fmla="*/ 27 h 199"/>
                  <a:gd name="T8" fmla="*/ 31 w 31"/>
                  <a:gd name="T9" fmla="*/ 31 h 199"/>
                  <a:gd name="T10" fmla="*/ 31 w 31"/>
                  <a:gd name="T11" fmla="*/ 35 h 199"/>
                  <a:gd name="T12" fmla="*/ 27 w 31"/>
                  <a:gd name="T13" fmla="*/ 51 h 199"/>
                  <a:gd name="T14" fmla="*/ 23 w 31"/>
                  <a:gd name="T15" fmla="*/ 55 h 199"/>
                  <a:gd name="T16" fmla="*/ 27 w 31"/>
                  <a:gd name="T17" fmla="*/ 59 h 199"/>
                  <a:gd name="T18" fmla="*/ 27 w 31"/>
                  <a:gd name="T19" fmla="*/ 62 h 199"/>
                  <a:gd name="T20" fmla="*/ 27 w 31"/>
                  <a:gd name="T21" fmla="*/ 74 h 199"/>
                  <a:gd name="T22" fmla="*/ 27 w 31"/>
                  <a:gd name="T23" fmla="*/ 78 h 199"/>
                  <a:gd name="T24" fmla="*/ 27 w 31"/>
                  <a:gd name="T25" fmla="*/ 94 h 199"/>
                  <a:gd name="T26" fmla="*/ 23 w 31"/>
                  <a:gd name="T27" fmla="*/ 98 h 199"/>
                  <a:gd name="T28" fmla="*/ 23 w 31"/>
                  <a:gd name="T29" fmla="*/ 102 h 199"/>
                  <a:gd name="T30" fmla="*/ 23 w 31"/>
                  <a:gd name="T31" fmla="*/ 129 h 199"/>
                  <a:gd name="T32" fmla="*/ 23 w 31"/>
                  <a:gd name="T33" fmla="*/ 137 h 199"/>
                  <a:gd name="T34" fmla="*/ 19 w 31"/>
                  <a:gd name="T35" fmla="*/ 137 h 199"/>
                  <a:gd name="T36" fmla="*/ 19 w 31"/>
                  <a:gd name="T37" fmla="*/ 144 h 199"/>
                  <a:gd name="T38" fmla="*/ 23 w 31"/>
                  <a:gd name="T39" fmla="*/ 144 h 199"/>
                  <a:gd name="T40" fmla="*/ 23 w 31"/>
                  <a:gd name="T41" fmla="*/ 152 h 199"/>
                  <a:gd name="T42" fmla="*/ 23 w 31"/>
                  <a:gd name="T43" fmla="*/ 160 h 199"/>
                  <a:gd name="T44" fmla="*/ 23 w 31"/>
                  <a:gd name="T45" fmla="*/ 168 h 199"/>
                  <a:gd name="T46" fmla="*/ 23 w 31"/>
                  <a:gd name="T47" fmla="*/ 176 h 199"/>
                  <a:gd name="T48" fmla="*/ 23 w 31"/>
                  <a:gd name="T49" fmla="*/ 184 h 199"/>
                  <a:gd name="T50" fmla="*/ 15 w 31"/>
                  <a:gd name="T51" fmla="*/ 199 h 199"/>
                  <a:gd name="T52" fmla="*/ 11 w 31"/>
                  <a:gd name="T53" fmla="*/ 195 h 199"/>
                  <a:gd name="T54" fmla="*/ 8 w 31"/>
                  <a:gd name="T55" fmla="*/ 187 h 199"/>
                  <a:gd name="T56" fmla="*/ 8 w 31"/>
                  <a:gd name="T57" fmla="*/ 172 h 199"/>
                  <a:gd name="T58" fmla="*/ 4 w 31"/>
                  <a:gd name="T59" fmla="*/ 164 h 199"/>
                  <a:gd name="T60" fmla="*/ 0 w 31"/>
                  <a:gd name="T61" fmla="*/ 144 h 199"/>
                  <a:gd name="T62" fmla="*/ 0 w 31"/>
                  <a:gd name="T63" fmla="*/ 133 h 199"/>
                  <a:gd name="T64" fmla="*/ 8 w 31"/>
                  <a:gd name="T65" fmla="*/ 86 h 199"/>
                  <a:gd name="T66" fmla="*/ 15 w 31"/>
                  <a:gd name="T67" fmla="*/ 82 h 199"/>
                  <a:gd name="T68" fmla="*/ 15 w 31"/>
                  <a:gd name="T69" fmla="*/ 62 h 199"/>
                  <a:gd name="T70" fmla="*/ 19 w 31"/>
                  <a:gd name="T71" fmla="*/ 31 h 199"/>
                  <a:gd name="T72" fmla="*/ 19 w 31"/>
                  <a:gd name="T73" fmla="*/ 27 h 199"/>
                  <a:gd name="T74" fmla="*/ 19 w 31"/>
                  <a:gd name="T75" fmla="*/ 12 h 199"/>
                  <a:gd name="T76" fmla="*/ 23 w 31"/>
                  <a:gd name="T77" fmla="*/ 4 h 199"/>
                  <a:gd name="T78" fmla="*/ 27 w 31"/>
                  <a:gd name="T79" fmla="*/ 0 h 199"/>
                  <a:gd name="T80" fmla="*/ 27 w 31"/>
                  <a:gd name="T81" fmla="*/ 0 h 199"/>
                  <a:gd name="T82" fmla="*/ 31 w 31"/>
                  <a:gd name="T83" fmla="*/ 0 h 199"/>
                  <a:gd name="T84" fmla="*/ 31 w 31"/>
                  <a:gd name="T85" fmla="*/ 4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</a:cxnLst>
                <a:rect l="0" t="0" r="r" b="b"/>
                <a:pathLst>
                  <a:path w="31" h="199">
                    <a:moveTo>
                      <a:pt x="31" y="4"/>
                    </a:move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8"/>
                    </a:lnTo>
                    <a:lnTo>
                      <a:pt x="27" y="8"/>
                    </a:lnTo>
                    <a:lnTo>
                      <a:pt x="27" y="16"/>
                    </a:lnTo>
                    <a:lnTo>
                      <a:pt x="31" y="20"/>
                    </a:lnTo>
                    <a:lnTo>
                      <a:pt x="31" y="23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27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1" y="35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55"/>
                    </a:lnTo>
                    <a:lnTo>
                      <a:pt x="23" y="55"/>
                    </a:lnTo>
                    <a:lnTo>
                      <a:pt x="23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59"/>
                    </a:lnTo>
                    <a:lnTo>
                      <a:pt x="27" y="62"/>
                    </a:lnTo>
                    <a:lnTo>
                      <a:pt x="23" y="66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98"/>
                    </a:lnTo>
                    <a:lnTo>
                      <a:pt x="23" y="102"/>
                    </a:lnTo>
                    <a:lnTo>
                      <a:pt x="23" y="102"/>
                    </a:lnTo>
                    <a:lnTo>
                      <a:pt x="23" y="105"/>
                    </a:lnTo>
                    <a:lnTo>
                      <a:pt x="23" y="125"/>
                    </a:lnTo>
                    <a:lnTo>
                      <a:pt x="23" y="129"/>
                    </a:lnTo>
                    <a:lnTo>
                      <a:pt x="23" y="133"/>
                    </a:lnTo>
                    <a:lnTo>
                      <a:pt x="23" y="133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23" y="137"/>
                    </a:lnTo>
                    <a:lnTo>
                      <a:pt x="19" y="137"/>
                    </a:lnTo>
                    <a:lnTo>
                      <a:pt x="19" y="141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8"/>
                    </a:lnTo>
                    <a:lnTo>
                      <a:pt x="23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19" y="164"/>
                    </a:lnTo>
                    <a:lnTo>
                      <a:pt x="19" y="164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19" y="195"/>
                    </a:lnTo>
                    <a:lnTo>
                      <a:pt x="19" y="199"/>
                    </a:lnTo>
                    <a:lnTo>
                      <a:pt x="15" y="199"/>
                    </a:lnTo>
                    <a:lnTo>
                      <a:pt x="15" y="199"/>
                    </a:lnTo>
                    <a:lnTo>
                      <a:pt x="11" y="199"/>
                    </a:lnTo>
                    <a:lnTo>
                      <a:pt x="11" y="195"/>
                    </a:lnTo>
                    <a:lnTo>
                      <a:pt x="11" y="191"/>
                    </a:lnTo>
                    <a:lnTo>
                      <a:pt x="11" y="191"/>
                    </a:lnTo>
                    <a:lnTo>
                      <a:pt x="8" y="187"/>
                    </a:lnTo>
                    <a:lnTo>
                      <a:pt x="8" y="184"/>
                    </a:lnTo>
                    <a:lnTo>
                      <a:pt x="8" y="180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4" y="168"/>
                    </a:lnTo>
                    <a:lnTo>
                      <a:pt x="4" y="164"/>
                    </a:lnTo>
                    <a:lnTo>
                      <a:pt x="4" y="160"/>
                    </a:lnTo>
                    <a:lnTo>
                      <a:pt x="0" y="144"/>
                    </a:lnTo>
                    <a:lnTo>
                      <a:pt x="0" y="144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0" y="129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1" y="86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74"/>
                    </a:lnTo>
                    <a:lnTo>
                      <a:pt x="15" y="62"/>
                    </a:lnTo>
                    <a:lnTo>
                      <a:pt x="19" y="55"/>
                    </a:lnTo>
                    <a:lnTo>
                      <a:pt x="19" y="43"/>
                    </a:lnTo>
                    <a:lnTo>
                      <a:pt x="19" y="31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19" y="27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19" y="12"/>
                    </a:lnTo>
                    <a:lnTo>
                      <a:pt x="19" y="12"/>
                    </a:lnTo>
                    <a:lnTo>
                      <a:pt x="19" y="8"/>
                    </a:lnTo>
                    <a:lnTo>
                      <a:pt x="23" y="4"/>
                    </a:lnTo>
                    <a:lnTo>
                      <a:pt x="23" y="0"/>
                    </a:lnTo>
                    <a:lnTo>
                      <a:pt x="23" y="0"/>
                    </a:lnTo>
                    <a:lnTo>
                      <a:pt x="27" y="0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0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31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8" name="Freeform 9"/>
              <p:cNvSpPr>
                <a:spLocks/>
              </p:cNvSpPr>
              <p:nvPr/>
            </p:nvSpPr>
            <p:spPr bwMode="auto">
              <a:xfrm>
                <a:off x="2560638" y="3968750"/>
                <a:ext cx="204787" cy="482600"/>
              </a:xfrm>
              <a:custGeom>
                <a:avLst/>
                <a:gdLst>
                  <a:gd name="T0" fmla="*/ 101 w 129"/>
                  <a:gd name="T1" fmla="*/ 19 h 304"/>
                  <a:gd name="T2" fmla="*/ 105 w 129"/>
                  <a:gd name="T3" fmla="*/ 27 h 304"/>
                  <a:gd name="T4" fmla="*/ 101 w 129"/>
                  <a:gd name="T5" fmla="*/ 27 h 304"/>
                  <a:gd name="T6" fmla="*/ 94 w 129"/>
                  <a:gd name="T7" fmla="*/ 31 h 304"/>
                  <a:gd name="T8" fmla="*/ 82 w 129"/>
                  <a:gd name="T9" fmla="*/ 19 h 304"/>
                  <a:gd name="T10" fmla="*/ 90 w 129"/>
                  <a:gd name="T11" fmla="*/ 31 h 304"/>
                  <a:gd name="T12" fmla="*/ 86 w 129"/>
                  <a:gd name="T13" fmla="*/ 35 h 304"/>
                  <a:gd name="T14" fmla="*/ 109 w 129"/>
                  <a:gd name="T15" fmla="*/ 58 h 304"/>
                  <a:gd name="T16" fmla="*/ 90 w 129"/>
                  <a:gd name="T17" fmla="*/ 47 h 304"/>
                  <a:gd name="T18" fmla="*/ 105 w 129"/>
                  <a:gd name="T19" fmla="*/ 58 h 304"/>
                  <a:gd name="T20" fmla="*/ 113 w 129"/>
                  <a:gd name="T21" fmla="*/ 66 h 304"/>
                  <a:gd name="T22" fmla="*/ 105 w 129"/>
                  <a:gd name="T23" fmla="*/ 70 h 304"/>
                  <a:gd name="T24" fmla="*/ 109 w 129"/>
                  <a:gd name="T25" fmla="*/ 78 h 304"/>
                  <a:gd name="T26" fmla="*/ 101 w 129"/>
                  <a:gd name="T27" fmla="*/ 82 h 304"/>
                  <a:gd name="T28" fmla="*/ 101 w 129"/>
                  <a:gd name="T29" fmla="*/ 82 h 304"/>
                  <a:gd name="T30" fmla="*/ 101 w 129"/>
                  <a:gd name="T31" fmla="*/ 90 h 304"/>
                  <a:gd name="T32" fmla="*/ 117 w 129"/>
                  <a:gd name="T33" fmla="*/ 105 h 304"/>
                  <a:gd name="T34" fmla="*/ 117 w 129"/>
                  <a:gd name="T35" fmla="*/ 113 h 304"/>
                  <a:gd name="T36" fmla="*/ 113 w 129"/>
                  <a:gd name="T37" fmla="*/ 129 h 304"/>
                  <a:gd name="T38" fmla="*/ 113 w 129"/>
                  <a:gd name="T39" fmla="*/ 156 h 304"/>
                  <a:gd name="T40" fmla="*/ 125 w 129"/>
                  <a:gd name="T41" fmla="*/ 168 h 304"/>
                  <a:gd name="T42" fmla="*/ 125 w 129"/>
                  <a:gd name="T43" fmla="*/ 172 h 304"/>
                  <a:gd name="T44" fmla="*/ 121 w 129"/>
                  <a:gd name="T45" fmla="*/ 175 h 304"/>
                  <a:gd name="T46" fmla="*/ 117 w 129"/>
                  <a:gd name="T47" fmla="*/ 175 h 304"/>
                  <a:gd name="T48" fmla="*/ 117 w 129"/>
                  <a:gd name="T49" fmla="*/ 183 h 304"/>
                  <a:gd name="T50" fmla="*/ 121 w 129"/>
                  <a:gd name="T51" fmla="*/ 203 h 304"/>
                  <a:gd name="T52" fmla="*/ 129 w 129"/>
                  <a:gd name="T53" fmla="*/ 218 h 304"/>
                  <a:gd name="T54" fmla="*/ 125 w 129"/>
                  <a:gd name="T55" fmla="*/ 222 h 304"/>
                  <a:gd name="T56" fmla="*/ 125 w 129"/>
                  <a:gd name="T57" fmla="*/ 238 h 304"/>
                  <a:gd name="T58" fmla="*/ 117 w 129"/>
                  <a:gd name="T59" fmla="*/ 246 h 304"/>
                  <a:gd name="T60" fmla="*/ 117 w 129"/>
                  <a:gd name="T61" fmla="*/ 261 h 304"/>
                  <a:gd name="T62" fmla="*/ 109 w 129"/>
                  <a:gd name="T63" fmla="*/ 300 h 304"/>
                  <a:gd name="T64" fmla="*/ 70 w 129"/>
                  <a:gd name="T65" fmla="*/ 289 h 304"/>
                  <a:gd name="T66" fmla="*/ 55 w 129"/>
                  <a:gd name="T67" fmla="*/ 285 h 304"/>
                  <a:gd name="T68" fmla="*/ 43 w 129"/>
                  <a:gd name="T69" fmla="*/ 285 h 304"/>
                  <a:gd name="T70" fmla="*/ 39 w 129"/>
                  <a:gd name="T71" fmla="*/ 277 h 304"/>
                  <a:gd name="T72" fmla="*/ 31 w 129"/>
                  <a:gd name="T73" fmla="*/ 242 h 304"/>
                  <a:gd name="T74" fmla="*/ 43 w 129"/>
                  <a:gd name="T75" fmla="*/ 234 h 304"/>
                  <a:gd name="T76" fmla="*/ 39 w 129"/>
                  <a:gd name="T77" fmla="*/ 218 h 304"/>
                  <a:gd name="T78" fmla="*/ 51 w 129"/>
                  <a:gd name="T79" fmla="*/ 215 h 304"/>
                  <a:gd name="T80" fmla="*/ 66 w 129"/>
                  <a:gd name="T81" fmla="*/ 199 h 304"/>
                  <a:gd name="T82" fmla="*/ 51 w 129"/>
                  <a:gd name="T83" fmla="*/ 183 h 304"/>
                  <a:gd name="T84" fmla="*/ 35 w 129"/>
                  <a:gd name="T85" fmla="*/ 172 h 304"/>
                  <a:gd name="T86" fmla="*/ 19 w 129"/>
                  <a:gd name="T87" fmla="*/ 152 h 304"/>
                  <a:gd name="T88" fmla="*/ 19 w 129"/>
                  <a:gd name="T89" fmla="*/ 136 h 304"/>
                  <a:gd name="T90" fmla="*/ 19 w 129"/>
                  <a:gd name="T91" fmla="*/ 121 h 304"/>
                  <a:gd name="T92" fmla="*/ 27 w 129"/>
                  <a:gd name="T93" fmla="*/ 121 h 304"/>
                  <a:gd name="T94" fmla="*/ 27 w 129"/>
                  <a:gd name="T95" fmla="*/ 109 h 304"/>
                  <a:gd name="T96" fmla="*/ 23 w 129"/>
                  <a:gd name="T97" fmla="*/ 97 h 304"/>
                  <a:gd name="T98" fmla="*/ 15 w 129"/>
                  <a:gd name="T99" fmla="*/ 93 h 304"/>
                  <a:gd name="T100" fmla="*/ 0 w 129"/>
                  <a:gd name="T101" fmla="*/ 86 h 304"/>
                  <a:gd name="T102" fmla="*/ 8 w 129"/>
                  <a:gd name="T103" fmla="*/ 70 h 304"/>
                  <a:gd name="T104" fmla="*/ 19 w 129"/>
                  <a:gd name="T105" fmla="*/ 54 h 304"/>
                  <a:gd name="T106" fmla="*/ 43 w 129"/>
                  <a:gd name="T107" fmla="*/ 54 h 304"/>
                  <a:gd name="T108" fmla="*/ 43 w 129"/>
                  <a:gd name="T109" fmla="*/ 35 h 304"/>
                  <a:gd name="T110" fmla="*/ 39 w 129"/>
                  <a:gd name="T111" fmla="*/ 23 h 304"/>
                  <a:gd name="T112" fmla="*/ 39 w 129"/>
                  <a:gd name="T113" fmla="*/ 15 h 304"/>
                  <a:gd name="T114" fmla="*/ 51 w 129"/>
                  <a:gd name="T115" fmla="*/ 8 h 304"/>
                  <a:gd name="T116" fmla="*/ 74 w 129"/>
                  <a:gd name="T117" fmla="*/ 0 h 304"/>
                  <a:gd name="T118" fmla="*/ 86 w 129"/>
                  <a:gd name="T119" fmla="*/ 4 h 3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29" h="304">
                    <a:moveTo>
                      <a:pt x="94" y="15"/>
                    </a:moveTo>
                    <a:lnTo>
                      <a:pt x="94" y="15"/>
                    </a:lnTo>
                    <a:lnTo>
                      <a:pt x="98" y="19"/>
                    </a:lnTo>
                    <a:lnTo>
                      <a:pt x="98" y="15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1" y="19"/>
                    </a:lnTo>
                    <a:lnTo>
                      <a:pt x="105" y="19"/>
                    </a:lnTo>
                    <a:lnTo>
                      <a:pt x="105" y="23"/>
                    </a:lnTo>
                    <a:lnTo>
                      <a:pt x="105" y="23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9" y="27"/>
                    </a:lnTo>
                    <a:lnTo>
                      <a:pt x="105" y="27"/>
                    </a:lnTo>
                    <a:lnTo>
                      <a:pt x="105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9" y="35"/>
                    </a:lnTo>
                    <a:lnTo>
                      <a:pt x="109" y="35"/>
                    </a:lnTo>
                    <a:lnTo>
                      <a:pt x="105" y="35"/>
                    </a:lnTo>
                    <a:lnTo>
                      <a:pt x="105" y="31"/>
                    </a:lnTo>
                    <a:lnTo>
                      <a:pt x="101" y="27"/>
                    </a:lnTo>
                    <a:lnTo>
                      <a:pt x="101" y="27"/>
                    </a:lnTo>
                    <a:lnTo>
                      <a:pt x="101" y="31"/>
                    </a:lnTo>
                    <a:lnTo>
                      <a:pt x="101" y="35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2" y="23"/>
                    </a:lnTo>
                    <a:lnTo>
                      <a:pt x="86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5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94" y="43"/>
                    </a:lnTo>
                    <a:lnTo>
                      <a:pt x="78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3"/>
                    </a:lnTo>
                    <a:lnTo>
                      <a:pt x="90" y="47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4"/>
                    </a:lnTo>
                    <a:lnTo>
                      <a:pt x="98" y="54"/>
                    </a:lnTo>
                    <a:lnTo>
                      <a:pt x="101" y="54"/>
                    </a:lnTo>
                    <a:lnTo>
                      <a:pt x="101" y="54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9" y="58"/>
                    </a:lnTo>
                    <a:lnTo>
                      <a:pt x="109" y="58"/>
                    </a:lnTo>
                    <a:lnTo>
                      <a:pt x="113" y="62"/>
                    </a:lnTo>
                    <a:lnTo>
                      <a:pt x="113" y="62"/>
                    </a:lnTo>
                    <a:lnTo>
                      <a:pt x="109" y="62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5" y="66"/>
                    </a:lnTo>
                    <a:lnTo>
                      <a:pt x="105" y="66"/>
                    </a:lnTo>
                    <a:lnTo>
                      <a:pt x="101" y="66"/>
                    </a:lnTo>
                    <a:lnTo>
                      <a:pt x="101" y="66"/>
                    </a:lnTo>
                    <a:lnTo>
                      <a:pt x="105" y="66"/>
                    </a:lnTo>
                    <a:lnTo>
                      <a:pt x="105" y="70"/>
                    </a:lnTo>
                    <a:lnTo>
                      <a:pt x="105" y="70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1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5" y="74"/>
                    </a:lnTo>
                    <a:lnTo>
                      <a:pt x="109" y="74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9" y="78"/>
                    </a:lnTo>
                    <a:lnTo>
                      <a:pt x="105" y="78"/>
                    </a:lnTo>
                    <a:lnTo>
                      <a:pt x="105" y="82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78"/>
                    </a:lnTo>
                    <a:lnTo>
                      <a:pt x="101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98" y="78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2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1" y="90"/>
                    </a:lnTo>
                    <a:lnTo>
                      <a:pt x="109" y="90"/>
                    </a:lnTo>
                    <a:lnTo>
                      <a:pt x="113" y="90"/>
                    </a:lnTo>
                    <a:lnTo>
                      <a:pt x="117" y="93"/>
                    </a:lnTo>
                    <a:lnTo>
                      <a:pt x="117" y="97"/>
                    </a:lnTo>
                    <a:lnTo>
                      <a:pt x="121" y="101"/>
                    </a:lnTo>
                    <a:lnTo>
                      <a:pt x="117" y="101"/>
                    </a:lnTo>
                    <a:lnTo>
                      <a:pt x="121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5"/>
                    </a:lnTo>
                    <a:lnTo>
                      <a:pt x="117" y="109"/>
                    </a:lnTo>
                    <a:lnTo>
                      <a:pt x="117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17" y="113"/>
                    </a:lnTo>
                    <a:lnTo>
                      <a:pt x="117" y="113"/>
                    </a:lnTo>
                    <a:lnTo>
                      <a:pt x="117" y="117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09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7" y="129"/>
                    </a:lnTo>
                    <a:lnTo>
                      <a:pt x="109" y="136"/>
                    </a:lnTo>
                    <a:lnTo>
                      <a:pt x="109" y="136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8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7" y="160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72"/>
                    </a:lnTo>
                    <a:lnTo>
                      <a:pt x="129" y="172"/>
                    </a:lnTo>
                    <a:lnTo>
                      <a:pt x="129" y="175"/>
                    </a:lnTo>
                    <a:lnTo>
                      <a:pt x="129" y="175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2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21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17" y="179"/>
                    </a:lnTo>
                    <a:lnTo>
                      <a:pt x="117" y="183"/>
                    </a:lnTo>
                    <a:lnTo>
                      <a:pt x="117" y="183"/>
                    </a:lnTo>
                    <a:lnTo>
                      <a:pt x="117" y="187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1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1" y="199"/>
                    </a:lnTo>
                    <a:lnTo>
                      <a:pt x="121" y="203"/>
                    </a:lnTo>
                    <a:lnTo>
                      <a:pt x="121" y="207"/>
                    </a:lnTo>
                    <a:lnTo>
                      <a:pt x="121" y="207"/>
                    </a:lnTo>
                    <a:lnTo>
                      <a:pt x="121" y="215"/>
                    </a:lnTo>
                    <a:lnTo>
                      <a:pt x="121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5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18"/>
                    </a:lnTo>
                    <a:lnTo>
                      <a:pt x="129" y="222"/>
                    </a:lnTo>
                    <a:lnTo>
                      <a:pt x="129" y="222"/>
                    </a:lnTo>
                    <a:lnTo>
                      <a:pt x="125" y="222"/>
                    </a:lnTo>
                    <a:lnTo>
                      <a:pt x="125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2"/>
                    </a:lnTo>
                    <a:lnTo>
                      <a:pt x="121" y="226"/>
                    </a:lnTo>
                    <a:lnTo>
                      <a:pt x="121" y="226"/>
                    </a:lnTo>
                    <a:lnTo>
                      <a:pt x="125" y="230"/>
                    </a:lnTo>
                    <a:lnTo>
                      <a:pt x="125" y="234"/>
                    </a:lnTo>
                    <a:lnTo>
                      <a:pt x="125" y="238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2"/>
                    </a:lnTo>
                    <a:lnTo>
                      <a:pt x="117" y="246"/>
                    </a:lnTo>
                    <a:lnTo>
                      <a:pt x="113" y="246"/>
                    </a:lnTo>
                    <a:lnTo>
                      <a:pt x="113" y="246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4"/>
                    </a:lnTo>
                    <a:lnTo>
                      <a:pt x="113" y="257"/>
                    </a:lnTo>
                    <a:lnTo>
                      <a:pt x="117" y="261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5"/>
                    </a:lnTo>
                    <a:lnTo>
                      <a:pt x="113" y="269"/>
                    </a:lnTo>
                    <a:lnTo>
                      <a:pt x="109" y="281"/>
                    </a:lnTo>
                    <a:lnTo>
                      <a:pt x="109" y="285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9" y="300"/>
                    </a:lnTo>
                    <a:lnTo>
                      <a:pt x="105" y="304"/>
                    </a:lnTo>
                    <a:lnTo>
                      <a:pt x="101" y="304"/>
                    </a:lnTo>
                    <a:lnTo>
                      <a:pt x="90" y="300"/>
                    </a:lnTo>
                    <a:lnTo>
                      <a:pt x="86" y="300"/>
                    </a:lnTo>
                    <a:lnTo>
                      <a:pt x="74" y="293"/>
                    </a:lnTo>
                    <a:lnTo>
                      <a:pt x="70" y="289"/>
                    </a:lnTo>
                    <a:lnTo>
                      <a:pt x="62" y="281"/>
                    </a:lnTo>
                    <a:lnTo>
                      <a:pt x="58" y="281"/>
                    </a:lnTo>
                    <a:lnTo>
                      <a:pt x="58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1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55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1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43" y="277"/>
                    </a:lnTo>
                    <a:lnTo>
                      <a:pt x="39" y="273"/>
                    </a:lnTo>
                    <a:lnTo>
                      <a:pt x="39" y="269"/>
                    </a:lnTo>
                    <a:lnTo>
                      <a:pt x="39" y="254"/>
                    </a:lnTo>
                    <a:lnTo>
                      <a:pt x="35" y="254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5" y="238"/>
                    </a:lnTo>
                    <a:lnTo>
                      <a:pt x="35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9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47" y="230"/>
                    </a:lnTo>
                    <a:lnTo>
                      <a:pt x="43" y="230"/>
                    </a:lnTo>
                    <a:lnTo>
                      <a:pt x="43" y="226"/>
                    </a:lnTo>
                    <a:lnTo>
                      <a:pt x="43" y="226"/>
                    </a:lnTo>
                    <a:lnTo>
                      <a:pt x="43" y="222"/>
                    </a:lnTo>
                    <a:lnTo>
                      <a:pt x="39" y="218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43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5"/>
                    </a:lnTo>
                    <a:lnTo>
                      <a:pt x="62" y="211"/>
                    </a:lnTo>
                    <a:lnTo>
                      <a:pt x="62" y="211"/>
                    </a:lnTo>
                    <a:lnTo>
                      <a:pt x="66" y="207"/>
                    </a:lnTo>
                    <a:lnTo>
                      <a:pt x="66" y="203"/>
                    </a:lnTo>
                    <a:lnTo>
                      <a:pt x="66" y="203"/>
                    </a:lnTo>
                    <a:lnTo>
                      <a:pt x="66" y="199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1"/>
                    </a:lnTo>
                    <a:lnTo>
                      <a:pt x="55" y="187"/>
                    </a:lnTo>
                    <a:lnTo>
                      <a:pt x="51" y="183"/>
                    </a:lnTo>
                    <a:lnTo>
                      <a:pt x="51" y="183"/>
                    </a:lnTo>
                    <a:lnTo>
                      <a:pt x="47" y="179"/>
                    </a:lnTo>
                    <a:lnTo>
                      <a:pt x="43" y="179"/>
                    </a:lnTo>
                    <a:lnTo>
                      <a:pt x="43" y="179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35" y="175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68"/>
                    </a:lnTo>
                    <a:lnTo>
                      <a:pt x="27" y="164"/>
                    </a:lnTo>
                    <a:lnTo>
                      <a:pt x="27" y="160"/>
                    </a:lnTo>
                    <a:lnTo>
                      <a:pt x="23" y="156"/>
                    </a:lnTo>
                    <a:lnTo>
                      <a:pt x="19" y="152"/>
                    </a:lnTo>
                    <a:lnTo>
                      <a:pt x="19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23" y="148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7"/>
                    </a:lnTo>
                    <a:lnTo>
                      <a:pt x="19" y="93"/>
                    </a:lnTo>
                    <a:lnTo>
                      <a:pt x="19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5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12" y="93"/>
                    </a:lnTo>
                    <a:lnTo>
                      <a:pt x="8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5" y="58"/>
                    </a:lnTo>
                    <a:lnTo>
                      <a:pt x="15" y="54"/>
                    </a:lnTo>
                    <a:lnTo>
                      <a:pt x="19" y="54"/>
                    </a:lnTo>
                    <a:lnTo>
                      <a:pt x="23" y="54"/>
                    </a:lnTo>
                    <a:lnTo>
                      <a:pt x="23" y="54"/>
                    </a:lnTo>
                    <a:lnTo>
                      <a:pt x="31" y="58"/>
                    </a:lnTo>
                    <a:lnTo>
                      <a:pt x="35" y="58"/>
                    </a:lnTo>
                    <a:lnTo>
                      <a:pt x="39" y="58"/>
                    </a:lnTo>
                    <a:lnTo>
                      <a:pt x="43" y="58"/>
                    </a:lnTo>
                    <a:lnTo>
                      <a:pt x="43" y="58"/>
                    </a:lnTo>
                    <a:lnTo>
                      <a:pt x="43" y="54"/>
                    </a:lnTo>
                    <a:lnTo>
                      <a:pt x="47" y="51"/>
                    </a:lnTo>
                    <a:lnTo>
                      <a:pt x="47" y="47"/>
                    </a:lnTo>
                    <a:lnTo>
                      <a:pt x="47" y="47"/>
                    </a:lnTo>
                    <a:lnTo>
                      <a:pt x="47" y="43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47" y="35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27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9"/>
                    </a:lnTo>
                    <a:lnTo>
                      <a:pt x="39" y="15"/>
                    </a:lnTo>
                    <a:lnTo>
                      <a:pt x="39" y="15"/>
                    </a:lnTo>
                    <a:lnTo>
                      <a:pt x="35" y="15"/>
                    </a:lnTo>
                    <a:lnTo>
                      <a:pt x="35" y="15"/>
                    </a:lnTo>
                    <a:lnTo>
                      <a:pt x="39" y="15"/>
                    </a:lnTo>
                    <a:lnTo>
                      <a:pt x="43" y="15"/>
                    </a:lnTo>
                    <a:lnTo>
                      <a:pt x="47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11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8" y="4"/>
                    </a:lnTo>
                    <a:lnTo>
                      <a:pt x="58" y="4"/>
                    </a:lnTo>
                    <a:lnTo>
                      <a:pt x="66" y="0"/>
                    </a:lnTo>
                    <a:lnTo>
                      <a:pt x="66" y="0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0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90" y="11"/>
                    </a:lnTo>
                    <a:lnTo>
                      <a:pt x="90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9" name="Freeform 10"/>
              <p:cNvSpPr>
                <a:spLocks/>
              </p:cNvSpPr>
              <p:nvPr/>
            </p:nvSpPr>
            <p:spPr bwMode="auto">
              <a:xfrm>
                <a:off x="1884363" y="2995613"/>
                <a:ext cx="688975" cy="544513"/>
              </a:xfrm>
              <a:custGeom>
                <a:avLst/>
                <a:gdLst>
                  <a:gd name="T0" fmla="*/ 74 w 434"/>
                  <a:gd name="T1" fmla="*/ 191 h 343"/>
                  <a:gd name="T2" fmla="*/ 74 w 434"/>
                  <a:gd name="T3" fmla="*/ 175 h 343"/>
                  <a:gd name="T4" fmla="*/ 78 w 434"/>
                  <a:gd name="T5" fmla="*/ 140 h 343"/>
                  <a:gd name="T6" fmla="*/ 47 w 434"/>
                  <a:gd name="T7" fmla="*/ 113 h 343"/>
                  <a:gd name="T8" fmla="*/ 31 w 434"/>
                  <a:gd name="T9" fmla="*/ 109 h 343"/>
                  <a:gd name="T10" fmla="*/ 8 w 434"/>
                  <a:gd name="T11" fmla="*/ 90 h 343"/>
                  <a:gd name="T12" fmla="*/ 43 w 434"/>
                  <a:gd name="T13" fmla="*/ 4 h 343"/>
                  <a:gd name="T14" fmla="*/ 86 w 434"/>
                  <a:gd name="T15" fmla="*/ 23 h 343"/>
                  <a:gd name="T16" fmla="*/ 101 w 434"/>
                  <a:gd name="T17" fmla="*/ 54 h 343"/>
                  <a:gd name="T18" fmla="*/ 117 w 434"/>
                  <a:gd name="T19" fmla="*/ 78 h 343"/>
                  <a:gd name="T20" fmla="*/ 195 w 434"/>
                  <a:gd name="T21" fmla="*/ 82 h 343"/>
                  <a:gd name="T22" fmla="*/ 219 w 434"/>
                  <a:gd name="T23" fmla="*/ 93 h 343"/>
                  <a:gd name="T24" fmla="*/ 250 w 434"/>
                  <a:gd name="T25" fmla="*/ 86 h 343"/>
                  <a:gd name="T26" fmla="*/ 258 w 434"/>
                  <a:gd name="T27" fmla="*/ 82 h 343"/>
                  <a:gd name="T28" fmla="*/ 305 w 434"/>
                  <a:gd name="T29" fmla="*/ 125 h 343"/>
                  <a:gd name="T30" fmla="*/ 313 w 434"/>
                  <a:gd name="T31" fmla="*/ 136 h 343"/>
                  <a:gd name="T32" fmla="*/ 332 w 434"/>
                  <a:gd name="T33" fmla="*/ 148 h 343"/>
                  <a:gd name="T34" fmla="*/ 359 w 434"/>
                  <a:gd name="T35" fmla="*/ 156 h 343"/>
                  <a:gd name="T36" fmla="*/ 375 w 434"/>
                  <a:gd name="T37" fmla="*/ 175 h 343"/>
                  <a:gd name="T38" fmla="*/ 383 w 434"/>
                  <a:gd name="T39" fmla="*/ 183 h 343"/>
                  <a:gd name="T40" fmla="*/ 383 w 434"/>
                  <a:gd name="T41" fmla="*/ 191 h 343"/>
                  <a:gd name="T42" fmla="*/ 375 w 434"/>
                  <a:gd name="T43" fmla="*/ 215 h 343"/>
                  <a:gd name="T44" fmla="*/ 383 w 434"/>
                  <a:gd name="T45" fmla="*/ 226 h 343"/>
                  <a:gd name="T46" fmla="*/ 398 w 434"/>
                  <a:gd name="T47" fmla="*/ 242 h 343"/>
                  <a:gd name="T48" fmla="*/ 406 w 434"/>
                  <a:gd name="T49" fmla="*/ 246 h 343"/>
                  <a:gd name="T50" fmla="*/ 422 w 434"/>
                  <a:gd name="T51" fmla="*/ 254 h 343"/>
                  <a:gd name="T52" fmla="*/ 430 w 434"/>
                  <a:gd name="T53" fmla="*/ 265 h 343"/>
                  <a:gd name="T54" fmla="*/ 430 w 434"/>
                  <a:gd name="T55" fmla="*/ 269 h 343"/>
                  <a:gd name="T56" fmla="*/ 414 w 434"/>
                  <a:gd name="T57" fmla="*/ 293 h 343"/>
                  <a:gd name="T58" fmla="*/ 398 w 434"/>
                  <a:gd name="T59" fmla="*/ 297 h 343"/>
                  <a:gd name="T60" fmla="*/ 391 w 434"/>
                  <a:gd name="T61" fmla="*/ 293 h 343"/>
                  <a:gd name="T62" fmla="*/ 387 w 434"/>
                  <a:gd name="T63" fmla="*/ 285 h 343"/>
                  <a:gd name="T64" fmla="*/ 379 w 434"/>
                  <a:gd name="T65" fmla="*/ 285 h 343"/>
                  <a:gd name="T66" fmla="*/ 371 w 434"/>
                  <a:gd name="T67" fmla="*/ 285 h 343"/>
                  <a:gd name="T68" fmla="*/ 359 w 434"/>
                  <a:gd name="T69" fmla="*/ 289 h 343"/>
                  <a:gd name="T70" fmla="*/ 355 w 434"/>
                  <a:gd name="T71" fmla="*/ 297 h 343"/>
                  <a:gd name="T72" fmla="*/ 355 w 434"/>
                  <a:gd name="T73" fmla="*/ 304 h 343"/>
                  <a:gd name="T74" fmla="*/ 355 w 434"/>
                  <a:gd name="T75" fmla="*/ 312 h 343"/>
                  <a:gd name="T76" fmla="*/ 359 w 434"/>
                  <a:gd name="T77" fmla="*/ 320 h 343"/>
                  <a:gd name="T78" fmla="*/ 355 w 434"/>
                  <a:gd name="T79" fmla="*/ 328 h 343"/>
                  <a:gd name="T80" fmla="*/ 348 w 434"/>
                  <a:gd name="T81" fmla="*/ 324 h 343"/>
                  <a:gd name="T82" fmla="*/ 344 w 434"/>
                  <a:gd name="T83" fmla="*/ 336 h 343"/>
                  <a:gd name="T84" fmla="*/ 340 w 434"/>
                  <a:gd name="T85" fmla="*/ 343 h 343"/>
                  <a:gd name="T86" fmla="*/ 297 w 434"/>
                  <a:gd name="T87" fmla="*/ 320 h 343"/>
                  <a:gd name="T88" fmla="*/ 285 w 434"/>
                  <a:gd name="T89" fmla="*/ 316 h 343"/>
                  <a:gd name="T90" fmla="*/ 281 w 434"/>
                  <a:gd name="T91" fmla="*/ 312 h 343"/>
                  <a:gd name="T92" fmla="*/ 277 w 434"/>
                  <a:gd name="T93" fmla="*/ 324 h 343"/>
                  <a:gd name="T94" fmla="*/ 273 w 434"/>
                  <a:gd name="T95" fmla="*/ 332 h 343"/>
                  <a:gd name="T96" fmla="*/ 227 w 434"/>
                  <a:gd name="T97" fmla="*/ 316 h 343"/>
                  <a:gd name="T98" fmla="*/ 219 w 434"/>
                  <a:gd name="T99" fmla="*/ 304 h 343"/>
                  <a:gd name="T100" fmla="*/ 203 w 434"/>
                  <a:gd name="T101" fmla="*/ 304 h 343"/>
                  <a:gd name="T102" fmla="*/ 207 w 434"/>
                  <a:gd name="T103" fmla="*/ 308 h 343"/>
                  <a:gd name="T104" fmla="*/ 207 w 434"/>
                  <a:gd name="T105" fmla="*/ 312 h 343"/>
                  <a:gd name="T106" fmla="*/ 172 w 434"/>
                  <a:gd name="T107" fmla="*/ 285 h 343"/>
                  <a:gd name="T108" fmla="*/ 156 w 434"/>
                  <a:gd name="T109" fmla="*/ 277 h 343"/>
                  <a:gd name="T110" fmla="*/ 144 w 434"/>
                  <a:gd name="T111" fmla="*/ 261 h 343"/>
                  <a:gd name="T112" fmla="*/ 125 w 434"/>
                  <a:gd name="T113" fmla="*/ 242 h 343"/>
                  <a:gd name="T114" fmla="*/ 117 w 434"/>
                  <a:gd name="T115" fmla="*/ 230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434" h="343">
                    <a:moveTo>
                      <a:pt x="78" y="199"/>
                    </a:moveTo>
                    <a:lnTo>
                      <a:pt x="78" y="199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4" y="191"/>
                    </a:lnTo>
                    <a:lnTo>
                      <a:pt x="70" y="179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5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4" y="136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09"/>
                    </a:lnTo>
                    <a:lnTo>
                      <a:pt x="39" y="113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23" y="101"/>
                    </a:lnTo>
                    <a:lnTo>
                      <a:pt x="19" y="101"/>
                    </a:lnTo>
                    <a:lnTo>
                      <a:pt x="8" y="93"/>
                    </a:lnTo>
                    <a:lnTo>
                      <a:pt x="8" y="90"/>
                    </a:lnTo>
                    <a:lnTo>
                      <a:pt x="4" y="4"/>
                    </a:lnTo>
                    <a:lnTo>
                      <a:pt x="0" y="0"/>
                    </a:lnTo>
                    <a:lnTo>
                      <a:pt x="4" y="0"/>
                    </a:lnTo>
                    <a:lnTo>
                      <a:pt x="43" y="4"/>
                    </a:lnTo>
                    <a:lnTo>
                      <a:pt x="58" y="15"/>
                    </a:lnTo>
                    <a:lnTo>
                      <a:pt x="66" y="19"/>
                    </a:lnTo>
                    <a:lnTo>
                      <a:pt x="78" y="27"/>
                    </a:lnTo>
                    <a:lnTo>
                      <a:pt x="86" y="23"/>
                    </a:lnTo>
                    <a:lnTo>
                      <a:pt x="94" y="31"/>
                    </a:lnTo>
                    <a:lnTo>
                      <a:pt x="94" y="35"/>
                    </a:lnTo>
                    <a:lnTo>
                      <a:pt x="94" y="47"/>
                    </a:lnTo>
                    <a:lnTo>
                      <a:pt x="101" y="54"/>
                    </a:lnTo>
                    <a:lnTo>
                      <a:pt x="105" y="62"/>
                    </a:lnTo>
                    <a:lnTo>
                      <a:pt x="113" y="70"/>
                    </a:lnTo>
                    <a:lnTo>
                      <a:pt x="117" y="74"/>
                    </a:lnTo>
                    <a:lnTo>
                      <a:pt x="117" y="78"/>
                    </a:lnTo>
                    <a:lnTo>
                      <a:pt x="125" y="82"/>
                    </a:lnTo>
                    <a:lnTo>
                      <a:pt x="180" y="82"/>
                    </a:lnTo>
                    <a:lnTo>
                      <a:pt x="187" y="82"/>
                    </a:lnTo>
                    <a:lnTo>
                      <a:pt x="195" y="82"/>
                    </a:lnTo>
                    <a:lnTo>
                      <a:pt x="211" y="82"/>
                    </a:lnTo>
                    <a:lnTo>
                      <a:pt x="215" y="90"/>
                    </a:lnTo>
                    <a:lnTo>
                      <a:pt x="215" y="90"/>
                    </a:lnTo>
                    <a:lnTo>
                      <a:pt x="219" y="93"/>
                    </a:lnTo>
                    <a:lnTo>
                      <a:pt x="219" y="93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6"/>
                    </a:lnTo>
                    <a:lnTo>
                      <a:pt x="250" y="82"/>
                    </a:lnTo>
                    <a:lnTo>
                      <a:pt x="254" y="78"/>
                    </a:lnTo>
                    <a:lnTo>
                      <a:pt x="258" y="82"/>
                    </a:lnTo>
                    <a:lnTo>
                      <a:pt x="258" y="82"/>
                    </a:lnTo>
                    <a:lnTo>
                      <a:pt x="262" y="86"/>
                    </a:lnTo>
                    <a:lnTo>
                      <a:pt x="281" y="105"/>
                    </a:lnTo>
                    <a:lnTo>
                      <a:pt x="301" y="121"/>
                    </a:lnTo>
                    <a:lnTo>
                      <a:pt x="305" y="125"/>
                    </a:lnTo>
                    <a:lnTo>
                      <a:pt x="309" y="129"/>
                    </a:lnTo>
                    <a:lnTo>
                      <a:pt x="313" y="133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13" y="136"/>
                    </a:lnTo>
                    <a:lnTo>
                      <a:pt x="320" y="144"/>
                    </a:lnTo>
                    <a:lnTo>
                      <a:pt x="324" y="144"/>
                    </a:lnTo>
                    <a:lnTo>
                      <a:pt x="332" y="148"/>
                    </a:lnTo>
                    <a:lnTo>
                      <a:pt x="352" y="148"/>
                    </a:lnTo>
                    <a:lnTo>
                      <a:pt x="352" y="152"/>
                    </a:lnTo>
                    <a:lnTo>
                      <a:pt x="355" y="152"/>
                    </a:lnTo>
                    <a:lnTo>
                      <a:pt x="359" y="156"/>
                    </a:lnTo>
                    <a:lnTo>
                      <a:pt x="363" y="164"/>
                    </a:lnTo>
                    <a:lnTo>
                      <a:pt x="367" y="168"/>
                    </a:lnTo>
                    <a:lnTo>
                      <a:pt x="371" y="172"/>
                    </a:lnTo>
                    <a:lnTo>
                      <a:pt x="375" y="175"/>
                    </a:lnTo>
                    <a:lnTo>
                      <a:pt x="379" y="175"/>
                    </a:lnTo>
                    <a:lnTo>
                      <a:pt x="383" y="179"/>
                    </a:lnTo>
                    <a:lnTo>
                      <a:pt x="383" y="183"/>
                    </a:lnTo>
                    <a:lnTo>
                      <a:pt x="383" y="183"/>
                    </a:lnTo>
                    <a:lnTo>
                      <a:pt x="383" y="187"/>
                    </a:lnTo>
                    <a:lnTo>
                      <a:pt x="383" y="187"/>
                    </a:lnTo>
                    <a:lnTo>
                      <a:pt x="383" y="191"/>
                    </a:lnTo>
                    <a:lnTo>
                      <a:pt x="383" y="191"/>
                    </a:lnTo>
                    <a:lnTo>
                      <a:pt x="379" y="195"/>
                    </a:lnTo>
                    <a:lnTo>
                      <a:pt x="375" y="207"/>
                    </a:lnTo>
                    <a:lnTo>
                      <a:pt x="375" y="211"/>
                    </a:lnTo>
                    <a:lnTo>
                      <a:pt x="375" y="215"/>
                    </a:lnTo>
                    <a:lnTo>
                      <a:pt x="375" y="218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3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87" y="226"/>
                    </a:lnTo>
                    <a:lnTo>
                      <a:pt x="398" y="242"/>
                    </a:lnTo>
                    <a:lnTo>
                      <a:pt x="402" y="242"/>
                    </a:lnTo>
                    <a:lnTo>
                      <a:pt x="402" y="246"/>
                    </a:lnTo>
                    <a:lnTo>
                      <a:pt x="406" y="246"/>
                    </a:lnTo>
                    <a:lnTo>
                      <a:pt x="406" y="246"/>
                    </a:lnTo>
                    <a:lnTo>
                      <a:pt x="410" y="246"/>
                    </a:lnTo>
                    <a:lnTo>
                      <a:pt x="410" y="246"/>
                    </a:lnTo>
                    <a:lnTo>
                      <a:pt x="418" y="254"/>
                    </a:lnTo>
                    <a:lnTo>
                      <a:pt x="422" y="254"/>
                    </a:lnTo>
                    <a:lnTo>
                      <a:pt x="422" y="261"/>
                    </a:lnTo>
                    <a:lnTo>
                      <a:pt x="426" y="261"/>
                    </a:lnTo>
                    <a:lnTo>
                      <a:pt x="426" y="265"/>
                    </a:lnTo>
                    <a:lnTo>
                      <a:pt x="430" y="265"/>
                    </a:lnTo>
                    <a:lnTo>
                      <a:pt x="430" y="265"/>
                    </a:lnTo>
                    <a:lnTo>
                      <a:pt x="434" y="269"/>
                    </a:lnTo>
                    <a:lnTo>
                      <a:pt x="434" y="269"/>
                    </a:lnTo>
                    <a:lnTo>
                      <a:pt x="430" y="269"/>
                    </a:lnTo>
                    <a:lnTo>
                      <a:pt x="422" y="277"/>
                    </a:lnTo>
                    <a:lnTo>
                      <a:pt x="418" y="281"/>
                    </a:lnTo>
                    <a:lnTo>
                      <a:pt x="418" y="289"/>
                    </a:lnTo>
                    <a:lnTo>
                      <a:pt x="414" y="293"/>
                    </a:lnTo>
                    <a:lnTo>
                      <a:pt x="414" y="293"/>
                    </a:lnTo>
                    <a:lnTo>
                      <a:pt x="410" y="297"/>
                    </a:lnTo>
                    <a:lnTo>
                      <a:pt x="406" y="297"/>
                    </a:lnTo>
                    <a:lnTo>
                      <a:pt x="398" y="297"/>
                    </a:lnTo>
                    <a:lnTo>
                      <a:pt x="395" y="297"/>
                    </a:lnTo>
                    <a:lnTo>
                      <a:pt x="395" y="297"/>
                    </a:lnTo>
                    <a:lnTo>
                      <a:pt x="391" y="297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93"/>
                    </a:lnTo>
                    <a:lnTo>
                      <a:pt x="391" y="289"/>
                    </a:lnTo>
                    <a:lnTo>
                      <a:pt x="387" y="285"/>
                    </a:lnTo>
                    <a:lnTo>
                      <a:pt x="387" y="285"/>
                    </a:lnTo>
                    <a:lnTo>
                      <a:pt x="383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9" y="285"/>
                    </a:lnTo>
                    <a:lnTo>
                      <a:pt x="375" y="285"/>
                    </a:lnTo>
                    <a:lnTo>
                      <a:pt x="371" y="285"/>
                    </a:lnTo>
                    <a:lnTo>
                      <a:pt x="371" y="285"/>
                    </a:lnTo>
                    <a:lnTo>
                      <a:pt x="367" y="285"/>
                    </a:lnTo>
                    <a:lnTo>
                      <a:pt x="363" y="289"/>
                    </a:lnTo>
                    <a:lnTo>
                      <a:pt x="363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9" y="289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297"/>
                    </a:lnTo>
                    <a:lnTo>
                      <a:pt x="355" y="300"/>
                    </a:lnTo>
                    <a:lnTo>
                      <a:pt x="355" y="304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08"/>
                    </a:lnTo>
                    <a:lnTo>
                      <a:pt x="355" y="312"/>
                    </a:lnTo>
                    <a:lnTo>
                      <a:pt x="355" y="312"/>
                    </a:lnTo>
                    <a:lnTo>
                      <a:pt x="359" y="312"/>
                    </a:lnTo>
                    <a:lnTo>
                      <a:pt x="359" y="312"/>
                    </a:lnTo>
                    <a:lnTo>
                      <a:pt x="359" y="320"/>
                    </a:lnTo>
                    <a:lnTo>
                      <a:pt x="359" y="320"/>
                    </a:lnTo>
                    <a:lnTo>
                      <a:pt x="359" y="324"/>
                    </a:lnTo>
                    <a:lnTo>
                      <a:pt x="355" y="324"/>
                    </a:lnTo>
                    <a:lnTo>
                      <a:pt x="355" y="328"/>
                    </a:lnTo>
                    <a:lnTo>
                      <a:pt x="355" y="328"/>
                    </a:lnTo>
                    <a:lnTo>
                      <a:pt x="352" y="324"/>
                    </a:lnTo>
                    <a:lnTo>
                      <a:pt x="348" y="324"/>
                    </a:lnTo>
                    <a:lnTo>
                      <a:pt x="348" y="324"/>
                    </a:lnTo>
                    <a:lnTo>
                      <a:pt x="344" y="328"/>
                    </a:lnTo>
                    <a:lnTo>
                      <a:pt x="344" y="328"/>
                    </a:lnTo>
                    <a:lnTo>
                      <a:pt x="344" y="332"/>
                    </a:lnTo>
                    <a:lnTo>
                      <a:pt x="344" y="336"/>
                    </a:lnTo>
                    <a:lnTo>
                      <a:pt x="344" y="336"/>
                    </a:lnTo>
                    <a:lnTo>
                      <a:pt x="344" y="339"/>
                    </a:lnTo>
                    <a:lnTo>
                      <a:pt x="344" y="339"/>
                    </a:lnTo>
                    <a:lnTo>
                      <a:pt x="340" y="343"/>
                    </a:lnTo>
                    <a:lnTo>
                      <a:pt x="320" y="328"/>
                    </a:lnTo>
                    <a:lnTo>
                      <a:pt x="320" y="324"/>
                    </a:lnTo>
                    <a:lnTo>
                      <a:pt x="320" y="324"/>
                    </a:lnTo>
                    <a:lnTo>
                      <a:pt x="297" y="320"/>
                    </a:lnTo>
                    <a:lnTo>
                      <a:pt x="289" y="320"/>
                    </a:lnTo>
                    <a:lnTo>
                      <a:pt x="285" y="320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6"/>
                    </a:lnTo>
                    <a:lnTo>
                      <a:pt x="281" y="312"/>
                    </a:lnTo>
                    <a:lnTo>
                      <a:pt x="281" y="312"/>
                    </a:lnTo>
                    <a:lnTo>
                      <a:pt x="277" y="316"/>
                    </a:lnTo>
                    <a:lnTo>
                      <a:pt x="277" y="320"/>
                    </a:lnTo>
                    <a:lnTo>
                      <a:pt x="277" y="324"/>
                    </a:lnTo>
                    <a:lnTo>
                      <a:pt x="277" y="324"/>
                    </a:lnTo>
                    <a:lnTo>
                      <a:pt x="281" y="332"/>
                    </a:lnTo>
                    <a:lnTo>
                      <a:pt x="277" y="332"/>
                    </a:lnTo>
                    <a:lnTo>
                      <a:pt x="273" y="332"/>
                    </a:lnTo>
                    <a:lnTo>
                      <a:pt x="254" y="332"/>
                    </a:lnTo>
                    <a:lnTo>
                      <a:pt x="234" y="324"/>
                    </a:lnTo>
                    <a:lnTo>
                      <a:pt x="230" y="320"/>
                    </a:lnTo>
                    <a:lnTo>
                      <a:pt x="227" y="316"/>
                    </a:lnTo>
                    <a:lnTo>
                      <a:pt x="227" y="316"/>
                    </a:lnTo>
                    <a:lnTo>
                      <a:pt x="223" y="308"/>
                    </a:lnTo>
                    <a:lnTo>
                      <a:pt x="219" y="308"/>
                    </a:lnTo>
                    <a:lnTo>
                      <a:pt x="219" y="304"/>
                    </a:lnTo>
                    <a:lnTo>
                      <a:pt x="219" y="304"/>
                    </a:lnTo>
                    <a:lnTo>
                      <a:pt x="211" y="304"/>
                    </a:lnTo>
                    <a:lnTo>
                      <a:pt x="207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4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11" y="312"/>
                    </a:lnTo>
                    <a:lnTo>
                      <a:pt x="207" y="312"/>
                    </a:lnTo>
                    <a:lnTo>
                      <a:pt x="207" y="316"/>
                    </a:lnTo>
                    <a:lnTo>
                      <a:pt x="203" y="312"/>
                    </a:lnTo>
                    <a:lnTo>
                      <a:pt x="195" y="304"/>
                    </a:lnTo>
                    <a:lnTo>
                      <a:pt x="172" y="285"/>
                    </a:lnTo>
                    <a:lnTo>
                      <a:pt x="172" y="285"/>
                    </a:lnTo>
                    <a:lnTo>
                      <a:pt x="160" y="281"/>
                    </a:lnTo>
                    <a:lnTo>
                      <a:pt x="160" y="277"/>
                    </a:lnTo>
                    <a:lnTo>
                      <a:pt x="156" y="277"/>
                    </a:lnTo>
                    <a:lnTo>
                      <a:pt x="152" y="273"/>
                    </a:lnTo>
                    <a:lnTo>
                      <a:pt x="152" y="273"/>
                    </a:lnTo>
                    <a:lnTo>
                      <a:pt x="148" y="269"/>
                    </a:lnTo>
                    <a:lnTo>
                      <a:pt x="144" y="261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1" y="234"/>
                    </a:lnTo>
                    <a:lnTo>
                      <a:pt x="117" y="230"/>
                    </a:lnTo>
                    <a:lnTo>
                      <a:pt x="113" y="226"/>
                    </a:lnTo>
                    <a:lnTo>
                      <a:pt x="78" y="199"/>
                    </a:lnTo>
                    <a:lnTo>
                      <a:pt x="78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0" name="Freeform 11"/>
              <p:cNvSpPr>
                <a:spLocks/>
              </p:cNvSpPr>
              <p:nvPr/>
            </p:nvSpPr>
            <p:spPr bwMode="auto">
              <a:xfrm>
                <a:off x="2306638" y="4229100"/>
                <a:ext cx="358775" cy="260350"/>
              </a:xfrm>
              <a:custGeom>
                <a:avLst/>
                <a:gdLst>
                  <a:gd name="T0" fmla="*/ 187 w 226"/>
                  <a:gd name="T1" fmla="*/ 0 h 164"/>
                  <a:gd name="T2" fmla="*/ 195 w 226"/>
                  <a:gd name="T3" fmla="*/ 8 h 164"/>
                  <a:gd name="T4" fmla="*/ 203 w 226"/>
                  <a:gd name="T5" fmla="*/ 11 h 164"/>
                  <a:gd name="T6" fmla="*/ 207 w 226"/>
                  <a:gd name="T7" fmla="*/ 15 h 164"/>
                  <a:gd name="T8" fmla="*/ 218 w 226"/>
                  <a:gd name="T9" fmla="*/ 27 h 164"/>
                  <a:gd name="T10" fmla="*/ 222 w 226"/>
                  <a:gd name="T11" fmla="*/ 31 h 164"/>
                  <a:gd name="T12" fmla="*/ 226 w 226"/>
                  <a:gd name="T13" fmla="*/ 43 h 164"/>
                  <a:gd name="T14" fmla="*/ 211 w 226"/>
                  <a:gd name="T15" fmla="*/ 51 h 164"/>
                  <a:gd name="T16" fmla="*/ 203 w 226"/>
                  <a:gd name="T17" fmla="*/ 47 h 164"/>
                  <a:gd name="T18" fmla="*/ 199 w 226"/>
                  <a:gd name="T19" fmla="*/ 51 h 164"/>
                  <a:gd name="T20" fmla="*/ 203 w 226"/>
                  <a:gd name="T21" fmla="*/ 62 h 164"/>
                  <a:gd name="T22" fmla="*/ 203 w 226"/>
                  <a:gd name="T23" fmla="*/ 70 h 164"/>
                  <a:gd name="T24" fmla="*/ 195 w 226"/>
                  <a:gd name="T25" fmla="*/ 70 h 164"/>
                  <a:gd name="T26" fmla="*/ 191 w 226"/>
                  <a:gd name="T27" fmla="*/ 78 h 164"/>
                  <a:gd name="T28" fmla="*/ 195 w 226"/>
                  <a:gd name="T29" fmla="*/ 90 h 164"/>
                  <a:gd name="T30" fmla="*/ 203 w 226"/>
                  <a:gd name="T31" fmla="*/ 113 h 164"/>
                  <a:gd name="T32" fmla="*/ 199 w 226"/>
                  <a:gd name="T33" fmla="*/ 117 h 164"/>
                  <a:gd name="T34" fmla="*/ 199 w 226"/>
                  <a:gd name="T35" fmla="*/ 125 h 164"/>
                  <a:gd name="T36" fmla="*/ 195 w 226"/>
                  <a:gd name="T37" fmla="*/ 129 h 164"/>
                  <a:gd name="T38" fmla="*/ 187 w 226"/>
                  <a:gd name="T39" fmla="*/ 133 h 164"/>
                  <a:gd name="T40" fmla="*/ 187 w 226"/>
                  <a:gd name="T41" fmla="*/ 133 h 164"/>
                  <a:gd name="T42" fmla="*/ 179 w 226"/>
                  <a:gd name="T43" fmla="*/ 133 h 164"/>
                  <a:gd name="T44" fmla="*/ 168 w 226"/>
                  <a:gd name="T45" fmla="*/ 136 h 164"/>
                  <a:gd name="T46" fmla="*/ 168 w 226"/>
                  <a:gd name="T47" fmla="*/ 140 h 164"/>
                  <a:gd name="T48" fmla="*/ 160 w 226"/>
                  <a:gd name="T49" fmla="*/ 152 h 164"/>
                  <a:gd name="T50" fmla="*/ 132 w 226"/>
                  <a:gd name="T51" fmla="*/ 144 h 164"/>
                  <a:gd name="T52" fmla="*/ 101 w 226"/>
                  <a:gd name="T53" fmla="*/ 136 h 164"/>
                  <a:gd name="T54" fmla="*/ 86 w 226"/>
                  <a:gd name="T55" fmla="*/ 136 h 164"/>
                  <a:gd name="T56" fmla="*/ 78 w 226"/>
                  <a:gd name="T57" fmla="*/ 140 h 164"/>
                  <a:gd name="T58" fmla="*/ 78 w 226"/>
                  <a:gd name="T59" fmla="*/ 144 h 164"/>
                  <a:gd name="T60" fmla="*/ 31 w 226"/>
                  <a:gd name="T61" fmla="*/ 164 h 164"/>
                  <a:gd name="T62" fmla="*/ 23 w 226"/>
                  <a:gd name="T63" fmla="*/ 156 h 164"/>
                  <a:gd name="T64" fmla="*/ 23 w 226"/>
                  <a:gd name="T65" fmla="*/ 148 h 164"/>
                  <a:gd name="T66" fmla="*/ 7 w 226"/>
                  <a:gd name="T67" fmla="*/ 129 h 164"/>
                  <a:gd name="T68" fmla="*/ 4 w 226"/>
                  <a:gd name="T69" fmla="*/ 121 h 164"/>
                  <a:gd name="T70" fmla="*/ 0 w 226"/>
                  <a:gd name="T71" fmla="*/ 109 h 164"/>
                  <a:gd name="T72" fmla="*/ 0 w 226"/>
                  <a:gd name="T73" fmla="*/ 97 h 164"/>
                  <a:gd name="T74" fmla="*/ 7 w 226"/>
                  <a:gd name="T75" fmla="*/ 93 h 164"/>
                  <a:gd name="T76" fmla="*/ 19 w 226"/>
                  <a:gd name="T77" fmla="*/ 86 h 164"/>
                  <a:gd name="T78" fmla="*/ 31 w 226"/>
                  <a:gd name="T79" fmla="*/ 78 h 164"/>
                  <a:gd name="T80" fmla="*/ 31 w 226"/>
                  <a:gd name="T81" fmla="*/ 62 h 164"/>
                  <a:gd name="T82" fmla="*/ 43 w 226"/>
                  <a:gd name="T83" fmla="*/ 62 h 164"/>
                  <a:gd name="T84" fmla="*/ 54 w 226"/>
                  <a:gd name="T85" fmla="*/ 54 h 164"/>
                  <a:gd name="T86" fmla="*/ 62 w 226"/>
                  <a:gd name="T87" fmla="*/ 54 h 164"/>
                  <a:gd name="T88" fmla="*/ 70 w 226"/>
                  <a:gd name="T89" fmla="*/ 58 h 164"/>
                  <a:gd name="T90" fmla="*/ 82 w 226"/>
                  <a:gd name="T91" fmla="*/ 74 h 164"/>
                  <a:gd name="T92" fmla="*/ 89 w 226"/>
                  <a:gd name="T93" fmla="*/ 74 h 164"/>
                  <a:gd name="T94" fmla="*/ 93 w 226"/>
                  <a:gd name="T95" fmla="*/ 70 h 164"/>
                  <a:gd name="T96" fmla="*/ 93 w 226"/>
                  <a:gd name="T97" fmla="*/ 58 h 164"/>
                  <a:gd name="T98" fmla="*/ 89 w 226"/>
                  <a:gd name="T99" fmla="*/ 54 h 164"/>
                  <a:gd name="T100" fmla="*/ 86 w 226"/>
                  <a:gd name="T101" fmla="*/ 43 h 164"/>
                  <a:gd name="T102" fmla="*/ 89 w 226"/>
                  <a:gd name="T103" fmla="*/ 27 h 164"/>
                  <a:gd name="T104" fmla="*/ 121 w 226"/>
                  <a:gd name="T105" fmla="*/ 11 h 164"/>
                  <a:gd name="T106" fmla="*/ 132 w 226"/>
                  <a:gd name="T107" fmla="*/ 19 h 164"/>
                  <a:gd name="T108" fmla="*/ 140 w 226"/>
                  <a:gd name="T109" fmla="*/ 19 h 164"/>
                  <a:gd name="T110" fmla="*/ 152 w 226"/>
                  <a:gd name="T111" fmla="*/ 11 h 164"/>
                  <a:gd name="T112" fmla="*/ 156 w 226"/>
                  <a:gd name="T113" fmla="*/ 8 h 164"/>
                  <a:gd name="T114" fmla="*/ 160 w 226"/>
                  <a:gd name="T115" fmla="*/ 4 h 16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26" h="164">
                    <a:moveTo>
                      <a:pt x="172" y="0"/>
                    </a:moveTo>
                    <a:lnTo>
                      <a:pt x="172" y="0"/>
                    </a:lnTo>
                    <a:lnTo>
                      <a:pt x="175" y="0"/>
                    </a:lnTo>
                    <a:lnTo>
                      <a:pt x="187" y="0"/>
                    </a:lnTo>
                    <a:lnTo>
                      <a:pt x="191" y="4"/>
                    </a:lnTo>
                    <a:lnTo>
                      <a:pt x="191" y="4"/>
                    </a:lnTo>
                    <a:lnTo>
                      <a:pt x="195" y="4"/>
                    </a:lnTo>
                    <a:lnTo>
                      <a:pt x="195" y="8"/>
                    </a:lnTo>
                    <a:lnTo>
                      <a:pt x="195" y="8"/>
                    </a:lnTo>
                    <a:lnTo>
                      <a:pt x="195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1"/>
                    </a:lnTo>
                    <a:lnTo>
                      <a:pt x="203" y="15"/>
                    </a:lnTo>
                    <a:lnTo>
                      <a:pt x="203" y="15"/>
                    </a:lnTo>
                    <a:lnTo>
                      <a:pt x="207" y="15"/>
                    </a:lnTo>
                    <a:lnTo>
                      <a:pt x="211" y="19"/>
                    </a:lnTo>
                    <a:lnTo>
                      <a:pt x="211" y="19"/>
                    </a:lnTo>
                    <a:lnTo>
                      <a:pt x="215" y="23"/>
                    </a:lnTo>
                    <a:lnTo>
                      <a:pt x="218" y="27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2" y="31"/>
                    </a:lnTo>
                    <a:lnTo>
                      <a:pt x="226" y="35"/>
                    </a:lnTo>
                    <a:lnTo>
                      <a:pt x="226" y="39"/>
                    </a:lnTo>
                    <a:lnTo>
                      <a:pt x="226" y="39"/>
                    </a:lnTo>
                    <a:lnTo>
                      <a:pt x="226" y="43"/>
                    </a:lnTo>
                    <a:lnTo>
                      <a:pt x="222" y="47"/>
                    </a:lnTo>
                    <a:lnTo>
                      <a:pt x="222" y="47"/>
                    </a:lnTo>
                    <a:lnTo>
                      <a:pt x="215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11" y="51"/>
                    </a:lnTo>
                    <a:lnTo>
                      <a:pt x="203" y="47"/>
                    </a:lnTo>
                    <a:lnTo>
                      <a:pt x="203" y="47"/>
                    </a:lnTo>
                    <a:lnTo>
                      <a:pt x="203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4"/>
                    </a:lnTo>
                    <a:lnTo>
                      <a:pt x="203" y="58"/>
                    </a:lnTo>
                    <a:lnTo>
                      <a:pt x="203" y="62"/>
                    </a:lnTo>
                    <a:lnTo>
                      <a:pt x="203" y="62"/>
                    </a:lnTo>
                    <a:lnTo>
                      <a:pt x="203" y="66"/>
                    </a:lnTo>
                    <a:lnTo>
                      <a:pt x="207" y="66"/>
                    </a:lnTo>
                    <a:lnTo>
                      <a:pt x="203" y="66"/>
                    </a:lnTo>
                    <a:lnTo>
                      <a:pt x="203" y="70"/>
                    </a:lnTo>
                    <a:lnTo>
                      <a:pt x="203" y="70"/>
                    </a:lnTo>
                    <a:lnTo>
                      <a:pt x="199" y="70"/>
                    </a:lnTo>
                    <a:lnTo>
                      <a:pt x="195" y="70"/>
                    </a:lnTo>
                    <a:lnTo>
                      <a:pt x="195" y="70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1" y="74"/>
                    </a:lnTo>
                    <a:lnTo>
                      <a:pt x="191" y="78"/>
                    </a:lnTo>
                    <a:lnTo>
                      <a:pt x="191" y="78"/>
                    </a:lnTo>
                    <a:lnTo>
                      <a:pt x="195" y="82"/>
                    </a:lnTo>
                    <a:lnTo>
                      <a:pt x="195" y="86"/>
                    </a:lnTo>
                    <a:lnTo>
                      <a:pt x="195" y="90"/>
                    </a:lnTo>
                    <a:lnTo>
                      <a:pt x="199" y="90"/>
                    </a:lnTo>
                    <a:lnTo>
                      <a:pt x="199" y="105"/>
                    </a:lnTo>
                    <a:lnTo>
                      <a:pt x="199" y="109"/>
                    </a:lnTo>
                    <a:lnTo>
                      <a:pt x="203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3"/>
                    </a:lnTo>
                    <a:lnTo>
                      <a:pt x="199" y="117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25"/>
                    </a:lnTo>
                    <a:lnTo>
                      <a:pt x="199" y="125"/>
                    </a:lnTo>
                    <a:lnTo>
                      <a:pt x="199" y="129"/>
                    </a:lnTo>
                    <a:lnTo>
                      <a:pt x="199" y="129"/>
                    </a:lnTo>
                    <a:lnTo>
                      <a:pt x="195" y="129"/>
                    </a:lnTo>
                    <a:lnTo>
                      <a:pt x="195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91" y="129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7" y="133"/>
                    </a:lnTo>
                    <a:lnTo>
                      <a:pt x="183" y="133"/>
                    </a:lnTo>
                    <a:lnTo>
                      <a:pt x="179" y="133"/>
                    </a:lnTo>
                    <a:lnTo>
                      <a:pt x="179" y="133"/>
                    </a:lnTo>
                    <a:lnTo>
                      <a:pt x="175" y="133"/>
                    </a:lnTo>
                    <a:lnTo>
                      <a:pt x="172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4" y="144"/>
                    </a:lnTo>
                    <a:lnTo>
                      <a:pt x="164" y="148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44" y="148"/>
                    </a:lnTo>
                    <a:lnTo>
                      <a:pt x="140" y="148"/>
                    </a:lnTo>
                    <a:lnTo>
                      <a:pt x="136" y="144"/>
                    </a:lnTo>
                    <a:lnTo>
                      <a:pt x="132" y="144"/>
                    </a:lnTo>
                    <a:lnTo>
                      <a:pt x="129" y="140"/>
                    </a:lnTo>
                    <a:lnTo>
                      <a:pt x="125" y="140"/>
                    </a:lnTo>
                    <a:lnTo>
                      <a:pt x="105" y="136"/>
                    </a:lnTo>
                    <a:lnTo>
                      <a:pt x="101" y="136"/>
                    </a:lnTo>
                    <a:lnTo>
                      <a:pt x="97" y="136"/>
                    </a:lnTo>
                    <a:lnTo>
                      <a:pt x="89" y="140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82" y="136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0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78" y="148"/>
                    </a:lnTo>
                    <a:lnTo>
                      <a:pt x="74" y="148"/>
                    </a:lnTo>
                    <a:lnTo>
                      <a:pt x="39" y="164"/>
                    </a:lnTo>
                    <a:lnTo>
                      <a:pt x="31" y="164"/>
                    </a:lnTo>
                    <a:lnTo>
                      <a:pt x="27" y="164"/>
                    </a:lnTo>
                    <a:lnTo>
                      <a:pt x="23" y="160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48"/>
                    </a:lnTo>
                    <a:lnTo>
                      <a:pt x="19" y="144"/>
                    </a:lnTo>
                    <a:lnTo>
                      <a:pt x="19" y="140"/>
                    </a:lnTo>
                    <a:lnTo>
                      <a:pt x="15" y="136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21"/>
                    </a:lnTo>
                    <a:lnTo>
                      <a:pt x="4" y="117"/>
                    </a:lnTo>
                    <a:lnTo>
                      <a:pt x="4" y="117"/>
                    </a:lnTo>
                    <a:lnTo>
                      <a:pt x="0" y="109"/>
                    </a:lnTo>
                    <a:lnTo>
                      <a:pt x="0" y="101"/>
                    </a:lnTo>
                    <a:lnTo>
                      <a:pt x="0" y="101"/>
                    </a:lnTo>
                    <a:lnTo>
                      <a:pt x="0" y="97"/>
                    </a:lnTo>
                    <a:lnTo>
                      <a:pt x="0" y="97"/>
                    </a:lnTo>
                    <a:lnTo>
                      <a:pt x="0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7" y="93"/>
                    </a:lnTo>
                    <a:lnTo>
                      <a:pt x="7" y="90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9" y="86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0"/>
                    </a:lnTo>
                    <a:lnTo>
                      <a:pt x="31" y="62"/>
                    </a:lnTo>
                    <a:lnTo>
                      <a:pt x="35" y="62"/>
                    </a:lnTo>
                    <a:lnTo>
                      <a:pt x="35" y="58"/>
                    </a:lnTo>
                    <a:lnTo>
                      <a:pt x="39" y="62"/>
                    </a:lnTo>
                    <a:lnTo>
                      <a:pt x="43" y="62"/>
                    </a:lnTo>
                    <a:lnTo>
                      <a:pt x="43" y="62"/>
                    </a:lnTo>
                    <a:lnTo>
                      <a:pt x="47" y="62"/>
                    </a:lnTo>
                    <a:lnTo>
                      <a:pt x="50" y="58"/>
                    </a:lnTo>
                    <a:lnTo>
                      <a:pt x="54" y="54"/>
                    </a:lnTo>
                    <a:lnTo>
                      <a:pt x="54" y="54"/>
                    </a:lnTo>
                    <a:lnTo>
                      <a:pt x="58" y="54"/>
                    </a:lnTo>
                    <a:lnTo>
                      <a:pt x="58" y="54"/>
                    </a:lnTo>
                    <a:lnTo>
                      <a:pt x="62" y="54"/>
                    </a:lnTo>
                    <a:lnTo>
                      <a:pt x="62" y="54"/>
                    </a:lnTo>
                    <a:lnTo>
                      <a:pt x="66" y="54"/>
                    </a:lnTo>
                    <a:lnTo>
                      <a:pt x="70" y="54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74" y="58"/>
                    </a:lnTo>
                    <a:lnTo>
                      <a:pt x="74" y="62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6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89" y="74"/>
                    </a:lnTo>
                    <a:lnTo>
                      <a:pt x="93" y="70"/>
                    </a:lnTo>
                    <a:lnTo>
                      <a:pt x="93" y="62"/>
                    </a:lnTo>
                    <a:lnTo>
                      <a:pt x="93" y="62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9" y="54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43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9" y="31"/>
                    </a:lnTo>
                    <a:lnTo>
                      <a:pt x="89" y="27"/>
                    </a:lnTo>
                    <a:lnTo>
                      <a:pt x="101" y="23"/>
                    </a:lnTo>
                    <a:lnTo>
                      <a:pt x="113" y="15"/>
                    </a:lnTo>
                    <a:lnTo>
                      <a:pt x="117" y="11"/>
                    </a:lnTo>
                    <a:lnTo>
                      <a:pt x="121" y="11"/>
                    </a:lnTo>
                    <a:lnTo>
                      <a:pt x="129" y="15"/>
                    </a:lnTo>
                    <a:lnTo>
                      <a:pt x="132" y="15"/>
                    </a:lnTo>
                    <a:lnTo>
                      <a:pt x="132" y="15"/>
                    </a:lnTo>
                    <a:lnTo>
                      <a:pt x="132" y="19"/>
                    </a:lnTo>
                    <a:lnTo>
                      <a:pt x="136" y="19"/>
                    </a:lnTo>
                    <a:lnTo>
                      <a:pt x="136" y="23"/>
                    </a:lnTo>
                    <a:lnTo>
                      <a:pt x="140" y="19"/>
                    </a:lnTo>
                    <a:lnTo>
                      <a:pt x="140" y="19"/>
                    </a:lnTo>
                    <a:lnTo>
                      <a:pt x="144" y="19"/>
                    </a:lnTo>
                    <a:lnTo>
                      <a:pt x="148" y="11"/>
                    </a:lnTo>
                    <a:lnTo>
                      <a:pt x="148" y="11"/>
                    </a:lnTo>
                    <a:lnTo>
                      <a:pt x="152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60" y="4"/>
                    </a:lnTo>
                    <a:lnTo>
                      <a:pt x="160" y="4"/>
                    </a:lnTo>
                    <a:lnTo>
                      <a:pt x="172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1" name="Freeform 12"/>
              <p:cNvSpPr>
                <a:spLocks/>
              </p:cNvSpPr>
              <p:nvPr/>
            </p:nvSpPr>
            <p:spPr bwMode="auto">
              <a:xfrm>
                <a:off x="2274888" y="3490913"/>
                <a:ext cx="247650" cy="384175"/>
              </a:xfrm>
              <a:custGeom>
                <a:avLst/>
                <a:gdLst>
                  <a:gd name="T0" fmla="*/ 149 w 156"/>
                  <a:gd name="T1" fmla="*/ 137 h 242"/>
                  <a:gd name="T2" fmla="*/ 156 w 156"/>
                  <a:gd name="T3" fmla="*/ 145 h 242"/>
                  <a:gd name="T4" fmla="*/ 152 w 156"/>
                  <a:gd name="T5" fmla="*/ 152 h 242"/>
                  <a:gd name="T6" fmla="*/ 149 w 156"/>
                  <a:gd name="T7" fmla="*/ 156 h 242"/>
                  <a:gd name="T8" fmla="*/ 145 w 156"/>
                  <a:gd name="T9" fmla="*/ 164 h 242"/>
                  <a:gd name="T10" fmla="*/ 152 w 156"/>
                  <a:gd name="T11" fmla="*/ 176 h 242"/>
                  <a:gd name="T12" fmla="*/ 145 w 156"/>
                  <a:gd name="T13" fmla="*/ 180 h 242"/>
                  <a:gd name="T14" fmla="*/ 145 w 156"/>
                  <a:gd name="T15" fmla="*/ 188 h 242"/>
                  <a:gd name="T16" fmla="*/ 133 w 156"/>
                  <a:gd name="T17" fmla="*/ 203 h 242"/>
                  <a:gd name="T18" fmla="*/ 121 w 156"/>
                  <a:gd name="T19" fmla="*/ 203 h 242"/>
                  <a:gd name="T20" fmla="*/ 106 w 156"/>
                  <a:gd name="T21" fmla="*/ 230 h 242"/>
                  <a:gd name="T22" fmla="*/ 90 w 156"/>
                  <a:gd name="T23" fmla="*/ 242 h 242"/>
                  <a:gd name="T24" fmla="*/ 74 w 156"/>
                  <a:gd name="T25" fmla="*/ 230 h 242"/>
                  <a:gd name="T26" fmla="*/ 70 w 156"/>
                  <a:gd name="T27" fmla="*/ 230 h 242"/>
                  <a:gd name="T28" fmla="*/ 70 w 156"/>
                  <a:gd name="T29" fmla="*/ 234 h 242"/>
                  <a:gd name="T30" fmla="*/ 67 w 156"/>
                  <a:gd name="T31" fmla="*/ 234 h 242"/>
                  <a:gd name="T32" fmla="*/ 59 w 156"/>
                  <a:gd name="T33" fmla="*/ 230 h 242"/>
                  <a:gd name="T34" fmla="*/ 47 w 156"/>
                  <a:gd name="T35" fmla="*/ 219 h 242"/>
                  <a:gd name="T36" fmla="*/ 43 w 156"/>
                  <a:gd name="T37" fmla="*/ 207 h 242"/>
                  <a:gd name="T38" fmla="*/ 35 w 156"/>
                  <a:gd name="T39" fmla="*/ 195 h 242"/>
                  <a:gd name="T40" fmla="*/ 31 w 156"/>
                  <a:gd name="T41" fmla="*/ 176 h 242"/>
                  <a:gd name="T42" fmla="*/ 24 w 156"/>
                  <a:gd name="T43" fmla="*/ 160 h 242"/>
                  <a:gd name="T44" fmla="*/ 24 w 156"/>
                  <a:gd name="T45" fmla="*/ 129 h 242"/>
                  <a:gd name="T46" fmla="*/ 27 w 156"/>
                  <a:gd name="T47" fmla="*/ 117 h 242"/>
                  <a:gd name="T48" fmla="*/ 27 w 156"/>
                  <a:gd name="T49" fmla="*/ 109 h 242"/>
                  <a:gd name="T50" fmla="*/ 24 w 156"/>
                  <a:gd name="T51" fmla="*/ 106 h 242"/>
                  <a:gd name="T52" fmla="*/ 24 w 156"/>
                  <a:gd name="T53" fmla="*/ 98 h 242"/>
                  <a:gd name="T54" fmla="*/ 27 w 156"/>
                  <a:gd name="T55" fmla="*/ 94 h 242"/>
                  <a:gd name="T56" fmla="*/ 20 w 156"/>
                  <a:gd name="T57" fmla="*/ 78 h 242"/>
                  <a:gd name="T58" fmla="*/ 8 w 156"/>
                  <a:gd name="T59" fmla="*/ 43 h 242"/>
                  <a:gd name="T60" fmla="*/ 0 w 156"/>
                  <a:gd name="T61" fmla="*/ 35 h 242"/>
                  <a:gd name="T62" fmla="*/ 8 w 156"/>
                  <a:gd name="T63" fmla="*/ 27 h 242"/>
                  <a:gd name="T64" fmla="*/ 35 w 156"/>
                  <a:gd name="T65" fmla="*/ 20 h 242"/>
                  <a:gd name="T66" fmla="*/ 31 w 156"/>
                  <a:gd name="T67" fmla="*/ 4 h 242"/>
                  <a:gd name="T68" fmla="*/ 35 w 156"/>
                  <a:gd name="T69" fmla="*/ 4 h 242"/>
                  <a:gd name="T70" fmla="*/ 39 w 156"/>
                  <a:gd name="T71" fmla="*/ 8 h 242"/>
                  <a:gd name="T72" fmla="*/ 74 w 156"/>
                  <a:gd name="T73" fmla="*/ 12 h 242"/>
                  <a:gd name="T74" fmla="*/ 98 w 156"/>
                  <a:gd name="T75" fmla="*/ 35 h 242"/>
                  <a:gd name="T76" fmla="*/ 98 w 156"/>
                  <a:gd name="T77" fmla="*/ 39 h 242"/>
                  <a:gd name="T78" fmla="*/ 109 w 156"/>
                  <a:gd name="T79" fmla="*/ 43 h 242"/>
                  <a:gd name="T80" fmla="*/ 113 w 156"/>
                  <a:gd name="T81" fmla="*/ 63 h 242"/>
                  <a:gd name="T82" fmla="*/ 117 w 156"/>
                  <a:gd name="T83" fmla="*/ 70 h 242"/>
                  <a:gd name="T84" fmla="*/ 125 w 156"/>
                  <a:gd name="T85" fmla="*/ 74 h 242"/>
                  <a:gd name="T86" fmla="*/ 129 w 156"/>
                  <a:gd name="T87" fmla="*/ 82 h 242"/>
                  <a:gd name="T88" fmla="*/ 133 w 156"/>
                  <a:gd name="T89" fmla="*/ 82 h 242"/>
                  <a:gd name="T90" fmla="*/ 133 w 156"/>
                  <a:gd name="T91" fmla="*/ 90 h 242"/>
                  <a:gd name="T92" fmla="*/ 137 w 156"/>
                  <a:gd name="T93" fmla="*/ 94 h 242"/>
                  <a:gd name="T94" fmla="*/ 129 w 156"/>
                  <a:gd name="T95" fmla="*/ 106 h 242"/>
                  <a:gd name="T96" fmla="*/ 133 w 156"/>
                  <a:gd name="T97" fmla="*/ 109 h 242"/>
                  <a:gd name="T98" fmla="*/ 133 w 156"/>
                  <a:gd name="T99" fmla="*/ 113 h 242"/>
                  <a:gd name="T100" fmla="*/ 137 w 156"/>
                  <a:gd name="T101" fmla="*/ 125 h 242"/>
                  <a:gd name="T102" fmla="*/ 145 w 156"/>
                  <a:gd name="T103" fmla="*/ 133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56" h="242">
                    <a:moveTo>
                      <a:pt x="152" y="133"/>
                    </a:moveTo>
                    <a:lnTo>
                      <a:pt x="152" y="133"/>
                    </a:lnTo>
                    <a:lnTo>
                      <a:pt x="152" y="133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49" y="137"/>
                    </a:lnTo>
                    <a:lnTo>
                      <a:pt x="152" y="141"/>
                    </a:lnTo>
                    <a:lnTo>
                      <a:pt x="156" y="145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6" y="148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5" y="160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4"/>
                    </a:lnTo>
                    <a:lnTo>
                      <a:pt x="145" y="168"/>
                    </a:lnTo>
                    <a:lnTo>
                      <a:pt x="149" y="168"/>
                    </a:lnTo>
                    <a:lnTo>
                      <a:pt x="152" y="172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8"/>
                    </a:lnTo>
                    <a:lnTo>
                      <a:pt x="145" y="191"/>
                    </a:lnTo>
                    <a:lnTo>
                      <a:pt x="145" y="195"/>
                    </a:lnTo>
                    <a:lnTo>
                      <a:pt x="133" y="199"/>
                    </a:lnTo>
                    <a:lnTo>
                      <a:pt x="133" y="203"/>
                    </a:lnTo>
                    <a:lnTo>
                      <a:pt x="129" y="203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1" y="203"/>
                    </a:lnTo>
                    <a:lnTo>
                      <a:pt x="113" y="211"/>
                    </a:lnTo>
                    <a:lnTo>
                      <a:pt x="113" y="215"/>
                    </a:lnTo>
                    <a:lnTo>
                      <a:pt x="106" y="227"/>
                    </a:lnTo>
                    <a:lnTo>
                      <a:pt x="106" y="230"/>
                    </a:lnTo>
                    <a:lnTo>
                      <a:pt x="106" y="230"/>
                    </a:lnTo>
                    <a:lnTo>
                      <a:pt x="94" y="234"/>
                    </a:lnTo>
                    <a:lnTo>
                      <a:pt x="94" y="238"/>
                    </a:lnTo>
                    <a:lnTo>
                      <a:pt x="90" y="242"/>
                    </a:lnTo>
                    <a:lnTo>
                      <a:pt x="82" y="238"/>
                    </a:lnTo>
                    <a:lnTo>
                      <a:pt x="78" y="238"/>
                    </a:lnTo>
                    <a:lnTo>
                      <a:pt x="78" y="234"/>
                    </a:lnTo>
                    <a:lnTo>
                      <a:pt x="74" y="230"/>
                    </a:lnTo>
                    <a:lnTo>
                      <a:pt x="74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0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70" y="234"/>
                    </a:lnTo>
                    <a:lnTo>
                      <a:pt x="67" y="234"/>
                    </a:lnTo>
                    <a:lnTo>
                      <a:pt x="67" y="238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5" y="230"/>
                    </a:lnTo>
                    <a:lnTo>
                      <a:pt x="55" y="227"/>
                    </a:lnTo>
                    <a:lnTo>
                      <a:pt x="55" y="223"/>
                    </a:lnTo>
                    <a:lnTo>
                      <a:pt x="47" y="219"/>
                    </a:lnTo>
                    <a:lnTo>
                      <a:pt x="47" y="215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1" y="191"/>
                    </a:lnTo>
                    <a:lnTo>
                      <a:pt x="31" y="184"/>
                    </a:lnTo>
                    <a:lnTo>
                      <a:pt x="31" y="176"/>
                    </a:lnTo>
                    <a:lnTo>
                      <a:pt x="31" y="172"/>
                    </a:lnTo>
                    <a:lnTo>
                      <a:pt x="27" y="168"/>
                    </a:lnTo>
                    <a:lnTo>
                      <a:pt x="27" y="168"/>
                    </a:lnTo>
                    <a:lnTo>
                      <a:pt x="24" y="160"/>
                    </a:lnTo>
                    <a:lnTo>
                      <a:pt x="24" y="152"/>
                    </a:lnTo>
                    <a:lnTo>
                      <a:pt x="24" y="145"/>
                    </a:lnTo>
                    <a:lnTo>
                      <a:pt x="24" y="137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17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13"/>
                    </a:lnTo>
                    <a:lnTo>
                      <a:pt x="27" y="109"/>
                    </a:lnTo>
                    <a:lnTo>
                      <a:pt x="27" y="109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4" y="98"/>
                    </a:lnTo>
                    <a:lnTo>
                      <a:pt x="27" y="98"/>
                    </a:lnTo>
                    <a:lnTo>
                      <a:pt x="27" y="98"/>
                    </a:lnTo>
                    <a:lnTo>
                      <a:pt x="27" y="94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0" y="82"/>
                    </a:lnTo>
                    <a:lnTo>
                      <a:pt x="20" y="78"/>
                    </a:lnTo>
                    <a:lnTo>
                      <a:pt x="16" y="70"/>
                    </a:lnTo>
                    <a:lnTo>
                      <a:pt x="16" y="66"/>
                    </a:lnTo>
                    <a:lnTo>
                      <a:pt x="12" y="59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8" y="27"/>
                    </a:lnTo>
                    <a:lnTo>
                      <a:pt x="8" y="20"/>
                    </a:lnTo>
                    <a:lnTo>
                      <a:pt x="27" y="20"/>
                    </a:lnTo>
                    <a:lnTo>
                      <a:pt x="31" y="20"/>
                    </a:lnTo>
                    <a:lnTo>
                      <a:pt x="35" y="20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8"/>
                    </a:lnTo>
                    <a:lnTo>
                      <a:pt x="43" y="8"/>
                    </a:lnTo>
                    <a:lnTo>
                      <a:pt x="51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94" y="31"/>
                    </a:lnTo>
                    <a:lnTo>
                      <a:pt x="98" y="31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09" y="43"/>
                    </a:lnTo>
                    <a:lnTo>
                      <a:pt x="109" y="47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63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70"/>
                    </a:lnTo>
                    <a:lnTo>
                      <a:pt x="125" y="74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37" y="102"/>
                    </a:lnTo>
                    <a:lnTo>
                      <a:pt x="137" y="102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13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41" y="125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9" y="129"/>
                    </a:lnTo>
                    <a:lnTo>
                      <a:pt x="152" y="129"/>
                    </a:lnTo>
                    <a:lnTo>
                      <a:pt x="152" y="13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2" name="Freeform 13"/>
              <p:cNvSpPr>
                <a:spLocks noEditPoints="1"/>
              </p:cNvSpPr>
              <p:nvPr/>
            </p:nvSpPr>
            <p:spPr bwMode="auto">
              <a:xfrm>
                <a:off x="2386013" y="3751263"/>
                <a:ext cx="341312" cy="354013"/>
              </a:xfrm>
              <a:custGeom>
                <a:avLst/>
                <a:gdLst>
                  <a:gd name="T0" fmla="*/ 211 w 215"/>
                  <a:gd name="T1" fmla="*/ 94 h 223"/>
                  <a:gd name="T2" fmla="*/ 204 w 215"/>
                  <a:gd name="T3" fmla="*/ 94 h 223"/>
                  <a:gd name="T4" fmla="*/ 204 w 215"/>
                  <a:gd name="T5" fmla="*/ 86 h 223"/>
                  <a:gd name="T6" fmla="*/ 208 w 215"/>
                  <a:gd name="T7" fmla="*/ 82 h 223"/>
                  <a:gd name="T8" fmla="*/ 204 w 215"/>
                  <a:gd name="T9" fmla="*/ 90 h 223"/>
                  <a:gd name="T10" fmla="*/ 211 w 215"/>
                  <a:gd name="T11" fmla="*/ 102 h 223"/>
                  <a:gd name="T12" fmla="*/ 208 w 215"/>
                  <a:gd name="T13" fmla="*/ 102 h 223"/>
                  <a:gd name="T14" fmla="*/ 180 w 215"/>
                  <a:gd name="T15" fmla="*/ 43 h 223"/>
                  <a:gd name="T16" fmla="*/ 153 w 215"/>
                  <a:gd name="T17" fmla="*/ 35 h 223"/>
                  <a:gd name="T18" fmla="*/ 118 w 215"/>
                  <a:gd name="T19" fmla="*/ 12 h 223"/>
                  <a:gd name="T20" fmla="*/ 90 w 215"/>
                  <a:gd name="T21" fmla="*/ 4 h 223"/>
                  <a:gd name="T22" fmla="*/ 75 w 215"/>
                  <a:gd name="T23" fmla="*/ 12 h 223"/>
                  <a:gd name="T24" fmla="*/ 75 w 215"/>
                  <a:gd name="T25" fmla="*/ 27 h 223"/>
                  <a:gd name="T26" fmla="*/ 51 w 215"/>
                  <a:gd name="T27" fmla="*/ 39 h 223"/>
                  <a:gd name="T28" fmla="*/ 24 w 215"/>
                  <a:gd name="T29" fmla="*/ 74 h 223"/>
                  <a:gd name="T30" fmla="*/ 43 w 215"/>
                  <a:gd name="T31" fmla="*/ 168 h 223"/>
                  <a:gd name="T32" fmla="*/ 51 w 215"/>
                  <a:gd name="T33" fmla="*/ 156 h 223"/>
                  <a:gd name="T34" fmla="*/ 63 w 215"/>
                  <a:gd name="T35" fmla="*/ 172 h 223"/>
                  <a:gd name="T36" fmla="*/ 67 w 215"/>
                  <a:gd name="T37" fmla="*/ 180 h 223"/>
                  <a:gd name="T38" fmla="*/ 63 w 215"/>
                  <a:gd name="T39" fmla="*/ 188 h 223"/>
                  <a:gd name="T40" fmla="*/ 67 w 215"/>
                  <a:gd name="T41" fmla="*/ 195 h 223"/>
                  <a:gd name="T42" fmla="*/ 79 w 215"/>
                  <a:gd name="T43" fmla="*/ 215 h 223"/>
                  <a:gd name="T44" fmla="*/ 110 w 215"/>
                  <a:gd name="T45" fmla="*/ 219 h 223"/>
                  <a:gd name="T46" fmla="*/ 118 w 215"/>
                  <a:gd name="T47" fmla="*/ 207 h 223"/>
                  <a:gd name="T48" fmla="*/ 129 w 215"/>
                  <a:gd name="T49" fmla="*/ 191 h 223"/>
                  <a:gd name="T50" fmla="*/ 153 w 215"/>
                  <a:gd name="T51" fmla="*/ 195 h 223"/>
                  <a:gd name="T52" fmla="*/ 153 w 215"/>
                  <a:gd name="T53" fmla="*/ 176 h 223"/>
                  <a:gd name="T54" fmla="*/ 153 w 215"/>
                  <a:gd name="T55" fmla="*/ 164 h 223"/>
                  <a:gd name="T56" fmla="*/ 149 w 215"/>
                  <a:gd name="T57" fmla="*/ 152 h 223"/>
                  <a:gd name="T58" fmla="*/ 161 w 215"/>
                  <a:gd name="T59" fmla="*/ 148 h 223"/>
                  <a:gd name="T60" fmla="*/ 168 w 215"/>
                  <a:gd name="T61" fmla="*/ 141 h 223"/>
                  <a:gd name="T62" fmla="*/ 188 w 215"/>
                  <a:gd name="T63" fmla="*/ 141 h 223"/>
                  <a:gd name="T64" fmla="*/ 196 w 215"/>
                  <a:gd name="T65" fmla="*/ 141 h 223"/>
                  <a:gd name="T66" fmla="*/ 208 w 215"/>
                  <a:gd name="T67" fmla="*/ 156 h 223"/>
                  <a:gd name="T68" fmla="*/ 204 w 215"/>
                  <a:gd name="T69" fmla="*/ 148 h 223"/>
                  <a:gd name="T70" fmla="*/ 211 w 215"/>
                  <a:gd name="T71" fmla="*/ 148 h 223"/>
                  <a:gd name="T72" fmla="*/ 204 w 215"/>
                  <a:gd name="T73" fmla="*/ 145 h 223"/>
                  <a:gd name="T74" fmla="*/ 204 w 215"/>
                  <a:gd name="T75" fmla="*/ 133 h 223"/>
                  <a:gd name="T76" fmla="*/ 192 w 215"/>
                  <a:gd name="T77" fmla="*/ 121 h 223"/>
                  <a:gd name="T78" fmla="*/ 208 w 215"/>
                  <a:gd name="T79" fmla="*/ 121 h 223"/>
                  <a:gd name="T80" fmla="*/ 211 w 215"/>
                  <a:gd name="T81" fmla="*/ 113 h 223"/>
                  <a:gd name="T82" fmla="*/ 200 w 215"/>
                  <a:gd name="T83" fmla="*/ 106 h 223"/>
                  <a:gd name="T84" fmla="*/ 204 w 215"/>
                  <a:gd name="T85" fmla="*/ 102 h 223"/>
                  <a:gd name="T86" fmla="*/ 200 w 215"/>
                  <a:gd name="T87" fmla="*/ 102 h 223"/>
                  <a:gd name="T88" fmla="*/ 192 w 215"/>
                  <a:gd name="T89" fmla="*/ 98 h 223"/>
                  <a:gd name="T90" fmla="*/ 196 w 215"/>
                  <a:gd name="T91" fmla="*/ 90 h 223"/>
                  <a:gd name="T92" fmla="*/ 192 w 215"/>
                  <a:gd name="T93" fmla="*/ 86 h 223"/>
                  <a:gd name="T94" fmla="*/ 180 w 215"/>
                  <a:gd name="T95" fmla="*/ 82 h 223"/>
                  <a:gd name="T96" fmla="*/ 196 w 215"/>
                  <a:gd name="T97" fmla="*/ 78 h 223"/>
                  <a:gd name="T98" fmla="*/ 208 w 215"/>
                  <a:gd name="T99" fmla="*/ 66 h 223"/>
                  <a:gd name="T100" fmla="*/ 196 w 215"/>
                  <a:gd name="T101" fmla="*/ 59 h 223"/>
                  <a:gd name="T102" fmla="*/ 192 w 215"/>
                  <a:gd name="T103" fmla="*/ 51 h 223"/>
                  <a:gd name="T104" fmla="*/ 180 w 215"/>
                  <a:gd name="T105" fmla="*/ 51 h 223"/>
                  <a:gd name="T106" fmla="*/ 161 w 215"/>
                  <a:gd name="T107" fmla="*/ 51 h 223"/>
                  <a:gd name="T108" fmla="*/ 157 w 215"/>
                  <a:gd name="T109" fmla="*/ 59 h 223"/>
                  <a:gd name="T110" fmla="*/ 149 w 215"/>
                  <a:gd name="T111" fmla="*/ 59 h 223"/>
                  <a:gd name="T112" fmla="*/ 137 w 215"/>
                  <a:gd name="T113" fmla="*/ 59 h 223"/>
                  <a:gd name="T114" fmla="*/ 141 w 215"/>
                  <a:gd name="T115" fmla="*/ 51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15" h="223">
                    <a:moveTo>
                      <a:pt x="211" y="94"/>
                    </a:moveTo>
                    <a:lnTo>
                      <a:pt x="211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08" y="98"/>
                    </a:lnTo>
                    <a:lnTo>
                      <a:pt x="208" y="98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0" y="90"/>
                    </a:lnTo>
                    <a:lnTo>
                      <a:pt x="200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4" y="82"/>
                    </a:lnTo>
                    <a:lnTo>
                      <a:pt x="208" y="82"/>
                    </a:lnTo>
                    <a:lnTo>
                      <a:pt x="208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04" y="86"/>
                    </a:lnTo>
                    <a:lnTo>
                      <a:pt x="204" y="86"/>
                    </a:lnTo>
                    <a:lnTo>
                      <a:pt x="208" y="90"/>
                    </a:lnTo>
                    <a:lnTo>
                      <a:pt x="208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8" y="94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4"/>
                    </a:lnTo>
                    <a:moveTo>
                      <a:pt x="211" y="102"/>
                    </a:move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2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11" y="106"/>
                    </a:lnTo>
                    <a:lnTo>
                      <a:pt x="208" y="102"/>
                    </a:lnTo>
                    <a:lnTo>
                      <a:pt x="208" y="102"/>
                    </a:lnTo>
                    <a:lnTo>
                      <a:pt x="208" y="98"/>
                    </a:lnTo>
                    <a:lnTo>
                      <a:pt x="211" y="98"/>
                    </a:lnTo>
                    <a:lnTo>
                      <a:pt x="211" y="102"/>
                    </a:lnTo>
                    <a:moveTo>
                      <a:pt x="184" y="43"/>
                    </a:moveTo>
                    <a:lnTo>
                      <a:pt x="184" y="43"/>
                    </a:lnTo>
                    <a:lnTo>
                      <a:pt x="180" y="43"/>
                    </a:lnTo>
                    <a:lnTo>
                      <a:pt x="172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39"/>
                    </a:lnTo>
                    <a:lnTo>
                      <a:pt x="153" y="39"/>
                    </a:lnTo>
                    <a:lnTo>
                      <a:pt x="153" y="35"/>
                    </a:lnTo>
                    <a:lnTo>
                      <a:pt x="149" y="35"/>
                    </a:lnTo>
                    <a:lnTo>
                      <a:pt x="145" y="31"/>
                    </a:lnTo>
                    <a:lnTo>
                      <a:pt x="145" y="27"/>
                    </a:lnTo>
                    <a:lnTo>
                      <a:pt x="141" y="27"/>
                    </a:lnTo>
                    <a:lnTo>
                      <a:pt x="141" y="24"/>
                    </a:lnTo>
                    <a:lnTo>
                      <a:pt x="122" y="16"/>
                    </a:lnTo>
                    <a:lnTo>
                      <a:pt x="118" y="12"/>
                    </a:lnTo>
                    <a:lnTo>
                      <a:pt x="102" y="4"/>
                    </a:lnTo>
                    <a:lnTo>
                      <a:pt x="98" y="4"/>
                    </a:lnTo>
                    <a:lnTo>
                      <a:pt x="94" y="0"/>
                    </a:lnTo>
                    <a:lnTo>
                      <a:pt x="94" y="4"/>
                    </a:lnTo>
                    <a:lnTo>
                      <a:pt x="94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0" y="8"/>
                    </a:lnTo>
                    <a:lnTo>
                      <a:pt x="90" y="8"/>
                    </a:lnTo>
                    <a:lnTo>
                      <a:pt x="90" y="12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79" y="12"/>
                    </a:lnTo>
                    <a:lnTo>
                      <a:pt x="75" y="12"/>
                    </a:lnTo>
                    <a:lnTo>
                      <a:pt x="75" y="16"/>
                    </a:lnTo>
                    <a:lnTo>
                      <a:pt x="75" y="16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0"/>
                    </a:lnTo>
                    <a:lnTo>
                      <a:pt x="75" y="24"/>
                    </a:lnTo>
                    <a:lnTo>
                      <a:pt x="75" y="27"/>
                    </a:lnTo>
                    <a:lnTo>
                      <a:pt x="75" y="31"/>
                    </a:lnTo>
                    <a:lnTo>
                      <a:pt x="63" y="35"/>
                    </a:lnTo>
                    <a:lnTo>
                      <a:pt x="63" y="39"/>
                    </a:lnTo>
                    <a:lnTo>
                      <a:pt x="59" y="39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36" y="63"/>
                    </a:lnTo>
                    <a:lnTo>
                      <a:pt x="36" y="66"/>
                    </a:lnTo>
                    <a:lnTo>
                      <a:pt x="36" y="66"/>
                    </a:lnTo>
                    <a:lnTo>
                      <a:pt x="24" y="70"/>
                    </a:lnTo>
                    <a:lnTo>
                      <a:pt x="24" y="74"/>
                    </a:lnTo>
                    <a:lnTo>
                      <a:pt x="20" y="78"/>
                    </a:lnTo>
                    <a:lnTo>
                      <a:pt x="0" y="156"/>
                    </a:lnTo>
                    <a:lnTo>
                      <a:pt x="8" y="164"/>
                    </a:lnTo>
                    <a:lnTo>
                      <a:pt x="12" y="168"/>
                    </a:lnTo>
                    <a:lnTo>
                      <a:pt x="20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9" y="160"/>
                    </a:lnTo>
                    <a:lnTo>
                      <a:pt x="59" y="164"/>
                    </a:lnTo>
                    <a:lnTo>
                      <a:pt x="59" y="168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5" y="207"/>
                    </a:lnTo>
                    <a:lnTo>
                      <a:pt x="75" y="207"/>
                    </a:lnTo>
                    <a:lnTo>
                      <a:pt x="75" y="211"/>
                    </a:lnTo>
                    <a:lnTo>
                      <a:pt x="79" y="215"/>
                    </a:lnTo>
                    <a:lnTo>
                      <a:pt x="79" y="219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23"/>
                    </a:lnTo>
                    <a:lnTo>
                      <a:pt x="110" y="223"/>
                    </a:lnTo>
                    <a:lnTo>
                      <a:pt x="110" y="219"/>
                    </a:lnTo>
                    <a:lnTo>
                      <a:pt x="110" y="219"/>
                    </a:lnTo>
                    <a:lnTo>
                      <a:pt x="110" y="215"/>
                    </a:lnTo>
                    <a:lnTo>
                      <a:pt x="110" y="215"/>
                    </a:lnTo>
                    <a:lnTo>
                      <a:pt x="114" y="211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8" y="203"/>
                    </a:lnTo>
                    <a:lnTo>
                      <a:pt x="122" y="199"/>
                    </a:lnTo>
                    <a:lnTo>
                      <a:pt x="122" y="195"/>
                    </a:lnTo>
                    <a:lnTo>
                      <a:pt x="122" y="195"/>
                    </a:lnTo>
                    <a:lnTo>
                      <a:pt x="125" y="195"/>
                    </a:lnTo>
                    <a:lnTo>
                      <a:pt x="125" y="191"/>
                    </a:lnTo>
                    <a:lnTo>
                      <a:pt x="129" y="191"/>
                    </a:lnTo>
                    <a:lnTo>
                      <a:pt x="133" y="191"/>
                    </a:lnTo>
                    <a:lnTo>
                      <a:pt x="133" y="191"/>
                    </a:lnTo>
                    <a:lnTo>
                      <a:pt x="141" y="195"/>
                    </a:lnTo>
                    <a:lnTo>
                      <a:pt x="145" y="195"/>
                    </a:lnTo>
                    <a:lnTo>
                      <a:pt x="149" y="195"/>
                    </a:lnTo>
                    <a:lnTo>
                      <a:pt x="153" y="195"/>
                    </a:lnTo>
                    <a:lnTo>
                      <a:pt x="153" y="195"/>
                    </a:lnTo>
                    <a:lnTo>
                      <a:pt x="153" y="191"/>
                    </a:lnTo>
                    <a:lnTo>
                      <a:pt x="157" y="188"/>
                    </a:lnTo>
                    <a:lnTo>
                      <a:pt x="157" y="184"/>
                    </a:lnTo>
                    <a:lnTo>
                      <a:pt x="157" y="184"/>
                    </a:lnTo>
                    <a:lnTo>
                      <a:pt x="157" y="180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7" y="172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2"/>
                    </a:lnTo>
                    <a:lnTo>
                      <a:pt x="149" y="152"/>
                    </a:lnTo>
                    <a:lnTo>
                      <a:pt x="145" y="152"/>
                    </a:lnTo>
                    <a:lnTo>
                      <a:pt x="145" y="152"/>
                    </a:lnTo>
                    <a:lnTo>
                      <a:pt x="149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8" y="141"/>
                    </a:lnTo>
                    <a:lnTo>
                      <a:pt x="168" y="141"/>
                    </a:lnTo>
                    <a:lnTo>
                      <a:pt x="176" y="137"/>
                    </a:lnTo>
                    <a:lnTo>
                      <a:pt x="176" y="137"/>
                    </a:lnTo>
                    <a:lnTo>
                      <a:pt x="180" y="137"/>
                    </a:lnTo>
                    <a:lnTo>
                      <a:pt x="180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88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6" y="137"/>
                    </a:lnTo>
                    <a:lnTo>
                      <a:pt x="196" y="141"/>
                    </a:lnTo>
                    <a:lnTo>
                      <a:pt x="196" y="141"/>
                    </a:lnTo>
                    <a:lnTo>
                      <a:pt x="200" y="148"/>
                    </a:lnTo>
                    <a:lnTo>
                      <a:pt x="200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8" y="156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4" y="148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52"/>
                    </a:lnTo>
                    <a:lnTo>
                      <a:pt x="208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8"/>
                    </a:lnTo>
                    <a:lnTo>
                      <a:pt x="211" y="145"/>
                    </a:lnTo>
                    <a:lnTo>
                      <a:pt x="208" y="145"/>
                    </a:lnTo>
                    <a:lnTo>
                      <a:pt x="208" y="145"/>
                    </a:lnTo>
                    <a:lnTo>
                      <a:pt x="204" y="145"/>
                    </a:lnTo>
                    <a:lnTo>
                      <a:pt x="208" y="145"/>
                    </a:lnTo>
                    <a:lnTo>
                      <a:pt x="208" y="141"/>
                    </a:lnTo>
                    <a:lnTo>
                      <a:pt x="208" y="141"/>
                    </a:lnTo>
                    <a:lnTo>
                      <a:pt x="208" y="137"/>
                    </a:lnTo>
                    <a:lnTo>
                      <a:pt x="208" y="137"/>
                    </a:lnTo>
                    <a:lnTo>
                      <a:pt x="208" y="133"/>
                    </a:lnTo>
                    <a:lnTo>
                      <a:pt x="204" y="133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9"/>
                    </a:lnTo>
                    <a:lnTo>
                      <a:pt x="200" y="125"/>
                    </a:lnTo>
                    <a:lnTo>
                      <a:pt x="196" y="121"/>
                    </a:lnTo>
                    <a:lnTo>
                      <a:pt x="192" y="121"/>
                    </a:lnTo>
                    <a:lnTo>
                      <a:pt x="200" y="121"/>
                    </a:lnTo>
                    <a:lnTo>
                      <a:pt x="204" y="129"/>
                    </a:lnTo>
                    <a:lnTo>
                      <a:pt x="211" y="129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08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1" y="117"/>
                    </a:lnTo>
                    <a:lnTo>
                      <a:pt x="211" y="117"/>
                    </a:lnTo>
                    <a:lnTo>
                      <a:pt x="211" y="113"/>
                    </a:lnTo>
                    <a:lnTo>
                      <a:pt x="208" y="113"/>
                    </a:lnTo>
                    <a:lnTo>
                      <a:pt x="208" y="113"/>
                    </a:lnTo>
                    <a:lnTo>
                      <a:pt x="208" y="109"/>
                    </a:lnTo>
                    <a:lnTo>
                      <a:pt x="208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6"/>
                    </a:lnTo>
                    <a:lnTo>
                      <a:pt x="200" y="106"/>
                    </a:lnTo>
                    <a:lnTo>
                      <a:pt x="204" y="106"/>
                    </a:lnTo>
                    <a:lnTo>
                      <a:pt x="204" y="106"/>
                    </a:lnTo>
                    <a:lnTo>
                      <a:pt x="204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196" y="98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102"/>
                    </a:lnTo>
                    <a:lnTo>
                      <a:pt x="196" y="98"/>
                    </a:lnTo>
                    <a:lnTo>
                      <a:pt x="192" y="98"/>
                    </a:lnTo>
                    <a:lnTo>
                      <a:pt x="188" y="94"/>
                    </a:lnTo>
                    <a:lnTo>
                      <a:pt x="200" y="94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200" y="90"/>
                    </a:lnTo>
                    <a:lnTo>
                      <a:pt x="196" y="90"/>
                    </a:lnTo>
                    <a:lnTo>
                      <a:pt x="196" y="94"/>
                    </a:lnTo>
                    <a:lnTo>
                      <a:pt x="196" y="94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6" y="90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92" y="86"/>
                    </a:lnTo>
                    <a:lnTo>
                      <a:pt x="188" y="86"/>
                    </a:lnTo>
                    <a:lnTo>
                      <a:pt x="168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76" y="78"/>
                    </a:lnTo>
                    <a:lnTo>
                      <a:pt x="180" y="82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82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200" y="78"/>
                    </a:lnTo>
                    <a:lnTo>
                      <a:pt x="200" y="74"/>
                    </a:lnTo>
                    <a:lnTo>
                      <a:pt x="204" y="74"/>
                    </a:lnTo>
                    <a:lnTo>
                      <a:pt x="200" y="70"/>
                    </a:lnTo>
                    <a:lnTo>
                      <a:pt x="204" y="70"/>
                    </a:lnTo>
                    <a:lnTo>
                      <a:pt x="208" y="70"/>
                    </a:lnTo>
                    <a:lnTo>
                      <a:pt x="208" y="66"/>
                    </a:lnTo>
                    <a:lnTo>
                      <a:pt x="204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63"/>
                    </a:lnTo>
                    <a:lnTo>
                      <a:pt x="200" y="59"/>
                    </a:lnTo>
                    <a:lnTo>
                      <a:pt x="196" y="63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6" y="59"/>
                    </a:lnTo>
                    <a:lnTo>
                      <a:pt x="192" y="59"/>
                    </a:lnTo>
                    <a:lnTo>
                      <a:pt x="192" y="55"/>
                    </a:lnTo>
                    <a:lnTo>
                      <a:pt x="192" y="51"/>
                    </a:lnTo>
                    <a:lnTo>
                      <a:pt x="192" y="51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76" y="51"/>
                    </a:lnTo>
                    <a:lnTo>
                      <a:pt x="168" y="55"/>
                    </a:lnTo>
                    <a:lnTo>
                      <a:pt x="165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1"/>
                    </a:lnTo>
                    <a:lnTo>
                      <a:pt x="161" y="55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63"/>
                    </a:lnTo>
                    <a:lnTo>
                      <a:pt x="157" y="59"/>
                    </a:lnTo>
                    <a:lnTo>
                      <a:pt x="157" y="59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53" y="55"/>
                    </a:lnTo>
                    <a:lnTo>
                      <a:pt x="149" y="55"/>
                    </a:lnTo>
                    <a:lnTo>
                      <a:pt x="149" y="55"/>
                    </a:lnTo>
                    <a:lnTo>
                      <a:pt x="149" y="59"/>
                    </a:lnTo>
                    <a:lnTo>
                      <a:pt x="149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41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5" y="55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3" name="Freeform 14"/>
              <p:cNvSpPr>
                <a:spLocks/>
              </p:cNvSpPr>
              <p:nvPr/>
            </p:nvSpPr>
            <p:spPr bwMode="auto">
              <a:xfrm>
                <a:off x="2505075" y="3602038"/>
                <a:ext cx="279400" cy="223838"/>
              </a:xfrm>
              <a:custGeom>
                <a:avLst/>
                <a:gdLst>
                  <a:gd name="T0" fmla="*/ 168 w 176"/>
                  <a:gd name="T1" fmla="*/ 71 h 141"/>
                  <a:gd name="T2" fmla="*/ 172 w 176"/>
                  <a:gd name="T3" fmla="*/ 75 h 141"/>
                  <a:gd name="T4" fmla="*/ 172 w 176"/>
                  <a:gd name="T5" fmla="*/ 78 h 141"/>
                  <a:gd name="T6" fmla="*/ 172 w 176"/>
                  <a:gd name="T7" fmla="*/ 82 h 141"/>
                  <a:gd name="T8" fmla="*/ 168 w 176"/>
                  <a:gd name="T9" fmla="*/ 86 h 141"/>
                  <a:gd name="T10" fmla="*/ 172 w 176"/>
                  <a:gd name="T11" fmla="*/ 90 h 141"/>
                  <a:gd name="T12" fmla="*/ 164 w 176"/>
                  <a:gd name="T13" fmla="*/ 86 h 141"/>
                  <a:gd name="T14" fmla="*/ 164 w 176"/>
                  <a:gd name="T15" fmla="*/ 90 h 141"/>
                  <a:gd name="T16" fmla="*/ 164 w 176"/>
                  <a:gd name="T17" fmla="*/ 98 h 141"/>
                  <a:gd name="T18" fmla="*/ 156 w 176"/>
                  <a:gd name="T19" fmla="*/ 102 h 141"/>
                  <a:gd name="T20" fmla="*/ 156 w 176"/>
                  <a:gd name="T21" fmla="*/ 114 h 141"/>
                  <a:gd name="T22" fmla="*/ 140 w 176"/>
                  <a:gd name="T23" fmla="*/ 118 h 141"/>
                  <a:gd name="T24" fmla="*/ 133 w 176"/>
                  <a:gd name="T25" fmla="*/ 114 h 141"/>
                  <a:gd name="T26" fmla="*/ 136 w 176"/>
                  <a:gd name="T27" fmla="*/ 118 h 141"/>
                  <a:gd name="T28" fmla="*/ 136 w 176"/>
                  <a:gd name="T29" fmla="*/ 121 h 141"/>
                  <a:gd name="T30" fmla="*/ 144 w 176"/>
                  <a:gd name="T31" fmla="*/ 121 h 141"/>
                  <a:gd name="T32" fmla="*/ 140 w 176"/>
                  <a:gd name="T33" fmla="*/ 129 h 141"/>
                  <a:gd name="T34" fmla="*/ 129 w 176"/>
                  <a:gd name="T35" fmla="*/ 133 h 141"/>
                  <a:gd name="T36" fmla="*/ 133 w 176"/>
                  <a:gd name="T37" fmla="*/ 137 h 141"/>
                  <a:gd name="T38" fmla="*/ 109 w 176"/>
                  <a:gd name="T39" fmla="*/ 137 h 141"/>
                  <a:gd name="T40" fmla="*/ 82 w 176"/>
                  <a:gd name="T41" fmla="*/ 137 h 141"/>
                  <a:gd name="T42" fmla="*/ 78 w 176"/>
                  <a:gd name="T43" fmla="*/ 129 h 141"/>
                  <a:gd name="T44" fmla="*/ 66 w 176"/>
                  <a:gd name="T45" fmla="*/ 121 h 141"/>
                  <a:gd name="T46" fmla="*/ 27 w 176"/>
                  <a:gd name="T47" fmla="*/ 98 h 141"/>
                  <a:gd name="T48" fmla="*/ 19 w 176"/>
                  <a:gd name="T49" fmla="*/ 98 h 141"/>
                  <a:gd name="T50" fmla="*/ 15 w 176"/>
                  <a:gd name="T51" fmla="*/ 102 h 141"/>
                  <a:gd name="T52" fmla="*/ 0 w 176"/>
                  <a:gd name="T53" fmla="*/ 98 h 141"/>
                  <a:gd name="T54" fmla="*/ 0 w 176"/>
                  <a:gd name="T55" fmla="*/ 90 h 141"/>
                  <a:gd name="T56" fmla="*/ 7 w 176"/>
                  <a:gd name="T57" fmla="*/ 82 h 141"/>
                  <a:gd name="T58" fmla="*/ 11 w 176"/>
                  <a:gd name="T59" fmla="*/ 78 h 141"/>
                  <a:gd name="T60" fmla="*/ 4 w 176"/>
                  <a:gd name="T61" fmla="*/ 67 h 141"/>
                  <a:gd name="T62" fmla="*/ 15 w 176"/>
                  <a:gd name="T63" fmla="*/ 59 h 141"/>
                  <a:gd name="T64" fmla="*/ 11 w 176"/>
                  <a:gd name="T65" fmla="*/ 51 h 141"/>
                  <a:gd name="T66" fmla="*/ 19 w 176"/>
                  <a:gd name="T67" fmla="*/ 36 h 141"/>
                  <a:gd name="T68" fmla="*/ 31 w 176"/>
                  <a:gd name="T69" fmla="*/ 36 h 141"/>
                  <a:gd name="T70" fmla="*/ 43 w 176"/>
                  <a:gd name="T71" fmla="*/ 28 h 141"/>
                  <a:gd name="T72" fmla="*/ 43 w 176"/>
                  <a:gd name="T73" fmla="*/ 24 h 141"/>
                  <a:gd name="T74" fmla="*/ 39 w 176"/>
                  <a:gd name="T75" fmla="*/ 20 h 141"/>
                  <a:gd name="T76" fmla="*/ 54 w 176"/>
                  <a:gd name="T77" fmla="*/ 12 h 141"/>
                  <a:gd name="T78" fmla="*/ 58 w 176"/>
                  <a:gd name="T79" fmla="*/ 12 h 141"/>
                  <a:gd name="T80" fmla="*/ 62 w 176"/>
                  <a:gd name="T81" fmla="*/ 12 h 141"/>
                  <a:gd name="T82" fmla="*/ 70 w 176"/>
                  <a:gd name="T83" fmla="*/ 4 h 141"/>
                  <a:gd name="T84" fmla="*/ 86 w 176"/>
                  <a:gd name="T85" fmla="*/ 16 h 141"/>
                  <a:gd name="T86" fmla="*/ 90 w 176"/>
                  <a:gd name="T87" fmla="*/ 16 h 141"/>
                  <a:gd name="T88" fmla="*/ 86 w 176"/>
                  <a:gd name="T89" fmla="*/ 12 h 141"/>
                  <a:gd name="T90" fmla="*/ 70 w 176"/>
                  <a:gd name="T91" fmla="*/ 4 h 141"/>
                  <a:gd name="T92" fmla="*/ 74 w 176"/>
                  <a:gd name="T93" fmla="*/ 4 h 141"/>
                  <a:gd name="T94" fmla="*/ 82 w 176"/>
                  <a:gd name="T95" fmla="*/ 0 h 141"/>
                  <a:gd name="T96" fmla="*/ 93 w 176"/>
                  <a:gd name="T97" fmla="*/ 4 h 141"/>
                  <a:gd name="T98" fmla="*/ 97 w 176"/>
                  <a:gd name="T99" fmla="*/ 12 h 141"/>
                  <a:gd name="T100" fmla="*/ 105 w 176"/>
                  <a:gd name="T101" fmla="*/ 16 h 141"/>
                  <a:gd name="T102" fmla="*/ 121 w 176"/>
                  <a:gd name="T103" fmla="*/ 16 h 141"/>
                  <a:gd name="T104" fmla="*/ 129 w 176"/>
                  <a:gd name="T105" fmla="*/ 20 h 141"/>
                  <a:gd name="T106" fmla="*/ 129 w 176"/>
                  <a:gd name="T107" fmla="*/ 28 h 141"/>
                  <a:gd name="T108" fmla="*/ 133 w 176"/>
                  <a:gd name="T109" fmla="*/ 32 h 141"/>
                  <a:gd name="T110" fmla="*/ 133 w 176"/>
                  <a:gd name="T111" fmla="*/ 39 h 141"/>
                  <a:gd name="T112" fmla="*/ 136 w 176"/>
                  <a:gd name="T113" fmla="*/ 47 h 141"/>
                  <a:gd name="T114" fmla="*/ 148 w 176"/>
                  <a:gd name="T115" fmla="*/ 67 h 141"/>
                  <a:gd name="T116" fmla="*/ 160 w 176"/>
                  <a:gd name="T117" fmla="*/ 71 h 1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76" h="141">
                    <a:moveTo>
                      <a:pt x="164" y="71"/>
                    </a:moveTo>
                    <a:lnTo>
                      <a:pt x="164" y="71"/>
                    </a:lnTo>
                    <a:lnTo>
                      <a:pt x="164" y="71"/>
                    </a:lnTo>
                    <a:lnTo>
                      <a:pt x="168" y="71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8" y="82"/>
                    </a:lnTo>
                    <a:lnTo>
                      <a:pt x="168" y="82"/>
                    </a:lnTo>
                    <a:lnTo>
                      <a:pt x="168" y="86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72" y="90"/>
                    </a:lnTo>
                    <a:lnTo>
                      <a:pt x="164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4" y="86"/>
                    </a:lnTo>
                    <a:lnTo>
                      <a:pt x="164" y="90"/>
                    </a:lnTo>
                    <a:lnTo>
                      <a:pt x="164" y="94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8" y="102"/>
                    </a:lnTo>
                    <a:lnTo>
                      <a:pt x="164" y="102"/>
                    </a:lnTo>
                    <a:lnTo>
                      <a:pt x="156" y="102"/>
                    </a:lnTo>
                    <a:lnTo>
                      <a:pt x="160" y="106"/>
                    </a:lnTo>
                    <a:lnTo>
                      <a:pt x="160" y="110"/>
                    </a:lnTo>
                    <a:lnTo>
                      <a:pt x="160" y="110"/>
                    </a:lnTo>
                    <a:lnTo>
                      <a:pt x="156" y="114"/>
                    </a:lnTo>
                    <a:lnTo>
                      <a:pt x="152" y="114"/>
                    </a:lnTo>
                    <a:lnTo>
                      <a:pt x="152" y="118"/>
                    </a:lnTo>
                    <a:lnTo>
                      <a:pt x="144" y="118"/>
                    </a:lnTo>
                    <a:lnTo>
                      <a:pt x="140" y="118"/>
                    </a:lnTo>
                    <a:lnTo>
                      <a:pt x="140" y="118"/>
                    </a:lnTo>
                    <a:lnTo>
                      <a:pt x="136" y="114"/>
                    </a:lnTo>
                    <a:lnTo>
                      <a:pt x="136" y="114"/>
                    </a:lnTo>
                    <a:lnTo>
                      <a:pt x="133" y="114"/>
                    </a:lnTo>
                    <a:lnTo>
                      <a:pt x="133" y="118"/>
                    </a:lnTo>
                    <a:lnTo>
                      <a:pt x="129" y="118"/>
                    </a:lnTo>
                    <a:lnTo>
                      <a:pt x="133" y="118"/>
                    </a:lnTo>
                    <a:lnTo>
                      <a:pt x="136" y="118"/>
                    </a:lnTo>
                    <a:lnTo>
                      <a:pt x="136" y="118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1"/>
                    </a:lnTo>
                    <a:lnTo>
                      <a:pt x="136" y="125"/>
                    </a:lnTo>
                    <a:lnTo>
                      <a:pt x="136" y="125"/>
                    </a:lnTo>
                    <a:lnTo>
                      <a:pt x="140" y="121"/>
                    </a:lnTo>
                    <a:lnTo>
                      <a:pt x="144" y="121"/>
                    </a:lnTo>
                    <a:lnTo>
                      <a:pt x="144" y="125"/>
                    </a:lnTo>
                    <a:lnTo>
                      <a:pt x="140" y="125"/>
                    </a:lnTo>
                    <a:lnTo>
                      <a:pt x="140" y="129"/>
                    </a:lnTo>
                    <a:lnTo>
                      <a:pt x="140" y="129"/>
                    </a:lnTo>
                    <a:lnTo>
                      <a:pt x="136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6" y="137"/>
                    </a:lnTo>
                    <a:lnTo>
                      <a:pt x="133" y="137"/>
                    </a:lnTo>
                    <a:lnTo>
                      <a:pt x="129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09" y="137"/>
                    </a:lnTo>
                    <a:lnTo>
                      <a:pt x="105" y="137"/>
                    </a:lnTo>
                    <a:lnTo>
                      <a:pt x="97" y="133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82" y="137"/>
                    </a:lnTo>
                    <a:lnTo>
                      <a:pt x="78" y="133"/>
                    </a:lnTo>
                    <a:lnTo>
                      <a:pt x="78" y="133"/>
                    </a:lnTo>
                    <a:lnTo>
                      <a:pt x="78" y="129"/>
                    </a:lnTo>
                    <a:lnTo>
                      <a:pt x="74" y="129"/>
                    </a:lnTo>
                    <a:lnTo>
                      <a:pt x="70" y="125"/>
                    </a:lnTo>
                    <a:lnTo>
                      <a:pt x="70" y="121"/>
                    </a:lnTo>
                    <a:lnTo>
                      <a:pt x="66" y="121"/>
                    </a:lnTo>
                    <a:lnTo>
                      <a:pt x="66" y="118"/>
                    </a:lnTo>
                    <a:lnTo>
                      <a:pt x="47" y="110"/>
                    </a:lnTo>
                    <a:lnTo>
                      <a:pt x="43" y="106"/>
                    </a:lnTo>
                    <a:lnTo>
                      <a:pt x="27" y="98"/>
                    </a:lnTo>
                    <a:lnTo>
                      <a:pt x="23" y="98"/>
                    </a:lnTo>
                    <a:lnTo>
                      <a:pt x="19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15" y="98"/>
                    </a:lnTo>
                    <a:lnTo>
                      <a:pt x="15" y="98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7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4"/>
                    </a:lnTo>
                    <a:lnTo>
                      <a:pt x="0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8"/>
                    </a:lnTo>
                    <a:lnTo>
                      <a:pt x="11" y="75"/>
                    </a:lnTo>
                    <a:lnTo>
                      <a:pt x="7" y="71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11" y="63"/>
                    </a:lnTo>
                    <a:lnTo>
                      <a:pt x="11" y="59"/>
                    </a:lnTo>
                    <a:lnTo>
                      <a:pt x="15" y="59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1" y="51"/>
                    </a:lnTo>
                    <a:lnTo>
                      <a:pt x="15" y="39"/>
                    </a:lnTo>
                    <a:lnTo>
                      <a:pt x="15" y="39"/>
                    </a:lnTo>
                    <a:lnTo>
                      <a:pt x="19" y="36"/>
                    </a:lnTo>
                    <a:lnTo>
                      <a:pt x="19" y="36"/>
                    </a:lnTo>
                    <a:lnTo>
                      <a:pt x="23" y="36"/>
                    </a:lnTo>
                    <a:lnTo>
                      <a:pt x="23" y="36"/>
                    </a:lnTo>
                    <a:lnTo>
                      <a:pt x="31" y="36"/>
                    </a:lnTo>
                    <a:lnTo>
                      <a:pt x="31" y="36"/>
                    </a:lnTo>
                    <a:lnTo>
                      <a:pt x="35" y="32"/>
                    </a:lnTo>
                    <a:lnTo>
                      <a:pt x="39" y="28"/>
                    </a:lnTo>
                    <a:lnTo>
                      <a:pt x="43" y="28"/>
                    </a:lnTo>
                    <a:lnTo>
                      <a:pt x="43" y="28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39" y="24"/>
                    </a:lnTo>
                    <a:lnTo>
                      <a:pt x="39" y="24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20"/>
                    </a:lnTo>
                    <a:lnTo>
                      <a:pt x="39" y="16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4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58" y="12"/>
                    </a:lnTo>
                    <a:lnTo>
                      <a:pt x="62" y="12"/>
                    </a:lnTo>
                    <a:lnTo>
                      <a:pt x="62" y="12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74" y="8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0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82" y="4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86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93" y="4"/>
                    </a:lnTo>
                    <a:lnTo>
                      <a:pt x="93" y="8"/>
                    </a:lnTo>
                    <a:lnTo>
                      <a:pt x="93" y="8"/>
                    </a:lnTo>
                    <a:lnTo>
                      <a:pt x="97" y="8"/>
                    </a:lnTo>
                    <a:lnTo>
                      <a:pt x="97" y="12"/>
                    </a:lnTo>
                    <a:lnTo>
                      <a:pt x="97" y="12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16"/>
                    </a:lnTo>
                    <a:lnTo>
                      <a:pt x="105" y="20"/>
                    </a:lnTo>
                    <a:lnTo>
                      <a:pt x="109" y="16"/>
                    </a:lnTo>
                    <a:lnTo>
                      <a:pt x="113" y="12"/>
                    </a:lnTo>
                    <a:lnTo>
                      <a:pt x="121" y="16"/>
                    </a:lnTo>
                    <a:lnTo>
                      <a:pt x="125" y="12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9" y="20"/>
                    </a:lnTo>
                    <a:lnTo>
                      <a:pt x="125" y="20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9" y="28"/>
                    </a:lnTo>
                    <a:lnTo>
                      <a:pt x="125" y="32"/>
                    </a:lnTo>
                    <a:lnTo>
                      <a:pt x="125" y="32"/>
                    </a:lnTo>
                    <a:lnTo>
                      <a:pt x="133" y="32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6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6" y="43"/>
                    </a:lnTo>
                    <a:lnTo>
                      <a:pt x="136" y="47"/>
                    </a:lnTo>
                    <a:lnTo>
                      <a:pt x="140" y="51"/>
                    </a:lnTo>
                    <a:lnTo>
                      <a:pt x="144" y="63"/>
                    </a:lnTo>
                    <a:lnTo>
                      <a:pt x="148" y="67"/>
                    </a:lnTo>
                    <a:lnTo>
                      <a:pt x="148" y="67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60" y="71"/>
                    </a:lnTo>
                    <a:lnTo>
                      <a:pt x="164" y="7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4" name="Freeform 15"/>
              <p:cNvSpPr>
                <a:spLocks/>
              </p:cNvSpPr>
              <p:nvPr/>
            </p:nvSpPr>
            <p:spPr bwMode="auto">
              <a:xfrm>
                <a:off x="2716213" y="3633788"/>
                <a:ext cx="4762" cy="6350"/>
              </a:xfrm>
              <a:custGeom>
                <a:avLst/>
                <a:gdLst>
                  <a:gd name="T0" fmla="*/ 3 w 3"/>
                  <a:gd name="T1" fmla="*/ 4 h 4"/>
                  <a:gd name="T2" fmla="*/ 3 w 3"/>
                  <a:gd name="T3" fmla="*/ 4 h 4"/>
                  <a:gd name="T4" fmla="*/ 0 w 3"/>
                  <a:gd name="T5" fmla="*/ 0 h 4"/>
                  <a:gd name="T6" fmla="*/ 3 w 3"/>
                  <a:gd name="T7" fmla="*/ 0 h 4"/>
                  <a:gd name="T8" fmla="*/ 3 w 3"/>
                  <a:gd name="T9" fmla="*/ 0 h 4"/>
                  <a:gd name="T10" fmla="*/ 3 w 3"/>
                  <a:gd name="T11" fmla="*/ 0 h 4"/>
                  <a:gd name="T12" fmla="*/ 3 w 3"/>
                  <a:gd name="T13" fmla="*/ 4 h 4"/>
                  <a:gd name="T14" fmla="*/ 3 w 3"/>
                  <a:gd name="T15" fmla="*/ 4 h 4"/>
                  <a:gd name="T16" fmla="*/ 3 w 3"/>
                  <a:gd name="T17" fmla="*/ 4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</a:cxnLst>
                <a:rect l="0" t="0" r="r" b="b"/>
                <a:pathLst>
                  <a:path w="3" h="4">
                    <a:moveTo>
                      <a:pt x="3" y="4"/>
                    </a:moveTo>
                    <a:lnTo>
                      <a:pt x="3" y="4"/>
                    </a:lnTo>
                    <a:lnTo>
                      <a:pt x="0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0"/>
                    </a:lnTo>
                    <a:lnTo>
                      <a:pt x="3" y="4"/>
                    </a:lnTo>
                    <a:lnTo>
                      <a:pt x="3" y="4"/>
                    </a:lnTo>
                    <a:lnTo>
                      <a:pt x="3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5" name="Freeform 16"/>
              <p:cNvSpPr>
                <a:spLocks/>
              </p:cNvSpPr>
              <p:nvPr/>
            </p:nvSpPr>
            <p:spPr bwMode="auto">
              <a:xfrm>
                <a:off x="2424113" y="3379788"/>
                <a:ext cx="234950" cy="328613"/>
              </a:xfrm>
              <a:custGeom>
                <a:avLst/>
                <a:gdLst>
                  <a:gd name="T0" fmla="*/ 98 w 148"/>
                  <a:gd name="T1" fmla="*/ 27 h 207"/>
                  <a:gd name="T2" fmla="*/ 109 w 148"/>
                  <a:gd name="T3" fmla="*/ 15 h 207"/>
                  <a:gd name="T4" fmla="*/ 109 w 148"/>
                  <a:gd name="T5" fmla="*/ 8 h 207"/>
                  <a:gd name="T6" fmla="*/ 117 w 148"/>
                  <a:gd name="T7" fmla="*/ 8 h 207"/>
                  <a:gd name="T8" fmla="*/ 144 w 148"/>
                  <a:gd name="T9" fmla="*/ 8 h 207"/>
                  <a:gd name="T10" fmla="*/ 144 w 148"/>
                  <a:gd name="T11" fmla="*/ 39 h 207"/>
                  <a:gd name="T12" fmla="*/ 141 w 148"/>
                  <a:gd name="T13" fmla="*/ 47 h 207"/>
                  <a:gd name="T14" fmla="*/ 141 w 148"/>
                  <a:gd name="T15" fmla="*/ 55 h 207"/>
                  <a:gd name="T16" fmla="*/ 144 w 148"/>
                  <a:gd name="T17" fmla="*/ 62 h 207"/>
                  <a:gd name="T18" fmla="*/ 141 w 148"/>
                  <a:gd name="T19" fmla="*/ 78 h 207"/>
                  <a:gd name="T20" fmla="*/ 133 w 148"/>
                  <a:gd name="T21" fmla="*/ 78 h 207"/>
                  <a:gd name="T22" fmla="*/ 117 w 148"/>
                  <a:gd name="T23" fmla="*/ 78 h 207"/>
                  <a:gd name="T24" fmla="*/ 121 w 148"/>
                  <a:gd name="T25" fmla="*/ 86 h 207"/>
                  <a:gd name="T26" fmla="*/ 133 w 148"/>
                  <a:gd name="T27" fmla="*/ 113 h 207"/>
                  <a:gd name="T28" fmla="*/ 137 w 148"/>
                  <a:gd name="T29" fmla="*/ 125 h 207"/>
                  <a:gd name="T30" fmla="*/ 133 w 148"/>
                  <a:gd name="T31" fmla="*/ 125 h 207"/>
                  <a:gd name="T32" fmla="*/ 125 w 148"/>
                  <a:gd name="T33" fmla="*/ 125 h 207"/>
                  <a:gd name="T34" fmla="*/ 125 w 148"/>
                  <a:gd name="T35" fmla="*/ 133 h 207"/>
                  <a:gd name="T36" fmla="*/ 121 w 148"/>
                  <a:gd name="T37" fmla="*/ 136 h 207"/>
                  <a:gd name="T38" fmla="*/ 109 w 148"/>
                  <a:gd name="T39" fmla="*/ 129 h 207"/>
                  <a:gd name="T40" fmla="*/ 101 w 148"/>
                  <a:gd name="T41" fmla="*/ 129 h 207"/>
                  <a:gd name="T42" fmla="*/ 105 w 148"/>
                  <a:gd name="T43" fmla="*/ 140 h 207"/>
                  <a:gd name="T44" fmla="*/ 101 w 148"/>
                  <a:gd name="T45" fmla="*/ 144 h 207"/>
                  <a:gd name="T46" fmla="*/ 94 w 148"/>
                  <a:gd name="T47" fmla="*/ 148 h 207"/>
                  <a:gd name="T48" fmla="*/ 90 w 148"/>
                  <a:gd name="T49" fmla="*/ 156 h 207"/>
                  <a:gd name="T50" fmla="*/ 82 w 148"/>
                  <a:gd name="T51" fmla="*/ 148 h 207"/>
                  <a:gd name="T52" fmla="*/ 74 w 148"/>
                  <a:gd name="T53" fmla="*/ 156 h 207"/>
                  <a:gd name="T54" fmla="*/ 78 w 148"/>
                  <a:gd name="T55" fmla="*/ 160 h 207"/>
                  <a:gd name="T56" fmla="*/ 90 w 148"/>
                  <a:gd name="T57" fmla="*/ 164 h 207"/>
                  <a:gd name="T58" fmla="*/ 94 w 148"/>
                  <a:gd name="T59" fmla="*/ 164 h 207"/>
                  <a:gd name="T60" fmla="*/ 82 w 148"/>
                  <a:gd name="T61" fmla="*/ 176 h 207"/>
                  <a:gd name="T62" fmla="*/ 70 w 148"/>
                  <a:gd name="T63" fmla="*/ 176 h 207"/>
                  <a:gd name="T64" fmla="*/ 62 w 148"/>
                  <a:gd name="T65" fmla="*/ 191 h 207"/>
                  <a:gd name="T66" fmla="*/ 62 w 148"/>
                  <a:gd name="T67" fmla="*/ 203 h 207"/>
                  <a:gd name="T68" fmla="*/ 55 w 148"/>
                  <a:gd name="T69" fmla="*/ 199 h 207"/>
                  <a:gd name="T70" fmla="*/ 43 w 148"/>
                  <a:gd name="T71" fmla="*/ 195 h 207"/>
                  <a:gd name="T72" fmla="*/ 39 w 148"/>
                  <a:gd name="T73" fmla="*/ 183 h 207"/>
                  <a:gd name="T74" fmla="*/ 35 w 148"/>
                  <a:gd name="T75" fmla="*/ 179 h 207"/>
                  <a:gd name="T76" fmla="*/ 43 w 148"/>
                  <a:gd name="T77" fmla="*/ 168 h 207"/>
                  <a:gd name="T78" fmla="*/ 39 w 148"/>
                  <a:gd name="T79" fmla="*/ 160 h 207"/>
                  <a:gd name="T80" fmla="*/ 39 w 148"/>
                  <a:gd name="T81" fmla="*/ 152 h 207"/>
                  <a:gd name="T82" fmla="*/ 31 w 148"/>
                  <a:gd name="T83" fmla="*/ 152 h 207"/>
                  <a:gd name="T84" fmla="*/ 27 w 148"/>
                  <a:gd name="T85" fmla="*/ 140 h 207"/>
                  <a:gd name="T86" fmla="*/ 19 w 148"/>
                  <a:gd name="T87" fmla="*/ 133 h 207"/>
                  <a:gd name="T88" fmla="*/ 12 w 148"/>
                  <a:gd name="T89" fmla="*/ 113 h 207"/>
                  <a:gd name="T90" fmla="*/ 4 w 148"/>
                  <a:gd name="T91" fmla="*/ 109 h 207"/>
                  <a:gd name="T92" fmla="*/ 4 w 148"/>
                  <a:gd name="T93" fmla="*/ 97 h 207"/>
                  <a:gd name="T94" fmla="*/ 4 w 148"/>
                  <a:gd name="T95" fmla="*/ 86 h 207"/>
                  <a:gd name="T96" fmla="*/ 15 w 148"/>
                  <a:gd name="T97" fmla="*/ 86 h 207"/>
                  <a:gd name="T98" fmla="*/ 19 w 148"/>
                  <a:gd name="T99" fmla="*/ 78 h 207"/>
                  <a:gd name="T100" fmla="*/ 15 w 148"/>
                  <a:gd name="T101" fmla="*/ 66 h 207"/>
                  <a:gd name="T102" fmla="*/ 15 w 148"/>
                  <a:gd name="T103" fmla="*/ 55 h 207"/>
                  <a:gd name="T104" fmla="*/ 19 w 148"/>
                  <a:gd name="T105" fmla="*/ 47 h 207"/>
                  <a:gd name="T106" fmla="*/ 31 w 148"/>
                  <a:gd name="T107" fmla="*/ 43 h 207"/>
                  <a:gd name="T108" fmla="*/ 39 w 148"/>
                  <a:gd name="T109" fmla="*/ 43 h 207"/>
                  <a:gd name="T110" fmla="*/ 51 w 148"/>
                  <a:gd name="T111" fmla="*/ 51 h 207"/>
                  <a:gd name="T112" fmla="*/ 55 w 148"/>
                  <a:gd name="T113" fmla="*/ 55 h 207"/>
                  <a:gd name="T114" fmla="*/ 74 w 148"/>
                  <a:gd name="T115" fmla="*/ 51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48" h="207">
                    <a:moveTo>
                      <a:pt x="90" y="27"/>
                    </a:moveTo>
                    <a:lnTo>
                      <a:pt x="90" y="27"/>
                    </a:lnTo>
                    <a:lnTo>
                      <a:pt x="94" y="27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1" y="23"/>
                    </a:lnTo>
                    <a:lnTo>
                      <a:pt x="105" y="15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5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7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9" y="0"/>
                    </a:lnTo>
                    <a:lnTo>
                      <a:pt x="144" y="8"/>
                    </a:lnTo>
                    <a:lnTo>
                      <a:pt x="144" y="8"/>
                    </a:lnTo>
                    <a:lnTo>
                      <a:pt x="148" y="12"/>
                    </a:lnTo>
                    <a:lnTo>
                      <a:pt x="148" y="15"/>
                    </a:lnTo>
                    <a:lnTo>
                      <a:pt x="148" y="39"/>
                    </a:lnTo>
                    <a:lnTo>
                      <a:pt x="144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51"/>
                    </a:lnTo>
                    <a:lnTo>
                      <a:pt x="141" y="51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4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6"/>
                    </a:lnTo>
                    <a:lnTo>
                      <a:pt x="144" y="70"/>
                    </a:lnTo>
                    <a:lnTo>
                      <a:pt x="144" y="70"/>
                    </a:lnTo>
                    <a:lnTo>
                      <a:pt x="141" y="74"/>
                    </a:lnTo>
                    <a:lnTo>
                      <a:pt x="141" y="78"/>
                    </a:lnTo>
                    <a:lnTo>
                      <a:pt x="137" y="78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5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90"/>
                    </a:lnTo>
                    <a:lnTo>
                      <a:pt x="117" y="94"/>
                    </a:lnTo>
                    <a:lnTo>
                      <a:pt x="117" y="94"/>
                    </a:lnTo>
                    <a:lnTo>
                      <a:pt x="133" y="109"/>
                    </a:lnTo>
                    <a:lnTo>
                      <a:pt x="133" y="113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41" y="129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1" y="136"/>
                    </a:lnTo>
                    <a:lnTo>
                      <a:pt x="121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3" y="133"/>
                    </a:lnTo>
                    <a:lnTo>
                      <a:pt x="113" y="129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1" y="125"/>
                    </a:lnTo>
                    <a:lnTo>
                      <a:pt x="101" y="129"/>
                    </a:lnTo>
                    <a:lnTo>
                      <a:pt x="101" y="129"/>
                    </a:lnTo>
                    <a:lnTo>
                      <a:pt x="101" y="133"/>
                    </a:lnTo>
                    <a:lnTo>
                      <a:pt x="105" y="133"/>
                    </a:lnTo>
                    <a:lnTo>
                      <a:pt x="105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1" y="140"/>
                    </a:lnTo>
                    <a:lnTo>
                      <a:pt x="98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52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74" y="156"/>
                    </a:lnTo>
                    <a:lnTo>
                      <a:pt x="66" y="152"/>
                    </a:lnTo>
                    <a:lnTo>
                      <a:pt x="66" y="156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8" y="160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72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4" y="176"/>
                    </a:lnTo>
                    <a:lnTo>
                      <a:pt x="74" y="176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66" y="179"/>
                    </a:lnTo>
                    <a:lnTo>
                      <a:pt x="66" y="179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2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2" y="199"/>
                    </a:lnTo>
                    <a:lnTo>
                      <a:pt x="62" y="203"/>
                    </a:lnTo>
                    <a:lnTo>
                      <a:pt x="55" y="207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199"/>
                    </a:lnTo>
                    <a:lnTo>
                      <a:pt x="55" y="199"/>
                    </a:lnTo>
                    <a:lnTo>
                      <a:pt x="51" y="203"/>
                    </a:lnTo>
                    <a:lnTo>
                      <a:pt x="51" y="199"/>
                    </a:lnTo>
                    <a:lnTo>
                      <a:pt x="51" y="199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1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79"/>
                    </a:lnTo>
                    <a:lnTo>
                      <a:pt x="35" y="179"/>
                    </a:lnTo>
                    <a:lnTo>
                      <a:pt x="35" y="179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9" y="156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5" y="152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19" y="140"/>
                    </a:lnTo>
                    <a:lnTo>
                      <a:pt x="19" y="136"/>
                    </a:lnTo>
                    <a:lnTo>
                      <a:pt x="19" y="133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5" y="117"/>
                    </a:lnTo>
                    <a:lnTo>
                      <a:pt x="15" y="113"/>
                    </a:lnTo>
                    <a:lnTo>
                      <a:pt x="12" y="113"/>
                    </a:lnTo>
                    <a:lnTo>
                      <a:pt x="8" y="109"/>
                    </a:lnTo>
                    <a:lnTo>
                      <a:pt x="8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4" y="101"/>
                    </a:lnTo>
                    <a:lnTo>
                      <a:pt x="0" y="101"/>
                    </a:lnTo>
                    <a:lnTo>
                      <a:pt x="4" y="97"/>
                    </a:lnTo>
                    <a:lnTo>
                      <a:pt x="4" y="97"/>
                    </a:lnTo>
                    <a:lnTo>
                      <a:pt x="4" y="94"/>
                    </a:lnTo>
                    <a:lnTo>
                      <a:pt x="4" y="94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8" y="82"/>
                    </a:lnTo>
                    <a:lnTo>
                      <a:pt x="8" y="82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0"/>
                    </a:lnTo>
                    <a:lnTo>
                      <a:pt x="19" y="70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5" y="58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5" y="55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5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51" y="47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1"/>
                    </a:lnTo>
                    <a:lnTo>
                      <a:pt x="51" y="55"/>
                    </a:lnTo>
                    <a:lnTo>
                      <a:pt x="55" y="55"/>
                    </a:lnTo>
                    <a:lnTo>
                      <a:pt x="55" y="55"/>
                    </a:lnTo>
                    <a:lnTo>
                      <a:pt x="58" y="55"/>
                    </a:lnTo>
                    <a:lnTo>
                      <a:pt x="66" y="55"/>
                    </a:lnTo>
                    <a:lnTo>
                      <a:pt x="70" y="55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78" y="47"/>
                    </a:lnTo>
                    <a:lnTo>
                      <a:pt x="78" y="39"/>
                    </a:lnTo>
                    <a:lnTo>
                      <a:pt x="82" y="35"/>
                    </a:lnTo>
                    <a:lnTo>
                      <a:pt x="90" y="2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6" name="Freeform 17"/>
              <p:cNvSpPr>
                <a:spLocks/>
              </p:cNvSpPr>
              <p:nvPr/>
            </p:nvSpPr>
            <p:spPr bwMode="auto">
              <a:xfrm>
                <a:off x="2063750" y="4203700"/>
                <a:ext cx="292100" cy="315913"/>
              </a:xfrm>
              <a:custGeom>
                <a:avLst/>
                <a:gdLst>
                  <a:gd name="T0" fmla="*/ 129 w 184"/>
                  <a:gd name="T1" fmla="*/ 180 h 199"/>
                  <a:gd name="T2" fmla="*/ 117 w 184"/>
                  <a:gd name="T3" fmla="*/ 156 h 199"/>
                  <a:gd name="T4" fmla="*/ 110 w 184"/>
                  <a:gd name="T5" fmla="*/ 156 h 199"/>
                  <a:gd name="T6" fmla="*/ 98 w 184"/>
                  <a:gd name="T7" fmla="*/ 145 h 199"/>
                  <a:gd name="T8" fmla="*/ 86 w 184"/>
                  <a:gd name="T9" fmla="*/ 133 h 199"/>
                  <a:gd name="T10" fmla="*/ 78 w 184"/>
                  <a:gd name="T11" fmla="*/ 125 h 199"/>
                  <a:gd name="T12" fmla="*/ 74 w 184"/>
                  <a:gd name="T13" fmla="*/ 121 h 199"/>
                  <a:gd name="T14" fmla="*/ 63 w 184"/>
                  <a:gd name="T15" fmla="*/ 117 h 199"/>
                  <a:gd name="T16" fmla="*/ 59 w 184"/>
                  <a:gd name="T17" fmla="*/ 106 h 199"/>
                  <a:gd name="T18" fmla="*/ 59 w 184"/>
                  <a:gd name="T19" fmla="*/ 102 h 199"/>
                  <a:gd name="T20" fmla="*/ 47 w 184"/>
                  <a:gd name="T21" fmla="*/ 90 h 199"/>
                  <a:gd name="T22" fmla="*/ 39 w 184"/>
                  <a:gd name="T23" fmla="*/ 82 h 199"/>
                  <a:gd name="T24" fmla="*/ 35 w 184"/>
                  <a:gd name="T25" fmla="*/ 74 h 199"/>
                  <a:gd name="T26" fmla="*/ 35 w 184"/>
                  <a:gd name="T27" fmla="*/ 70 h 199"/>
                  <a:gd name="T28" fmla="*/ 31 w 184"/>
                  <a:gd name="T29" fmla="*/ 67 h 199"/>
                  <a:gd name="T30" fmla="*/ 28 w 184"/>
                  <a:gd name="T31" fmla="*/ 63 h 199"/>
                  <a:gd name="T32" fmla="*/ 31 w 184"/>
                  <a:gd name="T33" fmla="*/ 59 h 199"/>
                  <a:gd name="T34" fmla="*/ 28 w 184"/>
                  <a:gd name="T35" fmla="*/ 51 h 199"/>
                  <a:gd name="T36" fmla="*/ 24 w 184"/>
                  <a:gd name="T37" fmla="*/ 51 h 199"/>
                  <a:gd name="T38" fmla="*/ 20 w 184"/>
                  <a:gd name="T39" fmla="*/ 47 h 199"/>
                  <a:gd name="T40" fmla="*/ 24 w 184"/>
                  <a:gd name="T41" fmla="*/ 39 h 199"/>
                  <a:gd name="T42" fmla="*/ 16 w 184"/>
                  <a:gd name="T43" fmla="*/ 31 h 199"/>
                  <a:gd name="T44" fmla="*/ 16 w 184"/>
                  <a:gd name="T45" fmla="*/ 51 h 199"/>
                  <a:gd name="T46" fmla="*/ 8 w 184"/>
                  <a:gd name="T47" fmla="*/ 43 h 199"/>
                  <a:gd name="T48" fmla="*/ 8 w 184"/>
                  <a:gd name="T49" fmla="*/ 39 h 199"/>
                  <a:gd name="T50" fmla="*/ 4 w 184"/>
                  <a:gd name="T51" fmla="*/ 27 h 199"/>
                  <a:gd name="T52" fmla="*/ 4 w 184"/>
                  <a:gd name="T53" fmla="*/ 24 h 199"/>
                  <a:gd name="T54" fmla="*/ 4 w 184"/>
                  <a:gd name="T55" fmla="*/ 12 h 199"/>
                  <a:gd name="T56" fmla="*/ 39 w 184"/>
                  <a:gd name="T57" fmla="*/ 8 h 199"/>
                  <a:gd name="T58" fmla="*/ 43 w 184"/>
                  <a:gd name="T59" fmla="*/ 20 h 199"/>
                  <a:gd name="T60" fmla="*/ 51 w 184"/>
                  <a:gd name="T61" fmla="*/ 31 h 199"/>
                  <a:gd name="T62" fmla="*/ 51 w 184"/>
                  <a:gd name="T63" fmla="*/ 39 h 199"/>
                  <a:gd name="T64" fmla="*/ 59 w 184"/>
                  <a:gd name="T65" fmla="*/ 55 h 199"/>
                  <a:gd name="T66" fmla="*/ 67 w 184"/>
                  <a:gd name="T67" fmla="*/ 47 h 199"/>
                  <a:gd name="T68" fmla="*/ 74 w 184"/>
                  <a:gd name="T69" fmla="*/ 43 h 199"/>
                  <a:gd name="T70" fmla="*/ 86 w 184"/>
                  <a:gd name="T71" fmla="*/ 47 h 199"/>
                  <a:gd name="T72" fmla="*/ 94 w 184"/>
                  <a:gd name="T73" fmla="*/ 47 h 199"/>
                  <a:gd name="T74" fmla="*/ 106 w 184"/>
                  <a:gd name="T75" fmla="*/ 51 h 199"/>
                  <a:gd name="T76" fmla="*/ 106 w 184"/>
                  <a:gd name="T77" fmla="*/ 59 h 199"/>
                  <a:gd name="T78" fmla="*/ 114 w 184"/>
                  <a:gd name="T79" fmla="*/ 63 h 199"/>
                  <a:gd name="T80" fmla="*/ 121 w 184"/>
                  <a:gd name="T81" fmla="*/ 67 h 199"/>
                  <a:gd name="T82" fmla="*/ 125 w 184"/>
                  <a:gd name="T83" fmla="*/ 78 h 199"/>
                  <a:gd name="T84" fmla="*/ 133 w 184"/>
                  <a:gd name="T85" fmla="*/ 86 h 199"/>
                  <a:gd name="T86" fmla="*/ 137 w 184"/>
                  <a:gd name="T87" fmla="*/ 78 h 199"/>
                  <a:gd name="T88" fmla="*/ 137 w 184"/>
                  <a:gd name="T89" fmla="*/ 74 h 199"/>
                  <a:gd name="T90" fmla="*/ 153 w 184"/>
                  <a:gd name="T91" fmla="*/ 67 h 199"/>
                  <a:gd name="T92" fmla="*/ 160 w 184"/>
                  <a:gd name="T93" fmla="*/ 70 h 199"/>
                  <a:gd name="T94" fmla="*/ 172 w 184"/>
                  <a:gd name="T95" fmla="*/ 78 h 199"/>
                  <a:gd name="T96" fmla="*/ 184 w 184"/>
                  <a:gd name="T97" fmla="*/ 90 h 199"/>
                  <a:gd name="T98" fmla="*/ 180 w 184"/>
                  <a:gd name="T99" fmla="*/ 98 h 199"/>
                  <a:gd name="T100" fmla="*/ 160 w 184"/>
                  <a:gd name="T101" fmla="*/ 109 h 199"/>
                  <a:gd name="T102" fmla="*/ 153 w 184"/>
                  <a:gd name="T103" fmla="*/ 113 h 199"/>
                  <a:gd name="T104" fmla="*/ 157 w 184"/>
                  <a:gd name="T105" fmla="*/ 133 h 199"/>
                  <a:gd name="T106" fmla="*/ 160 w 184"/>
                  <a:gd name="T107" fmla="*/ 141 h 199"/>
                  <a:gd name="T108" fmla="*/ 176 w 184"/>
                  <a:gd name="T109" fmla="*/ 164 h 199"/>
                  <a:gd name="T110" fmla="*/ 176 w 184"/>
                  <a:gd name="T111" fmla="*/ 172 h 199"/>
                  <a:gd name="T112" fmla="*/ 176 w 184"/>
                  <a:gd name="T113" fmla="*/ 184 h 199"/>
                  <a:gd name="T114" fmla="*/ 164 w 184"/>
                  <a:gd name="T115" fmla="*/ 195 h 199"/>
                  <a:gd name="T116" fmla="*/ 157 w 184"/>
                  <a:gd name="T117" fmla="*/ 199 h 199"/>
                  <a:gd name="T118" fmla="*/ 137 w 184"/>
                  <a:gd name="T119" fmla="*/ 195 h 199"/>
                  <a:gd name="T120" fmla="*/ 137 w 184"/>
                  <a:gd name="T121" fmla="*/ 188 h 1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84" h="199">
                    <a:moveTo>
                      <a:pt x="133" y="188"/>
                    </a:moveTo>
                    <a:lnTo>
                      <a:pt x="133" y="188"/>
                    </a:lnTo>
                    <a:lnTo>
                      <a:pt x="129" y="184"/>
                    </a:lnTo>
                    <a:lnTo>
                      <a:pt x="125" y="184"/>
                    </a:lnTo>
                    <a:lnTo>
                      <a:pt x="129" y="180"/>
                    </a:lnTo>
                    <a:lnTo>
                      <a:pt x="129" y="176"/>
                    </a:lnTo>
                    <a:lnTo>
                      <a:pt x="129" y="172"/>
                    </a:lnTo>
                    <a:lnTo>
                      <a:pt x="125" y="168"/>
                    </a:lnTo>
                    <a:lnTo>
                      <a:pt x="121" y="164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4" y="152"/>
                    </a:lnTo>
                    <a:lnTo>
                      <a:pt x="114" y="152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98" y="152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0" y="141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6" y="129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3" y="117"/>
                    </a:lnTo>
                    <a:lnTo>
                      <a:pt x="63" y="117"/>
                    </a:lnTo>
                    <a:lnTo>
                      <a:pt x="59" y="113"/>
                    </a:lnTo>
                    <a:lnTo>
                      <a:pt x="59" y="109"/>
                    </a:lnTo>
                    <a:lnTo>
                      <a:pt x="59" y="109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1" y="98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9" y="82"/>
                    </a:lnTo>
                    <a:lnTo>
                      <a:pt x="39" y="78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8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35" y="67"/>
                    </a:lnTo>
                    <a:lnTo>
                      <a:pt x="31" y="67"/>
                    </a:lnTo>
                    <a:lnTo>
                      <a:pt x="31" y="67"/>
                    </a:lnTo>
                    <a:lnTo>
                      <a:pt x="28" y="67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63"/>
                    </a:lnTo>
                    <a:lnTo>
                      <a:pt x="28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9"/>
                    </a:lnTo>
                    <a:lnTo>
                      <a:pt x="31" y="55"/>
                    </a:lnTo>
                    <a:lnTo>
                      <a:pt x="31" y="55"/>
                    </a:lnTo>
                    <a:lnTo>
                      <a:pt x="28" y="55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8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4" y="51"/>
                    </a:lnTo>
                    <a:lnTo>
                      <a:pt x="20" y="51"/>
                    </a:lnTo>
                    <a:lnTo>
                      <a:pt x="20" y="47"/>
                    </a:lnTo>
                    <a:lnTo>
                      <a:pt x="24" y="43"/>
                    </a:lnTo>
                    <a:lnTo>
                      <a:pt x="24" y="39"/>
                    </a:lnTo>
                    <a:lnTo>
                      <a:pt x="20" y="43"/>
                    </a:lnTo>
                    <a:lnTo>
                      <a:pt x="24" y="39"/>
                    </a:lnTo>
                    <a:lnTo>
                      <a:pt x="24" y="39"/>
                    </a:lnTo>
                    <a:lnTo>
                      <a:pt x="24" y="35"/>
                    </a:lnTo>
                    <a:lnTo>
                      <a:pt x="20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1"/>
                    </a:lnTo>
                    <a:lnTo>
                      <a:pt x="16" y="35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2" y="47"/>
                    </a:lnTo>
                    <a:lnTo>
                      <a:pt x="12" y="47"/>
                    </a:lnTo>
                    <a:lnTo>
                      <a:pt x="8" y="51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4" y="35"/>
                    </a:lnTo>
                    <a:lnTo>
                      <a:pt x="4" y="31"/>
                    </a:lnTo>
                    <a:lnTo>
                      <a:pt x="4" y="31"/>
                    </a:lnTo>
                    <a:lnTo>
                      <a:pt x="4" y="27"/>
                    </a:lnTo>
                    <a:lnTo>
                      <a:pt x="8" y="27"/>
                    </a:lnTo>
                    <a:lnTo>
                      <a:pt x="4" y="27"/>
                    </a:lnTo>
                    <a:lnTo>
                      <a:pt x="4" y="27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4" y="24"/>
                    </a:lnTo>
                    <a:lnTo>
                      <a:pt x="0" y="24"/>
                    </a:lnTo>
                    <a:lnTo>
                      <a:pt x="4" y="20"/>
                    </a:lnTo>
                    <a:lnTo>
                      <a:pt x="0" y="12"/>
                    </a:lnTo>
                    <a:lnTo>
                      <a:pt x="4" y="12"/>
                    </a:lnTo>
                    <a:lnTo>
                      <a:pt x="16" y="12"/>
                    </a:lnTo>
                    <a:lnTo>
                      <a:pt x="24" y="8"/>
                    </a:lnTo>
                    <a:lnTo>
                      <a:pt x="35" y="0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39" y="16"/>
                    </a:lnTo>
                    <a:lnTo>
                      <a:pt x="39" y="20"/>
                    </a:lnTo>
                    <a:lnTo>
                      <a:pt x="43" y="20"/>
                    </a:lnTo>
                    <a:lnTo>
                      <a:pt x="43" y="20"/>
                    </a:lnTo>
                    <a:lnTo>
                      <a:pt x="43" y="24"/>
                    </a:lnTo>
                    <a:lnTo>
                      <a:pt x="43" y="24"/>
                    </a:lnTo>
                    <a:lnTo>
                      <a:pt x="47" y="27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1"/>
                    </a:lnTo>
                    <a:lnTo>
                      <a:pt x="51" y="35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51" y="43"/>
                    </a:lnTo>
                    <a:lnTo>
                      <a:pt x="55" y="51"/>
                    </a:lnTo>
                    <a:lnTo>
                      <a:pt x="59" y="51"/>
                    </a:lnTo>
                    <a:lnTo>
                      <a:pt x="59" y="55"/>
                    </a:lnTo>
                    <a:lnTo>
                      <a:pt x="63" y="55"/>
                    </a:lnTo>
                    <a:lnTo>
                      <a:pt x="63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4" y="43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3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0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98" y="47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1"/>
                    </a:lnTo>
                    <a:lnTo>
                      <a:pt x="106" y="55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63"/>
                    </a:lnTo>
                    <a:lnTo>
                      <a:pt x="110" y="63"/>
                    </a:lnTo>
                    <a:lnTo>
                      <a:pt x="114" y="63"/>
                    </a:lnTo>
                    <a:lnTo>
                      <a:pt x="114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67"/>
                    </a:lnTo>
                    <a:lnTo>
                      <a:pt x="125" y="67"/>
                    </a:lnTo>
                    <a:lnTo>
                      <a:pt x="121" y="67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74"/>
                    </a:lnTo>
                    <a:lnTo>
                      <a:pt x="125" y="78"/>
                    </a:lnTo>
                    <a:lnTo>
                      <a:pt x="125" y="78"/>
                    </a:lnTo>
                    <a:lnTo>
                      <a:pt x="125" y="82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33" y="86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7" y="78"/>
                    </a:lnTo>
                    <a:lnTo>
                      <a:pt x="137" y="78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37" y="74"/>
                    </a:lnTo>
                    <a:lnTo>
                      <a:pt x="141" y="74"/>
                    </a:lnTo>
                    <a:lnTo>
                      <a:pt x="149" y="67"/>
                    </a:lnTo>
                    <a:lnTo>
                      <a:pt x="153" y="67"/>
                    </a:lnTo>
                    <a:lnTo>
                      <a:pt x="153" y="67"/>
                    </a:lnTo>
                    <a:lnTo>
                      <a:pt x="157" y="67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4" y="70"/>
                    </a:lnTo>
                    <a:lnTo>
                      <a:pt x="168" y="70"/>
                    </a:lnTo>
                    <a:lnTo>
                      <a:pt x="168" y="74"/>
                    </a:lnTo>
                    <a:lnTo>
                      <a:pt x="172" y="74"/>
                    </a:lnTo>
                    <a:lnTo>
                      <a:pt x="172" y="78"/>
                    </a:lnTo>
                    <a:lnTo>
                      <a:pt x="172" y="78"/>
                    </a:lnTo>
                    <a:lnTo>
                      <a:pt x="172" y="82"/>
                    </a:lnTo>
                    <a:lnTo>
                      <a:pt x="176" y="82"/>
                    </a:lnTo>
                    <a:lnTo>
                      <a:pt x="184" y="86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80" y="98"/>
                    </a:lnTo>
                    <a:lnTo>
                      <a:pt x="172" y="102"/>
                    </a:lnTo>
                    <a:lnTo>
                      <a:pt x="168" y="106"/>
                    </a:lnTo>
                    <a:lnTo>
                      <a:pt x="168" y="106"/>
                    </a:lnTo>
                    <a:lnTo>
                      <a:pt x="160" y="106"/>
                    </a:lnTo>
                    <a:lnTo>
                      <a:pt x="160" y="109"/>
                    </a:lnTo>
                    <a:lnTo>
                      <a:pt x="157" y="109"/>
                    </a:lnTo>
                    <a:lnTo>
                      <a:pt x="157" y="109"/>
                    </a:lnTo>
                    <a:lnTo>
                      <a:pt x="153" y="109"/>
                    </a:lnTo>
                    <a:lnTo>
                      <a:pt x="153" y="113"/>
                    </a:lnTo>
                    <a:lnTo>
                      <a:pt x="153" y="113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5"/>
                    </a:lnTo>
                    <a:lnTo>
                      <a:pt x="157" y="133"/>
                    </a:lnTo>
                    <a:lnTo>
                      <a:pt x="157" y="133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60" y="141"/>
                    </a:lnTo>
                    <a:lnTo>
                      <a:pt x="160" y="145"/>
                    </a:lnTo>
                    <a:lnTo>
                      <a:pt x="168" y="152"/>
                    </a:lnTo>
                    <a:lnTo>
                      <a:pt x="172" y="156"/>
                    </a:lnTo>
                    <a:lnTo>
                      <a:pt x="172" y="160"/>
                    </a:lnTo>
                    <a:lnTo>
                      <a:pt x="176" y="164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68"/>
                    </a:lnTo>
                    <a:lnTo>
                      <a:pt x="176" y="172"/>
                    </a:lnTo>
                    <a:lnTo>
                      <a:pt x="176" y="172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4" y="180"/>
                    </a:lnTo>
                    <a:lnTo>
                      <a:pt x="180" y="180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68" y="188"/>
                    </a:lnTo>
                    <a:lnTo>
                      <a:pt x="164" y="191"/>
                    </a:lnTo>
                    <a:lnTo>
                      <a:pt x="164" y="195"/>
                    </a:lnTo>
                    <a:lnTo>
                      <a:pt x="164" y="195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7" y="199"/>
                    </a:lnTo>
                    <a:lnTo>
                      <a:pt x="153" y="199"/>
                    </a:lnTo>
                    <a:lnTo>
                      <a:pt x="141" y="199"/>
                    </a:lnTo>
                    <a:lnTo>
                      <a:pt x="137" y="199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8"/>
                    </a:lnTo>
                    <a:lnTo>
                      <a:pt x="137" y="188"/>
                    </a:lnTo>
                    <a:lnTo>
                      <a:pt x="133" y="188"/>
                    </a:lnTo>
                    <a:lnTo>
                      <a:pt x="133" y="18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7" name="Freeform 18"/>
              <p:cNvSpPr>
                <a:spLocks/>
              </p:cNvSpPr>
              <p:nvPr/>
            </p:nvSpPr>
            <p:spPr bwMode="auto">
              <a:xfrm>
                <a:off x="1933575" y="3298825"/>
                <a:ext cx="390525" cy="588963"/>
              </a:xfrm>
              <a:custGeom>
                <a:avLst/>
                <a:gdLst>
                  <a:gd name="T0" fmla="*/ 24 w 246"/>
                  <a:gd name="T1" fmla="*/ 309 h 371"/>
                  <a:gd name="T2" fmla="*/ 20 w 246"/>
                  <a:gd name="T3" fmla="*/ 289 h 371"/>
                  <a:gd name="T4" fmla="*/ 4 w 246"/>
                  <a:gd name="T5" fmla="*/ 250 h 371"/>
                  <a:gd name="T6" fmla="*/ 16 w 246"/>
                  <a:gd name="T7" fmla="*/ 230 h 371"/>
                  <a:gd name="T8" fmla="*/ 12 w 246"/>
                  <a:gd name="T9" fmla="*/ 215 h 371"/>
                  <a:gd name="T10" fmla="*/ 12 w 246"/>
                  <a:gd name="T11" fmla="*/ 203 h 371"/>
                  <a:gd name="T12" fmla="*/ 43 w 246"/>
                  <a:gd name="T13" fmla="*/ 184 h 371"/>
                  <a:gd name="T14" fmla="*/ 55 w 246"/>
                  <a:gd name="T15" fmla="*/ 148 h 371"/>
                  <a:gd name="T16" fmla="*/ 47 w 246"/>
                  <a:gd name="T17" fmla="*/ 125 h 371"/>
                  <a:gd name="T18" fmla="*/ 55 w 246"/>
                  <a:gd name="T19" fmla="*/ 109 h 371"/>
                  <a:gd name="T20" fmla="*/ 51 w 246"/>
                  <a:gd name="T21" fmla="*/ 90 h 371"/>
                  <a:gd name="T22" fmla="*/ 20 w 246"/>
                  <a:gd name="T23" fmla="*/ 43 h 371"/>
                  <a:gd name="T24" fmla="*/ 8 w 246"/>
                  <a:gd name="T25" fmla="*/ 16 h 371"/>
                  <a:gd name="T26" fmla="*/ 39 w 246"/>
                  <a:gd name="T27" fmla="*/ 4 h 371"/>
                  <a:gd name="T28" fmla="*/ 47 w 246"/>
                  <a:gd name="T29" fmla="*/ 8 h 371"/>
                  <a:gd name="T30" fmla="*/ 90 w 246"/>
                  <a:gd name="T31" fmla="*/ 43 h 371"/>
                  <a:gd name="T32" fmla="*/ 98 w 246"/>
                  <a:gd name="T33" fmla="*/ 51 h 371"/>
                  <a:gd name="T34" fmla="*/ 117 w 246"/>
                  <a:gd name="T35" fmla="*/ 78 h 371"/>
                  <a:gd name="T36" fmla="*/ 129 w 246"/>
                  <a:gd name="T37" fmla="*/ 86 h 371"/>
                  <a:gd name="T38" fmla="*/ 164 w 246"/>
                  <a:gd name="T39" fmla="*/ 113 h 371"/>
                  <a:gd name="T40" fmla="*/ 180 w 246"/>
                  <a:gd name="T41" fmla="*/ 121 h 371"/>
                  <a:gd name="T42" fmla="*/ 172 w 246"/>
                  <a:gd name="T43" fmla="*/ 117 h 371"/>
                  <a:gd name="T44" fmla="*/ 176 w 246"/>
                  <a:gd name="T45" fmla="*/ 113 h 371"/>
                  <a:gd name="T46" fmla="*/ 188 w 246"/>
                  <a:gd name="T47" fmla="*/ 117 h 371"/>
                  <a:gd name="T48" fmla="*/ 199 w 246"/>
                  <a:gd name="T49" fmla="*/ 129 h 371"/>
                  <a:gd name="T50" fmla="*/ 215 w 246"/>
                  <a:gd name="T51" fmla="*/ 152 h 371"/>
                  <a:gd name="T52" fmla="*/ 219 w 246"/>
                  <a:gd name="T53" fmla="*/ 160 h 371"/>
                  <a:gd name="T54" fmla="*/ 227 w 246"/>
                  <a:gd name="T55" fmla="*/ 180 h 371"/>
                  <a:gd name="T56" fmla="*/ 235 w 246"/>
                  <a:gd name="T57" fmla="*/ 203 h 371"/>
                  <a:gd name="T58" fmla="*/ 242 w 246"/>
                  <a:gd name="T59" fmla="*/ 219 h 371"/>
                  <a:gd name="T60" fmla="*/ 239 w 246"/>
                  <a:gd name="T61" fmla="*/ 219 h 371"/>
                  <a:gd name="T62" fmla="*/ 239 w 246"/>
                  <a:gd name="T63" fmla="*/ 227 h 371"/>
                  <a:gd name="T64" fmla="*/ 242 w 246"/>
                  <a:gd name="T65" fmla="*/ 234 h 371"/>
                  <a:gd name="T66" fmla="*/ 242 w 246"/>
                  <a:gd name="T67" fmla="*/ 242 h 371"/>
                  <a:gd name="T68" fmla="*/ 239 w 246"/>
                  <a:gd name="T69" fmla="*/ 258 h 371"/>
                  <a:gd name="T70" fmla="*/ 242 w 246"/>
                  <a:gd name="T71" fmla="*/ 289 h 371"/>
                  <a:gd name="T72" fmla="*/ 246 w 246"/>
                  <a:gd name="T73" fmla="*/ 305 h 371"/>
                  <a:gd name="T74" fmla="*/ 239 w 246"/>
                  <a:gd name="T75" fmla="*/ 309 h 371"/>
                  <a:gd name="T76" fmla="*/ 180 w 246"/>
                  <a:gd name="T77" fmla="*/ 324 h 371"/>
                  <a:gd name="T78" fmla="*/ 172 w 246"/>
                  <a:gd name="T79" fmla="*/ 340 h 371"/>
                  <a:gd name="T80" fmla="*/ 172 w 246"/>
                  <a:gd name="T81" fmla="*/ 355 h 371"/>
                  <a:gd name="T82" fmla="*/ 180 w 246"/>
                  <a:gd name="T83" fmla="*/ 367 h 371"/>
                  <a:gd name="T84" fmla="*/ 133 w 246"/>
                  <a:gd name="T85" fmla="*/ 363 h 371"/>
                  <a:gd name="T86" fmla="*/ 113 w 246"/>
                  <a:gd name="T87" fmla="*/ 324 h 371"/>
                  <a:gd name="T88" fmla="*/ 106 w 246"/>
                  <a:gd name="T89" fmla="*/ 312 h 371"/>
                  <a:gd name="T90" fmla="*/ 98 w 246"/>
                  <a:gd name="T91" fmla="*/ 309 h 371"/>
                  <a:gd name="T92" fmla="*/ 94 w 246"/>
                  <a:gd name="T93" fmla="*/ 320 h 371"/>
                  <a:gd name="T94" fmla="*/ 90 w 246"/>
                  <a:gd name="T95" fmla="*/ 316 h 371"/>
                  <a:gd name="T96" fmla="*/ 86 w 246"/>
                  <a:gd name="T97" fmla="*/ 316 h 371"/>
                  <a:gd name="T98" fmla="*/ 78 w 246"/>
                  <a:gd name="T99" fmla="*/ 312 h 371"/>
                  <a:gd name="T100" fmla="*/ 82 w 246"/>
                  <a:gd name="T101" fmla="*/ 309 h 371"/>
                  <a:gd name="T102" fmla="*/ 82 w 246"/>
                  <a:gd name="T103" fmla="*/ 309 h 371"/>
                  <a:gd name="T104" fmla="*/ 67 w 246"/>
                  <a:gd name="T105" fmla="*/ 309 h 371"/>
                  <a:gd name="T106" fmla="*/ 59 w 246"/>
                  <a:gd name="T107" fmla="*/ 301 h 371"/>
                  <a:gd name="T108" fmla="*/ 51 w 246"/>
                  <a:gd name="T109" fmla="*/ 309 h 371"/>
                  <a:gd name="T110" fmla="*/ 51 w 246"/>
                  <a:gd name="T111" fmla="*/ 312 h 371"/>
                  <a:gd name="T112" fmla="*/ 35 w 246"/>
                  <a:gd name="T113" fmla="*/ 309 h 371"/>
                  <a:gd name="T114" fmla="*/ 31 w 246"/>
                  <a:gd name="T115" fmla="*/ 309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46" h="371">
                    <a:moveTo>
                      <a:pt x="31" y="309"/>
                    </a:moveTo>
                    <a:lnTo>
                      <a:pt x="31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4" y="301"/>
                    </a:lnTo>
                    <a:lnTo>
                      <a:pt x="20" y="289"/>
                    </a:lnTo>
                    <a:lnTo>
                      <a:pt x="4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4" y="250"/>
                    </a:lnTo>
                    <a:lnTo>
                      <a:pt x="12" y="242"/>
                    </a:lnTo>
                    <a:lnTo>
                      <a:pt x="16" y="238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7"/>
                    </a:lnTo>
                    <a:lnTo>
                      <a:pt x="16" y="223"/>
                    </a:lnTo>
                    <a:lnTo>
                      <a:pt x="16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2" y="203"/>
                    </a:lnTo>
                    <a:lnTo>
                      <a:pt x="16" y="199"/>
                    </a:lnTo>
                    <a:lnTo>
                      <a:pt x="27" y="199"/>
                    </a:lnTo>
                    <a:lnTo>
                      <a:pt x="31" y="199"/>
                    </a:lnTo>
                    <a:lnTo>
                      <a:pt x="43" y="184"/>
                    </a:lnTo>
                    <a:lnTo>
                      <a:pt x="51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48"/>
                    </a:lnTo>
                    <a:lnTo>
                      <a:pt x="55" y="145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51" y="117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6"/>
                    </a:lnTo>
                    <a:lnTo>
                      <a:pt x="55" y="102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35" y="70"/>
                    </a:lnTo>
                    <a:lnTo>
                      <a:pt x="24" y="55"/>
                    </a:lnTo>
                    <a:lnTo>
                      <a:pt x="20" y="47"/>
                    </a:lnTo>
                    <a:lnTo>
                      <a:pt x="20" y="43"/>
                    </a:lnTo>
                    <a:lnTo>
                      <a:pt x="16" y="31"/>
                    </a:lnTo>
                    <a:lnTo>
                      <a:pt x="12" y="27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8"/>
                    </a:lnTo>
                    <a:lnTo>
                      <a:pt x="47" y="8"/>
                    </a:lnTo>
                    <a:lnTo>
                      <a:pt x="82" y="35"/>
                    </a:lnTo>
                    <a:lnTo>
                      <a:pt x="86" y="39"/>
                    </a:lnTo>
                    <a:lnTo>
                      <a:pt x="90" y="43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113" y="70"/>
                    </a:lnTo>
                    <a:lnTo>
                      <a:pt x="117" y="78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5" y="86"/>
                    </a:lnTo>
                    <a:lnTo>
                      <a:pt x="129" y="86"/>
                    </a:lnTo>
                    <a:lnTo>
                      <a:pt x="129" y="90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64" y="113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76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17"/>
                    </a:lnTo>
                    <a:lnTo>
                      <a:pt x="172" y="117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2" y="113"/>
                    </a:lnTo>
                    <a:lnTo>
                      <a:pt x="176" y="113"/>
                    </a:lnTo>
                    <a:lnTo>
                      <a:pt x="180" y="113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7"/>
                    </a:lnTo>
                    <a:lnTo>
                      <a:pt x="192" y="117"/>
                    </a:lnTo>
                    <a:lnTo>
                      <a:pt x="196" y="125"/>
                    </a:lnTo>
                    <a:lnTo>
                      <a:pt x="196" y="125"/>
                    </a:lnTo>
                    <a:lnTo>
                      <a:pt x="199" y="129"/>
                    </a:lnTo>
                    <a:lnTo>
                      <a:pt x="203" y="133"/>
                    </a:lnTo>
                    <a:lnTo>
                      <a:pt x="223" y="141"/>
                    </a:lnTo>
                    <a:lnTo>
                      <a:pt x="223" y="148"/>
                    </a:lnTo>
                    <a:lnTo>
                      <a:pt x="215" y="152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5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7" y="180"/>
                    </a:lnTo>
                    <a:lnTo>
                      <a:pt x="231" y="187"/>
                    </a:lnTo>
                    <a:lnTo>
                      <a:pt x="231" y="191"/>
                    </a:lnTo>
                    <a:lnTo>
                      <a:pt x="235" y="199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11"/>
                    </a:lnTo>
                    <a:lnTo>
                      <a:pt x="242" y="215"/>
                    </a:lnTo>
                    <a:lnTo>
                      <a:pt x="242" y="219"/>
                    </a:lnTo>
                    <a:lnTo>
                      <a:pt x="242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19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39" y="227"/>
                    </a:lnTo>
                    <a:lnTo>
                      <a:pt x="242" y="230"/>
                    </a:lnTo>
                    <a:lnTo>
                      <a:pt x="242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2" y="238"/>
                    </a:lnTo>
                    <a:lnTo>
                      <a:pt x="242" y="242"/>
                    </a:lnTo>
                    <a:lnTo>
                      <a:pt x="242" y="242"/>
                    </a:lnTo>
                    <a:lnTo>
                      <a:pt x="239" y="242"/>
                    </a:lnTo>
                    <a:lnTo>
                      <a:pt x="239" y="250"/>
                    </a:lnTo>
                    <a:lnTo>
                      <a:pt x="239" y="258"/>
                    </a:lnTo>
                    <a:lnTo>
                      <a:pt x="239" y="266"/>
                    </a:lnTo>
                    <a:lnTo>
                      <a:pt x="239" y="273"/>
                    </a:lnTo>
                    <a:lnTo>
                      <a:pt x="239" y="281"/>
                    </a:lnTo>
                    <a:lnTo>
                      <a:pt x="242" y="289"/>
                    </a:lnTo>
                    <a:lnTo>
                      <a:pt x="242" y="289"/>
                    </a:lnTo>
                    <a:lnTo>
                      <a:pt x="246" y="293"/>
                    </a:lnTo>
                    <a:lnTo>
                      <a:pt x="246" y="297"/>
                    </a:lnTo>
                    <a:lnTo>
                      <a:pt x="246" y="305"/>
                    </a:lnTo>
                    <a:lnTo>
                      <a:pt x="246" y="312"/>
                    </a:lnTo>
                    <a:lnTo>
                      <a:pt x="242" y="309"/>
                    </a:lnTo>
                    <a:lnTo>
                      <a:pt x="239" y="309"/>
                    </a:lnTo>
                    <a:lnTo>
                      <a:pt x="239" y="309"/>
                    </a:lnTo>
                    <a:lnTo>
                      <a:pt x="184" y="316"/>
                    </a:lnTo>
                    <a:lnTo>
                      <a:pt x="184" y="316"/>
                    </a:lnTo>
                    <a:lnTo>
                      <a:pt x="180" y="320"/>
                    </a:lnTo>
                    <a:lnTo>
                      <a:pt x="180" y="324"/>
                    </a:lnTo>
                    <a:lnTo>
                      <a:pt x="176" y="328"/>
                    </a:lnTo>
                    <a:lnTo>
                      <a:pt x="176" y="332"/>
                    </a:lnTo>
                    <a:lnTo>
                      <a:pt x="172" y="336"/>
                    </a:lnTo>
                    <a:lnTo>
                      <a:pt x="172" y="340"/>
                    </a:lnTo>
                    <a:lnTo>
                      <a:pt x="172" y="344"/>
                    </a:lnTo>
                    <a:lnTo>
                      <a:pt x="172" y="351"/>
                    </a:lnTo>
                    <a:lnTo>
                      <a:pt x="172" y="355"/>
                    </a:lnTo>
                    <a:lnTo>
                      <a:pt x="172" y="355"/>
                    </a:lnTo>
                    <a:lnTo>
                      <a:pt x="176" y="359"/>
                    </a:lnTo>
                    <a:lnTo>
                      <a:pt x="180" y="363"/>
                    </a:lnTo>
                    <a:lnTo>
                      <a:pt x="180" y="367"/>
                    </a:lnTo>
                    <a:lnTo>
                      <a:pt x="180" y="367"/>
                    </a:lnTo>
                    <a:lnTo>
                      <a:pt x="180" y="371"/>
                    </a:lnTo>
                    <a:lnTo>
                      <a:pt x="176" y="371"/>
                    </a:lnTo>
                    <a:lnTo>
                      <a:pt x="168" y="371"/>
                    </a:lnTo>
                    <a:lnTo>
                      <a:pt x="133" y="363"/>
                    </a:lnTo>
                    <a:lnTo>
                      <a:pt x="121" y="336"/>
                    </a:lnTo>
                    <a:lnTo>
                      <a:pt x="113" y="328"/>
                    </a:lnTo>
                    <a:lnTo>
                      <a:pt x="113" y="328"/>
                    </a:lnTo>
                    <a:lnTo>
                      <a:pt x="113" y="324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6" y="312"/>
                    </a:lnTo>
                    <a:lnTo>
                      <a:pt x="102" y="309"/>
                    </a:lnTo>
                    <a:lnTo>
                      <a:pt x="102" y="309"/>
                    </a:lnTo>
                    <a:lnTo>
                      <a:pt x="98" y="309"/>
                    </a:lnTo>
                    <a:lnTo>
                      <a:pt x="98" y="312"/>
                    </a:lnTo>
                    <a:lnTo>
                      <a:pt x="98" y="316"/>
                    </a:lnTo>
                    <a:lnTo>
                      <a:pt x="94" y="320"/>
                    </a:lnTo>
                    <a:lnTo>
                      <a:pt x="94" y="320"/>
                    </a:lnTo>
                    <a:lnTo>
                      <a:pt x="94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90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6" y="316"/>
                    </a:lnTo>
                    <a:lnTo>
                      <a:pt x="82" y="316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78" y="312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82" y="309"/>
                    </a:lnTo>
                    <a:lnTo>
                      <a:pt x="74" y="312"/>
                    </a:lnTo>
                    <a:lnTo>
                      <a:pt x="70" y="312"/>
                    </a:lnTo>
                    <a:lnTo>
                      <a:pt x="70" y="309"/>
                    </a:lnTo>
                    <a:lnTo>
                      <a:pt x="67" y="309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59" y="305"/>
                    </a:lnTo>
                    <a:lnTo>
                      <a:pt x="59" y="301"/>
                    </a:lnTo>
                    <a:lnTo>
                      <a:pt x="55" y="301"/>
                    </a:lnTo>
                    <a:lnTo>
                      <a:pt x="51" y="305"/>
                    </a:lnTo>
                    <a:lnTo>
                      <a:pt x="51" y="305"/>
                    </a:lnTo>
                    <a:lnTo>
                      <a:pt x="51" y="309"/>
                    </a:lnTo>
                    <a:lnTo>
                      <a:pt x="51" y="309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51" y="312"/>
                    </a:lnTo>
                    <a:lnTo>
                      <a:pt x="47" y="312"/>
                    </a:lnTo>
                    <a:lnTo>
                      <a:pt x="47" y="312"/>
                    </a:lnTo>
                    <a:lnTo>
                      <a:pt x="39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5" y="309"/>
                    </a:lnTo>
                    <a:lnTo>
                      <a:pt x="31" y="309"/>
                    </a:lnTo>
                    <a:lnTo>
                      <a:pt x="31" y="3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8" name="Freeform 19"/>
              <p:cNvSpPr>
                <a:spLocks/>
              </p:cNvSpPr>
              <p:nvPr/>
            </p:nvSpPr>
            <p:spPr bwMode="auto">
              <a:xfrm>
                <a:off x="1797050" y="2233613"/>
                <a:ext cx="614362" cy="892175"/>
              </a:xfrm>
              <a:custGeom>
                <a:avLst/>
                <a:gdLst>
                  <a:gd name="T0" fmla="*/ 55 w 387"/>
                  <a:gd name="T1" fmla="*/ 480 h 562"/>
                  <a:gd name="T2" fmla="*/ 28 w 387"/>
                  <a:gd name="T3" fmla="*/ 429 h 562"/>
                  <a:gd name="T4" fmla="*/ 28 w 387"/>
                  <a:gd name="T5" fmla="*/ 406 h 562"/>
                  <a:gd name="T6" fmla="*/ 24 w 387"/>
                  <a:gd name="T7" fmla="*/ 363 h 562"/>
                  <a:gd name="T8" fmla="*/ 8 w 387"/>
                  <a:gd name="T9" fmla="*/ 285 h 562"/>
                  <a:gd name="T10" fmla="*/ 28 w 387"/>
                  <a:gd name="T11" fmla="*/ 203 h 562"/>
                  <a:gd name="T12" fmla="*/ 117 w 387"/>
                  <a:gd name="T13" fmla="*/ 179 h 562"/>
                  <a:gd name="T14" fmla="*/ 129 w 387"/>
                  <a:gd name="T15" fmla="*/ 148 h 562"/>
                  <a:gd name="T16" fmla="*/ 110 w 387"/>
                  <a:gd name="T17" fmla="*/ 105 h 562"/>
                  <a:gd name="T18" fmla="*/ 98 w 387"/>
                  <a:gd name="T19" fmla="*/ 19 h 562"/>
                  <a:gd name="T20" fmla="*/ 106 w 387"/>
                  <a:gd name="T21" fmla="*/ 0 h 562"/>
                  <a:gd name="T22" fmla="*/ 145 w 387"/>
                  <a:gd name="T23" fmla="*/ 19 h 562"/>
                  <a:gd name="T24" fmla="*/ 156 w 387"/>
                  <a:gd name="T25" fmla="*/ 31 h 562"/>
                  <a:gd name="T26" fmla="*/ 168 w 387"/>
                  <a:gd name="T27" fmla="*/ 35 h 562"/>
                  <a:gd name="T28" fmla="*/ 172 w 387"/>
                  <a:gd name="T29" fmla="*/ 46 h 562"/>
                  <a:gd name="T30" fmla="*/ 184 w 387"/>
                  <a:gd name="T31" fmla="*/ 46 h 562"/>
                  <a:gd name="T32" fmla="*/ 192 w 387"/>
                  <a:gd name="T33" fmla="*/ 54 h 562"/>
                  <a:gd name="T34" fmla="*/ 196 w 387"/>
                  <a:gd name="T35" fmla="*/ 58 h 562"/>
                  <a:gd name="T36" fmla="*/ 196 w 387"/>
                  <a:gd name="T37" fmla="*/ 62 h 562"/>
                  <a:gd name="T38" fmla="*/ 215 w 387"/>
                  <a:gd name="T39" fmla="*/ 74 h 562"/>
                  <a:gd name="T40" fmla="*/ 219 w 387"/>
                  <a:gd name="T41" fmla="*/ 82 h 562"/>
                  <a:gd name="T42" fmla="*/ 223 w 387"/>
                  <a:gd name="T43" fmla="*/ 82 h 562"/>
                  <a:gd name="T44" fmla="*/ 227 w 387"/>
                  <a:gd name="T45" fmla="*/ 74 h 562"/>
                  <a:gd name="T46" fmla="*/ 235 w 387"/>
                  <a:gd name="T47" fmla="*/ 85 h 562"/>
                  <a:gd name="T48" fmla="*/ 262 w 387"/>
                  <a:gd name="T49" fmla="*/ 105 h 562"/>
                  <a:gd name="T50" fmla="*/ 270 w 387"/>
                  <a:gd name="T51" fmla="*/ 105 h 562"/>
                  <a:gd name="T52" fmla="*/ 321 w 387"/>
                  <a:gd name="T53" fmla="*/ 167 h 562"/>
                  <a:gd name="T54" fmla="*/ 317 w 387"/>
                  <a:gd name="T55" fmla="*/ 191 h 562"/>
                  <a:gd name="T56" fmla="*/ 285 w 387"/>
                  <a:gd name="T57" fmla="*/ 203 h 562"/>
                  <a:gd name="T58" fmla="*/ 289 w 387"/>
                  <a:gd name="T59" fmla="*/ 222 h 562"/>
                  <a:gd name="T60" fmla="*/ 297 w 387"/>
                  <a:gd name="T61" fmla="*/ 238 h 562"/>
                  <a:gd name="T62" fmla="*/ 383 w 387"/>
                  <a:gd name="T63" fmla="*/ 296 h 562"/>
                  <a:gd name="T64" fmla="*/ 356 w 387"/>
                  <a:gd name="T65" fmla="*/ 339 h 562"/>
                  <a:gd name="T66" fmla="*/ 317 w 387"/>
                  <a:gd name="T67" fmla="*/ 359 h 562"/>
                  <a:gd name="T68" fmla="*/ 242 w 387"/>
                  <a:gd name="T69" fmla="*/ 394 h 562"/>
                  <a:gd name="T70" fmla="*/ 242 w 387"/>
                  <a:gd name="T71" fmla="*/ 398 h 562"/>
                  <a:gd name="T72" fmla="*/ 242 w 387"/>
                  <a:gd name="T73" fmla="*/ 402 h 562"/>
                  <a:gd name="T74" fmla="*/ 246 w 387"/>
                  <a:gd name="T75" fmla="*/ 409 h 562"/>
                  <a:gd name="T76" fmla="*/ 246 w 387"/>
                  <a:gd name="T77" fmla="*/ 413 h 562"/>
                  <a:gd name="T78" fmla="*/ 258 w 387"/>
                  <a:gd name="T79" fmla="*/ 429 h 562"/>
                  <a:gd name="T80" fmla="*/ 282 w 387"/>
                  <a:gd name="T81" fmla="*/ 441 h 562"/>
                  <a:gd name="T82" fmla="*/ 301 w 387"/>
                  <a:gd name="T83" fmla="*/ 445 h 562"/>
                  <a:gd name="T84" fmla="*/ 305 w 387"/>
                  <a:gd name="T85" fmla="*/ 456 h 562"/>
                  <a:gd name="T86" fmla="*/ 289 w 387"/>
                  <a:gd name="T87" fmla="*/ 491 h 562"/>
                  <a:gd name="T88" fmla="*/ 289 w 387"/>
                  <a:gd name="T89" fmla="*/ 499 h 562"/>
                  <a:gd name="T90" fmla="*/ 293 w 387"/>
                  <a:gd name="T91" fmla="*/ 511 h 562"/>
                  <a:gd name="T92" fmla="*/ 282 w 387"/>
                  <a:gd name="T93" fmla="*/ 511 h 562"/>
                  <a:gd name="T94" fmla="*/ 270 w 387"/>
                  <a:gd name="T95" fmla="*/ 515 h 562"/>
                  <a:gd name="T96" fmla="*/ 270 w 387"/>
                  <a:gd name="T97" fmla="*/ 523 h 562"/>
                  <a:gd name="T98" fmla="*/ 258 w 387"/>
                  <a:gd name="T99" fmla="*/ 511 h 562"/>
                  <a:gd name="T100" fmla="*/ 250 w 387"/>
                  <a:gd name="T101" fmla="*/ 531 h 562"/>
                  <a:gd name="T102" fmla="*/ 242 w 387"/>
                  <a:gd name="T103" fmla="*/ 562 h 562"/>
                  <a:gd name="T104" fmla="*/ 172 w 387"/>
                  <a:gd name="T105" fmla="*/ 554 h 562"/>
                  <a:gd name="T106" fmla="*/ 149 w 387"/>
                  <a:gd name="T107" fmla="*/ 527 h 562"/>
                  <a:gd name="T108" fmla="*/ 133 w 387"/>
                  <a:gd name="T109" fmla="*/ 507 h 5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387" h="562">
                    <a:moveTo>
                      <a:pt x="98" y="484"/>
                    </a:moveTo>
                    <a:lnTo>
                      <a:pt x="98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76"/>
                    </a:lnTo>
                    <a:lnTo>
                      <a:pt x="51" y="468"/>
                    </a:lnTo>
                    <a:lnTo>
                      <a:pt x="28" y="433"/>
                    </a:lnTo>
                    <a:lnTo>
                      <a:pt x="28" y="429"/>
                    </a:lnTo>
                    <a:lnTo>
                      <a:pt x="28" y="421"/>
                    </a:lnTo>
                    <a:lnTo>
                      <a:pt x="28" y="413"/>
                    </a:lnTo>
                    <a:lnTo>
                      <a:pt x="28" y="409"/>
                    </a:lnTo>
                    <a:lnTo>
                      <a:pt x="28" y="406"/>
                    </a:lnTo>
                    <a:lnTo>
                      <a:pt x="20" y="382"/>
                    </a:lnTo>
                    <a:lnTo>
                      <a:pt x="20" y="378"/>
                    </a:lnTo>
                    <a:lnTo>
                      <a:pt x="20" y="378"/>
                    </a:lnTo>
                    <a:lnTo>
                      <a:pt x="24" y="363"/>
                    </a:lnTo>
                    <a:lnTo>
                      <a:pt x="0" y="320"/>
                    </a:lnTo>
                    <a:lnTo>
                      <a:pt x="8" y="288"/>
                    </a:lnTo>
                    <a:lnTo>
                      <a:pt x="8" y="285"/>
                    </a:lnTo>
                    <a:lnTo>
                      <a:pt x="8" y="285"/>
                    </a:lnTo>
                    <a:lnTo>
                      <a:pt x="0" y="265"/>
                    </a:lnTo>
                    <a:lnTo>
                      <a:pt x="8" y="257"/>
                    </a:lnTo>
                    <a:lnTo>
                      <a:pt x="20" y="230"/>
                    </a:lnTo>
                    <a:lnTo>
                      <a:pt x="28" y="203"/>
                    </a:lnTo>
                    <a:lnTo>
                      <a:pt x="31" y="199"/>
                    </a:lnTo>
                    <a:lnTo>
                      <a:pt x="47" y="183"/>
                    </a:lnTo>
                    <a:lnTo>
                      <a:pt x="63" y="175"/>
                    </a:lnTo>
                    <a:lnTo>
                      <a:pt x="117" y="179"/>
                    </a:lnTo>
                    <a:lnTo>
                      <a:pt x="121" y="179"/>
                    </a:lnTo>
                    <a:lnTo>
                      <a:pt x="121" y="179"/>
                    </a:lnTo>
                    <a:lnTo>
                      <a:pt x="129" y="152"/>
                    </a:lnTo>
                    <a:lnTo>
                      <a:pt x="129" y="148"/>
                    </a:lnTo>
                    <a:lnTo>
                      <a:pt x="129" y="144"/>
                    </a:lnTo>
                    <a:lnTo>
                      <a:pt x="113" y="109"/>
                    </a:lnTo>
                    <a:lnTo>
                      <a:pt x="113" y="105"/>
                    </a:lnTo>
                    <a:lnTo>
                      <a:pt x="110" y="105"/>
                    </a:lnTo>
                    <a:lnTo>
                      <a:pt x="106" y="105"/>
                    </a:lnTo>
                    <a:lnTo>
                      <a:pt x="102" y="101"/>
                    </a:lnTo>
                    <a:lnTo>
                      <a:pt x="74" y="93"/>
                    </a:lnTo>
                    <a:lnTo>
                      <a:pt x="98" y="19"/>
                    </a:lnTo>
                    <a:lnTo>
                      <a:pt x="98" y="19"/>
                    </a:lnTo>
                    <a:lnTo>
                      <a:pt x="106" y="3"/>
                    </a:lnTo>
                    <a:lnTo>
                      <a:pt x="106" y="0"/>
                    </a:lnTo>
                    <a:lnTo>
                      <a:pt x="106" y="0"/>
                    </a:lnTo>
                    <a:lnTo>
                      <a:pt x="137" y="11"/>
                    </a:lnTo>
                    <a:lnTo>
                      <a:pt x="141" y="15"/>
                    </a:lnTo>
                    <a:lnTo>
                      <a:pt x="141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53" y="31"/>
                    </a:lnTo>
                    <a:lnTo>
                      <a:pt x="153" y="31"/>
                    </a:lnTo>
                    <a:lnTo>
                      <a:pt x="156" y="31"/>
                    </a:lnTo>
                    <a:lnTo>
                      <a:pt x="160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8" y="35"/>
                    </a:lnTo>
                    <a:lnTo>
                      <a:pt x="168" y="39"/>
                    </a:lnTo>
                    <a:lnTo>
                      <a:pt x="172" y="42"/>
                    </a:lnTo>
                    <a:lnTo>
                      <a:pt x="172" y="42"/>
                    </a:lnTo>
                    <a:lnTo>
                      <a:pt x="172" y="46"/>
                    </a:lnTo>
                    <a:lnTo>
                      <a:pt x="176" y="46"/>
                    </a:lnTo>
                    <a:lnTo>
                      <a:pt x="180" y="46"/>
                    </a:lnTo>
                    <a:lnTo>
                      <a:pt x="180" y="46"/>
                    </a:lnTo>
                    <a:lnTo>
                      <a:pt x="184" y="46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88" y="50"/>
                    </a:lnTo>
                    <a:lnTo>
                      <a:pt x="192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4"/>
                    </a:lnTo>
                    <a:lnTo>
                      <a:pt x="196" y="58"/>
                    </a:lnTo>
                    <a:lnTo>
                      <a:pt x="192" y="58"/>
                    </a:lnTo>
                    <a:lnTo>
                      <a:pt x="192" y="62"/>
                    </a:lnTo>
                    <a:lnTo>
                      <a:pt x="192" y="62"/>
                    </a:lnTo>
                    <a:lnTo>
                      <a:pt x="196" y="62"/>
                    </a:lnTo>
                    <a:lnTo>
                      <a:pt x="196" y="62"/>
                    </a:lnTo>
                    <a:lnTo>
                      <a:pt x="199" y="66"/>
                    </a:lnTo>
                    <a:lnTo>
                      <a:pt x="211" y="74"/>
                    </a:lnTo>
                    <a:lnTo>
                      <a:pt x="215" y="74"/>
                    </a:lnTo>
                    <a:lnTo>
                      <a:pt x="215" y="78"/>
                    </a:lnTo>
                    <a:lnTo>
                      <a:pt x="219" y="78"/>
                    </a:lnTo>
                    <a:lnTo>
                      <a:pt x="219" y="78"/>
                    </a:lnTo>
                    <a:lnTo>
                      <a:pt x="219" y="82"/>
                    </a:lnTo>
                    <a:lnTo>
                      <a:pt x="219" y="85"/>
                    </a:lnTo>
                    <a:lnTo>
                      <a:pt x="223" y="85"/>
                    </a:lnTo>
                    <a:lnTo>
                      <a:pt x="223" y="85"/>
                    </a:lnTo>
                    <a:lnTo>
                      <a:pt x="223" y="82"/>
                    </a:lnTo>
                    <a:lnTo>
                      <a:pt x="223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7" y="74"/>
                    </a:lnTo>
                    <a:lnTo>
                      <a:pt x="227" y="74"/>
                    </a:lnTo>
                    <a:lnTo>
                      <a:pt x="231" y="78"/>
                    </a:lnTo>
                    <a:lnTo>
                      <a:pt x="231" y="82"/>
                    </a:lnTo>
                    <a:lnTo>
                      <a:pt x="235" y="85"/>
                    </a:lnTo>
                    <a:lnTo>
                      <a:pt x="235" y="89"/>
                    </a:lnTo>
                    <a:lnTo>
                      <a:pt x="254" y="97"/>
                    </a:lnTo>
                    <a:lnTo>
                      <a:pt x="258" y="101"/>
                    </a:lnTo>
                    <a:lnTo>
                      <a:pt x="262" y="105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70" y="109"/>
                    </a:lnTo>
                    <a:lnTo>
                      <a:pt x="270" y="105"/>
                    </a:lnTo>
                    <a:lnTo>
                      <a:pt x="274" y="109"/>
                    </a:lnTo>
                    <a:lnTo>
                      <a:pt x="278" y="109"/>
                    </a:lnTo>
                    <a:lnTo>
                      <a:pt x="325" y="140"/>
                    </a:lnTo>
                    <a:lnTo>
                      <a:pt x="321" y="167"/>
                    </a:lnTo>
                    <a:lnTo>
                      <a:pt x="325" y="175"/>
                    </a:lnTo>
                    <a:lnTo>
                      <a:pt x="325" y="187"/>
                    </a:lnTo>
                    <a:lnTo>
                      <a:pt x="321" y="191"/>
                    </a:lnTo>
                    <a:lnTo>
                      <a:pt x="317" y="191"/>
                    </a:lnTo>
                    <a:lnTo>
                      <a:pt x="301" y="199"/>
                    </a:lnTo>
                    <a:lnTo>
                      <a:pt x="293" y="199"/>
                    </a:lnTo>
                    <a:lnTo>
                      <a:pt x="289" y="199"/>
                    </a:lnTo>
                    <a:lnTo>
                      <a:pt x="285" y="203"/>
                    </a:lnTo>
                    <a:lnTo>
                      <a:pt x="278" y="206"/>
                    </a:lnTo>
                    <a:lnTo>
                      <a:pt x="278" y="210"/>
                    </a:lnTo>
                    <a:lnTo>
                      <a:pt x="285" y="218"/>
                    </a:lnTo>
                    <a:lnTo>
                      <a:pt x="289" y="222"/>
                    </a:lnTo>
                    <a:lnTo>
                      <a:pt x="289" y="230"/>
                    </a:lnTo>
                    <a:lnTo>
                      <a:pt x="293" y="234"/>
                    </a:lnTo>
                    <a:lnTo>
                      <a:pt x="293" y="238"/>
                    </a:lnTo>
                    <a:lnTo>
                      <a:pt x="297" y="238"/>
                    </a:lnTo>
                    <a:lnTo>
                      <a:pt x="301" y="242"/>
                    </a:lnTo>
                    <a:lnTo>
                      <a:pt x="305" y="242"/>
                    </a:lnTo>
                    <a:lnTo>
                      <a:pt x="309" y="249"/>
                    </a:lnTo>
                    <a:lnTo>
                      <a:pt x="383" y="296"/>
                    </a:lnTo>
                    <a:lnTo>
                      <a:pt x="387" y="300"/>
                    </a:lnTo>
                    <a:lnTo>
                      <a:pt x="368" y="308"/>
                    </a:lnTo>
                    <a:lnTo>
                      <a:pt x="364" y="316"/>
                    </a:lnTo>
                    <a:lnTo>
                      <a:pt x="356" y="339"/>
                    </a:lnTo>
                    <a:lnTo>
                      <a:pt x="352" y="347"/>
                    </a:lnTo>
                    <a:lnTo>
                      <a:pt x="352" y="351"/>
                    </a:lnTo>
                    <a:lnTo>
                      <a:pt x="348" y="351"/>
                    </a:lnTo>
                    <a:lnTo>
                      <a:pt x="317" y="359"/>
                    </a:lnTo>
                    <a:lnTo>
                      <a:pt x="297" y="374"/>
                    </a:lnTo>
                    <a:lnTo>
                      <a:pt x="266" y="386"/>
                    </a:lnTo>
                    <a:lnTo>
                      <a:pt x="250" y="390"/>
                    </a:lnTo>
                    <a:lnTo>
                      <a:pt x="242" y="394"/>
                    </a:lnTo>
                    <a:lnTo>
                      <a:pt x="239" y="394"/>
                    </a:lnTo>
                    <a:lnTo>
                      <a:pt x="239" y="394"/>
                    </a:lnTo>
                    <a:lnTo>
                      <a:pt x="239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398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2"/>
                    </a:lnTo>
                    <a:lnTo>
                      <a:pt x="242" y="406"/>
                    </a:lnTo>
                    <a:lnTo>
                      <a:pt x="246" y="409"/>
                    </a:lnTo>
                    <a:lnTo>
                      <a:pt x="246" y="409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3"/>
                    </a:lnTo>
                    <a:lnTo>
                      <a:pt x="246" y="417"/>
                    </a:lnTo>
                    <a:lnTo>
                      <a:pt x="246" y="421"/>
                    </a:lnTo>
                    <a:lnTo>
                      <a:pt x="254" y="425"/>
                    </a:lnTo>
                    <a:lnTo>
                      <a:pt x="258" y="429"/>
                    </a:lnTo>
                    <a:lnTo>
                      <a:pt x="262" y="433"/>
                    </a:lnTo>
                    <a:lnTo>
                      <a:pt x="270" y="437"/>
                    </a:lnTo>
                    <a:lnTo>
                      <a:pt x="274" y="441"/>
                    </a:lnTo>
                    <a:lnTo>
                      <a:pt x="282" y="441"/>
                    </a:lnTo>
                    <a:lnTo>
                      <a:pt x="285" y="437"/>
                    </a:lnTo>
                    <a:lnTo>
                      <a:pt x="293" y="437"/>
                    </a:lnTo>
                    <a:lnTo>
                      <a:pt x="297" y="445"/>
                    </a:lnTo>
                    <a:lnTo>
                      <a:pt x="301" y="445"/>
                    </a:lnTo>
                    <a:lnTo>
                      <a:pt x="301" y="449"/>
                    </a:lnTo>
                    <a:lnTo>
                      <a:pt x="305" y="452"/>
                    </a:lnTo>
                    <a:lnTo>
                      <a:pt x="305" y="456"/>
                    </a:lnTo>
                    <a:lnTo>
                      <a:pt x="305" y="456"/>
                    </a:lnTo>
                    <a:lnTo>
                      <a:pt x="305" y="460"/>
                    </a:lnTo>
                    <a:lnTo>
                      <a:pt x="285" y="484"/>
                    </a:lnTo>
                    <a:lnTo>
                      <a:pt x="285" y="484"/>
                    </a:lnTo>
                    <a:lnTo>
                      <a:pt x="289" y="491"/>
                    </a:lnTo>
                    <a:lnTo>
                      <a:pt x="289" y="495"/>
                    </a:lnTo>
                    <a:lnTo>
                      <a:pt x="289" y="495"/>
                    </a:lnTo>
                    <a:lnTo>
                      <a:pt x="289" y="499"/>
                    </a:lnTo>
                    <a:lnTo>
                      <a:pt x="289" y="499"/>
                    </a:lnTo>
                    <a:lnTo>
                      <a:pt x="289" y="503"/>
                    </a:lnTo>
                    <a:lnTo>
                      <a:pt x="289" y="503"/>
                    </a:lnTo>
                    <a:lnTo>
                      <a:pt x="289" y="507"/>
                    </a:lnTo>
                    <a:lnTo>
                      <a:pt x="293" y="511"/>
                    </a:lnTo>
                    <a:lnTo>
                      <a:pt x="293" y="511"/>
                    </a:lnTo>
                    <a:lnTo>
                      <a:pt x="289" y="511"/>
                    </a:lnTo>
                    <a:lnTo>
                      <a:pt x="285" y="511"/>
                    </a:lnTo>
                    <a:lnTo>
                      <a:pt x="282" y="511"/>
                    </a:lnTo>
                    <a:lnTo>
                      <a:pt x="278" y="511"/>
                    </a:lnTo>
                    <a:lnTo>
                      <a:pt x="278" y="515"/>
                    </a:lnTo>
                    <a:lnTo>
                      <a:pt x="274" y="515"/>
                    </a:lnTo>
                    <a:lnTo>
                      <a:pt x="270" y="515"/>
                    </a:lnTo>
                    <a:lnTo>
                      <a:pt x="270" y="515"/>
                    </a:lnTo>
                    <a:lnTo>
                      <a:pt x="270" y="519"/>
                    </a:lnTo>
                    <a:lnTo>
                      <a:pt x="274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70" y="523"/>
                    </a:lnTo>
                    <a:lnTo>
                      <a:pt x="262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8" y="511"/>
                    </a:lnTo>
                    <a:lnTo>
                      <a:pt x="250" y="523"/>
                    </a:lnTo>
                    <a:lnTo>
                      <a:pt x="250" y="531"/>
                    </a:lnTo>
                    <a:lnTo>
                      <a:pt x="250" y="538"/>
                    </a:lnTo>
                    <a:lnTo>
                      <a:pt x="254" y="554"/>
                    </a:lnTo>
                    <a:lnTo>
                      <a:pt x="250" y="562"/>
                    </a:lnTo>
                    <a:lnTo>
                      <a:pt x="242" y="562"/>
                    </a:lnTo>
                    <a:lnTo>
                      <a:pt x="235" y="562"/>
                    </a:lnTo>
                    <a:lnTo>
                      <a:pt x="180" y="562"/>
                    </a:lnTo>
                    <a:lnTo>
                      <a:pt x="172" y="558"/>
                    </a:lnTo>
                    <a:lnTo>
                      <a:pt x="172" y="554"/>
                    </a:lnTo>
                    <a:lnTo>
                      <a:pt x="168" y="550"/>
                    </a:lnTo>
                    <a:lnTo>
                      <a:pt x="160" y="542"/>
                    </a:lnTo>
                    <a:lnTo>
                      <a:pt x="156" y="534"/>
                    </a:lnTo>
                    <a:lnTo>
                      <a:pt x="149" y="527"/>
                    </a:lnTo>
                    <a:lnTo>
                      <a:pt x="149" y="515"/>
                    </a:lnTo>
                    <a:lnTo>
                      <a:pt x="149" y="511"/>
                    </a:lnTo>
                    <a:lnTo>
                      <a:pt x="141" y="503"/>
                    </a:lnTo>
                    <a:lnTo>
                      <a:pt x="133" y="507"/>
                    </a:lnTo>
                    <a:lnTo>
                      <a:pt x="121" y="499"/>
                    </a:lnTo>
                    <a:lnTo>
                      <a:pt x="113" y="495"/>
                    </a:lnTo>
                    <a:lnTo>
                      <a:pt x="98" y="484"/>
                    </a:lnTo>
                  </a:path>
                </a:pathLst>
              </a:custGeom>
              <a:solidFill>
                <a:schemeClr val="accent2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89" name="Freeform 20"/>
              <p:cNvSpPr>
                <a:spLocks noEditPoints="1"/>
              </p:cNvSpPr>
              <p:nvPr/>
            </p:nvSpPr>
            <p:spPr bwMode="auto">
              <a:xfrm>
                <a:off x="1995488" y="1130300"/>
                <a:ext cx="962025" cy="973138"/>
              </a:xfrm>
              <a:custGeom>
                <a:avLst/>
                <a:gdLst>
                  <a:gd name="T0" fmla="*/ 520 w 606"/>
                  <a:gd name="T1" fmla="*/ 464 h 613"/>
                  <a:gd name="T2" fmla="*/ 582 w 606"/>
                  <a:gd name="T3" fmla="*/ 441 h 613"/>
                  <a:gd name="T4" fmla="*/ 586 w 606"/>
                  <a:gd name="T5" fmla="*/ 441 h 613"/>
                  <a:gd name="T6" fmla="*/ 536 w 606"/>
                  <a:gd name="T7" fmla="*/ 468 h 613"/>
                  <a:gd name="T8" fmla="*/ 516 w 606"/>
                  <a:gd name="T9" fmla="*/ 488 h 613"/>
                  <a:gd name="T10" fmla="*/ 524 w 606"/>
                  <a:gd name="T11" fmla="*/ 491 h 613"/>
                  <a:gd name="T12" fmla="*/ 520 w 606"/>
                  <a:gd name="T13" fmla="*/ 488 h 613"/>
                  <a:gd name="T14" fmla="*/ 508 w 606"/>
                  <a:gd name="T15" fmla="*/ 507 h 613"/>
                  <a:gd name="T16" fmla="*/ 504 w 606"/>
                  <a:gd name="T17" fmla="*/ 511 h 613"/>
                  <a:gd name="T18" fmla="*/ 524 w 606"/>
                  <a:gd name="T19" fmla="*/ 495 h 613"/>
                  <a:gd name="T20" fmla="*/ 504 w 606"/>
                  <a:gd name="T21" fmla="*/ 519 h 613"/>
                  <a:gd name="T22" fmla="*/ 516 w 606"/>
                  <a:gd name="T23" fmla="*/ 515 h 613"/>
                  <a:gd name="T24" fmla="*/ 606 w 606"/>
                  <a:gd name="T25" fmla="*/ 417 h 613"/>
                  <a:gd name="T26" fmla="*/ 571 w 606"/>
                  <a:gd name="T27" fmla="*/ 378 h 613"/>
                  <a:gd name="T28" fmla="*/ 539 w 606"/>
                  <a:gd name="T29" fmla="*/ 343 h 613"/>
                  <a:gd name="T30" fmla="*/ 539 w 606"/>
                  <a:gd name="T31" fmla="*/ 316 h 613"/>
                  <a:gd name="T32" fmla="*/ 532 w 606"/>
                  <a:gd name="T33" fmla="*/ 277 h 613"/>
                  <a:gd name="T34" fmla="*/ 497 w 606"/>
                  <a:gd name="T35" fmla="*/ 245 h 613"/>
                  <a:gd name="T36" fmla="*/ 485 w 606"/>
                  <a:gd name="T37" fmla="*/ 222 h 613"/>
                  <a:gd name="T38" fmla="*/ 477 w 606"/>
                  <a:gd name="T39" fmla="*/ 187 h 613"/>
                  <a:gd name="T40" fmla="*/ 457 w 606"/>
                  <a:gd name="T41" fmla="*/ 167 h 613"/>
                  <a:gd name="T42" fmla="*/ 438 w 606"/>
                  <a:gd name="T43" fmla="*/ 121 h 613"/>
                  <a:gd name="T44" fmla="*/ 403 w 606"/>
                  <a:gd name="T45" fmla="*/ 89 h 613"/>
                  <a:gd name="T46" fmla="*/ 387 w 606"/>
                  <a:gd name="T47" fmla="*/ 74 h 613"/>
                  <a:gd name="T48" fmla="*/ 348 w 606"/>
                  <a:gd name="T49" fmla="*/ 58 h 613"/>
                  <a:gd name="T50" fmla="*/ 309 w 606"/>
                  <a:gd name="T51" fmla="*/ 58 h 613"/>
                  <a:gd name="T52" fmla="*/ 266 w 606"/>
                  <a:gd name="T53" fmla="*/ 39 h 613"/>
                  <a:gd name="T54" fmla="*/ 231 w 606"/>
                  <a:gd name="T55" fmla="*/ 19 h 613"/>
                  <a:gd name="T56" fmla="*/ 188 w 606"/>
                  <a:gd name="T57" fmla="*/ 27 h 613"/>
                  <a:gd name="T58" fmla="*/ 110 w 606"/>
                  <a:gd name="T59" fmla="*/ 109 h 613"/>
                  <a:gd name="T60" fmla="*/ 47 w 606"/>
                  <a:gd name="T61" fmla="*/ 187 h 613"/>
                  <a:gd name="T62" fmla="*/ 35 w 606"/>
                  <a:gd name="T63" fmla="*/ 339 h 613"/>
                  <a:gd name="T64" fmla="*/ 90 w 606"/>
                  <a:gd name="T65" fmla="*/ 515 h 613"/>
                  <a:gd name="T66" fmla="*/ 270 w 606"/>
                  <a:gd name="T67" fmla="*/ 581 h 613"/>
                  <a:gd name="T68" fmla="*/ 321 w 606"/>
                  <a:gd name="T69" fmla="*/ 605 h 613"/>
                  <a:gd name="T70" fmla="*/ 336 w 606"/>
                  <a:gd name="T71" fmla="*/ 609 h 613"/>
                  <a:gd name="T72" fmla="*/ 481 w 606"/>
                  <a:gd name="T73" fmla="*/ 573 h 613"/>
                  <a:gd name="T74" fmla="*/ 450 w 606"/>
                  <a:gd name="T75" fmla="*/ 542 h 613"/>
                  <a:gd name="T76" fmla="*/ 477 w 606"/>
                  <a:gd name="T77" fmla="*/ 554 h 613"/>
                  <a:gd name="T78" fmla="*/ 457 w 606"/>
                  <a:gd name="T79" fmla="*/ 546 h 613"/>
                  <a:gd name="T80" fmla="*/ 465 w 606"/>
                  <a:gd name="T81" fmla="*/ 534 h 613"/>
                  <a:gd name="T82" fmla="*/ 485 w 606"/>
                  <a:gd name="T83" fmla="*/ 523 h 613"/>
                  <a:gd name="T84" fmla="*/ 481 w 606"/>
                  <a:gd name="T85" fmla="*/ 515 h 613"/>
                  <a:gd name="T86" fmla="*/ 489 w 606"/>
                  <a:gd name="T87" fmla="*/ 507 h 613"/>
                  <a:gd name="T88" fmla="*/ 457 w 606"/>
                  <a:gd name="T89" fmla="*/ 484 h 613"/>
                  <a:gd name="T90" fmla="*/ 497 w 606"/>
                  <a:gd name="T91" fmla="*/ 495 h 613"/>
                  <a:gd name="T92" fmla="*/ 500 w 606"/>
                  <a:gd name="T93" fmla="*/ 491 h 613"/>
                  <a:gd name="T94" fmla="*/ 500 w 606"/>
                  <a:gd name="T95" fmla="*/ 491 h 613"/>
                  <a:gd name="T96" fmla="*/ 497 w 606"/>
                  <a:gd name="T97" fmla="*/ 476 h 613"/>
                  <a:gd name="T98" fmla="*/ 489 w 606"/>
                  <a:gd name="T99" fmla="*/ 468 h 613"/>
                  <a:gd name="T100" fmla="*/ 497 w 606"/>
                  <a:gd name="T101" fmla="*/ 449 h 613"/>
                  <a:gd name="T102" fmla="*/ 512 w 606"/>
                  <a:gd name="T103" fmla="*/ 460 h 613"/>
                  <a:gd name="T104" fmla="*/ 504 w 606"/>
                  <a:gd name="T105" fmla="*/ 437 h 613"/>
                  <a:gd name="T106" fmla="*/ 543 w 606"/>
                  <a:gd name="T107" fmla="*/ 456 h 613"/>
                  <a:gd name="T108" fmla="*/ 543 w 606"/>
                  <a:gd name="T109" fmla="*/ 441 h 613"/>
                  <a:gd name="T110" fmla="*/ 563 w 606"/>
                  <a:gd name="T111" fmla="*/ 445 h 613"/>
                  <a:gd name="T112" fmla="*/ 563 w 606"/>
                  <a:gd name="T113" fmla="*/ 433 h 613"/>
                  <a:gd name="T114" fmla="*/ 582 w 606"/>
                  <a:gd name="T115" fmla="*/ 433 h 613"/>
                  <a:gd name="T116" fmla="*/ 598 w 606"/>
                  <a:gd name="T117" fmla="*/ 433 h 6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06" h="613">
                    <a:moveTo>
                      <a:pt x="520" y="464"/>
                    </a:move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4"/>
                    </a:lnTo>
                    <a:lnTo>
                      <a:pt x="520" y="460"/>
                    </a:lnTo>
                    <a:lnTo>
                      <a:pt x="520" y="460"/>
                    </a:lnTo>
                    <a:lnTo>
                      <a:pt x="516" y="456"/>
                    </a:lnTo>
                    <a:lnTo>
                      <a:pt x="520" y="456"/>
                    </a:lnTo>
                    <a:lnTo>
                      <a:pt x="524" y="460"/>
                    </a:lnTo>
                    <a:lnTo>
                      <a:pt x="524" y="460"/>
                    </a:lnTo>
                    <a:lnTo>
                      <a:pt x="528" y="464"/>
                    </a:lnTo>
                    <a:lnTo>
                      <a:pt x="528" y="464"/>
                    </a:lnTo>
                    <a:lnTo>
                      <a:pt x="524" y="464"/>
                    </a:lnTo>
                    <a:lnTo>
                      <a:pt x="520" y="464"/>
                    </a:lnTo>
                    <a:lnTo>
                      <a:pt x="520" y="464"/>
                    </a:lnTo>
                    <a:moveTo>
                      <a:pt x="586" y="441"/>
                    </a:moveTo>
                    <a:lnTo>
                      <a:pt x="586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1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90" y="445"/>
                    </a:lnTo>
                    <a:lnTo>
                      <a:pt x="586" y="449"/>
                    </a:lnTo>
                    <a:lnTo>
                      <a:pt x="582" y="449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5"/>
                    </a:lnTo>
                    <a:lnTo>
                      <a:pt x="582" y="445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2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41"/>
                    </a:lnTo>
                    <a:lnTo>
                      <a:pt x="586" y="437"/>
                    </a:lnTo>
                    <a:lnTo>
                      <a:pt x="586" y="437"/>
                    </a:lnTo>
                    <a:lnTo>
                      <a:pt x="586" y="441"/>
                    </a:lnTo>
                    <a:moveTo>
                      <a:pt x="536" y="460"/>
                    </a:moveTo>
                    <a:lnTo>
                      <a:pt x="536" y="460"/>
                    </a:lnTo>
                    <a:lnTo>
                      <a:pt x="539" y="464"/>
                    </a:lnTo>
                    <a:lnTo>
                      <a:pt x="539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6" y="464"/>
                    </a:lnTo>
                    <a:lnTo>
                      <a:pt x="539" y="464"/>
                    </a:lnTo>
                    <a:lnTo>
                      <a:pt x="539" y="468"/>
                    </a:lnTo>
                    <a:lnTo>
                      <a:pt x="539" y="468"/>
                    </a:lnTo>
                    <a:lnTo>
                      <a:pt x="536" y="468"/>
                    </a:lnTo>
                    <a:lnTo>
                      <a:pt x="532" y="464"/>
                    </a:lnTo>
                    <a:lnTo>
                      <a:pt x="532" y="460"/>
                    </a:lnTo>
                    <a:lnTo>
                      <a:pt x="528" y="460"/>
                    </a:lnTo>
                    <a:lnTo>
                      <a:pt x="532" y="456"/>
                    </a:lnTo>
                    <a:lnTo>
                      <a:pt x="532" y="456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lnTo>
                      <a:pt x="536" y="460"/>
                    </a:lnTo>
                    <a:moveTo>
                      <a:pt x="516" y="488"/>
                    </a:moveTo>
                    <a:lnTo>
                      <a:pt x="516" y="488"/>
                    </a:lnTo>
                    <a:lnTo>
                      <a:pt x="516" y="488"/>
                    </a:lnTo>
                    <a:lnTo>
                      <a:pt x="516" y="484"/>
                    </a:lnTo>
                    <a:lnTo>
                      <a:pt x="516" y="484"/>
                    </a:lnTo>
                    <a:lnTo>
                      <a:pt x="520" y="484"/>
                    </a:lnTo>
                    <a:lnTo>
                      <a:pt x="520" y="488"/>
                    </a:lnTo>
                    <a:lnTo>
                      <a:pt x="516" y="488"/>
                    </a:lnTo>
                    <a:lnTo>
                      <a:pt x="516" y="488"/>
                    </a:lnTo>
                    <a:moveTo>
                      <a:pt x="520" y="488"/>
                    </a:moveTo>
                    <a:lnTo>
                      <a:pt x="520" y="488"/>
                    </a:lnTo>
                    <a:lnTo>
                      <a:pt x="524" y="488"/>
                    </a:lnTo>
                    <a:lnTo>
                      <a:pt x="524" y="488"/>
                    </a:lnTo>
                    <a:lnTo>
                      <a:pt x="520" y="488"/>
                    </a:lnTo>
                    <a:lnTo>
                      <a:pt x="520" y="491"/>
                    </a:lnTo>
                    <a:lnTo>
                      <a:pt x="524" y="491"/>
                    </a:lnTo>
                    <a:lnTo>
                      <a:pt x="524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20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91"/>
                    </a:lnTo>
                    <a:lnTo>
                      <a:pt x="516" y="488"/>
                    </a:lnTo>
                    <a:lnTo>
                      <a:pt x="516" y="488"/>
                    </a:lnTo>
                    <a:lnTo>
                      <a:pt x="520" y="488"/>
                    </a:lnTo>
                    <a:lnTo>
                      <a:pt x="520" y="488"/>
                    </a:lnTo>
                    <a:moveTo>
                      <a:pt x="497" y="503"/>
                    </a:move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497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8" y="503"/>
                    </a:lnTo>
                    <a:lnTo>
                      <a:pt x="508" y="503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8" y="507"/>
                    </a:lnTo>
                    <a:lnTo>
                      <a:pt x="504" y="507"/>
                    </a:lnTo>
                    <a:lnTo>
                      <a:pt x="504" y="503"/>
                    </a:lnTo>
                    <a:lnTo>
                      <a:pt x="504" y="503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07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4" y="511"/>
                    </a:lnTo>
                    <a:lnTo>
                      <a:pt x="500" y="507"/>
                    </a:lnTo>
                    <a:lnTo>
                      <a:pt x="497" y="503"/>
                    </a:lnTo>
                    <a:moveTo>
                      <a:pt x="524" y="495"/>
                    </a:moveTo>
                    <a:lnTo>
                      <a:pt x="524" y="495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4" y="499"/>
                    </a:lnTo>
                    <a:lnTo>
                      <a:pt x="520" y="499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0" y="495"/>
                    </a:lnTo>
                    <a:lnTo>
                      <a:pt x="524" y="495"/>
                    </a:lnTo>
                    <a:lnTo>
                      <a:pt x="524" y="495"/>
                    </a:lnTo>
                    <a:lnTo>
                      <a:pt x="524" y="495"/>
                    </a:lnTo>
                    <a:moveTo>
                      <a:pt x="500" y="519"/>
                    </a:moveTo>
                    <a:lnTo>
                      <a:pt x="500" y="519"/>
                    </a:lnTo>
                    <a:lnTo>
                      <a:pt x="497" y="519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497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0" y="515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4" y="519"/>
                    </a:lnTo>
                    <a:lnTo>
                      <a:pt x="500" y="519"/>
                    </a:lnTo>
                    <a:lnTo>
                      <a:pt x="500" y="519"/>
                    </a:lnTo>
                    <a:moveTo>
                      <a:pt x="516" y="511"/>
                    </a:moveTo>
                    <a:lnTo>
                      <a:pt x="516" y="511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16" y="515"/>
                    </a:lnTo>
                    <a:lnTo>
                      <a:pt x="508" y="519"/>
                    </a:lnTo>
                    <a:lnTo>
                      <a:pt x="508" y="519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08" y="515"/>
                    </a:lnTo>
                    <a:lnTo>
                      <a:pt x="512" y="515"/>
                    </a:lnTo>
                    <a:lnTo>
                      <a:pt x="512" y="515"/>
                    </a:lnTo>
                    <a:lnTo>
                      <a:pt x="512" y="511"/>
                    </a:lnTo>
                    <a:lnTo>
                      <a:pt x="512" y="511"/>
                    </a:lnTo>
                    <a:lnTo>
                      <a:pt x="516" y="511"/>
                    </a:lnTo>
                    <a:lnTo>
                      <a:pt x="516" y="511"/>
                    </a:lnTo>
                    <a:moveTo>
                      <a:pt x="606" y="417"/>
                    </a:moveTo>
                    <a:lnTo>
                      <a:pt x="606" y="417"/>
                    </a:lnTo>
                    <a:lnTo>
                      <a:pt x="602" y="413"/>
                    </a:lnTo>
                    <a:lnTo>
                      <a:pt x="598" y="409"/>
                    </a:lnTo>
                    <a:lnTo>
                      <a:pt x="594" y="406"/>
                    </a:lnTo>
                    <a:lnTo>
                      <a:pt x="590" y="406"/>
                    </a:lnTo>
                    <a:lnTo>
                      <a:pt x="590" y="402"/>
                    </a:lnTo>
                    <a:lnTo>
                      <a:pt x="590" y="398"/>
                    </a:lnTo>
                    <a:lnTo>
                      <a:pt x="586" y="390"/>
                    </a:lnTo>
                    <a:lnTo>
                      <a:pt x="582" y="390"/>
                    </a:lnTo>
                    <a:lnTo>
                      <a:pt x="582" y="390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9" y="386"/>
                    </a:lnTo>
                    <a:lnTo>
                      <a:pt x="571" y="378"/>
                    </a:lnTo>
                    <a:lnTo>
                      <a:pt x="567" y="374"/>
                    </a:lnTo>
                    <a:lnTo>
                      <a:pt x="559" y="374"/>
                    </a:lnTo>
                    <a:lnTo>
                      <a:pt x="555" y="374"/>
                    </a:lnTo>
                    <a:lnTo>
                      <a:pt x="555" y="370"/>
                    </a:lnTo>
                    <a:lnTo>
                      <a:pt x="547" y="363"/>
                    </a:lnTo>
                    <a:lnTo>
                      <a:pt x="547" y="363"/>
                    </a:lnTo>
                    <a:lnTo>
                      <a:pt x="543" y="359"/>
                    </a:lnTo>
                    <a:lnTo>
                      <a:pt x="543" y="355"/>
                    </a:lnTo>
                    <a:lnTo>
                      <a:pt x="543" y="355"/>
                    </a:lnTo>
                    <a:lnTo>
                      <a:pt x="543" y="351"/>
                    </a:lnTo>
                    <a:lnTo>
                      <a:pt x="543" y="351"/>
                    </a:lnTo>
                    <a:lnTo>
                      <a:pt x="539" y="347"/>
                    </a:lnTo>
                    <a:lnTo>
                      <a:pt x="539" y="347"/>
                    </a:lnTo>
                    <a:lnTo>
                      <a:pt x="539" y="343"/>
                    </a:lnTo>
                    <a:lnTo>
                      <a:pt x="539" y="343"/>
                    </a:lnTo>
                    <a:lnTo>
                      <a:pt x="536" y="339"/>
                    </a:lnTo>
                    <a:lnTo>
                      <a:pt x="536" y="339"/>
                    </a:lnTo>
                    <a:lnTo>
                      <a:pt x="532" y="335"/>
                    </a:lnTo>
                    <a:lnTo>
                      <a:pt x="536" y="331"/>
                    </a:lnTo>
                    <a:lnTo>
                      <a:pt x="536" y="331"/>
                    </a:lnTo>
                    <a:lnTo>
                      <a:pt x="536" y="327"/>
                    </a:lnTo>
                    <a:lnTo>
                      <a:pt x="536" y="327"/>
                    </a:lnTo>
                    <a:lnTo>
                      <a:pt x="536" y="324"/>
                    </a:lnTo>
                    <a:lnTo>
                      <a:pt x="539" y="324"/>
                    </a:lnTo>
                    <a:lnTo>
                      <a:pt x="539" y="320"/>
                    </a:lnTo>
                    <a:lnTo>
                      <a:pt x="539" y="320"/>
                    </a:lnTo>
                    <a:lnTo>
                      <a:pt x="539" y="316"/>
                    </a:lnTo>
                    <a:lnTo>
                      <a:pt x="539" y="316"/>
                    </a:lnTo>
                    <a:lnTo>
                      <a:pt x="539" y="312"/>
                    </a:lnTo>
                    <a:lnTo>
                      <a:pt x="539" y="308"/>
                    </a:lnTo>
                    <a:lnTo>
                      <a:pt x="539" y="308"/>
                    </a:lnTo>
                    <a:lnTo>
                      <a:pt x="536" y="304"/>
                    </a:lnTo>
                    <a:lnTo>
                      <a:pt x="536" y="300"/>
                    </a:lnTo>
                    <a:lnTo>
                      <a:pt x="536" y="300"/>
                    </a:lnTo>
                    <a:lnTo>
                      <a:pt x="536" y="296"/>
                    </a:lnTo>
                    <a:lnTo>
                      <a:pt x="532" y="292"/>
                    </a:lnTo>
                    <a:lnTo>
                      <a:pt x="532" y="288"/>
                    </a:lnTo>
                    <a:lnTo>
                      <a:pt x="532" y="285"/>
                    </a:lnTo>
                    <a:lnTo>
                      <a:pt x="532" y="281"/>
                    </a:lnTo>
                    <a:lnTo>
                      <a:pt x="532" y="281"/>
                    </a:lnTo>
                    <a:lnTo>
                      <a:pt x="532" y="277"/>
                    </a:lnTo>
                    <a:lnTo>
                      <a:pt x="532" y="277"/>
                    </a:lnTo>
                    <a:lnTo>
                      <a:pt x="536" y="277"/>
                    </a:lnTo>
                    <a:lnTo>
                      <a:pt x="532" y="277"/>
                    </a:lnTo>
                    <a:lnTo>
                      <a:pt x="532" y="273"/>
                    </a:lnTo>
                    <a:lnTo>
                      <a:pt x="528" y="269"/>
                    </a:lnTo>
                    <a:lnTo>
                      <a:pt x="524" y="265"/>
                    </a:lnTo>
                    <a:lnTo>
                      <a:pt x="520" y="261"/>
                    </a:lnTo>
                    <a:lnTo>
                      <a:pt x="516" y="261"/>
                    </a:lnTo>
                    <a:lnTo>
                      <a:pt x="512" y="253"/>
                    </a:lnTo>
                    <a:lnTo>
                      <a:pt x="508" y="253"/>
                    </a:lnTo>
                    <a:lnTo>
                      <a:pt x="508" y="253"/>
                    </a:lnTo>
                    <a:lnTo>
                      <a:pt x="504" y="249"/>
                    </a:lnTo>
                    <a:lnTo>
                      <a:pt x="500" y="249"/>
                    </a:lnTo>
                    <a:lnTo>
                      <a:pt x="497" y="245"/>
                    </a:lnTo>
                    <a:lnTo>
                      <a:pt x="497" y="245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7" y="242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93" y="238"/>
                    </a:lnTo>
                    <a:lnTo>
                      <a:pt x="489" y="234"/>
                    </a:lnTo>
                    <a:lnTo>
                      <a:pt x="489" y="234"/>
                    </a:lnTo>
                    <a:lnTo>
                      <a:pt x="485" y="230"/>
                    </a:lnTo>
                    <a:lnTo>
                      <a:pt x="485" y="230"/>
                    </a:lnTo>
                    <a:lnTo>
                      <a:pt x="485" y="226"/>
                    </a:lnTo>
                    <a:lnTo>
                      <a:pt x="485" y="226"/>
                    </a:lnTo>
                    <a:lnTo>
                      <a:pt x="485" y="222"/>
                    </a:lnTo>
                    <a:lnTo>
                      <a:pt x="485" y="222"/>
                    </a:lnTo>
                    <a:lnTo>
                      <a:pt x="481" y="222"/>
                    </a:lnTo>
                    <a:lnTo>
                      <a:pt x="481" y="222"/>
                    </a:lnTo>
                    <a:lnTo>
                      <a:pt x="481" y="218"/>
                    </a:lnTo>
                    <a:lnTo>
                      <a:pt x="481" y="214"/>
                    </a:lnTo>
                    <a:lnTo>
                      <a:pt x="481" y="214"/>
                    </a:lnTo>
                    <a:lnTo>
                      <a:pt x="485" y="206"/>
                    </a:lnTo>
                    <a:lnTo>
                      <a:pt x="485" y="206"/>
                    </a:lnTo>
                    <a:lnTo>
                      <a:pt x="485" y="199"/>
                    </a:lnTo>
                    <a:lnTo>
                      <a:pt x="485" y="199"/>
                    </a:lnTo>
                    <a:lnTo>
                      <a:pt x="481" y="195"/>
                    </a:lnTo>
                    <a:lnTo>
                      <a:pt x="481" y="191"/>
                    </a:lnTo>
                    <a:lnTo>
                      <a:pt x="481" y="187"/>
                    </a:lnTo>
                    <a:lnTo>
                      <a:pt x="477" y="187"/>
                    </a:lnTo>
                    <a:lnTo>
                      <a:pt x="477" y="187"/>
                    </a:lnTo>
                    <a:lnTo>
                      <a:pt x="473" y="187"/>
                    </a:lnTo>
                    <a:lnTo>
                      <a:pt x="465" y="187"/>
                    </a:lnTo>
                    <a:lnTo>
                      <a:pt x="465" y="187"/>
                    </a:lnTo>
                    <a:lnTo>
                      <a:pt x="461" y="191"/>
                    </a:lnTo>
                    <a:lnTo>
                      <a:pt x="461" y="191"/>
                    </a:lnTo>
                    <a:lnTo>
                      <a:pt x="457" y="187"/>
                    </a:lnTo>
                    <a:lnTo>
                      <a:pt x="454" y="183"/>
                    </a:lnTo>
                    <a:lnTo>
                      <a:pt x="454" y="183"/>
                    </a:lnTo>
                    <a:lnTo>
                      <a:pt x="454" y="179"/>
                    </a:lnTo>
                    <a:lnTo>
                      <a:pt x="454" y="175"/>
                    </a:lnTo>
                    <a:lnTo>
                      <a:pt x="454" y="175"/>
                    </a:lnTo>
                    <a:lnTo>
                      <a:pt x="454" y="171"/>
                    </a:lnTo>
                    <a:lnTo>
                      <a:pt x="454" y="167"/>
                    </a:lnTo>
                    <a:lnTo>
                      <a:pt x="457" y="167"/>
                    </a:lnTo>
                    <a:lnTo>
                      <a:pt x="454" y="164"/>
                    </a:lnTo>
                    <a:lnTo>
                      <a:pt x="454" y="160"/>
                    </a:lnTo>
                    <a:lnTo>
                      <a:pt x="450" y="160"/>
                    </a:lnTo>
                    <a:lnTo>
                      <a:pt x="450" y="156"/>
                    </a:lnTo>
                    <a:lnTo>
                      <a:pt x="446" y="148"/>
                    </a:lnTo>
                    <a:lnTo>
                      <a:pt x="442" y="148"/>
                    </a:lnTo>
                    <a:lnTo>
                      <a:pt x="442" y="144"/>
                    </a:lnTo>
                    <a:lnTo>
                      <a:pt x="438" y="136"/>
                    </a:lnTo>
                    <a:lnTo>
                      <a:pt x="438" y="132"/>
                    </a:lnTo>
                    <a:lnTo>
                      <a:pt x="434" y="132"/>
                    </a:lnTo>
                    <a:lnTo>
                      <a:pt x="434" y="128"/>
                    </a:lnTo>
                    <a:lnTo>
                      <a:pt x="434" y="124"/>
                    </a:lnTo>
                    <a:lnTo>
                      <a:pt x="434" y="121"/>
                    </a:lnTo>
                    <a:lnTo>
                      <a:pt x="438" y="121"/>
                    </a:lnTo>
                    <a:lnTo>
                      <a:pt x="442" y="117"/>
                    </a:lnTo>
                    <a:lnTo>
                      <a:pt x="442" y="113"/>
                    </a:lnTo>
                    <a:lnTo>
                      <a:pt x="438" y="113"/>
                    </a:lnTo>
                    <a:lnTo>
                      <a:pt x="438" y="109"/>
                    </a:lnTo>
                    <a:lnTo>
                      <a:pt x="434" y="109"/>
                    </a:lnTo>
                    <a:lnTo>
                      <a:pt x="426" y="105"/>
                    </a:lnTo>
                    <a:lnTo>
                      <a:pt x="422" y="105"/>
                    </a:lnTo>
                    <a:lnTo>
                      <a:pt x="414" y="101"/>
                    </a:lnTo>
                    <a:lnTo>
                      <a:pt x="414" y="101"/>
                    </a:lnTo>
                    <a:lnTo>
                      <a:pt x="414" y="97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7" y="89"/>
                    </a:lnTo>
                    <a:lnTo>
                      <a:pt x="403" y="89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9" y="93"/>
                    </a:lnTo>
                    <a:lnTo>
                      <a:pt x="395" y="93"/>
                    </a:lnTo>
                    <a:lnTo>
                      <a:pt x="395" y="89"/>
                    </a:lnTo>
                    <a:lnTo>
                      <a:pt x="395" y="89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5" y="85"/>
                    </a:lnTo>
                    <a:lnTo>
                      <a:pt x="391" y="82"/>
                    </a:lnTo>
                    <a:lnTo>
                      <a:pt x="391" y="78"/>
                    </a:lnTo>
                    <a:lnTo>
                      <a:pt x="387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4"/>
                    </a:lnTo>
                    <a:lnTo>
                      <a:pt x="383" y="70"/>
                    </a:lnTo>
                    <a:lnTo>
                      <a:pt x="379" y="70"/>
                    </a:lnTo>
                    <a:lnTo>
                      <a:pt x="371" y="66"/>
                    </a:lnTo>
                    <a:lnTo>
                      <a:pt x="368" y="66"/>
                    </a:lnTo>
                    <a:lnTo>
                      <a:pt x="364" y="62"/>
                    </a:lnTo>
                    <a:lnTo>
                      <a:pt x="360" y="58"/>
                    </a:lnTo>
                    <a:lnTo>
                      <a:pt x="360" y="62"/>
                    </a:lnTo>
                    <a:lnTo>
                      <a:pt x="356" y="62"/>
                    </a:lnTo>
                    <a:lnTo>
                      <a:pt x="352" y="58"/>
                    </a:lnTo>
                    <a:lnTo>
                      <a:pt x="352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8" y="58"/>
                    </a:lnTo>
                    <a:lnTo>
                      <a:pt x="344" y="58"/>
                    </a:lnTo>
                    <a:lnTo>
                      <a:pt x="340" y="58"/>
                    </a:lnTo>
                    <a:lnTo>
                      <a:pt x="336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32" y="58"/>
                    </a:lnTo>
                    <a:lnTo>
                      <a:pt x="325" y="58"/>
                    </a:lnTo>
                    <a:lnTo>
                      <a:pt x="313" y="62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8"/>
                    </a:lnTo>
                    <a:lnTo>
                      <a:pt x="309" y="54"/>
                    </a:lnTo>
                    <a:lnTo>
                      <a:pt x="309" y="54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1" y="50"/>
                    </a:lnTo>
                    <a:lnTo>
                      <a:pt x="301" y="50"/>
                    </a:lnTo>
                    <a:lnTo>
                      <a:pt x="297" y="50"/>
                    </a:lnTo>
                    <a:lnTo>
                      <a:pt x="285" y="50"/>
                    </a:lnTo>
                    <a:lnTo>
                      <a:pt x="282" y="46"/>
                    </a:lnTo>
                    <a:lnTo>
                      <a:pt x="278" y="42"/>
                    </a:lnTo>
                    <a:lnTo>
                      <a:pt x="274" y="39"/>
                    </a:lnTo>
                    <a:lnTo>
                      <a:pt x="266" y="39"/>
                    </a:lnTo>
                    <a:lnTo>
                      <a:pt x="266" y="39"/>
                    </a:lnTo>
                    <a:lnTo>
                      <a:pt x="262" y="39"/>
                    </a:lnTo>
                    <a:lnTo>
                      <a:pt x="258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31"/>
                    </a:lnTo>
                    <a:lnTo>
                      <a:pt x="250" y="27"/>
                    </a:lnTo>
                    <a:lnTo>
                      <a:pt x="243" y="23"/>
                    </a:lnTo>
                    <a:lnTo>
                      <a:pt x="239" y="19"/>
                    </a:lnTo>
                    <a:lnTo>
                      <a:pt x="231" y="19"/>
                    </a:lnTo>
                    <a:lnTo>
                      <a:pt x="219" y="15"/>
                    </a:lnTo>
                    <a:lnTo>
                      <a:pt x="219" y="15"/>
                    </a:lnTo>
                    <a:lnTo>
                      <a:pt x="219" y="11"/>
                    </a:lnTo>
                    <a:lnTo>
                      <a:pt x="219" y="11"/>
                    </a:lnTo>
                    <a:lnTo>
                      <a:pt x="219" y="7"/>
                    </a:lnTo>
                    <a:lnTo>
                      <a:pt x="219" y="3"/>
                    </a:lnTo>
                    <a:lnTo>
                      <a:pt x="215" y="3"/>
                    </a:lnTo>
                    <a:lnTo>
                      <a:pt x="211" y="3"/>
                    </a:lnTo>
                    <a:lnTo>
                      <a:pt x="207" y="0"/>
                    </a:lnTo>
                    <a:lnTo>
                      <a:pt x="200" y="0"/>
                    </a:lnTo>
                    <a:lnTo>
                      <a:pt x="196" y="0"/>
                    </a:lnTo>
                    <a:lnTo>
                      <a:pt x="164" y="11"/>
                    </a:lnTo>
                    <a:lnTo>
                      <a:pt x="188" y="23"/>
                    </a:lnTo>
                    <a:lnTo>
                      <a:pt x="188" y="27"/>
                    </a:lnTo>
                    <a:lnTo>
                      <a:pt x="192" y="39"/>
                    </a:lnTo>
                    <a:lnTo>
                      <a:pt x="196" y="42"/>
                    </a:lnTo>
                    <a:lnTo>
                      <a:pt x="196" y="46"/>
                    </a:lnTo>
                    <a:lnTo>
                      <a:pt x="196" y="62"/>
                    </a:lnTo>
                    <a:lnTo>
                      <a:pt x="192" y="70"/>
                    </a:lnTo>
                    <a:lnTo>
                      <a:pt x="184" y="85"/>
                    </a:lnTo>
                    <a:lnTo>
                      <a:pt x="203" y="89"/>
                    </a:lnTo>
                    <a:lnTo>
                      <a:pt x="196" y="109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60" y="109"/>
                    </a:lnTo>
                    <a:lnTo>
                      <a:pt x="133" y="105"/>
                    </a:lnTo>
                    <a:lnTo>
                      <a:pt x="114" y="109"/>
                    </a:lnTo>
                    <a:lnTo>
                      <a:pt x="110" y="109"/>
                    </a:lnTo>
                    <a:lnTo>
                      <a:pt x="94" y="101"/>
                    </a:lnTo>
                    <a:lnTo>
                      <a:pt x="90" y="101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82" y="128"/>
                    </a:lnTo>
                    <a:lnTo>
                      <a:pt x="82" y="132"/>
                    </a:lnTo>
                    <a:lnTo>
                      <a:pt x="98" y="164"/>
                    </a:lnTo>
                    <a:lnTo>
                      <a:pt x="98" y="167"/>
                    </a:lnTo>
                    <a:lnTo>
                      <a:pt x="94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203"/>
                    </a:lnTo>
                    <a:lnTo>
                      <a:pt x="47" y="187"/>
                    </a:lnTo>
                    <a:lnTo>
                      <a:pt x="47" y="191"/>
                    </a:lnTo>
                    <a:lnTo>
                      <a:pt x="43" y="199"/>
                    </a:lnTo>
                    <a:lnTo>
                      <a:pt x="24" y="226"/>
                    </a:lnTo>
                    <a:lnTo>
                      <a:pt x="24" y="226"/>
                    </a:lnTo>
                    <a:lnTo>
                      <a:pt x="24" y="230"/>
                    </a:lnTo>
                    <a:lnTo>
                      <a:pt x="24" y="269"/>
                    </a:lnTo>
                    <a:lnTo>
                      <a:pt x="24" y="273"/>
                    </a:lnTo>
                    <a:lnTo>
                      <a:pt x="20" y="285"/>
                    </a:lnTo>
                    <a:lnTo>
                      <a:pt x="20" y="288"/>
                    </a:lnTo>
                    <a:lnTo>
                      <a:pt x="16" y="292"/>
                    </a:lnTo>
                    <a:lnTo>
                      <a:pt x="4" y="296"/>
                    </a:lnTo>
                    <a:lnTo>
                      <a:pt x="4" y="296"/>
                    </a:lnTo>
                    <a:lnTo>
                      <a:pt x="4" y="308"/>
                    </a:lnTo>
                    <a:lnTo>
                      <a:pt x="35" y="339"/>
                    </a:lnTo>
                    <a:lnTo>
                      <a:pt x="35" y="343"/>
                    </a:lnTo>
                    <a:lnTo>
                      <a:pt x="39" y="363"/>
                    </a:lnTo>
                    <a:lnTo>
                      <a:pt x="39" y="367"/>
                    </a:lnTo>
                    <a:lnTo>
                      <a:pt x="39" y="367"/>
                    </a:lnTo>
                    <a:lnTo>
                      <a:pt x="35" y="370"/>
                    </a:lnTo>
                    <a:lnTo>
                      <a:pt x="28" y="386"/>
                    </a:lnTo>
                    <a:lnTo>
                      <a:pt x="24" y="394"/>
                    </a:lnTo>
                    <a:lnTo>
                      <a:pt x="12" y="445"/>
                    </a:lnTo>
                    <a:lnTo>
                      <a:pt x="0" y="464"/>
                    </a:lnTo>
                    <a:lnTo>
                      <a:pt x="0" y="468"/>
                    </a:lnTo>
                    <a:lnTo>
                      <a:pt x="8" y="484"/>
                    </a:lnTo>
                    <a:lnTo>
                      <a:pt x="8" y="484"/>
                    </a:lnTo>
                    <a:lnTo>
                      <a:pt x="35" y="491"/>
                    </a:lnTo>
                    <a:lnTo>
                      <a:pt x="90" y="515"/>
                    </a:lnTo>
                    <a:lnTo>
                      <a:pt x="117" y="519"/>
                    </a:lnTo>
                    <a:lnTo>
                      <a:pt x="168" y="550"/>
                    </a:lnTo>
                    <a:lnTo>
                      <a:pt x="196" y="562"/>
                    </a:lnTo>
                    <a:lnTo>
                      <a:pt x="223" y="566"/>
                    </a:lnTo>
                    <a:lnTo>
                      <a:pt x="227" y="566"/>
                    </a:lnTo>
                    <a:lnTo>
                      <a:pt x="227" y="570"/>
                    </a:lnTo>
                    <a:lnTo>
                      <a:pt x="231" y="573"/>
                    </a:lnTo>
                    <a:lnTo>
                      <a:pt x="239" y="573"/>
                    </a:lnTo>
                    <a:lnTo>
                      <a:pt x="243" y="577"/>
                    </a:lnTo>
                    <a:lnTo>
                      <a:pt x="250" y="577"/>
                    </a:lnTo>
                    <a:lnTo>
                      <a:pt x="254" y="581"/>
                    </a:lnTo>
                    <a:lnTo>
                      <a:pt x="258" y="581"/>
                    </a:lnTo>
                    <a:lnTo>
                      <a:pt x="266" y="581"/>
                    </a:lnTo>
                    <a:lnTo>
                      <a:pt x="270" y="581"/>
                    </a:lnTo>
                    <a:lnTo>
                      <a:pt x="270" y="581"/>
                    </a:lnTo>
                    <a:lnTo>
                      <a:pt x="274" y="585"/>
                    </a:lnTo>
                    <a:lnTo>
                      <a:pt x="274" y="585"/>
                    </a:lnTo>
                    <a:lnTo>
                      <a:pt x="278" y="589"/>
                    </a:lnTo>
                    <a:lnTo>
                      <a:pt x="293" y="589"/>
                    </a:lnTo>
                    <a:lnTo>
                      <a:pt x="297" y="593"/>
                    </a:lnTo>
                    <a:lnTo>
                      <a:pt x="305" y="593"/>
                    </a:lnTo>
                    <a:lnTo>
                      <a:pt x="309" y="597"/>
                    </a:lnTo>
                    <a:lnTo>
                      <a:pt x="313" y="597"/>
                    </a:lnTo>
                    <a:lnTo>
                      <a:pt x="313" y="601"/>
                    </a:lnTo>
                    <a:lnTo>
                      <a:pt x="317" y="605"/>
                    </a:lnTo>
                    <a:lnTo>
                      <a:pt x="317" y="605"/>
                    </a:lnTo>
                    <a:lnTo>
                      <a:pt x="321" y="605"/>
                    </a:lnTo>
                    <a:lnTo>
                      <a:pt x="321" y="605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5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09"/>
                    </a:lnTo>
                    <a:lnTo>
                      <a:pt x="328" y="613"/>
                    </a:lnTo>
                    <a:lnTo>
                      <a:pt x="332" y="613"/>
                    </a:lnTo>
                    <a:lnTo>
                      <a:pt x="332" y="609"/>
                    </a:lnTo>
                    <a:lnTo>
                      <a:pt x="336" y="609"/>
                    </a:lnTo>
                    <a:lnTo>
                      <a:pt x="344" y="601"/>
                    </a:lnTo>
                    <a:lnTo>
                      <a:pt x="344" y="593"/>
                    </a:lnTo>
                    <a:lnTo>
                      <a:pt x="371" y="577"/>
                    </a:lnTo>
                    <a:lnTo>
                      <a:pt x="457" y="577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81" y="585"/>
                    </a:lnTo>
                    <a:lnTo>
                      <a:pt x="477" y="581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77" y="577"/>
                    </a:lnTo>
                    <a:lnTo>
                      <a:pt x="481" y="573"/>
                    </a:lnTo>
                    <a:lnTo>
                      <a:pt x="481" y="573"/>
                    </a:lnTo>
                    <a:lnTo>
                      <a:pt x="477" y="570"/>
                    </a:lnTo>
                    <a:lnTo>
                      <a:pt x="469" y="562"/>
                    </a:lnTo>
                    <a:lnTo>
                      <a:pt x="465" y="558"/>
                    </a:lnTo>
                    <a:lnTo>
                      <a:pt x="457" y="554"/>
                    </a:lnTo>
                    <a:lnTo>
                      <a:pt x="454" y="550"/>
                    </a:lnTo>
                    <a:lnTo>
                      <a:pt x="446" y="550"/>
                    </a:lnTo>
                    <a:lnTo>
                      <a:pt x="446" y="550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50" y="546"/>
                    </a:lnTo>
                    <a:lnTo>
                      <a:pt x="446" y="546"/>
                    </a:lnTo>
                    <a:lnTo>
                      <a:pt x="446" y="546"/>
                    </a:lnTo>
                    <a:lnTo>
                      <a:pt x="450" y="542"/>
                    </a:lnTo>
                    <a:lnTo>
                      <a:pt x="454" y="546"/>
                    </a:lnTo>
                    <a:lnTo>
                      <a:pt x="457" y="550"/>
                    </a:lnTo>
                    <a:lnTo>
                      <a:pt x="457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1" y="550"/>
                    </a:lnTo>
                    <a:lnTo>
                      <a:pt x="465" y="554"/>
                    </a:lnTo>
                    <a:lnTo>
                      <a:pt x="465" y="554"/>
                    </a:lnTo>
                    <a:lnTo>
                      <a:pt x="469" y="558"/>
                    </a:lnTo>
                    <a:lnTo>
                      <a:pt x="469" y="558"/>
                    </a:lnTo>
                    <a:lnTo>
                      <a:pt x="473" y="562"/>
                    </a:lnTo>
                    <a:lnTo>
                      <a:pt x="477" y="558"/>
                    </a:lnTo>
                    <a:lnTo>
                      <a:pt x="477" y="558"/>
                    </a:lnTo>
                    <a:lnTo>
                      <a:pt x="477" y="554"/>
                    </a:lnTo>
                    <a:lnTo>
                      <a:pt x="477" y="550"/>
                    </a:lnTo>
                    <a:lnTo>
                      <a:pt x="477" y="550"/>
                    </a:lnTo>
                    <a:lnTo>
                      <a:pt x="473" y="550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9" y="546"/>
                    </a:lnTo>
                    <a:lnTo>
                      <a:pt x="465" y="550"/>
                    </a:lnTo>
                    <a:lnTo>
                      <a:pt x="465" y="550"/>
                    </a:lnTo>
                    <a:lnTo>
                      <a:pt x="465" y="546"/>
                    </a:lnTo>
                    <a:lnTo>
                      <a:pt x="461" y="546"/>
                    </a:lnTo>
                    <a:lnTo>
                      <a:pt x="461" y="546"/>
                    </a:lnTo>
                    <a:lnTo>
                      <a:pt x="457" y="546"/>
                    </a:lnTo>
                    <a:lnTo>
                      <a:pt x="457" y="546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42"/>
                    </a:lnTo>
                    <a:lnTo>
                      <a:pt x="457" y="538"/>
                    </a:lnTo>
                    <a:lnTo>
                      <a:pt x="461" y="538"/>
                    </a:lnTo>
                    <a:lnTo>
                      <a:pt x="465" y="538"/>
                    </a:lnTo>
                    <a:lnTo>
                      <a:pt x="465" y="534"/>
                    </a:lnTo>
                    <a:lnTo>
                      <a:pt x="465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1" y="534"/>
                    </a:lnTo>
                    <a:lnTo>
                      <a:pt x="465" y="531"/>
                    </a:lnTo>
                    <a:lnTo>
                      <a:pt x="465" y="534"/>
                    </a:lnTo>
                    <a:lnTo>
                      <a:pt x="469" y="534"/>
                    </a:lnTo>
                    <a:lnTo>
                      <a:pt x="473" y="534"/>
                    </a:lnTo>
                    <a:lnTo>
                      <a:pt x="469" y="531"/>
                    </a:lnTo>
                    <a:lnTo>
                      <a:pt x="469" y="531"/>
                    </a:lnTo>
                    <a:lnTo>
                      <a:pt x="477" y="531"/>
                    </a:lnTo>
                    <a:lnTo>
                      <a:pt x="481" y="531"/>
                    </a:lnTo>
                    <a:lnTo>
                      <a:pt x="481" y="531"/>
                    </a:lnTo>
                    <a:lnTo>
                      <a:pt x="481" y="527"/>
                    </a:lnTo>
                    <a:lnTo>
                      <a:pt x="485" y="531"/>
                    </a:lnTo>
                    <a:lnTo>
                      <a:pt x="485" y="531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7"/>
                    </a:lnTo>
                    <a:lnTo>
                      <a:pt x="485" y="523"/>
                    </a:lnTo>
                    <a:lnTo>
                      <a:pt x="485" y="523"/>
                    </a:lnTo>
                    <a:lnTo>
                      <a:pt x="485" y="519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23"/>
                    </a:lnTo>
                    <a:lnTo>
                      <a:pt x="489" y="519"/>
                    </a:lnTo>
                    <a:lnTo>
                      <a:pt x="489" y="515"/>
                    </a:lnTo>
                    <a:lnTo>
                      <a:pt x="489" y="515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1"/>
                    </a:lnTo>
                    <a:lnTo>
                      <a:pt x="481" y="515"/>
                    </a:lnTo>
                    <a:lnTo>
                      <a:pt x="481" y="515"/>
                    </a:lnTo>
                    <a:lnTo>
                      <a:pt x="477" y="515"/>
                    </a:lnTo>
                    <a:lnTo>
                      <a:pt x="473" y="511"/>
                    </a:lnTo>
                    <a:lnTo>
                      <a:pt x="473" y="511"/>
                    </a:lnTo>
                    <a:lnTo>
                      <a:pt x="485" y="511"/>
                    </a:lnTo>
                    <a:lnTo>
                      <a:pt x="485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89" y="507"/>
                    </a:lnTo>
                    <a:lnTo>
                      <a:pt x="493" y="503"/>
                    </a:lnTo>
                    <a:lnTo>
                      <a:pt x="497" y="503"/>
                    </a:lnTo>
                    <a:lnTo>
                      <a:pt x="497" y="499"/>
                    </a:lnTo>
                    <a:lnTo>
                      <a:pt x="497" y="503"/>
                    </a:lnTo>
                    <a:lnTo>
                      <a:pt x="493" y="499"/>
                    </a:lnTo>
                    <a:lnTo>
                      <a:pt x="493" y="499"/>
                    </a:lnTo>
                    <a:lnTo>
                      <a:pt x="489" y="499"/>
                    </a:lnTo>
                    <a:lnTo>
                      <a:pt x="489" y="495"/>
                    </a:lnTo>
                    <a:lnTo>
                      <a:pt x="485" y="495"/>
                    </a:lnTo>
                    <a:lnTo>
                      <a:pt x="477" y="491"/>
                    </a:lnTo>
                    <a:lnTo>
                      <a:pt x="465" y="491"/>
                    </a:lnTo>
                    <a:lnTo>
                      <a:pt x="461" y="488"/>
                    </a:lnTo>
                    <a:lnTo>
                      <a:pt x="457" y="484"/>
                    </a:lnTo>
                    <a:lnTo>
                      <a:pt x="457" y="484"/>
                    </a:lnTo>
                    <a:lnTo>
                      <a:pt x="461" y="484"/>
                    </a:lnTo>
                    <a:lnTo>
                      <a:pt x="461" y="484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5" y="488"/>
                    </a:lnTo>
                    <a:lnTo>
                      <a:pt x="469" y="488"/>
                    </a:lnTo>
                    <a:lnTo>
                      <a:pt x="473" y="491"/>
                    </a:lnTo>
                    <a:lnTo>
                      <a:pt x="477" y="491"/>
                    </a:lnTo>
                    <a:lnTo>
                      <a:pt x="477" y="491"/>
                    </a:lnTo>
                    <a:lnTo>
                      <a:pt x="481" y="491"/>
                    </a:lnTo>
                    <a:lnTo>
                      <a:pt x="489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497" y="495"/>
                    </a:lnTo>
                    <a:lnTo>
                      <a:pt x="500" y="495"/>
                    </a:lnTo>
                    <a:lnTo>
                      <a:pt x="500" y="495"/>
                    </a:lnTo>
                    <a:lnTo>
                      <a:pt x="504" y="495"/>
                    </a:lnTo>
                    <a:lnTo>
                      <a:pt x="504" y="495"/>
                    </a:lnTo>
                    <a:lnTo>
                      <a:pt x="508" y="495"/>
                    </a:lnTo>
                    <a:lnTo>
                      <a:pt x="508" y="499"/>
                    </a:lnTo>
                    <a:lnTo>
                      <a:pt x="512" y="495"/>
                    </a:lnTo>
                    <a:lnTo>
                      <a:pt x="508" y="495"/>
                    </a:lnTo>
                    <a:lnTo>
                      <a:pt x="508" y="491"/>
                    </a:lnTo>
                    <a:lnTo>
                      <a:pt x="508" y="491"/>
                    </a:lnTo>
                    <a:lnTo>
                      <a:pt x="504" y="491"/>
                    </a:lnTo>
                    <a:lnTo>
                      <a:pt x="500" y="491"/>
                    </a:lnTo>
                    <a:lnTo>
                      <a:pt x="500" y="491"/>
                    </a:lnTo>
                    <a:lnTo>
                      <a:pt x="500" y="488"/>
                    </a:lnTo>
                    <a:lnTo>
                      <a:pt x="504" y="484"/>
                    </a:lnTo>
                    <a:lnTo>
                      <a:pt x="504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497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7" y="484"/>
                    </a:lnTo>
                    <a:lnTo>
                      <a:pt x="497" y="484"/>
                    </a:lnTo>
                    <a:lnTo>
                      <a:pt x="500" y="488"/>
                    </a:lnTo>
                    <a:lnTo>
                      <a:pt x="500" y="491"/>
                    </a:lnTo>
                    <a:lnTo>
                      <a:pt x="497" y="491"/>
                    </a:lnTo>
                    <a:lnTo>
                      <a:pt x="489" y="491"/>
                    </a:lnTo>
                    <a:lnTo>
                      <a:pt x="497" y="488"/>
                    </a:lnTo>
                    <a:lnTo>
                      <a:pt x="497" y="488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4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80"/>
                    </a:lnTo>
                    <a:lnTo>
                      <a:pt x="493" y="476"/>
                    </a:lnTo>
                    <a:lnTo>
                      <a:pt x="493" y="476"/>
                    </a:lnTo>
                    <a:lnTo>
                      <a:pt x="497" y="476"/>
                    </a:lnTo>
                    <a:lnTo>
                      <a:pt x="497" y="480"/>
                    </a:lnTo>
                    <a:lnTo>
                      <a:pt x="497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500" y="480"/>
                    </a:lnTo>
                    <a:lnTo>
                      <a:pt x="497" y="476"/>
                    </a:lnTo>
                    <a:lnTo>
                      <a:pt x="497" y="472"/>
                    </a:lnTo>
                    <a:lnTo>
                      <a:pt x="493" y="472"/>
                    </a:lnTo>
                    <a:lnTo>
                      <a:pt x="489" y="472"/>
                    </a:lnTo>
                    <a:lnTo>
                      <a:pt x="489" y="472"/>
                    </a:lnTo>
                    <a:lnTo>
                      <a:pt x="485" y="472"/>
                    </a:lnTo>
                    <a:lnTo>
                      <a:pt x="485" y="468"/>
                    </a:lnTo>
                    <a:lnTo>
                      <a:pt x="485" y="468"/>
                    </a:lnTo>
                    <a:lnTo>
                      <a:pt x="489" y="468"/>
                    </a:lnTo>
                    <a:lnTo>
                      <a:pt x="493" y="472"/>
                    </a:lnTo>
                    <a:lnTo>
                      <a:pt x="493" y="464"/>
                    </a:lnTo>
                    <a:lnTo>
                      <a:pt x="493" y="464"/>
                    </a:lnTo>
                    <a:lnTo>
                      <a:pt x="489" y="460"/>
                    </a:lnTo>
                    <a:lnTo>
                      <a:pt x="489" y="460"/>
                    </a:lnTo>
                    <a:lnTo>
                      <a:pt x="493" y="460"/>
                    </a:lnTo>
                    <a:lnTo>
                      <a:pt x="493" y="460"/>
                    </a:lnTo>
                    <a:lnTo>
                      <a:pt x="493" y="456"/>
                    </a:lnTo>
                    <a:lnTo>
                      <a:pt x="489" y="456"/>
                    </a:lnTo>
                    <a:lnTo>
                      <a:pt x="489" y="452"/>
                    </a:lnTo>
                    <a:lnTo>
                      <a:pt x="489" y="449"/>
                    </a:lnTo>
                    <a:lnTo>
                      <a:pt x="489" y="449"/>
                    </a:lnTo>
                    <a:lnTo>
                      <a:pt x="497" y="449"/>
                    </a:lnTo>
                    <a:lnTo>
                      <a:pt x="497" y="449"/>
                    </a:lnTo>
                    <a:lnTo>
                      <a:pt x="497" y="452"/>
                    </a:lnTo>
                    <a:lnTo>
                      <a:pt x="500" y="452"/>
                    </a:lnTo>
                    <a:lnTo>
                      <a:pt x="500" y="452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56"/>
                    </a:lnTo>
                    <a:lnTo>
                      <a:pt x="500" y="460"/>
                    </a:lnTo>
                    <a:lnTo>
                      <a:pt x="504" y="460"/>
                    </a:lnTo>
                    <a:lnTo>
                      <a:pt x="504" y="460"/>
                    </a:lnTo>
                    <a:lnTo>
                      <a:pt x="504" y="456"/>
                    </a:lnTo>
                    <a:lnTo>
                      <a:pt x="504" y="456"/>
                    </a:lnTo>
                    <a:lnTo>
                      <a:pt x="508" y="456"/>
                    </a:lnTo>
                    <a:lnTo>
                      <a:pt x="512" y="456"/>
                    </a:lnTo>
                    <a:lnTo>
                      <a:pt x="512" y="460"/>
                    </a:lnTo>
                    <a:lnTo>
                      <a:pt x="512" y="460"/>
                    </a:lnTo>
                    <a:lnTo>
                      <a:pt x="516" y="460"/>
                    </a:lnTo>
                    <a:lnTo>
                      <a:pt x="516" y="456"/>
                    </a:lnTo>
                    <a:lnTo>
                      <a:pt x="512" y="456"/>
                    </a:lnTo>
                    <a:lnTo>
                      <a:pt x="512" y="452"/>
                    </a:lnTo>
                    <a:lnTo>
                      <a:pt x="512" y="452"/>
                    </a:lnTo>
                    <a:lnTo>
                      <a:pt x="512" y="449"/>
                    </a:lnTo>
                    <a:lnTo>
                      <a:pt x="512" y="449"/>
                    </a:lnTo>
                    <a:lnTo>
                      <a:pt x="508" y="445"/>
                    </a:lnTo>
                    <a:lnTo>
                      <a:pt x="508" y="441"/>
                    </a:lnTo>
                    <a:lnTo>
                      <a:pt x="508" y="441"/>
                    </a:lnTo>
                    <a:lnTo>
                      <a:pt x="504" y="441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04" y="437"/>
                    </a:lnTo>
                    <a:lnTo>
                      <a:pt x="516" y="441"/>
                    </a:lnTo>
                    <a:lnTo>
                      <a:pt x="516" y="445"/>
                    </a:lnTo>
                    <a:lnTo>
                      <a:pt x="520" y="449"/>
                    </a:lnTo>
                    <a:lnTo>
                      <a:pt x="524" y="452"/>
                    </a:lnTo>
                    <a:lnTo>
                      <a:pt x="524" y="449"/>
                    </a:lnTo>
                    <a:lnTo>
                      <a:pt x="528" y="449"/>
                    </a:lnTo>
                    <a:lnTo>
                      <a:pt x="528" y="449"/>
                    </a:lnTo>
                    <a:lnTo>
                      <a:pt x="532" y="452"/>
                    </a:lnTo>
                    <a:lnTo>
                      <a:pt x="532" y="452"/>
                    </a:lnTo>
                    <a:lnTo>
                      <a:pt x="536" y="452"/>
                    </a:lnTo>
                    <a:lnTo>
                      <a:pt x="539" y="452"/>
                    </a:lnTo>
                    <a:lnTo>
                      <a:pt x="539" y="452"/>
                    </a:lnTo>
                    <a:lnTo>
                      <a:pt x="543" y="456"/>
                    </a:lnTo>
                    <a:lnTo>
                      <a:pt x="543" y="460"/>
                    </a:lnTo>
                    <a:lnTo>
                      <a:pt x="547" y="460"/>
                    </a:lnTo>
                    <a:lnTo>
                      <a:pt x="547" y="456"/>
                    </a:lnTo>
                    <a:lnTo>
                      <a:pt x="547" y="456"/>
                    </a:lnTo>
                    <a:lnTo>
                      <a:pt x="547" y="452"/>
                    </a:lnTo>
                    <a:lnTo>
                      <a:pt x="547" y="452"/>
                    </a:lnTo>
                    <a:lnTo>
                      <a:pt x="551" y="449"/>
                    </a:lnTo>
                    <a:lnTo>
                      <a:pt x="551" y="449"/>
                    </a:lnTo>
                    <a:lnTo>
                      <a:pt x="547" y="445"/>
                    </a:lnTo>
                    <a:lnTo>
                      <a:pt x="547" y="445"/>
                    </a:lnTo>
                    <a:lnTo>
                      <a:pt x="543" y="445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3" y="441"/>
                    </a:lnTo>
                    <a:lnTo>
                      <a:pt x="547" y="441"/>
                    </a:lnTo>
                    <a:lnTo>
                      <a:pt x="551" y="441"/>
                    </a:lnTo>
                    <a:lnTo>
                      <a:pt x="551" y="441"/>
                    </a:lnTo>
                    <a:lnTo>
                      <a:pt x="555" y="441"/>
                    </a:lnTo>
                    <a:lnTo>
                      <a:pt x="555" y="441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37"/>
                    </a:lnTo>
                    <a:lnTo>
                      <a:pt x="555" y="441"/>
                    </a:lnTo>
                    <a:lnTo>
                      <a:pt x="559" y="441"/>
                    </a:lnTo>
                    <a:lnTo>
                      <a:pt x="559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5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63" y="441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59" y="437"/>
                    </a:lnTo>
                    <a:lnTo>
                      <a:pt x="563" y="437"/>
                    </a:lnTo>
                    <a:lnTo>
                      <a:pt x="559" y="433"/>
                    </a:lnTo>
                    <a:lnTo>
                      <a:pt x="559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3"/>
                    </a:lnTo>
                    <a:lnTo>
                      <a:pt x="563" y="437"/>
                    </a:lnTo>
                    <a:lnTo>
                      <a:pt x="567" y="437"/>
                    </a:lnTo>
                    <a:lnTo>
                      <a:pt x="571" y="433"/>
                    </a:lnTo>
                    <a:lnTo>
                      <a:pt x="571" y="433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7"/>
                    </a:lnTo>
                    <a:lnTo>
                      <a:pt x="575" y="433"/>
                    </a:lnTo>
                    <a:lnTo>
                      <a:pt x="575" y="429"/>
                    </a:lnTo>
                    <a:lnTo>
                      <a:pt x="575" y="429"/>
                    </a:lnTo>
                    <a:lnTo>
                      <a:pt x="579" y="429"/>
                    </a:lnTo>
                    <a:lnTo>
                      <a:pt x="582" y="429"/>
                    </a:lnTo>
                    <a:lnTo>
                      <a:pt x="582" y="433"/>
                    </a:lnTo>
                    <a:lnTo>
                      <a:pt x="582" y="433"/>
                    </a:lnTo>
                    <a:lnTo>
                      <a:pt x="586" y="433"/>
                    </a:lnTo>
                    <a:lnTo>
                      <a:pt x="590" y="433"/>
                    </a:lnTo>
                    <a:lnTo>
                      <a:pt x="590" y="429"/>
                    </a:lnTo>
                    <a:lnTo>
                      <a:pt x="590" y="429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0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3"/>
                    </a:lnTo>
                    <a:lnTo>
                      <a:pt x="594" y="437"/>
                    </a:lnTo>
                    <a:lnTo>
                      <a:pt x="594" y="433"/>
                    </a:lnTo>
                    <a:lnTo>
                      <a:pt x="598" y="433"/>
                    </a:lnTo>
                    <a:lnTo>
                      <a:pt x="594" y="433"/>
                    </a:lnTo>
                    <a:lnTo>
                      <a:pt x="594" y="429"/>
                    </a:lnTo>
                    <a:lnTo>
                      <a:pt x="598" y="429"/>
                    </a:lnTo>
                    <a:lnTo>
                      <a:pt x="602" y="429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602" y="425"/>
                    </a:lnTo>
                    <a:lnTo>
                      <a:pt x="598" y="425"/>
                    </a:lnTo>
                    <a:lnTo>
                      <a:pt x="598" y="425"/>
                    </a:lnTo>
                    <a:lnTo>
                      <a:pt x="606" y="425"/>
                    </a:lnTo>
                    <a:lnTo>
                      <a:pt x="606" y="425"/>
                    </a:lnTo>
                    <a:lnTo>
                      <a:pt x="606" y="421"/>
                    </a:lnTo>
                    <a:lnTo>
                      <a:pt x="606" y="41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0" name="Freeform 21"/>
              <p:cNvSpPr>
                <a:spLocks noEditPoints="1"/>
              </p:cNvSpPr>
              <p:nvPr/>
            </p:nvSpPr>
            <p:spPr bwMode="auto">
              <a:xfrm>
                <a:off x="2176463" y="2419350"/>
                <a:ext cx="476250" cy="514350"/>
              </a:xfrm>
              <a:custGeom>
                <a:avLst/>
                <a:gdLst>
                  <a:gd name="T0" fmla="*/ 238 w 300"/>
                  <a:gd name="T1" fmla="*/ 199 h 324"/>
                  <a:gd name="T2" fmla="*/ 246 w 300"/>
                  <a:gd name="T3" fmla="*/ 203 h 324"/>
                  <a:gd name="T4" fmla="*/ 246 w 300"/>
                  <a:gd name="T5" fmla="*/ 207 h 324"/>
                  <a:gd name="T6" fmla="*/ 261 w 300"/>
                  <a:gd name="T7" fmla="*/ 31 h 324"/>
                  <a:gd name="T8" fmla="*/ 250 w 300"/>
                  <a:gd name="T9" fmla="*/ 23 h 324"/>
                  <a:gd name="T10" fmla="*/ 226 w 300"/>
                  <a:gd name="T11" fmla="*/ 19 h 324"/>
                  <a:gd name="T12" fmla="*/ 211 w 300"/>
                  <a:gd name="T13" fmla="*/ 7 h 324"/>
                  <a:gd name="T14" fmla="*/ 160 w 300"/>
                  <a:gd name="T15" fmla="*/ 27 h 324"/>
                  <a:gd name="T16" fmla="*/ 78 w 300"/>
                  <a:gd name="T17" fmla="*/ 74 h 324"/>
                  <a:gd name="T18" fmla="*/ 50 w 300"/>
                  <a:gd name="T19" fmla="*/ 105 h 324"/>
                  <a:gd name="T20" fmla="*/ 144 w 300"/>
                  <a:gd name="T21" fmla="*/ 179 h 324"/>
                  <a:gd name="T22" fmla="*/ 78 w 300"/>
                  <a:gd name="T23" fmla="*/ 242 h 324"/>
                  <a:gd name="T24" fmla="*/ 3 w 300"/>
                  <a:gd name="T25" fmla="*/ 281 h 324"/>
                  <a:gd name="T26" fmla="*/ 7 w 300"/>
                  <a:gd name="T27" fmla="*/ 292 h 324"/>
                  <a:gd name="T28" fmla="*/ 19 w 300"/>
                  <a:gd name="T29" fmla="*/ 312 h 324"/>
                  <a:gd name="T30" fmla="*/ 66 w 300"/>
                  <a:gd name="T31" fmla="*/ 304 h 324"/>
                  <a:gd name="T32" fmla="*/ 226 w 300"/>
                  <a:gd name="T33" fmla="*/ 304 h 324"/>
                  <a:gd name="T34" fmla="*/ 226 w 300"/>
                  <a:gd name="T35" fmla="*/ 292 h 324"/>
                  <a:gd name="T36" fmla="*/ 226 w 300"/>
                  <a:gd name="T37" fmla="*/ 289 h 324"/>
                  <a:gd name="T38" fmla="*/ 214 w 300"/>
                  <a:gd name="T39" fmla="*/ 281 h 324"/>
                  <a:gd name="T40" fmla="*/ 203 w 300"/>
                  <a:gd name="T41" fmla="*/ 277 h 324"/>
                  <a:gd name="T42" fmla="*/ 203 w 300"/>
                  <a:gd name="T43" fmla="*/ 269 h 324"/>
                  <a:gd name="T44" fmla="*/ 195 w 300"/>
                  <a:gd name="T45" fmla="*/ 253 h 324"/>
                  <a:gd name="T46" fmla="*/ 211 w 300"/>
                  <a:gd name="T47" fmla="*/ 257 h 324"/>
                  <a:gd name="T48" fmla="*/ 222 w 300"/>
                  <a:gd name="T49" fmla="*/ 253 h 324"/>
                  <a:gd name="T50" fmla="*/ 234 w 300"/>
                  <a:gd name="T51" fmla="*/ 246 h 324"/>
                  <a:gd name="T52" fmla="*/ 238 w 300"/>
                  <a:gd name="T53" fmla="*/ 234 h 324"/>
                  <a:gd name="T54" fmla="*/ 238 w 300"/>
                  <a:gd name="T55" fmla="*/ 230 h 324"/>
                  <a:gd name="T56" fmla="*/ 242 w 300"/>
                  <a:gd name="T57" fmla="*/ 222 h 324"/>
                  <a:gd name="T58" fmla="*/ 238 w 300"/>
                  <a:gd name="T59" fmla="*/ 218 h 324"/>
                  <a:gd name="T60" fmla="*/ 230 w 300"/>
                  <a:gd name="T61" fmla="*/ 199 h 324"/>
                  <a:gd name="T62" fmla="*/ 222 w 300"/>
                  <a:gd name="T63" fmla="*/ 183 h 324"/>
                  <a:gd name="T64" fmla="*/ 207 w 300"/>
                  <a:gd name="T65" fmla="*/ 171 h 324"/>
                  <a:gd name="T66" fmla="*/ 214 w 300"/>
                  <a:gd name="T67" fmla="*/ 171 h 324"/>
                  <a:gd name="T68" fmla="*/ 222 w 300"/>
                  <a:gd name="T69" fmla="*/ 179 h 324"/>
                  <a:gd name="T70" fmla="*/ 226 w 300"/>
                  <a:gd name="T71" fmla="*/ 191 h 324"/>
                  <a:gd name="T72" fmla="*/ 234 w 300"/>
                  <a:gd name="T73" fmla="*/ 183 h 324"/>
                  <a:gd name="T74" fmla="*/ 234 w 300"/>
                  <a:gd name="T75" fmla="*/ 191 h 324"/>
                  <a:gd name="T76" fmla="*/ 246 w 300"/>
                  <a:gd name="T77" fmla="*/ 195 h 324"/>
                  <a:gd name="T78" fmla="*/ 246 w 300"/>
                  <a:gd name="T79" fmla="*/ 191 h 324"/>
                  <a:gd name="T80" fmla="*/ 250 w 300"/>
                  <a:gd name="T81" fmla="*/ 183 h 324"/>
                  <a:gd name="T82" fmla="*/ 246 w 300"/>
                  <a:gd name="T83" fmla="*/ 179 h 324"/>
                  <a:gd name="T84" fmla="*/ 254 w 300"/>
                  <a:gd name="T85" fmla="*/ 183 h 324"/>
                  <a:gd name="T86" fmla="*/ 261 w 300"/>
                  <a:gd name="T87" fmla="*/ 179 h 324"/>
                  <a:gd name="T88" fmla="*/ 257 w 300"/>
                  <a:gd name="T89" fmla="*/ 171 h 324"/>
                  <a:gd name="T90" fmla="*/ 254 w 300"/>
                  <a:gd name="T91" fmla="*/ 164 h 324"/>
                  <a:gd name="T92" fmla="*/ 265 w 300"/>
                  <a:gd name="T93" fmla="*/ 160 h 324"/>
                  <a:gd name="T94" fmla="*/ 246 w 300"/>
                  <a:gd name="T95" fmla="*/ 156 h 324"/>
                  <a:gd name="T96" fmla="*/ 246 w 300"/>
                  <a:gd name="T97" fmla="*/ 152 h 324"/>
                  <a:gd name="T98" fmla="*/ 250 w 300"/>
                  <a:gd name="T99" fmla="*/ 148 h 324"/>
                  <a:gd name="T100" fmla="*/ 257 w 300"/>
                  <a:gd name="T101" fmla="*/ 144 h 324"/>
                  <a:gd name="T102" fmla="*/ 261 w 300"/>
                  <a:gd name="T103" fmla="*/ 132 h 324"/>
                  <a:gd name="T104" fmla="*/ 261 w 300"/>
                  <a:gd name="T105" fmla="*/ 125 h 324"/>
                  <a:gd name="T106" fmla="*/ 265 w 300"/>
                  <a:gd name="T107" fmla="*/ 117 h 324"/>
                  <a:gd name="T108" fmla="*/ 269 w 300"/>
                  <a:gd name="T109" fmla="*/ 117 h 324"/>
                  <a:gd name="T110" fmla="*/ 277 w 300"/>
                  <a:gd name="T111" fmla="*/ 117 h 324"/>
                  <a:gd name="T112" fmla="*/ 273 w 300"/>
                  <a:gd name="T113" fmla="*/ 109 h 324"/>
                  <a:gd name="T114" fmla="*/ 281 w 300"/>
                  <a:gd name="T115" fmla="*/ 109 h 324"/>
                  <a:gd name="T116" fmla="*/ 293 w 300"/>
                  <a:gd name="T117" fmla="*/ 117 h 324"/>
                  <a:gd name="T118" fmla="*/ 293 w 300"/>
                  <a:gd name="T119" fmla="*/ 109 h 324"/>
                  <a:gd name="T120" fmla="*/ 293 w 300"/>
                  <a:gd name="T121" fmla="*/ 101 h 324"/>
                  <a:gd name="T122" fmla="*/ 297 w 300"/>
                  <a:gd name="T123" fmla="*/ 89 h 324"/>
                  <a:gd name="T124" fmla="*/ 297 w 300"/>
                  <a:gd name="T125" fmla="*/ 70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0" h="324">
                    <a:moveTo>
                      <a:pt x="242" y="210"/>
                    </a:moveTo>
                    <a:lnTo>
                      <a:pt x="242" y="210"/>
                    </a:lnTo>
                    <a:lnTo>
                      <a:pt x="238" y="210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8" y="203"/>
                    </a:lnTo>
                    <a:lnTo>
                      <a:pt x="238" y="203"/>
                    </a:lnTo>
                    <a:lnTo>
                      <a:pt x="238" y="199"/>
                    </a:lnTo>
                    <a:lnTo>
                      <a:pt x="238" y="199"/>
                    </a:lnTo>
                    <a:lnTo>
                      <a:pt x="242" y="199"/>
                    </a:lnTo>
                    <a:lnTo>
                      <a:pt x="242" y="203"/>
                    </a:lnTo>
                    <a:lnTo>
                      <a:pt x="242" y="203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199"/>
                    </a:lnTo>
                    <a:lnTo>
                      <a:pt x="246" y="203"/>
                    </a:lnTo>
                    <a:lnTo>
                      <a:pt x="246" y="203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07"/>
                    </a:lnTo>
                    <a:lnTo>
                      <a:pt x="246" y="210"/>
                    </a:lnTo>
                    <a:lnTo>
                      <a:pt x="246" y="210"/>
                    </a:lnTo>
                    <a:lnTo>
                      <a:pt x="242" y="210"/>
                    </a:lnTo>
                    <a:moveTo>
                      <a:pt x="281" y="47"/>
                    </a:moveTo>
                    <a:lnTo>
                      <a:pt x="281" y="47"/>
                    </a:lnTo>
                    <a:lnTo>
                      <a:pt x="269" y="35"/>
                    </a:lnTo>
                    <a:lnTo>
                      <a:pt x="265" y="31"/>
                    </a:lnTo>
                    <a:lnTo>
                      <a:pt x="261" y="31"/>
                    </a:lnTo>
                    <a:lnTo>
                      <a:pt x="257" y="31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7" y="27"/>
                    </a:lnTo>
                    <a:lnTo>
                      <a:pt x="254" y="23"/>
                    </a:lnTo>
                    <a:lnTo>
                      <a:pt x="254" y="23"/>
                    </a:lnTo>
                    <a:lnTo>
                      <a:pt x="250" y="23"/>
                    </a:lnTo>
                    <a:lnTo>
                      <a:pt x="250" y="23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42" y="23"/>
                    </a:lnTo>
                    <a:lnTo>
                      <a:pt x="242" y="19"/>
                    </a:lnTo>
                    <a:lnTo>
                      <a:pt x="238" y="19"/>
                    </a:lnTo>
                    <a:lnTo>
                      <a:pt x="234" y="19"/>
                    </a:lnTo>
                    <a:lnTo>
                      <a:pt x="230" y="19"/>
                    </a:lnTo>
                    <a:lnTo>
                      <a:pt x="226" y="19"/>
                    </a:lnTo>
                    <a:lnTo>
                      <a:pt x="226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8" y="19"/>
                    </a:lnTo>
                    <a:lnTo>
                      <a:pt x="214" y="15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7"/>
                    </a:lnTo>
                    <a:lnTo>
                      <a:pt x="211" y="4"/>
                    </a:lnTo>
                    <a:lnTo>
                      <a:pt x="211" y="4"/>
                    </a:lnTo>
                    <a:lnTo>
                      <a:pt x="211" y="0"/>
                    </a:lnTo>
                    <a:lnTo>
                      <a:pt x="207" y="0"/>
                    </a:lnTo>
                    <a:lnTo>
                      <a:pt x="203" y="0"/>
                    </a:lnTo>
                    <a:lnTo>
                      <a:pt x="160" y="27"/>
                    </a:lnTo>
                    <a:lnTo>
                      <a:pt x="97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2" y="50"/>
                    </a:lnTo>
                    <a:lnTo>
                      <a:pt x="86" y="58"/>
                    </a:lnTo>
                    <a:lnTo>
                      <a:pt x="86" y="70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62" y="82"/>
                    </a:lnTo>
                    <a:lnTo>
                      <a:pt x="54" y="82"/>
                    </a:lnTo>
                    <a:lnTo>
                      <a:pt x="50" y="82"/>
                    </a:lnTo>
                    <a:lnTo>
                      <a:pt x="46" y="86"/>
                    </a:lnTo>
                    <a:lnTo>
                      <a:pt x="39" y="89"/>
                    </a:lnTo>
                    <a:lnTo>
                      <a:pt x="39" y="93"/>
                    </a:lnTo>
                    <a:lnTo>
                      <a:pt x="46" y="101"/>
                    </a:lnTo>
                    <a:lnTo>
                      <a:pt x="50" y="105"/>
                    </a:lnTo>
                    <a:lnTo>
                      <a:pt x="50" y="113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8" y="121"/>
                    </a:lnTo>
                    <a:lnTo>
                      <a:pt x="62" y="125"/>
                    </a:lnTo>
                    <a:lnTo>
                      <a:pt x="66" y="125"/>
                    </a:lnTo>
                    <a:lnTo>
                      <a:pt x="70" y="132"/>
                    </a:lnTo>
                    <a:lnTo>
                      <a:pt x="144" y="179"/>
                    </a:lnTo>
                    <a:lnTo>
                      <a:pt x="148" y="183"/>
                    </a:lnTo>
                    <a:lnTo>
                      <a:pt x="129" y="191"/>
                    </a:lnTo>
                    <a:lnTo>
                      <a:pt x="125" y="199"/>
                    </a:lnTo>
                    <a:lnTo>
                      <a:pt x="117" y="222"/>
                    </a:lnTo>
                    <a:lnTo>
                      <a:pt x="113" y="230"/>
                    </a:lnTo>
                    <a:lnTo>
                      <a:pt x="113" y="234"/>
                    </a:lnTo>
                    <a:lnTo>
                      <a:pt x="109" y="234"/>
                    </a:lnTo>
                    <a:lnTo>
                      <a:pt x="78" y="242"/>
                    </a:lnTo>
                    <a:lnTo>
                      <a:pt x="58" y="257"/>
                    </a:lnTo>
                    <a:lnTo>
                      <a:pt x="27" y="269"/>
                    </a:lnTo>
                    <a:lnTo>
                      <a:pt x="11" y="273"/>
                    </a:lnTo>
                    <a:lnTo>
                      <a:pt x="3" y="277"/>
                    </a:lnTo>
                    <a:lnTo>
                      <a:pt x="0" y="277"/>
                    </a:lnTo>
                    <a:lnTo>
                      <a:pt x="0" y="277"/>
                    </a:lnTo>
                    <a:lnTo>
                      <a:pt x="0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1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5"/>
                    </a:lnTo>
                    <a:lnTo>
                      <a:pt x="3" y="289"/>
                    </a:lnTo>
                    <a:lnTo>
                      <a:pt x="7" y="292"/>
                    </a:lnTo>
                    <a:lnTo>
                      <a:pt x="7" y="292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296"/>
                    </a:lnTo>
                    <a:lnTo>
                      <a:pt x="7" y="300"/>
                    </a:lnTo>
                    <a:lnTo>
                      <a:pt x="7" y="304"/>
                    </a:lnTo>
                    <a:lnTo>
                      <a:pt x="15" y="308"/>
                    </a:lnTo>
                    <a:lnTo>
                      <a:pt x="19" y="312"/>
                    </a:lnTo>
                    <a:lnTo>
                      <a:pt x="23" y="316"/>
                    </a:lnTo>
                    <a:lnTo>
                      <a:pt x="31" y="320"/>
                    </a:lnTo>
                    <a:lnTo>
                      <a:pt x="35" y="324"/>
                    </a:lnTo>
                    <a:lnTo>
                      <a:pt x="43" y="324"/>
                    </a:lnTo>
                    <a:lnTo>
                      <a:pt x="46" y="320"/>
                    </a:lnTo>
                    <a:lnTo>
                      <a:pt x="54" y="320"/>
                    </a:lnTo>
                    <a:lnTo>
                      <a:pt x="66" y="304"/>
                    </a:lnTo>
                    <a:lnTo>
                      <a:pt x="66" y="304"/>
                    </a:lnTo>
                    <a:lnTo>
                      <a:pt x="70" y="304"/>
                    </a:lnTo>
                    <a:lnTo>
                      <a:pt x="121" y="308"/>
                    </a:lnTo>
                    <a:lnTo>
                      <a:pt x="140" y="308"/>
                    </a:lnTo>
                    <a:lnTo>
                      <a:pt x="187" y="308"/>
                    </a:lnTo>
                    <a:lnTo>
                      <a:pt x="203" y="308"/>
                    </a:lnTo>
                    <a:lnTo>
                      <a:pt x="207" y="308"/>
                    </a:lnTo>
                    <a:lnTo>
                      <a:pt x="226" y="308"/>
                    </a:lnTo>
                    <a:lnTo>
                      <a:pt x="226" y="304"/>
                    </a:lnTo>
                    <a:lnTo>
                      <a:pt x="226" y="304"/>
                    </a:lnTo>
                    <a:lnTo>
                      <a:pt x="222" y="304"/>
                    </a:lnTo>
                    <a:lnTo>
                      <a:pt x="222" y="300"/>
                    </a:lnTo>
                    <a:lnTo>
                      <a:pt x="222" y="296"/>
                    </a:lnTo>
                    <a:lnTo>
                      <a:pt x="222" y="296"/>
                    </a:lnTo>
                    <a:lnTo>
                      <a:pt x="222" y="292"/>
                    </a:lnTo>
                    <a:lnTo>
                      <a:pt x="222" y="292"/>
                    </a:lnTo>
                    <a:lnTo>
                      <a:pt x="226" y="292"/>
                    </a:lnTo>
                    <a:lnTo>
                      <a:pt x="226" y="292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26" y="296"/>
                    </a:lnTo>
                    <a:lnTo>
                      <a:pt x="234" y="289"/>
                    </a:lnTo>
                    <a:lnTo>
                      <a:pt x="230" y="289"/>
                    </a:lnTo>
                    <a:lnTo>
                      <a:pt x="226" y="289"/>
                    </a:lnTo>
                    <a:lnTo>
                      <a:pt x="226" y="289"/>
                    </a:lnTo>
                    <a:lnTo>
                      <a:pt x="222" y="289"/>
                    </a:lnTo>
                    <a:lnTo>
                      <a:pt x="214" y="289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8" y="285"/>
                    </a:lnTo>
                    <a:lnTo>
                      <a:pt x="214" y="285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4" y="281"/>
                    </a:lnTo>
                    <a:lnTo>
                      <a:pt x="211" y="277"/>
                    </a:lnTo>
                    <a:lnTo>
                      <a:pt x="211" y="277"/>
                    </a:lnTo>
                    <a:lnTo>
                      <a:pt x="207" y="281"/>
                    </a:lnTo>
                    <a:lnTo>
                      <a:pt x="207" y="281"/>
                    </a:lnTo>
                    <a:lnTo>
                      <a:pt x="207" y="277"/>
                    </a:lnTo>
                    <a:lnTo>
                      <a:pt x="203" y="277"/>
                    </a:lnTo>
                    <a:lnTo>
                      <a:pt x="203" y="273"/>
                    </a:lnTo>
                    <a:lnTo>
                      <a:pt x="203" y="273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1"/>
                    </a:lnTo>
                    <a:lnTo>
                      <a:pt x="203" y="261"/>
                    </a:lnTo>
                    <a:lnTo>
                      <a:pt x="195" y="257"/>
                    </a:lnTo>
                    <a:lnTo>
                      <a:pt x="195" y="253"/>
                    </a:lnTo>
                    <a:lnTo>
                      <a:pt x="195" y="253"/>
                    </a:lnTo>
                    <a:lnTo>
                      <a:pt x="199" y="253"/>
                    </a:lnTo>
                    <a:lnTo>
                      <a:pt x="199" y="250"/>
                    </a:lnTo>
                    <a:lnTo>
                      <a:pt x="199" y="250"/>
                    </a:lnTo>
                    <a:lnTo>
                      <a:pt x="199" y="246"/>
                    </a:lnTo>
                    <a:lnTo>
                      <a:pt x="203" y="246"/>
                    </a:lnTo>
                    <a:lnTo>
                      <a:pt x="203" y="246"/>
                    </a:lnTo>
                    <a:lnTo>
                      <a:pt x="207" y="250"/>
                    </a:lnTo>
                    <a:lnTo>
                      <a:pt x="211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4" y="257"/>
                    </a:lnTo>
                    <a:lnTo>
                      <a:pt x="218" y="257"/>
                    </a:lnTo>
                    <a:lnTo>
                      <a:pt x="226" y="257"/>
                    </a:lnTo>
                    <a:lnTo>
                      <a:pt x="226" y="253"/>
                    </a:lnTo>
                    <a:lnTo>
                      <a:pt x="222" y="253"/>
                    </a:lnTo>
                    <a:lnTo>
                      <a:pt x="222" y="253"/>
                    </a:lnTo>
                    <a:lnTo>
                      <a:pt x="222" y="250"/>
                    </a:lnTo>
                    <a:lnTo>
                      <a:pt x="222" y="250"/>
                    </a:lnTo>
                    <a:lnTo>
                      <a:pt x="222" y="246"/>
                    </a:lnTo>
                    <a:lnTo>
                      <a:pt x="226" y="246"/>
                    </a:lnTo>
                    <a:lnTo>
                      <a:pt x="230" y="246"/>
                    </a:lnTo>
                    <a:lnTo>
                      <a:pt x="230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8" y="238"/>
                    </a:lnTo>
                    <a:lnTo>
                      <a:pt x="234" y="238"/>
                    </a:lnTo>
                    <a:lnTo>
                      <a:pt x="238" y="238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4"/>
                    </a:lnTo>
                    <a:lnTo>
                      <a:pt x="238" y="230"/>
                    </a:lnTo>
                    <a:lnTo>
                      <a:pt x="234" y="226"/>
                    </a:lnTo>
                    <a:lnTo>
                      <a:pt x="234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26"/>
                    </a:lnTo>
                    <a:lnTo>
                      <a:pt x="238" y="230"/>
                    </a:lnTo>
                    <a:lnTo>
                      <a:pt x="242" y="234"/>
                    </a:lnTo>
                    <a:lnTo>
                      <a:pt x="242" y="234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6"/>
                    </a:lnTo>
                    <a:lnTo>
                      <a:pt x="246" y="222"/>
                    </a:lnTo>
                    <a:lnTo>
                      <a:pt x="246" y="222"/>
                    </a:lnTo>
                    <a:lnTo>
                      <a:pt x="242" y="222"/>
                    </a:lnTo>
                    <a:lnTo>
                      <a:pt x="230" y="218"/>
                    </a:lnTo>
                    <a:lnTo>
                      <a:pt x="230" y="218"/>
                    </a:lnTo>
                    <a:lnTo>
                      <a:pt x="234" y="214"/>
                    </a:lnTo>
                    <a:lnTo>
                      <a:pt x="234" y="214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8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4"/>
                    </a:lnTo>
                    <a:lnTo>
                      <a:pt x="238" y="210"/>
                    </a:lnTo>
                    <a:lnTo>
                      <a:pt x="238" y="207"/>
                    </a:lnTo>
                    <a:lnTo>
                      <a:pt x="234" y="207"/>
                    </a:lnTo>
                    <a:lnTo>
                      <a:pt x="230" y="203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30" y="199"/>
                    </a:lnTo>
                    <a:lnTo>
                      <a:pt x="226" y="195"/>
                    </a:lnTo>
                    <a:lnTo>
                      <a:pt x="226" y="195"/>
                    </a:lnTo>
                    <a:lnTo>
                      <a:pt x="222" y="195"/>
                    </a:lnTo>
                    <a:lnTo>
                      <a:pt x="222" y="191"/>
                    </a:lnTo>
                    <a:lnTo>
                      <a:pt x="222" y="191"/>
                    </a:lnTo>
                    <a:lnTo>
                      <a:pt x="222" y="183"/>
                    </a:lnTo>
                    <a:lnTo>
                      <a:pt x="218" y="179"/>
                    </a:lnTo>
                    <a:lnTo>
                      <a:pt x="214" y="179"/>
                    </a:lnTo>
                    <a:lnTo>
                      <a:pt x="211" y="175"/>
                    </a:lnTo>
                    <a:lnTo>
                      <a:pt x="199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7" y="171"/>
                    </a:lnTo>
                    <a:lnTo>
                      <a:pt x="207" y="168"/>
                    </a:lnTo>
                    <a:lnTo>
                      <a:pt x="207" y="168"/>
                    </a:lnTo>
                    <a:lnTo>
                      <a:pt x="211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1" y="171"/>
                    </a:lnTo>
                    <a:lnTo>
                      <a:pt x="214" y="171"/>
                    </a:lnTo>
                    <a:lnTo>
                      <a:pt x="214" y="171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18" y="179"/>
                    </a:lnTo>
                    <a:lnTo>
                      <a:pt x="222" y="175"/>
                    </a:lnTo>
                    <a:lnTo>
                      <a:pt x="222" y="179"/>
                    </a:lnTo>
                    <a:lnTo>
                      <a:pt x="222" y="179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2" y="183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1"/>
                    </a:lnTo>
                    <a:lnTo>
                      <a:pt x="226" y="195"/>
                    </a:lnTo>
                    <a:lnTo>
                      <a:pt x="230" y="195"/>
                    </a:lnTo>
                    <a:lnTo>
                      <a:pt x="230" y="191"/>
                    </a:lnTo>
                    <a:lnTo>
                      <a:pt x="230" y="191"/>
                    </a:lnTo>
                    <a:lnTo>
                      <a:pt x="230" y="187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3"/>
                    </a:lnTo>
                    <a:lnTo>
                      <a:pt x="234" y="187"/>
                    </a:lnTo>
                    <a:lnTo>
                      <a:pt x="238" y="187"/>
                    </a:lnTo>
                    <a:lnTo>
                      <a:pt x="238" y="187"/>
                    </a:lnTo>
                    <a:lnTo>
                      <a:pt x="242" y="187"/>
                    </a:lnTo>
                    <a:lnTo>
                      <a:pt x="242" y="191"/>
                    </a:lnTo>
                    <a:lnTo>
                      <a:pt x="234" y="191"/>
                    </a:lnTo>
                    <a:lnTo>
                      <a:pt x="234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5"/>
                    </a:lnTo>
                    <a:lnTo>
                      <a:pt x="238" y="199"/>
                    </a:lnTo>
                    <a:lnTo>
                      <a:pt x="242" y="195"/>
                    </a:lnTo>
                    <a:lnTo>
                      <a:pt x="246" y="195"/>
                    </a:lnTo>
                    <a:lnTo>
                      <a:pt x="246" y="195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1"/>
                    </a:lnTo>
                    <a:lnTo>
                      <a:pt x="246" y="195"/>
                    </a:lnTo>
                    <a:lnTo>
                      <a:pt x="250" y="195"/>
                    </a:lnTo>
                    <a:lnTo>
                      <a:pt x="250" y="195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91"/>
                    </a:lnTo>
                    <a:lnTo>
                      <a:pt x="250" y="187"/>
                    </a:lnTo>
                    <a:lnTo>
                      <a:pt x="250" y="183"/>
                    </a:lnTo>
                    <a:lnTo>
                      <a:pt x="250" y="183"/>
                    </a:lnTo>
                    <a:lnTo>
                      <a:pt x="250" y="187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83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46" y="179"/>
                    </a:lnTo>
                    <a:lnTo>
                      <a:pt x="250" y="179"/>
                    </a:lnTo>
                    <a:lnTo>
                      <a:pt x="246" y="175"/>
                    </a:lnTo>
                    <a:lnTo>
                      <a:pt x="246" y="175"/>
                    </a:lnTo>
                    <a:lnTo>
                      <a:pt x="250" y="175"/>
                    </a:lnTo>
                    <a:lnTo>
                      <a:pt x="250" y="175"/>
                    </a:lnTo>
                    <a:lnTo>
                      <a:pt x="254" y="179"/>
                    </a:lnTo>
                    <a:lnTo>
                      <a:pt x="254" y="179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4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57" y="183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9"/>
                    </a:lnTo>
                    <a:lnTo>
                      <a:pt x="261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5" y="175"/>
                    </a:lnTo>
                    <a:lnTo>
                      <a:pt x="261" y="171"/>
                    </a:lnTo>
                    <a:lnTo>
                      <a:pt x="257" y="171"/>
                    </a:lnTo>
                    <a:lnTo>
                      <a:pt x="257" y="171"/>
                    </a:lnTo>
                    <a:lnTo>
                      <a:pt x="261" y="171"/>
                    </a:lnTo>
                    <a:lnTo>
                      <a:pt x="265" y="168"/>
                    </a:lnTo>
                    <a:lnTo>
                      <a:pt x="265" y="164"/>
                    </a:lnTo>
                    <a:lnTo>
                      <a:pt x="265" y="164"/>
                    </a:lnTo>
                    <a:lnTo>
                      <a:pt x="261" y="164"/>
                    </a:lnTo>
                    <a:lnTo>
                      <a:pt x="261" y="168"/>
                    </a:lnTo>
                    <a:lnTo>
                      <a:pt x="257" y="168"/>
                    </a:lnTo>
                    <a:lnTo>
                      <a:pt x="254" y="164"/>
                    </a:lnTo>
                    <a:lnTo>
                      <a:pt x="254" y="160"/>
                    </a:lnTo>
                    <a:lnTo>
                      <a:pt x="254" y="160"/>
                    </a:lnTo>
                    <a:lnTo>
                      <a:pt x="261" y="160"/>
                    </a:lnTo>
                    <a:lnTo>
                      <a:pt x="261" y="164"/>
                    </a:lnTo>
                    <a:lnTo>
                      <a:pt x="265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5" y="160"/>
                    </a:lnTo>
                    <a:lnTo>
                      <a:pt x="265" y="160"/>
                    </a:lnTo>
                    <a:lnTo>
                      <a:pt x="269" y="160"/>
                    </a:lnTo>
                    <a:lnTo>
                      <a:pt x="265" y="156"/>
                    </a:lnTo>
                    <a:lnTo>
                      <a:pt x="265" y="156"/>
                    </a:lnTo>
                    <a:lnTo>
                      <a:pt x="261" y="156"/>
                    </a:lnTo>
                    <a:lnTo>
                      <a:pt x="242" y="160"/>
                    </a:lnTo>
                    <a:lnTo>
                      <a:pt x="242" y="160"/>
                    </a:lnTo>
                    <a:lnTo>
                      <a:pt x="246" y="156"/>
                    </a:lnTo>
                    <a:lnTo>
                      <a:pt x="246" y="156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46" y="152"/>
                    </a:lnTo>
                    <a:lnTo>
                      <a:pt x="250" y="152"/>
                    </a:lnTo>
                    <a:lnTo>
                      <a:pt x="250" y="152"/>
                    </a:lnTo>
                    <a:lnTo>
                      <a:pt x="254" y="152"/>
                    </a:lnTo>
                    <a:lnTo>
                      <a:pt x="254" y="152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0" y="148"/>
                    </a:lnTo>
                    <a:lnTo>
                      <a:pt x="254" y="148"/>
                    </a:lnTo>
                    <a:lnTo>
                      <a:pt x="257" y="152"/>
                    </a:lnTo>
                    <a:lnTo>
                      <a:pt x="257" y="152"/>
                    </a:lnTo>
                    <a:lnTo>
                      <a:pt x="257" y="148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57" y="144"/>
                    </a:lnTo>
                    <a:lnTo>
                      <a:pt x="261" y="140"/>
                    </a:lnTo>
                    <a:lnTo>
                      <a:pt x="257" y="140"/>
                    </a:lnTo>
                    <a:lnTo>
                      <a:pt x="257" y="140"/>
                    </a:lnTo>
                    <a:lnTo>
                      <a:pt x="257" y="136"/>
                    </a:lnTo>
                    <a:lnTo>
                      <a:pt x="257" y="136"/>
                    </a:lnTo>
                    <a:lnTo>
                      <a:pt x="257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1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32"/>
                    </a:lnTo>
                    <a:lnTo>
                      <a:pt x="265" y="128"/>
                    </a:lnTo>
                    <a:lnTo>
                      <a:pt x="261" y="128"/>
                    </a:lnTo>
                    <a:lnTo>
                      <a:pt x="261" y="128"/>
                    </a:lnTo>
                    <a:lnTo>
                      <a:pt x="261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57" y="125"/>
                    </a:lnTo>
                    <a:lnTo>
                      <a:pt x="269" y="125"/>
                    </a:lnTo>
                    <a:lnTo>
                      <a:pt x="269" y="125"/>
                    </a:lnTo>
                    <a:lnTo>
                      <a:pt x="269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3"/>
                    </a:lnTo>
                    <a:lnTo>
                      <a:pt x="265" y="113"/>
                    </a:lnTo>
                    <a:lnTo>
                      <a:pt x="273" y="113"/>
                    </a:lnTo>
                    <a:lnTo>
                      <a:pt x="273" y="113"/>
                    </a:lnTo>
                    <a:lnTo>
                      <a:pt x="269" y="117"/>
                    </a:lnTo>
                    <a:lnTo>
                      <a:pt x="269" y="117"/>
                    </a:lnTo>
                    <a:lnTo>
                      <a:pt x="269" y="121"/>
                    </a:lnTo>
                    <a:lnTo>
                      <a:pt x="269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21"/>
                    </a:lnTo>
                    <a:lnTo>
                      <a:pt x="273" y="117"/>
                    </a:lnTo>
                    <a:lnTo>
                      <a:pt x="277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5" y="109"/>
                    </a:lnTo>
                    <a:lnTo>
                      <a:pt x="269" y="109"/>
                    </a:lnTo>
                    <a:lnTo>
                      <a:pt x="273" y="109"/>
                    </a:lnTo>
                    <a:lnTo>
                      <a:pt x="277" y="109"/>
                    </a:lnTo>
                    <a:lnTo>
                      <a:pt x="273" y="105"/>
                    </a:lnTo>
                    <a:lnTo>
                      <a:pt x="273" y="105"/>
                    </a:lnTo>
                    <a:lnTo>
                      <a:pt x="277" y="105"/>
                    </a:lnTo>
                    <a:lnTo>
                      <a:pt x="277" y="105"/>
                    </a:lnTo>
                    <a:lnTo>
                      <a:pt x="281" y="105"/>
                    </a:lnTo>
                    <a:lnTo>
                      <a:pt x="281" y="105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5" y="113"/>
                    </a:lnTo>
                    <a:lnTo>
                      <a:pt x="289" y="113"/>
                    </a:lnTo>
                    <a:lnTo>
                      <a:pt x="289" y="117"/>
                    </a:lnTo>
                    <a:lnTo>
                      <a:pt x="289" y="117"/>
                    </a:lnTo>
                    <a:lnTo>
                      <a:pt x="293" y="117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13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93" y="109"/>
                    </a:lnTo>
                    <a:lnTo>
                      <a:pt x="289" y="109"/>
                    </a:lnTo>
                    <a:lnTo>
                      <a:pt x="289" y="105"/>
                    </a:lnTo>
                    <a:lnTo>
                      <a:pt x="289" y="101"/>
                    </a:lnTo>
                    <a:lnTo>
                      <a:pt x="293" y="105"/>
                    </a:lnTo>
                    <a:lnTo>
                      <a:pt x="293" y="105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101"/>
                    </a:lnTo>
                    <a:lnTo>
                      <a:pt x="293" y="97"/>
                    </a:lnTo>
                    <a:lnTo>
                      <a:pt x="293" y="97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3" y="93"/>
                    </a:lnTo>
                    <a:lnTo>
                      <a:pt x="297" y="89"/>
                    </a:lnTo>
                    <a:lnTo>
                      <a:pt x="297" y="86"/>
                    </a:lnTo>
                    <a:lnTo>
                      <a:pt x="297" y="89"/>
                    </a:lnTo>
                    <a:lnTo>
                      <a:pt x="300" y="89"/>
                    </a:lnTo>
                    <a:lnTo>
                      <a:pt x="300" y="89"/>
                    </a:lnTo>
                    <a:lnTo>
                      <a:pt x="300" y="86"/>
                    </a:lnTo>
                    <a:lnTo>
                      <a:pt x="297" y="82"/>
                    </a:lnTo>
                    <a:lnTo>
                      <a:pt x="297" y="82"/>
                    </a:lnTo>
                    <a:lnTo>
                      <a:pt x="297" y="78"/>
                    </a:lnTo>
                    <a:lnTo>
                      <a:pt x="297" y="74"/>
                    </a:lnTo>
                    <a:lnTo>
                      <a:pt x="297" y="70"/>
                    </a:lnTo>
                    <a:lnTo>
                      <a:pt x="293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97" y="66"/>
                    </a:lnTo>
                    <a:lnTo>
                      <a:pt x="281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1" name="Freeform 22"/>
              <p:cNvSpPr>
                <a:spLocks noEditPoints="1"/>
              </p:cNvSpPr>
              <p:nvPr/>
            </p:nvSpPr>
            <p:spPr bwMode="auto">
              <a:xfrm>
                <a:off x="1920875" y="1898650"/>
                <a:ext cx="900112" cy="631825"/>
              </a:xfrm>
              <a:custGeom>
                <a:avLst/>
                <a:gdLst>
                  <a:gd name="T0" fmla="*/ 559 w 567"/>
                  <a:gd name="T1" fmla="*/ 320 h 398"/>
                  <a:gd name="T2" fmla="*/ 559 w 567"/>
                  <a:gd name="T3" fmla="*/ 328 h 398"/>
                  <a:gd name="T4" fmla="*/ 559 w 567"/>
                  <a:gd name="T5" fmla="*/ 339 h 398"/>
                  <a:gd name="T6" fmla="*/ 391 w 567"/>
                  <a:gd name="T7" fmla="*/ 117 h 398"/>
                  <a:gd name="T8" fmla="*/ 375 w 567"/>
                  <a:gd name="T9" fmla="*/ 125 h 398"/>
                  <a:gd name="T10" fmla="*/ 360 w 567"/>
                  <a:gd name="T11" fmla="*/ 113 h 398"/>
                  <a:gd name="T12" fmla="*/ 313 w 567"/>
                  <a:gd name="T13" fmla="*/ 97 h 398"/>
                  <a:gd name="T14" fmla="*/ 243 w 567"/>
                  <a:gd name="T15" fmla="*/ 78 h 398"/>
                  <a:gd name="T16" fmla="*/ 59 w 567"/>
                  <a:gd name="T17" fmla="*/ 11 h 398"/>
                  <a:gd name="T18" fmla="*/ 32 w 567"/>
                  <a:gd name="T19" fmla="*/ 168 h 398"/>
                  <a:gd name="T20" fmla="*/ 63 w 567"/>
                  <a:gd name="T21" fmla="*/ 226 h 398"/>
                  <a:gd name="T22" fmla="*/ 90 w 567"/>
                  <a:gd name="T23" fmla="*/ 246 h 398"/>
                  <a:gd name="T24" fmla="*/ 110 w 567"/>
                  <a:gd name="T25" fmla="*/ 261 h 398"/>
                  <a:gd name="T26" fmla="*/ 118 w 567"/>
                  <a:gd name="T27" fmla="*/ 273 h 398"/>
                  <a:gd name="T28" fmla="*/ 145 w 567"/>
                  <a:gd name="T29" fmla="*/ 296 h 398"/>
                  <a:gd name="T30" fmla="*/ 157 w 567"/>
                  <a:gd name="T31" fmla="*/ 296 h 398"/>
                  <a:gd name="T32" fmla="*/ 200 w 567"/>
                  <a:gd name="T33" fmla="*/ 320 h 398"/>
                  <a:gd name="T34" fmla="*/ 372 w 567"/>
                  <a:gd name="T35" fmla="*/ 335 h 398"/>
                  <a:gd name="T36" fmla="*/ 387 w 567"/>
                  <a:gd name="T37" fmla="*/ 347 h 398"/>
                  <a:gd name="T38" fmla="*/ 415 w 567"/>
                  <a:gd name="T39" fmla="*/ 351 h 398"/>
                  <a:gd name="T40" fmla="*/ 458 w 567"/>
                  <a:gd name="T41" fmla="*/ 394 h 398"/>
                  <a:gd name="T42" fmla="*/ 473 w 567"/>
                  <a:gd name="T43" fmla="*/ 398 h 398"/>
                  <a:gd name="T44" fmla="*/ 469 w 567"/>
                  <a:gd name="T45" fmla="*/ 386 h 398"/>
                  <a:gd name="T46" fmla="*/ 469 w 567"/>
                  <a:gd name="T47" fmla="*/ 378 h 398"/>
                  <a:gd name="T48" fmla="*/ 481 w 567"/>
                  <a:gd name="T49" fmla="*/ 390 h 398"/>
                  <a:gd name="T50" fmla="*/ 485 w 567"/>
                  <a:gd name="T51" fmla="*/ 378 h 398"/>
                  <a:gd name="T52" fmla="*/ 501 w 567"/>
                  <a:gd name="T53" fmla="*/ 359 h 398"/>
                  <a:gd name="T54" fmla="*/ 504 w 567"/>
                  <a:gd name="T55" fmla="*/ 351 h 398"/>
                  <a:gd name="T56" fmla="*/ 512 w 567"/>
                  <a:gd name="T57" fmla="*/ 335 h 398"/>
                  <a:gd name="T58" fmla="*/ 516 w 567"/>
                  <a:gd name="T59" fmla="*/ 332 h 398"/>
                  <a:gd name="T60" fmla="*/ 524 w 567"/>
                  <a:gd name="T61" fmla="*/ 339 h 398"/>
                  <a:gd name="T62" fmla="*/ 524 w 567"/>
                  <a:gd name="T63" fmla="*/ 328 h 398"/>
                  <a:gd name="T64" fmla="*/ 532 w 567"/>
                  <a:gd name="T65" fmla="*/ 320 h 398"/>
                  <a:gd name="T66" fmla="*/ 536 w 567"/>
                  <a:gd name="T67" fmla="*/ 312 h 398"/>
                  <a:gd name="T68" fmla="*/ 544 w 567"/>
                  <a:gd name="T69" fmla="*/ 289 h 398"/>
                  <a:gd name="T70" fmla="*/ 544 w 567"/>
                  <a:gd name="T71" fmla="*/ 277 h 398"/>
                  <a:gd name="T72" fmla="*/ 540 w 567"/>
                  <a:gd name="T73" fmla="*/ 261 h 398"/>
                  <a:gd name="T74" fmla="*/ 551 w 567"/>
                  <a:gd name="T75" fmla="*/ 226 h 398"/>
                  <a:gd name="T76" fmla="*/ 555 w 567"/>
                  <a:gd name="T77" fmla="*/ 222 h 398"/>
                  <a:gd name="T78" fmla="*/ 563 w 567"/>
                  <a:gd name="T79" fmla="*/ 207 h 398"/>
                  <a:gd name="T80" fmla="*/ 563 w 567"/>
                  <a:gd name="T81" fmla="*/ 195 h 398"/>
                  <a:gd name="T82" fmla="*/ 555 w 567"/>
                  <a:gd name="T83" fmla="*/ 195 h 398"/>
                  <a:gd name="T84" fmla="*/ 547 w 567"/>
                  <a:gd name="T85" fmla="*/ 191 h 398"/>
                  <a:gd name="T86" fmla="*/ 551 w 567"/>
                  <a:gd name="T87" fmla="*/ 183 h 398"/>
                  <a:gd name="T88" fmla="*/ 551 w 567"/>
                  <a:gd name="T89" fmla="*/ 183 h 398"/>
                  <a:gd name="T90" fmla="*/ 540 w 567"/>
                  <a:gd name="T91" fmla="*/ 179 h 398"/>
                  <a:gd name="T92" fmla="*/ 540 w 567"/>
                  <a:gd name="T93" fmla="*/ 179 h 398"/>
                  <a:gd name="T94" fmla="*/ 528 w 567"/>
                  <a:gd name="T95" fmla="*/ 171 h 398"/>
                  <a:gd name="T96" fmla="*/ 524 w 567"/>
                  <a:gd name="T97" fmla="*/ 168 h 398"/>
                  <a:gd name="T98" fmla="*/ 532 w 567"/>
                  <a:gd name="T99" fmla="*/ 164 h 398"/>
                  <a:gd name="T100" fmla="*/ 516 w 567"/>
                  <a:gd name="T101" fmla="*/ 156 h 398"/>
                  <a:gd name="T102" fmla="*/ 504 w 567"/>
                  <a:gd name="T103" fmla="*/ 144 h 398"/>
                  <a:gd name="T104" fmla="*/ 512 w 567"/>
                  <a:gd name="T105" fmla="*/ 144 h 398"/>
                  <a:gd name="T106" fmla="*/ 512 w 567"/>
                  <a:gd name="T107" fmla="*/ 129 h 398"/>
                  <a:gd name="T108" fmla="*/ 520 w 567"/>
                  <a:gd name="T109" fmla="*/ 113 h 398"/>
                  <a:gd name="T110" fmla="*/ 524 w 567"/>
                  <a:gd name="T111" fmla="*/ 105 h 398"/>
                  <a:gd name="T112" fmla="*/ 555 w 567"/>
                  <a:gd name="T113" fmla="*/ 320 h 3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67" h="398">
                    <a:moveTo>
                      <a:pt x="555" y="320"/>
                    </a:moveTo>
                    <a:lnTo>
                      <a:pt x="555" y="320"/>
                    </a:lnTo>
                    <a:lnTo>
                      <a:pt x="555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16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0"/>
                    </a:lnTo>
                    <a:lnTo>
                      <a:pt x="559" y="324"/>
                    </a:lnTo>
                    <a:lnTo>
                      <a:pt x="559" y="324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28"/>
                    </a:lnTo>
                    <a:lnTo>
                      <a:pt x="559" y="332"/>
                    </a:lnTo>
                    <a:lnTo>
                      <a:pt x="555" y="328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20"/>
                    </a:lnTo>
                    <a:moveTo>
                      <a:pt x="559" y="335"/>
                    </a:moveTo>
                    <a:lnTo>
                      <a:pt x="559" y="335"/>
                    </a:lnTo>
                    <a:lnTo>
                      <a:pt x="559" y="335"/>
                    </a:lnTo>
                    <a:lnTo>
                      <a:pt x="559" y="339"/>
                    </a:lnTo>
                    <a:lnTo>
                      <a:pt x="555" y="339"/>
                    </a:lnTo>
                    <a:lnTo>
                      <a:pt x="555" y="335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2"/>
                    </a:lnTo>
                    <a:lnTo>
                      <a:pt x="559" y="335"/>
                    </a:lnTo>
                    <a:moveTo>
                      <a:pt x="418" y="93"/>
                    </a:moveTo>
                    <a:lnTo>
                      <a:pt x="418" y="93"/>
                    </a:lnTo>
                    <a:lnTo>
                      <a:pt x="391" y="109"/>
                    </a:lnTo>
                    <a:lnTo>
                      <a:pt x="391" y="117"/>
                    </a:lnTo>
                    <a:lnTo>
                      <a:pt x="383" y="125"/>
                    </a:lnTo>
                    <a:lnTo>
                      <a:pt x="379" y="125"/>
                    </a:lnTo>
                    <a:lnTo>
                      <a:pt x="379" y="129"/>
                    </a:lnTo>
                    <a:lnTo>
                      <a:pt x="375" y="129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5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64" y="121"/>
                    </a:lnTo>
                    <a:lnTo>
                      <a:pt x="364" y="121"/>
                    </a:lnTo>
                    <a:lnTo>
                      <a:pt x="360" y="117"/>
                    </a:lnTo>
                    <a:lnTo>
                      <a:pt x="360" y="113"/>
                    </a:lnTo>
                    <a:lnTo>
                      <a:pt x="356" y="113"/>
                    </a:lnTo>
                    <a:lnTo>
                      <a:pt x="352" y="109"/>
                    </a:lnTo>
                    <a:lnTo>
                      <a:pt x="344" y="109"/>
                    </a:lnTo>
                    <a:lnTo>
                      <a:pt x="340" y="105"/>
                    </a:lnTo>
                    <a:lnTo>
                      <a:pt x="325" y="105"/>
                    </a:lnTo>
                    <a:lnTo>
                      <a:pt x="321" y="101"/>
                    </a:lnTo>
                    <a:lnTo>
                      <a:pt x="321" y="101"/>
                    </a:lnTo>
                    <a:lnTo>
                      <a:pt x="317" y="97"/>
                    </a:lnTo>
                    <a:lnTo>
                      <a:pt x="317" y="97"/>
                    </a:lnTo>
                    <a:lnTo>
                      <a:pt x="313" y="97"/>
                    </a:lnTo>
                    <a:lnTo>
                      <a:pt x="305" y="97"/>
                    </a:lnTo>
                    <a:lnTo>
                      <a:pt x="301" y="97"/>
                    </a:lnTo>
                    <a:lnTo>
                      <a:pt x="297" y="93"/>
                    </a:lnTo>
                    <a:lnTo>
                      <a:pt x="290" y="93"/>
                    </a:lnTo>
                    <a:lnTo>
                      <a:pt x="286" y="89"/>
                    </a:lnTo>
                    <a:lnTo>
                      <a:pt x="278" y="89"/>
                    </a:lnTo>
                    <a:lnTo>
                      <a:pt x="274" y="86"/>
                    </a:lnTo>
                    <a:lnTo>
                      <a:pt x="274" y="82"/>
                    </a:lnTo>
                    <a:lnTo>
                      <a:pt x="270" y="82"/>
                    </a:lnTo>
                    <a:lnTo>
                      <a:pt x="243" y="78"/>
                    </a:lnTo>
                    <a:lnTo>
                      <a:pt x="215" y="66"/>
                    </a:lnTo>
                    <a:lnTo>
                      <a:pt x="164" y="35"/>
                    </a:lnTo>
                    <a:lnTo>
                      <a:pt x="137" y="31"/>
                    </a:lnTo>
                    <a:lnTo>
                      <a:pt x="82" y="7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9" y="7"/>
                    </a:lnTo>
                    <a:lnTo>
                      <a:pt x="59" y="11"/>
                    </a:lnTo>
                    <a:lnTo>
                      <a:pt x="59" y="11"/>
                    </a:lnTo>
                    <a:lnTo>
                      <a:pt x="35" y="39"/>
                    </a:lnTo>
                    <a:lnTo>
                      <a:pt x="0" y="47"/>
                    </a:lnTo>
                    <a:lnTo>
                      <a:pt x="20" y="89"/>
                    </a:lnTo>
                    <a:lnTo>
                      <a:pt x="24" y="97"/>
                    </a:lnTo>
                    <a:lnTo>
                      <a:pt x="24" y="101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4" y="152"/>
                    </a:lnTo>
                    <a:lnTo>
                      <a:pt x="28" y="160"/>
                    </a:lnTo>
                    <a:lnTo>
                      <a:pt x="32" y="168"/>
                    </a:lnTo>
                    <a:lnTo>
                      <a:pt x="32" y="175"/>
                    </a:lnTo>
                    <a:lnTo>
                      <a:pt x="32" y="179"/>
                    </a:lnTo>
                    <a:lnTo>
                      <a:pt x="28" y="187"/>
                    </a:lnTo>
                    <a:lnTo>
                      <a:pt x="24" y="191"/>
                    </a:lnTo>
                    <a:lnTo>
                      <a:pt x="24" y="195"/>
                    </a:lnTo>
                    <a:lnTo>
                      <a:pt x="28" y="207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59" y="222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7" y="230"/>
                    </a:lnTo>
                    <a:lnTo>
                      <a:pt x="67" y="230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8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4" y="253"/>
                    </a:lnTo>
                    <a:lnTo>
                      <a:pt x="94" y="253"/>
                    </a:lnTo>
                    <a:lnTo>
                      <a:pt x="94" y="257"/>
                    </a:lnTo>
                    <a:lnTo>
                      <a:pt x="98" y="257"/>
                    </a:lnTo>
                    <a:lnTo>
                      <a:pt x="102" y="257"/>
                    </a:lnTo>
                    <a:lnTo>
                      <a:pt x="102" y="257"/>
                    </a:lnTo>
                    <a:lnTo>
                      <a:pt x="106" y="257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0" y="261"/>
                    </a:lnTo>
                    <a:lnTo>
                      <a:pt x="114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5"/>
                    </a:lnTo>
                    <a:lnTo>
                      <a:pt x="118" y="269"/>
                    </a:lnTo>
                    <a:lnTo>
                      <a:pt x="114" y="269"/>
                    </a:lnTo>
                    <a:lnTo>
                      <a:pt x="114" y="273"/>
                    </a:lnTo>
                    <a:lnTo>
                      <a:pt x="114" y="273"/>
                    </a:lnTo>
                    <a:lnTo>
                      <a:pt x="118" y="273"/>
                    </a:lnTo>
                    <a:lnTo>
                      <a:pt x="118" y="273"/>
                    </a:lnTo>
                    <a:lnTo>
                      <a:pt x="121" y="277"/>
                    </a:lnTo>
                    <a:lnTo>
                      <a:pt x="133" y="285"/>
                    </a:lnTo>
                    <a:lnTo>
                      <a:pt x="137" y="285"/>
                    </a:lnTo>
                    <a:lnTo>
                      <a:pt x="137" y="289"/>
                    </a:lnTo>
                    <a:lnTo>
                      <a:pt x="141" y="289"/>
                    </a:lnTo>
                    <a:lnTo>
                      <a:pt x="141" y="289"/>
                    </a:lnTo>
                    <a:lnTo>
                      <a:pt x="141" y="293"/>
                    </a:lnTo>
                    <a:lnTo>
                      <a:pt x="141" y="296"/>
                    </a:lnTo>
                    <a:lnTo>
                      <a:pt x="145" y="296"/>
                    </a:lnTo>
                    <a:lnTo>
                      <a:pt x="145" y="296"/>
                    </a:lnTo>
                    <a:lnTo>
                      <a:pt x="145" y="293"/>
                    </a:lnTo>
                    <a:lnTo>
                      <a:pt x="145" y="289"/>
                    </a:lnTo>
                    <a:lnTo>
                      <a:pt x="145" y="289"/>
                    </a:lnTo>
                    <a:lnTo>
                      <a:pt x="145" y="285"/>
                    </a:lnTo>
                    <a:lnTo>
                      <a:pt x="149" y="285"/>
                    </a:lnTo>
                    <a:lnTo>
                      <a:pt x="149" y="285"/>
                    </a:lnTo>
                    <a:lnTo>
                      <a:pt x="153" y="289"/>
                    </a:lnTo>
                    <a:lnTo>
                      <a:pt x="153" y="293"/>
                    </a:lnTo>
                    <a:lnTo>
                      <a:pt x="157" y="296"/>
                    </a:lnTo>
                    <a:lnTo>
                      <a:pt x="157" y="300"/>
                    </a:lnTo>
                    <a:lnTo>
                      <a:pt x="176" y="308"/>
                    </a:lnTo>
                    <a:lnTo>
                      <a:pt x="180" y="312"/>
                    </a:lnTo>
                    <a:lnTo>
                      <a:pt x="184" y="316"/>
                    </a:lnTo>
                    <a:lnTo>
                      <a:pt x="184" y="320"/>
                    </a:lnTo>
                    <a:lnTo>
                      <a:pt x="188" y="320"/>
                    </a:lnTo>
                    <a:lnTo>
                      <a:pt x="192" y="320"/>
                    </a:lnTo>
                    <a:lnTo>
                      <a:pt x="192" y="316"/>
                    </a:lnTo>
                    <a:lnTo>
                      <a:pt x="196" y="320"/>
                    </a:lnTo>
                    <a:lnTo>
                      <a:pt x="200" y="320"/>
                    </a:lnTo>
                    <a:lnTo>
                      <a:pt x="247" y="351"/>
                    </a:lnTo>
                    <a:lnTo>
                      <a:pt x="247" y="351"/>
                    </a:lnTo>
                    <a:lnTo>
                      <a:pt x="258" y="355"/>
                    </a:lnTo>
                    <a:lnTo>
                      <a:pt x="321" y="355"/>
                    </a:lnTo>
                    <a:lnTo>
                      <a:pt x="364" y="328"/>
                    </a:lnTo>
                    <a:lnTo>
                      <a:pt x="368" y="328"/>
                    </a:lnTo>
                    <a:lnTo>
                      <a:pt x="372" y="328"/>
                    </a:lnTo>
                    <a:lnTo>
                      <a:pt x="372" y="332"/>
                    </a:lnTo>
                    <a:lnTo>
                      <a:pt x="372" y="332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2" y="335"/>
                    </a:lnTo>
                    <a:lnTo>
                      <a:pt x="375" y="343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79" y="347"/>
                    </a:lnTo>
                    <a:lnTo>
                      <a:pt x="387" y="347"/>
                    </a:lnTo>
                    <a:lnTo>
                      <a:pt x="387" y="347"/>
                    </a:lnTo>
                    <a:lnTo>
                      <a:pt x="391" y="347"/>
                    </a:lnTo>
                    <a:lnTo>
                      <a:pt x="395" y="347"/>
                    </a:lnTo>
                    <a:lnTo>
                      <a:pt x="399" y="347"/>
                    </a:lnTo>
                    <a:lnTo>
                      <a:pt x="403" y="347"/>
                    </a:lnTo>
                    <a:lnTo>
                      <a:pt x="403" y="351"/>
                    </a:lnTo>
                    <a:lnTo>
                      <a:pt x="407" y="351"/>
                    </a:lnTo>
                    <a:lnTo>
                      <a:pt x="407" y="351"/>
                    </a:lnTo>
                    <a:lnTo>
                      <a:pt x="411" y="351"/>
                    </a:lnTo>
                    <a:lnTo>
                      <a:pt x="411" y="351"/>
                    </a:lnTo>
                    <a:lnTo>
                      <a:pt x="415" y="351"/>
                    </a:lnTo>
                    <a:lnTo>
                      <a:pt x="415" y="351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5"/>
                    </a:lnTo>
                    <a:lnTo>
                      <a:pt x="418" y="359"/>
                    </a:lnTo>
                    <a:lnTo>
                      <a:pt x="422" y="359"/>
                    </a:lnTo>
                    <a:lnTo>
                      <a:pt x="426" y="359"/>
                    </a:lnTo>
                    <a:lnTo>
                      <a:pt x="430" y="363"/>
                    </a:lnTo>
                    <a:lnTo>
                      <a:pt x="442" y="375"/>
                    </a:lnTo>
                    <a:lnTo>
                      <a:pt x="458" y="394"/>
                    </a:lnTo>
                    <a:lnTo>
                      <a:pt x="458" y="394"/>
                    </a:lnTo>
                    <a:lnTo>
                      <a:pt x="458" y="398"/>
                    </a:lnTo>
                    <a:lnTo>
                      <a:pt x="461" y="398"/>
                    </a:lnTo>
                    <a:lnTo>
                      <a:pt x="461" y="398"/>
                    </a:lnTo>
                    <a:lnTo>
                      <a:pt x="458" y="390"/>
                    </a:lnTo>
                    <a:lnTo>
                      <a:pt x="458" y="390"/>
                    </a:lnTo>
                    <a:lnTo>
                      <a:pt x="461" y="390"/>
                    </a:lnTo>
                    <a:lnTo>
                      <a:pt x="469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8"/>
                    </a:lnTo>
                    <a:lnTo>
                      <a:pt x="473" y="394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69" y="390"/>
                    </a:lnTo>
                    <a:lnTo>
                      <a:pt x="473" y="386"/>
                    </a:lnTo>
                    <a:lnTo>
                      <a:pt x="469" y="386"/>
                    </a:lnTo>
                    <a:lnTo>
                      <a:pt x="465" y="386"/>
                    </a:lnTo>
                    <a:lnTo>
                      <a:pt x="465" y="386"/>
                    </a:lnTo>
                    <a:lnTo>
                      <a:pt x="465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1" y="378"/>
                    </a:lnTo>
                    <a:lnTo>
                      <a:pt x="465" y="375"/>
                    </a:lnTo>
                    <a:lnTo>
                      <a:pt x="465" y="378"/>
                    </a:lnTo>
                    <a:lnTo>
                      <a:pt x="469" y="378"/>
                    </a:lnTo>
                    <a:lnTo>
                      <a:pt x="469" y="378"/>
                    </a:lnTo>
                    <a:lnTo>
                      <a:pt x="473" y="378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2"/>
                    </a:lnTo>
                    <a:lnTo>
                      <a:pt x="477" y="386"/>
                    </a:lnTo>
                    <a:lnTo>
                      <a:pt x="477" y="386"/>
                    </a:lnTo>
                    <a:lnTo>
                      <a:pt x="481" y="386"/>
                    </a:lnTo>
                    <a:lnTo>
                      <a:pt x="481" y="386"/>
                    </a:lnTo>
                    <a:lnTo>
                      <a:pt x="481" y="390"/>
                    </a:lnTo>
                    <a:lnTo>
                      <a:pt x="481" y="390"/>
                    </a:lnTo>
                    <a:lnTo>
                      <a:pt x="485" y="394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90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6"/>
                    </a:lnTo>
                    <a:lnTo>
                      <a:pt x="489" y="382"/>
                    </a:lnTo>
                    <a:lnTo>
                      <a:pt x="485" y="378"/>
                    </a:lnTo>
                    <a:lnTo>
                      <a:pt x="485" y="378"/>
                    </a:lnTo>
                    <a:lnTo>
                      <a:pt x="489" y="375"/>
                    </a:lnTo>
                    <a:lnTo>
                      <a:pt x="489" y="371"/>
                    </a:lnTo>
                    <a:lnTo>
                      <a:pt x="493" y="367"/>
                    </a:lnTo>
                    <a:lnTo>
                      <a:pt x="493" y="363"/>
                    </a:lnTo>
                    <a:lnTo>
                      <a:pt x="493" y="363"/>
                    </a:lnTo>
                    <a:lnTo>
                      <a:pt x="493" y="359"/>
                    </a:lnTo>
                    <a:lnTo>
                      <a:pt x="493" y="359"/>
                    </a:lnTo>
                    <a:lnTo>
                      <a:pt x="497" y="359"/>
                    </a:lnTo>
                    <a:lnTo>
                      <a:pt x="501" y="359"/>
                    </a:lnTo>
                    <a:lnTo>
                      <a:pt x="501" y="355"/>
                    </a:lnTo>
                    <a:lnTo>
                      <a:pt x="501" y="355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51"/>
                    </a:lnTo>
                    <a:lnTo>
                      <a:pt x="501" y="347"/>
                    </a:lnTo>
                    <a:lnTo>
                      <a:pt x="504" y="347"/>
                    </a:lnTo>
                    <a:lnTo>
                      <a:pt x="504" y="347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4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08" y="351"/>
                    </a:lnTo>
                    <a:lnTo>
                      <a:pt x="512" y="347"/>
                    </a:lnTo>
                    <a:lnTo>
                      <a:pt x="516" y="347"/>
                    </a:lnTo>
                    <a:lnTo>
                      <a:pt x="512" y="343"/>
                    </a:lnTo>
                    <a:lnTo>
                      <a:pt x="512" y="339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2" y="335"/>
                    </a:lnTo>
                    <a:lnTo>
                      <a:pt x="516" y="339"/>
                    </a:lnTo>
                    <a:lnTo>
                      <a:pt x="516" y="339"/>
                    </a:lnTo>
                    <a:lnTo>
                      <a:pt x="516" y="343"/>
                    </a:lnTo>
                    <a:lnTo>
                      <a:pt x="516" y="343"/>
                    </a:lnTo>
                    <a:lnTo>
                      <a:pt x="516" y="347"/>
                    </a:lnTo>
                    <a:lnTo>
                      <a:pt x="520" y="347"/>
                    </a:lnTo>
                    <a:lnTo>
                      <a:pt x="520" y="347"/>
                    </a:lnTo>
                    <a:lnTo>
                      <a:pt x="520" y="343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16" y="332"/>
                    </a:lnTo>
                    <a:lnTo>
                      <a:pt x="520" y="335"/>
                    </a:lnTo>
                    <a:lnTo>
                      <a:pt x="520" y="335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0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9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5"/>
                    </a:lnTo>
                    <a:lnTo>
                      <a:pt x="524" y="332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0" y="328"/>
                    </a:lnTo>
                    <a:lnTo>
                      <a:pt x="524" y="328"/>
                    </a:lnTo>
                    <a:lnTo>
                      <a:pt x="524" y="324"/>
                    </a:lnTo>
                    <a:lnTo>
                      <a:pt x="524" y="316"/>
                    </a:lnTo>
                    <a:lnTo>
                      <a:pt x="524" y="316"/>
                    </a:lnTo>
                    <a:lnTo>
                      <a:pt x="528" y="316"/>
                    </a:lnTo>
                    <a:lnTo>
                      <a:pt x="528" y="320"/>
                    </a:lnTo>
                    <a:lnTo>
                      <a:pt x="528" y="320"/>
                    </a:lnTo>
                    <a:lnTo>
                      <a:pt x="528" y="324"/>
                    </a:lnTo>
                    <a:lnTo>
                      <a:pt x="528" y="324"/>
                    </a:lnTo>
                    <a:lnTo>
                      <a:pt x="532" y="324"/>
                    </a:lnTo>
                    <a:lnTo>
                      <a:pt x="532" y="320"/>
                    </a:lnTo>
                    <a:lnTo>
                      <a:pt x="532" y="320"/>
                    </a:lnTo>
                    <a:lnTo>
                      <a:pt x="532" y="316"/>
                    </a:lnTo>
                    <a:lnTo>
                      <a:pt x="532" y="312"/>
                    </a:lnTo>
                    <a:lnTo>
                      <a:pt x="536" y="316"/>
                    </a:lnTo>
                    <a:lnTo>
                      <a:pt x="536" y="320"/>
                    </a:lnTo>
                    <a:lnTo>
                      <a:pt x="540" y="320"/>
                    </a:lnTo>
                    <a:lnTo>
                      <a:pt x="540" y="316"/>
                    </a:lnTo>
                    <a:lnTo>
                      <a:pt x="540" y="312"/>
                    </a:lnTo>
                    <a:lnTo>
                      <a:pt x="540" y="312"/>
                    </a:lnTo>
                    <a:lnTo>
                      <a:pt x="536" y="312"/>
                    </a:lnTo>
                    <a:lnTo>
                      <a:pt x="536" y="312"/>
                    </a:lnTo>
                    <a:lnTo>
                      <a:pt x="536" y="308"/>
                    </a:lnTo>
                    <a:lnTo>
                      <a:pt x="536" y="308"/>
                    </a:lnTo>
                    <a:lnTo>
                      <a:pt x="540" y="308"/>
                    </a:lnTo>
                    <a:lnTo>
                      <a:pt x="540" y="304"/>
                    </a:lnTo>
                    <a:lnTo>
                      <a:pt x="540" y="300"/>
                    </a:lnTo>
                    <a:lnTo>
                      <a:pt x="540" y="296"/>
                    </a:lnTo>
                    <a:lnTo>
                      <a:pt x="540" y="293"/>
                    </a:lnTo>
                    <a:lnTo>
                      <a:pt x="540" y="289"/>
                    </a:lnTo>
                    <a:lnTo>
                      <a:pt x="544" y="289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5"/>
                    </a:lnTo>
                    <a:lnTo>
                      <a:pt x="544" y="281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4" y="277"/>
                    </a:lnTo>
                    <a:lnTo>
                      <a:pt x="540" y="273"/>
                    </a:lnTo>
                    <a:lnTo>
                      <a:pt x="540" y="277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73"/>
                    </a:lnTo>
                    <a:lnTo>
                      <a:pt x="540" y="265"/>
                    </a:lnTo>
                    <a:lnTo>
                      <a:pt x="540" y="261"/>
                    </a:lnTo>
                    <a:lnTo>
                      <a:pt x="540" y="261"/>
                    </a:lnTo>
                    <a:lnTo>
                      <a:pt x="540" y="257"/>
                    </a:lnTo>
                    <a:lnTo>
                      <a:pt x="544" y="250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4" y="242"/>
                    </a:lnTo>
                    <a:lnTo>
                      <a:pt x="547" y="242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1" y="226"/>
                    </a:lnTo>
                    <a:lnTo>
                      <a:pt x="555" y="226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5" y="222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1" y="218"/>
                    </a:lnTo>
                    <a:lnTo>
                      <a:pt x="555" y="218"/>
                    </a:lnTo>
                    <a:lnTo>
                      <a:pt x="559" y="222"/>
                    </a:lnTo>
                    <a:lnTo>
                      <a:pt x="559" y="218"/>
                    </a:lnTo>
                    <a:lnTo>
                      <a:pt x="559" y="214"/>
                    </a:lnTo>
                    <a:lnTo>
                      <a:pt x="559" y="214"/>
                    </a:lnTo>
                    <a:lnTo>
                      <a:pt x="563" y="207"/>
                    </a:lnTo>
                    <a:lnTo>
                      <a:pt x="563" y="203"/>
                    </a:lnTo>
                    <a:lnTo>
                      <a:pt x="563" y="203"/>
                    </a:lnTo>
                    <a:lnTo>
                      <a:pt x="563" y="199"/>
                    </a:lnTo>
                    <a:lnTo>
                      <a:pt x="563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9"/>
                    </a:lnTo>
                    <a:lnTo>
                      <a:pt x="567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63" y="195"/>
                    </a:lnTo>
                    <a:lnTo>
                      <a:pt x="559" y="195"/>
                    </a:lnTo>
                    <a:lnTo>
                      <a:pt x="559" y="195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9" y="199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5"/>
                    </a:lnTo>
                    <a:lnTo>
                      <a:pt x="555" y="191"/>
                    </a:lnTo>
                    <a:lnTo>
                      <a:pt x="555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51" y="191"/>
                    </a:lnTo>
                    <a:lnTo>
                      <a:pt x="547" y="195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4" y="191"/>
                    </a:lnTo>
                    <a:lnTo>
                      <a:pt x="544" y="191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4" y="187"/>
                    </a:lnTo>
                    <a:lnTo>
                      <a:pt x="547" y="191"/>
                    </a:lnTo>
                    <a:lnTo>
                      <a:pt x="547" y="191"/>
                    </a:lnTo>
                    <a:lnTo>
                      <a:pt x="547" y="187"/>
                    </a:lnTo>
                    <a:lnTo>
                      <a:pt x="551" y="183"/>
                    </a:lnTo>
                    <a:lnTo>
                      <a:pt x="551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9" y="187"/>
                    </a:lnTo>
                    <a:lnTo>
                      <a:pt x="559" y="187"/>
                    </a:lnTo>
                    <a:lnTo>
                      <a:pt x="555" y="187"/>
                    </a:lnTo>
                    <a:lnTo>
                      <a:pt x="555" y="187"/>
                    </a:lnTo>
                    <a:lnTo>
                      <a:pt x="555" y="183"/>
                    </a:lnTo>
                    <a:lnTo>
                      <a:pt x="551" y="183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51" y="179"/>
                    </a:lnTo>
                    <a:lnTo>
                      <a:pt x="547" y="179"/>
                    </a:lnTo>
                    <a:lnTo>
                      <a:pt x="551" y="183"/>
                    </a:lnTo>
                    <a:lnTo>
                      <a:pt x="547" y="183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4" y="179"/>
                    </a:lnTo>
                    <a:lnTo>
                      <a:pt x="540" y="179"/>
                    </a:lnTo>
                    <a:lnTo>
                      <a:pt x="544" y="179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4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83"/>
                    </a:lnTo>
                    <a:lnTo>
                      <a:pt x="540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6" y="179"/>
                    </a:lnTo>
                    <a:lnTo>
                      <a:pt x="532" y="179"/>
                    </a:lnTo>
                    <a:lnTo>
                      <a:pt x="532" y="179"/>
                    </a:lnTo>
                    <a:lnTo>
                      <a:pt x="532" y="175"/>
                    </a:lnTo>
                    <a:lnTo>
                      <a:pt x="528" y="175"/>
                    </a:lnTo>
                    <a:lnTo>
                      <a:pt x="532" y="175"/>
                    </a:lnTo>
                    <a:lnTo>
                      <a:pt x="528" y="171"/>
                    </a:lnTo>
                    <a:lnTo>
                      <a:pt x="528" y="171"/>
                    </a:lnTo>
                    <a:lnTo>
                      <a:pt x="524" y="171"/>
                    </a:lnTo>
                    <a:lnTo>
                      <a:pt x="520" y="171"/>
                    </a:lnTo>
                    <a:lnTo>
                      <a:pt x="520" y="171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4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24" y="168"/>
                    </a:lnTo>
                    <a:lnTo>
                      <a:pt x="528" y="168"/>
                    </a:lnTo>
                    <a:lnTo>
                      <a:pt x="532" y="171"/>
                    </a:lnTo>
                    <a:lnTo>
                      <a:pt x="532" y="171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8"/>
                    </a:lnTo>
                    <a:lnTo>
                      <a:pt x="532" y="164"/>
                    </a:lnTo>
                    <a:lnTo>
                      <a:pt x="528" y="164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4" y="160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2"/>
                    </a:lnTo>
                    <a:lnTo>
                      <a:pt x="520" y="152"/>
                    </a:lnTo>
                    <a:lnTo>
                      <a:pt x="516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2" y="152"/>
                    </a:lnTo>
                    <a:lnTo>
                      <a:pt x="512" y="152"/>
                    </a:lnTo>
                    <a:lnTo>
                      <a:pt x="508" y="152"/>
                    </a:lnTo>
                    <a:lnTo>
                      <a:pt x="508" y="152"/>
                    </a:lnTo>
                    <a:lnTo>
                      <a:pt x="504" y="148"/>
                    </a:lnTo>
                    <a:lnTo>
                      <a:pt x="504" y="148"/>
                    </a:lnTo>
                    <a:lnTo>
                      <a:pt x="504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12" y="148"/>
                    </a:lnTo>
                    <a:lnTo>
                      <a:pt x="512" y="148"/>
                    </a:lnTo>
                    <a:lnTo>
                      <a:pt x="516" y="148"/>
                    </a:lnTo>
                    <a:lnTo>
                      <a:pt x="516" y="144"/>
                    </a:lnTo>
                    <a:lnTo>
                      <a:pt x="512" y="144"/>
                    </a:lnTo>
                    <a:lnTo>
                      <a:pt x="516" y="140"/>
                    </a:lnTo>
                    <a:lnTo>
                      <a:pt x="516" y="140"/>
                    </a:lnTo>
                    <a:lnTo>
                      <a:pt x="512" y="136"/>
                    </a:lnTo>
                    <a:lnTo>
                      <a:pt x="512" y="136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32"/>
                    </a:lnTo>
                    <a:lnTo>
                      <a:pt x="516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9"/>
                    </a:lnTo>
                    <a:lnTo>
                      <a:pt x="512" y="125"/>
                    </a:lnTo>
                    <a:lnTo>
                      <a:pt x="520" y="125"/>
                    </a:lnTo>
                    <a:lnTo>
                      <a:pt x="524" y="121"/>
                    </a:lnTo>
                    <a:lnTo>
                      <a:pt x="520" y="121"/>
                    </a:lnTo>
                    <a:lnTo>
                      <a:pt x="520" y="121"/>
                    </a:lnTo>
                    <a:lnTo>
                      <a:pt x="520" y="117"/>
                    </a:lnTo>
                    <a:lnTo>
                      <a:pt x="520" y="117"/>
                    </a:lnTo>
                    <a:lnTo>
                      <a:pt x="524" y="117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0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4" y="113"/>
                    </a:lnTo>
                    <a:lnTo>
                      <a:pt x="528" y="113"/>
                    </a:lnTo>
                    <a:lnTo>
                      <a:pt x="528" y="109"/>
                    </a:lnTo>
                    <a:lnTo>
                      <a:pt x="524" y="109"/>
                    </a:lnTo>
                    <a:lnTo>
                      <a:pt x="524" y="105"/>
                    </a:lnTo>
                    <a:lnTo>
                      <a:pt x="524" y="105"/>
                    </a:lnTo>
                    <a:lnTo>
                      <a:pt x="528" y="105"/>
                    </a:lnTo>
                    <a:lnTo>
                      <a:pt x="528" y="101"/>
                    </a:lnTo>
                    <a:lnTo>
                      <a:pt x="504" y="93"/>
                    </a:lnTo>
                    <a:lnTo>
                      <a:pt x="418" y="93"/>
                    </a:lnTo>
                    <a:moveTo>
                      <a:pt x="555" y="312"/>
                    </a:moveTo>
                    <a:lnTo>
                      <a:pt x="555" y="312"/>
                    </a:lnTo>
                    <a:lnTo>
                      <a:pt x="555" y="316"/>
                    </a:lnTo>
                    <a:lnTo>
                      <a:pt x="555" y="320"/>
                    </a:lnTo>
                    <a:lnTo>
                      <a:pt x="555" y="320"/>
                    </a:lnTo>
                    <a:lnTo>
                      <a:pt x="555" y="316"/>
                    </a:lnTo>
                    <a:lnTo>
                      <a:pt x="551" y="316"/>
                    </a:lnTo>
                    <a:lnTo>
                      <a:pt x="551" y="316"/>
                    </a:lnTo>
                    <a:lnTo>
                      <a:pt x="551" y="320"/>
                    </a:lnTo>
                    <a:lnTo>
                      <a:pt x="551" y="312"/>
                    </a:lnTo>
                    <a:lnTo>
                      <a:pt x="555" y="31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2" name="Freeform 23"/>
              <p:cNvSpPr>
                <a:spLocks noEditPoints="1"/>
              </p:cNvSpPr>
              <p:nvPr/>
            </p:nvSpPr>
            <p:spPr bwMode="auto">
              <a:xfrm>
                <a:off x="2944813" y="3813175"/>
                <a:ext cx="136525" cy="415925"/>
              </a:xfrm>
              <a:custGeom>
                <a:avLst/>
                <a:gdLst>
                  <a:gd name="T0" fmla="*/ 59 w 86"/>
                  <a:gd name="T1" fmla="*/ 0 h 262"/>
                  <a:gd name="T2" fmla="*/ 59 w 86"/>
                  <a:gd name="T3" fmla="*/ 4 h 262"/>
                  <a:gd name="T4" fmla="*/ 86 w 86"/>
                  <a:gd name="T5" fmla="*/ 67 h 262"/>
                  <a:gd name="T6" fmla="*/ 78 w 86"/>
                  <a:gd name="T7" fmla="*/ 70 h 262"/>
                  <a:gd name="T8" fmla="*/ 74 w 86"/>
                  <a:gd name="T9" fmla="*/ 82 h 262"/>
                  <a:gd name="T10" fmla="*/ 74 w 86"/>
                  <a:gd name="T11" fmla="*/ 90 h 262"/>
                  <a:gd name="T12" fmla="*/ 63 w 86"/>
                  <a:gd name="T13" fmla="*/ 78 h 262"/>
                  <a:gd name="T14" fmla="*/ 67 w 86"/>
                  <a:gd name="T15" fmla="*/ 70 h 262"/>
                  <a:gd name="T16" fmla="*/ 74 w 86"/>
                  <a:gd name="T17" fmla="*/ 67 h 262"/>
                  <a:gd name="T18" fmla="*/ 78 w 86"/>
                  <a:gd name="T19" fmla="*/ 67 h 262"/>
                  <a:gd name="T20" fmla="*/ 67 w 86"/>
                  <a:gd name="T21" fmla="*/ 90 h 262"/>
                  <a:gd name="T22" fmla="*/ 63 w 86"/>
                  <a:gd name="T23" fmla="*/ 82 h 262"/>
                  <a:gd name="T24" fmla="*/ 55 w 86"/>
                  <a:gd name="T25" fmla="*/ 86 h 262"/>
                  <a:gd name="T26" fmla="*/ 55 w 86"/>
                  <a:gd name="T27" fmla="*/ 82 h 262"/>
                  <a:gd name="T28" fmla="*/ 51 w 86"/>
                  <a:gd name="T29" fmla="*/ 90 h 262"/>
                  <a:gd name="T30" fmla="*/ 47 w 86"/>
                  <a:gd name="T31" fmla="*/ 98 h 262"/>
                  <a:gd name="T32" fmla="*/ 43 w 86"/>
                  <a:gd name="T33" fmla="*/ 94 h 262"/>
                  <a:gd name="T34" fmla="*/ 43 w 86"/>
                  <a:gd name="T35" fmla="*/ 90 h 262"/>
                  <a:gd name="T36" fmla="*/ 31 w 86"/>
                  <a:gd name="T37" fmla="*/ 90 h 262"/>
                  <a:gd name="T38" fmla="*/ 31 w 86"/>
                  <a:gd name="T39" fmla="*/ 102 h 262"/>
                  <a:gd name="T40" fmla="*/ 27 w 86"/>
                  <a:gd name="T41" fmla="*/ 102 h 262"/>
                  <a:gd name="T42" fmla="*/ 0 w 86"/>
                  <a:gd name="T43" fmla="*/ 160 h 262"/>
                  <a:gd name="T44" fmla="*/ 8 w 86"/>
                  <a:gd name="T45" fmla="*/ 176 h 262"/>
                  <a:gd name="T46" fmla="*/ 12 w 86"/>
                  <a:gd name="T47" fmla="*/ 184 h 262"/>
                  <a:gd name="T48" fmla="*/ 16 w 86"/>
                  <a:gd name="T49" fmla="*/ 191 h 262"/>
                  <a:gd name="T50" fmla="*/ 12 w 86"/>
                  <a:gd name="T51" fmla="*/ 207 h 262"/>
                  <a:gd name="T52" fmla="*/ 27 w 86"/>
                  <a:gd name="T53" fmla="*/ 227 h 262"/>
                  <a:gd name="T54" fmla="*/ 31 w 86"/>
                  <a:gd name="T55" fmla="*/ 234 h 262"/>
                  <a:gd name="T56" fmla="*/ 35 w 86"/>
                  <a:gd name="T57" fmla="*/ 231 h 262"/>
                  <a:gd name="T58" fmla="*/ 31 w 86"/>
                  <a:gd name="T59" fmla="*/ 242 h 262"/>
                  <a:gd name="T60" fmla="*/ 31 w 86"/>
                  <a:gd name="T61" fmla="*/ 262 h 262"/>
                  <a:gd name="T62" fmla="*/ 47 w 86"/>
                  <a:gd name="T63" fmla="*/ 250 h 262"/>
                  <a:gd name="T64" fmla="*/ 51 w 86"/>
                  <a:gd name="T65" fmla="*/ 242 h 262"/>
                  <a:gd name="T66" fmla="*/ 43 w 86"/>
                  <a:gd name="T67" fmla="*/ 227 h 262"/>
                  <a:gd name="T68" fmla="*/ 47 w 86"/>
                  <a:gd name="T69" fmla="*/ 219 h 262"/>
                  <a:gd name="T70" fmla="*/ 55 w 86"/>
                  <a:gd name="T71" fmla="*/ 207 h 262"/>
                  <a:gd name="T72" fmla="*/ 67 w 86"/>
                  <a:gd name="T73" fmla="*/ 191 h 262"/>
                  <a:gd name="T74" fmla="*/ 63 w 86"/>
                  <a:gd name="T75" fmla="*/ 188 h 262"/>
                  <a:gd name="T76" fmla="*/ 70 w 86"/>
                  <a:gd name="T77" fmla="*/ 172 h 262"/>
                  <a:gd name="T78" fmla="*/ 74 w 86"/>
                  <a:gd name="T79" fmla="*/ 168 h 262"/>
                  <a:gd name="T80" fmla="*/ 78 w 86"/>
                  <a:gd name="T81" fmla="*/ 164 h 262"/>
                  <a:gd name="T82" fmla="*/ 74 w 86"/>
                  <a:gd name="T83" fmla="*/ 160 h 262"/>
                  <a:gd name="T84" fmla="*/ 67 w 86"/>
                  <a:gd name="T85" fmla="*/ 160 h 262"/>
                  <a:gd name="T86" fmla="*/ 63 w 86"/>
                  <a:gd name="T87" fmla="*/ 156 h 262"/>
                  <a:gd name="T88" fmla="*/ 59 w 86"/>
                  <a:gd name="T89" fmla="*/ 145 h 262"/>
                  <a:gd name="T90" fmla="*/ 55 w 86"/>
                  <a:gd name="T91" fmla="*/ 137 h 262"/>
                  <a:gd name="T92" fmla="*/ 55 w 86"/>
                  <a:gd name="T93" fmla="*/ 129 h 262"/>
                  <a:gd name="T94" fmla="*/ 51 w 86"/>
                  <a:gd name="T95" fmla="*/ 113 h 262"/>
                  <a:gd name="T96" fmla="*/ 63 w 86"/>
                  <a:gd name="T97" fmla="*/ 113 h 262"/>
                  <a:gd name="T98" fmla="*/ 63 w 86"/>
                  <a:gd name="T99" fmla="*/ 106 h 262"/>
                  <a:gd name="T100" fmla="*/ 67 w 86"/>
                  <a:gd name="T101" fmla="*/ 9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86" h="262">
                    <a:moveTo>
                      <a:pt x="59" y="4"/>
                    </a:moveTo>
                    <a:lnTo>
                      <a:pt x="59" y="4"/>
                    </a:lnTo>
                    <a:lnTo>
                      <a:pt x="55" y="0"/>
                    </a:lnTo>
                    <a:lnTo>
                      <a:pt x="59" y="0"/>
                    </a:lnTo>
                    <a:lnTo>
                      <a:pt x="59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7" y="4"/>
                    </a:lnTo>
                    <a:lnTo>
                      <a:pt x="63" y="8"/>
                    </a:lnTo>
                    <a:lnTo>
                      <a:pt x="59" y="4"/>
                    </a:lnTo>
                    <a:moveTo>
                      <a:pt x="86" y="67"/>
                    </a:move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2" y="70"/>
                    </a:lnTo>
                    <a:lnTo>
                      <a:pt x="78" y="70"/>
                    </a:lnTo>
                    <a:lnTo>
                      <a:pt x="78" y="74"/>
                    </a:lnTo>
                    <a:lnTo>
                      <a:pt x="74" y="74"/>
                    </a:lnTo>
                    <a:lnTo>
                      <a:pt x="74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3" y="78"/>
                    </a:lnTo>
                    <a:lnTo>
                      <a:pt x="67" y="78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4"/>
                    </a:lnTo>
                    <a:lnTo>
                      <a:pt x="67" y="70"/>
                    </a:lnTo>
                    <a:lnTo>
                      <a:pt x="67" y="70"/>
                    </a:lnTo>
                    <a:lnTo>
                      <a:pt x="67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8" y="63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moveTo>
                      <a:pt x="67" y="90"/>
                    </a:moveTo>
                    <a:lnTo>
                      <a:pt x="67" y="90"/>
                    </a:lnTo>
                    <a:lnTo>
                      <a:pt x="67" y="90"/>
                    </a:lnTo>
                    <a:lnTo>
                      <a:pt x="67" y="86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63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51" y="90"/>
                    </a:lnTo>
                    <a:lnTo>
                      <a:pt x="51" y="90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7" y="102"/>
                    </a:lnTo>
                    <a:lnTo>
                      <a:pt x="47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5" y="86"/>
                    </a:lnTo>
                    <a:lnTo>
                      <a:pt x="35" y="86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1" y="98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6"/>
                    </a:lnTo>
                    <a:lnTo>
                      <a:pt x="20" y="109"/>
                    </a:lnTo>
                    <a:lnTo>
                      <a:pt x="12" y="133"/>
                    </a:lnTo>
                    <a:lnTo>
                      <a:pt x="4" y="152"/>
                    </a:lnTo>
                    <a:lnTo>
                      <a:pt x="0" y="160"/>
                    </a:lnTo>
                    <a:lnTo>
                      <a:pt x="4" y="164"/>
                    </a:lnTo>
                    <a:lnTo>
                      <a:pt x="4" y="168"/>
                    </a:lnTo>
                    <a:lnTo>
                      <a:pt x="4" y="172"/>
                    </a:lnTo>
                    <a:lnTo>
                      <a:pt x="8" y="176"/>
                    </a:lnTo>
                    <a:lnTo>
                      <a:pt x="8" y="176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12" y="180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2" y="184"/>
                    </a:lnTo>
                    <a:lnTo>
                      <a:pt x="16" y="184"/>
                    </a:lnTo>
                    <a:lnTo>
                      <a:pt x="12" y="188"/>
                    </a:lnTo>
                    <a:lnTo>
                      <a:pt x="16" y="191"/>
                    </a:lnTo>
                    <a:lnTo>
                      <a:pt x="16" y="195"/>
                    </a:lnTo>
                    <a:lnTo>
                      <a:pt x="16" y="195"/>
                    </a:lnTo>
                    <a:lnTo>
                      <a:pt x="12" y="199"/>
                    </a:lnTo>
                    <a:lnTo>
                      <a:pt x="12" y="203"/>
                    </a:lnTo>
                    <a:lnTo>
                      <a:pt x="12" y="207"/>
                    </a:lnTo>
                    <a:lnTo>
                      <a:pt x="20" y="211"/>
                    </a:lnTo>
                    <a:lnTo>
                      <a:pt x="24" y="223"/>
                    </a:lnTo>
                    <a:lnTo>
                      <a:pt x="31" y="223"/>
                    </a:lnTo>
                    <a:lnTo>
                      <a:pt x="31" y="227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31" y="231"/>
                    </a:lnTo>
                    <a:lnTo>
                      <a:pt x="31" y="231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4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5" y="231"/>
                    </a:lnTo>
                    <a:lnTo>
                      <a:pt x="39" y="238"/>
                    </a:lnTo>
                    <a:lnTo>
                      <a:pt x="35" y="238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42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50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9" y="262"/>
                    </a:lnTo>
                    <a:lnTo>
                      <a:pt x="43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38"/>
                    </a:lnTo>
                    <a:lnTo>
                      <a:pt x="43" y="231"/>
                    </a:lnTo>
                    <a:lnTo>
                      <a:pt x="43" y="227"/>
                    </a:lnTo>
                    <a:lnTo>
                      <a:pt x="47" y="223"/>
                    </a:lnTo>
                    <a:lnTo>
                      <a:pt x="51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55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9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1"/>
                    </a:lnTo>
                    <a:lnTo>
                      <a:pt x="67" y="191"/>
                    </a:lnTo>
                    <a:lnTo>
                      <a:pt x="63" y="191"/>
                    </a:lnTo>
                    <a:lnTo>
                      <a:pt x="63" y="191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7" y="180"/>
                    </a:lnTo>
                    <a:lnTo>
                      <a:pt x="67" y="176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56"/>
                    </a:lnTo>
                    <a:lnTo>
                      <a:pt x="63" y="160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59" y="145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37"/>
                    </a:lnTo>
                    <a:lnTo>
                      <a:pt x="55" y="137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3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63" y="113"/>
                    </a:lnTo>
                    <a:lnTo>
                      <a:pt x="67" y="113"/>
                    </a:lnTo>
                    <a:lnTo>
                      <a:pt x="63" y="109"/>
                    </a:lnTo>
                    <a:lnTo>
                      <a:pt x="63" y="109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6"/>
                    </a:lnTo>
                    <a:lnTo>
                      <a:pt x="63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74" y="94"/>
                    </a:lnTo>
                    <a:lnTo>
                      <a:pt x="70" y="94"/>
                    </a:lnTo>
                    <a:lnTo>
                      <a:pt x="6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3" name="Freeform 24"/>
              <p:cNvSpPr>
                <a:spLocks noEditPoints="1"/>
              </p:cNvSpPr>
              <p:nvPr/>
            </p:nvSpPr>
            <p:spPr bwMode="auto">
              <a:xfrm>
                <a:off x="2716213" y="3360738"/>
                <a:ext cx="209550" cy="371475"/>
              </a:xfrm>
              <a:custGeom>
                <a:avLst/>
                <a:gdLst>
                  <a:gd name="T0" fmla="*/ 78 w 132"/>
                  <a:gd name="T1" fmla="*/ 4 h 234"/>
                  <a:gd name="T2" fmla="*/ 113 w 132"/>
                  <a:gd name="T3" fmla="*/ 59 h 234"/>
                  <a:gd name="T4" fmla="*/ 109 w 132"/>
                  <a:gd name="T5" fmla="*/ 55 h 234"/>
                  <a:gd name="T6" fmla="*/ 109 w 132"/>
                  <a:gd name="T7" fmla="*/ 102 h 234"/>
                  <a:gd name="T8" fmla="*/ 113 w 132"/>
                  <a:gd name="T9" fmla="*/ 98 h 234"/>
                  <a:gd name="T10" fmla="*/ 117 w 132"/>
                  <a:gd name="T11" fmla="*/ 102 h 234"/>
                  <a:gd name="T12" fmla="*/ 97 w 132"/>
                  <a:gd name="T13" fmla="*/ 121 h 234"/>
                  <a:gd name="T14" fmla="*/ 93 w 132"/>
                  <a:gd name="T15" fmla="*/ 125 h 234"/>
                  <a:gd name="T16" fmla="*/ 93 w 132"/>
                  <a:gd name="T17" fmla="*/ 117 h 234"/>
                  <a:gd name="T18" fmla="*/ 101 w 132"/>
                  <a:gd name="T19" fmla="*/ 109 h 234"/>
                  <a:gd name="T20" fmla="*/ 125 w 132"/>
                  <a:gd name="T21" fmla="*/ 121 h 234"/>
                  <a:gd name="T22" fmla="*/ 128 w 132"/>
                  <a:gd name="T23" fmla="*/ 133 h 234"/>
                  <a:gd name="T24" fmla="*/ 70 w 132"/>
                  <a:gd name="T25" fmla="*/ 148 h 234"/>
                  <a:gd name="T26" fmla="*/ 109 w 132"/>
                  <a:gd name="T27" fmla="*/ 141 h 234"/>
                  <a:gd name="T28" fmla="*/ 113 w 132"/>
                  <a:gd name="T29" fmla="*/ 148 h 234"/>
                  <a:gd name="T30" fmla="*/ 121 w 132"/>
                  <a:gd name="T31" fmla="*/ 152 h 234"/>
                  <a:gd name="T32" fmla="*/ 121 w 132"/>
                  <a:gd name="T33" fmla="*/ 148 h 234"/>
                  <a:gd name="T34" fmla="*/ 105 w 132"/>
                  <a:gd name="T35" fmla="*/ 188 h 234"/>
                  <a:gd name="T36" fmla="*/ 101 w 132"/>
                  <a:gd name="T37" fmla="*/ 203 h 234"/>
                  <a:gd name="T38" fmla="*/ 97 w 132"/>
                  <a:gd name="T39" fmla="*/ 191 h 234"/>
                  <a:gd name="T40" fmla="*/ 46 w 132"/>
                  <a:gd name="T41" fmla="*/ 227 h 234"/>
                  <a:gd name="T42" fmla="*/ 39 w 132"/>
                  <a:gd name="T43" fmla="*/ 215 h 234"/>
                  <a:gd name="T44" fmla="*/ 46 w 132"/>
                  <a:gd name="T45" fmla="*/ 219 h 234"/>
                  <a:gd name="T46" fmla="*/ 78 w 132"/>
                  <a:gd name="T47" fmla="*/ 211 h 234"/>
                  <a:gd name="T48" fmla="*/ 78 w 132"/>
                  <a:gd name="T49" fmla="*/ 203 h 234"/>
                  <a:gd name="T50" fmla="*/ 97 w 132"/>
                  <a:gd name="T51" fmla="*/ 211 h 234"/>
                  <a:gd name="T52" fmla="*/ 89 w 132"/>
                  <a:gd name="T53" fmla="*/ 219 h 234"/>
                  <a:gd name="T54" fmla="*/ 62 w 132"/>
                  <a:gd name="T55" fmla="*/ 39 h 234"/>
                  <a:gd name="T56" fmla="*/ 43 w 132"/>
                  <a:gd name="T57" fmla="*/ 86 h 234"/>
                  <a:gd name="T58" fmla="*/ 7 w 132"/>
                  <a:gd name="T59" fmla="*/ 109 h 234"/>
                  <a:gd name="T60" fmla="*/ 15 w 132"/>
                  <a:gd name="T61" fmla="*/ 106 h 234"/>
                  <a:gd name="T62" fmla="*/ 31 w 132"/>
                  <a:gd name="T63" fmla="*/ 125 h 234"/>
                  <a:gd name="T64" fmla="*/ 50 w 132"/>
                  <a:gd name="T65" fmla="*/ 145 h 234"/>
                  <a:gd name="T66" fmla="*/ 62 w 132"/>
                  <a:gd name="T67" fmla="*/ 133 h 234"/>
                  <a:gd name="T68" fmla="*/ 74 w 132"/>
                  <a:gd name="T69" fmla="*/ 133 h 234"/>
                  <a:gd name="T70" fmla="*/ 97 w 132"/>
                  <a:gd name="T71" fmla="*/ 102 h 234"/>
                  <a:gd name="T72" fmla="*/ 97 w 132"/>
                  <a:gd name="T73" fmla="*/ 90 h 234"/>
                  <a:gd name="T74" fmla="*/ 121 w 132"/>
                  <a:gd name="T75" fmla="*/ 70 h 234"/>
                  <a:gd name="T76" fmla="*/ 101 w 132"/>
                  <a:gd name="T77" fmla="*/ 47 h 234"/>
                  <a:gd name="T78" fmla="*/ 113 w 132"/>
                  <a:gd name="T79" fmla="*/ 47 h 234"/>
                  <a:gd name="T80" fmla="*/ 82 w 132"/>
                  <a:gd name="T81" fmla="*/ 16 h 234"/>
                  <a:gd name="T82" fmla="*/ 62 w 132"/>
                  <a:gd name="T83" fmla="*/ 16 h 234"/>
                  <a:gd name="T84" fmla="*/ 19 w 132"/>
                  <a:gd name="T85" fmla="*/ 176 h 234"/>
                  <a:gd name="T86" fmla="*/ 35 w 132"/>
                  <a:gd name="T87" fmla="*/ 176 h 234"/>
                  <a:gd name="T88" fmla="*/ 46 w 132"/>
                  <a:gd name="T89" fmla="*/ 172 h 234"/>
                  <a:gd name="T90" fmla="*/ 78 w 132"/>
                  <a:gd name="T91" fmla="*/ 145 h 234"/>
                  <a:gd name="T92" fmla="*/ 93 w 132"/>
                  <a:gd name="T93" fmla="*/ 133 h 234"/>
                  <a:gd name="T94" fmla="*/ 101 w 132"/>
                  <a:gd name="T95" fmla="*/ 148 h 234"/>
                  <a:gd name="T96" fmla="*/ 78 w 132"/>
                  <a:gd name="T97" fmla="*/ 156 h 234"/>
                  <a:gd name="T98" fmla="*/ 85 w 132"/>
                  <a:gd name="T99" fmla="*/ 168 h 234"/>
                  <a:gd name="T100" fmla="*/ 97 w 132"/>
                  <a:gd name="T101" fmla="*/ 176 h 234"/>
                  <a:gd name="T102" fmla="*/ 85 w 132"/>
                  <a:gd name="T103" fmla="*/ 188 h 234"/>
                  <a:gd name="T104" fmla="*/ 70 w 132"/>
                  <a:gd name="T105" fmla="*/ 199 h 234"/>
                  <a:gd name="T106" fmla="*/ 66 w 132"/>
                  <a:gd name="T107" fmla="*/ 227 h 234"/>
                  <a:gd name="T108" fmla="*/ 54 w 132"/>
                  <a:gd name="T109" fmla="*/ 227 h 234"/>
                  <a:gd name="T110" fmla="*/ 46 w 132"/>
                  <a:gd name="T111" fmla="*/ 219 h 234"/>
                  <a:gd name="T112" fmla="*/ 43 w 132"/>
                  <a:gd name="T113" fmla="*/ 207 h 234"/>
                  <a:gd name="T114" fmla="*/ 35 w 132"/>
                  <a:gd name="T115" fmla="*/ 211 h 234"/>
                  <a:gd name="T116" fmla="*/ 11 w 132"/>
                  <a:gd name="T117" fmla="*/ 215 h 234"/>
                  <a:gd name="T118" fmla="*/ 3 w 132"/>
                  <a:gd name="T119" fmla="*/ 172 h 234"/>
                  <a:gd name="T120" fmla="*/ 27 w 132"/>
                  <a:gd name="T121" fmla="*/ 145 h 234"/>
                  <a:gd name="T122" fmla="*/ 7 w 132"/>
                  <a:gd name="T123" fmla="*/ 129 h 234"/>
                  <a:gd name="T124" fmla="*/ 97 w 132"/>
                  <a:gd name="T125" fmla="*/ 160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32" h="234">
                    <a:moveTo>
                      <a:pt x="74" y="4"/>
                    </a:move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78" y="4"/>
                    </a:lnTo>
                    <a:lnTo>
                      <a:pt x="82" y="4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78" y="8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4" y="4"/>
                    </a:lnTo>
                    <a:moveTo>
                      <a:pt x="113" y="59"/>
                    </a:move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3" y="67"/>
                    </a:lnTo>
                    <a:lnTo>
                      <a:pt x="113" y="67"/>
                    </a:lnTo>
                    <a:lnTo>
                      <a:pt x="109" y="67"/>
                    </a:lnTo>
                    <a:lnTo>
                      <a:pt x="109" y="63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9" y="67"/>
                    </a:lnTo>
                    <a:lnTo>
                      <a:pt x="105" y="67"/>
                    </a:lnTo>
                    <a:lnTo>
                      <a:pt x="105" y="67"/>
                    </a:lnTo>
                    <a:lnTo>
                      <a:pt x="105" y="63"/>
                    </a:lnTo>
                    <a:lnTo>
                      <a:pt x="109" y="55"/>
                    </a:lnTo>
                    <a:lnTo>
                      <a:pt x="109" y="55"/>
                    </a:lnTo>
                    <a:lnTo>
                      <a:pt x="109" y="51"/>
                    </a:lnTo>
                    <a:lnTo>
                      <a:pt x="109" y="51"/>
                    </a:lnTo>
                    <a:lnTo>
                      <a:pt x="109" y="55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59"/>
                    </a:lnTo>
                    <a:lnTo>
                      <a:pt x="113" y="59"/>
                    </a:lnTo>
                    <a:lnTo>
                      <a:pt x="113" y="59"/>
                    </a:lnTo>
                    <a:moveTo>
                      <a:pt x="109" y="98"/>
                    </a:moveTo>
                    <a:lnTo>
                      <a:pt x="109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9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5" y="102"/>
                    </a:lnTo>
                    <a:lnTo>
                      <a:pt x="109" y="102"/>
                    </a:lnTo>
                    <a:lnTo>
                      <a:pt x="109" y="98"/>
                    </a:lnTo>
                    <a:lnTo>
                      <a:pt x="109" y="98"/>
                    </a:lnTo>
                    <a:lnTo>
                      <a:pt x="113" y="90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09" y="98"/>
                    </a:lnTo>
                    <a:moveTo>
                      <a:pt x="121" y="90"/>
                    </a:move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0"/>
                    </a:lnTo>
                    <a:lnTo>
                      <a:pt x="121" y="94"/>
                    </a:lnTo>
                    <a:lnTo>
                      <a:pt x="117" y="94"/>
                    </a:lnTo>
                    <a:lnTo>
                      <a:pt x="117" y="90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102"/>
                    </a:lnTo>
                    <a:lnTo>
                      <a:pt x="113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7" y="86"/>
                    </a:lnTo>
                    <a:lnTo>
                      <a:pt x="117" y="86"/>
                    </a:lnTo>
                    <a:lnTo>
                      <a:pt x="121" y="86"/>
                    </a:lnTo>
                    <a:lnTo>
                      <a:pt x="121" y="90"/>
                    </a:lnTo>
                    <a:lnTo>
                      <a:pt x="121" y="90"/>
                    </a:lnTo>
                    <a:moveTo>
                      <a:pt x="101" y="117"/>
                    </a:moveTo>
                    <a:lnTo>
                      <a:pt x="101" y="117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17"/>
                    </a:lnTo>
                    <a:lnTo>
                      <a:pt x="97" y="117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1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5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29"/>
                    </a:lnTo>
                    <a:lnTo>
                      <a:pt x="97" y="133"/>
                    </a:lnTo>
                    <a:lnTo>
                      <a:pt x="97" y="133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5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89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93" y="121"/>
                    </a:lnTo>
                    <a:lnTo>
                      <a:pt x="93" y="117"/>
                    </a:lnTo>
                    <a:lnTo>
                      <a:pt x="93" y="117"/>
                    </a:lnTo>
                    <a:lnTo>
                      <a:pt x="93" y="121"/>
                    </a:lnTo>
                    <a:lnTo>
                      <a:pt x="89" y="117"/>
                    </a:lnTo>
                    <a:lnTo>
                      <a:pt x="89" y="117"/>
                    </a:lnTo>
                    <a:lnTo>
                      <a:pt x="93" y="117"/>
                    </a:lnTo>
                    <a:lnTo>
                      <a:pt x="93" y="113"/>
                    </a:lnTo>
                    <a:lnTo>
                      <a:pt x="93" y="113"/>
                    </a:lnTo>
                    <a:lnTo>
                      <a:pt x="93" y="109"/>
                    </a:lnTo>
                    <a:lnTo>
                      <a:pt x="97" y="109"/>
                    </a:lnTo>
                    <a:lnTo>
                      <a:pt x="97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1" y="109"/>
                    </a:lnTo>
                    <a:lnTo>
                      <a:pt x="105" y="109"/>
                    </a:lnTo>
                    <a:lnTo>
                      <a:pt x="105" y="109"/>
                    </a:lnTo>
                    <a:lnTo>
                      <a:pt x="101" y="113"/>
                    </a:lnTo>
                    <a:lnTo>
                      <a:pt x="101" y="117"/>
                    </a:lnTo>
                    <a:lnTo>
                      <a:pt x="101" y="117"/>
                    </a:lnTo>
                    <a:moveTo>
                      <a:pt x="125" y="125"/>
                    </a:moveTo>
                    <a:lnTo>
                      <a:pt x="125" y="125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25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5" y="129"/>
                    </a:lnTo>
                    <a:moveTo>
                      <a:pt x="128" y="129"/>
                    </a:moveTo>
                    <a:lnTo>
                      <a:pt x="128" y="129"/>
                    </a:lnTo>
                    <a:lnTo>
                      <a:pt x="132" y="129"/>
                    </a:lnTo>
                    <a:lnTo>
                      <a:pt x="128" y="133"/>
                    </a:lnTo>
                    <a:lnTo>
                      <a:pt x="128" y="133"/>
                    </a:lnTo>
                    <a:lnTo>
                      <a:pt x="128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8" y="125"/>
                    </a:lnTo>
                    <a:lnTo>
                      <a:pt x="128" y="129"/>
                    </a:lnTo>
                    <a:lnTo>
                      <a:pt x="128" y="129"/>
                    </a:lnTo>
                    <a:lnTo>
                      <a:pt x="128" y="129"/>
                    </a:lnTo>
                    <a:moveTo>
                      <a:pt x="62" y="145"/>
                    </a:moveTo>
                    <a:lnTo>
                      <a:pt x="62" y="145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66" y="152"/>
                    </a:lnTo>
                    <a:lnTo>
                      <a:pt x="66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5"/>
                    </a:lnTo>
                    <a:lnTo>
                      <a:pt x="62" y="145"/>
                    </a:lnTo>
                    <a:moveTo>
                      <a:pt x="109" y="141"/>
                    </a:moveTo>
                    <a:lnTo>
                      <a:pt x="109" y="141"/>
                    </a:lnTo>
                    <a:lnTo>
                      <a:pt x="109" y="141"/>
                    </a:lnTo>
                    <a:lnTo>
                      <a:pt x="105" y="141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3" y="141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5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13" y="145"/>
                    </a:lnTo>
                    <a:lnTo>
                      <a:pt x="109" y="145"/>
                    </a:lnTo>
                    <a:lnTo>
                      <a:pt x="109" y="141"/>
                    </a:lnTo>
                    <a:lnTo>
                      <a:pt x="109" y="141"/>
                    </a:lnTo>
                    <a:moveTo>
                      <a:pt x="121" y="148"/>
                    </a:moveTo>
                    <a:lnTo>
                      <a:pt x="121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5" y="148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6"/>
                    </a:lnTo>
                    <a:lnTo>
                      <a:pt x="121" y="152"/>
                    </a:lnTo>
                    <a:lnTo>
                      <a:pt x="121" y="152"/>
                    </a:lnTo>
                    <a:lnTo>
                      <a:pt x="117" y="156"/>
                    </a:lnTo>
                    <a:lnTo>
                      <a:pt x="117" y="152"/>
                    </a:lnTo>
                    <a:lnTo>
                      <a:pt x="117" y="152"/>
                    </a:lnTo>
                    <a:lnTo>
                      <a:pt x="117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moveTo>
                      <a:pt x="121" y="164"/>
                    </a:move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17" y="164"/>
                    </a:lnTo>
                    <a:lnTo>
                      <a:pt x="121" y="164"/>
                    </a:lnTo>
                    <a:lnTo>
                      <a:pt x="121" y="164"/>
                    </a:lnTo>
                    <a:moveTo>
                      <a:pt x="105" y="188"/>
                    </a:move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88"/>
                    </a:lnTo>
                    <a:lnTo>
                      <a:pt x="105" y="191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5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5" y="199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9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5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97" y="191"/>
                    </a:lnTo>
                    <a:lnTo>
                      <a:pt x="101" y="188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1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4"/>
                    </a:lnTo>
                    <a:lnTo>
                      <a:pt x="105" y="188"/>
                    </a:lnTo>
                    <a:moveTo>
                      <a:pt x="46" y="219"/>
                    </a:move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23"/>
                    </a:lnTo>
                    <a:lnTo>
                      <a:pt x="46" y="223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27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0"/>
                    </a:lnTo>
                    <a:lnTo>
                      <a:pt x="46" y="234"/>
                    </a:lnTo>
                    <a:lnTo>
                      <a:pt x="46" y="234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30"/>
                    </a:lnTo>
                    <a:lnTo>
                      <a:pt x="43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9" y="219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5"/>
                    </a:lnTo>
                    <a:lnTo>
                      <a:pt x="39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5"/>
                    </a:lnTo>
                    <a:lnTo>
                      <a:pt x="46" y="219"/>
                    </a:lnTo>
                    <a:lnTo>
                      <a:pt x="46" y="219"/>
                    </a:lnTo>
                    <a:moveTo>
                      <a:pt x="85" y="207"/>
                    </a:move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07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78" y="211"/>
                    </a:lnTo>
                    <a:lnTo>
                      <a:pt x="78" y="211"/>
                    </a:lnTo>
                    <a:lnTo>
                      <a:pt x="78" y="215"/>
                    </a:lnTo>
                    <a:lnTo>
                      <a:pt x="78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5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8" y="211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8" y="207"/>
                    </a:lnTo>
                    <a:lnTo>
                      <a:pt x="78" y="203"/>
                    </a:lnTo>
                    <a:lnTo>
                      <a:pt x="78" y="203"/>
                    </a:lnTo>
                    <a:lnTo>
                      <a:pt x="82" y="203"/>
                    </a:lnTo>
                    <a:lnTo>
                      <a:pt x="82" y="203"/>
                    </a:lnTo>
                    <a:lnTo>
                      <a:pt x="85" y="203"/>
                    </a:lnTo>
                    <a:lnTo>
                      <a:pt x="85" y="203"/>
                    </a:lnTo>
                    <a:lnTo>
                      <a:pt x="82" y="207"/>
                    </a:lnTo>
                    <a:lnTo>
                      <a:pt x="85" y="207"/>
                    </a:lnTo>
                    <a:lnTo>
                      <a:pt x="85" y="207"/>
                    </a:lnTo>
                    <a:lnTo>
                      <a:pt x="85" y="203"/>
                    </a:lnTo>
                    <a:lnTo>
                      <a:pt x="85" y="207"/>
                    </a:lnTo>
                    <a:lnTo>
                      <a:pt x="85" y="207"/>
                    </a:lnTo>
                    <a:moveTo>
                      <a:pt x="101" y="207"/>
                    </a:move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07"/>
                    </a:lnTo>
                    <a:lnTo>
                      <a:pt x="101" y="211"/>
                    </a:lnTo>
                    <a:lnTo>
                      <a:pt x="97" y="211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5"/>
                    </a:lnTo>
                    <a:lnTo>
                      <a:pt x="97" y="219"/>
                    </a:lnTo>
                    <a:lnTo>
                      <a:pt x="97" y="219"/>
                    </a:lnTo>
                    <a:lnTo>
                      <a:pt x="93" y="219"/>
                    </a:lnTo>
                    <a:lnTo>
                      <a:pt x="93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23"/>
                    </a:lnTo>
                    <a:lnTo>
                      <a:pt x="89" y="219"/>
                    </a:lnTo>
                    <a:lnTo>
                      <a:pt x="89" y="219"/>
                    </a:lnTo>
                    <a:lnTo>
                      <a:pt x="89" y="215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3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97" y="211"/>
                    </a:lnTo>
                    <a:lnTo>
                      <a:pt x="101" y="207"/>
                    </a:lnTo>
                    <a:moveTo>
                      <a:pt x="58" y="31"/>
                    </a:moveTo>
                    <a:lnTo>
                      <a:pt x="58" y="31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62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7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2" y="59"/>
                    </a:lnTo>
                    <a:lnTo>
                      <a:pt x="58" y="63"/>
                    </a:lnTo>
                    <a:lnTo>
                      <a:pt x="54" y="67"/>
                    </a:lnTo>
                    <a:lnTo>
                      <a:pt x="46" y="70"/>
                    </a:lnTo>
                    <a:lnTo>
                      <a:pt x="46" y="74"/>
                    </a:lnTo>
                    <a:lnTo>
                      <a:pt x="43" y="78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27" y="98"/>
                    </a:lnTo>
                    <a:lnTo>
                      <a:pt x="23" y="102"/>
                    </a:lnTo>
                    <a:lnTo>
                      <a:pt x="19" y="102"/>
                    </a:lnTo>
                    <a:lnTo>
                      <a:pt x="19" y="102"/>
                    </a:lnTo>
                    <a:lnTo>
                      <a:pt x="15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11" y="102"/>
                    </a:lnTo>
                    <a:lnTo>
                      <a:pt x="7" y="102"/>
                    </a:lnTo>
                    <a:lnTo>
                      <a:pt x="7" y="106"/>
                    </a:lnTo>
                    <a:lnTo>
                      <a:pt x="7" y="106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7" y="109"/>
                    </a:lnTo>
                    <a:lnTo>
                      <a:pt x="3" y="113"/>
                    </a:lnTo>
                    <a:lnTo>
                      <a:pt x="7" y="113"/>
                    </a:lnTo>
                    <a:lnTo>
                      <a:pt x="7" y="113"/>
                    </a:lnTo>
                    <a:lnTo>
                      <a:pt x="11" y="113"/>
                    </a:lnTo>
                    <a:lnTo>
                      <a:pt x="11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6"/>
                    </a:lnTo>
                    <a:lnTo>
                      <a:pt x="11" y="106"/>
                    </a:lnTo>
                    <a:lnTo>
                      <a:pt x="15" y="102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9" y="109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27" y="133"/>
                    </a:lnTo>
                    <a:lnTo>
                      <a:pt x="27" y="137"/>
                    </a:lnTo>
                    <a:lnTo>
                      <a:pt x="31" y="141"/>
                    </a:lnTo>
                    <a:lnTo>
                      <a:pt x="31" y="148"/>
                    </a:lnTo>
                    <a:lnTo>
                      <a:pt x="35" y="152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6" y="156"/>
                    </a:lnTo>
                    <a:lnTo>
                      <a:pt x="54" y="152"/>
                    </a:lnTo>
                    <a:lnTo>
                      <a:pt x="62" y="152"/>
                    </a:lnTo>
                    <a:lnTo>
                      <a:pt x="66" y="152"/>
                    </a:lnTo>
                    <a:lnTo>
                      <a:pt x="50" y="145"/>
                    </a:lnTo>
                    <a:lnTo>
                      <a:pt x="50" y="145"/>
                    </a:lnTo>
                    <a:lnTo>
                      <a:pt x="54" y="145"/>
                    </a:lnTo>
                    <a:lnTo>
                      <a:pt x="54" y="145"/>
                    </a:lnTo>
                    <a:lnTo>
                      <a:pt x="58" y="145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8" y="141"/>
                    </a:lnTo>
                    <a:lnTo>
                      <a:pt x="54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7"/>
                    </a:lnTo>
                    <a:lnTo>
                      <a:pt x="58" y="133"/>
                    </a:lnTo>
                    <a:lnTo>
                      <a:pt x="58" y="133"/>
                    </a:lnTo>
                    <a:lnTo>
                      <a:pt x="58" y="137"/>
                    </a:lnTo>
                    <a:lnTo>
                      <a:pt x="62" y="137"/>
                    </a:lnTo>
                    <a:lnTo>
                      <a:pt x="62" y="137"/>
                    </a:lnTo>
                    <a:lnTo>
                      <a:pt x="62" y="133"/>
                    </a:lnTo>
                    <a:lnTo>
                      <a:pt x="66" y="133"/>
                    </a:lnTo>
                    <a:lnTo>
                      <a:pt x="66" y="133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6" y="137"/>
                    </a:lnTo>
                    <a:lnTo>
                      <a:pt x="62" y="137"/>
                    </a:lnTo>
                    <a:lnTo>
                      <a:pt x="62" y="141"/>
                    </a:lnTo>
                    <a:lnTo>
                      <a:pt x="66" y="141"/>
                    </a:lnTo>
                    <a:lnTo>
                      <a:pt x="70" y="141"/>
                    </a:lnTo>
                    <a:lnTo>
                      <a:pt x="78" y="141"/>
                    </a:lnTo>
                    <a:lnTo>
                      <a:pt x="78" y="137"/>
                    </a:lnTo>
                    <a:lnTo>
                      <a:pt x="78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0" y="133"/>
                    </a:lnTo>
                    <a:lnTo>
                      <a:pt x="74" y="133"/>
                    </a:lnTo>
                    <a:lnTo>
                      <a:pt x="74" y="129"/>
                    </a:lnTo>
                    <a:lnTo>
                      <a:pt x="70" y="129"/>
                    </a:lnTo>
                    <a:lnTo>
                      <a:pt x="70" y="129"/>
                    </a:lnTo>
                    <a:lnTo>
                      <a:pt x="78" y="129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2" y="117"/>
                    </a:lnTo>
                    <a:lnTo>
                      <a:pt x="85" y="113"/>
                    </a:lnTo>
                    <a:lnTo>
                      <a:pt x="89" y="113"/>
                    </a:lnTo>
                    <a:lnTo>
                      <a:pt x="93" y="106"/>
                    </a:lnTo>
                    <a:lnTo>
                      <a:pt x="93" y="106"/>
                    </a:lnTo>
                    <a:lnTo>
                      <a:pt x="97" y="102"/>
                    </a:lnTo>
                    <a:lnTo>
                      <a:pt x="97" y="102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3" y="94"/>
                    </a:lnTo>
                    <a:lnTo>
                      <a:pt x="97" y="94"/>
                    </a:lnTo>
                    <a:lnTo>
                      <a:pt x="97" y="94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97" y="98"/>
                    </a:lnTo>
                    <a:lnTo>
                      <a:pt x="101" y="94"/>
                    </a:lnTo>
                    <a:lnTo>
                      <a:pt x="101" y="94"/>
                    </a:lnTo>
                    <a:lnTo>
                      <a:pt x="101" y="90"/>
                    </a:lnTo>
                    <a:lnTo>
                      <a:pt x="97" y="94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90"/>
                    </a:lnTo>
                    <a:lnTo>
                      <a:pt x="97" y="86"/>
                    </a:lnTo>
                    <a:lnTo>
                      <a:pt x="97" y="86"/>
                    </a:lnTo>
                    <a:lnTo>
                      <a:pt x="101" y="86"/>
                    </a:lnTo>
                    <a:lnTo>
                      <a:pt x="101" y="86"/>
                    </a:lnTo>
                    <a:lnTo>
                      <a:pt x="101" y="82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17" y="63"/>
                    </a:lnTo>
                    <a:lnTo>
                      <a:pt x="97" y="70"/>
                    </a:lnTo>
                    <a:lnTo>
                      <a:pt x="97" y="70"/>
                    </a:lnTo>
                    <a:lnTo>
                      <a:pt x="93" y="70"/>
                    </a:lnTo>
                    <a:lnTo>
                      <a:pt x="93" y="70"/>
                    </a:lnTo>
                    <a:lnTo>
                      <a:pt x="93" y="67"/>
                    </a:lnTo>
                    <a:lnTo>
                      <a:pt x="97" y="67"/>
                    </a:lnTo>
                    <a:lnTo>
                      <a:pt x="101" y="67"/>
                    </a:lnTo>
                    <a:lnTo>
                      <a:pt x="101" y="67"/>
                    </a:lnTo>
                    <a:lnTo>
                      <a:pt x="101" y="63"/>
                    </a:lnTo>
                    <a:lnTo>
                      <a:pt x="105" y="55"/>
                    </a:lnTo>
                    <a:lnTo>
                      <a:pt x="105" y="51"/>
                    </a:lnTo>
                    <a:lnTo>
                      <a:pt x="105" y="51"/>
                    </a:lnTo>
                    <a:lnTo>
                      <a:pt x="101" y="47"/>
                    </a:lnTo>
                    <a:lnTo>
                      <a:pt x="97" y="43"/>
                    </a:lnTo>
                    <a:lnTo>
                      <a:pt x="101" y="43"/>
                    </a:lnTo>
                    <a:lnTo>
                      <a:pt x="105" y="47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7" y="47"/>
                    </a:lnTo>
                    <a:lnTo>
                      <a:pt x="117" y="43"/>
                    </a:lnTo>
                    <a:lnTo>
                      <a:pt x="113" y="43"/>
                    </a:lnTo>
                    <a:lnTo>
                      <a:pt x="113" y="43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13" y="47"/>
                    </a:lnTo>
                    <a:lnTo>
                      <a:pt x="109" y="47"/>
                    </a:lnTo>
                    <a:lnTo>
                      <a:pt x="109" y="47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9" y="43"/>
                    </a:lnTo>
                    <a:lnTo>
                      <a:pt x="105" y="43"/>
                    </a:lnTo>
                    <a:lnTo>
                      <a:pt x="101" y="43"/>
                    </a:lnTo>
                    <a:lnTo>
                      <a:pt x="101" y="39"/>
                    </a:lnTo>
                    <a:lnTo>
                      <a:pt x="93" y="31"/>
                    </a:lnTo>
                    <a:lnTo>
                      <a:pt x="85" y="24"/>
                    </a:lnTo>
                    <a:lnTo>
                      <a:pt x="85" y="20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5" y="16"/>
                    </a:lnTo>
                    <a:lnTo>
                      <a:pt x="82" y="16"/>
                    </a:lnTo>
                    <a:lnTo>
                      <a:pt x="82" y="16"/>
                    </a:lnTo>
                    <a:lnTo>
                      <a:pt x="82" y="20"/>
                    </a:lnTo>
                    <a:lnTo>
                      <a:pt x="82" y="24"/>
                    </a:lnTo>
                    <a:lnTo>
                      <a:pt x="85" y="27"/>
                    </a:lnTo>
                    <a:lnTo>
                      <a:pt x="89" y="31"/>
                    </a:lnTo>
                    <a:lnTo>
                      <a:pt x="85" y="31"/>
                    </a:lnTo>
                    <a:lnTo>
                      <a:pt x="82" y="27"/>
                    </a:lnTo>
                    <a:lnTo>
                      <a:pt x="82" y="24"/>
                    </a:lnTo>
                    <a:lnTo>
                      <a:pt x="78" y="20"/>
                    </a:lnTo>
                    <a:lnTo>
                      <a:pt x="78" y="16"/>
                    </a:lnTo>
                    <a:lnTo>
                      <a:pt x="78" y="16"/>
                    </a:lnTo>
                    <a:lnTo>
                      <a:pt x="74" y="16"/>
                    </a:lnTo>
                    <a:lnTo>
                      <a:pt x="70" y="12"/>
                    </a:lnTo>
                    <a:lnTo>
                      <a:pt x="66" y="12"/>
                    </a:lnTo>
                    <a:lnTo>
                      <a:pt x="66" y="12"/>
                    </a:lnTo>
                    <a:lnTo>
                      <a:pt x="62" y="16"/>
                    </a:lnTo>
                    <a:lnTo>
                      <a:pt x="66" y="16"/>
                    </a:lnTo>
                    <a:lnTo>
                      <a:pt x="66" y="20"/>
                    </a:lnTo>
                    <a:lnTo>
                      <a:pt x="66" y="24"/>
                    </a:lnTo>
                    <a:lnTo>
                      <a:pt x="66" y="27"/>
                    </a:lnTo>
                    <a:lnTo>
                      <a:pt x="66" y="27"/>
                    </a:lnTo>
                    <a:lnTo>
                      <a:pt x="66" y="24"/>
                    </a:lnTo>
                    <a:lnTo>
                      <a:pt x="62" y="20"/>
                    </a:lnTo>
                    <a:lnTo>
                      <a:pt x="62" y="27"/>
                    </a:lnTo>
                    <a:lnTo>
                      <a:pt x="58" y="31"/>
                    </a:lnTo>
                    <a:moveTo>
                      <a:pt x="3" y="172"/>
                    </a:moveTo>
                    <a:lnTo>
                      <a:pt x="3" y="172"/>
                    </a:lnTo>
                    <a:lnTo>
                      <a:pt x="3" y="172"/>
                    </a:lnTo>
                    <a:lnTo>
                      <a:pt x="7" y="172"/>
                    </a:lnTo>
                    <a:lnTo>
                      <a:pt x="11" y="172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23" y="176"/>
                    </a:lnTo>
                    <a:lnTo>
                      <a:pt x="23" y="180"/>
                    </a:lnTo>
                    <a:lnTo>
                      <a:pt x="23" y="184"/>
                    </a:lnTo>
                    <a:lnTo>
                      <a:pt x="27" y="180"/>
                    </a:lnTo>
                    <a:lnTo>
                      <a:pt x="23" y="176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5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43" y="172"/>
                    </a:lnTo>
                    <a:lnTo>
                      <a:pt x="46" y="172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0" y="172"/>
                    </a:lnTo>
                    <a:lnTo>
                      <a:pt x="46" y="172"/>
                    </a:lnTo>
                    <a:lnTo>
                      <a:pt x="46" y="172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46" y="164"/>
                    </a:lnTo>
                    <a:lnTo>
                      <a:pt x="50" y="156"/>
                    </a:lnTo>
                    <a:lnTo>
                      <a:pt x="54" y="156"/>
                    </a:lnTo>
                    <a:lnTo>
                      <a:pt x="54" y="156"/>
                    </a:lnTo>
                    <a:lnTo>
                      <a:pt x="70" y="156"/>
                    </a:lnTo>
                    <a:lnTo>
                      <a:pt x="70" y="152"/>
                    </a:lnTo>
                    <a:lnTo>
                      <a:pt x="70" y="152"/>
                    </a:lnTo>
                    <a:lnTo>
                      <a:pt x="74" y="156"/>
                    </a:lnTo>
                    <a:lnTo>
                      <a:pt x="74" y="156"/>
                    </a:lnTo>
                    <a:lnTo>
                      <a:pt x="74" y="148"/>
                    </a:lnTo>
                    <a:lnTo>
                      <a:pt x="78" y="145"/>
                    </a:lnTo>
                    <a:lnTo>
                      <a:pt x="85" y="145"/>
                    </a:lnTo>
                    <a:lnTo>
                      <a:pt x="89" y="145"/>
                    </a:lnTo>
                    <a:lnTo>
                      <a:pt x="89" y="145"/>
                    </a:lnTo>
                    <a:lnTo>
                      <a:pt x="89" y="148"/>
                    </a:lnTo>
                    <a:lnTo>
                      <a:pt x="89" y="148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3" y="145"/>
                    </a:lnTo>
                    <a:lnTo>
                      <a:pt x="89" y="141"/>
                    </a:lnTo>
                    <a:lnTo>
                      <a:pt x="89" y="137"/>
                    </a:lnTo>
                    <a:lnTo>
                      <a:pt x="93" y="137"/>
                    </a:lnTo>
                    <a:lnTo>
                      <a:pt x="89" y="137"/>
                    </a:lnTo>
                    <a:lnTo>
                      <a:pt x="85" y="133"/>
                    </a:lnTo>
                    <a:lnTo>
                      <a:pt x="85" y="133"/>
                    </a:lnTo>
                    <a:lnTo>
                      <a:pt x="89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3" y="133"/>
                    </a:lnTo>
                    <a:lnTo>
                      <a:pt x="97" y="137"/>
                    </a:lnTo>
                    <a:lnTo>
                      <a:pt x="97" y="137"/>
                    </a:lnTo>
                    <a:lnTo>
                      <a:pt x="101" y="137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101" y="141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5" y="148"/>
                    </a:lnTo>
                    <a:lnTo>
                      <a:pt x="101" y="148"/>
                    </a:lnTo>
                    <a:lnTo>
                      <a:pt x="101" y="152"/>
                    </a:lnTo>
                    <a:lnTo>
                      <a:pt x="101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85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5" y="164"/>
                    </a:lnTo>
                    <a:lnTo>
                      <a:pt x="89" y="164"/>
                    </a:lnTo>
                    <a:lnTo>
                      <a:pt x="89" y="164"/>
                    </a:lnTo>
                    <a:lnTo>
                      <a:pt x="93" y="168"/>
                    </a:lnTo>
                    <a:lnTo>
                      <a:pt x="97" y="172"/>
                    </a:lnTo>
                    <a:lnTo>
                      <a:pt x="85" y="164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5" y="168"/>
                    </a:lnTo>
                    <a:lnTo>
                      <a:pt x="89" y="168"/>
                    </a:lnTo>
                    <a:lnTo>
                      <a:pt x="89" y="168"/>
                    </a:lnTo>
                    <a:lnTo>
                      <a:pt x="89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2"/>
                    </a:lnTo>
                    <a:lnTo>
                      <a:pt x="93" y="176"/>
                    </a:lnTo>
                    <a:lnTo>
                      <a:pt x="93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7" y="180"/>
                    </a:lnTo>
                    <a:lnTo>
                      <a:pt x="93" y="180"/>
                    </a:lnTo>
                    <a:lnTo>
                      <a:pt x="89" y="180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4"/>
                    </a:lnTo>
                    <a:lnTo>
                      <a:pt x="89" y="188"/>
                    </a:lnTo>
                    <a:lnTo>
                      <a:pt x="85" y="191"/>
                    </a:lnTo>
                    <a:lnTo>
                      <a:pt x="82" y="195"/>
                    </a:lnTo>
                    <a:lnTo>
                      <a:pt x="82" y="191"/>
                    </a:lnTo>
                    <a:lnTo>
                      <a:pt x="85" y="191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5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88"/>
                    </a:lnTo>
                    <a:lnTo>
                      <a:pt x="82" y="191"/>
                    </a:lnTo>
                    <a:lnTo>
                      <a:pt x="82" y="191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8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70" y="203"/>
                    </a:lnTo>
                    <a:lnTo>
                      <a:pt x="66" y="203"/>
                    </a:lnTo>
                    <a:lnTo>
                      <a:pt x="70" y="207"/>
                    </a:lnTo>
                    <a:lnTo>
                      <a:pt x="70" y="211"/>
                    </a:lnTo>
                    <a:lnTo>
                      <a:pt x="66" y="215"/>
                    </a:lnTo>
                    <a:lnTo>
                      <a:pt x="66" y="219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27"/>
                    </a:lnTo>
                    <a:lnTo>
                      <a:pt x="66" y="230"/>
                    </a:lnTo>
                    <a:lnTo>
                      <a:pt x="66" y="234"/>
                    </a:lnTo>
                    <a:lnTo>
                      <a:pt x="66" y="234"/>
                    </a:lnTo>
                    <a:lnTo>
                      <a:pt x="62" y="234"/>
                    </a:lnTo>
                    <a:lnTo>
                      <a:pt x="62" y="230"/>
                    </a:lnTo>
                    <a:lnTo>
                      <a:pt x="62" y="230"/>
                    </a:lnTo>
                    <a:lnTo>
                      <a:pt x="62" y="227"/>
                    </a:lnTo>
                    <a:lnTo>
                      <a:pt x="62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8" y="227"/>
                    </a:lnTo>
                    <a:lnTo>
                      <a:pt x="54" y="227"/>
                    </a:lnTo>
                    <a:lnTo>
                      <a:pt x="54" y="223"/>
                    </a:lnTo>
                    <a:lnTo>
                      <a:pt x="50" y="223"/>
                    </a:lnTo>
                    <a:lnTo>
                      <a:pt x="54" y="223"/>
                    </a:lnTo>
                    <a:lnTo>
                      <a:pt x="54" y="227"/>
                    </a:lnTo>
                    <a:lnTo>
                      <a:pt x="58" y="230"/>
                    </a:lnTo>
                    <a:lnTo>
                      <a:pt x="58" y="230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4"/>
                    </a:lnTo>
                    <a:lnTo>
                      <a:pt x="54" y="230"/>
                    </a:lnTo>
                    <a:lnTo>
                      <a:pt x="54" y="230"/>
                    </a:lnTo>
                    <a:lnTo>
                      <a:pt x="54" y="227"/>
                    </a:lnTo>
                    <a:lnTo>
                      <a:pt x="50" y="227"/>
                    </a:lnTo>
                    <a:lnTo>
                      <a:pt x="50" y="227"/>
                    </a:lnTo>
                    <a:lnTo>
                      <a:pt x="50" y="223"/>
                    </a:lnTo>
                    <a:lnTo>
                      <a:pt x="46" y="219"/>
                    </a:lnTo>
                    <a:lnTo>
                      <a:pt x="46" y="219"/>
                    </a:lnTo>
                    <a:lnTo>
                      <a:pt x="46" y="215"/>
                    </a:lnTo>
                    <a:lnTo>
                      <a:pt x="46" y="211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203"/>
                    </a:lnTo>
                    <a:lnTo>
                      <a:pt x="46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39" y="195"/>
                    </a:lnTo>
                    <a:lnTo>
                      <a:pt x="35" y="195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1" y="191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5" y="223"/>
                    </a:lnTo>
                    <a:lnTo>
                      <a:pt x="31" y="223"/>
                    </a:lnTo>
                    <a:lnTo>
                      <a:pt x="31" y="223"/>
                    </a:lnTo>
                    <a:lnTo>
                      <a:pt x="27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5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1" y="215"/>
                    </a:lnTo>
                    <a:lnTo>
                      <a:pt x="7" y="203"/>
                    </a:lnTo>
                    <a:lnTo>
                      <a:pt x="3" y="199"/>
                    </a:lnTo>
                    <a:lnTo>
                      <a:pt x="3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8"/>
                    </a:lnTo>
                    <a:lnTo>
                      <a:pt x="0" y="184"/>
                    </a:lnTo>
                    <a:lnTo>
                      <a:pt x="7" y="180"/>
                    </a:lnTo>
                    <a:lnTo>
                      <a:pt x="7" y="180"/>
                    </a:lnTo>
                    <a:lnTo>
                      <a:pt x="3" y="180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3" y="172"/>
                    </a:lnTo>
                    <a:lnTo>
                      <a:pt x="3" y="172"/>
                    </a:lnTo>
                    <a:moveTo>
                      <a:pt x="3" y="117"/>
                    </a:moveTo>
                    <a:lnTo>
                      <a:pt x="3" y="117"/>
                    </a:lnTo>
                    <a:lnTo>
                      <a:pt x="3" y="113"/>
                    </a:lnTo>
                    <a:lnTo>
                      <a:pt x="7" y="117"/>
                    </a:lnTo>
                    <a:lnTo>
                      <a:pt x="19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37"/>
                    </a:lnTo>
                    <a:lnTo>
                      <a:pt x="23" y="137"/>
                    </a:lnTo>
                    <a:lnTo>
                      <a:pt x="27" y="141"/>
                    </a:lnTo>
                    <a:lnTo>
                      <a:pt x="27" y="145"/>
                    </a:lnTo>
                    <a:lnTo>
                      <a:pt x="23" y="145"/>
                    </a:lnTo>
                    <a:lnTo>
                      <a:pt x="23" y="145"/>
                    </a:lnTo>
                    <a:lnTo>
                      <a:pt x="19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37"/>
                    </a:lnTo>
                    <a:lnTo>
                      <a:pt x="11" y="141"/>
                    </a:lnTo>
                    <a:lnTo>
                      <a:pt x="11" y="141"/>
                    </a:lnTo>
                    <a:lnTo>
                      <a:pt x="7" y="141"/>
                    </a:lnTo>
                    <a:lnTo>
                      <a:pt x="7" y="141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37"/>
                    </a:lnTo>
                    <a:lnTo>
                      <a:pt x="7" y="129"/>
                    </a:lnTo>
                    <a:lnTo>
                      <a:pt x="7" y="125"/>
                    </a:lnTo>
                    <a:lnTo>
                      <a:pt x="7" y="125"/>
                    </a:lnTo>
                    <a:lnTo>
                      <a:pt x="7" y="121"/>
                    </a:lnTo>
                    <a:lnTo>
                      <a:pt x="7" y="121"/>
                    </a:lnTo>
                    <a:lnTo>
                      <a:pt x="3" y="121"/>
                    </a:lnTo>
                    <a:lnTo>
                      <a:pt x="3" y="117"/>
                    </a:lnTo>
                    <a:lnTo>
                      <a:pt x="3" y="117"/>
                    </a:lnTo>
                    <a:moveTo>
                      <a:pt x="101" y="156"/>
                    </a:moveTo>
                    <a:lnTo>
                      <a:pt x="101" y="156"/>
                    </a:lnTo>
                    <a:lnTo>
                      <a:pt x="101" y="156"/>
                    </a:lnTo>
                    <a:lnTo>
                      <a:pt x="101" y="160"/>
                    </a:lnTo>
                    <a:lnTo>
                      <a:pt x="101" y="160"/>
                    </a:lnTo>
                    <a:lnTo>
                      <a:pt x="105" y="160"/>
                    </a:lnTo>
                    <a:lnTo>
                      <a:pt x="105" y="164"/>
                    </a:lnTo>
                    <a:lnTo>
                      <a:pt x="101" y="164"/>
                    </a:lnTo>
                    <a:lnTo>
                      <a:pt x="97" y="160"/>
                    </a:lnTo>
                    <a:lnTo>
                      <a:pt x="93" y="160"/>
                    </a:lnTo>
                    <a:lnTo>
                      <a:pt x="93" y="160"/>
                    </a:lnTo>
                    <a:lnTo>
                      <a:pt x="93" y="156"/>
                    </a:lnTo>
                    <a:lnTo>
                      <a:pt x="89" y="156"/>
                    </a:lnTo>
                    <a:lnTo>
                      <a:pt x="89" y="156"/>
                    </a:lnTo>
                    <a:lnTo>
                      <a:pt x="85" y="156"/>
                    </a:lnTo>
                    <a:lnTo>
                      <a:pt x="93" y="152"/>
                    </a:lnTo>
                    <a:lnTo>
                      <a:pt x="101" y="152"/>
                    </a:lnTo>
                    <a:lnTo>
                      <a:pt x="109" y="156"/>
                    </a:lnTo>
                    <a:lnTo>
                      <a:pt x="105" y="156"/>
                    </a:lnTo>
                    <a:lnTo>
                      <a:pt x="101" y="15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4" name="Freeform 25"/>
              <p:cNvSpPr>
                <a:spLocks noEditPoints="1"/>
              </p:cNvSpPr>
              <p:nvPr/>
            </p:nvSpPr>
            <p:spPr bwMode="auto">
              <a:xfrm>
                <a:off x="2609850" y="3286125"/>
                <a:ext cx="204787" cy="304800"/>
              </a:xfrm>
              <a:custGeom>
                <a:avLst/>
                <a:gdLst>
                  <a:gd name="T0" fmla="*/ 8 w 129"/>
                  <a:gd name="T1" fmla="*/ 47 h 192"/>
                  <a:gd name="T2" fmla="*/ 31 w 129"/>
                  <a:gd name="T3" fmla="*/ 98 h 192"/>
                  <a:gd name="T4" fmla="*/ 24 w 129"/>
                  <a:gd name="T5" fmla="*/ 106 h 192"/>
                  <a:gd name="T6" fmla="*/ 24 w 129"/>
                  <a:gd name="T7" fmla="*/ 114 h 192"/>
                  <a:gd name="T8" fmla="*/ 27 w 129"/>
                  <a:gd name="T9" fmla="*/ 129 h 192"/>
                  <a:gd name="T10" fmla="*/ 20 w 129"/>
                  <a:gd name="T11" fmla="*/ 141 h 192"/>
                  <a:gd name="T12" fmla="*/ 0 w 129"/>
                  <a:gd name="T13" fmla="*/ 137 h 192"/>
                  <a:gd name="T14" fmla="*/ 4 w 129"/>
                  <a:gd name="T15" fmla="*/ 145 h 192"/>
                  <a:gd name="T16" fmla="*/ 24 w 129"/>
                  <a:gd name="T17" fmla="*/ 188 h 192"/>
                  <a:gd name="T18" fmla="*/ 27 w 129"/>
                  <a:gd name="T19" fmla="*/ 180 h 192"/>
                  <a:gd name="T20" fmla="*/ 35 w 129"/>
                  <a:gd name="T21" fmla="*/ 180 h 192"/>
                  <a:gd name="T22" fmla="*/ 47 w 129"/>
                  <a:gd name="T23" fmla="*/ 184 h 192"/>
                  <a:gd name="T24" fmla="*/ 59 w 129"/>
                  <a:gd name="T25" fmla="*/ 188 h 192"/>
                  <a:gd name="T26" fmla="*/ 63 w 129"/>
                  <a:gd name="T27" fmla="*/ 188 h 192"/>
                  <a:gd name="T28" fmla="*/ 55 w 129"/>
                  <a:gd name="T29" fmla="*/ 172 h 192"/>
                  <a:gd name="T30" fmla="*/ 55 w 129"/>
                  <a:gd name="T31" fmla="*/ 164 h 192"/>
                  <a:gd name="T32" fmla="*/ 63 w 129"/>
                  <a:gd name="T33" fmla="*/ 176 h 192"/>
                  <a:gd name="T34" fmla="*/ 74 w 129"/>
                  <a:gd name="T35" fmla="*/ 176 h 192"/>
                  <a:gd name="T36" fmla="*/ 74 w 129"/>
                  <a:gd name="T37" fmla="*/ 184 h 192"/>
                  <a:gd name="T38" fmla="*/ 74 w 129"/>
                  <a:gd name="T39" fmla="*/ 172 h 192"/>
                  <a:gd name="T40" fmla="*/ 70 w 129"/>
                  <a:gd name="T41" fmla="*/ 160 h 192"/>
                  <a:gd name="T42" fmla="*/ 70 w 129"/>
                  <a:gd name="T43" fmla="*/ 149 h 192"/>
                  <a:gd name="T44" fmla="*/ 67 w 129"/>
                  <a:gd name="T45" fmla="*/ 149 h 192"/>
                  <a:gd name="T46" fmla="*/ 67 w 129"/>
                  <a:gd name="T47" fmla="*/ 160 h 192"/>
                  <a:gd name="T48" fmla="*/ 70 w 129"/>
                  <a:gd name="T49" fmla="*/ 172 h 192"/>
                  <a:gd name="T50" fmla="*/ 59 w 129"/>
                  <a:gd name="T51" fmla="*/ 156 h 192"/>
                  <a:gd name="T52" fmla="*/ 55 w 129"/>
                  <a:gd name="T53" fmla="*/ 149 h 192"/>
                  <a:gd name="T54" fmla="*/ 67 w 129"/>
                  <a:gd name="T55" fmla="*/ 137 h 192"/>
                  <a:gd name="T56" fmla="*/ 70 w 129"/>
                  <a:gd name="T57" fmla="*/ 145 h 192"/>
                  <a:gd name="T58" fmla="*/ 74 w 129"/>
                  <a:gd name="T59" fmla="*/ 153 h 192"/>
                  <a:gd name="T60" fmla="*/ 86 w 129"/>
                  <a:gd name="T61" fmla="*/ 149 h 192"/>
                  <a:gd name="T62" fmla="*/ 110 w 129"/>
                  <a:gd name="T63" fmla="*/ 133 h 192"/>
                  <a:gd name="T64" fmla="*/ 125 w 129"/>
                  <a:gd name="T65" fmla="*/ 110 h 192"/>
                  <a:gd name="T66" fmla="*/ 125 w 129"/>
                  <a:gd name="T67" fmla="*/ 90 h 192"/>
                  <a:gd name="T68" fmla="*/ 129 w 129"/>
                  <a:gd name="T69" fmla="*/ 82 h 192"/>
                  <a:gd name="T70" fmla="*/ 129 w 129"/>
                  <a:gd name="T71" fmla="*/ 67 h 192"/>
                  <a:gd name="T72" fmla="*/ 125 w 129"/>
                  <a:gd name="T73" fmla="*/ 59 h 192"/>
                  <a:gd name="T74" fmla="*/ 113 w 129"/>
                  <a:gd name="T75" fmla="*/ 55 h 192"/>
                  <a:gd name="T76" fmla="*/ 110 w 129"/>
                  <a:gd name="T77" fmla="*/ 47 h 192"/>
                  <a:gd name="T78" fmla="*/ 129 w 129"/>
                  <a:gd name="T79" fmla="*/ 47 h 192"/>
                  <a:gd name="T80" fmla="*/ 113 w 129"/>
                  <a:gd name="T81" fmla="*/ 39 h 192"/>
                  <a:gd name="T82" fmla="*/ 110 w 129"/>
                  <a:gd name="T83" fmla="*/ 32 h 192"/>
                  <a:gd name="T84" fmla="*/ 98 w 129"/>
                  <a:gd name="T85" fmla="*/ 32 h 192"/>
                  <a:gd name="T86" fmla="*/ 90 w 129"/>
                  <a:gd name="T87" fmla="*/ 35 h 192"/>
                  <a:gd name="T88" fmla="*/ 82 w 129"/>
                  <a:gd name="T89" fmla="*/ 28 h 192"/>
                  <a:gd name="T90" fmla="*/ 67 w 129"/>
                  <a:gd name="T91" fmla="*/ 16 h 192"/>
                  <a:gd name="T92" fmla="*/ 63 w 129"/>
                  <a:gd name="T93" fmla="*/ 8 h 192"/>
                  <a:gd name="T94" fmla="*/ 43 w 129"/>
                  <a:gd name="T95" fmla="*/ 8 h 192"/>
                  <a:gd name="T96" fmla="*/ 35 w 129"/>
                  <a:gd name="T97" fmla="*/ 16 h 192"/>
                  <a:gd name="T98" fmla="*/ 35 w 129"/>
                  <a:gd name="T99" fmla="*/ 4 h 192"/>
                  <a:gd name="T100" fmla="*/ 12 w 129"/>
                  <a:gd name="T101" fmla="*/ 4 h 192"/>
                  <a:gd name="T102" fmla="*/ 102 w 129"/>
                  <a:gd name="T103" fmla="*/ 20 h 192"/>
                  <a:gd name="T104" fmla="*/ 98 w 129"/>
                  <a:gd name="T105" fmla="*/ 8 h 192"/>
                  <a:gd name="T106" fmla="*/ 102 w 129"/>
                  <a:gd name="T107" fmla="*/ 12 h 192"/>
                  <a:gd name="T108" fmla="*/ 106 w 129"/>
                  <a:gd name="T109" fmla="*/ 16 h 192"/>
                  <a:gd name="T110" fmla="*/ 113 w 129"/>
                  <a:gd name="T111" fmla="*/ 28 h 192"/>
                  <a:gd name="T112" fmla="*/ 121 w 129"/>
                  <a:gd name="T113" fmla="*/ 32 h 192"/>
                  <a:gd name="T114" fmla="*/ 117 w 129"/>
                  <a:gd name="T115" fmla="*/ 35 h 19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29" h="192">
                    <a:moveTo>
                      <a:pt x="12" y="35"/>
                    </a:moveTo>
                    <a:lnTo>
                      <a:pt x="12" y="35"/>
                    </a:lnTo>
                    <a:lnTo>
                      <a:pt x="12" y="39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8" y="47"/>
                    </a:lnTo>
                    <a:lnTo>
                      <a:pt x="12" y="59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31" y="71"/>
                    </a:lnTo>
                    <a:lnTo>
                      <a:pt x="31" y="74"/>
                    </a:lnTo>
                    <a:lnTo>
                      <a:pt x="31" y="98"/>
                    </a:lnTo>
                    <a:lnTo>
                      <a:pt x="27" y="98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4" y="110"/>
                    </a:lnTo>
                    <a:lnTo>
                      <a:pt x="24" y="110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4" y="114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21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8" y="137"/>
                    </a:lnTo>
                    <a:lnTo>
                      <a:pt x="4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0" y="137"/>
                    </a:lnTo>
                    <a:lnTo>
                      <a:pt x="4" y="141"/>
                    </a:lnTo>
                    <a:lnTo>
                      <a:pt x="4" y="145"/>
                    </a:lnTo>
                    <a:lnTo>
                      <a:pt x="4" y="145"/>
                    </a:lnTo>
                    <a:lnTo>
                      <a:pt x="0" y="149"/>
                    </a:lnTo>
                    <a:lnTo>
                      <a:pt x="0" y="153"/>
                    </a:lnTo>
                    <a:lnTo>
                      <a:pt x="0" y="153"/>
                    </a:lnTo>
                    <a:lnTo>
                      <a:pt x="16" y="168"/>
                    </a:lnTo>
                    <a:lnTo>
                      <a:pt x="16" y="172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35" y="188"/>
                    </a:lnTo>
                    <a:lnTo>
                      <a:pt x="31" y="184"/>
                    </a:lnTo>
                    <a:lnTo>
                      <a:pt x="27" y="184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31" y="176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0"/>
                    </a:lnTo>
                    <a:lnTo>
                      <a:pt x="35" y="180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8"/>
                    </a:lnTo>
                    <a:lnTo>
                      <a:pt x="59" y="192"/>
                    </a:lnTo>
                    <a:lnTo>
                      <a:pt x="63" y="192"/>
                    </a:lnTo>
                    <a:lnTo>
                      <a:pt x="59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63" y="188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3" y="188"/>
                    </a:lnTo>
                    <a:lnTo>
                      <a:pt x="63" y="188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4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6"/>
                    </a:lnTo>
                    <a:lnTo>
                      <a:pt x="67" y="180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0" y="176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74" y="180"/>
                    </a:lnTo>
                    <a:lnTo>
                      <a:pt x="74" y="180"/>
                    </a:lnTo>
                    <a:lnTo>
                      <a:pt x="70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84"/>
                    </a:lnTo>
                    <a:lnTo>
                      <a:pt x="74" y="176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60"/>
                    </a:lnTo>
                    <a:lnTo>
                      <a:pt x="70" y="156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70" y="149"/>
                    </a:lnTo>
                    <a:lnTo>
                      <a:pt x="70" y="149"/>
                    </a:lnTo>
                    <a:lnTo>
                      <a:pt x="70" y="145"/>
                    </a:lnTo>
                    <a:lnTo>
                      <a:pt x="70" y="145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53"/>
                    </a:lnTo>
                    <a:lnTo>
                      <a:pt x="63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7" y="164"/>
                    </a:lnTo>
                    <a:lnTo>
                      <a:pt x="70" y="168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67" y="164"/>
                    </a:lnTo>
                    <a:lnTo>
                      <a:pt x="63" y="164"/>
                    </a:lnTo>
                    <a:lnTo>
                      <a:pt x="63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3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5" y="149"/>
                    </a:lnTo>
                    <a:lnTo>
                      <a:pt x="51" y="149"/>
                    </a:lnTo>
                    <a:lnTo>
                      <a:pt x="51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67" y="141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70" y="137"/>
                    </a:lnTo>
                    <a:lnTo>
                      <a:pt x="70" y="141"/>
                    </a:lnTo>
                    <a:lnTo>
                      <a:pt x="70" y="145"/>
                    </a:lnTo>
                    <a:lnTo>
                      <a:pt x="74" y="145"/>
                    </a:lnTo>
                    <a:lnTo>
                      <a:pt x="78" y="145"/>
                    </a:lnTo>
                    <a:lnTo>
                      <a:pt x="74" y="145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53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78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5"/>
                    </a:lnTo>
                    <a:lnTo>
                      <a:pt x="102" y="137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29"/>
                    </a:lnTo>
                    <a:lnTo>
                      <a:pt x="110" y="125"/>
                    </a:lnTo>
                    <a:lnTo>
                      <a:pt x="113" y="121"/>
                    </a:lnTo>
                    <a:lnTo>
                      <a:pt x="113" y="117"/>
                    </a:lnTo>
                    <a:lnTo>
                      <a:pt x="121" y="114"/>
                    </a:lnTo>
                    <a:lnTo>
                      <a:pt x="125" y="110"/>
                    </a:lnTo>
                    <a:lnTo>
                      <a:pt x="129" y="106"/>
                    </a:lnTo>
                    <a:lnTo>
                      <a:pt x="129" y="106"/>
                    </a:lnTo>
                    <a:lnTo>
                      <a:pt x="129" y="102"/>
                    </a:lnTo>
                    <a:lnTo>
                      <a:pt x="125" y="94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0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9" y="74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5" y="63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13" y="59"/>
                    </a:lnTo>
                    <a:lnTo>
                      <a:pt x="113" y="55"/>
                    </a:lnTo>
                    <a:lnTo>
                      <a:pt x="110" y="51"/>
                    </a:lnTo>
                    <a:lnTo>
                      <a:pt x="113" y="55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13" y="51"/>
                    </a:lnTo>
                    <a:lnTo>
                      <a:pt x="110" y="47"/>
                    </a:lnTo>
                    <a:lnTo>
                      <a:pt x="106" y="43"/>
                    </a:lnTo>
                    <a:lnTo>
                      <a:pt x="102" y="39"/>
                    </a:lnTo>
                    <a:lnTo>
                      <a:pt x="106" y="43"/>
                    </a:lnTo>
                    <a:lnTo>
                      <a:pt x="110" y="47"/>
                    </a:lnTo>
                    <a:lnTo>
                      <a:pt x="125" y="47"/>
                    </a:lnTo>
                    <a:lnTo>
                      <a:pt x="129" y="47"/>
                    </a:lnTo>
                    <a:lnTo>
                      <a:pt x="125" y="43"/>
                    </a:lnTo>
                    <a:lnTo>
                      <a:pt x="113" y="43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9"/>
                    </a:lnTo>
                    <a:lnTo>
                      <a:pt x="113" y="35"/>
                    </a:lnTo>
                    <a:lnTo>
                      <a:pt x="110" y="35"/>
                    </a:lnTo>
                    <a:lnTo>
                      <a:pt x="110" y="35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10" y="32"/>
                    </a:lnTo>
                    <a:lnTo>
                      <a:pt x="102" y="32"/>
                    </a:lnTo>
                    <a:lnTo>
                      <a:pt x="102" y="32"/>
                    </a:lnTo>
                    <a:lnTo>
                      <a:pt x="98" y="32"/>
                    </a:lnTo>
                    <a:lnTo>
                      <a:pt x="98" y="32"/>
                    </a:lnTo>
                    <a:lnTo>
                      <a:pt x="98" y="35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9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90" y="32"/>
                    </a:lnTo>
                    <a:lnTo>
                      <a:pt x="94" y="32"/>
                    </a:lnTo>
                    <a:lnTo>
                      <a:pt x="94" y="28"/>
                    </a:lnTo>
                    <a:lnTo>
                      <a:pt x="86" y="28"/>
                    </a:lnTo>
                    <a:lnTo>
                      <a:pt x="82" y="28"/>
                    </a:lnTo>
                    <a:lnTo>
                      <a:pt x="78" y="24"/>
                    </a:lnTo>
                    <a:lnTo>
                      <a:pt x="78" y="24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74" y="20"/>
                    </a:lnTo>
                    <a:lnTo>
                      <a:pt x="67" y="16"/>
                    </a:lnTo>
                    <a:lnTo>
                      <a:pt x="67" y="12"/>
                    </a:lnTo>
                    <a:lnTo>
                      <a:pt x="63" y="16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63" y="8"/>
                    </a:lnTo>
                    <a:lnTo>
                      <a:pt x="63" y="8"/>
                    </a:lnTo>
                    <a:lnTo>
                      <a:pt x="63" y="0"/>
                    </a:lnTo>
                    <a:lnTo>
                      <a:pt x="59" y="0"/>
                    </a:lnTo>
                    <a:lnTo>
                      <a:pt x="55" y="0"/>
                    </a:lnTo>
                    <a:lnTo>
                      <a:pt x="47" y="4"/>
                    </a:lnTo>
                    <a:lnTo>
                      <a:pt x="43" y="8"/>
                    </a:lnTo>
                    <a:lnTo>
                      <a:pt x="43" y="16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39" y="20"/>
                    </a:lnTo>
                    <a:lnTo>
                      <a:pt x="35" y="20"/>
                    </a:lnTo>
                    <a:lnTo>
                      <a:pt x="35" y="16"/>
                    </a:lnTo>
                    <a:lnTo>
                      <a:pt x="35" y="16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4" y="0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8"/>
                    </a:lnTo>
                    <a:lnTo>
                      <a:pt x="12" y="8"/>
                    </a:lnTo>
                    <a:lnTo>
                      <a:pt x="12" y="32"/>
                    </a:lnTo>
                    <a:lnTo>
                      <a:pt x="12" y="35"/>
                    </a:lnTo>
                    <a:moveTo>
                      <a:pt x="102" y="20"/>
                    </a:moveTo>
                    <a:lnTo>
                      <a:pt x="102" y="20"/>
                    </a:lnTo>
                    <a:lnTo>
                      <a:pt x="102" y="12"/>
                    </a:lnTo>
                    <a:lnTo>
                      <a:pt x="98" y="12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2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10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10" y="24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3" y="28"/>
                    </a:lnTo>
                    <a:lnTo>
                      <a:pt x="117" y="28"/>
                    </a:lnTo>
                    <a:lnTo>
                      <a:pt x="117" y="28"/>
                    </a:lnTo>
                    <a:lnTo>
                      <a:pt x="117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2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17" y="35"/>
                    </a:lnTo>
                    <a:lnTo>
                      <a:pt x="110" y="32"/>
                    </a:lnTo>
                    <a:lnTo>
                      <a:pt x="106" y="28"/>
                    </a:lnTo>
                    <a:lnTo>
                      <a:pt x="102" y="28"/>
                    </a:lnTo>
                    <a:lnTo>
                      <a:pt x="102" y="2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5" name="Freeform 26"/>
              <p:cNvSpPr>
                <a:spLocks/>
              </p:cNvSpPr>
              <p:nvPr/>
            </p:nvSpPr>
            <p:spPr bwMode="auto">
              <a:xfrm>
                <a:off x="2720975" y="3533775"/>
                <a:ext cx="6350" cy="6350"/>
              </a:xfrm>
              <a:custGeom>
                <a:avLst/>
                <a:gdLst>
                  <a:gd name="T0" fmla="*/ 0 w 4"/>
                  <a:gd name="T1" fmla="*/ 0 h 4"/>
                  <a:gd name="T2" fmla="*/ 0 w 4"/>
                  <a:gd name="T3" fmla="*/ 0 h 4"/>
                  <a:gd name="T4" fmla="*/ 4 w 4"/>
                  <a:gd name="T5" fmla="*/ 0 h 4"/>
                  <a:gd name="T6" fmla="*/ 0 w 4"/>
                  <a:gd name="T7" fmla="*/ 4 h 4"/>
                  <a:gd name="T8" fmla="*/ 0 w 4"/>
                  <a:gd name="T9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</a:cxnLst>
                <a:rect l="0" t="0" r="r" b="b"/>
                <a:pathLst>
                  <a:path w="4" h="4">
                    <a:moveTo>
                      <a:pt x="0" y="0"/>
                    </a:moveTo>
                    <a:lnTo>
                      <a:pt x="0" y="0"/>
                    </a:lnTo>
                    <a:lnTo>
                      <a:pt x="4" y="0"/>
                    </a:lnTo>
                    <a:lnTo>
                      <a:pt x="0" y="4"/>
                    </a:lnTo>
                    <a:lnTo>
                      <a:pt x="0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6" name="Freeform 27"/>
              <p:cNvSpPr>
                <a:spLocks noEditPoints="1"/>
              </p:cNvSpPr>
              <p:nvPr/>
            </p:nvSpPr>
            <p:spPr bwMode="auto">
              <a:xfrm>
                <a:off x="2492375" y="4414838"/>
                <a:ext cx="241300" cy="153988"/>
              </a:xfrm>
              <a:custGeom>
                <a:avLst/>
                <a:gdLst>
                  <a:gd name="T0" fmla="*/ 129 w 152"/>
                  <a:gd name="T1" fmla="*/ 62 h 97"/>
                  <a:gd name="T2" fmla="*/ 129 w 152"/>
                  <a:gd name="T3" fmla="*/ 66 h 97"/>
                  <a:gd name="T4" fmla="*/ 129 w 152"/>
                  <a:gd name="T5" fmla="*/ 70 h 97"/>
                  <a:gd name="T6" fmla="*/ 125 w 152"/>
                  <a:gd name="T7" fmla="*/ 62 h 97"/>
                  <a:gd name="T8" fmla="*/ 129 w 152"/>
                  <a:gd name="T9" fmla="*/ 62 h 97"/>
                  <a:gd name="T10" fmla="*/ 152 w 152"/>
                  <a:gd name="T11" fmla="*/ 19 h 97"/>
                  <a:gd name="T12" fmla="*/ 133 w 152"/>
                  <a:gd name="T13" fmla="*/ 19 h 97"/>
                  <a:gd name="T14" fmla="*/ 105 w 152"/>
                  <a:gd name="T15" fmla="*/ 0 h 97"/>
                  <a:gd name="T16" fmla="*/ 98 w 152"/>
                  <a:gd name="T17" fmla="*/ 0 h 97"/>
                  <a:gd name="T18" fmla="*/ 98 w 152"/>
                  <a:gd name="T19" fmla="*/ 4 h 97"/>
                  <a:gd name="T20" fmla="*/ 90 w 152"/>
                  <a:gd name="T21" fmla="*/ 4 h 97"/>
                  <a:gd name="T22" fmla="*/ 82 w 152"/>
                  <a:gd name="T23" fmla="*/ 8 h 97"/>
                  <a:gd name="T24" fmla="*/ 78 w 152"/>
                  <a:gd name="T25" fmla="*/ 12 h 97"/>
                  <a:gd name="T26" fmla="*/ 70 w 152"/>
                  <a:gd name="T27" fmla="*/ 16 h 97"/>
                  <a:gd name="T28" fmla="*/ 70 w 152"/>
                  <a:gd name="T29" fmla="*/ 16 h 97"/>
                  <a:gd name="T30" fmla="*/ 62 w 152"/>
                  <a:gd name="T31" fmla="*/ 16 h 97"/>
                  <a:gd name="T32" fmla="*/ 51 w 152"/>
                  <a:gd name="T33" fmla="*/ 19 h 97"/>
                  <a:gd name="T34" fmla="*/ 51 w 152"/>
                  <a:gd name="T35" fmla="*/ 23 h 97"/>
                  <a:gd name="T36" fmla="*/ 43 w 152"/>
                  <a:gd name="T37" fmla="*/ 35 h 97"/>
                  <a:gd name="T38" fmla="*/ 15 w 152"/>
                  <a:gd name="T39" fmla="*/ 27 h 97"/>
                  <a:gd name="T40" fmla="*/ 4 w 152"/>
                  <a:gd name="T41" fmla="*/ 35 h 97"/>
                  <a:gd name="T42" fmla="*/ 4 w 152"/>
                  <a:gd name="T43" fmla="*/ 55 h 97"/>
                  <a:gd name="T44" fmla="*/ 8 w 152"/>
                  <a:gd name="T45" fmla="*/ 62 h 97"/>
                  <a:gd name="T46" fmla="*/ 15 w 152"/>
                  <a:gd name="T47" fmla="*/ 62 h 97"/>
                  <a:gd name="T48" fmla="*/ 19 w 152"/>
                  <a:gd name="T49" fmla="*/ 62 h 97"/>
                  <a:gd name="T50" fmla="*/ 23 w 152"/>
                  <a:gd name="T51" fmla="*/ 78 h 97"/>
                  <a:gd name="T52" fmla="*/ 23 w 152"/>
                  <a:gd name="T53" fmla="*/ 94 h 97"/>
                  <a:gd name="T54" fmla="*/ 27 w 152"/>
                  <a:gd name="T55" fmla="*/ 94 h 97"/>
                  <a:gd name="T56" fmla="*/ 31 w 152"/>
                  <a:gd name="T57" fmla="*/ 97 h 97"/>
                  <a:gd name="T58" fmla="*/ 31 w 152"/>
                  <a:gd name="T59" fmla="*/ 97 h 97"/>
                  <a:gd name="T60" fmla="*/ 35 w 152"/>
                  <a:gd name="T61" fmla="*/ 97 h 97"/>
                  <a:gd name="T62" fmla="*/ 39 w 152"/>
                  <a:gd name="T63" fmla="*/ 97 h 97"/>
                  <a:gd name="T64" fmla="*/ 43 w 152"/>
                  <a:gd name="T65" fmla="*/ 94 h 97"/>
                  <a:gd name="T66" fmla="*/ 43 w 152"/>
                  <a:gd name="T67" fmla="*/ 90 h 97"/>
                  <a:gd name="T68" fmla="*/ 35 w 152"/>
                  <a:gd name="T69" fmla="*/ 82 h 97"/>
                  <a:gd name="T70" fmla="*/ 31 w 152"/>
                  <a:gd name="T71" fmla="*/ 78 h 97"/>
                  <a:gd name="T72" fmla="*/ 39 w 152"/>
                  <a:gd name="T73" fmla="*/ 70 h 97"/>
                  <a:gd name="T74" fmla="*/ 47 w 152"/>
                  <a:gd name="T75" fmla="*/ 70 h 97"/>
                  <a:gd name="T76" fmla="*/ 55 w 152"/>
                  <a:gd name="T77" fmla="*/ 66 h 97"/>
                  <a:gd name="T78" fmla="*/ 66 w 152"/>
                  <a:gd name="T79" fmla="*/ 66 h 97"/>
                  <a:gd name="T80" fmla="*/ 66 w 152"/>
                  <a:gd name="T81" fmla="*/ 62 h 97"/>
                  <a:gd name="T82" fmla="*/ 70 w 152"/>
                  <a:gd name="T83" fmla="*/ 66 h 97"/>
                  <a:gd name="T84" fmla="*/ 74 w 152"/>
                  <a:gd name="T85" fmla="*/ 62 h 97"/>
                  <a:gd name="T86" fmla="*/ 86 w 152"/>
                  <a:gd name="T87" fmla="*/ 62 h 97"/>
                  <a:gd name="T88" fmla="*/ 90 w 152"/>
                  <a:gd name="T89" fmla="*/ 62 h 97"/>
                  <a:gd name="T90" fmla="*/ 98 w 152"/>
                  <a:gd name="T91" fmla="*/ 62 h 97"/>
                  <a:gd name="T92" fmla="*/ 98 w 152"/>
                  <a:gd name="T93" fmla="*/ 58 h 97"/>
                  <a:gd name="T94" fmla="*/ 101 w 152"/>
                  <a:gd name="T95" fmla="*/ 58 h 97"/>
                  <a:gd name="T96" fmla="*/ 105 w 152"/>
                  <a:gd name="T97" fmla="*/ 58 h 97"/>
                  <a:gd name="T98" fmla="*/ 113 w 152"/>
                  <a:gd name="T99" fmla="*/ 51 h 97"/>
                  <a:gd name="T100" fmla="*/ 113 w 152"/>
                  <a:gd name="T101" fmla="*/ 55 h 97"/>
                  <a:gd name="T102" fmla="*/ 121 w 152"/>
                  <a:gd name="T103" fmla="*/ 51 h 97"/>
                  <a:gd name="T104" fmla="*/ 125 w 152"/>
                  <a:gd name="T105" fmla="*/ 51 h 97"/>
                  <a:gd name="T106" fmla="*/ 129 w 152"/>
                  <a:gd name="T107" fmla="*/ 51 h 97"/>
                  <a:gd name="T108" fmla="*/ 137 w 152"/>
                  <a:gd name="T109" fmla="*/ 51 h 97"/>
                  <a:gd name="T110" fmla="*/ 141 w 152"/>
                  <a:gd name="T111" fmla="*/ 62 h 97"/>
                  <a:gd name="T112" fmla="*/ 148 w 152"/>
                  <a:gd name="T113" fmla="*/ 47 h 97"/>
                  <a:gd name="T114" fmla="*/ 152 w 152"/>
                  <a:gd name="T115" fmla="*/ 35 h 97"/>
                  <a:gd name="T116" fmla="*/ 152 w 152"/>
                  <a:gd name="T117" fmla="*/ 19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52" h="97">
                    <a:moveTo>
                      <a:pt x="129" y="62"/>
                    </a:move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66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2"/>
                    </a:lnTo>
                    <a:moveTo>
                      <a:pt x="152" y="19"/>
                    </a:moveTo>
                    <a:lnTo>
                      <a:pt x="152" y="19"/>
                    </a:lnTo>
                    <a:lnTo>
                      <a:pt x="152" y="19"/>
                    </a:lnTo>
                    <a:lnTo>
                      <a:pt x="148" y="23"/>
                    </a:lnTo>
                    <a:lnTo>
                      <a:pt x="144" y="23"/>
                    </a:lnTo>
                    <a:lnTo>
                      <a:pt x="133" y="19"/>
                    </a:lnTo>
                    <a:lnTo>
                      <a:pt x="129" y="19"/>
                    </a:lnTo>
                    <a:lnTo>
                      <a:pt x="117" y="12"/>
                    </a:lnTo>
                    <a:lnTo>
                      <a:pt x="113" y="8"/>
                    </a:lnTo>
                    <a:lnTo>
                      <a:pt x="105" y="0"/>
                    </a:lnTo>
                    <a:lnTo>
                      <a:pt x="101" y="0"/>
                    </a:lnTo>
                    <a:lnTo>
                      <a:pt x="101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8" y="4"/>
                    </a:lnTo>
                    <a:lnTo>
                      <a:pt x="90" y="4"/>
                    </a:lnTo>
                    <a:lnTo>
                      <a:pt x="90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6" y="4"/>
                    </a:lnTo>
                    <a:lnTo>
                      <a:pt x="82" y="8"/>
                    </a:lnTo>
                    <a:lnTo>
                      <a:pt x="82" y="12"/>
                    </a:lnTo>
                    <a:lnTo>
                      <a:pt x="82" y="12"/>
                    </a:lnTo>
                    <a:lnTo>
                      <a:pt x="78" y="12"/>
                    </a:lnTo>
                    <a:lnTo>
                      <a:pt x="78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70" y="16"/>
                    </a:lnTo>
                    <a:lnTo>
                      <a:pt x="66" y="16"/>
                    </a:lnTo>
                    <a:lnTo>
                      <a:pt x="62" y="16"/>
                    </a:lnTo>
                    <a:lnTo>
                      <a:pt x="62" y="16"/>
                    </a:lnTo>
                    <a:lnTo>
                      <a:pt x="58" y="16"/>
                    </a:lnTo>
                    <a:lnTo>
                      <a:pt x="55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27" y="31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5" y="27"/>
                    </a:lnTo>
                    <a:lnTo>
                      <a:pt x="12" y="23"/>
                    </a:lnTo>
                    <a:lnTo>
                      <a:pt x="8" y="23"/>
                    </a:lnTo>
                    <a:lnTo>
                      <a:pt x="4" y="31"/>
                    </a:lnTo>
                    <a:lnTo>
                      <a:pt x="4" y="35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4" y="55"/>
                    </a:lnTo>
                    <a:lnTo>
                      <a:pt x="4" y="55"/>
                    </a:lnTo>
                    <a:lnTo>
                      <a:pt x="4" y="58"/>
                    </a:lnTo>
                    <a:lnTo>
                      <a:pt x="8" y="58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5" y="62"/>
                    </a:lnTo>
                    <a:lnTo>
                      <a:pt x="19" y="62"/>
                    </a:lnTo>
                    <a:lnTo>
                      <a:pt x="19" y="66"/>
                    </a:lnTo>
                    <a:lnTo>
                      <a:pt x="23" y="70"/>
                    </a:lnTo>
                    <a:lnTo>
                      <a:pt x="23" y="74"/>
                    </a:lnTo>
                    <a:lnTo>
                      <a:pt x="23" y="78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3" y="94"/>
                    </a:lnTo>
                    <a:lnTo>
                      <a:pt x="27" y="94"/>
                    </a:lnTo>
                    <a:lnTo>
                      <a:pt x="27" y="94"/>
                    </a:lnTo>
                    <a:lnTo>
                      <a:pt x="27" y="90"/>
                    </a:lnTo>
                    <a:lnTo>
                      <a:pt x="27" y="94"/>
                    </a:lnTo>
                    <a:lnTo>
                      <a:pt x="31" y="94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5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39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5" y="74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43" y="74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47" y="70"/>
                    </a:lnTo>
                    <a:lnTo>
                      <a:pt x="51" y="70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8" y="66"/>
                    </a:lnTo>
                    <a:lnTo>
                      <a:pt x="58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4" y="66"/>
                    </a:lnTo>
                    <a:lnTo>
                      <a:pt x="74" y="62"/>
                    </a:lnTo>
                    <a:lnTo>
                      <a:pt x="74" y="62"/>
                    </a:lnTo>
                    <a:lnTo>
                      <a:pt x="78" y="62"/>
                    </a:lnTo>
                    <a:lnTo>
                      <a:pt x="78" y="66"/>
                    </a:lnTo>
                    <a:lnTo>
                      <a:pt x="82" y="62"/>
                    </a:lnTo>
                    <a:lnTo>
                      <a:pt x="86" y="62"/>
                    </a:lnTo>
                    <a:lnTo>
                      <a:pt x="90" y="58"/>
                    </a:lnTo>
                    <a:lnTo>
                      <a:pt x="90" y="62"/>
                    </a:lnTo>
                    <a:lnTo>
                      <a:pt x="94" y="62"/>
                    </a:lnTo>
                    <a:lnTo>
                      <a:pt x="90" y="62"/>
                    </a:lnTo>
                    <a:lnTo>
                      <a:pt x="90" y="62"/>
                    </a:lnTo>
                    <a:lnTo>
                      <a:pt x="90" y="66"/>
                    </a:lnTo>
                    <a:lnTo>
                      <a:pt x="94" y="66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62"/>
                    </a:lnTo>
                    <a:lnTo>
                      <a:pt x="98" y="58"/>
                    </a:lnTo>
                    <a:lnTo>
                      <a:pt x="98" y="58"/>
                    </a:lnTo>
                    <a:lnTo>
                      <a:pt x="98" y="55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1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8"/>
                    </a:lnTo>
                    <a:lnTo>
                      <a:pt x="105" y="55"/>
                    </a:lnTo>
                    <a:lnTo>
                      <a:pt x="109" y="55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7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7" y="58"/>
                    </a:lnTo>
                    <a:lnTo>
                      <a:pt x="117" y="55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1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55"/>
                    </a:lnTo>
                    <a:lnTo>
                      <a:pt x="125" y="55"/>
                    </a:lnTo>
                    <a:lnTo>
                      <a:pt x="129" y="51"/>
                    </a:lnTo>
                    <a:lnTo>
                      <a:pt x="129" y="55"/>
                    </a:lnTo>
                    <a:lnTo>
                      <a:pt x="133" y="55"/>
                    </a:lnTo>
                    <a:lnTo>
                      <a:pt x="137" y="51"/>
                    </a:lnTo>
                    <a:lnTo>
                      <a:pt x="137" y="51"/>
                    </a:lnTo>
                    <a:lnTo>
                      <a:pt x="137" y="55"/>
                    </a:lnTo>
                    <a:lnTo>
                      <a:pt x="137" y="62"/>
                    </a:lnTo>
                    <a:lnTo>
                      <a:pt x="141" y="62"/>
                    </a:lnTo>
                    <a:lnTo>
                      <a:pt x="141" y="62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52" y="43"/>
                    </a:lnTo>
                    <a:lnTo>
                      <a:pt x="152" y="39"/>
                    </a:lnTo>
                    <a:lnTo>
                      <a:pt x="152" y="39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5"/>
                    </a:lnTo>
                    <a:lnTo>
                      <a:pt x="152" y="31"/>
                    </a:lnTo>
                    <a:lnTo>
                      <a:pt x="152" y="19"/>
                    </a:lnTo>
                    <a:lnTo>
                      <a:pt x="152" y="19"/>
                    </a:lnTo>
                    <a:lnTo>
                      <a:pt x="152" y="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7" name="Freeform 68"/>
              <p:cNvSpPr>
                <a:spLocks/>
              </p:cNvSpPr>
              <p:nvPr/>
            </p:nvSpPr>
            <p:spPr bwMode="auto">
              <a:xfrm>
                <a:off x="2044700" y="4451350"/>
                <a:ext cx="25400" cy="19050"/>
              </a:xfrm>
              <a:custGeom>
                <a:avLst/>
                <a:gdLst>
                  <a:gd name="T0" fmla="*/ 12 w 16"/>
                  <a:gd name="T1" fmla="*/ 4 h 12"/>
                  <a:gd name="T2" fmla="*/ 12 w 16"/>
                  <a:gd name="T3" fmla="*/ 4 h 12"/>
                  <a:gd name="T4" fmla="*/ 4 w 16"/>
                  <a:gd name="T5" fmla="*/ 4 h 12"/>
                  <a:gd name="T6" fmla="*/ 0 w 16"/>
                  <a:gd name="T7" fmla="*/ 8 h 12"/>
                  <a:gd name="T8" fmla="*/ 0 w 16"/>
                  <a:gd name="T9" fmla="*/ 8 h 12"/>
                  <a:gd name="T10" fmla="*/ 4 w 16"/>
                  <a:gd name="T11" fmla="*/ 12 h 12"/>
                  <a:gd name="T12" fmla="*/ 4 w 16"/>
                  <a:gd name="T13" fmla="*/ 12 h 12"/>
                  <a:gd name="T14" fmla="*/ 8 w 16"/>
                  <a:gd name="T15" fmla="*/ 12 h 12"/>
                  <a:gd name="T16" fmla="*/ 8 w 16"/>
                  <a:gd name="T17" fmla="*/ 12 h 12"/>
                  <a:gd name="T18" fmla="*/ 8 w 16"/>
                  <a:gd name="T19" fmla="*/ 8 h 12"/>
                  <a:gd name="T20" fmla="*/ 12 w 16"/>
                  <a:gd name="T21" fmla="*/ 8 h 12"/>
                  <a:gd name="T22" fmla="*/ 12 w 16"/>
                  <a:gd name="T23" fmla="*/ 4 h 12"/>
                  <a:gd name="T24" fmla="*/ 12 w 16"/>
                  <a:gd name="T25" fmla="*/ 4 h 12"/>
                  <a:gd name="T26" fmla="*/ 12 w 16"/>
                  <a:gd name="T27" fmla="*/ 4 h 12"/>
                  <a:gd name="T28" fmla="*/ 12 w 16"/>
                  <a:gd name="T29" fmla="*/ 4 h 12"/>
                  <a:gd name="T30" fmla="*/ 16 w 16"/>
                  <a:gd name="T31" fmla="*/ 4 h 12"/>
                  <a:gd name="T32" fmla="*/ 12 w 16"/>
                  <a:gd name="T33" fmla="*/ 0 h 12"/>
                  <a:gd name="T34" fmla="*/ 12 w 16"/>
                  <a:gd name="T35" fmla="*/ 4 h 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</a:cxnLst>
                <a:rect l="0" t="0" r="r" b="b"/>
                <a:pathLst>
                  <a:path w="16" h="12">
                    <a:moveTo>
                      <a:pt x="12" y="4"/>
                    </a:moveTo>
                    <a:lnTo>
                      <a:pt x="12" y="4"/>
                    </a:lnTo>
                    <a:lnTo>
                      <a:pt x="4" y="4"/>
                    </a:lnTo>
                    <a:lnTo>
                      <a:pt x="0" y="8"/>
                    </a:lnTo>
                    <a:lnTo>
                      <a:pt x="0" y="8"/>
                    </a:lnTo>
                    <a:lnTo>
                      <a:pt x="4" y="12"/>
                    </a:lnTo>
                    <a:lnTo>
                      <a:pt x="4" y="12"/>
                    </a:lnTo>
                    <a:lnTo>
                      <a:pt x="8" y="12"/>
                    </a:lnTo>
                    <a:lnTo>
                      <a:pt x="8" y="12"/>
                    </a:lnTo>
                    <a:lnTo>
                      <a:pt x="8" y="8"/>
                    </a:lnTo>
                    <a:lnTo>
                      <a:pt x="12" y="8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2" y="4"/>
                    </a:lnTo>
                    <a:lnTo>
                      <a:pt x="16" y="4"/>
                    </a:lnTo>
                    <a:lnTo>
                      <a:pt x="12" y="0"/>
                    </a:lnTo>
                    <a:lnTo>
                      <a:pt x="12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8" name="Freeform 69"/>
              <p:cNvSpPr>
                <a:spLocks noEditPoints="1"/>
              </p:cNvSpPr>
              <p:nvPr/>
            </p:nvSpPr>
            <p:spPr bwMode="auto">
              <a:xfrm>
                <a:off x="1884363" y="3776663"/>
                <a:ext cx="533400" cy="533400"/>
              </a:xfrm>
              <a:custGeom>
                <a:avLst/>
                <a:gdLst>
                  <a:gd name="T0" fmla="*/ 309 w 336"/>
                  <a:gd name="T1" fmla="*/ 195 h 336"/>
                  <a:gd name="T2" fmla="*/ 297 w 336"/>
                  <a:gd name="T3" fmla="*/ 207 h 336"/>
                  <a:gd name="T4" fmla="*/ 273 w 336"/>
                  <a:gd name="T5" fmla="*/ 218 h 336"/>
                  <a:gd name="T6" fmla="*/ 273 w 336"/>
                  <a:gd name="T7" fmla="*/ 238 h 336"/>
                  <a:gd name="T8" fmla="*/ 266 w 336"/>
                  <a:gd name="T9" fmla="*/ 281 h 336"/>
                  <a:gd name="T10" fmla="*/ 246 w 336"/>
                  <a:gd name="T11" fmla="*/ 312 h 336"/>
                  <a:gd name="T12" fmla="*/ 230 w 336"/>
                  <a:gd name="T13" fmla="*/ 332 h 336"/>
                  <a:gd name="T14" fmla="*/ 219 w 336"/>
                  <a:gd name="T15" fmla="*/ 320 h 336"/>
                  <a:gd name="T16" fmla="*/ 203 w 336"/>
                  <a:gd name="T17" fmla="*/ 316 h 336"/>
                  <a:gd name="T18" fmla="*/ 180 w 336"/>
                  <a:gd name="T19" fmla="*/ 316 h 336"/>
                  <a:gd name="T20" fmla="*/ 164 w 336"/>
                  <a:gd name="T21" fmla="*/ 308 h 336"/>
                  <a:gd name="T22" fmla="*/ 156 w 336"/>
                  <a:gd name="T23" fmla="*/ 293 h 336"/>
                  <a:gd name="T24" fmla="*/ 129 w 336"/>
                  <a:gd name="T25" fmla="*/ 281 h 336"/>
                  <a:gd name="T26" fmla="*/ 109 w 336"/>
                  <a:gd name="T27" fmla="*/ 277 h 336"/>
                  <a:gd name="T28" fmla="*/ 105 w 336"/>
                  <a:gd name="T29" fmla="*/ 265 h 336"/>
                  <a:gd name="T30" fmla="*/ 90 w 336"/>
                  <a:gd name="T31" fmla="*/ 261 h 336"/>
                  <a:gd name="T32" fmla="*/ 82 w 336"/>
                  <a:gd name="T33" fmla="*/ 242 h 336"/>
                  <a:gd name="T34" fmla="*/ 90 w 336"/>
                  <a:gd name="T35" fmla="*/ 226 h 336"/>
                  <a:gd name="T36" fmla="*/ 86 w 336"/>
                  <a:gd name="T37" fmla="*/ 203 h 336"/>
                  <a:gd name="T38" fmla="*/ 90 w 336"/>
                  <a:gd name="T39" fmla="*/ 179 h 336"/>
                  <a:gd name="T40" fmla="*/ 86 w 336"/>
                  <a:gd name="T41" fmla="*/ 168 h 336"/>
                  <a:gd name="T42" fmla="*/ 74 w 336"/>
                  <a:gd name="T43" fmla="*/ 164 h 336"/>
                  <a:gd name="T44" fmla="*/ 62 w 336"/>
                  <a:gd name="T45" fmla="*/ 175 h 336"/>
                  <a:gd name="T46" fmla="*/ 62 w 336"/>
                  <a:gd name="T47" fmla="*/ 152 h 336"/>
                  <a:gd name="T48" fmla="*/ 58 w 336"/>
                  <a:gd name="T49" fmla="*/ 144 h 336"/>
                  <a:gd name="T50" fmla="*/ 47 w 336"/>
                  <a:gd name="T51" fmla="*/ 172 h 336"/>
                  <a:gd name="T52" fmla="*/ 47 w 336"/>
                  <a:gd name="T53" fmla="*/ 164 h 336"/>
                  <a:gd name="T54" fmla="*/ 43 w 336"/>
                  <a:gd name="T55" fmla="*/ 164 h 336"/>
                  <a:gd name="T56" fmla="*/ 39 w 336"/>
                  <a:gd name="T57" fmla="*/ 156 h 336"/>
                  <a:gd name="T58" fmla="*/ 31 w 336"/>
                  <a:gd name="T59" fmla="*/ 164 h 336"/>
                  <a:gd name="T60" fmla="*/ 31 w 336"/>
                  <a:gd name="T61" fmla="*/ 144 h 336"/>
                  <a:gd name="T62" fmla="*/ 27 w 336"/>
                  <a:gd name="T63" fmla="*/ 136 h 336"/>
                  <a:gd name="T64" fmla="*/ 27 w 336"/>
                  <a:gd name="T65" fmla="*/ 121 h 336"/>
                  <a:gd name="T66" fmla="*/ 16 w 336"/>
                  <a:gd name="T67" fmla="*/ 105 h 336"/>
                  <a:gd name="T68" fmla="*/ 16 w 336"/>
                  <a:gd name="T69" fmla="*/ 82 h 336"/>
                  <a:gd name="T70" fmla="*/ 12 w 336"/>
                  <a:gd name="T71" fmla="*/ 70 h 336"/>
                  <a:gd name="T72" fmla="*/ 0 w 336"/>
                  <a:gd name="T73" fmla="*/ 54 h 336"/>
                  <a:gd name="T74" fmla="*/ 31 w 336"/>
                  <a:gd name="T75" fmla="*/ 54 h 336"/>
                  <a:gd name="T76" fmla="*/ 55 w 336"/>
                  <a:gd name="T77" fmla="*/ 50 h 336"/>
                  <a:gd name="T78" fmla="*/ 62 w 336"/>
                  <a:gd name="T79" fmla="*/ 8 h 336"/>
                  <a:gd name="T80" fmla="*/ 82 w 336"/>
                  <a:gd name="T81" fmla="*/ 11 h 336"/>
                  <a:gd name="T82" fmla="*/ 94 w 336"/>
                  <a:gd name="T83" fmla="*/ 8 h 336"/>
                  <a:gd name="T84" fmla="*/ 109 w 336"/>
                  <a:gd name="T85" fmla="*/ 11 h 336"/>
                  <a:gd name="T86" fmla="*/ 121 w 336"/>
                  <a:gd name="T87" fmla="*/ 15 h 336"/>
                  <a:gd name="T88" fmla="*/ 133 w 336"/>
                  <a:gd name="T89" fmla="*/ 8 h 336"/>
                  <a:gd name="T90" fmla="*/ 152 w 336"/>
                  <a:gd name="T91" fmla="*/ 35 h 336"/>
                  <a:gd name="T92" fmla="*/ 203 w 336"/>
                  <a:gd name="T93" fmla="*/ 54 h 336"/>
                  <a:gd name="T94" fmla="*/ 215 w 336"/>
                  <a:gd name="T95" fmla="*/ 15 h 336"/>
                  <a:gd name="T96" fmla="*/ 289 w 336"/>
                  <a:gd name="T97" fmla="*/ 27 h 336"/>
                  <a:gd name="T98" fmla="*/ 305 w 336"/>
                  <a:gd name="T99" fmla="*/ 54 h 336"/>
                  <a:gd name="T100" fmla="*/ 316 w 336"/>
                  <a:gd name="T101" fmla="*/ 50 h 336"/>
                  <a:gd name="T102" fmla="*/ 309 w 336"/>
                  <a:gd name="T103" fmla="*/ 179 h 336"/>
                  <a:gd name="T104" fmla="*/ 74 w 336"/>
                  <a:gd name="T105" fmla="*/ 199 h 336"/>
                  <a:gd name="T106" fmla="*/ 82 w 336"/>
                  <a:gd name="T107" fmla="*/ 172 h 336"/>
                  <a:gd name="T108" fmla="*/ 70 w 336"/>
                  <a:gd name="T109" fmla="*/ 175 h 336"/>
                  <a:gd name="T110" fmla="*/ 51 w 336"/>
                  <a:gd name="T111" fmla="*/ 199 h 336"/>
                  <a:gd name="T112" fmla="*/ 78 w 336"/>
                  <a:gd name="T113" fmla="*/ 218 h 336"/>
                  <a:gd name="T114" fmla="*/ 86 w 336"/>
                  <a:gd name="T115" fmla="*/ 211 h 336"/>
                  <a:gd name="T116" fmla="*/ 62 w 336"/>
                  <a:gd name="T117" fmla="*/ 211 h 336"/>
                  <a:gd name="T118" fmla="*/ 66 w 336"/>
                  <a:gd name="T119" fmla="*/ 218 h 336"/>
                  <a:gd name="T120" fmla="*/ 74 w 336"/>
                  <a:gd name="T121" fmla="*/ 226 h 3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36" h="336">
                    <a:moveTo>
                      <a:pt x="309" y="179"/>
                    </a:moveTo>
                    <a:lnTo>
                      <a:pt x="309" y="179"/>
                    </a:lnTo>
                    <a:lnTo>
                      <a:pt x="309" y="179"/>
                    </a:lnTo>
                    <a:lnTo>
                      <a:pt x="309" y="179"/>
                    </a:lnTo>
                    <a:lnTo>
                      <a:pt x="313" y="183"/>
                    </a:lnTo>
                    <a:lnTo>
                      <a:pt x="313" y="187"/>
                    </a:lnTo>
                    <a:lnTo>
                      <a:pt x="313" y="187"/>
                    </a:lnTo>
                    <a:lnTo>
                      <a:pt x="309" y="191"/>
                    </a:lnTo>
                    <a:lnTo>
                      <a:pt x="309" y="191"/>
                    </a:lnTo>
                    <a:lnTo>
                      <a:pt x="309" y="195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301" y="199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11"/>
                    </a:lnTo>
                    <a:lnTo>
                      <a:pt x="297" y="211"/>
                    </a:lnTo>
                    <a:lnTo>
                      <a:pt x="293" y="211"/>
                    </a:lnTo>
                    <a:lnTo>
                      <a:pt x="293" y="211"/>
                    </a:lnTo>
                    <a:lnTo>
                      <a:pt x="289" y="207"/>
                    </a:lnTo>
                    <a:lnTo>
                      <a:pt x="285" y="207"/>
                    </a:lnTo>
                    <a:lnTo>
                      <a:pt x="277" y="211"/>
                    </a:lnTo>
                    <a:lnTo>
                      <a:pt x="273" y="211"/>
                    </a:lnTo>
                    <a:lnTo>
                      <a:pt x="270" y="211"/>
                    </a:lnTo>
                    <a:lnTo>
                      <a:pt x="273" y="218"/>
                    </a:lnTo>
                    <a:lnTo>
                      <a:pt x="273" y="218"/>
                    </a:lnTo>
                    <a:lnTo>
                      <a:pt x="273" y="222"/>
                    </a:lnTo>
                    <a:lnTo>
                      <a:pt x="273" y="222"/>
                    </a:lnTo>
                    <a:lnTo>
                      <a:pt x="273" y="226"/>
                    </a:lnTo>
                    <a:lnTo>
                      <a:pt x="273" y="226"/>
                    </a:lnTo>
                    <a:lnTo>
                      <a:pt x="273" y="230"/>
                    </a:lnTo>
                    <a:lnTo>
                      <a:pt x="273" y="234"/>
                    </a:lnTo>
                    <a:lnTo>
                      <a:pt x="273" y="234"/>
                    </a:lnTo>
                    <a:lnTo>
                      <a:pt x="273" y="238"/>
                    </a:lnTo>
                    <a:lnTo>
                      <a:pt x="273" y="238"/>
                    </a:lnTo>
                    <a:lnTo>
                      <a:pt x="273" y="242"/>
                    </a:lnTo>
                    <a:lnTo>
                      <a:pt x="273" y="246"/>
                    </a:lnTo>
                    <a:lnTo>
                      <a:pt x="273" y="250"/>
                    </a:lnTo>
                    <a:lnTo>
                      <a:pt x="273" y="250"/>
                    </a:lnTo>
                    <a:lnTo>
                      <a:pt x="273" y="257"/>
                    </a:lnTo>
                    <a:lnTo>
                      <a:pt x="273" y="257"/>
                    </a:lnTo>
                    <a:lnTo>
                      <a:pt x="273" y="261"/>
                    </a:lnTo>
                    <a:lnTo>
                      <a:pt x="270" y="265"/>
                    </a:lnTo>
                    <a:lnTo>
                      <a:pt x="270" y="273"/>
                    </a:lnTo>
                    <a:lnTo>
                      <a:pt x="266" y="281"/>
                    </a:lnTo>
                    <a:lnTo>
                      <a:pt x="266" y="285"/>
                    </a:lnTo>
                    <a:lnTo>
                      <a:pt x="266" y="285"/>
                    </a:lnTo>
                    <a:lnTo>
                      <a:pt x="262" y="289"/>
                    </a:lnTo>
                    <a:lnTo>
                      <a:pt x="258" y="296"/>
                    </a:lnTo>
                    <a:lnTo>
                      <a:pt x="254" y="300"/>
                    </a:lnTo>
                    <a:lnTo>
                      <a:pt x="250" y="304"/>
                    </a:lnTo>
                    <a:lnTo>
                      <a:pt x="250" y="304"/>
                    </a:lnTo>
                    <a:lnTo>
                      <a:pt x="250" y="308"/>
                    </a:lnTo>
                    <a:lnTo>
                      <a:pt x="246" y="312"/>
                    </a:lnTo>
                    <a:lnTo>
                      <a:pt x="246" y="312"/>
                    </a:lnTo>
                    <a:lnTo>
                      <a:pt x="246" y="316"/>
                    </a:lnTo>
                    <a:lnTo>
                      <a:pt x="246" y="316"/>
                    </a:lnTo>
                    <a:lnTo>
                      <a:pt x="242" y="316"/>
                    </a:lnTo>
                    <a:lnTo>
                      <a:pt x="242" y="320"/>
                    </a:lnTo>
                    <a:lnTo>
                      <a:pt x="238" y="332"/>
                    </a:lnTo>
                    <a:lnTo>
                      <a:pt x="238" y="332"/>
                    </a:lnTo>
                    <a:lnTo>
                      <a:pt x="238" y="336"/>
                    </a:lnTo>
                    <a:lnTo>
                      <a:pt x="230" y="336"/>
                    </a:lnTo>
                    <a:lnTo>
                      <a:pt x="230" y="332"/>
                    </a:lnTo>
                    <a:lnTo>
                      <a:pt x="230" y="332"/>
                    </a:lnTo>
                    <a:lnTo>
                      <a:pt x="227" y="332"/>
                    </a:lnTo>
                    <a:lnTo>
                      <a:pt x="227" y="332"/>
                    </a:lnTo>
                    <a:lnTo>
                      <a:pt x="223" y="332"/>
                    </a:lnTo>
                    <a:lnTo>
                      <a:pt x="219" y="332"/>
                    </a:lnTo>
                    <a:lnTo>
                      <a:pt x="219" y="328"/>
                    </a:lnTo>
                    <a:lnTo>
                      <a:pt x="219" y="328"/>
                    </a:lnTo>
                    <a:lnTo>
                      <a:pt x="219" y="324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20"/>
                    </a:lnTo>
                    <a:lnTo>
                      <a:pt x="219" y="316"/>
                    </a:lnTo>
                    <a:lnTo>
                      <a:pt x="219" y="316"/>
                    </a:lnTo>
                    <a:lnTo>
                      <a:pt x="211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7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203" y="316"/>
                    </a:lnTo>
                    <a:lnTo>
                      <a:pt x="199" y="316"/>
                    </a:lnTo>
                    <a:lnTo>
                      <a:pt x="199" y="316"/>
                    </a:lnTo>
                    <a:lnTo>
                      <a:pt x="191" y="312"/>
                    </a:lnTo>
                    <a:lnTo>
                      <a:pt x="191" y="312"/>
                    </a:lnTo>
                    <a:lnTo>
                      <a:pt x="191" y="308"/>
                    </a:lnTo>
                    <a:lnTo>
                      <a:pt x="187" y="312"/>
                    </a:lnTo>
                    <a:lnTo>
                      <a:pt x="184" y="308"/>
                    </a:lnTo>
                    <a:lnTo>
                      <a:pt x="184" y="312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16"/>
                    </a:lnTo>
                    <a:lnTo>
                      <a:pt x="180" y="320"/>
                    </a:lnTo>
                    <a:lnTo>
                      <a:pt x="176" y="320"/>
                    </a:lnTo>
                    <a:lnTo>
                      <a:pt x="176" y="320"/>
                    </a:lnTo>
                    <a:lnTo>
                      <a:pt x="176" y="324"/>
                    </a:lnTo>
                    <a:lnTo>
                      <a:pt x="172" y="324"/>
                    </a:lnTo>
                    <a:lnTo>
                      <a:pt x="172" y="320"/>
                    </a:lnTo>
                    <a:lnTo>
                      <a:pt x="168" y="320"/>
                    </a:lnTo>
                    <a:lnTo>
                      <a:pt x="164" y="312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8"/>
                    </a:lnTo>
                    <a:lnTo>
                      <a:pt x="164" y="304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300"/>
                    </a:lnTo>
                    <a:lnTo>
                      <a:pt x="164" y="296"/>
                    </a:lnTo>
                    <a:lnTo>
                      <a:pt x="160" y="296"/>
                    </a:lnTo>
                    <a:lnTo>
                      <a:pt x="156" y="293"/>
                    </a:lnTo>
                    <a:lnTo>
                      <a:pt x="156" y="293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52" y="289"/>
                    </a:lnTo>
                    <a:lnTo>
                      <a:pt x="152" y="285"/>
                    </a:lnTo>
                    <a:lnTo>
                      <a:pt x="152" y="281"/>
                    </a:lnTo>
                    <a:lnTo>
                      <a:pt x="152" y="277"/>
                    </a:lnTo>
                    <a:lnTo>
                      <a:pt x="152" y="277"/>
                    </a:lnTo>
                    <a:lnTo>
                      <a:pt x="148" y="269"/>
                    </a:lnTo>
                    <a:lnTo>
                      <a:pt x="137" y="277"/>
                    </a:lnTo>
                    <a:lnTo>
                      <a:pt x="129" y="281"/>
                    </a:lnTo>
                    <a:lnTo>
                      <a:pt x="117" y="281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13" y="277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13" y="273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7"/>
                    </a:lnTo>
                    <a:lnTo>
                      <a:pt x="109" y="273"/>
                    </a:lnTo>
                    <a:lnTo>
                      <a:pt x="105" y="273"/>
                    </a:lnTo>
                    <a:lnTo>
                      <a:pt x="105" y="269"/>
                    </a:lnTo>
                    <a:lnTo>
                      <a:pt x="105" y="269"/>
                    </a:lnTo>
                    <a:lnTo>
                      <a:pt x="105" y="265"/>
                    </a:lnTo>
                    <a:lnTo>
                      <a:pt x="109" y="265"/>
                    </a:lnTo>
                    <a:lnTo>
                      <a:pt x="113" y="261"/>
                    </a:lnTo>
                    <a:lnTo>
                      <a:pt x="109" y="261"/>
                    </a:lnTo>
                    <a:lnTo>
                      <a:pt x="105" y="265"/>
                    </a:lnTo>
                    <a:lnTo>
                      <a:pt x="105" y="265"/>
                    </a:lnTo>
                    <a:lnTo>
                      <a:pt x="101" y="265"/>
                    </a:lnTo>
                    <a:lnTo>
                      <a:pt x="98" y="261"/>
                    </a:lnTo>
                    <a:lnTo>
                      <a:pt x="94" y="261"/>
                    </a:lnTo>
                    <a:lnTo>
                      <a:pt x="98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4" y="265"/>
                    </a:lnTo>
                    <a:lnTo>
                      <a:pt x="90" y="261"/>
                    </a:lnTo>
                    <a:lnTo>
                      <a:pt x="90" y="261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8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6" y="234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30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90" y="226"/>
                    </a:lnTo>
                    <a:lnTo>
                      <a:pt x="86" y="226"/>
                    </a:lnTo>
                    <a:lnTo>
                      <a:pt x="86" y="222"/>
                    </a:lnTo>
                    <a:lnTo>
                      <a:pt x="90" y="214"/>
                    </a:lnTo>
                    <a:lnTo>
                      <a:pt x="90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3"/>
                    </a:lnTo>
                    <a:lnTo>
                      <a:pt x="86" y="203"/>
                    </a:lnTo>
                    <a:lnTo>
                      <a:pt x="90" y="203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90" y="195"/>
                    </a:lnTo>
                    <a:lnTo>
                      <a:pt x="90" y="195"/>
                    </a:lnTo>
                    <a:lnTo>
                      <a:pt x="90" y="183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0" y="179"/>
                    </a:lnTo>
                    <a:lnTo>
                      <a:pt x="94" y="179"/>
                    </a:lnTo>
                    <a:lnTo>
                      <a:pt x="94" y="179"/>
                    </a:lnTo>
                    <a:lnTo>
                      <a:pt x="94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2" y="164"/>
                    </a:lnTo>
                    <a:lnTo>
                      <a:pt x="86" y="160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2" y="160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0" y="164"/>
                    </a:lnTo>
                    <a:lnTo>
                      <a:pt x="66" y="168"/>
                    </a:lnTo>
                    <a:lnTo>
                      <a:pt x="66" y="172"/>
                    </a:lnTo>
                    <a:lnTo>
                      <a:pt x="66" y="172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62" y="175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62" y="179"/>
                    </a:lnTo>
                    <a:lnTo>
                      <a:pt x="58" y="175"/>
                    </a:lnTo>
                    <a:lnTo>
                      <a:pt x="58" y="175"/>
                    </a:lnTo>
                    <a:lnTo>
                      <a:pt x="58" y="172"/>
                    </a:lnTo>
                    <a:lnTo>
                      <a:pt x="58" y="168"/>
                    </a:lnTo>
                    <a:lnTo>
                      <a:pt x="58" y="164"/>
                    </a:lnTo>
                    <a:lnTo>
                      <a:pt x="58" y="160"/>
                    </a:lnTo>
                    <a:lnTo>
                      <a:pt x="62" y="152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6" y="148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2" y="144"/>
                    </a:lnTo>
                    <a:lnTo>
                      <a:pt x="62" y="148"/>
                    </a:lnTo>
                    <a:lnTo>
                      <a:pt x="62" y="152"/>
                    </a:lnTo>
                    <a:lnTo>
                      <a:pt x="58" y="148"/>
                    </a:lnTo>
                    <a:lnTo>
                      <a:pt x="58" y="144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8" y="144"/>
                    </a:lnTo>
                    <a:lnTo>
                      <a:pt x="58" y="152"/>
                    </a:lnTo>
                    <a:lnTo>
                      <a:pt x="58" y="156"/>
                    </a:lnTo>
                    <a:lnTo>
                      <a:pt x="58" y="160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47" y="175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51" y="164"/>
                    </a:lnTo>
                    <a:lnTo>
                      <a:pt x="51" y="160"/>
                    </a:lnTo>
                    <a:lnTo>
                      <a:pt x="47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7" y="144"/>
                    </a:lnTo>
                    <a:lnTo>
                      <a:pt x="43" y="148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1" y="160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4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0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31" y="152"/>
                    </a:lnTo>
                    <a:lnTo>
                      <a:pt x="31" y="148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31" y="144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40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36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3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9" y="105"/>
                    </a:lnTo>
                    <a:lnTo>
                      <a:pt x="16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7"/>
                    </a:lnTo>
                    <a:lnTo>
                      <a:pt x="16" y="97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86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2" y="74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0" y="54"/>
                    </a:lnTo>
                    <a:lnTo>
                      <a:pt x="0" y="54"/>
                    </a:lnTo>
                    <a:lnTo>
                      <a:pt x="4" y="50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9"/>
                    </a:lnTo>
                    <a:lnTo>
                      <a:pt x="19" y="39"/>
                    </a:lnTo>
                    <a:lnTo>
                      <a:pt x="23" y="43"/>
                    </a:lnTo>
                    <a:lnTo>
                      <a:pt x="23" y="47"/>
                    </a:lnTo>
                    <a:lnTo>
                      <a:pt x="27" y="50"/>
                    </a:lnTo>
                    <a:lnTo>
                      <a:pt x="27" y="54"/>
                    </a:lnTo>
                    <a:lnTo>
                      <a:pt x="31" y="54"/>
                    </a:lnTo>
                    <a:lnTo>
                      <a:pt x="31" y="54"/>
                    </a:lnTo>
                    <a:lnTo>
                      <a:pt x="31" y="58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51" y="62"/>
                    </a:lnTo>
                    <a:lnTo>
                      <a:pt x="51" y="62"/>
                    </a:lnTo>
                    <a:lnTo>
                      <a:pt x="55" y="54"/>
                    </a:lnTo>
                    <a:lnTo>
                      <a:pt x="55" y="50"/>
                    </a:lnTo>
                    <a:lnTo>
                      <a:pt x="55" y="47"/>
                    </a:lnTo>
                    <a:lnTo>
                      <a:pt x="55" y="39"/>
                    </a:lnTo>
                    <a:lnTo>
                      <a:pt x="55" y="35"/>
                    </a:lnTo>
                    <a:lnTo>
                      <a:pt x="51" y="27"/>
                    </a:lnTo>
                    <a:lnTo>
                      <a:pt x="55" y="15"/>
                    </a:lnTo>
                    <a:lnTo>
                      <a:pt x="55" y="11"/>
                    </a:lnTo>
                    <a:lnTo>
                      <a:pt x="55" y="11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62" y="8"/>
                    </a:lnTo>
                    <a:lnTo>
                      <a:pt x="62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66" y="8"/>
                    </a:lnTo>
                    <a:lnTo>
                      <a:pt x="70" y="8"/>
                    </a:lnTo>
                    <a:lnTo>
                      <a:pt x="78" y="11"/>
                    </a:lnTo>
                    <a:lnTo>
                      <a:pt x="78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11"/>
                    </a:lnTo>
                    <a:lnTo>
                      <a:pt x="82" y="8"/>
                    </a:lnTo>
                    <a:lnTo>
                      <a:pt x="82" y="8"/>
                    </a:lnTo>
                    <a:lnTo>
                      <a:pt x="82" y="4"/>
                    </a:lnTo>
                    <a:lnTo>
                      <a:pt x="82" y="4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90" y="4"/>
                    </a:lnTo>
                    <a:lnTo>
                      <a:pt x="94" y="8"/>
                    </a:lnTo>
                    <a:lnTo>
                      <a:pt x="94" y="8"/>
                    </a:lnTo>
                    <a:lnTo>
                      <a:pt x="98" y="8"/>
                    </a:lnTo>
                    <a:lnTo>
                      <a:pt x="101" y="8"/>
                    </a:lnTo>
                    <a:lnTo>
                      <a:pt x="101" y="11"/>
                    </a:lnTo>
                    <a:lnTo>
                      <a:pt x="105" y="11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13" y="8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09" y="11"/>
                    </a:lnTo>
                    <a:lnTo>
                      <a:pt x="113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17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1" y="15"/>
                    </a:lnTo>
                    <a:lnTo>
                      <a:pt x="125" y="15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9" y="15"/>
                    </a:lnTo>
                    <a:lnTo>
                      <a:pt x="129" y="11"/>
                    </a:lnTo>
                    <a:lnTo>
                      <a:pt x="129" y="8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37" y="11"/>
                    </a:lnTo>
                    <a:lnTo>
                      <a:pt x="141" y="11"/>
                    </a:lnTo>
                    <a:lnTo>
                      <a:pt x="141" y="15"/>
                    </a:lnTo>
                    <a:lnTo>
                      <a:pt x="144" y="23"/>
                    </a:lnTo>
                    <a:lnTo>
                      <a:pt x="144" y="27"/>
                    </a:lnTo>
                    <a:lnTo>
                      <a:pt x="144" y="27"/>
                    </a:lnTo>
                    <a:lnTo>
                      <a:pt x="152" y="35"/>
                    </a:lnTo>
                    <a:lnTo>
                      <a:pt x="164" y="62"/>
                    </a:lnTo>
                    <a:lnTo>
                      <a:pt x="199" y="70"/>
                    </a:lnTo>
                    <a:lnTo>
                      <a:pt x="207" y="70"/>
                    </a:lnTo>
                    <a:lnTo>
                      <a:pt x="211" y="70"/>
                    </a:lnTo>
                    <a:lnTo>
                      <a:pt x="211" y="66"/>
                    </a:lnTo>
                    <a:lnTo>
                      <a:pt x="211" y="66"/>
                    </a:lnTo>
                    <a:lnTo>
                      <a:pt x="211" y="62"/>
                    </a:lnTo>
                    <a:lnTo>
                      <a:pt x="207" y="58"/>
                    </a:lnTo>
                    <a:lnTo>
                      <a:pt x="203" y="54"/>
                    </a:lnTo>
                    <a:lnTo>
                      <a:pt x="203" y="54"/>
                    </a:lnTo>
                    <a:lnTo>
                      <a:pt x="203" y="50"/>
                    </a:lnTo>
                    <a:lnTo>
                      <a:pt x="203" y="43"/>
                    </a:lnTo>
                    <a:lnTo>
                      <a:pt x="203" y="39"/>
                    </a:lnTo>
                    <a:lnTo>
                      <a:pt x="203" y="35"/>
                    </a:lnTo>
                    <a:lnTo>
                      <a:pt x="207" y="31"/>
                    </a:lnTo>
                    <a:lnTo>
                      <a:pt x="207" y="27"/>
                    </a:lnTo>
                    <a:lnTo>
                      <a:pt x="211" y="23"/>
                    </a:lnTo>
                    <a:lnTo>
                      <a:pt x="211" y="19"/>
                    </a:lnTo>
                    <a:lnTo>
                      <a:pt x="215" y="15"/>
                    </a:lnTo>
                    <a:lnTo>
                      <a:pt x="215" y="15"/>
                    </a:lnTo>
                    <a:lnTo>
                      <a:pt x="270" y="8"/>
                    </a:lnTo>
                    <a:lnTo>
                      <a:pt x="270" y="8"/>
                    </a:lnTo>
                    <a:lnTo>
                      <a:pt x="273" y="8"/>
                    </a:lnTo>
                    <a:lnTo>
                      <a:pt x="277" y="11"/>
                    </a:lnTo>
                    <a:lnTo>
                      <a:pt x="281" y="15"/>
                    </a:lnTo>
                    <a:lnTo>
                      <a:pt x="281" y="15"/>
                    </a:lnTo>
                    <a:lnTo>
                      <a:pt x="285" y="19"/>
                    </a:lnTo>
                    <a:lnTo>
                      <a:pt x="285" y="23"/>
                    </a:lnTo>
                    <a:lnTo>
                      <a:pt x="289" y="27"/>
                    </a:lnTo>
                    <a:lnTo>
                      <a:pt x="289" y="27"/>
                    </a:lnTo>
                    <a:lnTo>
                      <a:pt x="289" y="31"/>
                    </a:lnTo>
                    <a:lnTo>
                      <a:pt x="289" y="31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301" y="43"/>
                    </a:lnTo>
                    <a:lnTo>
                      <a:pt x="301" y="47"/>
                    </a:lnTo>
                    <a:lnTo>
                      <a:pt x="301" y="50"/>
                    </a:lnTo>
                    <a:lnTo>
                      <a:pt x="305" y="50"/>
                    </a:lnTo>
                    <a:lnTo>
                      <a:pt x="305" y="54"/>
                    </a:lnTo>
                    <a:lnTo>
                      <a:pt x="305" y="54"/>
                    </a:lnTo>
                    <a:lnTo>
                      <a:pt x="309" y="54"/>
                    </a:lnTo>
                    <a:lnTo>
                      <a:pt x="313" y="54"/>
                    </a:lnTo>
                    <a:lnTo>
                      <a:pt x="313" y="54"/>
                    </a:lnTo>
                    <a:lnTo>
                      <a:pt x="313" y="58"/>
                    </a:lnTo>
                    <a:lnTo>
                      <a:pt x="313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4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16" y="50"/>
                    </a:lnTo>
                    <a:lnTo>
                      <a:pt x="320" y="50"/>
                    </a:lnTo>
                    <a:lnTo>
                      <a:pt x="320" y="50"/>
                    </a:lnTo>
                    <a:lnTo>
                      <a:pt x="324" y="54"/>
                    </a:lnTo>
                    <a:lnTo>
                      <a:pt x="324" y="58"/>
                    </a:lnTo>
                    <a:lnTo>
                      <a:pt x="328" y="58"/>
                    </a:lnTo>
                    <a:lnTo>
                      <a:pt x="336" y="62"/>
                    </a:lnTo>
                    <a:lnTo>
                      <a:pt x="316" y="140"/>
                    </a:lnTo>
                    <a:lnTo>
                      <a:pt x="309" y="179"/>
                    </a:lnTo>
                    <a:moveTo>
                      <a:pt x="62" y="203"/>
                    </a:move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70" y="195"/>
                    </a:lnTo>
                    <a:lnTo>
                      <a:pt x="70" y="195"/>
                    </a:lnTo>
                    <a:lnTo>
                      <a:pt x="74" y="199"/>
                    </a:lnTo>
                    <a:lnTo>
                      <a:pt x="74" y="199"/>
                    </a:lnTo>
                    <a:lnTo>
                      <a:pt x="82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90" y="191"/>
                    </a:lnTo>
                    <a:lnTo>
                      <a:pt x="90" y="191"/>
                    </a:lnTo>
                    <a:lnTo>
                      <a:pt x="86" y="183"/>
                    </a:lnTo>
                    <a:lnTo>
                      <a:pt x="86" y="179"/>
                    </a:lnTo>
                    <a:lnTo>
                      <a:pt x="86" y="175"/>
                    </a:lnTo>
                    <a:lnTo>
                      <a:pt x="82" y="172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70" y="172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75"/>
                    </a:lnTo>
                    <a:lnTo>
                      <a:pt x="66" y="179"/>
                    </a:lnTo>
                    <a:lnTo>
                      <a:pt x="62" y="179"/>
                    </a:lnTo>
                    <a:lnTo>
                      <a:pt x="62" y="183"/>
                    </a:lnTo>
                    <a:lnTo>
                      <a:pt x="55" y="191"/>
                    </a:lnTo>
                    <a:lnTo>
                      <a:pt x="51" y="195"/>
                    </a:lnTo>
                    <a:lnTo>
                      <a:pt x="51" y="199"/>
                    </a:lnTo>
                    <a:lnTo>
                      <a:pt x="55" y="199"/>
                    </a:lnTo>
                    <a:lnTo>
                      <a:pt x="58" y="203"/>
                    </a:lnTo>
                    <a:lnTo>
                      <a:pt x="58" y="203"/>
                    </a:lnTo>
                    <a:lnTo>
                      <a:pt x="58" y="207"/>
                    </a:lnTo>
                    <a:lnTo>
                      <a:pt x="58" y="207"/>
                    </a:lnTo>
                    <a:lnTo>
                      <a:pt x="58" y="199"/>
                    </a:lnTo>
                    <a:lnTo>
                      <a:pt x="62" y="203"/>
                    </a:lnTo>
                    <a:lnTo>
                      <a:pt x="62" y="203"/>
                    </a:lnTo>
                    <a:lnTo>
                      <a:pt x="62" y="203"/>
                    </a:lnTo>
                    <a:moveTo>
                      <a:pt x="78" y="218"/>
                    </a:moveTo>
                    <a:lnTo>
                      <a:pt x="78" y="218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2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6" y="207"/>
                    </a:lnTo>
                    <a:lnTo>
                      <a:pt x="86" y="207"/>
                    </a:lnTo>
                    <a:lnTo>
                      <a:pt x="82" y="203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0" y="211"/>
                    </a:lnTo>
                    <a:lnTo>
                      <a:pt x="66" y="211"/>
                    </a:lnTo>
                    <a:lnTo>
                      <a:pt x="62" y="211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70" y="214"/>
                    </a:lnTo>
                    <a:lnTo>
                      <a:pt x="70" y="214"/>
                    </a:lnTo>
                    <a:lnTo>
                      <a:pt x="70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18"/>
                    </a:lnTo>
                    <a:lnTo>
                      <a:pt x="66" y="222"/>
                    </a:lnTo>
                    <a:lnTo>
                      <a:pt x="66" y="222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0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4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8" y="21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99" name="Freeform 70"/>
              <p:cNvSpPr>
                <a:spLocks/>
              </p:cNvSpPr>
              <p:nvPr/>
            </p:nvSpPr>
            <p:spPr bwMode="auto">
              <a:xfrm>
                <a:off x="2206625" y="4445000"/>
                <a:ext cx="322262" cy="341313"/>
              </a:xfrm>
              <a:custGeom>
                <a:avLst/>
                <a:gdLst>
                  <a:gd name="T0" fmla="*/ 203 w 203"/>
                  <a:gd name="T1" fmla="*/ 59 h 215"/>
                  <a:gd name="T2" fmla="*/ 203 w 203"/>
                  <a:gd name="T3" fmla="*/ 75 h 215"/>
                  <a:gd name="T4" fmla="*/ 195 w 203"/>
                  <a:gd name="T5" fmla="*/ 82 h 215"/>
                  <a:gd name="T6" fmla="*/ 188 w 203"/>
                  <a:gd name="T7" fmla="*/ 94 h 215"/>
                  <a:gd name="T8" fmla="*/ 184 w 203"/>
                  <a:gd name="T9" fmla="*/ 106 h 215"/>
                  <a:gd name="T10" fmla="*/ 180 w 203"/>
                  <a:gd name="T11" fmla="*/ 133 h 215"/>
                  <a:gd name="T12" fmla="*/ 192 w 203"/>
                  <a:gd name="T13" fmla="*/ 141 h 215"/>
                  <a:gd name="T14" fmla="*/ 192 w 203"/>
                  <a:gd name="T15" fmla="*/ 149 h 215"/>
                  <a:gd name="T16" fmla="*/ 203 w 203"/>
                  <a:gd name="T17" fmla="*/ 157 h 215"/>
                  <a:gd name="T18" fmla="*/ 199 w 203"/>
                  <a:gd name="T19" fmla="*/ 172 h 215"/>
                  <a:gd name="T20" fmla="*/ 195 w 203"/>
                  <a:gd name="T21" fmla="*/ 184 h 215"/>
                  <a:gd name="T22" fmla="*/ 184 w 203"/>
                  <a:gd name="T23" fmla="*/ 192 h 215"/>
                  <a:gd name="T24" fmla="*/ 168 w 203"/>
                  <a:gd name="T25" fmla="*/ 188 h 215"/>
                  <a:gd name="T26" fmla="*/ 160 w 203"/>
                  <a:gd name="T27" fmla="*/ 192 h 215"/>
                  <a:gd name="T28" fmla="*/ 141 w 203"/>
                  <a:gd name="T29" fmla="*/ 196 h 215"/>
                  <a:gd name="T30" fmla="*/ 137 w 203"/>
                  <a:gd name="T31" fmla="*/ 200 h 215"/>
                  <a:gd name="T32" fmla="*/ 117 w 203"/>
                  <a:gd name="T33" fmla="*/ 211 h 215"/>
                  <a:gd name="T34" fmla="*/ 86 w 203"/>
                  <a:gd name="T35" fmla="*/ 211 h 215"/>
                  <a:gd name="T36" fmla="*/ 82 w 203"/>
                  <a:gd name="T37" fmla="*/ 207 h 215"/>
                  <a:gd name="T38" fmla="*/ 74 w 203"/>
                  <a:gd name="T39" fmla="*/ 207 h 215"/>
                  <a:gd name="T40" fmla="*/ 70 w 203"/>
                  <a:gd name="T41" fmla="*/ 211 h 215"/>
                  <a:gd name="T42" fmla="*/ 63 w 203"/>
                  <a:gd name="T43" fmla="*/ 215 h 215"/>
                  <a:gd name="T44" fmla="*/ 67 w 203"/>
                  <a:gd name="T45" fmla="*/ 203 h 215"/>
                  <a:gd name="T46" fmla="*/ 70 w 203"/>
                  <a:gd name="T47" fmla="*/ 207 h 215"/>
                  <a:gd name="T48" fmla="*/ 74 w 203"/>
                  <a:gd name="T49" fmla="*/ 200 h 215"/>
                  <a:gd name="T50" fmla="*/ 70 w 203"/>
                  <a:gd name="T51" fmla="*/ 188 h 215"/>
                  <a:gd name="T52" fmla="*/ 74 w 203"/>
                  <a:gd name="T53" fmla="*/ 168 h 215"/>
                  <a:gd name="T54" fmla="*/ 78 w 203"/>
                  <a:gd name="T55" fmla="*/ 160 h 215"/>
                  <a:gd name="T56" fmla="*/ 70 w 203"/>
                  <a:gd name="T57" fmla="*/ 153 h 215"/>
                  <a:gd name="T58" fmla="*/ 63 w 203"/>
                  <a:gd name="T59" fmla="*/ 153 h 215"/>
                  <a:gd name="T60" fmla="*/ 63 w 203"/>
                  <a:gd name="T61" fmla="*/ 149 h 215"/>
                  <a:gd name="T62" fmla="*/ 55 w 203"/>
                  <a:gd name="T63" fmla="*/ 133 h 215"/>
                  <a:gd name="T64" fmla="*/ 47 w 203"/>
                  <a:gd name="T65" fmla="*/ 125 h 215"/>
                  <a:gd name="T66" fmla="*/ 43 w 203"/>
                  <a:gd name="T67" fmla="*/ 121 h 215"/>
                  <a:gd name="T68" fmla="*/ 39 w 203"/>
                  <a:gd name="T69" fmla="*/ 114 h 215"/>
                  <a:gd name="T70" fmla="*/ 31 w 203"/>
                  <a:gd name="T71" fmla="*/ 110 h 215"/>
                  <a:gd name="T72" fmla="*/ 20 w 203"/>
                  <a:gd name="T73" fmla="*/ 94 h 215"/>
                  <a:gd name="T74" fmla="*/ 12 w 203"/>
                  <a:gd name="T75" fmla="*/ 78 h 215"/>
                  <a:gd name="T76" fmla="*/ 0 w 203"/>
                  <a:gd name="T77" fmla="*/ 67 h 215"/>
                  <a:gd name="T78" fmla="*/ 24 w 203"/>
                  <a:gd name="T79" fmla="*/ 75 h 215"/>
                  <a:gd name="T80" fmla="*/ 27 w 203"/>
                  <a:gd name="T81" fmla="*/ 75 h 215"/>
                  <a:gd name="T82" fmla="*/ 35 w 203"/>
                  <a:gd name="T83" fmla="*/ 75 h 215"/>
                  <a:gd name="T84" fmla="*/ 35 w 203"/>
                  <a:gd name="T85" fmla="*/ 67 h 215"/>
                  <a:gd name="T86" fmla="*/ 24 w 203"/>
                  <a:gd name="T87" fmla="*/ 51 h 215"/>
                  <a:gd name="T88" fmla="*/ 20 w 203"/>
                  <a:gd name="T89" fmla="*/ 36 h 215"/>
                  <a:gd name="T90" fmla="*/ 35 w 203"/>
                  <a:gd name="T91" fmla="*/ 32 h 215"/>
                  <a:gd name="T92" fmla="*/ 47 w 203"/>
                  <a:gd name="T93" fmla="*/ 36 h 215"/>
                  <a:gd name="T94" fmla="*/ 47 w 203"/>
                  <a:gd name="T95" fmla="*/ 39 h 215"/>
                  <a:gd name="T96" fmla="*/ 47 w 203"/>
                  <a:gd name="T97" fmla="*/ 47 h 215"/>
                  <a:gd name="T98" fmla="*/ 67 w 203"/>
                  <a:gd name="T99" fmla="*/ 47 h 215"/>
                  <a:gd name="T100" fmla="*/ 74 w 203"/>
                  <a:gd name="T101" fmla="*/ 43 h 215"/>
                  <a:gd name="T102" fmla="*/ 82 w 203"/>
                  <a:gd name="T103" fmla="*/ 32 h 215"/>
                  <a:gd name="T104" fmla="*/ 102 w 203"/>
                  <a:gd name="T105" fmla="*/ 28 h 215"/>
                  <a:gd name="T106" fmla="*/ 141 w 203"/>
                  <a:gd name="T107" fmla="*/ 8 h 215"/>
                  <a:gd name="T108" fmla="*/ 145 w 203"/>
                  <a:gd name="T109" fmla="*/ 0 h 215"/>
                  <a:gd name="T110" fmla="*/ 149 w 203"/>
                  <a:gd name="T111" fmla="*/ 0 h 215"/>
                  <a:gd name="T112" fmla="*/ 168 w 203"/>
                  <a:gd name="T113" fmla="*/ 0 h 215"/>
                  <a:gd name="T114" fmla="*/ 180 w 203"/>
                  <a:gd name="T115" fmla="*/ 28 h 215"/>
                  <a:gd name="T116" fmla="*/ 184 w 203"/>
                  <a:gd name="T117" fmla="*/ 36 h 215"/>
                  <a:gd name="T118" fmla="*/ 192 w 203"/>
                  <a:gd name="T119" fmla="*/ 43 h 215"/>
                  <a:gd name="T120" fmla="*/ 195 w 203"/>
                  <a:gd name="T121" fmla="*/ 43 h 215"/>
                  <a:gd name="T122" fmla="*/ 199 w 203"/>
                  <a:gd name="T123" fmla="*/ 47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03" h="215">
                    <a:moveTo>
                      <a:pt x="203" y="51"/>
                    </a:moveTo>
                    <a:lnTo>
                      <a:pt x="203" y="51"/>
                    </a:lnTo>
                    <a:lnTo>
                      <a:pt x="203" y="55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203" y="75"/>
                    </a:lnTo>
                    <a:lnTo>
                      <a:pt x="199" y="78"/>
                    </a:lnTo>
                    <a:lnTo>
                      <a:pt x="199" y="78"/>
                    </a:lnTo>
                    <a:lnTo>
                      <a:pt x="195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88" y="94"/>
                    </a:lnTo>
                    <a:lnTo>
                      <a:pt x="188" y="98"/>
                    </a:lnTo>
                    <a:lnTo>
                      <a:pt x="188" y="102"/>
                    </a:lnTo>
                    <a:lnTo>
                      <a:pt x="188" y="102"/>
                    </a:lnTo>
                    <a:lnTo>
                      <a:pt x="184" y="106"/>
                    </a:lnTo>
                    <a:lnTo>
                      <a:pt x="180" y="110"/>
                    </a:lnTo>
                    <a:lnTo>
                      <a:pt x="180" y="118"/>
                    </a:lnTo>
                    <a:lnTo>
                      <a:pt x="180" y="125"/>
                    </a:lnTo>
                    <a:lnTo>
                      <a:pt x="180" y="133"/>
                    </a:lnTo>
                    <a:lnTo>
                      <a:pt x="184" y="133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45"/>
                    </a:lnTo>
                    <a:lnTo>
                      <a:pt x="192" y="145"/>
                    </a:lnTo>
                    <a:lnTo>
                      <a:pt x="192" y="149"/>
                    </a:lnTo>
                    <a:lnTo>
                      <a:pt x="195" y="149"/>
                    </a:lnTo>
                    <a:lnTo>
                      <a:pt x="195" y="153"/>
                    </a:lnTo>
                    <a:lnTo>
                      <a:pt x="199" y="153"/>
                    </a:lnTo>
                    <a:lnTo>
                      <a:pt x="203" y="157"/>
                    </a:lnTo>
                    <a:lnTo>
                      <a:pt x="203" y="160"/>
                    </a:lnTo>
                    <a:lnTo>
                      <a:pt x="203" y="164"/>
                    </a:lnTo>
                    <a:lnTo>
                      <a:pt x="203" y="168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9" y="176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5" y="188"/>
                    </a:lnTo>
                    <a:lnTo>
                      <a:pt x="192" y="192"/>
                    </a:lnTo>
                    <a:lnTo>
                      <a:pt x="192" y="192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0" y="192"/>
                    </a:lnTo>
                    <a:lnTo>
                      <a:pt x="168" y="188"/>
                    </a:lnTo>
                    <a:lnTo>
                      <a:pt x="168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92"/>
                    </a:lnTo>
                    <a:lnTo>
                      <a:pt x="160" y="192"/>
                    </a:lnTo>
                    <a:lnTo>
                      <a:pt x="156" y="192"/>
                    </a:lnTo>
                    <a:lnTo>
                      <a:pt x="152" y="192"/>
                    </a:lnTo>
                    <a:lnTo>
                      <a:pt x="141" y="196"/>
                    </a:lnTo>
                    <a:lnTo>
                      <a:pt x="141" y="196"/>
                    </a:lnTo>
                    <a:lnTo>
                      <a:pt x="137" y="196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7" y="200"/>
                    </a:lnTo>
                    <a:lnTo>
                      <a:pt x="133" y="200"/>
                    </a:lnTo>
                    <a:lnTo>
                      <a:pt x="129" y="203"/>
                    </a:lnTo>
                    <a:lnTo>
                      <a:pt x="121" y="207"/>
                    </a:lnTo>
                    <a:lnTo>
                      <a:pt x="117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90" y="207"/>
                    </a:lnTo>
                    <a:lnTo>
                      <a:pt x="86" y="211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07"/>
                    </a:lnTo>
                    <a:lnTo>
                      <a:pt x="78" y="207"/>
                    </a:lnTo>
                    <a:lnTo>
                      <a:pt x="78" y="207"/>
                    </a:lnTo>
                    <a:lnTo>
                      <a:pt x="74" y="207"/>
                    </a:lnTo>
                    <a:lnTo>
                      <a:pt x="74" y="207"/>
                    </a:lnTo>
                    <a:lnTo>
                      <a:pt x="74" y="211"/>
                    </a:lnTo>
                    <a:lnTo>
                      <a:pt x="74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70" y="211"/>
                    </a:lnTo>
                    <a:lnTo>
                      <a:pt x="67" y="211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3"/>
                    </a:lnTo>
                    <a:lnTo>
                      <a:pt x="67" y="207"/>
                    </a:lnTo>
                    <a:lnTo>
                      <a:pt x="70" y="207"/>
                    </a:lnTo>
                    <a:lnTo>
                      <a:pt x="70" y="207"/>
                    </a:lnTo>
                    <a:lnTo>
                      <a:pt x="74" y="203"/>
                    </a:lnTo>
                    <a:lnTo>
                      <a:pt x="74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8" y="200"/>
                    </a:lnTo>
                    <a:lnTo>
                      <a:pt x="74" y="196"/>
                    </a:lnTo>
                    <a:lnTo>
                      <a:pt x="70" y="188"/>
                    </a:lnTo>
                    <a:lnTo>
                      <a:pt x="67" y="184"/>
                    </a:lnTo>
                    <a:lnTo>
                      <a:pt x="67" y="180"/>
                    </a:lnTo>
                    <a:lnTo>
                      <a:pt x="70" y="176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4" y="157"/>
                    </a:lnTo>
                    <a:lnTo>
                      <a:pt x="74" y="157"/>
                    </a:lnTo>
                    <a:lnTo>
                      <a:pt x="70" y="157"/>
                    </a:lnTo>
                    <a:lnTo>
                      <a:pt x="70" y="153"/>
                    </a:lnTo>
                    <a:lnTo>
                      <a:pt x="70" y="153"/>
                    </a:lnTo>
                    <a:lnTo>
                      <a:pt x="67" y="153"/>
                    </a:lnTo>
                    <a:lnTo>
                      <a:pt x="67" y="149"/>
                    </a:lnTo>
                    <a:lnTo>
                      <a:pt x="63" y="153"/>
                    </a:lnTo>
                    <a:lnTo>
                      <a:pt x="63" y="149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3" y="149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1" y="133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47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21"/>
                    </a:lnTo>
                    <a:lnTo>
                      <a:pt x="39" y="118"/>
                    </a:lnTo>
                    <a:lnTo>
                      <a:pt x="39" y="114"/>
                    </a:lnTo>
                    <a:lnTo>
                      <a:pt x="39" y="114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86"/>
                    </a:lnTo>
                    <a:lnTo>
                      <a:pt x="12" y="82"/>
                    </a:lnTo>
                    <a:lnTo>
                      <a:pt x="12" y="78"/>
                    </a:lnTo>
                    <a:lnTo>
                      <a:pt x="12" y="78"/>
                    </a:lnTo>
                    <a:lnTo>
                      <a:pt x="8" y="75"/>
                    </a:lnTo>
                    <a:lnTo>
                      <a:pt x="4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20" y="71"/>
                    </a:lnTo>
                    <a:lnTo>
                      <a:pt x="20" y="71"/>
                    </a:lnTo>
                    <a:lnTo>
                      <a:pt x="20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4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27" y="75"/>
                    </a:lnTo>
                    <a:lnTo>
                      <a:pt x="31" y="75"/>
                    </a:lnTo>
                    <a:lnTo>
                      <a:pt x="35" y="75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71"/>
                    </a:lnTo>
                    <a:lnTo>
                      <a:pt x="35" y="67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59"/>
                    </a:lnTo>
                    <a:lnTo>
                      <a:pt x="24" y="51"/>
                    </a:lnTo>
                    <a:lnTo>
                      <a:pt x="16" y="47"/>
                    </a:lnTo>
                    <a:lnTo>
                      <a:pt x="12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31" y="36"/>
                    </a:lnTo>
                    <a:lnTo>
                      <a:pt x="35" y="36"/>
                    </a:lnTo>
                    <a:lnTo>
                      <a:pt x="35" y="32"/>
                    </a:lnTo>
                    <a:lnTo>
                      <a:pt x="35" y="32"/>
                    </a:lnTo>
                    <a:lnTo>
                      <a:pt x="39" y="32"/>
                    </a:lnTo>
                    <a:lnTo>
                      <a:pt x="43" y="36"/>
                    </a:lnTo>
                    <a:lnTo>
                      <a:pt x="43" y="36"/>
                    </a:lnTo>
                    <a:lnTo>
                      <a:pt x="47" y="36"/>
                    </a:lnTo>
                    <a:lnTo>
                      <a:pt x="47" y="36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39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3"/>
                    </a:lnTo>
                    <a:lnTo>
                      <a:pt x="47" y="47"/>
                    </a:lnTo>
                    <a:lnTo>
                      <a:pt x="51" y="47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70" y="47"/>
                    </a:lnTo>
                    <a:lnTo>
                      <a:pt x="70" y="47"/>
                    </a:lnTo>
                    <a:lnTo>
                      <a:pt x="74" y="43"/>
                    </a:lnTo>
                    <a:lnTo>
                      <a:pt x="74" y="43"/>
                    </a:lnTo>
                    <a:lnTo>
                      <a:pt x="74" y="39"/>
                    </a:lnTo>
                    <a:lnTo>
                      <a:pt x="78" y="36"/>
                    </a:lnTo>
                    <a:lnTo>
                      <a:pt x="82" y="32"/>
                    </a:lnTo>
                    <a:lnTo>
                      <a:pt x="86" y="32"/>
                    </a:lnTo>
                    <a:lnTo>
                      <a:pt x="90" y="28"/>
                    </a:lnTo>
                    <a:lnTo>
                      <a:pt x="94" y="28"/>
                    </a:lnTo>
                    <a:lnTo>
                      <a:pt x="102" y="28"/>
                    </a:lnTo>
                    <a:lnTo>
                      <a:pt x="137" y="12"/>
                    </a:lnTo>
                    <a:lnTo>
                      <a:pt x="141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60" y="0"/>
                    </a:lnTo>
                    <a:lnTo>
                      <a:pt x="164" y="0"/>
                    </a:lnTo>
                    <a:lnTo>
                      <a:pt x="168" y="0"/>
                    </a:lnTo>
                    <a:lnTo>
                      <a:pt x="188" y="4"/>
                    </a:lnTo>
                    <a:lnTo>
                      <a:pt x="184" y="12"/>
                    </a:lnTo>
                    <a:lnTo>
                      <a:pt x="184" y="16"/>
                    </a:lnTo>
                    <a:lnTo>
                      <a:pt x="180" y="28"/>
                    </a:lnTo>
                    <a:lnTo>
                      <a:pt x="180" y="28"/>
                    </a:lnTo>
                    <a:lnTo>
                      <a:pt x="180" y="32"/>
                    </a:lnTo>
                    <a:lnTo>
                      <a:pt x="184" y="36"/>
                    </a:lnTo>
                    <a:lnTo>
                      <a:pt x="184" y="36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2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5" y="43"/>
                    </a:lnTo>
                    <a:lnTo>
                      <a:pt x="199" y="43"/>
                    </a:lnTo>
                    <a:lnTo>
                      <a:pt x="199" y="47"/>
                    </a:lnTo>
                    <a:lnTo>
                      <a:pt x="203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2" name="Group 231"/>
            <p:cNvGrpSpPr/>
            <p:nvPr/>
          </p:nvGrpSpPr>
          <p:grpSpPr>
            <a:xfrm>
              <a:off x="8309627" y="1457403"/>
              <a:ext cx="2146271" cy="3186732"/>
              <a:chOff x="11837800" y="1964472"/>
              <a:chExt cx="4744330" cy="7044270"/>
            </a:xfrm>
            <a:grpFill/>
          </p:grpSpPr>
          <p:sp>
            <p:nvSpPr>
              <p:cNvPr id="255" name="Freeform 48"/>
              <p:cNvSpPr>
                <a:spLocks/>
              </p:cNvSpPr>
              <p:nvPr/>
            </p:nvSpPr>
            <p:spPr bwMode="auto">
              <a:xfrm>
                <a:off x="13970845" y="8708174"/>
                <a:ext cx="16929" cy="16933"/>
              </a:xfrm>
              <a:custGeom>
                <a:avLst/>
                <a:gdLst>
                  <a:gd name="T0" fmla="*/ 4 w 4"/>
                  <a:gd name="T1" fmla="*/ 0 h 4"/>
                  <a:gd name="T2" fmla="*/ 4 w 4"/>
                  <a:gd name="T3" fmla="*/ 0 h 4"/>
                  <a:gd name="T4" fmla="*/ 0 w 4"/>
                  <a:gd name="T5" fmla="*/ 0 h 4"/>
                  <a:gd name="T6" fmla="*/ 0 w 4"/>
                  <a:gd name="T7" fmla="*/ 0 h 4"/>
                  <a:gd name="T8" fmla="*/ 0 w 4"/>
                  <a:gd name="T9" fmla="*/ 0 h 4"/>
                  <a:gd name="T10" fmla="*/ 0 w 4"/>
                  <a:gd name="T11" fmla="*/ 4 h 4"/>
                  <a:gd name="T12" fmla="*/ 0 w 4"/>
                  <a:gd name="T13" fmla="*/ 4 h 4"/>
                  <a:gd name="T14" fmla="*/ 4 w 4"/>
                  <a:gd name="T15" fmla="*/ 4 h 4"/>
                  <a:gd name="T16" fmla="*/ 4 w 4"/>
                  <a:gd name="T17" fmla="*/ 4 h 4"/>
                  <a:gd name="T18" fmla="*/ 4 w 4"/>
                  <a:gd name="T19" fmla="*/ 0 h 4"/>
                  <a:gd name="T20" fmla="*/ 4 w 4"/>
                  <a:gd name="T21" fmla="*/ 0 h 4"/>
                  <a:gd name="T22" fmla="*/ 4 w 4"/>
                  <a:gd name="T23" fmla="*/ 0 h 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4" h="4">
                    <a:moveTo>
                      <a:pt x="4" y="0"/>
                    </a:moveTo>
                    <a:lnTo>
                      <a:pt x="4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0"/>
                    </a:lnTo>
                    <a:lnTo>
                      <a:pt x="0" y="4"/>
                    </a:lnTo>
                    <a:lnTo>
                      <a:pt x="0" y="4"/>
                    </a:lnTo>
                    <a:lnTo>
                      <a:pt x="4" y="4"/>
                    </a:lnTo>
                    <a:lnTo>
                      <a:pt x="4" y="4"/>
                    </a:lnTo>
                    <a:lnTo>
                      <a:pt x="4" y="0"/>
                    </a:lnTo>
                    <a:lnTo>
                      <a:pt x="4" y="0"/>
                    </a:lnTo>
                    <a:lnTo>
                      <a:pt x="4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6" name="Freeform 49"/>
              <p:cNvSpPr>
                <a:spLocks/>
              </p:cNvSpPr>
              <p:nvPr/>
            </p:nvSpPr>
            <p:spPr bwMode="auto">
              <a:xfrm>
                <a:off x="11837800" y="1964472"/>
                <a:ext cx="2975257" cy="3026835"/>
              </a:xfrm>
              <a:custGeom>
                <a:avLst/>
                <a:gdLst>
                  <a:gd name="T0" fmla="*/ 476 w 703"/>
                  <a:gd name="T1" fmla="*/ 711 h 715"/>
                  <a:gd name="T2" fmla="*/ 457 w 703"/>
                  <a:gd name="T3" fmla="*/ 715 h 715"/>
                  <a:gd name="T4" fmla="*/ 441 w 703"/>
                  <a:gd name="T5" fmla="*/ 699 h 715"/>
                  <a:gd name="T6" fmla="*/ 437 w 703"/>
                  <a:gd name="T7" fmla="*/ 680 h 715"/>
                  <a:gd name="T8" fmla="*/ 433 w 703"/>
                  <a:gd name="T9" fmla="*/ 695 h 715"/>
                  <a:gd name="T10" fmla="*/ 422 w 703"/>
                  <a:gd name="T11" fmla="*/ 699 h 715"/>
                  <a:gd name="T12" fmla="*/ 410 w 703"/>
                  <a:gd name="T13" fmla="*/ 699 h 715"/>
                  <a:gd name="T14" fmla="*/ 383 w 703"/>
                  <a:gd name="T15" fmla="*/ 664 h 715"/>
                  <a:gd name="T16" fmla="*/ 347 w 703"/>
                  <a:gd name="T17" fmla="*/ 633 h 715"/>
                  <a:gd name="T18" fmla="*/ 340 w 703"/>
                  <a:gd name="T19" fmla="*/ 609 h 715"/>
                  <a:gd name="T20" fmla="*/ 343 w 703"/>
                  <a:gd name="T21" fmla="*/ 586 h 715"/>
                  <a:gd name="T22" fmla="*/ 336 w 703"/>
                  <a:gd name="T23" fmla="*/ 555 h 715"/>
                  <a:gd name="T24" fmla="*/ 312 w 703"/>
                  <a:gd name="T25" fmla="*/ 531 h 715"/>
                  <a:gd name="T26" fmla="*/ 293 w 703"/>
                  <a:gd name="T27" fmla="*/ 512 h 715"/>
                  <a:gd name="T28" fmla="*/ 285 w 703"/>
                  <a:gd name="T29" fmla="*/ 492 h 715"/>
                  <a:gd name="T30" fmla="*/ 277 w 703"/>
                  <a:gd name="T31" fmla="*/ 465 h 715"/>
                  <a:gd name="T32" fmla="*/ 258 w 703"/>
                  <a:gd name="T33" fmla="*/ 449 h 715"/>
                  <a:gd name="T34" fmla="*/ 242 w 703"/>
                  <a:gd name="T35" fmla="*/ 410 h 715"/>
                  <a:gd name="T36" fmla="*/ 230 w 703"/>
                  <a:gd name="T37" fmla="*/ 383 h 715"/>
                  <a:gd name="T38" fmla="*/ 203 w 703"/>
                  <a:gd name="T39" fmla="*/ 371 h 715"/>
                  <a:gd name="T40" fmla="*/ 191 w 703"/>
                  <a:gd name="T41" fmla="*/ 352 h 715"/>
                  <a:gd name="T42" fmla="*/ 160 w 703"/>
                  <a:gd name="T43" fmla="*/ 340 h 715"/>
                  <a:gd name="T44" fmla="*/ 136 w 703"/>
                  <a:gd name="T45" fmla="*/ 336 h 715"/>
                  <a:gd name="T46" fmla="*/ 109 w 703"/>
                  <a:gd name="T47" fmla="*/ 332 h 715"/>
                  <a:gd name="T48" fmla="*/ 62 w 703"/>
                  <a:gd name="T49" fmla="*/ 313 h 715"/>
                  <a:gd name="T50" fmla="*/ 43 w 703"/>
                  <a:gd name="T51" fmla="*/ 297 h 715"/>
                  <a:gd name="T52" fmla="*/ 4 w 703"/>
                  <a:gd name="T53" fmla="*/ 281 h 715"/>
                  <a:gd name="T54" fmla="*/ 15 w 703"/>
                  <a:gd name="T55" fmla="*/ 238 h 715"/>
                  <a:gd name="T56" fmla="*/ 113 w 703"/>
                  <a:gd name="T57" fmla="*/ 281 h 715"/>
                  <a:gd name="T58" fmla="*/ 172 w 703"/>
                  <a:gd name="T59" fmla="*/ 297 h 715"/>
                  <a:gd name="T60" fmla="*/ 222 w 703"/>
                  <a:gd name="T61" fmla="*/ 262 h 715"/>
                  <a:gd name="T62" fmla="*/ 273 w 703"/>
                  <a:gd name="T63" fmla="*/ 270 h 715"/>
                  <a:gd name="T64" fmla="*/ 281 w 703"/>
                  <a:gd name="T65" fmla="*/ 250 h 715"/>
                  <a:gd name="T66" fmla="*/ 297 w 703"/>
                  <a:gd name="T67" fmla="*/ 211 h 715"/>
                  <a:gd name="T68" fmla="*/ 293 w 703"/>
                  <a:gd name="T69" fmla="*/ 192 h 715"/>
                  <a:gd name="T70" fmla="*/ 285 w 703"/>
                  <a:gd name="T71" fmla="*/ 176 h 715"/>
                  <a:gd name="T72" fmla="*/ 273 w 703"/>
                  <a:gd name="T73" fmla="*/ 137 h 715"/>
                  <a:gd name="T74" fmla="*/ 265 w 703"/>
                  <a:gd name="T75" fmla="*/ 114 h 715"/>
                  <a:gd name="T76" fmla="*/ 258 w 703"/>
                  <a:gd name="T77" fmla="*/ 90 h 715"/>
                  <a:gd name="T78" fmla="*/ 269 w 703"/>
                  <a:gd name="T79" fmla="*/ 51 h 715"/>
                  <a:gd name="T80" fmla="*/ 301 w 703"/>
                  <a:gd name="T81" fmla="*/ 39 h 715"/>
                  <a:gd name="T82" fmla="*/ 316 w 703"/>
                  <a:gd name="T83" fmla="*/ 12 h 715"/>
                  <a:gd name="T84" fmla="*/ 371 w 703"/>
                  <a:gd name="T85" fmla="*/ 20 h 715"/>
                  <a:gd name="T86" fmla="*/ 449 w 703"/>
                  <a:gd name="T87" fmla="*/ 102 h 715"/>
                  <a:gd name="T88" fmla="*/ 449 w 703"/>
                  <a:gd name="T89" fmla="*/ 160 h 715"/>
                  <a:gd name="T90" fmla="*/ 484 w 703"/>
                  <a:gd name="T91" fmla="*/ 219 h 715"/>
                  <a:gd name="T92" fmla="*/ 605 w 703"/>
                  <a:gd name="T93" fmla="*/ 289 h 715"/>
                  <a:gd name="T94" fmla="*/ 633 w 703"/>
                  <a:gd name="T95" fmla="*/ 367 h 715"/>
                  <a:gd name="T96" fmla="*/ 676 w 703"/>
                  <a:gd name="T97" fmla="*/ 465 h 715"/>
                  <a:gd name="T98" fmla="*/ 680 w 703"/>
                  <a:gd name="T99" fmla="*/ 500 h 715"/>
                  <a:gd name="T100" fmla="*/ 648 w 703"/>
                  <a:gd name="T101" fmla="*/ 520 h 715"/>
                  <a:gd name="T102" fmla="*/ 664 w 703"/>
                  <a:gd name="T103" fmla="*/ 535 h 715"/>
                  <a:gd name="T104" fmla="*/ 672 w 703"/>
                  <a:gd name="T105" fmla="*/ 539 h 715"/>
                  <a:gd name="T106" fmla="*/ 668 w 703"/>
                  <a:gd name="T107" fmla="*/ 555 h 715"/>
                  <a:gd name="T108" fmla="*/ 683 w 703"/>
                  <a:gd name="T109" fmla="*/ 563 h 715"/>
                  <a:gd name="T110" fmla="*/ 668 w 703"/>
                  <a:gd name="T111" fmla="*/ 578 h 715"/>
                  <a:gd name="T112" fmla="*/ 668 w 703"/>
                  <a:gd name="T113" fmla="*/ 586 h 715"/>
                  <a:gd name="T114" fmla="*/ 640 w 703"/>
                  <a:gd name="T115" fmla="*/ 617 h 715"/>
                  <a:gd name="T116" fmla="*/ 609 w 703"/>
                  <a:gd name="T117" fmla="*/ 609 h 715"/>
                  <a:gd name="T118" fmla="*/ 523 w 703"/>
                  <a:gd name="T119" fmla="*/ 672 h 7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703" h="715">
                    <a:moveTo>
                      <a:pt x="488" y="703"/>
                    </a:moveTo>
                    <a:lnTo>
                      <a:pt x="488" y="703"/>
                    </a:lnTo>
                    <a:lnTo>
                      <a:pt x="488" y="711"/>
                    </a:lnTo>
                    <a:lnTo>
                      <a:pt x="484" y="715"/>
                    </a:lnTo>
                    <a:lnTo>
                      <a:pt x="484" y="715"/>
                    </a:lnTo>
                    <a:lnTo>
                      <a:pt x="484" y="711"/>
                    </a:lnTo>
                    <a:lnTo>
                      <a:pt x="484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80" y="711"/>
                    </a:lnTo>
                    <a:lnTo>
                      <a:pt x="476" y="711"/>
                    </a:lnTo>
                    <a:lnTo>
                      <a:pt x="476" y="711"/>
                    </a:lnTo>
                    <a:lnTo>
                      <a:pt x="472" y="711"/>
                    </a:lnTo>
                    <a:lnTo>
                      <a:pt x="472" y="711"/>
                    </a:lnTo>
                    <a:lnTo>
                      <a:pt x="469" y="711"/>
                    </a:lnTo>
                    <a:lnTo>
                      <a:pt x="469" y="711"/>
                    </a:lnTo>
                    <a:lnTo>
                      <a:pt x="465" y="707"/>
                    </a:lnTo>
                    <a:lnTo>
                      <a:pt x="465" y="711"/>
                    </a:lnTo>
                    <a:lnTo>
                      <a:pt x="461" y="711"/>
                    </a:lnTo>
                    <a:lnTo>
                      <a:pt x="461" y="711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7" y="715"/>
                    </a:lnTo>
                    <a:lnTo>
                      <a:pt x="453" y="711"/>
                    </a:lnTo>
                    <a:lnTo>
                      <a:pt x="453" y="707"/>
                    </a:lnTo>
                    <a:lnTo>
                      <a:pt x="453" y="707"/>
                    </a:lnTo>
                    <a:lnTo>
                      <a:pt x="445" y="707"/>
                    </a:lnTo>
                    <a:lnTo>
                      <a:pt x="445" y="707"/>
                    </a:lnTo>
                    <a:lnTo>
                      <a:pt x="441" y="703"/>
                    </a:lnTo>
                    <a:lnTo>
                      <a:pt x="441" y="703"/>
                    </a:lnTo>
                    <a:lnTo>
                      <a:pt x="441" y="699"/>
                    </a:lnTo>
                    <a:lnTo>
                      <a:pt x="437" y="695"/>
                    </a:lnTo>
                    <a:lnTo>
                      <a:pt x="437" y="691"/>
                    </a:lnTo>
                    <a:lnTo>
                      <a:pt x="437" y="684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41" y="676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0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84"/>
                    </a:lnTo>
                    <a:lnTo>
                      <a:pt x="437" y="691"/>
                    </a:lnTo>
                    <a:lnTo>
                      <a:pt x="437" y="695"/>
                    </a:lnTo>
                    <a:lnTo>
                      <a:pt x="433" y="695"/>
                    </a:lnTo>
                    <a:lnTo>
                      <a:pt x="433" y="695"/>
                    </a:lnTo>
                    <a:lnTo>
                      <a:pt x="429" y="695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699"/>
                    </a:lnTo>
                    <a:lnTo>
                      <a:pt x="429" y="703"/>
                    </a:lnTo>
                    <a:lnTo>
                      <a:pt x="429" y="703"/>
                    </a:lnTo>
                    <a:lnTo>
                      <a:pt x="426" y="703"/>
                    </a:lnTo>
                    <a:lnTo>
                      <a:pt x="422" y="699"/>
                    </a:lnTo>
                    <a:lnTo>
                      <a:pt x="422" y="699"/>
                    </a:lnTo>
                    <a:lnTo>
                      <a:pt x="418" y="699"/>
                    </a:lnTo>
                    <a:lnTo>
                      <a:pt x="414" y="695"/>
                    </a:lnTo>
                    <a:lnTo>
                      <a:pt x="418" y="699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8" y="703"/>
                    </a:lnTo>
                    <a:lnTo>
                      <a:pt x="414" y="703"/>
                    </a:lnTo>
                    <a:lnTo>
                      <a:pt x="414" y="703"/>
                    </a:lnTo>
                    <a:lnTo>
                      <a:pt x="410" y="699"/>
                    </a:lnTo>
                    <a:lnTo>
                      <a:pt x="410" y="699"/>
                    </a:lnTo>
                    <a:lnTo>
                      <a:pt x="410" y="695"/>
                    </a:lnTo>
                    <a:lnTo>
                      <a:pt x="406" y="691"/>
                    </a:lnTo>
                    <a:lnTo>
                      <a:pt x="402" y="687"/>
                    </a:lnTo>
                    <a:lnTo>
                      <a:pt x="398" y="684"/>
                    </a:lnTo>
                    <a:lnTo>
                      <a:pt x="394" y="684"/>
                    </a:lnTo>
                    <a:lnTo>
                      <a:pt x="394" y="680"/>
                    </a:lnTo>
                    <a:lnTo>
                      <a:pt x="394" y="676"/>
                    </a:lnTo>
                    <a:lnTo>
                      <a:pt x="390" y="668"/>
                    </a:lnTo>
                    <a:lnTo>
                      <a:pt x="386" y="668"/>
                    </a:lnTo>
                    <a:lnTo>
                      <a:pt x="386" y="668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83" y="664"/>
                    </a:lnTo>
                    <a:lnTo>
                      <a:pt x="375" y="656"/>
                    </a:lnTo>
                    <a:lnTo>
                      <a:pt x="371" y="652"/>
                    </a:lnTo>
                    <a:lnTo>
                      <a:pt x="363" y="652"/>
                    </a:lnTo>
                    <a:lnTo>
                      <a:pt x="359" y="652"/>
                    </a:lnTo>
                    <a:lnTo>
                      <a:pt x="359" y="648"/>
                    </a:lnTo>
                    <a:lnTo>
                      <a:pt x="351" y="641"/>
                    </a:lnTo>
                    <a:lnTo>
                      <a:pt x="351" y="641"/>
                    </a:lnTo>
                    <a:lnTo>
                      <a:pt x="347" y="637"/>
                    </a:lnTo>
                    <a:lnTo>
                      <a:pt x="347" y="633"/>
                    </a:lnTo>
                    <a:lnTo>
                      <a:pt x="347" y="633"/>
                    </a:lnTo>
                    <a:lnTo>
                      <a:pt x="347" y="629"/>
                    </a:lnTo>
                    <a:lnTo>
                      <a:pt x="347" y="629"/>
                    </a:lnTo>
                    <a:lnTo>
                      <a:pt x="343" y="625"/>
                    </a:lnTo>
                    <a:lnTo>
                      <a:pt x="343" y="625"/>
                    </a:lnTo>
                    <a:lnTo>
                      <a:pt x="343" y="621"/>
                    </a:lnTo>
                    <a:lnTo>
                      <a:pt x="343" y="621"/>
                    </a:lnTo>
                    <a:lnTo>
                      <a:pt x="340" y="617"/>
                    </a:lnTo>
                    <a:lnTo>
                      <a:pt x="340" y="617"/>
                    </a:lnTo>
                    <a:lnTo>
                      <a:pt x="336" y="613"/>
                    </a:lnTo>
                    <a:lnTo>
                      <a:pt x="340" y="609"/>
                    </a:lnTo>
                    <a:lnTo>
                      <a:pt x="340" y="609"/>
                    </a:lnTo>
                    <a:lnTo>
                      <a:pt x="340" y="605"/>
                    </a:lnTo>
                    <a:lnTo>
                      <a:pt x="340" y="605"/>
                    </a:lnTo>
                    <a:lnTo>
                      <a:pt x="340" y="602"/>
                    </a:lnTo>
                    <a:lnTo>
                      <a:pt x="343" y="602"/>
                    </a:lnTo>
                    <a:lnTo>
                      <a:pt x="343" y="598"/>
                    </a:lnTo>
                    <a:lnTo>
                      <a:pt x="343" y="598"/>
                    </a:lnTo>
                    <a:lnTo>
                      <a:pt x="343" y="594"/>
                    </a:lnTo>
                    <a:lnTo>
                      <a:pt x="343" y="594"/>
                    </a:lnTo>
                    <a:lnTo>
                      <a:pt x="343" y="590"/>
                    </a:lnTo>
                    <a:lnTo>
                      <a:pt x="343" y="586"/>
                    </a:lnTo>
                    <a:lnTo>
                      <a:pt x="343" y="586"/>
                    </a:lnTo>
                    <a:lnTo>
                      <a:pt x="340" y="582"/>
                    </a:lnTo>
                    <a:lnTo>
                      <a:pt x="340" y="578"/>
                    </a:lnTo>
                    <a:lnTo>
                      <a:pt x="340" y="578"/>
                    </a:lnTo>
                    <a:lnTo>
                      <a:pt x="340" y="574"/>
                    </a:lnTo>
                    <a:lnTo>
                      <a:pt x="336" y="570"/>
                    </a:lnTo>
                    <a:lnTo>
                      <a:pt x="336" y="566"/>
                    </a:lnTo>
                    <a:lnTo>
                      <a:pt x="336" y="563"/>
                    </a:lnTo>
                    <a:lnTo>
                      <a:pt x="336" y="559"/>
                    </a:lnTo>
                    <a:lnTo>
                      <a:pt x="336" y="559"/>
                    </a:lnTo>
                    <a:lnTo>
                      <a:pt x="336" y="555"/>
                    </a:lnTo>
                    <a:lnTo>
                      <a:pt x="336" y="555"/>
                    </a:lnTo>
                    <a:lnTo>
                      <a:pt x="340" y="555"/>
                    </a:lnTo>
                    <a:lnTo>
                      <a:pt x="336" y="555"/>
                    </a:lnTo>
                    <a:lnTo>
                      <a:pt x="336" y="551"/>
                    </a:lnTo>
                    <a:lnTo>
                      <a:pt x="332" y="547"/>
                    </a:lnTo>
                    <a:lnTo>
                      <a:pt x="328" y="543"/>
                    </a:lnTo>
                    <a:lnTo>
                      <a:pt x="324" y="539"/>
                    </a:lnTo>
                    <a:lnTo>
                      <a:pt x="320" y="539"/>
                    </a:lnTo>
                    <a:lnTo>
                      <a:pt x="316" y="531"/>
                    </a:lnTo>
                    <a:lnTo>
                      <a:pt x="312" y="531"/>
                    </a:lnTo>
                    <a:lnTo>
                      <a:pt x="312" y="531"/>
                    </a:lnTo>
                    <a:lnTo>
                      <a:pt x="308" y="531"/>
                    </a:lnTo>
                    <a:lnTo>
                      <a:pt x="304" y="527"/>
                    </a:lnTo>
                    <a:lnTo>
                      <a:pt x="301" y="523"/>
                    </a:lnTo>
                    <a:lnTo>
                      <a:pt x="301" y="523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301" y="520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7" y="516"/>
                    </a:lnTo>
                    <a:lnTo>
                      <a:pt x="293" y="512"/>
                    </a:lnTo>
                    <a:lnTo>
                      <a:pt x="293" y="512"/>
                    </a:lnTo>
                    <a:lnTo>
                      <a:pt x="289" y="508"/>
                    </a:lnTo>
                    <a:lnTo>
                      <a:pt x="289" y="508"/>
                    </a:lnTo>
                    <a:lnTo>
                      <a:pt x="289" y="504"/>
                    </a:lnTo>
                    <a:lnTo>
                      <a:pt x="289" y="504"/>
                    </a:lnTo>
                    <a:lnTo>
                      <a:pt x="289" y="500"/>
                    </a:lnTo>
                    <a:lnTo>
                      <a:pt x="289" y="500"/>
                    </a:lnTo>
                    <a:lnTo>
                      <a:pt x="285" y="500"/>
                    </a:lnTo>
                    <a:lnTo>
                      <a:pt x="285" y="500"/>
                    </a:lnTo>
                    <a:lnTo>
                      <a:pt x="285" y="496"/>
                    </a:lnTo>
                    <a:lnTo>
                      <a:pt x="285" y="492"/>
                    </a:lnTo>
                    <a:lnTo>
                      <a:pt x="285" y="492"/>
                    </a:lnTo>
                    <a:lnTo>
                      <a:pt x="289" y="484"/>
                    </a:lnTo>
                    <a:lnTo>
                      <a:pt x="289" y="484"/>
                    </a:lnTo>
                    <a:lnTo>
                      <a:pt x="289" y="477"/>
                    </a:lnTo>
                    <a:lnTo>
                      <a:pt x="289" y="477"/>
                    </a:lnTo>
                    <a:lnTo>
                      <a:pt x="285" y="473"/>
                    </a:lnTo>
                    <a:lnTo>
                      <a:pt x="285" y="469"/>
                    </a:lnTo>
                    <a:lnTo>
                      <a:pt x="285" y="465"/>
                    </a:lnTo>
                    <a:lnTo>
                      <a:pt x="281" y="465"/>
                    </a:lnTo>
                    <a:lnTo>
                      <a:pt x="281" y="465"/>
                    </a:lnTo>
                    <a:lnTo>
                      <a:pt x="277" y="465"/>
                    </a:lnTo>
                    <a:lnTo>
                      <a:pt x="269" y="465"/>
                    </a:lnTo>
                    <a:lnTo>
                      <a:pt x="269" y="465"/>
                    </a:lnTo>
                    <a:lnTo>
                      <a:pt x="265" y="469"/>
                    </a:lnTo>
                    <a:lnTo>
                      <a:pt x="265" y="469"/>
                    </a:lnTo>
                    <a:lnTo>
                      <a:pt x="261" y="465"/>
                    </a:lnTo>
                    <a:lnTo>
                      <a:pt x="258" y="461"/>
                    </a:lnTo>
                    <a:lnTo>
                      <a:pt x="258" y="461"/>
                    </a:lnTo>
                    <a:lnTo>
                      <a:pt x="258" y="457"/>
                    </a:lnTo>
                    <a:lnTo>
                      <a:pt x="258" y="453"/>
                    </a:lnTo>
                    <a:lnTo>
                      <a:pt x="258" y="453"/>
                    </a:lnTo>
                    <a:lnTo>
                      <a:pt x="258" y="449"/>
                    </a:lnTo>
                    <a:lnTo>
                      <a:pt x="258" y="445"/>
                    </a:lnTo>
                    <a:lnTo>
                      <a:pt x="261" y="445"/>
                    </a:lnTo>
                    <a:lnTo>
                      <a:pt x="258" y="442"/>
                    </a:lnTo>
                    <a:lnTo>
                      <a:pt x="258" y="438"/>
                    </a:lnTo>
                    <a:lnTo>
                      <a:pt x="254" y="438"/>
                    </a:lnTo>
                    <a:lnTo>
                      <a:pt x="254" y="434"/>
                    </a:lnTo>
                    <a:lnTo>
                      <a:pt x="250" y="430"/>
                    </a:lnTo>
                    <a:lnTo>
                      <a:pt x="246" y="426"/>
                    </a:lnTo>
                    <a:lnTo>
                      <a:pt x="246" y="422"/>
                    </a:lnTo>
                    <a:lnTo>
                      <a:pt x="242" y="414"/>
                    </a:lnTo>
                    <a:lnTo>
                      <a:pt x="242" y="410"/>
                    </a:lnTo>
                    <a:lnTo>
                      <a:pt x="238" y="410"/>
                    </a:lnTo>
                    <a:lnTo>
                      <a:pt x="238" y="406"/>
                    </a:lnTo>
                    <a:lnTo>
                      <a:pt x="238" y="402"/>
                    </a:lnTo>
                    <a:lnTo>
                      <a:pt x="238" y="399"/>
                    </a:lnTo>
                    <a:lnTo>
                      <a:pt x="242" y="399"/>
                    </a:lnTo>
                    <a:lnTo>
                      <a:pt x="246" y="395"/>
                    </a:lnTo>
                    <a:lnTo>
                      <a:pt x="246" y="391"/>
                    </a:lnTo>
                    <a:lnTo>
                      <a:pt x="242" y="391"/>
                    </a:lnTo>
                    <a:lnTo>
                      <a:pt x="242" y="387"/>
                    </a:lnTo>
                    <a:lnTo>
                      <a:pt x="238" y="387"/>
                    </a:lnTo>
                    <a:lnTo>
                      <a:pt x="230" y="383"/>
                    </a:lnTo>
                    <a:lnTo>
                      <a:pt x="226" y="383"/>
                    </a:lnTo>
                    <a:lnTo>
                      <a:pt x="218" y="379"/>
                    </a:lnTo>
                    <a:lnTo>
                      <a:pt x="218" y="379"/>
                    </a:lnTo>
                    <a:lnTo>
                      <a:pt x="218" y="375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11" y="367"/>
                    </a:lnTo>
                    <a:lnTo>
                      <a:pt x="207" y="367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203" y="371"/>
                    </a:lnTo>
                    <a:lnTo>
                      <a:pt x="199" y="371"/>
                    </a:lnTo>
                    <a:lnTo>
                      <a:pt x="199" y="367"/>
                    </a:lnTo>
                    <a:lnTo>
                      <a:pt x="199" y="367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9" y="363"/>
                    </a:lnTo>
                    <a:lnTo>
                      <a:pt x="195" y="360"/>
                    </a:lnTo>
                    <a:lnTo>
                      <a:pt x="195" y="356"/>
                    </a:lnTo>
                    <a:lnTo>
                      <a:pt x="191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52"/>
                    </a:lnTo>
                    <a:lnTo>
                      <a:pt x="187" y="348"/>
                    </a:lnTo>
                    <a:lnTo>
                      <a:pt x="183" y="348"/>
                    </a:lnTo>
                    <a:lnTo>
                      <a:pt x="175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4" y="336"/>
                    </a:lnTo>
                    <a:lnTo>
                      <a:pt x="164" y="340"/>
                    </a:lnTo>
                    <a:lnTo>
                      <a:pt x="160" y="340"/>
                    </a:lnTo>
                    <a:lnTo>
                      <a:pt x="156" y="336"/>
                    </a:lnTo>
                    <a:lnTo>
                      <a:pt x="156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52" y="336"/>
                    </a:lnTo>
                    <a:lnTo>
                      <a:pt x="148" y="336"/>
                    </a:lnTo>
                    <a:lnTo>
                      <a:pt x="144" y="336"/>
                    </a:lnTo>
                    <a:lnTo>
                      <a:pt x="140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36" y="336"/>
                    </a:lnTo>
                    <a:lnTo>
                      <a:pt x="129" y="336"/>
                    </a:lnTo>
                    <a:lnTo>
                      <a:pt x="117" y="340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6"/>
                    </a:lnTo>
                    <a:lnTo>
                      <a:pt x="113" y="332"/>
                    </a:lnTo>
                    <a:lnTo>
                      <a:pt x="113" y="332"/>
                    </a:lnTo>
                    <a:lnTo>
                      <a:pt x="109" y="332"/>
                    </a:lnTo>
                    <a:lnTo>
                      <a:pt x="109" y="332"/>
                    </a:lnTo>
                    <a:lnTo>
                      <a:pt x="105" y="332"/>
                    </a:lnTo>
                    <a:lnTo>
                      <a:pt x="105" y="328"/>
                    </a:lnTo>
                    <a:lnTo>
                      <a:pt x="101" y="328"/>
                    </a:lnTo>
                    <a:lnTo>
                      <a:pt x="89" y="328"/>
                    </a:lnTo>
                    <a:lnTo>
                      <a:pt x="86" y="324"/>
                    </a:lnTo>
                    <a:lnTo>
                      <a:pt x="82" y="320"/>
                    </a:lnTo>
                    <a:lnTo>
                      <a:pt x="78" y="317"/>
                    </a:lnTo>
                    <a:lnTo>
                      <a:pt x="70" y="317"/>
                    </a:lnTo>
                    <a:lnTo>
                      <a:pt x="70" y="317"/>
                    </a:lnTo>
                    <a:lnTo>
                      <a:pt x="66" y="317"/>
                    </a:lnTo>
                    <a:lnTo>
                      <a:pt x="62" y="313"/>
                    </a:lnTo>
                    <a:lnTo>
                      <a:pt x="62" y="309"/>
                    </a:lnTo>
                    <a:lnTo>
                      <a:pt x="62" y="309"/>
                    </a:lnTo>
                    <a:lnTo>
                      <a:pt x="58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9"/>
                    </a:lnTo>
                    <a:lnTo>
                      <a:pt x="54" y="305"/>
                    </a:lnTo>
                    <a:lnTo>
                      <a:pt x="47" y="301"/>
                    </a:lnTo>
                    <a:lnTo>
                      <a:pt x="43" y="297"/>
                    </a:lnTo>
                    <a:lnTo>
                      <a:pt x="35" y="297"/>
                    </a:lnTo>
                    <a:lnTo>
                      <a:pt x="23" y="293"/>
                    </a:lnTo>
                    <a:lnTo>
                      <a:pt x="23" y="293"/>
                    </a:lnTo>
                    <a:lnTo>
                      <a:pt x="23" y="289"/>
                    </a:lnTo>
                    <a:lnTo>
                      <a:pt x="23" y="289"/>
                    </a:lnTo>
                    <a:lnTo>
                      <a:pt x="23" y="285"/>
                    </a:lnTo>
                    <a:lnTo>
                      <a:pt x="23" y="281"/>
                    </a:lnTo>
                    <a:lnTo>
                      <a:pt x="19" y="281"/>
                    </a:lnTo>
                    <a:lnTo>
                      <a:pt x="15" y="281"/>
                    </a:lnTo>
                    <a:lnTo>
                      <a:pt x="11" y="278"/>
                    </a:lnTo>
                    <a:lnTo>
                      <a:pt x="4" y="281"/>
                    </a:lnTo>
                    <a:lnTo>
                      <a:pt x="0" y="278"/>
                    </a:lnTo>
                    <a:lnTo>
                      <a:pt x="0" y="266"/>
                    </a:lnTo>
                    <a:lnTo>
                      <a:pt x="4" y="266"/>
                    </a:lnTo>
                    <a:lnTo>
                      <a:pt x="23" y="270"/>
                    </a:lnTo>
                    <a:lnTo>
                      <a:pt x="27" y="270"/>
                    </a:lnTo>
                    <a:lnTo>
                      <a:pt x="27" y="270"/>
                    </a:lnTo>
                    <a:lnTo>
                      <a:pt x="27" y="262"/>
                    </a:lnTo>
                    <a:lnTo>
                      <a:pt x="15" y="250"/>
                    </a:lnTo>
                    <a:lnTo>
                      <a:pt x="15" y="242"/>
                    </a:lnTo>
                    <a:lnTo>
                      <a:pt x="15" y="242"/>
                    </a:lnTo>
                    <a:lnTo>
                      <a:pt x="15" y="238"/>
                    </a:lnTo>
                    <a:lnTo>
                      <a:pt x="23" y="227"/>
                    </a:lnTo>
                    <a:lnTo>
                      <a:pt x="43" y="227"/>
                    </a:lnTo>
                    <a:lnTo>
                      <a:pt x="47" y="227"/>
                    </a:lnTo>
                    <a:lnTo>
                      <a:pt x="82" y="258"/>
                    </a:lnTo>
                    <a:lnTo>
                      <a:pt x="93" y="266"/>
                    </a:lnTo>
                    <a:lnTo>
                      <a:pt x="93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78"/>
                    </a:lnTo>
                    <a:lnTo>
                      <a:pt x="113" y="281"/>
                    </a:lnTo>
                    <a:lnTo>
                      <a:pt x="113" y="281"/>
                    </a:lnTo>
                    <a:lnTo>
                      <a:pt x="121" y="293"/>
                    </a:lnTo>
                    <a:lnTo>
                      <a:pt x="121" y="297"/>
                    </a:lnTo>
                    <a:lnTo>
                      <a:pt x="125" y="297"/>
                    </a:lnTo>
                    <a:lnTo>
                      <a:pt x="129" y="293"/>
                    </a:lnTo>
                    <a:lnTo>
                      <a:pt x="129" y="293"/>
                    </a:lnTo>
                    <a:lnTo>
                      <a:pt x="132" y="293"/>
                    </a:lnTo>
                    <a:lnTo>
                      <a:pt x="148" y="297"/>
                    </a:lnTo>
                    <a:lnTo>
                      <a:pt x="160" y="289"/>
                    </a:lnTo>
                    <a:lnTo>
                      <a:pt x="164" y="289"/>
                    </a:lnTo>
                    <a:lnTo>
                      <a:pt x="164" y="293"/>
                    </a:lnTo>
                    <a:lnTo>
                      <a:pt x="172" y="297"/>
                    </a:lnTo>
                    <a:lnTo>
                      <a:pt x="172" y="297"/>
                    </a:lnTo>
                    <a:lnTo>
                      <a:pt x="187" y="281"/>
                    </a:lnTo>
                    <a:lnTo>
                      <a:pt x="195" y="278"/>
                    </a:lnTo>
                    <a:lnTo>
                      <a:pt x="199" y="274"/>
                    </a:lnTo>
                    <a:lnTo>
                      <a:pt x="199" y="266"/>
                    </a:lnTo>
                    <a:lnTo>
                      <a:pt x="195" y="262"/>
                    </a:lnTo>
                    <a:lnTo>
                      <a:pt x="199" y="258"/>
                    </a:lnTo>
                    <a:lnTo>
                      <a:pt x="203" y="254"/>
                    </a:lnTo>
                    <a:lnTo>
                      <a:pt x="218" y="258"/>
                    </a:lnTo>
                    <a:lnTo>
                      <a:pt x="218" y="262"/>
                    </a:lnTo>
                    <a:lnTo>
                      <a:pt x="222" y="262"/>
                    </a:lnTo>
                    <a:lnTo>
                      <a:pt x="234" y="266"/>
                    </a:lnTo>
                    <a:lnTo>
                      <a:pt x="242" y="266"/>
                    </a:lnTo>
                    <a:lnTo>
                      <a:pt x="254" y="266"/>
                    </a:lnTo>
                    <a:lnTo>
                      <a:pt x="261" y="266"/>
                    </a:lnTo>
                    <a:lnTo>
                      <a:pt x="269" y="274"/>
                    </a:lnTo>
                    <a:lnTo>
                      <a:pt x="273" y="278"/>
                    </a:lnTo>
                    <a:lnTo>
                      <a:pt x="273" y="278"/>
                    </a:lnTo>
                    <a:lnTo>
                      <a:pt x="277" y="278"/>
                    </a:lnTo>
                    <a:lnTo>
                      <a:pt x="277" y="274"/>
                    </a:lnTo>
                    <a:lnTo>
                      <a:pt x="277" y="270"/>
                    </a:lnTo>
                    <a:lnTo>
                      <a:pt x="273" y="270"/>
                    </a:lnTo>
                    <a:lnTo>
                      <a:pt x="277" y="266"/>
                    </a:lnTo>
                    <a:lnTo>
                      <a:pt x="277" y="266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62"/>
                    </a:lnTo>
                    <a:lnTo>
                      <a:pt x="281" y="258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4"/>
                    </a:lnTo>
                    <a:lnTo>
                      <a:pt x="281" y="250"/>
                    </a:lnTo>
                    <a:lnTo>
                      <a:pt x="277" y="242"/>
                    </a:lnTo>
                    <a:lnTo>
                      <a:pt x="277" y="242"/>
                    </a:lnTo>
                    <a:lnTo>
                      <a:pt x="273" y="238"/>
                    </a:lnTo>
                    <a:lnTo>
                      <a:pt x="273" y="235"/>
                    </a:lnTo>
                    <a:lnTo>
                      <a:pt x="281" y="219"/>
                    </a:lnTo>
                    <a:lnTo>
                      <a:pt x="285" y="219"/>
                    </a:lnTo>
                    <a:lnTo>
                      <a:pt x="285" y="215"/>
                    </a:lnTo>
                    <a:lnTo>
                      <a:pt x="293" y="215"/>
                    </a:lnTo>
                    <a:lnTo>
                      <a:pt x="293" y="215"/>
                    </a:lnTo>
                    <a:lnTo>
                      <a:pt x="297" y="215"/>
                    </a:lnTo>
                    <a:lnTo>
                      <a:pt x="297" y="211"/>
                    </a:lnTo>
                    <a:lnTo>
                      <a:pt x="297" y="207"/>
                    </a:lnTo>
                    <a:lnTo>
                      <a:pt x="297" y="207"/>
                    </a:lnTo>
                    <a:lnTo>
                      <a:pt x="297" y="203"/>
                    </a:lnTo>
                    <a:lnTo>
                      <a:pt x="297" y="203"/>
                    </a:lnTo>
                    <a:lnTo>
                      <a:pt x="297" y="199"/>
                    </a:lnTo>
                    <a:lnTo>
                      <a:pt x="293" y="199"/>
                    </a:lnTo>
                    <a:lnTo>
                      <a:pt x="297" y="196"/>
                    </a:lnTo>
                    <a:lnTo>
                      <a:pt x="297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92"/>
                    </a:lnTo>
                    <a:lnTo>
                      <a:pt x="293" y="188"/>
                    </a:lnTo>
                    <a:lnTo>
                      <a:pt x="293" y="188"/>
                    </a:lnTo>
                    <a:lnTo>
                      <a:pt x="289" y="188"/>
                    </a:lnTo>
                    <a:lnTo>
                      <a:pt x="289" y="188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9" y="184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6"/>
                    </a:lnTo>
                    <a:lnTo>
                      <a:pt x="285" y="172"/>
                    </a:lnTo>
                    <a:lnTo>
                      <a:pt x="281" y="172"/>
                    </a:lnTo>
                    <a:lnTo>
                      <a:pt x="281" y="172"/>
                    </a:lnTo>
                    <a:lnTo>
                      <a:pt x="277" y="168"/>
                    </a:lnTo>
                    <a:lnTo>
                      <a:pt x="277" y="164"/>
                    </a:lnTo>
                    <a:lnTo>
                      <a:pt x="273" y="153"/>
                    </a:lnTo>
                    <a:lnTo>
                      <a:pt x="273" y="149"/>
                    </a:lnTo>
                    <a:lnTo>
                      <a:pt x="273" y="137"/>
                    </a:lnTo>
                    <a:lnTo>
                      <a:pt x="273" y="137"/>
                    </a:lnTo>
                    <a:lnTo>
                      <a:pt x="269" y="133"/>
                    </a:lnTo>
                    <a:lnTo>
                      <a:pt x="269" y="129"/>
                    </a:lnTo>
                    <a:lnTo>
                      <a:pt x="269" y="129"/>
                    </a:lnTo>
                    <a:lnTo>
                      <a:pt x="269" y="125"/>
                    </a:lnTo>
                    <a:lnTo>
                      <a:pt x="265" y="121"/>
                    </a:lnTo>
                    <a:lnTo>
                      <a:pt x="265" y="121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7"/>
                    </a:lnTo>
                    <a:lnTo>
                      <a:pt x="265" y="114"/>
                    </a:lnTo>
                    <a:lnTo>
                      <a:pt x="265" y="110"/>
                    </a:lnTo>
                    <a:lnTo>
                      <a:pt x="265" y="110"/>
                    </a:lnTo>
                    <a:lnTo>
                      <a:pt x="265" y="106"/>
                    </a:lnTo>
                    <a:lnTo>
                      <a:pt x="265" y="102"/>
                    </a:lnTo>
                    <a:lnTo>
                      <a:pt x="261" y="98"/>
                    </a:lnTo>
                    <a:lnTo>
                      <a:pt x="258" y="98"/>
                    </a:lnTo>
                    <a:lnTo>
                      <a:pt x="258" y="98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8" y="90"/>
                    </a:lnTo>
                    <a:lnTo>
                      <a:pt x="258" y="90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82"/>
                    </a:lnTo>
                    <a:lnTo>
                      <a:pt x="265" y="78"/>
                    </a:lnTo>
                    <a:lnTo>
                      <a:pt x="269" y="74"/>
                    </a:lnTo>
                    <a:lnTo>
                      <a:pt x="265" y="71"/>
                    </a:lnTo>
                    <a:lnTo>
                      <a:pt x="269" y="63"/>
                    </a:lnTo>
                    <a:lnTo>
                      <a:pt x="269" y="59"/>
                    </a:lnTo>
                    <a:lnTo>
                      <a:pt x="269" y="55"/>
                    </a:lnTo>
                    <a:lnTo>
                      <a:pt x="269" y="55"/>
                    </a:lnTo>
                    <a:lnTo>
                      <a:pt x="269" y="51"/>
                    </a:lnTo>
                    <a:lnTo>
                      <a:pt x="269" y="47"/>
                    </a:lnTo>
                    <a:lnTo>
                      <a:pt x="269" y="47"/>
                    </a:lnTo>
                    <a:lnTo>
                      <a:pt x="277" y="43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9" y="39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301" y="39"/>
                    </a:lnTo>
                    <a:lnTo>
                      <a:pt x="301" y="39"/>
                    </a:lnTo>
                    <a:lnTo>
                      <a:pt x="308" y="32"/>
                    </a:lnTo>
                    <a:lnTo>
                      <a:pt x="312" y="28"/>
                    </a:lnTo>
                    <a:lnTo>
                      <a:pt x="312" y="28"/>
                    </a:lnTo>
                    <a:lnTo>
                      <a:pt x="308" y="28"/>
                    </a:lnTo>
                    <a:lnTo>
                      <a:pt x="308" y="28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08" y="24"/>
                    </a:lnTo>
                    <a:lnTo>
                      <a:pt x="312" y="24"/>
                    </a:lnTo>
                    <a:lnTo>
                      <a:pt x="312" y="16"/>
                    </a:lnTo>
                    <a:lnTo>
                      <a:pt x="316" y="12"/>
                    </a:lnTo>
                    <a:lnTo>
                      <a:pt x="316" y="8"/>
                    </a:lnTo>
                    <a:lnTo>
                      <a:pt x="316" y="4"/>
                    </a:lnTo>
                    <a:lnTo>
                      <a:pt x="320" y="4"/>
                    </a:lnTo>
                    <a:lnTo>
                      <a:pt x="324" y="4"/>
                    </a:lnTo>
                    <a:lnTo>
                      <a:pt x="328" y="0"/>
                    </a:lnTo>
                    <a:lnTo>
                      <a:pt x="332" y="0"/>
                    </a:lnTo>
                    <a:lnTo>
                      <a:pt x="332" y="0"/>
                    </a:lnTo>
                    <a:lnTo>
                      <a:pt x="340" y="8"/>
                    </a:lnTo>
                    <a:lnTo>
                      <a:pt x="359" y="20"/>
                    </a:lnTo>
                    <a:lnTo>
                      <a:pt x="359" y="20"/>
                    </a:lnTo>
                    <a:lnTo>
                      <a:pt x="371" y="20"/>
                    </a:lnTo>
                    <a:lnTo>
                      <a:pt x="375" y="24"/>
                    </a:lnTo>
                    <a:lnTo>
                      <a:pt x="379" y="28"/>
                    </a:lnTo>
                    <a:lnTo>
                      <a:pt x="379" y="28"/>
                    </a:lnTo>
                    <a:lnTo>
                      <a:pt x="383" y="28"/>
                    </a:lnTo>
                    <a:lnTo>
                      <a:pt x="426" y="32"/>
                    </a:lnTo>
                    <a:lnTo>
                      <a:pt x="426" y="32"/>
                    </a:lnTo>
                    <a:lnTo>
                      <a:pt x="437" y="43"/>
                    </a:lnTo>
                    <a:lnTo>
                      <a:pt x="453" y="55"/>
                    </a:lnTo>
                    <a:lnTo>
                      <a:pt x="453" y="71"/>
                    </a:lnTo>
                    <a:lnTo>
                      <a:pt x="445" y="102"/>
                    </a:lnTo>
                    <a:lnTo>
                      <a:pt x="449" y="102"/>
                    </a:lnTo>
                    <a:lnTo>
                      <a:pt x="449" y="106"/>
                    </a:lnTo>
                    <a:lnTo>
                      <a:pt x="453" y="117"/>
                    </a:lnTo>
                    <a:lnTo>
                      <a:pt x="453" y="121"/>
                    </a:lnTo>
                    <a:lnTo>
                      <a:pt x="457" y="121"/>
                    </a:lnTo>
                    <a:lnTo>
                      <a:pt x="465" y="125"/>
                    </a:lnTo>
                    <a:lnTo>
                      <a:pt x="465" y="137"/>
                    </a:lnTo>
                    <a:lnTo>
                      <a:pt x="457" y="141"/>
                    </a:lnTo>
                    <a:lnTo>
                      <a:pt x="449" y="156"/>
                    </a:lnTo>
                    <a:lnTo>
                      <a:pt x="445" y="156"/>
                    </a:lnTo>
                    <a:lnTo>
                      <a:pt x="449" y="160"/>
                    </a:lnTo>
                    <a:lnTo>
                      <a:pt x="449" y="160"/>
                    </a:lnTo>
                    <a:lnTo>
                      <a:pt x="453" y="160"/>
                    </a:lnTo>
                    <a:lnTo>
                      <a:pt x="461" y="156"/>
                    </a:lnTo>
                    <a:lnTo>
                      <a:pt x="469" y="156"/>
                    </a:lnTo>
                    <a:lnTo>
                      <a:pt x="472" y="156"/>
                    </a:lnTo>
                    <a:lnTo>
                      <a:pt x="476" y="168"/>
                    </a:lnTo>
                    <a:lnTo>
                      <a:pt x="476" y="176"/>
                    </a:lnTo>
                    <a:lnTo>
                      <a:pt x="476" y="207"/>
                    </a:lnTo>
                    <a:lnTo>
                      <a:pt x="476" y="207"/>
                    </a:lnTo>
                    <a:lnTo>
                      <a:pt x="476" y="211"/>
                    </a:lnTo>
                    <a:lnTo>
                      <a:pt x="480" y="215"/>
                    </a:lnTo>
                    <a:lnTo>
                      <a:pt x="484" y="219"/>
                    </a:lnTo>
                    <a:lnTo>
                      <a:pt x="515" y="250"/>
                    </a:lnTo>
                    <a:lnTo>
                      <a:pt x="515" y="254"/>
                    </a:lnTo>
                    <a:lnTo>
                      <a:pt x="519" y="254"/>
                    </a:lnTo>
                    <a:lnTo>
                      <a:pt x="558" y="254"/>
                    </a:lnTo>
                    <a:lnTo>
                      <a:pt x="562" y="254"/>
                    </a:lnTo>
                    <a:lnTo>
                      <a:pt x="566" y="258"/>
                    </a:lnTo>
                    <a:lnTo>
                      <a:pt x="574" y="266"/>
                    </a:lnTo>
                    <a:lnTo>
                      <a:pt x="574" y="266"/>
                    </a:lnTo>
                    <a:lnTo>
                      <a:pt x="578" y="270"/>
                    </a:lnTo>
                    <a:lnTo>
                      <a:pt x="597" y="285"/>
                    </a:lnTo>
                    <a:lnTo>
                      <a:pt x="605" y="289"/>
                    </a:lnTo>
                    <a:lnTo>
                      <a:pt x="629" y="297"/>
                    </a:lnTo>
                    <a:lnTo>
                      <a:pt x="629" y="297"/>
                    </a:lnTo>
                    <a:lnTo>
                      <a:pt x="629" y="301"/>
                    </a:lnTo>
                    <a:lnTo>
                      <a:pt x="633" y="301"/>
                    </a:lnTo>
                    <a:lnTo>
                      <a:pt x="637" y="313"/>
                    </a:lnTo>
                    <a:lnTo>
                      <a:pt x="637" y="313"/>
                    </a:lnTo>
                    <a:lnTo>
                      <a:pt x="640" y="320"/>
                    </a:lnTo>
                    <a:lnTo>
                      <a:pt x="640" y="324"/>
                    </a:lnTo>
                    <a:lnTo>
                      <a:pt x="633" y="363"/>
                    </a:lnTo>
                    <a:lnTo>
                      <a:pt x="633" y="363"/>
                    </a:lnTo>
                    <a:lnTo>
                      <a:pt x="633" y="367"/>
                    </a:lnTo>
                    <a:lnTo>
                      <a:pt x="633" y="367"/>
                    </a:lnTo>
                    <a:lnTo>
                      <a:pt x="633" y="371"/>
                    </a:lnTo>
                    <a:lnTo>
                      <a:pt x="633" y="375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3" y="418"/>
                    </a:lnTo>
                    <a:lnTo>
                      <a:pt x="637" y="430"/>
                    </a:lnTo>
                    <a:lnTo>
                      <a:pt x="644" y="442"/>
                    </a:lnTo>
                    <a:lnTo>
                      <a:pt x="668" y="457"/>
                    </a:lnTo>
                    <a:lnTo>
                      <a:pt x="676" y="465"/>
                    </a:lnTo>
                    <a:lnTo>
                      <a:pt x="680" y="465"/>
                    </a:lnTo>
                    <a:lnTo>
                      <a:pt x="680" y="469"/>
                    </a:lnTo>
                    <a:lnTo>
                      <a:pt x="680" y="469"/>
                    </a:lnTo>
                    <a:lnTo>
                      <a:pt x="683" y="473"/>
                    </a:lnTo>
                    <a:lnTo>
                      <a:pt x="683" y="473"/>
                    </a:lnTo>
                    <a:lnTo>
                      <a:pt x="695" y="481"/>
                    </a:lnTo>
                    <a:lnTo>
                      <a:pt x="699" y="484"/>
                    </a:lnTo>
                    <a:lnTo>
                      <a:pt x="703" y="488"/>
                    </a:lnTo>
                    <a:lnTo>
                      <a:pt x="687" y="496"/>
                    </a:lnTo>
                    <a:lnTo>
                      <a:pt x="683" y="500"/>
                    </a:lnTo>
                    <a:lnTo>
                      <a:pt x="680" y="500"/>
                    </a:lnTo>
                    <a:lnTo>
                      <a:pt x="648" y="500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48" y="504"/>
                    </a:lnTo>
                    <a:lnTo>
                      <a:pt x="652" y="508"/>
                    </a:lnTo>
                    <a:lnTo>
                      <a:pt x="652" y="512"/>
                    </a:lnTo>
                    <a:lnTo>
                      <a:pt x="652" y="512"/>
                    </a:lnTo>
                    <a:lnTo>
                      <a:pt x="648" y="512"/>
                    </a:lnTo>
                    <a:lnTo>
                      <a:pt x="648" y="516"/>
                    </a:lnTo>
                    <a:lnTo>
                      <a:pt x="648" y="516"/>
                    </a:lnTo>
                    <a:lnTo>
                      <a:pt x="648" y="520"/>
                    </a:lnTo>
                    <a:lnTo>
                      <a:pt x="648" y="520"/>
                    </a:lnTo>
                    <a:lnTo>
                      <a:pt x="648" y="523"/>
                    </a:lnTo>
                    <a:lnTo>
                      <a:pt x="652" y="531"/>
                    </a:lnTo>
                    <a:lnTo>
                      <a:pt x="656" y="531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0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4" y="535"/>
                    </a:lnTo>
                    <a:lnTo>
                      <a:pt x="668" y="531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68" y="535"/>
                    </a:lnTo>
                    <a:lnTo>
                      <a:pt x="672" y="535"/>
                    </a:lnTo>
                    <a:lnTo>
                      <a:pt x="672" y="535"/>
                    </a:lnTo>
                    <a:lnTo>
                      <a:pt x="672" y="539"/>
                    </a:lnTo>
                    <a:lnTo>
                      <a:pt x="672" y="539"/>
                    </a:lnTo>
                    <a:lnTo>
                      <a:pt x="672" y="543"/>
                    </a:lnTo>
                    <a:lnTo>
                      <a:pt x="672" y="543"/>
                    </a:lnTo>
                    <a:lnTo>
                      <a:pt x="676" y="543"/>
                    </a:lnTo>
                    <a:lnTo>
                      <a:pt x="676" y="543"/>
                    </a:lnTo>
                    <a:lnTo>
                      <a:pt x="672" y="547"/>
                    </a:lnTo>
                    <a:lnTo>
                      <a:pt x="672" y="547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6" y="551"/>
                    </a:lnTo>
                    <a:lnTo>
                      <a:pt x="672" y="555"/>
                    </a:lnTo>
                    <a:lnTo>
                      <a:pt x="668" y="555"/>
                    </a:lnTo>
                    <a:lnTo>
                      <a:pt x="668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2" y="559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76" y="563"/>
                    </a:lnTo>
                    <a:lnTo>
                      <a:pt x="680" y="563"/>
                    </a:lnTo>
                    <a:lnTo>
                      <a:pt x="683" y="566"/>
                    </a:lnTo>
                    <a:lnTo>
                      <a:pt x="683" y="563"/>
                    </a:lnTo>
                    <a:lnTo>
                      <a:pt x="683" y="563"/>
                    </a:lnTo>
                    <a:lnTo>
                      <a:pt x="687" y="566"/>
                    </a:lnTo>
                    <a:lnTo>
                      <a:pt x="687" y="570"/>
                    </a:lnTo>
                    <a:lnTo>
                      <a:pt x="687" y="570"/>
                    </a:lnTo>
                    <a:lnTo>
                      <a:pt x="683" y="574"/>
                    </a:lnTo>
                    <a:lnTo>
                      <a:pt x="676" y="574"/>
                    </a:lnTo>
                    <a:lnTo>
                      <a:pt x="672" y="578"/>
                    </a:lnTo>
                    <a:lnTo>
                      <a:pt x="668" y="578"/>
                    </a:lnTo>
                    <a:lnTo>
                      <a:pt x="668" y="582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8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4" y="578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2"/>
                    </a:lnTo>
                    <a:lnTo>
                      <a:pt x="668" y="586"/>
                    </a:lnTo>
                    <a:lnTo>
                      <a:pt x="668" y="586"/>
                    </a:lnTo>
                    <a:lnTo>
                      <a:pt x="672" y="586"/>
                    </a:lnTo>
                    <a:lnTo>
                      <a:pt x="680" y="590"/>
                    </a:lnTo>
                    <a:lnTo>
                      <a:pt x="683" y="594"/>
                    </a:lnTo>
                    <a:lnTo>
                      <a:pt x="683" y="598"/>
                    </a:lnTo>
                    <a:lnTo>
                      <a:pt x="683" y="602"/>
                    </a:lnTo>
                    <a:lnTo>
                      <a:pt x="680" y="605"/>
                    </a:lnTo>
                    <a:lnTo>
                      <a:pt x="676" y="605"/>
                    </a:lnTo>
                    <a:lnTo>
                      <a:pt x="672" y="609"/>
                    </a:lnTo>
                    <a:lnTo>
                      <a:pt x="668" y="613"/>
                    </a:lnTo>
                    <a:lnTo>
                      <a:pt x="640" y="617"/>
                    </a:lnTo>
                    <a:lnTo>
                      <a:pt x="640" y="617"/>
                    </a:lnTo>
                    <a:lnTo>
                      <a:pt x="637" y="617"/>
                    </a:lnTo>
                    <a:lnTo>
                      <a:pt x="637" y="617"/>
                    </a:lnTo>
                    <a:lnTo>
                      <a:pt x="633" y="613"/>
                    </a:lnTo>
                    <a:lnTo>
                      <a:pt x="625" y="605"/>
                    </a:lnTo>
                    <a:lnTo>
                      <a:pt x="621" y="605"/>
                    </a:lnTo>
                    <a:lnTo>
                      <a:pt x="621" y="605"/>
                    </a:lnTo>
                    <a:lnTo>
                      <a:pt x="617" y="609"/>
                    </a:lnTo>
                    <a:lnTo>
                      <a:pt x="621" y="609"/>
                    </a:lnTo>
                    <a:lnTo>
                      <a:pt x="617" y="609"/>
                    </a:lnTo>
                    <a:lnTo>
                      <a:pt x="617" y="609"/>
                    </a:lnTo>
                    <a:lnTo>
                      <a:pt x="609" y="609"/>
                    </a:lnTo>
                    <a:lnTo>
                      <a:pt x="609" y="609"/>
                    </a:lnTo>
                    <a:lnTo>
                      <a:pt x="605" y="641"/>
                    </a:lnTo>
                    <a:lnTo>
                      <a:pt x="601" y="645"/>
                    </a:lnTo>
                    <a:lnTo>
                      <a:pt x="590" y="660"/>
                    </a:lnTo>
                    <a:lnTo>
                      <a:pt x="547" y="672"/>
                    </a:lnTo>
                    <a:lnTo>
                      <a:pt x="547" y="672"/>
                    </a:lnTo>
                    <a:lnTo>
                      <a:pt x="543" y="668"/>
                    </a:lnTo>
                    <a:lnTo>
                      <a:pt x="543" y="664"/>
                    </a:lnTo>
                    <a:lnTo>
                      <a:pt x="539" y="660"/>
                    </a:lnTo>
                    <a:lnTo>
                      <a:pt x="539" y="660"/>
                    </a:lnTo>
                    <a:lnTo>
                      <a:pt x="523" y="672"/>
                    </a:lnTo>
                    <a:lnTo>
                      <a:pt x="519" y="676"/>
                    </a:lnTo>
                    <a:lnTo>
                      <a:pt x="500" y="680"/>
                    </a:lnTo>
                    <a:lnTo>
                      <a:pt x="496" y="687"/>
                    </a:lnTo>
                    <a:lnTo>
                      <a:pt x="488" y="703"/>
                    </a:lnTo>
                  </a:path>
                </a:pathLst>
              </a:custGeom>
              <a:solidFill>
                <a:schemeClr val="accent3"/>
              </a:solidFill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7" name="Freeform 50"/>
              <p:cNvSpPr>
                <a:spLocks/>
              </p:cNvSpPr>
              <p:nvPr/>
            </p:nvSpPr>
            <p:spPr bwMode="auto">
              <a:xfrm>
                <a:off x="14351745" y="6248606"/>
                <a:ext cx="1074987" cy="1435101"/>
              </a:xfrm>
              <a:custGeom>
                <a:avLst/>
                <a:gdLst>
                  <a:gd name="T0" fmla="*/ 27 w 254"/>
                  <a:gd name="T1" fmla="*/ 85 h 339"/>
                  <a:gd name="T2" fmla="*/ 23 w 254"/>
                  <a:gd name="T3" fmla="*/ 62 h 339"/>
                  <a:gd name="T4" fmla="*/ 23 w 254"/>
                  <a:gd name="T5" fmla="*/ 39 h 339"/>
                  <a:gd name="T6" fmla="*/ 35 w 254"/>
                  <a:gd name="T7" fmla="*/ 0 h 339"/>
                  <a:gd name="T8" fmla="*/ 86 w 254"/>
                  <a:gd name="T9" fmla="*/ 7 h 339"/>
                  <a:gd name="T10" fmla="*/ 109 w 254"/>
                  <a:gd name="T11" fmla="*/ 3 h 339"/>
                  <a:gd name="T12" fmla="*/ 125 w 254"/>
                  <a:gd name="T13" fmla="*/ 35 h 339"/>
                  <a:gd name="T14" fmla="*/ 136 w 254"/>
                  <a:gd name="T15" fmla="*/ 54 h 339"/>
                  <a:gd name="T16" fmla="*/ 140 w 254"/>
                  <a:gd name="T17" fmla="*/ 66 h 339"/>
                  <a:gd name="T18" fmla="*/ 152 w 254"/>
                  <a:gd name="T19" fmla="*/ 78 h 339"/>
                  <a:gd name="T20" fmla="*/ 140 w 254"/>
                  <a:gd name="T21" fmla="*/ 89 h 339"/>
                  <a:gd name="T22" fmla="*/ 172 w 254"/>
                  <a:gd name="T23" fmla="*/ 105 h 339"/>
                  <a:gd name="T24" fmla="*/ 183 w 254"/>
                  <a:gd name="T25" fmla="*/ 105 h 339"/>
                  <a:gd name="T26" fmla="*/ 195 w 254"/>
                  <a:gd name="T27" fmla="*/ 121 h 339"/>
                  <a:gd name="T28" fmla="*/ 203 w 254"/>
                  <a:gd name="T29" fmla="*/ 140 h 339"/>
                  <a:gd name="T30" fmla="*/ 215 w 254"/>
                  <a:gd name="T31" fmla="*/ 148 h 339"/>
                  <a:gd name="T32" fmla="*/ 218 w 254"/>
                  <a:gd name="T33" fmla="*/ 164 h 339"/>
                  <a:gd name="T34" fmla="*/ 218 w 254"/>
                  <a:gd name="T35" fmla="*/ 167 h 339"/>
                  <a:gd name="T36" fmla="*/ 226 w 254"/>
                  <a:gd name="T37" fmla="*/ 175 h 339"/>
                  <a:gd name="T38" fmla="*/ 215 w 254"/>
                  <a:gd name="T39" fmla="*/ 175 h 339"/>
                  <a:gd name="T40" fmla="*/ 215 w 254"/>
                  <a:gd name="T41" fmla="*/ 183 h 339"/>
                  <a:gd name="T42" fmla="*/ 203 w 254"/>
                  <a:gd name="T43" fmla="*/ 203 h 339"/>
                  <a:gd name="T44" fmla="*/ 226 w 254"/>
                  <a:gd name="T45" fmla="*/ 238 h 339"/>
                  <a:gd name="T46" fmla="*/ 234 w 254"/>
                  <a:gd name="T47" fmla="*/ 249 h 339"/>
                  <a:gd name="T48" fmla="*/ 254 w 254"/>
                  <a:gd name="T49" fmla="*/ 273 h 339"/>
                  <a:gd name="T50" fmla="*/ 246 w 254"/>
                  <a:gd name="T51" fmla="*/ 281 h 339"/>
                  <a:gd name="T52" fmla="*/ 238 w 254"/>
                  <a:gd name="T53" fmla="*/ 273 h 339"/>
                  <a:gd name="T54" fmla="*/ 222 w 254"/>
                  <a:gd name="T55" fmla="*/ 281 h 339"/>
                  <a:gd name="T56" fmla="*/ 218 w 254"/>
                  <a:gd name="T57" fmla="*/ 273 h 339"/>
                  <a:gd name="T58" fmla="*/ 211 w 254"/>
                  <a:gd name="T59" fmla="*/ 269 h 339"/>
                  <a:gd name="T60" fmla="*/ 203 w 254"/>
                  <a:gd name="T61" fmla="*/ 269 h 339"/>
                  <a:gd name="T62" fmla="*/ 199 w 254"/>
                  <a:gd name="T63" fmla="*/ 261 h 339"/>
                  <a:gd name="T64" fmla="*/ 195 w 254"/>
                  <a:gd name="T65" fmla="*/ 281 h 339"/>
                  <a:gd name="T66" fmla="*/ 179 w 254"/>
                  <a:gd name="T67" fmla="*/ 288 h 339"/>
                  <a:gd name="T68" fmla="*/ 183 w 254"/>
                  <a:gd name="T69" fmla="*/ 324 h 339"/>
                  <a:gd name="T70" fmla="*/ 140 w 254"/>
                  <a:gd name="T71" fmla="*/ 324 h 339"/>
                  <a:gd name="T72" fmla="*/ 132 w 254"/>
                  <a:gd name="T73" fmla="*/ 320 h 339"/>
                  <a:gd name="T74" fmla="*/ 140 w 254"/>
                  <a:gd name="T75" fmla="*/ 308 h 339"/>
                  <a:gd name="T76" fmla="*/ 132 w 254"/>
                  <a:gd name="T77" fmla="*/ 300 h 339"/>
                  <a:gd name="T78" fmla="*/ 136 w 254"/>
                  <a:gd name="T79" fmla="*/ 292 h 339"/>
                  <a:gd name="T80" fmla="*/ 125 w 254"/>
                  <a:gd name="T81" fmla="*/ 281 h 339"/>
                  <a:gd name="T82" fmla="*/ 101 w 254"/>
                  <a:gd name="T83" fmla="*/ 253 h 339"/>
                  <a:gd name="T84" fmla="*/ 89 w 254"/>
                  <a:gd name="T85" fmla="*/ 246 h 339"/>
                  <a:gd name="T86" fmla="*/ 70 w 254"/>
                  <a:gd name="T87" fmla="*/ 234 h 339"/>
                  <a:gd name="T88" fmla="*/ 62 w 254"/>
                  <a:gd name="T89" fmla="*/ 242 h 339"/>
                  <a:gd name="T90" fmla="*/ 31 w 254"/>
                  <a:gd name="T91" fmla="*/ 230 h 339"/>
                  <a:gd name="T92" fmla="*/ 31 w 254"/>
                  <a:gd name="T93" fmla="*/ 199 h 339"/>
                  <a:gd name="T94" fmla="*/ 43 w 254"/>
                  <a:gd name="T95" fmla="*/ 191 h 339"/>
                  <a:gd name="T96" fmla="*/ 50 w 254"/>
                  <a:gd name="T97" fmla="*/ 191 h 339"/>
                  <a:gd name="T98" fmla="*/ 54 w 254"/>
                  <a:gd name="T99" fmla="*/ 183 h 339"/>
                  <a:gd name="T100" fmla="*/ 50 w 254"/>
                  <a:gd name="T101" fmla="*/ 179 h 339"/>
                  <a:gd name="T102" fmla="*/ 50 w 254"/>
                  <a:gd name="T103" fmla="*/ 175 h 339"/>
                  <a:gd name="T104" fmla="*/ 50 w 254"/>
                  <a:gd name="T105" fmla="*/ 171 h 339"/>
                  <a:gd name="T106" fmla="*/ 46 w 254"/>
                  <a:gd name="T107" fmla="*/ 167 h 339"/>
                  <a:gd name="T108" fmla="*/ 27 w 254"/>
                  <a:gd name="T109" fmla="*/ 144 h 339"/>
                  <a:gd name="T110" fmla="*/ 19 w 254"/>
                  <a:gd name="T111" fmla="*/ 125 h 339"/>
                  <a:gd name="T112" fmla="*/ 7 w 254"/>
                  <a:gd name="T113" fmla="*/ 117 h 339"/>
                  <a:gd name="T114" fmla="*/ 3 w 254"/>
                  <a:gd name="T115" fmla="*/ 109 h 3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254" h="339">
                    <a:moveTo>
                      <a:pt x="3" y="101"/>
                    </a:moveTo>
                    <a:lnTo>
                      <a:pt x="3" y="101"/>
                    </a:lnTo>
                    <a:lnTo>
                      <a:pt x="3" y="97"/>
                    </a:lnTo>
                    <a:lnTo>
                      <a:pt x="3" y="93"/>
                    </a:lnTo>
                    <a:lnTo>
                      <a:pt x="11" y="85"/>
                    </a:lnTo>
                    <a:lnTo>
                      <a:pt x="15" y="85"/>
                    </a:lnTo>
                    <a:lnTo>
                      <a:pt x="27" y="85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4"/>
                    </a:lnTo>
                    <a:lnTo>
                      <a:pt x="23" y="70"/>
                    </a:lnTo>
                    <a:lnTo>
                      <a:pt x="23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19" y="54"/>
                    </a:lnTo>
                    <a:lnTo>
                      <a:pt x="19" y="50"/>
                    </a:lnTo>
                    <a:lnTo>
                      <a:pt x="19" y="46"/>
                    </a:lnTo>
                    <a:lnTo>
                      <a:pt x="23" y="39"/>
                    </a:lnTo>
                    <a:lnTo>
                      <a:pt x="27" y="27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31" y="15"/>
                    </a:lnTo>
                    <a:lnTo>
                      <a:pt x="31" y="7"/>
                    </a:lnTo>
                    <a:lnTo>
                      <a:pt x="31" y="3"/>
                    </a:lnTo>
                    <a:lnTo>
                      <a:pt x="35" y="0"/>
                    </a:lnTo>
                    <a:lnTo>
                      <a:pt x="39" y="0"/>
                    </a:lnTo>
                    <a:lnTo>
                      <a:pt x="43" y="0"/>
                    </a:lnTo>
                    <a:lnTo>
                      <a:pt x="50" y="3"/>
                    </a:lnTo>
                    <a:lnTo>
                      <a:pt x="54" y="7"/>
                    </a:lnTo>
                    <a:lnTo>
                      <a:pt x="74" y="3"/>
                    </a:lnTo>
                    <a:lnTo>
                      <a:pt x="78" y="3"/>
                    </a:lnTo>
                    <a:lnTo>
                      <a:pt x="86" y="7"/>
                    </a:lnTo>
                    <a:lnTo>
                      <a:pt x="89" y="11"/>
                    </a:lnTo>
                    <a:lnTo>
                      <a:pt x="97" y="11"/>
                    </a:lnTo>
                    <a:lnTo>
                      <a:pt x="101" y="7"/>
                    </a:lnTo>
                    <a:lnTo>
                      <a:pt x="105" y="3"/>
                    </a:lnTo>
                    <a:lnTo>
                      <a:pt x="105" y="3"/>
                    </a:lnTo>
                    <a:lnTo>
                      <a:pt x="109" y="3"/>
                    </a:lnTo>
                    <a:lnTo>
                      <a:pt x="109" y="3"/>
                    </a:lnTo>
                    <a:lnTo>
                      <a:pt x="109" y="15"/>
                    </a:lnTo>
                    <a:lnTo>
                      <a:pt x="109" y="15"/>
                    </a:lnTo>
                    <a:lnTo>
                      <a:pt x="109" y="19"/>
                    </a:lnTo>
                    <a:lnTo>
                      <a:pt x="113" y="19"/>
                    </a:lnTo>
                    <a:lnTo>
                      <a:pt x="113" y="23"/>
                    </a:lnTo>
                    <a:lnTo>
                      <a:pt x="121" y="31"/>
                    </a:lnTo>
                    <a:lnTo>
                      <a:pt x="125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43"/>
                    </a:lnTo>
                    <a:lnTo>
                      <a:pt x="129" y="46"/>
                    </a:lnTo>
                    <a:lnTo>
                      <a:pt x="132" y="50"/>
                    </a:lnTo>
                    <a:lnTo>
                      <a:pt x="136" y="54"/>
                    </a:lnTo>
                    <a:lnTo>
                      <a:pt x="140" y="58"/>
                    </a:lnTo>
                    <a:lnTo>
                      <a:pt x="144" y="58"/>
                    </a:lnTo>
                    <a:lnTo>
                      <a:pt x="144" y="62"/>
                    </a:lnTo>
                    <a:lnTo>
                      <a:pt x="144" y="62"/>
                    </a:lnTo>
                    <a:lnTo>
                      <a:pt x="140" y="62"/>
                    </a:lnTo>
                    <a:lnTo>
                      <a:pt x="140" y="66"/>
                    </a:lnTo>
                    <a:lnTo>
                      <a:pt x="140" y="66"/>
                    </a:lnTo>
                    <a:lnTo>
                      <a:pt x="144" y="66"/>
                    </a:lnTo>
                    <a:lnTo>
                      <a:pt x="148" y="70"/>
                    </a:lnTo>
                    <a:lnTo>
                      <a:pt x="148" y="70"/>
                    </a:lnTo>
                    <a:lnTo>
                      <a:pt x="152" y="70"/>
                    </a:lnTo>
                    <a:lnTo>
                      <a:pt x="152" y="70"/>
                    </a:lnTo>
                    <a:lnTo>
                      <a:pt x="152" y="74"/>
                    </a:lnTo>
                    <a:lnTo>
                      <a:pt x="152" y="78"/>
                    </a:lnTo>
                    <a:lnTo>
                      <a:pt x="148" y="78"/>
                    </a:lnTo>
                    <a:lnTo>
                      <a:pt x="148" y="78"/>
                    </a:lnTo>
                    <a:lnTo>
                      <a:pt x="144" y="78"/>
                    </a:lnTo>
                    <a:lnTo>
                      <a:pt x="136" y="82"/>
                    </a:lnTo>
                    <a:lnTo>
                      <a:pt x="136" y="85"/>
                    </a:lnTo>
                    <a:lnTo>
                      <a:pt x="136" y="85"/>
                    </a:lnTo>
                    <a:lnTo>
                      <a:pt x="140" y="89"/>
                    </a:lnTo>
                    <a:lnTo>
                      <a:pt x="148" y="89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48" y="93"/>
                    </a:lnTo>
                    <a:lnTo>
                      <a:pt x="152" y="97"/>
                    </a:lnTo>
                    <a:lnTo>
                      <a:pt x="168" y="105"/>
                    </a:lnTo>
                    <a:lnTo>
                      <a:pt x="172" y="105"/>
                    </a:lnTo>
                    <a:lnTo>
                      <a:pt x="172" y="101"/>
                    </a:lnTo>
                    <a:lnTo>
                      <a:pt x="172" y="97"/>
                    </a:lnTo>
                    <a:lnTo>
                      <a:pt x="172" y="97"/>
                    </a:lnTo>
                    <a:lnTo>
                      <a:pt x="175" y="97"/>
                    </a:lnTo>
                    <a:lnTo>
                      <a:pt x="179" y="101"/>
                    </a:lnTo>
                    <a:lnTo>
                      <a:pt x="179" y="101"/>
                    </a:lnTo>
                    <a:lnTo>
                      <a:pt x="183" y="105"/>
                    </a:lnTo>
                    <a:lnTo>
                      <a:pt x="183" y="109"/>
                    </a:lnTo>
                    <a:lnTo>
                      <a:pt x="187" y="109"/>
                    </a:lnTo>
                    <a:lnTo>
                      <a:pt x="191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1"/>
                    </a:lnTo>
                    <a:lnTo>
                      <a:pt x="195" y="125"/>
                    </a:lnTo>
                    <a:lnTo>
                      <a:pt x="191" y="136"/>
                    </a:lnTo>
                    <a:lnTo>
                      <a:pt x="195" y="136"/>
                    </a:lnTo>
                    <a:lnTo>
                      <a:pt x="203" y="140"/>
                    </a:lnTo>
                    <a:lnTo>
                      <a:pt x="207" y="140"/>
                    </a:lnTo>
                    <a:lnTo>
                      <a:pt x="211" y="140"/>
                    </a:lnTo>
                    <a:lnTo>
                      <a:pt x="215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5" y="148"/>
                    </a:lnTo>
                    <a:lnTo>
                      <a:pt x="218" y="152"/>
                    </a:lnTo>
                    <a:lnTo>
                      <a:pt x="226" y="152"/>
                    </a:lnTo>
                    <a:lnTo>
                      <a:pt x="226" y="156"/>
                    </a:lnTo>
                    <a:lnTo>
                      <a:pt x="222" y="156"/>
                    </a:lnTo>
                    <a:lnTo>
                      <a:pt x="218" y="160"/>
                    </a:lnTo>
                    <a:lnTo>
                      <a:pt x="218" y="160"/>
                    </a:lnTo>
                    <a:lnTo>
                      <a:pt x="218" y="164"/>
                    </a:lnTo>
                    <a:lnTo>
                      <a:pt x="218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4"/>
                    </a:lnTo>
                    <a:lnTo>
                      <a:pt x="222" y="167"/>
                    </a:lnTo>
                    <a:lnTo>
                      <a:pt x="218" y="167"/>
                    </a:lnTo>
                    <a:lnTo>
                      <a:pt x="218" y="167"/>
                    </a:lnTo>
                    <a:lnTo>
                      <a:pt x="218" y="171"/>
                    </a:lnTo>
                    <a:lnTo>
                      <a:pt x="222" y="171"/>
                    </a:lnTo>
                    <a:lnTo>
                      <a:pt x="222" y="171"/>
                    </a:lnTo>
                    <a:lnTo>
                      <a:pt x="222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6" y="175"/>
                    </a:lnTo>
                    <a:lnTo>
                      <a:pt x="222" y="179"/>
                    </a:lnTo>
                    <a:lnTo>
                      <a:pt x="222" y="175"/>
                    </a:lnTo>
                    <a:lnTo>
                      <a:pt x="218" y="175"/>
                    </a:lnTo>
                    <a:lnTo>
                      <a:pt x="218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5" y="175"/>
                    </a:lnTo>
                    <a:lnTo>
                      <a:pt x="211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79"/>
                    </a:lnTo>
                    <a:lnTo>
                      <a:pt x="215" y="183"/>
                    </a:lnTo>
                    <a:lnTo>
                      <a:pt x="215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11" y="183"/>
                    </a:lnTo>
                    <a:lnTo>
                      <a:pt x="207" y="183"/>
                    </a:lnTo>
                    <a:lnTo>
                      <a:pt x="203" y="191"/>
                    </a:lnTo>
                    <a:lnTo>
                      <a:pt x="203" y="203"/>
                    </a:lnTo>
                    <a:lnTo>
                      <a:pt x="207" y="206"/>
                    </a:lnTo>
                    <a:lnTo>
                      <a:pt x="222" y="218"/>
                    </a:lnTo>
                    <a:lnTo>
                      <a:pt x="222" y="222"/>
                    </a:lnTo>
                    <a:lnTo>
                      <a:pt x="222" y="226"/>
                    </a:lnTo>
                    <a:lnTo>
                      <a:pt x="222" y="230"/>
                    </a:lnTo>
                    <a:lnTo>
                      <a:pt x="226" y="234"/>
                    </a:lnTo>
                    <a:lnTo>
                      <a:pt x="226" y="238"/>
                    </a:lnTo>
                    <a:lnTo>
                      <a:pt x="226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0" y="238"/>
                    </a:lnTo>
                    <a:lnTo>
                      <a:pt x="234" y="246"/>
                    </a:lnTo>
                    <a:lnTo>
                      <a:pt x="234" y="246"/>
                    </a:lnTo>
                    <a:lnTo>
                      <a:pt x="234" y="249"/>
                    </a:lnTo>
                    <a:lnTo>
                      <a:pt x="246" y="253"/>
                    </a:lnTo>
                    <a:lnTo>
                      <a:pt x="246" y="253"/>
                    </a:lnTo>
                    <a:lnTo>
                      <a:pt x="250" y="257"/>
                    </a:lnTo>
                    <a:lnTo>
                      <a:pt x="254" y="261"/>
                    </a:lnTo>
                    <a:lnTo>
                      <a:pt x="254" y="261"/>
                    </a:lnTo>
                    <a:lnTo>
                      <a:pt x="254" y="269"/>
                    </a:lnTo>
                    <a:lnTo>
                      <a:pt x="254" y="273"/>
                    </a:lnTo>
                    <a:lnTo>
                      <a:pt x="246" y="273"/>
                    </a:lnTo>
                    <a:lnTo>
                      <a:pt x="246" y="273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77"/>
                    </a:lnTo>
                    <a:lnTo>
                      <a:pt x="246" y="281"/>
                    </a:lnTo>
                    <a:lnTo>
                      <a:pt x="242" y="281"/>
                    </a:lnTo>
                    <a:lnTo>
                      <a:pt x="242" y="281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42" y="277"/>
                    </a:lnTo>
                    <a:lnTo>
                      <a:pt x="238" y="273"/>
                    </a:lnTo>
                    <a:lnTo>
                      <a:pt x="238" y="273"/>
                    </a:lnTo>
                    <a:lnTo>
                      <a:pt x="234" y="277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30" y="281"/>
                    </a:lnTo>
                    <a:lnTo>
                      <a:pt x="226" y="281"/>
                    </a:lnTo>
                    <a:lnTo>
                      <a:pt x="222" y="281"/>
                    </a:lnTo>
                    <a:lnTo>
                      <a:pt x="222" y="281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7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73"/>
                    </a:lnTo>
                    <a:lnTo>
                      <a:pt x="218" y="269"/>
                    </a:lnTo>
                    <a:lnTo>
                      <a:pt x="218" y="269"/>
                    </a:lnTo>
                    <a:lnTo>
                      <a:pt x="215" y="269"/>
                    </a:lnTo>
                    <a:lnTo>
                      <a:pt x="215" y="269"/>
                    </a:lnTo>
                    <a:lnTo>
                      <a:pt x="215" y="273"/>
                    </a:lnTo>
                    <a:lnTo>
                      <a:pt x="211" y="269"/>
                    </a:lnTo>
                    <a:lnTo>
                      <a:pt x="211" y="269"/>
                    </a:lnTo>
                    <a:lnTo>
                      <a:pt x="207" y="265"/>
                    </a:lnTo>
                    <a:lnTo>
                      <a:pt x="207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5"/>
                    </a:lnTo>
                    <a:lnTo>
                      <a:pt x="203" y="269"/>
                    </a:lnTo>
                    <a:lnTo>
                      <a:pt x="203" y="269"/>
                    </a:lnTo>
                    <a:lnTo>
                      <a:pt x="199" y="269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5"/>
                    </a:lnTo>
                    <a:lnTo>
                      <a:pt x="199" y="261"/>
                    </a:lnTo>
                    <a:lnTo>
                      <a:pt x="199" y="261"/>
                    </a:lnTo>
                    <a:lnTo>
                      <a:pt x="195" y="265"/>
                    </a:lnTo>
                    <a:lnTo>
                      <a:pt x="199" y="265"/>
                    </a:lnTo>
                    <a:lnTo>
                      <a:pt x="199" y="273"/>
                    </a:lnTo>
                    <a:lnTo>
                      <a:pt x="199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5" y="281"/>
                    </a:lnTo>
                    <a:lnTo>
                      <a:pt x="191" y="281"/>
                    </a:lnTo>
                    <a:lnTo>
                      <a:pt x="187" y="281"/>
                    </a:lnTo>
                    <a:lnTo>
                      <a:pt x="187" y="285"/>
                    </a:lnTo>
                    <a:lnTo>
                      <a:pt x="187" y="288"/>
                    </a:lnTo>
                    <a:lnTo>
                      <a:pt x="183" y="288"/>
                    </a:lnTo>
                    <a:lnTo>
                      <a:pt x="179" y="288"/>
                    </a:lnTo>
                    <a:lnTo>
                      <a:pt x="179" y="288"/>
                    </a:lnTo>
                    <a:lnTo>
                      <a:pt x="179" y="292"/>
                    </a:lnTo>
                    <a:lnTo>
                      <a:pt x="183" y="308"/>
                    </a:lnTo>
                    <a:lnTo>
                      <a:pt x="183" y="316"/>
                    </a:lnTo>
                    <a:lnTo>
                      <a:pt x="187" y="320"/>
                    </a:lnTo>
                    <a:lnTo>
                      <a:pt x="183" y="320"/>
                    </a:lnTo>
                    <a:lnTo>
                      <a:pt x="183" y="324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48" y="335"/>
                    </a:lnTo>
                    <a:lnTo>
                      <a:pt x="148" y="328"/>
                    </a:lnTo>
                    <a:lnTo>
                      <a:pt x="144" y="328"/>
                    </a:lnTo>
                    <a:lnTo>
                      <a:pt x="144" y="328"/>
                    </a:lnTo>
                    <a:lnTo>
                      <a:pt x="140" y="324"/>
                    </a:lnTo>
                    <a:lnTo>
                      <a:pt x="140" y="324"/>
                    </a:lnTo>
                    <a:lnTo>
                      <a:pt x="140" y="320"/>
                    </a:lnTo>
                    <a:lnTo>
                      <a:pt x="136" y="320"/>
                    </a:lnTo>
                    <a:lnTo>
                      <a:pt x="136" y="324"/>
                    </a:lnTo>
                    <a:lnTo>
                      <a:pt x="136" y="324"/>
                    </a:lnTo>
                    <a:lnTo>
                      <a:pt x="132" y="324"/>
                    </a:lnTo>
                    <a:lnTo>
                      <a:pt x="132" y="320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2"/>
                    </a:lnTo>
                    <a:lnTo>
                      <a:pt x="132" y="312"/>
                    </a:lnTo>
                    <a:lnTo>
                      <a:pt x="140" y="312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8"/>
                    </a:lnTo>
                    <a:lnTo>
                      <a:pt x="140" y="304"/>
                    </a:lnTo>
                    <a:lnTo>
                      <a:pt x="136" y="304"/>
                    </a:lnTo>
                    <a:lnTo>
                      <a:pt x="136" y="300"/>
                    </a:lnTo>
                    <a:lnTo>
                      <a:pt x="132" y="300"/>
                    </a:lnTo>
                    <a:lnTo>
                      <a:pt x="132" y="296"/>
                    </a:lnTo>
                    <a:lnTo>
                      <a:pt x="132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6"/>
                    </a:lnTo>
                    <a:lnTo>
                      <a:pt x="136" y="292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8"/>
                    </a:lnTo>
                    <a:lnTo>
                      <a:pt x="132" y="285"/>
                    </a:lnTo>
                    <a:lnTo>
                      <a:pt x="132" y="285"/>
                    </a:lnTo>
                    <a:lnTo>
                      <a:pt x="129" y="285"/>
                    </a:lnTo>
                    <a:lnTo>
                      <a:pt x="125" y="281"/>
                    </a:lnTo>
                    <a:lnTo>
                      <a:pt x="125" y="273"/>
                    </a:lnTo>
                    <a:lnTo>
                      <a:pt x="121" y="265"/>
                    </a:lnTo>
                    <a:lnTo>
                      <a:pt x="121" y="261"/>
                    </a:lnTo>
                    <a:lnTo>
                      <a:pt x="113" y="253"/>
                    </a:lnTo>
                    <a:lnTo>
                      <a:pt x="109" y="249"/>
                    </a:lnTo>
                    <a:lnTo>
                      <a:pt x="109" y="246"/>
                    </a:lnTo>
                    <a:lnTo>
                      <a:pt x="101" y="253"/>
                    </a:lnTo>
                    <a:lnTo>
                      <a:pt x="101" y="253"/>
                    </a:lnTo>
                    <a:lnTo>
                      <a:pt x="93" y="253"/>
                    </a:lnTo>
                    <a:lnTo>
                      <a:pt x="93" y="253"/>
                    </a:lnTo>
                    <a:lnTo>
                      <a:pt x="93" y="249"/>
                    </a:lnTo>
                    <a:lnTo>
                      <a:pt x="89" y="249"/>
                    </a:lnTo>
                    <a:lnTo>
                      <a:pt x="89" y="246"/>
                    </a:lnTo>
                    <a:lnTo>
                      <a:pt x="89" y="246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78" y="234"/>
                    </a:lnTo>
                    <a:lnTo>
                      <a:pt x="74" y="234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66" y="238"/>
                    </a:lnTo>
                    <a:lnTo>
                      <a:pt x="70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54" y="238"/>
                    </a:lnTo>
                    <a:lnTo>
                      <a:pt x="54" y="234"/>
                    </a:lnTo>
                    <a:lnTo>
                      <a:pt x="50" y="230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26"/>
                    </a:lnTo>
                    <a:lnTo>
                      <a:pt x="27" y="226"/>
                    </a:lnTo>
                    <a:lnTo>
                      <a:pt x="27" y="218"/>
                    </a:lnTo>
                    <a:lnTo>
                      <a:pt x="27" y="214"/>
                    </a:lnTo>
                    <a:lnTo>
                      <a:pt x="31" y="206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9" y="191"/>
                    </a:lnTo>
                    <a:lnTo>
                      <a:pt x="43" y="191"/>
                    </a:lnTo>
                    <a:lnTo>
                      <a:pt x="43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46" y="191"/>
                    </a:lnTo>
                    <a:lnTo>
                      <a:pt x="50" y="191"/>
                    </a:lnTo>
                    <a:lnTo>
                      <a:pt x="50" y="191"/>
                    </a:lnTo>
                    <a:lnTo>
                      <a:pt x="50" y="187"/>
                    </a:lnTo>
                    <a:lnTo>
                      <a:pt x="50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4" y="187"/>
                    </a:lnTo>
                    <a:lnTo>
                      <a:pt x="50" y="183"/>
                    </a:lnTo>
                    <a:lnTo>
                      <a:pt x="54" y="183"/>
                    </a:lnTo>
                    <a:lnTo>
                      <a:pt x="50" y="183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9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5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71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50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7"/>
                    </a:lnTo>
                    <a:lnTo>
                      <a:pt x="46" y="160"/>
                    </a:lnTo>
                    <a:lnTo>
                      <a:pt x="46" y="160"/>
                    </a:lnTo>
                    <a:lnTo>
                      <a:pt x="43" y="156"/>
                    </a:lnTo>
                    <a:lnTo>
                      <a:pt x="39" y="156"/>
                    </a:lnTo>
                    <a:lnTo>
                      <a:pt x="27" y="144"/>
                    </a:lnTo>
                    <a:lnTo>
                      <a:pt x="19" y="136"/>
                    </a:lnTo>
                    <a:lnTo>
                      <a:pt x="19" y="136"/>
                    </a:lnTo>
                    <a:lnTo>
                      <a:pt x="19" y="132"/>
                    </a:lnTo>
                    <a:lnTo>
                      <a:pt x="23" y="132"/>
                    </a:lnTo>
                    <a:lnTo>
                      <a:pt x="23" y="128"/>
                    </a:lnTo>
                    <a:lnTo>
                      <a:pt x="23" y="128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5" y="125"/>
                    </a:lnTo>
                    <a:lnTo>
                      <a:pt x="15" y="125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11" y="121"/>
                    </a:lnTo>
                    <a:lnTo>
                      <a:pt x="7" y="117"/>
                    </a:lnTo>
                    <a:lnTo>
                      <a:pt x="7" y="117"/>
                    </a:lnTo>
                    <a:lnTo>
                      <a:pt x="7" y="113"/>
                    </a:lnTo>
                    <a:lnTo>
                      <a:pt x="3" y="113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3" y="109"/>
                    </a:lnTo>
                    <a:lnTo>
                      <a:pt x="0" y="105"/>
                    </a:lnTo>
                    <a:lnTo>
                      <a:pt x="3" y="105"/>
                    </a:lnTo>
                    <a:lnTo>
                      <a:pt x="3" y="10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8" name="Freeform 51"/>
              <p:cNvSpPr>
                <a:spLocks/>
              </p:cNvSpPr>
              <p:nvPr/>
            </p:nvSpPr>
            <p:spPr bwMode="auto">
              <a:xfrm>
                <a:off x="14728413" y="5799872"/>
                <a:ext cx="1108845" cy="1058333"/>
              </a:xfrm>
              <a:custGeom>
                <a:avLst/>
                <a:gdLst>
                  <a:gd name="T0" fmla="*/ 149 w 262"/>
                  <a:gd name="T1" fmla="*/ 8 h 250"/>
                  <a:gd name="T2" fmla="*/ 168 w 262"/>
                  <a:gd name="T3" fmla="*/ 12 h 250"/>
                  <a:gd name="T4" fmla="*/ 176 w 262"/>
                  <a:gd name="T5" fmla="*/ 24 h 250"/>
                  <a:gd name="T6" fmla="*/ 180 w 262"/>
                  <a:gd name="T7" fmla="*/ 31 h 250"/>
                  <a:gd name="T8" fmla="*/ 184 w 262"/>
                  <a:gd name="T9" fmla="*/ 43 h 250"/>
                  <a:gd name="T10" fmla="*/ 200 w 262"/>
                  <a:gd name="T11" fmla="*/ 51 h 250"/>
                  <a:gd name="T12" fmla="*/ 204 w 262"/>
                  <a:gd name="T13" fmla="*/ 63 h 250"/>
                  <a:gd name="T14" fmla="*/ 204 w 262"/>
                  <a:gd name="T15" fmla="*/ 70 h 250"/>
                  <a:gd name="T16" fmla="*/ 204 w 262"/>
                  <a:gd name="T17" fmla="*/ 78 h 250"/>
                  <a:gd name="T18" fmla="*/ 231 w 262"/>
                  <a:gd name="T19" fmla="*/ 98 h 250"/>
                  <a:gd name="T20" fmla="*/ 247 w 262"/>
                  <a:gd name="T21" fmla="*/ 113 h 250"/>
                  <a:gd name="T22" fmla="*/ 251 w 262"/>
                  <a:gd name="T23" fmla="*/ 117 h 250"/>
                  <a:gd name="T24" fmla="*/ 247 w 262"/>
                  <a:gd name="T25" fmla="*/ 117 h 250"/>
                  <a:gd name="T26" fmla="*/ 258 w 262"/>
                  <a:gd name="T27" fmla="*/ 125 h 250"/>
                  <a:gd name="T28" fmla="*/ 254 w 262"/>
                  <a:gd name="T29" fmla="*/ 137 h 250"/>
                  <a:gd name="T30" fmla="*/ 243 w 262"/>
                  <a:gd name="T31" fmla="*/ 145 h 250"/>
                  <a:gd name="T32" fmla="*/ 247 w 262"/>
                  <a:gd name="T33" fmla="*/ 160 h 250"/>
                  <a:gd name="T34" fmla="*/ 247 w 262"/>
                  <a:gd name="T35" fmla="*/ 172 h 250"/>
                  <a:gd name="T36" fmla="*/ 247 w 262"/>
                  <a:gd name="T37" fmla="*/ 176 h 250"/>
                  <a:gd name="T38" fmla="*/ 247 w 262"/>
                  <a:gd name="T39" fmla="*/ 184 h 250"/>
                  <a:gd name="T40" fmla="*/ 235 w 262"/>
                  <a:gd name="T41" fmla="*/ 184 h 250"/>
                  <a:gd name="T42" fmla="*/ 239 w 262"/>
                  <a:gd name="T43" fmla="*/ 195 h 250"/>
                  <a:gd name="T44" fmla="*/ 243 w 262"/>
                  <a:gd name="T45" fmla="*/ 203 h 250"/>
                  <a:gd name="T46" fmla="*/ 239 w 262"/>
                  <a:gd name="T47" fmla="*/ 207 h 250"/>
                  <a:gd name="T48" fmla="*/ 235 w 262"/>
                  <a:gd name="T49" fmla="*/ 211 h 250"/>
                  <a:gd name="T50" fmla="*/ 239 w 262"/>
                  <a:gd name="T51" fmla="*/ 215 h 250"/>
                  <a:gd name="T52" fmla="*/ 247 w 262"/>
                  <a:gd name="T53" fmla="*/ 219 h 250"/>
                  <a:gd name="T54" fmla="*/ 231 w 262"/>
                  <a:gd name="T55" fmla="*/ 231 h 250"/>
                  <a:gd name="T56" fmla="*/ 227 w 262"/>
                  <a:gd name="T57" fmla="*/ 242 h 250"/>
                  <a:gd name="T58" fmla="*/ 223 w 262"/>
                  <a:gd name="T59" fmla="*/ 242 h 250"/>
                  <a:gd name="T60" fmla="*/ 208 w 262"/>
                  <a:gd name="T61" fmla="*/ 238 h 250"/>
                  <a:gd name="T62" fmla="*/ 200 w 262"/>
                  <a:gd name="T63" fmla="*/ 234 h 250"/>
                  <a:gd name="T64" fmla="*/ 180 w 262"/>
                  <a:gd name="T65" fmla="*/ 223 h 250"/>
                  <a:gd name="T66" fmla="*/ 172 w 262"/>
                  <a:gd name="T67" fmla="*/ 219 h 250"/>
                  <a:gd name="T68" fmla="*/ 168 w 262"/>
                  <a:gd name="T69" fmla="*/ 223 h 250"/>
                  <a:gd name="T70" fmla="*/ 161 w 262"/>
                  <a:gd name="T71" fmla="*/ 231 h 250"/>
                  <a:gd name="T72" fmla="*/ 153 w 262"/>
                  <a:gd name="T73" fmla="*/ 231 h 250"/>
                  <a:gd name="T74" fmla="*/ 141 w 262"/>
                  <a:gd name="T75" fmla="*/ 234 h 250"/>
                  <a:gd name="T76" fmla="*/ 137 w 262"/>
                  <a:gd name="T77" fmla="*/ 238 h 250"/>
                  <a:gd name="T78" fmla="*/ 133 w 262"/>
                  <a:gd name="T79" fmla="*/ 246 h 250"/>
                  <a:gd name="T80" fmla="*/ 126 w 262"/>
                  <a:gd name="T81" fmla="*/ 246 h 250"/>
                  <a:gd name="T82" fmla="*/ 102 w 262"/>
                  <a:gd name="T83" fmla="*/ 242 h 250"/>
                  <a:gd name="T84" fmla="*/ 106 w 262"/>
                  <a:gd name="T85" fmla="*/ 227 h 250"/>
                  <a:gd name="T86" fmla="*/ 98 w 262"/>
                  <a:gd name="T87" fmla="*/ 215 h 250"/>
                  <a:gd name="T88" fmla="*/ 86 w 262"/>
                  <a:gd name="T89" fmla="*/ 203 h 250"/>
                  <a:gd name="T90" fmla="*/ 79 w 262"/>
                  <a:gd name="T91" fmla="*/ 211 h 250"/>
                  <a:gd name="T92" fmla="*/ 59 w 262"/>
                  <a:gd name="T93" fmla="*/ 195 h 250"/>
                  <a:gd name="T94" fmla="*/ 55 w 262"/>
                  <a:gd name="T95" fmla="*/ 184 h 250"/>
                  <a:gd name="T96" fmla="*/ 63 w 262"/>
                  <a:gd name="T97" fmla="*/ 176 h 250"/>
                  <a:gd name="T98" fmla="*/ 51 w 262"/>
                  <a:gd name="T99" fmla="*/ 172 h 250"/>
                  <a:gd name="T100" fmla="*/ 55 w 262"/>
                  <a:gd name="T101" fmla="*/ 164 h 250"/>
                  <a:gd name="T102" fmla="*/ 36 w 262"/>
                  <a:gd name="T103" fmla="*/ 149 h 250"/>
                  <a:gd name="T104" fmla="*/ 32 w 262"/>
                  <a:gd name="T105" fmla="*/ 137 h 250"/>
                  <a:gd name="T106" fmla="*/ 20 w 262"/>
                  <a:gd name="T107" fmla="*/ 121 h 250"/>
                  <a:gd name="T108" fmla="*/ 16 w 262"/>
                  <a:gd name="T109" fmla="*/ 102 h 250"/>
                  <a:gd name="T110" fmla="*/ 16 w 262"/>
                  <a:gd name="T111" fmla="*/ 90 h 250"/>
                  <a:gd name="T112" fmla="*/ 0 w 262"/>
                  <a:gd name="T113" fmla="*/ 51 h 250"/>
                  <a:gd name="T114" fmla="*/ 67 w 262"/>
                  <a:gd name="T115" fmla="*/ 0 h 250"/>
                  <a:gd name="T116" fmla="*/ 75 w 262"/>
                  <a:gd name="T117" fmla="*/ 0 h 250"/>
                  <a:gd name="T118" fmla="*/ 86 w 262"/>
                  <a:gd name="T119" fmla="*/ 0 h 250"/>
                  <a:gd name="T120" fmla="*/ 133 w 262"/>
                  <a:gd name="T121" fmla="*/ 20 h 250"/>
                  <a:gd name="T122" fmla="*/ 149 w 262"/>
                  <a:gd name="T123" fmla="*/ 20 h 25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62" h="250">
                    <a:moveTo>
                      <a:pt x="149" y="16"/>
                    </a:moveTo>
                    <a:lnTo>
                      <a:pt x="149" y="16"/>
                    </a:lnTo>
                    <a:lnTo>
                      <a:pt x="145" y="12"/>
                    </a:lnTo>
                    <a:lnTo>
                      <a:pt x="145" y="8"/>
                    </a:lnTo>
                    <a:lnTo>
                      <a:pt x="149" y="8"/>
                    </a:lnTo>
                    <a:lnTo>
                      <a:pt x="157" y="12"/>
                    </a:lnTo>
                    <a:lnTo>
                      <a:pt x="157" y="12"/>
                    </a:lnTo>
                    <a:lnTo>
                      <a:pt x="165" y="12"/>
                    </a:lnTo>
                    <a:lnTo>
                      <a:pt x="165" y="12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68" y="16"/>
                    </a:lnTo>
                    <a:lnTo>
                      <a:pt x="168" y="16"/>
                    </a:lnTo>
                    <a:lnTo>
                      <a:pt x="172" y="20"/>
                    </a:lnTo>
                    <a:lnTo>
                      <a:pt x="176" y="24"/>
                    </a:lnTo>
                    <a:lnTo>
                      <a:pt x="180" y="27"/>
                    </a:lnTo>
                    <a:lnTo>
                      <a:pt x="180" y="27"/>
                    </a:lnTo>
                    <a:lnTo>
                      <a:pt x="184" y="31"/>
                    </a:lnTo>
                    <a:lnTo>
                      <a:pt x="184" y="31"/>
                    </a:lnTo>
                    <a:lnTo>
                      <a:pt x="180" y="31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39"/>
                    </a:lnTo>
                    <a:lnTo>
                      <a:pt x="184" y="43"/>
                    </a:lnTo>
                    <a:lnTo>
                      <a:pt x="188" y="43"/>
                    </a:lnTo>
                    <a:lnTo>
                      <a:pt x="192" y="47"/>
                    </a:lnTo>
                    <a:lnTo>
                      <a:pt x="192" y="51"/>
                    </a:lnTo>
                    <a:lnTo>
                      <a:pt x="196" y="51"/>
                    </a:lnTo>
                    <a:lnTo>
                      <a:pt x="200" y="51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9"/>
                    </a:lnTo>
                    <a:lnTo>
                      <a:pt x="204" y="59"/>
                    </a:lnTo>
                    <a:lnTo>
                      <a:pt x="204" y="63"/>
                    </a:lnTo>
                    <a:lnTo>
                      <a:pt x="204" y="67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4" y="74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78"/>
                    </a:lnTo>
                    <a:lnTo>
                      <a:pt x="204" y="82"/>
                    </a:lnTo>
                    <a:lnTo>
                      <a:pt x="208" y="86"/>
                    </a:lnTo>
                    <a:lnTo>
                      <a:pt x="208" y="86"/>
                    </a:lnTo>
                    <a:lnTo>
                      <a:pt x="215" y="86"/>
                    </a:lnTo>
                    <a:lnTo>
                      <a:pt x="231" y="98"/>
                    </a:lnTo>
                    <a:lnTo>
                      <a:pt x="251" y="102"/>
                    </a:lnTo>
                    <a:lnTo>
                      <a:pt x="251" y="106"/>
                    </a:lnTo>
                    <a:lnTo>
                      <a:pt x="251" y="106"/>
                    </a:lnTo>
                    <a:lnTo>
                      <a:pt x="247" y="109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47" y="113"/>
                    </a:lnTo>
                    <a:lnTo>
                      <a:pt x="251" y="113"/>
                    </a:lnTo>
                    <a:lnTo>
                      <a:pt x="251" y="113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51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47" y="117"/>
                    </a:lnTo>
                    <a:lnTo>
                      <a:pt x="251" y="121"/>
                    </a:lnTo>
                    <a:lnTo>
                      <a:pt x="251" y="121"/>
                    </a:lnTo>
                    <a:lnTo>
                      <a:pt x="254" y="121"/>
                    </a:lnTo>
                    <a:lnTo>
                      <a:pt x="258" y="125"/>
                    </a:lnTo>
                    <a:lnTo>
                      <a:pt x="262" y="125"/>
                    </a:lnTo>
                    <a:lnTo>
                      <a:pt x="262" y="125"/>
                    </a:lnTo>
                    <a:lnTo>
                      <a:pt x="258" y="137"/>
                    </a:lnTo>
                    <a:lnTo>
                      <a:pt x="258" y="141"/>
                    </a:lnTo>
                    <a:lnTo>
                      <a:pt x="254" y="137"/>
                    </a:lnTo>
                    <a:lnTo>
                      <a:pt x="247" y="137"/>
                    </a:lnTo>
                    <a:lnTo>
                      <a:pt x="243" y="137"/>
                    </a:lnTo>
                    <a:lnTo>
                      <a:pt x="243" y="137"/>
                    </a:lnTo>
                    <a:lnTo>
                      <a:pt x="243" y="141"/>
                    </a:lnTo>
                    <a:lnTo>
                      <a:pt x="243" y="145"/>
                    </a:lnTo>
                    <a:lnTo>
                      <a:pt x="239" y="149"/>
                    </a:lnTo>
                    <a:lnTo>
                      <a:pt x="239" y="152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0"/>
                    </a:lnTo>
                    <a:lnTo>
                      <a:pt x="247" y="164"/>
                    </a:lnTo>
                    <a:lnTo>
                      <a:pt x="247" y="164"/>
                    </a:lnTo>
                    <a:lnTo>
                      <a:pt x="247" y="168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51" y="172"/>
                    </a:lnTo>
                    <a:lnTo>
                      <a:pt x="251" y="176"/>
                    </a:lnTo>
                    <a:lnTo>
                      <a:pt x="247" y="176"/>
                    </a:lnTo>
                    <a:lnTo>
                      <a:pt x="243" y="180"/>
                    </a:lnTo>
                    <a:lnTo>
                      <a:pt x="239" y="180"/>
                    </a:lnTo>
                    <a:lnTo>
                      <a:pt x="247" y="180"/>
                    </a:lnTo>
                    <a:lnTo>
                      <a:pt x="247" y="184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39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9" y="184"/>
                    </a:lnTo>
                    <a:lnTo>
                      <a:pt x="239" y="184"/>
                    </a:lnTo>
                    <a:lnTo>
                      <a:pt x="239" y="191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39" y="195"/>
                    </a:lnTo>
                    <a:lnTo>
                      <a:pt x="243" y="199"/>
                    </a:lnTo>
                    <a:lnTo>
                      <a:pt x="243" y="199"/>
                    </a:lnTo>
                    <a:lnTo>
                      <a:pt x="243" y="203"/>
                    </a:lnTo>
                    <a:lnTo>
                      <a:pt x="243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5" y="203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9" y="207"/>
                    </a:lnTo>
                    <a:lnTo>
                      <a:pt x="235" y="207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5" y="211"/>
                    </a:lnTo>
                    <a:lnTo>
                      <a:pt x="239" y="211"/>
                    </a:lnTo>
                    <a:lnTo>
                      <a:pt x="239" y="211"/>
                    </a:lnTo>
                    <a:lnTo>
                      <a:pt x="239" y="215"/>
                    </a:lnTo>
                    <a:lnTo>
                      <a:pt x="239" y="215"/>
                    </a:lnTo>
                    <a:lnTo>
                      <a:pt x="243" y="215"/>
                    </a:lnTo>
                    <a:lnTo>
                      <a:pt x="243" y="215"/>
                    </a:lnTo>
                    <a:lnTo>
                      <a:pt x="247" y="215"/>
                    </a:lnTo>
                    <a:lnTo>
                      <a:pt x="247" y="219"/>
                    </a:lnTo>
                    <a:lnTo>
                      <a:pt x="247" y="219"/>
                    </a:lnTo>
                    <a:lnTo>
                      <a:pt x="243" y="223"/>
                    </a:lnTo>
                    <a:lnTo>
                      <a:pt x="239" y="223"/>
                    </a:lnTo>
                    <a:lnTo>
                      <a:pt x="239" y="223"/>
                    </a:lnTo>
                    <a:lnTo>
                      <a:pt x="231" y="231"/>
                    </a:lnTo>
                    <a:lnTo>
                      <a:pt x="231" y="234"/>
                    </a:lnTo>
                    <a:lnTo>
                      <a:pt x="235" y="238"/>
                    </a:lnTo>
                    <a:lnTo>
                      <a:pt x="231" y="238"/>
                    </a:lnTo>
                    <a:lnTo>
                      <a:pt x="227" y="238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7" y="242"/>
                    </a:lnTo>
                    <a:lnTo>
                      <a:pt x="223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2"/>
                    </a:lnTo>
                    <a:lnTo>
                      <a:pt x="219" y="246"/>
                    </a:lnTo>
                    <a:lnTo>
                      <a:pt x="208" y="238"/>
                    </a:lnTo>
                    <a:lnTo>
                      <a:pt x="208" y="238"/>
                    </a:lnTo>
                    <a:lnTo>
                      <a:pt x="208" y="234"/>
                    </a:lnTo>
                    <a:lnTo>
                      <a:pt x="204" y="234"/>
                    </a:lnTo>
                    <a:lnTo>
                      <a:pt x="200" y="234"/>
                    </a:lnTo>
                    <a:lnTo>
                      <a:pt x="200" y="234"/>
                    </a:lnTo>
                    <a:lnTo>
                      <a:pt x="200" y="231"/>
                    </a:lnTo>
                    <a:lnTo>
                      <a:pt x="200" y="231"/>
                    </a:lnTo>
                    <a:lnTo>
                      <a:pt x="196" y="231"/>
                    </a:lnTo>
                    <a:lnTo>
                      <a:pt x="184" y="227"/>
                    </a:lnTo>
                    <a:lnTo>
                      <a:pt x="180" y="223"/>
                    </a:lnTo>
                    <a:lnTo>
                      <a:pt x="180" y="223"/>
                    </a:lnTo>
                    <a:lnTo>
                      <a:pt x="176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19"/>
                    </a:lnTo>
                    <a:lnTo>
                      <a:pt x="168" y="219"/>
                    </a:lnTo>
                    <a:lnTo>
                      <a:pt x="168" y="219"/>
                    </a:lnTo>
                    <a:lnTo>
                      <a:pt x="165" y="219"/>
                    </a:lnTo>
                    <a:lnTo>
                      <a:pt x="165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5" y="227"/>
                    </a:lnTo>
                    <a:lnTo>
                      <a:pt x="165" y="231"/>
                    </a:lnTo>
                    <a:lnTo>
                      <a:pt x="161" y="231"/>
                    </a:lnTo>
                    <a:lnTo>
                      <a:pt x="161" y="234"/>
                    </a:lnTo>
                    <a:lnTo>
                      <a:pt x="157" y="234"/>
                    </a:lnTo>
                    <a:lnTo>
                      <a:pt x="157" y="231"/>
                    </a:lnTo>
                    <a:lnTo>
                      <a:pt x="157" y="231"/>
                    </a:lnTo>
                    <a:lnTo>
                      <a:pt x="153" y="231"/>
                    </a:lnTo>
                    <a:lnTo>
                      <a:pt x="153" y="231"/>
                    </a:lnTo>
                    <a:lnTo>
                      <a:pt x="149" y="234"/>
                    </a:lnTo>
                    <a:lnTo>
                      <a:pt x="145" y="234"/>
                    </a:lnTo>
                    <a:lnTo>
                      <a:pt x="141" y="234"/>
                    </a:lnTo>
                    <a:lnTo>
                      <a:pt x="141" y="234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7" y="238"/>
                    </a:lnTo>
                    <a:lnTo>
                      <a:pt x="133" y="238"/>
                    </a:lnTo>
                    <a:lnTo>
                      <a:pt x="133" y="242"/>
                    </a:lnTo>
                    <a:lnTo>
                      <a:pt x="133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29" y="250"/>
                    </a:lnTo>
                    <a:lnTo>
                      <a:pt x="126" y="246"/>
                    </a:lnTo>
                    <a:lnTo>
                      <a:pt x="122" y="246"/>
                    </a:lnTo>
                    <a:lnTo>
                      <a:pt x="118" y="246"/>
                    </a:lnTo>
                    <a:lnTo>
                      <a:pt x="114" y="246"/>
                    </a:lnTo>
                    <a:lnTo>
                      <a:pt x="106" y="242"/>
                    </a:lnTo>
                    <a:lnTo>
                      <a:pt x="102" y="242"/>
                    </a:lnTo>
                    <a:lnTo>
                      <a:pt x="106" y="231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8" y="215"/>
                    </a:lnTo>
                    <a:lnTo>
                      <a:pt x="94" y="215"/>
                    </a:lnTo>
                    <a:lnTo>
                      <a:pt x="94" y="211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86" y="203"/>
                    </a:lnTo>
                    <a:lnTo>
                      <a:pt x="83" y="203"/>
                    </a:lnTo>
                    <a:lnTo>
                      <a:pt x="83" y="203"/>
                    </a:lnTo>
                    <a:lnTo>
                      <a:pt x="83" y="207"/>
                    </a:lnTo>
                    <a:lnTo>
                      <a:pt x="83" y="211"/>
                    </a:lnTo>
                    <a:lnTo>
                      <a:pt x="79" y="211"/>
                    </a:lnTo>
                    <a:lnTo>
                      <a:pt x="63" y="203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5"/>
                    </a:lnTo>
                    <a:lnTo>
                      <a:pt x="51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8"/>
                    </a:lnTo>
                    <a:lnTo>
                      <a:pt x="55" y="184"/>
                    </a:lnTo>
                    <a:lnTo>
                      <a:pt x="59" y="184"/>
                    </a:lnTo>
                    <a:lnTo>
                      <a:pt x="59" y="184"/>
                    </a:lnTo>
                    <a:lnTo>
                      <a:pt x="63" y="184"/>
                    </a:lnTo>
                    <a:lnTo>
                      <a:pt x="63" y="180"/>
                    </a:lnTo>
                    <a:lnTo>
                      <a:pt x="63" y="176"/>
                    </a:lnTo>
                    <a:lnTo>
                      <a:pt x="63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1" y="164"/>
                    </a:lnTo>
                    <a:lnTo>
                      <a:pt x="47" y="160"/>
                    </a:lnTo>
                    <a:lnTo>
                      <a:pt x="43" y="156"/>
                    </a:lnTo>
                    <a:lnTo>
                      <a:pt x="40" y="152"/>
                    </a:lnTo>
                    <a:lnTo>
                      <a:pt x="36" y="149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5"/>
                    </a:lnTo>
                    <a:lnTo>
                      <a:pt x="36" y="141"/>
                    </a:lnTo>
                    <a:lnTo>
                      <a:pt x="32" y="137"/>
                    </a:lnTo>
                    <a:lnTo>
                      <a:pt x="24" y="129"/>
                    </a:lnTo>
                    <a:lnTo>
                      <a:pt x="24" y="125"/>
                    </a:lnTo>
                    <a:lnTo>
                      <a:pt x="20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16" y="90"/>
                    </a:lnTo>
                    <a:lnTo>
                      <a:pt x="16" y="86"/>
                    </a:lnTo>
                    <a:lnTo>
                      <a:pt x="16" y="86"/>
                    </a:lnTo>
                    <a:lnTo>
                      <a:pt x="16" y="78"/>
                    </a:lnTo>
                    <a:lnTo>
                      <a:pt x="0" y="55"/>
                    </a:lnTo>
                    <a:lnTo>
                      <a:pt x="0" y="51"/>
                    </a:lnTo>
                    <a:lnTo>
                      <a:pt x="0" y="43"/>
                    </a:lnTo>
                    <a:lnTo>
                      <a:pt x="16" y="12"/>
                    </a:lnTo>
                    <a:lnTo>
                      <a:pt x="28" y="4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71" y="4"/>
                    </a:lnTo>
                    <a:lnTo>
                      <a:pt x="71" y="4"/>
                    </a:lnTo>
                    <a:lnTo>
                      <a:pt x="71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5" y="0"/>
                    </a:lnTo>
                    <a:lnTo>
                      <a:pt x="79" y="0"/>
                    </a:lnTo>
                    <a:lnTo>
                      <a:pt x="86" y="0"/>
                    </a:lnTo>
                    <a:lnTo>
                      <a:pt x="94" y="0"/>
                    </a:lnTo>
                    <a:lnTo>
                      <a:pt x="122" y="12"/>
                    </a:lnTo>
                    <a:lnTo>
                      <a:pt x="122" y="12"/>
                    </a:lnTo>
                    <a:lnTo>
                      <a:pt x="126" y="12"/>
                    </a:lnTo>
                    <a:lnTo>
                      <a:pt x="133" y="20"/>
                    </a:lnTo>
                    <a:lnTo>
                      <a:pt x="141" y="20"/>
                    </a:lnTo>
                    <a:lnTo>
                      <a:pt x="145" y="20"/>
                    </a:lnTo>
                    <a:lnTo>
                      <a:pt x="145" y="24"/>
                    </a:lnTo>
                    <a:lnTo>
                      <a:pt x="145" y="20"/>
                    </a:lnTo>
                    <a:lnTo>
                      <a:pt x="149" y="20"/>
                    </a:lnTo>
                    <a:lnTo>
                      <a:pt x="149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9" name="Freeform 52"/>
              <p:cNvSpPr>
                <a:spLocks/>
              </p:cNvSpPr>
              <p:nvPr/>
            </p:nvSpPr>
            <p:spPr bwMode="auto">
              <a:xfrm>
                <a:off x="14546428" y="4593374"/>
                <a:ext cx="1324687" cy="1308101"/>
              </a:xfrm>
              <a:custGeom>
                <a:avLst/>
                <a:gdLst>
                  <a:gd name="T0" fmla="*/ 145 w 313"/>
                  <a:gd name="T1" fmla="*/ 0 h 309"/>
                  <a:gd name="T2" fmla="*/ 157 w 313"/>
                  <a:gd name="T3" fmla="*/ 35 h 309"/>
                  <a:gd name="T4" fmla="*/ 180 w 313"/>
                  <a:gd name="T5" fmla="*/ 47 h 309"/>
                  <a:gd name="T6" fmla="*/ 180 w 313"/>
                  <a:gd name="T7" fmla="*/ 51 h 309"/>
                  <a:gd name="T8" fmla="*/ 176 w 313"/>
                  <a:gd name="T9" fmla="*/ 63 h 309"/>
                  <a:gd name="T10" fmla="*/ 196 w 313"/>
                  <a:gd name="T11" fmla="*/ 98 h 309"/>
                  <a:gd name="T12" fmla="*/ 227 w 313"/>
                  <a:gd name="T13" fmla="*/ 98 h 309"/>
                  <a:gd name="T14" fmla="*/ 231 w 313"/>
                  <a:gd name="T15" fmla="*/ 102 h 309"/>
                  <a:gd name="T16" fmla="*/ 239 w 313"/>
                  <a:gd name="T17" fmla="*/ 109 h 309"/>
                  <a:gd name="T18" fmla="*/ 231 w 313"/>
                  <a:gd name="T19" fmla="*/ 129 h 309"/>
                  <a:gd name="T20" fmla="*/ 235 w 313"/>
                  <a:gd name="T21" fmla="*/ 133 h 309"/>
                  <a:gd name="T22" fmla="*/ 239 w 313"/>
                  <a:gd name="T23" fmla="*/ 137 h 309"/>
                  <a:gd name="T24" fmla="*/ 239 w 313"/>
                  <a:gd name="T25" fmla="*/ 137 h 309"/>
                  <a:gd name="T26" fmla="*/ 239 w 313"/>
                  <a:gd name="T27" fmla="*/ 141 h 309"/>
                  <a:gd name="T28" fmla="*/ 251 w 313"/>
                  <a:gd name="T29" fmla="*/ 152 h 309"/>
                  <a:gd name="T30" fmla="*/ 282 w 313"/>
                  <a:gd name="T31" fmla="*/ 160 h 309"/>
                  <a:gd name="T32" fmla="*/ 297 w 313"/>
                  <a:gd name="T33" fmla="*/ 164 h 309"/>
                  <a:gd name="T34" fmla="*/ 305 w 313"/>
                  <a:gd name="T35" fmla="*/ 176 h 309"/>
                  <a:gd name="T36" fmla="*/ 313 w 313"/>
                  <a:gd name="T37" fmla="*/ 199 h 309"/>
                  <a:gd name="T38" fmla="*/ 309 w 313"/>
                  <a:gd name="T39" fmla="*/ 238 h 309"/>
                  <a:gd name="T40" fmla="*/ 286 w 313"/>
                  <a:gd name="T41" fmla="*/ 262 h 309"/>
                  <a:gd name="T42" fmla="*/ 270 w 313"/>
                  <a:gd name="T43" fmla="*/ 242 h 309"/>
                  <a:gd name="T44" fmla="*/ 192 w 313"/>
                  <a:gd name="T45" fmla="*/ 270 h 309"/>
                  <a:gd name="T46" fmla="*/ 188 w 313"/>
                  <a:gd name="T47" fmla="*/ 281 h 309"/>
                  <a:gd name="T48" fmla="*/ 188 w 313"/>
                  <a:gd name="T49" fmla="*/ 305 h 309"/>
                  <a:gd name="T50" fmla="*/ 169 w 313"/>
                  <a:gd name="T51" fmla="*/ 297 h 309"/>
                  <a:gd name="T52" fmla="*/ 122 w 313"/>
                  <a:gd name="T53" fmla="*/ 285 h 309"/>
                  <a:gd name="T54" fmla="*/ 118 w 313"/>
                  <a:gd name="T55" fmla="*/ 285 h 309"/>
                  <a:gd name="T56" fmla="*/ 110 w 313"/>
                  <a:gd name="T57" fmla="*/ 285 h 309"/>
                  <a:gd name="T58" fmla="*/ 47 w 313"/>
                  <a:gd name="T59" fmla="*/ 258 h 309"/>
                  <a:gd name="T60" fmla="*/ 40 w 313"/>
                  <a:gd name="T61" fmla="*/ 254 h 309"/>
                  <a:gd name="T62" fmla="*/ 28 w 313"/>
                  <a:gd name="T63" fmla="*/ 254 h 309"/>
                  <a:gd name="T64" fmla="*/ 16 w 313"/>
                  <a:gd name="T65" fmla="*/ 242 h 309"/>
                  <a:gd name="T66" fmla="*/ 0 w 313"/>
                  <a:gd name="T67" fmla="*/ 230 h 309"/>
                  <a:gd name="T68" fmla="*/ 0 w 313"/>
                  <a:gd name="T69" fmla="*/ 227 h 309"/>
                  <a:gd name="T70" fmla="*/ 12 w 313"/>
                  <a:gd name="T71" fmla="*/ 215 h 309"/>
                  <a:gd name="T72" fmla="*/ 12 w 313"/>
                  <a:gd name="T73" fmla="*/ 215 h 309"/>
                  <a:gd name="T74" fmla="*/ 12 w 313"/>
                  <a:gd name="T75" fmla="*/ 207 h 309"/>
                  <a:gd name="T76" fmla="*/ 20 w 313"/>
                  <a:gd name="T77" fmla="*/ 195 h 309"/>
                  <a:gd name="T78" fmla="*/ 24 w 313"/>
                  <a:gd name="T79" fmla="*/ 184 h 309"/>
                  <a:gd name="T80" fmla="*/ 20 w 313"/>
                  <a:gd name="T81" fmla="*/ 180 h 309"/>
                  <a:gd name="T82" fmla="*/ 43 w 313"/>
                  <a:gd name="T83" fmla="*/ 160 h 309"/>
                  <a:gd name="T84" fmla="*/ 47 w 313"/>
                  <a:gd name="T85" fmla="*/ 152 h 309"/>
                  <a:gd name="T86" fmla="*/ 43 w 313"/>
                  <a:gd name="T87" fmla="*/ 145 h 309"/>
                  <a:gd name="T88" fmla="*/ 40 w 313"/>
                  <a:gd name="T89" fmla="*/ 141 h 309"/>
                  <a:gd name="T90" fmla="*/ 24 w 313"/>
                  <a:gd name="T91" fmla="*/ 125 h 309"/>
                  <a:gd name="T92" fmla="*/ 59 w 313"/>
                  <a:gd name="T93" fmla="*/ 106 h 309"/>
                  <a:gd name="T94" fmla="*/ 59 w 313"/>
                  <a:gd name="T95" fmla="*/ 86 h 309"/>
                  <a:gd name="T96" fmla="*/ 90 w 313"/>
                  <a:gd name="T97" fmla="*/ 55 h 309"/>
                  <a:gd name="T98" fmla="*/ 90 w 313"/>
                  <a:gd name="T99" fmla="*/ 51 h 309"/>
                  <a:gd name="T100" fmla="*/ 86 w 313"/>
                  <a:gd name="T101" fmla="*/ 43 h 309"/>
                  <a:gd name="T102" fmla="*/ 114 w 313"/>
                  <a:gd name="T103" fmla="*/ 8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313" h="309">
                    <a:moveTo>
                      <a:pt x="126" y="8"/>
                    </a:moveTo>
                    <a:lnTo>
                      <a:pt x="126" y="8"/>
                    </a:lnTo>
                    <a:lnTo>
                      <a:pt x="133" y="8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8"/>
                    </a:lnTo>
                    <a:lnTo>
                      <a:pt x="157" y="20"/>
                    </a:lnTo>
                    <a:lnTo>
                      <a:pt x="157" y="24"/>
                    </a:lnTo>
                    <a:lnTo>
                      <a:pt x="157" y="35"/>
                    </a:lnTo>
                    <a:lnTo>
                      <a:pt x="157" y="43"/>
                    </a:lnTo>
                    <a:lnTo>
                      <a:pt x="161" y="43"/>
                    </a:lnTo>
                    <a:lnTo>
                      <a:pt x="169" y="39"/>
                    </a:lnTo>
                    <a:lnTo>
                      <a:pt x="176" y="39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76" y="63"/>
                    </a:lnTo>
                    <a:lnTo>
                      <a:pt x="172" y="66"/>
                    </a:lnTo>
                    <a:lnTo>
                      <a:pt x="172" y="70"/>
                    </a:lnTo>
                    <a:lnTo>
                      <a:pt x="176" y="78"/>
                    </a:lnTo>
                    <a:lnTo>
                      <a:pt x="184" y="90"/>
                    </a:lnTo>
                    <a:lnTo>
                      <a:pt x="196" y="98"/>
                    </a:lnTo>
                    <a:lnTo>
                      <a:pt x="204" y="102"/>
                    </a:lnTo>
                    <a:lnTo>
                      <a:pt x="211" y="102"/>
                    </a:lnTo>
                    <a:lnTo>
                      <a:pt x="223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98"/>
                    </a:lnTo>
                    <a:lnTo>
                      <a:pt x="227" y="102"/>
                    </a:lnTo>
                    <a:lnTo>
                      <a:pt x="231" y="102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9" y="109"/>
                    </a:lnTo>
                    <a:lnTo>
                      <a:pt x="239" y="109"/>
                    </a:lnTo>
                    <a:lnTo>
                      <a:pt x="243" y="113"/>
                    </a:lnTo>
                    <a:lnTo>
                      <a:pt x="243" y="117"/>
                    </a:lnTo>
                    <a:lnTo>
                      <a:pt x="239" y="117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1" y="129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5" y="133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37"/>
                    </a:lnTo>
                    <a:lnTo>
                      <a:pt x="239" y="141"/>
                    </a:lnTo>
                    <a:lnTo>
                      <a:pt x="243" y="141"/>
                    </a:lnTo>
                    <a:lnTo>
                      <a:pt x="247" y="141"/>
                    </a:lnTo>
                    <a:lnTo>
                      <a:pt x="251" y="145"/>
                    </a:lnTo>
                    <a:lnTo>
                      <a:pt x="251" y="148"/>
                    </a:lnTo>
                    <a:lnTo>
                      <a:pt x="251" y="152"/>
                    </a:lnTo>
                    <a:lnTo>
                      <a:pt x="254" y="156"/>
                    </a:lnTo>
                    <a:lnTo>
                      <a:pt x="258" y="156"/>
                    </a:lnTo>
                    <a:lnTo>
                      <a:pt x="262" y="160"/>
                    </a:lnTo>
                    <a:lnTo>
                      <a:pt x="274" y="156"/>
                    </a:lnTo>
                    <a:lnTo>
                      <a:pt x="282" y="160"/>
                    </a:lnTo>
                    <a:lnTo>
                      <a:pt x="282" y="160"/>
                    </a:lnTo>
                    <a:lnTo>
                      <a:pt x="286" y="164"/>
                    </a:lnTo>
                    <a:lnTo>
                      <a:pt x="290" y="164"/>
                    </a:lnTo>
                    <a:lnTo>
                      <a:pt x="294" y="164"/>
                    </a:lnTo>
                    <a:lnTo>
                      <a:pt x="297" y="164"/>
                    </a:lnTo>
                    <a:lnTo>
                      <a:pt x="297" y="164"/>
                    </a:lnTo>
                    <a:lnTo>
                      <a:pt x="301" y="168"/>
                    </a:lnTo>
                    <a:lnTo>
                      <a:pt x="301" y="172"/>
                    </a:lnTo>
                    <a:lnTo>
                      <a:pt x="301" y="176"/>
                    </a:lnTo>
                    <a:lnTo>
                      <a:pt x="305" y="176"/>
                    </a:lnTo>
                    <a:lnTo>
                      <a:pt x="305" y="180"/>
                    </a:lnTo>
                    <a:lnTo>
                      <a:pt x="313" y="184"/>
                    </a:lnTo>
                    <a:lnTo>
                      <a:pt x="313" y="191"/>
                    </a:lnTo>
                    <a:lnTo>
                      <a:pt x="313" y="195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13" y="199"/>
                    </a:lnTo>
                    <a:lnTo>
                      <a:pt x="309" y="219"/>
                    </a:lnTo>
                    <a:lnTo>
                      <a:pt x="309" y="230"/>
                    </a:lnTo>
                    <a:lnTo>
                      <a:pt x="309" y="238"/>
                    </a:lnTo>
                    <a:lnTo>
                      <a:pt x="301" y="246"/>
                    </a:lnTo>
                    <a:lnTo>
                      <a:pt x="297" y="250"/>
                    </a:lnTo>
                    <a:lnTo>
                      <a:pt x="297" y="250"/>
                    </a:lnTo>
                    <a:lnTo>
                      <a:pt x="294" y="254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6" y="262"/>
                    </a:lnTo>
                    <a:lnTo>
                      <a:pt x="282" y="262"/>
                    </a:lnTo>
                    <a:lnTo>
                      <a:pt x="270" y="242"/>
                    </a:lnTo>
                    <a:lnTo>
                      <a:pt x="270" y="242"/>
                    </a:lnTo>
                    <a:lnTo>
                      <a:pt x="266" y="242"/>
                    </a:lnTo>
                    <a:lnTo>
                      <a:pt x="223" y="266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73"/>
                    </a:lnTo>
                    <a:lnTo>
                      <a:pt x="188" y="273"/>
                    </a:lnTo>
                    <a:lnTo>
                      <a:pt x="188" y="277"/>
                    </a:lnTo>
                    <a:lnTo>
                      <a:pt x="188" y="277"/>
                    </a:lnTo>
                    <a:lnTo>
                      <a:pt x="188" y="281"/>
                    </a:lnTo>
                    <a:lnTo>
                      <a:pt x="188" y="293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2" y="305"/>
                    </a:lnTo>
                    <a:lnTo>
                      <a:pt x="188" y="305"/>
                    </a:lnTo>
                    <a:lnTo>
                      <a:pt x="188" y="309"/>
                    </a:lnTo>
                    <a:lnTo>
                      <a:pt x="188" y="305"/>
                    </a:lnTo>
                    <a:lnTo>
                      <a:pt x="184" y="305"/>
                    </a:lnTo>
                    <a:lnTo>
                      <a:pt x="176" y="305"/>
                    </a:lnTo>
                    <a:lnTo>
                      <a:pt x="169" y="297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37" y="285"/>
                    </a:lnTo>
                    <a:lnTo>
                      <a:pt x="129" y="285"/>
                    </a:lnTo>
                    <a:lnTo>
                      <a:pt x="122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8" y="285"/>
                    </a:lnTo>
                    <a:lnTo>
                      <a:pt x="114" y="285"/>
                    </a:lnTo>
                    <a:lnTo>
                      <a:pt x="114" y="289"/>
                    </a:lnTo>
                    <a:lnTo>
                      <a:pt x="114" y="289"/>
                    </a:lnTo>
                    <a:lnTo>
                      <a:pt x="110" y="285"/>
                    </a:lnTo>
                    <a:lnTo>
                      <a:pt x="110" y="285"/>
                    </a:lnTo>
                    <a:lnTo>
                      <a:pt x="71" y="289"/>
                    </a:lnTo>
                    <a:lnTo>
                      <a:pt x="63" y="285"/>
                    </a:lnTo>
                    <a:lnTo>
                      <a:pt x="59" y="285"/>
                    </a:lnTo>
                    <a:lnTo>
                      <a:pt x="59" y="277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3" y="258"/>
                    </a:lnTo>
                    <a:lnTo>
                      <a:pt x="43" y="258"/>
                    </a:lnTo>
                    <a:lnTo>
                      <a:pt x="40" y="258"/>
                    </a:lnTo>
                    <a:lnTo>
                      <a:pt x="40" y="254"/>
                    </a:lnTo>
                    <a:lnTo>
                      <a:pt x="40" y="250"/>
                    </a:lnTo>
                    <a:lnTo>
                      <a:pt x="36" y="250"/>
                    </a:lnTo>
                    <a:lnTo>
                      <a:pt x="36" y="250"/>
                    </a:lnTo>
                    <a:lnTo>
                      <a:pt x="32" y="250"/>
                    </a:lnTo>
                    <a:lnTo>
                      <a:pt x="28" y="254"/>
                    </a:lnTo>
                    <a:lnTo>
                      <a:pt x="28" y="250"/>
                    </a:lnTo>
                    <a:lnTo>
                      <a:pt x="24" y="250"/>
                    </a:lnTo>
                    <a:lnTo>
                      <a:pt x="20" y="250"/>
                    </a:lnTo>
                    <a:lnTo>
                      <a:pt x="20" y="246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0" y="234"/>
                    </a:lnTo>
                    <a:lnTo>
                      <a:pt x="0" y="234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30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7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203"/>
                    </a:lnTo>
                    <a:lnTo>
                      <a:pt x="12" y="199"/>
                    </a:lnTo>
                    <a:lnTo>
                      <a:pt x="20" y="195"/>
                    </a:lnTo>
                    <a:lnTo>
                      <a:pt x="20" y="195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8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4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76"/>
                    </a:lnTo>
                    <a:lnTo>
                      <a:pt x="24" y="172"/>
                    </a:lnTo>
                    <a:lnTo>
                      <a:pt x="28" y="164"/>
                    </a:lnTo>
                    <a:lnTo>
                      <a:pt x="36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7" y="156"/>
                    </a:lnTo>
                    <a:lnTo>
                      <a:pt x="47" y="156"/>
                    </a:lnTo>
                    <a:lnTo>
                      <a:pt x="43" y="156"/>
                    </a:lnTo>
                    <a:lnTo>
                      <a:pt x="47" y="152"/>
                    </a:lnTo>
                    <a:lnTo>
                      <a:pt x="47" y="152"/>
                    </a:lnTo>
                    <a:lnTo>
                      <a:pt x="43" y="148"/>
                    </a:lnTo>
                    <a:lnTo>
                      <a:pt x="43" y="148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3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41"/>
                    </a:lnTo>
                    <a:lnTo>
                      <a:pt x="40" y="137"/>
                    </a:lnTo>
                    <a:lnTo>
                      <a:pt x="36" y="137"/>
                    </a:lnTo>
                    <a:lnTo>
                      <a:pt x="32" y="133"/>
                    </a:lnTo>
                    <a:lnTo>
                      <a:pt x="28" y="129"/>
                    </a:lnTo>
                    <a:lnTo>
                      <a:pt x="24" y="125"/>
                    </a:lnTo>
                    <a:lnTo>
                      <a:pt x="24" y="121"/>
                    </a:lnTo>
                    <a:lnTo>
                      <a:pt x="28" y="117"/>
                    </a:lnTo>
                    <a:lnTo>
                      <a:pt x="51" y="106"/>
                    </a:lnTo>
                    <a:lnTo>
                      <a:pt x="59" y="106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9" y="94"/>
                    </a:lnTo>
                    <a:lnTo>
                      <a:pt x="59" y="90"/>
                    </a:lnTo>
                    <a:lnTo>
                      <a:pt x="59" y="86"/>
                    </a:lnTo>
                    <a:lnTo>
                      <a:pt x="59" y="82"/>
                    </a:lnTo>
                    <a:lnTo>
                      <a:pt x="63" y="78"/>
                    </a:lnTo>
                    <a:lnTo>
                      <a:pt x="90" y="59"/>
                    </a:lnTo>
                    <a:lnTo>
                      <a:pt x="90" y="59"/>
                    </a:lnTo>
                    <a:lnTo>
                      <a:pt x="90" y="55"/>
                    </a:lnTo>
                    <a:lnTo>
                      <a:pt x="90" y="55"/>
                    </a:lnTo>
                    <a:lnTo>
                      <a:pt x="86" y="55"/>
                    </a:lnTo>
                    <a:lnTo>
                      <a:pt x="86" y="55"/>
                    </a:lnTo>
                    <a:lnTo>
                      <a:pt x="90" y="55"/>
                    </a:lnTo>
                    <a:lnTo>
                      <a:pt x="90" y="51"/>
                    </a:lnTo>
                    <a:lnTo>
                      <a:pt x="90" y="47"/>
                    </a:lnTo>
                    <a:lnTo>
                      <a:pt x="90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90" y="39"/>
                    </a:lnTo>
                    <a:lnTo>
                      <a:pt x="102" y="27"/>
                    </a:lnTo>
                    <a:lnTo>
                      <a:pt x="110" y="20"/>
                    </a:lnTo>
                    <a:lnTo>
                      <a:pt x="114" y="16"/>
                    </a:lnTo>
                    <a:lnTo>
                      <a:pt x="114" y="8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6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0" name="Freeform 53"/>
              <p:cNvSpPr>
                <a:spLocks noEditPoints="1"/>
              </p:cNvSpPr>
              <p:nvPr/>
            </p:nvSpPr>
            <p:spPr bwMode="auto">
              <a:xfrm>
                <a:off x="13886200" y="4030339"/>
                <a:ext cx="1324687" cy="2332568"/>
              </a:xfrm>
              <a:custGeom>
                <a:avLst/>
                <a:gdLst>
                  <a:gd name="T0" fmla="*/ 51 w 313"/>
                  <a:gd name="T1" fmla="*/ 500 h 551"/>
                  <a:gd name="T2" fmla="*/ 110 w 313"/>
                  <a:gd name="T3" fmla="*/ 535 h 551"/>
                  <a:gd name="T4" fmla="*/ 149 w 313"/>
                  <a:gd name="T5" fmla="*/ 524 h 551"/>
                  <a:gd name="T6" fmla="*/ 211 w 313"/>
                  <a:gd name="T7" fmla="*/ 531 h 551"/>
                  <a:gd name="T8" fmla="*/ 215 w 313"/>
                  <a:gd name="T9" fmla="*/ 504 h 551"/>
                  <a:gd name="T10" fmla="*/ 215 w 313"/>
                  <a:gd name="T11" fmla="*/ 410 h 551"/>
                  <a:gd name="T12" fmla="*/ 192 w 313"/>
                  <a:gd name="T13" fmla="*/ 383 h 551"/>
                  <a:gd name="T14" fmla="*/ 156 w 313"/>
                  <a:gd name="T15" fmla="*/ 367 h 551"/>
                  <a:gd name="T16" fmla="*/ 156 w 313"/>
                  <a:gd name="T17" fmla="*/ 360 h 551"/>
                  <a:gd name="T18" fmla="*/ 168 w 313"/>
                  <a:gd name="T19" fmla="*/ 348 h 551"/>
                  <a:gd name="T20" fmla="*/ 168 w 313"/>
                  <a:gd name="T21" fmla="*/ 332 h 551"/>
                  <a:gd name="T22" fmla="*/ 180 w 313"/>
                  <a:gd name="T23" fmla="*/ 317 h 551"/>
                  <a:gd name="T24" fmla="*/ 203 w 313"/>
                  <a:gd name="T25" fmla="*/ 289 h 551"/>
                  <a:gd name="T26" fmla="*/ 199 w 313"/>
                  <a:gd name="T27" fmla="*/ 274 h 551"/>
                  <a:gd name="T28" fmla="*/ 180 w 313"/>
                  <a:gd name="T29" fmla="*/ 258 h 551"/>
                  <a:gd name="T30" fmla="*/ 215 w 313"/>
                  <a:gd name="T31" fmla="*/ 223 h 551"/>
                  <a:gd name="T32" fmla="*/ 242 w 313"/>
                  <a:gd name="T33" fmla="*/ 188 h 551"/>
                  <a:gd name="T34" fmla="*/ 258 w 313"/>
                  <a:gd name="T35" fmla="*/ 160 h 551"/>
                  <a:gd name="T36" fmla="*/ 301 w 313"/>
                  <a:gd name="T37" fmla="*/ 129 h 551"/>
                  <a:gd name="T38" fmla="*/ 313 w 313"/>
                  <a:gd name="T39" fmla="*/ 102 h 551"/>
                  <a:gd name="T40" fmla="*/ 278 w 313"/>
                  <a:gd name="T41" fmla="*/ 59 h 551"/>
                  <a:gd name="T42" fmla="*/ 219 w 313"/>
                  <a:gd name="T43" fmla="*/ 4 h 551"/>
                  <a:gd name="T44" fmla="*/ 168 w 313"/>
                  <a:gd name="T45" fmla="*/ 20 h 551"/>
                  <a:gd name="T46" fmla="*/ 168 w 313"/>
                  <a:gd name="T47" fmla="*/ 43 h 551"/>
                  <a:gd name="T48" fmla="*/ 180 w 313"/>
                  <a:gd name="T49" fmla="*/ 47 h 551"/>
                  <a:gd name="T50" fmla="*/ 188 w 313"/>
                  <a:gd name="T51" fmla="*/ 51 h 551"/>
                  <a:gd name="T52" fmla="*/ 192 w 313"/>
                  <a:gd name="T53" fmla="*/ 63 h 551"/>
                  <a:gd name="T54" fmla="*/ 192 w 313"/>
                  <a:gd name="T55" fmla="*/ 75 h 551"/>
                  <a:gd name="T56" fmla="*/ 199 w 313"/>
                  <a:gd name="T57" fmla="*/ 86 h 551"/>
                  <a:gd name="T58" fmla="*/ 184 w 313"/>
                  <a:gd name="T59" fmla="*/ 90 h 551"/>
                  <a:gd name="T60" fmla="*/ 184 w 313"/>
                  <a:gd name="T61" fmla="*/ 98 h 551"/>
                  <a:gd name="T62" fmla="*/ 184 w 313"/>
                  <a:gd name="T63" fmla="*/ 125 h 551"/>
                  <a:gd name="T64" fmla="*/ 133 w 313"/>
                  <a:gd name="T65" fmla="*/ 121 h 551"/>
                  <a:gd name="T66" fmla="*/ 63 w 313"/>
                  <a:gd name="T67" fmla="*/ 184 h 551"/>
                  <a:gd name="T68" fmla="*/ 12 w 313"/>
                  <a:gd name="T69" fmla="*/ 199 h 551"/>
                  <a:gd name="T70" fmla="*/ 12 w 313"/>
                  <a:gd name="T71" fmla="*/ 227 h 551"/>
                  <a:gd name="T72" fmla="*/ 31 w 313"/>
                  <a:gd name="T73" fmla="*/ 250 h 551"/>
                  <a:gd name="T74" fmla="*/ 35 w 313"/>
                  <a:gd name="T75" fmla="*/ 262 h 551"/>
                  <a:gd name="T76" fmla="*/ 39 w 313"/>
                  <a:gd name="T77" fmla="*/ 274 h 551"/>
                  <a:gd name="T78" fmla="*/ 39 w 313"/>
                  <a:gd name="T79" fmla="*/ 281 h 551"/>
                  <a:gd name="T80" fmla="*/ 51 w 313"/>
                  <a:gd name="T81" fmla="*/ 297 h 551"/>
                  <a:gd name="T82" fmla="*/ 63 w 313"/>
                  <a:gd name="T83" fmla="*/ 305 h 551"/>
                  <a:gd name="T84" fmla="*/ 63 w 313"/>
                  <a:gd name="T85" fmla="*/ 317 h 551"/>
                  <a:gd name="T86" fmla="*/ 55 w 313"/>
                  <a:gd name="T87" fmla="*/ 321 h 551"/>
                  <a:gd name="T88" fmla="*/ 67 w 313"/>
                  <a:gd name="T89" fmla="*/ 324 h 551"/>
                  <a:gd name="T90" fmla="*/ 63 w 313"/>
                  <a:gd name="T91" fmla="*/ 336 h 551"/>
                  <a:gd name="T92" fmla="*/ 55 w 313"/>
                  <a:gd name="T93" fmla="*/ 332 h 551"/>
                  <a:gd name="T94" fmla="*/ 35 w 313"/>
                  <a:gd name="T95" fmla="*/ 340 h 551"/>
                  <a:gd name="T96" fmla="*/ 28 w 313"/>
                  <a:gd name="T97" fmla="*/ 356 h 551"/>
                  <a:gd name="T98" fmla="*/ 20 w 313"/>
                  <a:gd name="T99" fmla="*/ 363 h 551"/>
                  <a:gd name="T100" fmla="*/ 20 w 313"/>
                  <a:gd name="T101" fmla="*/ 379 h 551"/>
                  <a:gd name="T102" fmla="*/ 20 w 313"/>
                  <a:gd name="T103" fmla="*/ 395 h 551"/>
                  <a:gd name="T104" fmla="*/ 20 w 313"/>
                  <a:gd name="T105" fmla="*/ 406 h 551"/>
                  <a:gd name="T106" fmla="*/ 16 w 313"/>
                  <a:gd name="T107" fmla="*/ 418 h 551"/>
                  <a:gd name="T108" fmla="*/ 12 w 313"/>
                  <a:gd name="T109" fmla="*/ 426 h 551"/>
                  <a:gd name="T110" fmla="*/ 8 w 313"/>
                  <a:gd name="T111" fmla="*/ 449 h 551"/>
                  <a:gd name="T112" fmla="*/ 4 w 313"/>
                  <a:gd name="T113" fmla="*/ 461 h 551"/>
                  <a:gd name="T114" fmla="*/ 16 w 313"/>
                  <a:gd name="T115" fmla="*/ 477 h 551"/>
                  <a:gd name="T116" fmla="*/ 24 w 313"/>
                  <a:gd name="T117" fmla="*/ 313 h 551"/>
                  <a:gd name="T118" fmla="*/ 4 w 313"/>
                  <a:gd name="T119" fmla="*/ 321 h 551"/>
                  <a:gd name="T120" fmla="*/ 20 w 313"/>
                  <a:gd name="T121" fmla="*/ 321 h 551"/>
                  <a:gd name="T122" fmla="*/ 24 w 313"/>
                  <a:gd name="T123" fmla="*/ 328 h 551"/>
                  <a:gd name="T124" fmla="*/ 24 w 313"/>
                  <a:gd name="T125" fmla="*/ 321 h 5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13" h="551">
                    <a:moveTo>
                      <a:pt x="31" y="481"/>
                    </a:moveTo>
                    <a:lnTo>
                      <a:pt x="31" y="481"/>
                    </a:lnTo>
                    <a:lnTo>
                      <a:pt x="35" y="481"/>
                    </a:lnTo>
                    <a:lnTo>
                      <a:pt x="39" y="485"/>
                    </a:lnTo>
                    <a:lnTo>
                      <a:pt x="43" y="492"/>
                    </a:lnTo>
                    <a:lnTo>
                      <a:pt x="43" y="496"/>
                    </a:lnTo>
                    <a:lnTo>
                      <a:pt x="51" y="496"/>
                    </a:lnTo>
                    <a:lnTo>
                      <a:pt x="51" y="500"/>
                    </a:lnTo>
                    <a:lnTo>
                      <a:pt x="51" y="500"/>
                    </a:lnTo>
                    <a:lnTo>
                      <a:pt x="55" y="504"/>
                    </a:lnTo>
                    <a:lnTo>
                      <a:pt x="55" y="504"/>
                    </a:lnTo>
                    <a:lnTo>
                      <a:pt x="59" y="508"/>
                    </a:lnTo>
                    <a:lnTo>
                      <a:pt x="67" y="508"/>
                    </a:lnTo>
                    <a:lnTo>
                      <a:pt x="71" y="508"/>
                    </a:lnTo>
                    <a:lnTo>
                      <a:pt x="74" y="512"/>
                    </a:lnTo>
                    <a:lnTo>
                      <a:pt x="90" y="524"/>
                    </a:lnTo>
                    <a:lnTo>
                      <a:pt x="98" y="531"/>
                    </a:lnTo>
                    <a:lnTo>
                      <a:pt x="110" y="535"/>
                    </a:lnTo>
                    <a:lnTo>
                      <a:pt x="133" y="547"/>
                    </a:lnTo>
                    <a:lnTo>
                      <a:pt x="137" y="551"/>
                    </a:lnTo>
                    <a:lnTo>
                      <a:pt x="141" y="547"/>
                    </a:lnTo>
                    <a:lnTo>
                      <a:pt x="141" y="543"/>
                    </a:lnTo>
                    <a:lnTo>
                      <a:pt x="141" y="539"/>
                    </a:lnTo>
                    <a:lnTo>
                      <a:pt x="141" y="531"/>
                    </a:lnTo>
                    <a:lnTo>
                      <a:pt x="141" y="527"/>
                    </a:lnTo>
                    <a:lnTo>
                      <a:pt x="145" y="524"/>
                    </a:lnTo>
                    <a:lnTo>
                      <a:pt x="149" y="524"/>
                    </a:lnTo>
                    <a:lnTo>
                      <a:pt x="153" y="524"/>
                    </a:lnTo>
                    <a:lnTo>
                      <a:pt x="160" y="527"/>
                    </a:lnTo>
                    <a:lnTo>
                      <a:pt x="164" y="531"/>
                    </a:lnTo>
                    <a:lnTo>
                      <a:pt x="184" y="527"/>
                    </a:lnTo>
                    <a:lnTo>
                      <a:pt x="188" y="527"/>
                    </a:lnTo>
                    <a:lnTo>
                      <a:pt x="196" y="531"/>
                    </a:lnTo>
                    <a:lnTo>
                      <a:pt x="199" y="535"/>
                    </a:lnTo>
                    <a:lnTo>
                      <a:pt x="207" y="535"/>
                    </a:lnTo>
                    <a:lnTo>
                      <a:pt x="211" y="531"/>
                    </a:lnTo>
                    <a:lnTo>
                      <a:pt x="215" y="527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20"/>
                    </a:lnTo>
                    <a:lnTo>
                      <a:pt x="215" y="512"/>
                    </a:lnTo>
                    <a:lnTo>
                      <a:pt x="211" y="508"/>
                    </a:lnTo>
                    <a:lnTo>
                      <a:pt x="215" y="508"/>
                    </a:lnTo>
                    <a:lnTo>
                      <a:pt x="215" y="504"/>
                    </a:lnTo>
                    <a:lnTo>
                      <a:pt x="215" y="504"/>
                    </a:lnTo>
                    <a:lnTo>
                      <a:pt x="215" y="496"/>
                    </a:lnTo>
                    <a:lnTo>
                      <a:pt x="199" y="473"/>
                    </a:lnTo>
                    <a:lnTo>
                      <a:pt x="199" y="469"/>
                    </a:lnTo>
                    <a:lnTo>
                      <a:pt x="199" y="461"/>
                    </a:lnTo>
                    <a:lnTo>
                      <a:pt x="215" y="430"/>
                    </a:lnTo>
                    <a:lnTo>
                      <a:pt x="227" y="422"/>
                    </a:lnTo>
                    <a:lnTo>
                      <a:pt x="219" y="418"/>
                    </a:lnTo>
                    <a:lnTo>
                      <a:pt x="215" y="418"/>
                    </a:lnTo>
                    <a:lnTo>
                      <a:pt x="215" y="410"/>
                    </a:lnTo>
                    <a:lnTo>
                      <a:pt x="203" y="391"/>
                    </a:lnTo>
                    <a:lnTo>
                      <a:pt x="203" y="387"/>
                    </a:lnTo>
                    <a:lnTo>
                      <a:pt x="199" y="391"/>
                    </a:lnTo>
                    <a:lnTo>
                      <a:pt x="199" y="391"/>
                    </a:lnTo>
                    <a:lnTo>
                      <a:pt x="196" y="391"/>
                    </a:lnTo>
                    <a:lnTo>
                      <a:pt x="196" y="387"/>
                    </a:lnTo>
                    <a:lnTo>
                      <a:pt x="196" y="383"/>
                    </a:lnTo>
                    <a:lnTo>
                      <a:pt x="192" y="383"/>
                    </a:lnTo>
                    <a:lnTo>
                      <a:pt x="192" y="383"/>
                    </a:lnTo>
                    <a:lnTo>
                      <a:pt x="188" y="383"/>
                    </a:lnTo>
                    <a:lnTo>
                      <a:pt x="184" y="387"/>
                    </a:lnTo>
                    <a:lnTo>
                      <a:pt x="184" y="383"/>
                    </a:lnTo>
                    <a:lnTo>
                      <a:pt x="180" y="383"/>
                    </a:lnTo>
                    <a:lnTo>
                      <a:pt x="176" y="383"/>
                    </a:lnTo>
                    <a:lnTo>
                      <a:pt x="176" y="379"/>
                    </a:lnTo>
                    <a:lnTo>
                      <a:pt x="172" y="375"/>
                    </a:lnTo>
                    <a:lnTo>
                      <a:pt x="168" y="371"/>
                    </a:lnTo>
                    <a:lnTo>
                      <a:pt x="156" y="367"/>
                    </a:lnTo>
                    <a:lnTo>
                      <a:pt x="156" y="367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3"/>
                    </a:lnTo>
                    <a:lnTo>
                      <a:pt x="156" y="360"/>
                    </a:lnTo>
                    <a:lnTo>
                      <a:pt x="156" y="360"/>
                    </a:lnTo>
                    <a:lnTo>
                      <a:pt x="160" y="356"/>
                    </a:lnTo>
                    <a:lnTo>
                      <a:pt x="160" y="352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8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4" y="348"/>
                    </a:lnTo>
                    <a:lnTo>
                      <a:pt x="168" y="348"/>
                    </a:lnTo>
                    <a:lnTo>
                      <a:pt x="168" y="344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6"/>
                    </a:lnTo>
                    <a:lnTo>
                      <a:pt x="168" y="332"/>
                    </a:lnTo>
                    <a:lnTo>
                      <a:pt x="176" y="328"/>
                    </a:lnTo>
                    <a:lnTo>
                      <a:pt x="176" y="328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21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80" y="317"/>
                    </a:lnTo>
                    <a:lnTo>
                      <a:pt x="176" y="317"/>
                    </a:lnTo>
                    <a:lnTo>
                      <a:pt x="176" y="313"/>
                    </a:lnTo>
                    <a:lnTo>
                      <a:pt x="176" y="309"/>
                    </a:lnTo>
                    <a:lnTo>
                      <a:pt x="180" y="305"/>
                    </a:lnTo>
                    <a:lnTo>
                      <a:pt x="184" y="297"/>
                    </a:lnTo>
                    <a:lnTo>
                      <a:pt x="192" y="293"/>
                    </a:lnTo>
                    <a:lnTo>
                      <a:pt x="199" y="293"/>
                    </a:lnTo>
                    <a:lnTo>
                      <a:pt x="199" y="293"/>
                    </a:lnTo>
                    <a:lnTo>
                      <a:pt x="203" y="289"/>
                    </a:lnTo>
                    <a:lnTo>
                      <a:pt x="203" y="289"/>
                    </a:lnTo>
                    <a:lnTo>
                      <a:pt x="199" y="289"/>
                    </a:lnTo>
                    <a:lnTo>
                      <a:pt x="203" y="285"/>
                    </a:lnTo>
                    <a:lnTo>
                      <a:pt x="203" y="285"/>
                    </a:lnTo>
                    <a:lnTo>
                      <a:pt x="199" y="281"/>
                    </a:lnTo>
                    <a:lnTo>
                      <a:pt x="199" y="281"/>
                    </a:lnTo>
                    <a:lnTo>
                      <a:pt x="199" y="278"/>
                    </a:lnTo>
                    <a:lnTo>
                      <a:pt x="199" y="278"/>
                    </a:lnTo>
                    <a:lnTo>
                      <a:pt x="199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4"/>
                    </a:lnTo>
                    <a:lnTo>
                      <a:pt x="196" y="270"/>
                    </a:lnTo>
                    <a:lnTo>
                      <a:pt x="192" y="270"/>
                    </a:lnTo>
                    <a:lnTo>
                      <a:pt x="188" y="266"/>
                    </a:lnTo>
                    <a:lnTo>
                      <a:pt x="184" y="262"/>
                    </a:lnTo>
                    <a:lnTo>
                      <a:pt x="180" y="258"/>
                    </a:lnTo>
                    <a:lnTo>
                      <a:pt x="180" y="254"/>
                    </a:lnTo>
                    <a:lnTo>
                      <a:pt x="184" y="250"/>
                    </a:lnTo>
                    <a:lnTo>
                      <a:pt x="207" y="239"/>
                    </a:lnTo>
                    <a:lnTo>
                      <a:pt x="215" y="239"/>
                    </a:lnTo>
                    <a:lnTo>
                      <a:pt x="215" y="239"/>
                    </a:lnTo>
                    <a:lnTo>
                      <a:pt x="215" y="235"/>
                    </a:lnTo>
                    <a:lnTo>
                      <a:pt x="215" y="231"/>
                    </a:lnTo>
                    <a:lnTo>
                      <a:pt x="215" y="227"/>
                    </a:lnTo>
                    <a:lnTo>
                      <a:pt x="215" y="223"/>
                    </a:lnTo>
                    <a:lnTo>
                      <a:pt x="215" y="219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46" y="192"/>
                    </a:lnTo>
                    <a:lnTo>
                      <a:pt x="246" y="192"/>
                    </a:lnTo>
                    <a:lnTo>
                      <a:pt x="246" y="188"/>
                    </a:lnTo>
                    <a:lnTo>
                      <a:pt x="246" y="188"/>
                    </a:lnTo>
                    <a:lnTo>
                      <a:pt x="242" y="188"/>
                    </a:lnTo>
                    <a:lnTo>
                      <a:pt x="242" y="188"/>
                    </a:lnTo>
                    <a:lnTo>
                      <a:pt x="246" y="188"/>
                    </a:lnTo>
                    <a:lnTo>
                      <a:pt x="246" y="184"/>
                    </a:lnTo>
                    <a:lnTo>
                      <a:pt x="246" y="180"/>
                    </a:lnTo>
                    <a:lnTo>
                      <a:pt x="246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2" y="176"/>
                    </a:lnTo>
                    <a:lnTo>
                      <a:pt x="246" y="172"/>
                    </a:lnTo>
                    <a:lnTo>
                      <a:pt x="258" y="160"/>
                    </a:lnTo>
                    <a:lnTo>
                      <a:pt x="266" y="153"/>
                    </a:lnTo>
                    <a:lnTo>
                      <a:pt x="270" y="149"/>
                    </a:lnTo>
                    <a:lnTo>
                      <a:pt x="270" y="141"/>
                    </a:lnTo>
                    <a:lnTo>
                      <a:pt x="274" y="141"/>
                    </a:lnTo>
                    <a:lnTo>
                      <a:pt x="278" y="141"/>
                    </a:lnTo>
                    <a:lnTo>
                      <a:pt x="282" y="141"/>
                    </a:lnTo>
                    <a:lnTo>
                      <a:pt x="289" y="141"/>
                    </a:lnTo>
                    <a:lnTo>
                      <a:pt x="301" y="133"/>
                    </a:lnTo>
                    <a:lnTo>
                      <a:pt x="301" y="129"/>
                    </a:lnTo>
                    <a:lnTo>
                      <a:pt x="305" y="121"/>
                    </a:lnTo>
                    <a:lnTo>
                      <a:pt x="305" y="121"/>
                    </a:lnTo>
                    <a:lnTo>
                      <a:pt x="301" y="117"/>
                    </a:lnTo>
                    <a:lnTo>
                      <a:pt x="293" y="117"/>
                    </a:lnTo>
                    <a:lnTo>
                      <a:pt x="289" y="114"/>
                    </a:lnTo>
                    <a:lnTo>
                      <a:pt x="293" y="110"/>
                    </a:lnTo>
                    <a:lnTo>
                      <a:pt x="305" y="98"/>
                    </a:lnTo>
                    <a:lnTo>
                      <a:pt x="309" y="102"/>
                    </a:lnTo>
                    <a:lnTo>
                      <a:pt x="313" y="102"/>
                    </a:lnTo>
                    <a:lnTo>
                      <a:pt x="313" y="98"/>
                    </a:lnTo>
                    <a:lnTo>
                      <a:pt x="313" y="94"/>
                    </a:lnTo>
                    <a:lnTo>
                      <a:pt x="309" y="90"/>
                    </a:lnTo>
                    <a:lnTo>
                      <a:pt x="301" y="78"/>
                    </a:lnTo>
                    <a:lnTo>
                      <a:pt x="297" y="75"/>
                    </a:lnTo>
                    <a:lnTo>
                      <a:pt x="293" y="71"/>
                    </a:lnTo>
                    <a:lnTo>
                      <a:pt x="285" y="63"/>
                    </a:lnTo>
                    <a:lnTo>
                      <a:pt x="285" y="63"/>
                    </a:lnTo>
                    <a:lnTo>
                      <a:pt x="278" y="59"/>
                    </a:lnTo>
                    <a:lnTo>
                      <a:pt x="278" y="55"/>
                    </a:lnTo>
                    <a:lnTo>
                      <a:pt x="270" y="43"/>
                    </a:lnTo>
                    <a:lnTo>
                      <a:pt x="266" y="39"/>
                    </a:lnTo>
                    <a:lnTo>
                      <a:pt x="262" y="35"/>
                    </a:lnTo>
                    <a:lnTo>
                      <a:pt x="254" y="32"/>
                    </a:lnTo>
                    <a:lnTo>
                      <a:pt x="235" y="20"/>
                    </a:lnTo>
                    <a:lnTo>
                      <a:pt x="227" y="12"/>
                    </a:lnTo>
                    <a:lnTo>
                      <a:pt x="223" y="8"/>
                    </a:lnTo>
                    <a:lnTo>
                      <a:pt x="219" y="4"/>
                    </a:lnTo>
                    <a:lnTo>
                      <a:pt x="219" y="0"/>
                    </a:lnTo>
                    <a:lnTo>
                      <a:pt x="203" y="8"/>
                    </a:lnTo>
                    <a:lnTo>
                      <a:pt x="199" y="12"/>
                    </a:lnTo>
                    <a:lnTo>
                      <a:pt x="196" y="12"/>
                    </a:lnTo>
                    <a:lnTo>
                      <a:pt x="164" y="12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8" y="20"/>
                    </a:lnTo>
                    <a:lnTo>
                      <a:pt x="168" y="24"/>
                    </a:lnTo>
                    <a:lnTo>
                      <a:pt x="168" y="24"/>
                    </a:lnTo>
                    <a:lnTo>
                      <a:pt x="164" y="24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4" y="32"/>
                    </a:lnTo>
                    <a:lnTo>
                      <a:pt x="164" y="32"/>
                    </a:lnTo>
                    <a:lnTo>
                      <a:pt x="164" y="35"/>
                    </a:lnTo>
                    <a:lnTo>
                      <a:pt x="168" y="43"/>
                    </a:lnTo>
                    <a:lnTo>
                      <a:pt x="172" y="43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84" y="43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4" y="47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8" y="51"/>
                    </a:lnTo>
                    <a:lnTo>
                      <a:pt x="188" y="51"/>
                    </a:lnTo>
                    <a:lnTo>
                      <a:pt x="188" y="55"/>
                    </a:lnTo>
                    <a:lnTo>
                      <a:pt x="188" y="55"/>
                    </a:lnTo>
                    <a:lnTo>
                      <a:pt x="192" y="55"/>
                    </a:lnTo>
                    <a:lnTo>
                      <a:pt x="192" y="55"/>
                    </a:lnTo>
                    <a:lnTo>
                      <a:pt x="188" y="59"/>
                    </a:lnTo>
                    <a:lnTo>
                      <a:pt x="188" y="59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92" y="63"/>
                    </a:lnTo>
                    <a:lnTo>
                      <a:pt x="188" y="67"/>
                    </a:lnTo>
                    <a:lnTo>
                      <a:pt x="184" y="67"/>
                    </a:lnTo>
                    <a:lnTo>
                      <a:pt x="184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88" y="71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2" y="75"/>
                    </a:lnTo>
                    <a:lnTo>
                      <a:pt x="196" y="75"/>
                    </a:lnTo>
                    <a:lnTo>
                      <a:pt x="199" y="78"/>
                    </a:lnTo>
                    <a:lnTo>
                      <a:pt x="199" y="75"/>
                    </a:lnTo>
                    <a:lnTo>
                      <a:pt x="199" y="75"/>
                    </a:lnTo>
                    <a:lnTo>
                      <a:pt x="203" y="78"/>
                    </a:lnTo>
                    <a:lnTo>
                      <a:pt x="203" y="82"/>
                    </a:lnTo>
                    <a:lnTo>
                      <a:pt x="203" y="82"/>
                    </a:lnTo>
                    <a:lnTo>
                      <a:pt x="199" y="86"/>
                    </a:lnTo>
                    <a:lnTo>
                      <a:pt x="192" y="86"/>
                    </a:lnTo>
                    <a:lnTo>
                      <a:pt x="188" y="90"/>
                    </a:lnTo>
                    <a:lnTo>
                      <a:pt x="184" y="90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4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8" y="98"/>
                    </a:lnTo>
                    <a:lnTo>
                      <a:pt x="196" y="102"/>
                    </a:lnTo>
                    <a:lnTo>
                      <a:pt x="199" y="106"/>
                    </a:lnTo>
                    <a:lnTo>
                      <a:pt x="199" y="110"/>
                    </a:lnTo>
                    <a:lnTo>
                      <a:pt x="199" y="114"/>
                    </a:lnTo>
                    <a:lnTo>
                      <a:pt x="196" y="117"/>
                    </a:lnTo>
                    <a:lnTo>
                      <a:pt x="192" y="117"/>
                    </a:lnTo>
                    <a:lnTo>
                      <a:pt x="188" y="121"/>
                    </a:lnTo>
                    <a:lnTo>
                      <a:pt x="184" y="125"/>
                    </a:lnTo>
                    <a:lnTo>
                      <a:pt x="156" y="129"/>
                    </a:lnTo>
                    <a:lnTo>
                      <a:pt x="156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49" y="125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17"/>
                    </a:lnTo>
                    <a:lnTo>
                      <a:pt x="133" y="121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53"/>
                    </a:lnTo>
                    <a:lnTo>
                      <a:pt x="117" y="157"/>
                    </a:lnTo>
                    <a:lnTo>
                      <a:pt x="106" y="172"/>
                    </a:lnTo>
                    <a:lnTo>
                      <a:pt x="63" y="184"/>
                    </a:lnTo>
                    <a:lnTo>
                      <a:pt x="63" y="184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16" y="192"/>
                    </a:lnTo>
                    <a:lnTo>
                      <a:pt x="12" y="199"/>
                    </a:lnTo>
                    <a:lnTo>
                      <a:pt x="4" y="215"/>
                    </a:lnTo>
                    <a:lnTo>
                      <a:pt x="4" y="223"/>
                    </a:lnTo>
                    <a:lnTo>
                      <a:pt x="0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4" y="231"/>
                    </a:lnTo>
                    <a:lnTo>
                      <a:pt x="8" y="231"/>
                    </a:lnTo>
                    <a:lnTo>
                      <a:pt x="8" y="231"/>
                    </a:lnTo>
                    <a:lnTo>
                      <a:pt x="12" y="227"/>
                    </a:lnTo>
                    <a:lnTo>
                      <a:pt x="12" y="227"/>
                    </a:lnTo>
                    <a:lnTo>
                      <a:pt x="20" y="231"/>
                    </a:lnTo>
                    <a:lnTo>
                      <a:pt x="24" y="235"/>
                    </a:lnTo>
                    <a:lnTo>
                      <a:pt x="28" y="239"/>
                    </a:lnTo>
                    <a:lnTo>
                      <a:pt x="28" y="239"/>
                    </a:lnTo>
                    <a:lnTo>
                      <a:pt x="28" y="246"/>
                    </a:lnTo>
                    <a:lnTo>
                      <a:pt x="31" y="246"/>
                    </a:lnTo>
                    <a:lnTo>
                      <a:pt x="31" y="250"/>
                    </a:lnTo>
                    <a:lnTo>
                      <a:pt x="31" y="250"/>
                    </a:lnTo>
                    <a:lnTo>
                      <a:pt x="31" y="254"/>
                    </a:lnTo>
                    <a:lnTo>
                      <a:pt x="31" y="254"/>
                    </a:lnTo>
                    <a:lnTo>
                      <a:pt x="28" y="254"/>
                    </a:lnTo>
                    <a:lnTo>
                      <a:pt x="28" y="254"/>
                    </a:lnTo>
                    <a:lnTo>
                      <a:pt x="35" y="258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1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2"/>
                    </a:lnTo>
                    <a:lnTo>
                      <a:pt x="35" y="266"/>
                    </a:lnTo>
                    <a:lnTo>
                      <a:pt x="35" y="270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5" y="274"/>
                    </a:lnTo>
                    <a:lnTo>
                      <a:pt x="39" y="274"/>
                    </a:lnTo>
                    <a:lnTo>
                      <a:pt x="39" y="274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43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78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39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3"/>
                    </a:lnTo>
                    <a:lnTo>
                      <a:pt x="51" y="293"/>
                    </a:lnTo>
                    <a:lnTo>
                      <a:pt x="51" y="297"/>
                    </a:lnTo>
                    <a:lnTo>
                      <a:pt x="51" y="297"/>
                    </a:lnTo>
                    <a:lnTo>
                      <a:pt x="55" y="297"/>
                    </a:lnTo>
                    <a:lnTo>
                      <a:pt x="55" y="297"/>
                    </a:lnTo>
                    <a:lnTo>
                      <a:pt x="55" y="301"/>
                    </a:lnTo>
                    <a:lnTo>
                      <a:pt x="55" y="301"/>
                    </a:lnTo>
                    <a:lnTo>
                      <a:pt x="59" y="301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59" y="305"/>
                    </a:lnTo>
                    <a:lnTo>
                      <a:pt x="63" y="305"/>
                    </a:lnTo>
                    <a:lnTo>
                      <a:pt x="63" y="305"/>
                    </a:lnTo>
                    <a:lnTo>
                      <a:pt x="63" y="309"/>
                    </a:lnTo>
                    <a:lnTo>
                      <a:pt x="63" y="309"/>
                    </a:lnTo>
                    <a:lnTo>
                      <a:pt x="67" y="313"/>
                    </a:lnTo>
                    <a:lnTo>
                      <a:pt x="67" y="313"/>
                    </a:lnTo>
                    <a:lnTo>
                      <a:pt x="67" y="317"/>
                    </a:lnTo>
                    <a:lnTo>
                      <a:pt x="67" y="317"/>
                    </a:lnTo>
                    <a:lnTo>
                      <a:pt x="63" y="317"/>
                    </a:lnTo>
                    <a:lnTo>
                      <a:pt x="63" y="317"/>
                    </a:lnTo>
                    <a:lnTo>
                      <a:pt x="59" y="313"/>
                    </a:lnTo>
                    <a:lnTo>
                      <a:pt x="59" y="313"/>
                    </a:lnTo>
                    <a:lnTo>
                      <a:pt x="51" y="313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1" y="317"/>
                    </a:lnTo>
                    <a:lnTo>
                      <a:pt x="55" y="321"/>
                    </a:lnTo>
                    <a:lnTo>
                      <a:pt x="55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24"/>
                    </a:lnTo>
                    <a:lnTo>
                      <a:pt x="67" y="332"/>
                    </a:lnTo>
                    <a:lnTo>
                      <a:pt x="67" y="332"/>
                    </a:lnTo>
                    <a:lnTo>
                      <a:pt x="71" y="336"/>
                    </a:lnTo>
                    <a:lnTo>
                      <a:pt x="71" y="336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40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63" y="336"/>
                    </a:lnTo>
                    <a:lnTo>
                      <a:pt x="59" y="336"/>
                    </a:lnTo>
                    <a:lnTo>
                      <a:pt x="59" y="336"/>
                    </a:lnTo>
                    <a:lnTo>
                      <a:pt x="55" y="336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5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32"/>
                    </a:lnTo>
                    <a:lnTo>
                      <a:pt x="51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47" y="328"/>
                    </a:lnTo>
                    <a:lnTo>
                      <a:pt x="35" y="340"/>
                    </a:lnTo>
                    <a:lnTo>
                      <a:pt x="28" y="344"/>
                    </a:lnTo>
                    <a:lnTo>
                      <a:pt x="28" y="344"/>
                    </a:lnTo>
                    <a:lnTo>
                      <a:pt x="28" y="348"/>
                    </a:lnTo>
                    <a:lnTo>
                      <a:pt x="24" y="348"/>
                    </a:lnTo>
                    <a:lnTo>
                      <a:pt x="24" y="352"/>
                    </a:lnTo>
                    <a:lnTo>
                      <a:pt x="24" y="352"/>
                    </a:lnTo>
                    <a:lnTo>
                      <a:pt x="24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8" y="356"/>
                    </a:lnTo>
                    <a:lnTo>
                      <a:pt x="20" y="356"/>
                    </a:lnTo>
                    <a:lnTo>
                      <a:pt x="20" y="356"/>
                    </a:lnTo>
                    <a:lnTo>
                      <a:pt x="16" y="356"/>
                    </a:lnTo>
                    <a:lnTo>
                      <a:pt x="20" y="360"/>
                    </a:lnTo>
                    <a:lnTo>
                      <a:pt x="24" y="360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3"/>
                    </a:lnTo>
                    <a:lnTo>
                      <a:pt x="20" y="367"/>
                    </a:lnTo>
                    <a:lnTo>
                      <a:pt x="20" y="367"/>
                    </a:lnTo>
                    <a:lnTo>
                      <a:pt x="24" y="367"/>
                    </a:lnTo>
                    <a:lnTo>
                      <a:pt x="24" y="371"/>
                    </a:lnTo>
                    <a:lnTo>
                      <a:pt x="20" y="371"/>
                    </a:lnTo>
                    <a:lnTo>
                      <a:pt x="20" y="375"/>
                    </a:lnTo>
                    <a:lnTo>
                      <a:pt x="20" y="379"/>
                    </a:lnTo>
                    <a:lnTo>
                      <a:pt x="20" y="379"/>
                    </a:lnTo>
                    <a:lnTo>
                      <a:pt x="16" y="379"/>
                    </a:lnTo>
                    <a:lnTo>
                      <a:pt x="20" y="379"/>
                    </a:lnTo>
                    <a:lnTo>
                      <a:pt x="20" y="383"/>
                    </a:lnTo>
                    <a:lnTo>
                      <a:pt x="20" y="383"/>
                    </a:lnTo>
                    <a:lnTo>
                      <a:pt x="20" y="387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1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5"/>
                    </a:lnTo>
                    <a:lnTo>
                      <a:pt x="20" y="399"/>
                    </a:lnTo>
                    <a:lnTo>
                      <a:pt x="20" y="399"/>
                    </a:lnTo>
                    <a:lnTo>
                      <a:pt x="24" y="399"/>
                    </a:lnTo>
                    <a:lnTo>
                      <a:pt x="24" y="403"/>
                    </a:lnTo>
                    <a:lnTo>
                      <a:pt x="20" y="403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06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20" y="410"/>
                    </a:lnTo>
                    <a:lnTo>
                      <a:pt x="16" y="410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4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6" y="418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2"/>
                    </a:lnTo>
                    <a:lnTo>
                      <a:pt x="12" y="426"/>
                    </a:lnTo>
                    <a:lnTo>
                      <a:pt x="12" y="430"/>
                    </a:lnTo>
                    <a:lnTo>
                      <a:pt x="8" y="430"/>
                    </a:lnTo>
                    <a:lnTo>
                      <a:pt x="8" y="434"/>
                    </a:lnTo>
                    <a:lnTo>
                      <a:pt x="8" y="434"/>
                    </a:lnTo>
                    <a:lnTo>
                      <a:pt x="8" y="438"/>
                    </a:lnTo>
                    <a:lnTo>
                      <a:pt x="8" y="442"/>
                    </a:lnTo>
                    <a:lnTo>
                      <a:pt x="8" y="445"/>
                    </a:lnTo>
                    <a:lnTo>
                      <a:pt x="8" y="445"/>
                    </a:lnTo>
                    <a:lnTo>
                      <a:pt x="8" y="449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12" y="453"/>
                    </a:lnTo>
                    <a:lnTo>
                      <a:pt x="8" y="453"/>
                    </a:lnTo>
                    <a:lnTo>
                      <a:pt x="4" y="453"/>
                    </a:lnTo>
                    <a:lnTo>
                      <a:pt x="8" y="457"/>
                    </a:lnTo>
                    <a:lnTo>
                      <a:pt x="8" y="461"/>
                    </a:lnTo>
                    <a:lnTo>
                      <a:pt x="4" y="461"/>
                    </a:lnTo>
                    <a:lnTo>
                      <a:pt x="4" y="465"/>
                    </a:lnTo>
                    <a:lnTo>
                      <a:pt x="4" y="465"/>
                    </a:lnTo>
                    <a:lnTo>
                      <a:pt x="0" y="465"/>
                    </a:lnTo>
                    <a:lnTo>
                      <a:pt x="0" y="465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69"/>
                    </a:lnTo>
                    <a:lnTo>
                      <a:pt x="0" y="473"/>
                    </a:lnTo>
                    <a:lnTo>
                      <a:pt x="16" y="477"/>
                    </a:lnTo>
                    <a:lnTo>
                      <a:pt x="31" y="481"/>
                    </a:lnTo>
                    <a:moveTo>
                      <a:pt x="31" y="313"/>
                    </a:moveTo>
                    <a:lnTo>
                      <a:pt x="31" y="313"/>
                    </a:lnTo>
                    <a:lnTo>
                      <a:pt x="35" y="313"/>
                    </a:lnTo>
                    <a:lnTo>
                      <a:pt x="35" y="313"/>
                    </a:lnTo>
                    <a:lnTo>
                      <a:pt x="31" y="309"/>
                    </a:lnTo>
                    <a:lnTo>
                      <a:pt x="28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12" y="313"/>
                    </a:lnTo>
                    <a:lnTo>
                      <a:pt x="4" y="317"/>
                    </a:lnTo>
                    <a:lnTo>
                      <a:pt x="4" y="321"/>
                    </a:lnTo>
                    <a:lnTo>
                      <a:pt x="4" y="321"/>
                    </a:lnTo>
                    <a:lnTo>
                      <a:pt x="4" y="324"/>
                    </a:lnTo>
                    <a:lnTo>
                      <a:pt x="4" y="324"/>
                    </a:lnTo>
                    <a:lnTo>
                      <a:pt x="8" y="332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6" y="328"/>
                    </a:lnTo>
                    <a:lnTo>
                      <a:pt x="16" y="324"/>
                    </a:lnTo>
                    <a:lnTo>
                      <a:pt x="20" y="321"/>
                    </a:lnTo>
                    <a:lnTo>
                      <a:pt x="20" y="321"/>
                    </a:lnTo>
                    <a:lnTo>
                      <a:pt x="16" y="324"/>
                    </a:lnTo>
                    <a:lnTo>
                      <a:pt x="16" y="328"/>
                    </a:lnTo>
                    <a:lnTo>
                      <a:pt x="16" y="328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0" y="332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8"/>
                    </a:lnTo>
                    <a:lnTo>
                      <a:pt x="24" y="324"/>
                    </a:lnTo>
                    <a:lnTo>
                      <a:pt x="24" y="324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4" y="321"/>
                    </a:lnTo>
                    <a:lnTo>
                      <a:pt x="20" y="317"/>
                    </a:lnTo>
                    <a:lnTo>
                      <a:pt x="20" y="313"/>
                    </a:lnTo>
                    <a:lnTo>
                      <a:pt x="31" y="31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1" name="Freeform 54"/>
              <p:cNvSpPr>
                <a:spLocks/>
              </p:cNvSpPr>
              <p:nvPr/>
            </p:nvSpPr>
            <p:spPr bwMode="auto">
              <a:xfrm>
                <a:off x="13771928" y="6032707"/>
                <a:ext cx="694086" cy="609600"/>
              </a:xfrm>
              <a:custGeom>
                <a:avLst/>
                <a:gdLst>
                  <a:gd name="T0" fmla="*/ 4 w 164"/>
                  <a:gd name="T1" fmla="*/ 74 h 144"/>
                  <a:gd name="T2" fmla="*/ 0 w 164"/>
                  <a:gd name="T3" fmla="*/ 70 h 144"/>
                  <a:gd name="T4" fmla="*/ 4 w 164"/>
                  <a:gd name="T5" fmla="*/ 62 h 144"/>
                  <a:gd name="T6" fmla="*/ 8 w 164"/>
                  <a:gd name="T7" fmla="*/ 58 h 144"/>
                  <a:gd name="T8" fmla="*/ 8 w 164"/>
                  <a:gd name="T9" fmla="*/ 58 h 144"/>
                  <a:gd name="T10" fmla="*/ 8 w 164"/>
                  <a:gd name="T11" fmla="*/ 54 h 144"/>
                  <a:gd name="T12" fmla="*/ 15 w 164"/>
                  <a:gd name="T13" fmla="*/ 51 h 144"/>
                  <a:gd name="T14" fmla="*/ 19 w 164"/>
                  <a:gd name="T15" fmla="*/ 47 h 144"/>
                  <a:gd name="T16" fmla="*/ 23 w 164"/>
                  <a:gd name="T17" fmla="*/ 43 h 144"/>
                  <a:gd name="T18" fmla="*/ 19 w 164"/>
                  <a:gd name="T19" fmla="*/ 39 h 144"/>
                  <a:gd name="T20" fmla="*/ 15 w 164"/>
                  <a:gd name="T21" fmla="*/ 35 h 144"/>
                  <a:gd name="T22" fmla="*/ 12 w 164"/>
                  <a:gd name="T23" fmla="*/ 23 h 144"/>
                  <a:gd name="T24" fmla="*/ 19 w 164"/>
                  <a:gd name="T25" fmla="*/ 23 h 144"/>
                  <a:gd name="T26" fmla="*/ 19 w 164"/>
                  <a:gd name="T27" fmla="*/ 23 h 144"/>
                  <a:gd name="T28" fmla="*/ 23 w 164"/>
                  <a:gd name="T29" fmla="*/ 23 h 144"/>
                  <a:gd name="T30" fmla="*/ 31 w 164"/>
                  <a:gd name="T31" fmla="*/ 19 h 144"/>
                  <a:gd name="T32" fmla="*/ 23 w 164"/>
                  <a:gd name="T33" fmla="*/ 12 h 144"/>
                  <a:gd name="T34" fmla="*/ 27 w 164"/>
                  <a:gd name="T35" fmla="*/ 12 h 144"/>
                  <a:gd name="T36" fmla="*/ 27 w 164"/>
                  <a:gd name="T37" fmla="*/ 8 h 144"/>
                  <a:gd name="T38" fmla="*/ 27 w 164"/>
                  <a:gd name="T39" fmla="*/ 0 h 144"/>
                  <a:gd name="T40" fmla="*/ 58 w 164"/>
                  <a:gd name="T41" fmla="*/ 8 h 144"/>
                  <a:gd name="T42" fmla="*/ 70 w 164"/>
                  <a:gd name="T43" fmla="*/ 19 h 144"/>
                  <a:gd name="T44" fmla="*/ 78 w 164"/>
                  <a:gd name="T45" fmla="*/ 27 h 144"/>
                  <a:gd name="T46" fmla="*/ 82 w 164"/>
                  <a:gd name="T47" fmla="*/ 31 h 144"/>
                  <a:gd name="T48" fmla="*/ 98 w 164"/>
                  <a:gd name="T49" fmla="*/ 35 h 144"/>
                  <a:gd name="T50" fmla="*/ 125 w 164"/>
                  <a:gd name="T51" fmla="*/ 58 h 144"/>
                  <a:gd name="T52" fmla="*/ 164 w 164"/>
                  <a:gd name="T53" fmla="*/ 78 h 144"/>
                  <a:gd name="T54" fmla="*/ 156 w 164"/>
                  <a:gd name="T55" fmla="*/ 101 h 144"/>
                  <a:gd name="T56" fmla="*/ 160 w 164"/>
                  <a:gd name="T57" fmla="*/ 113 h 144"/>
                  <a:gd name="T58" fmla="*/ 160 w 164"/>
                  <a:gd name="T59" fmla="*/ 117 h 144"/>
                  <a:gd name="T60" fmla="*/ 164 w 164"/>
                  <a:gd name="T61" fmla="*/ 129 h 144"/>
                  <a:gd name="T62" fmla="*/ 164 w 164"/>
                  <a:gd name="T63" fmla="*/ 136 h 144"/>
                  <a:gd name="T64" fmla="*/ 140 w 164"/>
                  <a:gd name="T65" fmla="*/ 144 h 144"/>
                  <a:gd name="T66" fmla="*/ 125 w 164"/>
                  <a:gd name="T67" fmla="*/ 144 h 144"/>
                  <a:gd name="T68" fmla="*/ 125 w 164"/>
                  <a:gd name="T69" fmla="*/ 140 h 144"/>
                  <a:gd name="T70" fmla="*/ 94 w 164"/>
                  <a:gd name="T71" fmla="*/ 133 h 144"/>
                  <a:gd name="T72" fmla="*/ 86 w 164"/>
                  <a:gd name="T73" fmla="*/ 129 h 144"/>
                  <a:gd name="T74" fmla="*/ 78 w 164"/>
                  <a:gd name="T75" fmla="*/ 121 h 144"/>
                  <a:gd name="T76" fmla="*/ 78 w 164"/>
                  <a:gd name="T77" fmla="*/ 121 h 144"/>
                  <a:gd name="T78" fmla="*/ 74 w 164"/>
                  <a:gd name="T79" fmla="*/ 113 h 144"/>
                  <a:gd name="T80" fmla="*/ 62 w 164"/>
                  <a:gd name="T81" fmla="*/ 97 h 144"/>
                  <a:gd name="T82" fmla="*/ 55 w 164"/>
                  <a:gd name="T83" fmla="*/ 94 h 144"/>
                  <a:gd name="T84" fmla="*/ 47 w 164"/>
                  <a:gd name="T85" fmla="*/ 90 h 144"/>
                  <a:gd name="T86" fmla="*/ 47 w 164"/>
                  <a:gd name="T87" fmla="*/ 90 h 144"/>
                  <a:gd name="T88" fmla="*/ 47 w 164"/>
                  <a:gd name="T89" fmla="*/ 90 h 144"/>
                  <a:gd name="T90" fmla="*/ 43 w 164"/>
                  <a:gd name="T91" fmla="*/ 86 h 144"/>
                  <a:gd name="T92" fmla="*/ 47 w 164"/>
                  <a:gd name="T93" fmla="*/ 86 h 144"/>
                  <a:gd name="T94" fmla="*/ 43 w 164"/>
                  <a:gd name="T95" fmla="*/ 82 h 144"/>
                  <a:gd name="T96" fmla="*/ 43 w 164"/>
                  <a:gd name="T97" fmla="*/ 82 h 144"/>
                  <a:gd name="T98" fmla="*/ 47 w 164"/>
                  <a:gd name="T99" fmla="*/ 82 h 144"/>
                  <a:gd name="T100" fmla="*/ 55 w 164"/>
                  <a:gd name="T101" fmla="*/ 82 h 144"/>
                  <a:gd name="T102" fmla="*/ 58 w 164"/>
                  <a:gd name="T103" fmla="*/ 74 h 144"/>
                  <a:gd name="T104" fmla="*/ 39 w 164"/>
                  <a:gd name="T105" fmla="*/ 66 h 144"/>
                  <a:gd name="T106" fmla="*/ 31 w 164"/>
                  <a:gd name="T107" fmla="*/ 70 h 144"/>
                  <a:gd name="T108" fmla="*/ 27 w 164"/>
                  <a:gd name="T109" fmla="*/ 74 h 144"/>
                  <a:gd name="T110" fmla="*/ 19 w 164"/>
                  <a:gd name="T111" fmla="*/ 78 h 144"/>
                  <a:gd name="T112" fmla="*/ 4 w 164"/>
                  <a:gd name="T113" fmla="*/ 74 h 14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164" h="144">
                    <a:moveTo>
                      <a:pt x="4" y="74"/>
                    </a:move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0" y="70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4" y="62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12" y="54"/>
                    </a:lnTo>
                    <a:lnTo>
                      <a:pt x="15" y="51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23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9" y="39"/>
                    </a:lnTo>
                    <a:lnTo>
                      <a:pt x="19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2" y="23"/>
                    </a:lnTo>
                    <a:lnTo>
                      <a:pt x="15" y="23"/>
                    </a:lnTo>
                    <a:lnTo>
                      <a:pt x="15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19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23" y="23"/>
                    </a:lnTo>
                    <a:lnTo>
                      <a:pt x="31" y="23"/>
                    </a:lnTo>
                    <a:lnTo>
                      <a:pt x="31" y="19"/>
                    </a:lnTo>
                    <a:lnTo>
                      <a:pt x="27" y="19"/>
                    </a:lnTo>
                    <a:lnTo>
                      <a:pt x="23" y="15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7" y="12"/>
                    </a:lnTo>
                    <a:lnTo>
                      <a:pt x="27" y="12"/>
                    </a:lnTo>
                    <a:lnTo>
                      <a:pt x="27" y="8"/>
                    </a:lnTo>
                    <a:lnTo>
                      <a:pt x="27" y="8"/>
                    </a:lnTo>
                    <a:lnTo>
                      <a:pt x="27" y="4"/>
                    </a:lnTo>
                    <a:lnTo>
                      <a:pt x="27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43" y="4"/>
                    </a:lnTo>
                    <a:lnTo>
                      <a:pt x="58" y="8"/>
                    </a:lnTo>
                    <a:lnTo>
                      <a:pt x="62" y="8"/>
                    </a:lnTo>
                    <a:lnTo>
                      <a:pt x="66" y="12"/>
                    </a:lnTo>
                    <a:lnTo>
                      <a:pt x="70" y="19"/>
                    </a:lnTo>
                    <a:lnTo>
                      <a:pt x="70" y="23"/>
                    </a:lnTo>
                    <a:lnTo>
                      <a:pt x="78" y="23"/>
                    </a:lnTo>
                    <a:lnTo>
                      <a:pt x="78" y="27"/>
                    </a:lnTo>
                    <a:lnTo>
                      <a:pt x="78" y="27"/>
                    </a:lnTo>
                    <a:lnTo>
                      <a:pt x="82" y="31"/>
                    </a:lnTo>
                    <a:lnTo>
                      <a:pt x="82" y="31"/>
                    </a:lnTo>
                    <a:lnTo>
                      <a:pt x="86" y="35"/>
                    </a:lnTo>
                    <a:lnTo>
                      <a:pt x="94" y="35"/>
                    </a:lnTo>
                    <a:lnTo>
                      <a:pt x="98" y="35"/>
                    </a:lnTo>
                    <a:lnTo>
                      <a:pt x="101" y="39"/>
                    </a:lnTo>
                    <a:lnTo>
                      <a:pt x="117" y="51"/>
                    </a:lnTo>
                    <a:lnTo>
                      <a:pt x="125" y="58"/>
                    </a:lnTo>
                    <a:lnTo>
                      <a:pt x="137" y="62"/>
                    </a:lnTo>
                    <a:lnTo>
                      <a:pt x="160" y="74"/>
                    </a:lnTo>
                    <a:lnTo>
                      <a:pt x="164" y="78"/>
                    </a:lnTo>
                    <a:lnTo>
                      <a:pt x="160" y="90"/>
                    </a:lnTo>
                    <a:lnTo>
                      <a:pt x="156" y="97"/>
                    </a:lnTo>
                    <a:lnTo>
                      <a:pt x="156" y="101"/>
                    </a:lnTo>
                    <a:lnTo>
                      <a:pt x="156" y="105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3"/>
                    </a:lnTo>
                    <a:lnTo>
                      <a:pt x="160" y="117"/>
                    </a:lnTo>
                    <a:lnTo>
                      <a:pt x="160" y="121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6"/>
                    </a:lnTo>
                    <a:lnTo>
                      <a:pt x="152" y="136"/>
                    </a:lnTo>
                    <a:lnTo>
                      <a:pt x="148" y="136"/>
                    </a:lnTo>
                    <a:lnTo>
                      <a:pt x="140" y="144"/>
                    </a:lnTo>
                    <a:lnTo>
                      <a:pt x="129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94" y="133"/>
                    </a:lnTo>
                    <a:lnTo>
                      <a:pt x="94" y="133"/>
                    </a:lnTo>
                    <a:lnTo>
                      <a:pt x="90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66" y="101"/>
                    </a:lnTo>
                    <a:lnTo>
                      <a:pt x="62" y="97"/>
                    </a:lnTo>
                    <a:lnTo>
                      <a:pt x="62" y="97"/>
                    </a:lnTo>
                    <a:lnTo>
                      <a:pt x="58" y="97"/>
                    </a:lnTo>
                    <a:lnTo>
                      <a:pt x="58" y="97"/>
                    </a:lnTo>
                    <a:lnTo>
                      <a:pt x="55" y="94"/>
                    </a:lnTo>
                    <a:lnTo>
                      <a:pt x="55" y="90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7" y="90"/>
                    </a:lnTo>
                    <a:lnTo>
                      <a:pt x="43" y="90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7" y="86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5" y="82"/>
                    </a:lnTo>
                    <a:lnTo>
                      <a:pt x="62" y="78"/>
                    </a:lnTo>
                    <a:lnTo>
                      <a:pt x="62" y="74"/>
                    </a:lnTo>
                    <a:lnTo>
                      <a:pt x="58" y="74"/>
                    </a:lnTo>
                    <a:lnTo>
                      <a:pt x="47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70"/>
                    </a:lnTo>
                    <a:lnTo>
                      <a:pt x="31" y="70"/>
                    </a:lnTo>
                    <a:lnTo>
                      <a:pt x="27" y="70"/>
                    </a:lnTo>
                    <a:lnTo>
                      <a:pt x="27" y="74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2" name="Freeform 55"/>
              <p:cNvSpPr>
                <a:spLocks noEditPoints="1"/>
              </p:cNvSpPr>
              <p:nvPr/>
            </p:nvSpPr>
            <p:spPr bwMode="auto">
              <a:xfrm>
                <a:off x="13323312" y="6312107"/>
                <a:ext cx="778731" cy="1405467"/>
              </a:xfrm>
              <a:custGeom>
                <a:avLst/>
                <a:gdLst>
                  <a:gd name="T0" fmla="*/ 110 w 184"/>
                  <a:gd name="T1" fmla="*/ 305 h 332"/>
                  <a:gd name="T2" fmla="*/ 106 w 184"/>
                  <a:gd name="T3" fmla="*/ 273 h 332"/>
                  <a:gd name="T4" fmla="*/ 86 w 184"/>
                  <a:gd name="T5" fmla="*/ 258 h 332"/>
                  <a:gd name="T6" fmla="*/ 82 w 184"/>
                  <a:gd name="T7" fmla="*/ 238 h 332"/>
                  <a:gd name="T8" fmla="*/ 82 w 184"/>
                  <a:gd name="T9" fmla="*/ 199 h 332"/>
                  <a:gd name="T10" fmla="*/ 114 w 184"/>
                  <a:gd name="T11" fmla="*/ 184 h 332"/>
                  <a:gd name="T12" fmla="*/ 121 w 184"/>
                  <a:gd name="T13" fmla="*/ 129 h 332"/>
                  <a:gd name="T14" fmla="*/ 125 w 184"/>
                  <a:gd name="T15" fmla="*/ 113 h 332"/>
                  <a:gd name="T16" fmla="*/ 114 w 184"/>
                  <a:gd name="T17" fmla="*/ 102 h 332"/>
                  <a:gd name="T18" fmla="*/ 118 w 184"/>
                  <a:gd name="T19" fmla="*/ 82 h 332"/>
                  <a:gd name="T20" fmla="*/ 149 w 184"/>
                  <a:gd name="T21" fmla="*/ 55 h 332"/>
                  <a:gd name="T22" fmla="*/ 184 w 184"/>
                  <a:gd name="T23" fmla="*/ 55 h 332"/>
                  <a:gd name="T24" fmla="*/ 153 w 184"/>
                  <a:gd name="T25" fmla="*/ 24 h 332"/>
                  <a:gd name="T26" fmla="*/ 153 w 184"/>
                  <a:gd name="T27" fmla="*/ 20 h 332"/>
                  <a:gd name="T28" fmla="*/ 168 w 184"/>
                  <a:gd name="T29" fmla="*/ 8 h 332"/>
                  <a:gd name="T30" fmla="*/ 125 w 184"/>
                  <a:gd name="T31" fmla="*/ 12 h 332"/>
                  <a:gd name="T32" fmla="*/ 102 w 184"/>
                  <a:gd name="T33" fmla="*/ 8 h 332"/>
                  <a:gd name="T34" fmla="*/ 106 w 184"/>
                  <a:gd name="T35" fmla="*/ 20 h 332"/>
                  <a:gd name="T36" fmla="*/ 106 w 184"/>
                  <a:gd name="T37" fmla="*/ 31 h 332"/>
                  <a:gd name="T38" fmla="*/ 90 w 184"/>
                  <a:gd name="T39" fmla="*/ 28 h 332"/>
                  <a:gd name="T40" fmla="*/ 82 w 184"/>
                  <a:gd name="T41" fmla="*/ 35 h 332"/>
                  <a:gd name="T42" fmla="*/ 86 w 184"/>
                  <a:gd name="T43" fmla="*/ 51 h 332"/>
                  <a:gd name="T44" fmla="*/ 82 w 184"/>
                  <a:gd name="T45" fmla="*/ 67 h 332"/>
                  <a:gd name="T46" fmla="*/ 86 w 184"/>
                  <a:gd name="T47" fmla="*/ 74 h 332"/>
                  <a:gd name="T48" fmla="*/ 82 w 184"/>
                  <a:gd name="T49" fmla="*/ 86 h 332"/>
                  <a:gd name="T50" fmla="*/ 86 w 184"/>
                  <a:gd name="T51" fmla="*/ 110 h 332"/>
                  <a:gd name="T52" fmla="*/ 78 w 184"/>
                  <a:gd name="T53" fmla="*/ 113 h 332"/>
                  <a:gd name="T54" fmla="*/ 71 w 184"/>
                  <a:gd name="T55" fmla="*/ 125 h 332"/>
                  <a:gd name="T56" fmla="*/ 51 w 184"/>
                  <a:gd name="T57" fmla="*/ 117 h 332"/>
                  <a:gd name="T58" fmla="*/ 39 w 184"/>
                  <a:gd name="T59" fmla="*/ 121 h 332"/>
                  <a:gd name="T60" fmla="*/ 39 w 184"/>
                  <a:gd name="T61" fmla="*/ 137 h 332"/>
                  <a:gd name="T62" fmla="*/ 51 w 184"/>
                  <a:gd name="T63" fmla="*/ 152 h 332"/>
                  <a:gd name="T64" fmla="*/ 43 w 184"/>
                  <a:gd name="T65" fmla="*/ 160 h 332"/>
                  <a:gd name="T66" fmla="*/ 43 w 184"/>
                  <a:gd name="T67" fmla="*/ 188 h 332"/>
                  <a:gd name="T68" fmla="*/ 32 w 184"/>
                  <a:gd name="T69" fmla="*/ 199 h 332"/>
                  <a:gd name="T70" fmla="*/ 35 w 184"/>
                  <a:gd name="T71" fmla="*/ 219 h 332"/>
                  <a:gd name="T72" fmla="*/ 43 w 184"/>
                  <a:gd name="T73" fmla="*/ 238 h 332"/>
                  <a:gd name="T74" fmla="*/ 55 w 184"/>
                  <a:gd name="T75" fmla="*/ 262 h 332"/>
                  <a:gd name="T76" fmla="*/ 63 w 184"/>
                  <a:gd name="T77" fmla="*/ 270 h 332"/>
                  <a:gd name="T78" fmla="*/ 75 w 184"/>
                  <a:gd name="T79" fmla="*/ 273 h 332"/>
                  <a:gd name="T80" fmla="*/ 82 w 184"/>
                  <a:gd name="T81" fmla="*/ 293 h 332"/>
                  <a:gd name="T82" fmla="*/ 90 w 184"/>
                  <a:gd name="T83" fmla="*/ 328 h 332"/>
                  <a:gd name="T84" fmla="*/ 16 w 184"/>
                  <a:gd name="T85" fmla="*/ 106 h 332"/>
                  <a:gd name="T86" fmla="*/ 0 w 184"/>
                  <a:gd name="T87" fmla="*/ 125 h 332"/>
                  <a:gd name="T88" fmla="*/ 16 w 184"/>
                  <a:gd name="T89" fmla="*/ 141 h 332"/>
                  <a:gd name="T90" fmla="*/ 28 w 184"/>
                  <a:gd name="T91" fmla="*/ 133 h 332"/>
                  <a:gd name="T92" fmla="*/ 20 w 184"/>
                  <a:gd name="T93" fmla="*/ 129 h 332"/>
                  <a:gd name="T94" fmla="*/ 12 w 184"/>
                  <a:gd name="T95" fmla="*/ 121 h 332"/>
                  <a:gd name="T96" fmla="*/ 90 w 184"/>
                  <a:gd name="T97" fmla="*/ 16 h 332"/>
                  <a:gd name="T98" fmla="*/ 98 w 184"/>
                  <a:gd name="T99" fmla="*/ 20 h 332"/>
                  <a:gd name="T100" fmla="*/ 98 w 184"/>
                  <a:gd name="T101" fmla="*/ 12 h 332"/>
                  <a:gd name="T102" fmla="*/ 67 w 184"/>
                  <a:gd name="T103" fmla="*/ 90 h 332"/>
                  <a:gd name="T104" fmla="*/ 63 w 184"/>
                  <a:gd name="T105" fmla="*/ 90 h 332"/>
                  <a:gd name="T106" fmla="*/ 78 w 184"/>
                  <a:gd name="T107" fmla="*/ 110 h 332"/>
                  <a:gd name="T108" fmla="*/ 82 w 184"/>
                  <a:gd name="T109" fmla="*/ 102 h 332"/>
                  <a:gd name="T110" fmla="*/ 78 w 184"/>
                  <a:gd name="T111" fmla="*/ 98 h 332"/>
                  <a:gd name="T112" fmla="*/ 75 w 184"/>
                  <a:gd name="T113" fmla="*/ 98 h 332"/>
                  <a:gd name="T114" fmla="*/ 75 w 184"/>
                  <a:gd name="T115" fmla="*/ 106 h 332"/>
                  <a:gd name="T116" fmla="*/ 67 w 184"/>
                  <a:gd name="T117" fmla="*/ 102 h 332"/>
                  <a:gd name="T118" fmla="*/ 67 w 184"/>
                  <a:gd name="T119" fmla="*/ 106 h 332"/>
                  <a:gd name="T120" fmla="*/ 28 w 184"/>
                  <a:gd name="T121" fmla="*/ 168 h 332"/>
                  <a:gd name="T122" fmla="*/ 24 w 184"/>
                  <a:gd name="T123" fmla="*/ 172 h 33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84" h="332">
                    <a:moveTo>
                      <a:pt x="94" y="324"/>
                    </a:moveTo>
                    <a:lnTo>
                      <a:pt x="94" y="324"/>
                    </a:lnTo>
                    <a:lnTo>
                      <a:pt x="94" y="324"/>
                    </a:lnTo>
                    <a:lnTo>
                      <a:pt x="98" y="320"/>
                    </a:lnTo>
                    <a:lnTo>
                      <a:pt x="98" y="316"/>
                    </a:lnTo>
                    <a:lnTo>
                      <a:pt x="102" y="313"/>
                    </a:lnTo>
                    <a:lnTo>
                      <a:pt x="106" y="313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4" y="309"/>
                    </a:lnTo>
                    <a:lnTo>
                      <a:pt x="110" y="309"/>
                    </a:lnTo>
                    <a:lnTo>
                      <a:pt x="110" y="309"/>
                    </a:lnTo>
                    <a:lnTo>
                      <a:pt x="110" y="305"/>
                    </a:lnTo>
                    <a:lnTo>
                      <a:pt x="106" y="297"/>
                    </a:lnTo>
                    <a:lnTo>
                      <a:pt x="106" y="293"/>
                    </a:lnTo>
                    <a:lnTo>
                      <a:pt x="110" y="289"/>
                    </a:lnTo>
                    <a:lnTo>
                      <a:pt x="110" y="289"/>
                    </a:lnTo>
                    <a:lnTo>
                      <a:pt x="110" y="285"/>
                    </a:lnTo>
                    <a:lnTo>
                      <a:pt x="106" y="285"/>
                    </a:lnTo>
                    <a:lnTo>
                      <a:pt x="106" y="281"/>
                    </a:lnTo>
                    <a:lnTo>
                      <a:pt x="106" y="281"/>
                    </a:lnTo>
                    <a:lnTo>
                      <a:pt x="110" y="277"/>
                    </a:lnTo>
                    <a:lnTo>
                      <a:pt x="110" y="277"/>
                    </a:lnTo>
                    <a:lnTo>
                      <a:pt x="110" y="273"/>
                    </a:lnTo>
                    <a:lnTo>
                      <a:pt x="110" y="273"/>
                    </a:lnTo>
                    <a:lnTo>
                      <a:pt x="106" y="273"/>
                    </a:lnTo>
                    <a:lnTo>
                      <a:pt x="106" y="273"/>
                    </a:lnTo>
                    <a:lnTo>
                      <a:pt x="102" y="273"/>
                    </a:lnTo>
                    <a:lnTo>
                      <a:pt x="102" y="270"/>
                    </a:lnTo>
                    <a:lnTo>
                      <a:pt x="102" y="270"/>
                    </a:lnTo>
                    <a:lnTo>
                      <a:pt x="102" y="266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62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8" y="258"/>
                    </a:lnTo>
                    <a:lnTo>
                      <a:pt x="94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8"/>
                    </a:lnTo>
                    <a:lnTo>
                      <a:pt x="86" y="254"/>
                    </a:lnTo>
                    <a:lnTo>
                      <a:pt x="86" y="254"/>
                    </a:lnTo>
                    <a:lnTo>
                      <a:pt x="82" y="250"/>
                    </a:lnTo>
                    <a:lnTo>
                      <a:pt x="82" y="250"/>
                    </a:lnTo>
                    <a:lnTo>
                      <a:pt x="82" y="246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1"/>
                    </a:lnTo>
                    <a:lnTo>
                      <a:pt x="82" y="231"/>
                    </a:lnTo>
                    <a:lnTo>
                      <a:pt x="82" y="227"/>
                    </a:lnTo>
                    <a:lnTo>
                      <a:pt x="78" y="227"/>
                    </a:lnTo>
                    <a:lnTo>
                      <a:pt x="78" y="227"/>
                    </a:lnTo>
                    <a:lnTo>
                      <a:pt x="78" y="223"/>
                    </a:lnTo>
                    <a:lnTo>
                      <a:pt x="75" y="219"/>
                    </a:lnTo>
                    <a:lnTo>
                      <a:pt x="78" y="219"/>
                    </a:lnTo>
                    <a:lnTo>
                      <a:pt x="82" y="211"/>
                    </a:lnTo>
                    <a:lnTo>
                      <a:pt x="86" y="203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1"/>
                    </a:lnTo>
                    <a:lnTo>
                      <a:pt x="78" y="191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8" y="176"/>
                    </a:lnTo>
                    <a:lnTo>
                      <a:pt x="86" y="180"/>
                    </a:lnTo>
                    <a:lnTo>
                      <a:pt x="90" y="184"/>
                    </a:lnTo>
                    <a:lnTo>
                      <a:pt x="94" y="184"/>
                    </a:lnTo>
                    <a:lnTo>
                      <a:pt x="110" y="184"/>
                    </a:lnTo>
                    <a:lnTo>
                      <a:pt x="114" y="184"/>
                    </a:lnTo>
                    <a:lnTo>
                      <a:pt x="114" y="180"/>
                    </a:lnTo>
                    <a:lnTo>
                      <a:pt x="118" y="176"/>
                    </a:lnTo>
                    <a:lnTo>
                      <a:pt x="121" y="164"/>
                    </a:lnTo>
                    <a:lnTo>
                      <a:pt x="121" y="164"/>
                    </a:lnTo>
                    <a:lnTo>
                      <a:pt x="121" y="160"/>
                    </a:lnTo>
                    <a:lnTo>
                      <a:pt x="118" y="156"/>
                    </a:lnTo>
                    <a:lnTo>
                      <a:pt x="118" y="152"/>
                    </a:lnTo>
                    <a:lnTo>
                      <a:pt x="118" y="149"/>
                    </a:lnTo>
                    <a:lnTo>
                      <a:pt x="118" y="149"/>
                    </a:lnTo>
                    <a:lnTo>
                      <a:pt x="118" y="137"/>
                    </a:lnTo>
                    <a:lnTo>
                      <a:pt x="118" y="133"/>
                    </a:lnTo>
                    <a:lnTo>
                      <a:pt x="118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5" y="125"/>
                    </a:lnTo>
                    <a:lnTo>
                      <a:pt x="125" y="125"/>
                    </a:lnTo>
                    <a:lnTo>
                      <a:pt x="125" y="121"/>
                    </a:lnTo>
                    <a:lnTo>
                      <a:pt x="125" y="117"/>
                    </a:lnTo>
                    <a:lnTo>
                      <a:pt x="121" y="117"/>
                    </a:lnTo>
                    <a:lnTo>
                      <a:pt x="121" y="117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1" y="110"/>
                    </a:lnTo>
                    <a:lnTo>
                      <a:pt x="121" y="106"/>
                    </a:lnTo>
                    <a:lnTo>
                      <a:pt x="118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10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6"/>
                    </a:lnTo>
                    <a:lnTo>
                      <a:pt x="114" y="102"/>
                    </a:lnTo>
                    <a:lnTo>
                      <a:pt x="114" y="102"/>
                    </a:lnTo>
                    <a:lnTo>
                      <a:pt x="114" y="98"/>
                    </a:lnTo>
                    <a:lnTo>
                      <a:pt x="114" y="98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86"/>
                    </a:lnTo>
                    <a:lnTo>
                      <a:pt x="114" y="86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25" y="78"/>
                    </a:lnTo>
                    <a:lnTo>
                      <a:pt x="129" y="78"/>
                    </a:lnTo>
                    <a:lnTo>
                      <a:pt x="133" y="78"/>
                    </a:lnTo>
                    <a:lnTo>
                      <a:pt x="133" y="74"/>
                    </a:lnTo>
                    <a:lnTo>
                      <a:pt x="133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41" y="70"/>
                    </a:lnTo>
                    <a:lnTo>
                      <a:pt x="145" y="67"/>
                    </a:lnTo>
                    <a:lnTo>
                      <a:pt x="145" y="63"/>
                    </a:lnTo>
                    <a:lnTo>
                      <a:pt x="149" y="55"/>
                    </a:lnTo>
                    <a:lnTo>
                      <a:pt x="149" y="47"/>
                    </a:lnTo>
                    <a:lnTo>
                      <a:pt x="153" y="47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68" y="47"/>
                    </a:lnTo>
                    <a:lnTo>
                      <a:pt x="172" y="51"/>
                    </a:lnTo>
                    <a:lnTo>
                      <a:pt x="176" y="51"/>
                    </a:lnTo>
                    <a:lnTo>
                      <a:pt x="180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4" y="55"/>
                    </a:lnTo>
                    <a:lnTo>
                      <a:pt x="180" y="51"/>
                    </a:lnTo>
                    <a:lnTo>
                      <a:pt x="180" y="47"/>
                    </a:lnTo>
                    <a:lnTo>
                      <a:pt x="172" y="35"/>
                    </a:lnTo>
                    <a:lnTo>
                      <a:pt x="168" y="31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1" y="28"/>
                    </a:lnTo>
                    <a:lnTo>
                      <a:pt x="161" y="24"/>
                    </a:lnTo>
                    <a:lnTo>
                      <a:pt x="157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53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53" y="20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49" y="16"/>
                    </a:lnTo>
                    <a:lnTo>
                      <a:pt x="153" y="16"/>
                    </a:lnTo>
                    <a:lnTo>
                      <a:pt x="153" y="16"/>
                    </a:lnTo>
                    <a:lnTo>
                      <a:pt x="153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8" y="12"/>
                    </a:lnTo>
                    <a:lnTo>
                      <a:pt x="168" y="8"/>
                    </a:lnTo>
                    <a:lnTo>
                      <a:pt x="164" y="8"/>
                    </a:lnTo>
                    <a:lnTo>
                      <a:pt x="153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1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7" y="4"/>
                    </a:lnTo>
                    <a:lnTo>
                      <a:pt x="133" y="4"/>
                    </a:lnTo>
                    <a:lnTo>
                      <a:pt x="133" y="8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25" y="12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8"/>
                    </a:lnTo>
                    <a:lnTo>
                      <a:pt x="102" y="4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8"/>
                    </a:lnTo>
                    <a:lnTo>
                      <a:pt x="102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2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6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106" y="20"/>
                    </a:lnTo>
                    <a:lnTo>
                      <a:pt x="102" y="20"/>
                    </a:lnTo>
                    <a:lnTo>
                      <a:pt x="106" y="20"/>
                    </a:lnTo>
                    <a:lnTo>
                      <a:pt x="106" y="20"/>
                    </a:lnTo>
                    <a:lnTo>
                      <a:pt x="106" y="24"/>
                    </a:lnTo>
                    <a:lnTo>
                      <a:pt x="106" y="24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28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6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98" y="35"/>
                    </a:lnTo>
                    <a:lnTo>
                      <a:pt x="98" y="35"/>
                    </a:lnTo>
                    <a:lnTo>
                      <a:pt x="94" y="31"/>
                    </a:lnTo>
                    <a:lnTo>
                      <a:pt x="94" y="31"/>
                    </a:lnTo>
                    <a:lnTo>
                      <a:pt x="94" y="28"/>
                    </a:lnTo>
                    <a:lnTo>
                      <a:pt x="94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28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90" y="31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28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2" y="35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39"/>
                    </a:lnTo>
                    <a:lnTo>
                      <a:pt x="82" y="43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6" y="55"/>
                    </a:lnTo>
                    <a:lnTo>
                      <a:pt x="86" y="59"/>
                    </a:lnTo>
                    <a:lnTo>
                      <a:pt x="86" y="59"/>
                    </a:lnTo>
                    <a:lnTo>
                      <a:pt x="86" y="63"/>
                    </a:lnTo>
                    <a:lnTo>
                      <a:pt x="86" y="63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67"/>
                    </a:lnTo>
                    <a:lnTo>
                      <a:pt x="82" y="67"/>
                    </a:lnTo>
                    <a:lnTo>
                      <a:pt x="82" y="67"/>
                    </a:lnTo>
                    <a:lnTo>
                      <a:pt x="78" y="67"/>
                    </a:lnTo>
                    <a:lnTo>
                      <a:pt x="78" y="67"/>
                    </a:lnTo>
                    <a:lnTo>
                      <a:pt x="78" y="63"/>
                    </a:lnTo>
                    <a:lnTo>
                      <a:pt x="78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3"/>
                    </a:lnTo>
                    <a:lnTo>
                      <a:pt x="75" y="67"/>
                    </a:lnTo>
                    <a:lnTo>
                      <a:pt x="78" y="70"/>
                    </a:lnTo>
                    <a:lnTo>
                      <a:pt x="90" y="78"/>
                    </a:lnTo>
                    <a:lnTo>
                      <a:pt x="86" y="74"/>
                    </a:lnTo>
                    <a:lnTo>
                      <a:pt x="82" y="74"/>
                    </a:lnTo>
                    <a:lnTo>
                      <a:pt x="78" y="74"/>
                    </a:lnTo>
                    <a:lnTo>
                      <a:pt x="78" y="74"/>
                    </a:lnTo>
                    <a:lnTo>
                      <a:pt x="75" y="70"/>
                    </a:lnTo>
                    <a:lnTo>
                      <a:pt x="71" y="70"/>
                    </a:lnTo>
                    <a:lnTo>
                      <a:pt x="71" y="74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102"/>
                    </a:lnTo>
                    <a:lnTo>
                      <a:pt x="86" y="98"/>
                    </a:lnTo>
                    <a:lnTo>
                      <a:pt x="86" y="98"/>
                    </a:lnTo>
                    <a:lnTo>
                      <a:pt x="86" y="102"/>
                    </a:lnTo>
                    <a:lnTo>
                      <a:pt x="86" y="102"/>
                    </a:lnTo>
                    <a:lnTo>
                      <a:pt x="86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82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0"/>
                    </a:lnTo>
                    <a:lnTo>
                      <a:pt x="78" y="113"/>
                    </a:lnTo>
                    <a:lnTo>
                      <a:pt x="75" y="113"/>
                    </a:lnTo>
                    <a:lnTo>
                      <a:pt x="75" y="113"/>
                    </a:lnTo>
                    <a:lnTo>
                      <a:pt x="75" y="110"/>
                    </a:lnTo>
                    <a:lnTo>
                      <a:pt x="75" y="110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17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1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67" y="121"/>
                    </a:lnTo>
                    <a:lnTo>
                      <a:pt x="63" y="121"/>
                    </a:lnTo>
                    <a:lnTo>
                      <a:pt x="63" y="117"/>
                    </a:lnTo>
                    <a:lnTo>
                      <a:pt x="63" y="113"/>
                    </a:lnTo>
                    <a:lnTo>
                      <a:pt x="63" y="110"/>
                    </a:lnTo>
                    <a:lnTo>
                      <a:pt x="59" y="113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25"/>
                    </a:lnTo>
                    <a:lnTo>
                      <a:pt x="51" y="125"/>
                    </a:lnTo>
                    <a:lnTo>
                      <a:pt x="47" y="125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39" y="133"/>
                    </a:lnTo>
                    <a:lnTo>
                      <a:pt x="39" y="133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39" y="137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47" y="141"/>
                    </a:lnTo>
                    <a:lnTo>
                      <a:pt x="43" y="141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55" y="149"/>
                    </a:lnTo>
                    <a:lnTo>
                      <a:pt x="59" y="152"/>
                    </a:lnTo>
                    <a:lnTo>
                      <a:pt x="59" y="152"/>
                    </a:lnTo>
                    <a:lnTo>
                      <a:pt x="55" y="152"/>
                    </a:lnTo>
                    <a:lnTo>
                      <a:pt x="51" y="152"/>
                    </a:lnTo>
                    <a:lnTo>
                      <a:pt x="51" y="152"/>
                    </a:lnTo>
                    <a:lnTo>
                      <a:pt x="47" y="149"/>
                    </a:lnTo>
                    <a:lnTo>
                      <a:pt x="43" y="149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47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8"/>
                    </a:lnTo>
                    <a:lnTo>
                      <a:pt x="39" y="184"/>
                    </a:lnTo>
                    <a:lnTo>
                      <a:pt x="35" y="188"/>
                    </a:lnTo>
                    <a:lnTo>
                      <a:pt x="35" y="188"/>
                    </a:lnTo>
                    <a:lnTo>
                      <a:pt x="35" y="191"/>
                    </a:lnTo>
                    <a:lnTo>
                      <a:pt x="35" y="191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2" y="199"/>
                    </a:lnTo>
                    <a:lnTo>
                      <a:pt x="32" y="199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32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39" y="215"/>
                    </a:lnTo>
                    <a:lnTo>
                      <a:pt x="35" y="215"/>
                    </a:lnTo>
                    <a:lnTo>
                      <a:pt x="35" y="219"/>
                    </a:lnTo>
                    <a:lnTo>
                      <a:pt x="35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9" y="231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51" y="231"/>
                    </a:lnTo>
                    <a:lnTo>
                      <a:pt x="47" y="231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3" y="238"/>
                    </a:lnTo>
                    <a:lnTo>
                      <a:pt x="47" y="238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50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1" y="250"/>
                    </a:lnTo>
                    <a:lnTo>
                      <a:pt x="51" y="254"/>
                    </a:lnTo>
                    <a:lnTo>
                      <a:pt x="51" y="258"/>
                    </a:lnTo>
                    <a:lnTo>
                      <a:pt x="55" y="262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5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2"/>
                    </a:lnTo>
                    <a:lnTo>
                      <a:pt x="59" y="266"/>
                    </a:lnTo>
                    <a:lnTo>
                      <a:pt x="59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70"/>
                    </a:lnTo>
                    <a:lnTo>
                      <a:pt x="63" y="266"/>
                    </a:lnTo>
                    <a:lnTo>
                      <a:pt x="63" y="258"/>
                    </a:lnTo>
                    <a:lnTo>
                      <a:pt x="63" y="258"/>
                    </a:lnTo>
                    <a:lnTo>
                      <a:pt x="63" y="262"/>
                    </a:lnTo>
                    <a:lnTo>
                      <a:pt x="63" y="262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67" y="266"/>
                    </a:lnTo>
                    <a:lnTo>
                      <a:pt x="71" y="266"/>
                    </a:lnTo>
                    <a:lnTo>
                      <a:pt x="71" y="266"/>
                    </a:lnTo>
                    <a:lnTo>
                      <a:pt x="75" y="273"/>
                    </a:lnTo>
                    <a:lnTo>
                      <a:pt x="75" y="277"/>
                    </a:lnTo>
                    <a:lnTo>
                      <a:pt x="75" y="281"/>
                    </a:lnTo>
                    <a:lnTo>
                      <a:pt x="75" y="285"/>
                    </a:lnTo>
                    <a:lnTo>
                      <a:pt x="78" y="281"/>
                    </a:lnTo>
                    <a:lnTo>
                      <a:pt x="78" y="281"/>
                    </a:lnTo>
                    <a:lnTo>
                      <a:pt x="78" y="277"/>
                    </a:lnTo>
                    <a:lnTo>
                      <a:pt x="78" y="277"/>
                    </a:lnTo>
                    <a:lnTo>
                      <a:pt x="78" y="285"/>
                    </a:lnTo>
                    <a:lnTo>
                      <a:pt x="82" y="285"/>
                    </a:lnTo>
                    <a:lnTo>
                      <a:pt x="82" y="285"/>
                    </a:lnTo>
                    <a:lnTo>
                      <a:pt x="82" y="289"/>
                    </a:lnTo>
                    <a:lnTo>
                      <a:pt x="82" y="289"/>
                    </a:lnTo>
                    <a:lnTo>
                      <a:pt x="82" y="293"/>
                    </a:lnTo>
                    <a:lnTo>
                      <a:pt x="82" y="293"/>
                    </a:lnTo>
                    <a:lnTo>
                      <a:pt x="82" y="297"/>
                    </a:lnTo>
                    <a:lnTo>
                      <a:pt x="82" y="297"/>
                    </a:lnTo>
                    <a:lnTo>
                      <a:pt x="82" y="305"/>
                    </a:lnTo>
                    <a:lnTo>
                      <a:pt x="82" y="301"/>
                    </a:lnTo>
                    <a:lnTo>
                      <a:pt x="82" y="301"/>
                    </a:lnTo>
                    <a:lnTo>
                      <a:pt x="82" y="309"/>
                    </a:lnTo>
                    <a:lnTo>
                      <a:pt x="82" y="313"/>
                    </a:lnTo>
                    <a:lnTo>
                      <a:pt x="86" y="324"/>
                    </a:lnTo>
                    <a:lnTo>
                      <a:pt x="86" y="324"/>
                    </a:lnTo>
                    <a:lnTo>
                      <a:pt x="90" y="324"/>
                    </a:lnTo>
                    <a:lnTo>
                      <a:pt x="90" y="328"/>
                    </a:lnTo>
                    <a:lnTo>
                      <a:pt x="90" y="328"/>
                    </a:lnTo>
                    <a:lnTo>
                      <a:pt x="94" y="332"/>
                    </a:lnTo>
                    <a:lnTo>
                      <a:pt x="94" y="332"/>
                    </a:lnTo>
                    <a:lnTo>
                      <a:pt x="94" y="328"/>
                    </a:lnTo>
                    <a:lnTo>
                      <a:pt x="94" y="324"/>
                    </a:lnTo>
                    <a:moveTo>
                      <a:pt x="16" y="117"/>
                    </a:move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20" y="117"/>
                    </a:lnTo>
                    <a:lnTo>
                      <a:pt x="20" y="113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06"/>
                    </a:lnTo>
                    <a:lnTo>
                      <a:pt x="12" y="110"/>
                    </a:lnTo>
                    <a:lnTo>
                      <a:pt x="12" y="110"/>
                    </a:lnTo>
                    <a:lnTo>
                      <a:pt x="12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8" y="113"/>
                    </a:lnTo>
                    <a:lnTo>
                      <a:pt x="16" y="117"/>
                    </a:lnTo>
                    <a:lnTo>
                      <a:pt x="16" y="117"/>
                    </a:lnTo>
                    <a:moveTo>
                      <a:pt x="8" y="125"/>
                    </a:moveTo>
                    <a:lnTo>
                      <a:pt x="8" y="125"/>
                    </a:lnTo>
                    <a:lnTo>
                      <a:pt x="4" y="125"/>
                    </a:lnTo>
                    <a:lnTo>
                      <a:pt x="0" y="125"/>
                    </a:lnTo>
                    <a:lnTo>
                      <a:pt x="0" y="125"/>
                    </a:lnTo>
                    <a:lnTo>
                      <a:pt x="4" y="129"/>
                    </a:lnTo>
                    <a:lnTo>
                      <a:pt x="4" y="133"/>
                    </a:lnTo>
                    <a:lnTo>
                      <a:pt x="8" y="133"/>
                    </a:lnTo>
                    <a:lnTo>
                      <a:pt x="8" y="133"/>
                    </a:lnTo>
                    <a:lnTo>
                      <a:pt x="12" y="133"/>
                    </a:lnTo>
                    <a:lnTo>
                      <a:pt x="12" y="137"/>
                    </a:lnTo>
                    <a:lnTo>
                      <a:pt x="8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2" y="137"/>
                    </a:lnTo>
                    <a:lnTo>
                      <a:pt x="16" y="137"/>
                    </a:lnTo>
                    <a:lnTo>
                      <a:pt x="16" y="137"/>
                    </a:lnTo>
                    <a:lnTo>
                      <a:pt x="16" y="141"/>
                    </a:lnTo>
                    <a:lnTo>
                      <a:pt x="20" y="141"/>
                    </a:lnTo>
                    <a:lnTo>
                      <a:pt x="20" y="141"/>
                    </a:lnTo>
                    <a:lnTo>
                      <a:pt x="24" y="141"/>
                    </a:lnTo>
                    <a:lnTo>
                      <a:pt x="24" y="141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32" y="129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0" y="125"/>
                    </a:lnTo>
                    <a:lnTo>
                      <a:pt x="20" y="125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9"/>
                    </a:lnTo>
                    <a:lnTo>
                      <a:pt x="20" y="129"/>
                    </a:lnTo>
                    <a:lnTo>
                      <a:pt x="12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8" y="125"/>
                    </a:lnTo>
                    <a:moveTo>
                      <a:pt x="94" y="12"/>
                    </a:move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0" y="12"/>
                    </a:lnTo>
                    <a:lnTo>
                      <a:pt x="90" y="12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0" y="20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4" y="2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8" y="12"/>
                    </a:lnTo>
                    <a:lnTo>
                      <a:pt x="94" y="12"/>
                    </a:lnTo>
                    <a:moveTo>
                      <a:pt x="63" y="98"/>
                    </a:moveTo>
                    <a:lnTo>
                      <a:pt x="63" y="98"/>
                    </a:lnTo>
                    <a:lnTo>
                      <a:pt x="63" y="98"/>
                    </a:lnTo>
                    <a:lnTo>
                      <a:pt x="63" y="98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7" y="94"/>
                    </a:lnTo>
                    <a:lnTo>
                      <a:pt x="67" y="94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7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59" y="98"/>
                    </a:lnTo>
                    <a:lnTo>
                      <a:pt x="63" y="98"/>
                    </a:lnTo>
                    <a:moveTo>
                      <a:pt x="78" y="110"/>
                    </a:moveTo>
                    <a:lnTo>
                      <a:pt x="78" y="110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6"/>
                    </a:lnTo>
                    <a:lnTo>
                      <a:pt x="78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8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102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8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82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4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8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102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5" y="106"/>
                    </a:lnTo>
                    <a:lnTo>
                      <a:pt x="78" y="110"/>
                    </a:lnTo>
                    <a:lnTo>
                      <a:pt x="78" y="110"/>
                    </a:lnTo>
                    <a:moveTo>
                      <a:pt x="67" y="98"/>
                    </a:move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98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2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67" y="106"/>
                    </a:lnTo>
                    <a:lnTo>
                      <a:pt x="71" y="106"/>
                    </a:lnTo>
                    <a:lnTo>
                      <a:pt x="71" y="106"/>
                    </a:lnTo>
                    <a:lnTo>
                      <a:pt x="71" y="102"/>
                    </a:lnTo>
                    <a:lnTo>
                      <a:pt x="71" y="102"/>
                    </a:lnTo>
                    <a:lnTo>
                      <a:pt x="67" y="98"/>
                    </a:lnTo>
                    <a:lnTo>
                      <a:pt x="67" y="98"/>
                    </a:lnTo>
                    <a:moveTo>
                      <a:pt x="28" y="176"/>
                    </a:moveTo>
                    <a:lnTo>
                      <a:pt x="28" y="176"/>
                    </a:lnTo>
                    <a:lnTo>
                      <a:pt x="32" y="176"/>
                    </a:lnTo>
                    <a:lnTo>
                      <a:pt x="32" y="172"/>
                    </a:lnTo>
                    <a:lnTo>
                      <a:pt x="28" y="172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8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20" y="164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0" y="168"/>
                    </a:lnTo>
                    <a:lnTo>
                      <a:pt x="24" y="168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2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3" name="Freeform 56"/>
              <p:cNvSpPr>
                <a:spLocks/>
              </p:cNvSpPr>
              <p:nvPr/>
            </p:nvSpPr>
            <p:spPr bwMode="auto">
              <a:xfrm>
                <a:off x="13640731" y="6494139"/>
                <a:ext cx="939555" cy="1126067"/>
              </a:xfrm>
              <a:custGeom>
                <a:avLst/>
                <a:gdLst>
                  <a:gd name="T0" fmla="*/ 101 w 222"/>
                  <a:gd name="T1" fmla="*/ 203 h 266"/>
                  <a:gd name="T2" fmla="*/ 93 w 222"/>
                  <a:gd name="T3" fmla="*/ 215 h 266"/>
                  <a:gd name="T4" fmla="*/ 78 w 222"/>
                  <a:gd name="T5" fmla="*/ 242 h 266"/>
                  <a:gd name="T6" fmla="*/ 39 w 222"/>
                  <a:gd name="T7" fmla="*/ 266 h 266"/>
                  <a:gd name="T8" fmla="*/ 35 w 222"/>
                  <a:gd name="T9" fmla="*/ 262 h 266"/>
                  <a:gd name="T10" fmla="*/ 35 w 222"/>
                  <a:gd name="T11" fmla="*/ 242 h 266"/>
                  <a:gd name="T12" fmla="*/ 35 w 222"/>
                  <a:gd name="T13" fmla="*/ 234 h 266"/>
                  <a:gd name="T14" fmla="*/ 27 w 222"/>
                  <a:gd name="T15" fmla="*/ 230 h 266"/>
                  <a:gd name="T16" fmla="*/ 23 w 222"/>
                  <a:gd name="T17" fmla="*/ 219 h 266"/>
                  <a:gd name="T18" fmla="*/ 19 w 222"/>
                  <a:gd name="T19" fmla="*/ 215 h 266"/>
                  <a:gd name="T20" fmla="*/ 11 w 222"/>
                  <a:gd name="T21" fmla="*/ 215 h 266"/>
                  <a:gd name="T22" fmla="*/ 7 w 222"/>
                  <a:gd name="T23" fmla="*/ 207 h 266"/>
                  <a:gd name="T24" fmla="*/ 7 w 222"/>
                  <a:gd name="T25" fmla="*/ 188 h 266"/>
                  <a:gd name="T26" fmla="*/ 3 w 222"/>
                  <a:gd name="T27" fmla="*/ 180 h 266"/>
                  <a:gd name="T28" fmla="*/ 11 w 222"/>
                  <a:gd name="T29" fmla="*/ 156 h 266"/>
                  <a:gd name="T30" fmla="*/ 3 w 222"/>
                  <a:gd name="T31" fmla="*/ 148 h 266"/>
                  <a:gd name="T32" fmla="*/ 3 w 222"/>
                  <a:gd name="T33" fmla="*/ 133 h 266"/>
                  <a:gd name="T34" fmla="*/ 39 w 222"/>
                  <a:gd name="T35" fmla="*/ 141 h 266"/>
                  <a:gd name="T36" fmla="*/ 46 w 222"/>
                  <a:gd name="T37" fmla="*/ 117 h 266"/>
                  <a:gd name="T38" fmla="*/ 43 w 222"/>
                  <a:gd name="T39" fmla="*/ 94 h 266"/>
                  <a:gd name="T40" fmla="*/ 43 w 222"/>
                  <a:gd name="T41" fmla="*/ 86 h 266"/>
                  <a:gd name="T42" fmla="*/ 50 w 222"/>
                  <a:gd name="T43" fmla="*/ 82 h 266"/>
                  <a:gd name="T44" fmla="*/ 50 w 222"/>
                  <a:gd name="T45" fmla="*/ 70 h 266"/>
                  <a:gd name="T46" fmla="*/ 43 w 222"/>
                  <a:gd name="T47" fmla="*/ 67 h 266"/>
                  <a:gd name="T48" fmla="*/ 39 w 222"/>
                  <a:gd name="T49" fmla="*/ 63 h 266"/>
                  <a:gd name="T50" fmla="*/ 39 w 222"/>
                  <a:gd name="T51" fmla="*/ 59 h 266"/>
                  <a:gd name="T52" fmla="*/ 35 w 222"/>
                  <a:gd name="T53" fmla="*/ 51 h 266"/>
                  <a:gd name="T54" fmla="*/ 39 w 222"/>
                  <a:gd name="T55" fmla="*/ 43 h 266"/>
                  <a:gd name="T56" fmla="*/ 50 w 222"/>
                  <a:gd name="T57" fmla="*/ 35 h 266"/>
                  <a:gd name="T58" fmla="*/ 58 w 222"/>
                  <a:gd name="T59" fmla="*/ 27 h 266"/>
                  <a:gd name="T60" fmla="*/ 74 w 222"/>
                  <a:gd name="T61" fmla="*/ 12 h 266"/>
                  <a:gd name="T62" fmla="*/ 89 w 222"/>
                  <a:gd name="T63" fmla="*/ 0 h 266"/>
                  <a:gd name="T64" fmla="*/ 105 w 222"/>
                  <a:gd name="T65" fmla="*/ 12 h 266"/>
                  <a:gd name="T66" fmla="*/ 121 w 222"/>
                  <a:gd name="T67" fmla="*/ 20 h 266"/>
                  <a:gd name="T68" fmla="*/ 156 w 222"/>
                  <a:gd name="T69" fmla="*/ 31 h 266"/>
                  <a:gd name="T70" fmla="*/ 160 w 222"/>
                  <a:gd name="T71" fmla="*/ 35 h 266"/>
                  <a:gd name="T72" fmla="*/ 168 w 222"/>
                  <a:gd name="T73" fmla="*/ 47 h 266"/>
                  <a:gd name="T74" fmla="*/ 171 w 222"/>
                  <a:gd name="T75" fmla="*/ 51 h 266"/>
                  <a:gd name="T76" fmla="*/ 179 w 222"/>
                  <a:gd name="T77" fmla="*/ 63 h 266"/>
                  <a:gd name="T78" fmla="*/ 187 w 222"/>
                  <a:gd name="T79" fmla="*/ 67 h 266"/>
                  <a:gd name="T80" fmla="*/ 187 w 222"/>
                  <a:gd name="T81" fmla="*/ 74 h 266"/>
                  <a:gd name="T82" fmla="*/ 211 w 222"/>
                  <a:gd name="T83" fmla="*/ 98 h 266"/>
                  <a:gd name="T84" fmla="*/ 214 w 222"/>
                  <a:gd name="T85" fmla="*/ 109 h 266"/>
                  <a:gd name="T86" fmla="*/ 218 w 222"/>
                  <a:gd name="T87" fmla="*/ 109 h 266"/>
                  <a:gd name="T88" fmla="*/ 218 w 222"/>
                  <a:gd name="T89" fmla="*/ 113 h 266"/>
                  <a:gd name="T90" fmla="*/ 218 w 222"/>
                  <a:gd name="T91" fmla="*/ 117 h 266"/>
                  <a:gd name="T92" fmla="*/ 218 w 222"/>
                  <a:gd name="T93" fmla="*/ 121 h 266"/>
                  <a:gd name="T94" fmla="*/ 218 w 222"/>
                  <a:gd name="T95" fmla="*/ 121 h 266"/>
                  <a:gd name="T96" fmla="*/ 222 w 222"/>
                  <a:gd name="T97" fmla="*/ 129 h 266"/>
                  <a:gd name="T98" fmla="*/ 218 w 222"/>
                  <a:gd name="T99" fmla="*/ 133 h 266"/>
                  <a:gd name="T100" fmla="*/ 214 w 222"/>
                  <a:gd name="T101" fmla="*/ 133 h 266"/>
                  <a:gd name="T102" fmla="*/ 211 w 222"/>
                  <a:gd name="T103" fmla="*/ 137 h 266"/>
                  <a:gd name="T104" fmla="*/ 199 w 222"/>
                  <a:gd name="T105" fmla="*/ 145 h 266"/>
                  <a:gd name="T106" fmla="*/ 183 w 222"/>
                  <a:gd name="T107" fmla="*/ 156 h 266"/>
                  <a:gd name="T108" fmla="*/ 179 w 222"/>
                  <a:gd name="T109" fmla="*/ 145 h 266"/>
                  <a:gd name="T110" fmla="*/ 175 w 222"/>
                  <a:gd name="T111" fmla="*/ 148 h 266"/>
                  <a:gd name="T112" fmla="*/ 171 w 222"/>
                  <a:gd name="T113" fmla="*/ 148 h 266"/>
                  <a:gd name="T114" fmla="*/ 168 w 222"/>
                  <a:gd name="T115" fmla="*/ 160 h 266"/>
                  <a:gd name="T116" fmla="*/ 156 w 222"/>
                  <a:gd name="T117" fmla="*/ 168 h 266"/>
                  <a:gd name="T118" fmla="*/ 148 w 222"/>
                  <a:gd name="T119" fmla="*/ 172 h 266"/>
                  <a:gd name="T120" fmla="*/ 136 w 222"/>
                  <a:gd name="T121" fmla="*/ 180 h 2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22" h="266">
                    <a:moveTo>
                      <a:pt x="129" y="195"/>
                    </a:moveTo>
                    <a:lnTo>
                      <a:pt x="129" y="195"/>
                    </a:lnTo>
                    <a:lnTo>
                      <a:pt x="121" y="199"/>
                    </a:lnTo>
                    <a:lnTo>
                      <a:pt x="113" y="203"/>
                    </a:lnTo>
                    <a:lnTo>
                      <a:pt x="101" y="203"/>
                    </a:lnTo>
                    <a:lnTo>
                      <a:pt x="93" y="203"/>
                    </a:lnTo>
                    <a:lnTo>
                      <a:pt x="93" y="203"/>
                    </a:lnTo>
                    <a:lnTo>
                      <a:pt x="93" y="207"/>
                    </a:lnTo>
                    <a:lnTo>
                      <a:pt x="93" y="211"/>
                    </a:lnTo>
                    <a:lnTo>
                      <a:pt x="93" y="215"/>
                    </a:lnTo>
                    <a:lnTo>
                      <a:pt x="93" y="219"/>
                    </a:lnTo>
                    <a:lnTo>
                      <a:pt x="86" y="230"/>
                    </a:lnTo>
                    <a:lnTo>
                      <a:pt x="86" y="230"/>
                    </a:lnTo>
                    <a:lnTo>
                      <a:pt x="86" y="238"/>
                    </a:lnTo>
                    <a:lnTo>
                      <a:pt x="78" y="242"/>
                    </a:lnTo>
                    <a:lnTo>
                      <a:pt x="74" y="246"/>
                    </a:lnTo>
                    <a:lnTo>
                      <a:pt x="70" y="262"/>
                    </a:lnTo>
                    <a:lnTo>
                      <a:pt x="66" y="266"/>
                    </a:lnTo>
                    <a:lnTo>
                      <a:pt x="62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9" y="266"/>
                    </a:lnTo>
                    <a:lnTo>
                      <a:pt x="35" y="266"/>
                    </a:lnTo>
                    <a:lnTo>
                      <a:pt x="35" y="266"/>
                    </a:lnTo>
                    <a:lnTo>
                      <a:pt x="35" y="262"/>
                    </a:lnTo>
                    <a:lnTo>
                      <a:pt x="31" y="254"/>
                    </a:lnTo>
                    <a:lnTo>
                      <a:pt x="31" y="250"/>
                    </a:lnTo>
                    <a:lnTo>
                      <a:pt x="35" y="246"/>
                    </a:lnTo>
                    <a:lnTo>
                      <a:pt x="35" y="246"/>
                    </a:lnTo>
                    <a:lnTo>
                      <a:pt x="35" y="242"/>
                    </a:lnTo>
                    <a:lnTo>
                      <a:pt x="31" y="242"/>
                    </a:lnTo>
                    <a:lnTo>
                      <a:pt x="31" y="238"/>
                    </a:lnTo>
                    <a:lnTo>
                      <a:pt x="31" y="238"/>
                    </a:lnTo>
                    <a:lnTo>
                      <a:pt x="35" y="234"/>
                    </a:lnTo>
                    <a:lnTo>
                      <a:pt x="35" y="234"/>
                    </a:lnTo>
                    <a:lnTo>
                      <a:pt x="35" y="230"/>
                    </a:lnTo>
                    <a:lnTo>
                      <a:pt x="35" y="230"/>
                    </a:lnTo>
                    <a:lnTo>
                      <a:pt x="31" y="230"/>
                    </a:lnTo>
                    <a:lnTo>
                      <a:pt x="31" y="230"/>
                    </a:lnTo>
                    <a:lnTo>
                      <a:pt x="27" y="230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7" y="223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9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23" y="215"/>
                    </a:lnTo>
                    <a:lnTo>
                      <a:pt x="19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5"/>
                    </a:lnTo>
                    <a:lnTo>
                      <a:pt x="11" y="211"/>
                    </a:lnTo>
                    <a:lnTo>
                      <a:pt x="11" y="211"/>
                    </a:lnTo>
                    <a:lnTo>
                      <a:pt x="7" y="207"/>
                    </a:lnTo>
                    <a:lnTo>
                      <a:pt x="7" y="207"/>
                    </a:lnTo>
                    <a:lnTo>
                      <a:pt x="7" y="203"/>
                    </a:lnTo>
                    <a:lnTo>
                      <a:pt x="7" y="199"/>
                    </a:lnTo>
                    <a:lnTo>
                      <a:pt x="7" y="195"/>
                    </a:lnTo>
                    <a:lnTo>
                      <a:pt x="7" y="188"/>
                    </a:lnTo>
                    <a:lnTo>
                      <a:pt x="7" y="188"/>
                    </a:lnTo>
                    <a:lnTo>
                      <a:pt x="7" y="184"/>
                    </a:lnTo>
                    <a:lnTo>
                      <a:pt x="3" y="184"/>
                    </a:lnTo>
                    <a:lnTo>
                      <a:pt x="3" y="184"/>
                    </a:lnTo>
                    <a:lnTo>
                      <a:pt x="3" y="180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7" y="168"/>
                    </a:lnTo>
                    <a:lnTo>
                      <a:pt x="11" y="160"/>
                    </a:lnTo>
                    <a:lnTo>
                      <a:pt x="11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3" y="152"/>
                    </a:lnTo>
                    <a:lnTo>
                      <a:pt x="3" y="148"/>
                    </a:lnTo>
                    <a:lnTo>
                      <a:pt x="3" y="148"/>
                    </a:lnTo>
                    <a:lnTo>
                      <a:pt x="0" y="141"/>
                    </a:lnTo>
                    <a:lnTo>
                      <a:pt x="0" y="141"/>
                    </a:lnTo>
                    <a:lnTo>
                      <a:pt x="0" y="137"/>
                    </a:lnTo>
                    <a:lnTo>
                      <a:pt x="0" y="133"/>
                    </a:lnTo>
                    <a:lnTo>
                      <a:pt x="3" y="133"/>
                    </a:lnTo>
                    <a:lnTo>
                      <a:pt x="11" y="137"/>
                    </a:lnTo>
                    <a:lnTo>
                      <a:pt x="15" y="141"/>
                    </a:lnTo>
                    <a:lnTo>
                      <a:pt x="19" y="141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39" y="137"/>
                    </a:lnTo>
                    <a:lnTo>
                      <a:pt x="43" y="133"/>
                    </a:lnTo>
                    <a:lnTo>
                      <a:pt x="46" y="121"/>
                    </a:lnTo>
                    <a:lnTo>
                      <a:pt x="46" y="121"/>
                    </a:lnTo>
                    <a:lnTo>
                      <a:pt x="46" y="117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43" y="106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43" y="90"/>
                    </a:lnTo>
                    <a:lnTo>
                      <a:pt x="46" y="86"/>
                    </a:lnTo>
                    <a:lnTo>
                      <a:pt x="46" y="86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6" y="82"/>
                    </a:lnTo>
                    <a:lnTo>
                      <a:pt x="46" y="82"/>
                    </a:lnTo>
                    <a:lnTo>
                      <a:pt x="50" y="82"/>
                    </a:lnTo>
                    <a:lnTo>
                      <a:pt x="50" y="82"/>
                    </a:lnTo>
                    <a:lnTo>
                      <a:pt x="50" y="78"/>
                    </a:lnTo>
                    <a:lnTo>
                      <a:pt x="50" y="74"/>
                    </a:lnTo>
                    <a:lnTo>
                      <a:pt x="46" y="74"/>
                    </a:lnTo>
                    <a:lnTo>
                      <a:pt x="46" y="74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50" y="70"/>
                    </a:lnTo>
                    <a:lnTo>
                      <a:pt x="46" y="67"/>
                    </a:lnTo>
                    <a:lnTo>
                      <a:pt x="46" y="63"/>
                    </a:lnTo>
                    <a:lnTo>
                      <a:pt x="43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39" y="59"/>
                    </a:lnTo>
                    <a:lnTo>
                      <a:pt x="39" y="55"/>
                    </a:lnTo>
                    <a:lnTo>
                      <a:pt x="39" y="55"/>
                    </a:lnTo>
                    <a:lnTo>
                      <a:pt x="35" y="55"/>
                    </a:lnTo>
                    <a:lnTo>
                      <a:pt x="35" y="55"/>
                    </a:lnTo>
                    <a:lnTo>
                      <a:pt x="35" y="51"/>
                    </a:lnTo>
                    <a:lnTo>
                      <a:pt x="35" y="51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7"/>
                    </a:lnTo>
                    <a:lnTo>
                      <a:pt x="39" y="43"/>
                    </a:lnTo>
                    <a:lnTo>
                      <a:pt x="39" y="43"/>
                    </a:lnTo>
                    <a:lnTo>
                      <a:pt x="43" y="39"/>
                    </a:lnTo>
                    <a:lnTo>
                      <a:pt x="43" y="35"/>
                    </a:lnTo>
                    <a:lnTo>
                      <a:pt x="43" y="35"/>
                    </a:lnTo>
                    <a:lnTo>
                      <a:pt x="50" y="35"/>
                    </a:lnTo>
                    <a:lnTo>
                      <a:pt x="54" y="35"/>
                    </a:lnTo>
                    <a:lnTo>
                      <a:pt x="58" y="35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58" y="27"/>
                    </a:lnTo>
                    <a:lnTo>
                      <a:pt x="58" y="27"/>
                    </a:lnTo>
                    <a:lnTo>
                      <a:pt x="66" y="27"/>
                    </a:lnTo>
                    <a:lnTo>
                      <a:pt x="70" y="24"/>
                    </a:lnTo>
                    <a:lnTo>
                      <a:pt x="70" y="20"/>
                    </a:lnTo>
                    <a:lnTo>
                      <a:pt x="74" y="12"/>
                    </a:lnTo>
                    <a:lnTo>
                      <a:pt x="74" y="4"/>
                    </a:lnTo>
                    <a:lnTo>
                      <a:pt x="78" y="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9" y="0"/>
                    </a:lnTo>
                    <a:lnTo>
                      <a:pt x="93" y="0"/>
                    </a:lnTo>
                    <a:lnTo>
                      <a:pt x="93" y="4"/>
                    </a:lnTo>
                    <a:lnTo>
                      <a:pt x="97" y="8"/>
                    </a:lnTo>
                    <a:lnTo>
                      <a:pt x="101" y="8"/>
                    </a:lnTo>
                    <a:lnTo>
                      <a:pt x="105" y="12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7" y="20"/>
                    </a:lnTo>
                    <a:lnTo>
                      <a:pt x="121" y="20"/>
                    </a:lnTo>
                    <a:lnTo>
                      <a:pt x="125" y="24"/>
                    </a:lnTo>
                    <a:lnTo>
                      <a:pt x="125" y="24"/>
                    </a:lnTo>
                    <a:lnTo>
                      <a:pt x="140" y="24"/>
                    </a:lnTo>
                    <a:lnTo>
                      <a:pt x="144" y="24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71" y="35"/>
                    </a:lnTo>
                    <a:lnTo>
                      <a:pt x="171" y="39"/>
                    </a:lnTo>
                    <a:lnTo>
                      <a:pt x="171" y="43"/>
                    </a:lnTo>
                    <a:lnTo>
                      <a:pt x="171" y="47"/>
                    </a:lnTo>
                    <a:lnTo>
                      <a:pt x="168" y="47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71" y="55"/>
                    </a:lnTo>
                    <a:lnTo>
                      <a:pt x="175" y="55"/>
                    </a:lnTo>
                    <a:lnTo>
                      <a:pt x="175" y="59"/>
                    </a:lnTo>
                    <a:lnTo>
                      <a:pt x="175" y="59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79" y="63"/>
                    </a:lnTo>
                    <a:lnTo>
                      <a:pt x="183" y="67"/>
                    </a:lnTo>
                    <a:lnTo>
                      <a:pt x="183" y="67"/>
                    </a:lnTo>
                    <a:lnTo>
                      <a:pt x="187" y="67"/>
                    </a:lnTo>
                    <a:lnTo>
                      <a:pt x="187" y="67"/>
                    </a:lnTo>
                    <a:lnTo>
                      <a:pt x="191" y="70"/>
                    </a:lnTo>
                    <a:lnTo>
                      <a:pt x="191" y="70"/>
                    </a:lnTo>
                    <a:lnTo>
                      <a:pt x="191" y="74"/>
                    </a:lnTo>
                    <a:lnTo>
                      <a:pt x="187" y="74"/>
                    </a:lnTo>
                    <a:lnTo>
                      <a:pt x="187" y="78"/>
                    </a:lnTo>
                    <a:lnTo>
                      <a:pt x="187" y="78"/>
                    </a:lnTo>
                    <a:lnTo>
                      <a:pt x="195" y="86"/>
                    </a:lnTo>
                    <a:lnTo>
                      <a:pt x="207" y="98"/>
                    </a:lnTo>
                    <a:lnTo>
                      <a:pt x="211" y="98"/>
                    </a:lnTo>
                    <a:lnTo>
                      <a:pt x="214" y="102"/>
                    </a:lnTo>
                    <a:lnTo>
                      <a:pt x="214" y="102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4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09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3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17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1"/>
                    </a:lnTo>
                    <a:lnTo>
                      <a:pt x="218" y="125"/>
                    </a:lnTo>
                    <a:lnTo>
                      <a:pt x="222" y="125"/>
                    </a:lnTo>
                    <a:lnTo>
                      <a:pt x="218" y="125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22" y="129"/>
                    </a:lnTo>
                    <a:lnTo>
                      <a:pt x="218" y="129"/>
                    </a:lnTo>
                    <a:lnTo>
                      <a:pt x="218" y="129"/>
                    </a:lnTo>
                    <a:lnTo>
                      <a:pt x="218" y="133"/>
                    </a:lnTo>
                    <a:lnTo>
                      <a:pt x="218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4" y="133"/>
                    </a:lnTo>
                    <a:lnTo>
                      <a:pt x="211" y="133"/>
                    </a:lnTo>
                    <a:lnTo>
                      <a:pt x="211" y="133"/>
                    </a:lnTo>
                    <a:lnTo>
                      <a:pt x="207" y="133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03" y="141"/>
                    </a:lnTo>
                    <a:lnTo>
                      <a:pt x="199" y="141"/>
                    </a:lnTo>
                    <a:lnTo>
                      <a:pt x="199" y="145"/>
                    </a:lnTo>
                    <a:lnTo>
                      <a:pt x="199" y="148"/>
                    </a:lnTo>
                    <a:lnTo>
                      <a:pt x="195" y="156"/>
                    </a:lnTo>
                    <a:lnTo>
                      <a:pt x="195" y="160"/>
                    </a:lnTo>
                    <a:lnTo>
                      <a:pt x="187" y="160"/>
                    </a:lnTo>
                    <a:lnTo>
                      <a:pt x="183" y="156"/>
                    </a:lnTo>
                    <a:lnTo>
                      <a:pt x="179" y="152"/>
                    </a:lnTo>
                    <a:lnTo>
                      <a:pt x="179" y="152"/>
                    </a:lnTo>
                    <a:lnTo>
                      <a:pt x="179" y="148"/>
                    </a:lnTo>
                    <a:lnTo>
                      <a:pt x="179" y="148"/>
                    </a:lnTo>
                    <a:lnTo>
                      <a:pt x="179" y="145"/>
                    </a:lnTo>
                    <a:lnTo>
                      <a:pt x="175" y="145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5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48"/>
                    </a:lnTo>
                    <a:lnTo>
                      <a:pt x="171" y="152"/>
                    </a:lnTo>
                    <a:lnTo>
                      <a:pt x="171" y="152"/>
                    </a:lnTo>
                    <a:lnTo>
                      <a:pt x="168" y="152"/>
                    </a:lnTo>
                    <a:lnTo>
                      <a:pt x="168" y="160"/>
                    </a:lnTo>
                    <a:lnTo>
                      <a:pt x="164" y="160"/>
                    </a:lnTo>
                    <a:lnTo>
                      <a:pt x="156" y="164"/>
                    </a:lnTo>
                    <a:lnTo>
                      <a:pt x="152" y="168"/>
                    </a:lnTo>
                    <a:lnTo>
                      <a:pt x="156" y="168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56" y="172"/>
                    </a:lnTo>
                    <a:lnTo>
                      <a:pt x="148" y="172"/>
                    </a:lnTo>
                    <a:lnTo>
                      <a:pt x="148" y="172"/>
                    </a:lnTo>
                    <a:lnTo>
                      <a:pt x="144" y="168"/>
                    </a:lnTo>
                    <a:lnTo>
                      <a:pt x="140" y="168"/>
                    </a:lnTo>
                    <a:lnTo>
                      <a:pt x="140" y="168"/>
                    </a:lnTo>
                    <a:lnTo>
                      <a:pt x="136" y="172"/>
                    </a:lnTo>
                    <a:lnTo>
                      <a:pt x="136" y="180"/>
                    </a:lnTo>
                    <a:lnTo>
                      <a:pt x="132" y="188"/>
                    </a:lnTo>
                    <a:lnTo>
                      <a:pt x="129" y="19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4" name="Freeform 57"/>
              <p:cNvSpPr>
                <a:spLocks/>
              </p:cNvSpPr>
              <p:nvPr/>
            </p:nvSpPr>
            <p:spPr bwMode="auto">
              <a:xfrm>
                <a:off x="14961187" y="7353507"/>
                <a:ext cx="647530" cy="762000"/>
              </a:xfrm>
              <a:custGeom>
                <a:avLst/>
                <a:gdLst>
                  <a:gd name="T0" fmla="*/ 137 w 153"/>
                  <a:gd name="T1" fmla="*/ 67 h 180"/>
                  <a:gd name="T2" fmla="*/ 133 w 153"/>
                  <a:gd name="T3" fmla="*/ 78 h 180"/>
                  <a:gd name="T4" fmla="*/ 121 w 153"/>
                  <a:gd name="T5" fmla="*/ 98 h 180"/>
                  <a:gd name="T6" fmla="*/ 113 w 153"/>
                  <a:gd name="T7" fmla="*/ 102 h 180"/>
                  <a:gd name="T8" fmla="*/ 117 w 153"/>
                  <a:gd name="T9" fmla="*/ 106 h 180"/>
                  <a:gd name="T10" fmla="*/ 121 w 153"/>
                  <a:gd name="T11" fmla="*/ 113 h 180"/>
                  <a:gd name="T12" fmla="*/ 125 w 153"/>
                  <a:gd name="T13" fmla="*/ 121 h 180"/>
                  <a:gd name="T14" fmla="*/ 121 w 153"/>
                  <a:gd name="T15" fmla="*/ 129 h 180"/>
                  <a:gd name="T16" fmla="*/ 133 w 153"/>
                  <a:gd name="T17" fmla="*/ 133 h 180"/>
                  <a:gd name="T18" fmla="*/ 133 w 153"/>
                  <a:gd name="T19" fmla="*/ 141 h 180"/>
                  <a:gd name="T20" fmla="*/ 133 w 153"/>
                  <a:gd name="T21" fmla="*/ 145 h 180"/>
                  <a:gd name="T22" fmla="*/ 145 w 153"/>
                  <a:gd name="T23" fmla="*/ 149 h 180"/>
                  <a:gd name="T24" fmla="*/ 149 w 153"/>
                  <a:gd name="T25" fmla="*/ 156 h 180"/>
                  <a:gd name="T26" fmla="*/ 149 w 153"/>
                  <a:gd name="T27" fmla="*/ 164 h 180"/>
                  <a:gd name="T28" fmla="*/ 133 w 153"/>
                  <a:gd name="T29" fmla="*/ 168 h 180"/>
                  <a:gd name="T30" fmla="*/ 125 w 153"/>
                  <a:gd name="T31" fmla="*/ 164 h 180"/>
                  <a:gd name="T32" fmla="*/ 98 w 153"/>
                  <a:gd name="T33" fmla="*/ 180 h 180"/>
                  <a:gd name="T34" fmla="*/ 90 w 153"/>
                  <a:gd name="T35" fmla="*/ 168 h 180"/>
                  <a:gd name="T36" fmla="*/ 78 w 153"/>
                  <a:gd name="T37" fmla="*/ 176 h 180"/>
                  <a:gd name="T38" fmla="*/ 67 w 153"/>
                  <a:gd name="T39" fmla="*/ 168 h 180"/>
                  <a:gd name="T40" fmla="*/ 59 w 153"/>
                  <a:gd name="T41" fmla="*/ 172 h 180"/>
                  <a:gd name="T42" fmla="*/ 59 w 153"/>
                  <a:gd name="T43" fmla="*/ 172 h 180"/>
                  <a:gd name="T44" fmla="*/ 59 w 153"/>
                  <a:gd name="T45" fmla="*/ 152 h 180"/>
                  <a:gd name="T46" fmla="*/ 63 w 153"/>
                  <a:gd name="T47" fmla="*/ 145 h 180"/>
                  <a:gd name="T48" fmla="*/ 59 w 153"/>
                  <a:gd name="T49" fmla="*/ 141 h 180"/>
                  <a:gd name="T50" fmla="*/ 59 w 153"/>
                  <a:gd name="T51" fmla="*/ 141 h 180"/>
                  <a:gd name="T52" fmla="*/ 55 w 153"/>
                  <a:gd name="T53" fmla="*/ 125 h 180"/>
                  <a:gd name="T54" fmla="*/ 51 w 153"/>
                  <a:gd name="T55" fmla="*/ 121 h 180"/>
                  <a:gd name="T56" fmla="*/ 51 w 153"/>
                  <a:gd name="T57" fmla="*/ 113 h 180"/>
                  <a:gd name="T58" fmla="*/ 43 w 153"/>
                  <a:gd name="T59" fmla="*/ 109 h 180"/>
                  <a:gd name="T60" fmla="*/ 31 w 153"/>
                  <a:gd name="T61" fmla="*/ 106 h 180"/>
                  <a:gd name="T62" fmla="*/ 24 w 153"/>
                  <a:gd name="T63" fmla="*/ 102 h 180"/>
                  <a:gd name="T64" fmla="*/ 16 w 153"/>
                  <a:gd name="T65" fmla="*/ 106 h 180"/>
                  <a:gd name="T66" fmla="*/ 12 w 153"/>
                  <a:gd name="T67" fmla="*/ 98 h 180"/>
                  <a:gd name="T68" fmla="*/ 4 w 153"/>
                  <a:gd name="T69" fmla="*/ 82 h 180"/>
                  <a:gd name="T70" fmla="*/ 0 w 153"/>
                  <a:gd name="T71" fmla="*/ 78 h 180"/>
                  <a:gd name="T72" fmla="*/ 39 w 153"/>
                  <a:gd name="T73" fmla="*/ 59 h 180"/>
                  <a:gd name="T74" fmla="*/ 35 w 153"/>
                  <a:gd name="T75" fmla="*/ 31 h 180"/>
                  <a:gd name="T76" fmla="*/ 43 w 153"/>
                  <a:gd name="T77" fmla="*/ 27 h 180"/>
                  <a:gd name="T78" fmla="*/ 51 w 153"/>
                  <a:gd name="T79" fmla="*/ 20 h 180"/>
                  <a:gd name="T80" fmla="*/ 55 w 153"/>
                  <a:gd name="T81" fmla="*/ 20 h 180"/>
                  <a:gd name="T82" fmla="*/ 55 w 153"/>
                  <a:gd name="T83" fmla="*/ 0 h 180"/>
                  <a:gd name="T84" fmla="*/ 55 w 153"/>
                  <a:gd name="T85" fmla="*/ 4 h 180"/>
                  <a:gd name="T86" fmla="*/ 59 w 153"/>
                  <a:gd name="T87" fmla="*/ 4 h 180"/>
                  <a:gd name="T88" fmla="*/ 63 w 153"/>
                  <a:gd name="T89" fmla="*/ 4 h 180"/>
                  <a:gd name="T90" fmla="*/ 71 w 153"/>
                  <a:gd name="T91" fmla="*/ 8 h 180"/>
                  <a:gd name="T92" fmla="*/ 74 w 153"/>
                  <a:gd name="T93" fmla="*/ 12 h 180"/>
                  <a:gd name="T94" fmla="*/ 74 w 153"/>
                  <a:gd name="T95" fmla="*/ 16 h 180"/>
                  <a:gd name="T96" fmla="*/ 78 w 153"/>
                  <a:gd name="T97" fmla="*/ 20 h 180"/>
                  <a:gd name="T98" fmla="*/ 86 w 153"/>
                  <a:gd name="T99" fmla="*/ 20 h 180"/>
                  <a:gd name="T100" fmla="*/ 94 w 153"/>
                  <a:gd name="T101" fmla="*/ 12 h 180"/>
                  <a:gd name="T102" fmla="*/ 98 w 153"/>
                  <a:gd name="T103" fmla="*/ 20 h 180"/>
                  <a:gd name="T104" fmla="*/ 102 w 153"/>
                  <a:gd name="T105" fmla="*/ 24 h 180"/>
                  <a:gd name="T106" fmla="*/ 98 w 153"/>
                  <a:gd name="T107" fmla="*/ 27 h 180"/>
                  <a:gd name="T108" fmla="*/ 102 w 153"/>
                  <a:gd name="T109" fmla="*/ 31 h 180"/>
                  <a:gd name="T110" fmla="*/ 102 w 153"/>
                  <a:gd name="T111" fmla="*/ 39 h 180"/>
                  <a:gd name="T112" fmla="*/ 106 w 153"/>
                  <a:gd name="T113" fmla="*/ 39 h 180"/>
                  <a:gd name="T114" fmla="*/ 106 w 153"/>
                  <a:gd name="T115" fmla="*/ 51 h 180"/>
                  <a:gd name="T116" fmla="*/ 113 w 153"/>
                  <a:gd name="T117" fmla="*/ 51 h 180"/>
                  <a:gd name="T118" fmla="*/ 117 w 153"/>
                  <a:gd name="T119" fmla="*/ 59 h 1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53" h="180">
                    <a:moveTo>
                      <a:pt x="129" y="63"/>
                    </a:moveTo>
                    <a:lnTo>
                      <a:pt x="129" y="63"/>
                    </a:lnTo>
                    <a:lnTo>
                      <a:pt x="133" y="63"/>
                    </a:lnTo>
                    <a:lnTo>
                      <a:pt x="137" y="67"/>
                    </a:lnTo>
                    <a:lnTo>
                      <a:pt x="133" y="67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29" y="90"/>
                    </a:lnTo>
                    <a:lnTo>
                      <a:pt x="121" y="94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3" y="98"/>
                    </a:lnTo>
                    <a:lnTo>
                      <a:pt x="113" y="102"/>
                    </a:lnTo>
                    <a:lnTo>
                      <a:pt x="113" y="102"/>
                    </a:lnTo>
                    <a:lnTo>
                      <a:pt x="113" y="106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17" y="106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09"/>
                    </a:lnTo>
                    <a:lnTo>
                      <a:pt x="121" y="113"/>
                    </a:lnTo>
                    <a:lnTo>
                      <a:pt x="125" y="113"/>
                    </a:lnTo>
                    <a:lnTo>
                      <a:pt x="125" y="113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21" y="121"/>
                    </a:lnTo>
                    <a:lnTo>
                      <a:pt x="121" y="129"/>
                    </a:lnTo>
                    <a:lnTo>
                      <a:pt x="125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5" y="149"/>
                    </a:lnTo>
                    <a:lnTo>
                      <a:pt x="145" y="149"/>
                    </a:lnTo>
                    <a:lnTo>
                      <a:pt x="149" y="152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53" y="160"/>
                    </a:lnTo>
                    <a:lnTo>
                      <a:pt x="149" y="164"/>
                    </a:lnTo>
                    <a:lnTo>
                      <a:pt x="149" y="164"/>
                    </a:lnTo>
                    <a:lnTo>
                      <a:pt x="145" y="164"/>
                    </a:lnTo>
                    <a:lnTo>
                      <a:pt x="137" y="168"/>
                    </a:lnTo>
                    <a:lnTo>
                      <a:pt x="133" y="168"/>
                    </a:lnTo>
                    <a:lnTo>
                      <a:pt x="133" y="168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98" y="180"/>
                    </a:lnTo>
                    <a:lnTo>
                      <a:pt x="98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2" y="176"/>
                    </a:lnTo>
                    <a:lnTo>
                      <a:pt x="82" y="176"/>
                    </a:lnTo>
                    <a:lnTo>
                      <a:pt x="78" y="176"/>
                    </a:lnTo>
                    <a:lnTo>
                      <a:pt x="74" y="176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56"/>
                    </a:lnTo>
                    <a:lnTo>
                      <a:pt x="59" y="152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5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5" y="141"/>
                    </a:lnTo>
                    <a:lnTo>
                      <a:pt x="59" y="141"/>
                    </a:lnTo>
                    <a:lnTo>
                      <a:pt x="59" y="141"/>
                    </a:lnTo>
                    <a:lnTo>
                      <a:pt x="59" y="137"/>
                    </a:lnTo>
                    <a:lnTo>
                      <a:pt x="59" y="129"/>
                    </a:lnTo>
                    <a:lnTo>
                      <a:pt x="55" y="125"/>
                    </a:lnTo>
                    <a:lnTo>
                      <a:pt x="55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6"/>
                    </a:lnTo>
                    <a:lnTo>
                      <a:pt x="39" y="106"/>
                    </a:lnTo>
                    <a:lnTo>
                      <a:pt x="31" y="106"/>
                    </a:lnTo>
                    <a:lnTo>
                      <a:pt x="28" y="106"/>
                    </a:lnTo>
                    <a:lnTo>
                      <a:pt x="24" y="106"/>
                    </a:lnTo>
                    <a:lnTo>
                      <a:pt x="24" y="106"/>
                    </a:lnTo>
                    <a:lnTo>
                      <a:pt x="24" y="102"/>
                    </a:lnTo>
                    <a:lnTo>
                      <a:pt x="24" y="106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98"/>
                    </a:lnTo>
                    <a:lnTo>
                      <a:pt x="12" y="98"/>
                    </a:lnTo>
                    <a:lnTo>
                      <a:pt x="12" y="94"/>
                    </a:lnTo>
                    <a:lnTo>
                      <a:pt x="8" y="90"/>
                    </a:lnTo>
                    <a:lnTo>
                      <a:pt x="8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39" y="63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39" y="55"/>
                    </a:lnTo>
                    <a:lnTo>
                      <a:pt x="39" y="47"/>
                    </a:lnTo>
                    <a:lnTo>
                      <a:pt x="35" y="31"/>
                    </a:lnTo>
                    <a:lnTo>
                      <a:pt x="35" y="27"/>
                    </a:lnTo>
                    <a:lnTo>
                      <a:pt x="35" y="27"/>
                    </a:lnTo>
                    <a:lnTo>
                      <a:pt x="39" y="27"/>
                    </a:lnTo>
                    <a:lnTo>
                      <a:pt x="43" y="27"/>
                    </a:lnTo>
                    <a:lnTo>
                      <a:pt x="43" y="24"/>
                    </a:lnTo>
                    <a:lnTo>
                      <a:pt x="43" y="20"/>
                    </a:lnTo>
                    <a:lnTo>
                      <a:pt x="47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1" y="20"/>
                    </a:lnTo>
                    <a:lnTo>
                      <a:pt x="55" y="20"/>
                    </a:lnTo>
                    <a:lnTo>
                      <a:pt x="55" y="12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9" y="8"/>
                    </a:lnTo>
                    <a:lnTo>
                      <a:pt x="59" y="8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59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7" y="8"/>
                    </a:lnTo>
                    <a:lnTo>
                      <a:pt x="71" y="12"/>
                    </a:lnTo>
                    <a:lnTo>
                      <a:pt x="71" y="8"/>
                    </a:lnTo>
                    <a:lnTo>
                      <a:pt x="71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4" y="16"/>
                    </a:lnTo>
                    <a:lnTo>
                      <a:pt x="78" y="20"/>
                    </a:lnTo>
                    <a:lnTo>
                      <a:pt x="78" y="20"/>
                    </a:lnTo>
                    <a:lnTo>
                      <a:pt x="82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16"/>
                    </a:lnTo>
                    <a:lnTo>
                      <a:pt x="94" y="12"/>
                    </a:lnTo>
                    <a:lnTo>
                      <a:pt x="94" y="12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16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2" y="20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102" y="24"/>
                    </a:lnTo>
                    <a:lnTo>
                      <a:pt x="98" y="24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5"/>
                    </a:lnTo>
                    <a:lnTo>
                      <a:pt x="102" y="35"/>
                    </a:lnTo>
                    <a:lnTo>
                      <a:pt x="102" y="39"/>
                    </a:lnTo>
                    <a:lnTo>
                      <a:pt x="102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39"/>
                    </a:lnTo>
                    <a:lnTo>
                      <a:pt x="106" y="43"/>
                    </a:lnTo>
                    <a:lnTo>
                      <a:pt x="106" y="47"/>
                    </a:lnTo>
                    <a:lnTo>
                      <a:pt x="106" y="47"/>
                    </a:lnTo>
                    <a:lnTo>
                      <a:pt x="106" y="51"/>
                    </a:lnTo>
                    <a:lnTo>
                      <a:pt x="110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1"/>
                    </a:lnTo>
                    <a:lnTo>
                      <a:pt x="113" y="55"/>
                    </a:lnTo>
                    <a:lnTo>
                      <a:pt x="113" y="55"/>
                    </a:lnTo>
                    <a:lnTo>
                      <a:pt x="113" y="59"/>
                    </a:lnTo>
                    <a:lnTo>
                      <a:pt x="117" y="59"/>
                    </a:lnTo>
                    <a:lnTo>
                      <a:pt x="121" y="59"/>
                    </a:lnTo>
                    <a:lnTo>
                      <a:pt x="125" y="63"/>
                    </a:lnTo>
                    <a:lnTo>
                      <a:pt x="129" y="6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5" name="Freeform 58"/>
              <p:cNvSpPr>
                <a:spLocks/>
              </p:cNvSpPr>
              <p:nvPr/>
            </p:nvSpPr>
            <p:spPr bwMode="auto">
              <a:xfrm>
                <a:off x="14546428" y="7768374"/>
                <a:ext cx="715246" cy="563035"/>
              </a:xfrm>
              <a:custGeom>
                <a:avLst/>
                <a:gdLst>
                  <a:gd name="T0" fmla="*/ 157 w 169"/>
                  <a:gd name="T1" fmla="*/ 74 h 133"/>
                  <a:gd name="T2" fmla="*/ 165 w 169"/>
                  <a:gd name="T3" fmla="*/ 78 h 133"/>
                  <a:gd name="T4" fmla="*/ 161 w 169"/>
                  <a:gd name="T5" fmla="*/ 86 h 133"/>
                  <a:gd name="T6" fmla="*/ 161 w 169"/>
                  <a:gd name="T7" fmla="*/ 90 h 133"/>
                  <a:gd name="T8" fmla="*/ 169 w 169"/>
                  <a:gd name="T9" fmla="*/ 86 h 133"/>
                  <a:gd name="T10" fmla="*/ 169 w 169"/>
                  <a:gd name="T11" fmla="*/ 97 h 133"/>
                  <a:gd name="T12" fmla="*/ 157 w 169"/>
                  <a:gd name="T13" fmla="*/ 101 h 133"/>
                  <a:gd name="T14" fmla="*/ 129 w 169"/>
                  <a:gd name="T15" fmla="*/ 113 h 133"/>
                  <a:gd name="T16" fmla="*/ 133 w 169"/>
                  <a:gd name="T17" fmla="*/ 125 h 133"/>
                  <a:gd name="T18" fmla="*/ 122 w 169"/>
                  <a:gd name="T19" fmla="*/ 129 h 133"/>
                  <a:gd name="T20" fmla="*/ 110 w 169"/>
                  <a:gd name="T21" fmla="*/ 129 h 133"/>
                  <a:gd name="T22" fmla="*/ 106 w 169"/>
                  <a:gd name="T23" fmla="*/ 129 h 133"/>
                  <a:gd name="T24" fmla="*/ 75 w 169"/>
                  <a:gd name="T25" fmla="*/ 133 h 133"/>
                  <a:gd name="T26" fmla="*/ 47 w 169"/>
                  <a:gd name="T27" fmla="*/ 133 h 133"/>
                  <a:gd name="T28" fmla="*/ 36 w 169"/>
                  <a:gd name="T29" fmla="*/ 125 h 133"/>
                  <a:gd name="T30" fmla="*/ 20 w 169"/>
                  <a:gd name="T31" fmla="*/ 133 h 133"/>
                  <a:gd name="T32" fmla="*/ 12 w 169"/>
                  <a:gd name="T33" fmla="*/ 125 h 133"/>
                  <a:gd name="T34" fmla="*/ 8 w 169"/>
                  <a:gd name="T35" fmla="*/ 121 h 133"/>
                  <a:gd name="T36" fmla="*/ 8 w 169"/>
                  <a:gd name="T37" fmla="*/ 109 h 133"/>
                  <a:gd name="T38" fmla="*/ 12 w 169"/>
                  <a:gd name="T39" fmla="*/ 105 h 133"/>
                  <a:gd name="T40" fmla="*/ 12 w 169"/>
                  <a:gd name="T41" fmla="*/ 101 h 133"/>
                  <a:gd name="T42" fmla="*/ 8 w 169"/>
                  <a:gd name="T43" fmla="*/ 97 h 133"/>
                  <a:gd name="T44" fmla="*/ 12 w 169"/>
                  <a:gd name="T45" fmla="*/ 90 h 133"/>
                  <a:gd name="T46" fmla="*/ 24 w 169"/>
                  <a:gd name="T47" fmla="*/ 90 h 133"/>
                  <a:gd name="T48" fmla="*/ 40 w 169"/>
                  <a:gd name="T49" fmla="*/ 78 h 133"/>
                  <a:gd name="T50" fmla="*/ 55 w 169"/>
                  <a:gd name="T51" fmla="*/ 86 h 133"/>
                  <a:gd name="T52" fmla="*/ 51 w 169"/>
                  <a:gd name="T53" fmla="*/ 78 h 133"/>
                  <a:gd name="T54" fmla="*/ 51 w 169"/>
                  <a:gd name="T55" fmla="*/ 74 h 133"/>
                  <a:gd name="T56" fmla="*/ 47 w 169"/>
                  <a:gd name="T57" fmla="*/ 74 h 133"/>
                  <a:gd name="T58" fmla="*/ 43 w 169"/>
                  <a:gd name="T59" fmla="*/ 70 h 133"/>
                  <a:gd name="T60" fmla="*/ 43 w 169"/>
                  <a:gd name="T61" fmla="*/ 66 h 133"/>
                  <a:gd name="T62" fmla="*/ 67 w 169"/>
                  <a:gd name="T63" fmla="*/ 51 h 133"/>
                  <a:gd name="T64" fmla="*/ 71 w 169"/>
                  <a:gd name="T65" fmla="*/ 43 h 133"/>
                  <a:gd name="T66" fmla="*/ 71 w 169"/>
                  <a:gd name="T67" fmla="*/ 35 h 133"/>
                  <a:gd name="T68" fmla="*/ 75 w 169"/>
                  <a:gd name="T69" fmla="*/ 27 h 133"/>
                  <a:gd name="T70" fmla="*/ 90 w 169"/>
                  <a:gd name="T71" fmla="*/ 11 h 133"/>
                  <a:gd name="T72" fmla="*/ 98 w 169"/>
                  <a:gd name="T73" fmla="*/ 8 h 133"/>
                  <a:gd name="T74" fmla="*/ 106 w 169"/>
                  <a:gd name="T75" fmla="*/ 11 h 133"/>
                  <a:gd name="T76" fmla="*/ 110 w 169"/>
                  <a:gd name="T77" fmla="*/ 4 h 133"/>
                  <a:gd name="T78" fmla="*/ 114 w 169"/>
                  <a:gd name="T79" fmla="*/ 4 h 133"/>
                  <a:gd name="T80" fmla="*/ 118 w 169"/>
                  <a:gd name="T81" fmla="*/ 8 h 133"/>
                  <a:gd name="T82" fmla="*/ 122 w 169"/>
                  <a:gd name="T83" fmla="*/ 8 h 133"/>
                  <a:gd name="T84" fmla="*/ 141 w 169"/>
                  <a:gd name="T85" fmla="*/ 8 h 133"/>
                  <a:gd name="T86" fmla="*/ 145 w 169"/>
                  <a:gd name="T87" fmla="*/ 15 h 133"/>
                  <a:gd name="T88" fmla="*/ 149 w 169"/>
                  <a:gd name="T89" fmla="*/ 19 h 133"/>
                  <a:gd name="T90" fmla="*/ 149 w 169"/>
                  <a:gd name="T91" fmla="*/ 23 h 133"/>
                  <a:gd name="T92" fmla="*/ 157 w 169"/>
                  <a:gd name="T93" fmla="*/ 39 h 133"/>
                  <a:gd name="T94" fmla="*/ 153 w 169"/>
                  <a:gd name="T95" fmla="*/ 43 h 133"/>
                  <a:gd name="T96" fmla="*/ 157 w 169"/>
                  <a:gd name="T97" fmla="*/ 43 h 133"/>
                  <a:gd name="T98" fmla="*/ 157 w 169"/>
                  <a:gd name="T99" fmla="*/ 51 h 133"/>
                  <a:gd name="T100" fmla="*/ 157 w 169"/>
                  <a:gd name="T101" fmla="*/ 70 h 133"/>
                  <a:gd name="T102" fmla="*/ 157 w 169"/>
                  <a:gd name="T103" fmla="*/ 74 h 1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169" h="133">
                    <a:moveTo>
                      <a:pt x="157" y="74"/>
                    </a:move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61" y="78"/>
                    </a:lnTo>
                    <a:lnTo>
                      <a:pt x="161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65" y="93"/>
                    </a:lnTo>
                    <a:lnTo>
                      <a:pt x="165" y="93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1" y="97"/>
                    </a:lnTo>
                    <a:lnTo>
                      <a:pt x="157" y="97"/>
                    </a:lnTo>
                    <a:lnTo>
                      <a:pt x="157" y="101"/>
                    </a:lnTo>
                    <a:lnTo>
                      <a:pt x="153" y="105"/>
                    </a:lnTo>
                    <a:lnTo>
                      <a:pt x="141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3" y="125"/>
                    </a:lnTo>
                    <a:lnTo>
                      <a:pt x="133" y="125"/>
                    </a:lnTo>
                    <a:lnTo>
                      <a:pt x="129" y="129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14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4" y="133"/>
                    </a:lnTo>
                    <a:lnTo>
                      <a:pt x="110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02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67" y="133"/>
                    </a:lnTo>
                    <a:lnTo>
                      <a:pt x="59" y="133"/>
                    </a:lnTo>
                    <a:lnTo>
                      <a:pt x="55" y="129"/>
                    </a:lnTo>
                    <a:lnTo>
                      <a:pt x="47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0" y="125"/>
                    </a:lnTo>
                    <a:lnTo>
                      <a:pt x="36" y="125"/>
                    </a:lnTo>
                    <a:lnTo>
                      <a:pt x="28" y="133"/>
                    </a:lnTo>
                    <a:lnTo>
                      <a:pt x="28" y="133"/>
                    </a:lnTo>
                    <a:lnTo>
                      <a:pt x="24" y="133"/>
                    </a:lnTo>
                    <a:lnTo>
                      <a:pt x="20" y="133"/>
                    </a:lnTo>
                    <a:lnTo>
                      <a:pt x="12" y="129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17"/>
                    </a:lnTo>
                    <a:lnTo>
                      <a:pt x="8" y="121"/>
                    </a:lnTo>
                    <a:lnTo>
                      <a:pt x="4" y="117"/>
                    </a:lnTo>
                    <a:lnTo>
                      <a:pt x="4" y="113"/>
                    </a:lnTo>
                    <a:lnTo>
                      <a:pt x="4" y="109"/>
                    </a:lnTo>
                    <a:lnTo>
                      <a:pt x="8" y="109"/>
                    </a:lnTo>
                    <a:lnTo>
                      <a:pt x="12" y="109"/>
                    </a:lnTo>
                    <a:lnTo>
                      <a:pt x="12" y="109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5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97"/>
                    </a:lnTo>
                    <a:lnTo>
                      <a:pt x="8" y="97"/>
                    </a:lnTo>
                    <a:lnTo>
                      <a:pt x="8" y="97"/>
                    </a:lnTo>
                    <a:lnTo>
                      <a:pt x="4" y="97"/>
                    </a:lnTo>
                    <a:lnTo>
                      <a:pt x="0" y="93"/>
                    </a:lnTo>
                    <a:lnTo>
                      <a:pt x="4" y="86"/>
                    </a:lnTo>
                    <a:lnTo>
                      <a:pt x="12" y="90"/>
                    </a:lnTo>
                    <a:lnTo>
                      <a:pt x="20" y="93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32" y="86"/>
                    </a:lnTo>
                    <a:lnTo>
                      <a:pt x="36" y="82"/>
                    </a:lnTo>
                    <a:lnTo>
                      <a:pt x="40" y="78"/>
                    </a:lnTo>
                    <a:lnTo>
                      <a:pt x="40" y="78"/>
                    </a:lnTo>
                    <a:lnTo>
                      <a:pt x="47" y="78"/>
                    </a:lnTo>
                    <a:lnTo>
                      <a:pt x="51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1" y="82"/>
                    </a:lnTo>
                    <a:lnTo>
                      <a:pt x="51" y="78"/>
                    </a:lnTo>
                    <a:lnTo>
                      <a:pt x="51" y="78"/>
                    </a:lnTo>
                    <a:lnTo>
                      <a:pt x="47" y="78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1" y="70"/>
                    </a:lnTo>
                    <a:lnTo>
                      <a:pt x="47" y="70"/>
                    </a:lnTo>
                    <a:lnTo>
                      <a:pt x="47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3" y="70"/>
                    </a:lnTo>
                    <a:lnTo>
                      <a:pt x="40" y="70"/>
                    </a:lnTo>
                    <a:lnTo>
                      <a:pt x="40" y="66"/>
                    </a:lnTo>
                    <a:lnTo>
                      <a:pt x="43" y="66"/>
                    </a:lnTo>
                    <a:lnTo>
                      <a:pt x="51" y="62"/>
                    </a:lnTo>
                    <a:lnTo>
                      <a:pt x="59" y="54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63" y="51"/>
                    </a:lnTo>
                    <a:lnTo>
                      <a:pt x="63" y="47"/>
                    </a:lnTo>
                    <a:lnTo>
                      <a:pt x="67" y="47"/>
                    </a:lnTo>
                    <a:lnTo>
                      <a:pt x="71" y="43"/>
                    </a:lnTo>
                    <a:lnTo>
                      <a:pt x="71" y="39"/>
                    </a:lnTo>
                    <a:lnTo>
                      <a:pt x="75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67" y="31"/>
                    </a:lnTo>
                    <a:lnTo>
                      <a:pt x="71" y="31"/>
                    </a:lnTo>
                    <a:lnTo>
                      <a:pt x="75" y="27"/>
                    </a:lnTo>
                    <a:lnTo>
                      <a:pt x="75" y="27"/>
                    </a:lnTo>
                    <a:lnTo>
                      <a:pt x="83" y="15"/>
                    </a:lnTo>
                    <a:lnTo>
                      <a:pt x="86" y="15"/>
                    </a:lnTo>
                    <a:lnTo>
                      <a:pt x="90" y="11"/>
                    </a:lnTo>
                    <a:lnTo>
                      <a:pt x="94" y="15"/>
                    </a:lnTo>
                    <a:lnTo>
                      <a:pt x="98" y="15"/>
                    </a:lnTo>
                    <a:lnTo>
                      <a:pt x="98" y="11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98" y="8"/>
                    </a:lnTo>
                    <a:lnTo>
                      <a:pt x="102" y="11"/>
                    </a:lnTo>
                    <a:lnTo>
                      <a:pt x="106" y="11"/>
                    </a:lnTo>
                    <a:lnTo>
                      <a:pt x="106" y="11"/>
                    </a:lnTo>
                    <a:lnTo>
                      <a:pt x="110" y="8"/>
                    </a:lnTo>
                    <a:lnTo>
                      <a:pt x="110" y="8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0" y="4"/>
                    </a:lnTo>
                    <a:lnTo>
                      <a:pt x="114" y="0"/>
                    </a:lnTo>
                    <a:lnTo>
                      <a:pt x="114" y="4"/>
                    </a:lnTo>
                    <a:lnTo>
                      <a:pt x="114" y="4"/>
                    </a:lnTo>
                    <a:lnTo>
                      <a:pt x="114" y="8"/>
                    </a:lnTo>
                    <a:lnTo>
                      <a:pt x="118" y="4"/>
                    </a:lnTo>
                    <a:lnTo>
                      <a:pt x="118" y="8"/>
                    </a:lnTo>
                    <a:lnTo>
                      <a:pt x="122" y="8"/>
                    </a:lnTo>
                    <a:lnTo>
                      <a:pt x="122" y="4"/>
                    </a:lnTo>
                    <a:lnTo>
                      <a:pt x="122" y="8"/>
                    </a:lnTo>
                    <a:lnTo>
                      <a:pt x="122" y="8"/>
                    </a:lnTo>
                    <a:lnTo>
                      <a:pt x="126" y="8"/>
                    </a:lnTo>
                    <a:lnTo>
                      <a:pt x="129" y="8"/>
                    </a:lnTo>
                    <a:lnTo>
                      <a:pt x="137" y="8"/>
                    </a:lnTo>
                    <a:lnTo>
                      <a:pt x="141" y="8"/>
                    </a:lnTo>
                    <a:lnTo>
                      <a:pt x="141" y="11"/>
                    </a:lnTo>
                    <a:lnTo>
                      <a:pt x="141" y="11"/>
                    </a:lnTo>
                    <a:lnTo>
                      <a:pt x="145" y="11"/>
                    </a:lnTo>
                    <a:lnTo>
                      <a:pt x="145" y="15"/>
                    </a:lnTo>
                    <a:lnTo>
                      <a:pt x="145" y="15"/>
                    </a:lnTo>
                    <a:lnTo>
                      <a:pt x="149" y="15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53" y="23"/>
                    </a:lnTo>
                    <a:lnTo>
                      <a:pt x="153" y="27"/>
                    </a:lnTo>
                    <a:lnTo>
                      <a:pt x="157" y="31"/>
                    </a:lnTo>
                    <a:lnTo>
                      <a:pt x="157" y="39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3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61" y="47"/>
                    </a:lnTo>
                    <a:lnTo>
                      <a:pt x="161" y="47"/>
                    </a:lnTo>
                    <a:lnTo>
                      <a:pt x="157" y="47"/>
                    </a:lnTo>
                    <a:lnTo>
                      <a:pt x="157" y="51"/>
                    </a:lnTo>
                    <a:lnTo>
                      <a:pt x="157" y="51"/>
                    </a:lnTo>
                    <a:lnTo>
                      <a:pt x="157" y="54"/>
                    </a:lnTo>
                    <a:lnTo>
                      <a:pt x="157" y="58"/>
                    </a:lnTo>
                    <a:lnTo>
                      <a:pt x="157" y="70"/>
                    </a:lnTo>
                    <a:lnTo>
                      <a:pt x="157" y="70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  <a:lnTo>
                      <a:pt x="157" y="7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6" name="Freeform 59"/>
              <p:cNvSpPr>
                <a:spLocks/>
              </p:cNvSpPr>
              <p:nvPr/>
            </p:nvSpPr>
            <p:spPr bwMode="auto">
              <a:xfrm>
                <a:off x="14085114" y="7107974"/>
                <a:ext cx="943786" cy="1054101"/>
              </a:xfrm>
              <a:custGeom>
                <a:avLst/>
                <a:gdLst>
                  <a:gd name="T0" fmla="*/ 106 w 223"/>
                  <a:gd name="T1" fmla="*/ 246 h 249"/>
                  <a:gd name="T2" fmla="*/ 90 w 223"/>
                  <a:gd name="T3" fmla="*/ 246 h 249"/>
                  <a:gd name="T4" fmla="*/ 90 w 223"/>
                  <a:gd name="T5" fmla="*/ 242 h 249"/>
                  <a:gd name="T6" fmla="*/ 86 w 223"/>
                  <a:gd name="T7" fmla="*/ 238 h 249"/>
                  <a:gd name="T8" fmla="*/ 78 w 223"/>
                  <a:gd name="T9" fmla="*/ 226 h 249"/>
                  <a:gd name="T10" fmla="*/ 55 w 223"/>
                  <a:gd name="T11" fmla="*/ 222 h 249"/>
                  <a:gd name="T12" fmla="*/ 43 w 223"/>
                  <a:gd name="T13" fmla="*/ 214 h 249"/>
                  <a:gd name="T14" fmla="*/ 39 w 223"/>
                  <a:gd name="T15" fmla="*/ 203 h 249"/>
                  <a:gd name="T16" fmla="*/ 43 w 223"/>
                  <a:gd name="T17" fmla="*/ 199 h 249"/>
                  <a:gd name="T18" fmla="*/ 43 w 223"/>
                  <a:gd name="T19" fmla="*/ 195 h 249"/>
                  <a:gd name="T20" fmla="*/ 47 w 223"/>
                  <a:gd name="T21" fmla="*/ 187 h 249"/>
                  <a:gd name="T22" fmla="*/ 31 w 223"/>
                  <a:gd name="T23" fmla="*/ 175 h 249"/>
                  <a:gd name="T24" fmla="*/ 35 w 223"/>
                  <a:gd name="T25" fmla="*/ 156 h 249"/>
                  <a:gd name="T26" fmla="*/ 31 w 223"/>
                  <a:gd name="T27" fmla="*/ 156 h 249"/>
                  <a:gd name="T28" fmla="*/ 27 w 223"/>
                  <a:gd name="T29" fmla="*/ 144 h 249"/>
                  <a:gd name="T30" fmla="*/ 31 w 223"/>
                  <a:gd name="T31" fmla="*/ 125 h 249"/>
                  <a:gd name="T32" fmla="*/ 27 w 223"/>
                  <a:gd name="T33" fmla="*/ 121 h 249"/>
                  <a:gd name="T34" fmla="*/ 16 w 223"/>
                  <a:gd name="T35" fmla="*/ 117 h 249"/>
                  <a:gd name="T36" fmla="*/ 4 w 223"/>
                  <a:gd name="T37" fmla="*/ 101 h 249"/>
                  <a:gd name="T38" fmla="*/ 16 w 223"/>
                  <a:gd name="T39" fmla="*/ 89 h 249"/>
                  <a:gd name="T40" fmla="*/ 8 w 223"/>
                  <a:gd name="T41" fmla="*/ 78 h 249"/>
                  <a:gd name="T42" fmla="*/ 8 w 223"/>
                  <a:gd name="T43" fmla="*/ 58 h 249"/>
                  <a:gd name="T44" fmla="*/ 35 w 223"/>
                  <a:gd name="T45" fmla="*/ 23 h 249"/>
                  <a:gd name="T46" fmla="*/ 51 w 223"/>
                  <a:gd name="T47" fmla="*/ 27 h 249"/>
                  <a:gd name="T48" fmla="*/ 59 w 223"/>
                  <a:gd name="T49" fmla="*/ 15 h 249"/>
                  <a:gd name="T50" fmla="*/ 66 w 223"/>
                  <a:gd name="T51" fmla="*/ 3 h 249"/>
                  <a:gd name="T52" fmla="*/ 70 w 223"/>
                  <a:gd name="T53" fmla="*/ 3 h 249"/>
                  <a:gd name="T54" fmla="*/ 74 w 223"/>
                  <a:gd name="T55" fmla="*/ 3 h 249"/>
                  <a:gd name="T56" fmla="*/ 90 w 223"/>
                  <a:gd name="T57" fmla="*/ 23 h 249"/>
                  <a:gd name="T58" fmla="*/ 113 w 223"/>
                  <a:gd name="T59" fmla="*/ 27 h 249"/>
                  <a:gd name="T60" fmla="*/ 129 w 223"/>
                  <a:gd name="T61" fmla="*/ 39 h 249"/>
                  <a:gd name="T62" fmla="*/ 141 w 223"/>
                  <a:gd name="T63" fmla="*/ 31 h 249"/>
                  <a:gd name="T64" fmla="*/ 152 w 223"/>
                  <a:gd name="T65" fmla="*/ 43 h 249"/>
                  <a:gd name="T66" fmla="*/ 164 w 223"/>
                  <a:gd name="T67" fmla="*/ 50 h 249"/>
                  <a:gd name="T68" fmla="*/ 188 w 223"/>
                  <a:gd name="T69" fmla="*/ 70 h 249"/>
                  <a:gd name="T70" fmla="*/ 195 w 223"/>
                  <a:gd name="T71" fmla="*/ 85 h 249"/>
                  <a:gd name="T72" fmla="*/ 199 w 223"/>
                  <a:gd name="T73" fmla="*/ 93 h 249"/>
                  <a:gd name="T74" fmla="*/ 203 w 223"/>
                  <a:gd name="T75" fmla="*/ 101 h 249"/>
                  <a:gd name="T76" fmla="*/ 203 w 223"/>
                  <a:gd name="T77" fmla="*/ 109 h 249"/>
                  <a:gd name="T78" fmla="*/ 195 w 223"/>
                  <a:gd name="T79" fmla="*/ 121 h 249"/>
                  <a:gd name="T80" fmla="*/ 203 w 223"/>
                  <a:gd name="T81" fmla="*/ 121 h 249"/>
                  <a:gd name="T82" fmla="*/ 207 w 223"/>
                  <a:gd name="T83" fmla="*/ 136 h 249"/>
                  <a:gd name="T84" fmla="*/ 215 w 223"/>
                  <a:gd name="T85" fmla="*/ 148 h 249"/>
                  <a:gd name="T86" fmla="*/ 219 w 223"/>
                  <a:gd name="T87" fmla="*/ 160 h 249"/>
                  <a:gd name="T88" fmla="*/ 207 w 223"/>
                  <a:gd name="T89" fmla="*/ 164 h 249"/>
                  <a:gd name="T90" fmla="*/ 199 w 223"/>
                  <a:gd name="T91" fmla="*/ 167 h 249"/>
                  <a:gd name="T92" fmla="*/ 176 w 223"/>
                  <a:gd name="T93" fmla="*/ 187 h 249"/>
                  <a:gd name="T94" fmla="*/ 180 w 223"/>
                  <a:gd name="T95" fmla="*/ 199 h 249"/>
                  <a:gd name="T96" fmla="*/ 168 w 223"/>
                  <a:gd name="T97" fmla="*/ 210 h 249"/>
                  <a:gd name="T98" fmla="*/ 152 w 223"/>
                  <a:gd name="T99" fmla="*/ 226 h 249"/>
                  <a:gd name="T100" fmla="*/ 160 w 223"/>
                  <a:gd name="T101" fmla="*/ 226 h 249"/>
                  <a:gd name="T102" fmla="*/ 160 w 223"/>
                  <a:gd name="T103" fmla="*/ 234 h 249"/>
                  <a:gd name="T104" fmla="*/ 156 w 223"/>
                  <a:gd name="T105" fmla="*/ 234 h 249"/>
                  <a:gd name="T106" fmla="*/ 133 w 223"/>
                  <a:gd name="T107" fmla="*/ 246 h 2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23" h="249">
                    <a:moveTo>
                      <a:pt x="121" y="246"/>
                    </a:moveTo>
                    <a:lnTo>
                      <a:pt x="121" y="246"/>
                    </a:lnTo>
                    <a:lnTo>
                      <a:pt x="113" y="242"/>
                    </a:lnTo>
                    <a:lnTo>
                      <a:pt x="109" y="249"/>
                    </a:lnTo>
                    <a:lnTo>
                      <a:pt x="106" y="249"/>
                    </a:lnTo>
                    <a:lnTo>
                      <a:pt x="106" y="246"/>
                    </a:lnTo>
                    <a:lnTo>
                      <a:pt x="102" y="246"/>
                    </a:lnTo>
                    <a:lnTo>
                      <a:pt x="98" y="246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4" y="249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42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34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78" y="230"/>
                    </a:lnTo>
                    <a:lnTo>
                      <a:pt x="78" y="230"/>
                    </a:lnTo>
                    <a:lnTo>
                      <a:pt x="78" y="226"/>
                    </a:lnTo>
                    <a:lnTo>
                      <a:pt x="82" y="226"/>
                    </a:lnTo>
                    <a:lnTo>
                      <a:pt x="78" y="222"/>
                    </a:lnTo>
                    <a:lnTo>
                      <a:pt x="78" y="222"/>
                    </a:lnTo>
                    <a:lnTo>
                      <a:pt x="70" y="218"/>
                    </a:lnTo>
                    <a:lnTo>
                      <a:pt x="63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5" y="222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51" y="218"/>
                    </a:lnTo>
                    <a:lnTo>
                      <a:pt x="43" y="214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10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39" y="203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199"/>
                    </a:lnTo>
                    <a:lnTo>
                      <a:pt x="47" y="199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7" y="195"/>
                    </a:lnTo>
                    <a:lnTo>
                      <a:pt x="43" y="195"/>
                    </a:lnTo>
                    <a:lnTo>
                      <a:pt x="47" y="195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91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3" y="183"/>
                    </a:lnTo>
                    <a:lnTo>
                      <a:pt x="43" y="183"/>
                    </a:lnTo>
                    <a:lnTo>
                      <a:pt x="39" y="183"/>
                    </a:lnTo>
                    <a:lnTo>
                      <a:pt x="31" y="179"/>
                    </a:lnTo>
                    <a:lnTo>
                      <a:pt x="31" y="175"/>
                    </a:lnTo>
                    <a:lnTo>
                      <a:pt x="35" y="167"/>
                    </a:lnTo>
                    <a:lnTo>
                      <a:pt x="35" y="164"/>
                    </a:lnTo>
                    <a:lnTo>
                      <a:pt x="35" y="164"/>
                    </a:lnTo>
                    <a:lnTo>
                      <a:pt x="35" y="160"/>
                    </a:lnTo>
                    <a:lnTo>
                      <a:pt x="35" y="160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1" y="152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31" y="156"/>
                    </a:lnTo>
                    <a:lnTo>
                      <a:pt x="27" y="156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7" y="148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31" y="140"/>
                    </a:lnTo>
                    <a:lnTo>
                      <a:pt x="31" y="136"/>
                    </a:lnTo>
                    <a:lnTo>
                      <a:pt x="35" y="136"/>
                    </a:lnTo>
                    <a:lnTo>
                      <a:pt x="35" y="132"/>
                    </a:lnTo>
                    <a:lnTo>
                      <a:pt x="31" y="128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0" y="117"/>
                    </a:lnTo>
                    <a:lnTo>
                      <a:pt x="20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2" y="113"/>
                    </a:lnTo>
                    <a:lnTo>
                      <a:pt x="12" y="109"/>
                    </a:lnTo>
                    <a:lnTo>
                      <a:pt x="4" y="109"/>
                    </a:lnTo>
                    <a:lnTo>
                      <a:pt x="0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8" y="97"/>
                    </a:lnTo>
                    <a:lnTo>
                      <a:pt x="12" y="93"/>
                    </a:lnTo>
                    <a:lnTo>
                      <a:pt x="16" y="93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6" y="89"/>
                    </a:lnTo>
                    <a:lnTo>
                      <a:pt x="12" y="85"/>
                    </a:lnTo>
                    <a:lnTo>
                      <a:pt x="12" y="85"/>
                    </a:lnTo>
                    <a:lnTo>
                      <a:pt x="12" y="82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12" y="78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4"/>
                    </a:lnTo>
                    <a:lnTo>
                      <a:pt x="8" y="62"/>
                    </a:lnTo>
                    <a:lnTo>
                      <a:pt x="8" y="58"/>
                    </a:lnTo>
                    <a:lnTo>
                      <a:pt x="16" y="54"/>
                    </a:lnTo>
                    <a:lnTo>
                      <a:pt x="24" y="50"/>
                    </a:lnTo>
                    <a:lnTo>
                      <a:pt x="27" y="43"/>
                    </a:lnTo>
                    <a:lnTo>
                      <a:pt x="31" y="35"/>
                    </a:lnTo>
                    <a:lnTo>
                      <a:pt x="31" y="27"/>
                    </a:lnTo>
                    <a:lnTo>
                      <a:pt x="35" y="23"/>
                    </a:lnTo>
                    <a:lnTo>
                      <a:pt x="35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7"/>
                    </a:lnTo>
                    <a:lnTo>
                      <a:pt x="51" y="23"/>
                    </a:lnTo>
                    <a:lnTo>
                      <a:pt x="51" y="23"/>
                    </a:lnTo>
                    <a:lnTo>
                      <a:pt x="47" y="23"/>
                    </a:lnTo>
                    <a:lnTo>
                      <a:pt x="51" y="19"/>
                    </a:lnTo>
                    <a:lnTo>
                      <a:pt x="59" y="15"/>
                    </a:lnTo>
                    <a:lnTo>
                      <a:pt x="63" y="15"/>
                    </a:lnTo>
                    <a:lnTo>
                      <a:pt x="63" y="7"/>
                    </a:lnTo>
                    <a:lnTo>
                      <a:pt x="66" y="7"/>
                    </a:lnTo>
                    <a:lnTo>
                      <a:pt x="66" y="7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66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3"/>
                    </a:lnTo>
                    <a:lnTo>
                      <a:pt x="70" y="0"/>
                    </a:lnTo>
                    <a:lnTo>
                      <a:pt x="74" y="0"/>
                    </a:lnTo>
                    <a:lnTo>
                      <a:pt x="74" y="3"/>
                    </a:lnTo>
                    <a:lnTo>
                      <a:pt x="74" y="3"/>
                    </a:lnTo>
                    <a:lnTo>
                      <a:pt x="74" y="7"/>
                    </a:lnTo>
                    <a:lnTo>
                      <a:pt x="74" y="7"/>
                    </a:lnTo>
                    <a:lnTo>
                      <a:pt x="78" y="11"/>
                    </a:lnTo>
                    <a:lnTo>
                      <a:pt x="82" y="15"/>
                    </a:lnTo>
                    <a:lnTo>
                      <a:pt x="90" y="15"/>
                    </a:lnTo>
                    <a:lnTo>
                      <a:pt x="90" y="23"/>
                    </a:lnTo>
                    <a:lnTo>
                      <a:pt x="94" y="23"/>
                    </a:lnTo>
                    <a:lnTo>
                      <a:pt x="94" y="27"/>
                    </a:lnTo>
                    <a:lnTo>
                      <a:pt x="98" y="27"/>
                    </a:lnTo>
                    <a:lnTo>
                      <a:pt x="102" y="27"/>
                    </a:lnTo>
                    <a:lnTo>
                      <a:pt x="106" y="27"/>
                    </a:lnTo>
                    <a:lnTo>
                      <a:pt x="113" y="27"/>
                    </a:lnTo>
                    <a:lnTo>
                      <a:pt x="117" y="31"/>
                    </a:lnTo>
                    <a:lnTo>
                      <a:pt x="117" y="35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41" y="31"/>
                    </a:lnTo>
                    <a:lnTo>
                      <a:pt x="145" y="35"/>
                    </a:lnTo>
                    <a:lnTo>
                      <a:pt x="145" y="39"/>
                    </a:lnTo>
                    <a:lnTo>
                      <a:pt x="149" y="39"/>
                    </a:lnTo>
                    <a:lnTo>
                      <a:pt x="149" y="39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6"/>
                    </a:lnTo>
                    <a:lnTo>
                      <a:pt x="156" y="46"/>
                    </a:lnTo>
                    <a:lnTo>
                      <a:pt x="156" y="50"/>
                    </a:lnTo>
                    <a:lnTo>
                      <a:pt x="156" y="50"/>
                    </a:lnTo>
                    <a:lnTo>
                      <a:pt x="164" y="50"/>
                    </a:lnTo>
                    <a:lnTo>
                      <a:pt x="164" y="50"/>
                    </a:lnTo>
                    <a:lnTo>
                      <a:pt x="172" y="43"/>
                    </a:lnTo>
                    <a:lnTo>
                      <a:pt x="172" y="46"/>
                    </a:lnTo>
                    <a:lnTo>
                      <a:pt x="176" y="50"/>
                    </a:lnTo>
                    <a:lnTo>
                      <a:pt x="184" y="58"/>
                    </a:lnTo>
                    <a:lnTo>
                      <a:pt x="184" y="62"/>
                    </a:lnTo>
                    <a:lnTo>
                      <a:pt x="188" y="70"/>
                    </a:lnTo>
                    <a:lnTo>
                      <a:pt x="188" y="78"/>
                    </a:lnTo>
                    <a:lnTo>
                      <a:pt x="192" y="82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5" y="85"/>
                    </a:lnTo>
                    <a:lnTo>
                      <a:pt x="199" y="89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9" y="93"/>
                    </a:lnTo>
                    <a:lnTo>
                      <a:pt x="195" y="93"/>
                    </a:lnTo>
                    <a:lnTo>
                      <a:pt x="195" y="93"/>
                    </a:lnTo>
                    <a:lnTo>
                      <a:pt x="195" y="97"/>
                    </a:lnTo>
                    <a:lnTo>
                      <a:pt x="199" y="97"/>
                    </a:lnTo>
                    <a:lnTo>
                      <a:pt x="199" y="101"/>
                    </a:lnTo>
                    <a:lnTo>
                      <a:pt x="203" y="101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5"/>
                    </a:lnTo>
                    <a:lnTo>
                      <a:pt x="203" y="109"/>
                    </a:lnTo>
                    <a:lnTo>
                      <a:pt x="195" y="109"/>
                    </a:lnTo>
                    <a:lnTo>
                      <a:pt x="192" y="109"/>
                    </a:lnTo>
                    <a:lnTo>
                      <a:pt x="192" y="113"/>
                    </a:lnTo>
                    <a:lnTo>
                      <a:pt x="192" y="113"/>
                    </a:lnTo>
                    <a:lnTo>
                      <a:pt x="195" y="117"/>
                    </a:lnTo>
                    <a:lnTo>
                      <a:pt x="195" y="121"/>
                    </a:lnTo>
                    <a:lnTo>
                      <a:pt x="199" y="121"/>
                    </a:lnTo>
                    <a:lnTo>
                      <a:pt x="199" y="121"/>
                    </a:lnTo>
                    <a:lnTo>
                      <a:pt x="199" y="117"/>
                    </a:lnTo>
                    <a:lnTo>
                      <a:pt x="203" y="117"/>
                    </a:lnTo>
                    <a:lnTo>
                      <a:pt x="203" y="121"/>
                    </a:lnTo>
                    <a:lnTo>
                      <a:pt x="203" y="121"/>
                    </a:lnTo>
                    <a:lnTo>
                      <a:pt x="207" y="125"/>
                    </a:lnTo>
                    <a:lnTo>
                      <a:pt x="207" y="125"/>
                    </a:lnTo>
                    <a:lnTo>
                      <a:pt x="211" y="125"/>
                    </a:lnTo>
                    <a:lnTo>
                      <a:pt x="211" y="132"/>
                    </a:lnTo>
                    <a:lnTo>
                      <a:pt x="215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07" y="136"/>
                    </a:lnTo>
                    <a:lnTo>
                      <a:pt x="211" y="140"/>
                    </a:lnTo>
                    <a:lnTo>
                      <a:pt x="211" y="140"/>
                    </a:lnTo>
                    <a:lnTo>
                      <a:pt x="215" y="144"/>
                    </a:lnTo>
                    <a:lnTo>
                      <a:pt x="215" y="148"/>
                    </a:lnTo>
                    <a:lnTo>
                      <a:pt x="219" y="152"/>
                    </a:lnTo>
                    <a:lnTo>
                      <a:pt x="219" y="156"/>
                    </a:lnTo>
                    <a:lnTo>
                      <a:pt x="223" y="156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5" y="167"/>
                    </a:lnTo>
                    <a:lnTo>
                      <a:pt x="215" y="167"/>
                    </a:lnTo>
                    <a:lnTo>
                      <a:pt x="211" y="167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4"/>
                    </a:lnTo>
                    <a:lnTo>
                      <a:pt x="207" y="167"/>
                    </a:lnTo>
                    <a:lnTo>
                      <a:pt x="207" y="171"/>
                    </a:lnTo>
                    <a:lnTo>
                      <a:pt x="203" y="171"/>
                    </a:lnTo>
                    <a:lnTo>
                      <a:pt x="199" y="167"/>
                    </a:lnTo>
                    <a:lnTo>
                      <a:pt x="195" y="171"/>
                    </a:lnTo>
                    <a:lnTo>
                      <a:pt x="192" y="171"/>
                    </a:lnTo>
                    <a:lnTo>
                      <a:pt x="184" y="183"/>
                    </a:lnTo>
                    <a:lnTo>
                      <a:pt x="184" y="183"/>
                    </a:lnTo>
                    <a:lnTo>
                      <a:pt x="180" y="187"/>
                    </a:lnTo>
                    <a:lnTo>
                      <a:pt x="176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84" y="191"/>
                    </a:lnTo>
                    <a:lnTo>
                      <a:pt x="180" y="195"/>
                    </a:lnTo>
                    <a:lnTo>
                      <a:pt x="180" y="199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6" y="207"/>
                    </a:lnTo>
                    <a:lnTo>
                      <a:pt x="172" y="207"/>
                    </a:lnTo>
                    <a:lnTo>
                      <a:pt x="168" y="210"/>
                    </a:lnTo>
                    <a:lnTo>
                      <a:pt x="160" y="218"/>
                    </a:lnTo>
                    <a:lnTo>
                      <a:pt x="152" y="222"/>
                    </a:lnTo>
                    <a:lnTo>
                      <a:pt x="149" y="222"/>
                    </a:lnTo>
                    <a:lnTo>
                      <a:pt x="149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26"/>
                    </a:lnTo>
                    <a:lnTo>
                      <a:pt x="152" y="230"/>
                    </a:lnTo>
                    <a:lnTo>
                      <a:pt x="152" y="230"/>
                    </a:lnTo>
                    <a:lnTo>
                      <a:pt x="156" y="230"/>
                    </a:lnTo>
                    <a:lnTo>
                      <a:pt x="156" y="226"/>
                    </a:lnTo>
                    <a:lnTo>
                      <a:pt x="160" y="226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60" y="230"/>
                    </a:lnTo>
                    <a:lnTo>
                      <a:pt x="156" y="234"/>
                    </a:lnTo>
                    <a:lnTo>
                      <a:pt x="160" y="234"/>
                    </a:lnTo>
                    <a:lnTo>
                      <a:pt x="160" y="234"/>
                    </a:lnTo>
                    <a:lnTo>
                      <a:pt x="160" y="238"/>
                    </a:lnTo>
                    <a:lnTo>
                      <a:pt x="164" y="238"/>
                    </a:lnTo>
                    <a:lnTo>
                      <a:pt x="164" y="238"/>
                    </a:lnTo>
                    <a:lnTo>
                      <a:pt x="164" y="242"/>
                    </a:lnTo>
                    <a:lnTo>
                      <a:pt x="160" y="242"/>
                    </a:lnTo>
                    <a:lnTo>
                      <a:pt x="156" y="234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45" y="238"/>
                    </a:lnTo>
                    <a:lnTo>
                      <a:pt x="141" y="242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6"/>
                    </a:lnTo>
                    <a:lnTo>
                      <a:pt x="133" y="249"/>
                    </a:lnTo>
                    <a:lnTo>
                      <a:pt x="129" y="249"/>
                    </a:lnTo>
                    <a:lnTo>
                      <a:pt x="121" y="24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7" name="Freeform 60"/>
              <p:cNvSpPr>
                <a:spLocks noEditPoints="1"/>
              </p:cNvSpPr>
              <p:nvPr/>
            </p:nvSpPr>
            <p:spPr bwMode="auto">
              <a:xfrm>
                <a:off x="15439428" y="7586339"/>
                <a:ext cx="744873" cy="626533"/>
              </a:xfrm>
              <a:custGeom>
                <a:avLst/>
                <a:gdLst>
                  <a:gd name="T0" fmla="*/ 172 w 176"/>
                  <a:gd name="T1" fmla="*/ 66 h 148"/>
                  <a:gd name="T2" fmla="*/ 165 w 176"/>
                  <a:gd name="T3" fmla="*/ 62 h 148"/>
                  <a:gd name="T4" fmla="*/ 153 w 176"/>
                  <a:gd name="T5" fmla="*/ 54 h 148"/>
                  <a:gd name="T6" fmla="*/ 126 w 176"/>
                  <a:gd name="T7" fmla="*/ 58 h 148"/>
                  <a:gd name="T8" fmla="*/ 98 w 176"/>
                  <a:gd name="T9" fmla="*/ 47 h 148"/>
                  <a:gd name="T10" fmla="*/ 94 w 176"/>
                  <a:gd name="T11" fmla="*/ 43 h 148"/>
                  <a:gd name="T12" fmla="*/ 98 w 176"/>
                  <a:gd name="T13" fmla="*/ 39 h 148"/>
                  <a:gd name="T14" fmla="*/ 90 w 176"/>
                  <a:gd name="T15" fmla="*/ 35 h 148"/>
                  <a:gd name="T16" fmla="*/ 86 w 176"/>
                  <a:gd name="T17" fmla="*/ 27 h 148"/>
                  <a:gd name="T18" fmla="*/ 86 w 176"/>
                  <a:gd name="T19" fmla="*/ 19 h 148"/>
                  <a:gd name="T20" fmla="*/ 83 w 176"/>
                  <a:gd name="T21" fmla="*/ 15 h 148"/>
                  <a:gd name="T22" fmla="*/ 59 w 176"/>
                  <a:gd name="T23" fmla="*/ 15 h 148"/>
                  <a:gd name="T24" fmla="*/ 55 w 176"/>
                  <a:gd name="T25" fmla="*/ 4 h 148"/>
                  <a:gd name="T26" fmla="*/ 47 w 176"/>
                  <a:gd name="T27" fmla="*/ 0 h 148"/>
                  <a:gd name="T28" fmla="*/ 43 w 176"/>
                  <a:gd name="T29" fmla="*/ 12 h 148"/>
                  <a:gd name="T30" fmla="*/ 36 w 176"/>
                  <a:gd name="T31" fmla="*/ 15 h 148"/>
                  <a:gd name="T32" fmla="*/ 32 w 176"/>
                  <a:gd name="T33" fmla="*/ 8 h 148"/>
                  <a:gd name="T34" fmla="*/ 20 w 176"/>
                  <a:gd name="T35" fmla="*/ 15 h 148"/>
                  <a:gd name="T36" fmla="*/ 8 w 176"/>
                  <a:gd name="T37" fmla="*/ 39 h 148"/>
                  <a:gd name="T38" fmla="*/ 0 w 176"/>
                  <a:gd name="T39" fmla="*/ 47 h 148"/>
                  <a:gd name="T40" fmla="*/ 8 w 176"/>
                  <a:gd name="T41" fmla="*/ 54 h 148"/>
                  <a:gd name="T42" fmla="*/ 12 w 176"/>
                  <a:gd name="T43" fmla="*/ 58 h 148"/>
                  <a:gd name="T44" fmla="*/ 8 w 176"/>
                  <a:gd name="T45" fmla="*/ 66 h 148"/>
                  <a:gd name="T46" fmla="*/ 20 w 176"/>
                  <a:gd name="T47" fmla="*/ 78 h 148"/>
                  <a:gd name="T48" fmla="*/ 20 w 176"/>
                  <a:gd name="T49" fmla="*/ 86 h 148"/>
                  <a:gd name="T50" fmla="*/ 28 w 176"/>
                  <a:gd name="T51" fmla="*/ 90 h 148"/>
                  <a:gd name="T52" fmla="*/ 36 w 176"/>
                  <a:gd name="T53" fmla="*/ 97 h 148"/>
                  <a:gd name="T54" fmla="*/ 47 w 176"/>
                  <a:gd name="T55" fmla="*/ 101 h 148"/>
                  <a:gd name="T56" fmla="*/ 63 w 176"/>
                  <a:gd name="T57" fmla="*/ 113 h 148"/>
                  <a:gd name="T58" fmla="*/ 71 w 176"/>
                  <a:gd name="T59" fmla="*/ 109 h 148"/>
                  <a:gd name="T60" fmla="*/ 86 w 176"/>
                  <a:gd name="T61" fmla="*/ 113 h 148"/>
                  <a:gd name="T62" fmla="*/ 75 w 176"/>
                  <a:gd name="T63" fmla="*/ 117 h 148"/>
                  <a:gd name="T64" fmla="*/ 75 w 176"/>
                  <a:gd name="T65" fmla="*/ 133 h 148"/>
                  <a:gd name="T66" fmla="*/ 83 w 176"/>
                  <a:gd name="T67" fmla="*/ 140 h 148"/>
                  <a:gd name="T68" fmla="*/ 86 w 176"/>
                  <a:gd name="T69" fmla="*/ 136 h 148"/>
                  <a:gd name="T70" fmla="*/ 94 w 176"/>
                  <a:gd name="T71" fmla="*/ 136 h 148"/>
                  <a:gd name="T72" fmla="*/ 94 w 176"/>
                  <a:gd name="T73" fmla="*/ 129 h 148"/>
                  <a:gd name="T74" fmla="*/ 98 w 176"/>
                  <a:gd name="T75" fmla="*/ 129 h 148"/>
                  <a:gd name="T76" fmla="*/ 110 w 176"/>
                  <a:gd name="T77" fmla="*/ 125 h 148"/>
                  <a:gd name="T78" fmla="*/ 106 w 176"/>
                  <a:gd name="T79" fmla="*/ 121 h 148"/>
                  <a:gd name="T80" fmla="*/ 114 w 176"/>
                  <a:gd name="T81" fmla="*/ 113 h 148"/>
                  <a:gd name="T82" fmla="*/ 114 w 176"/>
                  <a:gd name="T83" fmla="*/ 109 h 148"/>
                  <a:gd name="T84" fmla="*/ 118 w 176"/>
                  <a:gd name="T85" fmla="*/ 109 h 148"/>
                  <a:gd name="T86" fmla="*/ 122 w 176"/>
                  <a:gd name="T87" fmla="*/ 109 h 148"/>
                  <a:gd name="T88" fmla="*/ 122 w 176"/>
                  <a:gd name="T89" fmla="*/ 105 h 148"/>
                  <a:gd name="T90" fmla="*/ 126 w 176"/>
                  <a:gd name="T91" fmla="*/ 101 h 148"/>
                  <a:gd name="T92" fmla="*/ 129 w 176"/>
                  <a:gd name="T93" fmla="*/ 109 h 148"/>
                  <a:gd name="T94" fmla="*/ 153 w 176"/>
                  <a:gd name="T95" fmla="*/ 109 h 148"/>
                  <a:gd name="T96" fmla="*/ 149 w 176"/>
                  <a:gd name="T97" fmla="*/ 105 h 148"/>
                  <a:gd name="T98" fmla="*/ 149 w 176"/>
                  <a:gd name="T99" fmla="*/ 105 h 148"/>
                  <a:gd name="T100" fmla="*/ 157 w 176"/>
                  <a:gd name="T101" fmla="*/ 101 h 148"/>
                  <a:gd name="T102" fmla="*/ 165 w 176"/>
                  <a:gd name="T103" fmla="*/ 94 h 148"/>
                  <a:gd name="T104" fmla="*/ 169 w 176"/>
                  <a:gd name="T105" fmla="*/ 97 h 148"/>
                  <a:gd name="T106" fmla="*/ 169 w 176"/>
                  <a:gd name="T107" fmla="*/ 94 h 148"/>
                  <a:gd name="T108" fmla="*/ 165 w 176"/>
                  <a:gd name="T109" fmla="*/ 86 h 148"/>
                  <a:gd name="T110" fmla="*/ 169 w 176"/>
                  <a:gd name="T111" fmla="*/ 86 h 148"/>
                  <a:gd name="T112" fmla="*/ 176 w 176"/>
                  <a:gd name="T113" fmla="*/ 66 h 148"/>
                  <a:gd name="T114" fmla="*/ 83 w 176"/>
                  <a:gd name="T115" fmla="*/ 136 h 148"/>
                  <a:gd name="T116" fmla="*/ 83 w 176"/>
                  <a:gd name="T117" fmla="*/ 144 h 148"/>
                  <a:gd name="T118" fmla="*/ 86 w 176"/>
                  <a:gd name="T119" fmla="*/ 144 h 148"/>
                  <a:gd name="T120" fmla="*/ 90 w 176"/>
                  <a:gd name="T121" fmla="*/ 136 h 1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76" h="148">
                    <a:moveTo>
                      <a:pt x="172" y="66"/>
                    </a:move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6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72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3" y="54"/>
                    </a:lnTo>
                    <a:lnTo>
                      <a:pt x="153" y="54"/>
                    </a:lnTo>
                    <a:lnTo>
                      <a:pt x="149" y="54"/>
                    </a:lnTo>
                    <a:lnTo>
                      <a:pt x="145" y="54"/>
                    </a:lnTo>
                    <a:lnTo>
                      <a:pt x="141" y="51"/>
                    </a:lnTo>
                    <a:lnTo>
                      <a:pt x="129" y="58"/>
                    </a:lnTo>
                    <a:lnTo>
                      <a:pt x="126" y="58"/>
                    </a:lnTo>
                    <a:lnTo>
                      <a:pt x="126" y="54"/>
                    </a:lnTo>
                    <a:lnTo>
                      <a:pt x="118" y="51"/>
                    </a:lnTo>
                    <a:lnTo>
                      <a:pt x="114" y="51"/>
                    </a:lnTo>
                    <a:lnTo>
                      <a:pt x="102" y="51"/>
                    </a:lnTo>
                    <a:lnTo>
                      <a:pt x="98" y="47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4" y="43"/>
                    </a:lnTo>
                    <a:lnTo>
                      <a:pt x="94" y="43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8" y="39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4" y="35"/>
                    </a:lnTo>
                    <a:lnTo>
                      <a:pt x="90" y="35"/>
                    </a:lnTo>
                    <a:lnTo>
                      <a:pt x="90" y="35"/>
                    </a:lnTo>
                    <a:lnTo>
                      <a:pt x="86" y="35"/>
                    </a:lnTo>
                    <a:lnTo>
                      <a:pt x="86" y="35"/>
                    </a:lnTo>
                    <a:lnTo>
                      <a:pt x="86" y="31"/>
                    </a:lnTo>
                    <a:lnTo>
                      <a:pt x="86" y="31"/>
                    </a:lnTo>
                    <a:lnTo>
                      <a:pt x="86" y="27"/>
                    </a:lnTo>
                    <a:lnTo>
                      <a:pt x="86" y="23"/>
                    </a:lnTo>
                    <a:lnTo>
                      <a:pt x="86" y="23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6" y="19"/>
                    </a:lnTo>
                    <a:lnTo>
                      <a:pt x="83" y="19"/>
                    </a:lnTo>
                    <a:lnTo>
                      <a:pt x="83" y="15"/>
                    </a:lnTo>
                    <a:lnTo>
                      <a:pt x="83" y="12"/>
                    </a:lnTo>
                    <a:lnTo>
                      <a:pt x="83" y="8"/>
                    </a:lnTo>
                    <a:lnTo>
                      <a:pt x="67" y="15"/>
                    </a:lnTo>
                    <a:lnTo>
                      <a:pt x="63" y="15"/>
                    </a:lnTo>
                    <a:lnTo>
                      <a:pt x="59" y="15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9" y="12"/>
                    </a:lnTo>
                    <a:lnTo>
                      <a:pt x="55" y="8"/>
                    </a:lnTo>
                    <a:lnTo>
                      <a:pt x="55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47" y="0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4"/>
                    </a:lnTo>
                    <a:lnTo>
                      <a:pt x="43" y="8"/>
                    </a:lnTo>
                    <a:lnTo>
                      <a:pt x="43" y="12"/>
                    </a:lnTo>
                    <a:lnTo>
                      <a:pt x="43" y="12"/>
                    </a:lnTo>
                    <a:lnTo>
                      <a:pt x="40" y="15"/>
                    </a:lnTo>
                    <a:lnTo>
                      <a:pt x="40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5"/>
                    </a:lnTo>
                    <a:lnTo>
                      <a:pt x="36" y="12"/>
                    </a:lnTo>
                    <a:lnTo>
                      <a:pt x="36" y="12"/>
                    </a:lnTo>
                    <a:lnTo>
                      <a:pt x="36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28" y="8"/>
                    </a:lnTo>
                    <a:lnTo>
                      <a:pt x="24" y="12"/>
                    </a:lnTo>
                    <a:lnTo>
                      <a:pt x="20" y="12"/>
                    </a:lnTo>
                    <a:lnTo>
                      <a:pt x="20" y="15"/>
                    </a:lnTo>
                    <a:lnTo>
                      <a:pt x="20" y="15"/>
                    </a:lnTo>
                    <a:lnTo>
                      <a:pt x="20" y="23"/>
                    </a:lnTo>
                    <a:lnTo>
                      <a:pt x="20" y="27"/>
                    </a:lnTo>
                    <a:lnTo>
                      <a:pt x="16" y="35"/>
                    </a:lnTo>
                    <a:lnTo>
                      <a:pt x="8" y="39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0" y="43"/>
                    </a:lnTo>
                    <a:lnTo>
                      <a:pt x="0" y="47"/>
                    </a:lnTo>
                    <a:lnTo>
                      <a:pt x="0" y="47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51"/>
                    </a:lnTo>
                    <a:lnTo>
                      <a:pt x="4" y="51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4"/>
                    </a:lnTo>
                    <a:lnTo>
                      <a:pt x="8" y="58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4"/>
                    </a:lnTo>
                    <a:lnTo>
                      <a:pt x="12" y="74"/>
                    </a:lnTo>
                    <a:lnTo>
                      <a:pt x="20" y="74"/>
                    </a:lnTo>
                    <a:lnTo>
                      <a:pt x="20" y="74"/>
                    </a:lnTo>
                    <a:lnTo>
                      <a:pt x="20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6" y="97"/>
                    </a:lnTo>
                    <a:lnTo>
                      <a:pt x="36" y="97"/>
                    </a:lnTo>
                    <a:lnTo>
                      <a:pt x="40" y="97"/>
                    </a:lnTo>
                    <a:lnTo>
                      <a:pt x="40" y="97"/>
                    </a:lnTo>
                    <a:lnTo>
                      <a:pt x="43" y="97"/>
                    </a:lnTo>
                    <a:lnTo>
                      <a:pt x="47" y="101"/>
                    </a:lnTo>
                    <a:lnTo>
                      <a:pt x="47" y="101"/>
                    </a:lnTo>
                    <a:lnTo>
                      <a:pt x="47" y="105"/>
                    </a:lnTo>
                    <a:lnTo>
                      <a:pt x="47" y="105"/>
                    </a:lnTo>
                    <a:lnTo>
                      <a:pt x="51" y="109"/>
                    </a:lnTo>
                    <a:lnTo>
                      <a:pt x="59" y="109"/>
                    </a:lnTo>
                    <a:lnTo>
                      <a:pt x="63" y="113"/>
                    </a:lnTo>
                    <a:lnTo>
                      <a:pt x="63" y="113"/>
                    </a:lnTo>
                    <a:lnTo>
                      <a:pt x="67" y="117"/>
                    </a:lnTo>
                    <a:lnTo>
                      <a:pt x="71" y="113"/>
                    </a:lnTo>
                    <a:lnTo>
                      <a:pt x="71" y="117"/>
                    </a:lnTo>
                    <a:lnTo>
                      <a:pt x="71" y="109"/>
                    </a:lnTo>
                    <a:lnTo>
                      <a:pt x="75" y="105"/>
                    </a:lnTo>
                    <a:lnTo>
                      <a:pt x="75" y="101"/>
                    </a:lnTo>
                    <a:lnTo>
                      <a:pt x="79" y="105"/>
                    </a:lnTo>
                    <a:lnTo>
                      <a:pt x="83" y="105"/>
                    </a:lnTo>
                    <a:lnTo>
                      <a:pt x="86" y="113"/>
                    </a:lnTo>
                    <a:lnTo>
                      <a:pt x="79" y="109"/>
                    </a:lnTo>
                    <a:lnTo>
                      <a:pt x="75" y="109"/>
                    </a:lnTo>
                    <a:lnTo>
                      <a:pt x="75" y="113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5" y="133"/>
                    </a:lnTo>
                    <a:lnTo>
                      <a:pt x="75" y="133"/>
                    </a:lnTo>
                    <a:lnTo>
                      <a:pt x="75" y="136"/>
                    </a:lnTo>
                    <a:lnTo>
                      <a:pt x="79" y="136"/>
                    </a:lnTo>
                    <a:lnTo>
                      <a:pt x="79" y="140"/>
                    </a:lnTo>
                    <a:lnTo>
                      <a:pt x="83" y="140"/>
                    </a:lnTo>
                    <a:lnTo>
                      <a:pt x="83" y="140"/>
                    </a:lnTo>
                    <a:lnTo>
                      <a:pt x="83" y="136"/>
                    </a:lnTo>
                    <a:lnTo>
                      <a:pt x="83" y="136"/>
                    </a:lnTo>
                    <a:lnTo>
                      <a:pt x="86" y="136"/>
                    </a:lnTo>
                    <a:lnTo>
                      <a:pt x="86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8" y="133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9"/>
                    </a:lnTo>
                    <a:lnTo>
                      <a:pt x="94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98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10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4" y="125"/>
                    </a:lnTo>
                    <a:lnTo>
                      <a:pt x="110" y="125"/>
                    </a:lnTo>
                    <a:lnTo>
                      <a:pt x="106" y="121"/>
                    </a:lnTo>
                    <a:lnTo>
                      <a:pt x="110" y="121"/>
                    </a:lnTo>
                    <a:lnTo>
                      <a:pt x="114" y="121"/>
                    </a:lnTo>
                    <a:lnTo>
                      <a:pt x="114" y="117"/>
                    </a:lnTo>
                    <a:lnTo>
                      <a:pt x="114" y="113"/>
                    </a:lnTo>
                    <a:lnTo>
                      <a:pt x="114" y="113"/>
                    </a:lnTo>
                    <a:lnTo>
                      <a:pt x="110" y="113"/>
                    </a:lnTo>
                    <a:lnTo>
                      <a:pt x="110" y="109"/>
                    </a:lnTo>
                    <a:lnTo>
                      <a:pt x="110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4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9"/>
                    </a:lnTo>
                    <a:lnTo>
                      <a:pt x="118" y="105"/>
                    </a:lnTo>
                    <a:lnTo>
                      <a:pt x="118" y="105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2" y="109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26" y="105"/>
                    </a:lnTo>
                    <a:lnTo>
                      <a:pt x="122" y="105"/>
                    </a:lnTo>
                    <a:lnTo>
                      <a:pt x="122" y="101"/>
                    </a:lnTo>
                    <a:lnTo>
                      <a:pt x="122" y="101"/>
                    </a:lnTo>
                    <a:lnTo>
                      <a:pt x="122" y="97"/>
                    </a:lnTo>
                    <a:lnTo>
                      <a:pt x="126" y="97"/>
                    </a:lnTo>
                    <a:lnTo>
                      <a:pt x="126" y="101"/>
                    </a:lnTo>
                    <a:lnTo>
                      <a:pt x="129" y="105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5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37" y="109"/>
                    </a:lnTo>
                    <a:lnTo>
                      <a:pt x="141" y="109"/>
                    </a:lnTo>
                    <a:lnTo>
                      <a:pt x="149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53" y="109"/>
                    </a:lnTo>
                    <a:lnTo>
                      <a:pt x="149" y="109"/>
                    </a:lnTo>
                    <a:lnTo>
                      <a:pt x="149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1"/>
                    </a:lnTo>
                    <a:lnTo>
                      <a:pt x="157" y="105"/>
                    </a:lnTo>
                    <a:lnTo>
                      <a:pt x="161" y="105"/>
                    </a:lnTo>
                    <a:lnTo>
                      <a:pt x="161" y="101"/>
                    </a:lnTo>
                    <a:lnTo>
                      <a:pt x="157" y="101"/>
                    </a:lnTo>
                    <a:lnTo>
                      <a:pt x="157" y="101"/>
                    </a:lnTo>
                    <a:lnTo>
                      <a:pt x="157" y="97"/>
                    </a:lnTo>
                    <a:lnTo>
                      <a:pt x="157" y="97"/>
                    </a:lnTo>
                    <a:lnTo>
                      <a:pt x="161" y="97"/>
                    </a:lnTo>
                    <a:lnTo>
                      <a:pt x="165" y="94"/>
                    </a:lnTo>
                    <a:lnTo>
                      <a:pt x="161" y="97"/>
                    </a:lnTo>
                    <a:lnTo>
                      <a:pt x="161" y="97"/>
                    </a:lnTo>
                    <a:lnTo>
                      <a:pt x="161" y="101"/>
                    </a:lnTo>
                    <a:lnTo>
                      <a:pt x="165" y="101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9" y="97"/>
                    </a:lnTo>
                    <a:lnTo>
                      <a:pt x="165" y="94"/>
                    </a:lnTo>
                    <a:lnTo>
                      <a:pt x="169" y="94"/>
                    </a:lnTo>
                    <a:lnTo>
                      <a:pt x="169" y="94"/>
                    </a:lnTo>
                    <a:lnTo>
                      <a:pt x="165" y="94"/>
                    </a:lnTo>
                    <a:lnTo>
                      <a:pt x="165" y="90"/>
                    </a:lnTo>
                    <a:lnTo>
                      <a:pt x="165" y="90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1" y="86"/>
                    </a:lnTo>
                    <a:lnTo>
                      <a:pt x="165" y="86"/>
                    </a:lnTo>
                    <a:lnTo>
                      <a:pt x="165" y="86"/>
                    </a:lnTo>
                    <a:lnTo>
                      <a:pt x="169" y="86"/>
                    </a:lnTo>
                    <a:lnTo>
                      <a:pt x="169" y="86"/>
                    </a:lnTo>
                    <a:lnTo>
                      <a:pt x="172" y="78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moveTo>
                      <a:pt x="86" y="136"/>
                    </a:moveTo>
                    <a:lnTo>
                      <a:pt x="86" y="136"/>
                    </a:lnTo>
                    <a:lnTo>
                      <a:pt x="86" y="136"/>
                    </a:lnTo>
                    <a:lnTo>
                      <a:pt x="83" y="136"/>
                    </a:lnTo>
                    <a:lnTo>
                      <a:pt x="83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3" y="140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83" y="148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86" y="13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8" name="Freeform 61"/>
              <p:cNvSpPr>
                <a:spLocks/>
              </p:cNvSpPr>
              <p:nvPr/>
            </p:nvSpPr>
            <p:spPr bwMode="auto">
              <a:xfrm>
                <a:off x="15655273" y="6841272"/>
                <a:ext cx="812588" cy="1024467"/>
              </a:xfrm>
              <a:custGeom>
                <a:avLst/>
                <a:gdLst>
                  <a:gd name="T0" fmla="*/ 161 w 192"/>
                  <a:gd name="T1" fmla="*/ 35 h 242"/>
                  <a:gd name="T2" fmla="*/ 153 w 192"/>
                  <a:gd name="T3" fmla="*/ 55 h 242"/>
                  <a:gd name="T4" fmla="*/ 149 w 192"/>
                  <a:gd name="T5" fmla="*/ 70 h 242"/>
                  <a:gd name="T6" fmla="*/ 121 w 192"/>
                  <a:gd name="T7" fmla="*/ 82 h 242"/>
                  <a:gd name="T8" fmla="*/ 125 w 192"/>
                  <a:gd name="T9" fmla="*/ 90 h 242"/>
                  <a:gd name="T10" fmla="*/ 114 w 192"/>
                  <a:gd name="T11" fmla="*/ 98 h 242"/>
                  <a:gd name="T12" fmla="*/ 102 w 192"/>
                  <a:gd name="T13" fmla="*/ 98 h 242"/>
                  <a:gd name="T14" fmla="*/ 98 w 192"/>
                  <a:gd name="T15" fmla="*/ 102 h 242"/>
                  <a:gd name="T16" fmla="*/ 98 w 192"/>
                  <a:gd name="T17" fmla="*/ 106 h 242"/>
                  <a:gd name="T18" fmla="*/ 94 w 192"/>
                  <a:gd name="T19" fmla="*/ 117 h 242"/>
                  <a:gd name="T20" fmla="*/ 20 w 192"/>
                  <a:gd name="T21" fmla="*/ 145 h 242"/>
                  <a:gd name="T22" fmla="*/ 8 w 192"/>
                  <a:gd name="T23" fmla="*/ 156 h 242"/>
                  <a:gd name="T24" fmla="*/ 0 w 192"/>
                  <a:gd name="T25" fmla="*/ 160 h 242"/>
                  <a:gd name="T26" fmla="*/ 16 w 192"/>
                  <a:gd name="T27" fmla="*/ 160 h 242"/>
                  <a:gd name="T28" fmla="*/ 24 w 192"/>
                  <a:gd name="T29" fmla="*/ 160 h 242"/>
                  <a:gd name="T30" fmla="*/ 28 w 192"/>
                  <a:gd name="T31" fmla="*/ 164 h 242"/>
                  <a:gd name="T32" fmla="*/ 35 w 192"/>
                  <a:gd name="T33" fmla="*/ 172 h 242"/>
                  <a:gd name="T34" fmla="*/ 39 w 192"/>
                  <a:gd name="T35" fmla="*/ 172 h 242"/>
                  <a:gd name="T36" fmla="*/ 43 w 192"/>
                  <a:gd name="T37" fmla="*/ 176 h 242"/>
                  <a:gd name="T38" fmla="*/ 39 w 192"/>
                  <a:gd name="T39" fmla="*/ 176 h 242"/>
                  <a:gd name="T40" fmla="*/ 39 w 192"/>
                  <a:gd name="T41" fmla="*/ 180 h 242"/>
                  <a:gd name="T42" fmla="*/ 32 w 192"/>
                  <a:gd name="T43" fmla="*/ 188 h 242"/>
                  <a:gd name="T44" fmla="*/ 35 w 192"/>
                  <a:gd name="T45" fmla="*/ 195 h 242"/>
                  <a:gd name="T46" fmla="*/ 35 w 192"/>
                  <a:gd name="T47" fmla="*/ 195 h 242"/>
                  <a:gd name="T48" fmla="*/ 35 w 192"/>
                  <a:gd name="T49" fmla="*/ 199 h 242"/>
                  <a:gd name="T50" fmla="*/ 35 w 192"/>
                  <a:gd name="T51" fmla="*/ 207 h 242"/>
                  <a:gd name="T52" fmla="*/ 35 w 192"/>
                  <a:gd name="T53" fmla="*/ 211 h 242"/>
                  <a:gd name="T54" fmla="*/ 43 w 192"/>
                  <a:gd name="T55" fmla="*/ 211 h 242"/>
                  <a:gd name="T56" fmla="*/ 47 w 192"/>
                  <a:gd name="T57" fmla="*/ 215 h 242"/>
                  <a:gd name="T58" fmla="*/ 47 w 192"/>
                  <a:gd name="T59" fmla="*/ 215 h 242"/>
                  <a:gd name="T60" fmla="*/ 39 w 192"/>
                  <a:gd name="T61" fmla="*/ 219 h 242"/>
                  <a:gd name="T62" fmla="*/ 39 w 192"/>
                  <a:gd name="T63" fmla="*/ 219 h 242"/>
                  <a:gd name="T64" fmla="*/ 63 w 192"/>
                  <a:gd name="T65" fmla="*/ 227 h 242"/>
                  <a:gd name="T66" fmla="*/ 75 w 192"/>
                  <a:gd name="T67" fmla="*/ 234 h 242"/>
                  <a:gd name="T68" fmla="*/ 94 w 192"/>
                  <a:gd name="T69" fmla="*/ 230 h 242"/>
                  <a:gd name="T70" fmla="*/ 102 w 192"/>
                  <a:gd name="T71" fmla="*/ 230 h 242"/>
                  <a:gd name="T72" fmla="*/ 114 w 192"/>
                  <a:gd name="T73" fmla="*/ 234 h 242"/>
                  <a:gd name="T74" fmla="*/ 121 w 192"/>
                  <a:gd name="T75" fmla="*/ 238 h 242"/>
                  <a:gd name="T76" fmla="*/ 121 w 192"/>
                  <a:gd name="T77" fmla="*/ 242 h 242"/>
                  <a:gd name="T78" fmla="*/ 121 w 192"/>
                  <a:gd name="T79" fmla="*/ 242 h 242"/>
                  <a:gd name="T80" fmla="*/ 129 w 192"/>
                  <a:gd name="T81" fmla="*/ 223 h 242"/>
                  <a:gd name="T82" fmla="*/ 141 w 192"/>
                  <a:gd name="T83" fmla="*/ 188 h 242"/>
                  <a:gd name="T84" fmla="*/ 149 w 192"/>
                  <a:gd name="T85" fmla="*/ 172 h 242"/>
                  <a:gd name="T86" fmla="*/ 149 w 192"/>
                  <a:gd name="T87" fmla="*/ 172 h 242"/>
                  <a:gd name="T88" fmla="*/ 153 w 192"/>
                  <a:gd name="T89" fmla="*/ 160 h 242"/>
                  <a:gd name="T90" fmla="*/ 157 w 192"/>
                  <a:gd name="T91" fmla="*/ 148 h 242"/>
                  <a:gd name="T92" fmla="*/ 168 w 192"/>
                  <a:gd name="T93" fmla="*/ 125 h 242"/>
                  <a:gd name="T94" fmla="*/ 172 w 192"/>
                  <a:gd name="T95" fmla="*/ 106 h 242"/>
                  <a:gd name="T96" fmla="*/ 176 w 192"/>
                  <a:gd name="T97" fmla="*/ 82 h 242"/>
                  <a:gd name="T98" fmla="*/ 176 w 192"/>
                  <a:gd name="T99" fmla="*/ 70 h 242"/>
                  <a:gd name="T100" fmla="*/ 188 w 192"/>
                  <a:gd name="T101" fmla="*/ 47 h 242"/>
                  <a:gd name="T102" fmla="*/ 184 w 192"/>
                  <a:gd name="T103" fmla="*/ 35 h 242"/>
                  <a:gd name="T104" fmla="*/ 192 w 192"/>
                  <a:gd name="T105" fmla="*/ 0 h 2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192" h="242">
                    <a:moveTo>
                      <a:pt x="188" y="0"/>
                    </a:moveTo>
                    <a:lnTo>
                      <a:pt x="188" y="0"/>
                    </a:lnTo>
                    <a:lnTo>
                      <a:pt x="161" y="35"/>
                    </a:lnTo>
                    <a:lnTo>
                      <a:pt x="161" y="43"/>
                    </a:lnTo>
                    <a:lnTo>
                      <a:pt x="161" y="47"/>
                    </a:lnTo>
                    <a:lnTo>
                      <a:pt x="153" y="55"/>
                    </a:lnTo>
                    <a:lnTo>
                      <a:pt x="153" y="66"/>
                    </a:lnTo>
                    <a:lnTo>
                      <a:pt x="153" y="70"/>
                    </a:lnTo>
                    <a:lnTo>
                      <a:pt x="149" y="70"/>
                    </a:lnTo>
                    <a:lnTo>
                      <a:pt x="137" y="78"/>
                    </a:lnTo>
                    <a:lnTo>
                      <a:pt x="129" y="82"/>
                    </a:lnTo>
                    <a:lnTo>
                      <a:pt x="121" y="82"/>
                    </a:lnTo>
                    <a:lnTo>
                      <a:pt x="121" y="82"/>
                    </a:lnTo>
                    <a:lnTo>
                      <a:pt x="121" y="86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1" y="94"/>
                    </a:lnTo>
                    <a:lnTo>
                      <a:pt x="114" y="98"/>
                    </a:lnTo>
                    <a:lnTo>
                      <a:pt x="110" y="102"/>
                    </a:lnTo>
                    <a:lnTo>
                      <a:pt x="106" y="102"/>
                    </a:lnTo>
                    <a:lnTo>
                      <a:pt x="102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98" y="102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6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17"/>
                    </a:lnTo>
                    <a:lnTo>
                      <a:pt x="86" y="125"/>
                    </a:lnTo>
                    <a:lnTo>
                      <a:pt x="43" y="145"/>
                    </a:lnTo>
                    <a:lnTo>
                      <a:pt x="20" y="145"/>
                    </a:lnTo>
                    <a:lnTo>
                      <a:pt x="16" y="148"/>
                    </a:lnTo>
                    <a:lnTo>
                      <a:pt x="16" y="148"/>
                    </a:lnTo>
                    <a:lnTo>
                      <a:pt x="8" y="156"/>
                    </a:lnTo>
                    <a:lnTo>
                      <a:pt x="8" y="156"/>
                    </a:lnTo>
                    <a:lnTo>
                      <a:pt x="4" y="156"/>
                    </a:lnTo>
                    <a:lnTo>
                      <a:pt x="0" y="160"/>
                    </a:lnTo>
                    <a:lnTo>
                      <a:pt x="0" y="160"/>
                    </a:lnTo>
                    <a:lnTo>
                      <a:pt x="0" y="164"/>
                    </a:lnTo>
                    <a:lnTo>
                      <a:pt x="16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0" y="160"/>
                    </a:lnTo>
                    <a:lnTo>
                      <a:pt x="24" y="164"/>
                    </a:lnTo>
                    <a:lnTo>
                      <a:pt x="28" y="164"/>
                    </a:lnTo>
                    <a:lnTo>
                      <a:pt x="35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80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2" y="184"/>
                    </a:lnTo>
                    <a:lnTo>
                      <a:pt x="32" y="188"/>
                    </a:lnTo>
                    <a:lnTo>
                      <a:pt x="32" y="191"/>
                    </a:lnTo>
                    <a:lnTo>
                      <a:pt x="32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5"/>
                    </a:lnTo>
                    <a:lnTo>
                      <a:pt x="35" y="199"/>
                    </a:lnTo>
                    <a:lnTo>
                      <a:pt x="35" y="199"/>
                    </a:lnTo>
                    <a:lnTo>
                      <a:pt x="35" y="203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5" y="211"/>
                    </a:lnTo>
                    <a:lnTo>
                      <a:pt x="35" y="211"/>
                    </a:lnTo>
                    <a:lnTo>
                      <a:pt x="39" y="211"/>
                    </a:lnTo>
                    <a:lnTo>
                      <a:pt x="39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3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47" y="223"/>
                    </a:lnTo>
                    <a:lnTo>
                      <a:pt x="51" y="227"/>
                    </a:lnTo>
                    <a:lnTo>
                      <a:pt x="63" y="227"/>
                    </a:lnTo>
                    <a:lnTo>
                      <a:pt x="67" y="227"/>
                    </a:lnTo>
                    <a:lnTo>
                      <a:pt x="75" y="230"/>
                    </a:lnTo>
                    <a:lnTo>
                      <a:pt x="75" y="234"/>
                    </a:lnTo>
                    <a:lnTo>
                      <a:pt x="78" y="234"/>
                    </a:lnTo>
                    <a:lnTo>
                      <a:pt x="90" y="227"/>
                    </a:lnTo>
                    <a:lnTo>
                      <a:pt x="94" y="230"/>
                    </a:lnTo>
                    <a:lnTo>
                      <a:pt x="98" y="230"/>
                    </a:lnTo>
                    <a:lnTo>
                      <a:pt x="102" y="230"/>
                    </a:lnTo>
                    <a:lnTo>
                      <a:pt x="102" y="230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4" y="234"/>
                    </a:lnTo>
                    <a:lnTo>
                      <a:pt x="114" y="238"/>
                    </a:lnTo>
                    <a:lnTo>
                      <a:pt x="114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38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1" y="242"/>
                    </a:lnTo>
                    <a:lnTo>
                      <a:pt x="125" y="242"/>
                    </a:lnTo>
                    <a:lnTo>
                      <a:pt x="125" y="242"/>
                    </a:lnTo>
                    <a:lnTo>
                      <a:pt x="129" y="223"/>
                    </a:lnTo>
                    <a:lnTo>
                      <a:pt x="133" y="215"/>
                    </a:lnTo>
                    <a:lnTo>
                      <a:pt x="137" y="199"/>
                    </a:lnTo>
                    <a:lnTo>
                      <a:pt x="141" y="188"/>
                    </a:lnTo>
                    <a:lnTo>
                      <a:pt x="145" y="184"/>
                    </a:lnTo>
                    <a:lnTo>
                      <a:pt x="149" y="176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72"/>
                    </a:lnTo>
                    <a:lnTo>
                      <a:pt x="149" y="168"/>
                    </a:lnTo>
                    <a:lnTo>
                      <a:pt x="149" y="164"/>
                    </a:lnTo>
                    <a:lnTo>
                      <a:pt x="153" y="160"/>
                    </a:lnTo>
                    <a:lnTo>
                      <a:pt x="153" y="152"/>
                    </a:lnTo>
                    <a:lnTo>
                      <a:pt x="153" y="152"/>
                    </a:lnTo>
                    <a:lnTo>
                      <a:pt x="157" y="148"/>
                    </a:lnTo>
                    <a:lnTo>
                      <a:pt x="157" y="141"/>
                    </a:lnTo>
                    <a:lnTo>
                      <a:pt x="161" y="137"/>
                    </a:lnTo>
                    <a:lnTo>
                      <a:pt x="168" y="125"/>
                    </a:lnTo>
                    <a:lnTo>
                      <a:pt x="172" y="117"/>
                    </a:lnTo>
                    <a:lnTo>
                      <a:pt x="172" y="109"/>
                    </a:lnTo>
                    <a:lnTo>
                      <a:pt x="172" y="106"/>
                    </a:lnTo>
                    <a:lnTo>
                      <a:pt x="172" y="102"/>
                    </a:lnTo>
                    <a:lnTo>
                      <a:pt x="176" y="86"/>
                    </a:lnTo>
                    <a:lnTo>
                      <a:pt x="176" y="82"/>
                    </a:lnTo>
                    <a:lnTo>
                      <a:pt x="176" y="78"/>
                    </a:lnTo>
                    <a:lnTo>
                      <a:pt x="176" y="74"/>
                    </a:lnTo>
                    <a:lnTo>
                      <a:pt x="176" y="70"/>
                    </a:lnTo>
                    <a:lnTo>
                      <a:pt x="180" y="66"/>
                    </a:lnTo>
                    <a:lnTo>
                      <a:pt x="184" y="66"/>
                    </a:lnTo>
                    <a:lnTo>
                      <a:pt x="188" y="47"/>
                    </a:lnTo>
                    <a:lnTo>
                      <a:pt x="188" y="47"/>
                    </a:lnTo>
                    <a:lnTo>
                      <a:pt x="184" y="39"/>
                    </a:lnTo>
                    <a:lnTo>
                      <a:pt x="184" y="35"/>
                    </a:lnTo>
                    <a:lnTo>
                      <a:pt x="192" y="24"/>
                    </a:lnTo>
                    <a:lnTo>
                      <a:pt x="192" y="0"/>
                    </a:lnTo>
                    <a:lnTo>
                      <a:pt x="192" y="0"/>
                    </a:lnTo>
                    <a:lnTo>
                      <a:pt x="188" y="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69" name="Freeform 62"/>
              <p:cNvSpPr>
                <a:spLocks/>
              </p:cNvSpPr>
              <p:nvPr/>
            </p:nvSpPr>
            <p:spPr bwMode="auto">
              <a:xfrm>
                <a:off x="15210887" y="6494139"/>
                <a:ext cx="1138469" cy="1155701"/>
              </a:xfrm>
              <a:custGeom>
                <a:avLst/>
                <a:gdLst>
                  <a:gd name="T0" fmla="*/ 148 w 269"/>
                  <a:gd name="T1" fmla="*/ 0 h 273"/>
                  <a:gd name="T2" fmla="*/ 168 w 269"/>
                  <a:gd name="T3" fmla="*/ 12 h 273"/>
                  <a:gd name="T4" fmla="*/ 180 w 269"/>
                  <a:gd name="T5" fmla="*/ 16 h 273"/>
                  <a:gd name="T6" fmla="*/ 180 w 269"/>
                  <a:gd name="T7" fmla="*/ 24 h 273"/>
                  <a:gd name="T8" fmla="*/ 187 w 269"/>
                  <a:gd name="T9" fmla="*/ 27 h 273"/>
                  <a:gd name="T10" fmla="*/ 199 w 269"/>
                  <a:gd name="T11" fmla="*/ 24 h 273"/>
                  <a:gd name="T12" fmla="*/ 219 w 269"/>
                  <a:gd name="T13" fmla="*/ 47 h 273"/>
                  <a:gd name="T14" fmla="*/ 242 w 269"/>
                  <a:gd name="T15" fmla="*/ 70 h 273"/>
                  <a:gd name="T16" fmla="*/ 254 w 269"/>
                  <a:gd name="T17" fmla="*/ 86 h 273"/>
                  <a:gd name="T18" fmla="*/ 269 w 269"/>
                  <a:gd name="T19" fmla="*/ 98 h 273"/>
                  <a:gd name="T20" fmla="*/ 258 w 269"/>
                  <a:gd name="T21" fmla="*/ 148 h 273"/>
                  <a:gd name="T22" fmla="*/ 226 w 269"/>
                  <a:gd name="T23" fmla="*/ 164 h 273"/>
                  <a:gd name="T24" fmla="*/ 215 w 269"/>
                  <a:gd name="T25" fmla="*/ 184 h 273"/>
                  <a:gd name="T26" fmla="*/ 203 w 269"/>
                  <a:gd name="T27" fmla="*/ 188 h 273"/>
                  <a:gd name="T28" fmla="*/ 191 w 269"/>
                  <a:gd name="T29" fmla="*/ 207 h 273"/>
                  <a:gd name="T30" fmla="*/ 113 w 269"/>
                  <a:gd name="T31" fmla="*/ 238 h 273"/>
                  <a:gd name="T32" fmla="*/ 129 w 269"/>
                  <a:gd name="T33" fmla="*/ 242 h 273"/>
                  <a:gd name="T34" fmla="*/ 140 w 269"/>
                  <a:gd name="T35" fmla="*/ 250 h 273"/>
                  <a:gd name="T36" fmla="*/ 144 w 269"/>
                  <a:gd name="T37" fmla="*/ 254 h 273"/>
                  <a:gd name="T38" fmla="*/ 144 w 269"/>
                  <a:gd name="T39" fmla="*/ 258 h 273"/>
                  <a:gd name="T40" fmla="*/ 117 w 269"/>
                  <a:gd name="T41" fmla="*/ 273 h 273"/>
                  <a:gd name="T42" fmla="*/ 109 w 269"/>
                  <a:gd name="T43" fmla="*/ 262 h 273"/>
                  <a:gd name="T44" fmla="*/ 97 w 269"/>
                  <a:gd name="T45" fmla="*/ 262 h 273"/>
                  <a:gd name="T46" fmla="*/ 94 w 269"/>
                  <a:gd name="T47" fmla="*/ 273 h 273"/>
                  <a:gd name="T48" fmla="*/ 90 w 269"/>
                  <a:gd name="T49" fmla="*/ 270 h 273"/>
                  <a:gd name="T50" fmla="*/ 74 w 269"/>
                  <a:gd name="T51" fmla="*/ 266 h 273"/>
                  <a:gd name="T52" fmla="*/ 54 w 269"/>
                  <a:gd name="T53" fmla="*/ 258 h 273"/>
                  <a:gd name="T54" fmla="*/ 47 w 269"/>
                  <a:gd name="T55" fmla="*/ 254 h 273"/>
                  <a:gd name="T56" fmla="*/ 47 w 269"/>
                  <a:gd name="T57" fmla="*/ 242 h 273"/>
                  <a:gd name="T58" fmla="*/ 43 w 269"/>
                  <a:gd name="T59" fmla="*/ 234 h 273"/>
                  <a:gd name="T60" fmla="*/ 39 w 269"/>
                  <a:gd name="T61" fmla="*/ 227 h 273"/>
                  <a:gd name="T62" fmla="*/ 43 w 269"/>
                  <a:gd name="T63" fmla="*/ 223 h 273"/>
                  <a:gd name="T64" fmla="*/ 43 w 269"/>
                  <a:gd name="T65" fmla="*/ 215 h 273"/>
                  <a:gd name="T66" fmla="*/ 43 w 269"/>
                  <a:gd name="T67" fmla="*/ 195 h 273"/>
                  <a:gd name="T68" fmla="*/ 27 w 269"/>
                  <a:gd name="T69" fmla="*/ 180 h 273"/>
                  <a:gd name="T70" fmla="*/ 19 w 269"/>
                  <a:gd name="T71" fmla="*/ 168 h 273"/>
                  <a:gd name="T72" fmla="*/ 4 w 269"/>
                  <a:gd name="T73" fmla="*/ 125 h 273"/>
                  <a:gd name="T74" fmla="*/ 12 w 269"/>
                  <a:gd name="T75" fmla="*/ 121 h 273"/>
                  <a:gd name="T76" fmla="*/ 12 w 269"/>
                  <a:gd name="T77" fmla="*/ 117 h 273"/>
                  <a:gd name="T78" fmla="*/ 23 w 269"/>
                  <a:gd name="T79" fmla="*/ 117 h 273"/>
                  <a:gd name="T80" fmla="*/ 15 w 269"/>
                  <a:gd name="T81" fmla="*/ 113 h 273"/>
                  <a:gd name="T82" fmla="*/ 19 w 269"/>
                  <a:gd name="T83" fmla="*/ 106 h 273"/>
                  <a:gd name="T84" fmla="*/ 19 w 269"/>
                  <a:gd name="T85" fmla="*/ 98 h 273"/>
                  <a:gd name="T86" fmla="*/ 12 w 269"/>
                  <a:gd name="T87" fmla="*/ 90 h 273"/>
                  <a:gd name="T88" fmla="*/ 19 w 269"/>
                  <a:gd name="T89" fmla="*/ 82 h 273"/>
                  <a:gd name="T90" fmla="*/ 23 w 269"/>
                  <a:gd name="T91" fmla="*/ 74 h 273"/>
                  <a:gd name="T92" fmla="*/ 27 w 269"/>
                  <a:gd name="T93" fmla="*/ 70 h 273"/>
                  <a:gd name="T94" fmla="*/ 43 w 269"/>
                  <a:gd name="T95" fmla="*/ 67 h 273"/>
                  <a:gd name="T96" fmla="*/ 54 w 269"/>
                  <a:gd name="T97" fmla="*/ 59 h 273"/>
                  <a:gd name="T98" fmla="*/ 54 w 269"/>
                  <a:gd name="T99" fmla="*/ 55 h 273"/>
                  <a:gd name="T100" fmla="*/ 66 w 269"/>
                  <a:gd name="T101" fmla="*/ 59 h 273"/>
                  <a:gd name="T102" fmla="*/ 86 w 269"/>
                  <a:gd name="T103" fmla="*/ 70 h 273"/>
                  <a:gd name="T104" fmla="*/ 105 w 269"/>
                  <a:gd name="T105" fmla="*/ 78 h 273"/>
                  <a:gd name="T106" fmla="*/ 113 w 269"/>
                  <a:gd name="T107" fmla="*/ 78 h 273"/>
                  <a:gd name="T108" fmla="*/ 117 w 269"/>
                  <a:gd name="T109" fmla="*/ 70 h 273"/>
                  <a:gd name="T110" fmla="*/ 133 w 269"/>
                  <a:gd name="T111" fmla="*/ 55 h 273"/>
                  <a:gd name="T112" fmla="*/ 125 w 269"/>
                  <a:gd name="T113" fmla="*/ 47 h 273"/>
                  <a:gd name="T114" fmla="*/ 125 w 269"/>
                  <a:gd name="T115" fmla="*/ 43 h 273"/>
                  <a:gd name="T116" fmla="*/ 121 w 269"/>
                  <a:gd name="T117" fmla="*/ 39 h 273"/>
                  <a:gd name="T118" fmla="*/ 125 w 269"/>
                  <a:gd name="T119" fmla="*/ 31 h 273"/>
                  <a:gd name="T120" fmla="*/ 121 w 269"/>
                  <a:gd name="T121" fmla="*/ 20 h 273"/>
                  <a:gd name="T122" fmla="*/ 133 w 269"/>
                  <a:gd name="T123" fmla="*/ 20 h 273"/>
                  <a:gd name="T124" fmla="*/ 137 w 269"/>
                  <a:gd name="T125" fmla="*/ 8 h 2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69" h="273">
                    <a:moveTo>
                      <a:pt x="133" y="8"/>
                    </a:moveTo>
                    <a:lnTo>
                      <a:pt x="133" y="8"/>
                    </a:lnTo>
                    <a:lnTo>
                      <a:pt x="133" y="4"/>
                    </a:lnTo>
                    <a:lnTo>
                      <a:pt x="133" y="0"/>
                    </a:lnTo>
                    <a:lnTo>
                      <a:pt x="144" y="0"/>
                    </a:lnTo>
                    <a:lnTo>
                      <a:pt x="148" y="0"/>
                    </a:lnTo>
                    <a:lnTo>
                      <a:pt x="156" y="4"/>
                    </a:lnTo>
                    <a:lnTo>
                      <a:pt x="160" y="4"/>
                    </a:lnTo>
                    <a:lnTo>
                      <a:pt x="160" y="8"/>
                    </a:lnTo>
                    <a:lnTo>
                      <a:pt x="164" y="8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68" y="12"/>
                    </a:lnTo>
                    <a:lnTo>
                      <a:pt x="172" y="12"/>
                    </a:lnTo>
                    <a:lnTo>
                      <a:pt x="176" y="16"/>
                    </a:lnTo>
                    <a:lnTo>
                      <a:pt x="180" y="16"/>
                    </a:lnTo>
                    <a:lnTo>
                      <a:pt x="180" y="16"/>
                    </a:lnTo>
                    <a:lnTo>
                      <a:pt x="180" y="20"/>
                    </a:lnTo>
                    <a:lnTo>
                      <a:pt x="180" y="20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0" y="24"/>
                    </a:lnTo>
                    <a:lnTo>
                      <a:pt x="183" y="24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3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7"/>
                    </a:lnTo>
                    <a:lnTo>
                      <a:pt x="187" y="24"/>
                    </a:lnTo>
                    <a:lnTo>
                      <a:pt x="191" y="24"/>
                    </a:lnTo>
                    <a:lnTo>
                      <a:pt x="191" y="24"/>
                    </a:lnTo>
                    <a:lnTo>
                      <a:pt x="199" y="24"/>
                    </a:lnTo>
                    <a:lnTo>
                      <a:pt x="203" y="31"/>
                    </a:lnTo>
                    <a:lnTo>
                      <a:pt x="207" y="35"/>
                    </a:lnTo>
                    <a:lnTo>
                      <a:pt x="211" y="39"/>
                    </a:lnTo>
                    <a:lnTo>
                      <a:pt x="215" y="43"/>
                    </a:lnTo>
                    <a:lnTo>
                      <a:pt x="219" y="43"/>
                    </a:lnTo>
                    <a:lnTo>
                      <a:pt x="219" y="47"/>
                    </a:lnTo>
                    <a:lnTo>
                      <a:pt x="219" y="51"/>
                    </a:lnTo>
                    <a:lnTo>
                      <a:pt x="223" y="55"/>
                    </a:lnTo>
                    <a:lnTo>
                      <a:pt x="226" y="59"/>
                    </a:lnTo>
                    <a:lnTo>
                      <a:pt x="230" y="63"/>
                    </a:lnTo>
                    <a:lnTo>
                      <a:pt x="234" y="67"/>
                    </a:lnTo>
                    <a:lnTo>
                      <a:pt x="242" y="70"/>
                    </a:lnTo>
                    <a:lnTo>
                      <a:pt x="250" y="74"/>
                    </a:lnTo>
                    <a:lnTo>
                      <a:pt x="250" y="74"/>
                    </a:lnTo>
                    <a:lnTo>
                      <a:pt x="254" y="78"/>
                    </a:lnTo>
                    <a:lnTo>
                      <a:pt x="254" y="82"/>
                    </a:lnTo>
                    <a:lnTo>
                      <a:pt x="254" y="82"/>
                    </a:lnTo>
                    <a:lnTo>
                      <a:pt x="254" y="86"/>
                    </a:lnTo>
                    <a:lnTo>
                      <a:pt x="258" y="86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66" y="94"/>
                    </a:lnTo>
                    <a:lnTo>
                      <a:pt x="266" y="94"/>
                    </a:lnTo>
                    <a:lnTo>
                      <a:pt x="269" y="98"/>
                    </a:lnTo>
                    <a:lnTo>
                      <a:pt x="269" y="106"/>
                    </a:lnTo>
                    <a:lnTo>
                      <a:pt x="266" y="117"/>
                    </a:lnTo>
                    <a:lnTo>
                      <a:pt x="266" y="125"/>
                    </a:lnTo>
                    <a:lnTo>
                      <a:pt x="266" y="129"/>
                    </a:lnTo>
                    <a:lnTo>
                      <a:pt x="258" y="137"/>
                    </a:lnTo>
                    <a:lnTo>
                      <a:pt x="258" y="148"/>
                    </a:lnTo>
                    <a:lnTo>
                      <a:pt x="258" y="152"/>
                    </a:lnTo>
                    <a:lnTo>
                      <a:pt x="254" y="152"/>
                    </a:lnTo>
                    <a:lnTo>
                      <a:pt x="242" y="160"/>
                    </a:lnTo>
                    <a:lnTo>
                      <a:pt x="234" y="164"/>
                    </a:lnTo>
                    <a:lnTo>
                      <a:pt x="226" y="164"/>
                    </a:lnTo>
                    <a:lnTo>
                      <a:pt x="226" y="164"/>
                    </a:lnTo>
                    <a:lnTo>
                      <a:pt x="226" y="168"/>
                    </a:lnTo>
                    <a:lnTo>
                      <a:pt x="230" y="172"/>
                    </a:lnTo>
                    <a:lnTo>
                      <a:pt x="230" y="172"/>
                    </a:lnTo>
                    <a:lnTo>
                      <a:pt x="226" y="176"/>
                    </a:lnTo>
                    <a:lnTo>
                      <a:pt x="219" y="180"/>
                    </a:lnTo>
                    <a:lnTo>
                      <a:pt x="215" y="184"/>
                    </a:lnTo>
                    <a:lnTo>
                      <a:pt x="211" y="184"/>
                    </a:lnTo>
                    <a:lnTo>
                      <a:pt x="207" y="180"/>
                    </a:lnTo>
                    <a:lnTo>
                      <a:pt x="207" y="180"/>
                    </a:lnTo>
                    <a:lnTo>
                      <a:pt x="203" y="180"/>
                    </a:lnTo>
                    <a:lnTo>
                      <a:pt x="203" y="184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88"/>
                    </a:lnTo>
                    <a:lnTo>
                      <a:pt x="203" y="191"/>
                    </a:lnTo>
                    <a:lnTo>
                      <a:pt x="203" y="191"/>
                    </a:lnTo>
                    <a:lnTo>
                      <a:pt x="199" y="199"/>
                    </a:lnTo>
                    <a:lnTo>
                      <a:pt x="191" y="207"/>
                    </a:lnTo>
                    <a:lnTo>
                      <a:pt x="148" y="227"/>
                    </a:lnTo>
                    <a:lnTo>
                      <a:pt x="125" y="227"/>
                    </a:lnTo>
                    <a:lnTo>
                      <a:pt x="121" y="230"/>
                    </a:lnTo>
                    <a:lnTo>
                      <a:pt x="121" y="230"/>
                    </a:lnTo>
                    <a:lnTo>
                      <a:pt x="113" y="238"/>
                    </a:lnTo>
                    <a:lnTo>
                      <a:pt x="113" y="238"/>
                    </a:lnTo>
                    <a:lnTo>
                      <a:pt x="109" y="238"/>
                    </a:lnTo>
                    <a:lnTo>
                      <a:pt x="105" y="242"/>
                    </a:lnTo>
                    <a:lnTo>
                      <a:pt x="105" y="242"/>
                    </a:lnTo>
                    <a:lnTo>
                      <a:pt x="105" y="246"/>
                    </a:lnTo>
                    <a:lnTo>
                      <a:pt x="121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9" y="242"/>
                    </a:lnTo>
                    <a:lnTo>
                      <a:pt x="125" y="242"/>
                    </a:lnTo>
                    <a:lnTo>
                      <a:pt x="129" y="246"/>
                    </a:lnTo>
                    <a:lnTo>
                      <a:pt x="133" y="246"/>
                    </a:lnTo>
                    <a:lnTo>
                      <a:pt x="140" y="250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0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4" y="254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8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4" y="258"/>
                    </a:lnTo>
                    <a:lnTo>
                      <a:pt x="148" y="262"/>
                    </a:lnTo>
                    <a:lnTo>
                      <a:pt x="144" y="262"/>
                    </a:lnTo>
                    <a:lnTo>
                      <a:pt x="144" y="262"/>
                    </a:lnTo>
                    <a:lnTo>
                      <a:pt x="137" y="266"/>
                    </a:lnTo>
                    <a:lnTo>
                      <a:pt x="121" y="273"/>
                    </a:lnTo>
                    <a:lnTo>
                      <a:pt x="117" y="273"/>
                    </a:lnTo>
                    <a:lnTo>
                      <a:pt x="113" y="273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13" y="270"/>
                    </a:lnTo>
                    <a:lnTo>
                      <a:pt x="109" y="266"/>
                    </a:lnTo>
                    <a:lnTo>
                      <a:pt x="109" y="262"/>
                    </a:lnTo>
                    <a:lnTo>
                      <a:pt x="105" y="262"/>
                    </a:lnTo>
                    <a:lnTo>
                      <a:pt x="105" y="262"/>
                    </a:lnTo>
                    <a:lnTo>
                      <a:pt x="105" y="258"/>
                    </a:lnTo>
                    <a:lnTo>
                      <a:pt x="101" y="258"/>
                    </a:lnTo>
                    <a:lnTo>
                      <a:pt x="101" y="258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2"/>
                    </a:lnTo>
                    <a:lnTo>
                      <a:pt x="97" y="266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3"/>
                    </a:lnTo>
                    <a:lnTo>
                      <a:pt x="90" y="270"/>
                    </a:lnTo>
                    <a:lnTo>
                      <a:pt x="90" y="270"/>
                    </a:lnTo>
                    <a:lnTo>
                      <a:pt x="90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6"/>
                    </a:lnTo>
                    <a:lnTo>
                      <a:pt x="78" y="270"/>
                    </a:lnTo>
                    <a:lnTo>
                      <a:pt x="74" y="266"/>
                    </a:lnTo>
                    <a:lnTo>
                      <a:pt x="70" y="266"/>
                    </a:lnTo>
                    <a:lnTo>
                      <a:pt x="66" y="266"/>
                    </a:lnTo>
                    <a:lnTo>
                      <a:pt x="62" y="262"/>
                    </a:lnTo>
                    <a:lnTo>
                      <a:pt x="58" y="262"/>
                    </a:lnTo>
                    <a:lnTo>
                      <a:pt x="54" y="262"/>
                    </a:lnTo>
                    <a:lnTo>
                      <a:pt x="54" y="258"/>
                    </a:lnTo>
                    <a:lnTo>
                      <a:pt x="54" y="258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4" y="254"/>
                    </a:lnTo>
                    <a:lnTo>
                      <a:pt x="51" y="254"/>
                    </a:lnTo>
                    <a:lnTo>
                      <a:pt x="47" y="254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4"/>
                    </a:lnTo>
                    <a:lnTo>
                      <a:pt x="43" y="230"/>
                    </a:lnTo>
                    <a:lnTo>
                      <a:pt x="39" y="230"/>
                    </a:lnTo>
                    <a:lnTo>
                      <a:pt x="39" y="230"/>
                    </a:lnTo>
                    <a:lnTo>
                      <a:pt x="39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7"/>
                    </a:lnTo>
                    <a:lnTo>
                      <a:pt x="43" y="223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5"/>
                    </a:lnTo>
                    <a:lnTo>
                      <a:pt x="43" y="195"/>
                    </a:lnTo>
                    <a:lnTo>
                      <a:pt x="31" y="191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7" y="180"/>
                    </a:lnTo>
                    <a:lnTo>
                      <a:pt x="23" y="180"/>
                    </a:lnTo>
                    <a:lnTo>
                      <a:pt x="23" y="180"/>
                    </a:lnTo>
                    <a:lnTo>
                      <a:pt x="23" y="176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4"/>
                    </a:lnTo>
                    <a:lnTo>
                      <a:pt x="19" y="160"/>
                    </a:lnTo>
                    <a:lnTo>
                      <a:pt x="4" y="148"/>
                    </a:lnTo>
                    <a:lnTo>
                      <a:pt x="0" y="145"/>
                    </a:lnTo>
                    <a:lnTo>
                      <a:pt x="0" y="133"/>
                    </a:lnTo>
                    <a:lnTo>
                      <a:pt x="4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8" y="125"/>
                    </a:lnTo>
                    <a:lnTo>
                      <a:pt x="12" y="125"/>
                    </a:lnTo>
                    <a:lnTo>
                      <a:pt x="12" y="125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12" y="121"/>
                    </a:lnTo>
                    <a:lnTo>
                      <a:pt x="8" y="121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2" y="117"/>
                    </a:lnTo>
                    <a:lnTo>
                      <a:pt x="15" y="117"/>
                    </a:lnTo>
                    <a:lnTo>
                      <a:pt x="15" y="117"/>
                    </a:lnTo>
                    <a:lnTo>
                      <a:pt x="19" y="117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19" y="117"/>
                    </a:lnTo>
                    <a:lnTo>
                      <a:pt x="19" y="113"/>
                    </a:lnTo>
                    <a:lnTo>
                      <a:pt x="19" y="113"/>
                    </a:lnTo>
                    <a:lnTo>
                      <a:pt x="15" y="113"/>
                    </a:lnTo>
                    <a:lnTo>
                      <a:pt x="15" y="109"/>
                    </a:lnTo>
                    <a:lnTo>
                      <a:pt x="15" y="109"/>
                    </a:lnTo>
                    <a:lnTo>
                      <a:pt x="19" y="109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9" y="106"/>
                    </a:lnTo>
                    <a:lnTo>
                      <a:pt x="15" y="106"/>
                    </a:lnTo>
                    <a:lnTo>
                      <a:pt x="15" y="106"/>
                    </a:lnTo>
                    <a:lnTo>
                      <a:pt x="15" y="102"/>
                    </a:lnTo>
                    <a:lnTo>
                      <a:pt x="15" y="102"/>
                    </a:lnTo>
                    <a:lnTo>
                      <a:pt x="19" y="98"/>
                    </a:lnTo>
                    <a:lnTo>
                      <a:pt x="23" y="98"/>
                    </a:lnTo>
                    <a:lnTo>
                      <a:pt x="23" y="94"/>
                    </a:lnTo>
                    <a:lnTo>
                      <a:pt x="15" y="94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15" y="86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9" y="74"/>
                    </a:lnTo>
                    <a:lnTo>
                      <a:pt x="23" y="74"/>
                    </a:lnTo>
                    <a:lnTo>
                      <a:pt x="27" y="78"/>
                    </a:lnTo>
                    <a:lnTo>
                      <a:pt x="31" y="74"/>
                    </a:lnTo>
                    <a:lnTo>
                      <a:pt x="27" y="74"/>
                    </a:lnTo>
                    <a:lnTo>
                      <a:pt x="27" y="74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31" y="70"/>
                    </a:lnTo>
                    <a:lnTo>
                      <a:pt x="35" y="70"/>
                    </a:lnTo>
                    <a:lnTo>
                      <a:pt x="39" y="67"/>
                    </a:lnTo>
                    <a:lnTo>
                      <a:pt x="39" y="67"/>
                    </a:lnTo>
                    <a:lnTo>
                      <a:pt x="43" y="67"/>
                    </a:lnTo>
                    <a:lnTo>
                      <a:pt x="43" y="67"/>
                    </a:lnTo>
                    <a:lnTo>
                      <a:pt x="43" y="70"/>
                    </a:lnTo>
                    <a:lnTo>
                      <a:pt x="47" y="70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51" y="63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4" y="59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4" y="55"/>
                    </a:lnTo>
                    <a:lnTo>
                      <a:pt x="54" y="55"/>
                    </a:lnTo>
                    <a:lnTo>
                      <a:pt x="58" y="55"/>
                    </a:lnTo>
                    <a:lnTo>
                      <a:pt x="58" y="59"/>
                    </a:lnTo>
                    <a:lnTo>
                      <a:pt x="58" y="59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70" y="63"/>
                    </a:lnTo>
                    <a:lnTo>
                      <a:pt x="82" y="67"/>
                    </a:lnTo>
                    <a:lnTo>
                      <a:pt x="86" y="67"/>
                    </a:lnTo>
                    <a:lnTo>
                      <a:pt x="86" y="67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105" y="82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5" y="78"/>
                    </a:lnTo>
                    <a:lnTo>
                      <a:pt x="109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4"/>
                    </a:lnTo>
                    <a:lnTo>
                      <a:pt x="117" y="74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25" y="59"/>
                    </a:lnTo>
                    <a:lnTo>
                      <a:pt x="125" y="59"/>
                    </a:lnTo>
                    <a:lnTo>
                      <a:pt x="129" y="59"/>
                    </a:lnTo>
                    <a:lnTo>
                      <a:pt x="133" y="55"/>
                    </a:lnTo>
                    <a:lnTo>
                      <a:pt x="133" y="55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5" y="51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1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7"/>
                    </a:lnTo>
                    <a:lnTo>
                      <a:pt x="125" y="20"/>
                    </a:lnTo>
                    <a:lnTo>
                      <a:pt x="125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9" y="20"/>
                    </a:lnTo>
                    <a:lnTo>
                      <a:pt x="133" y="20"/>
                    </a:lnTo>
                    <a:lnTo>
                      <a:pt x="133" y="20"/>
                    </a:lnTo>
                    <a:lnTo>
                      <a:pt x="133" y="16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33" y="12"/>
                    </a:lnTo>
                    <a:lnTo>
                      <a:pt x="137" y="12"/>
                    </a:lnTo>
                    <a:lnTo>
                      <a:pt x="137" y="8"/>
                    </a:lnTo>
                    <a:lnTo>
                      <a:pt x="133" y="12"/>
                    </a:lnTo>
                    <a:lnTo>
                      <a:pt x="133" y="8"/>
                    </a:lnTo>
                    <a:lnTo>
                      <a:pt x="133" y="8"/>
                    </a:lnTo>
                    <a:lnTo>
                      <a:pt x="133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0" name="Freeform 63"/>
              <p:cNvSpPr>
                <a:spLocks/>
              </p:cNvSpPr>
              <p:nvPr/>
            </p:nvSpPr>
            <p:spPr bwMode="auto">
              <a:xfrm>
                <a:off x="15342088" y="5617840"/>
                <a:ext cx="1240042" cy="1371600"/>
              </a:xfrm>
              <a:custGeom>
                <a:avLst/>
                <a:gdLst>
                  <a:gd name="T0" fmla="*/ 281 w 293"/>
                  <a:gd name="T1" fmla="*/ 106 h 324"/>
                  <a:gd name="T2" fmla="*/ 289 w 293"/>
                  <a:gd name="T3" fmla="*/ 137 h 324"/>
                  <a:gd name="T4" fmla="*/ 293 w 293"/>
                  <a:gd name="T5" fmla="*/ 160 h 324"/>
                  <a:gd name="T6" fmla="*/ 289 w 293"/>
                  <a:gd name="T7" fmla="*/ 164 h 324"/>
                  <a:gd name="T8" fmla="*/ 285 w 293"/>
                  <a:gd name="T9" fmla="*/ 188 h 324"/>
                  <a:gd name="T10" fmla="*/ 285 w 293"/>
                  <a:gd name="T11" fmla="*/ 199 h 324"/>
                  <a:gd name="T12" fmla="*/ 274 w 293"/>
                  <a:gd name="T13" fmla="*/ 223 h 324"/>
                  <a:gd name="T14" fmla="*/ 270 w 293"/>
                  <a:gd name="T15" fmla="*/ 262 h 324"/>
                  <a:gd name="T16" fmla="*/ 266 w 293"/>
                  <a:gd name="T17" fmla="*/ 289 h 324"/>
                  <a:gd name="T18" fmla="*/ 238 w 293"/>
                  <a:gd name="T19" fmla="*/ 313 h 324"/>
                  <a:gd name="T20" fmla="*/ 235 w 293"/>
                  <a:gd name="T21" fmla="*/ 297 h 324"/>
                  <a:gd name="T22" fmla="*/ 223 w 293"/>
                  <a:gd name="T23" fmla="*/ 289 h 324"/>
                  <a:gd name="T24" fmla="*/ 219 w 293"/>
                  <a:gd name="T25" fmla="*/ 281 h 324"/>
                  <a:gd name="T26" fmla="*/ 195 w 293"/>
                  <a:gd name="T27" fmla="*/ 266 h 324"/>
                  <a:gd name="T28" fmla="*/ 188 w 293"/>
                  <a:gd name="T29" fmla="*/ 250 h 324"/>
                  <a:gd name="T30" fmla="*/ 172 w 293"/>
                  <a:gd name="T31" fmla="*/ 238 h 324"/>
                  <a:gd name="T32" fmla="*/ 156 w 293"/>
                  <a:gd name="T33" fmla="*/ 231 h 324"/>
                  <a:gd name="T34" fmla="*/ 152 w 293"/>
                  <a:gd name="T35" fmla="*/ 234 h 324"/>
                  <a:gd name="T36" fmla="*/ 152 w 293"/>
                  <a:gd name="T37" fmla="*/ 231 h 324"/>
                  <a:gd name="T38" fmla="*/ 149 w 293"/>
                  <a:gd name="T39" fmla="*/ 231 h 324"/>
                  <a:gd name="T40" fmla="*/ 149 w 293"/>
                  <a:gd name="T41" fmla="*/ 223 h 324"/>
                  <a:gd name="T42" fmla="*/ 141 w 293"/>
                  <a:gd name="T43" fmla="*/ 219 h 324"/>
                  <a:gd name="T44" fmla="*/ 129 w 293"/>
                  <a:gd name="T45" fmla="*/ 215 h 324"/>
                  <a:gd name="T46" fmla="*/ 113 w 293"/>
                  <a:gd name="T47" fmla="*/ 207 h 324"/>
                  <a:gd name="T48" fmla="*/ 102 w 293"/>
                  <a:gd name="T49" fmla="*/ 203 h 324"/>
                  <a:gd name="T50" fmla="*/ 98 w 293"/>
                  <a:gd name="T51" fmla="*/ 188 h 324"/>
                  <a:gd name="T52" fmla="*/ 102 w 293"/>
                  <a:gd name="T53" fmla="*/ 180 h 324"/>
                  <a:gd name="T54" fmla="*/ 117 w 293"/>
                  <a:gd name="T55" fmla="*/ 168 h 324"/>
                  <a:gd name="T56" fmla="*/ 106 w 293"/>
                  <a:gd name="T57" fmla="*/ 164 h 324"/>
                  <a:gd name="T58" fmla="*/ 102 w 293"/>
                  <a:gd name="T59" fmla="*/ 160 h 324"/>
                  <a:gd name="T60" fmla="*/ 106 w 293"/>
                  <a:gd name="T61" fmla="*/ 160 h 324"/>
                  <a:gd name="T62" fmla="*/ 102 w 293"/>
                  <a:gd name="T63" fmla="*/ 156 h 324"/>
                  <a:gd name="T64" fmla="*/ 106 w 293"/>
                  <a:gd name="T65" fmla="*/ 149 h 324"/>
                  <a:gd name="T66" fmla="*/ 63 w 293"/>
                  <a:gd name="T67" fmla="*/ 129 h 324"/>
                  <a:gd name="T68" fmla="*/ 59 w 293"/>
                  <a:gd name="T69" fmla="*/ 121 h 324"/>
                  <a:gd name="T70" fmla="*/ 59 w 293"/>
                  <a:gd name="T71" fmla="*/ 113 h 324"/>
                  <a:gd name="T72" fmla="*/ 59 w 293"/>
                  <a:gd name="T73" fmla="*/ 110 h 324"/>
                  <a:gd name="T74" fmla="*/ 59 w 293"/>
                  <a:gd name="T75" fmla="*/ 98 h 324"/>
                  <a:gd name="T76" fmla="*/ 47 w 293"/>
                  <a:gd name="T77" fmla="*/ 94 h 324"/>
                  <a:gd name="T78" fmla="*/ 39 w 293"/>
                  <a:gd name="T79" fmla="*/ 82 h 324"/>
                  <a:gd name="T80" fmla="*/ 35 w 293"/>
                  <a:gd name="T81" fmla="*/ 74 h 324"/>
                  <a:gd name="T82" fmla="*/ 35 w 293"/>
                  <a:gd name="T83" fmla="*/ 70 h 324"/>
                  <a:gd name="T84" fmla="*/ 23 w 293"/>
                  <a:gd name="T85" fmla="*/ 59 h 324"/>
                  <a:gd name="T86" fmla="*/ 20 w 293"/>
                  <a:gd name="T87" fmla="*/ 55 h 324"/>
                  <a:gd name="T88" fmla="*/ 0 w 293"/>
                  <a:gd name="T89" fmla="*/ 51 h 324"/>
                  <a:gd name="T90" fmla="*/ 0 w 293"/>
                  <a:gd name="T91" fmla="*/ 31 h 324"/>
                  <a:gd name="T92" fmla="*/ 35 w 293"/>
                  <a:gd name="T93" fmla="*/ 24 h 324"/>
                  <a:gd name="T94" fmla="*/ 94 w 293"/>
                  <a:gd name="T95" fmla="*/ 20 h 324"/>
                  <a:gd name="T96" fmla="*/ 98 w 293"/>
                  <a:gd name="T97" fmla="*/ 20 h 324"/>
                  <a:gd name="T98" fmla="*/ 109 w 293"/>
                  <a:gd name="T99" fmla="*/ 12 h 324"/>
                  <a:gd name="T100" fmla="*/ 160 w 293"/>
                  <a:gd name="T101" fmla="*/ 35 h 324"/>
                  <a:gd name="T102" fmla="*/ 211 w 293"/>
                  <a:gd name="T103" fmla="*/ 51 h 324"/>
                  <a:gd name="T104" fmla="*/ 238 w 293"/>
                  <a:gd name="T105" fmla="*/ 59 h 324"/>
                  <a:gd name="T106" fmla="*/ 246 w 293"/>
                  <a:gd name="T107" fmla="*/ 70 h 324"/>
                  <a:gd name="T108" fmla="*/ 266 w 293"/>
                  <a:gd name="T109" fmla="*/ 78 h 324"/>
                  <a:gd name="T110" fmla="*/ 274 w 293"/>
                  <a:gd name="T111" fmla="*/ 86 h 32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293" h="324">
                    <a:moveTo>
                      <a:pt x="277" y="90"/>
                    </a:moveTo>
                    <a:lnTo>
                      <a:pt x="277" y="90"/>
                    </a:lnTo>
                    <a:lnTo>
                      <a:pt x="281" y="90"/>
                    </a:lnTo>
                    <a:lnTo>
                      <a:pt x="281" y="106"/>
                    </a:lnTo>
                    <a:lnTo>
                      <a:pt x="281" y="110"/>
                    </a:lnTo>
                    <a:lnTo>
                      <a:pt x="285" y="117"/>
                    </a:lnTo>
                    <a:lnTo>
                      <a:pt x="289" y="133"/>
                    </a:lnTo>
                    <a:lnTo>
                      <a:pt x="289" y="137"/>
                    </a:lnTo>
                    <a:lnTo>
                      <a:pt x="289" y="145"/>
                    </a:lnTo>
                    <a:lnTo>
                      <a:pt x="289" y="149"/>
                    </a:lnTo>
                    <a:lnTo>
                      <a:pt x="293" y="156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93" y="160"/>
                    </a:lnTo>
                    <a:lnTo>
                      <a:pt x="289" y="164"/>
                    </a:lnTo>
                    <a:lnTo>
                      <a:pt x="289" y="168"/>
                    </a:lnTo>
                    <a:lnTo>
                      <a:pt x="289" y="168"/>
                    </a:lnTo>
                    <a:lnTo>
                      <a:pt x="289" y="172"/>
                    </a:lnTo>
                    <a:lnTo>
                      <a:pt x="285" y="188"/>
                    </a:lnTo>
                    <a:lnTo>
                      <a:pt x="285" y="192"/>
                    </a:lnTo>
                    <a:lnTo>
                      <a:pt x="285" y="195"/>
                    </a:lnTo>
                    <a:lnTo>
                      <a:pt x="285" y="199"/>
                    </a:lnTo>
                    <a:lnTo>
                      <a:pt x="285" y="199"/>
                    </a:lnTo>
                    <a:lnTo>
                      <a:pt x="281" y="211"/>
                    </a:lnTo>
                    <a:lnTo>
                      <a:pt x="277" y="219"/>
                    </a:lnTo>
                    <a:lnTo>
                      <a:pt x="277" y="219"/>
                    </a:lnTo>
                    <a:lnTo>
                      <a:pt x="274" y="223"/>
                    </a:lnTo>
                    <a:lnTo>
                      <a:pt x="274" y="223"/>
                    </a:lnTo>
                    <a:lnTo>
                      <a:pt x="277" y="231"/>
                    </a:lnTo>
                    <a:lnTo>
                      <a:pt x="274" y="246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70" y="262"/>
                    </a:lnTo>
                    <a:lnTo>
                      <a:pt x="266" y="289"/>
                    </a:lnTo>
                    <a:lnTo>
                      <a:pt x="266" y="289"/>
                    </a:lnTo>
                    <a:lnTo>
                      <a:pt x="262" y="289"/>
                    </a:lnTo>
                    <a:lnTo>
                      <a:pt x="235" y="324"/>
                    </a:lnTo>
                    <a:lnTo>
                      <a:pt x="238" y="313"/>
                    </a:lnTo>
                    <a:lnTo>
                      <a:pt x="238" y="305"/>
                    </a:lnTo>
                    <a:lnTo>
                      <a:pt x="235" y="301"/>
                    </a:lnTo>
                    <a:lnTo>
                      <a:pt x="235" y="301"/>
                    </a:lnTo>
                    <a:lnTo>
                      <a:pt x="235" y="297"/>
                    </a:lnTo>
                    <a:lnTo>
                      <a:pt x="235" y="297"/>
                    </a:lnTo>
                    <a:lnTo>
                      <a:pt x="227" y="293"/>
                    </a:lnTo>
                    <a:lnTo>
                      <a:pt x="223" y="293"/>
                    </a:lnTo>
                    <a:lnTo>
                      <a:pt x="223" y="289"/>
                    </a:lnTo>
                    <a:lnTo>
                      <a:pt x="223" y="289"/>
                    </a:lnTo>
                    <a:lnTo>
                      <a:pt x="223" y="285"/>
                    </a:lnTo>
                    <a:lnTo>
                      <a:pt x="219" y="281"/>
                    </a:lnTo>
                    <a:lnTo>
                      <a:pt x="219" y="281"/>
                    </a:lnTo>
                    <a:lnTo>
                      <a:pt x="211" y="277"/>
                    </a:lnTo>
                    <a:lnTo>
                      <a:pt x="203" y="274"/>
                    </a:lnTo>
                    <a:lnTo>
                      <a:pt x="199" y="270"/>
                    </a:lnTo>
                    <a:lnTo>
                      <a:pt x="195" y="266"/>
                    </a:lnTo>
                    <a:lnTo>
                      <a:pt x="192" y="262"/>
                    </a:lnTo>
                    <a:lnTo>
                      <a:pt x="188" y="258"/>
                    </a:lnTo>
                    <a:lnTo>
                      <a:pt x="188" y="254"/>
                    </a:lnTo>
                    <a:lnTo>
                      <a:pt x="188" y="250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76" y="242"/>
                    </a:lnTo>
                    <a:lnTo>
                      <a:pt x="172" y="238"/>
                    </a:lnTo>
                    <a:lnTo>
                      <a:pt x="168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4"/>
                    </a:lnTo>
                    <a:lnTo>
                      <a:pt x="152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31"/>
                    </a:lnTo>
                    <a:lnTo>
                      <a:pt x="149" y="227"/>
                    </a:lnTo>
                    <a:lnTo>
                      <a:pt x="149" y="227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5" y="223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37" y="219"/>
                    </a:lnTo>
                    <a:lnTo>
                      <a:pt x="133" y="215"/>
                    </a:lnTo>
                    <a:lnTo>
                      <a:pt x="133" y="215"/>
                    </a:lnTo>
                    <a:lnTo>
                      <a:pt x="129" y="215"/>
                    </a:lnTo>
                    <a:lnTo>
                      <a:pt x="129" y="211"/>
                    </a:lnTo>
                    <a:lnTo>
                      <a:pt x="125" y="211"/>
                    </a:lnTo>
                    <a:lnTo>
                      <a:pt x="117" y="207"/>
                    </a:lnTo>
                    <a:lnTo>
                      <a:pt x="113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102" y="203"/>
                    </a:lnTo>
                    <a:lnTo>
                      <a:pt x="94" y="195"/>
                    </a:lnTo>
                    <a:lnTo>
                      <a:pt x="94" y="192"/>
                    </a:lnTo>
                    <a:lnTo>
                      <a:pt x="98" y="188"/>
                    </a:lnTo>
                    <a:lnTo>
                      <a:pt x="98" y="184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9" y="180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17" y="168"/>
                    </a:lnTo>
                    <a:lnTo>
                      <a:pt x="117" y="168"/>
                    </a:lnTo>
                    <a:lnTo>
                      <a:pt x="113" y="168"/>
                    </a:lnTo>
                    <a:lnTo>
                      <a:pt x="109" y="164"/>
                    </a:lnTo>
                    <a:lnTo>
                      <a:pt x="106" y="164"/>
                    </a:lnTo>
                    <a:lnTo>
                      <a:pt x="106" y="164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6"/>
                    </a:lnTo>
                    <a:lnTo>
                      <a:pt x="102" y="152"/>
                    </a:lnTo>
                    <a:lnTo>
                      <a:pt x="106" y="149"/>
                    </a:lnTo>
                    <a:lnTo>
                      <a:pt x="106" y="149"/>
                    </a:lnTo>
                    <a:lnTo>
                      <a:pt x="106" y="145"/>
                    </a:lnTo>
                    <a:lnTo>
                      <a:pt x="86" y="141"/>
                    </a:lnTo>
                    <a:lnTo>
                      <a:pt x="70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59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17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0"/>
                    </a:lnTo>
                    <a:lnTo>
                      <a:pt x="59" y="106"/>
                    </a:lnTo>
                    <a:lnTo>
                      <a:pt x="59" y="102"/>
                    </a:lnTo>
                    <a:lnTo>
                      <a:pt x="59" y="102"/>
                    </a:lnTo>
                    <a:lnTo>
                      <a:pt x="59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47" y="94"/>
                    </a:lnTo>
                    <a:lnTo>
                      <a:pt x="47" y="90"/>
                    </a:lnTo>
                    <a:lnTo>
                      <a:pt x="43" y="86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5" y="78"/>
                    </a:lnTo>
                    <a:lnTo>
                      <a:pt x="35" y="78"/>
                    </a:lnTo>
                    <a:lnTo>
                      <a:pt x="35" y="74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5" y="70"/>
                    </a:lnTo>
                    <a:lnTo>
                      <a:pt x="35" y="70"/>
                    </a:lnTo>
                    <a:lnTo>
                      <a:pt x="31" y="67"/>
                    </a:lnTo>
                    <a:lnTo>
                      <a:pt x="27" y="63"/>
                    </a:lnTo>
                    <a:lnTo>
                      <a:pt x="23" y="59"/>
                    </a:lnTo>
                    <a:lnTo>
                      <a:pt x="23" y="59"/>
                    </a:lnTo>
                    <a:lnTo>
                      <a:pt x="23" y="55"/>
                    </a:lnTo>
                    <a:lnTo>
                      <a:pt x="23" y="55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12" y="55"/>
                    </a:lnTo>
                    <a:lnTo>
                      <a:pt x="12" y="55"/>
                    </a:lnTo>
                    <a:lnTo>
                      <a:pt x="4" y="51"/>
                    </a:lnTo>
                    <a:lnTo>
                      <a:pt x="0" y="51"/>
                    </a:lnTo>
                    <a:lnTo>
                      <a:pt x="0" y="39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31"/>
                    </a:lnTo>
                    <a:lnTo>
                      <a:pt x="4" y="28"/>
                    </a:lnTo>
                    <a:lnTo>
                      <a:pt x="8" y="28"/>
                    </a:lnTo>
                    <a:lnTo>
                      <a:pt x="35" y="24"/>
                    </a:lnTo>
                    <a:lnTo>
                      <a:pt x="78" y="0"/>
                    </a:lnTo>
                    <a:lnTo>
                      <a:pt x="82" y="0"/>
                    </a:lnTo>
                    <a:lnTo>
                      <a:pt x="82" y="0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98" y="20"/>
                    </a:lnTo>
                    <a:lnTo>
                      <a:pt x="106" y="12"/>
                    </a:lnTo>
                    <a:lnTo>
                      <a:pt x="109" y="8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13" y="12"/>
                    </a:lnTo>
                    <a:lnTo>
                      <a:pt x="141" y="28"/>
                    </a:lnTo>
                    <a:lnTo>
                      <a:pt x="152" y="31"/>
                    </a:lnTo>
                    <a:lnTo>
                      <a:pt x="160" y="35"/>
                    </a:lnTo>
                    <a:lnTo>
                      <a:pt x="164" y="35"/>
                    </a:lnTo>
                    <a:lnTo>
                      <a:pt x="164" y="39"/>
                    </a:lnTo>
                    <a:lnTo>
                      <a:pt x="195" y="43"/>
                    </a:lnTo>
                    <a:lnTo>
                      <a:pt x="211" y="51"/>
                    </a:lnTo>
                    <a:lnTo>
                      <a:pt x="231" y="55"/>
                    </a:lnTo>
                    <a:lnTo>
                      <a:pt x="235" y="55"/>
                    </a:lnTo>
                    <a:lnTo>
                      <a:pt x="235" y="55"/>
                    </a:lnTo>
                    <a:lnTo>
                      <a:pt x="238" y="59"/>
                    </a:lnTo>
                    <a:lnTo>
                      <a:pt x="238" y="63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6" y="70"/>
                    </a:lnTo>
                    <a:lnTo>
                      <a:pt x="250" y="70"/>
                    </a:lnTo>
                    <a:lnTo>
                      <a:pt x="254" y="74"/>
                    </a:lnTo>
                    <a:lnTo>
                      <a:pt x="258" y="74"/>
                    </a:lnTo>
                    <a:lnTo>
                      <a:pt x="266" y="78"/>
                    </a:lnTo>
                    <a:lnTo>
                      <a:pt x="270" y="78"/>
                    </a:lnTo>
                    <a:lnTo>
                      <a:pt x="270" y="82"/>
                    </a:lnTo>
                    <a:lnTo>
                      <a:pt x="274" y="82"/>
                    </a:lnTo>
                    <a:lnTo>
                      <a:pt x="274" y="86"/>
                    </a:lnTo>
                    <a:lnTo>
                      <a:pt x="277" y="9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1" name="Freeform 64"/>
              <p:cNvSpPr>
                <a:spLocks noEditPoints="1"/>
              </p:cNvSpPr>
              <p:nvPr/>
            </p:nvSpPr>
            <p:spPr bwMode="auto">
              <a:xfrm>
                <a:off x="13920058" y="8132441"/>
                <a:ext cx="977644" cy="876301"/>
              </a:xfrm>
              <a:custGeom>
                <a:avLst/>
                <a:gdLst>
                  <a:gd name="T0" fmla="*/ 227 w 231"/>
                  <a:gd name="T1" fmla="*/ 121 h 207"/>
                  <a:gd name="T2" fmla="*/ 231 w 231"/>
                  <a:gd name="T3" fmla="*/ 93 h 207"/>
                  <a:gd name="T4" fmla="*/ 227 w 231"/>
                  <a:gd name="T5" fmla="*/ 58 h 207"/>
                  <a:gd name="T6" fmla="*/ 176 w 231"/>
                  <a:gd name="T7" fmla="*/ 47 h 207"/>
                  <a:gd name="T8" fmla="*/ 160 w 231"/>
                  <a:gd name="T9" fmla="*/ 19 h 207"/>
                  <a:gd name="T10" fmla="*/ 133 w 231"/>
                  <a:gd name="T11" fmla="*/ 7 h 207"/>
                  <a:gd name="T12" fmla="*/ 102 w 231"/>
                  <a:gd name="T13" fmla="*/ 27 h 207"/>
                  <a:gd name="T14" fmla="*/ 55 w 231"/>
                  <a:gd name="T15" fmla="*/ 39 h 207"/>
                  <a:gd name="T16" fmla="*/ 27 w 231"/>
                  <a:gd name="T17" fmla="*/ 39 h 207"/>
                  <a:gd name="T18" fmla="*/ 0 w 231"/>
                  <a:gd name="T19" fmla="*/ 39 h 207"/>
                  <a:gd name="T20" fmla="*/ 16 w 231"/>
                  <a:gd name="T21" fmla="*/ 62 h 207"/>
                  <a:gd name="T22" fmla="*/ 16 w 231"/>
                  <a:gd name="T23" fmla="*/ 74 h 207"/>
                  <a:gd name="T24" fmla="*/ 31 w 231"/>
                  <a:gd name="T25" fmla="*/ 89 h 207"/>
                  <a:gd name="T26" fmla="*/ 39 w 231"/>
                  <a:gd name="T27" fmla="*/ 109 h 207"/>
                  <a:gd name="T28" fmla="*/ 43 w 231"/>
                  <a:gd name="T29" fmla="*/ 113 h 207"/>
                  <a:gd name="T30" fmla="*/ 59 w 231"/>
                  <a:gd name="T31" fmla="*/ 105 h 207"/>
                  <a:gd name="T32" fmla="*/ 78 w 231"/>
                  <a:gd name="T33" fmla="*/ 121 h 207"/>
                  <a:gd name="T34" fmla="*/ 86 w 231"/>
                  <a:gd name="T35" fmla="*/ 117 h 207"/>
                  <a:gd name="T36" fmla="*/ 117 w 231"/>
                  <a:gd name="T37" fmla="*/ 125 h 207"/>
                  <a:gd name="T38" fmla="*/ 137 w 231"/>
                  <a:gd name="T39" fmla="*/ 140 h 207"/>
                  <a:gd name="T40" fmla="*/ 164 w 231"/>
                  <a:gd name="T41" fmla="*/ 125 h 207"/>
                  <a:gd name="T42" fmla="*/ 172 w 231"/>
                  <a:gd name="T43" fmla="*/ 144 h 207"/>
                  <a:gd name="T44" fmla="*/ 188 w 231"/>
                  <a:gd name="T45" fmla="*/ 152 h 207"/>
                  <a:gd name="T46" fmla="*/ 8 w 231"/>
                  <a:gd name="T47" fmla="*/ 58 h 207"/>
                  <a:gd name="T48" fmla="*/ 4 w 231"/>
                  <a:gd name="T49" fmla="*/ 66 h 207"/>
                  <a:gd name="T50" fmla="*/ 20 w 231"/>
                  <a:gd name="T51" fmla="*/ 113 h 207"/>
                  <a:gd name="T52" fmla="*/ 20 w 231"/>
                  <a:gd name="T53" fmla="*/ 109 h 207"/>
                  <a:gd name="T54" fmla="*/ 51 w 231"/>
                  <a:gd name="T55" fmla="*/ 179 h 207"/>
                  <a:gd name="T56" fmla="*/ 31 w 231"/>
                  <a:gd name="T57" fmla="*/ 125 h 207"/>
                  <a:gd name="T58" fmla="*/ 43 w 231"/>
                  <a:gd name="T59" fmla="*/ 121 h 207"/>
                  <a:gd name="T60" fmla="*/ 129 w 231"/>
                  <a:gd name="T61" fmla="*/ 136 h 207"/>
                  <a:gd name="T62" fmla="*/ 102 w 231"/>
                  <a:gd name="T63" fmla="*/ 144 h 207"/>
                  <a:gd name="T64" fmla="*/ 121 w 231"/>
                  <a:gd name="T65" fmla="*/ 144 h 207"/>
                  <a:gd name="T66" fmla="*/ 172 w 231"/>
                  <a:gd name="T67" fmla="*/ 129 h 207"/>
                  <a:gd name="T68" fmla="*/ 137 w 231"/>
                  <a:gd name="T69" fmla="*/ 160 h 207"/>
                  <a:gd name="T70" fmla="*/ 152 w 231"/>
                  <a:gd name="T71" fmla="*/ 179 h 207"/>
                  <a:gd name="T72" fmla="*/ 164 w 231"/>
                  <a:gd name="T73" fmla="*/ 171 h 207"/>
                  <a:gd name="T74" fmla="*/ 172 w 231"/>
                  <a:gd name="T75" fmla="*/ 148 h 207"/>
                  <a:gd name="T76" fmla="*/ 141 w 231"/>
                  <a:gd name="T77" fmla="*/ 175 h 207"/>
                  <a:gd name="T78" fmla="*/ 148 w 231"/>
                  <a:gd name="T79" fmla="*/ 179 h 207"/>
                  <a:gd name="T80" fmla="*/ 70 w 231"/>
                  <a:gd name="T81" fmla="*/ 187 h 207"/>
                  <a:gd name="T82" fmla="*/ 63 w 231"/>
                  <a:gd name="T83" fmla="*/ 125 h 207"/>
                  <a:gd name="T84" fmla="*/ 121 w 231"/>
                  <a:gd name="T85" fmla="*/ 156 h 207"/>
                  <a:gd name="T86" fmla="*/ 82 w 231"/>
                  <a:gd name="T87" fmla="*/ 175 h 207"/>
                  <a:gd name="T88" fmla="*/ 90 w 231"/>
                  <a:gd name="T89" fmla="*/ 171 h 207"/>
                  <a:gd name="T90" fmla="*/ 98 w 231"/>
                  <a:gd name="T91" fmla="*/ 164 h 207"/>
                  <a:gd name="T92" fmla="*/ 94 w 231"/>
                  <a:gd name="T93" fmla="*/ 136 h 207"/>
                  <a:gd name="T94" fmla="*/ 82 w 231"/>
                  <a:gd name="T95" fmla="*/ 125 h 207"/>
                  <a:gd name="T96" fmla="*/ 78 w 231"/>
                  <a:gd name="T97" fmla="*/ 136 h 207"/>
                  <a:gd name="T98" fmla="*/ 35 w 231"/>
                  <a:gd name="T99" fmla="*/ 144 h 207"/>
                  <a:gd name="T100" fmla="*/ 109 w 231"/>
                  <a:gd name="T101" fmla="*/ 125 h 207"/>
                  <a:gd name="T102" fmla="*/ 109 w 231"/>
                  <a:gd name="T103" fmla="*/ 132 h 207"/>
                  <a:gd name="T104" fmla="*/ 94 w 231"/>
                  <a:gd name="T105" fmla="*/ 148 h 207"/>
                  <a:gd name="T106" fmla="*/ 125 w 231"/>
                  <a:gd name="T107" fmla="*/ 156 h 207"/>
                  <a:gd name="T108" fmla="*/ 105 w 231"/>
                  <a:gd name="T109" fmla="*/ 171 h 207"/>
                  <a:gd name="T110" fmla="*/ 180 w 231"/>
                  <a:gd name="T111" fmla="*/ 152 h 207"/>
                  <a:gd name="T112" fmla="*/ 184 w 231"/>
                  <a:gd name="T113" fmla="*/ 156 h 207"/>
                  <a:gd name="T114" fmla="*/ 184 w 231"/>
                  <a:gd name="T115" fmla="*/ 171 h 207"/>
                  <a:gd name="T116" fmla="*/ 66 w 231"/>
                  <a:gd name="T117" fmla="*/ 160 h 207"/>
                  <a:gd name="T118" fmla="*/ 8 w 231"/>
                  <a:gd name="T119" fmla="*/ 74 h 207"/>
                  <a:gd name="T120" fmla="*/ 8 w 231"/>
                  <a:gd name="T121" fmla="*/ 74 h 207"/>
                  <a:gd name="T122" fmla="*/ 160 w 231"/>
                  <a:gd name="T123" fmla="*/ 199 h 2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31" h="207">
                    <a:moveTo>
                      <a:pt x="191" y="152"/>
                    </a:moveTo>
                    <a:lnTo>
                      <a:pt x="191" y="152"/>
                    </a:lnTo>
                    <a:lnTo>
                      <a:pt x="195" y="152"/>
                    </a:lnTo>
                    <a:lnTo>
                      <a:pt x="199" y="144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07" y="132"/>
                    </a:lnTo>
                    <a:lnTo>
                      <a:pt x="211" y="136"/>
                    </a:lnTo>
                    <a:lnTo>
                      <a:pt x="211" y="136"/>
                    </a:lnTo>
                    <a:lnTo>
                      <a:pt x="215" y="132"/>
                    </a:lnTo>
                    <a:lnTo>
                      <a:pt x="219" y="132"/>
                    </a:lnTo>
                    <a:lnTo>
                      <a:pt x="219" y="129"/>
                    </a:lnTo>
                    <a:lnTo>
                      <a:pt x="223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21"/>
                    </a:lnTo>
                    <a:lnTo>
                      <a:pt x="231" y="117"/>
                    </a:lnTo>
                    <a:lnTo>
                      <a:pt x="227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3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09"/>
                    </a:lnTo>
                    <a:lnTo>
                      <a:pt x="227" y="109"/>
                    </a:lnTo>
                    <a:lnTo>
                      <a:pt x="231" y="105"/>
                    </a:lnTo>
                    <a:lnTo>
                      <a:pt x="231" y="101"/>
                    </a:lnTo>
                    <a:lnTo>
                      <a:pt x="231" y="97"/>
                    </a:lnTo>
                    <a:lnTo>
                      <a:pt x="231" y="93"/>
                    </a:lnTo>
                    <a:lnTo>
                      <a:pt x="231" y="89"/>
                    </a:lnTo>
                    <a:lnTo>
                      <a:pt x="231" y="89"/>
                    </a:lnTo>
                    <a:lnTo>
                      <a:pt x="231" y="82"/>
                    </a:lnTo>
                    <a:lnTo>
                      <a:pt x="231" y="82"/>
                    </a:lnTo>
                    <a:lnTo>
                      <a:pt x="227" y="78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23" y="74"/>
                    </a:lnTo>
                    <a:lnTo>
                      <a:pt x="231" y="70"/>
                    </a:lnTo>
                    <a:lnTo>
                      <a:pt x="231" y="66"/>
                    </a:lnTo>
                    <a:lnTo>
                      <a:pt x="231" y="66"/>
                    </a:lnTo>
                    <a:lnTo>
                      <a:pt x="227" y="62"/>
                    </a:lnTo>
                    <a:lnTo>
                      <a:pt x="227" y="62"/>
                    </a:lnTo>
                    <a:lnTo>
                      <a:pt x="227" y="58"/>
                    </a:lnTo>
                    <a:lnTo>
                      <a:pt x="227" y="58"/>
                    </a:lnTo>
                    <a:lnTo>
                      <a:pt x="231" y="54"/>
                    </a:lnTo>
                    <a:lnTo>
                      <a:pt x="227" y="54"/>
                    </a:lnTo>
                    <a:lnTo>
                      <a:pt x="227" y="50"/>
                    </a:lnTo>
                    <a:lnTo>
                      <a:pt x="227" y="50"/>
                    </a:lnTo>
                    <a:lnTo>
                      <a:pt x="223" y="50"/>
                    </a:lnTo>
                    <a:lnTo>
                      <a:pt x="223" y="47"/>
                    </a:lnTo>
                    <a:lnTo>
                      <a:pt x="223" y="47"/>
                    </a:lnTo>
                    <a:lnTo>
                      <a:pt x="215" y="47"/>
                    </a:lnTo>
                    <a:lnTo>
                      <a:pt x="207" y="47"/>
                    </a:lnTo>
                    <a:lnTo>
                      <a:pt x="203" y="43"/>
                    </a:lnTo>
                    <a:lnTo>
                      <a:pt x="195" y="47"/>
                    </a:lnTo>
                    <a:lnTo>
                      <a:pt x="191" y="43"/>
                    </a:lnTo>
                    <a:lnTo>
                      <a:pt x="191" y="43"/>
                    </a:lnTo>
                    <a:lnTo>
                      <a:pt x="188" y="39"/>
                    </a:lnTo>
                    <a:lnTo>
                      <a:pt x="184" y="39"/>
                    </a:lnTo>
                    <a:lnTo>
                      <a:pt x="176" y="47"/>
                    </a:lnTo>
                    <a:lnTo>
                      <a:pt x="176" y="47"/>
                    </a:lnTo>
                    <a:lnTo>
                      <a:pt x="172" y="47"/>
                    </a:lnTo>
                    <a:lnTo>
                      <a:pt x="168" y="47"/>
                    </a:lnTo>
                    <a:lnTo>
                      <a:pt x="160" y="43"/>
                    </a:lnTo>
                    <a:lnTo>
                      <a:pt x="160" y="43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5"/>
                    </a:lnTo>
                    <a:lnTo>
                      <a:pt x="160" y="35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2" y="31"/>
                    </a:lnTo>
                    <a:lnTo>
                      <a:pt x="152" y="27"/>
                    </a:lnTo>
                    <a:lnTo>
                      <a:pt x="152" y="23"/>
                    </a:lnTo>
                    <a:lnTo>
                      <a:pt x="156" y="23"/>
                    </a:lnTo>
                    <a:lnTo>
                      <a:pt x="160" y="23"/>
                    </a:lnTo>
                    <a:lnTo>
                      <a:pt x="160" y="23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9"/>
                    </a:lnTo>
                    <a:lnTo>
                      <a:pt x="160" y="15"/>
                    </a:lnTo>
                    <a:lnTo>
                      <a:pt x="160" y="15"/>
                    </a:lnTo>
                    <a:lnTo>
                      <a:pt x="160" y="11"/>
                    </a:lnTo>
                    <a:lnTo>
                      <a:pt x="156" y="11"/>
                    </a:lnTo>
                    <a:lnTo>
                      <a:pt x="156" y="11"/>
                    </a:lnTo>
                    <a:lnTo>
                      <a:pt x="152" y="11"/>
                    </a:lnTo>
                    <a:lnTo>
                      <a:pt x="148" y="7"/>
                    </a:lnTo>
                    <a:lnTo>
                      <a:pt x="145" y="7"/>
                    </a:lnTo>
                    <a:lnTo>
                      <a:pt x="145" y="4"/>
                    </a:lnTo>
                    <a:lnTo>
                      <a:pt x="141" y="4"/>
                    </a:lnTo>
                    <a:lnTo>
                      <a:pt x="137" y="4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33" y="7"/>
                    </a:lnTo>
                    <a:lnTo>
                      <a:pt x="129" y="4"/>
                    </a:lnTo>
                    <a:lnTo>
                      <a:pt x="125" y="4"/>
                    </a:lnTo>
                    <a:lnTo>
                      <a:pt x="117" y="0"/>
                    </a:lnTo>
                    <a:lnTo>
                      <a:pt x="113" y="0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4"/>
                    </a:lnTo>
                    <a:lnTo>
                      <a:pt x="117" y="7"/>
                    </a:lnTo>
                    <a:lnTo>
                      <a:pt x="117" y="7"/>
                    </a:lnTo>
                    <a:lnTo>
                      <a:pt x="121" y="11"/>
                    </a:lnTo>
                    <a:lnTo>
                      <a:pt x="117" y="15"/>
                    </a:lnTo>
                    <a:lnTo>
                      <a:pt x="117" y="19"/>
                    </a:lnTo>
                    <a:lnTo>
                      <a:pt x="113" y="19"/>
                    </a:lnTo>
                    <a:lnTo>
                      <a:pt x="102" y="23"/>
                    </a:lnTo>
                    <a:lnTo>
                      <a:pt x="102" y="23"/>
                    </a:lnTo>
                    <a:lnTo>
                      <a:pt x="102" y="27"/>
                    </a:lnTo>
                    <a:lnTo>
                      <a:pt x="102" y="27"/>
                    </a:lnTo>
                    <a:lnTo>
                      <a:pt x="105" y="27"/>
                    </a:lnTo>
                    <a:lnTo>
                      <a:pt x="102" y="31"/>
                    </a:lnTo>
                    <a:lnTo>
                      <a:pt x="78" y="39"/>
                    </a:lnTo>
                    <a:lnTo>
                      <a:pt x="78" y="43"/>
                    </a:lnTo>
                    <a:lnTo>
                      <a:pt x="78" y="47"/>
                    </a:lnTo>
                    <a:lnTo>
                      <a:pt x="74" y="47"/>
                    </a:lnTo>
                    <a:lnTo>
                      <a:pt x="63" y="50"/>
                    </a:lnTo>
                    <a:lnTo>
                      <a:pt x="63" y="47"/>
                    </a:lnTo>
                    <a:lnTo>
                      <a:pt x="59" y="47"/>
                    </a:lnTo>
                    <a:lnTo>
                      <a:pt x="59" y="47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43"/>
                    </a:lnTo>
                    <a:lnTo>
                      <a:pt x="55" y="39"/>
                    </a:lnTo>
                    <a:lnTo>
                      <a:pt x="55" y="39"/>
                    </a:lnTo>
                    <a:lnTo>
                      <a:pt x="51" y="39"/>
                    </a:lnTo>
                    <a:lnTo>
                      <a:pt x="51" y="39"/>
                    </a:lnTo>
                    <a:lnTo>
                      <a:pt x="43" y="35"/>
                    </a:lnTo>
                    <a:lnTo>
                      <a:pt x="39" y="35"/>
                    </a:lnTo>
                    <a:lnTo>
                      <a:pt x="43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9" y="31"/>
                    </a:lnTo>
                    <a:lnTo>
                      <a:pt x="35" y="35"/>
                    </a:lnTo>
                    <a:lnTo>
                      <a:pt x="39" y="35"/>
                    </a:lnTo>
                    <a:lnTo>
                      <a:pt x="39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1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3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8" y="39"/>
                    </a:lnTo>
                    <a:lnTo>
                      <a:pt x="4" y="39"/>
                    </a:lnTo>
                    <a:lnTo>
                      <a:pt x="0" y="39"/>
                    </a:lnTo>
                    <a:lnTo>
                      <a:pt x="0" y="39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4"/>
                    </a:lnTo>
                    <a:lnTo>
                      <a:pt x="12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16" y="58"/>
                    </a:lnTo>
                    <a:lnTo>
                      <a:pt x="20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62"/>
                    </a:lnTo>
                    <a:lnTo>
                      <a:pt x="16" y="58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70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16" y="74"/>
                    </a:lnTo>
                    <a:lnTo>
                      <a:pt x="12" y="74"/>
                    </a:lnTo>
                    <a:lnTo>
                      <a:pt x="16" y="74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20" y="78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0" y="82"/>
                    </a:lnTo>
                    <a:lnTo>
                      <a:pt x="23" y="82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3" y="86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89"/>
                    </a:lnTo>
                    <a:lnTo>
                      <a:pt x="31" y="89"/>
                    </a:lnTo>
                    <a:lnTo>
                      <a:pt x="27" y="89"/>
                    </a:lnTo>
                    <a:lnTo>
                      <a:pt x="27" y="89"/>
                    </a:lnTo>
                    <a:lnTo>
                      <a:pt x="31" y="93"/>
                    </a:lnTo>
                    <a:lnTo>
                      <a:pt x="31" y="93"/>
                    </a:lnTo>
                    <a:lnTo>
                      <a:pt x="31" y="97"/>
                    </a:lnTo>
                    <a:lnTo>
                      <a:pt x="31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3" y="97"/>
                    </a:lnTo>
                    <a:lnTo>
                      <a:pt x="27" y="101"/>
                    </a:lnTo>
                    <a:lnTo>
                      <a:pt x="27" y="101"/>
                    </a:lnTo>
                    <a:lnTo>
                      <a:pt x="31" y="105"/>
                    </a:lnTo>
                    <a:lnTo>
                      <a:pt x="31" y="105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51" y="117"/>
                    </a:lnTo>
                    <a:lnTo>
                      <a:pt x="51" y="121"/>
                    </a:lnTo>
                    <a:lnTo>
                      <a:pt x="51" y="125"/>
                    </a:lnTo>
                    <a:lnTo>
                      <a:pt x="51" y="125"/>
                    </a:lnTo>
                    <a:lnTo>
                      <a:pt x="55" y="125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05"/>
                    </a:lnTo>
                    <a:lnTo>
                      <a:pt x="59" y="105"/>
                    </a:lnTo>
                    <a:lnTo>
                      <a:pt x="63" y="101"/>
                    </a:lnTo>
                    <a:lnTo>
                      <a:pt x="66" y="97"/>
                    </a:lnTo>
                    <a:lnTo>
                      <a:pt x="66" y="97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1"/>
                    </a:lnTo>
                    <a:lnTo>
                      <a:pt x="66" y="105"/>
                    </a:lnTo>
                    <a:lnTo>
                      <a:pt x="66" y="109"/>
                    </a:lnTo>
                    <a:lnTo>
                      <a:pt x="66" y="109"/>
                    </a:lnTo>
                    <a:lnTo>
                      <a:pt x="66" y="113"/>
                    </a:lnTo>
                    <a:lnTo>
                      <a:pt x="70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17"/>
                    </a:lnTo>
                    <a:lnTo>
                      <a:pt x="78" y="121"/>
                    </a:lnTo>
                    <a:lnTo>
                      <a:pt x="74" y="117"/>
                    </a:lnTo>
                    <a:lnTo>
                      <a:pt x="70" y="113"/>
                    </a:lnTo>
                    <a:lnTo>
                      <a:pt x="70" y="113"/>
                    </a:lnTo>
                    <a:lnTo>
                      <a:pt x="74" y="109"/>
                    </a:lnTo>
                    <a:lnTo>
                      <a:pt x="74" y="109"/>
                    </a:lnTo>
                    <a:lnTo>
                      <a:pt x="78" y="109"/>
                    </a:lnTo>
                    <a:lnTo>
                      <a:pt x="78" y="109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13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86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17"/>
                    </a:lnTo>
                    <a:lnTo>
                      <a:pt x="90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98" y="121"/>
                    </a:lnTo>
                    <a:lnTo>
                      <a:pt x="98" y="121"/>
                    </a:lnTo>
                    <a:lnTo>
                      <a:pt x="102" y="121"/>
                    </a:lnTo>
                    <a:lnTo>
                      <a:pt x="102" y="121"/>
                    </a:lnTo>
                    <a:lnTo>
                      <a:pt x="109" y="121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9" y="117"/>
                    </a:lnTo>
                    <a:lnTo>
                      <a:pt x="129" y="121"/>
                    </a:lnTo>
                    <a:lnTo>
                      <a:pt x="137" y="121"/>
                    </a:lnTo>
                    <a:lnTo>
                      <a:pt x="137" y="121"/>
                    </a:lnTo>
                    <a:lnTo>
                      <a:pt x="141" y="113"/>
                    </a:lnTo>
                    <a:lnTo>
                      <a:pt x="141" y="117"/>
                    </a:lnTo>
                    <a:lnTo>
                      <a:pt x="141" y="117"/>
                    </a:lnTo>
                    <a:lnTo>
                      <a:pt x="141" y="121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2"/>
                    </a:lnTo>
                    <a:lnTo>
                      <a:pt x="137" y="136"/>
                    </a:lnTo>
                    <a:lnTo>
                      <a:pt x="133" y="136"/>
                    </a:lnTo>
                    <a:lnTo>
                      <a:pt x="133" y="136"/>
                    </a:lnTo>
                    <a:lnTo>
                      <a:pt x="133" y="140"/>
                    </a:lnTo>
                    <a:lnTo>
                      <a:pt x="133" y="140"/>
                    </a:lnTo>
                    <a:lnTo>
                      <a:pt x="137" y="140"/>
                    </a:lnTo>
                    <a:lnTo>
                      <a:pt x="133" y="144"/>
                    </a:lnTo>
                    <a:lnTo>
                      <a:pt x="141" y="140"/>
                    </a:lnTo>
                    <a:lnTo>
                      <a:pt x="141" y="140"/>
                    </a:lnTo>
                    <a:lnTo>
                      <a:pt x="145" y="136"/>
                    </a:lnTo>
                    <a:lnTo>
                      <a:pt x="145" y="132"/>
                    </a:lnTo>
                    <a:lnTo>
                      <a:pt x="148" y="132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lnTo>
                      <a:pt x="148" y="140"/>
                    </a:lnTo>
                    <a:lnTo>
                      <a:pt x="145" y="144"/>
                    </a:lnTo>
                    <a:lnTo>
                      <a:pt x="145" y="148"/>
                    </a:lnTo>
                    <a:lnTo>
                      <a:pt x="145" y="148"/>
                    </a:lnTo>
                    <a:lnTo>
                      <a:pt x="148" y="144"/>
                    </a:lnTo>
                    <a:lnTo>
                      <a:pt x="156" y="136"/>
                    </a:lnTo>
                    <a:lnTo>
                      <a:pt x="164" y="125"/>
                    </a:lnTo>
                    <a:lnTo>
                      <a:pt x="168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13"/>
                    </a:lnTo>
                    <a:lnTo>
                      <a:pt x="176" y="109"/>
                    </a:lnTo>
                    <a:lnTo>
                      <a:pt x="180" y="109"/>
                    </a:lnTo>
                    <a:lnTo>
                      <a:pt x="180" y="113"/>
                    </a:lnTo>
                    <a:lnTo>
                      <a:pt x="180" y="113"/>
                    </a:lnTo>
                    <a:lnTo>
                      <a:pt x="176" y="117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2" y="132"/>
                    </a:lnTo>
                    <a:lnTo>
                      <a:pt x="172" y="132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2" y="144"/>
                    </a:lnTo>
                    <a:lnTo>
                      <a:pt x="176" y="144"/>
                    </a:lnTo>
                    <a:lnTo>
                      <a:pt x="172" y="148"/>
                    </a:lnTo>
                    <a:lnTo>
                      <a:pt x="176" y="148"/>
                    </a:lnTo>
                    <a:lnTo>
                      <a:pt x="176" y="148"/>
                    </a:lnTo>
                    <a:lnTo>
                      <a:pt x="180" y="148"/>
                    </a:lnTo>
                    <a:lnTo>
                      <a:pt x="184" y="152"/>
                    </a:lnTo>
                    <a:lnTo>
                      <a:pt x="184" y="152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48"/>
                    </a:lnTo>
                    <a:lnTo>
                      <a:pt x="188" y="152"/>
                    </a:lnTo>
                    <a:lnTo>
                      <a:pt x="188" y="152"/>
                    </a:lnTo>
                    <a:lnTo>
                      <a:pt x="191" y="152"/>
                    </a:lnTo>
                    <a:moveTo>
                      <a:pt x="4" y="66"/>
                    </a:moveTo>
                    <a:lnTo>
                      <a:pt x="4" y="66"/>
                    </a:lnTo>
                    <a:lnTo>
                      <a:pt x="0" y="70"/>
                    </a:lnTo>
                    <a:lnTo>
                      <a:pt x="4" y="70"/>
                    </a:lnTo>
                    <a:lnTo>
                      <a:pt x="4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2"/>
                    </a:lnTo>
                    <a:lnTo>
                      <a:pt x="12" y="62"/>
                    </a:lnTo>
                    <a:lnTo>
                      <a:pt x="12" y="62"/>
                    </a:lnTo>
                    <a:lnTo>
                      <a:pt x="12" y="58"/>
                    </a:lnTo>
                    <a:lnTo>
                      <a:pt x="8" y="58"/>
                    </a:lnTo>
                    <a:lnTo>
                      <a:pt x="8" y="54"/>
                    </a:lnTo>
                    <a:lnTo>
                      <a:pt x="4" y="54"/>
                    </a:lnTo>
                    <a:lnTo>
                      <a:pt x="4" y="54"/>
                    </a:lnTo>
                    <a:lnTo>
                      <a:pt x="0" y="54"/>
                    </a:lnTo>
                    <a:lnTo>
                      <a:pt x="0" y="58"/>
                    </a:lnTo>
                    <a:lnTo>
                      <a:pt x="4" y="58"/>
                    </a:lnTo>
                    <a:lnTo>
                      <a:pt x="4" y="58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4" y="66"/>
                    </a:lnTo>
                    <a:moveTo>
                      <a:pt x="31" y="132"/>
                    </a:moveTo>
                    <a:lnTo>
                      <a:pt x="31" y="132"/>
                    </a:lnTo>
                    <a:lnTo>
                      <a:pt x="31" y="129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1"/>
                    </a:lnTo>
                    <a:lnTo>
                      <a:pt x="23" y="121"/>
                    </a:lnTo>
                    <a:lnTo>
                      <a:pt x="20" y="121"/>
                    </a:lnTo>
                    <a:lnTo>
                      <a:pt x="23" y="125"/>
                    </a:lnTo>
                    <a:lnTo>
                      <a:pt x="23" y="125"/>
                    </a:lnTo>
                    <a:lnTo>
                      <a:pt x="27" y="125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32"/>
                    </a:lnTo>
                    <a:moveTo>
                      <a:pt x="20" y="113"/>
                    </a:moveTo>
                    <a:lnTo>
                      <a:pt x="20" y="113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3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23" y="109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0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20" y="113"/>
                    </a:lnTo>
                    <a:lnTo>
                      <a:pt x="20" y="113"/>
                    </a:lnTo>
                    <a:lnTo>
                      <a:pt x="20" y="113"/>
                    </a:lnTo>
                    <a:moveTo>
                      <a:pt x="51" y="175"/>
                    </a:moveTo>
                    <a:lnTo>
                      <a:pt x="51" y="175"/>
                    </a:lnTo>
                    <a:lnTo>
                      <a:pt x="51" y="171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9"/>
                    </a:lnTo>
                    <a:lnTo>
                      <a:pt x="55" y="175"/>
                    </a:lnTo>
                    <a:lnTo>
                      <a:pt x="55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moveTo>
                      <a:pt x="39" y="117"/>
                    </a:moveTo>
                    <a:lnTo>
                      <a:pt x="39" y="117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5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5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43" y="121"/>
                    </a:lnTo>
                    <a:lnTo>
                      <a:pt x="39" y="117"/>
                    </a:lnTo>
                    <a:moveTo>
                      <a:pt x="125" y="129"/>
                    </a:moveTo>
                    <a:lnTo>
                      <a:pt x="125" y="129"/>
                    </a:lnTo>
                    <a:lnTo>
                      <a:pt x="125" y="125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1" y="132"/>
                    </a:lnTo>
                    <a:lnTo>
                      <a:pt x="125" y="132"/>
                    </a:lnTo>
                    <a:lnTo>
                      <a:pt x="125" y="132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5" y="136"/>
                    </a:lnTo>
                    <a:lnTo>
                      <a:pt x="129" y="136"/>
                    </a:lnTo>
                    <a:lnTo>
                      <a:pt x="129" y="136"/>
                    </a:lnTo>
                    <a:lnTo>
                      <a:pt x="133" y="132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5" y="129"/>
                    </a:lnTo>
                    <a:moveTo>
                      <a:pt x="113" y="136"/>
                    </a:moveTo>
                    <a:lnTo>
                      <a:pt x="113" y="136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2" y="140"/>
                    </a:lnTo>
                    <a:lnTo>
                      <a:pt x="102" y="144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5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13" y="144"/>
                    </a:lnTo>
                    <a:lnTo>
                      <a:pt x="109" y="144"/>
                    </a:lnTo>
                    <a:lnTo>
                      <a:pt x="109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4"/>
                    </a:lnTo>
                    <a:lnTo>
                      <a:pt x="113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1" y="140"/>
                    </a:lnTo>
                    <a:lnTo>
                      <a:pt x="121" y="140"/>
                    </a:lnTo>
                    <a:lnTo>
                      <a:pt x="121" y="144"/>
                    </a:lnTo>
                    <a:lnTo>
                      <a:pt x="121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36"/>
                    </a:lnTo>
                    <a:lnTo>
                      <a:pt x="113" y="136"/>
                    </a:lnTo>
                    <a:moveTo>
                      <a:pt x="168" y="140"/>
                    </a:moveTo>
                    <a:lnTo>
                      <a:pt x="168" y="140"/>
                    </a:lnTo>
                    <a:lnTo>
                      <a:pt x="168" y="136"/>
                    </a:lnTo>
                    <a:lnTo>
                      <a:pt x="168" y="136"/>
                    </a:lnTo>
                    <a:lnTo>
                      <a:pt x="168" y="132"/>
                    </a:lnTo>
                    <a:lnTo>
                      <a:pt x="172" y="132"/>
                    </a:lnTo>
                    <a:lnTo>
                      <a:pt x="172" y="129"/>
                    </a:lnTo>
                    <a:lnTo>
                      <a:pt x="172" y="129"/>
                    </a:lnTo>
                    <a:lnTo>
                      <a:pt x="172" y="125"/>
                    </a:lnTo>
                    <a:lnTo>
                      <a:pt x="168" y="125"/>
                    </a:lnTo>
                    <a:lnTo>
                      <a:pt x="168" y="125"/>
                    </a:lnTo>
                    <a:lnTo>
                      <a:pt x="168" y="129"/>
                    </a:lnTo>
                    <a:lnTo>
                      <a:pt x="168" y="132"/>
                    </a:lnTo>
                    <a:lnTo>
                      <a:pt x="164" y="136"/>
                    </a:lnTo>
                    <a:lnTo>
                      <a:pt x="148" y="144"/>
                    </a:lnTo>
                    <a:lnTo>
                      <a:pt x="148" y="144"/>
                    </a:lnTo>
                    <a:lnTo>
                      <a:pt x="148" y="148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7" y="148"/>
                    </a:lnTo>
                    <a:lnTo>
                      <a:pt x="137" y="144"/>
                    </a:lnTo>
                    <a:lnTo>
                      <a:pt x="137" y="148"/>
                    </a:lnTo>
                    <a:lnTo>
                      <a:pt x="137" y="152"/>
                    </a:lnTo>
                    <a:lnTo>
                      <a:pt x="137" y="156"/>
                    </a:lnTo>
                    <a:lnTo>
                      <a:pt x="137" y="160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45" y="160"/>
                    </a:lnTo>
                    <a:lnTo>
                      <a:pt x="145" y="160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5" y="168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1"/>
                    </a:lnTo>
                    <a:lnTo>
                      <a:pt x="148" y="175"/>
                    </a:lnTo>
                    <a:lnTo>
                      <a:pt x="148" y="175"/>
                    </a:lnTo>
                    <a:lnTo>
                      <a:pt x="152" y="183"/>
                    </a:lnTo>
                    <a:lnTo>
                      <a:pt x="152" y="179"/>
                    </a:lnTo>
                    <a:lnTo>
                      <a:pt x="156" y="179"/>
                    </a:lnTo>
                    <a:lnTo>
                      <a:pt x="156" y="175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1"/>
                    </a:lnTo>
                    <a:lnTo>
                      <a:pt x="156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0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5"/>
                    </a:lnTo>
                    <a:lnTo>
                      <a:pt x="164" y="171"/>
                    </a:lnTo>
                    <a:lnTo>
                      <a:pt x="164" y="171"/>
                    </a:lnTo>
                    <a:lnTo>
                      <a:pt x="164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68" y="175"/>
                    </a:lnTo>
                    <a:lnTo>
                      <a:pt x="172" y="175"/>
                    </a:lnTo>
                    <a:lnTo>
                      <a:pt x="172" y="171"/>
                    </a:lnTo>
                    <a:lnTo>
                      <a:pt x="172" y="171"/>
                    </a:lnTo>
                    <a:lnTo>
                      <a:pt x="172" y="168"/>
                    </a:lnTo>
                    <a:lnTo>
                      <a:pt x="172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72" y="160"/>
                    </a:lnTo>
                    <a:lnTo>
                      <a:pt x="176" y="156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72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8"/>
                    </a:lnTo>
                    <a:lnTo>
                      <a:pt x="168" y="144"/>
                    </a:lnTo>
                    <a:lnTo>
                      <a:pt x="172" y="144"/>
                    </a:lnTo>
                    <a:lnTo>
                      <a:pt x="168" y="144"/>
                    </a:lnTo>
                    <a:lnTo>
                      <a:pt x="168" y="140"/>
                    </a:lnTo>
                    <a:lnTo>
                      <a:pt x="168" y="140"/>
                    </a:lnTo>
                    <a:lnTo>
                      <a:pt x="168" y="140"/>
                    </a:lnTo>
                    <a:moveTo>
                      <a:pt x="141" y="168"/>
                    </a:move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1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41" y="171"/>
                    </a:lnTo>
                    <a:lnTo>
                      <a:pt x="141" y="171"/>
                    </a:lnTo>
                    <a:lnTo>
                      <a:pt x="137" y="171"/>
                    </a:lnTo>
                    <a:lnTo>
                      <a:pt x="137" y="171"/>
                    </a:lnTo>
                    <a:lnTo>
                      <a:pt x="137" y="175"/>
                    </a:lnTo>
                    <a:lnTo>
                      <a:pt x="137" y="175"/>
                    </a:lnTo>
                    <a:lnTo>
                      <a:pt x="141" y="179"/>
                    </a:lnTo>
                    <a:lnTo>
                      <a:pt x="141" y="179"/>
                    </a:lnTo>
                    <a:lnTo>
                      <a:pt x="141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83"/>
                    </a:lnTo>
                    <a:lnTo>
                      <a:pt x="145" y="179"/>
                    </a:lnTo>
                    <a:lnTo>
                      <a:pt x="145" y="179"/>
                    </a:lnTo>
                    <a:lnTo>
                      <a:pt x="148" y="183"/>
                    </a:lnTo>
                    <a:lnTo>
                      <a:pt x="148" y="183"/>
                    </a:lnTo>
                    <a:lnTo>
                      <a:pt x="148" y="179"/>
                    </a:lnTo>
                    <a:lnTo>
                      <a:pt x="148" y="175"/>
                    </a:lnTo>
                    <a:lnTo>
                      <a:pt x="145" y="171"/>
                    </a:lnTo>
                    <a:lnTo>
                      <a:pt x="141" y="168"/>
                    </a:lnTo>
                    <a:moveTo>
                      <a:pt x="70" y="175"/>
                    </a:moveTo>
                    <a:lnTo>
                      <a:pt x="70" y="175"/>
                    </a:lnTo>
                    <a:lnTo>
                      <a:pt x="66" y="175"/>
                    </a:lnTo>
                    <a:lnTo>
                      <a:pt x="66" y="183"/>
                    </a:lnTo>
                    <a:lnTo>
                      <a:pt x="66" y="179"/>
                    </a:lnTo>
                    <a:lnTo>
                      <a:pt x="70" y="179"/>
                    </a:lnTo>
                    <a:lnTo>
                      <a:pt x="70" y="183"/>
                    </a:lnTo>
                    <a:lnTo>
                      <a:pt x="66" y="183"/>
                    </a:lnTo>
                    <a:lnTo>
                      <a:pt x="66" y="183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66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83"/>
                    </a:lnTo>
                    <a:lnTo>
                      <a:pt x="74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83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5"/>
                    </a:lnTo>
                    <a:lnTo>
                      <a:pt x="78" y="175"/>
                    </a:lnTo>
                    <a:lnTo>
                      <a:pt x="74" y="175"/>
                    </a:lnTo>
                    <a:lnTo>
                      <a:pt x="70" y="175"/>
                    </a:lnTo>
                    <a:moveTo>
                      <a:pt x="63" y="125"/>
                    </a:moveTo>
                    <a:lnTo>
                      <a:pt x="63" y="125"/>
                    </a:lnTo>
                    <a:lnTo>
                      <a:pt x="63" y="121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66" y="113"/>
                    </a:lnTo>
                    <a:lnTo>
                      <a:pt x="63" y="113"/>
                    </a:lnTo>
                    <a:lnTo>
                      <a:pt x="63" y="117"/>
                    </a:lnTo>
                    <a:lnTo>
                      <a:pt x="63" y="121"/>
                    </a:lnTo>
                    <a:lnTo>
                      <a:pt x="63" y="125"/>
                    </a:lnTo>
                    <a:lnTo>
                      <a:pt x="63" y="129"/>
                    </a:lnTo>
                    <a:lnTo>
                      <a:pt x="63" y="125"/>
                    </a:lnTo>
                    <a:lnTo>
                      <a:pt x="63" y="125"/>
                    </a:lnTo>
                    <a:moveTo>
                      <a:pt x="121" y="144"/>
                    </a:moveTo>
                    <a:lnTo>
                      <a:pt x="121" y="144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17" y="156"/>
                    </a:lnTo>
                    <a:lnTo>
                      <a:pt x="121" y="156"/>
                    </a:lnTo>
                    <a:lnTo>
                      <a:pt x="125" y="156"/>
                    </a:lnTo>
                    <a:lnTo>
                      <a:pt x="125" y="148"/>
                    </a:lnTo>
                    <a:lnTo>
                      <a:pt x="121" y="148"/>
                    </a:lnTo>
                    <a:lnTo>
                      <a:pt x="121" y="144"/>
                    </a:lnTo>
                    <a:moveTo>
                      <a:pt x="90" y="175"/>
                    </a:move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moveTo>
                      <a:pt x="86" y="164"/>
                    </a:moveTo>
                    <a:lnTo>
                      <a:pt x="86" y="164"/>
                    </a:lnTo>
                    <a:lnTo>
                      <a:pt x="82" y="168"/>
                    </a:lnTo>
                    <a:lnTo>
                      <a:pt x="82" y="168"/>
                    </a:lnTo>
                    <a:lnTo>
                      <a:pt x="78" y="171"/>
                    </a:lnTo>
                    <a:lnTo>
                      <a:pt x="82" y="171"/>
                    </a:lnTo>
                    <a:lnTo>
                      <a:pt x="82" y="171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5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2" y="179"/>
                    </a:lnTo>
                    <a:lnTo>
                      <a:pt x="86" y="179"/>
                    </a:lnTo>
                    <a:lnTo>
                      <a:pt x="86" y="179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5"/>
                    </a:lnTo>
                    <a:lnTo>
                      <a:pt x="90" y="171"/>
                    </a:lnTo>
                    <a:lnTo>
                      <a:pt x="90" y="171"/>
                    </a:lnTo>
                    <a:lnTo>
                      <a:pt x="86" y="171"/>
                    </a:lnTo>
                    <a:lnTo>
                      <a:pt x="94" y="171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86" y="164"/>
                    </a:lnTo>
                    <a:moveTo>
                      <a:pt x="105" y="156"/>
                    </a:moveTo>
                    <a:lnTo>
                      <a:pt x="105" y="156"/>
                    </a:lnTo>
                    <a:lnTo>
                      <a:pt x="105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102" y="168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68"/>
                    </a:lnTo>
                    <a:lnTo>
                      <a:pt x="105" y="168"/>
                    </a:lnTo>
                    <a:lnTo>
                      <a:pt x="105" y="164"/>
                    </a:lnTo>
                    <a:lnTo>
                      <a:pt x="105" y="164"/>
                    </a:lnTo>
                    <a:lnTo>
                      <a:pt x="109" y="160"/>
                    </a:lnTo>
                    <a:lnTo>
                      <a:pt x="105" y="156"/>
                    </a:lnTo>
                    <a:moveTo>
                      <a:pt x="90" y="140"/>
                    </a:moveTo>
                    <a:lnTo>
                      <a:pt x="90" y="140"/>
                    </a:lnTo>
                    <a:lnTo>
                      <a:pt x="94" y="140"/>
                    </a:lnTo>
                    <a:lnTo>
                      <a:pt x="94" y="140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4" y="136"/>
                    </a:lnTo>
                    <a:lnTo>
                      <a:pt x="90" y="136"/>
                    </a:lnTo>
                    <a:lnTo>
                      <a:pt x="90" y="136"/>
                    </a:lnTo>
                    <a:lnTo>
                      <a:pt x="94" y="136"/>
                    </a:lnTo>
                    <a:lnTo>
                      <a:pt x="90" y="132"/>
                    </a:lnTo>
                    <a:lnTo>
                      <a:pt x="90" y="132"/>
                    </a:lnTo>
                    <a:lnTo>
                      <a:pt x="86" y="136"/>
                    </a:lnTo>
                    <a:lnTo>
                      <a:pt x="90" y="132"/>
                    </a:lnTo>
                    <a:lnTo>
                      <a:pt x="86" y="132"/>
                    </a:lnTo>
                    <a:lnTo>
                      <a:pt x="82" y="132"/>
                    </a:lnTo>
                    <a:lnTo>
                      <a:pt x="82" y="132"/>
                    </a:lnTo>
                    <a:lnTo>
                      <a:pt x="82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8" y="125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78" y="129"/>
                    </a:lnTo>
                    <a:lnTo>
                      <a:pt x="78" y="129"/>
                    </a:lnTo>
                    <a:lnTo>
                      <a:pt x="78" y="132"/>
                    </a:lnTo>
                    <a:lnTo>
                      <a:pt x="74" y="132"/>
                    </a:lnTo>
                    <a:lnTo>
                      <a:pt x="74" y="132"/>
                    </a:lnTo>
                    <a:lnTo>
                      <a:pt x="74" y="136"/>
                    </a:lnTo>
                    <a:lnTo>
                      <a:pt x="74" y="136"/>
                    </a:lnTo>
                    <a:lnTo>
                      <a:pt x="78" y="136"/>
                    </a:lnTo>
                    <a:lnTo>
                      <a:pt x="78" y="140"/>
                    </a:lnTo>
                    <a:lnTo>
                      <a:pt x="82" y="140"/>
                    </a:lnTo>
                    <a:lnTo>
                      <a:pt x="82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90" y="140"/>
                    </a:lnTo>
                    <a:lnTo>
                      <a:pt x="90" y="140"/>
                    </a:lnTo>
                    <a:lnTo>
                      <a:pt x="90" y="140"/>
                    </a:lnTo>
                    <a:moveTo>
                      <a:pt x="39" y="144"/>
                    </a:moveTo>
                    <a:lnTo>
                      <a:pt x="39" y="144"/>
                    </a:lnTo>
                    <a:lnTo>
                      <a:pt x="39" y="144"/>
                    </a:lnTo>
                    <a:lnTo>
                      <a:pt x="35" y="144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5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48"/>
                    </a:lnTo>
                    <a:lnTo>
                      <a:pt x="39" y="148"/>
                    </a:lnTo>
                    <a:lnTo>
                      <a:pt x="39" y="144"/>
                    </a:lnTo>
                    <a:moveTo>
                      <a:pt x="109" y="125"/>
                    </a:moveTo>
                    <a:lnTo>
                      <a:pt x="109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32"/>
                    </a:lnTo>
                    <a:lnTo>
                      <a:pt x="102" y="132"/>
                    </a:lnTo>
                    <a:lnTo>
                      <a:pt x="109" y="129"/>
                    </a:lnTo>
                    <a:lnTo>
                      <a:pt x="109" y="125"/>
                    </a:lnTo>
                    <a:moveTo>
                      <a:pt x="117" y="129"/>
                    </a:moveTo>
                    <a:lnTo>
                      <a:pt x="117" y="129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5" y="132"/>
                    </a:lnTo>
                    <a:lnTo>
                      <a:pt x="109" y="132"/>
                    </a:lnTo>
                    <a:lnTo>
                      <a:pt x="109" y="132"/>
                    </a:lnTo>
                    <a:lnTo>
                      <a:pt x="117" y="129"/>
                    </a:lnTo>
                    <a:lnTo>
                      <a:pt x="117" y="129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4" y="144"/>
                    </a:lnTo>
                    <a:lnTo>
                      <a:pt x="90" y="144"/>
                    </a:lnTo>
                    <a:lnTo>
                      <a:pt x="90" y="144"/>
                    </a:lnTo>
                    <a:lnTo>
                      <a:pt x="86" y="144"/>
                    </a:lnTo>
                    <a:lnTo>
                      <a:pt x="86" y="144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0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94" y="148"/>
                    </a:move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94" y="148"/>
                    </a:lnTo>
                    <a:moveTo>
                      <a:pt x="129" y="156"/>
                    </a:moveTo>
                    <a:lnTo>
                      <a:pt x="129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6"/>
                    </a:lnTo>
                    <a:moveTo>
                      <a:pt x="105" y="171"/>
                    </a:moveTo>
                    <a:lnTo>
                      <a:pt x="105" y="171"/>
                    </a:lnTo>
                    <a:lnTo>
                      <a:pt x="105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1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2" y="175"/>
                    </a:lnTo>
                    <a:lnTo>
                      <a:pt x="105" y="175"/>
                    </a:lnTo>
                    <a:lnTo>
                      <a:pt x="105" y="175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lnTo>
                      <a:pt x="105" y="171"/>
                    </a:lnTo>
                    <a:moveTo>
                      <a:pt x="184" y="152"/>
                    </a:moveTo>
                    <a:lnTo>
                      <a:pt x="184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80" y="152"/>
                    </a:lnTo>
                    <a:lnTo>
                      <a:pt x="176" y="152"/>
                    </a:lnTo>
                    <a:lnTo>
                      <a:pt x="176" y="152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56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76" y="160"/>
                    </a:lnTo>
                    <a:lnTo>
                      <a:pt x="180" y="160"/>
                    </a:lnTo>
                    <a:lnTo>
                      <a:pt x="180" y="156"/>
                    </a:lnTo>
                    <a:lnTo>
                      <a:pt x="180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6"/>
                    </a:lnTo>
                    <a:lnTo>
                      <a:pt x="184" y="152"/>
                    </a:lnTo>
                    <a:lnTo>
                      <a:pt x="184" y="152"/>
                    </a:lnTo>
                    <a:moveTo>
                      <a:pt x="180" y="160"/>
                    </a:moveTo>
                    <a:lnTo>
                      <a:pt x="180" y="160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71"/>
                    </a:lnTo>
                    <a:lnTo>
                      <a:pt x="184" y="171"/>
                    </a:lnTo>
                    <a:lnTo>
                      <a:pt x="184" y="171"/>
                    </a:lnTo>
                    <a:lnTo>
                      <a:pt x="184" y="168"/>
                    </a:lnTo>
                    <a:lnTo>
                      <a:pt x="184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4" y="160"/>
                    </a:lnTo>
                    <a:lnTo>
                      <a:pt x="180" y="160"/>
                    </a:lnTo>
                    <a:moveTo>
                      <a:pt x="66" y="160"/>
                    </a:move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0"/>
                    </a:lnTo>
                    <a:lnTo>
                      <a:pt x="66" y="164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4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60"/>
                    </a:lnTo>
                    <a:moveTo>
                      <a:pt x="8" y="74"/>
                    </a:move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0" y="74"/>
                    </a:lnTo>
                    <a:lnTo>
                      <a:pt x="0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8" y="74"/>
                    </a:lnTo>
                    <a:moveTo>
                      <a:pt x="160" y="199"/>
                    </a:move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56" y="207"/>
                    </a:lnTo>
                    <a:lnTo>
                      <a:pt x="160" y="203"/>
                    </a:lnTo>
                    <a:lnTo>
                      <a:pt x="160" y="199"/>
                    </a:lnTo>
                    <a:lnTo>
                      <a:pt x="160" y="199"/>
                    </a:lnTo>
                    <a:lnTo>
                      <a:pt x="160" y="19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2" name="Freeform 65"/>
              <p:cNvSpPr>
                <a:spLocks noEditPoints="1"/>
              </p:cNvSpPr>
              <p:nvPr/>
            </p:nvSpPr>
            <p:spPr bwMode="auto">
              <a:xfrm>
                <a:off x="13721142" y="7353507"/>
                <a:ext cx="744873" cy="990600"/>
              </a:xfrm>
              <a:custGeom>
                <a:avLst/>
                <a:gdLst>
                  <a:gd name="T0" fmla="*/ 70 w 176"/>
                  <a:gd name="T1" fmla="*/ 223 h 234"/>
                  <a:gd name="T2" fmla="*/ 74 w 176"/>
                  <a:gd name="T3" fmla="*/ 223 h 234"/>
                  <a:gd name="T4" fmla="*/ 86 w 176"/>
                  <a:gd name="T5" fmla="*/ 219 h 234"/>
                  <a:gd name="T6" fmla="*/ 90 w 176"/>
                  <a:gd name="T7" fmla="*/ 215 h 234"/>
                  <a:gd name="T8" fmla="*/ 102 w 176"/>
                  <a:gd name="T9" fmla="*/ 223 h 234"/>
                  <a:gd name="T10" fmla="*/ 106 w 176"/>
                  <a:gd name="T11" fmla="*/ 231 h 234"/>
                  <a:gd name="T12" fmla="*/ 125 w 176"/>
                  <a:gd name="T13" fmla="*/ 223 h 234"/>
                  <a:gd name="T14" fmla="*/ 149 w 176"/>
                  <a:gd name="T15" fmla="*/ 207 h 234"/>
                  <a:gd name="T16" fmla="*/ 164 w 176"/>
                  <a:gd name="T17" fmla="*/ 191 h 234"/>
                  <a:gd name="T18" fmla="*/ 172 w 176"/>
                  <a:gd name="T19" fmla="*/ 188 h 234"/>
                  <a:gd name="T20" fmla="*/ 176 w 176"/>
                  <a:gd name="T21" fmla="*/ 184 h 234"/>
                  <a:gd name="T22" fmla="*/ 172 w 176"/>
                  <a:gd name="T23" fmla="*/ 180 h 234"/>
                  <a:gd name="T24" fmla="*/ 164 w 176"/>
                  <a:gd name="T25" fmla="*/ 172 h 234"/>
                  <a:gd name="T26" fmla="*/ 149 w 176"/>
                  <a:gd name="T27" fmla="*/ 164 h 234"/>
                  <a:gd name="T28" fmla="*/ 137 w 176"/>
                  <a:gd name="T29" fmla="*/ 160 h 234"/>
                  <a:gd name="T30" fmla="*/ 129 w 176"/>
                  <a:gd name="T31" fmla="*/ 149 h 234"/>
                  <a:gd name="T32" fmla="*/ 129 w 176"/>
                  <a:gd name="T33" fmla="*/ 141 h 234"/>
                  <a:gd name="T34" fmla="*/ 133 w 176"/>
                  <a:gd name="T35" fmla="*/ 137 h 234"/>
                  <a:gd name="T36" fmla="*/ 133 w 176"/>
                  <a:gd name="T37" fmla="*/ 129 h 234"/>
                  <a:gd name="T38" fmla="*/ 117 w 176"/>
                  <a:gd name="T39" fmla="*/ 121 h 234"/>
                  <a:gd name="T40" fmla="*/ 121 w 176"/>
                  <a:gd name="T41" fmla="*/ 102 h 234"/>
                  <a:gd name="T42" fmla="*/ 117 w 176"/>
                  <a:gd name="T43" fmla="*/ 98 h 234"/>
                  <a:gd name="T44" fmla="*/ 113 w 176"/>
                  <a:gd name="T45" fmla="*/ 86 h 234"/>
                  <a:gd name="T46" fmla="*/ 117 w 176"/>
                  <a:gd name="T47" fmla="*/ 70 h 234"/>
                  <a:gd name="T48" fmla="*/ 113 w 176"/>
                  <a:gd name="T49" fmla="*/ 63 h 234"/>
                  <a:gd name="T50" fmla="*/ 106 w 176"/>
                  <a:gd name="T51" fmla="*/ 59 h 234"/>
                  <a:gd name="T52" fmla="*/ 86 w 176"/>
                  <a:gd name="T53" fmla="*/ 47 h 234"/>
                  <a:gd name="T54" fmla="*/ 102 w 176"/>
                  <a:gd name="T55" fmla="*/ 31 h 234"/>
                  <a:gd name="T56" fmla="*/ 98 w 176"/>
                  <a:gd name="T57" fmla="*/ 24 h 234"/>
                  <a:gd name="T58" fmla="*/ 94 w 176"/>
                  <a:gd name="T59" fmla="*/ 4 h 234"/>
                  <a:gd name="T60" fmla="*/ 74 w 176"/>
                  <a:gd name="T61" fmla="*/ 8 h 234"/>
                  <a:gd name="T62" fmla="*/ 59 w 176"/>
                  <a:gd name="T63" fmla="*/ 39 h 234"/>
                  <a:gd name="T64" fmla="*/ 12 w 176"/>
                  <a:gd name="T65" fmla="*/ 67 h 234"/>
                  <a:gd name="T66" fmla="*/ 0 w 176"/>
                  <a:gd name="T67" fmla="*/ 82 h 234"/>
                  <a:gd name="T68" fmla="*/ 4 w 176"/>
                  <a:gd name="T69" fmla="*/ 86 h 234"/>
                  <a:gd name="T70" fmla="*/ 8 w 176"/>
                  <a:gd name="T71" fmla="*/ 94 h 234"/>
                  <a:gd name="T72" fmla="*/ 20 w 176"/>
                  <a:gd name="T73" fmla="*/ 102 h 234"/>
                  <a:gd name="T74" fmla="*/ 31 w 176"/>
                  <a:gd name="T75" fmla="*/ 113 h 234"/>
                  <a:gd name="T76" fmla="*/ 31 w 176"/>
                  <a:gd name="T77" fmla="*/ 121 h 234"/>
                  <a:gd name="T78" fmla="*/ 35 w 176"/>
                  <a:gd name="T79" fmla="*/ 129 h 234"/>
                  <a:gd name="T80" fmla="*/ 43 w 176"/>
                  <a:gd name="T81" fmla="*/ 141 h 234"/>
                  <a:gd name="T82" fmla="*/ 31 w 176"/>
                  <a:gd name="T83" fmla="*/ 145 h 234"/>
                  <a:gd name="T84" fmla="*/ 47 w 176"/>
                  <a:gd name="T85" fmla="*/ 149 h 234"/>
                  <a:gd name="T86" fmla="*/ 47 w 176"/>
                  <a:gd name="T87" fmla="*/ 160 h 234"/>
                  <a:gd name="T88" fmla="*/ 43 w 176"/>
                  <a:gd name="T89" fmla="*/ 168 h 234"/>
                  <a:gd name="T90" fmla="*/ 47 w 176"/>
                  <a:gd name="T91" fmla="*/ 176 h 234"/>
                  <a:gd name="T92" fmla="*/ 51 w 176"/>
                  <a:gd name="T93" fmla="*/ 180 h 234"/>
                  <a:gd name="T94" fmla="*/ 51 w 176"/>
                  <a:gd name="T95" fmla="*/ 188 h 234"/>
                  <a:gd name="T96" fmla="*/ 55 w 176"/>
                  <a:gd name="T97" fmla="*/ 199 h 234"/>
                  <a:gd name="T98" fmla="*/ 51 w 176"/>
                  <a:gd name="T99" fmla="*/ 203 h 234"/>
                  <a:gd name="T100" fmla="*/ 51 w 176"/>
                  <a:gd name="T101" fmla="*/ 207 h 234"/>
                  <a:gd name="T102" fmla="*/ 59 w 176"/>
                  <a:gd name="T103" fmla="*/ 219 h 234"/>
                  <a:gd name="T104" fmla="*/ 55 w 176"/>
                  <a:gd name="T105" fmla="*/ 223 h 234"/>
                  <a:gd name="T106" fmla="*/ 31 w 176"/>
                  <a:gd name="T107" fmla="*/ 129 h 234"/>
                  <a:gd name="T108" fmla="*/ 31 w 176"/>
                  <a:gd name="T109" fmla="*/ 129 h 234"/>
                  <a:gd name="T110" fmla="*/ 31 w 176"/>
                  <a:gd name="T111" fmla="*/ 129 h 234"/>
                  <a:gd name="T112" fmla="*/ 43 w 176"/>
                  <a:gd name="T113" fmla="*/ 199 h 234"/>
                  <a:gd name="T114" fmla="*/ 43 w 176"/>
                  <a:gd name="T115" fmla="*/ 199 h 234"/>
                  <a:gd name="T116" fmla="*/ 43 w 176"/>
                  <a:gd name="T117" fmla="*/ 203 h 234"/>
                  <a:gd name="T118" fmla="*/ 51 w 176"/>
                  <a:gd name="T119" fmla="*/ 203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76" h="234">
                    <a:moveTo>
                      <a:pt x="59" y="227"/>
                    </a:moveTo>
                    <a:lnTo>
                      <a:pt x="59" y="227"/>
                    </a:lnTo>
                    <a:lnTo>
                      <a:pt x="63" y="227"/>
                    </a:lnTo>
                    <a:lnTo>
                      <a:pt x="70" y="227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23"/>
                    </a:lnTo>
                    <a:lnTo>
                      <a:pt x="70" y="219"/>
                    </a:lnTo>
                    <a:lnTo>
                      <a:pt x="70" y="219"/>
                    </a:lnTo>
                    <a:lnTo>
                      <a:pt x="74" y="219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4" y="223"/>
                    </a:lnTo>
                    <a:lnTo>
                      <a:pt x="78" y="223"/>
                    </a:lnTo>
                    <a:lnTo>
                      <a:pt x="82" y="223"/>
                    </a:lnTo>
                    <a:lnTo>
                      <a:pt x="82" y="223"/>
                    </a:lnTo>
                    <a:lnTo>
                      <a:pt x="86" y="223"/>
                    </a:lnTo>
                    <a:lnTo>
                      <a:pt x="86" y="219"/>
                    </a:lnTo>
                    <a:lnTo>
                      <a:pt x="82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90" y="215"/>
                    </a:lnTo>
                    <a:lnTo>
                      <a:pt x="90" y="215"/>
                    </a:lnTo>
                    <a:lnTo>
                      <a:pt x="86" y="219"/>
                    </a:lnTo>
                    <a:lnTo>
                      <a:pt x="90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102" y="223"/>
                    </a:lnTo>
                    <a:lnTo>
                      <a:pt x="102" y="223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2" y="227"/>
                    </a:lnTo>
                    <a:lnTo>
                      <a:pt x="106" y="231"/>
                    </a:lnTo>
                    <a:lnTo>
                      <a:pt x="106" y="231"/>
                    </a:lnTo>
                    <a:lnTo>
                      <a:pt x="110" y="231"/>
                    </a:lnTo>
                    <a:lnTo>
                      <a:pt x="110" y="234"/>
                    </a:lnTo>
                    <a:lnTo>
                      <a:pt x="121" y="231"/>
                    </a:lnTo>
                    <a:lnTo>
                      <a:pt x="125" y="231"/>
                    </a:lnTo>
                    <a:lnTo>
                      <a:pt x="125" y="227"/>
                    </a:lnTo>
                    <a:lnTo>
                      <a:pt x="125" y="223"/>
                    </a:lnTo>
                    <a:lnTo>
                      <a:pt x="149" y="215"/>
                    </a:lnTo>
                    <a:lnTo>
                      <a:pt x="152" y="211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07"/>
                    </a:lnTo>
                    <a:lnTo>
                      <a:pt x="149" y="207"/>
                    </a:lnTo>
                    <a:lnTo>
                      <a:pt x="160" y="203"/>
                    </a:lnTo>
                    <a:lnTo>
                      <a:pt x="164" y="203"/>
                    </a:lnTo>
                    <a:lnTo>
                      <a:pt x="164" y="199"/>
                    </a:lnTo>
                    <a:lnTo>
                      <a:pt x="168" y="195"/>
                    </a:lnTo>
                    <a:lnTo>
                      <a:pt x="164" y="191"/>
                    </a:lnTo>
                    <a:lnTo>
                      <a:pt x="164" y="191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4" y="188"/>
                    </a:lnTo>
                    <a:lnTo>
                      <a:pt x="160" y="184"/>
                    </a:lnTo>
                    <a:lnTo>
                      <a:pt x="164" y="184"/>
                    </a:lnTo>
                    <a:lnTo>
                      <a:pt x="172" y="188"/>
                    </a:lnTo>
                    <a:lnTo>
                      <a:pt x="176" y="188"/>
                    </a:lnTo>
                    <a:lnTo>
                      <a:pt x="176" y="188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6" y="184"/>
                    </a:lnTo>
                    <a:lnTo>
                      <a:pt x="172" y="184"/>
                    </a:lnTo>
                    <a:lnTo>
                      <a:pt x="172" y="184"/>
                    </a:lnTo>
                    <a:lnTo>
                      <a:pt x="168" y="184"/>
                    </a:lnTo>
                    <a:lnTo>
                      <a:pt x="168" y="184"/>
                    </a:lnTo>
                    <a:lnTo>
                      <a:pt x="172" y="180"/>
                    </a:lnTo>
                    <a:lnTo>
                      <a:pt x="172" y="180"/>
                    </a:lnTo>
                    <a:lnTo>
                      <a:pt x="172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4" y="172"/>
                    </a:lnTo>
                    <a:lnTo>
                      <a:pt x="164" y="172"/>
                    </a:lnTo>
                    <a:lnTo>
                      <a:pt x="164" y="168"/>
                    </a:lnTo>
                    <a:lnTo>
                      <a:pt x="168" y="168"/>
                    </a:lnTo>
                    <a:lnTo>
                      <a:pt x="164" y="164"/>
                    </a:lnTo>
                    <a:lnTo>
                      <a:pt x="164" y="164"/>
                    </a:lnTo>
                    <a:lnTo>
                      <a:pt x="156" y="160"/>
                    </a:lnTo>
                    <a:lnTo>
                      <a:pt x="149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41" y="164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37" y="160"/>
                    </a:lnTo>
                    <a:lnTo>
                      <a:pt x="129" y="156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33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33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5" y="125"/>
                    </a:lnTo>
                    <a:lnTo>
                      <a:pt x="117" y="121"/>
                    </a:lnTo>
                    <a:lnTo>
                      <a:pt x="117" y="117"/>
                    </a:lnTo>
                    <a:lnTo>
                      <a:pt x="121" y="109"/>
                    </a:lnTo>
                    <a:lnTo>
                      <a:pt x="121" y="106"/>
                    </a:lnTo>
                    <a:lnTo>
                      <a:pt x="121" y="106"/>
                    </a:lnTo>
                    <a:lnTo>
                      <a:pt x="121" y="102"/>
                    </a:lnTo>
                    <a:lnTo>
                      <a:pt x="121" y="102"/>
                    </a:lnTo>
                    <a:lnTo>
                      <a:pt x="121" y="98"/>
                    </a:lnTo>
                    <a:lnTo>
                      <a:pt x="121" y="98"/>
                    </a:lnTo>
                    <a:lnTo>
                      <a:pt x="117" y="94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3" y="98"/>
                    </a:lnTo>
                    <a:lnTo>
                      <a:pt x="113" y="94"/>
                    </a:lnTo>
                    <a:lnTo>
                      <a:pt x="113" y="94"/>
                    </a:lnTo>
                    <a:lnTo>
                      <a:pt x="113" y="90"/>
                    </a:lnTo>
                    <a:lnTo>
                      <a:pt x="113" y="86"/>
                    </a:lnTo>
                    <a:lnTo>
                      <a:pt x="113" y="86"/>
                    </a:lnTo>
                    <a:lnTo>
                      <a:pt x="117" y="82"/>
                    </a:lnTo>
                    <a:lnTo>
                      <a:pt x="117" y="78"/>
                    </a:lnTo>
                    <a:lnTo>
                      <a:pt x="121" y="78"/>
                    </a:lnTo>
                    <a:lnTo>
                      <a:pt x="121" y="74"/>
                    </a:lnTo>
                    <a:lnTo>
                      <a:pt x="117" y="70"/>
                    </a:lnTo>
                    <a:lnTo>
                      <a:pt x="117" y="67"/>
                    </a:lnTo>
                    <a:lnTo>
                      <a:pt x="113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0" y="67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0" y="63"/>
                    </a:lnTo>
                    <a:lnTo>
                      <a:pt x="110" y="59"/>
                    </a:lnTo>
                    <a:lnTo>
                      <a:pt x="110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2" y="59"/>
                    </a:lnTo>
                    <a:lnTo>
                      <a:pt x="102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0" y="51"/>
                    </a:lnTo>
                    <a:lnTo>
                      <a:pt x="86" y="47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102" y="35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102" y="31"/>
                    </a:lnTo>
                    <a:lnTo>
                      <a:pt x="98" y="27"/>
                    </a:lnTo>
                    <a:lnTo>
                      <a:pt x="98" y="27"/>
                    </a:lnTo>
                    <a:lnTo>
                      <a:pt x="98" y="24"/>
                    </a:lnTo>
                    <a:lnTo>
                      <a:pt x="98" y="24"/>
                    </a:lnTo>
                    <a:lnTo>
                      <a:pt x="94" y="20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102" y="16"/>
                    </a:lnTo>
                    <a:lnTo>
                      <a:pt x="102" y="16"/>
                    </a:lnTo>
                    <a:lnTo>
                      <a:pt x="94" y="4"/>
                    </a:lnTo>
                    <a:lnTo>
                      <a:pt x="94" y="0"/>
                    </a:lnTo>
                    <a:lnTo>
                      <a:pt x="82" y="0"/>
                    </a:lnTo>
                    <a:lnTo>
                      <a:pt x="74" y="0"/>
                    </a:lnTo>
                    <a:lnTo>
                      <a:pt x="74" y="0"/>
                    </a:lnTo>
                    <a:lnTo>
                      <a:pt x="74" y="4"/>
                    </a:lnTo>
                    <a:lnTo>
                      <a:pt x="74" y="8"/>
                    </a:lnTo>
                    <a:lnTo>
                      <a:pt x="74" y="12"/>
                    </a:lnTo>
                    <a:lnTo>
                      <a:pt x="74" y="16"/>
                    </a:lnTo>
                    <a:lnTo>
                      <a:pt x="67" y="27"/>
                    </a:lnTo>
                    <a:lnTo>
                      <a:pt x="67" y="27"/>
                    </a:lnTo>
                    <a:lnTo>
                      <a:pt x="67" y="35"/>
                    </a:lnTo>
                    <a:lnTo>
                      <a:pt x="59" y="39"/>
                    </a:lnTo>
                    <a:lnTo>
                      <a:pt x="55" y="43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43" y="63"/>
                    </a:lnTo>
                    <a:lnTo>
                      <a:pt x="20" y="63"/>
                    </a:lnTo>
                    <a:lnTo>
                      <a:pt x="12" y="67"/>
                    </a:lnTo>
                    <a:lnTo>
                      <a:pt x="8" y="67"/>
                    </a:lnTo>
                    <a:lnTo>
                      <a:pt x="4" y="70"/>
                    </a:lnTo>
                    <a:lnTo>
                      <a:pt x="4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0" y="86"/>
                    </a:lnTo>
                    <a:lnTo>
                      <a:pt x="0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12" y="94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6"/>
                    </a:lnTo>
                    <a:lnTo>
                      <a:pt x="20" y="106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27" y="117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lnTo>
                      <a:pt x="43" y="133"/>
                    </a:lnTo>
                    <a:lnTo>
                      <a:pt x="47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43" y="141"/>
                    </a:lnTo>
                    <a:lnTo>
                      <a:pt x="35" y="137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1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47" y="149"/>
                    </a:lnTo>
                    <a:lnTo>
                      <a:pt x="43" y="152"/>
                    </a:lnTo>
                    <a:lnTo>
                      <a:pt x="31" y="152"/>
                    </a:lnTo>
                    <a:lnTo>
                      <a:pt x="35" y="156"/>
                    </a:lnTo>
                    <a:lnTo>
                      <a:pt x="39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76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91"/>
                    </a:lnTo>
                    <a:lnTo>
                      <a:pt x="55" y="191"/>
                    </a:lnTo>
                    <a:lnTo>
                      <a:pt x="55" y="191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1" y="199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5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1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5" y="223"/>
                    </a:lnTo>
                    <a:lnTo>
                      <a:pt x="59" y="227"/>
                    </a:lnTo>
                    <a:moveTo>
                      <a:pt x="31" y="129"/>
                    </a:moveTo>
                    <a:lnTo>
                      <a:pt x="31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27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5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3" name="Freeform 66"/>
              <p:cNvSpPr>
                <a:spLocks noEditPoints="1"/>
              </p:cNvSpPr>
              <p:nvPr/>
            </p:nvSpPr>
            <p:spPr bwMode="auto">
              <a:xfrm>
                <a:off x="15325159" y="7996974"/>
                <a:ext cx="431688" cy="465667"/>
              </a:xfrm>
              <a:custGeom>
                <a:avLst/>
                <a:gdLst>
                  <a:gd name="T0" fmla="*/ 90 w 102"/>
                  <a:gd name="T1" fmla="*/ 16 h 110"/>
                  <a:gd name="T2" fmla="*/ 74 w 102"/>
                  <a:gd name="T3" fmla="*/ 8 h 110"/>
                  <a:gd name="T4" fmla="*/ 67 w 102"/>
                  <a:gd name="T5" fmla="*/ 0 h 110"/>
                  <a:gd name="T6" fmla="*/ 63 w 102"/>
                  <a:gd name="T7" fmla="*/ 4 h 110"/>
                  <a:gd name="T8" fmla="*/ 67 w 102"/>
                  <a:gd name="T9" fmla="*/ 8 h 110"/>
                  <a:gd name="T10" fmla="*/ 51 w 102"/>
                  <a:gd name="T11" fmla="*/ 16 h 110"/>
                  <a:gd name="T12" fmla="*/ 43 w 102"/>
                  <a:gd name="T13" fmla="*/ 16 h 110"/>
                  <a:gd name="T14" fmla="*/ 20 w 102"/>
                  <a:gd name="T15" fmla="*/ 28 h 110"/>
                  <a:gd name="T16" fmla="*/ 8 w 102"/>
                  <a:gd name="T17" fmla="*/ 36 h 110"/>
                  <a:gd name="T18" fmla="*/ 16 w 102"/>
                  <a:gd name="T19" fmla="*/ 43 h 110"/>
                  <a:gd name="T20" fmla="*/ 20 w 102"/>
                  <a:gd name="T21" fmla="*/ 51 h 110"/>
                  <a:gd name="T22" fmla="*/ 20 w 102"/>
                  <a:gd name="T23" fmla="*/ 63 h 110"/>
                  <a:gd name="T24" fmla="*/ 27 w 102"/>
                  <a:gd name="T25" fmla="*/ 67 h 110"/>
                  <a:gd name="T26" fmla="*/ 20 w 102"/>
                  <a:gd name="T27" fmla="*/ 79 h 110"/>
                  <a:gd name="T28" fmla="*/ 0 w 102"/>
                  <a:gd name="T29" fmla="*/ 75 h 110"/>
                  <a:gd name="T30" fmla="*/ 8 w 102"/>
                  <a:gd name="T31" fmla="*/ 94 h 110"/>
                  <a:gd name="T32" fmla="*/ 8 w 102"/>
                  <a:gd name="T33" fmla="*/ 98 h 110"/>
                  <a:gd name="T34" fmla="*/ 16 w 102"/>
                  <a:gd name="T35" fmla="*/ 102 h 110"/>
                  <a:gd name="T36" fmla="*/ 16 w 102"/>
                  <a:gd name="T37" fmla="*/ 110 h 110"/>
                  <a:gd name="T38" fmla="*/ 16 w 102"/>
                  <a:gd name="T39" fmla="*/ 110 h 110"/>
                  <a:gd name="T40" fmla="*/ 27 w 102"/>
                  <a:gd name="T41" fmla="*/ 102 h 110"/>
                  <a:gd name="T42" fmla="*/ 27 w 102"/>
                  <a:gd name="T43" fmla="*/ 102 h 110"/>
                  <a:gd name="T44" fmla="*/ 43 w 102"/>
                  <a:gd name="T45" fmla="*/ 98 h 110"/>
                  <a:gd name="T46" fmla="*/ 43 w 102"/>
                  <a:gd name="T47" fmla="*/ 94 h 110"/>
                  <a:gd name="T48" fmla="*/ 39 w 102"/>
                  <a:gd name="T49" fmla="*/ 86 h 110"/>
                  <a:gd name="T50" fmla="*/ 43 w 102"/>
                  <a:gd name="T51" fmla="*/ 79 h 110"/>
                  <a:gd name="T52" fmla="*/ 51 w 102"/>
                  <a:gd name="T53" fmla="*/ 79 h 110"/>
                  <a:gd name="T54" fmla="*/ 47 w 102"/>
                  <a:gd name="T55" fmla="*/ 82 h 110"/>
                  <a:gd name="T56" fmla="*/ 59 w 102"/>
                  <a:gd name="T57" fmla="*/ 94 h 110"/>
                  <a:gd name="T58" fmla="*/ 67 w 102"/>
                  <a:gd name="T59" fmla="*/ 86 h 110"/>
                  <a:gd name="T60" fmla="*/ 55 w 102"/>
                  <a:gd name="T61" fmla="*/ 82 h 110"/>
                  <a:gd name="T62" fmla="*/ 67 w 102"/>
                  <a:gd name="T63" fmla="*/ 82 h 110"/>
                  <a:gd name="T64" fmla="*/ 70 w 102"/>
                  <a:gd name="T65" fmla="*/ 86 h 110"/>
                  <a:gd name="T66" fmla="*/ 70 w 102"/>
                  <a:gd name="T67" fmla="*/ 86 h 110"/>
                  <a:gd name="T68" fmla="*/ 67 w 102"/>
                  <a:gd name="T69" fmla="*/ 75 h 110"/>
                  <a:gd name="T70" fmla="*/ 59 w 102"/>
                  <a:gd name="T71" fmla="*/ 67 h 110"/>
                  <a:gd name="T72" fmla="*/ 70 w 102"/>
                  <a:gd name="T73" fmla="*/ 71 h 110"/>
                  <a:gd name="T74" fmla="*/ 70 w 102"/>
                  <a:gd name="T75" fmla="*/ 67 h 110"/>
                  <a:gd name="T76" fmla="*/ 78 w 102"/>
                  <a:gd name="T77" fmla="*/ 79 h 110"/>
                  <a:gd name="T78" fmla="*/ 82 w 102"/>
                  <a:gd name="T79" fmla="*/ 71 h 110"/>
                  <a:gd name="T80" fmla="*/ 74 w 102"/>
                  <a:gd name="T81" fmla="*/ 67 h 110"/>
                  <a:gd name="T82" fmla="*/ 70 w 102"/>
                  <a:gd name="T83" fmla="*/ 63 h 110"/>
                  <a:gd name="T84" fmla="*/ 70 w 102"/>
                  <a:gd name="T85" fmla="*/ 59 h 110"/>
                  <a:gd name="T86" fmla="*/ 63 w 102"/>
                  <a:gd name="T87" fmla="*/ 55 h 110"/>
                  <a:gd name="T88" fmla="*/ 63 w 102"/>
                  <a:gd name="T89" fmla="*/ 51 h 110"/>
                  <a:gd name="T90" fmla="*/ 74 w 102"/>
                  <a:gd name="T91" fmla="*/ 55 h 110"/>
                  <a:gd name="T92" fmla="*/ 82 w 102"/>
                  <a:gd name="T93" fmla="*/ 55 h 110"/>
                  <a:gd name="T94" fmla="*/ 86 w 102"/>
                  <a:gd name="T95" fmla="*/ 51 h 110"/>
                  <a:gd name="T96" fmla="*/ 90 w 102"/>
                  <a:gd name="T97" fmla="*/ 51 h 110"/>
                  <a:gd name="T98" fmla="*/ 94 w 102"/>
                  <a:gd name="T99" fmla="*/ 55 h 110"/>
                  <a:gd name="T100" fmla="*/ 98 w 102"/>
                  <a:gd name="T101" fmla="*/ 55 h 110"/>
                  <a:gd name="T102" fmla="*/ 98 w 102"/>
                  <a:gd name="T103" fmla="*/ 51 h 110"/>
                  <a:gd name="T104" fmla="*/ 102 w 102"/>
                  <a:gd name="T105" fmla="*/ 51 h 110"/>
                  <a:gd name="T106" fmla="*/ 102 w 102"/>
                  <a:gd name="T107" fmla="*/ 47 h 110"/>
                  <a:gd name="T108" fmla="*/ 98 w 102"/>
                  <a:gd name="T109" fmla="*/ 32 h 110"/>
                  <a:gd name="T110" fmla="*/ 43 w 102"/>
                  <a:gd name="T111" fmla="*/ 90 h 110"/>
                  <a:gd name="T112" fmla="*/ 47 w 102"/>
                  <a:gd name="T113" fmla="*/ 98 h 110"/>
                  <a:gd name="T114" fmla="*/ 51 w 102"/>
                  <a:gd name="T115" fmla="*/ 102 h 110"/>
                  <a:gd name="T116" fmla="*/ 55 w 102"/>
                  <a:gd name="T117" fmla="*/ 98 h 110"/>
                  <a:gd name="T118" fmla="*/ 43 w 102"/>
                  <a:gd name="T119" fmla="*/ 90 h 110"/>
                  <a:gd name="T120" fmla="*/ 70 w 102"/>
                  <a:gd name="T121" fmla="*/ 98 h 110"/>
                  <a:gd name="T122" fmla="*/ 70 w 102"/>
                  <a:gd name="T123" fmla="*/ 94 h 1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02" h="110">
                    <a:moveTo>
                      <a:pt x="94" y="20"/>
                    </a:moveTo>
                    <a:lnTo>
                      <a:pt x="94" y="20"/>
                    </a:lnTo>
                    <a:lnTo>
                      <a:pt x="90" y="16"/>
                    </a:lnTo>
                    <a:lnTo>
                      <a:pt x="90" y="16"/>
                    </a:lnTo>
                    <a:lnTo>
                      <a:pt x="86" y="12"/>
                    </a:lnTo>
                    <a:lnTo>
                      <a:pt x="78" y="12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4"/>
                    </a:lnTo>
                    <a:lnTo>
                      <a:pt x="74" y="4"/>
                    </a:lnTo>
                    <a:lnTo>
                      <a:pt x="70" y="0"/>
                    </a:lnTo>
                    <a:lnTo>
                      <a:pt x="67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63" y="0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63" y="12"/>
                    </a:lnTo>
                    <a:lnTo>
                      <a:pt x="59" y="12"/>
                    </a:lnTo>
                    <a:lnTo>
                      <a:pt x="51" y="16"/>
                    </a:lnTo>
                    <a:lnTo>
                      <a:pt x="47" y="16"/>
                    </a:lnTo>
                    <a:lnTo>
                      <a:pt x="47" y="16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39" y="12"/>
                    </a:lnTo>
                    <a:lnTo>
                      <a:pt x="39" y="12"/>
                    </a:lnTo>
                    <a:lnTo>
                      <a:pt x="20" y="28"/>
                    </a:lnTo>
                    <a:lnTo>
                      <a:pt x="20" y="28"/>
                    </a:lnTo>
                    <a:lnTo>
                      <a:pt x="12" y="28"/>
                    </a:lnTo>
                    <a:lnTo>
                      <a:pt x="12" y="28"/>
                    </a:lnTo>
                    <a:lnTo>
                      <a:pt x="12" y="32"/>
                    </a:lnTo>
                    <a:lnTo>
                      <a:pt x="8" y="36"/>
                    </a:lnTo>
                    <a:lnTo>
                      <a:pt x="8" y="36"/>
                    </a:lnTo>
                    <a:lnTo>
                      <a:pt x="12" y="39"/>
                    </a:lnTo>
                    <a:lnTo>
                      <a:pt x="12" y="39"/>
                    </a:lnTo>
                    <a:lnTo>
                      <a:pt x="16" y="43"/>
                    </a:lnTo>
                    <a:lnTo>
                      <a:pt x="20" y="47"/>
                    </a:lnTo>
                    <a:lnTo>
                      <a:pt x="20" y="47"/>
                    </a:lnTo>
                    <a:lnTo>
                      <a:pt x="20" y="51"/>
                    </a:lnTo>
                    <a:lnTo>
                      <a:pt x="20" y="51"/>
                    </a:lnTo>
                    <a:lnTo>
                      <a:pt x="20" y="55"/>
                    </a:lnTo>
                    <a:lnTo>
                      <a:pt x="16" y="55"/>
                    </a:lnTo>
                    <a:lnTo>
                      <a:pt x="16" y="55"/>
                    </a:lnTo>
                    <a:lnTo>
                      <a:pt x="20" y="63"/>
                    </a:lnTo>
                    <a:lnTo>
                      <a:pt x="20" y="63"/>
                    </a:lnTo>
                    <a:lnTo>
                      <a:pt x="24" y="67"/>
                    </a:lnTo>
                    <a:lnTo>
                      <a:pt x="27" y="67"/>
                    </a:lnTo>
                    <a:lnTo>
                      <a:pt x="27" y="67"/>
                    </a:lnTo>
                    <a:lnTo>
                      <a:pt x="27" y="71"/>
                    </a:lnTo>
                    <a:lnTo>
                      <a:pt x="24" y="75"/>
                    </a:lnTo>
                    <a:lnTo>
                      <a:pt x="24" y="79"/>
                    </a:lnTo>
                    <a:lnTo>
                      <a:pt x="20" y="79"/>
                    </a:lnTo>
                    <a:lnTo>
                      <a:pt x="16" y="75"/>
                    </a:lnTo>
                    <a:lnTo>
                      <a:pt x="8" y="67"/>
                    </a:lnTo>
                    <a:lnTo>
                      <a:pt x="0" y="67"/>
                    </a:lnTo>
                    <a:lnTo>
                      <a:pt x="0" y="75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8"/>
                    </a:lnTo>
                    <a:lnTo>
                      <a:pt x="8" y="98"/>
                    </a:lnTo>
                    <a:lnTo>
                      <a:pt x="12" y="98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6" y="102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2" y="106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10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20" y="106"/>
                    </a:lnTo>
                    <a:lnTo>
                      <a:pt x="24" y="106"/>
                    </a:lnTo>
                    <a:lnTo>
                      <a:pt x="27" y="102"/>
                    </a:lnTo>
                    <a:lnTo>
                      <a:pt x="27" y="102"/>
                    </a:lnTo>
                    <a:lnTo>
                      <a:pt x="24" y="102"/>
                    </a:lnTo>
                    <a:lnTo>
                      <a:pt x="24" y="102"/>
                    </a:lnTo>
                    <a:lnTo>
                      <a:pt x="27" y="102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4"/>
                    </a:lnTo>
                    <a:lnTo>
                      <a:pt x="43" y="90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39" y="86"/>
                    </a:lnTo>
                    <a:lnTo>
                      <a:pt x="43" y="82"/>
                    </a:lnTo>
                    <a:lnTo>
                      <a:pt x="43" y="79"/>
                    </a:lnTo>
                    <a:lnTo>
                      <a:pt x="47" y="79"/>
                    </a:lnTo>
                    <a:lnTo>
                      <a:pt x="47" y="79"/>
                    </a:lnTo>
                    <a:lnTo>
                      <a:pt x="47" y="75"/>
                    </a:lnTo>
                    <a:lnTo>
                      <a:pt x="51" y="79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47" y="86"/>
                    </a:lnTo>
                    <a:lnTo>
                      <a:pt x="51" y="86"/>
                    </a:lnTo>
                    <a:lnTo>
                      <a:pt x="51" y="86"/>
                    </a:lnTo>
                    <a:lnTo>
                      <a:pt x="59" y="94"/>
                    </a:lnTo>
                    <a:lnTo>
                      <a:pt x="63" y="94"/>
                    </a:lnTo>
                    <a:lnTo>
                      <a:pt x="63" y="94"/>
                    </a:lnTo>
                    <a:lnTo>
                      <a:pt x="63" y="90"/>
                    </a:lnTo>
                    <a:lnTo>
                      <a:pt x="67" y="86"/>
                    </a:lnTo>
                    <a:lnTo>
                      <a:pt x="59" y="86"/>
                    </a:lnTo>
                    <a:lnTo>
                      <a:pt x="55" y="86"/>
                    </a:lnTo>
                    <a:lnTo>
                      <a:pt x="55" y="82"/>
                    </a:lnTo>
                    <a:lnTo>
                      <a:pt x="55" y="82"/>
                    </a:lnTo>
                    <a:lnTo>
                      <a:pt x="59" y="82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0" y="86"/>
                    </a:lnTo>
                    <a:lnTo>
                      <a:pt x="70" y="90"/>
                    </a:lnTo>
                    <a:lnTo>
                      <a:pt x="74" y="90"/>
                    </a:lnTo>
                    <a:lnTo>
                      <a:pt x="74" y="90"/>
                    </a:lnTo>
                    <a:lnTo>
                      <a:pt x="70" y="86"/>
                    </a:lnTo>
                    <a:lnTo>
                      <a:pt x="67" y="82"/>
                    </a:lnTo>
                    <a:lnTo>
                      <a:pt x="67" y="79"/>
                    </a:lnTo>
                    <a:lnTo>
                      <a:pt x="67" y="79"/>
                    </a:lnTo>
                    <a:lnTo>
                      <a:pt x="67" y="75"/>
                    </a:lnTo>
                    <a:lnTo>
                      <a:pt x="67" y="71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59" y="67"/>
                    </a:lnTo>
                    <a:lnTo>
                      <a:pt x="59" y="67"/>
                    </a:lnTo>
                    <a:lnTo>
                      <a:pt x="63" y="67"/>
                    </a:lnTo>
                    <a:lnTo>
                      <a:pt x="67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71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67"/>
                    </a:lnTo>
                    <a:lnTo>
                      <a:pt x="70" y="71"/>
                    </a:lnTo>
                    <a:lnTo>
                      <a:pt x="78" y="75"/>
                    </a:lnTo>
                    <a:lnTo>
                      <a:pt x="78" y="79"/>
                    </a:lnTo>
                    <a:lnTo>
                      <a:pt x="82" y="75"/>
                    </a:lnTo>
                    <a:lnTo>
                      <a:pt x="82" y="75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82" y="71"/>
                    </a:lnTo>
                    <a:lnTo>
                      <a:pt x="78" y="71"/>
                    </a:lnTo>
                    <a:lnTo>
                      <a:pt x="78" y="67"/>
                    </a:lnTo>
                    <a:lnTo>
                      <a:pt x="74" y="67"/>
                    </a:lnTo>
                    <a:lnTo>
                      <a:pt x="74" y="67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63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9"/>
                    </a:lnTo>
                    <a:lnTo>
                      <a:pt x="70" y="55"/>
                    </a:lnTo>
                    <a:lnTo>
                      <a:pt x="67" y="55"/>
                    </a:lnTo>
                    <a:lnTo>
                      <a:pt x="63" y="55"/>
                    </a:lnTo>
                    <a:lnTo>
                      <a:pt x="63" y="55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59" y="51"/>
                    </a:lnTo>
                    <a:lnTo>
                      <a:pt x="63" y="51"/>
                    </a:lnTo>
                    <a:lnTo>
                      <a:pt x="67" y="51"/>
                    </a:lnTo>
                    <a:lnTo>
                      <a:pt x="70" y="55"/>
                    </a:lnTo>
                    <a:lnTo>
                      <a:pt x="70" y="55"/>
                    </a:lnTo>
                    <a:lnTo>
                      <a:pt x="74" y="55"/>
                    </a:lnTo>
                    <a:lnTo>
                      <a:pt x="78" y="59"/>
                    </a:lnTo>
                    <a:lnTo>
                      <a:pt x="82" y="59"/>
                    </a:lnTo>
                    <a:lnTo>
                      <a:pt x="82" y="59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90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82" y="47"/>
                    </a:lnTo>
                    <a:lnTo>
                      <a:pt x="86" y="47"/>
                    </a:lnTo>
                    <a:lnTo>
                      <a:pt x="86" y="47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98" y="59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5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51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7"/>
                    </a:lnTo>
                    <a:lnTo>
                      <a:pt x="102" y="43"/>
                    </a:lnTo>
                    <a:lnTo>
                      <a:pt x="98" y="39"/>
                    </a:lnTo>
                    <a:lnTo>
                      <a:pt x="98" y="32"/>
                    </a:lnTo>
                    <a:lnTo>
                      <a:pt x="98" y="20"/>
                    </a:lnTo>
                    <a:lnTo>
                      <a:pt x="98" y="16"/>
                    </a:lnTo>
                    <a:lnTo>
                      <a:pt x="94" y="20"/>
                    </a:lnTo>
                    <a:moveTo>
                      <a:pt x="43" y="90"/>
                    </a:moveTo>
                    <a:lnTo>
                      <a:pt x="43" y="90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8"/>
                    </a:lnTo>
                    <a:lnTo>
                      <a:pt x="51" y="98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1" y="102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8"/>
                    </a:lnTo>
                    <a:lnTo>
                      <a:pt x="55" y="94"/>
                    </a:lnTo>
                    <a:lnTo>
                      <a:pt x="47" y="90"/>
                    </a:lnTo>
                    <a:lnTo>
                      <a:pt x="43" y="90"/>
                    </a:lnTo>
                    <a:moveTo>
                      <a:pt x="67" y="94"/>
                    </a:moveTo>
                    <a:lnTo>
                      <a:pt x="67" y="94"/>
                    </a:lnTo>
                    <a:lnTo>
                      <a:pt x="67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8"/>
                    </a:lnTo>
                    <a:lnTo>
                      <a:pt x="70" y="94"/>
                    </a:lnTo>
                    <a:lnTo>
                      <a:pt x="70" y="94"/>
                    </a:lnTo>
                    <a:lnTo>
                      <a:pt x="67" y="9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74" name="Freeform 67"/>
              <p:cNvSpPr>
                <a:spLocks noEditPoints="1"/>
              </p:cNvSpPr>
              <p:nvPr/>
            </p:nvSpPr>
            <p:spPr bwMode="auto">
              <a:xfrm>
                <a:off x="14715717" y="8064707"/>
                <a:ext cx="723710" cy="910168"/>
              </a:xfrm>
              <a:custGeom>
                <a:avLst/>
                <a:gdLst>
                  <a:gd name="T0" fmla="*/ 160 w 171"/>
                  <a:gd name="T1" fmla="*/ 86 h 215"/>
                  <a:gd name="T2" fmla="*/ 152 w 171"/>
                  <a:gd name="T3" fmla="*/ 78 h 215"/>
                  <a:gd name="T4" fmla="*/ 160 w 171"/>
                  <a:gd name="T5" fmla="*/ 59 h 215"/>
                  <a:gd name="T6" fmla="*/ 168 w 171"/>
                  <a:gd name="T7" fmla="*/ 51 h 215"/>
                  <a:gd name="T8" fmla="*/ 164 w 171"/>
                  <a:gd name="T9" fmla="*/ 35 h 215"/>
                  <a:gd name="T10" fmla="*/ 152 w 171"/>
                  <a:gd name="T11" fmla="*/ 20 h 215"/>
                  <a:gd name="T12" fmla="*/ 148 w 171"/>
                  <a:gd name="T13" fmla="*/ 0 h 215"/>
                  <a:gd name="T14" fmla="*/ 129 w 171"/>
                  <a:gd name="T15" fmla="*/ 4 h 215"/>
                  <a:gd name="T16" fmla="*/ 125 w 171"/>
                  <a:gd name="T17" fmla="*/ 8 h 215"/>
                  <a:gd name="T18" fmla="*/ 121 w 171"/>
                  <a:gd name="T19" fmla="*/ 20 h 215"/>
                  <a:gd name="T20" fmla="*/ 125 w 171"/>
                  <a:gd name="T21" fmla="*/ 23 h 215"/>
                  <a:gd name="T22" fmla="*/ 117 w 171"/>
                  <a:gd name="T23" fmla="*/ 31 h 215"/>
                  <a:gd name="T24" fmla="*/ 93 w 171"/>
                  <a:gd name="T25" fmla="*/ 55 h 215"/>
                  <a:gd name="T26" fmla="*/ 78 w 171"/>
                  <a:gd name="T27" fmla="*/ 59 h 215"/>
                  <a:gd name="T28" fmla="*/ 66 w 171"/>
                  <a:gd name="T29" fmla="*/ 59 h 215"/>
                  <a:gd name="T30" fmla="*/ 39 w 171"/>
                  <a:gd name="T31" fmla="*/ 66 h 215"/>
                  <a:gd name="T32" fmla="*/ 43 w 171"/>
                  <a:gd name="T33" fmla="*/ 82 h 215"/>
                  <a:gd name="T34" fmla="*/ 43 w 171"/>
                  <a:gd name="T35" fmla="*/ 98 h 215"/>
                  <a:gd name="T36" fmla="*/ 43 w 171"/>
                  <a:gd name="T37" fmla="*/ 121 h 215"/>
                  <a:gd name="T38" fmla="*/ 39 w 171"/>
                  <a:gd name="T39" fmla="*/ 129 h 215"/>
                  <a:gd name="T40" fmla="*/ 39 w 171"/>
                  <a:gd name="T41" fmla="*/ 137 h 215"/>
                  <a:gd name="T42" fmla="*/ 23 w 171"/>
                  <a:gd name="T43" fmla="*/ 152 h 215"/>
                  <a:gd name="T44" fmla="*/ 7 w 171"/>
                  <a:gd name="T45" fmla="*/ 168 h 215"/>
                  <a:gd name="T46" fmla="*/ 0 w 171"/>
                  <a:gd name="T47" fmla="*/ 176 h 215"/>
                  <a:gd name="T48" fmla="*/ 23 w 171"/>
                  <a:gd name="T49" fmla="*/ 172 h 215"/>
                  <a:gd name="T50" fmla="*/ 15 w 171"/>
                  <a:gd name="T51" fmla="*/ 191 h 215"/>
                  <a:gd name="T52" fmla="*/ 23 w 171"/>
                  <a:gd name="T53" fmla="*/ 187 h 215"/>
                  <a:gd name="T54" fmla="*/ 27 w 171"/>
                  <a:gd name="T55" fmla="*/ 191 h 215"/>
                  <a:gd name="T56" fmla="*/ 31 w 171"/>
                  <a:gd name="T57" fmla="*/ 187 h 215"/>
                  <a:gd name="T58" fmla="*/ 23 w 171"/>
                  <a:gd name="T59" fmla="*/ 199 h 215"/>
                  <a:gd name="T60" fmla="*/ 7 w 171"/>
                  <a:gd name="T61" fmla="*/ 215 h 215"/>
                  <a:gd name="T62" fmla="*/ 35 w 171"/>
                  <a:gd name="T63" fmla="*/ 203 h 215"/>
                  <a:gd name="T64" fmla="*/ 39 w 171"/>
                  <a:gd name="T65" fmla="*/ 180 h 215"/>
                  <a:gd name="T66" fmla="*/ 39 w 171"/>
                  <a:gd name="T67" fmla="*/ 168 h 215"/>
                  <a:gd name="T68" fmla="*/ 43 w 171"/>
                  <a:gd name="T69" fmla="*/ 160 h 215"/>
                  <a:gd name="T70" fmla="*/ 43 w 171"/>
                  <a:gd name="T71" fmla="*/ 172 h 215"/>
                  <a:gd name="T72" fmla="*/ 54 w 171"/>
                  <a:gd name="T73" fmla="*/ 176 h 215"/>
                  <a:gd name="T74" fmla="*/ 82 w 171"/>
                  <a:gd name="T75" fmla="*/ 160 h 215"/>
                  <a:gd name="T76" fmla="*/ 82 w 171"/>
                  <a:gd name="T77" fmla="*/ 156 h 215"/>
                  <a:gd name="T78" fmla="*/ 89 w 171"/>
                  <a:gd name="T79" fmla="*/ 152 h 215"/>
                  <a:gd name="T80" fmla="*/ 93 w 171"/>
                  <a:gd name="T81" fmla="*/ 148 h 215"/>
                  <a:gd name="T82" fmla="*/ 101 w 171"/>
                  <a:gd name="T83" fmla="*/ 141 h 215"/>
                  <a:gd name="T84" fmla="*/ 109 w 171"/>
                  <a:gd name="T85" fmla="*/ 148 h 215"/>
                  <a:gd name="T86" fmla="*/ 113 w 171"/>
                  <a:gd name="T87" fmla="*/ 148 h 215"/>
                  <a:gd name="T88" fmla="*/ 121 w 171"/>
                  <a:gd name="T89" fmla="*/ 148 h 215"/>
                  <a:gd name="T90" fmla="*/ 125 w 171"/>
                  <a:gd name="T91" fmla="*/ 133 h 215"/>
                  <a:gd name="T92" fmla="*/ 121 w 171"/>
                  <a:gd name="T93" fmla="*/ 129 h 215"/>
                  <a:gd name="T94" fmla="*/ 117 w 171"/>
                  <a:gd name="T95" fmla="*/ 121 h 215"/>
                  <a:gd name="T96" fmla="*/ 129 w 171"/>
                  <a:gd name="T97" fmla="*/ 125 h 215"/>
                  <a:gd name="T98" fmla="*/ 136 w 171"/>
                  <a:gd name="T99" fmla="*/ 117 h 215"/>
                  <a:gd name="T100" fmla="*/ 140 w 171"/>
                  <a:gd name="T101" fmla="*/ 113 h 215"/>
                  <a:gd name="T102" fmla="*/ 152 w 171"/>
                  <a:gd name="T103" fmla="*/ 102 h 215"/>
                  <a:gd name="T104" fmla="*/ 156 w 171"/>
                  <a:gd name="T105" fmla="*/ 109 h 215"/>
                  <a:gd name="T106" fmla="*/ 160 w 171"/>
                  <a:gd name="T107" fmla="*/ 105 h 215"/>
                  <a:gd name="T108" fmla="*/ 164 w 171"/>
                  <a:gd name="T109" fmla="*/ 98 h 215"/>
                  <a:gd name="T110" fmla="*/ 160 w 171"/>
                  <a:gd name="T111" fmla="*/ 94 h 215"/>
                  <a:gd name="T112" fmla="*/ 74 w 171"/>
                  <a:gd name="T113" fmla="*/ 172 h 215"/>
                  <a:gd name="T114" fmla="*/ 78 w 171"/>
                  <a:gd name="T115" fmla="*/ 168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71" h="215">
                    <a:moveTo>
                      <a:pt x="160" y="94"/>
                    </a:moveTo>
                    <a:lnTo>
                      <a:pt x="160" y="94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56" y="90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56" y="82"/>
                    </a:lnTo>
                    <a:lnTo>
                      <a:pt x="152" y="82"/>
                    </a:lnTo>
                    <a:lnTo>
                      <a:pt x="152" y="82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8"/>
                    </a:lnTo>
                    <a:lnTo>
                      <a:pt x="152" y="74"/>
                    </a:lnTo>
                    <a:lnTo>
                      <a:pt x="148" y="70"/>
                    </a:lnTo>
                    <a:lnTo>
                      <a:pt x="144" y="59"/>
                    </a:lnTo>
                    <a:lnTo>
                      <a:pt x="144" y="51"/>
                    </a:lnTo>
                    <a:lnTo>
                      <a:pt x="152" y="51"/>
                    </a:lnTo>
                    <a:lnTo>
                      <a:pt x="160" y="59"/>
                    </a:lnTo>
                    <a:lnTo>
                      <a:pt x="164" y="63"/>
                    </a:lnTo>
                    <a:lnTo>
                      <a:pt x="168" y="63"/>
                    </a:lnTo>
                    <a:lnTo>
                      <a:pt x="168" y="59"/>
                    </a:lnTo>
                    <a:lnTo>
                      <a:pt x="171" y="55"/>
                    </a:lnTo>
                    <a:lnTo>
                      <a:pt x="171" y="51"/>
                    </a:lnTo>
                    <a:lnTo>
                      <a:pt x="171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4" y="39"/>
                    </a:lnTo>
                    <a:lnTo>
                      <a:pt x="164" y="35"/>
                    </a:lnTo>
                    <a:lnTo>
                      <a:pt x="164" y="35"/>
                    </a:lnTo>
                    <a:lnTo>
                      <a:pt x="164" y="31"/>
                    </a:lnTo>
                    <a:lnTo>
                      <a:pt x="164" y="31"/>
                    </a:lnTo>
                    <a:lnTo>
                      <a:pt x="160" y="27"/>
                    </a:lnTo>
                    <a:lnTo>
                      <a:pt x="156" y="23"/>
                    </a:lnTo>
                    <a:lnTo>
                      <a:pt x="156" y="23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6" y="16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56" y="8"/>
                    </a:lnTo>
                    <a:lnTo>
                      <a:pt x="152" y="4"/>
                    </a:lnTo>
                    <a:lnTo>
                      <a:pt x="152" y="0"/>
                    </a:lnTo>
                    <a:lnTo>
                      <a:pt x="148" y="0"/>
                    </a:lnTo>
                    <a:lnTo>
                      <a:pt x="144" y="0"/>
                    </a:lnTo>
                    <a:lnTo>
                      <a:pt x="140" y="8"/>
                    </a:lnTo>
                    <a:lnTo>
                      <a:pt x="140" y="8"/>
                    </a:lnTo>
                    <a:lnTo>
                      <a:pt x="136" y="8"/>
                    </a:lnTo>
                    <a:lnTo>
                      <a:pt x="132" y="8"/>
                    </a:lnTo>
                    <a:lnTo>
                      <a:pt x="129" y="4"/>
                    </a:lnTo>
                    <a:lnTo>
                      <a:pt x="129" y="4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25" y="0"/>
                    </a:lnTo>
                    <a:lnTo>
                      <a:pt x="117" y="4"/>
                    </a:lnTo>
                    <a:lnTo>
                      <a:pt x="121" y="8"/>
                    </a:lnTo>
                    <a:lnTo>
                      <a:pt x="121" y="8"/>
                    </a:lnTo>
                    <a:lnTo>
                      <a:pt x="125" y="8"/>
                    </a:lnTo>
                    <a:lnTo>
                      <a:pt x="125" y="8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5" y="12"/>
                    </a:lnTo>
                    <a:lnTo>
                      <a:pt x="121" y="16"/>
                    </a:lnTo>
                    <a:lnTo>
                      <a:pt x="121" y="16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1" y="20"/>
                    </a:lnTo>
                    <a:lnTo>
                      <a:pt x="125" y="20"/>
                    </a:lnTo>
                    <a:lnTo>
                      <a:pt x="125" y="16"/>
                    </a:lnTo>
                    <a:lnTo>
                      <a:pt x="129" y="16"/>
                    </a:lnTo>
                    <a:lnTo>
                      <a:pt x="129" y="16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9" y="27"/>
                    </a:lnTo>
                    <a:lnTo>
                      <a:pt x="121" y="27"/>
                    </a:lnTo>
                    <a:lnTo>
                      <a:pt x="117" y="27"/>
                    </a:lnTo>
                    <a:lnTo>
                      <a:pt x="117" y="31"/>
                    </a:lnTo>
                    <a:lnTo>
                      <a:pt x="113" y="35"/>
                    </a:lnTo>
                    <a:lnTo>
                      <a:pt x="101" y="39"/>
                    </a:lnTo>
                    <a:lnTo>
                      <a:pt x="89" y="43"/>
                    </a:lnTo>
                    <a:lnTo>
                      <a:pt x="89" y="43"/>
                    </a:lnTo>
                    <a:lnTo>
                      <a:pt x="89" y="47"/>
                    </a:lnTo>
                    <a:lnTo>
                      <a:pt x="89" y="51"/>
                    </a:lnTo>
                    <a:lnTo>
                      <a:pt x="93" y="55"/>
                    </a:lnTo>
                    <a:lnTo>
                      <a:pt x="93" y="55"/>
                    </a:lnTo>
                    <a:lnTo>
                      <a:pt x="89" y="59"/>
                    </a:lnTo>
                    <a:lnTo>
                      <a:pt x="86" y="63"/>
                    </a:lnTo>
                    <a:lnTo>
                      <a:pt x="82" y="63"/>
                    </a:lnTo>
                    <a:lnTo>
                      <a:pt x="82" y="59"/>
                    </a:lnTo>
                    <a:lnTo>
                      <a:pt x="78" y="59"/>
                    </a:lnTo>
                    <a:lnTo>
                      <a:pt x="78" y="59"/>
                    </a:lnTo>
                    <a:lnTo>
                      <a:pt x="74" y="59"/>
                    </a:lnTo>
                    <a:lnTo>
                      <a:pt x="70" y="59"/>
                    </a:lnTo>
                    <a:lnTo>
                      <a:pt x="70" y="63"/>
                    </a:lnTo>
                    <a:lnTo>
                      <a:pt x="74" y="63"/>
                    </a:lnTo>
                    <a:lnTo>
                      <a:pt x="70" y="63"/>
                    </a:lnTo>
                    <a:lnTo>
                      <a:pt x="66" y="59"/>
                    </a:lnTo>
                    <a:lnTo>
                      <a:pt x="66" y="59"/>
                    </a:lnTo>
                    <a:lnTo>
                      <a:pt x="62" y="59"/>
                    </a:lnTo>
                    <a:lnTo>
                      <a:pt x="39" y="59"/>
                    </a:lnTo>
                    <a:lnTo>
                      <a:pt x="35" y="63"/>
                    </a:lnTo>
                    <a:lnTo>
                      <a:pt x="35" y="63"/>
                    </a:lnTo>
                    <a:lnTo>
                      <a:pt x="35" y="66"/>
                    </a:lnTo>
                    <a:lnTo>
                      <a:pt x="39" y="66"/>
                    </a:lnTo>
                    <a:lnTo>
                      <a:pt x="39" y="66"/>
                    </a:lnTo>
                    <a:lnTo>
                      <a:pt x="39" y="70"/>
                    </a:lnTo>
                    <a:lnTo>
                      <a:pt x="43" y="70"/>
                    </a:lnTo>
                    <a:lnTo>
                      <a:pt x="39" y="74"/>
                    </a:lnTo>
                    <a:lnTo>
                      <a:pt x="39" y="74"/>
                    </a:lnTo>
                    <a:lnTo>
                      <a:pt x="39" y="78"/>
                    </a:lnTo>
                    <a:lnTo>
                      <a:pt x="39" y="78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35" y="90"/>
                    </a:lnTo>
                    <a:lnTo>
                      <a:pt x="31" y="94"/>
                    </a:lnTo>
                    <a:lnTo>
                      <a:pt x="31" y="98"/>
                    </a:lnTo>
                    <a:lnTo>
                      <a:pt x="39" y="94"/>
                    </a:lnTo>
                    <a:lnTo>
                      <a:pt x="43" y="98"/>
                    </a:lnTo>
                    <a:lnTo>
                      <a:pt x="43" y="98"/>
                    </a:lnTo>
                    <a:lnTo>
                      <a:pt x="43" y="105"/>
                    </a:lnTo>
                    <a:lnTo>
                      <a:pt x="43" y="105"/>
                    </a:lnTo>
                    <a:lnTo>
                      <a:pt x="43" y="109"/>
                    </a:lnTo>
                    <a:lnTo>
                      <a:pt x="43" y="113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5" y="129"/>
                    </a:lnTo>
                    <a:lnTo>
                      <a:pt x="39" y="129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43" y="133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9" y="141"/>
                    </a:lnTo>
                    <a:lnTo>
                      <a:pt x="35" y="141"/>
                    </a:lnTo>
                    <a:lnTo>
                      <a:pt x="31" y="145"/>
                    </a:lnTo>
                    <a:lnTo>
                      <a:pt x="31" y="148"/>
                    </a:lnTo>
                    <a:lnTo>
                      <a:pt x="27" y="148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1" y="160"/>
                    </a:lnTo>
                    <a:lnTo>
                      <a:pt x="7" y="168"/>
                    </a:lnTo>
                    <a:lnTo>
                      <a:pt x="3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68"/>
                    </a:lnTo>
                    <a:lnTo>
                      <a:pt x="0" y="172"/>
                    </a:lnTo>
                    <a:lnTo>
                      <a:pt x="0" y="172"/>
                    </a:lnTo>
                    <a:lnTo>
                      <a:pt x="0" y="176"/>
                    </a:lnTo>
                    <a:lnTo>
                      <a:pt x="3" y="176"/>
                    </a:lnTo>
                    <a:lnTo>
                      <a:pt x="3" y="176"/>
                    </a:lnTo>
                    <a:lnTo>
                      <a:pt x="7" y="176"/>
                    </a:lnTo>
                    <a:lnTo>
                      <a:pt x="11" y="176"/>
                    </a:lnTo>
                    <a:lnTo>
                      <a:pt x="19" y="172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3" y="180"/>
                    </a:lnTo>
                    <a:lnTo>
                      <a:pt x="19" y="180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5" y="187"/>
                    </a:lnTo>
                    <a:lnTo>
                      <a:pt x="15" y="191"/>
                    </a:lnTo>
                    <a:lnTo>
                      <a:pt x="15" y="191"/>
                    </a:lnTo>
                    <a:lnTo>
                      <a:pt x="19" y="195"/>
                    </a:lnTo>
                    <a:lnTo>
                      <a:pt x="19" y="195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23" y="191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87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7" y="191"/>
                    </a:lnTo>
                    <a:lnTo>
                      <a:pt x="27" y="187"/>
                    </a:lnTo>
                    <a:lnTo>
                      <a:pt x="27" y="172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1" y="180"/>
                    </a:lnTo>
                    <a:lnTo>
                      <a:pt x="31" y="184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5"/>
                    </a:lnTo>
                    <a:lnTo>
                      <a:pt x="23" y="195"/>
                    </a:lnTo>
                    <a:lnTo>
                      <a:pt x="23" y="199"/>
                    </a:lnTo>
                    <a:lnTo>
                      <a:pt x="23" y="199"/>
                    </a:lnTo>
                    <a:lnTo>
                      <a:pt x="11" y="207"/>
                    </a:lnTo>
                    <a:lnTo>
                      <a:pt x="7" y="211"/>
                    </a:lnTo>
                    <a:lnTo>
                      <a:pt x="7" y="211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7" y="215"/>
                    </a:lnTo>
                    <a:lnTo>
                      <a:pt x="11" y="215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1"/>
                    </a:lnTo>
                    <a:lnTo>
                      <a:pt x="35" y="203"/>
                    </a:lnTo>
                    <a:lnTo>
                      <a:pt x="35" y="203"/>
                    </a:lnTo>
                    <a:lnTo>
                      <a:pt x="31" y="203"/>
                    </a:lnTo>
                    <a:lnTo>
                      <a:pt x="31" y="199"/>
                    </a:lnTo>
                    <a:lnTo>
                      <a:pt x="27" y="195"/>
                    </a:lnTo>
                    <a:lnTo>
                      <a:pt x="31" y="195"/>
                    </a:lnTo>
                    <a:lnTo>
                      <a:pt x="35" y="187"/>
                    </a:lnTo>
                    <a:lnTo>
                      <a:pt x="35" y="184"/>
                    </a:lnTo>
                    <a:lnTo>
                      <a:pt x="39" y="180"/>
                    </a:lnTo>
                    <a:lnTo>
                      <a:pt x="39" y="180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39" y="172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8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6" y="164"/>
                    </a:lnTo>
                    <a:lnTo>
                      <a:pt x="46" y="168"/>
                    </a:lnTo>
                    <a:lnTo>
                      <a:pt x="46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6" y="176"/>
                    </a:lnTo>
                    <a:lnTo>
                      <a:pt x="50" y="176"/>
                    </a:lnTo>
                    <a:lnTo>
                      <a:pt x="50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54" y="176"/>
                    </a:lnTo>
                    <a:lnTo>
                      <a:pt x="66" y="172"/>
                    </a:lnTo>
                    <a:lnTo>
                      <a:pt x="70" y="172"/>
                    </a:lnTo>
                    <a:lnTo>
                      <a:pt x="74" y="164"/>
                    </a:lnTo>
                    <a:lnTo>
                      <a:pt x="78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9" y="156"/>
                    </a:lnTo>
                    <a:lnTo>
                      <a:pt x="89" y="152"/>
                    </a:lnTo>
                    <a:lnTo>
                      <a:pt x="89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3" y="152"/>
                    </a:lnTo>
                    <a:lnTo>
                      <a:pt x="97" y="152"/>
                    </a:lnTo>
                    <a:lnTo>
                      <a:pt x="93" y="152"/>
                    </a:lnTo>
                    <a:lnTo>
                      <a:pt x="93" y="148"/>
                    </a:lnTo>
                    <a:lnTo>
                      <a:pt x="93" y="148"/>
                    </a:lnTo>
                    <a:lnTo>
                      <a:pt x="97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1" y="148"/>
                    </a:lnTo>
                    <a:lnTo>
                      <a:pt x="105" y="145"/>
                    </a:lnTo>
                    <a:lnTo>
                      <a:pt x="101" y="145"/>
                    </a:lnTo>
                    <a:lnTo>
                      <a:pt x="101" y="141"/>
                    </a:lnTo>
                    <a:lnTo>
                      <a:pt x="105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48"/>
                    </a:lnTo>
                    <a:lnTo>
                      <a:pt x="109" y="152"/>
                    </a:lnTo>
                    <a:lnTo>
                      <a:pt x="109" y="152"/>
                    </a:lnTo>
                    <a:lnTo>
                      <a:pt x="109" y="148"/>
                    </a:lnTo>
                    <a:lnTo>
                      <a:pt x="113" y="148"/>
                    </a:lnTo>
                    <a:lnTo>
                      <a:pt x="113" y="148"/>
                    </a:lnTo>
                    <a:lnTo>
                      <a:pt x="113" y="145"/>
                    </a:lnTo>
                    <a:lnTo>
                      <a:pt x="117" y="141"/>
                    </a:lnTo>
                    <a:lnTo>
                      <a:pt x="117" y="141"/>
                    </a:lnTo>
                    <a:lnTo>
                      <a:pt x="117" y="145"/>
                    </a:lnTo>
                    <a:lnTo>
                      <a:pt x="117" y="148"/>
                    </a:lnTo>
                    <a:lnTo>
                      <a:pt x="117" y="152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1" y="148"/>
                    </a:lnTo>
                    <a:lnTo>
                      <a:pt x="125" y="141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3"/>
                    </a:lnTo>
                    <a:lnTo>
                      <a:pt x="125" y="133"/>
                    </a:lnTo>
                    <a:lnTo>
                      <a:pt x="125" y="129"/>
                    </a:lnTo>
                    <a:lnTo>
                      <a:pt x="125" y="129"/>
                    </a:lnTo>
                    <a:lnTo>
                      <a:pt x="121" y="133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9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21" y="125"/>
                    </a:lnTo>
                    <a:lnTo>
                      <a:pt x="117" y="125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17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9"/>
                    </a:lnTo>
                    <a:lnTo>
                      <a:pt x="129" y="129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9" y="121"/>
                    </a:lnTo>
                    <a:lnTo>
                      <a:pt x="129" y="121"/>
                    </a:lnTo>
                    <a:lnTo>
                      <a:pt x="132" y="121"/>
                    </a:lnTo>
                    <a:lnTo>
                      <a:pt x="136" y="117"/>
                    </a:lnTo>
                    <a:lnTo>
                      <a:pt x="136" y="117"/>
                    </a:lnTo>
                    <a:lnTo>
                      <a:pt x="136" y="113"/>
                    </a:lnTo>
                    <a:lnTo>
                      <a:pt x="136" y="113"/>
                    </a:lnTo>
                    <a:lnTo>
                      <a:pt x="136" y="109"/>
                    </a:lnTo>
                    <a:lnTo>
                      <a:pt x="136" y="109"/>
                    </a:lnTo>
                    <a:lnTo>
                      <a:pt x="140" y="109"/>
                    </a:lnTo>
                    <a:lnTo>
                      <a:pt x="140" y="113"/>
                    </a:lnTo>
                    <a:lnTo>
                      <a:pt x="140" y="113"/>
                    </a:lnTo>
                    <a:lnTo>
                      <a:pt x="140" y="117"/>
                    </a:lnTo>
                    <a:lnTo>
                      <a:pt x="144" y="117"/>
                    </a:lnTo>
                    <a:lnTo>
                      <a:pt x="148" y="113"/>
                    </a:lnTo>
                    <a:lnTo>
                      <a:pt x="148" y="113"/>
                    </a:lnTo>
                    <a:lnTo>
                      <a:pt x="148" y="105"/>
                    </a:lnTo>
                    <a:lnTo>
                      <a:pt x="148" y="102"/>
                    </a:lnTo>
                    <a:lnTo>
                      <a:pt x="152" y="102"/>
                    </a:lnTo>
                    <a:lnTo>
                      <a:pt x="152" y="102"/>
                    </a:lnTo>
                    <a:lnTo>
                      <a:pt x="152" y="105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2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9"/>
                    </a:lnTo>
                    <a:lnTo>
                      <a:pt x="156" y="105"/>
                    </a:lnTo>
                    <a:lnTo>
                      <a:pt x="156" y="105"/>
                    </a:lnTo>
                    <a:lnTo>
                      <a:pt x="156" y="102"/>
                    </a:lnTo>
                    <a:lnTo>
                      <a:pt x="160" y="102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0" y="105"/>
                    </a:lnTo>
                    <a:lnTo>
                      <a:pt x="164" y="102"/>
                    </a:lnTo>
                    <a:lnTo>
                      <a:pt x="164" y="102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4" y="98"/>
                    </a:lnTo>
                    <a:lnTo>
                      <a:pt x="160" y="98"/>
                    </a:lnTo>
                    <a:lnTo>
                      <a:pt x="160" y="94"/>
                    </a:lnTo>
                    <a:lnTo>
                      <a:pt x="160" y="94"/>
                    </a:lnTo>
                    <a:lnTo>
                      <a:pt x="164" y="94"/>
                    </a:lnTo>
                    <a:lnTo>
                      <a:pt x="164" y="94"/>
                    </a:lnTo>
                    <a:lnTo>
                      <a:pt x="160" y="94"/>
                    </a:lnTo>
                    <a:lnTo>
                      <a:pt x="160" y="94"/>
                    </a:lnTo>
                    <a:moveTo>
                      <a:pt x="78" y="168"/>
                    </a:move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  <p:grpSp>
          <p:nvGrpSpPr>
            <p:cNvPr id="233" name="Group 232"/>
            <p:cNvGrpSpPr/>
            <p:nvPr/>
          </p:nvGrpSpPr>
          <p:grpSpPr>
            <a:xfrm>
              <a:off x="6668250" y="1162721"/>
              <a:ext cx="2647896" cy="4523473"/>
              <a:chOff x="947738" y="447675"/>
              <a:chExt cx="2195512" cy="3749676"/>
            </a:xfrm>
            <a:grpFill/>
          </p:grpSpPr>
          <p:sp>
            <p:nvSpPr>
              <p:cNvPr id="234" name="Freeform 41"/>
              <p:cNvSpPr>
                <a:spLocks/>
              </p:cNvSpPr>
              <p:nvPr/>
            </p:nvSpPr>
            <p:spPr bwMode="auto">
              <a:xfrm>
                <a:off x="1741488" y="3602038"/>
                <a:ext cx="42862" cy="68263"/>
              </a:xfrm>
              <a:custGeom>
                <a:avLst/>
                <a:gdLst>
                  <a:gd name="T0" fmla="*/ 23 w 27"/>
                  <a:gd name="T1" fmla="*/ 16 h 43"/>
                  <a:gd name="T2" fmla="*/ 23 w 27"/>
                  <a:gd name="T3" fmla="*/ 16 h 43"/>
                  <a:gd name="T4" fmla="*/ 27 w 27"/>
                  <a:gd name="T5" fmla="*/ 24 h 43"/>
                  <a:gd name="T6" fmla="*/ 27 w 27"/>
                  <a:gd name="T7" fmla="*/ 24 h 43"/>
                  <a:gd name="T8" fmla="*/ 27 w 27"/>
                  <a:gd name="T9" fmla="*/ 24 h 43"/>
                  <a:gd name="T10" fmla="*/ 27 w 27"/>
                  <a:gd name="T11" fmla="*/ 24 h 43"/>
                  <a:gd name="T12" fmla="*/ 23 w 27"/>
                  <a:gd name="T13" fmla="*/ 24 h 43"/>
                  <a:gd name="T14" fmla="*/ 23 w 27"/>
                  <a:gd name="T15" fmla="*/ 24 h 43"/>
                  <a:gd name="T16" fmla="*/ 23 w 27"/>
                  <a:gd name="T17" fmla="*/ 28 h 43"/>
                  <a:gd name="T18" fmla="*/ 23 w 27"/>
                  <a:gd name="T19" fmla="*/ 28 h 43"/>
                  <a:gd name="T20" fmla="*/ 20 w 27"/>
                  <a:gd name="T21" fmla="*/ 28 h 43"/>
                  <a:gd name="T22" fmla="*/ 16 w 27"/>
                  <a:gd name="T23" fmla="*/ 28 h 43"/>
                  <a:gd name="T24" fmla="*/ 16 w 27"/>
                  <a:gd name="T25" fmla="*/ 32 h 43"/>
                  <a:gd name="T26" fmla="*/ 12 w 27"/>
                  <a:gd name="T27" fmla="*/ 36 h 43"/>
                  <a:gd name="T28" fmla="*/ 12 w 27"/>
                  <a:gd name="T29" fmla="*/ 36 h 43"/>
                  <a:gd name="T30" fmla="*/ 16 w 27"/>
                  <a:gd name="T31" fmla="*/ 36 h 43"/>
                  <a:gd name="T32" fmla="*/ 16 w 27"/>
                  <a:gd name="T33" fmla="*/ 39 h 43"/>
                  <a:gd name="T34" fmla="*/ 16 w 27"/>
                  <a:gd name="T35" fmla="*/ 43 h 43"/>
                  <a:gd name="T36" fmla="*/ 12 w 27"/>
                  <a:gd name="T37" fmla="*/ 43 h 43"/>
                  <a:gd name="T38" fmla="*/ 8 w 27"/>
                  <a:gd name="T39" fmla="*/ 43 h 43"/>
                  <a:gd name="T40" fmla="*/ 4 w 27"/>
                  <a:gd name="T41" fmla="*/ 39 h 43"/>
                  <a:gd name="T42" fmla="*/ 4 w 27"/>
                  <a:gd name="T43" fmla="*/ 39 h 43"/>
                  <a:gd name="T44" fmla="*/ 4 w 27"/>
                  <a:gd name="T45" fmla="*/ 36 h 43"/>
                  <a:gd name="T46" fmla="*/ 0 w 27"/>
                  <a:gd name="T47" fmla="*/ 32 h 43"/>
                  <a:gd name="T48" fmla="*/ 4 w 27"/>
                  <a:gd name="T49" fmla="*/ 28 h 43"/>
                  <a:gd name="T50" fmla="*/ 4 w 27"/>
                  <a:gd name="T51" fmla="*/ 20 h 43"/>
                  <a:gd name="T52" fmla="*/ 0 w 27"/>
                  <a:gd name="T53" fmla="*/ 16 h 43"/>
                  <a:gd name="T54" fmla="*/ 0 w 27"/>
                  <a:gd name="T55" fmla="*/ 12 h 43"/>
                  <a:gd name="T56" fmla="*/ 4 w 27"/>
                  <a:gd name="T57" fmla="*/ 4 h 43"/>
                  <a:gd name="T58" fmla="*/ 8 w 27"/>
                  <a:gd name="T59" fmla="*/ 0 h 43"/>
                  <a:gd name="T60" fmla="*/ 12 w 27"/>
                  <a:gd name="T61" fmla="*/ 4 h 43"/>
                  <a:gd name="T62" fmla="*/ 16 w 27"/>
                  <a:gd name="T63" fmla="*/ 8 h 43"/>
                  <a:gd name="T64" fmla="*/ 16 w 27"/>
                  <a:gd name="T65" fmla="*/ 8 h 43"/>
                  <a:gd name="T66" fmla="*/ 23 w 27"/>
                  <a:gd name="T67" fmla="*/ 12 h 43"/>
                  <a:gd name="T68" fmla="*/ 23 w 27"/>
                  <a:gd name="T69" fmla="*/ 12 h 43"/>
                  <a:gd name="T70" fmla="*/ 23 w 27"/>
                  <a:gd name="T71" fmla="*/ 16 h 43"/>
                  <a:gd name="T72" fmla="*/ 23 w 27"/>
                  <a:gd name="T73" fmla="*/ 16 h 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27" h="43">
                    <a:moveTo>
                      <a:pt x="23" y="16"/>
                    </a:moveTo>
                    <a:lnTo>
                      <a:pt x="23" y="16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7" y="24"/>
                    </a:lnTo>
                    <a:lnTo>
                      <a:pt x="23" y="24"/>
                    </a:lnTo>
                    <a:lnTo>
                      <a:pt x="23" y="24"/>
                    </a:lnTo>
                    <a:lnTo>
                      <a:pt x="23" y="28"/>
                    </a:lnTo>
                    <a:lnTo>
                      <a:pt x="23" y="28"/>
                    </a:lnTo>
                    <a:lnTo>
                      <a:pt x="20" y="28"/>
                    </a:lnTo>
                    <a:lnTo>
                      <a:pt x="16" y="28"/>
                    </a:lnTo>
                    <a:lnTo>
                      <a:pt x="16" y="32"/>
                    </a:lnTo>
                    <a:lnTo>
                      <a:pt x="12" y="36"/>
                    </a:lnTo>
                    <a:lnTo>
                      <a:pt x="12" y="36"/>
                    </a:lnTo>
                    <a:lnTo>
                      <a:pt x="16" y="36"/>
                    </a:lnTo>
                    <a:lnTo>
                      <a:pt x="16" y="39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4" y="39"/>
                    </a:lnTo>
                    <a:lnTo>
                      <a:pt x="4" y="39"/>
                    </a:lnTo>
                    <a:lnTo>
                      <a:pt x="4" y="36"/>
                    </a:lnTo>
                    <a:lnTo>
                      <a:pt x="0" y="32"/>
                    </a:lnTo>
                    <a:lnTo>
                      <a:pt x="4" y="28"/>
                    </a:lnTo>
                    <a:lnTo>
                      <a:pt x="4" y="20"/>
                    </a:lnTo>
                    <a:lnTo>
                      <a:pt x="0" y="16"/>
                    </a:lnTo>
                    <a:lnTo>
                      <a:pt x="0" y="12"/>
                    </a:lnTo>
                    <a:lnTo>
                      <a:pt x="4" y="4"/>
                    </a:lnTo>
                    <a:lnTo>
                      <a:pt x="8" y="0"/>
                    </a:lnTo>
                    <a:lnTo>
                      <a:pt x="12" y="4"/>
                    </a:lnTo>
                    <a:lnTo>
                      <a:pt x="16" y="8"/>
                    </a:lnTo>
                    <a:lnTo>
                      <a:pt x="16" y="8"/>
                    </a:lnTo>
                    <a:lnTo>
                      <a:pt x="23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5" name="Freeform 42"/>
              <p:cNvSpPr>
                <a:spLocks/>
              </p:cNvSpPr>
              <p:nvPr/>
            </p:nvSpPr>
            <p:spPr bwMode="auto">
              <a:xfrm>
                <a:off x="1754188" y="3571875"/>
                <a:ext cx="68262" cy="80963"/>
              </a:xfrm>
              <a:custGeom>
                <a:avLst/>
                <a:gdLst>
                  <a:gd name="T0" fmla="*/ 39 w 43"/>
                  <a:gd name="T1" fmla="*/ 51 h 51"/>
                  <a:gd name="T2" fmla="*/ 39 w 43"/>
                  <a:gd name="T3" fmla="*/ 51 h 51"/>
                  <a:gd name="T4" fmla="*/ 31 w 43"/>
                  <a:gd name="T5" fmla="*/ 51 h 51"/>
                  <a:gd name="T6" fmla="*/ 27 w 43"/>
                  <a:gd name="T7" fmla="*/ 51 h 51"/>
                  <a:gd name="T8" fmla="*/ 27 w 43"/>
                  <a:gd name="T9" fmla="*/ 51 h 51"/>
                  <a:gd name="T10" fmla="*/ 27 w 43"/>
                  <a:gd name="T11" fmla="*/ 47 h 51"/>
                  <a:gd name="T12" fmla="*/ 27 w 43"/>
                  <a:gd name="T13" fmla="*/ 43 h 51"/>
                  <a:gd name="T14" fmla="*/ 27 w 43"/>
                  <a:gd name="T15" fmla="*/ 43 h 51"/>
                  <a:gd name="T16" fmla="*/ 23 w 43"/>
                  <a:gd name="T17" fmla="*/ 43 h 51"/>
                  <a:gd name="T18" fmla="*/ 23 w 43"/>
                  <a:gd name="T19" fmla="*/ 39 h 51"/>
                  <a:gd name="T20" fmla="*/ 19 w 43"/>
                  <a:gd name="T21" fmla="*/ 43 h 51"/>
                  <a:gd name="T22" fmla="*/ 19 w 43"/>
                  <a:gd name="T23" fmla="*/ 43 h 51"/>
                  <a:gd name="T24" fmla="*/ 19 w 43"/>
                  <a:gd name="T25" fmla="*/ 43 h 51"/>
                  <a:gd name="T26" fmla="*/ 15 w 43"/>
                  <a:gd name="T27" fmla="*/ 35 h 51"/>
                  <a:gd name="T28" fmla="*/ 15 w 43"/>
                  <a:gd name="T29" fmla="*/ 35 h 51"/>
                  <a:gd name="T30" fmla="*/ 15 w 43"/>
                  <a:gd name="T31" fmla="*/ 31 h 51"/>
                  <a:gd name="T32" fmla="*/ 15 w 43"/>
                  <a:gd name="T33" fmla="*/ 31 h 51"/>
                  <a:gd name="T34" fmla="*/ 8 w 43"/>
                  <a:gd name="T35" fmla="*/ 27 h 51"/>
                  <a:gd name="T36" fmla="*/ 8 w 43"/>
                  <a:gd name="T37" fmla="*/ 27 h 51"/>
                  <a:gd name="T38" fmla="*/ 4 w 43"/>
                  <a:gd name="T39" fmla="*/ 23 h 51"/>
                  <a:gd name="T40" fmla="*/ 0 w 43"/>
                  <a:gd name="T41" fmla="*/ 19 h 51"/>
                  <a:gd name="T42" fmla="*/ 4 w 43"/>
                  <a:gd name="T43" fmla="*/ 19 h 51"/>
                  <a:gd name="T44" fmla="*/ 4 w 43"/>
                  <a:gd name="T45" fmla="*/ 15 h 51"/>
                  <a:gd name="T46" fmla="*/ 8 w 43"/>
                  <a:gd name="T47" fmla="*/ 15 h 51"/>
                  <a:gd name="T48" fmla="*/ 8 w 43"/>
                  <a:gd name="T49" fmla="*/ 0 h 51"/>
                  <a:gd name="T50" fmla="*/ 15 w 43"/>
                  <a:gd name="T51" fmla="*/ 0 h 51"/>
                  <a:gd name="T52" fmla="*/ 19 w 43"/>
                  <a:gd name="T53" fmla="*/ 4 h 51"/>
                  <a:gd name="T54" fmla="*/ 19 w 43"/>
                  <a:gd name="T55" fmla="*/ 4 h 51"/>
                  <a:gd name="T56" fmla="*/ 23 w 43"/>
                  <a:gd name="T57" fmla="*/ 4 h 51"/>
                  <a:gd name="T58" fmla="*/ 23 w 43"/>
                  <a:gd name="T59" fmla="*/ 8 h 51"/>
                  <a:gd name="T60" fmla="*/ 31 w 43"/>
                  <a:gd name="T61" fmla="*/ 19 h 51"/>
                  <a:gd name="T62" fmla="*/ 39 w 43"/>
                  <a:gd name="T63" fmla="*/ 23 h 51"/>
                  <a:gd name="T64" fmla="*/ 39 w 43"/>
                  <a:gd name="T65" fmla="*/ 27 h 51"/>
                  <a:gd name="T66" fmla="*/ 43 w 43"/>
                  <a:gd name="T67" fmla="*/ 43 h 51"/>
                  <a:gd name="T68" fmla="*/ 43 w 43"/>
                  <a:gd name="T69" fmla="*/ 47 h 51"/>
                  <a:gd name="T70" fmla="*/ 43 w 43"/>
                  <a:gd name="T71" fmla="*/ 51 h 51"/>
                  <a:gd name="T72" fmla="*/ 43 w 43"/>
                  <a:gd name="T73" fmla="*/ 51 h 51"/>
                  <a:gd name="T74" fmla="*/ 39 w 43"/>
                  <a:gd name="T75" fmla="*/ 51 h 5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</a:cxnLst>
                <a:rect l="0" t="0" r="r" b="b"/>
                <a:pathLst>
                  <a:path w="43" h="51">
                    <a:moveTo>
                      <a:pt x="39" y="51"/>
                    </a:moveTo>
                    <a:lnTo>
                      <a:pt x="39" y="51"/>
                    </a:lnTo>
                    <a:lnTo>
                      <a:pt x="31" y="51"/>
                    </a:lnTo>
                    <a:lnTo>
                      <a:pt x="27" y="51"/>
                    </a:lnTo>
                    <a:lnTo>
                      <a:pt x="27" y="51"/>
                    </a:lnTo>
                    <a:lnTo>
                      <a:pt x="27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3" y="43"/>
                    </a:lnTo>
                    <a:lnTo>
                      <a:pt x="23" y="39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8" y="27"/>
                    </a:lnTo>
                    <a:lnTo>
                      <a:pt x="8" y="27"/>
                    </a:lnTo>
                    <a:lnTo>
                      <a:pt x="4" y="23"/>
                    </a:lnTo>
                    <a:lnTo>
                      <a:pt x="0" y="19"/>
                    </a:lnTo>
                    <a:lnTo>
                      <a:pt x="4" y="19"/>
                    </a:lnTo>
                    <a:lnTo>
                      <a:pt x="4" y="15"/>
                    </a:lnTo>
                    <a:lnTo>
                      <a:pt x="8" y="15"/>
                    </a:lnTo>
                    <a:lnTo>
                      <a:pt x="8" y="0"/>
                    </a:lnTo>
                    <a:lnTo>
                      <a:pt x="15" y="0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8"/>
                    </a:lnTo>
                    <a:lnTo>
                      <a:pt x="31" y="19"/>
                    </a:lnTo>
                    <a:lnTo>
                      <a:pt x="39" y="23"/>
                    </a:lnTo>
                    <a:lnTo>
                      <a:pt x="39" y="27"/>
                    </a:lnTo>
                    <a:lnTo>
                      <a:pt x="43" y="43"/>
                    </a:lnTo>
                    <a:lnTo>
                      <a:pt x="43" y="47"/>
                    </a:lnTo>
                    <a:lnTo>
                      <a:pt x="43" y="51"/>
                    </a:lnTo>
                    <a:lnTo>
                      <a:pt x="43" y="51"/>
                    </a:lnTo>
                    <a:lnTo>
                      <a:pt x="39" y="51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6" name="Freeform 5"/>
              <p:cNvSpPr>
                <a:spLocks noEditPoints="1"/>
              </p:cNvSpPr>
              <p:nvPr/>
            </p:nvSpPr>
            <p:spPr bwMode="auto">
              <a:xfrm>
                <a:off x="1641475" y="1160463"/>
                <a:ext cx="509587" cy="1146175"/>
              </a:xfrm>
              <a:custGeom>
                <a:avLst/>
                <a:gdLst>
                  <a:gd name="T0" fmla="*/ 172 w 321"/>
                  <a:gd name="T1" fmla="*/ 211 h 722"/>
                  <a:gd name="T2" fmla="*/ 141 w 321"/>
                  <a:gd name="T3" fmla="*/ 219 h 722"/>
                  <a:gd name="T4" fmla="*/ 55 w 321"/>
                  <a:gd name="T5" fmla="*/ 480 h 722"/>
                  <a:gd name="T6" fmla="*/ 118 w 321"/>
                  <a:gd name="T7" fmla="*/ 316 h 722"/>
                  <a:gd name="T8" fmla="*/ 251 w 321"/>
                  <a:gd name="T9" fmla="*/ 98 h 722"/>
                  <a:gd name="T10" fmla="*/ 290 w 321"/>
                  <a:gd name="T11" fmla="*/ 117 h 722"/>
                  <a:gd name="T12" fmla="*/ 239 w 321"/>
                  <a:gd name="T13" fmla="*/ 137 h 722"/>
                  <a:gd name="T14" fmla="*/ 196 w 321"/>
                  <a:gd name="T15" fmla="*/ 152 h 722"/>
                  <a:gd name="T16" fmla="*/ 211 w 321"/>
                  <a:gd name="T17" fmla="*/ 187 h 722"/>
                  <a:gd name="T18" fmla="*/ 223 w 321"/>
                  <a:gd name="T19" fmla="*/ 211 h 722"/>
                  <a:gd name="T20" fmla="*/ 188 w 321"/>
                  <a:gd name="T21" fmla="*/ 172 h 722"/>
                  <a:gd name="T22" fmla="*/ 172 w 321"/>
                  <a:gd name="T23" fmla="*/ 187 h 722"/>
                  <a:gd name="T24" fmla="*/ 184 w 321"/>
                  <a:gd name="T25" fmla="*/ 195 h 722"/>
                  <a:gd name="T26" fmla="*/ 157 w 321"/>
                  <a:gd name="T27" fmla="*/ 226 h 722"/>
                  <a:gd name="T28" fmla="*/ 129 w 321"/>
                  <a:gd name="T29" fmla="*/ 258 h 722"/>
                  <a:gd name="T30" fmla="*/ 196 w 321"/>
                  <a:gd name="T31" fmla="*/ 254 h 722"/>
                  <a:gd name="T32" fmla="*/ 165 w 321"/>
                  <a:gd name="T33" fmla="*/ 277 h 722"/>
                  <a:gd name="T34" fmla="*/ 180 w 321"/>
                  <a:gd name="T35" fmla="*/ 289 h 722"/>
                  <a:gd name="T36" fmla="*/ 157 w 321"/>
                  <a:gd name="T37" fmla="*/ 285 h 722"/>
                  <a:gd name="T38" fmla="*/ 126 w 321"/>
                  <a:gd name="T39" fmla="*/ 332 h 722"/>
                  <a:gd name="T40" fmla="*/ 180 w 321"/>
                  <a:gd name="T41" fmla="*/ 332 h 722"/>
                  <a:gd name="T42" fmla="*/ 169 w 321"/>
                  <a:gd name="T43" fmla="*/ 351 h 722"/>
                  <a:gd name="T44" fmla="*/ 126 w 321"/>
                  <a:gd name="T45" fmla="*/ 351 h 722"/>
                  <a:gd name="T46" fmla="*/ 106 w 321"/>
                  <a:gd name="T47" fmla="*/ 379 h 722"/>
                  <a:gd name="T48" fmla="*/ 94 w 321"/>
                  <a:gd name="T49" fmla="*/ 410 h 722"/>
                  <a:gd name="T50" fmla="*/ 75 w 321"/>
                  <a:gd name="T51" fmla="*/ 445 h 722"/>
                  <a:gd name="T52" fmla="*/ 79 w 321"/>
                  <a:gd name="T53" fmla="*/ 472 h 722"/>
                  <a:gd name="T54" fmla="*/ 83 w 321"/>
                  <a:gd name="T55" fmla="*/ 504 h 722"/>
                  <a:gd name="T56" fmla="*/ 118 w 321"/>
                  <a:gd name="T57" fmla="*/ 500 h 722"/>
                  <a:gd name="T58" fmla="*/ 114 w 321"/>
                  <a:gd name="T59" fmla="*/ 527 h 722"/>
                  <a:gd name="T60" fmla="*/ 86 w 321"/>
                  <a:gd name="T61" fmla="*/ 558 h 722"/>
                  <a:gd name="T62" fmla="*/ 63 w 321"/>
                  <a:gd name="T63" fmla="*/ 586 h 722"/>
                  <a:gd name="T64" fmla="*/ 43 w 321"/>
                  <a:gd name="T65" fmla="*/ 617 h 722"/>
                  <a:gd name="T66" fmla="*/ 67 w 321"/>
                  <a:gd name="T67" fmla="*/ 648 h 722"/>
                  <a:gd name="T68" fmla="*/ 67 w 321"/>
                  <a:gd name="T69" fmla="*/ 676 h 722"/>
                  <a:gd name="T70" fmla="*/ 90 w 321"/>
                  <a:gd name="T71" fmla="*/ 679 h 722"/>
                  <a:gd name="T72" fmla="*/ 110 w 321"/>
                  <a:gd name="T73" fmla="*/ 707 h 722"/>
                  <a:gd name="T74" fmla="*/ 227 w 321"/>
                  <a:gd name="T75" fmla="*/ 289 h 722"/>
                  <a:gd name="T76" fmla="*/ 176 w 321"/>
                  <a:gd name="T77" fmla="*/ 145 h 722"/>
                  <a:gd name="T78" fmla="*/ 157 w 321"/>
                  <a:gd name="T79" fmla="*/ 160 h 722"/>
                  <a:gd name="T80" fmla="*/ 122 w 321"/>
                  <a:gd name="T81" fmla="*/ 172 h 722"/>
                  <a:gd name="T82" fmla="*/ 141 w 321"/>
                  <a:gd name="T83" fmla="*/ 113 h 722"/>
                  <a:gd name="T84" fmla="*/ 129 w 321"/>
                  <a:gd name="T85" fmla="*/ 78 h 722"/>
                  <a:gd name="T86" fmla="*/ 153 w 321"/>
                  <a:gd name="T87" fmla="*/ 137 h 722"/>
                  <a:gd name="T88" fmla="*/ 75 w 321"/>
                  <a:gd name="T89" fmla="*/ 105 h 722"/>
                  <a:gd name="T90" fmla="*/ 94 w 321"/>
                  <a:gd name="T91" fmla="*/ 82 h 722"/>
                  <a:gd name="T92" fmla="*/ 114 w 321"/>
                  <a:gd name="T93" fmla="*/ 78 h 722"/>
                  <a:gd name="T94" fmla="*/ 110 w 321"/>
                  <a:gd name="T95" fmla="*/ 102 h 722"/>
                  <a:gd name="T96" fmla="*/ 67 w 321"/>
                  <a:gd name="T97" fmla="*/ 117 h 722"/>
                  <a:gd name="T98" fmla="*/ 12 w 321"/>
                  <a:gd name="T99" fmla="*/ 254 h 722"/>
                  <a:gd name="T100" fmla="*/ 114 w 321"/>
                  <a:gd name="T101" fmla="*/ 164 h 722"/>
                  <a:gd name="T102" fmla="*/ 75 w 321"/>
                  <a:gd name="T103" fmla="*/ 195 h 722"/>
                  <a:gd name="T104" fmla="*/ 98 w 321"/>
                  <a:gd name="T105" fmla="*/ 160 h 722"/>
                  <a:gd name="T106" fmla="*/ 16 w 321"/>
                  <a:gd name="T107" fmla="*/ 230 h 722"/>
                  <a:gd name="T108" fmla="*/ 47 w 321"/>
                  <a:gd name="T109" fmla="*/ 219 h 722"/>
                  <a:gd name="T110" fmla="*/ 40 w 321"/>
                  <a:gd name="T111" fmla="*/ 187 h 722"/>
                  <a:gd name="T112" fmla="*/ 129 w 321"/>
                  <a:gd name="T113" fmla="*/ 27 h 722"/>
                  <a:gd name="T114" fmla="*/ 118 w 321"/>
                  <a:gd name="T115" fmla="*/ 70 h 722"/>
                  <a:gd name="T116" fmla="*/ 47 w 321"/>
                  <a:gd name="T117" fmla="*/ 535 h 722"/>
                  <a:gd name="T118" fmla="*/ 59 w 321"/>
                  <a:gd name="T119" fmla="*/ 703 h 722"/>
                  <a:gd name="T120" fmla="*/ 114 w 321"/>
                  <a:gd name="T121" fmla="*/ 371 h 722"/>
                  <a:gd name="T122" fmla="*/ 43 w 321"/>
                  <a:gd name="T123" fmla="*/ 578 h 722"/>
                  <a:gd name="T124" fmla="*/ 40 w 321"/>
                  <a:gd name="T125" fmla="*/ 644 h 72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21" h="722">
                    <a:moveTo>
                      <a:pt x="94" y="78"/>
                    </a:moveTo>
                    <a:lnTo>
                      <a:pt x="94" y="78"/>
                    </a:lnTo>
                    <a:lnTo>
                      <a:pt x="94" y="82"/>
                    </a:lnTo>
                    <a:lnTo>
                      <a:pt x="90" y="82"/>
                    </a:lnTo>
                    <a:lnTo>
                      <a:pt x="90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78"/>
                    </a:lnTo>
                    <a:lnTo>
                      <a:pt x="86" y="78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90" y="74"/>
                    </a:lnTo>
                    <a:lnTo>
                      <a:pt x="94" y="74"/>
                    </a:lnTo>
                    <a:lnTo>
                      <a:pt x="94" y="78"/>
                    </a:lnTo>
                    <a:lnTo>
                      <a:pt x="94" y="78"/>
                    </a:lnTo>
                    <a:moveTo>
                      <a:pt x="141" y="215"/>
                    </a:move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5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5" y="207"/>
                    </a:lnTo>
                    <a:lnTo>
                      <a:pt x="149" y="211"/>
                    </a:lnTo>
                    <a:lnTo>
                      <a:pt x="149" y="211"/>
                    </a:lnTo>
                    <a:lnTo>
                      <a:pt x="149" y="215"/>
                    </a:lnTo>
                    <a:lnTo>
                      <a:pt x="149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1" y="215"/>
                    </a:lnTo>
                    <a:lnTo>
                      <a:pt x="141" y="215"/>
                    </a:lnTo>
                    <a:moveTo>
                      <a:pt x="188" y="203"/>
                    </a:move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7"/>
                    </a:lnTo>
                    <a:lnTo>
                      <a:pt x="184" y="207"/>
                    </a:lnTo>
                    <a:lnTo>
                      <a:pt x="180" y="207"/>
                    </a:lnTo>
                    <a:lnTo>
                      <a:pt x="176" y="203"/>
                    </a:lnTo>
                    <a:lnTo>
                      <a:pt x="176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1" y="211"/>
                    </a:lnTo>
                    <a:lnTo>
                      <a:pt x="161" y="207"/>
                    </a:lnTo>
                    <a:lnTo>
                      <a:pt x="161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7"/>
                    </a:lnTo>
                    <a:lnTo>
                      <a:pt x="165" y="203"/>
                    </a:lnTo>
                    <a:lnTo>
                      <a:pt x="184" y="199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lnTo>
                      <a:pt x="188" y="203"/>
                    </a:lnTo>
                    <a:moveTo>
                      <a:pt x="153" y="219"/>
                    </a:moveTo>
                    <a:lnTo>
                      <a:pt x="153" y="219"/>
                    </a:lnTo>
                    <a:lnTo>
                      <a:pt x="153" y="223"/>
                    </a:lnTo>
                    <a:lnTo>
                      <a:pt x="153" y="223"/>
                    </a:lnTo>
                    <a:lnTo>
                      <a:pt x="153" y="226"/>
                    </a:lnTo>
                    <a:lnTo>
                      <a:pt x="149" y="226"/>
                    </a:lnTo>
                    <a:lnTo>
                      <a:pt x="149" y="226"/>
                    </a:lnTo>
                    <a:lnTo>
                      <a:pt x="145" y="226"/>
                    </a:lnTo>
                    <a:lnTo>
                      <a:pt x="145" y="226"/>
                    </a:lnTo>
                    <a:lnTo>
                      <a:pt x="141" y="226"/>
                    </a:lnTo>
                    <a:lnTo>
                      <a:pt x="137" y="226"/>
                    </a:lnTo>
                    <a:lnTo>
                      <a:pt x="133" y="230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6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29" y="219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9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5"/>
                    </a:lnTo>
                    <a:lnTo>
                      <a:pt x="137" y="219"/>
                    </a:lnTo>
                    <a:lnTo>
                      <a:pt x="141" y="219"/>
                    </a:lnTo>
                    <a:lnTo>
                      <a:pt x="141" y="219"/>
                    </a:lnTo>
                    <a:lnTo>
                      <a:pt x="145" y="219"/>
                    </a:lnTo>
                    <a:lnTo>
                      <a:pt x="145" y="219"/>
                    </a:lnTo>
                    <a:lnTo>
                      <a:pt x="149" y="219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49" y="223"/>
                    </a:lnTo>
                    <a:lnTo>
                      <a:pt x="153" y="223"/>
                    </a:lnTo>
                    <a:lnTo>
                      <a:pt x="153" y="219"/>
                    </a:lnTo>
                    <a:lnTo>
                      <a:pt x="153" y="219"/>
                    </a:lnTo>
                    <a:lnTo>
                      <a:pt x="153" y="219"/>
                    </a:lnTo>
                    <a:moveTo>
                      <a:pt x="59" y="480"/>
                    </a:moveTo>
                    <a:lnTo>
                      <a:pt x="59" y="480"/>
                    </a:lnTo>
                    <a:lnTo>
                      <a:pt x="59" y="480"/>
                    </a:lnTo>
                    <a:lnTo>
                      <a:pt x="59" y="484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9" y="492"/>
                    </a:lnTo>
                    <a:lnTo>
                      <a:pt x="59" y="488"/>
                    </a:lnTo>
                    <a:lnTo>
                      <a:pt x="59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88"/>
                    </a:lnTo>
                    <a:lnTo>
                      <a:pt x="55" y="492"/>
                    </a:lnTo>
                    <a:lnTo>
                      <a:pt x="55" y="492"/>
                    </a:lnTo>
                    <a:lnTo>
                      <a:pt x="59" y="496"/>
                    </a:lnTo>
                    <a:lnTo>
                      <a:pt x="59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6"/>
                    </a:lnTo>
                    <a:lnTo>
                      <a:pt x="55" y="492"/>
                    </a:lnTo>
                    <a:lnTo>
                      <a:pt x="55" y="496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92"/>
                    </a:lnTo>
                    <a:lnTo>
                      <a:pt x="51" y="488"/>
                    </a:lnTo>
                    <a:lnTo>
                      <a:pt x="51" y="488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4"/>
                    </a:lnTo>
                    <a:lnTo>
                      <a:pt x="51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5" y="484"/>
                    </a:lnTo>
                    <a:lnTo>
                      <a:pt x="59" y="480"/>
                    </a:lnTo>
                    <a:lnTo>
                      <a:pt x="55" y="480"/>
                    </a:lnTo>
                    <a:lnTo>
                      <a:pt x="55" y="480"/>
                    </a:lnTo>
                    <a:lnTo>
                      <a:pt x="59" y="480"/>
                    </a:lnTo>
                    <a:lnTo>
                      <a:pt x="59" y="480"/>
                    </a:lnTo>
                    <a:moveTo>
                      <a:pt x="59" y="508"/>
                    </a:moveTo>
                    <a:lnTo>
                      <a:pt x="59" y="508"/>
                    </a:lnTo>
                    <a:lnTo>
                      <a:pt x="59" y="512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5"/>
                    </a:lnTo>
                    <a:lnTo>
                      <a:pt x="59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5" y="519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51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5"/>
                    </a:lnTo>
                    <a:lnTo>
                      <a:pt x="47" y="512"/>
                    </a:lnTo>
                    <a:lnTo>
                      <a:pt x="51" y="512"/>
                    </a:lnTo>
                    <a:lnTo>
                      <a:pt x="51" y="512"/>
                    </a:lnTo>
                    <a:lnTo>
                      <a:pt x="55" y="508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1" y="504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4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5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lnTo>
                      <a:pt x="59" y="508"/>
                    </a:lnTo>
                    <a:moveTo>
                      <a:pt x="118" y="312"/>
                    </a:move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6"/>
                    </a:lnTo>
                    <a:lnTo>
                      <a:pt x="118" y="316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10" y="320"/>
                    </a:lnTo>
                    <a:lnTo>
                      <a:pt x="106" y="320"/>
                    </a:lnTo>
                    <a:lnTo>
                      <a:pt x="106" y="320"/>
                    </a:lnTo>
                    <a:lnTo>
                      <a:pt x="110" y="320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6"/>
                    </a:lnTo>
                    <a:lnTo>
                      <a:pt x="110" y="312"/>
                    </a:lnTo>
                    <a:lnTo>
                      <a:pt x="114" y="308"/>
                    </a:lnTo>
                    <a:lnTo>
                      <a:pt x="114" y="308"/>
                    </a:lnTo>
                    <a:lnTo>
                      <a:pt x="118" y="308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lnTo>
                      <a:pt x="118" y="312"/>
                    </a:lnTo>
                    <a:moveTo>
                      <a:pt x="43" y="711"/>
                    </a:move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3" y="711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1"/>
                    </a:lnTo>
                    <a:lnTo>
                      <a:pt x="47" y="711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51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51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7" y="715"/>
                    </a:lnTo>
                    <a:lnTo>
                      <a:pt x="43" y="711"/>
                    </a:lnTo>
                    <a:lnTo>
                      <a:pt x="43" y="711"/>
                    </a:lnTo>
                    <a:moveTo>
                      <a:pt x="290" y="82"/>
                    </a:moveTo>
                    <a:lnTo>
                      <a:pt x="290" y="82"/>
                    </a:lnTo>
                    <a:lnTo>
                      <a:pt x="278" y="86"/>
                    </a:lnTo>
                    <a:lnTo>
                      <a:pt x="262" y="90"/>
                    </a:lnTo>
                    <a:lnTo>
                      <a:pt x="251" y="98"/>
                    </a:lnTo>
                    <a:lnTo>
                      <a:pt x="223" y="105"/>
                    </a:lnTo>
                    <a:lnTo>
                      <a:pt x="215" y="113"/>
                    </a:lnTo>
                    <a:lnTo>
                      <a:pt x="211" y="117"/>
                    </a:lnTo>
                    <a:lnTo>
                      <a:pt x="208" y="117"/>
                    </a:lnTo>
                    <a:lnTo>
                      <a:pt x="208" y="117"/>
                    </a:lnTo>
                    <a:lnTo>
                      <a:pt x="208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4" y="113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17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4" y="121"/>
                    </a:lnTo>
                    <a:lnTo>
                      <a:pt x="204" y="125"/>
                    </a:lnTo>
                    <a:lnTo>
                      <a:pt x="204" y="125"/>
                    </a:lnTo>
                    <a:lnTo>
                      <a:pt x="204" y="129"/>
                    </a:lnTo>
                    <a:lnTo>
                      <a:pt x="204" y="129"/>
                    </a:lnTo>
                    <a:lnTo>
                      <a:pt x="208" y="129"/>
                    </a:lnTo>
                    <a:lnTo>
                      <a:pt x="215" y="129"/>
                    </a:lnTo>
                    <a:lnTo>
                      <a:pt x="219" y="125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17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1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9" y="113"/>
                    </a:lnTo>
                    <a:lnTo>
                      <a:pt x="239" y="113"/>
                    </a:lnTo>
                    <a:lnTo>
                      <a:pt x="239" y="117"/>
                    </a:lnTo>
                    <a:lnTo>
                      <a:pt x="239" y="117"/>
                    </a:lnTo>
                    <a:lnTo>
                      <a:pt x="235" y="121"/>
                    </a:lnTo>
                    <a:lnTo>
                      <a:pt x="235" y="121"/>
                    </a:lnTo>
                    <a:lnTo>
                      <a:pt x="239" y="121"/>
                    </a:lnTo>
                    <a:lnTo>
                      <a:pt x="251" y="117"/>
                    </a:lnTo>
                    <a:lnTo>
                      <a:pt x="254" y="109"/>
                    </a:lnTo>
                    <a:lnTo>
                      <a:pt x="254" y="109"/>
                    </a:lnTo>
                    <a:lnTo>
                      <a:pt x="258" y="105"/>
                    </a:lnTo>
                    <a:lnTo>
                      <a:pt x="262" y="105"/>
                    </a:lnTo>
                    <a:lnTo>
                      <a:pt x="262" y="102"/>
                    </a:lnTo>
                    <a:lnTo>
                      <a:pt x="262" y="102"/>
                    </a:lnTo>
                    <a:lnTo>
                      <a:pt x="266" y="102"/>
                    </a:lnTo>
                    <a:lnTo>
                      <a:pt x="262" y="113"/>
                    </a:lnTo>
                    <a:lnTo>
                      <a:pt x="270" y="113"/>
                    </a:lnTo>
                    <a:lnTo>
                      <a:pt x="286" y="117"/>
                    </a:lnTo>
                    <a:lnTo>
                      <a:pt x="290" y="117"/>
                    </a:lnTo>
                    <a:lnTo>
                      <a:pt x="286" y="121"/>
                    </a:lnTo>
                    <a:lnTo>
                      <a:pt x="278" y="117"/>
                    </a:lnTo>
                    <a:lnTo>
                      <a:pt x="270" y="117"/>
                    </a:lnTo>
                    <a:lnTo>
                      <a:pt x="258" y="121"/>
                    </a:lnTo>
                    <a:lnTo>
                      <a:pt x="258" y="121"/>
                    </a:lnTo>
                    <a:lnTo>
                      <a:pt x="270" y="125"/>
                    </a:lnTo>
                    <a:lnTo>
                      <a:pt x="274" y="129"/>
                    </a:lnTo>
                    <a:lnTo>
                      <a:pt x="270" y="129"/>
                    </a:lnTo>
                    <a:lnTo>
                      <a:pt x="258" y="121"/>
                    </a:lnTo>
                    <a:lnTo>
                      <a:pt x="251" y="125"/>
                    </a:lnTo>
                    <a:lnTo>
                      <a:pt x="254" y="125"/>
                    </a:lnTo>
                    <a:lnTo>
                      <a:pt x="254" y="125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29"/>
                    </a:lnTo>
                    <a:lnTo>
                      <a:pt x="251" y="133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4" y="137"/>
                    </a:lnTo>
                    <a:lnTo>
                      <a:pt x="258" y="141"/>
                    </a:lnTo>
                    <a:lnTo>
                      <a:pt x="262" y="141"/>
                    </a:lnTo>
                    <a:lnTo>
                      <a:pt x="266" y="145"/>
                    </a:lnTo>
                    <a:lnTo>
                      <a:pt x="270" y="148"/>
                    </a:lnTo>
                    <a:lnTo>
                      <a:pt x="266" y="148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70" y="156"/>
                    </a:lnTo>
                    <a:lnTo>
                      <a:pt x="270" y="156"/>
                    </a:lnTo>
                    <a:lnTo>
                      <a:pt x="270" y="160"/>
                    </a:lnTo>
                    <a:lnTo>
                      <a:pt x="270" y="160"/>
                    </a:lnTo>
                    <a:lnTo>
                      <a:pt x="266" y="160"/>
                    </a:lnTo>
                    <a:lnTo>
                      <a:pt x="266" y="160"/>
                    </a:lnTo>
                    <a:lnTo>
                      <a:pt x="266" y="156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6" y="152"/>
                    </a:lnTo>
                    <a:lnTo>
                      <a:pt x="262" y="148"/>
                    </a:lnTo>
                    <a:lnTo>
                      <a:pt x="262" y="148"/>
                    </a:lnTo>
                    <a:lnTo>
                      <a:pt x="262" y="145"/>
                    </a:lnTo>
                    <a:lnTo>
                      <a:pt x="254" y="145"/>
                    </a:lnTo>
                    <a:lnTo>
                      <a:pt x="254" y="141"/>
                    </a:lnTo>
                    <a:lnTo>
                      <a:pt x="254" y="141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47" y="133"/>
                    </a:lnTo>
                    <a:lnTo>
                      <a:pt x="247" y="133"/>
                    </a:lnTo>
                    <a:lnTo>
                      <a:pt x="243" y="133"/>
                    </a:lnTo>
                    <a:lnTo>
                      <a:pt x="243" y="133"/>
                    </a:lnTo>
                    <a:lnTo>
                      <a:pt x="239" y="137"/>
                    </a:lnTo>
                    <a:lnTo>
                      <a:pt x="231" y="141"/>
                    </a:lnTo>
                    <a:lnTo>
                      <a:pt x="231" y="145"/>
                    </a:lnTo>
                    <a:lnTo>
                      <a:pt x="231" y="141"/>
                    </a:lnTo>
                    <a:lnTo>
                      <a:pt x="231" y="137"/>
                    </a:lnTo>
                    <a:lnTo>
                      <a:pt x="231" y="137"/>
                    </a:lnTo>
                    <a:lnTo>
                      <a:pt x="231" y="133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19" y="133"/>
                    </a:lnTo>
                    <a:lnTo>
                      <a:pt x="219" y="133"/>
                    </a:lnTo>
                    <a:lnTo>
                      <a:pt x="204" y="137"/>
                    </a:lnTo>
                    <a:lnTo>
                      <a:pt x="200" y="141"/>
                    </a:lnTo>
                    <a:lnTo>
                      <a:pt x="196" y="145"/>
                    </a:lnTo>
                    <a:lnTo>
                      <a:pt x="192" y="145"/>
                    </a:lnTo>
                    <a:lnTo>
                      <a:pt x="192" y="148"/>
                    </a:lnTo>
                    <a:lnTo>
                      <a:pt x="196" y="145"/>
                    </a:lnTo>
                    <a:lnTo>
                      <a:pt x="196" y="145"/>
                    </a:lnTo>
                    <a:lnTo>
                      <a:pt x="196" y="148"/>
                    </a:lnTo>
                    <a:lnTo>
                      <a:pt x="196" y="148"/>
                    </a:lnTo>
                    <a:lnTo>
                      <a:pt x="200" y="148"/>
                    </a:lnTo>
                    <a:lnTo>
                      <a:pt x="200" y="148"/>
                    </a:lnTo>
                    <a:lnTo>
                      <a:pt x="204" y="152"/>
                    </a:lnTo>
                    <a:lnTo>
                      <a:pt x="208" y="152"/>
                    </a:lnTo>
                    <a:lnTo>
                      <a:pt x="211" y="152"/>
                    </a:lnTo>
                    <a:lnTo>
                      <a:pt x="215" y="152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31" y="168"/>
                    </a:lnTo>
                    <a:lnTo>
                      <a:pt x="231" y="168"/>
                    </a:lnTo>
                    <a:lnTo>
                      <a:pt x="235" y="168"/>
                    </a:lnTo>
                    <a:lnTo>
                      <a:pt x="239" y="172"/>
                    </a:lnTo>
                    <a:lnTo>
                      <a:pt x="235" y="172"/>
                    </a:lnTo>
                    <a:lnTo>
                      <a:pt x="235" y="172"/>
                    </a:lnTo>
                    <a:lnTo>
                      <a:pt x="219" y="164"/>
                    </a:lnTo>
                    <a:lnTo>
                      <a:pt x="219" y="160"/>
                    </a:lnTo>
                    <a:lnTo>
                      <a:pt x="215" y="156"/>
                    </a:lnTo>
                    <a:lnTo>
                      <a:pt x="208" y="156"/>
                    </a:lnTo>
                    <a:lnTo>
                      <a:pt x="204" y="156"/>
                    </a:lnTo>
                    <a:lnTo>
                      <a:pt x="204" y="156"/>
                    </a:lnTo>
                    <a:lnTo>
                      <a:pt x="200" y="156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0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6" y="152"/>
                    </a:lnTo>
                    <a:lnTo>
                      <a:pt x="192" y="152"/>
                    </a:lnTo>
                    <a:lnTo>
                      <a:pt x="192" y="152"/>
                    </a:lnTo>
                    <a:lnTo>
                      <a:pt x="188" y="152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8" y="160"/>
                    </a:lnTo>
                    <a:lnTo>
                      <a:pt x="196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0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196" y="164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196" y="168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1" y="160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15" y="168"/>
                    </a:lnTo>
                    <a:lnTo>
                      <a:pt x="215" y="168"/>
                    </a:lnTo>
                    <a:lnTo>
                      <a:pt x="219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72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5" y="172"/>
                    </a:lnTo>
                    <a:lnTo>
                      <a:pt x="211" y="172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11" y="176"/>
                    </a:lnTo>
                    <a:lnTo>
                      <a:pt x="208" y="180"/>
                    </a:lnTo>
                    <a:lnTo>
                      <a:pt x="208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08" y="184"/>
                    </a:lnTo>
                    <a:lnTo>
                      <a:pt x="211" y="187"/>
                    </a:lnTo>
                    <a:lnTo>
                      <a:pt x="215" y="180"/>
                    </a:lnTo>
                    <a:lnTo>
                      <a:pt x="219" y="180"/>
                    </a:lnTo>
                    <a:lnTo>
                      <a:pt x="219" y="180"/>
                    </a:lnTo>
                    <a:lnTo>
                      <a:pt x="223" y="180"/>
                    </a:lnTo>
                    <a:lnTo>
                      <a:pt x="227" y="184"/>
                    </a:lnTo>
                    <a:lnTo>
                      <a:pt x="235" y="184"/>
                    </a:lnTo>
                    <a:lnTo>
                      <a:pt x="231" y="184"/>
                    </a:lnTo>
                    <a:lnTo>
                      <a:pt x="231" y="184"/>
                    </a:lnTo>
                    <a:lnTo>
                      <a:pt x="235" y="184"/>
                    </a:lnTo>
                    <a:lnTo>
                      <a:pt x="235" y="184"/>
                    </a:lnTo>
                    <a:lnTo>
                      <a:pt x="231" y="187"/>
                    </a:lnTo>
                    <a:lnTo>
                      <a:pt x="223" y="187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4"/>
                    </a:lnTo>
                    <a:lnTo>
                      <a:pt x="219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87"/>
                    </a:lnTo>
                    <a:lnTo>
                      <a:pt x="215" y="191"/>
                    </a:lnTo>
                    <a:lnTo>
                      <a:pt x="215" y="195"/>
                    </a:lnTo>
                    <a:lnTo>
                      <a:pt x="223" y="195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203"/>
                    </a:lnTo>
                    <a:lnTo>
                      <a:pt x="227" y="203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23" y="207"/>
                    </a:lnTo>
                    <a:lnTo>
                      <a:pt x="227" y="207"/>
                    </a:lnTo>
                    <a:lnTo>
                      <a:pt x="227" y="207"/>
                    </a:lnTo>
                    <a:lnTo>
                      <a:pt x="223" y="207"/>
                    </a:lnTo>
                    <a:lnTo>
                      <a:pt x="223" y="207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7" y="211"/>
                    </a:lnTo>
                    <a:lnTo>
                      <a:pt x="223" y="211"/>
                    </a:lnTo>
                    <a:lnTo>
                      <a:pt x="223" y="211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08" y="199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1" y="203"/>
                    </a:lnTo>
                    <a:lnTo>
                      <a:pt x="215" y="207"/>
                    </a:lnTo>
                    <a:lnTo>
                      <a:pt x="215" y="211"/>
                    </a:lnTo>
                    <a:lnTo>
                      <a:pt x="215" y="211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5" y="215"/>
                    </a:lnTo>
                    <a:lnTo>
                      <a:pt x="219" y="219"/>
                    </a:lnTo>
                    <a:lnTo>
                      <a:pt x="227" y="219"/>
                    </a:lnTo>
                    <a:lnTo>
                      <a:pt x="227" y="223"/>
                    </a:lnTo>
                    <a:lnTo>
                      <a:pt x="231" y="226"/>
                    </a:lnTo>
                    <a:lnTo>
                      <a:pt x="231" y="226"/>
                    </a:lnTo>
                    <a:lnTo>
                      <a:pt x="235" y="226"/>
                    </a:lnTo>
                    <a:lnTo>
                      <a:pt x="235" y="226"/>
                    </a:lnTo>
                    <a:lnTo>
                      <a:pt x="231" y="226"/>
                    </a:lnTo>
                    <a:lnTo>
                      <a:pt x="219" y="219"/>
                    </a:lnTo>
                    <a:lnTo>
                      <a:pt x="219" y="219"/>
                    </a:lnTo>
                    <a:lnTo>
                      <a:pt x="215" y="219"/>
                    </a:lnTo>
                    <a:lnTo>
                      <a:pt x="215" y="219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1"/>
                    </a:lnTo>
                    <a:lnTo>
                      <a:pt x="208" y="207"/>
                    </a:lnTo>
                    <a:lnTo>
                      <a:pt x="208" y="203"/>
                    </a:lnTo>
                    <a:lnTo>
                      <a:pt x="204" y="199"/>
                    </a:lnTo>
                    <a:lnTo>
                      <a:pt x="196" y="199"/>
                    </a:lnTo>
                    <a:lnTo>
                      <a:pt x="196" y="195"/>
                    </a:lnTo>
                    <a:lnTo>
                      <a:pt x="196" y="195"/>
                    </a:lnTo>
                    <a:lnTo>
                      <a:pt x="196" y="191"/>
                    </a:lnTo>
                    <a:lnTo>
                      <a:pt x="196" y="191"/>
                    </a:lnTo>
                    <a:lnTo>
                      <a:pt x="196" y="187"/>
                    </a:lnTo>
                    <a:lnTo>
                      <a:pt x="192" y="184"/>
                    </a:lnTo>
                    <a:lnTo>
                      <a:pt x="196" y="184"/>
                    </a:lnTo>
                    <a:lnTo>
                      <a:pt x="192" y="180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92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84" y="164"/>
                    </a:lnTo>
                    <a:lnTo>
                      <a:pt x="180" y="164"/>
                    </a:lnTo>
                    <a:lnTo>
                      <a:pt x="180" y="164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76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4" y="184"/>
                    </a:lnTo>
                    <a:lnTo>
                      <a:pt x="184" y="184"/>
                    </a:lnTo>
                    <a:lnTo>
                      <a:pt x="180" y="184"/>
                    </a:lnTo>
                    <a:lnTo>
                      <a:pt x="180" y="187"/>
                    </a:lnTo>
                    <a:lnTo>
                      <a:pt x="180" y="191"/>
                    </a:lnTo>
                    <a:lnTo>
                      <a:pt x="180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1"/>
                    </a:lnTo>
                    <a:lnTo>
                      <a:pt x="176" y="195"/>
                    </a:lnTo>
                    <a:lnTo>
                      <a:pt x="176" y="195"/>
                    </a:lnTo>
                    <a:lnTo>
                      <a:pt x="172" y="195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72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9"/>
                    </a:lnTo>
                    <a:lnTo>
                      <a:pt x="169" y="195"/>
                    </a:lnTo>
                    <a:lnTo>
                      <a:pt x="169" y="195"/>
                    </a:lnTo>
                    <a:lnTo>
                      <a:pt x="165" y="195"/>
                    </a:lnTo>
                    <a:lnTo>
                      <a:pt x="169" y="191"/>
                    </a:lnTo>
                    <a:lnTo>
                      <a:pt x="172" y="195"/>
                    </a:lnTo>
                    <a:lnTo>
                      <a:pt x="172" y="191"/>
                    </a:lnTo>
                    <a:lnTo>
                      <a:pt x="172" y="191"/>
                    </a:lnTo>
                    <a:lnTo>
                      <a:pt x="172" y="187"/>
                    </a:lnTo>
                    <a:lnTo>
                      <a:pt x="172" y="187"/>
                    </a:lnTo>
                    <a:lnTo>
                      <a:pt x="169" y="187"/>
                    </a:lnTo>
                    <a:lnTo>
                      <a:pt x="172" y="187"/>
                    </a:lnTo>
                    <a:lnTo>
                      <a:pt x="172" y="184"/>
                    </a:lnTo>
                    <a:lnTo>
                      <a:pt x="169" y="184"/>
                    </a:lnTo>
                    <a:lnTo>
                      <a:pt x="169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0"/>
                    </a:lnTo>
                    <a:lnTo>
                      <a:pt x="165" y="180"/>
                    </a:lnTo>
                    <a:lnTo>
                      <a:pt x="165" y="184"/>
                    </a:lnTo>
                    <a:lnTo>
                      <a:pt x="165" y="184"/>
                    </a:lnTo>
                    <a:lnTo>
                      <a:pt x="165" y="187"/>
                    </a:lnTo>
                    <a:lnTo>
                      <a:pt x="165" y="191"/>
                    </a:lnTo>
                    <a:lnTo>
                      <a:pt x="165" y="191"/>
                    </a:lnTo>
                    <a:lnTo>
                      <a:pt x="161" y="191"/>
                    </a:lnTo>
                    <a:lnTo>
                      <a:pt x="161" y="191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61" y="195"/>
                    </a:lnTo>
                    <a:lnTo>
                      <a:pt x="157" y="191"/>
                    </a:lnTo>
                    <a:lnTo>
                      <a:pt x="157" y="191"/>
                    </a:lnTo>
                    <a:lnTo>
                      <a:pt x="157" y="187"/>
                    </a:lnTo>
                    <a:lnTo>
                      <a:pt x="157" y="191"/>
                    </a:lnTo>
                    <a:lnTo>
                      <a:pt x="153" y="195"/>
                    </a:lnTo>
                    <a:lnTo>
                      <a:pt x="149" y="199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3"/>
                    </a:lnTo>
                    <a:lnTo>
                      <a:pt x="149" y="207"/>
                    </a:lnTo>
                    <a:lnTo>
                      <a:pt x="153" y="211"/>
                    </a:lnTo>
                    <a:lnTo>
                      <a:pt x="153" y="211"/>
                    </a:lnTo>
                    <a:lnTo>
                      <a:pt x="157" y="211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7" y="207"/>
                    </a:lnTo>
                    <a:lnTo>
                      <a:pt x="153" y="207"/>
                    </a:lnTo>
                    <a:lnTo>
                      <a:pt x="161" y="199"/>
                    </a:lnTo>
                    <a:lnTo>
                      <a:pt x="161" y="199"/>
                    </a:lnTo>
                    <a:lnTo>
                      <a:pt x="161" y="195"/>
                    </a:lnTo>
                    <a:lnTo>
                      <a:pt x="165" y="195"/>
                    </a:lnTo>
                    <a:lnTo>
                      <a:pt x="165" y="199"/>
                    </a:lnTo>
                    <a:lnTo>
                      <a:pt x="165" y="199"/>
                    </a:lnTo>
                    <a:lnTo>
                      <a:pt x="169" y="203"/>
                    </a:lnTo>
                    <a:lnTo>
                      <a:pt x="169" y="203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5"/>
                    </a:lnTo>
                    <a:lnTo>
                      <a:pt x="184" y="199"/>
                    </a:lnTo>
                    <a:lnTo>
                      <a:pt x="184" y="199"/>
                    </a:lnTo>
                    <a:lnTo>
                      <a:pt x="188" y="199"/>
                    </a:lnTo>
                    <a:lnTo>
                      <a:pt x="196" y="199"/>
                    </a:lnTo>
                    <a:lnTo>
                      <a:pt x="196" y="199"/>
                    </a:lnTo>
                    <a:lnTo>
                      <a:pt x="192" y="199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3"/>
                    </a:lnTo>
                    <a:lnTo>
                      <a:pt x="192" y="207"/>
                    </a:lnTo>
                    <a:lnTo>
                      <a:pt x="192" y="207"/>
                    </a:lnTo>
                    <a:lnTo>
                      <a:pt x="192" y="211"/>
                    </a:lnTo>
                    <a:lnTo>
                      <a:pt x="188" y="215"/>
                    </a:lnTo>
                    <a:lnTo>
                      <a:pt x="188" y="215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9"/>
                    </a:lnTo>
                    <a:lnTo>
                      <a:pt x="188" y="215"/>
                    </a:lnTo>
                    <a:lnTo>
                      <a:pt x="184" y="215"/>
                    </a:lnTo>
                    <a:lnTo>
                      <a:pt x="184" y="215"/>
                    </a:lnTo>
                    <a:lnTo>
                      <a:pt x="180" y="215"/>
                    </a:lnTo>
                    <a:lnTo>
                      <a:pt x="172" y="219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72" y="223"/>
                    </a:lnTo>
                    <a:lnTo>
                      <a:pt x="169" y="223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72" y="230"/>
                    </a:lnTo>
                    <a:lnTo>
                      <a:pt x="169" y="230"/>
                    </a:lnTo>
                    <a:lnTo>
                      <a:pt x="169" y="230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6"/>
                    </a:lnTo>
                    <a:lnTo>
                      <a:pt x="169" y="223"/>
                    </a:lnTo>
                    <a:lnTo>
                      <a:pt x="169" y="223"/>
                    </a:lnTo>
                    <a:lnTo>
                      <a:pt x="165" y="223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7" y="226"/>
                    </a:lnTo>
                    <a:lnTo>
                      <a:pt x="153" y="238"/>
                    </a:lnTo>
                    <a:lnTo>
                      <a:pt x="149" y="238"/>
                    </a:lnTo>
                    <a:lnTo>
                      <a:pt x="149" y="234"/>
                    </a:lnTo>
                    <a:lnTo>
                      <a:pt x="149" y="234"/>
                    </a:lnTo>
                    <a:lnTo>
                      <a:pt x="153" y="230"/>
                    </a:lnTo>
                    <a:lnTo>
                      <a:pt x="149" y="230"/>
                    </a:lnTo>
                    <a:lnTo>
                      <a:pt x="141" y="230"/>
                    </a:lnTo>
                    <a:lnTo>
                      <a:pt x="137" y="230"/>
                    </a:lnTo>
                    <a:lnTo>
                      <a:pt x="137" y="230"/>
                    </a:lnTo>
                    <a:lnTo>
                      <a:pt x="133" y="234"/>
                    </a:lnTo>
                    <a:lnTo>
                      <a:pt x="129" y="234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38"/>
                    </a:lnTo>
                    <a:lnTo>
                      <a:pt x="129" y="242"/>
                    </a:lnTo>
                    <a:lnTo>
                      <a:pt x="141" y="234"/>
                    </a:lnTo>
                    <a:lnTo>
                      <a:pt x="145" y="238"/>
                    </a:lnTo>
                    <a:lnTo>
                      <a:pt x="141" y="238"/>
                    </a:lnTo>
                    <a:lnTo>
                      <a:pt x="137" y="242"/>
                    </a:lnTo>
                    <a:lnTo>
                      <a:pt x="129" y="242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46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6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29" y="254"/>
                    </a:lnTo>
                    <a:lnTo>
                      <a:pt x="133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1" y="250"/>
                    </a:lnTo>
                    <a:lnTo>
                      <a:pt x="145" y="254"/>
                    </a:lnTo>
                    <a:lnTo>
                      <a:pt x="145" y="254"/>
                    </a:lnTo>
                    <a:lnTo>
                      <a:pt x="149" y="254"/>
                    </a:lnTo>
                    <a:lnTo>
                      <a:pt x="149" y="254"/>
                    </a:lnTo>
                    <a:lnTo>
                      <a:pt x="133" y="258"/>
                    </a:lnTo>
                    <a:lnTo>
                      <a:pt x="133" y="258"/>
                    </a:lnTo>
                    <a:lnTo>
                      <a:pt x="133" y="262"/>
                    </a:lnTo>
                    <a:lnTo>
                      <a:pt x="129" y="258"/>
                    </a:lnTo>
                    <a:lnTo>
                      <a:pt x="129" y="258"/>
                    </a:lnTo>
                    <a:lnTo>
                      <a:pt x="129" y="262"/>
                    </a:lnTo>
                    <a:lnTo>
                      <a:pt x="137" y="262"/>
                    </a:lnTo>
                    <a:lnTo>
                      <a:pt x="137" y="262"/>
                    </a:lnTo>
                    <a:lnTo>
                      <a:pt x="129" y="269"/>
                    </a:lnTo>
                    <a:lnTo>
                      <a:pt x="129" y="273"/>
                    </a:lnTo>
                    <a:lnTo>
                      <a:pt x="133" y="273"/>
                    </a:lnTo>
                    <a:lnTo>
                      <a:pt x="137" y="273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1" y="269"/>
                    </a:lnTo>
                    <a:lnTo>
                      <a:pt x="149" y="266"/>
                    </a:lnTo>
                    <a:lnTo>
                      <a:pt x="153" y="258"/>
                    </a:lnTo>
                    <a:lnTo>
                      <a:pt x="157" y="258"/>
                    </a:lnTo>
                    <a:lnTo>
                      <a:pt x="157" y="258"/>
                    </a:lnTo>
                    <a:lnTo>
                      <a:pt x="157" y="254"/>
                    </a:lnTo>
                    <a:lnTo>
                      <a:pt x="157" y="250"/>
                    </a:lnTo>
                    <a:lnTo>
                      <a:pt x="161" y="246"/>
                    </a:lnTo>
                    <a:lnTo>
                      <a:pt x="165" y="242"/>
                    </a:lnTo>
                    <a:lnTo>
                      <a:pt x="165" y="238"/>
                    </a:lnTo>
                    <a:lnTo>
                      <a:pt x="161" y="234"/>
                    </a:lnTo>
                    <a:lnTo>
                      <a:pt x="161" y="234"/>
                    </a:lnTo>
                    <a:lnTo>
                      <a:pt x="161" y="230"/>
                    </a:lnTo>
                    <a:lnTo>
                      <a:pt x="161" y="234"/>
                    </a:lnTo>
                    <a:lnTo>
                      <a:pt x="165" y="238"/>
                    </a:lnTo>
                    <a:lnTo>
                      <a:pt x="165" y="234"/>
                    </a:lnTo>
                    <a:lnTo>
                      <a:pt x="165" y="230"/>
                    </a:lnTo>
                    <a:lnTo>
                      <a:pt x="165" y="230"/>
                    </a:lnTo>
                    <a:lnTo>
                      <a:pt x="165" y="234"/>
                    </a:lnTo>
                    <a:lnTo>
                      <a:pt x="169" y="234"/>
                    </a:lnTo>
                    <a:lnTo>
                      <a:pt x="165" y="238"/>
                    </a:lnTo>
                    <a:lnTo>
                      <a:pt x="165" y="242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4" y="238"/>
                    </a:lnTo>
                    <a:lnTo>
                      <a:pt x="180" y="242"/>
                    </a:lnTo>
                    <a:lnTo>
                      <a:pt x="180" y="242"/>
                    </a:lnTo>
                    <a:lnTo>
                      <a:pt x="180" y="246"/>
                    </a:lnTo>
                    <a:lnTo>
                      <a:pt x="184" y="242"/>
                    </a:lnTo>
                    <a:lnTo>
                      <a:pt x="192" y="246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2" y="250"/>
                    </a:lnTo>
                    <a:lnTo>
                      <a:pt x="196" y="250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96" y="254"/>
                    </a:lnTo>
                    <a:lnTo>
                      <a:pt x="184" y="250"/>
                    </a:lnTo>
                    <a:lnTo>
                      <a:pt x="180" y="246"/>
                    </a:lnTo>
                    <a:lnTo>
                      <a:pt x="169" y="250"/>
                    </a:lnTo>
                    <a:lnTo>
                      <a:pt x="169" y="250"/>
                    </a:lnTo>
                    <a:lnTo>
                      <a:pt x="172" y="254"/>
                    </a:lnTo>
                    <a:lnTo>
                      <a:pt x="176" y="258"/>
                    </a:lnTo>
                    <a:lnTo>
                      <a:pt x="176" y="254"/>
                    </a:lnTo>
                    <a:lnTo>
                      <a:pt x="180" y="254"/>
                    </a:lnTo>
                    <a:lnTo>
                      <a:pt x="188" y="258"/>
                    </a:lnTo>
                    <a:lnTo>
                      <a:pt x="176" y="258"/>
                    </a:lnTo>
                    <a:lnTo>
                      <a:pt x="176" y="258"/>
                    </a:lnTo>
                    <a:lnTo>
                      <a:pt x="180" y="258"/>
                    </a:lnTo>
                    <a:lnTo>
                      <a:pt x="172" y="258"/>
                    </a:lnTo>
                    <a:lnTo>
                      <a:pt x="169" y="254"/>
                    </a:lnTo>
                    <a:lnTo>
                      <a:pt x="165" y="254"/>
                    </a:lnTo>
                    <a:lnTo>
                      <a:pt x="165" y="254"/>
                    </a:lnTo>
                    <a:lnTo>
                      <a:pt x="161" y="254"/>
                    </a:lnTo>
                    <a:lnTo>
                      <a:pt x="161" y="254"/>
                    </a:lnTo>
                    <a:lnTo>
                      <a:pt x="161" y="258"/>
                    </a:lnTo>
                    <a:lnTo>
                      <a:pt x="165" y="262"/>
                    </a:lnTo>
                    <a:lnTo>
                      <a:pt x="165" y="262"/>
                    </a:lnTo>
                    <a:lnTo>
                      <a:pt x="165" y="258"/>
                    </a:lnTo>
                    <a:lnTo>
                      <a:pt x="161" y="269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1" y="273"/>
                    </a:lnTo>
                    <a:lnTo>
                      <a:pt x="165" y="269"/>
                    </a:lnTo>
                    <a:lnTo>
                      <a:pt x="165" y="269"/>
                    </a:lnTo>
                    <a:lnTo>
                      <a:pt x="169" y="269"/>
                    </a:lnTo>
                    <a:lnTo>
                      <a:pt x="172" y="273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9"/>
                    </a:lnTo>
                    <a:lnTo>
                      <a:pt x="172" y="266"/>
                    </a:lnTo>
                    <a:lnTo>
                      <a:pt x="172" y="266"/>
                    </a:lnTo>
                    <a:lnTo>
                      <a:pt x="172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76" y="269"/>
                    </a:lnTo>
                    <a:lnTo>
                      <a:pt x="180" y="273"/>
                    </a:lnTo>
                    <a:lnTo>
                      <a:pt x="180" y="277"/>
                    </a:lnTo>
                    <a:lnTo>
                      <a:pt x="176" y="277"/>
                    </a:lnTo>
                    <a:lnTo>
                      <a:pt x="176" y="277"/>
                    </a:lnTo>
                    <a:lnTo>
                      <a:pt x="176" y="273"/>
                    </a:lnTo>
                    <a:lnTo>
                      <a:pt x="176" y="273"/>
                    </a:lnTo>
                    <a:lnTo>
                      <a:pt x="172" y="273"/>
                    </a:lnTo>
                    <a:lnTo>
                      <a:pt x="169" y="273"/>
                    </a:lnTo>
                    <a:lnTo>
                      <a:pt x="165" y="273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77"/>
                    </a:lnTo>
                    <a:lnTo>
                      <a:pt x="165" y="281"/>
                    </a:lnTo>
                    <a:lnTo>
                      <a:pt x="165" y="281"/>
                    </a:lnTo>
                    <a:lnTo>
                      <a:pt x="165" y="285"/>
                    </a:lnTo>
                    <a:lnTo>
                      <a:pt x="165" y="285"/>
                    </a:lnTo>
                    <a:lnTo>
                      <a:pt x="169" y="285"/>
                    </a:lnTo>
                    <a:lnTo>
                      <a:pt x="184" y="285"/>
                    </a:lnTo>
                    <a:lnTo>
                      <a:pt x="188" y="285"/>
                    </a:lnTo>
                    <a:lnTo>
                      <a:pt x="192" y="277"/>
                    </a:lnTo>
                    <a:lnTo>
                      <a:pt x="204" y="269"/>
                    </a:lnTo>
                    <a:lnTo>
                      <a:pt x="208" y="273"/>
                    </a:lnTo>
                    <a:lnTo>
                      <a:pt x="200" y="273"/>
                    </a:lnTo>
                    <a:lnTo>
                      <a:pt x="188" y="285"/>
                    </a:lnTo>
                    <a:lnTo>
                      <a:pt x="188" y="285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88" y="293"/>
                    </a:lnTo>
                    <a:lnTo>
                      <a:pt x="192" y="293"/>
                    </a:lnTo>
                    <a:lnTo>
                      <a:pt x="192" y="293"/>
                    </a:lnTo>
                    <a:lnTo>
                      <a:pt x="188" y="297"/>
                    </a:lnTo>
                    <a:lnTo>
                      <a:pt x="188" y="297"/>
                    </a:lnTo>
                    <a:lnTo>
                      <a:pt x="192" y="301"/>
                    </a:lnTo>
                    <a:lnTo>
                      <a:pt x="196" y="301"/>
                    </a:lnTo>
                    <a:lnTo>
                      <a:pt x="196" y="305"/>
                    </a:lnTo>
                    <a:lnTo>
                      <a:pt x="196" y="305"/>
                    </a:lnTo>
                    <a:lnTo>
                      <a:pt x="196" y="308"/>
                    </a:lnTo>
                    <a:lnTo>
                      <a:pt x="200" y="308"/>
                    </a:lnTo>
                    <a:lnTo>
                      <a:pt x="200" y="308"/>
                    </a:lnTo>
                    <a:lnTo>
                      <a:pt x="200" y="312"/>
                    </a:lnTo>
                    <a:lnTo>
                      <a:pt x="200" y="312"/>
                    </a:lnTo>
                    <a:lnTo>
                      <a:pt x="204" y="312"/>
                    </a:lnTo>
                    <a:lnTo>
                      <a:pt x="204" y="316"/>
                    </a:lnTo>
                    <a:lnTo>
                      <a:pt x="204" y="320"/>
                    </a:lnTo>
                    <a:lnTo>
                      <a:pt x="204" y="320"/>
                    </a:lnTo>
                    <a:lnTo>
                      <a:pt x="200" y="320"/>
                    </a:lnTo>
                    <a:lnTo>
                      <a:pt x="200" y="316"/>
                    </a:lnTo>
                    <a:lnTo>
                      <a:pt x="204" y="316"/>
                    </a:lnTo>
                    <a:lnTo>
                      <a:pt x="204" y="316"/>
                    </a:lnTo>
                    <a:lnTo>
                      <a:pt x="200" y="312"/>
                    </a:lnTo>
                    <a:lnTo>
                      <a:pt x="196" y="312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8"/>
                    </a:lnTo>
                    <a:lnTo>
                      <a:pt x="192" y="305"/>
                    </a:lnTo>
                    <a:lnTo>
                      <a:pt x="192" y="305"/>
                    </a:lnTo>
                    <a:lnTo>
                      <a:pt x="188" y="297"/>
                    </a:lnTo>
                    <a:lnTo>
                      <a:pt x="184" y="293"/>
                    </a:lnTo>
                    <a:lnTo>
                      <a:pt x="184" y="293"/>
                    </a:lnTo>
                    <a:lnTo>
                      <a:pt x="180" y="289"/>
                    </a:lnTo>
                    <a:lnTo>
                      <a:pt x="176" y="289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3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297"/>
                    </a:lnTo>
                    <a:lnTo>
                      <a:pt x="169" y="301"/>
                    </a:lnTo>
                    <a:lnTo>
                      <a:pt x="165" y="301"/>
                    </a:lnTo>
                    <a:lnTo>
                      <a:pt x="165" y="305"/>
                    </a:lnTo>
                    <a:lnTo>
                      <a:pt x="165" y="301"/>
                    </a:lnTo>
                    <a:lnTo>
                      <a:pt x="165" y="301"/>
                    </a:lnTo>
                    <a:lnTo>
                      <a:pt x="165" y="297"/>
                    </a:lnTo>
                    <a:lnTo>
                      <a:pt x="165" y="297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93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5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89"/>
                    </a:lnTo>
                    <a:lnTo>
                      <a:pt x="161" y="293"/>
                    </a:lnTo>
                    <a:lnTo>
                      <a:pt x="157" y="293"/>
                    </a:lnTo>
                    <a:lnTo>
                      <a:pt x="157" y="293"/>
                    </a:lnTo>
                    <a:lnTo>
                      <a:pt x="157" y="297"/>
                    </a:lnTo>
                    <a:lnTo>
                      <a:pt x="153" y="297"/>
                    </a:lnTo>
                    <a:lnTo>
                      <a:pt x="153" y="297"/>
                    </a:lnTo>
                    <a:lnTo>
                      <a:pt x="145" y="301"/>
                    </a:lnTo>
                    <a:lnTo>
                      <a:pt x="141" y="297"/>
                    </a:lnTo>
                    <a:lnTo>
                      <a:pt x="145" y="297"/>
                    </a:lnTo>
                    <a:lnTo>
                      <a:pt x="153" y="293"/>
                    </a:lnTo>
                    <a:lnTo>
                      <a:pt x="157" y="289"/>
                    </a:lnTo>
                    <a:lnTo>
                      <a:pt x="153" y="289"/>
                    </a:lnTo>
                    <a:lnTo>
                      <a:pt x="153" y="285"/>
                    </a:lnTo>
                    <a:lnTo>
                      <a:pt x="149" y="285"/>
                    </a:lnTo>
                    <a:lnTo>
                      <a:pt x="149" y="281"/>
                    </a:lnTo>
                    <a:lnTo>
                      <a:pt x="153" y="281"/>
                    </a:lnTo>
                    <a:lnTo>
                      <a:pt x="153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57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5"/>
                    </a:lnTo>
                    <a:lnTo>
                      <a:pt x="161" y="281"/>
                    </a:lnTo>
                    <a:lnTo>
                      <a:pt x="157" y="281"/>
                    </a:lnTo>
                    <a:lnTo>
                      <a:pt x="153" y="281"/>
                    </a:lnTo>
                    <a:lnTo>
                      <a:pt x="153" y="281"/>
                    </a:lnTo>
                    <a:lnTo>
                      <a:pt x="149" y="281"/>
                    </a:lnTo>
                    <a:lnTo>
                      <a:pt x="137" y="293"/>
                    </a:lnTo>
                    <a:lnTo>
                      <a:pt x="137" y="293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37" y="297"/>
                    </a:lnTo>
                    <a:lnTo>
                      <a:pt x="141" y="301"/>
                    </a:lnTo>
                    <a:lnTo>
                      <a:pt x="137" y="301"/>
                    </a:lnTo>
                    <a:lnTo>
                      <a:pt x="141" y="301"/>
                    </a:lnTo>
                    <a:lnTo>
                      <a:pt x="141" y="301"/>
                    </a:lnTo>
                    <a:lnTo>
                      <a:pt x="145" y="301"/>
                    </a:lnTo>
                    <a:lnTo>
                      <a:pt x="145" y="301"/>
                    </a:lnTo>
                    <a:lnTo>
                      <a:pt x="145" y="305"/>
                    </a:lnTo>
                    <a:lnTo>
                      <a:pt x="149" y="301"/>
                    </a:lnTo>
                    <a:lnTo>
                      <a:pt x="157" y="301"/>
                    </a:lnTo>
                    <a:lnTo>
                      <a:pt x="153" y="305"/>
                    </a:lnTo>
                    <a:lnTo>
                      <a:pt x="153" y="305"/>
                    </a:lnTo>
                    <a:lnTo>
                      <a:pt x="149" y="308"/>
                    </a:lnTo>
                    <a:lnTo>
                      <a:pt x="149" y="308"/>
                    </a:lnTo>
                    <a:lnTo>
                      <a:pt x="149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12"/>
                    </a:lnTo>
                    <a:lnTo>
                      <a:pt x="145" y="308"/>
                    </a:lnTo>
                    <a:lnTo>
                      <a:pt x="145" y="308"/>
                    </a:lnTo>
                    <a:lnTo>
                      <a:pt x="141" y="308"/>
                    </a:lnTo>
                    <a:lnTo>
                      <a:pt x="141" y="308"/>
                    </a:lnTo>
                    <a:lnTo>
                      <a:pt x="137" y="308"/>
                    </a:lnTo>
                    <a:lnTo>
                      <a:pt x="133" y="308"/>
                    </a:lnTo>
                    <a:lnTo>
                      <a:pt x="133" y="308"/>
                    </a:lnTo>
                    <a:lnTo>
                      <a:pt x="133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33" y="312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6" y="328"/>
                    </a:lnTo>
                    <a:lnTo>
                      <a:pt x="126" y="332"/>
                    </a:lnTo>
                    <a:lnTo>
                      <a:pt x="126" y="332"/>
                    </a:lnTo>
                    <a:lnTo>
                      <a:pt x="122" y="336"/>
                    </a:lnTo>
                    <a:lnTo>
                      <a:pt x="126" y="336"/>
                    </a:lnTo>
                    <a:lnTo>
                      <a:pt x="122" y="336"/>
                    </a:lnTo>
                    <a:lnTo>
                      <a:pt x="118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2" y="340"/>
                    </a:lnTo>
                    <a:lnTo>
                      <a:pt x="126" y="340"/>
                    </a:lnTo>
                    <a:lnTo>
                      <a:pt x="133" y="336"/>
                    </a:lnTo>
                    <a:lnTo>
                      <a:pt x="137" y="336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2"/>
                    </a:lnTo>
                    <a:lnTo>
                      <a:pt x="141" y="336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1" y="340"/>
                    </a:lnTo>
                    <a:lnTo>
                      <a:pt x="149" y="336"/>
                    </a:lnTo>
                    <a:lnTo>
                      <a:pt x="153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49" y="332"/>
                    </a:lnTo>
                    <a:lnTo>
                      <a:pt x="157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8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1" y="324"/>
                    </a:lnTo>
                    <a:lnTo>
                      <a:pt x="165" y="324"/>
                    </a:lnTo>
                    <a:lnTo>
                      <a:pt x="169" y="320"/>
                    </a:lnTo>
                    <a:lnTo>
                      <a:pt x="172" y="320"/>
                    </a:lnTo>
                    <a:lnTo>
                      <a:pt x="172" y="324"/>
                    </a:lnTo>
                    <a:lnTo>
                      <a:pt x="172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28"/>
                    </a:lnTo>
                    <a:lnTo>
                      <a:pt x="169" y="332"/>
                    </a:lnTo>
                    <a:lnTo>
                      <a:pt x="176" y="332"/>
                    </a:lnTo>
                    <a:lnTo>
                      <a:pt x="180" y="332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0" y="328"/>
                    </a:lnTo>
                    <a:lnTo>
                      <a:pt x="184" y="328"/>
                    </a:lnTo>
                    <a:lnTo>
                      <a:pt x="184" y="332"/>
                    </a:lnTo>
                    <a:lnTo>
                      <a:pt x="184" y="332"/>
                    </a:lnTo>
                    <a:lnTo>
                      <a:pt x="180" y="332"/>
                    </a:lnTo>
                    <a:lnTo>
                      <a:pt x="180" y="332"/>
                    </a:lnTo>
                    <a:lnTo>
                      <a:pt x="184" y="336"/>
                    </a:lnTo>
                    <a:lnTo>
                      <a:pt x="184" y="336"/>
                    </a:lnTo>
                    <a:lnTo>
                      <a:pt x="188" y="332"/>
                    </a:lnTo>
                    <a:lnTo>
                      <a:pt x="188" y="328"/>
                    </a:lnTo>
                    <a:lnTo>
                      <a:pt x="188" y="328"/>
                    </a:lnTo>
                    <a:lnTo>
                      <a:pt x="200" y="328"/>
                    </a:lnTo>
                    <a:lnTo>
                      <a:pt x="204" y="332"/>
                    </a:lnTo>
                    <a:lnTo>
                      <a:pt x="211" y="328"/>
                    </a:lnTo>
                    <a:lnTo>
                      <a:pt x="208" y="328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1" y="332"/>
                    </a:lnTo>
                    <a:lnTo>
                      <a:pt x="215" y="336"/>
                    </a:lnTo>
                    <a:lnTo>
                      <a:pt x="211" y="336"/>
                    </a:lnTo>
                    <a:lnTo>
                      <a:pt x="192" y="332"/>
                    </a:lnTo>
                    <a:lnTo>
                      <a:pt x="192" y="332"/>
                    </a:lnTo>
                    <a:lnTo>
                      <a:pt x="188" y="336"/>
                    </a:lnTo>
                    <a:lnTo>
                      <a:pt x="192" y="336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0"/>
                    </a:lnTo>
                    <a:lnTo>
                      <a:pt x="196" y="344"/>
                    </a:lnTo>
                    <a:lnTo>
                      <a:pt x="196" y="348"/>
                    </a:lnTo>
                    <a:lnTo>
                      <a:pt x="196" y="348"/>
                    </a:lnTo>
                    <a:lnTo>
                      <a:pt x="196" y="351"/>
                    </a:lnTo>
                    <a:lnTo>
                      <a:pt x="200" y="351"/>
                    </a:lnTo>
                    <a:lnTo>
                      <a:pt x="200" y="351"/>
                    </a:lnTo>
                    <a:lnTo>
                      <a:pt x="204" y="351"/>
                    </a:lnTo>
                    <a:lnTo>
                      <a:pt x="200" y="355"/>
                    </a:lnTo>
                    <a:lnTo>
                      <a:pt x="200" y="351"/>
                    </a:lnTo>
                    <a:lnTo>
                      <a:pt x="196" y="351"/>
                    </a:lnTo>
                    <a:lnTo>
                      <a:pt x="192" y="351"/>
                    </a:lnTo>
                    <a:lnTo>
                      <a:pt x="192" y="348"/>
                    </a:lnTo>
                    <a:lnTo>
                      <a:pt x="192" y="344"/>
                    </a:lnTo>
                    <a:lnTo>
                      <a:pt x="192" y="340"/>
                    </a:lnTo>
                    <a:lnTo>
                      <a:pt x="188" y="340"/>
                    </a:lnTo>
                    <a:lnTo>
                      <a:pt x="184" y="340"/>
                    </a:lnTo>
                    <a:lnTo>
                      <a:pt x="184" y="340"/>
                    </a:lnTo>
                    <a:lnTo>
                      <a:pt x="180" y="340"/>
                    </a:lnTo>
                    <a:lnTo>
                      <a:pt x="180" y="336"/>
                    </a:lnTo>
                    <a:lnTo>
                      <a:pt x="176" y="340"/>
                    </a:lnTo>
                    <a:lnTo>
                      <a:pt x="172" y="340"/>
                    </a:lnTo>
                    <a:lnTo>
                      <a:pt x="169" y="336"/>
                    </a:lnTo>
                    <a:lnTo>
                      <a:pt x="169" y="336"/>
                    </a:lnTo>
                    <a:lnTo>
                      <a:pt x="165" y="340"/>
                    </a:lnTo>
                    <a:lnTo>
                      <a:pt x="165" y="340"/>
                    </a:lnTo>
                    <a:lnTo>
                      <a:pt x="165" y="348"/>
                    </a:lnTo>
                    <a:lnTo>
                      <a:pt x="161" y="348"/>
                    </a:lnTo>
                    <a:lnTo>
                      <a:pt x="165" y="348"/>
                    </a:lnTo>
                    <a:lnTo>
                      <a:pt x="169" y="351"/>
                    </a:lnTo>
                    <a:lnTo>
                      <a:pt x="169" y="351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9" y="355"/>
                    </a:lnTo>
                    <a:lnTo>
                      <a:pt x="165" y="351"/>
                    </a:lnTo>
                    <a:lnTo>
                      <a:pt x="161" y="351"/>
                    </a:lnTo>
                    <a:lnTo>
                      <a:pt x="161" y="348"/>
                    </a:lnTo>
                    <a:lnTo>
                      <a:pt x="161" y="348"/>
                    </a:lnTo>
                    <a:lnTo>
                      <a:pt x="161" y="344"/>
                    </a:lnTo>
                    <a:lnTo>
                      <a:pt x="161" y="344"/>
                    </a:lnTo>
                    <a:lnTo>
                      <a:pt x="161" y="340"/>
                    </a:lnTo>
                    <a:lnTo>
                      <a:pt x="161" y="340"/>
                    </a:lnTo>
                    <a:lnTo>
                      <a:pt x="165" y="340"/>
                    </a:lnTo>
                    <a:lnTo>
                      <a:pt x="165" y="336"/>
                    </a:lnTo>
                    <a:lnTo>
                      <a:pt x="157" y="340"/>
                    </a:lnTo>
                    <a:lnTo>
                      <a:pt x="149" y="340"/>
                    </a:lnTo>
                    <a:lnTo>
                      <a:pt x="149" y="340"/>
                    </a:lnTo>
                    <a:lnTo>
                      <a:pt x="149" y="344"/>
                    </a:lnTo>
                    <a:lnTo>
                      <a:pt x="145" y="344"/>
                    </a:lnTo>
                    <a:lnTo>
                      <a:pt x="145" y="344"/>
                    </a:lnTo>
                    <a:lnTo>
                      <a:pt x="141" y="348"/>
                    </a:lnTo>
                    <a:lnTo>
                      <a:pt x="141" y="344"/>
                    </a:lnTo>
                    <a:lnTo>
                      <a:pt x="137" y="344"/>
                    </a:lnTo>
                    <a:lnTo>
                      <a:pt x="137" y="344"/>
                    </a:lnTo>
                    <a:lnTo>
                      <a:pt x="133" y="348"/>
                    </a:lnTo>
                    <a:lnTo>
                      <a:pt x="133" y="348"/>
                    </a:lnTo>
                    <a:lnTo>
                      <a:pt x="145" y="348"/>
                    </a:lnTo>
                    <a:lnTo>
                      <a:pt x="149" y="348"/>
                    </a:lnTo>
                    <a:lnTo>
                      <a:pt x="149" y="348"/>
                    </a:lnTo>
                    <a:lnTo>
                      <a:pt x="149" y="351"/>
                    </a:lnTo>
                    <a:lnTo>
                      <a:pt x="153" y="351"/>
                    </a:lnTo>
                    <a:lnTo>
                      <a:pt x="153" y="355"/>
                    </a:lnTo>
                    <a:lnTo>
                      <a:pt x="153" y="355"/>
                    </a:lnTo>
                    <a:lnTo>
                      <a:pt x="149" y="355"/>
                    </a:lnTo>
                    <a:lnTo>
                      <a:pt x="149" y="351"/>
                    </a:lnTo>
                    <a:lnTo>
                      <a:pt x="145" y="348"/>
                    </a:lnTo>
                    <a:lnTo>
                      <a:pt x="133" y="351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5"/>
                    </a:lnTo>
                    <a:lnTo>
                      <a:pt x="133" y="359"/>
                    </a:lnTo>
                    <a:lnTo>
                      <a:pt x="129" y="359"/>
                    </a:lnTo>
                    <a:lnTo>
                      <a:pt x="129" y="359"/>
                    </a:lnTo>
                    <a:lnTo>
                      <a:pt x="129" y="355"/>
                    </a:lnTo>
                    <a:lnTo>
                      <a:pt x="129" y="355"/>
                    </a:lnTo>
                    <a:lnTo>
                      <a:pt x="129" y="351"/>
                    </a:lnTo>
                    <a:lnTo>
                      <a:pt x="129" y="351"/>
                    </a:lnTo>
                    <a:lnTo>
                      <a:pt x="126" y="351"/>
                    </a:lnTo>
                    <a:lnTo>
                      <a:pt x="126" y="355"/>
                    </a:lnTo>
                    <a:lnTo>
                      <a:pt x="122" y="355"/>
                    </a:lnTo>
                    <a:lnTo>
                      <a:pt x="122" y="355"/>
                    </a:lnTo>
                    <a:lnTo>
                      <a:pt x="126" y="359"/>
                    </a:lnTo>
                    <a:lnTo>
                      <a:pt x="126" y="359"/>
                    </a:lnTo>
                    <a:lnTo>
                      <a:pt x="126" y="363"/>
                    </a:lnTo>
                    <a:lnTo>
                      <a:pt x="122" y="363"/>
                    </a:lnTo>
                    <a:lnTo>
                      <a:pt x="122" y="367"/>
                    </a:lnTo>
                    <a:lnTo>
                      <a:pt x="126" y="367"/>
                    </a:lnTo>
                    <a:lnTo>
                      <a:pt x="129" y="367"/>
                    </a:lnTo>
                    <a:lnTo>
                      <a:pt x="137" y="367"/>
                    </a:lnTo>
                    <a:lnTo>
                      <a:pt x="141" y="367"/>
                    </a:lnTo>
                    <a:lnTo>
                      <a:pt x="145" y="367"/>
                    </a:lnTo>
                    <a:lnTo>
                      <a:pt x="145" y="367"/>
                    </a:lnTo>
                    <a:lnTo>
                      <a:pt x="145" y="371"/>
                    </a:lnTo>
                    <a:lnTo>
                      <a:pt x="145" y="371"/>
                    </a:lnTo>
                    <a:lnTo>
                      <a:pt x="141" y="375"/>
                    </a:lnTo>
                    <a:lnTo>
                      <a:pt x="141" y="371"/>
                    </a:lnTo>
                    <a:lnTo>
                      <a:pt x="141" y="367"/>
                    </a:lnTo>
                    <a:lnTo>
                      <a:pt x="141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3" y="367"/>
                    </a:lnTo>
                    <a:lnTo>
                      <a:pt x="133" y="367"/>
                    </a:lnTo>
                    <a:lnTo>
                      <a:pt x="122" y="371"/>
                    </a:lnTo>
                    <a:lnTo>
                      <a:pt x="122" y="371"/>
                    </a:lnTo>
                    <a:lnTo>
                      <a:pt x="126" y="371"/>
                    </a:lnTo>
                    <a:lnTo>
                      <a:pt x="126" y="375"/>
                    </a:lnTo>
                    <a:lnTo>
                      <a:pt x="126" y="379"/>
                    </a:lnTo>
                    <a:lnTo>
                      <a:pt x="122" y="379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22" y="383"/>
                    </a:lnTo>
                    <a:lnTo>
                      <a:pt x="118" y="383"/>
                    </a:lnTo>
                    <a:lnTo>
                      <a:pt x="118" y="387"/>
                    </a:lnTo>
                    <a:lnTo>
                      <a:pt x="114" y="383"/>
                    </a:lnTo>
                    <a:lnTo>
                      <a:pt x="114" y="379"/>
                    </a:lnTo>
                    <a:lnTo>
                      <a:pt x="114" y="375"/>
                    </a:lnTo>
                    <a:lnTo>
                      <a:pt x="114" y="375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1"/>
                    </a:lnTo>
                    <a:lnTo>
                      <a:pt x="110" y="375"/>
                    </a:lnTo>
                    <a:lnTo>
                      <a:pt x="110" y="375"/>
                    </a:lnTo>
                    <a:lnTo>
                      <a:pt x="110" y="379"/>
                    </a:lnTo>
                    <a:lnTo>
                      <a:pt x="106" y="379"/>
                    </a:lnTo>
                    <a:lnTo>
                      <a:pt x="110" y="379"/>
                    </a:lnTo>
                    <a:lnTo>
                      <a:pt x="110" y="383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87"/>
                    </a:lnTo>
                    <a:lnTo>
                      <a:pt x="110" y="390"/>
                    </a:lnTo>
                    <a:lnTo>
                      <a:pt x="110" y="390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6" y="394"/>
                    </a:lnTo>
                    <a:lnTo>
                      <a:pt x="102" y="390"/>
                    </a:lnTo>
                    <a:lnTo>
                      <a:pt x="102" y="390"/>
                    </a:lnTo>
                    <a:lnTo>
                      <a:pt x="106" y="387"/>
                    </a:lnTo>
                    <a:lnTo>
                      <a:pt x="106" y="387"/>
                    </a:lnTo>
                    <a:lnTo>
                      <a:pt x="106" y="383"/>
                    </a:lnTo>
                    <a:lnTo>
                      <a:pt x="102" y="383"/>
                    </a:lnTo>
                    <a:lnTo>
                      <a:pt x="102" y="383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102" y="387"/>
                    </a:lnTo>
                    <a:lnTo>
                      <a:pt x="98" y="390"/>
                    </a:lnTo>
                    <a:lnTo>
                      <a:pt x="98" y="390"/>
                    </a:lnTo>
                    <a:lnTo>
                      <a:pt x="94" y="390"/>
                    </a:lnTo>
                    <a:lnTo>
                      <a:pt x="94" y="390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94" y="394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83" y="398"/>
                    </a:lnTo>
                    <a:lnTo>
                      <a:pt x="79" y="402"/>
                    </a:lnTo>
                    <a:lnTo>
                      <a:pt x="83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86" y="402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0" y="406"/>
                    </a:lnTo>
                    <a:lnTo>
                      <a:pt x="94" y="406"/>
                    </a:lnTo>
                    <a:lnTo>
                      <a:pt x="94" y="406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0" y="410"/>
                    </a:lnTo>
                    <a:lnTo>
                      <a:pt x="94" y="410"/>
                    </a:lnTo>
                    <a:lnTo>
                      <a:pt x="94" y="410"/>
                    </a:lnTo>
                    <a:lnTo>
                      <a:pt x="98" y="410"/>
                    </a:lnTo>
                    <a:lnTo>
                      <a:pt x="98" y="410"/>
                    </a:lnTo>
                    <a:lnTo>
                      <a:pt x="102" y="414"/>
                    </a:lnTo>
                    <a:lnTo>
                      <a:pt x="102" y="414"/>
                    </a:lnTo>
                    <a:lnTo>
                      <a:pt x="114" y="414"/>
                    </a:lnTo>
                    <a:lnTo>
                      <a:pt x="114" y="414"/>
                    </a:lnTo>
                    <a:lnTo>
                      <a:pt x="102" y="418"/>
                    </a:lnTo>
                    <a:lnTo>
                      <a:pt x="94" y="418"/>
                    </a:lnTo>
                    <a:lnTo>
                      <a:pt x="90" y="418"/>
                    </a:lnTo>
                    <a:lnTo>
                      <a:pt x="86" y="418"/>
                    </a:lnTo>
                    <a:lnTo>
                      <a:pt x="83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86" y="422"/>
                    </a:lnTo>
                    <a:lnTo>
                      <a:pt x="98" y="422"/>
                    </a:lnTo>
                    <a:lnTo>
                      <a:pt x="102" y="422"/>
                    </a:lnTo>
                    <a:lnTo>
                      <a:pt x="98" y="426"/>
                    </a:lnTo>
                    <a:lnTo>
                      <a:pt x="90" y="426"/>
                    </a:lnTo>
                    <a:lnTo>
                      <a:pt x="86" y="426"/>
                    </a:lnTo>
                    <a:lnTo>
                      <a:pt x="86" y="430"/>
                    </a:lnTo>
                    <a:lnTo>
                      <a:pt x="86" y="430"/>
                    </a:lnTo>
                    <a:lnTo>
                      <a:pt x="90" y="433"/>
                    </a:lnTo>
                    <a:lnTo>
                      <a:pt x="94" y="433"/>
                    </a:lnTo>
                    <a:lnTo>
                      <a:pt x="98" y="430"/>
                    </a:lnTo>
                    <a:lnTo>
                      <a:pt x="98" y="426"/>
                    </a:lnTo>
                    <a:lnTo>
                      <a:pt x="110" y="426"/>
                    </a:lnTo>
                    <a:lnTo>
                      <a:pt x="110" y="430"/>
                    </a:lnTo>
                    <a:lnTo>
                      <a:pt x="106" y="430"/>
                    </a:lnTo>
                    <a:lnTo>
                      <a:pt x="98" y="430"/>
                    </a:lnTo>
                    <a:lnTo>
                      <a:pt x="98" y="433"/>
                    </a:lnTo>
                    <a:lnTo>
                      <a:pt x="102" y="433"/>
                    </a:lnTo>
                    <a:lnTo>
                      <a:pt x="98" y="433"/>
                    </a:lnTo>
                    <a:lnTo>
                      <a:pt x="86" y="437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86" y="433"/>
                    </a:lnTo>
                    <a:lnTo>
                      <a:pt x="71" y="433"/>
                    </a:lnTo>
                    <a:lnTo>
                      <a:pt x="67" y="437"/>
                    </a:lnTo>
                    <a:lnTo>
                      <a:pt x="71" y="437"/>
                    </a:lnTo>
                    <a:lnTo>
                      <a:pt x="86" y="437"/>
                    </a:lnTo>
                    <a:lnTo>
                      <a:pt x="90" y="441"/>
                    </a:lnTo>
                    <a:lnTo>
                      <a:pt x="90" y="445"/>
                    </a:lnTo>
                    <a:lnTo>
                      <a:pt x="90" y="445"/>
                    </a:lnTo>
                    <a:lnTo>
                      <a:pt x="83" y="441"/>
                    </a:lnTo>
                    <a:lnTo>
                      <a:pt x="83" y="441"/>
                    </a:lnTo>
                    <a:lnTo>
                      <a:pt x="79" y="445"/>
                    </a:lnTo>
                    <a:lnTo>
                      <a:pt x="79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5" y="445"/>
                    </a:lnTo>
                    <a:lnTo>
                      <a:pt x="71" y="445"/>
                    </a:lnTo>
                    <a:lnTo>
                      <a:pt x="71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67" y="445"/>
                    </a:lnTo>
                    <a:lnTo>
                      <a:pt x="71" y="449"/>
                    </a:lnTo>
                    <a:lnTo>
                      <a:pt x="79" y="445"/>
                    </a:lnTo>
                    <a:lnTo>
                      <a:pt x="83" y="449"/>
                    </a:lnTo>
                    <a:lnTo>
                      <a:pt x="83" y="449"/>
                    </a:lnTo>
                    <a:lnTo>
                      <a:pt x="79" y="449"/>
                    </a:lnTo>
                    <a:lnTo>
                      <a:pt x="75" y="449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1" y="453"/>
                    </a:lnTo>
                    <a:lnTo>
                      <a:pt x="75" y="453"/>
                    </a:lnTo>
                    <a:lnTo>
                      <a:pt x="71" y="457"/>
                    </a:lnTo>
                    <a:lnTo>
                      <a:pt x="71" y="457"/>
                    </a:lnTo>
                    <a:lnTo>
                      <a:pt x="71" y="461"/>
                    </a:lnTo>
                    <a:lnTo>
                      <a:pt x="75" y="461"/>
                    </a:lnTo>
                    <a:lnTo>
                      <a:pt x="75" y="461"/>
                    </a:lnTo>
                    <a:lnTo>
                      <a:pt x="79" y="461"/>
                    </a:lnTo>
                    <a:lnTo>
                      <a:pt x="83" y="457"/>
                    </a:lnTo>
                    <a:lnTo>
                      <a:pt x="86" y="457"/>
                    </a:lnTo>
                    <a:lnTo>
                      <a:pt x="86" y="453"/>
                    </a:lnTo>
                    <a:lnTo>
                      <a:pt x="90" y="449"/>
                    </a:lnTo>
                    <a:lnTo>
                      <a:pt x="102" y="445"/>
                    </a:lnTo>
                    <a:lnTo>
                      <a:pt x="106" y="449"/>
                    </a:lnTo>
                    <a:lnTo>
                      <a:pt x="98" y="449"/>
                    </a:lnTo>
                    <a:lnTo>
                      <a:pt x="90" y="453"/>
                    </a:lnTo>
                    <a:lnTo>
                      <a:pt x="86" y="457"/>
                    </a:lnTo>
                    <a:lnTo>
                      <a:pt x="90" y="457"/>
                    </a:lnTo>
                    <a:lnTo>
                      <a:pt x="102" y="461"/>
                    </a:lnTo>
                    <a:lnTo>
                      <a:pt x="102" y="461"/>
                    </a:lnTo>
                    <a:lnTo>
                      <a:pt x="106" y="461"/>
                    </a:lnTo>
                    <a:lnTo>
                      <a:pt x="102" y="461"/>
                    </a:lnTo>
                    <a:lnTo>
                      <a:pt x="98" y="461"/>
                    </a:lnTo>
                    <a:lnTo>
                      <a:pt x="94" y="461"/>
                    </a:lnTo>
                    <a:lnTo>
                      <a:pt x="90" y="457"/>
                    </a:lnTo>
                    <a:lnTo>
                      <a:pt x="90" y="461"/>
                    </a:lnTo>
                    <a:lnTo>
                      <a:pt x="86" y="461"/>
                    </a:lnTo>
                    <a:lnTo>
                      <a:pt x="83" y="461"/>
                    </a:lnTo>
                    <a:lnTo>
                      <a:pt x="83" y="461"/>
                    </a:lnTo>
                    <a:lnTo>
                      <a:pt x="79" y="465"/>
                    </a:lnTo>
                    <a:lnTo>
                      <a:pt x="75" y="465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69"/>
                    </a:lnTo>
                    <a:lnTo>
                      <a:pt x="79" y="472"/>
                    </a:lnTo>
                    <a:lnTo>
                      <a:pt x="79" y="472"/>
                    </a:lnTo>
                    <a:lnTo>
                      <a:pt x="83" y="476"/>
                    </a:lnTo>
                    <a:lnTo>
                      <a:pt x="86" y="472"/>
                    </a:lnTo>
                    <a:lnTo>
                      <a:pt x="86" y="476"/>
                    </a:lnTo>
                    <a:lnTo>
                      <a:pt x="79" y="476"/>
                    </a:lnTo>
                    <a:lnTo>
                      <a:pt x="75" y="476"/>
                    </a:lnTo>
                    <a:lnTo>
                      <a:pt x="79" y="472"/>
                    </a:lnTo>
                    <a:lnTo>
                      <a:pt x="75" y="472"/>
                    </a:lnTo>
                    <a:lnTo>
                      <a:pt x="75" y="472"/>
                    </a:lnTo>
                    <a:lnTo>
                      <a:pt x="75" y="469"/>
                    </a:lnTo>
                    <a:lnTo>
                      <a:pt x="75" y="469"/>
                    </a:lnTo>
                    <a:lnTo>
                      <a:pt x="71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67" y="465"/>
                    </a:lnTo>
                    <a:lnTo>
                      <a:pt x="59" y="469"/>
                    </a:lnTo>
                    <a:lnTo>
                      <a:pt x="59" y="469"/>
                    </a:lnTo>
                    <a:lnTo>
                      <a:pt x="59" y="472"/>
                    </a:lnTo>
                    <a:lnTo>
                      <a:pt x="63" y="472"/>
                    </a:lnTo>
                    <a:lnTo>
                      <a:pt x="63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2"/>
                    </a:lnTo>
                    <a:lnTo>
                      <a:pt x="67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71" y="476"/>
                    </a:lnTo>
                    <a:lnTo>
                      <a:pt x="67" y="476"/>
                    </a:lnTo>
                    <a:lnTo>
                      <a:pt x="71" y="480"/>
                    </a:lnTo>
                    <a:lnTo>
                      <a:pt x="75" y="480"/>
                    </a:lnTo>
                    <a:lnTo>
                      <a:pt x="75" y="480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4"/>
                    </a:lnTo>
                    <a:lnTo>
                      <a:pt x="75" y="488"/>
                    </a:lnTo>
                    <a:lnTo>
                      <a:pt x="67" y="496"/>
                    </a:lnTo>
                    <a:lnTo>
                      <a:pt x="67" y="500"/>
                    </a:lnTo>
                    <a:lnTo>
                      <a:pt x="71" y="500"/>
                    </a:lnTo>
                    <a:lnTo>
                      <a:pt x="71" y="500"/>
                    </a:lnTo>
                    <a:lnTo>
                      <a:pt x="75" y="500"/>
                    </a:lnTo>
                    <a:lnTo>
                      <a:pt x="75" y="496"/>
                    </a:lnTo>
                    <a:lnTo>
                      <a:pt x="75" y="496"/>
                    </a:lnTo>
                    <a:lnTo>
                      <a:pt x="79" y="496"/>
                    </a:lnTo>
                    <a:lnTo>
                      <a:pt x="79" y="500"/>
                    </a:lnTo>
                    <a:lnTo>
                      <a:pt x="79" y="500"/>
                    </a:lnTo>
                    <a:lnTo>
                      <a:pt x="75" y="500"/>
                    </a:lnTo>
                    <a:lnTo>
                      <a:pt x="79" y="500"/>
                    </a:lnTo>
                    <a:lnTo>
                      <a:pt x="83" y="504"/>
                    </a:lnTo>
                    <a:lnTo>
                      <a:pt x="83" y="500"/>
                    </a:lnTo>
                    <a:lnTo>
                      <a:pt x="86" y="496"/>
                    </a:lnTo>
                    <a:lnTo>
                      <a:pt x="90" y="496"/>
                    </a:lnTo>
                    <a:lnTo>
                      <a:pt x="90" y="496"/>
                    </a:lnTo>
                    <a:lnTo>
                      <a:pt x="86" y="492"/>
                    </a:lnTo>
                    <a:lnTo>
                      <a:pt x="86" y="492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88"/>
                    </a:lnTo>
                    <a:lnTo>
                      <a:pt x="86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0" y="492"/>
                    </a:lnTo>
                    <a:lnTo>
                      <a:pt x="94" y="492"/>
                    </a:lnTo>
                    <a:lnTo>
                      <a:pt x="94" y="492"/>
                    </a:lnTo>
                    <a:lnTo>
                      <a:pt x="98" y="492"/>
                    </a:lnTo>
                    <a:lnTo>
                      <a:pt x="94" y="492"/>
                    </a:lnTo>
                    <a:lnTo>
                      <a:pt x="94" y="496"/>
                    </a:lnTo>
                    <a:lnTo>
                      <a:pt x="94" y="496"/>
                    </a:lnTo>
                    <a:lnTo>
                      <a:pt x="102" y="496"/>
                    </a:lnTo>
                    <a:lnTo>
                      <a:pt x="102" y="496"/>
                    </a:lnTo>
                    <a:lnTo>
                      <a:pt x="102" y="500"/>
                    </a:lnTo>
                    <a:lnTo>
                      <a:pt x="90" y="500"/>
                    </a:lnTo>
                    <a:lnTo>
                      <a:pt x="79" y="508"/>
                    </a:lnTo>
                    <a:lnTo>
                      <a:pt x="79" y="512"/>
                    </a:lnTo>
                    <a:lnTo>
                      <a:pt x="79" y="512"/>
                    </a:lnTo>
                    <a:lnTo>
                      <a:pt x="75" y="515"/>
                    </a:lnTo>
                    <a:lnTo>
                      <a:pt x="75" y="515"/>
                    </a:lnTo>
                    <a:lnTo>
                      <a:pt x="75" y="519"/>
                    </a:lnTo>
                    <a:lnTo>
                      <a:pt x="75" y="523"/>
                    </a:lnTo>
                    <a:lnTo>
                      <a:pt x="75" y="523"/>
                    </a:lnTo>
                    <a:lnTo>
                      <a:pt x="83" y="515"/>
                    </a:lnTo>
                    <a:lnTo>
                      <a:pt x="90" y="508"/>
                    </a:lnTo>
                    <a:lnTo>
                      <a:pt x="90" y="508"/>
                    </a:lnTo>
                    <a:lnTo>
                      <a:pt x="98" y="508"/>
                    </a:lnTo>
                    <a:lnTo>
                      <a:pt x="102" y="504"/>
                    </a:lnTo>
                    <a:lnTo>
                      <a:pt x="102" y="504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06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10" y="500"/>
                    </a:lnTo>
                    <a:lnTo>
                      <a:pt x="106" y="504"/>
                    </a:lnTo>
                    <a:lnTo>
                      <a:pt x="110" y="504"/>
                    </a:lnTo>
                    <a:lnTo>
                      <a:pt x="110" y="508"/>
                    </a:lnTo>
                    <a:lnTo>
                      <a:pt x="118" y="504"/>
                    </a:lnTo>
                    <a:lnTo>
                      <a:pt x="118" y="500"/>
                    </a:lnTo>
                    <a:lnTo>
                      <a:pt x="118" y="500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18" y="496"/>
                    </a:lnTo>
                    <a:lnTo>
                      <a:pt x="122" y="496"/>
                    </a:lnTo>
                    <a:lnTo>
                      <a:pt x="122" y="496"/>
                    </a:lnTo>
                    <a:lnTo>
                      <a:pt x="129" y="500"/>
                    </a:lnTo>
                    <a:lnTo>
                      <a:pt x="129" y="496"/>
                    </a:lnTo>
                    <a:lnTo>
                      <a:pt x="129" y="492"/>
                    </a:lnTo>
                    <a:lnTo>
                      <a:pt x="133" y="492"/>
                    </a:lnTo>
                    <a:lnTo>
                      <a:pt x="137" y="488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4"/>
                    </a:lnTo>
                    <a:lnTo>
                      <a:pt x="141" y="488"/>
                    </a:lnTo>
                    <a:lnTo>
                      <a:pt x="141" y="492"/>
                    </a:lnTo>
                    <a:lnTo>
                      <a:pt x="141" y="492"/>
                    </a:lnTo>
                    <a:lnTo>
                      <a:pt x="137" y="492"/>
                    </a:lnTo>
                    <a:lnTo>
                      <a:pt x="137" y="496"/>
                    </a:lnTo>
                    <a:lnTo>
                      <a:pt x="137" y="496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7" y="500"/>
                    </a:lnTo>
                    <a:lnTo>
                      <a:pt x="133" y="504"/>
                    </a:lnTo>
                    <a:lnTo>
                      <a:pt x="126" y="508"/>
                    </a:lnTo>
                    <a:lnTo>
                      <a:pt x="126" y="512"/>
                    </a:lnTo>
                    <a:lnTo>
                      <a:pt x="122" y="512"/>
                    </a:lnTo>
                    <a:lnTo>
                      <a:pt x="122" y="508"/>
                    </a:lnTo>
                    <a:lnTo>
                      <a:pt x="126" y="508"/>
                    </a:lnTo>
                    <a:lnTo>
                      <a:pt x="126" y="504"/>
                    </a:lnTo>
                    <a:lnTo>
                      <a:pt x="122" y="504"/>
                    </a:lnTo>
                    <a:lnTo>
                      <a:pt x="118" y="504"/>
                    </a:lnTo>
                    <a:lnTo>
                      <a:pt x="114" y="508"/>
                    </a:lnTo>
                    <a:lnTo>
                      <a:pt x="114" y="515"/>
                    </a:lnTo>
                    <a:lnTo>
                      <a:pt x="118" y="515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9" y="515"/>
                    </a:lnTo>
                    <a:lnTo>
                      <a:pt x="129" y="515"/>
                    </a:lnTo>
                    <a:lnTo>
                      <a:pt x="129" y="519"/>
                    </a:lnTo>
                    <a:lnTo>
                      <a:pt x="129" y="519"/>
                    </a:lnTo>
                    <a:lnTo>
                      <a:pt x="126" y="515"/>
                    </a:lnTo>
                    <a:lnTo>
                      <a:pt x="126" y="515"/>
                    </a:lnTo>
                    <a:lnTo>
                      <a:pt x="122" y="515"/>
                    </a:lnTo>
                    <a:lnTo>
                      <a:pt x="122" y="515"/>
                    </a:lnTo>
                    <a:lnTo>
                      <a:pt x="122" y="519"/>
                    </a:lnTo>
                    <a:lnTo>
                      <a:pt x="114" y="519"/>
                    </a:lnTo>
                    <a:lnTo>
                      <a:pt x="114" y="519"/>
                    </a:lnTo>
                    <a:lnTo>
                      <a:pt x="114" y="523"/>
                    </a:lnTo>
                    <a:lnTo>
                      <a:pt x="114" y="527"/>
                    </a:lnTo>
                    <a:lnTo>
                      <a:pt x="114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7"/>
                    </a:lnTo>
                    <a:lnTo>
                      <a:pt x="110" y="523"/>
                    </a:lnTo>
                    <a:lnTo>
                      <a:pt x="110" y="519"/>
                    </a:lnTo>
                    <a:lnTo>
                      <a:pt x="110" y="515"/>
                    </a:lnTo>
                    <a:lnTo>
                      <a:pt x="110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06" y="515"/>
                    </a:lnTo>
                    <a:lnTo>
                      <a:pt x="110" y="512"/>
                    </a:lnTo>
                    <a:lnTo>
                      <a:pt x="110" y="512"/>
                    </a:lnTo>
                    <a:lnTo>
                      <a:pt x="106" y="508"/>
                    </a:lnTo>
                    <a:lnTo>
                      <a:pt x="106" y="508"/>
                    </a:lnTo>
                    <a:lnTo>
                      <a:pt x="90" y="512"/>
                    </a:lnTo>
                    <a:lnTo>
                      <a:pt x="86" y="519"/>
                    </a:lnTo>
                    <a:lnTo>
                      <a:pt x="83" y="519"/>
                    </a:lnTo>
                    <a:lnTo>
                      <a:pt x="83" y="523"/>
                    </a:lnTo>
                    <a:lnTo>
                      <a:pt x="79" y="523"/>
                    </a:lnTo>
                    <a:lnTo>
                      <a:pt x="79" y="523"/>
                    </a:lnTo>
                    <a:lnTo>
                      <a:pt x="79" y="527"/>
                    </a:lnTo>
                    <a:lnTo>
                      <a:pt x="79" y="527"/>
                    </a:lnTo>
                    <a:lnTo>
                      <a:pt x="75" y="527"/>
                    </a:lnTo>
                    <a:lnTo>
                      <a:pt x="63" y="531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9" y="535"/>
                    </a:lnTo>
                    <a:lnTo>
                      <a:pt x="55" y="543"/>
                    </a:lnTo>
                    <a:lnTo>
                      <a:pt x="51" y="543"/>
                    </a:lnTo>
                    <a:lnTo>
                      <a:pt x="55" y="543"/>
                    </a:lnTo>
                    <a:lnTo>
                      <a:pt x="55" y="543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55" y="547"/>
                    </a:lnTo>
                    <a:lnTo>
                      <a:pt x="71" y="543"/>
                    </a:lnTo>
                    <a:lnTo>
                      <a:pt x="75" y="539"/>
                    </a:lnTo>
                    <a:lnTo>
                      <a:pt x="79" y="539"/>
                    </a:lnTo>
                    <a:lnTo>
                      <a:pt x="79" y="539"/>
                    </a:lnTo>
                    <a:lnTo>
                      <a:pt x="75" y="543"/>
                    </a:lnTo>
                    <a:lnTo>
                      <a:pt x="75" y="547"/>
                    </a:lnTo>
                    <a:lnTo>
                      <a:pt x="75" y="547"/>
                    </a:lnTo>
                    <a:lnTo>
                      <a:pt x="75" y="551"/>
                    </a:lnTo>
                    <a:lnTo>
                      <a:pt x="75" y="551"/>
                    </a:lnTo>
                    <a:lnTo>
                      <a:pt x="75" y="554"/>
                    </a:lnTo>
                    <a:lnTo>
                      <a:pt x="75" y="554"/>
                    </a:lnTo>
                    <a:lnTo>
                      <a:pt x="79" y="558"/>
                    </a:lnTo>
                    <a:lnTo>
                      <a:pt x="83" y="558"/>
                    </a:lnTo>
                    <a:lnTo>
                      <a:pt x="86" y="558"/>
                    </a:lnTo>
                    <a:lnTo>
                      <a:pt x="86" y="558"/>
                    </a:lnTo>
                    <a:lnTo>
                      <a:pt x="90" y="558"/>
                    </a:lnTo>
                    <a:lnTo>
                      <a:pt x="90" y="562"/>
                    </a:lnTo>
                    <a:lnTo>
                      <a:pt x="90" y="562"/>
                    </a:lnTo>
                    <a:lnTo>
                      <a:pt x="90" y="566"/>
                    </a:lnTo>
                    <a:lnTo>
                      <a:pt x="94" y="570"/>
                    </a:lnTo>
                    <a:lnTo>
                      <a:pt x="94" y="570"/>
                    </a:lnTo>
                    <a:lnTo>
                      <a:pt x="94" y="574"/>
                    </a:lnTo>
                    <a:lnTo>
                      <a:pt x="90" y="570"/>
                    </a:lnTo>
                    <a:lnTo>
                      <a:pt x="90" y="570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90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6" y="566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83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9" y="562"/>
                    </a:lnTo>
                    <a:lnTo>
                      <a:pt x="75" y="558"/>
                    </a:lnTo>
                    <a:lnTo>
                      <a:pt x="75" y="558"/>
                    </a:lnTo>
                    <a:lnTo>
                      <a:pt x="67" y="558"/>
                    </a:lnTo>
                    <a:lnTo>
                      <a:pt x="67" y="558"/>
                    </a:lnTo>
                    <a:lnTo>
                      <a:pt x="63" y="558"/>
                    </a:lnTo>
                    <a:lnTo>
                      <a:pt x="59" y="566"/>
                    </a:lnTo>
                    <a:lnTo>
                      <a:pt x="59" y="570"/>
                    </a:lnTo>
                    <a:lnTo>
                      <a:pt x="55" y="570"/>
                    </a:lnTo>
                    <a:lnTo>
                      <a:pt x="55" y="574"/>
                    </a:lnTo>
                    <a:lnTo>
                      <a:pt x="59" y="574"/>
                    </a:lnTo>
                    <a:lnTo>
                      <a:pt x="59" y="578"/>
                    </a:lnTo>
                    <a:lnTo>
                      <a:pt x="59" y="578"/>
                    </a:lnTo>
                    <a:lnTo>
                      <a:pt x="55" y="578"/>
                    </a:lnTo>
                    <a:lnTo>
                      <a:pt x="55" y="578"/>
                    </a:lnTo>
                    <a:lnTo>
                      <a:pt x="55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59" y="582"/>
                    </a:lnTo>
                    <a:lnTo>
                      <a:pt x="63" y="582"/>
                    </a:lnTo>
                    <a:lnTo>
                      <a:pt x="63" y="582"/>
                    </a:lnTo>
                    <a:lnTo>
                      <a:pt x="63" y="586"/>
                    </a:lnTo>
                    <a:lnTo>
                      <a:pt x="67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63" y="586"/>
                    </a:lnTo>
                    <a:lnTo>
                      <a:pt x="59" y="586"/>
                    </a:lnTo>
                    <a:lnTo>
                      <a:pt x="59" y="586"/>
                    </a:lnTo>
                    <a:lnTo>
                      <a:pt x="59" y="590"/>
                    </a:lnTo>
                    <a:lnTo>
                      <a:pt x="55" y="594"/>
                    </a:lnTo>
                    <a:lnTo>
                      <a:pt x="55" y="594"/>
                    </a:lnTo>
                    <a:lnTo>
                      <a:pt x="59" y="597"/>
                    </a:lnTo>
                    <a:lnTo>
                      <a:pt x="59" y="597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3" y="601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5"/>
                    </a:lnTo>
                    <a:lnTo>
                      <a:pt x="67" y="609"/>
                    </a:lnTo>
                    <a:lnTo>
                      <a:pt x="67" y="609"/>
                    </a:lnTo>
                    <a:lnTo>
                      <a:pt x="71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09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5" y="613"/>
                    </a:lnTo>
                    <a:lnTo>
                      <a:pt x="71" y="609"/>
                    </a:lnTo>
                    <a:lnTo>
                      <a:pt x="71" y="609"/>
                    </a:lnTo>
                    <a:lnTo>
                      <a:pt x="67" y="613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9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63" y="605"/>
                    </a:lnTo>
                    <a:lnTo>
                      <a:pt x="59" y="605"/>
                    </a:lnTo>
                    <a:lnTo>
                      <a:pt x="59" y="605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9" y="601"/>
                    </a:lnTo>
                    <a:lnTo>
                      <a:pt x="55" y="597"/>
                    </a:lnTo>
                    <a:lnTo>
                      <a:pt x="55" y="597"/>
                    </a:lnTo>
                    <a:lnTo>
                      <a:pt x="51" y="597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1"/>
                    </a:lnTo>
                    <a:lnTo>
                      <a:pt x="51" y="605"/>
                    </a:lnTo>
                    <a:lnTo>
                      <a:pt x="47" y="605"/>
                    </a:lnTo>
                    <a:lnTo>
                      <a:pt x="47" y="609"/>
                    </a:lnTo>
                    <a:lnTo>
                      <a:pt x="47" y="609"/>
                    </a:lnTo>
                    <a:lnTo>
                      <a:pt x="47" y="613"/>
                    </a:lnTo>
                    <a:lnTo>
                      <a:pt x="43" y="617"/>
                    </a:lnTo>
                    <a:lnTo>
                      <a:pt x="47" y="617"/>
                    </a:lnTo>
                    <a:lnTo>
                      <a:pt x="47" y="617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47" y="621"/>
                    </a:lnTo>
                    <a:lnTo>
                      <a:pt x="51" y="621"/>
                    </a:lnTo>
                    <a:lnTo>
                      <a:pt x="51" y="621"/>
                    </a:lnTo>
                    <a:lnTo>
                      <a:pt x="51" y="625"/>
                    </a:lnTo>
                    <a:lnTo>
                      <a:pt x="51" y="629"/>
                    </a:lnTo>
                    <a:lnTo>
                      <a:pt x="51" y="633"/>
                    </a:lnTo>
                    <a:lnTo>
                      <a:pt x="55" y="633"/>
                    </a:lnTo>
                    <a:lnTo>
                      <a:pt x="55" y="629"/>
                    </a:lnTo>
                    <a:lnTo>
                      <a:pt x="59" y="625"/>
                    </a:lnTo>
                    <a:lnTo>
                      <a:pt x="59" y="621"/>
                    </a:lnTo>
                    <a:lnTo>
                      <a:pt x="59" y="625"/>
                    </a:lnTo>
                    <a:lnTo>
                      <a:pt x="59" y="629"/>
                    </a:lnTo>
                    <a:lnTo>
                      <a:pt x="59" y="629"/>
                    </a:lnTo>
                    <a:lnTo>
                      <a:pt x="59" y="633"/>
                    </a:lnTo>
                    <a:lnTo>
                      <a:pt x="63" y="633"/>
                    </a:lnTo>
                    <a:lnTo>
                      <a:pt x="63" y="629"/>
                    </a:lnTo>
                    <a:lnTo>
                      <a:pt x="63" y="625"/>
                    </a:lnTo>
                    <a:lnTo>
                      <a:pt x="63" y="621"/>
                    </a:lnTo>
                    <a:lnTo>
                      <a:pt x="63" y="625"/>
                    </a:lnTo>
                    <a:lnTo>
                      <a:pt x="63" y="625"/>
                    </a:lnTo>
                    <a:lnTo>
                      <a:pt x="67" y="629"/>
                    </a:lnTo>
                    <a:lnTo>
                      <a:pt x="67" y="629"/>
                    </a:lnTo>
                    <a:lnTo>
                      <a:pt x="67" y="633"/>
                    </a:lnTo>
                    <a:lnTo>
                      <a:pt x="67" y="633"/>
                    </a:lnTo>
                    <a:lnTo>
                      <a:pt x="63" y="633"/>
                    </a:lnTo>
                    <a:lnTo>
                      <a:pt x="67" y="636"/>
                    </a:lnTo>
                    <a:lnTo>
                      <a:pt x="67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36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1" y="640"/>
                    </a:lnTo>
                    <a:lnTo>
                      <a:pt x="79" y="636"/>
                    </a:lnTo>
                    <a:lnTo>
                      <a:pt x="83" y="640"/>
                    </a:lnTo>
                    <a:lnTo>
                      <a:pt x="71" y="640"/>
                    </a:lnTo>
                    <a:lnTo>
                      <a:pt x="71" y="644"/>
                    </a:lnTo>
                    <a:lnTo>
                      <a:pt x="75" y="648"/>
                    </a:lnTo>
                    <a:lnTo>
                      <a:pt x="79" y="652"/>
                    </a:lnTo>
                    <a:lnTo>
                      <a:pt x="79" y="652"/>
                    </a:lnTo>
                    <a:lnTo>
                      <a:pt x="71" y="648"/>
                    </a:lnTo>
                    <a:lnTo>
                      <a:pt x="71" y="644"/>
                    </a:lnTo>
                    <a:lnTo>
                      <a:pt x="71" y="644"/>
                    </a:lnTo>
                    <a:lnTo>
                      <a:pt x="71" y="648"/>
                    </a:lnTo>
                    <a:lnTo>
                      <a:pt x="67" y="648"/>
                    </a:lnTo>
                    <a:lnTo>
                      <a:pt x="67" y="648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7" y="644"/>
                    </a:lnTo>
                    <a:lnTo>
                      <a:pt x="63" y="644"/>
                    </a:lnTo>
                    <a:lnTo>
                      <a:pt x="59" y="644"/>
                    </a:lnTo>
                    <a:lnTo>
                      <a:pt x="63" y="648"/>
                    </a:lnTo>
                    <a:lnTo>
                      <a:pt x="63" y="648"/>
                    </a:lnTo>
                    <a:lnTo>
                      <a:pt x="67" y="648"/>
                    </a:lnTo>
                    <a:lnTo>
                      <a:pt x="67" y="652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71" y="656"/>
                    </a:lnTo>
                    <a:lnTo>
                      <a:pt x="75" y="656"/>
                    </a:lnTo>
                    <a:lnTo>
                      <a:pt x="79" y="656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9" y="660"/>
                    </a:lnTo>
                    <a:lnTo>
                      <a:pt x="75" y="660"/>
                    </a:lnTo>
                    <a:lnTo>
                      <a:pt x="75" y="660"/>
                    </a:lnTo>
                    <a:lnTo>
                      <a:pt x="71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7" y="656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63" y="660"/>
                    </a:lnTo>
                    <a:lnTo>
                      <a:pt x="59" y="664"/>
                    </a:lnTo>
                    <a:lnTo>
                      <a:pt x="59" y="664"/>
                    </a:lnTo>
                    <a:lnTo>
                      <a:pt x="63" y="660"/>
                    </a:lnTo>
                    <a:lnTo>
                      <a:pt x="63" y="660"/>
                    </a:lnTo>
                    <a:lnTo>
                      <a:pt x="63" y="664"/>
                    </a:lnTo>
                    <a:lnTo>
                      <a:pt x="63" y="668"/>
                    </a:lnTo>
                    <a:lnTo>
                      <a:pt x="59" y="668"/>
                    </a:lnTo>
                    <a:lnTo>
                      <a:pt x="55" y="668"/>
                    </a:lnTo>
                    <a:lnTo>
                      <a:pt x="55" y="672"/>
                    </a:lnTo>
                    <a:lnTo>
                      <a:pt x="55" y="672"/>
                    </a:lnTo>
                    <a:lnTo>
                      <a:pt x="55" y="676"/>
                    </a:lnTo>
                    <a:lnTo>
                      <a:pt x="51" y="679"/>
                    </a:lnTo>
                    <a:lnTo>
                      <a:pt x="51" y="679"/>
                    </a:lnTo>
                    <a:lnTo>
                      <a:pt x="55" y="679"/>
                    </a:lnTo>
                    <a:lnTo>
                      <a:pt x="55" y="679"/>
                    </a:lnTo>
                    <a:lnTo>
                      <a:pt x="55" y="676"/>
                    </a:lnTo>
                    <a:lnTo>
                      <a:pt x="59" y="676"/>
                    </a:lnTo>
                    <a:lnTo>
                      <a:pt x="63" y="672"/>
                    </a:lnTo>
                    <a:lnTo>
                      <a:pt x="67" y="672"/>
                    </a:lnTo>
                    <a:lnTo>
                      <a:pt x="67" y="672"/>
                    </a:lnTo>
                    <a:lnTo>
                      <a:pt x="67" y="676"/>
                    </a:lnTo>
                    <a:lnTo>
                      <a:pt x="67" y="676"/>
                    </a:lnTo>
                    <a:lnTo>
                      <a:pt x="67" y="672"/>
                    </a:lnTo>
                    <a:lnTo>
                      <a:pt x="71" y="672"/>
                    </a:lnTo>
                    <a:lnTo>
                      <a:pt x="75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83" y="672"/>
                    </a:lnTo>
                    <a:lnTo>
                      <a:pt x="71" y="676"/>
                    </a:lnTo>
                    <a:lnTo>
                      <a:pt x="71" y="676"/>
                    </a:lnTo>
                    <a:lnTo>
                      <a:pt x="67" y="676"/>
                    </a:lnTo>
                    <a:lnTo>
                      <a:pt x="63" y="676"/>
                    </a:lnTo>
                    <a:lnTo>
                      <a:pt x="63" y="676"/>
                    </a:lnTo>
                    <a:lnTo>
                      <a:pt x="63" y="679"/>
                    </a:lnTo>
                    <a:lnTo>
                      <a:pt x="59" y="679"/>
                    </a:lnTo>
                    <a:lnTo>
                      <a:pt x="59" y="683"/>
                    </a:lnTo>
                    <a:lnTo>
                      <a:pt x="63" y="679"/>
                    </a:lnTo>
                    <a:lnTo>
                      <a:pt x="63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79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67" y="683"/>
                    </a:lnTo>
                    <a:lnTo>
                      <a:pt x="71" y="683"/>
                    </a:lnTo>
                    <a:lnTo>
                      <a:pt x="71" y="683"/>
                    </a:lnTo>
                    <a:lnTo>
                      <a:pt x="71" y="687"/>
                    </a:lnTo>
                    <a:lnTo>
                      <a:pt x="63" y="687"/>
                    </a:lnTo>
                    <a:lnTo>
                      <a:pt x="63" y="691"/>
                    </a:lnTo>
                    <a:lnTo>
                      <a:pt x="63" y="695"/>
                    </a:lnTo>
                    <a:lnTo>
                      <a:pt x="67" y="695"/>
                    </a:lnTo>
                    <a:lnTo>
                      <a:pt x="75" y="691"/>
                    </a:lnTo>
                    <a:lnTo>
                      <a:pt x="75" y="691"/>
                    </a:lnTo>
                    <a:lnTo>
                      <a:pt x="75" y="687"/>
                    </a:lnTo>
                    <a:lnTo>
                      <a:pt x="75" y="687"/>
                    </a:lnTo>
                    <a:lnTo>
                      <a:pt x="79" y="687"/>
                    </a:lnTo>
                    <a:lnTo>
                      <a:pt x="83" y="683"/>
                    </a:lnTo>
                    <a:lnTo>
                      <a:pt x="90" y="668"/>
                    </a:lnTo>
                    <a:lnTo>
                      <a:pt x="90" y="664"/>
                    </a:lnTo>
                    <a:lnTo>
                      <a:pt x="94" y="664"/>
                    </a:lnTo>
                    <a:lnTo>
                      <a:pt x="94" y="660"/>
                    </a:lnTo>
                    <a:lnTo>
                      <a:pt x="98" y="656"/>
                    </a:lnTo>
                    <a:lnTo>
                      <a:pt x="98" y="656"/>
                    </a:lnTo>
                    <a:lnTo>
                      <a:pt x="98" y="660"/>
                    </a:lnTo>
                    <a:lnTo>
                      <a:pt x="94" y="672"/>
                    </a:lnTo>
                    <a:lnTo>
                      <a:pt x="90" y="672"/>
                    </a:lnTo>
                    <a:lnTo>
                      <a:pt x="90" y="672"/>
                    </a:lnTo>
                    <a:lnTo>
                      <a:pt x="90" y="676"/>
                    </a:lnTo>
                    <a:lnTo>
                      <a:pt x="90" y="676"/>
                    </a:lnTo>
                    <a:lnTo>
                      <a:pt x="90" y="679"/>
                    </a:lnTo>
                    <a:lnTo>
                      <a:pt x="90" y="679"/>
                    </a:lnTo>
                    <a:lnTo>
                      <a:pt x="86" y="683"/>
                    </a:lnTo>
                    <a:lnTo>
                      <a:pt x="86" y="687"/>
                    </a:lnTo>
                    <a:lnTo>
                      <a:pt x="83" y="687"/>
                    </a:lnTo>
                    <a:lnTo>
                      <a:pt x="83" y="687"/>
                    </a:lnTo>
                    <a:lnTo>
                      <a:pt x="83" y="691"/>
                    </a:lnTo>
                    <a:lnTo>
                      <a:pt x="79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1"/>
                    </a:lnTo>
                    <a:lnTo>
                      <a:pt x="83" y="695"/>
                    </a:lnTo>
                    <a:lnTo>
                      <a:pt x="75" y="695"/>
                    </a:lnTo>
                    <a:lnTo>
                      <a:pt x="71" y="699"/>
                    </a:lnTo>
                    <a:lnTo>
                      <a:pt x="71" y="703"/>
                    </a:lnTo>
                    <a:lnTo>
                      <a:pt x="71" y="703"/>
                    </a:lnTo>
                    <a:lnTo>
                      <a:pt x="67" y="703"/>
                    </a:lnTo>
                    <a:lnTo>
                      <a:pt x="63" y="703"/>
                    </a:lnTo>
                    <a:lnTo>
                      <a:pt x="59" y="707"/>
                    </a:lnTo>
                    <a:lnTo>
                      <a:pt x="55" y="711"/>
                    </a:lnTo>
                    <a:lnTo>
                      <a:pt x="55" y="711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5"/>
                    </a:lnTo>
                    <a:lnTo>
                      <a:pt x="55" y="718"/>
                    </a:lnTo>
                    <a:lnTo>
                      <a:pt x="55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59" y="718"/>
                    </a:lnTo>
                    <a:lnTo>
                      <a:pt x="63" y="722"/>
                    </a:lnTo>
                    <a:lnTo>
                      <a:pt x="63" y="722"/>
                    </a:lnTo>
                    <a:lnTo>
                      <a:pt x="67" y="722"/>
                    </a:lnTo>
                    <a:lnTo>
                      <a:pt x="67" y="718"/>
                    </a:lnTo>
                    <a:lnTo>
                      <a:pt x="71" y="718"/>
                    </a:lnTo>
                    <a:lnTo>
                      <a:pt x="83" y="718"/>
                    </a:lnTo>
                    <a:lnTo>
                      <a:pt x="83" y="718"/>
                    </a:lnTo>
                    <a:lnTo>
                      <a:pt x="86" y="718"/>
                    </a:lnTo>
                    <a:lnTo>
                      <a:pt x="86" y="722"/>
                    </a:lnTo>
                    <a:lnTo>
                      <a:pt x="94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98" y="718"/>
                    </a:lnTo>
                    <a:lnTo>
                      <a:pt x="102" y="715"/>
                    </a:lnTo>
                    <a:lnTo>
                      <a:pt x="106" y="715"/>
                    </a:lnTo>
                    <a:lnTo>
                      <a:pt x="106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11"/>
                    </a:lnTo>
                    <a:lnTo>
                      <a:pt x="110" y="707"/>
                    </a:lnTo>
                    <a:lnTo>
                      <a:pt x="106" y="707"/>
                    </a:lnTo>
                    <a:lnTo>
                      <a:pt x="106" y="707"/>
                    </a:lnTo>
                    <a:lnTo>
                      <a:pt x="110" y="703"/>
                    </a:lnTo>
                    <a:lnTo>
                      <a:pt x="110" y="703"/>
                    </a:lnTo>
                    <a:lnTo>
                      <a:pt x="114" y="699"/>
                    </a:lnTo>
                    <a:lnTo>
                      <a:pt x="118" y="695"/>
                    </a:lnTo>
                    <a:lnTo>
                      <a:pt x="118" y="695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91"/>
                    </a:lnTo>
                    <a:lnTo>
                      <a:pt x="118" y="687"/>
                    </a:lnTo>
                    <a:lnTo>
                      <a:pt x="122" y="687"/>
                    </a:lnTo>
                    <a:lnTo>
                      <a:pt x="133" y="687"/>
                    </a:lnTo>
                    <a:lnTo>
                      <a:pt x="149" y="683"/>
                    </a:lnTo>
                    <a:lnTo>
                      <a:pt x="153" y="683"/>
                    </a:lnTo>
                    <a:lnTo>
                      <a:pt x="157" y="683"/>
                    </a:lnTo>
                    <a:lnTo>
                      <a:pt x="196" y="672"/>
                    </a:lnTo>
                    <a:lnTo>
                      <a:pt x="204" y="676"/>
                    </a:lnTo>
                    <a:lnTo>
                      <a:pt x="204" y="672"/>
                    </a:lnTo>
                    <a:lnTo>
                      <a:pt x="200" y="660"/>
                    </a:lnTo>
                    <a:lnTo>
                      <a:pt x="200" y="656"/>
                    </a:lnTo>
                    <a:lnTo>
                      <a:pt x="204" y="652"/>
                    </a:lnTo>
                    <a:lnTo>
                      <a:pt x="208" y="644"/>
                    </a:lnTo>
                    <a:lnTo>
                      <a:pt x="208" y="640"/>
                    </a:lnTo>
                    <a:lnTo>
                      <a:pt x="208" y="633"/>
                    </a:lnTo>
                    <a:lnTo>
                      <a:pt x="204" y="625"/>
                    </a:lnTo>
                    <a:lnTo>
                      <a:pt x="200" y="617"/>
                    </a:lnTo>
                    <a:lnTo>
                      <a:pt x="196" y="578"/>
                    </a:lnTo>
                    <a:lnTo>
                      <a:pt x="196" y="578"/>
                    </a:lnTo>
                    <a:lnTo>
                      <a:pt x="200" y="566"/>
                    </a:lnTo>
                    <a:lnTo>
                      <a:pt x="200" y="562"/>
                    </a:lnTo>
                    <a:lnTo>
                      <a:pt x="196" y="554"/>
                    </a:lnTo>
                    <a:lnTo>
                      <a:pt x="176" y="512"/>
                    </a:lnTo>
                    <a:lnTo>
                      <a:pt x="211" y="504"/>
                    </a:lnTo>
                    <a:lnTo>
                      <a:pt x="235" y="476"/>
                    </a:lnTo>
                    <a:lnTo>
                      <a:pt x="235" y="476"/>
                    </a:lnTo>
                    <a:lnTo>
                      <a:pt x="235" y="472"/>
                    </a:lnTo>
                    <a:lnTo>
                      <a:pt x="231" y="469"/>
                    </a:lnTo>
                    <a:lnTo>
                      <a:pt x="223" y="449"/>
                    </a:lnTo>
                    <a:lnTo>
                      <a:pt x="223" y="445"/>
                    </a:lnTo>
                    <a:lnTo>
                      <a:pt x="235" y="426"/>
                    </a:lnTo>
                    <a:lnTo>
                      <a:pt x="247" y="375"/>
                    </a:lnTo>
                    <a:lnTo>
                      <a:pt x="251" y="367"/>
                    </a:lnTo>
                    <a:lnTo>
                      <a:pt x="258" y="351"/>
                    </a:lnTo>
                    <a:lnTo>
                      <a:pt x="262" y="348"/>
                    </a:lnTo>
                    <a:lnTo>
                      <a:pt x="262" y="348"/>
                    </a:lnTo>
                    <a:lnTo>
                      <a:pt x="262" y="344"/>
                    </a:lnTo>
                    <a:lnTo>
                      <a:pt x="258" y="324"/>
                    </a:lnTo>
                    <a:lnTo>
                      <a:pt x="258" y="320"/>
                    </a:lnTo>
                    <a:lnTo>
                      <a:pt x="227" y="289"/>
                    </a:lnTo>
                    <a:lnTo>
                      <a:pt x="227" y="277"/>
                    </a:lnTo>
                    <a:lnTo>
                      <a:pt x="227" y="277"/>
                    </a:lnTo>
                    <a:lnTo>
                      <a:pt x="239" y="273"/>
                    </a:lnTo>
                    <a:lnTo>
                      <a:pt x="243" y="269"/>
                    </a:lnTo>
                    <a:lnTo>
                      <a:pt x="243" y="266"/>
                    </a:lnTo>
                    <a:lnTo>
                      <a:pt x="247" y="254"/>
                    </a:lnTo>
                    <a:lnTo>
                      <a:pt x="247" y="250"/>
                    </a:lnTo>
                    <a:lnTo>
                      <a:pt x="247" y="211"/>
                    </a:lnTo>
                    <a:lnTo>
                      <a:pt x="247" y="207"/>
                    </a:lnTo>
                    <a:lnTo>
                      <a:pt x="247" y="207"/>
                    </a:lnTo>
                    <a:lnTo>
                      <a:pt x="266" y="180"/>
                    </a:lnTo>
                    <a:lnTo>
                      <a:pt x="270" y="172"/>
                    </a:lnTo>
                    <a:lnTo>
                      <a:pt x="270" y="168"/>
                    </a:lnTo>
                    <a:lnTo>
                      <a:pt x="313" y="184"/>
                    </a:lnTo>
                    <a:lnTo>
                      <a:pt x="313" y="180"/>
                    </a:lnTo>
                    <a:lnTo>
                      <a:pt x="313" y="180"/>
                    </a:lnTo>
                    <a:lnTo>
                      <a:pt x="317" y="176"/>
                    </a:lnTo>
                    <a:lnTo>
                      <a:pt x="321" y="148"/>
                    </a:lnTo>
                    <a:lnTo>
                      <a:pt x="321" y="145"/>
                    </a:lnTo>
                    <a:lnTo>
                      <a:pt x="305" y="113"/>
                    </a:lnTo>
                    <a:lnTo>
                      <a:pt x="305" y="109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4"/>
                    </a:lnTo>
                    <a:lnTo>
                      <a:pt x="301" y="90"/>
                    </a:lnTo>
                    <a:lnTo>
                      <a:pt x="301" y="90"/>
                    </a:lnTo>
                    <a:lnTo>
                      <a:pt x="290" y="82"/>
                    </a:lnTo>
                    <a:moveTo>
                      <a:pt x="180" y="102"/>
                    </a:moveTo>
                    <a:lnTo>
                      <a:pt x="180" y="102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09"/>
                    </a:lnTo>
                    <a:lnTo>
                      <a:pt x="200" y="113"/>
                    </a:lnTo>
                    <a:lnTo>
                      <a:pt x="200" y="113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192" y="113"/>
                    </a:lnTo>
                    <a:lnTo>
                      <a:pt x="184" y="117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76" y="121"/>
                    </a:lnTo>
                    <a:lnTo>
                      <a:pt x="176" y="117"/>
                    </a:lnTo>
                    <a:lnTo>
                      <a:pt x="176" y="121"/>
                    </a:lnTo>
                    <a:lnTo>
                      <a:pt x="176" y="121"/>
                    </a:lnTo>
                    <a:lnTo>
                      <a:pt x="176" y="125"/>
                    </a:lnTo>
                    <a:lnTo>
                      <a:pt x="176" y="129"/>
                    </a:lnTo>
                    <a:lnTo>
                      <a:pt x="176" y="133"/>
                    </a:lnTo>
                    <a:lnTo>
                      <a:pt x="176" y="137"/>
                    </a:lnTo>
                    <a:lnTo>
                      <a:pt x="176" y="145"/>
                    </a:lnTo>
                    <a:lnTo>
                      <a:pt x="172" y="145"/>
                    </a:lnTo>
                    <a:lnTo>
                      <a:pt x="172" y="148"/>
                    </a:lnTo>
                    <a:lnTo>
                      <a:pt x="169" y="148"/>
                    </a:lnTo>
                    <a:lnTo>
                      <a:pt x="169" y="145"/>
                    </a:lnTo>
                    <a:lnTo>
                      <a:pt x="169" y="145"/>
                    </a:lnTo>
                    <a:lnTo>
                      <a:pt x="169" y="141"/>
                    </a:lnTo>
                    <a:lnTo>
                      <a:pt x="169" y="137"/>
                    </a:lnTo>
                    <a:lnTo>
                      <a:pt x="169" y="137"/>
                    </a:lnTo>
                    <a:lnTo>
                      <a:pt x="169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29"/>
                    </a:lnTo>
                    <a:lnTo>
                      <a:pt x="165" y="129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3"/>
                    </a:lnTo>
                    <a:lnTo>
                      <a:pt x="165" y="137"/>
                    </a:lnTo>
                    <a:lnTo>
                      <a:pt x="165" y="137"/>
                    </a:lnTo>
                    <a:lnTo>
                      <a:pt x="165" y="141"/>
                    </a:lnTo>
                    <a:lnTo>
                      <a:pt x="165" y="141"/>
                    </a:lnTo>
                    <a:lnTo>
                      <a:pt x="161" y="141"/>
                    </a:lnTo>
                    <a:lnTo>
                      <a:pt x="161" y="137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5" y="145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1"/>
                    </a:lnTo>
                    <a:lnTo>
                      <a:pt x="161" y="145"/>
                    </a:lnTo>
                    <a:lnTo>
                      <a:pt x="161" y="145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61" y="148"/>
                    </a:lnTo>
                    <a:lnTo>
                      <a:pt x="157" y="148"/>
                    </a:lnTo>
                    <a:lnTo>
                      <a:pt x="157" y="148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57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61" y="152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7" y="160"/>
                    </a:lnTo>
                    <a:lnTo>
                      <a:pt x="153" y="160"/>
                    </a:lnTo>
                    <a:lnTo>
                      <a:pt x="153" y="156"/>
                    </a:lnTo>
                    <a:lnTo>
                      <a:pt x="149" y="156"/>
                    </a:lnTo>
                    <a:lnTo>
                      <a:pt x="141" y="160"/>
                    </a:lnTo>
                    <a:lnTo>
                      <a:pt x="137" y="160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37" y="156"/>
                    </a:lnTo>
                    <a:lnTo>
                      <a:pt x="141" y="152"/>
                    </a:lnTo>
                    <a:lnTo>
                      <a:pt x="141" y="148"/>
                    </a:lnTo>
                    <a:lnTo>
                      <a:pt x="145" y="148"/>
                    </a:lnTo>
                    <a:lnTo>
                      <a:pt x="145" y="145"/>
                    </a:lnTo>
                    <a:lnTo>
                      <a:pt x="149" y="137"/>
                    </a:lnTo>
                    <a:lnTo>
                      <a:pt x="149" y="133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41" y="145"/>
                    </a:lnTo>
                    <a:lnTo>
                      <a:pt x="137" y="145"/>
                    </a:lnTo>
                    <a:lnTo>
                      <a:pt x="137" y="145"/>
                    </a:lnTo>
                    <a:lnTo>
                      <a:pt x="137" y="148"/>
                    </a:lnTo>
                    <a:lnTo>
                      <a:pt x="137" y="148"/>
                    </a:lnTo>
                    <a:lnTo>
                      <a:pt x="133" y="148"/>
                    </a:lnTo>
                    <a:lnTo>
                      <a:pt x="133" y="152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29" y="156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29" y="160"/>
                    </a:lnTo>
                    <a:lnTo>
                      <a:pt x="129" y="164"/>
                    </a:lnTo>
                    <a:lnTo>
                      <a:pt x="126" y="164"/>
                    </a:lnTo>
                    <a:lnTo>
                      <a:pt x="126" y="168"/>
                    </a:lnTo>
                    <a:lnTo>
                      <a:pt x="126" y="172"/>
                    </a:lnTo>
                    <a:lnTo>
                      <a:pt x="122" y="176"/>
                    </a:lnTo>
                    <a:lnTo>
                      <a:pt x="122" y="176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22" y="172"/>
                    </a:lnTo>
                    <a:lnTo>
                      <a:pt x="118" y="168"/>
                    </a:lnTo>
                    <a:lnTo>
                      <a:pt x="118" y="168"/>
                    </a:lnTo>
                    <a:lnTo>
                      <a:pt x="122" y="164"/>
                    </a:lnTo>
                    <a:lnTo>
                      <a:pt x="122" y="164"/>
                    </a:lnTo>
                    <a:lnTo>
                      <a:pt x="122" y="160"/>
                    </a:lnTo>
                    <a:lnTo>
                      <a:pt x="122" y="156"/>
                    </a:lnTo>
                    <a:lnTo>
                      <a:pt x="122" y="152"/>
                    </a:lnTo>
                    <a:lnTo>
                      <a:pt x="126" y="145"/>
                    </a:lnTo>
                    <a:lnTo>
                      <a:pt x="126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29" y="141"/>
                    </a:lnTo>
                    <a:lnTo>
                      <a:pt x="126" y="141"/>
                    </a:lnTo>
                    <a:lnTo>
                      <a:pt x="126" y="137"/>
                    </a:lnTo>
                    <a:lnTo>
                      <a:pt x="129" y="137"/>
                    </a:lnTo>
                    <a:lnTo>
                      <a:pt x="133" y="137"/>
                    </a:lnTo>
                    <a:lnTo>
                      <a:pt x="129" y="137"/>
                    </a:lnTo>
                    <a:lnTo>
                      <a:pt x="129" y="137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6" y="133"/>
                    </a:lnTo>
                    <a:lnTo>
                      <a:pt x="122" y="133"/>
                    </a:lnTo>
                    <a:lnTo>
                      <a:pt x="122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6" y="125"/>
                    </a:lnTo>
                    <a:lnTo>
                      <a:pt x="129" y="125"/>
                    </a:lnTo>
                    <a:lnTo>
                      <a:pt x="129" y="125"/>
                    </a:lnTo>
                    <a:lnTo>
                      <a:pt x="126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7" y="125"/>
                    </a:lnTo>
                    <a:lnTo>
                      <a:pt x="133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7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5" y="113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1" y="109"/>
                    </a:lnTo>
                    <a:lnTo>
                      <a:pt x="141" y="109"/>
                    </a:lnTo>
                    <a:lnTo>
                      <a:pt x="137" y="109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33" y="105"/>
                    </a:lnTo>
                    <a:lnTo>
                      <a:pt x="129" y="105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9" y="98"/>
                    </a:lnTo>
                    <a:lnTo>
                      <a:pt x="137" y="98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37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98"/>
                    </a:lnTo>
                    <a:lnTo>
                      <a:pt x="145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6" y="90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6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6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78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9" y="66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9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59"/>
                    </a:lnTo>
                    <a:lnTo>
                      <a:pt x="145" y="63"/>
                    </a:lnTo>
                    <a:lnTo>
                      <a:pt x="145" y="63"/>
                    </a:lnTo>
                    <a:lnTo>
                      <a:pt x="145" y="66"/>
                    </a:lnTo>
                    <a:lnTo>
                      <a:pt x="149" y="66"/>
                    </a:lnTo>
                    <a:lnTo>
                      <a:pt x="149" y="66"/>
                    </a:lnTo>
                    <a:lnTo>
                      <a:pt x="149" y="70"/>
                    </a:lnTo>
                    <a:lnTo>
                      <a:pt x="149" y="78"/>
                    </a:lnTo>
                    <a:lnTo>
                      <a:pt x="145" y="86"/>
                    </a:lnTo>
                    <a:lnTo>
                      <a:pt x="145" y="90"/>
                    </a:lnTo>
                    <a:lnTo>
                      <a:pt x="145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9" y="94"/>
                    </a:lnTo>
                    <a:lnTo>
                      <a:pt x="149" y="98"/>
                    </a:lnTo>
                    <a:lnTo>
                      <a:pt x="149" y="98"/>
                    </a:lnTo>
                    <a:lnTo>
                      <a:pt x="149" y="102"/>
                    </a:lnTo>
                    <a:lnTo>
                      <a:pt x="149" y="102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109"/>
                    </a:lnTo>
                    <a:lnTo>
                      <a:pt x="149" y="113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5"/>
                    </a:lnTo>
                    <a:lnTo>
                      <a:pt x="149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29"/>
                    </a:lnTo>
                    <a:lnTo>
                      <a:pt x="153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61" y="121"/>
                    </a:lnTo>
                    <a:lnTo>
                      <a:pt x="165" y="117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13"/>
                    </a:lnTo>
                    <a:lnTo>
                      <a:pt x="165" y="109"/>
                    </a:lnTo>
                    <a:lnTo>
                      <a:pt x="169" y="113"/>
                    </a:lnTo>
                    <a:lnTo>
                      <a:pt x="180" y="102"/>
                    </a:lnTo>
                    <a:moveTo>
                      <a:pt x="196" y="129"/>
                    </a:moveTo>
                    <a:lnTo>
                      <a:pt x="196" y="129"/>
                    </a:lnTo>
                    <a:lnTo>
                      <a:pt x="196" y="129"/>
                    </a:lnTo>
                    <a:lnTo>
                      <a:pt x="200" y="129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200" y="133"/>
                    </a:lnTo>
                    <a:lnTo>
                      <a:pt x="188" y="137"/>
                    </a:lnTo>
                    <a:lnTo>
                      <a:pt x="188" y="141"/>
                    </a:lnTo>
                    <a:lnTo>
                      <a:pt x="184" y="141"/>
                    </a:lnTo>
                    <a:lnTo>
                      <a:pt x="184" y="145"/>
                    </a:lnTo>
                    <a:lnTo>
                      <a:pt x="184" y="141"/>
                    </a:lnTo>
                    <a:lnTo>
                      <a:pt x="180" y="141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4" y="137"/>
                    </a:lnTo>
                    <a:lnTo>
                      <a:pt x="180" y="133"/>
                    </a:lnTo>
                    <a:lnTo>
                      <a:pt x="180" y="129"/>
                    </a:lnTo>
                    <a:lnTo>
                      <a:pt x="180" y="125"/>
                    </a:lnTo>
                    <a:lnTo>
                      <a:pt x="184" y="121"/>
                    </a:lnTo>
                    <a:lnTo>
                      <a:pt x="184" y="121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17"/>
                    </a:lnTo>
                    <a:lnTo>
                      <a:pt x="196" y="121"/>
                    </a:lnTo>
                    <a:lnTo>
                      <a:pt x="196" y="121"/>
                    </a:lnTo>
                    <a:lnTo>
                      <a:pt x="200" y="121"/>
                    </a:lnTo>
                    <a:lnTo>
                      <a:pt x="200" y="121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200" y="125"/>
                    </a:lnTo>
                    <a:lnTo>
                      <a:pt x="196" y="129"/>
                    </a:lnTo>
                    <a:moveTo>
                      <a:pt x="75" y="105"/>
                    </a:moveTo>
                    <a:lnTo>
                      <a:pt x="75" y="105"/>
                    </a:lnTo>
                    <a:lnTo>
                      <a:pt x="75" y="105"/>
                    </a:lnTo>
                    <a:lnTo>
                      <a:pt x="71" y="105"/>
                    </a:lnTo>
                    <a:lnTo>
                      <a:pt x="67" y="105"/>
                    </a:lnTo>
                    <a:lnTo>
                      <a:pt x="67" y="102"/>
                    </a:lnTo>
                    <a:lnTo>
                      <a:pt x="67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9" y="105"/>
                    </a:lnTo>
                    <a:lnTo>
                      <a:pt x="75" y="105"/>
                    </a:lnTo>
                    <a:lnTo>
                      <a:pt x="75" y="105"/>
                    </a:lnTo>
                    <a:lnTo>
                      <a:pt x="75" y="102"/>
                    </a:lnTo>
                    <a:lnTo>
                      <a:pt x="75" y="98"/>
                    </a:lnTo>
                    <a:lnTo>
                      <a:pt x="75" y="98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9" y="90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102"/>
                    </a:lnTo>
                    <a:lnTo>
                      <a:pt x="83" y="102"/>
                    </a:lnTo>
                    <a:lnTo>
                      <a:pt x="83" y="102"/>
                    </a:lnTo>
                    <a:lnTo>
                      <a:pt x="86" y="94"/>
                    </a:lnTo>
                    <a:lnTo>
                      <a:pt x="90" y="94"/>
                    </a:lnTo>
                    <a:lnTo>
                      <a:pt x="90" y="94"/>
                    </a:lnTo>
                    <a:lnTo>
                      <a:pt x="90" y="98"/>
                    </a:lnTo>
                    <a:lnTo>
                      <a:pt x="90" y="98"/>
                    </a:lnTo>
                    <a:lnTo>
                      <a:pt x="94" y="98"/>
                    </a:lnTo>
                    <a:lnTo>
                      <a:pt x="94" y="102"/>
                    </a:lnTo>
                    <a:lnTo>
                      <a:pt x="94" y="98"/>
                    </a:lnTo>
                    <a:lnTo>
                      <a:pt x="94" y="98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4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0" y="86"/>
                    </a:lnTo>
                    <a:lnTo>
                      <a:pt x="94" y="82"/>
                    </a:lnTo>
                    <a:lnTo>
                      <a:pt x="94" y="82"/>
                    </a:lnTo>
                    <a:lnTo>
                      <a:pt x="94" y="86"/>
                    </a:lnTo>
                    <a:lnTo>
                      <a:pt x="98" y="86"/>
                    </a:lnTo>
                    <a:lnTo>
                      <a:pt x="98" y="86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90"/>
                    </a:lnTo>
                    <a:lnTo>
                      <a:pt x="98" y="86"/>
                    </a:lnTo>
                    <a:lnTo>
                      <a:pt x="98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06" y="86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98" y="78"/>
                    </a:lnTo>
                    <a:lnTo>
                      <a:pt x="98" y="74"/>
                    </a:lnTo>
                    <a:lnTo>
                      <a:pt x="98" y="74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66"/>
                    </a:lnTo>
                    <a:lnTo>
                      <a:pt x="90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102" y="63"/>
                    </a:lnTo>
                    <a:lnTo>
                      <a:pt x="102" y="63"/>
                    </a:lnTo>
                    <a:lnTo>
                      <a:pt x="102" y="66"/>
                    </a:lnTo>
                    <a:lnTo>
                      <a:pt x="106" y="66"/>
                    </a:lnTo>
                    <a:lnTo>
                      <a:pt x="106" y="66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06" y="70"/>
                    </a:lnTo>
                    <a:lnTo>
                      <a:pt x="110" y="70"/>
                    </a:lnTo>
                    <a:lnTo>
                      <a:pt x="106" y="74"/>
                    </a:lnTo>
                    <a:lnTo>
                      <a:pt x="106" y="74"/>
                    </a:lnTo>
                    <a:lnTo>
                      <a:pt x="106" y="78"/>
                    </a:lnTo>
                    <a:lnTo>
                      <a:pt x="110" y="78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4" y="78"/>
                    </a:lnTo>
                    <a:lnTo>
                      <a:pt x="114" y="82"/>
                    </a:lnTo>
                    <a:lnTo>
                      <a:pt x="114" y="86"/>
                    </a:lnTo>
                    <a:lnTo>
                      <a:pt x="114" y="82"/>
                    </a:lnTo>
                    <a:lnTo>
                      <a:pt x="114" y="78"/>
                    </a:lnTo>
                    <a:lnTo>
                      <a:pt x="114" y="78"/>
                    </a:lnTo>
                    <a:lnTo>
                      <a:pt x="118" y="78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2"/>
                    </a:lnTo>
                    <a:lnTo>
                      <a:pt x="118" y="78"/>
                    </a:lnTo>
                    <a:lnTo>
                      <a:pt x="118" y="82"/>
                    </a:lnTo>
                    <a:lnTo>
                      <a:pt x="118" y="86"/>
                    </a:lnTo>
                    <a:lnTo>
                      <a:pt x="118" y="86"/>
                    </a:lnTo>
                    <a:lnTo>
                      <a:pt x="118" y="90"/>
                    </a:lnTo>
                    <a:lnTo>
                      <a:pt x="118" y="86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18" y="94"/>
                    </a:lnTo>
                    <a:lnTo>
                      <a:pt x="122" y="98"/>
                    </a:lnTo>
                    <a:lnTo>
                      <a:pt x="126" y="98"/>
                    </a:lnTo>
                    <a:lnTo>
                      <a:pt x="126" y="102"/>
                    </a:lnTo>
                    <a:lnTo>
                      <a:pt x="126" y="109"/>
                    </a:lnTo>
                    <a:lnTo>
                      <a:pt x="126" y="109"/>
                    </a:lnTo>
                    <a:lnTo>
                      <a:pt x="110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94" y="117"/>
                    </a:lnTo>
                    <a:lnTo>
                      <a:pt x="94" y="117"/>
                    </a:lnTo>
                    <a:lnTo>
                      <a:pt x="98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6" y="113"/>
                    </a:lnTo>
                    <a:lnTo>
                      <a:pt x="106" y="113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06" y="109"/>
                    </a:lnTo>
                    <a:lnTo>
                      <a:pt x="110" y="105"/>
                    </a:lnTo>
                    <a:lnTo>
                      <a:pt x="110" y="105"/>
                    </a:lnTo>
                    <a:lnTo>
                      <a:pt x="114" y="105"/>
                    </a:lnTo>
                    <a:lnTo>
                      <a:pt x="110" y="102"/>
                    </a:lnTo>
                    <a:lnTo>
                      <a:pt x="110" y="102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2" y="98"/>
                    </a:lnTo>
                    <a:lnTo>
                      <a:pt x="98" y="98"/>
                    </a:lnTo>
                    <a:lnTo>
                      <a:pt x="102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2" y="105"/>
                    </a:lnTo>
                    <a:lnTo>
                      <a:pt x="102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5"/>
                    </a:lnTo>
                    <a:lnTo>
                      <a:pt x="98" y="102"/>
                    </a:lnTo>
                    <a:lnTo>
                      <a:pt x="98" y="105"/>
                    </a:lnTo>
                    <a:lnTo>
                      <a:pt x="98" y="109"/>
                    </a:lnTo>
                    <a:lnTo>
                      <a:pt x="98" y="109"/>
                    </a:lnTo>
                    <a:lnTo>
                      <a:pt x="94" y="109"/>
                    </a:lnTo>
                    <a:lnTo>
                      <a:pt x="94" y="109"/>
                    </a:lnTo>
                    <a:lnTo>
                      <a:pt x="94" y="113"/>
                    </a:lnTo>
                    <a:lnTo>
                      <a:pt x="90" y="113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05"/>
                    </a:lnTo>
                    <a:lnTo>
                      <a:pt x="90" y="109"/>
                    </a:lnTo>
                    <a:lnTo>
                      <a:pt x="90" y="109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90" y="113"/>
                    </a:lnTo>
                    <a:lnTo>
                      <a:pt x="86" y="113"/>
                    </a:lnTo>
                    <a:lnTo>
                      <a:pt x="86" y="113"/>
                    </a:lnTo>
                    <a:lnTo>
                      <a:pt x="83" y="109"/>
                    </a:lnTo>
                    <a:lnTo>
                      <a:pt x="83" y="113"/>
                    </a:lnTo>
                    <a:lnTo>
                      <a:pt x="83" y="113"/>
                    </a:lnTo>
                    <a:lnTo>
                      <a:pt x="83" y="117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9" y="125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1" y="117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21"/>
                    </a:lnTo>
                    <a:lnTo>
                      <a:pt x="67" y="117"/>
                    </a:lnTo>
                    <a:lnTo>
                      <a:pt x="67" y="117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67" y="113"/>
                    </a:lnTo>
                    <a:lnTo>
                      <a:pt x="71" y="109"/>
                    </a:lnTo>
                    <a:lnTo>
                      <a:pt x="75" y="105"/>
                    </a:lnTo>
                    <a:moveTo>
                      <a:pt x="12" y="226"/>
                    </a:move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8" y="230"/>
                    </a:lnTo>
                    <a:lnTo>
                      <a:pt x="8" y="230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12" y="234"/>
                    </a:lnTo>
                    <a:lnTo>
                      <a:pt x="12" y="234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6" y="246"/>
                    </a:lnTo>
                    <a:lnTo>
                      <a:pt x="16" y="246"/>
                    </a:lnTo>
                    <a:lnTo>
                      <a:pt x="12" y="246"/>
                    </a:lnTo>
                    <a:lnTo>
                      <a:pt x="12" y="246"/>
                    </a:lnTo>
                    <a:lnTo>
                      <a:pt x="8" y="242"/>
                    </a:lnTo>
                    <a:lnTo>
                      <a:pt x="4" y="242"/>
                    </a:lnTo>
                    <a:lnTo>
                      <a:pt x="8" y="246"/>
                    </a:lnTo>
                    <a:lnTo>
                      <a:pt x="8" y="246"/>
                    </a:lnTo>
                    <a:lnTo>
                      <a:pt x="4" y="246"/>
                    </a:lnTo>
                    <a:lnTo>
                      <a:pt x="4" y="246"/>
                    </a:lnTo>
                    <a:lnTo>
                      <a:pt x="8" y="246"/>
                    </a:lnTo>
                    <a:lnTo>
                      <a:pt x="8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0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4"/>
                    </a:lnTo>
                    <a:lnTo>
                      <a:pt x="12" y="258"/>
                    </a:lnTo>
                    <a:lnTo>
                      <a:pt x="12" y="258"/>
                    </a:lnTo>
                    <a:lnTo>
                      <a:pt x="4" y="262"/>
                    </a:lnTo>
                    <a:lnTo>
                      <a:pt x="4" y="262"/>
                    </a:lnTo>
                    <a:lnTo>
                      <a:pt x="4" y="266"/>
                    </a:lnTo>
                    <a:lnTo>
                      <a:pt x="4" y="269"/>
                    </a:lnTo>
                    <a:lnTo>
                      <a:pt x="0" y="269"/>
                    </a:lnTo>
                    <a:lnTo>
                      <a:pt x="0" y="266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62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8"/>
                    </a:lnTo>
                    <a:lnTo>
                      <a:pt x="0" y="254"/>
                    </a:lnTo>
                    <a:lnTo>
                      <a:pt x="0" y="250"/>
                    </a:lnTo>
                    <a:lnTo>
                      <a:pt x="0" y="250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0" y="246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42"/>
                    </a:lnTo>
                    <a:lnTo>
                      <a:pt x="4" y="238"/>
                    </a:lnTo>
                    <a:lnTo>
                      <a:pt x="4" y="230"/>
                    </a:lnTo>
                    <a:lnTo>
                      <a:pt x="4" y="230"/>
                    </a:lnTo>
                    <a:lnTo>
                      <a:pt x="4" y="226"/>
                    </a:lnTo>
                    <a:lnTo>
                      <a:pt x="8" y="226"/>
                    </a:lnTo>
                    <a:lnTo>
                      <a:pt x="8" y="226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4" y="223"/>
                    </a:lnTo>
                    <a:lnTo>
                      <a:pt x="4" y="219"/>
                    </a:lnTo>
                    <a:lnTo>
                      <a:pt x="8" y="219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26"/>
                    </a:lnTo>
                    <a:moveTo>
                      <a:pt x="118" y="160"/>
                    </a:moveTo>
                    <a:lnTo>
                      <a:pt x="118" y="160"/>
                    </a:lnTo>
                    <a:lnTo>
                      <a:pt x="114" y="160"/>
                    </a:lnTo>
                    <a:lnTo>
                      <a:pt x="114" y="164"/>
                    </a:lnTo>
                    <a:lnTo>
                      <a:pt x="118" y="164"/>
                    </a:lnTo>
                    <a:lnTo>
                      <a:pt x="114" y="164"/>
                    </a:lnTo>
                    <a:lnTo>
                      <a:pt x="106" y="180"/>
                    </a:lnTo>
                    <a:lnTo>
                      <a:pt x="106" y="180"/>
                    </a:lnTo>
                    <a:lnTo>
                      <a:pt x="102" y="180"/>
                    </a:lnTo>
                    <a:lnTo>
                      <a:pt x="102" y="176"/>
                    </a:lnTo>
                    <a:lnTo>
                      <a:pt x="102" y="172"/>
                    </a:lnTo>
                    <a:lnTo>
                      <a:pt x="106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102" y="180"/>
                    </a:lnTo>
                    <a:lnTo>
                      <a:pt x="102" y="184"/>
                    </a:lnTo>
                    <a:lnTo>
                      <a:pt x="98" y="184"/>
                    </a:lnTo>
                    <a:lnTo>
                      <a:pt x="94" y="187"/>
                    </a:lnTo>
                    <a:lnTo>
                      <a:pt x="94" y="187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86" y="191"/>
                    </a:lnTo>
                    <a:lnTo>
                      <a:pt x="86" y="191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83" y="195"/>
                    </a:lnTo>
                    <a:lnTo>
                      <a:pt x="79" y="199"/>
                    </a:lnTo>
                    <a:lnTo>
                      <a:pt x="79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9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5" y="191"/>
                    </a:lnTo>
                    <a:lnTo>
                      <a:pt x="75" y="191"/>
                    </a:lnTo>
                    <a:lnTo>
                      <a:pt x="79" y="187"/>
                    </a:lnTo>
                    <a:lnTo>
                      <a:pt x="83" y="184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5" y="176"/>
                    </a:lnTo>
                    <a:lnTo>
                      <a:pt x="79" y="172"/>
                    </a:lnTo>
                    <a:lnTo>
                      <a:pt x="79" y="172"/>
                    </a:lnTo>
                    <a:lnTo>
                      <a:pt x="83" y="176"/>
                    </a:lnTo>
                    <a:lnTo>
                      <a:pt x="86" y="180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6"/>
                    </a:lnTo>
                    <a:lnTo>
                      <a:pt x="83" y="172"/>
                    </a:lnTo>
                    <a:lnTo>
                      <a:pt x="83" y="172"/>
                    </a:lnTo>
                    <a:lnTo>
                      <a:pt x="86" y="172"/>
                    </a:lnTo>
                    <a:lnTo>
                      <a:pt x="86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83" y="168"/>
                    </a:lnTo>
                    <a:lnTo>
                      <a:pt x="79" y="164"/>
                    </a:lnTo>
                    <a:lnTo>
                      <a:pt x="79" y="164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56"/>
                    </a:lnTo>
                    <a:lnTo>
                      <a:pt x="94" y="152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60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2" y="164"/>
                    </a:lnTo>
                    <a:lnTo>
                      <a:pt x="106" y="160"/>
                    </a:lnTo>
                    <a:lnTo>
                      <a:pt x="110" y="156"/>
                    </a:lnTo>
                    <a:lnTo>
                      <a:pt x="110" y="156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10" y="148"/>
                    </a:lnTo>
                    <a:lnTo>
                      <a:pt x="114" y="148"/>
                    </a:lnTo>
                    <a:lnTo>
                      <a:pt x="118" y="145"/>
                    </a:lnTo>
                    <a:lnTo>
                      <a:pt x="118" y="145"/>
                    </a:lnTo>
                    <a:lnTo>
                      <a:pt x="122" y="145"/>
                    </a:lnTo>
                    <a:lnTo>
                      <a:pt x="122" y="145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56"/>
                    </a:lnTo>
                    <a:lnTo>
                      <a:pt x="118" y="160"/>
                    </a:lnTo>
                    <a:lnTo>
                      <a:pt x="118" y="160"/>
                    </a:lnTo>
                    <a:moveTo>
                      <a:pt x="28" y="223"/>
                    </a:moveTo>
                    <a:lnTo>
                      <a:pt x="28" y="223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4"/>
                    </a:lnTo>
                    <a:lnTo>
                      <a:pt x="20" y="238"/>
                    </a:lnTo>
                    <a:lnTo>
                      <a:pt x="20" y="234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24" y="223"/>
                    </a:lnTo>
                    <a:lnTo>
                      <a:pt x="24" y="226"/>
                    </a:lnTo>
                    <a:lnTo>
                      <a:pt x="24" y="223"/>
                    </a:lnTo>
                    <a:lnTo>
                      <a:pt x="24" y="219"/>
                    </a:lnTo>
                    <a:lnTo>
                      <a:pt x="24" y="219"/>
                    </a:lnTo>
                    <a:lnTo>
                      <a:pt x="20" y="215"/>
                    </a:lnTo>
                    <a:lnTo>
                      <a:pt x="20" y="215"/>
                    </a:lnTo>
                    <a:lnTo>
                      <a:pt x="20" y="211"/>
                    </a:lnTo>
                    <a:lnTo>
                      <a:pt x="20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1"/>
                    </a:lnTo>
                    <a:lnTo>
                      <a:pt x="28" y="215"/>
                    </a:lnTo>
                    <a:lnTo>
                      <a:pt x="28" y="219"/>
                    </a:lnTo>
                    <a:lnTo>
                      <a:pt x="28" y="223"/>
                    </a:lnTo>
                    <a:moveTo>
                      <a:pt x="51" y="203"/>
                    </a:moveTo>
                    <a:lnTo>
                      <a:pt x="51" y="203"/>
                    </a:lnTo>
                    <a:lnTo>
                      <a:pt x="47" y="203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1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5"/>
                    </a:lnTo>
                    <a:lnTo>
                      <a:pt x="40" y="211"/>
                    </a:lnTo>
                    <a:lnTo>
                      <a:pt x="36" y="211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40" y="223"/>
                    </a:lnTo>
                    <a:lnTo>
                      <a:pt x="40" y="226"/>
                    </a:lnTo>
                    <a:lnTo>
                      <a:pt x="36" y="226"/>
                    </a:lnTo>
                    <a:lnTo>
                      <a:pt x="32" y="223"/>
                    </a:lnTo>
                    <a:lnTo>
                      <a:pt x="32" y="215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11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7"/>
                    </a:lnTo>
                    <a:lnTo>
                      <a:pt x="32" y="203"/>
                    </a:lnTo>
                    <a:lnTo>
                      <a:pt x="32" y="203"/>
                    </a:lnTo>
                    <a:lnTo>
                      <a:pt x="28" y="203"/>
                    </a:lnTo>
                    <a:lnTo>
                      <a:pt x="32" y="199"/>
                    </a:lnTo>
                    <a:lnTo>
                      <a:pt x="40" y="199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32" y="195"/>
                    </a:lnTo>
                    <a:lnTo>
                      <a:pt x="32" y="195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7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1" y="187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9" y="187"/>
                    </a:lnTo>
                    <a:lnTo>
                      <a:pt x="63" y="187"/>
                    </a:lnTo>
                    <a:lnTo>
                      <a:pt x="63" y="187"/>
                    </a:lnTo>
                    <a:lnTo>
                      <a:pt x="59" y="187"/>
                    </a:lnTo>
                    <a:lnTo>
                      <a:pt x="63" y="184"/>
                    </a:lnTo>
                    <a:lnTo>
                      <a:pt x="67" y="187"/>
                    </a:lnTo>
                    <a:lnTo>
                      <a:pt x="67" y="187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3" y="199"/>
                    </a:lnTo>
                    <a:lnTo>
                      <a:pt x="63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9" y="199"/>
                    </a:lnTo>
                    <a:lnTo>
                      <a:pt x="55" y="203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199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1" y="203"/>
                    </a:lnTo>
                    <a:moveTo>
                      <a:pt x="118" y="66"/>
                    </a:moveTo>
                    <a:lnTo>
                      <a:pt x="118" y="66"/>
                    </a:lnTo>
                    <a:lnTo>
                      <a:pt x="118" y="66"/>
                    </a:lnTo>
                    <a:lnTo>
                      <a:pt x="118" y="63"/>
                    </a:lnTo>
                    <a:lnTo>
                      <a:pt x="118" y="63"/>
                    </a:lnTo>
                    <a:lnTo>
                      <a:pt x="118" y="59"/>
                    </a:lnTo>
                    <a:lnTo>
                      <a:pt x="118" y="55"/>
                    </a:lnTo>
                    <a:lnTo>
                      <a:pt x="118" y="55"/>
                    </a:lnTo>
                    <a:lnTo>
                      <a:pt x="118" y="47"/>
                    </a:lnTo>
                    <a:lnTo>
                      <a:pt x="118" y="43"/>
                    </a:lnTo>
                    <a:lnTo>
                      <a:pt x="118" y="39"/>
                    </a:lnTo>
                    <a:lnTo>
                      <a:pt x="122" y="35"/>
                    </a:lnTo>
                    <a:lnTo>
                      <a:pt x="122" y="31"/>
                    </a:lnTo>
                    <a:lnTo>
                      <a:pt x="129" y="31"/>
                    </a:lnTo>
                    <a:lnTo>
                      <a:pt x="129" y="27"/>
                    </a:lnTo>
                    <a:lnTo>
                      <a:pt x="129" y="16"/>
                    </a:lnTo>
                    <a:lnTo>
                      <a:pt x="133" y="16"/>
                    </a:lnTo>
                    <a:lnTo>
                      <a:pt x="133" y="16"/>
                    </a:lnTo>
                    <a:lnTo>
                      <a:pt x="129" y="12"/>
                    </a:lnTo>
                    <a:lnTo>
                      <a:pt x="129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3" y="12"/>
                    </a:lnTo>
                    <a:lnTo>
                      <a:pt x="137" y="4"/>
                    </a:lnTo>
                    <a:lnTo>
                      <a:pt x="141" y="0"/>
                    </a:lnTo>
                    <a:lnTo>
                      <a:pt x="145" y="0"/>
                    </a:lnTo>
                    <a:lnTo>
                      <a:pt x="145" y="4"/>
                    </a:lnTo>
                    <a:lnTo>
                      <a:pt x="145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6"/>
                    </a:lnTo>
                    <a:lnTo>
                      <a:pt x="149" y="23"/>
                    </a:lnTo>
                    <a:lnTo>
                      <a:pt x="149" y="23"/>
                    </a:lnTo>
                    <a:lnTo>
                      <a:pt x="145" y="27"/>
                    </a:lnTo>
                    <a:lnTo>
                      <a:pt x="145" y="27"/>
                    </a:lnTo>
                    <a:lnTo>
                      <a:pt x="145" y="31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39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37" y="47"/>
                    </a:lnTo>
                    <a:lnTo>
                      <a:pt x="133" y="51"/>
                    </a:lnTo>
                    <a:lnTo>
                      <a:pt x="129" y="55"/>
                    </a:lnTo>
                    <a:lnTo>
                      <a:pt x="126" y="55"/>
                    </a:lnTo>
                    <a:lnTo>
                      <a:pt x="122" y="51"/>
                    </a:lnTo>
                    <a:lnTo>
                      <a:pt x="122" y="51"/>
                    </a:lnTo>
                    <a:lnTo>
                      <a:pt x="122" y="55"/>
                    </a:lnTo>
                    <a:lnTo>
                      <a:pt x="122" y="55"/>
                    </a:lnTo>
                    <a:lnTo>
                      <a:pt x="126" y="55"/>
                    </a:lnTo>
                    <a:lnTo>
                      <a:pt x="126" y="59"/>
                    </a:lnTo>
                    <a:lnTo>
                      <a:pt x="126" y="59"/>
                    </a:lnTo>
                    <a:lnTo>
                      <a:pt x="126" y="63"/>
                    </a:lnTo>
                    <a:lnTo>
                      <a:pt x="126" y="66"/>
                    </a:lnTo>
                    <a:lnTo>
                      <a:pt x="126" y="70"/>
                    </a:lnTo>
                    <a:lnTo>
                      <a:pt x="122" y="74"/>
                    </a:lnTo>
                    <a:lnTo>
                      <a:pt x="122" y="74"/>
                    </a:lnTo>
                    <a:lnTo>
                      <a:pt x="118" y="70"/>
                    </a:lnTo>
                    <a:lnTo>
                      <a:pt x="118" y="66"/>
                    </a:lnTo>
                    <a:moveTo>
                      <a:pt x="43" y="547"/>
                    </a:moveTo>
                    <a:lnTo>
                      <a:pt x="43" y="547"/>
                    </a:lnTo>
                    <a:lnTo>
                      <a:pt x="28" y="554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51"/>
                    </a:lnTo>
                    <a:lnTo>
                      <a:pt x="32" y="547"/>
                    </a:lnTo>
                    <a:lnTo>
                      <a:pt x="36" y="547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6" y="543"/>
                    </a:lnTo>
                    <a:lnTo>
                      <a:pt x="32" y="543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7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2" y="543"/>
                    </a:lnTo>
                    <a:lnTo>
                      <a:pt x="36" y="539"/>
                    </a:lnTo>
                    <a:lnTo>
                      <a:pt x="40" y="539"/>
                    </a:lnTo>
                    <a:lnTo>
                      <a:pt x="40" y="539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0" y="535"/>
                    </a:lnTo>
                    <a:lnTo>
                      <a:pt x="43" y="531"/>
                    </a:lnTo>
                    <a:lnTo>
                      <a:pt x="40" y="527"/>
                    </a:lnTo>
                    <a:lnTo>
                      <a:pt x="40" y="527"/>
                    </a:lnTo>
                    <a:lnTo>
                      <a:pt x="36" y="527"/>
                    </a:lnTo>
                    <a:lnTo>
                      <a:pt x="32" y="531"/>
                    </a:lnTo>
                    <a:lnTo>
                      <a:pt x="32" y="531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23"/>
                    </a:lnTo>
                    <a:lnTo>
                      <a:pt x="40" y="519"/>
                    </a:lnTo>
                    <a:lnTo>
                      <a:pt x="40" y="519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3"/>
                    </a:lnTo>
                    <a:lnTo>
                      <a:pt x="43" y="527"/>
                    </a:lnTo>
                    <a:lnTo>
                      <a:pt x="47" y="527"/>
                    </a:lnTo>
                    <a:lnTo>
                      <a:pt x="47" y="531"/>
                    </a:lnTo>
                    <a:lnTo>
                      <a:pt x="43" y="531"/>
                    </a:lnTo>
                    <a:lnTo>
                      <a:pt x="43" y="535"/>
                    </a:lnTo>
                    <a:lnTo>
                      <a:pt x="43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5"/>
                    </a:lnTo>
                    <a:lnTo>
                      <a:pt x="47" y="539"/>
                    </a:lnTo>
                    <a:lnTo>
                      <a:pt x="47" y="535"/>
                    </a:lnTo>
                    <a:lnTo>
                      <a:pt x="51" y="535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51" y="539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7" y="543"/>
                    </a:lnTo>
                    <a:lnTo>
                      <a:pt x="43" y="547"/>
                    </a:lnTo>
                    <a:moveTo>
                      <a:pt x="20" y="613"/>
                    </a:moveTo>
                    <a:lnTo>
                      <a:pt x="20" y="613"/>
                    </a:lnTo>
                    <a:lnTo>
                      <a:pt x="16" y="617"/>
                    </a:lnTo>
                    <a:lnTo>
                      <a:pt x="20" y="617"/>
                    </a:lnTo>
                    <a:lnTo>
                      <a:pt x="20" y="617"/>
                    </a:lnTo>
                    <a:lnTo>
                      <a:pt x="20" y="621"/>
                    </a:lnTo>
                    <a:lnTo>
                      <a:pt x="20" y="621"/>
                    </a:lnTo>
                    <a:lnTo>
                      <a:pt x="16" y="625"/>
                    </a:lnTo>
                    <a:lnTo>
                      <a:pt x="16" y="629"/>
                    </a:lnTo>
                    <a:lnTo>
                      <a:pt x="16" y="629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6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12" y="625"/>
                    </a:lnTo>
                    <a:lnTo>
                      <a:pt x="8" y="625"/>
                    </a:lnTo>
                    <a:lnTo>
                      <a:pt x="4" y="625"/>
                    </a:lnTo>
                    <a:lnTo>
                      <a:pt x="4" y="621"/>
                    </a:lnTo>
                    <a:lnTo>
                      <a:pt x="4" y="617"/>
                    </a:lnTo>
                    <a:lnTo>
                      <a:pt x="8" y="613"/>
                    </a:lnTo>
                    <a:lnTo>
                      <a:pt x="8" y="613"/>
                    </a:lnTo>
                    <a:lnTo>
                      <a:pt x="12" y="609"/>
                    </a:lnTo>
                    <a:lnTo>
                      <a:pt x="12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16" y="609"/>
                    </a:lnTo>
                    <a:lnTo>
                      <a:pt x="20" y="609"/>
                    </a:lnTo>
                    <a:lnTo>
                      <a:pt x="20" y="609"/>
                    </a:lnTo>
                    <a:lnTo>
                      <a:pt x="20" y="613"/>
                    </a:lnTo>
                    <a:lnTo>
                      <a:pt x="20" y="613"/>
                    </a:lnTo>
                    <a:moveTo>
                      <a:pt x="55" y="695"/>
                    </a:moveTo>
                    <a:lnTo>
                      <a:pt x="55" y="695"/>
                    </a:lnTo>
                    <a:lnTo>
                      <a:pt x="55" y="699"/>
                    </a:lnTo>
                    <a:lnTo>
                      <a:pt x="55" y="699"/>
                    </a:lnTo>
                    <a:lnTo>
                      <a:pt x="59" y="699"/>
                    </a:lnTo>
                    <a:lnTo>
                      <a:pt x="59" y="699"/>
                    </a:lnTo>
                    <a:lnTo>
                      <a:pt x="59" y="703"/>
                    </a:lnTo>
                    <a:lnTo>
                      <a:pt x="59" y="703"/>
                    </a:lnTo>
                    <a:lnTo>
                      <a:pt x="55" y="707"/>
                    </a:lnTo>
                    <a:lnTo>
                      <a:pt x="51" y="711"/>
                    </a:lnTo>
                    <a:lnTo>
                      <a:pt x="51" y="711"/>
                    </a:lnTo>
                    <a:lnTo>
                      <a:pt x="47" y="711"/>
                    </a:lnTo>
                    <a:lnTo>
                      <a:pt x="43" y="707"/>
                    </a:lnTo>
                    <a:lnTo>
                      <a:pt x="43" y="711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0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7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703"/>
                    </a:lnTo>
                    <a:lnTo>
                      <a:pt x="43" y="699"/>
                    </a:lnTo>
                    <a:lnTo>
                      <a:pt x="47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9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5"/>
                    </a:lnTo>
                    <a:lnTo>
                      <a:pt x="43" y="691"/>
                    </a:lnTo>
                    <a:lnTo>
                      <a:pt x="43" y="691"/>
                    </a:lnTo>
                    <a:lnTo>
                      <a:pt x="43" y="687"/>
                    </a:lnTo>
                    <a:lnTo>
                      <a:pt x="43" y="687"/>
                    </a:lnTo>
                    <a:lnTo>
                      <a:pt x="47" y="683"/>
                    </a:lnTo>
                    <a:lnTo>
                      <a:pt x="47" y="683"/>
                    </a:lnTo>
                    <a:lnTo>
                      <a:pt x="51" y="683"/>
                    </a:lnTo>
                    <a:lnTo>
                      <a:pt x="51" y="691"/>
                    </a:lnTo>
                    <a:lnTo>
                      <a:pt x="55" y="691"/>
                    </a:lnTo>
                    <a:lnTo>
                      <a:pt x="55" y="695"/>
                    </a:lnTo>
                    <a:moveTo>
                      <a:pt x="118" y="363"/>
                    </a:moveTo>
                    <a:lnTo>
                      <a:pt x="118" y="363"/>
                    </a:lnTo>
                    <a:lnTo>
                      <a:pt x="118" y="367"/>
                    </a:lnTo>
                    <a:lnTo>
                      <a:pt x="122" y="371"/>
                    </a:lnTo>
                    <a:lnTo>
                      <a:pt x="122" y="375"/>
                    </a:lnTo>
                    <a:lnTo>
                      <a:pt x="122" y="375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22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9"/>
                    </a:lnTo>
                    <a:lnTo>
                      <a:pt x="118" y="375"/>
                    </a:lnTo>
                    <a:lnTo>
                      <a:pt x="118" y="375"/>
                    </a:lnTo>
                    <a:lnTo>
                      <a:pt x="114" y="375"/>
                    </a:lnTo>
                    <a:lnTo>
                      <a:pt x="114" y="371"/>
                    </a:lnTo>
                    <a:lnTo>
                      <a:pt x="110" y="371"/>
                    </a:lnTo>
                    <a:lnTo>
                      <a:pt x="106" y="371"/>
                    </a:lnTo>
                    <a:lnTo>
                      <a:pt x="106" y="371"/>
                    </a:lnTo>
                    <a:lnTo>
                      <a:pt x="106" y="367"/>
                    </a:lnTo>
                    <a:lnTo>
                      <a:pt x="106" y="367"/>
                    </a:lnTo>
                    <a:lnTo>
                      <a:pt x="106" y="363"/>
                    </a:lnTo>
                    <a:lnTo>
                      <a:pt x="106" y="359"/>
                    </a:lnTo>
                    <a:lnTo>
                      <a:pt x="106" y="359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63"/>
                    </a:lnTo>
                    <a:lnTo>
                      <a:pt x="114" y="359"/>
                    </a:lnTo>
                    <a:lnTo>
                      <a:pt x="118" y="355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18" y="359"/>
                    </a:lnTo>
                    <a:lnTo>
                      <a:pt x="118" y="363"/>
                    </a:lnTo>
                    <a:lnTo>
                      <a:pt x="118" y="363"/>
                    </a:lnTo>
                    <a:moveTo>
                      <a:pt x="43" y="574"/>
                    </a:moveTo>
                    <a:lnTo>
                      <a:pt x="43" y="574"/>
                    </a:lnTo>
                    <a:lnTo>
                      <a:pt x="47" y="574"/>
                    </a:lnTo>
                    <a:lnTo>
                      <a:pt x="40" y="574"/>
                    </a:lnTo>
                    <a:lnTo>
                      <a:pt x="40" y="574"/>
                    </a:lnTo>
                    <a:lnTo>
                      <a:pt x="40" y="566"/>
                    </a:lnTo>
                    <a:lnTo>
                      <a:pt x="43" y="566"/>
                    </a:lnTo>
                    <a:lnTo>
                      <a:pt x="43" y="562"/>
                    </a:lnTo>
                    <a:lnTo>
                      <a:pt x="43" y="558"/>
                    </a:lnTo>
                    <a:lnTo>
                      <a:pt x="43" y="558"/>
                    </a:lnTo>
                    <a:lnTo>
                      <a:pt x="51" y="551"/>
                    </a:lnTo>
                    <a:lnTo>
                      <a:pt x="51" y="551"/>
                    </a:lnTo>
                    <a:lnTo>
                      <a:pt x="55" y="551"/>
                    </a:lnTo>
                    <a:lnTo>
                      <a:pt x="51" y="554"/>
                    </a:lnTo>
                    <a:lnTo>
                      <a:pt x="51" y="558"/>
                    </a:lnTo>
                    <a:lnTo>
                      <a:pt x="51" y="558"/>
                    </a:lnTo>
                    <a:lnTo>
                      <a:pt x="55" y="558"/>
                    </a:lnTo>
                    <a:lnTo>
                      <a:pt x="55" y="558"/>
                    </a:lnTo>
                    <a:lnTo>
                      <a:pt x="55" y="554"/>
                    </a:lnTo>
                    <a:lnTo>
                      <a:pt x="59" y="554"/>
                    </a:lnTo>
                    <a:lnTo>
                      <a:pt x="59" y="551"/>
                    </a:lnTo>
                    <a:lnTo>
                      <a:pt x="63" y="551"/>
                    </a:lnTo>
                    <a:lnTo>
                      <a:pt x="67" y="547"/>
                    </a:lnTo>
                    <a:lnTo>
                      <a:pt x="71" y="551"/>
                    </a:lnTo>
                    <a:lnTo>
                      <a:pt x="71" y="551"/>
                    </a:lnTo>
                    <a:lnTo>
                      <a:pt x="67" y="551"/>
                    </a:lnTo>
                    <a:lnTo>
                      <a:pt x="59" y="558"/>
                    </a:lnTo>
                    <a:lnTo>
                      <a:pt x="59" y="562"/>
                    </a:lnTo>
                    <a:lnTo>
                      <a:pt x="55" y="562"/>
                    </a:lnTo>
                    <a:lnTo>
                      <a:pt x="47" y="574"/>
                    </a:lnTo>
                    <a:lnTo>
                      <a:pt x="47" y="578"/>
                    </a:lnTo>
                    <a:lnTo>
                      <a:pt x="43" y="578"/>
                    </a:lnTo>
                    <a:lnTo>
                      <a:pt x="43" y="578"/>
                    </a:lnTo>
                    <a:lnTo>
                      <a:pt x="43" y="574"/>
                    </a:lnTo>
                    <a:lnTo>
                      <a:pt x="43" y="574"/>
                    </a:lnTo>
                    <a:moveTo>
                      <a:pt x="47" y="668"/>
                    </a:moveTo>
                    <a:lnTo>
                      <a:pt x="47" y="668"/>
                    </a:lnTo>
                    <a:lnTo>
                      <a:pt x="47" y="668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47" y="672"/>
                    </a:lnTo>
                    <a:lnTo>
                      <a:pt x="51" y="672"/>
                    </a:lnTo>
                    <a:lnTo>
                      <a:pt x="51" y="676"/>
                    </a:lnTo>
                    <a:lnTo>
                      <a:pt x="47" y="676"/>
                    </a:lnTo>
                    <a:lnTo>
                      <a:pt x="47" y="679"/>
                    </a:lnTo>
                    <a:lnTo>
                      <a:pt x="47" y="679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83"/>
                    </a:lnTo>
                    <a:lnTo>
                      <a:pt x="40" y="679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40" y="672"/>
                    </a:lnTo>
                    <a:lnTo>
                      <a:pt x="36" y="672"/>
                    </a:lnTo>
                    <a:lnTo>
                      <a:pt x="40" y="668"/>
                    </a:lnTo>
                    <a:lnTo>
                      <a:pt x="40" y="664"/>
                    </a:lnTo>
                    <a:lnTo>
                      <a:pt x="40" y="664"/>
                    </a:lnTo>
                    <a:lnTo>
                      <a:pt x="40" y="660"/>
                    </a:lnTo>
                    <a:lnTo>
                      <a:pt x="40" y="660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4"/>
                    </a:lnTo>
                    <a:lnTo>
                      <a:pt x="43" y="660"/>
                    </a:lnTo>
                    <a:lnTo>
                      <a:pt x="43" y="660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3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0" y="656"/>
                    </a:lnTo>
                    <a:lnTo>
                      <a:pt x="43" y="652"/>
                    </a:lnTo>
                    <a:lnTo>
                      <a:pt x="47" y="644"/>
                    </a:lnTo>
                    <a:lnTo>
                      <a:pt x="51" y="644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40"/>
                    </a:lnTo>
                    <a:lnTo>
                      <a:pt x="47" y="636"/>
                    </a:lnTo>
                    <a:lnTo>
                      <a:pt x="43" y="644"/>
                    </a:lnTo>
                    <a:lnTo>
                      <a:pt x="43" y="644"/>
                    </a:lnTo>
                    <a:lnTo>
                      <a:pt x="40" y="644"/>
                    </a:lnTo>
                    <a:lnTo>
                      <a:pt x="43" y="640"/>
                    </a:lnTo>
                    <a:lnTo>
                      <a:pt x="40" y="640"/>
                    </a:lnTo>
                    <a:lnTo>
                      <a:pt x="40" y="636"/>
                    </a:lnTo>
                    <a:lnTo>
                      <a:pt x="43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33"/>
                    </a:lnTo>
                    <a:lnTo>
                      <a:pt x="40" y="629"/>
                    </a:lnTo>
                    <a:lnTo>
                      <a:pt x="40" y="625"/>
                    </a:lnTo>
                    <a:lnTo>
                      <a:pt x="43" y="625"/>
                    </a:lnTo>
                    <a:lnTo>
                      <a:pt x="43" y="629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47" y="633"/>
                    </a:lnTo>
                    <a:lnTo>
                      <a:pt x="51" y="633"/>
                    </a:lnTo>
                    <a:lnTo>
                      <a:pt x="51" y="636"/>
                    </a:lnTo>
                    <a:lnTo>
                      <a:pt x="59" y="640"/>
                    </a:lnTo>
                    <a:lnTo>
                      <a:pt x="59" y="644"/>
                    </a:lnTo>
                    <a:lnTo>
                      <a:pt x="59" y="644"/>
                    </a:lnTo>
                    <a:lnTo>
                      <a:pt x="59" y="648"/>
                    </a:lnTo>
                    <a:lnTo>
                      <a:pt x="59" y="648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2"/>
                    </a:lnTo>
                    <a:lnTo>
                      <a:pt x="63" y="656"/>
                    </a:lnTo>
                    <a:lnTo>
                      <a:pt x="63" y="656"/>
                    </a:lnTo>
                    <a:lnTo>
                      <a:pt x="59" y="660"/>
                    </a:lnTo>
                    <a:lnTo>
                      <a:pt x="55" y="660"/>
                    </a:lnTo>
                    <a:lnTo>
                      <a:pt x="55" y="660"/>
                    </a:lnTo>
                    <a:lnTo>
                      <a:pt x="55" y="664"/>
                    </a:lnTo>
                    <a:lnTo>
                      <a:pt x="55" y="664"/>
                    </a:lnTo>
                    <a:lnTo>
                      <a:pt x="47" y="668"/>
                    </a:lnTo>
                    <a:lnTo>
                      <a:pt x="47" y="6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7" name="Freeform 28"/>
              <p:cNvSpPr>
                <a:spLocks noEditPoints="1"/>
              </p:cNvSpPr>
              <p:nvPr/>
            </p:nvSpPr>
            <p:spPr bwMode="auto">
              <a:xfrm>
                <a:off x="1871663" y="825500"/>
                <a:ext cx="601662" cy="552450"/>
              </a:xfrm>
              <a:custGeom>
                <a:avLst/>
                <a:gdLst>
                  <a:gd name="T0" fmla="*/ 121 w 379"/>
                  <a:gd name="T1" fmla="*/ 35 h 348"/>
                  <a:gd name="T2" fmla="*/ 145 w 379"/>
                  <a:gd name="T3" fmla="*/ 43 h 348"/>
                  <a:gd name="T4" fmla="*/ 109 w 379"/>
                  <a:gd name="T5" fmla="*/ 59 h 348"/>
                  <a:gd name="T6" fmla="*/ 180 w 379"/>
                  <a:gd name="T7" fmla="*/ 63 h 348"/>
                  <a:gd name="T8" fmla="*/ 223 w 379"/>
                  <a:gd name="T9" fmla="*/ 74 h 348"/>
                  <a:gd name="T10" fmla="*/ 86 w 379"/>
                  <a:gd name="T11" fmla="*/ 246 h 348"/>
                  <a:gd name="T12" fmla="*/ 352 w 379"/>
                  <a:gd name="T13" fmla="*/ 110 h 348"/>
                  <a:gd name="T14" fmla="*/ 348 w 379"/>
                  <a:gd name="T15" fmla="*/ 59 h 348"/>
                  <a:gd name="T16" fmla="*/ 301 w 379"/>
                  <a:gd name="T17" fmla="*/ 12 h 348"/>
                  <a:gd name="T18" fmla="*/ 242 w 379"/>
                  <a:gd name="T19" fmla="*/ 12 h 348"/>
                  <a:gd name="T20" fmla="*/ 289 w 379"/>
                  <a:gd name="T21" fmla="*/ 20 h 348"/>
                  <a:gd name="T22" fmla="*/ 301 w 379"/>
                  <a:gd name="T23" fmla="*/ 47 h 348"/>
                  <a:gd name="T24" fmla="*/ 274 w 379"/>
                  <a:gd name="T25" fmla="*/ 39 h 348"/>
                  <a:gd name="T26" fmla="*/ 254 w 379"/>
                  <a:gd name="T27" fmla="*/ 70 h 348"/>
                  <a:gd name="T28" fmla="*/ 231 w 379"/>
                  <a:gd name="T29" fmla="*/ 90 h 348"/>
                  <a:gd name="T30" fmla="*/ 235 w 379"/>
                  <a:gd name="T31" fmla="*/ 129 h 348"/>
                  <a:gd name="T32" fmla="*/ 223 w 379"/>
                  <a:gd name="T33" fmla="*/ 117 h 348"/>
                  <a:gd name="T34" fmla="*/ 203 w 379"/>
                  <a:gd name="T35" fmla="*/ 55 h 348"/>
                  <a:gd name="T36" fmla="*/ 192 w 379"/>
                  <a:gd name="T37" fmla="*/ 90 h 348"/>
                  <a:gd name="T38" fmla="*/ 195 w 379"/>
                  <a:gd name="T39" fmla="*/ 137 h 348"/>
                  <a:gd name="T40" fmla="*/ 180 w 379"/>
                  <a:gd name="T41" fmla="*/ 90 h 348"/>
                  <a:gd name="T42" fmla="*/ 164 w 379"/>
                  <a:gd name="T43" fmla="*/ 137 h 348"/>
                  <a:gd name="T44" fmla="*/ 195 w 379"/>
                  <a:gd name="T45" fmla="*/ 180 h 348"/>
                  <a:gd name="T46" fmla="*/ 160 w 379"/>
                  <a:gd name="T47" fmla="*/ 160 h 348"/>
                  <a:gd name="T48" fmla="*/ 133 w 379"/>
                  <a:gd name="T49" fmla="*/ 160 h 348"/>
                  <a:gd name="T50" fmla="*/ 145 w 379"/>
                  <a:gd name="T51" fmla="*/ 184 h 348"/>
                  <a:gd name="T52" fmla="*/ 125 w 379"/>
                  <a:gd name="T53" fmla="*/ 168 h 348"/>
                  <a:gd name="T54" fmla="*/ 109 w 379"/>
                  <a:gd name="T55" fmla="*/ 192 h 348"/>
                  <a:gd name="T56" fmla="*/ 94 w 379"/>
                  <a:gd name="T57" fmla="*/ 250 h 348"/>
                  <a:gd name="T58" fmla="*/ 94 w 379"/>
                  <a:gd name="T59" fmla="*/ 277 h 348"/>
                  <a:gd name="T60" fmla="*/ 86 w 379"/>
                  <a:gd name="T61" fmla="*/ 297 h 348"/>
                  <a:gd name="T62" fmla="*/ 59 w 379"/>
                  <a:gd name="T63" fmla="*/ 320 h 348"/>
                  <a:gd name="T64" fmla="*/ 270 w 379"/>
                  <a:gd name="T65" fmla="*/ 262 h 348"/>
                  <a:gd name="T66" fmla="*/ 35 w 379"/>
                  <a:gd name="T67" fmla="*/ 274 h 348"/>
                  <a:gd name="T68" fmla="*/ 20 w 379"/>
                  <a:gd name="T69" fmla="*/ 324 h 348"/>
                  <a:gd name="T70" fmla="*/ 0 w 379"/>
                  <a:gd name="T71" fmla="*/ 301 h 348"/>
                  <a:gd name="T72" fmla="*/ 8 w 379"/>
                  <a:gd name="T73" fmla="*/ 297 h 348"/>
                  <a:gd name="T74" fmla="*/ 12 w 379"/>
                  <a:gd name="T75" fmla="*/ 324 h 348"/>
                  <a:gd name="T76" fmla="*/ 24 w 379"/>
                  <a:gd name="T77" fmla="*/ 281 h 348"/>
                  <a:gd name="T78" fmla="*/ 51 w 379"/>
                  <a:gd name="T79" fmla="*/ 297 h 348"/>
                  <a:gd name="T80" fmla="*/ 141 w 379"/>
                  <a:gd name="T81" fmla="*/ 133 h 348"/>
                  <a:gd name="T82" fmla="*/ 109 w 379"/>
                  <a:gd name="T83" fmla="*/ 141 h 348"/>
                  <a:gd name="T84" fmla="*/ 102 w 379"/>
                  <a:gd name="T85" fmla="*/ 110 h 348"/>
                  <a:gd name="T86" fmla="*/ 117 w 379"/>
                  <a:gd name="T87" fmla="*/ 94 h 348"/>
                  <a:gd name="T88" fmla="*/ 102 w 379"/>
                  <a:gd name="T89" fmla="*/ 188 h 348"/>
                  <a:gd name="T90" fmla="*/ 82 w 379"/>
                  <a:gd name="T91" fmla="*/ 211 h 348"/>
                  <a:gd name="T92" fmla="*/ 55 w 379"/>
                  <a:gd name="T93" fmla="*/ 234 h 348"/>
                  <a:gd name="T94" fmla="*/ 59 w 379"/>
                  <a:gd name="T95" fmla="*/ 207 h 348"/>
                  <a:gd name="T96" fmla="*/ 39 w 379"/>
                  <a:gd name="T97" fmla="*/ 195 h 348"/>
                  <a:gd name="T98" fmla="*/ 55 w 379"/>
                  <a:gd name="T99" fmla="*/ 176 h 348"/>
                  <a:gd name="T100" fmla="*/ 74 w 379"/>
                  <a:gd name="T101" fmla="*/ 168 h 348"/>
                  <a:gd name="T102" fmla="*/ 74 w 379"/>
                  <a:gd name="T103" fmla="*/ 149 h 348"/>
                  <a:gd name="T104" fmla="*/ 102 w 379"/>
                  <a:gd name="T105" fmla="*/ 160 h 348"/>
                  <a:gd name="T106" fmla="*/ 74 w 379"/>
                  <a:gd name="T107" fmla="*/ 258 h 348"/>
                  <a:gd name="T108" fmla="*/ 238 w 379"/>
                  <a:gd name="T109" fmla="*/ 39 h 348"/>
                  <a:gd name="T110" fmla="*/ 129 w 379"/>
                  <a:gd name="T111" fmla="*/ 63 h 348"/>
                  <a:gd name="T112" fmla="*/ 160 w 379"/>
                  <a:gd name="T113" fmla="*/ 63 h 348"/>
                  <a:gd name="T114" fmla="*/ 211 w 379"/>
                  <a:gd name="T115" fmla="*/ 35 h 348"/>
                  <a:gd name="T116" fmla="*/ 211 w 379"/>
                  <a:gd name="T117" fmla="*/ 12 h 348"/>
                  <a:gd name="T118" fmla="*/ 215 w 379"/>
                  <a:gd name="T119" fmla="*/ 39 h 348"/>
                  <a:gd name="T120" fmla="*/ 152 w 379"/>
                  <a:gd name="T121" fmla="*/ 28 h 348"/>
                  <a:gd name="T122" fmla="*/ 184 w 379"/>
                  <a:gd name="T123" fmla="*/ 35 h 348"/>
                  <a:gd name="T124" fmla="*/ 238 w 379"/>
                  <a:gd name="T125" fmla="*/ 51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79" h="348">
                    <a:moveTo>
                      <a:pt x="133" y="39"/>
                    </a:move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43"/>
                    </a:lnTo>
                    <a:lnTo>
                      <a:pt x="133" y="43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47"/>
                    </a:lnTo>
                    <a:lnTo>
                      <a:pt x="133" y="51"/>
                    </a:lnTo>
                    <a:lnTo>
                      <a:pt x="129" y="51"/>
                    </a:lnTo>
                    <a:lnTo>
                      <a:pt x="129" y="51"/>
                    </a:lnTo>
                    <a:lnTo>
                      <a:pt x="125" y="51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7"/>
                    </a:lnTo>
                    <a:lnTo>
                      <a:pt x="121" y="43"/>
                    </a:lnTo>
                    <a:lnTo>
                      <a:pt x="125" y="43"/>
                    </a:lnTo>
                    <a:lnTo>
                      <a:pt x="125" y="43"/>
                    </a:lnTo>
                    <a:lnTo>
                      <a:pt x="125" y="47"/>
                    </a:lnTo>
                    <a:lnTo>
                      <a:pt x="125" y="47"/>
                    </a:lnTo>
                    <a:lnTo>
                      <a:pt x="125" y="43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9"/>
                    </a:lnTo>
                    <a:lnTo>
                      <a:pt x="125" y="35"/>
                    </a:lnTo>
                    <a:lnTo>
                      <a:pt x="125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5"/>
                    </a:lnTo>
                    <a:lnTo>
                      <a:pt x="121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28"/>
                    </a:lnTo>
                    <a:lnTo>
                      <a:pt x="125" y="31"/>
                    </a:lnTo>
                    <a:lnTo>
                      <a:pt x="129" y="31"/>
                    </a:lnTo>
                    <a:lnTo>
                      <a:pt x="129" y="31"/>
                    </a:lnTo>
                    <a:lnTo>
                      <a:pt x="129" y="35"/>
                    </a:lnTo>
                    <a:lnTo>
                      <a:pt x="129" y="35"/>
                    </a:lnTo>
                    <a:lnTo>
                      <a:pt x="133" y="35"/>
                    </a:lnTo>
                    <a:lnTo>
                      <a:pt x="133" y="39"/>
                    </a:lnTo>
                    <a:moveTo>
                      <a:pt x="152" y="51"/>
                    </a:moveTo>
                    <a:lnTo>
                      <a:pt x="152" y="51"/>
                    </a:lnTo>
                    <a:lnTo>
                      <a:pt x="145" y="51"/>
                    </a:lnTo>
                    <a:lnTo>
                      <a:pt x="145" y="47"/>
                    </a:lnTo>
                    <a:lnTo>
                      <a:pt x="141" y="47"/>
                    </a:lnTo>
                    <a:lnTo>
                      <a:pt x="141" y="47"/>
                    </a:lnTo>
                    <a:lnTo>
                      <a:pt x="141" y="43"/>
                    </a:lnTo>
                    <a:lnTo>
                      <a:pt x="141" y="43"/>
                    </a:lnTo>
                    <a:lnTo>
                      <a:pt x="145" y="39"/>
                    </a:lnTo>
                    <a:lnTo>
                      <a:pt x="145" y="43"/>
                    </a:lnTo>
                    <a:lnTo>
                      <a:pt x="152" y="43"/>
                    </a:lnTo>
                    <a:lnTo>
                      <a:pt x="156" y="47"/>
                    </a:lnTo>
                    <a:lnTo>
                      <a:pt x="156" y="47"/>
                    </a:lnTo>
                    <a:lnTo>
                      <a:pt x="152" y="47"/>
                    </a:lnTo>
                    <a:lnTo>
                      <a:pt x="152" y="51"/>
                    </a:lnTo>
                    <a:lnTo>
                      <a:pt x="152" y="51"/>
                    </a:lnTo>
                    <a:moveTo>
                      <a:pt x="227" y="35"/>
                    </a:moveTo>
                    <a:lnTo>
                      <a:pt x="227" y="35"/>
                    </a:lnTo>
                    <a:lnTo>
                      <a:pt x="227" y="35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28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23" y="24"/>
                    </a:lnTo>
                    <a:lnTo>
                      <a:pt x="231" y="28"/>
                    </a:lnTo>
                    <a:lnTo>
                      <a:pt x="231" y="28"/>
                    </a:lnTo>
                    <a:lnTo>
                      <a:pt x="231" y="31"/>
                    </a:lnTo>
                    <a:lnTo>
                      <a:pt x="227" y="35"/>
                    </a:lnTo>
                    <a:moveTo>
                      <a:pt x="109" y="70"/>
                    </a:moveTo>
                    <a:lnTo>
                      <a:pt x="109" y="70"/>
                    </a:lnTo>
                    <a:lnTo>
                      <a:pt x="106" y="67"/>
                    </a:lnTo>
                    <a:lnTo>
                      <a:pt x="106" y="67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6" y="59"/>
                    </a:lnTo>
                    <a:lnTo>
                      <a:pt x="109" y="59"/>
                    </a:lnTo>
                    <a:lnTo>
                      <a:pt x="109" y="59"/>
                    </a:lnTo>
                    <a:lnTo>
                      <a:pt x="113" y="59"/>
                    </a:lnTo>
                    <a:lnTo>
                      <a:pt x="113" y="63"/>
                    </a:lnTo>
                    <a:lnTo>
                      <a:pt x="113" y="63"/>
                    </a:lnTo>
                    <a:lnTo>
                      <a:pt x="117" y="63"/>
                    </a:lnTo>
                    <a:lnTo>
                      <a:pt x="117" y="63"/>
                    </a:lnTo>
                    <a:lnTo>
                      <a:pt x="117" y="55"/>
                    </a:lnTo>
                    <a:lnTo>
                      <a:pt x="117" y="55"/>
                    </a:lnTo>
                    <a:lnTo>
                      <a:pt x="121" y="59"/>
                    </a:lnTo>
                    <a:lnTo>
                      <a:pt x="121" y="59"/>
                    </a:lnTo>
                    <a:lnTo>
                      <a:pt x="125" y="59"/>
                    </a:lnTo>
                    <a:lnTo>
                      <a:pt x="125" y="63"/>
                    </a:lnTo>
                    <a:lnTo>
                      <a:pt x="121" y="63"/>
                    </a:lnTo>
                    <a:lnTo>
                      <a:pt x="121" y="67"/>
                    </a:lnTo>
                    <a:lnTo>
                      <a:pt x="117" y="67"/>
                    </a:lnTo>
                    <a:lnTo>
                      <a:pt x="113" y="70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13" y="78"/>
                    </a:lnTo>
                    <a:lnTo>
                      <a:pt x="109" y="74"/>
                    </a:lnTo>
                    <a:lnTo>
                      <a:pt x="109" y="74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lnTo>
                      <a:pt x="109" y="70"/>
                    </a:lnTo>
                    <a:moveTo>
                      <a:pt x="176" y="59"/>
                    </a:moveTo>
                    <a:lnTo>
                      <a:pt x="176" y="59"/>
                    </a:lnTo>
                    <a:lnTo>
                      <a:pt x="180" y="63"/>
                    </a:lnTo>
                    <a:lnTo>
                      <a:pt x="180" y="67"/>
                    </a:lnTo>
                    <a:lnTo>
                      <a:pt x="176" y="70"/>
                    </a:lnTo>
                    <a:lnTo>
                      <a:pt x="176" y="74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64" y="90"/>
                    </a:lnTo>
                    <a:lnTo>
                      <a:pt x="160" y="90"/>
                    </a:lnTo>
                    <a:lnTo>
                      <a:pt x="160" y="86"/>
                    </a:lnTo>
                    <a:lnTo>
                      <a:pt x="164" y="78"/>
                    </a:lnTo>
                    <a:lnTo>
                      <a:pt x="164" y="74"/>
                    </a:lnTo>
                    <a:lnTo>
                      <a:pt x="164" y="74"/>
                    </a:lnTo>
                    <a:lnTo>
                      <a:pt x="164" y="70"/>
                    </a:lnTo>
                    <a:lnTo>
                      <a:pt x="168" y="67"/>
                    </a:lnTo>
                    <a:lnTo>
                      <a:pt x="172" y="63"/>
                    </a:lnTo>
                    <a:lnTo>
                      <a:pt x="172" y="63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6" y="59"/>
                    </a:lnTo>
                    <a:moveTo>
                      <a:pt x="231" y="63"/>
                    </a:moveTo>
                    <a:lnTo>
                      <a:pt x="231" y="63"/>
                    </a:lnTo>
                    <a:lnTo>
                      <a:pt x="231" y="67"/>
                    </a:lnTo>
                    <a:lnTo>
                      <a:pt x="231" y="67"/>
                    </a:lnTo>
                    <a:lnTo>
                      <a:pt x="235" y="70"/>
                    </a:lnTo>
                    <a:lnTo>
                      <a:pt x="235" y="74"/>
                    </a:lnTo>
                    <a:lnTo>
                      <a:pt x="231" y="78"/>
                    </a:lnTo>
                    <a:lnTo>
                      <a:pt x="231" y="78"/>
                    </a:lnTo>
                    <a:lnTo>
                      <a:pt x="227" y="78"/>
                    </a:lnTo>
                    <a:lnTo>
                      <a:pt x="223" y="78"/>
                    </a:lnTo>
                    <a:lnTo>
                      <a:pt x="223" y="74"/>
                    </a:lnTo>
                    <a:lnTo>
                      <a:pt x="223" y="74"/>
                    </a:lnTo>
                    <a:lnTo>
                      <a:pt x="223" y="70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7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23" y="63"/>
                    </a:lnTo>
                    <a:lnTo>
                      <a:pt x="231" y="59"/>
                    </a:lnTo>
                    <a:lnTo>
                      <a:pt x="231" y="59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lnTo>
                      <a:pt x="231" y="63"/>
                    </a:lnTo>
                    <a:moveTo>
                      <a:pt x="94" y="227"/>
                    </a:move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27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1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0" y="234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38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86" y="246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6" y="242"/>
                    </a:lnTo>
                    <a:lnTo>
                      <a:pt x="82" y="242"/>
                    </a:lnTo>
                    <a:lnTo>
                      <a:pt x="82" y="238"/>
                    </a:lnTo>
                    <a:lnTo>
                      <a:pt x="82" y="238"/>
                    </a:lnTo>
                    <a:lnTo>
                      <a:pt x="82" y="234"/>
                    </a:lnTo>
                    <a:lnTo>
                      <a:pt x="82" y="234"/>
                    </a:lnTo>
                    <a:lnTo>
                      <a:pt x="86" y="231"/>
                    </a:lnTo>
                    <a:lnTo>
                      <a:pt x="86" y="231"/>
                    </a:lnTo>
                    <a:lnTo>
                      <a:pt x="90" y="227"/>
                    </a:lnTo>
                    <a:lnTo>
                      <a:pt x="94" y="227"/>
                    </a:lnTo>
                    <a:moveTo>
                      <a:pt x="375" y="156"/>
                    </a:moveTo>
                    <a:lnTo>
                      <a:pt x="375" y="156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9"/>
                    </a:lnTo>
                    <a:lnTo>
                      <a:pt x="379" y="145"/>
                    </a:lnTo>
                    <a:lnTo>
                      <a:pt x="379" y="141"/>
                    </a:lnTo>
                    <a:lnTo>
                      <a:pt x="379" y="141"/>
                    </a:lnTo>
                    <a:lnTo>
                      <a:pt x="379" y="137"/>
                    </a:lnTo>
                    <a:lnTo>
                      <a:pt x="375" y="137"/>
                    </a:lnTo>
                    <a:lnTo>
                      <a:pt x="375" y="133"/>
                    </a:lnTo>
                    <a:lnTo>
                      <a:pt x="375" y="133"/>
                    </a:lnTo>
                    <a:lnTo>
                      <a:pt x="371" y="129"/>
                    </a:lnTo>
                    <a:lnTo>
                      <a:pt x="371" y="125"/>
                    </a:lnTo>
                    <a:lnTo>
                      <a:pt x="363" y="117"/>
                    </a:lnTo>
                    <a:lnTo>
                      <a:pt x="356" y="113"/>
                    </a:lnTo>
                    <a:lnTo>
                      <a:pt x="356" y="113"/>
                    </a:lnTo>
                    <a:lnTo>
                      <a:pt x="352" y="110"/>
                    </a:lnTo>
                    <a:lnTo>
                      <a:pt x="352" y="110"/>
                    </a:lnTo>
                    <a:lnTo>
                      <a:pt x="348" y="106"/>
                    </a:lnTo>
                    <a:lnTo>
                      <a:pt x="348" y="106"/>
                    </a:lnTo>
                    <a:lnTo>
                      <a:pt x="348" y="102"/>
                    </a:lnTo>
                    <a:lnTo>
                      <a:pt x="344" y="102"/>
                    </a:lnTo>
                    <a:lnTo>
                      <a:pt x="344" y="98"/>
                    </a:lnTo>
                    <a:lnTo>
                      <a:pt x="344" y="98"/>
                    </a:lnTo>
                    <a:lnTo>
                      <a:pt x="360" y="90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6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82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8"/>
                    </a:lnTo>
                    <a:lnTo>
                      <a:pt x="367" y="74"/>
                    </a:lnTo>
                    <a:lnTo>
                      <a:pt x="367" y="74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7"/>
                    </a:lnTo>
                    <a:lnTo>
                      <a:pt x="367" y="63"/>
                    </a:lnTo>
                    <a:lnTo>
                      <a:pt x="367" y="63"/>
                    </a:lnTo>
                    <a:lnTo>
                      <a:pt x="363" y="63"/>
                    </a:lnTo>
                    <a:lnTo>
                      <a:pt x="363" y="63"/>
                    </a:lnTo>
                    <a:lnTo>
                      <a:pt x="360" y="67"/>
                    </a:lnTo>
                    <a:lnTo>
                      <a:pt x="356" y="63"/>
                    </a:lnTo>
                    <a:lnTo>
                      <a:pt x="352" y="63"/>
                    </a:lnTo>
                    <a:lnTo>
                      <a:pt x="348" y="59"/>
                    </a:lnTo>
                    <a:lnTo>
                      <a:pt x="344" y="59"/>
                    </a:lnTo>
                    <a:lnTo>
                      <a:pt x="344" y="55"/>
                    </a:lnTo>
                    <a:lnTo>
                      <a:pt x="340" y="55"/>
                    </a:lnTo>
                    <a:lnTo>
                      <a:pt x="336" y="51"/>
                    </a:lnTo>
                    <a:lnTo>
                      <a:pt x="336" y="51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7"/>
                    </a:lnTo>
                    <a:lnTo>
                      <a:pt x="336" y="43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6" y="39"/>
                    </a:lnTo>
                    <a:lnTo>
                      <a:pt x="332" y="39"/>
                    </a:lnTo>
                    <a:lnTo>
                      <a:pt x="332" y="39"/>
                    </a:lnTo>
                    <a:lnTo>
                      <a:pt x="332" y="35"/>
                    </a:lnTo>
                    <a:lnTo>
                      <a:pt x="332" y="35"/>
                    </a:lnTo>
                    <a:lnTo>
                      <a:pt x="332" y="31"/>
                    </a:lnTo>
                    <a:lnTo>
                      <a:pt x="332" y="31"/>
                    </a:lnTo>
                    <a:lnTo>
                      <a:pt x="328" y="31"/>
                    </a:lnTo>
                    <a:lnTo>
                      <a:pt x="328" y="31"/>
                    </a:lnTo>
                    <a:lnTo>
                      <a:pt x="324" y="31"/>
                    </a:lnTo>
                    <a:lnTo>
                      <a:pt x="317" y="28"/>
                    </a:lnTo>
                    <a:lnTo>
                      <a:pt x="317" y="28"/>
                    </a:lnTo>
                    <a:lnTo>
                      <a:pt x="313" y="28"/>
                    </a:lnTo>
                    <a:lnTo>
                      <a:pt x="313" y="28"/>
                    </a:lnTo>
                    <a:lnTo>
                      <a:pt x="309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20"/>
                    </a:lnTo>
                    <a:lnTo>
                      <a:pt x="305" y="16"/>
                    </a:lnTo>
                    <a:lnTo>
                      <a:pt x="301" y="12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3" y="4"/>
                    </a:lnTo>
                    <a:lnTo>
                      <a:pt x="293" y="4"/>
                    </a:lnTo>
                    <a:lnTo>
                      <a:pt x="289" y="0"/>
                    </a:lnTo>
                    <a:lnTo>
                      <a:pt x="289" y="0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9" y="4"/>
                    </a:lnTo>
                    <a:lnTo>
                      <a:pt x="285" y="4"/>
                    </a:lnTo>
                    <a:lnTo>
                      <a:pt x="285" y="8"/>
                    </a:lnTo>
                    <a:lnTo>
                      <a:pt x="285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1" y="8"/>
                    </a:lnTo>
                    <a:lnTo>
                      <a:pt x="285" y="12"/>
                    </a:lnTo>
                    <a:lnTo>
                      <a:pt x="285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81" y="12"/>
                    </a:lnTo>
                    <a:lnTo>
                      <a:pt x="274" y="12"/>
                    </a:lnTo>
                    <a:lnTo>
                      <a:pt x="266" y="4"/>
                    </a:lnTo>
                    <a:lnTo>
                      <a:pt x="262" y="4"/>
                    </a:lnTo>
                    <a:lnTo>
                      <a:pt x="262" y="4"/>
                    </a:lnTo>
                    <a:lnTo>
                      <a:pt x="258" y="8"/>
                    </a:lnTo>
                    <a:lnTo>
                      <a:pt x="238" y="4"/>
                    </a:lnTo>
                    <a:lnTo>
                      <a:pt x="238" y="8"/>
                    </a:lnTo>
                    <a:lnTo>
                      <a:pt x="238" y="8"/>
                    </a:lnTo>
                    <a:lnTo>
                      <a:pt x="242" y="8"/>
                    </a:lnTo>
                    <a:lnTo>
                      <a:pt x="242" y="8"/>
                    </a:lnTo>
                    <a:lnTo>
                      <a:pt x="242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46" y="12"/>
                    </a:lnTo>
                    <a:lnTo>
                      <a:pt x="250" y="12"/>
                    </a:lnTo>
                    <a:lnTo>
                      <a:pt x="258" y="8"/>
                    </a:lnTo>
                    <a:lnTo>
                      <a:pt x="258" y="12"/>
                    </a:lnTo>
                    <a:lnTo>
                      <a:pt x="254" y="12"/>
                    </a:lnTo>
                    <a:lnTo>
                      <a:pt x="254" y="12"/>
                    </a:lnTo>
                    <a:lnTo>
                      <a:pt x="254" y="16"/>
                    </a:lnTo>
                    <a:lnTo>
                      <a:pt x="258" y="20"/>
                    </a:lnTo>
                    <a:lnTo>
                      <a:pt x="262" y="20"/>
                    </a:lnTo>
                    <a:lnTo>
                      <a:pt x="262" y="20"/>
                    </a:lnTo>
                    <a:lnTo>
                      <a:pt x="266" y="20"/>
                    </a:lnTo>
                    <a:lnTo>
                      <a:pt x="270" y="20"/>
                    </a:lnTo>
                    <a:lnTo>
                      <a:pt x="274" y="24"/>
                    </a:lnTo>
                    <a:lnTo>
                      <a:pt x="274" y="24"/>
                    </a:lnTo>
                    <a:lnTo>
                      <a:pt x="281" y="20"/>
                    </a:lnTo>
                    <a:lnTo>
                      <a:pt x="281" y="20"/>
                    </a:lnTo>
                    <a:lnTo>
                      <a:pt x="281" y="16"/>
                    </a:lnTo>
                    <a:lnTo>
                      <a:pt x="281" y="16"/>
                    </a:lnTo>
                    <a:lnTo>
                      <a:pt x="285" y="16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89" y="12"/>
                    </a:lnTo>
                    <a:lnTo>
                      <a:pt x="293" y="8"/>
                    </a:lnTo>
                    <a:lnTo>
                      <a:pt x="293" y="8"/>
                    </a:lnTo>
                    <a:lnTo>
                      <a:pt x="293" y="12"/>
                    </a:lnTo>
                    <a:lnTo>
                      <a:pt x="293" y="12"/>
                    </a:lnTo>
                    <a:lnTo>
                      <a:pt x="293" y="16"/>
                    </a:lnTo>
                    <a:lnTo>
                      <a:pt x="289" y="16"/>
                    </a:lnTo>
                    <a:lnTo>
                      <a:pt x="289" y="20"/>
                    </a:lnTo>
                    <a:lnTo>
                      <a:pt x="281" y="20"/>
                    </a:lnTo>
                    <a:lnTo>
                      <a:pt x="281" y="24"/>
                    </a:lnTo>
                    <a:lnTo>
                      <a:pt x="285" y="28"/>
                    </a:lnTo>
                    <a:lnTo>
                      <a:pt x="289" y="28"/>
                    </a:lnTo>
                    <a:lnTo>
                      <a:pt x="297" y="20"/>
                    </a:lnTo>
                    <a:lnTo>
                      <a:pt x="301" y="20"/>
                    </a:lnTo>
                    <a:lnTo>
                      <a:pt x="297" y="20"/>
                    </a:lnTo>
                    <a:lnTo>
                      <a:pt x="297" y="24"/>
                    </a:lnTo>
                    <a:lnTo>
                      <a:pt x="297" y="24"/>
                    </a:lnTo>
                    <a:lnTo>
                      <a:pt x="297" y="28"/>
                    </a:lnTo>
                    <a:lnTo>
                      <a:pt x="301" y="31"/>
                    </a:lnTo>
                    <a:lnTo>
                      <a:pt x="301" y="35"/>
                    </a:lnTo>
                    <a:lnTo>
                      <a:pt x="297" y="31"/>
                    </a:lnTo>
                    <a:lnTo>
                      <a:pt x="297" y="31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7" y="28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1"/>
                    </a:lnTo>
                    <a:lnTo>
                      <a:pt x="293" y="35"/>
                    </a:lnTo>
                    <a:lnTo>
                      <a:pt x="293" y="35"/>
                    </a:lnTo>
                    <a:lnTo>
                      <a:pt x="293" y="39"/>
                    </a:lnTo>
                    <a:lnTo>
                      <a:pt x="293" y="39"/>
                    </a:lnTo>
                    <a:lnTo>
                      <a:pt x="297" y="39"/>
                    </a:lnTo>
                    <a:lnTo>
                      <a:pt x="297" y="43"/>
                    </a:lnTo>
                    <a:lnTo>
                      <a:pt x="297" y="47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5" y="47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5" y="55"/>
                    </a:lnTo>
                    <a:lnTo>
                      <a:pt x="309" y="55"/>
                    </a:lnTo>
                    <a:lnTo>
                      <a:pt x="313" y="59"/>
                    </a:lnTo>
                    <a:lnTo>
                      <a:pt x="313" y="63"/>
                    </a:lnTo>
                    <a:lnTo>
                      <a:pt x="317" y="63"/>
                    </a:lnTo>
                    <a:lnTo>
                      <a:pt x="317" y="63"/>
                    </a:lnTo>
                    <a:lnTo>
                      <a:pt x="313" y="67"/>
                    </a:lnTo>
                    <a:lnTo>
                      <a:pt x="313" y="67"/>
                    </a:lnTo>
                    <a:lnTo>
                      <a:pt x="309" y="67"/>
                    </a:lnTo>
                    <a:lnTo>
                      <a:pt x="309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13" y="63"/>
                    </a:lnTo>
                    <a:lnTo>
                      <a:pt x="305" y="59"/>
                    </a:lnTo>
                    <a:lnTo>
                      <a:pt x="305" y="59"/>
                    </a:lnTo>
                    <a:lnTo>
                      <a:pt x="301" y="55"/>
                    </a:lnTo>
                    <a:lnTo>
                      <a:pt x="301" y="55"/>
                    </a:lnTo>
                    <a:lnTo>
                      <a:pt x="289" y="47"/>
                    </a:lnTo>
                    <a:lnTo>
                      <a:pt x="285" y="47"/>
                    </a:lnTo>
                    <a:lnTo>
                      <a:pt x="281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4" y="39"/>
                    </a:lnTo>
                    <a:lnTo>
                      <a:pt x="274" y="39"/>
                    </a:lnTo>
                    <a:lnTo>
                      <a:pt x="270" y="35"/>
                    </a:lnTo>
                    <a:lnTo>
                      <a:pt x="258" y="31"/>
                    </a:lnTo>
                    <a:lnTo>
                      <a:pt x="258" y="31"/>
                    </a:lnTo>
                    <a:lnTo>
                      <a:pt x="254" y="35"/>
                    </a:lnTo>
                    <a:lnTo>
                      <a:pt x="254" y="39"/>
                    </a:lnTo>
                    <a:lnTo>
                      <a:pt x="254" y="43"/>
                    </a:lnTo>
                    <a:lnTo>
                      <a:pt x="254" y="47"/>
                    </a:lnTo>
                    <a:lnTo>
                      <a:pt x="258" y="47"/>
                    </a:lnTo>
                    <a:lnTo>
                      <a:pt x="258" y="47"/>
                    </a:lnTo>
                    <a:lnTo>
                      <a:pt x="262" y="51"/>
                    </a:lnTo>
                    <a:lnTo>
                      <a:pt x="262" y="51"/>
                    </a:lnTo>
                    <a:lnTo>
                      <a:pt x="258" y="51"/>
                    </a:lnTo>
                    <a:lnTo>
                      <a:pt x="262" y="59"/>
                    </a:lnTo>
                    <a:lnTo>
                      <a:pt x="262" y="63"/>
                    </a:lnTo>
                    <a:lnTo>
                      <a:pt x="262" y="63"/>
                    </a:lnTo>
                    <a:lnTo>
                      <a:pt x="262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7"/>
                    </a:lnTo>
                    <a:lnTo>
                      <a:pt x="258" y="63"/>
                    </a:lnTo>
                    <a:lnTo>
                      <a:pt x="258" y="59"/>
                    </a:lnTo>
                    <a:lnTo>
                      <a:pt x="258" y="59"/>
                    </a:lnTo>
                    <a:lnTo>
                      <a:pt x="250" y="59"/>
                    </a:lnTo>
                    <a:lnTo>
                      <a:pt x="250" y="63"/>
                    </a:lnTo>
                    <a:lnTo>
                      <a:pt x="254" y="63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67"/>
                    </a:lnTo>
                    <a:lnTo>
                      <a:pt x="250" y="70"/>
                    </a:lnTo>
                    <a:lnTo>
                      <a:pt x="254" y="70"/>
                    </a:lnTo>
                    <a:lnTo>
                      <a:pt x="254" y="70"/>
                    </a:lnTo>
                    <a:lnTo>
                      <a:pt x="254" y="74"/>
                    </a:lnTo>
                    <a:lnTo>
                      <a:pt x="250" y="74"/>
                    </a:lnTo>
                    <a:lnTo>
                      <a:pt x="246" y="70"/>
                    </a:lnTo>
                    <a:lnTo>
                      <a:pt x="246" y="70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6" y="67"/>
                    </a:lnTo>
                    <a:lnTo>
                      <a:pt x="242" y="67"/>
                    </a:lnTo>
                    <a:lnTo>
                      <a:pt x="242" y="67"/>
                    </a:lnTo>
                    <a:lnTo>
                      <a:pt x="242" y="63"/>
                    </a:lnTo>
                    <a:lnTo>
                      <a:pt x="242" y="63"/>
                    </a:lnTo>
                    <a:lnTo>
                      <a:pt x="242" y="55"/>
                    </a:lnTo>
                    <a:lnTo>
                      <a:pt x="246" y="51"/>
                    </a:lnTo>
                    <a:lnTo>
                      <a:pt x="246" y="47"/>
                    </a:lnTo>
                    <a:lnTo>
                      <a:pt x="246" y="51"/>
                    </a:lnTo>
                    <a:lnTo>
                      <a:pt x="238" y="63"/>
                    </a:lnTo>
                    <a:lnTo>
                      <a:pt x="235" y="63"/>
                    </a:lnTo>
                    <a:lnTo>
                      <a:pt x="235" y="67"/>
                    </a:lnTo>
                    <a:lnTo>
                      <a:pt x="238" y="67"/>
                    </a:lnTo>
                    <a:lnTo>
                      <a:pt x="238" y="67"/>
                    </a:lnTo>
                    <a:lnTo>
                      <a:pt x="238" y="70"/>
                    </a:lnTo>
                    <a:lnTo>
                      <a:pt x="238" y="74"/>
                    </a:lnTo>
                    <a:lnTo>
                      <a:pt x="238" y="74"/>
                    </a:lnTo>
                    <a:lnTo>
                      <a:pt x="235" y="82"/>
                    </a:lnTo>
                    <a:lnTo>
                      <a:pt x="227" y="82"/>
                    </a:lnTo>
                    <a:lnTo>
                      <a:pt x="223" y="86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31" y="90"/>
                    </a:lnTo>
                    <a:lnTo>
                      <a:pt x="231" y="94"/>
                    </a:lnTo>
                    <a:lnTo>
                      <a:pt x="231" y="98"/>
                    </a:lnTo>
                    <a:lnTo>
                      <a:pt x="231" y="102"/>
                    </a:lnTo>
                    <a:lnTo>
                      <a:pt x="231" y="106"/>
                    </a:lnTo>
                    <a:lnTo>
                      <a:pt x="235" y="106"/>
                    </a:lnTo>
                    <a:lnTo>
                      <a:pt x="235" y="106"/>
                    </a:lnTo>
                    <a:lnTo>
                      <a:pt x="242" y="110"/>
                    </a:lnTo>
                    <a:lnTo>
                      <a:pt x="242" y="110"/>
                    </a:lnTo>
                    <a:lnTo>
                      <a:pt x="246" y="110"/>
                    </a:lnTo>
                    <a:lnTo>
                      <a:pt x="246" y="113"/>
                    </a:lnTo>
                    <a:lnTo>
                      <a:pt x="250" y="117"/>
                    </a:lnTo>
                    <a:lnTo>
                      <a:pt x="258" y="117"/>
                    </a:lnTo>
                    <a:lnTo>
                      <a:pt x="262" y="121"/>
                    </a:lnTo>
                    <a:lnTo>
                      <a:pt x="262" y="121"/>
                    </a:lnTo>
                    <a:lnTo>
                      <a:pt x="258" y="121"/>
                    </a:lnTo>
                    <a:lnTo>
                      <a:pt x="258" y="117"/>
                    </a:lnTo>
                    <a:lnTo>
                      <a:pt x="258" y="117"/>
                    </a:lnTo>
                    <a:lnTo>
                      <a:pt x="246" y="117"/>
                    </a:lnTo>
                    <a:lnTo>
                      <a:pt x="242" y="117"/>
                    </a:lnTo>
                    <a:lnTo>
                      <a:pt x="238" y="113"/>
                    </a:lnTo>
                    <a:lnTo>
                      <a:pt x="238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3"/>
                    </a:lnTo>
                    <a:lnTo>
                      <a:pt x="235" y="117"/>
                    </a:lnTo>
                    <a:lnTo>
                      <a:pt x="235" y="117"/>
                    </a:lnTo>
                    <a:lnTo>
                      <a:pt x="235" y="121"/>
                    </a:lnTo>
                    <a:lnTo>
                      <a:pt x="235" y="125"/>
                    </a:lnTo>
                    <a:lnTo>
                      <a:pt x="235" y="129"/>
                    </a:lnTo>
                    <a:lnTo>
                      <a:pt x="235" y="129"/>
                    </a:lnTo>
                    <a:lnTo>
                      <a:pt x="235" y="145"/>
                    </a:lnTo>
                    <a:lnTo>
                      <a:pt x="235" y="145"/>
                    </a:lnTo>
                    <a:lnTo>
                      <a:pt x="231" y="145"/>
                    </a:lnTo>
                    <a:lnTo>
                      <a:pt x="227" y="156"/>
                    </a:lnTo>
                    <a:lnTo>
                      <a:pt x="223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23" y="156"/>
                    </a:lnTo>
                    <a:lnTo>
                      <a:pt x="223" y="156"/>
                    </a:lnTo>
                    <a:lnTo>
                      <a:pt x="219" y="156"/>
                    </a:lnTo>
                    <a:lnTo>
                      <a:pt x="219" y="156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7" y="149"/>
                    </a:lnTo>
                    <a:lnTo>
                      <a:pt x="227" y="145"/>
                    </a:lnTo>
                    <a:lnTo>
                      <a:pt x="227" y="141"/>
                    </a:lnTo>
                    <a:lnTo>
                      <a:pt x="227" y="137"/>
                    </a:lnTo>
                    <a:lnTo>
                      <a:pt x="227" y="133"/>
                    </a:lnTo>
                    <a:lnTo>
                      <a:pt x="227" y="133"/>
                    </a:lnTo>
                    <a:lnTo>
                      <a:pt x="231" y="133"/>
                    </a:lnTo>
                    <a:lnTo>
                      <a:pt x="231" y="129"/>
                    </a:lnTo>
                    <a:lnTo>
                      <a:pt x="227" y="129"/>
                    </a:lnTo>
                    <a:lnTo>
                      <a:pt x="227" y="125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7" y="121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3"/>
                    </a:lnTo>
                    <a:lnTo>
                      <a:pt x="227" y="110"/>
                    </a:lnTo>
                    <a:lnTo>
                      <a:pt x="227" y="110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7" y="106"/>
                    </a:lnTo>
                    <a:lnTo>
                      <a:pt x="223" y="102"/>
                    </a:lnTo>
                    <a:lnTo>
                      <a:pt x="223" y="102"/>
                    </a:lnTo>
                    <a:lnTo>
                      <a:pt x="219" y="98"/>
                    </a:lnTo>
                    <a:lnTo>
                      <a:pt x="219" y="98"/>
                    </a:lnTo>
                    <a:lnTo>
                      <a:pt x="219" y="94"/>
                    </a:lnTo>
                    <a:lnTo>
                      <a:pt x="219" y="90"/>
                    </a:lnTo>
                    <a:lnTo>
                      <a:pt x="219" y="90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6"/>
                    </a:lnTo>
                    <a:lnTo>
                      <a:pt x="219" y="82"/>
                    </a:lnTo>
                    <a:lnTo>
                      <a:pt x="219" y="82"/>
                    </a:lnTo>
                    <a:lnTo>
                      <a:pt x="219" y="78"/>
                    </a:lnTo>
                    <a:lnTo>
                      <a:pt x="215" y="78"/>
                    </a:lnTo>
                    <a:lnTo>
                      <a:pt x="215" y="74"/>
                    </a:lnTo>
                    <a:lnTo>
                      <a:pt x="215" y="74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70"/>
                    </a:lnTo>
                    <a:lnTo>
                      <a:pt x="215" y="67"/>
                    </a:lnTo>
                    <a:lnTo>
                      <a:pt x="203" y="59"/>
                    </a:lnTo>
                    <a:lnTo>
                      <a:pt x="203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203" y="70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203" y="74"/>
                    </a:lnTo>
                    <a:lnTo>
                      <a:pt x="199" y="70"/>
                    </a:lnTo>
                    <a:lnTo>
                      <a:pt x="199" y="70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199" y="63"/>
                    </a:lnTo>
                    <a:lnTo>
                      <a:pt x="195" y="63"/>
                    </a:lnTo>
                    <a:lnTo>
                      <a:pt x="195" y="63"/>
                    </a:lnTo>
                    <a:lnTo>
                      <a:pt x="195" y="67"/>
                    </a:lnTo>
                    <a:lnTo>
                      <a:pt x="199" y="74"/>
                    </a:lnTo>
                    <a:lnTo>
                      <a:pt x="195" y="78"/>
                    </a:lnTo>
                    <a:lnTo>
                      <a:pt x="199" y="86"/>
                    </a:lnTo>
                    <a:lnTo>
                      <a:pt x="199" y="90"/>
                    </a:lnTo>
                    <a:lnTo>
                      <a:pt x="195" y="94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95" y="82"/>
                    </a:lnTo>
                    <a:lnTo>
                      <a:pt x="192" y="78"/>
                    </a:lnTo>
                    <a:lnTo>
                      <a:pt x="192" y="82"/>
                    </a:lnTo>
                    <a:lnTo>
                      <a:pt x="192" y="82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0"/>
                    </a:lnTo>
                    <a:lnTo>
                      <a:pt x="192" y="94"/>
                    </a:lnTo>
                    <a:lnTo>
                      <a:pt x="192" y="98"/>
                    </a:lnTo>
                    <a:lnTo>
                      <a:pt x="192" y="98"/>
                    </a:lnTo>
                    <a:lnTo>
                      <a:pt x="192" y="102"/>
                    </a:lnTo>
                    <a:lnTo>
                      <a:pt x="192" y="102"/>
                    </a:lnTo>
                    <a:lnTo>
                      <a:pt x="192" y="106"/>
                    </a:lnTo>
                    <a:lnTo>
                      <a:pt x="192" y="106"/>
                    </a:lnTo>
                    <a:lnTo>
                      <a:pt x="192" y="110"/>
                    </a:lnTo>
                    <a:lnTo>
                      <a:pt x="195" y="110"/>
                    </a:lnTo>
                    <a:lnTo>
                      <a:pt x="195" y="110"/>
                    </a:lnTo>
                    <a:lnTo>
                      <a:pt x="195" y="113"/>
                    </a:lnTo>
                    <a:lnTo>
                      <a:pt x="199" y="113"/>
                    </a:lnTo>
                    <a:lnTo>
                      <a:pt x="203" y="113"/>
                    </a:lnTo>
                    <a:lnTo>
                      <a:pt x="203" y="117"/>
                    </a:lnTo>
                    <a:lnTo>
                      <a:pt x="207" y="117"/>
                    </a:lnTo>
                    <a:lnTo>
                      <a:pt x="207" y="117"/>
                    </a:lnTo>
                    <a:lnTo>
                      <a:pt x="211" y="117"/>
                    </a:lnTo>
                    <a:lnTo>
                      <a:pt x="215" y="117"/>
                    </a:lnTo>
                    <a:lnTo>
                      <a:pt x="211" y="117"/>
                    </a:lnTo>
                    <a:lnTo>
                      <a:pt x="207" y="117"/>
                    </a:lnTo>
                    <a:lnTo>
                      <a:pt x="203" y="117"/>
                    </a:lnTo>
                    <a:lnTo>
                      <a:pt x="195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17"/>
                    </a:lnTo>
                    <a:lnTo>
                      <a:pt x="192" y="121"/>
                    </a:lnTo>
                    <a:lnTo>
                      <a:pt x="192" y="121"/>
                    </a:lnTo>
                    <a:lnTo>
                      <a:pt x="195" y="133"/>
                    </a:lnTo>
                    <a:lnTo>
                      <a:pt x="195" y="133"/>
                    </a:lnTo>
                    <a:lnTo>
                      <a:pt x="195" y="137"/>
                    </a:lnTo>
                    <a:lnTo>
                      <a:pt x="195" y="141"/>
                    </a:lnTo>
                    <a:lnTo>
                      <a:pt x="195" y="145"/>
                    </a:lnTo>
                    <a:lnTo>
                      <a:pt x="192" y="152"/>
                    </a:lnTo>
                    <a:lnTo>
                      <a:pt x="192" y="149"/>
                    </a:lnTo>
                    <a:lnTo>
                      <a:pt x="192" y="149"/>
                    </a:lnTo>
                    <a:lnTo>
                      <a:pt x="192" y="145"/>
                    </a:lnTo>
                    <a:lnTo>
                      <a:pt x="195" y="145"/>
                    </a:lnTo>
                    <a:lnTo>
                      <a:pt x="195" y="141"/>
                    </a:lnTo>
                    <a:lnTo>
                      <a:pt x="192" y="141"/>
                    </a:lnTo>
                    <a:lnTo>
                      <a:pt x="192" y="141"/>
                    </a:lnTo>
                    <a:lnTo>
                      <a:pt x="192" y="137"/>
                    </a:lnTo>
                    <a:lnTo>
                      <a:pt x="192" y="137"/>
                    </a:lnTo>
                    <a:lnTo>
                      <a:pt x="192" y="133"/>
                    </a:lnTo>
                    <a:lnTo>
                      <a:pt x="192" y="133"/>
                    </a:lnTo>
                    <a:lnTo>
                      <a:pt x="192" y="129"/>
                    </a:lnTo>
                    <a:lnTo>
                      <a:pt x="192" y="121"/>
                    </a:lnTo>
                    <a:lnTo>
                      <a:pt x="192" y="117"/>
                    </a:lnTo>
                    <a:lnTo>
                      <a:pt x="188" y="113"/>
                    </a:lnTo>
                    <a:lnTo>
                      <a:pt x="188" y="113"/>
                    </a:lnTo>
                    <a:lnTo>
                      <a:pt x="188" y="110"/>
                    </a:lnTo>
                    <a:lnTo>
                      <a:pt x="184" y="110"/>
                    </a:lnTo>
                    <a:lnTo>
                      <a:pt x="184" y="106"/>
                    </a:lnTo>
                    <a:lnTo>
                      <a:pt x="184" y="106"/>
                    </a:lnTo>
                    <a:lnTo>
                      <a:pt x="184" y="102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8"/>
                    </a:lnTo>
                    <a:lnTo>
                      <a:pt x="184" y="94"/>
                    </a:lnTo>
                    <a:lnTo>
                      <a:pt x="184" y="90"/>
                    </a:lnTo>
                    <a:lnTo>
                      <a:pt x="184" y="90"/>
                    </a:lnTo>
                    <a:lnTo>
                      <a:pt x="180" y="90"/>
                    </a:lnTo>
                    <a:lnTo>
                      <a:pt x="172" y="94"/>
                    </a:lnTo>
                    <a:lnTo>
                      <a:pt x="168" y="98"/>
                    </a:lnTo>
                    <a:lnTo>
                      <a:pt x="164" y="98"/>
                    </a:lnTo>
                    <a:lnTo>
                      <a:pt x="156" y="98"/>
                    </a:lnTo>
                    <a:lnTo>
                      <a:pt x="156" y="102"/>
                    </a:lnTo>
                    <a:lnTo>
                      <a:pt x="152" y="102"/>
                    </a:lnTo>
                    <a:lnTo>
                      <a:pt x="152" y="106"/>
                    </a:lnTo>
                    <a:lnTo>
                      <a:pt x="152" y="106"/>
                    </a:lnTo>
                    <a:lnTo>
                      <a:pt x="149" y="106"/>
                    </a:lnTo>
                    <a:lnTo>
                      <a:pt x="149" y="106"/>
                    </a:lnTo>
                    <a:lnTo>
                      <a:pt x="149" y="110"/>
                    </a:lnTo>
                    <a:lnTo>
                      <a:pt x="149" y="113"/>
                    </a:lnTo>
                    <a:lnTo>
                      <a:pt x="145" y="129"/>
                    </a:lnTo>
                    <a:lnTo>
                      <a:pt x="149" y="137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1"/>
                    </a:lnTo>
                    <a:lnTo>
                      <a:pt x="156" y="141"/>
                    </a:lnTo>
                    <a:lnTo>
                      <a:pt x="156" y="137"/>
                    </a:lnTo>
                    <a:lnTo>
                      <a:pt x="156" y="137"/>
                    </a:lnTo>
                    <a:lnTo>
                      <a:pt x="160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8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64" y="137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6" y="145"/>
                    </a:lnTo>
                    <a:lnTo>
                      <a:pt x="156" y="149"/>
                    </a:lnTo>
                    <a:lnTo>
                      <a:pt x="156" y="152"/>
                    </a:lnTo>
                    <a:lnTo>
                      <a:pt x="160" y="152"/>
                    </a:lnTo>
                    <a:lnTo>
                      <a:pt x="160" y="152"/>
                    </a:lnTo>
                    <a:lnTo>
                      <a:pt x="164" y="152"/>
                    </a:lnTo>
                    <a:lnTo>
                      <a:pt x="164" y="152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4" y="156"/>
                    </a:lnTo>
                    <a:lnTo>
                      <a:pt x="168" y="160"/>
                    </a:lnTo>
                    <a:lnTo>
                      <a:pt x="168" y="160"/>
                    </a:lnTo>
                    <a:lnTo>
                      <a:pt x="172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0" y="160"/>
                    </a:lnTo>
                    <a:lnTo>
                      <a:pt x="188" y="164"/>
                    </a:lnTo>
                    <a:lnTo>
                      <a:pt x="192" y="164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68"/>
                    </a:lnTo>
                    <a:lnTo>
                      <a:pt x="192" y="172"/>
                    </a:lnTo>
                    <a:lnTo>
                      <a:pt x="192" y="172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5" y="176"/>
                    </a:lnTo>
                    <a:lnTo>
                      <a:pt x="199" y="180"/>
                    </a:lnTo>
                    <a:lnTo>
                      <a:pt x="195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92" y="180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8" y="184"/>
                    </a:lnTo>
                    <a:lnTo>
                      <a:pt x="184" y="184"/>
                    </a:lnTo>
                    <a:lnTo>
                      <a:pt x="184" y="180"/>
                    </a:lnTo>
                    <a:lnTo>
                      <a:pt x="184" y="180"/>
                    </a:lnTo>
                    <a:lnTo>
                      <a:pt x="184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80" y="180"/>
                    </a:lnTo>
                    <a:lnTo>
                      <a:pt x="176" y="180"/>
                    </a:lnTo>
                    <a:lnTo>
                      <a:pt x="176" y="180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0" y="176"/>
                    </a:lnTo>
                    <a:lnTo>
                      <a:pt x="184" y="176"/>
                    </a:lnTo>
                    <a:lnTo>
                      <a:pt x="188" y="172"/>
                    </a:lnTo>
                    <a:lnTo>
                      <a:pt x="188" y="172"/>
                    </a:lnTo>
                    <a:lnTo>
                      <a:pt x="188" y="168"/>
                    </a:lnTo>
                    <a:lnTo>
                      <a:pt x="184" y="164"/>
                    </a:lnTo>
                    <a:lnTo>
                      <a:pt x="172" y="164"/>
                    </a:lnTo>
                    <a:lnTo>
                      <a:pt x="168" y="164"/>
                    </a:lnTo>
                    <a:lnTo>
                      <a:pt x="164" y="160"/>
                    </a:lnTo>
                    <a:lnTo>
                      <a:pt x="160" y="160"/>
                    </a:lnTo>
                    <a:lnTo>
                      <a:pt x="160" y="160"/>
                    </a:lnTo>
                    <a:lnTo>
                      <a:pt x="160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52" y="152"/>
                    </a:lnTo>
                    <a:lnTo>
                      <a:pt x="152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9" y="149"/>
                    </a:lnTo>
                    <a:lnTo>
                      <a:pt x="145" y="149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5"/>
                    </a:lnTo>
                    <a:lnTo>
                      <a:pt x="145" y="141"/>
                    </a:lnTo>
                    <a:lnTo>
                      <a:pt x="145" y="141"/>
                    </a:lnTo>
                    <a:lnTo>
                      <a:pt x="133" y="145"/>
                    </a:lnTo>
                    <a:lnTo>
                      <a:pt x="129" y="149"/>
                    </a:lnTo>
                    <a:lnTo>
                      <a:pt x="125" y="149"/>
                    </a:lnTo>
                    <a:lnTo>
                      <a:pt x="125" y="149"/>
                    </a:lnTo>
                    <a:lnTo>
                      <a:pt x="125" y="152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9" y="160"/>
                    </a:lnTo>
                    <a:lnTo>
                      <a:pt x="129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4"/>
                    </a:lnTo>
                    <a:lnTo>
                      <a:pt x="137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5" y="168"/>
                    </a:lnTo>
                    <a:lnTo>
                      <a:pt x="160" y="172"/>
                    </a:lnTo>
                    <a:lnTo>
                      <a:pt x="160" y="172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4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8" y="176"/>
                    </a:lnTo>
                    <a:lnTo>
                      <a:pt x="160" y="176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9" y="176"/>
                    </a:lnTo>
                    <a:lnTo>
                      <a:pt x="149" y="176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0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9" y="184"/>
                    </a:lnTo>
                    <a:lnTo>
                      <a:pt x="145" y="184"/>
                    </a:lnTo>
                    <a:lnTo>
                      <a:pt x="145" y="184"/>
                    </a:lnTo>
                    <a:lnTo>
                      <a:pt x="145" y="180"/>
                    </a:lnTo>
                    <a:lnTo>
                      <a:pt x="141" y="180"/>
                    </a:lnTo>
                    <a:lnTo>
                      <a:pt x="141" y="176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2"/>
                    </a:lnTo>
                    <a:lnTo>
                      <a:pt x="137" y="176"/>
                    </a:lnTo>
                    <a:lnTo>
                      <a:pt x="137" y="176"/>
                    </a:lnTo>
                    <a:lnTo>
                      <a:pt x="141" y="184"/>
                    </a:lnTo>
                    <a:lnTo>
                      <a:pt x="141" y="184"/>
                    </a:lnTo>
                    <a:lnTo>
                      <a:pt x="141" y="188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92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41" y="188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0"/>
                    </a:lnTo>
                    <a:lnTo>
                      <a:pt x="137" y="176"/>
                    </a:lnTo>
                    <a:lnTo>
                      <a:pt x="133" y="176"/>
                    </a:lnTo>
                    <a:lnTo>
                      <a:pt x="133" y="172"/>
                    </a:lnTo>
                    <a:lnTo>
                      <a:pt x="133" y="172"/>
                    </a:lnTo>
                    <a:lnTo>
                      <a:pt x="129" y="168"/>
                    </a:lnTo>
                    <a:lnTo>
                      <a:pt x="129" y="168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72"/>
                    </a:lnTo>
                    <a:lnTo>
                      <a:pt x="125" y="168"/>
                    </a:lnTo>
                    <a:lnTo>
                      <a:pt x="125" y="168"/>
                    </a:lnTo>
                    <a:lnTo>
                      <a:pt x="125" y="164"/>
                    </a:lnTo>
                    <a:lnTo>
                      <a:pt x="125" y="164"/>
                    </a:lnTo>
                    <a:lnTo>
                      <a:pt x="117" y="160"/>
                    </a:lnTo>
                    <a:lnTo>
                      <a:pt x="117" y="156"/>
                    </a:lnTo>
                    <a:lnTo>
                      <a:pt x="117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56"/>
                    </a:lnTo>
                    <a:lnTo>
                      <a:pt x="113" y="160"/>
                    </a:lnTo>
                    <a:lnTo>
                      <a:pt x="113" y="160"/>
                    </a:lnTo>
                    <a:lnTo>
                      <a:pt x="109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9" y="168"/>
                    </a:lnTo>
                    <a:lnTo>
                      <a:pt x="109" y="168"/>
                    </a:lnTo>
                    <a:lnTo>
                      <a:pt x="113" y="168"/>
                    </a:lnTo>
                    <a:lnTo>
                      <a:pt x="113" y="168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2"/>
                    </a:lnTo>
                    <a:lnTo>
                      <a:pt x="113" y="176"/>
                    </a:lnTo>
                    <a:lnTo>
                      <a:pt x="113" y="176"/>
                    </a:lnTo>
                    <a:lnTo>
                      <a:pt x="113" y="180"/>
                    </a:lnTo>
                    <a:lnTo>
                      <a:pt x="113" y="184"/>
                    </a:lnTo>
                    <a:lnTo>
                      <a:pt x="109" y="188"/>
                    </a:lnTo>
                    <a:lnTo>
                      <a:pt x="109" y="188"/>
                    </a:lnTo>
                    <a:lnTo>
                      <a:pt x="109" y="192"/>
                    </a:lnTo>
                    <a:lnTo>
                      <a:pt x="109" y="195"/>
                    </a:lnTo>
                    <a:lnTo>
                      <a:pt x="109" y="199"/>
                    </a:lnTo>
                    <a:lnTo>
                      <a:pt x="113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199"/>
                    </a:lnTo>
                    <a:lnTo>
                      <a:pt x="117" y="203"/>
                    </a:lnTo>
                    <a:lnTo>
                      <a:pt x="117" y="203"/>
                    </a:lnTo>
                    <a:lnTo>
                      <a:pt x="117" y="207"/>
                    </a:lnTo>
                    <a:lnTo>
                      <a:pt x="117" y="207"/>
                    </a:lnTo>
                    <a:lnTo>
                      <a:pt x="125" y="211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09" y="219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3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4" y="234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4" y="242"/>
                    </a:lnTo>
                    <a:lnTo>
                      <a:pt x="98" y="242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8" y="246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4" y="258"/>
                    </a:lnTo>
                    <a:lnTo>
                      <a:pt x="94" y="258"/>
                    </a:lnTo>
                    <a:lnTo>
                      <a:pt x="98" y="254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09" y="250"/>
                    </a:lnTo>
                    <a:lnTo>
                      <a:pt x="117" y="254"/>
                    </a:lnTo>
                    <a:lnTo>
                      <a:pt x="121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7" y="258"/>
                    </a:lnTo>
                    <a:lnTo>
                      <a:pt x="113" y="258"/>
                    </a:lnTo>
                    <a:lnTo>
                      <a:pt x="113" y="254"/>
                    </a:lnTo>
                    <a:lnTo>
                      <a:pt x="109" y="254"/>
                    </a:lnTo>
                    <a:lnTo>
                      <a:pt x="109" y="254"/>
                    </a:lnTo>
                    <a:lnTo>
                      <a:pt x="109" y="258"/>
                    </a:lnTo>
                    <a:lnTo>
                      <a:pt x="106" y="258"/>
                    </a:lnTo>
                    <a:lnTo>
                      <a:pt x="106" y="258"/>
                    </a:lnTo>
                    <a:lnTo>
                      <a:pt x="102" y="266"/>
                    </a:lnTo>
                    <a:lnTo>
                      <a:pt x="98" y="266"/>
                    </a:lnTo>
                    <a:lnTo>
                      <a:pt x="113" y="270"/>
                    </a:lnTo>
                    <a:lnTo>
                      <a:pt x="117" y="270"/>
                    </a:lnTo>
                    <a:lnTo>
                      <a:pt x="121" y="270"/>
                    </a:lnTo>
                    <a:lnTo>
                      <a:pt x="121" y="277"/>
                    </a:lnTo>
                    <a:lnTo>
                      <a:pt x="117" y="274"/>
                    </a:lnTo>
                    <a:lnTo>
                      <a:pt x="106" y="274"/>
                    </a:lnTo>
                    <a:lnTo>
                      <a:pt x="102" y="270"/>
                    </a:lnTo>
                    <a:lnTo>
                      <a:pt x="98" y="274"/>
                    </a:lnTo>
                    <a:lnTo>
                      <a:pt x="98" y="274"/>
                    </a:lnTo>
                    <a:lnTo>
                      <a:pt x="94" y="277"/>
                    </a:lnTo>
                    <a:lnTo>
                      <a:pt x="90" y="281"/>
                    </a:lnTo>
                    <a:lnTo>
                      <a:pt x="90" y="281"/>
                    </a:lnTo>
                    <a:lnTo>
                      <a:pt x="94" y="285"/>
                    </a:lnTo>
                    <a:lnTo>
                      <a:pt x="98" y="285"/>
                    </a:lnTo>
                    <a:lnTo>
                      <a:pt x="98" y="281"/>
                    </a:lnTo>
                    <a:lnTo>
                      <a:pt x="98" y="281"/>
                    </a:lnTo>
                    <a:lnTo>
                      <a:pt x="102" y="281"/>
                    </a:lnTo>
                    <a:lnTo>
                      <a:pt x="102" y="285"/>
                    </a:lnTo>
                    <a:lnTo>
                      <a:pt x="106" y="285"/>
                    </a:lnTo>
                    <a:lnTo>
                      <a:pt x="109" y="289"/>
                    </a:lnTo>
                    <a:lnTo>
                      <a:pt x="117" y="289"/>
                    </a:lnTo>
                    <a:lnTo>
                      <a:pt x="121" y="289"/>
                    </a:lnTo>
                    <a:lnTo>
                      <a:pt x="121" y="293"/>
                    </a:lnTo>
                    <a:lnTo>
                      <a:pt x="113" y="289"/>
                    </a:lnTo>
                    <a:lnTo>
                      <a:pt x="109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6" y="293"/>
                    </a:lnTo>
                    <a:lnTo>
                      <a:pt x="102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94" y="285"/>
                    </a:lnTo>
                    <a:lnTo>
                      <a:pt x="90" y="285"/>
                    </a:lnTo>
                    <a:lnTo>
                      <a:pt x="90" y="289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3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86" y="297"/>
                    </a:lnTo>
                    <a:lnTo>
                      <a:pt x="90" y="297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4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90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301"/>
                    </a:lnTo>
                    <a:lnTo>
                      <a:pt x="86" y="297"/>
                    </a:lnTo>
                    <a:lnTo>
                      <a:pt x="82" y="297"/>
                    </a:lnTo>
                    <a:lnTo>
                      <a:pt x="78" y="293"/>
                    </a:lnTo>
                    <a:lnTo>
                      <a:pt x="78" y="293"/>
                    </a:lnTo>
                    <a:lnTo>
                      <a:pt x="74" y="293"/>
                    </a:lnTo>
                    <a:lnTo>
                      <a:pt x="74" y="297"/>
                    </a:lnTo>
                    <a:lnTo>
                      <a:pt x="66" y="301"/>
                    </a:lnTo>
                    <a:lnTo>
                      <a:pt x="63" y="305"/>
                    </a:lnTo>
                    <a:lnTo>
                      <a:pt x="59" y="309"/>
                    </a:lnTo>
                    <a:lnTo>
                      <a:pt x="59" y="309"/>
                    </a:lnTo>
                    <a:lnTo>
                      <a:pt x="55" y="313"/>
                    </a:lnTo>
                    <a:lnTo>
                      <a:pt x="59" y="316"/>
                    </a:lnTo>
                    <a:lnTo>
                      <a:pt x="59" y="316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59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0"/>
                    </a:lnTo>
                    <a:lnTo>
                      <a:pt x="63" y="324"/>
                    </a:lnTo>
                    <a:lnTo>
                      <a:pt x="63" y="324"/>
                    </a:lnTo>
                    <a:lnTo>
                      <a:pt x="59" y="324"/>
                    </a:lnTo>
                    <a:lnTo>
                      <a:pt x="59" y="324"/>
                    </a:lnTo>
                    <a:lnTo>
                      <a:pt x="63" y="324"/>
                    </a:lnTo>
                    <a:lnTo>
                      <a:pt x="63" y="328"/>
                    </a:lnTo>
                    <a:lnTo>
                      <a:pt x="63" y="328"/>
                    </a:lnTo>
                    <a:lnTo>
                      <a:pt x="66" y="328"/>
                    </a:lnTo>
                    <a:lnTo>
                      <a:pt x="70" y="324"/>
                    </a:lnTo>
                    <a:lnTo>
                      <a:pt x="78" y="316"/>
                    </a:lnTo>
                    <a:lnTo>
                      <a:pt x="106" y="309"/>
                    </a:lnTo>
                    <a:lnTo>
                      <a:pt x="117" y="301"/>
                    </a:lnTo>
                    <a:lnTo>
                      <a:pt x="133" y="297"/>
                    </a:lnTo>
                    <a:lnTo>
                      <a:pt x="145" y="293"/>
                    </a:lnTo>
                    <a:lnTo>
                      <a:pt x="156" y="301"/>
                    </a:lnTo>
                    <a:lnTo>
                      <a:pt x="156" y="301"/>
                    </a:lnTo>
                    <a:lnTo>
                      <a:pt x="168" y="293"/>
                    </a:lnTo>
                    <a:lnTo>
                      <a:pt x="172" y="293"/>
                    </a:lnTo>
                    <a:lnTo>
                      <a:pt x="188" y="301"/>
                    </a:lnTo>
                    <a:lnTo>
                      <a:pt x="192" y="301"/>
                    </a:lnTo>
                    <a:lnTo>
                      <a:pt x="211" y="297"/>
                    </a:lnTo>
                    <a:lnTo>
                      <a:pt x="238" y="301"/>
                    </a:lnTo>
                    <a:lnTo>
                      <a:pt x="270" y="305"/>
                    </a:lnTo>
                    <a:lnTo>
                      <a:pt x="274" y="305"/>
                    </a:lnTo>
                    <a:lnTo>
                      <a:pt x="274" y="301"/>
                    </a:lnTo>
                    <a:lnTo>
                      <a:pt x="281" y="281"/>
                    </a:lnTo>
                    <a:lnTo>
                      <a:pt x="262" y="277"/>
                    </a:lnTo>
                    <a:lnTo>
                      <a:pt x="270" y="262"/>
                    </a:lnTo>
                    <a:lnTo>
                      <a:pt x="274" y="254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0" y="231"/>
                    </a:lnTo>
                    <a:lnTo>
                      <a:pt x="266" y="219"/>
                    </a:lnTo>
                    <a:lnTo>
                      <a:pt x="266" y="215"/>
                    </a:lnTo>
                    <a:lnTo>
                      <a:pt x="242" y="203"/>
                    </a:lnTo>
                    <a:lnTo>
                      <a:pt x="274" y="192"/>
                    </a:lnTo>
                    <a:lnTo>
                      <a:pt x="274" y="180"/>
                    </a:lnTo>
                    <a:lnTo>
                      <a:pt x="278" y="180"/>
                    </a:lnTo>
                    <a:lnTo>
                      <a:pt x="297" y="184"/>
                    </a:lnTo>
                    <a:lnTo>
                      <a:pt x="301" y="184"/>
                    </a:lnTo>
                    <a:lnTo>
                      <a:pt x="301" y="184"/>
                    </a:lnTo>
                    <a:lnTo>
                      <a:pt x="301" y="176"/>
                    </a:lnTo>
                    <a:lnTo>
                      <a:pt x="289" y="164"/>
                    </a:lnTo>
                    <a:lnTo>
                      <a:pt x="289" y="156"/>
                    </a:lnTo>
                    <a:lnTo>
                      <a:pt x="289" y="156"/>
                    </a:lnTo>
                    <a:lnTo>
                      <a:pt x="289" y="152"/>
                    </a:lnTo>
                    <a:lnTo>
                      <a:pt x="297" y="141"/>
                    </a:lnTo>
                    <a:lnTo>
                      <a:pt x="317" y="141"/>
                    </a:lnTo>
                    <a:lnTo>
                      <a:pt x="321" y="141"/>
                    </a:lnTo>
                    <a:lnTo>
                      <a:pt x="348" y="168"/>
                    </a:lnTo>
                    <a:lnTo>
                      <a:pt x="348" y="164"/>
                    </a:lnTo>
                    <a:lnTo>
                      <a:pt x="375" y="156"/>
                    </a:lnTo>
                    <a:moveTo>
                      <a:pt x="43" y="262"/>
                    </a:moveTo>
                    <a:lnTo>
                      <a:pt x="43" y="262"/>
                    </a:lnTo>
                    <a:lnTo>
                      <a:pt x="43" y="266"/>
                    </a:lnTo>
                    <a:lnTo>
                      <a:pt x="43" y="270"/>
                    </a:lnTo>
                    <a:lnTo>
                      <a:pt x="43" y="270"/>
                    </a:lnTo>
                    <a:lnTo>
                      <a:pt x="39" y="274"/>
                    </a:lnTo>
                    <a:lnTo>
                      <a:pt x="35" y="274"/>
                    </a:lnTo>
                    <a:lnTo>
                      <a:pt x="31" y="270"/>
                    </a:lnTo>
                    <a:lnTo>
                      <a:pt x="27" y="266"/>
                    </a:lnTo>
                    <a:lnTo>
                      <a:pt x="24" y="266"/>
                    </a:lnTo>
                    <a:lnTo>
                      <a:pt x="24" y="262"/>
                    </a:lnTo>
                    <a:lnTo>
                      <a:pt x="24" y="258"/>
                    </a:lnTo>
                    <a:lnTo>
                      <a:pt x="27" y="258"/>
                    </a:lnTo>
                    <a:lnTo>
                      <a:pt x="31" y="258"/>
                    </a:lnTo>
                    <a:lnTo>
                      <a:pt x="35" y="262"/>
                    </a:lnTo>
                    <a:lnTo>
                      <a:pt x="39" y="258"/>
                    </a:lnTo>
                    <a:lnTo>
                      <a:pt x="39" y="258"/>
                    </a:lnTo>
                    <a:lnTo>
                      <a:pt x="43" y="258"/>
                    </a:lnTo>
                    <a:lnTo>
                      <a:pt x="43" y="262"/>
                    </a:lnTo>
                    <a:lnTo>
                      <a:pt x="43" y="262"/>
                    </a:lnTo>
                    <a:moveTo>
                      <a:pt x="51" y="301"/>
                    </a:moveTo>
                    <a:lnTo>
                      <a:pt x="51" y="301"/>
                    </a:lnTo>
                    <a:lnTo>
                      <a:pt x="51" y="301"/>
                    </a:lnTo>
                    <a:lnTo>
                      <a:pt x="55" y="305"/>
                    </a:lnTo>
                    <a:lnTo>
                      <a:pt x="55" y="305"/>
                    </a:lnTo>
                    <a:lnTo>
                      <a:pt x="55" y="309"/>
                    </a:lnTo>
                    <a:lnTo>
                      <a:pt x="55" y="313"/>
                    </a:lnTo>
                    <a:lnTo>
                      <a:pt x="51" y="313"/>
                    </a:lnTo>
                    <a:lnTo>
                      <a:pt x="51" y="313"/>
                    </a:lnTo>
                    <a:lnTo>
                      <a:pt x="51" y="316"/>
                    </a:lnTo>
                    <a:lnTo>
                      <a:pt x="51" y="316"/>
                    </a:lnTo>
                    <a:lnTo>
                      <a:pt x="55" y="316"/>
                    </a:lnTo>
                    <a:lnTo>
                      <a:pt x="55" y="320"/>
                    </a:lnTo>
                    <a:lnTo>
                      <a:pt x="35" y="313"/>
                    </a:lnTo>
                    <a:lnTo>
                      <a:pt x="24" y="324"/>
                    </a:lnTo>
                    <a:lnTo>
                      <a:pt x="20" y="320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4"/>
                    </a:lnTo>
                    <a:lnTo>
                      <a:pt x="20" y="328"/>
                    </a:lnTo>
                    <a:lnTo>
                      <a:pt x="16" y="332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8"/>
                    </a:lnTo>
                    <a:lnTo>
                      <a:pt x="8" y="344"/>
                    </a:lnTo>
                    <a:lnTo>
                      <a:pt x="8" y="344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8" y="340"/>
                    </a:lnTo>
                    <a:lnTo>
                      <a:pt x="4" y="340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36"/>
                    </a:lnTo>
                    <a:lnTo>
                      <a:pt x="4" y="324"/>
                    </a:lnTo>
                    <a:lnTo>
                      <a:pt x="4" y="320"/>
                    </a:lnTo>
                    <a:lnTo>
                      <a:pt x="4" y="316"/>
                    </a:lnTo>
                    <a:lnTo>
                      <a:pt x="4" y="316"/>
                    </a:lnTo>
                    <a:lnTo>
                      <a:pt x="4" y="313"/>
                    </a:lnTo>
                    <a:lnTo>
                      <a:pt x="4" y="313"/>
                    </a:lnTo>
                    <a:lnTo>
                      <a:pt x="4" y="309"/>
                    </a:lnTo>
                    <a:lnTo>
                      <a:pt x="4" y="309"/>
                    </a:lnTo>
                    <a:lnTo>
                      <a:pt x="4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5"/>
                    </a:lnTo>
                    <a:lnTo>
                      <a:pt x="0" y="301"/>
                    </a:lnTo>
                    <a:lnTo>
                      <a:pt x="0" y="301"/>
                    </a:lnTo>
                    <a:lnTo>
                      <a:pt x="0" y="297"/>
                    </a:lnTo>
                    <a:lnTo>
                      <a:pt x="4" y="289"/>
                    </a:lnTo>
                    <a:lnTo>
                      <a:pt x="4" y="281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0" y="277"/>
                    </a:lnTo>
                    <a:lnTo>
                      <a:pt x="0" y="274"/>
                    </a:lnTo>
                    <a:lnTo>
                      <a:pt x="0" y="274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0" y="270"/>
                    </a:lnTo>
                    <a:lnTo>
                      <a:pt x="4" y="274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77"/>
                    </a:lnTo>
                    <a:lnTo>
                      <a:pt x="4" y="281"/>
                    </a:lnTo>
                    <a:lnTo>
                      <a:pt x="4" y="289"/>
                    </a:lnTo>
                    <a:lnTo>
                      <a:pt x="4" y="289"/>
                    </a:lnTo>
                    <a:lnTo>
                      <a:pt x="8" y="293"/>
                    </a:lnTo>
                    <a:lnTo>
                      <a:pt x="8" y="293"/>
                    </a:lnTo>
                    <a:lnTo>
                      <a:pt x="8" y="297"/>
                    </a:lnTo>
                    <a:lnTo>
                      <a:pt x="4" y="297"/>
                    </a:lnTo>
                    <a:lnTo>
                      <a:pt x="4" y="297"/>
                    </a:lnTo>
                    <a:lnTo>
                      <a:pt x="4" y="301"/>
                    </a:lnTo>
                    <a:lnTo>
                      <a:pt x="4" y="305"/>
                    </a:lnTo>
                    <a:lnTo>
                      <a:pt x="4" y="301"/>
                    </a:lnTo>
                    <a:lnTo>
                      <a:pt x="8" y="301"/>
                    </a:lnTo>
                    <a:lnTo>
                      <a:pt x="8" y="297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2" y="293"/>
                    </a:lnTo>
                    <a:lnTo>
                      <a:pt x="16" y="297"/>
                    </a:lnTo>
                    <a:lnTo>
                      <a:pt x="16" y="301"/>
                    </a:lnTo>
                    <a:lnTo>
                      <a:pt x="16" y="301"/>
                    </a:lnTo>
                    <a:lnTo>
                      <a:pt x="16" y="305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6" y="309"/>
                    </a:lnTo>
                    <a:lnTo>
                      <a:pt x="12" y="309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3"/>
                    </a:lnTo>
                    <a:lnTo>
                      <a:pt x="12" y="316"/>
                    </a:lnTo>
                    <a:lnTo>
                      <a:pt x="12" y="316"/>
                    </a:lnTo>
                    <a:lnTo>
                      <a:pt x="8" y="316"/>
                    </a:lnTo>
                    <a:lnTo>
                      <a:pt x="8" y="320"/>
                    </a:lnTo>
                    <a:lnTo>
                      <a:pt x="8" y="320"/>
                    </a:lnTo>
                    <a:lnTo>
                      <a:pt x="8" y="324"/>
                    </a:lnTo>
                    <a:lnTo>
                      <a:pt x="8" y="324"/>
                    </a:lnTo>
                    <a:lnTo>
                      <a:pt x="12" y="328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8" y="332"/>
                    </a:lnTo>
                    <a:lnTo>
                      <a:pt x="8" y="336"/>
                    </a:lnTo>
                    <a:lnTo>
                      <a:pt x="12" y="332"/>
                    </a:lnTo>
                    <a:lnTo>
                      <a:pt x="12" y="332"/>
                    </a:lnTo>
                    <a:lnTo>
                      <a:pt x="12" y="328"/>
                    </a:lnTo>
                    <a:lnTo>
                      <a:pt x="12" y="328"/>
                    </a:lnTo>
                    <a:lnTo>
                      <a:pt x="12" y="324"/>
                    </a:lnTo>
                    <a:lnTo>
                      <a:pt x="12" y="320"/>
                    </a:lnTo>
                    <a:lnTo>
                      <a:pt x="12" y="320"/>
                    </a:lnTo>
                    <a:lnTo>
                      <a:pt x="12" y="316"/>
                    </a:lnTo>
                    <a:lnTo>
                      <a:pt x="16" y="313"/>
                    </a:lnTo>
                    <a:lnTo>
                      <a:pt x="20" y="313"/>
                    </a:lnTo>
                    <a:lnTo>
                      <a:pt x="20" y="309"/>
                    </a:lnTo>
                    <a:lnTo>
                      <a:pt x="20" y="309"/>
                    </a:lnTo>
                    <a:lnTo>
                      <a:pt x="24" y="313"/>
                    </a:lnTo>
                    <a:lnTo>
                      <a:pt x="24" y="316"/>
                    </a:lnTo>
                    <a:lnTo>
                      <a:pt x="27" y="316"/>
                    </a:lnTo>
                    <a:lnTo>
                      <a:pt x="24" y="313"/>
                    </a:lnTo>
                    <a:lnTo>
                      <a:pt x="24" y="309"/>
                    </a:lnTo>
                    <a:lnTo>
                      <a:pt x="24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5"/>
                    </a:lnTo>
                    <a:lnTo>
                      <a:pt x="20" y="301"/>
                    </a:lnTo>
                    <a:lnTo>
                      <a:pt x="20" y="301"/>
                    </a:lnTo>
                    <a:lnTo>
                      <a:pt x="24" y="297"/>
                    </a:lnTo>
                    <a:lnTo>
                      <a:pt x="27" y="297"/>
                    </a:lnTo>
                    <a:lnTo>
                      <a:pt x="27" y="293"/>
                    </a:lnTo>
                    <a:lnTo>
                      <a:pt x="27" y="293"/>
                    </a:lnTo>
                    <a:lnTo>
                      <a:pt x="24" y="293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9"/>
                    </a:lnTo>
                    <a:lnTo>
                      <a:pt x="20" y="285"/>
                    </a:lnTo>
                    <a:lnTo>
                      <a:pt x="20" y="285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4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81"/>
                    </a:lnTo>
                    <a:lnTo>
                      <a:pt x="27" y="277"/>
                    </a:lnTo>
                    <a:lnTo>
                      <a:pt x="27" y="277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4" y="274"/>
                    </a:lnTo>
                    <a:lnTo>
                      <a:pt x="27" y="277"/>
                    </a:lnTo>
                    <a:lnTo>
                      <a:pt x="35" y="277"/>
                    </a:lnTo>
                    <a:lnTo>
                      <a:pt x="35" y="277"/>
                    </a:lnTo>
                    <a:lnTo>
                      <a:pt x="39" y="277"/>
                    </a:lnTo>
                    <a:lnTo>
                      <a:pt x="39" y="277"/>
                    </a:lnTo>
                    <a:lnTo>
                      <a:pt x="39" y="281"/>
                    </a:lnTo>
                    <a:lnTo>
                      <a:pt x="39" y="281"/>
                    </a:lnTo>
                    <a:lnTo>
                      <a:pt x="43" y="281"/>
                    </a:lnTo>
                    <a:lnTo>
                      <a:pt x="47" y="281"/>
                    </a:lnTo>
                    <a:lnTo>
                      <a:pt x="47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7" y="285"/>
                    </a:lnTo>
                    <a:lnTo>
                      <a:pt x="47" y="285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47" y="293"/>
                    </a:lnTo>
                    <a:lnTo>
                      <a:pt x="47" y="293"/>
                    </a:lnTo>
                    <a:lnTo>
                      <a:pt x="47" y="297"/>
                    </a:lnTo>
                    <a:lnTo>
                      <a:pt x="51" y="297"/>
                    </a:lnTo>
                    <a:lnTo>
                      <a:pt x="51" y="301"/>
                    </a:lnTo>
                    <a:moveTo>
                      <a:pt x="78" y="277"/>
                    </a:moveTo>
                    <a:lnTo>
                      <a:pt x="78" y="277"/>
                    </a:lnTo>
                    <a:lnTo>
                      <a:pt x="82" y="277"/>
                    </a:lnTo>
                    <a:lnTo>
                      <a:pt x="82" y="281"/>
                    </a:lnTo>
                    <a:lnTo>
                      <a:pt x="82" y="285"/>
                    </a:lnTo>
                    <a:lnTo>
                      <a:pt x="66" y="293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9"/>
                    </a:lnTo>
                    <a:lnTo>
                      <a:pt x="66" y="285"/>
                    </a:lnTo>
                    <a:lnTo>
                      <a:pt x="66" y="285"/>
                    </a:lnTo>
                    <a:lnTo>
                      <a:pt x="66" y="281"/>
                    </a:lnTo>
                    <a:lnTo>
                      <a:pt x="66" y="281"/>
                    </a:lnTo>
                    <a:lnTo>
                      <a:pt x="70" y="274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0" y="270"/>
                    </a:lnTo>
                    <a:lnTo>
                      <a:pt x="74" y="270"/>
                    </a:lnTo>
                    <a:lnTo>
                      <a:pt x="74" y="274"/>
                    </a:lnTo>
                    <a:lnTo>
                      <a:pt x="78" y="277"/>
                    </a:lnTo>
                    <a:moveTo>
                      <a:pt x="133" y="125"/>
                    </a:moveTo>
                    <a:lnTo>
                      <a:pt x="133" y="125"/>
                    </a:lnTo>
                    <a:lnTo>
                      <a:pt x="133" y="125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3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29" y="145"/>
                    </a:lnTo>
                    <a:lnTo>
                      <a:pt x="121" y="145"/>
                    </a:lnTo>
                    <a:lnTo>
                      <a:pt x="109" y="152"/>
                    </a:lnTo>
                    <a:lnTo>
                      <a:pt x="106" y="152"/>
                    </a:lnTo>
                    <a:lnTo>
                      <a:pt x="106" y="152"/>
                    </a:lnTo>
                    <a:lnTo>
                      <a:pt x="102" y="149"/>
                    </a:lnTo>
                    <a:lnTo>
                      <a:pt x="102" y="149"/>
                    </a:lnTo>
                    <a:lnTo>
                      <a:pt x="98" y="149"/>
                    </a:lnTo>
                    <a:lnTo>
                      <a:pt x="94" y="149"/>
                    </a:lnTo>
                    <a:lnTo>
                      <a:pt x="94" y="145"/>
                    </a:lnTo>
                    <a:lnTo>
                      <a:pt x="94" y="145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41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37"/>
                    </a:lnTo>
                    <a:lnTo>
                      <a:pt x="94" y="141"/>
                    </a:lnTo>
                    <a:lnTo>
                      <a:pt x="98" y="141"/>
                    </a:lnTo>
                    <a:lnTo>
                      <a:pt x="98" y="141"/>
                    </a:lnTo>
                    <a:lnTo>
                      <a:pt x="98" y="137"/>
                    </a:lnTo>
                    <a:lnTo>
                      <a:pt x="98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6" y="137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41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09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7"/>
                    </a:lnTo>
                    <a:lnTo>
                      <a:pt x="113" y="133"/>
                    </a:lnTo>
                    <a:lnTo>
                      <a:pt x="113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109" y="133"/>
                    </a:lnTo>
                    <a:lnTo>
                      <a:pt x="98" y="125"/>
                    </a:lnTo>
                    <a:lnTo>
                      <a:pt x="98" y="125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9" y="125"/>
                    </a:lnTo>
                    <a:lnTo>
                      <a:pt x="113" y="121"/>
                    </a:lnTo>
                    <a:lnTo>
                      <a:pt x="121" y="121"/>
                    </a:lnTo>
                    <a:lnTo>
                      <a:pt x="125" y="121"/>
                    </a:lnTo>
                    <a:lnTo>
                      <a:pt x="121" y="121"/>
                    </a:lnTo>
                    <a:lnTo>
                      <a:pt x="109" y="121"/>
                    </a:lnTo>
                    <a:lnTo>
                      <a:pt x="106" y="121"/>
                    </a:lnTo>
                    <a:lnTo>
                      <a:pt x="106" y="117"/>
                    </a:lnTo>
                    <a:lnTo>
                      <a:pt x="102" y="113"/>
                    </a:lnTo>
                    <a:lnTo>
                      <a:pt x="102" y="113"/>
                    </a:lnTo>
                    <a:lnTo>
                      <a:pt x="102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6" y="110"/>
                    </a:lnTo>
                    <a:lnTo>
                      <a:pt x="109" y="110"/>
                    </a:lnTo>
                    <a:lnTo>
                      <a:pt x="109" y="113"/>
                    </a:lnTo>
                    <a:lnTo>
                      <a:pt x="109" y="110"/>
                    </a:lnTo>
                    <a:lnTo>
                      <a:pt x="109" y="110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0"/>
                    </a:lnTo>
                    <a:lnTo>
                      <a:pt x="113" y="106"/>
                    </a:lnTo>
                    <a:lnTo>
                      <a:pt x="117" y="106"/>
                    </a:lnTo>
                    <a:lnTo>
                      <a:pt x="121" y="106"/>
                    </a:lnTo>
                    <a:lnTo>
                      <a:pt x="121" y="113"/>
                    </a:lnTo>
                    <a:lnTo>
                      <a:pt x="125" y="117"/>
                    </a:lnTo>
                    <a:lnTo>
                      <a:pt x="129" y="121"/>
                    </a:lnTo>
                    <a:lnTo>
                      <a:pt x="133" y="121"/>
                    </a:lnTo>
                    <a:lnTo>
                      <a:pt x="129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9" y="110"/>
                    </a:lnTo>
                    <a:lnTo>
                      <a:pt x="129" y="106"/>
                    </a:lnTo>
                    <a:lnTo>
                      <a:pt x="125" y="106"/>
                    </a:lnTo>
                    <a:lnTo>
                      <a:pt x="121" y="98"/>
                    </a:lnTo>
                    <a:lnTo>
                      <a:pt x="117" y="98"/>
                    </a:lnTo>
                    <a:lnTo>
                      <a:pt x="117" y="98"/>
                    </a:lnTo>
                    <a:lnTo>
                      <a:pt x="117" y="94"/>
                    </a:lnTo>
                    <a:lnTo>
                      <a:pt x="121" y="94"/>
                    </a:lnTo>
                    <a:lnTo>
                      <a:pt x="121" y="94"/>
                    </a:lnTo>
                    <a:lnTo>
                      <a:pt x="125" y="94"/>
                    </a:lnTo>
                    <a:lnTo>
                      <a:pt x="121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5" y="90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4"/>
                    </a:lnTo>
                    <a:lnTo>
                      <a:pt x="129" y="98"/>
                    </a:lnTo>
                    <a:lnTo>
                      <a:pt x="129" y="94"/>
                    </a:lnTo>
                    <a:lnTo>
                      <a:pt x="133" y="94"/>
                    </a:lnTo>
                    <a:lnTo>
                      <a:pt x="137" y="94"/>
                    </a:lnTo>
                    <a:lnTo>
                      <a:pt x="137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5" y="102"/>
                    </a:lnTo>
                    <a:lnTo>
                      <a:pt x="145" y="106"/>
                    </a:lnTo>
                    <a:lnTo>
                      <a:pt x="145" y="110"/>
                    </a:lnTo>
                    <a:lnTo>
                      <a:pt x="141" y="110"/>
                    </a:lnTo>
                    <a:lnTo>
                      <a:pt x="141" y="117"/>
                    </a:lnTo>
                    <a:lnTo>
                      <a:pt x="137" y="117"/>
                    </a:lnTo>
                    <a:lnTo>
                      <a:pt x="137" y="121"/>
                    </a:lnTo>
                    <a:lnTo>
                      <a:pt x="133" y="121"/>
                    </a:lnTo>
                    <a:lnTo>
                      <a:pt x="133" y="121"/>
                    </a:lnTo>
                    <a:lnTo>
                      <a:pt x="133" y="125"/>
                    </a:lnTo>
                    <a:lnTo>
                      <a:pt x="133" y="125"/>
                    </a:lnTo>
                    <a:moveTo>
                      <a:pt x="102" y="184"/>
                    </a:moveTo>
                    <a:lnTo>
                      <a:pt x="102" y="184"/>
                    </a:lnTo>
                    <a:lnTo>
                      <a:pt x="102" y="188"/>
                    </a:lnTo>
                    <a:lnTo>
                      <a:pt x="102" y="188"/>
                    </a:lnTo>
                    <a:lnTo>
                      <a:pt x="102" y="192"/>
                    </a:lnTo>
                    <a:lnTo>
                      <a:pt x="102" y="192"/>
                    </a:lnTo>
                    <a:lnTo>
                      <a:pt x="106" y="192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09" y="195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2" y="199"/>
                    </a:lnTo>
                    <a:lnTo>
                      <a:pt x="106" y="199"/>
                    </a:lnTo>
                    <a:lnTo>
                      <a:pt x="106" y="199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09" y="203"/>
                    </a:lnTo>
                    <a:lnTo>
                      <a:pt x="113" y="203"/>
                    </a:lnTo>
                    <a:lnTo>
                      <a:pt x="113" y="203"/>
                    </a:lnTo>
                    <a:lnTo>
                      <a:pt x="113" y="207"/>
                    </a:lnTo>
                    <a:lnTo>
                      <a:pt x="109" y="207"/>
                    </a:lnTo>
                    <a:lnTo>
                      <a:pt x="106" y="211"/>
                    </a:lnTo>
                    <a:lnTo>
                      <a:pt x="98" y="211"/>
                    </a:lnTo>
                    <a:lnTo>
                      <a:pt x="94" y="215"/>
                    </a:lnTo>
                    <a:lnTo>
                      <a:pt x="86" y="219"/>
                    </a:lnTo>
                    <a:lnTo>
                      <a:pt x="86" y="219"/>
                    </a:lnTo>
                    <a:lnTo>
                      <a:pt x="86" y="215"/>
                    </a:lnTo>
                    <a:lnTo>
                      <a:pt x="86" y="215"/>
                    </a:lnTo>
                    <a:lnTo>
                      <a:pt x="86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15"/>
                    </a:lnTo>
                    <a:lnTo>
                      <a:pt x="78" y="219"/>
                    </a:lnTo>
                    <a:lnTo>
                      <a:pt x="74" y="231"/>
                    </a:lnTo>
                    <a:lnTo>
                      <a:pt x="70" y="234"/>
                    </a:lnTo>
                    <a:lnTo>
                      <a:pt x="70" y="238"/>
                    </a:lnTo>
                    <a:lnTo>
                      <a:pt x="70" y="238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4" y="242"/>
                    </a:lnTo>
                    <a:lnTo>
                      <a:pt x="70" y="246"/>
                    </a:lnTo>
                    <a:lnTo>
                      <a:pt x="66" y="246"/>
                    </a:lnTo>
                    <a:lnTo>
                      <a:pt x="66" y="246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42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8"/>
                    </a:lnTo>
                    <a:lnTo>
                      <a:pt x="66" y="234"/>
                    </a:lnTo>
                    <a:lnTo>
                      <a:pt x="70" y="234"/>
                    </a:lnTo>
                    <a:lnTo>
                      <a:pt x="66" y="234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47" y="234"/>
                    </a:lnTo>
                    <a:lnTo>
                      <a:pt x="47" y="231"/>
                    </a:lnTo>
                    <a:lnTo>
                      <a:pt x="51" y="234"/>
                    </a:lnTo>
                    <a:lnTo>
                      <a:pt x="55" y="234"/>
                    </a:lnTo>
                    <a:lnTo>
                      <a:pt x="51" y="231"/>
                    </a:lnTo>
                    <a:lnTo>
                      <a:pt x="55" y="227"/>
                    </a:lnTo>
                    <a:lnTo>
                      <a:pt x="59" y="227"/>
                    </a:lnTo>
                    <a:lnTo>
                      <a:pt x="63" y="227"/>
                    </a:lnTo>
                    <a:lnTo>
                      <a:pt x="63" y="227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59" y="223"/>
                    </a:lnTo>
                    <a:lnTo>
                      <a:pt x="63" y="219"/>
                    </a:lnTo>
                    <a:lnTo>
                      <a:pt x="63" y="215"/>
                    </a:lnTo>
                    <a:lnTo>
                      <a:pt x="59" y="219"/>
                    </a:lnTo>
                    <a:lnTo>
                      <a:pt x="59" y="219"/>
                    </a:lnTo>
                    <a:lnTo>
                      <a:pt x="55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51" y="211"/>
                    </a:lnTo>
                    <a:lnTo>
                      <a:pt x="59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3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1" y="207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51" y="203"/>
                    </a:lnTo>
                    <a:lnTo>
                      <a:pt x="47" y="203"/>
                    </a:lnTo>
                    <a:lnTo>
                      <a:pt x="43" y="203"/>
                    </a:lnTo>
                    <a:lnTo>
                      <a:pt x="43" y="203"/>
                    </a:lnTo>
                    <a:lnTo>
                      <a:pt x="43" y="199"/>
                    </a:lnTo>
                    <a:lnTo>
                      <a:pt x="59" y="199"/>
                    </a:lnTo>
                    <a:lnTo>
                      <a:pt x="55" y="199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5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1" y="195"/>
                    </a:lnTo>
                    <a:lnTo>
                      <a:pt x="55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47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47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5" y="184"/>
                    </a:lnTo>
                    <a:lnTo>
                      <a:pt x="63" y="184"/>
                    </a:lnTo>
                    <a:lnTo>
                      <a:pt x="66" y="188"/>
                    </a:lnTo>
                    <a:lnTo>
                      <a:pt x="70" y="188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70" y="180"/>
                    </a:lnTo>
                    <a:lnTo>
                      <a:pt x="74" y="176"/>
                    </a:lnTo>
                    <a:lnTo>
                      <a:pt x="63" y="176"/>
                    </a:lnTo>
                    <a:lnTo>
                      <a:pt x="55" y="176"/>
                    </a:lnTo>
                    <a:lnTo>
                      <a:pt x="51" y="168"/>
                    </a:lnTo>
                    <a:lnTo>
                      <a:pt x="55" y="168"/>
                    </a:lnTo>
                    <a:lnTo>
                      <a:pt x="55" y="168"/>
                    </a:lnTo>
                    <a:lnTo>
                      <a:pt x="55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63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66" y="164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64"/>
                    </a:lnTo>
                    <a:lnTo>
                      <a:pt x="74" y="164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66" y="160"/>
                    </a:lnTo>
                    <a:lnTo>
                      <a:pt x="66" y="156"/>
                    </a:lnTo>
                    <a:lnTo>
                      <a:pt x="63" y="156"/>
                    </a:lnTo>
                    <a:lnTo>
                      <a:pt x="63" y="156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3" y="152"/>
                    </a:lnTo>
                    <a:lnTo>
                      <a:pt x="66" y="152"/>
                    </a:lnTo>
                    <a:lnTo>
                      <a:pt x="70" y="152"/>
                    </a:lnTo>
                    <a:lnTo>
                      <a:pt x="74" y="160"/>
                    </a:lnTo>
                    <a:lnTo>
                      <a:pt x="74" y="160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52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4" y="149"/>
                    </a:lnTo>
                    <a:lnTo>
                      <a:pt x="78" y="149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56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86" y="149"/>
                    </a:lnTo>
                    <a:lnTo>
                      <a:pt x="86" y="149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4" y="160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94" y="156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102" y="160"/>
                    </a:lnTo>
                    <a:lnTo>
                      <a:pt x="98" y="160"/>
                    </a:lnTo>
                    <a:lnTo>
                      <a:pt x="98" y="164"/>
                    </a:lnTo>
                    <a:lnTo>
                      <a:pt x="98" y="168"/>
                    </a:lnTo>
                    <a:lnTo>
                      <a:pt x="98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2" y="168"/>
                    </a:lnTo>
                    <a:lnTo>
                      <a:pt x="106" y="168"/>
                    </a:lnTo>
                    <a:lnTo>
                      <a:pt x="106" y="168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9" y="180"/>
                    </a:lnTo>
                    <a:lnTo>
                      <a:pt x="106" y="180"/>
                    </a:lnTo>
                    <a:lnTo>
                      <a:pt x="102" y="184"/>
                    </a:lnTo>
                    <a:lnTo>
                      <a:pt x="102" y="184"/>
                    </a:lnTo>
                    <a:moveTo>
                      <a:pt x="78" y="266"/>
                    </a:moveTo>
                    <a:lnTo>
                      <a:pt x="78" y="266"/>
                    </a:lnTo>
                    <a:lnTo>
                      <a:pt x="74" y="266"/>
                    </a:lnTo>
                    <a:lnTo>
                      <a:pt x="74" y="262"/>
                    </a:lnTo>
                    <a:lnTo>
                      <a:pt x="74" y="262"/>
                    </a:lnTo>
                    <a:lnTo>
                      <a:pt x="74" y="258"/>
                    </a:lnTo>
                    <a:lnTo>
                      <a:pt x="74" y="258"/>
                    </a:lnTo>
                    <a:lnTo>
                      <a:pt x="78" y="262"/>
                    </a:lnTo>
                    <a:lnTo>
                      <a:pt x="82" y="266"/>
                    </a:lnTo>
                    <a:lnTo>
                      <a:pt x="82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6" y="266"/>
                    </a:lnTo>
                    <a:lnTo>
                      <a:pt x="82" y="262"/>
                    </a:lnTo>
                    <a:lnTo>
                      <a:pt x="82" y="262"/>
                    </a:lnTo>
                    <a:lnTo>
                      <a:pt x="82" y="258"/>
                    </a:lnTo>
                    <a:lnTo>
                      <a:pt x="82" y="258"/>
                    </a:lnTo>
                    <a:lnTo>
                      <a:pt x="86" y="258"/>
                    </a:lnTo>
                    <a:lnTo>
                      <a:pt x="90" y="258"/>
                    </a:lnTo>
                    <a:lnTo>
                      <a:pt x="94" y="258"/>
                    </a:lnTo>
                    <a:lnTo>
                      <a:pt x="98" y="262"/>
                    </a:lnTo>
                    <a:lnTo>
                      <a:pt x="94" y="270"/>
                    </a:lnTo>
                    <a:lnTo>
                      <a:pt x="90" y="274"/>
                    </a:lnTo>
                    <a:lnTo>
                      <a:pt x="90" y="277"/>
                    </a:lnTo>
                    <a:lnTo>
                      <a:pt x="86" y="277"/>
                    </a:lnTo>
                    <a:lnTo>
                      <a:pt x="86" y="274"/>
                    </a:lnTo>
                    <a:lnTo>
                      <a:pt x="82" y="274"/>
                    </a:lnTo>
                    <a:lnTo>
                      <a:pt x="82" y="270"/>
                    </a:lnTo>
                    <a:lnTo>
                      <a:pt x="78" y="266"/>
                    </a:lnTo>
                    <a:moveTo>
                      <a:pt x="238" y="39"/>
                    </a:moveTo>
                    <a:lnTo>
                      <a:pt x="238" y="39"/>
                    </a:lnTo>
                    <a:lnTo>
                      <a:pt x="235" y="39"/>
                    </a:lnTo>
                    <a:lnTo>
                      <a:pt x="235" y="39"/>
                    </a:lnTo>
                    <a:lnTo>
                      <a:pt x="235" y="35"/>
                    </a:lnTo>
                    <a:lnTo>
                      <a:pt x="238" y="31"/>
                    </a:lnTo>
                    <a:lnTo>
                      <a:pt x="238" y="31"/>
                    </a:lnTo>
                    <a:lnTo>
                      <a:pt x="238" y="35"/>
                    </a:lnTo>
                    <a:lnTo>
                      <a:pt x="238" y="39"/>
                    </a:lnTo>
                    <a:moveTo>
                      <a:pt x="145" y="98"/>
                    </a:move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25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7" y="82"/>
                    </a:lnTo>
                    <a:lnTo>
                      <a:pt x="117" y="82"/>
                    </a:lnTo>
                    <a:lnTo>
                      <a:pt x="125" y="82"/>
                    </a:lnTo>
                    <a:lnTo>
                      <a:pt x="125" y="82"/>
                    </a:lnTo>
                    <a:lnTo>
                      <a:pt x="125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5" y="67"/>
                    </a:lnTo>
                    <a:lnTo>
                      <a:pt x="125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3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29" y="67"/>
                    </a:lnTo>
                    <a:lnTo>
                      <a:pt x="133" y="67"/>
                    </a:lnTo>
                    <a:lnTo>
                      <a:pt x="133" y="67"/>
                    </a:lnTo>
                    <a:lnTo>
                      <a:pt x="133" y="63"/>
                    </a:lnTo>
                    <a:lnTo>
                      <a:pt x="133" y="63"/>
                    </a:lnTo>
                    <a:lnTo>
                      <a:pt x="129" y="63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5"/>
                    </a:lnTo>
                    <a:lnTo>
                      <a:pt x="137" y="59"/>
                    </a:lnTo>
                    <a:lnTo>
                      <a:pt x="141" y="59"/>
                    </a:lnTo>
                    <a:lnTo>
                      <a:pt x="141" y="55"/>
                    </a:lnTo>
                    <a:lnTo>
                      <a:pt x="141" y="55"/>
                    </a:lnTo>
                    <a:lnTo>
                      <a:pt x="145" y="55"/>
                    </a:lnTo>
                    <a:lnTo>
                      <a:pt x="141" y="55"/>
                    </a:lnTo>
                    <a:lnTo>
                      <a:pt x="141" y="59"/>
                    </a:lnTo>
                    <a:lnTo>
                      <a:pt x="145" y="63"/>
                    </a:lnTo>
                    <a:lnTo>
                      <a:pt x="149" y="63"/>
                    </a:lnTo>
                    <a:lnTo>
                      <a:pt x="152" y="67"/>
                    </a:lnTo>
                    <a:lnTo>
                      <a:pt x="152" y="67"/>
                    </a:lnTo>
                    <a:lnTo>
                      <a:pt x="152" y="63"/>
                    </a:lnTo>
                    <a:lnTo>
                      <a:pt x="152" y="59"/>
                    </a:lnTo>
                    <a:lnTo>
                      <a:pt x="152" y="59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56" y="55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4" y="59"/>
                    </a:lnTo>
                    <a:lnTo>
                      <a:pt x="168" y="59"/>
                    </a:lnTo>
                    <a:lnTo>
                      <a:pt x="168" y="63"/>
                    </a:lnTo>
                    <a:lnTo>
                      <a:pt x="168" y="67"/>
                    </a:lnTo>
                    <a:lnTo>
                      <a:pt x="160" y="70"/>
                    </a:lnTo>
                    <a:lnTo>
                      <a:pt x="160" y="70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4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78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86"/>
                    </a:lnTo>
                    <a:lnTo>
                      <a:pt x="160" y="90"/>
                    </a:lnTo>
                    <a:lnTo>
                      <a:pt x="160" y="90"/>
                    </a:lnTo>
                    <a:lnTo>
                      <a:pt x="156" y="94"/>
                    </a:lnTo>
                    <a:lnTo>
                      <a:pt x="149" y="102"/>
                    </a:lnTo>
                    <a:lnTo>
                      <a:pt x="145" y="98"/>
                    </a:lnTo>
                    <a:moveTo>
                      <a:pt x="215" y="39"/>
                    </a:moveTo>
                    <a:lnTo>
                      <a:pt x="215" y="39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1"/>
                    </a:lnTo>
                    <a:lnTo>
                      <a:pt x="211" y="35"/>
                    </a:lnTo>
                    <a:lnTo>
                      <a:pt x="211" y="35"/>
                    </a:lnTo>
                    <a:lnTo>
                      <a:pt x="207" y="39"/>
                    </a:lnTo>
                    <a:lnTo>
                      <a:pt x="211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7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203" y="39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5"/>
                    </a:lnTo>
                    <a:lnTo>
                      <a:pt x="199" y="31"/>
                    </a:lnTo>
                    <a:lnTo>
                      <a:pt x="199" y="28"/>
                    </a:lnTo>
                    <a:lnTo>
                      <a:pt x="199" y="24"/>
                    </a:lnTo>
                    <a:lnTo>
                      <a:pt x="199" y="24"/>
                    </a:lnTo>
                    <a:lnTo>
                      <a:pt x="199" y="20"/>
                    </a:lnTo>
                    <a:lnTo>
                      <a:pt x="203" y="20"/>
                    </a:lnTo>
                    <a:lnTo>
                      <a:pt x="203" y="20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2"/>
                    </a:lnTo>
                    <a:lnTo>
                      <a:pt x="203" y="12"/>
                    </a:lnTo>
                    <a:lnTo>
                      <a:pt x="211" y="12"/>
                    </a:lnTo>
                    <a:lnTo>
                      <a:pt x="215" y="12"/>
                    </a:lnTo>
                    <a:lnTo>
                      <a:pt x="215" y="12"/>
                    </a:lnTo>
                    <a:lnTo>
                      <a:pt x="219" y="12"/>
                    </a:lnTo>
                    <a:lnTo>
                      <a:pt x="219" y="16"/>
                    </a:lnTo>
                    <a:lnTo>
                      <a:pt x="219" y="20"/>
                    </a:lnTo>
                    <a:lnTo>
                      <a:pt x="219" y="24"/>
                    </a:lnTo>
                    <a:lnTo>
                      <a:pt x="219" y="24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19" y="28"/>
                    </a:lnTo>
                    <a:lnTo>
                      <a:pt x="223" y="28"/>
                    </a:lnTo>
                    <a:lnTo>
                      <a:pt x="223" y="31"/>
                    </a:lnTo>
                    <a:lnTo>
                      <a:pt x="223" y="31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5"/>
                    </a:lnTo>
                    <a:lnTo>
                      <a:pt x="223" y="39"/>
                    </a:lnTo>
                    <a:lnTo>
                      <a:pt x="223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5"/>
                    </a:lnTo>
                    <a:lnTo>
                      <a:pt x="219" y="39"/>
                    </a:lnTo>
                    <a:lnTo>
                      <a:pt x="219" y="39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43"/>
                    </a:lnTo>
                    <a:lnTo>
                      <a:pt x="215" y="43"/>
                    </a:lnTo>
                    <a:lnTo>
                      <a:pt x="215" y="39"/>
                    </a:lnTo>
                    <a:lnTo>
                      <a:pt x="215" y="39"/>
                    </a:lnTo>
                    <a:lnTo>
                      <a:pt x="215" y="39"/>
                    </a:lnTo>
                    <a:moveTo>
                      <a:pt x="180" y="55"/>
                    </a:moveTo>
                    <a:lnTo>
                      <a:pt x="180" y="55"/>
                    </a:lnTo>
                    <a:lnTo>
                      <a:pt x="184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lnTo>
                      <a:pt x="180" y="55"/>
                    </a:lnTo>
                    <a:moveTo>
                      <a:pt x="184" y="39"/>
                    </a:moveTo>
                    <a:lnTo>
                      <a:pt x="184" y="39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2" y="51"/>
                    </a:lnTo>
                    <a:lnTo>
                      <a:pt x="168" y="51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3"/>
                    </a:lnTo>
                    <a:lnTo>
                      <a:pt x="164" y="39"/>
                    </a:lnTo>
                    <a:lnTo>
                      <a:pt x="164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5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6" y="31"/>
                    </a:lnTo>
                    <a:lnTo>
                      <a:pt x="152" y="28"/>
                    </a:lnTo>
                    <a:lnTo>
                      <a:pt x="149" y="28"/>
                    </a:lnTo>
                    <a:lnTo>
                      <a:pt x="145" y="28"/>
                    </a:lnTo>
                    <a:lnTo>
                      <a:pt x="145" y="24"/>
                    </a:lnTo>
                    <a:lnTo>
                      <a:pt x="145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4"/>
                    </a:lnTo>
                    <a:lnTo>
                      <a:pt x="149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0"/>
                    </a:lnTo>
                    <a:lnTo>
                      <a:pt x="152" y="24"/>
                    </a:lnTo>
                    <a:lnTo>
                      <a:pt x="152" y="24"/>
                    </a:lnTo>
                    <a:lnTo>
                      <a:pt x="156" y="24"/>
                    </a:lnTo>
                    <a:lnTo>
                      <a:pt x="156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0" y="28"/>
                    </a:lnTo>
                    <a:lnTo>
                      <a:pt x="164" y="31"/>
                    </a:lnTo>
                    <a:lnTo>
                      <a:pt x="164" y="35"/>
                    </a:lnTo>
                    <a:lnTo>
                      <a:pt x="168" y="31"/>
                    </a:lnTo>
                    <a:lnTo>
                      <a:pt x="164" y="31"/>
                    </a:lnTo>
                    <a:lnTo>
                      <a:pt x="164" y="28"/>
                    </a:lnTo>
                    <a:lnTo>
                      <a:pt x="164" y="28"/>
                    </a:lnTo>
                    <a:lnTo>
                      <a:pt x="168" y="28"/>
                    </a:lnTo>
                    <a:lnTo>
                      <a:pt x="172" y="28"/>
                    </a:lnTo>
                    <a:lnTo>
                      <a:pt x="172" y="31"/>
                    </a:lnTo>
                    <a:lnTo>
                      <a:pt x="172" y="31"/>
                    </a:lnTo>
                    <a:lnTo>
                      <a:pt x="172" y="35"/>
                    </a:lnTo>
                    <a:lnTo>
                      <a:pt x="176" y="35"/>
                    </a:lnTo>
                    <a:lnTo>
                      <a:pt x="184" y="35"/>
                    </a:lnTo>
                    <a:lnTo>
                      <a:pt x="188" y="35"/>
                    </a:lnTo>
                    <a:lnTo>
                      <a:pt x="188" y="39"/>
                    </a:lnTo>
                    <a:lnTo>
                      <a:pt x="184" y="39"/>
                    </a:lnTo>
                    <a:moveTo>
                      <a:pt x="281" y="43"/>
                    </a:moveTo>
                    <a:lnTo>
                      <a:pt x="281" y="43"/>
                    </a:lnTo>
                    <a:lnTo>
                      <a:pt x="281" y="39"/>
                    </a:lnTo>
                    <a:lnTo>
                      <a:pt x="278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1" y="39"/>
                    </a:lnTo>
                    <a:lnTo>
                      <a:pt x="285" y="39"/>
                    </a:lnTo>
                    <a:lnTo>
                      <a:pt x="281" y="39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lnTo>
                      <a:pt x="281" y="43"/>
                    </a:lnTo>
                    <a:moveTo>
                      <a:pt x="227" y="47"/>
                    </a:moveTo>
                    <a:lnTo>
                      <a:pt x="227" y="47"/>
                    </a:lnTo>
                    <a:lnTo>
                      <a:pt x="227" y="47"/>
                    </a:lnTo>
                    <a:lnTo>
                      <a:pt x="227" y="43"/>
                    </a:lnTo>
                    <a:lnTo>
                      <a:pt x="227" y="39"/>
                    </a:lnTo>
                    <a:lnTo>
                      <a:pt x="227" y="39"/>
                    </a:lnTo>
                    <a:lnTo>
                      <a:pt x="231" y="39"/>
                    </a:lnTo>
                    <a:lnTo>
                      <a:pt x="231" y="39"/>
                    </a:lnTo>
                    <a:lnTo>
                      <a:pt x="235" y="43"/>
                    </a:lnTo>
                    <a:lnTo>
                      <a:pt x="238" y="43"/>
                    </a:lnTo>
                    <a:lnTo>
                      <a:pt x="246" y="39"/>
                    </a:lnTo>
                    <a:lnTo>
                      <a:pt x="238" y="43"/>
                    </a:lnTo>
                    <a:lnTo>
                      <a:pt x="242" y="47"/>
                    </a:lnTo>
                    <a:lnTo>
                      <a:pt x="238" y="51"/>
                    </a:lnTo>
                    <a:lnTo>
                      <a:pt x="238" y="51"/>
                    </a:lnTo>
                    <a:lnTo>
                      <a:pt x="235" y="55"/>
                    </a:lnTo>
                    <a:lnTo>
                      <a:pt x="231" y="51"/>
                    </a:lnTo>
                    <a:lnTo>
                      <a:pt x="231" y="51"/>
                    </a:lnTo>
                    <a:lnTo>
                      <a:pt x="227" y="4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8" name="Freeform 29"/>
              <p:cNvSpPr>
                <a:spLocks noEditPoints="1"/>
              </p:cNvSpPr>
              <p:nvPr/>
            </p:nvSpPr>
            <p:spPr bwMode="auto">
              <a:xfrm>
                <a:off x="1022350" y="2752725"/>
                <a:ext cx="488950" cy="415925"/>
              </a:xfrm>
              <a:custGeom>
                <a:avLst/>
                <a:gdLst>
                  <a:gd name="T0" fmla="*/ 207 w 308"/>
                  <a:gd name="T1" fmla="*/ 43 h 262"/>
                  <a:gd name="T2" fmla="*/ 11 w 308"/>
                  <a:gd name="T3" fmla="*/ 200 h 262"/>
                  <a:gd name="T4" fmla="*/ 23 w 308"/>
                  <a:gd name="T5" fmla="*/ 200 h 262"/>
                  <a:gd name="T6" fmla="*/ 230 w 308"/>
                  <a:gd name="T7" fmla="*/ 40 h 262"/>
                  <a:gd name="T8" fmla="*/ 230 w 308"/>
                  <a:gd name="T9" fmla="*/ 4 h 262"/>
                  <a:gd name="T10" fmla="*/ 11 w 308"/>
                  <a:gd name="T11" fmla="*/ 258 h 262"/>
                  <a:gd name="T12" fmla="*/ 70 w 308"/>
                  <a:gd name="T13" fmla="*/ 254 h 262"/>
                  <a:gd name="T14" fmla="*/ 164 w 308"/>
                  <a:gd name="T15" fmla="*/ 227 h 262"/>
                  <a:gd name="T16" fmla="*/ 191 w 308"/>
                  <a:gd name="T17" fmla="*/ 207 h 262"/>
                  <a:gd name="T18" fmla="*/ 293 w 308"/>
                  <a:gd name="T19" fmla="*/ 161 h 262"/>
                  <a:gd name="T20" fmla="*/ 297 w 308"/>
                  <a:gd name="T21" fmla="*/ 94 h 262"/>
                  <a:gd name="T22" fmla="*/ 301 w 308"/>
                  <a:gd name="T23" fmla="*/ 47 h 262"/>
                  <a:gd name="T24" fmla="*/ 258 w 308"/>
                  <a:gd name="T25" fmla="*/ 47 h 262"/>
                  <a:gd name="T26" fmla="*/ 211 w 308"/>
                  <a:gd name="T27" fmla="*/ 55 h 262"/>
                  <a:gd name="T28" fmla="*/ 203 w 308"/>
                  <a:gd name="T29" fmla="*/ 59 h 262"/>
                  <a:gd name="T30" fmla="*/ 215 w 308"/>
                  <a:gd name="T31" fmla="*/ 75 h 262"/>
                  <a:gd name="T32" fmla="*/ 230 w 308"/>
                  <a:gd name="T33" fmla="*/ 90 h 262"/>
                  <a:gd name="T34" fmla="*/ 230 w 308"/>
                  <a:gd name="T35" fmla="*/ 98 h 262"/>
                  <a:gd name="T36" fmla="*/ 207 w 308"/>
                  <a:gd name="T37" fmla="*/ 75 h 262"/>
                  <a:gd name="T38" fmla="*/ 179 w 308"/>
                  <a:gd name="T39" fmla="*/ 79 h 262"/>
                  <a:gd name="T40" fmla="*/ 203 w 308"/>
                  <a:gd name="T41" fmla="*/ 82 h 262"/>
                  <a:gd name="T42" fmla="*/ 238 w 308"/>
                  <a:gd name="T43" fmla="*/ 122 h 262"/>
                  <a:gd name="T44" fmla="*/ 195 w 308"/>
                  <a:gd name="T45" fmla="*/ 86 h 262"/>
                  <a:gd name="T46" fmla="*/ 160 w 308"/>
                  <a:gd name="T47" fmla="*/ 86 h 262"/>
                  <a:gd name="T48" fmla="*/ 105 w 308"/>
                  <a:gd name="T49" fmla="*/ 98 h 262"/>
                  <a:gd name="T50" fmla="*/ 113 w 308"/>
                  <a:gd name="T51" fmla="*/ 125 h 262"/>
                  <a:gd name="T52" fmla="*/ 144 w 308"/>
                  <a:gd name="T53" fmla="*/ 129 h 262"/>
                  <a:gd name="T54" fmla="*/ 199 w 308"/>
                  <a:gd name="T55" fmla="*/ 122 h 262"/>
                  <a:gd name="T56" fmla="*/ 152 w 308"/>
                  <a:gd name="T57" fmla="*/ 145 h 262"/>
                  <a:gd name="T58" fmla="*/ 148 w 308"/>
                  <a:gd name="T59" fmla="*/ 149 h 262"/>
                  <a:gd name="T60" fmla="*/ 121 w 308"/>
                  <a:gd name="T61" fmla="*/ 145 h 262"/>
                  <a:gd name="T62" fmla="*/ 109 w 308"/>
                  <a:gd name="T63" fmla="*/ 153 h 262"/>
                  <a:gd name="T64" fmla="*/ 86 w 308"/>
                  <a:gd name="T65" fmla="*/ 153 h 262"/>
                  <a:gd name="T66" fmla="*/ 82 w 308"/>
                  <a:gd name="T67" fmla="*/ 164 h 262"/>
                  <a:gd name="T68" fmla="*/ 62 w 308"/>
                  <a:gd name="T69" fmla="*/ 176 h 262"/>
                  <a:gd name="T70" fmla="*/ 117 w 308"/>
                  <a:gd name="T71" fmla="*/ 188 h 262"/>
                  <a:gd name="T72" fmla="*/ 140 w 308"/>
                  <a:gd name="T73" fmla="*/ 204 h 262"/>
                  <a:gd name="T74" fmla="*/ 136 w 308"/>
                  <a:gd name="T75" fmla="*/ 231 h 262"/>
                  <a:gd name="T76" fmla="*/ 101 w 308"/>
                  <a:gd name="T77" fmla="*/ 176 h 262"/>
                  <a:gd name="T78" fmla="*/ 74 w 308"/>
                  <a:gd name="T79" fmla="*/ 192 h 262"/>
                  <a:gd name="T80" fmla="*/ 62 w 308"/>
                  <a:gd name="T81" fmla="*/ 192 h 262"/>
                  <a:gd name="T82" fmla="*/ 39 w 308"/>
                  <a:gd name="T83" fmla="*/ 219 h 262"/>
                  <a:gd name="T84" fmla="*/ 43 w 308"/>
                  <a:gd name="T85" fmla="*/ 239 h 262"/>
                  <a:gd name="T86" fmla="*/ 19 w 308"/>
                  <a:gd name="T87" fmla="*/ 231 h 262"/>
                  <a:gd name="T88" fmla="*/ 0 w 308"/>
                  <a:gd name="T89" fmla="*/ 239 h 262"/>
                  <a:gd name="T90" fmla="*/ 58 w 308"/>
                  <a:gd name="T91" fmla="*/ 180 h 262"/>
                  <a:gd name="T92" fmla="*/ 35 w 308"/>
                  <a:gd name="T93" fmla="*/ 184 h 262"/>
                  <a:gd name="T94" fmla="*/ 31 w 308"/>
                  <a:gd name="T95" fmla="*/ 211 h 262"/>
                  <a:gd name="T96" fmla="*/ 93 w 308"/>
                  <a:gd name="T97" fmla="*/ 129 h 262"/>
                  <a:gd name="T98" fmla="*/ 97 w 308"/>
                  <a:gd name="T99" fmla="*/ 114 h 262"/>
                  <a:gd name="T100" fmla="*/ 105 w 308"/>
                  <a:gd name="T101" fmla="*/ 118 h 262"/>
                  <a:gd name="T102" fmla="*/ 8 w 308"/>
                  <a:gd name="T103" fmla="*/ 211 h 262"/>
                  <a:gd name="T104" fmla="*/ 27 w 308"/>
                  <a:gd name="T105" fmla="*/ 211 h 262"/>
                  <a:gd name="T106" fmla="*/ 11 w 308"/>
                  <a:gd name="T107" fmla="*/ 219 h 262"/>
                  <a:gd name="T108" fmla="*/ 140 w 308"/>
                  <a:gd name="T109" fmla="*/ 82 h 262"/>
                  <a:gd name="T110" fmla="*/ 152 w 308"/>
                  <a:gd name="T111" fmla="*/ 71 h 262"/>
                  <a:gd name="T112" fmla="*/ 160 w 308"/>
                  <a:gd name="T113" fmla="*/ 71 h 262"/>
                  <a:gd name="T114" fmla="*/ 140 w 308"/>
                  <a:gd name="T115" fmla="*/ 82 h 262"/>
                  <a:gd name="T116" fmla="*/ 215 w 308"/>
                  <a:gd name="T117" fmla="*/ 36 h 262"/>
                  <a:gd name="T118" fmla="*/ 164 w 308"/>
                  <a:gd name="T119" fmla="*/ 8 h 262"/>
                  <a:gd name="T120" fmla="*/ 183 w 308"/>
                  <a:gd name="T121" fmla="*/ 24 h 262"/>
                  <a:gd name="T122" fmla="*/ 164 w 308"/>
                  <a:gd name="T123" fmla="*/ 67 h 262"/>
                  <a:gd name="T124" fmla="*/ 168 w 308"/>
                  <a:gd name="T125" fmla="*/ 7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08" h="262">
                    <a:moveTo>
                      <a:pt x="211" y="43"/>
                    </a:moveTo>
                    <a:lnTo>
                      <a:pt x="211" y="43"/>
                    </a:lnTo>
                    <a:lnTo>
                      <a:pt x="211" y="47"/>
                    </a:lnTo>
                    <a:lnTo>
                      <a:pt x="207" y="47"/>
                    </a:lnTo>
                    <a:lnTo>
                      <a:pt x="203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3"/>
                    </a:lnTo>
                    <a:lnTo>
                      <a:pt x="199" y="40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0"/>
                    </a:lnTo>
                    <a:lnTo>
                      <a:pt x="199" y="40"/>
                    </a:lnTo>
                    <a:lnTo>
                      <a:pt x="203" y="40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07" y="43"/>
                    </a:lnTo>
                    <a:lnTo>
                      <a:pt x="211" y="43"/>
                    </a:lnTo>
                    <a:moveTo>
                      <a:pt x="11" y="200"/>
                    </a:moveTo>
                    <a:lnTo>
                      <a:pt x="11" y="200"/>
                    </a:lnTo>
                    <a:lnTo>
                      <a:pt x="8" y="204"/>
                    </a:lnTo>
                    <a:lnTo>
                      <a:pt x="4" y="204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200"/>
                    </a:lnTo>
                    <a:lnTo>
                      <a:pt x="4" y="196"/>
                    </a:lnTo>
                    <a:lnTo>
                      <a:pt x="4" y="196"/>
                    </a:lnTo>
                    <a:lnTo>
                      <a:pt x="8" y="196"/>
                    </a:lnTo>
                    <a:lnTo>
                      <a:pt x="8" y="196"/>
                    </a:lnTo>
                    <a:lnTo>
                      <a:pt x="11" y="196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lnTo>
                      <a:pt x="11" y="200"/>
                    </a:lnTo>
                    <a:moveTo>
                      <a:pt x="11" y="204"/>
                    </a:moveTo>
                    <a:lnTo>
                      <a:pt x="11" y="204"/>
                    </a:lnTo>
                    <a:lnTo>
                      <a:pt x="11" y="204"/>
                    </a:lnTo>
                    <a:lnTo>
                      <a:pt x="11" y="200"/>
                    </a:lnTo>
                    <a:lnTo>
                      <a:pt x="15" y="200"/>
                    </a:lnTo>
                    <a:lnTo>
                      <a:pt x="15" y="200"/>
                    </a:lnTo>
                    <a:lnTo>
                      <a:pt x="19" y="200"/>
                    </a:lnTo>
                    <a:lnTo>
                      <a:pt x="19" y="200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19" y="196"/>
                    </a:lnTo>
                    <a:lnTo>
                      <a:pt x="23" y="196"/>
                    </a:lnTo>
                    <a:lnTo>
                      <a:pt x="23" y="196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0"/>
                    </a:lnTo>
                    <a:lnTo>
                      <a:pt x="23" y="204"/>
                    </a:lnTo>
                    <a:lnTo>
                      <a:pt x="19" y="204"/>
                    </a:lnTo>
                    <a:lnTo>
                      <a:pt x="19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5" y="204"/>
                    </a:lnTo>
                    <a:lnTo>
                      <a:pt x="11" y="204"/>
                    </a:lnTo>
                    <a:moveTo>
                      <a:pt x="250" y="32"/>
                    </a:moveTo>
                    <a:lnTo>
                      <a:pt x="250" y="32"/>
                    </a:lnTo>
                    <a:lnTo>
                      <a:pt x="250" y="36"/>
                    </a:lnTo>
                    <a:lnTo>
                      <a:pt x="234" y="40"/>
                    </a:lnTo>
                    <a:lnTo>
                      <a:pt x="230" y="40"/>
                    </a:lnTo>
                    <a:lnTo>
                      <a:pt x="230" y="40"/>
                    </a:lnTo>
                    <a:lnTo>
                      <a:pt x="230" y="36"/>
                    </a:lnTo>
                    <a:lnTo>
                      <a:pt x="230" y="32"/>
                    </a:lnTo>
                    <a:lnTo>
                      <a:pt x="226" y="32"/>
                    </a:lnTo>
                    <a:lnTo>
                      <a:pt x="222" y="28"/>
                    </a:lnTo>
                    <a:lnTo>
                      <a:pt x="222" y="24"/>
                    </a:lnTo>
                    <a:lnTo>
                      <a:pt x="219" y="24"/>
                    </a:lnTo>
                    <a:lnTo>
                      <a:pt x="222" y="24"/>
                    </a:lnTo>
                    <a:lnTo>
                      <a:pt x="234" y="20"/>
                    </a:lnTo>
                    <a:lnTo>
                      <a:pt x="238" y="16"/>
                    </a:lnTo>
                    <a:lnTo>
                      <a:pt x="238" y="12"/>
                    </a:lnTo>
                    <a:lnTo>
                      <a:pt x="238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4" y="12"/>
                    </a:lnTo>
                    <a:lnTo>
                      <a:pt x="230" y="8"/>
                    </a:lnTo>
                    <a:lnTo>
                      <a:pt x="230" y="8"/>
                    </a:lnTo>
                    <a:lnTo>
                      <a:pt x="230" y="4"/>
                    </a:lnTo>
                    <a:lnTo>
                      <a:pt x="230" y="4"/>
                    </a:lnTo>
                    <a:lnTo>
                      <a:pt x="234" y="4"/>
                    </a:lnTo>
                    <a:lnTo>
                      <a:pt x="234" y="4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38" y="0"/>
                    </a:lnTo>
                    <a:lnTo>
                      <a:pt x="242" y="4"/>
                    </a:lnTo>
                    <a:lnTo>
                      <a:pt x="242" y="4"/>
                    </a:lnTo>
                    <a:lnTo>
                      <a:pt x="246" y="8"/>
                    </a:lnTo>
                    <a:lnTo>
                      <a:pt x="250" y="8"/>
                    </a:lnTo>
                    <a:lnTo>
                      <a:pt x="250" y="8"/>
                    </a:lnTo>
                    <a:lnTo>
                      <a:pt x="250" y="12"/>
                    </a:lnTo>
                    <a:lnTo>
                      <a:pt x="250" y="16"/>
                    </a:lnTo>
                    <a:lnTo>
                      <a:pt x="250" y="24"/>
                    </a:lnTo>
                    <a:lnTo>
                      <a:pt x="250" y="32"/>
                    </a:lnTo>
                    <a:moveTo>
                      <a:pt x="8" y="258"/>
                    </a:moveTo>
                    <a:lnTo>
                      <a:pt x="8" y="258"/>
                    </a:lnTo>
                    <a:lnTo>
                      <a:pt x="11" y="258"/>
                    </a:lnTo>
                    <a:lnTo>
                      <a:pt x="15" y="262"/>
                    </a:lnTo>
                    <a:lnTo>
                      <a:pt x="27" y="258"/>
                    </a:lnTo>
                    <a:lnTo>
                      <a:pt x="35" y="258"/>
                    </a:lnTo>
                    <a:lnTo>
                      <a:pt x="43" y="254"/>
                    </a:lnTo>
                    <a:lnTo>
                      <a:pt x="54" y="258"/>
                    </a:lnTo>
                    <a:lnTo>
                      <a:pt x="58" y="258"/>
                    </a:lnTo>
                    <a:lnTo>
                      <a:pt x="58" y="258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58" y="254"/>
                    </a:lnTo>
                    <a:lnTo>
                      <a:pt x="62" y="254"/>
                    </a:lnTo>
                    <a:lnTo>
                      <a:pt x="62" y="254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0"/>
                    </a:lnTo>
                    <a:lnTo>
                      <a:pt x="66" y="254"/>
                    </a:lnTo>
                    <a:lnTo>
                      <a:pt x="70" y="254"/>
                    </a:lnTo>
                    <a:lnTo>
                      <a:pt x="74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78" y="254"/>
                    </a:lnTo>
                    <a:lnTo>
                      <a:pt x="82" y="246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101" y="239"/>
                    </a:lnTo>
                    <a:lnTo>
                      <a:pt x="105" y="239"/>
                    </a:lnTo>
                    <a:lnTo>
                      <a:pt x="109" y="250"/>
                    </a:lnTo>
                    <a:lnTo>
                      <a:pt x="113" y="250"/>
                    </a:lnTo>
                    <a:lnTo>
                      <a:pt x="113" y="254"/>
                    </a:lnTo>
                    <a:lnTo>
                      <a:pt x="133" y="246"/>
                    </a:lnTo>
                    <a:lnTo>
                      <a:pt x="136" y="243"/>
                    </a:lnTo>
                    <a:lnTo>
                      <a:pt x="140" y="239"/>
                    </a:lnTo>
                    <a:lnTo>
                      <a:pt x="156" y="239"/>
                    </a:lnTo>
                    <a:lnTo>
                      <a:pt x="160" y="235"/>
                    </a:lnTo>
                    <a:lnTo>
                      <a:pt x="164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72" y="227"/>
                    </a:lnTo>
                    <a:lnTo>
                      <a:pt x="172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7"/>
                    </a:lnTo>
                    <a:lnTo>
                      <a:pt x="176" y="223"/>
                    </a:lnTo>
                    <a:lnTo>
                      <a:pt x="176" y="223"/>
                    </a:lnTo>
                    <a:lnTo>
                      <a:pt x="176" y="219"/>
                    </a:lnTo>
                    <a:lnTo>
                      <a:pt x="179" y="215"/>
                    </a:lnTo>
                    <a:lnTo>
                      <a:pt x="183" y="211"/>
                    </a:lnTo>
                    <a:lnTo>
                      <a:pt x="183" y="211"/>
                    </a:lnTo>
                    <a:lnTo>
                      <a:pt x="183" y="207"/>
                    </a:lnTo>
                    <a:lnTo>
                      <a:pt x="187" y="207"/>
                    </a:lnTo>
                    <a:lnTo>
                      <a:pt x="187" y="207"/>
                    </a:lnTo>
                    <a:lnTo>
                      <a:pt x="191" y="207"/>
                    </a:lnTo>
                    <a:lnTo>
                      <a:pt x="191" y="207"/>
                    </a:lnTo>
                    <a:lnTo>
                      <a:pt x="199" y="211"/>
                    </a:lnTo>
                    <a:lnTo>
                      <a:pt x="203" y="207"/>
                    </a:lnTo>
                    <a:lnTo>
                      <a:pt x="207" y="204"/>
                    </a:lnTo>
                    <a:lnTo>
                      <a:pt x="207" y="204"/>
                    </a:lnTo>
                    <a:lnTo>
                      <a:pt x="211" y="200"/>
                    </a:lnTo>
                    <a:lnTo>
                      <a:pt x="211" y="196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5" y="180"/>
                    </a:lnTo>
                    <a:lnTo>
                      <a:pt x="226" y="180"/>
                    </a:lnTo>
                    <a:lnTo>
                      <a:pt x="234" y="176"/>
                    </a:lnTo>
                    <a:lnTo>
                      <a:pt x="254" y="172"/>
                    </a:lnTo>
                    <a:lnTo>
                      <a:pt x="269" y="168"/>
                    </a:lnTo>
                    <a:lnTo>
                      <a:pt x="277" y="172"/>
                    </a:lnTo>
                    <a:lnTo>
                      <a:pt x="281" y="172"/>
                    </a:lnTo>
                    <a:lnTo>
                      <a:pt x="289" y="168"/>
                    </a:lnTo>
                    <a:lnTo>
                      <a:pt x="293" y="161"/>
                    </a:lnTo>
                    <a:lnTo>
                      <a:pt x="293" y="161"/>
                    </a:lnTo>
                    <a:lnTo>
                      <a:pt x="293" y="157"/>
                    </a:lnTo>
                    <a:lnTo>
                      <a:pt x="293" y="149"/>
                    </a:lnTo>
                    <a:lnTo>
                      <a:pt x="293" y="145"/>
                    </a:lnTo>
                    <a:lnTo>
                      <a:pt x="293" y="145"/>
                    </a:lnTo>
                    <a:lnTo>
                      <a:pt x="297" y="141"/>
                    </a:lnTo>
                    <a:lnTo>
                      <a:pt x="297" y="137"/>
                    </a:lnTo>
                    <a:lnTo>
                      <a:pt x="297" y="137"/>
                    </a:lnTo>
                    <a:lnTo>
                      <a:pt x="293" y="137"/>
                    </a:lnTo>
                    <a:lnTo>
                      <a:pt x="293" y="137"/>
                    </a:lnTo>
                    <a:lnTo>
                      <a:pt x="289" y="137"/>
                    </a:lnTo>
                    <a:lnTo>
                      <a:pt x="289" y="133"/>
                    </a:lnTo>
                    <a:lnTo>
                      <a:pt x="269" y="114"/>
                    </a:lnTo>
                    <a:lnTo>
                      <a:pt x="265" y="114"/>
                    </a:lnTo>
                    <a:lnTo>
                      <a:pt x="265" y="114"/>
                    </a:lnTo>
                    <a:lnTo>
                      <a:pt x="269" y="110"/>
                    </a:lnTo>
                    <a:lnTo>
                      <a:pt x="293" y="98"/>
                    </a:lnTo>
                    <a:lnTo>
                      <a:pt x="297" y="94"/>
                    </a:lnTo>
                    <a:lnTo>
                      <a:pt x="301" y="90"/>
                    </a:lnTo>
                    <a:lnTo>
                      <a:pt x="305" y="82"/>
                    </a:lnTo>
                    <a:lnTo>
                      <a:pt x="305" y="82"/>
                    </a:lnTo>
                    <a:lnTo>
                      <a:pt x="305" y="79"/>
                    </a:lnTo>
                    <a:lnTo>
                      <a:pt x="301" y="75"/>
                    </a:lnTo>
                    <a:lnTo>
                      <a:pt x="301" y="75"/>
                    </a:lnTo>
                    <a:lnTo>
                      <a:pt x="301" y="71"/>
                    </a:lnTo>
                    <a:lnTo>
                      <a:pt x="305" y="71"/>
                    </a:lnTo>
                    <a:lnTo>
                      <a:pt x="308" y="63"/>
                    </a:lnTo>
                    <a:lnTo>
                      <a:pt x="308" y="59"/>
                    </a:lnTo>
                    <a:lnTo>
                      <a:pt x="308" y="59"/>
                    </a:lnTo>
                    <a:lnTo>
                      <a:pt x="305" y="59"/>
                    </a:lnTo>
                    <a:lnTo>
                      <a:pt x="305" y="55"/>
                    </a:lnTo>
                    <a:lnTo>
                      <a:pt x="301" y="55"/>
                    </a:lnTo>
                    <a:lnTo>
                      <a:pt x="301" y="51"/>
                    </a:lnTo>
                    <a:lnTo>
                      <a:pt x="301" y="51"/>
                    </a:lnTo>
                    <a:lnTo>
                      <a:pt x="301" y="47"/>
                    </a:lnTo>
                    <a:lnTo>
                      <a:pt x="301" y="47"/>
                    </a:lnTo>
                    <a:lnTo>
                      <a:pt x="301" y="43"/>
                    </a:lnTo>
                    <a:lnTo>
                      <a:pt x="297" y="40"/>
                    </a:lnTo>
                    <a:lnTo>
                      <a:pt x="297" y="36"/>
                    </a:lnTo>
                    <a:lnTo>
                      <a:pt x="297" y="32"/>
                    </a:lnTo>
                    <a:lnTo>
                      <a:pt x="293" y="32"/>
                    </a:lnTo>
                    <a:lnTo>
                      <a:pt x="285" y="32"/>
                    </a:lnTo>
                    <a:lnTo>
                      <a:pt x="281" y="32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36"/>
                    </a:lnTo>
                    <a:lnTo>
                      <a:pt x="277" y="40"/>
                    </a:lnTo>
                    <a:lnTo>
                      <a:pt x="277" y="40"/>
                    </a:lnTo>
                    <a:lnTo>
                      <a:pt x="277" y="43"/>
                    </a:lnTo>
                    <a:lnTo>
                      <a:pt x="277" y="43"/>
                    </a:lnTo>
                    <a:lnTo>
                      <a:pt x="273" y="43"/>
                    </a:lnTo>
                    <a:lnTo>
                      <a:pt x="265" y="43"/>
                    </a:lnTo>
                    <a:lnTo>
                      <a:pt x="262" y="43"/>
                    </a:lnTo>
                    <a:lnTo>
                      <a:pt x="258" y="47"/>
                    </a:lnTo>
                    <a:lnTo>
                      <a:pt x="254" y="47"/>
                    </a:lnTo>
                    <a:lnTo>
                      <a:pt x="250" y="47"/>
                    </a:lnTo>
                    <a:lnTo>
                      <a:pt x="250" y="43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46" y="40"/>
                    </a:lnTo>
                    <a:lnTo>
                      <a:pt x="250" y="36"/>
                    </a:lnTo>
                    <a:lnTo>
                      <a:pt x="230" y="43"/>
                    </a:lnTo>
                    <a:lnTo>
                      <a:pt x="230" y="43"/>
                    </a:lnTo>
                    <a:lnTo>
                      <a:pt x="230" y="47"/>
                    </a:lnTo>
                    <a:lnTo>
                      <a:pt x="230" y="47"/>
                    </a:lnTo>
                    <a:lnTo>
                      <a:pt x="234" y="51"/>
                    </a:lnTo>
                    <a:lnTo>
                      <a:pt x="234" y="55"/>
                    </a:lnTo>
                    <a:lnTo>
                      <a:pt x="226" y="51"/>
                    </a:lnTo>
                    <a:lnTo>
                      <a:pt x="203" y="51"/>
                    </a:lnTo>
                    <a:lnTo>
                      <a:pt x="203" y="51"/>
                    </a:lnTo>
                    <a:lnTo>
                      <a:pt x="207" y="51"/>
                    </a:lnTo>
                    <a:lnTo>
                      <a:pt x="211" y="55"/>
                    </a:lnTo>
                    <a:lnTo>
                      <a:pt x="211" y="55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59"/>
                    </a:lnTo>
                    <a:lnTo>
                      <a:pt x="211" y="63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7" y="59"/>
                    </a:lnTo>
                    <a:lnTo>
                      <a:pt x="207" y="59"/>
                    </a:lnTo>
                    <a:lnTo>
                      <a:pt x="207" y="55"/>
                    </a:lnTo>
                    <a:lnTo>
                      <a:pt x="203" y="55"/>
                    </a:lnTo>
                    <a:lnTo>
                      <a:pt x="203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203" y="59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3" y="71"/>
                    </a:lnTo>
                    <a:lnTo>
                      <a:pt x="207" y="71"/>
                    </a:lnTo>
                    <a:lnTo>
                      <a:pt x="207" y="71"/>
                    </a:lnTo>
                    <a:lnTo>
                      <a:pt x="211" y="71"/>
                    </a:lnTo>
                    <a:lnTo>
                      <a:pt x="222" y="67"/>
                    </a:lnTo>
                    <a:lnTo>
                      <a:pt x="222" y="71"/>
                    </a:lnTo>
                    <a:lnTo>
                      <a:pt x="222" y="71"/>
                    </a:lnTo>
                    <a:lnTo>
                      <a:pt x="215" y="71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5" y="75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19" y="79"/>
                    </a:lnTo>
                    <a:lnTo>
                      <a:pt x="226" y="75"/>
                    </a:lnTo>
                    <a:lnTo>
                      <a:pt x="230" y="67"/>
                    </a:lnTo>
                    <a:lnTo>
                      <a:pt x="234" y="67"/>
                    </a:lnTo>
                    <a:lnTo>
                      <a:pt x="230" y="71"/>
                    </a:lnTo>
                    <a:lnTo>
                      <a:pt x="230" y="75"/>
                    </a:lnTo>
                    <a:lnTo>
                      <a:pt x="230" y="75"/>
                    </a:lnTo>
                    <a:lnTo>
                      <a:pt x="234" y="75"/>
                    </a:lnTo>
                    <a:lnTo>
                      <a:pt x="238" y="75"/>
                    </a:lnTo>
                    <a:lnTo>
                      <a:pt x="242" y="75"/>
                    </a:lnTo>
                    <a:lnTo>
                      <a:pt x="238" y="79"/>
                    </a:lnTo>
                    <a:lnTo>
                      <a:pt x="222" y="79"/>
                    </a:lnTo>
                    <a:lnTo>
                      <a:pt x="222" y="82"/>
                    </a:lnTo>
                    <a:lnTo>
                      <a:pt x="226" y="86"/>
                    </a:lnTo>
                    <a:lnTo>
                      <a:pt x="230" y="90"/>
                    </a:lnTo>
                    <a:lnTo>
                      <a:pt x="230" y="90"/>
                    </a:lnTo>
                    <a:lnTo>
                      <a:pt x="238" y="90"/>
                    </a:lnTo>
                    <a:lnTo>
                      <a:pt x="238" y="90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42" y="98"/>
                    </a:lnTo>
                    <a:lnTo>
                      <a:pt x="242" y="98"/>
                    </a:lnTo>
                    <a:lnTo>
                      <a:pt x="238" y="98"/>
                    </a:lnTo>
                    <a:lnTo>
                      <a:pt x="238" y="94"/>
                    </a:lnTo>
                    <a:lnTo>
                      <a:pt x="238" y="94"/>
                    </a:lnTo>
                    <a:lnTo>
                      <a:pt x="234" y="94"/>
                    </a:lnTo>
                    <a:lnTo>
                      <a:pt x="226" y="90"/>
                    </a:lnTo>
                    <a:lnTo>
                      <a:pt x="222" y="90"/>
                    </a:lnTo>
                    <a:lnTo>
                      <a:pt x="226" y="90"/>
                    </a:lnTo>
                    <a:lnTo>
                      <a:pt x="230" y="94"/>
                    </a:lnTo>
                    <a:lnTo>
                      <a:pt x="234" y="98"/>
                    </a:lnTo>
                    <a:lnTo>
                      <a:pt x="234" y="98"/>
                    </a:lnTo>
                    <a:lnTo>
                      <a:pt x="230" y="98"/>
                    </a:lnTo>
                    <a:lnTo>
                      <a:pt x="222" y="90"/>
                    </a:lnTo>
                    <a:lnTo>
                      <a:pt x="222" y="90"/>
                    </a:lnTo>
                    <a:lnTo>
                      <a:pt x="219" y="90"/>
                    </a:lnTo>
                    <a:lnTo>
                      <a:pt x="219" y="94"/>
                    </a:lnTo>
                    <a:lnTo>
                      <a:pt x="215" y="94"/>
                    </a:lnTo>
                    <a:lnTo>
                      <a:pt x="215" y="94"/>
                    </a:lnTo>
                    <a:lnTo>
                      <a:pt x="215" y="86"/>
                    </a:lnTo>
                    <a:lnTo>
                      <a:pt x="215" y="86"/>
                    </a:lnTo>
                    <a:lnTo>
                      <a:pt x="215" y="82"/>
                    </a:lnTo>
                    <a:lnTo>
                      <a:pt x="215" y="82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5" y="79"/>
                    </a:lnTo>
                    <a:lnTo>
                      <a:pt x="211" y="79"/>
                    </a:lnTo>
                    <a:lnTo>
                      <a:pt x="211" y="79"/>
                    </a:lnTo>
                    <a:lnTo>
                      <a:pt x="211" y="75"/>
                    </a:lnTo>
                    <a:lnTo>
                      <a:pt x="207" y="75"/>
                    </a:lnTo>
                    <a:lnTo>
                      <a:pt x="203" y="71"/>
                    </a:lnTo>
                    <a:lnTo>
                      <a:pt x="199" y="71"/>
                    </a:lnTo>
                    <a:lnTo>
                      <a:pt x="199" y="71"/>
                    </a:lnTo>
                    <a:lnTo>
                      <a:pt x="199" y="67"/>
                    </a:lnTo>
                    <a:lnTo>
                      <a:pt x="195" y="63"/>
                    </a:lnTo>
                    <a:lnTo>
                      <a:pt x="195" y="59"/>
                    </a:lnTo>
                    <a:lnTo>
                      <a:pt x="195" y="59"/>
                    </a:lnTo>
                    <a:lnTo>
                      <a:pt x="191" y="59"/>
                    </a:lnTo>
                    <a:lnTo>
                      <a:pt x="191" y="59"/>
                    </a:lnTo>
                    <a:lnTo>
                      <a:pt x="187" y="59"/>
                    </a:lnTo>
                    <a:lnTo>
                      <a:pt x="187" y="59"/>
                    </a:lnTo>
                    <a:lnTo>
                      <a:pt x="187" y="63"/>
                    </a:lnTo>
                    <a:lnTo>
                      <a:pt x="183" y="63"/>
                    </a:lnTo>
                    <a:lnTo>
                      <a:pt x="183" y="71"/>
                    </a:lnTo>
                    <a:lnTo>
                      <a:pt x="183" y="71"/>
                    </a:lnTo>
                    <a:lnTo>
                      <a:pt x="179" y="75"/>
                    </a:lnTo>
                    <a:lnTo>
                      <a:pt x="179" y="75"/>
                    </a:lnTo>
                    <a:lnTo>
                      <a:pt x="179" y="79"/>
                    </a:lnTo>
                    <a:lnTo>
                      <a:pt x="183" y="79"/>
                    </a:lnTo>
                    <a:lnTo>
                      <a:pt x="183" y="75"/>
                    </a:lnTo>
                    <a:lnTo>
                      <a:pt x="187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5"/>
                    </a:lnTo>
                    <a:lnTo>
                      <a:pt x="183" y="71"/>
                    </a:lnTo>
                    <a:lnTo>
                      <a:pt x="187" y="71"/>
                    </a:lnTo>
                    <a:lnTo>
                      <a:pt x="187" y="71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87" y="75"/>
                    </a:lnTo>
                    <a:lnTo>
                      <a:pt x="195" y="82"/>
                    </a:lnTo>
                    <a:lnTo>
                      <a:pt x="199" y="82"/>
                    </a:lnTo>
                    <a:lnTo>
                      <a:pt x="199" y="82"/>
                    </a:lnTo>
                    <a:lnTo>
                      <a:pt x="203" y="82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86"/>
                    </a:lnTo>
                    <a:lnTo>
                      <a:pt x="203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7" y="90"/>
                    </a:lnTo>
                    <a:lnTo>
                      <a:pt x="203" y="90"/>
                    </a:lnTo>
                    <a:lnTo>
                      <a:pt x="203" y="94"/>
                    </a:lnTo>
                    <a:lnTo>
                      <a:pt x="203" y="94"/>
                    </a:lnTo>
                    <a:lnTo>
                      <a:pt x="203" y="98"/>
                    </a:lnTo>
                    <a:lnTo>
                      <a:pt x="207" y="98"/>
                    </a:lnTo>
                    <a:lnTo>
                      <a:pt x="211" y="106"/>
                    </a:lnTo>
                    <a:lnTo>
                      <a:pt x="219" y="106"/>
                    </a:lnTo>
                    <a:lnTo>
                      <a:pt x="222" y="110"/>
                    </a:lnTo>
                    <a:lnTo>
                      <a:pt x="230" y="114"/>
                    </a:lnTo>
                    <a:lnTo>
                      <a:pt x="238" y="118"/>
                    </a:lnTo>
                    <a:lnTo>
                      <a:pt x="238" y="122"/>
                    </a:lnTo>
                    <a:lnTo>
                      <a:pt x="238" y="125"/>
                    </a:lnTo>
                    <a:lnTo>
                      <a:pt x="238" y="129"/>
                    </a:lnTo>
                    <a:lnTo>
                      <a:pt x="238" y="122"/>
                    </a:lnTo>
                    <a:lnTo>
                      <a:pt x="234" y="122"/>
                    </a:lnTo>
                    <a:lnTo>
                      <a:pt x="230" y="118"/>
                    </a:lnTo>
                    <a:lnTo>
                      <a:pt x="230" y="118"/>
                    </a:lnTo>
                    <a:lnTo>
                      <a:pt x="226" y="118"/>
                    </a:lnTo>
                    <a:lnTo>
                      <a:pt x="219" y="110"/>
                    </a:lnTo>
                    <a:lnTo>
                      <a:pt x="215" y="110"/>
                    </a:lnTo>
                    <a:lnTo>
                      <a:pt x="207" y="110"/>
                    </a:lnTo>
                    <a:lnTo>
                      <a:pt x="203" y="106"/>
                    </a:lnTo>
                    <a:lnTo>
                      <a:pt x="203" y="102"/>
                    </a:lnTo>
                    <a:lnTo>
                      <a:pt x="199" y="98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86"/>
                    </a:lnTo>
                    <a:lnTo>
                      <a:pt x="195" y="86"/>
                    </a:lnTo>
                    <a:lnTo>
                      <a:pt x="195" y="82"/>
                    </a:lnTo>
                    <a:lnTo>
                      <a:pt x="187" y="82"/>
                    </a:lnTo>
                    <a:lnTo>
                      <a:pt x="183" y="82"/>
                    </a:lnTo>
                    <a:lnTo>
                      <a:pt x="179" y="86"/>
                    </a:lnTo>
                    <a:lnTo>
                      <a:pt x="179" y="86"/>
                    </a:lnTo>
                    <a:lnTo>
                      <a:pt x="176" y="86"/>
                    </a:lnTo>
                    <a:lnTo>
                      <a:pt x="176" y="86"/>
                    </a:lnTo>
                    <a:lnTo>
                      <a:pt x="168" y="94"/>
                    </a:lnTo>
                    <a:lnTo>
                      <a:pt x="164" y="94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72" y="82"/>
                    </a:lnTo>
                    <a:lnTo>
                      <a:pt x="164" y="82"/>
                    </a:lnTo>
                    <a:lnTo>
                      <a:pt x="164" y="82"/>
                    </a:lnTo>
                    <a:lnTo>
                      <a:pt x="160" y="86"/>
                    </a:lnTo>
                    <a:lnTo>
                      <a:pt x="156" y="90"/>
                    </a:lnTo>
                    <a:lnTo>
                      <a:pt x="152" y="94"/>
                    </a:lnTo>
                    <a:lnTo>
                      <a:pt x="148" y="94"/>
                    </a:lnTo>
                    <a:lnTo>
                      <a:pt x="144" y="90"/>
                    </a:lnTo>
                    <a:lnTo>
                      <a:pt x="144" y="90"/>
                    </a:lnTo>
                    <a:lnTo>
                      <a:pt x="140" y="86"/>
                    </a:lnTo>
                    <a:lnTo>
                      <a:pt x="136" y="86"/>
                    </a:lnTo>
                    <a:lnTo>
                      <a:pt x="133" y="82"/>
                    </a:lnTo>
                    <a:lnTo>
                      <a:pt x="133" y="79"/>
                    </a:lnTo>
                    <a:lnTo>
                      <a:pt x="129" y="79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13" y="90"/>
                    </a:lnTo>
                    <a:lnTo>
                      <a:pt x="105" y="94"/>
                    </a:lnTo>
                    <a:lnTo>
                      <a:pt x="105" y="98"/>
                    </a:lnTo>
                    <a:lnTo>
                      <a:pt x="101" y="98"/>
                    </a:lnTo>
                    <a:lnTo>
                      <a:pt x="105" y="98"/>
                    </a:lnTo>
                    <a:lnTo>
                      <a:pt x="109" y="98"/>
                    </a:lnTo>
                    <a:lnTo>
                      <a:pt x="109" y="102"/>
                    </a:lnTo>
                    <a:lnTo>
                      <a:pt x="113" y="110"/>
                    </a:lnTo>
                    <a:lnTo>
                      <a:pt x="113" y="110"/>
                    </a:lnTo>
                    <a:lnTo>
                      <a:pt x="125" y="106"/>
                    </a:lnTo>
                    <a:lnTo>
                      <a:pt x="125" y="110"/>
                    </a:lnTo>
                    <a:lnTo>
                      <a:pt x="129" y="110"/>
                    </a:lnTo>
                    <a:lnTo>
                      <a:pt x="133" y="114"/>
                    </a:lnTo>
                    <a:lnTo>
                      <a:pt x="117" y="110"/>
                    </a:lnTo>
                    <a:lnTo>
                      <a:pt x="113" y="114"/>
                    </a:lnTo>
                    <a:lnTo>
                      <a:pt x="113" y="118"/>
                    </a:lnTo>
                    <a:lnTo>
                      <a:pt x="113" y="118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2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40" y="122"/>
                    </a:lnTo>
                    <a:lnTo>
                      <a:pt x="144" y="122"/>
                    </a:lnTo>
                    <a:lnTo>
                      <a:pt x="144" y="122"/>
                    </a:lnTo>
                    <a:lnTo>
                      <a:pt x="148" y="122"/>
                    </a:lnTo>
                    <a:lnTo>
                      <a:pt x="148" y="118"/>
                    </a:lnTo>
                    <a:lnTo>
                      <a:pt x="164" y="114"/>
                    </a:lnTo>
                    <a:lnTo>
                      <a:pt x="168" y="114"/>
                    </a:lnTo>
                    <a:lnTo>
                      <a:pt x="168" y="114"/>
                    </a:lnTo>
                    <a:lnTo>
                      <a:pt x="152" y="118"/>
                    </a:lnTo>
                    <a:lnTo>
                      <a:pt x="148" y="125"/>
                    </a:lnTo>
                    <a:lnTo>
                      <a:pt x="144" y="125"/>
                    </a:lnTo>
                    <a:lnTo>
                      <a:pt x="148" y="125"/>
                    </a:lnTo>
                    <a:lnTo>
                      <a:pt x="148" y="129"/>
                    </a:lnTo>
                    <a:lnTo>
                      <a:pt x="148" y="129"/>
                    </a:lnTo>
                    <a:lnTo>
                      <a:pt x="144" y="129"/>
                    </a:lnTo>
                    <a:lnTo>
                      <a:pt x="148" y="133"/>
                    </a:lnTo>
                    <a:lnTo>
                      <a:pt x="156" y="133"/>
                    </a:lnTo>
                    <a:lnTo>
                      <a:pt x="156" y="129"/>
                    </a:lnTo>
                    <a:lnTo>
                      <a:pt x="168" y="125"/>
                    </a:lnTo>
                    <a:lnTo>
                      <a:pt x="183" y="118"/>
                    </a:lnTo>
                    <a:lnTo>
                      <a:pt x="187" y="118"/>
                    </a:lnTo>
                    <a:lnTo>
                      <a:pt x="195" y="114"/>
                    </a:lnTo>
                    <a:lnTo>
                      <a:pt x="195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9" y="114"/>
                    </a:lnTo>
                    <a:lnTo>
                      <a:pt x="195" y="114"/>
                    </a:lnTo>
                    <a:lnTo>
                      <a:pt x="199" y="118"/>
                    </a:lnTo>
                    <a:lnTo>
                      <a:pt x="203" y="122"/>
                    </a:lnTo>
                    <a:lnTo>
                      <a:pt x="207" y="125"/>
                    </a:lnTo>
                    <a:lnTo>
                      <a:pt x="203" y="125"/>
                    </a:lnTo>
                    <a:lnTo>
                      <a:pt x="199" y="122"/>
                    </a:lnTo>
                    <a:lnTo>
                      <a:pt x="195" y="122"/>
                    </a:lnTo>
                    <a:lnTo>
                      <a:pt x="195" y="122"/>
                    </a:lnTo>
                    <a:lnTo>
                      <a:pt x="191" y="122"/>
                    </a:lnTo>
                    <a:lnTo>
                      <a:pt x="179" y="122"/>
                    </a:lnTo>
                    <a:lnTo>
                      <a:pt x="164" y="129"/>
                    </a:lnTo>
                    <a:lnTo>
                      <a:pt x="160" y="133"/>
                    </a:lnTo>
                    <a:lnTo>
                      <a:pt x="156" y="133"/>
                    </a:lnTo>
                    <a:lnTo>
                      <a:pt x="156" y="133"/>
                    </a:lnTo>
                    <a:lnTo>
                      <a:pt x="156" y="137"/>
                    </a:lnTo>
                    <a:lnTo>
                      <a:pt x="160" y="145"/>
                    </a:lnTo>
                    <a:lnTo>
                      <a:pt x="160" y="145"/>
                    </a:lnTo>
                    <a:lnTo>
                      <a:pt x="160" y="149"/>
                    </a:lnTo>
                    <a:lnTo>
                      <a:pt x="156" y="149"/>
                    </a:lnTo>
                    <a:lnTo>
                      <a:pt x="156" y="141"/>
                    </a:lnTo>
                    <a:lnTo>
                      <a:pt x="156" y="141"/>
                    </a:lnTo>
                    <a:lnTo>
                      <a:pt x="152" y="137"/>
                    </a:lnTo>
                    <a:lnTo>
                      <a:pt x="152" y="141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9"/>
                    </a:lnTo>
                    <a:lnTo>
                      <a:pt x="156" y="149"/>
                    </a:lnTo>
                    <a:lnTo>
                      <a:pt x="160" y="153"/>
                    </a:lnTo>
                    <a:lnTo>
                      <a:pt x="176" y="145"/>
                    </a:lnTo>
                    <a:lnTo>
                      <a:pt x="179" y="149"/>
                    </a:lnTo>
                    <a:lnTo>
                      <a:pt x="164" y="153"/>
                    </a:lnTo>
                    <a:lnTo>
                      <a:pt x="164" y="153"/>
                    </a:lnTo>
                    <a:lnTo>
                      <a:pt x="164" y="157"/>
                    </a:lnTo>
                    <a:lnTo>
                      <a:pt x="164" y="157"/>
                    </a:lnTo>
                    <a:lnTo>
                      <a:pt x="164" y="161"/>
                    </a:lnTo>
                    <a:lnTo>
                      <a:pt x="164" y="161"/>
                    </a:lnTo>
                    <a:lnTo>
                      <a:pt x="160" y="161"/>
                    </a:lnTo>
                    <a:lnTo>
                      <a:pt x="160" y="157"/>
                    </a:lnTo>
                    <a:lnTo>
                      <a:pt x="160" y="157"/>
                    </a:lnTo>
                    <a:lnTo>
                      <a:pt x="156" y="153"/>
                    </a:lnTo>
                    <a:lnTo>
                      <a:pt x="152" y="153"/>
                    </a:lnTo>
                    <a:lnTo>
                      <a:pt x="148" y="149"/>
                    </a:lnTo>
                    <a:lnTo>
                      <a:pt x="144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29" y="145"/>
                    </a:lnTo>
                    <a:lnTo>
                      <a:pt x="129" y="149"/>
                    </a:lnTo>
                    <a:lnTo>
                      <a:pt x="129" y="149"/>
                    </a:lnTo>
                    <a:lnTo>
                      <a:pt x="129" y="153"/>
                    </a:lnTo>
                    <a:lnTo>
                      <a:pt x="133" y="153"/>
                    </a:lnTo>
                    <a:lnTo>
                      <a:pt x="129" y="153"/>
                    </a:lnTo>
                    <a:lnTo>
                      <a:pt x="129" y="157"/>
                    </a:lnTo>
                    <a:lnTo>
                      <a:pt x="129" y="161"/>
                    </a:lnTo>
                    <a:lnTo>
                      <a:pt x="129" y="161"/>
                    </a:lnTo>
                    <a:lnTo>
                      <a:pt x="129" y="157"/>
                    </a:lnTo>
                    <a:lnTo>
                      <a:pt x="129" y="153"/>
                    </a:lnTo>
                    <a:lnTo>
                      <a:pt x="125" y="149"/>
                    </a:lnTo>
                    <a:lnTo>
                      <a:pt x="125" y="145"/>
                    </a:lnTo>
                    <a:lnTo>
                      <a:pt x="121" y="149"/>
                    </a:lnTo>
                    <a:lnTo>
                      <a:pt x="121" y="145"/>
                    </a:lnTo>
                    <a:lnTo>
                      <a:pt x="121" y="145"/>
                    </a:lnTo>
                    <a:lnTo>
                      <a:pt x="125" y="145"/>
                    </a:lnTo>
                    <a:lnTo>
                      <a:pt x="125" y="141"/>
                    </a:lnTo>
                    <a:lnTo>
                      <a:pt x="125" y="141"/>
                    </a:lnTo>
                    <a:lnTo>
                      <a:pt x="113" y="141"/>
                    </a:lnTo>
                    <a:lnTo>
                      <a:pt x="109" y="141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09" y="145"/>
                    </a:lnTo>
                    <a:lnTo>
                      <a:pt x="113" y="145"/>
                    </a:lnTo>
                    <a:lnTo>
                      <a:pt x="113" y="149"/>
                    </a:lnTo>
                    <a:lnTo>
                      <a:pt x="109" y="149"/>
                    </a:lnTo>
                    <a:lnTo>
                      <a:pt x="113" y="149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13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53"/>
                    </a:lnTo>
                    <a:lnTo>
                      <a:pt x="109" y="149"/>
                    </a:lnTo>
                    <a:lnTo>
                      <a:pt x="101" y="141"/>
                    </a:lnTo>
                    <a:lnTo>
                      <a:pt x="97" y="141"/>
                    </a:lnTo>
                    <a:lnTo>
                      <a:pt x="97" y="141"/>
                    </a:lnTo>
                    <a:lnTo>
                      <a:pt x="93" y="145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90" y="149"/>
                    </a:lnTo>
                    <a:lnTo>
                      <a:pt x="86" y="149"/>
                    </a:lnTo>
                    <a:lnTo>
                      <a:pt x="90" y="153"/>
                    </a:lnTo>
                    <a:lnTo>
                      <a:pt x="90" y="153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2" y="149"/>
                    </a:lnTo>
                    <a:lnTo>
                      <a:pt x="82" y="149"/>
                    </a:lnTo>
                    <a:lnTo>
                      <a:pt x="66" y="153"/>
                    </a:lnTo>
                    <a:lnTo>
                      <a:pt x="62" y="153"/>
                    </a:lnTo>
                    <a:lnTo>
                      <a:pt x="62" y="157"/>
                    </a:lnTo>
                    <a:lnTo>
                      <a:pt x="58" y="157"/>
                    </a:lnTo>
                    <a:lnTo>
                      <a:pt x="58" y="157"/>
                    </a:lnTo>
                    <a:lnTo>
                      <a:pt x="58" y="161"/>
                    </a:lnTo>
                    <a:lnTo>
                      <a:pt x="62" y="161"/>
                    </a:lnTo>
                    <a:lnTo>
                      <a:pt x="62" y="161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62" y="164"/>
                    </a:lnTo>
                    <a:lnTo>
                      <a:pt x="82" y="161"/>
                    </a:lnTo>
                    <a:lnTo>
                      <a:pt x="86" y="164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8"/>
                    </a:lnTo>
                    <a:lnTo>
                      <a:pt x="86" y="168"/>
                    </a:lnTo>
                    <a:lnTo>
                      <a:pt x="90" y="164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93" y="168"/>
                    </a:lnTo>
                    <a:lnTo>
                      <a:pt x="86" y="168"/>
                    </a:lnTo>
                    <a:lnTo>
                      <a:pt x="82" y="168"/>
                    </a:lnTo>
                    <a:lnTo>
                      <a:pt x="78" y="168"/>
                    </a:lnTo>
                    <a:lnTo>
                      <a:pt x="74" y="168"/>
                    </a:lnTo>
                    <a:lnTo>
                      <a:pt x="74" y="172"/>
                    </a:lnTo>
                    <a:lnTo>
                      <a:pt x="70" y="176"/>
                    </a:lnTo>
                    <a:lnTo>
                      <a:pt x="62" y="176"/>
                    </a:lnTo>
                    <a:lnTo>
                      <a:pt x="58" y="176"/>
                    </a:lnTo>
                    <a:lnTo>
                      <a:pt x="62" y="180"/>
                    </a:lnTo>
                    <a:lnTo>
                      <a:pt x="62" y="176"/>
                    </a:lnTo>
                    <a:lnTo>
                      <a:pt x="62" y="176"/>
                    </a:lnTo>
                    <a:lnTo>
                      <a:pt x="66" y="176"/>
                    </a:lnTo>
                    <a:lnTo>
                      <a:pt x="66" y="176"/>
                    </a:lnTo>
                    <a:lnTo>
                      <a:pt x="70" y="180"/>
                    </a:lnTo>
                    <a:lnTo>
                      <a:pt x="70" y="180"/>
                    </a:lnTo>
                    <a:lnTo>
                      <a:pt x="74" y="180"/>
                    </a:lnTo>
                    <a:lnTo>
                      <a:pt x="82" y="180"/>
                    </a:lnTo>
                    <a:lnTo>
                      <a:pt x="97" y="172"/>
                    </a:lnTo>
                    <a:lnTo>
                      <a:pt x="105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1" y="172"/>
                    </a:lnTo>
                    <a:lnTo>
                      <a:pt x="105" y="172"/>
                    </a:lnTo>
                    <a:lnTo>
                      <a:pt x="109" y="172"/>
                    </a:lnTo>
                    <a:lnTo>
                      <a:pt x="109" y="172"/>
                    </a:lnTo>
                    <a:lnTo>
                      <a:pt x="121" y="184"/>
                    </a:lnTo>
                    <a:lnTo>
                      <a:pt x="121" y="188"/>
                    </a:lnTo>
                    <a:lnTo>
                      <a:pt x="117" y="188"/>
                    </a:lnTo>
                    <a:lnTo>
                      <a:pt x="117" y="188"/>
                    </a:lnTo>
                    <a:lnTo>
                      <a:pt x="121" y="196"/>
                    </a:lnTo>
                    <a:lnTo>
                      <a:pt x="125" y="196"/>
                    </a:lnTo>
                    <a:lnTo>
                      <a:pt x="136" y="200"/>
                    </a:lnTo>
                    <a:lnTo>
                      <a:pt x="148" y="196"/>
                    </a:lnTo>
                    <a:lnTo>
                      <a:pt x="148" y="196"/>
                    </a:lnTo>
                    <a:lnTo>
                      <a:pt x="152" y="200"/>
                    </a:lnTo>
                    <a:lnTo>
                      <a:pt x="152" y="200"/>
                    </a:lnTo>
                    <a:lnTo>
                      <a:pt x="156" y="204"/>
                    </a:lnTo>
                    <a:lnTo>
                      <a:pt x="160" y="207"/>
                    </a:lnTo>
                    <a:lnTo>
                      <a:pt x="156" y="207"/>
                    </a:lnTo>
                    <a:lnTo>
                      <a:pt x="156" y="204"/>
                    </a:lnTo>
                    <a:lnTo>
                      <a:pt x="152" y="204"/>
                    </a:lnTo>
                    <a:lnTo>
                      <a:pt x="152" y="200"/>
                    </a:lnTo>
                    <a:lnTo>
                      <a:pt x="148" y="200"/>
                    </a:lnTo>
                    <a:lnTo>
                      <a:pt x="148" y="200"/>
                    </a:lnTo>
                    <a:lnTo>
                      <a:pt x="144" y="200"/>
                    </a:lnTo>
                    <a:lnTo>
                      <a:pt x="144" y="204"/>
                    </a:lnTo>
                    <a:lnTo>
                      <a:pt x="140" y="204"/>
                    </a:lnTo>
                    <a:lnTo>
                      <a:pt x="133" y="200"/>
                    </a:lnTo>
                    <a:lnTo>
                      <a:pt x="129" y="204"/>
                    </a:lnTo>
                    <a:lnTo>
                      <a:pt x="129" y="204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9" y="215"/>
                    </a:lnTo>
                    <a:lnTo>
                      <a:pt x="129" y="215"/>
                    </a:lnTo>
                    <a:lnTo>
                      <a:pt x="129" y="219"/>
                    </a:lnTo>
                    <a:lnTo>
                      <a:pt x="125" y="223"/>
                    </a:lnTo>
                    <a:lnTo>
                      <a:pt x="125" y="227"/>
                    </a:lnTo>
                    <a:lnTo>
                      <a:pt x="125" y="231"/>
                    </a:lnTo>
                    <a:lnTo>
                      <a:pt x="129" y="231"/>
                    </a:lnTo>
                    <a:lnTo>
                      <a:pt x="140" y="223"/>
                    </a:lnTo>
                    <a:lnTo>
                      <a:pt x="144" y="231"/>
                    </a:lnTo>
                    <a:lnTo>
                      <a:pt x="140" y="227"/>
                    </a:lnTo>
                    <a:lnTo>
                      <a:pt x="136" y="227"/>
                    </a:lnTo>
                    <a:lnTo>
                      <a:pt x="136" y="227"/>
                    </a:lnTo>
                    <a:lnTo>
                      <a:pt x="136" y="231"/>
                    </a:lnTo>
                    <a:lnTo>
                      <a:pt x="129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21" y="227"/>
                    </a:lnTo>
                    <a:lnTo>
                      <a:pt x="125" y="219"/>
                    </a:lnTo>
                    <a:lnTo>
                      <a:pt x="125" y="215"/>
                    </a:lnTo>
                    <a:lnTo>
                      <a:pt x="125" y="211"/>
                    </a:lnTo>
                    <a:lnTo>
                      <a:pt x="125" y="207"/>
                    </a:lnTo>
                    <a:lnTo>
                      <a:pt x="125" y="204"/>
                    </a:lnTo>
                    <a:lnTo>
                      <a:pt x="125" y="204"/>
                    </a:lnTo>
                    <a:lnTo>
                      <a:pt x="121" y="200"/>
                    </a:lnTo>
                    <a:lnTo>
                      <a:pt x="113" y="192"/>
                    </a:lnTo>
                    <a:lnTo>
                      <a:pt x="113" y="192"/>
                    </a:lnTo>
                    <a:lnTo>
                      <a:pt x="113" y="184"/>
                    </a:lnTo>
                    <a:lnTo>
                      <a:pt x="113" y="184"/>
                    </a:lnTo>
                    <a:lnTo>
                      <a:pt x="113" y="180"/>
                    </a:lnTo>
                    <a:lnTo>
                      <a:pt x="101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7" y="176"/>
                    </a:lnTo>
                    <a:lnTo>
                      <a:pt x="93" y="180"/>
                    </a:lnTo>
                    <a:lnTo>
                      <a:pt x="86" y="180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4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90" y="192"/>
                    </a:lnTo>
                    <a:lnTo>
                      <a:pt x="86" y="188"/>
                    </a:lnTo>
                    <a:lnTo>
                      <a:pt x="86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8"/>
                    </a:lnTo>
                    <a:lnTo>
                      <a:pt x="74" y="188"/>
                    </a:lnTo>
                    <a:lnTo>
                      <a:pt x="74" y="192"/>
                    </a:lnTo>
                    <a:lnTo>
                      <a:pt x="74" y="196"/>
                    </a:lnTo>
                    <a:lnTo>
                      <a:pt x="78" y="200"/>
                    </a:lnTo>
                    <a:lnTo>
                      <a:pt x="86" y="207"/>
                    </a:lnTo>
                    <a:lnTo>
                      <a:pt x="93" y="223"/>
                    </a:lnTo>
                    <a:lnTo>
                      <a:pt x="93" y="227"/>
                    </a:lnTo>
                    <a:lnTo>
                      <a:pt x="90" y="231"/>
                    </a:lnTo>
                    <a:lnTo>
                      <a:pt x="90" y="227"/>
                    </a:lnTo>
                    <a:lnTo>
                      <a:pt x="90" y="227"/>
                    </a:lnTo>
                    <a:lnTo>
                      <a:pt x="90" y="223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78" y="207"/>
                    </a:lnTo>
                    <a:lnTo>
                      <a:pt x="74" y="204"/>
                    </a:lnTo>
                    <a:lnTo>
                      <a:pt x="74" y="200"/>
                    </a:lnTo>
                    <a:lnTo>
                      <a:pt x="70" y="196"/>
                    </a:lnTo>
                    <a:lnTo>
                      <a:pt x="70" y="196"/>
                    </a:lnTo>
                    <a:lnTo>
                      <a:pt x="66" y="192"/>
                    </a:lnTo>
                    <a:lnTo>
                      <a:pt x="62" y="192"/>
                    </a:lnTo>
                    <a:lnTo>
                      <a:pt x="54" y="200"/>
                    </a:lnTo>
                    <a:lnTo>
                      <a:pt x="51" y="200"/>
                    </a:lnTo>
                    <a:lnTo>
                      <a:pt x="47" y="204"/>
                    </a:lnTo>
                    <a:lnTo>
                      <a:pt x="43" y="207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5"/>
                    </a:lnTo>
                    <a:lnTo>
                      <a:pt x="43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51" y="219"/>
                    </a:lnTo>
                    <a:lnTo>
                      <a:pt x="51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3" y="215"/>
                    </a:lnTo>
                    <a:lnTo>
                      <a:pt x="39" y="215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23"/>
                    </a:lnTo>
                    <a:lnTo>
                      <a:pt x="43" y="223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1" y="231"/>
                    </a:lnTo>
                    <a:lnTo>
                      <a:pt x="54" y="235"/>
                    </a:lnTo>
                    <a:lnTo>
                      <a:pt x="54" y="235"/>
                    </a:lnTo>
                    <a:lnTo>
                      <a:pt x="78" y="239"/>
                    </a:lnTo>
                    <a:lnTo>
                      <a:pt x="78" y="243"/>
                    </a:lnTo>
                    <a:lnTo>
                      <a:pt x="66" y="239"/>
                    </a:lnTo>
                    <a:lnTo>
                      <a:pt x="58" y="239"/>
                    </a:lnTo>
                    <a:lnTo>
                      <a:pt x="54" y="239"/>
                    </a:lnTo>
                    <a:lnTo>
                      <a:pt x="51" y="243"/>
                    </a:lnTo>
                    <a:lnTo>
                      <a:pt x="51" y="239"/>
                    </a:lnTo>
                    <a:lnTo>
                      <a:pt x="51" y="239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3" y="239"/>
                    </a:lnTo>
                    <a:lnTo>
                      <a:pt x="39" y="243"/>
                    </a:lnTo>
                    <a:lnTo>
                      <a:pt x="35" y="250"/>
                    </a:lnTo>
                    <a:lnTo>
                      <a:pt x="35" y="246"/>
                    </a:lnTo>
                    <a:lnTo>
                      <a:pt x="39" y="239"/>
                    </a:lnTo>
                    <a:lnTo>
                      <a:pt x="39" y="235"/>
                    </a:lnTo>
                    <a:lnTo>
                      <a:pt x="39" y="231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39" y="223"/>
                    </a:lnTo>
                    <a:lnTo>
                      <a:pt x="35" y="223"/>
                    </a:lnTo>
                    <a:lnTo>
                      <a:pt x="35" y="219"/>
                    </a:lnTo>
                    <a:lnTo>
                      <a:pt x="31" y="223"/>
                    </a:lnTo>
                    <a:lnTo>
                      <a:pt x="27" y="227"/>
                    </a:lnTo>
                    <a:lnTo>
                      <a:pt x="27" y="227"/>
                    </a:lnTo>
                    <a:lnTo>
                      <a:pt x="23" y="227"/>
                    </a:lnTo>
                    <a:lnTo>
                      <a:pt x="19" y="227"/>
                    </a:lnTo>
                    <a:lnTo>
                      <a:pt x="19" y="227"/>
                    </a:lnTo>
                    <a:lnTo>
                      <a:pt x="19" y="231"/>
                    </a:lnTo>
                    <a:lnTo>
                      <a:pt x="23" y="235"/>
                    </a:lnTo>
                    <a:lnTo>
                      <a:pt x="27" y="239"/>
                    </a:lnTo>
                    <a:lnTo>
                      <a:pt x="27" y="243"/>
                    </a:lnTo>
                    <a:lnTo>
                      <a:pt x="23" y="239"/>
                    </a:lnTo>
                    <a:lnTo>
                      <a:pt x="19" y="235"/>
                    </a:lnTo>
                    <a:lnTo>
                      <a:pt x="19" y="235"/>
                    </a:lnTo>
                    <a:lnTo>
                      <a:pt x="19" y="231"/>
                    </a:lnTo>
                    <a:lnTo>
                      <a:pt x="19" y="231"/>
                    </a:lnTo>
                    <a:lnTo>
                      <a:pt x="15" y="227"/>
                    </a:lnTo>
                    <a:lnTo>
                      <a:pt x="8" y="227"/>
                    </a:lnTo>
                    <a:lnTo>
                      <a:pt x="4" y="227"/>
                    </a:lnTo>
                    <a:lnTo>
                      <a:pt x="4" y="227"/>
                    </a:lnTo>
                    <a:lnTo>
                      <a:pt x="0" y="227"/>
                    </a:lnTo>
                    <a:lnTo>
                      <a:pt x="0" y="227"/>
                    </a:lnTo>
                    <a:lnTo>
                      <a:pt x="0" y="231"/>
                    </a:lnTo>
                    <a:lnTo>
                      <a:pt x="0" y="235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0" y="239"/>
                    </a:lnTo>
                    <a:lnTo>
                      <a:pt x="11" y="243"/>
                    </a:lnTo>
                    <a:lnTo>
                      <a:pt x="15" y="246"/>
                    </a:lnTo>
                    <a:lnTo>
                      <a:pt x="15" y="246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3"/>
                    </a:lnTo>
                    <a:lnTo>
                      <a:pt x="11" y="246"/>
                    </a:lnTo>
                    <a:lnTo>
                      <a:pt x="8" y="250"/>
                    </a:lnTo>
                    <a:lnTo>
                      <a:pt x="8" y="254"/>
                    </a:lnTo>
                    <a:lnTo>
                      <a:pt x="8" y="254"/>
                    </a:lnTo>
                    <a:lnTo>
                      <a:pt x="8" y="258"/>
                    </a:lnTo>
                    <a:lnTo>
                      <a:pt x="8" y="258"/>
                    </a:lnTo>
                    <a:moveTo>
                      <a:pt x="51" y="188"/>
                    </a:moveTo>
                    <a:lnTo>
                      <a:pt x="51" y="188"/>
                    </a:lnTo>
                    <a:lnTo>
                      <a:pt x="43" y="180"/>
                    </a:lnTo>
                    <a:lnTo>
                      <a:pt x="58" y="180"/>
                    </a:lnTo>
                    <a:lnTo>
                      <a:pt x="58" y="180"/>
                    </a:lnTo>
                    <a:lnTo>
                      <a:pt x="62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70" y="184"/>
                    </a:lnTo>
                    <a:lnTo>
                      <a:pt x="66" y="184"/>
                    </a:lnTo>
                    <a:lnTo>
                      <a:pt x="66" y="184"/>
                    </a:lnTo>
                    <a:lnTo>
                      <a:pt x="54" y="188"/>
                    </a:lnTo>
                    <a:lnTo>
                      <a:pt x="51" y="188"/>
                    </a:lnTo>
                    <a:moveTo>
                      <a:pt x="27" y="200"/>
                    </a:moveTo>
                    <a:lnTo>
                      <a:pt x="27" y="200"/>
                    </a:lnTo>
                    <a:lnTo>
                      <a:pt x="27" y="196"/>
                    </a:lnTo>
                    <a:lnTo>
                      <a:pt x="27" y="192"/>
                    </a:lnTo>
                    <a:lnTo>
                      <a:pt x="31" y="188"/>
                    </a:lnTo>
                    <a:lnTo>
                      <a:pt x="31" y="188"/>
                    </a:lnTo>
                    <a:lnTo>
                      <a:pt x="35" y="184"/>
                    </a:lnTo>
                    <a:lnTo>
                      <a:pt x="35" y="184"/>
                    </a:lnTo>
                    <a:lnTo>
                      <a:pt x="39" y="184"/>
                    </a:lnTo>
                    <a:lnTo>
                      <a:pt x="39" y="184"/>
                    </a:lnTo>
                    <a:lnTo>
                      <a:pt x="43" y="188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2"/>
                    </a:lnTo>
                    <a:lnTo>
                      <a:pt x="43" y="196"/>
                    </a:lnTo>
                    <a:lnTo>
                      <a:pt x="47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47" y="196"/>
                    </a:lnTo>
                    <a:lnTo>
                      <a:pt x="47" y="200"/>
                    </a:lnTo>
                    <a:lnTo>
                      <a:pt x="35" y="211"/>
                    </a:lnTo>
                    <a:lnTo>
                      <a:pt x="31" y="215"/>
                    </a:lnTo>
                    <a:lnTo>
                      <a:pt x="31" y="211"/>
                    </a:lnTo>
                    <a:lnTo>
                      <a:pt x="31" y="211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31" y="204"/>
                    </a:lnTo>
                    <a:lnTo>
                      <a:pt x="31" y="200"/>
                    </a:lnTo>
                    <a:lnTo>
                      <a:pt x="27" y="200"/>
                    </a:lnTo>
                    <a:moveTo>
                      <a:pt x="90" y="137"/>
                    </a:move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3"/>
                    </a:lnTo>
                    <a:lnTo>
                      <a:pt x="90" y="133"/>
                    </a:lnTo>
                    <a:lnTo>
                      <a:pt x="90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3" y="129"/>
                    </a:lnTo>
                    <a:lnTo>
                      <a:pt x="97" y="129"/>
                    </a:lnTo>
                    <a:lnTo>
                      <a:pt x="105" y="125"/>
                    </a:lnTo>
                    <a:lnTo>
                      <a:pt x="105" y="125"/>
                    </a:lnTo>
                    <a:lnTo>
                      <a:pt x="109" y="129"/>
                    </a:lnTo>
                    <a:lnTo>
                      <a:pt x="109" y="129"/>
                    </a:lnTo>
                    <a:lnTo>
                      <a:pt x="109" y="133"/>
                    </a:lnTo>
                    <a:lnTo>
                      <a:pt x="97" y="137"/>
                    </a:lnTo>
                    <a:lnTo>
                      <a:pt x="93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41"/>
                    </a:lnTo>
                    <a:lnTo>
                      <a:pt x="90" y="137"/>
                    </a:lnTo>
                    <a:lnTo>
                      <a:pt x="90" y="137"/>
                    </a:lnTo>
                    <a:moveTo>
                      <a:pt x="97" y="118"/>
                    </a:moveTo>
                    <a:lnTo>
                      <a:pt x="97" y="118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4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97" y="110"/>
                    </a:lnTo>
                    <a:lnTo>
                      <a:pt x="101" y="110"/>
                    </a:lnTo>
                    <a:lnTo>
                      <a:pt x="101" y="110"/>
                    </a:lnTo>
                    <a:lnTo>
                      <a:pt x="105" y="110"/>
                    </a:lnTo>
                    <a:lnTo>
                      <a:pt x="109" y="106"/>
                    </a:lnTo>
                    <a:lnTo>
                      <a:pt x="109" y="110"/>
                    </a:lnTo>
                    <a:lnTo>
                      <a:pt x="109" y="114"/>
                    </a:lnTo>
                    <a:lnTo>
                      <a:pt x="105" y="114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18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5" y="122"/>
                    </a:lnTo>
                    <a:lnTo>
                      <a:pt x="101" y="118"/>
                    </a:lnTo>
                    <a:lnTo>
                      <a:pt x="97" y="118"/>
                    </a:lnTo>
                    <a:moveTo>
                      <a:pt x="11" y="219"/>
                    </a:moveTo>
                    <a:lnTo>
                      <a:pt x="11" y="219"/>
                    </a:lnTo>
                    <a:lnTo>
                      <a:pt x="15" y="219"/>
                    </a:lnTo>
                    <a:lnTo>
                      <a:pt x="11" y="219"/>
                    </a:lnTo>
                    <a:lnTo>
                      <a:pt x="11" y="219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5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11"/>
                    </a:lnTo>
                    <a:lnTo>
                      <a:pt x="8" y="207"/>
                    </a:lnTo>
                    <a:lnTo>
                      <a:pt x="11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19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3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5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7" y="219"/>
                    </a:lnTo>
                    <a:lnTo>
                      <a:pt x="23" y="223"/>
                    </a:lnTo>
                    <a:lnTo>
                      <a:pt x="11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23"/>
                    </a:lnTo>
                    <a:lnTo>
                      <a:pt x="8" y="219"/>
                    </a:lnTo>
                    <a:lnTo>
                      <a:pt x="4" y="219"/>
                    </a:lnTo>
                    <a:lnTo>
                      <a:pt x="11" y="219"/>
                    </a:lnTo>
                    <a:moveTo>
                      <a:pt x="199" y="47"/>
                    </a:move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47"/>
                    </a:lnTo>
                    <a:lnTo>
                      <a:pt x="199" y="51"/>
                    </a:lnTo>
                    <a:lnTo>
                      <a:pt x="187" y="55"/>
                    </a:lnTo>
                    <a:lnTo>
                      <a:pt x="183" y="55"/>
                    </a:lnTo>
                    <a:lnTo>
                      <a:pt x="179" y="47"/>
                    </a:lnTo>
                    <a:lnTo>
                      <a:pt x="179" y="47"/>
                    </a:lnTo>
                    <a:lnTo>
                      <a:pt x="183" y="43"/>
                    </a:lnTo>
                    <a:lnTo>
                      <a:pt x="187" y="40"/>
                    </a:lnTo>
                    <a:lnTo>
                      <a:pt x="187" y="36"/>
                    </a:lnTo>
                    <a:lnTo>
                      <a:pt x="191" y="36"/>
                    </a:lnTo>
                    <a:lnTo>
                      <a:pt x="195" y="40"/>
                    </a:lnTo>
                    <a:lnTo>
                      <a:pt x="195" y="40"/>
                    </a:lnTo>
                    <a:lnTo>
                      <a:pt x="199" y="43"/>
                    </a:lnTo>
                    <a:lnTo>
                      <a:pt x="199" y="47"/>
                    </a:lnTo>
                    <a:moveTo>
                      <a:pt x="140" y="82"/>
                    </a:moveTo>
                    <a:lnTo>
                      <a:pt x="140" y="82"/>
                    </a:lnTo>
                    <a:lnTo>
                      <a:pt x="140" y="82"/>
                    </a:lnTo>
                    <a:lnTo>
                      <a:pt x="140" y="79"/>
                    </a:lnTo>
                    <a:lnTo>
                      <a:pt x="140" y="79"/>
                    </a:lnTo>
                    <a:lnTo>
                      <a:pt x="144" y="79"/>
                    </a:lnTo>
                    <a:lnTo>
                      <a:pt x="144" y="75"/>
                    </a:lnTo>
                    <a:lnTo>
                      <a:pt x="140" y="75"/>
                    </a:lnTo>
                    <a:lnTo>
                      <a:pt x="144" y="75"/>
                    </a:lnTo>
                    <a:lnTo>
                      <a:pt x="144" y="75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0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48" y="71"/>
                    </a:lnTo>
                    <a:lnTo>
                      <a:pt x="152" y="71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5"/>
                    </a:lnTo>
                    <a:lnTo>
                      <a:pt x="156" y="71"/>
                    </a:lnTo>
                    <a:lnTo>
                      <a:pt x="152" y="71"/>
                    </a:lnTo>
                    <a:lnTo>
                      <a:pt x="152" y="71"/>
                    </a:lnTo>
                    <a:lnTo>
                      <a:pt x="156" y="71"/>
                    </a:lnTo>
                    <a:lnTo>
                      <a:pt x="156" y="71"/>
                    </a:lnTo>
                    <a:lnTo>
                      <a:pt x="156" y="67"/>
                    </a:lnTo>
                    <a:lnTo>
                      <a:pt x="156" y="67"/>
                    </a:lnTo>
                    <a:lnTo>
                      <a:pt x="152" y="59"/>
                    </a:lnTo>
                    <a:lnTo>
                      <a:pt x="156" y="59"/>
                    </a:lnTo>
                    <a:lnTo>
                      <a:pt x="156" y="59"/>
                    </a:lnTo>
                    <a:lnTo>
                      <a:pt x="160" y="63"/>
                    </a:lnTo>
                    <a:lnTo>
                      <a:pt x="160" y="63"/>
                    </a:lnTo>
                    <a:lnTo>
                      <a:pt x="160" y="67"/>
                    </a:lnTo>
                    <a:lnTo>
                      <a:pt x="160" y="67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0" y="71"/>
                    </a:lnTo>
                    <a:lnTo>
                      <a:pt x="164" y="75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4" y="79"/>
                    </a:lnTo>
                    <a:lnTo>
                      <a:pt x="160" y="82"/>
                    </a:lnTo>
                    <a:lnTo>
                      <a:pt x="160" y="82"/>
                    </a:lnTo>
                    <a:lnTo>
                      <a:pt x="156" y="82"/>
                    </a:lnTo>
                    <a:lnTo>
                      <a:pt x="152" y="90"/>
                    </a:lnTo>
                    <a:lnTo>
                      <a:pt x="152" y="90"/>
                    </a:lnTo>
                    <a:lnTo>
                      <a:pt x="148" y="90"/>
                    </a:lnTo>
                    <a:lnTo>
                      <a:pt x="148" y="90"/>
                    </a:lnTo>
                    <a:lnTo>
                      <a:pt x="148" y="86"/>
                    </a:lnTo>
                    <a:lnTo>
                      <a:pt x="148" y="86"/>
                    </a:lnTo>
                    <a:lnTo>
                      <a:pt x="140" y="82"/>
                    </a:lnTo>
                    <a:lnTo>
                      <a:pt x="140" y="82"/>
                    </a:lnTo>
                    <a:moveTo>
                      <a:pt x="207" y="40"/>
                    </a:moveTo>
                    <a:lnTo>
                      <a:pt x="207" y="40"/>
                    </a:lnTo>
                    <a:lnTo>
                      <a:pt x="203" y="36"/>
                    </a:lnTo>
                    <a:lnTo>
                      <a:pt x="203" y="36"/>
                    </a:lnTo>
                    <a:lnTo>
                      <a:pt x="203" y="32"/>
                    </a:lnTo>
                    <a:lnTo>
                      <a:pt x="203" y="32"/>
                    </a:lnTo>
                    <a:lnTo>
                      <a:pt x="203" y="28"/>
                    </a:lnTo>
                    <a:lnTo>
                      <a:pt x="207" y="28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07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2"/>
                    </a:lnTo>
                    <a:lnTo>
                      <a:pt x="211" y="36"/>
                    </a:lnTo>
                    <a:lnTo>
                      <a:pt x="215" y="36"/>
                    </a:lnTo>
                    <a:lnTo>
                      <a:pt x="215" y="36"/>
                    </a:lnTo>
                    <a:lnTo>
                      <a:pt x="215" y="32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5" y="28"/>
                    </a:lnTo>
                    <a:lnTo>
                      <a:pt x="219" y="28"/>
                    </a:lnTo>
                    <a:lnTo>
                      <a:pt x="219" y="32"/>
                    </a:lnTo>
                    <a:lnTo>
                      <a:pt x="226" y="36"/>
                    </a:lnTo>
                    <a:lnTo>
                      <a:pt x="226" y="40"/>
                    </a:lnTo>
                    <a:lnTo>
                      <a:pt x="226" y="43"/>
                    </a:lnTo>
                    <a:lnTo>
                      <a:pt x="219" y="47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07" y="40"/>
                    </a:lnTo>
                    <a:moveTo>
                      <a:pt x="164" y="12"/>
                    </a:moveTo>
                    <a:lnTo>
                      <a:pt x="164" y="12"/>
                    </a:lnTo>
                    <a:lnTo>
                      <a:pt x="164" y="12"/>
                    </a:lnTo>
                    <a:lnTo>
                      <a:pt x="164" y="8"/>
                    </a:lnTo>
                    <a:lnTo>
                      <a:pt x="168" y="8"/>
                    </a:lnTo>
                    <a:lnTo>
                      <a:pt x="172" y="8"/>
                    </a:lnTo>
                    <a:lnTo>
                      <a:pt x="172" y="4"/>
                    </a:lnTo>
                    <a:lnTo>
                      <a:pt x="176" y="0"/>
                    </a:lnTo>
                    <a:lnTo>
                      <a:pt x="179" y="0"/>
                    </a:lnTo>
                    <a:lnTo>
                      <a:pt x="183" y="0"/>
                    </a:lnTo>
                    <a:lnTo>
                      <a:pt x="187" y="0"/>
                    </a:lnTo>
                    <a:lnTo>
                      <a:pt x="187" y="8"/>
                    </a:lnTo>
                    <a:lnTo>
                      <a:pt x="191" y="8"/>
                    </a:lnTo>
                    <a:lnTo>
                      <a:pt x="195" y="12"/>
                    </a:lnTo>
                    <a:lnTo>
                      <a:pt x="191" y="16"/>
                    </a:lnTo>
                    <a:lnTo>
                      <a:pt x="191" y="20"/>
                    </a:lnTo>
                    <a:lnTo>
                      <a:pt x="191" y="20"/>
                    </a:lnTo>
                    <a:lnTo>
                      <a:pt x="187" y="20"/>
                    </a:lnTo>
                    <a:lnTo>
                      <a:pt x="187" y="20"/>
                    </a:lnTo>
                    <a:lnTo>
                      <a:pt x="187" y="24"/>
                    </a:lnTo>
                    <a:lnTo>
                      <a:pt x="187" y="24"/>
                    </a:lnTo>
                    <a:lnTo>
                      <a:pt x="183" y="24"/>
                    </a:lnTo>
                    <a:lnTo>
                      <a:pt x="183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9" y="24"/>
                    </a:lnTo>
                    <a:lnTo>
                      <a:pt x="176" y="24"/>
                    </a:lnTo>
                    <a:lnTo>
                      <a:pt x="176" y="20"/>
                    </a:lnTo>
                    <a:lnTo>
                      <a:pt x="176" y="20"/>
                    </a:lnTo>
                    <a:lnTo>
                      <a:pt x="179" y="20"/>
                    </a:lnTo>
                    <a:lnTo>
                      <a:pt x="179" y="20"/>
                    </a:lnTo>
                    <a:lnTo>
                      <a:pt x="164" y="16"/>
                    </a:lnTo>
                    <a:lnTo>
                      <a:pt x="164" y="16"/>
                    </a:lnTo>
                    <a:lnTo>
                      <a:pt x="164" y="12"/>
                    </a:lnTo>
                    <a:lnTo>
                      <a:pt x="164" y="12"/>
                    </a:lnTo>
                    <a:moveTo>
                      <a:pt x="168" y="75"/>
                    </a:moveTo>
                    <a:lnTo>
                      <a:pt x="168" y="75"/>
                    </a:lnTo>
                    <a:lnTo>
                      <a:pt x="164" y="71"/>
                    </a:lnTo>
                    <a:lnTo>
                      <a:pt x="164" y="71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7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4" y="63"/>
                    </a:lnTo>
                    <a:lnTo>
                      <a:pt x="168" y="67"/>
                    </a:lnTo>
                    <a:lnTo>
                      <a:pt x="176" y="63"/>
                    </a:lnTo>
                    <a:lnTo>
                      <a:pt x="176" y="63"/>
                    </a:lnTo>
                    <a:lnTo>
                      <a:pt x="179" y="63"/>
                    </a:lnTo>
                    <a:lnTo>
                      <a:pt x="179" y="67"/>
                    </a:lnTo>
                    <a:lnTo>
                      <a:pt x="176" y="71"/>
                    </a:lnTo>
                    <a:lnTo>
                      <a:pt x="176" y="71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72" y="75"/>
                    </a:lnTo>
                    <a:lnTo>
                      <a:pt x="168" y="75"/>
                    </a:lnTo>
                    <a:lnTo>
                      <a:pt x="168" y="75"/>
                    </a:lnTo>
                    <a:lnTo>
                      <a:pt x="168" y="7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39" name="Freeform 30"/>
              <p:cNvSpPr>
                <a:spLocks noEditPoints="1"/>
              </p:cNvSpPr>
              <p:nvPr/>
            </p:nvSpPr>
            <p:spPr bwMode="auto">
              <a:xfrm>
                <a:off x="1331913" y="2474913"/>
                <a:ext cx="546100" cy="563563"/>
              </a:xfrm>
              <a:custGeom>
                <a:avLst/>
                <a:gdLst>
                  <a:gd name="T0" fmla="*/ 113 w 344"/>
                  <a:gd name="T1" fmla="*/ 70 h 355"/>
                  <a:gd name="T2" fmla="*/ 113 w 344"/>
                  <a:gd name="T3" fmla="*/ 70 h 355"/>
                  <a:gd name="T4" fmla="*/ 55 w 344"/>
                  <a:gd name="T5" fmla="*/ 140 h 355"/>
                  <a:gd name="T6" fmla="*/ 63 w 344"/>
                  <a:gd name="T7" fmla="*/ 136 h 355"/>
                  <a:gd name="T8" fmla="*/ 141 w 344"/>
                  <a:gd name="T9" fmla="*/ 152 h 355"/>
                  <a:gd name="T10" fmla="*/ 125 w 344"/>
                  <a:gd name="T11" fmla="*/ 144 h 355"/>
                  <a:gd name="T12" fmla="*/ 117 w 344"/>
                  <a:gd name="T13" fmla="*/ 129 h 355"/>
                  <a:gd name="T14" fmla="*/ 133 w 344"/>
                  <a:gd name="T15" fmla="*/ 113 h 355"/>
                  <a:gd name="T16" fmla="*/ 125 w 344"/>
                  <a:gd name="T17" fmla="*/ 109 h 355"/>
                  <a:gd name="T18" fmla="*/ 102 w 344"/>
                  <a:gd name="T19" fmla="*/ 129 h 355"/>
                  <a:gd name="T20" fmla="*/ 94 w 344"/>
                  <a:gd name="T21" fmla="*/ 113 h 355"/>
                  <a:gd name="T22" fmla="*/ 117 w 344"/>
                  <a:gd name="T23" fmla="*/ 93 h 355"/>
                  <a:gd name="T24" fmla="*/ 129 w 344"/>
                  <a:gd name="T25" fmla="*/ 82 h 355"/>
                  <a:gd name="T26" fmla="*/ 129 w 344"/>
                  <a:gd name="T27" fmla="*/ 78 h 355"/>
                  <a:gd name="T28" fmla="*/ 121 w 344"/>
                  <a:gd name="T29" fmla="*/ 66 h 355"/>
                  <a:gd name="T30" fmla="*/ 125 w 344"/>
                  <a:gd name="T31" fmla="*/ 58 h 355"/>
                  <a:gd name="T32" fmla="*/ 129 w 344"/>
                  <a:gd name="T33" fmla="*/ 47 h 355"/>
                  <a:gd name="T34" fmla="*/ 129 w 344"/>
                  <a:gd name="T35" fmla="*/ 39 h 355"/>
                  <a:gd name="T36" fmla="*/ 141 w 344"/>
                  <a:gd name="T37" fmla="*/ 35 h 355"/>
                  <a:gd name="T38" fmla="*/ 145 w 344"/>
                  <a:gd name="T39" fmla="*/ 23 h 355"/>
                  <a:gd name="T40" fmla="*/ 145 w 344"/>
                  <a:gd name="T41" fmla="*/ 12 h 355"/>
                  <a:gd name="T42" fmla="*/ 160 w 344"/>
                  <a:gd name="T43" fmla="*/ 8 h 355"/>
                  <a:gd name="T44" fmla="*/ 152 w 344"/>
                  <a:gd name="T45" fmla="*/ 4 h 355"/>
                  <a:gd name="T46" fmla="*/ 168 w 344"/>
                  <a:gd name="T47" fmla="*/ 12 h 355"/>
                  <a:gd name="T48" fmla="*/ 180 w 344"/>
                  <a:gd name="T49" fmla="*/ 58 h 355"/>
                  <a:gd name="T50" fmla="*/ 164 w 344"/>
                  <a:gd name="T51" fmla="*/ 97 h 355"/>
                  <a:gd name="T52" fmla="*/ 145 w 344"/>
                  <a:gd name="T53" fmla="*/ 136 h 355"/>
                  <a:gd name="T54" fmla="*/ 313 w 344"/>
                  <a:gd name="T55" fmla="*/ 226 h 355"/>
                  <a:gd name="T56" fmla="*/ 199 w 344"/>
                  <a:gd name="T57" fmla="*/ 156 h 355"/>
                  <a:gd name="T58" fmla="*/ 168 w 344"/>
                  <a:gd name="T59" fmla="*/ 156 h 355"/>
                  <a:gd name="T60" fmla="*/ 141 w 344"/>
                  <a:gd name="T61" fmla="*/ 172 h 355"/>
                  <a:gd name="T62" fmla="*/ 160 w 344"/>
                  <a:gd name="T63" fmla="*/ 183 h 355"/>
                  <a:gd name="T64" fmla="*/ 141 w 344"/>
                  <a:gd name="T65" fmla="*/ 175 h 355"/>
                  <a:gd name="T66" fmla="*/ 121 w 344"/>
                  <a:gd name="T67" fmla="*/ 148 h 355"/>
                  <a:gd name="T68" fmla="*/ 94 w 344"/>
                  <a:gd name="T69" fmla="*/ 144 h 355"/>
                  <a:gd name="T70" fmla="*/ 90 w 344"/>
                  <a:gd name="T71" fmla="*/ 156 h 355"/>
                  <a:gd name="T72" fmla="*/ 74 w 344"/>
                  <a:gd name="T73" fmla="*/ 156 h 355"/>
                  <a:gd name="T74" fmla="*/ 78 w 344"/>
                  <a:gd name="T75" fmla="*/ 160 h 355"/>
                  <a:gd name="T76" fmla="*/ 74 w 344"/>
                  <a:gd name="T77" fmla="*/ 172 h 355"/>
                  <a:gd name="T78" fmla="*/ 82 w 344"/>
                  <a:gd name="T79" fmla="*/ 183 h 355"/>
                  <a:gd name="T80" fmla="*/ 70 w 344"/>
                  <a:gd name="T81" fmla="*/ 175 h 355"/>
                  <a:gd name="T82" fmla="*/ 51 w 344"/>
                  <a:gd name="T83" fmla="*/ 175 h 355"/>
                  <a:gd name="T84" fmla="*/ 55 w 344"/>
                  <a:gd name="T85" fmla="*/ 183 h 355"/>
                  <a:gd name="T86" fmla="*/ 55 w 344"/>
                  <a:gd name="T87" fmla="*/ 222 h 355"/>
                  <a:gd name="T88" fmla="*/ 82 w 344"/>
                  <a:gd name="T89" fmla="*/ 211 h 355"/>
                  <a:gd name="T90" fmla="*/ 106 w 344"/>
                  <a:gd name="T91" fmla="*/ 230 h 355"/>
                  <a:gd name="T92" fmla="*/ 110 w 344"/>
                  <a:gd name="T93" fmla="*/ 257 h 355"/>
                  <a:gd name="T94" fmla="*/ 102 w 344"/>
                  <a:gd name="T95" fmla="*/ 312 h 355"/>
                  <a:gd name="T96" fmla="*/ 129 w 344"/>
                  <a:gd name="T97" fmla="*/ 355 h 355"/>
                  <a:gd name="T98" fmla="*/ 160 w 344"/>
                  <a:gd name="T99" fmla="*/ 336 h 355"/>
                  <a:gd name="T100" fmla="*/ 203 w 344"/>
                  <a:gd name="T101" fmla="*/ 281 h 355"/>
                  <a:gd name="T102" fmla="*/ 246 w 344"/>
                  <a:gd name="T103" fmla="*/ 277 h 355"/>
                  <a:gd name="T104" fmla="*/ 293 w 344"/>
                  <a:gd name="T105" fmla="*/ 316 h 355"/>
                  <a:gd name="T106" fmla="*/ 0 w 344"/>
                  <a:gd name="T107" fmla="*/ 140 h 355"/>
                  <a:gd name="T108" fmla="*/ 35 w 344"/>
                  <a:gd name="T109" fmla="*/ 113 h 355"/>
                  <a:gd name="T110" fmla="*/ 39 w 344"/>
                  <a:gd name="T111" fmla="*/ 125 h 355"/>
                  <a:gd name="T112" fmla="*/ 12 w 344"/>
                  <a:gd name="T113" fmla="*/ 136 h 355"/>
                  <a:gd name="T114" fmla="*/ 43 w 344"/>
                  <a:gd name="T115" fmla="*/ 140 h 355"/>
                  <a:gd name="T116" fmla="*/ 55 w 344"/>
                  <a:gd name="T117" fmla="*/ 144 h 355"/>
                  <a:gd name="T118" fmla="*/ 67 w 344"/>
                  <a:gd name="T119" fmla="*/ 152 h 355"/>
                  <a:gd name="T120" fmla="*/ 8 w 344"/>
                  <a:gd name="T121" fmla="*/ 175 h 355"/>
                  <a:gd name="T122" fmla="*/ 4 w 344"/>
                  <a:gd name="T123" fmla="*/ 172 h 355"/>
                  <a:gd name="T124" fmla="*/ 24 w 344"/>
                  <a:gd name="T125" fmla="*/ 148 h 35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44" h="355">
                    <a:moveTo>
                      <a:pt x="117" y="70"/>
                    </a:moveTo>
                    <a:lnTo>
                      <a:pt x="117" y="70"/>
                    </a:lnTo>
                    <a:lnTo>
                      <a:pt x="117" y="70"/>
                    </a:lnTo>
                    <a:lnTo>
                      <a:pt x="117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3" y="74"/>
                    </a:lnTo>
                    <a:lnTo>
                      <a:pt x="110" y="74"/>
                    </a:lnTo>
                    <a:lnTo>
                      <a:pt x="110" y="74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3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70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0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3" y="70"/>
                    </a:lnTo>
                    <a:lnTo>
                      <a:pt x="117" y="70"/>
                    </a:lnTo>
                    <a:moveTo>
                      <a:pt x="67" y="136"/>
                    </a:move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40"/>
                    </a:lnTo>
                    <a:lnTo>
                      <a:pt x="67" y="140"/>
                    </a:lnTo>
                    <a:lnTo>
                      <a:pt x="63" y="140"/>
                    </a:lnTo>
                    <a:lnTo>
                      <a:pt x="63" y="144"/>
                    </a:lnTo>
                    <a:lnTo>
                      <a:pt x="59" y="144"/>
                    </a:lnTo>
                    <a:lnTo>
                      <a:pt x="55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40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3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lnTo>
                      <a:pt x="67" y="136"/>
                    </a:lnTo>
                    <a:moveTo>
                      <a:pt x="145" y="140"/>
                    </a:moveTo>
                    <a:lnTo>
                      <a:pt x="145" y="140"/>
                    </a:lnTo>
                    <a:lnTo>
                      <a:pt x="149" y="144"/>
                    </a:lnTo>
                    <a:lnTo>
                      <a:pt x="149" y="144"/>
                    </a:lnTo>
                    <a:lnTo>
                      <a:pt x="145" y="144"/>
                    </a:lnTo>
                    <a:lnTo>
                      <a:pt x="141" y="152"/>
                    </a:lnTo>
                    <a:lnTo>
                      <a:pt x="137" y="152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29" y="152"/>
                    </a:lnTo>
                    <a:lnTo>
                      <a:pt x="129" y="152"/>
                    </a:lnTo>
                    <a:lnTo>
                      <a:pt x="125" y="148"/>
                    </a:lnTo>
                    <a:lnTo>
                      <a:pt x="125" y="144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5" y="140"/>
                    </a:lnTo>
                    <a:lnTo>
                      <a:pt x="121" y="140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6"/>
                    </a:lnTo>
                    <a:lnTo>
                      <a:pt x="117" y="133"/>
                    </a:lnTo>
                    <a:lnTo>
                      <a:pt x="117" y="133"/>
                    </a:lnTo>
                    <a:lnTo>
                      <a:pt x="117" y="129"/>
                    </a:lnTo>
                    <a:lnTo>
                      <a:pt x="117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9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3" y="125"/>
                    </a:lnTo>
                    <a:lnTo>
                      <a:pt x="117" y="125"/>
                    </a:lnTo>
                    <a:lnTo>
                      <a:pt x="121" y="121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3"/>
                    </a:lnTo>
                    <a:lnTo>
                      <a:pt x="133" y="109"/>
                    </a:lnTo>
                    <a:lnTo>
                      <a:pt x="133" y="109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13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9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1" y="113"/>
                    </a:lnTo>
                    <a:lnTo>
                      <a:pt x="117" y="117"/>
                    </a:lnTo>
                    <a:lnTo>
                      <a:pt x="113" y="121"/>
                    </a:lnTo>
                    <a:lnTo>
                      <a:pt x="110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5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98" y="129"/>
                    </a:lnTo>
                    <a:lnTo>
                      <a:pt x="94" y="133"/>
                    </a:lnTo>
                    <a:lnTo>
                      <a:pt x="94" y="129"/>
                    </a:lnTo>
                    <a:lnTo>
                      <a:pt x="98" y="125"/>
                    </a:lnTo>
                    <a:lnTo>
                      <a:pt x="94" y="121"/>
                    </a:lnTo>
                    <a:lnTo>
                      <a:pt x="94" y="121"/>
                    </a:lnTo>
                    <a:lnTo>
                      <a:pt x="106" y="113"/>
                    </a:lnTo>
                    <a:lnTo>
                      <a:pt x="110" y="113"/>
                    </a:lnTo>
                    <a:lnTo>
                      <a:pt x="110" y="113"/>
                    </a:lnTo>
                    <a:lnTo>
                      <a:pt x="98" y="117"/>
                    </a:lnTo>
                    <a:lnTo>
                      <a:pt x="94" y="113"/>
                    </a:lnTo>
                    <a:lnTo>
                      <a:pt x="102" y="105"/>
                    </a:lnTo>
                    <a:lnTo>
                      <a:pt x="113" y="97"/>
                    </a:lnTo>
                    <a:lnTo>
                      <a:pt x="113" y="97"/>
                    </a:lnTo>
                    <a:lnTo>
                      <a:pt x="113" y="93"/>
                    </a:lnTo>
                    <a:lnTo>
                      <a:pt x="113" y="93"/>
                    </a:lnTo>
                    <a:lnTo>
                      <a:pt x="110" y="93"/>
                    </a:lnTo>
                    <a:lnTo>
                      <a:pt x="110" y="93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0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17" y="93"/>
                    </a:lnTo>
                    <a:lnTo>
                      <a:pt x="121" y="93"/>
                    </a:lnTo>
                    <a:lnTo>
                      <a:pt x="121" y="90"/>
                    </a:lnTo>
                    <a:lnTo>
                      <a:pt x="129" y="86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7" y="82"/>
                    </a:lnTo>
                    <a:lnTo>
                      <a:pt x="137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29" y="82"/>
                    </a:lnTo>
                    <a:lnTo>
                      <a:pt x="129" y="82"/>
                    </a:lnTo>
                    <a:lnTo>
                      <a:pt x="125" y="82"/>
                    </a:lnTo>
                    <a:lnTo>
                      <a:pt x="121" y="86"/>
                    </a:lnTo>
                    <a:lnTo>
                      <a:pt x="121" y="86"/>
                    </a:lnTo>
                    <a:lnTo>
                      <a:pt x="117" y="86"/>
                    </a:lnTo>
                    <a:lnTo>
                      <a:pt x="121" y="82"/>
                    </a:lnTo>
                    <a:lnTo>
                      <a:pt x="129" y="78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4"/>
                    </a:lnTo>
                    <a:lnTo>
                      <a:pt x="129" y="78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5" y="74"/>
                    </a:lnTo>
                    <a:lnTo>
                      <a:pt x="121" y="78"/>
                    </a:lnTo>
                    <a:lnTo>
                      <a:pt x="121" y="78"/>
                    </a:lnTo>
                    <a:lnTo>
                      <a:pt x="117" y="78"/>
                    </a:lnTo>
                    <a:lnTo>
                      <a:pt x="117" y="78"/>
                    </a:lnTo>
                    <a:lnTo>
                      <a:pt x="121" y="74"/>
                    </a:lnTo>
                    <a:lnTo>
                      <a:pt x="121" y="74"/>
                    </a:lnTo>
                    <a:lnTo>
                      <a:pt x="121" y="70"/>
                    </a:lnTo>
                    <a:lnTo>
                      <a:pt x="121" y="70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6"/>
                    </a:lnTo>
                    <a:lnTo>
                      <a:pt x="121" y="62"/>
                    </a:lnTo>
                    <a:lnTo>
                      <a:pt x="121" y="62"/>
                    </a:lnTo>
                    <a:lnTo>
                      <a:pt x="117" y="58"/>
                    </a:lnTo>
                    <a:lnTo>
                      <a:pt x="117" y="58"/>
                    </a:lnTo>
                    <a:lnTo>
                      <a:pt x="117" y="54"/>
                    </a:lnTo>
                    <a:lnTo>
                      <a:pt x="117" y="54"/>
                    </a:lnTo>
                    <a:lnTo>
                      <a:pt x="121" y="54"/>
                    </a:lnTo>
                    <a:lnTo>
                      <a:pt x="125" y="54"/>
                    </a:lnTo>
                    <a:lnTo>
                      <a:pt x="125" y="58"/>
                    </a:lnTo>
                    <a:lnTo>
                      <a:pt x="125" y="58"/>
                    </a:lnTo>
                    <a:lnTo>
                      <a:pt x="133" y="54"/>
                    </a:lnTo>
                    <a:lnTo>
                      <a:pt x="133" y="54"/>
                    </a:lnTo>
                    <a:lnTo>
                      <a:pt x="133" y="51"/>
                    </a:lnTo>
                    <a:lnTo>
                      <a:pt x="133" y="51"/>
                    </a:lnTo>
                    <a:lnTo>
                      <a:pt x="125" y="54"/>
                    </a:lnTo>
                    <a:lnTo>
                      <a:pt x="125" y="51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51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29" y="47"/>
                    </a:lnTo>
                    <a:lnTo>
                      <a:pt x="133" y="47"/>
                    </a:lnTo>
                    <a:lnTo>
                      <a:pt x="129" y="47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43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29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3" y="39"/>
                    </a:lnTo>
                    <a:lnTo>
                      <a:pt x="137" y="35"/>
                    </a:lnTo>
                    <a:lnTo>
                      <a:pt x="141" y="35"/>
                    </a:lnTo>
                    <a:lnTo>
                      <a:pt x="145" y="39"/>
                    </a:lnTo>
                    <a:lnTo>
                      <a:pt x="145" y="39"/>
                    </a:lnTo>
                    <a:lnTo>
                      <a:pt x="141" y="35"/>
                    </a:lnTo>
                    <a:lnTo>
                      <a:pt x="141" y="35"/>
                    </a:lnTo>
                    <a:lnTo>
                      <a:pt x="133" y="31"/>
                    </a:lnTo>
                    <a:lnTo>
                      <a:pt x="133" y="31"/>
                    </a:lnTo>
                    <a:lnTo>
                      <a:pt x="137" y="31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37" y="27"/>
                    </a:lnTo>
                    <a:lnTo>
                      <a:pt x="141" y="23"/>
                    </a:lnTo>
                    <a:lnTo>
                      <a:pt x="145" y="27"/>
                    </a:lnTo>
                    <a:lnTo>
                      <a:pt x="141" y="23"/>
                    </a:lnTo>
                    <a:lnTo>
                      <a:pt x="141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5" y="23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9" y="19"/>
                    </a:lnTo>
                    <a:lnTo>
                      <a:pt x="145" y="19"/>
                    </a:lnTo>
                    <a:lnTo>
                      <a:pt x="145" y="19"/>
                    </a:lnTo>
                    <a:lnTo>
                      <a:pt x="145" y="15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9" y="12"/>
                    </a:lnTo>
                    <a:lnTo>
                      <a:pt x="149" y="12"/>
                    </a:lnTo>
                    <a:lnTo>
                      <a:pt x="152" y="15"/>
                    </a:lnTo>
                    <a:lnTo>
                      <a:pt x="152" y="12"/>
                    </a:lnTo>
                    <a:lnTo>
                      <a:pt x="152" y="12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52" y="8"/>
                    </a:lnTo>
                    <a:lnTo>
                      <a:pt x="152" y="8"/>
                    </a:lnTo>
                    <a:lnTo>
                      <a:pt x="156" y="12"/>
                    </a:lnTo>
                    <a:lnTo>
                      <a:pt x="156" y="12"/>
                    </a:lnTo>
                    <a:lnTo>
                      <a:pt x="160" y="8"/>
                    </a:lnTo>
                    <a:lnTo>
                      <a:pt x="160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8"/>
                    </a:lnTo>
                    <a:lnTo>
                      <a:pt x="156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52" y="4"/>
                    </a:lnTo>
                    <a:lnTo>
                      <a:pt x="145" y="4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5" y="0"/>
                    </a:lnTo>
                    <a:lnTo>
                      <a:pt x="149" y="0"/>
                    </a:lnTo>
                    <a:lnTo>
                      <a:pt x="149" y="0"/>
                    </a:lnTo>
                    <a:lnTo>
                      <a:pt x="152" y="4"/>
                    </a:lnTo>
                    <a:lnTo>
                      <a:pt x="156" y="4"/>
                    </a:lnTo>
                    <a:lnTo>
                      <a:pt x="156" y="0"/>
                    </a:lnTo>
                    <a:lnTo>
                      <a:pt x="160" y="4"/>
                    </a:lnTo>
                    <a:lnTo>
                      <a:pt x="164" y="4"/>
                    </a:lnTo>
                    <a:lnTo>
                      <a:pt x="168" y="12"/>
                    </a:lnTo>
                    <a:lnTo>
                      <a:pt x="168" y="12"/>
                    </a:lnTo>
                    <a:lnTo>
                      <a:pt x="176" y="15"/>
                    </a:lnTo>
                    <a:lnTo>
                      <a:pt x="184" y="15"/>
                    </a:lnTo>
                    <a:lnTo>
                      <a:pt x="184" y="27"/>
                    </a:lnTo>
                    <a:lnTo>
                      <a:pt x="176" y="35"/>
                    </a:lnTo>
                    <a:lnTo>
                      <a:pt x="176" y="43"/>
                    </a:lnTo>
                    <a:lnTo>
                      <a:pt x="180" y="43"/>
                    </a:lnTo>
                    <a:lnTo>
                      <a:pt x="184" y="43"/>
                    </a:lnTo>
                    <a:lnTo>
                      <a:pt x="188" y="47"/>
                    </a:lnTo>
                    <a:lnTo>
                      <a:pt x="184" y="51"/>
                    </a:lnTo>
                    <a:lnTo>
                      <a:pt x="180" y="58"/>
                    </a:lnTo>
                    <a:lnTo>
                      <a:pt x="180" y="58"/>
                    </a:lnTo>
                    <a:lnTo>
                      <a:pt x="180" y="62"/>
                    </a:lnTo>
                    <a:lnTo>
                      <a:pt x="184" y="62"/>
                    </a:lnTo>
                    <a:lnTo>
                      <a:pt x="184" y="62"/>
                    </a:lnTo>
                    <a:lnTo>
                      <a:pt x="184" y="66"/>
                    </a:lnTo>
                    <a:lnTo>
                      <a:pt x="180" y="66"/>
                    </a:lnTo>
                    <a:lnTo>
                      <a:pt x="180" y="66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80" y="74"/>
                    </a:lnTo>
                    <a:lnTo>
                      <a:pt x="172" y="82"/>
                    </a:lnTo>
                    <a:lnTo>
                      <a:pt x="168" y="90"/>
                    </a:lnTo>
                    <a:lnTo>
                      <a:pt x="164" y="97"/>
                    </a:lnTo>
                    <a:lnTo>
                      <a:pt x="164" y="105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4" y="109"/>
                    </a:lnTo>
                    <a:lnTo>
                      <a:pt x="160" y="113"/>
                    </a:lnTo>
                    <a:lnTo>
                      <a:pt x="149" y="125"/>
                    </a:lnTo>
                    <a:lnTo>
                      <a:pt x="145" y="129"/>
                    </a:lnTo>
                    <a:lnTo>
                      <a:pt x="145" y="133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36"/>
                    </a:lnTo>
                    <a:lnTo>
                      <a:pt x="145" y="140"/>
                    </a:lnTo>
                    <a:lnTo>
                      <a:pt x="145" y="140"/>
                    </a:lnTo>
                    <a:moveTo>
                      <a:pt x="321" y="281"/>
                    </a:moveTo>
                    <a:lnTo>
                      <a:pt x="321" y="281"/>
                    </a:lnTo>
                    <a:lnTo>
                      <a:pt x="321" y="277"/>
                    </a:lnTo>
                    <a:lnTo>
                      <a:pt x="321" y="269"/>
                    </a:lnTo>
                    <a:lnTo>
                      <a:pt x="321" y="261"/>
                    </a:lnTo>
                    <a:lnTo>
                      <a:pt x="321" y="257"/>
                    </a:lnTo>
                    <a:lnTo>
                      <a:pt x="321" y="254"/>
                    </a:lnTo>
                    <a:lnTo>
                      <a:pt x="313" y="230"/>
                    </a:lnTo>
                    <a:lnTo>
                      <a:pt x="313" y="226"/>
                    </a:lnTo>
                    <a:lnTo>
                      <a:pt x="313" y="226"/>
                    </a:lnTo>
                    <a:lnTo>
                      <a:pt x="317" y="211"/>
                    </a:lnTo>
                    <a:lnTo>
                      <a:pt x="301" y="179"/>
                    </a:lnTo>
                    <a:lnTo>
                      <a:pt x="270" y="187"/>
                    </a:lnTo>
                    <a:lnTo>
                      <a:pt x="250" y="164"/>
                    </a:lnTo>
                    <a:lnTo>
                      <a:pt x="211" y="168"/>
                    </a:lnTo>
                    <a:lnTo>
                      <a:pt x="211" y="168"/>
                    </a:lnTo>
                    <a:lnTo>
                      <a:pt x="207" y="168"/>
                    </a:lnTo>
                    <a:lnTo>
                      <a:pt x="207" y="164"/>
                    </a:lnTo>
                    <a:lnTo>
                      <a:pt x="203" y="164"/>
                    </a:lnTo>
                    <a:lnTo>
                      <a:pt x="203" y="152"/>
                    </a:lnTo>
                    <a:lnTo>
                      <a:pt x="199" y="156"/>
                    </a:lnTo>
                    <a:lnTo>
                      <a:pt x="199" y="156"/>
                    </a:lnTo>
                    <a:lnTo>
                      <a:pt x="199" y="160"/>
                    </a:lnTo>
                    <a:lnTo>
                      <a:pt x="195" y="160"/>
                    </a:lnTo>
                    <a:lnTo>
                      <a:pt x="195" y="160"/>
                    </a:lnTo>
                    <a:lnTo>
                      <a:pt x="195" y="156"/>
                    </a:lnTo>
                    <a:lnTo>
                      <a:pt x="188" y="156"/>
                    </a:lnTo>
                    <a:lnTo>
                      <a:pt x="188" y="156"/>
                    </a:lnTo>
                    <a:lnTo>
                      <a:pt x="180" y="160"/>
                    </a:lnTo>
                    <a:lnTo>
                      <a:pt x="176" y="160"/>
                    </a:lnTo>
                    <a:lnTo>
                      <a:pt x="176" y="156"/>
                    </a:lnTo>
                    <a:lnTo>
                      <a:pt x="172" y="156"/>
                    </a:lnTo>
                    <a:lnTo>
                      <a:pt x="168" y="156"/>
                    </a:lnTo>
                    <a:lnTo>
                      <a:pt x="168" y="156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4" y="160"/>
                    </a:lnTo>
                    <a:lnTo>
                      <a:pt x="160" y="156"/>
                    </a:lnTo>
                    <a:lnTo>
                      <a:pt x="156" y="156"/>
                    </a:lnTo>
                    <a:lnTo>
                      <a:pt x="149" y="160"/>
                    </a:lnTo>
                    <a:lnTo>
                      <a:pt x="145" y="164"/>
                    </a:lnTo>
                    <a:lnTo>
                      <a:pt x="141" y="164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68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1" y="172"/>
                    </a:lnTo>
                    <a:lnTo>
                      <a:pt x="145" y="175"/>
                    </a:lnTo>
                    <a:lnTo>
                      <a:pt x="145" y="175"/>
                    </a:lnTo>
                    <a:lnTo>
                      <a:pt x="156" y="175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79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3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87"/>
                    </a:lnTo>
                    <a:lnTo>
                      <a:pt x="160" y="179"/>
                    </a:lnTo>
                    <a:lnTo>
                      <a:pt x="156" y="179"/>
                    </a:lnTo>
                    <a:lnTo>
                      <a:pt x="156" y="179"/>
                    </a:lnTo>
                    <a:lnTo>
                      <a:pt x="149" y="179"/>
                    </a:lnTo>
                    <a:lnTo>
                      <a:pt x="149" y="179"/>
                    </a:lnTo>
                    <a:lnTo>
                      <a:pt x="141" y="175"/>
                    </a:lnTo>
                    <a:lnTo>
                      <a:pt x="141" y="175"/>
                    </a:lnTo>
                    <a:lnTo>
                      <a:pt x="137" y="175"/>
                    </a:lnTo>
                    <a:lnTo>
                      <a:pt x="133" y="179"/>
                    </a:lnTo>
                    <a:lnTo>
                      <a:pt x="129" y="183"/>
                    </a:lnTo>
                    <a:lnTo>
                      <a:pt x="129" y="183"/>
                    </a:lnTo>
                    <a:lnTo>
                      <a:pt x="125" y="183"/>
                    </a:lnTo>
                    <a:lnTo>
                      <a:pt x="133" y="175"/>
                    </a:lnTo>
                    <a:lnTo>
                      <a:pt x="133" y="172"/>
                    </a:lnTo>
                    <a:lnTo>
                      <a:pt x="133" y="164"/>
                    </a:lnTo>
                    <a:lnTo>
                      <a:pt x="133" y="164"/>
                    </a:lnTo>
                    <a:lnTo>
                      <a:pt x="129" y="160"/>
                    </a:lnTo>
                    <a:lnTo>
                      <a:pt x="121" y="152"/>
                    </a:lnTo>
                    <a:lnTo>
                      <a:pt x="121" y="148"/>
                    </a:lnTo>
                    <a:lnTo>
                      <a:pt x="117" y="148"/>
                    </a:lnTo>
                    <a:lnTo>
                      <a:pt x="117" y="144"/>
                    </a:lnTo>
                    <a:lnTo>
                      <a:pt x="117" y="144"/>
                    </a:lnTo>
                    <a:lnTo>
                      <a:pt x="113" y="140"/>
                    </a:lnTo>
                    <a:lnTo>
                      <a:pt x="110" y="136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06" y="133"/>
                    </a:lnTo>
                    <a:lnTo>
                      <a:pt x="102" y="136"/>
                    </a:lnTo>
                    <a:lnTo>
                      <a:pt x="98" y="140"/>
                    </a:lnTo>
                    <a:lnTo>
                      <a:pt x="94" y="140"/>
                    </a:lnTo>
                    <a:lnTo>
                      <a:pt x="94" y="144"/>
                    </a:lnTo>
                    <a:lnTo>
                      <a:pt x="98" y="144"/>
                    </a:lnTo>
                    <a:lnTo>
                      <a:pt x="98" y="144"/>
                    </a:lnTo>
                    <a:lnTo>
                      <a:pt x="98" y="148"/>
                    </a:lnTo>
                    <a:lnTo>
                      <a:pt x="102" y="152"/>
                    </a:lnTo>
                    <a:lnTo>
                      <a:pt x="102" y="148"/>
                    </a:lnTo>
                    <a:lnTo>
                      <a:pt x="98" y="148"/>
                    </a:lnTo>
                    <a:lnTo>
                      <a:pt x="98" y="144"/>
                    </a:lnTo>
                    <a:lnTo>
                      <a:pt x="94" y="144"/>
                    </a:lnTo>
                    <a:lnTo>
                      <a:pt x="94" y="148"/>
                    </a:lnTo>
                    <a:lnTo>
                      <a:pt x="90" y="148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86" y="156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52"/>
                    </a:lnTo>
                    <a:lnTo>
                      <a:pt x="82" y="152"/>
                    </a:lnTo>
                    <a:lnTo>
                      <a:pt x="82" y="156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74" y="156"/>
                    </a:lnTo>
                    <a:lnTo>
                      <a:pt x="78" y="160"/>
                    </a:lnTo>
                    <a:lnTo>
                      <a:pt x="74" y="160"/>
                    </a:lnTo>
                    <a:lnTo>
                      <a:pt x="70" y="160"/>
                    </a:lnTo>
                    <a:lnTo>
                      <a:pt x="70" y="164"/>
                    </a:lnTo>
                    <a:lnTo>
                      <a:pt x="70" y="168"/>
                    </a:lnTo>
                    <a:lnTo>
                      <a:pt x="74" y="168"/>
                    </a:lnTo>
                    <a:lnTo>
                      <a:pt x="82" y="168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0"/>
                    </a:lnTo>
                    <a:lnTo>
                      <a:pt x="78" y="160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2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4" y="160"/>
                    </a:lnTo>
                    <a:lnTo>
                      <a:pt x="98" y="164"/>
                    </a:lnTo>
                    <a:lnTo>
                      <a:pt x="94" y="164"/>
                    </a:lnTo>
                    <a:lnTo>
                      <a:pt x="74" y="172"/>
                    </a:lnTo>
                    <a:lnTo>
                      <a:pt x="74" y="175"/>
                    </a:lnTo>
                    <a:lnTo>
                      <a:pt x="74" y="175"/>
                    </a:lnTo>
                    <a:lnTo>
                      <a:pt x="74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78" y="179"/>
                    </a:lnTo>
                    <a:lnTo>
                      <a:pt x="82" y="179"/>
                    </a:lnTo>
                    <a:lnTo>
                      <a:pt x="90" y="175"/>
                    </a:lnTo>
                    <a:lnTo>
                      <a:pt x="94" y="175"/>
                    </a:lnTo>
                    <a:lnTo>
                      <a:pt x="98" y="175"/>
                    </a:lnTo>
                    <a:lnTo>
                      <a:pt x="94" y="179"/>
                    </a:lnTo>
                    <a:lnTo>
                      <a:pt x="82" y="183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4" y="191"/>
                    </a:lnTo>
                    <a:lnTo>
                      <a:pt x="70" y="195"/>
                    </a:lnTo>
                    <a:lnTo>
                      <a:pt x="70" y="191"/>
                    </a:lnTo>
                    <a:lnTo>
                      <a:pt x="70" y="187"/>
                    </a:lnTo>
                    <a:lnTo>
                      <a:pt x="70" y="183"/>
                    </a:lnTo>
                    <a:lnTo>
                      <a:pt x="74" y="179"/>
                    </a:lnTo>
                    <a:lnTo>
                      <a:pt x="70" y="179"/>
                    </a:lnTo>
                    <a:lnTo>
                      <a:pt x="70" y="179"/>
                    </a:lnTo>
                    <a:lnTo>
                      <a:pt x="70" y="175"/>
                    </a:lnTo>
                    <a:lnTo>
                      <a:pt x="70" y="175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59" y="168"/>
                    </a:lnTo>
                    <a:lnTo>
                      <a:pt x="59" y="168"/>
                    </a:lnTo>
                    <a:lnTo>
                      <a:pt x="59" y="172"/>
                    </a:lnTo>
                    <a:lnTo>
                      <a:pt x="59" y="172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9" y="175"/>
                    </a:lnTo>
                    <a:lnTo>
                      <a:pt x="55" y="175"/>
                    </a:lnTo>
                    <a:lnTo>
                      <a:pt x="51" y="175"/>
                    </a:lnTo>
                    <a:lnTo>
                      <a:pt x="51" y="179"/>
                    </a:lnTo>
                    <a:lnTo>
                      <a:pt x="51" y="179"/>
                    </a:lnTo>
                    <a:lnTo>
                      <a:pt x="47" y="175"/>
                    </a:lnTo>
                    <a:lnTo>
                      <a:pt x="47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3" y="175"/>
                    </a:lnTo>
                    <a:lnTo>
                      <a:pt x="47" y="179"/>
                    </a:lnTo>
                    <a:lnTo>
                      <a:pt x="47" y="179"/>
                    </a:lnTo>
                    <a:lnTo>
                      <a:pt x="51" y="183"/>
                    </a:lnTo>
                    <a:lnTo>
                      <a:pt x="55" y="183"/>
                    </a:lnTo>
                    <a:lnTo>
                      <a:pt x="55" y="183"/>
                    </a:lnTo>
                    <a:lnTo>
                      <a:pt x="55" y="187"/>
                    </a:lnTo>
                    <a:lnTo>
                      <a:pt x="55" y="191"/>
                    </a:lnTo>
                    <a:lnTo>
                      <a:pt x="55" y="199"/>
                    </a:lnTo>
                    <a:lnTo>
                      <a:pt x="55" y="207"/>
                    </a:lnTo>
                    <a:lnTo>
                      <a:pt x="55" y="211"/>
                    </a:lnTo>
                    <a:lnTo>
                      <a:pt x="63" y="211"/>
                    </a:lnTo>
                    <a:lnTo>
                      <a:pt x="55" y="211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1" y="215"/>
                    </a:lnTo>
                    <a:lnTo>
                      <a:pt x="55" y="218"/>
                    </a:lnTo>
                    <a:lnTo>
                      <a:pt x="55" y="222"/>
                    </a:lnTo>
                    <a:lnTo>
                      <a:pt x="59" y="222"/>
                    </a:lnTo>
                    <a:lnTo>
                      <a:pt x="63" y="222"/>
                    </a:lnTo>
                    <a:lnTo>
                      <a:pt x="67" y="218"/>
                    </a:lnTo>
                    <a:lnTo>
                      <a:pt x="70" y="218"/>
                    </a:lnTo>
                    <a:lnTo>
                      <a:pt x="78" y="218"/>
                    </a:lnTo>
                    <a:lnTo>
                      <a:pt x="82" y="218"/>
                    </a:lnTo>
                    <a:lnTo>
                      <a:pt x="82" y="218"/>
                    </a:lnTo>
                    <a:lnTo>
                      <a:pt x="82" y="215"/>
                    </a:lnTo>
                    <a:lnTo>
                      <a:pt x="82" y="215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2" y="211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11"/>
                    </a:lnTo>
                    <a:lnTo>
                      <a:pt x="102" y="215"/>
                    </a:lnTo>
                    <a:lnTo>
                      <a:pt x="106" y="218"/>
                    </a:lnTo>
                    <a:lnTo>
                      <a:pt x="106" y="222"/>
                    </a:lnTo>
                    <a:lnTo>
                      <a:pt x="106" y="222"/>
                    </a:lnTo>
                    <a:lnTo>
                      <a:pt x="106" y="226"/>
                    </a:lnTo>
                    <a:lnTo>
                      <a:pt x="106" y="226"/>
                    </a:lnTo>
                    <a:lnTo>
                      <a:pt x="106" y="230"/>
                    </a:lnTo>
                    <a:lnTo>
                      <a:pt x="110" y="230"/>
                    </a:lnTo>
                    <a:lnTo>
                      <a:pt x="110" y="234"/>
                    </a:lnTo>
                    <a:lnTo>
                      <a:pt x="113" y="234"/>
                    </a:lnTo>
                    <a:lnTo>
                      <a:pt x="113" y="234"/>
                    </a:lnTo>
                    <a:lnTo>
                      <a:pt x="113" y="238"/>
                    </a:lnTo>
                    <a:lnTo>
                      <a:pt x="110" y="246"/>
                    </a:lnTo>
                    <a:lnTo>
                      <a:pt x="106" y="246"/>
                    </a:lnTo>
                    <a:lnTo>
                      <a:pt x="106" y="250"/>
                    </a:lnTo>
                    <a:lnTo>
                      <a:pt x="106" y="250"/>
                    </a:lnTo>
                    <a:lnTo>
                      <a:pt x="110" y="254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06" y="265"/>
                    </a:lnTo>
                    <a:lnTo>
                      <a:pt x="102" y="269"/>
                    </a:lnTo>
                    <a:lnTo>
                      <a:pt x="98" y="273"/>
                    </a:lnTo>
                    <a:lnTo>
                      <a:pt x="74" y="285"/>
                    </a:lnTo>
                    <a:lnTo>
                      <a:pt x="70" y="289"/>
                    </a:lnTo>
                    <a:lnTo>
                      <a:pt x="70" y="289"/>
                    </a:lnTo>
                    <a:lnTo>
                      <a:pt x="74" y="289"/>
                    </a:lnTo>
                    <a:lnTo>
                      <a:pt x="94" y="308"/>
                    </a:lnTo>
                    <a:lnTo>
                      <a:pt x="94" y="312"/>
                    </a:lnTo>
                    <a:lnTo>
                      <a:pt x="98" y="312"/>
                    </a:lnTo>
                    <a:lnTo>
                      <a:pt x="98" y="312"/>
                    </a:lnTo>
                    <a:lnTo>
                      <a:pt x="102" y="312"/>
                    </a:lnTo>
                    <a:lnTo>
                      <a:pt x="102" y="312"/>
                    </a:lnTo>
                    <a:lnTo>
                      <a:pt x="102" y="316"/>
                    </a:lnTo>
                    <a:lnTo>
                      <a:pt x="98" y="320"/>
                    </a:lnTo>
                    <a:lnTo>
                      <a:pt x="98" y="320"/>
                    </a:lnTo>
                    <a:lnTo>
                      <a:pt x="98" y="324"/>
                    </a:lnTo>
                    <a:lnTo>
                      <a:pt x="98" y="332"/>
                    </a:lnTo>
                    <a:lnTo>
                      <a:pt x="98" y="336"/>
                    </a:lnTo>
                    <a:lnTo>
                      <a:pt x="98" y="336"/>
                    </a:lnTo>
                    <a:lnTo>
                      <a:pt x="94" y="343"/>
                    </a:lnTo>
                    <a:lnTo>
                      <a:pt x="106" y="347"/>
                    </a:lnTo>
                    <a:lnTo>
                      <a:pt x="125" y="351"/>
                    </a:lnTo>
                    <a:lnTo>
                      <a:pt x="129" y="355"/>
                    </a:lnTo>
                    <a:lnTo>
                      <a:pt x="137" y="355"/>
                    </a:lnTo>
                    <a:lnTo>
                      <a:pt x="149" y="351"/>
                    </a:lnTo>
                    <a:lnTo>
                      <a:pt x="152" y="347"/>
                    </a:lnTo>
                    <a:lnTo>
                      <a:pt x="152" y="343"/>
                    </a:lnTo>
                    <a:lnTo>
                      <a:pt x="152" y="343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2" y="339"/>
                    </a:lnTo>
                    <a:lnTo>
                      <a:pt x="156" y="339"/>
                    </a:lnTo>
                    <a:lnTo>
                      <a:pt x="156" y="339"/>
                    </a:lnTo>
                    <a:lnTo>
                      <a:pt x="160" y="339"/>
                    </a:lnTo>
                    <a:lnTo>
                      <a:pt x="160" y="336"/>
                    </a:lnTo>
                    <a:lnTo>
                      <a:pt x="160" y="332"/>
                    </a:lnTo>
                    <a:lnTo>
                      <a:pt x="164" y="332"/>
                    </a:lnTo>
                    <a:lnTo>
                      <a:pt x="168" y="328"/>
                    </a:lnTo>
                    <a:lnTo>
                      <a:pt x="168" y="328"/>
                    </a:lnTo>
                    <a:lnTo>
                      <a:pt x="172" y="324"/>
                    </a:lnTo>
                    <a:lnTo>
                      <a:pt x="168" y="316"/>
                    </a:lnTo>
                    <a:lnTo>
                      <a:pt x="168" y="312"/>
                    </a:lnTo>
                    <a:lnTo>
                      <a:pt x="164" y="308"/>
                    </a:lnTo>
                    <a:lnTo>
                      <a:pt x="168" y="300"/>
                    </a:lnTo>
                    <a:lnTo>
                      <a:pt x="168" y="289"/>
                    </a:lnTo>
                    <a:lnTo>
                      <a:pt x="176" y="281"/>
                    </a:lnTo>
                    <a:lnTo>
                      <a:pt x="203" y="281"/>
                    </a:lnTo>
                    <a:lnTo>
                      <a:pt x="207" y="277"/>
                    </a:lnTo>
                    <a:lnTo>
                      <a:pt x="211" y="277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1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5" y="281"/>
                    </a:lnTo>
                    <a:lnTo>
                      <a:pt x="219" y="277"/>
                    </a:lnTo>
                    <a:lnTo>
                      <a:pt x="227" y="273"/>
                    </a:lnTo>
                    <a:lnTo>
                      <a:pt x="242" y="273"/>
                    </a:lnTo>
                    <a:lnTo>
                      <a:pt x="246" y="277"/>
                    </a:lnTo>
                    <a:lnTo>
                      <a:pt x="250" y="277"/>
                    </a:lnTo>
                    <a:lnTo>
                      <a:pt x="250" y="281"/>
                    </a:lnTo>
                    <a:lnTo>
                      <a:pt x="250" y="285"/>
                    </a:lnTo>
                    <a:lnTo>
                      <a:pt x="250" y="289"/>
                    </a:lnTo>
                    <a:lnTo>
                      <a:pt x="254" y="289"/>
                    </a:lnTo>
                    <a:lnTo>
                      <a:pt x="254" y="293"/>
                    </a:lnTo>
                    <a:lnTo>
                      <a:pt x="278" y="308"/>
                    </a:lnTo>
                    <a:lnTo>
                      <a:pt x="278" y="308"/>
                    </a:lnTo>
                    <a:lnTo>
                      <a:pt x="281" y="312"/>
                    </a:lnTo>
                    <a:lnTo>
                      <a:pt x="285" y="316"/>
                    </a:lnTo>
                    <a:lnTo>
                      <a:pt x="285" y="316"/>
                    </a:lnTo>
                    <a:lnTo>
                      <a:pt x="293" y="316"/>
                    </a:lnTo>
                    <a:lnTo>
                      <a:pt x="293" y="316"/>
                    </a:lnTo>
                    <a:lnTo>
                      <a:pt x="297" y="316"/>
                    </a:lnTo>
                    <a:lnTo>
                      <a:pt x="297" y="320"/>
                    </a:lnTo>
                    <a:lnTo>
                      <a:pt x="301" y="320"/>
                    </a:lnTo>
                    <a:lnTo>
                      <a:pt x="305" y="316"/>
                    </a:lnTo>
                    <a:lnTo>
                      <a:pt x="309" y="316"/>
                    </a:lnTo>
                    <a:lnTo>
                      <a:pt x="324" y="316"/>
                    </a:lnTo>
                    <a:lnTo>
                      <a:pt x="336" y="320"/>
                    </a:lnTo>
                    <a:lnTo>
                      <a:pt x="344" y="316"/>
                    </a:lnTo>
                    <a:lnTo>
                      <a:pt x="321" y="281"/>
                    </a:lnTo>
                    <a:moveTo>
                      <a:pt x="0" y="140"/>
                    </a:moveTo>
                    <a:lnTo>
                      <a:pt x="0" y="140"/>
                    </a:lnTo>
                    <a:lnTo>
                      <a:pt x="0" y="136"/>
                    </a:lnTo>
                    <a:lnTo>
                      <a:pt x="4" y="136"/>
                    </a:lnTo>
                    <a:lnTo>
                      <a:pt x="16" y="133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27" y="121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9" y="117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9" y="129"/>
                    </a:lnTo>
                    <a:lnTo>
                      <a:pt x="39" y="133"/>
                    </a:lnTo>
                    <a:lnTo>
                      <a:pt x="35" y="133"/>
                    </a:lnTo>
                    <a:lnTo>
                      <a:pt x="20" y="136"/>
                    </a:lnTo>
                    <a:lnTo>
                      <a:pt x="16" y="140"/>
                    </a:lnTo>
                    <a:lnTo>
                      <a:pt x="12" y="140"/>
                    </a:lnTo>
                    <a:lnTo>
                      <a:pt x="20" y="136"/>
                    </a:lnTo>
                    <a:lnTo>
                      <a:pt x="16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12" y="136"/>
                    </a:lnTo>
                    <a:lnTo>
                      <a:pt x="8" y="140"/>
                    </a:lnTo>
                    <a:lnTo>
                      <a:pt x="4" y="140"/>
                    </a:lnTo>
                    <a:lnTo>
                      <a:pt x="4" y="140"/>
                    </a:lnTo>
                    <a:lnTo>
                      <a:pt x="0" y="140"/>
                    </a:lnTo>
                    <a:moveTo>
                      <a:pt x="39" y="140"/>
                    </a:moveTo>
                    <a:lnTo>
                      <a:pt x="39" y="140"/>
                    </a:lnTo>
                    <a:lnTo>
                      <a:pt x="43" y="140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4"/>
                    </a:lnTo>
                    <a:lnTo>
                      <a:pt x="43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5" y="140"/>
                    </a:lnTo>
                    <a:lnTo>
                      <a:pt x="55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0"/>
                    </a:lnTo>
                    <a:lnTo>
                      <a:pt x="51" y="144"/>
                    </a:lnTo>
                    <a:lnTo>
                      <a:pt x="55" y="144"/>
                    </a:lnTo>
                    <a:lnTo>
                      <a:pt x="55" y="148"/>
                    </a:lnTo>
                    <a:lnTo>
                      <a:pt x="59" y="148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52"/>
                    </a:lnTo>
                    <a:lnTo>
                      <a:pt x="70" y="148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67" y="156"/>
                    </a:lnTo>
                    <a:lnTo>
                      <a:pt x="47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27" y="172"/>
                    </a:lnTo>
                    <a:lnTo>
                      <a:pt x="24" y="175"/>
                    </a:lnTo>
                    <a:lnTo>
                      <a:pt x="20" y="179"/>
                    </a:lnTo>
                    <a:lnTo>
                      <a:pt x="16" y="179"/>
                    </a:lnTo>
                    <a:lnTo>
                      <a:pt x="12" y="179"/>
                    </a:lnTo>
                    <a:lnTo>
                      <a:pt x="12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8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5"/>
                    </a:lnTo>
                    <a:lnTo>
                      <a:pt x="4" y="172"/>
                    </a:lnTo>
                    <a:lnTo>
                      <a:pt x="4" y="168"/>
                    </a:lnTo>
                    <a:lnTo>
                      <a:pt x="8" y="168"/>
                    </a:lnTo>
                    <a:lnTo>
                      <a:pt x="12" y="156"/>
                    </a:lnTo>
                    <a:lnTo>
                      <a:pt x="16" y="156"/>
                    </a:lnTo>
                    <a:lnTo>
                      <a:pt x="27" y="156"/>
                    </a:lnTo>
                    <a:lnTo>
                      <a:pt x="35" y="156"/>
                    </a:lnTo>
                    <a:lnTo>
                      <a:pt x="35" y="156"/>
                    </a:lnTo>
                    <a:lnTo>
                      <a:pt x="35" y="152"/>
                    </a:lnTo>
                    <a:lnTo>
                      <a:pt x="31" y="152"/>
                    </a:lnTo>
                    <a:lnTo>
                      <a:pt x="24" y="152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4" y="148"/>
                    </a:lnTo>
                    <a:lnTo>
                      <a:pt x="27" y="148"/>
                    </a:lnTo>
                    <a:lnTo>
                      <a:pt x="39" y="14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0" name="Freeform 31"/>
              <p:cNvSpPr>
                <a:spLocks/>
              </p:cNvSpPr>
              <p:nvPr/>
            </p:nvSpPr>
            <p:spPr bwMode="auto">
              <a:xfrm>
                <a:off x="1282700" y="3744913"/>
                <a:ext cx="371475" cy="390525"/>
              </a:xfrm>
              <a:custGeom>
                <a:avLst/>
                <a:gdLst>
                  <a:gd name="T0" fmla="*/ 230 w 234"/>
                  <a:gd name="T1" fmla="*/ 137 h 246"/>
                  <a:gd name="T2" fmla="*/ 207 w 234"/>
                  <a:gd name="T3" fmla="*/ 145 h 246"/>
                  <a:gd name="T4" fmla="*/ 219 w 234"/>
                  <a:gd name="T5" fmla="*/ 149 h 246"/>
                  <a:gd name="T6" fmla="*/ 219 w 234"/>
                  <a:gd name="T7" fmla="*/ 152 h 246"/>
                  <a:gd name="T8" fmla="*/ 203 w 234"/>
                  <a:gd name="T9" fmla="*/ 168 h 246"/>
                  <a:gd name="T10" fmla="*/ 199 w 234"/>
                  <a:gd name="T11" fmla="*/ 168 h 246"/>
                  <a:gd name="T12" fmla="*/ 187 w 234"/>
                  <a:gd name="T13" fmla="*/ 192 h 246"/>
                  <a:gd name="T14" fmla="*/ 183 w 234"/>
                  <a:gd name="T15" fmla="*/ 199 h 246"/>
                  <a:gd name="T16" fmla="*/ 180 w 234"/>
                  <a:gd name="T17" fmla="*/ 207 h 246"/>
                  <a:gd name="T18" fmla="*/ 176 w 234"/>
                  <a:gd name="T19" fmla="*/ 215 h 246"/>
                  <a:gd name="T20" fmla="*/ 168 w 234"/>
                  <a:gd name="T21" fmla="*/ 227 h 246"/>
                  <a:gd name="T22" fmla="*/ 160 w 234"/>
                  <a:gd name="T23" fmla="*/ 227 h 246"/>
                  <a:gd name="T24" fmla="*/ 152 w 234"/>
                  <a:gd name="T25" fmla="*/ 238 h 246"/>
                  <a:gd name="T26" fmla="*/ 148 w 234"/>
                  <a:gd name="T27" fmla="*/ 242 h 246"/>
                  <a:gd name="T28" fmla="*/ 141 w 234"/>
                  <a:gd name="T29" fmla="*/ 242 h 246"/>
                  <a:gd name="T30" fmla="*/ 144 w 234"/>
                  <a:gd name="T31" fmla="*/ 234 h 246"/>
                  <a:gd name="T32" fmla="*/ 133 w 234"/>
                  <a:gd name="T33" fmla="*/ 223 h 246"/>
                  <a:gd name="T34" fmla="*/ 129 w 234"/>
                  <a:gd name="T35" fmla="*/ 215 h 246"/>
                  <a:gd name="T36" fmla="*/ 117 w 234"/>
                  <a:gd name="T37" fmla="*/ 219 h 246"/>
                  <a:gd name="T38" fmla="*/ 101 w 234"/>
                  <a:gd name="T39" fmla="*/ 203 h 246"/>
                  <a:gd name="T40" fmla="*/ 90 w 234"/>
                  <a:gd name="T41" fmla="*/ 199 h 246"/>
                  <a:gd name="T42" fmla="*/ 78 w 234"/>
                  <a:gd name="T43" fmla="*/ 188 h 246"/>
                  <a:gd name="T44" fmla="*/ 82 w 234"/>
                  <a:gd name="T45" fmla="*/ 176 h 246"/>
                  <a:gd name="T46" fmla="*/ 82 w 234"/>
                  <a:gd name="T47" fmla="*/ 164 h 246"/>
                  <a:gd name="T48" fmla="*/ 86 w 234"/>
                  <a:gd name="T49" fmla="*/ 149 h 246"/>
                  <a:gd name="T50" fmla="*/ 55 w 234"/>
                  <a:gd name="T51" fmla="*/ 137 h 246"/>
                  <a:gd name="T52" fmla="*/ 31 w 234"/>
                  <a:gd name="T53" fmla="*/ 141 h 246"/>
                  <a:gd name="T54" fmla="*/ 35 w 234"/>
                  <a:gd name="T55" fmla="*/ 121 h 246"/>
                  <a:gd name="T56" fmla="*/ 31 w 234"/>
                  <a:gd name="T57" fmla="*/ 110 h 246"/>
                  <a:gd name="T58" fmla="*/ 31 w 234"/>
                  <a:gd name="T59" fmla="*/ 90 h 246"/>
                  <a:gd name="T60" fmla="*/ 4 w 234"/>
                  <a:gd name="T61" fmla="*/ 86 h 246"/>
                  <a:gd name="T62" fmla="*/ 0 w 234"/>
                  <a:gd name="T63" fmla="*/ 59 h 246"/>
                  <a:gd name="T64" fmla="*/ 4 w 234"/>
                  <a:gd name="T65" fmla="*/ 43 h 246"/>
                  <a:gd name="T66" fmla="*/ 12 w 234"/>
                  <a:gd name="T67" fmla="*/ 35 h 246"/>
                  <a:gd name="T68" fmla="*/ 8 w 234"/>
                  <a:gd name="T69" fmla="*/ 28 h 246"/>
                  <a:gd name="T70" fmla="*/ 12 w 234"/>
                  <a:gd name="T71" fmla="*/ 12 h 246"/>
                  <a:gd name="T72" fmla="*/ 23 w 234"/>
                  <a:gd name="T73" fmla="*/ 4 h 246"/>
                  <a:gd name="T74" fmla="*/ 35 w 234"/>
                  <a:gd name="T75" fmla="*/ 4 h 246"/>
                  <a:gd name="T76" fmla="*/ 43 w 234"/>
                  <a:gd name="T77" fmla="*/ 0 h 246"/>
                  <a:gd name="T78" fmla="*/ 51 w 234"/>
                  <a:gd name="T79" fmla="*/ 8 h 246"/>
                  <a:gd name="T80" fmla="*/ 55 w 234"/>
                  <a:gd name="T81" fmla="*/ 24 h 246"/>
                  <a:gd name="T82" fmla="*/ 62 w 234"/>
                  <a:gd name="T83" fmla="*/ 35 h 246"/>
                  <a:gd name="T84" fmla="*/ 62 w 234"/>
                  <a:gd name="T85" fmla="*/ 47 h 246"/>
                  <a:gd name="T86" fmla="*/ 82 w 234"/>
                  <a:gd name="T87" fmla="*/ 67 h 246"/>
                  <a:gd name="T88" fmla="*/ 86 w 234"/>
                  <a:gd name="T89" fmla="*/ 86 h 246"/>
                  <a:gd name="T90" fmla="*/ 117 w 234"/>
                  <a:gd name="T91" fmla="*/ 113 h 246"/>
                  <a:gd name="T92" fmla="*/ 121 w 234"/>
                  <a:gd name="T93" fmla="*/ 110 h 246"/>
                  <a:gd name="T94" fmla="*/ 133 w 234"/>
                  <a:gd name="T95" fmla="*/ 113 h 246"/>
                  <a:gd name="T96" fmla="*/ 148 w 234"/>
                  <a:gd name="T97" fmla="*/ 117 h 246"/>
                  <a:gd name="T98" fmla="*/ 164 w 234"/>
                  <a:gd name="T99" fmla="*/ 117 h 246"/>
                  <a:gd name="T100" fmla="*/ 183 w 234"/>
                  <a:gd name="T101" fmla="*/ 125 h 246"/>
                  <a:gd name="T102" fmla="*/ 183 w 234"/>
                  <a:gd name="T103" fmla="*/ 113 h 246"/>
                  <a:gd name="T104" fmla="*/ 183 w 234"/>
                  <a:gd name="T105" fmla="*/ 102 h 246"/>
                  <a:gd name="T106" fmla="*/ 199 w 234"/>
                  <a:gd name="T107" fmla="*/ 102 h 246"/>
                  <a:gd name="T108" fmla="*/ 215 w 234"/>
                  <a:gd name="T109" fmla="*/ 121 h 2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234" h="246">
                    <a:moveTo>
                      <a:pt x="223" y="129"/>
                    </a:moveTo>
                    <a:lnTo>
                      <a:pt x="223" y="129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4" y="133"/>
                    </a:lnTo>
                    <a:lnTo>
                      <a:pt x="230" y="137"/>
                    </a:lnTo>
                    <a:lnTo>
                      <a:pt x="230" y="137"/>
                    </a:lnTo>
                    <a:lnTo>
                      <a:pt x="230" y="141"/>
                    </a:lnTo>
                    <a:lnTo>
                      <a:pt x="223" y="141"/>
                    </a:lnTo>
                    <a:lnTo>
                      <a:pt x="207" y="141"/>
                    </a:lnTo>
                    <a:lnTo>
                      <a:pt x="207" y="141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07" y="145"/>
                    </a:lnTo>
                    <a:lnTo>
                      <a:pt x="215" y="149"/>
                    </a:lnTo>
                    <a:lnTo>
                      <a:pt x="219" y="145"/>
                    </a:lnTo>
                    <a:lnTo>
                      <a:pt x="211" y="145"/>
                    </a:lnTo>
                    <a:lnTo>
                      <a:pt x="211" y="145"/>
                    </a:lnTo>
                    <a:lnTo>
                      <a:pt x="223" y="145"/>
                    </a:lnTo>
                    <a:lnTo>
                      <a:pt x="223" y="149"/>
                    </a:lnTo>
                    <a:lnTo>
                      <a:pt x="219" y="149"/>
                    </a:lnTo>
                    <a:lnTo>
                      <a:pt x="211" y="152"/>
                    </a:lnTo>
                    <a:lnTo>
                      <a:pt x="207" y="152"/>
                    </a:lnTo>
                    <a:lnTo>
                      <a:pt x="211" y="152"/>
                    </a:lnTo>
                    <a:lnTo>
                      <a:pt x="219" y="149"/>
                    </a:lnTo>
                    <a:lnTo>
                      <a:pt x="219" y="149"/>
                    </a:lnTo>
                    <a:lnTo>
                      <a:pt x="223" y="152"/>
                    </a:lnTo>
                    <a:lnTo>
                      <a:pt x="219" y="152"/>
                    </a:lnTo>
                    <a:lnTo>
                      <a:pt x="215" y="156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203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68"/>
                    </a:lnTo>
                    <a:lnTo>
                      <a:pt x="199" y="172"/>
                    </a:lnTo>
                    <a:lnTo>
                      <a:pt x="199" y="172"/>
                    </a:lnTo>
                    <a:lnTo>
                      <a:pt x="199" y="176"/>
                    </a:lnTo>
                    <a:lnTo>
                      <a:pt x="191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7" y="192"/>
                    </a:lnTo>
                    <a:lnTo>
                      <a:pt x="183" y="192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5"/>
                    </a:lnTo>
                    <a:lnTo>
                      <a:pt x="183" y="199"/>
                    </a:lnTo>
                    <a:lnTo>
                      <a:pt x="183" y="199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3"/>
                    </a:lnTo>
                    <a:lnTo>
                      <a:pt x="183" y="207"/>
                    </a:lnTo>
                    <a:lnTo>
                      <a:pt x="183" y="207"/>
                    </a:lnTo>
                    <a:lnTo>
                      <a:pt x="180" y="207"/>
                    </a:lnTo>
                    <a:lnTo>
                      <a:pt x="180" y="207"/>
                    </a:lnTo>
                    <a:lnTo>
                      <a:pt x="180" y="211"/>
                    </a:lnTo>
                    <a:lnTo>
                      <a:pt x="180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2" y="211"/>
                    </a:lnTo>
                    <a:lnTo>
                      <a:pt x="172" y="219"/>
                    </a:lnTo>
                    <a:lnTo>
                      <a:pt x="168" y="223"/>
                    </a:lnTo>
                    <a:lnTo>
                      <a:pt x="168" y="223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8" y="227"/>
                    </a:lnTo>
                    <a:lnTo>
                      <a:pt x="164" y="227"/>
                    </a:lnTo>
                    <a:lnTo>
                      <a:pt x="164" y="231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27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60" y="231"/>
                    </a:lnTo>
                    <a:lnTo>
                      <a:pt x="156" y="231"/>
                    </a:lnTo>
                    <a:lnTo>
                      <a:pt x="156" y="234"/>
                    </a:lnTo>
                    <a:lnTo>
                      <a:pt x="152" y="234"/>
                    </a:lnTo>
                    <a:lnTo>
                      <a:pt x="152" y="238"/>
                    </a:lnTo>
                    <a:lnTo>
                      <a:pt x="152" y="238"/>
                    </a:lnTo>
                    <a:lnTo>
                      <a:pt x="148" y="238"/>
                    </a:lnTo>
                    <a:lnTo>
                      <a:pt x="144" y="238"/>
                    </a:lnTo>
                    <a:lnTo>
                      <a:pt x="148" y="238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2"/>
                    </a:lnTo>
                    <a:lnTo>
                      <a:pt x="148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4" y="246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42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1" y="238"/>
                    </a:lnTo>
                    <a:lnTo>
                      <a:pt x="144" y="238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4"/>
                    </a:lnTo>
                    <a:lnTo>
                      <a:pt x="144" y="231"/>
                    </a:lnTo>
                    <a:lnTo>
                      <a:pt x="144" y="231"/>
                    </a:lnTo>
                    <a:lnTo>
                      <a:pt x="141" y="227"/>
                    </a:lnTo>
                    <a:lnTo>
                      <a:pt x="133" y="223"/>
                    </a:lnTo>
                    <a:lnTo>
                      <a:pt x="129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23"/>
                    </a:lnTo>
                    <a:lnTo>
                      <a:pt x="133" y="219"/>
                    </a:lnTo>
                    <a:lnTo>
                      <a:pt x="133" y="219"/>
                    </a:lnTo>
                    <a:lnTo>
                      <a:pt x="129" y="219"/>
                    </a:lnTo>
                    <a:lnTo>
                      <a:pt x="129" y="219"/>
                    </a:lnTo>
                    <a:lnTo>
                      <a:pt x="129" y="215"/>
                    </a:lnTo>
                    <a:lnTo>
                      <a:pt x="125" y="215"/>
                    </a:lnTo>
                    <a:lnTo>
                      <a:pt x="121" y="215"/>
                    </a:lnTo>
                    <a:lnTo>
                      <a:pt x="121" y="215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21" y="219"/>
                    </a:lnTo>
                    <a:lnTo>
                      <a:pt x="117" y="219"/>
                    </a:lnTo>
                    <a:lnTo>
                      <a:pt x="117" y="215"/>
                    </a:lnTo>
                    <a:lnTo>
                      <a:pt x="117" y="211"/>
                    </a:lnTo>
                    <a:lnTo>
                      <a:pt x="113" y="211"/>
                    </a:lnTo>
                    <a:lnTo>
                      <a:pt x="113" y="207"/>
                    </a:lnTo>
                    <a:lnTo>
                      <a:pt x="105" y="207"/>
                    </a:lnTo>
                    <a:lnTo>
                      <a:pt x="101" y="207"/>
                    </a:lnTo>
                    <a:lnTo>
                      <a:pt x="101" y="203"/>
                    </a:lnTo>
                    <a:lnTo>
                      <a:pt x="101" y="203"/>
                    </a:lnTo>
                    <a:lnTo>
                      <a:pt x="101" y="199"/>
                    </a:lnTo>
                    <a:lnTo>
                      <a:pt x="101" y="199"/>
                    </a:lnTo>
                    <a:lnTo>
                      <a:pt x="98" y="199"/>
                    </a:lnTo>
                    <a:lnTo>
                      <a:pt x="94" y="195"/>
                    </a:lnTo>
                    <a:lnTo>
                      <a:pt x="94" y="199"/>
                    </a:lnTo>
                    <a:lnTo>
                      <a:pt x="90" y="199"/>
                    </a:lnTo>
                    <a:lnTo>
                      <a:pt x="86" y="199"/>
                    </a:lnTo>
                    <a:lnTo>
                      <a:pt x="82" y="199"/>
                    </a:lnTo>
                    <a:lnTo>
                      <a:pt x="82" y="199"/>
                    </a:lnTo>
                    <a:lnTo>
                      <a:pt x="78" y="195"/>
                    </a:lnTo>
                    <a:lnTo>
                      <a:pt x="78" y="192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78" y="188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80"/>
                    </a:lnTo>
                    <a:lnTo>
                      <a:pt x="82" y="176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82" y="164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2" y="160"/>
                    </a:lnTo>
                    <a:lnTo>
                      <a:pt x="86" y="156"/>
                    </a:lnTo>
                    <a:lnTo>
                      <a:pt x="86" y="152"/>
                    </a:lnTo>
                    <a:lnTo>
                      <a:pt x="86" y="149"/>
                    </a:lnTo>
                    <a:lnTo>
                      <a:pt x="78" y="141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4" y="133"/>
                    </a:lnTo>
                    <a:lnTo>
                      <a:pt x="70" y="133"/>
                    </a:lnTo>
                    <a:lnTo>
                      <a:pt x="58" y="133"/>
                    </a:lnTo>
                    <a:lnTo>
                      <a:pt x="55" y="137"/>
                    </a:lnTo>
                    <a:lnTo>
                      <a:pt x="39" y="141"/>
                    </a:lnTo>
                    <a:lnTo>
                      <a:pt x="39" y="141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1" y="145"/>
                    </a:lnTo>
                    <a:lnTo>
                      <a:pt x="31" y="141"/>
                    </a:lnTo>
                    <a:lnTo>
                      <a:pt x="27" y="141"/>
                    </a:lnTo>
                    <a:lnTo>
                      <a:pt x="27" y="141"/>
                    </a:lnTo>
                    <a:lnTo>
                      <a:pt x="31" y="137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5" y="110"/>
                    </a:lnTo>
                    <a:lnTo>
                      <a:pt x="35" y="110"/>
                    </a:lnTo>
                    <a:lnTo>
                      <a:pt x="31" y="110"/>
                    </a:lnTo>
                    <a:lnTo>
                      <a:pt x="31" y="106"/>
                    </a:lnTo>
                    <a:lnTo>
                      <a:pt x="31" y="102"/>
                    </a:lnTo>
                    <a:lnTo>
                      <a:pt x="31" y="102"/>
                    </a:lnTo>
                    <a:lnTo>
                      <a:pt x="31" y="94"/>
                    </a:lnTo>
                    <a:lnTo>
                      <a:pt x="31" y="94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90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31" y="86"/>
                    </a:lnTo>
                    <a:lnTo>
                      <a:pt x="19" y="82"/>
                    </a:lnTo>
                    <a:lnTo>
                      <a:pt x="12" y="82"/>
                    </a:lnTo>
                    <a:lnTo>
                      <a:pt x="4" y="86"/>
                    </a:lnTo>
                    <a:lnTo>
                      <a:pt x="0" y="82"/>
                    </a:lnTo>
                    <a:lnTo>
                      <a:pt x="0" y="82"/>
                    </a:lnTo>
                    <a:lnTo>
                      <a:pt x="0" y="74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3"/>
                    </a:lnTo>
                    <a:lnTo>
                      <a:pt x="0" y="59"/>
                    </a:lnTo>
                    <a:lnTo>
                      <a:pt x="0" y="59"/>
                    </a:lnTo>
                    <a:lnTo>
                      <a:pt x="0" y="51"/>
                    </a:lnTo>
                    <a:lnTo>
                      <a:pt x="0" y="51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7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4" y="43"/>
                    </a:lnTo>
                    <a:lnTo>
                      <a:pt x="8" y="43"/>
                    </a:lnTo>
                    <a:lnTo>
                      <a:pt x="8" y="39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5"/>
                    </a:lnTo>
                    <a:lnTo>
                      <a:pt x="12" y="31"/>
                    </a:lnTo>
                    <a:lnTo>
                      <a:pt x="8" y="31"/>
                    </a:lnTo>
                    <a:lnTo>
                      <a:pt x="8" y="28"/>
                    </a:lnTo>
                    <a:lnTo>
                      <a:pt x="8" y="24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20"/>
                    </a:lnTo>
                    <a:lnTo>
                      <a:pt x="8" y="16"/>
                    </a:lnTo>
                    <a:lnTo>
                      <a:pt x="8" y="16"/>
                    </a:lnTo>
                    <a:lnTo>
                      <a:pt x="12" y="12"/>
                    </a:lnTo>
                    <a:lnTo>
                      <a:pt x="15" y="8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7" y="0"/>
                    </a:lnTo>
                    <a:lnTo>
                      <a:pt x="31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5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39" y="4"/>
                    </a:lnTo>
                    <a:lnTo>
                      <a:pt x="43" y="4"/>
                    </a:lnTo>
                    <a:lnTo>
                      <a:pt x="43" y="0"/>
                    </a:lnTo>
                    <a:lnTo>
                      <a:pt x="43" y="0"/>
                    </a:lnTo>
                    <a:lnTo>
                      <a:pt x="47" y="0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47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8" y="24"/>
                    </a:lnTo>
                    <a:lnTo>
                      <a:pt x="58" y="24"/>
                    </a:lnTo>
                    <a:lnTo>
                      <a:pt x="62" y="28"/>
                    </a:lnTo>
                    <a:lnTo>
                      <a:pt x="62" y="28"/>
                    </a:lnTo>
                    <a:lnTo>
                      <a:pt x="66" y="31"/>
                    </a:lnTo>
                    <a:lnTo>
                      <a:pt x="66" y="31"/>
                    </a:lnTo>
                    <a:lnTo>
                      <a:pt x="62" y="35"/>
                    </a:lnTo>
                    <a:lnTo>
                      <a:pt x="62" y="39"/>
                    </a:lnTo>
                    <a:lnTo>
                      <a:pt x="62" y="39"/>
                    </a:lnTo>
                    <a:lnTo>
                      <a:pt x="58" y="39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58" y="43"/>
                    </a:lnTo>
                    <a:lnTo>
                      <a:pt x="62" y="47"/>
                    </a:lnTo>
                    <a:lnTo>
                      <a:pt x="66" y="47"/>
                    </a:lnTo>
                    <a:lnTo>
                      <a:pt x="66" y="51"/>
                    </a:lnTo>
                    <a:lnTo>
                      <a:pt x="66" y="51"/>
                    </a:lnTo>
                    <a:lnTo>
                      <a:pt x="70" y="51"/>
                    </a:lnTo>
                    <a:lnTo>
                      <a:pt x="70" y="55"/>
                    </a:lnTo>
                    <a:lnTo>
                      <a:pt x="78" y="59"/>
                    </a:lnTo>
                    <a:lnTo>
                      <a:pt x="82" y="67"/>
                    </a:lnTo>
                    <a:lnTo>
                      <a:pt x="86" y="70"/>
                    </a:lnTo>
                    <a:lnTo>
                      <a:pt x="86" y="74"/>
                    </a:lnTo>
                    <a:lnTo>
                      <a:pt x="86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82" y="82"/>
                    </a:lnTo>
                    <a:lnTo>
                      <a:pt x="86" y="86"/>
                    </a:lnTo>
                    <a:lnTo>
                      <a:pt x="86" y="86"/>
                    </a:lnTo>
                    <a:lnTo>
                      <a:pt x="90" y="90"/>
                    </a:lnTo>
                    <a:lnTo>
                      <a:pt x="94" y="90"/>
                    </a:lnTo>
                    <a:lnTo>
                      <a:pt x="105" y="110"/>
                    </a:lnTo>
                    <a:lnTo>
                      <a:pt x="105" y="110"/>
                    </a:lnTo>
                    <a:lnTo>
                      <a:pt x="113" y="113"/>
                    </a:lnTo>
                    <a:lnTo>
                      <a:pt x="117" y="113"/>
                    </a:lnTo>
                    <a:lnTo>
                      <a:pt x="121" y="113"/>
                    </a:lnTo>
                    <a:lnTo>
                      <a:pt x="121" y="113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1" y="110"/>
                    </a:lnTo>
                    <a:lnTo>
                      <a:pt x="125" y="110"/>
                    </a:lnTo>
                    <a:lnTo>
                      <a:pt x="125" y="110"/>
                    </a:lnTo>
                    <a:lnTo>
                      <a:pt x="133" y="113"/>
                    </a:lnTo>
                    <a:lnTo>
                      <a:pt x="137" y="113"/>
                    </a:lnTo>
                    <a:lnTo>
                      <a:pt x="141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4" y="113"/>
                    </a:lnTo>
                    <a:lnTo>
                      <a:pt x="148" y="117"/>
                    </a:lnTo>
                    <a:lnTo>
                      <a:pt x="148" y="117"/>
                    </a:lnTo>
                    <a:lnTo>
                      <a:pt x="152" y="117"/>
                    </a:lnTo>
                    <a:lnTo>
                      <a:pt x="152" y="117"/>
                    </a:lnTo>
                    <a:lnTo>
                      <a:pt x="156" y="117"/>
                    </a:lnTo>
                    <a:lnTo>
                      <a:pt x="156" y="113"/>
                    </a:lnTo>
                    <a:lnTo>
                      <a:pt x="160" y="113"/>
                    </a:lnTo>
                    <a:lnTo>
                      <a:pt x="164" y="113"/>
                    </a:lnTo>
                    <a:lnTo>
                      <a:pt x="164" y="117"/>
                    </a:lnTo>
                    <a:lnTo>
                      <a:pt x="172" y="121"/>
                    </a:lnTo>
                    <a:lnTo>
                      <a:pt x="176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0" y="125"/>
                    </a:lnTo>
                    <a:lnTo>
                      <a:pt x="183" y="125"/>
                    </a:lnTo>
                    <a:lnTo>
                      <a:pt x="183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0" y="121"/>
                    </a:lnTo>
                    <a:lnTo>
                      <a:pt x="183" y="117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3" y="113"/>
                    </a:lnTo>
                    <a:lnTo>
                      <a:pt x="180" y="110"/>
                    </a:lnTo>
                    <a:lnTo>
                      <a:pt x="180" y="106"/>
                    </a:lnTo>
                    <a:lnTo>
                      <a:pt x="180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3" y="102"/>
                    </a:lnTo>
                    <a:lnTo>
                      <a:pt x="187" y="102"/>
                    </a:lnTo>
                    <a:lnTo>
                      <a:pt x="195" y="98"/>
                    </a:lnTo>
                    <a:lnTo>
                      <a:pt x="195" y="98"/>
                    </a:lnTo>
                    <a:lnTo>
                      <a:pt x="199" y="98"/>
                    </a:lnTo>
                    <a:lnTo>
                      <a:pt x="199" y="102"/>
                    </a:lnTo>
                    <a:lnTo>
                      <a:pt x="199" y="102"/>
                    </a:lnTo>
                    <a:lnTo>
                      <a:pt x="195" y="102"/>
                    </a:lnTo>
                    <a:lnTo>
                      <a:pt x="199" y="102"/>
                    </a:lnTo>
                    <a:lnTo>
                      <a:pt x="199" y="106"/>
                    </a:lnTo>
                    <a:lnTo>
                      <a:pt x="211" y="113"/>
                    </a:lnTo>
                    <a:lnTo>
                      <a:pt x="215" y="117"/>
                    </a:lnTo>
                    <a:lnTo>
                      <a:pt x="215" y="117"/>
                    </a:lnTo>
                    <a:lnTo>
                      <a:pt x="215" y="121"/>
                    </a:lnTo>
                    <a:lnTo>
                      <a:pt x="219" y="121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19" y="129"/>
                    </a:lnTo>
                    <a:lnTo>
                      <a:pt x="223" y="12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1" name="Freeform 33"/>
              <p:cNvSpPr>
                <a:spLocks noEditPoints="1"/>
              </p:cNvSpPr>
              <p:nvPr/>
            </p:nvSpPr>
            <p:spPr bwMode="auto">
              <a:xfrm>
                <a:off x="971550" y="3409950"/>
                <a:ext cx="392112" cy="415925"/>
              </a:xfrm>
              <a:custGeom>
                <a:avLst/>
                <a:gdLst>
                  <a:gd name="T0" fmla="*/ 43 w 247"/>
                  <a:gd name="T1" fmla="*/ 168 h 262"/>
                  <a:gd name="T2" fmla="*/ 47 w 247"/>
                  <a:gd name="T3" fmla="*/ 164 h 262"/>
                  <a:gd name="T4" fmla="*/ 51 w 247"/>
                  <a:gd name="T5" fmla="*/ 160 h 262"/>
                  <a:gd name="T6" fmla="*/ 0 w 247"/>
                  <a:gd name="T7" fmla="*/ 78 h 262"/>
                  <a:gd name="T8" fmla="*/ 4 w 247"/>
                  <a:gd name="T9" fmla="*/ 71 h 262"/>
                  <a:gd name="T10" fmla="*/ 55 w 247"/>
                  <a:gd name="T11" fmla="*/ 250 h 262"/>
                  <a:gd name="T12" fmla="*/ 67 w 247"/>
                  <a:gd name="T13" fmla="*/ 227 h 262"/>
                  <a:gd name="T14" fmla="*/ 71 w 247"/>
                  <a:gd name="T15" fmla="*/ 246 h 262"/>
                  <a:gd name="T16" fmla="*/ 106 w 247"/>
                  <a:gd name="T17" fmla="*/ 239 h 262"/>
                  <a:gd name="T18" fmla="*/ 145 w 247"/>
                  <a:gd name="T19" fmla="*/ 203 h 262"/>
                  <a:gd name="T20" fmla="*/ 172 w 247"/>
                  <a:gd name="T21" fmla="*/ 211 h 262"/>
                  <a:gd name="T22" fmla="*/ 231 w 247"/>
                  <a:gd name="T23" fmla="*/ 157 h 262"/>
                  <a:gd name="T24" fmla="*/ 184 w 247"/>
                  <a:gd name="T25" fmla="*/ 39 h 262"/>
                  <a:gd name="T26" fmla="*/ 161 w 247"/>
                  <a:gd name="T27" fmla="*/ 16 h 262"/>
                  <a:gd name="T28" fmla="*/ 137 w 247"/>
                  <a:gd name="T29" fmla="*/ 12 h 262"/>
                  <a:gd name="T30" fmla="*/ 102 w 247"/>
                  <a:gd name="T31" fmla="*/ 0 h 262"/>
                  <a:gd name="T32" fmla="*/ 51 w 247"/>
                  <a:gd name="T33" fmla="*/ 20 h 262"/>
                  <a:gd name="T34" fmla="*/ 40 w 247"/>
                  <a:gd name="T35" fmla="*/ 39 h 262"/>
                  <a:gd name="T36" fmla="*/ 47 w 247"/>
                  <a:gd name="T37" fmla="*/ 39 h 262"/>
                  <a:gd name="T38" fmla="*/ 51 w 247"/>
                  <a:gd name="T39" fmla="*/ 59 h 262"/>
                  <a:gd name="T40" fmla="*/ 43 w 247"/>
                  <a:gd name="T41" fmla="*/ 63 h 262"/>
                  <a:gd name="T42" fmla="*/ 24 w 247"/>
                  <a:gd name="T43" fmla="*/ 59 h 262"/>
                  <a:gd name="T44" fmla="*/ 63 w 247"/>
                  <a:gd name="T45" fmla="*/ 67 h 262"/>
                  <a:gd name="T46" fmla="*/ 79 w 247"/>
                  <a:gd name="T47" fmla="*/ 55 h 262"/>
                  <a:gd name="T48" fmla="*/ 59 w 247"/>
                  <a:gd name="T49" fmla="*/ 98 h 262"/>
                  <a:gd name="T50" fmla="*/ 36 w 247"/>
                  <a:gd name="T51" fmla="*/ 117 h 262"/>
                  <a:gd name="T52" fmla="*/ 51 w 247"/>
                  <a:gd name="T53" fmla="*/ 141 h 262"/>
                  <a:gd name="T54" fmla="*/ 71 w 247"/>
                  <a:gd name="T55" fmla="*/ 125 h 262"/>
                  <a:gd name="T56" fmla="*/ 79 w 247"/>
                  <a:gd name="T57" fmla="*/ 114 h 262"/>
                  <a:gd name="T58" fmla="*/ 83 w 247"/>
                  <a:gd name="T59" fmla="*/ 133 h 262"/>
                  <a:gd name="T60" fmla="*/ 83 w 247"/>
                  <a:gd name="T61" fmla="*/ 141 h 262"/>
                  <a:gd name="T62" fmla="*/ 90 w 247"/>
                  <a:gd name="T63" fmla="*/ 157 h 262"/>
                  <a:gd name="T64" fmla="*/ 94 w 247"/>
                  <a:gd name="T65" fmla="*/ 168 h 262"/>
                  <a:gd name="T66" fmla="*/ 114 w 247"/>
                  <a:gd name="T67" fmla="*/ 129 h 262"/>
                  <a:gd name="T68" fmla="*/ 125 w 247"/>
                  <a:gd name="T69" fmla="*/ 106 h 262"/>
                  <a:gd name="T70" fmla="*/ 145 w 247"/>
                  <a:gd name="T71" fmla="*/ 94 h 262"/>
                  <a:gd name="T72" fmla="*/ 188 w 247"/>
                  <a:gd name="T73" fmla="*/ 67 h 262"/>
                  <a:gd name="T74" fmla="*/ 168 w 247"/>
                  <a:gd name="T75" fmla="*/ 90 h 262"/>
                  <a:gd name="T76" fmla="*/ 153 w 247"/>
                  <a:gd name="T77" fmla="*/ 137 h 262"/>
                  <a:gd name="T78" fmla="*/ 137 w 247"/>
                  <a:gd name="T79" fmla="*/ 110 h 262"/>
                  <a:gd name="T80" fmla="*/ 122 w 247"/>
                  <a:gd name="T81" fmla="*/ 153 h 262"/>
                  <a:gd name="T82" fmla="*/ 110 w 247"/>
                  <a:gd name="T83" fmla="*/ 172 h 262"/>
                  <a:gd name="T84" fmla="*/ 94 w 247"/>
                  <a:gd name="T85" fmla="*/ 203 h 262"/>
                  <a:gd name="T86" fmla="*/ 110 w 247"/>
                  <a:gd name="T87" fmla="*/ 207 h 262"/>
                  <a:gd name="T88" fmla="*/ 110 w 247"/>
                  <a:gd name="T89" fmla="*/ 211 h 262"/>
                  <a:gd name="T90" fmla="*/ 102 w 247"/>
                  <a:gd name="T91" fmla="*/ 227 h 262"/>
                  <a:gd name="T92" fmla="*/ 79 w 247"/>
                  <a:gd name="T93" fmla="*/ 235 h 262"/>
                  <a:gd name="T94" fmla="*/ 16 w 247"/>
                  <a:gd name="T95" fmla="*/ 129 h 262"/>
                  <a:gd name="T96" fmla="*/ 16 w 247"/>
                  <a:gd name="T97" fmla="*/ 102 h 262"/>
                  <a:gd name="T98" fmla="*/ 43 w 247"/>
                  <a:gd name="T99" fmla="*/ 239 h 262"/>
                  <a:gd name="T100" fmla="*/ 36 w 247"/>
                  <a:gd name="T101" fmla="*/ 203 h 262"/>
                  <a:gd name="T102" fmla="*/ 47 w 247"/>
                  <a:gd name="T103" fmla="*/ 203 h 262"/>
                  <a:gd name="T104" fmla="*/ 55 w 247"/>
                  <a:gd name="T105" fmla="*/ 215 h 262"/>
                  <a:gd name="T106" fmla="*/ 47 w 247"/>
                  <a:gd name="T107" fmla="*/ 227 h 262"/>
                  <a:gd name="T108" fmla="*/ 32 w 247"/>
                  <a:gd name="T109" fmla="*/ 102 h 262"/>
                  <a:gd name="T110" fmla="*/ 16 w 247"/>
                  <a:gd name="T111" fmla="*/ 82 h 262"/>
                  <a:gd name="T112" fmla="*/ 51 w 247"/>
                  <a:gd name="T113" fmla="*/ 180 h 262"/>
                  <a:gd name="T114" fmla="*/ 63 w 247"/>
                  <a:gd name="T115" fmla="*/ 211 h 262"/>
                  <a:gd name="T116" fmla="*/ 51 w 247"/>
                  <a:gd name="T117" fmla="*/ 192 h 262"/>
                  <a:gd name="T118" fmla="*/ 59 w 247"/>
                  <a:gd name="T119" fmla="*/ 94 h 262"/>
                  <a:gd name="T120" fmla="*/ 67 w 247"/>
                  <a:gd name="T121" fmla="*/ 59 h 262"/>
                  <a:gd name="T122" fmla="*/ 71 w 247"/>
                  <a:gd name="T123" fmla="*/ 164 h 262"/>
                  <a:gd name="T124" fmla="*/ 83 w 247"/>
                  <a:gd name="T125" fmla="*/ 188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7" h="262">
                    <a:moveTo>
                      <a:pt x="51" y="164"/>
                    </a:move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4"/>
                    </a:lnTo>
                    <a:lnTo>
                      <a:pt x="51" y="168"/>
                    </a:lnTo>
                    <a:lnTo>
                      <a:pt x="51" y="168"/>
                    </a:lnTo>
                    <a:lnTo>
                      <a:pt x="51" y="172"/>
                    </a:lnTo>
                    <a:lnTo>
                      <a:pt x="51" y="172"/>
                    </a:lnTo>
                    <a:lnTo>
                      <a:pt x="51" y="176"/>
                    </a:lnTo>
                    <a:lnTo>
                      <a:pt x="47" y="176"/>
                    </a:lnTo>
                    <a:lnTo>
                      <a:pt x="47" y="176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7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0" y="168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8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7" y="157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4"/>
                    </a:lnTo>
                    <a:moveTo>
                      <a:pt x="43" y="157"/>
                    </a:move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lnTo>
                      <a:pt x="43" y="157"/>
                    </a:lnTo>
                    <a:moveTo>
                      <a:pt x="4" y="75"/>
                    </a:move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5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0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4" y="75"/>
                    </a:lnTo>
                    <a:moveTo>
                      <a:pt x="51" y="262"/>
                    </a:moveTo>
                    <a:lnTo>
                      <a:pt x="51" y="262"/>
                    </a:lnTo>
                    <a:lnTo>
                      <a:pt x="51" y="262"/>
                    </a:lnTo>
                    <a:lnTo>
                      <a:pt x="51" y="258"/>
                    </a:lnTo>
                    <a:lnTo>
                      <a:pt x="47" y="258"/>
                    </a:lnTo>
                    <a:lnTo>
                      <a:pt x="47" y="258"/>
                    </a:lnTo>
                    <a:lnTo>
                      <a:pt x="47" y="254"/>
                    </a:lnTo>
                    <a:lnTo>
                      <a:pt x="47" y="254"/>
                    </a:lnTo>
                    <a:lnTo>
                      <a:pt x="51" y="254"/>
                    </a:lnTo>
                    <a:lnTo>
                      <a:pt x="51" y="254"/>
                    </a:lnTo>
                    <a:lnTo>
                      <a:pt x="55" y="254"/>
                    </a:lnTo>
                    <a:lnTo>
                      <a:pt x="55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50"/>
                    </a:lnTo>
                    <a:lnTo>
                      <a:pt x="51" y="246"/>
                    </a:lnTo>
                    <a:lnTo>
                      <a:pt x="55" y="239"/>
                    </a:lnTo>
                    <a:lnTo>
                      <a:pt x="59" y="235"/>
                    </a:lnTo>
                    <a:lnTo>
                      <a:pt x="59" y="235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3" y="231"/>
                    </a:lnTo>
                    <a:lnTo>
                      <a:pt x="67" y="235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9"/>
                    </a:lnTo>
                    <a:lnTo>
                      <a:pt x="67" y="235"/>
                    </a:lnTo>
                    <a:lnTo>
                      <a:pt x="67" y="235"/>
                    </a:lnTo>
                    <a:lnTo>
                      <a:pt x="67" y="231"/>
                    </a:lnTo>
                    <a:lnTo>
                      <a:pt x="67" y="231"/>
                    </a:lnTo>
                    <a:lnTo>
                      <a:pt x="67" y="227"/>
                    </a:lnTo>
                    <a:lnTo>
                      <a:pt x="67" y="223"/>
                    </a:lnTo>
                    <a:lnTo>
                      <a:pt x="67" y="223"/>
                    </a:lnTo>
                    <a:lnTo>
                      <a:pt x="71" y="215"/>
                    </a:lnTo>
                    <a:lnTo>
                      <a:pt x="71" y="219"/>
                    </a:lnTo>
                    <a:lnTo>
                      <a:pt x="71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23"/>
                    </a:lnTo>
                    <a:lnTo>
                      <a:pt x="75" y="227"/>
                    </a:lnTo>
                    <a:lnTo>
                      <a:pt x="75" y="231"/>
                    </a:lnTo>
                    <a:lnTo>
                      <a:pt x="75" y="235"/>
                    </a:lnTo>
                    <a:lnTo>
                      <a:pt x="75" y="235"/>
                    </a:lnTo>
                    <a:lnTo>
                      <a:pt x="75" y="239"/>
                    </a:lnTo>
                    <a:lnTo>
                      <a:pt x="75" y="239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5" y="242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71" y="246"/>
                    </a:lnTo>
                    <a:lnTo>
                      <a:pt x="71" y="250"/>
                    </a:lnTo>
                    <a:lnTo>
                      <a:pt x="67" y="250"/>
                    </a:lnTo>
                    <a:lnTo>
                      <a:pt x="67" y="250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7" y="254"/>
                    </a:lnTo>
                    <a:lnTo>
                      <a:pt x="63" y="254"/>
                    </a:lnTo>
                    <a:lnTo>
                      <a:pt x="63" y="254"/>
                    </a:lnTo>
                    <a:lnTo>
                      <a:pt x="59" y="258"/>
                    </a:lnTo>
                    <a:lnTo>
                      <a:pt x="59" y="258"/>
                    </a:lnTo>
                    <a:lnTo>
                      <a:pt x="51" y="262"/>
                    </a:lnTo>
                    <a:moveTo>
                      <a:pt x="90" y="242"/>
                    </a:moveTo>
                    <a:lnTo>
                      <a:pt x="90" y="242"/>
                    </a:lnTo>
                    <a:lnTo>
                      <a:pt x="94" y="239"/>
                    </a:lnTo>
                    <a:lnTo>
                      <a:pt x="106" y="239"/>
                    </a:lnTo>
                    <a:lnTo>
                      <a:pt x="110" y="239"/>
                    </a:lnTo>
                    <a:lnTo>
                      <a:pt x="110" y="235"/>
                    </a:lnTo>
                    <a:lnTo>
                      <a:pt x="114" y="235"/>
                    </a:lnTo>
                    <a:lnTo>
                      <a:pt x="114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18" y="235"/>
                    </a:lnTo>
                    <a:lnTo>
                      <a:pt x="133" y="231"/>
                    </a:lnTo>
                    <a:lnTo>
                      <a:pt x="133" y="231"/>
                    </a:lnTo>
                    <a:lnTo>
                      <a:pt x="133" y="227"/>
                    </a:lnTo>
                    <a:lnTo>
                      <a:pt x="133" y="219"/>
                    </a:lnTo>
                    <a:lnTo>
                      <a:pt x="137" y="215"/>
                    </a:lnTo>
                    <a:lnTo>
                      <a:pt x="137" y="211"/>
                    </a:lnTo>
                    <a:lnTo>
                      <a:pt x="141" y="207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1" y="203"/>
                    </a:lnTo>
                    <a:lnTo>
                      <a:pt x="145" y="203"/>
                    </a:lnTo>
                    <a:lnTo>
                      <a:pt x="145" y="199"/>
                    </a:lnTo>
                    <a:lnTo>
                      <a:pt x="149" y="196"/>
                    </a:lnTo>
                    <a:lnTo>
                      <a:pt x="153" y="196"/>
                    </a:lnTo>
                    <a:lnTo>
                      <a:pt x="157" y="192"/>
                    </a:lnTo>
                    <a:lnTo>
                      <a:pt x="161" y="188"/>
                    </a:lnTo>
                    <a:lnTo>
                      <a:pt x="161" y="188"/>
                    </a:lnTo>
                    <a:lnTo>
                      <a:pt x="165" y="188"/>
                    </a:lnTo>
                    <a:lnTo>
                      <a:pt x="168" y="188"/>
                    </a:lnTo>
                    <a:lnTo>
                      <a:pt x="172" y="188"/>
                    </a:lnTo>
                    <a:lnTo>
                      <a:pt x="172" y="192"/>
                    </a:lnTo>
                    <a:lnTo>
                      <a:pt x="172" y="192"/>
                    </a:lnTo>
                    <a:lnTo>
                      <a:pt x="172" y="196"/>
                    </a:lnTo>
                    <a:lnTo>
                      <a:pt x="176" y="199"/>
                    </a:lnTo>
                    <a:lnTo>
                      <a:pt x="176" y="199"/>
                    </a:lnTo>
                    <a:lnTo>
                      <a:pt x="172" y="203"/>
                    </a:lnTo>
                    <a:lnTo>
                      <a:pt x="172" y="207"/>
                    </a:lnTo>
                    <a:lnTo>
                      <a:pt x="172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1"/>
                    </a:lnTo>
                    <a:lnTo>
                      <a:pt x="184" y="211"/>
                    </a:lnTo>
                    <a:lnTo>
                      <a:pt x="200" y="196"/>
                    </a:lnTo>
                    <a:lnTo>
                      <a:pt x="204" y="196"/>
                    </a:lnTo>
                    <a:lnTo>
                      <a:pt x="211" y="196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8"/>
                    </a:lnTo>
                    <a:lnTo>
                      <a:pt x="215" y="184"/>
                    </a:lnTo>
                    <a:lnTo>
                      <a:pt x="215" y="184"/>
                    </a:lnTo>
                    <a:lnTo>
                      <a:pt x="211" y="176"/>
                    </a:lnTo>
                    <a:lnTo>
                      <a:pt x="215" y="176"/>
                    </a:lnTo>
                    <a:lnTo>
                      <a:pt x="215" y="172"/>
                    </a:lnTo>
                    <a:lnTo>
                      <a:pt x="219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27" y="157"/>
                    </a:lnTo>
                    <a:lnTo>
                      <a:pt x="231" y="157"/>
                    </a:lnTo>
                    <a:lnTo>
                      <a:pt x="235" y="149"/>
                    </a:lnTo>
                    <a:lnTo>
                      <a:pt x="235" y="141"/>
                    </a:lnTo>
                    <a:lnTo>
                      <a:pt x="235" y="137"/>
                    </a:lnTo>
                    <a:lnTo>
                      <a:pt x="243" y="125"/>
                    </a:lnTo>
                    <a:lnTo>
                      <a:pt x="247" y="114"/>
                    </a:lnTo>
                    <a:lnTo>
                      <a:pt x="247" y="106"/>
                    </a:lnTo>
                    <a:lnTo>
                      <a:pt x="247" y="102"/>
                    </a:lnTo>
                    <a:lnTo>
                      <a:pt x="247" y="102"/>
                    </a:lnTo>
                    <a:lnTo>
                      <a:pt x="247" y="90"/>
                    </a:lnTo>
                    <a:lnTo>
                      <a:pt x="247" y="86"/>
                    </a:lnTo>
                    <a:lnTo>
                      <a:pt x="247" y="75"/>
                    </a:lnTo>
                    <a:lnTo>
                      <a:pt x="247" y="71"/>
                    </a:lnTo>
                    <a:lnTo>
                      <a:pt x="243" y="67"/>
                    </a:lnTo>
                    <a:lnTo>
                      <a:pt x="239" y="55"/>
                    </a:lnTo>
                    <a:lnTo>
                      <a:pt x="239" y="55"/>
                    </a:lnTo>
                    <a:lnTo>
                      <a:pt x="235" y="47"/>
                    </a:lnTo>
                    <a:lnTo>
                      <a:pt x="235" y="47"/>
                    </a:lnTo>
                    <a:lnTo>
                      <a:pt x="227" y="43"/>
                    </a:lnTo>
                    <a:lnTo>
                      <a:pt x="184" y="39"/>
                    </a:lnTo>
                    <a:lnTo>
                      <a:pt x="180" y="36"/>
                    </a:lnTo>
                    <a:lnTo>
                      <a:pt x="180" y="36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80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32"/>
                    </a:lnTo>
                    <a:lnTo>
                      <a:pt x="172" y="28"/>
                    </a:lnTo>
                    <a:lnTo>
                      <a:pt x="172" y="28"/>
                    </a:lnTo>
                    <a:lnTo>
                      <a:pt x="172" y="24"/>
                    </a:lnTo>
                    <a:lnTo>
                      <a:pt x="172" y="24"/>
                    </a:lnTo>
                    <a:lnTo>
                      <a:pt x="168" y="24"/>
                    </a:lnTo>
                    <a:lnTo>
                      <a:pt x="161" y="24"/>
                    </a:lnTo>
                    <a:lnTo>
                      <a:pt x="161" y="24"/>
                    </a:lnTo>
                    <a:lnTo>
                      <a:pt x="161" y="20"/>
                    </a:lnTo>
                    <a:lnTo>
                      <a:pt x="157" y="20"/>
                    </a:lnTo>
                    <a:lnTo>
                      <a:pt x="157" y="20"/>
                    </a:lnTo>
                    <a:lnTo>
                      <a:pt x="161" y="16"/>
                    </a:lnTo>
                    <a:lnTo>
                      <a:pt x="161" y="16"/>
                    </a:lnTo>
                    <a:lnTo>
                      <a:pt x="165" y="12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5" y="8"/>
                    </a:lnTo>
                    <a:lnTo>
                      <a:pt x="161" y="8"/>
                    </a:lnTo>
                    <a:lnTo>
                      <a:pt x="157" y="8"/>
                    </a:lnTo>
                    <a:lnTo>
                      <a:pt x="157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53" y="4"/>
                    </a:lnTo>
                    <a:lnTo>
                      <a:pt x="149" y="4"/>
                    </a:lnTo>
                    <a:lnTo>
                      <a:pt x="149" y="8"/>
                    </a:lnTo>
                    <a:lnTo>
                      <a:pt x="149" y="8"/>
                    </a:lnTo>
                    <a:lnTo>
                      <a:pt x="145" y="12"/>
                    </a:lnTo>
                    <a:lnTo>
                      <a:pt x="145" y="12"/>
                    </a:lnTo>
                    <a:lnTo>
                      <a:pt x="141" y="12"/>
                    </a:lnTo>
                    <a:lnTo>
                      <a:pt x="141" y="12"/>
                    </a:lnTo>
                    <a:lnTo>
                      <a:pt x="137" y="12"/>
                    </a:lnTo>
                    <a:lnTo>
                      <a:pt x="137" y="12"/>
                    </a:lnTo>
                    <a:lnTo>
                      <a:pt x="141" y="8"/>
                    </a:lnTo>
                    <a:lnTo>
                      <a:pt x="141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37" y="8"/>
                    </a:lnTo>
                    <a:lnTo>
                      <a:pt x="125" y="12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22" y="16"/>
                    </a:lnTo>
                    <a:lnTo>
                      <a:pt x="114" y="12"/>
                    </a:lnTo>
                    <a:lnTo>
                      <a:pt x="110" y="12"/>
                    </a:lnTo>
                    <a:lnTo>
                      <a:pt x="110" y="12"/>
                    </a:lnTo>
                    <a:lnTo>
                      <a:pt x="106" y="8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6" y="4"/>
                    </a:lnTo>
                    <a:lnTo>
                      <a:pt x="102" y="4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86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9" y="8"/>
                    </a:lnTo>
                    <a:lnTo>
                      <a:pt x="75" y="8"/>
                    </a:lnTo>
                    <a:lnTo>
                      <a:pt x="71" y="8"/>
                    </a:lnTo>
                    <a:lnTo>
                      <a:pt x="67" y="8"/>
                    </a:lnTo>
                    <a:lnTo>
                      <a:pt x="63" y="12"/>
                    </a:lnTo>
                    <a:lnTo>
                      <a:pt x="59" y="16"/>
                    </a:lnTo>
                    <a:lnTo>
                      <a:pt x="55" y="16"/>
                    </a:lnTo>
                    <a:lnTo>
                      <a:pt x="51" y="20"/>
                    </a:lnTo>
                    <a:lnTo>
                      <a:pt x="43" y="20"/>
                    </a:lnTo>
                    <a:lnTo>
                      <a:pt x="40" y="16"/>
                    </a:lnTo>
                    <a:lnTo>
                      <a:pt x="36" y="16"/>
                    </a:lnTo>
                    <a:lnTo>
                      <a:pt x="36" y="16"/>
                    </a:lnTo>
                    <a:lnTo>
                      <a:pt x="32" y="20"/>
                    </a:lnTo>
                    <a:lnTo>
                      <a:pt x="28" y="20"/>
                    </a:lnTo>
                    <a:lnTo>
                      <a:pt x="28" y="28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4" y="36"/>
                    </a:lnTo>
                    <a:lnTo>
                      <a:pt x="28" y="36"/>
                    </a:lnTo>
                    <a:lnTo>
                      <a:pt x="24" y="39"/>
                    </a:lnTo>
                    <a:lnTo>
                      <a:pt x="28" y="39"/>
                    </a:lnTo>
                    <a:lnTo>
                      <a:pt x="28" y="39"/>
                    </a:lnTo>
                    <a:lnTo>
                      <a:pt x="28" y="36"/>
                    </a:lnTo>
                    <a:lnTo>
                      <a:pt x="28" y="32"/>
                    </a:lnTo>
                    <a:lnTo>
                      <a:pt x="32" y="36"/>
                    </a:lnTo>
                    <a:lnTo>
                      <a:pt x="36" y="39"/>
                    </a:lnTo>
                    <a:lnTo>
                      <a:pt x="40" y="39"/>
                    </a:lnTo>
                    <a:lnTo>
                      <a:pt x="43" y="36"/>
                    </a:lnTo>
                    <a:lnTo>
                      <a:pt x="43" y="32"/>
                    </a:lnTo>
                    <a:lnTo>
                      <a:pt x="43" y="28"/>
                    </a:lnTo>
                    <a:lnTo>
                      <a:pt x="47" y="28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5" y="32"/>
                    </a:lnTo>
                    <a:lnTo>
                      <a:pt x="51" y="28"/>
                    </a:lnTo>
                    <a:lnTo>
                      <a:pt x="51" y="28"/>
                    </a:lnTo>
                    <a:lnTo>
                      <a:pt x="43" y="32"/>
                    </a:lnTo>
                    <a:lnTo>
                      <a:pt x="43" y="36"/>
                    </a:lnTo>
                    <a:lnTo>
                      <a:pt x="47" y="39"/>
                    </a:lnTo>
                    <a:lnTo>
                      <a:pt x="43" y="39"/>
                    </a:lnTo>
                    <a:lnTo>
                      <a:pt x="40" y="43"/>
                    </a:lnTo>
                    <a:lnTo>
                      <a:pt x="40" y="43"/>
                    </a:lnTo>
                    <a:lnTo>
                      <a:pt x="36" y="43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36" y="47"/>
                    </a:lnTo>
                    <a:lnTo>
                      <a:pt x="40" y="47"/>
                    </a:lnTo>
                    <a:lnTo>
                      <a:pt x="40" y="51"/>
                    </a:lnTo>
                    <a:lnTo>
                      <a:pt x="43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1"/>
                    </a:lnTo>
                    <a:lnTo>
                      <a:pt x="47" y="55"/>
                    </a:lnTo>
                    <a:lnTo>
                      <a:pt x="47" y="55"/>
                    </a:lnTo>
                    <a:lnTo>
                      <a:pt x="51" y="55"/>
                    </a:lnTo>
                    <a:lnTo>
                      <a:pt x="51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5" y="63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47" y="63"/>
                    </a:lnTo>
                    <a:lnTo>
                      <a:pt x="51" y="63"/>
                    </a:lnTo>
                    <a:lnTo>
                      <a:pt x="55" y="67"/>
                    </a:lnTo>
                    <a:lnTo>
                      <a:pt x="55" y="71"/>
                    </a:lnTo>
                    <a:lnTo>
                      <a:pt x="51" y="67"/>
                    </a:lnTo>
                    <a:lnTo>
                      <a:pt x="51" y="67"/>
                    </a:lnTo>
                    <a:lnTo>
                      <a:pt x="47" y="63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51" y="67"/>
                    </a:lnTo>
                    <a:lnTo>
                      <a:pt x="47" y="67"/>
                    </a:lnTo>
                    <a:lnTo>
                      <a:pt x="47" y="67"/>
                    </a:lnTo>
                    <a:lnTo>
                      <a:pt x="43" y="63"/>
                    </a:lnTo>
                    <a:lnTo>
                      <a:pt x="43" y="59"/>
                    </a:lnTo>
                    <a:lnTo>
                      <a:pt x="43" y="55"/>
                    </a:lnTo>
                    <a:lnTo>
                      <a:pt x="40" y="55"/>
                    </a:lnTo>
                    <a:lnTo>
                      <a:pt x="32" y="51"/>
                    </a:lnTo>
                    <a:lnTo>
                      <a:pt x="28" y="51"/>
                    </a:lnTo>
                    <a:lnTo>
                      <a:pt x="24" y="47"/>
                    </a:lnTo>
                    <a:lnTo>
                      <a:pt x="20" y="47"/>
                    </a:lnTo>
                    <a:lnTo>
                      <a:pt x="16" y="43"/>
                    </a:lnTo>
                    <a:lnTo>
                      <a:pt x="16" y="43"/>
                    </a:lnTo>
                    <a:lnTo>
                      <a:pt x="12" y="43"/>
                    </a:lnTo>
                    <a:lnTo>
                      <a:pt x="8" y="43"/>
                    </a:lnTo>
                    <a:lnTo>
                      <a:pt x="12" y="43"/>
                    </a:lnTo>
                    <a:lnTo>
                      <a:pt x="16" y="47"/>
                    </a:lnTo>
                    <a:lnTo>
                      <a:pt x="20" y="51"/>
                    </a:lnTo>
                    <a:lnTo>
                      <a:pt x="24" y="55"/>
                    </a:lnTo>
                    <a:lnTo>
                      <a:pt x="24" y="55"/>
                    </a:lnTo>
                    <a:lnTo>
                      <a:pt x="28" y="55"/>
                    </a:lnTo>
                    <a:lnTo>
                      <a:pt x="28" y="59"/>
                    </a:lnTo>
                    <a:lnTo>
                      <a:pt x="24" y="59"/>
                    </a:lnTo>
                    <a:lnTo>
                      <a:pt x="24" y="59"/>
                    </a:lnTo>
                    <a:lnTo>
                      <a:pt x="32" y="63"/>
                    </a:lnTo>
                    <a:lnTo>
                      <a:pt x="40" y="71"/>
                    </a:lnTo>
                    <a:lnTo>
                      <a:pt x="36" y="71"/>
                    </a:lnTo>
                    <a:lnTo>
                      <a:pt x="32" y="67"/>
                    </a:lnTo>
                    <a:lnTo>
                      <a:pt x="28" y="67"/>
                    </a:lnTo>
                    <a:lnTo>
                      <a:pt x="24" y="67"/>
                    </a:lnTo>
                    <a:lnTo>
                      <a:pt x="28" y="67"/>
                    </a:lnTo>
                    <a:lnTo>
                      <a:pt x="32" y="75"/>
                    </a:lnTo>
                    <a:lnTo>
                      <a:pt x="36" y="75"/>
                    </a:lnTo>
                    <a:lnTo>
                      <a:pt x="40" y="78"/>
                    </a:lnTo>
                    <a:lnTo>
                      <a:pt x="40" y="82"/>
                    </a:lnTo>
                    <a:lnTo>
                      <a:pt x="43" y="82"/>
                    </a:lnTo>
                    <a:lnTo>
                      <a:pt x="43" y="82"/>
                    </a:lnTo>
                    <a:lnTo>
                      <a:pt x="51" y="78"/>
                    </a:lnTo>
                    <a:lnTo>
                      <a:pt x="55" y="71"/>
                    </a:lnTo>
                    <a:lnTo>
                      <a:pt x="59" y="71"/>
                    </a:lnTo>
                    <a:lnTo>
                      <a:pt x="63" y="67"/>
                    </a:lnTo>
                    <a:lnTo>
                      <a:pt x="63" y="67"/>
                    </a:lnTo>
                    <a:lnTo>
                      <a:pt x="63" y="59"/>
                    </a:lnTo>
                    <a:lnTo>
                      <a:pt x="63" y="55"/>
                    </a:lnTo>
                    <a:lnTo>
                      <a:pt x="67" y="59"/>
                    </a:lnTo>
                    <a:lnTo>
                      <a:pt x="67" y="55"/>
                    </a:lnTo>
                    <a:lnTo>
                      <a:pt x="67" y="55"/>
                    </a:lnTo>
                    <a:lnTo>
                      <a:pt x="71" y="55"/>
                    </a:lnTo>
                    <a:lnTo>
                      <a:pt x="71" y="51"/>
                    </a:lnTo>
                    <a:lnTo>
                      <a:pt x="71" y="51"/>
                    </a:lnTo>
                    <a:lnTo>
                      <a:pt x="71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47"/>
                    </a:lnTo>
                    <a:lnTo>
                      <a:pt x="75" y="51"/>
                    </a:lnTo>
                    <a:lnTo>
                      <a:pt x="75" y="55"/>
                    </a:lnTo>
                    <a:lnTo>
                      <a:pt x="75" y="55"/>
                    </a:lnTo>
                    <a:lnTo>
                      <a:pt x="79" y="55"/>
                    </a:lnTo>
                    <a:lnTo>
                      <a:pt x="79" y="55"/>
                    </a:lnTo>
                    <a:lnTo>
                      <a:pt x="79" y="51"/>
                    </a:lnTo>
                    <a:lnTo>
                      <a:pt x="79" y="55"/>
                    </a:lnTo>
                    <a:lnTo>
                      <a:pt x="79" y="59"/>
                    </a:lnTo>
                    <a:lnTo>
                      <a:pt x="79" y="59"/>
                    </a:lnTo>
                    <a:lnTo>
                      <a:pt x="79" y="63"/>
                    </a:lnTo>
                    <a:lnTo>
                      <a:pt x="79" y="67"/>
                    </a:lnTo>
                    <a:lnTo>
                      <a:pt x="79" y="71"/>
                    </a:lnTo>
                    <a:lnTo>
                      <a:pt x="79" y="78"/>
                    </a:lnTo>
                    <a:lnTo>
                      <a:pt x="79" y="82"/>
                    </a:lnTo>
                    <a:lnTo>
                      <a:pt x="79" y="90"/>
                    </a:lnTo>
                    <a:lnTo>
                      <a:pt x="83" y="90"/>
                    </a:lnTo>
                    <a:lnTo>
                      <a:pt x="79" y="94"/>
                    </a:lnTo>
                    <a:lnTo>
                      <a:pt x="79" y="94"/>
                    </a:lnTo>
                    <a:lnTo>
                      <a:pt x="79" y="98"/>
                    </a:lnTo>
                    <a:lnTo>
                      <a:pt x="75" y="98"/>
                    </a:lnTo>
                    <a:lnTo>
                      <a:pt x="75" y="102"/>
                    </a:lnTo>
                    <a:lnTo>
                      <a:pt x="75" y="102"/>
                    </a:lnTo>
                    <a:lnTo>
                      <a:pt x="71" y="102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1" y="94"/>
                    </a:lnTo>
                    <a:lnTo>
                      <a:pt x="51" y="90"/>
                    </a:lnTo>
                    <a:lnTo>
                      <a:pt x="47" y="90"/>
                    </a:lnTo>
                    <a:lnTo>
                      <a:pt x="47" y="86"/>
                    </a:lnTo>
                    <a:lnTo>
                      <a:pt x="43" y="86"/>
                    </a:lnTo>
                    <a:lnTo>
                      <a:pt x="40" y="94"/>
                    </a:lnTo>
                    <a:lnTo>
                      <a:pt x="40" y="94"/>
                    </a:lnTo>
                    <a:lnTo>
                      <a:pt x="43" y="98"/>
                    </a:lnTo>
                    <a:lnTo>
                      <a:pt x="43" y="102"/>
                    </a:lnTo>
                    <a:lnTo>
                      <a:pt x="43" y="102"/>
                    </a:lnTo>
                    <a:lnTo>
                      <a:pt x="43" y="106"/>
                    </a:lnTo>
                    <a:lnTo>
                      <a:pt x="47" y="110"/>
                    </a:lnTo>
                    <a:lnTo>
                      <a:pt x="43" y="110"/>
                    </a:lnTo>
                    <a:lnTo>
                      <a:pt x="36" y="110"/>
                    </a:lnTo>
                    <a:lnTo>
                      <a:pt x="36" y="114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36" y="117"/>
                    </a:lnTo>
                    <a:lnTo>
                      <a:pt x="40" y="117"/>
                    </a:lnTo>
                    <a:lnTo>
                      <a:pt x="40" y="117"/>
                    </a:lnTo>
                    <a:lnTo>
                      <a:pt x="43" y="121"/>
                    </a:lnTo>
                    <a:lnTo>
                      <a:pt x="40" y="121"/>
                    </a:lnTo>
                    <a:lnTo>
                      <a:pt x="40" y="121"/>
                    </a:lnTo>
                    <a:lnTo>
                      <a:pt x="36" y="121"/>
                    </a:lnTo>
                    <a:lnTo>
                      <a:pt x="36" y="125"/>
                    </a:lnTo>
                    <a:lnTo>
                      <a:pt x="36" y="125"/>
                    </a:lnTo>
                    <a:lnTo>
                      <a:pt x="36" y="129"/>
                    </a:lnTo>
                    <a:lnTo>
                      <a:pt x="36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47" y="133"/>
                    </a:lnTo>
                    <a:lnTo>
                      <a:pt x="43" y="141"/>
                    </a:lnTo>
                    <a:lnTo>
                      <a:pt x="43" y="141"/>
                    </a:lnTo>
                    <a:lnTo>
                      <a:pt x="51" y="137"/>
                    </a:lnTo>
                    <a:lnTo>
                      <a:pt x="55" y="137"/>
                    </a:lnTo>
                    <a:lnTo>
                      <a:pt x="55" y="137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5"/>
                    </a:lnTo>
                    <a:lnTo>
                      <a:pt x="55" y="149"/>
                    </a:lnTo>
                    <a:lnTo>
                      <a:pt x="59" y="149"/>
                    </a:lnTo>
                    <a:lnTo>
                      <a:pt x="59" y="153"/>
                    </a:lnTo>
                    <a:lnTo>
                      <a:pt x="59" y="149"/>
                    </a:lnTo>
                    <a:lnTo>
                      <a:pt x="59" y="149"/>
                    </a:lnTo>
                    <a:lnTo>
                      <a:pt x="59" y="145"/>
                    </a:lnTo>
                    <a:lnTo>
                      <a:pt x="63" y="145"/>
                    </a:lnTo>
                    <a:lnTo>
                      <a:pt x="63" y="141"/>
                    </a:lnTo>
                    <a:lnTo>
                      <a:pt x="67" y="137"/>
                    </a:lnTo>
                    <a:lnTo>
                      <a:pt x="67" y="137"/>
                    </a:lnTo>
                    <a:lnTo>
                      <a:pt x="67" y="133"/>
                    </a:lnTo>
                    <a:lnTo>
                      <a:pt x="71" y="125"/>
                    </a:lnTo>
                    <a:lnTo>
                      <a:pt x="71" y="125"/>
                    </a:lnTo>
                    <a:lnTo>
                      <a:pt x="71" y="121"/>
                    </a:lnTo>
                    <a:lnTo>
                      <a:pt x="75" y="117"/>
                    </a:lnTo>
                    <a:lnTo>
                      <a:pt x="75" y="114"/>
                    </a:lnTo>
                    <a:lnTo>
                      <a:pt x="75" y="110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5" y="114"/>
                    </a:lnTo>
                    <a:lnTo>
                      <a:pt x="79" y="114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79" y="110"/>
                    </a:lnTo>
                    <a:lnTo>
                      <a:pt x="83" y="110"/>
                    </a:lnTo>
                    <a:lnTo>
                      <a:pt x="83" y="106"/>
                    </a:lnTo>
                    <a:lnTo>
                      <a:pt x="83" y="106"/>
                    </a:lnTo>
                    <a:lnTo>
                      <a:pt x="83" y="110"/>
                    </a:lnTo>
                    <a:lnTo>
                      <a:pt x="83" y="110"/>
                    </a:lnTo>
                    <a:lnTo>
                      <a:pt x="79" y="110"/>
                    </a:lnTo>
                    <a:lnTo>
                      <a:pt x="79" y="114"/>
                    </a:lnTo>
                    <a:lnTo>
                      <a:pt x="79" y="114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75" y="125"/>
                    </a:lnTo>
                    <a:lnTo>
                      <a:pt x="75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75" y="133"/>
                    </a:lnTo>
                    <a:lnTo>
                      <a:pt x="75" y="129"/>
                    </a:lnTo>
                    <a:lnTo>
                      <a:pt x="75" y="125"/>
                    </a:lnTo>
                    <a:lnTo>
                      <a:pt x="79" y="125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5" y="133"/>
                    </a:lnTo>
                    <a:lnTo>
                      <a:pt x="79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45"/>
                    </a:lnTo>
                    <a:lnTo>
                      <a:pt x="71" y="145"/>
                    </a:lnTo>
                    <a:lnTo>
                      <a:pt x="71" y="145"/>
                    </a:lnTo>
                    <a:lnTo>
                      <a:pt x="71" y="149"/>
                    </a:lnTo>
                    <a:lnTo>
                      <a:pt x="75" y="149"/>
                    </a:lnTo>
                    <a:lnTo>
                      <a:pt x="75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9"/>
                    </a:lnTo>
                    <a:lnTo>
                      <a:pt x="79" y="145"/>
                    </a:lnTo>
                    <a:lnTo>
                      <a:pt x="79" y="145"/>
                    </a:lnTo>
                    <a:lnTo>
                      <a:pt x="79" y="141"/>
                    </a:lnTo>
                    <a:lnTo>
                      <a:pt x="83" y="141"/>
                    </a:lnTo>
                    <a:lnTo>
                      <a:pt x="86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90" y="137"/>
                    </a:lnTo>
                    <a:lnTo>
                      <a:pt x="86" y="141"/>
                    </a:lnTo>
                    <a:lnTo>
                      <a:pt x="86" y="141"/>
                    </a:lnTo>
                    <a:lnTo>
                      <a:pt x="86" y="145"/>
                    </a:lnTo>
                    <a:lnTo>
                      <a:pt x="86" y="149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3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86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0" y="157"/>
                    </a:lnTo>
                    <a:lnTo>
                      <a:pt x="94" y="157"/>
                    </a:lnTo>
                    <a:lnTo>
                      <a:pt x="94" y="157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90" y="172"/>
                    </a:lnTo>
                    <a:lnTo>
                      <a:pt x="90" y="172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4" y="168"/>
                    </a:lnTo>
                    <a:lnTo>
                      <a:pt x="98" y="168"/>
                    </a:lnTo>
                    <a:lnTo>
                      <a:pt x="98" y="168"/>
                    </a:lnTo>
                    <a:lnTo>
                      <a:pt x="102" y="160"/>
                    </a:lnTo>
                    <a:lnTo>
                      <a:pt x="102" y="157"/>
                    </a:lnTo>
                    <a:lnTo>
                      <a:pt x="98" y="149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98" y="145"/>
                    </a:lnTo>
                    <a:lnTo>
                      <a:pt x="102" y="145"/>
                    </a:lnTo>
                    <a:lnTo>
                      <a:pt x="102" y="145"/>
                    </a:lnTo>
                    <a:lnTo>
                      <a:pt x="102" y="141"/>
                    </a:lnTo>
                    <a:lnTo>
                      <a:pt x="102" y="137"/>
                    </a:lnTo>
                    <a:lnTo>
                      <a:pt x="106" y="133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0" y="125"/>
                    </a:lnTo>
                    <a:lnTo>
                      <a:pt x="114" y="129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25"/>
                    </a:lnTo>
                    <a:lnTo>
                      <a:pt x="122" y="125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22" y="121"/>
                    </a:lnTo>
                    <a:lnTo>
                      <a:pt x="118" y="117"/>
                    </a:lnTo>
                    <a:lnTo>
                      <a:pt x="122" y="114"/>
                    </a:lnTo>
                    <a:lnTo>
                      <a:pt x="122" y="114"/>
                    </a:lnTo>
                    <a:lnTo>
                      <a:pt x="122" y="110"/>
                    </a:lnTo>
                    <a:lnTo>
                      <a:pt x="118" y="110"/>
                    </a:lnTo>
                    <a:lnTo>
                      <a:pt x="118" y="110"/>
                    </a:lnTo>
                    <a:lnTo>
                      <a:pt x="118" y="106"/>
                    </a:lnTo>
                    <a:lnTo>
                      <a:pt x="122" y="106"/>
                    </a:lnTo>
                    <a:lnTo>
                      <a:pt x="122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6"/>
                    </a:lnTo>
                    <a:lnTo>
                      <a:pt x="125" y="102"/>
                    </a:lnTo>
                    <a:lnTo>
                      <a:pt x="125" y="102"/>
                    </a:lnTo>
                    <a:lnTo>
                      <a:pt x="122" y="98"/>
                    </a:lnTo>
                    <a:lnTo>
                      <a:pt x="122" y="94"/>
                    </a:lnTo>
                    <a:lnTo>
                      <a:pt x="122" y="94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0"/>
                    </a:lnTo>
                    <a:lnTo>
                      <a:pt x="122" y="98"/>
                    </a:lnTo>
                    <a:lnTo>
                      <a:pt x="125" y="98"/>
                    </a:lnTo>
                    <a:lnTo>
                      <a:pt x="125" y="102"/>
                    </a:lnTo>
                    <a:lnTo>
                      <a:pt x="129" y="102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37" y="98"/>
                    </a:lnTo>
                    <a:lnTo>
                      <a:pt x="141" y="94"/>
                    </a:lnTo>
                    <a:lnTo>
                      <a:pt x="141" y="94"/>
                    </a:lnTo>
                    <a:lnTo>
                      <a:pt x="145" y="94"/>
                    </a:lnTo>
                    <a:lnTo>
                      <a:pt x="149" y="90"/>
                    </a:lnTo>
                    <a:lnTo>
                      <a:pt x="153" y="90"/>
                    </a:lnTo>
                    <a:lnTo>
                      <a:pt x="161" y="82"/>
                    </a:lnTo>
                    <a:lnTo>
                      <a:pt x="165" y="78"/>
                    </a:lnTo>
                    <a:lnTo>
                      <a:pt x="161" y="82"/>
                    </a:lnTo>
                    <a:lnTo>
                      <a:pt x="157" y="90"/>
                    </a:lnTo>
                    <a:lnTo>
                      <a:pt x="157" y="94"/>
                    </a:lnTo>
                    <a:lnTo>
                      <a:pt x="157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1" y="94"/>
                    </a:lnTo>
                    <a:lnTo>
                      <a:pt x="168" y="86"/>
                    </a:lnTo>
                    <a:lnTo>
                      <a:pt x="168" y="82"/>
                    </a:lnTo>
                    <a:lnTo>
                      <a:pt x="176" y="82"/>
                    </a:lnTo>
                    <a:lnTo>
                      <a:pt x="176" y="82"/>
                    </a:lnTo>
                    <a:lnTo>
                      <a:pt x="180" y="75"/>
                    </a:lnTo>
                    <a:lnTo>
                      <a:pt x="180" y="71"/>
                    </a:lnTo>
                    <a:lnTo>
                      <a:pt x="184" y="67"/>
                    </a:lnTo>
                    <a:lnTo>
                      <a:pt x="188" y="67"/>
                    </a:lnTo>
                    <a:lnTo>
                      <a:pt x="188" y="67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5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96" y="78"/>
                    </a:lnTo>
                    <a:lnTo>
                      <a:pt x="196" y="82"/>
                    </a:lnTo>
                    <a:lnTo>
                      <a:pt x="192" y="82"/>
                    </a:lnTo>
                    <a:lnTo>
                      <a:pt x="184" y="82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8" y="90"/>
                    </a:lnTo>
                    <a:lnTo>
                      <a:pt x="168" y="90"/>
                    </a:lnTo>
                    <a:lnTo>
                      <a:pt x="165" y="98"/>
                    </a:lnTo>
                    <a:lnTo>
                      <a:pt x="165" y="98"/>
                    </a:lnTo>
                    <a:lnTo>
                      <a:pt x="165" y="102"/>
                    </a:lnTo>
                    <a:lnTo>
                      <a:pt x="161" y="102"/>
                    </a:lnTo>
                    <a:lnTo>
                      <a:pt x="161" y="106"/>
                    </a:lnTo>
                    <a:lnTo>
                      <a:pt x="157" y="117"/>
                    </a:lnTo>
                    <a:lnTo>
                      <a:pt x="157" y="121"/>
                    </a:lnTo>
                    <a:lnTo>
                      <a:pt x="157" y="125"/>
                    </a:lnTo>
                    <a:lnTo>
                      <a:pt x="157" y="125"/>
                    </a:lnTo>
                    <a:lnTo>
                      <a:pt x="157" y="129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5"/>
                    </a:lnTo>
                    <a:lnTo>
                      <a:pt x="157" y="153"/>
                    </a:lnTo>
                    <a:lnTo>
                      <a:pt x="157" y="153"/>
                    </a:lnTo>
                    <a:lnTo>
                      <a:pt x="153" y="149"/>
                    </a:lnTo>
                    <a:lnTo>
                      <a:pt x="153" y="145"/>
                    </a:lnTo>
                    <a:lnTo>
                      <a:pt x="153" y="141"/>
                    </a:lnTo>
                    <a:lnTo>
                      <a:pt x="153" y="13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57" y="117"/>
                    </a:lnTo>
                    <a:lnTo>
                      <a:pt x="157" y="114"/>
                    </a:lnTo>
                    <a:lnTo>
                      <a:pt x="157" y="110"/>
                    </a:lnTo>
                    <a:lnTo>
                      <a:pt x="157" y="106"/>
                    </a:lnTo>
                    <a:lnTo>
                      <a:pt x="161" y="98"/>
                    </a:lnTo>
                    <a:lnTo>
                      <a:pt x="153" y="94"/>
                    </a:lnTo>
                    <a:lnTo>
                      <a:pt x="153" y="94"/>
                    </a:lnTo>
                    <a:lnTo>
                      <a:pt x="149" y="94"/>
                    </a:lnTo>
                    <a:lnTo>
                      <a:pt x="145" y="98"/>
                    </a:lnTo>
                    <a:lnTo>
                      <a:pt x="145" y="102"/>
                    </a:lnTo>
                    <a:lnTo>
                      <a:pt x="141" y="102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06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7" y="110"/>
                    </a:lnTo>
                    <a:lnTo>
                      <a:pt x="133" y="110"/>
                    </a:lnTo>
                    <a:lnTo>
                      <a:pt x="133" y="114"/>
                    </a:lnTo>
                    <a:lnTo>
                      <a:pt x="133" y="114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2" y="129"/>
                    </a:lnTo>
                    <a:lnTo>
                      <a:pt x="122" y="129"/>
                    </a:lnTo>
                    <a:lnTo>
                      <a:pt x="122" y="133"/>
                    </a:lnTo>
                    <a:lnTo>
                      <a:pt x="114" y="137"/>
                    </a:lnTo>
                    <a:lnTo>
                      <a:pt x="118" y="141"/>
                    </a:lnTo>
                    <a:lnTo>
                      <a:pt x="118" y="145"/>
                    </a:lnTo>
                    <a:lnTo>
                      <a:pt x="122" y="153"/>
                    </a:lnTo>
                    <a:lnTo>
                      <a:pt x="122" y="153"/>
                    </a:lnTo>
                    <a:lnTo>
                      <a:pt x="125" y="149"/>
                    </a:lnTo>
                    <a:lnTo>
                      <a:pt x="129" y="149"/>
                    </a:lnTo>
                    <a:lnTo>
                      <a:pt x="129" y="145"/>
                    </a:lnTo>
                    <a:lnTo>
                      <a:pt x="129" y="145"/>
                    </a:lnTo>
                    <a:lnTo>
                      <a:pt x="129" y="141"/>
                    </a:lnTo>
                    <a:lnTo>
                      <a:pt x="129" y="141"/>
                    </a:lnTo>
                    <a:lnTo>
                      <a:pt x="133" y="141"/>
                    </a:lnTo>
                    <a:lnTo>
                      <a:pt x="133" y="141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3" y="145"/>
                    </a:lnTo>
                    <a:lnTo>
                      <a:pt x="137" y="149"/>
                    </a:lnTo>
                    <a:lnTo>
                      <a:pt x="118" y="153"/>
                    </a:lnTo>
                    <a:lnTo>
                      <a:pt x="114" y="160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2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10" y="176"/>
                    </a:lnTo>
                    <a:lnTo>
                      <a:pt x="102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0" y="188"/>
                    </a:lnTo>
                    <a:lnTo>
                      <a:pt x="90" y="192"/>
                    </a:lnTo>
                    <a:lnTo>
                      <a:pt x="90" y="196"/>
                    </a:lnTo>
                    <a:lnTo>
                      <a:pt x="86" y="196"/>
                    </a:lnTo>
                    <a:lnTo>
                      <a:pt x="83" y="196"/>
                    </a:lnTo>
                    <a:lnTo>
                      <a:pt x="86" y="199"/>
                    </a:lnTo>
                    <a:lnTo>
                      <a:pt x="86" y="199"/>
                    </a:lnTo>
                    <a:lnTo>
                      <a:pt x="90" y="196"/>
                    </a:lnTo>
                    <a:lnTo>
                      <a:pt x="90" y="196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94" y="203"/>
                    </a:lnTo>
                    <a:lnTo>
                      <a:pt x="98" y="207"/>
                    </a:lnTo>
                    <a:lnTo>
                      <a:pt x="98" y="207"/>
                    </a:lnTo>
                    <a:lnTo>
                      <a:pt x="102" y="207"/>
                    </a:lnTo>
                    <a:lnTo>
                      <a:pt x="102" y="207"/>
                    </a:lnTo>
                    <a:lnTo>
                      <a:pt x="106" y="207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199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2"/>
                    </a:lnTo>
                    <a:lnTo>
                      <a:pt x="110" y="196"/>
                    </a:lnTo>
                    <a:lnTo>
                      <a:pt x="110" y="196"/>
                    </a:lnTo>
                    <a:lnTo>
                      <a:pt x="114" y="199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14" y="211"/>
                    </a:lnTo>
                    <a:lnTo>
                      <a:pt x="118" y="211"/>
                    </a:lnTo>
                    <a:lnTo>
                      <a:pt x="118" y="211"/>
                    </a:lnTo>
                    <a:lnTo>
                      <a:pt x="118" y="207"/>
                    </a:lnTo>
                    <a:lnTo>
                      <a:pt x="125" y="199"/>
                    </a:lnTo>
                    <a:lnTo>
                      <a:pt x="137" y="196"/>
                    </a:lnTo>
                    <a:lnTo>
                      <a:pt x="141" y="192"/>
                    </a:lnTo>
                    <a:lnTo>
                      <a:pt x="141" y="196"/>
                    </a:lnTo>
                    <a:lnTo>
                      <a:pt x="133" y="196"/>
                    </a:lnTo>
                    <a:lnTo>
                      <a:pt x="133" y="196"/>
                    </a:lnTo>
                    <a:lnTo>
                      <a:pt x="133" y="199"/>
                    </a:lnTo>
                    <a:lnTo>
                      <a:pt x="133" y="199"/>
                    </a:lnTo>
                    <a:lnTo>
                      <a:pt x="129" y="199"/>
                    </a:lnTo>
                    <a:lnTo>
                      <a:pt x="129" y="199"/>
                    </a:lnTo>
                    <a:lnTo>
                      <a:pt x="129" y="203"/>
                    </a:lnTo>
                    <a:lnTo>
                      <a:pt x="122" y="211"/>
                    </a:lnTo>
                    <a:lnTo>
                      <a:pt x="114" y="215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10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1"/>
                    </a:lnTo>
                    <a:lnTo>
                      <a:pt x="106" y="215"/>
                    </a:lnTo>
                    <a:lnTo>
                      <a:pt x="106" y="215"/>
                    </a:lnTo>
                    <a:lnTo>
                      <a:pt x="102" y="215"/>
                    </a:lnTo>
                    <a:lnTo>
                      <a:pt x="98" y="215"/>
                    </a:lnTo>
                    <a:lnTo>
                      <a:pt x="98" y="219"/>
                    </a:lnTo>
                    <a:lnTo>
                      <a:pt x="98" y="219"/>
                    </a:lnTo>
                    <a:lnTo>
                      <a:pt x="94" y="223"/>
                    </a:lnTo>
                    <a:lnTo>
                      <a:pt x="94" y="227"/>
                    </a:lnTo>
                    <a:lnTo>
                      <a:pt x="98" y="227"/>
                    </a:lnTo>
                    <a:lnTo>
                      <a:pt x="98" y="227"/>
                    </a:lnTo>
                    <a:lnTo>
                      <a:pt x="106" y="223"/>
                    </a:lnTo>
                    <a:lnTo>
                      <a:pt x="106" y="227"/>
                    </a:lnTo>
                    <a:lnTo>
                      <a:pt x="102" y="227"/>
                    </a:lnTo>
                    <a:lnTo>
                      <a:pt x="98" y="227"/>
                    </a:lnTo>
                    <a:lnTo>
                      <a:pt x="98" y="231"/>
                    </a:lnTo>
                    <a:lnTo>
                      <a:pt x="98" y="231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8" y="235"/>
                    </a:lnTo>
                    <a:lnTo>
                      <a:pt x="94" y="235"/>
                    </a:lnTo>
                    <a:lnTo>
                      <a:pt x="94" y="235"/>
                    </a:lnTo>
                    <a:lnTo>
                      <a:pt x="94" y="231"/>
                    </a:lnTo>
                    <a:lnTo>
                      <a:pt x="94" y="227"/>
                    </a:lnTo>
                    <a:lnTo>
                      <a:pt x="90" y="227"/>
                    </a:lnTo>
                    <a:lnTo>
                      <a:pt x="86" y="227"/>
                    </a:lnTo>
                    <a:lnTo>
                      <a:pt x="83" y="227"/>
                    </a:lnTo>
                    <a:lnTo>
                      <a:pt x="83" y="227"/>
                    </a:lnTo>
                    <a:lnTo>
                      <a:pt x="79" y="227"/>
                    </a:lnTo>
                    <a:lnTo>
                      <a:pt x="79" y="227"/>
                    </a:lnTo>
                    <a:lnTo>
                      <a:pt x="79" y="231"/>
                    </a:lnTo>
                    <a:lnTo>
                      <a:pt x="79" y="235"/>
                    </a:lnTo>
                    <a:lnTo>
                      <a:pt x="79" y="239"/>
                    </a:lnTo>
                    <a:lnTo>
                      <a:pt x="79" y="239"/>
                    </a:lnTo>
                    <a:lnTo>
                      <a:pt x="79" y="242"/>
                    </a:lnTo>
                    <a:lnTo>
                      <a:pt x="79" y="246"/>
                    </a:lnTo>
                    <a:lnTo>
                      <a:pt x="83" y="246"/>
                    </a:lnTo>
                    <a:lnTo>
                      <a:pt x="90" y="242"/>
                    </a:lnTo>
                    <a:moveTo>
                      <a:pt x="32" y="145"/>
                    </a:moveTo>
                    <a:lnTo>
                      <a:pt x="32" y="145"/>
                    </a:lnTo>
                    <a:lnTo>
                      <a:pt x="28" y="145"/>
                    </a:lnTo>
                    <a:lnTo>
                      <a:pt x="28" y="145"/>
                    </a:lnTo>
                    <a:lnTo>
                      <a:pt x="28" y="141"/>
                    </a:lnTo>
                    <a:lnTo>
                      <a:pt x="28" y="137"/>
                    </a:lnTo>
                    <a:lnTo>
                      <a:pt x="28" y="137"/>
                    </a:lnTo>
                    <a:lnTo>
                      <a:pt x="24" y="133"/>
                    </a:lnTo>
                    <a:lnTo>
                      <a:pt x="24" y="137"/>
                    </a:lnTo>
                    <a:lnTo>
                      <a:pt x="24" y="137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16" y="129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4" y="129"/>
                    </a:lnTo>
                    <a:lnTo>
                      <a:pt x="24" y="121"/>
                    </a:lnTo>
                    <a:lnTo>
                      <a:pt x="24" y="125"/>
                    </a:lnTo>
                    <a:lnTo>
                      <a:pt x="24" y="125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14"/>
                    </a:lnTo>
                    <a:lnTo>
                      <a:pt x="20" y="114"/>
                    </a:lnTo>
                    <a:lnTo>
                      <a:pt x="20" y="110"/>
                    </a:lnTo>
                    <a:lnTo>
                      <a:pt x="16" y="110"/>
                    </a:lnTo>
                    <a:lnTo>
                      <a:pt x="16" y="110"/>
                    </a:lnTo>
                    <a:lnTo>
                      <a:pt x="16" y="106"/>
                    </a:lnTo>
                    <a:lnTo>
                      <a:pt x="16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02"/>
                    </a:lnTo>
                    <a:lnTo>
                      <a:pt x="20" y="110"/>
                    </a:lnTo>
                    <a:lnTo>
                      <a:pt x="28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32" y="129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3"/>
                    </a:lnTo>
                    <a:lnTo>
                      <a:pt x="32" y="137"/>
                    </a:lnTo>
                    <a:lnTo>
                      <a:pt x="32" y="141"/>
                    </a:lnTo>
                    <a:lnTo>
                      <a:pt x="32" y="141"/>
                    </a:lnTo>
                    <a:lnTo>
                      <a:pt x="32" y="145"/>
                    </a:lnTo>
                    <a:lnTo>
                      <a:pt x="32" y="145"/>
                    </a:lnTo>
                    <a:moveTo>
                      <a:pt x="43" y="239"/>
                    </a:moveTo>
                    <a:lnTo>
                      <a:pt x="43" y="239"/>
                    </a:lnTo>
                    <a:lnTo>
                      <a:pt x="43" y="239"/>
                    </a:lnTo>
                    <a:lnTo>
                      <a:pt x="40" y="235"/>
                    </a:lnTo>
                    <a:lnTo>
                      <a:pt x="40" y="231"/>
                    </a:lnTo>
                    <a:lnTo>
                      <a:pt x="40" y="227"/>
                    </a:lnTo>
                    <a:lnTo>
                      <a:pt x="43" y="223"/>
                    </a:lnTo>
                    <a:lnTo>
                      <a:pt x="43" y="219"/>
                    </a:lnTo>
                    <a:lnTo>
                      <a:pt x="47" y="215"/>
                    </a:lnTo>
                    <a:lnTo>
                      <a:pt x="43" y="215"/>
                    </a:lnTo>
                    <a:lnTo>
                      <a:pt x="40" y="215"/>
                    </a:lnTo>
                    <a:lnTo>
                      <a:pt x="40" y="211"/>
                    </a:lnTo>
                    <a:lnTo>
                      <a:pt x="40" y="215"/>
                    </a:lnTo>
                    <a:lnTo>
                      <a:pt x="36" y="215"/>
                    </a:lnTo>
                    <a:lnTo>
                      <a:pt x="36" y="215"/>
                    </a:lnTo>
                    <a:lnTo>
                      <a:pt x="36" y="211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7"/>
                    </a:lnTo>
                    <a:lnTo>
                      <a:pt x="36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203"/>
                    </a:lnTo>
                    <a:lnTo>
                      <a:pt x="40" y="199"/>
                    </a:lnTo>
                    <a:lnTo>
                      <a:pt x="36" y="196"/>
                    </a:lnTo>
                    <a:lnTo>
                      <a:pt x="40" y="196"/>
                    </a:lnTo>
                    <a:lnTo>
                      <a:pt x="40" y="196"/>
                    </a:lnTo>
                    <a:lnTo>
                      <a:pt x="43" y="196"/>
                    </a:lnTo>
                    <a:lnTo>
                      <a:pt x="43" y="199"/>
                    </a:lnTo>
                    <a:lnTo>
                      <a:pt x="43" y="199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3"/>
                    </a:lnTo>
                    <a:lnTo>
                      <a:pt x="47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11"/>
                    </a:lnTo>
                    <a:lnTo>
                      <a:pt x="55" y="211"/>
                    </a:lnTo>
                    <a:lnTo>
                      <a:pt x="55" y="215"/>
                    </a:lnTo>
                    <a:lnTo>
                      <a:pt x="59" y="215"/>
                    </a:lnTo>
                    <a:lnTo>
                      <a:pt x="59" y="219"/>
                    </a:lnTo>
                    <a:lnTo>
                      <a:pt x="59" y="223"/>
                    </a:lnTo>
                    <a:lnTo>
                      <a:pt x="59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5" y="227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5" y="215"/>
                    </a:lnTo>
                    <a:lnTo>
                      <a:pt x="51" y="215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51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5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43" y="227"/>
                    </a:lnTo>
                    <a:lnTo>
                      <a:pt x="43" y="231"/>
                    </a:lnTo>
                    <a:lnTo>
                      <a:pt x="43" y="231"/>
                    </a:lnTo>
                    <a:lnTo>
                      <a:pt x="47" y="231"/>
                    </a:lnTo>
                    <a:lnTo>
                      <a:pt x="47" y="227"/>
                    </a:lnTo>
                    <a:lnTo>
                      <a:pt x="47" y="227"/>
                    </a:lnTo>
                    <a:lnTo>
                      <a:pt x="47" y="231"/>
                    </a:lnTo>
                    <a:lnTo>
                      <a:pt x="47" y="231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5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39"/>
                    </a:lnTo>
                    <a:lnTo>
                      <a:pt x="47" y="242"/>
                    </a:lnTo>
                    <a:lnTo>
                      <a:pt x="47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42"/>
                    </a:lnTo>
                    <a:lnTo>
                      <a:pt x="43" y="239"/>
                    </a:lnTo>
                    <a:moveTo>
                      <a:pt x="32" y="102"/>
                    </a:moveTo>
                    <a:lnTo>
                      <a:pt x="32" y="102"/>
                    </a:lnTo>
                    <a:lnTo>
                      <a:pt x="32" y="102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8"/>
                    </a:lnTo>
                    <a:lnTo>
                      <a:pt x="28" y="94"/>
                    </a:lnTo>
                    <a:lnTo>
                      <a:pt x="24" y="98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4" y="90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0"/>
                    </a:lnTo>
                    <a:lnTo>
                      <a:pt x="16" y="90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4" y="90"/>
                    </a:lnTo>
                    <a:lnTo>
                      <a:pt x="32" y="90"/>
                    </a:lnTo>
                    <a:lnTo>
                      <a:pt x="36" y="98"/>
                    </a:lnTo>
                    <a:lnTo>
                      <a:pt x="40" y="98"/>
                    </a:lnTo>
                    <a:lnTo>
                      <a:pt x="40" y="102"/>
                    </a:lnTo>
                    <a:lnTo>
                      <a:pt x="36" y="106"/>
                    </a:lnTo>
                    <a:lnTo>
                      <a:pt x="32" y="110"/>
                    </a:lnTo>
                    <a:lnTo>
                      <a:pt x="32" y="110"/>
                    </a:lnTo>
                    <a:lnTo>
                      <a:pt x="32" y="106"/>
                    </a:lnTo>
                    <a:lnTo>
                      <a:pt x="32" y="106"/>
                    </a:lnTo>
                    <a:lnTo>
                      <a:pt x="32" y="102"/>
                    </a:lnTo>
                    <a:moveTo>
                      <a:pt x="51" y="184"/>
                    </a:move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76"/>
                    </a:lnTo>
                    <a:lnTo>
                      <a:pt x="55" y="176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9" y="180"/>
                    </a:lnTo>
                    <a:lnTo>
                      <a:pt x="63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71" y="196"/>
                    </a:lnTo>
                    <a:lnTo>
                      <a:pt x="71" y="196"/>
                    </a:lnTo>
                    <a:lnTo>
                      <a:pt x="71" y="203"/>
                    </a:lnTo>
                    <a:lnTo>
                      <a:pt x="71" y="203"/>
                    </a:lnTo>
                    <a:lnTo>
                      <a:pt x="71" y="207"/>
                    </a:lnTo>
                    <a:lnTo>
                      <a:pt x="67" y="211"/>
                    </a:lnTo>
                    <a:lnTo>
                      <a:pt x="63" y="215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11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9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1" y="199"/>
                    </a:lnTo>
                    <a:lnTo>
                      <a:pt x="51" y="196"/>
                    </a:lnTo>
                    <a:lnTo>
                      <a:pt x="51" y="196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4"/>
                    </a:lnTo>
                    <a:moveTo>
                      <a:pt x="75" y="75"/>
                    </a:moveTo>
                    <a:lnTo>
                      <a:pt x="75" y="75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9" y="90"/>
                    </a:lnTo>
                    <a:lnTo>
                      <a:pt x="79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4"/>
                    </a:lnTo>
                    <a:lnTo>
                      <a:pt x="75" y="98"/>
                    </a:lnTo>
                    <a:lnTo>
                      <a:pt x="71" y="98"/>
                    </a:lnTo>
                    <a:lnTo>
                      <a:pt x="71" y="98"/>
                    </a:lnTo>
                    <a:lnTo>
                      <a:pt x="67" y="102"/>
                    </a:lnTo>
                    <a:lnTo>
                      <a:pt x="63" y="102"/>
                    </a:lnTo>
                    <a:lnTo>
                      <a:pt x="63" y="98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9" y="94"/>
                    </a:lnTo>
                    <a:lnTo>
                      <a:pt x="51" y="90"/>
                    </a:lnTo>
                    <a:lnTo>
                      <a:pt x="47" y="82"/>
                    </a:lnTo>
                    <a:lnTo>
                      <a:pt x="47" y="82"/>
                    </a:lnTo>
                    <a:lnTo>
                      <a:pt x="51" y="82"/>
                    </a:lnTo>
                    <a:lnTo>
                      <a:pt x="55" y="82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9" y="75"/>
                    </a:lnTo>
                    <a:lnTo>
                      <a:pt x="63" y="71"/>
                    </a:lnTo>
                    <a:lnTo>
                      <a:pt x="63" y="71"/>
                    </a:lnTo>
                    <a:lnTo>
                      <a:pt x="67" y="71"/>
                    </a:lnTo>
                    <a:lnTo>
                      <a:pt x="67" y="67"/>
                    </a:lnTo>
                    <a:lnTo>
                      <a:pt x="67" y="67"/>
                    </a:lnTo>
                    <a:lnTo>
                      <a:pt x="67" y="63"/>
                    </a:lnTo>
                    <a:lnTo>
                      <a:pt x="67" y="59"/>
                    </a:lnTo>
                    <a:lnTo>
                      <a:pt x="67" y="59"/>
                    </a:lnTo>
                    <a:lnTo>
                      <a:pt x="71" y="59"/>
                    </a:lnTo>
                    <a:lnTo>
                      <a:pt x="75" y="59"/>
                    </a:lnTo>
                    <a:lnTo>
                      <a:pt x="75" y="59"/>
                    </a:lnTo>
                    <a:lnTo>
                      <a:pt x="75" y="71"/>
                    </a:lnTo>
                    <a:lnTo>
                      <a:pt x="75" y="75"/>
                    </a:lnTo>
                    <a:moveTo>
                      <a:pt x="67" y="172"/>
                    </a:moveTo>
                    <a:lnTo>
                      <a:pt x="67" y="172"/>
                    </a:lnTo>
                    <a:lnTo>
                      <a:pt x="67" y="172"/>
                    </a:lnTo>
                    <a:lnTo>
                      <a:pt x="63" y="168"/>
                    </a:lnTo>
                    <a:lnTo>
                      <a:pt x="63" y="168"/>
                    </a:lnTo>
                    <a:lnTo>
                      <a:pt x="63" y="164"/>
                    </a:lnTo>
                    <a:lnTo>
                      <a:pt x="63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67" y="164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79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0"/>
                    </a:lnTo>
                    <a:lnTo>
                      <a:pt x="83" y="168"/>
                    </a:lnTo>
                    <a:lnTo>
                      <a:pt x="83" y="172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4"/>
                    </a:lnTo>
                    <a:lnTo>
                      <a:pt x="83" y="188"/>
                    </a:lnTo>
                    <a:lnTo>
                      <a:pt x="83" y="188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5" y="188"/>
                    </a:lnTo>
                    <a:lnTo>
                      <a:pt x="71" y="188"/>
                    </a:lnTo>
                    <a:lnTo>
                      <a:pt x="71" y="188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7" y="180"/>
                    </a:lnTo>
                    <a:lnTo>
                      <a:pt x="63" y="180"/>
                    </a:lnTo>
                    <a:lnTo>
                      <a:pt x="63" y="180"/>
                    </a:lnTo>
                    <a:lnTo>
                      <a:pt x="59" y="180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72"/>
                    </a:lnTo>
                    <a:lnTo>
                      <a:pt x="67" y="17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2" name="Freeform 34"/>
              <p:cNvSpPr>
                <a:spLocks noEditPoints="1"/>
              </p:cNvSpPr>
              <p:nvPr/>
            </p:nvSpPr>
            <p:spPr bwMode="auto">
              <a:xfrm>
                <a:off x="1046163" y="3708400"/>
                <a:ext cx="279400" cy="427038"/>
              </a:xfrm>
              <a:custGeom>
                <a:avLst/>
                <a:gdLst>
                  <a:gd name="T0" fmla="*/ 71 w 176"/>
                  <a:gd name="T1" fmla="*/ 101 h 269"/>
                  <a:gd name="T2" fmla="*/ 28 w 176"/>
                  <a:gd name="T3" fmla="*/ 125 h 269"/>
                  <a:gd name="T4" fmla="*/ 24 w 176"/>
                  <a:gd name="T5" fmla="*/ 113 h 269"/>
                  <a:gd name="T6" fmla="*/ 32 w 176"/>
                  <a:gd name="T7" fmla="*/ 117 h 269"/>
                  <a:gd name="T8" fmla="*/ 43 w 176"/>
                  <a:gd name="T9" fmla="*/ 129 h 269"/>
                  <a:gd name="T10" fmla="*/ 59 w 176"/>
                  <a:gd name="T11" fmla="*/ 129 h 269"/>
                  <a:gd name="T12" fmla="*/ 129 w 176"/>
                  <a:gd name="T13" fmla="*/ 23 h 269"/>
                  <a:gd name="T14" fmla="*/ 125 w 176"/>
                  <a:gd name="T15" fmla="*/ 4 h 269"/>
                  <a:gd name="T16" fmla="*/ 98 w 176"/>
                  <a:gd name="T17" fmla="*/ 11 h 269"/>
                  <a:gd name="T18" fmla="*/ 86 w 176"/>
                  <a:gd name="T19" fmla="*/ 39 h 269"/>
                  <a:gd name="T20" fmla="*/ 59 w 176"/>
                  <a:gd name="T21" fmla="*/ 51 h 269"/>
                  <a:gd name="T22" fmla="*/ 24 w 176"/>
                  <a:gd name="T23" fmla="*/ 66 h 269"/>
                  <a:gd name="T24" fmla="*/ 4 w 176"/>
                  <a:gd name="T25" fmla="*/ 74 h 269"/>
                  <a:gd name="T26" fmla="*/ 16 w 176"/>
                  <a:gd name="T27" fmla="*/ 82 h 269"/>
                  <a:gd name="T28" fmla="*/ 24 w 176"/>
                  <a:gd name="T29" fmla="*/ 101 h 269"/>
                  <a:gd name="T30" fmla="*/ 24 w 176"/>
                  <a:gd name="T31" fmla="*/ 93 h 269"/>
                  <a:gd name="T32" fmla="*/ 39 w 176"/>
                  <a:gd name="T33" fmla="*/ 90 h 269"/>
                  <a:gd name="T34" fmla="*/ 43 w 176"/>
                  <a:gd name="T35" fmla="*/ 97 h 269"/>
                  <a:gd name="T36" fmla="*/ 51 w 176"/>
                  <a:gd name="T37" fmla="*/ 93 h 269"/>
                  <a:gd name="T38" fmla="*/ 63 w 176"/>
                  <a:gd name="T39" fmla="*/ 86 h 269"/>
                  <a:gd name="T40" fmla="*/ 51 w 176"/>
                  <a:gd name="T41" fmla="*/ 74 h 269"/>
                  <a:gd name="T42" fmla="*/ 59 w 176"/>
                  <a:gd name="T43" fmla="*/ 58 h 269"/>
                  <a:gd name="T44" fmla="*/ 82 w 176"/>
                  <a:gd name="T45" fmla="*/ 66 h 269"/>
                  <a:gd name="T46" fmla="*/ 67 w 176"/>
                  <a:gd name="T47" fmla="*/ 82 h 269"/>
                  <a:gd name="T48" fmla="*/ 71 w 176"/>
                  <a:gd name="T49" fmla="*/ 82 h 269"/>
                  <a:gd name="T50" fmla="*/ 82 w 176"/>
                  <a:gd name="T51" fmla="*/ 74 h 269"/>
                  <a:gd name="T52" fmla="*/ 94 w 176"/>
                  <a:gd name="T53" fmla="*/ 43 h 269"/>
                  <a:gd name="T54" fmla="*/ 94 w 176"/>
                  <a:gd name="T55" fmla="*/ 58 h 269"/>
                  <a:gd name="T56" fmla="*/ 94 w 176"/>
                  <a:gd name="T57" fmla="*/ 70 h 269"/>
                  <a:gd name="T58" fmla="*/ 78 w 176"/>
                  <a:gd name="T59" fmla="*/ 82 h 269"/>
                  <a:gd name="T60" fmla="*/ 82 w 176"/>
                  <a:gd name="T61" fmla="*/ 93 h 269"/>
                  <a:gd name="T62" fmla="*/ 86 w 176"/>
                  <a:gd name="T63" fmla="*/ 90 h 269"/>
                  <a:gd name="T64" fmla="*/ 94 w 176"/>
                  <a:gd name="T65" fmla="*/ 90 h 269"/>
                  <a:gd name="T66" fmla="*/ 118 w 176"/>
                  <a:gd name="T67" fmla="*/ 90 h 269"/>
                  <a:gd name="T68" fmla="*/ 82 w 176"/>
                  <a:gd name="T69" fmla="*/ 125 h 269"/>
                  <a:gd name="T70" fmla="*/ 71 w 176"/>
                  <a:gd name="T71" fmla="*/ 140 h 269"/>
                  <a:gd name="T72" fmla="*/ 82 w 176"/>
                  <a:gd name="T73" fmla="*/ 148 h 269"/>
                  <a:gd name="T74" fmla="*/ 137 w 176"/>
                  <a:gd name="T75" fmla="*/ 136 h 269"/>
                  <a:gd name="T76" fmla="*/ 94 w 176"/>
                  <a:gd name="T77" fmla="*/ 172 h 269"/>
                  <a:gd name="T78" fmla="*/ 71 w 176"/>
                  <a:gd name="T79" fmla="*/ 156 h 269"/>
                  <a:gd name="T80" fmla="*/ 55 w 176"/>
                  <a:gd name="T81" fmla="*/ 168 h 269"/>
                  <a:gd name="T82" fmla="*/ 43 w 176"/>
                  <a:gd name="T83" fmla="*/ 156 h 269"/>
                  <a:gd name="T84" fmla="*/ 43 w 176"/>
                  <a:gd name="T85" fmla="*/ 160 h 269"/>
                  <a:gd name="T86" fmla="*/ 43 w 176"/>
                  <a:gd name="T87" fmla="*/ 168 h 269"/>
                  <a:gd name="T88" fmla="*/ 36 w 176"/>
                  <a:gd name="T89" fmla="*/ 191 h 269"/>
                  <a:gd name="T90" fmla="*/ 55 w 176"/>
                  <a:gd name="T91" fmla="*/ 222 h 269"/>
                  <a:gd name="T92" fmla="*/ 86 w 176"/>
                  <a:gd name="T93" fmla="*/ 238 h 269"/>
                  <a:gd name="T94" fmla="*/ 94 w 176"/>
                  <a:gd name="T95" fmla="*/ 250 h 269"/>
                  <a:gd name="T96" fmla="*/ 118 w 176"/>
                  <a:gd name="T97" fmla="*/ 261 h 269"/>
                  <a:gd name="T98" fmla="*/ 145 w 176"/>
                  <a:gd name="T99" fmla="*/ 254 h 269"/>
                  <a:gd name="T100" fmla="*/ 141 w 176"/>
                  <a:gd name="T101" fmla="*/ 211 h 269"/>
                  <a:gd name="T102" fmla="*/ 137 w 176"/>
                  <a:gd name="T103" fmla="*/ 195 h 269"/>
                  <a:gd name="T104" fmla="*/ 133 w 176"/>
                  <a:gd name="T105" fmla="*/ 164 h 269"/>
                  <a:gd name="T106" fmla="*/ 149 w 176"/>
                  <a:gd name="T107" fmla="*/ 129 h 269"/>
                  <a:gd name="T108" fmla="*/ 153 w 176"/>
                  <a:gd name="T109" fmla="*/ 109 h 269"/>
                  <a:gd name="T110" fmla="*/ 149 w 176"/>
                  <a:gd name="T111" fmla="*/ 74 h 269"/>
                  <a:gd name="T112" fmla="*/ 161 w 176"/>
                  <a:gd name="T113" fmla="*/ 58 h 269"/>
                  <a:gd name="T114" fmla="*/ 157 w 176"/>
                  <a:gd name="T115" fmla="*/ 43 h 269"/>
                  <a:gd name="T116" fmla="*/ 172 w 176"/>
                  <a:gd name="T117" fmla="*/ 27 h 269"/>
                  <a:gd name="T118" fmla="*/ 16 w 176"/>
                  <a:gd name="T119" fmla="*/ 113 h 269"/>
                  <a:gd name="T120" fmla="*/ 0 w 176"/>
                  <a:gd name="T121" fmla="*/ 117 h 269"/>
                  <a:gd name="T122" fmla="*/ 4 w 176"/>
                  <a:gd name="T123" fmla="*/ 93 h 269"/>
                  <a:gd name="T124" fmla="*/ 12 w 176"/>
                  <a:gd name="T125" fmla="*/ 97 h 2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76" h="269">
                    <a:moveTo>
                      <a:pt x="82" y="101"/>
                    </a:moveTo>
                    <a:lnTo>
                      <a:pt x="82" y="101"/>
                    </a:lnTo>
                    <a:lnTo>
                      <a:pt x="86" y="101"/>
                    </a:lnTo>
                    <a:lnTo>
                      <a:pt x="86" y="105"/>
                    </a:lnTo>
                    <a:lnTo>
                      <a:pt x="82" y="109"/>
                    </a:lnTo>
                    <a:lnTo>
                      <a:pt x="78" y="109"/>
                    </a:lnTo>
                    <a:lnTo>
                      <a:pt x="75" y="109"/>
                    </a:lnTo>
                    <a:lnTo>
                      <a:pt x="71" y="109"/>
                    </a:lnTo>
                    <a:lnTo>
                      <a:pt x="71" y="105"/>
                    </a:lnTo>
                    <a:lnTo>
                      <a:pt x="71" y="101"/>
                    </a:lnTo>
                    <a:lnTo>
                      <a:pt x="75" y="101"/>
                    </a:lnTo>
                    <a:lnTo>
                      <a:pt x="78" y="97"/>
                    </a:lnTo>
                    <a:lnTo>
                      <a:pt x="82" y="101"/>
                    </a:lnTo>
                    <a:moveTo>
                      <a:pt x="32" y="117"/>
                    </a:moveTo>
                    <a:lnTo>
                      <a:pt x="32" y="117"/>
                    </a:lnTo>
                    <a:lnTo>
                      <a:pt x="32" y="117"/>
                    </a:lnTo>
                    <a:lnTo>
                      <a:pt x="32" y="121"/>
                    </a:lnTo>
                    <a:lnTo>
                      <a:pt x="32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5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4" y="121"/>
                    </a:lnTo>
                    <a:lnTo>
                      <a:pt x="24" y="121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4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28" y="113"/>
                    </a:lnTo>
                    <a:lnTo>
                      <a:pt x="32" y="117"/>
                    </a:lnTo>
                    <a:lnTo>
                      <a:pt x="32" y="117"/>
                    </a:lnTo>
                    <a:moveTo>
                      <a:pt x="59" y="129"/>
                    </a:moveTo>
                    <a:lnTo>
                      <a:pt x="59" y="129"/>
                    </a:lnTo>
                    <a:lnTo>
                      <a:pt x="59" y="133"/>
                    </a:lnTo>
                    <a:lnTo>
                      <a:pt x="59" y="136"/>
                    </a:lnTo>
                    <a:lnTo>
                      <a:pt x="59" y="136"/>
                    </a:lnTo>
                    <a:lnTo>
                      <a:pt x="51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51" y="129"/>
                    </a:lnTo>
                    <a:lnTo>
                      <a:pt x="51" y="129"/>
                    </a:lnTo>
                    <a:lnTo>
                      <a:pt x="55" y="129"/>
                    </a:lnTo>
                    <a:lnTo>
                      <a:pt x="55" y="129"/>
                    </a:lnTo>
                    <a:lnTo>
                      <a:pt x="59" y="129"/>
                    </a:lnTo>
                    <a:lnTo>
                      <a:pt x="59" y="129"/>
                    </a:lnTo>
                    <a:moveTo>
                      <a:pt x="168" y="19"/>
                    </a:moveTo>
                    <a:lnTo>
                      <a:pt x="168" y="19"/>
                    </a:lnTo>
                    <a:lnTo>
                      <a:pt x="168" y="19"/>
                    </a:lnTo>
                    <a:lnTo>
                      <a:pt x="164" y="19"/>
                    </a:lnTo>
                    <a:lnTo>
                      <a:pt x="164" y="11"/>
                    </a:lnTo>
                    <a:lnTo>
                      <a:pt x="164" y="8"/>
                    </a:lnTo>
                    <a:lnTo>
                      <a:pt x="157" y="8"/>
                    </a:lnTo>
                    <a:lnTo>
                      <a:pt x="153" y="8"/>
                    </a:lnTo>
                    <a:lnTo>
                      <a:pt x="137" y="23"/>
                    </a:lnTo>
                    <a:lnTo>
                      <a:pt x="129" y="23"/>
                    </a:lnTo>
                    <a:lnTo>
                      <a:pt x="129" y="23"/>
                    </a:lnTo>
                    <a:lnTo>
                      <a:pt x="125" y="23"/>
                    </a:lnTo>
                    <a:lnTo>
                      <a:pt x="125" y="23"/>
                    </a:lnTo>
                    <a:lnTo>
                      <a:pt x="125" y="19"/>
                    </a:lnTo>
                    <a:lnTo>
                      <a:pt x="125" y="19"/>
                    </a:lnTo>
                    <a:lnTo>
                      <a:pt x="125" y="15"/>
                    </a:lnTo>
                    <a:lnTo>
                      <a:pt x="129" y="11"/>
                    </a:lnTo>
                    <a:lnTo>
                      <a:pt x="129" y="11"/>
                    </a:lnTo>
                    <a:lnTo>
                      <a:pt x="125" y="8"/>
                    </a:lnTo>
                    <a:lnTo>
                      <a:pt x="125" y="4"/>
                    </a:lnTo>
                    <a:lnTo>
                      <a:pt x="125" y="4"/>
                    </a:lnTo>
                    <a:lnTo>
                      <a:pt x="125" y="0"/>
                    </a:lnTo>
                    <a:lnTo>
                      <a:pt x="121" y="0"/>
                    </a:lnTo>
                    <a:lnTo>
                      <a:pt x="118" y="0"/>
                    </a:lnTo>
                    <a:lnTo>
                      <a:pt x="114" y="0"/>
                    </a:lnTo>
                    <a:lnTo>
                      <a:pt x="114" y="0"/>
                    </a:lnTo>
                    <a:lnTo>
                      <a:pt x="110" y="4"/>
                    </a:lnTo>
                    <a:lnTo>
                      <a:pt x="106" y="8"/>
                    </a:lnTo>
                    <a:lnTo>
                      <a:pt x="102" y="8"/>
                    </a:lnTo>
                    <a:lnTo>
                      <a:pt x="98" y="11"/>
                    </a:lnTo>
                    <a:lnTo>
                      <a:pt x="98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5"/>
                    </a:lnTo>
                    <a:lnTo>
                      <a:pt x="94" y="19"/>
                    </a:lnTo>
                    <a:lnTo>
                      <a:pt x="90" y="23"/>
                    </a:lnTo>
                    <a:lnTo>
                      <a:pt x="90" y="27"/>
                    </a:lnTo>
                    <a:lnTo>
                      <a:pt x="86" y="31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6" y="43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71" y="47"/>
                    </a:lnTo>
                    <a:lnTo>
                      <a:pt x="67" y="47"/>
                    </a:lnTo>
                    <a:lnTo>
                      <a:pt x="67" y="47"/>
                    </a:lnTo>
                    <a:lnTo>
                      <a:pt x="63" y="47"/>
                    </a:lnTo>
                    <a:lnTo>
                      <a:pt x="63" y="51"/>
                    </a:lnTo>
                    <a:lnTo>
                      <a:pt x="59" y="51"/>
                    </a:lnTo>
                    <a:lnTo>
                      <a:pt x="47" y="51"/>
                    </a:lnTo>
                    <a:lnTo>
                      <a:pt x="43" y="54"/>
                    </a:lnTo>
                    <a:lnTo>
                      <a:pt x="36" y="58"/>
                    </a:lnTo>
                    <a:lnTo>
                      <a:pt x="32" y="58"/>
                    </a:lnTo>
                    <a:lnTo>
                      <a:pt x="32" y="58"/>
                    </a:lnTo>
                    <a:lnTo>
                      <a:pt x="32" y="62"/>
                    </a:lnTo>
                    <a:lnTo>
                      <a:pt x="32" y="62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4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20" y="66"/>
                    </a:lnTo>
                    <a:lnTo>
                      <a:pt x="16" y="66"/>
                    </a:lnTo>
                    <a:lnTo>
                      <a:pt x="16" y="66"/>
                    </a:lnTo>
                    <a:lnTo>
                      <a:pt x="12" y="70"/>
                    </a:lnTo>
                    <a:lnTo>
                      <a:pt x="12" y="70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8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93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16" y="82"/>
                    </a:lnTo>
                    <a:lnTo>
                      <a:pt x="20" y="82"/>
                    </a:lnTo>
                    <a:lnTo>
                      <a:pt x="20" y="86"/>
                    </a:lnTo>
                    <a:lnTo>
                      <a:pt x="20" y="86"/>
                    </a:lnTo>
                    <a:lnTo>
                      <a:pt x="20" y="90"/>
                    </a:lnTo>
                    <a:lnTo>
                      <a:pt x="20" y="93"/>
                    </a:lnTo>
                    <a:lnTo>
                      <a:pt x="20" y="93"/>
                    </a:lnTo>
                    <a:lnTo>
                      <a:pt x="20" y="97"/>
                    </a:lnTo>
                    <a:lnTo>
                      <a:pt x="20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101"/>
                    </a:lnTo>
                    <a:lnTo>
                      <a:pt x="24" y="97"/>
                    </a:lnTo>
                    <a:lnTo>
                      <a:pt x="24" y="93"/>
                    </a:lnTo>
                    <a:lnTo>
                      <a:pt x="24" y="90"/>
                    </a:lnTo>
                    <a:lnTo>
                      <a:pt x="24" y="86"/>
                    </a:lnTo>
                    <a:lnTo>
                      <a:pt x="24" y="86"/>
                    </a:lnTo>
                    <a:lnTo>
                      <a:pt x="28" y="86"/>
                    </a:lnTo>
                    <a:lnTo>
                      <a:pt x="28" y="90"/>
                    </a:lnTo>
                    <a:lnTo>
                      <a:pt x="24" y="93"/>
                    </a:lnTo>
                    <a:lnTo>
                      <a:pt x="24" y="97"/>
                    </a:lnTo>
                    <a:lnTo>
                      <a:pt x="28" y="101"/>
                    </a:lnTo>
                    <a:lnTo>
                      <a:pt x="28" y="101"/>
                    </a:lnTo>
                    <a:lnTo>
                      <a:pt x="32" y="105"/>
                    </a:lnTo>
                    <a:lnTo>
                      <a:pt x="32" y="105"/>
                    </a:lnTo>
                    <a:lnTo>
                      <a:pt x="36" y="101"/>
                    </a:lnTo>
                    <a:lnTo>
                      <a:pt x="36" y="101"/>
                    </a:lnTo>
                    <a:lnTo>
                      <a:pt x="39" y="97"/>
                    </a:lnTo>
                    <a:lnTo>
                      <a:pt x="39" y="93"/>
                    </a:lnTo>
                    <a:lnTo>
                      <a:pt x="39" y="90"/>
                    </a:lnTo>
                    <a:lnTo>
                      <a:pt x="39" y="86"/>
                    </a:lnTo>
                    <a:lnTo>
                      <a:pt x="39" y="82"/>
                    </a:lnTo>
                    <a:lnTo>
                      <a:pt x="36" y="82"/>
                    </a:lnTo>
                    <a:lnTo>
                      <a:pt x="36" y="82"/>
                    </a:lnTo>
                    <a:lnTo>
                      <a:pt x="39" y="82"/>
                    </a:lnTo>
                    <a:lnTo>
                      <a:pt x="39" y="86"/>
                    </a:lnTo>
                    <a:lnTo>
                      <a:pt x="43" y="90"/>
                    </a:lnTo>
                    <a:lnTo>
                      <a:pt x="43" y="93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97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3" y="101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1" y="97"/>
                    </a:lnTo>
                    <a:lnTo>
                      <a:pt x="51" y="97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1" y="93"/>
                    </a:lnTo>
                    <a:lnTo>
                      <a:pt x="55" y="93"/>
                    </a:lnTo>
                    <a:lnTo>
                      <a:pt x="55" y="90"/>
                    </a:lnTo>
                    <a:lnTo>
                      <a:pt x="55" y="93"/>
                    </a:lnTo>
                    <a:lnTo>
                      <a:pt x="63" y="90"/>
                    </a:lnTo>
                    <a:lnTo>
                      <a:pt x="63" y="90"/>
                    </a:lnTo>
                    <a:lnTo>
                      <a:pt x="63" y="86"/>
                    </a:lnTo>
                    <a:lnTo>
                      <a:pt x="63" y="86"/>
                    </a:lnTo>
                    <a:lnTo>
                      <a:pt x="59" y="78"/>
                    </a:lnTo>
                    <a:lnTo>
                      <a:pt x="55" y="78"/>
                    </a:lnTo>
                    <a:lnTo>
                      <a:pt x="55" y="78"/>
                    </a:lnTo>
                    <a:lnTo>
                      <a:pt x="51" y="78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7" y="78"/>
                    </a:lnTo>
                    <a:lnTo>
                      <a:pt x="47" y="74"/>
                    </a:lnTo>
                    <a:lnTo>
                      <a:pt x="47" y="70"/>
                    </a:lnTo>
                    <a:lnTo>
                      <a:pt x="51" y="74"/>
                    </a:lnTo>
                    <a:lnTo>
                      <a:pt x="51" y="74"/>
                    </a:lnTo>
                    <a:lnTo>
                      <a:pt x="55" y="74"/>
                    </a:lnTo>
                    <a:lnTo>
                      <a:pt x="55" y="74"/>
                    </a:lnTo>
                    <a:lnTo>
                      <a:pt x="55" y="70"/>
                    </a:lnTo>
                    <a:lnTo>
                      <a:pt x="55" y="66"/>
                    </a:lnTo>
                    <a:lnTo>
                      <a:pt x="55" y="62"/>
                    </a:lnTo>
                    <a:lnTo>
                      <a:pt x="55" y="62"/>
                    </a:lnTo>
                    <a:lnTo>
                      <a:pt x="55" y="58"/>
                    </a:lnTo>
                    <a:lnTo>
                      <a:pt x="55" y="58"/>
                    </a:lnTo>
                    <a:lnTo>
                      <a:pt x="59" y="58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59" y="62"/>
                    </a:lnTo>
                    <a:lnTo>
                      <a:pt x="63" y="66"/>
                    </a:lnTo>
                    <a:lnTo>
                      <a:pt x="63" y="66"/>
                    </a:lnTo>
                    <a:lnTo>
                      <a:pt x="63" y="70"/>
                    </a:lnTo>
                    <a:lnTo>
                      <a:pt x="67" y="70"/>
                    </a:lnTo>
                    <a:lnTo>
                      <a:pt x="75" y="70"/>
                    </a:lnTo>
                    <a:lnTo>
                      <a:pt x="78" y="66"/>
                    </a:lnTo>
                    <a:lnTo>
                      <a:pt x="82" y="66"/>
                    </a:lnTo>
                    <a:lnTo>
                      <a:pt x="86" y="66"/>
                    </a:lnTo>
                    <a:lnTo>
                      <a:pt x="86" y="66"/>
                    </a:lnTo>
                    <a:lnTo>
                      <a:pt x="67" y="74"/>
                    </a:lnTo>
                    <a:lnTo>
                      <a:pt x="63" y="74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78"/>
                    </a:lnTo>
                    <a:lnTo>
                      <a:pt x="63" y="82"/>
                    </a:lnTo>
                    <a:lnTo>
                      <a:pt x="67" y="82"/>
                    </a:lnTo>
                    <a:lnTo>
                      <a:pt x="67" y="82"/>
                    </a:lnTo>
                    <a:lnTo>
                      <a:pt x="67" y="86"/>
                    </a:lnTo>
                    <a:lnTo>
                      <a:pt x="67" y="86"/>
                    </a:lnTo>
                    <a:lnTo>
                      <a:pt x="71" y="90"/>
                    </a:lnTo>
                    <a:lnTo>
                      <a:pt x="71" y="90"/>
                    </a:lnTo>
                    <a:lnTo>
                      <a:pt x="75" y="86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5" y="82"/>
                    </a:lnTo>
                    <a:lnTo>
                      <a:pt x="71" y="82"/>
                    </a:lnTo>
                    <a:lnTo>
                      <a:pt x="71" y="82"/>
                    </a:lnTo>
                    <a:lnTo>
                      <a:pt x="71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78"/>
                    </a:lnTo>
                    <a:lnTo>
                      <a:pt x="75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82" y="78"/>
                    </a:lnTo>
                    <a:lnTo>
                      <a:pt x="82" y="74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86" y="70"/>
                    </a:lnTo>
                    <a:lnTo>
                      <a:pt x="90" y="62"/>
                    </a:lnTo>
                    <a:lnTo>
                      <a:pt x="90" y="58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1"/>
                    </a:lnTo>
                    <a:lnTo>
                      <a:pt x="94" y="47"/>
                    </a:lnTo>
                    <a:lnTo>
                      <a:pt x="94" y="43"/>
                    </a:lnTo>
                    <a:lnTo>
                      <a:pt x="94" y="39"/>
                    </a:lnTo>
                    <a:lnTo>
                      <a:pt x="98" y="35"/>
                    </a:lnTo>
                    <a:lnTo>
                      <a:pt x="98" y="39"/>
                    </a:lnTo>
                    <a:lnTo>
                      <a:pt x="98" y="43"/>
                    </a:lnTo>
                    <a:lnTo>
                      <a:pt x="98" y="43"/>
                    </a:lnTo>
                    <a:lnTo>
                      <a:pt x="98" y="47"/>
                    </a:lnTo>
                    <a:lnTo>
                      <a:pt x="98" y="51"/>
                    </a:lnTo>
                    <a:lnTo>
                      <a:pt x="94" y="54"/>
                    </a:lnTo>
                    <a:lnTo>
                      <a:pt x="94" y="54"/>
                    </a:lnTo>
                    <a:lnTo>
                      <a:pt x="94" y="58"/>
                    </a:lnTo>
                    <a:lnTo>
                      <a:pt x="98" y="58"/>
                    </a:lnTo>
                    <a:lnTo>
                      <a:pt x="102" y="54"/>
                    </a:lnTo>
                    <a:lnTo>
                      <a:pt x="118" y="51"/>
                    </a:lnTo>
                    <a:lnTo>
                      <a:pt x="118" y="51"/>
                    </a:lnTo>
                    <a:lnTo>
                      <a:pt x="110" y="54"/>
                    </a:lnTo>
                    <a:lnTo>
                      <a:pt x="94" y="62"/>
                    </a:lnTo>
                    <a:lnTo>
                      <a:pt x="94" y="62"/>
                    </a:lnTo>
                    <a:lnTo>
                      <a:pt x="94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90" y="74"/>
                    </a:lnTo>
                    <a:lnTo>
                      <a:pt x="86" y="74"/>
                    </a:lnTo>
                    <a:lnTo>
                      <a:pt x="86" y="78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78" y="82"/>
                    </a:lnTo>
                    <a:lnTo>
                      <a:pt x="78" y="86"/>
                    </a:lnTo>
                    <a:lnTo>
                      <a:pt x="78" y="86"/>
                    </a:lnTo>
                    <a:lnTo>
                      <a:pt x="78" y="90"/>
                    </a:lnTo>
                    <a:lnTo>
                      <a:pt x="75" y="90"/>
                    </a:lnTo>
                    <a:lnTo>
                      <a:pt x="75" y="90"/>
                    </a:lnTo>
                    <a:lnTo>
                      <a:pt x="75" y="93"/>
                    </a:lnTo>
                    <a:lnTo>
                      <a:pt x="78" y="93"/>
                    </a:lnTo>
                    <a:lnTo>
                      <a:pt x="78" y="93"/>
                    </a:lnTo>
                    <a:lnTo>
                      <a:pt x="82" y="93"/>
                    </a:lnTo>
                    <a:lnTo>
                      <a:pt x="82" y="90"/>
                    </a:lnTo>
                    <a:lnTo>
                      <a:pt x="82" y="90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2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3"/>
                    </a:lnTo>
                    <a:lnTo>
                      <a:pt x="86" y="90"/>
                    </a:lnTo>
                    <a:lnTo>
                      <a:pt x="90" y="90"/>
                    </a:lnTo>
                    <a:lnTo>
                      <a:pt x="90" y="90"/>
                    </a:lnTo>
                    <a:lnTo>
                      <a:pt x="90" y="93"/>
                    </a:lnTo>
                    <a:lnTo>
                      <a:pt x="90" y="93"/>
                    </a:lnTo>
                    <a:lnTo>
                      <a:pt x="94" y="93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8" y="93"/>
                    </a:lnTo>
                    <a:lnTo>
                      <a:pt x="98" y="93"/>
                    </a:lnTo>
                    <a:lnTo>
                      <a:pt x="82" y="97"/>
                    </a:lnTo>
                    <a:lnTo>
                      <a:pt x="86" y="101"/>
                    </a:lnTo>
                    <a:lnTo>
                      <a:pt x="90" y="101"/>
                    </a:lnTo>
                    <a:lnTo>
                      <a:pt x="94" y="101"/>
                    </a:lnTo>
                    <a:lnTo>
                      <a:pt x="102" y="93"/>
                    </a:lnTo>
                    <a:lnTo>
                      <a:pt x="106" y="90"/>
                    </a:lnTo>
                    <a:lnTo>
                      <a:pt x="118" y="90"/>
                    </a:lnTo>
                    <a:lnTo>
                      <a:pt x="118" y="90"/>
                    </a:lnTo>
                    <a:lnTo>
                      <a:pt x="110" y="93"/>
                    </a:lnTo>
                    <a:lnTo>
                      <a:pt x="106" y="93"/>
                    </a:lnTo>
                    <a:lnTo>
                      <a:pt x="98" y="101"/>
                    </a:lnTo>
                    <a:lnTo>
                      <a:pt x="90" y="101"/>
                    </a:lnTo>
                    <a:lnTo>
                      <a:pt x="86" y="109"/>
                    </a:lnTo>
                    <a:lnTo>
                      <a:pt x="86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78" y="125"/>
                    </a:lnTo>
                    <a:lnTo>
                      <a:pt x="82" y="125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86" y="125"/>
                    </a:lnTo>
                    <a:lnTo>
                      <a:pt x="82" y="125"/>
                    </a:lnTo>
                    <a:lnTo>
                      <a:pt x="82" y="125"/>
                    </a:lnTo>
                    <a:lnTo>
                      <a:pt x="71" y="129"/>
                    </a:lnTo>
                    <a:lnTo>
                      <a:pt x="71" y="133"/>
                    </a:lnTo>
                    <a:lnTo>
                      <a:pt x="67" y="133"/>
                    </a:lnTo>
                    <a:lnTo>
                      <a:pt x="71" y="136"/>
                    </a:lnTo>
                    <a:lnTo>
                      <a:pt x="71" y="140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8" y="144"/>
                    </a:lnTo>
                    <a:lnTo>
                      <a:pt x="78" y="144"/>
                    </a:lnTo>
                    <a:lnTo>
                      <a:pt x="82" y="144"/>
                    </a:lnTo>
                    <a:lnTo>
                      <a:pt x="82" y="144"/>
                    </a:lnTo>
                    <a:lnTo>
                      <a:pt x="82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52"/>
                    </a:lnTo>
                    <a:lnTo>
                      <a:pt x="78" y="156"/>
                    </a:lnTo>
                    <a:lnTo>
                      <a:pt x="78" y="156"/>
                    </a:lnTo>
                    <a:lnTo>
                      <a:pt x="86" y="164"/>
                    </a:lnTo>
                    <a:lnTo>
                      <a:pt x="94" y="148"/>
                    </a:lnTo>
                    <a:lnTo>
                      <a:pt x="94" y="148"/>
                    </a:lnTo>
                    <a:lnTo>
                      <a:pt x="106" y="144"/>
                    </a:lnTo>
                    <a:lnTo>
                      <a:pt x="110" y="140"/>
                    </a:lnTo>
                    <a:lnTo>
                      <a:pt x="133" y="133"/>
                    </a:lnTo>
                    <a:lnTo>
                      <a:pt x="137" y="136"/>
                    </a:lnTo>
                    <a:lnTo>
                      <a:pt x="98" y="148"/>
                    </a:lnTo>
                    <a:lnTo>
                      <a:pt x="94" y="152"/>
                    </a:lnTo>
                    <a:lnTo>
                      <a:pt x="90" y="156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72"/>
                    </a:lnTo>
                    <a:lnTo>
                      <a:pt x="94" y="172"/>
                    </a:lnTo>
                    <a:lnTo>
                      <a:pt x="102" y="172"/>
                    </a:lnTo>
                    <a:lnTo>
                      <a:pt x="102" y="172"/>
                    </a:lnTo>
                    <a:lnTo>
                      <a:pt x="94" y="175"/>
                    </a:lnTo>
                    <a:lnTo>
                      <a:pt x="90" y="172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75" y="160"/>
                    </a:lnTo>
                    <a:lnTo>
                      <a:pt x="75" y="156"/>
                    </a:lnTo>
                    <a:lnTo>
                      <a:pt x="71" y="156"/>
                    </a:lnTo>
                    <a:lnTo>
                      <a:pt x="71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56"/>
                    </a:lnTo>
                    <a:lnTo>
                      <a:pt x="67" y="160"/>
                    </a:lnTo>
                    <a:lnTo>
                      <a:pt x="67" y="160"/>
                    </a:lnTo>
                    <a:lnTo>
                      <a:pt x="63" y="160"/>
                    </a:lnTo>
                    <a:lnTo>
                      <a:pt x="59" y="160"/>
                    </a:lnTo>
                    <a:lnTo>
                      <a:pt x="59" y="160"/>
                    </a:lnTo>
                    <a:lnTo>
                      <a:pt x="59" y="172"/>
                    </a:lnTo>
                    <a:lnTo>
                      <a:pt x="55" y="168"/>
                    </a:lnTo>
                    <a:lnTo>
                      <a:pt x="55" y="164"/>
                    </a:lnTo>
                    <a:lnTo>
                      <a:pt x="55" y="156"/>
                    </a:lnTo>
                    <a:lnTo>
                      <a:pt x="55" y="152"/>
                    </a:lnTo>
                    <a:lnTo>
                      <a:pt x="39" y="144"/>
                    </a:lnTo>
                    <a:lnTo>
                      <a:pt x="39" y="148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39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7" y="164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0"/>
                    </a:lnTo>
                    <a:lnTo>
                      <a:pt x="39" y="160"/>
                    </a:lnTo>
                    <a:lnTo>
                      <a:pt x="43" y="160"/>
                    </a:lnTo>
                    <a:lnTo>
                      <a:pt x="43" y="164"/>
                    </a:lnTo>
                    <a:lnTo>
                      <a:pt x="43" y="164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39" y="172"/>
                    </a:lnTo>
                    <a:lnTo>
                      <a:pt x="43" y="175"/>
                    </a:lnTo>
                    <a:lnTo>
                      <a:pt x="39" y="175"/>
                    </a:lnTo>
                    <a:lnTo>
                      <a:pt x="39" y="183"/>
                    </a:lnTo>
                    <a:lnTo>
                      <a:pt x="39" y="183"/>
                    </a:lnTo>
                    <a:lnTo>
                      <a:pt x="39" y="187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9" y="195"/>
                    </a:lnTo>
                    <a:lnTo>
                      <a:pt x="39" y="199"/>
                    </a:lnTo>
                    <a:lnTo>
                      <a:pt x="43" y="199"/>
                    </a:lnTo>
                    <a:lnTo>
                      <a:pt x="43" y="203"/>
                    </a:lnTo>
                    <a:lnTo>
                      <a:pt x="43" y="207"/>
                    </a:lnTo>
                    <a:lnTo>
                      <a:pt x="43" y="207"/>
                    </a:lnTo>
                    <a:lnTo>
                      <a:pt x="47" y="211"/>
                    </a:lnTo>
                    <a:lnTo>
                      <a:pt x="51" y="222"/>
                    </a:lnTo>
                    <a:lnTo>
                      <a:pt x="55" y="222"/>
                    </a:lnTo>
                    <a:lnTo>
                      <a:pt x="55" y="226"/>
                    </a:lnTo>
                    <a:lnTo>
                      <a:pt x="63" y="226"/>
                    </a:lnTo>
                    <a:lnTo>
                      <a:pt x="63" y="230"/>
                    </a:lnTo>
                    <a:lnTo>
                      <a:pt x="63" y="230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67" y="234"/>
                    </a:lnTo>
                    <a:lnTo>
                      <a:pt x="82" y="234"/>
                    </a:lnTo>
                    <a:lnTo>
                      <a:pt x="86" y="234"/>
                    </a:lnTo>
                    <a:lnTo>
                      <a:pt x="86" y="238"/>
                    </a:lnTo>
                    <a:lnTo>
                      <a:pt x="86" y="238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6"/>
                    </a:lnTo>
                    <a:lnTo>
                      <a:pt x="86" y="246"/>
                    </a:lnTo>
                    <a:lnTo>
                      <a:pt x="90" y="246"/>
                    </a:lnTo>
                    <a:lnTo>
                      <a:pt x="90" y="250"/>
                    </a:lnTo>
                    <a:lnTo>
                      <a:pt x="90" y="250"/>
                    </a:lnTo>
                    <a:lnTo>
                      <a:pt x="94" y="250"/>
                    </a:lnTo>
                    <a:lnTo>
                      <a:pt x="94" y="250"/>
                    </a:lnTo>
                    <a:lnTo>
                      <a:pt x="94" y="254"/>
                    </a:lnTo>
                    <a:lnTo>
                      <a:pt x="98" y="254"/>
                    </a:lnTo>
                    <a:lnTo>
                      <a:pt x="102" y="257"/>
                    </a:lnTo>
                    <a:lnTo>
                      <a:pt x="110" y="257"/>
                    </a:lnTo>
                    <a:lnTo>
                      <a:pt x="110" y="257"/>
                    </a:lnTo>
                    <a:lnTo>
                      <a:pt x="114" y="257"/>
                    </a:lnTo>
                    <a:lnTo>
                      <a:pt x="114" y="261"/>
                    </a:lnTo>
                    <a:lnTo>
                      <a:pt x="114" y="261"/>
                    </a:lnTo>
                    <a:lnTo>
                      <a:pt x="118" y="261"/>
                    </a:lnTo>
                    <a:lnTo>
                      <a:pt x="118" y="261"/>
                    </a:lnTo>
                    <a:lnTo>
                      <a:pt x="121" y="265"/>
                    </a:lnTo>
                    <a:lnTo>
                      <a:pt x="121" y="265"/>
                    </a:lnTo>
                    <a:lnTo>
                      <a:pt x="125" y="269"/>
                    </a:lnTo>
                    <a:lnTo>
                      <a:pt x="125" y="269"/>
                    </a:lnTo>
                    <a:lnTo>
                      <a:pt x="129" y="265"/>
                    </a:lnTo>
                    <a:lnTo>
                      <a:pt x="133" y="261"/>
                    </a:lnTo>
                    <a:lnTo>
                      <a:pt x="141" y="257"/>
                    </a:lnTo>
                    <a:lnTo>
                      <a:pt x="141" y="257"/>
                    </a:lnTo>
                    <a:lnTo>
                      <a:pt x="145" y="257"/>
                    </a:lnTo>
                    <a:lnTo>
                      <a:pt x="145" y="254"/>
                    </a:lnTo>
                    <a:lnTo>
                      <a:pt x="145" y="250"/>
                    </a:lnTo>
                    <a:lnTo>
                      <a:pt x="149" y="250"/>
                    </a:lnTo>
                    <a:lnTo>
                      <a:pt x="149" y="246"/>
                    </a:lnTo>
                    <a:lnTo>
                      <a:pt x="145" y="242"/>
                    </a:lnTo>
                    <a:lnTo>
                      <a:pt x="141" y="226"/>
                    </a:lnTo>
                    <a:lnTo>
                      <a:pt x="141" y="222"/>
                    </a:lnTo>
                    <a:lnTo>
                      <a:pt x="141" y="222"/>
                    </a:lnTo>
                    <a:lnTo>
                      <a:pt x="141" y="218"/>
                    </a:lnTo>
                    <a:lnTo>
                      <a:pt x="141" y="218"/>
                    </a:lnTo>
                    <a:lnTo>
                      <a:pt x="141" y="211"/>
                    </a:lnTo>
                    <a:lnTo>
                      <a:pt x="141" y="211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29" y="207"/>
                    </a:lnTo>
                    <a:lnTo>
                      <a:pt x="129" y="207"/>
                    </a:lnTo>
                    <a:lnTo>
                      <a:pt x="125" y="203"/>
                    </a:lnTo>
                    <a:lnTo>
                      <a:pt x="125" y="199"/>
                    </a:lnTo>
                    <a:lnTo>
                      <a:pt x="133" y="195"/>
                    </a:lnTo>
                    <a:lnTo>
                      <a:pt x="137" y="195"/>
                    </a:lnTo>
                    <a:lnTo>
                      <a:pt x="137" y="191"/>
                    </a:lnTo>
                    <a:lnTo>
                      <a:pt x="137" y="191"/>
                    </a:lnTo>
                    <a:lnTo>
                      <a:pt x="137" y="187"/>
                    </a:lnTo>
                    <a:lnTo>
                      <a:pt x="133" y="183"/>
                    </a:lnTo>
                    <a:lnTo>
                      <a:pt x="133" y="183"/>
                    </a:lnTo>
                    <a:lnTo>
                      <a:pt x="129" y="179"/>
                    </a:lnTo>
                    <a:lnTo>
                      <a:pt x="129" y="179"/>
                    </a:lnTo>
                    <a:lnTo>
                      <a:pt x="129" y="175"/>
                    </a:lnTo>
                    <a:lnTo>
                      <a:pt x="133" y="168"/>
                    </a:lnTo>
                    <a:lnTo>
                      <a:pt x="133" y="164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33" y="152"/>
                    </a:lnTo>
                    <a:lnTo>
                      <a:pt x="149" y="133"/>
                    </a:lnTo>
                    <a:lnTo>
                      <a:pt x="149" y="133"/>
                    </a:lnTo>
                    <a:lnTo>
                      <a:pt x="149" y="129"/>
                    </a:lnTo>
                    <a:lnTo>
                      <a:pt x="149" y="129"/>
                    </a:lnTo>
                    <a:lnTo>
                      <a:pt x="153" y="125"/>
                    </a:lnTo>
                    <a:lnTo>
                      <a:pt x="157" y="121"/>
                    </a:lnTo>
                    <a:lnTo>
                      <a:pt x="157" y="121"/>
                    </a:lnTo>
                    <a:lnTo>
                      <a:pt x="157" y="117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13"/>
                    </a:lnTo>
                    <a:lnTo>
                      <a:pt x="157" y="109"/>
                    </a:lnTo>
                    <a:lnTo>
                      <a:pt x="161" y="105"/>
                    </a:lnTo>
                    <a:lnTo>
                      <a:pt x="153" y="109"/>
                    </a:lnTo>
                    <a:lnTo>
                      <a:pt x="149" y="105"/>
                    </a:lnTo>
                    <a:lnTo>
                      <a:pt x="149" y="105"/>
                    </a:lnTo>
                    <a:lnTo>
                      <a:pt x="149" y="97"/>
                    </a:lnTo>
                    <a:lnTo>
                      <a:pt x="149" y="90"/>
                    </a:lnTo>
                    <a:lnTo>
                      <a:pt x="149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82"/>
                    </a:lnTo>
                    <a:lnTo>
                      <a:pt x="149" y="74"/>
                    </a:lnTo>
                    <a:lnTo>
                      <a:pt x="149" y="74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70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3" y="66"/>
                    </a:lnTo>
                    <a:lnTo>
                      <a:pt x="157" y="66"/>
                    </a:lnTo>
                    <a:lnTo>
                      <a:pt x="157" y="62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8"/>
                    </a:lnTo>
                    <a:lnTo>
                      <a:pt x="161" y="54"/>
                    </a:lnTo>
                    <a:lnTo>
                      <a:pt x="157" y="54"/>
                    </a:lnTo>
                    <a:lnTo>
                      <a:pt x="157" y="51"/>
                    </a:lnTo>
                    <a:lnTo>
                      <a:pt x="157" y="47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43"/>
                    </a:lnTo>
                    <a:lnTo>
                      <a:pt x="157" y="39"/>
                    </a:lnTo>
                    <a:lnTo>
                      <a:pt x="157" y="39"/>
                    </a:lnTo>
                    <a:lnTo>
                      <a:pt x="161" y="35"/>
                    </a:lnTo>
                    <a:lnTo>
                      <a:pt x="164" y="31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68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2" y="27"/>
                    </a:lnTo>
                    <a:lnTo>
                      <a:pt x="176" y="23"/>
                    </a:lnTo>
                    <a:lnTo>
                      <a:pt x="168" y="19"/>
                    </a:lnTo>
                    <a:moveTo>
                      <a:pt x="16" y="109"/>
                    </a:moveTo>
                    <a:lnTo>
                      <a:pt x="16" y="109"/>
                    </a:lnTo>
                    <a:lnTo>
                      <a:pt x="16" y="109"/>
                    </a:lnTo>
                    <a:lnTo>
                      <a:pt x="16" y="113"/>
                    </a:lnTo>
                    <a:lnTo>
                      <a:pt x="16" y="117"/>
                    </a:lnTo>
                    <a:lnTo>
                      <a:pt x="12" y="125"/>
                    </a:lnTo>
                    <a:lnTo>
                      <a:pt x="12" y="129"/>
                    </a:lnTo>
                    <a:lnTo>
                      <a:pt x="12" y="125"/>
                    </a:lnTo>
                    <a:lnTo>
                      <a:pt x="8" y="129"/>
                    </a:lnTo>
                    <a:lnTo>
                      <a:pt x="4" y="129"/>
                    </a:lnTo>
                    <a:lnTo>
                      <a:pt x="4" y="125"/>
                    </a:lnTo>
                    <a:lnTo>
                      <a:pt x="4" y="121"/>
                    </a:lnTo>
                    <a:lnTo>
                      <a:pt x="0" y="121"/>
                    </a:lnTo>
                    <a:lnTo>
                      <a:pt x="0" y="117"/>
                    </a:lnTo>
                    <a:lnTo>
                      <a:pt x="0" y="109"/>
                    </a:lnTo>
                    <a:lnTo>
                      <a:pt x="0" y="109"/>
                    </a:lnTo>
                    <a:lnTo>
                      <a:pt x="4" y="105"/>
                    </a:lnTo>
                    <a:lnTo>
                      <a:pt x="4" y="105"/>
                    </a:lnTo>
                    <a:lnTo>
                      <a:pt x="8" y="105"/>
                    </a:lnTo>
                    <a:lnTo>
                      <a:pt x="4" y="101"/>
                    </a:lnTo>
                    <a:lnTo>
                      <a:pt x="4" y="97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3"/>
                    </a:lnTo>
                    <a:lnTo>
                      <a:pt x="4" y="90"/>
                    </a:lnTo>
                    <a:lnTo>
                      <a:pt x="4" y="90"/>
                    </a:lnTo>
                    <a:lnTo>
                      <a:pt x="4" y="86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90"/>
                    </a:lnTo>
                    <a:lnTo>
                      <a:pt x="12" y="93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1"/>
                    </a:lnTo>
                    <a:lnTo>
                      <a:pt x="12" y="105"/>
                    </a:lnTo>
                    <a:lnTo>
                      <a:pt x="16" y="105"/>
                    </a:lnTo>
                    <a:lnTo>
                      <a:pt x="16" y="10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3" name="Freeform 35"/>
              <p:cNvSpPr>
                <a:spLocks noEditPoints="1"/>
              </p:cNvSpPr>
              <p:nvPr/>
            </p:nvSpPr>
            <p:spPr bwMode="auto">
              <a:xfrm>
                <a:off x="947738" y="3106738"/>
                <a:ext cx="465137" cy="371475"/>
              </a:xfrm>
              <a:custGeom>
                <a:avLst/>
                <a:gdLst>
                  <a:gd name="T0" fmla="*/ 19 w 293"/>
                  <a:gd name="T1" fmla="*/ 43 h 234"/>
                  <a:gd name="T2" fmla="*/ 8 w 293"/>
                  <a:gd name="T3" fmla="*/ 195 h 234"/>
                  <a:gd name="T4" fmla="*/ 0 w 293"/>
                  <a:gd name="T5" fmla="*/ 199 h 234"/>
                  <a:gd name="T6" fmla="*/ 4 w 293"/>
                  <a:gd name="T7" fmla="*/ 195 h 234"/>
                  <a:gd name="T8" fmla="*/ 15 w 293"/>
                  <a:gd name="T9" fmla="*/ 219 h 234"/>
                  <a:gd name="T10" fmla="*/ 15 w 293"/>
                  <a:gd name="T11" fmla="*/ 215 h 234"/>
                  <a:gd name="T12" fmla="*/ 8 w 293"/>
                  <a:gd name="T13" fmla="*/ 86 h 234"/>
                  <a:gd name="T14" fmla="*/ 8 w 293"/>
                  <a:gd name="T15" fmla="*/ 94 h 234"/>
                  <a:gd name="T16" fmla="*/ 90 w 293"/>
                  <a:gd name="T17" fmla="*/ 199 h 234"/>
                  <a:gd name="T18" fmla="*/ 125 w 293"/>
                  <a:gd name="T19" fmla="*/ 203 h 234"/>
                  <a:gd name="T20" fmla="*/ 164 w 293"/>
                  <a:gd name="T21" fmla="*/ 199 h 234"/>
                  <a:gd name="T22" fmla="*/ 183 w 293"/>
                  <a:gd name="T23" fmla="*/ 215 h 234"/>
                  <a:gd name="T24" fmla="*/ 254 w 293"/>
                  <a:gd name="T25" fmla="*/ 219 h 234"/>
                  <a:gd name="T26" fmla="*/ 277 w 293"/>
                  <a:gd name="T27" fmla="*/ 145 h 234"/>
                  <a:gd name="T28" fmla="*/ 258 w 293"/>
                  <a:gd name="T29" fmla="*/ 78 h 234"/>
                  <a:gd name="T30" fmla="*/ 207 w 293"/>
                  <a:gd name="T31" fmla="*/ 20 h 234"/>
                  <a:gd name="T32" fmla="*/ 125 w 293"/>
                  <a:gd name="T33" fmla="*/ 31 h 234"/>
                  <a:gd name="T34" fmla="*/ 62 w 293"/>
                  <a:gd name="T35" fmla="*/ 39 h 234"/>
                  <a:gd name="T36" fmla="*/ 27 w 293"/>
                  <a:gd name="T37" fmla="*/ 0 h 234"/>
                  <a:gd name="T38" fmla="*/ 19 w 293"/>
                  <a:gd name="T39" fmla="*/ 8 h 234"/>
                  <a:gd name="T40" fmla="*/ 39 w 293"/>
                  <a:gd name="T41" fmla="*/ 35 h 234"/>
                  <a:gd name="T42" fmla="*/ 27 w 293"/>
                  <a:gd name="T43" fmla="*/ 43 h 234"/>
                  <a:gd name="T44" fmla="*/ 94 w 293"/>
                  <a:gd name="T45" fmla="*/ 47 h 234"/>
                  <a:gd name="T46" fmla="*/ 140 w 293"/>
                  <a:gd name="T47" fmla="*/ 55 h 234"/>
                  <a:gd name="T48" fmla="*/ 160 w 293"/>
                  <a:gd name="T49" fmla="*/ 51 h 234"/>
                  <a:gd name="T50" fmla="*/ 121 w 293"/>
                  <a:gd name="T51" fmla="*/ 55 h 234"/>
                  <a:gd name="T52" fmla="*/ 94 w 293"/>
                  <a:gd name="T53" fmla="*/ 70 h 234"/>
                  <a:gd name="T54" fmla="*/ 74 w 293"/>
                  <a:gd name="T55" fmla="*/ 51 h 234"/>
                  <a:gd name="T56" fmla="*/ 39 w 293"/>
                  <a:gd name="T57" fmla="*/ 63 h 234"/>
                  <a:gd name="T58" fmla="*/ 27 w 293"/>
                  <a:gd name="T59" fmla="*/ 78 h 234"/>
                  <a:gd name="T60" fmla="*/ 15 w 293"/>
                  <a:gd name="T61" fmla="*/ 86 h 234"/>
                  <a:gd name="T62" fmla="*/ 31 w 293"/>
                  <a:gd name="T63" fmla="*/ 102 h 234"/>
                  <a:gd name="T64" fmla="*/ 58 w 293"/>
                  <a:gd name="T65" fmla="*/ 121 h 234"/>
                  <a:gd name="T66" fmla="*/ 78 w 293"/>
                  <a:gd name="T67" fmla="*/ 117 h 234"/>
                  <a:gd name="T68" fmla="*/ 19 w 293"/>
                  <a:gd name="T69" fmla="*/ 133 h 234"/>
                  <a:gd name="T70" fmla="*/ 27 w 293"/>
                  <a:gd name="T71" fmla="*/ 133 h 234"/>
                  <a:gd name="T72" fmla="*/ 51 w 293"/>
                  <a:gd name="T73" fmla="*/ 145 h 234"/>
                  <a:gd name="T74" fmla="*/ 31 w 293"/>
                  <a:gd name="T75" fmla="*/ 148 h 234"/>
                  <a:gd name="T76" fmla="*/ 27 w 293"/>
                  <a:gd name="T77" fmla="*/ 164 h 234"/>
                  <a:gd name="T78" fmla="*/ 43 w 293"/>
                  <a:gd name="T79" fmla="*/ 176 h 234"/>
                  <a:gd name="T80" fmla="*/ 82 w 293"/>
                  <a:gd name="T81" fmla="*/ 172 h 234"/>
                  <a:gd name="T82" fmla="*/ 109 w 293"/>
                  <a:gd name="T83" fmla="*/ 172 h 234"/>
                  <a:gd name="T84" fmla="*/ 152 w 293"/>
                  <a:gd name="T85" fmla="*/ 156 h 234"/>
                  <a:gd name="T86" fmla="*/ 164 w 293"/>
                  <a:gd name="T87" fmla="*/ 125 h 234"/>
                  <a:gd name="T88" fmla="*/ 191 w 293"/>
                  <a:gd name="T89" fmla="*/ 160 h 234"/>
                  <a:gd name="T90" fmla="*/ 215 w 293"/>
                  <a:gd name="T91" fmla="*/ 160 h 234"/>
                  <a:gd name="T92" fmla="*/ 215 w 293"/>
                  <a:gd name="T93" fmla="*/ 121 h 234"/>
                  <a:gd name="T94" fmla="*/ 215 w 293"/>
                  <a:gd name="T95" fmla="*/ 141 h 234"/>
                  <a:gd name="T96" fmla="*/ 223 w 293"/>
                  <a:gd name="T97" fmla="*/ 160 h 234"/>
                  <a:gd name="T98" fmla="*/ 191 w 293"/>
                  <a:gd name="T99" fmla="*/ 176 h 234"/>
                  <a:gd name="T100" fmla="*/ 195 w 293"/>
                  <a:gd name="T101" fmla="*/ 191 h 234"/>
                  <a:gd name="T102" fmla="*/ 180 w 293"/>
                  <a:gd name="T103" fmla="*/ 168 h 234"/>
                  <a:gd name="T104" fmla="*/ 144 w 293"/>
                  <a:gd name="T105" fmla="*/ 191 h 234"/>
                  <a:gd name="T106" fmla="*/ 121 w 293"/>
                  <a:gd name="T107" fmla="*/ 176 h 234"/>
                  <a:gd name="T108" fmla="*/ 86 w 293"/>
                  <a:gd name="T109" fmla="*/ 180 h 234"/>
                  <a:gd name="T110" fmla="*/ 66 w 293"/>
                  <a:gd name="T111" fmla="*/ 199 h 234"/>
                  <a:gd name="T112" fmla="*/ 35 w 293"/>
                  <a:gd name="T113" fmla="*/ 203 h 234"/>
                  <a:gd name="T114" fmla="*/ 31 w 293"/>
                  <a:gd name="T115" fmla="*/ 207 h 234"/>
                  <a:gd name="T116" fmla="*/ 4 w 293"/>
                  <a:gd name="T117" fmla="*/ 63 h 234"/>
                  <a:gd name="T118" fmla="*/ 12 w 293"/>
                  <a:gd name="T119" fmla="*/ 74 h 234"/>
                  <a:gd name="T120" fmla="*/ 15 w 293"/>
                  <a:gd name="T121" fmla="*/ 187 h 234"/>
                  <a:gd name="T122" fmla="*/ 15 w 293"/>
                  <a:gd name="T123" fmla="*/ 176 h 234"/>
                  <a:gd name="T124" fmla="*/ 19 w 293"/>
                  <a:gd name="T125" fmla="*/ 168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93" h="234">
                    <a:moveTo>
                      <a:pt x="27" y="31"/>
                    </a:moveTo>
                    <a:lnTo>
                      <a:pt x="27" y="31"/>
                    </a:lnTo>
                    <a:lnTo>
                      <a:pt x="27" y="35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47"/>
                    </a:lnTo>
                    <a:lnTo>
                      <a:pt x="23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5" y="47"/>
                    </a:lnTo>
                    <a:lnTo>
                      <a:pt x="15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43"/>
                    </a:lnTo>
                    <a:lnTo>
                      <a:pt x="19" y="39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5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5" y="31"/>
                    </a:lnTo>
                    <a:lnTo>
                      <a:pt x="19" y="35"/>
                    </a:lnTo>
                    <a:lnTo>
                      <a:pt x="23" y="35"/>
                    </a:lnTo>
                    <a:lnTo>
                      <a:pt x="23" y="35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3" y="31"/>
                    </a:lnTo>
                    <a:lnTo>
                      <a:pt x="27" y="31"/>
                    </a:lnTo>
                    <a:moveTo>
                      <a:pt x="8" y="195"/>
                    </a:moveTo>
                    <a:lnTo>
                      <a:pt x="8" y="195"/>
                    </a:lnTo>
                    <a:lnTo>
                      <a:pt x="8" y="199"/>
                    </a:lnTo>
                    <a:lnTo>
                      <a:pt x="8" y="199"/>
                    </a:lnTo>
                    <a:lnTo>
                      <a:pt x="8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199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4" y="203"/>
                    </a:lnTo>
                    <a:lnTo>
                      <a:pt x="0" y="203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9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5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91"/>
                    </a:lnTo>
                    <a:lnTo>
                      <a:pt x="0" y="187"/>
                    </a:lnTo>
                    <a:lnTo>
                      <a:pt x="0" y="187"/>
                    </a:lnTo>
                    <a:lnTo>
                      <a:pt x="4" y="187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1"/>
                    </a:lnTo>
                    <a:lnTo>
                      <a:pt x="4" y="195"/>
                    </a:lnTo>
                    <a:lnTo>
                      <a:pt x="4" y="195"/>
                    </a:lnTo>
                    <a:lnTo>
                      <a:pt x="8" y="195"/>
                    </a:lnTo>
                    <a:moveTo>
                      <a:pt x="23" y="223"/>
                    </a:move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23" y="227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23"/>
                    </a:lnTo>
                    <a:lnTo>
                      <a:pt x="19" y="219"/>
                    </a:lnTo>
                    <a:lnTo>
                      <a:pt x="19" y="219"/>
                    </a:lnTo>
                    <a:lnTo>
                      <a:pt x="19" y="223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9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5"/>
                    </a:lnTo>
                    <a:lnTo>
                      <a:pt x="12" y="211"/>
                    </a:lnTo>
                    <a:lnTo>
                      <a:pt x="12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1"/>
                    </a:lnTo>
                    <a:lnTo>
                      <a:pt x="15" y="215"/>
                    </a:lnTo>
                    <a:lnTo>
                      <a:pt x="15" y="215"/>
                    </a:lnTo>
                    <a:lnTo>
                      <a:pt x="15" y="211"/>
                    </a:lnTo>
                    <a:lnTo>
                      <a:pt x="19" y="211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5"/>
                    </a:lnTo>
                    <a:lnTo>
                      <a:pt x="19" y="219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lnTo>
                      <a:pt x="23" y="223"/>
                    </a:lnTo>
                    <a:moveTo>
                      <a:pt x="8" y="90"/>
                    </a:moveTo>
                    <a:lnTo>
                      <a:pt x="8" y="90"/>
                    </a:lnTo>
                    <a:lnTo>
                      <a:pt x="4" y="90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8" y="86"/>
                    </a:lnTo>
                    <a:lnTo>
                      <a:pt x="12" y="86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0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12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90"/>
                    </a:lnTo>
                    <a:lnTo>
                      <a:pt x="8" y="90"/>
                    </a:lnTo>
                    <a:moveTo>
                      <a:pt x="43" y="219"/>
                    </a:moveTo>
                    <a:lnTo>
                      <a:pt x="43" y="219"/>
                    </a:lnTo>
                    <a:lnTo>
                      <a:pt x="43" y="211"/>
                    </a:lnTo>
                    <a:lnTo>
                      <a:pt x="47" y="211"/>
                    </a:lnTo>
                    <a:lnTo>
                      <a:pt x="51" y="207"/>
                    </a:lnTo>
                    <a:lnTo>
                      <a:pt x="51" y="207"/>
                    </a:lnTo>
                    <a:lnTo>
                      <a:pt x="55" y="207"/>
                    </a:lnTo>
                    <a:lnTo>
                      <a:pt x="58" y="211"/>
                    </a:lnTo>
                    <a:lnTo>
                      <a:pt x="66" y="211"/>
                    </a:lnTo>
                    <a:lnTo>
                      <a:pt x="70" y="207"/>
                    </a:lnTo>
                    <a:lnTo>
                      <a:pt x="74" y="207"/>
                    </a:lnTo>
                    <a:lnTo>
                      <a:pt x="78" y="203"/>
                    </a:lnTo>
                    <a:lnTo>
                      <a:pt x="82" y="199"/>
                    </a:lnTo>
                    <a:lnTo>
                      <a:pt x="86" y="199"/>
                    </a:lnTo>
                    <a:lnTo>
                      <a:pt x="90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94" y="199"/>
                    </a:lnTo>
                    <a:lnTo>
                      <a:pt x="101" y="199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3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1"/>
                    </a:lnTo>
                    <a:lnTo>
                      <a:pt x="117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5"/>
                    </a:lnTo>
                    <a:lnTo>
                      <a:pt x="121" y="199"/>
                    </a:lnTo>
                    <a:lnTo>
                      <a:pt x="125" y="203"/>
                    </a:lnTo>
                    <a:lnTo>
                      <a:pt x="125" y="203"/>
                    </a:lnTo>
                    <a:lnTo>
                      <a:pt x="129" y="203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40" y="203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2" y="199"/>
                    </a:lnTo>
                    <a:lnTo>
                      <a:pt x="156" y="199"/>
                    </a:lnTo>
                    <a:lnTo>
                      <a:pt x="156" y="199"/>
                    </a:lnTo>
                    <a:lnTo>
                      <a:pt x="152" y="203"/>
                    </a:lnTo>
                    <a:lnTo>
                      <a:pt x="152" y="203"/>
                    </a:lnTo>
                    <a:lnTo>
                      <a:pt x="156" y="203"/>
                    </a:lnTo>
                    <a:lnTo>
                      <a:pt x="156" y="203"/>
                    </a:lnTo>
                    <a:lnTo>
                      <a:pt x="160" y="203"/>
                    </a:lnTo>
                    <a:lnTo>
                      <a:pt x="160" y="203"/>
                    </a:lnTo>
                    <a:lnTo>
                      <a:pt x="164" y="199"/>
                    </a:lnTo>
                    <a:lnTo>
                      <a:pt x="164" y="199"/>
                    </a:lnTo>
                    <a:lnTo>
                      <a:pt x="164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68" y="195"/>
                    </a:lnTo>
                    <a:lnTo>
                      <a:pt x="172" y="195"/>
                    </a:lnTo>
                    <a:lnTo>
                      <a:pt x="172" y="199"/>
                    </a:lnTo>
                    <a:lnTo>
                      <a:pt x="176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199"/>
                    </a:lnTo>
                    <a:lnTo>
                      <a:pt x="180" y="203"/>
                    </a:lnTo>
                    <a:lnTo>
                      <a:pt x="176" y="207"/>
                    </a:lnTo>
                    <a:lnTo>
                      <a:pt x="176" y="207"/>
                    </a:lnTo>
                    <a:lnTo>
                      <a:pt x="172" y="211"/>
                    </a:lnTo>
                    <a:lnTo>
                      <a:pt x="172" y="211"/>
                    </a:lnTo>
                    <a:lnTo>
                      <a:pt x="176" y="211"/>
                    </a:lnTo>
                    <a:lnTo>
                      <a:pt x="176" y="215"/>
                    </a:lnTo>
                    <a:lnTo>
                      <a:pt x="176" y="215"/>
                    </a:lnTo>
                    <a:lnTo>
                      <a:pt x="183" y="215"/>
                    </a:lnTo>
                    <a:lnTo>
                      <a:pt x="187" y="215"/>
                    </a:lnTo>
                    <a:lnTo>
                      <a:pt x="187" y="215"/>
                    </a:lnTo>
                    <a:lnTo>
                      <a:pt x="187" y="219"/>
                    </a:lnTo>
                    <a:lnTo>
                      <a:pt x="187" y="219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87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3"/>
                    </a:lnTo>
                    <a:lnTo>
                      <a:pt x="195" y="227"/>
                    </a:lnTo>
                    <a:lnTo>
                      <a:pt x="195" y="227"/>
                    </a:lnTo>
                    <a:lnTo>
                      <a:pt x="199" y="230"/>
                    </a:lnTo>
                    <a:lnTo>
                      <a:pt x="242" y="234"/>
                    </a:lnTo>
                    <a:lnTo>
                      <a:pt x="250" y="223"/>
                    </a:lnTo>
                    <a:lnTo>
                      <a:pt x="250" y="223"/>
                    </a:lnTo>
                    <a:lnTo>
                      <a:pt x="254" y="223"/>
                    </a:lnTo>
                    <a:lnTo>
                      <a:pt x="254" y="223"/>
                    </a:lnTo>
                    <a:lnTo>
                      <a:pt x="254" y="219"/>
                    </a:lnTo>
                    <a:lnTo>
                      <a:pt x="254" y="219"/>
                    </a:lnTo>
                    <a:lnTo>
                      <a:pt x="258" y="215"/>
                    </a:lnTo>
                    <a:lnTo>
                      <a:pt x="258" y="207"/>
                    </a:lnTo>
                    <a:lnTo>
                      <a:pt x="262" y="203"/>
                    </a:lnTo>
                    <a:lnTo>
                      <a:pt x="269" y="195"/>
                    </a:lnTo>
                    <a:lnTo>
                      <a:pt x="273" y="191"/>
                    </a:lnTo>
                    <a:lnTo>
                      <a:pt x="273" y="195"/>
                    </a:lnTo>
                    <a:lnTo>
                      <a:pt x="277" y="195"/>
                    </a:lnTo>
                    <a:lnTo>
                      <a:pt x="281" y="191"/>
                    </a:lnTo>
                    <a:lnTo>
                      <a:pt x="285" y="187"/>
                    </a:lnTo>
                    <a:lnTo>
                      <a:pt x="289" y="184"/>
                    </a:lnTo>
                    <a:lnTo>
                      <a:pt x="289" y="180"/>
                    </a:lnTo>
                    <a:lnTo>
                      <a:pt x="289" y="180"/>
                    </a:lnTo>
                    <a:lnTo>
                      <a:pt x="293" y="176"/>
                    </a:lnTo>
                    <a:lnTo>
                      <a:pt x="293" y="176"/>
                    </a:lnTo>
                    <a:lnTo>
                      <a:pt x="293" y="168"/>
                    </a:lnTo>
                    <a:lnTo>
                      <a:pt x="289" y="160"/>
                    </a:lnTo>
                    <a:lnTo>
                      <a:pt x="281" y="148"/>
                    </a:lnTo>
                    <a:lnTo>
                      <a:pt x="277" y="145"/>
                    </a:lnTo>
                    <a:lnTo>
                      <a:pt x="277" y="145"/>
                    </a:lnTo>
                    <a:lnTo>
                      <a:pt x="277" y="141"/>
                    </a:lnTo>
                    <a:lnTo>
                      <a:pt x="277" y="141"/>
                    </a:lnTo>
                    <a:lnTo>
                      <a:pt x="281" y="133"/>
                    </a:lnTo>
                    <a:lnTo>
                      <a:pt x="289" y="125"/>
                    </a:lnTo>
                    <a:lnTo>
                      <a:pt x="285" y="121"/>
                    </a:lnTo>
                    <a:lnTo>
                      <a:pt x="285" y="117"/>
                    </a:lnTo>
                    <a:lnTo>
                      <a:pt x="281" y="117"/>
                    </a:lnTo>
                    <a:lnTo>
                      <a:pt x="281" y="113"/>
                    </a:lnTo>
                    <a:lnTo>
                      <a:pt x="281" y="113"/>
                    </a:lnTo>
                    <a:lnTo>
                      <a:pt x="281" y="109"/>
                    </a:lnTo>
                    <a:lnTo>
                      <a:pt x="281" y="109"/>
                    </a:lnTo>
                    <a:lnTo>
                      <a:pt x="293" y="105"/>
                    </a:lnTo>
                    <a:lnTo>
                      <a:pt x="289" y="102"/>
                    </a:lnTo>
                    <a:lnTo>
                      <a:pt x="285" y="94"/>
                    </a:lnTo>
                    <a:lnTo>
                      <a:pt x="266" y="86"/>
                    </a:lnTo>
                    <a:lnTo>
                      <a:pt x="266" y="86"/>
                    </a:lnTo>
                    <a:lnTo>
                      <a:pt x="262" y="82"/>
                    </a:lnTo>
                    <a:lnTo>
                      <a:pt x="258" y="78"/>
                    </a:lnTo>
                    <a:lnTo>
                      <a:pt x="258" y="74"/>
                    </a:lnTo>
                    <a:lnTo>
                      <a:pt x="258" y="70"/>
                    </a:lnTo>
                    <a:lnTo>
                      <a:pt x="258" y="70"/>
                    </a:lnTo>
                    <a:lnTo>
                      <a:pt x="254" y="66"/>
                    </a:lnTo>
                    <a:lnTo>
                      <a:pt x="254" y="63"/>
                    </a:lnTo>
                    <a:lnTo>
                      <a:pt x="254" y="63"/>
                    </a:lnTo>
                    <a:lnTo>
                      <a:pt x="250" y="59"/>
                    </a:lnTo>
                    <a:lnTo>
                      <a:pt x="250" y="59"/>
                    </a:lnTo>
                    <a:lnTo>
                      <a:pt x="242" y="59"/>
                    </a:lnTo>
                    <a:lnTo>
                      <a:pt x="223" y="63"/>
                    </a:lnTo>
                    <a:lnTo>
                      <a:pt x="219" y="59"/>
                    </a:lnTo>
                    <a:lnTo>
                      <a:pt x="219" y="55"/>
                    </a:lnTo>
                    <a:lnTo>
                      <a:pt x="215" y="47"/>
                    </a:lnTo>
                    <a:lnTo>
                      <a:pt x="211" y="43"/>
                    </a:lnTo>
                    <a:lnTo>
                      <a:pt x="211" y="39"/>
                    </a:lnTo>
                    <a:lnTo>
                      <a:pt x="211" y="35"/>
                    </a:lnTo>
                    <a:lnTo>
                      <a:pt x="211" y="27"/>
                    </a:lnTo>
                    <a:lnTo>
                      <a:pt x="207" y="20"/>
                    </a:lnTo>
                    <a:lnTo>
                      <a:pt x="207" y="20"/>
                    </a:lnTo>
                    <a:lnTo>
                      <a:pt x="207" y="16"/>
                    </a:lnTo>
                    <a:lnTo>
                      <a:pt x="207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203" y="16"/>
                    </a:lnTo>
                    <a:lnTo>
                      <a:pt x="187" y="16"/>
                    </a:lnTo>
                    <a:lnTo>
                      <a:pt x="183" y="20"/>
                    </a:lnTo>
                    <a:lnTo>
                      <a:pt x="180" y="23"/>
                    </a:lnTo>
                    <a:lnTo>
                      <a:pt x="160" y="31"/>
                    </a:lnTo>
                    <a:lnTo>
                      <a:pt x="160" y="27"/>
                    </a:lnTo>
                    <a:lnTo>
                      <a:pt x="156" y="27"/>
                    </a:lnTo>
                    <a:lnTo>
                      <a:pt x="152" y="16"/>
                    </a:lnTo>
                    <a:lnTo>
                      <a:pt x="148" y="16"/>
                    </a:lnTo>
                    <a:lnTo>
                      <a:pt x="133" y="23"/>
                    </a:lnTo>
                    <a:lnTo>
                      <a:pt x="133" y="23"/>
                    </a:lnTo>
                    <a:lnTo>
                      <a:pt x="129" y="23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5" y="31"/>
                    </a:lnTo>
                    <a:lnTo>
                      <a:pt x="121" y="31"/>
                    </a:lnTo>
                    <a:lnTo>
                      <a:pt x="117" y="31"/>
                    </a:lnTo>
                    <a:lnTo>
                      <a:pt x="113" y="31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13" y="27"/>
                    </a:lnTo>
                    <a:lnTo>
                      <a:pt x="109" y="31"/>
                    </a:lnTo>
                    <a:lnTo>
                      <a:pt x="109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1"/>
                    </a:lnTo>
                    <a:lnTo>
                      <a:pt x="105" y="35"/>
                    </a:lnTo>
                    <a:lnTo>
                      <a:pt x="105" y="35"/>
                    </a:lnTo>
                    <a:lnTo>
                      <a:pt x="101" y="35"/>
                    </a:lnTo>
                    <a:lnTo>
                      <a:pt x="90" y="31"/>
                    </a:lnTo>
                    <a:lnTo>
                      <a:pt x="82" y="35"/>
                    </a:lnTo>
                    <a:lnTo>
                      <a:pt x="74" y="35"/>
                    </a:lnTo>
                    <a:lnTo>
                      <a:pt x="62" y="39"/>
                    </a:lnTo>
                    <a:lnTo>
                      <a:pt x="58" y="35"/>
                    </a:lnTo>
                    <a:lnTo>
                      <a:pt x="55" y="35"/>
                    </a:lnTo>
                    <a:lnTo>
                      <a:pt x="55" y="35"/>
                    </a:lnTo>
                    <a:lnTo>
                      <a:pt x="55" y="31"/>
                    </a:lnTo>
                    <a:lnTo>
                      <a:pt x="51" y="31"/>
                    </a:lnTo>
                    <a:lnTo>
                      <a:pt x="51" y="23"/>
                    </a:lnTo>
                    <a:lnTo>
                      <a:pt x="47" y="20"/>
                    </a:lnTo>
                    <a:lnTo>
                      <a:pt x="39" y="16"/>
                    </a:lnTo>
                    <a:lnTo>
                      <a:pt x="35" y="12"/>
                    </a:lnTo>
                    <a:lnTo>
                      <a:pt x="35" y="12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5" y="8"/>
                    </a:lnTo>
                    <a:lnTo>
                      <a:pt x="31" y="4"/>
                    </a:lnTo>
                    <a:lnTo>
                      <a:pt x="31" y="4"/>
                    </a:lnTo>
                    <a:lnTo>
                      <a:pt x="27" y="0"/>
                    </a:lnTo>
                    <a:lnTo>
                      <a:pt x="27" y="0"/>
                    </a:lnTo>
                    <a:lnTo>
                      <a:pt x="23" y="0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23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4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19" y="12"/>
                    </a:lnTo>
                    <a:lnTo>
                      <a:pt x="23" y="12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23" y="16"/>
                    </a:lnTo>
                    <a:lnTo>
                      <a:pt x="19" y="16"/>
                    </a:lnTo>
                    <a:lnTo>
                      <a:pt x="23" y="20"/>
                    </a:lnTo>
                    <a:lnTo>
                      <a:pt x="31" y="20"/>
                    </a:lnTo>
                    <a:lnTo>
                      <a:pt x="39" y="23"/>
                    </a:lnTo>
                    <a:lnTo>
                      <a:pt x="39" y="23"/>
                    </a:lnTo>
                    <a:lnTo>
                      <a:pt x="43" y="27"/>
                    </a:lnTo>
                    <a:lnTo>
                      <a:pt x="43" y="27"/>
                    </a:lnTo>
                    <a:lnTo>
                      <a:pt x="47" y="27"/>
                    </a:lnTo>
                    <a:lnTo>
                      <a:pt x="47" y="27"/>
                    </a:lnTo>
                    <a:lnTo>
                      <a:pt x="47" y="31"/>
                    </a:lnTo>
                    <a:lnTo>
                      <a:pt x="47" y="31"/>
                    </a:lnTo>
                    <a:lnTo>
                      <a:pt x="43" y="31"/>
                    </a:lnTo>
                    <a:lnTo>
                      <a:pt x="39" y="31"/>
                    </a:lnTo>
                    <a:lnTo>
                      <a:pt x="39" y="35"/>
                    </a:lnTo>
                    <a:lnTo>
                      <a:pt x="39" y="35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5" y="43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31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43"/>
                    </a:lnTo>
                    <a:lnTo>
                      <a:pt x="27" y="47"/>
                    </a:lnTo>
                    <a:lnTo>
                      <a:pt x="23" y="51"/>
                    </a:lnTo>
                    <a:lnTo>
                      <a:pt x="27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1" y="51"/>
                    </a:lnTo>
                    <a:lnTo>
                      <a:pt x="35" y="51"/>
                    </a:lnTo>
                    <a:lnTo>
                      <a:pt x="39" y="51"/>
                    </a:lnTo>
                    <a:lnTo>
                      <a:pt x="43" y="51"/>
                    </a:lnTo>
                    <a:lnTo>
                      <a:pt x="43" y="47"/>
                    </a:lnTo>
                    <a:lnTo>
                      <a:pt x="51" y="43"/>
                    </a:lnTo>
                    <a:lnTo>
                      <a:pt x="51" y="43"/>
                    </a:lnTo>
                    <a:lnTo>
                      <a:pt x="51" y="47"/>
                    </a:lnTo>
                    <a:lnTo>
                      <a:pt x="55" y="47"/>
                    </a:lnTo>
                    <a:lnTo>
                      <a:pt x="58" y="43"/>
                    </a:lnTo>
                    <a:lnTo>
                      <a:pt x="70" y="47"/>
                    </a:lnTo>
                    <a:lnTo>
                      <a:pt x="94" y="43"/>
                    </a:lnTo>
                    <a:lnTo>
                      <a:pt x="94" y="47"/>
                    </a:lnTo>
                    <a:lnTo>
                      <a:pt x="94" y="47"/>
                    </a:lnTo>
                    <a:lnTo>
                      <a:pt x="74" y="51"/>
                    </a:lnTo>
                    <a:lnTo>
                      <a:pt x="74" y="51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2" y="55"/>
                    </a:lnTo>
                    <a:lnTo>
                      <a:pt x="86" y="55"/>
                    </a:lnTo>
                    <a:lnTo>
                      <a:pt x="86" y="51"/>
                    </a:lnTo>
                    <a:lnTo>
                      <a:pt x="86" y="51"/>
                    </a:lnTo>
                    <a:lnTo>
                      <a:pt x="90" y="51"/>
                    </a:lnTo>
                    <a:lnTo>
                      <a:pt x="90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101" y="51"/>
                    </a:lnTo>
                    <a:lnTo>
                      <a:pt x="105" y="55"/>
                    </a:lnTo>
                    <a:lnTo>
                      <a:pt x="105" y="55"/>
                    </a:lnTo>
                    <a:lnTo>
                      <a:pt x="121" y="51"/>
                    </a:lnTo>
                    <a:lnTo>
                      <a:pt x="137" y="55"/>
                    </a:lnTo>
                    <a:lnTo>
                      <a:pt x="140" y="55"/>
                    </a:lnTo>
                    <a:lnTo>
                      <a:pt x="140" y="51"/>
                    </a:lnTo>
                    <a:lnTo>
                      <a:pt x="140" y="51"/>
                    </a:lnTo>
                    <a:lnTo>
                      <a:pt x="144" y="47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2" y="47"/>
                    </a:lnTo>
                    <a:lnTo>
                      <a:pt x="152" y="47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0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4" y="47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60" y="51"/>
                    </a:lnTo>
                    <a:lnTo>
                      <a:pt x="156" y="51"/>
                    </a:lnTo>
                    <a:lnTo>
                      <a:pt x="152" y="47"/>
                    </a:lnTo>
                    <a:lnTo>
                      <a:pt x="148" y="47"/>
                    </a:lnTo>
                    <a:lnTo>
                      <a:pt x="148" y="47"/>
                    </a:lnTo>
                    <a:lnTo>
                      <a:pt x="144" y="47"/>
                    </a:lnTo>
                    <a:lnTo>
                      <a:pt x="144" y="51"/>
                    </a:lnTo>
                    <a:lnTo>
                      <a:pt x="144" y="51"/>
                    </a:lnTo>
                    <a:lnTo>
                      <a:pt x="140" y="55"/>
                    </a:lnTo>
                    <a:lnTo>
                      <a:pt x="140" y="59"/>
                    </a:lnTo>
                    <a:lnTo>
                      <a:pt x="140" y="59"/>
                    </a:lnTo>
                    <a:lnTo>
                      <a:pt x="137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5" y="55"/>
                    </a:lnTo>
                    <a:lnTo>
                      <a:pt x="121" y="55"/>
                    </a:lnTo>
                    <a:lnTo>
                      <a:pt x="101" y="59"/>
                    </a:lnTo>
                    <a:lnTo>
                      <a:pt x="101" y="59"/>
                    </a:lnTo>
                    <a:lnTo>
                      <a:pt x="105" y="59"/>
                    </a:lnTo>
                    <a:lnTo>
                      <a:pt x="105" y="59"/>
                    </a:lnTo>
                    <a:lnTo>
                      <a:pt x="109" y="63"/>
                    </a:lnTo>
                    <a:lnTo>
                      <a:pt x="109" y="63"/>
                    </a:lnTo>
                    <a:lnTo>
                      <a:pt x="109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13" y="66"/>
                    </a:lnTo>
                    <a:lnTo>
                      <a:pt x="109" y="66"/>
                    </a:lnTo>
                    <a:lnTo>
                      <a:pt x="109" y="66"/>
                    </a:lnTo>
                    <a:lnTo>
                      <a:pt x="105" y="63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59"/>
                    </a:lnTo>
                    <a:lnTo>
                      <a:pt x="98" y="66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0"/>
                    </a:lnTo>
                    <a:lnTo>
                      <a:pt x="94" y="74"/>
                    </a:lnTo>
                    <a:lnTo>
                      <a:pt x="94" y="74"/>
                    </a:lnTo>
                    <a:lnTo>
                      <a:pt x="94" y="66"/>
                    </a:lnTo>
                    <a:lnTo>
                      <a:pt x="94" y="63"/>
                    </a:lnTo>
                    <a:lnTo>
                      <a:pt x="94" y="59"/>
                    </a:lnTo>
                    <a:lnTo>
                      <a:pt x="94" y="59"/>
                    </a:lnTo>
                    <a:lnTo>
                      <a:pt x="94" y="55"/>
                    </a:lnTo>
                    <a:lnTo>
                      <a:pt x="94" y="55"/>
                    </a:lnTo>
                    <a:lnTo>
                      <a:pt x="78" y="59"/>
                    </a:lnTo>
                    <a:lnTo>
                      <a:pt x="70" y="63"/>
                    </a:lnTo>
                    <a:lnTo>
                      <a:pt x="66" y="63"/>
                    </a:lnTo>
                    <a:lnTo>
                      <a:pt x="70" y="59"/>
                    </a:lnTo>
                    <a:lnTo>
                      <a:pt x="74" y="59"/>
                    </a:lnTo>
                    <a:lnTo>
                      <a:pt x="74" y="59"/>
                    </a:lnTo>
                    <a:lnTo>
                      <a:pt x="78" y="59"/>
                    </a:lnTo>
                    <a:lnTo>
                      <a:pt x="74" y="55"/>
                    </a:lnTo>
                    <a:lnTo>
                      <a:pt x="74" y="51"/>
                    </a:lnTo>
                    <a:lnTo>
                      <a:pt x="70" y="51"/>
                    </a:lnTo>
                    <a:lnTo>
                      <a:pt x="70" y="51"/>
                    </a:lnTo>
                    <a:lnTo>
                      <a:pt x="66" y="51"/>
                    </a:lnTo>
                    <a:lnTo>
                      <a:pt x="62" y="51"/>
                    </a:lnTo>
                    <a:lnTo>
                      <a:pt x="58" y="51"/>
                    </a:lnTo>
                    <a:lnTo>
                      <a:pt x="58" y="51"/>
                    </a:lnTo>
                    <a:lnTo>
                      <a:pt x="55" y="47"/>
                    </a:lnTo>
                    <a:lnTo>
                      <a:pt x="47" y="47"/>
                    </a:lnTo>
                    <a:lnTo>
                      <a:pt x="47" y="51"/>
                    </a:lnTo>
                    <a:lnTo>
                      <a:pt x="43" y="55"/>
                    </a:lnTo>
                    <a:lnTo>
                      <a:pt x="39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3" y="59"/>
                    </a:lnTo>
                    <a:lnTo>
                      <a:pt x="47" y="59"/>
                    </a:lnTo>
                    <a:lnTo>
                      <a:pt x="43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3"/>
                    </a:lnTo>
                    <a:lnTo>
                      <a:pt x="39" y="66"/>
                    </a:lnTo>
                    <a:lnTo>
                      <a:pt x="27" y="70"/>
                    </a:lnTo>
                    <a:lnTo>
                      <a:pt x="27" y="70"/>
                    </a:lnTo>
                    <a:lnTo>
                      <a:pt x="23" y="74"/>
                    </a:lnTo>
                    <a:lnTo>
                      <a:pt x="23" y="74"/>
                    </a:lnTo>
                    <a:lnTo>
                      <a:pt x="35" y="74"/>
                    </a:lnTo>
                    <a:lnTo>
                      <a:pt x="31" y="74"/>
                    </a:lnTo>
                    <a:lnTo>
                      <a:pt x="27" y="78"/>
                    </a:lnTo>
                    <a:lnTo>
                      <a:pt x="31" y="78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7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23" y="78"/>
                    </a:lnTo>
                    <a:lnTo>
                      <a:pt x="19" y="78"/>
                    </a:lnTo>
                    <a:lnTo>
                      <a:pt x="19" y="78"/>
                    </a:lnTo>
                    <a:lnTo>
                      <a:pt x="15" y="78"/>
                    </a:lnTo>
                    <a:lnTo>
                      <a:pt x="15" y="78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86"/>
                    </a:lnTo>
                    <a:lnTo>
                      <a:pt x="15" y="90"/>
                    </a:lnTo>
                    <a:lnTo>
                      <a:pt x="15" y="90"/>
                    </a:lnTo>
                    <a:lnTo>
                      <a:pt x="15" y="94"/>
                    </a:lnTo>
                    <a:lnTo>
                      <a:pt x="19" y="98"/>
                    </a:lnTo>
                    <a:lnTo>
                      <a:pt x="19" y="98"/>
                    </a:lnTo>
                    <a:lnTo>
                      <a:pt x="39" y="98"/>
                    </a:lnTo>
                    <a:lnTo>
                      <a:pt x="39" y="98"/>
                    </a:lnTo>
                    <a:lnTo>
                      <a:pt x="43" y="94"/>
                    </a:lnTo>
                    <a:lnTo>
                      <a:pt x="47" y="94"/>
                    </a:lnTo>
                    <a:lnTo>
                      <a:pt x="47" y="94"/>
                    </a:lnTo>
                    <a:lnTo>
                      <a:pt x="43" y="98"/>
                    </a:lnTo>
                    <a:lnTo>
                      <a:pt x="51" y="98"/>
                    </a:lnTo>
                    <a:lnTo>
                      <a:pt x="55" y="102"/>
                    </a:lnTo>
                    <a:lnTo>
                      <a:pt x="55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47" y="102"/>
                    </a:lnTo>
                    <a:lnTo>
                      <a:pt x="31" y="102"/>
                    </a:lnTo>
                    <a:lnTo>
                      <a:pt x="35" y="102"/>
                    </a:lnTo>
                    <a:lnTo>
                      <a:pt x="47" y="105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43" y="109"/>
                    </a:lnTo>
                    <a:lnTo>
                      <a:pt x="39" y="109"/>
                    </a:lnTo>
                    <a:lnTo>
                      <a:pt x="39" y="109"/>
                    </a:lnTo>
                    <a:lnTo>
                      <a:pt x="35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1" y="109"/>
                    </a:lnTo>
                    <a:lnTo>
                      <a:pt x="35" y="109"/>
                    </a:lnTo>
                    <a:lnTo>
                      <a:pt x="31" y="113"/>
                    </a:lnTo>
                    <a:lnTo>
                      <a:pt x="35" y="117"/>
                    </a:lnTo>
                    <a:lnTo>
                      <a:pt x="43" y="117"/>
                    </a:lnTo>
                    <a:lnTo>
                      <a:pt x="47" y="121"/>
                    </a:lnTo>
                    <a:lnTo>
                      <a:pt x="55" y="117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5"/>
                    </a:lnTo>
                    <a:lnTo>
                      <a:pt x="62" y="125"/>
                    </a:lnTo>
                    <a:lnTo>
                      <a:pt x="66" y="121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8" y="113"/>
                    </a:lnTo>
                    <a:lnTo>
                      <a:pt x="82" y="113"/>
                    </a:lnTo>
                    <a:lnTo>
                      <a:pt x="82" y="117"/>
                    </a:lnTo>
                    <a:lnTo>
                      <a:pt x="86" y="121"/>
                    </a:lnTo>
                    <a:lnTo>
                      <a:pt x="90" y="121"/>
                    </a:lnTo>
                    <a:lnTo>
                      <a:pt x="90" y="121"/>
                    </a:lnTo>
                    <a:lnTo>
                      <a:pt x="86" y="121"/>
                    </a:lnTo>
                    <a:lnTo>
                      <a:pt x="86" y="121"/>
                    </a:lnTo>
                    <a:lnTo>
                      <a:pt x="86" y="117"/>
                    </a:lnTo>
                    <a:lnTo>
                      <a:pt x="82" y="117"/>
                    </a:lnTo>
                    <a:lnTo>
                      <a:pt x="82" y="117"/>
                    </a:lnTo>
                    <a:lnTo>
                      <a:pt x="78" y="117"/>
                    </a:lnTo>
                    <a:lnTo>
                      <a:pt x="74" y="117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9"/>
                    </a:lnTo>
                    <a:lnTo>
                      <a:pt x="62" y="129"/>
                    </a:lnTo>
                    <a:lnTo>
                      <a:pt x="51" y="121"/>
                    </a:lnTo>
                    <a:lnTo>
                      <a:pt x="47" y="125"/>
                    </a:lnTo>
                    <a:lnTo>
                      <a:pt x="43" y="125"/>
                    </a:lnTo>
                    <a:lnTo>
                      <a:pt x="39" y="121"/>
                    </a:lnTo>
                    <a:lnTo>
                      <a:pt x="39" y="121"/>
                    </a:lnTo>
                    <a:lnTo>
                      <a:pt x="39" y="125"/>
                    </a:lnTo>
                    <a:lnTo>
                      <a:pt x="35" y="125"/>
                    </a:lnTo>
                    <a:lnTo>
                      <a:pt x="27" y="129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31" y="133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7"/>
                    </a:lnTo>
                    <a:lnTo>
                      <a:pt x="31" y="137"/>
                    </a:lnTo>
                    <a:lnTo>
                      <a:pt x="27" y="141"/>
                    </a:lnTo>
                    <a:lnTo>
                      <a:pt x="27" y="137"/>
                    </a:lnTo>
                    <a:lnTo>
                      <a:pt x="27" y="137"/>
                    </a:lnTo>
                    <a:lnTo>
                      <a:pt x="27" y="133"/>
                    </a:lnTo>
                    <a:lnTo>
                      <a:pt x="27" y="133"/>
                    </a:lnTo>
                    <a:lnTo>
                      <a:pt x="23" y="137"/>
                    </a:lnTo>
                    <a:lnTo>
                      <a:pt x="23" y="141"/>
                    </a:lnTo>
                    <a:lnTo>
                      <a:pt x="23" y="141"/>
                    </a:lnTo>
                    <a:lnTo>
                      <a:pt x="23" y="145"/>
                    </a:lnTo>
                    <a:lnTo>
                      <a:pt x="27" y="145"/>
                    </a:lnTo>
                    <a:lnTo>
                      <a:pt x="27" y="148"/>
                    </a:lnTo>
                    <a:lnTo>
                      <a:pt x="27" y="148"/>
                    </a:lnTo>
                    <a:lnTo>
                      <a:pt x="31" y="145"/>
                    </a:lnTo>
                    <a:lnTo>
                      <a:pt x="35" y="145"/>
                    </a:lnTo>
                    <a:lnTo>
                      <a:pt x="35" y="141"/>
                    </a:lnTo>
                    <a:lnTo>
                      <a:pt x="39" y="141"/>
                    </a:lnTo>
                    <a:lnTo>
                      <a:pt x="70" y="137"/>
                    </a:lnTo>
                    <a:lnTo>
                      <a:pt x="74" y="137"/>
                    </a:lnTo>
                    <a:lnTo>
                      <a:pt x="74" y="137"/>
                    </a:lnTo>
                    <a:lnTo>
                      <a:pt x="58" y="137"/>
                    </a:lnTo>
                    <a:lnTo>
                      <a:pt x="47" y="141"/>
                    </a:lnTo>
                    <a:lnTo>
                      <a:pt x="47" y="145"/>
                    </a:lnTo>
                    <a:lnTo>
                      <a:pt x="51" y="145"/>
                    </a:lnTo>
                    <a:lnTo>
                      <a:pt x="51" y="148"/>
                    </a:lnTo>
                    <a:lnTo>
                      <a:pt x="51" y="148"/>
                    </a:lnTo>
                    <a:lnTo>
                      <a:pt x="51" y="152"/>
                    </a:lnTo>
                    <a:lnTo>
                      <a:pt x="55" y="156"/>
                    </a:lnTo>
                    <a:lnTo>
                      <a:pt x="55" y="156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1" y="148"/>
                    </a:lnTo>
                    <a:lnTo>
                      <a:pt x="47" y="148"/>
                    </a:lnTo>
                    <a:lnTo>
                      <a:pt x="47" y="145"/>
                    </a:lnTo>
                    <a:lnTo>
                      <a:pt x="47" y="145"/>
                    </a:lnTo>
                    <a:lnTo>
                      <a:pt x="43" y="145"/>
                    </a:lnTo>
                    <a:lnTo>
                      <a:pt x="43" y="145"/>
                    </a:lnTo>
                    <a:lnTo>
                      <a:pt x="39" y="145"/>
                    </a:lnTo>
                    <a:lnTo>
                      <a:pt x="39" y="145"/>
                    </a:lnTo>
                    <a:lnTo>
                      <a:pt x="39" y="148"/>
                    </a:lnTo>
                    <a:lnTo>
                      <a:pt x="35" y="148"/>
                    </a:lnTo>
                    <a:lnTo>
                      <a:pt x="31" y="148"/>
                    </a:lnTo>
                    <a:lnTo>
                      <a:pt x="31" y="148"/>
                    </a:lnTo>
                    <a:lnTo>
                      <a:pt x="31" y="152"/>
                    </a:lnTo>
                    <a:lnTo>
                      <a:pt x="31" y="152"/>
                    </a:lnTo>
                    <a:lnTo>
                      <a:pt x="27" y="152"/>
                    </a:lnTo>
                    <a:lnTo>
                      <a:pt x="27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3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31" y="160"/>
                    </a:lnTo>
                    <a:lnTo>
                      <a:pt x="31" y="160"/>
                    </a:lnTo>
                    <a:lnTo>
                      <a:pt x="27" y="164"/>
                    </a:lnTo>
                    <a:lnTo>
                      <a:pt x="27" y="164"/>
                    </a:lnTo>
                    <a:lnTo>
                      <a:pt x="23" y="164"/>
                    </a:lnTo>
                    <a:lnTo>
                      <a:pt x="27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43" y="164"/>
                    </a:lnTo>
                    <a:lnTo>
                      <a:pt x="47" y="168"/>
                    </a:lnTo>
                    <a:lnTo>
                      <a:pt x="43" y="168"/>
                    </a:lnTo>
                    <a:lnTo>
                      <a:pt x="43" y="172"/>
                    </a:lnTo>
                    <a:lnTo>
                      <a:pt x="43" y="172"/>
                    </a:lnTo>
                    <a:lnTo>
                      <a:pt x="47" y="172"/>
                    </a:lnTo>
                    <a:lnTo>
                      <a:pt x="35" y="168"/>
                    </a:lnTo>
                    <a:lnTo>
                      <a:pt x="31" y="168"/>
                    </a:lnTo>
                    <a:lnTo>
                      <a:pt x="31" y="172"/>
                    </a:lnTo>
                    <a:lnTo>
                      <a:pt x="31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39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47" y="176"/>
                    </a:lnTo>
                    <a:lnTo>
                      <a:pt x="43" y="176"/>
                    </a:lnTo>
                    <a:lnTo>
                      <a:pt x="43" y="176"/>
                    </a:lnTo>
                    <a:lnTo>
                      <a:pt x="39" y="176"/>
                    </a:lnTo>
                    <a:lnTo>
                      <a:pt x="39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0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47" y="180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5" y="184"/>
                    </a:lnTo>
                    <a:lnTo>
                      <a:pt x="58" y="187"/>
                    </a:lnTo>
                    <a:lnTo>
                      <a:pt x="62" y="187"/>
                    </a:lnTo>
                    <a:lnTo>
                      <a:pt x="66" y="184"/>
                    </a:lnTo>
                    <a:lnTo>
                      <a:pt x="70" y="176"/>
                    </a:lnTo>
                    <a:lnTo>
                      <a:pt x="74" y="176"/>
                    </a:lnTo>
                    <a:lnTo>
                      <a:pt x="82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0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94" y="172"/>
                    </a:lnTo>
                    <a:lnTo>
                      <a:pt x="98" y="172"/>
                    </a:lnTo>
                    <a:lnTo>
                      <a:pt x="105" y="168"/>
                    </a:lnTo>
                    <a:lnTo>
                      <a:pt x="113" y="160"/>
                    </a:lnTo>
                    <a:lnTo>
                      <a:pt x="109" y="164"/>
                    </a:lnTo>
                    <a:lnTo>
                      <a:pt x="109" y="164"/>
                    </a:lnTo>
                    <a:lnTo>
                      <a:pt x="105" y="168"/>
                    </a:lnTo>
                    <a:lnTo>
                      <a:pt x="109" y="172"/>
                    </a:lnTo>
                    <a:lnTo>
                      <a:pt x="117" y="172"/>
                    </a:lnTo>
                    <a:lnTo>
                      <a:pt x="121" y="168"/>
                    </a:lnTo>
                    <a:lnTo>
                      <a:pt x="125" y="164"/>
                    </a:lnTo>
                    <a:lnTo>
                      <a:pt x="125" y="168"/>
                    </a:lnTo>
                    <a:lnTo>
                      <a:pt x="133" y="172"/>
                    </a:lnTo>
                    <a:lnTo>
                      <a:pt x="140" y="176"/>
                    </a:lnTo>
                    <a:lnTo>
                      <a:pt x="144" y="172"/>
                    </a:lnTo>
                    <a:lnTo>
                      <a:pt x="148" y="172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8"/>
                    </a:lnTo>
                    <a:lnTo>
                      <a:pt x="152" y="164"/>
                    </a:lnTo>
                    <a:lnTo>
                      <a:pt x="152" y="164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60"/>
                    </a:lnTo>
                    <a:lnTo>
                      <a:pt x="148" y="156"/>
                    </a:lnTo>
                    <a:lnTo>
                      <a:pt x="148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6"/>
                    </a:lnTo>
                    <a:lnTo>
                      <a:pt x="152" y="152"/>
                    </a:lnTo>
                    <a:lnTo>
                      <a:pt x="148" y="152"/>
                    </a:lnTo>
                    <a:lnTo>
                      <a:pt x="148" y="148"/>
                    </a:lnTo>
                    <a:lnTo>
                      <a:pt x="148" y="148"/>
                    </a:lnTo>
                    <a:lnTo>
                      <a:pt x="148" y="145"/>
                    </a:lnTo>
                    <a:lnTo>
                      <a:pt x="148" y="145"/>
                    </a:lnTo>
                    <a:lnTo>
                      <a:pt x="152" y="145"/>
                    </a:lnTo>
                    <a:lnTo>
                      <a:pt x="152" y="145"/>
                    </a:lnTo>
                    <a:lnTo>
                      <a:pt x="152" y="148"/>
                    </a:lnTo>
                    <a:lnTo>
                      <a:pt x="152" y="148"/>
                    </a:lnTo>
                    <a:lnTo>
                      <a:pt x="156" y="145"/>
                    </a:lnTo>
                    <a:lnTo>
                      <a:pt x="160" y="141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5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29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4" y="133"/>
                    </a:lnTo>
                    <a:lnTo>
                      <a:pt x="160" y="137"/>
                    </a:lnTo>
                    <a:lnTo>
                      <a:pt x="160" y="137"/>
                    </a:lnTo>
                    <a:lnTo>
                      <a:pt x="160" y="148"/>
                    </a:lnTo>
                    <a:lnTo>
                      <a:pt x="156" y="148"/>
                    </a:lnTo>
                    <a:lnTo>
                      <a:pt x="156" y="152"/>
                    </a:lnTo>
                    <a:lnTo>
                      <a:pt x="152" y="156"/>
                    </a:lnTo>
                    <a:lnTo>
                      <a:pt x="164" y="160"/>
                    </a:lnTo>
                    <a:lnTo>
                      <a:pt x="176" y="160"/>
                    </a:lnTo>
                    <a:lnTo>
                      <a:pt x="183" y="164"/>
                    </a:lnTo>
                    <a:lnTo>
                      <a:pt x="183" y="164"/>
                    </a:lnTo>
                    <a:lnTo>
                      <a:pt x="187" y="160"/>
                    </a:lnTo>
                    <a:lnTo>
                      <a:pt x="191" y="160"/>
                    </a:lnTo>
                    <a:lnTo>
                      <a:pt x="191" y="160"/>
                    </a:lnTo>
                    <a:lnTo>
                      <a:pt x="187" y="164"/>
                    </a:lnTo>
                    <a:lnTo>
                      <a:pt x="183" y="168"/>
                    </a:lnTo>
                    <a:lnTo>
                      <a:pt x="187" y="172"/>
                    </a:lnTo>
                    <a:lnTo>
                      <a:pt x="187" y="172"/>
                    </a:lnTo>
                    <a:lnTo>
                      <a:pt x="191" y="168"/>
                    </a:lnTo>
                    <a:lnTo>
                      <a:pt x="191" y="168"/>
                    </a:lnTo>
                    <a:lnTo>
                      <a:pt x="203" y="164"/>
                    </a:lnTo>
                    <a:lnTo>
                      <a:pt x="203" y="164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3" y="160"/>
                    </a:lnTo>
                    <a:lnTo>
                      <a:pt x="207" y="160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56"/>
                    </a:lnTo>
                    <a:lnTo>
                      <a:pt x="211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5" y="160"/>
                    </a:lnTo>
                    <a:lnTo>
                      <a:pt x="219" y="160"/>
                    </a:lnTo>
                    <a:lnTo>
                      <a:pt x="219" y="160"/>
                    </a:lnTo>
                    <a:lnTo>
                      <a:pt x="223" y="156"/>
                    </a:lnTo>
                    <a:lnTo>
                      <a:pt x="219" y="152"/>
                    </a:lnTo>
                    <a:lnTo>
                      <a:pt x="219" y="152"/>
                    </a:lnTo>
                    <a:lnTo>
                      <a:pt x="215" y="152"/>
                    </a:lnTo>
                    <a:lnTo>
                      <a:pt x="215" y="145"/>
                    </a:lnTo>
                    <a:lnTo>
                      <a:pt x="211" y="141"/>
                    </a:lnTo>
                    <a:lnTo>
                      <a:pt x="211" y="141"/>
                    </a:lnTo>
                    <a:lnTo>
                      <a:pt x="211" y="137"/>
                    </a:lnTo>
                    <a:lnTo>
                      <a:pt x="211" y="137"/>
                    </a:lnTo>
                    <a:lnTo>
                      <a:pt x="215" y="129"/>
                    </a:lnTo>
                    <a:lnTo>
                      <a:pt x="215" y="125"/>
                    </a:lnTo>
                    <a:lnTo>
                      <a:pt x="211" y="125"/>
                    </a:lnTo>
                    <a:lnTo>
                      <a:pt x="211" y="125"/>
                    </a:lnTo>
                    <a:lnTo>
                      <a:pt x="211" y="121"/>
                    </a:lnTo>
                    <a:lnTo>
                      <a:pt x="211" y="121"/>
                    </a:lnTo>
                    <a:lnTo>
                      <a:pt x="215" y="121"/>
                    </a:lnTo>
                    <a:lnTo>
                      <a:pt x="215" y="121"/>
                    </a:lnTo>
                    <a:lnTo>
                      <a:pt x="226" y="109"/>
                    </a:lnTo>
                    <a:lnTo>
                      <a:pt x="234" y="105"/>
                    </a:lnTo>
                    <a:lnTo>
                      <a:pt x="230" y="105"/>
                    </a:lnTo>
                    <a:lnTo>
                      <a:pt x="230" y="109"/>
                    </a:lnTo>
                    <a:lnTo>
                      <a:pt x="226" y="109"/>
                    </a:lnTo>
                    <a:lnTo>
                      <a:pt x="226" y="113"/>
                    </a:lnTo>
                    <a:lnTo>
                      <a:pt x="226" y="113"/>
                    </a:lnTo>
                    <a:lnTo>
                      <a:pt x="223" y="117"/>
                    </a:lnTo>
                    <a:lnTo>
                      <a:pt x="223" y="117"/>
                    </a:lnTo>
                    <a:lnTo>
                      <a:pt x="223" y="121"/>
                    </a:lnTo>
                    <a:lnTo>
                      <a:pt x="219" y="125"/>
                    </a:lnTo>
                    <a:lnTo>
                      <a:pt x="219" y="125"/>
                    </a:lnTo>
                    <a:lnTo>
                      <a:pt x="219" y="129"/>
                    </a:lnTo>
                    <a:lnTo>
                      <a:pt x="219" y="133"/>
                    </a:lnTo>
                    <a:lnTo>
                      <a:pt x="215" y="137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5" y="141"/>
                    </a:lnTo>
                    <a:lnTo>
                      <a:pt x="219" y="141"/>
                    </a:lnTo>
                    <a:lnTo>
                      <a:pt x="219" y="145"/>
                    </a:lnTo>
                    <a:lnTo>
                      <a:pt x="219" y="145"/>
                    </a:lnTo>
                    <a:lnTo>
                      <a:pt x="219" y="148"/>
                    </a:lnTo>
                    <a:lnTo>
                      <a:pt x="219" y="148"/>
                    </a:lnTo>
                    <a:lnTo>
                      <a:pt x="219" y="152"/>
                    </a:lnTo>
                    <a:lnTo>
                      <a:pt x="223" y="152"/>
                    </a:lnTo>
                    <a:lnTo>
                      <a:pt x="226" y="152"/>
                    </a:lnTo>
                    <a:lnTo>
                      <a:pt x="242" y="148"/>
                    </a:lnTo>
                    <a:lnTo>
                      <a:pt x="242" y="148"/>
                    </a:lnTo>
                    <a:lnTo>
                      <a:pt x="246" y="145"/>
                    </a:lnTo>
                    <a:lnTo>
                      <a:pt x="246" y="145"/>
                    </a:lnTo>
                    <a:lnTo>
                      <a:pt x="246" y="148"/>
                    </a:lnTo>
                    <a:lnTo>
                      <a:pt x="242" y="152"/>
                    </a:lnTo>
                    <a:lnTo>
                      <a:pt x="230" y="152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6" y="156"/>
                    </a:lnTo>
                    <a:lnTo>
                      <a:pt x="223" y="160"/>
                    </a:lnTo>
                    <a:lnTo>
                      <a:pt x="223" y="164"/>
                    </a:lnTo>
                    <a:lnTo>
                      <a:pt x="223" y="164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26" y="168"/>
                    </a:lnTo>
                    <a:lnTo>
                      <a:pt x="230" y="168"/>
                    </a:lnTo>
                    <a:lnTo>
                      <a:pt x="230" y="168"/>
                    </a:lnTo>
                    <a:lnTo>
                      <a:pt x="223" y="168"/>
                    </a:lnTo>
                    <a:lnTo>
                      <a:pt x="223" y="168"/>
                    </a:lnTo>
                    <a:lnTo>
                      <a:pt x="219" y="164"/>
                    </a:lnTo>
                    <a:lnTo>
                      <a:pt x="219" y="164"/>
                    </a:lnTo>
                    <a:lnTo>
                      <a:pt x="211" y="164"/>
                    </a:lnTo>
                    <a:lnTo>
                      <a:pt x="211" y="164"/>
                    </a:lnTo>
                    <a:lnTo>
                      <a:pt x="207" y="164"/>
                    </a:lnTo>
                    <a:lnTo>
                      <a:pt x="207" y="168"/>
                    </a:lnTo>
                    <a:lnTo>
                      <a:pt x="199" y="172"/>
                    </a:lnTo>
                    <a:lnTo>
                      <a:pt x="195" y="172"/>
                    </a:lnTo>
                    <a:lnTo>
                      <a:pt x="191" y="172"/>
                    </a:lnTo>
                    <a:lnTo>
                      <a:pt x="191" y="176"/>
                    </a:lnTo>
                    <a:lnTo>
                      <a:pt x="195" y="176"/>
                    </a:lnTo>
                    <a:lnTo>
                      <a:pt x="195" y="180"/>
                    </a:lnTo>
                    <a:lnTo>
                      <a:pt x="195" y="180"/>
                    </a:lnTo>
                    <a:lnTo>
                      <a:pt x="195" y="184"/>
                    </a:lnTo>
                    <a:lnTo>
                      <a:pt x="199" y="184"/>
                    </a:lnTo>
                    <a:lnTo>
                      <a:pt x="203" y="191"/>
                    </a:lnTo>
                    <a:lnTo>
                      <a:pt x="203" y="195"/>
                    </a:lnTo>
                    <a:lnTo>
                      <a:pt x="203" y="195"/>
                    </a:lnTo>
                    <a:lnTo>
                      <a:pt x="207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203"/>
                    </a:lnTo>
                    <a:lnTo>
                      <a:pt x="207" y="207"/>
                    </a:lnTo>
                    <a:lnTo>
                      <a:pt x="207" y="211"/>
                    </a:lnTo>
                    <a:lnTo>
                      <a:pt x="207" y="203"/>
                    </a:lnTo>
                    <a:lnTo>
                      <a:pt x="207" y="199"/>
                    </a:lnTo>
                    <a:lnTo>
                      <a:pt x="207" y="199"/>
                    </a:lnTo>
                    <a:lnTo>
                      <a:pt x="199" y="195"/>
                    </a:lnTo>
                    <a:lnTo>
                      <a:pt x="195" y="191"/>
                    </a:lnTo>
                    <a:lnTo>
                      <a:pt x="191" y="195"/>
                    </a:lnTo>
                    <a:lnTo>
                      <a:pt x="183" y="199"/>
                    </a:lnTo>
                    <a:lnTo>
                      <a:pt x="191" y="195"/>
                    </a:lnTo>
                    <a:lnTo>
                      <a:pt x="191" y="191"/>
                    </a:lnTo>
                    <a:lnTo>
                      <a:pt x="195" y="191"/>
                    </a:lnTo>
                    <a:lnTo>
                      <a:pt x="195" y="187"/>
                    </a:lnTo>
                    <a:lnTo>
                      <a:pt x="195" y="187"/>
                    </a:lnTo>
                    <a:lnTo>
                      <a:pt x="195" y="184"/>
                    </a:lnTo>
                    <a:lnTo>
                      <a:pt x="195" y="184"/>
                    </a:lnTo>
                    <a:lnTo>
                      <a:pt x="191" y="180"/>
                    </a:lnTo>
                    <a:lnTo>
                      <a:pt x="191" y="176"/>
                    </a:lnTo>
                    <a:lnTo>
                      <a:pt x="191" y="176"/>
                    </a:lnTo>
                    <a:lnTo>
                      <a:pt x="187" y="176"/>
                    </a:lnTo>
                    <a:lnTo>
                      <a:pt x="183" y="176"/>
                    </a:lnTo>
                    <a:lnTo>
                      <a:pt x="183" y="176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72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80" y="168"/>
                    </a:lnTo>
                    <a:lnTo>
                      <a:pt x="176" y="164"/>
                    </a:lnTo>
                    <a:lnTo>
                      <a:pt x="164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60" y="164"/>
                    </a:lnTo>
                    <a:lnTo>
                      <a:pt x="156" y="168"/>
                    </a:lnTo>
                    <a:lnTo>
                      <a:pt x="156" y="172"/>
                    </a:lnTo>
                    <a:lnTo>
                      <a:pt x="156" y="176"/>
                    </a:lnTo>
                    <a:lnTo>
                      <a:pt x="152" y="176"/>
                    </a:lnTo>
                    <a:lnTo>
                      <a:pt x="148" y="176"/>
                    </a:lnTo>
                    <a:lnTo>
                      <a:pt x="148" y="180"/>
                    </a:lnTo>
                    <a:lnTo>
                      <a:pt x="144" y="180"/>
                    </a:lnTo>
                    <a:lnTo>
                      <a:pt x="144" y="184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4" y="191"/>
                    </a:lnTo>
                    <a:lnTo>
                      <a:pt x="140" y="191"/>
                    </a:lnTo>
                    <a:lnTo>
                      <a:pt x="140" y="191"/>
                    </a:lnTo>
                    <a:lnTo>
                      <a:pt x="140" y="187"/>
                    </a:lnTo>
                    <a:lnTo>
                      <a:pt x="140" y="187"/>
                    </a:lnTo>
                    <a:lnTo>
                      <a:pt x="140" y="184"/>
                    </a:lnTo>
                    <a:lnTo>
                      <a:pt x="140" y="184"/>
                    </a:lnTo>
                    <a:lnTo>
                      <a:pt x="140" y="180"/>
                    </a:lnTo>
                    <a:lnTo>
                      <a:pt x="137" y="180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7" y="184"/>
                    </a:lnTo>
                    <a:lnTo>
                      <a:pt x="133" y="187"/>
                    </a:lnTo>
                    <a:lnTo>
                      <a:pt x="133" y="187"/>
                    </a:lnTo>
                    <a:lnTo>
                      <a:pt x="133" y="184"/>
                    </a:lnTo>
                    <a:lnTo>
                      <a:pt x="133" y="180"/>
                    </a:lnTo>
                    <a:lnTo>
                      <a:pt x="133" y="180"/>
                    </a:lnTo>
                    <a:lnTo>
                      <a:pt x="129" y="176"/>
                    </a:lnTo>
                    <a:lnTo>
                      <a:pt x="125" y="176"/>
                    </a:lnTo>
                    <a:lnTo>
                      <a:pt x="121" y="176"/>
                    </a:lnTo>
                    <a:lnTo>
                      <a:pt x="117" y="176"/>
                    </a:lnTo>
                    <a:lnTo>
                      <a:pt x="113" y="176"/>
                    </a:lnTo>
                    <a:lnTo>
                      <a:pt x="109" y="176"/>
                    </a:lnTo>
                    <a:lnTo>
                      <a:pt x="109" y="176"/>
                    </a:lnTo>
                    <a:lnTo>
                      <a:pt x="101" y="176"/>
                    </a:lnTo>
                    <a:lnTo>
                      <a:pt x="98" y="176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8" y="180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4"/>
                    </a:lnTo>
                    <a:lnTo>
                      <a:pt x="94" y="187"/>
                    </a:lnTo>
                    <a:lnTo>
                      <a:pt x="94" y="184"/>
                    </a:lnTo>
                    <a:lnTo>
                      <a:pt x="94" y="180"/>
                    </a:lnTo>
                    <a:lnTo>
                      <a:pt x="90" y="180"/>
                    </a:lnTo>
                    <a:lnTo>
                      <a:pt x="90" y="180"/>
                    </a:lnTo>
                    <a:lnTo>
                      <a:pt x="86" y="180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82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78" y="184"/>
                    </a:lnTo>
                    <a:lnTo>
                      <a:pt x="82" y="187"/>
                    </a:lnTo>
                    <a:lnTo>
                      <a:pt x="82" y="187"/>
                    </a:lnTo>
                    <a:lnTo>
                      <a:pt x="78" y="187"/>
                    </a:lnTo>
                    <a:lnTo>
                      <a:pt x="74" y="187"/>
                    </a:lnTo>
                    <a:lnTo>
                      <a:pt x="70" y="187"/>
                    </a:lnTo>
                    <a:lnTo>
                      <a:pt x="70" y="187"/>
                    </a:lnTo>
                    <a:lnTo>
                      <a:pt x="66" y="187"/>
                    </a:lnTo>
                    <a:lnTo>
                      <a:pt x="66" y="191"/>
                    </a:lnTo>
                    <a:lnTo>
                      <a:pt x="66" y="191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5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9"/>
                    </a:lnTo>
                    <a:lnTo>
                      <a:pt x="66" y="195"/>
                    </a:lnTo>
                    <a:lnTo>
                      <a:pt x="62" y="195"/>
                    </a:lnTo>
                    <a:lnTo>
                      <a:pt x="62" y="195"/>
                    </a:lnTo>
                    <a:lnTo>
                      <a:pt x="58" y="195"/>
                    </a:lnTo>
                    <a:lnTo>
                      <a:pt x="55" y="195"/>
                    </a:lnTo>
                    <a:lnTo>
                      <a:pt x="51" y="191"/>
                    </a:lnTo>
                    <a:lnTo>
                      <a:pt x="43" y="187"/>
                    </a:lnTo>
                    <a:lnTo>
                      <a:pt x="39" y="187"/>
                    </a:lnTo>
                    <a:lnTo>
                      <a:pt x="35" y="187"/>
                    </a:lnTo>
                    <a:lnTo>
                      <a:pt x="31" y="191"/>
                    </a:lnTo>
                    <a:lnTo>
                      <a:pt x="27" y="195"/>
                    </a:lnTo>
                    <a:lnTo>
                      <a:pt x="27" y="199"/>
                    </a:lnTo>
                    <a:lnTo>
                      <a:pt x="27" y="203"/>
                    </a:lnTo>
                    <a:lnTo>
                      <a:pt x="31" y="203"/>
                    </a:lnTo>
                    <a:lnTo>
                      <a:pt x="31" y="203"/>
                    </a:lnTo>
                    <a:lnTo>
                      <a:pt x="35" y="207"/>
                    </a:lnTo>
                    <a:lnTo>
                      <a:pt x="35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3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07"/>
                    </a:lnTo>
                    <a:lnTo>
                      <a:pt x="39" y="211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9" y="219"/>
                    </a:lnTo>
                    <a:lnTo>
                      <a:pt x="35" y="219"/>
                    </a:lnTo>
                    <a:lnTo>
                      <a:pt x="35" y="215"/>
                    </a:lnTo>
                    <a:lnTo>
                      <a:pt x="35" y="211"/>
                    </a:lnTo>
                    <a:lnTo>
                      <a:pt x="35" y="207"/>
                    </a:lnTo>
                    <a:lnTo>
                      <a:pt x="35" y="207"/>
                    </a:lnTo>
                    <a:lnTo>
                      <a:pt x="31" y="207"/>
                    </a:lnTo>
                    <a:lnTo>
                      <a:pt x="31" y="207"/>
                    </a:lnTo>
                    <a:lnTo>
                      <a:pt x="27" y="207"/>
                    </a:lnTo>
                    <a:lnTo>
                      <a:pt x="27" y="211"/>
                    </a:lnTo>
                    <a:lnTo>
                      <a:pt x="27" y="211"/>
                    </a:lnTo>
                    <a:lnTo>
                      <a:pt x="31" y="211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5"/>
                    </a:lnTo>
                    <a:lnTo>
                      <a:pt x="31" y="219"/>
                    </a:lnTo>
                    <a:lnTo>
                      <a:pt x="31" y="219"/>
                    </a:lnTo>
                    <a:lnTo>
                      <a:pt x="35" y="223"/>
                    </a:lnTo>
                    <a:lnTo>
                      <a:pt x="35" y="227"/>
                    </a:lnTo>
                    <a:lnTo>
                      <a:pt x="35" y="227"/>
                    </a:lnTo>
                    <a:lnTo>
                      <a:pt x="39" y="227"/>
                    </a:lnTo>
                    <a:lnTo>
                      <a:pt x="39" y="227"/>
                    </a:lnTo>
                    <a:lnTo>
                      <a:pt x="43" y="219"/>
                    </a:lnTo>
                    <a:moveTo>
                      <a:pt x="4" y="63"/>
                    </a:moveTo>
                    <a:lnTo>
                      <a:pt x="4" y="63"/>
                    </a:lnTo>
                    <a:lnTo>
                      <a:pt x="0" y="63"/>
                    </a:lnTo>
                    <a:lnTo>
                      <a:pt x="4" y="63"/>
                    </a:lnTo>
                    <a:lnTo>
                      <a:pt x="4" y="59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12" y="55"/>
                    </a:lnTo>
                    <a:lnTo>
                      <a:pt x="35" y="59"/>
                    </a:lnTo>
                    <a:lnTo>
                      <a:pt x="35" y="63"/>
                    </a:lnTo>
                    <a:lnTo>
                      <a:pt x="31" y="63"/>
                    </a:lnTo>
                    <a:lnTo>
                      <a:pt x="27" y="66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63"/>
                    </a:lnTo>
                    <a:lnTo>
                      <a:pt x="27" y="59"/>
                    </a:lnTo>
                    <a:lnTo>
                      <a:pt x="23" y="63"/>
                    </a:lnTo>
                    <a:lnTo>
                      <a:pt x="23" y="66"/>
                    </a:lnTo>
                    <a:lnTo>
                      <a:pt x="19" y="70"/>
                    </a:lnTo>
                    <a:lnTo>
                      <a:pt x="12" y="74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12" y="66"/>
                    </a:lnTo>
                    <a:lnTo>
                      <a:pt x="8" y="66"/>
                    </a:lnTo>
                    <a:lnTo>
                      <a:pt x="4" y="63"/>
                    </a:lnTo>
                    <a:moveTo>
                      <a:pt x="23" y="187"/>
                    </a:moveTo>
                    <a:lnTo>
                      <a:pt x="23" y="187"/>
                    </a:lnTo>
                    <a:lnTo>
                      <a:pt x="23" y="187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9" y="191"/>
                    </a:lnTo>
                    <a:lnTo>
                      <a:pt x="15" y="187"/>
                    </a:lnTo>
                    <a:lnTo>
                      <a:pt x="15" y="184"/>
                    </a:lnTo>
                    <a:lnTo>
                      <a:pt x="15" y="187"/>
                    </a:lnTo>
                    <a:lnTo>
                      <a:pt x="12" y="187"/>
                    </a:lnTo>
                    <a:lnTo>
                      <a:pt x="12" y="187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1"/>
                    </a:lnTo>
                    <a:lnTo>
                      <a:pt x="12" y="195"/>
                    </a:lnTo>
                    <a:lnTo>
                      <a:pt x="12" y="191"/>
                    </a:lnTo>
                    <a:lnTo>
                      <a:pt x="12" y="187"/>
                    </a:lnTo>
                    <a:lnTo>
                      <a:pt x="12" y="184"/>
                    </a:lnTo>
                    <a:lnTo>
                      <a:pt x="12" y="180"/>
                    </a:lnTo>
                    <a:lnTo>
                      <a:pt x="8" y="180"/>
                    </a:lnTo>
                    <a:lnTo>
                      <a:pt x="8" y="180"/>
                    </a:lnTo>
                    <a:lnTo>
                      <a:pt x="8" y="176"/>
                    </a:lnTo>
                    <a:lnTo>
                      <a:pt x="12" y="176"/>
                    </a:lnTo>
                    <a:lnTo>
                      <a:pt x="12" y="176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80"/>
                    </a:lnTo>
                    <a:lnTo>
                      <a:pt x="15" y="176"/>
                    </a:lnTo>
                    <a:lnTo>
                      <a:pt x="12" y="168"/>
                    </a:lnTo>
                    <a:lnTo>
                      <a:pt x="15" y="168"/>
                    </a:lnTo>
                    <a:lnTo>
                      <a:pt x="15" y="168"/>
                    </a:lnTo>
                    <a:lnTo>
                      <a:pt x="15" y="176"/>
                    </a:lnTo>
                    <a:lnTo>
                      <a:pt x="19" y="176"/>
                    </a:lnTo>
                    <a:lnTo>
                      <a:pt x="19" y="180"/>
                    </a:lnTo>
                    <a:lnTo>
                      <a:pt x="19" y="180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72"/>
                    </a:lnTo>
                    <a:lnTo>
                      <a:pt x="19" y="168"/>
                    </a:lnTo>
                    <a:lnTo>
                      <a:pt x="19" y="168"/>
                    </a:lnTo>
                    <a:lnTo>
                      <a:pt x="23" y="168"/>
                    </a:lnTo>
                    <a:lnTo>
                      <a:pt x="23" y="172"/>
                    </a:lnTo>
                    <a:lnTo>
                      <a:pt x="23" y="172"/>
                    </a:lnTo>
                    <a:lnTo>
                      <a:pt x="27" y="180"/>
                    </a:lnTo>
                    <a:lnTo>
                      <a:pt x="27" y="184"/>
                    </a:lnTo>
                    <a:lnTo>
                      <a:pt x="23" y="187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4" name="Freeform 36"/>
              <p:cNvSpPr>
                <a:spLocks/>
              </p:cNvSpPr>
              <p:nvPr/>
            </p:nvSpPr>
            <p:spPr bwMode="auto">
              <a:xfrm>
                <a:off x="1244600" y="3875088"/>
                <a:ext cx="266700" cy="322263"/>
              </a:xfrm>
              <a:custGeom>
                <a:avLst/>
                <a:gdLst>
                  <a:gd name="T0" fmla="*/ 168 w 168"/>
                  <a:gd name="T1" fmla="*/ 168 h 203"/>
                  <a:gd name="T2" fmla="*/ 161 w 168"/>
                  <a:gd name="T3" fmla="*/ 172 h 203"/>
                  <a:gd name="T4" fmla="*/ 153 w 168"/>
                  <a:gd name="T5" fmla="*/ 176 h 203"/>
                  <a:gd name="T6" fmla="*/ 153 w 168"/>
                  <a:gd name="T7" fmla="*/ 168 h 203"/>
                  <a:gd name="T8" fmla="*/ 149 w 168"/>
                  <a:gd name="T9" fmla="*/ 156 h 203"/>
                  <a:gd name="T10" fmla="*/ 145 w 168"/>
                  <a:gd name="T11" fmla="*/ 176 h 203"/>
                  <a:gd name="T12" fmla="*/ 122 w 168"/>
                  <a:gd name="T13" fmla="*/ 188 h 203"/>
                  <a:gd name="T14" fmla="*/ 118 w 168"/>
                  <a:gd name="T15" fmla="*/ 192 h 203"/>
                  <a:gd name="T16" fmla="*/ 114 w 168"/>
                  <a:gd name="T17" fmla="*/ 195 h 203"/>
                  <a:gd name="T18" fmla="*/ 79 w 168"/>
                  <a:gd name="T19" fmla="*/ 195 h 203"/>
                  <a:gd name="T20" fmla="*/ 67 w 168"/>
                  <a:gd name="T21" fmla="*/ 199 h 203"/>
                  <a:gd name="T22" fmla="*/ 63 w 168"/>
                  <a:gd name="T23" fmla="*/ 203 h 203"/>
                  <a:gd name="T24" fmla="*/ 67 w 168"/>
                  <a:gd name="T25" fmla="*/ 192 h 203"/>
                  <a:gd name="T26" fmla="*/ 71 w 168"/>
                  <a:gd name="T27" fmla="*/ 192 h 203"/>
                  <a:gd name="T28" fmla="*/ 67 w 168"/>
                  <a:gd name="T29" fmla="*/ 192 h 203"/>
                  <a:gd name="T30" fmla="*/ 59 w 168"/>
                  <a:gd name="T31" fmla="*/ 188 h 203"/>
                  <a:gd name="T32" fmla="*/ 51 w 168"/>
                  <a:gd name="T33" fmla="*/ 188 h 203"/>
                  <a:gd name="T34" fmla="*/ 43 w 168"/>
                  <a:gd name="T35" fmla="*/ 192 h 203"/>
                  <a:gd name="T36" fmla="*/ 59 w 168"/>
                  <a:gd name="T37" fmla="*/ 180 h 203"/>
                  <a:gd name="T38" fmla="*/ 39 w 168"/>
                  <a:gd name="T39" fmla="*/ 176 h 203"/>
                  <a:gd name="T40" fmla="*/ 36 w 168"/>
                  <a:gd name="T41" fmla="*/ 184 h 203"/>
                  <a:gd name="T42" fmla="*/ 32 w 168"/>
                  <a:gd name="T43" fmla="*/ 184 h 203"/>
                  <a:gd name="T44" fmla="*/ 39 w 168"/>
                  <a:gd name="T45" fmla="*/ 192 h 203"/>
                  <a:gd name="T46" fmla="*/ 36 w 168"/>
                  <a:gd name="T47" fmla="*/ 195 h 203"/>
                  <a:gd name="T48" fmla="*/ 20 w 168"/>
                  <a:gd name="T49" fmla="*/ 184 h 203"/>
                  <a:gd name="T50" fmla="*/ 28 w 168"/>
                  <a:gd name="T51" fmla="*/ 176 h 203"/>
                  <a:gd name="T52" fmla="*/ 43 w 168"/>
                  <a:gd name="T53" fmla="*/ 156 h 203"/>
                  <a:gd name="T54" fmla="*/ 28 w 168"/>
                  <a:gd name="T55" fmla="*/ 168 h 203"/>
                  <a:gd name="T56" fmla="*/ 28 w 168"/>
                  <a:gd name="T57" fmla="*/ 156 h 203"/>
                  <a:gd name="T58" fmla="*/ 24 w 168"/>
                  <a:gd name="T59" fmla="*/ 160 h 203"/>
                  <a:gd name="T60" fmla="*/ 8 w 168"/>
                  <a:gd name="T61" fmla="*/ 156 h 203"/>
                  <a:gd name="T62" fmla="*/ 24 w 168"/>
                  <a:gd name="T63" fmla="*/ 145 h 203"/>
                  <a:gd name="T64" fmla="*/ 16 w 168"/>
                  <a:gd name="T65" fmla="*/ 113 h 203"/>
                  <a:gd name="T66" fmla="*/ 8 w 168"/>
                  <a:gd name="T67" fmla="*/ 102 h 203"/>
                  <a:gd name="T68" fmla="*/ 12 w 168"/>
                  <a:gd name="T69" fmla="*/ 90 h 203"/>
                  <a:gd name="T70" fmla="*/ 4 w 168"/>
                  <a:gd name="T71" fmla="*/ 74 h 203"/>
                  <a:gd name="T72" fmla="*/ 8 w 168"/>
                  <a:gd name="T73" fmla="*/ 55 h 203"/>
                  <a:gd name="T74" fmla="*/ 24 w 168"/>
                  <a:gd name="T75" fmla="*/ 28 h 203"/>
                  <a:gd name="T76" fmla="*/ 32 w 168"/>
                  <a:gd name="T77" fmla="*/ 12 h 203"/>
                  <a:gd name="T78" fmla="*/ 43 w 168"/>
                  <a:gd name="T79" fmla="*/ 0 h 203"/>
                  <a:gd name="T80" fmla="*/ 55 w 168"/>
                  <a:gd name="T81" fmla="*/ 8 h 203"/>
                  <a:gd name="T82" fmla="*/ 55 w 168"/>
                  <a:gd name="T83" fmla="*/ 28 h 203"/>
                  <a:gd name="T84" fmla="*/ 55 w 168"/>
                  <a:gd name="T85" fmla="*/ 35 h 203"/>
                  <a:gd name="T86" fmla="*/ 51 w 168"/>
                  <a:gd name="T87" fmla="*/ 59 h 203"/>
                  <a:gd name="T88" fmla="*/ 63 w 168"/>
                  <a:gd name="T89" fmla="*/ 63 h 203"/>
                  <a:gd name="T90" fmla="*/ 98 w 168"/>
                  <a:gd name="T91" fmla="*/ 51 h 203"/>
                  <a:gd name="T92" fmla="*/ 110 w 168"/>
                  <a:gd name="T93" fmla="*/ 74 h 203"/>
                  <a:gd name="T94" fmla="*/ 102 w 168"/>
                  <a:gd name="T95" fmla="*/ 82 h 203"/>
                  <a:gd name="T96" fmla="*/ 106 w 168"/>
                  <a:gd name="T97" fmla="*/ 94 h 203"/>
                  <a:gd name="T98" fmla="*/ 102 w 168"/>
                  <a:gd name="T99" fmla="*/ 106 h 203"/>
                  <a:gd name="T100" fmla="*/ 106 w 168"/>
                  <a:gd name="T101" fmla="*/ 117 h 203"/>
                  <a:gd name="T102" fmla="*/ 125 w 168"/>
                  <a:gd name="T103" fmla="*/ 117 h 203"/>
                  <a:gd name="T104" fmla="*/ 137 w 168"/>
                  <a:gd name="T105" fmla="*/ 125 h 203"/>
                  <a:gd name="T106" fmla="*/ 145 w 168"/>
                  <a:gd name="T107" fmla="*/ 137 h 203"/>
                  <a:gd name="T108" fmla="*/ 153 w 168"/>
                  <a:gd name="T109" fmla="*/ 137 h 203"/>
                  <a:gd name="T110" fmla="*/ 157 w 168"/>
                  <a:gd name="T111" fmla="*/ 141 h 203"/>
                  <a:gd name="T112" fmla="*/ 168 w 168"/>
                  <a:gd name="T113" fmla="*/ 152 h 203"/>
                  <a:gd name="T114" fmla="*/ 165 w 168"/>
                  <a:gd name="T115" fmla="*/ 156 h 2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168" h="203">
                    <a:moveTo>
                      <a:pt x="165" y="160"/>
                    </a:moveTo>
                    <a:lnTo>
                      <a:pt x="165" y="160"/>
                    </a:lnTo>
                    <a:lnTo>
                      <a:pt x="168" y="164"/>
                    </a:lnTo>
                    <a:lnTo>
                      <a:pt x="168" y="164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68"/>
                    </a:lnTo>
                    <a:lnTo>
                      <a:pt x="168" y="172"/>
                    </a:lnTo>
                    <a:lnTo>
                      <a:pt x="168" y="172"/>
                    </a:lnTo>
                    <a:lnTo>
                      <a:pt x="165" y="168"/>
                    </a:lnTo>
                    <a:lnTo>
                      <a:pt x="165" y="168"/>
                    </a:lnTo>
                    <a:lnTo>
                      <a:pt x="161" y="172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61" y="176"/>
                    </a:lnTo>
                    <a:lnTo>
                      <a:pt x="157" y="176"/>
                    </a:lnTo>
                    <a:lnTo>
                      <a:pt x="157" y="176"/>
                    </a:lnTo>
                    <a:lnTo>
                      <a:pt x="153" y="176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72"/>
                    </a:lnTo>
                    <a:lnTo>
                      <a:pt x="153" y="168"/>
                    </a:lnTo>
                    <a:lnTo>
                      <a:pt x="157" y="168"/>
                    </a:lnTo>
                    <a:lnTo>
                      <a:pt x="157" y="168"/>
                    </a:lnTo>
                    <a:lnTo>
                      <a:pt x="153" y="164"/>
                    </a:lnTo>
                    <a:lnTo>
                      <a:pt x="153" y="160"/>
                    </a:lnTo>
                    <a:lnTo>
                      <a:pt x="149" y="156"/>
                    </a:lnTo>
                    <a:lnTo>
                      <a:pt x="149" y="156"/>
                    </a:lnTo>
                    <a:lnTo>
                      <a:pt x="149" y="160"/>
                    </a:lnTo>
                    <a:lnTo>
                      <a:pt x="153" y="164"/>
                    </a:lnTo>
                    <a:lnTo>
                      <a:pt x="153" y="168"/>
                    </a:lnTo>
                    <a:lnTo>
                      <a:pt x="149" y="168"/>
                    </a:lnTo>
                    <a:lnTo>
                      <a:pt x="145" y="172"/>
                    </a:lnTo>
                    <a:lnTo>
                      <a:pt x="145" y="176"/>
                    </a:lnTo>
                    <a:lnTo>
                      <a:pt x="145" y="180"/>
                    </a:lnTo>
                    <a:lnTo>
                      <a:pt x="145" y="180"/>
                    </a:lnTo>
                    <a:lnTo>
                      <a:pt x="129" y="184"/>
                    </a:lnTo>
                    <a:lnTo>
                      <a:pt x="125" y="188"/>
                    </a:lnTo>
                    <a:lnTo>
                      <a:pt x="125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22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88"/>
                    </a:lnTo>
                    <a:lnTo>
                      <a:pt x="118" y="192"/>
                    </a:lnTo>
                    <a:lnTo>
                      <a:pt x="118" y="195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2"/>
                    </a:lnTo>
                    <a:lnTo>
                      <a:pt x="114" y="195"/>
                    </a:lnTo>
                    <a:lnTo>
                      <a:pt x="98" y="195"/>
                    </a:lnTo>
                    <a:lnTo>
                      <a:pt x="86" y="195"/>
                    </a:lnTo>
                    <a:lnTo>
                      <a:pt x="82" y="192"/>
                    </a:lnTo>
                    <a:lnTo>
                      <a:pt x="82" y="192"/>
                    </a:lnTo>
                    <a:lnTo>
                      <a:pt x="79" y="195"/>
                    </a:lnTo>
                    <a:lnTo>
                      <a:pt x="79" y="195"/>
                    </a:lnTo>
                    <a:lnTo>
                      <a:pt x="75" y="192"/>
                    </a:lnTo>
                    <a:lnTo>
                      <a:pt x="75" y="192"/>
                    </a:lnTo>
                    <a:lnTo>
                      <a:pt x="71" y="195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71" y="199"/>
                    </a:lnTo>
                    <a:lnTo>
                      <a:pt x="71" y="199"/>
                    </a:lnTo>
                    <a:lnTo>
                      <a:pt x="67" y="199"/>
                    </a:lnTo>
                    <a:lnTo>
                      <a:pt x="67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3" y="195"/>
                    </a:lnTo>
                    <a:lnTo>
                      <a:pt x="63" y="195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67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1" y="192"/>
                    </a:lnTo>
                    <a:lnTo>
                      <a:pt x="75" y="188"/>
                    </a:lnTo>
                    <a:lnTo>
                      <a:pt x="75" y="184"/>
                    </a:lnTo>
                    <a:lnTo>
                      <a:pt x="75" y="184"/>
                    </a:lnTo>
                    <a:lnTo>
                      <a:pt x="71" y="184"/>
                    </a:lnTo>
                    <a:lnTo>
                      <a:pt x="67" y="188"/>
                    </a:lnTo>
                    <a:lnTo>
                      <a:pt x="67" y="192"/>
                    </a:lnTo>
                    <a:lnTo>
                      <a:pt x="63" y="192"/>
                    </a:lnTo>
                    <a:lnTo>
                      <a:pt x="59" y="195"/>
                    </a:lnTo>
                    <a:lnTo>
                      <a:pt x="55" y="195"/>
                    </a:lnTo>
                    <a:lnTo>
                      <a:pt x="55" y="192"/>
                    </a:lnTo>
                    <a:lnTo>
                      <a:pt x="59" y="188"/>
                    </a:lnTo>
                    <a:lnTo>
                      <a:pt x="59" y="188"/>
                    </a:lnTo>
                    <a:lnTo>
                      <a:pt x="59" y="184"/>
                    </a:lnTo>
                    <a:lnTo>
                      <a:pt x="55" y="192"/>
                    </a:lnTo>
                    <a:lnTo>
                      <a:pt x="51" y="195"/>
                    </a:lnTo>
                    <a:lnTo>
                      <a:pt x="51" y="192"/>
                    </a:lnTo>
                    <a:lnTo>
                      <a:pt x="51" y="192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51" y="188"/>
                    </a:lnTo>
                    <a:lnTo>
                      <a:pt x="47" y="192"/>
                    </a:lnTo>
                    <a:lnTo>
                      <a:pt x="47" y="192"/>
                    </a:lnTo>
                    <a:lnTo>
                      <a:pt x="43" y="192"/>
                    </a:lnTo>
                    <a:lnTo>
                      <a:pt x="43" y="188"/>
                    </a:lnTo>
                    <a:lnTo>
                      <a:pt x="43" y="188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55" y="184"/>
                    </a:lnTo>
                    <a:lnTo>
                      <a:pt x="59" y="180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1" y="180"/>
                    </a:lnTo>
                    <a:lnTo>
                      <a:pt x="47" y="180"/>
                    </a:lnTo>
                    <a:lnTo>
                      <a:pt x="47" y="180"/>
                    </a:lnTo>
                    <a:lnTo>
                      <a:pt x="39" y="176"/>
                    </a:lnTo>
                    <a:lnTo>
                      <a:pt x="39" y="172"/>
                    </a:lnTo>
                    <a:lnTo>
                      <a:pt x="43" y="184"/>
                    </a:lnTo>
                    <a:lnTo>
                      <a:pt x="43" y="184"/>
                    </a:lnTo>
                    <a:lnTo>
                      <a:pt x="39" y="184"/>
                    </a:lnTo>
                    <a:lnTo>
                      <a:pt x="36" y="184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2" y="172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2" y="184"/>
                    </a:lnTo>
                    <a:lnTo>
                      <a:pt x="36" y="184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6" y="188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2"/>
                    </a:lnTo>
                    <a:lnTo>
                      <a:pt x="39" y="195"/>
                    </a:lnTo>
                    <a:lnTo>
                      <a:pt x="39" y="195"/>
                    </a:lnTo>
                    <a:lnTo>
                      <a:pt x="36" y="195"/>
                    </a:lnTo>
                    <a:lnTo>
                      <a:pt x="36" y="195"/>
                    </a:lnTo>
                    <a:lnTo>
                      <a:pt x="28" y="195"/>
                    </a:lnTo>
                    <a:lnTo>
                      <a:pt x="24" y="192"/>
                    </a:lnTo>
                    <a:lnTo>
                      <a:pt x="20" y="188"/>
                    </a:lnTo>
                    <a:lnTo>
                      <a:pt x="16" y="188"/>
                    </a:lnTo>
                    <a:lnTo>
                      <a:pt x="20" y="184"/>
                    </a:lnTo>
                    <a:lnTo>
                      <a:pt x="20" y="184"/>
                    </a:lnTo>
                    <a:lnTo>
                      <a:pt x="20" y="180"/>
                    </a:lnTo>
                    <a:lnTo>
                      <a:pt x="20" y="180"/>
                    </a:lnTo>
                    <a:lnTo>
                      <a:pt x="24" y="176"/>
                    </a:lnTo>
                    <a:lnTo>
                      <a:pt x="28" y="176"/>
                    </a:lnTo>
                    <a:lnTo>
                      <a:pt x="28" y="176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28" y="172"/>
                    </a:lnTo>
                    <a:lnTo>
                      <a:pt x="32" y="168"/>
                    </a:lnTo>
                    <a:lnTo>
                      <a:pt x="36" y="164"/>
                    </a:lnTo>
                    <a:lnTo>
                      <a:pt x="43" y="156"/>
                    </a:lnTo>
                    <a:lnTo>
                      <a:pt x="43" y="156"/>
                    </a:lnTo>
                    <a:lnTo>
                      <a:pt x="39" y="160"/>
                    </a:lnTo>
                    <a:lnTo>
                      <a:pt x="36" y="160"/>
                    </a:lnTo>
                    <a:lnTo>
                      <a:pt x="32" y="168"/>
                    </a:lnTo>
                    <a:lnTo>
                      <a:pt x="28" y="168"/>
                    </a:lnTo>
                    <a:lnTo>
                      <a:pt x="28" y="168"/>
                    </a:lnTo>
                    <a:lnTo>
                      <a:pt x="24" y="160"/>
                    </a:lnTo>
                    <a:lnTo>
                      <a:pt x="24" y="160"/>
                    </a:lnTo>
                    <a:lnTo>
                      <a:pt x="24" y="156"/>
                    </a:lnTo>
                    <a:lnTo>
                      <a:pt x="24" y="156"/>
                    </a:lnTo>
                    <a:lnTo>
                      <a:pt x="28" y="152"/>
                    </a:lnTo>
                    <a:lnTo>
                      <a:pt x="28" y="156"/>
                    </a:lnTo>
                    <a:lnTo>
                      <a:pt x="32" y="152"/>
                    </a:lnTo>
                    <a:lnTo>
                      <a:pt x="28" y="149"/>
                    </a:lnTo>
                    <a:lnTo>
                      <a:pt x="28" y="152"/>
                    </a:lnTo>
                    <a:lnTo>
                      <a:pt x="24" y="152"/>
                    </a:lnTo>
                    <a:lnTo>
                      <a:pt x="24" y="152"/>
                    </a:lnTo>
                    <a:lnTo>
                      <a:pt x="24" y="160"/>
                    </a:lnTo>
                    <a:lnTo>
                      <a:pt x="24" y="164"/>
                    </a:lnTo>
                    <a:lnTo>
                      <a:pt x="20" y="164"/>
                    </a:lnTo>
                    <a:lnTo>
                      <a:pt x="12" y="164"/>
                    </a:lnTo>
                    <a:lnTo>
                      <a:pt x="0" y="164"/>
                    </a:lnTo>
                    <a:lnTo>
                      <a:pt x="4" y="160"/>
                    </a:lnTo>
                    <a:lnTo>
                      <a:pt x="8" y="156"/>
                    </a:lnTo>
                    <a:lnTo>
                      <a:pt x="16" y="152"/>
                    </a:lnTo>
                    <a:lnTo>
                      <a:pt x="16" y="152"/>
                    </a:lnTo>
                    <a:lnTo>
                      <a:pt x="20" y="152"/>
                    </a:lnTo>
                    <a:lnTo>
                      <a:pt x="20" y="149"/>
                    </a:lnTo>
                    <a:lnTo>
                      <a:pt x="20" y="145"/>
                    </a:lnTo>
                    <a:lnTo>
                      <a:pt x="24" y="145"/>
                    </a:lnTo>
                    <a:lnTo>
                      <a:pt x="24" y="141"/>
                    </a:lnTo>
                    <a:lnTo>
                      <a:pt x="20" y="137"/>
                    </a:lnTo>
                    <a:lnTo>
                      <a:pt x="16" y="121"/>
                    </a:lnTo>
                    <a:lnTo>
                      <a:pt x="16" y="117"/>
                    </a:lnTo>
                    <a:lnTo>
                      <a:pt x="16" y="117"/>
                    </a:lnTo>
                    <a:lnTo>
                      <a:pt x="16" y="113"/>
                    </a:lnTo>
                    <a:lnTo>
                      <a:pt x="16" y="113"/>
                    </a:lnTo>
                    <a:lnTo>
                      <a:pt x="16" y="106"/>
                    </a:lnTo>
                    <a:lnTo>
                      <a:pt x="16" y="106"/>
                    </a:lnTo>
                    <a:lnTo>
                      <a:pt x="12" y="102"/>
                    </a:lnTo>
                    <a:lnTo>
                      <a:pt x="12" y="102"/>
                    </a:lnTo>
                    <a:lnTo>
                      <a:pt x="8" y="102"/>
                    </a:lnTo>
                    <a:lnTo>
                      <a:pt x="4" y="102"/>
                    </a:lnTo>
                    <a:lnTo>
                      <a:pt x="4" y="102"/>
                    </a:lnTo>
                    <a:lnTo>
                      <a:pt x="0" y="98"/>
                    </a:lnTo>
                    <a:lnTo>
                      <a:pt x="0" y="94"/>
                    </a:lnTo>
                    <a:lnTo>
                      <a:pt x="8" y="90"/>
                    </a:lnTo>
                    <a:lnTo>
                      <a:pt x="12" y="90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12" y="82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4" y="74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8" y="63"/>
                    </a:lnTo>
                    <a:lnTo>
                      <a:pt x="8" y="59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5"/>
                    </a:lnTo>
                    <a:lnTo>
                      <a:pt x="8" y="51"/>
                    </a:lnTo>
                    <a:lnTo>
                      <a:pt x="8" y="51"/>
                    </a:lnTo>
                    <a:lnTo>
                      <a:pt x="8" y="47"/>
                    </a:lnTo>
                    <a:lnTo>
                      <a:pt x="24" y="28"/>
                    </a:lnTo>
                    <a:lnTo>
                      <a:pt x="24" y="28"/>
                    </a:lnTo>
                    <a:lnTo>
                      <a:pt x="24" y="24"/>
                    </a:lnTo>
                    <a:lnTo>
                      <a:pt x="24" y="24"/>
                    </a:lnTo>
                    <a:lnTo>
                      <a:pt x="28" y="20"/>
                    </a:lnTo>
                    <a:lnTo>
                      <a:pt x="32" y="16"/>
                    </a:lnTo>
                    <a:lnTo>
                      <a:pt x="32" y="16"/>
                    </a:lnTo>
                    <a:lnTo>
                      <a:pt x="32" y="12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8"/>
                    </a:lnTo>
                    <a:lnTo>
                      <a:pt x="32" y="4"/>
                    </a:lnTo>
                    <a:lnTo>
                      <a:pt x="36" y="0"/>
                    </a:lnTo>
                    <a:lnTo>
                      <a:pt x="43" y="0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4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8"/>
                    </a:lnTo>
                    <a:lnTo>
                      <a:pt x="55" y="12"/>
                    </a:lnTo>
                    <a:lnTo>
                      <a:pt x="55" y="12"/>
                    </a:lnTo>
                    <a:lnTo>
                      <a:pt x="55" y="20"/>
                    </a:lnTo>
                    <a:lnTo>
                      <a:pt x="55" y="20"/>
                    </a:lnTo>
                    <a:lnTo>
                      <a:pt x="55" y="24"/>
                    </a:lnTo>
                    <a:lnTo>
                      <a:pt x="55" y="28"/>
                    </a:lnTo>
                    <a:lnTo>
                      <a:pt x="59" y="28"/>
                    </a:lnTo>
                    <a:lnTo>
                      <a:pt x="59" y="28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1"/>
                    </a:lnTo>
                    <a:lnTo>
                      <a:pt x="55" y="35"/>
                    </a:lnTo>
                    <a:lnTo>
                      <a:pt x="59" y="39"/>
                    </a:lnTo>
                    <a:lnTo>
                      <a:pt x="59" y="39"/>
                    </a:lnTo>
                    <a:lnTo>
                      <a:pt x="59" y="43"/>
                    </a:lnTo>
                    <a:lnTo>
                      <a:pt x="59" y="47"/>
                    </a:lnTo>
                    <a:lnTo>
                      <a:pt x="55" y="55"/>
                    </a:lnTo>
                    <a:lnTo>
                      <a:pt x="51" y="59"/>
                    </a:lnTo>
                    <a:lnTo>
                      <a:pt x="51" y="59"/>
                    </a:lnTo>
                    <a:lnTo>
                      <a:pt x="55" y="59"/>
                    </a:lnTo>
                    <a:lnTo>
                      <a:pt x="55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63"/>
                    </a:lnTo>
                    <a:lnTo>
                      <a:pt x="63" y="59"/>
                    </a:lnTo>
                    <a:lnTo>
                      <a:pt x="63" y="59"/>
                    </a:lnTo>
                    <a:lnTo>
                      <a:pt x="79" y="55"/>
                    </a:lnTo>
                    <a:lnTo>
                      <a:pt x="82" y="51"/>
                    </a:lnTo>
                    <a:lnTo>
                      <a:pt x="94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98" y="51"/>
                    </a:lnTo>
                    <a:lnTo>
                      <a:pt x="102" y="59"/>
                    </a:lnTo>
                    <a:lnTo>
                      <a:pt x="110" y="67"/>
                    </a:lnTo>
                    <a:lnTo>
                      <a:pt x="110" y="70"/>
                    </a:lnTo>
                    <a:lnTo>
                      <a:pt x="110" y="74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78"/>
                    </a:lnTo>
                    <a:lnTo>
                      <a:pt x="106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6"/>
                    </a:lnTo>
                    <a:lnTo>
                      <a:pt x="102" y="90"/>
                    </a:lnTo>
                    <a:lnTo>
                      <a:pt x="106" y="94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102"/>
                    </a:lnTo>
                    <a:lnTo>
                      <a:pt x="106" y="102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06"/>
                    </a:lnTo>
                    <a:lnTo>
                      <a:pt x="102" y="110"/>
                    </a:lnTo>
                    <a:lnTo>
                      <a:pt x="102" y="113"/>
                    </a:lnTo>
                    <a:lnTo>
                      <a:pt x="106" y="117"/>
                    </a:lnTo>
                    <a:lnTo>
                      <a:pt x="106" y="117"/>
                    </a:lnTo>
                    <a:lnTo>
                      <a:pt x="110" y="117"/>
                    </a:lnTo>
                    <a:lnTo>
                      <a:pt x="114" y="117"/>
                    </a:lnTo>
                    <a:lnTo>
                      <a:pt x="118" y="117"/>
                    </a:lnTo>
                    <a:lnTo>
                      <a:pt x="118" y="113"/>
                    </a:lnTo>
                    <a:lnTo>
                      <a:pt x="122" y="117"/>
                    </a:lnTo>
                    <a:lnTo>
                      <a:pt x="125" y="117"/>
                    </a:lnTo>
                    <a:lnTo>
                      <a:pt x="125" y="117"/>
                    </a:lnTo>
                    <a:lnTo>
                      <a:pt x="125" y="121"/>
                    </a:lnTo>
                    <a:lnTo>
                      <a:pt x="125" y="121"/>
                    </a:lnTo>
                    <a:lnTo>
                      <a:pt x="125" y="125"/>
                    </a:lnTo>
                    <a:lnTo>
                      <a:pt x="129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41" y="129"/>
                    </a:lnTo>
                    <a:lnTo>
                      <a:pt x="141" y="133"/>
                    </a:lnTo>
                    <a:lnTo>
                      <a:pt x="141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7"/>
                    </a:lnTo>
                    <a:lnTo>
                      <a:pt x="145" y="133"/>
                    </a:lnTo>
                    <a:lnTo>
                      <a:pt x="145" y="133"/>
                    </a:lnTo>
                    <a:lnTo>
                      <a:pt x="149" y="133"/>
                    </a:lnTo>
                    <a:lnTo>
                      <a:pt x="153" y="133"/>
                    </a:lnTo>
                    <a:lnTo>
                      <a:pt x="153" y="137"/>
                    </a:lnTo>
                    <a:lnTo>
                      <a:pt x="153" y="137"/>
                    </a:lnTo>
                    <a:lnTo>
                      <a:pt x="157" y="137"/>
                    </a:lnTo>
                    <a:lnTo>
                      <a:pt x="157" y="137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7" y="141"/>
                    </a:lnTo>
                    <a:lnTo>
                      <a:pt x="153" y="141"/>
                    </a:lnTo>
                    <a:lnTo>
                      <a:pt x="157" y="141"/>
                    </a:lnTo>
                    <a:lnTo>
                      <a:pt x="165" y="145"/>
                    </a:lnTo>
                    <a:lnTo>
                      <a:pt x="168" y="149"/>
                    </a:lnTo>
                    <a:lnTo>
                      <a:pt x="168" y="149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2"/>
                    </a:lnTo>
                    <a:lnTo>
                      <a:pt x="168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56"/>
                    </a:lnTo>
                    <a:lnTo>
                      <a:pt x="165" y="160"/>
                    </a:lnTo>
                    <a:lnTo>
                      <a:pt x="165" y="160"/>
                    </a:lnTo>
                    <a:lnTo>
                      <a:pt x="165" y="160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5" name="Freeform 37"/>
              <p:cNvSpPr>
                <a:spLocks/>
              </p:cNvSpPr>
              <p:nvPr/>
            </p:nvSpPr>
            <p:spPr bwMode="auto">
              <a:xfrm>
                <a:off x="1766888" y="3441700"/>
                <a:ext cx="185737" cy="309563"/>
              </a:xfrm>
              <a:custGeom>
                <a:avLst/>
                <a:gdLst>
                  <a:gd name="T0" fmla="*/ 117 w 117"/>
                  <a:gd name="T1" fmla="*/ 125 h 195"/>
                  <a:gd name="T2" fmla="*/ 105 w 117"/>
                  <a:gd name="T3" fmla="*/ 133 h 195"/>
                  <a:gd name="T4" fmla="*/ 105 w 117"/>
                  <a:gd name="T5" fmla="*/ 137 h 195"/>
                  <a:gd name="T6" fmla="*/ 105 w 117"/>
                  <a:gd name="T7" fmla="*/ 140 h 195"/>
                  <a:gd name="T8" fmla="*/ 101 w 117"/>
                  <a:gd name="T9" fmla="*/ 144 h 195"/>
                  <a:gd name="T10" fmla="*/ 90 w 117"/>
                  <a:gd name="T11" fmla="*/ 160 h 195"/>
                  <a:gd name="T12" fmla="*/ 90 w 117"/>
                  <a:gd name="T13" fmla="*/ 156 h 195"/>
                  <a:gd name="T14" fmla="*/ 90 w 117"/>
                  <a:gd name="T15" fmla="*/ 152 h 195"/>
                  <a:gd name="T16" fmla="*/ 86 w 117"/>
                  <a:gd name="T17" fmla="*/ 148 h 195"/>
                  <a:gd name="T18" fmla="*/ 78 w 117"/>
                  <a:gd name="T19" fmla="*/ 148 h 195"/>
                  <a:gd name="T20" fmla="*/ 70 w 117"/>
                  <a:gd name="T21" fmla="*/ 137 h 195"/>
                  <a:gd name="T22" fmla="*/ 66 w 117"/>
                  <a:gd name="T23" fmla="*/ 144 h 195"/>
                  <a:gd name="T24" fmla="*/ 54 w 117"/>
                  <a:gd name="T25" fmla="*/ 152 h 195"/>
                  <a:gd name="T26" fmla="*/ 43 w 117"/>
                  <a:gd name="T27" fmla="*/ 152 h 195"/>
                  <a:gd name="T28" fmla="*/ 43 w 117"/>
                  <a:gd name="T29" fmla="*/ 160 h 195"/>
                  <a:gd name="T30" fmla="*/ 39 w 117"/>
                  <a:gd name="T31" fmla="*/ 164 h 195"/>
                  <a:gd name="T32" fmla="*/ 35 w 117"/>
                  <a:gd name="T33" fmla="*/ 172 h 195"/>
                  <a:gd name="T34" fmla="*/ 31 w 117"/>
                  <a:gd name="T35" fmla="*/ 183 h 195"/>
                  <a:gd name="T36" fmla="*/ 27 w 117"/>
                  <a:gd name="T37" fmla="*/ 191 h 195"/>
                  <a:gd name="T38" fmla="*/ 27 w 117"/>
                  <a:gd name="T39" fmla="*/ 195 h 195"/>
                  <a:gd name="T40" fmla="*/ 23 w 117"/>
                  <a:gd name="T41" fmla="*/ 191 h 195"/>
                  <a:gd name="T42" fmla="*/ 19 w 117"/>
                  <a:gd name="T43" fmla="*/ 179 h 195"/>
                  <a:gd name="T44" fmla="*/ 15 w 117"/>
                  <a:gd name="T45" fmla="*/ 168 h 195"/>
                  <a:gd name="T46" fmla="*/ 11 w 117"/>
                  <a:gd name="T47" fmla="*/ 160 h 195"/>
                  <a:gd name="T48" fmla="*/ 7 w 117"/>
                  <a:gd name="T49" fmla="*/ 152 h 195"/>
                  <a:gd name="T50" fmla="*/ 7 w 117"/>
                  <a:gd name="T51" fmla="*/ 137 h 195"/>
                  <a:gd name="T52" fmla="*/ 19 w 117"/>
                  <a:gd name="T53" fmla="*/ 144 h 195"/>
                  <a:gd name="T54" fmla="*/ 23 w 117"/>
                  <a:gd name="T55" fmla="*/ 137 h 195"/>
                  <a:gd name="T56" fmla="*/ 31 w 117"/>
                  <a:gd name="T57" fmla="*/ 133 h 195"/>
                  <a:gd name="T58" fmla="*/ 35 w 117"/>
                  <a:gd name="T59" fmla="*/ 129 h 195"/>
                  <a:gd name="T60" fmla="*/ 31 w 117"/>
                  <a:gd name="T61" fmla="*/ 105 h 195"/>
                  <a:gd name="T62" fmla="*/ 15 w 117"/>
                  <a:gd name="T63" fmla="*/ 86 h 195"/>
                  <a:gd name="T64" fmla="*/ 7 w 117"/>
                  <a:gd name="T65" fmla="*/ 82 h 195"/>
                  <a:gd name="T66" fmla="*/ 11 w 117"/>
                  <a:gd name="T67" fmla="*/ 82 h 195"/>
                  <a:gd name="T68" fmla="*/ 11 w 117"/>
                  <a:gd name="T69" fmla="*/ 70 h 195"/>
                  <a:gd name="T70" fmla="*/ 19 w 117"/>
                  <a:gd name="T71" fmla="*/ 51 h 195"/>
                  <a:gd name="T72" fmla="*/ 19 w 117"/>
                  <a:gd name="T73" fmla="*/ 43 h 195"/>
                  <a:gd name="T74" fmla="*/ 7 w 117"/>
                  <a:gd name="T75" fmla="*/ 35 h 195"/>
                  <a:gd name="T76" fmla="*/ 0 w 117"/>
                  <a:gd name="T77" fmla="*/ 35 h 195"/>
                  <a:gd name="T78" fmla="*/ 0 w 117"/>
                  <a:gd name="T79" fmla="*/ 23 h 195"/>
                  <a:gd name="T80" fmla="*/ 0 w 117"/>
                  <a:gd name="T81" fmla="*/ 23 h 195"/>
                  <a:gd name="T82" fmla="*/ 7 w 117"/>
                  <a:gd name="T83" fmla="*/ 23 h 195"/>
                  <a:gd name="T84" fmla="*/ 31 w 117"/>
                  <a:gd name="T85" fmla="*/ 16 h 195"/>
                  <a:gd name="T86" fmla="*/ 31 w 117"/>
                  <a:gd name="T87" fmla="*/ 12 h 195"/>
                  <a:gd name="T88" fmla="*/ 31 w 117"/>
                  <a:gd name="T89" fmla="*/ 4 h 195"/>
                  <a:gd name="T90" fmla="*/ 39 w 117"/>
                  <a:gd name="T91" fmla="*/ 8 h 195"/>
                  <a:gd name="T92" fmla="*/ 43 w 117"/>
                  <a:gd name="T93" fmla="*/ 12 h 195"/>
                  <a:gd name="T94" fmla="*/ 43 w 117"/>
                  <a:gd name="T95" fmla="*/ 19 h 195"/>
                  <a:gd name="T96" fmla="*/ 54 w 117"/>
                  <a:gd name="T97" fmla="*/ 23 h 195"/>
                  <a:gd name="T98" fmla="*/ 62 w 117"/>
                  <a:gd name="T99" fmla="*/ 39 h 195"/>
                  <a:gd name="T100" fmla="*/ 78 w 117"/>
                  <a:gd name="T101" fmla="*/ 55 h 195"/>
                  <a:gd name="T102" fmla="*/ 82 w 117"/>
                  <a:gd name="T103" fmla="*/ 66 h 195"/>
                  <a:gd name="T104" fmla="*/ 86 w 117"/>
                  <a:gd name="T105" fmla="*/ 70 h 195"/>
                  <a:gd name="T106" fmla="*/ 105 w 117"/>
                  <a:gd name="T107" fmla="*/ 86 h 195"/>
                  <a:gd name="T108" fmla="*/ 109 w 117"/>
                  <a:gd name="T109" fmla="*/ 90 h 195"/>
                  <a:gd name="T110" fmla="*/ 109 w 117"/>
                  <a:gd name="T111" fmla="*/ 94 h 195"/>
                  <a:gd name="T112" fmla="*/ 113 w 117"/>
                  <a:gd name="T113" fmla="*/ 109 h 195"/>
                  <a:gd name="T114" fmla="*/ 113 w 117"/>
                  <a:gd name="T115" fmla="*/ 113 h 195"/>
                  <a:gd name="T116" fmla="*/ 113 w 117"/>
                  <a:gd name="T117" fmla="*/ 121 h 1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" h="195">
                    <a:moveTo>
                      <a:pt x="117" y="125"/>
                    </a:moveTo>
                    <a:lnTo>
                      <a:pt x="117" y="125"/>
                    </a:lnTo>
                    <a:lnTo>
                      <a:pt x="117" y="125"/>
                    </a:lnTo>
                    <a:lnTo>
                      <a:pt x="113" y="129"/>
                    </a:lnTo>
                    <a:lnTo>
                      <a:pt x="109" y="133"/>
                    </a:lnTo>
                    <a:lnTo>
                      <a:pt x="105" y="133"/>
                    </a:lnTo>
                    <a:lnTo>
                      <a:pt x="105" y="133"/>
                    </a:lnTo>
                    <a:lnTo>
                      <a:pt x="105" y="137"/>
                    </a:lnTo>
                    <a:lnTo>
                      <a:pt x="105" y="137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0"/>
                    </a:lnTo>
                    <a:lnTo>
                      <a:pt x="105" y="144"/>
                    </a:lnTo>
                    <a:lnTo>
                      <a:pt x="101" y="144"/>
                    </a:lnTo>
                    <a:lnTo>
                      <a:pt x="101" y="144"/>
                    </a:lnTo>
                    <a:lnTo>
                      <a:pt x="97" y="148"/>
                    </a:lnTo>
                    <a:lnTo>
                      <a:pt x="93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0" y="152"/>
                    </a:lnTo>
                    <a:lnTo>
                      <a:pt x="90" y="152"/>
                    </a:lnTo>
                    <a:lnTo>
                      <a:pt x="86" y="152"/>
                    </a:lnTo>
                    <a:lnTo>
                      <a:pt x="86" y="148"/>
                    </a:lnTo>
                    <a:lnTo>
                      <a:pt x="86" y="148"/>
                    </a:lnTo>
                    <a:lnTo>
                      <a:pt x="82" y="148"/>
                    </a:lnTo>
                    <a:lnTo>
                      <a:pt x="82" y="148"/>
                    </a:lnTo>
                    <a:lnTo>
                      <a:pt x="78" y="148"/>
                    </a:lnTo>
                    <a:lnTo>
                      <a:pt x="78" y="144"/>
                    </a:lnTo>
                    <a:lnTo>
                      <a:pt x="74" y="140"/>
                    </a:lnTo>
                    <a:lnTo>
                      <a:pt x="70" y="137"/>
                    </a:lnTo>
                    <a:lnTo>
                      <a:pt x="66" y="137"/>
                    </a:lnTo>
                    <a:lnTo>
                      <a:pt x="66" y="140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2" y="148"/>
                    </a:lnTo>
                    <a:lnTo>
                      <a:pt x="54" y="152"/>
                    </a:lnTo>
                    <a:lnTo>
                      <a:pt x="47" y="148"/>
                    </a:lnTo>
                    <a:lnTo>
                      <a:pt x="43" y="152"/>
                    </a:lnTo>
                    <a:lnTo>
                      <a:pt x="43" y="152"/>
                    </a:lnTo>
                    <a:lnTo>
                      <a:pt x="43" y="156"/>
                    </a:lnTo>
                    <a:lnTo>
                      <a:pt x="43" y="160"/>
                    </a:lnTo>
                    <a:lnTo>
                      <a:pt x="43" y="160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4"/>
                    </a:lnTo>
                    <a:lnTo>
                      <a:pt x="39" y="168"/>
                    </a:lnTo>
                    <a:lnTo>
                      <a:pt x="35" y="172"/>
                    </a:lnTo>
                    <a:lnTo>
                      <a:pt x="35" y="172"/>
                    </a:lnTo>
                    <a:lnTo>
                      <a:pt x="35" y="176"/>
                    </a:lnTo>
                    <a:lnTo>
                      <a:pt x="35" y="179"/>
                    </a:lnTo>
                    <a:lnTo>
                      <a:pt x="31" y="183"/>
                    </a:lnTo>
                    <a:lnTo>
                      <a:pt x="31" y="183"/>
                    </a:lnTo>
                    <a:lnTo>
                      <a:pt x="31" y="187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1"/>
                    </a:lnTo>
                    <a:lnTo>
                      <a:pt x="27" y="195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23" y="191"/>
                    </a:lnTo>
                    <a:lnTo>
                      <a:pt x="19" y="187"/>
                    </a:lnTo>
                    <a:lnTo>
                      <a:pt x="19" y="183"/>
                    </a:lnTo>
                    <a:lnTo>
                      <a:pt x="19" y="179"/>
                    </a:lnTo>
                    <a:lnTo>
                      <a:pt x="19" y="176"/>
                    </a:lnTo>
                    <a:lnTo>
                      <a:pt x="19" y="172"/>
                    </a:lnTo>
                    <a:lnTo>
                      <a:pt x="15" y="168"/>
                    </a:lnTo>
                    <a:lnTo>
                      <a:pt x="15" y="164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11" y="160"/>
                    </a:lnTo>
                    <a:lnTo>
                      <a:pt x="7" y="156"/>
                    </a:lnTo>
                    <a:lnTo>
                      <a:pt x="7" y="152"/>
                    </a:lnTo>
                    <a:lnTo>
                      <a:pt x="7" y="148"/>
                    </a:lnTo>
                    <a:lnTo>
                      <a:pt x="7" y="140"/>
                    </a:lnTo>
                    <a:lnTo>
                      <a:pt x="7" y="137"/>
                    </a:lnTo>
                    <a:lnTo>
                      <a:pt x="11" y="133"/>
                    </a:lnTo>
                    <a:lnTo>
                      <a:pt x="15" y="137"/>
                    </a:lnTo>
                    <a:lnTo>
                      <a:pt x="19" y="144"/>
                    </a:lnTo>
                    <a:lnTo>
                      <a:pt x="19" y="152"/>
                    </a:lnTo>
                    <a:lnTo>
                      <a:pt x="19" y="144"/>
                    </a:lnTo>
                    <a:lnTo>
                      <a:pt x="23" y="137"/>
                    </a:lnTo>
                    <a:lnTo>
                      <a:pt x="19" y="133"/>
                    </a:lnTo>
                    <a:lnTo>
                      <a:pt x="23" y="133"/>
                    </a:lnTo>
                    <a:lnTo>
                      <a:pt x="31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29"/>
                    </a:lnTo>
                    <a:lnTo>
                      <a:pt x="35" y="125"/>
                    </a:lnTo>
                    <a:lnTo>
                      <a:pt x="31" y="109"/>
                    </a:lnTo>
                    <a:lnTo>
                      <a:pt x="31" y="105"/>
                    </a:lnTo>
                    <a:lnTo>
                      <a:pt x="23" y="101"/>
                    </a:lnTo>
                    <a:lnTo>
                      <a:pt x="15" y="90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6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7" y="82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11" y="78"/>
                    </a:lnTo>
                    <a:lnTo>
                      <a:pt x="11" y="70"/>
                    </a:lnTo>
                    <a:lnTo>
                      <a:pt x="15" y="66"/>
                    </a:lnTo>
                    <a:lnTo>
                      <a:pt x="15" y="62"/>
                    </a:lnTo>
                    <a:lnTo>
                      <a:pt x="19" y="51"/>
                    </a:lnTo>
                    <a:lnTo>
                      <a:pt x="19" y="47"/>
                    </a:lnTo>
                    <a:lnTo>
                      <a:pt x="19" y="47"/>
                    </a:lnTo>
                    <a:lnTo>
                      <a:pt x="19" y="43"/>
                    </a:lnTo>
                    <a:lnTo>
                      <a:pt x="15" y="39"/>
                    </a:lnTo>
                    <a:lnTo>
                      <a:pt x="11" y="35"/>
                    </a:lnTo>
                    <a:lnTo>
                      <a:pt x="7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5"/>
                    </a:lnTo>
                    <a:lnTo>
                      <a:pt x="0" y="31"/>
                    </a:lnTo>
                    <a:lnTo>
                      <a:pt x="0" y="27"/>
                    </a:lnTo>
                    <a:lnTo>
                      <a:pt x="0" y="23"/>
                    </a:lnTo>
                    <a:lnTo>
                      <a:pt x="0" y="23"/>
                    </a:lnTo>
                    <a:lnTo>
                      <a:pt x="0" y="19"/>
                    </a:lnTo>
                    <a:lnTo>
                      <a:pt x="0" y="23"/>
                    </a:lnTo>
                    <a:lnTo>
                      <a:pt x="4" y="23"/>
                    </a:lnTo>
                    <a:lnTo>
                      <a:pt x="4" y="23"/>
                    </a:lnTo>
                    <a:lnTo>
                      <a:pt x="7" y="23"/>
                    </a:lnTo>
                    <a:lnTo>
                      <a:pt x="11" y="27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6"/>
                    </a:lnTo>
                    <a:lnTo>
                      <a:pt x="31" y="12"/>
                    </a:lnTo>
                    <a:lnTo>
                      <a:pt x="31" y="12"/>
                    </a:lnTo>
                    <a:lnTo>
                      <a:pt x="31" y="8"/>
                    </a:lnTo>
                    <a:lnTo>
                      <a:pt x="31" y="8"/>
                    </a:lnTo>
                    <a:lnTo>
                      <a:pt x="31" y="4"/>
                    </a:lnTo>
                    <a:lnTo>
                      <a:pt x="35" y="0"/>
                    </a:lnTo>
                    <a:lnTo>
                      <a:pt x="35" y="4"/>
                    </a:lnTo>
                    <a:lnTo>
                      <a:pt x="39" y="8"/>
                    </a:lnTo>
                    <a:lnTo>
                      <a:pt x="39" y="8"/>
                    </a:lnTo>
                    <a:lnTo>
                      <a:pt x="39" y="12"/>
                    </a:lnTo>
                    <a:lnTo>
                      <a:pt x="43" y="12"/>
                    </a:lnTo>
                    <a:lnTo>
                      <a:pt x="43" y="16"/>
                    </a:lnTo>
                    <a:lnTo>
                      <a:pt x="43" y="16"/>
                    </a:lnTo>
                    <a:lnTo>
                      <a:pt x="43" y="19"/>
                    </a:lnTo>
                    <a:lnTo>
                      <a:pt x="47" y="19"/>
                    </a:lnTo>
                    <a:lnTo>
                      <a:pt x="50" y="19"/>
                    </a:lnTo>
                    <a:lnTo>
                      <a:pt x="54" y="23"/>
                    </a:lnTo>
                    <a:lnTo>
                      <a:pt x="58" y="31"/>
                    </a:lnTo>
                    <a:lnTo>
                      <a:pt x="58" y="31"/>
                    </a:lnTo>
                    <a:lnTo>
                      <a:pt x="62" y="39"/>
                    </a:lnTo>
                    <a:lnTo>
                      <a:pt x="70" y="47"/>
                    </a:lnTo>
                    <a:lnTo>
                      <a:pt x="78" y="51"/>
                    </a:lnTo>
                    <a:lnTo>
                      <a:pt x="78" y="55"/>
                    </a:lnTo>
                    <a:lnTo>
                      <a:pt x="78" y="55"/>
                    </a:lnTo>
                    <a:lnTo>
                      <a:pt x="82" y="62"/>
                    </a:lnTo>
                    <a:lnTo>
                      <a:pt x="82" y="66"/>
                    </a:lnTo>
                    <a:lnTo>
                      <a:pt x="82" y="66"/>
                    </a:lnTo>
                    <a:lnTo>
                      <a:pt x="82" y="70"/>
                    </a:lnTo>
                    <a:lnTo>
                      <a:pt x="86" y="70"/>
                    </a:lnTo>
                    <a:lnTo>
                      <a:pt x="97" y="78"/>
                    </a:lnTo>
                    <a:lnTo>
                      <a:pt x="105" y="82"/>
                    </a:lnTo>
                    <a:lnTo>
                      <a:pt x="105" y="86"/>
                    </a:lnTo>
                    <a:lnTo>
                      <a:pt x="105" y="86"/>
                    </a:lnTo>
                    <a:lnTo>
                      <a:pt x="109" y="86"/>
                    </a:lnTo>
                    <a:lnTo>
                      <a:pt x="109" y="90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94"/>
                    </a:lnTo>
                    <a:lnTo>
                      <a:pt x="109" y="105"/>
                    </a:lnTo>
                    <a:lnTo>
                      <a:pt x="113" y="109"/>
                    </a:lnTo>
                    <a:lnTo>
                      <a:pt x="113" y="109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3"/>
                    </a:lnTo>
                    <a:lnTo>
                      <a:pt x="113" y="117"/>
                    </a:lnTo>
                    <a:lnTo>
                      <a:pt x="113" y="121"/>
                    </a:lnTo>
                    <a:lnTo>
                      <a:pt x="117" y="125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6" name="Freeform 38"/>
              <p:cNvSpPr>
                <a:spLocks/>
              </p:cNvSpPr>
              <p:nvPr/>
            </p:nvSpPr>
            <p:spPr bwMode="auto">
              <a:xfrm>
                <a:off x="1331913" y="3360738"/>
                <a:ext cx="458787" cy="415925"/>
              </a:xfrm>
              <a:custGeom>
                <a:avLst/>
                <a:gdLst>
                  <a:gd name="T0" fmla="*/ 289 w 289"/>
                  <a:gd name="T1" fmla="*/ 227 h 262"/>
                  <a:gd name="T2" fmla="*/ 278 w 289"/>
                  <a:gd name="T3" fmla="*/ 242 h 262"/>
                  <a:gd name="T4" fmla="*/ 274 w 289"/>
                  <a:gd name="T5" fmla="*/ 227 h 262"/>
                  <a:gd name="T6" fmla="*/ 266 w 289"/>
                  <a:gd name="T7" fmla="*/ 211 h 262"/>
                  <a:gd name="T8" fmla="*/ 262 w 289"/>
                  <a:gd name="T9" fmla="*/ 211 h 262"/>
                  <a:gd name="T10" fmla="*/ 258 w 289"/>
                  <a:gd name="T11" fmla="*/ 207 h 262"/>
                  <a:gd name="T12" fmla="*/ 258 w 289"/>
                  <a:gd name="T13" fmla="*/ 215 h 262"/>
                  <a:gd name="T14" fmla="*/ 258 w 289"/>
                  <a:gd name="T15" fmla="*/ 215 h 262"/>
                  <a:gd name="T16" fmla="*/ 238 w 289"/>
                  <a:gd name="T17" fmla="*/ 219 h 262"/>
                  <a:gd name="T18" fmla="*/ 231 w 289"/>
                  <a:gd name="T19" fmla="*/ 230 h 262"/>
                  <a:gd name="T20" fmla="*/ 242 w 289"/>
                  <a:gd name="T21" fmla="*/ 242 h 262"/>
                  <a:gd name="T22" fmla="*/ 246 w 289"/>
                  <a:gd name="T23" fmla="*/ 250 h 262"/>
                  <a:gd name="T24" fmla="*/ 219 w 289"/>
                  <a:gd name="T25" fmla="*/ 254 h 262"/>
                  <a:gd name="T26" fmla="*/ 211 w 289"/>
                  <a:gd name="T27" fmla="*/ 262 h 262"/>
                  <a:gd name="T28" fmla="*/ 199 w 289"/>
                  <a:gd name="T29" fmla="*/ 254 h 262"/>
                  <a:gd name="T30" fmla="*/ 195 w 289"/>
                  <a:gd name="T31" fmla="*/ 250 h 262"/>
                  <a:gd name="T32" fmla="*/ 195 w 289"/>
                  <a:gd name="T33" fmla="*/ 246 h 262"/>
                  <a:gd name="T34" fmla="*/ 188 w 289"/>
                  <a:gd name="T35" fmla="*/ 230 h 262"/>
                  <a:gd name="T36" fmla="*/ 180 w 289"/>
                  <a:gd name="T37" fmla="*/ 219 h 262"/>
                  <a:gd name="T38" fmla="*/ 176 w 289"/>
                  <a:gd name="T39" fmla="*/ 211 h 262"/>
                  <a:gd name="T40" fmla="*/ 168 w 289"/>
                  <a:gd name="T41" fmla="*/ 203 h 262"/>
                  <a:gd name="T42" fmla="*/ 160 w 289"/>
                  <a:gd name="T43" fmla="*/ 188 h 262"/>
                  <a:gd name="T44" fmla="*/ 160 w 289"/>
                  <a:gd name="T45" fmla="*/ 184 h 262"/>
                  <a:gd name="T46" fmla="*/ 145 w 289"/>
                  <a:gd name="T47" fmla="*/ 176 h 262"/>
                  <a:gd name="T48" fmla="*/ 133 w 289"/>
                  <a:gd name="T49" fmla="*/ 156 h 262"/>
                  <a:gd name="T50" fmla="*/ 86 w 289"/>
                  <a:gd name="T51" fmla="*/ 152 h 262"/>
                  <a:gd name="T52" fmla="*/ 67 w 289"/>
                  <a:gd name="T53" fmla="*/ 152 h 262"/>
                  <a:gd name="T54" fmla="*/ 20 w 289"/>
                  <a:gd name="T55" fmla="*/ 164 h 262"/>
                  <a:gd name="T56" fmla="*/ 20 w 289"/>
                  <a:gd name="T57" fmla="*/ 145 h 262"/>
                  <a:gd name="T58" fmla="*/ 20 w 289"/>
                  <a:gd name="T59" fmla="*/ 121 h 262"/>
                  <a:gd name="T60" fmla="*/ 16 w 289"/>
                  <a:gd name="T61" fmla="*/ 98 h 262"/>
                  <a:gd name="T62" fmla="*/ 8 w 289"/>
                  <a:gd name="T63" fmla="*/ 78 h 262"/>
                  <a:gd name="T64" fmla="*/ 12 w 289"/>
                  <a:gd name="T65" fmla="*/ 63 h 262"/>
                  <a:gd name="T66" fmla="*/ 16 w 289"/>
                  <a:gd name="T67" fmla="*/ 55 h 262"/>
                  <a:gd name="T68" fmla="*/ 31 w 289"/>
                  <a:gd name="T69" fmla="*/ 31 h 262"/>
                  <a:gd name="T70" fmla="*/ 43 w 289"/>
                  <a:gd name="T71" fmla="*/ 27 h 262"/>
                  <a:gd name="T72" fmla="*/ 51 w 289"/>
                  <a:gd name="T73" fmla="*/ 16 h 262"/>
                  <a:gd name="T74" fmla="*/ 55 w 289"/>
                  <a:gd name="T75" fmla="*/ 0 h 262"/>
                  <a:gd name="T76" fmla="*/ 82 w 289"/>
                  <a:gd name="T77" fmla="*/ 12 h 262"/>
                  <a:gd name="T78" fmla="*/ 86 w 289"/>
                  <a:gd name="T79" fmla="*/ 16 h 262"/>
                  <a:gd name="T80" fmla="*/ 90 w 289"/>
                  <a:gd name="T81" fmla="*/ 24 h 262"/>
                  <a:gd name="T82" fmla="*/ 141 w 289"/>
                  <a:gd name="T83" fmla="*/ 43 h 262"/>
                  <a:gd name="T84" fmla="*/ 149 w 289"/>
                  <a:gd name="T85" fmla="*/ 47 h 262"/>
                  <a:gd name="T86" fmla="*/ 160 w 289"/>
                  <a:gd name="T87" fmla="*/ 67 h 262"/>
                  <a:gd name="T88" fmla="*/ 168 w 289"/>
                  <a:gd name="T89" fmla="*/ 78 h 262"/>
                  <a:gd name="T90" fmla="*/ 180 w 289"/>
                  <a:gd name="T91" fmla="*/ 82 h 262"/>
                  <a:gd name="T92" fmla="*/ 199 w 289"/>
                  <a:gd name="T93" fmla="*/ 90 h 262"/>
                  <a:gd name="T94" fmla="*/ 195 w 289"/>
                  <a:gd name="T95" fmla="*/ 74 h 262"/>
                  <a:gd name="T96" fmla="*/ 203 w 289"/>
                  <a:gd name="T97" fmla="*/ 67 h 262"/>
                  <a:gd name="T98" fmla="*/ 203 w 289"/>
                  <a:gd name="T99" fmla="*/ 63 h 262"/>
                  <a:gd name="T100" fmla="*/ 215 w 289"/>
                  <a:gd name="T101" fmla="*/ 63 h 262"/>
                  <a:gd name="T102" fmla="*/ 227 w 289"/>
                  <a:gd name="T103" fmla="*/ 78 h 262"/>
                  <a:gd name="T104" fmla="*/ 238 w 289"/>
                  <a:gd name="T105" fmla="*/ 102 h 262"/>
                  <a:gd name="T106" fmla="*/ 254 w 289"/>
                  <a:gd name="T107" fmla="*/ 125 h 262"/>
                  <a:gd name="T108" fmla="*/ 270 w 289"/>
                  <a:gd name="T109" fmla="*/ 148 h 262"/>
                  <a:gd name="T110" fmla="*/ 258 w 289"/>
                  <a:gd name="T111" fmla="*/ 164 h 262"/>
                  <a:gd name="T112" fmla="*/ 258 w 289"/>
                  <a:gd name="T113" fmla="*/ 184 h 262"/>
                  <a:gd name="T114" fmla="*/ 266 w 289"/>
                  <a:gd name="T115" fmla="*/ 195 h 262"/>
                  <a:gd name="T116" fmla="*/ 274 w 289"/>
                  <a:gd name="T117" fmla="*/ 203 h 262"/>
                  <a:gd name="T118" fmla="*/ 281 w 289"/>
                  <a:gd name="T119" fmla="*/ 215 h 26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289" h="262">
                    <a:moveTo>
                      <a:pt x="285" y="219"/>
                    </a:moveTo>
                    <a:lnTo>
                      <a:pt x="285" y="219"/>
                    </a:lnTo>
                    <a:lnTo>
                      <a:pt x="289" y="223"/>
                    </a:lnTo>
                    <a:lnTo>
                      <a:pt x="289" y="227"/>
                    </a:lnTo>
                    <a:lnTo>
                      <a:pt x="289" y="230"/>
                    </a:lnTo>
                    <a:lnTo>
                      <a:pt x="285" y="238"/>
                    </a:lnTo>
                    <a:lnTo>
                      <a:pt x="281" y="242"/>
                    </a:lnTo>
                    <a:lnTo>
                      <a:pt x="278" y="242"/>
                    </a:lnTo>
                    <a:lnTo>
                      <a:pt x="274" y="238"/>
                    </a:lnTo>
                    <a:lnTo>
                      <a:pt x="274" y="234"/>
                    </a:lnTo>
                    <a:lnTo>
                      <a:pt x="274" y="230"/>
                    </a:lnTo>
                    <a:lnTo>
                      <a:pt x="274" y="227"/>
                    </a:lnTo>
                    <a:lnTo>
                      <a:pt x="274" y="219"/>
                    </a:lnTo>
                    <a:lnTo>
                      <a:pt x="274" y="215"/>
                    </a:lnTo>
                    <a:lnTo>
                      <a:pt x="270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6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62" y="211"/>
                    </a:lnTo>
                    <a:lnTo>
                      <a:pt x="258" y="207"/>
                    </a:lnTo>
                    <a:lnTo>
                      <a:pt x="258" y="207"/>
                    </a:lnTo>
                    <a:lnTo>
                      <a:pt x="254" y="207"/>
                    </a:lnTo>
                    <a:lnTo>
                      <a:pt x="254" y="211"/>
                    </a:lnTo>
                    <a:lnTo>
                      <a:pt x="254" y="211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58" y="215"/>
                    </a:lnTo>
                    <a:lnTo>
                      <a:pt x="262" y="215"/>
                    </a:lnTo>
                    <a:lnTo>
                      <a:pt x="258" y="215"/>
                    </a:lnTo>
                    <a:lnTo>
                      <a:pt x="250" y="215"/>
                    </a:lnTo>
                    <a:lnTo>
                      <a:pt x="246" y="215"/>
                    </a:lnTo>
                    <a:lnTo>
                      <a:pt x="242" y="223"/>
                    </a:lnTo>
                    <a:lnTo>
                      <a:pt x="238" y="219"/>
                    </a:lnTo>
                    <a:lnTo>
                      <a:pt x="238" y="219"/>
                    </a:lnTo>
                    <a:lnTo>
                      <a:pt x="231" y="227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0"/>
                    </a:lnTo>
                    <a:lnTo>
                      <a:pt x="231" y="234"/>
                    </a:lnTo>
                    <a:lnTo>
                      <a:pt x="238" y="238"/>
                    </a:lnTo>
                    <a:lnTo>
                      <a:pt x="242" y="242"/>
                    </a:lnTo>
                    <a:lnTo>
                      <a:pt x="246" y="246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6" y="250"/>
                    </a:lnTo>
                    <a:lnTo>
                      <a:pt x="242" y="250"/>
                    </a:lnTo>
                    <a:lnTo>
                      <a:pt x="242" y="250"/>
                    </a:lnTo>
                    <a:lnTo>
                      <a:pt x="223" y="254"/>
                    </a:lnTo>
                    <a:lnTo>
                      <a:pt x="219" y="254"/>
                    </a:lnTo>
                    <a:lnTo>
                      <a:pt x="219" y="254"/>
                    </a:lnTo>
                    <a:lnTo>
                      <a:pt x="223" y="262"/>
                    </a:lnTo>
                    <a:lnTo>
                      <a:pt x="215" y="262"/>
                    </a:lnTo>
                    <a:lnTo>
                      <a:pt x="211" y="262"/>
                    </a:lnTo>
                    <a:lnTo>
                      <a:pt x="207" y="258"/>
                    </a:lnTo>
                    <a:lnTo>
                      <a:pt x="203" y="254"/>
                    </a:lnTo>
                    <a:lnTo>
                      <a:pt x="203" y="254"/>
                    </a:lnTo>
                    <a:lnTo>
                      <a:pt x="199" y="254"/>
                    </a:lnTo>
                    <a:lnTo>
                      <a:pt x="199" y="250"/>
                    </a:lnTo>
                    <a:lnTo>
                      <a:pt x="195" y="254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50"/>
                    </a:lnTo>
                    <a:lnTo>
                      <a:pt x="195" y="246"/>
                    </a:lnTo>
                    <a:lnTo>
                      <a:pt x="195" y="246"/>
                    </a:lnTo>
                    <a:lnTo>
                      <a:pt x="195" y="242"/>
                    </a:lnTo>
                    <a:lnTo>
                      <a:pt x="192" y="242"/>
                    </a:lnTo>
                    <a:lnTo>
                      <a:pt x="192" y="238"/>
                    </a:lnTo>
                    <a:lnTo>
                      <a:pt x="188" y="230"/>
                    </a:lnTo>
                    <a:lnTo>
                      <a:pt x="184" y="227"/>
                    </a:lnTo>
                    <a:lnTo>
                      <a:pt x="184" y="223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80" y="219"/>
                    </a:lnTo>
                    <a:lnTo>
                      <a:pt x="176" y="215"/>
                    </a:lnTo>
                    <a:lnTo>
                      <a:pt x="176" y="211"/>
                    </a:lnTo>
                    <a:lnTo>
                      <a:pt x="176" y="207"/>
                    </a:lnTo>
                    <a:lnTo>
                      <a:pt x="176" y="203"/>
                    </a:lnTo>
                    <a:lnTo>
                      <a:pt x="172" y="203"/>
                    </a:lnTo>
                    <a:lnTo>
                      <a:pt x="168" y="203"/>
                    </a:lnTo>
                    <a:lnTo>
                      <a:pt x="164" y="199"/>
                    </a:lnTo>
                    <a:lnTo>
                      <a:pt x="160" y="195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8"/>
                    </a:lnTo>
                    <a:lnTo>
                      <a:pt x="160" y="184"/>
                    </a:lnTo>
                    <a:lnTo>
                      <a:pt x="156" y="184"/>
                    </a:lnTo>
                    <a:lnTo>
                      <a:pt x="152" y="180"/>
                    </a:lnTo>
                    <a:lnTo>
                      <a:pt x="152" y="180"/>
                    </a:lnTo>
                    <a:lnTo>
                      <a:pt x="145" y="176"/>
                    </a:lnTo>
                    <a:lnTo>
                      <a:pt x="141" y="176"/>
                    </a:lnTo>
                    <a:lnTo>
                      <a:pt x="141" y="168"/>
                    </a:lnTo>
                    <a:lnTo>
                      <a:pt x="137" y="160"/>
                    </a:lnTo>
                    <a:lnTo>
                      <a:pt x="133" y="156"/>
                    </a:lnTo>
                    <a:lnTo>
                      <a:pt x="133" y="156"/>
                    </a:lnTo>
                    <a:lnTo>
                      <a:pt x="125" y="152"/>
                    </a:lnTo>
                    <a:lnTo>
                      <a:pt x="121" y="152"/>
                    </a:lnTo>
                    <a:lnTo>
                      <a:pt x="86" y="152"/>
                    </a:lnTo>
                    <a:lnTo>
                      <a:pt x="86" y="152"/>
                    </a:lnTo>
                    <a:lnTo>
                      <a:pt x="74" y="152"/>
                    </a:lnTo>
                    <a:lnTo>
                      <a:pt x="70" y="152"/>
                    </a:lnTo>
                    <a:lnTo>
                      <a:pt x="67" y="152"/>
                    </a:lnTo>
                    <a:lnTo>
                      <a:pt x="43" y="164"/>
                    </a:lnTo>
                    <a:lnTo>
                      <a:pt x="39" y="168"/>
                    </a:lnTo>
                    <a:lnTo>
                      <a:pt x="27" y="164"/>
                    </a:lnTo>
                    <a:lnTo>
                      <a:pt x="20" y="164"/>
                    </a:lnTo>
                    <a:lnTo>
                      <a:pt x="8" y="172"/>
                    </a:lnTo>
                    <a:lnTo>
                      <a:pt x="8" y="168"/>
                    </a:lnTo>
                    <a:lnTo>
                      <a:pt x="16" y="156"/>
                    </a:lnTo>
                    <a:lnTo>
                      <a:pt x="20" y="145"/>
                    </a:lnTo>
                    <a:lnTo>
                      <a:pt x="20" y="137"/>
                    </a:lnTo>
                    <a:lnTo>
                      <a:pt x="20" y="133"/>
                    </a:lnTo>
                    <a:lnTo>
                      <a:pt x="20" y="133"/>
                    </a:lnTo>
                    <a:lnTo>
                      <a:pt x="20" y="121"/>
                    </a:lnTo>
                    <a:lnTo>
                      <a:pt x="20" y="117"/>
                    </a:lnTo>
                    <a:lnTo>
                      <a:pt x="20" y="106"/>
                    </a:lnTo>
                    <a:lnTo>
                      <a:pt x="20" y="102"/>
                    </a:lnTo>
                    <a:lnTo>
                      <a:pt x="16" y="98"/>
                    </a:lnTo>
                    <a:lnTo>
                      <a:pt x="12" y="86"/>
                    </a:lnTo>
                    <a:lnTo>
                      <a:pt x="12" y="86"/>
                    </a:lnTo>
                    <a:lnTo>
                      <a:pt x="8" y="78"/>
                    </a:lnTo>
                    <a:lnTo>
                      <a:pt x="8" y="78"/>
                    </a:lnTo>
                    <a:lnTo>
                      <a:pt x="0" y="74"/>
                    </a:lnTo>
                    <a:lnTo>
                      <a:pt x="8" y="63"/>
                    </a:lnTo>
                    <a:lnTo>
                      <a:pt x="8" y="63"/>
                    </a:lnTo>
                    <a:lnTo>
                      <a:pt x="12" y="63"/>
                    </a:lnTo>
                    <a:lnTo>
                      <a:pt x="12" y="63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5"/>
                    </a:lnTo>
                    <a:lnTo>
                      <a:pt x="16" y="47"/>
                    </a:lnTo>
                    <a:lnTo>
                      <a:pt x="20" y="43"/>
                    </a:lnTo>
                    <a:lnTo>
                      <a:pt x="27" y="35"/>
                    </a:lnTo>
                    <a:lnTo>
                      <a:pt x="31" y="31"/>
                    </a:lnTo>
                    <a:lnTo>
                      <a:pt x="31" y="35"/>
                    </a:lnTo>
                    <a:lnTo>
                      <a:pt x="35" y="35"/>
                    </a:lnTo>
                    <a:lnTo>
                      <a:pt x="39" y="31"/>
                    </a:lnTo>
                    <a:lnTo>
                      <a:pt x="43" y="27"/>
                    </a:lnTo>
                    <a:lnTo>
                      <a:pt x="47" y="24"/>
                    </a:lnTo>
                    <a:lnTo>
                      <a:pt x="47" y="20"/>
                    </a:lnTo>
                    <a:lnTo>
                      <a:pt x="47" y="20"/>
                    </a:lnTo>
                    <a:lnTo>
                      <a:pt x="51" y="16"/>
                    </a:lnTo>
                    <a:lnTo>
                      <a:pt x="51" y="16"/>
                    </a:lnTo>
                    <a:lnTo>
                      <a:pt x="51" y="8"/>
                    </a:lnTo>
                    <a:lnTo>
                      <a:pt x="55" y="0"/>
                    </a:lnTo>
                    <a:lnTo>
                      <a:pt x="55" y="0"/>
                    </a:lnTo>
                    <a:lnTo>
                      <a:pt x="63" y="4"/>
                    </a:lnTo>
                    <a:lnTo>
                      <a:pt x="67" y="8"/>
                    </a:lnTo>
                    <a:lnTo>
                      <a:pt x="74" y="12"/>
                    </a:lnTo>
                    <a:lnTo>
                      <a:pt x="82" y="12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16"/>
                    </a:lnTo>
                    <a:lnTo>
                      <a:pt x="86" y="20"/>
                    </a:lnTo>
                    <a:lnTo>
                      <a:pt x="86" y="20"/>
                    </a:lnTo>
                    <a:lnTo>
                      <a:pt x="90" y="20"/>
                    </a:lnTo>
                    <a:lnTo>
                      <a:pt x="90" y="24"/>
                    </a:lnTo>
                    <a:lnTo>
                      <a:pt x="98" y="27"/>
                    </a:lnTo>
                    <a:lnTo>
                      <a:pt x="110" y="27"/>
                    </a:lnTo>
                    <a:lnTo>
                      <a:pt x="117" y="31"/>
                    </a:lnTo>
                    <a:lnTo>
                      <a:pt x="141" y="43"/>
                    </a:lnTo>
                    <a:lnTo>
                      <a:pt x="145" y="43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49" y="47"/>
                    </a:lnTo>
                    <a:lnTo>
                      <a:pt x="152" y="51"/>
                    </a:lnTo>
                    <a:lnTo>
                      <a:pt x="152" y="51"/>
                    </a:lnTo>
                    <a:lnTo>
                      <a:pt x="152" y="55"/>
                    </a:lnTo>
                    <a:lnTo>
                      <a:pt x="160" y="67"/>
                    </a:lnTo>
                    <a:lnTo>
                      <a:pt x="160" y="70"/>
                    </a:lnTo>
                    <a:lnTo>
                      <a:pt x="160" y="78"/>
                    </a:lnTo>
                    <a:lnTo>
                      <a:pt x="164" y="78"/>
                    </a:lnTo>
                    <a:lnTo>
                      <a:pt x="168" y="78"/>
                    </a:lnTo>
                    <a:lnTo>
                      <a:pt x="176" y="78"/>
                    </a:lnTo>
                    <a:lnTo>
                      <a:pt x="180" y="78"/>
                    </a:lnTo>
                    <a:lnTo>
                      <a:pt x="180" y="78"/>
                    </a:lnTo>
                    <a:lnTo>
                      <a:pt x="180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92" y="90"/>
                    </a:lnTo>
                    <a:lnTo>
                      <a:pt x="199" y="90"/>
                    </a:lnTo>
                    <a:lnTo>
                      <a:pt x="199" y="86"/>
                    </a:lnTo>
                    <a:lnTo>
                      <a:pt x="195" y="78"/>
                    </a:lnTo>
                    <a:lnTo>
                      <a:pt x="195" y="74"/>
                    </a:lnTo>
                    <a:lnTo>
                      <a:pt x="195" y="74"/>
                    </a:lnTo>
                    <a:lnTo>
                      <a:pt x="195" y="70"/>
                    </a:lnTo>
                    <a:lnTo>
                      <a:pt x="199" y="70"/>
                    </a:lnTo>
                    <a:lnTo>
                      <a:pt x="203" y="67"/>
                    </a:lnTo>
                    <a:lnTo>
                      <a:pt x="203" y="67"/>
                    </a:lnTo>
                    <a:lnTo>
                      <a:pt x="207" y="63"/>
                    </a:lnTo>
                    <a:lnTo>
                      <a:pt x="207" y="63"/>
                    </a:lnTo>
                    <a:lnTo>
                      <a:pt x="203" y="63"/>
                    </a:lnTo>
                    <a:lnTo>
                      <a:pt x="203" y="63"/>
                    </a:lnTo>
                    <a:lnTo>
                      <a:pt x="203" y="59"/>
                    </a:lnTo>
                    <a:lnTo>
                      <a:pt x="203" y="59"/>
                    </a:lnTo>
                    <a:lnTo>
                      <a:pt x="215" y="59"/>
                    </a:lnTo>
                    <a:lnTo>
                      <a:pt x="215" y="63"/>
                    </a:lnTo>
                    <a:lnTo>
                      <a:pt x="219" y="63"/>
                    </a:lnTo>
                    <a:lnTo>
                      <a:pt x="219" y="67"/>
                    </a:lnTo>
                    <a:lnTo>
                      <a:pt x="223" y="74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35" y="98"/>
                    </a:lnTo>
                    <a:lnTo>
                      <a:pt x="235" y="98"/>
                    </a:lnTo>
                    <a:lnTo>
                      <a:pt x="238" y="102"/>
                    </a:lnTo>
                    <a:lnTo>
                      <a:pt x="246" y="113"/>
                    </a:lnTo>
                    <a:lnTo>
                      <a:pt x="246" y="117"/>
                    </a:lnTo>
                    <a:lnTo>
                      <a:pt x="254" y="121"/>
                    </a:lnTo>
                    <a:lnTo>
                      <a:pt x="254" y="125"/>
                    </a:lnTo>
                    <a:lnTo>
                      <a:pt x="270" y="129"/>
                    </a:lnTo>
                    <a:lnTo>
                      <a:pt x="274" y="133"/>
                    </a:lnTo>
                    <a:lnTo>
                      <a:pt x="274" y="148"/>
                    </a:lnTo>
                    <a:lnTo>
                      <a:pt x="270" y="148"/>
                    </a:lnTo>
                    <a:lnTo>
                      <a:pt x="270" y="152"/>
                    </a:lnTo>
                    <a:lnTo>
                      <a:pt x="266" y="152"/>
                    </a:lnTo>
                    <a:lnTo>
                      <a:pt x="262" y="156"/>
                    </a:lnTo>
                    <a:lnTo>
                      <a:pt x="258" y="164"/>
                    </a:lnTo>
                    <a:lnTo>
                      <a:pt x="258" y="168"/>
                    </a:lnTo>
                    <a:lnTo>
                      <a:pt x="262" y="172"/>
                    </a:lnTo>
                    <a:lnTo>
                      <a:pt x="262" y="180"/>
                    </a:lnTo>
                    <a:lnTo>
                      <a:pt x="258" y="184"/>
                    </a:lnTo>
                    <a:lnTo>
                      <a:pt x="262" y="188"/>
                    </a:lnTo>
                    <a:lnTo>
                      <a:pt x="262" y="191"/>
                    </a:lnTo>
                    <a:lnTo>
                      <a:pt x="262" y="191"/>
                    </a:lnTo>
                    <a:lnTo>
                      <a:pt x="266" y="195"/>
                    </a:lnTo>
                    <a:lnTo>
                      <a:pt x="270" y="195"/>
                    </a:lnTo>
                    <a:lnTo>
                      <a:pt x="274" y="195"/>
                    </a:lnTo>
                    <a:lnTo>
                      <a:pt x="274" y="195"/>
                    </a:lnTo>
                    <a:lnTo>
                      <a:pt x="274" y="203"/>
                    </a:lnTo>
                    <a:lnTo>
                      <a:pt x="278" y="207"/>
                    </a:lnTo>
                    <a:lnTo>
                      <a:pt x="278" y="211"/>
                    </a:lnTo>
                    <a:lnTo>
                      <a:pt x="278" y="211"/>
                    </a:lnTo>
                    <a:lnTo>
                      <a:pt x="281" y="215"/>
                    </a:lnTo>
                    <a:lnTo>
                      <a:pt x="285" y="215"/>
                    </a:lnTo>
                    <a:lnTo>
                      <a:pt x="285" y="215"/>
                    </a:lnTo>
                    <a:lnTo>
                      <a:pt x="285" y="219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7" name="Freeform 39"/>
              <p:cNvSpPr>
                <a:spLocks/>
              </p:cNvSpPr>
              <p:nvPr/>
            </p:nvSpPr>
            <p:spPr bwMode="auto">
              <a:xfrm>
                <a:off x="1555750" y="2908300"/>
                <a:ext cx="465137" cy="712788"/>
              </a:xfrm>
              <a:custGeom>
                <a:avLst/>
                <a:gdLst>
                  <a:gd name="T0" fmla="*/ 203 w 293"/>
                  <a:gd name="T1" fmla="*/ 43 h 449"/>
                  <a:gd name="T2" fmla="*/ 215 w 293"/>
                  <a:gd name="T3" fmla="*/ 145 h 449"/>
                  <a:gd name="T4" fmla="*/ 238 w 293"/>
                  <a:gd name="T5" fmla="*/ 164 h 449"/>
                  <a:gd name="T6" fmla="*/ 254 w 293"/>
                  <a:gd name="T7" fmla="*/ 168 h 449"/>
                  <a:gd name="T8" fmla="*/ 285 w 293"/>
                  <a:gd name="T9" fmla="*/ 195 h 449"/>
                  <a:gd name="T10" fmla="*/ 281 w 293"/>
                  <a:gd name="T11" fmla="*/ 230 h 449"/>
                  <a:gd name="T12" fmla="*/ 281 w 293"/>
                  <a:gd name="T13" fmla="*/ 250 h 449"/>
                  <a:gd name="T14" fmla="*/ 246 w 293"/>
                  <a:gd name="T15" fmla="*/ 258 h 449"/>
                  <a:gd name="T16" fmla="*/ 254 w 293"/>
                  <a:gd name="T17" fmla="*/ 277 h 449"/>
                  <a:gd name="T18" fmla="*/ 273 w 293"/>
                  <a:gd name="T19" fmla="*/ 316 h 449"/>
                  <a:gd name="T20" fmla="*/ 293 w 293"/>
                  <a:gd name="T21" fmla="*/ 352 h 449"/>
                  <a:gd name="T22" fmla="*/ 285 w 293"/>
                  <a:gd name="T23" fmla="*/ 367 h 449"/>
                  <a:gd name="T24" fmla="*/ 293 w 293"/>
                  <a:gd name="T25" fmla="*/ 391 h 449"/>
                  <a:gd name="T26" fmla="*/ 289 w 293"/>
                  <a:gd name="T27" fmla="*/ 414 h 449"/>
                  <a:gd name="T28" fmla="*/ 254 w 293"/>
                  <a:gd name="T29" fmla="*/ 445 h 449"/>
                  <a:gd name="T30" fmla="*/ 246 w 293"/>
                  <a:gd name="T31" fmla="*/ 449 h 449"/>
                  <a:gd name="T32" fmla="*/ 242 w 293"/>
                  <a:gd name="T33" fmla="*/ 430 h 449"/>
                  <a:gd name="T34" fmla="*/ 242 w 293"/>
                  <a:gd name="T35" fmla="*/ 426 h 449"/>
                  <a:gd name="T36" fmla="*/ 238 w 293"/>
                  <a:gd name="T37" fmla="*/ 418 h 449"/>
                  <a:gd name="T38" fmla="*/ 215 w 293"/>
                  <a:gd name="T39" fmla="*/ 402 h 449"/>
                  <a:gd name="T40" fmla="*/ 211 w 293"/>
                  <a:gd name="T41" fmla="*/ 391 h 449"/>
                  <a:gd name="T42" fmla="*/ 191 w 293"/>
                  <a:gd name="T43" fmla="*/ 367 h 449"/>
                  <a:gd name="T44" fmla="*/ 180 w 293"/>
                  <a:gd name="T45" fmla="*/ 355 h 449"/>
                  <a:gd name="T46" fmla="*/ 176 w 293"/>
                  <a:gd name="T47" fmla="*/ 348 h 449"/>
                  <a:gd name="T48" fmla="*/ 168 w 293"/>
                  <a:gd name="T49" fmla="*/ 340 h 449"/>
                  <a:gd name="T50" fmla="*/ 164 w 293"/>
                  <a:gd name="T51" fmla="*/ 332 h 449"/>
                  <a:gd name="T52" fmla="*/ 129 w 293"/>
                  <a:gd name="T53" fmla="*/ 316 h 449"/>
                  <a:gd name="T54" fmla="*/ 125 w 293"/>
                  <a:gd name="T55" fmla="*/ 309 h 449"/>
                  <a:gd name="T56" fmla="*/ 125 w 293"/>
                  <a:gd name="T57" fmla="*/ 301 h 449"/>
                  <a:gd name="T58" fmla="*/ 101 w 293"/>
                  <a:gd name="T59" fmla="*/ 281 h 449"/>
                  <a:gd name="T60" fmla="*/ 97 w 293"/>
                  <a:gd name="T61" fmla="*/ 273 h 449"/>
                  <a:gd name="T62" fmla="*/ 109 w 293"/>
                  <a:gd name="T63" fmla="*/ 258 h 449"/>
                  <a:gd name="T64" fmla="*/ 117 w 293"/>
                  <a:gd name="T65" fmla="*/ 238 h 449"/>
                  <a:gd name="T66" fmla="*/ 90 w 293"/>
                  <a:gd name="T67" fmla="*/ 164 h 449"/>
                  <a:gd name="T68" fmla="*/ 86 w 293"/>
                  <a:gd name="T69" fmla="*/ 160 h 449"/>
                  <a:gd name="T70" fmla="*/ 74 w 293"/>
                  <a:gd name="T71" fmla="*/ 172 h 449"/>
                  <a:gd name="T72" fmla="*/ 66 w 293"/>
                  <a:gd name="T73" fmla="*/ 168 h 449"/>
                  <a:gd name="T74" fmla="*/ 47 w 293"/>
                  <a:gd name="T75" fmla="*/ 148 h 449"/>
                  <a:gd name="T76" fmla="*/ 35 w 293"/>
                  <a:gd name="T77" fmla="*/ 141 h 449"/>
                  <a:gd name="T78" fmla="*/ 35 w 293"/>
                  <a:gd name="T79" fmla="*/ 141 h 449"/>
                  <a:gd name="T80" fmla="*/ 19 w 293"/>
                  <a:gd name="T81" fmla="*/ 137 h 449"/>
                  <a:gd name="T82" fmla="*/ 19 w 293"/>
                  <a:gd name="T83" fmla="*/ 129 h 449"/>
                  <a:gd name="T84" fmla="*/ 19 w 293"/>
                  <a:gd name="T85" fmla="*/ 121 h 449"/>
                  <a:gd name="T86" fmla="*/ 23 w 293"/>
                  <a:gd name="T87" fmla="*/ 113 h 449"/>
                  <a:gd name="T88" fmla="*/ 4 w 293"/>
                  <a:gd name="T89" fmla="*/ 102 h 449"/>
                  <a:gd name="T90" fmla="*/ 8 w 293"/>
                  <a:gd name="T91" fmla="*/ 78 h 449"/>
                  <a:gd name="T92" fmla="*/ 11 w 293"/>
                  <a:gd name="T93" fmla="*/ 66 h 449"/>
                  <a:gd name="T94" fmla="*/ 15 w 293"/>
                  <a:gd name="T95" fmla="*/ 66 h 449"/>
                  <a:gd name="T96" fmla="*/ 23 w 293"/>
                  <a:gd name="T97" fmla="*/ 59 h 449"/>
                  <a:gd name="T98" fmla="*/ 27 w 293"/>
                  <a:gd name="T99" fmla="*/ 43 h 449"/>
                  <a:gd name="T100" fmla="*/ 27 w 293"/>
                  <a:gd name="T101" fmla="*/ 16 h 449"/>
                  <a:gd name="T102" fmla="*/ 70 w 293"/>
                  <a:gd name="T103" fmla="*/ 4 h 449"/>
                  <a:gd name="T104" fmla="*/ 74 w 293"/>
                  <a:gd name="T105" fmla="*/ 8 h 449"/>
                  <a:gd name="T106" fmla="*/ 86 w 293"/>
                  <a:gd name="T107" fmla="*/ 0 h 449"/>
                  <a:gd name="T108" fmla="*/ 109 w 293"/>
                  <a:gd name="T109" fmla="*/ 8 h 449"/>
                  <a:gd name="T110" fmla="*/ 113 w 293"/>
                  <a:gd name="T111" fmla="*/ 20 h 449"/>
                  <a:gd name="T112" fmla="*/ 144 w 293"/>
                  <a:gd name="T113" fmla="*/ 43 h 449"/>
                  <a:gd name="T114" fmla="*/ 156 w 293"/>
                  <a:gd name="T115" fmla="*/ 43 h 449"/>
                  <a:gd name="T116" fmla="*/ 168 w 293"/>
                  <a:gd name="T117" fmla="*/ 43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293" h="449">
                    <a:moveTo>
                      <a:pt x="183" y="43"/>
                    </a:moveTo>
                    <a:lnTo>
                      <a:pt x="183" y="43"/>
                    </a:lnTo>
                    <a:lnTo>
                      <a:pt x="195" y="47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7" y="51"/>
                    </a:lnTo>
                    <a:lnTo>
                      <a:pt x="211" y="59"/>
                    </a:lnTo>
                    <a:lnTo>
                      <a:pt x="215" y="145"/>
                    </a:lnTo>
                    <a:lnTo>
                      <a:pt x="215" y="148"/>
                    </a:lnTo>
                    <a:lnTo>
                      <a:pt x="226" y="156"/>
                    </a:lnTo>
                    <a:lnTo>
                      <a:pt x="230" y="156"/>
                    </a:lnTo>
                    <a:lnTo>
                      <a:pt x="238" y="164"/>
                    </a:lnTo>
                    <a:lnTo>
                      <a:pt x="242" y="164"/>
                    </a:lnTo>
                    <a:lnTo>
                      <a:pt x="246" y="168"/>
                    </a:lnTo>
                    <a:lnTo>
                      <a:pt x="250" y="164"/>
                    </a:lnTo>
                    <a:lnTo>
                      <a:pt x="254" y="168"/>
                    </a:lnTo>
                    <a:lnTo>
                      <a:pt x="254" y="168"/>
                    </a:lnTo>
                    <a:lnTo>
                      <a:pt x="281" y="191"/>
                    </a:lnTo>
                    <a:lnTo>
                      <a:pt x="285" y="195"/>
                    </a:lnTo>
                    <a:lnTo>
                      <a:pt x="285" y="195"/>
                    </a:lnTo>
                    <a:lnTo>
                      <a:pt x="285" y="211"/>
                    </a:lnTo>
                    <a:lnTo>
                      <a:pt x="285" y="219"/>
                    </a:lnTo>
                    <a:lnTo>
                      <a:pt x="285" y="223"/>
                    </a:lnTo>
                    <a:lnTo>
                      <a:pt x="281" y="230"/>
                    </a:lnTo>
                    <a:lnTo>
                      <a:pt x="277" y="230"/>
                    </a:lnTo>
                    <a:lnTo>
                      <a:pt x="277" y="234"/>
                    </a:lnTo>
                    <a:lnTo>
                      <a:pt x="281" y="246"/>
                    </a:lnTo>
                    <a:lnTo>
                      <a:pt x="281" y="250"/>
                    </a:lnTo>
                    <a:lnTo>
                      <a:pt x="277" y="250"/>
                    </a:lnTo>
                    <a:lnTo>
                      <a:pt x="269" y="250"/>
                    </a:lnTo>
                    <a:lnTo>
                      <a:pt x="265" y="250"/>
                    </a:lnTo>
                    <a:lnTo>
                      <a:pt x="246" y="258"/>
                    </a:lnTo>
                    <a:lnTo>
                      <a:pt x="246" y="262"/>
                    </a:lnTo>
                    <a:lnTo>
                      <a:pt x="246" y="266"/>
                    </a:lnTo>
                    <a:lnTo>
                      <a:pt x="250" y="273"/>
                    </a:lnTo>
                    <a:lnTo>
                      <a:pt x="254" y="277"/>
                    </a:lnTo>
                    <a:lnTo>
                      <a:pt x="258" y="289"/>
                    </a:lnTo>
                    <a:lnTo>
                      <a:pt x="258" y="293"/>
                    </a:lnTo>
                    <a:lnTo>
                      <a:pt x="262" y="301"/>
                    </a:lnTo>
                    <a:lnTo>
                      <a:pt x="273" y="316"/>
                    </a:lnTo>
                    <a:lnTo>
                      <a:pt x="289" y="336"/>
                    </a:lnTo>
                    <a:lnTo>
                      <a:pt x="289" y="340"/>
                    </a:lnTo>
                    <a:lnTo>
                      <a:pt x="293" y="348"/>
                    </a:lnTo>
                    <a:lnTo>
                      <a:pt x="293" y="352"/>
                    </a:lnTo>
                    <a:lnTo>
                      <a:pt x="293" y="355"/>
                    </a:lnTo>
                    <a:lnTo>
                      <a:pt x="293" y="359"/>
                    </a:lnTo>
                    <a:lnTo>
                      <a:pt x="289" y="363"/>
                    </a:lnTo>
                    <a:lnTo>
                      <a:pt x="285" y="367"/>
                    </a:lnTo>
                    <a:lnTo>
                      <a:pt x="285" y="371"/>
                    </a:lnTo>
                    <a:lnTo>
                      <a:pt x="285" y="375"/>
                    </a:lnTo>
                    <a:lnTo>
                      <a:pt x="289" y="379"/>
                    </a:lnTo>
                    <a:lnTo>
                      <a:pt x="293" y="391"/>
                    </a:lnTo>
                    <a:lnTo>
                      <a:pt x="293" y="394"/>
                    </a:lnTo>
                    <a:lnTo>
                      <a:pt x="293" y="402"/>
                    </a:lnTo>
                    <a:lnTo>
                      <a:pt x="293" y="410"/>
                    </a:lnTo>
                    <a:lnTo>
                      <a:pt x="289" y="414"/>
                    </a:lnTo>
                    <a:lnTo>
                      <a:pt x="281" y="430"/>
                    </a:lnTo>
                    <a:lnTo>
                      <a:pt x="269" y="445"/>
                    </a:lnTo>
                    <a:lnTo>
                      <a:pt x="265" y="445"/>
                    </a:lnTo>
                    <a:lnTo>
                      <a:pt x="254" y="445"/>
                    </a:lnTo>
                    <a:lnTo>
                      <a:pt x="250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9"/>
                    </a:lnTo>
                    <a:lnTo>
                      <a:pt x="246" y="445"/>
                    </a:lnTo>
                    <a:lnTo>
                      <a:pt x="246" y="445"/>
                    </a:lnTo>
                    <a:lnTo>
                      <a:pt x="242" y="441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30"/>
                    </a:lnTo>
                    <a:lnTo>
                      <a:pt x="242" y="426"/>
                    </a:lnTo>
                    <a:lnTo>
                      <a:pt x="242" y="422"/>
                    </a:lnTo>
                    <a:lnTo>
                      <a:pt x="238" y="422"/>
                    </a:lnTo>
                    <a:lnTo>
                      <a:pt x="238" y="422"/>
                    </a:lnTo>
                    <a:lnTo>
                      <a:pt x="238" y="418"/>
                    </a:lnTo>
                    <a:lnTo>
                      <a:pt x="230" y="414"/>
                    </a:lnTo>
                    <a:lnTo>
                      <a:pt x="219" y="406"/>
                    </a:lnTo>
                    <a:lnTo>
                      <a:pt x="215" y="406"/>
                    </a:lnTo>
                    <a:lnTo>
                      <a:pt x="215" y="402"/>
                    </a:lnTo>
                    <a:lnTo>
                      <a:pt x="215" y="402"/>
                    </a:lnTo>
                    <a:lnTo>
                      <a:pt x="215" y="398"/>
                    </a:lnTo>
                    <a:lnTo>
                      <a:pt x="211" y="391"/>
                    </a:lnTo>
                    <a:lnTo>
                      <a:pt x="211" y="391"/>
                    </a:lnTo>
                    <a:lnTo>
                      <a:pt x="211" y="387"/>
                    </a:lnTo>
                    <a:lnTo>
                      <a:pt x="203" y="383"/>
                    </a:lnTo>
                    <a:lnTo>
                      <a:pt x="195" y="375"/>
                    </a:lnTo>
                    <a:lnTo>
                      <a:pt x="191" y="367"/>
                    </a:lnTo>
                    <a:lnTo>
                      <a:pt x="191" y="367"/>
                    </a:lnTo>
                    <a:lnTo>
                      <a:pt x="187" y="359"/>
                    </a:lnTo>
                    <a:lnTo>
                      <a:pt x="183" y="355"/>
                    </a:lnTo>
                    <a:lnTo>
                      <a:pt x="180" y="355"/>
                    </a:lnTo>
                    <a:lnTo>
                      <a:pt x="176" y="355"/>
                    </a:lnTo>
                    <a:lnTo>
                      <a:pt x="176" y="352"/>
                    </a:lnTo>
                    <a:lnTo>
                      <a:pt x="176" y="352"/>
                    </a:lnTo>
                    <a:lnTo>
                      <a:pt x="176" y="348"/>
                    </a:lnTo>
                    <a:lnTo>
                      <a:pt x="172" y="348"/>
                    </a:lnTo>
                    <a:lnTo>
                      <a:pt x="172" y="344"/>
                    </a:lnTo>
                    <a:lnTo>
                      <a:pt x="172" y="344"/>
                    </a:lnTo>
                    <a:lnTo>
                      <a:pt x="168" y="340"/>
                    </a:lnTo>
                    <a:lnTo>
                      <a:pt x="168" y="336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64" y="332"/>
                    </a:lnTo>
                    <a:lnTo>
                      <a:pt x="156" y="328"/>
                    </a:lnTo>
                    <a:lnTo>
                      <a:pt x="133" y="316"/>
                    </a:lnTo>
                    <a:lnTo>
                      <a:pt x="133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5" y="312"/>
                    </a:lnTo>
                    <a:lnTo>
                      <a:pt x="125" y="309"/>
                    </a:lnTo>
                    <a:lnTo>
                      <a:pt x="125" y="309"/>
                    </a:lnTo>
                    <a:lnTo>
                      <a:pt x="121" y="309"/>
                    </a:lnTo>
                    <a:lnTo>
                      <a:pt x="121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1" y="297"/>
                    </a:lnTo>
                    <a:lnTo>
                      <a:pt x="109" y="285"/>
                    </a:lnTo>
                    <a:lnTo>
                      <a:pt x="109" y="281"/>
                    </a:lnTo>
                    <a:lnTo>
                      <a:pt x="101" y="281"/>
                    </a:lnTo>
                    <a:lnTo>
                      <a:pt x="97" y="277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7" y="273"/>
                    </a:lnTo>
                    <a:lnTo>
                      <a:pt x="97" y="270"/>
                    </a:lnTo>
                    <a:lnTo>
                      <a:pt x="97" y="270"/>
                    </a:lnTo>
                    <a:lnTo>
                      <a:pt x="105" y="262"/>
                    </a:lnTo>
                    <a:lnTo>
                      <a:pt x="109" y="258"/>
                    </a:lnTo>
                    <a:lnTo>
                      <a:pt x="113" y="242"/>
                    </a:lnTo>
                    <a:lnTo>
                      <a:pt x="113" y="242"/>
                    </a:lnTo>
                    <a:lnTo>
                      <a:pt x="113" y="238"/>
                    </a:lnTo>
                    <a:lnTo>
                      <a:pt x="117" y="238"/>
                    </a:lnTo>
                    <a:lnTo>
                      <a:pt x="121" y="230"/>
                    </a:lnTo>
                    <a:lnTo>
                      <a:pt x="101" y="203"/>
                    </a:lnTo>
                    <a:lnTo>
                      <a:pt x="101" y="188"/>
                    </a:lnTo>
                    <a:lnTo>
                      <a:pt x="90" y="164"/>
                    </a:lnTo>
                    <a:lnTo>
                      <a:pt x="90" y="160"/>
                    </a:lnTo>
                    <a:lnTo>
                      <a:pt x="90" y="160"/>
                    </a:lnTo>
                    <a:lnTo>
                      <a:pt x="86" y="160"/>
                    </a:lnTo>
                    <a:lnTo>
                      <a:pt x="86" y="160"/>
                    </a:lnTo>
                    <a:lnTo>
                      <a:pt x="82" y="160"/>
                    </a:lnTo>
                    <a:lnTo>
                      <a:pt x="82" y="164"/>
                    </a:lnTo>
                    <a:lnTo>
                      <a:pt x="78" y="164"/>
                    </a:lnTo>
                    <a:lnTo>
                      <a:pt x="74" y="172"/>
                    </a:lnTo>
                    <a:lnTo>
                      <a:pt x="74" y="172"/>
                    </a:lnTo>
                    <a:lnTo>
                      <a:pt x="70" y="172"/>
                    </a:lnTo>
                    <a:lnTo>
                      <a:pt x="66" y="168"/>
                    </a:lnTo>
                    <a:lnTo>
                      <a:pt x="66" y="168"/>
                    </a:lnTo>
                    <a:lnTo>
                      <a:pt x="62" y="168"/>
                    </a:lnTo>
                    <a:lnTo>
                      <a:pt x="43" y="164"/>
                    </a:lnTo>
                    <a:lnTo>
                      <a:pt x="43" y="156"/>
                    </a:lnTo>
                    <a:lnTo>
                      <a:pt x="47" y="148"/>
                    </a:lnTo>
                    <a:lnTo>
                      <a:pt x="43" y="137"/>
                    </a:lnTo>
                    <a:lnTo>
                      <a:pt x="39" y="137"/>
                    </a:lnTo>
                    <a:lnTo>
                      <a:pt x="35" y="137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1"/>
                    </a:lnTo>
                    <a:lnTo>
                      <a:pt x="35" y="145"/>
                    </a:lnTo>
                    <a:lnTo>
                      <a:pt x="31" y="141"/>
                    </a:lnTo>
                    <a:lnTo>
                      <a:pt x="23" y="141"/>
                    </a:lnTo>
                    <a:lnTo>
                      <a:pt x="19" y="137"/>
                    </a:lnTo>
                    <a:lnTo>
                      <a:pt x="19" y="137"/>
                    </a:lnTo>
                    <a:lnTo>
                      <a:pt x="19" y="133"/>
                    </a:lnTo>
                    <a:lnTo>
                      <a:pt x="19" y="133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23" y="117"/>
                    </a:lnTo>
                    <a:lnTo>
                      <a:pt x="23" y="113"/>
                    </a:lnTo>
                    <a:lnTo>
                      <a:pt x="23" y="113"/>
                    </a:lnTo>
                    <a:lnTo>
                      <a:pt x="23" y="109"/>
                    </a:lnTo>
                    <a:lnTo>
                      <a:pt x="15" y="106"/>
                    </a:lnTo>
                    <a:lnTo>
                      <a:pt x="4" y="102"/>
                    </a:lnTo>
                    <a:lnTo>
                      <a:pt x="4" y="98"/>
                    </a:lnTo>
                    <a:lnTo>
                      <a:pt x="0" y="98"/>
                    </a:lnTo>
                    <a:lnTo>
                      <a:pt x="4" y="94"/>
                    </a:lnTo>
                    <a:lnTo>
                      <a:pt x="8" y="78"/>
                    </a:lnTo>
                    <a:lnTo>
                      <a:pt x="11" y="74"/>
                    </a:lnTo>
                    <a:lnTo>
                      <a:pt x="11" y="70"/>
                    </a:lnTo>
                    <a:lnTo>
                      <a:pt x="11" y="70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1" y="66"/>
                    </a:lnTo>
                    <a:lnTo>
                      <a:pt x="15" y="66"/>
                    </a:lnTo>
                    <a:lnTo>
                      <a:pt x="15" y="66"/>
                    </a:lnTo>
                    <a:lnTo>
                      <a:pt x="19" y="66"/>
                    </a:lnTo>
                    <a:lnTo>
                      <a:pt x="19" y="63"/>
                    </a:lnTo>
                    <a:lnTo>
                      <a:pt x="19" y="59"/>
                    </a:lnTo>
                    <a:lnTo>
                      <a:pt x="23" y="59"/>
                    </a:lnTo>
                    <a:lnTo>
                      <a:pt x="27" y="55"/>
                    </a:lnTo>
                    <a:lnTo>
                      <a:pt x="27" y="55"/>
                    </a:lnTo>
                    <a:lnTo>
                      <a:pt x="31" y="51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23" y="35"/>
                    </a:lnTo>
                    <a:lnTo>
                      <a:pt x="27" y="27"/>
                    </a:lnTo>
                    <a:lnTo>
                      <a:pt x="27" y="16"/>
                    </a:lnTo>
                    <a:lnTo>
                      <a:pt x="35" y="8"/>
                    </a:lnTo>
                    <a:lnTo>
                      <a:pt x="62" y="8"/>
                    </a:lnTo>
                    <a:lnTo>
                      <a:pt x="66" y="4"/>
                    </a:lnTo>
                    <a:lnTo>
                      <a:pt x="70" y="4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0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4" y="8"/>
                    </a:lnTo>
                    <a:lnTo>
                      <a:pt x="78" y="4"/>
                    </a:lnTo>
                    <a:lnTo>
                      <a:pt x="86" y="0"/>
                    </a:lnTo>
                    <a:lnTo>
                      <a:pt x="101" y="0"/>
                    </a:lnTo>
                    <a:lnTo>
                      <a:pt x="105" y="4"/>
                    </a:lnTo>
                    <a:lnTo>
                      <a:pt x="109" y="4"/>
                    </a:lnTo>
                    <a:lnTo>
                      <a:pt x="109" y="8"/>
                    </a:lnTo>
                    <a:lnTo>
                      <a:pt x="109" y="12"/>
                    </a:lnTo>
                    <a:lnTo>
                      <a:pt x="109" y="16"/>
                    </a:lnTo>
                    <a:lnTo>
                      <a:pt x="113" y="16"/>
                    </a:lnTo>
                    <a:lnTo>
                      <a:pt x="113" y="20"/>
                    </a:lnTo>
                    <a:lnTo>
                      <a:pt x="137" y="35"/>
                    </a:lnTo>
                    <a:lnTo>
                      <a:pt x="137" y="35"/>
                    </a:lnTo>
                    <a:lnTo>
                      <a:pt x="140" y="39"/>
                    </a:lnTo>
                    <a:lnTo>
                      <a:pt x="144" y="43"/>
                    </a:lnTo>
                    <a:lnTo>
                      <a:pt x="144" y="43"/>
                    </a:lnTo>
                    <a:lnTo>
                      <a:pt x="152" y="43"/>
                    </a:lnTo>
                    <a:lnTo>
                      <a:pt x="152" y="43"/>
                    </a:lnTo>
                    <a:lnTo>
                      <a:pt x="156" y="43"/>
                    </a:lnTo>
                    <a:lnTo>
                      <a:pt x="156" y="47"/>
                    </a:lnTo>
                    <a:lnTo>
                      <a:pt x="160" y="47"/>
                    </a:lnTo>
                    <a:lnTo>
                      <a:pt x="164" y="43"/>
                    </a:lnTo>
                    <a:lnTo>
                      <a:pt x="168" y="43"/>
                    </a:lnTo>
                    <a:lnTo>
                      <a:pt x="183" y="43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8" name="Freeform 40"/>
              <p:cNvSpPr>
                <a:spLocks/>
              </p:cNvSpPr>
              <p:nvPr/>
            </p:nvSpPr>
            <p:spPr bwMode="auto">
              <a:xfrm>
                <a:off x="1270000" y="3019425"/>
                <a:ext cx="552450" cy="552450"/>
              </a:xfrm>
              <a:custGeom>
                <a:avLst/>
                <a:gdLst>
                  <a:gd name="T0" fmla="*/ 313 w 348"/>
                  <a:gd name="T1" fmla="*/ 348 h 348"/>
                  <a:gd name="T2" fmla="*/ 285 w 348"/>
                  <a:gd name="T3" fmla="*/ 328 h 348"/>
                  <a:gd name="T4" fmla="*/ 266 w 348"/>
                  <a:gd name="T5" fmla="*/ 293 h 348"/>
                  <a:gd name="T6" fmla="*/ 254 w 348"/>
                  <a:gd name="T7" fmla="*/ 274 h 348"/>
                  <a:gd name="T8" fmla="*/ 246 w 348"/>
                  <a:gd name="T9" fmla="*/ 278 h 348"/>
                  <a:gd name="T10" fmla="*/ 234 w 348"/>
                  <a:gd name="T11" fmla="*/ 285 h 348"/>
                  <a:gd name="T12" fmla="*/ 238 w 348"/>
                  <a:gd name="T13" fmla="*/ 305 h 348"/>
                  <a:gd name="T14" fmla="*/ 219 w 348"/>
                  <a:gd name="T15" fmla="*/ 293 h 348"/>
                  <a:gd name="T16" fmla="*/ 199 w 348"/>
                  <a:gd name="T17" fmla="*/ 293 h 348"/>
                  <a:gd name="T18" fmla="*/ 191 w 348"/>
                  <a:gd name="T19" fmla="*/ 266 h 348"/>
                  <a:gd name="T20" fmla="*/ 180 w 348"/>
                  <a:gd name="T21" fmla="*/ 258 h 348"/>
                  <a:gd name="T22" fmla="*/ 129 w 348"/>
                  <a:gd name="T23" fmla="*/ 235 h 348"/>
                  <a:gd name="T24" fmla="*/ 125 w 348"/>
                  <a:gd name="T25" fmla="*/ 231 h 348"/>
                  <a:gd name="T26" fmla="*/ 102 w 348"/>
                  <a:gd name="T27" fmla="*/ 219 h 348"/>
                  <a:gd name="T28" fmla="*/ 78 w 348"/>
                  <a:gd name="T29" fmla="*/ 203 h 348"/>
                  <a:gd name="T30" fmla="*/ 78 w 348"/>
                  <a:gd name="T31" fmla="*/ 188 h 348"/>
                  <a:gd name="T32" fmla="*/ 78 w 348"/>
                  <a:gd name="T33" fmla="*/ 168 h 348"/>
                  <a:gd name="T34" fmla="*/ 86 w 348"/>
                  <a:gd name="T35" fmla="*/ 157 h 348"/>
                  <a:gd name="T36" fmla="*/ 55 w 348"/>
                  <a:gd name="T37" fmla="*/ 133 h 348"/>
                  <a:gd name="T38" fmla="*/ 51 w 348"/>
                  <a:gd name="T39" fmla="*/ 118 h 348"/>
                  <a:gd name="T40" fmla="*/ 20 w 348"/>
                  <a:gd name="T41" fmla="*/ 118 h 348"/>
                  <a:gd name="T42" fmla="*/ 8 w 348"/>
                  <a:gd name="T43" fmla="*/ 94 h 348"/>
                  <a:gd name="T44" fmla="*/ 4 w 348"/>
                  <a:gd name="T45" fmla="*/ 71 h 348"/>
                  <a:gd name="T46" fmla="*/ 4 w 348"/>
                  <a:gd name="T47" fmla="*/ 67 h 348"/>
                  <a:gd name="T48" fmla="*/ 16 w 348"/>
                  <a:gd name="T49" fmla="*/ 59 h 348"/>
                  <a:gd name="T50" fmla="*/ 20 w 348"/>
                  <a:gd name="T51" fmla="*/ 55 h 348"/>
                  <a:gd name="T52" fmla="*/ 27 w 348"/>
                  <a:gd name="T53" fmla="*/ 39 h 348"/>
                  <a:gd name="T54" fmla="*/ 43 w 348"/>
                  <a:gd name="T55" fmla="*/ 43 h 348"/>
                  <a:gd name="T56" fmla="*/ 55 w 348"/>
                  <a:gd name="T57" fmla="*/ 28 h 348"/>
                  <a:gd name="T58" fmla="*/ 70 w 348"/>
                  <a:gd name="T59" fmla="*/ 12 h 348"/>
                  <a:gd name="T60" fmla="*/ 125 w 348"/>
                  <a:gd name="T61" fmla="*/ 4 h 348"/>
                  <a:gd name="T62" fmla="*/ 176 w 348"/>
                  <a:gd name="T63" fmla="*/ 12 h 348"/>
                  <a:gd name="T64" fmla="*/ 184 w 348"/>
                  <a:gd name="T65" fmla="*/ 32 h 348"/>
                  <a:gd name="T66" fmla="*/ 203 w 348"/>
                  <a:gd name="T67" fmla="*/ 47 h 348"/>
                  <a:gd name="T68" fmla="*/ 199 w 348"/>
                  <a:gd name="T69" fmla="*/ 55 h 348"/>
                  <a:gd name="T70" fmla="*/ 199 w 348"/>
                  <a:gd name="T71" fmla="*/ 67 h 348"/>
                  <a:gd name="T72" fmla="*/ 215 w 348"/>
                  <a:gd name="T73" fmla="*/ 71 h 348"/>
                  <a:gd name="T74" fmla="*/ 215 w 348"/>
                  <a:gd name="T75" fmla="*/ 67 h 348"/>
                  <a:gd name="T76" fmla="*/ 223 w 348"/>
                  <a:gd name="T77" fmla="*/ 94 h 348"/>
                  <a:gd name="T78" fmla="*/ 254 w 348"/>
                  <a:gd name="T79" fmla="*/ 102 h 348"/>
                  <a:gd name="T80" fmla="*/ 266 w 348"/>
                  <a:gd name="T81" fmla="*/ 90 h 348"/>
                  <a:gd name="T82" fmla="*/ 281 w 348"/>
                  <a:gd name="T83" fmla="*/ 118 h 348"/>
                  <a:gd name="T84" fmla="*/ 293 w 348"/>
                  <a:gd name="T85" fmla="*/ 172 h 348"/>
                  <a:gd name="T86" fmla="*/ 277 w 348"/>
                  <a:gd name="T87" fmla="*/ 200 h 348"/>
                  <a:gd name="T88" fmla="*/ 281 w 348"/>
                  <a:gd name="T89" fmla="*/ 211 h 348"/>
                  <a:gd name="T90" fmla="*/ 305 w 348"/>
                  <a:gd name="T91" fmla="*/ 231 h 348"/>
                  <a:gd name="T92" fmla="*/ 305 w 348"/>
                  <a:gd name="T93" fmla="*/ 242 h 348"/>
                  <a:gd name="T94" fmla="*/ 336 w 348"/>
                  <a:gd name="T95" fmla="*/ 258 h 348"/>
                  <a:gd name="T96" fmla="*/ 348 w 348"/>
                  <a:gd name="T97" fmla="*/ 266 h 348"/>
                  <a:gd name="T98" fmla="*/ 344 w 348"/>
                  <a:gd name="T99" fmla="*/ 278 h 348"/>
                  <a:gd name="T100" fmla="*/ 320 w 348"/>
                  <a:gd name="T101" fmla="*/ 289 h 348"/>
                  <a:gd name="T102" fmla="*/ 313 w 348"/>
                  <a:gd name="T103" fmla="*/ 289 h 348"/>
                  <a:gd name="T104" fmla="*/ 313 w 348"/>
                  <a:gd name="T105" fmla="*/ 301 h 348"/>
                  <a:gd name="T106" fmla="*/ 332 w 348"/>
                  <a:gd name="T107" fmla="*/ 309 h 348"/>
                  <a:gd name="T108" fmla="*/ 328 w 348"/>
                  <a:gd name="T109" fmla="*/ 332 h 348"/>
                  <a:gd name="T110" fmla="*/ 320 w 348"/>
                  <a:gd name="T111" fmla="*/ 348 h 34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348" h="348">
                    <a:moveTo>
                      <a:pt x="320" y="348"/>
                    </a:moveTo>
                    <a:lnTo>
                      <a:pt x="320" y="348"/>
                    </a:lnTo>
                    <a:lnTo>
                      <a:pt x="320" y="348"/>
                    </a:lnTo>
                    <a:lnTo>
                      <a:pt x="320" y="348"/>
                    </a:lnTo>
                    <a:lnTo>
                      <a:pt x="313" y="348"/>
                    </a:lnTo>
                    <a:lnTo>
                      <a:pt x="309" y="344"/>
                    </a:lnTo>
                    <a:lnTo>
                      <a:pt x="293" y="340"/>
                    </a:lnTo>
                    <a:lnTo>
                      <a:pt x="293" y="336"/>
                    </a:lnTo>
                    <a:lnTo>
                      <a:pt x="285" y="332"/>
                    </a:lnTo>
                    <a:lnTo>
                      <a:pt x="285" y="328"/>
                    </a:lnTo>
                    <a:lnTo>
                      <a:pt x="277" y="317"/>
                    </a:lnTo>
                    <a:lnTo>
                      <a:pt x="274" y="313"/>
                    </a:lnTo>
                    <a:lnTo>
                      <a:pt x="274" y="313"/>
                    </a:lnTo>
                    <a:lnTo>
                      <a:pt x="266" y="297"/>
                    </a:lnTo>
                    <a:lnTo>
                      <a:pt x="266" y="293"/>
                    </a:lnTo>
                    <a:lnTo>
                      <a:pt x="262" y="289"/>
                    </a:lnTo>
                    <a:lnTo>
                      <a:pt x="258" y="282"/>
                    </a:lnTo>
                    <a:lnTo>
                      <a:pt x="258" y="278"/>
                    </a:lnTo>
                    <a:lnTo>
                      <a:pt x="254" y="278"/>
                    </a:lnTo>
                    <a:lnTo>
                      <a:pt x="254" y="274"/>
                    </a:lnTo>
                    <a:lnTo>
                      <a:pt x="242" y="274"/>
                    </a:lnTo>
                    <a:lnTo>
                      <a:pt x="242" y="274"/>
                    </a:lnTo>
                    <a:lnTo>
                      <a:pt x="242" y="278"/>
                    </a:lnTo>
                    <a:lnTo>
                      <a:pt x="242" y="278"/>
                    </a:lnTo>
                    <a:lnTo>
                      <a:pt x="246" y="278"/>
                    </a:lnTo>
                    <a:lnTo>
                      <a:pt x="246" y="278"/>
                    </a:lnTo>
                    <a:lnTo>
                      <a:pt x="242" y="282"/>
                    </a:lnTo>
                    <a:lnTo>
                      <a:pt x="242" y="282"/>
                    </a:lnTo>
                    <a:lnTo>
                      <a:pt x="238" y="285"/>
                    </a:lnTo>
                    <a:lnTo>
                      <a:pt x="234" y="285"/>
                    </a:lnTo>
                    <a:lnTo>
                      <a:pt x="234" y="289"/>
                    </a:lnTo>
                    <a:lnTo>
                      <a:pt x="234" y="289"/>
                    </a:lnTo>
                    <a:lnTo>
                      <a:pt x="234" y="293"/>
                    </a:lnTo>
                    <a:lnTo>
                      <a:pt x="238" y="301"/>
                    </a:lnTo>
                    <a:lnTo>
                      <a:pt x="238" y="305"/>
                    </a:lnTo>
                    <a:lnTo>
                      <a:pt x="231" y="305"/>
                    </a:lnTo>
                    <a:lnTo>
                      <a:pt x="223" y="301"/>
                    </a:lnTo>
                    <a:lnTo>
                      <a:pt x="223" y="297"/>
                    </a:lnTo>
                    <a:lnTo>
                      <a:pt x="219" y="297"/>
                    </a:lnTo>
                    <a:lnTo>
                      <a:pt x="219" y="293"/>
                    </a:lnTo>
                    <a:lnTo>
                      <a:pt x="219" y="293"/>
                    </a:lnTo>
                    <a:lnTo>
                      <a:pt x="215" y="293"/>
                    </a:lnTo>
                    <a:lnTo>
                      <a:pt x="207" y="293"/>
                    </a:lnTo>
                    <a:lnTo>
                      <a:pt x="203" y="293"/>
                    </a:lnTo>
                    <a:lnTo>
                      <a:pt x="199" y="293"/>
                    </a:lnTo>
                    <a:lnTo>
                      <a:pt x="199" y="285"/>
                    </a:lnTo>
                    <a:lnTo>
                      <a:pt x="199" y="282"/>
                    </a:lnTo>
                    <a:lnTo>
                      <a:pt x="191" y="270"/>
                    </a:lnTo>
                    <a:lnTo>
                      <a:pt x="191" y="266"/>
                    </a:lnTo>
                    <a:lnTo>
                      <a:pt x="191" y="266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8" y="262"/>
                    </a:lnTo>
                    <a:lnTo>
                      <a:pt x="184" y="258"/>
                    </a:lnTo>
                    <a:lnTo>
                      <a:pt x="180" y="258"/>
                    </a:lnTo>
                    <a:lnTo>
                      <a:pt x="156" y="246"/>
                    </a:lnTo>
                    <a:lnTo>
                      <a:pt x="149" y="242"/>
                    </a:lnTo>
                    <a:lnTo>
                      <a:pt x="137" y="242"/>
                    </a:lnTo>
                    <a:lnTo>
                      <a:pt x="129" y="239"/>
                    </a:lnTo>
                    <a:lnTo>
                      <a:pt x="129" y="235"/>
                    </a:lnTo>
                    <a:lnTo>
                      <a:pt x="125" y="235"/>
                    </a:lnTo>
                    <a:lnTo>
                      <a:pt x="125" y="235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5" y="231"/>
                    </a:lnTo>
                    <a:lnTo>
                      <a:pt x="121" y="227"/>
                    </a:lnTo>
                    <a:lnTo>
                      <a:pt x="113" y="227"/>
                    </a:lnTo>
                    <a:lnTo>
                      <a:pt x="106" y="223"/>
                    </a:lnTo>
                    <a:lnTo>
                      <a:pt x="102" y="219"/>
                    </a:lnTo>
                    <a:lnTo>
                      <a:pt x="94" y="215"/>
                    </a:lnTo>
                    <a:lnTo>
                      <a:pt x="94" y="215"/>
                    </a:lnTo>
                    <a:lnTo>
                      <a:pt x="90" y="223"/>
                    </a:lnTo>
                    <a:lnTo>
                      <a:pt x="86" y="215"/>
                    </a:lnTo>
                    <a:lnTo>
                      <a:pt x="78" y="203"/>
                    </a:lnTo>
                    <a:lnTo>
                      <a:pt x="74" y="200"/>
                    </a:lnTo>
                    <a:lnTo>
                      <a:pt x="74" y="200"/>
                    </a:lnTo>
                    <a:lnTo>
                      <a:pt x="74" y="196"/>
                    </a:lnTo>
                    <a:lnTo>
                      <a:pt x="74" y="196"/>
                    </a:lnTo>
                    <a:lnTo>
                      <a:pt x="78" y="188"/>
                    </a:lnTo>
                    <a:lnTo>
                      <a:pt x="86" y="180"/>
                    </a:lnTo>
                    <a:lnTo>
                      <a:pt x="82" y="176"/>
                    </a:lnTo>
                    <a:lnTo>
                      <a:pt x="82" y="172"/>
                    </a:lnTo>
                    <a:lnTo>
                      <a:pt x="78" y="172"/>
                    </a:lnTo>
                    <a:lnTo>
                      <a:pt x="78" y="168"/>
                    </a:lnTo>
                    <a:lnTo>
                      <a:pt x="78" y="168"/>
                    </a:lnTo>
                    <a:lnTo>
                      <a:pt x="78" y="164"/>
                    </a:lnTo>
                    <a:lnTo>
                      <a:pt x="78" y="164"/>
                    </a:lnTo>
                    <a:lnTo>
                      <a:pt x="90" y="160"/>
                    </a:lnTo>
                    <a:lnTo>
                      <a:pt x="86" y="157"/>
                    </a:lnTo>
                    <a:lnTo>
                      <a:pt x="82" y="149"/>
                    </a:lnTo>
                    <a:lnTo>
                      <a:pt x="63" y="141"/>
                    </a:lnTo>
                    <a:lnTo>
                      <a:pt x="63" y="141"/>
                    </a:lnTo>
                    <a:lnTo>
                      <a:pt x="59" y="137"/>
                    </a:lnTo>
                    <a:lnTo>
                      <a:pt x="55" y="133"/>
                    </a:lnTo>
                    <a:lnTo>
                      <a:pt x="55" y="129"/>
                    </a:lnTo>
                    <a:lnTo>
                      <a:pt x="55" y="125"/>
                    </a:lnTo>
                    <a:lnTo>
                      <a:pt x="55" y="125"/>
                    </a:lnTo>
                    <a:lnTo>
                      <a:pt x="51" y="121"/>
                    </a:lnTo>
                    <a:lnTo>
                      <a:pt x="51" y="118"/>
                    </a:lnTo>
                    <a:lnTo>
                      <a:pt x="51" y="118"/>
                    </a:lnTo>
                    <a:lnTo>
                      <a:pt x="47" y="114"/>
                    </a:lnTo>
                    <a:lnTo>
                      <a:pt x="47" y="114"/>
                    </a:lnTo>
                    <a:lnTo>
                      <a:pt x="39" y="114"/>
                    </a:lnTo>
                    <a:lnTo>
                      <a:pt x="20" y="118"/>
                    </a:lnTo>
                    <a:lnTo>
                      <a:pt x="16" y="114"/>
                    </a:lnTo>
                    <a:lnTo>
                      <a:pt x="16" y="110"/>
                    </a:lnTo>
                    <a:lnTo>
                      <a:pt x="12" y="102"/>
                    </a:lnTo>
                    <a:lnTo>
                      <a:pt x="8" y="98"/>
                    </a:lnTo>
                    <a:lnTo>
                      <a:pt x="8" y="94"/>
                    </a:lnTo>
                    <a:lnTo>
                      <a:pt x="8" y="90"/>
                    </a:lnTo>
                    <a:lnTo>
                      <a:pt x="8" y="82"/>
                    </a:lnTo>
                    <a:lnTo>
                      <a:pt x="4" y="75"/>
                    </a:lnTo>
                    <a:lnTo>
                      <a:pt x="4" y="75"/>
                    </a:lnTo>
                    <a:lnTo>
                      <a:pt x="4" y="71"/>
                    </a:lnTo>
                    <a:lnTo>
                      <a:pt x="4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0" y="71"/>
                    </a:lnTo>
                    <a:lnTo>
                      <a:pt x="4" y="67"/>
                    </a:lnTo>
                    <a:lnTo>
                      <a:pt x="8" y="59"/>
                    </a:lnTo>
                    <a:lnTo>
                      <a:pt x="12" y="59"/>
                    </a:lnTo>
                    <a:lnTo>
                      <a:pt x="12" y="59"/>
                    </a:lnTo>
                    <a:lnTo>
                      <a:pt x="16" y="59"/>
                    </a:lnTo>
                    <a:lnTo>
                      <a:pt x="16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9"/>
                    </a:lnTo>
                    <a:lnTo>
                      <a:pt x="20" y="55"/>
                    </a:lnTo>
                    <a:lnTo>
                      <a:pt x="20" y="55"/>
                    </a:lnTo>
                    <a:lnTo>
                      <a:pt x="20" y="51"/>
                    </a:lnTo>
                    <a:lnTo>
                      <a:pt x="23" y="47"/>
                    </a:lnTo>
                    <a:lnTo>
                      <a:pt x="27" y="43"/>
                    </a:lnTo>
                    <a:lnTo>
                      <a:pt x="27" y="43"/>
                    </a:lnTo>
                    <a:lnTo>
                      <a:pt x="27" y="39"/>
                    </a:lnTo>
                    <a:lnTo>
                      <a:pt x="31" y="39"/>
                    </a:lnTo>
                    <a:lnTo>
                      <a:pt x="31" y="39"/>
                    </a:lnTo>
                    <a:lnTo>
                      <a:pt x="35" y="39"/>
                    </a:lnTo>
                    <a:lnTo>
                      <a:pt x="35" y="39"/>
                    </a:lnTo>
                    <a:lnTo>
                      <a:pt x="43" y="43"/>
                    </a:lnTo>
                    <a:lnTo>
                      <a:pt x="47" y="39"/>
                    </a:lnTo>
                    <a:lnTo>
                      <a:pt x="51" y="36"/>
                    </a:lnTo>
                    <a:lnTo>
                      <a:pt x="51" y="36"/>
                    </a:lnTo>
                    <a:lnTo>
                      <a:pt x="55" y="32"/>
                    </a:lnTo>
                    <a:lnTo>
                      <a:pt x="55" y="28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6"/>
                    </a:lnTo>
                    <a:lnTo>
                      <a:pt x="59" y="12"/>
                    </a:lnTo>
                    <a:lnTo>
                      <a:pt x="70" y="12"/>
                    </a:lnTo>
                    <a:lnTo>
                      <a:pt x="78" y="8"/>
                    </a:lnTo>
                    <a:lnTo>
                      <a:pt x="98" y="4"/>
                    </a:lnTo>
                    <a:lnTo>
                      <a:pt x="113" y="0"/>
                    </a:lnTo>
                    <a:lnTo>
                      <a:pt x="121" y="4"/>
                    </a:lnTo>
                    <a:lnTo>
                      <a:pt x="125" y="4"/>
                    </a:lnTo>
                    <a:lnTo>
                      <a:pt x="133" y="0"/>
                    </a:lnTo>
                    <a:lnTo>
                      <a:pt x="145" y="4"/>
                    </a:lnTo>
                    <a:lnTo>
                      <a:pt x="164" y="8"/>
                    </a:lnTo>
                    <a:lnTo>
                      <a:pt x="168" y="12"/>
                    </a:lnTo>
                    <a:lnTo>
                      <a:pt x="176" y="12"/>
                    </a:lnTo>
                    <a:lnTo>
                      <a:pt x="188" y="8"/>
                    </a:lnTo>
                    <a:lnTo>
                      <a:pt x="184" y="24"/>
                    </a:lnTo>
                    <a:lnTo>
                      <a:pt x="180" y="28"/>
                    </a:lnTo>
                    <a:lnTo>
                      <a:pt x="184" y="28"/>
                    </a:lnTo>
                    <a:lnTo>
                      <a:pt x="184" y="32"/>
                    </a:lnTo>
                    <a:lnTo>
                      <a:pt x="195" y="36"/>
                    </a:lnTo>
                    <a:lnTo>
                      <a:pt x="203" y="39"/>
                    </a:lnTo>
                    <a:lnTo>
                      <a:pt x="203" y="43"/>
                    </a:lnTo>
                    <a:lnTo>
                      <a:pt x="203" y="43"/>
                    </a:lnTo>
                    <a:lnTo>
                      <a:pt x="203" y="47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1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5"/>
                    </a:lnTo>
                    <a:lnTo>
                      <a:pt x="199" y="59"/>
                    </a:lnTo>
                    <a:lnTo>
                      <a:pt x="199" y="63"/>
                    </a:lnTo>
                    <a:lnTo>
                      <a:pt x="199" y="63"/>
                    </a:lnTo>
                    <a:lnTo>
                      <a:pt x="199" y="67"/>
                    </a:lnTo>
                    <a:lnTo>
                      <a:pt x="199" y="67"/>
                    </a:lnTo>
                    <a:lnTo>
                      <a:pt x="203" y="71"/>
                    </a:lnTo>
                    <a:lnTo>
                      <a:pt x="211" y="71"/>
                    </a:lnTo>
                    <a:lnTo>
                      <a:pt x="215" y="75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71"/>
                    </a:lnTo>
                    <a:lnTo>
                      <a:pt x="215" y="67"/>
                    </a:lnTo>
                    <a:lnTo>
                      <a:pt x="219" y="67"/>
                    </a:lnTo>
                    <a:lnTo>
                      <a:pt x="223" y="67"/>
                    </a:lnTo>
                    <a:lnTo>
                      <a:pt x="227" y="78"/>
                    </a:lnTo>
                    <a:lnTo>
                      <a:pt x="223" y="86"/>
                    </a:lnTo>
                    <a:lnTo>
                      <a:pt x="223" y="94"/>
                    </a:lnTo>
                    <a:lnTo>
                      <a:pt x="242" y="98"/>
                    </a:lnTo>
                    <a:lnTo>
                      <a:pt x="246" y="98"/>
                    </a:lnTo>
                    <a:lnTo>
                      <a:pt x="246" y="98"/>
                    </a:lnTo>
                    <a:lnTo>
                      <a:pt x="250" y="102"/>
                    </a:lnTo>
                    <a:lnTo>
                      <a:pt x="254" y="102"/>
                    </a:lnTo>
                    <a:lnTo>
                      <a:pt x="254" y="102"/>
                    </a:lnTo>
                    <a:lnTo>
                      <a:pt x="258" y="94"/>
                    </a:lnTo>
                    <a:lnTo>
                      <a:pt x="262" y="94"/>
                    </a:lnTo>
                    <a:lnTo>
                      <a:pt x="262" y="90"/>
                    </a:lnTo>
                    <a:lnTo>
                      <a:pt x="266" y="90"/>
                    </a:lnTo>
                    <a:lnTo>
                      <a:pt x="266" y="90"/>
                    </a:lnTo>
                    <a:lnTo>
                      <a:pt x="270" y="90"/>
                    </a:lnTo>
                    <a:lnTo>
                      <a:pt x="270" y="90"/>
                    </a:lnTo>
                    <a:lnTo>
                      <a:pt x="270" y="94"/>
                    </a:lnTo>
                    <a:lnTo>
                      <a:pt x="281" y="118"/>
                    </a:lnTo>
                    <a:lnTo>
                      <a:pt x="281" y="133"/>
                    </a:lnTo>
                    <a:lnTo>
                      <a:pt x="301" y="160"/>
                    </a:lnTo>
                    <a:lnTo>
                      <a:pt x="297" y="168"/>
                    </a:lnTo>
                    <a:lnTo>
                      <a:pt x="293" y="168"/>
                    </a:lnTo>
                    <a:lnTo>
                      <a:pt x="293" y="172"/>
                    </a:lnTo>
                    <a:lnTo>
                      <a:pt x="293" y="172"/>
                    </a:lnTo>
                    <a:lnTo>
                      <a:pt x="289" y="188"/>
                    </a:lnTo>
                    <a:lnTo>
                      <a:pt x="285" y="192"/>
                    </a:lnTo>
                    <a:lnTo>
                      <a:pt x="277" y="200"/>
                    </a:lnTo>
                    <a:lnTo>
                      <a:pt x="277" y="200"/>
                    </a:lnTo>
                    <a:lnTo>
                      <a:pt x="277" y="203"/>
                    </a:lnTo>
                    <a:lnTo>
                      <a:pt x="274" y="203"/>
                    </a:lnTo>
                    <a:lnTo>
                      <a:pt x="274" y="203"/>
                    </a:lnTo>
                    <a:lnTo>
                      <a:pt x="277" y="207"/>
                    </a:lnTo>
                    <a:lnTo>
                      <a:pt x="281" y="211"/>
                    </a:lnTo>
                    <a:lnTo>
                      <a:pt x="289" y="211"/>
                    </a:lnTo>
                    <a:lnTo>
                      <a:pt x="289" y="215"/>
                    </a:lnTo>
                    <a:lnTo>
                      <a:pt x="301" y="227"/>
                    </a:lnTo>
                    <a:lnTo>
                      <a:pt x="305" y="231"/>
                    </a:lnTo>
                    <a:lnTo>
                      <a:pt x="305" y="231"/>
                    </a:lnTo>
                    <a:lnTo>
                      <a:pt x="301" y="235"/>
                    </a:lnTo>
                    <a:lnTo>
                      <a:pt x="301" y="239"/>
                    </a:lnTo>
                    <a:lnTo>
                      <a:pt x="305" y="239"/>
                    </a:lnTo>
                    <a:lnTo>
                      <a:pt x="305" y="239"/>
                    </a:lnTo>
                    <a:lnTo>
                      <a:pt x="305" y="242"/>
                    </a:lnTo>
                    <a:lnTo>
                      <a:pt x="309" y="246"/>
                    </a:lnTo>
                    <a:lnTo>
                      <a:pt x="309" y="246"/>
                    </a:lnTo>
                    <a:lnTo>
                      <a:pt x="313" y="246"/>
                    </a:lnTo>
                    <a:lnTo>
                      <a:pt x="313" y="246"/>
                    </a:lnTo>
                    <a:lnTo>
                      <a:pt x="336" y="258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4" y="262"/>
                    </a:lnTo>
                    <a:lnTo>
                      <a:pt x="348" y="266"/>
                    </a:lnTo>
                    <a:lnTo>
                      <a:pt x="348" y="266"/>
                    </a:lnTo>
                    <a:lnTo>
                      <a:pt x="344" y="270"/>
                    </a:lnTo>
                    <a:lnTo>
                      <a:pt x="344" y="274"/>
                    </a:lnTo>
                    <a:lnTo>
                      <a:pt x="344" y="274"/>
                    </a:lnTo>
                    <a:lnTo>
                      <a:pt x="344" y="278"/>
                    </a:lnTo>
                    <a:lnTo>
                      <a:pt x="344" y="278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44" y="282"/>
                    </a:lnTo>
                    <a:lnTo>
                      <a:pt x="324" y="293"/>
                    </a:lnTo>
                    <a:lnTo>
                      <a:pt x="320" y="289"/>
                    </a:lnTo>
                    <a:lnTo>
                      <a:pt x="317" y="289"/>
                    </a:lnTo>
                    <a:lnTo>
                      <a:pt x="317" y="289"/>
                    </a:lnTo>
                    <a:lnTo>
                      <a:pt x="313" y="289"/>
                    </a:lnTo>
                    <a:lnTo>
                      <a:pt x="313" y="285"/>
                    </a:lnTo>
                    <a:lnTo>
                      <a:pt x="313" y="289"/>
                    </a:lnTo>
                    <a:lnTo>
                      <a:pt x="313" y="289"/>
                    </a:lnTo>
                    <a:lnTo>
                      <a:pt x="313" y="293"/>
                    </a:lnTo>
                    <a:lnTo>
                      <a:pt x="313" y="297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13" y="301"/>
                    </a:lnTo>
                    <a:lnTo>
                      <a:pt x="320" y="301"/>
                    </a:lnTo>
                    <a:lnTo>
                      <a:pt x="324" y="301"/>
                    </a:lnTo>
                    <a:lnTo>
                      <a:pt x="328" y="305"/>
                    </a:lnTo>
                    <a:lnTo>
                      <a:pt x="332" y="309"/>
                    </a:lnTo>
                    <a:lnTo>
                      <a:pt x="332" y="313"/>
                    </a:lnTo>
                    <a:lnTo>
                      <a:pt x="332" y="313"/>
                    </a:lnTo>
                    <a:lnTo>
                      <a:pt x="332" y="317"/>
                    </a:lnTo>
                    <a:lnTo>
                      <a:pt x="328" y="328"/>
                    </a:lnTo>
                    <a:lnTo>
                      <a:pt x="328" y="332"/>
                    </a:lnTo>
                    <a:lnTo>
                      <a:pt x="324" y="336"/>
                    </a:lnTo>
                    <a:lnTo>
                      <a:pt x="324" y="344"/>
                    </a:lnTo>
                    <a:lnTo>
                      <a:pt x="324" y="348"/>
                    </a:lnTo>
                    <a:lnTo>
                      <a:pt x="324" y="348"/>
                    </a:lnTo>
                    <a:lnTo>
                      <a:pt x="320" y="34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49" name="Freeform 43"/>
              <p:cNvSpPr>
                <a:spLocks/>
              </p:cNvSpPr>
              <p:nvPr/>
            </p:nvSpPr>
            <p:spPr bwMode="auto">
              <a:xfrm>
                <a:off x="1306513" y="3602038"/>
                <a:ext cx="403225" cy="354013"/>
              </a:xfrm>
              <a:custGeom>
                <a:avLst/>
                <a:gdLst>
                  <a:gd name="T0" fmla="*/ 247 w 254"/>
                  <a:gd name="T1" fmla="*/ 172 h 223"/>
                  <a:gd name="T2" fmla="*/ 243 w 254"/>
                  <a:gd name="T3" fmla="*/ 172 h 223"/>
                  <a:gd name="T4" fmla="*/ 239 w 254"/>
                  <a:gd name="T5" fmla="*/ 168 h 223"/>
                  <a:gd name="T6" fmla="*/ 235 w 254"/>
                  <a:gd name="T7" fmla="*/ 168 h 223"/>
                  <a:gd name="T8" fmla="*/ 231 w 254"/>
                  <a:gd name="T9" fmla="*/ 160 h 223"/>
                  <a:gd name="T10" fmla="*/ 239 w 254"/>
                  <a:gd name="T11" fmla="*/ 176 h 223"/>
                  <a:gd name="T12" fmla="*/ 243 w 254"/>
                  <a:gd name="T13" fmla="*/ 184 h 223"/>
                  <a:gd name="T14" fmla="*/ 239 w 254"/>
                  <a:gd name="T15" fmla="*/ 188 h 223"/>
                  <a:gd name="T16" fmla="*/ 235 w 254"/>
                  <a:gd name="T17" fmla="*/ 196 h 223"/>
                  <a:gd name="T18" fmla="*/ 231 w 254"/>
                  <a:gd name="T19" fmla="*/ 203 h 223"/>
                  <a:gd name="T20" fmla="*/ 219 w 254"/>
                  <a:gd name="T21" fmla="*/ 203 h 223"/>
                  <a:gd name="T22" fmla="*/ 219 w 254"/>
                  <a:gd name="T23" fmla="*/ 207 h 223"/>
                  <a:gd name="T24" fmla="*/ 211 w 254"/>
                  <a:gd name="T25" fmla="*/ 207 h 223"/>
                  <a:gd name="T26" fmla="*/ 211 w 254"/>
                  <a:gd name="T27" fmla="*/ 215 h 223"/>
                  <a:gd name="T28" fmla="*/ 223 w 254"/>
                  <a:gd name="T29" fmla="*/ 215 h 223"/>
                  <a:gd name="T30" fmla="*/ 219 w 254"/>
                  <a:gd name="T31" fmla="*/ 223 h 223"/>
                  <a:gd name="T32" fmla="*/ 204 w 254"/>
                  <a:gd name="T33" fmla="*/ 219 h 223"/>
                  <a:gd name="T34" fmla="*/ 184 w 254"/>
                  <a:gd name="T35" fmla="*/ 196 h 223"/>
                  <a:gd name="T36" fmla="*/ 180 w 254"/>
                  <a:gd name="T37" fmla="*/ 188 h 223"/>
                  <a:gd name="T38" fmla="*/ 168 w 254"/>
                  <a:gd name="T39" fmla="*/ 192 h 223"/>
                  <a:gd name="T40" fmla="*/ 168 w 254"/>
                  <a:gd name="T41" fmla="*/ 203 h 223"/>
                  <a:gd name="T42" fmla="*/ 168 w 254"/>
                  <a:gd name="T43" fmla="*/ 215 h 223"/>
                  <a:gd name="T44" fmla="*/ 157 w 254"/>
                  <a:gd name="T45" fmla="*/ 211 h 223"/>
                  <a:gd name="T46" fmla="*/ 137 w 254"/>
                  <a:gd name="T47" fmla="*/ 207 h 223"/>
                  <a:gd name="T48" fmla="*/ 129 w 254"/>
                  <a:gd name="T49" fmla="*/ 203 h 223"/>
                  <a:gd name="T50" fmla="*/ 106 w 254"/>
                  <a:gd name="T51" fmla="*/ 200 h 223"/>
                  <a:gd name="T52" fmla="*/ 106 w 254"/>
                  <a:gd name="T53" fmla="*/ 200 h 223"/>
                  <a:gd name="T54" fmla="*/ 98 w 254"/>
                  <a:gd name="T55" fmla="*/ 203 h 223"/>
                  <a:gd name="T56" fmla="*/ 71 w 254"/>
                  <a:gd name="T57" fmla="*/ 176 h 223"/>
                  <a:gd name="T58" fmla="*/ 71 w 254"/>
                  <a:gd name="T59" fmla="*/ 160 h 223"/>
                  <a:gd name="T60" fmla="*/ 51 w 254"/>
                  <a:gd name="T61" fmla="*/ 141 h 223"/>
                  <a:gd name="T62" fmla="*/ 43 w 254"/>
                  <a:gd name="T63" fmla="*/ 129 h 223"/>
                  <a:gd name="T64" fmla="*/ 47 w 254"/>
                  <a:gd name="T65" fmla="*/ 118 h 223"/>
                  <a:gd name="T66" fmla="*/ 40 w 254"/>
                  <a:gd name="T67" fmla="*/ 106 h 223"/>
                  <a:gd name="T68" fmla="*/ 36 w 254"/>
                  <a:gd name="T69" fmla="*/ 94 h 223"/>
                  <a:gd name="T70" fmla="*/ 28 w 254"/>
                  <a:gd name="T71" fmla="*/ 90 h 223"/>
                  <a:gd name="T72" fmla="*/ 24 w 254"/>
                  <a:gd name="T73" fmla="*/ 94 h 223"/>
                  <a:gd name="T74" fmla="*/ 4 w 254"/>
                  <a:gd name="T75" fmla="*/ 86 h 223"/>
                  <a:gd name="T76" fmla="*/ 4 w 254"/>
                  <a:gd name="T77" fmla="*/ 67 h 223"/>
                  <a:gd name="T78" fmla="*/ 4 w 254"/>
                  <a:gd name="T79" fmla="*/ 51 h 223"/>
                  <a:gd name="T80" fmla="*/ 24 w 254"/>
                  <a:gd name="T81" fmla="*/ 28 h 223"/>
                  <a:gd name="T82" fmla="*/ 83 w 254"/>
                  <a:gd name="T83" fmla="*/ 0 h 223"/>
                  <a:gd name="T84" fmla="*/ 141 w 254"/>
                  <a:gd name="T85" fmla="*/ 0 h 223"/>
                  <a:gd name="T86" fmla="*/ 161 w 254"/>
                  <a:gd name="T87" fmla="*/ 24 h 223"/>
                  <a:gd name="T88" fmla="*/ 176 w 254"/>
                  <a:gd name="T89" fmla="*/ 36 h 223"/>
                  <a:gd name="T90" fmla="*/ 184 w 254"/>
                  <a:gd name="T91" fmla="*/ 51 h 223"/>
                  <a:gd name="T92" fmla="*/ 196 w 254"/>
                  <a:gd name="T93" fmla="*/ 67 h 223"/>
                  <a:gd name="T94" fmla="*/ 204 w 254"/>
                  <a:gd name="T95" fmla="*/ 78 h 223"/>
                  <a:gd name="T96" fmla="*/ 211 w 254"/>
                  <a:gd name="T97" fmla="*/ 98 h 223"/>
                  <a:gd name="T98" fmla="*/ 215 w 254"/>
                  <a:gd name="T99" fmla="*/ 102 h 223"/>
                  <a:gd name="T100" fmla="*/ 239 w 254"/>
                  <a:gd name="T101" fmla="*/ 110 h 223"/>
                  <a:gd name="T102" fmla="*/ 251 w 254"/>
                  <a:gd name="T103" fmla="*/ 137 h 223"/>
                  <a:gd name="T104" fmla="*/ 251 w 254"/>
                  <a:gd name="T105" fmla="*/ 153 h 223"/>
                  <a:gd name="T106" fmla="*/ 251 w 254"/>
                  <a:gd name="T107" fmla="*/ 160 h 22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254" h="223">
                    <a:moveTo>
                      <a:pt x="254" y="168"/>
                    </a:moveTo>
                    <a:lnTo>
                      <a:pt x="254" y="168"/>
                    </a:lnTo>
                    <a:lnTo>
                      <a:pt x="254" y="176"/>
                    </a:lnTo>
                    <a:lnTo>
                      <a:pt x="254" y="180"/>
                    </a:lnTo>
                    <a:lnTo>
                      <a:pt x="251" y="176"/>
                    </a:lnTo>
                    <a:lnTo>
                      <a:pt x="247" y="172"/>
                    </a:lnTo>
                    <a:lnTo>
                      <a:pt x="247" y="172"/>
                    </a:lnTo>
                    <a:lnTo>
                      <a:pt x="247" y="176"/>
                    </a:lnTo>
                    <a:lnTo>
                      <a:pt x="247" y="176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43" y="172"/>
                    </a:lnTo>
                    <a:lnTo>
                      <a:pt x="239" y="172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68"/>
                    </a:lnTo>
                    <a:lnTo>
                      <a:pt x="239" y="172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9" y="176"/>
                    </a:lnTo>
                    <a:lnTo>
                      <a:pt x="235" y="172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8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5" y="164"/>
                    </a:lnTo>
                    <a:lnTo>
                      <a:pt x="231" y="160"/>
                    </a:lnTo>
                    <a:lnTo>
                      <a:pt x="231" y="164"/>
                    </a:lnTo>
                    <a:lnTo>
                      <a:pt x="227" y="164"/>
                    </a:lnTo>
                    <a:lnTo>
                      <a:pt x="227" y="168"/>
                    </a:lnTo>
                    <a:lnTo>
                      <a:pt x="235" y="172"/>
                    </a:lnTo>
                    <a:lnTo>
                      <a:pt x="235" y="176"/>
                    </a:lnTo>
                    <a:lnTo>
                      <a:pt x="239" y="176"/>
                    </a:lnTo>
                    <a:lnTo>
                      <a:pt x="243" y="180"/>
                    </a:lnTo>
                    <a:lnTo>
                      <a:pt x="243" y="180"/>
                    </a:lnTo>
                    <a:lnTo>
                      <a:pt x="247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4"/>
                    </a:lnTo>
                    <a:lnTo>
                      <a:pt x="243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39" y="188"/>
                    </a:lnTo>
                    <a:lnTo>
                      <a:pt x="243" y="188"/>
                    </a:lnTo>
                    <a:lnTo>
                      <a:pt x="243" y="188"/>
                    </a:lnTo>
                    <a:lnTo>
                      <a:pt x="243" y="192"/>
                    </a:lnTo>
                    <a:lnTo>
                      <a:pt x="239" y="192"/>
                    </a:lnTo>
                    <a:lnTo>
                      <a:pt x="235" y="192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35" y="196"/>
                    </a:lnTo>
                    <a:lnTo>
                      <a:pt x="223" y="196"/>
                    </a:lnTo>
                    <a:lnTo>
                      <a:pt x="227" y="200"/>
                    </a:lnTo>
                    <a:lnTo>
                      <a:pt x="231" y="203"/>
                    </a:lnTo>
                    <a:lnTo>
                      <a:pt x="227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23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5" y="203"/>
                    </a:lnTo>
                    <a:lnTo>
                      <a:pt x="219" y="203"/>
                    </a:lnTo>
                    <a:lnTo>
                      <a:pt x="219" y="203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9" y="207"/>
                    </a:lnTo>
                    <a:lnTo>
                      <a:pt x="215" y="211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11" y="207"/>
                    </a:lnTo>
                    <a:lnTo>
                      <a:pt x="208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1" y="215"/>
                    </a:lnTo>
                    <a:lnTo>
                      <a:pt x="215" y="215"/>
                    </a:lnTo>
                    <a:lnTo>
                      <a:pt x="219" y="211"/>
                    </a:lnTo>
                    <a:lnTo>
                      <a:pt x="219" y="211"/>
                    </a:lnTo>
                    <a:lnTo>
                      <a:pt x="223" y="211"/>
                    </a:lnTo>
                    <a:lnTo>
                      <a:pt x="223" y="215"/>
                    </a:lnTo>
                    <a:lnTo>
                      <a:pt x="223" y="215"/>
                    </a:lnTo>
                    <a:lnTo>
                      <a:pt x="219" y="219"/>
                    </a:lnTo>
                    <a:lnTo>
                      <a:pt x="219" y="223"/>
                    </a:lnTo>
                    <a:lnTo>
                      <a:pt x="219" y="219"/>
                    </a:lnTo>
                    <a:lnTo>
                      <a:pt x="223" y="219"/>
                    </a:lnTo>
                    <a:lnTo>
                      <a:pt x="223" y="219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19" y="223"/>
                    </a:lnTo>
                    <a:lnTo>
                      <a:pt x="208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9"/>
                    </a:lnTo>
                    <a:lnTo>
                      <a:pt x="204" y="211"/>
                    </a:lnTo>
                    <a:lnTo>
                      <a:pt x="200" y="211"/>
                    </a:lnTo>
                    <a:lnTo>
                      <a:pt x="200" y="207"/>
                    </a:lnTo>
                    <a:lnTo>
                      <a:pt x="200" y="207"/>
                    </a:lnTo>
                    <a:lnTo>
                      <a:pt x="196" y="203"/>
                    </a:lnTo>
                    <a:lnTo>
                      <a:pt x="184" y="196"/>
                    </a:lnTo>
                    <a:lnTo>
                      <a:pt x="184" y="192"/>
                    </a:lnTo>
                    <a:lnTo>
                      <a:pt x="180" y="192"/>
                    </a:lnTo>
                    <a:lnTo>
                      <a:pt x="184" y="192"/>
                    </a:lnTo>
                    <a:lnTo>
                      <a:pt x="184" y="192"/>
                    </a:lnTo>
                    <a:lnTo>
                      <a:pt x="184" y="188"/>
                    </a:lnTo>
                    <a:lnTo>
                      <a:pt x="180" y="188"/>
                    </a:lnTo>
                    <a:lnTo>
                      <a:pt x="180" y="188"/>
                    </a:lnTo>
                    <a:lnTo>
                      <a:pt x="172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8" y="192"/>
                    </a:lnTo>
                    <a:lnTo>
                      <a:pt x="165" y="192"/>
                    </a:lnTo>
                    <a:lnTo>
                      <a:pt x="165" y="196"/>
                    </a:lnTo>
                    <a:lnTo>
                      <a:pt x="165" y="200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3"/>
                    </a:lnTo>
                    <a:lnTo>
                      <a:pt x="168" y="207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5" y="211"/>
                    </a:lnTo>
                    <a:lnTo>
                      <a:pt x="168" y="211"/>
                    </a:lnTo>
                    <a:lnTo>
                      <a:pt x="168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5" y="215"/>
                    </a:lnTo>
                    <a:lnTo>
                      <a:pt x="161" y="215"/>
                    </a:lnTo>
                    <a:lnTo>
                      <a:pt x="157" y="211"/>
                    </a:lnTo>
                    <a:lnTo>
                      <a:pt x="149" y="207"/>
                    </a:lnTo>
                    <a:lnTo>
                      <a:pt x="149" y="203"/>
                    </a:lnTo>
                    <a:lnTo>
                      <a:pt x="145" y="203"/>
                    </a:lnTo>
                    <a:lnTo>
                      <a:pt x="141" y="203"/>
                    </a:lnTo>
                    <a:lnTo>
                      <a:pt x="141" y="207"/>
                    </a:lnTo>
                    <a:lnTo>
                      <a:pt x="137" y="207"/>
                    </a:lnTo>
                    <a:lnTo>
                      <a:pt x="137" y="207"/>
                    </a:lnTo>
                    <a:lnTo>
                      <a:pt x="133" y="207"/>
                    </a:lnTo>
                    <a:lnTo>
                      <a:pt x="133" y="207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9" y="203"/>
                    </a:lnTo>
                    <a:lnTo>
                      <a:pt x="126" y="203"/>
                    </a:lnTo>
                    <a:lnTo>
                      <a:pt x="122" y="203"/>
                    </a:lnTo>
                    <a:lnTo>
                      <a:pt x="118" y="203"/>
                    </a:lnTo>
                    <a:lnTo>
                      <a:pt x="110" y="200"/>
                    </a:lnTo>
                    <a:lnTo>
                      <a:pt x="110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0"/>
                    </a:lnTo>
                    <a:lnTo>
                      <a:pt x="106" y="203"/>
                    </a:lnTo>
                    <a:lnTo>
                      <a:pt x="106" y="203"/>
                    </a:lnTo>
                    <a:lnTo>
                      <a:pt x="102" y="203"/>
                    </a:lnTo>
                    <a:lnTo>
                      <a:pt x="98" y="203"/>
                    </a:lnTo>
                    <a:lnTo>
                      <a:pt x="90" y="200"/>
                    </a:lnTo>
                    <a:lnTo>
                      <a:pt x="90" y="200"/>
                    </a:lnTo>
                    <a:lnTo>
                      <a:pt x="79" y="180"/>
                    </a:lnTo>
                    <a:lnTo>
                      <a:pt x="75" y="180"/>
                    </a:lnTo>
                    <a:lnTo>
                      <a:pt x="71" y="176"/>
                    </a:lnTo>
                    <a:lnTo>
                      <a:pt x="71" y="176"/>
                    </a:lnTo>
                    <a:lnTo>
                      <a:pt x="67" y="172"/>
                    </a:lnTo>
                    <a:lnTo>
                      <a:pt x="67" y="168"/>
                    </a:lnTo>
                    <a:lnTo>
                      <a:pt x="67" y="168"/>
                    </a:lnTo>
                    <a:lnTo>
                      <a:pt x="71" y="164"/>
                    </a:lnTo>
                    <a:lnTo>
                      <a:pt x="71" y="164"/>
                    </a:lnTo>
                    <a:lnTo>
                      <a:pt x="71" y="160"/>
                    </a:lnTo>
                    <a:lnTo>
                      <a:pt x="67" y="157"/>
                    </a:lnTo>
                    <a:lnTo>
                      <a:pt x="63" y="149"/>
                    </a:lnTo>
                    <a:lnTo>
                      <a:pt x="55" y="145"/>
                    </a:lnTo>
                    <a:lnTo>
                      <a:pt x="55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37"/>
                    </a:lnTo>
                    <a:lnTo>
                      <a:pt x="47" y="137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47" y="118"/>
                    </a:lnTo>
                    <a:lnTo>
                      <a:pt x="47" y="118"/>
                    </a:lnTo>
                    <a:lnTo>
                      <a:pt x="43" y="114"/>
                    </a:lnTo>
                    <a:lnTo>
                      <a:pt x="43" y="114"/>
                    </a:lnTo>
                    <a:lnTo>
                      <a:pt x="40" y="114"/>
                    </a:lnTo>
                    <a:lnTo>
                      <a:pt x="40" y="110"/>
                    </a:lnTo>
                    <a:lnTo>
                      <a:pt x="40" y="106"/>
                    </a:lnTo>
                    <a:lnTo>
                      <a:pt x="40" y="106"/>
                    </a:lnTo>
                    <a:lnTo>
                      <a:pt x="40" y="102"/>
                    </a:lnTo>
                    <a:lnTo>
                      <a:pt x="40" y="102"/>
                    </a:lnTo>
                    <a:lnTo>
                      <a:pt x="36" y="98"/>
                    </a:lnTo>
                    <a:lnTo>
                      <a:pt x="36" y="98"/>
                    </a:lnTo>
                    <a:lnTo>
                      <a:pt x="36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4"/>
                    </a:lnTo>
                    <a:lnTo>
                      <a:pt x="32" y="90"/>
                    </a:lnTo>
                    <a:lnTo>
                      <a:pt x="28" y="90"/>
                    </a:lnTo>
                    <a:lnTo>
                      <a:pt x="28" y="90"/>
                    </a:lnTo>
                    <a:lnTo>
                      <a:pt x="28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4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20" y="94"/>
                    </a:lnTo>
                    <a:lnTo>
                      <a:pt x="16" y="94"/>
                    </a:lnTo>
                    <a:lnTo>
                      <a:pt x="12" y="90"/>
                    </a:lnTo>
                    <a:lnTo>
                      <a:pt x="4" y="86"/>
                    </a:lnTo>
                    <a:lnTo>
                      <a:pt x="4" y="86"/>
                    </a:lnTo>
                    <a:lnTo>
                      <a:pt x="0" y="86"/>
                    </a:lnTo>
                    <a:lnTo>
                      <a:pt x="0" y="78"/>
                    </a:lnTo>
                    <a:lnTo>
                      <a:pt x="0" y="75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7"/>
                    </a:lnTo>
                    <a:lnTo>
                      <a:pt x="4" y="63"/>
                    </a:lnTo>
                    <a:lnTo>
                      <a:pt x="4" y="63"/>
                    </a:lnTo>
                    <a:lnTo>
                      <a:pt x="0" y="55"/>
                    </a:lnTo>
                    <a:lnTo>
                      <a:pt x="4" y="55"/>
                    </a:lnTo>
                    <a:lnTo>
                      <a:pt x="4" y="51"/>
                    </a:lnTo>
                    <a:lnTo>
                      <a:pt x="8" y="47"/>
                    </a:lnTo>
                    <a:lnTo>
                      <a:pt x="8" y="43"/>
                    </a:lnTo>
                    <a:lnTo>
                      <a:pt x="8" y="43"/>
                    </a:lnTo>
                    <a:lnTo>
                      <a:pt x="16" y="36"/>
                    </a:lnTo>
                    <a:lnTo>
                      <a:pt x="20" y="36"/>
                    </a:lnTo>
                    <a:lnTo>
                      <a:pt x="24" y="28"/>
                    </a:lnTo>
                    <a:lnTo>
                      <a:pt x="24" y="20"/>
                    </a:lnTo>
                    <a:lnTo>
                      <a:pt x="36" y="12"/>
                    </a:lnTo>
                    <a:lnTo>
                      <a:pt x="43" y="12"/>
                    </a:lnTo>
                    <a:lnTo>
                      <a:pt x="55" y="16"/>
                    </a:lnTo>
                    <a:lnTo>
                      <a:pt x="59" y="12"/>
                    </a:lnTo>
                    <a:lnTo>
                      <a:pt x="83" y="0"/>
                    </a:lnTo>
                    <a:lnTo>
                      <a:pt x="86" y="0"/>
                    </a:lnTo>
                    <a:lnTo>
                      <a:pt x="90" y="0"/>
                    </a:lnTo>
                    <a:lnTo>
                      <a:pt x="102" y="0"/>
                    </a:lnTo>
                    <a:lnTo>
                      <a:pt x="102" y="0"/>
                    </a:lnTo>
                    <a:lnTo>
                      <a:pt x="137" y="0"/>
                    </a:lnTo>
                    <a:lnTo>
                      <a:pt x="141" y="0"/>
                    </a:lnTo>
                    <a:lnTo>
                      <a:pt x="149" y="4"/>
                    </a:lnTo>
                    <a:lnTo>
                      <a:pt x="149" y="4"/>
                    </a:lnTo>
                    <a:lnTo>
                      <a:pt x="153" y="8"/>
                    </a:lnTo>
                    <a:lnTo>
                      <a:pt x="157" y="16"/>
                    </a:lnTo>
                    <a:lnTo>
                      <a:pt x="157" y="24"/>
                    </a:lnTo>
                    <a:lnTo>
                      <a:pt x="161" y="24"/>
                    </a:lnTo>
                    <a:lnTo>
                      <a:pt x="168" y="28"/>
                    </a:lnTo>
                    <a:lnTo>
                      <a:pt x="168" y="28"/>
                    </a:lnTo>
                    <a:lnTo>
                      <a:pt x="172" y="32"/>
                    </a:lnTo>
                    <a:lnTo>
                      <a:pt x="176" y="32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36"/>
                    </a:lnTo>
                    <a:lnTo>
                      <a:pt x="176" y="43"/>
                    </a:lnTo>
                    <a:lnTo>
                      <a:pt x="180" y="47"/>
                    </a:lnTo>
                    <a:lnTo>
                      <a:pt x="184" y="51"/>
                    </a:lnTo>
                    <a:lnTo>
                      <a:pt x="188" y="51"/>
                    </a:lnTo>
                    <a:lnTo>
                      <a:pt x="192" y="51"/>
                    </a:lnTo>
                    <a:lnTo>
                      <a:pt x="192" y="55"/>
                    </a:lnTo>
                    <a:lnTo>
                      <a:pt x="192" y="59"/>
                    </a:lnTo>
                    <a:lnTo>
                      <a:pt x="192" y="63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196" y="67"/>
                    </a:lnTo>
                    <a:lnTo>
                      <a:pt x="200" y="71"/>
                    </a:lnTo>
                    <a:lnTo>
                      <a:pt x="200" y="75"/>
                    </a:lnTo>
                    <a:lnTo>
                      <a:pt x="204" y="78"/>
                    </a:lnTo>
                    <a:lnTo>
                      <a:pt x="208" y="86"/>
                    </a:lnTo>
                    <a:lnTo>
                      <a:pt x="208" y="90"/>
                    </a:lnTo>
                    <a:lnTo>
                      <a:pt x="211" y="90"/>
                    </a:lnTo>
                    <a:lnTo>
                      <a:pt x="211" y="94"/>
                    </a:lnTo>
                    <a:lnTo>
                      <a:pt x="211" y="94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98"/>
                    </a:lnTo>
                    <a:lnTo>
                      <a:pt x="211" y="102"/>
                    </a:lnTo>
                    <a:lnTo>
                      <a:pt x="215" y="98"/>
                    </a:lnTo>
                    <a:lnTo>
                      <a:pt x="215" y="102"/>
                    </a:lnTo>
                    <a:lnTo>
                      <a:pt x="219" y="102"/>
                    </a:lnTo>
                    <a:lnTo>
                      <a:pt x="219" y="102"/>
                    </a:lnTo>
                    <a:lnTo>
                      <a:pt x="223" y="106"/>
                    </a:lnTo>
                    <a:lnTo>
                      <a:pt x="227" y="110"/>
                    </a:lnTo>
                    <a:lnTo>
                      <a:pt x="231" y="110"/>
                    </a:lnTo>
                    <a:lnTo>
                      <a:pt x="239" y="110"/>
                    </a:lnTo>
                    <a:lnTo>
                      <a:pt x="239" y="121"/>
                    </a:lnTo>
                    <a:lnTo>
                      <a:pt x="239" y="125"/>
                    </a:lnTo>
                    <a:lnTo>
                      <a:pt x="243" y="125"/>
                    </a:lnTo>
                    <a:lnTo>
                      <a:pt x="251" y="133"/>
                    </a:lnTo>
                    <a:lnTo>
                      <a:pt x="251" y="137"/>
                    </a:lnTo>
                    <a:lnTo>
                      <a:pt x="251" y="137"/>
                    </a:lnTo>
                    <a:lnTo>
                      <a:pt x="251" y="141"/>
                    </a:lnTo>
                    <a:lnTo>
                      <a:pt x="251" y="145"/>
                    </a:lnTo>
                    <a:lnTo>
                      <a:pt x="254" y="149"/>
                    </a:lnTo>
                    <a:lnTo>
                      <a:pt x="254" y="149"/>
                    </a:lnTo>
                    <a:lnTo>
                      <a:pt x="251" y="149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3"/>
                    </a:lnTo>
                    <a:lnTo>
                      <a:pt x="251" y="157"/>
                    </a:lnTo>
                    <a:lnTo>
                      <a:pt x="251" y="157"/>
                    </a:lnTo>
                    <a:lnTo>
                      <a:pt x="251" y="160"/>
                    </a:lnTo>
                    <a:lnTo>
                      <a:pt x="251" y="160"/>
                    </a:lnTo>
                    <a:lnTo>
                      <a:pt x="254" y="164"/>
                    </a:lnTo>
                    <a:lnTo>
                      <a:pt x="254" y="168"/>
                    </a:lnTo>
                    <a:lnTo>
                      <a:pt x="254" y="16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0" name="Freeform 44"/>
              <p:cNvSpPr>
                <a:spLocks noEditPoints="1"/>
              </p:cNvSpPr>
              <p:nvPr/>
            </p:nvSpPr>
            <p:spPr bwMode="auto">
              <a:xfrm>
                <a:off x="1679575" y="3695700"/>
                <a:ext cx="111125" cy="204788"/>
              </a:xfrm>
              <a:custGeom>
                <a:avLst/>
                <a:gdLst>
                  <a:gd name="T0" fmla="*/ 55 w 70"/>
                  <a:gd name="T1" fmla="*/ 4 h 129"/>
                  <a:gd name="T2" fmla="*/ 51 w 70"/>
                  <a:gd name="T3" fmla="*/ 4 h 129"/>
                  <a:gd name="T4" fmla="*/ 51 w 70"/>
                  <a:gd name="T5" fmla="*/ 8 h 129"/>
                  <a:gd name="T6" fmla="*/ 55 w 70"/>
                  <a:gd name="T7" fmla="*/ 16 h 129"/>
                  <a:gd name="T8" fmla="*/ 55 w 70"/>
                  <a:gd name="T9" fmla="*/ 8 h 129"/>
                  <a:gd name="T10" fmla="*/ 43 w 70"/>
                  <a:gd name="T11" fmla="*/ 4 h 129"/>
                  <a:gd name="T12" fmla="*/ 51 w 70"/>
                  <a:gd name="T13" fmla="*/ 12 h 129"/>
                  <a:gd name="T14" fmla="*/ 51 w 70"/>
                  <a:gd name="T15" fmla="*/ 23 h 129"/>
                  <a:gd name="T16" fmla="*/ 47 w 70"/>
                  <a:gd name="T17" fmla="*/ 27 h 129"/>
                  <a:gd name="T18" fmla="*/ 39 w 70"/>
                  <a:gd name="T19" fmla="*/ 27 h 129"/>
                  <a:gd name="T20" fmla="*/ 47 w 70"/>
                  <a:gd name="T21" fmla="*/ 35 h 129"/>
                  <a:gd name="T22" fmla="*/ 62 w 70"/>
                  <a:gd name="T23" fmla="*/ 43 h 129"/>
                  <a:gd name="T24" fmla="*/ 62 w 70"/>
                  <a:gd name="T25" fmla="*/ 51 h 129"/>
                  <a:gd name="T26" fmla="*/ 66 w 70"/>
                  <a:gd name="T27" fmla="*/ 59 h 129"/>
                  <a:gd name="T28" fmla="*/ 70 w 70"/>
                  <a:gd name="T29" fmla="*/ 66 h 129"/>
                  <a:gd name="T30" fmla="*/ 66 w 70"/>
                  <a:gd name="T31" fmla="*/ 74 h 129"/>
                  <a:gd name="T32" fmla="*/ 59 w 70"/>
                  <a:gd name="T33" fmla="*/ 70 h 129"/>
                  <a:gd name="T34" fmla="*/ 59 w 70"/>
                  <a:gd name="T35" fmla="*/ 78 h 129"/>
                  <a:gd name="T36" fmla="*/ 59 w 70"/>
                  <a:gd name="T37" fmla="*/ 82 h 129"/>
                  <a:gd name="T38" fmla="*/ 59 w 70"/>
                  <a:gd name="T39" fmla="*/ 82 h 129"/>
                  <a:gd name="T40" fmla="*/ 59 w 70"/>
                  <a:gd name="T41" fmla="*/ 94 h 129"/>
                  <a:gd name="T42" fmla="*/ 55 w 70"/>
                  <a:gd name="T43" fmla="*/ 98 h 129"/>
                  <a:gd name="T44" fmla="*/ 59 w 70"/>
                  <a:gd name="T45" fmla="*/ 105 h 129"/>
                  <a:gd name="T46" fmla="*/ 55 w 70"/>
                  <a:gd name="T47" fmla="*/ 98 h 129"/>
                  <a:gd name="T48" fmla="*/ 55 w 70"/>
                  <a:gd name="T49" fmla="*/ 113 h 129"/>
                  <a:gd name="T50" fmla="*/ 51 w 70"/>
                  <a:gd name="T51" fmla="*/ 98 h 129"/>
                  <a:gd name="T52" fmla="*/ 51 w 70"/>
                  <a:gd name="T53" fmla="*/ 109 h 129"/>
                  <a:gd name="T54" fmla="*/ 51 w 70"/>
                  <a:gd name="T55" fmla="*/ 113 h 129"/>
                  <a:gd name="T56" fmla="*/ 47 w 70"/>
                  <a:gd name="T57" fmla="*/ 117 h 129"/>
                  <a:gd name="T58" fmla="*/ 43 w 70"/>
                  <a:gd name="T59" fmla="*/ 117 h 129"/>
                  <a:gd name="T60" fmla="*/ 47 w 70"/>
                  <a:gd name="T61" fmla="*/ 109 h 129"/>
                  <a:gd name="T62" fmla="*/ 43 w 70"/>
                  <a:gd name="T63" fmla="*/ 113 h 129"/>
                  <a:gd name="T64" fmla="*/ 39 w 70"/>
                  <a:gd name="T65" fmla="*/ 117 h 129"/>
                  <a:gd name="T66" fmla="*/ 35 w 70"/>
                  <a:gd name="T67" fmla="*/ 121 h 129"/>
                  <a:gd name="T68" fmla="*/ 31 w 70"/>
                  <a:gd name="T69" fmla="*/ 129 h 129"/>
                  <a:gd name="T70" fmla="*/ 19 w 70"/>
                  <a:gd name="T71" fmla="*/ 129 h 129"/>
                  <a:gd name="T72" fmla="*/ 19 w 70"/>
                  <a:gd name="T73" fmla="*/ 121 h 129"/>
                  <a:gd name="T74" fmla="*/ 19 w 70"/>
                  <a:gd name="T75" fmla="*/ 109 h 129"/>
                  <a:gd name="T76" fmla="*/ 16 w 70"/>
                  <a:gd name="T77" fmla="*/ 101 h 129"/>
                  <a:gd name="T78" fmla="*/ 16 w 70"/>
                  <a:gd name="T79" fmla="*/ 94 h 129"/>
                  <a:gd name="T80" fmla="*/ 16 w 70"/>
                  <a:gd name="T81" fmla="*/ 90 h 129"/>
                  <a:gd name="T82" fmla="*/ 16 w 70"/>
                  <a:gd name="T83" fmla="*/ 86 h 129"/>
                  <a:gd name="T84" fmla="*/ 16 w 70"/>
                  <a:gd name="T85" fmla="*/ 78 h 129"/>
                  <a:gd name="T86" fmla="*/ 4 w 70"/>
                  <a:gd name="T87" fmla="*/ 66 h 129"/>
                  <a:gd name="T88" fmla="*/ 0 w 70"/>
                  <a:gd name="T89" fmla="*/ 43 h 129"/>
                  <a:gd name="T90" fmla="*/ 23 w 70"/>
                  <a:gd name="T91" fmla="*/ 39 h 129"/>
                  <a:gd name="T92" fmla="*/ 27 w 70"/>
                  <a:gd name="T93" fmla="*/ 39 h 129"/>
                  <a:gd name="T94" fmla="*/ 23 w 70"/>
                  <a:gd name="T95" fmla="*/ 31 h 129"/>
                  <a:gd name="T96" fmla="*/ 12 w 70"/>
                  <a:gd name="T97" fmla="*/ 19 h 129"/>
                  <a:gd name="T98" fmla="*/ 12 w 70"/>
                  <a:gd name="T99" fmla="*/ 16 h 129"/>
                  <a:gd name="T100" fmla="*/ 23 w 70"/>
                  <a:gd name="T101" fmla="*/ 12 h 129"/>
                  <a:gd name="T102" fmla="*/ 39 w 70"/>
                  <a:gd name="T103" fmla="*/ 4 h 1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</a:cxnLst>
                <a:rect l="0" t="0" r="r" b="b"/>
                <a:pathLst>
                  <a:path w="70" h="129">
                    <a:moveTo>
                      <a:pt x="55" y="8"/>
                    </a:moveTo>
                    <a:lnTo>
                      <a:pt x="55" y="8"/>
                    </a:lnTo>
                    <a:lnTo>
                      <a:pt x="55" y="4"/>
                    </a:lnTo>
                    <a:lnTo>
                      <a:pt x="51" y="0"/>
                    </a:lnTo>
                    <a:lnTo>
                      <a:pt x="47" y="0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5" y="16"/>
                    </a:lnTo>
                    <a:lnTo>
                      <a:pt x="55" y="16"/>
                    </a:lnTo>
                    <a:lnTo>
                      <a:pt x="55" y="19"/>
                    </a:lnTo>
                    <a:lnTo>
                      <a:pt x="55" y="16"/>
                    </a:lnTo>
                    <a:lnTo>
                      <a:pt x="55" y="8"/>
                    </a:lnTo>
                    <a:moveTo>
                      <a:pt x="39" y="4"/>
                    </a:moveTo>
                    <a:lnTo>
                      <a:pt x="39" y="4"/>
                    </a:lnTo>
                    <a:lnTo>
                      <a:pt x="43" y="4"/>
                    </a:lnTo>
                    <a:lnTo>
                      <a:pt x="47" y="4"/>
                    </a:lnTo>
                    <a:lnTo>
                      <a:pt x="51" y="8"/>
                    </a:lnTo>
                    <a:lnTo>
                      <a:pt x="51" y="12"/>
                    </a:lnTo>
                    <a:lnTo>
                      <a:pt x="51" y="16"/>
                    </a:lnTo>
                    <a:lnTo>
                      <a:pt x="51" y="19"/>
                    </a:lnTo>
                    <a:lnTo>
                      <a:pt x="51" y="23"/>
                    </a:lnTo>
                    <a:lnTo>
                      <a:pt x="51" y="27"/>
                    </a:lnTo>
                    <a:lnTo>
                      <a:pt x="51" y="31"/>
                    </a:lnTo>
                    <a:lnTo>
                      <a:pt x="47" y="27"/>
                    </a:lnTo>
                    <a:lnTo>
                      <a:pt x="43" y="27"/>
                    </a:lnTo>
                    <a:lnTo>
                      <a:pt x="39" y="27"/>
                    </a:lnTo>
                    <a:lnTo>
                      <a:pt x="39" y="27"/>
                    </a:lnTo>
                    <a:lnTo>
                      <a:pt x="43" y="31"/>
                    </a:lnTo>
                    <a:lnTo>
                      <a:pt x="47" y="35"/>
                    </a:lnTo>
                    <a:lnTo>
                      <a:pt x="47" y="35"/>
                    </a:lnTo>
                    <a:lnTo>
                      <a:pt x="51" y="35"/>
                    </a:lnTo>
                    <a:lnTo>
                      <a:pt x="55" y="43"/>
                    </a:lnTo>
                    <a:lnTo>
                      <a:pt x="62" y="43"/>
                    </a:lnTo>
                    <a:lnTo>
                      <a:pt x="62" y="43"/>
                    </a:lnTo>
                    <a:lnTo>
                      <a:pt x="62" y="47"/>
                    </a:lnTo>
                    <a:lnTo>
                      <a:pt x="62" y="51"/>
                    </a:lnTo>
                    <a:lnTo>
                      <a:pt x="62" y="55"/>
                    </a:lnTo>
                    <a:lnTo>
                      <a:pt x="62" y="59"/>
                    </a:lnTo>
                    <a:lnTo>
                      <a:pt x="66" y="59"/>
                    </a:lnTo>
                    <a:lnTo>
                      <a:pt x="70" y="62"/>
                    </a:lnTo>
                    <a:lnTo>
                      <a:pt x="70" y="66"/>
                    </a:lnTo>
                    <a:lnTo>
                      <a:pt x="70" y="66"/>
                    </a:lnTo>
                    <a:lnTo>
                      <a:pt x="70" y="70"/>
                    </a:lnTo>
                    <a:lnTo>
                      <a:pt x="66" y="70"/>
                    </a:lnTo>
                    <a:lnTo>
                      <a:pt x="66" y="74"/>
                    </a:lnTo>
                    <a:lnTo>
                      <a:pt x="66" y="74"/>
                    </a:lnTo>
                    <a:lnTo>
                      <a:pt x="62" y="74"/>
                    </a:lnTo>
                    <a:lnTo>
                      <a:pt x="59" y="70"/>
                    </a:lnTo>
                    <a:lnTo>
                      <a:pt x="59" y="70"/>
                    </a:lnTo>
                    <a:lnTo>
                      <a:pt x="59" y="74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78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9" y="82"/>
                    </a:lnTo>
                    <a:lnTo>
                      <a:pt x="55" y="86"/>
                    </a:lnTo>
                    <a:lnTo>
                      <a:pt x="55" y="90"/>
                    </a:lnTo>
                    <a:lnTo>
                      <a:pt x="59" y="94"/>
                    </a:lnTo>
                    <a:lnTo>
                      <a:pt x="59" y="98"/>
                    </a:lnTo>
                    <a:lnTo>
                      <a:pt x="55" y="94"/>
                    </a:lnTo>
                    <a:lnTo>
                      <a:pt x="55" y="98"/>
                    </a:lnTo>
                    <a:lnTo>
                      <a:pt x="59" y="105"/>
                    </a:lnTo>
                    <a:lnTo>
                      <a:pt x="59" y="109"/>
                    </a:lnTo>
                    <a:lnTo>
                      <a:pt x="59" y="105"/>
                    </a:lnTo>
                    <a:lnTo>
                      <a:pt x="55" y="105"/>
                    </a:lnTo>
                    <a:lnTo>
                      <a:pt x="55" y="101"/>
                    </a:lnTo>
                    <a:lnTo>
                      <a:pt x="55" y="98"/>
                    </a:lnTo>
                    <a:lnTo>
                      <a:pt x="55" y="101"/>
                    </a:lnTo>
                    <a:lnTo>
                      <a:pt x="55" y="109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1" y="98"/>
                    </a:lnTo>
                    <a:lnTo>
                      <a:pt x="51" y="98"/>
                    </a:lnTo>
                    <a:lnTo>
                      <a:pt x="51" y="101"/>
                    </a:lnTo>
                    <a:lnTo>
                      <a:pt x="51" y="105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09"/>
                    </a:lnTo>
                    <a:lnTo>
                      <a:pt x="51" y="113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47" y="117"/>
                    </a:lnTo>
                    <a:lnTo>
                      <a:pt x="47" y="121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09"/>
                    </a:lnTo>
                    <a:lnTo>
                      <a:pt x="47" y="109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9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21"/>
                    </a:lnTo>
                    <a:lnTo>
                      <a:pt x="35" y="125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9"/>
                    </a:lnTo>
                    <a:lnTo>
                      <a:pt x="19" y="125"/>
                    </a:lnTo>
                    <a:lnTo>
                      <a:pt x="19" y="121"/>
                    </a:lnTo>
                    <a:lnTo>
                      <a:pt x="19" y="121"/>
                    </a:lnTo>
                    <a:lnTo>
                      <a:pt x="19" y="117"/>
                    </a:lnTo>
                    <a:lnTo>
                      <a:pt x="19" y="109"/>
                    </a:lnTo>
                    <a:lnTo>
                      <a:pt x="19" y="109"/>
                    </a:lnTo>
                    <a:lnTo>
                      <a:pt x="19" y="105"/>
                    </a:lnTo>
                    <a:lnTo>
                      <a:pt x="16" y="101"/>
                    </a:lnTo>
                    <a:lnTo>
                      <a:pt x="16" y="101"/>
                    </a:lnTo>
                    <a:lnTo>
                      <a:pt x="16" y="98"/>
                    </a:lnTo>
                    <a:lnTo>
                      <a:pt x="16" y="98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0"/>
                    </a:lnTo>
                    <a:lnTo>
                      <a:pt x="19" y="90"/>
                    </a:lnTo>
                    <a:lnTo>
                      <a:pt x="19" y="90"/>
                    </a:lnTo>
                    <a:lnTo>
                      <a:pt x="16" y="86"/>
                    </a:lnTo>
                    <a:lnTo>
                      <a:pt x="16" y="82"/>
                    </a:lnTo>
                    <a:lnTo>
                      <a:pt x="16" y="78"/>
                    </a:lnTo>
                    <a:lnTo>
                      <a:pt x="16" y="78"/>
                    </a:lnTo>
                    <a:lnTo>
                      <a:pt x="16" y="74"/>
                    </a:lnTo>
                    <a:lnTo>
                      <a:pt x="8" y="66"/>
                    </a:lnTo>
                    <a:lnTo>
                      <a:pt x="4" y="66"/>
                    </a:lnTo>
                    <a:lnTo>
                      <a:pt x="4" y="62"/>
                    </a:lnTo>
                    <a:lnTo>
                      <a:pt x="4" y="51"/>
                    </a:lnTo>
                    <a:lnTo>
                      <a:pt x="0" y="43"/>
                    </a:lnTo>
                    <a:lnTo>
                      <a:pt x="0" y="43"/>
                    </a:lnTo>
                    <a:lnTo>
                      <a:pt x="4" y="43"/>
                    </a:lnTo>
                    <a:lnTo>
                      <a:pt x="23" y="39"/>
                    </a:lnTo>
                    <a:lnTo>
                      <a:pt x="23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9"/>
                    </a:lnTo>
                    <a:lnTo>
                      <a:pt x="27" y="35"/>
                    </a:lnTo>
                    <a:lnTo>
                      <a:pt x="23" y="31"/>
                    </a:lnTo>
                    <a:lnTo>
                      <a:pt x="19" y="27"/>
                    </a:lnTo>
                    <a:lnTo>
                      <a:pt x="12" y="23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9"/>
                    </a:lnTo>
                    <a:lnTo>
                      <a:pt x="12" y="16"/>
                    </a:lnTo>
                    <a:lnTo>
                      <a:pt x="19" y="8"/>
                    </a:lnTo>
                    <a:lnTo>
                      <a:pt x="19" y="8"/>
                    </a:lnTo>
                    <a:lnTo>
                      <a:pt x="23" y="12"/>
                    </a:lnTo>
                    <a:lnTo>
                      <a:pt x="27" y="4"/>
                    </a:lnTo>
                    <a:lnTo>
                      <a:pt x="31" y="4"/>
                    </a:lnTo>
                    <a:lnTo>
                      <a:pt x="39" y="4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1" name="Freeform 45"/>
              <p:cNvSpPr>
                <a:spLocks noEditPoints="1"/>
              </p:cNvSpPr>
              <p:nvPr/>
            </p:nvSpPr>
            <p:spPr bwMode="auto">
              <a:xfrm>
                <a:off x="1797050" y="3640138"/>
                <a:ext cx="174625" cy="247650"/>
              </a:xfrm>
              <a:custGeom>
                <a:avLst/>
                <a:gdLst>
                  <a:gd name="T0" fmla="*/ 35 w 110"/>
                  <a:gd name="T1" fmla="*/ 129 h 156"/>
                  <a:gd name="T2" fmla="*/ 31 w 110"/>
                  <a:gd name="T3" fmla="*/ 133 h 156"/>
                  <a:gd name="T4" fmla="*/ 31 w 110"/>
                  <a:gd name="T5" fmla="*/ 133 h 156"/>
                  <a:gd name="T6" fmla="*/ 31 w 110"/>
                  <a:gd name="T7" fmla="*/ 129 h 156"/>
                  <a:gd name="T8" fmla="*/ 31 w 110"/>
                  <a:gd name="T9" fmla="*/ 129 h 156"/>
                  <a:gd name="T10" fmla="*/ 35 w 110"/>
                  <a:gd name="T11" fmla="*/ 125 h 156"/>
                  <a:gd name="T12" fmla="*/ 51 w 110"/>
                  <a:gd name="T13" fmla="*/ 129 h 156"/>
                  <a:gd name="T14" fmla="*/ 51 w 110"/>
                  <a:gd name="T15" fmla="*/ 136 h 156"/>
                  <a:gd name="T16" fmla="*/ 51 w 110"/>
                  <a:gd name="T17" fmla="*/ 140 h 156"/>
                  <a:gd name="T18" fmla="*/ 47 w 110"/>
                  <a:gd name="T19" fmla="*/ 140 h 156"/>
                  <a:gd name="T20" fmla="*/ 43 w 110"/>
                  <a:gd name="T21" fmla="*/ 136 h 156"/>
                  <a:gd name="T22" fmla="*/ 47 w 110"/>
                  <a:gd name="T23" fmla="*/ 129 h 156"/>
                  <a:gd name="T24" fmla="*/ 47 w 110"/>
                  <a:gd name="T25" fmla="*/ 133 h 156"/>
                  <a:gd name="T26" fmla="*/ 51 w 110"/>
                  <a:gd name="T27" fmla="*/ 129 h 156"/>
                  <a:gd name="T28" fmla="*/ 86 w 110"/>
                  <a:gd name="T29" fmla="*/ 8 h 156"/>
                  <a:gd name="T30" fmla="*/ 86 w 110"/>
                  <a:gd name="T31" fmla="*/ 15 h 156"/>
                  <a:gd name="T32" fmla="*/ 82 w 110"/>
                  <a:gd name="T33" fmla="*/ 19 h 156"/>
                  <a:gd name="T34" fmla="*/ 71 w 110"/>
                  <a:gd name="T35" fmla="*/ 35 h 156"/>
                  <a:gd name="T36" fmla="*/ 71 w 110"/>
                  <a:gd name="T37" fmla="*/ 27 h 156"/>
                  <a:gd name="T38" fmla="*/ 67 w 110"/>
                  <a:gd name="T39" fmla="*/ 23 h 156"/>
                  <a:gd name="T40" fmla="*/ 59 w 110"/>
                  <a:gd name="T41" fmla="*/ 19 h 156"/>
                  <a:gd name="T42" fmla="*/ 47 w 110"/>
                  <a:gd name="T43" fmla="*/ 15 h 156"/>
                  <a:gd name="T44" fmla="*/ 35 w 110"/>
                  <a:gd name="T45" fmla="*/ 27 h 156"/>
                  <a:gd name="T46" fmla="*/ 24 w 110"/>
                  <a:gd name="T47" fmla="*/ 31 h 156"/>
                  <a:gd name="T48" fmla="*/ 20 w 110"/>
                  <a:gd name="T49" fmla="*/ 39 h 156"/>
                  <a:gd name="T50" fmla="*/ 16 w 110"/>
                  <a:gd name="T51" fmla="*/ 47 h 156"/>
                  <a:gd name="T52" fmla="*/ 12 w 110"/>
                  <a:gd name="T53" fmla="*/ 58 h 156"/>
                  <a:gd name="T54" fmla="*/ 8 w 110"/>
                  <a:gd name="T55" fmla="*/ 66 h 156"/>
                  <a:gd name="T56" fmla="*/ 8 w 110"/>
                  <a:gd name="T57" fmla="*/ 74 h 156"/>
                  <a:gd name="T58" fmla="*/ 4 w 110"/>
                  <a:gd name="T59" fmla="*/ 70 h 156"/>
                  <a:gd name="T60" fmla="*/ 0 w 110"/>
                  <a:gd name="T61" fmla="*/ 70 h 156"/>
                  <a:gd name="T62" fmla="*/ 4 w 110"/>
                  <a:gd name="T63" fmla="*/ 82 h 156"/>
                  <a:gd name="T64" fmla="*/ 4 w 110"/>
                  <a:gd name="T65" fmla="*/ 86 h 156"/>
                  <a:gd name="T66" fmla="*/ 12 w 110"/>
                  <a:gd name="T67" fmla="*/ 97 h 156"/>
                  <a:gd name="T68" fmla="*/ 16 w 110"/>
                  <a:gd name="T69" fmla="*/ 94 h 156"/>
                  <a:gd name="T70" fmla="*/ 20 w 110"/>
                  <a:gd name="T71" fmla="*/ 97 h 156"/>
                  <a:gd name="T72" fmla="*/ 20 w 110"/>
                  <a:gd name="T73" fmla="*/ 109 h 156"/>
                  <a:gd name="T74" fmla="*/ 24 w 110"/>
                  <a:gd name="T75" fmla="*/ 113 h 156"/>
                  <a:gd name="T76" fmla="*/ 28 w 110"/>
                  <a:gd name="T77" fmla="*/ 121 h 156"/>
                  <a:gd name="T78" fmla="*/ 31 w 110"/>
                  <a:gd name="T79" fmla="*/ 117 h 156"/>
                  <a:gd name="T80" fmla="*/ 31 w 110"/>
                  <a:gd name="T81" fmla="*/ 117 h 156"/>
                  <a:gd name="T82" fmla="*/ 35 w 110"/>
                  <a:gd name="T83" fmla="*/ 121 h 156"/>
                  <a:gd name="T84" fmla="*/ 35 w 110"/>
                  <a:gd name="T85" fmla="*/ 113 h 156"/>
                  <a:gd name="T86" fmla="*/ 43 w 110"/>
                  <a:gd name="T87" fmla="*/ 121 h 156"/>
                  <a:gd name="T88" fmla="*/ 51 w 110"/>
                  <a:gd name="T89" fmla="*/ 121 h 156"/>
                  <a:gd name="T90" fmla="*/ 55 w 110"/>
                  <a:gd name="T91" fmla="*/ 121 h 156"/>
                  <a:gd name="T92" fmla="*/ 55 w 110"/>
                  <a:gd name="T93" fmla="*/ 113 h 156"/>
                  <a:gd name="T94" fmla="*/ 59 w 110"/>
                  <a:gd name="T95" fmla="*/ 113 h 156"/>
                  <a:gd name="T96" fmla="*/ 59 w 110"/>
                  <a:gd name="T97" fmla="*/ 117 h 156"/>
                  <a:gd name="T98" fmla="*/ 59 w 110"/>
                  <a:gd name="T99" fmla="*/ 117 h 156"/>
                  <a:gd name="T100" fmla="*/ 59 w 110"/>
                  <a:gd name="T101" fmla="*/ 121 h 156"/>
                  <a:gd name="T102" fmla="*/ 71 w 110"/>
                  <a:gd name="T103" fmla="*/ 121 h 156"/>
                  <a:gd name="T104" fmla="*/ 78 w 110"/>
                  <a:gd name="T105" fmla="*/ 129 h 156"/>
                  <a:gd name="T106" fmla="*/ 86 w 110"/>
                  <a:gd name="T107" fmla="*/ 140 h 156"/>
                  <a:gd name="T108" fmla="*/ 98 w 110"/>
                  <a:gd name="T109" fmla="*/ 156 h 156"/>
                  <a:gd name="T110" fmla="*/ 106 w 110"/>
                  <a:gd name="T111" fmla="*/ 136 h 156"/>
                  <a:gd name="T112" fmla="*/ 106 w 110"/>
                  <a:gd name="T113" fmla="*/ 113 h 156"/>
                  <a:gd name="T114" fmla="*/ 110 w 110"/>
                  <a:gd name="T115" fmla="*/ 94 h 156"/>
                  <a:gd name="T116" fmla="*/ 90 w 110"/>
                  <a:gd name="T117" fmla="*/ 43 h 156"/>
                  <a:gd name="T118" fmla="*/ 98 w 110"/>
                  <a:gd name="T119" fmla="*/ 27 h 156"/>
                  <a:gd name="T120" fmla="*/ 102 w 110"/>
                  <a:gd name="T121" fmla="*/ 12 h 156"/>
                  <a:gd name="T122" fmla="*/ 98 w 110"/>
                  <a:gd name="T123" fmla="*/ 0 h 1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10" h="156">
                    <a:moveTo>
                      <a:pt x="35" y="129"/>
                    </a:move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29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5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31" y="133"/>
                    </a:lnTo>
                    <a:lnTo>
                      <a:pt x="28" y="129"/>
                    </a:lnTo>
                    <a:lnTo>
                      <a:pt x="28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1" y="129"/>
                    </a:lnTo>
                    <a:lnTo>
                      <a:pt x="35" y="125"/>
                    </a:lnTo>
                    <a:lnTo>
                      <a:pt x="35" y="125"/>
                    </a:lnTo>
                    <a:lnTo>
                      <a:pt x="35" y="129"/>
                    </a:lnTo>
                    <a:moveTo>
                      <a:pt x="51" y="129"/>
                    </a:moveTo>
                    <a:lnTo>
                      <a:pt x="51" y="129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36"/>
                    </a:lnTo>
                    <a:lnTo>
                      <a:pt x="51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7" y="140"/>
                    </a:lnTo>
                    <a:lnTo>
                      <a:pt x="43" y="140"/>
                    </a:lnTo>
                    <a:lnTo>
                      <a:pt x="43" y="136"/>
                    </a:lnTo>
                    <a:lnTo>
                      <a:pt x="43" y="133"/>
                    </a:lnTo>
                    <a:lnTo>
                      <a:pt x="43" y="133"/>
                    </a:lnTo>
                    <a:lnTo>
                      <a:pt x="43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29"/>
                    </a:lnTo>
                    <a:lnTo>
                      <a:pt x="47" y="133"/>
                    </a:lnTo>
                    <a:lnTo>
                      <a:pt x="47" y="133"/>
                    </a:lnTo>
                    <a:lnTo>
                      <a:pt x="51" y="133"/>
                    </a:lnTo>
                    <a:lnTo>
                      <a:pt x="51" y="133"/>
                    </a:lnTo>
                    <a:lnTo>
                      <a:pt x="51" y="129"/>
                    </a:lnTo>
                    <a:lnTo>
                      <a:pt x="51" y="129"/>
                    </a:lnTo>
                    <a:moveTo>
                      <a:pt x="90" y="8"/>
                    </a:moveTo>
                    <a:lnTo>
                      <a:pt x="90" y="8"/>
                    </a:lnTo>
                    <a:lnTo>
                      <a:pt x="86" y="8"/>
                    </a:lnTo>
                    <a:lnTo>
                      <a:pt x="86" y="8"/>
                    </a:lnTo>
                    <a:lnTo>
                      <a:pt x="86" y="12"/>
                    </a:lnTo>
                    <a:lnTo>
                      <a:pt x="86" y="12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5"/>
                    </a:lnTo>
                    <a:lnTo>
                      <a:pt x="86" y="19"/>
                    </a:lnTo>
                    <a:lnTo>
                      <a:pt x="82" y="19"/>
                    </a:lnTo>
                    <a:lnTo>
                      <a:pt x="82" y="19"/>
                    </a:lnTo>
                    <a:lnTo>
                      <a:pt x="78" y="23"/>
                    </a:lnTo>
                    <a:lnTo>
                      <a:pt x="74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5"/>
                    </a:lnTo>
                    <a:lnTo>
                      <a:pt x="71" y="31"/>
                    </a:lnTo>
                    <a:lnTo>
                      <a:pt x="71" y="31"/>
                    </a:lnTo>
                    <a:lnTo>
                      <a:pt x="71" y="27"/>
                    </a:lnTo>
                    <a:lnTo>
                      <a:pt x="71" y="27"/>
                    </a:lnTo>
                    <a:lnTo>
                      <a:pt x="67" y="27"/>
                    </a:lnTo>
                    <a:lnTo>
                      <a:pt x="67" y="23"/>
                    </a:lnTo>
                    <a:lnTo>
                      <a:pt x="67" y="23"/>
                    </a:lnTo>
                    <a:lnTo>
                      <a:pt x="63" y="23"/>
                    </a:lnTo>
                    <a:lnTo>
                      <a:pt x="63" y="23"/>
                    </a:lnTo>
                    <a:lnTo>
                      <a:pt x="59" y="23"/>
                    </a:lnTo>
                    <a:lnTo>
                      <a:pt x="59" y="19"/>
                    </a:lnTo>
                    <a:lnTo>
                      <a:pt x="55" y="15"/>
                    </a:lnTo>
                    <a:lnTo>
                      <a:pt x="51" y="12"/>
                    </a:lnTo>
                    <a:lnTo>
                      <a:pt x="47" y="12"/>
                    </a:lnTo>
                    <a:lnTo>
                      <a:pt x="47" y="15"/>
                    </a:lnTo>
                    <a:lnTo>
                      <a:pt x="47" y="19"/>
                    </a:lnTo>
                    <a:lnTo>
                      <a:pt x="47" y="23"/>
                    </a:lnTo>
                    <a:lnTo>
                      <a:pt x="43" y="23"/>
                    </a:lnTo>
                    <a:lnTo>
                      <a:pt x="35" y="27"/>
                    </a:lnTo>
                    <a:lnTo>
                      <a:pt x="28" y="23"/>
                    </a:lnTo>
                    <a:lnTo>
                      <a:pt x="24" y="27"/>
                    </a:lnTo>
                    <a:lnTo>
                      <a:pt x="24" y="27"/>
                    </a:lnTo>
                    <a:lnTo>
                      <a:pt x="24" y="31"/>
                    </a:lnTo>
                    <a:lnTo>
                      <a:pt x="24" y="35"/>
                    </a:lnTo>
                    <a:lnTo>
                      <a:pt x="24" y="35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39"/>
                    </a:lnTo>
                    <a:lnTo>
                      <a:pt x="20" y="43"/>
                    </a:lnTo>
                    <a:lnTo>
                      <a:pt x="16" y="47"/>
                    </a:lnTo>
                    <a:lnTo>
                      <a:pt x="16" y="47"/>
                    </a:lnTo>
                    <a:lnTo>
                      <a:pt x="16" y="51"/>
                    </a:lnTo>
                    <a:lnTo>
                      <a:pt x="16" y="54"/>
                    </a:lnTo>
                    <a:lnTo>
                      <a:pt x="12" y="58"/>
                    </a:lnTo>
                    <a:lnTo>
                      <a:pt x="12" y="58"/>
                    </a:lnTo>
                    <a:lnTo>
                      <a:pt x="12" y="62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66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0"/>
                    </a:lnTo>
                    <a:lnTo>
                      <a:pt x="8" y="74"/>
                    </a:lnTo>
                    <a:lnTo>
                      <a:pt x="8" y="74"/>
                    </a:lnTo>
                    <a:lnTo>
                      <a:pt x="4" y="78"/>
                    </a:lnTo>
                    <a:lnTo>
                      <a:pt x="4" y="74"/>
                    </a:lnTo>
                    <a:lnTo>
                      <a:pt x="4" y="70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4" y="66"/>
                    </a:lnTo>
                    <a:lnTo>
                      <a:pt x="0" y="70"/>
                    </a:lnTo>
                    <a:lnTo>
                      <a:pt x="0" y="74"/>
                    </a:lnTo>
                    <a:lnTo>
                      <a:pt x="0" y="78"/>
                    </a:lnTo>
                    <a:lnTo>
                      <a:pt x="0" y="78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8" y="82"/>
                    </a:lnTo>
                    <a:lnTo>
                      <a:pt x="8" y="86"/>
                    </a:lnTo>
                    <a:lnTo>
                      <a:pt x="4" y="86"/>
                    </a:lnTo>
                    <a:lnTo>
                      <a:pt x="8" y="90"/>
                    </a:lnTo>
                    <a:lnTo>
                      <a:pt x="8" y="94"/>
                    </a:lnTo>
                    <a:lnTo>
                      <a:pt x="8" y="97"/>
                    </a:lnTo>
                    <a:lnTo>
                      <a:pt x="12" y="97"/>
                    </a:lnTo>
                    <a:lnTo>
                      <a:pt x="12" y="97"/>
                    </a:lnTo>
                    <a:lnTo>
                      <a:pt x="12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16" y="94"/>
                    </a:lnTo>
                    <a:lnTo>
                      <a:pt x="20" y="94"/>
                    </a:lnTo>
                    <a:lnTo>
                      <a:pt x="20" y="97"/>
                    </a:lnTo>
                    <a:lnTo>
                      <a:pt x="16" y="101"/>
                    </a:lnTo>
                    <a:lnTo>
                      <a:pt x="16" y="109"/>
                    </a:lnTo>
                    <a:lnTo>
                      <a:pt x="20" y="113"/>
                    </a:lnTo>
                    <a:lnTo>
                      <a:pt x="20" y="109"/>
                    </a:lnTo>
                    <a:lnTo>
                      <a:pt x="20" y="105"/>
                    </a:lnTo>
                    <a:lnTo>
                      <a:pt x="20" y="105"/>
                    </a:lnTo>
                    <a:lnTo>
                      <a:pt x="20" y="109"/>
                    </a:lnTo>
                    <a:lnTo>
                      <a:pt x="24" y="113"/>
                    </a:lnTo>
                    <a:lnTo>
                      <a:pt x="24" y="117"/>
                    </a:lnTo>
                    <a:lnTo>
                      <a:pt x="24" y="117"/>
                    </a:lnTo>
                    <a:lnTo>
                      <a:pt x="28" y="121"/>
                    </a:lnTo>
                    <a:lnTo>
                      <a:pt x="28" y="121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28" y="117"/>
                    </a:lnTo>
                    <a:lnTo>
                      <a:pt x="31" y="117"/>
                    </a:lnTo>
                    <a:lnTo>
                      <a:pt x="31" y="117"/>
                    </a:lnTo>
                    <a:lnTo>
                      <a:pt x="31" y="113"/>
                    </a:lnTo>
                    <a:lnTo>
                      <a:pt x="31" y="113"/>
                    </a:lnTo>
                    <a:lnTo>
                      <a:pt x="31" y="117"/>
                    </a:lnTo>
                    <a:lnTo>
                      <a:pt x="35" y="117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9" y="121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5" y="113"/>
                    </a:lnTo>
                    <a:lnTo>
                      <a:pt x="39" y="117"/>
                    </a:lnTo>
                    <a:lnTo>
                      <a:pt x="43" y="117"/>
                    </a:lnTo>
                    <a:lnTo>
                      <a:pt x="43" y="117"/>
                    </a:lnTo>
                    <a:lnTo>
                      <a:pt x="43" y="121"/>
                    </a:lnTo>
                    <a:lnTo>
                      <a:pt x="47" y="121"/>
                    </a:lnTo>
                    <a:lnTo>
                      <a:pt x="47" y="125"/>
                    </a:lnTo>
                    <a:lnTo>
                      <a:pt x="51" y="121"/>
                    </a:lnTo>
                    <a:lnTo>
                      <a:pt x="51" y="121"/>
                    </a:lnTo>
                    <a:lnTo>
                      <a:pt x="51" y="117"/>
                    </a:lnTo>
                    <a:lnTo>
                      <a:pt x="51" y="113"/>
                    </a:lnTo>
                    <a:lnTo>
                      <a:pt x="51" y="117"/>
                    </a:lnTo>
                    <a:lnTo>
                      <a:pt x="55" y="121"/>
                    </a:lnTo>
                    <a:lnTo>
                      <a:pt x="55" y="121"/>
                    </a:lnTo>
                    <a:lnTo>
                      <a:pt x="55" y="117"/>
                    </a:lnTo>
                    <a:lnTo>
                      <a:pt x="55" y="117"/>
                    </a:lnTo>
                    <a:lnTo>
                      <a:pt x="55" y="113"/>
                    </a:lnTo>
                    <a:lnTo>
                      <a:pt x="55" y="113"/>
                    </a:lnTo>
                    <a:lnTo>
                      <a:pt x="55" y="109"/>
                    </a:lnTo>
                    <a:lnTo>
                      <a:pt x="55" y="109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3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17"/>
                    </a:lnTo>
                    <a:lnTo>
                      <a:pt x="59" y="121"/>
                    </a:lnTo>
                    <a:lnTo>
                      <a:pt x="59" y="121"/>
                    </a:lnTo>
                    <a:lnTo>
                      <a:pt x="59" y="125"/>
                    </a:lnTo>
                    <a:lnTo>
                      <a:pt x="63" y="125"/>
                    </a:lnTo>
                    <a:lnTo>
                      <a:pt x="71" y="121"/>
                    </a:lnTo>
                    <a:lnTo>
                      <a:pt x="74" y="121"/>
                    </a:lnTo>
                    <a:lnTo>
                      <a:pt x="74" y="125"/>
                    </a:lnTo>
                    <a:lnTo>
                      <a:pt x="78" y="125"/>
                    </a:lnTo>
                    <a:lnTo>
                      <a:pt x="78" y="129"/>
                    </a:lnTo>
                    <a:lnTo>
                      <a:pt x="78" y="133"/>
                    </a:lnTo>
                    <a:lnTo>
                      <a:pt x="82" y="133"/>
                    </a:lnTo>
                    <a:lnTo>
                      <a:pt x="86" y="140"/>
                    </a:lnTo>
                    <a:lnTo>
                      <a:pt x="86" y="140"/>
                    </a:lnTo>
                    <a:lnTo>
                      <a:pt x="86" y="144"/>
                    </a:lnTo>
                    <a:lnTo>
                      <a:pt x="90" y="156"/>
                    </a:lnTo>
                    <a:lnTo>
                      <a:pt x="90" y="156"/>
                    </a:lnTo>
                    <a:lnTo>
                      <a:pt x="98" y="156"/>
                    </a:lnTo>
                    <a:lnTo>
                      <a:pt x="102" y="156"/>
                    </a:lnTo>
                    <a:lnTo>
                      <a:pt x="106" y="148"/>
                    </a:lnTo>
                    <a:lnTo>
                      <a:pt x="110" y="140"/>
                    </a:lnTo>
                    <a:lnTo>
                      <a:pt x="106" y="136"/>
                    </a:lnTo>
                    <a:lnTo>
                      <a:pt x="110" y="133"/>
                    </a:lnTo>
                    <a:lnTo>
                      <a:pt x="110" y="125"/>
                    </a:lnTo>
                    <a:lnTo>
                      <a:pt x="110" y="121"/>
                    </a:lnTo>
                    <a:lnTo>
                      <a:pt x="106" y="113"/>
                    </a:lnTo>
                    <a:lnTo>
                      <a:pt x="110" y="101"/>
                    </a:lnTo>
                    <a:lnTo>
                      <a:pt x="110" y="97"/>
                    </a:lnTo>
                    <a:lnTo>
                      <a:pt x="110" y="97"/>
                    </a:lnTo>
                    <a:lnTo>
                      <a:pt x="110" y="94"/>
                    </a:lnTo>
                    <a:lnTo>
                      <a:pt x="110" y="90"/>
                    </a:lnTo>
                    <a:lnTo>
                      <a:pt x="110" y="86"/>
                    </a:lnTo>
                    <a:lnTo>
                      <a:pt x="106" y="74"/>
                    </a:lnTo>
                    <a:lnTo>
                      <a:pt x="90" y="43"/>
                    </a:lnTo>
                    <a:lnTo>
                      <a:pt x="86" y="39"/>
                    </a:lnTo>
                    <a:lnTo>
                      <a:pt x="86" y="35"/>
                    </a:lnTo>
                    <a:lnTo>
                      <a:pt x="90" y="35"/>
                    </a:lnTo>
                    <a:lnTo>
                      <a:pt x="98" y="27"/>
                    </a:lnTo>
                    <a:lnTo>
                      <a:pt x="102" y="23"/>
                    </a:lnTo>
                    <a:lnTo>
                      <a:pt x="102" y="15"/>
                    </a:lnTo>
                    <a:lnTo>
                      <a:pt x="102" y="15"/>
                    </a:lnTo>
                    <a:lnTo>
                      <a:pt x="102" y="12"/>
                    </a:lnTo>
                    <a:lnTo>
                      <a:pt x="102" y="8"/>
                    </a:lnTo>
                    <a:lnTo>
                      <a:pt x="102" y="4"/>
                    </a:lnTo>
                    <a:lnTo>
                      <a:pt x="98" y="0"/>
                    </a:lnTo>
                    <a:lnTo>
                      <a:pt x="98" y="0"/>
                    </a:lnTo>
                    <a:lnTo>
                      <a:pt x="94" y="4"/>
                    </a:lnTo>
                    <a:lnTo>
                      <a:pt x="90" y="8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2" name="Freeform 46"/>
              <p:cNvSpPr>
                <a:spLocks noEditPoints="1"/>
              </p:cNvSpPr>
              <p:nvPr/>
            </p:nvSpPr>
            <p:spPr bwMode="auto">
              <a:xfrm>
                <a:off x="1562100" y="2227263"/>
                <a:ext cx="439737" cy="544513"/>
              </a:xfrm>
              <a:custGeom>
                <a:avLst/>
                <a:gdLst>
                  <a:gd name="T0" fmla="*/ 66 w 277"/>
                  <a:gd name="T1" fmla="*/ 43 h 343"/>
                  <a:gd name="T2" fmla="*/ 54 w 277"/>
                  <a:gd name="T3" fmla="*/ 46 h 343"/>
                  <a:gd name="T4" fmla="*/ 66 w 277"/>
                  <a:gd name="T5" fmla="*/ 35 h 343"/>
                  <a:gd name="T6" fmla="*/ 54 w 277"/>
                  <a:gd name="T7" fmla="*/ 117 h 343"/>
                  <a:gd name="T8" fmla="*/ 47 w 277"/>
                  <a:gd name="T9" fmla="*/ 117 h 343"/>
                  <a:gd name="T10" fmla="*/ 54 w 277"/>
                  <a:gd name="T11" fmla="*/ 109 h 343"/>
                  <a:gd name="T12" fmla="*/ 62 w 277"/>
                  <a:gd name="T13" fmla="*/ 125 h 343"/>
                  <a:gd name="T14" fmla="*/ 66 w 277"/>
                  <a:gd name="T15" fmla="*/ 121 h 343"/>
                  <a:gd name="T16" fmla="*/ 168 w 277"/>
                  <a:gd name="T17" fmla="*/ 19 h 343"/>
                  <a:gd name="T18" fmla="*/ 156 w 277"/>
                  <a:gd name="T19" fmla="*/ 39 h 343"/>
                  <a:gd name="T20" fmla="*/ 117 w 277"/>
                  <a:gd name="T21" fmla="*/ 46 h 343"/>
                  <a:gd name="T22" fmla="*/ 105 w 277"/>
                  <a:gd name="T23" fmla="*/ 46 h 343"/>
                  <a:gd name="T24" fmla="*/ 93 w 277"/>
                  <a:gd name="T25" fmla="*/ 43 h 343"/>
                  <a:gd name="T26" fmla="*/ 78 w 277"/>
                  <a:gd name="T27" fmla="*/ 50 h 343"/>
                  <a:gd name="T28" fmla="*/ 66 w 277"/>
                  <a:gd name="T29" fmla="*/ 62 h 343"/>
                  <a:gd name="T30" fmla="*/ 62 w 277"/>
                  <a:gd name="T31" fmla="*/ 70 h 343"/>
                  <a:gd name="T32" fmla="*/ 47 w 277"/>
                  <a:gd name="T33" fmla="*/ 82 h 343"/>
                  <a:gd name="T34" fmla="*/ 47 w 277"/>
                  <a:gd name="T35" fmla="*/ 97 h 343"/>
                  <a:gd name="T36" fmla="*/ 70 w 277"/>
                  <a:gd name="T37" fmla="*/ 74 h 343"/>
                  <a:gd name="T38" fmla="*/ 93 w 277"/>
                  <a:gd name="T39" fmla="*/ 58 h 343"/>
                  <a:gd name="T40" fmla="*/ 82 w 277"/>
                  <a:gd name="T41" fmla="*/ 74 h 343"/>
                  <a:gd name="T42" fmla="*/ 86 w 277"/>
                  <a:gd name="T43" fmla="*/ 86 h 343"/>
                  <a:gd name="T44" fmla="*/ 58 w 277"/>
                  <a:gd name="T45" fmla="*/ 101 h 343"/>
                  <a:gd name="T46" fmla="*/ 62 w 277"/>
                  <a:gd name="T47" fmla="*/ 113 h 343"/>
                  <a:gd name="T48" fmla="*/ 74 w 277"/>
                  <a:gd name="T49" fmla="*/ 117 h 343"/>
                  <a:gd name="T50" fmla="*/ 86 w 277"/>
                  <a:gd name="T51" fmla="*/ 117 h 343"/>
                  <a:gd name="T52" fmla="*/ 70 w 277"/>
                  <a:gd name="T53" fmla="*/ 132 h 343"/>
                  <a:gd name="T54" fmla="*/ 66 w 277"/>
                  <a:gd name="T55" fmla="*/ 144 h 343"/>
                  <a:gd name="T56" fmla="*/ 62 w 277"/>
                  <a:gd name="T57" fmla="*/ 148 h 343"/>
                  <a:gd name="T58" fmla="*/ 39 w 277"/>
                  <a:gd name="T59" fmla="*/ 132 h 343"/>
                  <a:gd name="T60" fmla="*/ 27 w 277"/>
                  <a:gd name="T61" fmla="*/ 125 h 343"/>
                  <a:gd name="T62" fmla="*/ 31 w 277"/>
                  <a:gd name="T63" fmla="*/ 136 h 343"/>
                  <a:gd name="T64" fmla="*/ 27 w 277"/>
                  <a:gd name="T65" fmla="*/ 140 h 343"/>
                  <a:gd name="T66" fmla="*/ 19 w 277"/>
                  <a:gd name="T67" fmla="*/ 144 h 343"/>
                  <a:gd name="T68" fmla="*/ 23 w 277"/>
                  <a:gd name="T69" fmla="*/ 152 h 343"/>
                  <a:gd name="T70" fmla="*/ 15 w 277"/>
                  <a:gd name="T71" fmla="*/ 156 h 343"/>
                  <a:gd name="T72" fmla="*/ 7 w 277"/>
                  <a:gd name="T73" fmla="*/ 156 h 343"/>
                  <a:gd name="T74" fmla="*/ 35 w 277"/>
                  <a:gd name="T75" fmla="*/ 199 h 343"/>
                  <a:gd name="T76" fmla="*/ 35 w 277"/>
                  <a:gd name="T77" fmla="*/ 226 h 343"/>
                  <a:gd name="T78" fmla="*/ 0 w 277"/>
                  <a:gd name="T79" fmla="*/ 289 h 343"/>
                  <a:gd name="T80" fmla="*/ 19 w 277"/>
                  <a:gd name="T81" fmla="*/ 292 h 343"/>
                  <a:gd name="T82" fmla="*/ 54 w 277"/>
                  <a:gd name="T83" fmla="*/ 257 h 343"/>
                  <a:gd name="T84" fmla="*/ 47 w 277"/>
                  <a:gd name="T85" fmla="*/ 238 h 343"/>
                  <a:gd name="T86" fmla="*/ 43 w 277"/>
                  <a:gd name="T87" fmla="*/ 238 h 343"/>
                  <a:gd name="T88" fmla="*/ 74 w 277"/>
                  <a:gd name="T89" fmla="*/ 199 h 343"/>
                  <a:gd name="T90" fmla="*/ 86 w 277"/>
                  <a:gd name="T91" fmla="*/ 214 h 343"/>
                  <a:gd name="T92" fmla="*/ 62 w 277"/>
                  <a:gd name="T93" fmla="*/ 242 h 343"/>
                  <a:gd name="T94" fmla="*/ 90 w 277"/>
                  <a:gd name="T95" fmla="*/ 242 h 343"/>
                  <a:gd name="T96" fmla="*/ 62 w 277"/>
                  <a:gd name="T97" fmla="*/ 265 h 343"/>
                  <a:gd name="T98" fmla="*/ 39 w 277"/>
                  <a:gd name="T99" fmla="*/ 289 h 343"/>
                  <a:gd name="T100" fmla="*/ 47 w 277"/>
                  <a:gd name="T101" fmla="*/ 289 h 343"/>
                  <a:gd name="T102" fmla="*/ 47 w 277"/>
                  <a:gd name="T103" fmla="*/ 296 h 343"/>
                  <a:gd name="T104" fmla="*/ 66 w 277"/>
                  <a:gd name="T105" fmla="*/ 324 h 343"/>
                  <a:gd name="T106" fmla="*/ 195 w 277"/>
                  <a:gd name="T107" fmla="*/ 187 h 343"/>
                  <a:gd name="T108" fmla="*/ 222 w 277"/>
                  <a:gd name="T109" fmla="*/ 97 h 343"/>
                  <a:gd name="T110" fmla="*/ 31 w 277"/>
                  <a:gd name="T111" fmla="*/ 82 h 343"/>
                  <a:gd name="T112" fmla="*/ 19 w 277"/>
                  <a:gd name="T113" fmla="*/ 78 h 343"/>
                  <a:gd name="T114" fmla="*/ 39 w 277"/>
                  <a:gd name="T115" fmla="*/ 70 h 343"/>
                  <a:gd name="T116" fmla="*/ 35 w 277"/>
                  <a:gd name="T117" fmla="*/ 121 h 343"/>
                  <a:gd name="T118" fmla="*/ 66 w 277"/>
                  <a:gd name="T119" fmla="*/ 132 h 343"/>
                  <a:gd name="T120" fmla="*/ 7 w 277"/>
                  <a:gd name="T121" fmla="*/ 82 h 343"/>
                  <a:gd name="T122" fmla="*/ 23 w 277"/>
                  <a:gd name="T123" fmla="*/ 62 h 3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277" h="343">
                    <a:moveTo>
                      <a:pt x="74" y="31"/>
                    </a:moveTo>
                    <a:lnTo>
                      <a:pt x="74" y="31"/>
                    </a:lnTo>
                    <a:lnTo>
                      <a:pt x="74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9"/>
                    </a:lnTo>
                    <a:lnTo>
                      <a:pt x="66" y="39"/>
                    </a:lnTo>
                    <a:lnTo>
                      <a:pt x="66" y="39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70" y="43"/>
                    </a:lnTo>
                    <a:lnTo>
                      <a:pt x="70" y="43"/>
                    </a:lnTo>
                    <a:lnTo>
                      <a:pt x="66" y="43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6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6" y="43"/>
                    </a:lnTo>
                    <a:lnTo>
                      <a:pt x="62" y="43"/>
                    </a:lnTo>
                    <a:lnTo>
                      <a:pt x="62" y="46"/>
                    </a:lnTo>
                    <a:lnTo>
                      <a:pt x="62" y="46"/>
                    </a:lnTo>
                    <a:lnTo>
                      <a:pt x="58" y="46"/>
                    </a:lnTo>
                    <a:lnTo>
                      <a:pt x="54" y="46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43"/>
                    </a:lnTo>
                    <a:lnTo>
                      <a:pt x="54" y="39"/>
                    </a:lnTo>
                    <a:lnTo>
                      <a:pt x="54" y="39"/>
                    </a:lnTo>
                    <a:lnTo>
                      <a:pt x="58" y="39"/>
                    </a:lnTo>
                    <a:lnTo>
                      <a:pt x="58" y="35"/>
                    </a:lnTo>
                    <a:lnTo>
                      <a:pt x="58" y="35"/>
                    </a:lnTo>
                    <a:lnTo>
                      <a:pt x="62" y="35"/>
                    </a:lnTo>
                    <a:lnTo>
                      <a:pt x="66" y="35"/>
                    </a:lnTo>
                    <a:lnTo>
                      <a:pt x="66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5"/>
                    </a:lnTo>
                    <a:lnTo>
                      <a:pt x="70" y="31"/>
                    </a:lnTo>
                    <a:lnTo>
                      <a:pt x="70" y="31"/>
                    </a:lnTo>
                    <a:lnTo>
                      <a:pt x="74" y="31"/>
                    </a:lnTo>
                    <a:moveTo>
                      <a:pt x="54" y="113"/>
                    </a:moveTo>
                    <a:lnTo>
                      <a:pt x="54" y="113"/>
                    </a:lnTo>
                    <a:lnTo>
                      <a:pt x="58" y="113"/>
                    </a:lnTo>
                    <a:lnTo>
                      <a:pt x="58" y="117"/>
                    </a:lnTo>
                    <a:lnTo>
                      <a:pt x="58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17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4" y="121"/>
                    </a:lnTo>
                    <a:lnTo>
                      <a:pt x="50" y="117"/>
                    </a:lnTo>
                    <a:lnTo>
                      <a:pt x="50" y="117"/>
                    </a:lnTo>
                    <a:lnTo>
                      <a:pt x="50" y="113"/>
                    </a:lnTo>
                    <a:lnTo>
                      <a:pt x="50" y="113"/>
                    </a:lnTo>
                    <a:lnTo>
                      <a:pt x="47" y="113"/>
                    </a:lnTo>
                    <a:lnTo>
                      <a:pt x="47" y="113"/>
                    </a:lnTo>
                    <a:lnTo>
                      <a:pt x="47" y="117"/>
                    </a:lnTo>
                    <a:lnTo>
                      <a:pt x="47" y="117"/>
                    </a:lnTo>
                    <a:lnTo>
                      <a:pt x="43" y="117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13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43" y="109"/>
                    </a:lnTo>
                    <a:lnTo>
                      <a:pt x="50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5"/>
                    </a:lnTo>
                    <a:lnTo>
                      <a:pt x="54" y="109"/>
                    </a:lnTo>
                    <a:lnTo>
                      <a:pt x="54" y="109"/>
                    </a:lnTo>
                    <a:lnTo>
                      <a:pt x="54" y="113"/>
                    </a:lnTo>
                    <a:moveTo>
                      <a:pt x="66" y="125"/>
                    </a:moveTo>
                    <a:lnTo>
                      <a:pt x="66" y="125"/>
                    </a:lnTo>
                    <a:lnTo>
                      <a:pt x="70" y="125"/>
                    </a:lnTo>
                    <a:lnTo>
                      <a:pt x="70" y="125"/>
                    </a:lnTo>
                    <a:lnTo>
                      <a:pt x="66" y="125"/>
                    </a:lnTo>
                    <a:lnTo>
                      <a:pt x="66" y="125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6" y="128"/>
                    </a:lnTo>
                    <a:lnTo>
                      <a:pt x="62" y="125"/>
                    </a:lnTo>
                    <a:lnTo>
                      <a:pt x="58" y="125"/>
                    </a:lnTo>
                    <a:lnTo>
                      <a:pt x="58" y="125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21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58" y="117"/>
                    </a:lnTo>
                    <a:lnTo>
                      <a:pt x="58" y="113"/>
                    </a:lnTo>
                    <a:lnTo>
                      <a:pt x="62" y="117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1"/>
                    </a:lnTo>
                    <a:lnTo>
                      <a:pt x="66" y="125"/>
                    </a:lnTo>
                    <a:moveTo>
                      <a:pt x="207" y="11"/>
                    </a:moveTo>
                    <a:lnTo>
                      <a:pt x="207" y="11"/>
                    </a:lnTo>
                    <a:lnTo>
                      <a:pt x="203" y="11"/>
                    </a:lnTo>
                    <a:lnTo>
                      <a:pt x="199" y="11"/>
                    </a:lnTo>
                    <a:lnTo>
                      <a:pt x="183" y="15"/>
                    </a:lnTo>
                    <a:lnTo>
                      <a:pt x="172" y="15"/>
                    </a:lnTo>
                    <a:lnTo>
                      <a:pt x="168" y="15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19"/>
                    </a:lnTo>
                    <a:lnTo>
                      <a:pt x="168" y="23"/>
                    </a:lnTo>
                    <a:lnTo>
                      <a:pt x="168" y="23"/>
                    </a:lnTo>
                    <a:lnTo>
                      <a:pt x="164" y="27"/>
                    </a:lnTo>
                    <a:lnTo>
                      <a:pt x="160" y="31"/>
                    </a:lnTo>
                    <a:lnTo>
                      <a:pt x="160" y="31"/>
                    </a:lnTo>
                    <a:lnTo>
                      <a:pt x="156" y="35"/>
                    </a:lnTo>
                    <a:lnTo>
                      <a:pt x="156" y="35"/>
                    </a:lnTo>
                    <a:lnTo>
                      <a:pt x="160" y="35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60" y="39"/>
                    </a:lnTo>
                    <a:lnTo>
                      <a:pt x="156" y="39"/>
                    </a:lnTo>
                    <a:lnTo>
                      <a:pt x="156" y="43"/>
                    </a:lnTo>
                    <a:lnTo>
                      <a:pt x="152" y="43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8" y="46"/>
                    </a:lnTo>
                    <a:lnTo>
                      <a:pt x="144" y="46"/>
                    </a:lnTo>
                    <a:lnTo>
                      <a:pt x="136" y="50"/>
                    </a:lnTo>
                    <a:lnTo>
                      <a:pt x="136" y="46"/>
                    </a:lnTo>
                    <a:lnTo>
                      <a:pt x="133" y="46"/>
                    </a:lnTo>
                    <a:lnTo>
                      <a:pt x="133" y="46"/>
                    </a:lnTo>
                    <a:lnTo>
                      <a:pt x="121" y="46"/>
                    </a:lnTo>
                    <a:lnTo>
                      <a:pt x="117" y="46"/>
                    </a:lnTo>
                    <a:lnTo>
                      <a:pt x="117" y="50"/>
                    </a:lnTo>
                    <a:lnTo>
                      <a:pt x="113" y="50"/>
                    </a:lnTo>
                    <a:lnTo>
                      <a:pt x="113" y="50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9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5" y="46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101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7" y="43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39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3" y="43"/>
                    </a:lnTo>
                    <a:lnTo>
                      <a:pt x="90" y="43"/>
                    </a:lnTo>
                    <a:lnTo>
                      <a:pt x="90" y="43"/>
                    </a:lnTo>
                    <a:lnTo>
                      <a:pt x="90" y="39"/>
                    </a:lnTo>
                    <a:lnTo>
                      <a:pt x="90" y="39"/>
                    </a:lnTo>
                    <a:lnTo>
                      <a:pt x="86" y="39"/>
                    </a:lnTo>
                    <a:lnTo>
                      <a:pt x="86" y="43"/>
                    </a:lnTo>
                    <a:lnTo>
                      <a:pt x="82" y="43"/>
                    </a:lnTo>
                    <a:lnTo>
                      <a:pt x="78" y="46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78" y="50"/>
                    </a:lnTo>
                    <a:lnTo>
                      <a:pt x="82" y="50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8" y="54"/>
                    </a:lnTo>
                    <a:lnTo>
                      <a:pt x="74" y="58"/>
                    </a:lnTo>
                    <a:lnTo>
                      <a:pt x="70" y="58"/>
                    </a:lnTo>
                    <a:lnTo>
                      <a:pt x="70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58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6" y="62"/>
                    </a:lnTo>
                    <a:lnTo>
                      <a:pt x="62" y="62"/>
                    </a:lnTo>
                    <a:lnTo>
                      <a:pt x="62" y="62"/>
                    </a:lnTo>
                    <a:lnTo>
                      <a:pt x="58" y="62"/>
                    </a:lnTo>
                    <a:lnTo>
                      <a:pt x="58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6" y="66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62" y="70"/>
                    </a:lnTo>
                    <a:lnTo>
                      <a:pt x="54" y="66"/>
                    </a:lnTo>
                    <a:lnTo>
                      <a:pt x="54" y="66"/>
                    </a:lnTo>
                    <a:lnTo>
                      <a:pt x="50" y="66"/>
                    </a:lnTo>
                    <a:lnTo>
                      <a:pt x="43" y="78"/>
                    </a:lnTo>
                    <a:lnTo>
                      <a:pt x="43" y="78"/>
                    </a:lnTo>
                    <a:lnTo>
                      <a:pt x="66" y="70"/>
                    </a:lnTo>
                    <a:lnTo>
                      <a:pt x="70" y="66"/>
                    </a:lnTo>
                    <a:lnTo>
                      <a:pt x="74" y="66"/>
                    </a:lnTo>
                    <a:lnTo>
                      <a:pt x="70" y="70"/>
                    </a:lnTo>
                    <a:lnTo>
                      <a:pt x="62" y="74"/>
                    </a:lnTo>
                    <a:lnTo>
                      <a:pt x="47" y="82"/>
                    </a:lnTo>
                    <a:lnTo>
                      <a:pt x="43" y="82"/>
                    </a:lnTo>
                    <a:lnTo>
                      <a:pt x="43" y="86"/>
                    </a:lnTo>
                    <a:lnTo>
                      <a:pt x="43" y="86"/>
                    </a:lnTo>
                    <a:lnTo>
                      <a:pt x="47" y="86"/>
                    </a:lnTo>
                    <a:lnTo>
                      <a:pt x="50" y="86"/>
                    </a:lnTo>
                    <a:lnTo>
                      <a:pt x="58" y="86"/>
                    </a:lnTo>
                    <a:lnTo>
                      <a:pt x="58" y="86"/>
                    </a:lnTo>
                    <a:lnTo>
                      <a:pt x="54" y="93"/>
                    </a:lnTo>
                    <a:lnTo>
                      <a:pt x="54" y="93"/>
                    </a:lnTo>
                    <a:lnTo>
                      <a:pt x="50" y="93"/>
                    </a:lnTo>
                    <a:lnTo>
                      <a:pt x="50" y="93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47" y="97"/>
                    </a:lnTo>
                    <a:lnTo>
                      <a:pt x="54" y="93"/>
                    </a:lnTo>
                    <a:lnTo>
                      <a:pt x="58" y="93"/>
                    </a:lnTo>
                    <a:lnTo>
                      <a:pt x="58" y="89"/>
                    </a:lnTo>
                    <a:lnTo>
                      <a:pt x="58" y="89"/>
                    </a:lnTo>
                    <a:lnTo>
                      <a:pt x="58" y="86"/>
                    </a:lnTo>
                    <a:lnTo>
                      <a:pt x="62" y="86"/>
                    </a:lnTo>
                    <a:lnTo>
                      <a:pt x="62" y="82"/>
                    </a:lnTo>
                    <a:lnTo>
                      <a:pt x="62" y="82"/>
                    </a:lnTo>
                    <a:lnTo>
                      <a:pt x="66" y="82"/>
                    </a:lnTo>
                    <a:lnTo>
                      <a:pt x="70" y="78"/>
                    </a:lnTo>
                    <a:lnTo>
                      <a:pt x="70" y="78"/>
                    </a:lnTo>
                    <a:lnTo>
                      <a:pt x="70" y="74"/>
                    </a:lnTo>
                    <a:lnTo>
                      <a:pt x="70" y="74"/>
                    </a:lnTo>
                    <a:lnTo>
                      <a:pt x="78" y="70"/>
                    </a:lnTo>
                    <a:lnTo>
                      <a:pt x="86" y="58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3" y="54"/>
                    </a:lnTo>
                    <a:lnTo>
                      <a:pt x="97" y="50"/>
                    </a:lnTo>
                    <a:lnTo>
                      <a:pt x="101" y="50"/>
                    </a:lnTo>
                    <a:lnTo>
                      <a:pt x="105" y="54"/>
                    </a:lnTo>
                    <a:lnTo>
                      <a:pt x="109" y="54"/>
                    </a:lnTo>
                    <a:lnTo>
                      <a:pt x="97" y="54"/>
                    </a:lnTo>
                    <a:lnTo>
                      <a:pt x="97" y="54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3" y="58"/>
                    </a:lnTo>
                    <a:lnTo>
                      <a:pt x="90" y="62"/>
                    </a:lnTo>
                    <a:lnTo>
                      <a:pt x="82" y="66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8" y="70"/>
                    </a:lnTo>
                    <a:lnTo>
                      <a:pt x="74" y="74"/>
                    </a:lnTo>
                    <a:lnTo>
                      <a:pt x="70" y="78"/>
                    </a:lnTo>
                    <a:lnTo>
                      <a:pt x="74" y="78"/>
                    </a:lnTo>
                    <a:lnTo>
                      <a:pt x="78" y="78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4"/>
                    </a:lnTo>
                    <a:lnTo>
                      <a:pt x="82" y="78"/>
                    </a:lnTo>
                    <a:lnTo>
                      <a:pt x="82" y="78"/>
                    </a:lnTo>
                    <a:lnTo>
                      <a:pt x="74" y="78"/>
                    </a:lnTo>
                    <a:lnTo>
                      <a:pt x="74" y="82"/>
                    </a:lnTo>
                    <a:lnTo>
                      <a:pt x="74" y="82"/>
                    </a:lnTo>
                    <a:lnTo>
                      <a:pt x="78" y="82"/>
                    </a:lnTo>
                    <a:lnTo>
                      <a:pt x="82" y="82"/>
                    </a:lnTo>
                    <a:lnTo>
                      <a:pt x="78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2"/>
                    </a:lnTo>
                    <a:lnTo>
                      <a:pt x="86" y="86"/>
                    </a:lnTo>
                    <a:lnTo>
                      <a:pt x="66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89"/>
                    </a:lnTo>
                    <a:lnTo>
                      <a:pt x="70" y="93"/>
                    </a:lnTo>
                    <a:lnTo>
                      <a:pt x="74" y="93"/>
                    </a:lnTo>
                    <a:lnTo>
                      <a:pt x="74" y="93"/>
                    </a:lnTo>
                    <a:lnTo>
                      <a:pt x="70" y="93"/>
                    </a:lnTo>
                    <a:lnTo>
                      <a:pt x="70" y="93"/>
                    </a:lnTo>
                    <a:lnTo>
                      <a:pt x="66" y="93"/>
                    </a:lnTo>
                    <a:lnTo>
                      <a:pt x="62" y="97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58" y="101"/>
                    </a:lnTo>
                    <a:lnTo>
                      <a:pt x="62" y="101"/>
                    </a:lnTo>
                    <a:lnTo>
                      <a:pt x="62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5"/>
                    </a:lnTo>
                    <a:lnTo>
                      <a:pt x="58" y="109"/>
                    </a:lnTo>
                    <a:lnTo>
                      <a:pt x="62" y="109"/>
                    </a:lnTo>
                    <a:lnTo>
                      <a:pt x="62" y="109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2" y="113"/>
                    </a:lnTo>
                    <a:lnTo>
                      <a:pt x="66" y="113"/>
                    </a:lnTo>
                    <a:lnTo>
                      <a:pt x="66" y="117"/>
                    </a:lnTo>
                    <a:lnTo>
                      <a:pt x="66" y="117"/>
                    </a:lnTo>
                    <a:lnTo>
                      <a:pt x="70" y="121"/>
                    </a:lnTo>
                    <a:lnTo>
                      <a:pt x="70" y="121"/>
                    </a:lnTo>
                    <a:lnTo>
                      <a:pt x="74" y="121"/>
                    </a:lnTo>
                    <a:lnTo>
                      <a:pt x="74" y="121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7"/>
                    </a:lnTo>
                    <a:lnTo>
                      <a:pt x="74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3"/>
                    </a:lnTo>
                    <a:lnTo>
                      <a:pt x="78" y="117"/>
                    </a:lnTo>
                    <a:lnTo>
                      <a:pt x="78" y="117"/>
                    </a:lnTo>
                    <a:lnTo>
                      <a:pt x="78" y="121"/>
                    </a:lnTo>
                    <a:lnTo>
                      <a:pt x="82" y="117"/>
                    </a:lnTo>
                    <a:lnTo>
                      <a:pt x="90" y="117"/>
                    </a:lnTo>
                    <a:lnTo>
                      <a:pt x="86" y="117"/>
                    </a:lnTo>
                    <a:lnTo>
                      <a:pt x="82" y="121"/>
                    </a:lnTo>
                    <a:lnTo>
                      <a:pt x="74" y="128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4" y="125"/>
                    </a:lnTo>
                    <a:lnTo>
                      <a:pt x="70" y="125"/>
                    </a:lnTo>
                    <a:lnTo>
                      <a:pt x="70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4" y="128"/>
                    </a:lnTo>
                    <a:lnTo>
                      <a:pt x="70" y="132"/>
                    </a:lnTo>
                    <a:lnTo>
                      <a:pt x="70" y="132"/>
                    </a:lnTo>
                    <a:lnTo>
                      <a:pt x="70" y="136"/>
                    </a:lnTo>
                    <a:lnTo>
                      <a:pt x="70" y="136"/>
                    </a:lnTo>
                    <a:lnTo>
                      <a:pt x="70" y="140"/>
                    </a:lnTo>
                    <a:lnTo>
                      <a:pt x="86" y="136"/>
                    </a:lnTo>
                    <a:lnTo>
                      <a:pt x="82" y="136"/>
                    </a:lnTo>
                    <a:lnTo>
                      <a:pt x="74" y="140"/>
                    </a:lnTo>
                    <a:lnTo>
                      <a:pt x="70" y="140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70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4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48"/>
                    </a:lnTo>
                    <a:lnTo>
                      <a:pt x="66" y="152"/>
                    </a:lnTo>
                    <a:lnTo>
                      <a:pt x="62" y="156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64"/>
                    </a:lnTo>
                    <a:lnTo>
                      <a:pt x="58" y="156"/>
                    </a:lnTo>
                    <a:lnTo>
                      <a:pt x="62" y="152"/>
                    </a:lnTo>
                    <a:lnTo>
                      <a:pt x="62" y="148"/>
                    </a:lnTo>
                    <a:lnTo>
                      <a:pt x="62" y="148"/>
                    </a:lnTo>
                    <a:lnTo>
                      <a:pt x="62" y="144"/>
                    </a:lnTo>
                    <a:lnTo>
                      <a:pt x="58" y="144"/>
                    </a:lnTo>
                    <a:lnTo>
                      <a:pt x="58" y="144"/>
                    </a:lnTo>
                    <a:lnTo>
                      <a:pt x="54" y="144"/>
                    </a:lnTo>
                    <a:lnTo>
                      <a:pt x="50" y="148"/>
                    </a:lnTo>
                    <a:lnTo>
                      <a:pt x="50" y="144"/>
                    </a:lnTo>
                    <a:lnTo>
                      <a:pt x="50" y="144"/>
                    </a:lnTo>
                    <a:lnTo>
                      <a:pt x="50" y="140"/>
                    </a:lnTo>
                    <a:lnTo>
                      <a:pt x="47" y="140"/>
                    </a:lnTo>
                    <a:lnTo>
                      <a:pt x="43" y="132"/>
                    </a:lnTo>
                    <a:lnTo>
                      <a:pt x="43" y="136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32"/>
                    </a:lnTo>
                    <a:lnTo>
                      <a:pt x="39" y="128"/>
                    </a:lnTo>
                    <a:lnTo>
                      <a:pt x="39" y="125"/>
                    </a:lnTo>
                    <a:lnTo>
                      <a:pt x="39" y="125"/>
                    </a:lnTo>
                    <a:lnTo>
                      <a:pt x="31" y="125"/>
                    </a:lnTo>
                    <a:lnTo>
                      <a:pt x="31" y="121"/>
                    </a:lnTo>
                    <a:lnTo>
                      <a:pt x="31" y="121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31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5"/>
                    </a:lnTo>
                    <a:lnTo>
                      <a:pt x="27" y="128"/>
                    </a:lnTo>
                    <a:lnTo>
                      <a:pt x="27" y="128"/>
                    </a:lnTo>
                    <a:lnTo>
                      <a:pt x="31" y="128"/>
                    </a:lnTo>
                    <a:lnTo>
                      <a:pt x="31" y="128"/>
                    </a:lnTo>
                    <a:lnTo>
                      <a:pt x="31" y="132"/>
                    </a:lnTo>
                    <a:lnTo>
                      <a:pt x="31" y="132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36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31" y="140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4"/>
                    </a:lnTo>
                    <a:lnTo>
                      <a:pt x="27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19" y="140"/>
                    </a:lnTo>
                    <a:lnTo>
                      <a:pt x="23" y="140"/>
                    </a:lnTo>
                    <a:lnTo>
                      <a:pt x="23" y="140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23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4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9" y="148"/>
                    </a:lnTo>
                    <a:lnTo>
                      <a:pt x="15" y="144"/>
                    </a:lnTo>
                    <a:lnTo>
                      <a:pt x="15" y="144"/>
                    </a:lnTo>
                    <a:lnTo>
                      <a:pt x="15" y="148"/>
                    </a:lnTo>
                    <a:lnTo>
                      <a:pt x="11" y="148"/>
                    </a:lnTo>
                    <a:lnTo>
                      <a:pt x="11" y="148"/>
                    </a:lnTo>
                    <a:lnTo>
                      <a:pt x="11" y="152"/>
                    </a:lnTo>
                    <a:lnTo>
                      <a:pt x="15" y="152"/>
                    </a:lnTo>
                    <a:lnTo>
                      <a:pt x="19" y="148"/>
                    </a:lnTo>
                    <a:lnTo>
                      <a:pt x="19" y="152"/>
                    </a:lnTo>
                    <a:lnTo>
                      <a:pt x="23" y="152"/>
                    </a:lnTo>
                    <a:lnTo>
                      <a:pt x="23" y="152"/>
                    </a:lnTo>
                    <a:lnTo>
                      <a:pt x="23" y="156"/>
                    </a:lnTo>
                    <a:lnTo>
                      <a:pt x="23" y="156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27" y="160"/>
                    </a:lnTo>
                    <a:lnTo>
                      <a:pt x="19" y="160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9" y="156"/>
                    </a:lnTo>
                    <a:lnTo>
                      <a:pt x="15" y="156"/>
                    </a:lnTo>
                    <a:lnTo>
                      <a:pt x="11" y="156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11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2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7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1" y="156"/>
                    </a:lnTo>
                    <a:lnTo>
                      <a:pt x="15" y="160"/>
                    </a:lnTo>
                    <a:lnTo>
                      <a:pt x="19" y="160"/>
                    </a:lnTo>
                    <a:lnTo>
                      <a:pt x="23" y="168"/>
                    </a:lnTo>
                    <a:lnTo>
                      <a:pt x="23" y="168"/>
                    </a:lnTo>
                    <a:lnTo>
                      <a:pt x="31" y="171"/>
                    </a:lnTo>
                    <a:lnTo>
                      <a:pt x="39" y="171"/>
                    </a:lnTo>
                    <a:lnTo>
                      <a:pt x="39" y="183"/>
                    </a:lnTo>
                    <a:lnTo>
                      <a:pt x="31" y="191"/>
                    </a:lnTo>
                    <a:lnTo>
                      <a:pt x="31" y="199"/>
                    </a:lnTo>
                    <a:lnTo>
                      <a:pt x="35" y="199"/>
                    </a:lnTo>
                    <a:lnTo>
                      <a:pt x="39" y="199"/>
                    </a:lnTo>
                    <a:lnTo>
                      <a:pt x="43" y="203"/>
                    </a:lnTo>
                    <a:lnTo>
                      <a:pt x="39" y="207"/>
                    </a:lnTo>
                    <a:lnTo>
                      <a:pt x="35" y="214"/>
                    </a:lnTo>
                    <a:lnTo>
                      <a:pt x="35" y="214"/>
                    </a:lnTo>
                    <a:lnTo>
                      <a:pt x="35" y="218"/>
                    </a:lnTo>
                    <a:lnTo>
                      <a:pt x="39" y="218"/>
                    </a:lnTo>
                    <a:lnTo>
                      <a:pt x="39" y="218"/>
                    </a:lnTo>
                    <a:lnTo>
                      <a:pt x="39" y="222"/>
                    </a:lnTo>
                    <a:lnTo>
                      <a:pt x="35" y="222"/>
                    </a:lnTo>
                    <a:lnTo>
                      <a:pt x="35" y="222"/>
                    </a:lnTo>
                    <a:lnTo>
                      <a:pt x="35" y="226"/>
                    </a:lnTo>
                    <a:lnTo>
                      <a:pt x="35" y="226"/>
                    </a:lnTo>
                    <a:lnTo>
                      <a:pt x="35" y="230"/>
                    </a:lnTo>
                    <a:lnTo>
                      <a:pt x="27" y="238"/>
                    </a:lnTo>
                    <a:lnTo>
                      <a:pt x="23" y="246"/>
                    </a:lnTo>
                    <a:lnTo>
                      <a:pt x="19" y="253"/>
                    </a:lnTo>
                    <a:lnTo>
                      <a:pt x="19" y="261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9" y="265"/>
                    </a:lnTo>
                    <a:lnTo>
                      <a:pt x="15" y="269"/>
                    </a:lnTo>
                    <a:lnTo>
                      <a:pt x="4" y="281"/>
                    </a:lnTo>
                    <a:lnTo>
                      <a:pt x="0" y="285"/>
                    </a:lnTo>
                    <a:lnTo>
                      <a:pt x="0" y="289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2"/>
                    </a:lnTo>
                    <a:lnTo>
                      <a:pt x="0" y="296"/>
                    </a:lnTo>
                    <a:lnTo>
                      <a:pt x="0" y="296"/>
                    </a:lnTo>
                    <a:lnTo>
                      <a:pt x="4" y="300"/>
                    </a:lnTo>
                    <a:lnTo>
                      <a:pt x="4" y="300"/>
                    </a:lnTo>
                    <a:lnTo>
                      <a:pt x="4" y="296"/>
                    </a:lnTo>
                    <a:lnTo>
                      <a:pt x="7" y="296"/>
                    </a:lnTo>
                    <a:lnTo>
                      <a:pt x="11" y="296"/>
                    </a:lnTo>
                    <a:lnTo>
                      <a:pt x="11" y="296"/>
                    </a:lnTo>
                    <a:lnTo>
                      <a:pt x="15" y="292"/>
                    </a:lnTo>
                    <a:lnTo>
                      <a:pt x="19" y="292"/>
                    </a:lnTo>
                    <a:lnTo>
                      <a:pt x="19" y="292"/>
                    </a:lnTo>
                    <a:lnTo>
                      <a:pt x="27" y="285"/>
                    </a:lnTo>
                    <a:lnTo>
                      <a:pt x="27" y="285"/>
                    </a:lnTo>
                    <a:lnTo>
                      <a:pt x="31" y="281"/>
                    </a:lnTo>
                    <a:lnTo>
                      <a:pt x="31" y="281"/>
                    </a:lnTo>
                    <a:lnTo>
                      <a:pt x="31" y="277"/>
                    </a:lnTo>
                    <a:lnTo>
                      <a:pt x="35" y="273"/>
                    </a:lnTo>
                    <a:lnTo>
                      <a:pt x="35" y="273"/>
                    </a:lnTo>
                    <a:lnTo>
                      <a:pt x="39" y="273"/>
                    </a:lnTo>
                    <a:lnTo>
                      <a:pt x="43" y="265"/>
                    </a:lnTo>
                    <a:lnTo>
                      <a:pt x="50" y="261"/>
                    </a:lnTo>
                    <a:lnTo>
                      <a:pt x="54" y="261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7"/>
                    </a:lnTo>
                    <a:lnTo>
                      <a:pt x="54" y="253"/>
                    </a:lnTo>
                    <a:lnTo>
                      <a:pt x="54" y="253"/>
                    </a:lnTo>
                    <a:lnTo>
                      <a:pt x="54" y="249"/>
                    </a:lnTo>
                    <a:lnTo>
                      <a:pt x="54" y="249"/>
                    </a:lnTo>
                    <a:lnTo>
                      <a:pt x="58" y="246"/>
                    </a:lnTo>
                    <a:lnTo>
                      <a:pt x="58" y="246"/>
                    </a:lnTo>
                    <a:lnTo>
                      <a:pt x="62" y="246"/>
                    </a:lnTo>
                    <a:lnTo>
                      <a:pt x="58" y="242"/>
                    </a:lnTo>
                    <a:lnTo>
                      <a:pt x="54" y="238"/>
                    </a:lnTo>
                    <a:lnTo>
                      <a:pt x="54" y="238"/>
                    </a:lnTo>
                    <a:lnTo>
                      <a:pt x="47" y="238"/>
                    </a:lnTo>
                    <a:lnTo>
                      <a:pt x="47" y="238"/>
                    </a:lnTo>
                    <a:lnTo>
                      <a:pt x="39" y="246"/>
                    </a:lnTo>
                    <a:lnTo>
                      <a:pt x="31" y="246"/>
                    </a:lnTo>
                    <a:lnTo>
                      <a:pt x="31" y="249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7" y="253"/>
                    </a:lnTo>
                    <a:lnTo>
                      <a:pt x="23" y="253"/>
                    </a:lnTo>
                    <a:lnTo>
                      <a:pt x="27" y="253"/>
                    </a:lnTo>
                    <a:lnTo>
                      <a:pt x="27" y="249"/>
                    </a:lnTo>
                    <a:lnTo>
                      <a:pt x="31" y="246"/>
                    </a:lnTo>
                    <a:lnTo>
                      <a:pt x="35" y="242"/>
                    </a:lnTo>
                    <a:lnTo>
                      <a:pt x="43" y="238"/>
                    </a:lnTo>
                    <a:lnTo>
                      <a:pt x="43" y="238"/>
                    </a:lnTo>
                    <a:lnTo>
                      <a:pt x="47" y="234"/>
                    </a:lnTo>
                    <a:lnTo>
                      <a:pt x="47" y="234"/>
                    </a:lnTo>
                    <a:lnTo>
                      <a:pt x="47" y="230"/>
                    </a:lnTo>
                    <a:lnTo>
                      <a:pt x="50" y="226"/>
                    </a:lnTo>
                    <a:lnTo>
                      <a:pt x="62" y="214"/>
                    </a:lnTo>
                    <a:lnTo>
                      <a:pt x="66" y="214"/>
                    </a:lnTo>
                    <a:lnTo>
                      <a:pt x="66" y="214"/>
                    </a:lnTo>
                    <a:lnTo>
                      <a:pt x="66" y="207"/>
                    </a:lnTo>
                    <a:lnTo>
                      <a:pt x="70" y="199"/>
                    </a:lnTo>
                    <a:lnTo>
                      <a:pt x="70" y="199"/>
                    </a:lnTo>
                    <a:lnTo>
                      <a:pt x="74" y="195"/>
                    </a:lnTo>
                    <a:lnTo>
                      <a:pt x="74" y="199"/>
                    </a:lnTo>
                    <a:lnTo>
                      <a:pt x="70" y="203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07"/>
                    </a:lnTo>
                    <a:lnTo>
                      <a:pt x="66" y="210"/>
                    </a:lnTo>
                    <a:lnTo>
                      <a:pt x="70" y="210"/>
                    </a:lnTo>
                    <a:lnTo>
                      <a:pt x="78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2" y="210"/>
                    </a:lnTo>
                    <a:lnTo>
                      <a:pt x="86" y="210"/>
                    </a:lnTo>
                    <a:lnTo>
                      <a:pt x="86" y="214"/>
                    </a:lnTo>
                    <a:lnTo>
                      <a:pt x="86" y="214"/>
                    </a:lnTo>
                    <a:lnTo>
                      <a:pt x="82" y="218"/>
                    </a:lnTo>
                    <a:lnTo>
                      <a:pt x="74" y="222"/>
                    </a:lnTo>
                    <a:lnTo>
                      <a:pt x="70" y="226"/>
                    </a:lnTo>
                    <a:lnTo>
                      <a:pt x="66" y="226"/>
                    </a:lnTo>
                    <a:lnTo>
                      <a:pt x="66" y="230"/>
                    </a:lnTo>
                    <a:lnTo>
                      <a:pt x="66" y="230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4"/>
                    </a:lnTo>
                    <a:lnTo>
                      <a:pt x="62" y="238"/>
                    </a:lnTo>
                    <a:lnTo>
                      <a:pt x="62" y="238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62" y="242"/>
                    </a:lnTo>
                    <a:lnTo>
                      <a:pt x="74" y="238"/>
                    </a:lnTo>
                    <a:lnTo>
                      <a:pt x="74" y="238"/>
                    </a:lnTo>
                    <a:lnTo>
                      <a:pt x="78" y="238"/>
                    </a:lnTo>
                    <a:lnTo>
                      <a:pt x="78" y="238"/>
                    </a:lnTo>
                    <a:lnTo>
                      <a:pt x="82" y="238"/>
                    </a:lnTo>
                    <a:lnTo>
                      <a:pt x="86" y="238"/>
                    </a:lnTo>
                    <a:lnTo>
                      <a:pt x="90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86" y="242"/>
                    </a:lnTo>
                    <a:lnTo>
                      <a:pt x="90" y="242"/>
                    </a:lnTo>
                    <a:lnTo>
                      <a:pt x="90" y="242"/>
                    </a:lnTo>
                    <a:lnTo>
                      <a:pt x="90" y="246"/>
                    </a:lnTo>
                    <a:lnTo>
                      <a:pt x="90" y="246"/>
                    </a:lnTo>
                    <a:lnTo>
                      <a:pt x="90" y="249"/>
                    </a:lnTo>
                    <a:lnTo>
                      <a:pt x="90" y="249"/>
                    </a:lnTo>
                    <a:lnTo>
                      <a:pt x="82" y="249"/>
                    </a:lnTo>
                    <a:lnTo>
                      <a:pt x="78" y="253"/>
                    </a:lnTo>
                    <a:lnTo>
                      <a:pt x="74" y="253"/>
                    </a:lnTo>
                    <a:lnTo>
                      <a:pt x="74" y="261"/>
                    </a:lnTo>
                    <a:lnTo>
                      <a:pt x="74" y="261"/>
                    </a:lnTo>
                    <a:lnTo>
                      <a:pt x="70" y="265"/>
                    </a:lnTo>
                    <a:lnTo>
                      <a:pt x="66" y="265"/>
                    </a:lnTo>
                    <a:lnTo>
                      <a:pt x="66" y="265"/>
                    </a:lnTo>
                    <a:lnTo>
                      <a:pt x="62" y="265"/>
                    </a:lnTo>
                    <a:lnTo>
                      <a:pt x="62" y="265"/>
                    </a:lnTo>
                    <a:lnTo>
                      <a:pt x="54" y="269"/>
                    </a:lnTo>
                    <a:lnTo>
                      <a:pt x="50" y="277"/>
                    </a:lnTo>
                    <a:lnTo>
                      <a:pt x="50" y="277"/>
                    </a:lnTo>
                    <a:lnTo>
                      <a:pt x="47" y="281"/>
                    </a:lnTo>
                    <a:lnTo>
                      <a:pt x="43" y="281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43" y="285"/>
                    </a:lnTo>
                    <a:lnTo>
                      <a:pt x="39" y="285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89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2"/>
                    </a:lnTo>
                    <a:lnTo>
                      <a:pt x="39" y="296"/>
                    </a:lnTo>
                    <a:lnTo>
                      <a:pt x="39" y="296"/>
                    </a:lnTo>
                    <a:lnTo>
                      <a:pt x="39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3" y="292"/>
                    </a:lnTo>
                    <a:lnTo>
                      <a:pt x="47" y="289"/>
                    </a:lnTo>
                    <a:lnTo>
                      <a:pt x="47" y="289"/>
                    </a:lnTo>
                    <a:lnTo>
                      <a:pt x="50" y="289"/>
                    </a:lnTo>
                    <a:lnTo>
                      <a:pt x="50" y="285"/>
                    </a:lnTo>
                    <a:lnTo>
                      <a:pt x="54" y="285"/>
                    </a:lnTo>
                    <a:lnTo>
                      <a:pt x="54" y="285"/>
                    </a:lnTo>
                    <a:lnTo>
                      <a:pt x="54" y="289"/>
                    </a:lnTo>
                    <a:lnTo>
                      <a:pt x="54" y="289"/>
                    </a:lnTo>
                    <a:lnTo>
                      <a:pt x="50" y="289"/>
                    </a:lnTo>
                    <a:lnTo>
                      <a:pt x="50" y="289"/>
                    </a:lnTo>
                    <a:lnTo>
                      <a:pt x="54" y="289"/>
                    </a:lnTo>
                    <a:lnTo>
                      <a:pt x="58" y="289"/>
                    </a:lnTo>
                    <a:lnTo>
                      <a:pt x="58" y="292"/>
                    </a:lnTo>
                    <a:lnTo>
                      <a:pt x="50" y="292"/>
                    </a:lnTo>
                    <a:lnTo>
                      <a:pt x="47" y="296"/>
                    </a:lnTo>
                    <a:lnTo>
                      <a:pt x="47" y="300"/>
                    </a:lnTo>
                    <a:lnTo>
                      <a:pt x="50" y="304"/>
                    </a:lnTo>
                    <a:lnTo>
                      <a:pt x="50" y="304"/>
                    </a:lnTo>
                    <a:lnTo>
                      <a:pt x="58" y="304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08"/>
                    </a:lnTo>
                    <a:lnTo>
                      <a:pt x="58" y="320"/>
                    </a:lnTo>
                    <a:lnTo>
                      <a:pt x="62" y="320"/>
                    </a:lnTo>
                    <a:lnTo>
                      <a:pt x="62" y="324"/>
                    </a:lnTo>
                    <a:lnTo>
                      <a:pt x="66" y="324"/>
                    </a:lnTo>
                    <a:lnTo>
                      <a:pt x="66" y="324"/>
                    </a:lnTo>
                    <a:lnTo>
                      <a:pt x="105" y="320"/>
                    </a:lnTo>
                    <a:lnTo>
                      <a:pt x="125" y="343"/>
                    </a:lnTo>
                    <a:lnTo>
                      <a:pt x="156" y="335"/>
                    </a:lnTo>
                    <a:lnTo>
                      <a:pt x="148" y="324"/>
                    </a:lnTo>
                    <a:lnTo>
                      <a:pt x="156" y="292"/>
                    </a:lnTo>
                    <a:lnTo>
                      <a:pt x="156" y="289"/>
                    </a:lnTo>
                    <a:lnTo>
                      <a:pt x="156" y="289"/>
                    </a:lnTo>
                    <a:lnTo>
                      <a:pt x="148" y="269"/>
                    </a:lnTo>
                    <a:lnTo>
                      <a:pt x="156" y="261"/>
                    </a:lnTo>
                    <a:lnTo>
                      <a:pt x="168" y="234"/>
                    </a:lnTo>
                    <a:lnTo>
                      <a:pt x="176" y="207"/>
                    </a:lnTo>
                    <a:lnTo>
                      <a:pt x="179" y="203"/>
                    </a:lnTo>
                    <a:lnTo>
                      <a:pt x="195" y="187"/>
                    </a:lnTo>
                    <a:lnTo>
                      <a:pt x="211" y="179"/>
                    </a:lnTo>
                    <a:lnTo>
                      <a:pt x="265" y="183"/>
                    </a:lnTo>
                    <a:lnTo>
                      <a:pt x="269" y="183"/>
                    </a:lnTo>
                    <a:lnTo>
                      <a:pt x="269" y="183"/>
                    </a:lnTo>
                    <a:lnTo>
                      <a:pt x="277" y="156"/>
                    </a:lnTo>
                    <a:lnTo>
                      <a:pt x="277" y="152"/>
                    </a:lnTo>
                    <a:lnTo>
                      <a:pt x="277" y="148"/>
                    </a:lnTo>
                    <a:lnTo>
                      <a:pt x="261" y="113"/>
                    </a:lnTo>
                    <a:lnTo>
                      <a:pt x="261" y="109"/>
                    </a:lnTo>
                    <a:lnTo>
                      <a:pt x="258" y="109"/>
                    </a:lnTo>
                    <a:lnTo>
                      <a:pt x="254" y="109"/>
                    </a:lnTo>
                    <a:lnTo>
                      <a:pt x="250" y="105"/>
                    </a:lnTo>
                    <a:lnTo>
                      <a:pt x="222" y="97"/>
                    </a:lnTo>
                    <a:lnTo>
                      <a:pt x="246" y="23"/>
                    </a:lnTo>
                    <a:lnTo>
                      <a:pt x="246" y="23"/>
                    </a:lnTo>
                    <a:lnTo>
                      <a:pt x="254" y="7"/>
                    </a:lnTo>
                    <a:lnTo>
                      <a:pt x="254" y="4"/>
                    </a:lnTo>
                    <a:lnTo>
                      <a:pt x="246" y="0"/>
                    </a:lnTo>
                    <a:lnTo>
                      <a:pt x="207" y="11"/>
                    </a:lnTo>
                    <a:moveTo>
                      <a:pt x="43" y="74"/>
                    </a:moveTo>
                    <a:lnTo>
                      <a:pt x="43" y="74"/>
                    </a:lnTo>
                    <a:lnTo>
                      <a:pt x="39" y="78"/>
                    </a:lnTo>
                    <a:lnTo>
                      <a:pt x="39" y="82"/>
                    </a:lnTo>
                    <a:lnTo>
                      <a:pt x="35" y="82"/>
                    </a:lnTo>
                    <a:lnTo>
                      <a:pt x="31" y="86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31" y="82"/>
                    </a:lnTo>
                    <a:lnTo>
                      <a:pt x="27" y="82"/>
                    </a:lnTo>
                    <a:lnTo>
                      <a:pt x="27" y="82"/>
                    </a:lnTo>
                    <a:lnTo>
                      <a:pt x="31" y="82"/>
                    </a:lnTo>
                    <a:lnTo>
                      <a:pt x="31" y="78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31" y="74"/>
                    </a:lnTo>
                    <a:lnTo>
                      <a:pt x="23" y="74"/>
                    </a:lnTo>
                    <a:lnTo>
                      <a:pt x="19" y="78"/>
                    </a:lnTo>
                    <a:lnTo>
                      <a:pt x="19" y="82"/>
                    </a:lnTo>
                    <a:lnTo>
                      <a:pt x="15" y="82"/>
                    </a:lnTo>
                    <a:lnTo>
                      <a:pt x="15" y="86"/>
                    </a:lnTo>
                    <a:lnTo>
                      <a:pt x="11" y="86"/>
                    </a:lnTo>
                    <a:lnTo>
                      <a:pt x="11" y="82"/>
                    </a:lnTo>
                    <a:lnTo>
                      <a:pt x="27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1" y="66"/>
                    </a:lnTo>
                    <a:lnTo>
                      <a:pt x="35" y="66"/>
                    </a:lnTo>
                    <a:lnTo>
                      <a:pt x="35" y="66"/>
                    </a:lnTo>
                    <a:lnTo>
                      <a:pt x="35" y="70"/>
                    </a:lnTo>
                    <a:lnTo>
                      <a:pt x="39" y="70"/>
                    </a:lnTo>
                    <a:lnTo>
                      <a:pt x="39" y="70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lnTo>
                      <a:pt x="43" y="74"/>
                    </a:lnTo>
                    <a:moveTo>
                      <a:pt x="47" y="125"/>
                    </a:moveTo>
                    <a:lnTo>
                      <a:pt x="47" y="125"/>
                    </a:lnTo>
                    <a:lnTo>
                      <a:pt x="50" y="125"/>
                    </a:lnTo>
                    <a:lnTo>
                      <a:pt x="47" y="121"/>
                    </a:lnTo>
                    <a:lnTo>
                      <a:pt x="39" y="125"/>
                    </a:lnTo>
                    <a:lnTo>
                      <a:pt x="35" y="121"/>
                    </a:lnTo>
                    <a:lnTo>
                      <a:pt x="35" y="121"/>
                    </a:lnTo>
                    <a:lnTo>
                      <a:pt x="35" y="117"/>
                    </a:lnTo>
                    <a:lnTo>
                      <a:pt x="35" y="117"/>
                    </a:lnTo>
                    <a:lnTo>
                      <a:pt x="35" y="113"/>
                    </a:lnTo>
                    <a:lnTo>
                      <a:pt x="39" y="113"/>
                    </a:lnTo>
                    <a:lnTo>
                      <a:pt x="39" y="113"/>
                    </a:lnTo>
                    <a:lnTo>
                      <a:pt x="43" y="117"/>
                    </a:lnTo>
                    <a:lnTo>
                      <a:pt x="50" y="117"/>
                    </a:lnTo>
                    <a:lnTo>
                      <a:pt x="50" y="121"/>
                    </a:lnTo>
                    <a:lnTo>
                      <a:pt x="54" y="125"/>
                    </a:lnTo>
                    <a:lnTo>
                      <a:pt x="58" y="128"/>
                    </a:lnTo>
                    <a:lnTo>
                      <a:pt x="66" y="128"/>
                    </a:lnTo>
                    <a:lnTo>
                      <a:pt x="66" y="132"/>
                    </a:lnTo>
                    <a:lnTo>
                      <a:pt x="66" y="132"/>
                    </a:lnTo>
                    <a:lnTo>
                      <a:pt x="66" y="136"/>
                    </a:lnTo>
                    <a:lnTo>
                      <a:pt x="66" y="140"/>
                    </a:lnTo>
                    <a:lnTo>
                      <a:pt x="66" y="136"/>
                    </a:lnTo>
                    <a:lnTo>
                      <a:pt x="58" y="136"/>
                    </a:lnTo>
                    <a:lnTo>
                      <a:pt x="58" y="136"/>
                    </a:lnTo>
                    <a:lnTo>
                      <a:pt x="54" y="132"/>
                    </a:lnTo>
                    <a:lnTo>
                      <a:pt x="54" y="132"/>
                    </a:lnTo>
                    <a:lnTo>
                      <a:pt x="47" y="136"/>
                    </a:lnTo>
                    <a:lnTo>
                      <a:pt x="43" y="128"/>
                    </a:lnTo>
                    <a:lnTo>
                      <a:pt x="43" y="125"/>
                    </a:lnTo>
                    <a:lnTo>
                      <a:pt x="47" y="125"/>
                    </a:lnTo>
                    <a:moveTo>
                      <a:pt x="7" y="82"/>
                    </a:moveTo>
                    <a:lnTo>
                      <a:pt x="7" y="82"/>
                    </a:lnTo>
                    <a:lnTo>
                      <a:pt x="7" y="82"/>
                    </a:lnTo>
                    <a:lnTo>
                      <a:pt x="4" y="82"/>
                    </a:lnTo>
                    <a:lnTo>
                      <a:pt x="4" y="82"/>
                    </a:lnTo>
                    <a:lnTo>
                      <a:pt x="4" y="78"/>
                    </a:lnTo>
                    <a:lnTo>
                      <a:pt x="4" y="78"/>
                    </a:lnTo>
                    <a:lnTo>
                      <a:pt x="7" y="74"/>
                    </a:lnTo>
                    <a:lnTo>
                      <a:pt x="7" y="74"/>
                    </a:lnTo>
                    <a:lnTo>
                      <a:pt x="11" y="74"/>
                    </a:lnTo>
                    <a:lnTo>
                      <a:pt x="15" y="70"/>
                    </a:lnTo>
                    <a:lnTo>
                      <a:pt x="15" y="70"/>
                    </a:lnTo>
                    <a:lnTo>
                      <a:pt x="19" y="66"/>
                    </a:lnTo>
                    <a:lnTo>
                      <a:pt x="23" y="62"/>
                    </a:lnTo>
                    <a:lnTo>
                      <a:pt x="23" y="62"/>
                    </a:lnTo>
                    <a:lnTo>
                      <a:pt x="27" y="58"/>
                    </a:lnTo>
                    <a:lnTo>
                      <a:pt x="27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31" y="62"/>
                    </a:lnTo>
                    <a:lnTo>
                      <a:pt x="19" y="74"/>
                    </a:lnTo>
                    <a:lnTo>
                      <a:pt x="15" y="74"/>
                    </a:lnTo>
                    <a:lnTo>
                      <a:pt x="11" y="82"/>
                    </a:lnTo>
                    <a:lnTo>
                      <a:pt x="11" y="82"/>
                    </a:lnTo>
                    <a:lnTo>
                      <a:pt x="7" y="86"/>
                    </a:lnTo>
                    <a:lnTo>
                      <a:pt x="7" y="8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3" name="Freeform 47"/>
              <p:cNvSpPr>
                <a:spLocks noEditPoints="1"/>
              </p:cNvSpPr>
              <p:nvPr/>
            </p:nvSpPr>
            <p:spPr bwMode="auto">
              <a:xfrm>
                <a:off x="2249488" y="447675"/>
                <a:ext cx="893762" cy="712788"/>
              </a:xfrm>
              <a:custGeom>
                <a:avLst/>
                <a:gdLst>
                  <a:gd name="T0" fmla="*/ 133 w 563"/>
                  <a:gd name="T1" fmla="*/ 59 h 449"/>
                  <a:gd name="T2" fmla="*/ 493 w 563"/>
                  <a:gd name="T3" fmla="*/ 39 h 449"/>
                  <a:gd name="T4" fmla="*/ 422 w 563"/>
                  <a:gd name="T5" fmla="*/ 20 h 449"/>
                  <a:gd name="T6" fmla="*/ 387 w 563"/>
                  <a:gd name="T7" fmla="*/ 20 h 449"/>
                  <a:gd name="T8" fmla="*/ 360 w 563"/>
                  <a:gd name="T9" fmla="*/ 78 h 449"/>
                  <a:gd name="T10" fmla="*/ 376 w 563"/>
                  <a:gd name="T11" fmla="*/ 129 h 449"/>
                  <a:gd name="T12" fmla="*/ 348 w 563"/>
                  <a:gd name="T13" fmla="*/ 90 h 449"/>
                  <a:gd name="T14" fmla="*/ 321 w 563"/>
                  <a:gd name="T15" fmla="*/ 66 h 449"/>
                  <a:gd name="T16" fmla="*/ 329 w 563"/>
                  <a:gd name="T17" fmla="*/ 43 h 449"/>
                  <a:gd name="T18" fmla="*/ 309 w 563"/>
                  <a:gd name="T19" fmla="*/ 16 h 449"/>
                  <a:gd name="T20" fmla="*/ 274 w 563"/>
                  <a:gd name="T21" fmla="*/ 12 h 449"/>
                  <a:gd name="T22" fmla="*/ 278 w 563"/>
                  <a:gd name="T23" fmla="*/ 39 h 449"/>
                  <a:gd name="T24" fmla="*/ 282 w 563"/>
                  <a:gd name="T25" fmla="*/ 78 h 449"/>
                  <a:gd name="T26" fmla="*/ 282 w 563"/>
                  <a:gd name="T27" fmla="*/ 121 h 449"/>
                  <a:gd name="T28" fmla="*/ 262 w 563"/>
                  <a:gd name="T29" fmla="*/ 105 h 449"/>
                  <a:gd name="T30" fmla="*/ 235 w 563"/>
                  <a:gd name="T31" fmla="*/ 51 h 449"/>
                  <a:gd name="T32" fmla="*/ 223 w 563"/>
                  <a:gd name="T33" fmla="*/ 199 h 449"/>
                  <a:gd name="T34" fmla="*/ 204 w 563"/>
                  <a:gd name="T35" fmla="*/ 180 h 449"/>
                  <a:gd name="T36" fmla="*/ 192 w 563"/>
                  <a:gd name="T37" fmla="*/ 125 h 449"/>
                  <a:gd name="T38" fmla="*/ 188 w 563"/>
                  <a:gd name="T39" fmla="*/ 74 h 449"/>
                  <a:gd name="T40" fmla="*/ 165 w 563"/>
                  <a:gd name="T41" fmla="*/ 82 h 449"/>
                  <a:gd name="T42" fmla="*/ 141 w 563"/>
                  <a:gd name="T43" fmla="*/ 78 h 449"/>
                  <a:gd name="T44" fmla="*/ 129 w 563"/>
                  <a:gd name="T45" fmla="*/ 102 h 449"/>
                  <a:gd name="T46" fmla="*/ 137 w 563"/>
                  <a:gd name="T47" fmla="*/ 141 h 449"/>
                  <a:gd name="T48" fmla="*/ 110 w 563"/>
                  <a:gd name="T49" fmla="*/ 207 h 449"/>
                  <a:gd name="T50" fmla="*/ 133 w 563"/>
                  <a:gd name="T51" fmla="*/ 250 h 449"/>
                  <a:gd name="T52" fmla="*/ 75 w 563"/>
                  <a:gd name="T53" fmla="*/ 254 h 449"/>
                  <a:gd name="T54" fmla="*/ 59 w 563"/>
                  <a:gd name="T55" fmla="*/ 242 h 449"/>
                  <a:gd name="T56" fmla="*/ 36 w 563"/>
                  <a:gd name="T57" fmla="*/ 234 h 449"/>
                  <a:gd name="T58" fmla="*/ 12 w 563"/>
                  <a:gd name="T59" fmla="*/ 238 h 449"/>
                  <a:gd name="T60" fmla="*/ 67 w 563"/>
                  <a:gd name="T61" fmla="*/ 258 h 449"/>
                  <a:gd name="T62" fmla="*/ 129 w 563"/>
                  <a:gd name="T63" fmla="*/ 312 h 449"/>
                  <a:gd name="T64" fmla="*/ 110 w 563"/>
                  <a:gd name="T65" fmla="*/ 402 h 449"/>
                  <a:gd name="T66" fmla="*/ 309 w 563"/>
                  <a:gd name="T67" fmla="*/ 430 h 449"/>
                  <a:gd name="T68" fmla="*/ 329 w 563"/>
                  <a:gd name="T69" fmla="*/ 344 h 449"/>
                  <a:gd name="T70" fmla="*/ 294 w 563"/>
                  <a:gd name="T71" fmla="*/ 250 h 449"/>
                  <a:gd name="T72" fmla="*/ 352 w 563"/>
                  <a:gd name="T73" fmla="*/ 164 h 449"/>
                  <a:gd name="T74" fmla="*/ 508 w 563"/>
                  <a:gd name="T75" fmla="*/ 250 h 449"/>
                  <a:gd name="T76" fmla="*/ 524 w 563"/>
                  <a:gd name="T77" fmla="*/ 168 h 449"/>
                  <a:gd name="T78" fmla="*/ 524 w 563"/>
                  <a:gd name="T79" fmla="*/ 148 h 449"/>
                  <a:gd name="T80" fmla="*/ 512 w 563"/>
                  <a:gd name="T81" fmla="*/ 156 h 449"/>
                  <a:gd name="T82" fmla="*/ 481 w 563"/>
                  <a:gd name="T83" fmla="*/ 164 h 449"/>
                  <a:gd name="T84" fmla="*/ 465 w 563"/>
                  <a:gd name="T85" fmla="*/ 129 h 449"/>
                  <a:gd name="T86" fmla="*/ 481 w 563"/>
                  <a:gd name="T87" fmla="*/ 105 h 449"/>
                  <a:gd name="T88" fmla="*/ 102 w 563"/>
                  <a:gd name="T89" fmla="*/ 129 h 449"/>
                  <a:gd name="T90" fmla="*/ 110 w 563"/>
                  <a:gd name="T91" fmla="*/ 148 h 449"/>
                  <a:gd name="T92" fmla="*/ 106 w 563"/>
                  <a:gd name="T93" fmla="*/ 86 h 449"/>
                  <a:gd name="T94" fmla="*/ 79 w 563"/>
                  <a:gd name="T95" fmla="*/ 191 h 449"/>
                  <a:gd name="T96" fmla="*/ 94 w 563"/>
                  <a:gd name="T97" fmla="*/ 172 h 449"/>
                  <a:gd name="T98" fmla="*/ 106 w 563"/>
                  <a:gd name="T99" fmla="*/ 160 h 449"/>
                  <a:gd name="T100" fmla="*/ 161 w 563"/>
                  <a:gd name="T101" fmla="*/ 59 h 449"/>
                  <a:gd name="T102" fmla="*/ 180 w 563"/>
                  <a:gd name="T103" fmla="*/ 39 h 449"/>
                  <a:gd name="T104" fmla="*/ 208 w 563"/>
                  <a:gd name="T105" fmla="*/ 55 h 449"/>
                  <a:gd name="T106" fmla="*/ 75 w 563"/>
                  <a:gd name="T107" fmla="*/ 203 h 449"/>
                  <a:gd name="T108" fmla="*/ 36 w 563"/>
                  <a:gd name="T109" fmla="*/ 180 h 449"/>
                  <a:gd name="T110" fmla="*/ 36 w 563"/>
                  <a:gd name="T111" fmla="*/ 156 h 449"/>
                  <a:gd name="T112" fmla="*/ 51 w 563"/>
                  <a:gd name="T113" fmla="*/ 144 h 449"/>
                  <a:gd name="T114" fmla="*/ 71 w 563"/>
                  <a:gd name="T115" fmla="*/ 137 h 449"/>
                  <a:gd name="T116" fmla="*/ 79 w 563"/>
                  <a:gd name="T117" fmla="*/ 117 h 449"/>
                  <a:gd name="T118" fmla="*/ 75 w 563"/>
                  <a:gd name="T119" fmla="*/ 148 h 449"/>
                  <a:gd name="T120" fmla="*/ 63 w 563"/>
                  <a:gd name="T121" fmla="*/ 172 h 449"/>
                  <a:gd name="T122" fmla="*/ 485 w 563"/>
                  <a:gd name="T123" fmla="*/ 144 h 4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563" h="449">
                    <a:moveTo>
                      <a:pt x="133" y="62"/>
                    </a:moveTo>
                    <a:lnTo>
                      <a:pt x="133" y="62"/>
                    </a:lnTo>
                    <a:lnTo>
                      <a:pt x="133" y="62"/>
                    </a:lnTo>
                    <a:lnTo>
                      <a:pt x="137" y="62"/>
                    </a:lnTo>
                    <a:lnTo>
                      <a:pt x="137" y="62"/>
                    </a:lnTo>
                    <a:lnTo>
                      <a:pt x="133" y="62"/>
                    </a:lnTo>
                    <a:lnTo>
                      <a:pt x="133" y="66"/>
                    </a:lnTo>
                    <a:lnTo>
                      <a:pt x="137" y="66"/>
                    </a:lnTo>
                    <a:lnTo>
                      <a:pt x="137" y="66"/>
                    </a:lnTo>
                    <a:lnTo>
                      <a:pt x="137" y="70"/>
                    </a:lnTo>
                    <a:lnTo>
                      <a:pt x="137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33" y="70"/>
                    </a:lnTo>
                    <a:lnTo>
                      <a:pt x="129" y="70"/>
                    </a:lnTo>
                    <a:lnTo>
                      <a:pt x="129" y="70"/>
                    </a:lnTo>
                    <a:lnTo>
                      <a:pt x="125" y="70"/>
                    </a:lnTo>
                    <a:lnTo>
                      <a:pt x="125" y="66"/>
                    </a:lnTo>
                    <a:lnTo>
                      <a:pt x="125" y="62"/>
                    </a:lnTo>
                    <a:lnTo>
                      <a:pt x="125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29" y="66"/>
                    </a:lnTo>
                    <a:lnTo>
                      <a:pt x="133" y="66"/>
                    </a:lnTo>
                    <a:lnTo>
                      <a:pt x="133" y="62"/>
                    </a:lnTo>
                    <a:lnTo>
                      <a:pt x="129" y="62"/>
                    </a:lnTo>
                    <a:lnTo>
                      <a:pt x="129" y="62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29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59"/>
                    </a:lnTo>
                    <a:lnTo>
                      <a:pt x="133" y="62"/>
                    </a:lnTo>
                    <a:moveTo>
                      <a:pt x="24" y="215"/>
                    </a:moveTo>
                    <a:lnTo>
                      <a:pt x="24" y="215"/>
                    </a:lnTo>
                    <a:lnTo>
                      <a:pt x="24" y="215"/>
                    </a:lnTo>
                    <a:lnTo>
                      <a:pt x="24" y="219"/>
                    </a:lnTo>
                    <a:lnTo>
                      <a:pt x="28" y="226"/>
                    </a:lnTo>
                    <a:lnTo>
                      <a:pt x="28" y="226"/>
                    </a:lnTo>
                    <a:lnTo>
                      <a:pt x="28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26"/>
                    </a:lnTo>
                    <a:lnTo>
                      <a:pt x="20" y="223"/>
                    </a:lnTo>
                    <a:lnTo>
                      <a:pt x="20" y="219"/>
                    </a:lnTo>
                    <a:lnTo>
                      <a:pt x="20" y="219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5"/>
                    </a:lnTo>
                    <a:lnTo>
                      <a:pt x="16" y="211"/>
                    </a:lnTo>
                    <a:lnTo>
                      <a:pt x="16" y="211"/>
                    </a:lnTo>
                    <a:lnTo>
                      <a:pt x="20" y="211"/>
                    </a:lnTo>
                    <a:lnTo>
                      <a:pt x="20" y="215"/>
                    </a:lnTo>
                    <a:lnTo>
                      <a:pt x="24" y="215"/>
                    </a:lnTo>
                    <a:moveTo>
                      <a:pt x="508" y="55"/>
                    </a:moveTo>
                    <a:lnTo>
                      <a:pt x="508" y="55"/>
                    </a:lnTo>
                    <a:lnTo>
                      <a:pt x="505" y="55"/>
                    </a:lnTo>
                    <a:lnTo>
                      <a:pt x="505" y="51"/>
                    </a:lnTo>
                    <a:lnTo>
                      <a:pt x="505" y="51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505" y="47"/>
                    </a:lnTo>
                    <a:lnTo>
                      <a:pt x="497" y="39"/>
                    </a:lnTo>
                    <a:lnTo>
                      <a:pt x="497" y="39"/>
                    </a:lnTo>
                    <a:lnTo>
                      <a:pt x="493" y="39"/>
                    </a:lnTo>
                    <a:lnTo>
                      <a:pt x="489" y="35"/>
                    </a:lnTo>
                    <a:lnTo>
                      <a:pt x="489" y="35"/>
                    </a:lnTo>
                    <a:lnTo>
                      <a:pt x="485" y="39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5" y="43"/>
                    </a:lnTo>
                    <a:lnTo>
                      <a:pt x="481" y="43"/>
                    </a:lnTo>
                    <a:lnTo>
                      <a:pt x="477" y="39"/>
                    </a:lnTo>
                    <a:lnTo>
                      <a:pt x="465" y="35"/>
                    </a:lnTo>
                    <a:lnTo>
                      <a:pt x="465" y="31"/>
                    </a:lnTo>
                    <a:lnTo>
                      <a:pt x="465" y="31"/>
                    </a:lnTo>
                    <a:lnTo>
                      <a:pt x="458" y="31"/>
                    </a:lnTo>
                    <a:lnTo>
                      <a:pt x="458" y="31"/>
                    </a:lnTo>
                    <a:lnTo>
                      <a:pt x="446" y="43"/>
                    </a:lnTo>
                    <a:lnTo>
                      <a:pt x="438" y="43"/>
                    </a:lnTo>
                    <a:lnTo>
                      <a:pt x="434" y="43"/>
                    </a:lnTo>
                    <a:lnTo>
                      <a:pt x="438" y="43"/>
                    </a:lnTo>
                    <a:lnTo>
                      <a:pt x="442" y="43"/>
                    </a:lnTo>
                    <a:lnTo>
                      <a:pt x="446" y="39"/>
                    </a:lnTo>
                    <a:lnTo>
                      <a:pt x="446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2" y="39"/>
                    </a:lnTo>
                    <a:lnTo>
                      <a:pt x="446" y="35"/>
                    </a:lnTo>
                    <a:lnTo>
                      <a:pt x="450" y="31"/>
                    </a:lnTo>
                    <a:lnTo>
                      <a:pt x="450" y="27"/>
                    </a:lnTo>
                    <a:lnTo>
                      <a:pt x="446" y="27"/>
                    </a:lnTo>
                    <a:lnTo>
                      <a:pt x="442" y="23"/>
                    </a:lnTo>
                    <a:lnTo>
                      <a:pt x="434" y="27"/>
                    </a:lnTo>
                    <a:lnTo>
                      <a:pt x="430" y="27"/>
                    </a:lnTo>
                    <a:lnTo>
                      <a:pt x="434" y="23"/>
                    </a:lnTo>
                    <a:lnTo>
                      <a:pt x="434" y="23"/>
                    </a:lnTo>
                    <a:lnTo>
                      <a:pt x="434" y="20"/>
                    </a:lnTo>
                    <a:lnTo>
                      <a:pt x="426" y="16"/>
                    </a:lnTo>
                    <a:lnTo>
                      <a:pt x="426" y="16"/>
                    </a:lnTo>
                    <a:lnTo>
                      <a:pt x="422" y="20"/>
                    </a:lnTo>
                    <a:lnTo>
                      <a:pt x="422" y="20"/>
                    </a:lnTo>
                    <a:lnTo>
                      <a:pt x="419" y="27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1"/>
                    </a:lnTo>
                    <a:lnTo>
                      <a:pt x="419" y="35"/>
                    </a:lnTo>
                    <a:lnTo>
                      <a:pt x="415" y="39"/>
                    </a:lnTo>
                    <a:lnTo>
                      <a:pt x="415" y="35"/>
                    </a:lnTo>
                    <a:lnTo>
                      <a:pt x="415" y="31"/>
                    </a:lnTo>
                    <a:lnTo>
                      <a:pt x="415" y="27"/>
                    </a:lnTo>
                    <a:lnTo>
                      <a:pt x="411" y="20"/>
                    </a:lnTo>
                    <a:lnTo>
                      <a:pt x="407" y="20"/>
                    </a:lnTo>
                    <a:lnTo>
                      <a:pt x="403" y="20"/>
                    </a:lnTo>
                    <a:lnTo>
                      <a:pt x="399" y="31"/>
                    </a:lnTo>
                    <a:lnTo>
                      <a:pt x="395" y="31"/>
                    </a:lnTo>
                    <a:lnTo>
                      <a:pt x="391" y="35"/>
                    </a:lnTo>
                    <a:lnTo>
                      <a:pt x="391" y="39"/>
                    </a:lnTo>
                    <a:lnTo>
                      <a:pt x="391" y="43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91" y="39"/>
                    </a:lnTo>
                    <a:lnTo>
                      <a:pt x="387" y="39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5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91" y="31"/>
                    </a:lnTo>
                    <a:lnTo>
                      <a:pt x="387" y="31"/>
                    </a:lnTo>
                    <a:lnTo>
                      <a:pt x="387" y="31"/>
                    </a:lnTo>
                    <a:lnTo>
                      <a:pt x="391" y="31"/>
                    </a:lnTo>
                    <a:lnTo>
                      <a:pt x="391" y="27"/>
                    </a:lnTo>
                    <a:lnTo>
                      <a:pt x="391" y="27"/>
                    </a:lnTo>
                    <a:lnTo>
                      <a:pt x="387" y="27"/>
                    </a:lnTo>
                    <a:lnTo>
                      <a:pt x="383" y="27"/>
                    </a:lnTo>
                    <a:lnTo>
                      <a:pt x="387" y="23"/>
                    </a:lnTo>
                    <a:lnTo>
                      <a:pt x="387" y="20"/>
                    </a:lnTo>
                    <a:lnTo>
                      <a:pt x="383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9" y="20"/>
                    </a:lnTo>
                    <a:lnTo>
                      <a:pt x="376" y="20"/>
                    </a:lnTo>
                    <a:lnTo>
                      <a:pt x="376" y="16"/>
                    </a:lnTo>
                    <a:lnTo>
                      <a:pt x="376" y="16"/>
                    </a:lnTo>
                    <a:lnTo>
                      <a:pt x="372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6"/>
                    </a:lnTo>
                    <a:lnTo>
                      <a:pt x="364" y="12"/>
                    </a:lnTo>
                    <a:lnTo>
                      <a:pt x="364" y="12"/>
                    </a:lnTo>
                    <a:lnTo>
                      <a:pt x="348" y="20"/>
                    </a:lnTo>
                    <a:lnTo>
                      <a:pt x="348" y="23"/>
                    </a:lnTo>
                    <a:lnTo>
                      <a:pt x="348" y="23"/>
                    </a:lnTo>
                    <a:lnTo>
                      <a:pt x="348" y="27"/>
                    </a:lnTo>
                    <a:lnTo>
                      <a:pt x="348" y="35"/>
                    </a:lnTo>
                    <a:lnTo>
                      <a:pt x="348" y="43"/>
                    </a:lnTo>
                    <a:lnTo>
                      <a:pt x="348" y="47"/>
                    </a:lnTo>
                    <a:lnTo>
                      <a:pt x="348" y="47"/>
                    </a:lnTo>
                    <a:lnTo>
                      <a:pt x="352" y="47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6" y="51"/>
                    </a:lnTo>
                    <a:lnTo>
                      <a:pt x="352" y="51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5"/>
                    </a:lnTo>
                    <a:lnTo>
                      <a:pt x="352" y="59"/>
                    </a:lnTo>
                    <a:lnTo>
                      <a:pt x="352" y="62"/>
                    </a:lnTo>
                    <a:lnTo>
                      <a:pt x="356" y="70"/>
                    </a:lnTo>
                    <a:lnTo>
                      <a:pt x="356" y="74"/>
                    </a:lnTo>
                    <a:lnTo>
                      <a:pt x="356" y="74"/>
                    </a:lnTo>
                    <a:lnTo>
                      <a:pt x="360" y="78"/>
                    </a:lnTo>
                    <a:lnTo>
                      <a:pt x="364" y="78"/>
                    </a:lnTo>
                    <a:lnTo>
                      <a:pt x="368" y="74"/>
                    </a:lnTo>
                    <a:lnTo>
                      <a:pt x="368" y="78"/>
                    </a:lnTo>
                    <a:lnTo>
                      <a:pt x="364" y="78"/>
                    </a:lnTo>
                    <a:lnTo>
                      <a:pt x="364" y="78"/>
                    </a:lnTo>
                    <a:lnTo>
                      <a:pt x="364" y="82"/>
                    </a:lnTo>
                    <a:lnTo>
                      <a:pt x="368" y="82"/>
                    </a:lnTo>
                    <a:lnTo>
                      <a:pt x="368" y="82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8" y="86"/>
                    </a:lnTo>
                    <a:lnTo>
                      <a:pt x="364" y="82"/>
                    </a:lnTo>
                    <a:lnTo>
                      <a:pt x="364" y="82"/>
                    </a:lnTo>
                    <a:lnTo>
                      <a:pt x="360" y="82"/>
                    </a:lnTo>
                    <a:lnTo>
                      <a:pt x="360" y="82"/>
                    </a:lnTo>
                    <a:lnTo>
                      <a:pt x="356" y="82"/>
                    </a:lnTo>
                    <a:lnTo>
                      <a:pt x="356" y="86"/>
                    </a:lnTo>
                    <a:lnTo>
                      <a:pt x="360" y="86"/>
                    </a:lnTo>
                    <a:lnTo>
                      <a:pt x="360" y="90"/>
                    </a:lnTo>
                    <a:lnTo>
                      <a:pt x="360" y="90"/>
                    </a:lnTo>
                    <a:lnTo>
                      <a:pt x="360" y="94"/>
                    </a:lnTo>
                    <a:lnTo>
                      <a:pt x="356" y="94"/>
                    </a:lnTo>
                    <a:lnTo>
                      <a:pt x="356" y="94"/>
                    </a:lnTo>
                    <a:lnTo>
                      <a:pt x="360" y="98"/>
                    </a:lnTo>
                    <a:lnTo>
                      <a:pt x="360" y="102"/>
                    </a:lnTo>
                    <a:lnTo>
                      <a:pt x="360" y="102"/>
                    </a:lnTo>
                    <a:lnTo>
                      <a:pt x="364" y="105"/>
                    </a:lnTo>
                    <a:lnTo>
                      <a:pt x="364" y="109"/>
                    </a:lnTo>
                    <a:lnTo>
                      <a:pt x="364" y="113"/>
                    </a:lnTo>
                    <a:lnTo>
                      <a:pt x="364" y="113"/>
                    </a:lnTo>
                    <a:lnTo>
                      <a:pt x="368" y="117"/>
                    </a:lnTo>
                    <a:lnTo>
                      <a:pt x="368" y="121"/>
                    </a:lnTo>
                    <a:lnTo>
                      <a:pt x="368" y="121"/>
                    </a:lnTo>
                    <a:lnTo>
                      <a:pt x="372" y="125"/>
                    </a:lnTo>
                    <a:lnTo>
                      <a:pt x="372" y="125"/>
                    </a:lnTo>
                    <a:lnTo>
                      <a:pt x="372" y="129"/>
                    </a:lnTo>
                    <a:lnTo>
                      <a:pt x="376" y="129"/>
                    </a:lnTo>
                    <a:lnTo>
                      <a:pt x="376" y="129"/>
                    </a:lnTo>
                    <a:lnTo>
                      <a:pt x="376" y="133"/>
                    </a:lnTo>
                    <a:lnTo>
                      <a:pt x="379" y="141"/>
                    </a:lnTo>
                    <a:lnTo>
                      <a:pt x="376" y="144"/>
                    </a:lnTo>
                    <a:lnTo>
                      <a:pt x="376" y="148"/>
                    </a:lnTo>
                    <a:lnTo>
                      <a:pt x="372" y="148"/>
                    </a:lnTo>
                    <a:lnTo>
                      <a:pt x="372" y="148"/>
                    </a:lnTo>
                    <a:lnTo>
                      <a:pt x="376" y="148"/>
                    </a:lnTo>
                    <a:lnTo>
                      <a:pt x="376" y="144"/>
                    </a:lnTo>
                    <a:lnTo>
                      <a:pt x="376" y="141"/>
                    </a:lnTo>
                    <a:lnTo>
                      <a:pt x="376" y="137"/>
                    </a:lnTo>
                    <a:lnTo>
                      <a:pt x="376" y="137"/>
                    </a:lnTo>
                    <a:lnTo>
                      <a:pt x="376" y="133"/>
                    </a:lnTo>
                    <a:lnTo>
                      <a:pt x="372" y="129"/>
                    </a:lnTo>
                    <a:lnTo>
                      <a:pt x="368" y="121"/>
                    </a:lnTo>
                    <a:lnTo>
                      <a:pt x="364" y="117"/>
                    </a:lnTo>
                    <a:lnTo>
                      <a:pt x="360" y="109"/>
                    </a:lnTo>
                    <a:lnTo>
                      <a:pt x="360" y="109"/>
                    </a:lnTo>
                    <a:lnTo>
                      <a:pt x="360" y="105"/>
                    </a:lnTo>
                    <a:lnTo>
                      <a:pt x="356" y="105"/>
                    </a:lnTo>
                    <a:lnTo>
                      <a:pt x="356" y="102"/>
                    </a:lnTo>
                    <a:lnTo>
                      <a:pt x="356" y="98"/>
                    </a:lnTo>
                    <a:lnTo>
                      <a:pt x="356" y="94"/>
                    </a:lnTo>
                    <a:lnTo>
                      <a:pt x="356" y="90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6"/>
                    </a:lnTo>
                    <a:lnTo>
                      <a:pt x="356" y="82"/>
                    </a:lnTo>
                    <a:lnTo>
                      <a:pt x="356" y="78"/>
                    </a:lnTo>
                    <a:lnTo>
                      <a:pt x="352" y="78"/>
                    </a:lnTo>
                    <a:lnTo>
                      <a:pt x="352" y="82"/>
                    </a:lnTo>
                    <a:lnTo>
                      <a:pt x="348" y="86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4"/>
                    </a:lnTo>
                    <a:lnTo>
                      <a:pt x="348" y="90"/>
                    </a:lnTo>
                    <a:lnTo>
                      <a:pt x="348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4"/>
                    </a:lnTo>
                    <a:lnTo>
                      <a:pt x="344" y="90"/>
                    </a:lnTo>
                    <a:lnTo>
                      <a:pt x="348" y="86"/>
                    </a:lnTo>
                    <a:lnTo>
                      <a:pt x="340" y="90"/>
                    </a:lnTo>
                    <a:lnTo>
                      <a:pt x="337" y="94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0"/>
                    </a:lnTo>
                    <a:lnTo>
                      <a:pt x="337" y="94"/>
                    </a:lnTo>
                    <a:lnTo>
                      <a:pt x="337" y="94"/>
                    </a:lnTo>
                    <a:lnTo>
                      <a:pt x="337" y="98"/>
                    </a:lnTo>
                    <a:lnTo>
                      <a:pt x="337" y="102"/>
                    </a:lnTo>
                    <a:lnTo>
                      <a:pt x="337" y="98"/>
                    </a:lnTo>
                    <a:lnTo>
                      <a:pt x="333" y="94"/>
                    </a:lnTo>
                    <a:lnTo>
                      <a:pt x="333" y="94"/>
                    </a:lnTo>
                    <a:lnTo>
                      <a:pt x="333" y="90"/>
                    </a:lnTo>
                    <a:lnTo>
                      <a:pt x="333" y="90"/>
                    </a:lnTo>
                    <a:lnTo>
                      <a:pt x="337" y="86"/>
                    </a:lnTo>
                    <a:lnTo>
                      <a:pt x="337" y="82"/>
                    </a:lnTo>
                    <a:lnTo>
                      <a:pt x="337" y="78"/>
                    </a:lnTo>
                    <a:lnTo>
                      <a:pt x="340" y="74"/>
                    </a:lnTo>
                    <a:lnTo>
                      <a:pt x="340" y="66"/>
                    </a:lnTo>
                    <a:lnTo>
                      <a:pt x="340" y="62"/>
                    </a:lnTo>
                    <a:lnTo>
                      <a:pt x="340" y="55"/>
                    </a:lnTo>
                    <a:lnTo>
                      <a:pt x="337" y="51"/>
                    </a:lnTo>
                    <a:lnTo>
                      <a:pt x="337" y="51"/>
                    </a:lnTo>
                    <a:lnTo>
                      <a:pt x="333" y="59"/>
                    </a:lnTo>
                    <a:lnTo>
                      <a:pt x="321" y="74"/>
                    </a:lnTo>
                    <a:lnTo>
                      <a:pt x="313" y="78"/>
                    </a:lnTo>
                    <a:lnTo>
                      <a:pt x="313" y="78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17" y="74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6"/>
                    </a:lnTo>
                    <a:lnTo>
                      <a:pt x="321" y="62"/>
                    </a:lnTo>
                    <a:lnTo>
                      <a:pt x="329" y="59"/>
                    </a:lnTo>
                    <a:lnTo>
                      <a:pt x="329" y="51"/>
                    </a:lnTo>
                    <a:lnTo>
                      <a:pt x="325" y="51"/>
                    </a:lnTo>
                    <a:lnTo>
                      <a:pt x="325" y="51"/>
                    </a:lnTo>
                    <a:lnTo>
                      <a:pt x="321" y="55"/>
                    </a:lnTo>
                    <a:lnTo>
                      <a:pt x="321" y="55"/>
                    </a:lnTo>
                    <a:lnTo>
                      <a:pt x="321" y="51"/>
                    </a:lnTo>
                    <a:lnTo>
                      <a:pt x="317" y="51"/>
                    </a:lnTo>
                    <a:lnTo>
                      <a:pt x="313" y="51"/>
                    </a:lnTo>
                    <a:lnTo>
                      <a:pt x="313" y="55"/>
                    </a:lnTo>
                    <a:lnTo>
                      <a:pt x="309" y="59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5"/>
                    </a:lnTo>
                    <a:lnTo>
                      <a:pt x="309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5" y="51"/>
                    </a:lnTo>
                    <a:lnTo>
                      <a:pt x="309" y="51"/>
                    </a:lnTo>
                    <a:lnTo>
                      <a:pt x="313" y="47"/>
                    </a:lnTo>
                    <a:lnTo>
                      <a:pt x="313" y="47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3" y="43"/>
                    </a:lnTo>
                    <a:lnTo>
                      <a:pt x="317" y="43"/>
                    </a:lnTo>
                    <a:lnTo>
                      <a:pt x="317" y="47"/>
                    </a:lnTo>
                    <a:lnTo>
                      <a:pt x="317" y="47"/>
                    </a:lnTo>
                    <a:lnTo>
                      <a:pt x="321" y="43"/>
                    </a:lnTo>
                    <a:lnTo>
                      <a:pt x="321" y="43"/>
                    </a:lnTo>
                    <a:lnTo>
                      <a:pt x="325" y="47"/>
                    </a:lnTo>
                    <a:lnTo>
                      <a:pt x="325" y="43"/>
                    </a:lnTo>
                    <a:lnTo>
                      <a:pt x="329" y="43"/>
                    </a:lnTo>
                    <a:lnTo>
                      <a:pt x="329" y="43"/>
                    </a:lnTo>
                    <a:lnTo>
                      <a:pt x="329" y="39"/>
                    </a:lnTo>
                    <a:lnTo>
                      <a:pt x="329" y="39"/>
                    </a:lnTo>
                    <a:lnTo>
                      <a:pt x="325" y="39"/>
                    </a:lnTo>
                    <a:lnTo>
                      <a:pt x="325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33" y="35"/>
                    </a:lnTo>
                    <a:lnTo>
                      <a:pt x="329" y="35"/>
                    </a:lnTo>
                    <a:lnTo>
                      <a:pt x="329" y="31"/>
                    </a:lnTo>
                    <a:lnTo>
                      <a:pt x="333" y="31"/>
                    </a:lnTo>
                    <a:lnTo>
                      <a:pt x="333" y="31"/>
                    </a:lnTo>
                    <a:lnTo>
                      <a:pt x="333" y="27"/>
                    </a:lnTo>
                    <a:lnTo>
                      <a:pt x="333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29" y="27"/>
                    </a:lnTo>
                    <a:lnTo>
                      <a:pt x="333" y="23"/>
                    </a:lnTo>
                    <a:lnTo>
                      <a:pt x="333" y="23"/>
                    </a:lnTo>
                    <a:lnTo>
                      <a:pt x="333" y="20"/>
                    </a:lnTo>
                    <a:lnTo>
                      <a:pt x="333" y="20"/>
                    </a:lnTo>
                    <a:lnTo>
                      <a:pt x="333" y="16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12"/>
                    </a:lnTo>
                    <a:lnTo>
                      <a:pt x="329" y="8"/>
                    </a:lnTo>
                    <a:lnTo>
                      <a:pt x="329" y="8"/>
                    </a:lnTo>
                    <a:lnTo>
                      <a:pt x="325" y="8"/>
                    </a:lnTo>
                    <a:lnTo>
                      <a:pt x="317" y="12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6"/>
                    </a:lnTo>
                    <a:lnTo>
                      <a:pt x="313" y="12"/>
                    </a:lnTo>
                    <a:lnTo>
                      <a:pt x="313" y="12"/>
                    </a:lnTo>
                    <a:lnTo>
                      <a:pt x="309" y="12"/>
                    </a:lnTo>
                    <a:lnTo>
                      <a:pt x="309" y="16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12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8"/>
                    </a:lnTo>
                    <a:lnTo>
                      <a:pt x="309" y="4"/>
                    </a:lnTo>
                    <a:lnTo>
                      <a:pt x="309" y="4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5" y="0"/>
                    </a:lnTo>
                    <a:lnTo>
                      <a:pt x="301" y="4"/>
                    </a:lnTo>
                    <a:lnTo>
                      <a:pt x="301" y="4"/>
                    </a:lnTo>
                    <a:lnTo>
                      <a:pt x="301" y="8"/>
                    </a:lnTo>
                    <a:lnTo>
                      <a:pt x="301" y="12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301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7" y="8"/>
                    </a:lnTo>
                    <a:lnTo>
                      <a:pt x="294" y="12"/>
                    </a:lnTo>
                    <a:lnTo>
                      <a:pt x="294" y="16"/>
                    </a:lnTo>
                    <a:lnTo>
                      <a:pt x="290" y="16"/>
                    </a:lnTo>
                    <a:lnTo>
                      <a:pt x="286" y="12"/>
                    </a:lnTo>
                    <a:lnTo>
                      <a:pt x="286" y="12"/>
                    </a:lnTo>
                    <a:lnTo>
                      <a:pt x="282" y="16"/>
                    </a:lnTo>
                    <a:lnTo>
                      <a:pt x="282" y="12"/>
                    </a:lnTo>
                    <a:lnTo>
                      <a:pt x="282" y="8"/>
                    </a:lnTo>
                    <a:lnTo>
                      <a:pt x="278" y="8"/>
                    </a:lnTo>
                    <a:lnTo>
                      <a:pt x="274" y="4"/>
                    </a:lnTo>
                    <a:lnTo>
                      <a:pt x="274" y="12"/>
                    </a:lnTo>
                    <a:lnTo>
                      <a:pt x="274" y="12"/>
                    </a:lnTo>
                    <a:lnTo>
                      <a:pt x="270" y="12"/>
                    </a:lnTo>
                    <a:lnTo>
                      <a:pt x="270" y="12"/>
                    </a:lnTo>
                    <a:lnTo>
                      <a:pt x="270" y="16"/>
                    </a:lnTo>
                    <a:lnTo>
                      <a:pt x="270" y="16"/>
                    </a:lnTo>
                    <a:lnTo>
                      <a:pt x="274" y="20"/>
                    </a:lnTo>
                    <a:lnTo>
                      <a:pt x="274" y="20"/>
                    </a:lnTo>
                    <a:lnTo>
                      <a:pt x="274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3"/>
                    </a:lnTo>
                    <a:lnTo>
                      <a:pt x="278" y="27"/>
                    </a:lnTo>
                    <a:lnTo>
                      <a:pt x="282" y="27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82" y="31"/>
                    </a:lnTo>
                    <a:lnTo>
                      <a:pt x="278" y="31"/>
                    </a:lnTo>
                    <a:lnTo>
                      <a:pt x="278" y="27"/>
                    </a:lnTo>
                    <a:lnTo>
                      <a:pt x="274" y="27"/>
                    </a:lnTo>
                    <a:lnTo>
                      <a:pt x="262" y="27"/>
                    </a:lnTo>
                    <a:lnTo>
                      <a:pt x="262" y="27"/>
                    </a:lnTo>
                    <a:lnTo>
                      <a:pt x="262" y="31"/>
                    </a:lnTo>
                    <a:lnTo>
                      <a:pt x="262" y="31"/>
                    </a:lnTo>
                    <a:lnTo>
                      <a:pt x="266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0" y="35"/>
                    </a:lnTo>
                    <a:lnTo>
                      <a:pt x="274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39"/>
                    </a:lnTo>
                    <a:lnTo>
                      <a:pt x="262" y="43"/>
                    </a:lnTo>
                    <a:lnTo>
                      <a:pt x="266" y="47"/>
                    </a:lnTo>
                    <a:lnTo>
                      <a:pt x="270" y="47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39"/>
                    </a:lnTo>
                    <a:lnTo>
                      <a:pt x="278" y="43"/>
                    </a:lnTo>
                    <a:lnTo>
                      <a:pt x="278" y="43"/>
                    </a:lnTo>
                    <a:lnTo>
                      <a:pt x="278" y="47"/>
                    </a:lnTo>
                    <a:lnTo>
                      <a:pt x="278" y="47"/>
                    </a:lnTo>
                    <a:lnTo>
                      <a:pt x="282" y="47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3"/>
                    </a:lnTo>
                    <a:lnTo>
                      <a:pt x="282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86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47"/>
                    </a:lnTo>
                    <a:lnTo>
                      <a:pt x="290" y="51"/>
                    </a:lnTo>
                    <a:lnTo>
                      <a:pt x="290" y="51"/>
                    </a:lnTo>
                    <a:lnTo>
                      <a:pt x="286" y="51"/>
                    </a:lnTo>
                    <a:lnTo>
                      <a:pt x="290" y="51"/>
                    </a:lnTo>
                    <a:lnTo>
                      <a:pt x="297" y="51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5"/>
                    </a:lnTo>
                    <a:lnTo>
                      <a:pt x="282" y="59"/>
                    </a:lnTo>
                    <a:lnTo>
                      <a:pt x="282" y="62"/>
                    </a:lnTo>
                    <a:lnTo>
                      <a:pt x="282" y="62"/>
                    </a:lnTo>
                    <a:lnTo>
                      <a:pt x="286" y="62"/>
                    </a:lnTo>
                    <a:lnTo>
                      <a:pt x="286" y="62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86" y="66"/>
                    </a:lnTo>
                    <a:lnTo>
                      <a:pt x="278" y="70"/>
                    </a:lnTo>
                    <a:lnTo>
                      <a:pt x="278" y="70"/>
                    </a:lnTo>
                    <a:lnTo>
                      <a:pt x="278" y="78"/>
                    </a:lnTo>
                    <a:lnTo>
                      <a:pt x="278" y="78"/>
                    </a:lnTo>
                    <a:lnTo>
                      <a:pt x="282" y="78"/>
                    </a:lnTo>
                    <a:lnTo>
                      <a:pt x="282" y="78"/>
                    </a:lnTo>
                    <a:lnTo>
                      <a:pt x="282" y="82"/>
                    </a:lnTo>
                    <a:lnTo>
                      <a:pt x="282" y="86"/>
                    </a:lnTo>
                    <a:lnTo>
                      <a:pt x="286" y="86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4" y="90"/>
                    </a:lnTo>
                    <a:lnTo>
                      <a:pt x="290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6" y="90"/>
                    </a:lnTo>
                    <a:lnTo>
                      <a:pt x="282" y="90"/>
                    </a:lnTo>
                    <a:lnTo>
                      <a:pt x="282" y="90"/>
                    </a:lnTo>
                    <a:lnTo>
                      <a:pt x="282" y="94"/>
                    </a:lnTo>
                    <a:lnTo>
                      <a:pt x="282" y="94"/>
                    </a:lnTo>
                    <a:lnTo>
                      <a:pt x="282" y="98"/>
                    </a:lnTo>
                    <a:lnTo>
                      <a:pt x="282" y="98"/>
                    </a:lnTo>
                    <a:lnTo>
                      <a:pt x="286" y="98"/>
                    </a:lnTo>
                    <a:lnTo>
                      <a:pt x="286" y="102"/>
                    </a:lnTo>
                    <a:lnTo>
                      <a:pt x="286" y="102"/>
                    </a:lnTo>
                    <a:lnTo>
                      <a:pt x="282" y="102"/>
                    </a:lnTo>
                    <a:lnTo>
                      <a:pt x="286" y="102"/>
                    </a:lnTo>
                    <a:lnTo>
                      <a:pt x="290" y="105"/>
                    </a:lnTo>
                    <a:lnTo>
                      <a:pt x="290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4" y="109"/>
                    </a:lnTo>
                    <a:lnTo>
                      <a:pt x="290" y="113"/>
                    </a:lnTo>
                    <a:lnTo>
                      <a:pt x="286" y="113"/>
                    </a:lnTo>
                    <a:lnTo>
                      <a:pt x="286" y="109"/>
                    </a:lnTo>
                    <a:lnTo>
                      <a:pt x="278" y="113"/>
                    </a:lnTo>
                    <a:lnTo>
                      <a:pt x="282" y="113"/>
                    </a:lnTo>
                    <a:lnTo>
                      <a:pt x="282" y="117"/>
                    </a:lnTo>
                    <a:lnTo>
                      <a:pt x="282" y="121"/>
                    </a:lnTo>
                    <a:lnTo>
                      <a:pt x="282" y="121"/>
                    </a:lnTo>
                    <a:lnTo>
                      <a:pt x="278" y="125"/>
                    </a:lnTo>
                    <a:lnTo>
                      <a:pt x="278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4" y="125"/>
                    </a:lnTo>
                    <a:lnTo>
                      <a:pt x="278" y="129"/>
                    </a:lnTo>
                    <a:lnTo>
                      <a:pt x="278" y="129"/>
                    </a:lnTo>
                    <a:lnTo>
                      <a:pt x="278" y="133"/>
                    </a:lnTo>
                    <a:lnTo>
                      <a:pt x="278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4" y="133"/>
                    </a:lnTo>
                    <a:lnTo>
                      <a:pt x="278" y="133"/>
                    </a:lnTo>
                    <a:lnTo>
                      <a:pt x="278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4" y="137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33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9"/>
                    </a:lnTo>
                    <a:lnTo>
                      <a:pt x="270" y="125"/>
                    </a:lnTo>
                    <a:lnTo>
                      <a:pt x="266" y="125"/>
                    </a:lnTo>
                    <a:lnTo>
                      <a:pt x="266" y="121"/>
                    </a:lnTo>
                    <a:lnTo>
                      <a:pt x="266" y="121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7"/>
                    </a:lnTo>
                    <a:lnTo>
                      <a:pt x="266" y="113"/>
                    </a:lnTo>
                    <a:lnTo>
                      <a:pt x="262" y="113"/>
                    </a:lnTo>
                    <a:lnTo>
                      <a:pt x="262" y="109"/>
                    </a:lnTo>
                    <a:lnTo>
                      <a:pt x="266" y="109"/>
                    </a:lnTo>
                    <a:lnTo>
                      <a:pt x="266" y="109"/>
                    </a:lnTo>
                    <a:lnTo>
                      <a:pt x="262" y="105"/>
                    </a:lnTo>
                    <a:lnTo>
                      <a:pt x="258" y="94"/>
                    </a:lnTo>
                    <a:lnTo>
                      <a:pt x="258" y="94"/>
                    </a:lnTo>
                    <a:lnTo>
                      <a:pt x="251" y="94"/>
                    </a:lnTo>
                    <a:lnTo>
                      <a:pt x="251" y="94"/>
                    </a:lnTo>
                    <a:lnTo>
                      <a:pt x="247" y="98"/>
                    </a:lnTo>
                    <a:lnTo>
                      <a:pt x="243" y="98"/>
                    </a:lnTo>
                    <a:lnTo>
                      <a:pt x="254" y="82"/>
                    </a:lnTo>
                    <a:lnTo>
                      <a:pt x="254" y="78"/>
                    </a:lnTo>
                    <a:lnTo>
                      <a:pt x="254" y="78"/>
                    </a:lnTo>
                    <a:lnTo>
                      <a:pt x="251" y="74"/>
                    </a:lnTo>
                    <a:lnTo>
                      <a:pt x="251" y="70"/>
                    </a:lnTo>
                    <a:lnTo>
                      <a:pt x="251" y="70"/>
                    </a:lnTo>
                    <a:lnTo>
                      <a:pt x="251" y="66"/>
                    </a:lnTo>
                    <a:lnTo>
                      <a:pt x="251" y="66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51" y="62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6"/>
                    </a:lnTo>
                    <a:lnTo>
                      <a:pt x="247" y="62"/>
                    </a:lnTo>
                    <a:lnTo>
                      <a:pt x="243" y="62"/>
                    </a:lnTo>
                    <a:lnTo>
                      <a:pt x="247" y="62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9"/>
                    </a:lnTo>
                    <a:lnTo>
                      <a:pt x="247" y="55"/>
                    </a:lnTo>
                    <a:lnTo>
                      <a:pt x="247" y="55"/>
                    </a:lnTo>
                    <a:lnTo>
                      <a:pt x="243" y="55"/>
                    </a:lnTo>
                    <a:lnTo>
                      <a:pt x="243" y="55"/>
                    </a:lnTo>
                    <a:lnTo>
                      <a:pt x="243" y="51"/>
                    </a:lnTo>
                    <a:lnTo>
                      <a:pt x="243" y="51"/>
                    </a:lnTo>
                    <a:lnTo>
                      <a:pt x="239" y="51"/>
                    </a:lnTo>
                    <a:lnTo>
                      <a:pt x="239" y="47"/>
                    </a:lnTo>
                    <a:lnTo>
                      <a:pt x="239" y="47"/>
                    </a:lnTo>
                    <a:lnTo>
                      <a:pt x="235" y="51"/>
                    </a:lnTo>
                    <a:lnTo>
                      <a:pt x="227" y="66"/>
                    </a:lnTo>
                    <a:lnTo>
                      <a:pt x="227" y="70"/>
                    </a:lnTo>
                    <a:lnTo>
                      <a:pt x="227" y="78"/>
                    </a:lnTo>
                    <a:lnTo>
                      <a:pt x="227" y="82"/>
                    </a:lnTo>
                    <a:lnTo>
                      <a:pt x="227" y="86"/>
                    </a:lnTo>
                    <a:lnTo>
                      <a:pt x="227" y="86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7" y="90"/>
                    </a:lnTo>
                    <a:lnTo>
                      <a:pt x="223" y="94"/>
                    </a:lnTo>
                    <a:lnTo>
                      <a:pt x="223" y="94"/>
                    </a:lnTo>
                    <a:lnTo>
                      <a:pt x="227" y="98"/>
                    </a:lnTo>
                    <a:lnTo>
                      <a:pt x="227" y="105"/>
                    </a:lnTo>
                    <a:lnTo>
                      <a:pt x="227" y="109"/>
                    </a:lnTo>
                    <a:lnTo>
                      <a:pt x="227" y="113"/>
                    </a:lnTo>
                    <a:lnTo>
                      <a:pt x="227" y="117"/>
                    </a:lnTo>
                    <a:lnTo>
                      <a:pt x="227" y="117"/>
                    </a:lnTo>
                    <a:lnTo>
                      <a:pt x="223" y="117"/>
                    </a:lnTo>
                    <a:lnTo>
                      <a:pt x="223" y="141"/>
                    </a:lnTo>
                    <a:lnTo>
                      <a:pt x="219" y="156"/>
                    </a:lnTo>
                    <a:lnTo>
                      <a:pt x="219" y="160"/>
                    </a:lnTo>
                    <a:lnTo>
                      <a:pt x="223" y="160"/>
                    </a:lnTo>
                    <a:lnTo>
                      <a:pt x="227" y="164"/>
                    </a:lnTo>
                    <a:lnTo>
                      <a:pt x="227" y="164"/>
                    </a:lnTo>
                    <a:lnTo>
                      <a:pt x="227" y="172"/>
                    </a:lnTo>
                    <a:lnTo>
                      <a:pt x="227" y="172"/>
                    </a:lnTo>
                    <a:lnTo>
                      <a:pt x="227" y="176"/>
                    </a:lnTo>
                    <a:lnTo>
                      <a:pt x="227" y="176"/>
                    </a:lnTo>
                    <a:lnTo>
                      <a:pt x="227" y="180"/>
                    </a:lnTo>
                    <a:lnTo>
                      <a:pt x="227" y="180"/>
                    </a:lnTo>
                    <a:lnTo>
                      <a:pt x="223" y="180"/>
                    </a:lnTo>
                    <a:lnTo>
                      <a:pt x="223" y="180"/>
                    </a:lnTo>
                    <a:lnTo>
                      <a:pt x="223" y="184"/>
                    </a:lnTo>
                    <a:lnTo>
                      <a:pt x="223" y="184"/>
                    </a:lnTo>
                    <a:lnTo>
                      <a:pt x="223" y="191"/>
                    </a:lnTo>
                    <a:lnTo>
                      <a:pt x="223" y="195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23" y="199"/>
                    </a:lnTo>
                    <a:lnTo>
                      <a:pt x="219" y="203"/>
                    </a:lnTo>
                    <a:lnTo>
                      <a:pt x="219" y="199"/>
                    </a:lnTo>
                    <a:lnTo>
                      <a:pt x="219" y="199"/>
                    </a:lnTo>
                    <a:lnTo>
                      <a:pt x="215" y="199"/>
                    </a:lnTo>
                    <a:lnTo>
                      <a:pt x="215" y="199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5" y="195"/>
                    </a:lnTo>
                    <a:lnTo>
                      <a:pt x="211" y="191"/>
                    </a:lnTo>
                    <a:lnTo>
                      <a:pt x="211" y="191"/>
                    </a:lnTo>
                    <a:lnTo>
                      <a:pt x="211" y="195"/>
                    </a:lnTo>
                    <a:lnTo>
                      <a:pt x="211" y="195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1" y="199"/>
                    </a:lnTo>
                    <a:lnTo>
                      <a:pt x="215" y="199"/>
                    </a:lnTo>
                    <a:lnTo>
                      <a:pt x="215" y="203"/>
                    </a:lnTo>
                    <a:lnTo>
                      <a:pt x="215" y="207"/>
                    </a:lnTo>
                    <a:lnTo>
                      <a:pt x="211" y="203"/>
                    </a:lnTo>
                    <a:lnTo>
                      <a:pt x="208" y="199"/>
                    </a:lnTo>
                    <a:lnTo>
                      <a:pt x="204" y="195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91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7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4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80"/>
                    </a:lnTo>
                    <a:lnTo>
                      <a:pt x="204" y="176"/>
                    </a:lnTo>
                    <a:lnTo>
                      <a:pt x="208" y="168"/>
                    </a:lnTo>
                    <a:lnTo>
                      <a:pt x="208" y="164"/>
                    </a:lnTo>
                    <a:lnTo>
                      <a:pt x="208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4"/>
                    </a:lnTo>
                    <a:lnTo>
                      <a:pt x="204" y="168"/>
                    </a:lnTo>
                    <a:lnTo>
                      <a:pt x="204" y="164"/>
                    </a:lnTo>
                    <a:lnTo>
                      <a:pt x="200" y="164"/>
                    </a:lnTo>
                    <a:lnTo>
                      <a:pt x="200" y="164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60"/>
                    </a:lnTo>
                    <a:lnTo>
                      <a:pt x="200" y="156"/>
                    </a:lnTo>
                    <a:lnTo>
                      <a:pt x="200" y="152"/>
                    </a:lnTo>
                    <a:lnTo>
                      <a:pt x="208" y="156"/>
                    </a:lnTo>
                    <a:lnTo>
                      <a:pt x="204" y="152"/>
                    </a:lnTo>
                    <a:lnTo>
                      <a:pt x="204" y="152"/>
                    </a:lnTo>
                    <a:lnTo>
                      <a:pt x="204" y="148"/>
                    </a:lnTo>
                    <a:lnTo>
                      <a:pt x="200" y="144"/>
                    </a:lnTo>
                    <a:lnTo>
                      <a:pt x="200" y="144"/>
                    </a:lnTo>
                    <a:lnTo>
                      <a:pt x="204" y="144"/>
                    </a:lnTo>
                    <a:lnTo>
                      <a:pt x="200" y="141"/>
                    </a:lnTo>
                    <a:lnTo>
                      <a:pt x="192" y="144"/>
                    </a:lnTo>
                    <a:lnTo>
                      <a:pt x="188" y="144"/>
                    </a:lnTo>
                    <a:lnTo>
                      <a:pt x="200" y="141"/>
                    </a:lnTo>
                    <a:lnTo>
                      <a:pt x="200" y="137"/>
                    </a:lnTo>
                    <a:lnTo>
                      <a:pt x="196" y="133"/>
                    </a:lnTo>
                    <a:lnTo>
                      <a:pt x="188" y="141"/>
                    </a:lnTo>
                    <a:lnTo>
                      <a:pt x="188" y="137"/>
                    </a:lnTo>
                    <a:lnTo>
                      <a:pt x="192" y="129"/>
                    </a:lnTo>
                    <a:lnTo>
                      <a:pt x="192" y="129"/>
                    </a:lnTo>
                    <a:lnTo>
                      <a:pt x="192" y="125"/>
                    </a:lnTo>
                    <a:lnTo>
                      <a:pt x="192" y="121"/>
                    </a:lnTo>
                    <a:lnTo>
                      <a:pt x="196" y="121"/>
                    </a:lnTo>
                    <a:lnTo>
                      <a:pt x="196" y="113"/>
                    </a:lnTo>
                    <a:lnTo>
                      <a:pt x="196" y="113"/>
                    </a:lnTo>
                    <a:lnTo>
                      <a:pt x="200" y="109"/>
                    </a:lnTo>
                    <a:lnTo>
                      <a:pt x="200" y="105"/>
                    </a:lnTo>
                    <a:lnTo>
                      <a:pt x="200" y="102"/>
                    </a:lnTo>
                    <a:lnTo>
                      <a:pt x="200" y="102"/>
                    </a:lnTo>
                    <a:lnTo>
                      <a:pt x="204" y="98"/>
                    </a:lnTo>
                    <a:lnTo>
                      <a:pt x="204" y="98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0" y="94"/>
                    </a:lnTo>
                    <a:lnTo>
                      <a:pt x="204" y="90"/>
                    </a:lnTo>
                    <a:lnTo>
                      <a:pt x="204" y="90"/>
                    </a:lnTo>
                    <a:lnTo>
                      <a:pt x="204" y="82"/>
                    </a:lnTo>
                    <a:lnTo>
                      <a:pt x="204" y="82"/>
                    </a:lnTo>
                    <a:lnTo>
                      <a:pt x="208" y="78"/>
                    </a:lnTo>
                    <a:lnTo>
                      <a:pt x="208" y="78"/>
                    </a:lnTo>
                    <a:lnTo>
                      <a:pt x="208" y="74"/>
                    </a:lnTo>
                    <a:lnTo>
                      <a:pt x="208" y="74"/>
                    </a:lnTo>
                    <a:lnTo>
                      <a:pt x="204" y="74"/>
                    </a:lnTo>
                    <a:lnTo>
                      <a:pt x="204" y="70"/>
                    </a:lnTo>
                    <a:lnTo>
                      <a:pt x="204" y="70"/>
                    </a:lnTo>
                    <a:lnTo>
                      <a:pt x="200" y="70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4"/>
                    </a:lnTo>
                    <a:lnTo>
                      <a:pt x="200" y="78"/>
                    </a:lnTo>
                    <a:lnTo>
                      <a:pt x="200" y="78"/>
                    </a:lnTo>
                    <a:lnTo>
                      <a:pt x="196" y="78"/>
                    </a:lnTo>
                    <a:lnTo>
                      <a:pt x="196" y="78"/>
                    </a:lnTo>
                    <a:lnTo>
                      <a:pt x="196" y="74"/>
                    </a:lnTo>
                    <a:lnTo>
                      <a:pt x="196" y="74"/>
                    </a:lnTo>
                    <a:lnTo>
                      <a:pt x="192" y="74"/>
                    </a:lnTo>
                    <a:lnTo>
                      <a:pt x="192" y="74"/>
                    </a:lnTo>
                    <a:lnTo>
                      <a:pt x="188" y="74"/>
                    </a:lnTo>
                    <a:lnTo>
                      <a:pt x="188" y="78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8" y="82"/>
                    </a:lnTo>
                    <a:lnTo>
                      <a:pt x="184" y="82"/>
                    </a:lnTo>
                    <a:lnTo>
                      <a:pt x="184" y="82"/>
                    </a:lnTo>
                    <a:lnTo>
                      <a:pt x="184" y="86"/>
                    </a:lnTo>
                    <a:lnTo>
                      <a:pt x="184" y="86"/>
                    </a:lnTo>
                    <a:lnTo>
                      <a:pt x="180" y="82"/>
                    </a:lnTo>
                    <a:lnTo>
                      <a:pt x="180" y="82"/>
                    </a:lnTo>
                    <a:lnTo>
                      <a:pt x="184" y="78"/>
                    </a:lnTo>
                    <a:lnTo>
                      <a:pt x="184" y="78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84" y="74"/>
                    </a:lnTo>
                    <a:lnTo>
                      <a:pt x="172" y="66"/>
                    </a:lnTo>
                    <a:lnTo>
                      <a:pt x="168" y="66"/>
                    </a:lnTo>
                    <a:lnTo>
                      <a:pt x="172" y="70"/>
                    </a:lnTo>
                    <a:lnTo>
                      <a:pt x="172" y="74"/>
                    </a:lnTo>
                    <a:lnTo>
                      <a:pt x="172" y="74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78"/>
                    </a:lnTo>
                    <a:lnTo>
                      <a:pt x="176" y="82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80" y="90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4"/>
                    </a:lnTo>
                    <a:lnTo>
                      <a:pt x="176" y="98"/>
                    </a:lnTo>
                    <a:lnTo>
                      <a:pt x="176" y="98"/>
                    </a:lnTo>
                    <a:lnTo>
                      <a:pt x="176" y="90"/>
                    </a:lnTo>
                    <a:lnTo>
                      <a:pt x="172" y="86"/>
                    </a:lnTo>
                    <a:lnTo>
                      <a:pt x="172" y="86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82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5" y="78"/>
                    </a:lnTo>
                    <a:lnTo>
                      <a:pt x="161" y="78"/>
                    </a:lnTo>
                    <a:lnTo>
                      <a:pt x="161" y="82"/>
                    </a:lnTo>
                    <a:lnTo>
                      <a:pt x="161" y="86"/>
                    </a:lnTo>
                    <a:lnTo>
                      <a:pt x="161" y="86"/>
                    </a:lnTo>
                    <a:lnTo>
                      <a:pt x="165" y="90"/>
                    </a:lnTo>
                    <a:lnTo>
                      <a:pt x="161" y="90"/>
                    </a:lnTo>
                    <a:lnTo>
                      <a:pt x="161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7" y="90"/>
                    </a:lnTo>
                    <a:lnTo>
                      <a:pt x="153" y="90"/>
                    </a:lnTo>
                    <a:lnTo>
                      <a:pt x="157" y="90"/>
                    </a:lnTo>
                    <a:lnTo>
                      <a:pt x="157" y="86"/>
                    </a:lnTo>
                    <a:lnTo>
                      <a:pt x="157" y="82"/>
                    </a:lnTo>
                    <a:lnTo>
                      <a:pt x="157" y="78"/>
                    </a:lnTo>
                    <a:lnTo>
                      <a:pt x="157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4"/>
                    </a:lnTo>
                    <a:lnTo>
                      <a:pt x="153" y="78"/>
                    </a:lnTo>
                    <a:lnTo>
                      <a:pt x="153" y="78"/>
                    </a:lnTo>
                    <a:lnTo>
                      <a:pt x="153" y="82"/>
                    </a:lnTo>
                    <a:lnTo>
                      <a:pt x="157" y="82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5" y="82"/>
                    </a:lnTo>
                    <a:lnTo>
                      <a:pt x="141" y="82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41" y="78"/>
                    </a:lnTo>
                    <a:lnTo>
                      <a:pt x="133" y="78"/>
                    </a:lnTo>
                    <a:lnTo>
                      <a:pt x="133" y="78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3" y="82"/>
                    </a:lnTo>
                    <a:lnTo>
                      <a:pt x="137" y="82"/>
                    </a:lnTo>
                    <a:lnTo>
                      <a:pt x="133" y="82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86"/>
                    </a:lnTo>
                    <a:lnTo>
                      <a:pt x="133" y="90"/>
                    </a:lnTo>
                    <a:lnTo>
                      <a:pt x="133" y="90"/>
                    </a:lnTo>
                    <a:lnTo>
                      <a:pt x="137" y="90"/>
                    </a:lnTo>
                    <a:lnTo>
                      <a:pt x="137" y="90"/>
                    </a:lnTo>
                    <a:lnTo>
                      <a:pt x="137" y="94"/>
                    </a:lnTo>
                    <a:lnTo>
                      <a:pt x="137" y="90"/>
                    </a:lnTo>
                    <a:lnTo>
                      <a:pt x="145" y="94"/>
                    </a:lnTo>
                    <a:lnTo>
                      <a:pt x="145" y="94"/>
                    </a:lnTo>
                    <a:lnTo>
                      <a:pt x="145" y="98"/>
                    </a:lnTo>
                    <a:lnTo>
                      <a:pt x="141" y="94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98"/>
                    </a:lnTo>
                    <a:lnTo>
                      <a:pt x="141" y="102"/>
                    </a:lnTo>
                    <a:lnTo>
                      <a:pt x="141" y="102"/>
                    </a:lnTo>
                    <a:lnTo>
                      <a:pt x="145" y="102"/>
                    </a:lnTo>
                    <a:lnTo>
                      <a:pt x="145" y="105"/>
                    </a:lnTo>
                    <a:lnTo>
                      <a:pt x="145" y="105"/>
                    </a:lnTo>
                    <a:lnTo>
                      <a:pt x="145" y="109"/>
                    </a:lnTo>
                    <a:lnTo>
                      <a:pt x="145" y="109"/>
                    </a:lnTo>
                    <a:lnTo>
                      <a:pt x="141" y="105"/>
                    </a:lnTo>
                    <a:lnTo>
                      <a:pt x="137" y="105"/>
                    </a:lnTo>
                    <a:lnTo>
                      <a:pt x="133" y="105"/>
                    </a:lnTo>
                    <a:lnTo>
                      <a:pt x="133" y="102"/>
                    </a:lnTo>
                    <a:lnTo>
                      <a:pt x="133" y="102"/>
                    </a:lnTo>
                    <a:lnTo>
                      <a:pt x="129" y="102"/>
                    </a:lnTo>
                    <a:lnTo>
                      <a:pt x="129" y="102"/>
                    </a:lnTo>
                    <a:lnTo>
                      <a:pt x="129" y="98"/>
                    </a:lnTo>
                    <a:lnTo>
                      <a:pt x="125" y="102"/>
                    </a:lnTo>
                    <a:lnTo>
                      <a:pt x="122" y="105"/>
                    </a:lnTo>
                    <a:lnTo>
                      <a:pt x="125" y="109"/>
                    </a:lnTo>
                    <a:lnTo>
                      <a:pt x="125" y="109"/>
                    </a:lnTo>
                    <a:lnTo>
                      <a:pt x="125" y="113"/>
                    </a:lnTo>
                    <a:lnTo>
                      <a:pt x="129" y="117"/>
                    </a:lnTo>
                    <a:lnTo>
                      <a:pt x="129" y="117"/>
                    </a:lnTo>
                    <a:lnTo>
                      <a:pt x="133" y="117"/>
                    </a:lnTo>
                    <a:lnTo>
                      <a:pt x="141" y="117"/>
                    </a:lnTo>
                    <a:lnTo>
                      <a:pt x="141" y="113"/>
                    </a:lnTo>
                    <a:lnTo>
                      <a:pt x="141" y="113"/>
                    </a:lnTo>
                    <a:lnTo>
                      <a:pt x="145" y="113"/>
                    </a:lnTo>
                    <a:lnTo>
                      <a:pt x="145" y="117"/>
                    </a:lnTo>
                    <a:lnTo>
                      <a:pt x="149" y="117"/>
                    </a:lnTo>
                    <a:lnTo>
                      <a:pt x="153" y="117"/>
                    </a:lnTo>
                    <a:lnTo>
                      <a:pt x="153" y="117"/>
                    </a:lnTo>
                    <a:lnTo>
                      <a:pt x="153" y="121"/>
                    </a:lnTo>
                    <a:lnTo>
                      <a:pt x="153" y="121"/>
                    </a:lnTo>
                    <a:lnTo>
                      <a:pt x="161" y="125"/>
                    </a:lnTo>
                    <a:lnTo>
                      <a:pt x="161" y="125"/>
                    </a:lnTo>
                    <a:lnTo>
                      <a:pt x="161" y="129"/>
                    </a:lnTo>
                    <a:lnTo>
                      <a:pt x="161" y="133"/>
                    </a:lnTo>
                    <a:lnTo>
                      <a:pt x="157" y="133"/>
                    </a:lnTo>
                    <a:lnTo>
                      <a:pt x="157" y="129"/>
                    </a:lnTo>
                    <a:lnTo>
                      <a:pt x="145" y="125"/>
                    </a:lnTo>
                    <a:lnTo>
                      <a:pt x="145" y="125"/>
                    </a:lnTo>
                    <a:lnTo>
                      <a:pt x="141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5"/>
                    </a:lnTo>
                    <a:lnTo>
                      <a:pt x="137" y="129"/>
                    </a:lnTo>
                    <a:lnTo>
                      <a:pt x="137" y="133"/>
                    </a:lnTo>
                    <a:lnTo>
                      <a:pt x="137" y="133"/>
                    </a:lnTo>
                    <a:lnTo>
                      <a:pt x="137" y="137"/>
                    </a:lnTo>
                    <a:lnTo>
                      <a:pt x="137" y="137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1"/>
                    </a:lnTo>
                    <a:lnTo>
                      <a:pt x="137" y="144"/>
                    </a:lnTo>
                    <a:lnTo>
                      <a:pt x="133" y="152"/>
                    </a:lnTo>
                    <a:lnTo>
                      <a:pt x="133" y="152"/>
                    </a:lnTo>
                    <a:lnTo>
                      <a:pt x="137" y="152"/>
                    </a:lnTo>
                    <a:lnTo>
                      <a:pt x="141" y="152"/>
                    </a:lnTo>
                    <a:lnTo>
                      <a:pt x="145" y="152"/>
                    </a:lnTo>
                    <a:lnTo>
                      <a:pt x="149" y="156"/>
                    </a:lnTo>
                    <a:lnTo>
                      <a:pt x="153" y="156"/>
                    </a:lnTo>
                    <a:lnTo>
                      <a:pt x="153" y="156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53" y="160"/>
                    </a:lnTo>
                    <a:lnTo>
                      <a:pt x="149" y="160"/>
                    </a:lnTo>
                    <a:lnTo>
                      <a:pt x="149" y="156"/>
                    </a:lnTo>
                    <a:lnTo>
                      <a:pt x="141" y="156"/>
                    </a:lnTo>
                    <a:lnTo>
                      <a:pt x="125" y="160"/>
                    </a:lnTo>
                    <a:lnTo>
                      <a:pt x="125" y="164"/>
                    </a:lnTo>
                    <a:lnTo>
                      <a:pt x="122" y="164"/>
                    </a:lnTo>
                    <a:lnTo>
                      <a:pt x="122" y="172"/>
                    </a:lnTo>
                    <a:lnTo>
                      <a:pt x="118" y="180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8" y="184"/>
                    </a:lnTo>
                    <a:lnTo>
                      <a:pt x="114" y="187"/>
                    </a:lnTo>
                    <a:lnTo>
                      <a:pt x="118" y="191"/>
                    </a:lnTo>
                    <a:lnTo>
                      <a:pt x="114" y="195"/>
                    </a:lnTo>
                    <a:lnTo>
                      <a:pt x="118" y="195"/>
                    </a:lnTo>
                    <a:lnTo>
                      <a:pt x="118" y="191"/>
                    </a:lnTo>
                    <a:lnTo>
                      <a:pt x="118" y="191"/>
                    </a:lnTo>
                    <a:lnTo>
                      <a:pt x="118" y="195"/>
                    </a:lnTo>
                    <a:lnTo>
                      <a:pt x="118" y="195"/>
                    </a:lnTo>
                    <a:lnTo>
                      <a:pt x="125" y="195"/>
                    </a:lnTo>
                    <a:lnTo>
                      <a:pt x="122" y="195"/>
                    </a:lnTo>
                    <a:lnTo>
                      <a:pt x="114" y="203"/>
                    </a:lnTo>
                    <a:lnTo>
                      <a:pt x="110" y="207"/>
                    </a:lnTo>
                    <a:lnTo>
                      <a:pt x="110" y="207"/>
                    </a:lnTo>
                    <a:lnTo>
                      <a:pt x="122" y="203"/>
                    </a:lnTo>
                    <a:lnTo>
                      <a:pt x="122" y="203"/>
                    </a:lnTo>
                    <a:lnTo>
                      <a:pt x="125" y="203"/>
                    </a:lnTo>
                    <a:lnTo>
                      <a:pt x="122" y="203"/>
                    </a:lnTo>
                    <a:lnTo>
                      <a:pt x="122" y="207"/>
                    </a:lnTo>
                    <a:lnTo>
                      <a:pt x="122" y="207"/>
                    </a:lnTo>
                    <a:lnTo>
                      <a:pt x="118" y="207"/>
                    </a:lnTo>
                    <a:lnTo>
                      <a:pt x="118" y="207"/>
                    </a:lnTo>
                    <a:lnTo>
                      <a:pt x="110" y="211"/>
                    </a:lnTo>
                    <a:lnTo>
                      <a:pt x="110" y="215"/>
                    </a:lnTo>
                    <a:lnTo>
                      <a:pt x="114" y="215"/>
                    </a:lnTo>
                    <a:lnTo>
                      <a:pt x="118" y="215"/>
                    </a:lnTo>
                    <a:lnTo>
                      <a:pt x="122" y="215"/>
                    </a:lnTo>
                    <a:lnTo>
                      <a:pt x="122" y="215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18" y="219"/>
                    </a:lnTo>
                    <a:lnTo>
                      <a:pt x="122" y="223"/>
                    </a:lnTo>
                    <a:lnTo>
                      <a:pt x="125" y="223"/>
                    </a:lnTo>
                    <a:lnTo>
                      <a:pt x="125" y="226"/>
                    </a:lnTo>
                    <a:lnTo>
                      <a:pt x="122" y="226"/>
                    </a:lnTo>
                    <a:lnTo>
                      <a:pt x="118" y="226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8" y="230"/>
                    </a:lnTo>
                    <a:lnTo>
                      <a:pt x="114" y="230"/>
                    </a:lnTo>
                    <a:lnTo>
                      <a:pt x="114" y="234"/>
                    </a:lnTo>
                    <a:lnTo>
                      <a:pt x="122" y="238"/>
                    </a:lnTo>
                    <a:lnTo>
                      <a:pt x="125" y="238"/>
                    </a:lnTo>
                    <a:lnTo>
                      <a:pt x="133" y="234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38"/>
                    </a:lnTo>
                    <a:lnTo>
                      <a:pt x="137" y="242"/>
                    </a:lnTo>
                    <a:lnTo>
                      <a:pt x="137" y="242"/>
                    </a:lnTo>
                    <a:lnTo>
                      <a:pt x="133" y="246"/>
                    </a:lnTo>
                    <a:lnTo>
                      <a:pt x="133" y="250"/>
                    </a:lnTo>
                    <a:lnTo>
                      <a:pt x="129" y="250"/>
                    </a:lnTo>
                    <a:lnTo>
                      <a:pt x="129" y="250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9" y="246"/>
                    </a:lnTo>
                    <a:lnTo>
                      <a:pt x="125" y="246"/>
                    </a:lnTo>
                    <a:lnTo>
                      <a:pt x="125" y="246"/>
                    </a:lnTo>
                    <a:lnTo>
                      <a:pt x="122" y="254"/>
                    </a:lnTo>
                    <a:lnTo>
                      <a:pt x="122" y="254"/>
                    </a:lnTo>
                    <a:lnTo>
                      <a:pt x="118" y="254"/>
                    </a:lnTo>
                    <a:lnTo>
                      <a:pt x="118" y="254"/>
                    </a:lnTo>
                    <a:lnTo>
                      <a:pt x="122" y="254"/>
                    </a:lnTo>
                    <a:lnTo>
                      <a:pt x="122" y="250"/>
                    </a:lnTo>
                    <a:lnTo>
                      <a:pt x="122" y="250"/>
                    </a:lnTo>
                    <a:lnTo>
                      <a:pt x="118" y="250"/>
                    </a:lnTo>
                    <a:lnTo>
                      <a:pt x="118" y="246"/>
                    </a:lnTo>
                    <a:lnTo>
                      <a:pt x="118" y="246"/>
                    </a:lnTo>
                    <a:lnTo>
                      <a:pt x="118" y="242"/>
                    </a:lnTo>
                    <a:lnTo>
                      <a:pt x="114" y="242"/>
                    </a:lnTo>
                    <a:lnTo>
                      <a:pt x="114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10" y="242"/>
                    </a:lnTo>
                    <a:lnTo>
                      <a:pt x="106" y="238"/>
                    </a:lnTo>
                    <a:lnTo>
                      <a:pt x="106" y="238"/>
                    </a:lnTo>
                    <a:lnTo>
                      <a:pt x="106" y="234"/>
                    </a:lnTo>
                    <a:lnTo>
                      <a:pt x="102" y="230"/>
                    </a:lnTo>
                    <a:lnTo>
                      <a:pt x="102" y="226"/>
                    </a:lnTo>
                    <a:lnTo>
                      <a:pt x="102" y="226"/>
                    </a:lnTo>
                    <a:lnTo>
                      <a:pt x="98" y="234"/>
                    </a:lnTo>
                    <a:lnTo>
                      <a:pt x="90" y="238"/>
                    </a:lnTo>
                    <a:lnTo>
                      <a:pt x="86" y="242"/>
                    </a:lnTo>
                    <a:lnTo>
                      <a:pt x="75" y="250"/>
                    </a:lnTo>
                    <a:lnTo>
                      <a:pt x="75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1" y="254"/>
                    </a:lnTo>
                    <a:lnTo>
                      <a:pt x="75" y="250"/>
                    </a:lnTo>
                    <a:lnTo>
                      <a:pt x="75" y="246"/>
                    </a:lnTo>
                    <a:lnTo>
                      <a:pt x="79" y="242"/>
                    </a:lnTo>
                    <a:lnTo>
                      <a:pt x="83" y="242"/>
                    </a:lnTo>
                    <a:lnTo>
                      <a:pt x="90" y="238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4" y="234"/>
                    </a:lnTo>
                    <a:lnTo>
                      <a:pt x="98" y="223"/>
                    </a:lnTo>
                    <a:lnTo>
                      <a:pt x="98" y="219"/>
                    </a:lnTo>
                    <a:lnTo>
                      <a:pt x="94" y="219"/>
                    </a:lnTo>
                    <a:lnTo>
                      <a:pt x="79" y="223"/>
                    </a:lnTo>
                    <a:lnTo>
                      <a:pt x="75" y="223"/>
                    </a:lnTo>
                    <a:lnTo>
                      <a:pt x="75" y="223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5" y="219"/>
                    </a:lnTo>
                    <a:lnTo>
                      <a:pt x="71" y="223"/>
                    </a:lnTo>
                    <a:lnTo>
                      <a:pt x="71" y="223"/>
                    </a:lnTo>
                    <a:lnTo>
                      <a:pt x="67" y="219"/>
                    </a:lnTo>
                    <a:lnTo>
                      <a:pt x="67" y="219"/>
                    </a:lnTo>
                    <a:lnTo>
                      <a:pt x="63" y="219"/>
                    </a:lnTo>
                    <a:lnTo>
                      <a:pt x="63" y="219"/>
                    </a:lnTo>
                    <a:lnTo>
                      <a:pt x="63" y="223"/>
                    </a:lnTo>
                    <a:lnTo>
                      <a:pt x="63" y="223"/>
                    </a:lnTo>
                    <a:lnTo>
                      <a:pt x="63" y="226"/>
                    </a:lnTo>
                    <a:lnTo>
                      <a:pt x="63" y="234"/>
                    </a:lnTo>
                    <a:lnTo>
                      <a:pt x="63" y="234"/>
                    </a:lnTo>
                    <a:lnTo>
                      <a:pt x="75" y="234"/>
                    </a:lnTo>
                    <a:lnTo>
                      <a:pt x="79" y="234"/>
                    </a:lnTo>
                    <a:lnTo>
                      <a:pt x="79" y="238"/>
                    </a:lnTo>
                    <a:lnTo>
                      <a:pt x="79" y="238"/>
                    </a:lnTo>
                    <a:lnTo>
                      <a:pt x="71" y="238"/>
                    </a:lnTo>
                    <a:lnTo>
                      <a:pt x="63" y="242"/>
                    </a:lnTo>
                    <a:lnTo>
                      <a:pt x="59" y="242"/>
                    </a:lnTo>
                    <a:lnTo>
                      <a:pt x="59" y="238"/>
                    </a:lnTo>
                    <a:lnTo>
                      <a:pt x="63" y="238"/>
                    </a:lnTo>
                    <a:lnTo>
                      <a:pt x="63" y="234"/>
                    </a:lnTo>
                    <a:lnTo>
                      <a:pt x="59" y="234"/>
                    </a:lnTo>
                    <a:lnTo>
                      <a:pt x="59" y="230"/>
                    </a:lnTo>
                    <a:lnTo>
                      <a:pt x="59" y="226"/>
                    </a:lnTo>
                    <a:lnTo>
                      <a:pt x="55" y="226"/>
                    </a:lnTo>
                    <a:lnTo>
                      <a:pt x="55" y="226"/>
                    </a:lnTo>
                    <a:lnTo>
                      <a:pt x="59" y="223"/>
                    </a:lnTo>
                    <a:lnTo>
                      <a:pt x="55" y="219"/>
                    </a:lnTo>
                    <a:lnTo>
                      <a:pt x="55" y="219"/>
                    </a:lnTo>
                    <a:lnTo>
                      <a:pt x="51" y="219"/>
                    </a:lnTo>
                    <a:lnTo>
                      <a:pt x="47" y="223"/>
                    </a:lnTo>
                    <a:lnTo>
                      <a:pt x="47" y="223"/>
                    </a:lnTo>
                    <a:lnTo>
                      <a:pt x="51" y="226"/>
                    </a:lnTo>
                    <a:lnTo>
                      <a:pt x="51" y="226"/>
                    </a:lnTo>
                    <a:lnTo>
                      <a:pt x="47" y="230"/>
                    </a:lnTo>
                    <a:lnTo>
                      <a:pt x="47" y="226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3" y="219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23"/>
                    </a:lnTo>
                    <a:lnTo>
                      <a:pt x="40" y="219"/>
                    </a:lnTo>
                    <a:lnTo>
                      <a:pt x="40" y="219"/>
                    </a:lnTo>
                    <a:lnTo>
                      <a:pt x="36" y="219"/>
                    </a:lnTo>
                    <a:lnTo>
                      <a:pt x="36" y="219"/>
                    </a:lnTo>
                    <a:lnTo>
                      <a:pt x="32" y="226"/>
                    </a:lnTo>
                    <a:lnTo>
                      <a:pt x="32" y="230"/>
                    </a:lnTo>
                    <a:lnTo>
                      <a:pt x="32" y="230"/>
                    </a:lnTo>
                    <a:lnTo>
                      <a:pt x="32" y="234"/>
                    </a:lnTo>
                    <a:lnTo>
                      <a:pt x="36" y="234"/>
                    </a:lnTo>
                    <a:lnTo>
                      <a:pt x="40" y="234"/>
                    </a:lnTo>
                    <a:lnTo>
                      <a:pt x="40" y="234"/>
                    </a:lnTo>
                    <a:lnTo>
                      <a:pt x="36" y="234"/>
                    </a:lnTo>
                    <a:lnTo>
                      <a:pt x="36" y="234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40" y="238"/>
                    </a:lnTo>
                    <a:lnTo>
                      <a:pt x="40" y="238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2"/>
                    </a:lnTo>
                    <a:lnTo>
                      <a:pt x="40" y="246"/>
                    </a:lnTo>
                    <a:lnTo>
                      <a:pt x="36" y="242"/>
                    </a:lnTo>
                    <a:lnTo>
                      <a:pt x="36" y="242"/>
                    </a:lnTo>
                    <a:lnTo>
                      <a:pt x="36" y="238"/>
                    </a:lnTo>
                    <a:lnTo>
                      <a:pt x="36" y="238"/>
                    </a:lnTo>
                    <a:lnTo>
                      <a:pt x="32" y="238"/>
                    </a:lnTo>
                    <a:lnTo>
                      <a:pt x="24" y="230"/>
                    </a:lnTo>
                    <a:lnTo>
                      <a:pt x="24" y="230"/>
                    </a:lnTo>
                    <a:lnTo>
                      <a:pt x="20" y="230"/>
                    </a:lnTo>
                    <a:lnTo>
                      <a:pt x="20" y="230"/>
                    </a:lnTo>
                    <a:lnTo>
                      <a:pt x="16" y="230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6" y="226"/>
                    </a:lnTo>
                    <a:lnTo>
                      <a:pt x="12" y="223"/>
                    </a:lnTo>
                    <a:lnTo>
                      <a:pt x="12" y="223"/>
                    </a:lnTo>
                    <a:lnTo>
                      <a:pt x="12" y="226"/>
                    </a:lnTo>
                    <a:lnTo>
                      <a:pt x="12" y="226"/>
                    </a:lnTo>
                    <a:lnTo>
                      <a:pt x="12" y="230"/>
                    </a:lnTo>
                    <a:lnTo>
                      <a:pt x="12" y="230"/>
                    </a:lnTo>
                    <a:lnTo>
                      <a:pt x="12" y="234"/>
                    </a:lnTo>
                    <a:lnTo>
                      <a:pt x="16" y="234"/>
                    </a:lnTo>
                    <a:lnTo>
                      <a:pt x="16" y="234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38"/>
                    </a:lnTo>
                    <a:lnTo>
                      <a:pt x="16" y="242"/>
                    </a:lnTo>
                    <a:lnTo>
                      <a:pt x="16" y="242"/>
                    </a:lnTo>
                    <a:lnTo>
                      <a:pt x="12" y="238"/>
                    </a:lnTo>
                    <a:lnTo>
                      <a:pt x="12" y="238"/>
                    </a:lnTo>
                    <a:lnTo>
                      <a:pt x="8" y="234"/>
                    </a:lnTo>
                    <a:lnTo>
                      <a:pt x="8" y="234"/>
                    </a:lnTo>
                    <a:lnTo>
                      <a:pt x="4" y="238"/>
                    </a:lnTo>
                    <a:lnTo>
                      <a:pt x="4" y="238"/>
                    </a:lnTo>
                    <a:lnTo>
                      <a:pt x="4" y="242"/>
                    </a:lnTo>
                    <a:lnTo>
                      <a:pt x="0" y="242"/>
                    </a:lnTo>
                    <a:lnTo>
                      <a:pt x="0" y="242"/>
                    </a:lnTo>
                    <a:lnTo>
                      <a:pt x="20" y="246"/>
                    </a:lnTo>
                    <a:lnTo>
                      <a:pt x="24" y="242"/>
                    </a:lnTo>
                    <a:lnTo>
                      <a:pt x="24" y="242"/>
                    </a:lnTo>
                    <a:lnTo>
                      <a:pt x="28" y="242"/>
                    </a:lnTo>
                    <a:lnTo>
                      <a:pt x="36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3" y="250"/>
                    </a:lnTo>
                    <a:lnTo>
                      <a:pt x="47" y="250"/>
                    </a:lnTo>
                    <a:lnTo>
                      <a:pt x="47" y="250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3" y="246"/>
                    </a:lnTo>
                    <a:lnTo>
                      <a:pt x="47" y="246"/>
                    </a:lnTo>
                    <a:lnTo>
                      <a:pt x="47" y="246"/>
                    </a:lnTo>
                    <a:lnTo>
                      <a:pt x="47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42"/>
                    </a:lnTo>
                    <a:lnTo>
                      <a:pt x="51" y="238"/>
                    </a:lnTo>
                    <a:lnTo>
                      <a:pt x="51" y="238"/>
                    </a:lnTo>
                    <a:lnTo>
                      <a:pt x="55" y="242"/>
                    </a:lnTo>
                    <a:lnTo>
                      <a:pt x="55" y="242"/>
                    </a:lnTo>
                    <a:lnTo>
                      <a:pt x="59" y="246"/>
                    </a:lnTo>
                    <a:lnTo>
                      <a:pt x="59" y="246"/>
                    </a:lnTo>
                    <a:lnTo>
                      <a:pt x="63" y="250"/>
                    </a:lnTo>
                    <a:lnTo>
                      <a:pt x="67" y="254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67" y="258"/>
                    </a:lnTo>
                    <a:lnTo>
                      <a:pt x="71" y="258"/>
                    </a:lnTo>
                    <a:lnTo>
                      <a:pt x="75" y="266"/>
                    </a:lnTo>
                    <a:lnTo>
                      <a:pt x="75" y="266"/>
                    </a:lnTo>
                    <a:lnTo>
                      <a:pt x="79" y="266"/>
                    </a:lnTo>
                    <a:lnTo>
                      <a:pt x="79" y="266"/>
                    </a:lnTo>
                    <a:lnTo>
                      <a:pt x="86" y="269"/>
                    </a:lnTo>
                    <a:lnTo>
                      <a:pt x="90" y="269"/>
                    </a:lnTo>
                    <a:lnTo>
                      <a:pt x="90" y="269"/>
                    </a:lnTo>
                    <a:lnTo>
                      <a:pt x="94" y="269"/>
                    </a:lnTo>
                    <a:lnTo>
                      <a:pt x="94" y="269"/>
                    </a:lnTo>
                    <a:lnTo>
                      <a:pt x="94" y="273"/>
                    </a:lnTo>
                    <a:lnTo>
                      <a:pt x="94" y="273"/>
                    </a:lnTo>
                    <a:lnTo>
                      <a:pt x="94" y="277"/>
                    </a:lnTo>
                    <a:lnTo>
                      <a:pt x="94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77"/>
                    </a:lnTo>
                    <a:lnTo>
                      <a:pt x="98" y="281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5"/>
                    </a:lnTo>
                    <a:lnTo>
                      <a:pt x="98" y="289"/>
                    </a:lnTo>
                    <a:lnTo>
                      <a:pt x="98" y="289"/>
                    </a:lnTo>
                    <a:lnTo>
                      <a:pt x="102" y="293"/>
                    </a:lnTo>
                    <a:lnTo>
                      <a:pt x="106" y="293"/>
                    </a:lnTo>
                    <a:lnTo>
                      <a:pt x="106" y="297"/>
                    </a:lnTo>
                    <a:lnTo>
                      <a:pt x="110" y="297"/>
                    </a:lnTo>
                    <a:lnTo>
                      <a:pt x="114" y="301"/>
                    </a:lnTo>
                    <a:lnTo>
                      <a:pt x="118" y="301"/>
                    </a:lnTo>
                    <a:lnTo>
                      <a:pt x="122" y="305"/>
                    </a:lnTo>
                    <a:lnTo>
                      <a:pt x="125" y="301"/>
                    </a:lnTo>
                    <a:lnTo>
                      <a:pt x="125" y="301"/>
                    </a:lnTo>
                    <a:lnTo>
                      <a:pt x="129" y="301"/>
                    </a:lnTo>
                    <a:lnTo>
                      <a:pt x="129" y="301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05"/>
                    </a:lnTo>
                    <a:lnTo>
                      <a:pt x="129" y="312"/>
                    </a:lnTo>
                    <a:lnTo>
                      <a:pt x="129" y="312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16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0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9" y="324"/>
                    </a:lnTo>
                    <a:lnTo>
                      <a:pt x="122" y="328"/>
                    </a:lnTo>
                    <a:lnTo>
                      <a:pt x="106" y="336"/>
                    </a:lnTo>
                    <a:lnTo>
                      <a:pt x="106" y="336"/>
                    </a:lnTo>
                    <a:lnTo>
                      <a:pt x="106" y="340"/>
                    </a:lnTo>
                    <a:lnTo>
                      <a:pt x="110" y="340"/>
                    </a:lnTo>
                    <a:lnTo>
                      <a:pt x="110" y="344"/>
                    </a:lnTo>
                    <a:lnTo>
                      <a:pt x="110" y="344"/>
                    </a:lnTo>
                    <a:lnTo>
                      <a:pt x="114" y="348"/>
                    </a:lnTo>
                    <a:lnTo>
                      <a:pt x="114" y="348"/>
                    </a:lnTo>
                    <a:lnTo>
                      <a:pt x="118" y="351"/>
                    </a:lnTo>
                    <a:lnTo>
                      <a:pt x="118" y="351"/>
                    </a:lnTo>
                    <a:lnTo>
                      <a:pt x="125" y="355"/>
                    </a:lnTo>
                    <a:lnTo>
                      <a:pt x="133" y="363"/>
                    </a:lnTo>
                    <a:lnTo>
                      <a:pt x="133" y="367"/>
                    </a:lnTo>
                    <a:lnTo>
                      <a:pt x="137" y="371"/>
                    </a:lnTo>
                    <a:lnTo>
                      <a:pt x="137" y="371"/>
                    </a:lnTo>
                    <a:lnTo>
                      <a:pt x="137" y="375"/>
                    </a:lnTo>
                    <a:lnTo>
                      <a:pt x="141" y="375"/>
                    </a:lnTo>
                    <a:lnTo>
                      <a:pt x="141" y="379"/>
                    </a:lnTo>
                    <a:lnTo>
                      <a:pt x="141" y="379"/>
                    </a:lnTo>
                    <a:lnTo>
                      <a:pt x="141" y="383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41" y="387"/>
                    </a:lnTo>
                    <a:lnTo>
                      <a:pt x="137" y="394"/>
                    </a:lnTo>
                    <a:lnTo>
                      <a:pt x="110" y="402"/>
                    </a:lnTo>
                    <a:lnTo>
                      <a:pt x="110" y="406"/>
                    </a:lnTo>
                    <a:lnTo>
                      <a:pt x="118" y="410"/>
                    </a:lnTo>
                    <a:lnTo>
                      <a:pt x="129" y="418"/>
                    </a:lnTo>
                    <a:lnTo>
                      <a:pt x="129" y="418"/>
                    </a:lnTo>
                    <a:lnTo>
                      <a:pt x="133" y="422"/>
                    </a:lnTo>
                    <a:lnTo>
                      <a:pt x="133" y="422"/>
                    </a:lnTo>
                    <a:lnTo>
                      <a:pt x="141" y="430"/>
                    </a:lnTo>
                    <a:lnTo>
                      <a:pt x="149" y="433"/>
                    </a:lnTo>
                    <a:lnTo>
                      <a:pt x="149" y="433"/>
                    </a:lnTo>
                    <a:lnTo>
                      <a:pt x="157" y="445"/>
                    </a:lnTo>
                    <a:lnTo>
                      <a:pt x="157" y="449"/>
                    </a:lnTo>
                    <a:lnTo>
                      <a:pt x="161" y="449"/>
                    </a:lnTo>
                    <a:lnTo>
                      <a:pt x="165" y="445"/>
                    </a:lnTo>
                    <a:lnTo>
                      <a:pt x="165" y="445"/>
                    </a:lnTo>
                    <a:lnTo>
                      <a:pt x="168" y="445"/>
                    </a:lnTo>
                    <a:lnTo>
                      <a:pt x="184" y="449"/>
                    </a:lnTo>
                    <a:lnTo>
                      <a:pt x="196" y="441"/>
                    </a:lnTo>
                    <a:lnTo>
                      <a:pt x="200" y="441"/>
                    </a:lnTo>
                    <a:lnTo>
                      <a:pt x="200" y="445"/>
                    </a:lnTo>
                    <a:lnTo>
                      <a:pt x="208" y="449"/>
                    </a:lnTo>
                    <a:lnTo>
                      <a:pt x="208" y="449"/>
                    </a:lnTo>
                    <a:lnTo>
                      <a:pt x="223" y="433"/>
                    </a:lnTo>
                    <a:lnTo>
                      <a:pt x="231" y="430"/>
                    </a:lnTo>
                    <a:lnTo>
                      <a:pt x="235" y="426"/>
                    </a:lnTo>
                    <a:lnTo>
                      <a:pt x="235" y="418"/>
                    </a:lnTo>
                    <a:lnTo>
                      <a:pt x="231" y="414"/>
                    </a:lnTo>
                    <a:lnTo>
                      <a:pt x="235" y="410"/>
                    </a:lnTo>
                    <a:lnTo>
                      <a:pt x="239" y="406"/>
                    </a:lnTo>
                    <a:lnTo>
                      <a:pt x="254" y="410"/>
                    </a:lnTo>
                    <a:lnTo>
                      <a:pt x="254" y="414"/>
                    </a:lnTo>
                    <a:lnTo>
                      <a:pt x="258" y="414"/>
                    </a:lnTo>
                    <a:lnTo>
                      <a:pt x="270" y="418"/>
                    </a:lnTo>
                    <a:lnTo>
                      <a:pt x="278" y="418"/>
                    </a:lnTo>
                    <a:lnTo>
                      <a:pt x="290" y="418"/>
                    </a:lnTo>
                    <a:lnTo>
                      <a:pt x="297" y="418"/>
                    </a:lnTo>
                    <a:lnTo>
                      <a:pt x="305" y="426"/>
                    </a:lnTo>
                    <a:lnTo>
                      <a:pt x="309" y="430"/>
                    </a:lnTo>
                    <a:lnTo>
                      <a:pt x="309" y="430"/>
                    </a:lnTo>
                    <a:lnTo>
                      <a:pt x="313" y="430"/>
                    </a:lnTo>
                    <a:lnTo>
                      <a:pt x="313" y="426"/>
                    </a:lnTo>
                    <a:lnTo>
                      <a:pt x="313" y="422"/>
                    </a:lnTo>
                    <a:lnTo>
                      <a:pt x="309" y="422"/>
                    </a:lnTo>
                    <a:lnTo>
                      <a:pt x="313" y="418"/>
                    </a:lnTo>
                    <a:lnTo>
                      <a:pt x="313" y="418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4"/>
                    </a:lnTo>
                    <a:lnTo>
                      <a:pt x="317" y="410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6"/>
                    </a:lnTo>
                    <a:lnTo>
                      <a:pt x="317" y="402"/>
                    </a:lnTo>
                    <a:lnTo>
                      <a:pt x="317" y="402"/>
                    </a:lnTo>
                    <a:lnTo>
                      <a:pt x="313" y="394"/>
                    </a:lnTo>
                    <a:lnTo>
                      <a:pt x="313" y="394"/>
                    </a:lnTo>
                    <a:lnTo>
                      <a:pt x="309" y="390"/>
                    </a:lnTo>
                    <a:lnTo>
                      <a:pt x="309" y="387"/>
                    </a:lnTo>
                    <a:lnTo>
                      <a:pt x="317" y="371"/>
                    </a:lnTo>
                    <a:lnTo>
                      <a:pt x="321" y="371"/>
                    </a:lnTo>
                    <a:lnTo>
                      <a:pt x="321" y="367"/>
                    </a:lnTo>
                    <a:lnTo>
                      <a:pt x="329" y="367"/>
                    </a:lnTo>
                    <a:lnTo>
                      <a:pt x="329" y="367"/>
                    </a:lnTo>
                    <a:lnTo>
                      <a:pt x="333" y="367"/>
                    </a:lnTo>
                    <a:lnTo>
                      <a:pt x="333" y="363"/>
                    </a:lnTo>
                    <a:lnTo>
                      <a:pt x="333" y="359"/>
                    </a:lnTo>
                    <a:lnTo>
                      <a:pt x="333" y="359"/>
                    </a:lnTo>
                    <a:lnTo>
                      <a:pt x="333" y="355"/>
                    </a:lnTo>
                    <a:lnTo>
                      <a:pt x="333" y="355"/>
                    </a:lnTo>
                    <a:lnTo>
                      <a:pt x="333" y="351"/>
                    </a:lnTo>
                    <a:lnTo>
                      <a:pt x="329" y="351"/>
                    </a:lnTo>
                    <a:lnTo>
                      <a:pt x="333" y="348"/>
                    </a:lnTo>
                    <a:lnTo>
                      <a:pt x="333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4"/>
                    </a:lnTo>
                    <a:lnTo>
                      <a:pt x="329" y="340"/>
                    </a:lnTo>
                    <a:lnTo>
                      <a:pt x="329" y="340"/>
                    </a:lnTo>
                    <a:lnTo>
                      <a:pt x="325" y="340"/>
                    </a:lnTo>
                    <a:lnTo>
                      <a:pt x="325" y="340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5" y="336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8"/>
                    </a:lnTo>
                    <a:lnTo>
                      <a:pt x="321" y="324"/>
                    </a:lnTo>
                    <a:lnTo>
                      <a:pt x="317" y="324"/>
                    </a:lnTo>
                    <a:lnTo>
                      <a:pt x="317" y="324"/>
                    </a:lnTo>
                    <a:lnTo>
                      <a:pt x="313" y="320"/>
                    </a:lnTo>
                    <a:lnTo>
                      <a:pt x="313" y="316"/>
                    </a:lnTo>
                    <a:lnTo>
                      <a:pt x="309" y="305"/>
                    </a:lnTo>
                    <a:lnTo>
                      <a:pt x="309" y="301"/>
                    </a:lnTo>
                    <a:lnTo>
                      <a:pt x="309" y="289"/>
                    </a:lnTo>
                    <a:lnTo>
                      <a:pt x="309" y="289"/>
                    </a:lnTo>
                    <a:lnTo>
                      <a:pt x="305" y="285"/>
                    </a:lnTo>
                    <a:lnTo>
                      <a:pt x="305" y="281"/>
                    </a:lnTo>
                    <a:lnTo>
                      <a:pt x="305" y="281"/>
                    </a:lnTo>
                    <a:lnTo>
                      <a:pt x="305" y="277"/>
                    </a:lnTo>
                    <a:lnTo>
                      <a:pt x="301" y="273"/>
                    </a:lnTo>
                    <a:lnTo>
                      <a:pt x="301" y="273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9"/>
                    </a:lnTo>
                    <a:lnTo>
                      <a:pt x="301" y="266"/>
                    </a:lnTo>
                    <a:lnTo>
                      <a:pt x="301" y="262"/>
                    </a:lnTo>
                    <a:lnTo>
                      <a:pt x="301" y="262"/>
                    </a:lnTo>
                    <a:lnTo>
                      <a:pt x="301" y="258"/>
                    </a:lnTo>
                    <a:lnTo>
                      <a:pt x="301" y="254"/>
                    </a:lnTo>
                    <a:lnTo>
                      <a:pt x="297" y="250"/>
                    </a:lnTo>
                    <a:lnTo>
                      <a:pt x="294" y="250"/>
                    </a:lnTo>
                    <a:lnTo>
                      <a:pt x="294" y="250"/>
                    </a:lnTo>
                    <a:lnTo>
                      <a:pt x="294" y="246"/>
                    </a:lnTo>
                    <a:lnTo>
                      <a:pt x="294" y="246"/>
                    </a:lnTo>
                    <a:lnTo>
                      <a:pt x="294" y="242"/>
                    </a:lnTo>
                    <a:lnTo>
                      <a:pt x="294" y="242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4"/>
                    </a:lnTo>
                    <a:lnTo>
                      <a:pt x="301" y="230"/>
                    </a:lnTo>
                    <a:lnTo>
                      <a:pt x="305" y="226"/>
                    </a:lnTo>
                    <a:lnTo>
                      <a:pt x="301" y="223"/>
                    </a:lnTo>
                    <a:lnTo>
                      <a:pt x="305" y="215"/>
                    </a:lnTo>
                    <a:lnTo>
                      <a:pt x="305" y="211"/>
                    </a:lnTo>
                    <a:lnTo>
                      <a:pt x="305" y="207"/>
                    </a:lnTo>
                    <a:lnTo>
                      <a:pt x="305" y="207"/>
                    </a:lnTo>
                    <a:lnTo>
                      <a:pt x="305" y="203"/>
                    </a:lnTo>
                    <a:lnTo>
                      <a:pt x="305" y="199"/>
                    </a:lnTo>
                    <a:lnTo>
                      <a:pt x="305" y="199"/>
                    </a:lnTo>
                    <a:lnTo>
                      <a:pt x="313" y="191"/>
                    </a:lnTo>
                    <a:lnTo>
                      <a:pt x="317" y="191"/>
                    </a:lnTo>
                    <a:lnTo>
                      <a:pt x="321" y="191"/>
                    </a:lnTo>
                    <a:lnTo>
                      <a:pt x="325" y="191"/>
                    </a:lnTo>
                    <a:lnTo>
                      <a:pt x="329" y="191"/>
                    </a:lnTo>
                    <a:lnTo>
                      <a:pt x="329" y="191"/>
                    </a:lnTo>
                    <a:lnTo>
                      <a:pt x="333" y="191"/>
                    </a:lnTo>
                    <a:lnTo>
                      <a:pt x="337" y="191"/>
                    </a:lnTo>
                    <a:lnTo>
                      <a:pt x="337" y="191"/>
                    </a:lnTo>
                    <a:lnTo>
                      <a:pt x="344" y="184"/>
                    </a:lnTo>
                    <a:lnTo>
                      <a:pt x="348" y="180"/>
                    </a:lnTo>
                    <a:lnTo>
                      <a:pt x="348" y="180"/>
                    </a:lnTo>
                    <a:lnTo>
                      <a:pt x="344" y="180"/>
                    </a:lnTo>
                    <a:lnTo>
                      <a:pt x="344" y="180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4" y="176"/>
                    </a:lnTo>
                    <a:lnTo>
                      <a:pt x="348" y="176"/>
                    </a:lnTo>
                    <a:lnTo>
                      <a:pt x="348" y="168"/>
                    </a:lnTo>
                    <a:lnTo>
                      <a:pt x="352" y="164"/>
                    </a:lnTo>
                    <a:lnTo>
                      <a:pt x="352" y="160"/>
                    </a:lnTo>
                    <a:lnTo>
                      <a:pt x="352" y="156"/>
                    </a:lnTo>
                    <a:lnTo>
                      <a:pt x="356" y="156"/>
                    </a:lnTo>
                    <a:lnTo>
                      <a:pt x="360" y="156"/>
                    </a:lnTo>
                    <a:lnTo>
                      <a:pt x="364" y="152"/>
                    </a:lnTo>
                    <a:lnTo>
                      <a:pt x="368" y="152"/>
                    </a:lnTo>
                    <a:lnTo>
                      <a:pt x="368" y="152"/>
                    </a:lnTo>
                    <a:lnTo>
                      <a:pt x="376" y="160"/>
                    </a:lnTo>
                    <a:lnTo>
                      <a:pt x="395" y="172"/>
                    </a:lnTo>
                    <a:lnTo>
                      <a:pt x="395" y="172"/>
                    </a:lnTo>
                    <a:lnTo>
                      <a:pt x="407" y="172"/>
                    </a:lnTo>
                    <a:lnTo>
                      <a:pt x="411" y="176"/>
                    </a:lnTo>
                    <a:lnTo>
                      <a:pt x="415" y="180"/>
                    </a:lnTo>
                    <a:lnTo>
                      <a:pt x="415" y="180"/>
                    </a:lnTo>
                    <a:lnTo>
                      <a:pt x="419" y="180"/>
                    </a:lnTo>
                    <a:lnTo>
                      <a:pt x="462" y="184"/>
                    </a:lnTo>
                    <a:lnTo>
                      <a:pt x="462" y="184"/>
                    </a:lnTo>
                    <a:lnTo>
                      <a:pt x="473" y="195"/>
                    </a:lnTo>
                    <a:lnTo>
                      <a:pt x="489" y="207"/>
                    </a:lnTo>
                    <a:lnTo>
                      <a:pt x="489" y="223"/>
                    </a:lnTo>
                    <a:lnTo>
                      <a:pt x="481" y="254"/>
                    </a:lnTo>
                    <a:lnTo>
                      <a:pt x="485" y="254"/>
                    </a:lnTo>
                    <a:lnTo>
                      <a:pt x="485" y="258"/>
                    </a:lnTo>
                    <a:lnTo>
                      <a:pt x="489" y="269"/>
                    </a:lnTo>
                    <a:lnTo>
                      <a:pt x="489" y="273"/>
                    </a:lnTo>
                    <a:lnTo>
                      <a:pt x="493" y="273"/>
                    </a:lnTo>
                    <a:lnTo>
                      <a:pt x="501" y="277"/>
                    </a:lnTo>
                    <a:lnTo>
                      <a:pt x="505" y="277"/>
                    </a:lnTo>
                    <a:lnTo>
                      <a:pt x="505" y="277"/>
                    </a:lnTo>
                    <a:lnTo>
                      <a:pt x="508" y="277"/>
                    </a:lnTo>
                    <a:lnTo>
                      <a:pt x="508" y="273"/>
                    </a:lnTo>
                    <a:lnTo>
                      <a:pt x="512" y="269"/>
                    </a:lnTo>
                    <a:lnTo>
                      <a:pt x="512" y="262"/>
                    </a:lnTo>
                    <a:lnTo>
                      <a:pt x="512" y="262"/>
                    </a:lnTo>
                    <a:lnTo>
                      <a:pt x="508" y="258"/>
                    </a:lnTo>
                    <a:lnTo>
                      <a:pt x="508" y="254"/>
                    </a:lnTo>
                    <a:lnTo>
                      <a:pt x="508" y="250"/>
                    </a:lnTo>
                    <a:lnTo>
                      <a:pt x="508" y="250"/>
                    </a:lnTo>
                    <a:lnTo>
                      <a:pt x="508" y="246"/>
                    </a:lnTo>
                    <a:lnTo>
                      <a:pt x="508" y="246"/>
                    </a:lnTo>
                    <a:lnTo>
                      <a:pt x="505" y="246"/>
                    </a:lnTo>
                    <a:lnTo>
                      <a:pt x="505" y="242"/>
                    </a:lnTo>
                    <a:lnTo>
                      <a:pt x="505" y="242"/>
                    </a:lnTo>
                    <a:lnTo>
                      <a:pt x="505" y="238"/>
                    </a:lnTo>
                    <a:lnTo>
                      <a:pt x="505" y="234"/>
                    </a:lnTo>
                    <a:lnTo>
                      <a:pt x="505" y="230"/>
                    </a:lnTo>
                    <a:lnTo>
                      <a:pt x="505" y="226"/>
                    </a:lnTo>
                    <a:lnTo>
                      <a:pt x="516" y="223"/>
                    </a:lnTo>
                    <a:lnTo>
                      <a:pt x="516" y="223"/>
                    </a:lnTo>
                    <a:lnTo>
                      <a:pt x="516" y="215"/>
                    </a:lnTo>
                    <a:lnTo>
                      <a:pt x="520" y="215"/>
                    </a:lnTo>
                    <a:lnTo>
                      <a:pt x="528" y="211"/>
                    </a:lnTo>
                    <a:lnTo>
                      <a:pt x="528" y="211"/>
                    </a:lnTo>
                    <a:lnTo>
                      <a:pt x="528" y="207"/>
                    </a:lnTo>
                    <a:lnTo>
                      <a:pt x="528" y="203"/>
                    </a:lnTo>
                    <a:lnTo>
                      <a:pt x="532" y="195"/>
                    </a:lnTo>
                    <a:lnTo>
                      <a:pt x="532" y="191"/>
                    </a:lnTo>
                    <a:lnTo>
                      <a:pt x="532" y="191"/>
                    </a:lnTo>
                    <a:lnTo>
                      <a:pt x="528" y="191"/>
                    </a:lnTo>
                    <a:lnTo>
                      <a:pt x="528" y="187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4"/>
                    </a:lnTo>
                    <a:lnTo>
                      <a:pt x="528" y="180"/>
                    </a:lnTo>
                    <a:lnTo>
                      <a:pt x="528" y="180"/>
                    </a:lnTo>
                    <a:lnTo>
                      <a:pt x="528" y="176"/>
                    </a:lnTo>
                    <a:lnTo>
                      <a:pt x="524" y="172"/>
                    </a:lnTo>
                    <a:lnTo>
                      <a:pt x="524" y="172"/>
                    </a:lnTo>
                    <a:lnTo>
                      <a:pt x="524" y="168"/>
                    </a:lnTo>
                    <a:lnTo>
                      <a:pt x="520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16" y="168"/>
                    </a:lnTo>
                    <a:lnTo>
                      <a:pt x="520" y="164"/>
                    </a:lnTo>
                    <a:lnTo>
                      <a:pt x="520" y="164"/>
                    </a:lnTo>
                    <a:lnTo>
                      <a:pt x="524" y="168"/>
                    </a:lnTo>
                    <a:lnTo>
                      <a:pt x="544" y="172"/>
                    </a:lnTo>
                    <a:lnTo>
                      <a:pt x="544" y="172"/>
                    </a:lnTo>
                    <a:lnTo>
                      <a:pt x="559" y="172"/>
                    </a:lnTo>
                    <a:lnTo>
                      <a:pt x="563" y="168"/>
                    </a:lnTo>
                    <a:lnTo>
                      <a:pt x="563" y="164"/>
                    </a:lnTo>
                    <a:lnTo>
                      <a:pt x="563" y="160"/>
                    </a:lnTo>
                    <a:lnTo>
                      <a:pt x="559" y="156"/>
                    </a:lnTo>
                    <a:lnTo>
                      <a:pt x="555" y="144"/>
                    </a:lnTo>
                    <a:lnTo>
                      <a:pt x="551" y="144"/>
                    </a:lnTo>
                    <a:lnTo>
                      <a:pt x="551" y="141"/>
                    </a:lnTo>
                    <a:lnTo>
                      <a:pt x="548" y="141"/>
                    </a:lnTo>
                    <a:lnTo>
                      <a:pt x="548" y="141"/>
                    </a:lnTo>
                    <a:lnTo>
                      <a:pt x="548" y="137"/>
                    </a:lnTo>
                    <a:lnTo>
                      <a:pt x="544" y="137"/>
                    </a:lnTo>
                    <a:lnTo>
                      <a:pt x="544" y="133"/>
                    </a:lnTo>
                    <a:lnTo>
                      <a:pt x="540" y="129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3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6" y="137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32" y="133"/>
                    </a:lnTo>
                    <a:lnTo>
                      <a:pt x="520" y="133"/>
                    </a:lnTo>
                    <a:lnTo>
                      <a:pt x="520" y="137"/>
                    </a:lnTo>
                    <a:lnTo>
                      <a:pt x="520" y="137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24" y="141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4"/>
                    </a:lnTo>
                    <a:lnTo>
                      <a:pt x="524" y="148"/>
                    </a:lnTo>
                    <a:lnTo>
                      <a:pt x="524" y="148"/>
                    </a:lnTo>
                    <a:lnTo>
                      <a:pt x="528" y="148"/>
                    </a:lnTo>
                    <a:lnTo>
                      <a:pt x="528" y="152"/>
                    </a:lnTo>
                    <a:lnTo>
                      <a:pt x="528" y="156"/>
                    </a:lnTo>
                    <a:lnTo>
                      <a:pt x="528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6"/>
                    </a:lnTo>
                    <a:lnTo>
                      <a:pt x="524" y="152"/>
                    </a:lnTo>
                    <a:lnTo>
                      <a:pt x="524" y="148"/>
                    </a:lnTo>
                    <a:lnTo>
                      <a:pt x="520" y="141"/>
                    </a:lnTo>
                    <a:lnTo>
                      <a:pt x="520" y="141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7"/>
                    </a:lnTo>
                    <a:lnTo>
                      <a:pt x="516" y="133"/>
                    </a:lnTo>
                    <a:lnTo>
                      <a:pt x="512" y="133"/>
                    </a:lnTo>
                    <a:lnTo>
                      <a:pt x="512" y="133"/>
                    </a:lnTo>
                    <a:lnTo>
                      <a:pt x="508" y="137"/>
                    </a:lnTo>
                    <a:lnTo>
                      <a:pt x="505" y="137"/>
                    </a:lnTo>
                    <a:lnTo>
                      <a:pt x="508" y="133"/>
                    </a:lnTo>
                    <a:lnTo>
                      <a:pt x="508" y="129"/>
                    </a:lnTo>
                    <a:lnTo>
                      <a:pt x="505" y="129"/>
                    </a:lnTo>
                    <a:lnTo>
                      <a:pt x="505" y="129"/>
                    </a:lnTo>
                    <a:lnTo>
                      <a:pt x="501" y="129"/>
                    </a:lnTo>
                    <a:lnTo>
                      <a:pt x="497" y="133"/>
                    </a:lnTo>
                    <a:lnTo>
                      <a:pt x="501" y="133"/>
                    </a:lnTo>
                    <a:lnTo>
                      <a:pt x="501" y="137"/>
                    </a:lnTo>
                    <a:lnTo>
                      <a:pt x="505" y="141"/>
                    </a:lnTo>
                    <a:lnTo>
                      <a:pt x="505" y="141"/>
                    </a:lnTo>
                    <a:lnTo>
                      <a:pt x="505" y="144"/>
                    </a:lnTo>
                    <a:lnTo>
                      <a:pt x="508" y="144"/>
                    </a:lnTo>
                    <a:lnTo>
                      <a:pt x="508" y="144"/>
                    </a:lnTo>
                    <a:lnTo>
                      <a:pt x="508" y="148"/>
                    </a:lnTo>
                    <a:lnTo>
                      <a:pt x="508" y="148"/>
                    </a:lnTo>
                    <a:lnTo>
                      <a:pt x="505" y="148"/>
                    </a:lnTo>
                    <a:lnTo>
                      <a:pt x="505" y="152"/>
                    </a:lnTo>
                    <a:lnTo>
                      <a:pt x="508" y="152"/>
                    </a:lnTo>
                    <a:lnTo>
                      <a:pt x="512" y="156"/>
                    </a:lnTo>
                    <a:lnTo>
                      <a:pt x="512" y="156"/>
                    </a:lnTo>
                    <a:lnTo>
                      <a:pt x="516" y="156"/>
                    </a:lnTo>
                    <a:lnTo>
                      <a:pt x="516" y="160"/>
                    </a:lnTo>
                    <a:lnTo>
                      <a:pt x="516" y="160"/>
                    </a:lnTo>
                    <a:lnTo>
                      <a:pt x="508" y="156"/>
                    </a:lnTo>
                    <a:lnTo>
                      <a:pt x="508" y="156"/>
                    </a:lnTo>
                    <a:lnTo>
                      <a:pt x="505" y="152"/>
                    </a:lnTo>
                    <a:lnTo>
                      <a:pt x="505" y="152"/>
                    </a:lnTo>
                    <a:lnTo>
                      <a:pt x="505" y="156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64"/>
                    </a:lnTo>
                    <a:lnTo>
                      <a:pt x="501" y="160"/>
                    </a:lnTo>
                    <a:lnTo>
                      <a:pt x="501" y="160"/>
                    </a:lnTo>
                    <a:lnTo>
                      <a:pt x="501" y="156"/>
                    </a:lnTo>
                    <a:lnTo>
                      <a:pt x="501" y="156"/>
                    </a:lnTo>
                    <a:lnTo>
                      <a:pt x="501" y="152"/>
                    </a:lnTo>
                    <a:lnTo>
                      <a:pt x="501" y="148"/>
                    </a:lnTo>
                    <a:lnTo>
                      <a:pt x="501" y="148"/>
                    </a:lnTo>
                    <a:lnTo>
                      <a:pt x="497" y="152"/>
                    </a:lnTo>
                    <a:lnTo>
                      <a:pt x="497" y="156"/>
                    </a:lnTo>
                    <a:lnTo>
                      <a:pt x="497" y="156"/>
                    </a:lnTo>
                    <a:lnTo>
                      <a:pt x="493" y="160"/>
                    </a:lnTo>
                    <a:lnTo>
                      <a:pt x="485" y="160"/>
                    </a:lnTo>
                    <a:lnTo>
                      <a:pt x="485" y="164"/>
                    </a:lnTo>
                    <a:lnTo>
                      <a:pt x="481" y="172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6"/>
                    </a:lnTo>
                    <a:lnTo>
                      <a:pt x="481" y="172"/>
                    </a:lnTo>
                    <a:lnTo>
                      <a:pt x="481" y="168"/>
                    </a:lnTo>
                    <a:lnTo>
                      <a:pt x="477" y="172"/>
                    </a:lnTo>
                    <a:lnTo>
                      <a:pt x="477" y="168"/>
                    </a:lnTo>
                    <a:lnTo>
                      <a:pt x="481" y="168"/>
                    </a:lnTo>
                    <a:lnTo>
                      <a:pt x="481" y="168"/>
                    </a:lnTo>
                    <a:lnTo>
                      <a:pt x="481" y="164"/>
                    </a:lnTo>
                    <a:lnTo>
                      <a:pt x="481" y="164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60"/>
                    </a:lnTo>
                    <a:lnTo>
                      <a:pt x="481" y="156"/>
                    </a:lnTo>
                    <a:lnTo>
                      <a:pt x="481" y="152"/>
                    </a:lnTo>
                    <a:lnTo>
                      <a:pt x="481" y="148"/>
                    </a:lnTo>
                    <a:lnTo>
                      <a:pt x="481" y="144"/>
                    </a:lnTo>
                    <a:lnTo>
                      <a:pt x="477" y="144"/>
                    </a:lnTo>
                    <a:lnTo>
                      <a:pt x="477" y="141"/>
                    </a:lnTo>
                    <a:lnTo>
                      <a:pt x="477" y="141"/>
                    </a:lnTo>
                    <a:lnTo>
                      <a:pt x="473" y="141"/>
                    </a:lnTo>
                    <a:lnTo>
                      <a:pt x="473" y="137"/>
                    </a:lnTo>
                    <a:lnTo>
                      <a:pt x="473" y="137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9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5" y="141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44"/>
                    </a:lnTo>
                    <a:lnTo>
                      <a:pt x="462" y="148"/>
                    </a:lnTo>
                    <a:lnTo>
                      <a:pt x="462" y="152"/>
                    </a:lnTo>
                    <a:lnTo>
                      <a:pt x="458" y="152"/>
                    </a:lnTo>
                    <a:lnTo>
                      <a:pt x="458" y="152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8"/>
                    </a:lnTo>
                    <a:lnTo>
                      <a:pt x="458" y="144"/>
                    </a:lnTo>
                    <a:lnTo>
                      <a:pt x="458" y="144"/>
                    </a:lnTo>
                    <a:lnTo>
                      <a:pt x="462" y="141"/>
                    </a:lnTo>
                    <a:lnTo>
                      <a:pt x="462" y="141"/>
                    </a:lnTo>
                    <a:lnTo>
                      <a:pt x="462" y="137"/>
                    </a:lnTo>
                    <a:lnTo>
                      <a:pt x="465" y="129"/>
                    </a:lnTo>
                    <a:lnTo>
                      <a:pt x="465" y="129"/>
                    </a:lnTo>
                    <a:lnTo>
                      <a:pt x="450" y="129"/>
                    </a:lnTo>
                    <a:lnTo>
                      <a:pt x="446" y="129"/>
                    </a:lnTo>
                    <a:lnTo>
                      <a:pt x="434" y="137"/>
                    </a:lnTo>
                    <a:lnTo>
                      <a:pt x="434" y="133"/>
                    </a:lnTo>
                    <a:lnTo>
                      <a:pt x="434" y="133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4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30" y="129"/>
                    </a:lnTo>
                    <a:lnTo>
                      <a:pt x="422" y="133"/>
                    </a:lnTo>
                    <a:lnTo>
                      <a:pt x="419" y="129"/>
                    </a:lnTo>
                    <a:lnTo>
                      <a:pt x="407" y="133"/>
                    </a:lnTo>
                    <a:lnTo>
                      <a:pt x="411" y="133"/>
                    </a:lnTo>
                    <a:lnTo>
                      <a:pt x="415" y="129"/>
                    </a:lnTo>
                    <a:lnTo>
                      <a:pt x="415" y="129"/>
                    </a:lnTo>
                    <a:lnTo>
                      <a:pt x="411" y="129"/>
                    </a:lnTo>
                    <a:lnTo>
                      <a:pt x="411" y="129"/>
                    </a:lnTo>
                    <a:lnTo>
                      <a:pt x="407" y="129"/>
                    </a:lnTo>
                    <a:lnTo>
                      <a:pt x="407" y="129"/>
                    </a:lnTo>
                    <a:lnTo>
                      <a:pt x="403" y="133"/>
                    </a:lnTo>
                    <a:lnTo>
                      <a:pt x="403" y="133"/>
                    </a:lnTo>
                    <a:lnTo>
                      <a:pt x="399" y="129"/>
                    </a:lnTo>
                    <a:lnTo>
                      <a:pt x="399" y="129"/>
                    </a:lnTo>
                    <a:lnTo>
                      <a:pt x="403" y="125"/>
                    </a:lnTo>
                    <a:lnTo>
                      <a:pt x="403" y="125"/>
                    </a:lnTo>
                    <a:lnTo>
                      <a:pt x="403" y="121"/>
                    </a:lnTo>
                    <a:lnTo>
                      <a:pt x="395" y="125"/>
                    </a:lnTo>
                    <a:lnTo>
                      <a:pt x="395" y="121"/>
                    </a:lnTo>
                    <a:lnTo>
                      <a:pt x="395" y="121"/>
                    </a:lnTo>
                    <a:lnTo>
                      <a:pt x="430" y="117"/>
                    </a:lnTo>
                    <a:lnTo>
                      <a:pt x="430" y="117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5"/>
                    </a:lnTo>
                    <a:lnTo>
                      <a:pt x="481" y="102"/>
                    </a:lnTo>
                    <a:lnTo>
                      <a:pt x="485" y="98"/>
                    </a:lnTo>
                    <a:lnTo>
                      <a:pt x="489" y="94"/>
                    </a:lnTo>
                    <a:lnTo>
                      <a:pt x="489" y="90"/>
                    </a:lnTo>
                    <a:lnTo>
                      <a:pt x="485" y="90"/>
                    </a:lnTo>
                    <a:lnTo>
                      <a:pt x="485" y="86"/>
                    </a:lnTo>
                    <a:lnTo>
                      <a:pt x="485" y="86"/>
                    </a:lnTo>
                    <a:lnTo>
                      <a:pt x="485" y="82"/>
                    </a:lnTo>
                    <a:lnTo>
                      <a:pt x="489" y="82"/>
                    </a:lnTo>
                    <a:lnTo>
                      <a:pt x="489" y="78"/>
                    </a:lnTo>
                    <a:lnTo>
                      <a:pt x="485" y="74"/>
                    </a:lnTo>
                    <a:lnTo>
                      <a:pt x="489" y="74"/>
                    </a:lnTo>
                    <a:lnTo>
                      <a:pt x="505" y="62"/>
                    </a:lnTo>
                    <a:lnTo>
                      <a:pt x="508" y="59"/>
                    </a:lnTo>
                    <a:lnTo>
                      <a:pt x="512" y="55"/>
                    </a:lnTo>
                    <a:lnTo>
                      <a:pt x="508" y="55"/>
                    </a:lnTo>
                    <a:lnTo>
                      <a:pt x="508" y="55"/>
                    </a:lnTo>
                    <a:moveTo>
                      <a:pt x="348" y="90"/>
                    </a:move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lnTo>
                      <a:pt x="348" y="90"/>
                    </a:lnTo>
                    <a:moveTo>
                      <a:pt x="110" y="148"/>
                    </a:moveTo>
                    <a:lnTo>
                      <a:pt x="110" y="148"/>
                    </a:lnTo>
                    <a:lnTo>
                      <a:pt x="106" y="152"/>
                    </a:lnTo>
                    <a:lnTo>
                      <a:pt x="106" y="148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4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6" y="141"/>
                    </a:lnTo>
                    <a:lnTo>
                      <a:pt x="102" y="137"/>
                    </a:lnTo>
                    <a:lnTo>
                      <a:pt x="102" y="137"/>
                    </a:lnTo>
                    <a:lnTo>
                      <a:pt x="98" y="137"/>
                    </a:lnTo>
                    <a:lnTo>
                      <a:pt x="98" y="133"/>
                    </a:lnTo>
                    <a:lnTo>
                      <a:pt x="102" y="133"/>
                    </a:lnTo>
                    <a:lnTo>
                      <a:pt x="102" y="129"/>
                    </a:lnTo>
                    <a:lnTo>
                      <a:pt x="102" y="129"/>
                    </a:lnTo>
                    <a:lnTo>
                      <a:pt x="106" y="125"/>
                    </a:lnTo>
                    <a:lnTo>
                      <a:pt x="106" y="125"/>
                    </a:lnTo>
                    <a:lnTo>
                      <a:pt x="106" y="129"/>
                    </a:lnTo>
                    <a:lnTo>
                      <a:pt x="106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29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0" y="133"/>
                    </a:lnTo>
                    <a:lnTo>
                      <a:pt x="118" y="129"/>
                    </a:lnTo>
                    <a:lnTo>
                      <a:pt x="118" y="129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2" y="133"/>
                    </a:lnTo>
                    <a:lnTo>
                      <a:pt x="125" y="133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5" y="137"/>
                    </a:lnTo>
                    <a:lnTo>
                      <a:pt x="129" y="141"/>
                    </a:lnTo>
                    <a:lnTo>
                      <a:pt x="133" y="144"/>
                    </a:lnTo>
                    <a:lnTo>
                      <a:pt x="129" y="148"/>
                    </a:lnTo>
                    <a:lnTo>
                      <a:pt x="125" y="156"/>
                    </a:lnTo>
                    <a:lnTo>
                      <a:pt x="125" y="160"/>
                    </a:lnTo>
                    <a:lnTo>
                      <a:pt x="122" y="160"/>
                    </a:lnTo>
                    <a:lnTo>
                      <a:pt x="118" y="160"/>
                    </a:lnTo>
                    <a:lnTo>
                      <a:pt x="118" y="160"/>
                    </a:lnTo>
                    <a:lnTo>
                      <a:pt x="114" y="156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52"/>
                    </a:lnTo>
                    <a:lnTo>
                      <a:pt x="110" y="148"/>
                    </a:lnTo>
                    <a:moveTo>
                      <a:pt x="114" y="94"/>
                    </a:moveTo>
                    <a:lnTo>
                      <a:pt x="114" y="94"/>
                    </a:lnTo>
                    <a:lnTo>
                      <a:pt x="110" y="94"/>
                    </a:lnTo>
                    <a:lnTo>
                      <a:pt x="114" y="94"/>
                    </a:lnTo>
                    <a:lnTo>
                      <a:pt x="114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4"/>
                    </a:lnTo>
                    <a:lnTo>
                      <a:pt x="110" y="98"/>
                    </a:lnTo>
                    <a:lnTo>
                      <a:pt x="110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6" y="98"/>
                    </a:lnTo>
                    <a:lnTo>
                      <a:pt x="102" y="98"/>
                    </a:lnTo>
                    <a:lnTo>
                      <a:pt x="102" y="94"/>
                    </a:lnTo>
                    <a:lnTo>
                      <a:pt x="98" y="94"/>
                    </a:lnTo>
                    <a:lnTo>
                      <a:pt x="98" y="94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102" y="90"/>
                    </a:lnTo>
                    <a:lnTo>
                      <a:pt x="98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90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6"/>
                    </a:lnTo>
                    <a:lnTo>
                      <a:pt x="94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2" y="82"/>
                    </a:lnTo>
                    <a:lnTo>
                      <a:pt x="106" y="86"/>
                    </a:lnTo>
                    <a:lnTo>
                      <a:pt x="110" y="82"/>
                    </a:lnTo>
                    <a:lnTo>
                      <a:pt x="110" y="82"/>
                    </a:lnTo>
                    <a:lnTo>
                      <a:pt x="110" y="86"/>
                    </a:lnTo>
                    <a:lnTo>
                      <a:pt x="106" y="86"/>
                    </a:lnTo>
                    <a:lnTo>
                      <a:pt x="102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06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0"/>
                    </a:lnTo>
                    <a:lnTo>
                      <a:pt x="114" y="94"/>
                    </a:lnTo>
                    <a:lnTo>
                      <a:pt x="114" y="94"/>
                    </a:lnTo>
                    <a:moveTo>
                      <a:pt x="106" y="195"/>
                    </a:moveTo>
                    <a:lnTo>
                      <a:pt x="106" y="195"/>
                    </a:lnTo>
                    <a:lnTo>
                      <a:pt x="106" y="195"/>
                    </a:lnTo>
                    <a:lnTo>
                      <a:pt x="106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10" y="195"/>
                    </a:lnTo>
                    <a:lnTo>
                      <a:pt x="106" y="203"/>
                    </a:lnTo>
                    <a:lnTo>
                      <a:pt x="102" y="207"/>
                    </a:lnTo>
                    <a:lnTo>
                      <a:pt x="98" y="207"/>
                    </a:lnTo>
                    <a:lnTo>
                      <a:pt x="98" y="203"/>
                    </a:lnTo>
                    <a:lnTo>
                      <a:pt x="94" y="199"/>
                    </a:lnTo>
                    <a:lnTo>
                      <a:pt x="94" y="195"/>
                    </a:lnTo>
                    <a:lnTo>
                      <a:pt x="94" y="191"/>
                    </a:lnTo>
                    <a:lnTo>
                      <a:pt x="94" y="191"/>
                    </a:lnTo>
                    <a:lnTo>
                      <a:pt x="94" y="187"/>
                    </a:lnTo>
                    <a:lnTo>
                      <a:pt x="90" y="187"/>
                    </a:lnTo>
                    <a:lnTo>
                      <a:pt x="90" y="195"/>
                    </a:lnTo>
                    <a:lnTo>
                      <a:pt x="90" y="199"/>
                    </a:lnTo>
                    <a:lnTo>
                      <a:pt x="90" y="199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86" y="195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79" y="191"/>
                    </a:lnTo>
                    <a:lnTo>
                      <a:pt x="83" y="191"/>
                    </a:lnTo>
                    <a:lnTo>
                      <a:pt x="83" y="187"/>
                    </a:lnTo>
                    <a:lnTo>
                      <a:pt x="79" y="187"/>
                    </a:lnTo>
                    <a:lnTo>
                      <a:pt x="79" y="187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4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79" y="180"/>
                    </a:lnTo>
                    <a:lnTo>
                      <a:pt x="83" y="180"/>
                    </a:lnTo>
                    <a:lnTo>
                      <a:pt x="83" y="180"/>
                    </a:lnTo>
                    <a:lnTo>
                      <a:pt x="79" y="176"/>
                    </a:lnTo>
                    <a:lnTo>
                      <a:pt x="79" y="176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86" y="172"/>
                    </a:lnTo>
                    <a:lnTo>
                      <a:pt x="90" y="172"/>
                    </a:lnTo>
                    <a:lnTo>
                      <a:pt x="90" y="168"/>
                    </a:lnTo>
                    <a:lnTo>
                      <a:pt x="90" y="168"/>
                    </a:lnTo>
                    <a:lnTo>
                      <a:pt x="86" y="168"/>
                    </a:lnTo>
                    <a:lnTo>
                      <a:pt x="86" y="168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86" y="164"/>
                    </a:lnTo>
                    <a:lnTo>
                      <a:pt x="90" y="164"/>
                    </a:lnTo>
                    <a:lnTo>
                      <a:pt x="90" y="168"/>
                    </a:lnTo>
                    <a:lnTo>
                      <a:pt x="94" y="168"/>
                    </a:lnTo>
                    <a:lnTo>
                      <a:pt x="94" y="172"/>
                    </a:lnTo>
                    <a:lnTo>
                      <a:pt x="94" y="172"/>
                    </a:lnTo>
                    <a:lnTo>
                      <a:pt x="94" y="176"/>
                    </a:lnTo>
                    <a:lnTo>
                      <a:pt x="94" y="176"/>
                    </a:lnTo>
                    <a:lnTo>
                      <a:pt x="94" y="172"/>
                    </a:lnTo>
                    <a:lnTo>
                      <a:pt x="94" y="168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0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4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4"/>
                    </a:lnTo>
                    <a:lnTo>
                      <a:pt x="98" y="160"/>
                    </a:lnTo>
                    <a:lnTo>
                      <a:pt x="102" y="160"/>
                    </a:lnTo>
                    <a:lnTo>
                      <a:pt x="106" y="160"/>
                    </a:lnTo>
                    <a:lnTo>
                      <a:pt x="102" y="160"/>
                    </a:lnTo>
                    <a:lnTo>
                      <a:pt x="102" y="156"/>
                    </a:lnTo>
                    <a:lnTo>
                      <a:pt x="98" y="156"/>
                    </a:lnTo>
                    <a:lnTo>
                      <a:pt x="98" y="156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94" y="152"/>
                    </a:lnTo>
                    <a:lnTo>
                      <a:pt x="94" y="152"/>
                    </a:lnTo>
                    <a:lnTo>
                      <a:pt x="94" y="148"/>
                    </a:lnTo>
                    <a:lnTo>
                      <a:pt x="98" y="148"/>
                    </a:lnTo>
                    <a:lnTo>
                      <a:pt x="98" y="152"/>
                    </a:lnTo>
                    <a:lnTo>
                      <a:pt x="98" y="152"/>
                    </a:lnTo>
                    <a:lnTo>
                      <a:pt x="102" y="148"/>
                    </a:lnTo>
                    <a:lnTo>
                      <a:pt x="102" y="148"/>
                    </a:lnTo>
                    <a:lnTo>
                      <a:pt x="102" y="152"/>
                    </a:lnTo>
                    <a:lnTo>
                      <a:pt x="102" y="152"/>
                    </a:lnTo>
                    <a:lnTo>
                      <a:pt x="106" y="156"/>
                    </a:lnTo>
                    <a:lnTo>
                      <a:pt x="106" y="156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06" y="160"/>
                    </a:lnTo>
                    <a:lnTo>
                      <a:pt x="110" y="164"/>
                    </a:lnTo>
                    <a:lnTo>
                      <a:pt x="110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4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4" y="168"/>
                    </a:lnTo>
                    <a:lnTo>
                      <a:pt x="118" y="168"/>
                    </a:lnTo>
                    <a:lnTo>
                      <a:pt x="118" y="176"/>
                    </a:lnTo>
                    <a:lnTo>
                      <a:pt x="118" y="180"/>
                    </a:lnTo>
                    <a:lnTo>
                      <a:pt x="110" y="191"/>
                    </a:lnTo>
                    <a:lnTo>
                      <a:pt x="106" y="195"/>
                    </a:lnTo>
                    <a:moveTo>
                      <a:pt x="188" y="62"/>
                    </a:moveTo>
                    <a:lnTo>
                      <a:pt x="188" y="62"/>
                    </a:lnTo>
                    <a:lnTo>
                      <a:pt x="188" y="62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92" y="66"/>
                    </a:lnTo>
                    <a:lnTo>
                      <a:pt x="188" y="66"/>
                    </a:lnTo>
                    <a:lnTo>
                      <a:pt x="184" y="70"/>
                    </a:lnTo>
                    <a:lnTo>
                      <a:pt x="184" y="70"/>
                    </a:lnTo>
                    <a:lnTo>
                      <a:pt x="180" y="70"/>
                    </a:lnTo>
                    <a:lnTo>
                      <a:pt x="180" y="70"/>
                    </a:lnTo>
                    <a:lnTo>
                      <a:pt x="176" y="66"/>
                    </a:lnTo>
                    <a:lnTo>
                      <a:pt x="176" y="66"/>
                    </a:lnTo>
                    <a:lnTo>
                      <a:pt x="172" y="66"/>
                    </a:lnTo>
                    <a:lnTo>
                      <a:pt x="176" y="62"/>
                    </a:lnTo>
                    <a:lnTo>
                      <a:pt x="176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72" y="59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5" y="62"/>
                    </a:lnTo>
                    <a:lnTo>
                      <a:pt x="161" y="59"/>
                    </a:lnTo>
                    <a:lnTo>
                      <a:pt x="161" y="59"/>
                    </a:lnTo>
                    <a:lnTo>
                      <a:pt x="165" y="55"/>
                    </a:lnTo>
                    <a:lnTo>
                      <a:pt x="161" y="55"/>
                    </a:lnTo>
                    <a:lnTo>
                      <a:pt x="161" y="55"/>
                    </a:lnTo>
                    <a:lnTo>
                      <a:pt x="161" y="51"/>
                    </a:lnTo>
                    <a:lnTo>
                      <a:pt x="165" y="51"/>
                    </a:lnTo>
                    <a:lnTo>
                      <a:pt x="165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51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68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2" y="47"/>
                    </a:lnTo>
                    <a:lnTo>
                      <a:pt x="176" y="51"/>
                    </a:lnTo>
                    <a:lnTo>
                      <a:pt x="176" y="47"/>
                    </a:lnTo>
                    <a:lnTo>
                      <a:pt x="180" y="51"/>
                    </a:lnTo>
                    <a:lnTo>
                      <a:pt x="184" y="51"/>
                    </a:lnTo>
                    <a:lnTo>
                      <a:pt x="180" y="47"/>
                    </a:lnTo>
                    <a:lnTo>
                      <a:pt x="180" y="47"/>
                    </a:lnTo>
                    <a:lnTo>
                      <a:pt x="176" y="47"/>
                    </a:lnTo>
                    <a:lnTo>
                      <a:pt x="168" y="39"/>
                    </a:lnTo>
                    <a:lnTo>
                      <a:pt x="168" y="39"/>
                    </a:lnTo>
                    <a:lnTo>
                      <a:pt x="172" y="39"/>
                    </a:lnTo>
                    <a:lnTo>
                      <a:pt x="172" y="39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2" y="35"/>
                    </a:lnTo>
                    <a:lnTo>
                      <a:pt x="176" y="39"/>
                    </a:lnTo>
                    <a:lnTo>
                      <a:pt x="180" y="35"/>
                    </a:lnTo>
                    <a:lnTo>
                      <a:pt x="180" y="35"/>
                    </a:lnTo>
                    <a:lnTo>
                      <a:pt x="180" y="39"/>
                    </a:lnTo>
                    <a:lnTo>
                      <a:pt x="184" y="43"/>
                    </a:lnTo>
                    <a:lnTo>
                      <a:pt x="184" y="43"/>
                    </a:lnTo>
                    <a:lnTo>
                      <a:pt x="184" y="39"/>
                    </a:lnTo>
                    <a:lnTo>
                      <a:pt x="188" y="39"/>
                    </a:lnTo>
                    <a:lnTo>
                      <a:pt x="188" y="43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88" y="39"/>
                    </a:lnTo>
                    <a:lnTo>
                      <a:pt x="192" y="39"/>
                    </a:lnTo>
                    <a:lnTo>
                      <a:pt x="192" y="35"/>
                    </a:lnTo>
                    <a:lnTo>
                      <a:pt x="192" y="35"/>
                    </a:lnTo>
                    <a:lnTo>
                      <a:pt x="196" y="39"/>
                    </a:lnTo>
                    <a:lnTo>
                      <a:pt x="196" y="43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2" y="47"/>
                    </a:lnTo>
                    <a:lnTo>
                      <a:pt x="196" y="51"/>
                    </a:lnTo>
                    <a:lnTo>
                      <a:pt x="196" y="47"/>
                    </a:lnTo>
                    <a:lnTo>
                      <a:pt x="196" y="47"/>
                    </a:lnTo>
                    <a:lnTo>
                      <a:pt x="196" y="51"/>
                    </a:lnTo>
                    <a:lnTo>
                      <a:pt x="196" y="51"/>
                    </a:lnTo>
                    <a:lnTo>
                      <a:pt x="196" y="55"/>
                    </a:lnTo>
                    <a:lnTo>
                      <a:pt x="200" y="55"/>
                    </a:lnTo>
                    <a:lnTo>
                      <a:pt x="200" y="55"/>
                    </a:lnTo>
                    <a:lnTo>
                      <a:pt x="204" y="55"/>
                    </a:lnTo>
                    <a:lnTo>
                      <a:pt x="204" y="51"/>
                    </a:lnTo>
                    <a:lnTo>
                      <a:pt x="204" y="51"/>
                    </a:lnTo>
                    <a:lnTo>
                      <a:pt x="204" y="47"/>
                    </a:lnTo>
                    <a:lnTo>
                      <a:pt x="204" y="47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08" y="43"/>
                    </a:lnTo>
                    <a:lnTo>
                      <a:pt x="211" y="47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1"/>
                    </a:lnTo>
                    <a:lnTo>
                      <a:pt x="208" y="55"/>
                    </a:lnTo>
                    <a:lnTo>
                      <a:pt x="208" y="55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200" y="59"/>
                    </a:lnTo>
                    <a:lnTo>
                      <a:pt x="192" y="62"/>
                    </a:lnTo>
                    <a:lnTo>
                      <a:pt x="188" y="62"/>
                    </a:lnTo>
                    <a:lnTo>
                      <a:pt x="188" y="62"/>
                    </a:lnTo>
                    <a:moveTo>
                      <a:pt x="59" y="211"/>
                    </a:moveTo>
                    <a:lnTo>
                      <a:pt x="59" y="211"/>
                    </a:lnTo>
                    <a:lnTo>
                      <a:pt x="55" y="211"/>
                    </a:lnTo>
                    <a:lnTo>
                      <a:pt x="55" y="207"/>
                    </a:lnTo>
                    <a:lnTo>
                      <a:pt x="55" y="207"/>
                    </a:lnTo>
                    <a:lnTo>
                      <a:pt x="55" y="203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63" y="207"/>
                    </a:lnTo>
                    <a:lnTo>
                      <a:pt x="63" y="211"/>
                    </a:lnTo>
                    <a:lnTo>
                      <a:pt x="59" y="207"/>
                    </a:lnTo>
                    <a:lnTo>
                      <a:pt x="59" y="207"/>
                    </a:lnTo>
                    <a:lnTo>
                      <a:pt x="59" y="203"/>
                    </a:lnTo>
                    <a:lnTo>
                      <a:pt x="59" y="203"/>
                    </a:lnTo>
                    <a:lnTo>
                      <a:pt x="59" y="199"/>
                    </a:lnTo>
                    <a:lnTo>
                      <a:pt x="63" y="203"/>
                    </a:lnTo>
                    <a:lnTo>
                      <a:pt x="63" y="199"/>
                    </a:lnTo>
                    <a:lnTo>
                      <a:pt x="67" y="203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9"/>
                    </a:lnTo>
                    <a:lnTo>
                      <a:pt x="67" y="195"/>
                    </a:lnTo>
                    <a:lnTo>
                      <a:pt x="67" y="195"/>
                    </a:lnTo>
                    <a:lnTo>
                      <a:pt x="71" y="195"/>
                    </a:lnTo>
                    <a:lnTo>
                      <a:pt x="71" y="195"/>
                    </a:lnTo>
                    <a:lnTo>
                      <a:pt x="71" y="199"/>
                    </a:lnTo>
                    <a:lnTo>
                      <a:pt x="71" y="203"/>
                    </a:lnTo>
                    <a:lnTo>
                      <a:pt x="75" y="203"/>
                    </a:lnTo>
                    <a:lnTo>
                      <a:pt x="75" y="203"/>
                    </a:lnTo>
                    <a:lnTo>
                      <a:pt x="75" y="199"/>
                    </a:lnTo>
                    <a:lnTo>
                      <a:pt x="71" y="195"/>
                    </a:lnTo>
                    <a:lnTo>
                      <a:pt x="75" y="195"/>
                    </a:lnTo>
                    <a:lnTo>
                      <a:pt x="75" y="195"/>
                    </a:lnTo>
                    <a:lnTo>
                      <a:pt x="79" y="199"/>
                    </a:lnTo>
                    <a:lnTo>
                      <a:pt x="79" y="203"/>
                    </a:lnTo>
                    <a:lnTo>
                      <a:pt x="83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3"/>
                    </a:lnTo>
                    <a:lnTo>
                      <a:pt x="86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0" y="207"/>
                    </a:lnTo>
                    <a:lnTo>
                      <a:pt x="94" y="207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94" y="211"/>
                    </a:lnTo>
                    <a:lnTo>
                      <a:pt x="79" y="215"/>
                    </a:lnTo>
                    <a:lnTo>
                      <a:pt x="63" y="215"/>
                    </a:lnTo>
                    <a:lnTo>
                      <a:pt x="59" y="211"/>
                    </a:lnTo>
                    <a:moveTo>
                      <a:pt x="40" y="184"/>
                    </a:moveTo>
                    <a:lnTo>
                      <a:pt x="40" y="184"/>
                    </a:lnTo>
                    <a:lnTo>
                      <a:pt x="40" y="184"/>
                    </a:lnTo>
                    <a:lnTo>
                      <a:pt x="40" y="180"/>
                    </a:lnTo>
                    <a:lnTo>
                      <a:pt x="40" y="184"/>
                    </a:lnTo>
                    <a:lnTo>
                      <a:pt x="40" y="187"/>
                    </a:lnTo>
                    <a:lnTo>
                      <a:pt x="40" y="191"/>
                    </a:lnTo>
                    <a:lnTo>
                      <a:pt x="40" y="191"/>
                    </a:lnTo>
                    <a:lnTo>
                      <a:pt x="36" y="191"/>
                    </a:lnTo>
                    <a:lnTo>
                      <a:pt x="36" y="191"/>
                    </a:lnTo>
                    <a:lnTo>
                      <a:pt x="36" y="187"/>
                    </a:lnTo>
                    <a:lnTo>
                      <a:pt x="36" y="187"/>
                    </a:lnTo>
                    <a:lnTo>
                      <a:pt x="36" y="184"/>
                    </a:lnTo>
                    <a:lnTo>
                      <a:pt x="36" y="180"/>
                    </a:lnTo>
                    <a:lnTo>
                      <a:pt x="36" y="180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6"/>
                    </a:lnTo>
                    <a:lnTo>
                      <a:pt x="36" y="172"/>
                    </a:lnTo>
                    <a:lnTo>
                      <a:pt x="36" y="168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4" y="176"/>
                    </a:lnTo>
                    <a:lnTo>
                      <a:pt x="20" y="176"/>
                    </a:lnTo>
                    <a:lnTo>
                      <a:pt x="20" y="176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20" y="172"/>
                    </a:lnTo>
                    <a:lnTo>
                      <a:pt x="16" y="172"/>
                    </a:lnTo>
                    <a:lnTo>
                      <a:pt x="16" y="172"/>
                    </a:lnTo>
                    <a:lnTo>
                      <a:pt x="16" y="168"/>
                    </a:lnTo>
                    <a:lnTo>
                      <a:pt x="20" y="168"/>
                    </a:lnTo>
                    <a:lnTo>
                      <a:pt x="28" y="168"/>
                    </a:lnTo>
                    <a:lnTo>
                      <a:pt x="32" y="168"/>
                    </a:lnTo>
                    <a:lnTo>
                      <a:pt x="32" y="168"/>
                    </a:lnTo>
                    <a:lnTo>
                      <a:pt x="32" y="164"/>
                    </a:lnTo>
                    <a:lnTo>
                      <a:pt x="28" y="164"/>
                    </a:lnTo>
                    <a:lnTo>
                      <a:pt x="28" y="164"/>
                    </a:lnTo>
                    <a:lnTo>
                      <a:pt x="28" y="160"/>
                    </a:lnTo>
                    <a:lnTo>
                      <a:pt x="28" y="160"/>
                    </a:lnTo>
                    <a:lnTo>
                      <a:pt x="32" y="164"/>
                    </a:lnTo>
                    <a:lnTo>
                      <a:pt x="40" y="168"/>
                    </a:lnTo>
                    <a:lnTo>
                      <a:pt x="40" y="164"/>
                    </a:lnTo>
                    <a:lnTo>
                      <a:pt x="40" y="164"/>
                    </a:lnTo>
                    <a:lnTo>
                      <a:pt x="36" y="160"/>
                    </a:lnTo>
                    <a:lnTo>
                      <a:pt x="36" y="156"/>
                    </a:lnTo>
                    <a:lnTo>
                      <a:pt x="32" y="156"/>
                    </a:lnTo>
                    <a:lnTo>
                      <a:pt x="36" y="152"/>
                    </a:lnTo>
                    <a:lnTo>
                      <a:pt x="36" y="152"/>
                    </a:lnTo>
                    <a:lnTo>
                      <a:pt x="36" y="156"/>
                    </a:lnTo>
                    <a:lnTo>
                      <a:pt x="36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3" y="156"/>
                    </a:lnTo>
                    <a:lnTo>
                      <a:pt x="40" y="156"/>
                    </a:lnTo>
                    <a:lnTo>
                      <a:pt x="40" y="156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0" y="152"/>
                    </a:lnTo>
                    <a:lnTo>
                      <a:pt x="43" y="152"/>
                    </a:lnTo>
                    <a:lnTo>
                      <a:pt x="47" y="152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47" y="160"/>
                    </a:lnTo>
                    <a:lnTo>
                      <a:pt x="47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60"/>
                    </a:lnTo>
                    <a:lnTo>
                      <a:pt x="51" y="156"/>
                    </a:lnTo>
                    <a:lnTo>
                      <a:pt x="51" y="156"/>
                    </a:lnTo>
                    <a:lnTo>
                      <a:pt x="55" y="156"/>
                    </a:lnTo>
                    <a:lnTo>
                      <a:pt x="55" y="160"/>
                    </a:lnTo>
                    <a:lnTo>
                      <a:pt x="55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4"/>
                    </a:lnTo>
                    <a:lnTo>
                      <a:pt x="59" y="160"/>
                    </a:lnTo>
                    <a:lnTo>
                      <a:pt x="55" y="160"/>
                    </a:lnTo>
                    <a:lnTo>
                      <a:pt x="55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9" y="156"/>
                    </a:lnTo>
                    <a:lnTo>
                      <a:pt x="55" y="152"/>
                    </a:lnTo>
                    <a:lnTo>
                      <a:pt x="55" y="152"/>
                    </a:lnTo>
                    <a:lnTo>
                      <a:pt x="55" y="148"/>
                    </a:lnTo>
                    <a:lnTo>
                      <a:pt x="51" y="148"/>
                    </a:lnTo>
                    <a:lnTo>
                      <a:pt x="51" y="144"/>
                    </a:lnTo>
                    <a:lnTo>
                      <a:pt x="51" y="144"/>
                    </a:lnTo>
                    <a:lnTo>
                      <a:pt x="47" y="144"/>
                    </a:lnTo>
                    <a:lnTo>
                      <a:pt x="47" y="144"/>
                    </a:lnTo>
                    <a:lnTo>
                      <a:pt x="51" y="144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1" y="141"/>
                    </a:lnTo>
                    <a:lnTo>
                      <a:pt x="55" y="144"/>
                    </a:lnTo>
                    <a:lnTo>
                      <a:pt x="55" y="141"/>
                    </a:lnTo>
                    <a:lnTo>
                      <a:pt x="59" y="144"/>
                    </a:lnTo>
                    <a:lnTo>
                      <a:pt x="55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59" y="144"/>
                    </a:lnTo>
                    <a:lnTo>
                      <a:pt x="63" y="144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3" y="148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52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8"/>
                    </a:lnTo>
                    <a:lnTo>
                      <a:pt x="67" y="144"/>
                    </a:lnTo>
                    <a:lnTo>
                      <a:pt x="67" y="141"/>
                    </a:lnTo>
                    <a:lnTo>
                      <a:pt x="67" y="141"/>
                    </a:lnTo>
                    <a:lnTo>
                      <a:pt x="71" y="144"/>
                    </a:lnTo>
                    <a:lnTo>
                      <a:pt x="71" y="144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1" y="141"/>
                    </a:lnTo>
                    <a:lnTo>
                      <a:pt x="75" y="141"/>
                    </a:lnTo>
                    <a:lnTo>
                      <a:pt x="75" y="137"/>
                    </a:lnTo>
                    <a:lnTo>
                      <a:pt x="75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71" y="137"/>
                    </a:lnTo>
                    <a:lnTo>
                      <a:pt x="67" y="137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3" y="133"/>
                    </a:lnTo>
                    <a:lnTo>
                      <a:pt x="67" y="129"/>
                    </a:lnTo>
                    <a:lnTo>
                      <a:pt x="67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3" y="129"/>
                    </a:lnTo>
                    <a:lnTo>
                      <a:pt x="67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71" y="129"/>
                    </a:lnTo>
                    <a:lnTo>
                      <a:pt x="67" y="125"/>
                    </a:lnTo>
                    <a:lnTo>
                      <a:pt x="67" y="125"/>
                    </a:lnTo>
                    <a:lnTo>
                      <a:pt x="71" y="125"/>
                    </a:lnTo>
                    <a:lnTo>
                      <a:pt x="75" y="129"/>
                    </a:lnTo>
                    <a:lnTo>
                      <a:pt x="75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9"/>
                    </a:lnTo>
                    <a:lnTo>
                      <a:pt x="79" y="125"/>
                    </a:lnTo>
                    <a:lnTo>
                      <a:pt x="75" y="125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5" y="121"/>
                    </a:lnTo>
                    <a:lnTo>
                      <a:pt x="71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5" y="117"/>
                    </a:lnTo>
                    <a:lnTo>
                      <a:pt x="79" y="117"/>
                    </a:lnTo>
                    <a:lnTo>
                      <a:pt x="79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1"/>
                    </a:lnTo>
                    <a:lnTo>
                      <a:pt x="83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6" y="125"/>
                    </a:lnTo>
                    <a:lnTo>
                      <a:pt x="83" y="125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3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6" y="129"/>
                    </a:lnTo>
                    <a:lnTo>
                      <a:pt x="83" y="129"/>
                    </a:lnTo>
                    <a:lnTo>
                      <a:pt x="83" y="133"/>
                    </a:lnTo>
                    <a:lnTo>
                      <a:pt x="86" y="133"/>
                    </a:lnTo>
                    <a:lnTo>
                      <a:pt x="86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3"/>
                    </a:lnTo>
                    <a:lnTo>
                      <a:pt x="83" y="137"/>
                    </a:lnTo>
                    <a:lnTo>
                      <a:pt x="83" y="137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83" y="141"/>
                    </a:lnTo>
                    <a:lnTo>
                      <a:pt x="79" y="144"/>
                    </a:lnTo>
                    <a:lnTo>
                      <a:pt x="83" y="144"/>
                    </a:lnTo>
                    <a:lnTo>
                      <a:pt x="83" y="144"/>
                    </a:lnTo>
                    <a:lnTo>
                      <a:pt x="79" y="144"/>
                    </a:lnTo>
                    <a:lnTo>
                      <a:pt x="75" y="144"/>
                    </a:lnTo>
                    <a:lnTo>
                      <a:pt x="75" y="144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5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48"/>
                    </a:lnTo>
                    <a:lnTo>
                      <a:pt x="79" y="152"/>
                    </a:lnTo>
                    <a:lnTo>
                      <a:pt x="79" y="152"/>
                    </a:lnTo>
                    <a:lnTo>
                      <a:pt x="79" y="156"/>
                    </a:lnTo>
                    <a:lnTo>
                      <a:pt x="79" y="156"/>
                    </a:lnTo>
                    <a:lnTo>
                      <a:pt x="75" y="156"/>
                    </a:lnTo>
                    <a:lnTo>
                      <a:pt x="75" y="156"/>
                    </a:lnTo>
                    <a:lnTo>
                      <a:pt x="79" y="156"/>
                    </a:lnTo>
                    <a:lnTo>
                      <a:pt x="79" y="160"/>
                    </a:lnTo>
                    <a:lnTo>
                      <a:pt x="75" y="160"/>
                    </a:lnTo>
                    <a:lnTo>
                      <a:pt x="75" y="160"/>
                    </a:lnTo>
                    <a:lnTo>
                      <a:pt x="71" y="160"/>
                    </a:lnTo>
                    <a:lnTo>
                      <a:pt x="75" y="160"/>
                    </a:lnTo>
                    <a:lnTo>
                      <a:pt x="75" y="164"/>
                    </a:lnTo>
                    <a:lnTo>
                      <a:pt x="75" y="164"/>
                    </a:lnTo>
                    <a:lnTo>
                      <a:pt x="75" y="168"/>
                    </a:lnTo>
                    <a:lnTo>
                      <a:pt x="71" y="168"/>
                    </a:lnTo>
                    <a:lnTo>
                      <a:pt x="71" y="164"/>
                    </a:lnTo>
                    <a:lnTo>
                      <a:pt x="67" y="164"/>
                    </a:lnTo>
                    <a:lnTo>
                      <a:pt x="67" y="168"/>
                    </a:lnTo>
                    <a:lnTo>
                      <a:pt x="71" y="168"/>
                    </a:lnTo>
                    <a:lnTo>
                      <a:pt x="71" y="168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71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2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7" y="176"/>
                    </a:lnTo>
                    <a:lnTo>
                      <a:pt x="63" y="176"/>
                    </a:lnTo>
                    <a:lnTo>
                      <a:pt x="63" y="172"/>
                    </a:lnTo>
                    <a:lnTo>
                      <a:pt x="63" y="172"/>
                    </a:lnTo>
                    <a:lnTo>
                      <a:pt x="59" y="172"/>
                    </a:lnTo>
                    <a:lnTo>
                      <a:pt x="55" y="172"/>
                    </a:lnTo>
                    <a:lnTo>
                      <a:pt x="55" y="172"/>
                    </a:lnTo>
                    <a:lnTo>
                      <a:pt x="55" y="176"/>
                    </a:lnTo>
                    <a:lnTo>
                      <a:pt x="59" y="176"/>
                    </a:lnTo>
                    <a:lnTo>
                      <a:pt x="59" y="176"/>
                    </a:lnTo>
                    <a:lnTo>
                      <a:pt x="59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76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0"/>
                    </a:lnTo>
                    <a:lnTo>
                      <a:pt x="55" y="184"/>
                    </a:lnTo>
                    <a:lnTo>
                      <a:pt x="51" y="180"/>
                    </a:lnTo>
                    <a:lnTo>
                      <a:pt x="51" y="180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51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7" y="184"/>
                    </a:lnTo>
                    <a:lnTo>
                      <a:pt x="43" y="187"/>
                    </a:lnTo>
                    <a:lnTo>
                      <a:pt x="43" y="187"/>
                    </a:lnTo>
                    <a:lnTo>
                      <a:pt x="40" y="184"/>
                    </a:lnTo>
                    <a:moveTo>
                      <a:pt x="489" y="152"/>
                    </a:move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2"/>
                    </a:lnTo>
                    <a:lnTo>
                      <a:pt x="489" y="156"/>
                    </a:lnTo>
                    <a:lnTo>
                      <a:pt x="489" y="156"/>
                    </a:lnTo>
                    <a:lnTo>
                      <a:pt x="485" y="160"/>
                    </a:lnTo>
                    <a:lnTo>
                      <a:pt x="485" y="152"/>
                    </a:lnTo>
                    <a:lnTo>
                      <a:pt x="485" y="148"/>
                    </a:lnTo>
                    <a:lnTo>
                      <a:pt x="485" y="144"/>
                    </a:lnTo>
                    <a:lnTo>
                      <a:pt x="481" y="141"/>
                    </a:lnTo>
                    <a:lnTo>
                      <a:pt x="481" y="137"/>
                    </a:lnTo>
                    <a:lnTo>
                      <a:pt x="481" y="137"/>
                    </a:lnTo>
                    <a:lnTo>
                      <a:pt x="481" y="133"/>
                    </a:lnTo>
                    <a:lnTo>
                      <a:pt x="485" y="133"/>
                    </a:lnTo>
                    <a:lnTo>
                      <a:pt x="489" y="133"/>
                    </a:lnTo>
                    <a:lnTo>
                      <a:pt x="489" y="133"/>
                    </a:lnTo>
                    <a:lnTo>
                      <a:pt x="489" y="137"/>
                    </a:lnTo>
                    <a:lnTo>
                      <a:pt x="493" y="137"/>
                    </a:lnTo>
                    <a:lnTo>
                      <a:pt x="493" y="137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3" y="141"/>
                    </a:lnTo>
                    <a:lnTo>
                      <a:pt x="497" y="141"/>
                    </a:lnTo>
                    <a:lnTo>
                      <a:pt x="501" y="141"/>
                    </a:lnTo>
                    <a:lnTo>
                      <a:pt x="501" y="144"/>
                    </a:lnTo>
                    <a:lnTo>
                      <a:pt x="497" y="144"/>
                    </a:lnTo>
                    <a:lnTo>
                      <a:pt x="497" y="148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93" y="152"/>
                    </a:lnTo>
                    <a:lnTo>
                      <a:pt x="489" y="152"/>
                    </a:lnTo>
                    <a:lnTo>
                      <a:pt x="489" y="152"/>
                    </a:lnTo>
                  </a:path>
                </a:pathLst>
              </a:cu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  <p:sp>
            <p:nvSpPr>
              <p:cNvPr id="254" name="Rectangle 32"/>
              <p:cNvSpPr>
                <a:spLocks noChangeArrowheads="1"/>
              </p:cNvSpPr>
              <p:nvPr/>
            </p:nvSpPr>
            <p:spPr bwMode="auto">
              <a:xfrm>
                <a:off x="1487488" y="4148138"/>
                <a:ext cx="1587" cy="1588"/>
              </a:xfrm>
              <a:prstGeom prst="rect">
                <a:avLst/>
              </a:prstGeom>
              <a:grpFill/>
              <a:ln w="12700" cap="rnd" cmpd="sng">
                <a:solidFill>
                  <a:schemeClr val="bg1"/>
                </a:solidFill>
              </a:ln>
            </p:spPr>
            <p:txBody>
              <a:bodyPr vert="horz" wrap="square" lIns="73152" tIns="36576" rIns="73152" bIns="36576" numCol="1" anchor="t" anchorCtr="0" compatLnSpc="1">
                <a:prstTxWarp prst="textNoShape">
                  <a:avLst/>
                </a:prstTxWarp>
              </a:bodyPr>
              <a:lstStyle/>
              <a:p>
                <a:endParaRPr lang="en-US" sz="1440"/>
              </a:p>
            </p:txBody>
          </p:sp>
        </p:grpSp>
      </p:grpSp>
      <p:sp>
        <p:nvSpPr>
          <p:cNvPr id="95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611911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SCANDINAVIAN</a:t>
            </a:r>
          </a:p>
        </p:txBody>
      </p:sp>
      <p:sp>
        <p:nvSpPr>
          <p:cNvPr id="83" name="Rectangle 82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4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85" name="TextBox 84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86" name="Rectangle 85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87" name="Rectangle 86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8" name="Rectangle 87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89" name="TextBox 88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4875109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8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8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5" grpId="0"/>
      <p:bldP spid="83" grpId="0" animBg="1"/>
      <p:bldP spid="84" grpId="0"/>
      <p:bldP spid="85" grpId="0"/>
      <p:bldP spid="86" grpId="0" animBg="1"/>
      <p:bldP spid="87" grpId="0" animBg="1"/>
      <p:bldP spid="88" grpId="0" animBg="1"/>
      <p:bldP spid="89" grpId="0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764058" y="1855837"/>
            <a:ext cx="5673474" cy="305314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4472659" y="8640539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182090" y="5325221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416291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740914" y="1635298"/>
            <a:ext cx="6069160" cy="8219160"/>
            <a:chOff x="13797651" y="3043237"/>
            <a:chExt cx="6884540" cy="9323389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0" name="Freeform 93"/>
            <p:cNvSpPr>
              <a:spLocks noChangeArrowheads="1"/>
            </p:cNvSpPr>
            <p:nvPr/>
          </p:nvSpPr>
          <p:spPr bwMode="auto">
            <a:xfrm>
              <a:off x="15431083" y="4138612"/>
              <a:ext cx="5251108" cy="5357813"/>
            </a:xfrm>
            <a:custGeom>
              <a:avLst/>
              <a:gdLst>
                <a:gd name="T0" fmla="*/ 8811 w 14587"/>
                <a:gd name="T1" fmla="*/ 1188 h 14884"/>
                <a:gd name="T2" fmla="*/ 9099 w 14587"/>
                <a:gd name="T3" fmla="*/ 1658 h 14884"/>
                <a:gd name="T4" fmla="*/ 8538 w 14587"/>
                <a:gd name="T5" fmla="*/ 2467 h 14884"/>
                <a:gd name="T6" fmla="*/ 8720 w 14587"/>
                <a:gd name="T7" fmla="*/ 2368 h 14884"/>
                <a:gd name="T8" fmla="*/ 9066 w 14587"/>
                <a:gd name="T9" fmla="*/ 2203 h 14884"/>
                <a:gd name="T10" fmla="*/ 9479 w 14587"/>
                <a:gd name="T11" fmla="*/ 2681 h 14884"/>
                <a:gd name="T12" fmla="*/ 9281 w 14587"/>
                <a:gd name="T13" fmla="*/ 2772 h 14884"/>
                <a:gd name="T14" fmla="*/ 9685 w 14587"/>
                <a:gd name="T15" fmla="*/ 2706 h 14884"/>
                <a:gd name="T16" fmla="*/ 10584 w 14587"/>
                <a:gd name="T17" fmla="*/ 2582 h 14884"/>
                <a:gd name="T18" fmla="*/ 11137 w 14587"/>
                <a:gd name="T19" fmla="*/ 3003 h 14884"/>
                <a:gd name="T20" fmla="*/ 11178 w 14587"/>
                <a:gd name="T21" fmla="*/ 3234 h 14884"/>
                <a:gd name="T22" fmla="*/ 12086 w 14587"/>
                <a:gd name="T23" fmla="*/ 3341 h 14884"/>
                <a:gd name="T24" fmla="*/ 13076 w 14587"/>
                <a:gd name="T25" fmla="*/ 3696 h 14884"/>
                <a:gd name="T26" fmla="*/ 13868 w 14587"/>
                <a:gd name="T27" fmla="*/ 4422 h 14884"/>
                <a:gd name="T28" fmla="*/ 14544 w 14587"/>
                <a:gd name="T29" fmla="*/ 5000 h 14884"/>
                <a:gd name="T30" fmla="*/ 14190 w 14587"/>
                <a:gd name="T31" fmla="*/ 6303 h 14884"/>
                <a:gd name="T32" fmla="*/ 13109 w 14587"/>
                <a:gd name="T33" fmla="*/ 7368 h 14884"/>
                <a:gd name="T34" fmla="*/ 12853 w 14587"/>
                <a:gd name="T35" fmla="*/ 7623 h 14884"/>
                <a:gd name="T36" fmla="*/ 12779 w 14587"/>
                <a:gd name="T37" fmla="*/ 8341 h 14884"/>
                <a:gd name="T38" fmla="*/ 12391 w 14587"/>
                <a:gd name="T39" fmla="*/ 9488 h 14884"/>
                <a:gd name="T40" fmla="*/ 11657 w 14587"/>
                <a:gd name="T41" fmla="*/ 10873 h 14884"/>
                <a:gd name="T42" fmla="*/ 11055 w 14587"/>
                <a:gd name="T43" fmla="*/ 11096 h 14884"/>
                <a:gd name="T44" fmla="*/ 10452 w 14587"/>
                <a:gd name="T45" fmla="*/ 11244 h 14884"/>
                <a:gd name="T46" fmla="*/ 10073 w 14587"/>
                <a:gd name="T47" fmla="*/ 11310 h 14884"/>
                <a:gd name="T48" fmla="*/ 9264 w 14587"/>
                <a:gd name="T49" fmla="*/ 11698 h 14884"/>
                <a:gd name="T50" fmla="*/ 8926 w 14587"/>
                <a:gd name="T51" fmla="*/ 12111 h 14884"/>
                <a:gd name="T52" fmla="*/ 8728 w 14587"/>
                <a:gd name="T53" fmla="*/ 13010 h 14884"/>
                <a:gd name="T54" fmla="*/ 7903 w 14587"/>
                <a:gd name="T55" fmla="*/ 14016 h 14884"/>
                <a:gd name="T56" fmla="*/ 7804 w 14587"/>
                <a:gd name="T57" fmla="*/ 13959 h 14884"/>
                <a:gd name="T58" fmla="*/ 7994 w 14587"/>
                <a:gd name="T59" fmla="*/ 13645 h 14884"/>
                <a:gd name="T60" fmla="*/ 7548 w 14587"/>
                <a:gd name="T61" fmla="*/ 14058 h 14884"/>
                <a:gd name="T62" fmla="*/ 7210 w 14587"/>
                <a:gd name="T63" fmla="*/ 14775 h 14884"/>
                <a:gd name="T64" fmla="*/ 7103 w 14587"/>
                <a:gd name="T65" fmla="*/ 14495 h 14884"/>
                <a:gd name="T66" fmla="*/ 6080 w 14587"/>
                <a:gd name="T67" fmla="*/ 13579 h 14884"/>
                <a:gd name="T68" fmla="*/ 6261 w 14587"/>
                <a:gd name="T69" fmla="*/ 12993 h 14884"/>
                <a:gd name="T70" fmla="*/ 6921 w 14587"/>
                <a:gd name="T71" fmla="*/ 12449 h 14884"/>
                <a:gd name="T72" fmla="*/ 6962 w 14587"/>
                <a:gd name="T73" fmla="*/ 11706 h 14884"/>
                <a:gd name="T74" fmla="*/ 6608 w 14587"/>
                <a:gd name="T75" fmla="*/ 10980 h 14884"/>
                <a:gd name="T76" fmla="*/ 5824 w 14587"/>
                <a:gd name="T77" fmla="*/ 9793 h 14884"/>
                <a:gd name="T78" fmla="*/ 5774 w 14587"/>
                <a:gd name="T79" fmla="*/ 8457 h 14884"/>
                <a:gd name="T80" fmla="*/ 4942 w 14587"/>
                <a:gd name="T81" fmla="*/ 7706 h 14884"/>
                <a:gd name="T82" fmla="*/ 3969 w 14587"/>
                <a:gd name="T83" fmla="*/ 6740 h 14884"/>
                <a:gd name="T84" fmla="*/ 3209 w 14587"/>
                <a:gd name="T85" fmla="*/ 5651 h 14884"/>
                <a:gd name="T86" fmla="*/ 1840 w 14587"/>
                <a:gd name="T87" fmla="*/ 6146 h 14884"/>
                <a:gd name="T88" fmla="*/ 1246 w 14587"/>
                <a:gd name="T89" fmla="*/ 5841 h 14884"/>
                <a:gd name="T90" fmla="*/ 305 w 14587"/>
                <a:gd name="T91" fmla="*/ 5354 h 14884"/>
                <a:gd name="T92" fmla="*/ 264 w 14587"/>
                <a:gd name="T93" fmla="*/ 4273 h 14884"/>
                <a:gd name="T94" fmla="*/ 1353 w 14587"/>
                <a:gd name="T95" fmla="*/ 3564 h 14884"/>
                <a:gd name="T96" fmla="*/ 1667 w 14587"/>
                <a:gd name="T97" fmla="*/ 1757 h 14884"/>
                <a:gd name="T98" fmla="*/ 1997 w 14587"/>
                <a:gd name="T99" fmla="*/ 1287 h 14884"/>
                <a:gd name="T100" fmla="*/ 3110 w 14587"/>
                <a:gd name="T101" fmla="*/ 1592 h 14884"/>
                <a:gd name="T102" fmla="*/ 3944 w 14587"/>
                <a:gd name="T103" fmla="*/ 445 h 14884"/>
                <a:gd name="T104" fmla="*/ 5213 w 14587"/>
                <a:gd name="T105" fmla="*/ 0 h 14884"/>
                <a:gd name="T106" fmla="*/ 5387 w 14587"/>
                <a:gd name="T107" fmla="*/ 1130 h 14884"/>
                <a:gd name="T108" fmla="*/ 6599 w 14587"/>
                <a:gd name="T109" fmla="*/ 1237 h 14884"/>
                <a:gd name="T110" fmla="*/ 7441 w 14587"/>
                <a:gd name="T111" fmla="*/ 1237 h 14884"/>
                <a:gd name="T112" fmla="*/ 8472 w 14587"/>
                <a:gd name="T113" fmla="*/ 462 h 14884"/>
                <a:gd name="T114" fmla="*/ 9281 w 14587"/>
                <a:gd name="T115" fmla="*/ 2104 h 14884"/>
                <a:gd name="T116" fmla="*/ 8934 w 14587"/>
                <a:gd name="T117" fmla="*/ 2046 h 14884"/>
                <a:gd name="T118" fmla="*/ 8811 w 14587"/>
                <a:gd name="T119" fmla="*/ 2087 h 14884"/>
                <a:gd name="T120" fmla="*/ 8736 w 14587"/>
                <a:gd name="T121" fmla="*/ 2219 h 14884"/>
                <a:gd name="T122" fmla="*/ 8951 w 14587"/>
                <a:gd name="T123" fmla="*/ 12606 h 148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4587" h="14884">
                  <a:moveTo>
                    <a:pt x="8472" y="462"/>
                  </a:moveTo>
                  <a:lnTo>
                    <a:pt x="8472" y="462"/>
                  </a:lnTo>
                  <a:cubicBezTo>
                    <a:pt x="8497" y="462"/>
                    <a:pt x="8497" y="462"/>
                    <a:pt x="8497" y="462"/>
                  </a:cubicBezTo>
                  <a:cubicBezTo>
                    <a:pt x="8505" y="462"/>
                    <a:pt x="8505" y="462"/>
                    <a:pt x="8514" y="462"/>
                  </a:cubicBezTo>
                  <a:cubicBezTo>
                    <a:pt x="8555" y="462"/>
                    <a:pt x="8555" y="462"/>
                    <a:pt x="8555" y="462"/>
                  </a:cubicBezTo>
                  <a:cubicBezTo>
                    <a:pt x="8580" y="462"/>
                    <a:pt x="8596" y="478"/>
                    <a:pt x="8604" y="503"/>
                  </a:cubicBezTo>
                  <a:cubicBezTo>
                    <a:pt x="8621" y="536"/>
                    <a:pt x="8629" y="552"/>
                    <a:pt x="8637" y="577"/>
                  </a:cubicBezTo>
                  <a:cubicBezTo>
                    <a:pt x="8646" y="635"/>
                    <a:pt x="8712" y="651"/>
                    <a:pt x="8712" y="717"/>
                  </a:cubicBezTo>
                  <a:cubicBezTo>
                    <a:pt x="8712" y="816"/>
                    <a:pt x="8712" y="816"/>
                    <a:pt x="8712" y="816"/>
                  </a:cubicBezTo>
                  <a:cubicBezTo>
                    <a:pt x="8712" y="849"/>
                    <a:pt x="8720" y="874"/>
                    <a:pt x="8728" y="907"/>
                  </a:cubicBezTo>
                  <a:cubicBezTo>
                    <a:pt x="8745" y="973"/>
                    <a:pt x="8736" y="1006"/>
                    <a:pt x="8761" y="1064"/>
                  </a:cubicBezTo>
                  <a:cubicBezTo>
                    <a:pt x="8786" y="1113"/>
                    <a:pt x="8811" y="1138"/>
                    <a:pt x="8811" y="1188"/>
                  </a:cubicBezTo>
                  <a:cubicBezTo>
                    <a:pt x="8811" y="1221"/>
                    <a:pt x="8794" y="1229"/>
                    <a:pt x="8794" y="1262"/>
                  </a:cubicBezTo>
                  <a:cubicBezTo>
                    <a:pt x="8794" y="1303"/>
                    <a:pt x="8844" y="1311"/>
                    <a:pt x="8868" y="1353"/>
                  </a:cubicBezTo>
                  <a:cubicBezTo>
                    <a:pt x="8893" y="1386"/>
                    <a:pt x="8901" y="1427"/>
                    <a:pt x="8943" y="1427"/>
                  </a:cubicBezTo>
                  <a:cubicBezTo>
                    <a:pt x="9009" y="1427"/>
                    <a:pt x="9009" y="1427"/>
                    <a:pt x="9009" y="1427"/>
                  </a:cubicBezTo>
                  <a:cubicBezTo>
                    <a:pt x="9042" y="1427"/>
                    <a:pt x="9058" y="1435"/>
                    <a:pt x="9074" y="1460"/>
                  </a:cubicBezTo>
                  <a:cubicBezTo>
                    <a:pt x="9091" y="1485"/>
                    <a:pt x="9108" y="1493"/>
                    <a:pt x="9108" y="1518"/>
                  </a:cubicBezTo>
                  <a:cubicBezTo>
                    <a:pt x="9108" y="1534"/>
                    <a:pt x="9091" y="1542"/>
                    <a:pt x="9074" y="1551"/>
                  </a:cubicBezTo>
                  <a:cubicBezTo>
                    <a:pt x="9058" y="1551"/>
                    <a:pt x="9058" y="1567"/>
                    <a:pt x="9033" y="1575"/>
                  </a:cubicBezTo>
                  <a:cubicBezTo>
                    <a:pt x="9025" y="1584"/>
                    <a:pt x="9000" y="1575"/>
                    <a:pt x="9000" y="1592"/>
                  </a:cubicBezTo>
                  <a:cubicBezTo>
                    <a:pt x="9000" y="1608"/>
                    <a:pt x="9000" y="1608"/>
                    <a:pt x="9000" y="1608"/>
                  </a:cubicBezTo>
                  <a:cubicBezTo>
                    <a:pt x="9017" y="1617"/>
                    <a:pt x="9033" y="1625"/>
                    <a:pt x="9050" y="1633"/>
                  </a:cubicBezTo>
                  <a:cubicBezTo>
                    <a:pt x="9074" y="1633"/>
                    <a:pt x="9099" y="1633"/>
                    <a:pt x="9099" y="1658"/>
                  </a:cubicBezTo>
                  <a:cubicBezTo>
                    <a:pt x="9099" y="1675"/>
                    <a:pt x="9074" y="1683"/>
                    <a:pt x="9066" y="1699"/>
                  </a:cubicBezTo>
                  <a:cubicBezTo>
                    <a:pt x="9050" y="1716"/>
                    <a:pt x="9033" y="1724"/>
                    <a:pt x="9025" y="1741"/>
                  </a:cubicBezTo>
                  <a:cubicBezTo>
                    <a:pt x="9000" y="1757"/>
                    <a:pt x="8992" y="1782"/>
                    <a:pt x="8967" y="1807"/>
                  </a:cubicBezTo>
                  <a:cubicBezTo>
                    <a:pt x="8910" y="1873"/>
                    <a:pt x="8860" y="1889"/>
                    <a:pt x="8802" y="1955"/>
                  </a:cubicBezTo>
                  <a:cubicBezTo>
                    <a:pt x="8786" y="1972"/>
                    <a:pt x="8777" y="1988"/>
                    <a:pt x="8753" y="1996"/>
                  </a:cubicBezTo>
                  <a:cubicBezTo>
                    <a:pt x="8736" y="1996"/>
                    <a:pt x="8720" y="1996"/>
                    <a:pt x="8695" y="2005"/>
                  </a:cubicBezTo>
                  <a:cubicBezTo>
                    <a:pt x="8670" y="2021"/>
                    <a:pt x="8662" y="2029"/>
                    <a:pt x="8637" y="2054"/>
                  </a:cubicBezTo>
                  <a:cubicBezTo>
                    <a:pt x="8596" y="2095"/>
                    <a:pt x="8547" y="2120"/>
                    <a:pt x="8547" y="2178"/>
                  </a:cubicBezTo>
                  <a:cubicBezTo>
                    <a:pt x="8547" y="2252"/>
                    <a:pt x="8547" y="2252"/>
                    <a:pt x="8547" y="2252"/>
                  </a:cubicBezTo>
                  <a:cubicBezTo>
                    <a:pt x="8547" y="2285"/>
                    <a:pt x="8563" y="2293"/>
                    <a:pt x="8563" y="2326"/>
                  </a:cubicBezTo>
                  <a:cubicBezTo>
                    <a:pt x="8563" y="2359"/>
                    <a:pt x="8555" y="2376"/>
                    <a:pt x="8555" y="2409"/>
                  </a:cubicBezTo>
                  <a:cubicBezTo>
                    <a:pt x="8547" y="2434"/>
                    <a:pt x="8555" y="2450"/>
                    <a:pt x="8538" y="2467"/>
                  </a:cubicBezTo>
                  <a:cubicBezTo>
                    <a:pt x="8522" y="2500"/>
                    <a:pt x="8497" y="2508"/>
                    <a:pt x="8472" y="2533"/>
                  </a:cubicBezTo>
                  <a:cubicBezTo>
                    <a:pt x="8456" y="2549"/>
                    <a:pt x="8448" y="2566"/>
                    <a:pt x="8431" y="2582"/>
                  </a:cubicBezTo>
                  <a:cubicBezTo>
                    <a:pt x="8398" y="2607"/>
                    <a:pt x="8365" y="2599"/>
                    <a:pt x="8324" y="2615"/>
                  </a:cubicBezTo>
                  <a:cubicBezTo>
                    <a:pt x="8282" y="2623"/>
                    <a:pt x="8266" y="2648"/>
                    <a:pt x="8225" y="2648"/>
                  </a:cubicBezTo>
                  <a:cubicBezTo>
                    <a:pt x="8225" y="2665"/>
                    <a:pt x="8225" y="2665"/>
                    <a:pt x="8225" y="2665"/>
                  </a:cubicBezTo>
                  <a:cubicBezTo>
                    <a:pt x="8225" y="2689"/>
                    <a:pt x="8233" y="2698"/>
                    <a:pt x="8241" y="2714"/>
                  </a:cubicBezTo>
                  <a:cubicBezTo>
                    <a:pt x="8291" y="2698"/>
                    <a:pt x="8299" y="2665"/>
                    <a:pt x="8340" y="2648"/>
                  </a:cubicBezTo>
                  <a:cubicBezTo>
                    <a:pt x="8390" y="2623"/>
                    <a:pt x="8423" y="2607"/>
                    <a:pt x="8472" y="2599"/>
                  </a:cubicBezTo>
                  <a:cubicBezTo>
                    <a:pt x="8497" y="2590"/>
                    <a:pt x="8514" y="2590"/>
                    <a:pt x="8538" y="2590"/>
                  </a:cubicBezTo>
                  <a:cubicBezTo>
                    <a:pt x="8604" y="2566"/>
                    <a:pt x="8654" y="2541"/>
                    <a:pt x="8679" y="2475"/>
                  </a:cubicBezTo>
                  <a:cubicBezTo>
                    <a:pt x="8687" y="2442"/>
                    <a:pt x="8695" y="2425"/>
                    <a:pt x="8703" y="2392"/>
                  </a:cubicBezTo>
                  <a:cubicBezTo>
                    <a:pt x="8712" y="2384"/>
                    <a:pt x="8712" y="2376"/>
                    <a:pt x="8720" y="2368"/>
                  </a:cubicBezTo>
                  <a:cubicBezTo>
                    <a:pt x="8728" y="2351"/>
                    <a:pt x="8728" y="2335"/>
                    <a:pt x="8736" y="2335"/>
                  </a:cubicBezTo>
                  <a:cubicBezTo>
                    <a:pt x="8745" y="2335"/>
                    <a:pt x="8753" y="2343"/>
                    <a:pt x="8753" y="2343"/>
                  </a:cubicBezTo>
                  <a:cubicBezTo>
                    <a:pt x="8753" y="2359"/>
                    <a:pt x="8753" y="2368"/>
                    <a:pt x="8753" y="2392"/>
                  </a:cubicBezTo>
                  <a:cubicBezTo>
                    <a:pt x="8753" y="2417"/>
                    <a:pt x="8745" y="2434"/>
                    <a:pt x="8745" y="2467"/>
                  </a:cubicBezTo>
                  <a:cubicBezTo>
                    <a:pt x="8745" y="2500"/>
                    <a:pt x="8769" y="2533"/>
                    <a:pt x="8811" y="2533"/>
                  </a:cubicBezTo>
                  <a:cubicBezTo>
                    <a:pt x="8819" y="2533"/>
                    <a:pt x="8835" y="2533"/>
                    <a:pt x="8835" y="2524"/>
                  </a:cubicBezTo>
                  <a:cubicBezTo>
                    <a:pt x="8844" y="2516"/>
                    <a:pt x="8844" y="2500"/>
                    <a:pt x="8844" y="2491"/>
                  </a:cubicBezTo>
                  <a:cubicBezTo>
                    <a:pt x="8844" y="2467"/>
                    <a:pt x="8852" y="2450"/>
                    <a:pt x="8852" y="2425"/>
                  </a:cubicBezTo>
                  <a:cubicBezTo>
                    <a:pt x="8852" y="2335"/>
                    <a:pt x="8852" y="2335"/>
                    <a:pt x="8852" y="2335"/>
                  </a:cubicBezTo>
                  <a:cubicBezTo>
                    <a:pt x="8852" y="2302"/>
                    <a:pt x="8860" y="2269"/>
                    <a:pt x="8885" y="2244"/>
                  </a:cubicBezTo>
                  <a:cubicBezTo>
                    <a:pt x="8910" y="2219"/>
                    <a:pt x="8934" y="2219"/>
                    <a:pt x="8976" y="2211"/>
                  </a:cubicBezTo>
                  <a:cubicBezTo>
                    <a:pt x="9009" y="2211"/>
                    <a:pt x="9033" y="2203"/>
                    <a:pt x="9066" y="2203"/>
                  </a:cubicBezTo>
                  <a:cubicBezTo>
                    <a:pt x="9116" y="2203"/>
                    <a:pt x="9141" y="2244"/>
                    <a:pt x="9190" y="2244"/>
                  </a:cubicBezTo>
                  <a:cubicBezTo>
                    <a:pt x="9231" y="2244"/>
                    <a:pt x="9231" y="2244"/>
                    <a:pt x="9231" y="2244"/>
                  </a:cubicBezTo>
                  <a:cubicBezTo>
                    <a:pt x="9256" y="2244"/>
                    <a:pt x="9264" y="2236"/>
                    <a:pt x="9281" y="2219"/>
                  </a:cubicBezTo>
                  <a:cubicBezTo>
                    <a:pt x="9322" y="2203"/>
                    <a:pt x="9347" y="2178"/>
                    <a:pt x="9388" y="2178"/>
                  </a:cubicBezTo>
                  <a:cubicBezTo>
                    <a:pt x="9438" y="2178"/>
                    <a:pt x="9454" y="2203"/>
                    <a:pt x="9495" y="2227"/>
                  </a:cubicBezTo>
                  <a:cubicBezTo>
                    <a:pt x="9512" y="2244"/>
                    <a:pt x="9528" y="2236"/>
                    <a:pt x="9553" y="2236"/>
                  </a:cubicBezTo>
                  <a:cubicBezTo>
                    <a:pt x="9603" y="2244"/>
                    <a:pt x="9669" y="2244"/>
                    <a:pt x="9669" y="2302"/>
                  </a:cubicBezTo>
                  <a:cubicBezTo>
                    <a:pt x="9669" y="2326"/>
                    <a:pt x="9652" y="2343"/>
                    <a:pt x="9636" y="2368"/>
                  </a:cubicBezTo>
                  <a:cubicBezTo>
                    <a:pt x="9627" y="2392"/>
                    <a:pt x="9619" y="2409"/>
                    <a:pt x="9611" y="2442"/>
                  </a:cubicBezTo>
                  <a:cubicBezTo>
                    <a:pt x="9603" y="2483"/>
                    <a:pt x="9594" y="2508"/>
                    <a:pt x="9578" y="2549"/>
                  </a:cubicBezTo>
                  <a:cubicBezTo>
                    <a:pt x="9561" y="2574"/>
                    <a:pt x="9553" y="2590"/>
                    <a:pt x="9537" y="2607"/>
                  </a:cubicBezTo>
                  <a:cubicBezTo>
                    <a:pt x="9504" y="2632"/>
                    <a:pt x="9504" y="2656"/>
                    <a:pt x="9479" y="2681"/>
                  </a:cubicBezTo>
                  <a:cubicBezTo>
                    <a:pt x="9454" y="2714"/>
                    <a:pt x="9421" y="2714"/>
                    <a:pt x="9380" y="2714"/>
                  </a:cubicBezTo>
                  <a:cubicBezTo>
                    <a:pt x="9322" y="2714"/>
                    <a:pt x="9322" y="2714"/>
                    <a:pt x="9322" y="2714"/>
                  </a:cubicBezTo>
                  <a:cubicBezTo>
                    <a:pt x="9289" y="2714"/>
                    <a:pt x="9273" y="2714"/>
                    <a:pt x="9248" y="2722"/>
                  </a:cubicBezTo>
                  <a:cubicBezTo>
                    <a:pt x="9198" y="2739"/>
                    <a:pt x="9165" y="2739"/>
                    <a:pt x="9116" y="2739"/>
                  </a:cubicBezTo>
                  <a:cubicBezTo>
                    <a:pt x="9083" y="2747"/>
                    <a:pt x="9066" y="2747"/>
                    <a:pt x="9033" y="2747"/>
                  </a:cubicBezTo>
                  <a:cubicBezTo>
                    <a:pt x="9000" y="2747"/>
                    <a:pt x="8984" y="2755"/>
                    <a:pt x="8951" y="2755"/>
                  </a:cubicBezTo>
                  <a:cubicBezTo>
                    <a:pt x="8943" y="2755"/>
                    <a:pt x="8943" y="2755"/>
                    <a:pt x="8934" y="2755"/>
                  </a:cubicBezTo>
                  <a:cubicBezTo>
                    <a:pt x="8868" y="2755"/>
                    <a:pt x="8835" y="2755"/>
                    <a:pt x="8777" y="2755"/>
                  </a:cubicBezTo>
                  <a:cubicBezTo>
                    <a:pt x="8777" y="2764"/>
                    <a:pt x="8777" y="2764"/>
                    <a:pt x="8769" y="2764"/>
                  </a:cubicBezTo>
                  <a:cubicBezTo>
                    <a:pt x="8827" y="2805"/>
                    <a:pt x="8860" y="2821"/>
                    <a:pt x="8918" y="2821"/>
                  </a:cubicBezTo>
                  <a:cubicBezTo>
                    <a:pt x="9099" y="2821"/>
                    <a:pt x="9099" y="2821"/>
                    <a:pt x="9099" y="2821"/>
                  </a:cubicBezTo>
                  <a:cubicBezTo>
                    <a:pt x="9281" y="2772"/>
                    <a:pt x="9281" y="2772"/>
                    <a:pt x="9281" y="2772"/>
                  </a:cubicBezTo>
                  <a:cubicBezTo>
                    <a:pt x="9322" y="2772"/>
                    <a:pt x="9322" y="2772"/>
                    <a:pt x="9322" y="2772"/>
                  </a:cubicBezTo>
                  <a:cubicBezTo>
                    <a:pt x="9322" y="2780"/>
                    <a:pt x="9330" y="2788"/>
                    <a:pt x="9330" y="2797"/>
                  </a:cubicBezTo>
                  <a:cubicBezTo>
                    <a:pt x="9330" y="2838"/>
                    <a:pt x="9314" y="2846"/>
                    <a:pt x="9297" y="2879"/>
                  </a:cubicBezTo>
                  <a:cubicBezTo>
                    <a:pt x="9273" y="2937"/>
                    <a:pt x="9264" y="2978"/>
                    <a:pt x="9264" y="3044"/>
                  </a:cubicBezTo>
                  <a:cubicBezTo>
                    <a:pt x="9264" y="3052"/>
                    <a:pt x="9264" y="3052"/>
                    <a:pt x="9264" y="3061"/>
                  </a:cubicBezTo>
                  <a:cubicBezTo>
                    <a:pt x="9297" y="3044"/>
                    <a:pt x="9297" y="3019"/>
                    <a:pt x="9314" y="2986"/>
                  </a:cubicBezTo>
                  <a:cubicBezTo>
                    <a:pt x="9339" y="2929"/>
                    <a:pt x="9339" y="2896"/>
                    <a:pt x="9372" y="2846"/>
                  </a:cubicBezTo>
                  <a:cubicBezTo>
                    <a:pt x="9396" y="2813"/>
                    <a:pt x="9421" y="2805"/>
                    <a:pt x="9446" y="2772"/>
                  </a:cubicBezTo>
                  <a:cubicBezTo>
                    <a:pt x="9479" y="2739"/>
                    <a:pt x="9495" y="2706"/>
                    <a:pt x="9537" y="2706"/>
                  </a:cubicBezTo>
                  <a:cubicBezTo>
                    <a:pt x="9545" y="2706"/>
                    <a:pt x="9545" y="2714"/>
                    <a:pt x="9553" y="2722"/>
                  </a:cubicBezTo>
                  <a:cubicBezTo>
                    <a:pt x="9570" y="2739"/>
                    <a:pt x="9586" y="2739"/>
                    <a:pt x="9611" y="2739"/>
                  </a:cubicBezTo>
                  <a:cubicBezTo>
                    <a:pt x="9644" y="2739"/>
                    <a:pt x="9669" y="2731"/>
                    <a:pt x="9685" y="2706"/>
                  </a:cubicBezTo>
                  <a:cubicBezTo>
                    <a:pt x="9693" y="2681"/>
                    <a:pt x="9693" y="2665"/>
                    <a:pt x="9693" y="2640"/>
                  </a:cubicBezTo>
                  <a:cubicBezTo>
                    <a:pt x="9702" y="2615"/>
                    <a:pt x="9718" y="2607"/>
                    <a:pt x="9718" y="2574"/>
                  </a:cubicBezTo>
                  <a:cubicBezTo>
                    <a:pt x="9718" y="2549"/>
                    <a:pt x="9710" y="2533"/>
                    <a:pt x="9710" y="2508"/>
                  </a:cubicBezTo>
                  <a:cubicBezTo>
                    <a:pt x="9710" y="2491"/>
                    <a:pt x="9726" y="2491"/>
                    <a:pt x="9743" y="2475"/>
                  </a:cubicBezTo>
                  <a:cubicBezTo>
                    <a:pt x="9759" y="2467"/>
                    <a:pt x="9776" y="2458"/>
                    <a:pt x="9792" y="2434"/>
                  </a:cubicBezTo>
                  <a:cubicBezTo>
                    <a:pt x="9817" y="2409"/>
                    <a:pt x="9842" y="2392"/>
                    <a:pt x="9875" y="2392"/>
                  </a:cubicBezTo>
                  <a:cubicBezTo>
                    <a:pt x="9908" y="2392"/>
                    <a:pt x="9924" y="2401"/>
                    <a:pt x="9949" y="2401"/>
                  </a:cubicBezTo>
                  <a:cubicBezTo>
                    <a:pt x="9999" y="2417"/>
                    <a:pt x="10032" y="2417"/>
                    <a:pt x="10081" y="2434"/>
                  </a:cubicBezTo>
                  <a:cubicBezTo>
                    <a:pt x="10089" y="2434"/>
                    <a:pt x="10098" y="2442"/>
                    <a:pt x="10106" y="2450"/>
                  </a:cubicBezTo>
                  <a:cubicBezTo>
                    <a:pt x="10197" y="2475"/>
                    <a:pt x="10246" y="2467"/>
                    <a:pt x="10337" y="2491"/>
                  </a:cubicBezTo>
                  <a:cubicBezTo>
                    <a:pt x="10353" y="2500"/>
                    <a:pt x="10370" y="2500"/>
                    <a:pt x="10386" y="2508"/>
                  </a:cubicBezTo>
                  <a:cubicBezTo>
                    <a:pt x="10469" y="2524"/>
                    <a:pt x="10510" y="2557"/>
                    <a:pt x="10584" y="2582"/>
                  </a:cubicBezTo>
                  <a:cubicBezTo>
                    <a:pt x="10609" y="2590"/>
                    <a:pt x="10617" y="2607"/>
                    <a:pt x="10634" y="2623"/>
                  </a:cubicBezTo>
                  <a:cubicBezTo>
                    <a:pt x="10667" y="2640"/>
                    <a:pt x="10675" y="2656"/>
                    <a:pt x="10708" y="2665"/>
                  </a:cubicBezTo>
                  <a:cubicBezTo>
                    <a:pt x="10725" y="2673"/>
                    <a:pt x="10741" y="2673"/>
                    <a:pt x="10758" y="2681"/>
                  </a:cubicBezTo>
                  <a:cubicBezTo>
                    <a:pt x="10774" y="2689"/>
                    <a:pt x="10791" y="2698"/>
                    <a:pt x="10815" y="2714"/>
                  </a:cubicBezTo>
                  <a:cubicBezTo>
                    <a:pt x="10832" y="2722"/>
                    <a:pt x="10857" y="2731"/>
                    <a:pt x="10857" y="2755"/>
                  </a:cubicBezTo>
                  <a:cubicBezTo>
                    <a:pt x="10857" y="2764"/>
                    <a:pt x="10857" y="2764"/>
                    <a:pt x="10857" y="2772"/>
                  </a:cubicBezTo>
                  <a:cubicBezTo>
                    <a:pt x="10857" y="2797"/>
                    <a:pt x="10857" y="2797"/>
                    <a:pt x="10857" y="2797"/>
                  </a:cubicBezTo>
                  <a:cubicBezTo>
                    <a:pt x="10890" y="2797"/>
                    <a:pt x="10890" y="2797"/>
                    <a:pt x="10890" y="2797"/>
                  </a:cubicBezTo>
                  <a:cubicBezTo>
                    <a:pt x="10914" y="2797"/>
                    <a:pt x="10931" y="2788"/>
                    <a:pt x="10964" y="2788"/>
                  </a:cubicBezTo>
                  <a:cubicBezTo>
                    <a:pt x="11013" y="2788"/>
                    <a:pt x="11030" y="2830"/>
                    <a:pt x="11063" y="2863"/>
                  </a:cubicBezTo>
                  <a:cubicBezTo>
                    <a:pt x="11096" y="2896"/>
                    <a:pt x="11145" y="2912"/>
                    <a:pt x="11145" y="2953"/>
                  </a:cubicBezTo>
                  <a:cubicBezTo>
                    <a:pt x="11145" y="2978"/>
                    <a:pt x="11145" y="2995"/>
                    <a:pt x="11137" y="3003"/>
                  </a:cubicBezTo>
                  <a:cubicBezTo>
                    <a:pt x="11104" y="3028"/>
                    <a:pt x="11063" y="3011"/>
                    <a:pt x="11038" y="3044"/>
                  </a:cubicBezTo>
                  <a:cubicBezTo>
                    <a:pt x="11038" y="3044"/>
                    <a:pt x="11038" y="3052"/>
                    <a:pt x="11046" y="3052"/>
                  </a:cubicBezTo>
                  <a:cubicBezTo>
                    <a:pt x="11063" y="3052"/>
                    <a:pt x="11071" y="3044"/>
                    <a:pt x="11088" y="3044"/>
                  </a:cubicBezTo>
                  <a:cubicBezTo>
                    <a:pt x="11129" y="3044"/>
                    <a:pt x="11170" y="3069"/>
                    <a:pt x="11170" y="3110"/>
                  </a:cubicBezTo>
                  <a:cubicBezTo>
                    <a:pt x="11170" y="3127"/>
                    <a:pt x="11154" y="3135"/>
                    <a:pt x="11137" y="3143"/>
                  </a:cubicBezTo>
                  <a:cubicBezTo>
                    <a:pt x="11137" y="3168"/>
                    <a:pt x="11121" y="3176"/>
                    <a:pt x="11112" y="3193"/>
                  </a:cubicBezTo>
                  <a:cubicBezTo>
                    <a:pt x="11096" y="3234"/>
                    <a:pt x="11088" y="3259"/>
                    <a:pt x="11088" y="3300"/>
                  </a:cubicBezTo>
                  <a:cubicBezTo>
                    <a:pt x="11088" y="3325"/>
                    <a:pt x="11096" y="3341"/>
                    <a:pt x="11104" y="3374"/>
                  </a:cubicBezTo>
                  <a:cubicBezTo>
                    <a:pt x="11112" y="3391"/>
                    <a:pt x="11121" y="3407"/>
                    <a:pt x="11145" y="3407"/>
                  </a:cubicBezTo>
                  <a:cubicBezTo>
                    <a:pt x="11162" y="3407"/>
                    <a:pt x="11162" y="3382"/>
                    <a:pt x="11162" y="3358"/>
                  </a:cubicBezTo>
                  <a:cubicBezTo>
                    <a:pt x="11170" y="3333"/>
                    <a:pt x="11178" y="3316"/>
                    <a:pt x="11178" y="3283"/>
                  </a:cubicBezTo>
                  <a:cubicBezTo>
                    <a:pt x="11178" y="3234"/>
                    <a:pt x="11178" y="3234"/>
                    <a:pt x="11178" y="3234"/>
                  </a:cubicBezTo>
                  <a:cubicBezTo>
                    <a:pt x="11178" y="3209"/>
                    <a:pt x="11186" y="3193"/>
                    <a:pt x="11203" y="3184"/>
                  </a:cubicBezTo>
                  <a:cubicBezTo>
                    <a:pt x="11211" y="3193"/>
                    <a:pt x="11228" y="3201"/>
                    <a:pt x="11228" y="3209"/>
                  </a:cubicBezTo>
                  <a:cubicBezTo>
                    <a:pt x="11236" y="3242"/>
                    <a:pt x="11236" y="3275"/>
                    <a:pt x="11261" y="3275"/>
                  </a:cubicBezTo>
                  <a:cubicBezTo>
                    <a:pt x="11310" y="3275"/>
                    <a:pt x="11327" y="3226"/>
                    <a:pt x="11352" y="3184"/>
                  </a:cubicBezTo>
                  <a:cubicBezTo>
                    <a:pt x="11360" y="3176"/>
                    <a:pt x="11368" y="3168"/>
                    <a:pt x="11376" y="3160"/>
                  </a:cubicBezTo>
                  <a:cubicBezTo>
                    <a:pt x="11385" y="3151"/>
                    <a:pt x="11385" y="3135"/>
                    <a:pt x="11401" y="3135"/>
                  </a:cubicBezTo>
                  <a:cubicBezTo>
                    <a:pt x="11426" y="3135"/>
                    <a:pt x="11434" y="3151"/>
                    <a:pt x="11459" y="3168"/>
                  </a:cubicBezTo>
                  <a:cubicBezTo>
                    <a:pt x="11492" y="3184"/>
                    <a:pt x="11517" y="3201"/>
                    <a:pt x="11550" y="3217"/>
                  </a:cubicBezTo>
                  <a:cubicBezTo>
                    <a:pt x="11607" y="3242"/>
                    <a:pt x="11649" y="3242"/>
                    <a:pt x="11698" y="3275"/>
                  </a:cubicBezTo>
                  <a:cubicBezTo>
                    <a:pt x="11756" y="3308"/>
                    <a:pt x="11797" y="3300"/>
                    <a:pt x="11855" y="3325"/>
                  </a:cubicBezTo>
                  <a:cubicBezTo>
                    <a:pt x="11913" y="3349"/>
                    <a:pt x="11937" y="3374"/>
                    <a:pt x="11995" y="3374"/>
                  </a:cubicBezTo>
                  <a:cubicBezTo>
                    <a:pt x="12036" y="3374"/>
                    <a:pt x="12045" y="3341"/>
                    <a:pt x="12086" y="3341"/>
                  </a:cubicBezTo>
                  <a:cubicBezTo>
                    <a:pt x="12094" y="3341"/>
                    <a:pt x="12102" y="3349"/>
                    <a:pt x="12111" y="3358"/>
                  </a:cubicBezTo>
                  <a:cubicBezTo>
                    <a:pt x="12144" y="3382"/>
                    <a:pt x="12152" y="3415"/>
                    <a:pt x="12193" y="3440"/>
                  </a:cubicBezTo>
                  <a:cubicBezTo>
                    <a:pt x="12226" y="3448"/>
                    <a:pt x="12243" y="3457"/>
                    <a:pt x="12276" y="3465"/>
                  </a:cubicBezTo>
                  <a:cubicBezTo>
                    <a:pt x="12292" y="3473"/>
                    <a:pt x="12300" y="3481"/>
                    <a:pt x="12325" y="3481"/>
                  </a:cubicBezTo>
                  <a:cubicBezTo>
                    <a:pt x="12350" y="3481"/>
                    <a:pt x="12358" y="3457"/>
                    <a:pt x="12383" y="3457"/>
                  </a:cubicBezTo>
                  <a:cubicBezTo>
                    <a:pt x="12424" y="3457"/>
                    <a:pt x="12441" y="3481"/>
                    <a:pt x="12482" y="3481"/>
                  </a:cubicBezTo>
                  <a:cubicBezTo>
                    <a:pt x="12639" y="3465"/>
                    <a:pt x="12639" y="3465"/>
                    <a:pt x="12639" y="3465"/>
                  </a:cubicBezTo>
                  <a:cubicBezTo>
                    <a:pt x="12680" y="3473"/>
                    <a:pt x="12705" y="3506"/>
                    <a:pt x="12754" y="3506"/>
                  </a:cubicBezTo>
                  <a:cubicBezTo>
                    <a:pt x="12779" y="3506"/>
                    <a:pt x="12795" y="3523"/>
                    <a:pt x="12820" y="3539"/>
                  </a:cubicBezTo>
                  <a:cubicBezTo>
                    <a:pt x="12845" y="3564"/>
                    <a:pt x="12861" y="3572"/>
                    <a:pt x="12886" y="3597"/>
                  </a:cubicBezTo>
                  <a:cubicBezTo>
                    <a:pt x="12936" y="3638"/>
                    <a:pt x="12985" y="3622"/>
                    <a:pt x="13035" y="3663"/>
                  </a:cubicBezTo>
                  <a:cubicBezTo>
                    <a:pt x="13051" y="3671"/>
                    <a:pt x="13059" y="3679"/>
                    <a:pt x="13076" y="3696"/>
                  </a:cubicBezTo>
                  <a:cubicBezTo>
                    <a:pt x="13101" y="3712"/>
                    <a:pt x="13125" y="3704"/>
                    <a:pt x="13150" y="3721"/>
                  </a:cubicBezTo>
                  <a:cubicBezTo>
                    <a:pt x="13167" y="3737"/>
                    <a:pt x="13175" y="3754"/>
                    <a:pt x="13191" y="3778"/>
                  </a:cubicBezTo>
                  <a:cubicBezTo>
                    <a:pt x="13241" y="3820"/>
                    <a:pt x="13266" y="3844"/>
                    <a:pt x="13323" y="3877"/>
                  </a:cubicBezTo>
                  <a:cubicBezTo>
                    <a:pt x="13348" y="3894"/>
                    <a:pt x="13365" y="3902"/>
                    <a:pt x="13381" y="3935"/>
                  </a:cubicBezTo>
                  <a:cubicBezTo>
                    <a:pt x="13389" y="3952"/>
                    <a:pt x="13389" y="3960"/>
                    <a:pt x="13406" y="3976"/>
                  </a:cubicBezTo>
                  <a:cubicBezTo>
                    <a:pt x="13422" y="3993"/>
                    <a:pt x="13431" y="4001"/>
                    <a:pt x="13447" y="4018"/>
                  </a:cubicBezTo>
                  <a:cubicBezTo>
                    <a:pt x="13488" y="4059"/>
                    <a:pt x="13497" y="4100"/>
                    <a:pt x="13546" y="4141"/>
                  </a:cubicBezTo>
                  <a:cubicBezTo>
                    <a:pt x="13595" y="4174"/>
                    <a:pt x="13612" y="4191"/>
                    <a:pt x="13662" y="4224"/>
                  </a:cubicBezTo>
                  <a:cubicBezTo>
                    <a:pt x="13678" y="4240"/>
                    <a:pt x="13686" y="4249"/>
                    <a:pt x="13711" y="4265"/>
                  </a:cubicBezTo>
                  <a:cubicBezTo>
                    <a:pt x="13719" y="4273"/>
                    <a:pt x="13736" y="4273"/>
                    <a:pt x="13744" y="4290"/>
                  </a:cubicBezTo>
                  <a:cubicBezTo>
                    <a:pt x="13752" y="4323"/>
                    <a:pt x="13752" y="4348"/>
                    <a:pt x="13752" y="4381"/>
                  </a:cubicBezTo>
                  <a:cubicBezTo>
                    <a:pt x="13802" y="4381"/>
                    <a:pt x="13827" y="4389"/>
                    <a:pt x="13868" y="4422"/>
                  </a:cubicBezTo>
                  <a:cubicBezTo>
                    <a:pt x="13884" y="4439"/>
                    <a:pt x="13892" y="4439"/>
                    <a:pt x="13909" y="4455"/>
                  </a:cubicBezTo>
                  <a:cubicBezTo>
                    <a:pt x="13934" y="4472"/>
                    <a:pt x="13942" y="4513"/>
                    <a:pt x="13975" y="4513"/>
                  </a:cubicBezTo>
                  <a:cubicBezTo>
                    <a:pt x="14041" y="4513"/>
                    <a:pt x="14041" y="4513"/>
                    <a:pt x="14041" y="4513"/>
                  </a:cubicBezTo>
                  <a:cubicBezTo>
                    <a:pt x="14058" y="4513"/>
                    <a:pt x="14066" y="4513"/>
                    <a:pt x="14074" y="4521"/>
                  </a:cubicBezTo>
                  <a:cubicBezTo>
                    <a:pt x="14115" y="4529"/>
                    <a:pt x="14140" y="4538"/>
                    <a:pt x="14181" y="4538"/>
                  </a:cubicBezTo>
                  <a:cubicBezTo>
                    <a:pt x="14231" y="4538"/>
                    <a:pt x="14231" y="4538"/>
                    <a:pt x="14231" y="4538"/>
                  </a:cubicBezTo>
                  <a:cubicBezTo>
                    <a:pt x="14280" y="4538"/>
                    <a:pt x="14313" y="4562"/>
                    <a:pt x="14355" y="4587"/>
                  </a:cubicBezTo>
                  <a:cubicBezTo>
                    <a:pt x="14421" y="4620"/>
                    <a:pt x="14454" y="4645"/>
                    <a:pt x="14487" y="4711"/>
                  </a:cubicBezTo>
                  <a:cubicBezTo>
                    <a:pt x="14503" y="4727"/>
                    <a:pt x="14503" y="4744"/>
                    <a:pt x="14511" y="4769"/>
                  </a:cubicBezTo>
                  <a:cubicBezTo>
                    <a:pt x="14520" y="4793"/>
                    <a:pt x="14528" y="4810"/>
                    <a:pt x="14528" y="4835"/>
                  </a:cubicBezTo>
                  <a:cubicBezTo>
                    <a:pt x="14528" y="4909"/>
                    <a:pt x="14528" y="4909"/>
                    <a:pt x="14528" y="4909"/>
                  </a:cubicBezTo>
                  <a:cubicBezTo>
                    <a:pt x="14528" y="4942"/>
                    <a:pt x="14544" y="4958"/>
                    <a:pt x="14544" y="5000"/>
                  </a:cubicBezTo>
                  <a:cubicBezTo>
                    <a:pt x="14544" y="5099"/>
                    <a:pt x="14544" y="5099"/>
                    <a:pt x="14544" y="5099"/>
                  </a:cubicBezTo>
                  <a:cubicBezTo>
                    <a:pt x="14586" y="5330"/>
                    <a:pt x="14586" y="5330"/>
                    <a:pt x="14586" y="5330"/>
                  </a:cubicBezTo>
                  <a:cubicBezTo>
                    <a:pt x="14586" y="5371"/>
                    <a:pt x="14586" y="5371"/>
                    <a:pt x="14586" y="5371"/>
                  </a:cubicBezTo>
                  <a:cubicBezTo>
                    <a:pt x="14586" y="5404"/>
                    <a:pt x="14569" y="5412"/>
                    <a:pt x="14561" y="5445"/>
                  </a:cubicBezTo>
                  <a:cubicBezTo>
                    <a:pt x="14544" y="5495"/>
                    <a:pt x="14544" y="5519"/>
                    <a:pt x="14544" y="5569"/>
                  </a:cubicBezTo>
                  <a:cubicBezTo>
                    <a:pt x="14544" y="5610"/>
                    <a:pt x="14544" y="5610"/>
                    <a:pt x="14544" y="5610"/>
                  </a:cubicBezTo>
                  <a:cubicBezTo>
                    <a:pt x="14544" y="5627"/>
                    <a:pt x="14536" y="5643"/>
                    <a:pt x="14536" y="5668"/>
                  </a:cubicBezTo>
                  <a:cubicBezTo>
                    <a:pt x="14536" y="5759"/>
                    <a:pt x="14536" y="5759"/>
                    <a:pt x="14536" y="5759"/>
                  </a:cubicBezTo>
                  <a:cubicBezTo>
                    <a:pt x="14536" y="5833"/>
                    <a:pt x="14520" y="5866"/>
                    <a:pt x="14478" y="5924"/>
                  </a:cubicBezTo>
                  <a:cubicBezTo>
                    <a:pt x="14462" y="5948"/>
                    <a:pt x="14462" y="5965"/>
                    <a:pt x="14445" y="5981"/>
                  </a:cubicBezTo>
                  <a:cubicBezTo>
                    <a:pt x="14371" y="6064"/>
                    <a:pt x="14346" y="6130"/>
                    <a:pt x="14280" y="6212"/>
                  </a:cubicBezTo>
                  <a:cubicBezTo>
                    <a:pt x="14256" y="6262"/>
                    <a:pt x="14231" y="6270"/>
                    <a:pt x="14190" y="6303"/>
                  </a:cubicBezTo>
                  <a:cubicBezTo>
                    <a:pt x="14165" y="6328"/>
                    <a:pt x="14148" y="6344"/>
                    <a:pt x="14124" y="6377"/>
                  </a:cubicBezTo>
                  <a:cubicBezTo>
                    <a:pt x="14091" y="6410"/>
                    <a:pt x="14074" y="6427"/>
                    <a:pt x="14041" y="6460"/>
                  </a:cubicBezTo>
                  <a:cubicBezTo>
                    <a:pt x="14016" y="6476"/>
                    <a:pt x="14000" y="6485"/>
                    <a:pt x="13983" y="6501"/>
                  </a:cubicBezTo>
                  <a:cubicBezTo>
                    <a:pt x="13975" y="6518"/>
                    <a:pt x="13967" y="6526"/>
                    <a:pt x="13959" y="6534"/>
                  </a:cubicBezTo>
                  <a:cubicBezTo>
                    <a:pt x="13917" y="6575"/>
                    <a:pt x="13884" y="6584"/>
                    <a:pt x="13835" y="6608"/>
                  </a:cubicBezTo>
                  <a:cubicBezTo>
                    <a:pt x="13744" y="6658"/>
                    <a:pt x="13678" y="6683"/>
                    <a:pt x="13604" y="6757"/>
                  </a:cubicBezTo>
                  <a:cubicBezTo>
                    <a:pt x="13546" y="6831"/>
                    <a:pt x="13530" y="6881"/>
                    <a:pt x="13480" y="6955"/>
                  </a:cubicBezTo>
                  <a:cubicBezTo>
                    <a:pt x="13455" y="6988"/>
                    <a:pt x="13439" y="7004"/>
                    <a:pt x="13439" y="7046"/>
                  </a:cubicBezTo>
                  <a:cubicBezTo>
                    <a:pt x="13431" y="7087"/>
                    <a:pt x="13422" y="7112"/>
                    <a:pt x="13398" y="7145"/>
                  </a:cubicBezTo>
                  <a:cubicBezTo>
                    <a:pt x="13381" y="7153"/>
                    <a:pt x="13373" y="7170"/>
                    <a:pt x="13356" y="7186"/>
                  </a:cubicBezTo>
                  <a:cubicBezTo>
                    <a:pt x="13315" y="7236"/>
                    <a:pt x="13266" y="7244"/>
                    <a:pt x="13208" y="7285"/>
                  </a:cubicBezTo>
                  <a:cubicBezTo>
                    <a:pt x="13167" y="7318"/>
                    <a:pt x="13150" y="7335"/>
                    <a:pt x="13109" y="7368"/>
                  </a:cubicBezTo>
                  <a:cubicBezTo>
                    <a:pt x="13084" y="7392"/>
                    <a:pt x="13076" y="7425"/>
                    <a:pt x="13043" y="7425"/>
                  </a:cubicBezTo>
                  <a:cubicBezTo>
                    <a:pt x="13026" y="7425"/>
                    <a:pt x="13026" y="7425"/>
                    <a:pt x="13026" y="7425"/>
                  </a:cubicBezTo>
                  <a:cubicBezTo>
                    <a:pt x="13026" y="7417"/>
                    <a:pt x="13026" y="7417"/>
                    <a:pt x="13026" y="7417"/>
                  </a:cubicBezTo>
                  <a:cubicBezTo>
                    <a:pt x="13026" y="7392"/>
                    <a:pt x="13026" y="7376"/>
                    <a:pt x="13026" y="7351"/>
                  </a:cubicBezTo>
                  <a:cubicBezTo>
                    <a:pt x="13026" y="7326"/>
                    <a:pt x="13035" y="7310"/>
                    <a:pt x="13018" y="7293"/>
                  </a:cubicBezTo>
                  <a:cubicBezTo>
                    <a:pt x="12969" y="7293"/>
                    <a:pt x="12969" y="7293"/>
                    <a:pt x="12969" y="7293"/>
                  </a:cubicBezTo>
                  <a:cubicBezTo>
                    <a:pt x="12944" y="7293"/>
                    <a:pt x="12927" y="7302"/>
                    <a:pt x="12903" y="7310"/>
                  </a:cubicBezTo>
                  <a:cubicBezTo>
                    <a:pt x="12919" y="7343"/>
                    <a:pt x="12944" y="7368"/>
                    <a:pt x="12944" y="7409"/>
                  </a:cubicBezTo>
                  <a:cubicBezTo>
                    <a:pt x="12944" y="7425"/>
                    <a:pt x="12911" y="7434"/>
                    <a:pt x="12894" y="7450"/>
                  </a:cubicBezTo>
                  <a:cubicBezTo>
                    <a:pt x="12886" y="7458"/>
                    <a:pt x="12878" y="7467"/>
                    <a:pt x="12870" y="7483"/>
                  </a:cubicBezTo>
                  <a:cubicBezTo>
                    <a:pt x="12853" y="7508"/>
                    <a:pt x="12861" y="7541"/>
                    <a:pt x="12853" y="7574"/>
                  </a:cubicBezTo>
                  <a:cubicBezTo>
                    <a:pt x="12853" y="7623"/>
                    <a:pt x="12853" y="7623"/>
                    <a:pt x="12853" y="7623"/>
                  </a:cubicBezTo>
                  <a:cubicBezTo>
                    <a:pt x="12853" y="7632"/>
                    <a:pt x="12853" y="7648"/>
                    <a:pt x="12845" y="7656"/>
                  </a:cubicBezTo>
                  <a:cubicBezTo>
                    <a:pt x="12836" y="7673"/>
                    <a:pt x="12812" y="7673"/>
                    <a:pt x="12795" y="7689"/>
                  </a:cubicBezTo>
                  <a:cubicBezTo>
                    <a:pt x="12771" y="7714"/>
                    <a:pt x="12771" y="7739"/>
                    <a:pt x="12771" y="7772"/>
                  </a:cubicBezTo>
                  <a:cubicBezTo>
                    <a:pt x="12771" y="7797"/>
                    <a:pt x="12771" y="7813"/>
                    <a:pt x="12771" y="7838"/>
                  </a:cubicBezTo>
                  <a:cubicBezTo>
                    <a:pt x="12779" y="7838"/>
                    <a:pt x="12779" y="7838"/>
                    <a:pt x="12779" y="7838"/>
                  </a:cubicBezTo>
                  <a:cubicBezTo>
                    <a:pt x="12804" y="7838"/>
                    <a:pt x="12804" y="7821"/>
                    <a:pt x="12820" y="7813"/>
                  </a:cubicBezTo>
                  <a:cubicBezTo>
                    <a:pt x="12828" y="7805"/>
                    <a:pt x="12828" y="7805"/>
                    <a:pt x="12828" y="7805"/>
                  </a:cubicBezTo>
                  <a:cubicBezTo>
                    <a:pt x="12828" y="7846"/>
                    <a:pt x="12828" y="7846"/>
                    <a:pt x="12828" y="7846"/>
                  </a:cubicBezTo>
                  <a:cubicBezTo>
                    <a:pt x="12828" y="7871"/>
                    <a:pt x="12820" y="7887"/>
                    <a:pt x="12812" y="7912"/>
                  </a:cubicBezTo>
                  <a:cubicBezTo>
                    <a:pt x="12795" y="7970"/>
                    <a:pt x="12795" y="8011"/>
                    <a:pt x="12795" y="8069"/>
                  </a:cubicBezTo>
                  <a:cubicBezTo>
                    <a:pt x="12795" y="8127"/>
                    <a:pt x="12795" y="8127"/>
                    <a:pt x="12795" y="8127"/>
                  </a:cubicBezTo>
                  <a:cubicBezTo>
                    <a:pt x="12795" y="8209"/>
                    <a:pt x="12779" y="8259"/>
                    <a:pt x="12779" y="8341"/>
                  </a:cubicBezTo>
                  <a:cubicBezTo>
                    <a:pt x="12779" y="8523"/>
                    <a:pt x="12779" y="8523"/>
                    <a:pt x="12779" y="8523"/>
                  </a:cubicBezTo>
                  <a:cubicBezTo>
                    <a:pt x="12779" y="8556"/>
                    <a:pt x="12754" y="8572"/>
                    <a:pt x="12738" y="8605"/>
                  </a:cubicBezTo>
                  <a:cubicBezTo>
                    <a:pt x="12721" y="8655"/>
                    <a:pt x="12721" y="8679"/>
                    <a:pt x="12705" y="8729"/>
                  </a:cubicBezTo>
                  <a:cubicBezTo>
                    <a:pt x="12688" y="8754"/>
                    <a:pt x="12696" y="8770"/>
                    <a:pt x="12688" y="8795"/>
                  </a:cubicBezTo>
                  <a:cubicBezTo>
                    <a:pt x="12672" y="8853"/>
                    <a:pt x="12647" y="8886"/>
                    <a:pt x="12639" y="8935"/>
                  </a:cubicBezTo>
                  <a:cubicBezTo>
                    <a:pt x="12622" y="8976"/>
                    <a:pt x="12622" y="9001"/>
                    <a:pt x="12622" y="9042"/>
                  </a:cubicBezTo>
                  <a:cubicBezTo>
                    <a:pt x="12614" y="9100"/>
                    <a:pt x="12606" y="9133"/>
                    <a:pt x="12597" y="9191"/>
                  </a:cubicBezTo>
                  <a:cubicBezTo>
                    <a:pt x="12589" y="9232"/>
                    <a:pt x="12597" y="9265"/>
                    <a:pt x="12573" y="9290"/>
                  </a:cubicBezTo>
                  <a:cubicBezTo>
                    <a:pt x="12548" y="9315"/>
                    <a:pt x="12531" y="9331"/>
                    <a:pt x="12507" y="9348"/>
                  </a:cubicBezTo>
                  <a:cubicBezTo>
                    <a:pt x="12482" y="9364"/>
                    <a:pt x="12465" y="9381"/>
                    <a:pt x="12449" y="9405"/>
                  </a:cubicBezTo>
                  <a:cubicBezTo>
                    <a:pt x="12441" y="9422"/>
                    <a:pt x="12432" y="9430"/>
                    <a:pt x="12424" y="9447"/>
                  </a:cubicBezTo>
                  <a:cubicBezTo>
                    <a:pt x="12416" y="9463"/>
                    <a:pt x="12399" y="9471"/>
                    <a:pt x="12391" y="9488"/>
                  </a:cubicBezTo>
                  <a:cubicBezTo>
                    <a:pt x="12375" y="9537"/>
                    <a:pt x="12383" y="9579"/>
                    <a:pt x="12375" y="9628"/>
                  </a:cubicBezTo>
                  <a:cubicBezTo>
                    <a:pt x="12350" y="9760"/>
                    <a:pt x="12350" y="9851"/>
                    <a:pt x="12259" y="9949"/>
                  </a:cubicBezTo>
                  <a:cubicBezTo>
                    <a:pt x="12251" y="9965"/>
                    <a:pt x="12234" y="9974"/>
                    <a:pt x="12210" y="9982"/>
                  </a:cubicBezTo>
                  <a:cubicBezTo>
                    <a:pt x="12127" y="10032"/>
                    <a:pt x="12102" y="10089"/>
                    <a:pt x="12061" y="10172"/>
                  </a:cubicBezTo>
                  <a:cubicBezTo>
                    <a:pt x="12036" y="10230"/>
                    <a:pt x="12020" y="10254"/>
                    <a:pt x="11995" y="10312"/>
                  </a:cubicBezTo>
                  <a:cubicBezTo>
                    <a:pt x="11987" y="10337"/>
                    <a:pt x="11970" y="10337"/>
                    <a:pt x="11954" y="10362"/>
                  </a:cubicBezTo>
                  <a:cubicBezTo>
                    <a:pt x="11904" y="10419"/>
                    <a:pt x="11863" y="10444"/>
                    <a:pt x="11822" y="10510"/>
                  </a:cubicBezTo>
                  <a:cubicBezTo>
                    <a:pt x="11797" y="10551"/>
                    <a:pt x="11789" y="10576"/>
                    <a:pt x="11756" y="10617"/>
                  </a:cubicBezTo>
                  <a:cubicBezTo>
                    <a:pt x="11739" y="10650"/>
                    <a:pt x="11723" y="10675"/>
                    <a:pt x="11723" y="10716"/>
                  </a:cubicBezTo>
                  <a:cubicBezTo>
                    <a:pt x="11723" y="10774"/>
                    <a:pt x="11723" y="10774"/>
                    <a:pt x="11723" y="10774"/>
                  </a:cubicBezTo>
                  <a:cubicBezTo>
                    <a:pt x="11723" y="10791"/>
                    <a:pt x="11731" y="10799"/>
                    <a:pt x="11731" y="10807"/>
                  </a:cubicBezTo>
                  <a:cubicBezTo>
                    <a:pt x="11731" y="10848"/>
                    <a:pt x="11690" y="10865"/>
                    <a:pt x="11657" y="10873"/>
                  </a:cubicBezTo>
                  <a:cubicBezTo>
                    <a:pt x="11640" y="10873"/>
                    <a:pt x="11632" y="10881"/>
                    <a:pt x="11624" y="10890"/>
                  </a:cubicBezTo>
                  <a:cubicBezTo>
                    <a:pt x="11591" y="10906"/>
                    <a:pt x="11566" y="10898"/>
                    <a:pt x="11533" y="10914"/>
                  </a:cubicBezTo>
                  <a:cubicBezTo>
                    <a:pt x="11483" y="10939"/>
                    <a:pt x="11451" y="10947"/>
                    <a:pt x="11409" y="10980"/>
                  </a:cubicBezTo>
                  <a:cubicBezTo>
                    <a:pt x="11376" y="10997"/>
                    <a:pt x="11360" y="11013"/>
                    <a:pt x="11352" y="11046"/>
                  </a:cubicBezTo>
                  <a:cubicBezTo>
                    <a:pt x="11368" y="11129"/>
                    <a:pt x="11368" y="11129"/>
                    <a:pt x="11368" y="11129"/>
                  </a:cubicBezTo>
                  <a:cubicBezTo>
                    <a:pt x="11360" y="11129"/>
                    <a:pt x="11360" y="11137"/>
                    <a:pt x="11352" y="11137"/>
                  </a:cubicBezTo>
                  <a:cubicBezTo>
                    <a:pt x="11327" y="11137"/>
                    <a:pt x="11310" y="11121"/>
                    <a:pt x="11277" y="11121"/>
                  </a:cubicBezTo>
                  <a:cubicBezTo>
                    <a:pt x="11244" y="11121"/>
                    <a:pt x="11244" y="11121"/>
                    <a:pt x="11244" y="11121"/>
                  </a:cubicBezTo>
                  <a:cubicBezTo>
                    <a:pt x="11236" y="11121"/>
                    <a:pt x="11228" y="11112"/>
                    <a:pt x="11220" y="11112"/>
                  </a:cubicBezTo>
                  <a:cubicBezTo>
                    <a:pt x="11178" y="11112"/>
                    <a:pt x="11178" y="11112"/>
                    <a:pt x="11178" y="11112"/>
                  </a:cubicBezTo>
                  <a:cubicBezTo>
                    <a:pt x="11088" y="11096"/>
                    <a:pt x="11088" y="11096"/>
                    <a:pt x="11088" y="11096"/>
                  </a:cubicBezTo>
                  <a:cubicBezTo>
                    <a:pt x="11055" y="11096"/>
                    <a:pt x="11055" y="11096"/>
                    <a:pt x="11055" y="11096"/>
                  </a:cubicBezTo>
                  <a:cubicBezTo>
                    <a:pt x="11022" y="11096"/>
                    <a:pt x="11005" y="11079"/>
                    <a:pt x="10972" y="11079"/>
                  </a:cubicBezTo>
                  <a:cubicBezTo>
                    <a:pt x="10964" y="11079"/>
                    <a:pt x="10956" y="11088"/>
                    <a:pt x="10947" y="11088"/>
                  </a:cubicBezTo>
                  <a:cubicBezTo>
                    <a:pt x="10931" y="11096"/>
                    <a:pt x="10923" y="11088"/>
                    <a:pt x="10906" y="11096"/>
                  </a:cubicBezTo>
                  <a:cubicBezTo>
                    <a:pt x="10890" y="11104"/>
                    <a:pt x="10881" y="11112"/>
                    <a:pt x="10865" y="11112"/>
                  </a:cubicBezTo>
                  <a:cubicBezTo>
                    <a:pt x="10840" y="11112"/>
                    <a:pt x="10832" y="11096"/>
                    <a:pt x="10807" y="11088"/>
                  </a:cubicBezTo>
                  <a:cubicBezTo>
                    <a:pt x="10766" y="11071"/>
                    <a:pt x="10741" y="11071"/>
                    <a:pt x="10692" y="11079"/>
                  </a:cubicBezTo>
                  <a:cubicBezTo>
                    <a:pt x="10650" y="11079"/>
                    <a:pt x="10634" y="11121"/>
                    <a:pt x="10593" y="11121"/>
                  </a:cubicBezTo>
                  <a:cubicBezTo>
                    <a:pt x="10560" y="11121"/>
                    <a:pt x="10551" y="11079"/>
                    <a:pt x="10518" y="11079"/>
                  </a:cubicBezTo>
                  <a:cubicBezTo>
                    <a:pt x="10494" y="11079"/>
                    <a:pt x="10485" y="11096"/>
                    <a:pt x="10461" y="11104"/>
                  </a:cubicBezTo>
                  <a:cubicBezTo>
                    <a:pt x="10444" y="11112"/>
                    <a:pt x="10419" y="11121"/>
                    <a:pt x="10419" y="11145"/>
                  </a:cubicBezTo>
                  <a:cubicBezTo>
                    <a:pt x="10419" y="11170"/>
                    <a:pt x="10444" y="11178"/>
                    <a:pt x="10444" y="11203"/>
                  </a:cubicBezTo>
                  <a:cubicBezTo>
                    <a:pt x="10444" y="11220"/>
                    <a:pt x="10452" y="11228"/>
                    <a:pt x="10452" y="11244"/>
                  </a:cubicBezTo>
                  <a:cubicBezTo>
                    <a:pt x="10419" y="11236"/>
                    <a:pt x="10411" y="11220"/>
                    <a:pt x="10386" y="11211"/>
                  </a:cubicBezTo>
                  <a:cubicBezTo>
                    <a:pt x="10353" y="11195"/>
                    <a:pt x="10329" y="11203"/>
                    <a:pt x="10287" y="11203"/>
                  </a:cubicBezTo>
                  <a:cubicBezTo>
                    <a:pt x="10271" y="11203"/>
                    <a:pt x="10263" y="11203"/>
                    <a:pt x="10246" y="11203"/>
                  </a:cubicBezTo>
                  <a:cubicBezTo>
                    <a:pt x="10213" y="11211"/>
                    <a:pt x="10213" y="11244"/>
                    <a:pt x="10180" y="11269"/>
                  </a:cubicBezTo>
                  <a:cubicBezTo>
                    <a:pt x="10172" y="11277"/>
                    <a:pt x="10155" y="11286"/>
                    <a:pt x="10147" y="11302"/>
                  </a:cubicBezTo>
                  <a:cubicBezTo>
                    <a:pt x="10172" y="11310"/>
                    <a:pt x="10197" y="11310"/>
                    <a:pt x="10197" y="11327"/>
                  </a:cubicBezTo>
                  <a:cubicBezTo>
                    <a:pt x="10197" y="11352"/>
                    <a:pt x="10180" y="11360"/>
                    <a:pt x="10172" y="11376"/>
                  </a:cubicBezTo>
                  <a:cubicBezTo>
                    <a:pt x="10155" y="11385"/>
                    <a:pt x="10155" y="11409"/>
                    <a:pt x="10139" y="11409"/>
                  </a:cubicBezTo>
                  <a:cubicBezTo>
                    <a:pt x="10114" y="11409"/>
                    <a:pt x="10114" y="11409"/>
                    <a:pt x="10114" y="11409"/>
                  </a:cubicBezTo>
                  <a:lnTo>
                    <a:pt x="10114" y="11401"/>
                  </a:lnTo>
                  <a:cubicBezTo>
                    <a:pt x="10114" y="11368"/>
                    <a:pt x="10122" y="11343"/>
                    <a:pt x="10130" y="11310"/>
                  </a:cubicBezTo>
                  <a:cubicBezTo>
                    <a:pt x="10073" y="11310"/>
                    <a:pt x="10073" y="11310"/>
                    <a:pt x="10073" y="11310"/>
                  </a:cubicBezTo>
                  <a:cubicBezTo>
                    <a:pt x="10023" y="11310"/>
                    <a:pt x="9990" y="11302"/>
                    <a:pt x="9941" y="11302"/>
                  </a:cubicBezTo>
                  <a:cubicBezTo>
                    <a:pt x="9908" y="11302"/>
                    <a:pt x="9891" y="11319"/>
                    <a:pt x="9867" y="11343"/>
                  </a:cubicBezTo>
                  <a:cubicBezTo>
                    <a:pt x="9858" y="11360"/>
                    <a:pt x="9850" y="11385"/>
                    <a:pt x="9825" y="11385"/>
                  </a:cubicBezTo>
                  <a:cubicBezTo>
                    <a:pt x="9817" y="11385"/>
                    <a:pt x="9809" y="11360"/>
                    <a:pt x="9801" y="11360"/>
                  </a:cubicBezTo>
                  <a:cubicBezTo>
                    <a:pt x="9792" y="11360"/>
                    <a:pt x="9792" y="11368"/>
                    <a:pt x="9784" y="11368"/>
                  </a:cubicBezTo>
                  <a:cubicBezTo>
                    <a:pt x="9768" y="11385"/>
                    <a:pt x="9759" y="11385"/>
                    <a:pt x="9751" y="11393"/>
                  </a:cubicBezTo>
                  <a:cubicBezTo>
                    <a:pt x="9702" y="11418"/>
                    <a:pt x="9669" y="11434"/>
                    <a:pt x="9619" y="11459"/>
                  </a:cubicBezTo>
                  <a:cubicBezTo>
                    <a:pt x="9586" y="11484"/>
                    <a:pt x="9561" y="11500"/>
                    <a:pt x="9528" y="11533"/>
                  </a:cubicBezTo>
                  <a:cubicBezTo>
                    <a:pt x="9504" y="11550"/>
                    <a:pt x="9495" y="11574"/>
                    <a:pt x="9471" y="11583"/>
                  </a:cubicBezTo>
                  <a:cubicBezTo>
                    <a:pt x="9438" y="11599"/>
                    <a:pt x="9429" y="11616"/>
                    <a:pt x="9396" y="11632"/>
                  </a:cubicBezTo>
                  <a:cubicBezTo>
                    <a:pt x="9363" y="11640"/>
                    <a:pt x="9339" y="11640"/>
                    <a:pt x="9314" y="11665"/>
                  </a:cubicBezTo>
                  <a:cubicBezTo>
                    <a:pt x="9297" y="11682"/>
                    <a:pt x="9281" y="11682"/>
                    <a:pt x="9264" y="11698"/>
                  </a:cubicBezTo>
                  <a:cubicBezTo>
                    <a:pt x="9248" y="11715"/>
                    <a:pt x="9248" y="11723"/>
                    <a:pt x="9231" y="11731"/>
                  </a:cubicBezTo>
                  <a:cubicBezTo>
                    <a:pt x="9215" y="11748"/>
                    <a:pt x="9190" y="11739"/>
                    <a:pt x="9174" y="11756"/>
                  </a:cubicBezTo>
                  <a:cubicBezTo>
                    <a:pt x="9174" y="11822"/>
                    <a:pt x="9174" y="11822"/>
                    <a:pt x="9174" y="11822"/>
                  </a:cubicBezTo>
                  <a:cubicBezTo>
                    <a:pt x="9174" y="11847"/>
                    <a:pt x="9141" y="11855"/>
                    <a:pt x="9116" y="11855"/>
                  </a:cubicBezTo>
                  <a:cubicBezTo>
                    <a:pt x="9091" y="11855"/>
                    <a:pt x="9083" y="11822"/>
                    <a:pt x="9050" y="11822"/>
                  </a:cubicBezTo>
                  <a:cubicBezTo>
                    <a:pt x="9033" y="11822"/>
                    <a:pt x="9033" y="11838"/>
                    <a:pt x="9009" y="11847"/>
                  </a:cubicBezTo>
                  <a:cubicBezTo>
                    <a:pt x="8992" y="11847"/>
                    <a:pt x="8984" y="11847"/>
                    <a:pt x="8959" y="11855"/>
                  </a:cubicBezTo>
                  <a:cubicBezTo>
                    <a:pt x="8943" y="11855"/>
                    <a:pt x="8926" y="11863"/>
                    <a:pt x="8926" y="11880"/>
                  </a:cubicBezTo>
                  <a:cubicBezTo>
                    <a:pt x="8926" y="11896"/>
                    <a:pt x="8951" y="11888"/>
                    <a:pt x="8959" y="11896"/>
                  </a:cubicBezTo>
                  <a:cubicBezTo>
                    <a:pt x="8976" y="11913"/>
                    <a:pt x="8976" y="11929"/>
                    <a:pt x="8976" y="11954"/>
                  </a:cubicBezTo>
                  <a:cubicBezTo>
                    <a:pt x="8976" y="11979"/>
                    <a:pt x="8951" y="11995"/>
                    <a:pt x="8943" y="12028"/>
                  </a:cubicBezTo>
                  <a:cubicBezTo>
                    <a:pt x="8926" y="12053"/>
                    <a:pt x="8934" y="12078"/>
                    <a:pt x="8926" y="12111"/>
                  </a:cubicBezTo>
                  <a:cubicBezTo>
                    <a:pt x="8910" y="12135"/>
                    <a:pt x="8877" y="12144"/>
                    <a:pt x="8877" y="12168"/>
                  </a:cubicBezTo>
                  <a:cubicBezTo>
                    <a:pt x="8877" y="12193"/>
                    <a:pt x="8885" y="12210"/>
                    <a:pt x="8893" y="12226"/>
                  </a:cubicBezTo>
                  <a:cubicBezTo>
                    <a:pt x="8910" y="12259"/>
                    <a:pt x="8910" y="12284"/>
                    <a:pt x="8910" y="12317"/>
                  </a:cubicBezTo>
                  <a:cubicBezTo>
                    <a:pt x="8910" y="12350"/>
                    <a:pt x="8901" y="12366"/>
                    <a:pt x="8901" y="12391"/>
                  </a:cubicBezTo>
                  <a:cubicBezTo>
                    <a:pt x="8901" y="12432"/>
                    <a:pt x="8901" y="12432"/>
                    <a:pt x="8901" y="12432"/>
                  </a:cubicBezTo>
                  <a:cubicBezTo>
                    <a:pt x="8901" y="12457"/>
                    <a:pt x="8910" y="12474"/>
                    <a:pt x="8910" y="12507"/>
                  </a:cubicBezTo>
                  <a:cubicBezTo>
                    <a:pt x="8910" y="12531"/>
                    <a:pt x="8885" y="12540"/>
                    <a:pt x="8885" y="12564"/>
                  </a:cubicBezTo>
                  <a:cubicBezTo>
                    <a:pt x="8885" y="12630"/>
                    <a:pt x="8885" y="12630"/>
                    <a:pt x="8885" y="12630"/>
                  </a:cubicBezTo>
                  <a:cubicBezTo>
                    <a:pt x="8885" y="12680"/>
                    <a:pt x="8860" y="12696"/>
                    <a:pt x="8844" y="12738"/>
                  </a:cubicBezTo>
                  <a:cubicBezTo>
                    <a:pt x="8827" y="12779"/>
                    <a:pt x="8827" y="12812"/>
                    <a:pt x="8819" y="12853"/>
                  </a:cubicBezTo>
                  <a:cubicBezTo>
                    <a:pt x="8811" y="12911"/>
                    <a:pt x="8802" y="12944"/>
                    <a:pt x="8769" y="12993"/>
                  </a:cubicBezTo>
                  <a:cubicBezTo>
                    <a:pt x="8761" y="13010"/>
                    <a:pt x="8736" y="13002"/>
                    <a:pt x="8728" y="13010"/>
                  </a:cubicBezTo>
                  <a:cubicBezTo>
                    <a:pt x="8712" y="13018"/>
                    <a:pt x="8720" y="13035"/>
                    <a:pt x="8712" y="13043"/>
                  </a:cubicBezTo>
                  <a:cubicBezTo>
                    <a:pt x="8703" y="13059"/>
                    <a:pt x="8687" y="13059"/>
                    <a:pt x="8670" y="13059"/>
                  </a:cubicBezTo>
                  <a:cubicBezTo>
                    <a:pt x="8646" y="13068"/>
                    <a:pt x="8637" y="13076"/>
                    <a:pt x="8613" y="13084"/>
                  </a:cubicBezTo>
                  <a:cubicBezTo>
                    <a:pt x="8563" y="13109"/>
                    <a:pt x="8555" y="13142"/>
                    <a:pt x="8514" y="13175"/>
                  </a:cubicBezTo>
                  <a:cubicBezTo>
                    <a:pt x="8472" y="13200"/>
                    <a:pt x="8456" y="13224"/>
                    <a:pt x="8423" y="13257"/>
                  </a:cubicBezTo>
                  <a:cubicBezTo>
                    <a:pt x="8415" y="13274"/>
                    <a:pt x="8415" y="13290"/>
                    <a:pt x="8398" y="13307"/>
                  </a:cubicBezTo>
                  <a:cubicBezTo>
                    <a:pt x="8373" y="13332"/>
                    <a:pt x="8357" y="13348"/>
                    <a:pt x="8340" y="13373"/>
                  </a:cubicBezTo>
                  <a:cubicBezTo>
                    <a:pt x="8332" y="13431"/>
                    <a:pt x="8282" y="13447"/>
                    <a:pt x="8249" y="13505"/>
                  </a:cubicBezTo>
                  <a:cubicBezTo>
                    <a:pt x="8216" y="13554"/>
                    <a:pt x="8200" y="13579"/>
                    <a:pt x="8175" y="13637"/>
                  </a:cubicBezTo>
                  <a:cubicBezTo>
                    <a:pt x="8134" y="13719"/>
                    <a:pt x="8109" y="13761"/>
                    <a:pt x="8068" y="13843"/>
                  </a:cubicBezTo>
                  <a:cubicBezTo>
                    <a:pt x="8051" y="13868"/>
                    <a:pt x="8035" y="13876"/>
                    <a:pt x="8018" y="13893"/>
                  </a:cubicBezTo>
                  <a:cubicBezTo>
                    <a:pt x="7985" y="13950"/>
                    <a:pt x="7952" y="13975"/>
                    <a:pt x="7903" y="14016"/>
                  </a:cubicBezTo>
                  <a:cubicBezTo>
                    <a:pt x="7853" y="14066"/>
                    <a:pt x="7837" y="14099"/>
                    <a:pt x="7779" y="14132"/>
                  </a:cubicBezTo>
                  <a:cubicBezTo>
                    <a:pt x="7713" y="14181"/>
                    <a:pt x="7680" y="14198"/>
                    <a:pt x="7606" y="14239"/>
                  </a:cubicBezTo>
                  <a:cubicBezTo>
                    <a:pt x="7573" y="14264"/>
                    <a:pt x="7540" y="14264"/>
                    <a:pt x="7515" y="14297"/>
                  </a:cubicBezTo>
                  <a:cubicBezTo>
                    <a:pt x="7515" y="14289"/>
                    <a:pt x="7515" y="14289"/>
                    <a:pt x="7515" y="14289"/>
                  </a:cubicBezTo>
                  <a:cubicBezTo>
                    <a:pt x="7515" y="14247"/>
                    <a:pt x="7515" y="14247"/>
                    <a:pt x="7515" y="14247"/>
                  </a:cubicBezTo>
                  <a:cubicBezTo>
                    <a:pt x="7515" y="14214"/>
                    <a:pt x="7507" y="14206"/>
                    <a:pt x="7507" y="14173"/>
                  </a:cubicBezTo>
                  <a:cubicBezTo>
                    <a:pt x="7507" y="14173"/>
                    <a:pt x="7507" y="14173"/>
                    <a:pt x="7515" y="14173"/>
                  </a:cubicBezTo>
                  <a:cubicBezTo>
                    <a:pt x="7540" y="14173"/>
                    <a:pt x="7540" y="14206"/>
                    <a:pt x="7565" y="14206"/>
                  </a:cubicBezTo>
                  <a:cubicBezTo>
                    <a:pt x="7598" y="14206"/>
                    <a:pt x="7606" y="14173"/>
                    <a:pt x="7639" y="14148"/>
                  </a:cubicBezTo>
                  <a:cubicBezTo>
                    <a:pt x="7680" y="14124"/>
                    <a:pt x="7697" y="14107"/>
                    <a:pt x="7746" y="14091"/>
                  </a:cubicBezTo>
                  <a:cubicBezTo>
                    <a:pt x="7771" y="14082"/>
                    <a:pt x="7787" y="14058"/>
                    <a:pt x="7796" y="14025"/>
                  </a:cubicBezTo>
                  <a:cubicBezTo>
                    <a:pt x="7804" y="14000"/>
                    <a:pt x="7787" y="13983"/>
                    <a:pt x="7804" y="13959"/>
                  </a:cubicBezTo>
                  <a:cubicBezTo>
                    <a:pt x="7812" y="13950"/>
                    <a:pt x="7829" y="13950"/>
                    <a:pt x="7845" y="13950"/>
                  </a:cubicBezTo>
                  <a:cubicBezTo>
                    <a:pt x="7853" y="13950"/>
                    <a:pt x="7853" y="13950"/>
                    <a:pt x="7862" y="13950"/>
                  </a:cubicBezTo>
                  <a:cubicBezTo>
                    <a:pt x="7878" y="13950"/>
                    <a:pt x="7878" y="13942"/>
                    <a:pt x="7878" y="13926"/>
                  </a:cubicBezTo>
                  <a:cubicBezTo>
                    <a:pt x="7886" y="13909"/>
                    <a:pt x="7895" y="13893"/>
                    <a:pt x="7919" y="13876"/>
                  </a:cubicBezTo>
                  <a:cubicBezTo>
                    <a:pt x="7944" y="13851"/>
                    <a:pt x="7969" y="13843"/>
                    <a:pt x="7985" y="13802"/>
                  </a:cubicBezTo>
                  <a:cubicBezTo>
                    <a:pt x="8002" y="13777"/>
                    <a:pt x="8002" y="13752"/>
                    <a:pt x="8010" y="13719"/>
                  </a:cubicBezTo>
                  <a:cubicBezTo>
                    <a:pt x="8010" y="13711"/>
                    <a:pt x="8018" y="13703"/>
                    <a:pt x="8018" y="13695"/>
                  </a:cubicBezTo>
                  <a:cubicBezTo>
                    <a:pt x="8035" y="13686"/>
                    <a:pt x="8068" y="13703"/>
                    <a:pt x="8068" y="13678"/>
                  </a:cubicBezTo>
                  <a:cubicBezTo>
                    <a:pt x="8068" y="13637"/>
                    <a:pt x="8068" y="13637"/>
                    <a:pt x="8068" y="13637"/>
                  </a:cubicBezTo>
                  <a:cubicBezTo>
                    <a:pt x="8068" y="13629"/>
                    <a:pt x="8068" y="13629"/>
                    <a:pt x="8060" y="13629"/>
                  </a:cubicBezTo>
                  <a:cubicBezTo>
                    <a:pt x="8051" y="13629"/>
                    <a:pt x="8051" y="13637"/>
                    <a:pt x="8051" y="13637"/>
                  </a:cubicBezTo>
                  <a:cubicBezTo>
                    <a:pt x="8027" y="13645"/>
                    <a:pt x="8018" y="13645"/>
                    <a:pt x="7994" y="13645"/>
                  </a:cubicBezTo>
                  <a:cubicBezTo>
                    <a:pt x="7936" y="13645"/>
                    <a:pt x="7919" y="13563"/>
                    <a:pt x="7862" y="13563"/>
                  </a:cubicBezTo>
                  <a:cubicBezTo>
                    <a:pt x="7837" y="13563"/>
                    <a:pt x="7837" y="13563"/>
                    <a:pt x="7837" y="13563"/>
                  </a:cubicBezTo>
                  <a:cubicBezTo>
                    <a:pt x="7837" y="13579"/>
                    <a:pt x="7837" y="13579"/>
                    <a:pt x="7837" y="13579"/>
                  </a:cubicBezTo>
                  <a:cubicBezTo>
                    <a:pt x="7837" y="13612"/>
                    <a:pt x="7870" y="13620"/>
                    <a:pt x="7870" y="13653"/>
                  </a:cubicBezTo>
                  <a:cubicBezTo>
                    <a:pt x="7870" y="13670"/>
                    <a:pt x="7862" y="13670"/>
                    <a:pt x="7845" y="13678"/>
                  </a:cubicBezTo>
                  <a:cubicBezTo>
                    <a:pt x="7829" y="13695"/>
                    <a:pt x="7829" y="13711"/>
                    <a:pt x="7812" y="13719"/>
                  </a:cubicBezTo>
                  <a:cubicBezTo>
                    <a:pt x="7796" y="13736"/>
                    <a:pt x="7796" y="13752"/>
                    <a:pt x="7779" y="13769"/>
                  </a:cubicBezTo>
                  <a:cubicBezTo>
                    <a:pt x="7771" y="13785"/>
                    <a:pt x="7763" y="13785"/>
                    <a:pt x="7754" y="13802"/>
                  </a:cubicBezTo>
                  <a:cubicBezTo>
                    <a:pt x="7738" y="13818"/>
                    <a:pt x="7746" y="13835"/>
                    <a:pt x="7738" y="13860"/>
                  </a:cubicBezTo>
                  <a:cubicBezTo>
                    <a:pt x="7730" y="13901"/>
                    <a:pt x="7713" y="13926"/>
                    <a:pt x="7688" y="13959"/>
                  </a:cubicBezTo>
                  <a:cubicBezTo>
                    <a:pt x="7672" y="13992"/>
                    <a:pt x="7631" y="13983"/>
                    <a:pt x="7598" y="14000"/>
                  </a:cubicBezTo>
                  <a:cubicBezTo>
                    <a:pt x="7573" y="14016"/>
                    <a:pt x="7565" y="14041"/>
                    <a:pt x="7548" y="14058"/>
                  </a:cubicBezTo>
                  <a:cubicBezTo>
                    <a:pt x="7515" y="14082"/>
                    <a:pt x="7499" y="14082"/>
                    <a:pt x="7466" y="14099"/>
                  </a:cubicBezTo>
                  <a:cubicBezTo>
                    <a:pt x="7457" y="14107"/>
                    <a:pt x="7457" y="14124"/>
                    <a:pt x="7441" y="14132"/>
                  </a:cubicBezTo>
                  <a:cubicBezTo>
                    <a:pt x="7433" y="14148"/>
                    <a:pt x="7424" y="14157"/>
                    <a:pt x="7424" y="14173"/>
                  </a:cubicBezTo>
                  <a:cubicBezTo>
                    <a:pt x="7424" y="14190"/>
                    <a:pt x="7449" y="14198"/>
                    <a:pt x="7457" y="14223"/>
                  </a:cubicBezTo>
                  <a:cubicBezTo>
                    <a:pt x="7457" y="14239"/>
                    <a:pt x="7449" y="14256"/>
                    <a:pt x="7466" y="14280"/>
                  </a:cubicBezTo>
                  <a:cubicBezTo>
                    <a:pt x="7474" y="14297"/>
                    <a:pt x="7490" y="14305"/>
                    <a:pt x="7490" y="14322"/>
                  </a:cubicBezTo>
                  <a:cubicBezTo>
                    <a:pt x="7490" y="14338"/>
                    <a:pt x="7482" y="14346"/>
                    <a:pt x="7466" y="14363"/>
                  </a:cubicBezTo>
                  <a:cubicBezTo>
                    <a:pt x="7449" y="14379"/>
                    <a:pt x="7449" y="14396"/>
                    <a:pt x="7433" y="14421"/>
                  </a:cubicBezTo>
                  <a:cubicBezTo>
                    <a:pt x="7408" y="14454"/>
                    <a:pt x="7416" y="14478"/>
                    <a:pt x="7391" y="14511"/>
                  </a:cubicBezTo>
                  <a:cubicBezTo>
                    <a:pt x="7367" y="14561"/>
                    <a:pt x="7350" y="14594"/>
                    <a:pt x="7317" y="14643"/>
                  </a:cubicBezTo>
                  <a:cubicBezTo>
                    <a:pt x="7309" y="14660"/>
                    <a:pt x="7292" y="14668"/>
                    <a:pt x="7284" y="14685"/>
                  </a:cubicBezTo>
                  <a:cubicBezTo>
                    <a:pt x="7259" y="14726"/>
                    <a:pt x="7243" y="14742"/>
                    <a:pt x="7210" y="14775"/>
                  </a:cubicBezTo>
                  <a:cubicBezTo>
                    <a:pt x="7185" y="14792"/>
                    <a:pt x="7160" y="14808"/>
                    <a:pt x="7136" y="14833"/>
                  </a:cubicBezTo>
                  <a:cubicBezTo>
                    <a:pt x="7119" y="14850"/>
                    <a:pt x="7094" y="14850"/>
                    <a:pt x="7070" y="14866"/>
                  </a:cubicBezTo>
                  <a:cubicBezTo>
                    <a:pt x="7061" y="14874"/>
                    <a:pt x="7061" y="14883"/>
                    <a:pt x="7053" y="14883"/>
                  </a:cubicBezTo>
                  <a:lnTo>
                    <a:pt x="7053" y="14883"/>
                  </a:lnTo>
                  <a:cubicBezTo>
                    <a:pt x="7037" y="14858"/>
                    <a:pt x="7028" y="14833"/>
                    <a:pt x="7012" y="14800"/>
                  </a:cubicBezTo>
                  <a:cubicBezTo>
                    <a:pt x="7012" y="14792"/>
                    <a:pt x="7012" y="14792"/>
                    <a:pt x="7012" y="14792"/>
                  </a:cubicBezTo>
                  <a:cubicBezTo>
                    <a:pt x="7012" y="14784"/>
                    <a:pt x="7004" y="14775"/>
                    <a:pt x="7004" y="14767"/>
                  </a:cubicBezTo>
                  <a:cubicBezTo>
                    <a:pt x="7004" y="14742"/>
                    <a:pt x="7012" y="14734"/>
                    <a:pt x="7020" y="14709"/>
                  </a:cubicBezTo>
                  <a:cubicBezTo>
                    <a:pt x="7028" y="14685"/>
                    <a:pt x="7037" y="14668"/>
                    <a:pt x="7045" y="14643"/>
                  </a:cubicBezTo>
                  <a:cubicBezTo>
                    <a:pt x="7070" y="14619"/>
                    <a:pt x="7078" y="14602"/>
                    <a:pt x="7094" y="14561"/>
                  </a:cubicBezTo>
                  <a:cubicBezTo>
                    <a:pt x="7103" y="14553"/>
                    <a:pt x="7111" y="14544"/>
                    <a:pt x="7111" y="14528"/>
                  </a:cubicBezTo>
                  <a:cubicBezTo>
                    <a:pt x="7111" y="14511"/>
                    <a:pt x="7103" y="14503"/>
                    <a:pt x="7103" y="14495"/>
                  </a:cubicBezTo>
                  <a:cubicBezTo>
                    <a:pt x="7086" y="14462"/>
                    <a:pt x="7061" y="14454"/>
                    <a:pt x="7037" y="14429"/>
                  </a:cubicBezTo>
                  <a:cubicBezTo>
                    <a:pt x="7012" y="14404"/>
                    <a:pt x="7028" y="14371"/>
                    <a:pt x="7004" y="14338"/>
                  </a:cubicBezTo>
                  <a:cubicBezTo>
                    <a:pt x="6954" y="14280"/>
                    <a:pt x="6913" y="14264"/>
                    <a:pt x="6855" y="14214"/>
                  </a:cubicBezTo>
                  <a:cubicBezTo>
                    <a:pt x="6822" y="14181"/>
                    <a:pt x="6797" y="14173"/>
                    <a:pt x="6764" y="14140"/>
                  </a:cubicBezTo>
                  <a:cubicBezTo>
                    <a:pt x="6715" y="14082"/>
                    <a:pt x="6690" y="14049"/>
                    <a:pt x="6632" y="14008"/>
                  </a:cubicBezTo>
                  <a:cubicBezTo>
                    <a:pt x="6583" y="13975"/>
                    <a:pt x="6533" y="13983"/>
                    <a:pt x="6509" y="13934"/>
                  </a:cubicBezTo>
                  <a:cubicBezTo>
                    <a:pt x="6484" y="13901"/>
                    <a:pt x="6467" y="13884"/>
                    <a:pt x="6451" y="13843"/>
                  </a:cubicBezTo>
                  <a:cubicBezTo>
                    <a:pt x="6443" y="13827"/>
                    <a:pt x="6451" y="13802"/>
                    <a:pt x="6426" y="13802"/>
                  </a:cubicBezTo>
                  <a:cubicBezTo>
                    <a:pt x="6377" y="13802"/>
                    <a:pt x="6360" y="13876"/>
                    <a:pt x="6302" y="13876"/>
                  </a:cubicBezTo>
                  <a:cubicBezTo>
                    <a:pt x="6278" y="13876"/>
                    <a:pt x="6269" y="13843"/>
                    <a:pt x="6253" y="13818"/>
                  </a:cubicBezTo>
                  <a:cubicBezTo>
                    <a:pt x="6228" y="13761"/>
                    <a:pt x="6236" y="13703"/>
                    <a:pt x="6187" y="13662"/>
                  </a:cubicBezTo>
                  <a:cubicBezTo>
                    <a:pt x="6146" y="13629"/>
                    <a:pt x="6104" y="13629"/>
                    <a:pt x="6080" y="13579"/>
                  </a:cubicBezTo>
                  <a:cubicBezTo>
                    <a:pt x="6063" y="13538"/>
                    <a:pt x="6063" y="13472"/>
                    <a:pt x="6014" y="13472"/>
                  </a:cubicBezTo>
                  <a:cubicBezTo>
                    <a:pt x="5964" y="13472"/>
                    <a:pt x="5948" y="13521"/>
                    <a:pt x="5898" y="13521"/>
                  </a:cubicBezTo>
                  <a:cubicBezTo>
                    <a:pt x="5849" y="13521"/>
                    <a:pt x="5816" y="13505"/>
                    <a:pt x="5774" y="13488"/>
                  </a:cubicBezTo>
                  <a:lnTo>
                    <a:pt x="5774" y="13488"/>
                  </a:lnTo>
                  <a:cubicBezTo>
                    <a:pt x="5791" y="13447"/>
                    <a:pt x="5840" y="13431"/>
                    <a:pt x="5865" y="13398"/>
                  </a:cubicBezTo>
                  <a:cubicBezTo>
                    <a:pt x="5898" y="13365"/>
                    <a:pt x="5890" y="13315"/>
                    <a:pt x="5923" y="13290"/>
                  </a:cubicBezTo>
                  <a:cubicBezTo>
                    <a:pt x="5931" y="13282"/>
                    <a:pt x="5948" y="13290"/>
                    <a:pt x="5956" y="13282"/>
                  </a:cubicBezTo>
                  <a:cubicBezTo>
                    <a:pt x="5997" y="13274"/>
                    <a:pt x="6005" y="13241"/>
                    <a:pt x="6038" y="13208"/>
                  </a:cubicBezTo>
                  <a:cubicBezTo>
                    <a:pt x="6071" y="13191"/>
                    <a:pt x="6088" y="13175"/>
                    <a:pt x="6113" y="13150"/>
                  </a:cubicBezTo>
                  <a:cubicBezTo>
                    <a:pt x="6137" y="13125"/>
                    <a:pt x="6121" y="13092"/>
                    <a:pt x="6146" y="13068"/>
                  </a:cubicBezTo>
                  <a:cubicBezTo>
                    <a:pt x="6154" y="13059"/>
                    <a:pt x="6162" y="13059"/>
                    <a:pt x="6179" y="13059"/>
                  </a:cubicBezTo>
                  <a:cubicBezTo>
                    <a:pt x="6220" y="13051"/>
                    <a:pt x="6236" y="13026"/>
                    <a:pt x="6261" y="12993"/>
                  </a:cubicBezTo>
                  <a:cubicBezTo>
                    <a:pt x="6278" y="12969"/>
                    <a:pt x="6286" y="12952"/>
                    <a:pt x="6311" y="12936"/>
                  </a:cubicBezTo>
                  <a:cubicBezTo>
                    <a:pt x="6319" y="12919"/>
                    <a:pt x="6335" y="12927"/>
                    <a:pt x="6344" y="12911"/>
                  </a:cubicBezTo>
                  <a:cubicBezTo>
                    <a:pt x="6352" y="12861"/>
                    <a:pt x="6377" y="12812"/>
                    <a:pt x="6426" y="12812"/>
                  </a:cubicBezTo>
                  <a:cubicBezTo>
                    <a:pt x="6451" y="12812"/>
                    <a:pt x="6459" y="12820"/>
                    <a:pt x="6484" y="12820"/>
                  </a:cubicBezTo>
                  <a:cubicBezTo>
                    <a:pt x="6500" y="12820"/>
                    <a:pt x="6509" y="12812"/>
                    <a:pt x="6525" y="12812"/>
                  </a:cubicBezTo>
                  <a:cubicBezTo>
                    <a:pt x="6517" y="12787"/>
                    <a:pt x="6500" y="12787"/>
                    <a:pt x="6500" y="12762"/>
                  </a:cubicBezTo>
                  <a:cubicBezTo>
                    <a:pt x="6500" y="12713"/>
                    <a:pt x="6575" y="12721"/>
                    <a:pt x="6608" y="12688"/>
                  </a:cubicBezTo>
                  <a:cubicBezTo>
                    <a:pt x="6657" y="12639"/>
                    <a:pt x="6674" y="12606"/>
                    <a:pt x="6674" y="12540"/>
                  </a:cubicBezTo>
                  <a:cubicBezTo>
                    <a:pt x="6707" y="12540"/>
                    <a:pt x="6731" y="12548"/>
                    <a:pt x="6756" y="12540"/>
                  </a:cubicBezTo>
                  <a:cubicBezTo>
                    <a:pt x="6797" y="12531"/>
                    <a:pt x="6797" y="12474"/>
                    <a:pt x="6839" y="12474"/>
                  </a:cubicBezTo>
                  <a:cubicBezTo>
                    <a:pt x="6855" y="12474"/>
                    <a:pt x="6863" y="12490"/>
                    <a:pt x="6880" y="12490"/>
                  </a:cubicBezTo>
                  <a:cubicBezTo>
                    <a:pt x="6905" y="12490"/>
                    <a:pt x="6905" y="12457"/>
                    <a:pt x="6921" y="12449"/>
                  </a:cubicBezTo>
                  <a:cubicBezTo>
                    <a:pt x="6954" y="12424"/>
                    <a:pt x="6962" y="12408"/>
                    <a:pt x="6995" y="12399"/>
                  </a:cubicBezTo>
                  <a:cubicBezTo>
                    <a:pt x="7037" y="12383"/>
                    <a:pt x="7094" y="12399"/>
                    <a:pt x="7103" y="12358"/>
                  </a:cubicBezTo>
                  <a:cubicBezTo>
                    <a:pt x="7127" y="12251"/>
                    <a:pt x="7185" y="12201"/>
                    <a:pt x="7185" y="12102"/>
                  </a:cubicBezTo>
                  <a:cubicBezTo>
                    <a:pt x="7185" y="12028"/>
                    <a:pt x="7185" y="12028"/>
                    <a:pt x="7185" y="12028"/>
                  </a:cubicBezTo>
                  <a:cubicBezTo>
                    <a:pt x="7185" y="11995"/>
                    <a:pt x="7202" y="11987"/>
                    <a:pt x="7202" y="11962"/>
                  </a:cubicBezTo>
                  <a:cubicBezTo>
                    <a:pt x="7202" y="11929"/>
                    <a:pt x="7169" y="11921"/>
                    <a:pt x="7160" y="11896"/>
                  </a:cubicBezTo>
                  <a:cubicBezTo>
                    <a:pt x="7144" y="11863"/>
                    <a:pt x="7160" y="11830"/>
                    <a:pt x="7144" y="11797"/>
                  </a:cubicBezTo>
                  <a:cubicBezTo>
                    <a:pt x="7136" y="11764"/>
                    <a:pt x="7103" y="11772"/>
                    <a:pt x="7070" y="11772"/>
                  </a:cubicBezTo>
                  <a:cubicBezTo>
                    <a:pt x="7028" y="11772"/>
                    <a:pt x="7012" y="11789"/>
                    <a:pt x="6971" y="11789"/>
                  </a:cubicBezTo>
                  <a:cubicBezTo>
                    <a:pt x="6962" y="11789"/>
                    <a:pt x="6954" y="11781"/>
                    <a:pt x="6946" y="11781"/>
                  </a:cubicBezTo>
                  <a:lnTo>
                    <a:pt x="6946" y="11781"/>
                  </a:lnTo>
                  <a:cubicBezTo>
                    <a:pt x="6954" y="11756"/>
                    <a:pt x="6954" y="11731"/>
                    <a:pt x="6962" y="11706"/>
                  </a:cubicBezTo>
                  <a:cubicBezTo>
                    <a:pt x="6971" y="11673"/>
                    <a:pt x="6987" y="11649"/>
                    <a:pt x="6995" y="11616"/>
                  </a:cubicBezTo>
                  <a:cubicBezTo>
                    <a:pt x="7004" y="11583"/>
                    <a:pt x="7004" y="11558"/>
                    <a:pt x="7012" y="11517"/>
                  </a:cubicBezTo>
                  <a:cubicBezTo>
                    <a:pt x="7012" y="11500"/>
                    <a:pt x="7012" y="11500"/>
                    <a:pt x="7020" y="11484"/>
                  </a:cubicBezTo>
                  <a:cubicBezTo>
                    <a:pt x="7028" y="11442"/>
                    <a:pt x="7020" y="11418"/>
                    <a:pt x="7028" y="11376"/>
                  </a:cubicBezTo>
                  <a:cubicBezTo>
                    <a:pt x="7028" y="11368"/>
                    <a:pt x="7037" y="11360"/>
                    <a:pt x="7037" y="11352"/>
                  </a:cubicBezTo>
                  <a:cubicBezTo>
                    <a:pt x="7045" y="11319"/>
                    <a:pt x="7037" y="11294"/>
                    <a:pt x="7045" y="11261"/>
                  </a:cubicBezTo>
                  <a:cubicBezTo>
                    <a:pt x="7061" y="11236"/>
                    <a:pt x="7053" y="11220"/>
                    <a:pt x="7053" y="11195"/>
                  </a:cubicBezTo>
                  <a:cubicBezTo>
                    <a:pt x="7012" y="11187"/>
                    <a:pt x="7012" y="11187"/>
                    <a:pt x="7012" y="11187"/>
                  </a:cubicBezTo>
                  <a:cubicBezTo>
                    <a:pt x="6979" y="11145"/>
                    <a:pt x="6962" y="11096"/>
                    <a:pt x="6905" y="11096"/>
                  </a:cubicBezTo>
                  <a:cubicBezTo>
                    <a:pt x="6872" y="11096"/>
                    <a:pt x="6863" y="11137"/>
                    <a:pt x="6830" y="11145"/>
                  </a:cubicBezTo>
                  <a:cubicBezTo>
                    <a:pt x="6806" y="11145"/>
                    <a:pt x="6797" y="11145"/>
                    <a:pt x="6773" y="11145"/>
                  </a:cubicBezTo>
                  <a:cubicBezTo>
                    <a:pt x="6682" y="11145"/>
                    <a:pt x="6608" y="11071"/>
                    <a:pt x="6608" y="10980"/>
                  </a:cubicBezTo>
                  <a:cubicBezTo>
                    <a:pt x="6608" y="10832"/>
                    <a:pt x="6608" y="10832"/>
                    <a:pt x="6608" y="10832"/>
                  </a:cubicBezTo>
                  <a:cubicBezTo>
                    <a:pt x="6608" y="10774"/>
                    <a:pt x="6616" y="10741"/>
                    <a:pt x="6616" y="10683"/>
                  </a:cubicBezTo>
                  <a:cubicBezTo>
                    <a:pt x="6616" y="10560"/>
                    <a:pt x="6525" y="10452"/>
                    <a:pt x="6401" y="10452"/>
                  </a:cubicBezTo>
                  <a:cubicBezTo>
                    <a:pt x="6344" y="10452"/>
                    <a:pt x="6311" y="10469"/>
                    <a:pt x="6253" y="10469"/>
                  </a:cubicBezTo>
                  <a:cubicBezTo>
                    <a:pt x="6137" y="10469"/>
                    <a:pt x="6096" y="10370"/>
                    <a:pt x="5981" y="10370"/>
                  </a:cubicBezTo>
                  <a:cubicBezTo>
                    <a:pt x="5906" y="10370"/>
                    <a:pt x="5906" y="10370"/>
                    <a:pt x="5906" y="10370"/>
                  </a:cubicBezTo>
                  <a:cubicBezTo>
                    <a:pt x="5890" y="10370"/>
                    <a:pt x="5882" y="10386"/>
                    <a:pt x="5865" y="10386"/>
                  </a:cubicBezTo>
                  <a:cubicBezTo>
                    <a:pt x="5832" y="10386"/>
                    <a:pt x="5799" y="10353"/>
                    <a:pt x="5799" y="10312"/>
                  </a:cubicBezTo>
                  <a:cubicBezTo>
                    <a:pt x="5799" y="10230"/>
                    <a:pt x="5857" y="10188"/>
                    <a:pt x="5857" y="10106"/>
                  </a:cubicBezTo>
                  <a:cubicBezTo>
                    <a:pt x="5857" y="9957"/>
                    <a:pt x="5857" y="9957"/>
                    <a:pt x="5857" y="9957"/>
                  </a:cubicBezTo>
                  <a:cubicBezTo>
                    <a:pt x="5857" y="9916"/>
                    <a:pt x="5865" y="9891"/>
                    <a:pt x="5865" y="9851"/>
                  </a:cubicBezTo>
                  <a:cubicBezTo>
                    <a:pt x="5865" y="9818"/>
                    <a:pt x="5824" y="9818"/>
                    <a:pt x="5824" y="9793"/>
                  </a:cubicBezTo>
                  <a:cubicBezTo>
                    <a:pt x="5824" y="9744"/>
                    <a:pt x="5807" y="9727"/>
                    <a:pt x="5807" y="9678"/>
                  </a:cubicBezTo>
                  <a:lnTo>
                    <a:pt x="5807" y="9678"/>
                  </a:lnTo>
                  <a:cubicBezTo>
                    <a:pt x="5832" y="9661"/>
                    <a:pt x="5849" y="9653"/>
                    <a:pt x="5873" y="9636"/>
                  </a:cubicBezTo>
                  <a:cubicBezTo>
                    <a:pt x="5882" y="9628"/>
                    <a:pt x="5906" y="9620"/>
                    <a:pt x="5906" y="9612"/>
                  </a:cubicBezTo>
                  <a:cubicBezTo>
                    <a:pt x="5906" y="9546"/>
                    <a:pt x="5816" y="9546"/>
                    <a:pt x="5816" y="9480"/>
                  </a:cubicBezTo>
                  <a:cubicBezTo>
                    <a:pt x="5816" y="9414"/>
                    <a:pt x="5873" y="9381"/>
                    <a:pt x="5906" y="9315"/>
                  </a:cubicBezTo>
                  <a:cubicBezTo>
                    <a:pt x="5956" y="9207"/>
                    <a:pt x="5956" y="9141"/>
                    <a:pt x="5989" y="9026"/>
                  </a:cubicBezTo>
                  <a:cubicBezTo>
                    <a:pt x="5997" y="8985"/>
                    <a:pt x="5997" y="8960"/>
                    <a:pt x="6022" y="8919"/>
                  </a:cubicBezTo>
                  <a:cubicBezTo>
                    <a:pt x="6030" y="8902"/>
                    <a:pt x="6055" y="8894"/>
                    <a:pt x="6055" y="8869"/>
                  </a:cubicBezTo>
                  <a:cubicBezTo>
                    <a:pt x="6055" y="8836"/>
                    <a:pt x="6038" y="8820"/>
                    <a:pt x="6014" y="8787"/>
                  </a:cubicBezTo>
                  <a:cubicBezTo>
                    <a:pt x="5981" y="8745"/>
                    <a:pt x="5989" y="8704"/>
                    <a:pt x="5981" y="8646"/>
                  </a:cubicBezTo>
                  <a:cubicBezTo>
                    <a:pt x="5972" y="8539"/>
                    <a:pt x="5774" y="8572"/>
                    <a:pt x="5774" y="8457"/>
                  </a:cubicBezTo>
                  <a:cubicBezTo>
                    <a:pt x="5774" y="8358"/>
                    <a:pt x="5774" y="8358"/>
                    <a:pt x="5774" y="8358"/>
                  </a:cubicBezTo>
                  <a:cubicBezTo>
                    <a:pt x="5774" y="8275"/>
                    <a:pt x="5832" y="8242"/>
                    <a:pt x="5832" y="8160"/>
                  </a:cubicBezTo>
                  <a:cubicBezTo>
                    <a:pt x="5832" y="8143"/>
                    <a:pt x="5807" y="8135"/>
                    <a:pt x="5783" y="8135"/>
                  </a:cubicBezTo>
                  <a:cubicBezTo>
                    <a:pt x="5750" y="8135"/>
                    <a:pt x="5733" y="8168"/>
                    <a:pt x="5700" y="8168"/>
                  </a:cubicBezTo>
                  <a:cubicBezTo>
                    <a:pt x="5593" y="8168"/>
                    <a:pt x="5527" y="8151"/>
                    <a:pt x="5420" y="8143"/>
                  </a:cubicBezTo>
                  <a:cubicBezTo>
                    <a:pt x="5213" y="8143"/>
                    <a:pt x="5213" y="8143"/>
                    <a:pt x="5213" y="8143"/>
                  </a:cubicBezTo>
                  <a:cubicBezTo>
                    <a:pt x="5180" y="8143"/>
                    <a:pt x="5139" y="8160"/>
                    <a:pt x="5123" y="8135"/>
                  </a:cubicBezTo>
                  <a:cubicBezTo>
                    <a:pt x="5114" y="8127"/>
                    <a:pt x="5114" y="8110"/>
                    <a:pt x="5114" y="8102"/>
                  </a:cubicBezTo>
                  <a:cubicBezTo>
                    <a:pt x="5090" y="8044"/>
                    <a:pt x="5057" y="8019"/>
                    <a:pt x="5040" y="7962"/>
                  </a:cubicBezTo>
                  <a:cubicBezTo>
                    <a:pt x="5015" y="7887"/>
                    <a:pt x="5007" y="7854"/>
                    <a:pt x="4982" y="7788"/>
                  </a:cubicBezTo>
                  <a:cubicBezTo>
                    <a:pt x="4974" y="7764"/>
                    <a:pt x="4982" y="7747"/>
                    <a:pt x="4974" y="7731"/>
                  </a:cubicBezTo>
                  <a:cubicBezTo>
                    <a:pt x="4966" y="7722"/>
                    <a:pt x="4950" y="7722"/>
                    <a:pt x="4942" y="7706"/>
                  </a:cubicBezTo>
                  <a:cubicBezTo>
                    <a:pt x="4999" y="7689"/>
                    <a:pt x="5040" y="7689"/>
                    <a:pt x="5098" y="7689"/>
                  </a:cubicBezTo>
                  <a:cubicBezTo>
                    <a:pt x="5098" y="7640"/>
                    <a:pt x="5098" y="7607"/>
                    <a:pt x="5098" y="7557"/>
                  </a:cubicBezTo>
                  <a:cubicBezTo>
                    <a:pt x="5098" y="7442"/>
                    <a:pt x="5081" y="7368"/>
                    <a:pt x="5040" y="7260"/>
                  </a:cubicBezTo>
                  <a:cubicBezTo>
                    <a:pt x="5007" y="7186"/>
                    <a:pt x="4958" y="7145"/>
                    <a:pt x="4884" y="7112"/>
                  </a:cubicBezTo>
                  <a:cubicBezTo>
                    <a:pt x="4851" y="7095"/>
                    <a:pt x="4835" y="7070"/>
                    <a:pt x="4794" y="7070"/>
                  </a:cubicBezTo>
                  <a:cubicBezTo>
                    <a:pt x="4695" y="7070"/>
                    <a:pt x="4645" y="7070"/>
                    <a:pt x="4554" y="7070"/>
                  </a:cubicBezTo>
                  <a:cubicBezTo>
                    <a:pt x="4513" y="7070"/>
                    <a:pt x="4505" y="7021"/>
                    <a:pt x="4488" y="6980"/>
                  </a:cubicBezTo>
                  <a:cubicBezTo>
                    <a:pt x="4464" y="6947"/>
                    <a:pt x="4439" y="6938"/>
                    <a:pt x="4406" y="6914"/>
                  </a:cubicBezTo>
                  <a:cubicBezTo>
                    <a:pt x="4340" y="6872"/>
                    <a:pt x="4290" y="6889"/>
                    <a:pt x="4216" y="6872"/>
                  </a:cubicBezTo>
                  <a:cubicBezTo>
                    <a:pt x="4183" y="6872"/>
                    <a:pt x="4167" y="6839"/>
                    <a:pt x="4142" y="6823"/>
                  </a:cubicBezTo>
                  <a:cubicBezTo>
                    <a:pt x="4109" y="6806"/>
                    <a:pt x="4084" y="6798"/>
                    <a:pt x="4059" y="6765"/>
                  </a:cubicBezTo>
                  <a:cubicBezTo>
                    <a:pt x="4043" y="6732"/>
                    <a:pt x="4002" y="6749"/>
                    <a:pt x="3969" y="6740"/>
                  </a:cubicBezTo>
                  <a:cubicBezTo>
                    <a:pt x="3927" y="6732"/>
                    <a:pt x="3911" y="6699"/>
                    <a:pt x="3870" y="6699"/>
                  </a:cubicBezTo>
                  <a:cubicBezTo>
                    <a:pt x="3820" y="6699"/>
                    <a:pt x="3795" y="6732"/>
                    <a:pt x="3746" y="6732"/>
                  </a:cubicBezTo>
                  <a:cubicBezTo>
                    <a:pt x="3680" y="6732"/>
                    <a:pt x="3639" y="6740"/>
                    <a:pt x="3589" y="6707"/>
                  </a:cubicBezTo>
                  <a:cubicBezTo>
                    <a:pt x="3515" y="6658"/>
                    <a:pt x="3498" y="6592"/>
                    <a:pt x="3424" y="6542"/>
                  </a:cubicBezTo>
                  <a:cubicBezTo>
                    <a:pt x="3383" y="6518"/>
                    <a:pt x="3341" y="6526"/>
                    <a:pt x="3308" y="6485"/>
                  </a:cubicBezTo>
                  <a:cubicBezTo>
                    <a:pt x="3275" y="6443"/>
                    <a:pt x="3308" y="6394"/>
                    <a:pt x="3300" y="6344"/>
                  </a:cubicBezTo>
                  <a:cubicBezTo>
                    <a:pt x="3284" y="6295"/>
                    <a:pt x="3234" y="6278"/>
                    <a:pt x="3234" y="6229"/>
                  </a:cubicBezTo>
                  <a:cubicBezTo>
                    <a:pt x="3234" y="6196"/>
                    <a:pt x="3251" y="6171"/>
                    <a:pt x="3251" y="6130"/>
                  </a:cubicBezTo>
                  <a:cubicBezTo>
                    <a:pt x="3251" y="6072"/>
                    <a:pt x="3185" y="6047"/>
                    <a:pt x="3185" y="5981"/>
                  </a:cubicBezTo>
                  <a:cubicBezTo>
                    <a:pt x="3185" y="5891"/>
                    <a:pt x="3185" y="5891"/>
                    <a:pt x="3185" y="5891"/>
                  </a:cubicBezTo>
                  <a:cubicBezTo>
                    <a:pt x="3185" y="5825"/>
                    <a:pt x="3209" y="5783"/>
                    <a:pt x="3209" y="5709"/>
                  </a:cubicBezTo>
                  <a:cubicBezTo>
                    <a:pt x="3209" y="5651"/>
                    <a:pt x="3209" y="5651"/>
                    <a:pt x="3209" y="5651"/>
                  </a:cubicBezTo>
                  <a:cubicBezTo>
                    <a:pt x="3044" y="5676"/>
                    <a:pt x="3044" y="5676"/>
                    <a:pt x="3044" y="5676"/>
                  </a:cubicBezTo>
                  <a:cubicBezTo>
                    <a:pt x="3011" y="5676"/>
                    <a:pt x="2987" y="5660"/>
                    <a:pt x="2954" y="5660"/>
                  </a:cubicBezTo>
                  <a:cubicBezTo>
                    <a:pt x="2879" y="5660"/>
                    <a:pt x="2838" y="5684"/>
                    <a:pt x="2772" y="5709"/>
                  </a:cubicBezTo>
                  <a:cubicBezTo>
                    <a:pt x="2714" y="5726"/>
                    <a:pt x="2681" y="5734"/>
                    <a:pt x="2640" y="5775"/>
                  </a:cubicBezTo>
                  <a:cubicBezTo>
                    <a:pt x="2591" y="5825"/>
                    <a:pt x="2558" y="5849"/>
                    <a:pt x="2483" y="5874"/>
                  </a:cubicBezTo>
                  <a:cubicBezTo>
                    <a:pt x="2450" y="5891"/>
                    <a:pt x="2426" y="5907"/>
                    <a:pt x="2401" y="5932"/>
                  </a:cubicBezTo>
                  <a:cubicBezTo>
                    <a:pt x="2376" y="5957"/>
                    <a:pt x="2376" y="5990"/>
                    <a:pt x="2343" y="5990"/>
                  </a:cubicBezTo>
                  <a:cubicBezTo>
                    <a:pt x="2327" y="5990"/>
                    <a:pt x="2327" y="5981"/>
                    <a:pt x="2318" y="5981"/>
                  </a:cubicBezTo>
                  <a:cubicBezTo>
                    <a:pt x="2277" y="5981"/>
                    <a:pt x="2269" y="6006"/>
                    <a:pt x="2244" y="6031"/>
                  </a:cubicBezTo>
                  <a:cubicBezTo>
                    <a:pt x="2186" y="6064"/>
                    <a:pt x="2162" y="6089"/>
                    <a:pt x="2120" y="6130"/>
                  </a:cubicBezTo>
                  <a:cubicBezTo>
                    <a:pt x="2096" y="6163"/>
                    <a:pt x="2071" y="6188"/>
                    <a:pt x="2030" y="6188"/>
                  </a:cubicBezTo>
                  <a:cubicBezTo>
                    <a:pt x="1955" y="6188"/>
                    <a:pt x="1914" y="6146"/>
                    <a:pt x="1840" y="6146"/>
                  </a:cubicBezTo>
                  <a:cubicBezTo>
                    <a:pt x="1790" y="6146"/>
                    <a:pt x="1774" y="6179"/>
                    <a:pt x="1724" y="6179"/>
                  </a:cubicBezTo>
                  <a:cubicBezTo>
                    <a:pt x="1708" y="6179"/>
                    <a:pt x="1708" y="6179"/>
                    <a:pt x="1708" y="6179"/>
                  </a:cubicBezTo>
                  <a:lnTo>
                    <a:pt x="1708" y="6179"/>
                  </a:lnTo>
                  <a:cubicBezTo>
                    <a:pt x="1691" y="6155"/>
                    <a:pt x="1675" y="6138"/>
                    <a:pt x="1650" y="6138"/>
                  </a:cubicBezTo>
                  <a:cubicBezTo>
                    <a:pt x="1576" y="6138"/>
                    <a:pt x="1576" y="6138"/>
                    <a:pt x="1576" y="6138"/>
                  </a:cubicBezTo>
                  <a:cubicBezTo>
                    <a:pt x="1543" y="6138"/>
                    <a:pt x="1526" y="6155"/>
                    <a:pt x="1502" y="6163"/>
                  </a:cubicBezTo>
                  <a:cubicBezTo>
                    <a:pt x="1460" y="6171"/>
                    <a:pt x="1427" y="6163"/>
                    <a:pt x="1386" y="6179"/>
                  </a:cubicBezTo>
                  <a:cubicBezTo>
                    <a:pt x="1361" y="6188"/>
                    <a:pt x="1361" y="6221"/>
                    <a:pt x="1337" y="6221"/>
                  </a:cubicBezTo>
                  <a:cubicBezTo>
                    <a:pt x="1287" y="6221"/>
                    <a:pt x="1271" y="6171"/>
                    <a:pt x="1254" y="6130"/>
                  </a:cubicBezTo>
                  <a:cubicBezTo>
                    <a:pt x="1238" y="6064"/>
                    <a:pt x="1238" y="6023"/>
                    <a:pt x="1238" y="5948"/>
                  </a:cubicBezTo>
                  <a:cubicBezTo>
                    <a:pt x="1238" y="5874"/>
                    <a:pt x="1238" y="5874"/>
                    <a:pt x="1238" y="5874"/>
                  </a:cubicBezTo>
                  <a:cubicBezTo>
                    <a:pt x="1246" y="5841"/>
                    <a:pt x="1246" y="5841"/>
                    <a:pt x="1246" y="5841"/>
                  </a:cubicBezTo>
                  <a:cubicBezTo>
                    <a:pt x="1246" y="5717"/>
                    <a:pt x="1246" y="5717"/>
                    <a:pt x="1246" y="5717"/>
                  </a:cubicBezTo>
                  <a:cubicBezTo>
                    <a:pt x="1246" y="5676"/>
                    <a:pt x="1262" y="5660"/>
                    <a:pt x="1262" y="5627"/>
                  </a:cubicBezTo>
                  <a:cubicBezTo>
                    <a:pt x="1262" y="5585"/>
                    <a:pt x="1262" y="5561"/>
                    <a:pt x="1246" y="5528"/>
                  </a:cubicBezTo>
                  <a:cubicBezTo>
                    <a:pt x="1097" y="5643"/>
                    <a:pt x="1015" y="5759"/>
                    <a:pt x="833" y="5759"/>
                  </a:cubicBezTo>
                  <a:cubicBezTo>
                    <a:pt x="759" y="5759"/>
                    <a:pt x="685" y="5783"/>
                    <a:pt x="644" y="5717"/>
                  </a:cubicBezTo>
                  <a:cubicBezTo>
                    <a:pt x="627" y="5693"/>
                    <a:pt x="627" y="5676"/>
                    <a:pt x="619" y="5651"/>
                  </a:cubicBezTo>
                  <a:cubicBezTo>
                    <a:pt x="602" y="5618"/>
                    <a:pt x="569" y="5618"/>
                    <a:pt x="545" y="5594"/>
                  </a:cubicBezTo>
                  <a:cubicBezTo>
                    <a:pt x="503" y="5561"/>
                    <a:pt x="479" y="5536"/>
                    <a:pt x="429" y="5536"/>
                  </a:cubicBezTo>
                  <a:cubicBezTo>
                    <a:pt x="297" y="5536"/>
                    <a:pt x="297" y="5536"/>
                    <a:pt x="297" y="5536"/>
                  </a:cubicBezTo>
                  <a:cubicBezTo>
                    <a:pt x="297" y="5511"/>
                    <a:pt x="297" y="5503"/>
                    <a:pt x="297" y="5486"/>
                  </a:cubicBezTo>
                  <a:cubicBezTo>
                    <a:pt x="297" y="5478"/>
                    <a:pt x="305" y="5470"/>
                    <a:pt x="305" y="5453"/>
                  </a:cubicBezTo>
                  <a:cubicBezTo>
                    <a:pt x="305" y="5354"/>
                    <a:pt x="305" y="5354"/>
                    <a:pt x="305" y="5354"/>
                  </a:cubicBezTo>
                  <a:cubicBezTo>
                    <a:pt x="305" y="5305"/>
                    <a:pt x="256" y="5288"/>
                    <a:pt x="215" y="5247"/>
                  </a:cubicBezTo>
                  <a:cubicBezTo>
                    <a:pt x="173" y="5206"/>
                    <a:pt x="173" y="5156"/>
                    <a:pt x="149" y="5099"/>
                  </a:cubicBezTo>
                  <a:cubicBezTo>
                    <a:pt x="124" y="5057"/>
                    <a:pt x="91" y="5033"/>
                    <a:pt x="91" y="4983"/>
                  </a:cubicBezTo>
                  <a:cubicBezTo>
                    <a:pt x="91" y="4950"/>
                    <a:pt x="107" y="4934"/>
                    <a:pt x="107" y="4909"/>
                  </a:cubicBezTo>
                  <a:cubicBezTo>
                    <a:pt x="107" y="4851"/>
                    <a:pt x="0" y="4859"/>
                    <a:pt x="0" y="4802"/>
                  </a:cubicBezTo>
                  <a:cubicBezTo>
                    <a:pt x="0" y="4785"/>
                    <a:pt x="17" y="4777"/>
                    <a:pt x="33" y="4769"/>
                  </a:cubicBezTo>
                  <a:cubicBezTo>
                    <a:pt x="50" y="4785"/>
                    <a:pt x="50" y="4785"/>
                    <a:pt x="50" y="4785"/>
                  </a:cubicBezTo>
                  <a:cubicBezTo>
                    <a:pt x="74" y="4785"/>
                    <a:pt x="74" y="4785"/>
                    <a:pt x="74" y="4785"/>
                  </a:cubicBezTo>
                  <a:cubicBezTo>
                    <a:pt x="99" y="4703"/>
                    <a:pt x="99" y="4645"/>
                    <a:pt x="140" y="4571"/>
                  </a:cubicBezTo>
                  <a:cubicBezTo>
                    <a:pt x="173" y="4505"/>
                    <a:pt x="231" y="4488"/>
                    <a:pt x="305" y="4488"/>
                  </a:cubicBezTo>
                  <a:cubicBezTo>
                    <a:pt x="305" y="4472"/>
                    <a:pt x="314" y="4455"/>
                    <a:pt x="314" y="4439"/>
                  </a:cubicBezTo>
                  <a:cubicBezTo>
                    <a:pt x="314" y="4372"/>
                    <a:pt x="264" y="4339"/>
                    <a:pt x="264" y="4273"/>
                  </a:cubicBezTo>
                  <a:cubicBezTo>
                    <a:pt x="264" y="4232"/>
                    <a:pt x="305" y="4216"/>
                    <a:pt x="322" y="4183"/>
                  </a:cubicBezTo>
                  <a:cubicBezTo>
                    <a:pt x="355" y="4141"/>
                    <a:pt x="380" y="4117"/>
                    <a:pt x="380" y="4059"/>
                  </a:cubicBezTo>
                  <a:cubicBezTo>
                    <a:pt x="380" y="4026"/>
                    <a:pt x="363" y="4009"/>
                    <a:pt x="363" y="3976"/>
                  </a:cubicBezTo>
                  <a:cubicBezTo>
                    <a:pt x="363" y="3927"/>
                    <a:pt x="437" y="3935"/>
                    <a:pt x="487" y="3910"/>
                  </a:cubicBezTo>
                  <a:cubicBezTo>
                    <a:pt x="520" y="3894"/>
                    <a:pt x="545" y="3886"/>
                    <a:pt x="561" y="3861"/>
                  </a:cubicBezTo>
                  <a:cubicBezTo>
                    <a:pt x="586" y="3828"/>
                    <a:pt x="594" y="3795"/>
                    <a:pt x="635" y="3795"/>
                  </a:cubicBezTo>
                  <a:cubicBezTo>
                    <a:pt x="644" y="3795"/>
                    <a:pt x="652" y="3803"/>
                    <a:pt x="660" y="3803"/>
                  </a:cubicBezTo>
                  <a:cubicBezTo>
                    <a:pt x="734" y="3803"/>
                    <a:pt x="743" y="3721"/>
                    <a:pt x="809" y="3696"/>
                  </a:cubicBezTo>
                  <a:cubicBezTo>
                    <a:pt x="866" y="3679"/>
                    <a:pt x="899" y="3663"/>
                    <a:pt x="965" y="3663"/>
                  </a:cubicBezTo>
                  <a:cubicBezTo>
                    <a:pt x="1031" y="3663"/>
                    <a:pt x="1064" y="3630"/>
                    <a:pt x="1106" y="3580"/>
                  </a:cubicBezTo>
                  <a:cubicBezTo>
                    <a:pt x="1147" y="3523"/>
                    <a:pt x="1205" y="3523"/>
                    <a:pt x="1271" y="3523"/>
                  </a:cubicBezTo>
                  <a:cubicBezTo>
                    <a:pt x="1304" y="3523"/>
                    <a:pt x="1328" y="3539"/>
                    <a:pt x="1353" y="3564"/>
                  </a:cubicBezTo>
                  <a:cubicBezTo>
                    <a:pt x="1444" y="3564"/>
                    <a:pt x="1444" y="3564"/>
                    <a:pt x="1444" y="3564"/>
                  </a:cubicBezTo>
                  <a:lnTo>
                    <a:pt x="1444" y="3564"/>
                  </a:lnTo>
                  <a:cubicBezTo>
                    <a:pt x="1477" y="3498"/>
                    <a:pt x="1493" y="3465"/>
                    <a:pt x="1518" y="3407"/>
                  </a:cubicBezTo>
                  <a:cubicBezTo>
                    <a:pt x="1584" y="3209"/>
                    <a:pt x="1576" y="3094"/>
                    <a:pt x="1617" y="2887"/>
                  </a:cubicBezTo>
                  <a:cubicBezTo>
                    <a:pt x="1650" y="2747"/>
                    <a:pt x="1683" y="2673"/>
                    <a:pt x="1683" y="2524"/>
                  </a:cubicBezTo>
                  <a:cubicBezTo>
                    <a:pt x="1683" y="2450"/>
                    <a:pt x="1683" y="2409"/>
                    <a:pt x="1650" y="2343"/>
                  </a:cubicBezTo>
                  <a:cubicBezTo>
                    <a:pt x="1625" y="2285"/>
                    <a:pt x="1584" y="2269"/>
                    <a:pt x="1584" y="2211"/>
                  </a:cubicBezTo>
                  <a:cubicBezTo>
                    <a:pt x="1584" y="2153"/>
                    <a:pt x="1584" y="2153"/>
                    <a:pt x="1584" y="2153"/>
                  </a:cubicBezTo>
                  <a:cubicBezTo>
                    <a:pt x="1584" y="2062"/>
                    <a:pt x="1427" y="2062"/>
                    <a:pt x="1427" y="1972"/>
                  </a:cubicBezTo>
                  <a:cubicBezTo>
                    <a:pt x="1427" y="1889"/>
                    <a:pt x="1452" y="1823"/>
                    <a:pt x="1526" y="1790"/>
                  </a:cubicBezTo>
                  <a:cubicBezTo>
                    <a:pt x="1551" y="1774"/>
                    <a:pt x="1568" y="1757"/>
                    <a:pt x="1592" y="1757"/>
                  </a:cubicBezTo>
                  <a:cubicBezTo>
                    <a:pt x="1667" y="1757"/>
                    <a:pt x="1667" y="1757"/>
                    <a:pt x="1667" y="1757"/>
                  </a:cubicBezTo>
                  <a:cubicBezTo>
                    <a:pt x="1700" y="1757"/>
                    <a:pt x="1716" y="1757"/>
                    <a:pt x="1741" y="1757"/>
                  </a:cubicBezTo>
                  <a:cubicBezTo>
                    <a:pt x="1766" y="1757"/>
                    <a:pt x="1774" y="1757"/>
                    <a:pt x="1799" y="1757"/>
                  </a:cubicBezTo>
                  <a:cubicBezTo>
                    <a:pt x="1799" y="1741"/>
                    <a:pt x="1799" y="1724"/>
                    <a:pt x="1799" y="1708"/>
                  </a:cubicBezTo>
                  <a:cubicBezTo>
                    <a:pt x="1799" y="1650"/>
                    <a:pt x="1782" y="1617"/>
                    <a:pt x="1741" y="1575"/>
                  </a:cubicBezTo>
                  <a:cubicBezTo>
                    <a:pt x="1716" y="1551"/>
                    <a:pt x="1708" y="1534"/>
                    <a:pt x="1675" y="1534"/>
                  </a:cubicBezTo>
                  <a:cubicBezTo>
                    <a:pt x="1584" y="1534"/>
                    <a:pt x="1584" y="1534"/>
                    <a:pt x="1584" y="1534"/>
                  </a:cubicBezTo>
                  <a:cubicBezTo>
                    <a:pt x="1559" y="1534"/>
                    <a:pt x="1543" y="1518"/>
                    <a:pt x="1543" y="1493"/>
                  </a:cubicBezTo>
                  <a:cubicBezTo>
                    <a:pt x="1543" y="1402"/>
                    <a:pt x="1543" y="1402"/>
                    <a:pt x="1543" y="1402"/>
                  </a:cubicBezTo>
                  <a:cubicBezTo>
                    <a:pt x="1543" y="1344"/>
                    <a:pt x="1551" y="1270"/>
                    <a:pt x="1601" y="1270"/>
                  </a:cubicBezTo>
                  <a:cubicBezTo>
                    <a:pt x="1634" y="1270"/>
                    <a:pt x="1650" y="1278"/>
                    <a:pt x="1683" y="1278"/>
                  </a:cubicBezTo>
                  <a:cubicBezTo>
                    <a:pt x="1774" y="1278"/>
                    <a:pt x="1823" y="1278"/>
                    <a:pt x="1914" y="1270"/>
                  </a:cubicBezTo>
                  <a:cubicBezTo>
                    <a:pt x="1997" y="1287"/>
                    <a:pt x="1997" y="1287"/>
                    <a:pt x="1997" y="1287"/>
                  </a:cubicBezTo>
                  <a:cubicBezTo>
                    <a:pt x="2096" y="1287"/>
                    <a:pt x="2096" y="1287"/>
                    <a:pt x="2096" y="1287"/>
                  </a:cubicBezTo>
                  <a:cubicBezTo>
                    <a:pt x="2129" y="1254"/>
                    <a:pt x="2137" y="1221"/>
                    <a:pt x="2145" y="1179"/>
                  </a:cubicBezTo>
                  <a:cubicBezTo>
                    <a:pt x="2203" y="1196"/>
                    <a:pt x="2228" y="1245"/>
                    <a:pt x="2285" y="1245"/>
                  </a:cubicBezTo>
                  <a:cubicBezTo>
                    <a:pt x="2351" y="1245"/>
                    <a:pt x="2368" y="1171"/>
                    <a:pt x="2434" y="1171"/>
                  </a:cubicBezTo>
                  <a:cubicBezTo>
                    <a:pt x="2475" y="1171"/>
                    <a:pt x="2475" y="1229"/>
                    <a:pt x="2483" y="1270"/>
                  </a:cubicBezTo>
                  <a:cubicBezTo>
                    <a:pt x="2500" y="1328"/>
                    <a:pt x="2516" y="1353"/>
                    <a:pt x="2541" y="1410"/>
                  </a:cubicBezTo>
                  <a:cubicBezTo>
                    <a:pt x="2558" y="1435"/>
                    <a:pt x="2566" y="1476"/>
                    <a:pt x="2599" y="1476"/>
                  </a:cubicBezTo>
                  <a:cubicBezTo>
                    <a:pt x="2673" y="1476"/>
                    <a:pt x="2673" y="1476"/>
                    <a:pt x="2673" y="1476"/>
                  </a:cubicBezTo>
                  <a:lnTo>
                    <a:pt x="2673" y="1476"/>
                  </a:lnTo>
                  <a:cubicBezTo>
                    <a:pt x="2706" y="1493"/>
                    <a:pt x="2714" y="1526"/>
                    <a:pt x="2739" y="1542"/>
                  </a:cubicBezTo>
                  <a:cubicBezTo>
                    <a:pt x="2830" y="1600"/>
                    <a:pt x="2896" y="1625"/>
                    <a:pt x="3003" y="1625"/>
                  </a:cubicBezTo>
                  <a:cubicBezTo>
                    <a:pt x="3044" y="1625"/>
                    <a:pt x="3069" y="1608"/>
                    <a:pt x="3110" y="1592"/>
                  </a:cubicBezTo>
                  <a:cubicBezTo>
                    <a:pt x="3160" y="1567"/>
                    <a:pt x="3193" y="1559"/>
                    <a:pt x="3234" y="1526"/>
                  </a:cubicBezTo>
                  <a:cubicBezTo>
                    <a:pt x="3308" y="1468"/>
                    <a:pt x="3374" y="1485"/>
                    <a:pt x="3457" y="1435"/>
                  </a:cubicBezTo>
                  <a:cubicBezTo>
                    <a:pt x="3572" y="1369"/>
                    <a:pt x="3622" y="1320"/>
                    <a:pt x="3738" y="1245"/>
                  </a:cubicBezTo>
                  <a:cubicBezTo>
                    <a:pt x="3804" y="1196"/>
                    <a:pt x="3853" y="1188"/>
                    <a:pt x="3903" y="1122"/>
                  </a:cubicBezTo>
                  <a:cubicBezTo>
                    <a:pt x="3746" y="1089"/>
                    <a:pt x="3639" y="981"/>
                    <a:pt x="3639" y="825"/>
                  </a:cubicBezTo>
                  <a:cubicBezTo>
                    <a:pt x="3639" y="726"/>
                    <a:pt x="3680" y="668"/>
                    <a:pt x="3680" y="561"/>
                  </a:cubicBezTo>
                  <a:cubicBezTo>
                    <a:pt x="3680" y="528"/>
                    <a:pt x="3647" y="511"/>
                    <a:pt x="3614" y="503"/>
                  </a:cubicBezTo>
                  <a:cubicBezTo>
                    <a:pt x="3548" y="486"/>
                    <a:pt x="3473" y="462"/>
                    <a:pt x="3473" y="396"/>
                  </a:cubicBezTo>
                  <a:cubicBezTo>
                    <a:pt x="3473" y="371"/>
                    <a:pt x="3506" y="371"/>
                    <a:pt x="3531" y="371"/>
                  </a:cubicBezTo>
                  <a:cubicBezTo>
                    <a:pt x="3639" y="371"/>
                    <a:pt x="3688" y="453"/>
                    <a:pt x="3795" y="453"/>
                  </a:cubicBezTo>
                  <a:cubicBezTo>
                    <a:pt x="3820" y="453"/>
                    <a:pt x="3837" y="445"/>
                    <a:pt x="3861" y="445"/>
                  </a:cubicBezTo>
                  <a:cubicBezTo>
                    <a:pt x="3944" y="445"/>
                    <a:pt x="3944" y="445"/>
                    <a:pt x="3944" y="445"/>
                  </a:cubicBezTo>
                  <a:cubicBezTo>
                    <a:pt x="3952" y="445"/>
                    <a:pt x="3960" y="437"/>
                    <a:pt x="3969" y="437"/>
                  </a:cubicBezTo>
                  <a:cubicBezTo>
                    <a:pt x="4018" y="437"/>
                    <a:pt x="4051" y="462"/>
                    <a:pt x="4101" y="462"/>
                  </a:cubicBezTo>
                  <a:cubicBezTo>
                    <a:pt x="4175" y="462"/>
                    <a:pt x="4208" y="429"/>
                    <a:pt x="4274" y="429"/>
                  </a:cubicBezTo>
                  <a:cubicBezTo>
                    <a:pt x="4414" y="429"/>
                    <a:pt x="4414" y="429"/>
                    <a:pt x="4414" y="429"/>
                  </a:cubicBezTo>
                  <a:cubicBezTo>
                    <a:pt x="4497" y="429"/>
                    <a:pt x="4546" y="412"/>
                    <a:pt x="4620" y="379"/>
                  </a:cubicBezTo>
                  <a:cubicBezTo>
                    <a:pt x="4686" y="354"/>
                    <a:pt x="4703" y="288"/>
                    <a:pt x="4777" y="280"/>
                  </a:cubicBezTo>
                  <a:cubicBezTo>
                    <a:pt x="4818" y="272"/>
                    <a:pt x="4843" y="280"/>
                    <a:pt x="4884" y="272"/>
                  </a:cubicBezTo>
                  <a:cubicBezTo>
                    <a:pt x="4934" y="255"/>
                    <a:pt x="4950" y="231"/>
                    <a:pt x="4982" y="198"/>
                  </a:cubicBezTo>
                  <a:cubicBezTo>
                    <a:pt x="5024" y="165"/>
                    <a:pt x="5048" y="140"/>
                    <a:pt x="5048" y="90"/>
                  </a:cubicBezTo>
                  <a:cubicBezTo>
                    <a:pt x="5048" y="49"/>
                    <a:pt x="5032" y="24"/>
                    <a:pt x="5007" y="0"/>
                  </a:cubicBezTo>
                  <a:lnTo>
                    <a:pt x="5007" y="0"/>
                  </a:lnTo>
                  <a:cubicBezTo>
                    <a:pt x="5090" y="0"/>
                    <a:pt x="5139" y="0"/>
                    <a:pt x="5213" y="0"/>
                  </a:cubicBezTo>
                  <a:cubicBezTo>
                    <a:pt x="5255" y="0"/>
                    <a:pt x="5271" y="41"/>
                    <a:pt x="5271" y="74"/>
                  </a:cubicBezTo>
                  <a:cubicBezTo>
                    <a:pt x="5271" y="123"/>
                    <a:pt x="5246" y="148"/>
                    <a:pt x="5246" y="189"/>
                  </a:cubicBezTo>
                  <a:cubicBezTo>
                    <a:pt x="5246" y="255"/>
                    <a:pt x="5321" y="264"/>
                    <a:pt x="5370" y="297"/>
                  </a:cubicBezTo>
                  <a:cubicBezTo>
                    <a:pt x="5420" y="321"/>
                    <a:pt x="5420" y="363"/>
                    <a:pt x="5436" y="412"/>
                  </a:cubicBezTo>
                  <a:cubicBezTo>
                    <a:pt x="5444" y="429"/>
                    <a:pt x="5461" y="445"/>
                    <a:pt x="5461" y="462"/>
                  </a:cubicBezTo>
                  <a:cubicBezTo>
                    <a:pt x="5461" y="511"/>
                    <a:pt x="5403" y="511"/>
                    <a:pt x="5378" y="552"/>
                  </a:cubicBezTo>
                  <a:cubicBezTo>
                    <a:pt x="5354" y="594"/>
                    <a:pt x="5362" y="627"/>
                    <a:pt x="5345" y="676"/>
                  </a:cubicBezTo>
                  <a:cubicBezTo>
                    <a:pt x="5337" y="709"/>
                    <a:pt x="5296" y="717"/>
                    <a:pt x="5296" y="759"/>
                  </a:cubicBezTo>
                  <a:cubicBezTo>
                    <a:pt x="5296" y="841"/>
                    <a:pt x="5296" y="841"/>
                    <a:pt x="5296" y="841"/>
                  </a:cubicBezTo>
                  <a:cubicBezTo>
                    <a:pt x="5304" y="858"/>
                    <a:pt x="5304" y="858"/>
                    <a:pt x="5304" y="858"/>
                  </a:cubicBezTo>
                  <a:cubicBezTo>
                    <a:pt x="5304" y="973"/>
                    <a:pt x="5304" y="973"/>
                    <a:pt x="5304" y="973"/>
                  </a:cubicBezTo>
                  <a:cubicBezTo>
                    <a:pt x="5304" y="1039"/>
                    <a:pt x="5378" y="1064"/>
                    <a:pt x="5387" y="1130"/>
                  </a:cubicBezTo>
                  <a:cubicBezTo>
                    <a:pt x="5395" y="1204"/>
                    <a:pt x="5403" y="1262"/>
                    <a:pt x="5461" y="1311"/>
                  </a:cubicBezTo>
                  <a:cubicBezTo>
                    <a:pt x="5510" y="1353"/>
                    <a:pt x="5527" y="1394"/>
                    <a:pt x="5568" y="1452"/>
                  </a:cubicBezTo>
                  <a:cubicBezTo>
                    <a:pt x="5626" y="1509"/>
                    <a:pt x="5684" y="1526"/>
                    <a:pt x="5766" y="1526"/>
                  </a:cubicBezTo>
                  <a:cubicBezTo>
                    <a:pt x="5799" y="1526"/>
                    <a:pt x="5799" y="1485"/>
                    <a:pt x="5816" y="1460"/>
                  </a:cubicBezTo>
                  <a:cubicBezTo>
                    <a:pt x="5840" y="1435"/>
                    <a:pt x="5873" y="1435"/>
                    <a:pt x="5915" y="1435"/>
                  </a:cubicBezTo>
                  <a:cubicBezTo>
                    <a:pt x="5948" y="1435"/>
                    <a:pt x="5972" y="1443"/>
                    <a:pt x="6005" y="1443"/>
                  </a:cubicBezTo>
                  <a:cubicBezTo>
                    <a:pt x="6047" y="1443"/>
                    <a:pt x="6055" y="1402"/>
                    <a:pt x="6088" y="1369"/>
                  </a:cubicBezTo>
                  <a:cubicBezTo>
                    <a:pt x="6121" y="1336"/>
                    <a:pt x="6162" y="1344"/>
                    <a:pt x="6212" y="1336"/>
                  </a:cubicBezTo>
                  <a:cubicBezTo>
                    <a:pt x="6269" y="1320"/>
                    <a:pt x="6278" y="1245"/>
                    <a:pt x="6335" y="1245"/>
                  </a:cubicBezTo>
                  <a:cubicBezTo>
                    <a:pt x="6393" y="1245"/>
                    <a:pt x="6418" y="1303"/>
                    <a:pt x="6476" y="1303"/>
                  </a:cubicBezTo>
                  <a:cubicBezTo>
                    <a:pt x="6533" y="1303"/>
                    <a:pt x="6558" y="1287"/>
                    <a:pt x="6599" y="1237"/>
                  </a:cubicBezTo>
                  <a:lnTo>
                    <a:pt x="6599" y="1237"/>
                  </a:lnTo>
                  <a:cubicBezTo>
                    <a:pt x="6682" y="1270"/>
                    <a:pt x="6723" y="1303"/>
                    <a:pt x="6806" y="1303"/>
                  </a:cubicBezTo>
                  <a:cubicBezTo>
                    <a:pt x="6830" y="1303"/>
                    <a:pt x="6847" y="1278"/>
                    <a:pt x="6847" y="1262"/>
                  </a:cubicBezTo>
                  <a:cubicBezTo>
                    <a:pt x="6847" y="1212"/>
                    <a:pt x="6781" y="1204"/>
                    <a:pt x="6781" y="1155"/>
                  </a:cubicBezTo>
                  <a:cubicBezTo>
                    <a:pt x="6781" y="1138"/>
                    <a:pt x="6806" y="1130"/>
                    <a:pt x="6806" y="1113"/>
                  </a:cubicBezTo>
                  <a:cubicBezTo>
                    <a:pt x="6822" y="1080"/>
                    <a:pt x="6814" y="1039"/>
                    <a:pt x="6847" y="1039"/>
                  </a:cubicBezTo>
                  <a:cubicBezTo>
                    <a:pt x="6880" y="1039"/>
                    <a:pt x="6888" y="1064"/>
                    <a:pt x="6921" y="1064"/>
                  </a:cubicBezTo>
                  <a:cubicBezTo>
                    <a:pt x="6987" y="1064"/>
                    <a:pt x="7028" y="1047"/>
                    <a:pt x="7086" y="1023"/>
                  </a:cubicBezTo>
                  <a:cubicBezTo>
                    <a:pt x="7111" y="1014"/>
                    <a:pt x="7127" y="1006"/>
                    <a:pt x="7152" y="1006"/>
                  </a:cubicBezTo>
                  <a:cubicBezTo>
                    <a:pt x="7185" y="1006"/>
                    <a:pt x="7202" y="1023"/>
                    <a:pt x="7226" y="1039"/>
                  </a:cubicBezTo>
                  <a:cubicBezTo>
                    <a:pt x="7276" y="1072"/>
                    <a:pt x="7309" y="1089"/>
                    <a:pt x="7350" y="1122"/>
                  </a:cubicBezTo>
                  <a:lnTo>
                    <a:pt x="7350" y="1122"/>
                  </a:lnTo>
                  <a:cubicBezTo>
                    <a:pt x="7367" y="1179"/>
                    <a:pt x="7408" y="1196"/>
                    <a:pt x="7441" y="1237"/>
                  </a:cubicBezTo>
                  <a:cubicBezTo>
                    <a:pt x="7457" y="1262"/>
                    <a:pt x="7482" y="1287"/>
                    <a:pt x="7515" y="1287"/>
                  </a:cubicBezTo>
                  <a:cubicBezTo>
                    <a:pt x="7548" y="1287"/>
                    <a:pt x="7556" y="1262"/>
                    <a:pt x="7589" y="1262"/>
                  </a:cubicBezTo>
                  <a:cubicBezTo>
                    <a:pt x="7664" y="1262"/>
                    <a:pt x="7680" y="1361"/>
                    <a:pt x="7746" y="1361"/>
                  </a:cubicBezTo>
                  <a:cubicBezTo>
                    <a:pt x="7787" y="1361"/>
                    <a:pt x="7787" y="1361"/>
                    <a:pt x="7787" y="1361"/>
                  </a:cubicBezTo>
                  <a:cubicBezTo>
                    <a:pt x="7787" y="1320"/>
                    <a:pt x="7771" y="1287"/>
                    <a:pt x="7804" y="1254"/>
                  </a:cubicBezTo>
                  <a:cubicBezTo>
                    <a:pt x="7845" y="1196"/>
                    <a:pt x="7911" y="1221"/>
                    <a:pt x="7969" y="1196"/>
                  </a:cubicBezTo>
                  <a:cubicBezTo>
                    <a:pt x="8018" y="1171"/>
                    <a:pt x="8060" y="1171"/>
                    <a:pt x="8093" y="1138"/>
                  </a:cubicBezTo>
                  <a:cubicBezTo>
                    <a:pt x="8134" y="1097"/>
                    <a:pt x="8126" y="1047"/>
                    <a:pt x="8150" y="998"/>
                  </a:cubicBezTo>
                  <a:cubicBezTo>
                    <a:pt x="8167" y="973"/>
                    <a:pt x="8192" y="965"/>
                    <a:pt x="8208" y="924"/>
                  </a:cubicBezTo>
                  <a:cubicBezTo>
                    <a:pt x="8216" y="874"/>
                    <a:pt x="8208" y="833"/>
                    <a:pt x="8233" y="792"/>
                  </a:cubicBezTo>
                  <a:cubicBezTo>
                    <a:pt x="8291" y="701"/>
                    <a:pt x="8357" y="676"/>
                    <a:pt x="8415" y="594"/>
                  </a:cubicBezTo>
                  <a:cubicBezTo>
                    <a:pt x="8448" y="552"/>
                    <a:pt x="8456" y="511"/>
                    <a:pt x="8472" y="462"/>
                  </a:cubicBezTo>
                  <a:close/>
                  <a:moveTo>
                    <a:pt x="8893" y="1212"/>
                  </a:moveTo>
                  <a:lnTo>
                    <a:pt x="8893" y="1212"/>
                  </a:lnTo>
                  <a:cubicBezTo>
                    <a:pt x="8893" y="1229"/>
                    <a:pt x="8893" y="1229"/>
                    <a:pt x="8893" y="1229"/>
                  </a:cubicBezTo>
                  <a:cubicBezTo>
                    <a:pt x="8893" y="1254"/>
                    <a:pt x="8910" y="1262"/>
                    <a:pt x="8910" y="1278"/>
                  </a:cubicBezTo>
                  <a:cubicBezTo>
                    <a:pt x="8910" y="1320"/>
                    <a:pt x="8910" y="1320"/>
                    <a:pt x="8910" y="1320"/>
                  </a:cubicBezTo>
                  <a:cubicBezTo>
                    <a:pt x="8910" y="1344"/>
                    <a:pt x="8926" y="1353"/>
                    <a:pt x="8926" y="1369"/>
                  </a:cubicBezTo>
                  <a:cubicBezTo>
                    <a:pt x="8934" y="1369"/>
                    <a:pt x="8934" y="1369"/>
                    <a:pt x="8934" y="1369"/>
                  </a:cubicBezTo>
                  <a:cubicBezTo>
                    <a:pt x="8943" y="1369"/>
                    <a:pt x="8951" y="1361"/>
                    <a:pt x="8959" y="1353"/>
                  </a:cubicBezTo>
                  <a:cubicBezTo>
                    <a:pt x="8976" y="1336"/>
                    <a:pt x="8984" y="1320"/>
                    <a:pt x="8984" y="1287"/>
                  </a:cubicBezTo>
                  <a:cubicBezTo>
                    <a:pt x="8984" y="1245"/>
                    <a:pt x="8943" y="1204"/>
                    <a:pt x="8893" y="1212"/>
                  </a:cubicBezTo>
                  <a:close/>
                  <a:moveTo>
                    <a:pt x="9281" y="2104"/>
                  </a:moveTo>
                  <a:lnTo>
                    <a:pt x="9281" y="2104"/>
                  </a:lnTo>
                  <a:cubicBezTo>
                    <a:pt x="9264" y="2104"/>
                    <a:pt x="9256" y="2104"/>
                    <a:pt x="9240" y="2104"/>
                  </a:cubicBezTo>
                  <a:cubicBezTo>
                    <a:pt x="9223" y="2104"/>
                    <a:pt x="9215" y="2104"/>
                    <a:pt x="9207" y="2120"/>
                  </a:cubicBezTo>
                  <a:cubicBezTo>
                    <a:pt x="9198" y="2128"/>
                    <a:pt x="9182" y="2137"/>
                    <a:pt x="9182" y="2153"/>
                  </a:cubicBezTo>
                  <a:cubicBezTo>
                    <a:pt x="9182" y="2170"/>
                    <a:pt x="9207" y="2178"/>
                    <a:pt x="9231" y="2178"/>
                  </a:cubicBezTo>
                  <a:cubicBezTo>
                    <a:pt x="9240" y="2178"/>
                    <a:pt x="9248" y="2178"/>
                    <a:pt x="9264" y="2170"/>
                  </a:cubicBezTo>
                  <a:cubicBezTo>
                    <a:pt x="9273" y="2161"/>
                    <a:pt x="9297" y="2161"/>
                    <a:pt x="9297" y="2145"/>
                  </a:cubicBezTo>
                  <a:cubicBezTo>
                    <a:pt x="9297" y="2128"/>
                    <a:pt x="9289" y="2120"/>
                    <a:pt x="9281" y="2104"/>
                  </a:cubicBezTo>
                  <a:close/>
                  <a:moveTo>
                    <a:pt x="8959" y="1939"/>
                  </a:moveTo>
                  <a:lnTo>
                    <a:pt x="8959" y="1939"/>
                  </a:lnTo>
                  <a:cubicBezTo>
                    <a:pt x="8943" y="1939"/>
                    <a:pt x="8943" y="1963"/>
                    <a:pt x="8934" y="1972"/>
                  </a:cubicBezTo>
                  <a:cubicBezTo>
                    <a:pt x="8926" y="1988"/>
                    <a:pt x="8918" y="1996"/>
                    <a:pt x="8918" y="2005"/>
                  </a:cubicBezTo>
                  <a:cubicBezTo>
                    <a:pt x="8918" y="2021"/>
                    <a:pt x="8926" y="2029"/>
                    <a:pt x="8934" y="2046"/>
                  </a:cubicBezTo>
                  <a:cubicBezTo>
                    <a:pt x="8943" y="2062"/>
                    <a:pt x="8951" y="2071"/>
                    <a:pt x="8967" y="2087"/>
                  </a:cubicBezTo>
                  <a:cubicBezTo>
                    <a:pt x="8976" y="2095"/>
                    <a:pt x="8976" y="2104"/>
                    <a:pt x="8992" y="2104"/>
                  </a:cubicBezTo>
                  <a:cubicBezTo>
                    <a:pt x="9000" y="2112"/>
                    <a:pt x="9009" y="2104"/>
                    <a:pt x="9017" y="2112"/>
                  </a:cubicBezTo>
                  <a:cubicBezTo>
                    <a:pt x="9050" y="2120"/>
                    <a:pt x="9066" y="2145"/>
                    <a:pt x="9108" y="2145"/>
                  </a:cubicBezTo>
                  <a:cubicBezTo>
                    <a:pt x="9132" y="2145"/>
                    <a:pt x="9157" y="2137"/>
                    <a:pt x="9157" y="2104"/>
                  </a:cubicBezTo>
                  <a:cubicBezTo>
                    <a:pt x="9157" y="2095"/>
                    <a:pt x="9149" y="2087"/>
                    <a:pt x="9141" y="2071"/>
                  </a:cubicBezTo>
                  <a:cubicBezTo>
                    <a:pt x="9124" y="2062"/>
                    <a:pt x="9124" y="2046"/>
                    <a:pt x="9116" y="2038"/>
                  </a:cubicBezTo>
                  <a:cubicBezTo>
                    <a:pt x="9108" y="2021"/>
                    <a:pt x="9091" y="2021"/>
                    <a:pt x="9066" y="2013"/>
                  </a:cubicBezTo>
                  <a:cubicBezTo>
                    <a:pt x="9050" y="2005"/>
                    <a:pt x="9050" y="1996"/>
                    <a:pt x="9042" y="1980"/>
                  </a:cubicBezTo>
                  <a:cubicBezTo>
                    <a:pt x="9033" y="1980"/>
                    <a:pt x="9017" y="1980"/>
                    <a:pt x="9009" y="1972"/>
                  </a:cubicBezTo>
                  <a:cubicBezTo>
                    <a:pt x="8992" y="1955"/>
                    <a:pt x="8984" y="1939"/>
                    <a:pt x="8959" y="1939"/>
                  </a:cubicBezTo>
                  <a:close/>
                  <a:moveTo>
                    <a:pt x="8811" y="2087"/>
                  </a:moveTo>
                  <a:lnTo>
                    <a:pt x="8811" y="2087"/>
                  </a:lnTo>
                  <a:cubicBezTo>
                    <a:pt x="8777" y="2087"/>
                    <a:pt x="8753" y="2112"/>
                    <a:pt x="8728" y="2137"/>
                  </a:cubicBezTo>
                  <a:cubicBezTo>
                    <a:pt x="8703" y="2161"/>
                    <a:pt x="8695" y="2170"/>
                    <a:pt x="8687" y="2203"/>
                  </a:cubicBezTo>
                  <a:cubicBezTo>
                    <a:pt x="8695" y="2203"/>
                    <a:pt x="8695" y="2211"/>
                    <a:pt x="8695" y="2211"/>
                  </a:cubicBezTo>
                  <a:cubicBezTo>
                    <a:pt x="8712" y="2211"/>
                    <a:pt x="8720" y="2186"/>
                    <a:pt x="8728" y="2178"/>
                  </a:cubicBezTo>
                  <a:cubicBezTo>
                    <a:pt x="8745" y="2153"/>
                    <a:pt x="8761" y="2153"/>
                    <a:pt x="8786" y="2145"/>
                  </a:cubicBezTo>
                  <a:cubicBezTo>
                    <a:pt x="8811" y="2137"/>
                    <a:pt x="8852" y="2145"/>
                    <a:pt x="8852" y="2112"/>
                  </a:cubicBezTo>
                  <a:cubicBezTo>
                    <a:pt x="8852" y="2095"/>
                    <a:pt x="8835" y="2087"/>
                    <a:pt x="8811" y="2087"/>
                  </a:cubicBezTo>
                  <a:close/>
                  <a:moveTo>
                    <a:pt x="8802" y="2186"/>
                  </a:moveTo>
                  <a:lnTo>
                    <a:pt x="8802" y="2186"/>
                  </a:lnTo>
                  <a:cubicBezTo>
                    <a:pt x="8794" y="2186"/>
                    <a:pt x="8786" y="2178"/>
                    <a:pt x="8769" y="2178"/>
                  </a:cubicBezTo>
                  <a:cubicBezTo>
                    <a:pt x="8753" y="2178"/>
                    <a:pt x="8753" y="2211"/>
                    <a:pt x="8736" y="2219"/>
                  </a:cubicBezTo>
                  <a:cubicBezTo>
                    <a:pt x="8703" y="2236"/>
                    <a:pt x="8695" y="2252"/>
                    <a:pt x="8687" y="2285"/>
                  </a:cubicBezTo>
                  <a:cubicBezTo>
                    <a:pt x="8687" y="2285"/>
                    <a:pt x="8687" y="2285"/>
                    <a:pt x="8695" y="2285"/>
                  </a:cubicBezTo>
                  <a:cubicBezTo>
                    <a:pt x="8703" y="2285"/>
                    <a:pt x="8712" y="2269"/>
                    <a:pt x="8720" y="2269"/>
                  </a:cubicBezTo>
                  <a:cubicBezTo>
                    <a:pt x="8761" y="2269"/>
                    <a:pt x="8811" y="2260"/>
                    <a:pt x="8811" y="2227"/>
                  </a:cubicBezTo>
                  <a:cubicBezTo>
                    <a:pt x="8811" y="2211"/>
                    <a:pt x="8802" y="2203"/>
                    <a:pt x="8802" y="2186"/>
                  </a:cubicBezTo>
                  <a:close/>
                  <a:moveTo>
                    <a:pt x="8951" y="12606"/>
                  </a:moveTo>
                  <a:lnTo>
                    <a:pt x="8951" y="12606"/>
                  </a:lnTo>
                  <a:cubicBezTo>
                    <a:pt x="8926" y="12622"/>
                    <a:pt x="8918" y="12639"/>
                    <a:pt x="8918" y="12663"/>
                  </a:cubicBezTo>
                  <a:cubicBezTo>
                    <a:pt x="8918" y="12771"/>
                    <a:pt x="8918" y="12771"/>
                    <a:pt x="8918" y="12771"/>
                  </a:cubicBezTo>
                  <a:cubicBezTo>
                    <a:pt x="8926" y="12738"/>
                    <a:pt x="8934" y="12713"/>
                    <a:pt x="8943" y="12680"/>
                  </a:cubicBezTo>
                  <a:cubicBezTo>
                    <a:pt x="8951" y="12663"/>
                    <a:pt x="8959" y="12663"/>
                    <a:pt x="8959" y="12655"/>
                  </a:cubicBezTo>
                  <a:cubicBezTo>
                    <a:pt x="8959" y="12630"/>
                    <a:pt x="8959" y="12614"/>
                    <a:pt x="8951" y="12606"/>
                  </a:cubicBezTo>
                  <a:close/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94"/>
            <p:cNvSpPr>
              <a:spLocks noChangeArrowheads="1"/>
            </p:cNvSpPr>
            <p:nvPr/>
          </p:nvSpPr>
          <p:spPr bwMode="auto">
            <a:xfrm>
              <a:off x="15586647" y="7245351"/>
              <a:ext cx="861956" cy="5121275"/>
            </a:xfrm>
            <a:custGeom>
              <a:avLst/>
              <a:gdLst>
                <a:gd name="T0" fmla="*/ 1708 w 2394"/>
                <a:gd name="T1" fmla="*/ 13951 h 14224"/>
                <a:gd name="T2" fmla="*/ 2384 w 2394"/>
                <a:gd name="T3" fmla="*/ 13942 h 14224"/>
                <a:gd name="T4" fmla="*/ 2170 w 2394"/>
                <a:gd name="T5" fmla="*/ 14132 h 14224"/>
                <a:gd name="T6" fmla="*/ 1741 w 2394"/>
                <a:gd name="T7" fmla="*/ 14025 h 14224"/>
                <a:gd name="T8" fmla="*/ 1584 w 2394"/>
                <a:gd name="T9" fmla="*/ 13505 h 14224"/>
                <a:gd name="T10" fmla="*/ 1370 w 2394"/>
                <a:gd name="T11" fmla="*/ 13720 h 14224"/>
                <a:gd name="T12" fmla="*/ 1023 w 2394"/>
                <a:gd name="T13" fmla="*/ 13629 h 14224"/>
                <a:gd name="T14" fmla="*/ 833 w 2394"/>
                <a:gd name="T15" fmla="*/ 13406 h 14224"/>
                <a:gd name="T16" fmla="*/ 734 w 2394"/>
                <a:gd name="T17" fmla="*/ 13175 h 14224"/>
                <a:gd name="T18" fmla="*/ 602 w 2394"/>
                <a:gd name="T19" fmla="*/ 12911 h 14224"/>
                <a:gd name="T20" fmla="*/ 627 w 2394"/>
                <a:gd name="T21" fmla="*/ 12812 h 14224"/>
                <a:gd name="T22" fmla="*/ 512 w 2394"/>
                <a:gd name="T23" fmla="*/ 12969 h 14224"/>
                <a:gd name="T24" fmla="*/ 371 w 2394"/>
                <a:gd name="T25" fmla="*/ 12721 h 14224"/>
                <a:gd name="T26" fmla="*/ 429 w 2394"/>
                <a:gd name="T27" fmla="*/ 12614 h 14224"/>
                <a:gd name="T28" fmla="*/ 256 w 2394"/>
                <a:gd name="T29" fmla="*/ 12474 h 14224"/>
                <a:gd name="T30" fmla="*/ 388 w 2394"/>
                <a:gd name="T31" fmla="*/ 12292 h 14224"/>
                <a:gd name="T32" fmla="*/ 305 w 2394"/>
                <a:gd name="T33" fmla="*/ 11896 h 14224"/>
                <a:gd name="T34" fmla="*/ 289 w 2394"/>
                <a:gd name="T35" fmla="*/ 12160 h 14224"/>
                <a:gd name="T36" fmla="*/ 149 w 2394"/>
                <a:gd name="T37" fmla="*/ 11937 h 14224"/>
                <a:gd name="T38" fmla="*/ 165 w 2394"/>
                <a:gd name="T39" fmla="*/ 11517 h 14224"/>
                <a:gd name="T40" fmla="*/ 314 w 2394"/>
                <a:gd name="T41" fmla="*/ 11690 h 14224"/>
                <a:gd name="T42" fmla="*/ 215 w 2394"/>
                <a:gd name="T43" fmla="*/ 11426 h 14224"/>
                <a:gd name="T44" fmla="*/ 446 w 2394"/>
                <a:gd name="T45" fmla="*/ 10774 h 14224"/>
                <a:gd name="T46" fmla="*/ 404 w 2394"/>
                <a:gd name="T47" fmla="*/ 10543 h 14224"/>
                <a:gd name="T48" fmla="*/ 322 w 2394"/>
                <a:gd name="T49" fmla="*/ 10345 h 14224"/>
                <a:gd name="T50" fmla="*/ 297 w 2394"/>
                <a:gd name="T51" fmla="*/ 9957 h 14224"/>
                <a:gd name="T52" fmla="*/ 206 w 2394"/>
                <a:gd name="T53" fmla="*/ 9380 h 14224"/>
                <a:gd name="T54" fmla="*/ 429 w 2394"/>
                <a:gd name="T55" fmla="*/ 9528 h 14224"/>
                <a:gd name="T56" fmla="*/ 1625 w 2394"/>
                <a:gd name="T57" fmla="*/ 13868 h 14224"/>
                <a:gd name="T58" fmla="*/ 1436 w 2394"/>
                <a:gd name="T59" fmla="*/ 13777 h 14224"/>
                <a:gd name="T60" fmla="*/ 1799 w 2394"/>
                <a:gd name="T61" fmla="*/ 13447 h 14224"/>
                <a:gd name="T62" fmla="*/ 1799 w 2394"/>
                <a:gd name="T63" fmla="*/ 13068 h 14224"/>
                <a:gd name="T64" fmla="*/ 1510 w 2394"/>
                <a:gd name="T65" fmla="*/ 13257 h 14224"/>
                <a:gd name="T66" fmla="*/ 1295 w 2394"/>
                <a:gd name="T67" fmla="*/ 13233 h 14224"/>
                <a:gd name="T68" fmla="*/ 1172 w 2394"/>
                <a:gd name="T69" fmla="*/ 13092 h 14224"/>
                <a:gd name="T70" fmla="*/ 809 w 2394"/>
                <a:gd name="T71" fmla="*/ 13117 h 14224"/>
                <a:gd name="T72" fmla="*/ 990 w 2394"/>
                <a:gd name="T73" fmla="*/ 12771 h 14224"/>
                <a:gd name="T74" fmla="*/ 644 w 2394"/>
                <a:gd name="T75" fmla="*/ 12531 h 14224"/>
                <a:gd name="T76" fmla="*/ 462 w 2394"/>
                <a:gd name="T77" fmla="*/ 11797 h 14224"/>
                <a:gd name="T78" fmla="*/ 569 w 2394"/>
                <a:gd name="T79" fmla="*/ 11409 h 14224"/>
                <a:gd name="T80" fmla="*/ 429 w 2394"/>
                <a:gd name="T81" fmla="*/ 11055 h 14224"/>
                <a:gd name="T82" fmla="*/ 149 w 2394"/>
                <a:gd name="T83" fmla="*/ 10865 h 14224"/>
                <a:gd name="T84" fmla="*/ 479 w 2394"/>
                <a:gd name="T85" fmla="*/ 10840 h 14224"/>
                <a:gd name="T86" fmla="*/ 586 w 2394"/>
                <a:gd name="T87" fmla="*/ 10444 h 14224"/>
                <a:gd name="T88" fmla="*/ 611 w 2394"/>
                <a:gd name="T89" fmla="*/ 9817 h 14224"/>
                <a:gd name="T90" fmla="*/ 784 w 2394"/>
                <a:gd name="T91" fmla="*/ 9099 h 14224"/>
                <a:gd name="T92" fmla="*/ 305 w 2394"/>
                <a:gd name="T93" fmla="*/ 8835 h 14224"/>
                <a:gd name="T94" fmla="*/ 256 w 2394"/>
                <a:gd name="T95" fmla="*/ 7515 h 14224"/>
                <a:gd name="T96" fmla="*/ 693 w 2394"/>
                <a:gd name="T97" fmla="*/ 6368 h 14224"/>
                <a:gd name="T98" fmla="*/ 726 w 2394"/>
                <a:gd name="T99" fmla="*/ 5106 h 14224"/>
                <a:gd name="T100" fmla="*/ 916 w 2394"/>
                <a:gd name="T101" fmla="*/ 3844 h 14224"/>
                <a:gd name="T102" fmla="*/ 1040 w 2394"/>
                <a:gd name="T103" fmla="*/ 2078 h 14224"/>
                <a:gd name="T104" fmla="*/ 1221 w 2394"/>
                <a:gd name="T105" fmla="*/ 82 h 14224"/>
                <a:gd name="T106" fmla="*/ 1658 w 2394"/>
                <a:gd name="T107" fmla="*/ 1246 h 14224"/>
                <a:gd name="T108" fmla="*/ 1741 w 2394"/>
                <a:gd name="T109" fmla="*/ 3217 h 14224"/>
                <a:gd name="T110" fmla="*/ 1172 w 2394"/>
                <a:gd name="T111" fmla="*/ 4883 h 14224"/>
                <a:gd name="T112" fmla="*/ 1337 w 2394"/>
                <a:gd name="T113" fmla="*/ 6294 h 14224"/>
                <a:gd name="T114" fmla="*/ 1106 w 2394"/>
                <a:gd name="T115" fmla="*/ 7994 h 14224"/>
                <a:gd name="T116" fmla="*/ 924 w 2394"/>
                <a:gd name="T117" fmla="*/ 9726 h 14224"/>
                <a:gd name="T118" fmla="*/ 1048 w 2394"/>
                <a:gd name="T119" fmla="*/ 10675 h 14224"/>
                <a:gd name="T120" fmla="*/ 718 w 2394"/>
                <a:gd name="T121" fmla="*/ 12259 h 14224"/>
                <a:gd name="T122" fmla="*/ 2054 w 2394"/>
                <a:gd name="T123" fmla="*/ 13018 h 14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394" h="14224">
                  <a:moveTo>
                    <a:pt x="2393" y="14198"/>
                  </a:moveTo>
                  <a:lnTo>
                    <a:pt x="2393" y="14198"/>
                  </a:lnTo>
                  <a:cubicBezTo>
                    <a:pt x="2384" y="14173"/>
                    <a:pt x="2376" y="14149"/>
                    <a:pt x="2360" y="14149"/>
                  </a:cubicBezTo>
                  <a:cubicBezTo>
                    <a:pt x="2343" y="14149"/>
                    <a:pt x="2335" y="14165"/>
                    <a:pt x="2335" y="14182"/>
                  </a:cubicBezTo>
                  <a:cubicBezTo>
                    <a:pt x="2335" y="14190"/>
                    <a:pt x="2343" y="14198"/>
                    <a:pt x="2343" y="14206"/>
                  </a:cubicBezTo>
                  <a:cubicBezTo>
                    <a:pt x="2351" y="14215"/>
                    <a:pt x="2360" y="14223"/>
                    <a:pt x="2368" y="14223"/>
                  </a:cubicBezTo>
                  <a:cubicBezTo>
                    <a:pt x="2384" y="14223"/>
                    <a:pt x="2384" y="14223"/>
                    <a:pt x="2384" y="14223"/>
                  </a:cubicBezTo>
                  <a:cubicBezTo>
                    <a:pt x="2384" y="14215"/>
                    <a:pt x="2393" y="14206"/>
                    <a:pt x="2393" y="14198"/>
                  </a:cubicBezTo>
                  <a:close/>
                  <a:moveTo>
                    <a:pt x="1708" y="13918"/>
                  </a:moveTo>
                  <a:lnTo>
                    <a:pt x="1708" y="13918"/>
                  </a:lnTo>
                  <a:cubicBezTo>
                    <a:pt x="1700" y="13918"/>
                    <a:pt x="1700" y="13909"/>
                    <a:pt x="1691" y="13909"/>
                  </a:cubicBezTo>
                  <a:cubicBezTo>
                    <a:pt x="1658" y="13909"/>
                    <a:pt x="1658" y="13909"/>
                    <a:pt x="1658" y="13909"/>
                  </a:cubicBezTo>
                  <a:cubicBezTo>
                    <a:pt x="1658" y="13918"/>
                    <a:pt x="1650" y="13918"/>
                    <a:pt x="1650" y="13926"/>
                  </a:cubicBezTo>
                  <a:cubicBezTo>
                    <a:pt x="1650" y="13934"/>
                    <a:pt x="1667" y="13934"/>
                    <a:pt x="1667" y="13942"/>
                  </a:cubicBezTo>
                  <a:cubicBezTo>
                    <a:pt x="1675" y="13951"/>
                    <a:pt x="1675" y="13967"/>
                    <a:pt x="1691" y="13967"/>
                  </a:cubicBezTo>
                  <a:cubicBezTo>
                    <a:pt x="1700" y="13967"/>
                    <a:pt x="1708" y="13959"/>
                    <a:pt x="1708" y="13951"/>
                  </a:cubicBezTo>
                  <a:cubicBezTo>
                    <a:pt x="1708" y="13942"/>
                    <a:pt x="1708" y="13926"/>
                    <a:pt x="1708" y="13918"/>
                  </a:cubicBezTo>
                  <a:close/>
                  <a:moveTo>
                    <a:pt x="1436" y="13901"/>
                  </a:moveTo>
                  <a:lnTo>
                    <a:pt x="1436" y="13901"/>
                  </a:lnTo>
                  <a:cubicBezTo>
                    <a:pt x="1411" y="13901"/>
                    <a:pt x="1386" y="13901"/>
                    <a:pt x="1386" y="13926"/>
                  </a:cubicBezTo>
                  <a:cubicBezTo>
                    <a:pt x="1386" y="13934"/>
                    <a:pt x="1411" y="13934"/>
                    <a:pt x="1419" y="13934"/>
                  </a:cubicBezTo>
                  <a:cubicBezTo>
                    <a:pt x="1427" y="13942"/>
                    <a:pt x="1436" y="13951"/>
                    <a:pt x="1444" y="13951"/>
                  </a:cubicBezTo>
                  <a:cubicBezTo>
                    <a:pt x="1460" y="13951"/>
                    <a:pt x="1477" y="13942"/>
                    <a:pt x="1485" y="13926"/>
                  </a:cubicBezTo>
                  <a:cubicBezTo>
                    <a:pt x="1485" y="13909"/>
                    <a:pt x="1485" y="13909"/>
                    <a:pt x="1485" y="13909"/>
                  </a:cubicBezTo>
                  <a:cubicBezTo>
                    <a:pt x="1477" y="13909"/>
                    <a:pt x="1469" y="13909"/>
                    <a:pt x="1452" y="13909"/>
                  </a:cubicBezTo>
                  <a:cubicBezTo>
                    <a:pt x="1444" y="13909"/>
                    <a:pt x="1444" y="13901"/>
                    <a:pt x="1436" y="13901"/>
                  </a:cubicBezTo>
                  <a:close/>
                  <a:moveTo>
                    <a:pt x="1947" y="13951"/>
                  </a:moveTo>
                  <a:lnTo>
                    <a:pt x="1947" y="13951"/>
                  </a:lnTo>
                  <a:cubicBezTo>
                    <a:pt x="1988" y="13951"/>
                    <a:pt x="2013" y="13934"/>
                    <a:pt x="2046" y="13926"/>
                  </a:cubicBezTo>
                  <a:cubicBezTo>
                    <a:pt x="2112" y="13901"/>
                    <a:pt x="2153" y="13901"/>
                    <a:pt x="2219" y="13901"/>
                  </a:cubicBezTo>
                  <a:cubicBezTo>
                    <a:pt x="2285" y="13901"/>
                    <a:pt x="2318" y="13926"/>
                    <a:pt x="2384" y="13926"/>
                  </a:cubicBezTo>
                  <a:cubicBezTo>
                    <a:pt x="2384" y="13934"/>
                    <a:pt x="2384" y="13934"/>
                    <a:pt x="2384" y="13942"/>
                  </a:cubicBezTo>
                  <a:cubicBezTo>
                    <a:pt x="2384" y="13975"/>
                    <a:pt x="2384" y="14025"/>
                    <a:pt x="2351" y="14025"/>
                  </a:cubicBezTo>
                  <a:cubicBezTo>
                    <a:pt x="2327" y="14025"/>
                    <a:pt x="2327" y="14000"/>
                    <a:pt x="2302" y="14000"/>
                  </a:cubicBezTo>
                  <a:cubicBezTo>
                    <a:pt x="2285" y="14000"/>
                    <a:pt x="2285" y="14017"/>
                    <a:pt x="2277" y="14025"/>
                  </a:cubicBezTo>
                  <a:cubicBezTo>
                    <a:pt x="2252" y="14033"/>
                    <a:pt x="2228" y="14033"/>
                    <a:pt x="2203" y="14033"/>
                  </a:cubicBezTo>
                  <a:cubicBezTo>
                    <a:pt x="2178" y="14033"/>
                    <a:pt x="2162" y="14017"/>
                    <a:pt x="2153" y="13984"/>
                  </a:cubicBezTo>
                  <a:cubicBezTo>
                    <a:pt x="2145" y="13967"/>
                    <a:pt x="2145" y="13951"/>
                    <a:pt x="2129" y="13951"/>
                  </a:cubicBezTo>
                  <a:cubicBezTo>
                    <a:pt x="2096" y="13951"/>
                    <a:pt x="2087" y="13975"/>
                    <a:pt x="2063" y="13975"/>
                  </a:cubicBezTo>
                  <a:cubicBezTo>
                    <a:pt x="2046" y="13975"/>
                    <a:pt x="2038" y="13967"/>
                    <a:pt x="2030" y="13967"/>
                  </a:cubicBezTo>
                  <a:cubicBezTo>
                    <a:pt x="2021" y="13967"/>
                    <a:pt x="2021" y="13967"/>
                    <a:pt x="2013" y="13967"/>
                  </a:cubicBezTo>
                  <a:cubicBezTo>
                    <a:pt x="2013" y="13984"/>
                    <a:pt x="2013" y="13984"/>
                    <a:pt x="2013" y="13984"/>
                  </a:cubicBezTo>
                  <a:cubicBezTo>
                    <a:pt x="2013" y="14008"/>
                    <a:pt x="2030" y="14025"/>
                    <a:pt x="2054" y="14025"/>
                  </a:cubicBezTo>
                  <a:cubicBezTo>
                    <a:pt x="2087" y="14025"/>
                    <a:pt x="2087" y="14025"/>
                    <a:pt x="2087" y="14025"/>
                  </a:cubicBezTo>
                  <a:cubicBezTo>
                    <a:pt x="2104" y="14025"/>
                    <a:pt x="2112" y="14033"/>
                    <a:pt x="2112" y="14041"/>
                  </a:cubicBezTo>
                  <a:cubicBezTo>
                    <a:pt x="2112" y="14058"/>
                    <a:pt x="2112" y="14074"/>
                    <a:pt x="2120" y="14083"/>
                  </a:cubicBezTo>
                  <a:cubicBezTo>
                    <a:pt x="2137" y="14099"/>
                    <a:pt x="2153" y="14099"/>
                    <a:pt x="2162" y="14107"/>
                  </a:cubicBezTo>
                  <a:cubicBezTo>
                    <a:pt x="2170" y="14116"/>
                    <a:pt x="2170" y="14124"/>
                    <a:pt x="2170" y="14132"/>
                  </a:cubicBezTo>
                  <a:cubicBezTo>
                    <a:pt x="2178" y="14149"/>
                    <a:pt x="2186" y="14157"/>
                    <a:pt x="2186" y="14173"/>
                  </a:cubicBezTo>
                  <a:cubicBezTo>
                    <a:pt x="2186" y="14182"/>
                    <a:pt x="2178" y="14190"/>
                    <a:pt x="2170" y="14190"/>
                  </a:cubicBezTo>
                  <a:cubicBezTo>
                    <a:pt x="2137" y="14190"/>
                    <a:pt x="2137" y="14132"/>
                    <a:pt x="2104" y="14132"/>
                  </a:cubicBezTo>
                  <a:cubicBezTo>
                    <a:pt x="2087" y="14132"/>
                    <a:pt x="2079" y="14132"/>
                    <a:pt x="2063" y="14132"/>
                  </a:cubicBezTo>
                  <a:cubicBezTo>
                    <a:pt x="2030" y="14132"/>
                    <a:pt x="2013" y="14107"/>
                    <a:pt x="1997" y="14074"/>
                  </a:cubicBezTo>
                  <a:cubicBezTo>
                    <a:pt x="1988" y="14058"/>
                    <a:pt x="1988" y="14025"/>
                    <a:pt x="1964" y="14025"/>
                  </a:cubicBezTo>
                  <a:cubicBezTo>
                    <a:pt x="1922" y="14025"/>
                    <a:pt x="1922" y="14025"/>
                    <a:pt x="1922" y="14025"/>
                  </a:cubicBezTo>
                  <a:cubicBezTo>
                    <a:pt x="1922" y="14025"/>
                    <a:pt x="1922" y="14025"/>
                    <a:pt x="1914" y="14025"/>
                  </a:cubicBezTo>
                  <a:cubicBezTo>
                    <a:pt x="1898" y="14025"/>
                    <a:pt x="1889" y="14033"/>
                    <a:pt x="1889" y="14050"/>
                  </a:cubicBezTo>
                  <a:cubicBezTo>
                    <a:pt x="1889" y="14066"/>
                    <a:pt x="1889" y="14074"/>
                    <a:pt x="1898" y="14083"/>
                  </a:cubicBezTo>
                  <a:cubicBezTo>
                    <a:pt x="1906" y="14091"/>
                    <a:pt x="1922" y="14091"/>
                    <a:pt x="1922" y="14099"/>
                  </a:cubicBezTo>
                  <a:cubicBezTo>
                    <a:pt x="1922" y="14116"/>
                    <a:pt x="1898" y="14116"/>
                    <a:pt x="1889" y="14116"/>
                  </a:cubicBezTo>
                  <a:cubicBezTo>
                    <a:pt x="1865" y="14116"/>
                    <a:pt x="1848" y="14091"/>
                    <a:pt x="1823" y="14091"/>
                  </a:cubicBezTo>
                  <a:cubicBezTo>
                    <a:pt x="1815" y="14091"/>
                    <a:pt x="1799" y="14091"/>
                    <a:pt x="1790" y="14083"/>
                  </a:cubicBezTo>
                  <a:cubicBezTo>
                    <a:pt x="1782" y="14074"/>
                    <a:pt x="1790" y="14050"/>
                    <a:pt x="1774" y="14033"/>
                  </a:cubicBezTo>
                  <a:cubicBezTo>
                    <a:pt x="1774" y="14025"/>
                    <a:pt x="1757" y="14033"/>
                    <a:pt x="1741" y="14025"/>
                  </a:cubicBezTo>
                  <a:cubicBezTo>
                    <a:pt x="1741" y="14017"/>
                    <a:pt x="1741" y="14017"/>
                    <a:pt x="1741" y="14017"/>
                  </a:cubicBezTo>
                  <a:cubicBezTo>
                    <a:pt x="1741" y="14000"/>
                    <a:pt x="1757" y="13992"/>
                    <a:pt x="1757" y="13975"/>
                  </a:cubicBezTo>
                  <a:cubicBezTo>
                    <a:pt x="1757" y="13967"/>
                    <a:pt x="1749" y="13967"/>
                    <a:pt x="1749" y="13951"/>
                  </a:cubicBezTo>
                  <a:cubicBezTo>
                    <a:pt x="1749" y="13942"/>
                    <a:pt x="1749" y="13926"/>
                    <a:pt x="1766" y="13926"/>
                  </a:cubicBezTo>
                  <a:cubicBezTo>
                    <a:pt x="1807" y="13926"/>
                    <a:pt x="1807" y="13926"/>
                    <a:pt x="1807" y="13926"/>
                  </a:cubicBezTo>
                  <a:cubicBezTo>
                    <a:pt x="1865" y="13926"/>
                    <a:pt x="1898" y="13951"/>
                    <a:pt x="1947" y="13951"/>
                  </a:cubicBezTo>
                  <a:close/>
                  <a:moveTo>
                    <a:pt x="1584" y="13439"/>
                  </a:moveTo>
                  <a:lnTo>
                    <a:pt x="1584" y="13439"/>
                  </a:lnTo>
                  <a:cubicBezTo>
                    <a:pt x="1551" y="13447"/>
                    <a:pt x="1526" y="13456"/>
                    <a:pt x="1526" y="13489"/>
                  </a:cubicBezTo>
                  <a:cubicBezTo>
                    <a:pt x="1526" y="13505"/>
                    <a:pt x="1535" y="13513"/>
                    <a:pt x="1535" y="13530"/>
                  </a:cubicBezTo>
                  <a:cubicBezTo>
                    <a:pt x="1535" y="13555"/>
                    <a:pt x="1493" y="13555"/>
                    <a:pt x="1493" y="13579"/>
                  </a:cubicBezTo>
                  <a:cubicBezTo>
                    <a:pt x="1493" y="13621"/>
                    <a:pt x="1502" y="13662"/>
                    <a:pt x="1535" y="13662"/>
                  </a:cubicBezTo>
                  <a:cubicBezTo>
                    <a:pt x="1551" y="13662"/>
                    <a:pt x="1551" y="13645"/>
                    <a:pt x="1568" y="13637"/>
                  </a:cubicBezTo>
                  <a:cubicBezTo>
                    <a:pt x="1584" y="13629"/>
                    <a:pt x="1601" y="13629"/>
                    <a:pt x="1601" y="13612"/>
                  </a:cubicBezTo>
                  <a:cubicBezTo>
                    <a:pt x="1601" y="13588"/>
                    <a:pt x="1584" y="13571"/>
                    <a:pt x="1584" y="13546"/>
                  </a:cubicBezTo>
                  <a:cubicBezTo>
                    <a:pt x="1584" y="13530"/>
                    <a:pt x="1584" y="13522"/>
                    <a:pt x="1584" y="13505"/>
                  </a:cubicBezTo>
                  <a:cubicBezTo>
                    <a:pt x="1584" y="13456"/>
                    <a:pt x="1584" y="13456"/>
                    <a:pt x="1584" y="13456"/>
                  </a:cubicBezTo>
                  <a:cubicBezTo>
                    <a:pt x="1584" y="13447"/>
                    <a:pt x="1584" y="13422"/>
                    <a:pt x="1584" y="13439"/>
                  </a:cubicBezTo>
                  <a:close/>
                  <a:moveTo>
                    <a:pt x="1139" y="13703"/>
                  </a:moveTo>
                  <a:lnTo>
                    <a:pt x="1139" y="13703"/>
                  </a:lnTo>
                  <a:cubicBezTo>
                    <a:pt x="1139" y="13711"/>
                    <a:pt x="1147" y="13728"/>
                    <a:pt x="1163" y="13728"/>
                  </a:cubicBezTo>
                  <a:cubicBezTo>
                    <a:pt x="1180" y="13728"/>
                    <a:pt x="1188" y="13720"/>
                    <a:pt x="1188" y="13703"/>
                  </a:cubicBezTo>
                  <a:cubicBezTo>
                    <a:pt x="1188" y="13678"/>
                    <a:pt x="1188" y="13678"/>
                    <a:pt x="1188" y="13678"/>
                  </a:cubicBezTo>
                  <a:cubicBezTo>
                    <a:pt x="1172" y="13678"/>
                    <a:pt x="1139" y="13670"/>
                    <a:pt x="1139" y="13703"/>
                  </a:cubicBezTo>
                  <a:close/>
                  <a:moveTo>
                    <a:pt x="1196" y="13604"/>
                  </a:moveTo>
                  <a:lnTo>
                    <a:pt x="1196" y="13604"/>
                  </a:lnTo>
                  <a:cubicBezTo>
                    <a:pt x="1196" y="13612"/>
                    <a:pt x="1188" y="13612"/>
                    <a:pt x="1188" y="13612"/>
                  </a:cubicBezTo>
                  <a:cubicBezTo>
                    <a:pt x="1188" y="13637"/>
                    <a:pt x="1213" y="13637"/>
                    <a:pt x="1221" y="13645"/>
                  </a:cubicBezTo>
                  <a:cubicBezTo>
                    <a:pt x="1229" y="13654"/>
                    <a:pt x="1229" y="13662"/>
                    <a:pt x="1229" y="13670"/>
                  </a:cubicBezTo>
                  <a:cubicBezTo>
                    <a:pt x="1238" y="13687"/>
                    <a:pt x="1254" y="13687"/>
                    <a:pt x="1271" y="13687"/>
                  </a:cubicBezTo>
                  <a:cubicBezTo>
                    <a:pt x="1304" y="13687"/>
                    <a:pt x="1320" y="13695"/>
                    <a:pt x="1353" y="13703"/>
                  </a:cubicBezTo>
                  <a:cubicBezTo>
                    <a:pt x="1361" y="13711"/>
                    <a:pt x="1361" y="13720"/>
                    <a:pt x="1370" y="13720"/>
                  </a:cubicBezTo>
                  <a:cubicBezTo>
                    <a:pt x="1411" y="13720"/>
                    <a:pt x="1427" y="13720"/>
                    <a:pt x="1469" y="13711"/>
                  </a:cubicBezTo>
                  <a:cubicBezTo>
                    <a:pt x="1469" y="13711"/>
                    <a:pt x="1469" y="13703"/>
                    <a:pt x="1469" y="13695"/>
                  </a:cubicBezTo>
                  <a:cubicBezTo>
                    <a:pt x="1469" y="13670"/>
                    <a:pt x="1460" y="13654"/>
                    <a:pt x="1444" y="13645"/>
                  </a:cubicBezTo>
                  <a:cubicBezTo>
                    <a:pt x="1427" y="13637"/>
                    <a:pt x="1411" y="13645"/>
                    <a:pt x="1394" y="13637"/>
                  </a:cubicBezTo>
                  <a:cubicBezTo>
                    <a:pt x="1378" y="13629"/>
                    <a:pt x="1370" y="13612"/>
                    <a:pt x="1353" y="13612"/>
                  </a:cubicBezTo>
                  <a:cubicBezTo>
                    <a:pt x="1295" y="13596"/>
                    <a:pt x="1254" y="13596"/>
                    <a:pt x="1196" y="13604"/>
                  </a:cubicBezTo>
                  <a:close/>
                  <a:moveTo>
                    <a:pt x="916" y="13472"/>
                  </a:moveTo>
                  <a:lnTo>
                    <a:pt x="916" y="13472"/>
                  </a:lnTo>
                  <a:cubicBezTo>
                    <a:pt x="957" y="13472"/>
                    <a:pt x="974" y="13431"/>
                    <a:pt x="1015" y="13431"/>
                  </a:cubicBezTo>
                  <a:cubicBezTo>
                    <a:pt x="1056" y="13431"/>
                    <a:pt x="1073" y="13480"/>
                    <a:pt x="1114" y="13497"/>
                  </a:cubicBezTo>
                  <a:cubicBezTo>
                    <a:pt x="1139" y="13513"/>
                    <a:pt x="1155" y="13513"/>
                    <a:pt x="1188" y="13522"/>
                  </a:cubicBezTo>
                  <a:cubicBezTo>
                    <a:pt x="1196" y="13530"/>
                    <a:pt x="1213" y="13538"/>
                    <a:pt x="1213" y="13555"/>
                  </a:cubicBezTo>
                  <a:cubicBezTo>
                    <a:pt x="1213" y="13588"/>
                    <a:pt x="1172" y="13588"/>
                    <a:pt x="1147" y="13604"/>
                  </a:cubicBezTo>
                  <a:cubicBezTo>
                    <a:pt x="1122" y="13621"/>
                    <a:pt x="1139" y="13662"/>
                    <a:pt x="1106" y="13662"/>
                  </a:cubicBezTo>
                  <a:cubicBezTo>
                    <a:pt x="1089" y="13662"/>
                    <a:pt x="1081" y="13645"/>
                    <a:pt x="1064" y="13637"/>
                  </a:cubicBezTo>
                  <a:cubicBezTo>
                    <a:pt x="1048" y="13629"/>
                    <a:pt x="1040" y="13629"/>
                    <a:pt x="1023" y="13629"/>
                  </a:cubicBezTo>
                  <a:cubicBezTo>
                    <a:pt x="990" y="13629"/>
                    <a:pt x="974" y="13637"/>
                    <a:pt x="941" y="13637"/>
                  </a:cubicBezTo>
                  <a:cubicBezTo>
                    <a:pt x="924" y="13637"/>
                    <a:pt x="924" y="13612"/>
                    <a:pt x="908" y="13596"/>
                  </a:cubicBezTo>
                  <a:cubicBezTo>
                    <a:pt x="899" y="13588"/>
                    <a:pt x="891" y="13579"/>
                    <a:pt x="883" y="13571"/>
                  </a:cubicBezTo>
                  <a:cubicBezTo>
                    <a:pt x="858" y="13546"/>
                    <a:pt x="858" y="13530"/>
                    <a:pt x="842" y="13505"/>
                  </a:cubicBezTo>
                  <a:cubicBezTo>
                    <a:pt x="833" y="13489"/>
                    <a:pt x="817" y="13489"/>
                    <a:pt x="817" y="13472"/>
                  </a:cubicBezTo>
                  <a:cubicBezTo>
                    <a:pt x="817" y="13464"/>
                    <a:pt x="825" y="13456"/>
                    <a:pt x="833" y="13456"/>
                  </a:cubicBezTo>
                  <a:cubicBezTo>
                    <a:pt x="916" y="13472"/>
                    <a:pt x="916" y="13472"/>
                    <a:pt x="916" y="13472"/>
                  </a:cubicBezTo>
                  <a:close/>
                  <a:moveTo>
                    <a:pt x="701" y="13266"/>
                  </a:moveTo>
                  <a:lnTo>
                    <a:pt x="701" y="13266"/>
                  </a:lnTo>
                  <a:cubicBezTo>
                    <a:pt x="627" y="13266"/>
                    <a:pt x="627" y="13266"/>
                    <a:pt x="627" y="13266"/>
                  </a:cubicBezTo>
                  <a:cubicBezTo>
                    <a:pt x="586" y="13266"/>
                    <a:pt x="586" y="13200"/>
                    <a:pt x="545" y="13200"/>
                  </a:cubicBezTo>
                  <a:cubicBezTo>
                    <a:pt x="536" y="13200"/>
                    <a:pt x="528" y="13216"/>
                    <a:pt x="528" y="13233"/>
                  </a:cubicBezTo>
                  <a:cubicBezTo>
                    <a:pt x="528" y="13257"/>
                    <a:pt x="545" y="13257"/>
                    <a:pt x="561" y="13282"/>
                  </a:cubicBezTo>
                  <a:cubicBezTo>
                    <a:pt x="586" y="13332"/>
                    <a:pt x="619" y="13365"/>
                    <a:pt x="677" y="13365"/>
                  </a:cubicBezTo>
                  <a:cubicBezTo>
                    <a:pt x="759" y="13365"/>
                    <a:pt x="759" y="13365"/>
                    <a:pt x="759" y="13365"/>
                  </a:cubicBezTo>
                  <a:cubicBezTo>
                    <a:pt x="792" y="13365"/>
                    <a:pt x="809" y="13389"/>
                    <a:pt x="833" y="13406"/>
                  </a:cubicBezTo>
                  <a:cubicBezTo>
                    <a:pt x="858" y="13422"/>
                    <a:pt x="883" y="13431"/>
                    <a:pt x="916" y="13431"/>
                  </a:cubicBezTo>
                  <a:cubicBezTo>
                    <a:pt x="941" y="13431"/>
                    <a:pt x="965" y="13422"/>
                    <a:pt x="965" y="13398"/>
                  </a:cubicBezTo>
                  <a:cubicBezTo>
                    <a:pt x="965" y="13373"/>
                    <a:pt x="932" y="13365"/>
                    <a:pt x="908" y="13356"/>
                  </a:cubicBezTo>
                  <a:cubicBezTo>
                    <a:pt x="883" y="13348"/>
                    <a:pt x="866" y="13340"/>
                    <a:pt x="842" y="13323"/>
                  </a:cubicBezTo>
                  <a:cubicBezTo>
                    <a:pt x="817" y="13307"/>
                    <a:pt x="792" y="13315"/>
                    <a:pt x="767" y="13299"/>
                  </a:cubicBezTo>
                  <a:cubicBezTo>
                    <a:pt x="743" y="13290"/>
                    <a:pt x="734" y="13266"/>
                    <a:pt x="701" y="13266"/>
                  </a:cubicBezTo>
                  <a:close/>
                  <a:moveTo>
                    <a:pt x="660" y="13101"/>
                  </a:moveTo>
                  <a:lnTo>
                    <a:pt x="660" y="13101"/>
                  </a:lnTo>
                  <a:lnTo>
                    <a:pt x="652" y="13101"/>
                  </a:lnTo>
                  <a:cubicBezTo>
                    <a:pt x="635" y="13101"/>
                    <a:pt x="627" y="13109"/>
                    <a:pt x="627" y="13125"/>
                  </a:cubicBezTo>
                  <a:cubicBezTo>
                    <a:pt x="627" y="13142"/>
                    <a:pt x="644" y="13142"/>
                    <a:pt x="660" y="13142"/>
                  </a:cubicBezTo>
                  <a:cubicBezTo>
                    <a:pt x="660" y="13125"/>
                    <a:pt x="660" y="13117"/>
                    <a:pt x="660" y="13101"/>
                  </a:cubicBezTo>
                  <a:close/>
                  <a:moveTo>
                    <a:pt x="751" y="13084"/>
                  </a:moveTo>
                  <a:lnTo>
                    <a:pt x="751" y="13084"/>
                  </a:lnTo>
                  <a:cubicBezTo>
                    <a:pt x="734" y="13109"/>
                    <a:pt x="710" y="13117"/>
                    <a:pt x="710" y="13142"/>
                  </a:cubicBezTo>
                  <a:cubicBezTo>
                    <a:pt x="710" y="13158"/>
                    <a:pt x="718" y="13175"/>
                    <a:pt x="734" y="13175"/>
                  </a:cubicBezTo>
                  <a:cubicBezTo>
                    <a:pt x="751" y="13175"/>
                    <a:pt x="759" y="13167"/>
                    <a:pt x="767" y="13150"/>
                  </a:cubicBezTo>
                  <a:cubicBezTo>
                    <a:pt x="776" y="13142"/>
                    <a:pt x="784" y="13125"/>
                    <a:pt x="784" y="13109"/>
                  </a:cubicBezTo>
                  <a:cubicBezTo>
                    <a:pt x="784" y="13076"/>
                    <a:pt x="784" y="13076"/>
                    <a:pt x="784" y="13076"/>
                  </a:cubicBezTo>
                  <a:cubicBezTo>
                    <a:pt x="776" y="13076"/>
                    <a:pt x="759" y="13084"/>
                    <a:pt x="751" y="13084"/>
                  </a:cubicBezTo>
                  <a:close/>
                  <a:moveTo>
                    <a:pt x="734" y="13026"/>
                  </a:moveTo>
                  <a:lnTo>
                    <a:pt x="734" y="13026"/>
                  </a:lnTo>
                  <a:cubicBezTo>
                    <a:pt x="734" y="13010"/>
                    <a:pt x="726" y="12993"/>
                    <a:pt x="718" y="12993"/>
                  </a:cubicBezTo>
                  <a:cubicBezTo>
                    <a:pt x="701" y="12993"/>
                    <a:pt x="693" y="13002"/>
                    <a:pt x="668" y="13002"/>
                  </a:cubicBezTo>
                  <a:cubicBezTo>
                    <a:pt x="668" y="13010"/>
                    <a:pt x="668" y="13010"/>
                    <a:pt x="668" y="13010"/>
                  </a:cubicBezTo>
                  <a:cubicBezTo>
                    <a:pt x="668" y="13026"/>
                    <a:pt x="677" y="13026"/>
                    <a:pt x="685" y="13035"/>
                  </a:cubicBezTo>
                  <a:cubicBezTo>
                    <a:pt x="693" y="13043"/>
                    <a:pt x="701" y="13051"/>
                    <a:pt x="718" y="13051"/>
                  </a:cubicBezTo>
                  <a:cubicBezTo>
                    <a:pt x="726" y="13051"/>
                    <a:pt x="734" y="13035"/>
                    <a:pt x="734" y="13026"/>
                  </a:cubicBezTo>
                  <a:close/>
                  <a:moveTo>
                    <a:pt x="627" y="12894"/>
                  </a:moveTo>
                  <a:lnTo>
                    <a:pt x="627" y="12894"/>
                  </a:lnTo>
                  <a:cubicBezTo>
                    <a:pt x="602" y="12894"/>
                    <a:pt x="602" y="12894"/>
                    <a:pt x="602" y="12894"/>
                  </a:cubicBezTo>
                  <a:cubicBezTo>
                    <a:pt x="602" y="12911"/>
                    <a:pt x="602" y="12911"/>
                    <a:pt x="602" y="12911"/>
                  </a:cubicBezTo>
                  <a:cubicBezTo>
                    <a:pt x="602" y="12927"/>
                    <a:pt x="619" y="12927"/>
                    <a:pt x="627" y="12936"/>
                  </a:cubicBezTo>
                  <a:cubicBezTo>
                    <a:pt x="644" y="12944"/>
                    <a:pt x="652" y="12960"/>
                    <a:pt x="668" y="12960"/>
                  </a:cubicBezTo>
                  <a:cubicBezTo>
                    <a:pt x="685" y="12960"/>
                    <a:pt x="685" y="12952"/>
                    <a:pt x="685" y="12944"/>
                  </a:cubicBezTo>
                  <a:cubicBezTo>
                    <a:pt x="685" y="12927"/>
                    <a:pt x="668" y="12919"/>
                    <a:pt x="660" y="12919"/>
                  </a:cubicBezTo>
                  <a:cubicBezTo>
                    <a:pt x="644" y="12911"/>
                    <a:pt x="644" y="12894"/>
                    <a:pt x="627" y="12894"/>
                  </a:cubicBezTo>
                  <a:close/>
                  <a:moveTo>
                    <a:pt x="602" y="12713"/>
                  </a:moveTo>
                  <a:lnTo>
                    <a:pt x="602" y="12713"/>
                  </a:lnTo>
                  <a:cubicBezTo>
                    <a:pt x="602" y="12705"/>
                    <a:pt x="602" y="12696"/>
                    <a:pt x="594" y="12688"/>
                  </a:cubicBezTo>
                  <a:cubicBezTo>
                    <a:pt x="569" y="12688"/>
                    <a:pt x="569" y="12688"/>
                    <a:pt x="569" y="12688"/>
                  </a:cubicBezTo>
                  <a:cubicBezTo>
                    <a:pt x="569" y="12713"/>
                    <a:pt x="569" y="12713"/>
                    <a:pt x="569" y="12713"/>
                  </a:cubicBezTo>
                  <a:cubicBezTo>
                    <a:pt x="569" y="12729"/>
                    <a:pt x="578" y="12729"/>
                    <a:pt x="586" y="12746"/>
                  </a:cubicBezTo>
                  <a:cubicBezTo>
                    <a:pt x="602" y="12746"/>
                    <a:pt x="602" y="12746"/>
                    <a:pt x="602" y="12746"/>
                  </a:cubicBezTo>
                  <a:cubicBezTo>
                    <a:pt x="602" y="12713"/>
                    <a:pt x="602" y="12713"/>
                    <a:pt x="602" y="12713"/>
                  </a:cubicBezTo>
                  <a:close/>
                  <a:moveTo>
                    <a:pt x="668" y="12845"/>
                  </a:moveTo>
                  <a:lnTo>
                    <a:pt x="668" y="12845"/>
                  </a:lnTo>
                  <a:cubicBezTo>
                    <a:pt x="652" y="12828"/>
                    <a:pt x="644" y="12828"/>
                    <a:pt x="627" y="12812"/>
                  </a:cubicBezTo>
                  <a:cubicBezTo>
                    <a:pt x="619" y="12804"/>
                    <a:pt x="611" y="12795"/>
                    <a:pt x="602" y="12795"/>
                  </a:cubicBezTo>
                  <a:cubicBezTo>
                    <a:pt x="586" y="12795"/>
                    <a:pt x="586" y="12812"/>
                    <a:pt x="586" y="12828"/>
                  </a:cubicBezTo>
                  <a:cubicBezTo>
                    <a:pt x="586" y="12861"/>
                    <a:pt x="619" y="12886"/>
                    <a:pt x="644" y="12886"/>
                  </a:cubicBezTo>
                  <a:cubicBezTo>
                    <a:pt x="660" y="12886"/>
                    <a:pt x="668" y="12861"/>
                    <a:pt x="668" y="12845"/>
                  </a:cubicBezTo>
                  <a:close/>
                  <a:moveTo>
                    <a:pt x="528" y="13010"/>
                  </a:moveTo>
                  <a:lnTo>
                    <a:pt x="528" y="13010"/>
                  </a:lnTo>
                  <a:cubicBezTo>
                    <a:pt x="528" y="13010"/>
                    <a:pt x="528" y="13010"/>
                    <a:pt x="528" y="13002"/>
                  </a:cubicBezTo>
                  <a:cubicBezTo>
                    <a:pt x="503" y="13010"/>
                    <a:pt x="495" y="13018"/>
                    <a:pt x="479" y="13018"/>
                  </a:cubicBezTo>
                  <a:cubicBezTo>
                    <a:pt x="479" y="13026"/>
                    <a:pt x="479" y="13035"/>
                    <a:pt x="479" y="13035"/>
                  </a:cubicBezTo>
                  <a:cubicBezTo>
                    <a:pt x="479" y="13051"/>
                    <a:pt x="487" y="13068"/>
                    <a:pt x="503" y="13068"/>
                  </a:cubicBezTo>
                  <a:cubicBezTo>
                    <a:pt x="528" y="13068"/>
                    <a:pt x="528" y="13035"/>
                    <a:pt x="528" y="13010"/>
                  </a:cubicBezTo>
                  <a:close/>
                  <a:moveTo>
                    <a:pt x="528" y="12919"/>
                  </a:moveTo>
                  <a:lnTo>
                    <a:pt x="528" y="12919"/>
                  </a:lnTo>
                  <a:cubicBezTo>
                    <a:pt x="520" y="12911"/>
                    <a:pt x="520" y="12894"/>
                    <a:pt x="512" y="12894"/>
                  </a:cubicBezTo>
                  <a:cubicBezTo>
                    <a:pt x="503" y="12894"/>
                    <a:pt x="495" y="12911"/>
                    <a:pt x="495" y="12919"/>
                  </a:cubicBezTo>
                  <a:cubicBezTo>
                    <a:pt x="495" y="12936"/>
                    <a:pt x="503" y="12952"/>
                    <a:pt x="512" y="12969"/>
                  </a:cubicBezTo>
                  <a:cubicBezTo>
                    <a:pt x="528" y="12952"/>
                    <a:pt x="528" y="12936"/>
                    <a:pt x="528" y="12919"/>
                  </a:cubicBezTo>
                  <a:close/>
                  <a:moveTo>
                    <a:pt x="462" y="12894"/>
                  </a:moveTo>
                  <a:lnTo>
                    <a:pt x="462" y="12894"/>
                  </a:lnTo>
                  <a:cubicBezTo>
                    <a:pt x="462" y="12878"/>
                    <a:pt x="462" y="12845"/>
                    <a:pt x="437" y="12845"/>
                  </a:cubicBezTo>
                  <a:cubicBezTo>
                    <a:pt x="429" y="12845"/>
                    <a:pt x="429" y="12861"/>
                    <a:pt x="421" y="12870"/>
                  </a:cubicBezTo>
                  <a:cubicBezTo>
                    <a:pt x="413" y="12878"/>
                    <a:pt x="404" y="12886"/>
                    <a:pt x="404" y="12894"/>
                  </a:cubicBezTo>
                  <a:cubicBezTo>
                    <a:pt x="404" y="12911"/>
                    <a:pt x="413" y="12911"/>
                    <a:pt x="413" y="12927"/>
                  </a:cubicBezTo>
                  <a:cubicBezTo>
                    <a:pt x="421" y="12952"/>
                    <a:pt x="421" y="12969"/>
                    <a:pt x="437" y="12985"/>
                  </a:cubicBezTo>
                  <a:cubicBezTo>
                    <a:pt x="454" y="12952"/>
                    <a:pt x="446" y="12927"/>
                    <a:pt x="462" y="12894"/>
                  </a:cubicBezTo>
                  <a:close/>
                  <a:moveTo>
                    <a:pt x="347" y="12795"/>
                  </a:moveTo>
                  <a:lnTo>
                    <a:pt x="347" y="12795"/>
                  </a:lnTo>
                  <a:cubicBezTo>
                    <a:pt x="347" y="12804"/>
                    <a:pt x="355" y="12812"/>
                    <a:pt x="355" y="12812"/>
                  </a:cubicBezTo>
                  <a:cubicBezTo>
                    <a:pt x="363" y="12812"/>
                    <a:pt x="371" y="12795"/>
                    <a:pt x="371" y="12795"/>
                  </a:cubicBezTo>
                  <a:cubicBezTo>
                    <a:pt x="380" y="12787"/>
                    <a:pt x="388" y="12779"/>
                    <a:pt x="388" y="12771"/>
                  </a:cubicBezTo>
                  <a:cubicBezTo>
                    <a:pt x="388" y="12729"/>
                    <a:pt x="388" y="12729"/>
                    <a:pt x="388" y="12729"/>
                  </a:cubicBezTo>
                  <a:cubicBezTo>
                    <a:pt x="380" y="12729"/>
                    <a:pt x="380" y="12729"/>
                    <a:pt x="371" y="12721"/>
                  </a:cubicBezTo>
                  <a:cubicBezTo>
                    <a:pt x="363" y="12754"/>
                    <a:pt x="347" y="12771"/>
                    <a:pt x="347" y="12795"/>
                  </a:cubicBezTo>
                  <a:close/>
                  <a:moveTo>
                    <a:pt x="454" y="12672"/>
                  </a:moveTo>
                  <a:lnTo>
                    <a:pt x="454" y="12672"/>
                  </a:lnTo>
                  <a:cubicBezTo>
                    <a:pt x="470" y="12688"/>
                    <a:pt x="495" y="12696"/>
                    <a:pt x="495" y="12721"/>
                  </a:cubicBezTo>
                  <a:cubicBezTo>
                    <a:pt x="495" y="12754"/>
                    <a:pt x="462" y="12762"/>
                    <a:pt x="437" y="12795"/>
                  </a:cubicBezTo>
                  <a:cubicBezTo>
                    <a:pt x="429" y="12787"/>
                    <a:pt x="429" y="12787"/>
                    <a:pt x="429" y="12787"/>
                  </a:cubicBezTo>
                  <a:cubicBezTo>
                    <a:pt x="429" y="12771"/>
                    <a:pt x="446" y="12754"/>
                    <a:pt x="446" y="12738"/>
                  </a:cubicBezTo>
                  <a:cubicBezTo>
                    <a:pt x="446" y="12705"/>
                    <a:pt x="388" y="12721"/>
                    <a:pt x="388" y="12688"/>
                  </a:cubicBezTo>
                  <a:cubicBezTo>
                    <a:pt x="388" y="12663"/>
                    <a:pt x="429" y="12680"/>
                    <a:pt x="454" y="12672"/>
                  </a:cubicBezTo>
                  <a:close/>
                  <a:moveTo>
                    <a:pt x="495" y="12498"/>
                  </a:moveTo>
                  <a:lnTo>
                    <a:pt x="495" y="12498"/>
                  </a:lnTo>
                  <a:cubicBezTo>
                    <a:pt x="487" y="12482"/>
                    <a:pt x="470" y="12490"/>
                    <a:pt x="454" y="12482"/>
                  </a:cubicBezTo>
                  <a:cubicBezTo>
                    <a:pt x="446" y="12474"/>
                    <a:pt x="446" y="12457"/>
                    <a:pt x="429" y="12457"/>
                  </a:cubicBezTo>
                  <a:cubicBezTo>
                    <a:pt x="421" y="12457"/>
                    <a:pt x="404" y="12465"/>
                    <a:pt x="404" y="12482"/>
                  </a:cubicBezTo>
                  <a:cubicBezTo>
                    <a:pt x="404" y="12507"/>
                    <a:pt x="429" y="12515"/>
                    <a:pt x="429" y="12540"/>
                  </a:cubicBezTo>
                  <a:cubicBezTo>
                    <a:pt x="429" y="12614"/>
                    <a:pt x="429" y="12614"/>
                    <a:pt x="429" y="12614"/>
                  </a:cubicBezTo>
                  <a:cubicBezTo>
                    <a:pt x="429" y="12630"/>
                    <a:pt x="446" y="12630"/>
                    <a:pt x="462" y="12639"/>
                  </a:cubicBezTo>
                  <a:cubicBezTo>
                    <a:pt x="470" y="12647"/>
                    <a:pt x="479" y="12655"/>
                    <a:pt x="487" y="12655"/>
                  </a:cubicBezTo>
                  <a:cubicBezTo>
                    <a:pt x="495" y="12630"/>
                    <a:pt x="520" y="12523"/>
                    <a:pt x="495" y="12498"/>
                  </a:cubicBezTo>
                  <a:close/>
                  <a:moveTo>
                    <a:pt x="462" y="12375"/>
                  </a:moveTo>
                  <a:lnTo>
                    <a:pt x="462" y="12375"/>
                  </a:lnTo>
                  <a:cubicBezTo>
                    <a:pt x="479" y="12375"/>
                    <a:pt x="487" y="12383"/>
                    <a:pt x="495" y="12399"/>
                  </a:cubicBezTo>
                  <a:cubicBezTo>
                    <a:pt x="503" y="12416"/>
                    <a:pt x="520" y="12416"/>
                    <a:pt x="528" y="12432"/>
                  </a:cubicBezTo>
                  <a:cubicBezTo>
                    <a:pt x="553" y="12457"/>
                    <a:pt x="578" y="12474"/>
                    <a:pt x="578" y="12507"/>
                  </a:cubicBezTo>
                  <a:cubicBezTo>
                    <a:pt x="578" y="12515"/>
                    <a:pt x="578" y="12523"/>
                    <a:pt x="578" y="12531"/>
                  </a:cubicBezTo>
                  <a:cubicBezTo>
                    <a:pt x="569" y="12531"/>
                    <a:pt x="561" y="12531"/>
                    <a:pt x="561" y="12531"/>
                  </a:cubicBezTo>
                  <a:cubicBezTo>
                    <a:pt x="545" y="12531"/>
                    <a:pt x="536" y="12523"/>
                    <a:pt x="528" y="12507"/>
                  </a:cubicBezTo>
                  <a:cubicBezTo>
                    <a:pt x="520" y="12498"/>
                    <a:pt x="512" y="12490"/>
                    <a:pt x="495" y="12482"/>
                  </a:cubicBezTo>
                  <a:cubicBezTo>
                    <a:pt x="470" y="12449"/>
                    <a:pt x="454" y="12432"/>
                    <a:pt x="421" y="12416"/>
                  </a:cubicBezTo>
                  <a:cubicBezTo>
                    <a:pt x="421" y="12391"/>
                    <a:pt x="437" y="12375"/>
                    <a:pt x="462" y="12375"/>
                  </a:cubicBezTo>
                  <a:close/>
                  <a:moveTo>
                    <a:pt x="256" y="12474"/>
                  </a:moveTo>
                  <a:lnTo>
                    <a:pt x="256" y="12474"/>
                  </a:lnTo>
                  <a:cubicBezTo>
                    <a:pt x="256" y="12490"/>
                    <a:pt x="264" y="12498"/>
                    <a:pt x="264" y="12523"/>
                  </a:cubicBezTo>
                  <a:cubicBezTo>
                    <a:pt x="281" y="12523"/>
                    <a:pt x="281" y="12523"/>
                    <a:pt x="281" y="12523"/>
                  </a:cubicBezTo>
                  <a:cubicBezTo>
                    <a:pt x="297" y="12498"/>
                    <a:pt x="330" y="12490"/>
                    <a:pt x="330" y="12457"/>
                  </a:cubicBezTo>
                  <a:cubicBezTo>
                    <a:pt x="330" y="12449"/>
                    <a:pt x="330" y="12441"/>
                    <a:pt x="330" y="12432"/>
                  </a:cubicBezTo>
                  <a:cubicBezTo>
                    <a:pt x="305" y="12432"/>
                    <a:pt x="256" y="12441"/>
                    <a:pt x="256" y="12474"/>
                  </a:cubicBezTo>
                  <a:close/>
                  <a:moveTo>
                    <a:pt x="330" y="12284"/>
                  </a:moveTo>
                  <a:lnTo>
                    <a:pt x="330" y="12284"/>
                  </a:lnTo>
                  <a:cubicBezTo>
                    <a:pt x="314" y="12276"/>
                    <a:pt x="305" y="12267"/>
                    <a:pt x="289" y="12267"/>
                  </a:cubicBezTo>
                  <a:cubicBezTo>
                    <a:pt x="272" y="12267"/>
                    <a:pt x="272" y="12284"/>
                    <a:pt x="272" y="12300"/>
                  </a:cubicBezTo>
                  <a:cubicBezTo>
                    <a:pt x="272" y="12309"/>
                    <a:pt x="281" y="12309"/>
                    <a:pt x="281" y="12317"/>
                  </a:cubicBezTo>
                  <a:cubicBezTo>
                    <a:pt x="281" y="12366"/>
                    <a:pt x="281" y="12366"/>
                    <a:pt x="281" y="12366"/>
                  </a:cubicBezTo>
                  <a:cubicBezTo>
                    <a:pt x="281" y="12383"/>
                    <a:pt x="297" y="12383"/>
                    <a:pt x="305" y="12391"/>
                  </a:cubicBezTo>
                  <a:cubicBezTo>
                    <a:pt x="314" y="12399"/>
                    <a:pt x="322" y="12408"/>
                    <a:pt x="330" y="12408"/>
                  </a:cubicBezTo>
                  <a:cubicBezTo>
                    <a:pt x="355" y="12408"/>
                    <a:pt x="363" y="12383"/>
                    <a:pt x="380" y="12358"/>
                  </a:cubicBezTo>
                  <a:cubicBezTo>
                    <a:pt x="380" y="12350"/>
                    <a:pt x="388" y="12342"/>
                    <a:pt x="388" y="12325"/>
                  </a:cubicBezTo>
                  <a:cubicBezTo>
                    <a:pt x="388" y="12292"/>
                    <a:pt x="388" y="12292"/>
                    <a:pt x="388" y="12292"/>
                  </a:cubicBezTo>
                  <a:cubicBezTo>
                    <a:pt x="363" y="12292"/>
                    <a:pt x="355" y="12276"/>
                    <a:pt x="330" y="12284"/>
                  </a:cubicBezTo>
                  <a:close/>
                  <a:moveTo>
                    <a:pt x="223" y="12086"/>
                  </a:moveTo>
                  <a:lnTo>
                    <a:pt x="223" y="12086"/>
                  </a:lnTo>
                  <a:cubicBezTo>
                    <a:pt x="182" y="12069"/>
                    <a:pt x="182" y="12069"/>
                    <a:pt x="182" y="12069"/>
                  </a:cubicBezTo>
                  <a:cubicBezTo>
                    <a:pt x="173" y="12078"/>
                    <a:pt x="165" y="12078"/>
                    <a:pt x="165" y="12086"/>
                  </a:cubicBezTo>
                  <a:cubicBezTo>
                    <a:pt x="182" y="12119"/>
                    <a:pt x="182" y="12119"/>
                    <a:pt x="182" y="12119"/>
                  </a:cubicBezTo>
                  <a:cubicBezTo>
                    <a:pt x="173" y="12127"/>
                    <a:pt x="173" y="12135"/>
                    <a:pt x="173" y="12152"/>
                  </a:cubicBezTo>
                  <a:cubicBezTo>
                    <a:pt x="173" y="12168"/>
                    <a:pt x="198" y="12160"/>
                    <a:pt x="215" y="12168"/>
                  </a:cubicBezTo>
                  <a:cubicBezTo>
                    <a:pt x="231" y="12177"/>
                    <a:pt x="231" y="12185"/>
                    <a:pt x="248" y="12185"/>
                  </a:cubicBezTo>
                  <a:cubicBezTo>
                    <a:pt x="248" y="12160"/>
                    <a:pt x="231" y="12144"/>
                    <a:pt x="231" y="12119"/>
                  </a:cubicBezTo>
                  <a:cubicBezTo>
                    <a:pt x="223" y="12102"/>
                    <a:pt x="231" y="12094"/>
                    <a:pt x="223" y="12086"/>
                  </a:cubicBezTo>
                  <a:close/>
                  <a:moveTo>
                    <a:pt x="248" y="11946"/>
                  </a:moveTo>
                  <a:lnTo>
                    <a:pt x="248" y="11946"/>
                  </a:lnTo>
                  <a:cubicBezTo>
                    <a:pt x="256" y="11946"/>
                    <a:pt x="256" y="11946"/>
                    <a:pt x="264" y="11946"/>
                  </a:cubicBezTo>
                  <a:cubicBezTo>
                    <a:pt x="281" y="11946"/>
                    <a:pt x="281" y="11937"/>
                    <a:pt x="289" y="11921"/>
                  </a:cubicBezTo>
                  <a:cubicBezTo>
                    <a:pt x="297" y="11913"/>
                    <a:pt x="305" y="11904"/>
                    <a:pt x="305" y="11896"/>
                  </a:cubicBezTo>
                  <a:cubicBezTo>
                    <a:pt x="305" y="11888"/>
                    <a:pt x="305" y="11880"/>
                    <a:pt x="305" y="11871"/>
                  </a:cubicBezTo>
                  <a:cubicBezTo>
                    <a:pt x="281" y="11871"/>
                    <a:pt x="281" y="11871"/>
                    <a:pt x="281" y="11871"/>
                  </a:cubicBezTo>
                  <a:cubicBezTo>
                    <a:pt x="256" y="11888"/>
                    <a:pt x="256" y="11913"/>
                    <a:pt x="248" y="11946"/>
                  </a:cubicBezTo>
                  <a:close/>
                  <a:moveTo>
                    <a:pt x="388" y="11772"/>
                  </a:moveTo>
                  <a:lnTo>
                    <a:pt x="388" y="11772"/>
                  </a:lnTo>
                  <a:cubicBezTo>
                    <a:pt x="413" y="11772"/>
                    <a:pt x="404" y="11814"/>
                    <a:pt x="404" y="11838"/>
                  </a:cubicBezTo>
                  <a:cubicBezTo>
                    <a:pt x="413" y="11863"/>
                    <a:pt x="421" y="11880"/>
                    <a:pt x="429" y="11904"/>
                  </a:cubicBezTo>
                  <a:cubicBezTo>
                    <a:pt x="446" y="11962"/>
                    <a:pt x="462" y="11995"/>
                    <a:pt x="462" y="12045"/>
                  </a:cubicBezTo>
                  <a:cubicBezTo>
                    <a:pt x="462" y="12218"/>
                    <a:pt x="462" y="12218"/>
                    <a:pt x="462" y="12218"/>
                  </a:cubicBezTo>
                  <a:cubicBezTo>
                    <a:pt x="446" y="12218"/>
                    <a:pt x="437" y="12234"/>
                    <a:pt x="421" y="12234"/>
                  </a:cubicBezTo>
                  <a:cubicBezTo>
                    <a:pt x="396" y="12234"/>
                    <a:pt x="396" y="12201"/>
                    <a:pt x="388" y="12185"/>
                  </a:cubicBezTo>
                  <a:cubicBezTo>
                    <a:pt x="380" y="12168"/>
                    <a:pt x="371" y="12152"/>
                    <a:pt x="371" y="12135"/>
                  </a:cubicBezTo>
                  <a:cubicBezTo>
                    <a:pt x="371" y="12119"/>
                    <a:pt x="363" y="12102"/>
                    <a:pt x="347" y="12102"/>
                  </a:cubicBezTo>
                  <a:cubicBezTo>
                    <a:pt x="330" y="12102"/>
                    <a:pt x="322" y="12127"/>
                    <a:pt x="322" y="12144"/>
                  </a:cubicBezTo>
                  <a:cubicBezTo>
                    <a:pt x="322" y="12168"/>
                    <a:pt x="322" y="12185"/>
                    <a:pt x="322" y="12210"/>
                  </a:cubicBezTo>
                  <a:cubicBezTo>
                    <a:pt x="297" y="12201"/>
                    <a:pt x="297" y="12185"/>
                    <a:pt x="289" y="12160"/>
                  </a:cubicBezTo>
                  <a:cubicBezTo>
                    <a:pt x="281" y="12144"/>
                    <a:pt x="264" y="12127"/>
                    <a:pt x="264" y="12102"/>
                  </a:cubicBezTo>
                  <a:cubicBezTo>
                    <a:pt x="264" y="12078"/>
                    <a:pt x="264" y="12053"/>
                    <a:pt x="248" y="12028"/>
                  </a:cubicBezTo>
                  <a:cubicBezTo>
                    <a:pt x="239" y="12020"/>
                    <a:pt x="231" y="12012"/>
                    <a:pt x="215" y="12003"/>
                  </a:cubicBezTo>
                  <a:cubicBezTo>
                    <a:pt x="206" y="12003"/>
                    <a:pt x="190" y="11995"/>
                    <a:pt x="190" y="11987"/>
                  </a:cubicBezTo>
                  <a:cubicBezTo>
                    <a:pt x="190" y="11979"/>
                    <a:pt x="198" y="11970"/>
                    <a:pt x="206" y="11970"/>
                  </a:cubicBezTo>
                  <a:cubicBezTo>
                    <a:pt x="239" y="11970"/>
                    <a:pt x="256" y="11987"/>
                    <a:pt x="281" y="11987"/>
                  </a:cubicBezTo>
                  <a:cubicBezTo>
                    <a:pt x="305" y="11987"/>
                    <a:pt x="314" y="11970"/>
                    <a:pt x="330" y="11954"/>
                  </a:cubicBezTo>
                  <a:cubicBezTo>
                    <a:pt x="347" y="11937"/>
                    <a:pt x="355" y="11929"/>
                    <a:pt x="355" y="11913"/>
                  </a:cubicBezTo>
                  <a:cubicBezTo>
                    <a:pt x="355" y="11888"/>
                    <a:pt x="355" y="11871"/>
                    <a:pt x="338" y="11855"/>
                  </a:cubicBezTo>
                  <a:cubicBezTo>
                    <a:pt x="322" y="11830"/>
                    <a:pt x="289" y="11822"/>
                    <a:pt x="289" y="11797"/>
                  </a:cubicBezTo>
                  <a:cubicBezTo>
                    <a:pt x="289" y="11781"/>
                    <a:pt x="297" y="11772"/>
                    <a:pt x="305" y="11772"/>
                  </a:cubicBezTo>
                  <a:cubicBezTo>
                    <a:pt x="322" y="11772"/>
                    <a:pt x="330" y="11781"/>
                    <a:pt x="338" y="11781"/>
                  </a:cubicBezTo>
                  <a:cubicBezTo>
                    <a:pt x="355" y="11781"/>
                    <a:pt x="371" y="11772"/>
                    <a:pt x="388" y="11772"/>
                  </a:cubicBezTo>
                  <a:close/>
                  <a:moveTo>
                    <a:pt x="149" y="11847"/>
                  </a:moveTo>
                  <a:lnTo>
                    <a:pt x="149" y="11847"/>
                  </a:lnTo>
                  <a:cubicBezTo>
                    <a:pt x="149" y="11937"/>
                    <a:pt x="149" y="11937"/>
                    <a:pt x="149" y="11937"/>
                  </a:cubicBezTo>
                  <a:cubicBezTo>
                    <a:pt x="157" y="11937"/>
                    <a:pt x="157" y="11937"/>
                    <a:pt x="157" y="11937"/>
                  </a:cubicBezTo>
                  <a:cubicBezTo>
                    <a:pt x="182" y="11921"/>
                    <a:pt x="215" y="11913"/>
                    <a:pt x="215" y="11888"/>
                  </a:cubicBezTo>
                  <a:cubicBezTo>
                    <a:pt x="215" y="11830"/>
                    <a:pt x="215" y="11830"/>
                    <a:pt x="215" y="11830"/>
                  </a:cubicBezTo>
                  <a:cubicBezTo>
                    <a:pt x="190" y="11830"/>
                    <a:pt x="190" y="11830"/>
                    <a:pt x="190" y="11830"/>
                  </a:cubicBezTo>
                  <a:cubicBezTo>
                    <a:pt x="173" y="11830"/>
                    <a:pt x="149" y="11830"/>
                    <a:pt x="149" y="11847"/>
                  </a:cubicBezTo>
                  <a:close/>
                  <a:moveTo>
                    <a:pt x="157" y="11657"/>
                  </a:moveTo>
                  <a:lnTo>
                    <a:pt x="157" y="11657"/>
                  </a:lnTo>
                  <a:cubicBezTo>
                    <a:pt x="140" y="11657"/>
                    <a:pt x="132" y="11673"/>
                    <a:pt x="132" y="11690"/>
                  </a:cubicBezTo>
                  <a:cubicBezTo>
                    <a:pt x="132" y="11715"/>
                    <a:pt x="140" y="11723"/>
                    <a:pt x="140" y="11748"/>
                  </a:cubicBezTo>
                  <a:cubicBezTo>
                    <a:pt x="140" y="11756"/>
                    <a:pt x="132" y="11764"/>
                    <a:pt x="132" y="11781"/>
                  </a:cubicBezTo>
                  <a:lnTo>
                    <a:pt x="140" y="11789"/>
                  </a:lnTo>
                  <a:cubicBezTo>
                    <a:pt x="165" y="11781"/>
                    <a:pt x="190" y="11781"/>
                    <a:pt x="190" y="11756"/>
                  </a:cubicBezTo>
                  <a:cubicBezTo>
                    <a:pt x="190" y="11706"/>
                    <a:pt x="190" y="11706"/>
                    <a:pt x="190" y="11706"/>
                  </a:cubicBezTo>
                  <a:cubicBezTo>
                    <a:pt x="190" y="11682"/>
                    <a:pt x="182" y="11657"/>
                    <a:pt x="157" y="11657"/>
                  </a:cubicBezTo>
                  <a:close/>
                  <a:moveTo>
                    <a:pt x="165" y="11517"/>
                  </a:moveTo>
                  <a:lnTo>
                    <a:pt x="165" y="11517"/>
                  </a:lnTo>
                  <a:cubicBezTo>
                    <a:pt x="182" y="11541"/>
                    <a:pt x="198" y="11566"/>
                    <a:pt x="215" y="11591"/>
                  </a:cubicBezTo>
                  <a:cubicBezTo>
                    <a:pt x="248" y="11632"/>
                    <a:pt x="272" y="11657"/>
                    <a:pt x="272" y="11706"/>
                  </a:cubicBezTo>
                  <a:cubicBezTo>
                    <a:pt x="272" y="11723"/>
                    <a:pt x="264" y="11723"/>
                    <a:pt x="264" y="11739"/>
                  </a:cubicBezTo>
                  <a:cubicBezTo>
                    <a:pt x="231" y="11715"/>
                    <a:pt x="239" y="11682"/>
                    <a:pt x="206" y="11665"/>
                  </a:cubicBezTo>
                  <a:cubicBezTo>
                    <a:pt x="190" y="11649"/>
                    <a:pt x="149" y="11657"/>
                    <a:pt x="140" y="11632"/>
                  </a:cubicBezTo>
                  <a:cubicBezTo>
                    <a:pt x="132" y="11599"/>
                    <a:pt x="132" y="11574"/>
                    <a:pt x="132" y="11541"/>
                  </a:cubicBezTo>
                  <a:cubicBezTo>
                    <a:pt x="132" y="11525"/>
                    <a:pt x="132" y="11517"/>
                    <a:pt x="132" y="11500"/>
                  </a:cubicBezTo>
                  <a:cubicBezTo>
                    <a:pt x="140" y="11500"/>
                    <a:pt x="140" y="11500"/>
                    <a:pt x="140" y="11500"/>
                  </a:cubicBezTo>
                  <a:cubicBezTo>
                    <a:pt x="157" y="11508"/>
                    <a:pt x="157" y="11508"/>
                    <a:pt x="165" y="11517"/>
                  </a:cubicBezTo>
                  <a:close/>
                  <a:moveTo>
                    <a:pt x="272" y="11442"/>
                  </a:moveTo>
                  <a:lnTo>
                    <a:pt x="272" y="11442"/>
                  </a:lnTo>
                  <a:cubicBezTo>
                    <a:pt x="248" y="11442"/>
                    <a:pt x="215" y="11451"/>
                    <a:pt x="215" y="11475"/>
                  </a:cubicBezTo>
                  <a:cubicBezTo>
                    <a:pt x="215" y="11517"/>
                    <a:pt x="223" y="11541"/>
                    <a:pt x="239" y="11583"/>
                  </a:cubicBezTo>
                  <a:cubicBezTo>
                    <a:pt x="248" y="11599"/>
                    <a:pt x="256" y="11616"/>
                    <a:pt x="281" y="11624"/>
                  </a:cubicBezTo>
                  <a:cubicBezTo>
                    <a:pt x="305" y="11632"/>
                    <a:pt x="330" y="11632"/>
                    <a:pt x="330" y="11657"/>
                  </a:cubicBezTo>
                  <a:cubicBezTo>
                    <a:pt x="330" y="11673"/>
                    <a:pt x="314" y="11673"/>
                    <a:pt x="314" y="11690"/>
                  </a:cubicBezTo>
                  <a:cubicBezTo>
                    <a:pt x="314" y="11706"/>
                    <a:pt x="330" y="11715"/>
                    <a:pt x="347" y="11723"/>
                  </a:cubicBezTo>
                  <a:cubicBezTo>
                    <a:pt x="355" y="11731"/>
                    <a:pt x="355" y="11739"/>
                    <a:pt x="371" y="11739"/>
                  </a:cubicBezTo>
                  <a:cubicBezTo>
                    <a:pt x="388" y="11739"/>
                    <a:pt x="396" y="11739"/>
                    <a:pt x="421" y="11739"/>
                  </a:cubicBezTo>
                  <a:cubicBezTo>
                    <a:pt x="421" y="11731"/>
                    <a:pt x="421" y="11731"/>
                    <a:pt x="421" y="11723"/>
                  </a:cubicBezTo>
                  <a:cubicBezTo>
                    <a:pt x="421" y="11706"/>
                    <a:pt x="404" y="11706"/>
                    <a:pt x="388" y="11698"/>
                  </a:cubicBezTo>
                  <a:cubicBezTo>
                    <a:pt x="380" y="11690"/>
                    <a:pt x="371" y="11682"/>
                    <a:pt x="371" y="11665"/>
                  </a:cubicBezTo>
                  <a:cubicBezTo>
                    <a:pt x="371" y="11616"/>
                    <a:pt x="371" y="11616"/>
                    <a:pt x="371" y="11616"/>
                  </a:cubicBezTo>
                  <a:cubicBezTo>
                    <a:pt x="371" y="11583"/>
                    <a:pt x="347" y="11566"/>
                    <a:pt x="322" y="11533"/>
                  </a:cubicBezTo>
                  <a:cubicBezTo>
                    <a:pt x="314" y="11525"/>
                    <a:pt x="305" y="11517"/>
                    <a:pt x="305" y="11500"/>
                  </a:cubicBezTo>
                  <a:cubicBezTo>
                    <a:pt x="305" y="11492"/>
                    <a:pt x="289" y="11442"/>
                    <a:pt x="272" y="11442"/>
                  </a:cubicBezTo>
                  <a:close/>
                  <a:moveTo>
                    <a:pt x="206" y="11368"/>
                  </a:moveTo>
                  <a:lnTo>
                    <a:pt x="206" y="11368"/>
                  </a:lnTo>
                  <a:cubicBezTo>
                    <a:pt x="182" y="11368"/>
                    <a:pt x="165" y="11376"/>
                    <a:pt x="149" y="11393"/>
                  </a:cubicBezTo>
                  <a:cubicBezTo>
                    <a:pt x="140" y="11393"/>
                    <a:pt x="132" y="11401"/>
                    <a:pt x="132" y="11418"/>
                  </a:cubicBezTo>
                  <a:cubicBezTo>
                    <a:pt x="132" y="11434"/>
                    <a:pt x="149" y="11434"/>
                    <a:pt x="165" y="11434"/>
                  </a:cubicBezTo>
                  <a:cubicBezTo>
                    <a:pt x="190" y="11434"/>
                    <a:pt x="198" y="11434"/>
                    <a:pt x="215" y="11426"/>
                  </a:cubicBezTo>
                  <a:cubicBezTo>
                    <a:pt x="231" y="11418"/>
                    <a:pt x="256" y="11409"/>
                    <a:pt x="256" y="11385"/>
                  </a:cubicBezTo>
                  <a:cubicBezTo>
                    <a:pt x="256" y="11368"/>
                    <a:pt x="231" y="11368"/>
                    <a:pt x="206" y="11368"/>
                  </a:cubicBezTo>
                  <a:close/>
                  <a:moveTo>
                    <a:pt x="330" y="10617"/>
                  </a:moveTo>
                  <a:lnTo>
                    <a:pt x="330" y="10617"/>
                  </a:lnTo>
                  <a:cubicBezTo>
                    <a:pt x="305" y="10609"/>
                    <a:pt x="297" y="10601"/>
                    <a:pt x="272" y="10592"/>
                  </a:cubicBezTo>
                  <a:cubicBezTo>
                    <a:pt x="264" y="10601"/>
                    <a:pt x="272" y="10617"/>
                    <a:pt x="264" y="10625"/>
                  </a:cubicBezTo>
                  <a:cubicBezTo>
                    <a:pt x="264" y="10642"/>
                    <a:pt x="256" y="10650"/>
                    <a:pt x="256" y="10667"/>
                  </a:cubicBezTo>
                  <a:cubicBezTo>
                    <a:pt x="256" y="10675"/>
                    <a:pt x="281" y="10675"/>
                    <a:pt x="289" y="10675"/>
                  </a:cubicBezTo>
                  <a:cubicBezTo>
                    <a:pt x="305" y="10675"/>
                    <a:pt x="305" y="10683"/>
                    <a:pt x="322" y="10683"/>
                  </a:cubicBezTo>
                  <a:cubicBezTo>
                    <a:pt x="330" y="10683"/>
                    <a:pt x="330" y="10675"/>
                    <a:pt x="330" y="10667"/>
                  </a:cubicBezTo>
                  <a:cubicBezTo>
                    <a:pt x="330" y="10617"/>
                    <a:pt x="330" y="10617"/>
                    <a:pt x="330" y="10617"/>
                  </a:cubicBezTo>
                  <a:close/>
                  <a:moveTo>
                    <a:pt x="495" y="10675"/>
                  </a:moveTo>
                  <a:lnTo>
                    <a:pt x="495" y="10675"/>
                  </a:lnTo>
                  <a:cubicBezTo>
                    <a:pt x="495" y="10675"/>
                    <a:pt x="487" y="10675"/>
                    <a:pt x="479" y="10675"/>
                  </a:cubicBezTo>
                  <a:cubicBezTo>
                    <a:pt x="462" y="10675"/>
                    <a:pt x="454" y="10683"/>
                    <a:pt x="437" y="10683"/>
                  </a:cubicBezTo>
                  <a:cubicBezTo>
                    <a:pt x="437" y="10716"/>
                    <a:pt x="446" y="10741"/>
                    <a:pt x="446" y="10774"/>
                  </a:cubicBezTo>
                  <a:cubicBezTo>
                    <a:pt x="446" y="10782"/>
                    <a:pt x="454" y="10799"/>
                    <a:pt x="462" y="10799"/>
                  </a:cubicBezTo>
                  <a:cubicBezTo>
                    <a:pt x="487" y="10799"/>
                    <a:pt x="495" y="10782"/>
                    <a:pt x="495" y="10766"/>
                  </a:cubicBezTo>
                  <a:cubicBezTo>
                    <a:pt x="495" y="10675"/>
                    <a:pt x="495" y="10675"/>
                    <a:pt x="495" y="10675"/>
                  </a:cubicBezTo>
                  <a:close/>
                  <a:moveTo>
                    <a:pt x="512" y="10592"/>
                  </a:moveTo>
                  <a:lnTo>
                    <a:pt x="512" y="10592"/>
                  </a:lnTo>
                  <a:cubicBezTo>
                    <a:pt x="512" y="10576"/>
                    <a:pt x="503" y="10568"/>
                    <a:pt x="503" y="10551"/>
                  </a:cubicBezTo>
                  <a:cubicBezTo>
                    <a:pt x="503" y="10535"/>
                    <a:pt x="503" y="10518"/>
                    <a:pt x="487" y="10518"/>
                  </a:cubicBezTo>
                  <a:cubicBezTo>
                    <a:pt x="462" y="10518"/>
                    <a:pt x="462" y="10518"/>
                    <a:pt x="462" y="10518"/>
                  </a:cubicBezTo>
                  <a:cubicBezTo>
                    <a:pt x="462" y="10543"/>
                    <a:pt x="462" y="10543"/>
                    <a:pt x="462" y="10543"/>
                  </a:cubicBezTo>
                  <a:cubicBezTo>
                    <a:pt x="462" y="10576"/>
                    <a:pt x="479" y="10592"/>
                    <a:pt x="479" y="10617"/>
                  </a:cubicBezTo>
                  <a:cubicBezTo>
                    <a:pt x="487" y="10634"/>
                    <a:pt x="487" y="10642"/>
                    <a:pt x="495" y="10650"/>
                  </a:cubicBezTo>
                  <a:cubicBezTo>
                    <a:pt x="512" y="10642"/>
                    <a:pt x="512" y="10617"/>
                    <a:pt x="512" y="10592"/>
                  </a:cubicBezTo>
                  <a:close/>
                  <a:moveTo>
                    <a:pt x="429" y="10609"/>
                  </a:moveTo>
                  <a:lnTo>
                    <a:pt x="429" y="10609"/>
                  </a:lnTo>
                  <a:cubicBezTo>
                    <a:pt x="429" y="10543"/>
                    <a:pt x="429" y="10543"/>
                    <a:pt x="429" y="10543"/>
                  </a:cubicBezTo>
                  <a:cubicBezTo>
                    <a:pt x="404" y="10543"/>
                    <a:pt x="404" y="10543"/>
                    <a:pt x="404" y="10543"/>
                  </a:cubicBezTo>
                  <a:cubicBezTo>
                    <a:pt x="396" y="10543"/>
                    <a:pt x="396" y="10551"/>
                    <a:pt x="388" y="10551"/>
                  </a:cubicBezTo>
                  <a:cubicBezTo>
                    <a:pt x="380" y="10551"/>
                    <a:pt x="371" y="10559"/>
                    <a:pt x="371" y="10568"/>
                  </a:cubicBezTo>
                  <a:cubicBezTo>
                    <a:pt x="371" y="10576"/>
                    <a:pt x="380" y="10576"/>
                    <a:pt x="380" y="10584"/>
                  </a:cubicBezTo>
                  <a:cubicBezTo>
                    <a:pt x="388" y="10609"/>
                    <a:pt x="388" y="10625"/>
                    <a:pt x="404" y="10642"/>
                  </a:cubicBezTo>
                  <a:cubicBezTo>
                    <a:pt x="421" y="10634"/>
                    <a:pt x="413" y="10617"/>
                    <a:pt x="429" y="10609"/>
                  </a:cubicBezTo>
                  <a:close/>
                  <a:moveTo>
                    <a:pt x="429" y="10477"/>
                  </a:moveTo>
                  <a:lnTo>
                    <a:pt x="429" y="10477"/>
                  </a:lnTo>
                  <a:cubicBezTo>
                    <a:pt x="429" y="10427"/>
                    <a:pt x="429" y="10427"/>
                    <a:pt x="429" y="10427"/>
                  </a:cubicBezTo>
                  <a:cubicBezTo>
                    <a:pt x="429" y="10419"/>
                    <a:pt x="421" y="10411"/>
                    <a:pt x="413" y="10411"/>
                  </a:cubicBezTo>
                  <a:cubicBezTo>
                    <a:pt x="388" y="10411"/>
                    <a:pt x="380" y="10411"/>
                    <a:pt x="355" y="10419"/>
                  </a:cubicBezTo>
                  <a:lnTo>
                    <a:pt x="355" y="10427"/>
                  </a:lnTo>
                  <a:cubicBezTo>
                    <a:pt x="355" y="10444"/>
                    <a:pt x="363" y="10444"/>
                    <a:pt x="380" y="10452"/>
                  </a:cubicBezTo>
                  <a:cubicBezTo>
                    <a:pt x="388" y="10469"/>
                    <a:pt x="404" y="10485"/>
                    <a:pt x="429" y="10477"/>
                  </a:cubicBezTo>
                  <a:close/>
                  <a:moveTo>
                    <a:pt x="297" y="10411"/>
                  </a:moveTo>
                  <a:lnTo>
                    <a:pt x="297" y="10411"/>
                  </a:lnTo>
                  <a:cubicBezTo>
                    <a:pt x="297" y="10386"/>
                    <a:pt x="297" y="10361"/>
                    <a:pt x="322" y="10345"/>
                  </a:cubicBezTo>
                  <a:cubicBezTo>
                    <a:pt x="338" y="10328"/>
                    <a:pt x="396" y="10312"/>
                    <a:pt x="396" y="10345"/>
                  </a:cubicBezTo>
                  <a:cubicBezTo>
                    <a:pt x="396" y="10370"/>
                    <a:pt x="380" y="10378"/>
                    <a:pt x="355" y="10386"/>
                  </a:cubicBezTo>
                  <a:cubicBezTo>
                    <a:pt x="338" y="10394"/>
                    <a:pt x="330" y="10411"/>
                    <a:pt x="305" y="10411"/>
                  </a:cubicBezTo>
                  <a:lnTo>
                    <a:pt x="297" y="10411"/>
                  </a:lnTo>
                  <a:close/>
                  <a:moveTo>
                    <a:pt x="297" y="10271"/>
                  </a:moveTo>
                  <a:lnTo>
                    <a:pt x="297" y="10271"/>
                  </a:lnTo>
                  <a:cubicBezTo>
                    <a:pt x="297" y="10254"/>
                    <a:pt x="297" y="10246"/>
                    <a:pt x="289" y="10229"/>
                  </a:cubicBezTo>
                  <a:cubicBezTo>
                    <a:pt x="272" y="10229"/>
                    <a:pt x="264" y="10221"/>
                    <a:pt x="248" y="10221"/>
                  </a:cubicBezTo>
                  <a:cubicBezTo>
                    <a:pt x="231" y="10221"/>
                    <a:pt x="223" y="10229"/>
                    <a:pt x="223" y="10246"/>
                  </a:cubicBezTo>
                  <a:cubicBezTo>
                    <a:pt x="223" y="10271"/>
                    <a:pt x="248" y="10279"/>
                    <a:pt x="264" y="10295"/>
                  </a:cubicBezTo>
                  <a:cubicBezTo>
                    <a:pt x="272" y="10312"/>
                    <a:pt x="272" y="10328"/>
                    <a:pt x="289" y="10337"/>
                  </a:cubicBezTo>
                  <a:cubicBezTo>
                    <a:pt x="297" y="10304"/>
                    <a:pt x="297" y="10304"/>
                    <a:pt x="297" y="10271"/>
                  </a:cubicBezTo>
                  <a:close/>
                  <a:moveTo>
                    <a:pt x="380" y="9949"/>
                  </a:moveTo>
                  <a:lnTo>
                    <a:pt x="380" y="9949"/>
                  </a:lnTo>
                  <a:cubicBezTo>
                    <a:pt x="371" y="9941"/>
                    <a:pt x="363" y="9924"/>
                    <a:pt x="347" y="9924"/>
                  </a:cubicBezTo>
                  <a:cubicBezTo>
                    <a:pt x="322" y="9924"/>
                    <a:pt x="322" y="9949"/>
                    <a:pt x="297" y="9957"/>
                  </a:cubicBezTo>
                  <a:cubicBezTo>
                    <a:pt x="297" y="9990"/>
                    <a:pt x="297" y="9990"/>
                    <a:pt x="297" y="9990"/>
                  </a:cubicBezTo>
                  <a:cubicBezTo>
                    <a:pt x="305" y="9990"/>
                    <a:pt x="314" y="9990"/>
                    <a:pt x="322" y="9990"/>
                  </a:cubicBezTo>
                  <a:cubicBezTo>
                    <a:pt x="338" y="9990"/>
                    <a:pt x="363" y="9965"/>
                    <a:pt x="380" y="9949"/>
                  </a:cubicBezTo>
                  <a:close/>
                  <a:moveTo>
                    <a:pt x="553" y="10246"/>
                  </a:moveTo>
                  <a:lnTo>
                    <a:pt x="553" y="10246"/>
                  </a:lnTo>
                  <a:cubicBezTo>
                    <a:pt x="553" y="10271"/>
                    <a:pt x="561" y="10287"/>
                    <a:pt x="561" y="10320"/>
                  </a:cubicBezTo>
                  <a:cubicBezTo>
                    <a:pt x="586" y="10320"/>
                    <a:pt x="586" y="10320"/>
                    <a:pt x="586" y="10320"/>
                  </a:cubicBezTo>
                  <a:cubicBezTo>
                    <a:pt x="652" y="10320"/>
                    <a:pt x="718" y="10271"/>
                    <a:pt x="718" y="10205"/>
                  </a:cubicBezTo>
                  <a:cubicBezTo>
                    <a:pt x="718" y="10188"/>
                    <a:pt x="693" y="10180"/>
                    <a:pt x="685" y="10172"/>
                  </a:cubicBezTo>
                  <a:cubicBezTo>
                    <a:pt x="652" y="10155"/>
                    <a:pt x="611" y="10139"/>
                    <a:pt x="578" y="10155"/>
                  </a:cubicBezTo>
                  <a:cubicBezTo>
                    <a:pt x="545" y="10172"/>
                    <a:pt x="553" y="10213"/>
                    <a:pt x="553" y="10246"/>
                  </a:cubicBezTo>
                  <a:close/>
                  <a:moveTo>
                    <a:pt x="289" y="9182"/>
                  </a:moveTo>
                  <a:lnTo>
                    <a:pt x="289" y="9182"/>
                  </a:lnTo>
                  <a:cubicBezTo>
                    <a:pt x="256" y="9182"/>
                    <a:pt x="256" y="9182"/>
                    <a:pt x="256" y="9182"/>
                  </a:cubicBezTo>
                  <a:cubicBezTo>
                    <a:pt x="256" y="9231"/>
                    <a:pt x="281" y="9272"/>
                    <a:pt x="256" y="9322"/>
                  </a:cubicBezTo>
                  <a:cubicBezTo>
                    <a:pt x="239" y="9347"/>
                    <a:pt x="206" y="9355"/>
                    <a:pt x="206" y="9380"/>
                  </a:cubicBezTo>
                  <a:cubicBezTo>
                    <a:pt x="206" y="9429"/>
                    <a:pt x="248" y="9454"/>
                    <a:pt x="248" y="9495"/>
                  </a:cubicBezTo>
                  <a:cubicBezTo>
                    <a:pt x="248" y="9627"/>
                    <a:pt x="248" y="9627"/>
                    <a:pt x="248" y="9627"/>
                  </a:cubicBezTo>
                  <a:cubicBezTo>
                    <a:pt x="248" y="9668"/>
                    <a:pt x="215" y="9693"/>
                    <a:pt x="215" y="9734"/>
                  </a:cubicBezTo>
                  <a:cubicBezTo>
                    <a:pt x="215" y="9767"/>
                    <a:pt x="215" y="9767"/>
                    <a:pt x="215" y="9767"/>
                  </a:cubicBezTo>
                  <a:cubicBezTo>
                    <a:pt x="239" y="9767"/>
                    <a:pt x="256" y="9759"/>
                    <a:pt x="281" y="9776"/>
                  </a:cubicBezTo>
                  <a:cubicBezTo>
                    <a:pt x="289" y="9776"/>
                    <a:pt x="289" y="9792"/>
                    <a:pt x="297" y="9792"/>
                  </a:cubicBezTo>
                  <a:cubicBezTo>
                    <a:pt x="314" y="9792"/>
                    <a:pt x="314" y="9776"/>
                    <a:pt x="330" y="9776"/>
                  </a:cubicBezTo>
                  <a:cubicBezTo>
                    <a:pt x="371" y="9776"/>
                    <a:pt x="396" y="9809"/>
                    <a:pt x="437" y="9809"/>
                  </a:cubicBezTo>
                  <a:cubicBezTo>
                    <a:pt x="437" y="9800"/>
                    <a:pt x="437" y="9792"/>
                    <a:pt x="437" y="9776"/>
                  </a:cubicBezTo>
                  <a:cubicBezTo>
                    <a:pt x="437" y="9726"/>
                    <a:pt x="404" y="9718"/>
                    <a:pt x="380" y="9677"/>
                  </a:cubicBezTo>
                  <a:cubicBezTo>
                    <a:pt x="404" y="9668"/>
                    <a:pt x="404" y="9668"/>
                    <a:pt x="404" y="9668"/>
                  </a:cubicBezTo>
                  <a:cubicBezTo>
                    <a:pt x="413" y="9677"/>
                    <a:pt x="421" y="9685"/>
                    <a:pt x="429" y="9685"/>
                  </a:cubicBezTo>
                  <a:cubicBezTo>
                    <a:pt x="437" y="9668"/>
                    <a:pt x="446" y="9668"/>
                    <a:pt x="446" y="9652"/>
                  </a:cubicBezTo>
                  <a:cubicBezTo>
                    <a:pt x="446" y="9635"/>
                    <a:pt x="437" y="9627"/>
                    <a:pt x="437" y="9619"/>
                  </a:cubicBezTo>
                  <a:cubicBezTo>
                    <a:pt x="437" y="9594"/>
                    <a:pt x="470" y="9594"/>
                    <a:pt x="470" y="9578"/>
                  </a:cubicBezTo>
                  <a:cubicBezTo>
                    <a:pt x="470" y="9553"/>
                    <a:pt x="437" y="9545"/>
                    <a:pt x="429" y="9528"/>
                  </a:cubicBezTo>
                  <a:cubicBezTo>
                    <a:pt x="404" y="9503"/>
                    <a:pt x="388" y="9479"/>
                    <a:pt x="388" y="9446"/>
                  </a:cubicBezTo>
                  <a:cubicBezTo>
                    <a:pt x="388" y="9388"/>
                    <a:pt x="470" y="9388"/>
                    <a:pt x="470" y="9330"/>
                  </a:cubicBezTo>
                  <a:cubicBezTo>
                    <a:pt x="470" y="9322"/>
                    <a:pt x="454" y="9314"/>
                    <a:pt x="454" y="9305"/>
                  </a:cubicBezTo>
                  <a:cubicBezTo>
                    <a:pt x="437" y="9272"/>
                    <a:pt x="446" y="9248"/>
                    <a:pt x="429" y="9215"/>
                  </a:cubicBezTo>
                  <a:cubicBezTo>
                    <a:pt x="413" y="9198"/>
                    <a:pt x="388" y="9215"/>
                    <a:pt x="371" y="9206"/>
                  </a:cubicBezTo>
                  <a:cubicBezTo>
                    <a:pt x="338" y="9206"/>
                    <a:pt x="322" y="9182"/>
                    <a:pt x="289" y="9182"/>
                  </a:cubicBezTo>
                  <a:close/>
                  <a:moveTo>
                    <a:pt x="2005" y="13092"/>
                  </a:moveTo>
                  <a:lnTo>
                    <a:pt x="2005" y="13092"/>
                  </a:lnTo>
                  <a:cubicBezTo>
                    <a:pt x="2038" y="13893"/>
                    <a:pt x="2038" y="13893"/>
                    <a:pt x="2038" y="13893"/>
                  </a:cubicBezTo>
                  <a:lnTo>
                    <a:pt x="2038" y="13893"/>
                  </a:lnTo>
                  <a:cubicBezTo>
                    <a:pt x="1997" y="13901"/>
                    <a:pt x="1955" y="13918"/>
                    <a:pt x="1898" y="13918"/>
                  </a:cubicBezTo>
                  <a:cubicBezTo>
                    <a:pt x="1865" y="13918"/>
                    <a:pt x="1848" y="13909"/>
                    <a:pt x="1815" y="13901"/>
                  </a:cubicBezTo>
                  <a:cubicBezTo>
                    <a:pt x="1799" y="13901"/>
                    <a:pt x="1790" y="13885"/>
                    <a:pt x="1766" y="13885"/>
                  </a:cubicBezTo>
                  <a:cubicBezTo>
                    <a:pt x="1733" y="13885"/>
                    <a:pt x="1733" y="13885"/>
                    <a:pt x="1733" y="13885"/>
                  </a:cubicBezTo>
                  <a:cubicBezTo>
                    <a:pt x="1708" y="13885"/>
                    <a:pt x="1700" y="13868"/>
                    <a:pt x="1675" y="13868"/>
                  </a:cubicBezTo>
                  <a:cubicBezTo>
                    <a:pt x="1650" y="13868"/>
                    <a:pt x="1642" y="13868"/>
                    <a:pt x="1625" y="13868"/>
                  </a:cubicBezTo>
                  <a:cubicBezTo>
                    <a:pt x="1625" y="13885"/>
                    <a:pt x="1625" y="13893"/>
                    <a:pt x="1625" y="13909"/>
                  </a:cubicBezTo>
                  <a:cubicBezTo>
                    <a:pt x="1625" y="13934"/>
                    <a:pt x="1617" y="13942"/>
                    <a:pt x="1617" y="13967"/>
                  </a:cubicBezTo>
                  <a:cubicBezTo>
                    <a:pt x="1617" y="13984"/>
                    <a:pt x="1625" y="13992"/>
                    <a:pt x="1625" y="14008"/>
                  </a:cubicBezTo>
                  <a:cubicBezTo>
                    <a:pt x="1617" y="14017"/>
                    <a:pt x="1609" y="14017"/>
                    <a:pt x="1601" y="14017"/>
                  </a:cubicBezTo>
                  <a:cubicBezTo>
                    <a:pt x="1568" y="14017"/>
                    <a:pt x="1543" y="13992"/>
                    <a:pt x="1543" y="13959"/>
                  </a:cubicBezTo>
                  <a:cubicBezTo>
                    <a:pt x="1543" y="13942"/>
                    <a:pt x="1559" y="13934"/>
                    <a:pt x="1559" y="13909"/>
                  </a:cubicBezTo>
                  <a:cubicBezTo>
                    <a:pt x="1559" y="13885"/>
                    <a:pt x="1526" y="13885"/>
                    <a:pt x="1502" y="13876"/>
                  </a:cubicBezTo>
                  <a:cubicBezTo>
                    <a:pt x="1477" y="13868"/>
                    <a:pt x="1469" y="13852"/>
                    <a:pt x="1452" y="13852"/>
                  </a:cubicBezTo>
                  <a:cubicBezTo>
                    <a:pt x="1419" y="13852"/>
                    <a:pt x="1419" y="13852"/>
                    <a:pt x="1419" y="13852"/>
                  </a:cubicBezTo>
                  <a:cubicBezTo>
                    <a:pt x="1386" y="13852"/>
                    <a:pt x="1378" y="13876"/>
                    <a:pt x="1353" y="13876"/>
                  </a:cubicBezTo>
                  <a:cubicBezTo>
                    <a:pt x="1337" y="13876"/>
                    <a:pt x="1328" y="13876"/>
                    <a:pt x="1312" y="13868"/>
                  </a:cubicBezTo>
                  <a:cubicBezTo>
                    <a:pt x="1295" y="13860"/>
                    <a:pt x="1279" y="13852"/>
                    <a:pt x="1279" y="13835"/>
                  </a:cubicBezTo>
                  <a:cubicBezTo>
                    <a:pt x="1279" y="13819"/>
                    <a:pt x="1271" y="13810"/>
                    <a:pt x="1279" y="13802"/>
                  </a:cubicBezTo>
                  <a:cubicBezTo>
                    <a:pt x="1287" y="13786"/>
                    <a:pt x="1304" y="13786"/>
                    <a:pt x="1320" y="13786"/>
                  </a:cubicBezTo>
                  <a:cubicBezTo>
                    <a:pt x="1337" y="13786"/>
                    <a:pt x="1353" y="13777"/>
                    <a:pt x="1370" y="13777"/>
                  </a:cubicBezTo>
                  <a:cubicBezTo>
                    <a:pt x="1394" y="13777"/>
                    <a:pt x="1411" y="13777"/>
                    <a:pt x="1436" y="13777"/>
                  </a:cubicBezTo>
                  <a:cubicBezTo>
                    <a:pt x="1469" y="13777"/>
                    <a:pt x="1477" y="13761"/>
                    <a:pt x="1510" y="13753"/>
                  </a:cubicBezTo>
                  <a:cubicBezTo>
                    <a:pt x="1526" y="13753"/>
                    <a:pt x="1535" y="13753"/>
                    <a:pt x="1551" y="13753"/>
                  </a:cubicBezTo>
                  <a:cubicBezTo>
                    <a:pt x="1551" y="13736"/>
                    <a:pt x="1551" y="13736"/>
                    <a:pt x="1551" y="13736"/>
                  </a:cubicBezTo>
                  <a:cubicBezTo>
                    <a:pt x="1551" y="13720"/>
                    <a:pt x="1543" y="13711"/>
                    <a:pt x="1535" y="13695"/>
                  </a:cubicBezTo>
                  <a:cubicBezTo>
                    <a:pt x="1559" y="13703"/>
                    <a:pt x="1576" y="13703"/>
                    <a:pt x="1592" y="13711"/>
                  </a:cubicBezTo>
                  <a:cubicBezTo>
                    <a:pt x="1609" y="13720"/>
                    <a:pt x="1625" y="13736"/>
                    <a:pt x="1642" y="13736"/>
                  </a:cubicBezTo>
                  <a:cubicBezTo>
                    <a:pt x="1675" y="13736"/>
                    <a:pt x="1683" y="13695"/>
                    <a:pt x="1708" y="13695"/>
                  </a:cubicBezTo>
                  <a:cubicBezTo>
                    <a:pt x="1724" y="13695"/>
                    <a:pt x="1733" y="13703"/>
                    <a:pt x="1749" y="13711"/>
                  </a:cubicBezTo>
                  <a:cubicBezTo>
                    <a:pt x="1782" y="13711"/>
                    <a:pt x="1799" y="13720"/>
                    <a:pt x="1823" y="13736"/>
                  </a:cubicBezTo>
                  <a:cubicBezTo>
                    <a:pt x="1848" y="13744"/>
                    <a:pt x="1848" y="13769"/>
                    <a:pt x="1873" y="13777"/>
                  </a:cubicBezTo>
                  <a:cubicBezTo>
                    <a:pt x="1873" y="13761"/>
                    <a:pt x="1873" y="13761"/>
                    <a:pt x="1873" y="13761"/>
                  </a:cubicBezTo>
                  <a:cubicBezTo>
                    <a:pt x="1873" y="13720"/>
                    <a:pt x="1840" y="13703"/>
                    <a:pt x="1799" y="13687"/>
                  </a:cubicBezTo>
                  <a:cubicBezTo>
                    <a:pt x="1774" y="13670"/>
                    <a:pt x="1749" y="13662"/>
                    <a:pt x="1724" y="13637"/>
                  </a:cubicBezTo>
                  <a:cubicBezTo>
                    <a:pt x="1683" y="13621"/>
                    <a:pt x="1658" y="13596"/>
                    <a:pt x="1658" y="13546"/>
                  </a:cubicBezTo>
                  <a:cubicBezTo>
                    <a:pt x="1658" y="13522"/>
                    <a:pt x="1683" y="13505"/>
                    <a:pt x="1708" y="13489"/>
                  </a:cubicBezTo>
                  <a:cubicBezTo>
                    <a:pt x="1741" y="13472"/>
                    <a:pt x="1766" y="13464"/>
                    <a:pt x="1799" y="13447"/>
                  </a:cubicBezTo>
                  <a:cubicBezTo>
                    <a:pt x="1815" y="13431"/>
                    <a:pt x="1848" y="13431"/>
                    <a:pt x="1848" y="13414"/>
                  </a:cubicBezTo>
                  <a:cubicBezTo>
                    <a:pt x="1848" y="13389"/>
                    <a:pt x="1823" y="13373"/>
                    <a:pt x="1799" y="13373"/>
                  </a:cubicBezTo>
                  <a:cubicBezTo>
                    <a:pt x="1749" y="13373"/>
                    <a:pt x="1733" y="13398"/>
                    <a:pt x="1683" y="13398"/>
                  </a:cubicBezTo>
                  <a:cubicBezTo>
                    <a:pt x="1667" y="13398"/>
                    <a:pt x="1658" y="13389"/>
                    <a:pt x="1634" y="13389"/>
                  </a:cubicBezTo>
                  <a:cubicBezTo>
                    <a:pt x="1617" y="13381"/>
                    <a:pt x="1609" y="13389"/>
                    <a:pt x="1601" y="13373"/>
                  </a:cubicBezTo>
                  <a:cubicBezTo>
                    <a:pt x="1576" y="13356"/>
                    <a:pt x="1584" y="13340"/>
                    <a:pt x="1584" y="13315"/>
                  </a:cubicBezTo>
                  <a:cubicBezTo>
                    <a:pt x="1584" y="13290"/>
                    <a:pt x="1584" y="13266"/>
                    <a:pt x="1609" y="13249"/>
                  </a:cubicBezTo>
                  <a:cubicBezTo>
                    <a:pt x="1625" y="13241"/>
                    <a:pt x="1650" y="13241"/>
                    <a:pt x="1650" y="13224"/>
                  </a:cubicBezTo>
                  <a:cubicBezTo>
                    <a:pt x="1650" y="13208"/>
                    <a:pt x="1642" y="13200"/>
                    <a:pt x="1634" y="13191"/>
                  </a:cubicBezTo>
                  <a:cubicBezTo>
                    <a:pt x="1634" y="13183"/>
                    <a:pt x="1625" y="13183"/>
                    <a:pt x="1625" y="13175"/>
                  </a:cubicBezTo>
                  <a:cubicBezTo>
                    <a:pt x="1625" y="13175"/>
                    <a:pt x="1625" y="13167"/>
                    <a:pt x="1634" y="13167"/>
                  </a:cubicBezTo>
                  <a:cubicBezTo>
                    <a:pt x="1658" y="13167"/>
                    <a:pt x="1675" y="13183"/>
                    <a:pt x="1700" y="13183"/>
                  </a:cubicBezTo>
                  <a:cubicBezTo>
                    <a:pt x="1716" y="13183"/>
                    <a:pt x="1724" y="13167"/>
                    <a:pt x="1741" y="13150"/>
                  </a:cubicBezTo>
                  <a:cubicBezTo>
                    <a:pt x="1749" y="13142"/>
                    <a:pt x="1757" y="13134"/>
                    <a:pt x="1766" y="13117"/>
                  </a:cubicBezTo>
                  <a:cubicBezTo>
                    <a:pt x="1774" y="13101"/>
                    <a:pt x="1766" y="13084"/>
                    <a:pt x="1782" y="13068"/>
                  </a:cubicBezTo>
                  <a:cubicBezTo>
                    <a:pt x="1790" y="13068"/>
                    <a:pt x="1790" y="13068"/>
                    <a:pt x="1799" y="13068"/>
                  </a:cubicBezTo>
                  <a:cubicBezTo>
                    <a:pt x="1823" y="13092"/>
                    <a:pt x="1832" y="13117"/>
                    <a:pt x="1865" y="13117"/>
                  </a:cubicBezTo>
                  <a:cubicBezTo>
                    <a:pt x="1906" y="13117"/>
                    <a:pt x="1906" y="13117"/>
                    <a:pt x="1906" y="13117"/>
                  </a:cubicBezTo>
                  <a:cubicBezTo>
                    <a:pt x="1931" y="13117"/>
                    <a:pt x="1939" y="13101"/>
                    <a:pt x="1955" y="13092"/>
                  </a:cubicBezTo>
                  <a:cubicBezTo>
                    <a:pt x="1964" y="13084"/>
                    <a:pt x="1964" y="13076"/>
                    <a:pt x="1972" y="13076"/>
                  </a:cubicBezTo>
                  <a:cubicBezTo>
                    <a:pt x="1988" y="13076"/>
                    <a:pt x="1997" y="13084"/>
                    <a:pt x="2005" y="13092"/>
                  </a:cubicBezTo>
                  <a:close/>
                  <a:moveTo>
                    <a:pt x="2054" y="13018"/>
                  </a:moveTo>
                  <a:lnTo>
                    <a:pt x="2054" y="13018"/>
                  </a:lnTo>
                  <a:cubicBezTo>
                    <a:pt x="2046" y="13018"/>
                    <a:pt x="2046" y="13018"/>
                    <a:pt x="2046" y="13018"/>
                  </a:cubicBezTo>
                  <a:cubicBezTo>
                    <a:pt x="2030" y="13018"/>
                    <a:pt x="2013" y="13010"/>
                    <a:pt x="1997" y="13010"/>
                  </a:cubicBezTo>
                  <a:cubicBezTo>
                    <a:pt x="1964" y="13010"/>
                    <a:pt x="1964" y="13010"/>
                    <a:pt x="1964" y="13010"/>
                  </a:cubicBezTo>
                  <a:cubicBezTo>
                    <a:pt x="1939" y="13010"/>
                    <a:pt x="1922" y="13010"/>
                    <a:pt x="1898" y="13002"/>
                  </a:cubicBezTo>
                  <a:cubicBezTo>
                    <a:pt x="1881" y="12993"/>
                    <a:pt x="1873" y="12969"/>
                    <a:pt x="1848" y="12969"/>
                  </a:cubicBezTo>
                  <a:cubicBezTo>
                    <a:pt x="1823" y="12969"/>
                    <a:pt x="1807" y="12993"/>
                    <a:pt x="1799" y="13010"/>
                  </a:cubicBezTo>
                  <a:cubicBezTo>
                    <a:pt x="1774" y="13043"/>
                    <a:pt x="1749" y="13076"/>
                    <a:pt x="1716" y="13068"/>
                  </a:cubicBezTo>
                  <a:cubicBezTo>
                    <a:pt x="1642" y="13068"/>
                    <a:pt x="1625" y="13150"/>
                    <a:pt x="1559" y="13150"/>
                  </a:cubicBezTo>
                  <a:cubicBezTo>
                    <a:pt x="1436" y="13150"/>
                    <a:pt x="1510" y="13109"/>
                    <a:pt x="1510" y="13257"/>
                  </a:cubicBezTo>
                  <a:cubicBezTo>
                    <a:pt x="1460" y="13472"/>
                    <a:pt x="1460" y="13472"/>
                    <a:pt x="1460" y="13472"/>
                  </a:cubicBezTo>
                  <a:cubicBezTo>
                    <a:pt x="1460" y="13522"/>
                    <a:pt x="1460" y="13522"/>
                    <a:pt x="1460" y="13522"/>
                  </a:cubicBezTo>
                  <a:cubicBezTo>
                    <a:pt x="1460" y="13563"/>
                    <a:pt x="1411" y="13571"/>
                    <a:pt x="1370" y="13571"/>
                  </a:cubicBezTo>
                  <a:cubicBezTo>
                    <a:pt x="1345" y="13571"/>
                    <a:pt x="1337" y="13563"/>
                    <a:pt x="1320" y="13555"/>
                  </a:cubicBezTo>
                  <a:cubicBezTo>
                    <a:pt x="1287" y="13546"/>
                    <a:pt x="1271" y="13538"/>
                    <a:pt x="1246" y="13522"/>
                  </a:cubicBezTo>
                  <a:cubicBezTo>
                    <a:pt x="1221" y="13513"/>
                    <a:pt x="1213" y="13513"/>
                    <a:pt x="1196" y="13497"/>
                  </a:cubicBezTo>
                  <a:cubicBezTo>
                    <a:pt x="1172" y="13480"/>
                    <a:pt x="1155" y="13464"/>
                    <a:pt x="1155" y="13439"/>
                  </a:cubicBezTo>
                  <a:cubicBezTo>
                    <a:pt x="1155" y="13406"/>
                    <a:pt x="1172" y="13398"/>
                    <a:pt x="1196" y="13373"/>
                  </a:cubicBezTo>
                  <a:cubicBezTo>
                    <a:pt x="1221" y="13365"/>
                    <a:pt x="1221" y="13348"/>
                    <a:pt x="1246" y="13332"/>
                  </a:cubicBezTo>
                  <a:cubicBezTo>
                    <a:pt x="1271" y="13348"/>
                    <a:pt x="1262" y="13381"/>
                    <a:pt x="1279" y="13414"/>
                  </a:cubicBezTo>
                  <a:cubicBezTo>
                    <a:pt x="1295" y="13373"/>
                    <a:pt x="1295" y="13348"/>
                    <a:pt x="1320" y="13307"/>
                  </a:cubicBezTo>
                  <a:cubicBezTo>
                    <a:pt x="1337" y="13282"/>
                    <a:pt x="1361" y="13274"/>
                    <a:pt x="1386" y="13257"/>
                  </a:cubicBezTo>
                  <a:cubicBezTo>
                    <a:pt x="1403" y="13241"/>
                    <a:pt x="1419" y="13233"/>
                    <a:pt x="1419" y="13216"/>
                  </a:cubicBezTo>
                  <a:cubicBezTo>
                    <a:pt x="1419" y="13191"/>
                    <a:pt x="1394" y="13191"/>
                    <a:pt x="1378" y="13183"/>
                  </a:cubicBezTo>
                  <a:cubicBezTo>
                    <a:pt x="1370" y="13183"/>
                    <a:pt x="1361" y="13175"/>
                    <a:pt x="1353" y="13175"/>
                  </a:cubicBezTo>
                  <a:cubicBezTo>
                    <a:pt x="1320" y="13175"/>
                    <a:pt x="1304" y="13200"/>
                    <a:pt x="1295" y="13233"/>
                  </a:cubicBezTo>
                  <a:cubicBezTo>
                    <a:pt x="1279" y="13266"/>
                    <a:pt x="1238" y="13266"/>
                    <a:pt x="1213" y="13290"/>
                  </a:cubicBezTo>
                  <a:cubicBezTo>
                    <a:pt x="1172" y="13323"/>
                    <a:pt x="1147" y="13332"/>
                    <a:pt x="1114" y="13373"/>
                  </a:cubicBezTo>
                  <a:cubicBezTo>
                    <a:pt x="1097" y="13398"/>
                    <a:pt x="1089" y="13422"/>
                    <a:pt x="1064" y="13422"/>
                  </a:cubicBezTo>
                  <a:cubicBezTo>
                    <a:pt x="1040" y="13422"/>
                    <a:pt x="1031" y="13389"/>
                    <a:pt x="1015" y="13389"/>
                  </a:cubicBezTo>
                  <a:cubicBezTo>
                    <a:pt x="990" y="13381"/>
                    <a:pt x="974" y="13373"/>
                    <a:pt x="974" y="13348"/>
                  </a:cubicBezTo>
                  <a:cubicBezTo>
                    <a:pt x="974" y="13332"/>
                    <a:pt x="990" y="13323"/>
                    <a:pt x="998" y="13299"/>
                  </a:cubicBezTo>
                  <a:cubicBezTo>
                    <a:pt x="1007" y="13266"/>
                    <a:pt x="998" y="13241"/>
                    <a:pt x="1015" y="13208"/>
                  </a:cubicBezTo>
                  <a:cubicBezTo>
                    <a:pt x="1031" y="13191"/>
                    <a:pt x="1040" y="13183"/>
                    <a:pt x="1064" y="13183"/>
                  </a:cubicBezTo>
                  <a:cubicBezTo>
                    <a:pt x="1089" y="13183"/>
                    <a:pt x="1097" y="13200"/>
                    <a:pt x="1122" y="13200"/>
                  </a:cubicBezTo>
                  <a:cubicBezTo>
                    <a:pt x="1163" y="13200"/>
                    <a:pt x="1163" y="13142"/>
                    <a:pt x="1205" y="13142"/>
                  </a:cubicBezTo>
                  <a:cubicBezTo>
                    <a:pt x="1205" y="13142"/>
                    <a:pt x="1213" y="13150"/>
                    <a:pt x="1221" y="13150"/>
                  </a:cubicBezTo>
                  <a:cubicBezTo>
                    <a:pt x="1287" y="13150"/>
                    <a:pt x="1287" y="13150"/>
                    <a:pt x="1287" y="13150"/>
                  </a:cubicBezTo>
                  <a:cubicBezTo>
                    <a:pt x="1287" y="13134"/>
                    <a:pt x="1287" y="13134"/>
                    <a:pt x="1287" y="13134"/>
                  </a:cubicBezTo>
                  <a:cubicBezTo>
                    <a:pt x="1287" y="13109"/>
                    <a:pt x="1254" y="13092"/>
                    <a:pt x="1229" y="13092"/>
                  </a:cubicBezTo>
                  <a:cubicBezTo>
                    <a:pt x="1221" y="13092"/>
                    <a:pt x="1221" y="13092"/>
                    <a:pt x="1213" y="13092"/>
                  </a:cubicBezTo>
                  <a:cubicBezTo>
                    <a:pt x="1172" y="13092"/>
                    <a:pt x="1172" y="13092"/>
                    <a:pt x="1172" y="13092"/>
                  </a:cubicBezTo>
                  <a:cubicBezTo>
                    <a:pt x="1163" y="13092"/>
                    <a:pt x="1155" y="13084"/>
                    <a:pt x="1147" y="13084"/>
                  </a:cubicBezTo>
                  <a:cubicBezTo>
                    <a:pt x="1097" y="13084"/>
                    <a:pt x="1097" y="13084"/>
                    <a:pt x="1097" y="13084"/>
                  </a:cubicBezTo>
                  <a:cubicBezTo>
                    <a:pt x="1097" y="13117"/>
                    <a:pt x="1089" y="13150"/>
                    <a:pt x="1056" y="13150"/>
                  </a:cubicBezTo>
                  <a:cubicBezTo>
                    <a:pt x="1040" y="13150"/>
                    <a:pt x="1040" y="13117"/>
                    <a:pt x="1015" y="13117"/>
                  </a:cubicBezTo>
                  <a:cubicBezTo>
                    <a:pt x="1007" y="13117"/>
                    <a:pt x="1007" y="13125"/>
                    <a:pt x="998" y="13134"/>
                  </a:cubicBezTo>
                  <a:cubicBezTo>
                    <a:pt x="990" y="13158"/>
                    <a:pt x="990" y="13183"/>
                    <a:pt x="982" y="13208"/>
                  </a:cubicBezTo>
                  <a:cubicBezTo>
                    <a:pt x="974" y="13233"/>
                    <a:pt x="965" y="13249"/>
                    <a:pt x="949" y="13266"/>
                  </a:cubicBezTo>
                  <a:cubicBezTo>
                    <a:pt x="941" y="13282"/>
                    <a:pt x="932" y="13307"/>
                    <a:pt x="916" y="13307"/>
                  </a:cubicBezTo>
                  <a:cubicBezTo>
                    <a:pt x="891" y="13307"/>
                    <a:pt x="875" y="13290"/>
                    <a:pt x="850" y="13282"/>
                  </a:cubicBezTo>
                  <a:cubicBezTo>
                    <a:pt x="825" y="13282"/>
                    <a:pt x="792" y="13282"/>
                    <a:pt x="792" y="13257"/>
                  </a:cubicBezTo>
                  <a:cubicBezTo>
                    <a:pt x="792" y="13233"/>
                    <a:pt x="825" y="13216"/>
                    <a:pt x="850" y="13200"/>
                  </a:cubicBezTo>
                  <a:cubicBezTo>
                    <a:pt x="858" y="13191"/>
                    <a:pt x="883" y="13200"/>
                    <a:pt x="883" y="13183"/>
                  </a:cubicBezTo>
                  <a:cubicBezTo>
                    <a:pt x="883" y="13175"/>
                    <a:pt x="875" y="13150"/>
                    <a:pt x="858" y="13150"/>
                  </a:cubicBezTo>
                  <a:cubicBezTo>
                    <a:pt x="842" y="13150"/>
                    <a:pt x="825" y="13158"/>
                    <a:pt x="817" y="13175"/>
                  </a:cubicBezTo>
                  <a:cubicBezTo>
                    <a:pt x="809" y="13167"/>
                    <a:pt x="809" y="13167"/>
                    <a:pt x="809" y="13167"/>
                  </a:cubicBezTo>
                  <a:cubicBezTo>
                    <a:pt x="809" y="13117"/>
                    <a:pt x="809" y="13117"/>
                    <a:pt x="809" y="13117"/>
                  </a:cubicBezTo>
                  <a:cubicBezTo>
                    <a:pt x="809" y="13068"/>
                    <a:pt x="809" y="13043"/>
                    <a:pt x="792" y="12993"/>
                  </a:cubicBezTo>
                  <a:cubicBezTo>
                    <a:pt x="792" y="12985"/>
                    <a:pt x="776" y="12985"/>
                    <a:pt x="776" y="12969"/>
                  </a:cubicBezTo>
                  <a:cubicBezTo>
                    <a:pt x="776" y="12969"/>
                    <a:pt x="784" y="12969"/>
                    <a:pt x="784" y="12960"/>
                  </a:cubicBezTo>
                  <a:cubicBezTo>
                    <a:pt x="809" y="12960"/>
                    <a:pt x="825" y="12952"/>
                    <a:pt x="850" y="12944"/>
                  </a:cubicBezTo>
                  <a:cubicBezTo>
                    <a:pt x="866" y="12944"/>
                    <a:pt x="875" y="12952"/>
                    <a:pt x="891" y="12944"/>
                  </a:cubicBezTo>
                  <a:cubicBezTo>
                    <a:pt x="899" y="12944"/>
                    <a:pt x="899" y="12927"/>
                    <a:pt x="908" y="12927"/>
                  </a:cubicBezTo>
                  <a:cubicBezTo>
                    <a:pt x="924" y="12927"/>
                    <a:pt x="932" y="12952"/>
                    <a:pt x="932" y="12960"/>
                  </a:cubicBezTo>
                  <a:cubicBezTo>
                    <a:pt x="941" y="12985"/>
                    <a:pt x="941" y="12993"/>
                    <a:pt x="949" y="13010"/>
                  </a:cubicBezTo>
                  <a:cubicBezTo>
                    <a:pt x="957" y="12993"/>
                    <a:pt x="965" y="12993"/>
                    <a:pt x="965" y="12977"/>
                  </a:cubicBezTo>
                  <a:cubicBezTo>
                    <a:pt x="965" y="12919"/>
                    <a:pt x="965" y="12919"/>
                    <a:pt x="965" y="12919"/>
                  </a:cubicBezTo>
                  <a:cubicBezTo>
                    <a:pt x="965" y="12911"/>
                    <a:pt x="974" y="12903"/>
                    <a:pt x="982" y="12903"/>
                  </a:cubicBezTo>
                  <a:cubicBezTo>
                    <a:pt x="998" y="12903"/>
                    <a:pt x="998" y="12919"/>
                    <a:pt x="1007" y="12936"/>
                  </a:cubicBezTo>
                  <a:cubicBezTo>
                    <a:pt x="1015" y="12952"/>
                    <a:pt x="1015" y="12969"/>
                    <a:pt x="1040" y="12985"/>
                  </a:cubicBezTo>
                  <a:cubicBezTo>
                    <a:pt x="1031" y="12944"/>
                    <a:pt x="1040" y="12927"/>
                    <a:pt x="1040" y="12886"/>
                  </a:cubicBezTo>
                  <a:cubicBezTo>
                    <a:pt x="1040" y="12870"/>
                    <a:pt x="1048" y="12870"/>
                    <a:pt x="1048" y="12853"/>
                  </a:cubicBezTo>
                  <a:cubicBezTo>
                    <a:pt x="1048" y="12812"/>
                    <a:pt x="1023" y="12795"/>
                    <a:pt x="990" y="12771"/>
                  </a:cubicBezTo>
                  <a:cubicBezTo>
                    <a:pt x="990" y="12795"/>
                    <a:pt x="990" y="12804"/>
                    <a:pt x="990" y="12828"/>
                  </a:cubicBezTo>
                  <a:cubicBezTo>
                    <a:pt x="990" y="12837"/>
                    <a:pt x="998" y="12845"/>
                    <a:pt x="990" y="12845"/>
                  </a:cubicBezTo>
                  <a:cubicBezTo>
                    <a:pt x="982" y="12853"/>
                    <a:pt x="974" y="12853"/>
                    <a:pt x="965" y="12853"/>
                  </a:cubicBezTo>
                  <a:cubicBezTo>
                    <a:pt x="941" y="12853"/>
                    <a:pt x="932" y="12845"/>
                    <a:pt x="908" y="12837"/>
                  </a:cubicBezTo>
                  <a:cubicBezTo>
                    <a:pt x="908" y="12861"/>
                    <a:pt x="924" y="12878"/>
                    <a:pt x="908" y="12903"/>
                  </a:cubicBezTo>
                  <a:cubicBezTo>
                    <a:pt x="899" y="12911"/>
                    <a:pt x="891" y="12903"/>
                    <a:pt x="891" y="12911"/>
                  </a:cubicBezTo>
                  <a:cubicBezTo>
                    <a:pt x="866" y="12927"/>
                    <a:pt x="842" y="12927"/>
                    <a:pt x="817" y="12927"/>
                  </a:cubicBezTo>
                  <a:cubicBezTo>
                    <a:pt x="776" y="12927"/>
                    <a:pt x="759" y="12894"/>
                    <a:pt x="726" y="12870"/>
                  </a:cubicBezTo>
                  <a:cubicBezTo>
                    <a:pt x="710" y="12837"/>
                    <a:pt x="693" y="12804"/>
                    <a:pt x="652" y="12795"/>
                  </a:cubicBezTo>
                  <a:cubicBezTo>
                    <a:pt x="660" y="12779"/>
                    <a:pt x="668" y="12762"/>
                    <a:pt x="685" y="12754"/>
                  </a:cubicBezTo>
                  <a:cubicBezTo>
                    <a:pt x="693" y="12754"/>
                    <a:pt x="710" y="12746"/>
                    <a:pt x="718" y="12738"/>
                  </a:cubicBezTo>
                  <a:cubicBezTo>
                    <a:pt x="726" y="12738"/>
                    <a:pt x="734" y="12738"/>
                    <a:pt x="734" y="12729"/>
                  </a:cubicBezTo>
                  <a:cubicBezTo>
                    <a:pt x="734" y="12696"/>
                    <a:pt x="710" y="12680"/>
                    <a:pt x="693" y="12655"/>
                  </a:cubicBezTo>
                  <a:cubicBezTo>
                    <a:pt x="677" y="12639"/>
                    <a:pt x="668" y="12630"/>
                    <a:pt x="652" y="12614"/>
                  </a:cubicBezTo>
                  <a:cubicBezTo>
                    <a:pt x="635" y="12606"/>
                    <a:pt x="627" y="12597"/>
                    <a:pt x="627" y="12573"/>
                  </a:cubicBezTo>
                  <a:cubicBezTo>
                    <a:pt x="627" y="12556"/>
                    <a:pt x="644" y="12548"/>
                    <a:pt x="644" y="12531"/>
                  </a:cubicBezTo>
                  <a:cubicBezTo>
                    <a:pt x="644" y="12507"/>
                    <a:pt x="611" y="12498"/>
                    <a:pt x="594" y="12474"/>
                  </a:cubicBezTo>
                  <a:cubicBezTo>
                    <a:pt x="586" y="12449"/>
                    <a:pt x="586" y="12432"/>
                    <a:pt x="578" y="12416"/>
                  </a:cubicBezTo>
                  <a:cubicBezTo>
                    <a:pt x="553" y="12375"/>
                    <a:pt x="512" y="12375"/>
                    <a:pt x="487" y="12333"/>
                  </a:cubicBezTo>
                  <a:cubicBezTo>
                    <a:pt x="479" y="12325"/>
                    <a:pt x="462" y="12317"/>
                    <a:pt x="462" y="12309"/>
                  </a:cubicBezTo>
                  <a:cubicBezTo>
                    <a:pt x="462" y="12284"/>
                    <a:pt x="479" y="12276"/>
                    <a:pt x="479" y="12259"/>
                  </a:cubicBezTo>
                  <a:cubicBezTo>
                    <a:pt x="487" y="12226"/>
                    <a:pt x="495" y="12210"/>
                    <a:pt x="512" y="12185"/>
                  </a:cubicBezTo>
                  <a:cubicBezTo>
                    <a:pt x="528" y="12152"/>
                    <a:pt x="528" y="12135"/>
                    <a:pt x="561" y="12127"/>
                  </a:cubicBezTo>
                  <a:cubicBezTo>
                    <a:pt x="569" y="12119"/>
                    <a:pt x="586" y="12119"/>
                    <a:pt x="602" y="12119"/>
                  </a:cubicBezTo>
                  <a:cubicBezTo>
                    <a:pt x="611" y="12119"/>
                    <a:pt x="627" y="12119"/>
                    <a:pt x="627" y="12111"/>
                  </a:cubicBezTo>
                  <a:cubicBezTo>
                    <a:pt x="627" y="12086"/>
                    <a:pt x="602" y="12078"/>
                    <a:pt x="586" y="12053"/>
                  </a:cubicBezTo>
                  <a:cubicBezTo>
                    <a:pt x="578" y="12028"/>
                    <a:pt x="586" y="11987"/>
                    <a:pt x="553" y="11987"/>
                  </a:cubicBezTo>
                  <a:cubicBezTo>
                    <a:pt x="536" y="11987"/>
                    <a:pt x="545" y="12020"/>
                    <a:pt x="528" y="12020"/>
                  </a:cubicBezTo>
                  <a:cubicBezTo>
                    <a:pt x="503" y="12020"/>
                    <a:pt x="495" y="11995"/>
                    <a:pt x="487" y="11979"/>
                  </a:cubicBezTo>
                  <a:cubicBezTo>
                    <a:pt x="479" y="11946"/>
                    <a:pt x="470" y="11929"/>
                    <a:pt x="470" y="11896"/>
                  </a:cubicBezTo>
                  <a:cubicBezTo>
                    <a:pt x="470" y="11805"/>
                    <a:pt x="470" y="11805"/>
                    <a:pt x="470" y="11805"/>
                  </a:cubicBezTo>
                  <a:cubicBezTo>
                    <a:pt x="462" y="11797"/>
                    <a:pt x="462" y="11797"/>
                    <a:pt x="462" y="11797"/>
                  </a:cubicBezTo>
                  <a:cubicBezTo>
                    <a:pt x="462" y="11756"/>
                    <a:pt x="462" y="11756"/>
                    <a:pt x="462" y="11756"/>
                  </a:cubicBezTo>
                  <a:cubicBezTo>
                    <a:pt x="495" y="11657"/>
                    <a:pt x="495" y="11657"/>
                    <a:pt x="495" y="11657"/>
                  </a:cubicBezTo>
                  <a:cubicBezTo>
                    <a:pt x="487" y="11649"/>
                    <a:pt x="487" y="11649"/>
                    <a:pt x="487" y="11649"/>
                  </a:cubicBezTo>
                  <a:cubicBezTo>
                    <a:pt x="470" y="11649"/>
                    <a:pt x="454" y="11657"/>
                    <a:pt x="437" y="11640"/>
                  </a:cubicBezTo>
                  <a:cubicBezTo>
                    <a:pt x="429" y="11632"/>
                    <a:pt x="421" y="11616"/>
                    <a:pt x="421" y="11591"/>
                  </a:cubicBezTo>
                  <a:cubicBezTo>
                    <a:pt x="404" y="11566"/>
                    <a:pt x="396" y="11558"/>
                    <a:pt x="380" y="11533"/>
                  </a:cubicBezTo>
                  <a:cubicBezTo>
                    <a:pt x="380" y="11517"/>
                    <a:pt x="363" y="11517"/>
                    <a:pt x="363" y="11500"/>
                  </a:cubicBezTo>
                  <a:lnTo>
                    <a:pt x="371" y="11492"/>
                  </a:lnTo>
                  <a:cubicBezTo>
                    <a:pt x="396" y="11492"/>
                    <a:pt x="396" y="11492"/>
                    <a:pt x="396" y="11492"/>
                  </a:cubicBezTo>
                  <a:cubicBezTo>
                    <a:pt x="437" y="11492"/>
                    <a:pt x="462" y="11500"/>
                    <a:pt x="512" y="11508"/>
                  </a:cubicBezTo>
                  <a:cubicBezTo>
                    <a:pt x="553" y="11517"/>
                    <a:pt x="611" y="11508"/>
                    <a:pt x="627" y="11550"/>
                  </a:cubicBezTo>
                  <a:cubicBezTo>
                    <a:pt x="644" y="11550"/>
                    <a:pt x="644" y="11550"/>
                    <a:pt x="644" y="11550"/>
                  </a:cubicBezTo>
                  <a:cubicBezTo>
                    <a:pt x="644" y="11533"/>
                    <a:pt x="644" y="11533"/>
                    <a:pt x="644" y="11533"/>
                  </a:cubicBezTo>
                  <a:cubicBezTo>
                    <a:pt x="644" y="11525"/>
                    <a:pt x="635" y="11517"/>
                    <a:pt x="627" y="11508"/>
                  </a:cubicBezTo>
                  <a:cubicBezTo>
                    <a:pt x="627" y="11484"/>
                    <a:pt x="627" y="11467"/>
                    <a:pt x="619" y="11434"/>
                  </a:cubicBezTo>
                  <a:cubicBezTo>
                    <a:pt x="602" y="11434"/>
                    <a:pt x="586" y="11409"/>
                    <a:pt x="569" y="11409"/>
                  </a:cubicBezTo>
                  <a:cubicBezTo>
                    <a:pt x="561" y="11409"/>
                    <a:pt x="553" y="11418"/>
                    <a:pt x="545" y="11418"/>
                  </a:cubicBezTo>
                  <a:cubicBezTo>
                    <a:pt x="545" y="11442"/>
                    <a:pt x="545" y="11442"/>
                    <a:pt x="545" y="11442"/>
                  </a:cubicBezTo>
                  <a:cubicBezTo>
                    <a:pt x="545" y="11451"/>
                    <a:pt x="545" y="11459"/>
                    <a:pt x="545" y="11467"/>
                  </a:cubicBezTo>
                  <a:cubicBezTo>
                    <a:pt x="528" y="11492"/>
                    <a:pt x="503" y="11475"/>
                    <a:pt x="470" y="11475"/>
                  </a:cubicBezTo>
                  <a:cubicBezTo>
                    <a:pt x="454" y="11475"/>
                    <a:pt x="437" y="11459"/>
                    <a:pt x="421" y="11451"/>
                  </a:cubicBezTo>
                  <a:cubicBezTo>
                    <a:pt x="404" y="11451"/>
                    <a:pt x="388" y="11451"/>
                    <a:pt x="380" y="11442"/>
                  </a:cubicBezTo>
                  <a:cubicBezTo>
                    <a:pt x="363" y="11442"/>
                    <a:pt x="363" y="11434"/>
                    <a:pt x="363" y="11426"/>
                  </a:cubicBezTo>
                  <a:cubicBezTo>
                    <a:pt x="355" y="11409"/>
                    <a:pt x="347" y="11401"/>
                    <a:pt x="347" y="11393"/>
                  </a:cubicBezTo>
                  <a:cubicBezTo>
                    <a:pt x="347" y="11376"/>
                    <a:pt x="355" y="11360"/>
                    <a:pt x="371" y="11360"/>
                  </a:cubicBezTo>
                  <a:cubicBezTo>
                    <a:pt x="388" y="11360"/>
                    <a:pt x="396" y="11368"/>
                    <a:pt x="413" y="11376"/>
                  </a:cubicBezTo>
                  <a:cubicBezTo>
                    <a:pt x="404" y="11327"/>
                    <a:pt x="371" y="11310"/>
                    <a:pt x="371" y="11261"/>
                  </a:cubicBezTo>
                  <a:cubicBezTo>
                    <a:pt x="371" y="11244"/>
                    <a:pt x="371" y="11228"/>
                    <a:pt x="388" y="11220"/>
                  </a:cubicBezTo>
                  <a:cubicBezTo>
                    <a:pt x="413" y="11211"/>
                    <a:pt x="429" y="11203"/>
                    <a:pt x="429" y="11187"/>
                  </a:cubicBezTo>
                  <a:cubicBezTo>
                    <a:pt x="429" y="11145"/>
                    <a:pt x="429" y="11145"/>
                    <a:pt x="429" y="11145"/>
                  </a:cubicBezTo>
                  <a:cubicBezTo>
                    <a:pt x="429" y="11121"/>
                    <a:pt x="454" y="11112"/>
                    <a:pt x="454" y="11088"/>
                  </a:cubicBezTo>
                  <a:cubicBezTo>
                    <a:pt x="454" y="11071"/>
                    <a:pt x="446" y="11055"/>
                    <a:pt x="429" y="11055"/>
                  </a:cubicBezTo>
                  <a:cubicBezTo>
                    <a:pt x="388" y="11055"/>
                    <a:pt x="388" y="11055"/>
                    <a:pt x="388" y="11055"/>
                  </a:cubicBezTo>
                  <a:cubicBezTo>
                    <a:pt x="363" y="11055"/>
                    <a:pt x="355" y="11038"/>
                    <a:pt x="338" y="11038"/>
                  </a:cubicBezTo>
                  <a:cubicBezTo>
                    <a:pt x="330" y="11038"/>
                    <a:pt x="322" y="11038"/>
                    <a:pt x="314" y="11038"/>
                  </a:cubicBezTo>
                  <a:cubicBezTo>
                    <a:pt x="314" y="11055"/>
                    <a:pt x="305" y="11063"/>
                    <a:pt x="297" y="11071"/>
                  </a:cubicBezTo>
                  <a:cubicBezTo>
                    <a:pt x="297" y="11079"/>
                    <a:pt x="289" y="11096"/>
                    <a:pt x="281" y="11096"/>
                  </a:cubicBezTo>
                  <a:cubicBezTo>
                    <a:pt x="256" y="11096"/>
                    <a:pt x="239" y="11079"/>
                    <a:pt x="231" y="11063"/>
                  </a:cubicBezTo>
                  <a:cubicBezTo>
                    <a:pt x="215" y="11046"/>
                    <a:pt x="206" y="11030"/>
                    <a:pt x="198" y="11005"/>
                  </a:cubicBezTo>
                  <a:cubicBezTo>
                    <a:pt x="190" y="10989"/>
                    <a:pt x="190" y="10964"/>
                    <a:pt x="173" y="10964"/>
                  </a:cubicBezTo>
                  <a:cubicBezTo>
                    <a:pt x="149" y="10964"/>
                    <a:pt x="149" y="10997"/>
                    <a:pt x="124" y="11005"/>
                  </a:cubicBezTo>
                  <a:cubicBezTo>
                    <a:pt x="107" y="11005"/>
                    <a:pt x="83" y="11005"/>
                    <a:pt x="83" y="11022"/>
                  </a:cubicBezTo>
                  <a:cubicBezTo>
                    <a:pt x="83" y="11046"/>
                    <a:pt x="124" y="11055"/>
                    <a:pt x="124" y="11079"/>
                  </a:cubicBezTo>
                  <a:cubicBezTo>
                    <a:pt x="124" y="11104"/>
                    <a:pt x="107" y="11121"/>
                    <a:pt x="83" y="11121"/>
                  </a:cubicBezTo>
                  <a:cubicBezTo>
                    <a:pt x="33" y="11121"/>
                    <a:pt x="0" y="11071"/>
                    <a:pt x="0" y="11022"/>
                  </a:cubicBezTo>
                  <a:cubicBezTo>
                    <a:pt x="0" y="10980"/>
                    <a:pt x="33" y="10964"/>
                    <a:pt x="66" y="10931"/>
                  </a:cubicBezTo>
                  <a:cubicBezTo>
                    <a:pt x="83" y="10923"/>
                    <a:pt x="99" y="10914"/>
                    <a:pt x="107" y="10898"/>
                  </a:cubicBezTo>
                  <a:cubicBezTo>
                    <a:pt x="124" y="10881"/>
                    <a:pt x="132" y="10865"/>
                    <a:pt x="149" y="10865"/>
                  </a:cubicBezTo>
                  <a:cubicBezTo>
                    <a:pt x="165" y="10865"/>
                    <a:pt x="173" y="10857"/>
                    <a:pt x="182" y="10865"/>
                  </a:cubicBezTo>
                  <a:cubicBezTo>
                    <a:pt x="190" y="10865"/>
                    <a:pt x="198" y="10873"/>
                    <a:pt x="206" y="10873"/>
                  </a:cubicBezTo>
                  <a:cubicBezTo>
                    <a:pt x="223" y="10873"/>
                    <a:pt x="215" y="10857"/>
                    <a:pt x="215" y="10840"/>
                  </a:cubicBezTo>
                  <a:cubicBezTo>
                    <a:pt x="215" y="10824"/>
                    <a:pt x="223" y="10815"/>
                    <a:pt x="223" y="10807"/>
                  </a:cubicBezTo>
                  <a:cubicBezTo>
                    <a:pt x="149" y="10807"/>
                    <a:pt x="149" y="10807"/>
                    <a:pt x="149" y="10807"/>
                  </a:cubicBezTo>
                  <a:cubicBezTo>
                    <a:pt x="149" y="10758"/>
                    <a:pt x="149" y="10758"/>
                    <a:pt x="149" y="10758"/>
                  </a:cubicBezTo>
                  <a:cubicBezTo>
                    <a:pt x="149" y="10749"/>
                    <a:pt x="140" y="10749"/>
                    <a:pt x="140" y="10741"/>
                  </a:cubicBezTo>
                  <a:cubicBezTo>
                    <a:pt x="140" y="10733"/>
                    <a:pt x="149" y="10725"/>
                    <a:pt x="149" y="10716"/>
                  </a:cubicBezTo>
                  <a:cubicBezTo>
                    <a:pt x="190" y="10716"/>
                    <a:pt x="215" y="10716"/>
                    <a:pt x="256" y="10716"/>
                  </a:cubicBezTo>
                  <a:cubicBezTo>
                    <a:pt x="272" y="10716"/>
                    <a:pt x="281" y="10716"/>
                    <a:pt x="289" y="10716"/>
                  </a:cubicBezTo>
                  <a:cubicBezTo>
                    <a:pt x="322" y="10716"/>
                    <a:pt x="338" y="10716"/>
                    <a:pt x="371" y="10716"/>
                  </a:cubicBezTo>
                  <a:cubicBezTo>
                    <a:pt x="388" y="10733"/>
                    <a:pt x="396" y="10749"/>
                    <a:pt x="396" y="10766"/>
                  </a:cubicBezTo>
                  <a:cubicBezTo>
                    <a:pt x="396" y="10807"/>
                    <a:pt x="371" y="10815"/>
                    <a:pt x="355" y="10848"/>
                  </a:cubicBezTo>
                  <a:cubicBezTo>
                    <a:pt x="371" y="10848"/>
                    <a:pt x="371" y="10848"/>
                    <a:pt x="371" y="10848"/>
                  </a:cubicBezTo>
                  <a:cubicBezTo>
                    <a:pt x="429" y="10848"/>
                    <a:pt x="429" y="10848"/>
                    <a:pt x="429" y="10848"/>
                  </a:cubicBezTo>
                  <a:cubicBezTo>
                    <a:pt x="454" y="10848"/>
                    <a:pt x="462" y="10840"/>
                    <a:pt x="479" y="10840"/>
                  </a:cubicBezTo>
                  <a:cubicBezTo>
                    <a:pt x="479" y="10840"/>
                    <a:pt x="479" y="10840"/>
                    <a:pt x="487" y="10840"/>
                  </a:cubicBezTo>
                  <a:cubicBezTo>
                    <a:pt x="487" y="10956"/>
                    <a:pt x="487" y="10956"/>
                    <a:pt x="487" y="10956"/>
                  </a:cubicBezTo>
                  <a:cubicBezTo>
                    <a:pt x="487" y="10964"/>
                    <a:pt x="487" y="10972"/>
                    <a:pt x="495" y="10972"/>
                  </a:cubicBezTo>
                  <a:cubicBezTo>
                    <a:pt x="520" y="10956"/>
                    <a:pt x="520" y="10931"/>
                    <a:pt x="528" y="10906"/>
                  </a:cubicBezTo>
                  <a:cubicBezTo>
                    <a:pt x="545" y="10857"/>
                    <a:pt x="553" y="10832"/>
                    <a:pt x="569" y="10782"/>
                  </a:cubicBezTo>
                  <a:cubicBezTo>
                    <a:pt x="578" y="10766"/>
                    <a:pt x="578" y="10758"/>
                    <a:pt x="578" y="10741"/>
                  </a:cubicBezTo>
                  <a:cubicBezTo>
                    <a:pt x="578" y="10733"/>
                    <a:pt x="561" y="10667"/>
                    <a:pt x="578" y="10609"/>
                  </a:cubicBezTo>
                  <a:cubicBezTo>
                    <a:pt x="561" y="10609"/>
                    <a:pt x="553" y="10609"/>
                    <a:pt x="528" y="10609"/>
                  </a:cubicBezTo>
                  <a:cubicBezTo>
                    <a:pt x="528" y="10584"/>
                    <a:pt x="528" y="10584"/>
                    <a:pt x="528" y="10584"/>
                  </a:cubicBezTo>
                  <a:cubicBezTo>
                    <a:pt x="545" y="10576"/>
                    <a:pt x="545" y="10559"/>
                    <a:pt x="545" y="10543"/>
                  </a:cubicBezTo>
                  <a:cubicBezTo>
                    <a:pt x="545" y="10518"/>
                    <a:pt x="545" y="10518"/>
                    <a:pt x="545" y="10518"/>
                  </a:cubicBezTo>
                  <a:cubicBezTo>
                    <a:pt x="545" y="10493"/>
                    <a:pt x="578" y="10485"/>
                    <a:pt x="602" y="10477"/>
                  </a:cubicBezTo>
                  <a:cubicBezTo>
                    <a:pt x="619" y="10477"/>
                    <a:pt x="635" y="10469"/>
                    <a:pt x="652" y="10469"/>
                  </a:cubicBezTo>
                  <a:cubicBezTo>
                    <a:pt x="660" y="10452"/>
                    <a:pt x="660" y="10452"/>
                    <a:pt x="660" y="10452"/>
                  </a:cubicBezTo>
                  <a:cubicBezTo>
                    <a:pt x="644" y="10436"/>
                    <a:pt x="627" y="10436"/>
                    <a:pt x="602" y="10436"/>
                  </a:cubicBezTo>
                  <a:cubicBezTo>
                    <a:pt x="594" y="10436"/>
                    <a:pt x="594" y="10444"/>
                    <a:pt x="586" y="10444"/>
                  </a:cubicBezTo>
                  <a:cubicBezTo>
                    <a:pt x="561" y="10444"/>
                    <a:pt x="561" y="10444"/>
                    <a:pt x="561" y="10444"/>
                  </a:cubicBezTo>
                  <a:cubicBezTo>
                    <a:pt x="561" y="10419"/>
                    <a:pt x="561" y="10411"/>
                    <a:pt x="561" y="10394"/>
                  </a:cubicBezTo>
                  <a:cubicBezTo>
                    <a:pt x="561" y="10378"/>
                    <a:pt x="569" y="10370"/>
                    <a:pt x="586" y="10370"/>
                  </a:cubicBezTo>
                  <a:cubicBezTo>
                    <a:pt x="627" y="10361"/>
                    <a:pt x="652" y="10361"/>
                    <a:pt x="685" y="10337"/>
                  </a:cubicBezTo>
                  <a:cubicBezTo>
                    <a:pt x="710" y="10312"/>
                    <a:pt x="718" y="10295"/>
                    <a:pt x="743" y="10279"/>
                  </a:cubicBezTo>
                  <a:cubicBezTo>
                    <a:pt x="759" y="10271"/>
                    <a:pt x="776" y="10271"/>
                    <a:pt x="776" y="10254"/>
                  </a:cubicBezTo>
                  <a:cubicBezTo>
                    <a:pt x="776" y="10188"/>
                    <a:pt x="776" y="10188"/>
                    <a:pt x="776" y="10188"/>
                  </a:cubicBezTo>
                  <a:cubicBezTo>
                    <a:pt x="784" y="10155"/>
                    <a:pt x="784" y="10155"/>
                    <a:pt x="784" y="10155"/>
                  </a:cubicBezTo>
                  <a:cubicBezTo>
                    <a:pt x="784" y="10147"/>
                    <a:pt x="784" y="10147"/>
                    <a:pt x="784" y="10147"/>
                  </a:cubicBezTo>
                  <a:cubicBezTo>
                    <a:pt x="734" y="10147"/>
                    <a:pt x="734" y="10147"/>
                    <a:pt x="734" y="10147"/>
                  </a:cubicBezTo>
                  <a:cubicBezTo>
                    <a:pt x="726" y="10147"/>
                    <a:pt x="718" y="10130"/>
                    <a:pt x="710" y="10130"/>
                  </a:cubicBezTo>
                  <a:cubicBezTo>
                    <a:pt x="693" y="10122"/>
                    <a:pt x="685" y="10122"/>
                    <a:pt x="668" y="10106"/>
                  </a:cubicBezTo>
                  <a:cubicBezTo>
                    <a:pt x="652" y="10097"/>
                    <a:pt x="644" y="10089"/>
                    <a:pt x="627" y="10073"/>
                  </a:cubicBezTo>
                  <a:cubicBezTo>
                    <a:pt x="619" y="10064"/>
                    <a:pt x="602" y="10064"/>
                    <a:pt x="602" y="10048"/>
                  </a:cubicBezTo>
                  <a:cubicBezTo>
                    <a:pt x="602" y="9998"/>
                    <a:pt x="652" y="9982"/>
                    <a:pt x="652" y="9932"/>
                  </a:cubicBezTo>
                  <a:cubicBezTo>
                    <a:pt x="652" y="9883"/>
                    <a:pt x="619" y="9866"/>
                    <a:pt x="611" y="9817"/>
                  </a:cubicBezTo>
                  <a:cubicBezTo>
                    <a:pt x="693" y="9602"/>
                    <a:pt x="693" y="9602"/>
                    <a:pt x="693" y="9602"/>
                  </a:cubicBezTo>
                  <a:cubicBezTo>
                    <a:pt x="685" y="9569"/>
                    <a:pt x="660" y="9561"/>
                    <a:pt x="660" y="9528"/>
                  </a:cubicBezTo>
                  <a:cubicBezTo>
                    <a:pt x="660" y="9495"/>
                    <a:pt x="701" y="9495"/>
                    <a:pt x="726" y="9487"/>
                  </a:cubicBezTo>
                  <a:cubicBezTo>
                    <a:pt x="718" y="9454"/>
                    <a:pt x="701" y="9437"/>
                    <a:pt x="685" y="9396"/>
                  </a:cubicBezTo>
                  <a:cubicBezTo>
                    <a:pt x="677" y="9388"/>
                    <a:pt x="668" y="9388"/>
                    <a:pt x="668" y="9371"/>
                  </a:cubicBezTo>
                  <a:lnTo>
                    <a:pt x="677" y="9363"/>
                  </a:lnTo>
                  <a:cubicBezTo>
                    <a:pt x="784" y="9363"/>
                    <a:pt x="784" y="9363"/>
                    <a:pt x="784" y="9363"/>
                  </a:cubicBezTo>
                  <a:cubicBezTo>
                    <a:pt x="784" y="9347"/>
                    <a:pt x="792" y="9338"/>
                    <a:pt x="792" y="9314"/>
                  </a:cubicBezTo>
                  <a:cubicBezTo>
                    <a:pt x="792" y="9297"/>
                    <a:pt x="792" y="9289"/>
                    <a:pt x="784" y="9281"/>
                  </a:cubicBezTo>
                  <a:cubicBezTo>
                    <a:pt x="767" y="9256"/>
                    <a:pt x="751" y="9264"/>
                    <a:pt x="726" y="9264"/>
                  </a:cubicBezTo>
                  <a:cubicBezTo>
                    <a:pt x="701" y="9264"/>
                    <a:pt x="693" y="9272"/>
                    <a:pt x="668" y="9272"/>
                  </a:cubicBezTo>
                  <a:lnTo>
                    <a:pt x="668" y="9264"/>
                  </a:lnTo>
                  <a:cubicBezTo>
                    <a:pt x="677" y="9231"/>
                    <a:pt x="668" y="9198"/>
                    <a:pt x="701" y="9190"/>
                  </a:cubicBezTo>
                  <a:cubicBezTo>
                    <a:pt x="726" y="9182"/>
                    <a:pt x="734" y="9165"/>
                    <a:pt x="759" y="9157"/>
                  </a:cubicBezTo>
                  <a:cubicBezTo>
                    <a:pt x="767" y="9149"/>
                    <a:pt x="784" y="9149"/>
                    <a:pt x="784" y="9140"/>
                  </a:cubicBezTo>
                  <a:cubicBezTo>
                    <a:pt x="784" y="9099"/>
                    <a:pt x="784" y="9099"/>
                    <a:pt x="784" y="9099"/>
                  </a:cubicBezTo>
                  <a:cubicBezTo>
                    <a:pt x="784" y="9091"/>
                    <a:pt x="792" y="9091"/>
                    <a:pt x="792" y="9083"/>
                  </a:cubicBezTo>
                  <a:cubicBezTo>
                    <a:pt x="792" y="9074"/>
                    <a:pt x="784" y="9074"/>
                    <a:pt x="784" y="9066"/>
                  </a:cubicBezTo>
                  <a:cubicBezTo>
                    <a:pt x="767" y="9091"/>
                    <a:pt x="743" y="9099"/>
                    <a:pt x="710" y="9116"/>
                  </a:cubicBezTo>
                  <a:cubicBezTo>
                    <a:pt x="693" y="9116"/>
                    <a:pt x="685" y="9124"/>
                    <a:pt x="668" y="9124"/>
                  </a:cubicBezTo>
                  <a:cubicBezTo>
                    <a:pt x="635" y="9124"/>
                    <a:pt x="644" y="9050"/>
                    <a:pt x="602" y="9050"/>
                  </a:cubicBezTo>
                  <a:cubicBezTo>
                    <a:pt x="578" y="9050"/>
                    <a:pt x="553" y="9041"/>
                    <a:pt x="528" y="9066"/>
                  </a:cubicBezTo>
                  <a:cubicBezTo>
                    <a:pt x="520" y="9083"/>
                    <a:pt x="520" y="9091"/>
                    <a:pt x="520" y="9099"/>
                  </a:cubicBezTo>
                  <a:cubicBezTo>
                    <a:pt x="512" y="9140"/>
                    <a:pt x="512" y="9190"/>
                    <a:pt x="470" y="9190"/>
                  </a:cubicBezTo>
                  <a:cubicBezTo>
                    <a:pt x="437" y="9190"/>
                    <a:pt x="421" y="9165"/>
                    <a:pt x="404" y="9140"/>
                  </a:cubicBezTo>
                  <a:cubicBezTo>
                    <a:pt x="396" y="9124"/>
                    <a:pt x="404" y="9107"/>
                    <a:pt x="388" y="9099"/>
                  </a:cubicBezTo>
                  <a:cubicBezTo>
                    <a:pt x="380" y="9099"/>
                    <a:pt x="371" y="9099"/>
                    <a:pt x="363" y="9091"/>
                  </a:cubicBezTo>
                  <a:cubicBezTo>
                    <a:pt x="338" y="9083"/>
                    <a:pt x="338" y="9066"/>
                    <a:pt x="322" y="9041"/>
                  </a:cubicBezTo>
                  <a:cubicBezTo>
                    <a:pt x="305" y="9017"/>
                    <a:pt x="297" y="9000"/>
                    <a:pt x="297" y="8967"/>
                  </a:cubicBezTo>
                  <a:cubicBezTo>
                    <a:pt x="297" y="8942"/>
                    <a:pt x="297" y="8934"/>
                    <a:pt x="297" y="8918"/>
                  </a:cubicBezTo>
                  <a:cubicBezTo>
                    <a:pt x="305" y="8901"/>
                    <a:pt x="305" y="8893"/>
                    <a:pt x="305" y="8885"/>
                  </a:cubicBezTo>
                  <a:cubicBezTo>
                    <a:pt x="305" y="8835"/>
                    <a:pt x="305" y="8835"/>
                    <a:pt x="305" y="8835"/>
                  </a:cubicBezTo>
                  <a:cubicBezTo>
                    <a:pt x="305" y="8819"/>
                    <a:pt x="297" y="8810"/>
                    <a:pt x="297" y="8786"/>
                  </a:cubicBezTo>
                  <a:cubicBezTo>
                    <a:pt x="297" y="8761"/>
                    <a:pt x="322" y="8744"/>
                    <a:pt x="322" y="8720"/>
                  </a:cubicBezTo>
                  <a:cubicBezTo>
                    <a:pt x="322" y="8670"/>
                    <a:pt x="322" y="8670"/>
                    <a:pt x="322" y="8670"/>
                  </a:cubicBezTo>
                  <a:cubicBezTo>
                    <a:pt x="322" y="8637"/>
                    <a:pt x="297" y="8612"/>
                    <a:pt x="297" y="8579"/>
                  </a:cubicBezTo>
                  <a:cubicBezTo>
                    <a:pt x="297" y="8538"/>
                    <a:pt x="322" y="8522"/>
                    <a:pt x="338" y="8489"/>
                  </a:cubicBezTo>
                  <a:cubicBezTo>
                    <a:pt x="363" y="8447"/>
                    <a:pt x="380" y="8431"/>
                    <a:pt x="404" y="8390"/>
                  </a:cubicBezTo>
                  <a:cubicBezTo>
                    <a:pt x="413" y="8365"/>
                    <a:pt x="429" y="8348"/>
                    <a:pt x="429" y="8324"/>
                  </a:cubicBezTo>
                  <a:cubicBezTo>
                    <a:pt x="429" y="8299"/>
                    <a:pt x="421" y="8282"/>
                    <a:pt x="421" y="8258"/>
                  </a:cubicBezTo>
                  <a:cubicBezTo>
                    <a:pt x="421" y="8183"/>
                    <a:pt x="421" y="8183"/>
                    <a:pt x="421" y="8183"/>
                  </a:cubicBezTo>
                  <a:cubicBezTo>
                    <a:pt x="421" y="8142"/>
                    <a:pt x="396" y="8134"/>
                    <a:pt x="380" y="8101"/>
                  </a:cubicBezTo>
                  <a:cubicBezTo>
                    <a:pt x="347" y="8051"/>
                    <a:pt x="322" y="8018"/>
                    <a:pt x="322" y="7961"/>
                  </a:cubicBezTo>
                  <a:cubicBezTo>
                    <a:pt x="322" y="7845"/>
                    <a:pt x="322" y="7845"/>
                    <a:pt x="322" y="7845"/>
                  </a:cubicBezTo>
                  <a:cubicBezTo>
                    <a:pt x="322" y="7779"/>
                    <a:pt x="256" y="7754"/>
                    <a:pt x="256" y="7688"/>
                  </a:cubicBezTo>
                  <a:cubicBezTo>
                    <a:pt x="256" y="7663"/>
                    <a:pt x="272" y="7647"/>
                    <a:pt x="272" y="7614"/>
                  </a:cubicBezTo>
                  <a:cubicBezTo>
                    <a:pt x="272" y="7589"/>
                    <a:pt x="256" y="7573"/>
                    <a:pt x="256" y="7540"/>
                  </a:cubicBezTo>
                  <a:cubicBezTo>
                    <a:pt x="256" y="7531"/>
                    <a:pt x="256" y="7523"/>
                    <a:pt x="256" y="7515"/>
                  </a:cubicBezTo>
                  <a:cubicBezTo>
                    <a:pt x="256" y="7507"/>
                    <a:pt x="272" y="7507"/>
                    <a:pt x="281" y="7498"/>
                  </a:cubicBezTo>
                  <a:cubicBezTo>
                    <a:pt x="289" y="7498"/>
                    <a:pt x="289" y="7490"/>
                    <a:pt x="297" y="7490"/>
                  </a:cubicBezTo>
                  <a:cubicBezTo>
                    <a:pt x="355" y="7490"/>
                    <a:pt x="355" y="7490"/>
                    <a:pt x="355" y="7490"/>
                  </a:cubicBezTo>
                  <a:cubicBezTo>
                    <a:pt x="380" y="7490"/>
                    <a:pt x="371" y="7457"/>
                    <a:pt x="380" y="7441"/>
                  </a:cubicBezTo>
                  <a:cubicBezTo>
                    <a:pt x="380" y="7408"/>
                    <a:pt x="404" y="7399"/>
                    <a:pt x="404" y="7366"/>
                  </a:cubicBezTo>
                  <a:cubicBezTo>
                    <a:pt x="404" y="7342"/>
                    <a:pt x="371" y="7333"/>
                    <a:pt x="371" y="7309"/>
                  </a:cubicBezTo>
                  <a:cubicBezTo>
                    <a:pt x="371" y="7292"/>
                    <a:pt x="363" y="7276"/>
                    <a:pt x="380" y="7276"/>
                  </a:cubicBezTo>
                  <a:cubicBezTo>
                    <a:pt x="396" y="7267"/>
                    <a:pt x="421" y="7276"/>
                    <a:pt x="429" y="7251"/>
                  </a:cubicBezTo>
                  <a:cubicBezTo>
                    <a:pt x="446" y="7218"/>
                    <a:pt x="446" y="7193"/>
                    <a:pt x="446" y="7152"/>
                  </a:cubicBezTo>
                  <a:cubicBezTo>
                    <a:pt x="454" y="7102"/>
                    <a:pt x="462" y="7069"/>
                    <a:pt x="487" y="7020"/>
                  </a:cubicBezTo>
                  <a:cubicBezTo>
                    <a:pt x="503" y="6995"/>
                    <a:pt x="528" y="6987"/>
                    <a:pt x="528" y="6954"/>
                  </a:cubicBezTo>
                  <a:cubicBezTo>
                    <a:pt x="528" y="6929"/>
                    <a:pt x="495" y="6913"/>
                    <a:pt x="495" y="6888"/>
                  </a:cubicBezTo>
                  <a:cubicBezTo>
                    <a:pt x="495" y="6830"/>
                    <a:pt x="553" y="6822"/>
                    <a:pt x="569" y="6772"/>
                  </a:cubicBezTo>
                  <a:cubicBezTo>
                    <a:pt x="586" y="6715"/>
                    <a:pt x="619" y="6690"/>
                    <a:pt x="627" y="6632"/>
                  </a:cubicBezTo>
                  <a:cubicBezTo>
                    <a:pt x="627" y="6599"/>
                    <a:pt x="635" y="6591"/>
                    <a:pt x="644" y="6558"/>
                  </a:cubicBezTo>
                  <a:cubicBezTo>
                    <a:pt x="668" y="6484"/>
                    <a:pt x="693" y="6442"/>
                    <a:pt x="693" y="6368"/>
                  </a:cubicBezTo>
                  <a:cubicBezTo>
                    <a:pt x="693" y="6319"/>
                    <a:pt x="693" y="6319"/>
                    <a:pt x="693" y="6319"/>
                  </a:cubicBezTo>
                  <a:cubicBezTo>
                    <a:pt x="693" y="6261"/>
                    <a:pt x="726" y="6236"/>
                    <a:pt x="767" y="6195"/>
                  </a:cubicBezTo>
                  <a:cubicBezTo>
                    <a:pt x="784" y="6178"/>
                    <a:pt x="809" y="6162"/>
                    <a:pt x="809" y="6129"/>
                  </a:cubicBezTo>
                  <a:cubicBezTo>
                    <a:pt x="809" y="6112"/>
                    <a:pt x="800" y="6104"/>
                    <a:pt x="792" y="6088"/>
                  </a:cubicBezTo>
                  <a:cubicBezTo>
                    <a:pt x="784" y="6055"/>
                    <a:pt x="784" y="6030"/>
                    <a:pt x="784" y="5997"/>
                  </a:cubicBezTo>
                  <a:cubicBezTo>
                    <a:pt x="776" y="5980"/>
                    <a:pt x="759" y="5972"/>
                    <a:pt x="759" y="5947"/>
                  </a:cubicBezTo>
                  <a:cubicBezTo>
                    <a:pt x="759" y="5906"/>
                    <a:pt x="776" y="5890"/>
                    <a:pt x="792" y="5848"/>
                  </a:cubicBezTo>
                  <a:cubicBezTo>
                    <a:pt x="817" y="5799"/>
                    <a:pt x="825" y="5766"/>
                    <a:pt x="833" y="5700"/>
                  </a:cubicBezTo>
                  <a:cubicBezTo>
                    <a:pt x="833" y="5683"/>
                    <a:pt x="842" y="5675"/>
                    <a:pt x="842" y="5659"/>
                  </a:cubicBezTo>
                  <a:cubicBezTo>
                    <a:pt x="842" y="5626"/>
                    <a:pt x="833" y="5609"/>
                    <a:pt x="817" y="5576"/>
                  </a:cubicBezTo>
                  <a:cubicBezTo>
                    <a:pt x="809" y="5568"/>
                    <a:pt x="792" y="5560"/>
                    <a:pt x="792" y="5543"/>
                  </a:cubicBezTo>
                  <a:cubicBezTo>
                    <a:pt x="792" y="5494"/>
                    <a:pt x="792" y="5494"/>
                    <a:pt x="792" y="5494"/>
                  </a:cubicBezTo>
                  <a:cubicBezTo>
                    <a:pt x="792" y="5403"/>
                    <a:pt x="767" y="5362"/>
                    <a:pt x="759" y="5271"/>
                  </a:cubicBezTo>
                  <a:cubicBezTo>
                    <a:pt x="751" y="5238"/>
                    <a:pt x="743" y="5221"/>
                    <a:pt x="743" y="5188"/>
                  </a:cubicBezTo>
                  <a:cubicBezTo>
                    <a:pt x="743" y="5147"/>
                    <a:pt x="743" y="5147"/>
                    <a:pt x="743" y="5147"/>
                  </a:cubicBezTo>
                  <a:cubicBezTo>
                    <a:pt x="743" y="5131"/>
                    <a:pt x="734" y="5122"/>
                    <a:pt x="726" y="5106"/>
                  </a:cubicBezTo>
                  <a:cubicBezTo>
                    <a:pt x="718" y="5065"/>
                    <a:pt x="718" y="5040"/>
                    <a:pt x="718" y="4999"/>
                  </a:cubicBezTo>
                  <a:cubicBezTo>
                    <a:pt x="718" y="4908"/>
                    <a:pt x="718" y="4908"/>
                    <a:pt x="718" y="4908"/>
                  </a:cubicBezTo>
                  <a:cubicBezTo>
                    <a:pt x="743" y="4883"/>
                    <a:pt x="767" y="4883"/>
                    <a:pt x="792" y="4875"/>
                  </a:cubicBezTo>
                  <a:cubicBezTo>
                    <a:pt x="800" y="4875"/>
                    <a:pt x="809" y="4875"/>
                    <a:pt x="817" y="4875"/>
                  </a:cubicBezTo>
                  <a:cubicBezTo>
                    <a:pt x="825" y="4867"/>
                    <a:pt x="825" y="4850"/>
                    <a:pt x="825" y="4842"/>
                  </a:cubicBezTo>
                  <a:cubicBezTo>
                    <a:pt x="825" y="4825"/>
                    <a:pt x="833" y="4809"/>
                    <a:pt x="833" y="4792"/>
                  </a:cubicBezTo>
                  <a:cubicBezTo>
                    <a:pt x="833" y="4784"/>
                    <a:pt x="825" y="4768"/>
                    <a:pt x="825" y="4751"/>
                  </a:cubicBezTo>
                  <a:cubicBezTo>
                    <a:pt x="825" y="4751"/>
                    <a:pt x="833" y="4743"/>
                    <a:pt x="833" y="4735"/>
                  </a:cubicBezTo>
                  <a:cubicBezTo>
                    <a:pt x="842" y="4702"/>
                    <a:pt x="850" y="4685"/>
                    <a:pt x="850" y="4644"/>
                  </a:cubicBezTo>
                  <a:cubicBezTo>
                    <a:pt x="850" y="4545"/>
                    <a:pt x="809" y="4487"/>
                    <a:pt x="767" y="4405"/>
                  </a:cubicBezTo>
                  <a:cubicBezTo>
                    <a:pt x="751" y="4372"/>
                    <a:pt x="726" y="4355"/>
                    <a:pt x="726" y="4322"/>
                  </a:cubicBezTo>
                  <a:cubicBezTo>
                    <a:pt x="726" y="4289"/>
                    <a:pt x="767" y="4281"/>
                    <a:pt x="784" y="4256"/>
                  </a:cubicBezTo>
                  <a:cubicBezTo>
                    <a:pt x="809" y="4198"/>
                    <a:pt x="833" y="4165"/>
                    <a:pt x="833" y="4108"/>
                  </a:cubicBezTo>
                  <a:cubicBezTo>
                    <a:pt x="833" y="4075"/>
                    <a:pt x="825" y="4058"/>
                    <a:pt x="825" y="4017"/>
                  </a:cubicBezTo>
                  <a:cubicBezTo>
                    <a:pt x="825" y="3967"/>
                    <a:pt x="842" y="3934"/>
                    <a:pt x="866" y="3893"/>
                  </a:cubicBezTo>
                  <a:cubicBezTo>
                    <a:pt x="883" y="3868"/>
                    <a:pt x="916" y="3868"/>
                    <a:pt x="916" y="3844"/>
                  </a:cubicBezTo>
                  <a:cubicBezTo>
                    <a:pt x="916" y="3811"/>
                    <a:pt x="899" y="3794"/>
                    <a:pt x="899" y="3761"/>
                  </a:cubicBezTo>
                  <a:cubicBezTo>
                    <a:pt x="899" y="3679"/>
                    <a:pt x="899" y="3679"/>
                    <a:pt x="899" y="3679"/>
                  </a:cubicBezTo>
                  <a:cubicBezTo>
                    <a:pt x="899" y="3662"/>
                    <a:pt x="916" y="3662"/>
                    <a:pt x="924" y="3646"/>
                  </a:cubicBezTo>
                  <a:cubicBezTo>
                    <a:pt x="932" y="3621"/>
                    <a:pt x="941" y="3604"/>
                    <a:pt x="941" y="3588"/>
                  </a:cubicBezTo>
                  <a:cubicBezTo>
                    <a:pt x="957" y="3530"/>
                    <a:pt x="957" y="3497"/>
                    <a:pt x="965" y="3439"/>
                  </a:cubicBezTo>
                  <a:cubicBezTo>
                    <a:pt x="965" y="3406"/>
                    <a:pt x="982" y="3390"/>
                    <a:pt x="982" y="3349"/>
                  </a:cubicBezTo>
                  <a:cubicBezTo>
                    <a:pt x="982" y="3283"/>
                    <a:pt x="949" y="3250"/>
                    <a:pt x="949" y="3184"/>
                  </a:cubicBezTo>
                  <a:cubicBezTo>
                    <a:pt x="949" y="3126"/>
                    <a:pt x="941" y="3085"/>
                    <a:pt x="965" y="3027"/>
                  </a:cubicBezTo>
                  <a:cubicBezTo>
                    <a:pt x="982" y="2977"/>
                    <a:pt x="1040" y="2961"/>
                    <a:pt x="1040" y="2911"/>
                  </a:cubicBezTo>
                  <a:cubicBezTo>
                    <a:pt x="1040" y="2837"/>
                    <a:pt x="1015" y="2796"/>
                    <a:pt x="990" y="2722"/>
                  </a:cubicBezTo>
                  <a:cubicBezTo>
                    <a:pt x="982" y="2680"/>
                    <a:pt x="949" y="2672"/>
                    <a:pt x="949" y="2631"/>
                  </a:cubicBezTo>
                  <a:cubicBezTo>
                    <a:pt x="949" y="2532"/>
                    <a:pt x="974" y="2482"/>
                    <a:pt x="998" y="2392"/>
                  </a:cubicBezTo>
                  <a:cubicBezTo>
                    <a:pt x="1015" y="2350"/>
                    <a:pt x="1040" y="2326"/>
                    <a:pt x="1040" y="2284"/>
                  </a:cubicBezTo>
                  <a:cubicBezTo>
                    <a:pt x="1040" y="2251"/>
                    <a:pt x="1040" y="2251"/>
                    <a:pt x="1040" y="2251"/>
                  </a:cubicBezTo>
                  <a:cubicBezTo>
                    <a:pt x="1007" y="2251"/>
                    <a:pt x="965" y="2260"/>
                    <a:pt x="965" y="2235"/>
                  </a:cubicBezTo>
                  <a:cubicBezTo>
                    <a:pt x="965" y="2169"/>
                    <a:pt x="1007" y="2136"/>
                    <a:pt x="1040" y="2078"/>
                  </a:cubicBezTo>
                  <a:cubicBezTo>
                    <a:pt x="1056" y="2062"/>
                    <a:pt x="1081" y="2053"/>
                    <a:pt x="1081" y="2020"/>
                  </a:cubicBezTo>
                  <a:cubicBezTo>
                    <a:pt x="1081" y="1987"/>
                    <a:pt x="1073" y="1963"/>
                    <a:pt x="1056" y="1930"/>
                  </a:cubicBezTo>
                  <a:cubicBezTo>
                    <a:pt x="1048" y="1880"/>
                    <a:pt x="1056" y="1855"/>
                    <a:pt x="1056" y="1798"/>
                  </a:cubicBezTo>
                  <a:cubicBezTo>
                    <a:pt x="1056" y="1715"/>
                    <a:pt x="1081" y="1666"/>
                    <a:pt x="1081" y="1575"/>
                  </a:cubicBezTo>
                  <a:cubicBezTo>
                    <a:pt x="1081" y="1492"/>
                    <a:pt x="1081" y="1492"/>
                    <a:pt x="1081" y="1492"/>
                  </a:cubicBezTo>
                  <a:cubicBezTo>
                    <a:pt x="1081" y="1484"/>
                    <a:pt x="1073" y="1476"/>
                    <a:pt x="1073" y="1459"/>
                  </a:cubicBezTo>
                  <a:cubicBezTo>
                    <a:pt x="1073" y="1369"/>
                    <a:pt x="1073" y="1369"/>
                    <a:pt x="1073" y="1369"/>
                  </a:cubicBezTo>
                  <a:cubicBezTo>
                    <a:pt x="1073" y="1254"/>
                    <a:pt x="1015" y="1196"/>
                    <a:pt x="1015" y="1081"/>
                  </a:cubicBezTo>
                  <a:cubicBezTo>
                    <a:pt x="1015" y="1015"/>
                    <a:pt x="1064" y="982"/>
                    <a:pt x="1064" y="916"/>
                  </a:cubicBezTo>
                  <a:cubicBezTo>
                    <a:pt x="1064" y="833"/>
                    <a:pt x="1023" y="792"/>
                    <a:pt x="1015" y="701"/>
                  </a:cubicBezTo>
                  <a:cubicBezTo>
                    <a:pt x="998" y="561"/>
                    <a:pt x="982" y="478"/>
                    <a:pt x="957" y="346"/>
                  </a:cubicBezTo>
                  <a:lnTo>
                    <a:pt x="957" y="346"/>
                  </a:lnTo>
                  <a:cubicBezTo>
                    <a:pt x="965" y="346"/>
                    <a:pt x="982" y="346"/>
                    <a:pt x="998" y="346"/>
                  </a:cubicBezTo>
                  <a:cubicBezTo>
                    <a:pt x="1040" y="346"/>
                    <a:pt x="1056" y="330"/>
                    <a:pt x="1097" y="313"/>
                  </a:cubicBezTo>
                  <a:cubicBezTo>
                    <a:pt x="1130" y="297"/>
                    <a:pt x="1163" y="289"/>
                    <a:pt x="1180" y="256"/>
                  </a:cubicBezTo>
                  <a:cubicBezTo>
                    <a:pt x="1213" y="190"/>
                    <a:pt x="1205" y="148"/>
                    <a:pt x="1221" y="82"/>
                  </a:cubicBezTo>
                  <a:cubicBezTo>
                    <a:pt x="1229" y="33"/>
                    <a:pt x="1279" y="33"/>
                    <a:pt x="1312" y="0"/>
                  </a:cubicBezTo>
                  <a:lnTo>
                    <a:pt x="1312" y="0"/>
                  </a:lnTo>
                  <a:cubicBezTo>
                    <a:pt x="1328" y="25"/>
                    <a:pt x="1345" y="41"/>
                    <a:pt x="1353" y="66"/>
                  </a:cubicBezTo>
                  <a:cubicBezTo>
                    <a:pt x="1361" y="91"/>
                    <a:pt x="1345" y="107"/>
                    <a:pt x="1361" y="124"/>
                  </a:cubicBezTo>
                  <a:cubicBezTo>
                    <a:pt x="1386" y="157"/>
                    <a:pt x="1427" y="157"/>
                    <a:pt x="1444" y="198"/>
                  </a:cubicBezTo>
                  <a:cubicBezTo>
                    <a:pt x="1460" y="247"/>
                    <a:pt x="1444" y="280"/>
                    <a:pt x="1444" y="330"/>
                  </a:cubicBezTo>
                  <a:cubicBezTo>
                    <a:pt x="1444" y="437"/>
                    <a:pt x="1485" y="503"/>
                    <a:pt x="1559" y="577"/>
                  </a:cubicBezTo>
                  <a:cubicBezTo>
                    <a:pt x="1584" y="610"/>
                    <a:pt x="1609" y="627"/>
                    <a:pt x="1634" y="660"/>
                  </a:cubicBezTo>
                  <a:cubicBezTo>
                    <a:pt x="1650" y="676"/>
                    <a:pt x="1675" y="685"/>
                    <a:pt x="1675" y="709"/>
                  </a:cubicBezTo>
                  <a:cubicBezTo>
                    <a:pt x="1675" y="751"/>
                    <a:pt x="1609" y="742"/>
                    <a:pt x="1609" y="784"/>
                  </a:cubicBezTo>
                  <a:cubicBezTo>
                    <a:pt x="1609" y="825"/>
                    <a:pt x="1658" y="825"/>
                    <a:pt x="1658" y="866"/>
                  </a:cubicBezTo>
                  <a:cubicBezTo>
                    <a:pt x="1658" y="883"/>
                    <a:pt x="1642" y="883"/>
                    <a:pt x="1625" y="891"/>
                  </a:cubicBezTo>
                  <a:cubicBezTo>
                    <a:pt x="1584" y="916"/>
                    <a:pt x="1559" y="949"/>
                    <a:pt x="1559" y="998"/>
                  </a:cubicBezTo>
                  <a:cubicBezTo>
                    <a:pt x="1559" y="1048"/>
                    <a:pt x="1584" y="1072"/>
                    <a:pt x="1609" y="1114"/>
                  </a:cubicBezTo>
                  <a:cubicBezTo>
                    <a:pt x="1634" y="1147"/>
                    <a:pt x="1683" y="1155"/>
                    <a:pt x="1683" y="1196"/>
                  </a:cubicBezTo>
                  <a:cubicBezTo>
                    <a:pt x="1683" y="1221"/>
                    <a:pt x="1658" y="1221"/>
                    <a:pt x="1658" y="1246"/>
                  </a:cubicBezTo>
                  <a:cubicBezTo>
                    <a:pt x="1658" y="1270"/>
                    <a:pt x="1683" y="1278"/>
                    <a:pt x="1700" y="1302"/>
                  </a:cubicBezTo>
                  <a:cubicBezTo>
                    <a:pt x="1733" y="1352"/>
                    <a:pt x="1741" y="1385"/>
                    <a:pt x="1766" y="1435"/>
                  </a:cubicBezTo>
                  <a:cubicBezTo>
                    <a:pt x="1799" y="1517"/>
                    <a:pt x="1807" y="1567"/>
                    <a:pt x="1823" y="1649"/>
                  </a:cubicBezTo>
                  <a:cubicBezTo>
                    <a:pt x="1840" y="1732"/>
                    <a:pt x="1865" y="1781"/>
                    <a:pt x="1881" y="1872"/>
                  </a:cubicBezTo>
                  <a:cubicBezTo>
                    <a:pt x="1898" y="1938"/>
                    <a:pt x="1914" y="2020"/>
                    <a:pt x="1988" y="2020"/>
                  </a:cubicBezTo>
                  <a:cubicBezTo>
                    <a:pt x="2038" y="2020"/>
                    <a:pt x="2063" y="2020"/>
                    <a:pt x="2112" y="2020"/>
                  </a:cubicBezTo>
                  <a:cubicBezTo>
                    <a:pt x="2129" y="2020"/>
                    <a:pt x="2129" y="2012"/>
                    <a:pt x="2145" y="2004"/>
                  </a:cubicBezTo>
                  <a:lnTo>
                    <a:pt x="2145" y="2004"/>
                  </a:lnTo>
                  <a:cubicBezTo>
                    <a:pt x="2178" y="2045"/>
                    <a:pt x="2178" y="2070"/>
                    <a:pt x="2178" y="2128"/>
                  </a:cubicBezTo>
                  <a:cubicBezTo>
                    <a:pt x="2178" y="2284"/>
                    <a:pt x="2145" y="2425"/>
                    <a:pt x="1997" y="2482"/>
                  </a:cubicBezTo>
                  <a:cubicBezTo>
                    <a:pt x="1939" y="2515"/>
                    <a:pt x="1914" y="2548"/>
                    <a:pt x="1856" y="2573"/>
                  </a:cubicBezTo>
                  <a:cubicBezTo>
                    <a:pt x="1823" y="2590"/>
                    <a:pt x="1790" y="2581"/>
                    <a:pt x="1757" y="2598"/>
                  </a:cubicBezTo>
                  <a:cubicBezTo>
                    <a:pt x="1716" y="2623"/>
                    <a:pt x="1708" y="2672"/>
                    <a:pt x="1708" y="2730"/>
                  </a:cubicBezTo>
                  <a:cubicBezTo>
                    <a:pt x="1708" y="2771"/>
                    <a:pt x="1716" y="2788"/>
                    <a:pt x="1716" y="2829"/>
                  </a:cubicBezTo>
                  <a:cubicBezTo>
                    <a:pt x="1716" y="2887"/>
                    <a:pt x="1675" y="2903"/>
                    <a:pt x="1675" y="2961"/>
                  </a:cubicBezTo>
                  <a:cubicBezTo>
                    <a:pt x="1675" y="3060"/>
                    <a:pt x="1741" y="3109"/>
                    <a:pt x="1741" y="3217"/>
                  </a:cubicBezTo>
                  <a:cubicBezTo>
                    <a:pt x="1741" y="3274"/>
                    <a:pt x="1691" y="3299"/>
                    <a:pt x="1691" y="3357"/>
                  </a:cubicBezTo>
                  <a:cubicBezTo>
                    <a:pt x="1691" y="3373"/>
                    <a:pt x="1691" y="3382"/>
                    <a:pt x="1691" y="3398"/>
                  </a:cubicBezTo>
                  <a:cubicBezTo>
                    <a:pt x="1708" y="3464"/>
                    <a:pt x="1782" y="3481"/>
                    <a:pt x="1782" y="3555"/>
                  </a:cubicBezTo>
                  <a:cubicBezTo>
                    <a:pt x="1782" y="3613"/>
                    <a:pt x="1782" y="3613"/>
                    <a:pt x="1782" y="3613"/>
                  </a:cubicBezTo>
                  <a:cubicBezTo>
                    <a:pt x="1708" y="3621"/>
                    <a:pt x="1650" y="3588"/>
                    <a:pt x="1601" y="3637"/>
                  </a:cubicBezTo>
                  <a:cubicBezTo>
                    <a:pt x="1576" y="3662"/>
                    <a:pt x="1592" y="3687"/>
                    <a:pt x="1584" y="3720"/>
                  </a:cubicBezTo>
                  <a:cubicBezTo>
                    <a:pt x="1576" y="3761"/>
                    <a:pt x="1551" y="3778"/>
                    <a:pt x="1526" y="3811"/>
                  </a:cubicBezTo>
                  <a:cubicBezTo>
                    <a:pt x="1493" y="3877"/>
                    <a:pt x="1460" y="3918"/>
                    <a:pt x="1419" y="3984"/>
                  </a:cubicBezTo>
                  <a:cubicBezTo>
                    <a:pt x="1378" y="4050"/>
                    <a:pt x="1328" y="4083"/>
                    <a:pt x="1328" y="4157"/>
                  </a:cubicBezTo>
                  <a:cubicBezTo>
                    <a:pt x="1328" y="4207"/>
                    <a:pt x="1328" y="4231"/>
                    <a:pt x="1328" y="4273"/>
                  </a:cubicBezTo>
                  <a:cubicBezTo>
                    <a:pt x="1328" y="4314"/>
                    <a:pt x="1328" y="4314"/>
                    <a:pt x="1328" y="4314"/>
                  </a:cubicBezTo>
                  <a:cubicBezTo>
                    <a:pt x="1328" y="4347"/>
                    <a:pt x="1328" y="4363"/>
                    <a:pt x="1312" y="4388"/>
                  </a:cubicBezTo>
                  <a:cubicBezTo>
                    <a:pt x="1287" y="4421"/>
                    <a:pt x="1238" y="4429"/>
                    <a:pt x="1238" y="4471"/>
                  </a:cubicBezTo>
                  <a:cubicBezTo>
                    <a:pt x="1238" y="4553"/>
                    <a:pt x="1304" y="4594"/>
                    <a:pt x="1304" y="4677"/>
                  </a:cubicBezTo>
                  <a:cubicBezTo>
                    <a:pt x="1304" y="4759"/>
                    <a:pt x="1304" y="4759"/>
                    <a:pt x="1304" y="4759"/>
                  </a:cubicBezTo>
                  <a:cubicBezTo>
                    <a:pt x="1304" y="4825"/>
                    <a:pt x="1221" y="4834"/>
                    <a:pt x="1172" y="4883"/>
                  </a:cubicBezTo>
                  <a:cubicBezTo>
                    <a:pt x="1139" y="4916"/>
                    <a:pt x="1139" y="4957"/>
                    <a:pt x="1139" y="5015"/>
                  </a:cubicBezTo>
                  <a:cubicBezTo>
                    <a:pt x="1139" y="5098"/>
                    <a:pt x="1139" y="5098"/>
                    <a:pt x="1139" y="5098"/>
                  </a:cubicBezTo>
                  <a:cubicBezTo>
                    <a:pt x="1139" y="5139"/>
                    <a:pt x="1089" y="5147"/>
                    <a:pt x="1089" y="5188"/>
                  </a:cubicBezTo>
                  <a:cubicBezTo>
                    <a:pt x="1089" y="5263"/>
                    <a:pt x="1089" y="5263"/>
                    <a:pt x="1089" y="5263"/>
                  </a:cubicBezTo>
                  <a:cubicBezTo>
                    <a:pt x="1089" y="5296"/>
                    <a:pt x="1106" y="5312"/>
                    <a:pt x="1114" y="5345"/>
                  </a:cubicBezTo>
                  <a:cubicBezTo>
                    <a:pt x="1122" y="5378"/>
                    <a:pt x="1114" y="5403"/>
                    <a:pt x="1139" y="5436"/>
                  </a:cubicBezTo>
                  <a:cubicBezTo>
                    <a:pt x="1155" y="5452"/>
                    <a:pt x="1180" y="5452"/>
                    <a:pt x="1180" y="5469"/>
                  </a:cubicBezTo>
                  <a:cubicBezTo>
                    <a:pt x="1180" y="5510"/>
                    <a:pt x="1147" y="5527"/>
                    <a:pt x="1147" y="5560"/>
                  </a:cubicBezTo>
                  <a:cubicBezTo>
                    <a:pt x="1147" y="5593"/>
                    <a:pt x="1172" y="5601"/>
                    <a:pt x="1172" y="5626"/>
                  </a:cubicBezTo>
                  <a:cubicBezTo>
                    <a:pt x="1188" y="5683"/>
                    <a:pt x="1188" y="5725"/>
                    <a:pt x="1205" y="5782"/>
                  </a:cubicBezTo>
                  <a:cubicBezTo>
                    <a:pt x="1213" y="5815"/>
                    <a:pt x="1238" y="5815"/>
                    <a:pt x="1254" y="5848"/>
                  </a:cubicBezTo>
                  <a:cubicBezTo>
                    <a:pt x="1262" y="5873"/>
                    <a:pt x="1238" y="5906"/>
                    <a:pt x="1254" y="5931"/>
                  </a:cubicBezTo>
                  <a:cubicBezTo>
                    <a:pt x="1271" y="5956"/>
                    <a:pt x="1295" y="5947"/>
                    <a:pt x="1320" y="5972"/>
                  </a:cubicBezTo>
                  <a:cubicBezTo>
                    <a:pt x="1345" y="5997"/>
                    <a:pt x="1353" y="6022"/>
                    <a:pt x="1353" y="6055"/>
                  </a:cubicBezTo>
                  <a:cubicBezTo>
                    <a:pt x="1353" y="6121"/>
                    <a:pt x="1337" y="6154"/>
                    <a:pt x="1337" y="6211"/>
                  </a:cubicBezTo>
                  <a:cubicBezTo>
                    <a:pt x="1337" y="6294"/>
                    <a:pt x="1337" y="6294"/>
                    <a:pt x="1337" y="6294"/>
                  </a:cubicBezTo>
                  <a:cubicBezTo>
                    <a:pt x="1337" y="6310"/>
                    <a:pt x="1320" y="6319"/>
                    <a:pt x="1304" y="6335"/>
                  </a:cubicBezTo>
                  <a:cubicBezTo>
                    <a:pt x="1271" y="6368"/>
                    <a:pt x="1262" y="6393"/>
                    <a:pt x="1229" y="6442"/>
                  </a:cubicBezTo>
                  <a:cubicBezTo>
                    <a:pt x="1188" y="6517"/>
                    <a:pt x="1188" y="6566"/>
                    <a:pt x="1163" y="6649"/>
                  </a:cubicBezTo>
                  <a:cubicBezTo>
                    <a:pt x="1155" y="6690"/>
                    <a:pt x="1114" y="6698"/>
                    <a:pt x="1114" y="6739"/>
                  </a:cubicBezTo>
                  <a:cubicBezTo>
                    <a:pt x="1114" y="6814"/>
                    <a:pt x="1163" y="6847"/>
                    <a:pt x="1163" y="6913"/>
                  </a:cubicBezTo>
                  <a:cubicBezTo>
                    <a:pt x="1163" y="6954"/>
                    <a:pt x="1163" y="6995"/>
                    <a:pt x="1139" y="7020"/>
                  </a:cubicBezTo>
                  <a:cubicBezTo>
                    <a:pt x="1130" y="7028"/>
                    <a:pt x="1114" y="7020"/>
                    <a:pt x="1106" y="7028"/>
                  </a:cubicBezTo>
                  <a:cubicBezTo>
                    <a:pt x="1073" y="7053"/>
                    <a:pt x="1064" y="7094"/>
                    <a:pt x="1064" y="7135"/>
                  </a:cubicBezTo>
                  <a:cubicBezTo>
                    <a:pt x="1015" y="7135"/>
                    <a:pt x="990" y="7193"/>
                    <a:pt x="990" y="7251"/>
                  </a:cubicBezTo>
                  <a:cubicBezTo>
                    <a:pt x="990" y="7465"/>
                    <a:pt x="990" y="7465"/>
                    <a:pt x="990" y="7465"/>
                  </a:cubicBezTo>
                  <a:cubicBezTo>
                    <a:pt x="990" y="7482"/>
                    <a:pt x="974" y="7498"/>
                    <a:pt x="974" y="7523"/>
                  </a:cubicBezTo>
                  <a:cubicBezTo>
                    <a:pt x="974" y="7548"/>
                    <a:pt x="1015" y="7548"/>
                    <a:pt x="1015" y="7581"/>
                  </a:cubicBezTo>
                  <a:cubicBezTo>
                    <a:pt x="1015" y="7663"/>
                    <a:pt x="1015" y="7663"/>
                    <a:pt x="1015" y="7663"/>
                  </a:cubicBezTo>
                  <a:cubicBezTo>
                    <a:pt x="1015" y="7746"/>
                    <a:pt x="1040" y="7795"/>
                    <a:pt x="1073" y="7878"/>
                  </a:cubicBezTo>
                  <a:cubicBezTo>
                    <a:pt x="1089" y="7911"/>
                    <a:pt x="1106" y="7927"/>
                    <a:pt x="1106" y="7961"/>
                  </a:cubicBezTo>
                  <a:cubicBezTo>
                    <a:pt x="1106" y="7994"/>
                    <a:pt x="1106" y="7994"/>
                    <a:pt x="1106" y="7994"/>
                  </a:cubicBezTo>
                  <a:cubicBezTo>
                    <a:pt x="1064" y="8002"/>
                    <a:pt x="1023" y="7985"/>
                    <a:pt x="998" y="8018"/>
                  </a:cubicBezTo>
                  <a:cubicBezTo>
                    <a:pt x="990" y="8035"/>
                    <a:pt x="990" y="8051"/>
                    <a:pt x="990" y="8068"/>
                  </a:cubicBezTo>
                  <a:cubicBezTo>
                    <a:pt x="974" y="8126"/>
                    <a:pt x="974" y="8159"/>
                    <a:pt x="965" y="8216"/>
                  </a:cubicBezTo>
                  <a:cubicBezTo>
                    <a:pt x="957" y="8241"/>
                    <a:pt x="957" y="8266"/>
                    <a:pt x="941" y="8291"/>
                  </a:cubicBezTo>
                  <a:cubicBezTo>
                    <a:pt x="932" y="8307"/>
                    <a:pt x="916" y="8307"/>
                    <a:pt x="916" y="8324"/>
                  </a:cubicBezTo>
                  <a:cubicBezTo>
                    <a:pt x="916" y="8447"/>
                    <a:pt x="916" y="8447"/>
                    <a:pt x="916" y="8447"/>
                  </a:cubicBezTo>
                  <a:cubicBezTo>
                    <a:pt x="916" y="8472"/>
                    <a:pt x="908" y="8489"/>
                    <a:pt x="891" y="8513"/>
                  </a:cubicBezTo>
                  <a:cubicBezTo>
                    <a:pt x="875" y="8563"/>
                    <a:pt x="866" y="8588"/>
                    <a:pt x="858" y="8645"/>
                  </a:cubicBezTo>
                  <a:cubicBezTo>
                    <a:pt x="858" y="8703"/>
                    <a:pt x="833" y="8736"/>
                    <a:pt x="833" y="8794"/>
                  </a:cubicBezTo>
                  <a:cubicBezTo>
                    <a:pt x="833" y="8827"/>
                    <a:pt x="850" y="8852"/>
                    <a:pt x="858" y="8885"/>
                  </a:cubicBezTo>
                  <a:cubicBezTo>
                    <a:pt x="866" y="8951"/>
                    <a:pt x="850" y="8992"/>
                    <a:pt x="875" y="9058"/>
                  </a:cubicBezTo>
                  <a:cubicBezTo>
                    <a:pt x="908" y="9116"/>
                    <a:pt x="924" y="9157"/>
                    <a:pt x="924" y="9223"/>
                  </a:cubicBezTo>
                  <a:cubicBezTo>
                    <a:pt x="924" y="9264"/>
                    <a:pt x="899" y="9281"/>
                    <a:pt x="883" y="9322"/>
                  </a:cubicBezTo>
                  <a:cubicBezTo>
                    <a:pt x="858" y="9371"/>
                    <a:pt x="842" y="9404"/>
                    <a:pt x="842" y="9462"/>
                  </a:cubicBezTo>
                  <a:cubicBezTo>
                    <a:pt x="842" y="9528"/>
                    <a:pt x="842" y="9569"/>
                    <a:pt x="866" y="9635"/>
                  </a:cubicBezTo>
                  <a:cubicBezTo>
                    <a:pt x="883" y="9668"/>
                    <a:pt x="924" y="9685"/>
                    <a:pt x="924" y="9726"/>
                  </a:cubicBezTo>
                  <a:cubicBezTo>
                    <a:pt x="924" y="9751"/>
                    <a:pt x="899" y="9759"/>
                    <a:pt x="899" y="9784"/>
                  </a:cubicBezTo>
                  <a:cubicBezTo>
                    <a:pt x="899" y="9800"/>
                    <a:pt x="916" y="9817"/>
                    <a:pt x="924" y="9825"/>
                  </a:cubicBezTo>
                  <a:cubicBezTo>
                    <a:pt x="965" y="9858"/>
                    <a:pt x="990" y="9899"/>
                    <a:pt x="990" y="9949"/>
                  </a:cubicBezTo>
                  <a:cubicBezTo>
                    <a:pt x="990" y="9990"/>
                    <a:pt x="965" y="10015"/>
                    <a:pt x="965" y="10056"/>
                  </a:cubicBezTo>
                  <a:cubicBezTo>
                    <a:pt x="965" y="10114"/>
                    <a:pt x="965" y="10114"/>
                    <a:pt x="965" y="10114"/>
                  </a:cubicBezTo>
                  <a:cubicBezTo>
                    <a:pt x="1048" y="10114"/>
                    <a:pt x="1048" y="10114"/>
                    <a:pt x="1048" y="10114"/>
                  </a:cubicBezTo>
                  <a:cubicBezTo>
                    <a:pt x="1081" y="10114"/>
                    <a:pt x="1097" y="10139"/>
                    <a:pt x="1114" y="10155"/>
                  </a:cubicBezTo>
                  <a:cubicBezTo>
                    <a:pt x="1130" y="10180"/>
                    <a:pt x="1155" y="10188"/>
                    <a:pt x="1155" y="10221"/>
                  </a:cubicBezTo>
                  <a:lnTo>
                    <a:pt x="1139" y="10229"/>
                  </a:lnTo>
                  <a:cubicBezTo>
                    <a:pt x="990" y="10229"/>
                    <a:pt x="990" y="10229"/>
                    <a:pt x="990" y="10229"/>
                  </a:cubicBezTo>
                  <a:cubicBezTo>
                    <a:pt x="957" y="10229"/>
                    <a:pt x="932" y="10262"/>
                    <a:pt x="932" y="10295"/>
                  </a:cubicBezTo>
                  <a:cubicBezTo>
                    <a:pt x="932" y="10312"/>
                    <a:pt x="941" y="10320"/>
                    <a:pt x="941" y="10337"/>
                  </a:cubicBezTo>
                  <a:cubicBezTo>
                    <a:pt x="982" y="10337"/>
                    <a:pt x="1007" y="10328"/>
                    <a:pt x="1040" y="10345"/>
                  </a:cubicBezTo>
                  <a:cubicBezTo>
                    <a:pt x="1081" y="10361"/>
                    <a:pt x="1081" y="10403"/>
                    <a:pt x="1081" y="10444"/>
                  </a:cubicBezTo>
                  <a:cubicBezTo>
                    <a:pt x="1081" y="10518"/>
                    <a:pt x="1015" y="10543"/>
                    <a:pt x="1015" y="10617"/>
                  </a:cubicBezTo>
                  <a:cubicBezTo>
                    <a:pt x="1015" y="10650"/>
                    <a:pt x="1048" y="10650"/>
                    <a:pt x="1048" y="10675"/>
                  </a:cubicBezTo>
                  <a:cubicBezTo>
                    <a:pt x="1048" y="10708"/>
                    <a:pt x="1048" y="10708"/>
                    <a:pt x="1048" y="10708"/>
                  </a:cubicBezTo>
                  <a:cubicBezTo>
                    <a:pt x="1015" y="10716"/>
                    <a:pt x="974" y="10733"/>
                    <a:pt x="974" y="10774"/>
                  </a:cubicBezTo>
                  <a:cubicBezTo>
                    <a:pt x="974" y="10807"/>
                    <a:pt x="1015" y="10824"/>
                    <a:pt x="1031" y="10848"/>
                  </a:cubicBezTo>
                  <a:cubicBezTo>
                    <a:pt x="1040" y="10873"/>
                    <a:pt x="1064" y="10890"/>
                    <a:pt x="1073" y="10914"/>
                  </a:cubicBezTo>
                  <a:cubicBezTo>
                    <a:pt x="1073" y="10947"/>
                    <a:pt x="1081" y="10972"/>
                    <a:pt x="1064" y="10997"/>
                  </a:cubicBezTo>
                  <a:cubicBezTo>
                    <a:pt x="1048" y="11022"/>
                    <a:pt x="1023" y="11030"/>
                    <a:pt x="1023" y="11063"/>
                  </a:cubicBezTo>
                  <a:cubicBezTo>
                    <a:pt x="1023" y="11096"/>
                    <a:pt x="1031" y="11112"/>
                    <a:pt x="1031" y="11145"/>
                  </a:cubicBezTo>
                  <a:cubicBezTo>
                    <a:pt x="1031" y="11261"/>
                    <a:pt x="891" y="11294"/>
                    <a:pt x="891" y="11401"/>
                  </a:cubicBezTo>
                  <a:cubicBezTo>
                    <a:pt x="891" y="11426"/>
                    <a:pt x="899" y="11442"/>
                    <a:pt x="916" y="11459"/>
                  </a:cubicBezTo>
                  <a:cubicBezTo>
                    <a:pt x="916" y="11484"/>
                    <a:pt x="932" y="11492"/>
                    <a:pt x="932" y="11517"/>
                  </a:cubicBezTo>
                  <a:cubicBezTo>
                    <a:pt x="932" y="11566"/>
                    <a:pt x="891" y="11591"/>
                    <a:pt x="866" y="11640"/>
                  </a:cubicBezTo>
                  <a:cubicBezTo>
                    <a:pt x="850" y="11690"/>
                    <a:pt x="866" y="11731"/>
                    <a:pt x="850" y="11781"/>
                  </a:cubicBezTo>
                  <a:cubicBezTo>
                    <a:pt x="833" y="11822"/>
                    <a:pt x="825" y="11855"/>
                    <a:pt x="792" y="11888"/>
                  </a:cubicBezTo>
                  <a:cubicBezTo>
                    <a:pt x="743" y="11937"/>
                    <a:pt x="685" y="11962"/>
                    <a:pt x="685" y="12036"/>
                  </a:cubicBezTo>
                  <a:cubicBezTo>
                    <a:pt x="685" y="12086"/>
                    <a:pt x="685" y="12111"/>
                    <a:pt x="685" y="12152"/>
                  </a:cubicBezTo>
                  <a:cubicBezTo>
                    <a:pt x="685" y="12193"/>
                    <a:pt x="710" y="12218"/>
                    <a:pt x="718" y="12259"/>
                  </a:cubicBezTo>
                  <a:cubicBezTo>
                    <a:pt x="734" y="12300"/>
                    <a:pt x="734" y="12333"/>
                    <a:pt x="751" y="12383"/>
                  </a:cubicBezTo>
                  <a:cubicBezTo>
                    <a:pt x="776" y="12432"/>
                    <a:pt x="792" y="12498"/>
                    <a:pt x="850" y="12498"/>
                  </a:cubicBezTo>
                  <a:cubicBezTo>
                    <a:pt x="891" y="12498"/>
                    <a:pt x="899" y="12449"/>
                    <a:pt x="924" y="12416"/>
                  </a:cubicBezTo>
                  <a:cubicBezTo>
                    <a:pt x="957" y="12432"/>
                    <a:pt x="974" y="12449"/>
                    <a:pt x="1007" y="12449"/>
                  </a:cubicBezTo>
                  <a:cubicBezTo>
                    <a:pt x="1015" y="12482"/>
                    <a:pt x="1015" y="12507"/>
                    <a:pt x="1015" y="12540"/>
                  </a:cubicBezTo>
                  <a:cubicBezTo>
                    <a:pt x="1015" y="12556"/>
                    <a:pt x="1015" y="12564"/>
                    <a:pt x="1015" y="12581"/>
                  </a:cubicBezTo>
                  <a:cubicBezTo>
                    <a:pt x="1015" y="12597"/>
                    <a:pt x="1031" y="12597"/>
                    <a:pt x="1031" y="12614"/>
                  </a:cubicBezTo>
                  <a:cubicBezTo>
                    <a:pt x="1040" y="12639"/>
                    <a:pt x="1048" y="12655"/>
                    <a:pt x="1048" y="12680"/>
                  </a:cubicBezTo>
                  <a:cubicBezTo>
                    <a:pt x="1048" y="12762"/>
                    <a:pt x="1048" y="12762"/>
                    <a:pt x="1048" y="12762"/>
                  </a:cubicBezTo>
                  <a:cubicBezTo>
                    <a:pt x="1048" y="12804"/>
                    <a:pt x="1081" y="12812"/>
                    <a:pt x="1097" y="12845"/>
                  </a:cubicBezTo>
                  <a:cubicBezTo>
                    <a:pt x="1122" y="12894"/>
                    <a:pt x="1147" y="12936"/>
                    <a:pt x="1205" y="12936"/>
                  </a:cubicBezTo>
                  <a:cubicBezTo>
                    <a:pt x="1262" y="12936"/>
                    <a:pt x="1295" y="12919"/>
                    <a:pt x="1353" y="12919"/>
                  </a:cubicBezTo>
                  <a:cubicBezTo>
                    <a:pt x="1411" y="12919"/>
                    <a:pt x="1436" y="12936"/>
                    <a:pt x="1493" y="12936"/>
                  </a:cubicBezTo>
                  <a:cubicBezTo>
                    <a:pt x="1543" y="12936"/>
                    <a:pt x="1568" y="12927"/>
                    <a:pt x="1609" y="12919"/>
                  </a:cubicBezTo>
                  <a:cubicBezTo>
                    <a:pt x="1650" y="12927"/>
                    <a:pt x="1667" y="12927"/>
                    <a:pt x="1708" y="12927"/>
                  </a:cubicBezTo>
                  <a:cubicBezTo>
                    <a:pt x="1848" y="12927"/>
                    <a:pt x="1922" y="12977"/>
                    <a:pt x="2054" y="13018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95"/>
            <p:cNvSpPr>
              <a:spLocks noChangeArrowheads="1"/>
            </p:cNvSpPr>
            <p:nvPr/>
          </p:nvSpPr>
          <p:spPr bwMode="auto">
            <a:xfrm>
              <a:off x="15832694" y="7827963"/>
              <a:ext cx="2192195" cy="4437063"/>
            </a:xfrm>
            <a:custGeom>
              <a:avLst/>
              <a:gdLst>
                <a:gd name="T0" fmla="*/ 4330 w 6089"/>
                <a:gd name="T1" fmla="*/ 4760 h 12327"/>
                <a:gd name="T2" fmla="*/ 4603 w 6089"/>
                <a:gd name="T3" fmla="*/ 5379 h 12327"/>
                <a:gd name="T4" fmla="*/ 4627 w 6089"/>
                <a:gd name="T5" fmla="*/ 5924 h 12327"/>
                <a:gd name="T6" fmla="*/ 3762 w 6089"/>
                <a:gd name="T7" fmla="*/ 6427 h 12327"/>
                <a:gd name="T8" fmla="*/ 3028 w 6089"/>
                <a:gd name="T9" fmla="*/ 6369 h 12327"/>
                <a:gd name="T10" fmla="*/ 3077 w 6089"/>
                <a:gd name="T11" fmla="*/ 6642 h 12327"/>
                <a:gd name="T12" fmla="*/ 2995 w 6089"/>
                <a:gd name="T13" fmla="*/ 6848 h 12327"/>
                <a:gd name="T14" fmla="*/ 2549 w 6089"/>
                <a:gd name="T15" fmla="*/ 7252 h 12327"/>
                <a:gd name="T16" fmla="*/ 2137 w 6089"/>
                <a:gd name="T17" fmla="*/ 7293 h 12327"/>
                <a:gd name="T18" fmla="*/ 2359 w 6089"/>
                <a:gd name="T19" fmla="*/ 7780 h 12327"/>
                <a:gd name="T20" fmla="*/ 2591 w 6089"/>
                <a:gd name="T21" fmla="*/ 7689 h 12327"/>
                <a:gd name="T22" fmla="*/ 2343 w 6089"/>
                <a:gd name="T23" fmla="*/ 7788 h 12327"/>
                <a:gd name="T24" fmla="*/ 2170 w 6089"/>
                <a:gd name="T25" fmla="*/ 8061 h 12327"/>
                <a:gd name="T26" fmla="*/ 2021 w 6089"/>
                <a:gd name="T27" fmla="*/ 8613 h 12327"/>
                <a:gd name="T28" fmla="*/ 1609 w 6089"/>
                <a:gd name="T29" fmla="*/ 8820 h 12327"/>
                <a:gd name="T30" fmla="*/ 1642 w 6089"/>
                <a:gd name="T31" fmla="*/ 9323 h 12327"/>
                <a:gd name="T32" fmla="*/ 1955 w 6089"/>
                <a:gd name="T33" fmla="*/ 9744 h 12327"/>
                <a:gd name="T34" fmla="*/ 1650 w 6089"/>
                <a:gd name="T35" fmla="*/ 10066 h 12327"/>
                <a:gd name="T36" fmla="*/ 1526 w 6089"/>
                <a:gd name="T37" fmla="*/ 10486 h 12327"/>
                <a:gd name="T38" fmla="*/ 1213 w 6089"/>
                <a:gd name="T39" fmla="*/ 10709 h 12327"/>
                <a:gd name="T40" fmla="*/ 1171 w 6089"/>
                <a:gd name="T41" fmla="*/ 11089 h 12327"/>
                <a:gd name="T42" fmla="*/ 1361 w 6089"/>
                <a:gd name="T43" fmla="*/ 11344 h 12327"/>
                <a:gd name="T44" fmla="*/ 668 w 6089"/>
                <a:gd name="T45" fmla="*/ 11303 h 12327"/>
                <a:gd name="T46" fmla="*/ 322 w 6089"/>
                <a:gd name="T47" fmla="*/ 10833 h 12327"/>
                <a:gd name="T48" fmla="*/ 165 w 6089"/>
                <a:gd name="T49" fmla="*/ 10165 h 12327"/>
                <a:gd name="T50" fmla="*/ 388 w 6089"/>
                <a:gd name="T51" fmla="*/ 9298 h 12327"/>
                <a:gd name="T52" fmla="*/ 256 w 6089"/>
                <a:gd name="T53" fmla="*/ 8721 h 12327"/>
                <a:gd name="T54" fmla="*/ 280 w 6089"/>
                <a:gd name="T55" fmla="*/ 8440 h 12327"/>
                <a:gd name="T56" fmla="*/ 239 w 6089"/>
                <a:gd name="T57" fmla="*/ 7607 h 12327"/>
                <a:gd name="T58" fmla="*/ 256 w 6089"/>
                <a:gd name="T59" fmla="*/ 6675 h 12327"/>
                <a:gd name="T60" fmla="*/ 330 w 6089"/>
                <a:gd name="T61" fmla="*/ 5965 h 12327"/>
                <a:gd name="T62" fmla="*/ 429 w 6089"/>
                <a:gd name="T63" fmla="*/ 5123 h 12327"/>
                <a:gd name="T64" fmla="*/ 569 w 6089"/>
                <a:gd name="T65" fmla="*/ 4315 h 12327"/>
                <a:gd name="T66" fmla="*/ 404 w 6089"/>
                <a:gd name="T67" fmla="*/ 3647 h 12327"/>
                <a:gd name="T68" fmla="*/ 627 w 6089"/>
                <a:gd name="T69" fmla="*/ 2772 h 12327"/>
                <a:gd name="T70" fmla="*/ 1097 w 6089"/>
                <a:gd name="T71" fmla="*/ 1997 h 12327"/>
                <a:gd name="T72" fmla="*/ 1072 w 6089"/>
                <a:gd name="T73" fmla="*/ 982 h 12327"/>
                <a:gd name="T74" fmla="*/ 1757 w 6089"/>
                <a:gd name="T75" fmla="*/ 66 h 12327"/>
                <a:gd name="T76" fmla="*/ 2574 w 6089"/>
                <a:gd name="T77" fmla="*/ 132 h 12327"/>
                <a:gd name="T78" fmla="*/ 3160 w 6089"/>
                <a:gd name="T79" fmla="*/ 206 h 12327"/>
                <a:gd name="T80" fmla="*/ 4050 w 6089"/>
                <a:gd name="T81" fmla="*/ 883 h 12327"/>
                <a:gd name="T82" fmla="*/ 4718 w 6089"/>
                <a:gd name="T83" fmla="*/ 1361 h 12327"/>
                <a:gd name="T84" fmla="*/ 4594 w 6089"/>
                <a:gd name="T85" fmla="*/ 2120 h 12327"/>
                <a:gd name="T86" fmla="*/ 5287 w 6089"/>
                <a:gd name="T87" fmla="*/ 2170 h 12327"/>
                <a:gd name="T88" fmla="*/ 5716 w 6089"/>
                <a:gd name="T89" fmla="*/ 1906 h 12327"/>
                <a:gd name="T90" fmla="*/ 6046 w 6089"/>
                <a:gd name="T91" fmla="*/ 1650 h 12327"/>
                <a:gd name="T92" fmla="*/ 5725 w 6089"/>
                <a:gd name="T93" fmla="*/ 2228 h 12327"/>
                <a:gd name="T94" fmla="*/ 5230 w 6089"/>
                <a:gd name="T95" fmla="*/ 2665 h 12327"/>
                <a:gd name="T96" fmla="*/ 4809 w 6089"/>
                <a:gd name="T97" fmla="*/ 3044 h 12327"/>
                <a:gd name="T98" fmla="*/ 4479 w 6089"/>
                <a:gd name="T99" fmla="*/ 3779 h 12327"/>
                <a:gd name="T100" fmla="*/ 4297 w 6089"/>
                <a:gd name="T101" fmla="*/ 4472 h 12327"/>
                <a:gd name="T102" fmla="*/ 2318 w 6089"/>
                <a:gd name="T103" fmla="*/ 12219 h 12327"/>
                <a:gd name="T104" fmla="*/ 1625 w 6089"/>
                <a:gd name="T105" fmla="*/ 12260 h 12327"/>
                <a:gd name="T106" fmla="*/ 2029 w 6089"/>
                <a:gd name="T107" fmla="*/ 12310 h 12327"/>
                <a:gd name="T108" fmla="*/ 1856 w 6089"/>
                <a:gd name="T109" fmla="*/ 12112 h 12327"/>
                <a:gd name="T110" fmla="*/ 1378 w 6089"/>
                <a:gd name="T111" fmla="*/ 11551 h 123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6089" h="12327">
                  <a:moveTo>
                    <a:pt x="4297" y="4472"/>
                  </a:moveTo>
                  <a:lnTo>
                    <a:pt x="4297" y="4472"/>
                  </a:lnTo>
                  <a:cubicBezTo>
                    <a:pt x="4281" y="4472"/>
                    <a:pt x="4281" y="4488"/>
                    <a:pt x="4281" y="4505"/>
                  </a:cubicBezTo>
                  <a:cubicBezTo>
                    <a:pt x="4281" y="4562"/>
                    <a:pt x="4281" y="4562"/>
                    <a:pt x="4281" y="4562"/>
                  </a:cubicBezTo>
                  <a:cubicBezTo>
                    <a:pt x="4281" y="4571"/>
                    <a:pt x="4273" y="4579"/>
                    <a:pt x="4273" y="4595"/>
                  </a:cubicBezTo>
                  <a:cubicBezTo>
                    <a:pt x="4273" y="4637"/>
                    <a:pt x="4273" y="4637"/>
                    <a:pt x="4273" y="4637"/>
                  </a:cubicBezTo>
                  <a:cubicBezTo>
                    <a:pt x="4273" y="4678"/>
                    <a:pt x="4322" y="4678"/>
                    <a:pt x="4330" y="4711"/>
                  </a:cubicBezTo>
                  <a:cubicBezTo>
                    <a:pt x="4339" y="4727"/>
                    <a:pt x="4330" y="4736"/>
                    <a:pt x="4330" y="4760"/>
                  </a:cubicBezTo>
                  <a:cubicBezTo>
                    <a:pt x="4339" y="4769"/>
                    <a:pt x="4347" y="4777"/>
                    <a:pt x="4347" y="4785"/>
                  </a:cubicBezTo>
                  <a:cubicBezTo>
                    <a:pt x="4363" y="4826"/>
                    <a:pt x="4363" y="4851"/>
                    <a:pt x="4380" y="4884"/>
                  </a:cubicBezTo>
                  <a:cubicBezTo>
                    <a:pt x="4405" y="4909"/>
                    <a:pt x="4429" y="4909"/>
                    <a:pt x="4454" y="4934"/>
                  </a:cubicBezTo>
                  <a:cubicBezTo>
                    <a:pt x="4479" y="4958"/>
                    <a:pt x="4479" y="4983"/>
                    <a:pt x="4504" y="5016"/>
                  </a:cubicBezTo>
                  <a:cubicBezTo>
                    <a:pt x="4528" y="5041"/>
                    <a:pt x="4545" y="5057"/>
                    <a:pt x="4586" y="5074"/>
                  </a:cubicBezTo>
                  <a:cubicBezTo>
                    <a:pt x="4636" y="5099"/>
                    <a:pt x="4652" y="5148"/>
                    <a:pt x="4652" y="5206"/>
                  </a:cubicBezTo>
                  <a:cubicBezTo>
                    <a:pt x="4652" y="5239"/>
                    <a:pt x="4636" y="5247"/>
                    <a:pt x="4627" y="5272"/>
                  </a:cubicBezTo>
                  <a:cubicBezTo>
                    <a:pt x="4603" y="5313"/>
                    <a:pt x="4603" y="5338"/>
                    <a:pt x="4603" y="5379"/>
                  </a:cubicBezTo>
                  <a:cubicBezTo>
                    <a:pt x="4603" y="5420"/>
                    <a:pt x="4594" y="5453"/>
                    <a:pt x="4627" y="5478"/>
                  </a:cubicBezTo>
                  <a:cubicBezTo>
                    <a:pt x="4652" y="5486"/>
                    <a:pt x="4660" y="5486"/>
                    <a:pt x="4677" y="5486"/>
                  </a:cubicBezTo>
                  <a:cubicBezTo>
                    <a:pt x="4710" y="5495"/>
                    <a:pt x="4718" y="5511"/>
                    <a:pt x="4743" y="5528"/>
                  </a:cubicBezTo>
                  <a:cubicBezTo>
                    <a:pt x="4768" y="5544"/>
                    <a:pt x="4801" y="5561"/>
                    <a:pt x="4801" y="5585"/>
                  </a:cubicBezTo>
                  <a:cubicBezTo>
                    <a:pt x="4801" y="5635"/>
                    <a:pt x="4776" y="5651"/>
                    <a:pt x="4759" y="5693"/>
                  </a:cubicBezTo>
                  <a:cubicBezTo>
                    <a:pt x="4759" y="5709"/>
                    <a:pt x="4759" y="5717"/>
                    <a:pt x="4751" y="5734"/>
                  </a:cubicBezTo>
                  <a:cubicBezTo>
                    <a:pt x="4743" y="5783"/>
                    <a:pt x="4726" y="5808"/>
                    <a:pt x="4693" y="5841"/>
                  </a:cubicBezTo>
                  <a:cubicBezTo>
                    <a:pt x="4685" y="5882"/>
                    <a:pt x="4652" y="5891"/>
                    <a:pt x="4627" y="5924"/>
                  </a:cubicBezTo>
                  <a:cubicBezTo>
                    <a:pt x="4594" y="5957"/>
                    <a:pt x="4594" y="5981"/>
                    <a:pt x="4561" y="6006"/>
                  </a:cubicBezTo>
                  <a:cubicBezTo>
                    <a:pt x="4528" y="6031"/>
                    <a:pt x="4512" y="6056"/>
                    <a:pt x="4495" y="6097"/>
                  </a:cubicBezTo>
                  <a:cubicBezTo>
                    <a:pt x="4479" y="6122"/>
                    <a:pt x="4462" y="6138"/>
                    <a:pt x="4454" y="6163"/>
                  </a:cubicBezTo>
                  <a:cubicBezTo>
                    <a:pt x="4429" y="6212"/>
                    <a:pt x="4396" y="6237"/>
                    <a:pt x="4339" y="6254"/>
                  </a:cubicBezTo>
                  <a:cubicBezTo>
                    <a:pt x="4297" y="6270"/>
                    <a:pt x="4281" y="6287"/>
                    <a:pt x="4240" y="6295"/>
                  </a:cubicBezTo>
                  <a:cubicBezTo>
                    <a:pt x="4198" y="6311"/>
                    <a:pt x="4165" y="6311"/>
                    <a:pt x="4124" y="6328"/>
                  </a:cubicBezTo>
                  <a:cubicBezTo>
                    <a:pt x="4050" y="6361"/>
                    <a:pt x="4000" y="6361"/>
                    <a:pt x="3926" y="6369"/>
                  </a:cubicBezTo>
                  <a:cubicBezTo>
                    <a:pt x="3860" y="6386"/>
                    <a:pt x="3828" y="6411"/>
                    <a:pt x="3762" y="6427"/>
                  </a:cubicBezTo>
                  <a:cubicBezTo>
                    <a:pt x="3655" y="6444"/>
                    <a:pt x="3597" y="6444"/>
                    <a:pt x="3490" y="6460"/>
                  </a:cubicBezTo>
                  <a:cubicBezTo>
                    <a:pt x="3457" y="6460"/>
                    <a:pt x="3449" y="6468"/>
                    <a:pt x="3416" y="6468"/>
                  </a:cubicBezTo>
                  <a:cubicBezTo>
                    <a:pt x="3333" y="6468"/>
                    <a:pt x="3333" y="6468"/>
                    <a:pt x="3333" y="6468"/>
                  </a:cubicBezTo>
                  <a:cubicBezTo>
                    <a:pt x="3325" y="6468"/>
                    <a:pt x="3317" y="6468"/>
                    <a:pt x="3308" y="6468"/>
                  </a:cubicBezTo>
                  <a:cubicBezTo>
                    <a:pt x="3259" y="6468"/>
                    <a:pt x="3259" y="6468"/>
                    <a:pt x="3259" y="6468"/>
                  </a:cubicBezTo>
                  <a:cubicBezTo>
                    <a:pt x="3234" y="6468"/>
                    <a:pt x="3226" y="6468"/>
                    <a:pt x="3201" y="6460"/>
                  </a:cubicBezTo>
                  <a:cubicBezTo>
                    <a:pt x="3176" y="6452"/>
                    <a:pt x="3152" y="6452"/>
                    <a:pt x="3127" y="6435"/>
                  </a:cubicBezTo>
                  <a:cubicBezTo>
                    <a:pt x="3094" y="6402"/>
                    <a:pt x="3069" y="6369"/>
                    <a:pt x="3028" y="6369"/>
                  </a:cubicBezTo>
                  <a:cubicBezTo>
                    <a:pt x="3011" y="6369"/>
                    <a:pt x="3011" y="6369"/>
                    <a:pt x="3011" y="6369"/>
                  </a:cubicBezTo>
                  <a:cubicBezTo>
                    <a:pt x="3011" y="6378"/>
                    <a:pt x="3011" y="6386"/>
                    <a:pt x="3011" y="6394"/>
                  </a:cubicBezTo>
                  <a:cubicBezTo>
                    <a:pt x="3011" y="6411"/>
                    <a:pt x="3028" y="6427"/>
                    <a:pt x="3028" y="6444"/>
                  </a:cubicBezTo>
                  <a:cubicBezTo>
                    <a:pt x="3028" y="6468"/>
                    <a:pt x="3020" y="6485"/>
                    <a:pt x="3028" y="6510"/>
                  </a:cubicBezTo>
                  <a:cubicBezTo>
                    <a:pt x="3044" y="6526"/>
                    <a:pt x="3053" y="6543"/>
                    <a:pt x="3061" y="6567"/>
                  </a:cubicBezTo>
                  <a:cubicBezTo>
                    <a:pt x="3044" y="6576"/>
                    <a:pt x="3020" y="6584"/>
                    <a:pt x="3020" y="6600"/>
                  </a:cubicBezTo>
                  <a:cubicBezTo>
                    <a:pt x="3020" y="6617"/>
                    <a:pt x="3036" y="6617"/>
                    <a:pt x="3044" y="6617"/>
                  </a:cubicBezTo>
                  <a:cubicBezTo>
                    <a:pt x="3053" y="6625"/>
                    <a:pt x="3069" y="6633"/>
                    <a:pt x="3077" y="6642"/>
                  </a:cubicBezTo>
                  <a:cubicBezTo>
                    <a:pt x="3102" y="6650"/>
                    <a:pt x="3102" y="6675"/>
                    <a:pt x="3102" y="6699"/>
                  </a:cubicBezTo>
                  <a:cubicBezTo>
                    <a:pt x="3102" y="6716"/>
                    <a:pt x="3094" y="6724"/>
                    <a:pt x="3086" y="6741"/>
                  </a:cubicBezTo>
                  <a:cubicBezTo>
                    <a:pt x="3086" y="6765"/>
                    <a:pt x="3069" y="6790"/>
                    <a:pt x="3044" y="6790"/>
                  </a:cubicBezTo>
                  <a:cubicBezTo>
                    <a:pt x="3028" y="6790"/>
                    <a:pt x="3028" y="6774"/>
                    <a:pt x="3011" y="6774"/>
                  </a:cubicBezTo>
                  <a:cubicBezTo>
                    <a:pt x="2970" y="6765"/>
                    <a:pt x="2954" y="6724"/>
                    <a:pt x="2912" y="6708"/>
                  </a:cubicBezTo>
                  <a:cubicBezTo>
                    <a:pt x="2912" y="6716"/>
                    <a:pt x="2912" y="6716"/>
                    <a:pt x="2912" y="6716"/>
                  </a:cubicBezTo>
                  <a:cubicBezTo>
                    <a:pt x="2929" y="6749"/>
                    <a:pt x="2962" y="6757"/>
                    <a:pt x="2987" y="6798"/>
                  </a:cubicBezTo>
                  <a:cubicBezTo>
                    <a:pt x="2995" y="6815"/>
                    <a:pt x="2995" y="6831"/>
                    <a:pt x="2995" y="6848"/>
                  </a:cubicBezTo>
                  <a:cubicBezTo>
                    <a:pt x="2995" y="6873"/>
                    <a:pt x="2995" y="6889"/>
                    <a:pt x="2987" y="6906"/>
                  </a:cubicBezTo>
                  <a:cubicBezTo>
                    <a:pt x="2978" y="6939"/>
                    <a:pt x="2954" y="6955"/>
                    <a:pt x="2954" y="6988"/>
                  </a:cubicBezTo>
                  <a:cubicBezTo>
                    <a:pt x="2954" y="7005"/>
                    <a:pt x="2962" y="7021"/>
                    <a:pt x="2978" y="7038"/>
                  </a:cubicBezTo>
                  <a:cubicBezTo>
                    <a:pt x="2995" y="7062"/>
                    <a:pt x="3003" y="7079"/>
                    <a:pt x="3003" y="7104"/>
                  </a:cubicBezTo>
                  <a:cubicBezTo>
                    <a:pt x="3003" y="7153"/>
                    <a:pt x="2970" y="7178"/>
                    <a:pt x="2921" y="7194"/>
                  </a:cubicBezTo>
                  <a:cubicBezTo>
                    <a:pt x="2896" y="7203"/>
                    <a:pt x="2879" y="7219"/>
                    <a:pt x="2855" y="7227"/>
                  </a:cubicBezTo>
                  <a:cubicBezTo>
                    <a:pt x="2789" y="7260"/>
                    <a:pt x="2739" y="7260"/>
                    <a:pt x="2665" y="7260"/>
                  </a:cubicBezTo>
                  <a:cubicBezTo>
                    <a:pt x="2624" y="7260"/>
                    <a:pt x="2591" y="7269"/>
                    <a:pt x="2549" y="7252"/>
                  </a:cubicBezTo>
                  <a:cubicBezTo>
                    <a:pt x="2516" y="7236"/>
                    <a:pt x="2508" y="7219"/>
                    <a:pt x="2475" y="7211"/>
                  </a:cubicBezTo>
                  <a:cubicBezTo>
                    <a:pt x="2442" y="7194"/>
                    <a:pt x="2417" y="7194"/>
                    <a:pt x="2384" y="7186"/>
                  </a:cubicBezTo>
                  <a:cubicBezTo>
                    <a:pt x="2351" y="7186"/>
                    <a:pt x="2343" y="7145"/>
                    <a:pt x="2310" y="7145"/>
                  </a:cubicBezTo>
                  <a:cubicBezTo>
                    <a:pt x="2285" y="7145"/>
                    <a:pt x="2277" y="7170"/>
                    <a:pt x="2260" y="7170"/>
                  </a:cubicBezTo>
                  <a:cubicBezTo>
                    <a:pt x="2252" y="7145"/>
                    <a:pt x="2252" y="7112"/>
                    <a:pt x="2227" y="7112"/>
                  </a:cubicBezTo>
                  <a:cubicBezTo>
                    <a:pt x="2211" y="7112"/>
                    <a:pt x="2211" y="7120"/>
                    <a:pt x="2194" y="7128"/>
                  </a:cubicBezTo>
                  <a:cubicBezTo>
                    <a:pt x="2178" y="7145"/>
                    <a:pt x="2153" y="7145"/>
                    <a:pt x="2137" y="7170"/>
                  </a:cubicBezTo>
                  <a:cubicBezTo>
                    <a:pt x="2137" y="7219"/>
                    <a:pt x="2137" y="7244"/>
                    <a:pt x="2137" y="7293"/>
                  </a:cubicBezTo>
                  <a:cubicBezTo>
                    <a:pt x="2137" y="7326"/>
                    <a:pt x="2145" y="7351"/>
                    <a:pt x="2170" y="7376"/>
                  </a:cubicBezTo>
                  <a:cubicBezTo>
                    <a:pt x="2186" y="7392"/>
                    <a:pt x="2194" y="7401"/>
                    <a:pt x="2194" y="7425"/>
                  </a:cubicBezTo>
                  <a:cubicBezTo>
                    <a:pt x="2194" y="7458"/>
                    <a:pt x="2170" y="7475"/>
                    <a:pt x="2170" y="7516"/>
                  </a:cubicBezTo>
                  <a:cubicBezTo>
                    <a:pt x="2170" y="7607"/>
                    <a:pt x="2170" y="7607"/>
                    <a:pt x="2170" y="7607"/>
                  </a:cubicBezTo>
                  <a:cubicBezTo>
                    <a:pt x="2170" y="7632"/>
                    <a:pt x="2194" y="7640"/>
                    <a:pt x="2211" y="7648"/>
                  </a:cubicBezTo>
                  <a:cubicBezTo>
                    <a:pt x="2236" y="7665"/>
                    <a:pt x="2252" y="7673"/>
                    <a:pt x="2277" y="7681"/>
                  </a:cubicBezTo>
                  <a:cubicBezTo>
                    <a:pt x="2310" y="7698"/>
                    <a:pt x="2310" y="7739"/>
                    <a:pt x="2335" y="7764"/>
                  </a:cubicBezTo>
                  <a:cubicBezTo>
                    <a:pt x="2343" y="7772"/>
                    <a:pt x="2351" y="7780"/>
                    <a:pt x="2359" y="7780"/>
                  </a:cubicBezTo>
                  <a:cubicBezTo>
                    <a:pt x="2442" y="7780"/>
                    <a:pt x="2442" y="7780"/>
                    <a:pt x="2442" y="7780"/>
                  </a:cubicBezTo>
                  <a:cubicBezTo>
                    <a:pt x="2450" y="7780"/>
                    <a:pt x="2458" y="7788"/>
                    <a:pt x="2467" y="7788"/>
                  </a:cubicBezTo>
                  <a:cubicBezTo>
                    <a:pt x="2475" y="7788"/>
                    <a:pt x="2475" y="7772"/>
                    <a:pt x="2483" y="7764"/>
                  </a:cubicBezTo>
                  <a:cubicBezTo>
                    <a:pt x="2483" y="7747"/>
                    <a:pt x="2500" y="7747"/>
                    <a:pt x="2500" y="7731"/>
                  </a:cubicBezTo>
                  <a:cubicBezTo>
                    <a:pt x="2500" y="7714"/>
                    <a:pt x="2475" y="7706"/>
                    <a:pt x="2475" y="7689"/>
                  </a:cubicBezTo>
                  <a:cubicBezTo>
                    <a:pt x="2475" y="7673"/>
                    <a:pt x="2500" y="7665"/>
                    <a:pt x="2516" y="7656"/>
                  </a:cubicBezTo>
                  <a:cubicBezTo>
                    <a:pt x="2533" y="7656"/>
                    <a:pt x="2541" y="7648"/>
                    <a:pt x="2566" y="7648"/>
                  </a:cubicBezTo>
                  <a:cubicBezTo>
                    <a:pt x="2582" y="7648"/>
                    <a:pt x="2582" y="7665"/>
                    <a:pt x="2591" y="7689"/>
                  </a:cubicBezTo>
                  <a:cubicBezTo>
                    <a:pt x="2599" y="7731"/>
                    <a:pt x="2607" y="7755"/>
                    <a:pt x="2607" y="7797"/>
                  </a:cubicBezTo>
                  <a:cubicBezTo>
                    <a:pt x="2607" y="7854"/>
                    <a:pt x="2558" y="7896"/>
                    <a:pt x="2500" y="7896"/>
                  </a:cubicBezTo>
                  <a:cubicBezTo>
                    <a:pt x="2492" y="7896"/>
                    <a:pt x="2483" y="7887"/>
                    <a:pt x="2475" y="7879"/>
                  </a:cubicBezTo>
                  <a:cubicBezTo>
                    <a:pt x="2467" y="7871"/>
                    <a:pt x="2458" y="7871"/>
                    <a:pt x="2458" y="7854"/>
                  </a:cubicBezTo>
                  <a:cubicBezTo>
                    <a:pt x="2450" y="7838"/>
                    <a:pt x="2458" y="7830"/>
                    <a:pt x="2450" y="7813"/>
                  </a:cubicBezTo>
                  <a:cubicBezTo>
                    <a:pt x="2450" y="7805"/>
                    <a:pt x="2442" y="7805"/>
                    <a:pt x="2425" y="7797"/>
                  </a:cubicBezTo>
                  <a:cubicBezTo>
                    <a:pt x="2409" y="7788"/>
                    <a:pt x="2401" y="7788"/>
                    <a:pt x="2384" y="7788"/>
                  </a:cubicBezTo>
                  <a:cubicBezTo>
                    <a:pt x="2343" y="7788"/>
                    <a:pt x="2343" y="7788"/>
                    <a:pt x="2343" y="7788"/>
                  </a:cubicBezTo>
                  <a:cubicBezTo>
                    <a:pt x="2326" y="7788"/>
                    <a:pt x="2326" y="7780"/>
                    <a:pt x="2318" y="7780"/>
                  </a:cubicBezTo>
                  <a:cubicBezTo>
                    <a:pt x="2293" y="7830"/>
                    <a:pt x="2219" y="7813"/>
                    <a:pt x="2219" y="7871"/>
                  </a:cubicBezTo>
                  <a:cubicBezTo>
                    <a:pt x="2219" y="7896"/>
                    <a:pt x="2252" y="7896"/>
                    <a:pt x="2285" y="7896"/>
                  </a:cubicBezTo>
                  <a:cubicBezTo>
                    <a:pt x="2335" y="7912"/>
                    <a:pt x="2384" y="7920"/>
                    <a:pt x="2392" y="7970"/>
                  </a:cubicBezTo>
                  <a:cubicBezTo>
                    <a:pt x="2368" y="7978"/>
                    <a:pt x="2359" y="7986"/>
                    <a:pt x="2343" y="7995"/>
                  </a:cubicBezTo>
                  <a:cubicBezTo>
                    <a:pt x="2318" y="8011"/>
                    <a:pt x="2302" y="8003"/>
                    <a:pt x="2277" y="8011"/>
                  </a:cubicBezTo>
                  <a:cubicBezTo>
                    <a:pt x="2244" y="8019"/>
                    <a:pt x="2219" y="8019"/>
                    <a:pt x="2194" y="8036"/>
                  </a:cubicBezTo>
                  <a:cubicBezTo>
                    <a:pt x="2178" y="8044"/>
                    <a:pt x="2170" y="8052"/>
                    <a:pt x="2170" y="8061"/>
                  </a:cubicBezTo>
                  <a:cubicBezTo>
                    <a:pt x="2170" y="8077"/>
                    <a:pt x="2170" y="8077"/>
                    <a:pt x="2170" y="8085"/>
                  </a:cubicBezTo>
                  <a:cubicBezTo>
                    <a:pt x="2170" y="8160"/>
                    <a:pt x="2104" y="8193"/>
                    <a:pt x="2104" y="8259"/>
                  </a:cubicBezTo>
                  <a:cubicBezTo>
                    <a:pt x="2120" y="8333"/>
                    <a:pt x="2120" y="8333"/>
                    <a:pt x="2120" y="8333"/>
                  </a:cubicBezTo>
                  <a:cubicBezTo>
                    <a:pt x="2120" y="8432"/>
                    <a:pt x="2120" y="8432"/>
                    <a:pt x="2120" y="8432"/>
                  </a:cubicBezTo>
                  <a:cubicBezTo>
                    <a:pt x="2120" y="8448"/>
                    <a:pt x="2137" y="8457"/>
                    <a:pt x="2137" y="8473"/>
                  </a:cubicBezTo>
                  <a:cubicBezTo>
                    <a:pt x="2137" y="8490"/>
                    <a:pt x="2112" y="8498"/>
                    <a:pt x="2087" y="8506"/>
                  </a:cubicBezTo>
                  <a:cubicBezTo>
                    <a:pt x="2054" y="8523"/>
                    <a:pt x="2013" y="8539"/>
                    <a:pt x="2013" y="8580"/>
                  </a:cubicBezTo>
                  <a:cubicBezTo>
                    <a:pt x="2013" y="8589"/>
                    <a:pt x="2013" y="8597"/>
                    <a:pt x="2021" y="8613"/>
                  </a:cubicBezTo>
                  <a:cubicBezTo>
                    <a:pt x="2029" y="8622"/>
                    <a:pt x="2029" y="8638"/>
                    <a:pt x="2038" y="8646"/>
                  </a:cubicBezTo>
                  <a:cubicBezTo>
                    <a:pt x="2054" y="8655"/>
                    <a:pt x="2071" y="8655"/>
                    <a:pt x="2071" y="8663"/>
                  </a:cubicBezTo>
                  <a:cubicBezTo>
                    <a:pt x="2071" y="8688"/>
                    <a:pt x="2038" y="8688"/>
                    <a:pt x="2021" y="8688"/>
                  </a:cubicBezTo>
                  <a:cubicBezTo>
                    <a:pt x="2005" y="8688"/>
                    <a:pt x="1996" y="8696"/>
                    <a:pt x="1980" y="8696"/>
                  </a:cubicBezTo>
                  <a:cubicBezTo>
                    <a:pt x="1947" y="8696"/>
                    <a:pt x="1922" y="8671"/>
                    <a:pt x="1889" y="8671"/>
                  </a:cubicBezTo>
                  <a:cubicBezTo>
                    <a:pt x="1864" y="8671"/>
                    <a:pt x="1864" y="8688"/>
                    <a:pt x="1840" y="8696"/>
                  </a:cubicBezTo>
                  <a:cubicBezTo>
                    <a:pt x="1798" y="8704"/>
                    <a:pt x="1774" y="8712"/>
                    <a:pt x="1732" y="8729"/>
                  </a:cubicBezTo>
                  <a:cubicBezTo>
                    <a:pt x="1683" y="8754"/>
                    <a:pt x="1633" y="8762"/>
                    <a:pt x="1609" y="8820"/>
                  </a:cubicBezTo>
                  <a:cubicBezTo>
                    <a:pt x="1592" y="8844"/>
                    <a:pt x="1584" y="8861"/>
                    <a:pt x="1567" y="8877"/>
                  </a:cubicBezTo>
                  <a:cubicBezTo>
                    <a:pt x="1559" y="8894"/>
                    <a:pt x="1551" y="8902"/>
                    <a:pt x="1543" y="8910"/>
                  </a:cubicBezTo>
                  <a:cubicBezTo>
                    <a:pt x="1526" y="8952"/>
                    <a:pt x="1518" y="8976"/>
                    <a:pt x="1510" y="9018"/>
                  </a:cubicBezTo>
                  <a:cubicBezTo>
                    <a:pt x="1501" y="9042"/>
                    <a:pt x="1477" y="9051"/>
                    <a:pt x="1477" y="9084"/>
                  </a:cubicBezTo>
                  <a:cubicBezTo>
                    <a:pt x="1477" y="9117"/>
                    <a:pt x="1493" y="9133"/>
                    <a:pt x="1501" y="9166"/>
                  </a:cubicBezTo>
                  <a:cubicBezTo>
                    <a:pt x="1518" y="9208"/>
                    <a:pt x="1510" y="9241"/>
                    <a:pt x="1551" y="9265"/>
                  </a:cubicBezTo>
                  <a:cubicBezTo>
                    <a:pt x="1559" y="9282"/>
                    <a:pt x="1576" y="9282"/>
                    <a:pt x="1592" y="9290"/>
                  </a:cubicBezTo>
                  <a:cubicBezTo>
                    <a:pt x="1617" y="9298"/>
                    <a:pt x="1625" y="9307"/>
                    <a:pt x="1642" y="9323"/>
                  </a:cubicBezTo>
                  <a:cubicBezTo>
                    <a:pt x="1666" y="9348"/>
                    <a:pt x="1658" y="9381"/>
                    <a:pt x="1691" y="9397"/>
                  </a:cubicBezTo>
                  <a:cubicBezTo>
                    <a:pt x="1765" y="9439"/>
                    <a:pt x="1807" y="9455"/>
                    <a:pt x="1881" y="9480"/>
                  </a:cubicBezTo>
                  <a:cubicBezTo>
                    <a:pt x="1930" y="9496"/>
                    <a:pt x="1963" y="9496"/>
                    <a:pt x="2005" y="9513"/>
                  </a:cubicBezTo>
                  <a:cubicBezTo>
                    <a:pt x="2029" y="9529"/>
                    <a:pt x="2029" y="9546"/>
                    <a:pt x="2029" y="9571"/>
                  </a:cubicBezTo>
                  <a:cubicBezTo>
                    <a:pt x="2021" y="9587"/>
                    <a:pt x="2005" y="9595"/>
                    <a:pt x="2005" y="9620"/>
                  </a:cubicBezTo>
                  <a:cubicBezTo>
                    <a:pt x="1996" y="9645"/>
                    <a:pt x="2005" y="9653"/>
                    <a:pt x="1996" y="9678"/>
                  </a:cubicBezTo>
                  <a:cubicBezTo>
                    <a:pt x="1980" y="9711"/>
                    <a:pt x="1922" y="9694"/>
                    <a:pt x="1914" y="9736"/>
                  </a:cubicBezTo>
                  <a:cubicBezTo>
                    <a:pt x="1930" y="9744"/>
                    <a:pt x="1939" y="9744"/>
                    <a:pt x="1955" y="9744"/>
                  </a:cubicBezTo>
                  <a:cubicBezTo>
                    <a:pt x="1972" y="9752"/>
                    <a:pt x="1988" y="9752"/>
                    <a:pt x="1988" y="9769"/>
                  </a:cubicBezTo>
                  <a:cubicBezTo>
                    <a:pt x="1988" y="9793"/>
                    <a:pt x="1963" y="9802"/>
                    <a:pt x="1955" y="9826"/>
                  </a:cubicBezTo>
                  <a:cubicBezTo>
                    <a:pt x="1947" y="9843"/>
                    <a:pt x="1947" y="9859"/>
                    <a:pt x="1939" y="9859"/>
                  </a:cubicBezTo>
                  <a:cubicBezTo>
                    <a:pt x="1930" y="9859"/>
                    <a:pt x="1922" y="9851"/>
                    <a:pt x="1914" y="9851"/>
                  </a:cubicBezTo>
                  <a:cubicBezTo>
                    <a:pt x="1889" y="9851"/>
                    <a:pt x="1889" y="9884"/>
                    <a:pt x="1873" y="9901"/>
                  </a:cubicBezTo>
                  <a:cubicBezTo>
                    <a:pt x="1856" y="9909"/>
                    <a:pt x="1840" y="9917"/>
                    <a:pt x="1831" y="9925"/>
                  </a:cubicBezTo>
                  <a:cubicBezTo>
                    <a:pt x="1815" y="9942"/>
                    <a:pt x="1807" y="9950"/>
                    <a:pt x="1782" y="9967"/>
                  </a:cubicBezTo>
                  <a:cubicBezTo>
                    <a:pt x="1724" y="9991"/>
                    <a:pt x="1699" y="10016"/>
                    <a:pt x="1650" y="10066"/>
                  </a:cubicBezTo>
                  <a:cubicBezTo>
                    <a:pt x="1617" y="10099"/>
                    <a:pt x="1609" y="10123"/>
                    <a:pt x="1584" y="10173"/>
                  </a:cubicBezTo>
                  <a:cubicBezTo>
                    <a:pt x="1576" y="10189"/>
                    <a:pt x="1559" y="10198"/>
                    <a:pt x="1551" y="10222"/>
                  </a:cubicBezTo>
                  <a:cubicBezTo>
                    <a:pt x="1518" y="10264"/>
                    <a:pt x="1510" y="10297"/>
                    <a:pt x="1510" y="10346"/>
                  </a:cubicBezTo>
                  <a:cubicBezTo>
                    <a:pt x="1510" y="10363"/>
                    <a:pt x="1510" y="10363"/>
                    <a:pt x="1510" y="10363"/>
                  </a:cubicBezTo>
                  <a:cubicBezTo>
                    <a:pt x="1526" y="10363"/>
                    <a:pt x="1526" y="10363"/>
                    <a:pt x="1526" y="10363"/>
                  </a:cubicBezTo>
                  <a:cubicBezTo>
                    <a:pt x="1543" y="10363"/>
                    <a:pt x="1543" y="10354"/>
                    <a:pt x="1551" y="10354"/>
                  </a:cubicBezTo>
                  <a:cubicBezTo>
                    <a:pt x="1559" y="10363"/>
                    <a:pt x="1559" y="10371"/>
                    <a:pt x="1559" y="10387"/>
                  </a:cubicBezTo>
                  <a:cubicBezTo>
                    <a:pt x="1559" y="10429"/>
                    <a:pt x="1543" y="10445"/>
                    <a:pt x="1526" y="10486"/>
                  </a:cubicBezTo>
                  <a:cubicBezTo>
                    <a:pt x="1501" y="10552"/>
                    <a:pt x="1460" y="10594"/>
                    <a:pt x="1394" y="10594"/>
                  </a:cubicBezTo>
                  <a:cubicBezTo>
                    <a:pt x="1328" y="10594"/>
                    <a:pt x="1320" y="10519"/>
                    <a:pt x="1262" y="10511"/>
                  </a:cubicBezTo>
                  <a:cubicBezTo>
                    <a:pt x="1262" y="10519"/>
                    <a:pt x="1262" y="10519"/>
                    <a:pt x="1262" y="10519"/>
                  </a:cubicBezTo>
                  <a:cubicBezTo>
                    <a:pt x="1262" y="10536"/>
                    <a:pt x="1270" y="10536"/>
                    <a:pt x="1279" y="10544"/>
                  </a:cubicBezTo>
                  <a:cubicBezTo>
                    <a:pt x="1295" y="10561"/>
                    <a:pt x="1312" y="10569"/>
                    <a:pt x="1312" y="10594"/>
                  </a:cubicBezTo>
                  <a:cubicBezTo>
                    <a:pt x="1312" y="10610"/>
                    <a:pt x="1295" y="10610"/>
                    <a:pt x="1287" y="10618"/>
                  </a:cubicBezTo>
                  <a:cubicBezTo>
                    <a:pt x="1279" y="10635"/>
                    <a:pt x="1270" y="10635"/>
                    <a:pt x="1254" y="10651"/>
                  </a:cubicBezTo>
                  <a:cubicBezTo>
                    <a:pt x="1229" y="10668"/>
                    <a:pt x="1229" y="10693"/>
                    <a:pt x="1213" y="10709"/>
                  </a:cubicBezTo>
                  <a:cubicBezTo>
                    <a:pt x="1196" y="10726"/>
                    <a:pt x="1180" y="10742"/>
                    <a:pt x="1171" y="10759"/>
                  </a:cubicBezTo>
                  <a:cubicBezTo>
                    <a:pt x="1155" y="10792"/>
                    <a:pt x="1155" y="10816"/>
                    <a:pt x="1138" y="10849"/>
                  </a:cubicBezTo>
                  <a:cubicBezTo>
                    <a:pt x="1138" y="10882"/>
                    <a:pt x="1105" y="10891"/>
                    <a:pt x="1097" y="10915"/>
                  </a:cubicBezTo>
                  <a:cubicBezTo>
                    <a:pt x="1097" y="10932"/>
                    <a:pt x="1097" y="10932"/>
                    <a:pt x="1097" y="10932"/>
                  </a:cubicBezTo>
                  <a:cubicBezTo>
                    <a:pt x="1122" y="10932"/>
                    <a:pt x="1130" y="10924"/>
                    <a:pt x="1147" y="10940"/>
                  </a:cubicBezTo>
                  <a:cubicBezTo>
                    <a:pt x="1171" y="10957"/>
                    <a:pt x="1155" y="10990"/>
                    <a:pt x="1163" y="11014"/>
                  </a:cubicBezTo>
                  <a:cubicBezTo>
                    <a:pt x="1180" y="11039"/>
                    <a:pt x="1196" y="11047"/>
                    <a:pt x="1196" y="11072"/>
                  </a:cubicBezTo>
                  <a:cubicBezTo>
                    <a:pt x="1196" y="11080"/>
                    <a:pt x="1180" y="11080"/>
                    <a:pt x="1171" y="11089"/>
                  </a:cubicBezTo>
                  <a:cubicBezTo>
                    <a:pt x="1155" y="11097"/>
                    <a:pt x="1147" y="11097"/>
                    <a:pt x="1138" y="11113"/>
                  </a:cubicBezTo>
                  <a:cubicBezTo>
                    <a:pt x="1130" y="11113"/>
                    <a:pt x="1122" y="11122"/>
                    <a:pt x="1122" y="11130"/>
                  </a:cubicBezTo>
                  <a:cubicBezTo>
                    <a:pt x="1122" y="11155"/>
                    <a:pt x="1122" y="11155"/>
                    <a:pt x="1122" y="11155"/>
                  </a:cubicBezTo>
                  <a:cubicBezTo>
                    <a:pt x="1130" y="11155"/>
                    <a:pt x="1138" y="11155"/>
                    <a:pt x="1147" y="11155"/>
                  </a:cubicBezTo>
                  <a:cubicBezTo>
                    <a:pt x="1163" y="11155"/>
                    <a:pt x="1171" y="11146"/>
                    <a:pt x="1188" y="11146"/>
                  </a:cubicBezTo>
                  <a:cubicBezTo>
                    <a:pt x="1221" y="11146"/>
                    <a:pt x="1237" y="11155"/>
                    <a:pt x="1262" y="11171"/>
                  </a:cubicBezTo>
                  <a:cubicBezTo>
                    <a:pt x="1295" y="11204"/>
                    <a:pt x="1287" y="11237"/>
                    <a:pt x="1303" y="11278"/>
                  </a:cubicBezTo>
                  <a:cubicBezTo>
                    <a:pt x="1312" y="11311"/>
                    <a:pt x="1336" y="11320"/>
                    <a:pt x="1361" y="11344"/>
                  </a:cubicBezTo>
                  <a:cubicBezTo>
                    <a:pt x="1378" y="11353"/>
                    <a:pt x="1378" y="11361"/>
                    <a:pt x="1394" y="11369"/>
                  </a:cubicBezTo>
                  <a:cubicBezTo>
                    <a:pt x="1394" y="11377"/>
                    <a:pt x="1402" y="11377"/>
                    <a:pt x="1402" y="11377"/>
                  </a:cubicBezTo>
                  <a:cubicBezTo>
                    <a:pt x="1402" y="11394"/>
                    <a:pt x="1386" y="11402"/>
                    <a:pt x="1369" y="11402"/>
                  </a:cubicBezTo>
                  <a:lnTo>
                    <a:pt x="1369" y="11402"/>
                  </a:lnTo>
                  <a:cubicBezTo>
                    <a:pt x="1237" y="11361"/>
                    <a:pt x="1163" y="11311"/>
                    <a:pt x="1023" y="11311"/>
                  </a:cubicBezTo>
                  <a:cubicBezTo>
                    <a:pt x="982" y="11311"/>
                    <a:pt x="965" y="11311"/>
                    <a:pt x="924" y="11303"/>
                  </a:cubicBezTo>
                  <a:cubicBezTo>
                    <a:pt x="883" y="11311"/>
                    <a:pt x="858" y="11320"/>
                    <a:pt x="808" y="11320"/>
                  </a:cubicBezTo>
                  <a:cubicBezTo>
                    <a:pt x="751" y="11320"/>
                    <a:pt x="726" y="11303"/>
                    <a:pt x="668" y="11303"/>
                  </a:cubicBezTo>
                  <a:cubicBezTo>
                    <a:pt x="610" y="11303"/>
                    <a:pt x="577" y="11320"/>
                    <a:pt x="520" y="11320"/>
                  </a:cubicBezTo>
                  <a:cubicBezTo>
                    <a:pt x="462" y="11320"/>
                    <a:pt x="437" y="11278"/>
                    <a:pt x="412" y="11229"/>
                  </a:cubicBezTo>
                  <a:cubicBezTo>
                    <a:pt x="396" y="11196"/>
                    <a:pt x="363" y="11188"/>
                    <a:pt x="363" y="11146"/>
                  </a:cubicBezTo>
                  <a:cubicBezTo>
                    <a:pt x="363" y="11064"/>
                    <a:pt x="363" y="11064"/>
                    <a:pt x="363" y="11064"/>
                  </a:cubicBezTo>
                  <a:cubicBezTo>
                    <a:pt x="363" y="11039"/>
                    <a:pt x="355" y="11023"/>
                    <a:pt x="346" y="10998"/>
                  </a:cubicBezTo>
                  <a:cubicBezTo>
                    <a:pt x="346" y="10981"/>
                    <a:pt x="330" y="10981"/>
                    <a:pt x="330" y="10965"/>
                  </a:cubicBezTo>
                  <a:cubicBezTo>
                    <a:pt x="330" y="10948"/>
                    <a:pt x="330" y="10940"/>
                    <a:pt x="330" y="10924"/>
                  </a:cubicBezTo>
                  <a:cubicBezTo>
                    <a:pt x="330" y="10891"/>
                    <a:pt x="330" y="10866"/>
                    <a:pt x="322" y="10833"/>
                  </a:cubicBezTo>
                  <a:cubicBezTo>
                    <a:pt x="289" y="10833"/>
                    <a:pt x="272" y="10816"/>
                    <a:pt x="239" y="10800"/>
                  </a:cubicBezTo>
                  <a:cubicBezTo>
                    <a:pt x="214" y="10833"/>
                    <a:pt x="206" y="10882"/>
                    <a:pt x="165" y="10882"/>
                  </a:cubicBezTo>
                  <a:cubicBezTo>
                    <a:pt x="107" y="10882"/>
                    <a:pt x="91" y="10816"/>
                    <a:pt x="66" y="10767"/>
                  </a:cubicBezTo>
                  <a:cubicBezTo>
                    <a:pt x="49" y="10717"/>
                    <a:pt x="49" y="10684"/>
                    <a:pt x="33" y="10643"/>
                  </a:cubicBezTo>
                  <a:cubicBezTo>
                    <a:pt x="25" y="10602"/>
                    <a:pt x="0" y="10577"/>
                    <a:pt x="0" y="10536"/>
                  </a:cubicBezTo>
                  <a:cubicBezTo>
                    <a:pt x="0" y="10495"/>
                    <a:pt x="0" y="10470"/>
                    <a:pt x="0" y="10420"/>
                  </a:cubicBezTo>
                  <a:cubicBezTo>
                    <a:pt x="0" y="10346"/>
                    <a:pt x="58" y="10321"/>
                    <a:pt x="107" y="10272"/>
                  </a:cubicBezTo>
                  <a:cubicBezTo>
                    <a:pt x="140" y="10239"/>
                    <a:pt x="148" y="10206"/>
                    <a:pt x="165" y="10165"/>
                  </a:cubicBezTo>
                  <a:cubicBezTo>
                    <a:pt x="181" y="10115"/>
                    <a:pt x="165" y="10074"/>
                    <a:pt x="181" y="10024"/>
                  </a:cubicBezTo>
                  <a:cubicBezTo>
                    <a:pt x="206" y="9975"/>
                    <a:pt x="247" y="9950"/>
                    <a:pt x="247" y="9901"/>
                  </a:cubicBezTo>
                  <a:cubicBezTo>
                    <a:pt x="247" y="9876"/>
                    <a:pt x="231" y="9868"/>
                    <a:pt x="231" y="9843"/>
                  </a:cubicBezTo>
                  <a:cubicBezTo>
                    <a:pt x="214" y="9826"/>
                    <a:pt x="206" y="9810"/>
                    <a:pt x="206" y="9785"/>
                  </a:cubicBezTo>
                  <a:cubicBezTo>
                    <a:pt x="206" y="9678"/>
                    <a:pt x="346" y="9645"/>
                    <a:pt x="346" y="9529"/>
                  </a:cubicBezTo>
                  <a:cubicBezTo>
                    <a:pt x="346" y="9496"/>
                    <a:pt x="338" y="9480"/>
                    <a:pt x="338" y="9447"/>
                  </a:cubicBezTo>
                  <a:cubicBezTo>
                    <a:pt x="338" y="9414"/>
                    <a:pt x="363" y="9406"/>
                    <a:pt x="379" y="9381"/>
                  </a:cubicBezTo>
                  <a:cubicBezTo>
                    <a:pt x="396" y="9356"/>
                    <a:pt x="388" y="9331"/>
                    <a:pt x="388" y="9298"/>
                  </a:cubicBezTo>
                  <a:cubicBezTo>
                    <a:pt x="379" y="9274"/>
                    <a:pt x="355" y="9257"/>
                    <a:pt x="346" y="9232"/>
                  </a:cubicBezTo>
                  <a:cubicBezTo>
                    <a:pt x="330" y="9208"/>
                    <a:pt x="289" y="9191"/>
                    <a:pt x="289" y="9158"/>
                  </a:cubicBezTo>
                  <a:cubicBezTo>
                    <a:pt x="289" y="9117"/>
                    <a:pt x="330" y="9100"/>
                    <a:pt x="363" y="9092"/>
                  </a:cubicBezTo>
                  <a:cubicBezTo>
                    <a:pt x="363" y="9059"/>
                    <a:pt x="363" y="9059"/>
                    <a:pt x="363" y="9059"/>
                  </a:cubicBezTo>
                  <a:cubicBezTo>
                    <a:pt x="363" y="9034"/>
                    <a:pt x="330" y="9034"/>
                    <a:pt x="330" y="9001"/>
                  </a:cubicBezTo>
                  <a:cubicBezTo>
                    <a:pt x="330" y="8927"/>
                    <a:pt x="396" y="8902"/>
                    <a:pt x="396" y="8828"/>
                  </a:cubicBezTo>
                  <a:cubicBezTo>
                    <a:pt x="396" y="8787"/>
                    <a:pt x="396" y="8745"/>
                    <a:pt x="355" y="8729"/>
                  </a:cubicBezTo>
                  <a:cubicBezTo>
                    <a:pt x="322" y="8712"/>
                    <a:pt x="297" y="8721"/>
                    <a:pt x="256" y="8721"/>
                  </a:cubicBezTo>
                  <a:cubicBezTo>
                    <a:pt x="256" y="8704"/>
                    <a:pt x="247" y="8696"/>
                    <a:pt x="247" y="8679"/>
                  </a:cubicBezTo>
                  <a:cubicBezTo>
                    <a:pt x="247" y="8646"/>
                    <a:pt x="272" y="8613"/>
                    <a:pt x="305" y="8613"/>
                  </a:cubicBezTo>
                  <a:cubicBezTo>
                    <a:pt x="454" y="8613"/>
                    <a:pt x="454" y="8613"/>
                    <a:pt x="454" y="8613"/>
                  </a:cubicBezTo>
                  <a:lnTo>
                    <a:pt x="470" y="8605"/>
                  </a:lnTo>
                  <a:cubicBezTo>
                    <a:pt x="470" y="8572"/>
                    <a:pt x="445" y="8564"/>
                    <a:pt x="429" y="8539"/>
                  </a:cubicBezTo>
                  <a:cubicBezTo>
                    <a:pt x="412" y="8523"/>
                    <a:pt x="396" y="8498"/>
                    <a:pt x="363" y="8498"/>
                  </a:cubicBezTo>
                  <a:cubicBezTo>
                    <a:pt x="280" y="8498"/>
                    <a:pt x="280" y="8498"/>
                    <a:pt x="280" y="8498"/>
                  </a:cubicBezTo>
                  <a:cubicBezTo>
                    <a:pt x="280" y="8440"/>
                    <a:pt x="280" y="8440"/>
                    <a:pt x="280" y="8440"/>
                  </a:cubicBezTo>
                  <a:cubicBezTo>
                    <a:pt x="280" y="8399"/>
                    <a:pt x="305" y="8374"/>
                    <a:pt x="305" y="8333"/>
                  </a:cubicBezTo>
                  <a:cubicBezTo>
                    <a:pt x="305" y="8283"/>
                    <a:pt x="280" y="8242"/>
                    <a:pt x="239" y="8209"/>
                  </a:cubicBezTo>
                  <a:cubicBezTo>
                    <a:pt x="231" y="8201"/>
                    <a:pt x="214" y="8184"/>
                    <a:pt x="214" y="8168"/>
                  </a:cubicBezTo>
                  <a:cubicBezTo>
                    <a:pt x="214" y="8143"/>
                    <a:pt x="239" y="8135"/>
                    <a:pt x="239" y="8110"/>
                  </a:cubicBezTo>
                  <a:cubicBezTo>
                    <a:pt x="239" y="8069"/>
                    <a:pt x="198" y="8052"/>
                    <a:pt x="181" y="8019"/>
                  </a:cubicBezTo>
                  <a:cubicBezTo>
                    <a:pt x="157" y="7953"/>
                    <a:pt x="157" y="7912"/>
                    <a:pt x="157" y="7846"/>
                  </a:cubicBezTo>
                  <a:cubicBezTo>
                    <a:pt x="157" y="7788"/>
                    <a:pt x="173" y="7755"/>
                    <a:pt x="198" y="7706"/>
                  </a:cubicBezTo>
                  <a:cubicBezTo>
                    <a:pt x="214" y="7665"/>
                    <a:pt x="239" y="7648"/>
                    <a:pt x="239" y="7607"/>
                  </a:cubicBezTo>
                  <a:cubicBezTo>
                    <a:pt x="239" y="7541"/>
                    <a:pt x="223" y="7500"/>
                    <a:pt x="190" y="7442"/>
                  </a:cubicBezTo>
                  <a:cubicBezTo>
                    <a:pt x="165" y="7376"/>
                    <a:pt x="181" y="7335"/>
                    <a:pt x="173" y="7269"/>
                  </a:cubicBezTo>
                  <a:cubicBezTo>
                    <a:pt x="165" y="7236"/>
                    <a:pt x="148" y="7211"/>
                    <a:pt x="148" y="7178"/>
                  </a:cubicBezTo>
                  <a:cubicBezTo>
                    <a:pt x="148" y="7120"/>
                    <a:pt x="173" y="7087"/>
                    <a:pt x="173" y="7029"/>
                  </a:cubicBezTo>
                  <a:cubicBezTo>
                    <a:pt x="181" y="6972"/>
                    <a:pt x="190" y="6947"/>
                    <a:pt x="206" y="6897"/>
                  </a:cubicBezTo>
                  <a:cubicBezTo>
                    <a:pt x="223" y="6873"/>
                    <a:pt x="231" y="6856"/>
                    <a:pt x="231" y="6831"/>
                  </a:cubicBezTo>
                  <a:cubicBezTo>
                    <a:pt x="231" y="6708"/>
                    <a:pt x="231" y="6708"/>
                    <a:pt x="231" y="6708"/>
                  </a:cubicBezTo>
                  <a:cubicBezTo>
                    <a:pt x="231" y="6691"/>
                    <a:pt x="247" y="6691"/>
                    <a:pt x="256" y="6675"/>
                  </a:cubicBezTo>
                  <a:cubicBezTo>
                    <a:pt x="272" y="6650"/>
                    <a:pt x="272" y="6625"/>
                    <a:pt x="280" y="6600"/>
                  </a:cubicBezTo>
                  <a:cubicBezTo>
                    <a:pt x="289" y="6543"/>
                    <a:pt x="289" y="6510"/>
                    <a:pt x="305" y="6452"/>
                  </a:cubicBezTo>
                  <a:cubicBezTo>
                    <a:pt x="305" y="6435"/>
                    <a:pt x="305" y="6419"/>
                    <a:pt x="313" y="6402"/>
                  </a:cubicBezTo>
                  <a:cubicBezTo>
                    <a:pt x="338" y="6369"/>
                    <a:pt x="379" y="6386"/>
                    <a:pt x="421" y="6378"/>
                  </a:cubicBezTo>
                  <a:cubicBezTo>
                    <a:pt x="421" y="6345"/>
                    <a:pt x="421" y="6345"/>
                    <a:pt x="421" y="6345"/>
                  </a:cubicBezTo>
                  <a:cubicBezTo>
                    <a:pt x="421" y="6311"/>
                    <a:pt x="404" y="6295"/>
                    <a:pt x="388" y="6262"/>
                  </a:cubicBezTo>
                  <a:cubicBezTo>
                    <a:pt x="355" y="6179"/>
                    <a:pt x="330" y="6130"/>
                    <a:pt x="330" y="6047"/>
                  </a:cubicBezTo>
                  <a:cubicBezTo>
                    <a:pt x="330" y="5965"/>
                    <a:pt x="330" y="5965"/>
                    <a:pt x="330" y="5965"/>
                  </a:cubicBezTo>
                  <a:cubicBezTo>
                    <a:pt x="330" y="5932"/>
                    <a:pt x="289" y="5932"/>
                    <a:pt x="289" y="5907"/>
                  </a:cubicBezTo>
                  <a:cubicBezTo>
                    <a:pt x="289" y="5882"/>
                    <a:pt x="305" y="5866"/>
                    <a:pt x="305" y="5849"/>
                  </a:cubicBezTo>
                  <a:cubicBezTo>
                    <a:pt x="305" y="5635"/>
                    <a:pt x="305" y="5635"/>
                    <a:pt x="305" y="5635"/>
                  </a:cubicBezTo>
                  <a:cubicBezTo>
                    <a:pt x="305" y="5577"/>
                    <a:pt x="330" y="5519"/>
                    <a:pt x="379" y="5519"/>
                  </a:cubicBezTo>
                  <a:cubicBezTo>
                    <a:pt x="379" y="5478"/>
                    <a:pt x="388" y="5437"/>
                    <a:pt x="421" y="5412"/>
                  </a:cubicBezTo>
                  <a:cubicBezTo>
                    <a:pt x="429" y="5404"/>
                    <a:pt x="445" y="5412"/>
                    <a:pt x="454" y="5404"/>
                  </a:cubicBezTo>
                  <a:cubicBezTo>
                    <a:pt x="478" y="5379"/>
                    <a:pt x="478" y="5338"/>
                    <a:pt x="478" y="5297"/>
                  </a:cubicBezTo>
                  <a:cubicBezTo>
                    <a:pt x="478" y="5231"/>
                    <a:pt x="429" y="5198"/>
                    <a:pt x="429" y="5123"/>
                  </a:cubicBezTo>
                  <a:cubicBezTo>
                    <a:pt x="429" y="5082"/>
                    <a:pt x="470" y="5074"/>
                    <a:pt x="478" y="5033"/>
                  </a:cubicBezTo>
                  <a:cubicBezTo>
                    <a:pt x="503" y="4950"/>
                    <a:pt x="503" y="4901"/>
                    <a:pt x="544" y="4826"/>
                  </a:cubicBezTo>
                  <a:cubicBezTo>
                    <a:pt x="577" y="4777"/>
                    <a:pt x="586" y="4752"/>
                    <a:pt x="619" y="4719"/>
                  </a:cubicBezTo>
                  <a:cubicBezTo>
                    <a:pt x="635" y="4703"/>
                    <a:pt x="652" y="4694"/>
                    <a:pt x="652" y="4678"/>
                  </a:cubicBezTo>
                  <a:cubicBezTo>
                    <a:pt x="652" y="4595"/>
                    <a:pt x="652" y="4595"/>
                    <a:pt x="652" y="4595"/>
                  </a:cubicBezTo>
                  <a:cubicBezTo>
                    <a:pt x="652" y="4538"/>
                    <a:pt x="668" y="4505"/>
                    <a:pt x="668" y="4439"/>
                  </a:cubicBezTo>
                  <a:cubicBezTo>
                    <a:pt x="668" y="4406"/>
                    <a:pt x="660" y="4381"/>
                    <a:pt x="635" y="4356"/>
                  </a:cubicBezTo>
                  <a:cubicBezTo>
                    <a:pt x="610" y="4331"/>
                    <a:pt x="586" y="4340"/>
                    <a:pt x="569" y="4315"/>
                  </a:cubicBezTo>
                  <a:cubicBezTo>
                    <a:pt x="553" y="4290"/>
                    <a:pt x="577" y="4257"/>
                    <a:pt x="569" y="4232"/>
                  </a:cubicBezTo>
                  <a:cubicBezTo>
                    <a:pt x="553" y="4199"/>
                    <a:pt x="528" y="4199"/>
                    <a:pt x="520" y="4166"/>
                  </a:cubicBezTo>
                  <a:cubicBezTo>
                    <a:pt x="503" y="4109"/>
                    <a:pt x="503" y="4067"/>
                    <a:pt x="487" y="4010"/>
                  </a:cubicBezTo>
                  <a:cubicBezTo>
                    <a:pt x="487" y="3985"/>
                    <a:pt x="462" y="3977"/>
                    <a:pt x="462" y="3944"/>
                  </a:cubicBezTo>
                  <a:cubicBezTo>
                    <a:pt x="462" y="3911"/>
                    <a:pt x="495" y="3894"/>
                    <a:pt x="495" y="3853"/>
                  </a:cubicBezTo>
                  <a:cubicBezTo>
                    <a:pt x="495" y="3836"/>
                    <a:pt x="470" y="3836"/>
                    <a:pt x="454" y="3820"/>
                  </a:cubicBezTo>
                  <a:cubicBezTo>
                    <a:pt x="429" y="3787"/>
                    <a:pt x="437" y="3762"/>
                    <a:pt x="429" y="3729"/>
                  </a:cubicBezTo>
                  <a:cubicBezTo>
                    <a:pt x="421" y="3696"/>
                    <a:pt x="404" y="3680"/>
                    <a:pt x="404" y="3647"/>
                  </a:cubicBezTo>
                  <a:cubicBezTo>
                    <a:pt x="404" y="3572"/>
                    <a:pt x="404" y="3572"/>
                    <a:pt x="404" y="3572"/>
                  </a:cubicBezTo>
                  <a:cubicBezTo>
                    <a:pt x="404" y="3531"/>
                    <a:pt x="454" y="3523"/>
                    <a:pt x="454" y="3482"/>
                  </a:cubicBezTo>
                  <a:cubicBezTo>
                    <a:pt x="454" y="3399"/>
                    <a:pt x="454" y="3399"/>
                    <a:pt x="454" y="3399"/>
                  </a:cubicBezTo>
                  <a:cubicBezTo>
                    <a:pt x="454" y="3341"/>
                    <a:pt x="454" y="3300"/>
                    <a:pt x="487" y="3267"/>
                  </a:cubicBezTo>
                  <a:cubicBezTo>
                    <a:pt x="536" y="3218"/>
                    <a:pt x="619" y="3209"/>
                    <a:pt x="619" y="3143"/>
                  </a:cubicBezTo>
                  <a:cubicBezTo>
                    <a:pt x="619" y="3061"/>
                    <a:pt x="619" y="3061"/>
                    <a:pt x="619" y="3061"/>
                  </a:cubicBezTo>
                  <a:cubicBezTo>
                    <a:pt x="619" y="2978"/>
                    <a:pt x="553" y="2937"/>
                    <a:pt x="553" y="2855"/>
                  </a:cubicBezTo>
                  <a:cubicBezTo>
                    <a:pt x="553" y="2813"/>
                    <a:pt x="602" y="2805"/>
                    <a:pt x="627" y="2772"/>
                  </a:cubicBezTo>
                  <a:cubicBezTo>
                    <a:pt x="643" y="2747"/>
                    <a:pt x="643" y="2731"/>
                    <a:pt x="643" y="2698"/>
                  </a:cubicBezTo>
                  <a:cubicBezTo>
                    <a:pt x="643" y="2657"/>
                    <a:pt x="643" y="2657"/>
                    <a:pt x="643" y="2657"/>
                  </a:cubicBezTo>
                  <a:cubicBezTo>
                    <a:pt x="643" y="2615"/>
                    <a:pt x="643" y="2591"/>
                    <a:pt x="643" y="2541"/>
                  </a:cubicBezTo>
                  <a:cubicBezTo>
                    <a:pt x="643" y="2467"/>
                    <a:pt x="693" y="2434"/>
                    <a:pt x="734" y="2368"/>
                  </a:cubicBezTo>
                  <a:cubicBezTo>
                    <a:pt x="775" y="2302"/>
                    <a:pt x="808" y="2261"/>
                    <a:pt x="841" y="2195"/>
                  </a:cubicBezTo>
                  <a:cubicBezTo>
                    <a:pt x="866" y="2162"/>
                    <a:pt x="891" y="2145"/>
                    <a:pt x="899" y="2104"/>
                  </a:cubicBezTo>
                  <a:cubicBezTo>
                    <a:pt x="907" y="2071"/>
                    <a:pt x="891" y="2046"/>
                    <a:pt x="916" y="2021"/>
                  </a:cubicBezTo>
                  <a:cubicBezTo>
                    <a:pt x="965" y="1972"/>
                    <a:pt x="1023" y="2005"/>
                    <a:pt x="1097" y="1997"/>
                  </a:cubicBezTo>
                  <a:cubicBezTo>
                    <a:pt x="1097" y="1939"/>
                    <a:pt x="1097" y="1939"/>
                    <a:pt x="1097" y="1939"/>
                  </a:cubicBezTo>
                  <a:cubicBezTo>
                    <a:pt x="1097" y="1865"/>
                    <a:pt x="1023" y="1848"/>
                    <a:pt x="1006" y="1782"/>
                  </a:cubicBezTo>
                  <a:cubicBezTo>
                    <a:pt x="1006" y="1766"/>
                    <a:pt x="1006" y="1757"/>
                    <a:pt x="1006" y="1741"/>
                  </a:cubicBezTo>
                  <a:cubicBezTo>
                    <a:pt x="1006" y="1683"/>
                    <a:pt x="1056" y="1658"/>
                    <a:pt x="1056" y="1601"/>
                  </a:cubicBezTo>
                  <a:cubicBezTo>
                    <a:pt x="1056" y="1493"/>
                    <a:pt x="990" y="1444"/>
                    <a:pt x="990" y="1345"/>
                  </a:cubicBezTo>
                  <a:cubicBezTo>
                    <a:pt x="990" y="1287"/>
                    <a:pt x="1031" y="1271"/>
                    <a:pt x="1031" y="1213"/>
                  </a:cubicBezTo>
                  <a:cubicBezTo>
                    <a:pt x="1031" y="1172"/>
                    <a:pt x="1023" y="1155"/>
                    <a:pt x="1023" y="1114"/>
                  </a:cubicBezTo>
                  <a:cubicBezTo>
                    <a:pt x="1023" y="1056"/>
                    <a:pt x="1031" y="1007"/>
                    <a:pt x="1072" y="982"/>
                  </a:cubicBezTo>
                  <a:cubicBezTo>
                    <a:pt x="1105" y="965"/>
                    <a:pt x="1138" y="974"/>
                    <a:pt x="1171" y="957"/>
                  </a:cubicBezTo>
                  <a:cubicBezTo>
                    <a:pt x="1229" y="932"/>
                    <a:pt x="1254" y="899"/>
                    <a:pt x="1312" y="866"/>
                  </a:cubicBezTo>
                  <a:cubicBezTo>
                    <a:pt x="1460" y="809"/>
                    <a:pt x="1493" y="668"/>
                    <a:pt x="1493" y="512"/>
                  </a:cubicBezTo>
                  <a:cubicBezTo>
                    <a:pt x="1493" y="454"/>
                    <a:pt x="1493" y="429"/>
                    <a:pt x="1460" y="388"/>
                  </a:cubicBezTo>
                  <a:lnTo>
                    <a:pt x="1460" y="388"/>
                  </a:lnTo>
                  <a:cubicBezTo>
                    <a:pt x="1493" y="322"/>
                    <a:pt x="1534" y="289"/>
                    <a:pt x="1576" y="231"/>
                  </a:cubicBezTo>
                  <a:cubicBezTo>
                    <a:pt x="1592" y="215"/>
                    <a:pt x="1600" y="190"/>
                    <a:pt x="1617" y="173"/>
                  </a:cubicBezTo>
                  <a:cubicBezTo>
                    <a:pt x="1666" y="132"/>
                    <a:pt x="1708" y="107"/>
                    <a:pt x="1757" y="66"/>
                  </a:cubicBezTo>
                  <a:cubicBezTo>
                    <a:pt x="1790" y="41"/>
                    <a:pt x="1790" y="0"/>
                    <a:pt x="1823" y="0"/>
                  </a:cubicBezTo>
                  <a:cubicBezTo>
                    <a:pt x="1906" y="0"/>
                    <a:pt x="1939" y="83"/>
                    <a:pt x="2021" y="83"/>
                  </a:cubicBezTo>
                  <a:cubicBezTo>
                    <a:pt x="2071" y="83"/>
                    <a:pt x="2087" y="41"/>
                    <a:pt x="2137" y="41"/>
                  </a:cubicBezTo>
                  <a:cubicBezTo>
                    <a:pt x="2186" y="41"/>
                    <a:pt x="2194" y="107"/>
                    <a:pt x="2244" y="124"/>
                  </a:cubicBezTo>
                  <a:cubicBezTo>
                    <a:pt x="2277" y="140"/>
                    <a:pt x="2310" y="140"/>
                    <a:pt x="2335" y="173"/>
                  </a:cubicBezTo>
                  <a:cubicBezTo>
                    <a:pt x="2384" y="248"/>
                    <a:pt x="2376" y="363"/>
                    <a:pt x="2467" y="363"/>
                  </a:cubicBezTo>
                  <a:cubicBezTo>
                    <a:pt x="2500" y="363"/>
                    <a:pt x="2492" y="322"/>
                    <a:pt x="2500" y="289"/>
                  </a:cubicBezTo>
                  <a:cubicBezTo>
                    <a:pt x="2508" y="223"/>
                    <a:pt x="2541" y="190"/>
                    <a:pt x="2574" y="132"/>
                  </a:cubicBezTo>
                  <a:cubicBezTo>
                    <a:pt x="2582" y="99"/>
                    <a:pt x="2582" y="58"/>
                    <a:pt x="2615" y="58"/>
                  </a:cubicBezTo>
                  <a:cubicBezTo>
                    <a:pt x="2648" y="58"/>
                    <a:pt x="2665" y="83"/>
                    <a:pt x="2698" y="83"/>
                  </a:cubicBezTo>
                  <a:cubicBezTo>
                    <a:pt x="2780" y="83"/>
                    <a:pt x="2830" y="58"/>
                    <a:pt x="2921" y="58"/>
                  </a:cubicBezTo>
                  <a:cubicBezTo>
                    <a:pt x="2937" y="58"/>
                    <a:pt x="2954" y="50"/>
                    <a:pt x="2970" y="66"/>
                  </a:cubicBezTo>
                  <a:cubicBezTo>
                    <a:pt x="2987" y="83"/>
                    <a:pt x="2978" y="107"/>
                    <a:pt x="2987" y="124"/>
                  </a:cubicBezTo>
                  <a:cubicBezTo>
                    <a:pt x="3011" y="165"/>
                    <a:pt x="3061" y="132"/>
                    <a:pt x="3102" y="149"/>
                  </a:cubicBezTo>
                  <a:lnTo>
                    <a:pt x="3102" y="149"/>
                  </a:lnTo>
                  <a:cubicBezTo>
                    <a:pt x="3119" y="173"/>
                    <a:pt x="3135" y="190"/>
                    <a:pt x="3160" y="206"/>
                  </a:cubicBezTo>
                  <a:cubicBezTo>
                    <a:pt x="3185" y="231"/>
                    <a:pt x="3193" y="256"/>
                    <a:pt x="3209" y="289"/>
                  </a:cubicBezTo>
                  <a:cubicBezTo>
                    <a:pt x="3259" y="371"/>
                    <a:pt x="3284" y="421"/>
                    <a:pt x="3350" y="495"/>
                  </a:cubicBezTo>
                  <a:cubicBezTo>
                    <a:pt x="3383" y="528"/>
                    <a:pt x="3399" y="561"/>
                    <a:pt x="3449" y="586"/>
                  </a:cubicBezTo>
                  <a:cubicBezTo>
                    <a:pt x="3539" y="627"/>
                    <a:pt x="3581" y="677"/>
                    <a:pt x="3647" y="751"/>
                  </a:cubicBezTo>
                  <a:cubicBezTo>
                    <a:pt x="3680" y="792"/>
                    <a:pt x="3696" y="817"/>
                    <a:pt x="3729" y="842"/>
                  </a:cubicBezTo>
                  <a:cubicBezTo>
                    <a:pt x="3779" y="866"/>
                    <a:pt x="3812" y="858"/>
                    <a:pt x="3868" y="858"/>
                  </a:cubicBezTo>
                  <a:cubicBezTo>
                    <a:pt x="3918" y="858"/>
                    <a:pt x="3951" y="850"/>
                    <a:pt x="4000" y="850"/>
                  </a:cubicBezTo>
                  <a:cubicBezTo>
                    <a:pt x="4025" y="850"/>
                    <a:pt x="4033" y="875"/>
                    <a:pt x="4050" y="883"/>
                  </a:cubicBezTo>
                  <a:cubicBezTo>
                    <a:pt x="4091" y="899"/>
                    <a:pt x="4124" y="866"/>
                    <a:pt x="4157" y="883"/>
                  </a:cubicBezTo>
                  <a:cubicBezTo>
                    <a:pt x="4190" y="891"/>
                    <a:pt x="4182" y="932"/>
                    <a:pt x="4207" y="949"/>
                  </a:cubicBezTo>
                  <a:cubicBezTo>
                    <a:pt x="4231" y="982"/>
                    <a:pt x="4264" y="965"/>
                    <a:pt x="4297" y="974"/>
                  </a:cubicBezTo>
                  <a:cubicBezTo>
                    <a:pt x="4339" y="982"/>
                    <a:pt x="4347" y="1007"/>
                    <a:pt x="4388" y="1007"/>
                  </a:cubicBezTo>
                  <a:cubicBezTo>
                    <a:pt x="4421" y="1015"/>
                    <a:pt x="4438" y="998"/>
                    <a:pt x="4462" y="1015"/>
                  </a:cubicBezTo>
                  <a:cubicBezTo>
                    <a:pt x="4537" y="1048"/>
                    <a:pt x="4553" y="1097"/>
                    <a:pt x="4619" y="1139"/>
                  </a:cubicBezTo>
                  <a:cubicBezTo>
                    <a:pt x="4677" y="1188"/>
                    <a:pt x="4735" y="1188"/>
                    <a:pt x="4792" y="1246"/>
                  </a:cubicBezTo>
                  <a:cubicBezTo>
                    <a:pt x="4751" y="1287"/>
                    <a:pt x="4718" y="1312"/>
                    <a:pt x="4718" y="1361"/>
                  </a:cubicBezTo>
                  <a:cubicBezTo>
                    <a:pt x="4718" y="1394"/>
                    <a:pt x="4751" y="1411"/>
                    <a:pt x="4751" y="1444"/>
                  </a:cubicBezTo>
                  <a:cubicBezTo>
                    <a:pt x="4751" y="1477"/>
                    <a:pt x="4710" y="1485"/>
                    <a:pt x="4693" y="1518"/>
                  </a:cubicBezTo>
                  <a:cubicBezTo>
                    <a:pt x="4627" y="1601"/>
                    <a:pt x="4545" y="1634"/>
                    <a:pt x="4528" y="1733"/>
                  </a:cubicBezTo>
                  <a:cubicBezTo>
                    <a:pt x="4520" y="1782"/>
                    <a:pt x="4537" y="1815"/>
                    <a:pt x="4512" y="1848"/>
                  </a:cubicBezTo>
                  <a:cubicBezTo>
                    <a:pt x="4454" y="1931"/>
                    <a:pt x="4380" y="1980"/>
                    <a:pt x="4380" y="2079"/>
                  </a:cubicBezTo>
                  <a:cubicBezTo>
                    <a:pt x="4380" y="2104"/>
                    <a:pt x="4396" y="2120"/>
                    <a:pt x="4413" y="2120"/>
                  </a:cubicBezTo>
                  <a:cubicBezTo>
                    <a:pt x="4446" y="2120"/>
                    <a:pt x="4471" y="2104"/>
                    <a:pt x="4504" y="2104"/>
                  </a:cubicBezTo>
                  <a:cubicBezTo>
                    <a:pt x="4537" y="2104"/>
                    <a:pt x="4561" y="2112"/>
                    <a:pt x="4594" y="2120"/>
                  </a:cubicBezTo>
                  <a:cubicBezTo>
                    <a:pt x="4627" y="2120"/>
                    <a:pt x="4644" y="2112"/>
                    <a:pt x="4669" y="2120"/>
                  </a:cubicBezTo>
                  <a:cubicBezTo>
                    <a:pt x="4726" y="2137"/>
                    <a:pt x="4735" y="2195"/>
                    <a:pt x="4792" y="2195"/>
                  </a:cubicBezTo>
                  <a:cubicBezTo>
                    <a:pt x="4842" y="2195"/>
                    <a:pt x="4867" y="2186"/>
                    <a:pt x="4908" y="2170"/>
                  </a:cubicBezTo>
                  <a:cubicBezTo>
                    <a:pt x="4933" y="2170"/>
                    <a:pt x="4957" y="2170"/>
                    <a:pt x="4982" y="2170"/>
                  </a:cubicBezTo>
                  <a:cubicBezTo>
                    <a:pt x="5032" y="2170"/>
                    <a:pt x="5056" y="2170"/>
                    <a:pt x="5106" y="2162"/>
                  </a:cubicBezTo>
                  <a:cubicBezTo>
                    <a:pt x="5122" y="2162"/>
                    <a:pt x="5131" y="2162"/>
                    <a:pt x="5155" y="2153"/>
                  </a:cubicBezTo>
                  <a:cubicBezTo>
                    <a:pt x="5164" y="2153"/>
                    <a:pt x="5164" y="2153"/>
                    <a:pt x="5164" y="2153"/>
                  </a:cubicBezTo>
                  <a:cubicBezTo>
                    <a:pt x="5213" y="2162"/>
                    <a:pt x="5246" y="2153"/>
                    <a:pt x="5287" y="2170"/>
                  </a:cubicBezTo>
                  <a:cubicBezTo>
                    <a:pt x="5304" y="2178"/>
                    <a:pt x="5320" y="2195"/>
                    <a:pt x="5337" y="2195"/>
                  </a:cubicBezTo>
                  <a:cubicBezTo>
                    <a:pt x="5370" y="2195"/>
                    <a:pt x="5386" y="2170"/>
                    <a:pt x="5386" y="2137"/>
                  </a:cubicBezTo>
                  <a:cubicBezTo>
                    <a:pt x="5386" y="2054"/>
                    <a:pt x="5386" y="2054"/>
                    <a:pt x="5386" y="2054"/>
                  </a:cubicBezTo>
                  <a:cubicBezTo>
                    <a:pt x="5428" y="2054"/>
                    <a:pt x="5452" y="2030"/>
                    <a:pt x="5485" y="2005"/>
                  </a:cubicBezTo>
                  <a:cubicBezTo>
                    <a:pt x="5494" y="1997"/>
                    <a:pt x="5502" y="1972"/>
                    <a:pt x="5518" y="1972"/>
                  </a:cubicBezTo>
                  <a:cubicBezTo>
                    <a:pt x="5543" y="1972"/>
                    <a:pt x="5543" y="1997"/>
                    <a:pt x="5568" y="2013"/>
                  </a:cubicBezTo>
                  <a:cubicBezTo>
                    <a:pt x="5584" y="1988"/>
                    <a:pt x="5576" y="1955"/>
                    <a:pt x="5601" y="1939"/>
                  </a:cubicBezTo>
                  <a:cubicBezTo>
                    <a:pt x="5642" y="1906"/>
                    <a:pt x="5692" y="1947"/>
                    <a:pt x="5716" y="1906"/>
                  </a:cubicBezTo>
                  <a:cubicBezTo>
                    <a:pt x="5749" y="1856"/>
                    <a:pt x="5741" y="1815"/>
                    <a:pt x="5774" y="1766"/>
                  </a:cubicBezTo>
                  <a:cubicBezTo>
                    <a:pt x="5799" y="1733"/>
                    <a:pt x="5791" y="1708"/>
                    <a:pt x="5799" y="1675"/>
                  </a:cubicBezTo>
                  <a:cubicBezTo>
                    <a:pt x="5807" y="1617"/>
                    <a:pt x="5824" y="1576"/>
                    <a:pt x="5832" y="1535"/>
                  </a:cubicBezTo>
                  <a:lnTo>
                    <a:pt x="5832" y="1535"/>
                  </a:lnTo>
                  <a:cubicBezTo>
                    <a:pt x="5840" y="1535"/>
                    <a:pt x="5848" y="1543"/>
                    <a:pt x="5857" y="1543"/>
                  </a:cubicBezTo>
                  <a:cubicBezTo>
                    <a:pt x="5898" y="1543"/>
                    <a:pt x="5914" y="1526"/>
                    <a:pt x="5956" y="1526"/>
                  </a:cubicBezTo>
                  <a:cubicBezTo>
                    <a:pt x="5989" y="1526"/>
                    <a:pt x="6022" y="1518"/>
                    <a:pt x="6030" y="1551"/>
                  </a:cubicBezTo>
                  <a:cubicBezTo>
                    <a:pt x="6046" y="1584"/>
                    <a:pt x="6030" y="1617"/>
                    <a:pt x="6046" y="1650"/>
                  </a:cubicBezTo>
                  <a:cubicBezTo>
                    <a:pt x="6055" y="1675"/>
                    <a:pt x="6088" y="1683"/>
                    <a:pt x="6088" y="1716"/>
                  </a:cubicBezTo>
                  <a:cubicBezTo>
                    <a:pt x="6088" y="1741"/>
                    <a:pt x="6071" y="1749"/>
                    <a:pt x="6071" y="1782"/>
                  </a:cubicBezTo>
                  <a:cubicBezTo>
                    <a:pt x="6071" y="1856"/>
                    <a:pt x="6071" y="1856"/>
                    <a:pt x="6071" y="1856"/>
                  </a:cubicBezTo>
                  <a:cubicBezTo>
                    <a:pt x="6071" y="1955"/>
                    <a:pt x="6013" y="2005"/>
                    <a:pt x="5989" y="2112"/>
                  </a:cubicBezTo>
                  <a:cubicBezTo>
                    <a:pt x="5980" y="2153"/>
                    <a:pt x="5923" y="2137"/>
                    <a:pt x="5881" y="2153"/>
                  </a:cubicBezTo>
                  <a:cubicBezTo>
                    <a:pt x="5848" y="2162"/>
                    <a:pt x="5840" y="2178"/>
                    <a:pt x="5807" y="2203"/>
                  </a:cubicBezTo>
                  <a:cubicBezTo>
                    <a:pt x="5791" y="2211"/>
                    <a:pt x="5791" y="2244"/>
                    <a:pt x="5766" y="2244"/>
                  </a:cubicBezTo>
                  <a:cubicBezTo>
                    <a:pt x="5749" y="2244"/>
                    <a:pt x="5741" y="2228"/>
                    <a:pt x="5725" y="2228"/>
                  </a:cubicBezTo>
                  <a:cubicBezTo>
                    <a:pt x="5683" y="2228"/>
                    <a:pt x="5683" y="2285"/>
                    <a:pt x="5642" y="2294"/>
                  </a:cubicBezTo>
                  <a:cubicBezTo>
                    <a:pt x="5617" y="2302"/>
                    <a:pt x="5593" y="2294"/>
                    <a:pt x="5560" y="2294"/>
                  </a:cubicBezTo>
                  <a:cubicBezTo>
                    <a:pt x="5560" y="2360"/>
                    <a:pt x="5543" y="2393"/>
                    <a:pt x="5494" y="2442"/>
                  </a:cubicBezTo>
                  <a:cubicBezTo>
                    <a:pt x="5461" y="2475"/>
                    <a:pt x="5386" y="2467"/>
                    <a:pt x="5386" y="2516"/>
                  </a:cubicBezTo>
                  <a:cubicBezTo>
                    <a:pt x="5386" y="2541"/>
                    <a:pt x="5403" y="2541"/>
                    <a:pt x="5411" y="2566"/>
                  </a:cubicBezTo>
                  <a:cubicBezTo>
                    <a:pt x="5395" y="2566"/>
                    <a:pt x="5386" y="2574"/>
                    <a:pt x="5370" y="2574"/>
                  </a:cubicBezTo>
                  <a:cubicBezTo>
                    <a:pt x="5345" y="2574"/>
                    <a:pt x="5337" y="2566"/>
                    <a:pt x="5312" y="2566"/>
                  </a:cubicBezTo>
                  <a:cubicBezTo>
                    <a:pt x="5263" y="2566"/>
                    <a:pt x="5238" y="2615"/>
                    <a:pt x="5230" y="2665"/>
                  </a:cubicBezTo>
                  <a:cubicBezTo>
                    <a:pt x="5221" y="2681"/>
                    <a:pt x="5205" y="2673"/>
                    <a:pt x="5197" y="2690"/>
                  </a:cubicBezTo>
                  <a:cubicBezTo>
                    <a:pt x="5172" y="2706"/>
                    <a:pt x="5164" y="2723"/>
                    <a:pt x="5147" y="2747"/>
                  </a:cubicBezTo>
                  <a:cubicBezTo>
                    <a:pt x="5122" y="2780"/>
                    <a:pt x="5106" y="2805"/>
                    <a:pt x="5065" y="2813"/>
                  </a:cubicBezTo>
                  <a:cubicBezTo>
                    <a:pt x="5048" y="2813"/>
                    <a:pt x="5040" y="2813"/>
                    <a:pt x="5032" y="2822"/>
                  </a:cubicBezTo>
                  <a:cubicBezTo>
                    <a:pt x="5007" y="2846"/>
                    <a:pt x="5023" y="2879"/>
                    <a:pt x="4999" y="2904"/>
                  </a:cubicBezTo>
                  <a:cubicBezTo>
                    <a:pt x="4974" y="2929"/>
                    <a:pt x="4957" y="2945"/>
                    <a:pt x="4924" y="2962"/>
                  </a:cubicBezTo>
                  <a:cubicBezTo>
                    <a:pt x="4891" y="2995"/>
                    <a:pt x="4883" y="3028"/>
                    <a:pt x="4842" y="3036"/>
                  </a:cubicBezTo>
                  <a:cubicBezTo>
                    <a:pt x="4834" y="3044"/>
                    <a:pt x="4817" y="3036"/>
                    <a:pt x="4809" y="3044"/>
                  </a:cubicBezTo>
                  <a:cubicBezTo>
                    <a:pt x="4776" y="3069"/>
                    <a:pt x="4784" y="3119"/>
                    <a:pt x="4751" y="3152"/>
                  </a:cubicBezTo>
                  <a:cubicBezTo>
                    <a:pt x="4726" y="3185"/>
                    <a:pt x="4677" y="3201"/>
                    <a:pt x="4660" y="3242"/>
                  </a:cubicBezTo>
                  <a:lnTo>
                    <a:pt x="4660" y="3242"/>
                  </a:lnTo>
                  <a:cubicBezTo>
                    <a:pt x="4627" y="3292"/>
                    <a:pt x="4586" y="3317"/>
                    <a:pt x="4586" y="3366"/>
                  </a:cubicBezTo>
                  <a:cubicBezTo>
                    <a:pt x="4586" y="3383"/>
                    <a:pt x="4594" y="3399"/>
                    <a:pt x="4594" y="3416"/>
                  </a:cubicBezTo>
                  <a:cubicBezTo>
                    <a:pt x="4594" y="3465"/>
                    <a:pt x="4537" y="3473"/>
                    <a:pt x="4537" y="3531"/>
                  </a:cubicBezTo>
                  <a:cubicBezTo>
                    <a:pt x="4537" y="3655"/>
                    <a:pt x="4537" y="3655"/>
                    <a:pt x="4537" y="3655"/>
                  </a:cubicBezTo>
                  <a:cubicBezTo>
                    <a:pt x="4537" y="3704"/>
                    <a:pt x="4520" y="3746"/>
                    <a:pt x="4479" y="3779"/>
                  </a:cubicBezTo>
                  <a:cubicBezTo>
                    <a:pt x="4454" y="3803"/>
                    <a:pt x="4413" y="3812"/>
                    <a:pt x="4413" y="3845"/>
                  </a:cubicBezTo>
                  <a:cubicBezTo>
                    <a:pt x="4413" y="3902"/>
                    <a:pt x="4446" y="3927"/>
                    <a:pt x="4446" y="3977"/>
                  </a:cubicBezTo>
                  <a:cubicBezTo>
                    <a:pt x="4446" y="4018"/>
                    <a:pt x="4429" y="4043"/>
                    <a:pt x="4429" y="4084"/>
                  </a:cubicBezTo>
                  <a:cubicBezTo>
                    <a:pt x="4421" y="4158"/>
                    <a:pt x="4429" y="4199"/>
                    <a:pt x="4429" y="4274"/>
                  </a:cubicBezTo>
                  <a:cubicBezTo>
                    <a:pt x="4429" y="4298"/>
                    <a:pt x="4429" y="4315"/>
                    <a:pt x="4413" y="4331"/>
                  </a:cubicBezTo>
                  <a:cubicBezTo>
                    <a:pt x="4388" y="4348"/>
                    <a:pt x="4363" y="4331"/>
                    <a:pt x="4330" y="4331"/>
                  </a:cubicBezTo>
                  <a:cubicBezTo>
                    <a:pt x="4322" y="4340"/>
                    <a:pt x="4322" y="4356"/>
                    <a:pt x="4314" y="4373"/>
                  </a:cubicBezTo>
                  <a:cubicBezTo>
                    <a:pt x="4297" y="4406"/>
                    <a:pt x="4297" y="4430"/>
                    <a:pt x="4297" y="4472"/>
                  </a:cubicBezTo>
                  <a:close/>
                  <a:moveTo>
                    <a:pt x="2260" y="12244"/>
                  </a:moveTo>
                  <a:lnTo>
                    <a:pt x="2260" y="12244"/>
                  </a:lnTo>
                  <a:cubicBezTo>
                    <a:pt x="2260" y="12277"/>
                    <a:pt x="2302" y="12285"/>
                    <a:pt x="2326" y="12285"/>
                  </a:cubicBezTo>
                  <a:cubicBezTo>
                    <a:pt x="2351" y="12285"/>
                    <a:pt x="2359" y="12277"/>
                    <a:pt x="2376" y="12269"/>
                  </a:cubicBezTo>
                  <a:cubicBezTo>
                    <a:pt x="2401" y="12260"/>
                    <a:pt x="2417" y="12269"/>
                    <a:pt x="2442" y="12252"/>
                  </a:cubicBezTo>
                  <a:cubicBezTo>
                    <a:pt x="2467" y="12236"/>
                    <a:pt x="2508" y="12227"/>
                    <a:pt x="2508" y="12194"/>
                  </a:cubicBezTo>
                  <a:cubicBezTo>
                    <a:pt x="2401" y="12194"/>
                    <a:pt x="2401" y="12194"/>
                    <a:pt x="2401" y="12194"/>
                  </a:cubicBezTo>
                  <a:cubicBezTo>
                    <a:pt x="2368" y="12194"/>
                    <a:pt x="2351" y="12211"/>
                    <a:pt x="2318" y="12219"/>
                  </a:cubicBezTo>
                  <a:cubicBezTo>
                    <a:pt x="2293" y="12227"/>
                    <a:pt x="2260" y="12219"/>
                    <a:pt x="2260" y="12244"/>
                  </a:cubicBezTo>
                  <a:close/>
                  <a:moveTo>
                    <a:pt x="1320" y="11476"/>
                  </a:moveTo>
                  <a:lnTo>
                    <a:pt x="1320" y="11476"/>
                  </a:lnTo>
                  <a:cubicBezTo>
                    <a:pt x="1353" y="12277"/>
                    <a:pt x="1353" y="12277"/>
                    <a:pt x="1353" y="12277"/>
                  </a:cubicBezTo>
                  <a:lnTo>
                    <a:pt x="1353" y="12277"/>
                  </a:lnTo>
                  <a:cubicBezTo>
                    <a:pt x="1394" y="12260"/>
                    <a:pt x="1427" y="12252"/>
                    <a:pt x="1477" y="12252"/>
                  </a:cubicBezTo>
                  <a:cubicBezTo>
                    <a:pt x="1485" y="12252"/>
                    <a:pt x="1485" y="12260"/>
                    <a:pt x="1493" y="12260"/>
                  </a:cubicBezTo>
                  <a:cubicBezTo>
                    <a:pt x="1625" y="12260"/>
                    <a:pt x="1625" y="12260"/>
                    <a:pt x="1625" y="12260"/>
                  </a:cubicBezTo>
                  <a:cubicBezTo>
                    <a:pt x="1642" y="12260"/>
                    <a:pt x="1650" y="12269"/>
                    <a:pt x="1666" y="12269"/>
                  </a:cubicBezTo>
                  <a:cubicBezTo>
                    <a:pt x="1691" y="12277"/>
                    <a:pt x="1708" y="12277"/>
                    <a:pt x="1724" y="12277"/>
                  </a:cubicBezTo>
                  <a:cubicBezTo>
                    <a:pt x="1749" y="12285"/>
                    <a:pt x="1765" y="12302"/>
                    <a:pt x="1790" y="12310"/>
                  </a:cubicBezTo>
                  <a:cubicBezTo>
                    <a:pt x="1815" y="12318"/>
                    <a:pt x="1831" y="12318"/>
                    <a:pt x="1864" y="12318"/>
                  </a:cubicBezTo>
                  <a:cubicBezTo>
                    <a:pt x="1873" y="12318"/>
                    <a:pt x="1881" y="12326"/>
                    <a:pt x="1889" y="12326"/>
                  </a:cubicBezTo>
                  <a:cubicBezTo>
                    <a:pt x="1930" y="12326"/>
                    <a:pt x="1930" y="12326"/>
                    <a:pt x="1930" y="12326"/>
                  </a:cubicBezTo>
                  <a:cubicBezTo>
                    <a:pt x="1963" y="12326"/>
                    <a:pt x="1980" y="12302"/>
                    <a:pt x="2013" y="12302"/>
                  </a:cubicBezTo>
                  <a:cubicBezTo>
                    <a:pt x="2021" y="12302"/>
                    <a:pt x="2021" y="12310"/>
                    <a:pt x="2029" y="12310"/>
                  </a:cubicBezTo>
                  <a:cubicBezTo>
                    <a:pt x="2046" y="12310"/>
                    <a:pt x="2054" y="12302"/>
                    <a:pt x="2071" y="12302"/>
                  </a:cubicBezTo>
                  <a:lnTo>
                    <a:pt x="2079" y="12302"/>
                  </a:lnTo>
                  <a:cubicBezTo>
                    <a:pt x="2087" y="12302"/>
                    <a:pt x="2095" y="12302"/>
                    <a:pt x="2104" y="12302"/>
                  </a:cubicBezTo>
                  <a:cubicBezTo>
                    <a:pt x="2145" y="12302"/>
                    <a:pt x="2170" y="12260"/>
                    <a:pt x="2170" y="12219"/>
                  </a:cubicBezTo>
                  <a:cubicBezTo>
                    <a:pt x="2170" y="12203"/>
                    <a:pt x="2161" y="12194"/>
                    <a:pt x="2145" y="12194"/>
                  </a:cubicBezTo>
                  <a:cubicBezTo>
                    <a:pt x="2095" y="12194"/>
                    <a:pt x="2071" y="12194"/>
                    <a:pt x="2029" y="12194"/>
                  </a:cubicBezTo>
                  <a:cubicBezTo>
                    <a:pt x="1996" y="12194"/>
                    <a:pt x="1972" y="12186"/>
                    <a:pt x="1939" y="12170"/>
                  </a:cubicBezTo>
                  <a:cubicBezTo>
                    <a:pt x="1906" y="12153"/>
                    <a:pt x="1881" y="12145"/>
                    <a:pt x="1856" y="12112"/>
                  </a:cubicBezTo>
                  <a:cubicBezTo>
                    <a:pt x="1807" y="12062"/>
                    <a:pt x="1782" y="12029"/>
                    <a:pt x="1716" y="11996"/>
                  </a:cubicBezTo>
                  <a:cubicBezTo>
                    <a:pt x="1666" y="11972"/>
                    <a:pt x="1633" y="11955"/>
                    <a:pt x="1584" y="11922"/>
                  </a:cubicBezTo>
                  <a:cubicBezTo>
                    <a:pt x="1510" y="11889"/>
                    <a:pt x="1452" y="11840"/>
                    <a:pt x="1452" y="11757"/>
                  </a:cubicBezTo>
                  <a:cubicBezTo>
                    <a:pt x="1444" y="11749"/>
                    <a:pt x="1444" y="11749"/>
                    <a:pt x="1444" y="11749"/>
                  </a:cubicBezTo>
                  <a:cubicBezTo>
                    <a:pt x="1419" y="11757"/>
                    <a:pt x="1419" y="11757"/>
                    <a:pt x="1419" y="11757"/>
                  </a:cubicBezTo>
                  <a:cubicBezTo>
                    <a:pt x="1386" y="11757"/>
                    <a:pt x="1361" y="11732"/>
                    <a:pt x="1361" y="11707"/>
                  </a:cubicBezTo>
                  <a:cubicBezTo>
                    <a:pt x="1361" y="11674"/>
                    <a:pt x="1386" y="11658"/>
                    <a:pt x="1411" y="11650"/>
                  </a:cubicBezTo>
                  <a:cubicBezTo>
                    <a:pt x="1411" y="11608"/>
                    <a:pt x="1394" y="11584"/>
                    <a:pt x="1378" y="11551"/>
                  </a:cubicBezTo>
                  <a:cubicBezTo>
                    <a:pt x="1361" y="11526"/>
                    <a:pt x="1336" y="11518"/>
                    <a:pt x="1328" y="11493"/>
                  </a:cubicBezTo>
                  <a:cubicBezTo>
                    <a:pt x="1320" y="11485"/>
                    <a:pt x="1320" y="11485"/>
                    <a:pt x="1320" y="1147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96"/>
            <p:cNvSpPr>
              <a:spLocks noChangeArrowheads="1"/>
            </p:cNvSpPr>
            <p:nvPr/>
          </p:nvSpPr>
          <p:spPr bwMode="auto">
            <a:xfrm>
              <a:off x="17378818" y="8988425"/>
              <a:ext cx="612735" cy="654050"/>
            </a:xfrm>
            <a:custGeom>
              <a:avLst/>
              <a:gdLst>
                <a:gd name="T0" fmla="*/ 363 w 1701"/>
                <a:gd name="T1" fmla="*/ 16 h 1816"/>
                <a:gd name="T2" fmla="*/ 603 w 1701"/>
                <a:gd name="T3" fmla="*/ 0 h 1816"/>
                <a:gd name="T4" fmla="*/ 776 w 1701"/>
                <a:gd name="T5" fmla="*/ 190 h 1816"/>
                <a:gd name="T6" fmla="*/ 891 w 1701"/>
                <a:gd name="T7" fmla="*/ 404 h 1816"/>
                <a:gd name="T8" fmla="*/ 1040 w 1701"/>
                <a:gd name="T9" fmla="*/ 371 h 1816"/>
                <a:gd name="T10" fmla="*/ 1221 w 1701"/>
                <a:gd name="T11" fmla="*/ 536 h 1816"/>
                <a:gd name="T12" fmla="*/ 1444 w 1701"/>
                <a:gd name="T13" fmla="*/ 742 h 1816"/>
                <a:gd name="T14" fmla="*/ 1626 w 1701"/>
                <a:gd name="T15" fmla="*/ 957 h 1816"/>
                <a:gd name="T16" fmla="*/ 1700 w 1701"/>
                <a:gd name="T17" fmla="*/ 1056 h 1816"/>
                <a:gd name="T18" fmla="*/ 1634 w 1701"/>
                <a:gd name="T19" fmla="*/ 1171 h 1816"/>
                <a:gd name="T20" fmla="*/ 1593 w 1701"/>
                <a:gd name="T21" fmla="*/ 1295 h 1816"/>
                <a:gd name="T22" fmla="*/ 1601 w 1701"/>
                <a:gd name="T23" fmla="*/ 1328 h 1816"/>
                <a:gd name="T24" fmla="*/ 1642 w 1701"/>
                <a:gd name="T25" fmla="*/ 1411 h 1816"/>
                <a:gd name="T26" fmla="*/ 1469 w 1701"/>
                <a:gd name="T27" fmla="*/ 1642 h 1816"/>
                <a:gd name="T28" fmla="*/ 1238 w 1701"/>
                <a:gd name="T29" fmla="*/ 1757 h 1816"/>
                <a:gd name="T30" fmla="*/ 1065 w 1701"/>
                <a:gd name="T31" fmla="*/ 1815 h 1816"/>
                <a:gd name="T32" fmla="*/ 924 w 1701"/>
                <a:gd name="T33" fmla="*/ 1798 h 1816"/>
                <a:gd name="T34" fmla="*/ 801 w 1701"/>
                <a:gd name="T35" fmla="*/ 1782 h 1816"/>
                <a:gd name="T36" fmla="*/ 644 w 1701"/>
                <a:gd name="T37" fmla="*/ 1765 h 1816"/>
                <a:gd name="T38" fmla="*/ 462 w 1701"/>
                <a:gd name="T39" fmla="*/ 1675 h 1816"/>
                <a:gd name="T40" fmla="*/ 347 w 1701"/>
                <a:gd name="T41" fmla="*/ 1609 h 1816"/>
                <a:gd name="T42" fmla="*/ 207 w 1701"/>
                <a:gd name="T43" fmla="*/ 1584 h 1816"/>
                <a:gd name="T44" fmla="*/ 83 w 1701"/>
                <a:gd name="T45" fmla="*/ 1477 h 1816"/>
                <a:gd name="T46" fmla="*/ 33 w 1701"/>
                <a:gd name="T47" fmla="*/ 1402 h 1816"/>
                <a:gd name="T48" fmla="*/ 17 w 1701"/>
                <a:gd name="T49" fmla="*/ 1312 h 1816"/>
                <a:gd name="T50" fmla="*/ 0 w 1701"/>
                <a:gd name="T51" fmla="*/ 1246 h 1816"/>
                <a:gd name="T52" fmla="*/ 33 w 1701"/>
                <a:gd name="T53" fmla="*/ 1105 h 1816"/>
                <a:gd name="T54" fmla="*/ 132 w 1701"/>
                <a:gd name="T55" fmla="*/ 1048 h 1816"/>
                <a:gd name="T56" fmla="*/ 149 w 1701"/>
                <a:gd name="T57" fmla="*/ 751 h 1816"/>
                <a:gd name="T58" fmla="*/ 182 w 1701"/>
                <a:gd name="T59" fmla="*/ 553 h 1816"/>
                <a:gd name="T60" fmla="*/ 240 w 1701"/>
                <a:gd name="T61" fmla="*/ 305 h 1816"/>
                <a:gd name="T62" fmla="*/ 289 w 1701"/>
                <a:gd name="T63" fmla="*/ 140 h 181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1701" h="1816">
                  <a:moveTo>
                    <a:pt x="363" y="16"/>
                  </a:moveTo>
                  <a:lnTo>
                    <a:pt x="363" y="16"/>
                  </a:lnTo>
                  <a:cubicBezTo>
                    <a:pt x="405" y="33"/>
                    <a:pt x="438" y="49"/>
                    <a:pt x="487" y="49"/>
                  </a:cubicBezTo>
                  <a:cubicBezTo>
                    <a:pt x="537" y="49"/>
                    <a:pt x="553" y="0"/>
                    <a:pt x="603" y="0"/>
                  </a:cubicBezTo>
                  <a:cubicBezTo>
                    <a:pt x="652" y="0"/>
                    <a:pt x="652" y="66"/>
                    <a:pt x="669" y="107"/>
                  </a:cubicBezTo>
                  <a:cubicBezTo>
                    <a:pt x="693" y="157"/>
                    <a:pt x="735" y="157"/>
                    <a:pt x="776" y="190"/>
                  </a:cubicBezTo>
                  <a:cubicBezTo>
                    <a:pt x="825" y="231"/>
                    <a:pt x="817" y="289"/>
                    <a:pt x="842" y="346"/>
                  </a:cubicBezTo>
                  <a:cubicBezTo>
                    <a:pt x="858" y="371"/>
                    <a:pt x="867" y="404"/>
                    <a:pt x="891" y="404"/>
                  </a:cubicBezTo>
                  <a:cubicBezTo>
                    <a:pt x="949" y="404"/>
                    <a:pt x="966" y="330"/>
                    <a:pt x="1015" y="330"/>
                  </a:cubicBezTo>
                  <a:cubicBezTo>
                    <a:pt x="1040" y="330"/>
                    <a:pt x="1032" y="355"/>
                    <a:pt x="1040" y="371"/>
                  </a:cubicBezTo>
                  <a:cubicBezTo>
                    <a:pt x="1056" y="412"/>
                    <a:pt x="1073" y="429"/>
                    <a:pt x="1098" y="462"/>
                  </a:cubicBezTo>
                  <a:cubicBezTo>
                    <a:pt x="1122" y="511"/>
                    <a:pt x="1172" y="503"/>
                    <a:pt x="1221" y="536"/>
                  </a:cubicBezTo>
                  <a:cubicBezTo>
                    <a:pt x="1279" y="577"/>
                    <a:pt x="1304" y="610"/>
                    <a:pt x="1353" y="668"/>
                  </a:cubicBezTo>
                  <a:cubicBezTo>
                    <a:pt x="1386" y="701"/>
                    <a:pt x="1411" y="709"/>
                    <a:pt x="1444" y="742"/>
                  </a:cubicBezTo>
                  <a:cubicBezTo>
                    <a:pt x="1502" y="792"/>
                    <a:pt x="1543" y="808"/>
                    <a:pt x="1593" y="866"/>
                  </a:cubicBezTo>
                  <a:cubicBezTo>
                    <a:pt x="1617" y="899"/>
                    <a:pt x="1601" y="932"/>
                    <a:pt x="1626" y="957"/>
                  </a:cubicBezTo>
                  <a:cubicBezTo>
                    <a:pt x="1650" y="982"/>
                    <a:pt x="1675" y="990"/>
                    <a:pt x="1692" y="1023"/>
                  </a:cubicBezTo>
                  <a:cubicBezTo>
                    <a:pt x="1692" y="1031"/>
                    <a:pt x="1700" y="1039"/>
                    <a:pt x="1700" y="1056"/>
                  </a:cubicBezTo>
                  <a:cubicBezTo>
                    <a:pt x="1700" y="1072"/>
                    <a:pt x="1692" y="1081"/>
                    <a:pt x="1683" y="1089"/>
                  </a:cubicBezTo>
                  <a:cubicBezTo>
                    <a:pt x="1667" y="1130"/>
                    <a:pt x="1659" y="1147"/>
                    <a:pt x="1634" y="1171"/>
                  </a:cubicBezTo>
                  <a:cubicBezTo>
                    <a:pt x="1626" y="1196"/>
                    <a:pt x="1617" y="1213"/>
                    <a:pt x="1609" y="1237"/>
                  </a:cubicBezTo>
                  <a:cubicBezTo>
                    <a:pt x="1601" y="1262"/>
                    <a:pt x="1593" y="1270"/>
                    <a:pt x="1593" y="1295"/>
                  </a:cubicBezTo>
                  <a:cubicBezTo>
                    <a:pt x="1593" y="1303"/>
                    <a:pt x="1601" y="1312"/>
                    <a:pt x="1601" y="1320"/>
                  </a:cubicBezTo>
                  <a:cubicBezTo>
                    <a:pt x="1601" y="1328"/>
                    <a:pt x="1601" y="1328"/>
                    <a:pt x="1601" y="1328"/>
                  </a:cubicBezTo>
                  <a:cubicBezTo>
                    <a:pt x="1617" y="1361"/>
                    <a:pt x="1626" y="1386"/>
                    <a:pt x="1642" y="1411"/>
                  </a:cubicBezTo>
                  <a:lnTo>
                    <a:pt x="1642" y="1411"/>
                  </a:lnTo>
                  <a:cubicBezTo>
                    <a:pt x="1617" y="1435"/>
                    <a:pt x="1601" y="1460"/>
                    <a:pt x="1576" y="1493"/>
                  </a:cubicBezTo>
                  <a:cubicBezTo>
                    <a:pt x="1535" y="1551"/>
                    <a:pt x="1518" y="1584"/>
                    <a:pt x="1469" y="1642"/>
                  </a:cubicBezTo>
                  <a:cubicBezTo>
                    <a:pt x="1436" y="1683"/>
                    <a:pt x="1419" y="1716"/>
                    <a:pt x="1370" y="1732"/>
                  </a:cubicBezTo>
                  <a:cubicBezTo>
                    <a:pt x="1320" y="1757"/>
                    <a:pt x="1287" y="1757"/>
                    <a:pt x="1238" y="1757"/>
                  </a:cubicBezTo>
                  <a:cubicBezTo>
                    <a:pt x="1180" y="1765"/>
                    <a:pt x="1164" y="1815"/>
                    <a:pt x="1106" y="1815"/>
                  </a:cubicBezTo>
                  <a:cubicBezTo>
                    <a:pt x="1065" y="1815"/>
                    <a:pt x="1065" y="1815"/>
                    <a:pt x="1065" y="1815"/>
                  </a:cubicBezTo>
                  <a:cubicBezTo>
                    <a:pt x="1048" y="1815"/>
                    <a:pt x="1040" y="1807"/>
                    <a:pt x="1023" y="1807"/>
                  </a:cubicBezTo>
                  <a:cubicBezTo>
                    <a:pt x="982" y="1790"/>
                    <a:pt x="957" y="1798"/>
                    <a:pt x="924" y="1798"/>
                  </a:cubicBezTo>
                  <a:cubicBezTo>
                    <a:pt x="900" y="1790"/>
                    <a:pt x="883" y="1782"/>
                    <a:pt x="858" y="1782"/>
                  </a:cubicBezTo>
                  <a:cubicBezTo>
                    <a:pt x="801" y="1782"/>
                    <a:pt x="801" y="1782"/>
                    <a:pt x="801" y="1782"/>
                  </a:cubicBezTo>
                  <a:cubicBezTo>
                    <a:pt x="784" y="1790"/>
                    <a:pt x="768" y="1798"/>
                    <a:pt x="743" y="1798"/>
                  </a:cubicBezTo>
                  <a:cubicBezTo>
                    <a:pt x="702" y="1798"/>
                    <a:pt x="677" y="1790"/>
                    <a:pt x="644" y="1765"/>
                  </a:cubicBezTo>
                  <a:cubicBezTo>
                    <a:pt x="619" y="1757"/>
                    <a:pt x="611" y="1732"/>
                    <a:pt x="586" y="1724"/>
                  </a:cubicBezTo>
                  <a:cubicBezTo>
                    <a:pt x="537" y="1708"/>
                    <a:pt x="504" y="1708"/>
                    <a:pt x="462" y="1675"/>
                  </a:cubicBezTo>
                  <a:cubicBezTo>
                    <a:pt x="446" y="1666"/>
                    <a:pt x="438" y="1650"/>
                    <a:pt x="421" y="1642"/>
                  </a:cubicBezTo>
                  <a:cubicBezTo>
                    <a:pt x="396" y="1617"/>
                    <a:pt x="372" y="1617"/>
                    <a:pt x="347" y="1609"/>
                  </a:cubicBezTo>
                  <a:cubicBezTo>
                    <a:pt x="314" y="1600"/>
                    <a:pt x="297" y="1584"/>
                    <a:pt x="264" y="1584"/>
                  </a:cubicBezTo>
                  <a:cubicBezTo>
                    <a:pt x="207" y="1584"/>
                    <a:pt x="207" y="1584"/>
                    <a:pt x="207" y="1584"/>
                  </a:cubicBezTo>
                  <a:cubicBezTo>
                    <a:pt x="157" y="1584"/>
                    <a:pt x="141" y="1551"/>
                    <a:pt x="116" y="1510"/>
                  </a:cubicBezTo>
                  <a:cubicBezTo>
                    <a:pt x="108" y="1493"/>
                    <a:pt x="91" y="1493"/>
                    <a:pt x="83" y="1477"/>
                  </a:cubicBezTo>
                  <a:cubicBezTo>
                    <a:pt x="75" y="1452"/>
                    <a:pt x="66" y="1444"/>
                    <a:pt x="50" y="1427"/>
                  </a:cubicBezTo>
                  <a:cubicBezTo>
                    <a:pt x="42" y="1411"/>
                    <a:pt x="33" y="1411"/>
                    <a:pt x="33" y="1402"/>
                  </a:cubicBezTo>
                  <a:cubicBezTo>
                    <a:pt x="17" y="1386"/>
                    <a:pt x="17" y="1369"/>
                    <a:pt x="17" y="1345"/>
                  </a:cubicBezTo>
                  <a:cubicBezTo>
                    <a:pt x="17" y="1312"/>
                    <a:pt x="17" y="1312"/>
                    <a:pt x="17" y="1312"/>
                  </a:cubicBezTo>
                  <a:cubicBezTo>
                    <a:pt x="17" y="1279"/>
                    <a:pt x="9" y="1262"/>
                    <a:pt x="0" y="1246"/>
                  </a:cubicBezTo>
                  <a:lnTo>
                    <a:pt x="0" y="1246"/>
                  </a:lnTo>
                  <a:cubicBezTo>
                    <a:pt x="0" y="1204"/>
                    <a:pt x="0" y="1180"/>
                    <a:pt x="17" y="1147"/>
                  </a:cubicBezTo>
                  <a:cubicBezTo>
                    <a:pt x="25" y="1130"/>
                    <a:pt x="25" y="1114"/>
                    <a:pt x="33" y="1105"/>
                  </a:cubicBezTo>
                  <a:cubicBezTo>
                    <a:pt x="66" y="1105"/>
                    <a:pt x="91" y="1122"/>
                    <a:pt x="116" y="1105"/>
                  </a:cubicBezTo>
                  <a:cubicBezTo>
                    <a:pt x="132" y="1089"/>
                    <a:pt x="132" y="1072"/>
                    <a:pt x="132" y="1048"/>
                  </a:cubicBezTo>
                  <a:cubicBezTo>
                    <a:pt x="132" y="973"/>
                    <a:pt x="124" y="932"/>
                    <a:pt x="132" y="858"/>
                  </a:cubicBezTo>
                  <a:cubicBezTo>
                    <a:pt x="132" y="817"/>
                    <a:pt x="149" y="792"/>
                    <a:pt x="149" y="751"/>
                  </a:cubicBezTo>
                  <a:cubicBezTo>
                    <a:pt x="149" y="701"/>
                    <a:pt x="116" y="676"/>
                    <a:pt x="116" y="619"/>
                  </a:cubicBezTo>
                  <a:cubicBezTo>
                    <a:pt x="116" y="586"/>
                    <a:pt x="157" y="577"/>
                    <a:pt x="182" y="553"/>
                  </a:cubicBezTo>
                  <a:cubicBezTo>
                    <a:pt x="223" y="520"/>
                    <a:pt x="240" y="478"/>
                    <a:pt x="240" y="429"/>
                  </a:cubicBezTo>
                  <a:cubicBezTo>
                    <a:pt x="240" y="305"/>
                    <a:pt x="240" y="305"/>
                    <a:pt x="240" y="305"/>
                  </a:cubicBezTo>
                  <a:cubicBezTo>
                    <a:pt x="240" y="247"/>
                    <a:pt x="297" y="239"/>
                    <a:pt x="297" y="190"/>
                  </a:cubicBezTo>
                  <a:cubicBezTo>
                    <a:pt x="297" y="173"/>
                    <a:pt x="289" y="157"/>
                    <a:pt x="289" y="140"/>
                  </a:cubicBezTo>
                  <a:cubicBezTo>
                    <a:pt x="289" y="91"/>
                    <a:pt x="330" y="66"/>
                    <a:pt x="363" y="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97"/>
            <p:cNvSpPr>
              <a:spLocks noChangeArrowheads="1"/>
            </p:cNvSpPr>
            <p:nvPr/>
          </p:nvSpPr>
          <p:spPr bwMode="auto">
            <a:xfrm>
              <a:off x="16948634" y="7500937"/>
              <a:ext cx="1023870" cy="1117600"/>
            </a:xfrm>
            <a:custGeom>
              <a:avLst/>
              <a:gdLst>
                <a:gd name="T0" fmla="*/ 2730 w 2846"/>
                <a:gd name="T1" fmla="*/ 2442 h 3103"/>
                <a:gd name="T2" fmla="*/ 2779 w 2846"/>
                <a:gd name="T3" fmla="*/ 2277 h 3103"/>
                <a:gd name="T4" fmla="*/ 2804 w 2846"/>
                <a:gd name="T5" fmla="*/ 2145 h 3103"/>
                <a:gd name="T6" fmla="*/ 2821 w 2846"/>
                <a:gd name="T7" fmla="*/ 2013 h 3103"/>
                <a:gd name="T8" fmla="*/ 2837 w 2846"/>
                <a:gd name="T9" fmla="*/ 1856 h 3103"/>
                <a:gd name="T10" fmla="*/ 2689 w 2846"/>
                <a:gd name="T11" fmla="*/ 1757 h 3103"/>
                <a:gd name="T12" fmla="*/ 2557 w 2846"/>
                <a:gd name="T13" fmla="*/ 1806 h 3103"/>
                <a:gd name="T14" fmla="*/ 2392 w 2846"/>
                <a:gd name="T15" fmla="*/ 1493 h 3103"/>
                <a:gd name="T16" fmla="*/ 2185 w 2846"/>
                <a:gd name="T17" fmla="*/ 1113 h 3103"/>
                <a:gd name="T18" fmla="*/ 1765 w 2846"/>
                <a:gd name="T19" fmla="*/ 1031 h 3103"/>
                <a:gd name="T20" fmla="*/ 1649 w 2846"/>
                <a:gd name="T21" fmla="*/ 1047 h 3103"/>
                <a:gd name="T22" fmla="*/ 1641 w 2846"/>
                <a:gd name="T23" fmla="*/ 767 h 3103"/>
                <a:gd name="T24" fmla="*/ 1649 w 2846"/>
                <a:gd name="T25" fmla="*/ 512 h 3103"/>
                <a:gd name="T26" fmla="*/ 1591 w 2846"/>
                <a:gd name="T27" fmla="*/ 339 h 3103"/>
                <a:gd name="T28" fmla="*/ 1542 w 2846"/>
                <a:gd name="T29" fmla="*/ 215 h 3103"/>
                <a:gd name="T30" fmla="*/ 1253 w 2846"/>
                <a:gd name="T31" fmla="*/ 42 h 3103"/>
                <a:gd name="T32" fmla="*/ 940 w 2846"/>
                <a:gd name="T33" fmla="*/ 0 h 3103"/>
                <a:gd name="T34" fmla="*/ 503 w 2846"/>
                <a:gd name="T35" fmla="*/ 99 h 3103"/>
                <a:gd name="T36" fmla="*/ 132 w 2846"/>
                <a:gd name="T37" fmla="*/ 355 h 3103"/>
                <a:gd name="T38" fmla="*/ 74 w 2846"/>
                <a:gd name="T39" fmla="*/ 561 h 3103"/>
                <a:gd name="T40" fmla="*/ 0 w 2846"/>
                <a:gd name="T41" fmla="*/ 1056 h 3103"/>
                <a:gd name="T42" fmla="*/ 58 w 2846"/>
                <a:gd name="T43" fmla="*/ 1113 h 3103"/>
                <a:gd name="T44" fmla="*/ 248 w 2846"/>
                <a:gd name="T45" fmla="*/ 1402 h 3103"/>
                <a:gd name="T46" fmla="*/ 545 w 2846"/>
                <a:gd name="T47" fmla="*/ 1658 h 3103"/>
                <a:gd name="T48" fmla="*/ 766 w 2846"/>
                <a:gd name="T49" fmla="*/ 1765 h 3103"/>
                <a:gd name="T50" fmla="*/ 948 w 2846"/>
                <a:gd name="T51" fmla="*/ 1790 h 3103"/>
                <a:gd name="T52" fmla="*/ 1105 w 2846"/>
                <a:gd name="T53" fmla="*/ 1856 h 3103"/>
                <a:gd name="T54" fmla="*/ 1286 w 2846"/>
                <a:gd name="T55" fmla="*/ 1914 h 3103"/>
                <a:gd name="T56" fmla="*/ 1517 w 2846"/>
                <a:gd name="T57" fmla="*/ 2046 h 3103"/>
                <a:gd name="T58" fmla="*/ 1616 w 2846"/>
                <a:gd name="T59" fmla="*/ 2268 h 3103"/>
                <a:gd name="T60" fmla="*/ 1591 w 2846"/>
                <a:gd name="T61" fmla="*/ 2425 h 3103"/>
                <a:gd name="T62" fmla="*/ 1410 w 2846"/>
                <a:gd name="T63" fmla="*/ 2755 h 3103"/>
                <a:gd name="T64" fmla="*/ 1311 w 2846"/>
                <a:gd name="T65" fmla="*/ 3027 h 3103"/>
                <a:gd name="T66" fmla="*/ 1492 w 2846"/>
                <a:gd name="T67" fmla="*/ 3027 h 3103"/>
                <a:gd name="T68" fmla="*/ 1690 w 2846"/>
                <a:gd name="T69" fmla="*/ 3102 h 3103"/>
                <a:gd name="T70" fmla="*/ 1880 w 2846"/>
                <a:gd name="T71" fmla="*/ 3077 h 3103"/>
                <a:gd name="T72" fmla="*/ 2053 w 2846"/>
                <a:gd name="T73" fmla="*/ 3060 h 3103"/>
                <a:gd name="T74" fmla="*/ 2185 w 2846"/>
                <a:gd name="T75" fmla="*/ 3077 h 3103"/>
                <a:gd name="T76" fmla="*/ 2284 w 2846"/>
                <a:gd name="T77" fmla="*/ 3044 h 3103"/>
                <a:gd name="T78" fmla="*/ 2383 w 2846"/>
                <a:gd name="T79" fmla="*/ 2912 h 3103"/>
                <a:gd name="T80" fmla="*/ 2466 w 2846"/>
                <a:gd name="T81" fmla="*/ 2920 h 3103"/>
                <a:gd name="T82" fmla="*/ 2614 w 2846"/>
                <a:gd name="T83" fmla="*/ 2813 h 3103"/>
                <a:gd name="T84" fmla="*/ 2697 w 2846"/>
                <a:gd name="T85" fmla="*/ 2582 h 31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846" h="3103">
                  <a:moveTo>
                    <a:pt x="2730" y="2442"/>
                  </a:moveTo>
                  <a:lnTo>
                    <a:pt x="2730" y="2442"/>
                  </a:lnTo>
                  <a:cubicBezTo>
                    <a:pt x="2738" y="2417"/>
                    <a:pt x="2738" y="2392"/>
                    <a:pt x="2746" y="2367"/>
                  </a:cubicBezTo>
                  <a:cubicBezTo>
                    <a:pt x="2755" y="2334"/>
                    <a:pt x="2771" y="2310"/>
                    <a:pt x="2779" y="2277"/>
                  </a:cubicBezTo>
                  <a:cubicBezTo>
                    <a:pt x="2788" y="2244"/>
                    <a:pt x="2788" y="2219"/>
                    <a:pt x="2796" y="2178"/>
                  </a:cubicBezTo>
                  <a:cubicBezTo>
                    <a:pt x="2796" y="2161"/>
                    <a:pt x="2796" y="2161"/>
                    <a:pt x="2804" y="2145"/>
                  </a:cubicBezTo>
                  <a:cubicBezTo>
                    <a:pt x="2812" y="2103"/>
                    <a:pt x="2804" y="2079"/>
                    <a:pt x="2812" y="2037"/>
                  </a:cubicBezTo>
                  <a:cubicBezTo>
                    <a:pt x="2812" y="2029"/>
                    <a:pt x="2821" y="2021"/>
                    <a:pt x="2821" y="2013"/>
                  </a:cubicBezTo>
                  <a:cubicBezTo>
                    <a:pt x="2829" y="1980"/>
                    <a:pt x="2821" y="1955"/>
                    <a:pt x="2829" y="1922"/>
                  </a:cubicBezTo>
                  <a:cubicBezTo>
                    <a:pt x="2845" y="1897"/>
                    <a:pt x="2837" y="1881"/>
                    <a:pt x="2837" y="1856"/>
                  </a:cubicBezTo>
                  <a:cubicBezTo>
                    <a:pt x="2796" y="1848"/>
                    <a:pt x="2796" y="1848"/>
                    <a:pt x="2796" y="1848"/>
                  </a:cubicBezTo>
                  <a:cubicBezTo>
                    <a:pt x="2763" y="1806"/>
                    <a:pt x="2746" y="1757"/>
                    <a:pt x="2689" y="1757"/>
                  </a:cubicBezTo>
                  <a:cubicBezTo>
                    <a:pt x="2656" y="1757"/>
                    <a:pt x="2647" y="1798"/>
                    <a:pt x="2614" y="1806"/>
                  </a:cubicBezTo>
                  <a:cubicBezTo>
                    <a:pt x="2590" y="1806"/>
                    <a:pt x="2581" y="1806"/>
                    <a:pt x="2557" y="1806"/>
                  </a:cubicBezTo>
                  <a:cubicBezTo>
                    <a:pt x="2466" y="1806"/>
                    <a:pt x="2392" y="1732"/>
                    <a:pt x="2392" y="1641"/>
                  </a:cubicBezTo>
                  <a:cubicBezTo>
                    <a:pt x="2392" y="1493"/>
                    <a:pt x="2392" y="1493"/>
                    <a:pt x="2392" y="1493"/>
                  </a:cubicBezTo>
                  <a:cubicBezTo>
                    <a:pt x="2392" y="1435"/>
                    <a:pt x="2400" y="1402"/>
                    <a:pt x="2400" y="1344"/>
                  </a:cubicBezTo>
                  <a:cubicBezTo>
                    <a:pt x="2400" y="1221"/>
                    <a:pt x="2309" y="1113"/>
                    <a:pt x="2185" y="1113"/>
                  </a:cubicBezTo>
                  <a:cubicBezTo>
                    <a:pt x="2128" y="1113"/>
                    <a:pt x="2095" y="1130"/>
                    <a:pt x="2037" y="1130"/>
                  </a:cubicBezTo>
                  <a:cubicBezTo>
                    <a:pt x="1921" y="1130"/>
                    <a:pt x="1880" y="1031"/>
                    <a:pt x="1765" y="1031"/>
                  </a:cubicBezTo>
                  <a:cubicBezTo>
                    <a:pt x="1690" y="1031"/>
                    <a:pt x="1690" y="1031"/>
                    <a:pt x="1690" y="1031"/>
                  </a:cubicBezTo>
                  <a:cubicBezTo>
                    <a:pt x="1674" y="1031"/>
                    <a:pt x="1666" y="1047"/>
                    <a:pt x="1649" y="1047"/>
                  </a:cubicBezTo>
                  <a:cubicBezTo>
                    <a:pt x="1616" y="1047"/>
                    <a:pt x="1583" y="1014"/>
                    <a:pt x="1583" y="973"/>
                  </a:cubicBezTo>
                  <a:cubicBezTo>
                    <a:pt x="1583" y="891"/>
                    <a:pt x="1641" y="849"/>
                    <a:pt x="1641" y="767"/>
                  </a:cubicBezTo>
                  <a:cubicBezTo>
                    <a:pt x="1641" y="618"/>
                    <a:pt x="1641" y="618"/>
                    <a:pt x="1641" y="618"/>
                  </a:cubicBezTo>
                  <a:cubicBezTo>
                    <a:pt x="1641" y="577"/>
                    <a:pt x="1649" y="552"/>
                    <a:pt x="1649" y="512"/>
                  </a:cubicBezTo>
                  <a:cubicBezTo>
                    <a:pt x="1649" y="479"/>
                    <a:pt x="1608" y="479"/>
                    <a:pt x="1608" y="454"/>
                  </a:cubicBezTo>
                  <a:cubicBezTo>
                    <a:pt x="1608" y="405"/>
                    <a:pt x="1591" y="388"/>
                    <a:pt x="1591" y="339"/>
                  </a:cubicBezTo>
                  <a:lnTo>
                    <a:pt x="1591" y="339"/>
                  </a:lnTo>
                  <a:cubicBezTo>
                    <a:pt x="1575" y="297"/>
                    <a:pt x="1583" y="240"/>
                    <a:pt x="1542" y="215"/>
                  </a:cubicBezTo>
                  <a:cubicBezTo>
                    <a:pt x="1492" y="174"/>
                    <a:pt x="1451" y="174"/>
                    <a:pt x="1393" y="141"/>
                  </a:cubicBezTo>
                  <a:cubicBezTo>
                    <a:pt x="1336" y="108"/>
                    <a:pt x="1319" y="66"/>
                    <a:pt x="1253" y="42"/>
                  </a:cubicBezTo>
                  <a:cubicBezTo>
                    <a:pt x="1187" y="17"/>
                    <a:pt x="1138" y="17"/>
                    <a:pt x="1063" y="17"/>
                  </a:cubicBezTo>
                  <a:cubicBezTo>
                    <a:pt x="1014" y="9"/>
                    <a:pt x="989" y="0"/>
                    <a:pt x="940" y="0"/>
                  </a:cubicBezTo>
                  <a:cubicBezTo>
                    <a:pt x="808" y="0"/>
                    <a:pt x="742" y="33"/>
                    <a:pt x="619" y="66"/>
                  </a:cubicBezTo>
                  <a:cubicBezTo>
                    <a:pt x="578" y="75"/>
                    <a:pt x="553" y="99"/>
                    <a:pt x="503" y="99"/>
                  </a:cubicBezTo>
                  <a:cubicBezTo>
                    <a:pt x="272" y="99"/>
                    <a:pt x="272" y="99"/>
                    <a:pt x="272" y="99"/>
                  </a:cubicBezTo>
                  <a:cubicBezTo>
                    <a:pt x="223" y="198"/>
                    <a:pt x="198" y="256"/>
                    <a:pt x="132" y="355"/>
                  </a:cubicBezTo>
                  <a:cubicBezTo>
                    <a:pt x="107" y="405"/>
                    <a:pt x="74" y="429"/>
                    <a:pt x="74" y="487"/>
                  </a:cubicBezTo>
                  <a:cubicBezTo>
                    <a:pt x="74" y="561"/>
                    <a:pt x="74" y="561"/>
                    <a:pt x="74" y="561"/>
                  </a:cubicBezTo>
                  <a:cubicBezTo>
                    <a:pt x="74" y="618"/>
                    <a:pt x="58" y="651"/>
                    <a:pt x="50" y="701"/>
                  </a:cubicBezTo>
                  <a:cubicBezTo>
                    <a:pt x="33" y="841"/>
                    <a:pt x="33" y="915"/>
                    <a:pt x="0" y="1056"/>
                  </a:cubicBezTo>
                  <a:lnTo>
                    <a:pt x="0" y="1056"/>
                  </a:lnTo>
                  <a:cubicBezTo>
                    <a:pt x="17" y="1080"/>
                    <a:pt x="33" y="1097"/>
                    <a:pt x="58" y="1113"/>
                  </a:cubicBezTo>
                  <a:cubicBezTo>
                    <a:pt x="83" y="1138"/>
                    <a:pt x="91" y="1163"/>
                    <a:pt x="107" y="1196"/>
                  </a:cubicBezTo>
                  <a:cubicBezTo>
                    <a:pt x="157" y="1278"/>
                    <a:pt x="182" y="1328"/>
                    <a:pt x="248" y="1402"/>
                  </a:cubicBezTo>
                  <a:cubicBezTo>
                    <a:pt x="281" y="1435"/>
                    <a:pt x="297" y="1468"/>
                    <a:pt x="347" y="1493"/>
                  </a:cubicBezTo>
                  <a:cubicBezTo>
                    <a:pt x="437" y="1534"/>
                    <a:pt x="479" y="1584"/>
                    <a:pt x="545" y="1658"/>
                  </a:cubicBezTo>
                  <a:cubicBezTo>
                    <a:pt x="578" y="1699"/>
                    <a:pt x="594" y="1724"/>
                    <a:pt x="627" y="1749"/>
                  </a:cubicBezTo>
                  <a:cubicBezTo>
                    <a:pt x="677" y="1773"/>
                    <a:pt x="710" y="1765"/>
                    <a:pt x="766" y="1765"/>
                  </a:cubicBezTo>
                  <a:cubicBezTo>
                    <a:pt x="816" y="1765"/>
                    <a:pt x="849" y="1757"/>
                    <a:pt x="898" y="1757"/>
                  </a:cubicBezTo>
                  <a:cubicBezTo>
                    <a:pt x="923" y="1757"/>
                    <a:pt x="931" y="1782"/>
                    <a:pt x="948" y="1790"/>
                  </a:cubicBezTo>
                  <a:cubicBezTo>
                    <a:pt x="989" y="1806"/>
                    <a:pt x="1022" y="1773"/>
                    <a:pt x="1055" y="1790"/>
                  </a:cubicBezTo>
                  <a:cubicBezTo>
                    <a:pt x="1088" y="1798"/>
                    <a:pt x="1080" y="1839"/>
                    <a:pt x="1105" y="1856"/>
                  </a:cubicBezTo>
                  <a:cubicBezTo>
                    <a:pt x="1129" y="1889"/>
                    <a:pt x="1162" y="1872"/>
                    <a:pt x="1195" y="1881"/>
                  </a:cubicBezTo>
                  <a:cubicBezTo>
                    <a:pt x="1237" y="1889"/>
                    <a:pt x="1245" y="1914"/>
                    <a:pt x="1286" y="1914"/>
                  </a:cubicBezTo>
                  <a:cubicBezTo>
                    <a:pt x="1319" y="1922"/>
                    <a:pt x="1336" y="1905"/>
                    <a:pt x="1360" y="1922"/>
                  </a:cubicBezTo>
                  <a:cubicBezTo>
                    <a:pt x="1435" y="1955"/>
                    <a:pt x="1451" y="2004"/>
                    <a:pt x="1517" y="2046"/>
                  </a:cubicBezTo>
                  <a:cubicBezTo>
                    <a:pt x="1575" y="2095"/>
                    <a:pt x="1633" y="2095"/>
                    <a:pt x="1690" y="2153"/>
                  </a:cubicBezTo>
                  <a:cubicBezTo>
                    <a:pt x="1649" y="2194"/>
                    <a:pt x="1616" y="2219"/>
                    <a:pt x="1616" y="2268"/>
                  </a:cubicBezTo>
                  <a:cubicBezTo>
                    <a:pt x="1616" y="2301"/>
                    <a:pt x="1649" y="2318"/>
                    <a:pt x="1649" y="2351"/>
                  </a:cubicBezTo>
                  <a:cubicBezTo>
                    <a:pt x="1649" y="2384"/>
                    <a:pt x="1608" y="2392"/>
                    <a:pt x="1591" y="2425"/>
                  </a:cubicBezTo>
                  <a:cubicBezTo>
                    <a:pt x="1525" y="2508"/>
                    <a:pt x="1443" y="2541"/>
                    <a:pt x="1426" y="2640"/>
                  </a:cubicBezTo>
                  <a:cubicBezTo>
                    <a:pt x="1418" y="2689"/>
                    <a:pt x="1435" y="2722"/>
                    <a:pt x="1410" y="2755"/>
                  </a:cubicBezTo>
                  <a:cubicBezTo>
                    <a:pt x="1352" y="2838"/>
                    <a:pt x="1278" y="2887"/>
                    <a:pt x="1278" y="2986"/>
                  </a:cubicBezTo>
                  <a:cubicBezTo>
                    <a:pt x="1278" y="3011"/>
                    <a:pt x="1294" y="3027"/>
                    <a:pt x="1311" y="3027"/>
                  </a:cubicBezTo>
                  <a:cubicBezTo>
                    <a:pt x="1344" y="3027"/>
                    <a:pt x="1369" y="3011"/>
                    <a:pt x="1402" y="3011"/>
                  </a:cubicBezTo>
                  <a:cubicBezTo>
                    <a:pt x="1435" y="3011"/>
                    <a:pt x="1459" y="3019"/>
                    <a:pt x="1492" y="3027"/>
                  </a:cubicBezTo>
                  <a:cubicBezTo>
                    <a:pt x="1525" y="3027"/>
                    <a:pt x="1542" y="3019"/>
                    <a:pt x="1567" y="3027"/>
                  </a:cubicBezTo>
                  <a:cubicBezTo>
                    <a:pt x="1624" y="3044"/>
                    <a:pt x="1633" y="3102"/>
                    <a:pt x="1690" y="3102"/>
                  </a:cubicBezTo>
                  <a:cubicBezTo>
                    <a:pt x="1740" y="3102"/>
                    <a:pt x="1765" y="3093"/>
                    <a:pt x="1806" y="3077"/>
                  </a:cubicBezTo>
                  <a:cubicBezTo>
                    <a:pt x="1831" y="3077"/>
                    <a:pt x="1855" y="3077"/>
                    <a:pt x="1880" y="3077"/>
                  </a:cubicBezTo>
                  <a:cubicBezTo>
                    <a:pt x="1930" y="3077"/>
                    <a:pt x="1954" y="3077"/>
                    <a:pt x="2004" y="3069"/>
                  </a:cubicBezTo>
                  <a:cubicBezTo>
                    <a:pt x="2020" y="3069"/>
                    <a:pt x="2029" y="3069"/>
                    <a:pt x="2053" y="3060"/>
                  </a:cubicBezTo>
                  <a:cubicBezTo>
                    <a:pt x="2062" y="3060"/>
                    <a:pt x="2062" y="3060"/>
                    <a:pt x="2062" y="3060"/>
                  </a:cubicBezTo>
                  <a:cubicBezTo>
                    <a:pt x="2111" y="3069"/>
                    <a:pt x="2144" y="3060"/>
                    <a:pt x="2185" y="3077"/>
                  </a:cubicBezTo>
                  <a:cubicBezTo>
                    <a:pt x="2202" y="3085"/>
                    <a:pt x="2218" y="3102"/>
                    <a:pt x="2235" y="3102"/>
                  </a:cubicBezTo>
                  <a:cubicBezTo>
                    <a:pt x="2268" y="3102"/>
                    <a:pt x="2284" y="3077"/>
                    <a:pt x="2284" y="3044"/>
                  </a:cubicBezTo>
                  <a:cubicBezTo>
                    <a:pt x="2284" y="2961"/>
                    <a:pt x="2284" y="2961"/>
                    <a:pt x="2284" y="2961"/>
                  </a:cubicBezTo>
                  <a:cubicBezTo>
                    <a:pt x="2326" y="2961"/>
                    <a:pt x="2350" y="2937"/>
                    <a:pt x="2383" y="2912"/>
                  </a:cubicBezTo>
                  <a:cubicBezTo>
                    <a:pt x="2392" y="2904"/>
                    <a:pt x="2400" y="2879"/>
                    <a:pt x="2416" y="2879"/>
                  </a:cubicBezTo>
                  <a:cubicBezTo>
                    <a:pt x="2441" y="2879"/>
                    <a:pt x="2441" y="2904"/>
                    <a:pt x="2466" y="2920"/>
                  </a:cubicBezTo>
                  <a:cubicBezTo>
                    <a:pt x="2482" y="2895"/>
                    <a:pt x="2474" y="2862"/>
                    <a:pt x="2499" y="2846"/>
                  </a:cubicBezTo>
                  <a:cubicBezTo>
                    <a:pt x="2540" y="2813"/>
                    <a:pt x="2590" y="2854"/>
                    <a:pt x="2614" y="2813"/>
                  </a:cubicBezTo>
                  <a:cubicBezTo>
                    <a:pt x="2647" y="2763"/>
                    <a:pt x="2639" y="2722"/>
                    <a:pt x="2672" y="2673"/>
                  </a:cubicBezTo>
                  <a:cubicBezTo>
                    <a:pt x="2697" y="2640"/>
                    <a:pt x="2689" y="2615"/>
                    <a:pt x="2697" y="2582"/>
                  </a:cubicBezTo>
                  <a:cubicBezTo>
                    <a:pt x="2705" y="2524"/>
                    <a:pt x="2722" y="2483"/>
                    <a:pt x="2730" y="24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98"/>
            <p:cNvSpPr>
              <a:spLocks noChangeArrowheads="1"/>
            </p:cNvSpPr>
            <p:nvPr/>
          </p:nvSpPr>
          <p:spPr bwMode="auto">
            <a:xfrm>
              <a:off x="16046993" y="6173788"/>
              <a:ext cx="1565173" cy="1800225"/>
            </a:xfrm>
            <a:custGeom>
              <a:avLst/>
              <a:gdLst>
                <a:gd name="T0" fmla="*/ 272 w 4348"/>
                <a:gd name="T1" fmla="*/ 974 h 5000"/>
                <a:gd name="T2" fmla="*/ 157 w 4348"/>
                <a:gd name="T3" fmla="*/ 1741 h 5000"/>
                <a:gd name="T4" fmla="*/ 74 w 4348"/>
                <a:gd name="T5" fmla="*/ 2055 h 5000"/>
                <a:gd name="T6" fmla="*/ 82 w 4348"/>
                <a:gd name="T7" fmla="*/ 2294 h 5000"/>
                <a:gd name="T8" fmla="*/ 198 w 4348"/>
                <a:gd name="T9" fmla="*/ 2434 h 5000"/>
                <a:gd name="T10" fmla="*/ 74 w 4348"/>
                <a:gd name="T11" fmla="*/ 2748 h 5000"/>
                <a:gd name="T12" fmla="*/ 33 w 4348"/>
                <a:gd name="T13" fmla="*/ 2979 h 5000"/>
                <a:gd name="T14" fmla="*/ 165 w 4348"/>
                <a:gd name="T15" fmla="*/ 3177 h 5000"/>
                <a:gd name="T16" fmla="*/ 355 w 4348"/>
                <a:gd name="T17" fmla="*/ 3639 h 5000"/>
                <a:gd name="T18" fmla="*/ 379 w 4348"/>
                <a:gd name="T19" fmla="*/ 3845 h 5000"/>
                <a:gd name="T20" fmla="*/ 330 w 4348"/>
                <a:gd name="T21" fmla="*/ 4093 h 5000"/>
                <a:gd name="T22" fmla="*/ 421 w 4348"/>
                <a:gd name="T23" fmla="*/ 4281 h 5000"/>
                <a:gd name="T24" fmla="*/ 602 w 4348"/>
                <a:gd name="T25" fmla="*/ 4851 h 5000"/>
                <a:gd name="T26" fmla="*/ 866 w 4348"/>
                <a:gd name="T27" fmla="*/ 4983 h 5000"/>
                <a:gd name="T28" fmla="*/ 1023 w 4348"/>
                <a:gd name="T29" fmla="*/ 4768 h 5000"/>
                <a:gd name="T30" fmla="*/ 1427 w 4348"/>
                <a:gd name="T31" fmla="*/ 4678 h 5000"/>
                <a:gd name="T32" fmla="*/ 1741 w 4348"/>
                <a:gd name="T33" fmla="*/ 4768 h 5000"/>
                <a:gd name="T34" fmla="*/ 1980 w 4348"/>
                <a:gd name="T35" fmla="*/ 4727 h 5000"/>
                <a:gd name="T36" fmla="*/ 2327 w 4348"/>
                <a:gd name="T37" fmla="*/ 4653 h 5000"/>
                <a:gd name="T38" fmla="*/ 2508 w 4348"/>
                <a:gd name="T39" fmla="*/ 4744 h 5000"/>
                <a:gd name="T40" fmla="*/ 2582 w 4348"/>
                <a:gd name="T41" fmla="*/ 4249 h 5000"/>
                <a:gd name="T42" fmla="*/ 2780 w 4348"/>
                <a:gd name="T43" fmla="*/ 3787 h 5000"/>
                <a:gd name="T44" fmla="*/ 3448 w 4348"/>
                <a:gd name="T45" fmla="*/ 3688 h 5000"/>
                <a:gd name="T46" fmla="*/ 3901 w 4348"/>
                <a:gd name="T47" fmla="*/ 3829 h 5000"/>
                <a:gd name="T48" fmla="*/ 4099 w 4348"/>
                <a:gd name="T49" fmla="*/ 4027 h 5000"/>
                <a:gd name="T50" fmla="*/ 4108 w 4348"/>
                <a:gd name="T51" fmla="*/ 3829 h 5000"/>
                <a:gd name="T52" fmla="*/ 4314 w 4348"/>
                <a:gd name="T53" fmla="*/ 3268 h 5000"/>
                <a:gd name="T54" fmla="*/ 4273 w 4348"/>
                <a:gd name="T55" fmla="*/ 2995 h 5000"/>
                <a:gd name="T56" fmla="*/ 4124 w 4348"/>
                <a:gd name="T57" fmla="*/ 2509 h 5000"/>
                <a:gd name="T58" fmla="*/ 3712 w 4348"/>
                <a:gd name="T59" fmla="*/ 2492 h 5000"/>
                <a:gd name="T60" fmla="*/ 3406 w 4348"/>
                <a:gd name="T61" fmla="*/ 2451 h 5000"/>
                <a:gd name="T62" fmla="*/ 3266 w 4348"/>
                <a:gd name="T63" fmla="*/ 2080 h 5000"/>
                <a:gd name="T64" fmla="*/ 3390 w 4348"/>
                <a:gd name="T65" fmla="*/ 1906 h 5000"/>
                <a:gd name="T66" fmla="*/ 3086 w 4348"/>
                <a:gd name="T67" fmla="*/ 1419 h 5000"/>
                <a:gd name="T68" fmla="*/ 2698 w 4348"/>
                <a:gd name="T69" fmla="*/ 1263 h 5000"/>
                <a:gd name="T70" fmla="*/ 2351 w 4348"/>
                <a:gd name="T71" fmla="*/ 1114 h 5000"/>
                <a:gd name="T72" fmla="*/ 2038 w 4348"/>
                <a:gd name="T73" fmla="*/ 1081 h 5000"/>
                <a:gd name="T74" fmla="*/ 1600 w 4348"/>
                <a:gd name="T75" fmla="*/ 834 h 5000"/>
                <a:gd name="T76" fmla="*/ 1543 w 4348"/>
                <a:gd name="T77" fmla="*/ 479 h 5000"/>
                <a:gd name="T78" fmla="*/ 1501 w 4348"/>
                <a:gd name="T79" fmla="*/ 58 h 5000"/>
                <a:gd name="T80" fmla="*/ 1246 w 4348"/>
                <a:gd name="T81" fmla="*/ 9 h 5000"/>
                <a:gd name="T82" fmla="*/ 775 w 4348"/>
                <a:gd name="T83" fmla="*/ 223 h 5000"/>
                <a:gd name="T84" fmla="*/ 610 w 4348"/>
                <a:gd name="T85" fmla="*/ 330 h 5000"/>
                <a:gd name="T86" fmla="*/ 322 w 4348"/>
                <a:gd name="T87" fmla="*/ 537 h 5000"/>
                <a:gd name="T88" fmla="*/ 0 w 4348"/>
                <a:gd name="T89" fmla="*/ 528 h 5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8" h="5000">
                  <a:moveTo>
                    <a:pt x="0" y="528"/>
                  </a:moveTo>
                  <a:lnTo>
                    <a:pt x="0" y="528"/>
                  </a:lnTo>
                  <a:cubicBezTo>
                    <a:pt x="272" y="974"/>
                    <a:pt x="272" y="974"/>
                    <a:pt x="272" y="974"/>
                  </a:cubicBezTo>
                  <a:cubicBezTo>
                    <a:pt x="173" y="1502"/>
                    <a:pt x="173" y="1502"/>
                    <a:pt x="173" y="1502"/>
                  </a:cubicBezTo>
                  <a:cubicBezTo>
                    <a:pt x="198" y="1560"/>
                    <a:pt x="247" y="1585"/>
                    <a:pt x="247" y="1659"/>
                  </a:cubicBezTo>
                  <a:cubicBezTo>
                    <a:pt x="247" y="1700"/>
                    <a:pt x="190" y="1700"/>
                    <a:pt x="157" y="1741"/>
                  </a:cubicBezTo>
                  <a:cubicBezTo>
                    <a:pt x="132" y="1774"/>
                    <a:pt x="140" y="1799"/>
                    <a:pt x="124" y="1832"/>
                  </a:cubicBezTo>
                  <a:cubicBezTo>
                    <a:pt x="91" y="1890"/>
                    <a:pt x="25" y="1915"/>
                    <a:pt x="25" y="1981"/>
                  </a:cubicBezTo>
                  <a:cubicBezTo>
                    <a:pt x="25" y="2014"/>
                    <a:pt x="74" y="2022"/>
                    <a:pt x="74" y="2055"/>
                  </a:cubicBezTo>
                  <a:cubicBezTo>
                    <a:pt x="74" y="2104"/>
                    <a:pt x="41" y="2129"/>
                    <a:pt x="33" y="2170"/>
                  </a:cubicBezTo>
                  <a:cubicBezTo>
                    <a:pt x="33" y="2203"/>
                    <a:pt x="33" y="2220"/>
                    <a:pt x="49" y="2253"/>
                  </a:cubicBezTo>
                  <a:cubicBezTo>
                    <a:pt x="58" y="2269"/>
                    <a:pt x="66" y="2278"/>
                    <a:pt x="82" y="2294"/>
                  </a:cubicBezTo>
                  <a:cubicBezTo>
                    <a:pt x="107" y="2319"/>
                    <a:pt x="107" y="2335"/>
                    <a:pt x="132" y="2360"/>
                  </a:cubicBezTo>
                  <a:cubicBezTo>
                    <a:pt x="140" y="2368"/>
                    <a:pt x="148" y="2385"/>
                    <a:pt x="157" y="2393"/>
                  </a:cubicBezTo>
                  <a:cubicBezTo>
                    <a:pt x="173" y="2410"/>
                    <a:pt x="190" y="2410"/>
                    <a:pt x="198" y="2434"/>
                  </a:cubicBezTo>
                  <a:cubicBezTo>
                    <a:pt x="214" y="2467"/>
                    <a:pt x="214" y="2492"/>
                    <a:pt x="214" y="2533"/>
                  </a:cubicBezTo>
                  <a:cubicBezTo>
                    <a:pt x="214" y="2575"/>
                    <a:pt x="198" y="2591"/>
                    <a:pt x="181" y="2624"/>
                  </a:cubicBezTo>
                  <a:cubicBezTo>
                    <a:pt x="124" y="2641"/>
                    <a:pt x="82" y="2690"/>
                    <a:pt x="74" y="2748"/>
                  </a:cubicBezTo>
                  <a:cubicBezTo>
                    <a:pt x="66" y="2814"/>
                    <a:pt x="0" y="2830"/>
                    <a:pt x="0" y="2896"/>
                  </a:cubicBezTo>
                  <a:cubicBezTo>
                    <a:pt x="0" y="2929"/>
                    <a:pt x="16" y="2954"/>
                    <a:pt x="33" y="2979"/>
                  </a:cubicBezTo>
                  <a:lnTo>
                    <a:pt x="33" y="2979"/>
                  </a:lnTo>
                  <a:cubicBezTo>
                    <a:pt x="49" y="3004"/>
                    <a:pt x="66" y="3020"/>
                    <a:pt x="74" y="3045"/>
                  </a:cubicBezTo>
                  <a:cubicBezTo>
                    <a:pt x="82" y="3070"/>
                    <a:pt x="66" y="3086"/>
                    <a:pt x="82" y="3103"/>
                  </a:cubicBezTo>
                  <a:cubicBezTo>
                    <a:pt x="107" y="3136"/>
                    <a:pt x="148" y="3136"/>
                    <a:pt x="165" y="3177"/>
                  </a:cubicBezTo>
                  <a:cubicBezTo>
                    <a:pt x="181" y="3226"/>
                    <a:pt x="165" y="3259"/>
                    <a:pt x="165" y="3309"/>
                  </a:cubicBezTo>
                  <a:cubicBezTo>
                    <a:pt x="165" y="3416"/>
                    <a:pt x="206" y="3482"/>
                    <a:pt x="280" y="3556"/>
                  </a:cubicBezTo>
                  <a:cubicBezTo>
                    <a:pt x="305" y="3589"/>
                    <a:pt x="330" y="3606"/>
                    <a:pt x="355" y="3639"/>
                  </a:cubicBezTo>
                  <a:cubicBezTo>
                    <a:pt x="371" y="3655"/>
                    <a:pt x="396" y="3664"/>
                    <a:pt x="396" y="3688"/>
                  </a:cubicBezTo>
                  <a:cubicBezTo>
                    <a:pt x="396" y="3730"/>
                    <a:pt x="330" y="3721"/>
                    <a:pt x="330" y="3763"/>
                  </a:cubicBezTo>
                  <a:cubicBezTo>
                    <a:pt x="330" y="3804"/>
                    <a:pt x="379" y="3804"/>
                    <a:pt x="379" y="3845"/>
                  </a:cubicBezTo>
                  <a:cubicBezTo>
                    <a:pt x="379" y="3862"/>
                    <a:pt x="363" y="3862"/>
                    <a:pt x="346" y="3870"/>
                  </a:cubicBezTo>
                  <a:cubicBezTo>
                    <a:pt x="305" y="3895"/>
                    <a:pt x="280" y="3928"/>
                    <a:pt x="280" y="3977"/>
                  </a:cubicBezTo>
                  <a:cubicBezTo>
                    <a:pt x="280" y="4027"/>
                    <a:pt x="305" y="4051"/>
                    <a:pt x="330" y="4093"/>
                  </a:cubicBezTo>
                  <a:cubicBezTo>
                    <a:pt x="355" y="4126"/>
                    <a:pt x="404" y="4134"/>
                    <a:pt x="404" y="4175"/>
                  </a:cubicBezTo>
                  <a:cubicBezTo>
                    <a:pt x="404" y="4200"/>
                    <a:pt x="379" y="4200"/>
                    <a:pt x="379" y="4225"/>
                  </a:cubicBezTo>
                  <a:cubicBezTo>
                    <a:pt x="379" y="4249"/>
                    <a:pt x="404" y="4257"/>
                    <a:pt x="421" y="4281"/>
                  </a:cubicBezTo>
                  <a:cubicBezTo>
                    <a:pt x="454" y="4331"/>
                    <a:pt x="462" y="4364"/>
                    <a:pt x="487" y="4414"/>
                  </a:cubicBezTo>
                  <a:cubicBezTo>
                    <a:pt x="520" y="4496"/>
                    <a:pt x="528" y="4546"/>
                    <a:pt x="544" y="4628"/>
                  </a:cubicBezTo>
                  <a:cubicBezTo>
                    <a:pt x="561" y="4711"/>
                    <a:pt x="586" y="4760"/>
                    <a:pt x="602" y="4851"/>
                  </a:cubicBezTo>
                  <a:cubicBezTo>
                    <a:pt x="619" y="4917"/>
                    <a:pt x="635" y="4999"/>
                    <a:pt x="709" y="4999"/>
                  </a:cubicBezTo>
                  <a:cubicBezTo>
                    <a:pt x="759" y="4999"/>
                    <a:pt x="784" y="4999"/>
                    <a:pt x="833" y="4999"/>
                  </a:cubicBezTo>
                  <a:cubicBezTo>
                    <a:pt x="850" y="4999"/>
                    <a:pt x="850" y="4991"/>
                    <a:pt x="866" y="4983"/>
                  </a:cubicBezTo>
                  <a:lnTo>
                    <a:pt x="866" y="4983"/>
                  </a:lnTo>
                  <a:cubicBezTo>
                    <a:pt x="899" y="4917"/>
                    <a:pt x="940" y="4884"/>
                    <a:pt x="982" y="4826"/>
                  </a:cubicBezTo>
                  <a:cubicBezTo>
                    <a:pt x="998" y="4810"/>
                    <a:pt x="1006" y="4785"/>
                    <a:pt x="1023" y="4768"/>
                  </a:cubicBezTo>
                  <a:cubicBezTo>
                    <a:pt x="1072" y="4727"/>
                    <a:pt x="1114" y="4702"/>
                    <a:pt x="1163" y="4661"/>
                  </a:cubicBezTo>
                  <a:cubicBezTo>
                    <a:pt x="1196" y="4636"/>
                    <a:pt x="1196" y="4595"/>
                    <a:pt x="1229" y="4595"/>
                  </a:cubicBezTo>
                  <a:cubicBezTo>
                    <a:pt x="1312" y="4595"/>
                    <a:pt x="1345" y="4678"/>
                    <a:pt x="1427" y="4678"/>
                  </a:cubicBezTo>
                  <a:cubicBezTo>
                    <a:pt x="1477" y="4678"/>
                    <a:pt x="1493" y="4636"/>
                    <a:pt x="1543" y="4636"/>
                  </a:cubicBezTo>
                  <a:cubicBezTo>
                    <a:pt x="1592" y="4636"/>
                    <a:pt x="1600" y="4702"/>
                    <a:pt x="1650" y="4719"/>
                  </a:cubicBezTo>
                  <a:cubicBezTo>
                    <a:pt x="1683" y="4735"/>
                    <a:pt x="1716" y="4735"/>
                    <a:pt x="1741" y="4768"/>
                  </a:cubicBezTo>
                  <a:cubicBezTo>
                    <a:pt x="1790" y="4843"/>
                    <a:pt x="1782" y="4958"/>
                    <a:pt x="1873" y="4958"/>
                  </a:cubicBezTo>
                  <a:cubicBezTo>
                    <a:pt x="1906" y="4958"/>
                    <a:pt x="1898" y="4917"/>
                    <a:pt x="1906" y="4884"/>
                  </a:cubicBezTo>
                  <a:cubicBezTo>
                    <a:pt x="1914" y="4818"/>
                    <a:pt x="1947" y="4785"/>
                    <a:pt x="1980" y="4727"/>
                  </a:cubicBezTo>
                  <a:cubicBezTo>
                    <a:pt x="1988" y="4694"/>
                    <a:pt x="1988" y="4653"/>
                    <a:pt x="2021" y="4653"/>
                  </a:cubicBezTo>
                  <a:cubicBezTo>
                    <a:pt x="2054" y="4653"/>
                    <a:pt x="2071" y="4678"/>
                    <a:pt x="2104" y="4678"/>
                  </a:cubicBezTo>
                  <a:cubicBezTo>
                    <a:pt x="2186" y="4678"/>
                    <a:pt x="2236" y="4653"/>
                    <a:pt x="2327" y="4653"/>
                  </a:cubicBezTo>
                  <a:cubicBezTo>
                    <a:pt x="2343" y="4653"/>
                    <a:pt x="2360" y="4645"/>
                    <a:pt x="2376" y="4661"/>
                  </a:cubicBezTo>
                  <a:cubicBezTo>
                    <a:pt x="2393" y="4678"/>
                    <a:pt x="2384" y="4702"/>
                    <a:pt x="2393" y="4719"/>
                  </a:cubicBezTo>
                  <a:cubicBezTo>
                    <a:pt x="2417" y="4760"/>
                    <a:pt x="2467" y="4727"/>
                    <a:pt x="2508" y="4744"/>
                  </a:cubicBezTo>
                  <a:lnTo>
                    <a:pt x="2508" y="4744"/>
                  </a:lnTo>
                  <a:cubicBezTo>
                    <a:pt x="2541" y="4603"/>
                    <a:pt x="2541" y="4529"/>
                    <a:pt x="2558" y="4389"/>
                  </a:cubicBezTo>
                  <a:cubicBezTo>
                    <a:pt x="2566" y="4339"/>
                    <a:pt x="2582" y="4306"/>
                    <a:pt x="2582" y="4249"/>
                  </a:cubicBezTo>
                  <a:cubicBezTo>
                    <a:pt x="2582" y="4175"/>
                    <a:pt x="2582" y="4175"/>
                    <a:pt x="2582" y="4175"/>
                  </a:cubicBezTo>
                  <a:cubicBezTo>
                    <a:pt x="2582" y="4117"/>
                    <a:pt x="2615" y="4093"/>
                    <a:pt x="2640" y="4043"/>
                  </a:cubicBezTo>
                  <a:cubicBezTo>
                    <a:pt x="2706" y="3944"/>
                    <a:pt x="2731" y="3886"/>
                    <a:pt x="2780" y="3787"/>
                  </a:cubicBezTo>
                  <a:cubicBezTo>
                    <a:pt x="3011" y="3787"/>
                    <a:pt x="3011" y="3787"/>
                    <a:pt x="3011" y="3787"/>
                  </a:cubicBezTo>
                  <a:cubicBezTo>
                    <a:pt x="3061" y="3787"/>
                    <a:pt x="3086" y="3763"/>
                    <a:pt x="3127" y="3754"/>
                  </a:cubicBezTo>
                  <a:cubicBezTo>
                    <a:pt x="3250" y="3721"/>
                    <a:pt x="3316" y="3688"/>
                    <a:pt x="3448" y="3688"/>
                  </a:cubicBezTo>
                  <a:cubicBezTo>
                    <a:pt x="3497" y="3688"/>
                    <a:pt x="3522" y="3697"/>
                    <a:pt x="3571" y="3705"/>
                  </a:cubicBezTo>
                  <a:cubicBezTo>
                    <a:pt x="3646" y="3705"/>
                    <a:pt x="3695" y="3705"/>
                    <a:pt x="3761" y="3730"/>
                  </a:cubicBezTo>
                  <a:cubicBezTo>
                    <a:pt x="3827" y="3754"/>
                    <a:pt x="3844" y="3796"/>
                    <a:pt x="3901" y="3829"/>
                  </a:cubicBezTo>
                  <a:cubicBezTo>
                    <a:pt x="3959" y="3862"/>
                    <a:pt x="4000" y="3862"/>
                    <a:pt x="4050" y="3903"/>
                  </a:cubicBezTo>
                  <a:cubicBezTo>
                    <a:pt x="4091" y="3928"/>
                    <a:pt x="4083" y="3985"/>
                    <a:pt x="4099" y="4027"/>
                  </a:cubicBezTo>
                  <a:lnTo>
                    <a:pt x="4099" y="4027"/>
                  </a:lnTo>
                  <a:cubicBezTo>
                    <a:pt x="4124" y="4010"/>
                    <a:pt x="4141" y="4002"/>
                    <a:pt x="4165" y="3985"/>
                  </a:cubicBezTo>
                  <a:cubicBezTo>
                    <a:pt x="4174" y="3977"/>
                    <a:pt x="4198" y="3969"/>
                    <a:pt x="4198" y="3961"/>
                  </a:cubicBezTo>
                  <a:cubicBezTo>
                    <a:pt x="4198" y="3895"/>
                    <a:pt x="4108" y="3895"/>
                    <a:pt x="4108" y="3829"/>
                  </a:cubicBezTo>
                  <a:cubicBezTo>
                    <a:pt x="4108" y="3763"/>
                    <a:pt x="4165" y="3730"/>
                    <a:pt x="4198" y="3664"/>
                  </a:cubicBezTo>
                  <a:cubicBezTo>
                    <a:pt x="4248" y="3556"/>
                    <a:pt x="4248" y="3490"/>
                    <a:pt x="4281" y="3375"/>
                  </a:cubicBezTo>
                  <a:cubicBezTo>
                    <a:pt x="4289" y="3334"/>
                    <a:pt x="4289" y="3309"/>
                    <a:pt x="4314" y="3268"/>
                  </a:cubicBezTo>
                  <a:cubicBezTo>
                    <a:pt x="4322" y="3251"/>
                    <a:pt x="4347" y="3243"/>
                    <a:pt x="4347" y="3218"/>
                  </a:cubicBezTo>
                  <a:cubicBezTo>
                    <a:pt x="4347" y="3185"/>
                    <a:pt x="4330" y="3169"/>
                    <a:pt x="4306" y="3136"/>
                  </a:cubicBezTo>
                  <a:cubicBezTo>
                    <a:pt x="4273" y="3094"/>
                    <a:pt x="4281" y="3053"/>
                    <a:pt x="4273" y="2995"/>
                  </a:cubicBezTo>
                  <a:cubicBezTo>
                    <a:pt x="4264" y="2888"/>
                    <a:pt x="4066" y="2921"/>
                    <a:pt x="4066" y="2806"/>
                  </a:cubicBezTo>
                  <a:cubicBezTo>
                    <a:pt x="4066" y="2707"/>
                    <a:pt x="4066" y="2707"/>
                    <a:pt x="4066" y="2707"/>
                  </a:cubicBezTo>
                  <a:cubicBezTo>
                    <a:pt x="4066" y="2624"/>
                    <a:pt x="4124" y="2591"/>
                    <a:pt x="4124" y="2509"/>
                  </a:cubicBezTo>
                  <a:cubicBezTo>
                    <a:pt x="4124" y="2492"/>
                    <a:pt x="4099" y="2484"/>
                    <a:pt x="4075" y="2484"/>
                  </a:cubicBezTo>
                  <a:cubicBezTo>
                    <a:pt x="4042" y="2484"/>
                    <a:pt x="4025" y="2517"/>
                    <a:pt x="3992" y="2517"/>
                  </a:cubicBezTo>
                  <a:cubicBezTo>
                    <a:pt x="3885" y="2517"/>
                    <a:pt x="3819" y="2500"/>
                    <a:pt x="3712" y="2492"/>
                  </a:cubicBezTo>
                  <a:cubicBezTo>
                    <a:pt x="3505" y="2492"/>
                    <a:pt x="3505" y="2492"/>
                    <a:pt x="3505" y="2492"/>
                  </a:cubicBezTo>
                  <a:cubicBezTo>
                    <a:pt x="3472" y="2492"/>
                    <a:pt x="3431" y="2509"/>
                    <a:pt x="3415" y="2484"/>
                  </a:cubicBezTo>
                  <a:cubicBezTo>
                    <a:pt x="3406" y="2476"/>
                    <a:pt x="3406" y="2459"/>
                    <a:pt x="3406" y="2451"/>
                  </a:cubicBezTo>
                  <a:cubicBezTo>
                    <a:pt x="3382" y="2393"/>
                    <a:pt x="3349" y="2368"/>
                    <a:pt x="3332" y="2311"/>
                  </a:cubicBezTo>
                  <a:cubicBezTo>
                    <a:pt x="3307" y="2236"/>
                    <a:pt x="3299" y="2203"/>
                    <a:pt x="3274" y="2137"/>
                  </a:cubicBezTo>
                  <a:cubicBezTo>
                    <a:pt x="3266" y="2113"/>
                    <a:pt x="3274" y="2096"/>
                    <a:pt x="3266" y="2080"/>
                  </a:cubicBezTo>
                  <a:cubicBezTo>
                    <a:pt x="3258" y="2071"/>
                    <a:pt x="3242" y="2071"/>
                    <a:pt x="3234" y="2055"/>
                  </a:cubicBezTo>
                  <a:cubicBezTo>
                    <a:pt x="3291" y="2038"/>
                    <a:pt x="3332" y="2038"/>
                    <a:pt x="3390" y="2038"/>
                  </a:cubicBezTo>
                  <a:cubicBezTo>
                    <a:pt x="3390" y="1989"/>
                    <a:pt x="3390" y="1956"/>
                    <a:pt x="3390" y="1906"/>
                  </a:cubicBezTo>
                  <a:cubicBezTo>
                    <a:pt x="3390" y="1791"/>
                    <a:pt x="3373" y="1717"/>
                    <a:pt x="3332" y="1609"/>
                  </a:cubicBezTo>
                  <a:cubicBezTo>
                    <a:pt x="3299" y="1535"/>
                    <a:pt x="3250" y="1494"/>
                    <a:pt x="3176" y="1461"/>
                  </a:cubicBezTo>
                  <a:cubicBezTo>
                    <a:pt x="3143" y="1444"/>
                    <a:pt x="3127" y="1419"/>
                    <a:pt x="3086" y="1419"/>
                  </a:cubicBezTo>
                  <a:cubicBezTo>
                    <a:pt x="2987" y="1419"/>
                    <a:pt x="2937" y="1419"/>
                    <a:pt x="2846" y="1419"/>
                  </a:cubicBezTo>
                  <a:cubicBezTo>
                    <a:pt x="2805" y="1419"/>
                    <a:pt x="2797" y="1370"/>
                    <a:pt x="2780" y="1329"/>
                  </a:cubicBezTo>
                  <a:cubicBezTo>
                    <a:pt x="2756" y="1296"/>
                    <a:pt x="2731" y="1287"/>
                    <a:pt x="2698" y="1263"/>
                  </a:cubicBezTo>
                  <a:cubicBezTo>
                    <a:pt x="2632" y="1221"/>
                    <a:pt x="2582" y="1238"/>
                    <a:pt x="2508" y="1221"/>
                  </a:cubicBezTo>
                  <a:cubicBezTo>
                    <a:pt x="2475" y="1221"/>
                    <a:pt x="2459" y="1188"/>
                    <a:pt x="2434" y="1172"/>
                  </a:cubicBezTo>
                  <a:cubicBezTo>
                    <a:pt x="2401" y="1155"/>
                    <a:pt x="2376" y="1147"/>
                    <a:pt x="2351" y="1114"/>
                  </a:cubicBezTo>
                  <a:cubicBezTo>
                    <a:pt x="2335" y="1081"/>
                    <a:pt x="2294" y="1098"/>
                    <a:pt x="2261" y="1089"/>
                  </a:cubicBezTo>
                  <a:cubicBezTo>
                    <a:pt x="2219" y="1081"/>
                    <a:pt x="2203" y="1048"/>
                    <a:pt x="2162" y="1048"/>
                  </a:cubicBezTo>
                  <a:cubicBezTo>
                    <a:pt x="2112" y="1048"/>
                    <a:pt x="2087" y="1081"/>
                    <a:pt x="2038" y="1081"/>
                  </a:cubicBezTo>
                  <a:cubicBezTo>
                    <a:pt x="1972" y="1081"/>
                    <a:pt x="1931" y="1089"/>
                    <a:pt x="1881" y="1056"/>
                  </a:cubicBezTo>
                  <a:cubicBezTo>
                    <a:pt x="1807" y="1007"/>
                    <a:pt x="1790" y="941"/>
                    <a:pt x="1716" y="891"/>
                  </a:cubicBezTo>
                  <a:cubicBezTo>
                    <a:pt x="1675" y="867"/>
                    <a:pt x="1633" y="875"/>
                    <a:pt x="1600" y="834"/>
                  </a:cubicBezTo>
                  <a:cubicBezTo>
                    <a:pt x="1567" y="792"/>
                    <a:pt x="1600" y="743"/>
                    <a:pt x="1592" y="693"/>
                  </a:cubicBezTo>
                  <a:cubicBezTo>
                    <a:pt x="1576" y="644"/>
                    <a:pt x="1526" y="627"/>
                    <a:pt x="1526" y="578"/>
                  </a:cubicBezTo>
                  <a:cubicBezTo>
                    <a:pt x="1526" y="545"/>
                    <a:pt x="1543" y="520"/>
                    <a:pt x="1543" y="479"/>
                  </a:cubicBezTo>
                  <a:cubicBezTo>
                    <a:pt x="1543" y="421"/>
                    <a:pt x="1477" y="396"/>
                    <a:pt x="1477" y="330"/>
                  </a:cubicBezTo>
                  <a:cubicBezTo>
                    <a:pt x="1477" y="240"/>
                    <a:pt x="1477" y="240"/>
                    <a:pt x="1477" y="240"/>
                  </a:cubicBezTo>
                  <a:cubicBezTo>
                    <a:pt x="1477" y="174"/>
                    <a:pt x="1501" y="132"/>
                    <a:pt x="1501" y="58"/>
                  </a:cubicBezTo>
                  <a:cubicBezTo>
                    <a:pt x="1501" y="0"/>
                    <a:pt x="1501" y="0"/>
                    <a:pt x="1501" y="0"/>
                  </a:cubicBezTo>
                  <a:cubicBezTo>
                    <a:pt x="1336" y="25"/>
                    <a:pt x="1336" y="25"/>
                    <a:pt x="1336" y="25"/>
                  </a:cubicBezTo>
                  <a:cubicBezTo>
                    <a:pt x="1303" y="25"/>
                    <a:pt x="1279" y="9"/>
                    <a:pt x="1246" y="9"/>
                  </a:cubicBezTo>
                  <a:cubicBezTo>
                    <a:pt x="1171" y="9"/>
                    <a:pt x="1130" y="33"/>
                    <a:pt x="1064" y="58"/>
                  </a:cubicBezTo>
                  <a:cubicBezTo>
                    <a:pt x="1006" y="75"/>
                    <a:pt x="973" y="83"/>
                    <a:pt x="932" y="124"/>
                  </a:cubicBezTo>
                  <a:cubicBezTo>
                    <a:pt x="883" y="174"/>
                    <a:pt x="850" y="198"/>
                    <a:pt x="775" y="223"/>
                  </a:cubicBezTo>
                  <a:cubicBezTo>
                    <a:pt x="742" y="240"/>
                    <a:pt x="718" y="256"/>
                    <a:pt x="693" y="281"/>
                  </a:cubicBezTo>
                  <a:cubicBezTo>
                    <a:pt x="668" y="306"/>
                    <a:pt x="668" y="339"/>
                    <a:pt x="635" y="339"/>
                  </a:cubicBezTo>
                  <a:cubicBezTo>
                    <a:pt x="619" y="339"/>
                    <a:pt x="619" y="330"/>
                    <a:pt x="610" y="330"/>
                  </a:cubicBezTo>
                  <a:cubicBezTo>
                    <a:pt x="569" y="330"/>
                    <a:pt x="561" y="355"/>
                    <a:pt x="536" y="380"/>
                  </a:cubicBezTo>
                  <a:cubicBezTo>
                    <a:pt x="478" y="413"/>
                    <a:pt x="454" y="438"/>
                    <a:pt x="412" y="479"/>
                  </a:cubicBezTo>
                  <a:cubicBezTo>
                    <a:pt x="388" y="512"/>
                    <a:pt x="363" y="537"/>
                    <a:pt x="322" y="537"/>
                  </a:cubicBezTo>
                  <a:cubicBezTo>
                    <a:pt x="247" y="537"/>
                    <a:pt x="206" y="495"/>
                    <a:pt x="132" y="495"/>
                  </a:cubicBezTo>
                  <a:cubicBezTo>
                    <a:pt x="82" y="495"/>
                    <a:pt x="66" y="528"/>
                    <a:pt x="16" y="528"/>
                  </a:cubicBezTo>
                  <a:cubicBezTo>
                    <a:pt x="0" y="528"/>
                    <a:pt x="0" y="528"/>
                    <a:pt x="0" y="5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99"/>
            <p:cNvSpPr>
              <a:spLocks noChangeArrowheads="1"/>
            </p:cNvSpPr>
            <p:nvPr/>
          </p:nvSpPr>
          <p:spPr bwMode="auto">
            <a:xfrm>
              <a:off x="14424673" y="4872038"/>
              <a:ext cx="1720738" cy="2498725"/>
            </a:xfrm>
            <a:custGeom>
              <a:avLst/>
              <a:gdLst>
                <a:gd name="T0" fmla="*/ 4150 w 4778"/>
                <a:gd name="T1" fmla="*/ 1526 h 6939"/>
                <a:gd name="T2" fmla="*/ 3762 w 4778"/>
                <a:gd name="T3" fmla="*/ 1625 h 6939"/>
                <a:gd name="T4" fmla="*/ 3432 w 4778"/>
                <a:gd name="T5" fmla="*/ 1757 h 6939"/>
                <a:gd name="T6" fmla="*/ 3160 w 4778"/>
                <a:gd name="T7" fmla="*/ 1938 h 6939"/>
                <a:gd name="T8" fmla="*/ 3061 w 4778"/>
                <a:gd name="T9" fmla="*/ 2235 h 6939"/>
                <a:gd name="T10" fmla="*/ 2937 w 4778"/>
                <a:gd name="T11" fmla="*/ 2533 h 6939"/>
                <a:gd name="T12" fmla="*/ 2830 w 4778"/>
                <a:gd name="T13" fmla="*/ 2731 h 6939"/>
                <a:gd name="T14" fmla="*/ 2888 w 4778"/>
                <a:gd name="T15" fmla="*/ 2945 h 6939"/>
                <a:gd name="T16" fmla="*/ 3102 w 4778"/>
                <a:gd name="T17" fmla="*/ 3316 h 6939"/>
                <a:gd name="T18" fmla="*/ 3094 w 4778"/>
                <a:gd name="T19" fmla="*/ 3498 h 6939"/>
                <a:gd name="T20" fmla="*/ 3416 w 4778"/>
                <a:gd name="T21" fmla="*/ 3613 h 6939"/>
                <a:gd name="T22" fmla="*/ 4043 w 4778"/>
                <a:gd name="T23" fmla="*/ 3490 h 6939"/>
                <a:gd name="T24" fmla="*/ 4043 w 4778"/>
                <a:gd name="T25" fmla="*/ 3803 h 6939"/>
                <a:gd name="T26" fmla="*/ 4051 w 4778"/>
                <a:gd name="T27" fmla="*/ 4092 h 6939"/>
                <a:gd name="T28" fmla="*/ 4299 w 4778"/>
                <a:gd name="T29" fmla="*/ 4125 h 6939"/>
                <a:gd name="T30" fmla="*/ 4505 w 4778"/>
                <a:gd name="T31" fmla="*/ 4141 h 6939"/>
                <a:gd name="T32" fmla="*/ 4678 w 4778"/>
                <a:gd name="T33" fmla="*/ 5115 h 6939"/>
                <a:gd name="T34" fmla="*/ 4629 w 4778"/>
                <a:gd name="T35" fmla="*/ 5445 h 6939"/>
                <a:gd name="T36" fmla="*/ 4538 w 4778"/>
                <a:gd name="T37" fmla="*/ 5783 h 6939"/>
                <a:gd name="T38" fmla="*/ 4637 w 4778"/>
                <a:gd name="T39" fmla="*/ 5973 h 6939"/>
                <a:gd name="T40" fmla="*/ 4719 w 4778"/>
                <a:gd name="T41" fmla="*/ 6146 h 6939"/>
                <a:gd name="T42" fmla="*/ 4505 w 4778"/>
                <a:gd name="T43" fmla="*/ 6509 h 6939"/>
                <a:gd name="T44" fmla="*/ 4447 w 4778"/>
                <a:gd name="T45" fmla="*/ 6674 h 6939"/>
                <a:gd name="T46" fmla="*/ 4224 w 4778"/>
                <a:gd name="T47" fmla="*/ 6938 h 6939"/>
                <a:gd name="T48" fmla="*/ 3936 w 4778"/>
                <a:gd name="T49" fmla="*/ 6699 h 6939"/>
                <a:gd name="T50" fmla="*/ 3441 w 4778"/>
                <a:gd name="T51" fmla="*/ 6320 h 6939"/>
                <a:gd name="T52" fmla="*/ 2871 w 4778"/>
                <a:gd name="T53" fmla="*/ 6064 h 6939"/>
                <a:gd name="T54" fmla="*/ 2574 w 4778"/>
                <a:gd name="T55" fmla="*/ 5915 h 6939"/>
                <a:gd name="T56" fmla="*/ 2055 w 4778"/>
                <a:gd name="T57" fmla="*/ 5420 h 6939"/>
                <a:gd name="T58" fmla="*/ 1898 w 4778"/>
                <a:gd name="T59" fmla="*/ 4958 h 6939"/>
                <a:gd name="T60" fmla="*/ 1650 w 4778"/>
                <a:gd name="T61" fmla="*/ 4620 h 6939"/>
                <a:gd name="T62" fmla="*/ 1312 w 4778"/>
                <a:gd name="T63" fmla="*/ 4026 h 6939"/>
                <a:gd name="T64" fmla="*/ 1048 w 4778"/>
                <a:gd name="T65" fmla="*/ 3523 h 6939"/>
                <a:gd name="T66" fmla="*/ 734 w 4778"/>
                <a:gd name="T67" fmla="*/ 2879 h 6939"/>
                <a:gd name="T68" fmla="*/ 149 w 4778"/>
                <a:gd name="T69" fmla="*/ 2450 h 6939"/>
                <a:gd name="T70" fmla="*/ 107 w 4778"/>
                <a:gd name="T71" fmla="*/ 2178 h 6939"/>
                <a:gd name="T72" fmla="*/ 0 w 4778"/>
                <a:gd name="T73" fmla="*/ 1806 h 6939"/>
                <a:gd name="T74" fmla="*/ 371 w 4778"/>
                <a:gd name="T75" fmla="*/ 1353 h 6939"/>
                <a:gd name="T76" fmla="*/ 454 w 4778"/>
                <a:gd name="T77" fmla="*/ 1427 h 6939"/>
                <a:gd name="T78" fmla="*/ 338 w 4778"/>
                <a:gd name="T79" fmla="*/ 1617 h 6939"/>
                <a:gd name="T80" fmla="*/ 404 w 4778"/>
                <a:gd name="T81" fmla="*/ 1707 h 6939"/>
                <a:gd name="T82" fmla="*/ 825 w 4778"/>
                <a:gd name="T83" fmla="*/ 1881 h 6939"/>
                <a:gd name="T84" fmla="*/ 1097 w 4778"/>
                <a:gd name="T85" fmla="*/ 1476 h 6939"/>
                <a:gd name="T86" fmla="*/ 1304 w 4778"/>
                <a:gd name="T87" fmla="*/ 1163 h 6939"/>
                <a:gd name="T88" fmla="*/ 1824 w 4778"/>
                <a:gd name="T89" fmla="*/ 825 h 6939"/>
                <a:gd name="T90" fmla="*/ 2129 w 4778"/>
                <a:gd name="T91" fmla="*/ 561 h 6939"/>
                <a:gd name="T92" fmla="*/ 2211 w 4778"/>
                <a:gd name="T93" fmla="*/ 288 h 6939"/>
                <a:gd name="T94" fmla="*/ 2211 w 4778"/>
                <a:gd name="T95" fmla="*/ 16 h 6939"/>
                <a:gd name="T96" fmla="*/ 2360 w 4778"/>
                <a:gd name="T97" fmla="*/ 41 h 6939"/>
                <a:gd name="T98" fmla="*/ 2690 w 4778"/>
                <a:gd name="T99" fmla="*/ 346 h 6939"/>
                <a:gd name="T100" fmla="*/ 2929 w 4778"/>
                <a:gd name="T101" fmla="*/ 561 h 6939"/>
                <a:gd name="T102" fmla="*/ 3069 w 4778"/>
                <a:gd name="T103" fmla="*/ 742 h 6939"/>
                <a:gd name="T104" fmla="*/ 3474 w 4778"/>
                <a:gd name="T105" fmla="*/ 800 h 6939"/>
                <a:gd name="T106" fmla="*/ 3729 w 4778"/>
                <a:gd name="T107" fmla="*/ 783 h 6939"/>
                <a:gd name="T108" fmla="*/ 3894 w 4778"/>
                <a:gd name="T109" fmla="*/ 775 h 6939"/>
                <a:gd name="T110" fmla="*/ 4142 w 4778"/>
                <a:gd name="T111" fmla="*/ 1146 h 6939"/>
                <a:gd name="T112" fmla="*/ 3993 w 4778"/>
                <a:gd name="T113" fmla="*/ 1427 h 6939"/>
                <a:gd name="T114" fmla="*/ 4241 w 4778"/>
                <a:gd name="T115" fmla="*/ 1526 h 69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778" h="6939">
                  <a:moveTo>
                    <a:pt x="4241" y="1526"/>
                  </a:moveTo>
                  <a:lnTo>
                    <a:pt x="4241" y="1526"/>
                  </a:lnTo>
                  <a:cubicBezTo>
                    <a:pt x="4150" y="1526"/>
                    <a:pt x="4150" y="1526"/>
                    <a:pt x="4150" y="1526"/>
                  </a:cubicBezTo>
                  <a:cubicBezTo>
                    <a:pt x="4125" y="1501"/>
                    <a:pt x="4101" y="1485"/>
                    <a:pt x="4068" y="1485"/>
                  </a:cubicBezTo>
                  <a:cubicBezTo>
                    <a:pt x="4002" y="1485"/>
                    <a:pt x="3944" y="1485"/>
                    <a:pt x="3903" y="1542"/>
                  </a:cubicBezTo>
                  <a:cubicBezTo>
                    <a:pt x="3861" y="1592"/>
                    <a:pt x="3828" y="1625"/>
                    <a:pt x="3762" y="1625"/>
                  </a:cubicBezTo>
                  <a:cubicBezTo>
                    <a:pt x="3696" y="1625"/>
                    <a:pt x="3663" y="1641"/>
                    <a:pt x="3606" y="1658"/>
                  </a:cubicBezTo>
                  <a:cubicBezTo>
                    <a:pt x="3540" y="1683"/>
                    <a:pt x="3531" y="1765"/>
                    <a:pt x="3457" y="1765"/>
                  </a:cubicBezTo>
                  <a:cubicBezTo>
                    <a:pt x="3449" y="1765"/>
                    <a:pt x="3441" y="1757"/>
                    <a:pt x="3432" y="1757"/>
                  </a:cubicBezTo>
                  <a:cubicBezTo>
                    <a:pt x="3391" y="1757"/>
                    <a:pt x="3383" y="1790"/>
                    <a:pt x="3358" y="1823"/>
                  </a:cubicBezTo>
                  <a:cubicBezTo>
                    <a:pt x="3342" y="1848"/>
                    <a:pt x="3317" y="1856"/>
                    <a:pt x="3284" y="1872"/>
                  </a:cubicBezTo>
                  <a:cubicBezTo>
                    <a:pt x="3234" y="1897"/>
                    <a:pt x="3160" y="1889"/>
                    <a:pt x="3160" y="1938"/>
                  </a:cubicBezTo>
                  <a:cubicBezTo>
                    <a:pt x="3160" y="1971"/>
                    <a:pt x="3177" y="1988"/>
                    <a:pt x="3177" y="2021"/>
                  </a:cubicBezTo>
                  <a:cubicBezTo>
                    <a:pt x="3177" y="2079"/>
                    <a:pt x="3152" y="2103"/>
                    <a:pt x="3119" y="2145"/>
                  </a:cubicBezTo>
                  <a:cubicBezTo>
                    <a:pt x="3102" y="2178"/>
                    <a:pt x="3061" y="2194"/>
                    <a:pt x="3061" y="2235"/>
                  </a:cubicBezTo>
                  <a:cubicBezTo>
                    <a:pt x="3061" y="2301"/>
                    <a:pt x="3111" y="2334"/>
                    <a:pt x="3111" y="2401"/>
                  </a:cubicBezTo>
                  <a:cubicBezTo>
                    <a:pt x="3111" y="2417"/>
                    <a:pt x="3102" y="2434"/>
                    <a:pt x="3102" y="2450"/>
                  </a:cubicBezTo>
                  <a:cubicBezTo>
                    <a:pt x="3028" y="2450"/>
                    <a:pt x="2970" y="2467"/>
                    <a:pt x="2937" y="2533"/>
                  </a:cubicBezTo>
                  <a:cubicBezTo>
                    <a:pt x="2896" y="2607"/>
                    <a:pt x="2896" y="2665"/>
                    <a:pt x="2871" y="2747"/>
                  </a:cubicBezTo>
                  <a:cubicBezTo>
                    <a:pt x="2847" y="2747"/>
                    <a:pt x="2847" y="2747"/>
                    <a:pt x="2847" y="2747"/>
                  </a:cubicBezTo>
                  <a:cubicBezTo>
                    <a:pt x="2830" y="2731"/>
                    <a:pt x="2830" y="2731"/>
                    <a:pt x="2830" y="2731"/>
                  </a:cubicBezTo>
                  <a:cubicBezTo>
                    <a:pt x="2814" y="2739"/>
                    <a:pt x="2797" y="2747"/>
                    <a:pt x="2797" y="2764"/>
                  </a:cubicBezTo>
                  <a:cubicBezTo>
                    <a:pt x="2797" y="2821"/>
                    <a:pt x="2904" y="2813"/>
                    <a:pt x="2904" y="2871"/>
                  </a:cubicBezTo>
                  <a:cubicBezTo>
                    <a:pt x="2904" y="2896"/>
                    <a:pt x="2888" y="2912"/>
                    <a:pt x="2888" y="2945"/>
                  </a:cubicBezTo>
                  <a:cubicBezTo>
                    <a:pt x="2888" y="2995"/>
                    <a:pt x="2921" y="3019"/>
                    <a:pt x="2946" y="3061"/>
                  </a:cubicBezTo>
                  <a:cubicBezTo>
                    <a:pt x="2970" y="3118"/>
                    <a:pt x="2970" y="3168"/>
                    <a:pt x="3012" y="3209"/>
                  </a:cubicBezTo>
                  <a:cubicBezTo>
                    <a:pt x="3053" y="3250"/>
                    <a:pt x="3102" y="3267"/>
                    <a:pt x="3102" y="3316"/>
                  </a:cubicBezTo>
                  <a:cubicBezTo>
                    <a:pt x="3102" y="3415"/>
                    <a:pt x="3102" y="3415"/>
                    <a:pt x="3102" y="3415"/>
                  </a:cubicBezTo>
                  <a:cubicBezTo>
                    <a:pt x="3102" y="3432"/>
                    <a:pt x="3094" y="3440"/>
                    <a:pt x="3094" y="3448"/>
                  </a:cubicBezTo>
                  <a:cubicBezTo>
                    <a:pt x="3094" y="3465"/>
                    <a:pt x="3094" y="3473"/>
                    <a:pt x="3094" y="3498"/>
                  </a:cubicBezTo>
                  <a:cubicBezTo>
                    <a:pt x="3226" y="3498"/>
                    <a:pt x="3226" y="3498"/>
                    <a:pt x="3226" y="3498"/>
                  </a:cubicBezTo>
                  <a:cubicBezTo>
                    <a:pt x="3276" y="3498"/>
                    <a:pt x="3300" y="3523"/>
                    <a:pt x="3342" y="3556"/>
                  </a:cubicBezTo>
                  <a:cubicBezTo>
                    <a:pt x="3366" y="3580"/>
                    <a:pt x="3399" y="3580"/>
                    <a:pt x="3416" y="3613"/>
                  </a:cubicBezTo>
                  <a:cubicBezTo>
                    <a:pt x="3424" y="3638"/>
                    <a:pt x="3424" y="3655"/>
                    <a:pt x="3441" y="3679"/>
                  </a:cubicBezTo>
                  <a:cubicBezTo>
                    <a:pt x="3482" y="3745"/>
                    <a:pt x="3556" y="3721"/>
                    <a:pt x="3630" y="3721"/>
                  </a:cubicBezTo>
                  <a:cubicBezTo>
                    <a:pt x="3812" y="3721"/>
                    <a:pt x="3894" y="3605"/>
                    <a:pt x="4043" y="3490"/>
                  </a:cubicBezTo>
                  <a:cubicBezTo>
                    <a:pt x="4059" y="3523"/>
                    <a:pt x="4059" y="3547"/>
                    <a:pt x="4059" y="3589"/>
                  </a:cubicBezTo>
                  <a:cubicBezTo>
                    <a:pt x="4059" y="3622"/>
                    <a:pt x="4043" y="3638"/>
                    <a:pt x="4043" y="3679"/>
                  </a:cubicBezTo>
                  <a:cubicBezTo>
                    <a:pt x="4043" y="3803"/>
                    <a:pt x="4043" y="3803"/>
                    <a:pt x="4043" y="3803"/>
                  </a:cubicBezTo>
                  <a:cubicBezTo>
                    <a:pt x="4035" y="3836"/>
                    <a:pt x="4035" y="3836"/>
                    <a:pt x="4035" y="3836"/>
                  </a:cubicBezTo>
                  <a:cubicBezTo>
                    <a:pt x="4035" y="3910"/>
                    <a:pt x="4035" y="3910"/>
                    <a:pt x="4035" y="3910"/>
                  </a:cubicBezTo>
                  <a:cubicBezTo>
                    <a:pt x="4035" y="3985"/>
                    <a:pt x="4035" y="4026"/>
                    <a:pt x="4051" y="4092"/>
                  </a:cubicBezTo>
                  <a:cubicBezTo>
                    <a:pt x="4068" y="4133"/>
                    <a:pt x="4084" y="4183"/>
                    <a:pt x="4134" y="4183"/>
                  </a:cubicBezTo>
                  <a:cubicBezTo>
                    <a:pt x="4158" y="4183"/>
                    <a:pt x="4158" y="4150"/>
                    <a:pt x="4183" y="4141"/>
                  </a:cubicBezTo>
                  <a:cubicBezTo>
                    <a:pt x="4224" y="4125"/>
                    <a:pt x="4257" y="4133"/>
                    <a:pt x="4299" y="4125"/>
                  </a:cubicBezTo>
                  <a:cubicBezTo>
                    <a:pt x="4323" y="4117"/>
                    <a:pt x="4340" y="4100"/>
                    <a:pt x="4373" y="4100"/>
                  </a:cubicBezTo>
                  <a:cubicBezTo>
                    <a:pt x="4447" y="4100"/>
                    <a:pt x="4447" y="4100"/>
                    <a:pt x="4447" y="4100"/>
                  </a:cubicBezTo>
                  <a:cubicBezTo>
                    <a:pt x="4472" y="4100"/>
                    <a:pt x="4488" y="4117"/>
                    <a:pt x="4505" y="4141"/>
                  </a:cubicBezTo>
                  <a:lnTo>
                    <a:pt x="4505" y="4141"/>
                  </a:lnTo>
                  <a:cubicBezTo>
                    <a:pt x="4777" y="4587"/>
                    <a:pt x="4777" y="4587"/>
                    <a:pt x="4777" y="4587"/>
                  </a:cubicBezTo>
                  <a:cubicBezTo>
                    <a:pt x="4678" y="5115"/>
                    <a:pt x="4678" y="5115"/>
                    <a:pt x="4678" y="5115"/>
                  </a:cubicBezTo>
                  <a:cubicBezTo>
                    <a:pt x="4703" y="5173"/>
                    <a:pt x="4752" y="5198"/>
                    <a:pt x="4752" y="5272"/>
                  </a:cubicBezTo>
                  <a:cubicBezTo>
                    <a:pt x="4752" y="5313"/>
                    <a:pt x="4695" y="5313"/>
                    <a:pt x="4662" y="5354"/>
                  </a:cubicBezTo>
                  <a:cubicBezTo>
                    <a:pt x="4637" y="5387"/>
                    <a:pt x="4645" y="5412"/>
                    <a:pt x="4629" y="5445"/>
                  </a:cubicBezTo>
                  <a:cubicBezTo>
                    <a:pt x="4596" y="5503"/>
                    <a:pt x="4530" y="5528"/>
                    <a:pt x="4530" y="5594"/>
                  </a:cubicBezTo>
                  <a:cubicBezTo>
                    <a:pt x="4530" y="5627"/>
                    <a:pt x="4579" y="5635"/>
                    <a:pt x="4579" y="5668"/>
                  </a:cubicBezTo>
                  <a:cubicBezTo>
                    <a:pt x="4579" y="5717"/>
                    <a:pt x="4546" y="5742"/>
                    <a:pt x="4538" y="5783"/>
                  </a:cubicBezTo>
                  <a:cubicBezTo>
                    <a:pt x="4538" y="5816"/>
                    <a:pt x="4538" y="5833"/>
                    <a:pt x="4554" y="5866"/>
                  </a:cubicBezTo>
                  <a:cubicBezTo>
                    <a:pt x="4563" y="5882"/>
                    <a:pt x="4571" y="5891"/>
                    <a:pt x="4587" y="5907"/>
                  </a:cubicBezTo>
                  <a:cubicBezTo>
                    <a:pt x="4612" y="5932"/>
                    <a:pt x="4612" y="5948"/>
                    <a:pt x="4637" y="5973"/>
                  </a:cubicBezTo>
                  <a:cubicBezTo>
                    <a:pt x="4645" y="5981"/>
                    <a:pt x="4653" y="5998"/>
                    <a:pt x="4662" y="6006"/>
                  </a:cubicBezTo>
                  <a:cubicBezTo>
                    <a:pt x="4678" y="6023"/>
                    <a:pt x="4695" y="6023"/>
                    <a:pt x="4703" y="6047"/>
                  </a:cubicBezTo>
                  <a:cubicBezTo>
                    <a:pt x="4719" y="6080"/>
                    <a:pt x="4719" y="6105"/>
                    <a:pt x="4719" y="6146"/>
                  </a:cubicBezTo>
                  <a:cubicBezTo>
                    <a:pt x="4719" y="6188"/>
                    <a:pt x="4703" y="6204"/>
                    <a:pt x="4686" y="6237"/>
                  </a:cubicBezTo>
                  <a:cubicBezTo>
                    <a:pt x="4629" y="6254"/>
                    <a:pt x="4587" y="6303"/>
                    <a:pt x="4579" y="6361"/>
                  </a:cubicBezTo>
                  <a:cubicBezTo>
                    <a:pt x="4571" y="6427"/>
                    <a:pt x="4505" y="6443"/>
                    <a:pt x="4505" y="6509"/>
                  </a:cubicBezTo>
                  <a:cubicBezTo>
                    <a:pt x="4505" y="6542"/>
                    <a:pt x="4521" y="6567"/>
                    <a:pt x="4538" y="6592"/>
                  </a:cubicBezTo>
                  <a:lnTo>
                    <a:pt x="4538" y="6592"/>
                  </a:lnTo>
                  <a:cubicBezTo>
                    <a:pt x="4505" y="6625"/>
                    <a:pt x="4455" y="6625"/>
                    <a:pt x="4447" y="6674"/>
                  </a:cubicBezTo>
                  <a:cubicBezTo>
                    <a:pt x="4431" y="6740"/>
                    <a:pt x="4439" y="6782"/>
                    <a:pt x="4406" y="6848"/>
                  </a:cubicBezTo>
                  <a:cubicBezTo>
                    <a:pt x="4389" y="6881"/>
                    <a:pt x="4356" y="6889"/>
                    <a:pt x="4323" y="6905"/>
                  </a:cubicBezTo>
                  <a:cubicBezTo>
                    <a:pt x="4282" y="6922"/>
                    <a:pt x="4266" y="6938"/>
                    <a:pt x="4224" y="6938"/>
                  </a:cubicBezTo>
                  <a:cubicBezTo>
                    <a:pt x="4208" y="6938"/>
                    <a:pt x="4191" y="6938"/>
                    <a:pt x="4183" y="6938"/>
                  </a:cubicBezTo>
                  <a:lnTo>
                    <a:pt x="4183" y="6938"/>
                  </a:lnTo>
                  <a:cubicBezTo>
                    <a:pt x="4150" y="6806"/>
                    <a:pt x="4035" y="6790"/>
                    <a:pt x="3936" y="6699"/>
                  </a:cubicBezTo>
                  <a:cubicBezTo>
                    <a:pt x="3903" y="6674"/>
                    <a:pt x="3886" y="6650"/>
                    <a:pt x="3853" y="6625"/>
                  </a:cubicBezTo>
                  <a:cubicBezTo>
                    <a:pt x="3795" y="6567"/>
                    <a:pt x="3771" y="6501"/>
                    <a:pt x="3688" y="6493"/>
                  </a:cubicBezTo>
                  <a:cubicBezTo>
                    <a:pt x="3573" y="6476"/>
                    <a:pt x="3531" y="6394"/>
                    <a:pt x="3441" y="6320"/>
                  </a:cubicBezTo>
                  <a:cubicBezTo>
                    <a:pt x="3399" y="6287"/>
                    <a:pt x="3358" y="6303"/>
                    <a:pt x="3309" y="6295"/>
                  </a:cubicBezTo>
                  <a:cubicBezTo>
                    <a:pt x="3251" y="6278"/>
                    <a:pt x="3210" y="6262"/>
                    <a:pt x="3160" y="6229"/>
                  </a:cubicBezTo>
                  <a:cubicBezTo>
                    <a:pt x="3053" y="6155"/>
                    <a:pt x="2979" y="6130"/>
                    <a:pt x="2871" y="6064"/>
                  </a:cubicBezTo>
                  <a:cubicBezTo>
                    <a:pt x="2789" y="6023"/>
                    <a:pt x="2739" y="6023"/>
                    <a:pt x="2657" y="5981"/>
                  </a:cubicBezTo>
                  <a:cubicBezTo>
                    <a:pt x="2624" y="5965"/>
                    <a:pt x="2624" y="5924"/>
                    <a:pt x="2583" y="5924"/>
                  </a:cubicBezTo>
                  <a:cubicBezTo>
                    <a:pt x="2583" y="5924"/>
                    <a:pt x="2583" y="5915"/>
                    <a:pt x="2574" y="5915"/>
                  </a:cubicBezTo>
                  <a:cubicBezTo>
                    <a:pt x="2500" y="5874"/>
                    <a:pt x="2475" y="5833"/>
                    <a:pt x="2418" y="5775"/>
                  </a:cubicBezTo>
                  <a:cubicBezTo>
                    <a:pt x="2352" y="5709"/>
                    <a:pt x="2310" y="5676"/>
                    <a:pt x="2244" y="5610"/>
                  </a:cubicBezTo>
                  <a:cubicBezTo>
                    <a:pt x="2178" y="5536"/>
                    <a:pt x="2129" y="5495"/>
                    <a:pt x="2055" y="5420"/>
                  </a:cubicBezTo>
                  <a:cubicBezTo>
                    <a:pt x="2005" y="5371"/>
                    <a:pt x="1931" y="5354"/>
                    <a:pt x="1931" y="5280"/>
                  </a:cubicBezTo>
                  <a:cubicBezTo>
                    <a:pt x="1931" y="5239"/>
                    <a:pt x="2022" y="5247"/>
                    <a:pt x="2022" y="5206"/>
                  </a:cubicBezTo>
                  <a:cubicBezTo>
                    <a:pt x="2022" y="5099"/>
                    <a:pt x="1931" y="5057"/>
                    <a:pt x="1898" y="4958"/>
                  </a:cubicBezTo>
                  <a:cubicBezTo>
                    <a:pt x="1881" y="4909"/>
                    <a:pt x="1857" y="4876"/>
                    <a:pt x="1832" y="4826"/>
                  </a:cubicBezTo>
                  <a:cubicBezTo>
                    <a:pt x="1799" y="4785"/>
                    <a:pt x="1807" y="4744"/>
                    <a:pt x="1766" y="4711"/>
                  </a:cubicBezTo>
                  <a:cubicBezTo>
                    <a:pt x="1733" y="4669"/>
                    <a:pt x="1683" y="4669"/>
                    <a:pt x="1650" y="4620"/>
                  </a:cubicBezTo>
                  <a:cubicBezTo>
                    <a:pt x="1617" y="4562"/>
                    <a:pt x="1626" y="4521"/>
                    <a:pt x="1593" y="4463"/>
                  </a:cubicBezTo>
                  <a:cubicBezTo>
                    <a:pt x="1526" y="4364"/>
                    <a:pt x="1460" y="4339"/>
                    <a:pt x="1427" y="4232"/>
                  </a:cubicBezTo>
                  <a:cubicBezTo>
                    <a:pt x="1394" y="4150"/>
                    <a:pt x="1378" y="4092"/>
                    <a:pt x="1312" y="4026"/>
                  </a:cubicBezTo>
                  <a:cubicBezTo>
                    <a:pt x="1287" y="3993"/>
                    <a:pt x="1262" y="3985"/>
                    <a:pt x="1246" y="3952"/>
                  </a:cubicBezTo>
                  <a:cubicBezTo>
                    <a:pt x="1213" y="3869"/>
                    <a:pt x="1221" y="3803"/>
                    <a:pt x="1172" y="3721"/>
                  </a:cubicBezTo>
                  <a:cubicBezTo>
                    <a:pt x="1130" y="3638"/>
                    <a:pt x="1081" y="3605"/>
                    <a:pt x="1048" y="3523"/>
                  </a:cubicBezTo>
                  <a:cubicBezTo>
                    <a:pt x="990" y="3407"/>
                    <a:pt x="998" y="3333"/>
                    <a:pt x="941" y="3209"/>
                  </a:cubicBezTo>
                  <a:cubicBezTo>
                    <a:pt x="916" y="3160"/>
                    <a:pt x="891" y="3135"/>
                    <a:pt x="858" y="3094"/>
                  </a:cubicBezTo>
                  <a:cubicBezTo>
                    <a:pt x="800" y="3011"/>
                    <a:pt x="784" y="2962"/>
                    <a:pt x="734" y="2879"/>
                  </a:cubicBezTo>
                  <a:cubicBezTo>
                    <a:pt x="677" y="2805"/>
                    <a:pt x="635" y="2764"/>
                    <a:pt x="578" y="2689"/>
                  </a:cubicBezTo>
                  <a:cubicBezTo>
                    <a:pt x="512" y="2599"/>
                    <a:pt x="437" y="2566"/>
                    <a:pt x="322" y="2533"/>
                  </a:cubicBezTo>
                  <a:cubicBezTo>
                    <a:pt x="256" y="2508"/>
                    <a:pt x="215" y="2491"/>
                    <a:pt x="149" y="2450"/>
                  </a:cubicBezTo>
                  <a:cubicBezTo>
                    <a:pt x="107" y="2434"/>
                    <a:pt x="66" y="2417"/>
                    <a:pt x="66" y="2368"/>
                  </a:cubicBezTo>
                  <a:cubicBezTo>
                    <a:pt x="66" y="2318"/>
                    <a:pt x="149" y="2318"/>
                    <a:pt x="149" y="2277"/>
                  </a:cubicBezTo>
                  <a:cubicBezTo>
                    <a:pt x="149" y="2235"/>
                    <a:pt x="140" y="2202"/>
                    <a:pt x="107" y="2178"/>
                  </a:cubicBezTo>
                  <a:cubicBezTo>
                    <a:pt x="74" y="2153"/>
                    <a:pt x="25" y="2161"/>
                    <a:pt x="25" y="2120"/>
                  </a:cubicBezTo>
                  <a:cubicBezTo>
                    <a:pt x="25" y="2070"/>
                    <a:pt x="50" y="2046"/>
                    <a:pt x="50" y="1996"/>
                  </a:cubicBezTo>
                  <a:cubicBezTo>
                    <a:pt x="50" y="1922"/>
                    <a:pt x="0" y="1881"/>
                    <a:pt x="0" y="1806"/>
                  </a:cubicBezTo>
                  <a:cubicBezTo>
                    <a:pt x="0" y="1699"/>
                    <a:pt x="58" y="1633"/>
                    <a:pt x="132" y="1551"/>
                  </a:cubicBezTo>
                  <a:cubicBezTo>
                    <a:pt x="182" y="1493"/>
                    <a:pt x="215" y="1460"/>
                    <a:pt x="264" y="1394"/>
                  </a:cubicBezTo>
                  <a:cubicBezTo>
                    <a:pt x="297" y="1361"/>
                    <a:pt x="330" y="1369"/>
                    <a:pt x="371" y="1353"/>
                  </a:cubicBezTo>
                  <a:lnTo>
                    <a:pt x="371" y="1353"/>
                  </a:lnTo>
                  <a:cubicBezTo>
                    <a:pt x="371" y="1386"/>
                    <a:pt x="363" y="1443"/>
                    <a:pt x="396" y="1443"/>
                  </a:cubicBezTo>
                  <a:cubicBezTo>
                    <a:pt x="421" y="1443"/>
                    <a:pt x="429" y="1427"/>
                    <a:pt x="454" y="1427"/>
                  </a:cubicBezTo>
                  <a:cubicBezTo>
                    <a:pt x="454" y="1435"/>
                    <a:pt x="454" y="1443"/>
                    <a:pt x="454" y="1452"/>
                  </a:cubicBezTo>
                  <a:cubicBezTo>
                    <a:pt x="454" y="1485"/>
                    <a:pt x="437" y="1509"/>
                    <a:pt x="413" y="1542"/>
                  </a:cubicBezTo>
                  <a:cubicBezTo>
                    <a:pt x="388" y="1567"/>
                    <a:pt x="338" y="1575"/>
                    <a:pt x="338" y="1617"/>
                  </a:cubicBezTo>
                  <a:cubicBezTo>
                    <a:pt x="338" y="1633"/>
                    <a:pt x="347" y="1641"/>
                    <a:pt x="347" y="1658"/>
                  </a:cubicBezTo>
                  <a:cubicBezTo>
                    <a:pt x="347" y="1691"/>
                    <a:pt x="338" y="1699"/>
                    <a:pt x="338" y="1732"/>
                  </a:cubicBezTo>
                  <a:cubicBezTo>
                    <a:pt x="363" y="1716"/>
                    <a:pt x="371" y="1707"/>
                    <a:pt x="404" y="1707"/>
                  </a:cubicBezTo>
                  <a:cubicBezTo>
                    <a:pt x="429" y="1707"/>
                    <a:pt x="437" y="1749"/>
                    <a:pt x="462" y="1749"/>
                  </a:cubicBezTo>
                  <a:cubicBezTo>
                    <a:pt x="619" y="1749"/>
                    <a:pt x="619" y="1749"/>
                    <a:pt x="619" y="1749"/>
                  </a:cubicBezTo>
                  <a:cubicBezTo>
                    <a:pt x="710" y="1749"/>
                    <a:pt x="726" y="1881"/>
                    <a:pt x="825" y="1881"/>
                  </a:cubicBezTo>
                  <a:cubicBezTo>
                    <a:pt x="858" y="1881"/>
                    <a:pt x="875" y="1856"/>
                    <a:pt x="899" y="1831"/>
                  </a:cubicBezTo>
                  <a:cubicBezTo>
                    <a:pt x="941" y="1798"/>
                    <a:pt x="957" y="1773"/>
                    <a:pt x="982" y="1732"/>
                  </a:cubicBezTo>
                  <a:cubicBezTo>
                    <a:pt x="1040" y="1633"/>
                    <a:pt x="1064" y="1575"/>
                    <a:pt x="1097" y="1476"/>
                  </a:cubicBezTo>
                  <a:cubicBezTo>
                    <a:pt x="1106" y="1443"/>
                    <a:pt x="1122" y="1427"/>
                    <a:pt x="1139" y="1402"/>
                  </a:cubicBezTo>
                  <a:cubicBezTo>
                    <a:pt x="1172" y="1353"/>
                    <a:pt x="1172" y="1311"/>
                    <a:pt x="1196" y="1254"/>
                  </a:cubicBezTo>
                  <a:cubicBezTo>
                    <a:pt x="1221" y="1212"/>
                    <a:pt x="1262" y="1196"/>
                    <a:pt x="1304" y="1163"/>
                  </a:cubicBezTo>
                  <a:cubicBezTo>
                    <a:pt x="1345" y="1138"/>
                    <a:pt x="1370" y="1122"/>
                    <a:pt x="1411" y="1105"/>
                  </a:cubicBezTo>
                  <a:cubicBezTo>
                    <a:pt x="1460" y="1089"/>
                    <a:pt x="1485" y="1072"/>
                    <a:pt x="1526" y="1047"/>
                  </a:cubicBezTo>
                  <a:cubicBezTo>
                    <a:pt x="1667" y="998"/>
                    <a:pt x="1749" y="948"/>
                    <a:pt x="1824" y="825"/>
                  </a:cubicBezTo>
                  <a:cubicBezTo>
                    <a:pt x="1848" y="775"/>
                    <a:pt x="1881" y="759"/>
                    <a:pt x="1914" y="717"/>
                  </a:cubicBezTo>
                  <a:cubicBezTo>
                    <a:pt x="1947" y="684"/>
                    <a:pt x="1956" y="643"/>
                    <a:pt x="1997" y="618"/>
                  </a:cubicBezTo>
                  <a:cubicBezTo>
                    <a:pt x="2046" y="585"/>
                    <a:pt x="2079" y="577"/>
                    <a:pt x="2129" y="561"/>
                  </a:cubicBezTo>
                  <a:cubicBezTo>
                    <a:pt x="2154" y="544"/>
                    <a:pt x="2195" y="528"/>
                    <a:pt x="2195" y="495"/>
                  </a:cubicBezTo>
                  <a:cubicBezTo>
                    <a:pt x="2195" y="462"/>
                    <a:pt x="2170" y="437"/>
                    <a:pt x="2170" y="404"/>
                  </a:cubicBezTo>
                  <a:cubicBezTo>
                    <a:pt x="2170" y="354"/>
                    <a:pt x="2211" y="338"/>
                    <a:pt x="2211" y="288"/>
                  </a:cubicBezTo>
                  <a:cubicBezTo>
                    <a:pt x="2211" y="214"/>
                    <a:pt x="2211" y="214"/>
                    <a:pt x="2211" y="214"/>
                  </a:cubicBezTo>
                  <a:cubicBezTo>
                    <a:pt x="2211" y="165"/>
                    <a:pt x="2162" y="140"/>
                    <a:pt x="2162" y="90"/>
                  </a:cubicBezTo>
                  <a:cubicBezTo>
                    <a:pt x="2162" y="57"/>
                    <a:pt x="2178" y="41"/>
                    <a:pt x="2211" y="16"/>
                  </a:cubicBezTo>
                  <a:lnTo>
                    <a:pt x="2211" y="16"/>
                  </a:lnTo>
                  <a:cubicBezTo>
                    <a:pt x="2244" y="16"/>
                    <a:pt x="2261" y="0"/>
                    <a:pt x="2294" y="0"/>
                  </a:cubicBezTo>
                  <a:cubicBezTo>
                    <a:pt x="2327" y="0"/>
                    <a:pt x="2335" y="33"/>
                    <a:pt x="2360" y="41"/>
                  </a:cubicBezTo>
                  <a:cubicBezTo>
                    <a:pt x="2442" y="90"/>
                    <a:pt x="2517" y="99"/>
                    <a:pt x="2558" y="173"/>
                  </a:cubicBezTo>
                  <a:cubicBezTo>
                    <a:pt x="2583" y="214"/>
                    <a:pt x="2550" y="264"/>
                    <a:pt x="2583" y="297"/>
                  </a:cubicBezTo>
                  <a:cubicBezTo>
                    <a:pt x="2607" y="330"/>
                    <a:pt x="2649" y="330"/>
                    <a:pt x="2690" y="346"/>
                  </a:cubicBezTo>
                  <a:cubicBezTo>
                    <a:pt x="2731" y="363"/>
                    <a:pt x="2756" y="379"/>
                    <a:pt x="2797" y="396"/>
                  </a:cubicBezTo>
                  <a:cubicBezTo>
                    <a:pt x="2830" y="404"/>
                    <a:pt x="2871" y="396"/>
                    <a:pt x="2888" y="429"/>
                  </a:cubicBezTo>
                  <a:cubicBezTo>
                    <a:pt x="2913" y="478"/>
                    <a:pt x="2888" y="519"/>
                    <a:pt x="2929" y="561"/>
                  </a:cubicBezTo>
                  <a:cubicBezTo>
                    <a:pt x="3003" y="561"/>
                    <a:pt x="3003" y="561"/>
                    <a:pt x="3003" y="561"/>
                  </a:cubicBezTo>
                  <a:cubicBezTo>
                    <a:pt x="3028" y="561"/>
                    <a:pt x="3036" y="594"/>
                    <a:pt x="3045" y="618"/>
                  </a:cubicBezTo>
                  <a:cubicBezTo>
                    <a:pt x="3061" y="668"/>
                    <a:pt x="3069" y="693"/>
                    <a:pt x="3069" y="742"/>
                  </a:cubicBezTo>
                  <a:cubicBezTo>
                    <a:pt x="3144" y="750"/>
                    <a:pt x="3168" y="816"/>
                    <a:pt x="3243" y="816"/>
                  </a:cubicBezTo>
                  <a:cubicBezTo>
                    <a:pt x="3276" y="816"/>
                    <a:pt x="3292" y="808"/>
                    <a:pt x="3325" y="800"/>
                  </a:cubicBezTo>
                  <a:cubicBezTo>
                    <a:pt x="3383" y="792"/>
                    <a:pt x="3416" y="808"/>
                    <a:pt x="3474" y="800"/>
                  </a:cubicBezTo>
                  <a:cubicBezTo>
                    <a:pt x="3507" y="792"/>
                    <a:pt x="3515" y="750"/>
                    <a:pt x="3548" y="750"/>
                  </a:cubicBezTo>
                  <a:cubicBezTo>
                    <a:pt x="3589" y="750"/>
                    <a:pt x="3606" y="783"/>
                    <a:pt x="3639" y="783"/>
                  </a:cubicBezTo>
                  <a:cubicBezTo>
                    <a:pt x="3672" y="792"/>
                    <a:pt x="3696" y="767"/>
                    <a:pt x="3729" y="783"/>
                  </a:cubicBezTo>
                  <a:cubicBezTo>
                    <a:pt x="3754" y="792"/>
                    <a:pt x="3762" y="808"/>
                    <a:pt x="3787" y="808"/>
                  </a:cubicBezTo>
                  <a:cubicBezTo>
                    <a:pt x="3804" y="808"/>
                    <a:pt x="3804" y="792"/>
                    <a:pt x="3820" y="792"/>
                  </a:cubicBezTo>
                  <a:cubicBezTo>
                    <a:pt x="3853" y="775"/>
                    <a:pt x="3870" y="775"/>
                    <a:pt x="3894" y="775"/>
                  </a:cubicBezTo>
                  <a:cubicBezTo>
                    <a:pt x="3985" y="775"/>
                    <a:pt x="4010" y="849"/>
                    <a:pt x="4084" y="891"/>
                  </a:cubicBezTo>
                  <a:cubicBezTo>
                    <a:pt x="4158" y="932"/>
                    <a:pt x="4216" y="973"/>
                    <a:pt x="4216" y="1056"/>
                  </a:cubicBezTo>
                  <a:cubicBezTo>
                    <a:pt x="4216" y="1097"/>
                    <a:pt x="4167" y="1105"/>
                    <a:pt x="4142" y="1146"/>
                  </a:cubicBezTo>
                  <a:cubicBezTo>
                    <a:pt x="4117" y="1188"/>
                    <a:pt x="4101" y="1204"/>
                    <a:pt x="4076" y="1245"/>
                  </a:cubicBezTo>
                  <a:cubicBezTo>
                    <a:pt x="4035" y="1303"/>
                    <a:pt x="3993" y="1328"/>
                    <a:pt x="3993" y="1394"/>
                  </a:cubicBezTo>
                  <a:cubicBezTo>
                    <a:pt x="3993" y="1427"/>
                    <a:pt x="3993" y="1427"/>
                    <a:pt x="3993" y="1427"/>
                  </a:cubicBezTo>
                  <a:cubicBezTo>
                    <a:pt x="4002" y="1427"/>
                    <a:pt x="4010" y="1435"/>
                    <a:pt x="4018" y="1435"/>
                  </a:cubicBezTo>
                  <a:cubicBezTo>
                    <a:pt x="4076" y="1435"/>
                    <a:pt x="4101" y="1410"/>
                    <a:pt x="4150" y="1410"/>
                  </a:cubicBezTo>
                  <a:cubicBezTo>
                    <a:pt x="4208" y="1410"/>
                    <a:pt x="4224" y="1468"/>
                    <a:pt x="4241" y="152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100"/>
            <p:cNvSpPr>
              <a:spLocks noChangeArrowheads="1"/>
            </p:cNvSpPr>
            <p:nvPr/>
          </p:nvSpPr>
          <p:spPr bwMode="auto">
            <a:xfrm>
              <a:off x="14478644" y="4694238"/>
              <a:ext cx="742902" cy="855663"/>
            </a:xfrm>
            <a:custGeom>
              <a:avLst/>
              <a:gdLst>
                <a:gd name="T0" fmla="*/ 189 w 2063"/>
                <a:gd name="T1" fmla="*/ 1659 h 2378"/>
                <a:gd name="T2" fmla="*/ 363 w 2063"/>
                <a:gd name="T3" fmla="*/ 1593 h 2378"/>
                <a:gd name="T4" fmla="*/ 272 w 2063"/>
                <a:gd name="T5" fmla="*/ 1552 h 2378"/>
                <a:gd name="T6" fmla="*/ 189 w 2063"/>
                <a:gd name="T7" fmla="*/ 1659 h 2378"/>
                <a:gd name="T8" fmla="*/ 222 w 2063"/>
                <a:gd name="T9" fmla="*/ 1849 h 2378"/>
                <a:gd name="T10" fmla="*/ 313 w 2063"/>
                <a:gd name="T11" fmla="*/ 1774 h 2378"/>
                <a:gd name="T12" fmla="*/ 396 w 2063"/>
                <a:gd name="T13" fmla="*/ 1436 h 2378"/>
                <a:gd name="T14" fmla="*/ 321 w 2063"/>
                <a:gd name="T15" fmla="*/ 1453 h 2378"/>
                <a:gd name="T16" fmla="*/ 189 w 2063"/>
                <a:gd name="T17" fmla="*/ 1543 h 2378"/>
                <a:gd name="T18" fmla="*/ 0 w 2063"/>
                <a:gd name="T19" fmla="*/ 1428 h 2378"/>
                <a:gd name="T20" fmla="*/ 66 w 2063"/>
                <a:gd name="T21" fmla="*/ 1222 h 2378"/>
                <a:gd name="T22" fmla="*/ 66 w 2063"/>
                <a:gd name="T23" fmla="*/ 1007 h 2378"/>
                <a:gd name="T24" fmla="*/ 8 w 2063"/>
                <a:gd name="T25" fmla="*/ 925 h 2378"/>
                <a:gd name="T26" fmla="*/ 115 w 2063"/>
                <a:gd name="T27" fmla="*/ 850 h 2378"/>
                <a:gd name="T28" fmla="*/ 132 w 2063"/>
                <a:gd name="T29" fmla="*/ 694 h 2378"/>
                <a:gd name="T30" fmla="*/ 247 w 2063"/>
                <a:gd name="T31" fmla="*/ 413 h 2378"/>
                <a:gd name="T32" fmla="*/ 222 w 2063"/>
                <a:gd name="T33" fmla="*/ 240 h 2378"/>
                <a:gd name="T34" fmla="*/ 453 w 2063"/>
                <a:gd name="T35" fmla="*/ 116 h 2378"/>
                <a:gd name="T36" fmla="*/ 759 w 2063"/>
                <a:gd name="T37" fmla="*/ 0 h 2378"/>
                <a:gd name="T38" fmla="*/ 891 w 2063"/>
                <a:gd name="T39" fmla="*/ 108 h 2378"/>
                <a:gd name="T40" fmla="*/ 1105 w 2063"/>
                <a:gd name="T41" fmla="*/ 207 h 2378"/>
                <a:gd name="T42" fmla="*/ 1452 w 2063"/>
                <a:gd name="T43" fmla="*/ 388 h 2378"/>
                <a:gd name="T44" fmla="*/ 1617 w 2063"/>
                <a:gd name="T45" fmla="*/ 397 h 2378"/>
                <a:gd name="T46" fmla="*/ 1790 w 2063"/>
                <a:gd name="T47" fmla="*/ 380 h 2378"/>
                <a:gd name="T48" fmla="*/ 2062 w 2063"/>
                <a:gd name="T49" fmla="*/ 512 h 2378"/>
                <a:gd name="T50" fmla="*/ 2013 w 2063"/>
                <a:gd name="T51" fmla="*/ 586 h 2378"/>
                <a:gd name="T52" fmla="*/ 2062 w 2063"/>
                <a:gd name="T53" fmla="*/ 784 h 2378"/>
                <a:gd name="T54" fmla="*/ 2046 w 2063"/>
                <a:gd name="T55" fmla="*/ 991 h 2378"/>
                <a:gd name="T56" fmla="*/ 1848 w 2063"/>
                <a:gd name="T57" fmla="*/ 1114 h 2378"/>
                <a:gd name="T58" fmla="*/ 1675 w 2063"/>
                <a:gd name="T59" fmla="*/ 1321 h 2378"/>
                <a:gd name="T60" fmla="*/ 1262 w 2063"/>
                <a:gd name="T61" fmla="*/ 1601 h 2378"/>
                <a:gd name="T62" fmla="*/ 1047 w 2063"/>
                <a:gd name="T63" fmla="*/ 1750 h 2378"/>
                <a:gd name="T64" fmla="*/ 948 w 2063"/>
                <a:gd name="T65" fmla="*/ 1972 h 2378"/>
                <a:gd name="T66" fmla="*/ 750 w 2063"/>
                <a:gd name="T67" fmla="*/ 2327 h 2378"/>
                <a:gd name="T68" fmla="*/ 470 w 2063"/>
                <a:gd name="T69" fmla="*/ 2245 h 2378"/>
                <a:gd name="T70" fmla="*/ 255 w 2063"/>
                <a:gd name="T71" fmla="*/ 2203 h 2378"/>
                <a:gd name="T72" fmla="*/ 198 w 2063"/>
                <a:gd name="T73" fmla="*/ 2154 h 2378"/>
                <a:gd name="T74" fmla="*/ 264 w 2063"/>
                <a:gd name="T75" fmla="*/ 2038 h 2378"/>
                <a:gd name="T76" fmla="*/ 305 w 2063"/>
                <a:gd name="T77" fmla="*/ 1923 h 2378"/>
                <a:gd name="T78" fmla="*/ 222 w 2063"/>
                <a:gd name="T79" fmla="*/ 1849 h 23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2063" h="2378">
                  <a:moveTo>
                    <a:pt x="189" y="1659"/>
                  </a:moveTo>
                  <a:lnTo>
                    <a:pt x="189" y="1659"/>
                  </a:lnTo>
                  <a:cubicBezTo>
                    <a:pt x="189" y="1684"/>
                    <a:pt x="206" y="1708"/>
                    <a:pt x="231" y="1708"/>
                  </a:cubicBezTo>
                  <a:cubicBezTo>
                    <a:pt x="297" y="1708"/>
                    <a:pt x="363" y="1659"/>
                    <a:pt x="363" y="1593"/>
                  </a:cubicBezTo>
                  <a:cubicBezTo>
                    <a:pt x="363" y="1560"/>
                    <a:pt x="346" y="1535"/>
                    <a:pt x="313" y="1535"/>
                  </a:cubicBezTo>
                  <a:cubicBezTo>
                    <a:pt x="297" y="1535"/>
                    <a:pt x="288" y="1543"/>
                    <a:pt x="272" y="1552"/>
                  </a:cubicBezTo>
                  <a:cubicBezTo>
                    <a:pt x="255" y="1568"/>
                    <a:pt x="231" y="1560"/>
                    <a:pt x="214" y="1576"/>
                  </a:cubicBezTo>
                  <a:cubicBezTo>
                    <a:pt x="189" y="1601"/>
                    <a:pt x="189" y="1626"/>
                    <a:pt x="189" y="1659"/>
                  </a:cubicBezTo>
                  <a:close/>
                  <a:moveTo>
                    <a:pt x="222" y="1849"/>
                  </a:moveTo>
                  <a:lnTo>
                    <a:pt x="222" y="1849"/>
                  </a:lnTo>
                  <a:cubicBezTo>
                    <a:pt x="231" y="1849"/>
                    <a:pt x="239" y="1840"/>
                    <a:pt x="247" y="1840"/>
                  </a:cubicBezTo>
                  <a:cubicBezTo>
                    <a:pt x="272" y="1816"/>
                    <a:pt x="288" y="1799"/>
                    <a:pt x="313" y="1774"/>
                  </a:cubicBezTo>
                  <a:cubicBezTo>
                    <a:pt x="363" y="1700"/>
                    <a:pt x="429" y="1659"/>
                    <a:pt x="429" y="1568"/>
                  </a:cubicBezTo>
                  <a:cubicBezTo>
                    <a:pt x="429" y="1519"/>
                    <a:pt x="412" y="1486"/>
                    <a:pt x="396" y="1436"/>
                  </a:cubicBezTo>
                  <a:cubicBezTo>
                    <a:pt x="379" y="1444"/>
                    <a:pt x="379" y="1461"/>
                    <a:pt x="363" y="1461"/>
                  </a:cubicBezTo>
                  <a:cubicBezTo>
                    <a:pt x="346" y="1461"/>
                    <a:pt x="338" y="1453"/>
                    <a:pt x="321" y="1453"/>
                  </a:cubicBezTo>
                  <a:cubicBezTo>
                    <a:pt x="280" y="1453"/>
                    <a:pt x="264" y="1469"/>
                    <a:pt x="231" y="1494"/>
                  </a:cubicBezTo>
                  <a:cubicBezTo>
                    <a:pt x="206" y="1510"/>
                    <a:pt x="214" y="1543"/>
                    <a:pt x="189" y="1543"/>
                  </a:cubicBezTo>
                  <a:cubicBezTo>
                    <a:pt x="140" y="1543"/>
                    <a:pt x="123" y="1502"/>
                    <a:pt x="74" y="1486"/>
                  </a:cubicBezTo>
                  <a:cubicBezTo>
                    <a:pt x="41" y="1469"/>
                    <a:pt x="0" y="1469"/>
                    <a:pt x="0" y="1428"/>
                  </a:cubicBezTo>
                  <a:cubicBezTo>
                    <a:pt x="0" y="1411"/>
                    <a:pt x="16" y="1395"/>
                    <a:pt x="24" y="1378"/>
                  </a:cubicBezTo>
                  <a:cubicBezTo>
                    <a:pt x="49" y="1321"/>
                    <a:pt x="66" y="1279"/>
                    <a:pt x="66" y="1222"/>
                  </a:cubicBezTo>
                  <a:cubicBezTo>
                    <a:pt x="66" y="1164"/>
                    <a:pt x="57" y="1139"/>
                    <a:pt x="66" y="1090"/>
                  </a:cubicBezTo>
                  <a:cubicBezTo>
                    <a:pt x="66" y="1057"/>
                    <a:pt x="74" y="1040"/>
                    <a:pt x="66" y="1007"/>
                  </a:cubicBezTo>
                  <a:cubicBezTo>
                    <a:pt x="57" y="991"/>
                    <a:pt x="33" y="991"/>
                    <a:pt x="16" y="966"/>
                  </a:cubicBezTo>
                  <a:cubicBezTo>
                    <a:pt x="0" y="958"/>
                    <a:pt x="8" y="941"/>
                    <a:pt x="8" y="925"/>
                  </a:cubicBezTo>
                  <a:cubicBezTo>
                    <a:pt x="16" y="900"/>
                    <a:pt x="33" y="875"/>
                    <a:pt x="57" y="867"/>
                  </a:cubicBezTo>
                  <a:cubicBezTo>
                    <a:pt x="74" y="859"/>
                    <a:pt x="99" y="867"/>
                    <a:pt x="115" y="850"/>
                  </a:cubicBezTo>
                  <a:cubicBezTo>
                    <a:pt x="140" y="826"/>
                    <a:pt x="148" y="784"/>
                    <a:pt x="181" y="784"/>
                  </a:cubicBezTo>
                  <a:cubicBezTo>
                    <a:pt x="173" y="743"/>
                    <a:pt x="132" y="735"/>
                    <a:pt x="132" y="694"/>
                  </a:cubicBezTo>
                  <a:cubicBezTo>
                    <a:pt x="132" y="644"/>
                    <a:pt x="165" y="628"/>
                    <a:pt x="189" y="578"/>
                  </a:cubicBezTo>
                  <a:cubicBezTo>
                    <a:pt x="214" y="520"/>
                    <a:pt x="222" y="479"/>
                    <a:pt x="247" y="413"/>
                  </a:cubicBezTo>
                  <a:cubicBezTo>
                    <a:pt x="255" y="380"/>
                    <a:pt x="272" y="364"/>
                    <a:pt x="272" y="331"/>
                  </a:cubicBezTo>
                  <a:cubicBezTo>
                    <a:pt x="272" y="289"/>
                    <a:pt x="222" y="281"/>
                    <a:pt x="222" y="240"/>
                  </a:cubicBezTo>
                  <a:cubicBezTo>
                    <a:pt x="222" y="199"/>
                    <a:pt x="280" y="182"/>
                    <a:pt x="321" y="174"/>
                  </a:cubicBezTo>
                  <a:cubicBezTo>
                    <a:pt x="371" y="157"/>
                    <a:pt x="404" y="141"/>
                    <a:pt x="453" y="116"/>
                  </a:cubicBezTo>
                  <a:cubicBezTo>
                    <a:pt x="536" y="75"/>
                    <a:pt x="602" y="91"/>
                    <a:pt x="676" y="42"/>
                  </a:cubicBezTo>
                  <a:cubicBezTo>
                    <a:pt x="709" y="25"/>
                    <a:pt x="742" y="17"/>
                    <a:pt x="759" y="0"/>
                  </a:cubicBezTo>
                  <a:lnTo>
                    <a:pt x="759" y="0"/>
                  </a:lnTo>
                  <a:cubicBezTo>
                    <a:pt x="808" y="33"/>
                    <a:pt x="833" y="75"/>
                    <a:pt x="891" y="108"/>
                  </a:cubicBezTo>
                  <a:cubicBezTo>
                    <a:pt x="924" y="124"/>
                    <a:pt x="948" y="124"/>
                    <a:pt x="981" y="141"/>
                  </a:cubicBezTo>
                  <a:cubicBezTo>
                    <a:pt x="1031" y="174"/>
                    <a:pt x="1056" y="215"/>
                    <a:pt x="1105" y="207"/>
                  </a:cubicBezTo>
                  <a:cubicBezTo>
                    <a:pt x="1171" y="207"/>
                    <a:pt x="1204" y="256"/>
                    <a:pt x="1245" y="306"/>
                  </a:cubicBezTo>
                  <a:cubicBezTo>
                    <a:pt x="1303" y="372"/>
                    <a:pt x="1369" y="388"/>
                    <a:pt x="1452" y="388"/>
                  </a:cubicBezTo>
                  <a:cubicBezTo>
                    <a:pt x="1543" y="388"/>
                    <a:pt x="1543" y="388"/>
                    <a:pt x="1543" y="388"/>
                  </a:cubicBezTo>
                  <a:cubicBezTo>
                    <a:pt x="1576" y="388"/>
                    <a:pt x="1592" y="397"/>
                    <a:pt x="1617" y="397"/>
                  </a:cubicBezTo>
                  <a:cubicBezTo>
                    <a:pt x="1675" y="397"/>
                    <a:pt x="1691" y="347"/>
                    <a:pt x="1749" y="347"/>
                  </a:cubicBezTo>
                  <a:cubicBezTo>
                    <a:pt x="1774" y="347"/>
                    <a:pt x="1774" y="364"/>
                    <a:pt x="1790" y="380"/>
                  </a:cubicBezTo>
                  <a:cubicBezTo>
                    <a:pt x="1831" y="421"/>
                    <a:pt x="1864" y="446"/>
                    <a:pt x="1914" y="454"/>
                  </a:cubicBezTo>
                  <a:cubicBezTo>
                    <a:pt x="1980" y="463"/>
                    <a:pt x="2005" y="487"/>
                    <a:pt x="2062" y="512"/>
                  </a:cubicBezTo>
                  <a:lnTo>
                    <a:pt x="2062" y="512"/>
                  </a:lnTo>
                  <a:cubicBezTo>
                    <a:pt x="2029" y="537"/>
                    <a:pt x="2013" y="553"/>
                    <a:pt x="2013" y="586"/>
                  </a:cubicBezTo>
                  <a:cubicBezTo>
                    <a:pt x="2013" y="636"/>
                    <a:pt x="2062" y="661"/>
                    <a:pt x="2062" y="710"/>
                  </a:cubicBezTo>
                  <a:cubicBezTo>
                    <a:pt x="2062" y="784"/>
                    <a:pt x="2062" y="784"/>
                    <a:pt x="2062" y="784"/>
                  </a:cubicBezTo>
                  <a:cubicBezTo>
                    <a:pt x="2062" y="834"/>
                    <a:pt x="2021" y="850"/>
                    <a:pt x="2021" y="900"/>
                  </a:cubicBezTo>
                  <a:cubicBezTo>
                    <a:pt x="2021" y="933"/>
                    <a:pt x="2046" y="958"/>
                    <a:pt x="2046" y="991"/>
                  </a:cubicBezTo>
                  <a:cubicBezTo>
                    <a:pt x="2046" y="1024"/>
                    <a:pt x="2005" y="1040"/>
                    <a:pt x="1980" y="1057"/>
                  </a:cubicBezTo>
                  <a:cubicBezTo>
                    <a:pt x="1930" y="1073"/>
                    <a:pt x="1897" y="1081"/>
                    <a:pt x="1848" y="1114"/>
                  </a:cubicBezTo>
                  <a:cubicBezTo>
                    <a:pt x="1807" y="1139"/>
                    <a:pt x="1798" y="1180"/>
                    <a:pt x="1765" y="1213"/>
                  </a:cubicBezTo>
                  <a:cubicBezTo>
                    <a:pt x="1732" y="1255"/>
                    <a:pt x="1699" y="1271"/>
                    <a:pt x="1675" y="1321"/>
                  </a:cubicBezTo>
                  <a:cubicBezTo>
                    <a:pt x="1600" y="1444"/>
                    <a:pt x="1518" y="1494"/>
                    <a:pt x="1377" y="1543"/>
                  </a:cubicBezTo>
                  <a:cubicBezTo>
                    <a:pt x="1336" y="1568"/>
                    <a:pt x="1311" y="1585"/>
                    <a:pt x="1262" y="1601"/>
                  </a:cubicBezTo>
                  <a:cubicBezTo>
                    <a:pt x="1221" y="1618"/>
                    <a:pt x="1196" y="1634"/>
                    <a:pt x="1155" y="1659"/>
                  </a:cubicBezTo>
                  <a:cubicBezTo>
                    <a:pt x="1113" y="1692"/>
                    <a:pt x="1072" y="1708"/>
                    <a:pt x="1047" y="1750"/>
                  </a:cubicBezTo>
                  <a:cubicBezTo>
                    <a:pt x="1023" y="1807"/>
                    <a:pt x="1023" y="1849"/>
                    <a:pt x="990" y="1898"/>
                  </a:cubicBezTo>
                  <a:cubicBezTo>
                    <a:pt x="973" y="1923"/>
                    <a:pt x="957" y="1939"/>
                    <a:pt x="948" y="1972"/>
                  </a:cubicBezTo>
                  <a:cubicBezTo>
                    <a:pt x="915" y="2071"/>
                    <a:pt x="891" y="2129"/>
                    <a:pt x="833" y="2228"/>
                  </a:cubicBezTo>
                  <a:cubicBezTo>
                    <a:pt x="808" y="2269"/>
                    <a:pt x="792" y="2294"/>
                    <a:pt x="750" y="2327"/>
                  </a:cubicBezTo>
                  <a:cubicBezTo>
                    <a:pt x="726" y="2352"/>
                    <a:pt x="709" y="2377"/>
                    <a:pt x="676" y="2377"/>
                  </a:cubicBezTo>
                  <a:cubicBezTo>
                    <a:pt x="577" y="2377"/>
                    <a:pt x="561" y="2245"/>
                    <a:pt x="470" y="2245"/>
                  </a:cubicBezTo>
                  <a:cubicBezTo>
                    <a:pt x="313" y="2245"/>
                    <a:pt x="313" y="2245"/>
                    <a:pt x="313" y="2245"/>
                  </a:cubicBezTo>
                  <a:cubicBezTo>
                    <a:pt x="288" y="2245"/>
                    <a:pt x="280" y="2203"/>
                    <a:pt x="255" y="2203"/>
                  </a:cubicBezTo>
                  <a:cubicBezTo>
                    <a:pt x="222" y="2203"/>
                    <a:pt x="214" y="2212"/>
                    <a:pt x="189" y="2228"/>
                  </a:cubicBezTo>
                  <a:cubicBezTo>
                    <a:pt x="189" y="2195"/>
                    <a:pt x="198" y="2187"/>
                    <a:pt x="198" y="2154"/>
                  </a:cubicBezTo>
                  <a:cubicBezTo>
                    <a:pt x="198" y="2137"/>
                    <a:pt x="189" y="2129"/>
                    <a:pt x="189" y="2113"/>
                  </a:cubicBezTo>
                  <a:cubicBezTo>
                    <a:pt x="189" y="2071"/>
                    <a:pt x="239" y="2063"/>
                    <a:pt x="264" y="2038"/>
                  </a:cubicBezTo>
                  <a:cubicBezTo>
                    <a:pt x="288" y="2005"/>
                    <a:pt x="305" y="1981"/>
                    <a:pt x="305" y="1948"/>
                  </a:cubicBezTo>
                  <a:cubicBezTo>
                    <a:pt x="305" y="1939"/>
                    <a:pt x="305" y="1931"/>
                    <a:pt x="305" y="1923"/>
                  </a:cubicBezTo>
                  <a:cubicBezTo>
                    <a:pt x="280" y="1923"/>
                    <a:pt x="272" y="1939"/>
                    <a:pt x="247" y="1939"/>
                  </a:cubicBezTo>
                  <a:cubicBezTo>
                    <a:pt x="214" y="1939"/>
                    <a:pt x="222" y="1882"/>
                    <a:pt x="222" y="184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101"/>
            <p:cNvSpPr>
              <a:spLocks noChangeArrowheads="1"/>
            </p:cNvSpPr>
            <p:nvPr/>
          </p:nvSpPr>
          <p:spPr bwMode="auto">
            <a:xfrm>
              <a:off x="17604228" y="4052888"/>
              <a:ext cx="544478" cy="555625"/>
            </a:xfrm>
            <a:custGeom>
              <a:avLst/>
              <a:gdLst>
                <a:gd name="T0" fmla="*/ 561 w 1511"/>
                <a:gd name="T1" fmla="*/ 1477 h 1544"/>
                <a:gd name="T2" fmla="*/ 561 w 1511"/>
                <a:gd name="T3" fmla="*/ 1477 h 1544"/>
                <a:gd name="T4" fmla="*/ 768 w 1511"/>
                <a:gd name="T5" fmla="*/ 1543 h 1544"/>
                <a:gd name="T6" fmla="*/ 809 w 1511"/>
                <a:gd name="T7" fmla="*/ 1502 h 1544"/>
                <a:gd name="T8" fmla="*/ 743 w 1511"/>
                <a:gd name="T9" fmla="*/ 1395 h 1544"/>
                <a:gd name="T10" fmla="*/ 768 w 1511"/>
                <a:gd name="T11" fmla="*/ 1353 h 1544"/>
                <a:gd name="T12" fmla="*/ 809 w 1511"/>
                <a:gd name="T13" fmla="*/ 1279 h 1544"/>
                <a:gd name="T14" fmla="*/ 883 w 1511"/>
                <a:gd name="T15" fmla="*/ 1304 h 1544"/>
                <a:gd name="T16" fmla="*/ 1048 w 1511"/>
                <a:gd name="T17" fmla="*/ 1263 h 1544"/>
                <a:gd name="T18" fmla="*/ 1114 w 1511"/>
                <a:gd name="T19" fmla="*/ 1246 h 1544"/>
                <a:gd name="T20" fmla="*/ 1188 w 1511"/>
                <a:gd name="T21" fmla="*/ 1279 h 1544"/>
                <a:gd name="T22" fmla="*/ 1312 w 1511"/>
                <a:gd name="T23" fmla="*/ 1362 h 1544"/>
                <a:gd name="T24" fmla="*/ 1312 w 1511"/>
                <a:gd name="T25" fmla="*/ 1362 h 1544"/>
                <a:gd name="T26" fmla="*/ 1436 w 1511"/>
                <a:gd name="T27" fmla="*/ 1254 h 1544"/>
                <a:gd name="T28" fmla="*/ 1477 w 1511"/>
                <a:gd name="T29" fmla="*/ 1007 h 1544"/>
                <a:gd name="T30" fmla="*/ 1510 w 1511"/>
                <a:gd name="T31" fmla="*/ 924 h 1544"/>
                <a:gd name="T32" fmla="*/ 1452 w 1511"/>
                <a:gd name="T33" fmla="*/ 751 h 1544"/>
                <a:gd name="T34" fmla="*/ 1419 w 1511"/>
                <a:gd name="T35" fmla="*/ 603 h 1544"/>
                <a:gd name="T36" fmla="*/ 1386 w 1511"/>
                <a:gd name="T37" fmla="*/ 479 h 1544"/>
                <a:gd name="T38" fmla="*/ 1386 w 1511"/>
                <a:gd name="T39" fmla="*/ 380 h 1544"/>
                <a:gd name="T40" fmla="*/ 1419 w 1511"/>
                <a:gd name="T41" fmla="*/ 289 h 1544"/>
                <a:gd name="T42" fmla="*/ 1461 w 1511"/>
                <a:gd name="T43" fmla="*/ 256 h 1544"/>
                <a:gd name="T44" fmla="*/ 1494 w 1511"/>
                <a:gd name="T45" fmla="*/ 174 h 1544"/>
                <a:gd name="T46" fmla="*/ 1494 w 1511"/>
                <a:gd name="T47" fmla="*/ 174 h 1544"/>
                <a:gd name="T48" fmla="*/ 1494 w 1511"/>
                <a:gd name="T49" fmla="*/ 174 h 1544"/>
                <a:gd name="T50" fmla="*/ 1477 w 1511"/>
                <a:gd name="T51" fmla="*/ 66 h 1544"/>
                <a:gd name="T52" fmla="*/ 1419 w 1511"/>
                <a:gd name="T53" fmla="*/ 25 h 1544"/>
                <a:gd name="T54" fmla="*/ 1362 w 1511"/>
                <a:gd name="T55" fmla="*/ 9 h 1544"/>
                <a:gd name="T56" fmla="*/ 1329 w 1511"/>
                <a:gd name="T57" fmla="*/ 9 h 1544"/>
                <a:gd name="T58" fmla="*/ 1263 w 1511"/>
                <a:gd name="T59" fmla="*/ 0 h 1544"/>
                <a:gd name="T60" fmla="*/ 1230 w 1511"/>
                <a:gd name="T61" fmla="*/ 0 h 1544"/>
                <a:gd name="T62" fmla="*/ 1172 w 1511"/>
                <a:gd name="T63" fmla="*/ 0 h 1544"/>
                <a:gd name="T64" fmla="*/ 1122 w 1511"/>
                <a:gd name="T65" fmla="*/ 0 h 1544"/>
                <a:gd name="T66" fmla="*/ 1089 w 1511"/>
                <a:gd name="T67" fmla="*/ 58 h 1544"/>
                <a:gd name="T68" fmla="*/ 1056 w 1511"/>
                <a:gd name="T69" fmla="*/ 33 h 1544"/>
                <a:gd name="T70" fmla="*/ 974 w 1511"/>
                <a:gd name="T71" fmla="*/ 9 h 1544"/>
                <a:gd name="T72" fmla="*/ 867 w 1511"/>
                <a:gd name="T73" fmla="*/ 25 h 1544"/>
                <a:gd name="T74" fmla="*/ 792 w 1511"/>
                <a:gd name="T75" fmla="*/ 58 h 1544"/>
                <a:gd name="T76" fmla="*/ 438 w 1511"/>
                <a:gd name="T77" fmla="*/ 0 h 1544"/>
                <a:gd name="T78" fmla="*/ 355 w 1511"/>
                <a:gd name="T79" fmla="*/ 25 h 1544"/>
                <a:gd name="T80" fmla="*/ 339 w 1511"/>
                <a:gd name="T81" fmla="*/ 50 h 1544"/>
                <a:gd name="T82" fmla="*/ 339 w 1511"/>
                <a:gd name="T83" fmla="*/ 50 h 1544"/>
                <a:gd name="T84" fmla="*/ 264 w 1511"/>
                <a:gd name="T85" fmla="*/ 174 h 1544"/>
                <a:gd name="T86" fmla="*/ 264 w 1511"/>
                <a:gd name="T87" fmla="*/ 256 h 1544"/>
                <a:gd name="T88" fmla="*/ 215 w 1511"/>
                <a:gd name="T89" fmla="*/ 306 h 1544"/>
                <a:gd name="T90" fmla="*/ 75 w 1511"/>
                <a:gd name="T91" fmla="*/ 355 h 1544"/>
                <a:gd name="T92" fmla="*/ 33 w 1511"/>
                <a:gd name="T93" fmla="*/ 396 h 1544"/>
                <a:gd name="T94" fmla="*/ 50 w 1511"/>
                <a:gd name="T95" fmla="*/ 454 h 1544"/>
                <a:gd name="T96" fmla="*/ 0 w 1511"/>
                <a:gd name="T97" fmla="*/ 636 h 1544"/>
                <a:gd name="T98" fmla="*/ 25 w 1511"/>
                <a:gd name="T99" fmla="*/ 702 h 1544"/>
                <a:gd name="T100" fmla="*/ 141 w 1511"/>
                <a:gd name="T101" fmla="*/ 875 h 1544"/>
                <a:gd name="T102" fmla="*/ 322 w 1511"/>
                <a:gd name="T103" fmla="*/ 1040 h 1544"/>
                <a:gd name="T104" fmla="*/ 314 w 1511"/>
                <a:gd name="T105" fmla="*/ 1073 h 1544"/>
                <a:gd name="T106" fmla="*/ 396 w 1511"/>
                <a:gd name="T107" fmla="*/ 1180 h 1544"/>
                <a:gd name="T108" fmla="*/ 537 w 1511"/>
                <a:gd name="T109" fmla="*/ 1411 h 1544"/>
                <a:gd name="T110" fmla="*/ 561 w 1511"/>
                <a:gd name="T111" fmla="*/ 1477 h 15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1511" h="1544">
                  <a:moveTo>
                    <a:pt x="561" y="1477"/>
                  </a:moveTo>
                  <a:lnTo>
                    <a:pt x="561" y="1477"/>
                  </a:lnTo>
                  <a:cubicBezTo>
                    <a:pt x="644" y="1510"/>
                    <a:pt x="685" y="1543"/>
                    <a:pt x="768" y="1543"/>
                  </a:cubicBezTo>
                  <a:cubicBezTo>
                    <a:pt x="792" y="1543"/>
                    <a:pt x="809" y="1518"/>
                    <a:pt x="809" y="1502"/>
                  </a:cubicBezTo>
                  <a:cubicBezTo>
                    <a:pt x="809" y="1452"/>
                    <a:pt x="743" y="1444"/>
                    <a:pt x="743" y="1395"/>
                  </a:cubicBezTo>
                  <a:cubicBezTo>
                    <a:pt x="743" y="1378"/>
                    <a:pt x="768" y="1370"/>
                    <a:pt x="768" y="1353"/>
                  </a:cubicBezTo>
                  <a:cubicBezTo>
                    <a:pt x="784" y="1320"/>
                    <a:pt x="776" y="1279"/>
                    <a:pt x="809" y="1279"/>
                  </a:cubicBezTo>
                  <a:cubicBezTo>
                    <a:pt x="842" y="1279"/>
                    <a:pt x="850" y="1304"/>
                    <a:pt x="883" y="1304"/>
                  </a:cubicBezTo>
                  <a:cubicBezTo>
                    <a:pt x="949" y="1304"/>
                    <a:pt x="990" y="1287"/>
                    <a:pt x="1048" y="1263"/>
                  </a:cubicBezTo>
                  <a:cubicBezTo>
                    <a:pt x="1073" y="1254"/>
                    <a:pt x="1089" y="1246"/>
                    <a:pt x="1114" y="1246"/>
                  </a:cubicBezTo>
                  <a:cubicBezTo>
                    <a:pt x="1147" y="1246"/>
                    <a:pt x="1164" y="1263"/>
                    <a:pt x="1188" y="1279"/>
                  </a:cubicBezTo>
                  <a:cubicBezTo>
                    <a:pt x="1238" y="1312"/>
                    <a:pt x="1271" y="1329"/>
                    <a:pt x="1312" y="1362"/>
                  </a:cubicBezTo>
                  <a:lnTo>
                    <a:pt x="1312" y="1362"/>
                  </a:lnTo>
                  <a:cubicBezTo>
                    <a:pt x="1362" y="1329"/>
                    <a:pt x="1411" y="1312"/>
                    <a:pt x="1436" y="1254"/>
                  </a:cubicBezTo>
                  <a:cubicBezTo>
                    <a:pt x="1461" y="1164"/>
                    <a:pt x="1452" y="1106"/>
                    <a:pt x="1477" y="1007"/>
                  </a:cubicBezTo>
                  <a:cubicBezTo>
                    <a:pt x="1485" y="974"/>
                    <a:pt x="1510" y="957"/>
                    <a:pt x="1510" y="924"/>
                  </a:cubicBezTo>
                  <a:cubicBezTo>
                    <a:pt x="1510" y="858"/>
                    <a:pt x="1477" y="817"/>
                    <a:pt x="1452" y="751"/>
                  </a:cubicBezTo>
                  <a:cubicBezTo>
                    <a:pt x="1436" y="693"/>
                    <a:pt x="1444" y="660"/>
                    <a:pt x="1419" y="603"/>
                  </a:cubicBezTo>
                  <a:cubicBezTo>
                    <a:pt x="1403" y="553"/>
                    <a:pt x="1386" y="528"/>
                    <a:pt x="1386" y="479"/>
                  </a:cubicBezTo>
                  <a:cubicBezTo>
                    <a:pt x="1386" y="380"/>
                    <a:pt x="1386" y="380"/>
                    <a:pt x="1386" y="380"/>
                  </a:cubicBezTo>
                  <a:cubicBezTo>
                    <a:pt x="1386" y="339"/>
                    <a:pt x="1386" y="306"/>
                    <a:pt x="1419" y="289"/>
                  </a:cubicBezTo>
                  <a:cubicBezTo>
                    <a:pt x="1436" y="281"/>
                    <a:pt x="1452" y="273"/>
                    <a:pt x="1461" y="256"/>
                  </a:cubicBezTo>
                  <a:cubicBezTo>
                    <a:pt x="1477" y="231"/>
                    <a:pt x="1485" y="207"/>
                    <a:pt x="1494" y="174"/>
                  </a:cubicBezTo>
                  <a:lnTo>
                    <a:pt x="1494" y="174"/>
                  </a:lnTo>
                  <a:lnTo>
                    <a:pt x="1494" y="174"/>
                  </a:lnTo>
                  <a:cubicBezTo>
                    <a:pt x="1485" y="132"/>
                    <a:pt x="1494" y="108"/>
                    <a:pt x="1477" y="66"/>
                  </a:cubicBezTo>
                  <a:cubicBezTo>
                    <a:pt x="1469" y="42"/>
                    <a:pt x="1444" y="33"/>
                    <a:pt x="1419" y="25"/>
                  </a:cubicBezTo>
                  <a:cubicBezTo>
                    <a:pt x="1395" y="17"/>
                    <a:pt x="1386" y="9"/>
                    <a:pt x="1362" y="9"/>
                  </a:cubicBezTo>
                  <a:cubicBezTo>
                    <a:pt x="1329" y="9"/>
                    <a:pt x="1329" y="9"/>
                    <a:pt x="1329" y="9"/>
                  </a:cubicBezTo>
                  <a:cubicBezTo>
                    <a:pt x="1304" y="9"/>
                    <a:pt x="1287" y="0"/>
                    <a:pt x="1263" y="0"/>
                  </a:cubicBezTo>
                  <a:cubicBezTo>
                    <a:pt x="1230" y="0"/>
                    <a:pt x="1230" y="0"/>
                    <a:pt x="1230" y="0"/>
                  </a:cubicBezTo>
                  <a:cubicBezTo>
                    <a:pt x="1205" y="0"/>
                    <a:pt x="1188" y="0"/>
                    <a:pt x="1172" y="0"/>
                  </a:cubicBezTo>
                  <a:cubicBezTo>
                    <a:pt x="1147" y="0"/>
                    <a:pt x="1139" y="0"/>
                    <a:pt x="1122" y="0"/>
                  </a:cubicBezTo>
                  <a:cubicBezTo>
                    <a:pt x="1098" y="9"/>
                    <a:pt x="1098" y="33"/>
                    <a:pt x="1089" y="58"/>
                  </a:cubicBezTo>
                  <a:cubicBezTo>
                    <a:pt x="1073" y="50"/>
                    <a:pt x="1073" y="42"/>
                    <a:pt x="1056" y="33"/>
                  </a:cubicBezTo>
                  <a:cubicBezTo>
                    <a:pt x="1023" y="9"/>
                    <a:pt x="1007" y="9"/>
                    <a:pt x="974" y="9"/>
                  </a:cubicBezTo>
                  <a:cubicBezTo>
                    <a:pt x="933" y="9"/>
                    <a:pt x="908" y="9"/>
                    <a:pt x="867" y="25"/>
                  </a:cubicBezTo>
                  <a:cubicBezTo>
                    <a:pt x="842" y="42"/>
                    <a:pt x="825" y="58"/>
                    <a:pt x="792" y="58"/>
                  </a:cubicBezTo>
                  <a:cubicBezTo>
                    <a:pt x="438" y="0"/>
                    <a:pt x="438" y="0"/>
                    <a:pt x="438" y="0"/>
                  </a:cubicBezTo>
                  <a:cubicBezTo>
                    <a:pt x="405" y="0"/>
                    <a:pt x="388" y="0"/>
                    <a:pt x="355" y="25"/>
                  </a:cubicBezTo>
                  <a:cubicBezTo>
                    <a:pt x="347" y="33"/>
                    <a:pt x="347" y="42"/>
                    <a:pt x="339" y="50"/>
                  </a:cubicBezTo>
                  <a:lnTo>
                    <a:pt x="339" y="50"/>
                  </a:lnTo>
                  <a:cubicBezTo>
                    <a:pt x="322" y="108"/>
                    <a:pt x="264" y="124"/>
                    <a:pt x="264" y="174"/>
                  </a:cubicBezTo>
                  <a:cubicBezTo>
                    <a:pt x="264" y="256"/>
                    <a:pt x="264" y="256"/>
                    <a:pt x="264" y="256"/>
                  </a:cubicBezTo>
                  <a:cubicBezTo>
                    <a:pt x="264" y="281"/>
                    <a:pt x="240" y="297"/>
                    <a:pt x="215" y="306"/>
                  </a:cubicBezTo>
                  <a:cubicBezTo>
                    <a:pt x="157" y="322"/>
                    <a:pt x="124" y="322"/>
                    <a:pt x="75" y="355"/>
                  </a:cubicBezTo>
                  <a:cubicBezTo>
                    <a:pt x="58" y="372"/>
                    <a:pt x="33" y="372"/>
                    <a:pt x="33" y="396"/>
                  </a:cubicBezTo>
                  <a:cubicBezTo>
                    <a:pt x="33" y="421"/>
                    <a:pt x="50" y="429"/>
                    <a:pt x="50" y="454"/>
                  </a:cubicBezTo>
                  <a:cubicBezTo>
                    <a:pt x="50" y="528"/>
                    <a:pt x="0" y="561"/>
                    <a:pt x="0" y="636"/>
                  </a:cubicBezTo>
                  <a:cubicBezTo>
                    <a:pt x="0" y="660"/>
                    <a:pt x="17" y="677"/>
                    <a:pt x="25" y="702"/>
                  </a:cubicBezTo>
                  <a:cubicBezTo>
                    <a:pt x="58" y="776"/>
                    <a:pt x="83" y="817"/>
                    <a:pt x="141" y="875"/>
                  </a:cubicBezTo>
                  <a:cubicBezTo>
                    <a:pt x="207" y="949"/>
                    <a:pt x="322" y="941"/>
                    <a:pt x="322" y="1040"/>
                  </a:cubicBezTo>
                  <a:cubicBezTo>
                    <a:pt x="322" y="1056"/>
                    <a:pt x="314" y="1065"/>
                    <a:pt x="314" y="1073"/>
                  </a:cubicBezTo>
                  <a:cubicBezTo>
                    <a:pt x="314" y="1131"/>
                    <a:pt x="363" y="1139"/>
                    <a:pt x="396" y="1180"/>
                  </a:cubicBezTo>
                  <a:cubicBezTo>
                    <a:pt x="454" y="1263"/>
                    <a:pt x="495" y="1320"/>
                    <a:pt x="537" y="1411"/>
                  </a:cubicBezTo>
                  <a:cubicBezTo>
                    <a:pt x="553" y="1436"/>
                    <a:pt x="561" y="1452"/>
                    <a:pt x="561" y="147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102"/>
            <p:cNvSpPr>
              <a:spLocks noChangeArrowheads="1"/>
            </p:cNvSpPr>
            <p:nvPr/>
          </p:nvSpPr>
          <p:spPr bwMode="auto">
            <a:xfrm>
              <a:off x="17148646" y="3698875"/>
              <a:ext cx="658769" cy="989012"/>
            </a:xfrm>
            <a:custGeom>
              <a:avLst/>
              <a:gdLst>
                <a:gd name="T0" fmla="*/ 568 w 1831"/>
                <a:gd name="T1" fmla="*/ 0 h 2748"/>
                <a:gd name="T2" fmla="*/ 510 w 1831"/>
                <a:gd name="T3" fmla="*/ 132 h 2748"/>
                <a:gd name="T4" fmla="*/ 329 w 1831"/>
                <a:gd name="T5" fmla="*/ 272 h 2748"/>
                <a:gd name="T6" fmla="*/ 378 w 1831"/>
                <a:gd name="T7" fmla="*/ 536 h 2748"/>
                <a:gd name="T8" fmla="*/ 238 w 1831"/>
                <a:gd name="T9" fmla="*/ 627 h 2748"/>
                <a:gd name="T10" fmla="*/ 66 w 1831"/>
                <a:gd name="T11" fmla="*/ 767 h 2748"/>
                <a:gd name="T12" fmla="*/ 0 w 1831"/>
                <a:gd name="T13" fmla="*/ 924 h 2748"/>
                <a:gd name="T14" fmla="*/ 107 w 1831"/>
                <a:gd name="T15" fmla="*/ 1080 h 2748"/>
                <a:gd name="T16" fmla="*/ 238 w 1831"/>
                <a:gd name="T17" fmla="*/ 1221 h 2748"/>
                <a:gd name="T18" fmla="*/ 444 w 1831"/>
                <a:gd name="T19" fmla="*/ 1221 h 2748"/>
                <a:gd name="T20" fmla="*/ 477 w 1831"/>
                <a:gd name="T21" fmla="*/ 1410 h 2748"/>
                <a:gd name="T22" fmla="*/ 667 w 1831"/>
                <a:gd name="T23" fmla="*/ 1633 h 2748"/>
                <a:gd name="T24" fmla="*/ 609 w 1831"/>
                <a:gd name="T25" fmla="*/ 1773 h 2748"/>
                <a:gd name="T26" fmla="*/ 527 w 1831"/>
                <a:gd name="T27" fmla="*/ 1980 h 2748"/>
                <a:gd name="T28" fmla="*/ 535 w 1831"/>
                <a:gd name="T29" fmla="*/ 2079 h 2748"/>
                <a:gd name="T30" fmla="*/ 618 w 1831"/>
                <a:gd name="T31" fmla="*/ 2351 h 2748"/>
                <a:gd name="T32" fmla="*/ 799 w 1831"/>
                <a:gd name="T33" fmla="*/ 2673 h 2748"/>
                <a:gd name="T34" fmla="*/ 1047 w 1831"/>
                <a:gd name="T35" fmla="*/ 2681 h 2748"/>
                <a:gd name="T36" fmla="*/ 1236 w 1831"/>
                <a:gd name="T37" fmla="*/ 2664 h 2748"/>
                <a:gd name="T38" fmla="*/ 1443 w 1831"/>
                <a:gd name="T39" fmla="*/ 2557 h 2748"/>
                <a:gd name="T40" fmla="*/ 1707 w 1831"/>
                <a:gd name="T41" fmla="*/ 2524 h 2748"/>
                <a:gd name="T42" fmla="*/ 1830 w 1831"/>
                <a:gd name="T43" fmla="*/ 2458 h 2748"/>
                <a:gd name="T44" fmla="*/ 1665 w 1831"/>
                <a:gd name="T45" fmla="*/ 2161 h 2748"/>
                <a:gd name="T46" fmla="*/ 1591 w 1831"/>
                <a:gd name="T47" fmla="*/ 2021 h 2748"/>
                <a:gd name="T48" fmla="*/ 1294 w 1831"/>
                <a:gd name="T49" fmla="*/ 1683 h 2748"/>
                <a:gd name="T50" fmla="*/ 1319 w 1831"/>
                <a:gd name="T51" fmla="*/ 1435 h 2748"/>
                <a:gd name="T52" fmla="*/ 1344 w 1831"/>
                <a:gd name="T53" fmla="*/ 1336 h 2748"/>
                <a:gd name="T54" fmla="*/ 1533 w 1831"/>
                <a:gd name="T55" fmla="*/ 1237 h 2748"/>
                <a:gd name="T56" fmla="*/ 1608 w 1831"/>
                <a:gd name="T57" fmla="*/ 1031 h 2748"/>
                <a:gd name="T58" fmla="*/ 1575 w 1831"/>
                <a:gd name="T59" fmla="*/ 924 h 2748"/>
                <a:gd name="T60" fmla="*/ 1459 w 1831"/>
                <a:gd name="T61" fmla="*/ 833 h 2748"/>
                <a:gd name="T62" fmla="*/ 1344 w 1831"/>
                <a:gd name="T63" fmla="*/ 684 h 2748"/>
                <a:gd name="T64" fmla="*/ 1154 w 1831"/>
                <a:gd name="T65" fmla="*/ 635 h 2748"/>
                <a:gd name="T66" fmla="*/ 1063 w 1831"/>
                <a:gd name="T67" fmla="*/ 907 h 2748"/>
                <a:gd name="T68" fmla="*/ 1038 w 1831"/>
                <a:gd name="T69" fmla="*/ 726 h 2748"/>
                <a:gd name="T70" fmla="*/ 1113 w 1831"/>
                <a:gd name="T71" fmla="*/ 453 h 2748"/>
                <a:gd name="T72" fmla="*/ 939 w 1831"/>
                <a:gd name="T73" fmla="*/ 239 h 2748"/>
                <a:gd name="T74" fmla="*/ 824 w 1831"/>
                <a:gd name="T75" fmla="*/ 140 h 2748"/>
                <a:gd name="T76" fmla="*/ 667 w 1831"/>
                <a:gd name="T77" fmla="*/ 57 h 2748"/>
                <a:gd name="T78" fmla="*/ 568 w 1831"/>
                <a:gd name="T79" fmla="*/ 0 h 274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831" h="2748">
                  <a:moveTo>
                    <a:pt x="568" y="0"/>
                  </a:moveTo>
                  <a:lnTo>
                    <a:pt x="568" y="0"/>
                  </a:lnTo>
                  <a:cubicBezTo>
                    <a:pt x="552" y="16"/>
                    <a:pt x="535" y="24"/>
                    <a:pt x="527" y="49"/>
                  </a:cubicBezTo>
                  <a:cubicBezTo>
                    <a:pt x="527" y="82"/>
                    <a:pt x="535" y="107"/>
                    <a:pt x="510" y="132"/>
                  </a:cubicBezTo>
                  <a:cubicBezTo>
                    <a:pt x="486" y="165"/>
                    <a:pt x="444" y="156"/>
                    <a:pt x="420" y="198"/>
                  </a:cubicBezTo>
                  <a:cubicBezTo>
                    <a:pt x="395" y="231"/>
                    <a:pt x="370" y="247"/>
                    <a:pt x="329" y="272"/>
                  </a:cubicBezTo>
                  <a:cubicBezTo>
                    <a:pt x="296" y="297"/>
                    <a:pt x="255" y="313"/>
                    <a:pt x="255" y="354"/>
                  </a:cubicBezTo>
                  <a:cubicBezTo>
                    <a:pt x="255" y="445"/>
                    <a:pt x="378" y="453"/>
                    <a:pt x="378" y="536"/>
                  </a:cubicBezTo>
                  <a:cubicBezTo>
                    <a:pt x="378" y="569"/>
                    <a:pt x="345" y="577"/>
                    <a:pt x="312" y="585"/>
                  </a:cubicBezTo>
                  <a:cubicBezTo>
                    <a:pt x="288" y="602"/>
                    <a:pt x="271" y="627"/>
                    <a:pt x="238" y="627"/>
                  </a:cubicBezTo>
                  <a:cubicBezTo>
                    <a:pt x="157" y="627"/>
                    <a:pt x="157" y="627"/>
                    <a:pt x="157" y="627"/>
                  </a:cubicBezTo>
                  <a:cubicBezTo>
                    <a:pt x="91" y="627"/>
                    <a:pt x="66" y="701"/>
                    <a:pt x="66" y="767"/>
                  </a:cubicBezTo>
                  <a:cubicBezTo>
                    <a:pt x="66" y="808"/>
                    <a:pt x="58" y="841"/>
                    <a:pt x="25" y="874"/>
                  </a:cubicBezTo>
                  <a:cubicBezTo>
                    <a:pt x="16" y="891"/>
                    <a:pt x="0" y="899"/>
                    <a:pt x="0" y="924"/>
                  </a:cubicBezTo>
                  <a:cubicBezTo>
                    <a:pt x="0" y="948"/>
                    <a:pt x="16" y="957"/>
                    <a:pt x="25" y="973"/>
                  </a:cubicBezTo>
                  <a:cubicBezTo>
                    <a:pt x="41" y="1023"/>
                    <a:pt x="66" y="1047"/>
                    <a:pt x="107" y="1080"/>
                  </a:cubicBezTo>
                  <a:cubicBezTo>
                    <a:pt x="148" y="1105"/>
                    <a:pt x="132" y="1155"/>
                    <a:pt x="165" y="1188"/>
                  </a:cubicBezTo>
                  <a:cubicBezTo>
                    <a:pt x="189" y="1204"/>
                    <a:pt x="213" y="1212"/>
                    <a:pt x="238" y="1221"/>
                  </a:cubicBezTo>
                  <a:lnTo>
                    <a:pt x="238" y="1221"/>
                  </a:lnTo>
                  <a:cubicBezTo>
                    <a:pt x="321" y="1221"/>
                    <a:pt x="370" y="1221"/>
                    <a:pt x="444" y="1221"/>
                  </a:cubicBezTo>
                  <a:cubicBezTo>
                    <a:pt x="486" y="1221"/>
                    <a:pt x="502" y="1262"/>
                    <a:pt x="502" y="1295"/>
                  </a:cubicBezTo>
                  <a:cubicBezTo>
                    <a:pt x="502" y="1344"/>
                    <a:pt x="477" y="1369"/>
                    <a:pt x="477" y="1410"/>
                  </a:cubicBezTo>
                  <a:cubicBezTo>
                    <a:pt x="477" y="1476"/>
                    <a:pt x="552" y="1485"/>
                    <a:pt x="601" y="1518"/>
                  </a:cubicBezTo>
                  <a:cubicBezTo>
                    <a:pt x="651" y="1542"/>
                    <a:pt x="651" y="1584"/>
                    <a:pt x="667" y="1633"/>
                  </a:cubicBezTo>
                  <a:cubicBezTo>
                    <a:pt x="675" y="1650"/>
                    <a:pt x="692" y="1666"/>
                    <a:pt x="692" y="1683"/>
                  </a:cubicBezTo>
                  <a:cubicBezTo>
                    <a:pt x="692" y="1732"/>
                    <a:pt x="634" y="1732"/>
                    <a:pt x="609" y="1773"/>
                  </a:cubicBezTo>
                  <a:cubicBezTo>
                    <a:pt x="585" y="1815"/>
                    <a:pt x="593" y="1848"/>
                    <a:pt x="576" y="1897"/>
                  </a:cubicBezTo>
                  <a:cubicBezTo>
                    <a:pt x="568" y="1930"/>
                    <a:pt x="527" y="1938"/>
                    <a:pt x="527" y="1980"/>
                  </a:cubicBezTo>
                  <a:cubicBezTo>
                    <a:pt x="527" y="2062"/>
                    <a:pt x="527" y="2062"/>
                    <a:pt x="527" y="2062"/>
                  </a:cubicBezTo>
                  <a:cubicBezTo>
                    <a:pt x="535" y="2079"/>
                    <a:pt x="535" y="2079"/>
                    <a:pt x="535" y="2079"/>
                  </a:cubicBezTo>
                  <a:cubicBezTo>
                    <a:pt x="535" y="2194"/>
                    <a:pt x="535" y="2194"/>
                    <a:pt x="535" y="2194"/>
                  </a:cubicBezTo>
                  <a:cubicBezTo>
                    <a:pt x="535" y="2260"/>
                    <a:pt x="609" y="2285"/>
                    <a:pt x="618" y="2351"/>
                  </a:cubicBezTo>
                  <a:cubicBezTo>
                    <a:pt x="626" y="2425"/>
                    <a:pt x="634" y="2483"/>
                    <a:pt x="692" y="2532"/>
                  </a:cubicBezTo>
                  <a:cubicBezTo>
                    <a:pt x="741" y="2574"/>
                    <a:pt x="758" y="2615"/>
                    <a:pt x="799" y="2673"/>
                  </a:cubicBezTo>
                  <a:cubicBezTo>
                    <a:pt x="857" y="2730"/>
                    <a:pt x="915" y="2747"/>
                    <a:pt x="997" y="2747"/>
                  </a:cubicBezTo>
                  <a:cubicBezTo>
                    <a:pt x="1030" y="2747"/>
                    <a:pt x="1030" y="2706"/>
                    <a:pt x="1047" y="2681"/>
                  </a:cubicBezTo>
                  <a:cubicBezTo>
                    <a:pt x="1071" y="2656"/>
                    <a:pt x="1104" y="2656"/>
                    <a:pt x="1146" y="2656"/>
                  </a:cubicBezTo>
                  <a:cubicBezTo>
                    <a:pt x="1179" y="2656"/>
                    <a:pt x="1203" y="2664"/>
                    <a:pt x="1236" y="2664"/>
                  </a:cubicBezTo>
                  <a:cubicBezTo>
                    <a:pt x="1278" y="2664"/>
                    <a:pt x="1286" y="2623"/>
                    <a:pt x="1319" y="2590"/>
                  </a:cubicBezTo>
                  <a:cubicBezTo>
                    <a:pt x="1352" y="2557"/>
                    <a:pt x="1393" y="2565"/>
                    <a:pt x="1443" y="2557"/>
                  </a:cubicBezTo>
                  <a:cubicBezTo>
                    <a:pt x="1500" y="2541"/>
                    <a:pt x="1509" y="2466"/>
                    <a:pt x="1566" y="2466"/>
                  </a:cubicBezTo>
                  <a:cubicBezTo>
                    <a:pt x="1624" y="2466"/>
                    <a:pt x="1649" y="2524"/>
                    <a:pt x="1707" y="2524"/>
                  </a:cubicBezTo>
                  <a:cubicBezTo>
                    <a:pt x="1764" y="2524"/>
                    <a:pt x="1789" y="2508"/>
                    <a:pt x="1830" y="2458"/>
                  </a:cubicBezTo>
                  <a:lnTo>
                    <a:pt x="1830" y="2458"/>
                  </a:lnTo>
                  <a:cubicBezTo>
                    <a:pt x="1830" y="2433"/>
                    <a:pt x="1822" y="2417"/>
                    <a:pt x="1806" y="2392"/>
                  </a:cubicBezTo>
                  <a:cubicBezTo>
                    <a:pt x="1764" y="2301"/>
                    <a:pt x="1723" y="2244"/>
                    <a:pt x="1665" y="2161"/>
                  </a:cubicBezTo>
                  <a:cubicBezTo>
                    <a:pt x="1632" y="2120"/>
                    <a:pt x="1583" y="2112"/>
                    <a:pt x="1583" y="2054"/>
                  </a:cubicBezTo>
                  <a:cubicBezTo>
                    <a:pt x="1583" y="2046"/>
                    <a:pt x="1591" y="2037"/>
                    <a:pt x="1591" y="2021"/>
                  </a:cubicBezTo>
                  <a:cubicBezTo>
                    <a:pt x="1591" y="1922"/>
                    <a:pt x="1476" y="1930"/>
                    <a:pt x="1410" y="1856"/>
                  </a:cubicBezTo>
                  <a:cubicBezTo>
                    <a:pt x="1352" y="1798"/>
                    <a:pt x="1327" y="1757"/>
                    <a:pt x="1294" y="1683"/>
                  </a:cubicBezTo>
                  <a:cubicBezTo>
                    <a:pt x="1286" y="1658"/>
                    <a:pt x="1269" y="1641"/>
                    <a:pt x="1269" y="1617"/>
                  </a:cubicBezTo>
                  <a:cubicBezTo>
                    <a:pt x="1269" y="1542"/>
                    <a:pt x="1319" y="1509"/>
                    <a:pt x="1319" y="1435"/>
                  </a:cubicBezTo>
                  <a:cubicBezTo>
                    <a:pt x="1319" y="1410"/>
                    <a:pt x="1302" y="1402"/>
                    <a:pt x="1302" y="1377"/>
                  </a:cubicBezTo>
                  <a:cubicBezTo>
                    <a:pt x="1302" y="1353"/>
                    <a:pt x="1327" y="1353"/>
                    <a:pt x="1344" y="1336"/>
                  </a:cubicBezTo>
                  <a:cubicBezTo>
                    <a:pt x="1393" y="1303"/>
                    <a:pt x="1426" y="1303"/>
                    <a:pt x="1484" y="1287"/>
                  </a:cubicBezTo>
                  <a:cubicBezTo>
                    <a:pt x="1509" y="1278"/>
                    <a:pt x="1533" y="1262"/>
                    <a:pt x="1533" y="1237"/>
                  </a:cubicBezTo>
                  <a:cubicBezTo>
                    <a:pt x="1533" y="1155"/>
                    <a:pt x="1533" y="1155"/>
                    <a:pt x="1533" y="1155"/>
                  </a:cubicBezTo>
                  <a:cubicBezTo>
                    <a:pt x="1533" y="1105"/>
                    <a:pt x="1591" y="1089"/>
                    <a:pt x="1608" y="1031"/>
                  </a:cubicBezTo>
                  <a:lnTo>
                    <a:pt x="1608" y="1031"/>
                  </a:lnTo>
                  <a:cubicBezTo>
                    <a:pt x="1599" y="990"/>
                    <a:pt x="1599" y="965"/>
                    <a:pt x="1575" y="924"/>
                  </a:cubicBezTo>
                  <a:cubicBezTo>
                    <a:pt x="1550" y="907"/>
                    <a:pt x="1550" y="882"/>
                    <a:pt x="1525" y="866"/>
                  </a:cubicBezTo>
                  <a:cubicBezTo>
                    <a:pt x="1500" y="849"/>
                    <a:pt x="1476" y="858"/>
                    <a:pt x="1459" y="833"/>
                  </a:cubicBezTo>
                  <a:cubicBezTo>
                    <a:pt x="1451" y="808"/>
                    <a:pt x="1451" y="783"/>
                    <a:pt x="1426" y="767"/>
                  </a:cubicBezTo>
                  <a:cubicBezTo>
                    <a:pt x="1401" y="726"/>
                    <a:pt x="1377" y="709"/>
                    <a:pt x="1344" y="684"/>
                  </a:cubicBezTo>
                  <a:cubicBezTo>
                    <a:pt x="1302" y="651"/>
                    <a:pt x="1286" y="610"/>
                    <a:pt x="1236" y="610"/>
                  </a:cubicBezTo>
                  <a:cubicBezTo>
                    <a:pt x="1203" y="610"/>
                    <a:pt x="1179" y="610"/>
                    <a:pt x="1154" y="635"/>
                  </a:cubicBezTo>
                  <a:cubicBezTo>
                    <a:pt x="1129" y="660"/>
                    <a:pt x="1121" y="693"/>
                    <a:pt x="1113" y="726"/>
                  </a:cubicBezTo>
                  <a:cubicBezTo>
                    <a:pt x="1104" y="800"/>
                    <a:pt x="1071" y="833"/>
                    <a:pt x="1063" y="907"/>
                  </a:cubicBezTo>
                  <a:cubicBezTo>
                    <a:pt x="1055" y="858"/>
                    <a:pt x="1014" y="841"/>
                    <a:pt x="1014" y="792"/>
                  </a:cubicBezTo>
                  <a:cubicBezTo>
                    <a:pt x="1014" y="759"/>
                    <a:pt x="1030" y="750"/>
                    <a:pt x="1038" y="726"/>
                  </a:cubicBezTo>
                  <a:cubicBezTo>
                    <a:pt x="1047" y="684"/>
                    <a:pt x="1047" y="660"/>
                    <a:pt x="1063" y="618"/>
                  </a:cubicBezTo>
                  <a:cubicBezTo>
                    <a:pt x="1088" y="561"/>
                    <a:pt x="1113" y="519"/>
                    <a:pt x="1113" y="453"/>
                  </a:cubicBezTo>
                  <a:cubicBezTo>
                    <a:pt x="1113" y="396"/>
                    <a:pt x="1080" y="371"/>
                    <a:pt x="1038" y="338"/>
                  </a:cubicBezTo>
                  <a:cubicBezTo>
                    <a:pt x="997" y="297"/>
                    <a:pt x="972" y="280"/>
                    <a:pt x="939" y="239"/>
                  </a:cubicBezTo>
                  <a:cubicBezTo>
                    <a:pt x="923" y="222"/>
                    <a:pt x="906" y="222"/>
                    <a:pt x="890" y="206"/>
                  </a:cubicBezTo>
                  <a:cubicBezTo>
                    <a:pt x="865" y="181"/>
                    <a:pt x="857" y="156"/>
                    <a:pt x="824" y="140"/>
                  </a:cubicBezTo>
                  <a:cubicBezTo>
                    <a:pt x="774" y="107"/>
                    <a:pt x="758" y="49"/>
                    <a:pt x="700" y="49"/>
                  </a:cubicBezTo>
                  <a:cubicBezTo>
                    <a:pt x="684" y="49"/>
                    <a:pt x="675" y="57"/>
                    <a:pt x="667" y="57"/>
                  </a:cubicBezTo>
                  <a:cubicBezTo>
                    <a:pt x="634" y="57"/>
                    <a:pt x="618" y="33"/>
                    <a:pt x="585" y="16"/>
                  </a:cubicBezTo>
                  <a:cubicBezTo>
                    <a:pt x="576" y="8"/>
                    <a:pt x="576" y="8"/>
                    <a:pt x="56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103"/>
            <p:cNvSpPr>
              <a:spLocks noChangeArrowheads="1"/>
            </p:cNvSpPr>
            <p:nvPr/>
          </p:nvSpPr>
          <p:spPr bwMode="auto">
            <a:xfrm>
              <a:off x="15497754" y="3194050"/>
              <a:ext cx="1855666" cy="1530350"/>
            </a:xfrm>
            <a:custGeom>
              <a:avLst/>
              <a:gdLst>
                <a:gd name="T0" fmla="*/ 3118 w 5156"/>
                <a:gd name="T1" fmla="*/ 528 h 4250"/>
                <a:gd name="T2" fmla="*/ 3655 w 5156"/>
                <a:gd name="T3" fmla="*/ 338 h 4250"/>
                <a:gd name="T4" fmla="*/ 3457 w 5156"/>
                <a:gd name="T5" fmla="*/ 404 h 4250"/>
                <a:gd name="T6" fmla="*/ 3605 w 5156"/>
                <a:gd name="T7" fmla="*/ 487 h 4250"/>
                <a:gd name="T8" fmla="*/ 734 w 5156"/>
                <a:gd name="T9" fmla="*/ 206 h 4250"/>
                <a:gd name="T10" fmla="*/ 635 w 5156"/>
                <a:gd name="T11" fmla="*/ 231 h 4250"/>
                <a:gd name="T12" fmla="*/ 668 w 5156"/>
                <a:gd name="T13" fmla="*/ 512 h 4250"/>
                <a:gd name="T14" fmla="*/ 610 w 5156"/>
                <a:gd name="T15" fmla="*/ 726 h 4250"/>
                <a:gd name="T16" fmla="*/ 594 w 5156"/>
                <a:gd name="T17" fmla="*/ 1048 h 4250"/>
                <a:gd name="T18" fmla="*/ 808 w 5156"/>
                <a:gd name="T19" fmla="*/ 1130 h 4250"/>
                <a:gd name="T20" fmla="*/ 750 w 5156"/>
                <a:gd name="T21" fmla="*/ 561 h 4250"/>
                <a:gd name="T22" fmla="*/ 899 w 5156"/>
                <a:gd name="T23" fmla="*/ 446 h 4250"/>
                <a:gd name="T24" fmla="*/ 1270 w 5156"/>
                <a:gd name="T25" fmla="*/ 289 h 4250"/>
                <a:gd name="T26" fmla="*/ 1419 w 5156"/>
                <a:gd name="T27" fmla="*/ 231 h 4250"/>
                <a:gd name="T28" fmla="*/ 1229 w 5156"/>
                <a:gd name="T29" fmla="*/ 107 h 4250"/>
                <a:gd name="T30" fmla="*/ 1452 w 5156"/>
                <a:gd name="T31" fmla="*/ 157 h 4250"/>
                <a:gd name="T32" fmla="*/ 1674 w 5156"/>
                <a:gd name="T33" fmla="*/ 297 h 4250"/>
                <a:gd name="T34" fmla="*/ 1947 w 5156"/>
                <a:gd name="T35" fmla="*/ 437 h 4250"/>
                <a:gd name="T36" fmla="*/ 2095 w 5156"/>
                <a:gd name="T37" fmla="*/ 627 h 4250"/>
                <a:gd name="T38" fmla="*/ 2673 w 5156"/>
                <a:gd name="T39" fmla="*/ 578 h 4250"/>
                <a:gd name="T40" fmla="*/ 2846 w 5156"/>
                <a:gd name="T41" fmla="*/ 627 h 4250"/>
                <a:gd name="T42" fmla="*/ 3019 w 5156"/>
                <a:gd name="T43" fmla="*/ 726 h 4250"/>
                <a:gd name="T44" fmla="*/ 3316 w 5156"/>
                <a:gd name="T45" fmla="*/ 726 h 4250"/>
                <a:gd name="T46" fmla="*/ 3523 w 5156"/>
                <a:gd name="T47" fmla="*/ 578 h 4250"/>
                <a:gd name="T48" fmla="*/ 3721 w 5156"/>
                <a:gd name="T49" fmla="*/ 561 h 4250"/>
                <a:gd name="T50" fmla="*/ 4282 w 5156"/>
                <a:gd name="T51" fmla="*/ 586 h 4250"/>
                <a:gd name="T52" fmla="*/ 4009 w 5156"/>
                <a:gd name="T53" fmla="*/ 611 h 4250"/>
                <a:gd name="T54" fmla="*/ 4092 w 5156"/>
                <a:gd name="T55" fmla="*/ 751 h 4250"/>
                <a:gd name="T56" fmla="*/ 4183 w 5156"/>
                <a:gd name="T57" fmla="*/ 825 h 4250"/>
                <a:gd name="T58" fmla="*/ 4372 w 5156"/>
                <a:gd name="T59" fmla="*/ 875 h 4250"/>
                <a:gd name="T60" fmla="*/ 4744 w 5156"/>
                <a:gd name="T61" fmla="*/ 974 h 4250"/>
                <a:gd name="T62" fmla="*/ 4776 w 5156"/>
                <a:gd name="T63" fmla="*/ 1106 h 4250"/>
                <a:gd name="T64" fmla="*/ 4850 w 5156"/>
                <a:gd name="T65" fmla="*/ 1287 h 4250"/>
                <a:gd name="T66" fmla="*/ 4965 w 5156"/>
                <a:gd name="T67" fmla="*/ 1345 h 4250"/>
                <a:gd name="T68" fmla="*/ 5114 w 5156"/>
                <a:gd name="T69" fmla="*/ 1452 h 4250"/>
                <a:gd name="T70" fmla="*/ 4842 w 5156"/>
                <a:gd name="T71" fmla="*/ 1757 h 4250"/>
                <a:gd name="T72" fmla="*/ 4744 w 5156"/>
                <a:gd name="T73" fmla="*/ 2030 h 4250"/>
                <a:gd name="T74" fmla="*/ 4612 w 5156"/>
                <a:gd name="T75" fmla="*/ 2376 h 4250"/>
                <a:gd name="T76" fmla="*/ 4825 w 5156"/>
                <a:gd name="T77" fmla="*/ 2624 h 4250"/>
                <a:gd name="T78" fmla="*/ 4595 w 5156"/>
                <a:gd name="T79" fmla="*/ 2904 h 4250"/>
                <a:gd name="T80" fmla="*/ 3919 w 5156"/>
                <a:gd name="T81" fmla="*/ 3086 h 4250"/>
                <a:gd name="T82" fmla="*/ 3613 w 5156"/>
                <a:gd name="T83" fmla="*/ 3077 h 4250"/>
                <a:gd name="T84" fmla="*/ 3498 w 5156"/>
                <a:gd name="T85" fmla="*/ 3185 h 4250"/>
                <a:gd name="T86" fmla="*/ 3275 w 5156"/>
                <a:gd name="T87" fmla="*/ 4059 h 4250"/>
                <a:gd name="T88" fmla="*/ 2557 w 5156"/>
                <a:gd name="T89" fmla="*/ 4166 h 4250"/>
                <a:gd name="T90" fmla="*/ 2384 w 5156"/>
                <a:gd name="T91" fmla="*/ 3787 h 4250"/>
                <a:gd name="T92" fmla="*/ 2343 w 5156"/>
                <a:gd name="T93" fmla="*/ 3292 h 4250"/>
                <a:gd name="T94" fmla="*/ 2128 w 5156"/>
                <a:gd name="T95" fmla="*/ 2805 h 4250"/>
                <a:gd name="T96" fmla="*/ 2227 w 5156"/>
                <a:gd name="T97" fmla="*/ 2516 h 4250"/>
                <a:gd name="T98" fmla="*/ 2252 w 5156"/>
                <a:gd name="T99" fmla="*/ 2203 h 4250"/>
                <a:gd name="T100" fmla="*/ 1740 w 5156"/>
                <a:gd name="T101" fmla="*/ 2219 h 4250"/>
                <a:gd name="T102" fmla="*/ 1212 w 5156"/>
                <a:gd name="T103" fmla="*/ 1939 h 4250"/>
                <a:gd name="T104" fmla="*/ 808 w 5156"/>
                <a:gd name="T105" fmla="*/ 2005 h 4250"/>
                <a:gd name="T106" fmla="*/ 420 w 5156"/>
                <a:gd name="T107" fmla="*/ 1790 h 4250"/>
                <a:gd name="T108" fmla="*/ 313 w 5156"/>
                <a:gd name="T109" fmla="*/ 1353 h 4250"/>
                <a:gd name="T110" fmla="*/ 140 w 5156"/>
                <a:gd name="T111" fmla="*/ 1106 h 4250"/>
                <a:gd name="T112" fmla="*/ 0 w 5156"/>
                <a:gd name="T113" fmla="*/ 1188 h 4250"/>
                <a:gd name="T114" fmla="*/ 247 w 5156"/>
                <a:gd name="T115" fmla="*/ 512 h 4250"/>
                <a:gd name="T116" fmla="*/ 709 w 5156"/>
                <a:gd name="T117" fmla="*/ 206 h 42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156" h="4250">
                  <a:moveTo>
                    <a:pt x="3060" y="503"/>
                  </a:moveTo>
                  <a:lnTo>
                    <a:pt x="3060" y="503"/>
                  </a:lnTo>
                  <a:cubicBezTo>
                    <a:pt x="3060" y="512"/>
                    <a:pt x="3060" y="512"/>
                    <a:pt x="3060" y="512"/>
                  </a:cubicBezTo>
                  <a:cubicBezTo>
                    <a:pt x="3085" y="512"/>
                    <a:pt x="3093" y="528"/>
                    <a:pt x="3118" y="528"/>
                  </a:cubicBezTo>
                  <a:cubicBezTo>
                    <a:pt x="3135" y="528"/>
                    <a:pt x="3159" y="512"/>
                    <a:pt x="3159" y="495"/>
                  </a:cubicBezTo>
                  <a:cubicBezTo>
                    <a:pt x="3159" y="462"/>
                    <a:pt x="3102" y="446"/>
                    <a:pt x="3077" y="470"/>
                  </a:cubicBezTo>
                  <a:cubicBezTo>
                    <a:pt x="3069" y="479"/>
                    <a:pt x="3069" y="487"/>
                    <a:pt x="3060" y="503"/>
                  </a:cubicBezTo>
                  <a:close/>
                  <a:moveTo>
                    <a:pt x="3655" y="338"/>
                  </a:moveTo>
                  <a:lnTo>
                    <a:pt x="3655" y="338"/>
                  </a:lnTo>
                  <a:cubicBezTo>
                    <a:pt x="3622" y="388"/>
                    <a:pt x="3589" y="413"/>
                    <a:pt x="3531" y="413"/>
                  </a:cubicBezTo>
                  <a:cubicBezTo>
                    <a:pt x="3514" y="413"/>
                    <a:pt x="3506" y="404"/>
                    <a:pt x="3481" y="404"/>
                  </a:cubicBezTo>
                  <a:cubicBezTo>
                    <a:pt x="3457" y="404"/>
                    <a:pt x="3457" y="404"/>
                    <a:pt x="3457" y="404"/>
                  </a:cubicBezTo>
                  <a:cubicBezTo>
                    <a:pt x="3457" y="429"/>
                    <a:pt x="3457" y="429"/>
                    <a:pt x="3457" y="429"/>
                  </a:cubicBezTo>
                  <a:cubicBezTo>
                    <a:pt x="3457" y="446"/>
                    <a:pt x="3473" y="446"/>
                    <a:pt x="3490" y="446"/>
                  </a:cubicBezTo>
                  <a:cubicBezTo>
                    <a:pt x="3506" y="454"/>
                    <a:pt x="3514" y="454"/>
                    <a:pt x="3531" y="454"/>
                  </a:cubicBezTo>
                  <a:cubicBezTo>
                    <a:pt x="3564" y="462"/>
                    <a:pt x="3580" y="487"/>
                    <a:pt x="3605" y="487"/>
                  </a:cubicBezTo>
                  <a:cubicBezTo>
                    <a:pt x="3622" y="487"/>
                    <a:pt x="3630" y="479"/>
                    <a:pt x="3646" y="470"/>
                  </a:cubicBezTo>
                  <a:cubicBezTo>
                    <a:pt x="3671" y="462"/>
                    <a:pt x="3688" y="446"/>
                    <a:pt x="3688" y="421"/>
                  </a:cubicBezTo>
                  <a:cubicBezTo>
                    <a:pt x="3688" y="388"/>
                    <a:pt x="3688" y="355"/>
                    <a:pt x="3655" y="338"/>
                  </a:cubicBezTo>
                  <a:close/>
                  <a:moveTo>
                    <a:pt x="734" y="206"/>
                  </a:moveTo>
                  <a:lnTo>
                    <a:pt x="734" y="206"/>
                  </a:lnTo>
                  <a:lnTo>
                    <a:pt x="734" y="206"/>
                  </a:lnTo>
                  <a:cubicBezTo>
                    <a:pt x="734" y="206"/>
                    <a:pt x="726" y="215"/>
                    <a:pt x="717" y="215"/>
                  </a:cubicBezTo>
                  <a:cubicBezTo>
                    <a:pt x="684" y="223"/>
                    <a:pt x="668" y="223"/>
                    <a:pt x="635" y="231"/>
                  </a:cubicBezTo>
                  <a:cubicBezTo>
                    <a:pt x="602" y="248"/>
                    <a:pt x="585" y="281"/>
                    <a:pt x="585" y="314"/>
                  </a:cubicBezTo>
                  <a:cubicBezTo>
                    <a:pt x="585" y="338"/>
                    <a:pt x="594" y="347"/>
                    <a:pt x="594" y="363"/>
                  </a:cubicBezTo>
                  <a:cubicBezTo>
                    <a:pt x="602" y="388"/>
                    <a:pt x="602" y="404"/>
                    <a:pt x="610" y="421"/>
                  </a:cubicBezTo>
                  <a:cubicBezTo>
                    <a:pt x="635" y="454"/>
                    <a:pt x="668" y="470"/>
                    <a:pt x="668" y="512"/>
                  </a:cubicBezTo>
                  <a:cubicBezTo>
                    <a:pt x="668" y="520"/>
                    <a:pt x="660" y="528"/>
                    <a:pt x="660" y="536"/>
                  </a:cubicBezTo>
                  <a:cubicBezTo>
                    <a:pt x="660" y="569"/>
                    <a:pt x="676" y="578"/>
                    <a:pt x="676" y="602"/>
                  </a:cubicBezTo>
                  <a:cubicBezTo>
                    <a:pt x="676" y="619"/>
                    <a:pt x="668" y="627"/>
                    <a:pt x="660" y="644"/>
                  </a:cubicBezTo>
                  <a:cubicBezTo>
                    <a:pt x="635" y="677"/>
                    <a:pt x="627" y="693"/>
                    <a:pt x="610" y="726"/>
                  </a:cubicBezTo>
                  <a:cubicBezTo>
                    <a:pt x="585" y="784"/>
                    <a:pt x="544" y="800"/>
                    <a:pt x="503" y="850"/>
                  </a:cubicBezTo>
                  <a:cubicBezTo>
                    <a:pt x="503" y="858"/>
                    <a:pt x="503" y="866"/>
                    <a:pt x="503" y="875"/>
                  </a:cubicBezTo>
                  <a:cubicBezTo>
                    <a:pt x="503" y="924"/>
                    <a:pt x="519" y="949"/>
                    <a:pt x="544" y="998"/>
                  </a:cubicBezTo>
                  <a:cubicBezTo>
                    <a:pt x="561" y="1015"/>
                    <a:pt x="569" y="1031"/>
                    <a:pt x="594" y="1048"/>
                  </a:cubicBezTo>
                  <a:cubicBezTo>
                    <a:pt x="610" y="1056"/>
                    <a:pt x="635" y="1073"/>
                    <a:pt x="635" y="1097"/>
                  </a:cubicBezTo>
                  <a:cubicBezTo>
                    <a:pt x="635" y="1139"/>
                    <a:pt x="635" y="1139"/>
                    <a:pt x="635" y="1139"/>
                  </a:cubicBezTo>
                  <a:cubicBezTo>
                    <a:pt x="635" y="1172"/>
                    <a:pt x="668" y="1188"/>
                    <a:pt x="701" y="1188"/>
                  </a:cubicBezTo>
                  <a:cubicBezTo>
                    <a:pt x="750" y="1188"/>
                    <a:pt x="775" y="1163"/>
                    <a:pt x="808" y="1130"/>
                  </a:cubicBezTo>
                  <a:cubicBezTo>
                    <a:pt x="841" y="1097"/>
                    <a:pt x="882" y="1089"/>
                    <a:pt x="882" y="1048"/>
                  </a:cubicBezTo>
                  <a:cubicBezTo>
                    <a:pt x="866" y="982"/>
                    <a:pt x="866" y="982"/>
                    <a:pt x="866" y="982"/>
                  </a:cubicBezTo>
                  <a:cubicBezTo>
                    <a:pt x="866" y="916"/>
                    <a:pt x="866" y="916"/>
                    <a:pt x="866" y="916"/>
                  </a:cubicBezTo>
                  <a:cubicBezTo>
                    <a:pt x="866" y="767"/>
                    <a:pt x="750" y="701"/>
                    <a:pt x="750" y="561"/>
                  </a:cubicBezTo>
                  <a:cubicBezTo>
                    <a:pt x="750" y="536"/>
                    <a:pt x="775" y="528"/>
                    <a:pt x="783" y="512"/>
                  </a:cubicBezTo>
                  <a:cubicBezTo>
                    <a:pt x="792" y="495"/>
                    <a:pt x="792" y="462"/>
                    <a:pt x="808" y="462"/>
                  </a:cubicBezTo>
                  <a:cubicBezTo>
                    <a:pt x="816" y="462"/>
                    <a:pt x="825" y="470"/>
                    <a:pt x="833" y="470"/>
                  </a:cubicBezTo>
                  <a:cubicBezTo>
                    <a:pt x="858" y="470"/>
                    <a:pt x="874" y="454"/>
                    <a:pt x="899" y="446"/>
                  </a:cubicBezTo>
                  <a:cubicBezTo>
                    <a:pt x="965" y="421"/>
                    <a:pt x="990" y="413"/>
                    <a:pt x="1056" y="396"/>
                  </a:cubicBezTo>
                  <a:cubicBezTo>
                    <a:pt x="1064" y="396"/>
                    <a:pt x="1064" y="380"/>
                    <a:pt x="1080" y="380"/>
                  </a:cubicBezTo>
                  <a:cubicBezTo>
                    <a:pt x="1130" y="363"/>
                    <a:pt x="1155" y="355"/>
                    <a:pt x="1196" y="330"/>
                  </a:cubicBezTo>
                  <a:cubicBezTo>
                    <a:pt x="1221" y="314"/>
                    <a:pt x="1237" y="289"/>
                    <a:pt x="1270" y="289"/>
                  </a:cubicBezTo>
                  <a:cubicBezTo>
                    <a:pt x="1287" y="289"/>
                    <a:pt x="1295" y="289"/>
                    <a:pt x="1311" y="289"/>
                  </a:cubicBezTo>
                  <a:cubicBezTo>
                    <a:pt x="1361" y="289"/>
                    <a:pt x="1361" y="289"/>
                    <a:pt x="1361" y="289"/>
                  </a:cubicBezTo>
                  <a:cubicBezTo>
                    <a:pt x="1386" y="289"/>
                    <a:pt x="1419" y="281"/>
                    <a:pt x="1419" y="256"/>
                  </a:cubicBezTo>
                  <a:cubicBezTo>
                    <a:pt x="1419" y="248"/>
                    <a:pt x="1427" y="239"/>
                    <a:pt x="1419" y="231"/>
                  </a:cubicBezTo>
                  <a:cubicBezTo>
                    <a:pt x="1410" y="215"/>
                    <a:pt x="1394" y="223"/>
                    <a:pt x="1377" y="215"/>
                  </a:cubicBezTo>
                  <a:cubicBezTo>
                    <a:pt x="1353" y="215"/>
                    <a:pt x="1336" y="215"/>
                    <a:pt x="1311" y="206"/>
                  </a:cubicBezTo>
                  <a:cubicBezTo>
                    <a:pt x="1287" y="198"/>
                    <a:pt x="1278" y="182"/>
                    <a:pt x="1254" y="165"/>
                  </a:cubicBezTo>
                  <a:cubicBezTo>
                    <a:pt x="1237" y="149"/>
                    <a:pt x="1229" y="132"/>
                    <a:pt x="1229" y="107"/>
                  </a:cubicBezTo>
                  <a:cubicBezTo>
                    <a:pt x="1229" y="66"/>
                    <a:pt x="1254" y="50"/>
                    <a:pt x="1287" y="33"/>
                  </a:cubicBezTo>
                  <a:cubicBezTo>
                    <a:pt x="1320" y="25"/>
                    <a:pt x="1328" y="0"/>
                    <a:pt x="1361" y="0"/>
                  </a:cubicBezTo>
                  <a:cubicBezTo>
                    <a:pt x="1394" y="0"/>
                    <a:pt x="1410" y="33"/>
                    <a:pt x="1419" y="66"/>
                  </a:cubicBezTo>
                  <a:cubicBezTo>
                    <a:pt x="1427" y="107"/>
                    <a:pt x="1443" y="116"/>
                    <a:pt x="1452" y="157"/>
                  </a:cubicBezTo>
                  <a:cubicBezTo>
                    <a:pt x="1452" y="206"/>
                    <a:pt x="1460" y="281"/>
                    <a:pt x="1518" y="281"/>
                  </a:cubicBezTo>
                  <a:cubicBezTo>
                    <a:pt x="1542" y="281"/>
                    <a:pt x="1551" y="272"/>
                    <a:pt x="1575" y="272"/>
                  </a:cubicBezTo>
                  <a:cubicBezTo>
                    <a:pt x="1600" y="272"/>
                    <a:pt x="1608" y="297"/>
                    <a:pt x="1633" y="297"/>
                  </a:cubicBezTo>
                  <a:cubicBezTo>
                    <a:pt x="1674" y="297"/>
                    <a:pt x="1674" y="297"/>
                    <a:pt x="1674" y="297"/>
                  </a:cubicBezTo>
                  <a:cubicBezTo>
                    <a:pt x="1699" y="297"/>
                    <a:pt x="1707" y="281"/>
                    <a:pt x="1732" y="281"/>
                  </a:cubicBezTo>
                  <a:cubicBezTo>
                    <a:pt x="1757" y="281"/>
                    <a:pt x="1773" y="297"/>
                    <a:pt x="1790" y="314"/>
                  </a:cubicBezTo>
                  <a:cubicBezTo>
                    <a:pt x="1815" y="347"/>
                    <a:pt x="1831" y="355"/>
                    <a:pt x="1864" y="380"/>
                  </a:cubicBezTo>
                  <a:cubicBezTo>
                    <a:pt x="1897" y="404"/>
                    <a:pt x="1922" y="404"/>
                    <a:pt x="1947" y="437"/>
                  </a:cubicBezTo>
                  <a:cubicBezTo>
                    <a:pt x="1963" y="446"/>
                    <a:pt x="1971" y="454"/>
                    <a:pt x="1971" y="470"/>
                  </a:cubicBezTo>
                  <a:cubicBezTo>
                    <a:pt x="1971" y="545"/>
                    <a:pt x="1971" y="545"/>
                    <a:pt x="1971" y="545"/>
                  </a:cubicBezTo>
                  <a:cubicBezTo>
                    <a:pt x="1971" y="578"/>
                    <a:pt x="1996" y="594"/>
                    <a:pt x="2021" y="611"/>
                  </a:cubicBezTo>
                  <a:cubicBezTo>
                    <a:pt x="2046" y="619"/>
                    <a:pt x="2062" y="627"/>
                    <a:pt x="2095" y="627"/>
                  </a:cubicBezTo>
                  <a:cubicBezTo>
                    <a:pt x="2384" y="586"/>
                    <a:pt x="2384" y="586"/>
                    <a:pt x="2384" y="586"/>
                  </a:cubicBezTo>
                  <a:cubicBezTo>
                    <a:pt x="2417" y="586"/>
                    <a:pt x="2442" y="586"/>
                    <a:pt x="2483" y="586"/>
                  </a:cubicBezTo>
                  <a:cubicBezTo>
                    <a:pt x="2508" y="586"/>
                    <a:pt x="2524" y="578"/>
                    <a:pt x="2549" y="578"/>
                  </a:cubicBezTo>
                  <a:cubicBezTo>
                    <a:pt x="2598" y="578"/>
                    <a:pt x="2623" y="578"/>
                    <a:pt x="2673" y="578"/>
                  </a:cubicBezTo>
                  <a:cubicBezTo>
                    <a:pt x="2714" y="578"/>
                    <a:pt x="2714" y="578"/>
                    <a:pt x="2714" y="578"/>
                  </a:cubicBezTo>
                  <a:cubicBezTo>
                    <a:pt x="2730" y="578"/>
                    <a:pt x="2739" y="578"/>
                    <a:pt x="2747" y="578"/>
                  </a:cubicBezTo>
                  <a:cubicBezTo>
                    <a:pt x="2772" y="578"/>
                    <a:pt x="2788" y="569"/>
                    <a:pt x="2813" y="578"/>
                  </a:cubicBezTo>
                  <a:cubicBezTo>
                    <a:pt x="2829" y="594"/>
                    <a:pt x="2829" y="611"/>
                    <a:pt x="2846" y="627"/>
                  </a:cubicBezTo>
                  <a:cubicBezTo>
                    <a:pt x="2854" y="644"/>
                    <a:pt x="2862" y="644"/>
                    <a:pt x="2879" y="652"/>
                  </a:cubicBezTo>
                  <a:cubicBezTo>
                    <a:pt x="2904" y="677"/>
                    <a:pt x="2912" y="693"/>
                    <a:pt x="2945" y="701"/>
                  </a:cubicBezTo>
                  <a:cubicBezTo>
                    <a:pt x="2953" y="710"/>
                    <a:pt x="2961" y="718"/>
                    <a:pt x="2978" y="718"/>
                  </a:cubicBezTo>
                  <a:cubicBezTo>
                    <a:pt x="2994" y="726"/>
                    <a:pt x="3003" y="718"/>
                    <a:pt x="3019" y="726"/>
                  </a:cubicBezTo>
                  <a:cubicBezTo>
                    <a:pt x="3060" y="726"/>
                    <a:pt x="3085" y="734"/>
                    <a:pt x="3135" y="734"/>
                  </a:cubicBezTo>
                  <a:cubicBezTo>
                    <a:pt x="3168" y="734"/>
                    <a:pt x="3192" y="726"/>
                    <a:pt x="3225" y="726"/>
                  </a:cubicBezTo>
                  <a:cubicBezTo>
                    <a:pt x="3267" y="726"/>
                    <a:pt x="3267" y="726"/>
                    <a:pt x="3267" y="726"/>
                  </a:cubicBezTo>
                  <a:cubicBezTo>
                    <a:pt x="3283" y="726"/>
                    <a:pt x="3300" y="726"/>
                    <a:pt x="3316" y="726"/>
                  </a:cubicBezTo>
                  <a:cubicBezTo>
                    <a:pt x="3374" y="726"/>
                    <a:pt x="3374" y="726"/>
                    <a:pt x="3374" y="726"/>
                  </a:cubicBezTo>
                  <a:cubicBezTo>
                    <a:pt x="3448" y="726"/>
                    <a:pt x="3481" y="693"/>
                    <a:pt x="3547" y="685"/>
                  </a:cubicBezTo>
                  <a:cubicBezTo>
                    <a:pt x="3597" y="677"/>
                    <a:pt x="3655" y="668"/>
                    <a:pt x="3671" y="611"/>
                  </a:cubicBezTo>
                  <a:cubicBezTo>
                    <a:pt x="3613" y="594"/>
                    <a:pt x="3539" y="627"/>
                    <a:pt x="3523" y="578"/>
                  </a:cubicBezTo>
                  <a:cubicBezTo>
                    <a:pt x="3523" y="569"/>
                    <a:pt x="3523" y="569"/>
                    <a:pt x="3523" y="569"/>
                  </a:cubicBezTo>
                  <a:lnTo>
                    <a:pt x="3531" y="561"/>
                  </a:lnTo>
                  <a:cubicBezTo>
                    <a:pt x="3572" y="561"/>
                    <a:pt x="3589" y="586"/>
                    <a:pt x="3630" y="586"/>
                  </a:cubicBezTo>
                  <a:cubicBezTo>
                    <a:pt x="3671" y="586"/>
                    <a:pt x="3688" y="561"/>
                    <a:pt x="3721" y="561"/>
                  </a:cubicBezTo>
                  <a:cubicBezTo>
                    <a:pt x="3803" y="545"/>
                    <a:pt x="3853" y="545"/>
                    <a:pt x="3935" y="536"/>
                  </a:cubicBezTo>
                  <a:cubicBezTo>
                    <a:pt x="4075" y="536"/>
                    <a:pt x="4150" y="528"/>
                    <a:pt x="4290" y="528"/>
                  </a:cubicBezTo>
                  <a:cubicBezTo>
                    <a:pt x="4331" y="528"/>
                    <a:pt x="4372" y="528"/>
                    <a:pt x="4381" y="569"/>
                  </a:cubicBezTo>
                  <a:cubicBezTo>
                    <a:pt x="4348" y="586"/>
                    <a:pt x="4323" y="578"/>
                    <a:pt x="4282" y="586"/>
                  </a:cubicBezTo>
                  <a:cubicBezTo>
                    <a:pt x="4240" y="586"/>
                    <a:pt x="4216" y="594"/>
                    <a:pt x="4183" y="594"/>
                  </a:cubicBezTo>
                  <a:cubicBezTo>
                    <a:pt x="4141" y="594"/>
                    <a:pt x="4117" y="586"/>
                    <a:pt x="4075" y="586"/>
                  </a:cubicBezTo>
                  <a:cubicBezTo>
                    <a:pt x="4034" y="586"/>
                    <a:pt x="4034" y="586"/>
                    <a:pt x="4034" y="586"/>
                  </a:cubicBezTo>
                  <a:cubicBezTo>
                    <a:pt x="4018" y="586"/>
                    <a:pt x="4009" y="594"/>
                    <a:pt x="4009" y="611"/>
                  </a:cubicBezTo>
                  <a:cubicBezTo>
                    <a:pt x="4009" y="627"/>
                    <a:pt x="4026" y="619"/>
                    <a:pt x="4042" y="627"/>
                  </a:cubicBezTo>
                  <a:cubicBezTo>
                    <a:pt x="4075" y="644"/>
                    <a:pt x="4117" y="652"/>
                    <a:pt x="4117" y="693"/>
                  </a:cubicBezTo>
                  <a:cubicBezTo>
                    <a:pt x="4117" y="710"/>
                    <a:pt x="4092" y="710"/>
                    <a:pt x="4092" y="734"/>
                  </a:cubicBezTo>
                  <a:cubicBezTo>
                    <a:pt x="4092" y="751"/>
                    <a:pt x="4092" y="751"/>
                    <a:pt x="4092" y="751"/>
                  </a:cubicBezTo>
                  <a:lnTo>
                    <a:pt x="4100" y="751"/>
                  </a:lnTo>
                  <a:cubicBezTo>
                    <a:pt x="4133" y="743"/>
                    <a:pt x="4133" y="743"/>
                    <a:pt x="4133" y="743"/>
                  </a:cubicBezTo>
                  <a:cubicBezTo>
                    <a:pt x="4158" y="743"/>
                    <a:pt x="4158" y="743"/>
                    <a:pt x="4158" y="743"/>
                  </a:cubicBezTo>
                  <a:cubicBezTo>
                    <a:pt x="4158" y="776"/>
                    <a:pt x="4166" y="792"/>
                    <a:pt x="4183" y="825"/>
                  </a:cubicBezTo>
                  <a:cubicBezTo>
                    <a:pt x="4183" y="842"/>
                    <a:pt x="4183" y="866"/>
                    <a:pt x="4199" y="866"/>
                  </a:cubicBezTo>
                  <a:cubicBezTo>
                    <a:pt x="4240" y="866"/>
                    <a:pt x="4224" y="792"/>
                    <a:pt x="4265" y="792"/>
                  </a:cubicBezTo>
                  <a:cubicBezTo>
                    <a:pt x="4282" y="792"/>
                    <a:pt x="4282" y="817"/>
                    <a:pt x="4290" y="825"/>
                  </a:cubicBezTo>
                  <a:cubicBezTo>
                    <a:pt x="4315" y="858"/>
                    <a:pt x="4339" y="866"/>
                    <a:pt x="4372" y="875"/>
                  </a:cubicBezTo>
                  <a:cubicBezTo>
                    <a:pt x="4414" y="891"/>
                    <a:pt x="4438" y="908"/>
                    <a:pt x="4480" y="908"/>
                  </a:cubicBezTo>
                  <a:cubicBezTo>
                    <a:pt x="4504" y="908"/>
                    <a:pt x="4513" y="899"/>
                    <a:pt x="4529" y="899"/>
                  </a:cubicBezTo>
                  <a:cubicBezTo>
                    <a:pt x="4562" y="899"/>
                    <a:pt x="4579" y="924"/>
                    <a:pt x="4603" y="941"/>
                  </a:cubicBezTo>
                  <a:cubicBezTo>
                    <a:pt x="4653" y="957"/>
                    <a:pt x="4694" y="957"/>
                    <a:pt x="4744" y="974"/>
                  </a:cubicBezTo>
                  <a:cubicBezTo>
                    <a:pt x="4760" y="990"/>
                    <a:pt x="4776" y="998"/>
                    <a:pt x="4776" y="1023"/>
                  </a:cubicBezTo>
                  <a:cubicBezTo>
                    <a:pt x="4776" y="1064"/>
                    <a:pt x="4776" y="1064"/>
                    <a:pt x="4776" y="1064"/>
                  </a:cubicBezTo>
                  <a:cubicBezTo>
                    <a:pt x="4768" y="1073"/>
                    <a:pt x="4760" y="1081"/>
                    <a:pt x="4760" y="1097"/>
                  </a:cubicBezTo>
                  <a:cubicBezTo>
                    <a:pt x="4760" y="1106"/>
                    <a:pt x="4768" y="1106"/>
                    <a:pt x="4776" y="1106"/>
                  </a:cubicBezTo>
                  <a:cubicBezTo>
                    <a:pt x="4792" y="1106"/>
                    <a:pt x="4809" y="1106"/>
                    <a:pt x="4817" y="1122"/>
                  </a:cubicBezTo>
                  <a:cubicBezTo>
                    <a:pt x="4825" y="1139"/>
                    <a:pt x="4825" y="1155"/>
                    <a:pt x="4825" y="1172"/>
                  </a:cubicBezTo>
                  <a:cubicBezTo>
                    <a:pt x="4825" y="1196"/>
                    <a:pt x="4817" y="1205"/>
                    <a:pt x="4817" y="1221"/>
                  </a:cubicBezTo>
                  <a:cubicBezTo>
                    <a:pt x="4817" y="1254"/>
                    <a:pt x="4850" y="1262"/>
                    <a:pt x="4850" y="1287"/>
                  </a:cubicBezTo>
                  <a:cubicBezTo>
                    <a:pt x="4850" y="1304"/>
                    <a:pt x="4833" y="1304"/>
                    <a:pt x="4825" y="1312"/>
                  </a:cubicBezTo>
                  <a:cubicBezTo>
                    <a:pt x="4817" y="1320"/>
                    <a:pt x="4817" y="1337"/>
                    <a:pt x="4817" y="1345"/>
                  </a:cubicBezTo>
                  <a:cubicBezTo>
                    <a:pt x="4842" y="1353"/>
                    <a:pt x="4850" y="1378"/>
                    <a:pt x="4875" y="1378"/>
                  </a:cubicBezTo>
                  <a:cubicBezTo>
                    <a:pt x="4916" y="1378"/>
                    <a:pt x="4924" y="1345"/>
                    <a:pt x="4965" y="1345"/>
                  </a:cubicBezTo>
                  <a:cubicBezTo>
                    <a:pt x="5007" y="1345"/>
                    <a:pt x="5007" y="1345"/>
                    <a:pt x="5007" y="1345"/>
                  </a:cubicBezTo>
                  <a:cubicBezTo>
                    <a:pt x="5073" y="1345"/>
                    <a:pt x="5106" y="1378"/>
                    <a:pt x="5155" y="1403"/>
                  </a:cubicBezTo>
                  <a:lnTo>
                    <a:pt x="5155" y="1403"/>
                  </a:lnTo>
                  <a:cubicBezTo>
                    <a:pt x="5139" y="1419"/>
                    <a:pt x="5122" y="1427"/>
                    <a:pt x="5114" y="1452"/>
                  </a:cubicBezTo>
                  <a:cubicBezTo>
                    <a:pt x="5114" y="1485"/>
                    <a:pt x="5122" y="1510"/>
                    <a:pt x="5097" y="1535"/>
                  </a:cubicBezTo>
                  <a:cubicBezTo>
                    <a:pt x="5073" y="1568"/>
                    <a:pt x="5031" y="1559"/>
                    <a:pt x="5007" y="1601"/>
                  </a:cubicBezTo>
                  <a:cubicBezTo>
                    <a:pt x="4982" y="1634"/>
                    <a:pt x="4957" y="1650"/>
                    <a:pt x="4916" y="1675"/>
                  </a:cubicBezTo>
                  <a:cubicBezTo>
                    <a:pt x="4883" y="1700"/>
                    <a:pt x="4842" y="1716"/>
                    <a:pt x="4842" y="1757"/>
                  </a:cubicBezTo>
                  <a:cubicBezTo>
                    <a:pt x="4842" y="1848"/>
                    <a:pt x="4965" y="1856"/>
                    <a:pt x="4965" y="1939"/>
                  </a:cubicBezTo>
                  <a:cubicBezTo>
                    <a:pt x="4965" y="1972"/>
                    <a:pt x="4932" y="1980"/>
                    <a:pt x="4899" y="1988"/>
                  </a:cubicBezTo>
                  <a:cubicBezTo>
                    <a:pt x="4875" y="2005"/>
                    <a:pt x="4858" y="2030"/>
                    <a:pt x="4825" y="2030"/>
                  </a:cubicBezTo>
                  <a:cubicBezTo>
                    <a:pt x="4744" y="2030"/>
                    <a:pt x="4744" y="2030"/>
                    <a:pt x="4744" y="2030"/>
                  </a:cubicBezTo>
                  <a:cubicBezTo>
                    <a:pt x="4678" y="2030"/>
                    <a:pt x="4653" y="2104"/>
                    <a:pt x="4653" y="2170"/>
                  </a:cubicBezTo>
                  <a:cubicBezTo>
                    <a:pt x="4653" y="2211"/>
                    <a:pt x="4645" y="2244"/>
                    <a:pt x="4612" y="2277"/>
                  </a:cubicBezTo>
                  <a:cubicBezTo>
                    <a:pt x="4603" y="2294"/>
                    <a:pt x="4587" y="2302"/>
                    <a:pt x="4587" y="2327"/>
                  </a:cubicBezTo>
                  <a:cubicBezTo>
                    <a:pt x="4587" y="2351"/>
                    <a:pt x="4603" y="2360"/>
                    <a:pt x="4612" y="2376"/>
                  </a:cubicBezTo>
                  <a:cubicBezTo>
                    <a:pt x="4628" y="2426"/>
                    <a:pt x="4653" y="2450"/>
                    <a:pt x="4694" y="2483"/>
                  </a:cubicBezTo>
                  <a:cubicBezTo>
                    <a:pt x="4735" y="2508"/>
                    <a:pt x="4719" y="2558"/>
                    <a:pt x="4752" y="2591"/>
                  </a:cubicBezTo>
                  <a:cubicBezTo>
                    <a:pt x="4776" y="2607"/>
                    <a:pt x="4800" y="2615"/>
                    <a:pt x="4825" y="2624"/>
                  </a:cubicBezTo>
                  <a:lnTo>
                    <a:pt x="4825" y="2624"/>
                  </a:lnTo>
                  <a:cubicBezTo>
                    <a:pt x="4850" y="2648"/>
                    <a:pt x="4866" y="2673"/>
                    <a:pt x="4866" y="2714"/>
                  </a:cubicBezTo>
                  <a:cubicBezTo>
                    <a:pt x="4866" y="2764"/>
                    <a:pt x="4842" y="2789"/>
                    <a:pt x="4800" y="2822"/>
                  </a:cubicBezTo>
                  <a:cubicBezTo>
                    <a:pt x="4768" y="2855"/>
                    <a:pt x="4752" y="2879"/>
                    <a:pt x="4702" y="2896"/>
                  </a:cubicBezTo>
                  <a:cubicBezTo>
                    <a:pt x="4661" y="2904"/>
                    <a:pt x="4636" y="2896"/>
                    <a:pt x="4595" y="2904"/>
                  </a:cubicBezTo>
                  <a:cubicBezTo>
                    <a:pt x="4521" y="2912"/>
                    <a:pt x="4504" y="2978"/>
                    <a:pt x="4438" y="3003"/>
                  </a:cubicBezTo>
                  <a:cubicBezTo>
                    <a:pt x="4364" y="3036"/>
                    <a:pt x="4315" y="3053"/>
                    <a:pt x="4232" y="3053"/>
                  </a:cubicBezTo>
                  <a:cubicBezTo>
                    <a:pt x="4092" y="3053"/>
                    <a:pt x="4092" y="3053"/>
                    <a:pt x="4092" y="3053"/>
                  </a:cubicBezTo>
                  <a:cubicBezTo>
                    <a:pt x="4026" y="3053"/>
                    <a:pt x="3993" y="3086"/>
                    <a:pt x="3919" y="3086"/>
                  </a:cubicBezTo>
                  <a:cubicBezTo>
                    <a:pt x="3869" y="3086"/>
                    <a:pt x="3836" y="3061"/>
                    <a:pt x="3787" y="3061"/>
                  </a:cubicBezTo>
                  <a:cubicBezTo>
                    <a:pt x="3778" y="3061"/>
                    <a:pt x="3770" y="3069"/>
                    <a:pt x="3762" y="3069"/>
                  </a:cubicBezTo>
                  <a:cubicBezTo>
                    <a:pt x="3679" y="3069"/>
                    <a:pt x="3679" y="3069"/>
                    <a:pt x="3679" y="3069"/>
                  </a:cubicBezTo>
                  <a:cubicBezTo>
                    <a:pt x="3655" y="3069"/>
                    <a:pt x="3638" y="3077"/>
                    <a:pt x="3613" y="3077"/>
                  </a:cubicBezTo>
                  <a:cubicBezTo>
                    <a:pt x="3506" y="3077"/>
                    <a:pt x="3457" y="2995"/>
                    <a:pt x="3349" y="2995"/>
                  </a:cubicBezTo>
                  <a:cubicBezTo>
                    <a:pt x="3324" y="2995"/>
                    <a:pt x="3291" y="2995"/>
                    <a:pt x="3291" y="3020"/>
                  </a:cubicBezTo>
                  <a:cubicBezTo>
                    <a:pt x="3291" y="3086"/>
                    <a:pt x="3366" y="3110"/>
                    <a:pt x="3432" y="3127"/>
                  </a:cubicBezTo>
                  <a:cubicBezTo>
                    <a:pt x="3465" y="3135"/>
                    <a:pt x="3498" y="3152"/>
                    <a:pt x="3498" y="3185"/>
                  </a:cubicBezTo>
                  <a:cubicBezTo>
                    <a:pt x="3498" y="3292"/>
                    <a:pt x="3457" y="3350"/>
                    <a:pt x="3457" y="3449"/>
                  </a:cubicBezTo>
                  <a:cubicBezTo>
                    <a:pt x="3457" y="3605"/>
                    <a:pt x="3564" y="3713"/>
                    <a:pt x="3721" y="3746"/>
                  </a:cubicBezTo>
                  <a:cubicBezTo>
                    <a:pt x="3671" y="3812"/>
                    <a:pt x="3622" y="3820"/>
                    <a:pt x="3556" y="3869"/>
                  </a:cubicBezTo>
                  <a:cubicBezTo>
                    <a:pt x="3440" y="3944"/>
                    <a:pt x="3390" y="3993"/>
                    <a:pt x="3275" y="4059"/>
                  </a:cubicBezTo>
                  <a:cubicBezTo>
                    <a:pt x="3192" y="4109"/>
                    <a:pt x="3126" y="4092"/>
                    <a:pt x="3052" y="4150"/>
                  </a:cubicBezTo>
                  <a:cubicBezTo>
                    <a:pt x="3011" y="4183"/>
                    <a:pt x="2978" y="4191"/>
                    <a:pt x="2928" y="4216"/>
                  </a:cubicBezTo>
                  <a:cubicBezTo>
                    <a:pt x="2887" y="4232"/>
                    <a:pt x="2862" y="4249"/>
                    <a:pt x="2821" y="4249"/>
                  </a:cubicBezTo>
                  <a:cubicBezTo>
                    <a:pt x="2714" y="4249"/>
                    <a:pt x="2648" y="4224"/>
                    <a:pt x="2557" y="4166"/>
                  </a:cubicBezTo>
                  <a:cubicBezTo>
                    <a:pt x="2532" y="4150"/>
                    <a:pt x="2524" y="4117"/>
                    <a:pt x="2491" y="4100"/>
                  </a:cubicBezTo>
                  <a:lnTo>
                    <a:pt x="2491" y="4100"/>
                  </a:lnTo>
                  <a:cubicBezTo>
                    <a:pt x="2475" y="4051"/>
                    <a:pt x="2458" y="4018"/>
                    <a:pt x="2442" y="3968"/>
                  </a:cubicBezTo>
                  <a:cubicBezTo>
                    <a:pt x="2409" y="3902"/>
                    <a:pt x="2425" y="3845"/>
                    <a:pt x="2384" y="3787"/>
                  </a:cubicBezTo>
                  <a:cubicBezTo>
                    <a:pt x="2326" y="3729"/>
                    <a:pt x="2310" y="3680"/>
                    <a:pt x="2260" y="3614"/>
                  </a:cubicBezTo>
                  <a:cubicBezTo>
                    <a:pt x="2235" y="3572"/>
                    <a:pt x="2219" y="3539"/>
                    <a:pt x="2161" y="3531"/>
                  </a:cubicBezTo>
                  <a:cubicBezTo>
                    <a:pt x="2194" y="3457"/>
                    <a:pt x="2219" y="3416"/>
                    <a:pt x="2277" y="3366"/>
                  </a:cubicBezTo>
                  <a:cubicBezTo>
                    <a:pt x="2310" y="3341"/>
                    <a:pt x="2343" y="3325"/>
                    <a:pt x="2343" y="3292"/>
                  </a:cubicBezTo>
                  <a:cubicBezTo>
                    <a:pt x="2343" y="3259"/>
                    <a:pt x="2326" y="3242"/>
                    <a:pt x="2301" y="3226"/>
                  </a:cubicBezTo>
                  <a:cubicBezTo>
                    <a:pt x="2285" y="3201"/>
                    <a:pt x="2285" y="3185"/>
                    <a:pt x="2268" y="3160"/>
                  </a:cubicBezTo>
                  <a:cubicBezTo>
                    <a:pt x="2235" y="3127"/>
                    <a:pt x="2211" y="3110"/>
                    <a:pt x="2202" y="3061"/>
                  </a:cubicBezTo>
                  <a:cubicBezTo>
                    <a:pt x="2186" y="2954"/>
                    <a:pt x="2128" y="2912"/>
                    <a:pt x="2128" y="2805"/>
                  </a:cubicBezTo>
                  <a:cubicBezTo>
                    <a:pt x="2128" y="2789"/>
                    <a:pt x="2136" y="2780"/>
                    <a:pt x="2136" y="2764"/>
                  </a:cubicBezTo>
                  <a:cubicBezTo>
                    <a:pt x="2136" y="2731"/>
                    <a:pt x="2136" y="2706"/>
                    <a:pt x="2145" y="2673"/>
                  </a:cubicBezTo>
                  <a:cubicBezTo>
                    <a:pt x="2153" y="2648"/>
                    <a:pt x="2145" y="2624"/>
                    <a:pt x="2153" y="2599"/>
                  </a:cubicBezTo>
                  <a:cubicBezTo>
                    <a:pt x="2178" y="2558"/>
                    <a:pt x="2219" y="2558"/>
                    <a:pt x="2227" y="2516"/>
                  </a:cubicBezTo>
                  <a:cubicBezTo>
                    <a:pt x="2235" y="2483"/>
                    <a:pt x="2219" y="2459"/>
                    <a:pt x="2227" y="2434"/>
                  </a:cubicBezTo>
                  <a:cubicBezTo>
                    <a:pt x="2244" y="2401"/>
                    <a:pt x="2268" y="2393"/>
                    <a:pt x="2285" y="2360"/>
                  </a:cubicBezTo>
                  <a:cubicBezTo>
                    <a:pt x="2301" y="2318"/>
                    <a:pt x="2293" y="2294"/>
                    <a:pt x="2293" y="2252"/>
                  </a:cubicBezTo>
                  <a:cubicBezTo>
                    <a:pt x="2293" y="2228"/>
                    <a:pt x="2285" y="2203"/>
                    <a:pt x="2252" y="2203"/>
                  </a:cubicBezTo>
                  <a:cubicBezTo>
                    <a:pt x="2178" y="2203"/>
                    <a:pt x="2178" y="2203"/>
                    <a:pt x="2178" y="2203"/>
                  </a:cubicBezTo>
                  <a:cubicBezTo>
                    <a:pt x="2070" y="2203"/>
                    <a:pt x="2013" y="2244"/>
                    <a:pt x="1905" y="2244"/>
                  </a:cubicBezTo>
                  <a:cubicBezTo>
                    <a:pt x="1856" y="2244"/>
                    <a:pt x="1823" y="2244"/>
                    <a:pt x="1773" y="2236"/>
                  </a:cubicBezTo>
                  <a:cubicBezTo>
                    <a:pt x="1757" y="2236"/>
                    <a:pt x="1757" y="2219"/>
                    <a:pt x="1740" y="2219"/>
                  </a:cubicBezTo>
                  <a:cubicBezTo>
                    <a:pt x="1674" y="2219"/>
                    <a:pt x="1650" y="2244"/>
                    <a:pt x="1584" y="2244"/>
                  </a:cubicBezTo>
                  <a:cubicBezTo>
                    <a:pt x="1509" y="2244"/>
                    <a:pt x="1452" y="2186"/>
                    <a:pt x="1435" y="2112"/>
                  </a:cubicBezTo>
                  <a:cubicBezTo>
                    <a:pt x="1386" y="2079"/>
                    <a:pt x="1353" y="2054"/>
                    <a:pt x="1311" y="2013"/>
                  </a:cubicBezTo>
                  <a:cubicBezTo>
                    <a:pt x="1278" y="1980"/>
                    <a:pt x="1262" y="1939"/>
                    <a:pt x="1212" y="1939"/>
                  </a:cubicBezTo>
                  <a:cubicBezTo>
                    <a:pt x="1179" y="1939"/>
                    <a:pt x="1163" y="1955"/>
                    <a:pt x="1138" y="1955"/>
                  </a:cubicBezTo>
                  <a:cubicBezTo>
                    <a:pt x="1064" y="1955"/>
                    <a:pt x="1064" y="1955"/>
                    <a:pt x="1064" y="1955"/>
                  </a:cubicBezTo>
                  <a:cubicBezTo>
                    <a:pt x="1039" y="1955"/>
                    <a:pt x="1031" y="1939"/>
                    <a:pt x="1014" y="1939"/>
                  </a:cubicBezTo>
                  <a:cubicBezTo>
                    <a:pt x="932" y="1939"/>
                    <a:pt x="891" y="2005"/>
                    <a:pt x="808" y="2005"/>
                  </a:cubicBezTo>
                  <a:cubicBezTo>
                    <a:pt x="783" y="2005"/>
                    <a:pt x="775" y="1988"/>
                    <a:pt x="750" y="1980"/>
                  </a:cubicBezTo>
                  <a:cubicBezTo>
                    <a:pt x="701" y="1947"/>
                    <a:pt x="668" y="1931"/>
                    <a:pt x="610" y="1931"/>
                  </a:cubicBezTo>
                  <a:cubicBezTo>
                    <a:pt x="519" y="1931"/>
                    <a:pt x="519" y="1931"/>
                    <a:pt x="519" y="1931"/>
                  </a:cubicBezTo>
                  <a:cubicBezTo>
                    <a:pt x="453" y="1931"/>
                    <a:pt x="445" y="1856"/>
                    <a:pt x="420" y="1790"/>
                  </a:cubicBezTo>
                  <a:cubicBezTo>
                    <a:pt x="404" y="1757"/>
                    <a:pt x="404" y="1733"/>
                    <a:pt x="387" y="1700"/>
                  </a:cubicBezTo>
                  <a:cubicBezTo>
                    <a:pt x="379" y="1675"/>
                    <a:pt x="354" y="1658"/>
                    <a:pt x="354" y="1625"/>
                  </a:cubicBezTo>
                  <a:cubicBezTo>
                    <a:pt x="354" y="1584"/>
                    <a:pt x="396" y="1576"/>
                    <a:pt x="396" y="1535"/>
                  </a:cubicBezTo>
                  <a:cubicBezTo>
                    <a:pt x="396" y="1460"/>
                    <a:pt x="363" y="1411"/>
                    <a:pt x="313" y="1353"/>
                  </a:cubicBezTo>
                  <a:cubicBezTo>
                    <a:pt x="297" y="1337"/>
                    <a:pt x="280" y="1328"/>
                    <a:pt x="272" y="1304"/>
                  </a:cubicBezTo>
                  <a:cubicBezTo>
                    <a:pt x="255" y="1262"/>
                    <a:pt x="239" y="1246"/>
                    <a:pt x="231" y="1196"/>
                  </a:cubicBezTo>
                  <a:cubicBezTo>
                    <a:pt x="222" y="1172"/>
                    <a:pt x="231" y="1139"/>
                    <a:pt x="206" y="1122"/>
                  </a:cubicBezTo>
                  <a:cubicBezTo>
                    <a:pt x="181" y="1106"/>
                    <a:pt x="165" y="1114"/>
                    <a:pt x="140" y="1106"/>
                  </a:cubicBezTo>
                  <a:cubicBezTo>
                    <a:pt x="132" y="1106"/>
                    <a:pt x="132" y="1097"/>
                    <a:pt x="123" y="1097"/>
                  </a:cubicBezTo>
                  <a:cubicBezTo>
                    <a:pt x="82" y="1097"/>
                    <a:pt x="66" y="1130"/>
                    <a:pt x="41" y="1163"/>
                  </a:cubicBezTo>
                  <a:cubicBezTo>
                    <a:pt x="33" y="1180"/>
                    <a:pt x="33" y="1188"/>
                    <a:pt x="16" y="1188"/>
                  </a:cubicBezTo>
                  <a:cubicBezTo>
                    <a:pt x="8" y="1188"/>
                    <a:pt x="8" y="1188"/>
                    <a:pt x="0" y="1188"/>
                  </a:cubicBezTo>
                  <a:cubicBezTo>
                    <a:pt x="8" y="1089"/>
                    <a:pt x="74" y="1056"/>
                    <a:pt x="99" y="965"/>
                  </a:cubicBezTo>
                  <a:cubicBezTo>
                    <a:pt x="148" y="842"/>
                    <a:pt x="156" y="759"/>
                    <a:pt x="181" y="627"/>
                  </a:cubicBezTo>
                  <a:cubicBezTo>
                    <a:pt x="189" y="594"/>
                    <a:pt x="181" y="578"/>
                    <a:pt x="189" y="553"/>
                  </a:cubicBezTo>
                  <a:cubicBezTo>
                    <a:pt x="206" y="528"/>
                    <a:pt x="222" y="528"/>
                    <a:pt x="247" y="512"/>
                  </a:cubicBezTo>
                  <a:cubicBezTo>
                    <a:pt x="305" y="487"/>
                    <a:pt x="330" y="462"/>
                    <a:pt x="379" y="429"/>
                  </a:cubicBezTo>
                  <a:cubicBezTo>
                    <a:pt x="462" y="380"/>
                    <a:pt x="478" y="322"/>
                    <a:pt x="544" y="264"/>
                  </a:cubicBezTo>
                  <a:cubicBezTo>
                    <a:pt x="585" y="231"/>
                    <a:pt x="602" y="198"/>
                    <a:pt x="651" y="198"/>
                  </a:cubicBezTo>
                  <a:cubicBezTo>
                    <a:pt x="676" y="198"/>
                    <a:pt x="684" y="206"/>
                    <a:pt x="709" y="206"/>
                  </a:cubicBezTo>
                  <a:cubicBezTo>
                    <a:pt x="717" y="206"/>
                    <a:pt x="726" y="206"/>
                    <a:pt x="734" y="20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104"/>
            <p:cNvSpPr>
              <a:spLocks noChangeArrowheads="1"/>
            </p:cNvSpPr>
            <p:nvPr/>
          </p:nvSpPr>
          <p:spPr bwMode="auto">
            <a:xfrm>
              <a:off x="14742153" y="3170238"/>
              <a:ext cx="1650892" cy="2251075"/>
            </a:xfrm>
            <a:custGeom>
              <a:avLst/>
              <a:gdLst>
                <a:gd name="T0" fmla="*/ 429 w 4588"/>
                <a:gd name="T1" fmla="*/ 1865 h 6255"/>
                <a:gd name="T2" fmla="*/ 586 w 4588"/>
                <a:gd name="T3" fmla="*/ 1774 h 6255"/>
                <a:gd name="T4" fmla="*/ 536 w 4588"/>
                <a:gd name="T5" fmla="*/ 1378 h 6255"/>
                <a:gd name="T6" fmla="*/ 800 w 4588"/>
                <a:gd name="T7" fmla="*/ 1658 h 6255"/>
                <a:gd name="T8" fmla="*/ 883 w 4588"/>
                <a:gd name="T9" fmla="*/ 1634 h 6255"/>
                <a:gd name="T10" fmla="*/ 792 w 4588"/>
                <a:gd name="T11" fmla="*/ 1403 h 6255"/>
                <a:gd name="T12" fmla="*/ 957 w 4588"/>
                <a:gd name="T13" fmla="*/ 1328 h 6255"/>
                <a:gd name="T14" fmla="*/ 1254 w 4588"/>
                <a:gd name="T15" fmla="*/ 1130 h 6255"/>
                <a:gd name="T16" fmla="*/ 1345 w 4588"/>
                <a:gd name="T17" fmla="*/ 858 h 6255"/>
                <a:gd name="T18" fmla="*/ 1444 w 4588"/>
                <a:gd name="T19" fmla="*/ 602 h 6255"/>
                <a:gd name="T20" fmla="*/ 1708 w 4588"/>
                <a:gd name="T21" fmla="*/ 545 h 6255"/>
                <a:gd name="T22" fmla="*/ 1749 w 4588"/>
                <a:gd name="T23" fmla="*/ 635 h 6255"/>
                <a:gd name="T24" fmla="*/ 1823 w 4588"/>
                <a:gd name="T25" fmla="*/ 446 h 6255"/>
                <a:gd name="T26" fmla="*/ 2021 w 4588"/>
                <a:gd name="T27" fmla="*/ 437 h 6255"/>
                <a:gd name="T28" fmla="*/ 2607 w 4588"/>
                <a:gd name="T29" fmla="*/ 83 h 6255"/>
                <a:gd name="T30" fmla="*/ 2813 w 4588"/>
                <a:gd name="T31" fmla="*/ 8 h 6255"/>
                <a:gd name="T32" fmla="*/ 2896 w 4588"/>
                <a:gd name="T33" fmla="*/ 206 h 6255"/>
                <a:gd name="T34" fmla="*/ 2805 w 4588"/>
                <a:gd name="T35" fmla="*/ 272 h 6255"/>
                <a:gd name="T36" fmla="*/ 2343 w 4588"/>
                <a:gd name="T37" fmla="*/ 578 h 6255"/>
                <a:gd name="T38" fmla="*/ 2096 w 4588"/>
                <a:gd name="T39" fmla="*/ 1254 h 6255"/>
                <a:gd name="T40" fmla="*/ 2236 w 4588"/>
                <a:gd name="T41" fmla="*/ 1172 h 6255"/>
                <a:gd name="T42" fmla="*/ 2409 w 4588"/>
                <a:gd name="T43" fmla="*/ 1419 h 6255"/>
                <a:gd name="T44" fmla="*/ 2516 w 4588"/>
                <a:gd name="T45" fmla="*/ 1856 h 6255"/>
                <a:gd name="T46" fmla="*/ 2904 w 4588"/>
                <a:gd name="T47" fmla="*/ 2071 h 6255"/>
                <a:gd name="T48" fmla="*/ 3308 w 4588"/>
                <a:gd name="T49" fmla="*/ 2005 h 6255"/>
                <a:gd name="T50" fmla="*/ 3836 w 4588"/>
                <a:gd name="T51" fmla="*/ 2285 h 6255"/>
                <a:gd name="T52" fmla="*/ 4348 w 4588"/>
                <a:gd name="T53" fmla="*/ 2269 h 6255"/>
                <a:gd name="T54" fmla="*/ 4323 w 4588"/>
                <a:gd name="T55" fmla="*/ 2582 h 6255"/>
                <a:gd name="T56" fmla="*/ 4224 w 4588"/>
                <a:gd name="T57" fmla="*/ 2871 h 6255"/>
                <a:gd name="T58" fmla="*/ 4439 w 4588"/>
                <a:gd name="T59" fmla="*/ 3358 h 6255"/>
                <a:gd name="T60" fmla="*/ 4480 w 4588"/>
                <a:gd name="T61" fmla="*/ 3853 h 6255"/>
                <a:gd name="T62" fmla="*/ 4513 w 4588"/>
                <a:gd name="T63" fmla="*/ 4166 h 6255"/>
                <a:gd name="T64" fmla="*/ 4199 w 4588"/>
                <a:gd name="T65" fmla="*/ 3935 h 6255"/>
                <a:gd name="T66" fmla="*/ 3828 w 4588"/>
                <a:gd name="T67" fmla="*/ 3960 h 6255"/>
                <a:gd name="T68" fmla="*/ 3457 w 4588"/>
                <a:gd name="T69" fmla="*/ 4183 h 6255"/>
                <a:gd name="T70" fmla="*/ 3713 w 4588"/>
                <a:gd name="T71" fmla="*/ 4398 h 6255"/>
                <a:gd name="T72" fmla="*/ 3506 w 4588"/>
                <a:gd name="T73" fmla="*/ 4447 h 6255"/>
                <a:gd name="T74" fmla="*/ 3498 w 4588"/>
                <a:gd name="T75" fmla="*/ 4901 h 6255"/>
                <a:gd name="T76" fmla="*/ 3432 w 4588"/>
                <a:gd name="T77" fmla="*/ 6097 h 6255"/>
                <a:gd name="T78" fmla="*/ 3135 w 4588"/>
                <a:gd name="T79" fmla="*/ 6163 h 6255"/>
                <a:gd name="T80" fmla="*/ 3259 w 4588"/>
                <a:gd name="T81" fmla="*/ 5874 h 6255"/>
                <a:gd name="T82" fmla="*/ 2937 w 4588"/>
                <a:gd name="T83" fmla="*/ 5520 h 6255"/>
                <a:gd name="T84" fmla="*/ 2665 w 4588"/>
                <a:gd name="T85" fmla="*/ 5478 h 6255"/>
                <a:gd name="T86" fmla="*/ 2186 w 4588"/>
                <a:gd name="T87" fmla="*/ 5470 h 6255"/>
                <a:gd name="T88" fmla="*/ 2005 w 4588"/>
                <a:gd name="T89" fmla="*/ 5157 h 6255"/>
                <a:gd name="T90" fmla="*/ 1675 w 4588"/>
                <a:gd name="T91" fmla="*/ 4901 h 6255"/>
                <a:gd name="T92" fmla="*/ 1328 w 4588"/>
                <a:gd name="T93" fmla="*/ 4744 h 6255"/>
                <a:gd name="T94" fmla="*/ 883 w 4588"/>
                <a:gd name="T95" fmla="*/ 4629 h 6255"/>
                <a:gd name="T96" fmla="*/ 371 w 4588"/>
                <a:gd name="T97" fmla="*/ 4439 h 6255"/>
                <a:gd name="T98" fmla="*/ 25 w 4588"/>
                <a:gd name="T99" fmla="*/ 4232 h 6255"/>
                <a:gd name="T100" fmla="*/ 107 w 4588"/>
                <a:gd name="T101" fmla="*/ 4076 h 6255"/>
                <a:gd name="T102" fmla="*/ 280 w 4588"/>
                <a:gd name="T103" fmla="*/ 3721 h 6255"/>
                <a:gd name="T104" fmla="*/ 594 w 4588"/>
                <a:gd name="T105" fmla="*/ 3383 h 6255"/>
                <a:gd name="T106" fmla="*/ 561 w 4588"/>
                <a:gd name="T107" fmla="*/ 2871 h 6255"/>
                <a:gd name="T108" fmla="*/ 561 w 4588"/>
                <a:gd name="T109" fmla="*/ 2409 h 6255"/>
                <a:gd name="T110" fmla="*/ 487 w 4588"/>
                <a:gd name="T111" fmla="*/ 2186 h 62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4588" h="6255">
                  <a:moveTo>
                    <a:pt x="371" y="1997"/>
                  </a:moveTo>
                  <a:lnTo>
                    <a:pt x="371" y="1997"/>
                  </a:lnTo>
                  <a:cubicBezTo>
                    <a:pt x="388" y="1980"/>
                    <a:pt x="388" y="1964"/>
                    <a:pt x="396" y="1939"/>
                  </a:cubicBezTo>
                  <a:cubicBezTo>
                    <a:pt x="404" y="1906"/>
                    <a:pt x="421" y="1898"/>
                    <a:pt x="429" y="1865"/>
                  </a:cubicBezTo>
                  <a:cubicBezTo>
                    <a:pt x="437" y="1840"/>
                    <a:pt x="445" y="1815"/>
                    <a:pt x="470" y="1815"/>
                  </a:cubicBezTo>
                  <a:cubicBezTo>
                    <a:pt x="478" y="1815"/>
                    <a:pt x="478" y="1823"/>
                    <a:pt x="487" y="1823"/>
                  </a:cubicBezTo>
                  <a:cubicBezTo>
                    <a:pt x="495" y="1832"/>
                    <a:pt x="503" y="1840"/>
                    <a:pt x="520" y="1840"/>
                  </a:cubicBezTo>
                  <a:cubicBezTo>
                    <a:pt x="561" y="1840"/>
                    <a:pt x="577" y="1807"/>
                    <a:pt x="586" y="1774"/>
                  </a:cubicBezTo>
                  <a:cubicBezTo>
                    <a:pt x="602" y="1733"/>
                    <a:pt x="619" y="1708"/>
                    <a:pt x="619" y="1667"/>
                  </a:cubicBezTo>
                  <a:cubicBezTo>
                    <a:pt x="619" y="1576"/>
                    <a:pt x="511" y="1551"/>
                    <a:pt x="511" y="1460"/>
                  </a:cubicBezTo>
                  <a:cubicBezTo>
                    <a:pt x="511" y="1427"/>
                    <a:pt x="528" y="1411"/>
                    <a:pt x="536" y="1378"/>
                  </a:cubicBezTo>
                  <a:lnTo>
                    <a:pt x="536" y="1378"/>
                  </a:lnTo>
                  <a:cubicBezTo>
                    <a:pt x="553" y="1386"/>
                    <a:pt x="569" y="1403"/>
                    <a:pt x="577" y="1419"/>
                  </a:cubicBezTo>
                  <a:cubicBezTo>
                    <a:pt x="610" y="1452"/>
                    <a:pt x="619" y="1477"/>
                    <a:pt x="652" y="1502"/>
                  </a:cubicBezTo>
                  <a:cubicBezTo>
                    <a:pt x="701" y="1535"/>
                    <a:pt x="726" y="1551"/>
                    <a:pt x="759" y="1592"/>
                  </a:cubicBezTo>
                  <a:cubicBezTo>
                    <a:pt x="784" y="1617"/>
                    <a:pt x="800" y="1625"/>
                    <a:pt x="800" y="1658"/>
                  </a:cubicBezTo>
                  <a:cubicBezTo>
                    <a:pt x="800" y="1675"/>
                    <a:pt x="792" y="1683"/>
                    <a:pt x="792" y="1700"/>
                  </a:cubicBezTo>
                  <a:cubicBezTo>
                    <a:pt x="792" y="1724"/>
                    <a:pt x="817" y="1733"/>
                    <a:pt x="842" y="1733"/>
                  </a:cubicBezTo>
                  <a:cubicBezTo>
                    <a:pt x="866" y="1733"/>
                    <a:pt x="883" y="1716"/>
                    <a:pt x="883" y="1700"/>
                  </a:cubicBezTo>
                  <a:cubicBezTo>
                    <a:pt x="883" y="1675"/>
                    <a:pt x="883" y="1658"/>
                    <a:pt x="883" y="1634"/>
                  </a:cubicBezTo>
                  <a:cubicBezTo>
                    <a:pt x="883" y="1609"/>
                    <a:pt x="883" y="1609"/>
                    <a:pt x="883" y="1609"/>
                  </a:cubicBezTo>
                  <a:cubicBezTo>
                    <a:pt x="883" y="1551"/>
                    <a:pt x="842" y="1526"/>
                    <a:pt x="817" y="1477"/>
                  </a:cubicBezTo>
                  <a:cubicBezTo>
                    <a:pt x="809" y="1460"/>
                    <a:pt x="792" y="1452"/>
                    <a:pt x="792" y="1427"/>
                  </a:cubicBezTo>
                  <a:cubicBezTo>
                    <a:pt x="792" y="1403"/>
                    <a:pt x="792" y="1403"/>
                    <a:pt x="792" y="1403"/>
                  </a:cubicBezTo>
                  <a:cubicBezTo>
                    <a:pt x="800" y="1403"/>
                    <a:pt x="800" y="1403"/>
                    <a:pt x="809" y="1403"/>
                  </a:cubicBezTo>
                  <a:cubicBezTo>
                    <a:pt x="825" y="1403"/>
                    <a:pt x="833" y="1411"/>
                    <a:pt x="850" y="1411"/>
                  </a:cubicBezTo>
                  <a:cubicBezTo>
                    <a:pt x="875" y="1411"/>
                    <a:pt x="891" y="1394"/>
                    <a:pt x="916" y="1370"/>
                  </a:cubicBezTo>
                  <a:cubicBezTo>
                    <a:pt x="932" y="1353"/>
                    <a:pt x="949" y="1345"/>
                    <a:pt x="957" y="1328"/>
                  </a:cubicBezTo>
                  <a:cubicBezTo>
                    <a:pt x="998" y="1262"/>
                    <a:pt x="1031" y="1238"/>
                    <a:pt x="1081" y="1188"/>
                  </a:cubicBezTo>
                  <a:cubicBezTo>
                    <a:pt x="1097" y="1172"/>
                    <a:pt x="1106" y="1155"/>
                    <a:pt x="1130" y="1155"/>
                  </a:cubicBezTo>
                  <a:cubicBezTo>
                    <a:pt x="1155" y="1155"/>
                    <a:pt x="1163" y="1163"/>
                    <a:pt x="1188" y="1163"/>
                  </a:cubicBezTo>
                  <a:cubicBezTo>
                    <a:pt x="1221" y="1163"/>
                    <a:pt x="1238" y="1147"/>
                    <a:pt x="1254" y="1130"/>
                  </a:cubicBezTo>
                  <a:cubicBezTo>
                    <a:pt x="1271" y="1106"/>
                    <a:pt x="1295" y="1097"/>
                    <a:pt x="1295" y="1073"/>
                  </a:cubicBezTo>
                  <a:cubicBezTo>
                    <a:pt x="1295" y="1048"/>
                    <a:pt x="1279" y="1040"/>
                    <a:pt x="1279" y="1015"/>
                  </a:cubicBezTo>
                  <a:cubicBezTo>
                    <a:pt x="1279" y="974"/>
                    <a:pt x="1279" y="974"/>
                    <a:pt x="1279" y="974"/>
                  </a:cubicBezTo>
                  <a:cubicBezTo>
                    <a:pt x="1320" y="941"/>
                    <a:pt x="1345" y="908"/>
                    <a:pt x="1345" y="858"/>
                  </a:cubicBezTo>
                  <a:cubicBezTo>
                    <a:pt x="1345" y="833"/>
                    <a:pt x="1320" y="817"/>
                    <a:pt x="1320" y="792"/>
                  </a:cubicBezTo>
                  <a:cubicBezTo>
                    <a:pt x="1320" y="751"/>
                    <a:pt x="1320" y="751"/>
                    <a:pt x="1320" y="751"/>
                  </a:cubicBezTo>
                  <a:cubicBezTo>
                    <a:pt x="1320" y="710"/>
                    <a:pt x="1353" y="693"/>
                    <a:pt x="1378" y="668"/>
                  </a:cubicBezTo>
                  <a:cubicBezTo>
                    <a:pt x="1403" y="644"/>
                    <a:pt x="1411" y="627"/>
                    <a:pt x="1444" y="602"/>
                  </a:cubicBezTo>
                  <a:cubicBezTo>
                    <a:pt x="1460" y="578"/>
                    <a:pt x="1485" y="578"/>
                    <a:pt x="1510" y="561"/>
                  </a:cubicBezTo>
                  <a:cubicBezTo>
                    <a:pt x="1535" y="545"/>
                    <a:pt x="1551" y="520"/>
                    <a:pt x="1576" y="520"/>
                  </a:cubicBezTo>
                  <a:cubicBezTo>
                    <a:pt x="1609" y="520"/>
                    <a:pt x="1617" y="545"/>
                    <a:pt x="1650" y="545"/>
                  </a:cubicBezTo>
                  <a:cubicBezTo>
                    <a:pt x="1708" y="545"/>
                    <a:pt x="1708" y="545"/>
                    <a:pt x="1708" y="545"/>
                  </a:cubicBezTo>
                  <a:cubicBezTo>
                    <a:pt x="1716" y="553"/>
                    <a:pt x="1724" y="561"/>
                    <a:pt x="1724" y="578"/>
                  </a:cubicBezTo>
                  <a:cubicBezTo>
                    <a:pt x="1724" y="594"/>
                    <a:pt x="1716" y="602"/>
                    <a:pt x="1716" y="611"/>
                  </a:cubicBezTo>
                  <a:cubicBezTo>
                    <a:pt x="1716" y="619"/>
                    <a:pt x="1716" y="627"/>
                    <a:pt x="1716" y="635"/>
                  </a:cubicBezTo>
                  <a:cubicBezTo>
                    <a:pt x="1724" y="635"/>
                    <a:pt x="1733" y="635"/>
                    <a:pt x="1749" y="635"/>
                  </a:cubicBezTo>
                  <a:cubicBezTo>
                    <a:pt x="1782" y="635"/>
                    <a:pt x="1807" y="611"/>
                    <a:pt x="1807" y="578"/>
                  </a:cubicBezTo>
                  <a:cubicBezTo>
                    <a:pt x="1807" y="561"/>
                    <a:pt x="1799" y="553"/>
                    <a:pt x="1799" y="536"/>
                  </a:cubicBezTo>
                  <a:cubicBezTo>
                    <a:pt x="1799" y="487"/>
                    <a:pt x="1799" y="487"/>
                    <a:pt x="1799" y="487"/>
                  </a:cubicBezTo>
                  <a:cubicBezTo>
                    <a:pt x="1799" y="470"/>
                    <a:pt x="1815" y="462"/>
                    <a:pt x="1823" y="446"/>
                  </a:cubicBezTo>
                  <a:cubicBezTo>
                    <a:pt x="1823" y="446"/>
                    <a:pt x="1823" y="446"/>
                    <a:pt x="1832" y="446"/>
                  </a:cubicBezTo>
                  <a:cubicBezTo>
                    <a:pt x="1840" y="446"/>
                    <a:pt x="1840" y="437"/>
                    <a:pt x="1848" y="429"/>
                  </a:cubicBezTo>
                  <a:cubicBezTo>
                    <a:pt x="1881" y="421"/>
                    <a:pt x="1898" y="429"/>
                    <a:pt x="1939" y="429"/>
                  </a:cubicBezTo>
                  <a:cubicBezTo>
                    <a:pt x="1972" y="429"/>
                    <a:pt x="1988" y="437"/>
                    <a:pt x="2021" y="437"/>
                  </a:cubicBezTo>
                  <a:cubicBezTo>
                    <a:pt x="2079" y="437"/>
                    <a:pt x="2112" y="413"/>
                    <a:pt x="2170" y="388"/>
                  </a:cubicBezTo>
                  <a:cubicBezTo>
                    <a:pt x="2261" y="347"/>
                    <a:pt x="2310" y="305"/>
                    <a:pt x="2401" y="248"/>
                  </a:cubicBezTo>
                  <a:cubicBezTo>
                    <a:pt x="2459" y="215"/>
                    <a:pt x="2516" y="239"/>
                    <a:pt x="2574" y="198"/>
                  </a:cubicBezTo>
                  <a:cubicBezTo>
                    <a:pt x="2607" y="165"/>
                    <a:pt x="2599" y="132"/>
                    <a:pt x="2607" y="83"/>
                  </a:cubicBezTo>
                  <a:cubicBezTo>
                    <a:pt x="2615" y="74"/>
                    <a:pt x="2607" y="50"/>
                    <a:pt x="2624" y="50"/>
                  </a:cubicBezTo>
                  <a:cubicBezTo>
                    <a:pt x="2640" y="50"/>
                    <a:pt x="2657" y="58"/>
                    <a:pt x="2673" y="58"/>
                  </a:cubicBezTo>
                  <a:cubicBezTo>
                    <a:pt x="2723" y="58"/>
                    <a:pt x="2739" y="0"/>
                    <a:pt x="2797" y="0"/>
                  </a:cubicBezTo>
                  <a:cubicBezTo>
                    <a:pt x="2805" y="0"/>
                    <a:pt x="2805" y="8"/>
                    <a:pt x="2813" y="8"/>
                  </a:cubicBezTo>
                  <a:cubicBezTo>
                    <a:pt x="2863" y="8"/>
                    <a:pt x="2863" y="8"/>
                    <a:pt x="2863" y="8"/>
                  </a:cubicBezTo>
                  <a:cubicBezTo>
                    <a:pt x="2871" y="8"/>
                    <a:pt x="2879" y="17"/>
                    <a:pt x="2888" y="25"/>
                  </a:cubicBezTo>
                  <a:cubicBezTo>
                    <a:pt x="2929" y="50"/>
                    <a:pt x="2937" y="83"/>
                    <a:pt x="2937" y="132"/>
                  </a:cubicBezTo>
                  <a:cubicBezTo>
                    <a:pt x="2937" y="165"/>
                    <a:pt x="2912" y="173"/>
                    <a:pt x="2896" y="206"/>
                  </a:cubicBezTo>
                  <a:cubicBezTo>
                    <a:pt x="2879" y="223"/>
                    <a:pt x="2879" y="248"/>
                    <a:pt x="2863" y="256"/>
                  </a:cubicBezTo>
                  <a:cubicBezTo>
                    <a:pt x="2855" y="264"/>
                    <a:pt x="2846" y="272"/>
                    <a:pt x="2830" y="272"/>
                  </a:cubicBezTo>
                  <a:lnTo>
                    <a:pt x="2830" y="272"/>
                  </a:lnTo>
                  <a:cubicBezTo>
                    <a:pt x="2822" y="272"/>
                    <a:pt x="2813" y="272"/>
                    <a:pt x="2805" y="272"/>
                  </a:cubicBezTo>
                  <a:cubicBezTo>
                    <a:pt x="2780" y="272"/>
                    <a:pt x="2772" y="264"/>
                    <a:pt x="2747" y="264"/>
                  </a:cubicBezTo>
                  <a:cubicBezTo>
                    <a:pt x="2698" y="264"/>
                    <a:pt x="2681" y="297"/>
                    <a:pt x="2640" y="330"/>
                  </a:cubicBezTo>
                  <a:cubicBezTo>
                    <a:pt x="2574" y="388"/>
                    <a:pt x="2558" y="446"/>
                    <a:pt x="2475" y="495"/>
                  </a:cubicBezTo>
                  <a:cubicBezTo>
                    <a:pt x="2426" y="528"/>
                    <a:pt x="2401" y="553"/>
                    <a:pt x="2343" y="578"/>
                  </a:cubicBezTo>
                  <a:cubicBezTo>
                    <a:pt x="2318" y="594"/>
                    <a:pt x="2302" y="594"/>
                    <a:pt x="2285" y="619"/>
                  </a:cubicBezTo>
                  <a:cubicBezTo>
                    <a:pt x="2277" y="644"/>
                    <a:pt x="2285" y="660"/>
                    <a:pt x="2277" y="693"/>
                  </a:cubicBezTo>
                  <a:cubicBezTo>
                    <a:pt x="2252" y="825"/>
                    <a:pt x="2244" y="908"/>
                    <a:pt x="2195" y="1031"/>
                  </a:cubicBezTo>
                  <a:cubicBezTo>
                    <a:pt x="2170" y="1122"/>
                    <a:pt x="2104" y="1155"/>
                    <a:pt x="2096" y="1254"/>
                  </a:cubicBezTo>
                  <a:cubicBezTo>
                    <a:pt x="2104" y="1254"/>
                    <a:pt x="2104" y="1254"/>
                    <a:pt x="2112" y="1254"/>
                  </a:cubicBezTo>
                  <a:cubicBezTo>
                    <a:pt x="2129" y="1254"/>
                    <a:pt x="2129" y="1246"/>
                    <a:pt x="2137" y="1229"/>
                  </a:cubicBezTo>
                  <a:cubicBezTo>
                    <a:pt x="2162" y="1196"/>
                    <a:pt x="2178" y="1163"/>
                    <a:pt x="2219" y="1163"/>
                  </a:cubicBezTo>
                  <a:cubicBezTo>
                    <a:pt x="2228" y="1163"/>
                    <a:pt x="2228" y="1172"/>
                    <a:pt x="2236" y="1172"/>
                  </a:cubicBezTo>
                  <a:cubicBezTo>
                    <a:pt x="2261" y="1180"/>
                    <a:pt x="2277" y="1172"/>
                    <a:pt x="2302" y="1188"/>
                  </a:cubicBezTo>
                  <a:cubicBezTo>
                    <a:pt x="2327" y="1205"/>
                    <a:pt x="2318" y="1238"/>
                    <a:pt x="2327" y="1262"/>
                  </a:cubicBezTo>
                  <a:cubicBezTo>
                    <a:pt x="2335" y="1312"/>
                    <a:pt x="2351" y="1328"/>
                    <a:pt x="2368" y="1370"/>
                  </a:cubicBezTo>
                  <a:cubicBezTo>
                    <a:pt x="2376" y="1394"/>
                    <a:pt x="2393" y="1403"/>
                    <a:pt x="2409" y="1419"/>
                  </a:cubicBezTo>
                  <a:cubicBezTo>
                    <a:pt x="2459" y="1477"/>
                    <a:pt x="2492" y="1526"/>
                    <a:pt x="2492" y="1601"/>
                  </a:cubicBezTo>
                  <a:cubicBezTo>
                    <a:pt x="2492" y="1642"/>
                    <a:pt x="2450" y="1650"/>
                    <a:pt x="2450" y="1691"/>
                  </a:cubicBezTo>
                  <a:cubicBezTo>
                    <a:pt x="2450" y="1724"/>
                    <a:pt x="2475" y="1741"/>
                    <a:pt x="2483" y="1766"/>
                  </a:cubicBezTo>
                  <a:cubicBezTo>
                    <a:pt x="2500" y="1799"/>
                    <a:pt x="2500" y="1823"/>
                    <a:pt x="2516" y="1856"/>
                  </a:cubicBezTo>
                  <a:cubicBezTo>
                    <a:pt x="2541" y="1922"/>
                    <a:pt x="2549" y="1997"/>
                    <a:pt x="2615" y="1997"/>
                  </a:cubicBezTo>
                  <a:cubicBezTo>
                    <a:pt x="2706" y="1997"/>
                    <a:pt x="2706" y="1997"/>
                    <a:pt x="2706" y="1997"/>
                  </a:cubicBezTo>
                  <a:cubicBezTo>
                    <a:pt x="2764" y="1997"/>
                    <a:pt x="2797" y="2013"/>
                    <a:pt x="2846" y="2046"/>
                  </a:cubicBezTo>
                  <a:cubicBezTo>
                    <a:pt x="2871" y="2054"/>
                    <a:pt x="2879" y="2071"/>
                    <a:pt x="2904" y="2071"/>
                  </a:cubicBezTo>
                  <a:cubicBezTo>
                    <a:pt x="2987" y="2071"/>
                    <a:pt x="3028" y="2005"/>
                    <a:pt x="3110" y="2005"/>
                  </a:cubicBezTo>
                  <a:cubicBezTo>
                    <a:pt x="3127" y="2005"/>
                    <a:pt x="3135" y="2021"/>
                    <a:pt x="3160" y="2021"/>
                  </a:cubicBezTo>
                  <a:cubicBezTo>
                    <a:pt x="3234" y="2021"/>
                    <a:pt x="3234" y="2021"/>
                    <a:pt x="3234" y="2021"/>
                  </a:cubicBezTo>
                  <a:cubicBezTo>
                    <a:pt x="3259" y="2021"/>
                    <a:pt x="3275" y="2005"/>
                    <a:pt x="3308" y="2005"/>
                  </a:cubicBezTo>
                  <a:cubicBezTo>
                    <a:pt x="3358" y="2005"/>
                    <a:pt x="3374" y="2046"/>
                    <a:pt x="3407" y="2079"/>
                  </a:cubicBezTo>
                  <a:cubicBezTo>
                    <a:pt x="3449" y="2120"/>
                    <a:pt x="3482" y="2145"/>
                    <a:pt x="3531" y="2178"/>
                  </a:cubicBezTo>
                  <a:cubicBezTo>
                    <a:pt x="3548" y="2252"/>
                    <a:pt x="3605" y="2310"/>
                    <a:pt x="3680" y="2310"/>
                  </a:cubicBezTo>
                  <a:cubicBezTo>
                    <a:pt x="3746" y="2310"/>
                    <a:pt x="3770" y="2285"/>
                    <a:pt x="3836" y="2285"/>
                  </a:cubicBezTo>
                  <a:cubicBezTo>
                    <a:pt x="3853" y="2285"/>
                    <a:pt x="3853" y="2302"/>
                    <a:pt x="3869" y="2302"/>
                  </a:cubicBezTo>
                  <a:cubicBezTo>
                    <a:pt x="3919" y="2310"/>
                    <a:pt x="3952" y="2310"/>
                    <a:pt x="4001" y="2310"/>
                  </a:cubicBezTo>
                  <a:cubicBezTo>
                    <a:pt x="4109" y="2310"/>
                    <a:pt x="4166" y="2269"/>
                    <a:pt x="4274" y="2269"/>
                  </a:cubicBezTo>
                  <a:cubicBezTo>
                    <a:pt x="4348" y="2269"/>
                    <a:pt x="4348" y="2269"/>
                    <a:pt x="4348" y="2269"/>
                  </a:cubicBezTo>
                  <a:cubicBezTo>
                    <a:pt x="4381" y="2269"/>
                    <a:pt x="4389" y="2294"/>
                    <a:pt x="4389" y="2318"/>
                  </a:cubicBezTo>
                  <a:cubicBezTo>
                    <a:pt x="4389" y="2360"/>
                    <a:pt x="4397" y="2384"/>
                    <a:pt x="4381" y="2426"/>
                  </a:cubicBezTo>
                  <a:cubicBezTo>
                    <a:pt x="4364" y="2459"/>
                    <a:pt x="4340" y="2467"/>
                    <a:pt x="4323" y="2500"/>
                  </a:cubicBezTo>
                  <a:cubicBezTo>
                    <a:pt x="4315" y="2525"/>
                    <a:pt x="4331" y="2549"/>
                    <a:pt x="4323" y="2582"/>
                  </a:cubicBezTo>
                  <a:cubicBezTo>
                    <a:pt x="4315" y="2624"/>
                    <a:pt x="4274" y="2624"/>
                    <a:pt x="4249" y="2665"/>
                  </a:cubicBezTo>
                  <a:cubicBezTo>
                    <a:pt x="4241" y="2690"/>
                    <a:pt x="4249" y="2714"/>
                    <a:pt x="4241" y="2739"/>
                  </a:cubicBezTo>
                  <a:cubicBezTo>
                    <a:pt x="4232" y="2772"/>
                    <a:pt x="4232" y="2797"/>
                    <a:pt x="4232" y="2830"/>
                  </a:cubicBezTo>
                  <a:cubicBezTo>
                    <a:pt x="4232" y="2846"/>
                    <a:pt x="4224" y="2855"/>
                    <a:pt x="4224" y="2871"/>
                  </a:cubicBezTo>
                  <a:cubicBezTo>
                    <a:pt x="4224" y="2978"/>
                    <a:pt x="4282" y="3020"/>
                    <a:pt x="4298" y="3127"/>
                  </a:cubicBezTo>
                  <a:cubicBezTo>
                    <a:pt x="4307" y="3176"/>
                    <a:pt x="4331" y="3193"/>
                    <a:pt x="4364" y="3226"/>
                  </a:cubicBezTo>
                  <a:cubicBezTo>
                    <a:pt x="4381" y="3251"/>
                    <a:pt x="4381" y="3267"/>
                    <a:pt x="4397" y="3292"/>
                  </a:cubicBezTo>
                  <a:cubicBezTo>
                    <a:pt x="4422" y="3308"/>
                    <a:pt x="4439" y="3325"/>
                    <a:pt x="4439" y="3358"/>
                  </a:cubicBezTo>
                  <a:cubicBezTo>
                    <a:pt x="4439" y="3391"/>
                    <a:pt x="4406" y="3407"/>
                    <a:pt x="4373" y="3432"/>
                  </a:cubicBezTo>
                  <a:cubicBezTo>
                    <a:pt x="4315" y="3482"/>
                    <a:pt x="4290" y="3523"/>
                    <a:pt x="4257" y="3597"/>
                  </a:cubicBezTo>
                  <a:cubicBezTo>
                    <a:pt x="4315" y="3605"/>
                    <a:pt x="4331" y="3638"/>
                    <a:pt x="4356" y="3680"/>
                  </a:cubicBezTo>
                  <a:cubicBezTo>
                    <a:pt x="4406" y="3746"/>
                    <a:pt x="4422" y="3795"/>
                    <a:pt x="4480" y="3853"/>
                  </a:cubicBezTo>
                  <a:cubicBezTo>
                    <a:pt x="4521" y="3911"/>
                    <a:pt x="4505" y="3968"/>
                    <a:pt x="4538" y="4034"/>
                  </a:cubicBezTo>
                  <a:cubicBezTo>
                    <a:pt x="4554" y="4084"/>
                    <a:pt x="4571" y="4117"/>
                    <a:pt x="4587" y="4166"/>
                  </a:cubicBezTo>
                  <a:lnTo>
                    <a:pt x="4587" y="4166"/>
                  </a:lnTo>
                  <a:cubicBezTo>
                    <a:pt x="4513" y="4166"/>
                    <a:pt x="4513" y="4166"/>
                    <a:pt x="4513" y="4166"/>
                  </a:cubicBezTo>
                  <a:cubicBezTo>
                    <a:pt x="4480" y="4166"/>
                    <a:pt x="4472" y="4125"/>
                    <a:pt x="4455" y="4100"/>
                  </a:cubicBezTo>
                  <a:cubicBezTo>
                    <a:pt x="4430" y="4043"/>
                    <a:pt x="4414" y="4018"/>
                    <a:pt x="4397" y="3960"/>
                  </a:cubicBezTo>
                  <a:cubicBezTo>
                    <a:pt x="4389" y="3919"/>
                    <a:pt x="4389" y="3861"/>
                    <a:pt x="4348" y="3861"/>
                  </a:cubicBezTo>
                  <a:cubicBezTo>
                    <a:pt x="4282" y="3861"/>
                    <a:pt x="4265" y="3935"/>
                    <a:pt x="4199" y="3935"/>
                  </a:cubicBezTo>
                  <a:cubicBezTo>
                    <a:pt x="4142" y="3935"/>
                    <a:pt x="4117" y="3886"/>
                    <a:pt x="4059" y="3869"/>
                  </a:cubicBezTo>
                  <a:cubicBezTo>
                    <a:pt x="4051" y="3911"/>
                    <a:pt x="4043" y="3944"/>
                    <a:pt x="4010" y="3977"/>
                  </a:cubicBezTo>
                  <a:cubicBezTo>
                    <a:pt x="3911" y="3977"/>
                    <a:pt x="3911" y="3977"/>
                    <a:pt x="3911" y="3977"/>
                  </a:cubicBezTo>
                  <a:cubicBezTo>
                    <a:pt x="3828" y="3960"/>
                    <a:pt x="3828" y="3960"/>
                    <a:pt x="3828" y="3960"/>
                  </a:cubicBezTo>
                  <a:cubicBezTo>
                    <a:pt x="3737" y="3968"/>
                    <a:pt x="3688" y="3968"/>
                    <a:pt x="3597" y="3968"/>
                  </a:cubicBezTo>
                  <a:cubicBezTo>
                    <a:pt x="3564" y="3968"/>
                    <a:pt x="3548" y="3960"/>
                    <a:pt x="3515" y="3960"/>
                  </a:cubicBezTo>
                  <a:cubicBezTo>
                    <a:pt x="3465" y="3960"/>
                    <a:pt x="3457" y="4034"/>
                    <a:pt x="3457" y="4092"/>
                  </a:cubicBezTo>
                  <a:cubicBezTo>
                    <a:pt x="3457" y="4183"/>
                    <a:pt x="3457" y="4183"/>
                    <a:pt x="3457" y="4183"/>
                  </a:cubicBezTo>
                  <a:cubicBezTo>
                    <a:pt x="3457" y="4208"/>
                    <a:pt x="3473" y="4224"/>
                    <a:pt x="3498" y="4224"/>
                  </a:cubicBezTo>
                  <a:cubicBezTo>
                    <a:pt x="3589" y="4224"/>
                    <a:pt x="3589" y="4224"/>
                    <a:pt x="3589" y="4224"/>
                  </a:cubicBezTo>
                  <a:cubicBezTo>
                    <a:pt x="3622" y="4224"/>
                    <a:pt x="3630" y="4241"/>
                    <a:pt x="3655" y="4265"/>
                  </a:cubicBezTo>
                  <a:cubicBezTo>
                    <a:pt x="3696" y="4307"/>
                    <a:pt x="3713" y="4340"/>
                    <a:pt x="3713" y="4398"/>
                  </a:cubicBezTo>
                  <a:cubicBezTo>
                    <a:pt x="3713" y="4414"/>
                    <a:pt x="3713" y="4431"/>
                    <a:pt x="3713" y="4447"/>
                  </a:cubicBezTo>
                  <a:cubicBezTo>
                    <a:pt x="3688" y="4447"/>
                    <a:pt x="3680" y="4447"/>
                    <a:pt x="3655" y="4447"/>
                  </a:cubicBezTo>
                  <a:cubicBezTo>
                    <a:pt x="3630" y="4447"/>
                    <a:pt x="3614" y="4447"/>
                    <a:pt x="3581" y="4447"/>
                  </a:cubicBezTo>
                  <a:cubicBezTo>
                    <a:pt x="3506" y="4447"/>
                    <a:pt x="3506" y="4447"/>
                    <a:pt x="3506" y="4447"/>
                  </a:cubicBezTo>
                  <a:cubicBezTo>
                    <a:pt x="3482" y="4447"/>
                    <a:pt x="3465" y="4464"/>
                    <a:pt x="3440" y="4480"/>
                  </a:cubicBezTo>
                  <a:cubicBezTo>
                    <a:pt x="3366" y="4513"/>
                    <a:pt x="3341" y="4579"/>
                    <a:pt x="3341" y="4662"/>
                  </a:cubicBezTo>
                  <a:cubicBezTo>
                    <a:pt x="3341" y="4752"/>
                    <a:pt x="3498" y="4752"/>
                    <a:pt x="3498" y="4843"/>
                  </a:cubicBezTo>
                  <a:cubicBezTo>
                    <a:pt x="3498" y="4901"/>
                    <a:pt x="3498" y="4901"/>
                    <a:pt x="3498" y="4901"/>
                  </a:cubicBezTo>
                  <a:cubicBezTo>
                    <a:pt x="3498" y="4959"/>
                    <a:pt x="3539" y="4975"/>
                    <a:pt x="3564" y="5033"/>
                  </a:cubicBezTo>
                  <a:cubicBezTo>
                    <a:pt x="3597" y="5099"/>
                    <a:pt x="3597" y="5140"/>
                    <a:pt x="3597" y="5214"/>
                  </a:cubicBezTo>
                  <a:cubicBezTo>
                    <a:pt x="3597" y="5363"/>
                    <a:pt x="3564" y="5437"/>
                    <a:pt x="3531" y="5577"/>
                  </a:cubicBezTo>
                  <a:cubicBezTo>
                    <a:pt x="3490" y="5784"/>
                    <a:pt x="3498" y="5899"/>
                    <a:pt x="3432" y="6097"/>
                  </a:cubicBezTo>
                  <a:cubicBezTo>
                    <a:pt x="3407" y="6155"/>
                    <a:pt x="3391" y="6188"/>
                    <a:pt x="3358" y="6254"/>
                  </a:cubicBezTo>
                  <a:lnTo>
                    <a:pt x="3358" y="6254"/>
                  </a:lnTo>
                  <a:cubicBezTo>
                    <a:pt x="3341" y="6196"/>
                    <a:pt x="3325" y="6138"/>
                    <a:pt x="3267" y="6138"/>
                  </a:cubicBezTo>
                  <a:cubicBezTo>
                    <a:pt x="3218" y="6138"/>
                    <a:pt x="3193" y="6163"/>
                    <a:pt x="3135" y="6163"/>
                  </a:cubicBezTo>
                  <a:cubicBezTo>
                    <a:pt x="3127" y="6163"/>
                    <a:pt x="3119" y="6155"/>
                    <a:pt x="3110" y="6155"/>
                  </a:cubicBezTo>
                  <a:cubicBezTo>
                    <a:pt x="3110" y="6122"/>
                    <a:pt x="3110" y="6122"/>
                    <a:pt x="3110" y="6122"/>
                  </a:cubicBezTo>
                  <a:cubicBezTo>
                    <a:pt x="3110" y="6056"/>
                    <a:pt x="3152" y="6031"/>
                    <a:pt x="3193" y="5973"/>
                  </a:cubicBezTo>
                  <a:cubicBezTo>
                    <a:pt x="3218" y="5932"/>
                    <a:pt x="3234" y="5916"/>
                    <a:pt x="3259" y="5874"/>
                  </a:cubicBezTo>
                  <a:cubicBezTo>
                    <a:pt x="3284" y="5833"/>
                    <a:pt x="3333" y="5825"/>
                    <a:pt x="3333" y="5784"/>
                  </a:cubicBezTo>
                  <a:cubicBezTo>
                    <a:pt x="3333" y="5701"/>
                    <a:pt x="3275" y="5660"/>
                    <a:pt x="3201" y="5619"/>
                  </a:cubicBezTo>
                  <a:cubicBezTo>
                    <a:pt x="3127" y="5577"/>
                    <a:pt x="3102" y="5503"/>
                    <a:pt x="3011" y="5503"/>
                  </a:cubicBezTo>
                  <a:cubicBezTo>
                    <a:pt x="2987" y="5503"/>
                    <a:pt x="2970" y="5503"/>
                    <a:pt x="2937" y="5520"/>
                  </a:cubicBezTo>
                  <a:cubicBezTo>
                    <a:pt x="2921" y="5520"/>
                    <a:pt x="2921" y="5536"/>
                    <a:pt x="2904" y="5536"/>
                  </a:cubicBezTo>
                  <a:cubicBezTo>
                    <a:pt x="2879" y="5536"/>
                    <a:pt x="2871" y="5520"/>
                    <a:pt x="2846" y="5511"/>
                  </a:cubicBezTo>
                  <a:cubicBezTo>
                    <a:pt x="2813" y="5495"/>
                    <a:pt x="2789" y="5520"/>
                    <a:pt x="2756" y="5511"/>
                  </a:cubicBezTo>
                  <a:cubicBezTo>
                    <a:pt x="2723" y="5511"/>
                    <a:pt x="2706" y="5478"/>
                    <a:pt x="2665" y="5478"/>
                  </a:cubicBezTo>
                  <a:cubicBezTo>
                    <a:pt x="2632" y="5478"/>
                    <a:pt x="2624" y="5520"/>
                    <a:pt x="2591" y="5528"/>
                  </a:cubicBezTo>
                  <a:cubicBezTo>
                    <a:pt x="2533" y="5536"/>
                    <a:pt x="2500" y="5520"/>
                    <a:pt x="2442" y="5528"/>
                  </a:cubicBezTo>
                  <a:cubicBezTo>
                    <a:pt x="2409" y="5536"/>
                    <a:pt x="2393" y="5544"/>
                    <a:pt x="2360" y="5544"/>
                  </a:cubicBezTo>
                  <a:cubicBezTo>
                    <a:pt x="2285" y="5544"/>
                    <a:pt x="2261" y="5478"/>
                    <a:pt x="2186" y="5470"/>
                  </a:cubicBezTo>
                  <a:cubicBezTo>
                    <a:pt x="2186" y="5421"/>
                    <a:pt x="2178" y="5396"/>
                    <a:pt x="2162" y="5346"/>
                  </a:cubicBezTo>
                  <a:cubicBezTo>
                    <a:pt x="2153" y="5322"/>
                    <a:pt x="2145" y="5289"/>
                    <a:pt x="2120" y="5289"/>
                  </a:cubicBezTo>
                  <a:cubicBezTo>
                    <a:pt x="2046" y="5289"/>
                    <a:pt x="2046" y="5289"/>
                    <a:pt x="2046" y="5289"/>
                  </a:cubicBezTo>
                  <a:cubicBezTo>
                    <a:pt x="2005" y="5247"/>
                    <a:pt x="2030" y="5206"/>
                    <a:pt x="2005" y="5157"/>
                  </a:cubicBezTo>
                  <a:cubicBezTo>
                    <a:pt x="1988" y="5124"/>
                    <a:pt x="1947" y="5132"/>
                    <a:pt x="1914" y="5124"/>
                  </a:cubicBezTo>
                  <a:cubicBezTo>
                    <a:pt x="1873" y="5107"/>
                    <a:pt x="1848" y="5091"/>
                    <a:pt x="1807" y="5074"/>
                  </a:cubicBezTo>
                  <a:cubicBezTo>
                    <a:pt x="1766" y="5058"/>
                    <a:pt x="1724" y="5058"/>
                    <a:pt x="1700" y="5025"/>
                  </a:cubicBezTo>
                  <a:cubicBezTo>
                    <a:pt x="1667" y="4992"/>
                    <a:pt x="1700" y="4942"/>
                    <a:pt x="1675" y="4901"/>
                  </a:cubicBezTo>
                  <a:cubicBezTo>
                    <a:pt x="1634" y="4827"/>
                    <a:pt x="1559" y="4818"/>
                    <a:pt x="1477" y="4769"/>
                  </a:cubicBezTo>
                  <a:cubicBezTo>
                    <a:pt x="1452" y="4761"/>
                    <a:pt x="1444" y="4728"/>
                    <a:pt x="1411" y="4728"/>
                  </a:cubicBezTo>
                  <a:cubicBezTo>
                    <a:pt x="1378" y="4728"/>
                    <a:pt x="1361" y="4744"/>
                    <a:pt x="1328" y="4744"/>
                  </a:cubicBezTo>
                  <a:lnTo>
                    <a:pt x="1328" y="4744"/>
                  </a:lnTo>
                  <a:cubicBezTo>
                    <a:pt x="1271" y="4719"/>
                    <a:pt x="1246" y="4695"/>
                    <a:pt x="1180" y="4686"/>
                  </a:cubicBezTo>
                  <a:cubicBezTo>
                    <a:pt x="1130" y="4678"/>
                    <a:pt x="1097" y="4653"/>
                    <a:pt x="1056" y="4612"/>
                  </a:cubicBezTo>
                  <a:cubicBezTo>
                    <a:pt x="1040" y="4596"/>
                    <a:pt x="1040" y="4579"/>
                    <a:pt x="1015" y="4579"/>
                  </a:cubicBezTo>
                  <a:cubicBezTo>
                    <a:pt x="957" y="4579"/>
                    <a:pt x="941" y="4629"/>
                    <a:pt x="883" y="4629"/>
                  </a:cubicBezTo>
                  <a:cubicBezTo>
                    <a:pt x="858" y="4629"/>
                    <a:pt x="842" y="4620"/>
                    <a:pt x="809" y="4620"/>
                  </a:cubicBezTo>
                  <a:cubicBezTo>
                    <a:pt x="718" y="4620"/>
                    <a:pt x="718" y="4620"/>
                    <a:pt x="718" y="4620"/>
                  </a:cubicBezTo>
                  <a:cubicBezTo>
                    <a:pt x="635" y="4620"/>
                    <a:pt x="569" y="4604"/>
                    <a:pt x="511" y="4538"/>
                  </a:cubicBezTo>
                  <a:cubicBezTo>
                    <a:pt x="470" y="4488"/>
                    <a:pt x="437" y="4439"/>
                    <a:pt x="371" y="4439"/>
                  </a:cubicBezTo>
                  <a:cubicBezTo>
                    <a:pt x="322" y="4447"/>
                    <a:pt x="297" y="4406"/>
                    <a:pt x="247" y="4373"/>
                  </a:cubicBezTo>
                  <a:cubicBezTo>
                    <a:pt x="214" y="4356"/>
                    <a:pt x="190" y="4356"/>
                    <a:pt x="157" y="4340"/>
                  </a:cubicBezTo>
                  <a:cubicBezTo>
                    <a:pt x="99" y="4307"/>
                    <a:pt x="74" y="4265"/>
                    <a:pt x="25" y="4232"/>
                  </a:cubicBezTo>
                  <a:lnTo>
                    <a:pt x="25" y="4232"/>
                  </a:lnTo>
                  <a:cubicBezTo>
                    <a:pt x="25" y="4224"/>
                    <a:pt x="25" y="4216"/>
                    <a:pt x="25" y="4208"/>
                  </a:cubicBezTo>
                  <a:cubicBezTo>
                    <a:pt x="25" y="4183"/>
                    <a:pt x="0" y="4175"/>
                    <a:pt x="0" y="4150"/>
                  </a:cubicBezTo>
                  <a:cubicBezTo>
                    <a:pt x="0" y="4117"/>
                    <a:pt x="8" y="4067"/>
                    <a:pt x="41" y="4067"/>
                  </a:cubicBezTo>
                  <a:cubicBezTo>
                    <a:pt x="66" y="4067"/>
                    <a:pt x="82" y="4076"/>
                    <a:pt x="107" y="4076"/>
                  </a:cubicBezTo>
                  <a:cubicBezTo>
                    <a:pt x="132" y="4076"/>
                    <a:pt x="157" y="4059"/>
                    <a:pt x="157" y="4026"/>
                  </a:cubicBezTo>
                  <a:cubicBezTo>
                    <a:pt x="157" y="3985"/>
                    <a:pt x="82" y="3977"/>
                    <a:pt x="82" y="3927"/>
                  </a:cubicBezTo>
                  <a:cubicBezTo>
                    <a:pt x="82" y="3869"/>
                    <a:pt x="107" y="3836"/>
                    <a:pt x="148" y="3795"/>
                  </a:cubicBezTo>
                  <a:cubicBezTo>
                    <a:pt x="190" y="3754"/>
                    <a:pt x="223" y="3721"/>
                    <a:pt x="280" y="3721"/>
                  </a:cubicBezTo>
                  <a:cubicBezTo>
                    <a:pt x="305" y="3721"/>
                    <a:pt x="330" y="3729"/>
                    <a:pt x="355" y="3729"/>
                  </a:cubicBezTo>
                  <a:cubicBezTo>
                    <a:pt x="396" y="3729"/>
                    <a:pt x="412" y="3696"/>
                    <a:pt x="429" y="3663"/>
                  </a:cubicBezTo>
                  <a:cubicBezTo>
                    <a:pt x="454" y="3605"/>
                    <a:pt x="478" y="3572"/>
                    <a:pt x="511" y="3523"/>
                  </a:cubicBezTo>
                  <a:cubicBezTo>
                    <a:pt x="536" y="3465"/>
                    <a:pt x="553" y="3432"/>
                    <a:pt x="594" y="3383"/>
                  </a:cubicBezTo>
                  <a:cubicBezTo>
                    <a:pt x="619" y="3341"/>
                    <a:pt x="643" y="3317"/>
                    <a:pt x="643" y="3267"/>
                  </a:cubicBezTo>
                  <a:cubicBezTo>
                    <a:pt x="643" y="3201"/>
                    <a:pt x="511" y="3234"/>
                    <a:pt x="511" y="3176"/>
                  </a:cubicBezTo>
                  <a:cubicBezTo>
                    <a:pt x="511" y="3127"/>
                    <a:pt x="528" y="3110"/>
                    <a:pt x="536" y="3069"/>
                  </a:cubicBezTo>
                  <a:cubicBezTo>
                    <a:pt x="553" y="2995"/>
                    <a:pt x="561" y="2945"/>
                    <a:pt x="561" y="2871"/>
                  </a:cubicBezTo>
                  <a:cubicBezTo>
                    <a:pt x="561" y="2822"/>
                    <a:pt x="569" y="2789"/>
                    <a:pt x="553" y="2739"/>
                  </a:cubicBezTo>
                  <a:cubicBezTo>
                    <a:pt x="536" y="2706"/>
                    <a:pt x="511" y="2681"/>
                    <a:pt x="511" y="2648"/>
                  </a:cubicBezTo>
                  <a:cubicBezTo>
                    <a:pt x="511" y="2599"/>
                    <a:pt x="594" y="2591"/>
                    <a:pt x="594" y="2533"/>
                  </a:cubicBezTo>
                  <a:cubicBezTo>
                    <a:pt x="594" y="2483"/>
                    <a:pt x="569" y="2459"/>
                    <a:pt x="561" y="2409"/>
                  </a:cubicBezTo>
                  <a:cubicBezTo>
                    <a:pt x="553" y="2393"/>
                    <a:pt x="544" y="2393"/>
                    <a:pt x="544" y="2376"/>
                  </a:cubicBezTo>
                  <a:cubicBezTo>
                    <a:pt x="544" y="2335"/>
                    <a:pt x="594" y="2318"/>
                    <a:pt x="594" y="2277"/>
                  </a:cubicBezTo>
                  <a:cubicBezTo>
                    <a:pt x="594" y="2244"/>
                    <a:pt x="586" y="2211"/>
                    <a:pt x="544" y="2203"/>
                  </a:cubicBezTo>
                  <a:cubicBezTo>
                    <a:pt x="520" y="2195"/>
                    <a:pt x="503" y="2195"/>
                    <a:pt x="487" y="2186"/>
                  </a:cubicBezTo>
                  <a:cubicBezTo>
                    <a:pt x="429" y="2153"/>
                    <a:pt x="445" y="2087"/>
                    <a:pt x="412" y="2038"/>
                  </a:cubicBezTo>
                  <a:cubicBezTo>
                    <a:pt x="396" y="2021"/>
                    <a:pt x="379" y="2005"/>
                    <a:pt x="371" y="19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105"/>
            <p:cNvSpPr>
              <a:spLocks noChangeArrowheads="1"/>
            </p:cNvSpPr>
            <p:nvPr/>
          </p:nvSpPr>
          <p:spPr bwMode="auto">
            <a:xfrm>
              <a:off x="14186564" y="3571876"/>
              <a:ext cx="779411" cy="338137"/>
            </a:xfrm>
            <a:custGeom>
              <a:avLst/>
              <a:gdLst>
                <a:gd name="T0" fmla="*/ 454 w 2163"/>
                <a:gd name="T1" fmla="*/ 784 h 941"/>
                <a:gd name="T2" fmla="*/ 446 w 2163"/>
                <a:gd name="T3" fmla="*/ 932 h 941"/>
                <a:gd name="T4" fmla="*/ 495 w 2163"/>
                <a:gd name="T5" fmla="*/ 916 h 941"/>
                <a:gd name="T6" fmla="*/ 454 w 2163"/>
                <a:gd name="T7" fmla="*/ 784 h 941"/>
                <a:gd name="T8" fmla="*/ 1518 w 2163"/>
                <a:gd name="T9" fmla="*/ 421 h 941"/>
                <a:gd name="T10" fmla="*/ 1502 w 2163"/>
                <a:gd name="T11" fmla="*/ 445 h 941"/>
                <a:gd name="T12" fmla="*/ 1601 w 2163"/>
                <a:gd name="T13" fmla="*/ 478 h 941"/>
                <a:gd name="T14" fmla="*/ 1914 w 2163"/>
                <a:gd name="T15" fmla="*/ 883 h 941"/>
                <a:gd name="T16" fmla="*/ 1840 w 2163"/>
                <a:gd name="T17" fmla="*/ 825 h 941"/>
                <a:gd name="T18" fmla="*/ 1741 w 2163"/>
                <a:gd name="T19" fmla="*/ 594 h 941"/>
                <a:gd name="T20" fmla="*/ 1782 w 2163"/>
                <a:gd name="T21" fmla="*/ 503 h 941"/>
                <a:gd name="T22" fmla="*/ 1931 w 2163"/>
                <a:gd name="T23" fmla="*/ 503 h 941"/>
                <a:gd name="T24" fmla="*/ 1766 w 2163"/>
                <a:gd name="T25" fmla="*/ 412 h 941"/>
                <a:gd name="T26" fmla="*/ 1683 w 2163"/>
                <a:gd name="T27" fmla="*/ 379 h 941"/>
                <a:gd name="T28" fmla="*/ 1592 w 2163"/>
                <a:gd name="T29" fmla="*/ 264 h 941"/>
                <a:gd name="T30" fmla="*/ 1328 w 2163"/>
                <a:gd name="T31" fmla="*/ 247 h 941"/>
                <a:gd name="T32" fmla="*/ 1221 w 2163"/>
                <a:gd name="T33" fmla="*/ 404 h 941"/>
                <a:gd name="T34" fmla="*/ 1015 w 2163"/>
                <a:gd name="T35" fmla="*/ 495 h 941"/>
                <a:gd name="T36" fmla="*/ 941 w 2163"/>
                <a:gd name="T37" fmla="*/ 528 h 941"/>
                <a:gd name="T38" fmla="*/ 1056 w 2163"/>
                <a:gd name="T39" fmla="*/ 734 h 941"/>
                <a:gd name="T40" fmla="*/ 1114 w 2163"/>
                <a:gd name="T41" fmla="*/ 825 h 941"/>
                <a:gd name="T42" fmla="*/ 990 w 2163"/>
                <a:gd name="T43" fmla="*/ 899 h 941"/>
                <a:gd name="T44" fmla="*/ 825 w 2163"/>
                <a:gd name="T45" fmla="*/ 924 h 941"/>
                <a:gd name="T46" fmla="*/ 701 w 2163"/>
                <a:gd name="T47" fmla="*/ 734 h 941"/>
                <a:gd name="T48" fmla="*/ 561 w 2163"/>
                <a:gd name="T49" fmla="*/ 709 h 941"/>
                <a:gd name="T50" fmla="*/ 487 w 2163"/>
                <a:gd name="T51" fmla="*/ 602 h 941"/>
                <a:gd name="T52" fmla="*/ 314 w 2163"/>
                <a:gd name="T53" fmla="*/ 561 h 941"/>
                <a:gd name="T54" fmla="*/ 116 w 2163"/>
                <a:gd name="T55" fmla="*/ 536 h 941"/>
                <a:gd name="T56" fmla="*/ 0 w 2163"/>
                <a:gd name="T57" fmla="*/ 553 h 941"/>
                <a:gd name="T58" fmla="*/ 33 w 2163"/>
                <a:gd name="T59" fmla="*/ 470 h 941"/>
                <a:gd name="T60" fmla="*/ 25 w 2163"/>
                <a:gd name="T61" fmla="*/ 379 h 941"/>
                <a:gd name="T62" fmla="*/ 58 w 2163"/>
                <a:gd name="T63" fmla="*/ 231 h 941"/>
                <a:gd name="T64" fmla="*/ 50 w 2163"/>
                <a:gd name="T65" fmla="*/ 99 h 941"/>
                <a:gd name="T66" fmla="*/ 140 w 2163"/>
                <a:gd name="T67" fmla="*/ 33 h 941"/>
                <a:gd name="T68" fmla="*/ 231 w 2163"/>
                <a:gd name="T69" fmla="*/ 107 h 941"/>
                <a:gd name="T70" fmla="*/ 272 w 2163"/>
                <a:gd name="T71" fmla="*/ 190 h 941"/>
                <a:gd name="T72" fmla="*/ 454 w 2163"/>
                <a:gd name="T73" fmla="*/ 297 h 941"/>
                <a:gd name="T74" fmla="*/ 454 w 2163"/>
                <a:gd name="T75" fmla="*/ 223 h 941"/>
                <a:gd name="T76" fmla="*/ 528 w 2163"/>
                <a:gd name="T77" fmla="*/ 280 h 941"/>
                <a:gd name="T78" fmla="*/ 652 w 2163"/>
                <a:gd name="T79" fmla="*/ 355 h 941"/>
                <a:gd name="T80" fmla="*/ 858 w 2163"/>
                <a:gd name="T81" fmla="*/ 272 h 941"/>
                <a:gd name="T82" fmla="*/ 1081 w 2163"/>
                <a:gd name="T83" fmla="*/ 132 h 941"/>
                <a:gd name="T84" fmla="*/ 1287 w 2163"/>
                <a:gd name="T85" fmla="*/ 41 h 941"/>
                <a:gd name="T86" fmla="*/ 1609 w 2163"/>
                <a:gd name="T87" fmla="*/ 58 h 941"/>
                <a:gd name="T88" fmla="*/ 1807 w 2163"/>
                <a:gd name="T89" fmla="*/ 82 h 941"/>
                <a:gd name="T90" fmla="*/ 1931 w 2163"/>
                <a:gd name="T91" fmla="*/ 181 h 941"/>
                <a:gd name="T92" fmla="*/ 2079 w 2163"/>
                <a:gd name="T93" fmla="*/ 264 h 941"/>
                <a:gd name="T94" fmla="*/ 2054 w 2163"/>
                <a:gd name="T95" fmla="*/ 346 h 941"/>
                <a:gd name="T96" fmla="*/ 2129 w 2163"/>
                <a:gd name="T97" fmla="*/ 660 h 941"/>
                <a:gd name="T98" fmla="*/ 2030 w 2163"/>
                <a:gd name="T99" fmla="*/ 709 h 941"/>
                <a:gd name="T100" fmla="*/ 1972 w 2163"/>
                <a:gd name="T101" fmla="*/ 751 h 941"/>
                <a:gd name="T102" fmla="*/ 1914 w 2163"/>
                <a:gd name="T103" fmla="*/ 883 h 9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163" h="941">
                  <a:moveTo>
                    <a:pt x="454" y="784"/>
                  </a:moveTo>
                  <a:lnTo>
                    <a:pt x="454" y="784"/>
                  </a:lnTo>
                  <a:cubicBezTo>
                    <a:pt x="437" y="784"/>
                    <a:pt x="429" y="808"/>
                    <a:pt x="429" y="833"/>
                  </a:cubicBezTo>
                  <a:cubicBezTo>
                    <a:pt x="429" y="874"/>
                    <a:pt x="446" y="891"/>
                    <a:pt x="446" y="932"/>
                  </a:cubicBezTo>
                  <a:cubicBezTo>
                    <a:pt x="454" y="940"/>
                    <a:pt x="462" y="940"/>
                    <a:pt x="470" y="940"/>
                  </a:cubicBezTo>
                  <a:cubicBezTo>
                    <a:pt x="487" y="940"/>
                    <a:pt x="487" y="924"/>
                    <a:pt x="495" y="916"/>
                  </a:cubicBezTo>
                  <a:cubicBezTo>
                    <a:pt x="495" y="825"/>
                    <a:pt x="495" y="825"/>
                    <a:pt x="495" y="825"/>
                  </a:cubicBezTo>
                  <a:cubicBezTo>
                    <a:pt x="495" y="808"/>
                    <a:pt x="479" y="784"/>
                    <a:pt x="454" y="784"/>
                  </a:cubicBezTo>
                  <a:close/>
                  <a:moveTo>
                    <a:pt x="1518" y="421"/>
                  </a:moveTo>
                  <a:lnTo>
                    <a:pt x="1518" y="421"/>
                  </a:lnTo>
                  <a:cubicBezTo>
                    <a:pt x="1510" y="421"/>
                    <a:pt x="1510" y="421"/>
                    <a:pt x="1502" y="421"/>
                  </a:cubicBezTo>
                  <a:cubicBezTo>
                    <a:pt x="1502" y="429"/>
                    <a:pt x="1502" y="437"/>
                    <a:pt x="1502" y="445"/>
                  </a:cubicBezTo>
                  <a:cubicBezTo>
                    <a:pt x="1502" y="478"/>
                    <a:pt x="1502" y="503"/>
                    <a:pt x="1518" y="536"/>
                  </a:cubicBezTo>
                  <a:cubicBezTo>
                    <a:pt x="1559" y="520"/>
                    <a:pt x="1601" y="520"/>
                    <a:pt x="1601" y="478"/>
                  </a:cubicBezTo>
                  <a:cubicBezTo>
                    <a:pt x="1601" y="437"/>
                    <a:pt x="1559" y="421"/>
                    <a:pt x="1518" y="421"/>
                  </a:cubicBezTo>
                  <a:close/>
                  <a:moveTo>
                    <a:pt x="1914" y="883"/>
                  </a:moveTo>
                  <a:lnTo>
                    <a:pt x="1914" y="883"/>
                  </a:lnTo>
                  <a:cubicBezTo>
                    <a:pt x="1889" y="858"/>
                    <a:pt x="1865" y="850"/>
                    <a:pt x="1840" y="825"/>
                  </a:cubicBezTo>
                  <a:cubicBezTo>
                    <a:pt x="1774" y="784"/>
                    <a:pt x="1749" y="734"/>
                    <a:pt x="1749" y="660"/>
                  </a:cubicBezTo>
                  <a:cubicBezTo>
                    <a:pt x="1749" y="635"/>
                    <a:pt x="1749" y="619"/>
                    <a:pt x="1741" y="594"/>
                  </a:cubicBezTo>
                  <a:cubicBezTo>
                    <a:pt x="1733" y="577"/>
                    <a:pt x="1724" y="577"/>
                    <a:pt x="1724" y="569"/>
                  </a:cubicBezTo>
                  <a:cubicBezTo>
                    <a:pt x="1757" y="553"/>
                    <a:pt x="1766" y="536"/>
                    <a:pt x="1782" y="503"/>
                  </a:cubicBezTo>
                  <a:cubicBezTo>
                    <a:pt x="1790" y="487"/>
                    <a:pt x="1782" y="454"/>
                    <a:pt x="1807" y="454"/>
                  </a:cubicBezTo>
                  <a:cubicBezTo>
                    <a:pt x="1856" y="454"/>
                    <a:pt x="1873" y="503"/>
                    <a:pt x="1931" y="503"/>
                  </a:cubicBezTo>
                  <a:cubicBezTo>
                    <a:pt x="1922" y="478"/>
                    <a:pt x="1906" y="462"/>
                    <a:pt x="1889" y="445"/>
                  </a:cubicBezTo>
                  <a:cubicBezTo>
                    <a:pt x="1848" y="421"/>
                    <a:pt x="1815" y="412"/>
                    <a:pt x="1766" y="412"/>
                  </a:cubicBezTo>
                  <a:cubicBezTo>
                    <a:pt x="1741" y="412"/>
                    <a:pt x="1724" y="429"/>
                    <a:pt x="1716" y="454"/>
                  </a:cubicBezTo>
                  <a:cubicBezTo>
                    <a:pt x="1691" y="445"/>
                    <a:pt x="1700" y="412"/>
                    <a:pt x="1683" y="379"/>
                  </a:cubicBezTo>
                  <a:cubicBezTo>
                    <a:pt x="1675" y="346"/>
                    <a:pt x="1650" y="330"/>
                    <a:pt x="1625" y="313"/>
                  </a:cubicBezTo>
                  <a:cubicBezTo>
                    <a:pt x="1609" y="297"/>
                    <a:pt x="1601" y="280"/>
                    <a:pt x="1592" y="264"/>
                  </a:cubicBezTo>
                  <a:cubicBezTo>
                    <a:pt x="1559" y="231"/>
                    <a:pt x="1526" y="206"/>
                    <a:pt x="1485" y="206"/>
                  </a:cubicBezTo>
                  <a:cubicBezTo>
                    <a:pt x="1419" y="206"/>
                    <a:pt x="1378" y="206"/>
                    <a:pt x="1328" y="247"/>
                  </a:cubicBezTo>
                  <a:cubicBezTo>
                    <a:pt x="1295" y="280"/>
                    <a:pt x="1279" y="305"/>
                    <a:pt x="1254" y="346"/>
                  </a:cubicBezTo>
                  <a:cubicBezTo>
                    <a:pt x="1246" y="371"/>
                    <a:pt x="1246" y="396"/>
                    <a:pt x="1221" y="404"/>
                  </a:cubicBezTo>
                  <a:cubicBezTo>
                    <a:pt x="1188" y="429"/>
                    <a:pt x="1155" y="429"/>
                    <a:pt x="1122" y="445"/>
                  </a:cubicBezTo>
                  <a:cubicBezTo>
                    <a:pt x="1081" y="462"/>
                    <a:pt x="1056" y="495"/>
                    <a:pt x="1015" y="495"/>
                  </a:cubicBezTo>
                  <a:cubicBezTo>
                    <a:pt x="1007" y="495"/>
                    <a:pt x="1007" y="495"/>
                    <a:pt x="998" y="495"/>
                  </a:cubicBezTo>
                  <a:cubicBezTo>
                    <a:pt x="974" y="495"/>
                    <a:pt x="941" y="495"/>
                    <a:pt x="941" y="528"/>
                  </a:cubicBezTo>
                  <a:cubicBezTo>
                    <a:pt x="941" y="577"/>
                    <a:pt x="974" y="594"/>
                    <a:pt x="998" y="635"/>
                  </a:cubicBezTo>
                  <a:cubicBezTo>
                    <a:pt x="1015" y="676"/>
                    <a:pt x="1023" y="709"/>
                    <a:pt x="1056" y="734"/>
                  </a:cubicBezTo>
                  <a:cubicBezTo>
                    <a:pt x="1089" y="751"/>
                    <a:pt x="1122" y="767"/>
                    <a:pt x="1122" y="800"/>
                  </a:cubicBezTo>
                  <a:cubicBezTo>
                    <a:pt x="1122" y="808"/>
                    <a:pt x="1114" y="817"/>
                    <a:pt x="1114" y="825"/>
                  </a:cubicBezTo>
                  <a:cubicBezTo>
                    <a:pt x="1040" y="825"/>
                    <a:pt x="1040" y="825"/>
                    <a:pt x="1040" y="825"/>
                  </a:cubicBezTo>
                  <a:cubicBezTo>
                    <a:pt x="1015" y="850"/>
                    <a:pt x="1015" y="883"/>
                    <a:pt x="990" y="899"/>
                  </a:cubicBezTo>
                  <a:cubicBezTo>
                    <a:pt x="974" y="916"/>
                    <a:pt x="949" y="899"/>
                    <a:pt x="924" y="907"/>
                  </a:cubicBezTo>
                  <a:cubicBezTo>
                    <a:pt x="891" y="907"/>
                    <a:pt x="866" y="924"/>
                    <a:pt x="825" y="924"/>
                  </a:cubicBezTo>
                  <a:cubicBezTo>
                    <a:pt x="792" y="924"/>
                    <a:pt x="759" y="907"/>
                    <a:pt x="743" y="874"/>
                  </a:cubicBezTo>
                  <a:cubicBezTo>
                    <a:pt x="718" y="825"/>
                    <a:pt x="743" y="767"/>
                    <a:pt x="701" y="734"/>
                  </a:cubicBezTo>
                  <a:cubicBezTo>
                    <a:pt x="677" y="759"/>
                    <a:pt x="668" y="767"/>
                    <a:pt x="635" y="767"/>
                  </a:cubicBezTo>
                  <a:cubicBezTo>
                    <a:pt x="602" y="767"/>
                    <a:pt x="586" y="742"/>
                    <a:pt x="561" y="709"/>
                  </a:cubicBezTo>
                  <a:cubicBezTo>
                    <a:pt x="545" y="685"/>
                    <a:pt x="520" y="676"/>
                    <a:pt x="512" y="652"/>
                  </a:cubicBezTo>
                  <a:cubicBezTo>
                    <a:pt x="503" y="635"/>
                    <a:pt x="503" y="619"/>
                    <a:pt x="487" y="602"/>
                  </a:cubicBezTo>
                  <a:cubicBezTo>
                    <a:pt x="470" y="586"/>
                    <a:pt x="446" y="602"/>
                    <a:pt x="413" y="594"/>
                  </a:cubicBezTo>
                  <a:cubicBezTo>
                    <a:pt x="371" y="594"/>
                    <a:pt x="347" y="577"/>
                    <a:pt x="314" y="561"/>
                  </a:cubicBezTo>
                  <a:cubicBezTo>
                    <a:pt x="281" y="544"/>
                    <a:pt x="264" y="561"/>
                    <a:pt x="231" y="553"/>
                  </a:cubicBezTo>
                  <a:cubicBezTo>
                    <a:pt x="190" y="544"/>
                    <a:pt x="165" y="536"/>
                    <a:pt x="116" y="536"/>
                  </a:cubicBezTo>
                  <a:cubicBezTo>
                    <a:pt x="74" y="536"/>
                    <a:pt x="41" y="553"/>
                    <a:pt x="0" y="553"/>
                  </a:cubicBezTo>
                  <a:lnTo>
                    <a:pt x="0" y="553"/>
                  </a:lnTo>
                  <a:cubicBezTo>
                    <a:pt x="0" y="536"/>
                    <a:pt x="0" y="528"/>
                    <a:pt x="0" y="511"/>
                  </a:cubicBezTo>
                  <a:cubicBezTo>
                    <a:pt x="0" y="495"/>
                    <a:pt x="25" y="487"/>
                    <a:pt x="33" y="470"/>
                  </a:cubicBezTo>
                  <a:cubicBezTo>
                    <a:pt x="41" y="462"/>
                    <a:pt x="41" y="454"/>
                    <a:pt x="41" y="437"/>
                  </a:cubicBezTo>
                  <a:cubicBezTo>
                    <a:pt x="41" y="412"/>
                    <a:pt x="25" y="396"/>
                    <a:pt x="25" y="379"/>
                  </a:cubicBezTo>
                  <a:cubicBezTo>
                    <a:pt x="25" y="363"/>
                    <a:pt x="33" y="355"/>
                    <a:pt x="33" y="346"/>
                  </a:cubicBezTo>
                  <a:cubicBezTo>
                    <a:pt x="50" y="305"/>
                    <a:pt x="58" y="280"/>
                    <a:pt x="58" y="231"/>
                  </a:cubicBezTo>
                  <a:cubicBezTo>
                    <a:pt x="58" y="190"/>
                    <a:pt x="33" y="173"/>
                    <a:pt x="33" y="132"/>
                  </a:cubicBezTo>
                  <a:cubicBezTo>
                    <a:pt x="33" y="115"/>
                    <a:pt x="41" y="115"/>
                    <a:pt x="50" y="99"/>
                  </a:cubicBezTo>
                  <a:cubicBezTo>
                    <a:pt x="74" y="66"/>
                    <a:pt x="107" y="58"/>
                    <a:pt x="140" y="33"/>
                  </a:cubicBezTo>
                  <a:lnTo>
                    <a:pt x="140" y="33"/>
                  </a:lnTo>
                  <a:cubicBezTo>
                    <a:pt x="165" y="49"/>
                    <a:pt x="190" y="58"/>
                    <a:pt x="215" y="82"/>
                  </a:cubicBezTo>
                  <a:cubicBezTo>
                    <a:pt x="223" y="91"/>
                    <a:pt x="223" y="99"/>
                    <a:pt x="231" y="107"/>
                  </a:cubicBezTo>
                  <a:cubicBezTo>
                    <a:pt x="248" y="132"/>
                    <a:pt x="272" y="132"/>
                    <a:pt x="272" y="165"/>
                  </a:cubicBezTo>
                  <a:cubicBezTo>
                    <a:pt x="272" y="190"/>
                    <a:pt x="272" y="190"/>
                    <a:pt x="272" y="190"/>
                  </a:cubicBezTo>
                  <a:cubicBezTo>
                    <a:pt x="272" y="264"/>
                    <a:pt x="347" y="305"/>
                    <a:pt x="413" y="305"/>
                  </a:cubicBezTo>
                  <a:cubicBezTo>
                    <a:pt x="429" y="305"/>
                    <a:pt x="446" y="305"/>
                    <a:pt x="454" y="297"/>
                  </a:cubicBezTo>
                  <a:cubicBezTo>
                    <a:pt x="462" y="289"/>
                    <a:pt x="462" y="280"/>
                    <a:pt x="462" y="264"/>
                  </a:cubicBezTo>
                  <a:cubicBezTo>
                    <a:pt x="462" y="247"/>
                    <a:pt x="454" y="239"/>
                    <a:pt x="454" y="223"/>
                  </a:cubicBezTo>
                  <a:cubicBezTo>
                    <a:pt x="454" y="124"/>
                    <a:pt x="446" y="190"/>
                    <a:pt x="479" y="223"/>
                  </a:cubicBezTo>
                  <a:cubicBezTo>
                    <a:pt x="495" y="247"/>
                    <a:pt x="512" y="256"/>
                    <a:pt x="528" y="280"/>
                  </a:cubicBezTo>
                  <a:cubicBezTo>
                    <a:pt x="545" y="297"/>
                    <a:pt x="536" y="322"/>
                    <a:pt x="561" y="338"/>
                  </a:cubicBezTo>
                  <a:cubicBezTo>
                    <a:pt x="586" y="363"/>
                    <a:pt x="619" y="355"/>
                    <a:pt x="652" y="355"/>
                  </a:cubicBezTo>
                  <a:cubicBezTo>
                    <a:pt x="668" y="355"/>
                    <a:pt x="677" y="338"/>
                    <a:pt x="693" y="330"/>
                  </a:cubicBezTo>
                  <a:cubicBezTo>
                    <a:pt x="759" y="322"/>
                    <a:pt x="800" y="305"/>
                    <a:pt x="858" y="272"/>
                  </a:cubicBezTo>
                  <a:cubicBezTo>
                    <a:pt x="908" y="247"/>
                    <a:pt x="916" y="206"/>
                    <a:pt x="974" y="173"/>
                  </a:cubicBezTo>
                  <a:cubicBezTo>
                    <a:pt x="1015" y="157"/>
                    <a:pt x="1040" y="140"/>
                    <a:pt x="1081" y="132"/>
                  </a:cubicBezTo>
                  <a:cubicBezTo>
                    <a:pt x="1130" y="124"/>
                    <a:pt x="1147" y="99"/>
                    <a:pt x="1188" y="91"/>
                  </a:cubicBezTo>
                  <a:cubicBezTo>
                    <a:pt x="1229" y="74"/>
                    <a:pt x="1254" y="66"/>
                    <a:pt x="1287" y="41"/>
                  </a:cubicBezTo>
                  <a:cubicBezTo>
                    <a:pt x="1328" y="16"/>
                    <a:pt x="1345" y="0"/>
                    <a:pt x="1386" y="0"/>
                  </a:cubicBezTo>
                  <a:cubicBezTo>
                    <a:pt x="1477" y="0"/>
                    <a:pt x="1518" y="58"/>
                    <a:pt x="1609" y="58"/>
                  </a:cubicBezTo>
                  <a:cubicBezTo>
                    <a:pt x="1642" y="58"/>
                    <a:pt x="1667" y="41"/>
                    <a:pt x="1708" y="41"/>
                  </a:cubicBezTo>
                  <a:cubicBezTo>
                    <a:pt x="1749" y="41"/>
                    <a:pt x="1766" y="66"/>
                    <a:pt x="1807" y="82"/>
                  </a:cubicBezTo>
                  <a:cubicBezTo>
                    <a:pt x="1840" y="99"/>
                    <a:pt x="1865" y="99"/>
                    <a:pt x="1898" y="124"/>
                  </a:cubicBezTo>
                  <a:cubicBezTo>
                    <a:pt x="1914" y="140"/>
                    <a:pt x="1922" y="157"/>
                    <a:pt x="1931" y="181"/>
                  </a:cubicBezTo>
                  <a:cubicBezTo>
                    <a:pt x="1972" y="223"/>
                    <a:pt x="1997" y="256"/>
                    <a:pt x="2054" y="256"/>
                  </a:cubicBezTo>
                  <a:cubicBezTo>
                    <a:pt x="2063" y="256"/>
                    <a:pt x="2071" y="256"/>
                    <a:pt x="2079" y="264"/>
                  </a:cubicBezTo>
                  <a:lnTo>
                    <a:pt x="2079" y="264"/>
                  </a:lnTo>
                  <a:cubicBezTo>
                    <a:pt x="2071" y="297"/>
                    <a:pt x="2054" y="313"/>
                    <a:pt x="2054" y="346"/>
                  </a:cubicBezTo>
                  <a:cubicBezTo>
                    <a:pt x="2054" y="437"/>
                    <a:pt x="2162" y="462"/>
                    <a:pt x="2162" y="553"/>
                  </a:cubicBezTo>
                  <a:cubicBezTo>
                    <a:pt x="2162" y="594"/>
                    <a:pt x="2145" y="619"/>
                    <a:pt x="2129" y="660"/>
                  </a:cubicBezTo>
                  <a:cubicBezTo>
                    <a:pt x="2120" y="693"/>
                    <a:pt x="2104" y="726"/>
                    <a:pt x="2063" y="726"/>
                  </a:cubicBezTo>
                  <a:cubicBezTo>
                    <a:pt x="2046" y="726"/>
                    <a:pt x="2038" y="718"/>
                    <a:pt x="2030" y="709"/>
                  </a:cubicBezTo>
                  <a:cubicBezTo>
                    <a:pt x="2021" y="709"/>
                    <a:pt x="2021" y="701"/>
                    <a:pt x="2013" y="701"/>
                  </a:cubicBezTo>
                  <a:cubicBezTo>
                    <a:pt x="1988" y="701"/>
                    <a:pt x="1980" y="726"/>
                    <a:pt x="1972" y="751"/>
                  </a:cubicBezTo>
                  <a:cubicBezTo>
                    <a:pt x="1964" y="784"/>
                    <a:pt x="1947" y="792"/>
                    <a:pt x="1939" y="825"/>
                  </a:cubicBezTo>
                  <a:cubicBezTo>
                    <a:pt x="1931" y="850"/>
                    <a:pt x="1931" y="866"/>
                    <a:pt x="1914" y="8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106"/>
            <p:cNvSpPr>
              <a:spLocks noChangeArrowheads="1"/>
            </p:cNvSpPr>
            <p:nvPr/>
          </p:nvSpPr>
          <p:spPr bwMode="auto">
            <a:xfrm>
              <a:off x="13797651" y="3378200"/>
              <a:ext cx="439709" cy="392112"/>
            </a:xfrm>
            <a:custGeom>
              <a:avLst/>
              <a:gdLst>
                <a:gd name="T0" fmla="*/ 1081 w 1222"/>
                <a:gd name="T1" fmla="*/ 1089 h 1090"/>
                <a:gd name="T2" fmla="*/ 1023 w 1222"/>
                <a:gd name="T3" fmla="*/ 1072 h 1090"/>
                <a:gd name="T4" fmla="*/ 908 w 1222"/>
                <a:gd name="T5" fmla="*/ 973 h 1090"/>
                <a:gd name="T6" fmla="*/ 949 w 1222"/>
                <a:gd name="T7" fmla="*/ 1080 h 1090"/>
                <a:gd name="T8" fmla="*/ 792 w 1222"/>
                <a:gd name="T9" fmla="*/ 1014 h 1090"/>
                <a:gd name="T10" fmla="*/ 817 w 1222"/>
                <a:gd name="T11" fmla="*/ 858 h 1090"/>
                <a:gd name="T12" fmla="*/ 471 w 1222"/>
                <a:gd name="T13" fmla="*/ 602 h 1090"/>
                <a:gd name="T14" fmla="*/ 363 w 1222"/>
                <a:gd name="T15" fmla="*/ 470 h 1090"/>
                <a:gd name="T16" fmla="*/ 281 w 1222"/>
                <a:gd name="T17" fmla="*/ 437 h 1090"/>
                <a:gd name="T18" fmla="*/ 330 w 1222"/>
                <a:gd name="T19" fmla="*/ 536 h 1090"/>
                <a:gd name="T20" fmla="*/ 281 w 1222"/>
                <a:gd name="T21" fmla="*/ 618 h 1090"/>
                <a:gd name="T22" fmla="*/ 116 w 1222"/>
                <a:gd name="T23" fmla="*/ 561 h 1090"/>
                <a:gd name="T24" fmla="*/ 0 w 1222"/>
                <a:gd name="T25" fmla="*/ 396 h 1090"/>
                <a:gd name="T26" fmla="*/ 42 w 1222"/>
                <a:gd name="T27" fmla="*/ 189 h 1090"/>
                <a:gd name="T28" fmla="*/ 33 w 1222"/>
                <a:gd name="T29" fmla="*/ 66 h 1090"/>
                <a:gd name="T30" fmla="*/ 91 w 1222"/>
                <a:gd name="T31" fmla="*/ 0 h 1090"/>
                <a:gd name="T32" fmla="*/ 141 w 1222"/>
                <a:gd name="T33" fmla="*/ 8 h 1090"/>
                <a:gd name="T34" fmla="*/ 248 w 1222"/>
                <a:gd name="T35" fmla="*/ 49 h 1090"/>
                <a:gd name="T36" fmla="*/ 380 w 1222"/>
                <a:gd name="T37" fmla="*/ 66 h 1090"/>
                <a:gd name="T38" fmla="*/ 446 w 1222"/>
                <a:gd name="T39" fmla="*/ 24 h 1090"/>
                <a:gd name="T40" fmla="*/ 545 w 1222"/>
                <a:gd name="T41" fmla="*/ 66 h 1090"/>
                <a:gd name="T42" fmla="*/ 644 w 1222"/>
                <a:gd name="T43" fmla="*/ 132 h 1090"/>
                <a:gd name="T44" fmla="*/ 735 w 1222"/>
                <a:gd name="T45" fmla="*/ 132 h 1090"/>
                <a:gd name="T46" fmla="*/ 858 w 1222"/>
                <a:gd name="T47" fmla="*/ 132 h 1090"/>
                <a:gd name="T48" fmla="*/ 883 w 1222"/>
                <a:gd name="T49" fmla="*/ 198 h 1090"/>
                <a:gd name="T50" fmla="*/ 924 w 1222"/>
                <a:gd name="T51" fmla="*/ 280 h 1090"/>
                <a:gd name="T52" fmla="*/ 1139 w 1222"/>
                <a:gd name="T53" fmla="*/ 503 h 1090"/>
                <a:gd name="T54" fmla="*/ 1221 w 1222"/>
                <a:gd name="T55" fmla="*/ 569 h 1090"/>
                <a:gd name="T56" fmla="*/ 1131 w 1222"/>
                <a:gd name="T57" fmla="*/ 635 h 1090"/>
                <a:gd name="T58" fmla="*/ 1139 w 1222"/>
                <a:gd name="T59" fmla="*/ 767 h 1090"/>
                <a:gd name="T60" fmla="*/ 1106 w 1222"/>
                <a:gd name="T61" fmla="*/ 915 h 1090"/>
                <a:gd name="T62" fmla="*/ 1114 w 1222"/>
                <a:gd name="T63" fmla="*/ 1006 h 1090"/>
                <a:gd name="T64" fmla="*/ 1081 w 1222"/>
                <a:gd name="T65" fmla="*/ 1089 h 10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222" h="1090">
                  <a:moveTo>
                    <a:pt x="1081" y="1089"/>
                  </a:moveTo>
                  <a:lnTo>
                    <a:pt x="1081" y="1089"/>
                  </a:lnTo>
                  <a:cubicBezTo>
                    <a:pt x="1081" y="1089"/>
                    <a:pt x="1073" y="1089"/>
                    <a:pt x="1065" y="1089"/>
                  </a:cubicBezTo>
                  <a:cubicBezTo>
                    <a:pt x="1048" y="1089"/>
                    <a:pt x="1023" y="1089"/>
                    <a:pt x="1023" y="1072"/>
                  </a:cubicBezTo>
                  <a:cubicBezTo>
                    <a:pt x="1015" y="1056"/>
                    <a:pt x="1032" y="1039"/>
                    <a:pt x="1015" y="1014"/>
                  </a:cubicBezTo>
                  <a:cubicBezTo>
                    <a:pt x="990" y="973"/>
                    <a:pt x="949" y="981"/>
                    <a:pt x="908" y="973"/>
                  </a:cubicBezTo>
                  <a:cubicBezTo>
                    <a:pt x="924" y="1006"/>
                    <a:pt x="957" y="1023"/>
                    <a:pt x="957" y="1064"/>
                  </a:cubicBezTo>
                  <a:cubicBezTo>
                    <a:pt x="957" y="1072"/>
                    <a:pt x="949" y="1072"/>
                    <a:pt x="949" y="1080"/>
                  </a:cubicBezTo>
                  <a:cubicBezTo>
                    <a:pt x="916" y="1072"/>
                    <a:pt x="900" y="1064"/>
                    <a:pt x="875" y="1056"/>
                  </a:cubicBezTo>
                  <a:cubicBezTo>
                    <a:pt x="842" y="1056"/>
                    <a:pt x="792" y="1047"/>
                    <a:pt x="792" y="1014"/>
                  </a:cubicBezTo>
                  <a:cubicBezTo>
                    <a:pt x="792" y="990"/>
                    <a:pt x="817" y="973"/>
                    <a:pt x="817" y="948"/>
                  </a:cubicBezTo>
                  <a:cubicBezTo>
                    <a:pt x="817" y="858"/>
                    <a:pt x="817" y="858"/>
                    <a:pt x="817" y="858"/>
                  </a:cubicBezTo>
                  <a:cubicBezTo>
                    <a:pt x="817" y="717"/>
                    <a:pt x="685" y="668"/>
                    <a:pt x="561" y="627"/>
                  </a:cubicBezTo>
                  <a:cubicBezTo>
                    <a:pt x="528" y="618"/>
                    <a:pt x="495" y="627"/>
                    <a:pt x="471" y="602"/>
                  </a:cubicBezTo>
                  <a:cubicBezTo>
                    <a:pt x="446" y="577"/>
                    <a:pt x="454" y="544"/>
                    <a:pt x="438" y="511"/>
                  </a:cubicBezTo>
                  <a:cubicBezTo>
                    <a:pt x="421" y="486"/>
                    <a:pt x="388" y="486"/>
                    <a:pt x="363" y="470"/>
                  </a:cubicBezTo>
                  <a:cubicBezTo>
                    <a:pt x="347" y="453"/>
                    <a:pt x="339" y="437"/>
                    <a:pt x="314" y="437"/>
                  </a:cubicBezTo>
                  <a:cubicBezTo>
                    <a:pt x="281" y="437"/>
                    <a:pt x="281" y="437"/>
                    <a:pt x="281" y="437"/>
                  </a:cubicBezTo>
                  <a:cubicBezTo>
                    <a:pt x="281" y="478"/>
                    <a:pt x="281" y="478"/>
                    <a:pt x="281" y="478"/>
                  </a:cubicBezTo>
                  <a:cubicBezTo>
                    <a:pt x="281" y="511"/>
                    <a:pt x="297" y="536"/>
                    <a:pt x="330" y="536"/>
                  </a:cubicBezTo>
                  <a:cubicBezTo>
                    <a:pt x="339" y="536"/>
                    <a:pt x="347" y="528"/>
                    <a:pt x="355" y="528"/>
                  </a:cubicBezTo>
                  <a:cubicBezTo>
                    <a:pt x="339" y="569"/>
                    <a:pt x="330" y="618"/>
                    <a:pt x="281" y="618"/>
                  </a:cubicBezTo>
                  <a:cubicBezTo>
                    <a:pt x="248" y="618"/>
                    <a:pt x="240" y="594"/>
                    <a:pt x="215" y="585"/>
                  </a:cubicBezTo>
                  <a:cubicBezTo>
                    <a:pt x="182" y="569"/>
                    <a:pt x="132" y="594"/>
                    <a:pt x="116" y="561"/>
                  </a:cubicBezTo>
                  <a:cubicBezTo>
                    <a:pt x="108" y="536"/>
                    <a:pt x="99" y="519"/>
                    <a:pt x="91" y="503"/>
                  </a:cubicBezTo>
                  <a:cubicBezTo>
                    <a:pt x="58" y="462"/>
                    <a:pt x="0" y="453"/>
                    <a:pt x="0" y="396"/>
                  </a:cubicBezTo>
                  <a:cubicBezTo>
                    <a:pt x="0" y="330"/>
                    <a:pt x="66" y="305"/>
                    <a:pt x="66" y="239"/>
                  </a:cubicBezTo>
                  <a:cubicBezTo>
                    <a:pt x="66" y="214"/>
                    <a:pt x="42" y="214"/>
                    <a:pt x="42" y="189"/>
                  </a:cubicBezTo>
                  <a:cubicBezTo>
                    <a:pt x="42" y="156"/>
                    <a:pt x="66" y="140"/>
                    <a:pt x="66" y="107"/>
                  </a:cubicBezTo>
                  <a:cubicBezTo>
                    <a:pt x="66" y="82"/>
                    <a:pt x="50" y="74"/>
                    <a:pt x="33" y="66"/>
                  </a:cubicBezTo>
                  <a:lnTo>
                    <a:pt x="33" y="66"/>
                  </a:lnTo>
                  <a:cubicBezTo>
                    <a:pt x="58" y="41"/>
                    <a:pt x="66" y="24"/>
                    <a:pt x="91" y="0"/>
                  </a:cubicBezTo>
                  <a:cubicBezTo>
                    <a:pt x="99" y="0"/>
                    <a:pt x="108" y="0"/>
                    <a:pt x="124" y="0"/>
                  </a:cubicBezTo>
                  <a:cubicBezTo>
                    <a:pt x="132" y="0"/>
                    <a:pt x="132" y="8"/>
                    <a:pt x="141" y="8"/>
                  </a:cubicBezTo>
                  <a:cubicBezTo>
                    <a:pt x="174" y="24"/>
                    <a:pt x="190" y="24"/>
                    <a:pt x="223" y="33"/>
                  </a:cubicBezTo>
                  <a:cubicBezTo>
                    <a:pt x="231" y="41"/>
                    <a:pt x="240" y="41"/>
                    <a:pt x="248" y="49"/>
                  </a:cubicBezTo>
                  <a:cubicBezTo>
                    <a:pt x="273" y="49"/>
                    <a:pt x="297" y="49"/>
                    <a:pt x="322" y="49"/>
                  </a:cubicBezTo>
                  <a:cubicBezTo>
                    <a:pt x="347" y="57"/>
                    <a:pt x="355" y="66"/>
                    <a:pt x="380" y="66"/>
                  </a:cubicBezTo>
                  <a:cubicBezTo>
                    <a:pt x="388" y="66"/>
                    <a:pt x="388" y="57"/>
                    <a:pt x="396" y="57"/>
                  </a:cubicBezTo>
                  <a:cubicBezTo>
                    <a:pt x="413" y="49"/>
                    <a:pt x="429" y="33"/>
                    <a:pt x="446" y="24"/>
                  </a:cubicBezTo>
                  <a:cubicBezTo>
                    <a:pt x="471" y="33"/>
                    <a:pt x="487" y="24"/>
                    <a:pt x="512" y="41"/>
                  </a:cubicBezTo>
                  <a:cubicBezTo>
                    <a:pt x="528" y="41"/>
                    <a:pt x="528" y="57"/>
                    <a:pt x="545" y="66"/>
                  </a:cubicBezTo>
                  <a:cubicBezTo>
                    <a:pt x="561" y="66"/>
                    <a:pt x="578" y="66"/>
                    <a:pt x="594" y="82"/>
                  </a:cubicBezTo>
                  <a:cubicBezTo>
                    <a:pt x="619" y="99"/>
                    <a:pt x="619" y="115"/>
                    <a:pt x="644" y="132"/>
                  </a:cubicBezTo>
                  <a:cubicBezTo>
                    <a:pt x="660" y="140"/>
                    <a:pt x="677" y="132"/>
                    <a:pt x="693" y="132"/>
                  </a:cubicBezTo>
                  <a:cubicBezTo>
                    <a:pt x="735" y="132"/>
                    <a:pt x="735" y="132"/>
                    <a:pt x="735" y="132"/>
                  </a:cubicBezTo>
                  <a:cubicBezTo>
                    <a:pt x="768" y="132"/>
                    <a:pt x="776" y="165"/>
                    <a:pt x="809" y="165"/>
                  </a:cubicBezTo>
                  <a:cubicBezTo>
                    <a:pt x="834" y="165"/>
                    <a:pt x="850" y="148"/>
                    <a:pt x="858" y="132"/>
                  </a:cubicBezTo>
                  <a:lnTo>
                    <a:pt x="858" y="132"/>
                  </a:lnTo>
                  <a:cubicBezTo>
                    <a:pt x="867" y="156"/>
                    <a:pt x="875" y="173"/>
                    <a:pt x="883" y="198"/>
                  </a:cubicBezTo>
                  <a:cubicBezTo>
                    <a:pt x="891" y="222"/>
                    <a:pt x="900" y="231"/>
                    <a:pt x="916" y="247"/>
                  </a:cubicBezTo>
                  <a:cubicBezTo>
                    <a:pt x="924" y="255"/>
                    <a:pt x="916" y="272"/>
                    <a:pt x="924" y="280"/>
                  </a:cubicBezTo>
                  <a:cubicBezTo>
                    <a:pt x="957" y="338"/>
                    <a:pt x="982" y="363"/>
                    <a:pt x="1032" y="412"/>
                  </a:cubicBezTo>
                  <a:cubicBezTo>
                    <a:pt x="1073" y="445"/>
                    <a:pt x="1089" y="470"/>
                    <a:pt x="1139" y="503"/>
                  </a:cubicBezTo>
                  <a:cubicBezTo>
                    <a:pt x="1164" y="528"/>
                    <a:pt x="1172" y="544"/>
                    <a:pt x="1205" y="561"/>
                  </a:cubicBezTo>
                  <a:cubicBezTo>
                    <a:pt x="1213" y="569"/>
                    <a:pt x="1213" y="569"/>
                    <a:pt x="1221" y="569"/>
                  </a:cubicBezTo>
                  <a:lnTo>
                    <a:pt x="1221" y="569"/>
                  </a:lnTo>
                  <a:cubicBezTo>
                    <a:pt x="1188" y="594"/>
                    <a:pt x="1155" y="602"/>
                    <a:pt x="1131" y="635"/>
                  </a:cubicBezTo>
                  <a:cubicBezTo>
                    <a:pt x="1122" y="651"/>
                    <a:pt x="1114" y="651"/>
                    <a:pt x="1114" y="668"/>
                  </a:cubicBezTo>
                  <a:cubicBezTo>
                    <a:pt x="1114" y="709"/>
                    <a:pt x="1139" y="726"/>
                    <a:pt x="1139" y="767"/>
                  </a:cubicBezTo>
                  <a:cubicBezTo>
                    <a:pt x="1139" y="816"/>
                    <a:pt x="1131" y="841"/>
                    <a:pt x="1114" y="882"/>
                  </a:cubicBezTo>
                  <a:cubicBezTo>
                    <a:pt x="1114" y="891"/>
                    <a:pt x="1106" y="899"/>
                    <a:pt x="1106" y="915"/>
                  </a:cubicBezTo>
                  <a:cubicBezTo>
                    <a:pt x="1106" y="932"/>
                    <a:pt x="1122" y="948"/>
                    <a:pt x="1122" y="973"/>
                  </a:cubicBezTo>
                  <a:cubicBezTo>
                    <a:pt x="1122" y="990"/>
                    <a:pt x="1122" y="998"/>
                    <a:pt x="1114" y="1006"/>
                  </a:cubicBezTo>
                  <a:cubicBezTo>
                    <a:pt x="1106" y="1023"/>
                    <a:pt x="1081" y="1031"/>
                    <a:pt x="1081" y="1047"/>
                  </a:cubicBezTo>
                  <a:cubicBezTo>
                    <a:pt x="1081" y="1064"/>
                    <a:pt x="1081" y="1072"/>
                    <a:pt x="1081" y="10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108"/>
            <p:cNvSpPr>
              <a:spLocks noChangeArrowheads="1"/>
            </p:cNvSpPr>
            <p:nvPr/>
          </p:nvSpPr>
          <p:spPr bwMode="auto">
            <a:xfrm>
              <a:off x="16081915" y="3159125"/>
              <a:ext cx="133341" cy="50800"/>
            </a:xfrm>
            <a:custGeom>
              <a:avLst/>
              <a:gdLst>
                <a:gd name="T0" fmla="*/ 371 w 372"/>
                <a:gd name="T1" fmla="*/ 41 h 141"/>
                <a:gd name="T2" fmla="*/ 371 w 372"/>
                <a:gd name="T3" fmla="*/ 41 h 141"/>
                <a:gd name="T4" fmla="*/ 346 w 372"/>
                <a:gd name="T5" fmla="*/ 41 h 141"/>
                <a:gd name="T6" fmla="*/ 322 w 372"/>
                <a:gd name="T7" fmla="*/ 74 h 141"/>
                <a:gd name="T8" fmla="*/ 322 w 372"/>
                <a:gd name="T9" fmla="*/ 124 h 141"/>
                <a:gd name="T10" fmla="*/ 338 w 372"/>
                <a:gd name="T11" fmla="*/ 140 h 141"/>
                <a:gd name="T12" fmla="*/ 355 w 372"/>
                <a:gd name="T13" fmla="*/ 124 h 141"/>
                <a:gd name="T14" fmla="*/ 371 w 372"/>
                <a:gd name="T15" fmla="*/ 41 h 141"/>
                <a:gd name="T16" fmla="*/ 66 w 372"/>
                <a:gd name="T17" fmla="*/ 17 h 141"/>
                <a:gd name="T18" fmla="*/ 66 w 372"/>
                <a:gd name="T19" fmla="*/ 17 h 141"/>
                <a:gd name="T20" fmla="*/ 25 w 372"/>
                <a:gd name="T21" fmla="*/ 0 h 141"/>
                <a:gd name="T22" fmla="*/ 0 w 372"/>
                <a:gd name="T23" fmla="*/ 0 h 141"/>
                <a:gd name="T24" fmla="*/ 0 w 372"/>
                <a:gd name="T25" fmla="*/ 25 h 141"/>
                <a:gd name="T26" fmla="*/ 33 w 372"/>
                <a:gd name="T27" fmla="*/ 50 h 141"/>
                <a:gd name="T28" fmla="*/ 74 w 372"/>
                <a:gd name="T29" fmla="*/ 83 h 141"/>
                <a:gd name="T30" fmla="*/ 124 w 372"/>
                <a:gd name="T31" fmla="*/ 116 h 141"/>
                <a:gd name="T32" fmla="*/ 140 w 372"/>
                <a:gd name="T33" fmla="*/ 124 h 141"/>
                <a:gd name="T34" fmla="*/ 157 w 372"/>
                <a:gd name="T35" fmla="*/ 91 h 141"/>
                <a:gd name="T36" fmla="*/ 124 w 372"/>
                <a:gd name="T37" fmla="*/ 58 h 141"/>
                <a:gd name="T38" fmla="*/ 66 w 372"/>
                <a:gd name="T39" fmla="*/ 17 h 1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</a:cxnLst>
              <a:rect l="0" t="0" r="r" b="b"/>
              <a:pathLst>
                <a:path w="372" h="141">
                  <a:moveTo>
                    <a:pt x="371" y="41"/>
                  </a:moveTo>
                  <a:lnTo>
                    <a:pt x="371" y="41"/>
                  </a:lnTo>
                  <a:cubicBezTo>
                    <a:pt x="363" y="41"/>
                    <a:pt x="355" y="41"/>
                    <a:pt x="346" y="41"/>
                  </a:cubicBezTo>
                  <a:cubicBezTo>
                    <a:pt x="330" y="41"/>
                    <a:pt x="322" y="58"/>
                    <a:pt x="322" y="74"/>
                  </a:cubicBezTo>
                  <a:cubicBezTo>
                    <a:pt x="322" y="124"/>
                    <a:pt x="322" y="124"/>
                    <a:pt x="322" y="124"/>
                  </a:cubicBezTo>
                  <a:cubicBezTo>
                    <a:pt x="322" y="132"/>
                    <a:pt x="330" y="140"/>
                    <a:pt x="338" y="140"/>
                  </a:cubicBezTo>
                  <a:cubicBezTo>
                    <a:pt x="346" y="140"/>
                    <a:pt x="346" y="132"/>
                    <a:pt x="355" y="124"/>
                  </a:cubicBezTo>
                  <a:cubicBezTo>
                    <a:pt x="371" y="99"/>
                    <a:pt x="371" y="74"/>
                    <a:pt x="371" y="41"/>
                  </a:cubicBezTo>
                  <a:close/>
                  <a:moveTo>
                    <a:pt x="66" y="17"/>
                  </a:moveTo>
                  <a:lnTo>
                    <a:pt x="66" y="17"/>
                  </a:lnTo>
                  <a:cubicBezTo>
                    <a:pt x="49" y="8"/>
                    <a:pt x="41" y="0"/>
                    <a:pt x="25" y="0"/>
                  </a:cubicBezTo>
                  <a:cubicBezTo>
                    <a:pt x="0" y="0"/>
                    <a:pt x="0" y="0"/>
                    <a:pt x="0" y="0"/>
                  </a:cubicBezTo>
                  <a:cubicBezTo>
                    <a:pt x="0" y="25"/>
                    <a:pt x="0" y="25"/>
                    <a:pt x="0" y="25"/>
                  </a:cubicBezTo>
                  <a:cubicBezTo>
                    <a:pt x="0" y="41"/>
                    <a:pt x="16" y="41"/>
                    <a:pt x="33" y="50"/>
                  </a:cubicBezTo>
                  <a:cubicBezTo>
                    <a:pt x="49" y="58"/>
                    <a:pt x="58" y="66"/>
                    <a:pt x="74" y="83"/>
                  </a:cubicBezTo>
                  <a:cubicBezTo>
                    <a:pt x="82" y="99"/>
                    <a:pt x="99" y="107"/>
                    <a:pt x="124" y="116"/>
                  </a:cubicBezTo>
                  <a:cubicBezTo>
                    <a:pt x="132" y="116"/>
                    <a:pt x="132" y="124"/>
                    <a:pt x="140" y="124"/>
                  </a:cubicBezTo>
                  <a:cubicBezTo>
                    <a:pt x="157" y="124"/>
                    <a:pt x="157" y="107"/>
                    <a:pt x="157" y="91"/>
                  </a:cubicBezTo>
                  <a:cubicBezTo>
                    <a:pt x="157" y="74"/>
                    <a:pt x="140" y="66"/>
                    <a:pt x="124" y="58"/>
                  </a:cubicBezTo>
                  <a:cubicBezTo>
                    <a:pt x="99" y="41"/>
                    <a:pt x="82" y="33"/>
                    <a:pt x="66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109"/>
            <p:cNvSpPr>
              <a:spLocks noChangeArrowheads="1"/>
            </p:cNvSpPr>
            <p:nvPr/>
          </p:nvSpPr>
          <p:spPr bwMode="auto">
            <a:xfrm>
              <a:off x="17374057" y="3043237"/>
              <a:ext cx="26985" cy="39688"/>
            </a:xfrm>
            <a:custGeom>
              <a:avLst/>
              <a:gdLst>
                <a:gd name="T0" fmla="*/ 74 w 75"/>
                <a:gd name="T1" fmla="*/ 42 h 109"/>
                <a:gd name="T2" fmla="*/ 74 w 75"/>
                <a:gd name="T3" fmla="*/ 42 h 109"/>
                <a:gd name="T4" fmla="*/ 33 w 75"/>
                <a:gd name="T5" fmla="*/ 0 h 109"/>
                <a:gd name="T6" fmla="*/ 0 w 75"/>
                <a:gd name="T7" fmla="*/ 33 h 109"/>
                <a:gd name="T8" fmla="*/ 25 w 75"/>
                <a:gd name="T9" fmla="*/ 83 h 109"/>
                <a:gd name="T10" fmla="*/ 49 w 75"/>
                <a:gd name="T11" fmla="*/ 108 h 109"/>
                <a:gd name="T12" fmla="*/ 74 w 75"/>
                <a:gd name="T13" fmla="*/ 66 h 109"/>
                <a:gd name="T14" fmla="*/ 74 w 75"/>
                <a:gd name="T15" fmla="*/ 42 h 10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75" h="109">
                  <a:moveTo>
                    <a:pt x="74" y="42"/>
                  </a:moveTo>
                  <a:lnTo>
                    <a:pt x="74" y="42"/>
                  </a:lnTo>
                  <a:cubicBezTo>
                    <a:pt x="66" y="25"/>
                    <a:pt x="58" y="0"/>
                    <a:pt x="33" y="0"/>
                  </a:cubicBezTo>
                  <a:cubicBezTo>
                    <a:pt x="16" y="0"/>
                    <a:pt x="0" y="17"/>
                    <a:pt x="0" y="33"/>
                  </a:cubicBezTo>
                  <a:cubicBezTo>
                    <a:pt x="0" y="58"/>
                    <a:pt x="8" y="66"/>
                    <a:pt x="25" y="83"/>
                  </a:cubicBezTo>
                  <a:cubicBezTo>
                    <a:pt x="33" y="91"/>
                    <a:pt x="41" y="108"/>
                    <a:pt x="49" y="108"/>
                  </a:cubicBezTo>
                  <a:cubicBezTo>
                    <a:pt x="74" y="108"/>
                    <a:pt x="74" y="83"/>
                    <a:pt x="74" y="66"/>
                  </a:cubicBezTo>
                  <a:cubicBezTo>
                    <a:pt x="74" y="58"/>
                    <a:pt x="74" y="42"/>
                    <a:pt x="74" y="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110"/>
            <p:cNvSpPr>
              <a:spLocks noChangeArrowheads="1"/>
            </p:cNvSpPr>
            <p:nvPr/>
          </p:nvSpPr>
          <p:spPr bwMode="auto">
            <a:xfrm>
              <a:off x="17085150" y="3309937"/>
              <a:ext cx="174614" cy="160338"/>
            </a:xfrm>
            <a:custGeom>
              <a:avLst/>
              <a:gdLst>
                <a:gd name="T0" fmla="*/ 419 w 486"/>
                <a:gd name="T1" fmla="*/ 33 h 446"/>
                <a:gd name="T2" fmla="*/ 419 w 486"/>
                <a:gd name="T3" fmla="*/ 33 h 446"/>
                <a:gd name="T4" fmla="*/ 419 w 486"/>
                <a:gd name="T5" fmla="*/ 66 h 446"/>
                <a:gd name="T6" fmla="*/ 428 w 486"/>
                <a:gd name="T7" fmla="*/ 66 h 446"/>
                <a:gd name="T8" fmla="*/ 485 w 486"/>
                <a:gd name="T9" fmla="*/ 33 h 446"/>
                <a:gd name="T10" fmla="*/ 485 w 486"/>
                <a:gd name="T11" fmla="*/ 8 h 446"/>
                <a:gd name="T12" fmla="*/ 428 w 486"/>
                <a:gd name="T13" fmla="*/ 25 h 446"/>
                <a:gd name="T14" fmla="*/ 419 w 486"/>
                <a:gd name="T15" fmla="*/ 33 h 446"/>
                <a:gd name="T16" fmla="*/ 231 w 486"/>
                <a:gd name="T17" fmla="*/ 165 h 446"/>
                <a:gd name="T18" fmla="*/ 231 w 486"/>
                <a:gd name="T19" fmla="*/ 165 h 446"/>
                <a:gd name="T20" fmla="*/ 214 w 486"/>
                <a:gd name="T21" fmla="*/ 173 h 446"/>
                <a:gd name="T22" fmla="*/ 181 w 486"/>
                <a:gd name="T23" fmla="*/ 165 h 446"/>
                <a:gd name="T24" fmla="*/ 156 w 486"/>
                <a:gd name="T25" fmla="*/ 231 h 446"/>
                <a:gd name="T26" fmla="*/ 156 w 486"/>
                <a:gd name="T27" fmla="*/ 280 h 446"/>
                <a:gd name="T28" fmla="*/ 132 w 486"/>
                <a:gd name="T29" fmla="*/ 322 h 446"/>
                <a:gd name="T30" fmla="*/ 99 w 486"/>
                <a:gd name="T31" fmla="*/ 355 h 446"/>
                <a:gd name="T32" fmla="*/ 24 w 486"/>
                <a:gd name="T33" fmla="*/ 388 h 446"/>
                <a:gd name="T34" fmla="*/ 0 w 486"/>
                <a:gd name="T35" fmla="*/ 412 h 446"/>
                <a:gd name="T36" fmla="*/ 0 w 486"/>
                <a:gd name="T37" fmla="*/ 429 h 446"/>
                <a:gd name="T38" fmla="*/ 33 w 486"/>
                <a:gd name="T39" fmla="*/ 429 h 446"/>
                <a:gd name="T40" fmla="*/ 82 w 486"/>
                <a:gd name="T41" fmla="*/ 429 h 446"/>
                <a:gd name="T42" fmla="*/ 181 w 486"/>
                <a:gd name="T43" fmla="*/ 437 h 446"/>
                <a:gd name="T44" fmla="*/ 222 w 486"/>
                <a:gd name="T45" fmla="*/ 437 h 446"/>
                <a:gd name="T46" fmla="*/ 239 w 486"/>
                <a:gd name="T47" fmla="*/ 445 h 446"/>
                <a:gd name="T48" fmla="*/ 288 w 486"/>
                <a:gd name="T49" fmla="*/ 445 h 446"/>
                <a:gd name="T50" fmla="*/ 321 w 486"/>
                <a:gd name="T51" fmla="*/ 379 h 446"/>
                <a:gd name="T52" fmla="*/ 305 w 486"/>
                <a:gd name="T53" fmla="*/ 305 h 446"/>
                <a:gd name="T54" fmla="*/ 313 w 486"/>
                <a:gd name="T55" fmla="*/ 198 h 446"/>
                <a:gd name="T56" fmla="*/ 264 w 486"/>
                <a:gd name="T57" fmla="*/ 181 h 446"/>
                <a:gd name="T58" fmla="*/ 222 w 486"/>
                <a:gd name="T59" fmla="*/ 173 h 446"/>
                <a:gd name="T60" fmla="*/ 231 w 486"/>
                <a:gd name="T61" fmla="*/ 165 h 4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86" h="446">
                  <a:moveTo>
                    <a:pt x="419" y="33"/>
                  </a:moveTo>
                  <a:lnTo>
                    <a:pt x="419" y="33"/>
                  </a:lnTo>
                  <a:cubicBezTo>
                    <a:pt x="419" y="66"/>
                    <a:pt x="419" y="66"/>
                    <a:pt x="419" y="66"/>
                  </a:cubicBezTo>
                  <a:lnTo>
                    <a:pt x="428" y="66"/>
                  </a:lnTo>
                  <a:cubicBezTo>
                    <a:pt x="461" y="66"/>
                    <a:pt x="469" y="58"/>
                    <a:pt x="485" y="33"/>
                  </a:cubicBezTo>
                  <a:cubicBezTo>
                    <a:pt x="485" y="8"/>
                    <a:pt x="485" y="8"/>
                    <a:pt x="485" y="8"/>
                  </a:cubicBezTo>
                  <a:cubicBezTo>
                    <a:pt x="461" y="8"/>
                    <a:pt x="444" y="0"/>
                    <a:pt x="428" y="25"/>
                  </a:cubicBezTo>
                  <a:cubicBezTo>
                    <a:pt x="428" y="25"/>
                    <a:pt x="419" y="25"/>
                    <a:pt x="419" y="33"/>
                  </a:cubicBezTo>
                  <a:close/>
                  <a:moveTo>
                    <a:pt x="231" y="165"/>
                  </a:moveTo>
                  <a:lnTo>
                    <a:pt x="231" y="165"/>
                  </a:lnTo>
                  <a:cubicBezTo>
                    <a:pt x="222" y="173"/>
                    <a:pt x="222" y="173"/>
                    <a:pt x="214" y="173"/>
                  </a:cubicBezTo>
                  <a:cubicBezTo>
                    <a:pt x="206" y="173"/>
                    <a:pt x="198" y="165"/>
                    <a:pt x="181" y="165"/>
                  </a:cubicBezTo>
                  <a:cubicBezTo>
                    <a:pt x="156" y="165"/>
                    <a:pt x="156" y="206"/>
                    <a:pt x="156" y="231"/>
                  </a:cubicBezTo>
                  <a:cubicBezTo>
                    <a:pt x="156" y="280"/>
                    <a:pt x="156" y="280"/>
                    <a:pt x="156" y="280"/>
                  </a:cubicBezTo>
                  <a:cubicBezTo>
                    <a:pt x="156" y="297"/>
                    <a:pt x="140" y="313"/>
                    <a:pt x="132" y="322"/>
                  </a:cubicBezTo>
                  <a:cubicBezTo>
                    <a:pt x="115" y="338"/>
                    <a:pt x="115" y="355"/>
                    <a:pt x="99" y="355"/>
                  </a:cubicBezTo>
                  <a:cubicBezTo>
                    <a:pt x="74" y="371"/>
                    <a:pt x="57" y="371"/>
                    <a:pt x="24" y="388"/>
                  </a:cubicBezTo>
                  <a:cubicBezTo>
                    <a:pt x="16" y="396"/>
                    <a:pt x="0" y="396"/>
                    <a:pt x="0" y="412"/>
                  </a:cubicBezTo>
                  <a:cubicBezTo>
                    <a:pt x="0" y="429"/>
                    <a:pt x="0" y="429"/>
                    <a:pt x="0" y="429"/>
                  </a:cubicBezTo>
                  <a:cubicBezTo>
                    <a:pt x="16" y="429"/>
                    <a:pt x="24" y="429"/>
                    <a:pt x="33" y="429"/>
                  </a:cubicBezTo>
                  <a:cubicBezTo>
                    <a:pt x="57" y="429"/>
                    <a:pt x="66" y="429"/>
                    <a:pt x="82" y="429"/>
                  </a:cubicBezTo>
                  <a:cubicBezTo>
                    <a:pt x="123" y="429"/>
                    <a:pt x="140" y="437"/>
                    <a:pt x="181" y="437"/>
                  </a:cubicBezTo>
                  <a:cubicBezTo>
                    <a:pt x="222" y="437"/>
                    <a:pt x="222" y="437"/>
                    <a:pt x="222" y="437"/>
                  </a:cubicBezTo>
                  <a:cubicBezTo>
                    <a:pt x="231" y="437"/>
                    <a:pt x="231" y="445"/>
                    <a:pt x="239" y="445"/>
                  </a:cubicBezTo>
                  <a:cubicBezTo>
                    <a:pt x="288" y="445"/>
                    <a:pt x="288" y="445"/>
                    <a:pt x="288" y="445"/>
                  </a:cubicBezTo>
                  <a:cubicBezTo>
                    <a:pt x="305" y="421"/>
                    <a:pt x="321" y="412"/>
                    <a:pt x="321" y="379"/>
                  </a:cubicBezTo>
                  <a:cubicBezTo>
                    <a:pt x="321" y="355"/>
                    <a:pt x="305" y="338"/>
                    <a:pt x="305" y="305"/>
                  </a:cubicBezTo>
                  <a:cubicBezTo>
                    <a:pt x="305" y="264"/>
                    <a:pt x="313" y="239"/>
                    <a:pt x="313" y="198"/>
                  </a:cubicBezTo>
                  <a:cubicBezTo>
                    <a:pt x="313" y="181"/>
                    <a:pt x="288" y="181"/>
                    <a:pt x="264" y="181"/>
                  </a:cubicBezTo>
                  <a:cubicBezTo>
                    <a:pt x="247" y="181"/>
                    <a:pt x="239" y="165"/>
                    <a:pt x="222" y="173"/>
                  </a:cubicBezTo>
                  <a:lnTo>
                    <a:pt x="231" y="16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111"/>
            <p:cNvSpPr>
              <a:spLocks noChangeArrowheads="1"/>
            </p:cNvSpPr>
            <p:nvPr/>
          </p:nvSpPr>
          <p:spPr bwMode="auto">
            <a:xfrm>
              <a:off x="16967682" y="11791951"/>
              <a:ext cx="309542" cy="155575"/>
            </a:xfrm>
            <a:custGeom>
              <a:avLst/>
              <a:gdLst>
                <a:gd name="T0" fmla="*/ 0 w 858"/>
                <a:gd name="T1" fmla="*/ 190 h 430"/>
                <a:gd name="T2" fmla="*/ 49 w 858"/>
                <a:gd name="T3" fmla="*/ 198 h 430"/>
                <a:gd name="T4" fmla="*/ 41 w 858"/>
                <a:gd name="T5" fmla="*/ 141 h 430"/>
                <a:gd name="T6" fmla="*/ 585 w 858"/>
                <a:gd name="T7" fmla="*/ 0 h 430"/>
                <a:gd name="T8" fmla="*/ 561 w 858"/>
                <a:gd name="T9" fmla="*/ 33 h 430"/>
                <a:gd name="T10" fmla="*/ 536 w 858"/>
                <a:gd name="T11" fmla="*/ 116 h 430"/>
                <a:gd name="T12" fmla="*/ 536 w 858"/>
                <a:gd name="T13" fmla="*/ 182 h 430"/>
                <a:gd name="T14" fmla="*/ 429 w 858"/>
                <a:gd name="T15" fmla="*/ 215 h 430"/>
                <a:gd name="T16" fmla="*/ 363 w 858"/>
                <a:gd name="T17" fmla="*/ 314 h 430"/>
                <a:gd name="T18" fmla="*/ 437 w 858"/>
                <a:gd name="T19" fmla="*/ 380 h 430"/>
                <a:gd name="T20" fmla="*/ 429 w 858"/>
                <a:gd name="T21" fmla="*/ 339 h 430"/>
                <a:gd name="T22" fmla="*/ 495 w 858"/>
                <a:gd name="T23" fmla="*/ 372 h 430"/>
                <a:gd name="T24" fmla="*/ 495 w 858"/>
                <a:gd name="T25" fmla="*/ 289 h 430"/>
                <a:gd name="T26" fmla="*/ 594 w 858"/>
                <a:gd name="T27" fmla="*/ 322 h 430"/>
                <a:gd name="T28" fmla="*/ 585 w 858"/>
                <a:gd name="T29" fmla="*/ 240 h 430"/>
                <a:gd name="T30" fmla="*/ 668 w 858"/>
                <a:gd name="T31" fmla="*/ 256 h 430"/>
                <a:gd name="T32" fmla="*/ 774 w 858"/>
                <a:gd name="T33" fmla="*/ 207 h 430"/>
                <a:gd name="T34" fmla="*/ 807 w 858"/>
                <a:gd name="T35" fmla="*/ 99 h 430"/>
                <a:gd name="T36" fmla="*/ 700 w 858"/>
                <a:gd name="T37" fmla="*/ 141 h 430"/>
                <a:gd name="T38" fmla="*/ 635 w 858"/>
                <a:gd name="T39" fmla="*/ 124 h 430"/>
                <a:gd name="T40" fmla="*/ 635 w 858"/>
                <a:gd name="T41" fmla="*/ 33 h 430"/>
                <a:gd name="T42" fmla="*/ 305 w 858"/>
                <a:gd name="T43" fmla="*/ 17 h 430"/>
                <a:gd name="T44" fmla="*/ 387 w 858"/>
                <a:gd name="T45" fmla="*/ 75 h 430"/>
                <a:gd name="T46" fmla="*/ 445 w 858"/>
                <a:gd name="T47" fmla="*/ 42 h 430"/>
                <a:gd name="T48" fmla="*/ 462 w 858"/>
                <a:gd name="T49" fmla="*/ 58 h 430"/>
                <a:gd name="T50" fmla="*/ 313 w 858"/>
                <a:gd name="T51" fmla="*/ 240 h 430"/>
                <a:gd name="T52" fmla="*/ 189 w 858"/>
                <a:gd name="T53" fmla="*/ 339 h 430"/>
                <a:gd name="T54" fmla="*/ 90 w 858"/>
                <a:gd name="T55" fmla="*/ 314 h 430"/>
                <a:gd name="T56" fmla="*/ 107 w 858"/>
                <a:gd name="T57" fmla="*/ 256 h 430"/>
                <a:gd name="T58" fmla="*/ 165 w 858"/>
                <a:gd name="T59" fmla="*/ 215 h 430"/>
                <a:gd name="T60" fmla="*/ 231 w 858"/>
                <a:gd name="T61" fmla="*/ 207 h 430"/>
                <a:gd name="T62" fmla="*/ 148 w 858"/>
                <a:gd name="T63" fmla="*/ 141 h 430"/>
                <a:gd name="T64" fmla="*/ 222 w 858"/>
                <a:gd name="T65" fmla="*/ 157 h 430"/>
                <a:gd name="T66" fmla="*/ 198 w 858"/>
                <a:gd name="T67" fmla="*/ 99 h 430"/>
                <a:gd name="T68" fmla="*/ 148 w 858"/>
                <a:gd name="T69" fmla="*/ 50 h 430"/>
                <a:gd name="T70" fmla="*/ 181 w 858"/>
                <a:gd name="T71" fmla="*/ 33 h 430"/>
                <a:gd name="T72" fmla="*/ 305 w 858"/>
                <a:gd name="T73" fmla="*/ 17 h 4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858" h="430">
                  <a:moveTo>
                    <a:pt x="0" y="190"/>
                  </a:moveTo>
                  <a:lnTo>
                    <a:pt x="0" y="190"/>
                  </a:lnTo>
                  <a:cubicBezTo>
                    <a:pt x="0" y="207"/>
                    <a:pt x="16" y="215"/>
                    <a:pt x="24" y="215"/>
                  </a:cubicBezTo>
                  <a:cubicBezTo>
                    <a:pt x="41" y="215"/>
                    <a:pt x="41" y="207"/>
                    <a:pt x="49" y="198"/>
                  </a:cubicBezTo>
                  <a:cubicBezTo>
                    <a:pt x="66" y="190"/>
                    <a:pt x="74" y="182"/>
                    <a:pt x="74" y="165"/>
                  </a:cubicBezTo>
                  <a:cubicBezTo>
                    <a:pt x="74" y="149"/>
                    <a:pt x="57" y="141"/>
                    <a:pt x="41" y="141"/>
                  </a:cubicBezTo>
                  <a:cubicBezTo>
                    <a:pt x="16" y="141"/>
                    <a:pt x="0" y="165"/>
                    <a:pt x="0" y="190"/>
                  </a:cubicBezTo>
                  <a:close/>
                  <a:moveTo>
                    <a:pt x="585" y="0"/>
                  </a:moveTo>
                  <a:lnTo>
                    <a:pt x="585" y="0"/>
                  </a:lnTo>
                  <a:cubicBezTo>
                    <a:pt x="569" y="0"/>
                    <a:pt x="569" y="17"/>
                    <a:pt x="561" y="33"/>
                  </a:cubicBezTo>
                  <a:cubicBezTo>
                    <a:pt x="552" y="58"/>
                    <a:pt x="536" y="66"/>
                    <a:pt x="536" y="91"/>
                  </a:cubicBezTo>
                  <a:cubicBezTo>
                    <a:pt x="536" y="116"/>
                    <a:pt x="536" y="116"/>
                    <a:pt x="536" y="116"/>
                  </a:cubicBezTo>
                  <a:cubicBezTo>
                    <a:pt x="536" y="124"/>
                    <a:pt x="519" y="124"/>
                    <a:pt x="519" y="132"/>
                  </a:cubicBezTo>
                  <a:cubicBezTo>
                    <a:pt x="519" y="149"/>
                    <a:pt x="536" y="157"/>
                    <a:pt x="536" y="182"/>
                  </a:cubicBezTo>
                  <a:cubicBezTo>
                    <a:pt x="536" y="198"/>
                    <a:pt x="503" y="190"/>
                    <a:pt x="486" y="190"/>
                  </a:cubicBezTo>
                  <a:cubicBezTo>
                    <a:pt x="462" y="190"/>
                    <a:pt x="453" y="198"/>
                    <a:pt x="429" y="215"/>
                  </a:cubicBezTo>
                  <a:cubicBezTo>
                    <a:pt x="412" y="223"/>
                    <a:pt x="404" y="231"/>
                    <a:pt x="396" y="248"/>
                  </a:cubicBezTo>
                  <a:cubicBezTo>
                    <a:pt x="379" y="273"/>
                    <a:pt x="363" y="281"/>
                    <a:pt x="363" y="314"/>
                  </a:cubicBezTo>
                  <a:cubicBezTo>
                    <a:pt x="363" y="363"/>
                    <a:pt x="387" y="380"/>
                    <a:pt x="404" y="429"/>
                  </a:cubicBezTo>
                  <a:cubicBezTo>
                    <a:pt x="429" y="421"/>
                    <a:pt x="437" y="405"/>
                    <a:pt x="437" y="380"/>
                  </a:cubicBezTo>
                  <a:cubicBezTo>
                    <a:pt x="437" y="372"/>
                    <a:pt x="429" y="363"/>
                    <a:pt x="429" y="355"/>
                  </a:cubicBezTo>
                  <a:cubicBezTo>
                    <a:pt x="429" y="339"/>
                    <a:pt x="429" y="339"/>
                    <a:pt x="429" y="339"/>
                  </a:cubicBezTo>
                  <a:cubicBezTo>
                    <a:pt x="437" y="339"/>
                    <a:pt x="437" y="339"/>
                    <a:pt x="437" y="339"/>
                  </a:cubicBezTo>
                  <a:cubicBezTo>
                    <a:pt x="462" y="339"/>
                    <a:pt x="470" y="372"/>
                    <a:pt x="495" y="372"/>
                  </a:cubicBezTo>
                  <a:cubicBezTo>
                    <a:pt x="503" y="372"/>
                    <a:pt x="511" y="355"/>
                    <a:pt x="511" y="347"/>
                  </a:cubicBezTo>
                  <a:cubicBezTo>
                    <a:pt x="511" y="322"/>
                    <a:pt x="495" y="314"/>
                    <a:pt x="495" y="289"/>
                  </a:cubicBezTo>
                  <a:cubicBezTo>
                    <a:pt x="503" y="281"/>
                    <a:pt x="511" y="281"/>
                    <a:pt x="519" y="281"/>
                  </a:cubicBezTo>
                  <a:cubicBezTo>
                    <a:pt x="552" y="281"/>
                    <a:pt x="561" y="322"/>
                    <a:pt x="594" y="322"/>
                  </a:cubicBezTo>
                  <a:cubicBezTo>
                    <a:pt x="602" y="322"/>
                    <a:pt x="602" y="314"/>
                    <a:pt x="602" y="306"/>
                  </a:cubicBezTo>
                  <a:cubicBezTo>
                    <a:pt x="602" y="273"/>
                    <a:pt x="585" y="264"/>
                    <a:pt x="585" y="240"/>
                  </a:cubicBezTo>
                  <a:cubicBezTo>
                    <a:pt x="585" y="231"/>
                    <a:pt x="594" y="223"/>
                    <a:pt x="602" y="223"/>
                  </a:cubicBezTo>
                  <a:cubicBezTo>
                    <a:pt x="635" y="223"/>
                    <a:pt x="643" y="256"/>
                    <a:pt x="668" y="256"/>
                  </a:cubicBezTo>
                  <a:cubicBezTo>
                    <a:pt x="700" y="256"/>
                    <a:pt x="708" y="198"/>
                    <a:pt x="741" y="198"/>
                  </a:cubicBezTo>
                  <a:cubicBezTo>
                    <a:pt x="758" y="198"/>
                    <a:pt x="766" y="207"/>
                    <a:pt x="774" y="207"/>
                  </a:cubicBezTo>
                  <a:cubicBezTo>
                    <a:pt x="815" y="207"/>
                    <a:pt x="857" y="190"/>
                    <a:pt x="857" y="157"/>
                  </a:cubicBezTo>
                  <a:cubicBezTo>
                    <a:pt x="857" y="124"/>
                    <a:pt x="832" y="116"/>
                    <a:pt x="807" y="99"/>
                  </a:cubicBezTo>
                  <a:cubicBezTo>
                    <a:pt x="791" y="83"/>
                    <a:pt x="782" y="75"/>
                    <a:pt x="758" y="75"/>
                  </a:cubicBezTo>
                  <a:cubicBezTo>
                    <a:pt x="725" y="75"/>
                    <a:pt x="725" y="116"/>
                    <a:pt x="700" y="141"/>
                  </a:cubicBezTo>
                  <a:cubicBezTo>
                    <a:pt x="660" y="141"/>
                    <a:pt x="660" y="141"/>
                    <a:pt x="660" y="141"/>
                  </a:cubicBezTo>
                  <a:cubicBezTo>
                    <a:pt x="643" y="141"/>
                    <a:pt x="635" y="132"/>
                    <a:pt x="635" y="124"/>
                  </a:cubicBezTo>
                  <a:cubicBezTo>
                    <a:pt x="635" y="99"/>
                    <a:pt x="668" y="91"/>
                    <a:pt x="668" y="66"/>
                  </a:cubicBezTo>
                  <a:cubicBezTo>
                    <a:pt x="668" y="50"/>
                    <a:pt x="651" y="42"/>
                    <a:pt x="635" y="33"/>
                  </a:cubicBezTo>
                  <a:cubicBezTo>
                    <a:pt x="618" y="17"/>
                    <a:pt x="610" y="0"/>
                    <a:pt x="585" y="0"/>
                  </a:cubicBezTo>
                  <a:close/>
                  <a:moveTo>
                    <a:pt x="305" y="17"/>
                  </a:moveTo>
                  <a:lnTo>
                    <a:pt x="305" y="17"/>
                  </a:lnTo>
                  <a:cubicBezTo>
                    <a:pt x="346" y="17"/>
                    <a:pt x="346" y="75"/>
                    <a:pt x="387" y="75"/>
                  </a:cubicBezTo>
                  <a:cubicBezTo>
                    <a:pt x="404" y="75"/>
                    <a:pt x="412" y="66"/>
                    <a:pt x="420" y="58"/>
                  </a:cubicBezTo>
                  <a:cubicBezTo>
                    <a:pt x="429" y="50"/>
                    <a:pt x="437" y="42"/>
                    <a:pt x="445" y="42"/>
                  </a:cubicBezTo>
                  <a:cubicBezTo>
                    <a:pt x="453" y="42"/>
                    <a:pt x="453" y="42"/>
                    <a:pt x="462" y="42"/>
                  </a:cubicBezTo>
                  <a:cubicBezTo>
                    <a:pt x="462" y="58"/>
                    <a:pt x="462" y="58"/>
                    <a:pt x="462" y="58"/>
                  </a:cubicBezTo>
                  <a:cubicBezTo>
                    <a:pt x="462" y="116"/>
                    <a:pt x="420" y="141"/>
                    <a:pt x="379" y="174"/>
                  </a:cubicBezTo>
                  <a:cubicBezTo>
                    <a:pt x="346" y="190"/>
                    <a:pt x="338" y="215"/>
                    <a:pt x="313" y="240"/>
                  </a:cubicBezTo>
                  <a:cubicBezTo>
                    <a:pt x="297" y="281"/>
                    <a:pt x="239" y="240"/>
                    <a:pt x="214" y="273"/>
                  </a:cubicBezTo>
                  <a:cubicBezTo>
                    <a:pt x="198" y="297"/>
                    <a:pt x="214" y="330"/>
                    <a:pt x="189" y="339"/>
                  </a:cubicBezTo>
                  <a:cubicBezTo>
                    <a:pt x="173" y="347"/>
                    <a:pt x="156" y="355"/>
                    <a:pt x="140" y="355"/>
                  </a:cubicBezTo>
                  <a:cubicBezTo>
                    <a:pt x="115" y="355"/>
                    <a:pt x="107" y="330"/>
                    <a:pt x="90" y="314"/>
                  </a:cubicBezTo>
                  <a:cubicBezTo>
                    <a:pt x="74" y="306"/>
                    <a:pt x="49" y="306"/>
                    <a:pt x="49" y="289"/>
                  </a:cubicBezTo>
                  <a:cubicBezTo>
                    <a:pt x="49" y="264"/>
                    <a:pt x="82" y="256"/>
                    <a:pt x="107" y="256"/>
                  </a:cubicBezTo>
                  <a:cubicBezTo>
                    <a:pt x="140" y="256"/>
                    <a:pt x="165" y="264"/>
                    <a:pt x="189" y="240"/>
                  </a:cubicBezTo>
                  <a:cubicBezTo>
                    <a:pt x="181" y="231"/>
                    <a:pt x="165" y="231"/>
                    <a:pt x="165" y="215"/>
                  </a:cubicBezTo>
                  <a:cubicBezTo>
                    <a:pt x="165" y="215"/>
                    <a:pt x="165" y="215"/>
                    <a:pt x="165" y="207"/>
                  </a:cubicBezTo>
                  <a:cubicBezTo>
                    <a:pt x="189" y="207"/>
                    <a:pt x="206" y="207"/>
                    <a:pt x="231" y="207"/>
                  </a:cubicBezTo>
                  <a:cubicBezTo>
                    <a:pt x="231" y="182"/>
                    <a:pt x="231" y="182"/>
                    <a:pt x="231" y="182"/>
                  </a:cubicBezTo>
                  <a:cubicBezTo>
                    <a:pt x="231" y="149"/>
                    <a:pt x="148" y="182"/>
                    <a:pt x="148" y="141"/>
                  </a:cubicBezTo>
                  <a:cubicBezTo>
                    <a:pt x="148" y="132"/>
                    <a:pt x="148" y="132"/>
                    <a:pt x="156" y="132"/>
                  </a:cubicBezTo>
                  <a:cubicBezTo>
                    <a:pt x="181" y="132"/>
                    <a:pt x="198" y="157"/>
                    <a:pt x="222" y="157"/>
                  </a:cubicBezTo>
                  <a:cubicBezTo>
                    <a:pt x="231" y="157"/>
                    <a:pt x="239" y="141"/>
                    <a:pt x="247" y="141"/>
                  </a:cubicBezTo>
                  <a:cubicBezTo>
                    <a:pt x="239" y="116"/>
                    <a:pt x="214" y="116"/>
                    <a:pt x="198" y="99"/>
                  </a:cubicBezTo>
                  <a:cubicBezTo>
                    <a:pt x="189" y="91"/>
                    <a:pt x="189" y="83"/>
                    <a:pt x="181" y="75"/>
                  </a:cubicBezTo>
                  <a:cubicBezTo>
                    <a:pt x="165" y="66"/>
                    <a:pt x="148" y="66"/>
                    <a:pt x="148" y="50"/>
                  </a:cubicBezTo>
                  <a:cubicBezTo>
                    <a:pt x="148" y="42"/>
                    <a:pt x="148" y="33"/>
                    <a:pt x="148" y="33"/>
                  </a:cubicBezTo>
                  <a:cubicBezTo>
                    <a:pt x="181" y="33"/>
                    <a:pt x="181" y="33"/>
                    <a:pt x="181" y="33"/>
                  </a:cubicBezTo>
                  <a:cubicBezTo>
                    <a:pt x="214" y="33"/>
                    <a:pt x="222" y="75"/>
                    <a:pt x="255" y="75"/>
                  </a:cubicBezTo>
                  <a:cubicBezTo>
                    <a:pt x="280" y="75"/>
                    <a:pt x="272" y="17"/>
                    <a:pt x="305" y="1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112"/>
            <p:cNvSpPr>
              <a:spLocks noChangeArrowheads="1"/>
            </p:cNvSpPr>
            <p:nvPr/>
          </p:nvSpPr>
          <p:spPr bwMode="auto">
            <a:xfrm>
              <a:off x="18077273" y="4094162"/>
              <a:ext cx="404787" cy="534988"/>
            </a:xfrm>
            <a:custGeom>
              <a:avLst/>
              <a:gdLst>
                <a:gd name="T0" fmla="*/ 182 w 1123"/>
                <a:gd name="T1" fmla="*/ 58 h 1486"/>
                <a:gd name="T2" fmla="*/ 182 w 1123"/>
                <a:gd name="T3" fmla="*/ 58 h 1486"/>
                <a:gd name="T4" fmla="*/ 149 w 1123"/>
                <a:gd name="T5" fmla="*/ 140 h 1486"/>
                <a:gd name="T6" fmla="*/ 107 w 1123"/>
                <a:gd name="T7" fmla="*/ 173 h 1486"/>
                <a:gd name="T8" fmla="*/ 74 w 1123"/>
                <a:gd name="T9" fmla="*/ 264 h 1486"/>
                <a:gd name="T10" fmla="*/ 74 w 1123"/>
                <a:gd name="T11" fmla="*/ 363 h 1486"/>
                <a:gd name="T12" fmla="*/ 107 w 1123"/>
                <a:gd name="T13" fmla="*/ 487 h 1486"/>
                <a:gd name="T14" fmla="*/ 140 w 1123"/>
                <a:gd name="T15" fmla="*/ 635 h 1486"/>
                <a:gd name="T16" fmla="*/ 198 w 1123"/>
                <a:gd name="T17" fmla="*/ 808 h 1486"/>
                <a:gd name="T18" fmla="*/ 165 w 1123"/>
                <a:gd name="T19" fmla="*/ 891 h 1486"/>
                <a:gd name="T20" fmla="*/ 124 w 1123"/>
                <a:gd name="T21" fmla="*/ 1138 h 1486"/>
                <a:gd name="T22" fmla="*/ 0 w 1123"/>
                <a:gd name="T23" fmla="*/ 1246 h 1486"/>
                <a:gd name="T24" fmla="*/ 0 w 1123"/>
                <a:gd name="T25" fmla="*/ 1246 h 1486"/>
                <a:gd name="T26" fmla="*/ 91 w 1123"/>
                <a:gd name="T27" fmla="*/ 1361 h 1486"/>
                <a:gd name="T28" fmla="*/ 165 w 1123"/>
                <a:gd name="T29" fmla="*/ 1411 h 1486"/>
                <a:gd name="T30" fmla="*/ 239 w 1123"/>
                <a:gd name="T31" fmla="*/ 1386 h 1486"/>
                <a:gd name="T32" fmla="*/ 396 w 1123"/>
                <a:gd name="T33" fmla="*/ 1485 h 1486"/>
                <a:gd name="T34" fmla="*/ 437 w 1123"/>
                <a:gd name="T35" fmla="*/ 1485 h 1486"/>
                <a:gd name="T36" fmla="*/ 454 w 1123"/>
                <a:gd name="T37" fmla="*/ 1378 h 1486"/>
                <a:gd name="T38" fmla="*/ 619 w 1123"/>
                <a:gd name="T39" fmla="*/ 1320 h 1486"/>
                <a:gd name="T40" fmla="*/ 743 w 1123"/>
                <a:gd name="T41" fmla="*/ 1262 h 1486"/>
                <a:gd name="T42" fmla="*/ 800 w 1123"/>
                <a:gd name="T43" fmla="*/ 1122 h 1486"/>
                <a:gd name="T44" fmla="*/ 858 w 1123"/>
                <a:gd name="T45" fmla="*/ 1048 h 1486"/>
                <a:gd name="T46" fmla="*/ 883 w 1123"/>
                <a:gd name="T47" fmla="*/ 916 h 1486"/>
                <a:gd name="T48" fmla="*/ 1065 w 1123"/>
                <a:gd name="T49" fmla="*/ 718 h 1486"/>
                <a:gd name="T50" fmla="*/ 1122 w 1123"/>
                <a:gd name="T51" fmla="*/ 586 h 1486"/>
                <a:gd name="T52" fmla="*/ 1122 w 1123"/>
                <a:gd name="T53" fmla="*/ 586 h 1486"/>
                <a:gd name="T54" fmla="*/ 1106 w 1123"/>
                <a:gd name="T55" fmla="*/ 586 h 1486"/>
                <a:gd name="T56" fmla="*/ 1106 w 1123"/>
                <a:gd name="T57" fmla="*/ 553 h 1486"/>
                <a:gd name="T58" fmla="*/ 1065 w 1123"/>
                <a:gd name="T59" fmla="*/ 503 h 1486"/>
                <a:gd name="T60" fmla="*/ 965 w 1123"/>
                <a:gd name="T61" fmla="*/ 470 h 1486"/>
                <a:gd name="T62" fmla="*/ 916 w 1123"/>
                <a:gd name="T63" fmla="*/ 363 h 1486"/>
                <a:gd name="T64" fmla="*/ 891 w 1123"/>
                <a:gd name="T65" fmla="*/ 313 h 1486"/>
                <a:gd name="T66" fmla="*/ 800 w 1123"/>
                <a:gd name="T67" fmla="*/ 289 h 1486"/>
                <a:gd name="T68" fmla="*/ 726 w 1123"/>
                <a:gd name="T69" fmla="*/ 214 h 1486"/>
                <a:gd name="T70" fmla="*/ 677 w 1123"/>
                <a:gd name="T71" fmla="*/ 165 h 1486"/>
                <a:gd name="T72" fmla="*/ 569 w 1123"/>
                <a:gd name="T73" fmla="*/ 132 h 1486"/>
                <a:gd name="T74" fmla="*/ 512 w 1123"/>
                <a:gd name="T75" fmla="*/ 107 h 1486"/>
                <a:gd name="T76" fmla="*/ 396 w 1123"/>
                <a:gd name="T77" fmla="*/ 58 h 1486"/>
                <a:gd name="T78" fmla="*/ 289 w 1123"/>
                <a:gd name="T79" fmla="*/ 0 h 1486"/>
                <a:gd name="T80" fmla="*/ 190 w 1123"/>
                <a:gd name="T81" fmla="*/ 58 h 1486"/>
                <a:gd name="T82" fmla="*/ 182 w 1123"/>
                <a:gd name="T83" fmla="*/ 58 h 1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123" h="1486">
                  <a:moveTo>
                    <a:pt x="182" y="58"/>
                  </a:moveTo>
                  <a:lnTo>
                    <a:pt x="182" y="58"/>
                  </a:lnTo>
                  <a:cubicBezTo>
                    <a:pt x="173" y="91"/>
                    <a:pt x="165" y="115"/>
                    <a:pt x="149" y="140"/>
                  </a:cubicBezTo>
                  <a:cubicBezTo>
                    <a:pt x="140" y="157"/>
                    <a:pt x="124" y="165"/>
                    <a:pt x="107" y="173"/>
                  </a:cubicBezTo>
                  <a:cubicBezTo>
                    <a:pt x="74" y="190"/>
                    <a:pt x="74" y="223"/>
                    <a:pt x="74" y="264"/>
                  </a:cubicBezTo>
                  <a:cubicBezTo>
                    <a:pt x="74" y="363"/>
                    <a:pt x="74" y="363"/>
                    <a:pt x="74" y="363"/>
                  </a:cubicBezTo>
                  <a:cubicBezTo>
                    <a:pt x="74" y="412"/>
                    <a:pt x="91" y="437"/>
                    <a:pt x="107" y="487"/>
                  </a:cubicBezTo>
                  <a:cubicBezTo>
                    <a:pt x="132" y="544"/>
                    <a:pt x="124" y="577"/>
                    <a:pt x="140" y="635"/>
                  </a:cubicBezTo>
                  <a:cubicBezTo>
                    <a:pt x="165" y="701"/>
                    <a:pt x="198" y="742"/>
                    <a:pt x="198" y="808"/>
                  </a:cubicBezTo>
                  <a:cubicBezTo>
                    <a:pt x="198" y="841"/>
                    <a:pt x="173" y="858"/>
                    <a:pt x="165" y="891"/>
                  </a:cubicBezTo>
                  <a:cubicBezTo>
                    <a:pt x="140" y="990"/>
                    <a:pt x="149" y="1048"/>
                    <a:pt x="124" y="1138"/>
                  </a:cubicBezTo>
                  <a:cubicBezTo>
                    <a:pt x="99" y="1196"/>
                    <a:pt x="50" y="1213"/>
                    <a:pt x="0" y="1246"/>
                  </a:cubicBezTo>
                  <a:lnTo>
                    <a:pt x="0" y="1246"/>
                  </a:lnTo>
                  <a:cubicBezTo>
                    <a:pt x="17" y="1303"/>
                    <a:pt x="58" y="1320"/>
                    <a:pt x="91" y="1361"/>
                  </a:cubicBezTo>
                  <a:cubicBezTo>
                    <a:pt x="107" y="1386"/>
                    <a:pt x="132" y="1411"/>
                    <a:pt x="165" y="1411"/>
                  </a:cubicBezTo>
                  <a:cubicBezTo>
                    <a:pt x="198" y="1411"/>
                    <a:pt x="206" y="1386"/>
                    <a:pt x="239" y="1386"/>
                  </a:cubicBezTo>
                  <a:cubicBezTo>
                    <a:pt x="314" y="1386"/>
                    <a:pt x="330" y="1485"/>
                    <a:pt x="396" y="1485"/>
                  </a:cubicBezTo>
                  <a:cubicBezTo>
                    <a:pt x="437" y="1485"/>
                    <a:pt x="437" y="1485"/>
                    <a:pt x="437" y="1485"/>
                  </a:cubicBezTo>
                  <a:cubicBezTo>
                    <a:pt x="437" y="1444"/>
                    <a:pt x="421" y="1411"/>
                    <a:pt x="454" y="1378"/>
                  </a:cubicBezTo>
                  <a:cubicBezTo>
                    <a:pt x="495" y="1320"/>
                    <a:pt x="561" y="1345"/>
                    <a:pt x="619" y="1320"/>
                  </a:cubicBezTo>
                  <a:cubicBezTo>
                    <a:pt x="668" y="1295"/>
                    <a:pt x="710" y="1295"/>
                    <a:pt x="743" y="1262"/>
                  </a:cubicBezTo>
                  <a:cubicBezTo>
                    <a:pt x="784" y="1221"/>
                    <a:pt x="776" y="1171"/>
                    <a:pt x="800" y="1122"/>
                  </a:cubicBezTo>
                  <a:cubicBezTo>
                    <a:pt x="817" y="1097"/>
                    <a:pt x="842" y="1089"/>
                    <a:pt x="858" y="1048"/>
                  </a:cubicBezTo>
                  <a:cubicBezTo>
                    <a:pt x="866" y="998"/>
                    <a:pt x="858" y="957"/>
                    <a:pt x="883" y="916"/>
                  </a:cubicBezTo>
                  <a:cubicBezTo>
                    <a:pt x="941" y="825"/>
                    <a:pt x="1007" y="800"/>
                    <a:pt x="1065" y="718"/>
                  </a:cubicBezTo>
                  <a:cubicBezTo>
                    <a:pt x="1098" y="676"/>
                    <a:pt x="1106" y="635"/>
                    <a:pt x="1122" y="586"/>
                  </a:cubicBezTo>
                  <a:lnTo>
                    <a:pt x="1122" y="586"/>
                  </a:lnTo>
                  <a:cubicBezTo>
                    <a:pt x="1106" y="586"/>
                    <a:pt x="1106" y="586"/>
                    <a:pt x="1106" y="586"/>
                  </a:cubicBezTo>
                  <a:cubicBezTo>
                    <a:pt x="1106" y="553"/>
                    <a:pt x="1106" y="553"/>
                    <a:pt x="1106" y="553"/>
                  </a:cubicBezTo>
                  <a:cubicBezTo>
                    <a:pt x="1106" y="528"/>
                    <a:pt x="1089" y="511"/>
                    <a:pt x="1065" y="503"/>
                  </a:cubicBezTo>
                  <a:cubicBezTo>
                    <a:pt x="1023" y="487"/>
                    <a:pt x="998" y="503"/>
                    <a:pt x="965" y="470"/>
                  </a:cubicBezTo>
                  <a:cubicBezTo>
                    <a:pt x="932" y="437"/>
                    <a:pt x="932" y="412"/>
                    <a:pt x="916" y="363"/>
                  </a:cubicBezTo>
                  <a:cubicBezTo>
                    <a:pt x="916" y="346"/>
                    <a:pt x="908" y="330"/>
                    <a:pt x="891" y="313"/>
                  </a:cubicBezTo>
                  <a:cubicBezTo>
                    <a:pt x="866" y="297"/>
                    <a:pt x="833" y="305"/>
                    <a:pt x="800" y="289"/>
                  </a:cubicBezTo>
                  <a:cubicBezTo>
                    <a:pt x="767" y="272"/>
                    <a:pt x="759" y="247"/>
                    <a:pt x="726" y="214"/>
                  </a:cubicBezTo>
                  <a:cubicBezTo>
                    <a:pt x="710" y="198"/>
                    <a:pt x="701" y="173"/>
                    <a:pt x="677" y="165"/>
                  </a:cubicBezTo>
                  <a:cubicBezTo>
                    <a:pt x="635" y="140"/>
                    <a:pt x="611" y="140"/>
                    <a:pt x="569" y="132"/>
                  </a:cubicBezTo>
                  <a:cubicBezTo>
                    <a:pt x="545" y="124"/>
                    <a:pt x="536" y="115"/>
                    <a:pt x="512" y="107"/>
                  </a:cubicBezTo>
                  <a:cubicBezTo>
                    <a:pt x="462" y="91"/>
                    <a:pt x="446" y="82"/>
                    <a:pt x="396" y="58"/>
                  </a:cubicBezTo>
                  <a:cubicBezTo>
                    <a:pt x="355" y="33"/>
                    <a:pt x="338" y="0"/>
                    <a:pt x="289" y="0"/>
                  </a:cubicBezTo>
                  <a:cubicBezTo>
                    <a:pt x="248" y="0"/>
                    <a:pt x="206" y="16"/>
                    <a:pt x="190" y="58"/>
                  </a:cubicBezTo>
                  <a:cubicBezTo>
                    <a:pt x="182" y="58"/>
                    <a:pt x="182" y="58"/>
                    <a:pt x="182" y="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45" name="Text Box 7"/>
          <p:cNvSpPr txBox="1">
            <a:spLocks noChangeArrowheads="1"/>
          </p:cNvSpPr>
          <p:nvPr/>
        </p:nvSpPr>
        <p:spPr bwMode="auto">
          <a:xfrm>
            <a:off x="11352919" y="1715119"/>
            <a:ext cx="4305474" cy="167430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SOUTH </a:t>
            </a:r>
          </a:p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AMERICAN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1516390" y="728095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11401207" y="3636571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1401205" y="6721831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36" name="Rectangle 35"/>
          <p:cNvSpPr/>
          <p:nvPr/>
        </p:nvSpPr>
        <p:spPr>
          <a:xfrm>
            <a:off x="11516469" y="7280955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37" name="Rectangle 36"/>
          <p:cNvSpPr/>
          <p:nvPr/>
        </p:nvSpPr>
        <p:spPr>
          <a:xfrm>
            <a:off x="11514878" y="8598245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38" name="Rectangle 37"/>
          <p:cNvSpPr/>
          <p:nvPr/>
        </p:nvSpPr>
        <p:spPr>
          <a:xfrm>
            <a:off x="11514878" y="8598245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39" name="TextBox 38"/>
          <p:cNvSpPr txBox="1"/>
          <p:nvPr/>
        </p:nvSpPr>
        <p:spPr>
          <a:xfrm>
            <a:off x="11399451" y="8039121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2298587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5" grpId="0"/>
      <p:bldP spid="33" grpId="0" animBg="1"/>
      <p:bldP spid="34" grpId="0"/>
      <p:bldP spid="35" grpId="0"/>
      <p:bldP spid="36" grpId="0" animBg="1"/>
      <p:bldP spid="37" grpId="0" animBg="1"/>
      <p:bldP spid="38" grpId="0" animBg="1"/>
      <p:bldP spid="39" grpId="0"/>
    </p:bldLst>
  </p:timing>
</p:sld>
</file>

<file path=ppt/slides/slide2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roup 1"/>
          <p:cNvGrpSpPr/>
          <p:nvPr/>
        </p:nvGrpSpPr>
        <p:grpSpPr>
          <a:xfrm>
            <a:off x="1747848" y="1890502"/>
            <a:ext cx="8355734" cy="7882216"/>
            <a:chOff x="1232254" y="1881782"/>
            <a:chExt cx="4308991" cy="4064801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07" name="Freeform 1"/>
            <p:cNvSpPr>
              <a:spLocks noChangeArrowheads="1"/>
            </p:cNvSpPr>
            <p:nvPr/>
          </p:nvSpPr>
          <p:spPr bwMode="auto">
            <a:xfrm>
              <a:off x="1232254" y="2270800"/>
              <a:ext cx="1702450" cy="2503879"/>
            </a:xfrm>
            <a:custGeom>
              <a:avLst/>
              <a:gdLst>
                <a:gd name="T0" fmla="*/ 7481 w 7738"/>
                <a:gd name="T1" fmla="*/ 599 h 11380"/>
                <a:gd name="T2" fmla="*/ 7405 w 7738"/>
                <a:gd name="T3" fmla="*/ 652 h 11380"/>
                <a:gd name="T4" fmla="*/ 7259 w 7738"/>
                <a:gd name="T5" fmla="*/ 785 h 11380"/>
                <a:gd name="T6" fmla="*/ 7155 w 7738"/>
                <a:gd name="T7" fmla="*/ 337 h 11380"/>
                <a:gd name="T8" fmla="*/ 6858 w 7738"/>
                <a:gd name="T9" fmla="*/ 104 h 11380"/>
                <a:gd name="T10" fmla="*/ 6654 w 7738"/>
                <a:gd name="T11" fmla="*/ 116 h 11380"/>
                <a:gd name="T12" fmla="*/ 6392 w 7738"/>
                <a:gd name="T13" fmla="*/ 250 h 11380"/>
                <a:gd name="T14" fmla="*/ 6235 w 7738"/>
                <a:gd name="T15" fmla="*/ 436 h 11380"/>
                <a:gd name="T16" fmla="*/ 6072 w 7738"/>
                <a:gd name="T17" fmla="*/ 407 h 11380"/>
                <a:gd name="T18" fmla="*/ 5880 w 7738"/>
                <a:gd name="T19" fmla="*/ 494 h 11380"/>
                <a:gd name="T20" fmla="*/ 5979 w 7738"/>
                <a:gd name="T21" fmla="*/ 622 h 11380"/>
                <a:gd name="T22" fmla="*/ 5810 w 7738"/>
                <a:gd name="T23" fmla="*/ 687 h 11380"/>
                <a:gd name="T24" fmla="*/ 5845 w 7738"/>
                <a:gd name="T25" fmla="*/ 756 h 11380"/>
                <a:gd name="T26" fmla="*/ 5711 w 7738"/>
                <a:gd name="T27" fmla="*/ 797 h 11380"/>
                <a:gd name="T28" fmla="*/ 5530 w 7738"/>
                <a:gd name="T29" fmla="*/ 925 h 11380"/>
                <a:gd name="T30" fmla="*/ 5676 w 7738"/>
                <a:gd name="T31" fmla="*/ 1013 h 11380"/>
                <a:gd name="T32" fmla="*/ 5513 w 7738"/>
                <a:gd name="T33" fmla="*/ 1274 h 11380"/>
                <a:gd name="T34" fmla="*/ 5524 w 7738"/>
                <a:gd name="T35" fmla="*/ 1350 h 11380"/>
                <a:gd name="T36" fmla="*/ 5315 w 7738"/>
                <a:gd name="T37" fmla="*/ 1309 h 11380"/>
                <a:gd name="T38" fmla="*/ 5158 w 7738"/>
                <a:gd name="T39" fmla="*/ 1211 h 11380"/>
                <a:gd name="T40" fmla="*/ 5134 w 7738"/>
                <a:gd name="T41" fmla="*/ 1350 h 11380"/>
                <a:gd name="T42" fmla="*/ 5222 w 7738"/>
                <a:gd name="T43" fmla="*/ 1600 h 11380"/>
                <a:gd name="T44" fmla="*/ 5164 w 7738"/>
                <a:gd name="T45" fmla="*/ 1746 h 11380"/>
                <a:gd name="T46" fmla="*/ 4977 w 7738"/>
                <a:gd name="T47" fmla="*/ 1665 h 11380"/>
                <a:gd name="T48" fmla="*/ 4832 w 7738"/>
                <a:gd name="T49" fmla="*/ 1333 h 11380"/>
                <a:gd name="T50" fmla="*/ 4622 w 7738"/>
                <a:gd name="T51" fmla="*/ 1502 h 11380"/>
                <a:gd name="T52" fmla="*/ 4552 w 7738"/>
                <a:gd name="T53" fmla="*/ 2130 h 11380"/>
                <a:gd name="T54" fmla="*/ 4191 w 7738"/>
                <a:gd name="T55" fmla="*/ 2520 h 11380"/>
                <a:gd name="T56" fmla="*/ 3010 w 7738"/>
                <a:gd name="T57" fmla="*/ 3126 h 11380"/>
                <a:gd name="T58" fmla="*/ 2433 w 7738"/>
                <a:gd name="T59" fmla="*/ 3376 h 11380"/>
                <a:gd name="T60" fmla="*/ 1607 w 7738"/>
                <a:gd name="T61" fmla="*/ 3603 h 11380"/>
                <a:gd name="T62" fmla="*/ 844 w 7738"/>
                <a:gd name="T63" fmla="*/ 4075 h 11380"/>
                <a:gd name="T64" fmla="*/ 593 w 7738"/>
                <a:gd name="T65" fmla="*/ 4342 h 11380"/>
                <a:gd name="T66" fmla="*/ 442 w 7738"/>
                <a:gd name="T67" fmla="*/ 4278 h 11380"/>
                <a:gd name="T68" fmla="*/ 233 w 7738"/>
                <a:gd name="T69" fmla="*/ 5379 h 11380"/>
                <a:gd name="T70" fmla="*/ 646 w 7738"/>
                <a:gd name="T71" fmla="*/ 6246 h 11380"/>
                <a:gd name="T72" fmla="*/ 512 w 7738"/>
                <a:gd name="T73" fmla="*/ 6444 h 11380"/>
                <a:gd name="T74" fmla="*/ 250 w 7738"/>
                <a:gd name="T75" fmla="*/ 6060 h 11380"/>
                <a:gd name="T76" fmla="*/ 436 w 7738"/>
                <a:gd name="T77" fmla="*/ 6595 h 11380"/>
                <a:gd name="T78" fmla="*/ 233 w 7738"/>
                <a:gd name="T79" fmla="*/ 6392 h 11380"/>
                <a:gd name="T80" fmla="*/ 180 w 7738"/>
                <a:gd name="T81" fmla="*/ 6461 h 11380"/>
                <a:gd name="T82" fmla="*/ 576 w 7738"/>
                <a:gd name="T83" fmla="*/ 7276 h 11380"/>
                <a:gd name="T84" fmla="*/ 995 w 7738"/>
                <a:gd name="T85" fmla="*/ 8207 h 11380"/>
                <a:gd name="T86" fmla="*/ 1281 w 7738"/>
                <a:gd name="T87" fmla="*/ 9295 h 11380"/>
                <a:gd name="T88" fmla="*/ 1345 w 7738"/>
                <a:gd name="T89" fmla="*/ 9872 h 11380"/>
                <a:gd name="T90" fmla="*/ 1013 w 7738"/>
                <a:gd name="T91" fmla="*/ 10518 h 11380"/>
                <a:gd name="T92" fmla="*/ 1461 w 7738"/>
                <a:gd name="T93" fmla="*/ 11158 h 11380"/>
                <a:gd name="T94" fmla="*/ 2014 w 7738"/>
                <a:gd name="T95" fmla="*/ 11327 h 11380"/>
                <a:gd name="T96" fmla="*/ 2305 w 7738"/>
                <a:gd name="T97" fmla="*/ 11333 h 11380"/>
                <a:gd name="T98" fmla="*/ 2817 w 7738"/>
                <a:gd name="T99" fmla="*/ 11042 h 11380"/>
                <a:gd name="T100" fmla="*/ 3627 w 7738"/>
                <a:gd name="T101" fmla="*/ 10704 h 11380"/>
                <a:gd name="T102" fmla="*/ 4418 w 7738"/>
                <a:gd name="T103" fmla="*/ 10681 h 11380"/>
                <a:gd name="T104" fmla="*/ 4855 w 7738"/>
                <a:gd name="T105" fmla="*/ 10658 h 11380"/>
                <a:gd name="T106" fmla="*/ 5356 w 7738"/>
                <a:gd name="T107" fmla="*/ 10314 h 11380"/>
                <a:gd name="T108" fmla="*/ 6345 w 7738"/>
                <a:gd name="T109" fmla="*/ 9732 h 11380"/>
                <a:gd name="T110" fmla="*/ 7737 w 7738"/>
                <a:gd name="T111" fmla="*/ 9406 h 11380"/>
                <a:gd name="T112" fmla="*/ 1147 w 7738"/>
                <a:gd name="T113" fmla="*/ 3586 h 11380"/>
                <a:gd name="T114" fmla="*/ 122 w 7738"/>
                <a:gd name="T115" fmla="*/ 6339 h 113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7738" h="11380">
                  <a:moveTo>
                    <a:pt x="7713" y="576"/>
                  </a:moveTo>
                  <a:lnTo>
                    <a:pt x="7713" y="576"/>
                  </a:lnTo>
                  <a:cubicBezTo>
                    <a:pt x="7684" y="559"/>
                    <a:pt x="7649" y="553"/>
                    <a:pt x="7614" y="541"/>
                  </a:cubicBezTo>
                  <a:cubicBezTo>
                    <a:pt x="7574" y="535"/>
                    <a:pt x="7556" y="512"/>
                    <a:pt x="7516" y="512"/>
                  </a:cubicBezTo>
                  <a:cubicBezTo>
                    <a:pt x="7498" y="512"/>
                    <a:pt x="7486" y="518"/>
                    <a:pt x="7463" y="518"/>
                  </a:cubicBezTo>
                  <a:cubicBezTo>
                    <a:pt x="7463" y="547"/>
                    <a:pt x="7469" y="570"/>
                    <a:pt x="7486" y="593"/>
                  </a:cubicBezTo>
                  <a:cubicBezTo>
                    <a:pt x="7481" y="599"/>
                    <a:pt x="7481" y="599"/>
                    <a:pt x="7481" y="599"/>
                  </a:cubicBezTo>
                  <a:cubicBezTo>
                    <a:pt x="7469" y="599"/>
                    <a:pt x="7463" y="593"/>
                    <a:pt x="7451" y="588"/>
                  </a:cubicBezTo>
                  <a:cubicBezTo>
                    <a:pt x="7440" y="593"/>
                    <a:pt x="7440" y="593"/>
                    <a:pt x="7440" y="593"/>
                  </a:cubicBezTo>
                  <a:cubicBezTo>
                    <a:pt x="7440" y="599"/>
                    <a:pt x="7446" y="605"/>
                    <a:pt x="7451" y="611"/>
                  </a:cubicBezTo>
                  <a:cubicBezTo>
                    <a:pt x="7446" y="622"/>
                    <a:pt x="7446" y="622"/>
                    <a:pt x="7446" y="622"/>
                  </a:cubicBezTo>
                  <a:cubicBezTo>
                    <a:pt x="7428" y="617"/>
                    <a:pt x="7416" y="605"/>
                    <a:pt x="7405" y="593"/>
                  </a:cubicBezTo>
                  <a:cubicBezTo>
                    <a:pt x="7393" y="599"/>
                    <a:pt x="7393" y="599"/>
                    <a:pt x="7393" y="599"/>
                  </a:cubicBezTo>
                  <a:cubicBezTo>
                    <a:pt x="7393" y="622"/>
                    <a:pt x="7405" y="628"/>
                    <a:pt x="7405" y="652"/>
                  </a:cubicBezTo>
                  <a:cubicBezTo>
                    <a:pt x="7405" y="657"/>
                    <a:pt x="7399" y="657"/>
                    <a:pt x="7393" y="657"/>
                  </a:cubicBezTo>
                  <a:cubicBezTo>
                    <a:pt x="7364" y="617"/>
                    <a:pt x="7364" y="617"/>
                    <a:pt x="7364" y="617"/>
                  </a:cubicBezTo>
                  <a:cubicBezTo>
                    <a:pt x="7347" y="640"/>
                    <a:pt x="7335" y="652"/>
                    <a:pt x="7335" y="681"/>
                  </a:cubicBezTo>
                  <a:cubicBezTo>
                    <a:pt x="7335" y="722"/>
                    <a:pt x="7376" y="826"/>
                    <a:pt x="7312" y="722"/>
                  </a:cubicBezTo>
                  <a:cubicBezTo>
                    <a:pt x="7300" y="751"/>
                    <a:pt x="7288" y="791"/>
                    <a:pt x="7288" y="815"/>
                  </a:cubicBezTo>
                  <a:cubicBezTo>
                    <a:pt x="7288" y="826"/>
                    <a:pt x="7300" y="855"/>
                    <a:pt x="7288" y="832"/>
                  </a:cubicBezTo>
                  <a:cubicBezTo>
                    <a:pt x="7259" y="785"/>
                    <a:pt x="7259" y="785"/>
                    <a:pt x="7259" y="785"/>
                  </a:cubicBezTo>
                  <a:cubicBezTo>
                    <a:pt x="7224" y="780"/>
                    <a:pt x="7195" y="756"/>
                    <a:pt x="7253" y="756"/>
                  </a:cubicBezTo>
                  <a:cubicBezTo>
                    <a:pt x="7277" y="756"/>
                    <a:pt x="7294" y="739"/>
                    <a:pt x="7294" y="716"/>
                  </a:cubicBezTo>
                  <a:cubicBezTo>
                    <a:pt x="7294" y="681"/>
                    <a:pt x="7277" y="663"/>
                    <a:pt x="7277" y="622"/>
                  </a:cubicBezTo>
                  <a:cubicBezTo>
                    <a:pt x="7277" y="593"/>
                    <a:pt x="7271" y="576"/>
                    <a:pt x="7283" y="553"/>
                  </a:cubicBezTo>
                  <a:cubicBezTo>
                    <a:pt x="7294" y="535"/>
                    <a:pt x="7318" y="529"/>
                    <a:pt x="7318" y="506"/>
                  </a:cubicBezTo>
                  <a:cubicBezTo>
                    <a:pt x="7318" y="454"/>
                    <a:pt x="7271" y="436"/>
                    <a:pt x="7230" y="413"/>
                  </a:cubicBezTo>
                  <a:cubicBezTo>
                    <a:pt x="7190" y="390"/>
                    <a:pt x="7178" y="372"/>
                    <a:pt x="7155" y="337"/>
                  </a:cubicBezTo>
                  <a:cubicBezTo>
                    <a:pt x="7149" y="320"/>
                    <a:pt x="7125" y="320"/>
                    <a:pt x="7125" y="308"/>
                  </a:cubicBezTo>
                  <a:cubicBezTo>
                    <a:pt x="7125" y="296"/>
                    <a:pt x="7131" y="296"/>
                    <a:pt x="7131" y="291"/>
                  </a:cubicBezTo>
                  <a:cubicBezTo>
                    <a:pt x="7131" y="250"/>
                    <a:pt x="7090" y="244"/>
                    <a:pt x="7056" y="221"/>
                  </a:cubicBezTo>
                  <a:cubicBezTo>
                    <a:pt x="7038" y="209"/>
                    <a:pt x="7027" y="198"/>
                    <a:pt x="7003" y="186"/>
                  </a:cubicBezTo>
                  <a:cubicBezTo>
                    <a:pt x="6986" y="174"/>
                    <a:pt x="6957" y="174"/>
                    <a:pt x="6957" y="157"/>
                  </a:cubicBezTo>
                  <a:cubicBezTo>
                    <a:pt x="6957" y="128"/>
                    <a:pt x="6957" y="99"/>
                    <a:pt x="6933" y="99"/>
                  </a:cubicBezTo>
                  <a:cubicBezTo>
                    <a:pt x="6904" y="99"/>
                    <a:pt x="6887" y="104"/>
                    <a:pt x="6858" y="104"/>
                  </a:cubicBezTo>
                  <a:cubicBezTo>
                    <a:pt x="6799" y="104"/>
                    <a:pt x="6764" y="58"/>
                    <a:pt x="6747" y="0"/>
                  </a:cubicBezTo>
                  <a:cubicBezTo>
                    <a:pt x="6724" y="11"/>
                    <a:pt x="6712" y="23"/>
                    <a:pt x="6695" y="35"/>
                  </a:cubicBezTo>
                  <a:cubicBezTo>
                    <a:pt x="6648" y="17"/>
                    <a:pt x="6648" y="17"/>
                    <a:pt x="6648" y="17"/>
                  </a:cubicBezTo>
                  <a:cubicBezTo>
                    <a:pt x="6636" y="17"/>
                    <a:pt x="6636" y="17"/>
                    <a:pt x="6636" y="17"/>
                  </a:cubicBezTo>
                  <a:cubicBezTo>
                    <a:pt x="6666" y="58"/>
                    <a:pt x="6677" y="87"/>
                    <a:pt x="6712" y="104"/>
                  </a:cubicBezTo>
                  <a:cubicBezTo>
                    <a:pt x="6706" y="116"/>
                    <a:pt x="6706" y="116"/>
                    <a:pt x="6706" y="116"/>
                  </a:cubicBezTo>
                  <a:cubicBezTo>
                    <a:pt x="6689" y="116"/>
                    <a:pt x="6677" y="116"/>
                    <a:pt x="6654" y="116"/>
                  </a:cubicBezTo>
                  <a:cubicBezTo>
                    <a:pt x="6654" y="163"/>
                    <a:pt x="6631" y="192"/>
                    <a:pt x="6590" y="221"/>
                  </a:cubicBezTo>
                  <a:cubicBezTo>
                    <a:pt x="6572" y="227"/>
                    <a:pt x="6572" y="250"/>
                    <a:pt x="6555" y="250"/>
                  </a:cubicBezTo>
                  <a:cubicBezTo>
                    <a:pt x="6508" y="250"/>
                    <a:pt x="6508" y="192"/>
                    <a:pt x="6508" y="145"/>
                  </a:cubicBezTo>
                  <a:cubicBezTo>
                    <a:pt x="6508" y="81"/>
                    <a:pt x="6514" y="133"/>
                    <a:pt x="6468" y="157"/>
                  </a:cubicBezTo>
                  <a:cubicBezTo>
                    <a:pt x="6450" y="168"/>
                    <a:pt x="6421" y="163"/>
                    <a:pt x="6421" y="186"/>
                  </a:cubicBezTo>
                  <a:cubicBezTo>
                    <a:pt x="6421" y="203"/>
                    <a:pt x="6450" y="203"/>
                    <a:pt x="6456" y="221"/>
                  </a:cubicBezTo>
                  <a:cubicBezTo>
                    <a:pt x="6427" y="227"/>
                    <a:pt x="6415" y="250"/>
                    <a:pt x="6392" y="250"/>
                  </a:cubicBezTo>
                  <a:cubicBezTo>
                    <a:pt x="6322" y="250"/>
                    <a:pt x="6386" y="168"/>
                    <a:pt x="6305" y="256"/>
                  </a:cubicBezTo>
                  <a:cubicBezTo>
                    <a:pt x="6310" y="279"/>
                    <a:pt x="6310" y="279"/>
                    <a:pt x="6310" y="279"/>
                  </a:cubicBezTo>
                  <a:cubicBezTo>
                    <a:pt x="6299" y="296"/>
                    <a:pt x="6275" y="308"/>
                    <a:pt x="6275" y="331"/>
                  </a:cubicBezTo>
                  <a:cubicBezTo>
                    <a:pt x="6275" y="349"/>
                    <a:pt x="6287" y="355"/>
                    <a:pt x="6287" y="372"/>
                  </a:cubicBezTo>
                  <a:cubicBezTo>
                    <a:pt x="6287" y="396"/>
                    <a:pt x="6252" y="390"/>
                    <a:pt x="6229" y="396"/>
                  </a:cubicBezTo>
                  <a:cubicBezTo>
                    <a:pt x="6235" y="413"/>
                    <a:pt x="6235" y="425"/>
                    <a:pt x="6241" y="442"/>
                  </a:cubicBezTo>
                  <a:cubicBezTo>
                    <a:pt x="6235" y="436"/>
                    <a:pt x="6235" y="436"/>
                    <a:pt x="6235" y="436"/>
                  </a:cubicBezTo>
                  <a:cubicBezTo>
                    <a:pt x="6223" y="419"/>
                    <a:pt x="6206" y="419"/>
                    <a:pt x="6200" y="401"/>
                  </a:cubicBezTo>
                  <a:cubicBezTo>
                    <a:pt x="6188" y="390"/>
                    <a:pt x="6194" y="361"/>
                    <a:pt x="6171" y="361"/>
                  </a:cubicBezTo>
                  <a:cubicBezTo>
                    <a:pt x="6095" y="361"/>
                    <a:pt x="6112" y="483"/>
                    <a:pt x="6112" y="285"/>
                  </a:cubicBezTo>
                  <a:lnTo>
                    <a:pt x="6118" y="279"/>
                  </a:lnTo>
                  <a:cubicBezTo>
                    <a:pt x="6118" y="256"/>
                    <a:pt x="6095" y="256"/>
                    <a:pt x="6078" y="244"/>
                  </a:cubicBezTo>
                  <a:cubicBezTo>
                    <a:pt x="6078" y="349"/>
                    <a:pt x="6078" y="349"/>
                    <a:pt x="6078" y="349"/>
                  </a:cubicBezTo>
                  <a:cubicBezTo>
                    <a:pt x="6078" y="372"/>
                    <a:pt x="6078" y="384"/>
                    <a:pt x="6072" y="407"/>
                  </a:cubicBezTo>
                  <a:cubicBezTo>
                    <a:pt x="6037" y="407"/>
                    <a:pt x="6008" y="407"/>
                    <a:pt x="5990" y="442"/>
                  </a:cubicBezTo>
                  <a:cubicBezTo>
                    <a:pt x="5984" y="436"/>
                    <a:pt x="5984" y="430"/>
                    <a:pt x="5979" y="430"/>
                  </a:cubicBezTo>
                  <a:cubicBezTo>
                    <a:pt x="5979" y="419"/>
                    <a:pt x="5979" y="419"/>
                    <a:pt x="5979" y="419"/>
                  </a:cubicBezTo>
                  <a:cubicBezTo>
                    <a:pt x="5955" y="419"/>
                    <a:pt x="5955" y="419"/>
                    <a:pt x="5955" y="419"/>
                  </a:cubicBezTo>
                  <a:cubicBezTo>
                    <a:pt x="5949" y="419"/>
                    <a:pt x="5944" y="413"/>
                    <a:pt x="5938" y="413"/>
                  </a:cubicBezTo>
                  <a:cubicBezTo>
                    <a:pt x="5932" y="413"/>
                    <a:pt x="5932" y="419"/>
                    <a:pt x="5926" y="419"/>
                  </a:cubicBezTo>
                  <a:cubicBezTo>
                    <a:pt x="5932" y="454"/>
                    <a:pt x="5880" y="459"/>
                    <a:pt x="5880" y="494"/>
                  </a:cubicBezTo>
                  <a:cubicBezTo>
                    <a:pt x="5880" y="529"/>
                    <a:pt x="5915" y="547"/>
                    <a:pt x="5944" y="547"/>
                  </a:cubicBezTo>
                  <a:cubicBezTo>
                    <a:pt x="5944" y="553"/>
                    <a:pt x="5949" y="553"/>
                    <a:pt x="5949" y="559"/>
                  </a:cubicBezTo>
                  <a:cubicBezTo>
                    <a:pt x="5949" y="576"/>
                    <a:pt x="5938" y="588"/>
                    <a:pt x="5926" y="599"/>
                  </a:cubicBezTo>
                  <a:cubicBezTo>
                    <a:pt x="5932" y="611"/>
                    <a:pt x="5932" y="611"/>
                    <a:pt x="5932" y="611"/>
                  </a:cubicBezTo>
                  <a:cubicBezTo>
                    <a:pt x="5938" y="611"/>
                    <a:pt x="5938" y="617"/>
                    <a:pt x="5944" y="617"/>
                  </a:cubicBezTo>
                  <a:cubicBezTo>
                    <a:pt x="5949" y="617"/>
                    <a:pt x="5955" y="611"/>
                    <a:pt x="5961" y="605"/>
                  </a:cubicBezTo>
                  <a:cubicBezTo>
                    <a:pt x="5967" y="611"/>
                    <a:pt x="5973" y="622"/>
                    <a:pt x="5979" y="622"/>
                  </a:cubicBezTo>
                  <a:cubicBezTo>
                    <a:pt x="5990" y="622"/>
                    <a:pt x="5996" y="628"/>
                    <a:pt x="6002" y="628"/>
                  </a:cubicBezTo>
                  <a:cubicBezTo>
                    <a:pt x="5990" y="634"/>
                    <a:pt x="5984" y="640"/>
                    <a:pt x="5984" y="652"/>
                  </a:cubicBezTo>
                  <a:cubicBezTo>
                    <a:pt x="5984" y="669"/>
                    <a:pt x="6008" y="675"/>
                    <a:pt x="6025" y="692"/>
                  </a:cubicBezTo>
                  <a:cubicBezTo>
                    <a:pt x="6002" y="698"/>
                    <a:pt x="5990" y="710"/>
                    <a:pt x="5967" y="710"/>
                  </a:cubicBezTo>
                  <a:cubicBezTo>
                    <a:pt x="5932" y="710"/>
                    <a:pt x="5915" y="687"/>
                    <a:pt x="5886" y="675"/>
                  </a:cubicBezTo>
                  <a:cubicBezTo>
                    <a:pt x="5886" y="687"/>
                    <a:pt x="5880" y="692"/>
                    <a:pt x="5874" y="704"/>
                  </a:cubicBezTo>
                  <a:cubicBezTo>
                    <a:pt x="5816" y="675"/>
                    <a:pt x="5816" y="570"/>
                    <a:pt x="5810" y="687"/>
                  </a:cubicBezTo>
                  <a:cubicBezTo>
                    <a:pt x="5786" y="687"/>
                    <a:pt x="5769" y="687"/>
                    <a:pt x="5746" y="687"/>
                  </a:cubicBezTo>
                  <a:cubicBezTo>
                    <a:pt x="5746" y="698"/>
                    <a:pt x="5746" y="704"/>
                    <a:pt x="5746" y="716"/>
                  </a:cubicBezTo>
                  <a:cubicBezTo>
                    <a:pt x="5769" y="716"/>
                    <a:pt x="5769" y="716"/>
                    <a:pt x="5769" y="716"/>
                  </a:cubicBezTo>
                  <a:cubicBezTo>
                    <a:pt x="5786" y="716"/>
                    <a:pt x="5798" y="704"/>
                    <a:pt x="5821" y="704"/>
                  </a:cubicBezTo>
                  <a:cubicBezTo>
                    <a:pt x="5798" y="722"/>
                    <a:pt x="5786" y="733"/>
                    <a:pt x="5763" y="739"/>
                  </a:cubicBezTo>
                  <a:cubicBezTo>
                    <a:pt x="5769" y="762"/>
                    <a:pt x="5786" y="768"/>
                    <a:pt x="5810" y="768"/>
                  </a:cubicBezTo>
                  <a:cubicBezTo>
                    <a:pt x="5821" y="768"/>
                    <a:pt x="5833" y="756"/>
                    <a:pt x="5845" y="756"/>
                  </a:cubicBezTo>
                  <a:cubicBezTo>
                    <a:pt x="5839" y="774"/>
                    <a:pt x="5839" y="785"/>
                    <a:pt x="5839" y="809"/>
                  </a:cubicBezTo>
                  <a:cubicBezTo>
                    <a:pt x="5839" y="838"/>
                    <a:pt x="5932" y="919"/>
                    <a:pt x="5909" y="914"/>
                  </a:cubicBezTo>
                  <a:cubicBezTo>
                    <a:pt x="5862" y="896"/>
                    <a:pt x="5874" y="867"/>
                    <a:pt x="5839" y="867"/>
                  </a:cubicBezTo>
                  <a:cubicBezTo>
                    <a:pt x="5827" y="867"/>
                    <a:pt x="5821" y="879"/>
                    <a:pt x="5816" y="885"/>
                  </a:cubicBezTo>
                  <a:cubicBezTo>
                    <a:pt x="5792" y="873"/>
                    <a:pt x="5775" y="873"/>
                    <a:pt x="5769" y="855"/>
                  </a:cubicBezTo>
                  <a:cubicBezTo>
                    <a:pt x="5757" y="838"/>
                    <a:pt x="5775" y="815"/>
                    <a:pt x="5763" y="797"/>
                  </a:cubicBezTo>
                  <a:cubicBezTo>
                    <a:pt x="5746" y="785"/>
                    <a:pt x="5728" y="803"/>
                    <a:pt x="5711" y="797"/>
                  </a:cubicBezTo>
                  <a:cubicBezTo>
                    <a:pt x="5699" y="791"/>
                    <a:pt x="5699" y="780"/>
                    <a:pt x="5687" y="780"/>
                  </a:cubicBezTo>
                  <a:cubicBezTo>
                    <a:pt x="5658" y="780"/>
                    <a:pt x="5653" y="815"/>
                    <a:pt x="5629" y="826"/>
                  </a:cubicBezTo>
                  <a:cubicBezTo>
                    <a:pt x="5641" y="850"/>
                    <a:pt x="5641" y="850"/>
                    <a:pt x="5641" y="850"/>
                  </a:cubicBezTo>
                  <a:cubicBezTo>
                    <a:pt x="5629" y="867"/>
                    <a:pt x="5618" y="879"/>
                    <a:pt x="5594" y="879"/>
                  </a:cubicBezTo>
                  <a:cubicBezTo>
                    <a:pt x="5583" y="879"/>
                    <a:pt x="5571" y="867"/>
                    <a:pt x="5565" y="855"/>
                  </a:cubicBezTo>
                  <a:cubicBezTo>
                    <a:pt x="5554" y="879"/>
                    <a:pt x="5519" y="879"/>
                    <a:pt x="5519" y="908"/>
                  </a:cubicBezTo>
                  <a:cubicBezTo>
                    <a:pt x="5519" y="914"/>
                    <a:pt x="5524" y="919"/>
                    <a:pt x="5530" y="925"/>
                  </a:cubicBezTo>
                  <a:cubicBezTo>
                    <a:pt x="5507" y="943"/>
                    <a:pt x="5501" y="972"/>
                    <a:pt x="5501" y="1001"/>
                  </a:cubicBezTo>
                  <a:cubicBezTo>
                    <a:pt x="5501" y="1018"/>
                    <a:pt x="5513" y="1030"/>
                    <a:pt x="5530" y="1030"/>
                  </a:cubicBezTo>
                  <a:cubicBezTo>
                    <a:pt x="5530" y="1030"/>
                    <a:pt x="5536" y="1030"/>
                    <a:pt x="5542" y="1030"/>
                  </a:cubicBezTo>
                  <a:cubicBezTo>
                    <a:pt x="5554" y="1030"/>
                    <a:pt x="5554" y="1030"/>
                    <a:pt x="5554" y="1030"/>
                  </a:cubicBezTo>
                  <a:cubicBezTo>
                    <a:pt x="5554" y="1042"/>
                    <a:pt x="5554" y="1053"/>
                    <a:pt x="5554" y="1071"/>
                  </a:cubicBezTo>
                  <a:cubicBezTo>
                    <a:pt x="5618" y="1042"/>
                    <a:pt x="5629" y="1001"/>
                    <a:pt x="5676" y="954"/>
                  </a:cubicBezTo>
                  <a:cubicBezTo>
                    <a:pt x="5676" y="1013"/>
                    <a:pt x="5676" y="1013"/>
                    <a:pt x="5676" y="1013"/>
                  </a:cubicBezTo>
                  <a:cubicBezTo>
                    <a:pt x="5676" y="1048"/>
                    <a:pt x="5612" y="1048"/>
                    <a:pt x="5612" y="1088"/>
                  </a:cubicBezTo>
                  <a:cubicBezTo>
                    <a:pt x="5612" y="1094"/>
                    <a:pt x="5618" y="1100"/>
                    <a:pt x="5618" y="1111"/>
                  </a:cubicBezTo>
                  <a:cubicBezTo>
                    <a:pt x="5606" y="1117"/>
                    <a:pt x="5594" y="1123"/>
                    <a:pt x="5594" y="1135"/>
                  </a:cubicBezTo>
                  <a:cubicBezTo>
                    <a:pt x="5594" y="1152"/>
                    <a:pt x="5606" y="1158"/>
                    <a:pt x="5606" y="1176"/>
                  </a:cubicBezTo>
                  <a:cubicBezTo>
                    <a:pt x="5606" y="1193"/>
                    <a:pt x="5583" y="1193"/>
                    <a:pt x="5571" y="1211"/>
                  </a:cubicBezTo>
                  <a:cubicBezTo>
                    <a:pt x="5554" y="1205"/>
                    <a:pt x="5548" y="1199"/>
                    <a:pt x="5530" y="1193"/>
                  </a:cubicBezTo>
                  <a:cubicBezTo>
                    <a:pt x="5524" y="1228"/>
                    <a:pt x="5524" y="1245"/>
                    <a:pt x="5513" y="1274"/>
                  </a:cubicBezTo>
                  <a:cubicBezTo>
                    <a:pt x="5524" y="1280"/>
                    <a:pt x="5530" y="1286"/>
                    <a:pt x="5542" y="1286"/>
                  </a:cubicBezTo>
                  <a:cubicBezTo>
                    <a:pt x="5554" y="1286"/>
                    <a:pt x="5559" y="1280"/>
                    <a:pt x="5571" y="1280"/>
                  </a:cubicBezTo>
                  <a:cubicBezTo>
                    <a:pt x="5589" y="1280"/>
                    <a:pt x="5757" y="1333"/>
                    <a:pt x="5723" y="1344"/>
                  </a:cubicBezTo>
                  <a:cubicBezTo>
                    <a:pt x="5658" y="1327"/>
                    <a:pt x="5623" y="1344"/>
                    <a:pt x="5565" y="1333"/>
                  </a:cubicBezTo>
                  <a:cubicBezTo>
                    <a:pt x="5536" y="1327"/>
                    <a:pt x="5519" y="1304"/>
                    <a:pt x="5490" y="1304"/>
                  </a:cubicBezTo>
                  <a:lnTo>
                    <a:pt x="5484" y="1309"/>
                  </a:lnTo>
                  <a:cubicBezTo>
                    <a:pt x="5484" y="1333"/>
                    <a:pt x="5501" y="1350"/>
                    <a:pt x="5524" y="1350"/>
                  </a:cubicBezTo>
                  <a:cubicBezTo>
                    <a:pt x="5524" y="1368"/>
                    <a:pt x="5519" y="1374"/>
                    <a:pt x="5513" y="1385"/>
                  </a:cubicBezTo>
                  <a:cubicBezTo>
                    <a:pt x="5495" y="1374"/>
                    <a:pt x="5490" y="1356"/>
                    <a:pt x="5466" y="1356"/>
                  </a:cubicBezTo>
                  <a:cubicBezTo>
                    <a:pt x="5460" y="1356"/>
                    <a:pt x="5455" y="1362"/>
                    <a:pt x="5449" y="1362"/>
                  </a:cubicBezTo>
                  <a:cubicBezTo>
                    <a:pt x="5408" y="1362"/>
                    <a:pt x="5408" y="1315"/>
                    <a:pt x="5385" y="1286"/>
                  </a:cubicBezTo>
                  <a:cubicBezTo>
                    <a:pt x="5361" y="1257"/>
                    <a:pt x="5332" y="1263"/>
                    <a:pt x="5297" y="1263"/>
                  </a:cubicBezTo>
                  <a:cubicBezTo>
                    <a:pt x="5292" y="1263"/>
                    <a:pt x="5292" y="1263"/>
                    <a:pt x="5286" y="1263"/>
                  </a:cubicBezTo>
                  <a:cubicBezTo>
                    <a:pt x="5297" y="1286"/>
                    <a:pt x="5315" y="1286"/>
                    <a:pt x="5315" y="1309"/>
                  </a:cubicBezTo>
                  <a:cubicBezTo>
                    <a:pt x="5315" y="1315"/>
                    <a:pt x="5309" y="1315"/>
                    <a:pt x="5309" y="1321"/>
                  </a:cubicBezTo>
                  <a:cubicBezTo>
                    <a:pt x="5286" y="1321"/>
                    <a:pt x="5286" y="1321"/>
                    <a:pt x="5286" y="1321"/>
                  </a:cubicBezTo>
                  <a:cubicBezTo>
                    <a:pt x="5274" y="1321"/>
                    <a:pt x="5268" y="1333"/>
                    <a:pt x="5257" y="1333"/>
                  </a:cubicBezTo>
                  <a:cubicBezTo>
                    <a:pt x="5245" y="1333"/>
                    <a:pt x="5239" y="1315"/>
                    <a:pt x="5228" y="1309"/>
                  </a:cubicBezTo>
                  <a:cubicBezTo>
                    <a:pt x="5204" y="1280"/>
                    <a:pt x="5175" y="1269"/>
                    <a:pt x="5175" y="1228"/>
                  </a:cubicBezTo>
                  <a:cubicBezTo>
                    <a:pt x="5175" y="1222"/>
                    <a:pt x="5181" y="1216"/>
                    <a:pt x="5181" y="1205"/>
                  </a:cubicBezTo>
                  <a:cubicBezTo>
                    <a:pt x="5158" y="1211"/>
                    <a:pt x="5158" y="1211"/>
                    <a:pt x="5158" y="1211"/>
                  </a:cubicBezTo>
                  <a:cubicBezTo>
                    <a:pt x="5152" y="1211"/>
                    <a:pt x="5152" y="1205"/>
                    <a:pt x="5146" y="1205"/>
                  </a:cubicBezTo>
                  <a:cubicBezTo>
                    <a:pt x="5140" y="1205"/>
                    <a:pt x="5140" y="1211"/>
                    <a:pt x="5134" y="1211"/>
                  </a:cubicBezTo>
                  <a:cubicBezTo>
                    <a:pt x="5134" y="1228"/>
                    <a:pt x="5129" y="1234"/>
                    <a:pt x="5129" y="1251"/>
                  </a:cubicBezTo>
                  <a:cubicBezTo>
                    <a:pt x="5129" y="1257"/>
                    <a:pt x="5134" y="1257"/>
                    <a:pt x="5134" y="1263"/>
                  </a:cubicBezTo>
                  <a:cubicBezTo>
                    <a:pt x="5169" y="1263"/>
                    <a:pt x="5169" y="1263"/>
                    <a:pt x="5169" y="1263"/>
                  </a:cubicBezTo>
                  <a:cubicBezTo>
                    <a:pt x="5169" y="1327"/>
                    <a:pt x="5169" y="1327"/>
                    <a:pt x="5169" y="1327"/>
                  </a:cubicBezTo>
                  <a:cubicBezTo>
                    <a:pt x="5158" y="1339"/>
                    <a:pt x="5134" y="1339"/>
                    <a:pt x="5134" y="1350"/>
                  </a:cubicBezTo>
                  <a:cubicBezTo>
                    <a:pt x="5134" y="1368"/>
                    <a:pt x="5146" y="1374"/>
                    <a:pt x="5146" y="1385"/>
                  </a:cubicBezTo>
                  <a:cubicBezTo>
                    <a:pt x="5146" y="1408"/>
                    <a:pt x="5111" y="1414"/>
                    <a:pt x="5111" y="1437"/>
                  </a:cubicBezTo>
                  <a:cubicBezTo>
                    <a:pt x="5111" y="1472"/>
                    <a:pt x="5158" y="1455"/>
                    <a:pt x="5181" y="1472"/>
                  </a:cubicBezTo>
                  <a:cubicBezTo>
                    <a:pt x="5204" y="1502"/>
                    <a:pt x="5198" y="1537"/>
                    <a:pt x="5210" y="1571"/>
                  </a:cubicBezTo>
                  <a:cubicBezTo>
                    <a:pt x="5228" y="1566"/>
                    <a:pt x="5245" y="1571"/>
                    <a:pt x="5263" y="1560"/>
                  </a:cubicBezTo>
                  <a:cubicBezTo>
                    <a:pt x="5274" y="1566"/>
                    <a:pt x="5274" y="1566"/>
                    <a:pt x="5274" y="1566"/>
                  </a:cubicBezTo>
                  <a:cubicBezTo>
                    <a:pt x="5257" y="1583"/>
                    <a:pt x="5245" y="1589"/>
                    <a:pt x="5222" y="1600"/>
                  </a:cubicBezTo>
                  <a:cubicBezTo>
                    <a:pt x="5251" y="1641"/>
                    <a:pt x="5280" y="1665"/>
                    <a:pt x="5216" y="1624"/>
                  </a:cubicBezTo>
                  <a:cubicBezTo>
                    <a:pt x="5233" y="1670"/>
                    <a:pt x="5245" y="1700"/>
                    <a:pt x="5274" y="1740"/>
                  </a:cubicBezTo>
                  <a:cubicBezTo>
                    <a:pt x="5268" y="1752"/>
                    <a:pt x="5268" y="1752"/>
                    <a:pt x="5268" y="1752"/>
                  </a:cubicBezTo>
                  <a:cubicBezTo>
                    <a:pt x="5233" y="1729"/>
                    <a:pt x="5210" y="1717"/>
                    <a:pt x="5181" y="1694"/>
                  </a:cubicBezTo>
                  <a:cubicBezTo>
                    <a:pt x="5158" y="1670"/>
                    <a:pt x="5164" y="1630"/>
                    <a:pt x="5134" y="1630"/>
                  </a:cubicBezTo>
                  <a:cubicBezTo>
                    <a:pt x="5117" y="1630"/>
                    <a:pt x="5129" y="1659"/>
                    <a:pt x="5129" y="1676"/>
                  </a:cubicBezTo>
                  <a:cubicBezTo>
                    <a:pt x="5129" y="1705"/>
                    <a:pt x="5152" y="1717"/>
                    <a:pt x="5164" y="1746"/>
                  </a:cubicBezTo>
                  <a:cubicBezTo>
                    <a:pt x="5158" y="1752"/>
                    <a:pt x="5146" y="1758"/>
                    <a:pt x="5134" y="1758"/>
                  </a:cubicBezTo>
                  <a:cubicBezTo>
                    <a:pt x="5134" y="1787"/>
                    <a:pt x="5105" y="1793"/>
                    <a:pt x="5105" y="1822"/>
                  </a:cubicBezTo>
                  <a:cubicBezTo>
                    <a:pt x="5105" y="1833"/>
                    <a:pt x="5111" y="1839"/>
                    <a:pt x="5111" y="1851"/>
                  </a:cubicBezTo>
                  <a:cubicBezTo>
                    <a:pt x="5111" y="1886"/>
                    <a:pt x="5094" y="2031"/>
                    <a:pt x="5094" y="1926"/>
                  </a:cubicBezTo>
                  <a:cubicBezTo>
                    <a:pt x="5094" y="1909"/>
                    <a:pt x="5100" y="1897"/>
                    <a:pt x="5100" y="1880"/>
                  </a:cubicBezTo>
                  <a:cubicBezTo>
                    <a:pt x="5100" y="1839"/>
                    <a:pt x="5065" y="1828"/>
                    <a:pt x="5030" y="1804"/>
                  </a:cubicBezTo>
                  <a:cubicBezTo>
                    <a:pt x="4989" y="1763"/>
                    <a:pt x="5006" y="1717"/>
                    <a:pt x="4977" y="1665"/>
                  </a:cubicBezTo>
                  <a:cubicBezTo>
                    <a:pt x="4954" y="1624"/>
                    <a:pt x="4902" y="1618"/>
                    <a:pt x="4902" y="1571"/>
                  </a:cubicBezTo>
                  <a:cubicBezTo>
                    <a:pt x="4902" y="1554"/>
                    <a:pt x="4907" y="1548"/>
                    <a:pt x="4907" y="1531"/>
                  </a:cubicBezTo>
                  <a:cubicBezTo>
                    <a:pt x="4907" y="1513"/>
                    <a:pt x="4907" y="1513"/>
                    <a:pt x="4907" y="1513"/>
                  </a:cubicBezTo>
                  <a:cubicBezTo>
                    <a:pt x="4896" y="1507"/>
                    <a:pt x="4890" y="1507"/>
                    <a:pt x="4872" y="1502"/>
                  </a:cubicBezTo>
                  <a:cubicBezTo>
                    <a:pt x="4878" y="1478"/>
                    <a:pt x="4878" y="1478"/>
                    <a:pt x="4878" y="1478"/>
                  </a:cubicBezTo>
                  <a:cubicBezTo>
                    <a:pt x="4855" y="1449"/>
                    <a:pt x="4808" y="1443"/>
                    <a:pt x="4808" y="1403"/>
                  </a:cubicBezTo>
                  <a:cubicBezTo>
                    <a:pt x="4808" y="1374"/>
                    <a:pt x="4826" y="1362"/>
                    <a:pt x="4832" y="1333"/>
                  </a:cubicBezTo>
                  <a:cubicBezTo>
                    <a:pt x="4814" y="1333"/>
                    <a:pt x="4808" y="1333"/>
                    <a:pt x="4791" y="1333"/>
                  </a:cubicBezTo>
                  <a:cubicBezTo>
                    <a:pt x="4779" y="1374"/>
                    <a:pt x="4756" y="1391"/>
                    <a:pt x="4715" y="1397"/>
                  </a:cubicBezTo>
                  <a:cubicBezTo>
                    <a:pt x="4721" y="1420"/>
                    <a:pt x="4715" y="1432"/>
                    <a:pt x="4715" y="1455"/>
                  </a:cubicBezTo>
                  <a:cubicBezTo>
                    <a:pt x="4715" y="1478"/>
                    <a:pt x="4733" y="1490"/>
                    <a:pt x="4756" y="1496"/>
                  </a:cubicBezTo>
                  <a:cubicBezTo>
                    <a:pt x="4750" y="1502"/>
                    <a:pt x="4750" y="1507"/>
                    <a:pt x="4750" y="1513"/>
                  </a:cubicBezTo>
                  <a:cubicBezTo>
                    <a:pt x="4715" y="1513"/>
                    <a:pt x="4692" y="1525"/>
                    <a:pt x="4657" y="1525"/>
                  </a:cubicBezTo>
                  <a:cubicBezTo>
                    <a:pt x="4640" y="1525"/>
                    <a:pt x="4634" y="1507"/>
                    <a:pt x="4622" y="1502"/>
                  </a:cubicBezTo>
                  <a:cubicBezTo>
                    <a:pt x="4616" y="1542"/>
                    <a:pt x="4622" y="1560"/>
                    <a:pt x="4622" y="1600"/>
                  </a:cubicBezTo>
                  <a:cubicBezTo>
                    <a:pt x="4611" y="1600"/>
                    <a:pt x="4611" y="1600"/>
                    <a:pt x="4611" y="1600"/>
                  </a:cubicBezTo>
                  <a:cubicBezTo>
                    <a:pt x="4552" y="1612"/>
                    <a:pt x="4535" y="1647"/>
                    <a:pt x="4500" y="1694"/>
                  </a:cubicBezTo>
                  <a:cubicBezTo>
                    <a:pt x="4471" y="1740"/>
                    <a:pt x="4436" y="1763"/>
                    <a:pt x="4436" y="1816"/>
                  </a:cubicBezTo>
                  <a:cubicBezTo>
                    <a:pt x="4436" y="1886"/>
                    <a:pt x="4453" y="1926"/>
                    <a:pt x="4459" y="1991"/>
                  </a:cubicBezTo>
                  <a:cubicBezTo>
                    <a:pt x="4459" y="2031"/>
                    <a:pt x="4442" y="2060"/>
                    <a:pt x="4471" y="2089"/>
                  </a:cubicBezTo>
                  <a:cubicBezTo>
                    <a:pt x="4488" y="2113"/>
                    <a:pt x="4552" y="2095"/>
                    <a:pt x="4552" y="2130"/>
                  </a:cubicBezTo>
                  <a:cubicBezTo>
                    <a:pt x="4552" y="2206"/>
                    <a:pt x="4482" y="2241"/>
                    <a:pt x="4412" y="2282"/>
                  </a:cubicBezTo>
                  <a:cubicBezTo>
                    <a:pt x="4360" y="2311"/>
                    <a:pt x="4337" y="2346"/>
                    <a:pt x="4273" y="2357"/>
                  </a:cubicBezTo>
                  <a:cubicBezTo>
                    <a:pt x="4249" y="2363"/>
                    <a:pt x="4255" y="2392"/>
                    <a:pt x="4238" y="2404"/>
                  </a:cubicBezTo>
                  <a:cubicBezTo>
                    <a:pt x="4244" y="2421"/>
                    <a:pt x="4255" y="2427"/>
                    <a:pt x="4255" y="2450"/>
                  </a:cubicBezTo>
                  <a:cubicBezTo>
                    <a:pt x="4255" y="2474"/>
                    <a:pt x="4232" y="2491"/>
                    <a:pt x="4209" y="2491"/>
                  </a:cubicBezTo>
                  <a:cubicBezTo>
                    <a:pt x="4203" y="2491"/>
                    <a:pt x="4197" y="2497"/>
                    <a:pt x="4186" y="2497"/>
                  </a:cubicBezTo>
                  <a:cubicBezTo>
                    <a:pt x="4191" y="2509"/>
                    <a:pt x="4191" y="2509"/>
                    <a:pt x="4191" y="2520"/>
                  </a:cubicBezTo>
                  <a:cubicBezTo>
                    <a:pt x="4191" y="2619"/>
                    <a:pt x="4139" y="2666"/>
                    <a:pt x="4086" y="2741"/>
                  </a:cubicBezTo>
                  <a:cubicBezTo>
                    <a:pt x="4023" y="2817"/>
                    <a:pt x="3988" y="2870"/>
                    <a:pt x="3906" y="2928"/>
                  </a:cubicBezTo>
                  <a:cubicBezTo>
                    <a:pt x="3825" y="2980"/>
                    <a:pt x="3766" y="2998"/>
                    <a:pt x="3673" y="3033"/>
                  </a:cubicBezTo>
                  <a:cubicBezTo>
                    <a:pt x="3592" y="3067"/>
                    <a:pt x="3551" y="3108"/>
                    <a:pt x="3464" y="3108"/>
                  </a:cubicBezTo>
                  <a:cubicBezTo>
                    <a:pt x="3400" y="3108"/>
                    <a:pt x="3400" y="3108"/>
                    <a:pt x="3400" y="3108"/>
                  </a:cubicBezTo>
                  <a:cubicBezTo>
                    <a:pt x="3306" y="3108"/>
                    <a:pt x="3260" y="3178"/>
                    <a:pt x="3167" y="3178"/>
                  </a:cubicBezTo>
                  <a:cubicBezTo>
                    <a:pt x="3103" y="3178"/>
                    <a:pt x="3074" y="3126"/>
                    <a:pt x="3010" y="3126"/>
                  </a:cubicBezTo>
                  <a:cubicBezTo>
                    <a:pt x="2998" y="3126"/>
                    <a:pt x="2998" y="3132"/>
                    <a:pt x="2992" y="3132"/>
                  </a:cubicBezTo>
                  <a:cubicBezTo>
                    <a:pt x="2992" y="3143"/>
                    <a:pt x="2992" y="3149"/>
                    <a:pt x="2992" y="3161"/>
                  </a:cubicBezTo>
                  <a:cubicBezTo>
                    <a:pt x="2975" y="3161"/>
                    <a:pt x="2969" y="3149"/>
                    <a:pt x="2957" y="3149"/>
                  </a:cubicBezTo>
                  <a:cubicBezTo>
                    <a:pt x="2887" y="3149"/>
                    <a:pt x="2882" y="3225"/>
                    <a:pt x="2829" y="3271"/>
                  </a:cubicBezTo>
                  <a:cubicBezTo>
                    <a:pt x="2777" y="3312"/>
                    <a:pt x="2730" y="3324"/>
                    <a:pt x="2666" y="3324"/>
                  </a:cubicBezTo>
                  <a:cubicBezTo>
                    <a:pt x="2619" y="3324"/>
                    <a:pt x="2619" y="3324"/>
                    <a:pt x="2619" y="3324"/>
                  </a:cubicBezTo>
                  <a:cubicBezTo>
                    <a:pt x="2550" y="3341"/>
                    <a:pt x="2497" y="3341"/>
                    <a:pt x="2433" y="3376"/>
                  </a:cubicBezTo>
                  <a:cubicBezTo>
                    <a:pt x="2387" y="3405"/>
                    <a:pt x="2375" y="3440"/>
                    <a:pt x="2334" y="3469"/>
                  </a:cubicBezTo>
                  <a:cubicBezTo>
                    <a:pt x="2264" y="3522"/>
                    <a:pt x="2206" y="3539"/>
                    <a:pt x="2119" y="3539"/>
                  </a:cubicBezTo>
                  <a:cubicBezTo>
                    <a:pt x="2072" y="3539"/>
                    <a:pt x="2055" y="3481"/>
                    <a:pt x="2002" y="3481"/>
                  </a:cubicBezTo>
                  <a:cubicBezTo>
                    <a:pt x="1944" y="3481"/>
                    <a:pt x="1915" y="3527"/>
                    <a:pt x="1863" y="3527"/>
                  </a:cubicBezTo>
                  <a:cubicBezTo>
                    <a:pt x="1845" y="3527"/>
                    <a:pt x="1839" y="3522"/>
                    <a:pt x="1828" y="3522"/>
                  </a:cubicBezTo>
                  <a:cubicBezTo>
                    <a:pt x="1828" y="3516"/>
                    <a:pt x="1857" y="3411"/>
                    <a:pt x="1839" y="3446"/>
                  </a:cubicBezTo>
                  <a:cubicBezTo>
                    <a:pt x="1775" y="3533"/>
                    <a:pt x="1705" y="3556"/>
                    <a:pt x="1607" y="3603"/>
                  </a:cubicBezTo>
                  <a:cubicBezTo>
                    <a:pt x="1589" y="3591"/>
                    <a:pt x="1589" y="3591"/>
                    <a:pt x="1589" y="3591"/>
                  </a:cubicBezTo>
                  <a:cubicBezTo>
                    <a:pt x="1572" y="3615"/>
                    <a:pt x="1577" y="3644"/>
                    <a:pt x="1554" y="3656"/>
                  </a:cubicBezTo>
                  <a:cubicBezTo>
                    <a:pt x="1508" y="3685"/>
                    <a:pt x="1455" y="3679"/>
                    <a:pt x="1420" y="3719"/>
                  </a:cubicBezTo>
                  <a:cubicBezTo>
                    <a:pt x="1356" y="3784"/>
                    <a:pt x="1333" y="3830"/>
                    <a:pt x="1263" y="3888"/>
                  </a:cubicBezTo>
                  <a:cubicBezTo>
                    <a:pt x="1164" y="3976"/>
                    <a:pt x="1088" y="3999"/>
                    <a:pt x="960" y="4028"/>
                  </a:cubicBezTo>
                  <a:cubicBezTo>
                    <a:pt x="925" y="4040"/>
                    <a:pt x="914" y="4075"/>
                    <a:pt x="879" y="4075"/>
                  </a:cubicBezTo>
                  <a:cubicBezTo>
                    <a:pt x="867" y="4075"/>
                    <a:pt x="856" y="4075"/>
                    <a:pt x="844" y="4075"/>
                  </a:cubicBezTo>
                  <a:cubicBezTo>
                    <a:pt x="821" y="4110"/>
                    <a:pt x="826" y="4145"/>
                    <a:pt x="803" y="4179"/>
                  </a:cubicBezTo>
                  <a:cubicBezTo>
                    <a:pt x="780" y="4220"/>
                    <a:pt x="751" y="4238"/>
                    <a:pt x="739" y="4284"/>
                  </a:cubicBezTo>
                  <a:cubicBezTo>
                    <a:pt x="727" y="4342"/>
                    <a:pt x="733" y="4389"/>
                    <a:pt x="687" y="4424"/>
                  </a:cubicBezTo>
                  <a:cubicBezTo>
                    <a:pt x="681" y="4412"/>
                    <a:pt x="669" y="4406"/>
                    <a:pt x="658" y="4401"/>
                  </a:cubicBezTo>
                  <a:cubicBezTo>
                    <a:pt x="646" y="4430"/>
                    <a:pt x="623" y="4436"/>
                    <a:pt x="593" y="4447"/>
                  </a:cubicBezTo>
                  <a:cubicBezTo>
                    <a:pt x="588" y="4436"/>
                    <a:pt x="582" y="4424"/>
                    <a:pt x="582" y="4406"/>
                  </a:cubicBezTo>
                  <a:cubicBezTo>
                    <a:pt x="582" y="4383"/>
                    <a:pt x="593" y="4371"/>
                    <a:pt x="593" y="4342"/>
                  </a:cubicBezTo>
                  <a:cubicBezTo>
                    <a:pt x="559" y="4249"/>
                    <a:pt x="559" y="4249"/>
                    <a:pt x="559" y="4249"/>
                  </a:cubicBezTo>
                  <a:cubicBezTo>
                    <a:pt x="564" y="4232"/>
                    <a:pt x="564" y="4226"/>
                    <a:pt x="564" y="4208"/>
                  </a:cubicBezTo>
                  <a:cubicBezTo>
                    <a:pt x="553" y="4139"/>
                    <a:pt x="553" y="4139"/>
                    <a:pt x="553" y="4139"/>
                  </a:cubicBezTo>
                  <a:cubicBezTo>
                    <a:pt x="559" y="4121"/>
                    <a:pt x="582" y="4110"/>
                    <a:pt x="582" y="4086"/>
                  </a:cubicBezTo>
                  <a:cubicBezTo>
                    <a:pt x="582" y="4080"/>
                    <a:pt x="576" y="4069"/>
                    <a:pt x="570" y="4069"/>
                  </a:cubicBezTo>
                  <a:cubicBezTo>
                    <a:pt x="524" y="4069"/>
                    <a:pt x="512" y="4121"/>
                    <a:pt x="495" y="4162"/>
                  </a:cubicBezTo>
                  <a:cubicBezTo>
                    <a:pt x="477" y="4208"/>
                    <a:pt x="466" y="4238"/>
                    <a:pt x="442" y="4278"/>
                  </a:cubicBezTo>
                  <a:cubicBezTo>
                    <a:pt x="425" y="4319"/>
                    <a:pt x="425" y="4342"/>
                    <a:pt x="413" y="4377"/>
                  </a:cubicBezTo>
                  <a:cubicBezTo>
                    <a:pt x="396" y="4424"/>
                    <a:pt x="372" y="4447"/>
                    <a:pt x="372" y="4494"/>
                  </a:cubicBezTo>
                  <a:cubicBezTo>
                    <a:pt x="372" y="4581"/>
                    <a:pt x="442" y="4622"/>
                    <a:pt x="442" y="4709"/>
                  </a:cubicBezTo>
                  <a:cubicBezTo>
                    <a:pt x="442" y="4732"/>
                    <a:pt x="419" y="4738"/>
                    <a:pt x="419" y="4762"/>
                  </a:cubicBezTo>
                  <a:cubicBezTo>
                    <a:pt x="419" y="4797"/>
                    <a:pt x="425" y="4814"/>
                    <a:pt x="425" y="4843"/>
                  </a:cubicBezTo>
                  <a:cubicBezTo>
                    <a:pt x="425" y="4925"/>
                    <a:pt x="372" y="4960"/>
                    <a:pt x="332" y="5035"/>
                  </a:cubicBezTo>
                  <a:cubicBezTo>
                    <a:pt x="267" y="5157"/>
                    <a:pt x="233" y="5239"/>
                    <a:pt x="233" y="5379"/>
                  </a:cubicBezTo>
                  <a:cubicBezTo>
                    <a:pt x="233" y="5524"/>
                    <a:pt x="384" y="5582"/>
                    <a:pt x="361" y="5728"/>
                  </a:cubicBezTo>
                  <a:cubicBezTo>
                    <a:pt x="361" y="5757"/>
                    <a:pt x="361" y="5786"/>
                    <a:pt x="390" y="5804"/>
                  </a:cubicBezTo>
                  <a:cubicBezTo>
                    <a:pt x="413" y="5815"/>
                    <a:pt x="436" y="5821"/>
                    <a:pt x="448" y="5844"/>
                  </a:cubicBezTo>
                  <a:cubicBezTo>
                    <a:pt x="477" y="5926"/>
                    <a:pt x="477" y="5984"/>
                    <a:pt x="530" y="6054"/>
                  </a:cubicBezTo>
                  <a:cubicBezTo>
                    <a:pt x="564" y="6095"/>
                    <a:pt x="576" y="6124"/>
                    <a:pt x="611" y="6159"/>
                  </a:cubicBezTo>
                  <a:cubicBezTo>
                    <a:pt x="629" y="6188"/>
                    <a:pt x="658" y="6199"/>
                    <a:pt x="658" y="6229"/>
                  </a:cubicBezTo>
                  <a:cubicBezTo>
                    <a:pt x="658" y="6234"/>
                    <a:pt x="646" y="6240"/>
                    <a:pt x="646" y="6246"/>
                  </a:cubicBezTo>
                  <a:cubicBezTo>
                    <a:pt x="646" y="6258"/>
                    <a:pt x="652" y="6264"/>
                    <a:pt x="652" y="6275"/>
                  </a:cubicBezTo>
                  <a:cubicBezTo>
                    <a:pt x="652" y="6281"/>
                    <a:pt x="634" y="6281"/>
                    <a:pt x="634" y="6287"/>
                  </a:cubicBezTo>
                  <a:cubicBezTo>
                    <a:pt x="629" y="6310"/>
                    <a:pt x="634" y="6322"/>
                    <a:pt x="634" y="6339"/>
                  </a:cubicBezTo>
                  <a:cubicBezTo>
                    <a:pt x="629" y="6357"/>
                    <a:pt x="611" y="6362"/>
                    <a:pt x="611" y="6386"/>
                  </a:cubicBezTo>
                  <a:cubicBezTo>
                    <a:pt x="611" y="6409"/>
                    <a:pt x="629" y="6421"/>
                    <a:pt x="629" y="6444"/>
                  </a:cubicBezTo>
                  <a:cubicBezTo>
                    <a:pt x="629" y="6479"/>
                    <a:pt x="599" y="6520"/>
                    <a:pt x="559" y="6520"/>
                  </a:cubicBezTo>
                  <a:cubicBezTo>
                    <a:pt x="524" y="6520"/>
                    <a:pt x="530" y="6473"/>
                    <a:pt x="512" y="6444"/>
                  </a:cubicBezTo>
                  <a:cubicBezTo>
                    <a:pt x="495" y="6409"/>
                    <a:pt x="471" y="6397"/>
                    <a:pt x="460" y="6362"/>
                  </a:cubicBezTo>
                  <a:cubicBezTo>
                    <a:pt x="448" y="6362"/>
                    <a:pt x="448" y="6362"/>
                    <a:pt x="448" y="6362"/>
                  </a:cubicBezTo>
                  <a:cubicBezTo>
                    <a:pt x="425" y="6386"/>
                    <a:pt x="396" y="6397"/>
                    <a:pt x="355" y="6351"/>
                  </a:cubicBezTo>
                  <a:cubicBezTo>
                    <a:pt x="355" y="6304"/>
                    <a:pt x="384" y="6275"/>
                    <a:pt x="384" y="6229"/>
                  </a:cubicBezTo>
                  <a:cubicBezTo>
                    <a:pt x="384" y="6194"/>
                    <a:pt x="355" y="6182"/>
                    <a:pt x="337" y="6153"/>
                  </a:cubicBezTo>
                  <a:cubicBezTo>
                    <a:pt x="308" y="6112"/>
                    <a:pt x="303" y="6089"/>
                    <a:pt x="267" y="6054"/>
                  </a:cubicBezTo>
                  <a:cubicBezTo>
                    <a:pt x="250" y="6060"/>
                    <a:pt x="250" y="6060"/>
                    <a:pt x="250" y="6060"/>
                  </a:cubicBezTo>
                  <a:cubicBezTo>
                    <a:pt x="244" y="6077"/>
                    <a:pt x="244" y="6083"/>
                    <a:pt x="244" y="6101"/>
                  </a:cubicBezTo>
                  <a:cubicBezTo>
                    <a:pt x="244" y="6135"/>
                    <a:pt x="244" y="6135"/>
                    <a:pt x="244" y="6135"/>
                  </a:cubicBezTo>
                  <a:cubicBezTo>
                    <a:pt x="244" y="6176"/>
                    <a:pt x="273" y="6188"/>
                    <a:pt x="291" y="6229"/>
                  </a:cubicBezTo>
                  <a:cubicBezTo>
                    <a:pt x="308" y="6281"/>
                    <a:pt x="308" y="6316"/>
                    <a:pt x="343" y="6362"/>
                  </a:cubicBezTo>
                  <a:cubicBezTo>
                    <a:pt x="367" y="6403"/>
                    <a:pt x="401" y="6409"/>
                    <a:pt x="442" y="6438"/>
                  </a:cubicBezTo>
                  <a:cubicBezTo>
                    <a:pt x="471" y="6461"/>
                    <a:pt x="466" y="6502"/>
                    <a:pt x="466" y="6543"/>
                  </a:cubicBezTo>
                  <a:cubicBezTo>
                    <a:pt x="466" y="6566"/>
                    <a:pt x="448" y="6578"/>
                    <a:pt x="436" y="6595"/>
                  </a:cubicBezTo>
                  <a:cubicBezTo>
                    <a:pt x="413" y="6619"/>
                    <a:pt x="407" y="6648"/>
                    <a:pt x="378" y="6648"/>
                  </a:cubicBezTo>
                  <a:cubicBezTo>
                    <a:pt x="361" y="6648"/>
                    <a:pt x="355" y="6630"/>
                    <a:pt x="343" y="6624"/>
                  </a:cubicBezTo>
                  <a:cubicBezTo>
                    <a:pt x="320" y="6613"/>
                    <a:pt x="291" y="6607"/>
                    <a:pt x="291" y="6584"/>
                  </a:cubicBezTo>
                  <a:cubicBezTo>
                    <a:pt x="291" y="6560"/>
                    <a:pt x="297" y="6549"/>
                    <a:pt x="297" y="6525"/>
                  </a:cubicBezTo>
                  <a:cubicBezTo>
                    <a:pt x="279" y="6514"/>
                    <a:pt x="262" y="6508"/>
                    <a:pt x="250" y="6490"/>
                  </a:cubicBezTo>
                  <a:cubicBezTo>
                    <a:pt x="256" y="6473"/>
                    <a:pt x="262" y="6461"/>
                    <a:pt x="262" y="6444"/>
                  </a:cubicBezTo>
                  <a:cubicBezTo>
                    <a:pt x="262" y="6421"/>
                    <a:pt x="250" y="6403"/>
                    <a:pt x="233" y="6392"/>
                  </a:cubicBezTo>
                  <a:cubicBezTo>
                    <a:pt x="215" y="6392"/>
                    <a:pt x="215" y="6392"/>
                    <a:pt x="215" y="6392"/>
                  </a:cubicBezTo>
                  <a:cubicBezTo>
                    <a:pt x="215" y="6421"/>
                    <a:pt x="215" y="6421"/>
                    <a:pt x="215" y="6421"/>
                  </a:cubicBezTo>
                  <a:cubicBezTo>
                    <a:pt x="227" y="6461"/>
                    <a:pt x="227" y="6461"/>
                    <a:pt x="227" y="6461"/>
                  </a:cubicBezTo>
                  <a:cubicBezTo>
                    <a:pt x="227" y="6502"/>
                    <a:pt x="227" y="6502"/>
                    <a:pt x="227" y="6502"/>
                  </a:cubicBezTo>
                  <a:cubicBezTo>
                    <a:pt x="215" y="6508"/>
                    <a:pt x="215" y="6508"/>
                    <a:pt x="215" y="6508"/>
                  </a:cubicBezTo>
                  <a:cubicBezTo>
                    <a:pt x="209" y="6490"/>
                    <a:pt x="204" y="6473"/>
                    <a:pt x="186" y="6461"/>
                  </a:cubicBezTo>
                  <a:cubicBezTo>
                    <a:pt x="180" y="6461"/>
                    <a:pt x="180" y="6461"/>
                    <a:pt x="180" y="6461"/>
                  </a:cubicBezTo>
                  <a:cubicBezTo>
                    <a:pt x="186" y="6496"/>
                    <a:pt x="215" y="6502"/>
                    <a:pt x="238" y="6537"/>
                  </a:cubicBezTo>
                  <a:cubicBezTo>
                    <a:pt x="273" y="6601"/>
                    <a:pt x="308" y="6630"/>
                    <a:pt x="355" y="6688"/>
                  </a:cubicBezTo>
                  <a:cubicBezTo>
                    <a:pt x="407" y="6747"/>
                    <a:pt x="419" y="6787"/>
                    <a:pt x="454" y="6851"/>
                  </a:cubicBezTo>
                  <a:cubicBezTo>
                    <a:pt x="524" y="6956"/>
                    <a:pt x="570" y="7020"/>
                    <a:pt x="582" y="7148"/>
                  </a:cubicBezTo>
                  <a:cubicBezTo>
                    <a:pt x="588" y="7148"/>
                    <a:pt x="593" y="7148"/>
                    <a:pt x="599" y="7148"/>
                  </a:cubicBezTo>
                  <a:cubicBezTo>
                    <a:pt x="605" y="7160"/>
                    <a:pt x="605" y="7160"/>
                    <a:pt x="605" y="7160"/>
                  </a:cubicBezTo>
                  <a:cubicBezTo>
                    <a:pt x="570" y="7195"/>
                    <a:pt x="576" y="7230"/>
                    <a:pt x="576" y="7276"/>
                  </a:cubicBezTo>
                  <a:cubicBezTo>
                    <a:pt x="576" y="7335"/>
                    <a:pt x="570" y="7375"/>
                    <a:pt x="599" y="7428"/>
                  </a:cubicBezTo>
                  <a:cubicBezTo>
                    <a:pt x="611" y="7445"/>
                    <a:pt x="634" y="7439"/>
                    <a:pt x="646" y="7457"/>
                  </a:cubicBezTo>
                  <a:cubicBezTo>
                    <a:pt x="669" y="7479"/>
                    <a:pt x="669" y="7497"/>
                    <a:pt x="687" y="7520"/>
                  </a:cubicBezTo>
                  <a:cubicBezTo>
                    <a:pt x="733" y="7578"/>
                    <a:pt x="768" y="7607"/>
                    <a:pt x="786" y="7677"/>
                  </a:cubicBezTo>
                  <a:cubicBezTo>
                    <a:pt x="815" y="7747"/>
                    <a:pt x="803" y="7793"/>
                    <a:pt x="838" y="7858"/>
                  </a:cubicBezTo>
                  <a:cubicBezTo>
                    <a:pt x="861" y="7898"/>
                    <a:pt x="896" y="7904"/>
                    <a:pt x="925" y="7939"/>
                  </a:cubicBezTo>
                  <a:cubicBezTo>
                    <a:pt x="989" y="8026"/>
                    <a:pt x="995" y="8096"/>
                    <a:pt x="995" y="8207"/>
                  </a:cubicBezTo>
                  <a:cubicBezTo>
                    <a:pt x="995" y="8242"/>
                    <a:pt x="978" y="8265"/>
                    <a:pt x="978" y="8306"/>
                  </a:cubicBezTo>
                  <a:cubicBezTo>
                    <a:pt x="978" y="8393"/>
                    <a:pt x="978" y="8393"/>
                    <a:pt x="978" y="8393"/>
                  </a:cubicBezTo>
                  <a:cubicBezTo>
                    <a:pt x="978" y="8416"/>
                    <a:pt x="972" y="8434"/>
                    <a:pt x="972" y="8463"/>
                  </a:cubicBezTo>
                  <a:cubicBezTo>
                    <a:pt x="972" y="8498"/>
                    <a:pt x="995" y="8510"/>
                    <a:pt x="1001" y="8539"/>
                  </a:cubicBezTo>
                  <a:cubicBezTo>
                    <a:pt x="1024" y="8608"/>
                    <a:pt x="1013" y="8649"/>
                    <a:pt x="1024" y="8719"/>
                  </a:cubicBezTo>
                  <a:cubicBezTo>
                    <a:pt x="1042" y="8824"/>
                    <a:pt x="1083" y="8876"/>
                    <a:pt x="1129" y="8969"/>
                  </a:cubicBezTo>
                  <a:cubicBezTo>
                    <a:pt x="1199" y="9092"/>
                    <a:pt x="1228" y="9167"/>
                    <a:pt x="1281" y="9295"/>
                  </a:cubicBezTo>
                  <a:cubicBezTo>
                    <a:pt x="1310" y="9360"/>
                    <a:pt x="1356" y="9389"/>
                    <a:pt x="1356" y="9458"/>
                  </a:cubicBezTo>
                  <a:cubicBezTo>
                    <a:pt x="1356" y="9534"/>
                    <a:pt x="1356" y="9534"/>
                    <a:pt x="1356" y="9534"/>
                  </a:cubicBezTo>
                  <a:cubicBezTo>
                    <a:pt x="1356" y="9546"/>
                    <a:pt x="1350" y="9552"/>
                    <a:pt x="1350" y="9563"/>
                  </a:cubicBezTo>
                  <a:cubicBezTo>
                    <a:pt x="1350" y="9604"/>
                    <a:pt x="1368" y="9627"/>
                    <a:pt x="1368" y="9674"/>
                  </a:cubicBezTo>
                  <a:cubicBezTo>
                    <a:pt x="1368" y="9703"/>
                    <a:pt x="1362" y="9720"/>
                    <a:pt x="1350" y="9744"/>
                  </a:cubicBezTo>
                  <a:cubicBezTo>
                    <a:pt x="1362" y="9784"/>
                    <a:pt x="1362" y="9784"/>
                    <a:pt x="1362" y="9784"/>
                  </a:cubicBezTo>
                  <a:cubicBezTo>
                    <a:pt x="1350" y="9819"/>
                    <a:pt x="1356" y="9843"/>
                    <a:pt x="1345" y="9872"/>
                  </a:cubicBezTo>
                  <a:cubicBezTo>
                    <a:pt x="1339" y="9883"/>
                    <a:pt x="1321" y="9883"/>
                    <a:pt x="1310" y="9889"/>
                  </a:cubicBezTo>
                  <a:cubicBezTo>
                    <a:pt x="1292" y="9907"/>
                    <a:pt x="1292" y="9930"/>
                    <a:pt x="1286" y="9959"/>
                  </a:cubicBezTo>
                  <a:cubicBezTo>
                    <a:pt x="1327" y="10209"/>
                    <a:pt x="1327" y="10209"/>
                    <a:pt x="1327" y="10209"/>
                  </a:cubicBezTo>
                  <a:cubicBezTo>
                    <a:pt x="1327" y="10291"/>
                    <a:pt x="1304" y="10338"/>
                    <a:pt x="1263" y="10413"/>
                  </a:cubicBezTo>
                  <a:cubicBezTo>
                    <a:pt x="1228" y="10483"/>
                    <a:pt x="1187" y="10535"/>
                    <a:pt x="1106" y="10535"/>
                  </a:cubicBezTo>
                  <a:cubicBezTo>
                    <a:pt x="1065" y="10535"/>
                    <a:pt x="1053" y="10495"/>
                    <a:pt x="1013" y="10471"/>
                  </a:cubicBezTo>
                  <a:cubicBezTo>
                    <a:pt x="1013" y="10518"/>
                    <a:pt x="1013" y="10518"/>
                    <a:pt x="1013" y="10518"/>
                  </a:cubicBezTo>
                  <a:cubicBezTo>
                    <a:pt x="1013" y="10541"/>
                    <a:pt x="1001" y="10547"/>
                    <a:pt x="1001" y="10564"/>
                  </a:cubicBezTo>
                  <a:cubicBezTo>
                    <a:pt x="1001" y="10704"/>
                    <a:pt x="1001" y="10704"/>
                    <a:pt x="1001" y="10704"/>
                  </a:cubicBezTo>
                  <a:cubicBezTo>
                    <a:pt x="1001" y="10751"/>
                    <a:pt x="1013" y="10780"/>
                    <a:pt x="1024" y="10827"/>
                  </a:cubicBezTo>
                  <a:cubicBezTo>
                    <a:pt x="1036" y="10873"/>
                    <a:pt x="1036" y="10902"/>
                    <a:pt x="1071" y="10931"/>
                  </a:cubicBezTo>
                  <a:cubicBezTo>
                    <a:pt x="1077" y="10914"/>
                    <a:pt x="1083" y="10902"/>
                    <a:pt x="1094" y="10885"/>
                  </a:cubicBezTo>
                  <a:cubicBezTo>
                    <a:pt x="1199" y="10925"/>
                    <a:pt x="1263" y="10954"/>
                    <a:pt x="1345" y="11036"/>
                  </a:cubicBezTo>
                  <a:cubicBezTo>
                    <a:pt x="1391" y="11083"/>
                    <a:pt x="1438" y="11100"/>
                    <a:pt x="1461" y="11158"/>
                  </a:cubicBezTo>
                  <a:cubicBezTo>
                    <a:pt x="1478" y="11187"/>
                    <a:pt x="1461" y="11211"/>
                    <a:pt x="1484" y="11228"/>
                  </a:cubicBezTo>
                  <a:cubicBezTo>
                    <a:pt x="1519" y="11251"/>
                    <a:pt x="1548" y="11234"/>
                    <a:pt x="1583" y="11246"/>
                  </a:cubicBezTo>
                  <a:cubicBezTo>
                    <a:pt x="1671" y="11275"/>
                    <a:pt x="1717" y="11298"/>
                    <a:pt x="1793" y="11345"/>
                  </a:cubicBezTo>
                  <a:cubicBezTo>
                    <a:pt x="1799" y="11327"/>
                    <a:pt x="1804" y="11316"/>
                    <a:pt x="1810" y="11298"/>
                  </a:cubicBezTo>
                  <a:cubicBezTo>
                    <a:pt x="1909" y="11345"/>
                    <a:pt x="1909" y="11345"/>
                    <a:pt x="1909" y="11345"/>
                  </a:cubicBezTo>
                  <a:cubicBezTo>
                    <a:pt x="1927" y="11333"/>
                    <a:pt x="1933" y="11316"/>
                    <a:pt x="1944" y="11298"/>
                  </a:cubicBezTo>
                  <a:cubicBezTo>
                    <a:pt x="1967" y="11316"/>
                    <a:pt x="1985" y="11327"/>
                    <a:pt x="2014" y="11327"/>
                  </a:cubicBezTo>
                  <a:cubicBezTo>
                    <a:pt x="2043" y="11327"/>
                    <a:pt x="2061" y="11333"/>
                    <a:pt x="2090" y="11333"/>
                  </a:cubicBezTo>
                  <a:cubicBezTo>
                    <a:pt x="2107" y="11333"/>
                    <a:pt x="2113" y="11310"/>
                    <a:pt x="2136" y="11310"/>
                  </a:cubicBezTo>
                  <a:cubicBezTo>
                    <a:pt x="2154" y="11310"/>
                    <a:pt x="2165" y="11316"/>
                    <a:pt x="2183" y="11310"/>
                  </a:cubicBezTo>
                  <a:cubicBezTo>
                    <a:pt x="2183" y="11321"/>
                    <a:pt x="2177" y="11327"/>
                    <a:pt x="2177" y="11339"/>
                  </a:cubicBezTo>
                  <a:cubicBezTo>
                    <a:pt x="2177" y="11350"/>
                    <a:pt x="2194" y="11345"/>
                    <a:pt x="2206" y="11350"/>
                  </a:cubicBezTo>
                  <a:cubicBezTo>
                    <a:pt x="2224" y="11356"/>
                    <a:pt x="2235" y="11374"/>
                    <a:pt x="2259" y="11374"/>
                  </a:cubicBezTo>
                  <a:cubicBezTo>
                    <a:pt x="2282" y="11374"/>
                    <a:pt x="2282" y="11333"/>
                    <a:pt x="2305" y="11333"/>
                  </a:cubicBezTo>
                  <a:cubicBezTo>
                    <a:pt x="2346" y="11333"/>
                    <a:pt x="2363" y="11374"/>
                    <a:pt x="2404" y="11379"/>
                  </a:cubicBezTo>
                  <a:cubicBezTo>
                    <a:pt x="2404" y="11316"/>
                    <a:pt x="2474" y="11304"/>
                    <a:pt x="2532" y="11269"/>
                  </a:cubicBezTo>
                  <a:cubicBezTo>
                    <a:pt x="2567" y="11251"/>
                    <a:pt x="2590" y="11251"/>
                    <a:pt x="2625" y="11228"/>
                  </a:cubicBezTo>
                  <a:cubicBezTo>
                    <a:pt x="2649" y="11211"/>
                    <a:pt x="2643" y="11182"/>
                    <a:pt x="2672" y="11170"/>
                  </a:cubicBezTo>
                  <a:cubicBezTo>
                    <a:pt x="2695" y="11153"/>
                    <a:pt x="2701" y="11135"/>
                    <a:pt x="2730" y="11123"/>
                  </a:cubicBezTo>
                  <a:cubicBezTo>
                    <a:pt x="2759" y="11112"/>
                    <a:pt x="2782" y="11117"/>
                    <a:pt x="2806" y="11094"/>
                  </a:cubicBezTo>
                  <a:cubicBezTo>
                    <a:pt x="2817" y="11083"/>
                    <a:pt x="2806" y="11059"/>
                    <a:pt x="2817" y="11042"/>
                  </a:cubicBezTo>
                  <a:cubicBezTo>
                    <a:pt x="2847" y="10995"/>
                    <a:pt x="2899" y="10995"/>
                    <a:pt x="2951" y="10995"/>
                  </a:cubicBezTo>
                  <a:cubicBezTo>
                    <a:pt x="2992" y="10995"/>
                    <a:pt x="3010" y="11013"/>
                    <a:pt x="3050" y="11019"/>
                  </a:cubicBezTo>
                  <a:cubicBezTo>
                    <a:pt x="3056" y="10995"/>
                    <a:pt x="3079" y="10995"/>
                    <a:pt x="3103" y="10990"/>
                  </a:cubicBezTo>
                  <a:cubicBezTo>
                    <a:pt x="3184" y="10827"/>
                    <a:pt x="3271" y="10687"/>
                    <a:pt x="3452" y="10687"/>
                  </a:cubicBezTo>
                  <a:cubicBezTo>
                    <a:pt x="3469" y="10687"/>
                    <a:pt x="3475" y="10698"/>
                    <a:pt x="3487" y="10698"/>
                  </a:cubicBezTo>
                  <a:cubicBezTo>
                    <a:pt x="3510" y="10698"/>
                    <a:pt x="3516" y="10687"/>
                    <a:pt x="3539" y="10687"/>
                  </a:cubicBezTo>
                  <a:cubicBezTo>
                    <a:pt x="3574" y="10687"/>
                    <a:pt x="3592" y="10704"/>
                    <a:pt x="3627" y="10704"/>
                  </a:cubicBezTo>
                  <a:cubicBezTo>
                    <a:pt x="3656" y="10704"/>
                    <a:pt x="3650" y="10664"/>
                    <a:pt x="3679" y="10658"/>
                  </a:cubicBezTo>
                  <a:cubicBezTo>
                    <a:pt x="3731" y="10646"/>
                    <a:pt x="3766" y="10646"/>
                    <a:pt x="3825" y="10646"/>
                  </a:cubicBezTo>
                  <a:cubicBezTo>
                    <a:pt x="3918" y="10646"/>
                    <a:pt x="3918" y="10646"/>
                    <a:pt x="3918" y="10646"/>
                  </a:cubicBezTo>
                  <a:cubicBezTo>
                    <a:pt x="3982" y="10646"/>
                    <a:pt x="4017" y="10617"/>
                    <a:pt x="4081" y="10617"/>
                  </a:cubicBezTo>
                  <a:cubicBezTo>
                    <a:pt x="4162" y="10617"/>
                    <a:pt x="4203" y="10664"/>
                    <a:pt x="4285" y="10664"/>
                  </a:cubicBezTo>
                  <a:cubicBezTo>
                    <a:pt x="4314" y="10664"/>
                    <a:pt x="4325" y="10640"/>
                    <a:pt x="4354" y="10640"/>
                  </a:cubicBezTo>
                  <a:cubicBezTo>
                    <a:pt x="4383" y="10640"/>
                    <a:pt x="4401" y="10652"/>
                    <a:pt x="4418" y="10681"/>
                  </a:cubicBezTo>
                  <a:cubicBezTo>
                    <a:pt x="4424" y="10698"/>
                    <a:pt x="4424" y="10722"/>
                    <a:pt x="4442" y="10722"/>
                  </a:cubicBezTo>
                  <a:cubicBezTo>
                    <a:pt x="4465" y="10722"/>
                    <a:pt x="4482" y="10727"/>
                    <a:pt x="4500" y="10716"/>
                  </a:cubicBezTo>
                  <a:cubicBezTo>
                    <a:pt x="4523" y="10704"/>
                    <a:pt x="4523" y="10664"/>
                    <a:pt x="4552" y="10664"/>
                  </a:cubicBezTo>
                  <a:cubicBezTo>
                    <a:pt x="4581" y="10664"/>
                    <a:pt x="4593" y="10687"/>
                    <a:pt x="4622" y="10687"/>
                  </a:cubicBezTo>
                  <a:cubicBezTo>
                    <a:pt x="4640" y="10687"/>
                    <a:pt x="4645" y="10675"/>
                    <a:pt x="4657" y="10669"/>
                  </a:cubicBezTo>
                  <a:cubicBezTo>
                    <a:pt x="4709" y="10669"/>
                    <a:pt x="4709" y="10669"/>
                    <a:pt x="4709" y="10669"/>
                  </a:cubicBezTo>
                  <a:cubicBezTo>
                    <a:pt x="4768" y="10669"/>
                    <a:pt x="4797" y="10658"/>
                    <a:pt x="4855" y="10658"/>
                  </a:cubicBezTo>
                  <a:cubicBezTo>
                    <a:pt x="4902" y="10658"/>
                    <a:pt x="4907" y="10722"/>
                    <a:pt x="4954" y="10722"/>
                  </a:cubicBezTo>
                  <a:cubicBezTo>
                    <a:pt x="5012" y="10722"/>
                    <a:pt x="5041" y="10693"/>
                    <a:pt x="5094" y="10664"/>
                  </a:cubicBezTo>
                  <a:cubicBezTo>
                    <a:pt x="5117" y="10652"/>
                    <a:pt x="5134" y="10652"/>
                    <a:pt x="5164" y="10646"/>
                  </a:cubicBezTo>
                  <a:cubicBezTo>
                    <a:pt x="5187" y="10640"/>
                    <a:pt x="5210" y="10640"/>
                    <a:pt x="5210" y="10623"/>
                  </a:cubicBezTo>
                  <a:cubicBezTo>
                    <a:pt x="5210" y="10605"/>
                    <a:pt x="5198" y="10599"/>
                    <a:pt x="5198" y="10582"/>
                  </a:cubicBezTo>
                  <a:cubicBezTo>
                    <a:pt x="5198" y="10518"/>
                    <a:pt x="5280" y="10518"/>
                    <a:pt x="5315" y="10465"/>
                  </a:cubicBezTo>
                  <a:cubicBezTo>
                    <a:pt x="5350" y="10413"/>
                    <a:pt x="5344" y="10372"/>
                    <a:pt x="5356" y="10314"/>
                  </a:cubicBezTo>
                  <a:cubicBezTo>
                    <a:pt x="5373" y="10244"/>
                    <a:pt x="5396" y="10204"/>
                    <a:pt x="5455" y="10169"/>
                  </a:cubicBezTo>
                  <a:cubicBezTo>
                    <a:pt x="5507" y="10139"/>
                    <a:pt x="5530" y="10105"/>
                    <a:pt x="5583" y="10105"/>
                  </a:cubicBezTo>
                  <a:cubicBezTo>
                    <a:pt x="5635" y="10105"/>
                    <a:pt x="5635" y="10105"/>
                    <a:pt x="5635" y="10105"/>
                  </a:cubicBezTo>
                  <a:cubicBezTo>
                    <a:pt x="5693" y="10105"/>
                    <a:pt x="5717" y="10070"/>
                    <a:pt x="5763" y="10041"/>
                  </a:cubicBezTo>
                  <a:cubicBezTo>
                    <a:pt x="5856" y="9982"/>
                    <a:pt x="5909" y="9942"/>
                    <a:pt x="6013" y="9918"/>
                  </a:cubicBezTo>
                  <a:cubicBezTo>
                    <a:pt x="6153" y="9907"/>
                    <a:pt x="6188" y="9761"/>
                    <a:pt x="6322" y="9726"/>
                  </a:cubicBezTo>
                  <a:cubicBezTo>
                    <a:pt x="6345" y="9732"/>
                    <a:pt x="6345" y="9732"/>
                    <a:pt x="6345" y="9732"/>
                  </a:cubicBezTo>
                  <a:cubicBezTo>
                    <a:pt x="6363" y="9720"/>
                    <a:pt x="6375" y="9709"/>
                    <a:pt x="6398" y="9709"/>
                  </a:cubicBezTo>
                  <a:cubicBezTo>
                    <a:pt x="6485" y="9709"/>
                    <a:pt x="6526" y="9761"/>
                    <a:pt x="6607" y="9761"/>
                  </a:cubicBezTo>
                  <a:cubicBezTo>
                    <a:pt x="6764" y="9761"/>
                    <a:pt x="6852" y="9744"/>
                    <a:pt x="7009" y="9709"/>
                  </a:cubicBezTo>
                  <a:cubicBezTo>
                    <a:pt x="7079" y="9691"/>
                    <a:pt x="7108" y="9656"/>
                    <a:pt x="7178" y="9639"/>
                  </a:cubicBezTo>
                  <a:cubicBezTo>
                    <a:pt x="7300" y="9610"/>
                    <a:pt x="7364" y="9581"/>
                    <a:pt x="7481" y="9528"/>
                  </a:cubicBezTo>
                  <a:cubicBezTo>
                    <a:pt x="7585" y="9487"/>
                    <a:pt x="7626" y="9406"/>
                    <a:pt x="7737" y="9406"/>
                  </a:cubicBezTo>
                  <a:lnTo>
                    <a:pt x="7737" y="9406"/>
                  </a:lnTo>
                  <a:cubicBezTo>
                    <a:pt x="7737" y="6258"/>
                    <a:pt x="7737" y="6258"/>
                    <a:pt x="7737" y="6258"/>
                  </a:cubicBezTo>
                  <a:lnTo>
                    <a:pt x="7737" y="6258"/>
                  </a:lnTo>
                  <a:cubicBezTo>
                    <a:pt x="7713" y="576"/>
                    <a:pt x="7713" y="576"/>
                    <a:pt x="7713" y="576"/>
                  </a:cubicBezTo>
                  <a:close/>
                  <a:moveTo>
                    <a:pt x="1123" y="3580"/>
                  </a:moveTo>
                  <a:lnTo>
                    <a:pt x="1123" y="3580"/>
                  </a:lnTo>
                  <a:cubicBezTo>
                    <a:pt x="1141" y="3539"/>
                    <a:pt x="1164" y="3510"/>
                    <a:pt x="1205" y="3498"/>
                  </a:cubicBezTo>
                  <a:cubicBezTo>
                    <a:pt x="1205" y="3539"/>
                    <a:pt x="1187" y="3586"/>
                    <a:pt x="1147" y="3586"/>
                  </a:cubicBezTo>
                  <a:cubicBezTo>
                    <a:pt x="1135" y="3586"/>
                    <a:pt x="1129" y="3586"/>
                    <a:pt x="1123" y="3580"/>
                  </a:cubicBezTo>
                  <a:close/>
                  <a:moveTo>
                    <a:pt x="29" y="6019"/>
                  </a:moveTo>
                  <a:lnTo>
                    <a:pt x="29" y="6019"/>
                  </a:lnTo>
                  <a:cubicBezTo>
                    <a:pt x="23" y="6019"/>
                    <a:pt x="17" y="6013"/>
                    <a:pt x="6" y="6013"/>
                  </a:cubicBezTo>
                  <a:cubicBezTo>
                    <a:pt x="6" y="6019"/>
                    <a:pt x="0" y="6025"/>
                    <a:pt x="0" y="6036"/>
                  </a:cubicBezTo>
                  <a:cubicBezTo>
                    <a:pt x="0" y="6118"/>
                    <a:pt x="29" y="6164"/>
                    <a:pt x="70" y="6234"/>
                  </a:cubicBezTo>
                  <a:cubicBezTo>
                    <a:pt x="93" y="6275"/>
                    <a:pt x="99" y="6304"/>
                    <a:pt x="122" y="6339"/>
                  </a:cubicBezTo>
                  <a:cubicBezTo>
                    <a:pt x="116" y="6223"/>
                    <a:pt x="29" y="6170"/>
                    <a:pt x="29" y="6054"/>
                  </a:cubicBezTo>
                  <a:lnTo>
                    <a:pt x="29" y="6019"/>
                  </a:ln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2"/>
            <p:cNvSpPr>
              <a:spLocks noChangeArrowheads="1"/>
            </p:cNvSpPr>
            <p:nvPr/>
          </p:nvSpPr>
          <p:spPr bwMode="auto">
            <a:xfrm>
              <a:off x="2928883" y="1978793"/>
              <a:ext cx="958416" cy="1672487"/>
            </a:xfrm>
            <a:custGeom>
              <a:avLst/>
              <a:gdLst>
                <a:gd name="T0" fmla="*/ 984 w 4355"/>
                <a:gd name="T1" fmla="*/ 157 h 7604"/>
                <a:gd name="T2" fmla="*/ 874 w 4355"/>
                <a:gd name="T3" fmla="*/ 227 h 7604"/>
                <a:gd name="T4" fmla="*/ 676 w 4355"/>
                <a:gd name="T5" fmla="*/ 59 h 7604"/>
                <a:gd name="T6" fmla="*/ 897 w 4355"/>
                <a:gd name="T7" fmla="*/ 379 h 7604"/>
                <a:gd name="T8" fmla="*/ 1171 w 4355"/>
                <a:gd name="T9" fmla="*/ 268 h 7604"/>
                <a:gd name="T10" fmla="*/ 664 w 4355"/>
                <a:gd name="T11" fmla="*/ 169 h 7604"/>
                <a:gd name="T12" fmla="*/ 781 w 4355"/>
                <a:gd name="T13" fmla="*/ 361 h 7604"/>
                <a:gd name="T14" fmla="*/ 554 w 4355"/>
                <a:gd name="T15" fmla="*/ 315 h 7604"/>
                <a:gd name="T16" fmla="*/ 571 w 4355"/>
                <a:gd name="T17" fmla="*/ 204 h 7604"/>
                <a:gd name="T18" fmla="*/ 3591 w 4355"/>
                <a:gd name="T19" fmla="*/ 1374 h 7604"/>
                <a:gd name="T20" fmla="*/ 3824 w 4355"/>
                <a:gd name="T21" fmla="*/ 1549 h 7604"/>
                <a:gd name="T22" fmla="*/ 3708 w 4355"/>
                <a:gd name="T23" fmla="*/ 1520 h 7604"/>
                <a:gd name="T24" fmla="*/ 3754 w 4355"/>
                <a:gd name="T25" fmla="*/ 1386 h 7604"/>
                <a:gd name="T26" fmla="*/ 3498 w 4355"/>
                <a:gd name="T27" fmla="*/ 1298 h 7604"/>
                <a:gd name="T28" fmla="*/ 3498 w 4355"/>
                <a:gd name="T29" fmla="*/ 1298 h 7604"/>
                <a:gd name="T30" fmla="*/ 3894 w 4355"/>
                <a:gd name="T31" fmla="*/ 2352 h 7604"/>
                <a:gd name="T32" fmla="*/ 4348 w 4355"/>
                <a:gd name="T33" fmla="*/ 2742 h 7604"/>
                <a:gd name="T34" fmla="*/ 0 w 4355"/>
                <a:gd name="T35" fmla="*/ 1904 h 7604"/>
                <a:gd name="T36" fmla="*/ 117 w 4355"/>
                <a:gd name="T37" fmla="*/ 1898 h 7604"/>
                <a:gd name="T38" fmla="*/ 292 w 4355"/>
                <a:gd name="T39" fmla="*/ 1997 h 7604"/>
                <a:gd name="T40" fmla="*/ 297 w 4355"/>
                <a:gd name="T41" fmla="*/ 1881 h 7604"/>
                <a:gd name="T42" fmla="*/ 449 w 4355"/>
                <a:gd name="T43" fmla="*/ 1828 h 7604"/>
                <a:gd name="T44" fmla="*/ 361 w 4355"/>
                <a:gd name="T45" fmla="*/ 1724 h 7604"/>
                <a:gd name="T46" fmla="*/ 268 w 4355"/>
                <a:gd name="T47" fmla="*/ 1531 h 7604"/>
                <a:gd name="T48" fmla="*/ 466 w 4355"/>
                <a:gd name="T49" fmla="*/ 1217 h 7604"/>
                <a:gd name="T50" fmla="*/ 629 w 4355"/>
                <a:gd name="T51" fmla="*/ 1112 h 7604"/>
                <a:gd name="T52" fmla="*/ 664 w 4355"/>
                <a:gd name="T53" fmla="*/ 815 h 7604"/>
                <a:gd name="T54" fmla="*/ 781 w 4355"/>
                <a:gd name="T55" fmla="*/ 763 h 7604"/>
                <a:gd name="T56" fmla="*/ 880 w 4355"/>
                <a:gd name="T57" fmla="*/ 740 h 7604"/>
                <a:gd name="T58" fmla="*/ 949 w 4355"/>
                <a:gd name="T59" fmla="*/ 751 h 7604"/>
                <a:gd name="T60" fmla="*/ 1060 w 4355"/>
                <a:gd name="T61" fmla="*/ 588 h 7604"/>
                <a:gd name="T62" fmla="*/ 1369 w 4355"/>
                <a:gd name="T63" fmla="*/ 588 h 7604"/>
                <a:gd name="T64" fmla="*/ 1753 w 4355"/>
                <a:gd name="T65" fmla="*/ 425 h 7604"/>
                <a:gd name="T66" fmla="*/ 1718 w 4355"/>
                <a:gd name="T67" fmla="*/ 297 h 7604"/>
                <a:gd name="T68" fmla="*/ 1374 w 4355"/>
                <a:gd name="T69" fmla="*/ 94 h 7604"/>
                <a:gd name="T70" fmla="*/ 1526 w 4355"/>
                <a:gd name="T71" fmla="*/ 128 h 7604"/>
                <a:gd name="T72" fmla="*/ 1613 w 4355"/>
                <a:gd name="T73" fmla="*/ 41 h 7604"/>
                <a:gd name="T74" fmla="*/ 1712 w 4355"/>
                <a:gd name="T75" fmla="*/ 0 h 7604"/>
                <a:gd name="T76" fmla="*/ 1840 w 4355"/>
                <a:gd name="T77" fmla="*/ 204 h 7604"/>
                <a:gd name="T78" fmla="*/ 2235 w 4355"/>
                <a:gd name="T79" fmla="*/ 385 h 7604"/>
                <a:gd name="T80" fmla="*/ 2375 w 4355"/>
                <a:gd name="T81" fmla="*/ 437 h 7604"/>
                <a:gd name="T82" fmla="*/ 2631 w 4355"/>
                <a:gd name="T83" fmla="*/ 507 h 7604"/>
                <a:gd name="T84" fmla="*/ 2957 w 4355"/>
                <a:gd name="T85" fmla="*/ 583 h 7604"/>
                <a:gd name="T86" fmla="*/ 3097 w 4355"/>
                <a:gd name="T87" fmla="*/ 536 h 7604"/>
                <a:gd name="T88" fmla="*/ 3295 w 4355"/>
                <a:gd name="T89" fmla="*/ 425 h 7604"/>
                <a:gd name="T90" fmla="*/ 3242 w 4355"/>
                <a:gd name="T91" fmla="*/ 594 h 7604"/>
                <a:gd name="T92" fmla="*/ 3358 w 4355"/>
                <a:gd name="T93" fmla="*/ 693 h 7604"/>
                <a:gd name="T94" fmla="*/ 3469 w 4355"/>
                <a:gd name="T95" fmla="*/ 542 h 7604"/>
                <a:gd name="T96" fmla="*/ 3737 w 4355"/>
                <a:gd name="T97" fmla="*/ 583 h 7604"/>
                <a:gd name="T98" fmla="*/ 3743 w 4355"/>
                <a:gd name="T99" fmla="*/ 681 h 7604"/>
                <a:gd name="T100" fmla="*/ 3650 w 4355"/>
                <a:gd name="T101" fmla="*/ 932 h 7604"/>
                <a:gd name="T102" fmla="*/ 3539 w 4355"/>
                <a:gd name="T103" fmla="*/ 978 h 7604"/>
                <a:gd name="T104" fmla="*/ 3428 w 4355"/>
                <a:gd name="T105" fmla="*/ 1007 h 7604"/>
                <a:gd name="T106" fmla="*/ 3329 w 4355"/>
                <a:gd name="T107" fmla="*/ 1165 h 7604"/>
                <a:gd name="T108" fmla="*/ 3230 w 4355"/>
                <a:gd name="T109" fmla="*/ 1601 h 7604"/>
                <a:gd name="T110" fmla="*/ 3242 w 4355"/>
                <a:gd name="T111" fmla="*/ 2015 h 7604"/>
                <a:gd name="T112" fmla="*/ 3725 w 4355"/>
                <a:gd name="T113" fmla="*/ 2410 h 7604"/>
                <a:gd name="T114" fmla="*/ 3964 w 4355"/>
                <a:gd name="T115" fmla="*/ 2474 h 7604"/>
                <a:gd name="T116" fmla="*/ 4226 w 4355"/>
                <a:gd name="T117" fmla="*/ 2626 h 760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4355" h="7604">
                  <a:moveTo>
                    <a:pt x="1089" y="59"/>
                  </a:moveTo>
                  <a:lnTo>
                    <a:pt x="1089" y="59"/>
                  </a:lnTo>
                  <a:cubicBezTo>
                    <a:pt x="1083" y="105"/>
                    <a:pt x="1089" y="128"/>
                    <a:pt x="1089" y="175"/>
                  </a:cubicBezTo>
                  <a:cubicBezTo>
                    <a:pt x="1077" y="146"/>
                    <a:pt x="1072" y="117"/>
                    <a:pt x="1043" y="117"/>
                  </a:cubicBezTo>
                  <a:cubicBezTo>
                    <a:pt x="1013" y="117"/>
                    <a:pt x="984" y="128"/>
                    <a:pt x="984" y="157"/>
                  </a:cubicBezTo>
                  <a:cubicBezTo>
                    <a:pt x="984" y="181"/>
                    <a:pt x="984" y="192"/>
                    <a:pt x="984" y="210"/>
                  </a:cubicBezTo>
                  <a:cubicBezTo>
                    <a:pt x="967" y="181"/>
                    <a:pt x="978" y="128"/>
                    <a:pt x="944" y="128"/>
                  </a:cubicBezTo>
                  <a:cubicBezTo>
                    <a:pt x="909" y="128"/>
                    <a:pt x="891" y="157"/>
                    <a:pt x="856" y="163"/>
                  </a:cubicBezTo>
                  <a:cubicBezTo>
                    <a:pt x="862" y="187"/>
                    <a:pt x="874" y="198"/>
                    <a:pt x="885" y="227"/>
                  </a:cubicBezTo>
                  <a:cubicBezTo>
                    <a:pt x="874" y="227"/>
                    <a:pt x="874" y="227"/>
                    <a:pt x="874" y="227"/>
                  </a:cubicBezTo>
                  <a:cubicBezTo>
                    <a:pt x="845" y="210"/>
                    <a:pt x="833" y="187"/>
                    <a:pt x="798" y="169"/>
                  </a:cubicBezTo>
                  <a:cubicBezTo>
                    <a:pt x="775" y="163"/>
                    <a:pt x="751" y="157"/>
                    <a:pt x="746" y="128"/>
                  </a:cubicBezTo>
                  <a:cubicBezTo>
                    <a:pt x="769" y="128"/>
                    <a:pt x="769" y="128"/>
                    <a:pt x="769" y="128"/>
                  </a:cubicBezTo>
                  <a:cubicBezTo>
                    <a:pt x="769" y="123"/>
                    <a:pt x="769" y="117"/>
                    <a:pt x="775" y="111"/>
                  </a:cubicBezTo>
                  <a:cubicBezTo>
                    <a:pt x="734" y="105"/>
                    <a:pt x="717" y="76"/>
                    <a:pt x="676" y="59"/>
                  </a:cubicBezTo>
                  <a:cubicBezTo>
                    <a:pt x="676" y="59"/>
                    <a:pt x="670" y="64"/>
                    <a:pt x="670" y="70"/>
                  </a:cubicBezTo>
                  <a:cubicBezTo>
                    <a:pt x="670" y="157"/>
                    <a:pt x="722" y="198"/>
                    <a:pt x="722" y="291"/>
                  </a:cubicBezTo>
                  <a:cubicBezTo>
                    <a:pt x="751" y="291"/>
                    <a:pt x="769" y="297"/>
                    <a:pt x="786" y="309"/>
                  </a:cubicBezTo>
                  <a:cubicBezTo>
                    <a:pt x="815" y="320"/>
                    <a:pt x="804" y="355"/>
                    <a:pt x="827" y="373"/>
                  </a:cubicBezTo>
                  <a:cubicBezTo>
                    <a:pt x="850" y="385"/>
                    <a:pt x="868" y="373"/>
                    <a:pt x="897" y="379"/>
                  </a:cubicBezTo>
                  <a:cubicBezTo>
                    <a:pt x="920" y="390"/>
                    <a:pt x="932" y="408"/>
                    <a:pt x="949" y="431"/>
                  </a:cubicBezTo>
                  <a:cubicBezTo>
                    <a:pt x="967" y="420"/>
                    <a:pt x="967" y="396"/>
                    <a:pt x="984" y="385"/>
                  </a:cubicBezTo>
                  <a:cubicBezTo>
                    <a:pt x="1008" y="367"/>
                    <a:pt x="1037" y="373"/>
                    <a:pt x="1060" y="350"/>
                  </a:cubicBezTo>
                  <a:cubicBezTo>
                    <a:pt x="1095" y="320"/>
                    <a:pt x="1095" y="262"/>
                    <a:pt x="1141" y="262"/>
                  </a:cubicBezTo>
                  <a:cubicBezTo>
                    <a:pt x="1153" y="262"/>
                    <a:pt x="1159" y="268"/>
                    <a:pt x="1171" y="268"/>
                  </a:cubicBezTo>
                  <a:cubicBezTo>
                    <a:pt x="1188" y="233"/>
                    <a:pt x="1217" y="216"/>
                    <a:pt x="1217" y="181"/>
                  </a:cubicBezTo>
                  <a:cubicBezTo>
                    <a:pt x="1217" y="152"/>
                    <a:pt x="1182" y="157"/>
                    <a:pt x="1171" y="134"/>
                  </a:cubicBezTo>
                  <a:cubicBezTo>
                    <a:pt x="1141" y="99"/>
                    <a:pt x="1130" y="76"/>
                    <a:pt x="1089" y="59"/>
                  </a:cubicBezTo>
                  <a:close/>
                  <a:moveTo>
                    <a:pt x="664" y="169"/>
                  </a:moveTo>
                  <a:lnTo>
                    <a:pt x="664" y="169"/>
                  </a:lnTo>
                  <a:cubicBezTo>
                    <a:pt x="676" y="210"/>
                    <a:pt x="652" y="227"/>
                    <a:pt x="647" y="268"/>
                  </a:cubicBezTo>
                  <a:cubicBezTo>
                    <a:pt x="664" y="268"/>
                    <a:pt x="682" y="262"/>
                    <a:pt x="693" y="274"/>
                  </a:cubicBezTo>
                  <a:cubicBezTo>
                    <a:pt x="687" y="297"/>
                    <a:pt x="687" y="297"/>
                    <a:pt x="687" y="297"/>
                  </a:cubicBezTo>
                  <a:cubicBezTo>
                    <a:pt x="687" y="303"/>
                    <a:pt x="687" y="309"/>
                    <a:pt x="687" y="315"/>
                  </a:cubicBezTo>
                  <a:cubicBezTo>
                    <a:pt x="728" y="320"/>
                    <a:pt x="751" y="332"/>
                    <a:pt x="781" y="361"/>
                  </a:cubicBezTo>
                  <a:cubicBezTo>
                    <a:pt x="769" y="367"/>
                    <a:pt x="757" y="379"/>
                    <a:pt x="740" y="379"/>
                  </a:cubicBezTo>
                  <a:cubicBezTo>
                    <a:pt x="687" y="379"/>
                    <a:pt x="658" y="350"/>
                    <a:pt x="606" y="350"/>
                  </a:cubicBezTo>
                  <a:cubicBezTo>
                    <a:pt x="571" y="350"/>
                    <a:pt x="554" y="361"/>
                    <a:pt x="524" y="367"/>
                  </a:cubicBezTo>
                  <a:cubicBezTo>
                    <a:pt x="530" y="350"/>
                    <a:pt x="530" y="332"/>
                    <a:pt x="536" y="315"/>
                  </a:cubicBezTo>
                  <a:cubicBezTo>
                    <a:pt x="554" y="315"/>
                    <a:pt x="554" y="315"/>
                    <a:pt x="554" y="315"/>
                  </a:cubicBezTo>
                  <a:cubicBezTo>
                    <a:pt x="559" y="315"/>
                    <a:pt x="565" y="320"/>
                    <a:pt x="571" y="320"/>
                  </a:cubicBezTo>
                  <a:cubicBezTo>
                    <a:pt x="594" y="320"/>
                    <a:pt x="623" y="326"/>
                    <a:pt x="623" y="303"/>
                  </a:cubicBezTo>
                  <a:cubicBezTo>
                    <a:pt x="623" y="268"/>
                    <a:pt x="594" y="262"/>
                    <a:pt x="583" y="233"/>
                  </a:cubicBezTo>
                  <a:cubicBezTo>
                    <a:pt x="594" y="210"/>
                    <a:pt x="594" y="210"/>
                    <a:pt x="594" y="210"/>
                  </a:cubicBezTo>
                  <a:cubicBezTo>
                    <a:pt x="583" y="210"/>
                    <a:pt x="577" y="204"/>
                    <a:pt x="571" y="204"/>
                  </a:cubicBezTo>
                  <a:cubicBezTo>
                    <a:pt x="577" y="192"/>
                    <a:pt x="577" y="192"/>
                    <a:pt x="577" y="192"/>
                  </a:cubicBezTo>
                  <a:cubicBezTo>
                    <a:pt x="612" y="175"/>
                    <a:pt x="623" y="152"/>
                    <a:pt x="647" y="128"/>
                  </a:cubicBezTo>
                  <a:cubicBezTo>
                    <a:pt x="658" y="140"/>
                    <a:pt x="664" y="152"/>
                    <a:pt x="664" y="169"/>
                  </a:cubicBezTo>
                  <a:close/>
                  <a:moveTo>
                    <a:pt x="3591" y="1374"/>
                  </a:moveTo>
                  <a:lnTo>
                    <a:pt x="3591" y="1374"/>
                  </a:lnTo>
                  <a:cubicBezTo>
                    <a:pt x="3591" y="1392"/>
                    <a:pt x="3597" y="1403"/>
                    <a:pt x="3597" y="1421"/>
                  </a:cubicBezTo>
                  <a:cubicBezTo>
                    <a:pt x="3597" y="1467"/>
                    <a:pt x="3591" y="1496"/>
                    <a:pt x="3586" y="1549"/>
                  </a:cubicBezTo>
                  <a:cubicBezTo>
                    <a:pt x="3667" y="1549"/>
                    <a:pt x="3708" y="1595"/>
                    <a:pt x="3789" y="1595"/>
                  </a:cubicBezTo>
                  <a:cubicBezTo>
                    <a:pt x="3801" y="1595"/>
                    <a:pt x="3813" y="1590"/>
                    <a:pt x="3824" y="1595"/>
                  </a:cubicBezTo>
                  <a:cubicBezTo>
                    <a:pt x="3824" y="1578"/>
                    <a:pt x="3824" y="1566"/>
                    <a:pt x="3824" y="1549"/>
                  </a:cubicBezTo>
                  <a:cubicBezTo>
                    <a:pt x="3818" y="1543"/>
                    <a:pt x="3818" y="1543"/>
                    <a:pt x="3818" y="1543"/>
                  </a:cubicBezTo>
                  <a:cubicBezTo>
                    <a:pt x="3807" y="1555"/>
                    <a:pt x="3801" y="1566"/>
                    <a:pt x="3784" y="1566"/>
                  </a:cubicBezTo>
                  <a:cubicBezTo>
                    <a:pt x="3772" y="1566"/>
                    <a:pt x="3772" y="1549"/>
                    <a:pt x="3766" y="1549"/>
                  </a:cubicBezTo>
                  <a:cubicBezTo>
                    <a:pt x="3754" y="1549"/>
                    <a:pt x="3749" y="1555"/>
                    <a:pt x="3743" y="1555"/>
                  </a:cubicBezTo>
                  <a:cubicBezTo>
                    <a:pt x="3720" y="1555"/>
                    <a:pt x="3708" y="1537"/>
                    <a:pt x="3708" y="1520"/>
                  </a:cubicBezTo>
                  <a:cubicBezTo>
                    <a:pt x="3708" y="1491"/>
                    <a:pt x="3731" y="1491"/>
                    <a:pt x="3743" y="1467"/>
                  </a:cubicBezTo>
                  <a:cubicBezTo>
                    <a:pt x="3725" y="1461"/>
                    <a:pt x="3708" y="1450"/>
                    <a:pt x="3708" y="1432"/>
                  </a:cubicBezTo>
                  <a:cubicBezTo>
                    <a:pt x="3708" y="1421"/>
                    <a:pt x="3714" y="1415"/>
                    <a:pt x="3714" y="1403"/>
                  </a:cubicBezTo>
                  <a:cubicBezTo>
                    <a:pt x="3725" y="1403"/>
                    <a:pt x="3731" y="1403"/>
                    <a:pt x="3743" y="1403"/>
                  </a:cubicBezTo>
                  <a:cubicBezTo>
                    <a:pt x="3778" y="1403"/>
                    <a:pt x="3824" y="1386"/>
                    <a:pt x="3754" y="1386"/>
                  </a:cubicBezTo>
                  <a:cubicBezTo>
                    <a:pt x="3731" y="1386"/>
                    <a:pt x="3708" y="1368"/>
                    <a:pt x="3708" y="1345"/>
                  </a:cubicBezTo>
                  <a:cubicBezTo>
                    <a:pt x="3708" y="1328"/>
                    <a:pt x="3720" y="1322"/>
                    <a:pt x="3720" y="1304"/>
                  </a:cubicBezTo>
                  <a:cubicBezTo>
                    <a:pt x="3720" y="1281"/>
                    <a:pt x="3690" y="1328"/>
                    <a:pt x="3679" y="1345"/>
                  </a:cubicBezTo>
                  <a:cubicBezTo>
                    <a:pt x="3661" y="1374"/>
                    <a:pt x="3626" y="1374"/>
                    <a:pt x="3591" y="1374"/>
                  </a:cubicBezTo>
                  <a:close/>
                  <a:moveTo>
                    <a:pt x="3498" y="1298"/>
                  </a:moveTo>
                  <a:lnTo>
                    <a:pt x="3498" y="1298"/>
                  </a:lnTo>
                  <a:cubicBezTo>
                    <a:pt x="3487" y="1293"/>
                    <a:pt x="3481" y="1293"/>
                    <a:pt x="3469" y="1287"/>
                  </a:cubicBezTo>
                  <a:cubicBezTo>
                    <a:pt x="3463" y="1298"/>
                    <a:pt x="3463" y="1304"/>
                    <a:pt x="3463" y="1310"/>
                  </a:cubicBezTo>
                  <a:cubicBezTo>
                    <a:pt x="3463" y="1339"/>
                    <a:pt x="3475" y="1351"/>
                    <a:pt x="3492" y="1374"/>
                  </a:cubicBezTo>
                  <a:cubicBezTo>
                    <a:pt x="3492" y="1345"/>
                    <a:pt x="3504" y="1328"/>
                    <a:pt x="3498" y="1298"/>
                  </a:cubicBezTo>
                  <a:close/>
                  <a:moveTo>
                    <a:pt x="3894" y="2306"/>
                  </a:moveTo>
                  <a:lnTo>
                    <a:pt x="3894" y="2306"/>
                  </a:lnTo>
                  <a:cubicBezTo>
                    <a:pt x="3883" y="2288"/>
                    <a:pt x="3883" y="2265"/>
                    <a:pt x="3859" y="2265"/>
                  </a:cubicBezTo>
                  <a:cubicBezTo>
                    <a:pt x="3847" y="2265"/>
                    <a:pt x="3836" y="2271"/>
                    <a:pt x="3824" y="2282"/>
                  </a:cubicBezTo>
                  <a:cubicBezTo>
                    <a:pt x="3847" y="2317"/>
                    <a:pt x="3865" y="2329"/>
                    <a:pt x="3894" y="2352"/>
                  </a:cubicBezTo>
                  <a:cubicBezTo>
                    <a:pt x="3894" y="2346"/>
                    <a:pt x="3900" y="2341"/>
                    <a:pt x="3900" y="2335"/>
                  </a:cubicBezTo>
                  <a:cubicBezTo>
                    <a:pt x="3900" y="2329"/>
                    <a:pt x="3894" y="2311"/>
                    <a:pt x="3894" y="2306"/>
                  </a:cubicBezTo>
                  <a:close/>
                  <a:moveTo>
                    <a:pt x="4348" y="2742"/>
                  </a:moveTo>
                  <a:lnTo>
                    <a:pt x="4348" y="2742"/>
                  </a:lnTo>
                  <a:lnTo>
                    <a:pt x="4348" y="2742"/>
                  </a:lnTo>
                  <a:cubicBezTo>
                    <a:pt x="4354" y="7603"/>
                    <a:pt x="4354" y="7603"/>
                    <a:pt x="4354" y="7603"/>
                  </a:cubicBezTo>
                  <a:lnTo>
                    <a:pt x="4354" y="7603"/>
                  </a:lnTo>
                  <a:cubicBezTo>
                    <a:pt x="24" y="7586"/>
                    <a:pt x="24" y="7586"/>
                    <a:pt x="24" y="7586"/>
                  </a:cubicBezTo>
                  <a:lnTo>
                    <a:pt x="24" y="7586"/>
                  </a:lnTo>
                  <a:cubicBezTo>
                    <a:pt x="0" y="1904"/>
                    <a:pt x="0" y="1904"/>
                    <a:pt x="0" y="1904"/>
                  </a:cubicBezTo>
                  <a:lnTo>
                    <a:pt x="0" y="1904"/>
                  </a:lnTo>
                  <a:cubicBezTo>
                    <a:pt x="53" y="1921"/>
                    <a:pt x="88" y="1956"/>
                    <a:pt x="88" y="2015"/>
                  </a:cubicBezTo>
                  <a:cubicBezTo>
                    <a:pt x="88" y="2137"/>
                    <a:pt x="88" y="2015"/>
                    <a:pt x="146" y="2015"/>
                  </a:cubicBezTo>
                  <a:cubicBezTo>
                    <a:pt x="140" y="1980"/>
                    <a:pt x="117" y="1962"/>
                    <a:pt x="117" y="1927"/>
                  </a:cubicBezTo>
                  <a:cubicBezTo>
                    <a:pt x="117" y="1916"/>
                    <a:pt x="117" y="1910"/>
                    <a:pt x="117" y="1898"/>
                  </a:cubicBezTo>
                  <a:cubicBezTo>
                    <a:pt x="123" y="1892"/>
                    <a:pt x="129" y="1892"/>
                    <a:pt x="134" y="1892"/>
                  </a:cubicBezTo>
                  <a:cubicBezTo>
                    <a:pt x="140" y="1892"/>
                    <a:pt x="146" y="1898"/>
                    <a:pt x="152" y="1898"/>
                  </a:cubicBezTo>
                  <a:cubicBezTo>
                    <a:pt x="175" y="1892"/>
                    <a:pt x="175" y="1892"/>
                    <a:pt x="175" y="1892"/>
                  </a:cubicBezTo>
                  <a:cubicBezTo>
                    <a:pt x="192" y="1921"/>
                    <a:pt x="210" y="1933"/>
                    <a:pt x="245" y="1945"/>
                  </a:cubicBezTo>
                  <a:cubicBezTo>
                    <a:pt x="268" y="1956"/>
                    <a:pt x="268" y="1985"/>
                    <a:pt x="292" y="1997"/>
                  </a:cubicBezTo>
                  <a:cubicBezTo>
                    <a:pt x="338" y="2038"/>
                    <a:pt x="402" y="2050"/>
                    <a:pt x="379" y="2044"/>
                  </a:cubicBezTo>
                  <a:cubicBezTo>
                    <a:pt x="379" y="2026"/>
                    <a:pt x="355" y="2032"/>
                    <a:pt x="344" y="2015"/>
                  </a:cubicBezTo>
                  <a:cubicBezTo>
                    <a:pt x="321" y="1997"/>
                    <a:pt x="326" y="1974"/>
                    <a:pt x="321" y="1945"/>
                  </a:cubicBezTo>
                  <a:cubicBezTo>
                    <a:pt x="315" y="1927"/>
                    <a:pt x="297" y="1916"/>
                    <a:pt x="297" y="1898"/>
                  </a:cubicBezTo>
                  <a:cubicBezTo>
                    <a:pt x="297" y="1881"/>
                    <a:pt x="297" y="1881"/>
                    <a:pt x="297" y="1881"/>
                  </a:cubicBezTo>
                  <a:cubicBezTo>
                    <a:pt x="367" y="1881"/>
                    <a:pt x="367" y="1881"/>
                    <a:pt x="367" y="1881"/>
                  </a:cubicBezTo>
                  <a:cubicBezTo>
                    <a:pt x="379" y="1881"/>
                    <a:pt x="385" y="1869"/>
                    <a:pt x="391" y="1869"/>
                  </a:cubicBezTo>
                  <a:cubicBezTo>
                    <a:pt x="396" y="1869"/>
                    <a:pt x="402" y="1875"/>
                    <a:pt x="408" y="1875"/>
                  </a:cubicBezTo>
                  <a:cubicBezTo>
                    <a:pt x="431" y="1875"/>
                    <a:pt x="443" y="1846"/>
                    <a:pt x="466" y="1846"/>
                  </a:cubicBezTo>
                  <a:cubicBezTo>
                    <a:pt x="460" y="1840"/>
                    <a:pt x="460" y="1828"/>
                    <a:pt x="449" y="1828"/>
                  </a:cubicBezTo>
                  <a:cubicBezTo>
                    <a:pt x="420" y="1828"/>
                    <a:pt x="408" y="1840"/>
                    <a:pt x="379" y="1840"/>
                  </a:cubicBezTo>
                  <a:cubicBezTo>
                    <a:pt x="361" y="1840"/>
                    <a:pt x="350" y="1840"/>
                    <a:pt x="332" y="1840"/>
                  </a:cubicBezTo>
                  <a:cubicBezTo>
                    <a:pt x="332" y="1822"/>
                    <a:pt x="332" y="1811"/>
                    <a:pt x="332" y="1793"/>
                  </a:cubicBezTo>
                  <a:cubicBezTo>
                    <a:pt x="332" y="1758"/>
                    <a:pt x="367" y="1758"/>
                    <a:pt x="379" y="1729"/>
                  </a:cubicBezTo>
                  <a:cubicBezTo>
                    <a:pt x="373" y="1729"/>
                    <a:pt x="367" y="1724"/>
                    <a:pt x="361" y="1724"/>
                  </a:cubicBezTo>
                  <a:cubicBezTo>
                    <a:pt x="350" y="1724"/>
                    <a:pt x="338" y="1729"/>
                    <a:pt x="326" y="1735"/>
                  </a:cubicBezTo>
                  <a:cubicBezTo>
                    <a:pt x="309" y="1706"/>
                    <a:pt x="280" y="1712"/>
                    <a:pt x="251" y="1694"/>
                  </a:cubicBezTo>
                  <a:cubicBezTo>
                    <a:pt x="216" y="1671"/>
                    <a:pt x="198" y="1636"/>
                    <a:pt x="198" y="1590"/>
                  </a:cubicBezTo>
                  <a:cubicBezTo>
                    <a:pt x="198" y="1561"/>
                    <a:pt x="216" y="1537"/>
                    <a:pt x="245" y="1520"/>
                  </a:cubicBezTo>
                  <a:cubicBezTo>
                    <a:pt x="268" y="1531"/>
                    <a:pt x="268" y="1531"/>
                    <a:pt x="268" y="1531"/>
                  </a:cubicBezTo>
                  <a:cubicBezTo>
                    <a:pt x="292" y="1479"/>
                    <a:pt x="367" y="1473"/>
                    <a:pt x="367" y="1415"/>
                  </a:cubicBezTo>
                  <a:cubicBezTo>
                    <a:pt x="367" y="1386"/>
                    <a:pt x="385" y="1374"/>
                    <a:pt x="396" y="1351"/>
                  </a:cubicBezTo>
                  <a:cubicBezTo>
                    <a:pt x="408" y="1310"/>
                    <a:pt x="396" y="1287"/>
                    <a:pt x="396" y="1246"/>
                  </a:cubicBezTo>
                  <a:cubicBezTo>
                    <a:pt x="396" y="1223"/>
                    <a:pt x="402" y="1205"/>
                    <a:pt x="420" y="1194"/>
                  </a:cubicBezTo>
                  <a:cubicBezTo>
                    <a:pt x="437" y="1205"/>
                    <a:pt x="449" y="1217"/>
                    <a:pt x="466" y="1217"/>
                  </a:cubicBezTo>
                  <a:cubicBezTo>
                    <a:pt x="524" y="1217"/>
                    <a:pt x="542" y="1159"/>
                    <a:pt x="594" y="1141"/>
                  </a:cubicBezTo>
                  <a:cubicBezTo>
                    <a:pt x="606" y="1159"/>
                    <a:pt x="612" y="1165"/>
                    <a:pt x="623" y="1182"/>
                  </a:cubicBezTo>
                  <a:cubicBezTo>
                    <a:pt x="635" y="1182"/>
                    <a:pt x="635" y="1182"/>
                    <a:pt x="635" y="1182"/>
                  </a:cubicBezTo>
                  <a:cubicBezTo>
                    <a:pt x="629" y="1170"/>
                    <a:pt x="618" y="1159"/>
                    <a:pt x="618" y="1141"/>
                  </a:cubicBezTo>
                  <a:cubicBezTo>
                    <a:pt x="618" y="1130"/>
                    <a:pt x="629" y="1124"/>
                    <a:pt x="629" y="1112"/>
                  </a:cubicBezTo>
                  <a:cubicBezTo>
                    <a:pt x="629" y="1054"/>
                    <a:pt x="554" y="1042"/>
                    <a:pt x="554" y="984"/>
                  </a:cubicBezTo>
                  <a:cubicBezTo>
                    <a:pt x="554" y="961"/>
                    <a:pt x="565" y="943"/>
                    <a:pt x="565" y="920"/>
                  </a:cubicBezTo>
                  <a:lnTo>
                    <a:pt x="571" y="914"/>
                  </a:lnTo>
                  <a:cubicBezTo>
                    <a:pt x="588" y="914"/>
                    <a:pt x="594" y="926"/>
                    <a:pt x="606" y="926"/>
                  </a:cubicBezTo>
                  <a:cubicBezTo>
                    <a:pt x="658" y="926"/>
                    <a:pt x="664" y="862"/>
                    <a:pt x="664" y="815"/>
                  </a:cubicBezTo>
                  <a:cubicBezTo>
                    <a:pt x="676" y="804"/>
                    <a:pt x="682" y="786"/>
                    <a:pt x="693" y="786"/>
                  </a:cubicBezTo>
                  <a:cubicBezTo>
                    <a:pt x="740" y="786"/>
                    <a:pt x="751" y="833"/>
                    <a:pt x="792" y="833"/>
                  </a:cubicBezTo>
                  <a:cubicBezTo>
                    <a:pt x="810" y="833"/>
                    <a:pt x="821" y="833"/>
                    <a:pt x="839" y="833"/>
                  </a:cubicBezTo>
                  <a:cubicBezTo>
                    <a:pt x="845" y="827"/>
                    <a:pt x="845" y="821"/>
                    <a:pt x="850" y="821"/>
                  </a:cubicBezTo>
                  <a:cubicBezTo>
                    <a:pt x="827" y="792"/>
                    <a:pt x="781" y="798"/>
                    <a:pt x="781" y="763"/>
                  </a:cubicBezTo>
                  <a:cubicBezTo>
                    <a:pt x="781" y="751"/>
                    <a:pt x="763" y="751"/>
                    <a:pt x="763" y="740"/>
                  </a:cubicBezTo>
                  <a:cubicBezTo>
                    <a:pt x="763" y="711"/>
                    <a:pt x="781" y="699"/>
                    <a:pt x="781" y="670"/>
                  </a:cubicBezTo>
                  <a:cubicBezTo>
                    <a:pt x="821" y="681"/>
                    <a:pt x="850" y="705"/>
                    <a:pt x="868" y="746"/>
                  </a:cubicBezTo>
                  <a:cubicBezTo>
                    <a:pt x="874" y="746"/>
                    <a:pt x="874" y="746"/>
                    <a:pt x="874" y="746"/>
                  </a:cubicBezTo>
                  <a:cubicBezTo>
                    <a:pt x="880" y="740"/>
                    <a:pt x="880" y="740"/>
                    <a:pt x="880" y="740"/>
                  </a:cubicBezTo>
                  <a:cubicBezTo>
                    <a:pt x="891" y="746"/>
                    <a:pt x="897" y="751"/>
                    <a:pt x="909" y="763"/>
                  </a:cubicBezTo>
                  <a:cubicBezTo>
                    <a:pt x="920" y="769"/>
                    <a:pt x="920" y="769"/>
                    <a:pt x="920" y="769"/>
                  </a:cubicBezTo>
                  <a:cubicBezTo>
                    <a:pt x="920" y="757"/>
                    <a:pt x="920" y="751"/>
                    <a:pt x="920" y="746"/>
                  </a:cubicBezTo>
                  <a:cubicBezTo>
                    <a:pt x="926" y="740"/>
                    <a:pt x="926" y="740"/>
                    <a:pt x="926" y="740"/>
                  </a:cubicBezTo>
                  <a:cubicBezTo>
                    <a:pt x="938" y="746"/>
                    <a:pt x="944" y="746"/>
                    <a:pt x="949" y="751"/>
                  </a:cubicBezTo>
                  <a:cubicBezTo>
                    <a:pt x="955" y="746"/>
                    <a:pt x="955" y="740"/>
                    <a:pt x="955" y="734"/>
                  </a:cubicBezTo>
                  <a:cubicBezTo>
                    <a:pt x="955" y="693"/>
                    <a:pt x="920" y="681"/>
                    <a:pt x="920" y="641"/>
                  </a:cubicBezTo>
                  <a:cubicBezTo>
                    <a:pt x="920" y="623"/>
                    <a:pt x="920" y="623"/>
                    <a:pt x="920" y="623"/>
                  </a:cubicBezTo>
                  <a:cubicBezTo>
                    <a:pt x="955" y="617"/>
                    <a:pt x="973" y="606"/>
                    <a:pt x="1008" y="600"/>
                  </a:cubicBezTo>
                  <a:cubicBezTo>
                    <a:pt x="1025" y="600"/>
                    <a:pt x="1043" y="606"/>
                    <a:pt x="1060" y="588"/>
                  </a:cubicBezTo>
                  <a:cubicBezTo>
                    <a:pt x="1077" y="565"/>
                    <a:pt x="1072" y="542"/>
                    <a:pt x="1095" y="518"/>
                  </a:cubicBezTo>
                  <a:cubicBezTo>
                    <a:pt x="1095" y="577"/>
                    <a:pt x="1159" y="594"/>
                    <a:pt x="1217" y="594"/>
                  </a:cubicBezTo>
                  <a:cubicBezTo>
                    <a:pt x="1270" y="594"/>
                    <a:pt x="1270" y="594"/>
                    <a:pt x="1270" y="594"/>
                  </a:cubicBezTo>
                  <a:cubicBezTo>
                    <a:pt x="1281" y="594"/>
                    <a:pt x="1287" y="600"/>
                    <a:pt x="1304" y="600"/>
                  </a:cubicBezTo>
                  <a:cubicBezTo>
                    <a:pt x="1334" y="600"/>
                    <a:pt x="1345" y="588"/>
                    <a:pt x="1369" y="588"/>
                  </a:cubicBezTo>
                  <a:cubicBezTo>
                    <a:pt x="1403" y="588"/>
                    <a:pt x="1415" y="617"/>
                    <a:pt x="1444" y="617"/>
                  </a:cubicBezTo>
                  <a:cubicBezTo>
                    <a:pt x="1497" y="617"/>
                    <a:pt x="1520" y="571"/>
                    <a:pt x="1572" y="559"/>
                  </a:cubicBezTo>
                  <a:cubicBezTo>
                    <a:pt x="1613" y="548"/>
                    <a:pt x="1636" y="536"/>
                    <a:pt x="1677" y="530"/>
                  </a:cubicBezTo>
                  <a:cubicBezTo>
                    <a:pt x="1706" y="524"/>
                    <a:pt x="1741" y="530"/>
                    <a:pt x="1753" y="507"/>
                  </a:cubicBezTo>
                  <a:cubicBezTo>
                    <a:pt x="1758" y="478"/>
                    <a:pt x="1753" y="454"/>
                    <a:pt x="1753" y="425"/>
                  </a:cubicBezTo>
                  <a:cubicBezTo>
                    <a:pt x="1753" y="344"/>
                    <a:pt x="1753" y="344"/>
                    <a:pt x="1753" y="344"/>
                  </a:cubicBezTo>
                  <a:cubicBezTo>
                    <a:pt x="1753" y="315"/>
                    <a:pt x="1776" y="303"/>
                    <a:pt x="1799" y="280"/>
                  </a:cubicBezTo>
                  <a:cubicBezTo>
                    <a:pt x="1793" y="280"/>
                    <a:pt x="1793" y="274"/>
                    <a:pt x="1788" y="274"/>
                  </a:cubicBezTo>
                  <a:cubicBezTo>
                    <a:pt x="1758" y="274"/>
                    <a:pt x="1747" y="297"/>
                    <a:pt x="1724" y="303"/>
                  </a:cubicBezTo>
                  <a:lnTo>
                    <a:pt x="1718" y="297"/>
                  </a:lnTo>
                  <a:cubicBezTo>
                    <a:pt x="1718" y="274"/>
                    <a:pt x="1735" y="262"/>
                    <a:pt x="1735" y="245"/>
                  </a:cubicBezTo>
                  <a:cubicBezTo>
                    <a:pt x="1735" y="192"/>
                    <a:pt x="1677" y="181"/>
                    <a:pt x="1630" y="181"/>
                  </a:cubicBezTo>
                  <a:cubicBezTo>
                    <a:pt x="1572" y="181"/>
                    <a:pt x="1543" y="210"/>
                    <a:pt x="1485" y="239"/>
                  </a:cubicBezTo>
                  <a:cubicBezTo>
                    <a:pt x="1479" y="192"/>
                    <a:pt x="1456" y="169"/>
                    <a:pt x="1421" y="140"/>
                  </a:cubicBezTo>
                  <a:cubicBezTo>
                    <a:pt x="1403" y="123"/>
                    <a:pt x="1374" y="117"/>
                    <a:pt x="1374" y="94"/>
                  </a:cubicBezTo>
                  <a:cubicBezTo>
                    <a:pt x="1374" y="82"/>
                    <a:pt x="1374" y="76"/>
                    <a:pt x="1374" y="64"/>
                  </a:cubicBezTo>
                  <a:cubicBezTo>
                    <a:pt x="1398" y="64"/>
                    <a:pt x="1398" y="64"/>
                    <a:pt x="1398" y="64"/>
                  </a:cubicBezTo>
                  <a:cubicBezTo>
                    <a:pt x="1409" y="64"/>
                    <a:pt x="1415" y="70"/>
                    <a:pt x="1421" y="70"/>
                  </a:cubicBezTo>
                  <a:cubicBezTo>
                    <a:pt x="1438" y="70"/>
                    <a:pt x="1438" y="47"/>
                    <a:pt x="1456" y="47"/>
                  </a:cubicBezTo>
                  <a:cubicBezTo>
                    <a:pt x="1497" y="47"/>
                    <a:pt x="1497" y="99"/>
                    <a:pt x="1526" y="128"/>
                  </a:cubicBezTo>
                  <a:lnTo>
                    <a:pt x="1532" y="123"/>
                  </a:lnTo>
                  <a:cubicBezTo>
                    <a:pt x="1532" y="111"/>
                    <a:pt x="1526" y="105"/>
                    <a:pt x="1526" y="94"/>
                  </a:cubicBezTo>
                  <a:cubicBezTo>
                    <a:pt x="1526" y="70"/>
                    <a:pt x="1532" y="53"/>
                    <a:pt x="1549" y="35"/>
                  </a:cubicBezTo>
                  <a:cubicBezTo>
                    <a:pt x="1561" y="47"/>
                    <a:pt x="1566" y="53"/>
                    <a:pt x="1578" y="53"/>
                  </a:cubicBezTo>
                  <a:cubicBezTo>
                    <a:pt x="1590" y="53"/>
                    <a:pt x="1601" y="41"/>
                    <a:pt x="1613" y="41"/>
                  </a:cubicBezTo>
                  <a:cubicBezTo>
                    <a:pt x="1636" y="41"/>
                    <a:pt x="1630" y="64"/>
                    <a:pt x="1642" y="82"/>
                  </a:cubicBezTo>
                  <a:cubicBezTo>
                    <a:pt x="1660" y="99"/>
                    <a:pt x="1677" y="94"/>
                    <a:pt x="1695" y="105"/>
                  </a:cubicBezTo>
                  <a:cubicBezTo>
                    <a:pt x="1695" y="99"/>
                    <a:pt x="1700" y="99"/>
                    <a:pt x="1700" y="94"/>
                  </a:cubicBezTo>
                  <a:cubicBezTo>
                    <a:pt x="1700" y="70"/>
                    <a:pt x="1683" y="59"/>
                    <a:pt x="1683" y="29"/>
                  </a:cubicBezTo>
                  <a:cubicBezTo>
                    <a:pt x="1683" y="18"/>
                    <a:pt x="1700" y="12"/>
                    <a:pt x="1712" y="0"/>
                  </a:cubicBezTo>
                  <a:cubicBezTo>
                    <a:pt x="1729" y="18"/>
                    <a:pt x="1724" y="35"/>
                    <a:pt x="1724" y="53"/>
                  </a:cubicBezTo>
                  <a:cubicBezTo>
                    <a:pt x="1724" y="117"/>
                    <a:pt x="1724" y="117"/>
                    <a:pt x="1724" y="117"/>
                  </a:cubicBezTo>
                  <a:cubicBezTo>
                    <a:pt x="1724" y="140"/>
                    <a:pt x="1729" y="157"/>
                    <a:pt x="1747" y="169"/>
                  </a:cubicBezTo>
                  <a:cubicBezTo>
                    <a:pt x="1770" y="181"/>
                    <a:pt x="1753" y="216"/>
                    <a:pt x="1776" y="216"/>
                  </a:cubicBezTo>
                  <a:cubicBezTo>
                    <a:pt x="1805" y="216"/>
                    <a:pt x="1823" y="222"/>
                    <a:pt x="1840" y="204"/>
                  </a:cubicBezTo>
                  <a:cubicBezTo>
                    <a:pt x="1858" y="192"/>
                    <a:pt x="1846" y="157"/>
                    <a:pt x="1869" y="157"/>
                  </a:cubicBezTo>
                  <a:cubicBezTo>
                    <a:pt x="1968" y="157"/>
                    <a:pt x="1945" y="332"/>
                    <a:pt x="2044" y="332"/>
                  </a:cubicBezTo>
                  <a:cubicBezTo>
                    <a:pt x="2061" y="332"/>
                    <a:pt x="2073" y="332"/>
                    <a:pt x="2089" y="332"/>
                  </a:cubicBezTo>
                  <a:cubicBezTo>
                    <a:pt x="2107" y="332"/>
                    <a:pt x="2118" y="350"/>
                    <a:pt x="2136" y="361"/>
                  </a:cubicBezTo>
                  <a:cubicBezTo>
                    <a:pt x="2171" y="379"/>
                    <a:pt x="2194" y="385"/>
                    <a:pt x="2235" y="385"/>
                  </a:cubicBezTo>
                  <a:cubicBezTo>
                    <a:pt x="2252" y="385"/>
                    <a:pt x="2252" y="373"/>
                    <a:pt x="2264" y="361"/>
                  </a:cubicBezTo>
                  <a:cubicBezTo>
                    <a:pt x="2282" y="332"/>
                    <a:pt x="2305" y="338"/>
                    <a:pt x="2340" y="332"/>
                  </a:cubicBezTo>
                  <a:cubicBezTo>
                    <a:pt x="2340" y="338"/>
                    <a:pt x="2346" y="338"/>
                    <a:pt x="2346" y="344"/>
                  </a:cubicBezTo>
                  <a:cubicBezTo>
                    <a:pt x="2346" y="361"/>
                    <a:pt x="2317" y="367"/>
                    <a:pt x="2317" y="390"/>
                  </a:cubicBezTo>
                  <a:cubicBezTo>
                    <a:pt x="2317" y="420"/>
                    <a:pt x="2346" y="437"/>
                    <a:pt x="2375" y="437"/>
                  </a:cubicBezTo>
                  <a:cubicBezTo>
                    <a:pt x="2398" y="437"/>
                    <a:pt x="2404" y="414"/>
                    <a:pt x="2421" y="414"/>
                  </a:cubicBezTo>
                  <a:cubicBezTo>
                    <a:pt x="2462" y="414"/>
                    <a:pt x="2485" y="460"/>
                    <a:pt x="2485" y="507"/>
                  </a:cubicBezTo>
                  <a:cubicBezTo>
                    <a:pt x="2485" y="507"/>
                    <a:pt x="2491" y="513"/>
                    <a:pt x="2497" y="513"/>
                  </a:cubicBezTo>
                  <a:cubicBezTo>
                    <a:pt x="2503" y="495"/>
                    <a:pt x="2503" y="466"/>
                    <a:pt x="2526" y="466"/>
                  </a:cubicBezTo>
                  <a:cubicBezTo>
                    <a:pt x="2567" y="466"/>
                    <a:pt x="2584" y="507"/>
                    <a:pt x="2631" y="507"/>
                  </a:cubicBezTo>
                  <a:cubicBezTo>
                    <a:pt x="2683" y="507"/>
                    <a:pt x="2683" y="507"/>
                    <a:pt x="2683" y="507"/>
                  </a:cubicBezTo>
                  <a:cubicBezTo>
                    <a:pt x="2718" y="507"/>
                    <a:pt x="2724" y="466"/>
                    <a:pt x="2759" y="449"/>
                  </a:cubicBezTo>
                  <a:cubicBezTo>
                    <a:pt x="2794" y="507"/>
                    <a:pt x="2840" y="518"/>
                    <a:pt x="2887" y="553"/>
                  </a:cubicBezTo>
                  <a:cubicBezTo>
                    <a:pt x="2904" y="565"/>
                    <a:pt x="2899" y="594"/>
                    <a:pt x="2922" y="594"/>
                  </a:cubicBezTo>
                  <a:cubicBezTo>
                    <a:pt x="2934" y="594"/>
                    <a:pt x="2939" y="583"/>
                    <a:pt x="2957" y="583"/>
                  </a:cubicBezTo>
                  <a:cubicBezTo>
                    <a:pt x="2980" y="583"/>
                    <a:pt x="2992" y="612"/>
                    <a:pt x="3015" y="612"/>
                  </a:cubicBezTo>
                  <a:cubicBezTo>
                    <a:pt x="3038" y="612"/>
                    <a:pt x="3044" y="588"/>
                    <a:pt x="3062" y="577"/>
                  </a:cubicBezTo>
                  <a:cubicBezTo>
                    <a:pt x="3050" y="571"/>
                    <a:pt x="3038" y="571"/>
                    <a:pt x="3027" y="577"/>
                  </a:cubicBezTo>
                  <a:cubicBezTo>
                    <a:pt x="3032" y="548"/>
                    <a:pt x="3056" y="548"/>
                    <a:pt x="3067" y="524"/>
                  </a:cubicBezTo>
                  <a:cubicBezTo>
                    <a:pt x="3079" y="530"/>
                    <a:pt x="3085" y="536"/>
                    <a:pt x="3097" y="536"/>
                  </a:cubicBezTo>
                  <a:cubicBezTo>
                    <a:pt x="3120" y="536"/>
                    <a:pt x="3120" y="489"/>
                    <a:pt x="3143" y="489"/>
                  </a:cubicBezTo>
                  <a:cubicBezTo>
                    <a:pt x="3155" y="489"/>
                    <a:pt x="3155" y="495"/>
                    <a:pt x="3166" y="495"/>
                  </a:cubicBezTo>
                  <a:cubicBezTo>
                    <a:pt x="3184" y="495"/>
                    <a:pt x="3195" y="483"/>
                    <a:pt x="3207" y="478"/>
                  </a:cubicBezTo>
                  <a:cubicBezTo>
                    <a:pt x="3201" y="472"/>
                    <a:pt x="3195" y="472"/>
                    <a:pt x="3184" y="466"/>
                  </a:cubicBezTo>
                  <a:cubicBezTo>
                    <a:pt x="3230" y="449"/>
                    <a:pt x="3254" y="443"/>
                    <a:pt x="3295" y="425"/>
                  </a:cubicBezTo>
                  <a:cubicBezTo>
                    <a:pt x="3300" y="425"/>
                    <a:pt x="3300" y="425"/>
                    <a:pt x="3300" y="425"/>
                  </a:cubicBezTo>
                  <a:cubicBezTo>
                    <a:pt x="3283" y="472"/>
                    <a:pt x="3283" y="507"/>
                    <a:pt x="3242" y="536"/>
                  </a:cubicBezTo>
                  <a:cubicBezTo>
                    <a:pt x="3230" y="548"/>
                    <a:pt x="3225" y="553"/>
                    <a:pt x="3225" y="571"/>
                  </a:cubicBezTo>
                  <a:cubicBezTo>
                    <a:pt x="3225" y="594"/>
                    <a:pt x="3225" y="594"/>
                    <a:pt x="3225" y="594"/>
                  </a:cubicBezTo>
                  <a:cubicBezTo>
                    <a:pt x="3230" y="594"/>
                    <a:pt x="3236" y="594"/>
                    <a:pt x="3242" y="594"/>
                  </a:cubicBezTo>
                  <a:cubicBezTo>
                    <a:pt x="3271" y="594"/>
                    <a:pt x="3277" y="553"/>
                    <a:pt x="3306" y="553"/>
                  </a:cubicBezTo>
                  <a:cubicBezTo>
                    <a:pt x="3318" y="553"/>
                    <a:pt x="3312" y="571"/>
                    <a:pt x="3324" y="571"/>
                  </a:cubicBezTo>
                  <a:cubicBezTo>
                    <a:pt x="3347" y="583"/>
                    <a:pt x="3382" y="583"/>
                    <a:pt x="3382" y="612"/>
                  </a:cubicBezTo>
                  <a:cubicBezTo>
                    <a:pt x="3382" y="635"/>
                    <a:pt x="3358" y="641"/>
                    <a:pt x="3358" y="670"/>
                  </a:cubicBezTo>
                  <a:cubicBezTo>
                    <a:pt x="3358" y="676"/>
                    <a:pt x="3358" y="681"/>
                    <a:pt x="3358" y="693"/>
                  </a:cubicBezTo>
                  <a:cubicBezTo>
                    <a:pt x="3446" y="693"/>
                    <a:pt x="3446" y="693"/>
                    <a:pt x="3446" y="693"/>
                  </a:cubicBezTo>
                  <a:cubicBezTo>
                    <a:pt x="3452" y="693"/>
                    <a:pt x="3458" y="699"/>
                    <a:pt x="3463" y="699"/>
                  </a:cubicBezTo>
                  <a:cubicBezTo>
                    <a:pt x="3498" y="699"/>
                    <a:pt x="3510" y="664"/>
                    <a:pt x="3527" y="629"/>
                  </a:cubicBezTo>
                  <a:cubicBezTo>
                    <a:pt x="3533" y="612"/>
                    <a:pt x="3556" y="600"/>
                    <a:pt x="3556" y="577"/>
                  </a:cubicBezTo>
                  <a:cubicBezTo>
                    <a:pt x="3556" y="542"/>
                    <a:pt x="3504" y="553"/>
                    <a:pt x="3469" y="542"/>
                  </a:cubicBezTo>
                  <a:cubicBezTo>
                    <a:pt x="3481" y="513"/>
                    <a:pt x="3504" y="501"/>
                    <a:pt x="3533" y="495"/>
                  </a:cubicBezTo>
                  <a:cubicBezTo>
                    <a:pt x="3568" y="483"/>
                    <a:pt x="3580" y="460"/>
                    <a:pt x="3609" y="449"/>
                  </a:cubicBezTo>
                  <a:cubicBezTo>
                    <a:pt x="3615" y="507"/>
                    <a:pt x="3638" y="542"/>
                    <a:pt x="3679" y="571"/>
                  </a:cubicBezTo>
                  <a:cubicBezTo>
                    <a:pt x="3702" y="583"/>
                    <a:pt x="3702" y="606"/>
                    <a:pt x="3725" y="606"/>
                  </a:cubicBezTo>
                  <a:cubicBezTo>
                    <a:pt x="3737" y="606"/>
                    <a:pt x="3737" y="594"/>
                    <a:pt x="3737" y="583"/>
                  </a:cubicBezTo>
                  <a:cubicBezTo>
                    <a:pt x="3737" y="571"/>
                    <a:pt x="3731" y="559"/>
                    <a:pt x="3731" y="548"/>
                  </a:cubicBezTo>
                  <a:cubicBezTo>
                    <a:pt x="3737" y="548"/>
                    <a:pt x="3737" y="542"/>
                    <a:pt x="3743" y="542"/>
                  </a:cubicBezTo>
                  <a:cubicBezTo>
                    <a:pt x="3778" y="542"/>
                    <a:pt x="3801" y="571"/>
                    <a:pt x="3801" y="606"/>
                  </a:cubicBezTo>
                  <a:cubicBezTo>
                    <a:pt x="3801" y="641"/>
                    <a:pt x="3801" y="693"/>
                    <a:pt x="3766" y="693"/>
                  </a:cubicBezTo>
                  <a:cubicBezTo>
                    <a:pt x="3754" y="693"/>
                    <a:pt x="3749" y="681"/>
                    <a:pt x="3743" y="681"/>
                  </a:cubicBezTo>
                  <a:cubicBezTo>
                    <a:pt x="3720" y="681"/>
                    <a:pt x="3720" y="681"/>
                    <a:pt x="3720" y="681"/>
                  </a:cubicBezTo>
                  <a:cubicBezTo>
                    <a:pt x="3714" y="746"/>
                    <a:pt x="3702" y="786"/>
                    <a:pt x="3661" y="833"/>
                  </a:cubicBezTo>
                  <a:cubicBezTo>
                    <a:pt x="3638" y="827"/>
                    <a:pt x="3638" y="827"/>
                    <a:pt x="3638" y="827"/>
                  </a:cubicBezTo>
                  <a:cubicBezTo>
                    <a:pt x="3626" y="839"/>
                    <a:pt x="3615" y="844"/>
                    <a:pt x="3597" y="850"/>
                  </a:cubicBezTo>
                  <a:cubicBezTo>
                    <a:pt x="3615" y="885"/>
                    <a:pt x="3638" y="897"/>
                    <a:pt x="3650" y="932"/>
                  </a:cubicBezTo>
                  <a:cubicBezTo>
                    <a:pt x="3620" y="938"/>
                    <a:pt x="3603" y="938"/>
                    <a:pt x="3586" y="949"/>
                  </a:cubicBezTo>
                  <a:cubicBezTo>
                    <a:pt x="3603" y="967"/>
                    <a:pt x="3615" y="978"/>
                    <a:pt x="3626" y="996"/>
                  </a:cubicBezTo>
                  <a:cubicBezTo>
                    <a:pt x="3597" y="1013"/>
                    <a:pt x="3597" y="1037"/>
                    <a:pt x="3574" y="1060"/>
                  </a:cubicBezTo>
                  <a:cubicBezTo>
                    <a:pt x="3556" y="1037"/>
                    <a:pt x="3562" y="1013"/>
                    <a:pt x="3551" y="978"/>
                  </a:cubicBezTo>
                  <a:cubicBezTo>
                    <a:pt x="3539" y="978"/>
                    <a:pt x="3539" y="978"/>
                    <a:pt x="3539" y="978"/>
                  </a:cubicBezTo>
                  <a:cubicBezTo>
                    <a:pt x="3533" y="1002"/>
                    <a:pt x="3516" y="1019"/>
                    <a:pt x="3492" y="1019"/>
                  </a:cubicBezTo>
                  <a:cubicBezTo>
                    <a:pt x="3492" y="1025"/>
                    <a:pt x="3492" y="1025"/>
                    <a:pt x="3492" y="1025"/>
                  </a:cubicBezTo>
                  <a:cubicBezTo>
                    <a:pt x="3492" y="1031"/>
                    <a:pt x="3498" y="1037"/>
                    <a:pt x="3498" y="1037"/>
                  </a:cubicBezTo>
                  <a:cubicBezTo>
                    <a:pt x="3498" y="1060"/>
                    <a:pt x="3469" y="1060"/>
                    <a:pt x="3446" y="1077"/>
                  </a:cubicBezTo>
                  <a:cubicBezTo>
                    <a:pt x="3440" y="1048"/>
                    <a:pt x="3452" y="1031"/>
                    <a:pt x="3428" y="1007"/>
                  </a:cubicBezTo>
                  <a:cubicBezTo>
                    <a:pt x="3417" y="1037"/>
                    <a:pt x="3417" y="1054"/>
                    <a:pt x="3393" y="1066"/>
                  </a:cubicBezTo>
                  <a:cubicBezTo>
                    <a:pt x="3388" y="1066"/>
                    <a:pt x="3388" y="1054"/>
                    <a:pt x="3382" y="1054"/>
                  </a:cubicBezTo>
                  <a:cubicBezTo>
                    <a:pt x="3347" y="1054"/>
                    <a:pt x="3312" y="1083"/>
                    <a:pt x="3312" y="1118"/>
                  </a:cubicBezTo>
                  <a:cubicBezTo>
                    <a:pt x="3312" y="1141"/>
                    <a:pt x="3329" y="1147"/>
                    <a:pt x="3341" y="1165"/>
                  </a:cubicBezTo>
                  <a:cubicBezTo>
                    <a:pt x="3329" y="1165"/>
                    <a:pt x="3329" y="1165"/>
                    <a:pt x="3329" y="1165"/>
                  </a:cubicBezTo>
                  <a:cubicBezTo>
                    <a:pt x="3312" y="1159"/>
                    <a:pt x="3312" y="1159"/>
                    <a:pt x="3312" y="1159"/>
                  </a:cubicBezTo>
                  <a:cubicBezTo>
                    <a:pt x="3306" y="1188"/>
                    <a:pt x="3300" y="1211"/>
                    <a:pt x="3300" y="1240"/>
                  </a:cubicBezTo>
                  <a:cubicBezTo>
                    <a:pt x="3300" y="1281"/>
                    <a:pt x="3318" y="1322"/>
                    <a:pt x="3358" y="1322"/>
                  </a:cubicBezTo>
                  <a:cubicBezTo>
                    <a:pt x="3411" y="1322"/>
                    <a:pt x="3364" y="1438"/>
                    <a:pt x="3329" y="1508"/>
                  </a:cubicBezTo>
                  <a:cubicBezTo>
                    <a:pt x="3306" y="1555"/>
                    <a:pt x="3254" y="1555"/>
                    <a:pt x="3230" y="1601"/>
                  </a:cubicBezTo>
                  <a:cubicBezTo>
                    <a:pt x="3195" y="1671"/>
                    <a:pt x="3184" y="1712"/>
                    <a:pt x="3137" y="1770"/>
                  </a:cubicBezTo>
                  <a:cubicBezTo>
                    <a:pt x="3120" y="1793"/>
                    <a:pt x="3097" y="1799"/>
                    <a:pt x="3085" y="1828"/>
                  </a:cubicBezTo>
                  <a:cubicBezTo>
                    <a:pt x="3085" y="1892"/>
                    <a:pt x="3085" y="1892"/>
                    <a:pt x="3085" y="1892"/>
                  </a:cubicBezTo>
                  <a:cubicBezTo>
                    <a:pt x="3085" y="1916"/>
                    <a:pt x="3108" y="1910"/>
                    <a:pt x="3126" y="1927"/>
                  </a:cubicBezTo>
                  <a:cubicBezTo>
                    <a:pt x="3230" y="1991"/>
                    <a:pt x="3166" y="2015"/>
                    <a:pt x="3242" y="2015"/>
                  </a:cubicBezTo>
                  <a:cubicBezTo>
                    <a:pt x="3277" y="2015"/>
                    <a:pt x="3283" y="2050"/>
                    <a:pt x="3312" y="2067"/>
                  </a:cubicBezTo>
                  <a:cubicBezTo>
                    <a:pt x="3382" y="2102"/>
                    <a:pt x="3434" y="2108"/>
                    <a:pt x="3492" y="2166"/>
                  </a:cubicBezTo>
                  <a:cubicBezTo>
                    <a:pt x="3510" y="2189"/>
                    <a:pt x="3504" y="2213"/>
                    <a:pt x="3527" y="2242"/>
                  </a:cubicBezTo>
                  <a:cubicBezTo>
                    <a:pt x="3603" y="2329"/>
                    <a:pt x="3720" y="2271"/>
                    <a:pt x="3679" y="2358"/>
                  </a:cubicBezTo>
                  <a:cubicBezTo>
                    <a:pt x="3702" y="2364"/>
                    <a:pt x="3708" y="2387"/>
                    <a:pt x="3725" y="2410"/>
                  </a:cubicBezTo>
                  <a:cubicBezTo>
                    <a:pt x="3737" y="2405"/>
                    <a:pt x="3743" y="2399"/>
                    <a:pt x="3754" y="2399"/>
                  </a:cubicBezTo>
                  <a:cubicBezTo>
                    <a:pt x="3772" y="2399"/>
                    <a:pt x="3784" y="2410"/>
                    <a:pt x="3801" y="2410"/>
                  </a:cubicBezTo>
                  <a:cubicBezTo>
                    <a:pt x="3813" y="2410"/>
                    <a:pt x="3818" y="2405"/>
                    <a:pt x="3824" y="2399"/>
                  </a:cubicBezTo>
                  <a:cubicBezTo>
                    <a:pt x="3836" y="2399"/>
                    <a:pt x="3842" y="2399"/>
                    <a:pt x="3853" y="2399"/>
                  </a:cubicBezTo>
                  <a:cubicBezTo>
                    <a:pt x="3906" y="2399"/>
                    <a:pt x="3935" y="2428"/>
                    <a:pt x="3964" y="2474"/>
                  </a:cubicBezTo>
                  <a:cubicBezTo>
                    <a:pt x="3981" y="2504"/>
                    <a:pt x="4016" y="2492"/>
                    <a:pt x="4046" y="2515"/>
                  </a:cubicBezTo>
                  <a:cubicBezTo>
                    <a:pt x="4104" y="2556"/>
                    <a:pt x="4139" y="2591"/>
                    <a:pt x="4209" y="2591"/>
                  </a:cubicBezTo>
                  <a:cubicBezTo>
                    <a:pt x="4209" y="2591"/>
                    <a:pt x="4209" y="2597"/>
                    <a:pt x="4209" y="2602"/>
                  </a:cubicBezTo>
                  <a:cubicBezTo>
                    <a:pt x="4209" y="2608"/>
                    <a:pt x="4203" y="2608"/>
                    <a:pt x="4203" y="2614"/>
                  </a:cubicBezTo>
                  <a:cubicBezTo>
                    <a:pt x="4203" y="2620"/>
                    <a:pt x="4220" y="2620"/>
                    <a:pt x="4226" y="2626"/>
                  </a:cubicBezTo>
                  <a:cubicBezTo>
                    <a:pt x="4249" y="2643"/>
                    <a:pt x="4261" y="2649"/>
                    <a:pt x="4278" y="2672"/>
                  </a:cubicBezTo>
                  <a:cubicBezTo>
                    <a:pt x="4302" y="2702"/>
                    <a:pt x="4325" y="2725"/>
                    <a:pt x="4348" y="274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9" name="Freeform 3"/>
            <p:cNvSpPr>
              <a:spLocks noChangeArrowheads="1"/>
            </p:cNvSpPr>
            <p:nvPr/>
          </p:nvSpPr>
          <p:spPr bwMode="auto">
            <a:xfrm>
              <a:off x="3885359" y="1881782"/>
              <a:ext cx="1650066" cy="2152696"/>
            </a:xfrm>
            <a:custGeom>
              <a:avLst/>
              <a:gdLst>
                <a:gd name="T0" fmla="*/ 740 w 7500"/>
                <a:gd name="T1" fmla="*/ 3126 h 9786"/>
                <a:gd name="T2" fmla="*/ 716 w 7500"/>
                <a:gd name="T3" fmla="*/ 3394 h 9786"/>
                <a:gd name="T4" fmla="*/ 2009 w 7500"/>
                <a:gd name="T5" fmla="*/ 279 h 9786"/>
                <a:gd name="T6" fmla="*/ 2049 w 7500"/>
                <a:gd name="T7" fmla="*/ 17 h 9786"/>
                <a:gd name="T8" fmla="*/ 6427 w 7500"/>
                <a:gd name="T9" fmla="*/ 6898 h 9786"/>
                <a:gd name="T10" fmla="*/ 7353 w 7500"/>
                <a:gd name="T11" fmla="*/ 7428 h 9786"/>
                <a:gd name="T12" fmla="*/ 7213 w 7500"/>
                <a:gd name="T13" fmla="*/ 7824 h 9786"/>
                <a:gd name="T14" fmla="*/ 7359 w 7500"/>
                <a:gd name="T15" fmla="*/ 7434 h 9786"/>
                <a:gd name="T16" fmla="*/ 7289 w 7500"/>
                <a:gd name="T17" fmla="*/ 9331 h 9786"/>
                <a:gd name="T18" fmla="*/ 6742 w 7500"/>
                <a:gd name="T19" fmla="*/ 9435 h 9786"/>
                <a:gd name="T20" fmla="*/ 6497 w 7500"/>
                <a:gd name="T21" fmla="*/ 9744 h 9786"/>
                <a:gd name="T22" fmla="*/ 6066 w 7500"/>
                <a:gd name="T23" fmla="*/ 9494 h 9786"/>
                <a:gd name="T24" fmla="*/ 5577 w 7500"/>
                <a:gd name="T25" fmla="*/ 9453 h 9786"/>
                <a:gd name="T26" fmla="*/ 1467 w 7500"/>
                <a:gd name="T27" fmla="*/ 8051 h 9786"/>
                <a:gd name="T28" fmla="*/ 402 w 7500"/>
                <a:gd name="T29" fmla="*/ 3341 h 9786"/>
                <a:gd name="T30" fmla="*/ 1002 w 7500"/>
                <a:gd name="T31" fmla="*/ 3761 h 9786"/>
                <a:gd name="T32" fmla="*/ 1345 w 7500"/>
                <a:gd name="T33" fmla="*/ 3656 h 9786"/>
                <a:gd name="T34" fmla="*/ 1531 w 7500"/>
                <a:gd name="T35" fmla="*/ 3307 h 9786"/>
                <a:gd name="T36" fmla="*/ 1595 w 7500"/>
                <a:gd name="T37" fmla="*/ 3184 h 9786"/>
                <a:gd name="T38" fmla="*/ 1753 w 7500"/>
                <a:gd name="T39" fmla="*/ 2497 h 9786"/>
                <a:gd name="T40" fmla="*/ 1683 w 7500"/>
                <a:gd name="T41" fmla="*/ 1863 h 9786"/>
                <a:gd name="T42" fmla="*/ 1828 w 7500"/>
                <a:gd name="T43" fmla="*/ 1577 h 9786"/>
                <a:gd name="T44" fmla="*/ 1875 w 7500"/>
                <a:gd name="T45" fmla="*/ 1240 h 9786"/>
                <a:gd name="T46" fmla="*/ 1910 w 7500"/>
                <a:gd name="T47" fmla="*/ 1007 h 9786"/>
                <a:gd name="T48" fmla="*/ 1910 w 7500"/>
                <a:gd name="T49" fmla="*/ 879 h 9786"/>
                <a:gd name="T50" fmla="*/ 2009 w 7500"/>
                <a:gd name="T51" fmla="*/ 402 h 9786"/>
                <a:gd name="T52" fmla="*/ 2172 w 7500"/>
                <a:gd name="T53" fmla="*/ 396 h 9786"/>
                <a:gd name="T54" fmla="*/ 2335 w 7500"/>
                <a:gd name="T55" fmla="*/ 576 h 9786"/>
                <a:gd name="T56" fmla="*/ 2451 w 7500"/>
                <a:gd name="T57" fmla="*/ 1013 h 9786"/>
                <a:gd name="T58" fmla="*/ 2591 w 7500"/>
                <a:gd name="T59" fmla="*/ 1356 h 9786"/>
                <a:gd name="T60" fmla="*/ 2713 w 7500"/>
                <a:gd name="T61" fmla="*/ 1857 h 9786"/>
                <a:gd name="T62" fmla="*/ 3173 w 7500"/>
                <a:gd name="T63" fmla="*/ 2043 h 9786"/>
                <a:gd name="T64" fmla="*/ 3476 w 7500"/>
                <a:gd name="T65" fmla="*/ 2340 h 9786"/>
                <a:gd name="T66" fmla="*/ 3557 w 7500"/>
                <a:gd name="T67" fmla="*/ 2835 h 9786"/>
                <a:gd name="T68" fmla="*/ 3802 w 7500"/>
                <a:gd name="T69" fmla="*/ 3376 h 9786"/>
                <a:gd name="T70" fmla="*/ 3907 w 7500"/>
                <a:gd name="T71" fmla="*/ 3871 h 9786"/>
                <a:gd name="T72" fmla="*/ 4035 w 7500"/>
                <a:gd name="T73" fmla="*/ 4407 h 9786"/>
                <a:gd name="T74" fmla="*/ 4489 w 7500"/>
                <a:gd name="T75" fmla="*/ 4634 h 9786"/>
                <a:gd name="T76" fmla="*/ 4751 w 7500"/>
                <a:gd name="T77" fmla="*/ 4785 h 9786"/>
                <a:gd name="T78" fmla="*/ 5100 w 7500"/>
                <a:gd name="T79" fmla="*/ 5030 h 9786"/>
                <a:gd name="T80" fmla="*/ 5147 w 7500"/>
                <a:gd name="T81" fmla="*/ 5158 h 9786"/>
                <a:gd name="T82" fmla="*/ 5321 w 7500"/>
                <a:gd name="T83" fmla="*/ 5437 h 9786"/>
                <a:gd name="T84" fmla="*/ 5414 w 7500"/>
                <a:gd name="T85" fmla="*/ 5565 h 9786"/>
                <a:gd name="T86" fmla="*/ 5595 w 7500"/>
                <a:gd name="T87" fmla="*/ 6089 h 9786"/>
                <a:gd name="T88" fmla="*/ 5775 w 7500"/>
                <a:gd name="T89" fmla="*/ 6124 h 9786"/>
                <a:gd name="T90" fmla="*/ 6072 w 7500"/>
                <a:gd name="T91" fmla="*/ 6223 h 9786"/>
                <a:gd name="T92" fmla="*/ 6177 w 7500"/>
                <a:gd name="T93" fmla="*/ 6357 h 9786"/>
                <a:gd name="T94" fmla="*/ 6165 w 7500"/>
                <a:gd name="T95" fmla="*/ 6700 h 9786"/>
                <a:gd name="T96" fmla="*/ 6439 w 7500"/>
                <a:gd name="T97" fmla="*/ 6962 h 9786"/>
                <a:gd name="T98" fmla="*/ 6759 w 7500"/>
                <a:gd name="T99" fmla="*/ 7259 h 9786"/>
                <a:gd name="T100" fmla="*/ 7056 w 7500"/>
                <a:gd name="T101" fmla="*/ 7638 h 9786"/>
                <a:gd name="T102" fmla="*/ 7260 w 7500"/>
                <a:gd name="T103" fmla="*/ 8226 h 9786"/>
                <a:gd name="T104" fmla="*/ 7336 w 7500"/>
                <a:gd name="T105" fmla="*/ 8447 h 9786"/>
                <a:gd name="T106" fmla="*/ 7399 w 7500"/>
                <a:gd name="T107" fmla="*/ 8901 h 97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7500" h="9786">
                  <a:moveTo>
                    <a:pt x="559" y="3219"/>
                  </a:moveTo>
                  <a:lnTo>
                    <a:pt x="559" y="3219"/>
                  </a:lnTo>
                  <a:cubicBezTo>
                    <a:pt x="559" y="3242"/>
                    <a:pt x="588" y="3248"/>
                    <a:pt x="611" y="3248"/>
                  </a:cubicBezTo>
                  <a:cubicBezTo>
                    <a:pt x="629" y="3248"/>
                    <a:pt x="629" y="3225"/>
                    <a:pt x="641" y="3213"/>
                  </a:cubicBezTo>
                  <a:cubicBezTo>
                    <a:pt x="658" y="3202"/>
                    <a:pt x="670" y="3207"/>
                    <a:pt x="687" y="3207"/>
                  </a:cubicBezTo>
                  <a:cubicBezTo>
                    <a:pt x="687" y="3173"/>
                    <a:pt x="705" y="3126"/>
                    <a:pt x="740" y="3126"/>
                  </a:cubicBezTo>
                  <a:cubicBezTo>
                    <a:pt x="757" y="3126"/>
                    <a:pt x="763" y="3149"/>
                    <a:pt x="780" y="3149"/>
                  </a:cubicBezTo>
                  <a:cubicBezTo>
                    <a:pt x="786" y="3149"/>
                    <a:pt x="798" y="3138"/>
                    <a:pt x="798" y="3126"/>
                  </a:cubicBezTo>
                  <a:cubicBezTo>
                    <a:pt x="798" y="3091"/>
                    <a:pt x="740" y="3097"/>
                    <a:pt x="705" y="3109"/>
                  </a:cubicBezTo>
                  <a:cubicBezTo>
                    <a:pt x="641" y="3138"/>
                    <a:pt x="559" y="3149"/>
                    <a:pt x="559" y="3219"/>
                  </a:cubicBezTo>
                  <a:close/>
                  <a:moveTo>
                    <a:pt x="716" y="3394"/>
                  </a:moveTo>
                  <a:lnTo>
                    <a:pt x="716" y="3394"/>
                  </a:lnTo>
                  <a:cubicBezTo>
                    <a:pt x="705" y="3411"/>
                    <a:pt x="693" y="3417"/>
                    <a:pt x="681" y="3435"/>
                  </a:cubicBezTo>
                  <a:cubicBezTo>
                    <a:pt x="699" y="3440"/>
                    <a:pt x="710" y="3440"/>
                    <a:pt x="734" y="3440"/>
                  </a:cubicBezTo>
                  <a:cubicBezTo>
                    <a:pt x="734" y="3423"/>
                    <a:pt x="728" y="3405"/>
                    <a:pt x="716" y="3394"/>
                  </a:cubicBezTo>
                  <a:close/>
                  <a:moveTo>
                    <a:pt x="2038" y="233"/>
                  </a:moveTo>
                  <a:lnTo>
                    <a:pt x="2038" y="233"/>
                  </a:lnTo>
                  <a:cubicBezTo>
                    <a:pt x="2020" y="244"/>
                    <a:pt x="2009" y="256"/>
                    <a:pt x="2009" y="279"/>
                  </a:cubicBezTo>
                  <a:cubicBezTo>
                    <a:pt x="2009" y="291"/>
                    <a:pt x="2014" y="291"/>
                    <a:pt x="2014" y="303"/>
                  </a:cubicBezTo>
                  <a:cubicBezTo>
                    <a:pt x="2020" y="285"/>
                    <a:pt x="2038" y="279"/>
                    <a:pt x="2055" y="279"/>
                  </a:cubicBezTo>
                  <a:cubicBezTo>
                    <a:pt x="2055" y="273"/>
                    <a:pt x="2055" y="273"/>
                    <a:pt x="2055" y="268"/>
                  </a:cubicBezTo>
                  <a:cubicBezTo>
                    <a:pt x="2055" y="250"/>
                    <a:pt x="2049" y="244"/>
                    <a:pt x="2038" y="233"/>
                  </a:cubicBezTo>
                  <a:close/>
                  <a:moveTo>
                    <a:pt x="2049" y="17"/>
                  </a:moveTo>
                  <a:lnTo>
                    <a:pt x="2049" y="17"/>
                  </a:lnTo>
                  <a:cubicBezTo>
                    <a:pt x="2049" y="35"/>
                    <a:pt x="2067" y="41"/>
                    <a:pt x="2073" y="52"/>
                  </a:cubicBezTo>
                  <a:cubicBezTo>
                    <a:pt x="2090" y="41"/>
                    <a:pt x="2096" y="29"/>
                    <a:pt x="2102" y="12"/>
                  </a:cubicBezTo>
                  <a:cubicBezTo>
                    <a:pt x="2084" y="0"/>
                    <a:pt x="2049" y="0"/>
                    <a:pt x="2049" y="17"/>
                  </a:cubicBezTo>
                  <a:close/>
                  <a:moveTo>
                    <a:pt x="6293" y="6718"/>
                  </a:moveTo>
                  <a:lnTo>
                    <a:pt x="6293" y="6718"/>
                  </a:lnTo>
                  <a:cubicBezTo>
                    <a:pt x="6305" y="6805"/>
                    <a:pt x="6363" y="6840"/>
                    <a:pt x="6427" y="6898"/>
                  </a:cubicBezTo>
                  <a:cubicBezTo>
                    <a:pt x="6427" y="6893"/>
                    <a:pt x="6433" y="6893"/>
                    <a:pt x="6433" y="6887"/>
                  </a:cubicBezTo>
                  <a:cubicBezTo>
                    <a:pt x="6433" y="6852"/>
                    <a:pt x="6404" y="6840"/>
                    <a:pt x="6381" y="6811"/>
                  </a:cubicBezTo>
                  <a:cubicBezTo>
                    <a:pt x="6352" y="6770"/>
                    <a:pt x="6340" y="6724"/>
                    <a:pt x="6293" y="6718"/>
                  </a:cubicBezTo>
                  <a:close/>
                  <a:moveTo>
                    <a:pt x="7359" y="7434"/>
                  </a:moveTo>
                  <a:lnTo>
                    <a:pt x="7359" y="7434"/>
                  </a:lnTo>
                  <a:cubicBezTo>
                    <a:pt x="7353" y="7428"/>
                    <a:pt x="7353" y="7428"/>
                    <a:pt x="7353" y="7428"/>
                  </a:cubicBezTo>
                  <a:cubicBezTo>
                    <a:pt x="7353" y="7451"/>
                    <a:pt x="7359" y="7463"/>
                    <a:pt x="7359" y="7486"/>
                  </a:cubicBezTo>
                  <a:cubicBezTo>
                    <a:pt x="7359" y="7533"/>
                    <a:pt x="7336" y="7562"/>
                    <a:pt x="7300" y="7591"/>
                  </a:cubicBezTo>
                  <a:cubicBezTo>
                    <a:pt x="7283" y="7597"/>
                    <a:pt x="7266" y="7603"/>
                    <a:pt x="7266" y="7614"/>
                  </a:cubicBezTo>
                  <a:cubicBezTo>
                    <a:pt x="7266" y="7632"/>
                    <a:pt x="7271" y="7643"/>
                    <a:pt x="7271" y="7661"/>
                  </a:cubicBezTo>
                  <a:cubicBezTo>
                    <a:pt x="7271" y="7731"/>
                    <a:pt x="7271" y="7731"/>
                    <a:pt x="7271" y="7731"/>
                  </a:cubicBezTo>
                  <a:cubicBezTo>
                    <a:pt x="7271" y="7771"/>
                    <a:pt x="7242" y="7789"/>
                    <a:pt x="7213" y="7824"/>
                  </a:cubicBezTo>
                  <a:cubicBezTo>
                    <a:pt x="7248" y="7836"/>
                    <a:pt x="7237" y="7871"/>
                    <a:pt x="7248" y="7900"/>
                  </a:cubicBezTo>
                  <a:cubicBezTo>
                    <a:pt x="7254" y="7917"/>
                    <a:pt x="7271" y="7923"/>
                    <a:pt x="7283" y="7934"/>
                  </a:cubicBezTo>
                  <a:cubicBezTo>
                    <a:pt x="7318" y="7894"/>
                    <a:pt x="7283" y="7847"/>
                    <a:pt x="7312" y="7795"/>
                  </a:cubicBezTo>
                  <a:cubicBezTo>
                    <a:pt x="7336" y="7742"/>
                    <a:pt x="7341" y="7708"/>
                    <a:pt x="7359" y="7655"/>
                  </a:cubicBezTo>
                  <a:cubicBezTo>
                    <a:pt x="7382" y="7603"/>
                    <a:pt x="7411" y="7579"/>
                    <a:pt x="7411" y="7527"/>
                  </a:cubicBezTo>
                  <a:cubicBezTo>
                    <a:pt x="7411" y="7486"/>
                    <a:pt x="7376" y="7469"/>
                    <a:pt x="7359" y="7434"/>
                  </a:cubicBezTo>
                  <a:close/>
                  <a:moveTo>
                    <a:pt x="7499" y="9221"/>
                  </a:moveTo>
                  <a:lnTo>
                    <a:pt x="7499" y="9221"/>
                  </a:lnTo>
                  <a:lnTo>
                    <a:pt x="7499" y="9221"/>
                  </a:lnTo>
                  <a:cubicBezTo>
                    <a:pt x="7464" y="9243"/>
                    <a:pt x="7446" y="9255"/>
                    <a:pt x="7411" y="9267"/>
                  </a:cubicBezTo>
                  <a:cubicBezTo>
                    <a:pt x="7388" y="9272"/>
                    <a:pt x="7365" y="9261"/>
                    <a:pt x="7347" y="9272"/>
                  </a:cubicBezTo>
                  <a:cubicBezTo>
                    <a:pt x="7318" y="9284"/>
                    <a:pt x="7318" y="9331"/>
                    <a:pt x="7289" y="9331"/>
                  </a:cubicBezTo>
                  <a:cubicBezTo>
                    <a:pt x="7271" y="9331"/>
                    <a:pt x="7266" y="9319"/>
                    <a:pt x="7248" y="9319"/>
                  </a:cubicBezTo>
                  <a:cubicBezTo>
                    <a:pt x="7213" y="9313"/>
                    <a:pt x="7184" y="9325"/>
                    <a:pt x="7149" y="9325"/>
                  </a:cubicBezTo>
                  <a:cubicBezTo>
                    <a:pt x="7091" y="9325"/>
                    <a:pt x="7068" y="9278"/>
                    <a:pt x="7010" y="9278"/>
                  </a:cubicBezTo>
                  <a:cubicBezTo>
                    <a:pt x="6963" y="9278"/>
                    <a:pt x="6957" y="9325"/>
                    <a:pt x="6922" y="9354"/>
                  </a:cubicBezTo>
                  <a:cubicBezTo>
                    <a:pt x="6905" y="9366"/>
                    <a:pt x="6887" y="9354"/>
                    <a:pt x="6864" y="9366"/>
                  </a:cubicBezTo>
                  <a:cubicBezTo>
                    <a:pt x="6811" y="9383"/>
                    <a:pt x="6794" y="9418"/>
                    <a:pt x="6742" y="9435"/>
                  </a:cubicBezTo>
                  <a:cubicBezTo>
                    <a:pt x="6753" y="9465"/>
                    <a:pt x="6759" y="9482"/>
                    <a:pt x="6777" y="9500"/>
                  </a:cubicBezTo>
                  <a:cubicBezTo>
                    <a:pt x="6782" y="9505"/>
                    <a:pt x="6800" y="9505"/>
                    <a:pt x="6800" y="9517"/>
                  </a:cubicBezTo>
                  <a:cubicBezTo>
                    <a:pt x="6800" y="9581"/>
                    <a:pt x="6753" y="9639"/>
                    <a:pt x="6689" y="9639"/>
                  </a:cubicBezTo>
                  <a:cubicBezTo>
                    <a:pt x="6689" y="9651"/>
                    <a:pt x="6689" y="9657"/>
                    <a:pt x="6683" y="9668"/>
                  </a:cubicBezTo>
                  <a:cubicBezTo>
                    <a:pt x="6654" y="9668"/>
                    <a:pt x="6643" y="9628"/>
                    <a:pt x="6614" y="9628"/>
                  </a:cubicBezTo>
                  <a:cubicBezTo>
                    <a:pt x="6550" y="9628"/>
                    <a:pt x="6526" y="9686"/>
                    <a:pt x="6497" y="9744"/>
                  </a:cubicBezTo>
                  <a:cubicBezTo>
                    <a:pt x="6485" y="9761"/>
                    <a:pt x="6491" y="9785"/>
                    <a:pt x="6474" y="9785"/>
                  </a:cubicBezTo>
                  <a:cubicBezTo>
                    <a:pt x="6392" y="9785"/>
                    <a:pt x="6439" y="9645"/>
                    <a:pt x="6369" y="9610"/>
                  </a:cubicBezTo>
                  <a:cubicBezTo>
                    <a:pt x="6305" y="9581"/>
                    <a:pt x="6282" y="9546"/>
                    <a:pt x="6224" y="9511"/>
                  </a:cubicBezTo>
                  <a:cubicBezTo>
                    <a:pt x="6206" y="9500"/>
                    <a:pt x="6206" y="9476"/>
                    <a:pt x="6183" y="9476"/>
                  </a:cubicBezTo>
                  <a:cubicBezTo>
                    <a:pt x="6159" y="9476"/>
                    <a:pt x="6148" y="9494"/>
                    <a:pt x="6119" y="9494"/>
                  </a:cubicBezTo>
                  <a:cubicBezTo>
                    <a:pt x="6066" y="9494"/>
                    <a:pt x="6066" y="9494"/>
                    <a:pt x="6066" y="9494"/>
                  </a:cubicBezTo>
                  <a:cubicBezTo>
                    <a:pt x="6061" y="9494"/>
                    <a:pt x="6055" y="9500"/>
                    <a:pt x="6043" y="9500"/>
                  </a:cubicBezTo>
                  <a:cubicBezTo>
                    <a:pt x="5996" y="9500"/>
                    <a:pt x="5991" y="9435"/>
                    <a:pt x="5944" y="9435"/>
                  </a:cubicBezTo>
                  <a:cubicBezTo>
                    <a:pt x="5868" y="9435"/>
                    <a:pt x="5833" y="9482"/>
                    <a:pt x="5758" y="9482"/>
                  </a:cubicBezTo>
                  <a:cubicBezTo>
                    <a:pt x="5740" y="9482"/>
                    <a:pt x="5735" y="9476"/>
                    <a:pt x="5717" y="9476"/>
                  </a:cubicBezTo>
                  <a:cubicBezTo>
                    <a:pt x="5665" y="9476"/>
                    <a:pt x="5665" y="9476"/>
                    <a:pt x="5665" y="9476"/>
                  </a:cubicBezTo>
                  <a:cubicBezTo>
                    <a:pt x="5630" y="9476"/>
                    <a:pt x="5612" y="9453"/>
                    <a:pt x="5577" y="9453"/>
                  </a:cubicBezTo>
                  <a:cubicBezTo>
                    <a:pt x="5531" y="9453"/>
                    <a:pt x="5513" y="9500"/>
                    <a:pt x="5473" y="9529"/>
                  </a:cubicBezTo>
                  <a:cubicBezTo>
                    <a:pt x="5426" y="9563"/>
                    <a:pt x="5385" y="9563"/>
                    <a:pt x="5350" y="9610"/>
                  </a:cubicBezTo>
                  <a:cubicBezTo>
                    <a:pt x="5333" y="9628"/>
                    <a:pt x="5344" y="9663"/>
                    <a:pt x="5321" y="9668"/>
                  </a:cubicBezTo>
                  <a:cubicBezTo>
                    <a:pt x="1467" y="9680"/>
                    <a:pt x="1467" y="9680"/>
                    <a:pt x="1467" y="9680"/>
                  </a:cubicBezTo>
                  <a:lnTo>
                    <a:pt x="1467" y="9680"/>
                  </a:lnTo>
                  <a:cubicBezTo>
                    <a:pt x="1467" y="8051"/>
                    <a:pt x="1467" y="8051"/>
                    <a:pt x="1467" y="8051"/>
                  </a:cubicBezTo>
                  <a:cubicBezTo>
                    <a:pt x="6" y="8045"/>
                    <a:pt x="6" y="8045"/>
                    <a:pt x="6" y="8045"/>
                  </a:cubicBezTo>
                  <a:lnTo>
                    <a:pt x="6" y="8045"/>
                  </a:lnTo>
                  <a:cubicBezTo>
                    <a:pt x="0" y="3184"/>
                    <a:pt x="0" y="3184"/>
                    <a:pt x="0" y="3184"/>
                  </a:cubicBezTo>
                  <a:lnTo>
                    <a:pt x="0" y="3184"/>
                  </a:lnTo>
                  <a:cubicBezTo>
                    <a:pt x="35" y="3219"/>
                    <a:pt x="70" y="3237"/>
                    <a:pt x="128" y="3254"/>
                  </a:cubicBezTo>
                  <a:cubicBezTo>
                    <a:pt x="233" y="3289"/>
                    <a:pt x="291" y="3307"/>
                    <a:pt x="402" y="3341"/>
                  </a:cubicBezTo>
                  <a:cubicBezTo>
                    <a:pt x="454" y="3353"/>
                    <a:pt x="501" y="3359"/>
                    <a:pt x="530" y="3405"/>
                  </a:cubicBezTo>
                  <a:cubicBezTo>
                    <a:pt x="565" y="3464"/>
                    <a:pt x="536" y="3522"/>
                    <a:pt x="582" y="3568"/>
                  </a:cubicBezTo>
                  <a:cubicBezTo>
                    <a:pt x="617" y="3603"/>
                    <a:pt x="664" y="3580"/>
                    <a:pt x="710" y="3598"/>
                  </a:cubicBezTo>
                  <a:cubicBezTo>
                    <a:pt x="740" y="3603"/>
                    <a:pt x="745" y="3627"/>
                    <a:pt x="769" y="3644"/>
                  </a:cubicBezTo>
                  <a:cubicBezTo>
                    <a:pt x="844" y="3708"/>
                    <a:pt x="792" y="3691"/>
                    <a:pt x="856" y="3691"/>
                  </a:cubicBezTo>
                  <a:cubicBezTo>
                    <a:pt x="920" y="3691"/>
                    <a:pt x="937" y="3761"/>
                    <a:pt x="1002" y="3761"/>
                  </a:cubicBezTo>
                  <a:cubicBezTo>
                    <a:pt x="1054" y="3761"/>
                    <a:pt x="1054" y="3761"/>
                    <a:pt x="1054" y="3761"/>
                  </a:cubicBezTo>
                  <a:cubicBezTo>
                    <a:pt x="1153" y="3761"/>
                    <a:pt x="1194" y="3679"/>
                    <a:pt x="1293" y="3679"/>
                  </a:cubicBezTo>
                  <a:cubicBezTo>
                    <a:pt x="1299" y="3679"/>
                    <a:pt x="1304" y="3691"/>
                    <a:pt x="1310" y="3696"/>
                  </a:cubicBezTo>
                  <a:cubicBezTo>
                    <a:pt x="1310" y="3656"/>
                    <a:pt x="1310" y="3656"/>
                    <a:pt x="1310" y="3656"/>
                  </a:cubicBezTo>
                  <a:cubicBezTo>
                    <a:pt x="1316" y="3656"/>
                    <a:pt x="1316" y="3650"/>
                    <a:pt x="1322" y="3650"/>
                  </a:cubicBezTo>
                  <a:cubicBezTo>
                    <a:pt x="1328" y="3650"/>
                    <a:pt x="1333" y="3656"/>
                    <a:pt x="1345" y="3656"/>
                  </a:cubicBezTo>
                  <a:cubicBezTo>
                    <a:pt x="1345" y="3603"/>
                    <a:pt x="1380" y="3586"/>
                    <a:pt x="1403" y="3539"/>
                  </a:cubicBezTo>
                  <a:cubicBezTo>
                    <a:pt x="1415" y="3551"/>
                    <a:pt x="1415" y="3551"/>
                    <a:pt x="1415" y="3551"/>
                  </a:cubicBezTo>
                  <a:cubicBezTo>
                    <a:pt x="1444" y="3487"/>
                    <a:pt x="1467" y="3446"/>
                    <a:pt x="1456" y="3382"/>
                  </a:cubicBezTo>
                  <a:cubicBezTo>
                    <a:pt x="1479" y="3370"/>
                    <a:pt x="1491" y="3353"/>
                    <a:pt x="1502" y="3330"/>
                  </a:cubicBezTo>
                  <a:cubicBezTo>
                    <a:pt x="1508" y="3318"/>
                    <a:pt x="1508" y="3295"/>
                    <a:pt x="1520" y="3295"/>
                  </a:cubicBezTo>
                  <a:cubicBezTo>
                    <a:pt x="1525" y="3295"/>
                    <a:pt x="1525" y="3307"/>
                    <a:pt x="1531" y="3307"/>
                  </a:cubicBezTo>
                  <a:cubicBezTo>
                    <a:pt x="1531" y="3295"/>
                    <a:pt x="1531" y="3283"/>
                    <a:pt x="1531" y="3266"/>
                  </a:cubicBezTo>
                  <a:cubicBezTo>
                    <a:pt x="1549" y="3266"/>
                    <a:pt x="1560" y="3266"/>
                    <a:pt x="1584" y="3266"/>
                  </a:cubicBezTo>
                  <a:cubicBezTo>
                    <a:pt x="1572" y="3260"/>
                    <a:pt x="1566" y="3254"/>
                    <a:pt x="1566" y="3237"/>
                  </a:cubicBezTo>
                  <a:cubicBezTo>
                    <a:pt x="1566" y="3225"/>
                    <a:pt x="1572" y="3213"/>
                    <a:pt x="1584" y="3213"/>
                  </a:cubicBezTo>
                  <a:cubicBezTo>
                    <a:pt x="1590" y="3213"/>
                    <a:pt x="1590" y="3219"/>
                    <a:pt x="1595" y="3219"/>
                  </a:cubicBezTo>
                  <a:cubicBezTo>
                    <a:pt x="1595" y="3184"/>
                    <a:pt x="1595" y="3184"/>
                    <a:pt x="1595" y="3184"/>
                  </a:cubicBezTo>
                  <a:cubicBezTo>
                    <a:pt x="1595" y="3074"/>
                    <a:pt x="1665" y="3021"/>
                    <a:pt x="1665" y="2916"/>
                  </a:cubicBezTo>
                  <a:cubicBezTo>
                    <a:pt x="1665" y="2899"/>
                    <a:pt x="1654" y="2887"/>
                    <a:pt x="1654" y="2870"/>
                  </a:cubicBezTo>
                  <a:cubicBezTo>
                    <a:pt x="1654" y="2841"/>
                    <a:pt x="1665" y="2829"/>
                    <a:pt x="1665" y="2800"/>
                  </a:cubicBezTo>
                  <a:cubicBezTo>
                    <a:pt x="1665" y="2730"/>
                    <a:pt x="1688" y="2689"/>
                    <a:pt x="1712" y="2620"/>
                  </a:cubicBezTo>
                  <a:cubicBezTo>
                    <a:pt x="1723" y="2585"/>
                    <a:pt x="1718" y="2544"/>
                    <a:pt x="1753" y="2521"/>
                  </a:cubicBezTo>
                  <a:cubicBezTo>
                    <a:pt x="1805" y="2521"/>
                    <a:pt x="1753" y="2526"/>
                    <a:pt x="1753" y="2497"/>
                  </a:cubicBezTo>
                  <a:cubicBezTo>
                    <a:pt x="1753" y="2486"/>
                    <a:pt x="1764" y="2480"/>
                    <a:pt x="1770" y="2474"/>
                  </a:cubicBezTo>
                  <a:cubicBezTo>
                    <a:pt x="1788" y="2451"/>
                    <a:pt x="1782" y="2433"/>
                    <a:pt x="1788" y="2410"/>
                  </a:cubicBezTo>
                  <a:cubicBezTo>
                    <a:pt x="1729" y="2317"/>
                    <a:pt x="1712" y="2253"/>
                    <a:pt x="1712" y="2142"/>
                  </a:cubicBezTo>
                  <a:cubicBezTo>
                    <a:pt x="1712" y="2090"/>
                    <a:pt x="1753" y="2061"/>
                    <a:pt x="1753" y="2008"/>
                  </a:cubicBezTo>
                  <a:cubicBezTo>
                    <a:pt x="1753" y="1956"/>
                    <a:pt x="1753" y="1956"/>
                    <a:pt x="1753" y="1956"/>
                  </a:cubicBezTo>
                  <a:cubicBezTo>
                    <a:pt x="1753" y="1909"/>
                    <a:pt x="1683" y="1909"/>
                    <a:pt x="1683" y="1863"/>
                  </a:cubicBezTo>
                  <a:cubicBezTo>
                    <a:pt x="1683" y="1834"/>
                    <a:pt x="1700" y="1822"/>
                    <a:pt x="1700" y="1793"/>
                  </a:cubicBezTo>
                  <a:cubicBezTo>
                    <a:pt x="1706" y="1752"/>
                    <a:pt x="1706" y="1723"/>
                    <a:pt x="1729" y="1688"/>
                  </a:cubicBezTo>
                  <a:cubicBezTo>
                    <a:pt x="1753" y="1659"/>
                    <a:pt x="1735" y="1624"/>
                    <a:pt x="1758" y="1595"/>
                  </a:cubicBezTo>
                  <a:cubicBezTo>
                    <a:pt x="1776" y="1601"/>
                    <a:pt x="1776" y="1618"/>
                    <a:pt x="1793" y="1636"/>
                  </a:cubicBezTo>
                  <a:cubicBezTo>
                    <a:pt x="1799" y="1642"/>
                    <a:pt x="1799" y="1642"/>
                    <a:pt x="1799" y="1642"/>
                  </a:cubicBezTo>
                  <a:cubicBezTo>
                    <a:pt x="1799" y="1612"/>
                    <a:pt x="1817" y="1601"/>
                    <a:pt x="1828" y="1577"/>
                  </a:cubicBezTo>
                  <a:cubicBezTo>
                    <a:pt x="1793" y="1566"/>
                    <a:pt x="1788" y="1525"/>
                    <a:pt x="1776" y="1496"/>
                  </a:cubicBezTo>
                  <a:cubicBezTo>
                    <a:pt x="1758" y="1455"/>
                    <a:pt x="1747" y="1438"/>
                    <a:pt x="1747" y="1397"/>
                  </a:cubicBezTo>
                  <a:cubicBezTo>
                    <a:pt x="1747" y="1362"/>
                    <a:pt x="1782" y="1362"/>
                    <a:pt x="1811" y="1339"/>
                  </a:cubicBezTo>
                  <a:cubicBezTo>
                    <a:pt x="1834" y="1321"/>
                    <a:pt x="1834" y="1292"/>
                    <a:pt x="1851" y="1263"/>
                  </a:cubicBezTo>
                  <a:cubicBezTo>
                    <a:pt x="1910" y="1310"/>
                    <a:pt x="1933" y="1414"/>
                    <a:pt x="1904" y="1275"/>
                  </a:cubicBezTo>
                  <a:cubicBezTo>
                    <a:pt x="1985" y="1281"/>
                    <a:pt x="1904" y="1257"/>
                    <a:pt x="1875" y="1240"/>
                  </a:cubicBezTo>
                  <a:cubicBezTo>
                    <a:pt x="2020" y="1164"/>
                    <a:pt x="1793" y="1240"/>
                    <a:pt x="1793" y="1094"/>
                  </a:cubicBezTo>
                  <a:cubicBezTo>
                    <a:pt x="1793" y="1065"/>
                    <a:pt x="1793" y="1048"/>
                    <a:pt x="1817" y="1036"/>
                  </a:cubicBezTo>
                  <a:cubicBezTo>
                    <a:pt x="1834" y="1036"/>
                    <a:pt x="1834" y="1036"/>
                    <a:pt x="1834" y="1036"/>
                  </a:cubicBezTo>
                  <a:cubicBezTo>
                    <a:pt x="1828" y="1025"/>
                    <a:pt x="1828" y="1019"/>
                    <a:pt x="1828" y="1007"/>
                  </a:cubicBezTo>
                  <a:cubicBezTo>
                    <a:pt x="1828" y="972"/>
                    <a:pt x="1851" y="960"/>
                    <a:pt x="1881" y="937"/>
                  </a:cubicBezTo>
                  <a:cubicBezTo>
                    <a:pt x="1892" y="960"/>
                    <a:pt x="1904" y="978"/>
                    <a:pt x="1910" y="1007"/>
                  </a:cubicBezTo>
                  <a:cubicBezTo>
                    <a:pt x="1910" y="1013"/>
                    <a:pt x="1916" y="1025"/>
                    <a:pt x="1916" y="1007"/>
                  </a:cubicBezTo>
                  <a:cubicBezTo>
                    <a:pt x="1916" y="990"/>
                    <a:pt x="1910" y="978"/>
                    <a:pt x="1910" y="960"/>
                  </a:cubicBezTo>
                  <a:cubicBezTo>
                    <a:pt x="1910" y="949"/>
                    <a:pt x="1910" y="949"/>
                    <a:pt x="1910" y="949"/>
                  </a:cubicBezTo>
                  <a:cubicBezTo>
                    <a:pt x="1956" y="949"/>
                    <a:pt x="1956" y="949"/>
                    <a:pt x="1956" y="949"/>
                  </a:cubicBezTo>
                  <a:cubicBezTo>
                    <a:pt x="1956" y="937"/>
                    <a:pt x="1956" y="937"/>
                    <a:pt x="1956" y="925"/>
                  </a:cubicBezTo>
                  <a:cubicBezTo>
                    <a:pt x="1956" y="902"/>
                    <a:pt x="1910" y="908"/>
                    <a:pt x="1910" y="879"/>
                  </a:cubicBezTo>
                  <a:cubicBezTo>
                    <a:pt x="1910" y="832"/>
                    <a:pt x="1945" y="815"/>
                    <a:pt x="1974" y="780"/>
                  </a:cubicBezTo>
                  <a:cubicBezTo>
                    <a:pt x="1968" y="774"/>
                    <a:pt x="1962" y="762"/>
                    <a:pt x="1962" y="751"/>
                  </a:cubicBezTo>
                  <a:cubicBezTo>
                    <a:pt x="1962" y="687"/>
                    <a:pt x="2003" y="658"/>
                    <a:pt x="2003" y="594"/>
                  </a:cubicBezTo>
                  <a:cubicBezTo>
                    <a:pt x="2003" y="530"/>
                    <a:pt x="2003" y="530"/>
                    <a:pt x="2003" y="530"/>
                  </a:cubicBezTo>
                  <a:cubicBezTo>
                    <a:pt x="2003" y="501"/>
                    <a:pt x="2009" y="483"/>
                    <a:pt x="2009" y="448"/>
                  </a:cubicBezTo>
                  <a:cubicBezTo>
                    <a:pt x="2009" y="431"/>
                    <a:pt x="2009" y="419"/>
                    <a:pt x="2009" y="402"/>
                  </a:cubicBezTo>
                  <a:cubicBezTo>
                    <a:pt x="2020" y="402"/>
                    <a:pt x="2032" y="402"/>
                    <a:pt x="2044" y="402"/>
                  </a:cubicBezTo>
                  <a:cubicBezTo>
                    <a:pt x="2084" y="402"/>
                    <a:pt x="2114" y="373"/>
                    <a:pt x="2131" y="338"/>
                  </a:cubicBezTo>
                  <a:cubicBezTo>
                    <a:pt x="2137" y="320"/>
                    <a:pt x="2131" y="285"/>
                    <a:pt x="2154" y="285"/>
                  </a:cubicBezTo>
                  <a:cubicBezTo>
                    <a:pt x="2172" y="285"/>
                    <a:pt x="2177" y="291"/>
                    <a:pt x="2195" y="285"/>
                  </a:cubicBezTo>
                  <a:cubicBezTo>
                    <a:pt x="2195" y="291"/>
                    <a:pt x="2201" y="297"/>
                    <a:pt x="2201" y="303"/>
                  </a:cubicBezTo>
                  <a:cubicBezTo>
                    <a:pt x="2201" y="338"/>
                    <a:pt x="2177" y="361"/>
                    <a:pt x="2172" y="396"/>
                  </a:cubicBezTo>
                  <a:cubicBezTo>
                    <a:pt x="2177" y="396"/>
                    <a:pt x="2177" y="396"/>
                    <a:pt x="2183" y="396"/>
                  </a:cubicBezTo>
                  <a:cubicBezTo>
                    <a:pt x="2207" y="396"/>
                    <a:pt x="2218" y="390"/>
                    <a:pt x="2236" y="390"/>
                  </a:cubicBezTo>
                  <a:cubicBezTo>
                    <a:pt x="2247" y="390"/>
                    <a:pt x="2247" y="407"/>
                    <a:pt x="2259" y="413"/>
                  </a:cubicBezTo>
                  <a:cubicBezTo>
                    <a:pt x="2282" y="413"/>
                    <a:pt x="2311" y="413"/>
                    <a:pt x="2311" y="436"/>
                  </a:cubicBezTo>
                  <a:cubicBezTo>
                    <a:pt x="2311" y="460"/>
                    <a:pt x="2300" y="471"/>
                    <a:pt x="2300" y="495"/>
                  </a:cubicBezTo>
                  <a:cubicBezTo>
                    <a:pt x="2300" y="530"/>
                    <a:pt x="2323" y="541"/>
                    <a:pt x="2335" y="576"/>
                  </a:cubicBezTo>
                  <a:cubicBezTo>
                    <a:pt x="2358" y="640"/>
                    <a:pt x="2358" y="687"/>
                    <a:pt x="2358" y="757"/>
                  </a:cubicBezTo>
                  <a:cubicBezTo>
                    <a:pt x="2358" y="780"/>
                    <a:pt x="2346" y="792"/>
                    <a:pt x="2346" y="821"/>
                  </a:cubicBezTo>
                  <a:cubicBezTo>
                    <a:pt x="2346" y="856"/>
                    <a:pt x="2375" y="891"/>
                    <a:pt x="2410" y="891"/>
                  </a:cubicBezTo>
                  <a:cubicBezTo>
                    <a:pt x="2434" y="891"/>
                    <a:pt x="2445" y="873"/>
                    <a:pt x="2469" y="873"/>
                  </a:cubicBezTo>
                  <a:cubicBezTo>
                    <a:pt x="2486" y="873"/>
                    <a:pt x="2492" y="896"/>
                    <a:pt x="2492" y="920"/>
                  </a:cubicBezTo>
                  <a:cubicBezTo>
                    <a:pt x="2492" y="955"/>
                    <a:pt x="2451" y="972"/>
                    <a:pt x="2451" y="1013"/>
                  </a:cubicBezTo>
                  <a:cubicBezTo>
                    <a:pt x="2451" y="1042"/>
                    <a:pt x="2451" y="1071"/>
                    <a:pt x="2474" y="1088"/>
                  </a:cubicBezTo>
                  <a:cubicBezTo>
                    <a:pt x="2498" y="1100"/>
                    <a:pt x="2521" y="1088"/>
                    <a:pt x="2538" y="1112"/>
                  </a:cubicBezTo>
                  <a:cubicBezTo>
                    <a:pt x="2550" y="1135"/>
                    <a:pt x="2538" y="1158"/>
                    <a:pt x="2556" y="1176"/>
                  </a:cubicBezTo>
                  <a:cubicBezTo>
                    <a:pt x="2579" y="1199"/>
                    <a:pt x="2620" y="1188"/>
                    <a:pt x="2620" y="1217"/>
                  </a:cubicBezTo>
                  <a:cubicBezTo>
                    <a:pt x="2620" y="1263"/>
                    <a:pt x="2579" y="1286"/>
                    <a:pt x="2579" y="1333"/>
                  </a:cubicBezTo>
                  <a:cubicBezTo>
                    <a:pt x="2579" y="1345"/>
                    <a:pt x="2585" y="1356"/>
                    <a:pt x="2591" y="1356"/>
                  </a:cubicBezTo>
                  <a:cubicBezTo>
                    <a:pt x="2608" y="1356"/>
                    <a:pt x="2620" y="1351"/>
                    <a:pt x="2632" y="1333"/>
                  </a:cubicBezTo>
                  <a:cubicBezTo>
                    <a:pt x="2655" y="1339"/>
                    <a:pt x="2655" y="1339"/>
                    <a:pt x="2655" y="1339"/>
                  </a:cubicBezTo>
                  <a:cubicBezTo>
                    <a:pt x="2655" y="1374"/>
                    <a:pt x="2649" y="1391"/>
                    <a:pt x="2649" y="1432"/>
                  </a:cubicBezTo>
                  <a:cubicBezTo>
                    <a:pt x="2649" y="1519"/>
                    <a:pt x="2701" y="1560"/>
                    <a:pt x="2701" y="1653"/>
                  </a:cubicBezTo>
                  <a:cubicBezTo>
                    <a:pt x="2701" y="1700"/>
                    <a:pt x="2661" y="1717"/>
                    <a:pt x="2661" y="1758"/>
                  </a:cubicBezTo>
                  <a:cubicBezTo>
                    <a:pt x="2661" y="1805"/>
                    <a:pt x="2690" y="1822"/>
                    <a:pt x="2713" y="1857"/>
                  </a:cubicBezTo>
                  <a:cubicBezTo>
                    <a:pt x="2736" y="1915"/>
                    <a:pt x="2725" y="1962"/>
                    <a:pt x="2748" y="2026"/>
                  </a:cubicBezTo>
                  <a:cubicBezTo>
                    <a:pt x="2777" y="2090"/>
                    <a:pt x="2818" y="2113"/>
                    <a:pt x="2864" y="2166"/>
                  </a:cubicBezTo>
                  <a:cubicBezTo>
                    <a:pt x="2923" y="2119"/>
                    <a:pt x="2940" y="2043"/>
                    <a:pt x="3010" y="2043"/>
                  </a:cubicBezTo>
                  <a:cubicBezTo>
                    <a:pt x="3027" y="2043"/>
                    <a:pt x="3033" y="2055"/>
                    <a:pt x="3051" y="2055"/>
                  </a:cubicBezTo>
                  <a:cubicBezTo>
                    <a:pt x="3092" y="2055"/>
                    <a:pt x="3097" y="2008"/>
                    <a:pt x="3132" y="1997"/>
                  </a:cubicBezTo>
                  <a:cubicBezTo>
                    <a:pt x="3144" y="2020"/>
                    <a:pt x="3173" y="2020"/>
                    <a:pt x="3173" y="2043"/>
                  </a:cubicBezTo>
                  <a:cubicBezTo>
                    <a:pt x="3173" y="2049"/>
                    <a:pt x="3167" y="2049"/>
                    <a:pt x="3167" y="2055"/>
                  </a:cubicBezTo>
                  <a:cubicBezTo>
                    <a:pt x="3167" y="2066"/>
                    <a:pt x="3185" y="2066"/>
                    <a:pt x="3191" y="2078"/>
                  </a:cubicBezTo>
                  <a:cubicBezTo>
                    <a:pt x="3214" y="2119"/>
                    <a:pt x="3202" y="2166"/>
                    <a:pt x="3243" y="2189"/>
                  </a:cubicBezTo>
                  <a:cubicBezTo>
                    <a:pt x="3284" y="2206"/>
                    <a:pt x="3330" y="2189"/>
                    <a:pt x="3348" y="2224"/>
                  </a:cubicBezTo>
                  <a:cubicBezTo>
                    <a:pt x="3354" y="2247"/>
                    <a:pt x="3348" y="2264"/>
                    <a:pt x="3365" y="2282"/>
                  </a:cubicBezTo>
                  <a:cubicBezTo>
                    <a:pt x="3400" y="2317"/>
                    <a:pt x="3441" y="2311"/>
                    <a:pt x="3476" y="2340"/>
                  </a:cubicBezTo>
                  <a:cubicBezTo>
                    <a:pt x="3499" y="2358"/>
                    <a:pt x="3534" y="2358"/>
                    <a:pt x="3534" y="2387"/>
                  </a:cubicBezTo>
                  <a:cubicBezTo>
                    <a:pt x="3534" y="2422"/>
                    <a:pt x="3499" y="2433"/>
                    <a:pt x="3499" y="2474"/>
                  </a:cubicBezTo>
                  <a:cubicBezTo>
                    <a:pt x="3499" y="2503"/>
                    <a:pt x="3511" y="2526"/>
                    <a:pt x="3534" y="2550"/>
                  </a:cubicBezTo>
                  <a:cubicBezTo>
                    <a:pt x="3511" y="2573"/>
                    <a:pt x="3493" y="2596"/>
                    <a:pt x="3493" y="2625"/>
                  </a:cubicBezTo>
                  <a:cubicBezTo>
                    <a:pt x="3493" y="2695"/>
                    <a:pt x="3563" y="2718"/>
                    <a:pt x="3563" y="2788"/>
                  </a:cubicBezTo>
                  <a:cubicBezTo>
                    <a:pt x="3563" y="2806"/>
                    <a:pt x="3557" y="2818"/>
                    <a:pt x="3557" y="2835"/>
                  </a:cubicBezTo>
                  <a:cubicBezTo>
                    <a:pt x="3557" y="2870"/>
                    <a:pt x="3610" y="2876"/>
                    <a:pt x="3610" y="2911"/>
                  </a:cubicBezTo>
                  <a:cubicBezTo>
                    <a:pt x="3610" y="2940"/>
                    <a:pt x="3592" y="2957"/>
                    <a:pt x="3592" y="2992"/>
                  </a:cubicBezTo>
                  <a:cubicBezTo>
                    <a:pt x="3592" y="3004"/>
                    <a:pt x="3598" y="3010"/>
                    <a:pt x="3598" y="3027"/>
                  </a:cubicBezTo>
                  <a:cubicBezTo>
                    <a:pt x="3598" y="3050"/>
                    <a:pt x="3569" y="3056"/>
                    <a:pt x="3569" y="3085"/>
                  </a:cubicBezTo>
                  <a:cubicBezTo>
                    <a:pt x="3569" y="3138"/>
                    <a:pt x="3621" y="3155"/>
                    <a:pt x="3650" y="3196"/>
                  </a:cubicBezTo>
                  <a:cubicBezTo>
                    <a:pt x="3703" y="3272"/>
                    <a:pt x="3726" y="3324"/>
                    <a:pt x="3802" y="3376"/>
                  </a:cubicBezTo>
                  <a:cubicBezTo>
                    <a:pt x="3819" y="3370"/>
                    <a:pt x="3819" y="3370"/>
                    <a:pt x="3819" y="3370"/>
                  </a:cubicBezTo>
                  <a:cubicBezTo>
                    <a:pt x="3819" y="3382"/>
                    <a:pt x="3813" y="3394"/>
                    <a:pt x="3813" y="3405"/>
                  </a:cubicBezTo>
                  <a:cubicBezTo>
                    <a:pt x="3813" y="3429"/>
                    <a:pt x="3831" y="3440"/>
                    <a:pt x="3837" y="3464"/>
                  </a:cubicBezTo>
                  <a:cubicBezTo>
                    <a:pt x="3866" y="3539"/>
                    <a:pt x="3877" y="3586"/>
                    <a:pt x="3895" y="3673"/>
                  </a:cubicBezTo>
                  <a:cubicBezTo>
                    <a:pt x="3901" y="3685"/>
                    <a:pt x="3907" y="3691"/>
                    <a:pt x="3907" y="3702"/>
                  </a:cubicBezTo>
                  <a:cubicBezTo>
                    <a:pt x="3907" y="3766"/>
                    <a:pt x="3907" y="3807"/>
                    <a:pt x="3907" y="3871"/>
                  </a:cubicBezTo>
                  <a:cubicBezTo>
                    <a:pt x="3860" y="3982"/>
                    <a:pt x="3860" y="3982"/>
                    <a:pt x="3860" y="3982"/>
                  </a:cubicBezTo>
                  <a:cubicBezTo>
                    <a:pt x="3866" y="4034"/>
                    <a:pt x="3877" y="4069"/>
                    <a:pt x="3912" y="4104"/>
                  </a:cubicBezTo>
                  <a:cubicBezTo>
                    <a:pt x="3947" y="4133"/>
                    <a:pt x="3959" y="4151"/>
                    <a:pt x="3988" y="4180"/>
                  </a:cubicBezTo>
                  <a:cubicBezTo>
                    <a:pt x="4000" y="4185"/>
                    <a:pt x="4011" y="4191"/>
                    <a:pt x="4011" y="4203"/>
                  </a:cubicBezTo>
                  <a:cubicBezTo>
                    <a:pt x="4011" y="4244"/>
                    <a:pt x="3994" y="4267"/>
                    <a:pt x="3994" y="4308"/>
                  </a:cubicBezTo>
                  <a:cubicBezTo>
                    <a:pt x="3994" y="4348"/>
                    <a:pt x="4011" y="4372"/>
                    <a:pt x="4035" y="4407"/>
                  </a:cubicBezTo>
                  <a:cubicBezTo>
                    <a:pt x="4104" y="4465"/>
                    <a:pt x="4157" y="4488"/>
                    <a:pt x="4238" y="4529"/>
                  </a:cubicBezTo>
                  <a:cubicBezTo>
                    <a:pt x="4279" y="4546"/>
                    <a:pt x="4285" y="4581"/>
                    <a:pt x="4326" y="4599"/>
                  </a:cubicBezTo>
                  <a:cubicBezTo>
                    <a:pt x="4332" y="4564"/>
                    <a:pt x="4343" y="4546"/>
                    <a:pt x="4372" y="4529"/>
                  </a:cubicBezTo>
                  <a:cubicBezTo>
                    <a:pt x="4372" y="4541"/>
                    <a:pt x="4372" y="4541"/>
                    <a:pt x="4372" y="4541"/>
                  </a:cubicBezTo>
                  <a:cubicBezTo>
                    <a:pt x="4361" y="4558"/>
                    <a:pt x="4361" y="4558"/>
                    <a:pt x="4361" y="4558"/>
                  </a:cubicBezTo>
                  <a:cubicBezTo>
                    <a:pt x="4378" y="4611"/>
                    <a:pt x="4430" y="4634"/>
                    <a:pt x="4489" y="4634"/>
                  </a:cubicBezTo>
                  <a:cubicBezTo>
                    <a:pt x="4518" y="4634"/>
                    <a:pt x="4535" y="4622"/>
                    <a:pt x="4570" y="4616"/>
                  </a:cubicBezTo>
                  <a:cubicBezTo>
                    <a:pt x="4588" y="4651"/>
                    <a:pt x="4611" y="4663"/>
                    <a:pt x="4611" y="4704"/>
                  </a:cubicBezTo>
                  <a:cubicBezTo>
                    <a:pt x="4611" y="4715"/>
                    <a:pt x="4605" y="4721"/>
                    <a:pt x="4605" y="4739"/>
                  </a:cubicBezTo>
                  <a:cubicBezTo>
                    <a:pt x="4605" y="4797"/>
                    <a:pt x="4658" y="4814"/>
                    <a:pt x="4698" y="4855"/>
                  </a:cubicBezTo>
                  <a:cubicBezTo>
                    <a:pt x="4710" y="4826"/>
                    <a:pt x="4710" y="4808"/>
                    <a:pt x="4727" y="4779"/>
                  </a:cubicBezTo>
                  <a:cubicBezTo>
                    <a:pt x="4751" y="4785"/>
                    <a:pt x="4751" y="4785"/>
                    <a:pt x="4751" y="4785"/>
                  </a:cubicBezTo>
                  <a:cubicBezTo>
                    <a:pt x="4751" y="4837"/>
                    <a:pt x="4774" y="4902"/>
                    <a:pt x="4826" y="4902"/>
                  </a:cubicBezTo>
                  <a:cubicBezTo>
                    <a:pt x="4844" y="4902"/>
                    <a:pt x="4844" y="4867"/>
                    <a:pt x="4861" y="4867"/>
                  </a:cubicBezTo>
                  <a:cubicBezTo>
                    <a:pt x="4896" y="4867"/>
                    <a:pt x="4902" y="4902"/>
                    <a:pt x="4925" y="4925"/>
                  </a:cubicBezTo>
                  <a:cubicBezTo>
                    <a:pt x="4972" y="4960"/>
                    <a:pt x="4989" y="4995"/>
                    <a:pt x="5048" y="5012"/>
                  </a:cubicBezTo>
                  <a:cubicBezTo>
                    <a:pt x="5048" y="4995"/>
                    <a:pt x="5059" y="4983"/>
                    <a:pt x="5071" y="4977"/>
                  </a:cubicBezTo>
                  <a:cubicBezTo>
                    <a:pt x="5082" y="5000"/>
                    <a:pt x="5082" y="5018"/>
                    <a:pt x="5100" y="5030"/>
                  </a:cubicBezTo>
                  <a:cubicBezTo>
                    <a:pt x="5118" y="5041"/>
                    <a:pt x="5135" y="5035"/>
                    <a:pt x="5147" y="5053"/>
                  </a:cubicBezTo>
                  <a:cubicBezTo>
                    <a:pt x="5152" y="5059"/>
                    <a:pt x="5147" y="5076"/>
                    <a:pt x="5158" y="5082"/>
                  </a:cubicBezTo>
                  <a:cubicBezTo>
                    <a:pt x="5187" y="5100"/>
                    <a:pt x="5222" y="5100"/>
                    <a:pt x="5222" y="5129"/>
                  </a:cubicBezTo>
                  <a:cubicBezTo>
                    <a:pt x="5222" y="5146"/>
                    <a:pt x="5205" y="5163"/>
                    <a:pt x="5181" y="5163"/>
                  </a:cubicBezTo>
                  <a:cubicBezTo>
                    <a:pt x="5170" y="5163"/>
                    <a:pt x="5164" y="5152"/>
                    <a:pt x="5152" y="5146"/>
                  </a:cubicBezTo>
                  <a:cubicBezTo>
                    <a:pt x="5152" y="5152"/>
                    <a:pt x="5147" y="5158"/>
                    <a:pt x="5147" y="5158"/>
                  </a:cubicBezTo>
                  <a:cubicBezTo>
                    <a:pt x="5147" y="5169"/>
                    <a:pt x="5158" y="5169"/>
                    <a:pt x="5158" y="5181"/>
                  </a:cubicBezTo>
                  <a:cubicBezTo>
                    <a:pt x="5158" y="5193"/>
                    <a:pt x="5141" y="5198"/>
                    <a:pt x="5141" y="5210"/>
                  </a:cubicBezTo>
                  <a:cubicBezTo>
                    <a:pt x="5141" y="5233"/>
                    <a:pt x="5158" y="5245"/>
                    <a:pt x="5170" y="5268"/>
                  </a:cubicBezTo>
                  <a:cubicBezTo>
                    <a:pt x="5222" y="5321"/>
                    <a:pt x="5234" y="5402"/>
                    <a:pt x="5310" y="5391"/>
                  </a:cubicBezTo>
                  <a:cubicBezTo>
                    <a:pt x="5310" y="5408"/>
                    <a:pt x="5310" y="5414"/>
                    <a:pt x="5310" y="5431"/>
                  </a:cubicBezTo>
                  <a:cubicBezTo>
                    <a:pt x="5321" y="5437"/>
                    <a:pt x="5321" y="5437"/>
                    <a:pt x="5321" y="5437"/>
                  </a:cubicBezTo>
                  <a:cubicBezTo>
                    <a:pt x="5327" y="5431"/>
                    <a:pt x="5327" y="5431"/>
                    <a:pt x="5333" y="5431"/>
                  </a:cubicBezTo>
                  <a:cubicBezTo>
                    <a:pt x="5350" y="5431"/>
                    <a:pt x="5350" y="5449"/>
                    <a:pt x="5362" y="5466"/>
                  </a:cubicBezTo>
                  <a:cubicBezTo>
                    <a:pt x="5374" y="5484"/>
                    <a:pt x="5403" y="5484"/>
                    <a:pt x="5403" y="5501"/>
                  </a:cubicBezTo>
                  <a:cubicBezTo>
                    <a:pt x="5403" y="5524"/>
                    <a:pt x="5385" y="5530"/>
                    <a:pt x="5385" y="5548"/>
                  </a:cubicBezTo>
                  <a:cubicBezTo>
                    <a:pt x="5385" y="5559"/>
                    <a:pt x="5391" y="5565"/>
                    <a:pt x="5391" y="5571"/>
                  </a:cubicBezTo>
                  <a:cubicBezTo>
                    <a:pt x="5397" y="5571"/>
                    <a:pt x="5403" y="5565"/>
                    <a:pt x="5414" y="5565"/>
                  </a:cubicBezTo>
                  <a:cubicBezTo>
                    <a:pt x="5432" y="5565"/>
                    <a:pt x="5432" y="5594"/>
                    <a:pt x="5432" y="5618"/>
                  </a:cubicBezTo>
                  <a:cubicBezTo>
                    <a:pt x="5438" y="5658"/>
                    <a:pt x="5432" y="5717"/>
                    <a:pt x="5473" y="5717"/>
                  </a:cubicBezTo>
                  <a:cubicBezTo>
                    <a:pt x="5478" y="5717"/>
                    <a:pt x="5484" y="5717"/>
                    <a:pt x="5490" y="5711"/>
                  </a:cubicBezTo>
                  <a:cubicBezTo>
                    <a:pt x="5496" y="5728"/>
                    <a:pt x="5519" y="5734"/>
                    <a:pt x="5519" y="5757"/>
                  </a:cubicBezTo>
                  <a:cubicBezTo>
                    <a:pt x="5519" y="5781"/>
                    <a:pt x="5507" y="5792"/>
                    <a:pt x="5507" y="5815"/>
                  </a:cubicBezTo>
                  <a:cubicBezTo>
                    <a:pt x="5507" y="5926"/>
                    <a:pt x="5595" y="5973"/>
                    <a:pt x="5595" y="6089"/>
                  </a:cubicBezTo>
                  <a:cubicBezTo>
                    <a:pt x="5595" y="6101"/>
                    <a:pt x="5583" y="6107"/>
                    <a:pt x="5583" y="6118"/>
                  </a:cubicBezTo>
                  <a:cubicBezTo>
                    <a:pt x="5583" y="6136"/>
                    <a:pt x="5601" y="6136"/>
                    <a:pt x="5607" y="6141"/>
                  </a:cubicBezTo>
                  <a:cubicBezTo>
                    <a:pt x="5624" y="6159"/>
                    <a:pt x="5624" y="6188"/>
                    <a:pt x="5647" y="6188"/>
                  </a:cubicBezTo>
                  <a:cubicBezTo>
                    <a:pt x="5659" y="6188"/>
                    <a:pt x="5659" y="6171"/>
                    <a:pt x="5670" y="6171"/>
                  </a:cubicBezTo>
                  <a:cubicBezTo>
                    <a:pt x="5781" y="6171"/>
                    <a:pt x="5822" y="6380"/>
                    <a:pt x="5764" y="6141"/>
                  </a:cubicBezTo>
                  <a:cubicBezTo>
                    <a:pt x="5775" y="6124"/>
                    <a:pt x="5775" y="6124"/>
                    <a:pt x="5775" y="6124"/>
                  </a:cubicBezTo>
                  <a:cubicBezTo>
                    <a:pt x="5770" y="6112"/>
                    <a:pt x="5764" y="6107"/>
                    <a:pt x="5764" y="6095"/>
                  </a:cubicBezTo>
                  <a:cubicBezTo>
                    <a:pt x="5764" y="6066"/>
                    <a:pt x="5770" y="6037"/>
                    <a:pt x="5793" y="6037"/>
                  </a:cubicBezTo>
                  <a:cubicBezTo>
                    <a:pt x="5833" y="6037"/>
                    <a:pt x="5822" y="6083"/>
                    <a:pt x="5851" y="6112"/>
                  </a:cubicBezTo>
                  <a:cubicBezTo>
                    <a:pt x="5892" y="6159"/>
                    <a:pt x="5927" y="6182"/>
                    <a:pt x="5973" y="6229"/>
                  </a:cubicBezTo>
                  <a:cubicBezTo>
                    <a:pt x="6008" y="6258"/>
                    <a:pt x="6026" y="6281"/>
                    <a:pt x="6072" y="6287"/>
                  </a:cubicBezTo>
                  <a:cubicBezTo>
                    <a:pt x="6072" y="6223"/>
                    <a:pt x="6072" y="6223"/>
                    <a:pt x="6072" y="6223"/>
                  </a:cubicBezTo>
                  <a:cubicBezTo>
                    <a:pt x="6072" y="6194"/>
                    <a:pt x="6055" y="6176"/>
                    <a:pt x="6055" y="6147"/>
                  </a:cubicBezTo>
                  <a:cubicBezTo>
                    <a:pt x="6055" y="6130"/>
                    <a:pt x="6055" y="6130"/>
                    <a:pt x="6055" y="6130"/>
                  </a:cubicBezTo>
                  <a:cubicBezTo>
                    <a:pt x="6061" y="6130"/>
                    <a:pt x="6061" y="6124"/>
                    <a:pt x="6066" y="6124"/>
                  </a:cubicBezTo>
                  <a:cubicBezTo>
                    <a:pt x="6090" y="6124"/>
                    <a:pt x="6084" y="6165"/>
                    <a:pt x="6101" y="6182"/>
                  </a:cubicBezTo>
                  <a:cubicBezTo>
                    <a:pt x="6130" y="6217"/>
                    <a:pt x="6125" y="6246"/>
                    <a:pt x="6142" y="6281"/>
                  </a:cubicBezTo>
                  <a:cubicBezTo>
                    <a:pt x="6154" y="6310"/>
                    <a:pt x="6177" y="6328"/>
                    <a:pt x="6177" y="6357"/>
                  </a:cubicBezTo>
                  <a:cubicBezTo>
                    <a:pt x="6177" y="6380"/>
                    <a:pt x="6154" y="6392"/>
                    <a:pt x="6154" y="6415"/>
                  </a:cubicBezTo>
                  <a:cubicBezTo>
                    <a:pt x="6154" y="6438"/>
                    <a:pt x="6171" y="6456"/>
                    <a:pt x="6177" y="6479"/>
                  </a:cubicBezTo>
                  <a:cubicBezTo>
                    <a:pt x="6189" y="6561"/>
                    <a:pt x="6194" y="6601"/>
                    <a:pt x="6194" y="6683"/>
                  </a:cubicBezTo>
                  <a:cubicBezTo>
                    <a:pt x="6194" y="6706"/>
                    <a:pt x="6194" y="6706"/>
                    <a:pt x="6194" y="6706"/>
                  </a:cubicBezTo>
                  <a:cubicBezTo>
                    <a:pt x="6189" y="6706"/>
                    <a:pt x="6189" y="6706"/>
                    <a:pt x="6183" y="6706"/>
                  </a:cubicBezTo>
                  <a:cubicBezTo>
                    <a:pt x="6177" y="6706"/>
                    <a:pt x="6171" y="6700"/>
                    <a:pt x="6165" y="6700"/>
                  </a:cubicBezTo>
                  <a:cubicBezTo>
                    <a:pt x="6148" y="6700"/>
                    <a:pt x="6119" y="6706"/>
                    <a:pt x="6119" y="6724"/>
                  </a:cubicBezTo>
                  <a:cubicBezTo>
                    <a:pt x="6119" y="6747"/>
                    <a:pt x="6142" y="6747"/>
                    <a:pt x="6154" y="6764"/>
                  </a:cubicBezTo>
                  <a:cubicBezTo>
                    <a:pt x="6183" y="6793"/>
                    <a:pt x="6212" y="6793"/>
                    <a:pt x="6241" y="6823"/>
                  </a:cubicBezTo>
                  <a:cubicBezTo>
                    <a:pt x="6259" y="6811"/>
                    <a:pt x="6253" y="6793"/>
                    <a:pt x="6264" y="6776"/>
                  </a:cubicBezTo>
                  <a:cubicBezTo>
                    <a:pt x="6322" y="6805"/>
                    <a:pt x="6328" y="6858"/>
                    <a:pt x="6363" y="6916"/>
                  </a:cubicBezTo>
                  <a:cubicBezTo>
                    <a:pt x="6381" y="6939"/>
                    <a:pt x="6410" y="6939"/>
                    <a:pt x="6439" y="6962"/>
                  </a:cubicBezTo>
                  <a:cubicBezTo>
                    <a:pt x="6456" y="6974"/>
                    <a:pt x="6462" y="6991"/>
                    <a:pt x="6474" y="7015"/>
                  </a:cubicBezTo>
                  <a:cubicBezTo>
                    <a:pt x="6491" y="7044"/>
                    <a:pt x="6520" y="7044"/>
                    <a:pt x="6555" y="7056"/>
                  </a:cubicBezTo>
                  <a:cubicBezTo>
                    <a:pt x="6567" y="7044"/>
                    <a:pt x="6573" y="7032"/>
                    <a:pt x="6585" y="7032"/>
                  </a:cubicBezTo>
                  <a:cubicBezTo>
                    <a:pt x="6602" y="7032"/>
                    <a:pt x="6608" y="7044"/>
                    <a:pt x="6625" y="7056"/>
                  </a:cubicBezTo>
                  <a:cubicBezTo>
                    <a:pt x="6678" y="7073"/>
                    <a:pt x="6713" y="7090"/>
                    <a:pt x="6736" y="7143"/>
                  </a:cubicBezTo>
                  <a:cubicBezTo>
                    <a:pt x="6753" y="7184"/>
                    <a:pt x="6765" y="7213"/>
                    <a:pt x="6759" y="7259"/>
                  </a:cubicBezTo>
                  <a:cubicBezTo>
                    <a:pt x="6771" y="7259"/>
                    <a:pt x="6771" y="7259"/>
                    <a:pt x="6771" y="7259"/>
                  </a:cubicBezTo>
                  <a:cubicBezTo>
                    <a:pt x="6806" y="7288"/>
                    <a:pt x="6800" y="7329"/>
                    <a:pt x="6835" y="7358"/>
                  </a:cubicBezTo>
                  <a:cubicBezTo>
                    <a:pt x="6870" y="7393"/>
                    <a:pt x="6916" y="7376"/>
                    <a:pt x="6951" y="7411"/>
                  </a:cubicBezTo>
                  <a:cubicBezTo>
                    <a:pt x="6974" y="7434"/>
                    <a:pt x="6957" y="7463"/>
                    <a:pt x="6963" y="7492"/>
                  </a:cubicBezTo>
                  <a:cubicBezTo>
                    <a:pt x="6974" y="7533"/>
                    <a:pt x="7010" y="7545"/>
                    <a:pt x="7021" y="7579"/>
                  </a:cubicBezTo>
                  <a:cubicBezTo>
                    <a:pt x="7027" y="7608"/>
                    <a:pt x="7033" y="7626"/>
                    <a:pt x="7056" y="7638"/>
                  </a:cubicBezTo>
                  <a:cubicBezTo>
                    <a:pt x="7091" y="7655"/>
                    <a:pt x="7108" y="7667"/>
                    <a:pt x="7143" y="7673"/>
                  </a:cubicBezTo>
                  <a:cubicBezTo>
                    <a:pt x="7161" y="7678"/>
                    <a:pt x="7190" y="7678"/>
                    <a:pt x="7190" y="7696"/>
                  </a:cubicBezTo>
                  <a:cubicBezTo>
                    <a:pt x="7190" y="7754"/>
                    <a:pt x="7161" y="7777"/>
                    <a:pt x="7161" y="7830"/>
                  </a:cubicBezTo>
                  <a:cubicBezTo>
                    <a:pt x="7161" y="7905"/>
                    <a:pt x="7207" y="7940"/>
                    <a:pt x="7260" y="7987"/>
                  </a:cubicBezTo>
                  <a:cubicBezTo>
                    <a:pt x="7277" y="8010"/>
                    <a:pt x="7312" y="8010"/>
                    <a:pt x="7312" y="8039"/>
                  </a:cubicBezTo>
                  <a:cubicBezTo>
                    <a:pt x="7312" y="8115"/>
                    <a:pt x="7260" y="8150"/>
                    <a:pt x="7260" y="8226"/>
                  </a:cubicBezTo>
                  <a:cubicBezTo>
                    <a:pt x="7260" y="8249"/>
                    <a:pt x="7271" y="8260"/>
                    <a:pt x="7271" y="8284"/>
                  </a:cubicBezTo>
                  <a:cubicBezTo>
                    <a:pt x="7277" y="8284"/>
                    <a:pt x="7277" y="8284"/>
                    <a:pt x="7283" y="8284"/>
                  </a:cubicBezTo>
                  <a:cubicBezTo>
                    <a:pt x="7289" y="8284"/>
                    <a:pt x="7289" y="8278"/>
                    <a:pt x="7295" y="8278"/>
                  </a:cubicBezTo>
                  <a:cubicBezTo>
                    <a:pt x="7306" y="8301"/>
                    <a:pt x="7306" y="8319"/>
                    <a:pt x="7306" y="8342"/>
                  </a:cubicBezTo>
                  <a:cubicBezTo>
                    <a:pt x="7306" y="8377"/>
                    <a:pt x="7306" y="8377"/>
                    <a:pt x="7306" y="8377"/>
                  </a:cubicBezTo>
                  <a:cubicBezTo>
                    <a:pt x="7306" y="8406"/>
                    <a:pt x="7318" y="8423"/>
                    <a:pt x="7336" y="8447"/>
                  </a:cubicBezTo>
                  <a:cubicBezTo>
                    <a:pt x="7289" y="8482"/>
                    <a:pt x="7266" y="8523"/>
                    <a:pt x="7266" y="8581"/>
                  </a:cubicBezTo>
                  <a:cubicBezTo>
                    <a:pt x="7266" y="8604"/>
                    <a:pt x="7289" y="8610"/>
                    <a:pt x="7306" y="8627"/>
                  </a:cubicBezTo>
                  <a:cubicBezTo>
                    <a:pt x="7295" y="8645"/>
                    <a:pt x="7266" y="8645"/>
                    <a:pt x="7266" y="8668"/>
                  </a:cubicBezTo>
                  <a:cubicBezTo>
                    <a:pt x="7266" y="8697"/>
                    <a:pt x="7300" y="8703"/>
                    <a:pt x="7312" y="8738"/>
                  </a:cubicBezTo>
                  <a:cubicBezTo>
                    <a:pt x="7324" y="8761"/>
                    <a:pt x="7318" y="8784"/>
                    <a:pt x="7330" y="8808"/>
                  </a:cubicBezTo>
                  <a:cubicBezTo>
                    <a:pt x="7341" y="8854"/>
                    <a:pt x="7376" y="8860"/>
                    <a:pt x="7399" y="8901"/>
                  </a:cubicBezTo>
                  <a:cubicBezTo>
                    <a:pt x="7394" y="8924"/>
                    <a:pt x="7388" y="8936"/>
                    <a:pt x="7388" y="8965"/>
                  </a:cubicBezTo>
                  <a:cubicBezTo>
                    <a:pt x="7388" y="9075"/>
                    <a:pt x="7469" y="9134"/>
                    <a:pt x="7499" y="9221"/>
                  </a:cubicBezTo>
                  <a:close/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0" name="Freeform 4"/>
            <p:cNvSpPr>
              <a:spLocks noChangeArrowheads="1"/>
            </p:cNvSpPr>
            <p:nvPr/>
          </p:nvSpPr>
          <p:spPr bwMode="auto">
            <a:xfrm>
              <a:off x="2934704" y="3647399"/>
              <a:ext cx="1273684" cy="1522118"/>
            </a:xfrm>
            <a:custGeom>
              <a:avLst/>
              <a:gdLst>
                <a:gd name="T0" fmla="*/ 4254 w 5792"/>
                <a:gd name="T1" fmla="*/ 5564 h 6921"/>
                <a:gd name="T2" fmla="*/ 4336 w 5792"/>
                <a:gd name="T3" fmla="*/ 5506 h 6921"/>
                <a:gd name="T4" fmla="*/ 3696 w 5792"/>
                <a:gd name="T5" fmla="*/ 5640 h 6921"/>
                <a:gd name="T6" fmla="*/ 3853 w 5792"/>
                <a:gd name="T7" fmla="*/ 5686 h 6921"/>
                <a:gd name="T8" fmla="*/ 3957 w 5792"/>
                <a:gd name="T9" fmla="*/ 5651 h 6921"/>
                <a:gd name="T10" fmla="*/ 4109 w 5792"/>
                <a:gd name="T11" fmla="*/ 5715 h 6921"/>
                <a:gd name="T12" fmla="*/ 4219 w 5792"/>
                <a:gd name="T13" fmla="*/ 5523 h 6921"/>
                <a:gd name="T14" fmla="*/ 4149 w 5792"/>
                <a:gd name="T15" fmla="*/ 5453 h 6921"/>
                <a:gd name="T16" fmla="*/ 3672 w 5792"/>
                <a:gd name="T17" fmla="*/ 5517 h 6921"/>
                <a:gd name="T18" fmla="*/ 0 w 5792"/>
                <a:gd name="T19" fmla="*/ 3148 h 6921"/>
                <a:gd name="T20" fmla="*/ 0 w 5792"/>
                <a:gd name="T21" fmla="*/ 0 h 6921"/>
                <a:gd name="T22" fmla="*/ 5791 w 5792"/>
                <a:gd name="T23" fmla="*/ 23 h 6921"/>
                <a:gd name="T24" fmla="*/ 5780 w 5792"/>
                <a:gd name="T25" fmla="*/ 4504 h 6921"/>
                <a:gd name="T26" fmla="*/ 5774 w 5792"/>
                <a:gd name="T27" fmla="*/ 6914 h 6921"/>
                <a:gd name="T28" fmla="*/ 5553 w 5792"/>
                <a:gd name="T29" fmla="*/ 6856 h 6921"/>
                <a:gd name="T30" fmla="*/ 5337 w 5792"/>
                <a:gd name="T31" fmla="*/ 6554 h 6921"/>
                <a:gd name="T32" fmla="*/ 5215 w 5792"/>
                <a:gd name="T33" fmla="*/ 6350 h 6921"/>
                <a:gd name="T34" fmla="*/ 5250 w 5792"/>
                <a:gd name="T35" fmla="*/ 6036 h 6921"/>
                <a:gd name="T36" fmla="*/ 4895 w 5792"/>
                <a:gd name="T37" fmla="*/ 5442 h 6921"/>
                <a:gd name="T38" fmla="*/ 4924 w 5792"/>
                <a:gd name="T39" fmla="*/ 5366 h 6921"/>
                <a:gd name="T40" fmla="*/ 4953 w 5792"/>
                <a:gd name="T41" fmla="*/ 5500 h 6921"/>
                <a:gd name="T42" fmla="*/ 4825 w 5792"/>
                <a:gd name="T43" fmla="*/ 5319 h 6921"/>
                <a:gd name="T44" fmla="*/ 4493 w 5792"/>
                <a:gd name="T45" fmla="*/ 5459 h 6921"/>
                <a:gd name="T46" fmla="*/ 4481 w 5792"/>
                <a:gd name="T47" fmla="*/ 5366 h 6921"/>
                <a:gd name="T48" fmla="*/ 4505 w 5792"/>
                <a:gd name="T49" fmla="*/ 4801 h 6921"/>
                <a:gd name="T50" fmla="*/ 4342 w 5792"/>
                <a:gd name="T51" fmla="*/ 4662 h 6921"/>
                <a:gd name="T52" fmla="*/ 4225 w 5792"/>
                <a:gd name="T53" fmla="*/ 5063 h 6921"/>
                <a:gd name="T54" fmla="*/ 3800 w 5792"/>
                <a:gd name="T55" fmla="*/ 5232 h 6921"/>
                <a:gd name="T56" fmla="*/ 3818 w 5792"/>
                <a:gd name="T57" fmla="*/ 5127 h 6921"/>
                <a:gd name="T58" fmla="*/ 4010 w 5792"/>
                <a:gd name="T59" fmla="*/ 5017 h 6921"/>
                <a:gd name="T60" fmla="*/ 4103 w 5792"/>
                <a:gd name="T61" fmla="*/ 4609 h 6921"/>
                <a:gd name="T62" fmla="*/ 4120 w 5792"/>
                <a:gd name="T63" fmla="*/ 4469 h 6921"/>
                <a:gd name="T64" fmla="*/ 4231 w 5792"/>
                <a:gd name="T65" fmla="*/ 4312 h 6921"/>
                <a:gd name="T66" fmla="*/ 4260 w 5792"/>
                <a:gd name="T67" fmla="*/ 4062 h 6921"/>
                <a:gd name="T68" fmla="*/ 4266 w 5792"/>
                <a:gd name="T69" fmla="*/ 4004 h 6921"/>
                <a:gd name="T70" fmla="*/ 4359 w 5792"/>
                <a:gd name="T71" fmla="*/ 3986 h 6921"/>
                <a:gd name="T72" fmla="*/ 4225 w 5792"/>
                <a:gd name="T73" fmla="*/ 3608 h 6921"/>
                <a:gd name="T74" fmla="*/ 4202 w 5792"/>
                <a:gd name="T75" fmla="*/ 3870 h 6921"/>
                <a:gd name="T76" fmla="*/ 4062 w 5792"/>
                <a:gd name="T77" fmla="*/ 3957 h 6921"/>
                <a:gd name="T78" fmla="*/ 4033 w 5792"/>
                <a:gd name="T79" fmla="*/ 4132 h 6921"/>
                <a:gd name="T80" fmla="*/ 3812 w 5792"/>
                <a:gd name="T81" fmla="*/ 4301 h 6921"/>
                <a:gd name="T82" fmla="*/ 3666 w 5792"/>
                <a:gd name="T83" fmla="*/ 4406 h 6921"/>
                <a:gd name="T84" fmla="*/ 3416 w 5792"/>
                <a:gd name="T85" fmla="*/ 4714 h 6921"/>
                <a:gd name="T86" fmla="*/ 3300 w 5792"/>
                <a:gd name="T87" fmla="*/ 4889 h 6921"/>
                <a:gd name="T88" fmla="*/ 3288 w 5792"/>
                <a:gd name="T89" fmla="*/ 4964 h 6921"/>
                <a:gd name="T90" fmla="*/ 3218 w 5792"/>
                <a:gd name="T91" fmla="*/ 4970 h 6921"/>
                <a:gd name="T92" fmla="*/ 3131 w 5792"/>
                <a:gd name="T93" fmla="*/ 4906 h 6921"/>
                <a:gd name="T94" fmla="*/ 3119 w 5792"/>
                <a:gd name="T95" fmla="*/ 4825 h 6921"/>
                <a:gd name="T96" fmla="*/ 3026 w 5792"/>
                <a:gd name="T97" fmla="*/ 4557 h 6921"/>
                <a:gd name="T98" fmla="*/ 2968 w 5792"/>
                <a:gd name="T99" fmla="*/ 4388 h 6921"/>
                <a:gd name="T100" fmla="*/ 2805 w 5792"/>
                <a:gd name="T101" fmla="*/ 4080 h 6921"/>
                <a:gd name="T102" fmla="*/ 2619 w 5792"/>
                <a:gd name="T103" fmla="*/ 3969 h 6921"/>
                <a:gd name="T104" fmla="*/ 2502 w 5792"/>
                <a:gd name="T105" fmla="*/ 3847 h 6921"/>
                <a:gd name="T106" fmla="*/ 2514 w 5792"/>
                <a:gd name="T107" fmla="*/ 3783 h 6921"/>
                <a:gd name="T108" fmla="*/ 2345 w 5792"/>
                <a:gd name="T109" fmla="*/ 3625 h 6921"/>
                <a:gd name="T110" fmla="*/ 2345 w 5792"/>
                <a:gd name="T111" fmla="*/ 3561 h 6921"/>
                <a:gd name="T112" fmla="*/ 2269 w 5792"/>
                <a:gd name="T113" fmla="*/ 3428 h 6921"/>
                <a:gd name="T114" fmla="*/ 2153 w 5792"/>
                <a:gd name="T115" fmla="*/ 3381 h 6921"/>
                <a:gd name="T116" fmla="*/ 1903 w 5792"/>
                <a:gd name="T117" fmla="*/ 3358 h 6921"/>
                <a:gd name="T118" fmla="*/ 1531 w 5792"/>
                <a:gd name="T119" fmla="*/ 3334 h 6921"/>
                <a:gd name="T120" fmla="*/ 1053 w 5792"/>
                <a:gd name="T121" fmla="*/ 3008 h 6921"/>
                <a:gd name="T122" fmla="*/ 693 w 5792"/>
                <a:gd name="T123" fmla="*/ 3084 h 6921"/>
                <a:gd name="T124" fmla="*/ 64 w 5792"/>
                <a:gd name="T125" fmla="*/ 3148 h 69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5792" h="6921">
                  <a:moveTo>
                    <a:pt x="4336" y="5506"/>
                  </a:moveTo>
                  <a:lnTo>
                    <a:pt x="4336" y="5506"/>
                  </a:lnTo>
                  <a:cubicBezTo>
                    <a:pt x="4295" y="5511"/>
                    <a:pt x="4278" y="5535"/>
                    <a:pt x="4254" y="5564"/>
                  </a:cubicBezTo>
                  <a:cubicBezTo>
                    <a:pt x="4283" y="5599"/>
                    <a:pt x="4318" y="5599"/>
                    <a:pt x="4365" y="5599"/>
                  </a:cubicBezTo>
                  <a:cubicBezTo>
                    <a:pt x="4377" y="5599"/>
                    <a:pt x="4382" y="5581"/>
                    <a:pt x="4400" y="5576"/>
                  </a:cubicBezTo>
                  <a:cubicBezTo>
                    <a:pt x="4382" y="5547"/>
                    <a:pt x="4365" y="5523"/>
                    <a:pt x="4336" y="5506"/>
                  </a:cubicBezTo>
                  <a:close/>
                  <a:moveTo>
                    <a:pt x="3643" y="5605"/>
                  </a:moveTo>
                  <a:lnTo>
                    <a:pt x="3643" y="5605"/>
                  </a:lnTo>
                  <a:cubicBezTo>
                    <a:pt x="3643" y="5634"/>
                    <a:pt x="3678" y="5628"/>
                    <a:pt x="3696" y="5640"/>
                  </a:cubicBezTo>
                  <a:cubicBezTo>
                    <a:pt x="3713" y="5651"/>
                    <a:pt x="3719" y="5674"/>
                    <a:pt x="3736" y="5674"/>
                  </a:cubicBezTo>
                  <a:cubicBezTo>
                    <a:pt x="3800" y="5674"/>
                    <a:pt x="3800" y="5674"/>
                    <a:pt x="3800" y="5674"/>
                  </a:cubicBezTo>
                  <a:cubicBezTo>
                    <a:pt x="3853" y="5686"/>
                    <a:pt x="3853" y="5686"/>
                    <a:pt x="3853" y="5686"/>
                  </a:cubicBezTo>
                  <a:cubicBezTo>
                    <a:pt x="3893" y="5686"/>
                    <a:pt x="3917" y="5686"/>
                    <a:pt x="3957" y="5680"/>
                  </a:cubicBezTo>
                  <a:cubicBezTo>
                    <a:pt x="3957" y="5674"/>
                    <a:pt x="3963" y="5669"/>
                    <a:pt x="3963" y="5663"/>
                  </a:cubicBezTo>
                  <a:cubicBezTo>
                    <a:pt x="3963" y="5657"/>
                    <a:pt x="3957" y="5657"/>
                    <a:pt x="3957" y="5651"/>
                  </a:cubicBezTo>
                  <a:cubicBezTo>
                    <a:pt x="3969" y="5645"/>
                    <a:pt x="3969" y="5645"/>
                    <a:pt x="3969" y="5645"/>
                  </a:cubicBezTo>
                  <a:cubicBezTo>
                    <a:pt x="4033" y="5645"/>
                    <a:pt x="4033" y="5645"/>
                    <a:pt x="4033" y="5645"/>
                  </a:cubicBezTo>
                  <a:cubicBezTo>
                    <a:pt x="4056" y="5674"/>
                    <a:pt x="4074" y="5692"/>
                    <a:pt x="4109" y="5715"/>
                  </a:cubicBezTo>
                  <a:cubicBezTo>
                    <a:pt x="4126" y="5674"/>
                    <a:pt x="4149" y="5657"/>
                    <a:pt x="4149" y="5616"/>
                  </a:cubicBezTo>
                  <a:cubicBezTo>
                    <a:pt x="4149" y="5593"/>
                    <a:pt x="4185" y="5605"/>
                    <a:pt x="4202" y="5593"/>
                  </a:cubicBezTo>
                  <a:cubicBezTo>
                    <a:pt x="4225" y="5576"/>
                    <a:pt x="4214" y="5552"/>
                    <a:pt x="4219" y="5523"/>
                  </a:cubicBezTo>
                  <a:cubicBezTo>
                    <a:pt x="4208" y="5523"/>
                    <a:pt x="4202" y="5523"/>
                    <a:pt x="4190" y="5523"/>
                  </a:cubicBezTo>
                  <a:cubicBezTo>
                    <a:pt x="4167" y="5523"/>
                    <a:pt x="4132" y="5523"/>
                    <a:pt x="4132" y="5494"/>
                  </a:cubicBezTo>
                  <a:cubicBezTo>
                    <a:pt x="4132" y="5477"/>
                    <a:pt x="4149" y="5471"/>
                    <a:pt x="4149" y="5453"/>
                  </a:cubicBezTo>
                  <a:cubicBezTo>
                    <a:pt x="4149" y="5436"/>
                    <a:pt x="4126" y="5424"/>
                    <a:pt x="4109" y="5424"/>
                  </a:cubicBezTo>
                  <a:cubicBezTo>
                    <a:pt x="3992" y="5424"/>
                    <a:pt x="3923" y="5442"/>
                    <a:pt x="3812" y="5482"/>
                  </a:cubicBezTo>
                  <a:cubicBezTo>
                    <a:pt x="3760" y="5506"/>
                    <a:pt x="3713" y="5482"/>
                    <a:pt x="3672" y="5517"/>
                  </a:cubicBezTo>
                  <a:cubicBezTo>
                    <a:pt x="3649" y="5541"/>
                    <a:pt x="3643" y="5570"/>
                    <a:pt x="3643" y="5605"/>
                  </a:cubicBezTo>
                  <a:close/>
                  <a:moveTo>
                    <a:pt x="0" y="3148"/>
                  </a:moveTo>
                  <a:lnTo>
                    <a:pt x="0" y="3148"/>
                  </a:lnTo>
                  <a:lnTo>
                    <a:pt x="0" y="3148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4330" y="17"/>
                    <a:pt x="4330" y="17"/>
                    <a:pt x="4330" y="17"/>
                  </a:cubicBezTo>
                  <a:lnTo>
                    <a:pt x="4330" y="17"/>
                  </a:lnTo>
                  <a:cubicBezTo>
                    <a:pt x="5791" y="23"/>
                    <a:pt x="5791" y="23"/>
                    <a:pt x="5791" y="23"/>
                  </a:cubicBezTo>
                  <a:cubicBezTo>
                    <a:pt x="5791" y="1652"/>
                    <a:pt x="5791" y="1652"/>
                    <a:pt x="5791" y="1652"/>
                  </a:cubicBezTo>
                  <a:lnTo>
                    <a:pt x="5791" y="1652"/>
                  </a:lnTo>
                  <a:cubicBezTo>
                    <a:pt x="5780" y="4504"/>
                    <a:pt x="5780" y="4504"/>
                    <a:pt x="5780" y="4504"/>
                  </a:cubicBezTo>
                  <a:lnTo>
                    <a:pt x="5780" y="4504"/>
                  </a:lnTo>
                  <a:cubicBezTo>
                    <a:pt x="5774" y="6914"/>
                    <a:pt x="5774" y="6914"/>
                    <a:pt x="5774" y="6914"/>
                  </a:cubicBezTo>
                  <a:lnTo>
                    <a:pt x="5774" y="6914"/>
                  </a:lnTo>
                  <a:cubicBezTo>
                    <a:pt x="5756" y="6909"/>
                    <a:pt x="5739" y="6909"/>
                    <a:pt x="5716" y="6909"/>
                  </a:cubicBezTo>
                  <a:cubicBezTo>
                    <a:pt x="5686" y="6909"/>
                    <a:pt x="5669" y="6920"/>
                    <a:pt x="5634" y="6920"/>
                  </a:cubicBezTo>
                  <a:cubicBezTo>
                    <a:pt x="5593" y="6920"/>
                    <a:pt x="5582" y="6880"/>
                    <a:pt x="5553" y="6856"/>
                  </a:cubicBezTo>
                  <a:cubicBezTo>
                    <a:pt x="5477" y="6798"/>
                    <a:pt x="5454" y="6746"/>
                    <a:pt x="5413" y="6658"/>
                  </a:cubicBezTo>
                  <a:cubicBezTo>
                    <a:pt x="5401" y="6635"/>
                    <a:pt x="5384" y="6618"/>
                    <a:pt x="5366" y="6594"/>
                  </a:cubicBezTo>
                  <a:cubicBezTo>
                    <a:pt x="5355" y="6577"/>
                    <a:pt x="5355" y="6559"/>
                    <a:pt x="5337" y="6554"/>
                  </a:cubicBezTo>
                  <a:cubicBezTo>
                    <a:pt x="5314" y="6548"/>
                    <a:pt x="5297" y="6559"/>
                    <a:pt x="5279" y="6548"/>
                  </a:cubicBezTo>
                  <a:cubicBezTo>
                    <a:pt x="5232" y="6495"/>
                    <a:pt x="5250" y="6431"/>
                    <a:pt x="5192" y="6385"/>
                  </a:cubicBezTo>
                  <a:cubicBezTo>
                    <a:pt x="5197" y="6367"/>
                    <a:pt x="5215" y="6367"/>
                    <a:pt x="5215" y="6350"/>
                  </a:cubicBezTo>
                  <a:cubicBezTo>
                    <a:pt x="5215" y="6297"/>
                    <a:pt x="5192" y="6257"/>
                    <a:pt x="5139" y="6245"/>
                  </a:cubicBezTo>
                  <a:cubicBezTo>
                    <a:pt x="5203" y="6216"/>
                    <a:pt x="5250" y="6181"/>
                    <a:pt x="5250" y="6111"/>
                  </a:cubicBezTo>
                  <a:cubicBezTo>
                    <a:pt x="5250" y="6036"/>
                    <a:pt x="5250" y="6036"/>
                    <a:pt x="5250" y="6036"/>
                  </a:cubicBezTo>
                  <a:cubicBezTo>
                    <a:pt x="5250" y="5890"/>
                    <a:pt x="5168" y="5820"/>
                    <a:pt x="5110" y="5680"/>
                  </a:cubicBezTo>
                  <a:cubicBezTo>
                    <a:pt x="5081" y="5645"/>
                    <a:pt x="5046" y="5645"/>
                    <a:pt x="5017" y="5605"/>
                  </a:cubicBezTo>
                  <a:cubicBezTo>
                    <a:pt x="4976" y="5541"/>
                    <a:pt x="4935" y="5511"/>
                    <a:pt x="4895" y="5442"/>
                  </a:cubicBezTo>
                  <a:cubicBezTo>
                    <a:pt x="4889" y="5430"/>
                    <a:pt x="4866" y="5424"/>
                    <a:pt x="4866" y="5407"/>
                  </a:cubicBezTo>
                  <a:cubicBezTo>
                    <a:pt x="4866" y="5395"/>
                    <a:pt x="4866" y="5389"/>
                    <a:pt x="4871" y="5384"/>
                  </a:cubicBezTo>
                  <a:cubicBezTo>
                    <a:pt x="4889" y="5378"/>
                    <a:pt x="4901" y="5366"/>
                    <a:pt x="4924" y="5366"/>
                  </a:cubicBezTo>
                  <a:cubicBezTo>
                    <a:pt x="4941" y="5366"/>
                    <a:pt x="4959" y="5378"/>
                    <a:pt x="4959" y="5395"/>
                  </a:cubicBezTo>
                  <a:cubicBezTo>
                    <a:pt x="4959" y="5424"/>
                    <a:pt x="4930" y="5442"/>
                    <a:pt x="4930" y="5471"/>
                  </a:cubicBezTo>
                  <a:cubicBezTo>
                    <a:pt x="4930" y="5482"/>
                    <a:pt x="4947" y="5488"/>
                    <a:pt x="4953" y="5500"/>
                  </a:cubicBezTo>
                  <a:cubicBezTo>
                    <a:pt x="5011" y="5488"/>
                    <a:pt x="5005" y="5418"/>
                    <a:pt x="5005" y="5354"/>
                  </a:cubicBezTo>
                  <a:cubicBezTo>
                    <a:pt x="5005" y="5308"/>
                    <a:pt x="4976" y="5261"/>
                    <a:pt x="4930" y="5261"/>
                  </a:cubicBezTo>
                  <a:cubicBezTo>
                    <a:pt x="4883" y="5261"/>
                    <a:pt x="4866" y="5302"/>
                    <a:pt x="4825" y="5319"/>
                  </a:cubicBezTo>
                  <a:cubicBezTo>
                    <a:pt x="4802" y="5325"/>
                    <a:pt x="4784" y="5319"/>
                    <a:pt x="4761" y="5319"/>
                  </a:cubicBezTo>
                  <a:cubicBezTo>
                    <a:pt x="4720" y="5325"/>
                    <a:pt x="4714" y="5366"/>
                    <a:pt x="4674" y="5384"/>
                  </a:cubicBezTo>
                  <a:cubicBezTo>
                    <a:pt x="4609" y="5424"/>
                    <a:pt x="4569" y="5442"/>
                    <a:pt x="4493" y="5459"/>
                  </a:cubicBezTo>
                  <a:cubicBezTo>
                    <a:pt x="4412" y="5447"/>
                    <a:pt x="4412" y="5447"/>
                    <a:pt x="4412" y="5447"/>
                  </a:cubicBezTo>
                  <a:cubicBezTo>
                    <a:pt x="4406" y="5436"/>
                    <a:pt x="4406" y="5436"/>
                    <a:pt x="4406" y="5436"/>
                  </a:cubicBezTo>
                  <a:cubicBezTo>
                    <a:pt x="4423" y="5401"/>
                    <a:pt x="4464" y="5401"/>
                    <a:pt x="4481" y="5366"/>
                  </a:cubicBezTo>
                  <a:cubicBezTo>
                    <a:pt x="4534" y="5273"/>
                    <a:pt x="4557" y="5209"/>
                    <a:pt x="4592" y="5110"/>
                  </a:cubicBezTo>
                  <a:cubicBezTo>
                    <a:pt x="4609" y="5058"/>
                    <a:pt x="4633" y="5034"/>
                    <a:pt x="4633" y="4982"/>
                  </a:cubicBezTo>
                  <a:cubicBezTo>
                    <a:pt x="4633" y="4895"/>
                    <a:pt x="4551" y="4871"/>
                    <a:pt x="4505" y="4801"/>
                  </a:cubicBezTo>
                  <a:cubicBezTo>
                    <a:pt x="4470" y="4749"/>
                    <a:pt x="4470" y="4708"/>
                    <a:pt x="4452" y="4650"/>
                  </a:cubicBezTo>
                  <a:cubicBezTo>
                    <a:pt x="4441" y="4615"/>
                    <a:pt x="4417" y="4598"/>
                    <a:pt x="4412" y="4557"/>
                  </a:cubicBezTo>
                  <a:cubicBezTo>
                    <a:pt x="4377" y="4592"/>
                    <a:pt x="4371" y="4621"/>
                    <a:pt x="4342" y="4662"/>
                  </a:cubicBezTo>
                  <a:cubicBezTo>
                    <a:pt x="4295" y="4720"/>
                    <a:pt x="4278" y="4766"/>
                    <a:pt x="4272" y="4842"/>
                  </a:cubicBezTo>
                  <a:cubicBezTo>
                    <a:pt x="4272" y="4906"/>
                    <a:pt x="4249" y="4941"/>
                    <a:pt x="4237" y="4999"/>
                  </a:cubicBezTo>
                  <a:cubicBezTo>
                    <a:pt x="4237" y="5028"/>
                    <a:pt x="4225" y="5040"/>
                    <a:pt x="4225" y="5063"/>
                  </a:cubicBezTo>
                  <a:cubicBezTo>
                    <a:pt x="4219" y="5098"/>
                    <a:pt x="4214" y="5133"/>
                    <a:pt x="4179" y="5133"/>
                  </a:cubicBezTo>
                  <a:cubicBezTo>
                    <a:pt x="4144" y="5133"/>
                    <a:pt x="4126" y="5116"/>
                    <a:pt x="4091" y="5116"/>
                  </a:cubicBezTo>
                  <a:cubicBezTo>
                    <a:pt x="3969" y="5116"/>
                    <a:pt x="3923" y="5232"/>
                    <a:pt x="3800" y="5232"/>
                  </a:cubicBezTo>
                  <a:cubicBezTo>
                    <a:pt x="3783" y="5232"/>
                    <a:pt x="3783" y="5232"/>
                    <a:pt x="3783" y="5232"/>
                  </a:cubicBezTo>
                  <a:cubicBezTo>
                    <a:pt x="3783" y="5209"/>
                    <a:pt x="3783" y="5209"/>
                    <a:pt x="3783" y="5209"/>
                  </a:cubicBezTo>
                  <a:cubicBezTo>
                    <a:pt x="3783" y="5174"/>
                    <a:pt x="3806" y="5156"/>
                    <a:pt x="3818" y="5127"/>
                  </a:cubicBezTo>
                  <a:cubicBezTo>
                    <a:pt x="3835" y="5087"/>
                    <a:pt x="3823" y="5046"/>
                    <a:pt x="3864" y="5028"/>
                  </a:cubicBezTo>
                  <a:cubicBezTo>
                    <a:pt x="3888" y="5017"/>
                    <a:pt x="3911" y="5017"/>
                    <a:pt x="3940" y="5017"/>
                  </a:cubicBezTo>
                  <a:cubicBezTo>
                    <a:pt x="4010" y="5017"/>
                    <a:pt x="4010" y="5017"/>
                    <a:pt x="4010" y="5017"/>
                  </a:cubicBezTo>
                  <a:cubicBezTo>
                    <a:pt x="4086" y="5017"/>
                    <a:pt x="4097" y="4924"/>
                    <a:pt x="4097" y="4848"/>
                  </a:cubicBezTo>
                  <a:cubicBezTo>
                    <a:pt x="4097" y="4801"/>
                    <a:pt x="4086" y="4772"/>
                    <a:pt x="4074" y="4726"/>
                  </a:cubicBezTo>
                  <a:cubicBezTo>
                    <a:pt x="4103" y="4609"/>
                    <a:pt x="4103" y="4609"/>
                    <a:pt x="4103" y="4609"/>
                  </a:cubicBezTo>
                  <a:cubicBezTo>
                    <a:pt x="4103" y="4598"/>
                    <a:pt x="4091" y="4586"/>
                    <a:pt x="4091" y="4574"/>
                  </a:cubicBezTo>
                  <a:cubicBezTo>
                    <a:pt x="4091" y="4533"/>
                    <a:pt x="4132" y="4528"/>
                    <a:pt x="4132" y="4487"/>
                  </a:cubicBezTo>
                  <a:cubicBezTo>
                    <a:pt x="4132" y="4481"/>
                    <a:pt x="4120" y="4481"/>
                    <a:pt x="4120" y="4469"/>
                  </a:cubicBezTo>
                  <a:cubicBezTo>
                    <a:pt x="4120" y="4440"/>
                    <a:pt x="4167" y="4435"/>
                    <a:pt x="4167" y="4406"/>
                  </a:cubicBezTo>
                  <a:cubicBezTo>
                    <a:pt x="4167" y="4394"/>
                    <a:pt x="4155" y="4394"/>
                    <a:pt x="4144" y="4388"/>
                  </a:cubicBezTo>
                  <a:cubicBezTo>
                    <a:pt x="4167" y="4353"/>
                    <a:pt x="4196" y="4341"/>
                    <a:pt x="4231" y="4312"/>
                  </a:cubicBezTo>
                  <a:cubicBezTo>
                    <a:pt x="4254" y="4295"/>
                    <a:pt x="4254" y="4266"/>
                    <a:pt x="4278" y="4254"/>
                  </a:cubicBezTo>
                  <a:cubicBezTo>
                    <a:pt x="4295" y="4248"/>
                    <a:pt x="4318" y="4237"/>
                    <a:pt x="4318" y="4219"/>
                  </a:cubicBezTo>
                  <a:cubicBezTo>
                    <a:pt x="4318" y="4155"/>
                    <a:pt x="4260" y="4126"/>
                    <a:pt x="4260" y="4062"/>
                  </a:cubicBezTo>
                  <a:cubicBezTo>
                    <a:pt x="4260" y="4044"/>
                    <a:pt x="4266" y="4044"/>
                    <a:pt x="4266" y="4027"/>
                  </a:cubicBezTo>
                  <a:cubicBezTo>
                    <a:pt x="4266" y="4021"/>
                    <a:pt x="4260" y="4021"/>
                    <a:pt x="4260" y="4015"/>
                  </a:cubicBezTo>
                  <a:cubicBezTo>
                    <a:pt x="4260" y="4010"/>
                    <a:pt x="4260" y="4010"/>
                    <a:pt x="4266" y="4004"/>
                  </a:cubicBezTo>
                  <a:cubicBezTo>
                    <a:pt x="4289" y="4004"/>
                    <a:pt x="4301" y="3980"/>
                    <a:pt x="4330" y="3980"/>
                  </a:cubicBezTo>
                  <a:cubicBezTo>
                    <a:pt x="4336" y="3980"/>
                    <a:pt x="4342" y="3992"/>
                    <a:pt x="4348" y="3992"/>
                  </a:cubicBezTo>
                  <a:cubicBezTo>
                    <a:pt x="4353" y="3992"/>
                    <a:pt x="4359" y="3986"/>
                    <a:pt x="4359" y="3986"/>
                  </a:cubicBezTo>
                  <a:cubicBezTo>
                    <a:pt x="4359" y="3963"/>
                    <a:pt x="4359" y="3963"/>
                    <a:pt x="4359" y="3963"/>
                  </a:cubicBezTo>
                  <a:cubicBezTo>
                    <a:pt x="4359" y="3928"/>
                    <a:pt x="4324" y="3917"/>
                    <a:pt x="4313" y="3881"/>
                  </a:cubicBezTo>
                  <a:cubicBezTo>
                    <a:pt x="4272" y="3777"/>
                    <a:pt x="4301" y="3689"/>
                    <a:pt x="4225" y="3608"/>
                  </a:cubicBezTo>
                  <a:cubicBezTo>
                    <a:pt x="4219" y="3643"/>
                    <a:pt x="4214" y="3666"/>
                    <a:pt x="4214" y="3701"/>
                  </a:cubicBezTo>
                  <a:cubicBezTo>
                    <a:pt x="4214" y="3736"/>
                    <a:pt x="4225" y="3754"/>
                    <a:pt x="4225" y="3783"/>
                  </a:cubicBezTo>
                  <a:cubicBezTo>
                    <a:pt x="4225" y="3817"/>
                    <a:pt x="4231" y="3852"/>
                    <a:pt x="4202" y="3870"/>
                  </a:cubicBezTo>
                  <a:cubicBezTo>
                    <a:pt x="4185" y="3887"/>
                    <a:pt x="4161" y="3870"/>
                    <a:pt x="4138" y="3876"/>
                  </a:cubicBezTo>
                  <a:cubicBezTo>
                    <a:pt x="4115" y="3893"/>
                    <a:pt x="4126" y="3928"/>
                    <a:pt x="4103" y="3946"/>
                  </a:cubicBezTo>
                  <a:cubicBezTo>
                    <a:pt x="4091" y="3951"/>
                    <a:pt x="4074" y="3946"/>
                    <a:pt x="4062" y="3957"/>
                  </a:cubicBezTo>
                  <a:cubicBezTo>
                    <a:pt x="4051" y="3975"/>
                    <a:pt x="4056" y="3992"/>
                    <a:pt x="4056" y="4015"/>
                  </a:cubicBezTo>
                  <a:cubicBezTo>
                    <a:pt x="4051" y="4027"/>
                    <a:pt x="4039" y="4039"/>
                    <a:pt x="4033" y="4050"/>
                  </a:cubicBezTo>
                  <a:cubicBezTo>
                    <a:pt x="4027" y="4085"/>
                    <a:pt x="4045" y="4103"/>
                    <a:pt x="4033" y="4132"/>
                  </a:cubicBezTo>
                  <a:cubicBezTo>
                    <a:pt x="4016" y="4155"/>
                    <a:pt x="3998" y="4161"/>
                    <a:pt x="3992" y="4184"/>
                  </a:cubicBezTo>
                  <a:cubicBezTo>
                    <a:pt x="3969" y="4243"/>
                    <a:pt x="3957" y="4306"/>
                    <a:pt x="3893" y="4306"/>
                  </a:cubicBezTo>
                  <a:cubicBezTo>
                    <a:pt x="3864" y="4306"/>
                    <a:pt x="3847" y="4301"/>
                    <a:pt x="3812" y="4301"/>
                  </a:cubicBezTo>
                  <a:cubicBezTo>
                    <a:pt x="3794" y="4301"/>
                    <a:pt x="3794" y="4318"/>
                    <a:pt x="3783" y="4336"/>
                  </a:cubicBezTo>
                  <a:cubicBezTo>
                    <a:pt x="3771" y="4353"/>
                    <a:pt x="3754" y="4365"/>
                    <a:pt x="3736" y="4382"/>
                  </a:cubicBezTo>
                  <a:cubicBezTo>
                    <a:pt x="3713" y="4400"/>
                    <a:pt x="3696" y="4394"/>
                    <a:pt x="3666" y="4406"/>
                  </a:cubicBezTo>
                  <a:cubicBezTo>
                    <a:pt x="3626" y="4423"/>
                    <a:pt x="3614" y="4452"/>
                    <a:pt x="3573" y="4481"/>
                  </a:cubicBezTo>
                  <a:cubicBezTo>
                    <a:pt x="3527" y="4522"/>
                    <a:pt x="3527" y="4569"/>
                    <a:pt x="3492" y="4627"/>
                  </a:cubicBezTo>
                  <a:cubicBezTo>
                    <a:pt x="3474" y="4667"/>
                    <a:pt x="3416" y="4667"/>
                    <a:pt x="3416" y="4714"/>
                  </a:cubicBezTo>
                  <a:cubicBezTo>
                    <a:pt x="3416" y="4726"/>
                    <a:pt x="3422" y="4732"/>
                    <a:pt x="3422" y="4743"/>
                  </a:cubicBezTo>
                  <a:cubicBezTo>
                    <a:pt x="3422" y="4778"/>
                    <a:pt x="3381" y="4772"/>
                    <a:pt x="3358" y="4790"/>
                  </a:cubicBezTo>
                  <a:cubicBezTo>
                    <a:pt x="3317" y="4813"/>
                    <a:pt x="3300" y="4848"/>
                    <a:pt x="3300" y="4889"/>
                  </a:cubicBezTo>
                  <a:cubicBezTo>
                    <a:pt x="3300" y="4895"/>
                    <a:pt x="3305" y="4895"/>
                    <a:pt x="3305" y="4900"/>
                  </a:cubicBezTo>
                  <a:cubicBezTo>
                    <a:pt x="3305" y="4918"/>
                    <a:pt x="3282" y="4924"/>
                    <a:pt x="3282" y="4941"/>
                  </a:cubicBezTo>
                  <a:cubicBezTo>
                    <a:pt x="3282" y="4953"/>
                    <a:pt x="3288" y="4953"/>
                    <a:pt x="3288" y="4964"/>
                  </a:cubicBezTo>
                  <a:cubicBezTo>
                    <a:pt x="3311" y="4958"/>
                    <a:pt x="3329" y="4958"/>
                    <a:pt x="3346" y="4941"/>
                  </a:cubicBezTo>
                  <a:cubicBezTo>
                    <a:pt x="3340" y="4976"/>
                    <a:pt x="3334" y="4999"/>
                    <a:pt x="3334" y="5028"/>
                  </a:cubicBezTo>
                  <a:cubicBezTo>
                    <a:pt x="3294" y="4999"/>
                    <a:pt x="3271" y="4970"/>
                    <a:pt x="3218" y="4970"/>
                  </a:cubicBezTo>
                  <a:cubicBezTo>
                    <a:pt x="3201" y="4970"/>
                    <a:pt x="3201" y="5005"/>
                    <a:pt x="3195" y="5028"/>
                  </a:cubicBezTo>
                  <a:cubicBezTo>
                    <a:pt x="3189" y="5022"/>
                    <a:pt x="3189" y="5022"/>
                    <a:pt x="3189" y="5022"/>
                  </a:cubicBezTo>
                  <a:cubicBezTo>
                    <a:pt x="3166" y="4976"/>
                    <a:pt x="3166" y="4941"/>
                    <a:pt x="3131" y="4906"/>
                  </a:cubicBezTo>
                  <a:cubicBezTo>
                    <a:pt x="2985" y="4761"/>
                    <a:pt x="3049" y="4854"/>
                    <a:pt x="3108" y="4854"/>
                  </a:cubicBezTo>
                  <a:cubicBezTo>
                    <a:pt x="3119" y="4854"/>
                    <a:pt x="3119" y="4854"/>
                    <a:pt x="3119" y="4854"/>
                  </a:cubicBezTo>
                  <a:cubicBezTo>
                    <a:pt x="3119" y="4825"/>
                    <a:pt x="3119" y="4825"/>
                    <a:pt x="3119" y="4825"/>
                  </a:cubicBezTo>
                  <a:cubicBezTo>
                    <a:pt x="3073" y="4702"/>
                    <a:pt x="3073" y="4702"/>
                    <a:pt x="3073" y="4702"/>
                  </a:cubicBezTo>
                  <a:cubicBezTo>
                    <a:pt x="3073" y="4667"/>
                    <a:pt x="3078" y="4644"/>
                    <a:pt x="3061" y="4615"/>
                  </a:cubicBezTo>
                  <a:cubicBezTo>
                    <a:pt x="3049" y="4592"/>
                    <a:pt x="3026" y="4586"/>
                    <a:pt x="3026" y="4557"/>
                  </a:cubicBezTo>
                  <a:cubicBezTo>
                    <a:pt x="3026" y="4551"/>
                    <a:pt x="3032" y="4545"/>
                    <a:pt x="3032" y="4533"/>
                  </a:cubicBezTo>
                  <a:cubicBezTo>
                    <a:pt x="3032" y="4504"/>
                    <a:pt x="3014" y="4493"/>
                    <a:pt x="3008" y="4464"/>
                  </a:cubicBezTo>
                  <a:cubicBezTo>
                    <a:pt x="2997" y="4435"/>
                    <a:pt x="2997" y="4406"/>
                    <a:pt x="2968" y="4388"/>
                  </a:cubicBezTo>
                  <a:cubicBezTo>
                    <a:pt x="2933" y="4370"/>
                    <a:pt x="2910" y="4359"/>
                    <a:pt x="2892" y="4324"/>
                  </a:cubicBezTo>
                  <a:cubicBezTo>
                    <a:pt x="2869" y="4289"/>
                    <a:pt x="2845" y="4277"/>
                    <a:pt x="2834" y="4243"/>
                  </a:cubicBezTo>
                  <a:cubicBezTo>
                    <a:pt x="2811" y="4178"/>
                    <a:pt x="2828" y="4138"/>
                    <a:pt x="2805" y="4080"/>
                  </a:cubicBezTo>
                  <a:cubicBezTo>
                    <a:pt x="2793" y="4050"/>
                    <a:pt x="2752" y="4050"/>
                    <a:pt x="2752" y="4021"/>
                  </a:cubicBezTo>
                  <a:cubicBezTo>
                    <a:pt x="2752" y="4015"/>
                    <a:pt x="2758" y="4010"/>
                    <a:pt x="2758" y="4004"/>
                  </a:cubicBezTo>
                  <a:cubicBezTo>
                    <a:pt x="2758" y="3951"/>
                    <a:pt x="2671" y="3980"/>
                    <a:pt x="2619" y="3969"/>
                  </a:cubicBezTo>
                  <a:cubicBezTo>
                    <a:pt x="2560" y="3963"/>
                    <a:pt x="2549" y="3893"/>
                    <a:pt x="2496" y="3893"/>
                  </a:cubicBezTo>
                  <a:cubicBezTo>
                    <a:pt x="2496" y="3870"/>
                    <a:pt x="2496" y="3870"/>
                    <a:pt x="2496" y="3870"/>
                  </a:cubicBezTo>
                  <a:cubicBezTo>
                    <a:pt x="2496" y="3864"/>
                    <a:pt x="2502" y="3858"/>
                    <a:pt x="2502" y="3847"/>
                  </a:cubicBezTo>
                  <a:cubicBezTo>
                    <a:pt x="2502" y="3823"/>
                    <a:pt x="2473" y="3829"/>
                    <a:pt x="2450" y="3817"/>
                  </a:cubicBezTo>
                  <a:cubicBezTo>
                    <a:pt x="2479" y="3800"/>
                    <a:pt x="2473" y="3777"/>
                    <a:pt x="2490" y="3748"/>
                  </a:cubicBezTo>
                  <a:cubicBezTo>
                    <a:pt x="2508" y="3754"/>
                    <a:pt x="2508" y="3765"/>
                    <a:pt x="2514" y="3783"/>
                  </a:cubicBezTo>
                  <a:cubicBezTo>
                    <a:pt x="2531" y="3754"/>
                    <a:pt x="2554" y="3742"/>
                    <a:pt x="2554" y="3707"/>
                  </a:cubicBezTo>
                  <a:cubicBezTo>
                    <a:pt x="2554" y="3643"/>
                    <a:pt x="2537" y="3573"/>
                    <a:pt x="2473" y="3573"/>
                  </a:cubicBezTo>
                  <a:cubicBezTo>
                    <a:pt x="2415" y="3573"/>
                    <a:pt x="2397" y="3614"/>
                    <a:pt x="2345" y="3625"/>
                  </a:cubicBezTo>
                  <a:cubicBezTo>
                    <a:pt x="2339" y="3620"/>
                    <a:pt x="2333" y="3620"/>
                    <a:pt x="2333" y="3614"/>
                  </a:cubicBezTo>
                  <a:cubicBezTo>
                    <a:pt x="2333" y="3602"/>
                    <a:pt x="2351" y="3596"/>
                    <a:pt x="2351" y="3585"/>
                  </a:cubicBezTo>
                  <a:cubicBezTo>
                    <a:pt x="2351" y="3573"/>
                    <a:pt x="2345" y="3573"/>
                    <a:pt x="2345" y="3561"/>
                  </a:cubicBezTo>
                  <a:cubicBezTo>
                    <a:pt x="2356" y="3567"/>
                    <a:pt x="2362" y="3573"/>
                    <a:pt x="2374" y="3579"/>
                  </a:cubicBezTo>
                  <a:cubicBezTo>
                    <a:pt x="2385" y="3573"/>
                    <a:pt x="2385" y="3573"/>
                    <a:pt x="2385" y="3573"/>
                  </a:cubicBezTo>
                  <a:cubicBezTo>
                    <a:pt x="2368" y="3503"/>
                    <a:pt x="2310" y="3486"/>
                    <a:pt x="2269" y="3428"/>
                  </a:cubicBezTo>
                  <a:cubicBezTo>
                    <a:pt x="2252" y="3404"/>
                    <a:pt x="2246" y="3369"/>
                    <a:pt x="2217" y="3369"/>
                  </a:cubicBezTo>
                  <a:cubicBezTo>
                    <a:pt x="2199" y="3369"/>
                    <a:pt x="2199" y="3398"/>
                    <a:pt x="2182" y="3398"/>
                  </a:cubicBezTo>
                  <a:cubicBezTo>
                    <a:pt x="2170" y="3398"/>
                    <a:pt x="2164" y="3392"/>
                    <a:pt x="2153" y="3381"/>
                  </a:cubicBezTo>
                  <a:cubicBezTo>
                    <a:pt x="2124" y="3398"/>
                    <a:pt x="2112" y="3433"/>
                    <a:pt x="2077" y="3433"/>
                  </a:cubicBezTo>
                  <a:cubicBezTo>
                    <a:pt x="2026" y="3433"/>
                    <a:pt x="2002" y="3404"/>
                    <a:pt x="1956" y="3375"/>
                  </a:cubicBezTo>
                  <a:cubicBezTo>
                    <a:pt x="1938" y="3363"/>
                    <a:pt x="1921" y="3369"/>
                    <a:pt x="1903" y="3358"/>
                  </a:cubicBezTo>
                  <a:cubicBezTo>
                    <a:pt x="1828" y="3311"/>
                    <a:pt x="1781" y="3270"/>
                    <a:pt x="1694" y="3270"/>
                  </a:cubicBezTo>
                  <a:cubicBezTo>
                    <a:pt x="1665" y="3270"/>
                    <a:pt x="1653" y="3299"/>
                    <a:pt x="1630" y="3317"/>
                  </a:cubicBezTo>
                  <a:cubicBezTo>
                    <a:pt x="1595" y="3328"/>
                    <a:pt x="1566" y="3328"/>
                    <a:pt x="1531" y="3334"/>
                  </a:cubicBezTo>
                  <a:cubicBezTo>
                    <a:pt x="1525" y="3247"/>
                    <a:pt x="1432" y="3241"/>
                    <a:pt x="1368" y="3177"/>
                  </a:cubicBezTo>
                  <a:cubicBezTo>
                    <a:pt x="1304" y="3131"/>
                    <a:pt x="1257" y="3113"/>
                    <a:pt x="1187" y="3072"/>
                  </a:cubicBezTo>
                  <a:cubicBezTo>
                    <a:pt x="1135" y="3043"/>
                    <a:pt x="1112" y="3008"/>
                    <a:pt x="1053" y="3008"/>
                  </a:cubicBezTo>
                  <a:cubicBezTo>
                    <a:pt x="1019" y="3008"/>
                    <a:pt x="1001" y="3037"/>
                    <a:pt x="972" y="3055"/>
                  </a:cubicBezTo>
                  <a:cubicBezTo>
                    <a:pt x="925" y="3078"/>
                    <a:pt x="890" y="3090"/>
                    <a:pt x="832" y="3090"/>
                  </a:cubicBezTo>
                  <a:cubicBezTo>
                    <a:pt x="780" y="3090"/>
                    <a:pt x="751" y="3084"/>
                    <a:pt x="693" y="3084"/>
                  </a:cubicBezTo>
                  <a:cubicBezTo>
                    <a:pt x="646" y="3084"/>
                    <a:pt x="623" y="3090"/>
                    <a:pt x="576" y="3090"/>
                  </a:cubicBezTo>
                  <a:cubicBezTo>
                    <a:pt x="361" y="3090"/>
                    <a:pt x="361" y="3090"/>
                    <a:pt x="361" y="3090"/>
                  </a:cubicBezTo>
                  <a:cubicBezTo>
                    <a:pt x="64" y="3148"/>
                    <a:pt x="64" y="3148"/>
                    <a:pt x="64" y="3148"/>
                  </a:cubicBezTo>
                  <a:cubicBezTo>
                    <a:pt x="5" y="3148"/>
                    <a:pt x="5" y="3148"/>
                    <a:pt x="5" y="3148"/>
                  </a:cubicBezTo>
                  <a:lnTo>
                    <a:pt x="0" y="3148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1" name="Freeform 5"/>
            <p:cNvSpPr>
              <a:spLocks noChangeArrowheads="1"/>
            </p:cNvSpPr>
            <p:nvPr/>
          </p:nvSpPr>
          <p:spPr bwMode="auto">
            <a:xfrm>
              <a:off x="4204508" y="4637892"/>
              <a:ext cx="952595" cy="676173"/>
            </a:xfrm>
            <a:custGeom>
              <a:avLst/>
              <a:gdLst>
                <a:gd name="T0" fmla="*/ 2026 w 4332"/>
                <a:gd name="T1" fmla="*/ 2683 h 3074"/>
                <a:gd name="T2" fmla="*/ 0 w 4332"/>
                <a:gd name="T3" fmla="*/ 2415 h 3074"/>
                <a:gd name="T4" fmla="*/ 6 w 4332"/>
                <a:gd name="T5" fmla="*/ 5 h 3074"/>
                <a:gd name="T6" fmla="*/ 145 w 4332"/>
                <a:gd name="T7" fmla="*/ 34 h 3074"/>
                <a:gd name="T8" fmla="*/ 442 w 4332"/>
                <a:gd name="T9" fmla="*/ 58 h 3074"/>
                <a:gd name="T10" fmla="*/ 623 w 4332"/>
                <a:gd name="T11" fmla="*/ 168 h 3074"/>
                <a:gd name="T12" fmla="*/ 716 w 4332"/>
                <a:gd name="T13" fmla="*/ 331 h 3074"/>
                <a:gd name="T14" fmla="*/ 879 w 4332"/>
                <a:gd name="T15" fmla="*/ 296 h 3074"/>
                <a:gd name="T16" fmla="*/ 1129 w 4332"/>
                <a:gd name="T17" fmla="*/ 518 h 3074"/>
                <a:gd name="T18" fmla="*/ 1257 w 4332"/>
                <a:gd name="T19" fmla="*/ 768 h 3074"/>
                <a:gd name="T20" fmla="*/ 1560 w 4332"/>
                <a:gd name="T21" fmla="*/ 983 h 3074"/>
                <a:gd name="T22" fmla="*/ 1845 w 4332"/>
                <a:gd name="T23" fmla="*/ 1240 h 3074"/>
                <a:gd name="T24" fmla="*/ 1915 w 4332"/>
                <a:gd name="T25" fmla="*/ 1164 h 3074"/>
                <a:gd name="T26" fmla="*/ 2171 w 4332"/>
                <a:gd name="T27" fmla="*/ 1071 h 3074"/>
                <a:gd name="T28" fmla="*/ 2427 w 4332"/>
                <a:gd name="T29" fmla="*/ 1170 h 3074"/>
                <a:gd name="T30" fmla="*/ 2596 w 4332"/>
                <a:gd name="T31" fmla="*/ 1193 h 3074"/>
                <a:gd name="T32" fmla="*/ 2637 w 4332"/>
                <a:gd name="T33" fmla="*/ 1158 h 3074"/>
                <a:gd name="T34" fmla="*/ 2753 w 4332"/>
                <a:gd name="T35" fmla="*/ 1193 h 3074"/>
                <a:gd name="T36" fmla="*/ 3184 w 4332"/>
                <a:gd name="T37" fmla="*/ 1135 h 3074"/>
                <a:gd name="T38" fmla="*/ 3405 w 4332"/>
                <a:gd name="T39" fmla="*/ 1385 h 3074"/>
                <a:gd name="T40" fmla="*/ 3522 w 4332"/>
                <a:gd name="T41" fmla="*/ 1664 h 3074"/>
                <a:gd name="T42" fmla="*/ 4331 w 4332"/>
                <a:gd name="T43" fmla="*/ 2072 h 3074"/>
                <a:gd name="T44" fmla="*/ 4226 w 4332"/>
                <a:gd name="T45" fmla="*/ 2066 h 3074"/>
                <a:gd name="T46" fmla="*/ 4063 w 4332"/>
                <a:gd name="T47" fmla="*/ 2223 h 3074"/>
                <a:gd name="T48" fmla="*/ 3894 w 4332"/>
                <a:gd name="T49" fmla="*/ 2235 h 3074"/>
                <a:gd name="T50" fmla="*/ 3621 w 4332"/>
                <a:gd name="T51" fmla="*/ 2235 h 3074"/>
                <a:gd name="T52" fmla="*/ 3446 w 4332"/>
                <a:gd name="T53" fmla="*/ 2247 h 3074"/>
                <a:gd name="T54" fmla="*/ 3208 w 4332"/>
                <a:gd name="T55" fmla="*/ 2276 h 3074"/>
                <a:gd name="T56" fmla="*/ 3126 w 4332"/>
                <a:gd name="T57" fmla="*/ 2421 h 3074"/>
                <a:gd name="T58" fmla="*/ 3068 w 4332"/>
                <a:gd name="T59" fmla="*/ 2555 h 3074"/>
                <a:gd name="T60" fmla="*/ 2719 w 4332"/>
                <a:gd name="T61" fmla="*/ 2759 h 3074"/>
                <a:gd name="T62" fmla="*/ 2556 w 4332"/>
                <a:gd name="T63" fmla="*/ 2881 h 3074"/>
                <a:gd name="T64" fmla="*/ 2643 w 4332"/>
                <a:gd name="T65" fmla="*/ 2916 h 3074"/>
                <a:gd name="T66" fmla="*/ 2532 w 4332"/>
                <a:gd name="T67" fmla="*/ 2887 h 3074"/>
                <a:gd name="T68" fmla="*/ 2369 w 4332"/>
                <a:gd name="T69" fmla="*/ 2846 h 3074"/>
                <a:gd name="T70" fmla="*/ 2340 w 4332"/>
                <a:gd name="T71" fmla="*/ 2753 h 3074"/>
                <a:gd name="T72" fmla="*/ 2189 w 4332"/>
                <a:gd name="T73" fmla="*/ 2730 h 3074"/>
                <a:gd name="T74" fmla="*/ 2142 w 4332"/>
                <a:gd name="T75" fmla="*/ 2613 h 3074"/>
                <a:gd name="T76" fmla="*/ 2043 w 4332"/>
                <a:gd name="T77" fmla="*/ 2613 h 3074"/>
                <a:gd name="T78" fmla="*/ 1851 w 4332"/>
                <a:gd name="T79" fmla="*/ 2613 h 3074"/>
                <a:gd name="T80" fmla="*/ 1944 w 4332"/>
                <a:gd name="T81" fmla="*/ 2334 h 3074"/>
                <a:gd name="T82" fmla="*/ 1746 w 4332"/>
                <a:gd name="T83" fmla="*/ 2381 h 3074"/>
                <a:gd name="T84" fmla="*/ 1705 w 4332"/>
                <a:gd name="T85" fmla="*/ 2491 h 3074"/>
                <a:gd name="T86" fmla="*/ 1711 w 4332"/>
                <a:gd name="T87" fmla="*/ 2538 h 3074"/>
                <a:gd name="T88" fmla="*/ 1304 w 4332"/>
                <a:gd name="T89" fmla="*/ 2817 h 3074"/>
                <a:gd name="T90" fmla="*/ 1106 w 4332"/>
                <a:gd name="T91" fmla="*/ 2841 h 3074"/>
                <a:gd name="T92" fmla="*/ 681 w 4332"/>
                <a:gd name="T93" fmla="*/ 2596 h 3074"/>
                <a:gd name="T94" fmla="*/ 401 w 4332"/>
                <a:gd name="T95" fmla="*/ 2532 h 3074"/>
                <a:gd name="T96" fmla="*/ 308 w 4332"/>
                <a:gd name="T97" fmla="*/ 2602 h 3074"/>
                <a:gd name="T98" fmla="*/ 169 w 4332"/>
                <a:gd name="T99" fmla="*/ 2515 h 30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4332" h="3074">
                  <a:moveTo>
                    <a:pt x="2072" y="2642"/>
                  </a:moveTo>
                  <a:lnTo>
                    <a:pt x="2072" y="2642"/>
                  </a:lnTo>
                  <a:cubicBezTo>
                    <a:pt x="2049" y="2648"/>
                    <a:pt x="2037" y="2666"/>
                    <a:pt x="2026" y="2683"/>
                  </a:cubicBezTo>
                  <a:cubicBezTo>
                    <a:pt x="2043" y="2683"/>
                    <a:pt x="2055" y="2683"/>
                    <a:pt x="2078" y="2683"/>
                  </a:cubicBezTo>
                  <a:cubicBezTo>
                    <a:pt x="2078" y="2672"/>
                    <a:pt x="2072" y="2660"/>
                    <a:pt x="2072" y="2642"/>
                  </a:cubicBezTo>
                  <a:close/>
                  <a:moveTo>
                    <a:pt x="0" y="2415"/>
                  </a:moveTo>
                  <a:lnTo>
                    <a:pt x="0" y="2415"/>
                  </a:lnTo>
                  <a:lnTo>
                    <a:pt x="0" y="2415"/>
                  </a:lnTo>
                  <a:cubicBezTo>
                    <a:pt x="6" y="5"/>
                    <a:pt x="6" y="5"/>
                    <a:pt x="6" y="5"/>
                  </a:cubicBezTo>
                  <a:lnTo>
                    <a:pt x="6" y="5"/>
                  </a:lnTo>
                  <a:cubicBezTo>
                    <a:pt x="29" y="0"/>
                    <a:pt x="29" y="0"/>
                    <a:pt x="29" y="0"/>
                  </a:cubicBezTo>
                  <a:cubicBezTo>
                    <a:pt x="70" y="23"/>
                    <a:pt x="99" y="17"/>
                    <a:pt x="145" y="34"/>
                  </a:cubicBezTo>
                  <a:cubicBezTo>
                    <a:pt x="204" y="58"/>
                    <a:pt x="221" y="104"/>
                    <a:pt x="285" y="104"/>
                  </a:cubicBezTo>
                  <a:cubicBezTo>
                    <a:pt x="320" y="104"/>
                    <a:pt x="314" y="40"/>
                    <a:pt x="349" y="40"/>
                  </a:cubicBezTo>
                  <a:cubicBezTo>
                    <a:pt x="384" y="40"/>
                    <a:pt x="407" y="58"/>
                    <a:pt x="442" y="58"/>
                  </a:cubicBezTo>
                  <a:cubicBezTo>
                    <a:pt x="466" y="58"/>
                    <a:pt x="477" y="52"/>
                    <a:pt x="501" y="52"/>
                  </a:cubicBezTo>
                  <a:cubicBezTo>
                    <a:pt x="547" y="52"/>
                    <a:pt x="570" y="93"/>
                    <a:pt x="599" y="133"/>
                  </a:cubicBezTo>
                  <a:cubicBezTo>
                    <a:pt x="605" y="145"/>
                    <a:pt x="611" y="157"/>
                    <a:pt x="623" y="168"/>
                  </a:cubicBezTo>
                  <a:cubicBezTo>
                    <a:pt x="646" y="186"/>
                    <a:pt x="693" y="168"/>
                    <a:pt x="693" y="197"/>
                  </a:cubicBezTo>
                  <a:cubicBezTo>
                    <a:pt x="693" y="221"/>
                    <a:pt x="681" y="238"/>
                    <a:pt x="681" y="267"/>
                  </a:cubicBezTo>
                  <a:cubicBezTo>
                    <a:pt x="681" y="296"/>
                    <a:pt x="704" y="308"/>
                    <a:pt x="716" y="331"/>
                  </a:cubicBezTo>
                  <a:cubicBezTo>
                    <a:pt x="739" y="384"/>
                    <a:pt x="745" y="442"/>
                    <a:pt x="797" y="442"/>
                  </a:cubicBezTo>
                  <a:cubicBezTo>
                    <a:pt x="832" y="442"/>
                    <a:pt x="838" y="396"/>
                    <a:pt x="838" y="360"/>
                  </a:cubicBezTo>
                  <a:cubicBezTo>
                    <a:pt x="844" y="331"/>
                    <a:pt x="873" y="326"/>
                    <a:pt x="879" y="296"/>
                  </a:cubicBezTo>
                  <a:cubicBezTo>
                    <a:pt x="902" y="366"/>
                    <a:pt x="972" y="372"/>
                    <a:pt x="1036" y="390"/>
                  </a:cubicBezTo>
                  <a:cubicBezTo>
                    <a:pt x="1088" y="401"/>
                    <a:pt x="1106" y="430"/>
                    <a:pt x="1153" y="448"/>
                  </a:cubicBezTo>
                  <a:cubicBezTo>
                    <a:pt x="1147" y="477"/>
                    <a:pt x="1129" y="489"/>
                    <a:pt x="1129" y="518"/>
                  </a:cubicBezTo>
                  <a:cubicBezTo>
                    <a:pt x="1129" y="576"/>
                    <a:pt x="1129" y="622"/>
                    <a:pt x="1170" y="663"/>
                  </a:cubicBezTo>
                  <a:cubicBezTo>
                    <a:pt x="1199" y="692"/>
                    <a:pt x="1257" y="686"/>
                    <a:pt x="1257" y="727"/>
                  </a:cubicBezTo>
                  <a:cubicBezTo>
                    <a:pt x="1257" y="768"/>
                    <a:pt x="1257" y="768"/>
                    <a:pt x="1257" y="768"/>
                  </a:cubicBezTo>
                  <a:cubicBezTo>
                    <a:pt x="1257" y="797"/>
                    <a:pt x="1298" y="791"/>
                    <a:pt x="1321" y="797"/>
                  </a:cubicBezTo>
                  <a:cubicBezTo>
                    <a:pt x="1362" y="809"/>
                    <a:pt x="1379" y="838"/>
                    <a:pt x="1414" y="861"/>
                  </a:cubicBezTo>
                  <a:cubicBezTo>
                    <a:pt x="1479" y="902"/>
                    <a:pt x="1525" y="919"/>
                    <a:pt x="1560" y="983"/>
                  </a:cubicBezTo>
                  <a:cubicBezTo>
                    <a:pt x="1572" y="1007"/>
                    <a:pt x="1595" y="1007"/>
                    <a:pt x="1612" y="1024"/>
                  </a:cubicBezTo>
                  <a:cubicBezTo>
                    <a:pt x="1647" y="1082"/>
                    <a:pt x="1665" y="1123"/>
                    <a:pt x="1723" y="1164"/>
                  </a:cubicBezTo>
                  <a:cubicBezTo>
                    <a:pt x="1764" y="1199"/>
                    <a:pt x="1787" y="1240"/>
                    <a:pt x="1845" y="1240"/>
                  </a:cubicBezTo>
                  <a:cubicBezTo>
                    <a:pt x="1857" y="1240"/>
                    <a:pt x="1857" y="1228"/>
                    <a:pt x="1868" y="1222"/>
                  </a:cubicBezTo>
                  <a:cubicBezTo>
                    <a:pt x="1892" y="1216"/>
                    <a:pt x="1909" y="1222"/>
                    <a:pt x="1933" y="1216"/>
                  </a:cubicBezTo>
                  <a:cubicBezTo>
                    <a:pt x="1927" y="1193"/>
                    <a:pt x="1915" y="1187"/>
                    <a:pt x="1915" y="1164"/>
                  </a:cubicBezTo>
                  <a:cubicBezTo>
                    <a:pt x="1915" y="1117"/>
                    <a:pt x="1962" y="1082"/>
                    <a:pt x="2008" y="1082"/>
                  </a:cubicBezTo>
                  <a:cubicBezTo>
                    <a:pt x="2049" y="1082"/>
                    <a:pt x="2072" y="1094"/>
                    <a:pt x="2113" y="1094"/>
                  </a:cubicBezTo>
                  <a:cubicBezTo>
                    <a:pt x="2142" y="1094"/>
                    <a:pt x="2148" y="1071"/>
                    <a:pt x="2171" y="1071"/>
                  </a:cubicBezTo>
                  <a:cubicBezTo>
                    <a:pt x="2253" y="1071"/>
                    <a:pt x="2270" y="1164"/>
                    <a:pt x="2346" y="1164"/>
                  </a:cubicBezTo>
                  <a:cubicBezTo>
                    <a:pt x="2358" y="1164"/>
                    <a:pt x="2358" y="1152"/>
                    <a:pt x="2369" y="1152"/>
                  </a:cubicBezTo>
                  <a:cubicBezTo>
                    <a:pt x="2393" y="1152"/>
                    <a:pt x="2398" y="1170"/>
                    <a:pt x="2427" y="1170"/>
                  </a:cubicBezTo>
                  <a:cubicBezTo>
                    <a:pt x="2439" y="1170"/>
                    <a:pt x="2445" y="1164"/>
                    <a:pt x="2462" y="1164"/>
                  </a:cubicBezTo>
                  <a:cubicBezTo>
                    <a:pt x="2480" y="1164"/>
                    <a:pt x="2486" y="1181"/>
                    <a:pt x="2497" y="1187"/>
                  </a:cubicBezTo>
                  <a:cubicBezTo>
                    <a:pt x="2532" y="1199"/>
                    <a:pt x="2561" y="1193"/>
                    <a:pt x="2596" y="1193"/>
                  </a:cubicBezTo>
                  <a:cubicBezTo>
                    <a:pt x="2620" y="1193"/>
                    <a:pt x="2620" y="1193"/>
                    <a:pt x="2620" y="1193"/>
                  </a:cubicBezTo>
                  <a:cubicBezTo>
                    <a:pt x="2620" y="1170"/>
                    <a:pt x="2620" y="1170"/>
                    <a:pt x="2620" y="1170"/>
                  </a:cubicBezTo>
                  <a:cubicBezTo>
                    <a:pt x="2625" y="1164"/>
                    <a:pt x="2631" y="1158"/>
                    <a:pt x="2637" y="1158"/>
                  </a:cubicBezTo>
                  <a:cubicBezTo>
                    <a:pt x="2649" y="1158"/>
                    <a:pt x="2654" y="1164"/>
                    <a:pt x="2666" y="1164"/>
                  </a:cubicBezTo>
                  <a:cubicBezTo>
                    <a:pt x="2678" y="1164"/>
                    <a:pt x="2684" y="1164"/>
                    <a:pt x="2695" y="1164"/>
                  </a:cubicBezTo>
                  <a:cubicBezTo>
                    <a:pt x="2719" y="1164"/>
                    <a:pt x="2730" y="1187"/>
                    <a:pt x="2753" y="1193"/>
                  </a:cubicBezTo>
                  <a:cubicBezTo>
                    <a:pt x="2812" y="1216"/>
                    <a:pt x="2847" y="1240"/>
                    <a:pt x="2911" y="1240"/>
                  </a:cubicBezTo>
                  <a:cubicBezTo>
                    <a:pt x="2940" y="1240"/>
                    <a:pt x="2934" y="1187"/>
                    <a:pt x="2963" y="1181"/>
                  </a:cubicBezTo>
                  <a:cubicBezTo>
                    <a:pt x="3050" y="1158"/>
                    <a:pt x="3097" y="1135"/>
                    <a:pt x="3184" y="1135"/>
                  </a:cubicBezTo>
                  <a:cubicBezTo>
                    <a:pt x="3260" y="1135"/>
                    <a:pt x="3306" y="1146"/>
                    <a:pt x="3365" y="1193"/>
                  </a:cubicBezTo>
                  <a:cubicBezTo>
                    <a:pt x="3411" y="1222"/>
                    <a:pt x="3405" y="1274"/>
                    <a:pt x="3405" y="1333"/>
                  </a:cubicBezTo>
                  <a:cubicBezTo>
                    <a:pt x="3405" y="1385"/>
                    <a:pt x="3405" y="1385"/>
                    <a:pt x="3405" y="1385"/>
                  </a:cubicBezTo>
                  <a:cubicBezTo>
                    <a:pt x="3405" y="1467"/>
                    <a:pt x="3469" y="1496"/>
                    <a:pt x="3469" y="1577"/>
                  </a:cubicBezTo>
                  <a:cubicBezTo>
                    <a:pt x="3469" y="1595"/>
                    <a:pt x="3464" y="1600"/>
                    <a:pt x="3464" y="1618"/>
                  </a:cubicBezTo>
                  <a:cubicBezTo>
                    <a:pt x="3464" y="1647"/>
                    <a:pt x="3493" y="1653"/>
                    <a:pt x="3522" y="1664"/>
                  </a:cubicBezTo>
                  <a:cubicBezTo>
                    <a:pt x="3568" y="1682"/>
                    <a:pt x="3592" y="1705"/>
                    <a:pt x="3638" y="1723"/>
                  </a:cubicBezTo>
                  <a:cubicBezTo>
                    <a:pt x="4331" y="2072"/>
                    <a:pt x="4331" y="2072"/>
                    <a:pt x="4331" y="2072"/>
                  </a:cubicBezTo>
                  <a:lnTo>
                    <a:pt x="4331" y="2072"/>
                  </a:lnTo>
                  <a:cubicBezTo>
                    <a:pt x="4331" y="2084"/>
                    <a:pt x="4320" y="2101"/>
                    <a:pt x="4302" y="2101"/>
                  </a:cubicBezTo>
                  <a:cubicBezTo>
                    <a:pt x="4273" y="2101"/>
                    <a:pt x="4261" y="2078"/>
                    <a:pt x="4255" y="2055"/>
                  </a:cubicBezTo>
                  <a:cubicBezTo>
                    <a:pt x="4244" y="2060"/>
                    <a:pt x="4238" y="2066"/>
                    <a:pt x="4226" y="2066"/>
                  </a:cubicBezTo>
                  <a:cubicBezTo>
                    <a:pt x="4186" y="2031"/>
                    <a:pt x="4191" y="2037"/>
                    <a:pt x="4226" y="2107"/>
                  </a:cubicBezTo>
                  <a:cubicBezTo>
                    <a:pt x="4226" y="2183"/>
                    <a:pt x="4145" y="2194"/>
                    <a:pt x="4081" y="2223"/>
                  </a:cubicBezTo>
                  <a:cubicBezTo>
                    <a:pt x="4063" y="2223"/>
                    <a:pt x="4063" y="2223"/>
                    <a:pt x="4063" y="2223"/>
                  </a:cubicBezTo>
                  <a:cubicBezTo>
                    <a:pt x="4034" y="2229"/>
                    <a:pt x="4017" y="2235"/>
                    <a:pt x="3982" y="2235"/>
                  </a:cubicBezTo>
                  <a:cubicBezTo>
                    <a:pt x="3959" y="2235"/>
                    <a:pt x="3947" y="2223"/>
                    <a:pt x="3924" y="2223"/>
                  </a:cubicBezTo>
                  <a:cubicBezTo>
                    <a:pt x="3912" y="2223"/>
                    <a:pt x="3906" y="2235"/>
                    <a:pt x="3894" y="2235"/>
                  </a:cubicBezTo>
                  <a:cubicBezTo>
                    <a:pt x="3877" y="2235"/>
                    <a:pt x="3877" y="2223"/>
                    <a:pt x="3860" y="2223"/>
                  </a:cubicBezTo>
                  <a:cubicBezTo>
                    <a:pt x="3790" y="2223"/>
                    <a:pt x="3749" y="2252"/>
                    <a:pt x="3673" y="2252"/>
                  </a:cubicBezTo>
                  <a:cubicBezTo>
                    <a:pt x="3650" y="2252"/>
                    <a:pt x="3632" y="2252"/>
                    <a:pt x="3621" y="2235"/>
                  </a:cubicBezTo>
                  <a:cubicBezTo>
                    <a:pt x="3603" y="2258"/>
                    <a:pt x="3574" y="2252"/>
                    <a:pt x="3539" y="2258"/>
                  </a:cubicBezTo>
                  <a:cubicBezTo>
                    <a:pt x="3510" y="2264"/>
                    <a:pt x="3493" y="2276"/>
                    <a:pt x="3464" y="2276"/>
                  </a:cubicBezTo>
                  <a:cubicBezTo>
                    <a:pt x="3452" y="2276"/>
                    <a:pt x="3452" y="2258"/>
                    <a:pt x="3446" y="2247"/>
                  </a:cubicBezTo>
                  <a:cubicBezTo>
                    <a:pt x="3429" y="2287"/>
                    <a:pt x="3382" y="2293"/>
                    <a:pt x="3336" y="2293"/>
                  </a:cubicBezTo>
                  <a:cubicBezTo>
                    <a:pt x="3318" y="2293"/>
                    <a:pt x="3312" y="2264"/>
                    <a:pt x="3295" y="2264"/>
                  </a:cubicBezTo>
                  <a:cubicBezTo>
                    <a:pt x="3260" y="2264"/>
                    <a:pt x="3242" y="2270"/>
                    <a:pt x="3208" y="2276"/>
                  </a:cubicBezTo>
                  <a:cubicBezTo>
                    <a:pt x="3208" y="2282"/>
                    <a:pt x="3208" y="2287"/>
                    <a:pt x="3208" y="2293"/>
                  </a:cubicBezTo>
                  <a:cubicBezTo>
                    <a:pt x="3208" y="2316"/>
                    <a:pt x="3213" y="2334"/>
                    <a:pt x="3225" y="2352"/>
                  </a:cubicBezTo>
                  <a:cubicBezTo>
                    <a:pt x="3184" y="2375"/>
                    <a:pt x="3126" y="2375"/>
                    <a:pt x="3126" y="2421"/>
                  </a:cubicBezTo>
                  <a:cubicBezTo>
                    <a:pt x="3126" y="2427"/>
                    <a:pt x="3126" y="2427"/>
                    <a:pt x="3126" y="2433"/>
                  </a:cubicBezTo>
                  <a:cubicBezTo>
                    <a:pt x="3155" y="2415"/>
                    <a:pt x="3167" y="2404"/>
                    <a:pt x="3202" y="2398"/>
                  </a:cubicBezTo>
                  <a:cubicBezTo>
                    <a:pt x="3143" y="2456"/>
                    <a:pt x="3126" y="2497"/>
                    <a:pt x="3068" y="2555"/>
                  </a:cubicBezTo>
                  <a:cubicBezTo>
                    <a:pt x="3015" y="2608"/>
                    <a:pt x="2986" y="2637"/>
                    <a:pt x="2928" y="2683"/>
                  </a:cubicBezTo>
                  <a:cubicBezTo>
                    <a:pt x="2899" y="2707"/>
                    <a:pt x="2887" y="2724"/>
                    <a:pt x="2852" y="2736"/>
                  </a:cubicBezTo>
                  <a:cubicBezTo>
                    <a:pt x="2800" y="2753"/>
                    <a:pt x="2765" y="2741"/>
                    <a:pt x="2719" y="2759"/>
                  </a:cubicBezTo>
                  <a:cubicBezTo>
                    <a:pt x="2660" y="2782"/>
                    <a:pt x="2625" y="2805"/>
                    <a:pt x="2567" y="2805"/>
                  </a:cubicBezTo>
                  <a:cubicBezTo>
                    <a:pt x="2550" y="2805"/>
                    <a:pt x="2538" y="2805"/>
                    <a:pt x="2521" y="2805"/>
                  </a:cubicBezTo>
                  <a:cubicBezTo>
                    <a:pt x="2526" y="2835"/>
                    <a:pt x="2538" y="2852"/>
                    <a:pt x="2556" y="2881"/>
                  </a:cubicBezTo>
                  <a:cubicBezTo>
                    <a:pt x="2561" y="2899"/>
                    <a:pt x="2567" y="2922"/>
                    <a:pt x="2585" y="2922"/>
                  </a:cubicBezTo>
                  <a:cubicBezTo>
                    <a:pt x="2608" y="2922"/>
                    <a:pt x="2625" y="2910"/>
                    <a:pt x="2643" y="2899"/>
                  </a:cubicBezTo>
                  <a:cubicBezTo>
                    <a:pt x="2643" y="2904"/>
                    <a:pt x="2643" y="2910"/>
                    <a:pt x="2643" y="2916"/>
                  </a:cubicBezTo>
                  <a:cubicBezTo>
                    <a:pt x="2643" y="2980"/>
                    <a:pt x="2637" y="3015"/>
                    <a:pt x="2631" y="3073"/>
                  </a:cubicBezTo>
                  <a:cubicBezTo>
                    <a:pt x="2590" y="3062"/>
                    <a:pt x="2590" y="3021"/>
                    <a:pt x="2573" y="2980"/>
                  </a:cubicBezTo>
                  <a:cubicBezTo>
                    <a:pt x="2556" y="2945"/>
                    <a:pt x="2532" y="2928"/>
                    <a:pt x="2532" y="2887"/>
                  </a:cubicBezTo>
                  <a:cubicBezTo>
                    <a:pt x="2497" y="2881"/>
                    <a:pt x="2480" y="2864"/>
                    <a:pt x="2445" y="2864"/>
                  </a:cubicBezTo>
                  <a:cubicBezTo>
                    <a:pt x="2416" y="2864"/>
                    <a:pt x="2422" y="2904"/>
                    <a:pt x="2416" y="2934"/>
                  </a:cubicBezTo>
                  <a:cubicBezTo>
                    <a:pt x="2387" y="2904"/>
                    <a:pt x="2387" y="2881"/>
                    <a:pt x="2369" y="2846"/>
                  </a:cubicBezTo>
                  <a:cubicBezTo>
                    <a:pt x="2358" y="2835"/>
                    <a:pt x="2340" y="2829"/>
                    <a:pt x="2340" y="2811"/>
                  </a:cubicBezTo>
                  <a:cubicBezTo>
                    <a:pt x="2340" y="2800"/>
                    <a:pt x="2352" y="2800"/>
                    <a:pt x="2358" y="2794"/>
                  </a:cubicBezTo>
                  <a:cubicBezTo>
                    <a:pt x="2352" y="2776"/>
                    <a:pt x="2358" y="2753"/>
                    <a:pt x="2340" y="2753"/>
                  </a:cubicBezTo>
                  <a:cubicBezTo>
                    <a:pt x="2311" y="2753"/>
                    <a:pt x="2299" y="2776"/>
                    <a:pt x="2276" y="2782"/>
                  </a:cubicBezTo>
                  <a:cubicBezTo>
                    <a:pt x="2259" y="2788"/>
                    <a:pt x="2253" y="2788"/>
                    <a:pt x="2235" y="2788"/>
                  </a:cubicBezTo>
                  <a:cubicBezTo>
                    <a:pt x="2206" y="2788"/>
                    <a:pt x="2206" y="2759"/>
                    <a:pt x="2189" y="2730"/>
                  </a:cubicBezTo>
                  <a:cubicBezTo>
                    <a:pt x="2165" y="2707"/>
                    <a:pt x="2136" y="2695"/>
                    <a:pt x="2136" y="2660"/>
                  </a:cubicBezTo>
                  <a:cubicBezTo>
                    <a:pt x="2136" y="2648"/>
                    <a:pt x="2148" y="2637"/>
                    <a:pt x="2148" y="2625"/>
                  </a:cubicBezTo>
                  <a:cubicBezTo>
                    <a:pt x="2148" y="2619"/>
                    <a:pt x="2142" y="2619"/>
                    <a:pt x="2142" y="2613"/>
                  </a:cubicBezTo>
                  <a:cubicBezTo>
                    <a:pt x="2136" y="2613"/>
                    <a:pt x="2136" y="2613"/>
                    <a:pt x="2136" y="2613"/>
                  </a:cubicBezTo>
                  <a:cubicBezTo>
                    <a:pt x="2119" y="2613"/>
                    <a:pt x="2113" y="2619"/>
                    <a:pt x="2096" y="2619"/>
                  </a:cubicBezTo>
                  <a:cubicBezTo>
                    <a:pt x="2043" y="2613"/>
                    <a:pt x="2043" y="2613"/>
                    <a:pt x="2043" y="2613"/>
                  </a:cubicBezTo>
                  <a:cubicBezTo>
                    <a:pt x="2008" y="2613"/>
                    <a:pt x="1985" y="2613"/>
                    <a:pt x="1956" y="2637"/>
                  </a:cubicBezTo>
                  <a:cubicBezTo>
                    <a:pt x="1933" y="2648"/>
                    <a:pt x="1927" y="2672"/>
                    <a:pt x="1904" y="2672"/>
                  </a:cubicBezTo>
                  <a:cubicBezTo>
                    <a:pt x="1868" y="2672"/>
                    <a:pt x="1851" y="2642"/>
                    <a:pt x="1851" y="2613"/>
                  </a:cubicBezTo>
                  <a:cubicBezTo>
                    <a:pt x="1851" y="2578"/>
                    <a:pt x="1898" y="2590"/>
                    <a:pt x="1921" y="2567"/>
                  </a:cubicBezTo>
                  <a:cubicBezTo>
                    <a:pt x="1962" y="2526"/>
                    <a:pt x="1991" y="2497"/>
                    <a:pt x="1991" y="2439"/>
                  </a:cubicBezTo>
                  <a:cubicBezTo>
                    <a:pt x="1991" y="2392"/>
                    <a:pt x="1973" y="2369"/>
                    <a:pt x="1944" y="2334"/>
                  </a:cubicBezTo>
                  <a:cubicBezTo>
                    <a:pt x="1927" y="2311"/>
                    <a:pt x="1927" y="2282"/>
                    <a:pt x="1898" y="2282"/>
                  </a:cubicBezTo>
                  <a:cubicBezTo>
                    <a:pt x="1874" y="2282"/>
                    <a:pt x="1868" y="2305"/>
                    <a:pt x="1851" y="2322"/>
                  </a:cubicBezTo>
                  <a:cubicBezTo>
                    <a:pt x="1816" y="2346"/>
                    <a:pt x="1787" y="2352"/>
                    <a:pt x="1746" y="2381"/>
                  </a:cubicBezTo>
                  <a:cubicBezTo>
                    <a:pt x="1723" y="2392"/>
                    <a:pt x="1705" y="2404"/>
                    <a:pt x="1688" y="2421"/>
                  </a:cubicBezTo>
                  <a:cubicBezTo>
                    <a:pt x="1676" y="2439"/>
                    <a:pt x="1653" y="2439"/>
                    <a:pt x="1653" y="2456"/>
                  </a:cubicBezTo>
                  <a:cubicBezTo>
                    <a:pt x="1653" y="2479"/>
                    <a:pt x="1682" y="2491"/>
                    <a:pt x="1705" y="2491"/>
                  </a:cubicBezTo>
                  <a:cubicBezTo>
                    <a:pt x="1741" y="2491"/>
                    <a:pt x="1758" y="2468"/>
                    <a:pt x="1787" y="2450"/>
                  </a:cubicBezTo>
                  <a:cubicBezTo>
                    <a:pt x="1793" y="2456"/>
                    <a:pt x="1799" y="2462"/>
                    <a:pt x="1799" y="2468"/>
                  </a:cubicBezTo>
                  <a:cubicBezTo>
                    <a:pt x="1799" y="2515"/>
                    <a:pt x="1752" y="2520"/>
                    <a:pt x="1711" y="2538"/>
                  </a:cubicBezTo>
                  <a:cubicBezTo>
                    <a:pt x="1642" y="2578"/>
                    <a:pt x="1601" y="2608"/>
                    <a:pt x="1525" y="2642"/>
                  </a:cubicBezTo>
                  <a:cubicBezTo>
                    <a:pt x="1444" y="2683"/>
                    <a:pt x="1426" y="2741"/>
                    <a:pt x="1356" y="2794"/>
                  </a:cubicBezTo>
                  <a:cubicBezTo>
                    <a:pt x="1339" y="2805"/>
                    <a:pt x="1321" y="2805"/>
                    <a:pt x="1304" y="2817"/>
                  </a:cubicBezTo>
                  <a:cubicBezTo>
                    <a:pt x="1281" y="2841"/>
                    <a:pt x="1286" y="2893"/>
                    <a:pt x="1251" y="2893"/>
                  </a:cubicBezTo>
                  <a:cubicBezTo>
                    <a:pt x="1193" y="2893"/>
                    <a:pt x="1176" y="2829"/>
                    <a:pt x="1123" y="2829"/>
                  </a:cubicBezTo>
                  <a:cubicBezTo>
                    <a:pt x="1118" y="2829"/>
                    <a:pt x="1112" y="2841"/>
                    <a:pt x="1106" y="2841"/>
                  </a:cubicBezTo>
                  <a:cubicBezTo>
                    <a:pt x="1059" y="2841"/>
                    <a:pt x="1048" y="2794"/>
                    <a:pt x="1001" y="2771"/>
                  </a:cubicBezTo>
                  <a:cubicBezTo>
                    <a:pt x="960" y="2753"/>
                    <a:pt x="925" y="2759"/>
                    <a:pt x="885" y="2730"/>
                  </a:cubicBezTo>
                  <a:cubicBezTo>
                    <a:pt x="809" y="2672"/>
                    <a:pt x="780" y="2596"/>
                    <a:pt x="681" y="2596"/>
                  </a:cubicBezTo>
                  <a:cubicBezTo>
                    <a:pt x="646" y="2596"/>
                    <a:pt x="629" y="2619"/>
                    <a:pt x="588" y="2619"/>
                  </a:cubicBezTo>
                  <a:cubicBezTo>
                    <a:pt x="570" y="2619"/>
                    <a:pt x="564" y="2602"/>
                    <a:pt x="547" y="2590"/>
                  </a:cubicBezTo>
                  <a:cubicBezTo>
                    <a:pt x="501" y="2555"/>
                    <a:pt x="466" y="2532"/>
                    <a:pt x="401" y="2532"/>
                  </a:cubicBezTo>
                  <a:cubicBezTo>
                    <a:pt x="384" y="2532"/>
                    <a:pt x="378" y="2544"/>
                    <a:pt x="361" y="2549"/>
                  </a:cubicBezTo>
                  <a:cubicBezTo>
                    <a:pt x="338" y="2555"/>
                    <a:pt x="303" y="2549"/>
                    <a:pt x="303" y="2573"/>
                  </a:cubicBezTo>
                  <a:cubicBezTo>
                    <a:pt x="303" y="2584"/>
                    <a:pt x="308" y="2590"/>
                    <a:pt x="308" y="2602"/>
                  </a:cubicBezTo>
                  <a:cubicBezTo>
                    <a:pt x="308" y="2619"/>
                    <a:pt x="308" y="2619"/>
                    <a:pt x="308" y="2619"/>
                  </a:cubicBezTo>
                  <a:cubicBezTo>
                    <a:pt x="291" y="2619"/>
                    <a:pt x="291" y="2619"/>
                    <a:pt x="291" y="2619"/>
                  </a:cubicBezTo>
                  <a:cubicBezTo>
                    <a:pt x="233" y="2596"/>
                    <a:pt x="215" y="2561"/>
                    <a:pt x="169" y="2515"/>
                  </a:cubicBezTo>
                  <a:cubicBezTo>
                    <a:pt x="116" y="2456"/>
                    <a:pt x="70" y="2427"/>
                    <a:pt x="0" y="24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2" name="Freeform 6"/>
            <p:cNvSpPr>
              <a:spLocks noChangeArrowheads="1"/>
            </p:cNvSpPr>
            <p:nvPr/>
          </p:nvSpPr>
          <p:spPr bwMode="auto">
            <a:xfrm>
              <a:off x="4206447" y="3910302"/>
              <a:ext cx="1334798" cy="1183546"/>
            </a:xfrm>
            <a:custGeom>
              <a:avLst/>
              <a:gdLst>
                <a:gd name="T0" fmla="*/ 4331 w 6067"/>
                <a:gd name="T1" fmla="*/ 5314 h 5379"/>
                <a:gd name="T2" fmla="*/ 4290 w 6067"/>
                <a:gd name="T3" fmla="*/ 5145 h 5379"/>
                <a:gd name="T4" fmla="*/ 4343 w 6067"/>
                <a:gd name="T5" fmla="*/ 4912 h 5379"/>
                <a:gd name="T6" fmla="*/ 4412 w 6067"/>
                <a:gd name="T7" fmla="*/ 4615 h 5379"/>
                <a:gd name="T8" fmla="*/ 4453 w 6067"/>
                <a:gd name="T9" fmla="*/ 4307 h 5379"/>
                <a:gd name="T10" fmla="*/ 4605 w 6067"/>
                <a:gd name="T11" fmla="*/ 3992 h 5379"/>
                <a:gd name="T12" fmla="*/ 4651 w 6067"/>
                <a:gd name="T13" fmla="*/ 3969 h 5379"/>
                <a:gd name="T14" fmla="*/ 4674 w 6067"/>
                <a:gd name="T15" fmla="*/ 3894 h 5379"/>
                <a:gd name="T16" fmla="*/ 4762 w 6067"/>
                <a:gd name="T17" fmla="*/ 3666 h 5379"/>
                <a:gd name="T18" fmla="*/ 4866 w 6067"/>
                <a:gd name="T19" fmla="*/ 3387 h 5379"/>
                <a:gd name="T20" fmla="*/ 4901 w 6067"/>
                <a:gd name="T21" fmla="*/ 3038 h 5379"/>
                <a:gd name="T22" fmla="*/ 4948 w 6067"/>
                <a:gd name="T23" fmla="*/ 2974 h 5379"/>
                <a:gd name="T24" fmla="*/ 5082 w 6067"/>
                <a:gd name="T25" fmla="*/ 2828 h 5379"/>
                <a:gd name="T26" fmla="*/ 5123 w 6067"/>
                <a:gd name="T27" fmla="*/ 2799 h 5379"/>
                <a:gd name="T28" fmla="*/ 5414 w 6067"/>
                <a:gd name="T29" fmla="*/ 2496 h 5379"/>
                <a:gd name="T30" fmla="*/ 5501 w 6067"/>
                <a:gd name="T31" fmla="*/ 2310 h 5379"/>
                <a:gd name="T32" fmla="*/ 5670 w 6067"/>
                <a:gd name="T33" fmla="*/ 2031 h 5379"/>
                <a:gd name="T34" fmla="*/ 5821 w 6067"/>
                <a:gd name="T35" fmla="*/ 1583 h 5379"/>
                <a:gd name="T36" fmla="*/ 5862 w 6067"/>
                <a:gd name="T37" fmla="*/ 1140 h 5379"/>
                <a:gd name="T38" fmla="*/ 5914 w 6067"/>
                <a:gd name="T39" fmla="*/ 936 h 5379"/>
                <a:gd name="T40" fmla="*/ 5868 w 6067"/>
                <a:gd name="T41" fmla="*/ 703 h 5379"/>
                <a:gd name="T42" fmla="*/ 6043 w 6067"/>
                <a:gd name="T43" fmla="*/ 174 h 5379"/>
                <a:gd name="T44" fmla="*/ 5955 w 6067"/>
                <a:gd name="T45" fmla="*/ 46 h 5379"/>
                <a:gd name="T46" fmla="*/ 5693 w 6067"/>
                <a:gd name="T47" fmla="*/ 104 h 5379"/>
                <a:gd name="T48" fmla="*/ 5286 w 6067"/>
                <a:gd name="T49" fmla="*/ 214 h 5379"/>
                <a:gd name="T50" fmla="*/ 5227 w 6067"/>
                <a:gd name="T51" fmla="*/ 447 h 5379"/>
                <a:gd name="T52" fmla="*/ 4913 w 6067"/>
                <a:gd name="T53" fmla="*/ 389 h 5379"/>
                <a:gd name="T54" fmla="*/ 4610 w 6067"/>
                <a:gd name="T55" fmla="*/ 273 h 5379"/>
                <a:gd name="T56" fmla="*/ 4261 w 6067"/>
                <a:gd name="T57" fmla="*/ 255 h 5379"/>
                <a:gd name="T58" fmla="*/ 3894 w 6067"/>
                <a:gd name="T59" fmla="*/ 389 h 5379"/>
                <a:gd name="T60" fmla="*/ 0 w 6067"/>
                <a:gd name="T61" fmla="*/ 3311 h 5379"/>
                <a:gd name="T62" fmla="*/ 279 w 6067"/>
                <a:gd name="T63" fmla="*/ 3410 h 5379"/>
                <a:gd name="T64" fmla="*/ 593 w 6067"/>
                <a:gd name="T65" fmla="*/ 3439 h 5379"/>
                <a:gd name="T66" fmla="*/ 710 w 6067"/>
                <a:gd name="T67" fmla="*/ 3637 h 5379"/>
                <a:gd name="T68" fmla="*/ 1030 w 6067"/>
                <a:gd name="T69" fmla="*/ 3696 h 5379"/>
                <a:gd name="T70" fmla="*/ 1251 w 6067"/>
                <a:gd name="T71" fmla="*/ 4033 h 5379"/>
                <a:gd name="T72" fmla="*/ 1554 w 6067"/>
                <a:gd name="T73" fmla="*/ 4289 h 5379"/>
                <a:gd name="T74" fmla="*/ 1862 w 6067"/>
                <a:gd name="T75" fmla="*/ 4528 h 5379"/>
                <a:gd name="T76" fmla="*/ 2107 w 6067"/>
                <a:gd name="T77" fmla="*/ 4400 h 5379"/>
                <a:gd name="T78" fmla="*/ 2421 w 6067"/>
                <a:gd name="T79" fmla="*/ 4476 h 5379"/>
                <a:gd name="T80" fmla="*/ 2614 w 6067"/>
                <a:gd name="T81" fmla="*/ 4499 h 5379"/>
                <a:gd name="T82" fmla="*/ 2689 w 6067"/>
                <a:gd name="T83" fmla="*/ 4470 h 5379"/>
                <a:gd name="T84" fmla="*/ 3178 w 6067"/>
                <a:gd name="T85" fmla="*/ 4441 h 5379"/>
                <a:gd name="T86" fmla="*/ 3463 w 6067"/>
                <a:gd name="T87" fmla="*/ 4883 h 5379"/>
                <a:gd name="T88" fmla="*/ 4325 w 6067"/>
                <a:gd name="T89" fmla="*/ 5378 h 5379"/>
                <a:gd name="T90" fmla="*/ 4046 w 6067"/>
                <a:gd name="T91" fmla="*/ 4068 h 5379"/>
                <a:gd name="T92" fmla="*/ 3912 w 6067"/>
                <a:gd name="T93" fmla="*/ 4348 h 5379"/>
                <a:gd name="T94" fmla="*/ 3731 w 6067"/>
                <a:gd name="T95" fmla="*/ 4220 h 53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67" h="5379">
                  <a:moveTo>
                    <a:pt x="4325" y="5378"/>
                  </a:moveTo>
                  <a:lnTo>
                    <a:pt x="4325" y="5378"/>
                  </a:lnTo>
                  <a:cubicBezTo>
                    <a:pt x="4331" y="5372"/>
                    <a:pt x="4331" y="5366"/>
                    <a:pt x="4331" y="5361"/>
                  </a:cubicBezTo>
                  <a:cubicBezTo>
                    <a:pt x="4331" y="5314"/>
                    <a:pt x="4331" y="5314"/>
                    <a:pt x="4331" y="5314"/>
                  </a:cubicBezTo>
                  <a:cubicBezTo>
                    <a:pt x="4331" y="5273"/>
                    <a:pt x="4343" y="5250"/>
                    <a:pt x="4343" y="5215"/>
                  </a:cubicBezTo>
                  <a:cubicBezTo>
                    <a:pt x="4343" y="5180"/>
                    <a:pt x="4337" y="5163"/>
                    <a:pt x="4337" y="5133"/>
                  </a:cubicBezTo>
                  <a:cubicBezTo>
                    <a:pt x="4314" y="5133"/>
                    <a:pt x="4314" y="5133"/>
                    <a:pt x="4314" y="5133"/>
                  </a:cubicBezTo>
                  <a:cubicBezTo>
                    <a:pt x="4302" y="5133"/>
                    <a:pt x="4302" y="5139"/>
                    <a:pt x="4290" y="5145"/>
                  </a:cubicBezTo>
                  <a:cubicBezTo>
                    <a:pt x="4290" y="5122"/>
                    <a:pt x="4290" y="5122"/>
                    <a:pt x="4290" y="5122"/>
                  </a:cubicBezTo>
                  <a:cubicBezTo>
                    <a:pt x="4308" y="5064"/>
                    <a:pt x="4308" y="5064"/>
                    <a:pt x="4308" y="5064"/>
                  </a:cubicBezTo>
                  <a:cubicBezTo>
                    <a:pt x="4302" y="5052"/>
                    <a:pt x="4296" y="5046"/>
                    <a:pt x="4296" y="5035"/>
                  </a:cubicBezTo>
                  <a:cubicBezTo>
                    <a:pt x="4296" y="4988"/>
                    <a:pt x="4343" y="4965"/>
                    <a:pt x="4343" y="4912"/>
                  </a:cubicBezTo>
                  <a:cubicBezTo>
                    <a:pt x="4343" y="4906"/>
                    <a:pt x="4337" y="4906"/>
                    <a:pt x="4337" y="4906"/>
                  </a:cubicBezTo>
                  <a:cubicBezTo>
                    <a:pt x="4337" y="4854"/>
                    <a:pt x="4377" y="4831"/>
                    <a:pt x="4377" y="4784"/>
                  </a:cubicBezTo>
                  <a:cubicBezTo>
                    <a:pt x="4377" y="4703"/>
                    <a:pt x="4377" y="4703"/>
                    <a:pt x="4377" y="4703"/>
                  </a:cubicBezTo>
                  <a:cubicBezTo>
                    <a:pt x="4377" y="4668"/>
                    <a:pt x="4412" y="4650"/>
                    <a:pt x="4412" y="4615"/>
                  </a:cubicBezTo>
                  <a:cubicBezTo>
                    <a:pt x="4412" y="4569"/>
                    <a:pt x="4389" y="4551"/>
                    <a:pt x="4389" y="4505"/>
                  </a:cubicBezTo>
                  <a:cubicBezTo>
                    <a:pt x="4389" y="4476"/>
                    <a:pt x="4424" y="4470"/>
                    <a:pt x="4424" y="4441"/>
                  </a:cubicBezTo>
                  <a:cubicBezTo>
                    <a:pt x="4424" y="4435"/>
                    <a:pt x="4412" y="4441"/>
                    <a:pt x="4412" y="4435"/>
                  </a:cubicBezTo>
                  <a:cubicBezTo>
                    <a:pt x="4412" y="4383"/>
                    <a:pt x="4453" y="4359"/>
                    <a:pt x="4453" y="4307"/>
                  </a:cubicBezTo>
                  <a:cubicBezTo>
                    <a:pt x="4471" y="4313"/>
                    <a:pt x="4482" y="4295"/>
                    <a:pt x="4488" y="4272"/>
                  </a:cubicBezTo>
                  <a:cubicBezTo>
                    <a:pt x="4500" y="4249"/>
                    <a:pt x="4523" y="4237"/>
                    <a:pt x="4523" y="4208"/>
                  </a:cubicBezTo>
                  <a:cubicBezTo>
                    <a:pt x="4523" y="4150"/>
                    <a:pt x="4558" y="4126"/>
                    <a:pt x="4570" y="4074"/>
                  </a:cubicBezTo>
                  <a:cubicBezTo>
                    <a:pt x="4575" y="4045"/>
                    <a:pt x="4587" y="4016"/>
                    <a:pt x="4605" y="3992"/>
                  </a:cubicBezTo>
                  <a:lnTo>
                    <a:pt x="4605" y="3992"/>
                  </a:lnTo>
                  <a:cubicBezTo>
                    <a:pt x="4599" y="3987"/>
                    <a:pt x="4593" y="3987"/>
                    <a:pt x="4593" y="3975"/>
                  </a:cubicBezTo>
                  <a:cubicBezTo>
                    <a:pt x="4593" y="3958"/>
                    <a:pt x="4634" y="3934"/>
                    <a:pt x="4651" y="3969"/>
                  </a:cubicBezTo>
                  <a:lnTo>
                    <a:pt x="4651" y="3969"/>
                  </a:lnTo>
                  <a:cubicBezTo>
                    <a:pt x="4657" y="3969"/>
                    <a:pt x="4657" y="3969"/>
                    <a:pt x="4663" y="3969"/>
                  </a:cubicBezTo>
                  <a:cubicBezTo>
                    <a:pt x="4669" y="3969"/>
                    <a:pt x="4674" y="3975"/>
                    <a:pt x="4680" y="3975"/>
                  </a:cubicBezTo>
                  <a:cubicBezTo>
                    <a:pt x="4686" y="3975"/>
                    <a:pt x="4692" y="3969"/>
                    <a:pt x="4692" y="3969"/>
                  </a:cubicBezTo>
                  <a:cubicBezTo>
                    <a:pt x="4680" y="3946"/>
                    <a:pt x="4674" y="3928"/>
                    <a:pt x="4674" y="3894"/>
                  </a:cubicBezTo>
                  <a:cubicBezTo>
                    <a:pt x="4674" y="3882"/>
                    <a:pt x="4692" y="3876"/>
                    <a:pt x="4703" y="3876"/>
                  </a:cubicBezTo>
                  <a:cubicBezTo>
                    <a:pt x="4733" y="3894"/>
                    <a:pt x="4738" y="3940"/>
                    <a:pt x="4709" y="3818"/>
                  </a:cubicBezTo>
                  <a:cubicBezTo>
                    <a:pt x="4703" y="3812"/>
                    <a:pt x="4703" y="3800"/>
                    <a:pt x="4698" y="3789"/>
                  </a:cubicBezTo>
                  <a:cubicBezTo>
                    <a:pt x="4738" y="3754"/>
                    <a:pt x="4762" y="3719"/>
                    <a:pt x="4762" y="3666"/>
                  </a:cubicBezTo>
                  <a:cubicBezTo>
                    <a:pt x="4762" y="3608"/>
                    <a:pt x="4762" y="3608"/>
                    <a:pt x="4762" y="3608"/>
                  </a:cubicBezTo>
                  <a:cubicBezTo>
                    <a:pt x="4762" y="3597"/>
                    <a:pt x="4744" y="3591"/>
                    <a:pt x="4744" y="3579"/>
                  </a:cubicBezTo>
                  <a:cubicBezTo>
                    <a:pt x="4744" y="3550"/>
                    <a:pt x="4768" y="3539"/>
                    <a:pt x="4779" y="3515"/>
                  </a:cubicBezTo>
                  <a:cubicBezTo>
                    <a:pt x="4803" y="3463"/>
                    <a:pt x="4832" y="3434"/>
                    <a:pt x="4866" y="3387"/>
                  </a:cubicBezTo>
                  <a:cubicBezTo>
                    <a:pt x="4936" y="3288"/>
                    <a:pt x="4971" y="3213"/>
                    <a:pt x="4971" y="3090"/>
                  </a:cubicBezTo>
                  <a:cubicBezTo>
                    <a:pt x="4971" y="3079"/>
                    <a:pt x="4966" y="3067"/>
                    <a:pt x="4954" y="3067"/>
                  </a:cubicBezTo>
                  <a:cubicBezTo>
                    <a:pt x="4931" y="3067"/>
                    <a:pt x="4925" y="3084"/>
                    <a:pt x="4901" y="3090"/>
                  </a:cubicBezTo>
                  <a:cubicBezTo>
                    <a:pt x="4901" y="3067"/>
                    <a:pt x="4901" y="3055"/>
                    <a:pt x="4901" y="3038"/>
                  </a:cubicBezTo>
                  <a:cubicBezTo>
                    <a:pt x="4901" y="3014"/>
                    <a:pt x="4884" y="3003"/>
                    <a:pt x="4884" y="2985"/>
                  </a:cubicBezTo>
                  <a:cubicBezTo>
                    <a:pt x="4884" y="2980"/>
                    <a:pt x="4890" y="2980"/>
                    <a:pt x="4890" y="2974"/>
                  </a:cubicBezTo>
                  <a:cubicBezTo>
                    <a:pt x="4901" y="2980"/>
                    <a:pt x="4907" y="2991"/>
                    <a:pt x="4919" y="2991"/>
                  </a:cubicBezTo>
                  <a:cubicBezTo>
                    <a:pt x="4931" y="2991"/>
                    <a:pt x="4936" y="2974"/>
                    <a:pt x="4948" y="2974"/>
                  </a:cubicBezTo>
                  <a:cubicBezTo>
                    <a:pt x="4960" y="2974"/>
                    <a:pt x="4966" y="2991"/>
                    <a:pt x="4983" y="2991"/>
                  </a:cubicBezTo>
                  <a:cubicBezTo>
                    <a:pt x="5006" y="2991"/>
                    <a:pt x="5035" y="2980"/>
                    <a:pt x="5035" y="2950"/>
                  </a:cubicBezTo>
                  <a:cubicBezTo>
                    <a:pt x="5035" y="2939"/>
                    <a:pt x="5029" y="2939"/>
                    <a:pt x="5029" y="2927"/>
                  </a:cubicBezTo>
                  <a:cubicBezTo>
                    <a:pt x="5029" y="2881"/>
                    <a:pt x="5082" y="2875"/>
                    <a:pt x="5082" y="2828"/>
                  </a:cubicBezTo>
                  <a:cubicBezTo>
                    <a:pt x="5082" y="2758"/>
                    <a:pt x="5082" y="2758"/>
                    <a:pt x="5082" y="2758"/>
                  </a:cubicBezTo>
                  <a:cubicBezTo>
                    <a:pt x="5082" y="2741"/>
                    <a:pt x="5094" y="2735"/>
                    <a:pt x="5105" y="2735"/>
                  </a:cubicBezTo>
                  <a:cubicBezTo>
                    <a:pt x="5123" y="2735"/>
                    <a:pt x="5123" y="2735"/>
                    <a:pt x="5123" y="2735"/>
                  </a:cubicBezTo>
                  <a:cubicBezTo>
                    <a:pt x="5123" y="2758"/>
                    <a:pt x="5117" y="2776"/>
                    <a:pt x="5123" y="2799"/>
                  </a:cubicBezTo>
                  <a:cubicBezTo>
                    <a:pt x="5140" y="2764"/>
                    <a:pt x="5140" y="2741"/>
                    <a:pt x="5163" y="2706"/>
                  </a:cubicBezTo>
                  <a:cubicBezTo>
                    <a:pt x="5198" y="2648"/>
                    <a:pt x="5251" y="2642"/>
                    <a:pt x="5286" y="2584"/>
                  </a:cubicBezTo>
                  <a:cubicBezTo>
                    <a:pt x="5292" y="2566"/>
                    <a:pt x="5286" y="2555"/>
                    <a:pt x="5297" y="2537"/>
                  </a:cubicBezTo>
                  <a:cubicBezTo>
                    <a:pt x="5321" y="2496"/>
                    <a:pt x="5367" y="2514"/>
                    <a:pt x="5414" y="2496"/>
                  </a:cubicBezTo>
                  <a:cubicBezTo>
                    <a:pt x="5455" y="2479"/>
                    <a:pt x="5466" y="2444"/>
                    <a:pt x="5507" y="2421"/>
                  </a:cubicBezTo>
                  <a:cubicBezTo>
                    <a:pt x="5524" y="2409"/>
                    <a:pt x="5548" y="2398"/>
                    <a:pt x="5548" y="2374"/>
                  </a:cubicBezTo>
                  <a:cubicBezTo>
                    <a:pt x="5548" y="2345"/>
                    <a:pt x="5542" y="2304"/>
                    <a:pt x="5513" y="2304"/>
                  </a:cubicBezTo>
                  <a:cubicBezTo>
                    <a:pt x="5507" y="2304"/>
                    <a:pt x="5507" y="2310"/>
                    <a:pt x="5501" y="2310"/>
                  </a:cubicBezTo>
                  <a:cubicBezTo>
                    <a:pt x="5501" y="2287"/>
                    <a:pt x="5489" y="2275"/>
                    <a:pt x="5489" y="2246"/>
                  </a:cubicBezTo>
                  <a:cubicBezTo>
                    <a:pt x="5489" y="2217"/>
                    <a:pt x="5542" y="2229"/>
                    <a:pt x="5554" y="2205"/>
                  </a:cubicBezTo>
                  <a:cubicBezTo>
                    <a:pt x="5565" y="2182"/>
                    <a:pt x="5559" y="2170"/>
                    <a:pt x="5571" y="2153"/>
                  </a:cubicBezTo>
                  <a:cubicBezTo>
                    <a:pt x="5600" y="2101"/>
                    <a:pt x="5647" y="2089"/>
                    <a:pt x="5670" y="2031"/>
                  </a:cubicBezTo>
                  <a:cubicBezTo>
                    <a:pt x="5687" y="1978"/>
                    <a:pt x="5699" y="1949"/>
                    <a:pt x="5705" y="1891"/>
                  </a:cubicBezTo>
                  <a:cubicBezTo>
                    <a:pt x="5711" y="1879"/>
                    <a:pt x="5722" y="1874"/>
                    <a:pt x="5734" y="1862"/>
                  </a:cubicBezTo>
                  <a:cubicBezTo>
                    <a:pt x="5757" y="1827"/>
                    <a:pt x="5763" y="1804"/>
                    <a:pt x="5769" y="1763"/>
                  </a:cubicBezTo>
                  <a:cubicBezTo>
                    <a:pt x="5781" y="1693"/>
                    <a:pt x="5821" y="1652"/>
                    <a:pt x="5821" y="1583"/>
                  </a:cubicBezTo>
                  <a:cubicBezTo>
                    <a:pt x="5821" y="1559"/>
                    <a:pt x="5821" y="1548"/>
                    <a:pt x="5821" y="1530"/>
                  </a:cubicBezTo>
                  <a:cubicBezTo>
                    <a:pt x="5781" y="1524"/>
                    <a:pt x="5792" y="1478"/>
                    <a:pt x="5792" y="1437"/>
                  </a:cubicBezTo>
                  <a:cubicBezTo>
                    <a:pt x="5792" y="1396"/>
                    <a:pt x="5810" y="1373"/>
                    <a:pt x="5815" y="1332"/>
                  </a:cubicBezTo>
                  <a:cubicBezTo>
                    <a:pt x="5839" y="1257"/>
                    <a:pt x="5839" y="1216"/>
                    <a:pt x="5862" y="1140"/>
                  </a:cubicBezTo>
                  <a:cubicBezTo>
                    <a:pt x="5868" y="1111"/>
                    <a:pt x="5897" y="1099"/>
                    <a:pt x="5897" y="1059"/>
                  </a:cubicBezTo>
                  <a:cubicBezTo>
                    <a:pt x="5897" y="1047"/>
                    <a:pt x="5897" y="1041"/>
                    <a:pt x="5897" y="1029"/>
                  </a:cubicBezTo>
                  <a:cubicBezTo>
                    <a:pt x="5897" y="1000"/>
                    <a:pt x="5926" y="989"/>
                    <a:pt x="5926" y="960"/>
                  </a:cubicBezTo>
                  <a:cubicBezTo>
                    <a:pt x="5926" y="948"/>
                    <a:pt x="5914" y="942"/>
                    <a:pt x="5914" y="936"/>
                  </a:cubicBezTo>
                  <a:cubicBezTo>
                    <a:pt x="5914" y="860"/>
                    <a:pt x="5961" y="826"/>
                    <a:pt x="5961" y="756"/>
                  </a:cubicBezTo>
                  <a:cubicBezTo>
                    <a:pt x="5961" y="721"/>
                    <a:pt x="5932" y="703"/>
                    <a:pt x="5897" y="703"/>
                  </a:cubicBezTo>
                  <a:cubicBezTo>
                    <a:pt x="5885" y="703"/>
                    <a:pt x="5874" y="709"/>
                    <a:pt x="5862" y="715"/>
                  </a:cubicBezTo>
                  <a:cubicBezTo>
                    <a:pt x="5868" y="703"/>
                    <a:pt x="5868" y="703"/>
                    <a:pt x="5868" y="703"/>
                  </a:cubicBezTo>
                  <a:cubicBezTo>
                    <a:pt x="5885" y="663"/>
                    <a:pt x="5938" y="668"/>
                    <a:pt x="5967" y="634"/>
                  </a:cubicBezTo>
                  <a:cubicBezTo>
                    <a:pt x="6008" y="581"/>
                    <a:pt x="5984" y="529"/>
                    <a:pt x="6008" y="465"/>
                  </a:cubicBezTo>
                  <a:cubicBezTo>
                    <a:pt x="6025" y="418"/>
                    <a:pt x="6066" y="395"/>
                    <a:pt x="6066" y="348"/>
                  </a:cubicBezTo>
                  <a:cubicBezTo>
                    <a:pt x="6066" y="279"/>
                    <a:pt x="6043" y="238"/>
                    <a:pt x="6043" y="174"/>
                  </a:cubicBezTo>
                  <a:cubicBezTo>
                    <a:pt x="6043" y="133"/>
                    <a:pt x="6054" y="110"/>
                    <a:pt x="6054" y="69"/>
                  </a:cubicBezTo>
                  <a:cubicBezTo>
                    <a:pt x="6054" y="46"/>
                    <a:pt x="6048" y="22"/>
                    <a:pt x="6043" y="0"/>
                  </a:cubicBezTo>
                  <a:lnTo>
                    <a:pt x="6043" y="0"/>
                  </a:lnTo>
                  <a:cubicBezTo>
                    <a:pt x="6008" y="22"/>
                    <a:pt x="5990" y="34"/>
                    <a:pt x="5955" y="46"/>
                  </a:cubicBezTo>
                  <a:cubicBezTo>
                    <a:pt x="5932" y="51"/>
                    <a:pt x="5909" y="40"/>
                    <a:pt x="5891" y="51"/>
                  </a:cubicBezTo>
                  <a:cubicBezTo>
                    <a:pt x="5862" y="63"/>
                    <a:pt x="5862" y="110"/>
                    <a:pt x="5833" y="110"/>
                  </a:cubicBezTo>
                  <a:cubicBezTo>
                    <a:pt x="5815" y="110"/>
                    <a:pt x="5810" y="98"/>
                    <a:pt x="5792" y="98"/>
                  </a:cubicBezTo>
                  <a:cubicBezTo>
                    <a:pt x="5757" y="92"/>
                    <a:pt x="5728" y="104"/>
                    <a:pt x="5693" y="104"/>
                  </a:cubicBezTo>
                  <a:cubicBezTo>
                    <a:pt x="5635" y="104"/>
                    <a:pt x="5612" y="57"/>
                    <a:pt x="5554" y="57"/>
                  </a:cubicBezTo>
                  <a:cubicBezTo>
                    <a:pt x="5507" y="57"/>
                    <a:pt x="5501" y="104"/>
                    <a:pt x="5466" y="133"/>
                  </a:cubicBezTo>
                  <a:cubicBezTo>
                    <a:pt x="5449" y="145"/>
                    <a:pt x="5431" y="133"/>
                    <a:pt x="5408" y="145"/>
                  </a:cubicBezTo>
                  <a:cubicBezTo>
                    <a:pt x="5355" y="162"/>
                    <a:pt x="5338" y="197"/>
                    <a:pt x="5286" y="214"/>
                  </a:cubicBezTo>
                  <a:cubicBezTo>
                    <a:pt x="5297" y="244"/>
                    <a:pt x="5303" y="261"/>
                    <a:pt x="5321" y="279"/>
                  </a:cubicBezTo>
                  <a:cubicBezTo>
                    <a:pt x="5326" y="284"/>
                    <a:pt x="5344" y="284"/>
                    <a:pt x="5344" y="296"/>
                  </a:cubicBezTo>
                  <a:cubicBezTo>
                    <a:pt x="5344" y="360"/>
                    <a:pt x="5297" y="418"/>
                    <a:pt x="5233" y="418"/>
                  </a:cubicBezTo>
                  <a:cubicBezTo>
                    <a:pt x="5233" y="430"/>
                    <a:pt x="5233" y="436"/>
                    <a:pt x="5227" y="447"/>
                  </a:cubicBezTo>
                  <a:cubicBezTo>
                    <a:pt x="5198" y="447"/>
                    <a:pt x="5187" y="407"/>
                    <a:pt x="5158" y="407"/>
                  </a:cubicBezTo>
                  <a:cubicBezTo>
                    <a:pt x="5094" y="407"/>
                    <a:pt x="5070" y="465"/>
                    <a:pt x="5041" y="523"/>
                  </a:cubicBezTo>
                  <a:cubicBezTo>
                    <a:pt x="5029" y="540"/>
                    <a:pt x="5035" y="564"/>
                    <a:pt x="5018" y="564"/>
                  </a:cubicBezTo>
                  <a:cubicBezTo>
                    <a:pt x="4936" y="564"/>
                    <a:pt x="4983" y="424"/>
                    <a:pt x="4913" y="389"/>
                  </a:cubicBezTo>
                  <a:cubicBezTo>
                    <a:pt x="4849" y="360"/>
                    <a:pt x="4826" y="325"/>
                    <a:pt x="4768" y="290"/>
                  </a:cubicBezTo>
                  <a:cubicBezTo>
                    <a:pt x="4750" y="279"/>
                    <a:pt x="4750" y="255"/>
                    <a:pt x="4727" y="255"/>
                  </a:cubicBezTo>
                  <a:cubicBezTo>
                    <a:pt x="4703" y="255"/>
                    <a:pt x="4692" y="273"/>
                    <a:pt x="4663" y="273"/>
                  </a:cubicBezTo>
                  <a:cubicBezTo>
                    <a:pt x="4610" y="273"/>
                    <a:pt x="4610" y="273"/>
                    <a:pt x="4610" y="273"/>
                  </a:cubicBezTo>
                  <a:cubicBezTo>
                    <a:pt x="4605" y="273"/>
                    <a:pt x="4599" y="279"/>
                    <a:pt x="4587" y="279"/>
                  </a:cubicBezTo>
                  <a:cubicBezTo>
                    <a:pt x="4540" y="279"/>
                    <a:pt x="4535" y="214"/>
                    <a:pt x="4488" y="214"/>
                  </a:cubicBezTo>
                  <a:cubicBezTo>
                    <a:pt x="4412" y="214"/>
                    <a:pt x="4377" y="261"/>
                    <a:pt x="4302" y="261"/>
                  </a:cubicBezTo>
                  <a:cubicBezTo>
                    <a:pt x="4284" y="261"/>
                    <a:pt x="4279" y="255"/>
                    <a:pt x="4261" y="255"/>
                  </a:cubicBezTo>
                  <a:cubicBezTo>
                    <a:pt x="4209" y="255"/>
                    <a:pt x="4209" y="255"/>
                    <a:pt x="4209" y="255"/>
                  </a:cubicBezTo>
                  <a:cubicBezTo>
                    <a:pt x="4174" y="255"/>
                    <a:pt x="4156" y="232"/>
                    <a:pt x="4121" y="232"/>
                  </a:cubicBezTo>
                  <a:cubicBezTo>
                    <a:pt x="4075" y="232"/>
                    <a:pt x="4057" y="279"/>
                    <a:pt x="4017" y="308"/>
                  </a:cubicBezTo>
                  <a:cubicBezTo>
                    <a:pt x="3970" y="342"/>
                    <a:pt x="3929" y="342"/>
                    <a:pt x="3894" y="389"/>
                  </a:cubicBezTo>
                  <a:cubicBezTo>
                    <a:pt x="3877" y="407"/>
                    <a:pt x="3888" y="442"/>
                    <a:pt x="3865" y="447"/>
                  </a:cubicBezTo>
                  <a:cubicBezTo>
                    <a:pt x="11" y="459"/>
                    <a:pt x="11" y="459"/>
                    <a:pt x="11" y="459"/>
                  </a:cubicBezTo>
                  <a:lnTo>
                    <a:pt x="11" y="459"/>
                  </a:lnTo>
                  <a:cubicBezTo>
                    <a:pt x="0" y="3311"/>
                    <a:pt x="0" y="3311"/>
                    <a:pt x="0" y="3311"/>
                  </a:cubicBezTo>
                  <a:lnTo>
                    <a:pt x="0" y="3311"/>
                  </a:lnTo>
                  <a:cubicBezTo>
                    <a:pt x="23" y="3306"/>
                    <a:pt x="23" y="3306"/>
                    <a:pt x="23" y="3306"/>
                  </a:cubicBezTo>
                  <a:cubicBezTo>
                    <a:pt x="64" y="3329"/>
                    <a:pt x="93" y="3323"/>
                    <a:pt x="139" y="3340"/>
                  </a:cubicBezTo>
                  <a:cubicBezTo>
                    <a:pt x="198" y="3364"/>
                    <a:pt x="215" y="3410"/>
                    <a:pt x="279" y="3410"/>
                  </a:cubicBezTo>
                  <a:cubicBezTo>
                    <a:pt x="314" y="3410"/>
                    <a:pt x="308" y="3346"/>
                    <a:pt x="343" y="3346"/>
                  </a:cubicBezTo>
                  <a:cubicBezTo>
                    <a:pt x="378" y="3346"/>
                    <a:pt x="401" y="3364"/>
                    <a:pt x="436" y="3364"/>
                  </a:cubicBezTo>
                  <a:cubicBezTo>
                    <a:pt x="460" y="3364"/>
                    <a:pt x="471" y="3358"/>
                    <a:pt x="495" y="3358"/>
                  </a:cubicBezTo>
                  <a:cubicBezTo>
                    <a:pt x="541" y="3358"/>
                    <a:pt x="564" y="3399"/>
                    <a:pt x="593" y="3439"/>
                  </a:cubicBezTo>
                  <a:cubicBezTo>
                    <a:pt x="599" y="3451"/>
                    <a:pt x="605" y="3463"/>
                    <a:pt x="617" y="3474"/>
                  </a:cubicBezTo>
                  <a:cubicBezTo>
                    <a:pt x="640" y="3492"/>
                    <a:pt x="687" y="3474"/>
                    <a:pt x="687" y="3503"/>
                  </a:cubicBezTo>
                  <a:cubicBezTo>
                    <a:pt x="687" y="3527"/>
                    <a:pt x="675" y="3544"/>
                    <a:pt x="675" y="3573"/>
                  </a:cubicBezTo>
                  <a:cubicBezTo>
                    <a:pt x="675" y="3602"/>
                    <a:pt x="698" y="3614"/>
                    <a:pt x="710" y="3637"/>
                  </a:cubicBezTo>
                  <a:cubicBezTo>
                    <a:pt x="733" y="3690"/>
                    <a:pt x="739" y="3748"/>
                    <a:pt x="791" y="3748"/>
                  </a:cubicBezTo>
                  <a:cubicBezTo>
                    <a:pt x="826" y="3748"/>
                    <a:pt x="832" y="3702"/>
                    <a:pt x="832" y="3666"/>
                  </a:cubicBezTo>
                  <a:cubicBezTo>
                    <a:pt x="838" y="3637"/>
                    <a:pt x="867" y="3632"/>
                    <a:pt x="873" y="3602"/>
                  </a:cubicBezTo>
                  <a:cubicBezTo>
                    <a:pt x="896" y="3672"/>
                    <a:pt x="966" y="3678"/>
                    <a:pt x="1030" y="3696"/>
                  </a:cubicBezTo>
                  <a:cubicBezTo>
                    <a:pt x="1082" y="3707"/>
                    <a:pt x="1100" y="3736"/>
                    <a:pt x="1147" y="3754"/>
                  </a:cubicBezTo>
                  <a:cubicBezTo>
                    <a:pt x="1141" y="3783"/>
                    <a:pt x="1123" y="3795"/>
                    <a:pt x="1123" y="3824"/>
                  </a:cubicBezTo>
                  <a:cubicBezTo>
                    <a:pt x="1123" y="3882"/>
                    <a:pt x="1123" y="3928"/>
                    <a:pt x="1164" y="3969"/>
                  </a:cubicBezTo>
                  <a:cubicBezTo>
                    <a:pt x="1193" y="3998"/>
                    <a:pt x="1251" y="3992"/>
                    <a:pt x="1251" y="4033"/>
                  </a:cubicBezTo>
                  <a:cubicBezTo>
                    <a:pt x="1251" y="4074"/>
                    <a:pt x="1251" y="4074"/>
                    <a:pt x="1251" y="4074"/>
                  </a:cubicBezTo>
                  <a:cubicBezTo>
                    <a:pt x="1251" y="4103"/>
                    <a:pt x="1292" y="4097"/>
                    <a:pt x="1315" y="4103"/>
                  </a:cubicBezTo>
                  <a:cubicBezTo>
                    <a:pt x="1356" y="4115"/>
                    <a:pt x="1373" y="4144"/>
                    <a:pt x="1408" y="4167"/>
                  </a:cubicBezTo>
                  <a:cubicBezTo>
                    <a:pt x="1473" y="4208"/>
                    <a:pt x="1519" y="4225"/>
                    <a:pt x="1554" y="4289"/>
                  </a:cubicBezTo>
                  <a:cubicBezTo>
                    <a:pt x="1566" y="4313"/>
                    <a:pt x="1589" y="4313"/>
                    <a:pt x="1606" y="4330"/>
                  </a:cubicBezTo>
                  <a:cubicBezTo>
                    <a:pt x="1641" y="4388"/>
                    <a:pt x="1659" y="4429"/>
                    <a:pt x="1717" y="4470"/>
                  </a:cubicBezTo>
                  <a:cubicBezTo>
                    <a:pt x="1758" y="4505"/>
                    <a:pt x="1781" y="4546"/>
                    <a:pt x="1839" y="4546"/>
                  </a:cubicBezTo>
                  <a:cubicBezTo>
                    <a:pt x="1851" y="4546"/>
                    <a:pt x="1851" y="4534"/>
                    <a:pt x="1862" y="4528"/>
                  </a:cubicBezTo>
                  <a:cubicBezTo>
                    <a:pt x="1886" y="4522"/>
                    <a:pt x="1903" y="4528"/>
                    <a:pt x="1927" y="4522"/>
                  </a:cubicBezTo>
                  <a:cubicBezTo>
                    <a:pt x="1921" y="4499"/>
                    <a:pt x="1909" y="4493"/>
                    <a:pt x="1909" y="4470"/>
                  </a:cubicBezTo>
                  <a:cubicBezTo>
                    <a:pt x="1909" y="4423"/>
                    <a:pt x="1956" y="4388"/>
                    <a:pt x="2002" y="4388"/>
                  </a:cubicBezTo>
                  <a:cubicBezTo>
                    <a:pt x="2043" y="4388"/>
                    <a:pt x="2066" y="4400"/>
                    <a:pt x="2107" y="4400"/>
                  </a:cubicBezTo>
                  <a:cubicBezTo>
                    <a:pt x="2136" y="4400"/>
                    <a:pt x="2142" y="4377"/>
                    <a:pt x="2165" y="4377"/>
                  </a:cubicBezTo>
                  <a:cubicBezTo>
                    <a:pt x="2247" y="4377"/>
                    <a:pt x="2264" y="4470"/>
                    <a:pt x="2340" y="4470"/>
                  </a:cubicBezTo>
                  <a:cubicBezTo>
                    <a:pt x="2352" y="4470"/>
                    <a:pt x="2352" y="4458"/>
                    <a:pt x="2363" y="4458"/>
                  </a:cubicBezTo>
                  <a:cubicBezTo>
                    <a:pt x="2387" y="4458"/>
                    <a:pt x="2392" y="4476"/>
                    <a:pt x="2421" y="4476"/>
                  </a:cubicBezTo>
                  <a:cubicBezTo>
                    <a:pt x="2433" y="4476"/>
                    <a:pt x="2439" y="4470"/>
                    <a:pt x="2456" y="4470"/>
                  </a:cubicBezTo>
                  <a:cubicBezTo>
                    <a:pt x="2474" y="4470"/>
                    <a:pt x="2480" y="4487"/>
                    <a:pt x="2491" y="4493"/>
                  </a:cubicBezTo>
                  <a:cubicBezTo>
                    <a:pt x="2526" y="4505"/>
                    <a:pt x="2555" y="4499"/>
                    <a:pt x="2590" y="4499"/>
                  </a:cubicBezTo>
                  <a:cubicBezTo>
                    <a:pt x="2614" y="4499"/>
                    <a:pt x="2614" y="4499"/>
                    <a:pt x="2614" y="4499"/>
                  </a:cubicBezTo>
                  <a:cubicBezTo>
                    <a:pt x="2614" y="4476"/>
                    <a:pt x="2614" y="4476"/>
                    <a:pt x="2614" y="4476"/>
                  </a:cubicBezTo>
                  <a:cubicBezTo>
                    <a:pt x="2619" y="4470"/>
                    <a:pt x="2625" y="4464"/>
                    <a:pt x="2631" y="4464"/>
                  </a:cubicBezTo>
                  <a:cubicBezTo>
                    <a:pt x="2643" y="4464"/>
                    <a:pt x="2648" y="4470"/>
                    <a:pt x="2660" y="4470"/>
                  </a:cubicBezTo>
                  <a:cubicBezTo>
                    <a:pt x="2672" y="4470"/>
                    <a:pt x="2678" y="4470"/>
                    <a:pt x="2689" y="4470"/>
                  </a:cubicBezTo>
                  <a:cubicBezTo>
                    <a:pt x="2713" y="4470"/>
                    <a:pt x="2724" y="4493"/>
                    <a:pt x="2747" y="4499"/>
                  </a:cubicBezTo>
                  <a:cubicBezTo>
                    <a:pt x="2806" y="4522"/>
                    <a:pt x="2841" y="4546"/>
                    <a:pt x="2905" y="4546"/>
                  </a:cubicBezTo>
                  <a:cubicBezTo>
                    <a:pt x="2934" y="4546"/>
                    <a:pt x="2928" y="4493"/>
                    <a:pt x="2957" y="4487"/>
                  </a:cubicBezTo>
                  <a:cubicBezTo>
                    <a:pt x="3044" y="4464"/>
                    <a:pt x="3091" y="4441"/>
                    <a:pt x="3178" y="4441"/>
                  </a:cubicBezTo>
                  <a:cubicBezTo>
                    <a:pt x="3254" y="4441"/>
                    <a:pt x="3300" y="4452"/>
                    <a:pt x="3359" y="4499"/>
                  </a:cubicBezTo>
                  <a:cubicBezTo>
                    <a:pt x="3405" y="4528"/>
                    <a:pt x="3399" y="4580"/>
                    <a:pt x="3399" y="4639"/>
                  </a:cubicBezTo>
                  <a:cubicBezTo>
                    <a:pt x="3399" y="4691"/>
                    <a:pt x="3399" y="4691"/>
                    <a:pt x="3399" y="4691"/>
                  </a:cubicBezTo>
                  <a:cubicBezTo>
                    <a:pt x="3399" y="4773"/>
                    <a:pt x="3463" y="4802"/>
                    <a:pt x="3463" y="4883"/>
                  </a:cubicBezTo>
                  <a:cubicBezTo>
                    <a:pt x="3463" y="4901"/>
                    <a:pt x="3458" y="4906"/>
                    <a:pt x="3458" y="4924"/>
                  </a:cubicBezTo>
                  <a:cubicBezTo>
                    <a:pt x="3458" y="4953"/>
                    <a:pt x="3487" y="4959"/>
                    <a:pt x="3516" y="4970"/>
                  </a:cubicBezTo>
                  <a:cubicBezTo>
                    <a:pt x="3562" y="4988"/>
                    <a:pt x="3586" y="5011"/>
                    <a:pt x="3632" y="5029"/>
                  </a:cubicBezTo>
                  <a:cubicBezTo>
                    <a:pt x="4325" y="5378"/>
                    <a:pt x="4325" y="5378"/>
                    <a:pt x="4325" y="5378"/>
                  </a:cubicBezTo>
                  <a:close/>
                  <a:moveTo>
                    <a:pt x="3859" y="3987"/>
                  </a:moveTo>
                  <a:lnTo>
                    <a:pt x="3859" y="3987"/>
                  </a:lnTo>
                  <a:cubicBezTo>
                    <a:pt x="3883" y="3969"/>
                    <a:pt x="3900" y="3952"/>
                    <a:pt x="3929" y="3952"/>
                  </a:cubicBezTo>
                  <a:cubicBezTo>
                    <a:pt x="3993" y="3952"/>
                    <a:pt x="3988" y="4039"/>
                    <a:pt x="4046" y="4068"/>
                  </a:cubicBezTo>
                  <a:cubicBezTo>
                    <a:pt x="4011" y="4097"/>
                    <a:pt x="3970" y="4074"/>
                    <a:pt x="3935" y="4103"/>
                  </a:cubicBezTo>
                  <a:cubicBezTo>
                    <a:pt x="3918" y="4115"/>
                    <a:pt x="3923" y="4144"/>
                    <a:pt x="3918" y="4167"/>
                  </a:cubicBezTo>
                  <a:cubicBezTo>
                    <a:pt x="3912" y="4196"/>
                    <a:pt x="3900" y="4220"/>
                    <a:pt x="3900" y="4249"/>
                  </a:cubicBezTo>
                  <a:cubicBezTo>
                    <a:pt x="3900" y="4289"/>
                    <a:pt x="3912" y="4307"/>
                    <a:pt x="3912" y="4348"/>
                  </a:cubicBezTo>
                  <a:cubicBezTo>
                    <a:pt x="3912" y="4365"/>
                    <a:pt x="3906" y="4377"/>
                    <a:pt x="3906" y="4394"/>
                  </a:cubicBezTo>
                  <a:cubicBezTo>
                    <a:pt x="3906" y="4412"/>
                    <a:pt x="3918" y="4435"/>
                    <a:pt x="3900" y="4435"/>
                  </a:cubicBezTo>
                  <a:cubicBezTo>
                    <a:pt x="3848" y="4435"/>
                    <a:pt x="3830" y="4388"/>
                    <a:pt x="3801" y="4348"/>
                  </a:cubicBezTo>
                  <a:cubicBezTo>
                    <a:pt x="3766" y="4301"/>
                    <a:pt x="3731" y="4278"/>
                    <a:pt x="3731" y="4220"/>
                  </a:cubicBezTo>
                  <a:cubicBezTo>
                    <a:pt x="3731" y="4173"/>
                    <a:pt x="3766" y="4155"/>
                    <a:pt x="3766" y="4109"/>
                  </a:cubicBezTo>
                  <a:cubicBezTo>
                    <a:pt x="3766" y="4068"/>
                    <a:pt x="3766" y="4068"/>
                    <a:pt x="3766" y="4068"/>
                  </a:cubicBezTo>
                  <a:cubicBezTo>
                    <a:pt x="3766" y="4022"/>
                    <a:pt x="3848" y="4039"/>
                    <a:pt x="3859" y="398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13" name="Freeform 7"/>
            <p:cNvSpPr>
              <a:spLocks noChangeArrowheads="1"/>
            </p:cNvSpPr>
            <p:nvPr/>
          </p:nvSpPr>
          <p:spPr bwMode="auto">
            <a:xfrm>
              <a:off x="4509105" y="5375183"/>
              <a:ext cx="486969" cy="571400"/>
            </a:xfrm>
            <a:custGeom>
              <a:avLst/>
              <a:gdLst>
                <a:gd name="T0" fmla="*/ 1945 w 2214"/>
                <a:gd name="T1" fmla="*/ 1915 h 2597"/>
                <a:gd name="T2" fmla="*/ 1997 w 2214"/>
                <a:gd name="T3" fmla="*/ 2154 h 2597"/>
                <a:gd name="T4" fmla="*/ 1968 w 2214"/>
                <a:gd name="T5" fmla="*/ 2305 h 2597"/>
                <a:gd name="T6" fmla="*/ 1869 w 2214"/>
                <a:gd name="T7" fmla="*/ 2288 h 2597"/>
                <a:gd name="T8" fmla="*/ 1834 w 2214"/>
                <a:gd name="T9" fmla="*/ 2183 h 2597"/>
                <a:gd name="T10" fmla="*/ 1939 w 2214"/>
                <a:gd name="T11" fmla="*/ 2206 h 2597"/>
                <a:gd name="T12" fmla="*/ 1724 w 2214"/>
                <a:gd name="T13" fmla="*/ 2136 h 2597"/>
                <a:gd name="T14" fmla="*/ 1636 w 2214"/>
                <a:gd name="T15" fmla="*/ 2212 h 2597"/>
                <a:gd name="T16" fmla="*/ 1561 w 2214"/>
                <a:gd name="T17" fmla="*/ 2328 h 2597"/>
                <a:gd name="T18" fmla="*/ 1537 w 2214"/>
                <a:gd name="T19" fmla="*/ 2386 h 2597"/>
                <a:gd name="T20" fmla="*/ 1479 w 2214"/>
                <a:gd name="T21" fmla="*/ 2491 h 2597"/>
                <a:gd name="T22" fmla="*/ 1194 w 2214"/>
                <a:gd name="T23" fmla="*/ 2538 h 2597"/>
                <a:gd name="T24" fmla="*/ 1031 w 2214"/>
                <a:gd name="T25" fmla="*/ 2456 h 2597"/>
                <a:gd name="T26" fmla="*/ 751 w 2214"/>
                <a:gd name="T27" fmla="*/ 1996 h 2597"/>
                <a:gd name="T28" fmla="*/ 664 w 2214"/>
                <a:gd name="T29" fmla="*/ 1700 h 2597"/>
                <a:gd name="T30" fmla="*/ 780 w 2214"/>
                <a:gd name="T31" fmla="*/ 1828 h 2597"/>
                <a:gd name="T32" fmla="*/ 746 w 2214"/>
                <a:gd name="T33" fmla="*/ 1694 h 2597"/>
                <a:gd name="T34" fmla="*/ 449 w 2214"/>
                <a:gd name="T35" fmla="*/ 1158 h 2597"/>
                <a:gd name="T36" fmla="*/ 379 w 2214"/>
                <a:gd name="T37" fmla="*/ 890 h 2597"/>
                <a:gd name="T38" fmla="*/ 425 w 2214"/>
                <a:gd name="T39" fmla="*/ 698 h 2597"/>
                <a:gd name="T40" fmla="*/ 600 w 2214"/>
                <a:gd name="T41" fmla="*/ 774 h 2597"/>
                <a:gd name="T42" fmla="*/ 1042 w 2214"/>
                <a:gd name="T43" fmla="*/ 937 h 2597"/>
                <a:gd name="T44" fmla="*/ 1322 w 2214"/>
                <a:gd name="T45" fmla="*/ 1030 h 2597"/>
                <a:gd name="T46" fmla="*/ 1514 w 2214"/>
                <a:gd name="T47" fmla="*/ 1065 h 2597"/>
                <a:gd name="T48" fmla="*/ 1473 w 2214"/>
                <a:gd name="T49" fmla="*/ 890 h 2597"/>
                <a:gd name="T50" fmla="*/ 1694 w 2214"/>
                <a:gd name="T51" fmla="*/ 908 h 2597"/>
                <a:gd name="T52" fmla="*/ 1986 w 2214"/>
                <a:gd name="T53" fmla="*/ 751 h 2597"/>
                <a:gd name="T54" fmla="*/ 2125 w 2214"/>
                <a:gd name="T55" fmla="*/ 943 h 2597"/>
                <a:gd name="T56" fmla="*/ 2131 w 2214"/>
                <a:gd name="T57" fmla="*/ 1141 h 2597"/>
                <a:gd name="T58" fmla="*/ 2137 w 2214"/>
                <a:gd name="T59" fmla="*/ 1385 h 2597"/>
                <a:gd name="T60" fmla="*/ 2149 w 2214"/>
                <a:gd name="T61" fmla="*/ 1595 h 2597"/>
                <a:gd name="T62" fmla="*/ 2108 w 2214"/>
                <a:gd name="T63" fmla="*/ 1531 h 2597"/>
                <a:gd name="T64" fmla="*/ 2009 w 2214"/>
                <a:gd name="T65" fmla="*/ 1769 h 2597"/>
                <a:gd name="T66" fmla="*/ 1665 w 2214"/>
                <a:gd name="T67" fmla="*/ 2381 h 2597"/>
                <a:gd name="T68" fmla="*/ 1683 w 2214"/>
                <a:gd name="T69" fmla="*/ 2451 h 2597"/>
                <a:gd name="T70" fmla="*/ 2055 w 2214"/>
                <a:gd name="T71" fmla="*/ 1932 h 2597"/>
                <a:gd name="T72" fmla="*/ 2044 w 2214"/>
                <a:gd name="T73" fmla="*/ 1921 h 2597"/>
                <a:gd name="T74" fmla="*/ 2061 w 2214"/>
                <a:gd name="T75" fmla="*/ 1973 h 2597"/>
                <a:gd name="T76" fmla="*/ 513 w 2214"/>
                <a:gd name="T77" fmla="*/ 669 h 2597"/>
                <a:gd name="T78" fmla="*/ 559 w 2214"/>
                <a:gd name="T79" fmla="*/ 687 h 2597"/>
                <a:gd name="T80" fmla="*/ 1916 w 2214"/>
                <a:gd name="T81" fmla="*/ 169 h 2597"/>
                <a:gd name="T82" fmla="*/ 1951 w 2214"/>
                <a:gd name="T83" fmla="*/ 273 h 2597"/>
                <a:gd name="T84" fmla="*/ 2096 w 2214"/>
                <a:gd name="T85" fmla="*/ 390 h 2597"/>
                <a:gd name="T86" fmla="*/ 2143 w 2214"/>
                <a:gd name="T87" fmla="*/ 343 h 2597"/>
                <a:gd name="T88" fmla="*/ 2131 w 2214"/>
                <a:gd name="T89" fmla="*/ 297 h 2597"/>
                <a:gd name="T90" fmla="*/ 1916 w 2214"/>
                <a:gd name="T91" fmla="*/ 169 h 2597"/>
                <a:gd name="T92" fmla="*/ 2050 w 2214"/>
                <a:gd name="T93" fmla="*/ 477 h 2597"/>
                <a:gd name="T94" fmla="*/ 2137 w 2214"/>
                <a:gd name="T95" fmla="*/ 518 h 2597"/>
                <a:gd name="T96" fmla="*/ 2172 w 2214"/>
                <a:gd name="T97" fmla="*/ 454 h 2597"/>
                <a:gd name="T98" fmla="*/ 2067 w 2214"/>
                <a:gd name="T99" fmla="*/ 599 h 2597"/>
                <a:gd name="T100" fmla="*/ 2114 w 2214"/>
                <a:gd name="T101" fmla="*/ 582 h 2597"/>
                <a:gd name="T102" fmla="*/ 483 w 2214"/>
                <a:gd name="T103" fmla="*/ 541 h 2597"/>
                <a:gd name="T104" fmla="*/ 483 w 2214"/>
                <a:gd name="T105" fmla="*/ 541 h 2597"/>
                <a:gd name="T106" fmla="*/ 59 w 2214"/>
                <a:gd name="T107" fmla="*/ 6 h 2597"/>
                <a:gd name="T108" fmla="*/ 12 w 2214"/>
                <a:gd name="T109" fmla="*/ 75 h 2597"/>
                <a:gd name="T110" fmla="*/ 0 w 2214"/>
                <a:gd name="T111" fmla="*/ 209 h 2597"/>
                <a:gd name="T112" fmla="*/ 41 w 2214"/>
                <a:gd name="T113" fmla="*/ 332 h 2597"/>
                <a:gd name="T114" fmla="*/ 117 w 2214"/>
                <a:gd name="T115" fmla="*/ 128 h 259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2214" h="2597">
                  <a:moveTo>
                    <a:pt x="2009" y="1769"/>
                  </a:moveTo>
                  <a:lnTo>
                    <a:pt x="2009" y="1769"/>
                  </a:lnTo>
                  <a:cubicBezTo>
                    <a:pt x="2009" y="1828"/>
                    <a:pt x="1991" y="1868"/>
                    <a:pt x="1945" y="1915"/>
                  </a:cubicBezTo>
                  <a:cubicBezTo>
                    <a:pt x="1974" y="1985"/>
                    <a:pt x="1974" y="1985"/>
                    <a:pt x="1974" y="1985"/>
                  </a:cubicBezTo>
                  <a:cubicBezTo>
                    <a:pt x="1968" y="2031"/>
                    <a:pt x="1927" y="2055"/>
                    <a:pt x="1927" y="2101"/>
                  </a:cubicBezTo>
                  <a:cubicBezTo>
                    <a:pt x="1927" y="2136"/>
                    <a:pt x="1997" y="2119"/>
                    <a:pt x="1997" y="2154"/>
                  </a:cubicBezTo>
                  <a:cubicBezTo>
                    <a:pt x="1997" y="2177"/>
                    <a:pt x="1980" y="2183"/>
                    <a:pt x="1968" y="2200"/>
                  </a:cubicBezTo>
                  <a:cubicBezTo>
                    <a:pt x="1980" y="2282"/>
                    <a:pt x="1980" y="2282"/>
                    <a:pt x="1980" y="2282"/>
                  </a:cubicBezTo>
                  <a:cubicBezTo>
                    <a:pt x="1980" y="2293"/>
                    <a:pt x="1974" y="2299"/>
                    <a:pt x="1968" y="2305"/>
                  </a:cubicBezTo>
                  <a:cubicBezTo>
                    <a:pt x="1951" y="2293"/>
                    <a:pt x="1945" y="2276"/>
                    <a:pt x="1939" y="2258"/>
                  </a:cubicBezTo>
                  <a:cubicBezTo>
                    <a:pt x="1927" y="2282"/>
                    <a:pt x="1921" y="2311"/>
                    <a:pt x="1898" y="2311"/>
                  </a:cubicBezTo>
                  <a:cubicBezTo>
                    <a:pt x="1887" y="2311"/>
                    <a:pt x="1869" y="2299"/>
                    <a:pt x="1869" y="2288"/>
                  </a:cubicBezTo>
                  <a:cubicBezTo>
                    <a:pt x="1869" y="2264"/>
                    <a:pt x="1869" y="2258"/>
                    <a:pt x="1869" y="2235"/>
                  </a:cubicBezTo>
                  <a:cubicBezTo>
                    <a:pt x="1852" y="2235"/>
                    <a:pt x="1840" y="2235"/>
                    <a:pt x="1823" y="2223"/>
                  </a:cubicBezTo>
                  <a:cubicBezTo>
                    <a:pt x="1834" y="2212"/>
                    <a:pt x="1834" y="2200"/>
                    <a:pt x="1834" y="2183"/>
                  </a:cubicBezTo>
                  <a:cubicBezTo>
                    <a:pt x="1846" y="2183"/>
                    <a:pt x="1846" y="2183"/>
                    <a:pt x="1846" y="2183"/>
                  </a:cubicBezTo>
                  <a:cubicBezTo>
                    <a:pt x="1863" y="2200"/>
                    <a:pt x="1869" y="2229"/>
                    <a:pt x="1898" y="2229"/>
                  </a:cubicBezTo>
                  <a:cubicBezTo>
                    <a:pt x="1916" y="2229"/>
                    <a:pt x="1939" y="2223"/>
                    <a:pt x="1939" y="2206"/>
                  </a:cubicBezTo>
                  <a:cubicBezTo>
                    <a:pt x="1939" y="2130"/>
                    <a:pt x="1863" y="2078"/>
                    <a:pt x="1788" y="2078"/>
                  </a:cubicBezTo>
                  <a:cubicBezTo>
                    <a:pt x="1747" y="2078"/>
                    <a:pt x="1747" y="2276"/>
                    <a:pt x="1747" y="2171"/>
                  </a:cubicBezTo>
                  <a:cubicBezTo>
                    <a:pt x="1747" y="2159"/>
                    <a:pt x="1741" y="2136"/>
                    <a:pt x="1724" y="2136"/>
                  </a:cubicBezTo>
                  <a:cubicBezTo>
                    <a:pt x="1689" y="2136"/>
                    <a:pt x="1665" y="2165"/>
                    <a:pt x="1665" y="2200"/>
                  </a:cubicBezTo>
                  <a:cubicBezTo>
                    <a:pt x="1665" y="2223"/>
                    <a:pt x="1665" y="2223"/>
                    <a:pt x="1665" y="2223"/>
                  </a:cubicBezTo>
                  <a:cubicBezTo>
                    <a:pt x="1654" y="2218"/>
                    <a:pt x="1648" y="2218"/>
                    <a:pt x="1636" y="2212"/>
                  </a:cubicBezTo>
                  <a:cubicBezTo>
                    <a:pt x="1642" y="2241"/>
                    <a:pt x="1654" y="2258"/>
                    <a:pt x="1654" y="2288"/>
                  </a:cubicBezTo>
                  <a:cubicBezTo>
                    <a:pt x="1654" y="2322"/>
                    <a:pt x="1660" y="2369"/>
                    <a:pt x="1625" y="2369"/>
                  </a:cubicBezTo>
                  <a:cubicBezTo>
                    <a:pt x="1595" y="2369"/>
                    <a:pt x="1572" y="2357"/>
                    <a:pt x="1561" y="2328"/>
                  </a:cubicBezTo>
                  <a:cubicBezTo>
                    <a:pt x="1561" y="2317"/>
                    <a:pt x="1561" y="2317"/>
                    <a:pt x="1561" y="2317"/>
                  </a:cubicBezTo>
                  <a:cubicBezTo>
                    <a:pt x="1537" y="2322"/>
                    <a:pt x="1520" y="2311"/>
                    <a:pt x="1497" y="2305"/>
                  </a:cubicBezTo>
                  <a:cubicBezTo>
                    <a:pt x="1520" y="2334"/>
                    <a:pt x="1537" y="2352"/>
                    <a:pt x="1537" y="2386"/>
                  </a:cubicBezTo>
                  <a:cubicBezTo>
                    <a:pt x="1537" y="2398"/>
                    <a:pt x="1531" y="2404"/>
                    <a:pt x="1520" y="2410"/>
                  </a:cubicBezTo>
                  <a:cubicBezTo>
                    <a:pt x="1520" y="2416"/>
                    <a:pt x="1531" y="2421"/>
                    <a:pt x="1531" y="2427"/>
                  </a:cubicBezTo>
                  <a:cubicBezTo>
                    <a:pt x="1531" y="2456"/>
                    <a:pt x="1502" y="2468"/>
                    <a:pt x="1479" y="2491"/>
                  </a:cubicBezTo>
                  <a:cubicBezTo>
                    <a:pt x="1456" y="2526"/>
                    <a:pt x="1473" y="2596"/>
                    <a:pt x="1427" y="2596"/>
                  </a:cubicBezTo>
                  <a:cubicBezTo>
                    <a:pt x="1368" y="2596"/>
                    <a:pt x="1351" y="2538"/>
                    <a:pt x="1293" y="2538"/>
                  </a:cubicBezTo>
                  <a:cubicBezTo>
                    <a:pt x="1252" y="2538"/>
                    <a:pt x="1235" y="2538"/>
                    <a:pt x="1194" y="2538"/>
                  </a:cubicBezTo>
                  <a:cubicBezTo>
                    <a:pt x="1176" y="2538"/>
                    <a:pt x="1171" y="2526"/>
                    <a:pt x="1153" y="2526"/>
                  </a:cubicBezTo>
                  <a:cubicBezTo>
                    <a:pt x="1124" y="2526"/>
                    <a:pt x="1118" y="2567"/>
                    <a:pt x="1083" y="2567"/>
                  </a:cubicBezTo>
                  <a:cubicBezTo>
                    <a:pt x="1037" y="2567"/>
                    <a:pt x="1060" y="2497"/>
                    <a:pt x="1031" y="2456"/>
                  </a:cubicBezTo>
                  <a:cubicBezTo>
                    <a:pt x="1002" y="2416"/>
                    <a:pt x="978" y="2386"/>
                    <a:pt x="943" y="2346"/>
                  </a:cubicBezTo>
                  <a:cubicBezTo>
                    <a:pt x="909" y="2264"/>
                    <a:pt x="845" y="2247"/>
                    <a:pt x="804" y="2165"/>
                  </a:cubicBezTo>
                  <a:cubicBezTo>
                    <a:pt x="769" y="2101"/>
                    <a:pt x="769" y="2060"/>
                    <a:pt x="751" y="1996"/>
                  </a:cubicBezTo>
                  <a:cubicBezTo>
                    <a:pt x="740" y="1967"/>
                    <a:pt x="722" y="1956"/>
                    <a:pt x="711" y="1927"/>
                  </a:cubicBezTo>
                  <a:cubicBezTo>
                    <a:pt x="699" y="1897"/>
                    <a:pt x="711" y="1880"/>
                    <a:pt x="705" y="1845"/>
                  </a:cubicBezTo>
                  <a:cubicBezTo>
                    <a:pt x="699" y="1787"/>
                    <a:pt x="670" y="1758"/>
                    <a:pt x="664" y="1700"/>
                  </a:cubicBezTo>
                  <a:cubicBezTo>
                    <a:pt x="670" y="1705"/>
                    <a:pt x="670" y="1705"/>
                    <a:pt x="670" y="1705"/>
                  </a:cubicBezTo>
                  <a:cubicBezTo>
                    <a:pt x="693" y="1746"/>
                    <a:pt x="722" y="1758"/>
                    <a:pt x="757" y="1787"/>
                  </a:cubicBezTo>
                  <a:cubicBezTo>
                    <a:pt x="786" y="1810"/>
                    <a:pt x="763" y="1880"/>
                    <a:pt x="780" y="1828"/>
                  </a:cubicBezTo>
                  <a:cubicBezTo>
                    <a:pt x="798" y="1833"/>
                    <a:pt x="804" y="1839"/>
                    <a:pt x="821" y="1851"/>
                  </a:cubicBezTo>
                  <a:cubicBezTo>
                    <a:pt x="821" y="1828"/>
                    <a:pt x="821" y="1828"/>
                    <a:pt x="821" y="1828"/>
                  </a:cubicBezTo>
                  <a:cubicBezTo>
                    <a:pt x="821" y="1769"/>
                    <a:pt x="769" y="1746"/>
                    <a:pt x="746" y="1694"/>
                  </a:cubicBezTo>
                  <a:cubicBezTo>
                    <a:pt x="734" y="1659"/>
                    <a:pt x="722" y="1624"/>
                    <a:pt x="687" y="1624"/>
                  </a:cubicBezTo>
                  <a:cubicBezTo>
                    <a:pt x="687" y="1478"/>
                    <a:pt x="583" y="1420"/>
                    <a:pt x="519" y="1286"/>
                  </a:cubicBezTo>
                  <a:cubicBezTo>
                    <a:pt x="489" y="1234"/>
                    <a:pt x="449" y="1216"/>
                    <a:pt x="449" y="1158"/>
                  </a:cubicBezTo>
                  <a:cubicBezTo>
                    <a:pt x="449" y="1152"/>
                    <a:pt x="460" y="1152"/>
                    <a:pt x="460" y="1147"/>
                  </a:cubicBezTo>
                  <a:cubicBezTo>
                    <a:pt x="460" y="1059"/>
                    <a:pt x="420" y="1007"/>
                    <a:pt x="396" y="919"/>
                  </a:cubicBezTo>
                  <a:cubicBezTo>
                    <a:pt x="396" y="908"/>
                    <a:pt x="379" y="908"/>
                    <a:pt x="379" y="890"/>
                  </a:cubicBezTo>
                  <a:cubicBezTo>
                    <a:pt x="379" y="838"/>
                    <a:pt x="420" y="821"/>
                    <a:pt x="425" y="768"/>
                  </a:cubicBezTo>
                  <a:cubicBezTo>
                    <a:pt x="414" y="698"/>
                    <a:pt x="414" y="698"/>
                    <a:pt x="414" y="698"/>
                  </a:cubicBezTo>
                  <a:cubicBezTo>
                    <a:pt x="425" y="698"/>
                    <a:pt x="425" y="698"/>
                    <a:pt x="425" y="698"/>
                  </a:cubicBezTo>
                  <a:cubicBezTo>
                    <a:pt x="431" y="704"/>
                    <a:pt x="437" y="710"/>
                    <a:pt x="443" y="716"/>
                  </a:cubicBezTo>
                  <a:cubicBezTo>
                    <a:pt x="478" y="733"/>
                    <a:pt x="501" y="733"/>
                    <a:pt x="536" y="739"/>
                  </a:cubicBezTo>
                  <a:cubicBezTo>
                    <a:pt x="565" y="751"/>
                    <a:pt x="571" y="774"/>
                    <a:pt x="600" y="774"/>
                  </a:cubicBezTo>
                  <a:cubicBezTo>
                    <a:pt x="617" y="774"/>
                    <a:pt x="623" y="762"/>
                    <a:pt x="641" y="762"/>
                  </a:cubicBezTo>
                  <a:cubicBezTo>
                    <a:pt x="699" y="762"/>
                    <a:pt x="722" y="797"/>
                    <a:pt x="775" y="815"/>
                  </a:cubicBezTo>
                  <a:cubicBezTo>
                    <a:pt x="879" y="861"/>
                    <a:pt x="938" y="890"/>
                    <a:pt x="1042" y="937"/>
                  </a:cubicBezTo>
                  <a:cubicBezTo>
                    <a:pt x="1095" y="954"/>
                    <a:pt x="1130" y="984"/>
                    <a:pt x="1188" y="984"/>
                  </a:cubicBezTo>
                  <a:cubicBezTo>
                    <a:pt x="1240" y="984"/>
                    <a:pt x="1240" y="984"/>
                    <a:pt x="1240" y="984"/>
                  </a:cubicBezTo>
                  <a:cubicBezTo>
                    <a:pt x="1275" y="984"/>
                    <a:pt x="1287" y="1013"/>
                    <a:pt x="1322" y="1030"/>
                  </a:cubicBezTo>
                  <a:cubicBezTo>
                    <a:pt x="1328" y="989"/>
                    <a:pt x="1328" y="937"/>
                    <a:pt x="1368" y="937"/>
                  </a:cubicBezTo>
                  <a:cubicBezTo>
                    <a:pt x="1398" y="937"/>
                    <a:pt x="1415" y="960"/>
                    <a:pt x="1438" y="978"/>
                  </a:cubicBezTo>
                  <a:cubicBezTo>
                    <a:pt x="1473" y="1007"/>
                    <a:pt x="1485" y="1030"/>
                    <a:pt x="1514" y="1065"/>
                  </a:cubicBezTo>
                  <a:cubicBezTo>
                    <a:pt x="1526" y="1094"/>
                    <a:pt x="1462" y="937"/>
                    <a:pt x="1462" y="914"/>
                  </a:cubicBezTo>
                  <a:cubicBezTo>
                    <a:pt x="1462" y="890"/>
                    <a:pt x="1462" y="890"/>
                    <a:pt x="1462" y="890"/>
                  </a:cubicBezTo>
                  <a:cubicBezTo>
                    <a:pt x="1467" y="890"/>
                    <a:pt x="1473" y="890"/>
                    <a:pt x="1473" y="890"/>
                  </a:cubicBezTo>
                  <a:cubicBezTo>
                    <a:pt x="1508" y="890"/>
                    <a:pt x="1526" y="914"/>
                    <a:pt x="1561" y="914"/>
                  </a:cubicBezTo>
                  <a:cubicBezTo>
                    <a:pt x="1595" y="914"/>
                    <a:pt x="1607" y="873"/>
                    <a:pt x="1636" y="873"/>
                  </a:cubicBezTo>
                  <a:cubicBezTo>
                    <a:pt x="1660" y="873"/>
                    <a:pt x="1671" y="908"/>
                    <a:pt x="1694" y="908"/>
                  </a:cubicBezTo>
                  <a:cubicBezTo>
                    <a:pt x="1758" y="908"/>
                    <a:pt x="1788" y="850"/>
                    <a:pt x="1817" y="791"/>
                  </a:cubicBezTo>
                  <a:cubicBezTo>
                    <a:pt x="1852" y="809"/>
                    <a:pt x="1863" y="832"/>
                    <a:pt x="1904" y="832"/>
                  </a:cubicBezTo>
                  <a:cubicBezTo>
                    <a:pt x="1951" y="832"/>
                    <a:pt x="1986" y="797"/>
                    <a:pt x="1986" y="751"/>
                  </a:cubicBezTo>
                  <a:cubicBezTo>
                    <a:pt x="1986" y="704"/>
                    <a:pt x="2160" y="844"/>
                    <a:pt x="2160" y="885"/>
                  </a:cubicBezTo>
                  <a:cubicBezTo>
                    <a:pt x="2160" y="908"/>
                    <a:pt x="2120" y="908"/>
                    <a:pt x="2120" y="931"/>
                  </a:cubicBezTo>
                  <a:cubicBezTo>
                    <a:pt x="2120" y="937"/>
                    <a:pt x="2125" y="937"/>
                    <a:pt x="2125" y="943"/>
                  </a:cubicBezTo>
                  <a:cubicBezTo>
                    <a:pt x="2125" y="1018"/>
                    <a:pt x="2125" y="1018"/>
                    <a:pt x="2125" y="1018"/>
                  </a:cubicBezTo>
                  <a:cubicBezTo>
                    <a:pt x="2125" y="1042"/>
                    <a:pt x="2143" y="1053"/>
                    <a:pt x="2143" y="1077"/>
                  </a:cubicBezTo>
                  <a:cubicBezTo>
                    <a:pt x="2143" y="1100"/>
                    <a:pt x="2131" y="1117"/>
                    <a:pt x="2131" y="1141"/>
                  </a:cubicBezTo>
                  <a:cubicBezTo>
                    <a:pt x="2131" y="1199"/>
                    <a:pt x="2131" y="1199"/>
                    <a:pt x="2131" y="1199"/>
                  </a:cubicBezTo>
                  <a:cubicBezTo>
                    <a:pt x="2131" y="1234"/>
                    <a:pt x="2160" y="1251"/>
                    <a:pt x="2160" y="1292"/>
                  </a:cubicBezTo>
                  <a:cubicBezTo>
                    <a:pt x="2160" y="1327"/>
                    <a:pt x="2137" y="1350"/>
                    <a:pt x="2137" y="1385"/>
                  </a:cubicBezTo>
                  <a:cubicBezTo>
                    <a:pt x="2137" y="1420"/>
                    <a:pt x="2143" y="1438"/>
                    <a:pt x="2143" y="1473"/>
                  </a:cubicBezTo>
                  <a:cubicBezTo>
                    <a:pt x="2143" y="1502"/>
                    <a:pt x="2125" y="1519"/>
                    <a:pt x="2125" y="1548"/>
                  </a:cubicBezTo>
                  <a:cubicBezTo>
                    <a:pt x="2125" y="1566"/>
                    <a:pt x="2143" y="1577"/>
                    <a:pt x="2149" y="1595"/>
                  </a:cubicBezTo>
                  <a:cubicBezTo>
                    <a:pt x="2131" y="1595"/>
                    <a:pt x="2125" y="1577"/>
                    <a:pt x="2102" y="1577"/>
                  </a:cubicBezTo>
                  <a:cubicBezTo>
                    <a:pt x="2102" y="1571"/>
                    <a:pt x="2102" y="1571"/>
                    <a:pt x="2102" y="1566"/>
                  </a:cubicBezTo>
                  <a:cubicBezTo>
                    <a:pt x="2102" y="1554"/>
                    <a:pt x="2108" y="1548"/>
                    <a:pt x="2108" y="1531"/>
                  </a:cubicBezTo>
                  <a:cubicBezTo>
                    <a:pt x="2061" y="1554"/>
                    <a:pt x="2050" y="1601"/>
                    <a:pt x="2038" y="1653"/>
                  </a:cubicBezTo>
                  <a:cubicBezTo>
                    <a:pt x="2026" y="1694"/>
                    <a:pt x="2003" y="1711"/>
                    <a:pt x="2003" y="1758"/>
                  </a:cubicBezTo>
                  <a:cubicBezTo>
                    <a:pt x="2003" y="1764"/>
                    <a:pt x="2009" y="1764"/>
                    <a:pt x="2009" y="1769"/>
                  </a:cubicBezTo>
                  <a:close/>
                  <a:moveTo>
                    <a:pt x="1677" y="2386"/>
                  </a:moveTo>
                  <a:lnTo>
                    <a:pt x="1677" y="2386"/>
                  </a:lnTo>
                  <a:cubicBezTo>
                    <a:pt x="1671" y="2381"/>
                    <a:pt x="1671" y="2381"/>
                    <a:pt x="1665" y="2381"/>
                  </a:cubicBezTo>
                  <a:cubicBezTo>
                    <a:pt x="1630" y="2381"/>
                    <a:pt x="1636" y="2427"/>
                    <a:pt x="1619" y="2456"/>
                  </a:cubicBezTo>
                  <a:cubicBezTo>
                    <a:pt x="1636" y="2474"/>
                    <a:pt x="1636" y="2497"/>
                    <a:pt x="1654" y="2515"/>
                  </a:cubicBezTo>
                  <a:cubicBezTo>
                    <a:pt x="1677" y="2491"/>
                    <a:pt x="1671" y="2468"/>
                    <a:pt x="1683" y="2451"/>
                  </a:cubicBezTo>
                  <a:cubicBezTo>
                    <a:pt x="1677" y="2427"/>
                    <a:pt x="1677" y="2427"/>
                    <a:pt x="1677" y="2427"/>
                  </a:cubicBezTo>
                  <a:cubicBezTo>
                    <a:pt x="1677" y="2386"/>
                    <a:pt x="1677" y="2386"/>
                    <a:pt x="1677" y="2386"/>
                  </a:cubicBezTo>
                  <a:close/>
                  <a:moveTo>
                    <a:pt x="2055" y="1932"/>
                  </a:moveTo>
                  <a:lnTo>
                    <a:pt x="2055" y="1932"/>
                  </a:lnTo>
                  <a:cubicBezTo>
                    <a:pt x="2055" y="1927"/>
                    <a:pt x="2055" y="1927"/>
                    <a:pt x="2055" y="1927"/>
                  </a:cubicBezTo>
                  <a:cubicBezTo>
                    <a:pt x="2044" y="1921"/>
                    <a:pt x="2044" y="1921"/>
                    <a:pt x="2044" y="1921"/>
                  </a:cubicBezTo>
                  <a:cubicBezTo>
                    <a:pt x="2032" y="1944"/>
                    <a:pt x="2032" y="1956"/>
                    <a:pt x="2026" y="1973"/>
                  </a:cubicBezTo>
                  <a:cubicBezTo>
                    <a:pt x="2032" y="1973"/>
                    <a:pt x="2038" y="1979"/>
                    <a:pt x="2044" y="1979"/>
                  </a:cubicBezTo>
                  <a:cubicBezTo>
                    <a:pt x="2050" y="1979"/>
                    <a:pt x="2055" y="1973"/>
                    <a:pt x="2061" y="1973"/>
                  </a:cubicBezTo>
                  <a:cubicBezTo>
                    <a:pt x="2055" y="1932"/>
                    <a:pt x="2055" y="1932"/>
                    <a:pt x="2055" y="1932"/>
                  </a:cubicBezTo>
                  <a:close/>
                  <a:moveTo>
                    <a:pt x="513" y="669"/>
                  </a:moveTo>
                  <a:lnTo>
                    <a:pt x="513" y="669"/>
                  </a:lnTo>
                  <a:cubicBezTo>
                    <a:pt x="507" y="687"/>
                    <a:pt x="507" y="698"/>
                    <a:pt x="501" y="710"/>
                  </a:cubicBezTo>
                  <a:cubicBezTo>
                    <a:pt x="513" y="716"/>
                    <a:pt x="513" y="716"/>
                    <a:pt x="513" y="716"/>
                  </a:cubicBezTo>
                  <a:cubicBezTo>
                    <a:pt x="536" y="710"/>
                    <a:pt x="548" y="704"/>
                    <a:pt x="559" y="687"/>
                  </a:cubicBezTo>
                  <a:cubicBezTo>
                    <a:pt x="542" y="681"/>
                    <a:pt x="530" y="675"/>
                    <a:pt x="513" y="669"/>
                  </a:cubicBezTo>
                  <a:close/>
                  <a:moveTo>
                    <a:pt x="1916" y="169"/>
                  </a:moveTo>
                  <a:lnTo>
                    <a:pt x="1916" y="169"/>
                  </a:lnTo>
                  <a:cubicBezTo>
                    <a:pt x="1945" y="186"/>
                    <a:pt x="1957" y="215"/>
                    <a:pt x="1957" y="250"/>
                  </a:cubicBezTo>
                  <a:cubicBezTo>
                    <a:pt x="1957" y="256"/>
                    <a:pt x="1951" y="256"/>
                    <a:pt x="1945" y="262"/>
                  </a:cubicBezTo>
                  <a:cubicBezTo>
                    <a:pt x="1951" y="273"/>
                    <a:pt x="1951" y="273"/>
                    <a:pt x="1951" y="273"/>
                  </a:cubicBezTo>
                  <a:cubicBezTo>
                    <a:pt x="1991" y="273"/>
                    <a:pt x="1997" y="314"/>
                    <a:pt x="2015" y="355"/>
                  </a:cubicBezTo>
                  <a:cubicBezTo>
                    <a:pt x="2026" y="384"/>
                    <a:pt x="2038" y="396"/>
                    <a:pt x="2050" y="425"/>
                  </a:cubicBezTo>
                  <a:cubicBezTo>
                    <a:pt x="2073" y="419"/>
                    <a:pt x="2073" y="390"/>
                    <a:pt x="2096" y="390"/>
                  </a:cubicBezTo>
                  <a:cubicBezTo>
                    <a:pt x="2114" y="390"/>
                    <a:pt x="2125" y="396"/>
                    <a:pt x="2143" y="401"/>
                  </a:cubicBezTo>
                  <a:cubicBezTo>
                    <a:pt x="2143" y="396"/>
                    <a:pt x="2143" y="396"/>
                    <a:pt x="2143" y="384"/>
                  </a:cubicBezTo>
                  <a:cubicBezTo>
                    <a:pt x="2143" y="372"/>
                    <a:pt x="2143" y="361"/>
                    <a:pt x="2143" y="343"/>
                  </a:cubicBezTo>
                  <a:cubicBezTo>
                    <a:pt x="2137" y="343"/>
                    <a:pt x="2131" y="343"/>
                    <a:pt x="2120" y="343"/>
                  </a:cubicBezTo>
                  <a:cubicBezTo>
                    <a:pt x="2114" y="343"/>
                    <a:pt x="2114" y="337"/>
                    <a:pt x="2108" y="337"/>
                  </a:cubicBezTo>
                  <a:cubicBezTo>
                    <a:pt x="2120" y="320"/>
                    <a:pt x="2131" y="314"/>
                    <a:pt x="2131" y="297"/>
                  </a:cubicBezTo>
                  <a:cubicBezTo>
                    <a:pt x="2131" y="238"/>
                    <a:pt x="2131" y="238"/>
                    <a:pt x="2131" y="238"/>
                  </a:cubicBezTo>
                  <a:cubicBezTo>
                    <a:pt x="2044" y="238"/>
                    <a:pt x="2032" y="151"/>
                    <a:pt x="1968" y="93"/>
                  </a:cubicBezTo>
                  <a:cubicBezTo>
                    <a:pt x="1957" y="128"/>
                    <a:pt x="1945" y="151"/>
                    <a:pt x="1916" y="169"/>
                  </a:cubicBezTo>
                  <a:close/>
                  <a:moveTo>
                    <a:pt x="2084" y="483"/>
                  </a:moveTo>
                  <a:lnTo>
                    <a:pt x="2084" y="483"/>
                  </a:lnTo>
                  <a:cubicBezTo>
                    <a:pt x="2073" y="483"/>
                    <a:pt x="2061" y="477"/>
                    <a:pt x="2050" y="477"/>
                  </a:cubicBezTo>
                  <a:cubicBezTo>
                    <a:pt x="2026" y="477"/>
                    <a:pt x="2003" y="495"/>
                    <a:pt x="2003" y="512"/>
                  </a:cubicBezTo>
                  <a:cubicBezTo>
                    <a:pt x="2026" y="529"/>
                    <a:pt x="2044" y="535"/>
                    <a:pt x="2073" y="535"/>
                  </a:cubicBezTo>
                  <a:cubicBezTo>
                    <a:pt x="2096" y="535"/>
                    <a:pt x="2114" y="529"/>
                    <a:pt x="2137" y="518"/>
                  </a:cubicBezTo>
                  <a:cubicBezTo>
                    <a:pt x="2149" y="529"/>
                    <a:pt x="2154" y="541"/>
                    <a:pt x="2166" y="559"/>
                  </a:cubicBezTo>
                  <a:cubicBezTo>
                    <a:pt x="2183" y="547"/>
                    <a:pt x="2195" y="541"/>
                    <a:pt x="2213" y="524"/>
                  </a:cubicBezTo>
                  <a:cubicBezTo>
                    <a:pt x="2195" y="500"/>
                    <a:pt x="2183" y="483"/>
                    <a:pt x="2172" y="454"/>
                  </a:cubicBezTo>
                  <a:cubicBezTo>
                    <a:pt x="2160" y="448"/>
                    <a:pt x="2160" y="448"/>
                    <a:pt x="2160" y="448"/>
                  </a:cubicBezTo>
                  <a:cubicBezTo>
                    <a:pt x="2143" y="477"/>
                    <a:pt x="2114" y="483"/>
                    <a:pt x="2084" y="483"/>
                  </a:cubicBezTo>
                  <a:close/>
                  <a:moveTo>
                    <a:pt x="2067" y="599"/>
                  </a:moveTo>
                  <a:lnTo>
                    <a:pt x="2067" y="599"/>
                  </a:lnTo>
                  <a:cubicBezTo>
                    <a:pt x="2067" y="605"/>
                    <a:pt x="2067" y="611"/>
                    <a:pt x="2067" y="617"/>
                  </a:cubicBezTo>
                  <a:cubicBezTo>
                    <a:pt x="2090" y="611"/>
                    <a:pt x="2102" y="599"/>
                    <a:pt x="2114" y="582"/>
                  </a:cubicBezTo>
                  <a:cubicBezTo>
                    <a:pt x="2096" y="576"/>
                    <a:pt x="2067" y="582"/>
                    <a:pt x="2067" y="599"/>
                  </a:cubicBezTo>
                  <a:close/>
                  <a:moveTo>
                    <a:pt x="483" y="541"/>
                  </a:moveTo>
                  <a:lnTo>
                    <a:pt x="483" y="541"/>
                  </a:lnTo>
                  <a:cubicBezTo>
                    <a:pt x="536" y="541"/>
                    <a:pt x="536" y="541"/>
                    <a:pt x="536" y="541"/>
                  </a:cubicBezTo>
                  <a:cubicBezTo>
                    <a:pt x="536" y="529"/>
                    <a:pt x="536" y="524"/>
                    <a:pt x="536" y="506"/>
                  </a:cubicBezTo>
                  <a:cubicBezTo>
                    <a:pt x="513" y="512"/>
                    <a:pt x="501" y="529"/>
                    <a:pt x="483" y="541"/>
                  </a:cubicBezTo>
                  <a:close/>
                  <a:moveTo>
                    <a:pt x="82" y="23"/>
                  </a:moveTo>
                  <a:lnTo>
                    <a:pt x="82" y="23"/>
                  </a:lnTo>
                  <a:cubicBezTo>
                    <a:pt x="76" y="17"/>
                    <a:pt x="70" y="11"/>
                    <a:pt x="59" y="6"/>
                  </a:cubicBezTo>
                  <a:cubicBezTo>
                    <a:pt x="53" y="0"/>
                    <a:pt x="53" y="0"/>
                    <a:pt x="53" y="0"/>
                  </a:cubicBezTo>
                  <a:cubicBezTo>
                    <a:pt x="53" y="17"/>
                    <a:pt x="59" y="29"/>
                    <a:pt x="53" y="46"/>
                  </a:cubicBezTo>
                  <a:cubicBezTo>
                    <a:pt x="41" y="64"/>
                    <a:pt x="12" y="58"/>
                    <a:pt x="12" y="75"/>
                  </a:cubicBezTo>
                  <a:cubicBezTo>
                    <a:pt x="12" y="93"/>
                    <a:pt x="24" y="99"/>
                    <a:pt x="24" y="116"/>
                  </a:cubicBezTo>
                  <a:cubicBezTo>
                    <a:pt x="24" y="145"/>
                    <a:pt x="0" y="157"/>
                    <a:pt x="0" y="186"/>
                  </a:cubicBezTo>
                  <a:cubicBezTo>
                    <a:pt x="0" y="209"/>
                    <a:pt x="0" y="209"/>
                    <a:pt x="0" y="209"/>
                  </a:cubicBezTo>
                  <a:cubicBezTo>
                    <a:pt x="12" y="209"/>
                    <a:pt x="18" y="209"/>
                    <a:pt x="29" y="209"/>
                  </a:cubicBezTo>
                  <a:cubicBezTo>
                    <a:pt x="29" y="326"/>
                    <a:pt x="29" y="326"/>
                    <a:pt x="29" y="326"/>
                  </a:cubicBezTo>
                  <a:cubicBezTo>
                    <a:pt x="29" y="326"/>
                    <a:pt x="35" y="332"/>
                    <a:pt x="41" y="332"/>
                  </a:cubicBezTo>
                  <a:cubicBezTo>
                    <a:pt x="59" y="332"/>
                    <a:pt x="59" y="314"/>
                    <a:pt x="70" y="302"/>
                  </a:cubicBezTo>
                  <a:cubicBezTo>
                    <a:pt x="105" y="285"/>
                    <a:pt x="134" y="262"/>
                    <a:pt x="134" y="221"/>
                  </a:cubicBezTo>
                  <a:cubicBezTo>
                    <a:pt x="134" y="180"/>
                    <a:pt x="117" y="163"/>
                    <a:pt x="117" y="128"/>
                  </a:cubicBezTo>
                  <a:cubicBezTo>
                    <a:pt x="117" y="99"/>
                    <a:pt x="128" y="81"/>
                    <a:pt x="128" y="46"/>
                  </a:cubicBezTo>
                  <a:cubicBezTo>
                    <a:pt x="128" y="29"/>
                    <a:pt x="99" y="29"/>
                    <a:pt x="82" y="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4328108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AUSTRALIA</a:t>
            </a:r>
          </a:p>
        </p:txBody>
      </p:sp>
      <p:sp>
        <p:nvSpPr>
          <p:cNvPr id="21" name="Rectangle 2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3" name="TextBox 2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7410080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3" grpId="0"/>
      <p:bldP spid="21" grpId="0" animBg="1"/>
      <p:bldP spid="22" grpId="0"/>
      <p:bldP spid="23" grpId="0"/>
      <p:bldP spid="24" grpId="0" animBg="1"/>
      <p:bldP spid="25" grpId="0" animBg="1"/>
      <p:bldP spid="26" grpId="0" animBg="1"/>
      <p:bldP spid="27" grpId="0"/>
    </p:bldLst>
  </p:timing>
</p:sld>
</file>

<file path=ppt/slides/slide2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 3"/>
          <p:cNvGrpSpPr/>
          <p:nvPr/>
        </p:nvGrpSpPr>
        <p:grpSpPr>
          <a:xfrm>
            <a:off x="2993426" y="1286536"/>
            <a:ext cx="6645426" cy="8364614"/>
            <a:chOff x="8751671" y="2574043"/>
            <a:chExt cx="7471049" cy="9403830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73" name="Freeform 62"/>
            <p:cNvSpPr>
              <a:spLocks noChangeArrowheads="1"/>
            </p:cNvSpPr>
            <p:nvPr/>
          </p:nvSpPr>
          <p:spPr bwMode="auto">
            <a:xfrm>
              <a:off x="15141826" y="3556992"/>
              <a:ext cx="436838" cy="980149"/>
            </a:xfrm>
            <a:custGeom>
              <a:avLst/>
              <a:gdLst>
                <a:gd name="T0" fmla="*/ 24 w 693"/>
                <a:gd name="T1" fmla="*/ 180 h 1550"/>
                <a:gd name="T2" fmla="*/ 24 w 693"/>
                <a:gd name="T3" fmla="*/ 180 h 1550"/>
                <a:gd name="T4" fmla="*/ 15 w 693"/>
                <a:gd name="T5" fmla="*/ 146 h 1550"/>
                <a:gd name="T6" fmla="*/ 39 w 693"/>
                <a:gd name="T7" fmla="*/ 78 h 1550"/>
                <a:gd name="T8" fmla="*/ 82 w 693"/>
                <a:gd name="T9" fmla="*/ 19 h 1550"/>
                <a:gd name="T10" fmla="*/ 156 w 693"/>
                <a:gd name="T11" fmla="*/ 0 h 1550"/>
                <a:gd name="T12" fmla="*/ 156 w 693"/>
                <a:gd name="T13" fmla="*/ 0 h 1550"/>
                <a:gd name="T14" fmla="*/ 555 w 693"/>
                <a:gd name="T15" fmla="*/ 1047 h 1550"/>
                <a:gd name="T16" fmla="*/ 692 w 693"/>
                <a:gd name="T17" fmla="*/ 1101 h 1550"/>
                <a:gd name="T18" fmla="*/ 692 w 693"/>
                <a:gd name="T19" fmla="*/ 1101 h 1550"/>
                <a:gd name="T20" fmla="*/ 677 w 693"/>
                <a:gd name="T21" fmla="*/ 1184 h 1550"/>
                <a:gd name="T22" fmla="*/ 667 w 693"/>
                <a:gd name="T23" fmla="*/ 1217 h 1550"/>
                <a:gd name="T24" fmla="*/ 667 w 693"/>
                <a:gd name="T25" fmla="*/ 1217 h 1550"/>
                <a:gd name="T26" fmla="*/ 589 w 693"/>
                <a:gd name="T27" fmla="*/ 1291 h 1550"/>
                <a:gd name="T28" fmla="*/ 536 w 693"/>
                <a:gd name="T29" fmla="*/ 1383 h 1550"/>
                <a:gd name="T30" fmla="*/ 132 w 693"/>
                <a:gd name="T31" fmla="*/ 1549 h 1550"/>
                <a:gd name="T32" fmla="*/ 132 w 693"/>
                <a:gd name="T33" fmla="*/ 1549 h 1550"/>
                <a:gd name="T34" fmla="*/ 93 w 693"/>
                <a:gd name="T35" fmla="*/ 1471 h 1550"/>
                <a:gd name="T36" fmla="*/ 82 w 693"/>
                <a:gd name="T37" fmla="*/ 1383 h 1550"/>
                <a:gd name="T38" fmla="*/ 54 w 693"/>
                <a:gd name="T39" fmla="*/ 1291 h 1550"/>
                <a:gd name="T40" fmla="*/ 29 w 693"/>
                <a:gd name="T41" fmla="*/ 1169 h 1550"/>
                <a:gd name="T42" fmla="*/ 0 w 693"/>
                <a:gd name="T43" fmla="*/ 1027 h 1550"/>
                <a:gd name="T44" fmla="*/ 10 w 693"/>
                <a:gd name="T45" fmla="*/ 974 h 1550"/>
                <a:gd name="T46" fmla="*/ 15 w 693"/>
                <a:gd name="T47" fmla="*/ 882 h 1550"/>
                <a:gd name="T48" fmla="*/ 29 w 693"/>
                <a:gd name="T49" fmla="*/ 808 h 1550"/>
                <a:gd name="T50" fmla="*/ 29 w 693"/>
                <a:gd name="T51" fmla="*/ 731 h 1550"/>
                <a:gd name="T52" fmla="*/ 44 w 693"/>
                <a:gd name="T53" fmla="*/ 657 h 1550"/>
                <a:gd name="T54" fmla="*/ 29 w 693"/>
                <a:gd name="T55" fmla="*/ 618 h 1550"/>
                <a:gd name="T56" fmla="*/ 73 w 693"/>
                <a:gd name="T57" fmla="*/ 536 h 1550"/>
                <a:gd name="T58" fmla="*/ 98 w 693"/>
                <a:gd name="T59" fmla="*/ 477 h 1550"/>
                <a:gd name="T60" fmla="*/ 132 w 693"/>
                <a:gd name="T61" fmla="*/ 399 h 1550"/>
                <a:gd name="T62" fmla="*/ 58 w 693"/>
                <a:gd name="T63" fmla="*/ 311 h 1550"/>
                <a:gd name="T64" fmla="*/ 24 w 693"/>
                <a:gd name="T65" fmla="*/ 180 h 15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693" h="1550">
                  <a:moveTo>
                    <a:pt x="24" y="180"/>
                  </a:moveTo>
                  <a:lnTo>
                    <a:pt x="24" y="180"/>
                  </a:lnTo>
                  <a:cubicBezTo>
                    <a:pt x="19" y="170"/>
                    <a:pt x="15" y="161"/>
                    <a:pt x="15" y="146"/>
                  </a:cubicBezTo>
                  <a:cubicBezTo>
                    <a:pt x="15" y="117"/>
                    <a:pt x="29" y="102"/>
                    <a:pt x="39" y="78"/>
                  </a:cubicBezTo>
                  <a:cubicBezTo>
                    <a:pt x="54" y="54"/>
                    <a:pt x="58" y="29"/>
                    <a:pt x="82" y="19"/>
                  </a:cubicBezTo>
                  <a:cubicBezTo>
                    <a:pt x="107" y="10"/>
                    <a:pt x="132" y="5"/>
                    <a:pt x="156" y="0"/>
                  </a:cubicBezTo>
                  <a:lnTo>
                    <a:pt x="156" y="0"/>
                  </a:lnTo>
                  <a:cubicBezTo>
                    <a:pt x="555" y="1047"/>
                    <a:pt x="555" y="1047"/>
                    <a:pt x="555" y="1047"/>
                  </a:cubicBezTo>
                  <a:cubicBezTo>
                    <a:pt x="599" y="1071"/>
                    <a:pt x="643" y="1081"/>
                    <a:pt x="692" y="1101"/>
                  </a:cubicBezTo>
                  <a:lnTo>
                    <a:pt x="692" y="1101"/>
                  </a:lnTo>
                  <a:cubicBezTo>
                    <a:pt x="687" y="1130"/>
                    <a:pt x="682" y="1149"/>
                    <a:pt x="677" y="1184"/>
                  </a:cubicBezTo>
                  <a:cubicBezTo>
                    <a:pt x="677" y="1193"/>
                    <a:pt x="667" y="1203"/>
                    <a:pt x="667" y="1217"/>
                  </a:cubicBezTo>
                  <a:lnTo>
                    <a:pt x="667" y="1217"/>
                  </a:lnTo>
                  <a:cubicBezTo>
                    <a:pt x="648" y="1247"/>
                    <a:pt x="614" y="1262"/>
                    <a:pt x="589" y="1291"/>
                  </a:cubicBezTo>
                  <a:cubicBezTo>
                    <a:pt x="565" y="1325"/>
                    <a:pt x="555" y="1344"/>
                    <a:pt x="536" y="1383"/>
                  </a:cubicBezTo>
                  <a:cubicBezTo>
                    <a:pt x="132" y="1549"/>
                    <a:pt x="132" y="1549"/>
                    <a:pt x="132" y="1549"/>
                  </a:cubicBezTo>
                  <a:lnTo>
                    <a:pt x="132" y="1549"/>
                  </a:lnTo>
                  <a:cubicBezTo>
                    <a:pt x="112" y="1519"/>
                    <a:pt x="98" y="1505"/>
                    <a:pt x="93" y="1471"/>
                  </a:cubicBezTo>
                  <a:cubicBezTo>
                    <a:pt x="82" y="1437"/>
                    <a:pt x="88" y="1417"/>
                    <a:pt x="82" y="1383"/>
                  </a:cubicBezTo>
                  <a:cubicBezTo>
                    <a:pt x="78" y="1344"/>
                    <a:pt x="68" y="1325"/>
                    <a:pt x="54" y="1291"/>
                  </a:cubicBezTo>
                  <a:cubicBezTo>
                    <a:pt x="34" y="1247"/>
                    <a:pt x="34" y="1217"/>
                    <a:pt x="29" y="1169"/>
                  </a:cubicBezTo>
                  <a:cubicBezTo>
                    <a:pt x="19" y="1115"/>
                    <a:pt x="0" y="1081"/>
                    <a:pt x="0" y="1027"/>
                  </a:cubicBezTo>
                  <a:cubicBezTo>
                    <a:pt x="0" y="1008"/>
                    <a:pt x="5" y="994"/>
                    <a:pt x="10" y="974"/>
                  </a:cubicBezTo>
                  <a:cubicBezTo>
                    <a:pt x="19" y="940"/>
                    <a:pt x="15" y="921"/>
                    <a:pt x="15" y="882"/>
                  </a:cubicBezTo>
                  <a:cubicBezTo>
                    <a:pt x="19" y="852"/>
                    <a:pt x="29" y="838"/>
                    <a:pt x="29" y="808"/>
                  </a:cubicBezTo>
                  <a:cubicBezTo>
                    <a:pt x="29" y="731"/>
                    <a:pt x="29" y="731"/>
                    <a:pt x="29" y="731"/>
                  </a:cubicBezTo>
                  <a:cubicBezTo>
                    <a:pt x="44" y="657"/>
                    <a:pt x="44" y="657"/>
                    <a:pt x="44" y="657"/>
                  </a:cubicBezTo>
                  <a:cubicBezTo>
                    <a:pt x="39" y="643"/>
                    <a:pt x="29" y="638"/>
                    <a:pt x="29" y="618"/>
                  </a:cubicBezTo>
                  <a:cubicBezTo>
                    <a:pt x="29" y="584"/>
                    <a:pt x="54" y="570"/>
                    <a:pt x="73" y="536"/>
                  </a:cubicBezTo>
                  <a:cubicBezTo>
                    <a:pt x="82" y="516"/>
                    <a:pt x="88" y="496"/>
                    <a:pt x="98" y="477"/>
                  </a:cubicBezTo>
                  <a:cubicBezTo>
                    <a:pt x="112" y="448"/>
                    <a:pt x="132" y="433"/>
                    <a:pt x="132" y="399"/>
                  </a:cubicBezTo>
                  <a:cubicBezTo>
                    <a:pt x="132" y="355"/>
                    <a:pt x="78" y="350"/>
                    <a:pt x="58" y="311"/>
                  </a:cubicBezTo>
                  <a:cubicBezTo>
                    <a:pt x="39" y="268"/>
                    <a:pt x="44" y="229"/>
                    <a:pt x="24" y="1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4" name="Freeform 63"/>
            <p:cNvSpPr>
              <a:spLocks noChangeArrowheads="1"/>
            </p:cNvSpPr>
            <p:nvPr/>
          </p:nvSpPr>
          <p:spPr bwMode="auto">
            <a:xfrm>
              <a:off x="15049418" y="4727570"/>
              <a:ext cx="495643" cy="484474"/>
            </a:xfrm>
            <a:custGeom>
              <a:avLst/>
              <a:gdLst>
                <a:gd name="T0" fmla="*/ 667 w 785"/>
                <a:gd name="T1" fmla="*/ 0 h 766"/>
                <a:gd name="T2" fmla="*/ 667 w 785"/>
                <a:gd name="T3" fmla="*/ 0 h 766"/>
                <a:gd name="T4" fmla="*/ 784 w 785"/>
                <a:gd name="T5" fmla="*/ 316 h 766"/>
                <a:gd name="T6" fmla="*/ 784 w 785"/>
                <a:gd name="T7" fmla="*/ 316 h 766"/>
                <a:gd name="T8" fmla="*/ 721 w 785"/>
                <a:gd name="T9" fmla="*/ 356 h 766"/>
                <a:gd name="T10" fmla="*/ 643 w 785"/>
                <a:gd name="T11" fmla="*/ 409 h 766"/>
                <a:gd name="T12" fmla="*/ 614 w 785"/>
                <a:gd name="T13" fmla="*/ 438 h 766"/>
                <a:gd name="T14" fmla="*/ 463 w 785"/>
                <a:gd name="T15" fmla="*/ 521 h 766"/>
                <a:gd name="T16" fmla="*/ 375 w 785"/>
                <a:gd name="T17" fmla="*/ 570 h 766"/>
                <a:gd name="T18" fmla="*/ 268 w 785"/>
                <a:gd name="T19" fmla="*/ 638 h 766"/>
                <a:gd name="T20" fmla="*/ 224 w 785"/>
                <a:gd name="T21" fmla="*/ 692 h 766"/>
                <a:gd name="T22" fmla="*/ 175 w 785"/>
                <a:gd name="T23" fmla="*/ 726 h 766"/>
                <a:gd name="T24" fmla="*/ 141 w 785"/>
                <a:gd name="T25" fmla="*/ 765 h 766"/>
                <a:gd name="T26" fmla="*/ 141 w 785"/>
                <a:gd name="T27" fmla="*/ 765 h 766"/>
                <a:gd name="T28" fmla="*/ 131 w 785"/>
                <a:gd name="T29" fmla="*/ 677 h 766"/>
                <a:gd name="T30" fmla="*/ 87 w 785"/>
                <a:gd name="T31" fmla="*/ 506 h 766"/>
                <a:gd name="T32" fmla="*/ 34 w 785"/>
                <a:gd name="T33" fmla="*/ 399 h 766"/>
                <a:gd name="T34" fmla="*/ 24 w 785"/>
                <a:gd name="T35" fmla="*/ 356 h 766"/>
                <a:gd name="T36" fmla="*/ 0 w 785"/>
                <a:gd name="T37" fmla="*/ 234 h 766"/>
                <a:gd name="T38" fmla="*/ 0 w 785"/>
                <a:gd name="T39" fmla="*/ 234 h 766"/>
                <a:gd name="T40" fmla="*/ 667 w 785"/>
                <a:gd name="T41" fmla="*/ 0 h 76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785" h="766">
                  <a:moveTo>
                    <a:pt x="667" y="0"/>
                  </a:moveTo>
                  <a:lnTo>
                    <a:pt x="667" y="0"/>
                  </a:lnTo>
                  <a:cubicBezTo>
                    <a:pt x="784" y="316"/>
                    <a:pt x="784" y="316"/>
                    <a:pt x="784" y="316"/>
                  </a:cubicBezTo>
                  <a:lnTo>
                    <a:pt x="784" y="316"/>
                  </a:lnTo>
                  <a:cubicBezTo>
                    <a:pt x="760" y="326"/>
                    <a:pt x="745" y="341"/>
                    <a:pt x="721" y="356"/>
                  </a:cubicBezTo>
                  <a:cubicBezTo>
                    <a:pt x="692" y="375"/>
                    <a:pt x="672" y="385"/>
                    <a:pt x="643" y="409"/>
                  </a:cubicBezTo>
                  <a:cubicBezTo>
                    <a:pt x="633" y="419"/>
                    <a:pt x="628" y="429"/>
                    <a:pt x="614" y="438"/>
                  </a:cubicBezTo>
                  <a:cubicBezTo>
                    <a:pt x="560" y="473"/>
                    <a:pt x="521" y="487"/>
                    <a:pt x="463" y="521"/>
                  </a:cubicBezTo>
                  <a:cubicBezTo>
                    <a:pt x="429" y="541"/>
                    <a:pt x="409" y="556"/>
                    <a:pt x="375" y="570"/>
                  </a:cubicBezTo>
                  <a:cubicBezTo>
                    <a:pt x="326" y="589"/>
                    <a:pt x="302" y="604"/>
                    <a:pt x="268" y="638"/>
                  </a:cubicBezTo>
                  <a:cubicBezTo>
                    <a:pt x="248" y="658"/>
                    <a:pt x="239" y="672"/>
                    <a:pt x="224" y="692"/>
                  </a:cubicBezTo>
                  <a:cubicBezTo>
                    <a:pt x="209" y="706"/>
                    <a:pt x="195" y="706"/>
                    <a:pt x="175" y="726"/>
                  </a:cubicBezTo>
                  <a:cubicBezTo>
                    <a:pt x="165" y="736"/>
                    <a:pt x="151" y="750"/>
                    <a:pt x="141" y="765"/>
                  </a:cubicBezTo>
                  <a:lnTo>
                    <a:pt x="141" y="765"/>
                  </a:lnTo>
                  <a:cubicBezTo>
                    <a:pt x="137" y="736"/>
                    <a:pt x="131" y="706"/>
                    <a:pt x="131" y="677"/>
                  </a:cubicBezTo>
                  <a:cubicBezTo>
                    <a:pt x="112" y="614"/>
                    <a:pt x="112" y="565"/>
                    <a:pt x="87" y="506"/>
                  </a:cubicBezTo>
                  <a:cubicBezTo>
                    <a:pt x="73" y="463"/>
                    <a:pt x="49" y="443"/>
                    <a:pt x="34" y="399"/>
                  </a:cubicBezTo>
                  <a:cubicBezTo>
                    <a:pt x="29" y="385"/>
                    <a:pt x="29" y="370"/>
                    <a:pt x="24" y="356"/>
                  </a:cubicBezTo>
                  <a:cubicBezTo>
                    <a:pt x="10" y="312"/>
                    <a:pt x="0" y="283"/>
                    <a:pt x="0" y="234"/>
                  </a:cubicBezTo>
                  <a:lnTo>
                    <a:pt x="0" y="234"/>
                  </a:lnTo>
                  <a:cubicBezTo>
                    <a:pt x="667" y="0"/>
                    <a:pt x="667" y="0"/>
                    <a:pt x="6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5" name="Freeform 64"/>
            <p:cNvSpPr>
              <a:spLocks noChangeArrowheads="1"/>
            </p:cNvSpPr>
            <p:nvPr/>
          </p:nvSpPr>
          <p:spPr bwMode="auto">
            <a:xfrm>
              <a:off x="13330069" y="3837035"/>
              <a:ext cx="2200991" cy="1615846"/>
            </a:xfrm>
            <a:custGeom>
              <a:avLst/>
              <a:gdLst>
                <a:gd name="T0" fmla="*/ 2771 w 3469"/>
                <a:gd name="T1" fmla="*/ 2475 h 2549"/>
                <a:gd name="T2" fmla="*/ 2786 w 3469"/>
                <a:gd name="T3" fmla="*/ 2509 h 2549"/>
                <a:gd name="T4" fmla="*/ 3058 w 3469"/>
                <a:gd name="T5" fmla="*/ 2333 h 2549"/>
                <a:gd name="T6" fmla="*/ 3204 w 3469"/>
                <a:gd name="T7" fmla="*/ 2221 h 2549"/>
                <a:gd name="T8" fmla="*/ 3312 w 3469"/>
                <a:gd name="T9" fmla="*/ 2119 h 2549"/>
                <a:gd name="T10" fmla="*/ 3468 w 3469"/>
                <a:gd name="T11" fmla="*/ 1959 h 2549"/>
                <a:gd name="T12" fmla="*/ 3448 w 3469"/>
                <a:gd name="T13" fmla="*/ 1944 h 2549"/>
                <a:gd name="T14" fmla="*/ 3268 w 3469"/>
                <a:gd name="T15" fmla="*/ 2061 h 2549"/>
                <a:gd name="T16" fmla="*/ 3068 w 3469"/>
                <a:gd name="T17" fmla="*/ 2158 h 2549"/>
                <a:gd name="T18" fmla="*/ 2795 w 3469"/>
                <a:gd name="T19" fmla="*/ 2396 h 2549"/>
                <a:gd name="T20" fmla="*/ 0 w 3469"/>
                <a:gd name="T21" fmla="*/ 2548 h 2549"/>
                <a:gd name="T22" fmla="*/ 0 w 3469"/>
                <a:gd name="T23" fmla="*/ 2548 h 2549"/>
                <a:gd name="T24" fmla="*/ 170 w 3469"/>
                <a:gd name="T25" fmla="*/ 2363 h 2549"/>
                <a:gd name="T26" fmla="*/ 268 w 3469"/>
                <a:gd name="T27" fmla="*/ 2270 h 2549"/>
                <a:gd name="T28" fmla="*/ 355 w 3469"/>
                <a:gd name="T29" fmla="*/ 2177 h 2549"/>
                <a:gd name="T30" fmla="*/ 487 w 3469"/>
                <a:gd name="T31" fmla="*/ 1992 h 2549"/>
                <a:gd name="T32" fmla="*/ 428 w 3469"/>
                <a:gd name="T33" fmla="*/ 1915 h 2549"/>
                <a:gd name="T34" fmla="*/ 409 w 3469"/>
                <a:gd name="T35" fmla="*/ 1939 h 2549"/>
                <a:gd name="T36" fmla="*/ 399 w 3469"/>
                <a:gd name="T37" fmla="*/ 1954 h 2549"/>
                <a:gd name="T38" fmla="*/ 375 w 3469"/>
                <a:gd name="T39" fmla="*/ 1915 h 2549"/>
                <a:gd name="T40" fmla="*/ 360 w 3469"/>
                <a:gd name="T41" fmla="*/ 1880 h 2549"/>
                <a:gd name="T42" fmla="*/ 346 w 3469"/>
                <a:gd name="T43" fmla="*/ 1837 h 2549"/>
                <a:gd name="T44" fmla="*/ 360 w 3469"/>
                <a:gd name="T45" fmla="*/ 1773 h 2549"/>
                <a:gd name="T46" fmla="*/ 341 w 3469"/>
                <a:gd name="T47" fmla="*/ 1729 h 2549"/>
                <a:gd name="T48" fmla="*/ 424 w 3469"/>
                <a:gd name="T49" fmla="*/ 1695 h 2549"/>
                <a:gd name="T50" fmla="*/ 653 w 3469"/>
                <a:gd name="T51" fmla="*/ 1598 h 2549"/>
                <a:gd name="T52" fmla="*/ 818 w 3469"/>
                <a:gd name="T53" fmla="*/ 1593 h 2549"/>
                <a:gd name="T54" fmla="*/ 984 w 3469"/>
                <a:gd name="T55" fmla="*/ 1545 h 2549"/>
                <a:gd name="T56" fmla="*/ 1212 w 3469"/>
                <a:gd name="T57" fmla="*/ 1432 h 2549"/>
                <a:gd name="T58" fmla="*/ 1286 w 3469"/>
                <a:gd name="T59" fmla="*/ 1364 h 2549"/>
                <a:gd name="T60" fmla="*/ 1427 w 3469"/>
                <a:gd name="T61" fmla="*/ 1257 h 2549"/>
                <a:gd name="T62" fmla="*/ 1369 w 3469"/>
                <a:gd name="T63" fmla="*/ 1184 h 2549"/>
                <a:gd name="T64" fmla="*/ 1354 w 3469"/>
                <a:gd name="T65" fmla="*/ 1116 h 2549"/>
                <a:gd name="T66" fmla="*/ 1373 w 3469"/>
                <a:gd name="T67" fmla="*/ 979 h 2549"/>
                <a:gd name="T68" fmla="*/ 1305 w 3469"/>
                <a:gd name="T69" fmla="*/ 984 h 2549"/>
                <a:gd name="T70" fmla="*/ 1208 w 3469"/>
                <a:gd name="T71" fmla="*/ 931 h 2549"/>
                <a:gd name="T72" fmla="*/ 1325 w 3469"/>
                <a:gd name="T73" fmla="*/ 775 h 2549"/>
                <a:gd name="T74" fmla="*/ 1397 w 3469"/>
                <a:gd name="T75" fmla="*/ 629 h 2549"/>
                <a:gd name="T76" fmla="*/ 1388 w 3469"/>
                <a:gd name="T77" fmla="*/ 609 h 2549"/>
                <a:gd name="T78" fmla="*/ 1451 w 3469"/>
                <a:gd name="T79" fmla="*/ 487 h 2549"/>
                <a:gd name="T80" fmla="*/ 1593 w 3469"/>
                <a:gd name="T81" fmla="*/ 288 h 2549"/>
                <a:gd name="T82" fmla="*/ 1763 w 3469"/>
                <a:gd name="T83" fmla="*/ 176 h 2549"/>
                <a:gd name="T84" fmla="*/ 2216 w 3469"/>
                <a:gd name="T85" fmla="*/ 0 h 2549"/>
                <a:gd name="T86" fmla="*/ 2250 w 3469"/>
                <a:gd name="T87" fmla="*/ 195 h 2549"/>
                <a:gd name="T88" fmla="*/ 2342 w 3469"/>
                <a:gd name="T89" fmla="*/ 395 h 2549"/>
                <a:gd name="T90" fmla="*/ 2445 w 3469"/>
                <a:gd name="T91" fmla="*/ 677 h 2549"/>
                <a:gd name="T92" fmla="*/ 2640 w 3469"/>
                <a:gd name="T93" fmla="*/ 1140 h 2549"/>
                <a:gd name="T94" fmla="*/ 2654 w 3469"/>
                <a:gd name="T95" fmla="*/ 1208 h 2549"/>
                <a:gd name="T96" fmla="*/ 2669 w 3469"/>
                <a:gd name="T97" fmla="*/ 1423 h 2549"/>
                <a:gd name="T98" fmla="*/ 2688 w 3469"/>
                <a:gd name="T99" fmla="*/ 1588 h 2549"/>
                <a:gd name="T100" fmla="*/ 2708 w 3469"/>
                <a:gd name="T101" fmla="*/ 1637 h 2549"/>
                <a:gd name="T102" fmla="*/ 2742 w 3469"/>
                <a:gd name="T103" fmla="*/ 1802 h 2549"/>
                <a:gd name="T104" fmla="*/ 2839 w 3469"/>
                <a:gd name="T105" fmla="*/ 2080 h 2549"/>
                <a:gd name="T106" fmla="*/ 2849 w 3469"/>
                <a:gd name="T107" fmla="*/ 2168 h 2549"/>
                <a:gd name="T108" fmla="*/ 2806 w 3469"/>
                <a:gd name="T109" fmla="*/ 2231 h 2549"/>
                <a:gd name="T110" fmla="*/ 2591 w 3469"/>
                <a:gd name="T111" fmla="*/ 2260 h 2549"/>
                <a:gd name="T112" fmla="*/ 2314 w 3469"/>
                <a:gd name="T113" fmla="*/ 2192 h 2549"/>
                <a:gd name="T114" fmla="*/ 2187 w 3469"/>
                <a:gd name="T115" fmla="*/ 2148 h 2549"/>
                <a:gd name="T116" fmla="*/ 2109 w 3469"/>
                <a:gd name="T117" fmla="*/ 2026 h 2549"/>
                <a:gd name="T118" fmla="*/ 2002 w 3469"/>
                <a:gd name="T119" fmla="*/ 1959 h 2549"/>
                <a:gd name="T120" fmla="*/ 0 w 3469"/>
                <a:gd name="T121" fmla="*/ 2548 h 25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469" h="2549">
                  <a:moveTo>
                    <a:pt x="2771" y="2475"/>
                  </a:moveTo>
                  <a:lnTo>
                    <a:pt x="2771" y="2475"/>
                  </a:lnTo>
                  <a:cubicBezTo>
                    <a:pt x="2771" y="2504"/>
                    <a:pt x="2771" y="2504"/>
                    <a:pt x="2771" y="2504"/>
                  </a:cubicBezTo>
                  <a:cubicBezTo>
                    <a:pt x="2786" y="2509"/>
                    <a:pt x="2786" y="2509"/>
                    <a:pt x="2786" y="2509"/>
                  </a:cubicBezTo>
                  <a:cubicBezTo>
                    <a:pt x="2845" y="2475"/>
                    <a:pt x="2883" y="2460"/>
                    <a:pt x="2936" y="2426"/>
                  </a:cubicBezTo>
                  <a:cubicBezTo>
                    <a:pt x="2991" y="2396"/>
                    <a:pt x="3010" y="2363"/>
                    <a:pt x="3058" y="2333"/>
                  </a:cubicBezTo>
                  <a:cubicBezTo>
                    <a:pt x="3093" y="2314"/>
                    <a:pt x="3117" y="2299"/>
                    <a:pt x="3151" y="2275"/>
                  </a:cubicBezTo>
                  <a:cubicBezTo>
                    <a:pt x="3176" y="2260"/>
                    <a:pt x="3180" y="2241"/>
                    <a:pt x="3204" y="2221"/>
                  </a:cubicBezTo>
                  <a:cubicBezTo>
                    <a:pt x="3224" y="2197"/>
                    <a:pt x="3243" y="2192"/>
                    <a:pt x="3263" y="2172"/>
                  </a:cubicBezTo>
                  <a:cubicBezTo>
                    <a:pt x="3282" y="2153"/>
                    <a:pt x="3293" y="2139"/>
                    <a:pt x="3312" y="2119"/>
                  </a:cubicBezTo>
                  <a:cubicBezTo>
                    <a:pt x="3346" y="2090"/>
                    <a:pt x="3370" y="2075"/>
                    <a:pt x="3404" y="2046"/>
                  </a:cubicBezTo>
                  <a:cubicBezTo>
                    <a:pt x="3429" y="2012"/>
                    <a:pt x="3468" y="2002"/>
                    <a:pt x="3468" y="1959"/>
                  </a:cubicBezTo>
                  <a:cubicBezTo>
                    <a:pt x="3468" y="1954"/>
                    <a:pt x="3468" y="1954"/>
                    <a:pt x="3468" y="1944"/>
                  </a:cubicBezTo>
                  <a:cubicBezTo>
                    <a:pt x="3458" y="1948"/>
                    <a:pt x="3453" y="1944"/>
                    <a:pt x="3448" y="1944"/>
                  </a:cubicBezTo>
                  <a:cubicBezTo>
                    <a:pt x="3400" y="1983"/>
                    <a:pt x="3385" y="2022"/>
                    <a:pt x="3331" y="2046"/>
                  </a:cubicBezTo>
                  <a:cubicBezTo>
                    <a:pt x="3307" y="2051"/>
                    <a:pt x="3293" y="2051"/>
                    <a:pt x="3268" y="2061"/>
                  </a:cubicBezTo>
                  <a:cubicBezTo>
                    <a:pt x="3243" y="2075"/>
                    <a:pt x="3234" y="2095"/>
                    <a:pt x="3210" y="2105"/>
                  </a:cubicBezTo>
                  <a:cubicBezTo>
                    <a:pt x="3156" y="2129"/>
                    <a:pt x="3127" y="2144"/>
                    <a:pt x="3068" y="2158"/>
                  </a:cubicBezTo>
                  <a:cubicBezTo>
                    <a:pt x="2981" y="2177"/>
                    <a:pt x="2942" y="2221"/>
                    <a:pt x="2873" y="2280"/>
                  </a:cubicBezTo>
                  <a:cubicBezTo>
                    <a:pt x="2834" y="2318"/>
                    <a:pt x="2815" y="2348"/>
                    <a:pt x="2795" y="2396"/>
                  </a:cubicBezTo>
                  <a:cubicBezTo>
                    <a:pt x="2786" y="2426"/>
                    <a:pt x="2771" y="2440"/>
                    <a:pt x="2771" y="2475"/>
                  </a:cubicBezTo>
                  <a:close/>
                  <a:moveTo>
                    <a:pt x="0" y="2548"/>
                  </a:moveTo>
                  <a:lnTo>
                    <a:pt x="0" y="2548"/>
                  </a:lnTo>
                  <a:lnTo>
                    <a:pt x="0" y="2548"/>
                  </a:lnTo>
                  <a:cubicBezTo>
                    <a:pt x="9" y="2538"/>
                    <a:pt x="24" y="2528"/>
                    <a:pt x="34" y="2514"/>
                  </a:cubicBezTo>
                  <a:cubicBezTo>
                    <a:pt x="82" y="2450"/>
                    <a:pt x="107" y="2411"/>
                    <a:pt x="170" y="2363"/>
                  </a:cubicBezTo>
                  <a:cubicBezTo>
                    <a:pt x="189" y="2348"/>
                    <a:pt x="204" y="2338"/>
                    <a:pt x="219" y="2329"/>
                  </a:cubicBezTo>
                  <a:cubicBezTo>
                    <a:pt x="243" y="2309"/>
                    <a:pt x="253" y="2290"/>
                    <a:pt x="268" y="2270"/>
                  </a:cubicBezTo>
                  <a:cubicBezTo>
                    <a:pt x="282" y="2255"/>
                    <a:pt x="292" y="2255"/>
                    <a:pt x="302" y="2246"/>
                  </a:cubicBezTo>
                  <a:cubicBezTo>
                    <a:pt x="326" y="2221"/>
                    <a:pt x="336" y="2202"/>
                    <a:pt x="355" y="2177"/>
                  </a:cubicBezTo>
                  <a:cubicBezTo>
                    <a:pt x="394" y="2129"/>
                    <a:pt x="424" y="2105"/>
                    <a:pt x="457" y="2051"/>
                  </a:cubicBezTo>
                  <a:cubicBezTo>
                    <a:pt x="472" y="2031"/>
                    <a:pt x="487" y="2017"/>
                    <a:pt x="487" y="1992"/>
                  </a:cubicBezTo>
                  <a:cubicBezTo>
                    <a:pt x="487" y="1978"/>
                    <a:pt x="472" y="1973"/>
                    <a:pt x="462" y="1959"/>
                  </a:cubicBezTo>
                  <a:cubicBezTo>
                    <a:pt x="448" y="1944"/>
                    <a:pt x="438" y="1934"/>
                    <a:pt x="428" y="1915"/>
                  </a:cubicBezTo>
                  <a:cubicBezTo>
                    <a:pt x="424" y="1919"/>
                    <a:pt x="413" y="1919"/>
                    <a:pt x="413" y="1924"/>
                  </a:cubicBezTo>
                  <a:cubicBezTo>
                    <a:pt x="409" y="1929"/>
                    <a:pt x="409" y="1934"/>
                    <a:pt x="409" y="1939"/>
                  </a:cubicBezTo>
                  <a:cubicBezTo>
                    <a:pt x="404" y="1944"/>
                    <a:pt x="399" y="1948"/>
                    <a:pt x="399" y="1954"/>
                  </a:cubicBezTo>
                  <a:lnTo>
                    <a:pt x="399" y="1954"/>
                  </a:lnTo>
                  <a:cubicBezTo>
                    <a:pt x="389" y="1944"/>
                    <a:pt x="389" y="1934"/>
                    <a:pt x="380" y="1924"/>
                  </a:cubicBezTo>
                  <a:cubicBezTo>
                    <a:pt x="380" y="1919"/>
                    <a:pt x="375" y="1919"/>
                    <a:pt x="375" y="1915"/>
                  </a:cubicBezTo>
                  <a:cubicBezTo>
                    <a:pt x="370" y="1909"/>
                    <a:pt x="370" y="1904"/>
                    <a:pt x="365" y="1900"/>
                  </a:cubicBezTo>
                  <a:cubicBezTo>
                    <a:pt x="360" y="1890"/>
                    <a:pt x="360" y="1890"/>
                    <a:pt x="360" y="1880"/>
                  </a:cubicBezTo>
                  <a:cubicBezTo>
                    <a:pt x="355" y="1880"/>
                    <a:pt x="355" y="1876"/>
                    <a:pt x="350" y="1871"/>
                  </a:cubicBezTo>
                  <a:cubicBezTo>
                    <a:pt x="346" y="1856"/>
                    <a:pt x="346" y="1851"/>
                    <a:pt x="346" y="1837"/>
                  </a:cubicBezTo>
                  <a:cubicBezTo>
                    <a:pt x="346" y="1822"/>
                    <a:pt x="350" y="1812"/>
                    <a:pt x="355" y="1802"/>
                  </a:cubicBezTo>
                  <a:cubicBezTo>
                    <a:pt x="355" y="1793"/>
                    <a:pt x="360" y="1783"/>
                    <a:pt x="360" y="1773"/>
                  </a:cubicBezTo>
                  <a:cubicBezTo>
                    <a:pt x="360" y="1763"/>
                    <a:pt x="355" y="1759"/>
                    <a:pt x="350" y="1749"/>
                  </a:cubicBezTo>
                  <a:cubicBezTo>
                    <a:pt x="346" y="1744"/>
                    <a:pt x="341" y="1739"/>
                    <a:pt x="341" y="1729"/>
                  </a:cubicBezTo>
                  <a:lnTo>
                    <a:pt x="341" y="1729"/>
                  </a:lnTo>
                  <a:cubicBezTo>
                    <a:pt x="370" y="1719"/>
                    <a:pt x="389" y="1710"/>
                    <a:pt x="424" y="1695"/>
                  </a:cubicBezTo>
                  <a:cubicBezTo>
                    <a:pt x="462" y="1681"/>
                    <a:pt x="487" y="1666"/>
                    <a:pt x="531" y="1647"/>
                  </a:cubicBezTo>
                  <a:cubicBezTo>
                    <a:pt x="574" y="1627"/>
                    <a:pt x="599" y="1613"/>
                    <a:pt x="653" y="1598"/>
                  </a:cubicBezTo>
                  <a:cubicBezTo>
                    <a:pt x="687" y="1588"/>
                    <a:pt x="711" y="1578"/>
                    <a:pt x="750" y="1578"/>
                  </a:cubicBezTo>
                  <a:cubicBezTo>
                    <a:pt x="774" y="1578"/>
                    <a:pt x="789" y="1593"/>
                    <a:pt x="818" y="1593"/>
                  </a:cubicBezTo>
                  <a:cubicBezTo>
                    <a:pt x="857" y="1593"/>
                    <a:pt x="877" y="1583"/>
                    <a:pt x="916" y="1569"/>
                  </a:cubicBezTo>
                  <a:cubicBezTo>
                    <a:pt x="940" y="1559"/>
                    <a:pt x="960" y="1559"/>
                    <a:pt x="984" y="1545"/>
                  </a:cubicBezTo>
                  <a:cubicBezTo>
                    <a:pt x="1047" y="1515"/>
                    <a:pt x="1076" y="1486"/>
                    <a:pt x="1145" y="1461"/>
                  </a:cubicBezTo>
                  <a:cubicBezTo>
                    <a:pt x="1169" y="1456"/>
                    <a:pt x="1188" y="1447"/>
                    <a:pt x="1212" y="1432"/>
                  </a:cubicBezTo>
                  <a:cubicBezTo>
                    <a:pt x="1232" y="1423"/>
                    <a:pt x="1247" y="1418"/>
                    <a:pt x="1256" y="1403"/>
                  </a:cubicBezTo>
                  <a:cubicBezTo>
                    <a:pt x="1266" y="1388"/>
                    <a:pt x="1271" y="1374"/>
                    <a:pt x="1286" y="1364"/>
                  </a:cubicBezTo>
                  <a:cubicBezTo>
                    <a:pt x="1320" y="1345"/>
                    <a:pt x="1349" y="1340"/>
                    <a:pt x="1378" y="1310"/>
                  </a:cubicBezTo>
                  <a:cubicBezTo>
                    <a:pt x="1397" y="1296"/>
                    <a:pt x="1427" y="1286"/>
                    <a:pt x="1427" y="1257"/>
                  </a:cubicBezTo>
                  <a:cubicBezTo>
                    <a:pt x="1427" y="1242"/>
                    <a:pt x="1412" y="1238"/>
                    <a:pt x="1402" y="1227"/>
                  </a:cubicBezTo>
                  <a:cubicBezTo>
                    <a:pt x="1383" y="1213"/>
                    <a:pt x="1378" y="1203"/>
                    <a:pt x="1369" y="1184"/>
                  </a:cubicBezTo>
                  <a:cubicBezTo>
                    <a:pt x="1354" y="1164"/>
                    <a:pt x="1334" y="1150"/>
                    <a:pt x="1334" y="1125"/>
                  </a:cubicBezTo>
                  <a:cubicBezTo>
                    <a:pt x="1334" y="1116"/>
                    <a:pt x="1349" y="1121"/>
                    <a:pt x="1354" y="1116"/>
                  </a:cubicBezTo>
                  <a:cubicBezTo>
                    <a:pt x="1364" y="1101"/>
                    <a:pt x="1373" y="1086"/>
                    <a:pt x="1373" y="1067"/>
                  </a:cubicBezTo>
                  <a:cubicBezTo>
                    <a:pt x="1373" y="979"/>
                    <a:pt x="1373" y="979"/>
                    <a:pt x="1373" y="979"/>
                  </a:cubicBezTo>
                  <a:cubicBezTo>
                    <a:pt x="1369" y="975"/>
                    <a:pt x="1364" y="970"/>
                    <a:pt x="1358" y="970"/>
                  </a:cubicBezTo>
                  <a:cubicBezTo>
                    <a:pt x="1339" y="970"/>
                    <a:pt x="1330" y="984"/>
                    <a:pt x="1305" y="984"/>
                  </a:cubicBezTo>
                  <a:cubicBezTo>
                    <a:pt x="1276" y="984"/>
                    <a:pt x="1256" y="979"/>
                    <a:pt x="1237" y="960"/>
                  </a:cubicBezTo>
                  <a:cubicBezTo>
                    <a:pt x="1222" y="955"/>
                    <a:pt x="1208" y="945"/>
                    <a:pt x="1208" y="931"/>
                  </a:cubicBezTo>
                  <a:cubicBezTo>
                    <a:pt x="1208" y="906"/>
                    <a:pt x="1227" y="892"/>
                    <a:pt x="1242" y="872"/>
                  </a:cubicBezTo>
                  <a:cubicBezTo>
                    <a:pt x="1266" y="829"/>
                    <a:pt x="1295" y="814"/>
                    <a:pt x="1325" y="775"/>
                  </a:cubicBezTo>
                  <a:cubicBezTo>
                    <a:pt x="1344" y="746"/>
                    <a:pt x="1354" y="726"/>
                    <a:pt x="1369" y="697"/>
                  </a:cubicBezTo>
                  <a:cubicBezTo>
                    <a:pt x="1383" y="672"/>
                    <a:pt x="1397" y="658"/>
                    <a:pt x="1397" y="629"/>
                  </a:cubicBezTo>
                  <a:cubicBezTo>
                    <a:pt x="1397" y="624"/>
                    <a:pt x="1393" y="614"/>
                    <a:pt x="1388" y="609"/>
                  </a:cubicBezTo>
                  <a:lnTo>
                    <a:pt x="1388" y="609"/>
                  </a:lnTo>
                  <a:cubicBezTo>
                    <a:pt x="1402" y="585"/>
                    <a:pt x="1408" y="570"/>
                    <a:pt x="1417" y="546"/>
                  </a:cubicBezTo>
                  <a:cubicBezTo>
                    <a:pt x="1427" y="522"/>
                    <a:pt x="1436" y="512"/>
                    <a:pt x="1451" y="487"/>
                  </a:cubicBezTo>
                  <a:cubicBezTo>
                    <a:pt x="1480" y="434"/>
                    <a:pt x="1485" y="395"/>
                    <a:pt x="1519" y="346"/>
                  </a:cubicBezTo>
                  <a:cubicBezTo>
                    <a:pt x="1544" y="317"/>
                    <a:pt x="1563" y="312"/>
                    <a:pt x="1593" y="288"/>
                  </a:cubicBezTo>
                  <a:cubicBezTo>
                    <a:pt x="1626" y="258"/>
                    <a:pt x="1641" y="229"/>
                    <a:pt x="1680" y="210"/>
                  </a:cubicBezTo>
                  <a:cubicBezTo>
                    <a:pt x="1709" y="195"/>
                    <a:pt x="1734" y="190"/>
                    <a:pt x="1763" y="176"/>
                  </a:cubicBezTo>
                  <a:cubicBezTo>
                    <a:pt x="2216" y="0"/>
                    <a:pt x="2216" y="0"/>
                    <a:pt x="2216" y="0"/>
                  </a:cubicBezTo>
                  <a:lnTo>
                    <a:pt x="2216" y="0"/>
                  </a:lnTo>
                  <a:cubicBezTo>
                    <a:pt x="2216" y="49"/>
                    <a:pt x="2226" y="78"/>
                    <a:pt x="2240" y="122"/>
                  </a:cubicBezTo>
                  <a:cubicBezTo>
                    <a:pt x="2250" y="146"/>
                    <a:pt x="2245" y="171"/>
                    <a:pt x="2250" y="195"/>
                  </a:cubicBezTo>
                  <a:cubicBezTo>
                    <a:pt x="2260" y="215"/>
                    <a:pt x="2274" y="224"/>
                    <a:pt x="2284" y="244"/>
                  </a:cubicBezTo>
                  <a:cubicBezTo>
                    <a:pt x="2314" y="298"/>
                    <a:pt x="2333" y="331"/>
                    <a:pt x="2342" y="395"/>
                  </a:cubicBezTo>
                  <a:cubicBezTo>
                    <a:pt x="2357" y="473"/>
                    <a:pt x="2391" y="512"/>
                    <a:pt x="2406" y="589"/>
                  </a:cubicBezTo>
                  <a:cubicBezTo>
                    <a:pt x="2416" y="629"/>
                    <a:pt x="2425" y="648"/>
                    <a:pt x="2445" y="677"/>
                  </a:cubicBezTo>
                  <a:cubicBezTo>
                    <a:pt x="2469" y="721"/>
                    <a:pt x="2489" y="746"/>
                    <a:pt x="2533" y="765"/>
                  </a:cubicBezTo>
                  <a:cubicBezTo>
                    <a:pt x="2640" y="1140"/>
                    <a:pt x="2640" y="1140"/>
                    <a:pt x="2640" y="1140"/>
                  </a:cubicBezTo>
                  <a:cubicBezTo>
                    <a:pt x="2645" y="1169"/>
                    <a:pt x="2649" y="1179"/>
                    <a:pt x="2654" y="1208"/>
                  </a:cubicBezTo>
                  <a:lnTo>
                    <a:pt x="2654" y="1208"/>
                  </a:lnTo>
                  <a:cubicBezTo>
                    <a:pt x="2659" y="1301"/>
                    <a:pt x="2659" y="1301"/>
                    <a:pt x="2659" y="1301"/>
                  </a:cubicBezTo>
                  <a:cubicBezTo>
                    <a:pt x="2669" y="1423"/>
                    <a:pt x="2669" y="1423"/>
                    <a:pt x="2669" y="1423"/>
                  </a:cubicBezTo>
                  <a:cubicBezTo>
                    <a:pt x="2669" y="1495"/>
                    <a:pt x="2669" y="1495"/>
                    <a:pt x="2669" y="1495"/>
                  </a:cubicBezTo>
                  <a:cubicBezTo>
                    <a:pt x="2669" y="1534"/>
                    <a:pt x="2684" y="1554"/>
                    <a:pt x="2688" y="1588"/>
                  </a:cubicBezTo>
                  <a:cubicBezTo>
                    <a:pt x="2693" y="1613"/>
                    <a:pt x="2703" y="1613"/>
                    <a:pt x="2708" y="1637"/>
                  </a:cubicBezTo>
                  <a:lnTo>
                    <a:pt x="2708" y="1637"/>
                  </a:lnTo>
                  <a:cubicBezTo>
                    <a:pt x="2708" y="1686"/>
                    <a:pt x="2718" y="1715"/>
                    <a:pt x="2732" y="1759"/>
                  </a:cubicBezTo>
                  <a:cubicBezTo>
                    <a:pt x="2737" y="1773"/>
                    <a:pt x="2737" y="1788"/>
                    <a:pt x="2742" y="1802"/>
                  </a:cubicBezTo>
                  <a:cubicBezTo>
                    <a:pt x="2757" y="1846"/>
                    <a:pt x="2781" y="1866"/>
                    <a:pt x="2795" y="1909"/>
                  </a:cubicBezTo>
                  <a:cubicBezTo>
                    <a:pt x="2820" y="1968"/>
                    <a:pt x="2820" y="2017"/>
                    <a:pt x="2839" y="2080"/>
                  </a:cubicBezTo>
                  <a:cubicBezTo>
                    <a:pt x="2839" y="2109"/>
                    <a:pt x="2845" y="2139"/>
                    <a:pt x="2849" y="2168"/>
                  </a:cubicBezTo>
                  <a:lnTo>
                    <a:pt x="2849" y="2168"/>
                  </a:lnTo>
                  <a:cubicBezTo>
                    <a:pt x="2834" y="2187"/>
                    <a:pt x="2820" y="2207"/>
                    <a:pt x="2806" y="2231"/>
                  </a:cubicBezTo>
                  <a:lnTo>
                    <a:pt x="2806" y="2231"/>
                  </a:lnTo>
                  <a:cubicBezTo>
                    <a:pt x="2751" y="2246"/>
                    <a:pt x="2718" y="2246"/>
                    <a:pt x="2659" y="2250"/>
                  </a:cubicBezTo>
                  <a:cubicBezTo>
                    <a:pt x="2635" y="2250"/>
                    <a:pt x="2620" y="2260"/>
                    <a:pt x="2591" y="2260"/>
                  </a:cubicBezTo>
                  <a:cubicBezTo>
                    <a:pt x="2542" y="2260"/>
                    <a:pt x="2513" y="2250"/>
                    <a:pt x="2464" y="2246"/>
                  </a:cubicBezTo>
                  <a:cubicBezTo>
                    <a:pt x="2406" y="2231"/>
                    <a:pt x="2347" y="2236"/>
                    <a:pt x="2314" y="2192"/>
                  </a:cubicBezTo>
                  <a:lnTo>
                    <a:pt x="2314" y="2192"/>
                  </a:lnTo>
                  <a:cubicBezTo>
                    <a:pt x="2270" y="2172"/>
                    <a:pt x="2221" y="2182"/>
                    <a:pt x="2187" y="2148"/>
                  </a:cubicBezTo>
                  <a:cubicBezTo>
                    <a:pt x="2162" y="2129"/>
                    <a:pt x="2157" y="2105"/>
                    <a:pt x="2143" y="2075"/>
                  </a:cubicBezTo>
                  <a:cubicBezTo>
                    <a:pt x="2133" y="2056"/>
                    <a:pt x="2118" y="2046"/>
                    <a:pt x="2109" y="2026"/>
                  </a:cubicBezTo>
                  <a:cubicBezTo>
                    <a:pt x="2099" y="2012"/>
                    <a:pt x="2099" y="1992"/>
                    <a:pt x="2079" y="1983"/>
                  </a:cubicBezTo>
                  <a:cubicBezTo>
                    <a:pt x="2050" y="1968"/>
                    <a:pt x="2031" y="1973"/>
                    <a:pt x="2002" y="1959"/>
                  </a:cubicBezTo>
                  <a:cubicBezTo>
                    <a:pt x="1987" y="1954"/>
                    <a:pt x="1977" y="1948"/>
                    <a:pt x="1958" y="1944"/>
                  </a:cubicBezTo>
                  <a:cubicBezTo>
                    <a:pt x="1369" y="2153"/>
                    <a:pt x="720" y="2353"/>
                    <a:pt x="0" y="25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6" name="Freeform 65"/>
            <p:cNvSpPr>
              <a:spLocks noChangeArrowheads="1"/>
            </p:cNvSpPr>
            <p:nvPr/>
          </p:nvSpPr>
          <p:spPr bwMode="auto">
            <a:xfrm>
              <a:off x="11501510" y="5830938"/>
              <a:ext cx="884877" cy="1565438"/>
            </a:xfrm>
            <a:custGeom>
              <a:avLst/>
              <a:gdLst>
                <a:gd name="T0" fmla="*/ 1086 w 1399"/>
                <a:gd name="T1" fmla="*/ 53 h 2471"/>
                <a:gd name="T2" fmla="*/ 1086 w 1399"/>
                <a:gd name="T3" fmla="*/ 53 h 2471"/>
                <a:gd name="T4" fmla="*/ 1354 w 1399"/>
                <a:gd name="T5" fmla="*/ 1510 h 2471"/>
                <a:gd name="T6" fmla="*/ 1354 w 1399"/>
                <a:gd name="T7" fmla="*/ 1510 h 2471"/>
                <a:gd name="T8" fmla="*/ 1315 w 1399"/>
                <a:gd name="T9" fmla="*/ 1568 h 2471"/>
                <a:gd name="T10" fmla="*/ 1325 w 1399"/>
                <a:gd name="T11" fmla="*/ 1597 h 2471"/>
                <a:gd name="T12" fmla="*/ 1398 w 1399"/>
                <a:gd name="T13" fmla="*/ 1685 h 2471"/>
                <a:gd name="T14" fmla="*/ 1388 w 1399"/>
                <a:gd name="T15" fmla="*/ 1700 h 2471"/>
                <a:gd name="T16" fmla="*/ 1296 w 1399"/>
                <a:gd name="T17" fmla="*/ 1729 h 2471"/>
                <a:gd name="T18" fmla="*/ 1223 w 1399"/>
                <a:gd name="T19" fmla="*/ 1749 h 2471"/>
                <a:gd name="T20" fmla="*/ 1048 w 1399"/>
                <a:gd name="T21" fmla="*/ 1797 h 2471"/>
                <a:gd name="T22" fmla="*/ 1048 w 1399"/>
                <a:gd name="T23" fmla="*/ 1919 h 2471"/>
                <a:gd name="T24" fmla="*/ 1009 w 1399"/>
                <a:gd name="T25" fmla="*/ 1978 h 2471"/>
                <a:gd name="T26" fmla="*/ 984 w 1399"/>
                <a:gd name="T27" fmla="*/ 2036 h 2471"/>
                <a:gd name="T28" fmla="*/ 940 w 1399"/>
                <a:gd name="T29" fmla="*/ 2143 h 2471"/>
                <a:gd name="T30" fmla="*/ 852 w 1399"/>
                <a:gd name="T31" fmla="*/ 2235 h 2471"/>
                <a:gd name="T32" fmla="*/ 794 w 1399"/>
                <a:gd name="T33" fmla="*/ 2216 h 2471"/>
                <a:gd name="T34" fmla="*/ 745 w 1399"/>
                <a:gd name="T35" fmla="*/ 2153 h 2471"/>
                <a:gd name="T36" fmla="*/ 730 w 1399"/>
                <a:gd name="T37" fmla="*/ 2167 h 2471"/>
                <a:gd name="T38" fmla="*/ 697 w 1399"/>
                <a:gd name="T39" fmla="*/ 2177 h 2471"/>
                <a:gd name="T40" fmla="*/ 697 w 1399"/>
                <a:gd name="T41" fmla="*/ 2206 h 2471"/>
                <a:gd name="T42" fmla="*/ 697 w 1399"/>
                <a:gd name="T43" fmla="*/ 2250 h 2471"/>
                <a:gd name="T44" fmla="*/ 711 w 1399"/>
                <a:gd name="T45" fmla="*/ 2285 h 2471"/>
                <a:gd name="T46" fmla="*/ 697 w 1399"/>
                <a:gd name="T47" fmla="*/ 2304 h 2471"/>
                <a:gd name="T48" fmla="*/ 658 w 1399"/>
                <a:gd name="T49" fmla="*/ 2323 h 2471"/>
                <a:gd name="T50" fmla="*/ 594 w 1399"/>
                <a:gd name="T51" fmla="*/ 2304 h 2471"/>
                <a:gd name="T52" fmla="*/ 565 w 1399"/>
                <a:gd name="T53" fmla="*/ 2328 h 2471"/>
                <a:gd name="T54" fmla="*/ 502 w 1399"/>
                <a:gd name="T55" fmla="*/ 2367 h 2471"/>
                <a:gd name="T56" fmla="*/ 448 w 1399"/>
                <a:gd name="T57" fmla="*/ 2406 h 2471"/>
                <a:gd name="T58" fmla="*/ 395 w 1399"/>
                <a:gd name="T59" fmla="*/ 2450 h 2471"/>
                <a:gd name="T60" fmla="*/ 365 w 1399"/>
                <a:gd name="T61" fmla="*/ 2430 h 2471"/>
                <a:gd name="T62" fmla="*/ 321 w 1399"/>
                <a:gd name="T63" fmla="*/ 2411 h 2471"/>
                <a:gd name="T64" fmla="*/ 263 w 1399"/>
                <a:gd name="T65" fmla="*/ 2401 h 2471"/>
                <a:gd name="T66" fmla="*/ 229 w 1399"/>
                <a:gd name="T67" fmla="*/ 2396 h 2471"/>
                <a:gd name="T68" fmla="*/ 195 w 1399"/>
                <a:gd name="T69" fmla="*/ 2459 h 2471"/>
                <a:gd name="T70" fmla="*/ 166 w 1399"/>
                <a:gd name="T71" fmla="*/ 2470 h 2471"/>
                <a:gd name="T72" fmla="*/ 122 w 1399"/>
                <a:gd name="T73" fmla="*/ 2459 h 2471"/>
                <a:gd name="T74" fmla="*/ 122 w 1399"/>
                <a:gd name="T75" fmla="*/ 2459 h 2471"/>
                <a:gd name="T76" fmla="*/ 64 w 1399"/>
                <a:gd name="T77" fmla="*/ 2401 h 2471"/>
                <a:gd name="T78" fmla="*/ 73 w 1399"/>
                <a:gd name="T79" fmla="*/ 2367 h 2471"/>
                <a:gd name="T80" fmla="*/ 73 w 1399"/>
                <a:gd name="T81" fmla="*/ 2323 h 2471"/>
                <a:gd name="T82" fmla="*/ 83 w 1399"/>
                <a:gd name="T83" fmla="*/ 2280 h 2471"/>
                <a:gd name="T84" fmla="*/ 88 w 1399"/>
                <a:gd name="T85" fmla="*/ 2202 h 2471"/>
                <a:gd name="T86" fmla="*/ 117 w 1399"/>
                <a:gd name="T87" fmla="*/ 2158 h 2471"/>
                <a:gd name="T88" fmla="*/ 156 w 1399"/>
                <a:gd name="T89" fmla="*/ 2036 h 2471"/>
                <a:gd name="T90" fmla="*/ 195 w 1399"/>
                <a:gd name="T91" fmla="*/ 1899 h 2471"/>
                <a:gd name="T92" fmla="*/ 166 w 1399"/>
                <a:gd name="T93" fmla="*/ 1734 h 2471"/>
                <a:gd name="T94" fmla="*/ 132 w 1399"/>
                <a:gd name="T95" fmla="*/ 1602 h 2471"/>
                <a:gd name="T96" fmla="*/ 180 w 1399"/>
                <a:gd name="T97" fmla="*/ 1525 h 2471"/>
                <a:gd name="T98" fmla="*/ 0 w 1399"/>
                <a:gd name="T99" fmla="*/ 248 h 2471"/>
                <a:gd name="T100" fmla="*/ 0 w 1399"/>
                <a:gd name="T101" fmla="*/ 248 h 2471"/>
                <a:gd name="T102" fmla="*/ 25 w 1399"/>
                <a:gd name="T103" fmla="*/ 253 h 2471"/>
                <a:gd name="T104" fmla="*/ 180 w 1399"/>
                <a:gd name="T105" fmla="*/ 185 h 2471"/>
                <a:gd name="T106" fmla="*/ 234 w 1399"/>
                <a:gd name="T107" fmla="*/ 156 h 2471"/>
                <a:gd name="T108" fmla="*/ 234 w 1399"/>
                <a:gd name="T109" fmla="*/ 156 h 2471"/>
                <a:gd name="T110" fmla="*/ 1076 w 1399"/>
                <a:gd name="T111" fmla="*/ 0 h 2471"/>
                <a:gd name="T112" fmla="*/ 1086 w 1399"/>
                <a:gd name="T113" fmla="*/ 53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399" h="2471">
                  <a:moveTo>
                    <a:pt x="1086" y="53"/>
                  </a:moveTo>
                  <a:lnTo>
                    <a:pt x="1086" y="53"/>
                  </a:lnTo>
                  <a:cubicBezTo>
                    <a:pt x="1354" y="1510"/>
                    <a:pt x="1354" y="1510"/>
                    <a:pt x="1354" y="1510"/>
                  </a:cubicBezTo>
                  <a:lnTo>
                    <a:pt x="1354" y="1510"/>
                  </a:lnTo>
                  <a:cubicBezTo>
                    <a:pt x="1335" y="1529"/>
                    <a:pt x="1315" y="1539"/>
                    <a:pt x="1315" y="1568"/>
                  </a:cubicBezTo>
                  <a:cubicBezTo>
                    <a:pt x="1315" y="1578"/>
                    <a:pt x="1320" y="1588"/>
                    <a:pt x="1325" y="1597"/>
                  </a:cubicBezTo>
                  <a:cubicBezTo>
                    <a:pt x="1344" y="1636"/>
                    <a:pt x="1364" y="1656"/>
                    <a:pt x="1398" y="1685"/>
                  </a:cubicBezTo>
                  <a:cubicBezTo>
                    <a:pt x="1393" y="1690"/>
                    <a:pt x="1393" y="1700"/>
                    <a:pt x="1388" y="1700"/>
                  </a:cubicBezTo>
                  <a:cubicBezTo>
                    <a:pt x="1354" y="1719"/>
                    <a:pt x="1335" y="1719"/>
                    <a:pt x="1296" y="1729"/>
                  </a:cubicBezTo>
                  <a:cubicBezTo>
                    <a:pt x="1266" y="1734"/>
                    <a:pt x="1252" y="1743"/>
                    <a:pt x="1223" y="1749"/>
                  </a:cubicBezTo>
                  <a:cubicBezTo>
                    <a:pt x="1155" y="1763"/>
                    <a:pt x="1120" y="1797"/>
                    <a:pt x="1048" y="1797"/>
                  </a:cubicBezTo>
                  <a:cubicBezTo>
                    <a:pt x="1048" y="1841"/>
                    <a:pt x="1062" y="1870"/>
                    <a:pt x="1048" y="1919"/>
                  </a:cubicBezTo>
                  <a:cubicBezTo>
                    <a:pt x="1042" y="1943"/>
                    <a:pt x="1023" y="1953"/>
                    <a:pt x="1009" y="1978"/>
                  </a:cubicBezTo>
                  <a:cubicBezTo>
                    <a:pt x="998" y="1997"/>
                    <a:pt x="994" y="2011"/>
                    <a:pt x="984" y="2036"/>
                  </a:cubicBezTo>
                  <a:cubicBezTo>
                    <a:pt x="970" y="2080"/>
                    <a:pt x="954" y="2104"/>
                    <a:pt x="940" y="2143"/>
                  </a:cubicBezTo>
                  <a:cubicBezTo>
                    <a:pt x="921" y="2187"/>
                    <a:pt x="901" y="2235"/>
                    <a:pt x="852" y="2235"/>
                  </a:cubicBezTo>
                  <a:cubicBezTo>
                    <a:pt x="828" y="2235"/>
                    <a:pt x="809" y="2235"/>
                    <a:pt x="794" y="2216"/>
                  </a:cubicBezTo>
                  <a:cubicBezTo>
                    <a:pt x="769" y="2196"/>
                    <a:pt x="775" y="2153"/>
                    <a:pt x="745" y="2153"/>
                  </a:cubicBezTo>
                  <a:cubicBezTo>
                    <a:pt x="736" y="2153"/>
                    <a:pt x="736" y="2163"/>
                    <a:pt x="730" y="2167"/>
                  </a:cubicBezTo>
                  <a:cubicBezTo>
                    <a:pt x="716" y="2172"/>
                    <a:pt x="706" y="2167"/>
                    <a:pt x="697" y="2177"/>
                  </a:cubicBezTo>
                  <a:cubicBezTo>
                    <a:pt x="692" y="2187"/>
                    <a:pt x="697" y="2196"/>
                    <a:pt x="697" y="2206"/>
                  </a:cubicBezTo>
                  <a:cubicBezTo>
                    <a:pt x="697" y="2226"/>
                    <a:pt x="692" y="2235"/>
                    <a:pt x="697" y="2250"/>
                  </a:cubicBezTo>
                  <a:cubicBezTo>
                    <a:pt x="702" y="2265"/>
                    <a:pt x="711" y="2269"/>
                    <a:pt x="711" y="2285"/>
                  </a:cubicBezTo>
                  <a:cubicBezTo>
                    <a:pt x="711" y="2294"/>
                    <a:pt x="702" y="2299"/>
                    <a:pt x="697" y="2304"/>
                  </a:cubicBezTo>
                  <a:cubicBezTo>
                    <a:pt x="682" y="2313"/>
                    <a:pt x="672" y="2323"/>
                    <a:pt x="658" y="2323"/>
                  </a:cubicBezTo>
                  <a:cubicBezTo>
                    <a:pt x="633" y="2323"/>
                    <a:pt x="624" y="2304"/>
                    <a:pt x="594" y="2304"/>
                  </a:cubicBezTo>
                  <a:cubicBezTo>
                    <a:pt x="580" y="2304"/>
                    <a:pt x="575" y="2318"/>
                    <a:pt x="565" y="2328"/>
                  </a:cubicBezTo>
                  <a:cubicBezTo>
                    <a:pt x="541" y="2348"/>
                    <a:pt x="526" y="2357"/>
                    <a:pt x="502" y="2367"/>
                  </a:cubicBezTo>
                  <a:cubicBezTo>
                    <a:pt x="482" y="2382"/>
                    <a:pt x="468" y="2391"/>
                    <a:pt x="448" y="2406"/>
                  </a:cubicBezTo>
                  <a:cubicBezTo>
                    <a:pt x="424" y="2421"/>
                    <a:pt x="419" y="2450"/>
                    <a:pt x="395" y="2450"/>
                  </a:cubicBezTo>
                  <a:cubicBezTo>
                    <a:pt x="380" y="2450"/>
                    <a:pt x="375" y="2435"/>
                    <a:pt x="365" y="2430"/>
                  </a:cubicBezTo>
                  <a:cubicBezTo>
                    <a:pt x="351" y="2421"/>
                    <a:pt x="341" y="2416"/>
                    <a:pt x="321" y="2411"/>
                  </a:cubicBezTo>
                  <a:cubicBezTo>
                    <a:pt x="297" y="2406"/>
                    <a:pt x="282" y="2406"/>
                    <a:pt x="263" y="2401"/>
                  </a:cubicBezTo>
                  <a:cubicBezTo>
                    <a:pt x="249" y="2401"/>
                    <a:pt x="244" y="2396"/>
                    <a:pt x="229" y="2396"/>
                  </a:cubicBezTo>
                  <a:cubicBezTo>
                    <a:pt x="205" y="2396"/>
                    <a:pt x="214" y="2440"/>
                    <a:pt x="195" y="2459"/>
                  </a:cubicBezTo>
                  <a:cubicBezTo>
                    <a:pt x="190" y="2470"/>
                    <a:pt x="180" y="2470"/>
                    <a:pt x="166" y="2470"/>
                  </a:cubicBezTo>
                  <a:cubicBezTo>
                    <a:pt x="151" y="2470"/>
                    <a:pt x="136" y="2464"/>
                    <a:pt x="122" y="2459"/>
                  </a:cubicBezTo>
                  <a:lnTo>
                    <a:pt x="122" y="2459"/>
                  </a:lnTo>
                  <a:cubicBezTo>
                    <a:pt x="102" y="2445"/>
                    <a:pt x="64" y="2426"/>
                    <a:pt x="64" y="2401"/>
                  </a:cubicBezTo>
                  <a:cubicBezTo>
                    <a:pt x="64" y="2387"/>
                    <a:pt x="73" y="2382"/>
                    <a:pt x="73" y="2367"/>
                  </a:cubicBezTo>
                  <a:cubicBezTo>
                    <a:pt x="73" y="2352"/>
                    <a:pt x="73" y="2343"/>
                    <a:pt x="73" y="2323"/>
                  </a:cubicBezTo>
                  <a:cubicBezTo>
                    <a:pt x="73" y="2304"/>
                    <a:pt x="83" y="2299"/>
                    <a:pt x="83" y="2280"/>
                  </a:cubicBezTo>
                  <a:cubicBezTo>
                    <a:pt x="88" y="2250"/>
                    <a:pt x="83" y="2230"/>
                    <a:pt x="88" y="2202"/>
                  </a:cubicBezTo>
                  <a:cubicBezTo>
                    <a:pt x="92" y="2182"/>
                    <a:pt x="107" y="2177"/>
                    <a:pt x="117" y="2158"/>
                  </a:cubicBezTo>
                  <a:cubicBezTo>
                    <a:pt x="141" y="2114"/>
                    <a:pt x="146" y="2080"/>
                    <a:pt x="156" y="2036"/>
                  </a:cubicBezTo>
                  <a:cubicBezTo>
                    <a:pt x="166" y="1982"/>
                    <a:pt x="195" y="1953"/>
                    <a:pt x="195" y="1899"/>
                  </a:cubicBezTo>
                  <a:cubicBezTo>
                    <a:pt x="195" y="1832"/>
                    <a:pt x="190" y="1793"/>
                    <a:pt x="166" y="1734"/>
                  </a:cubicBezTo>
                  <a:cubicBezTo>
                    <a:pt x="146" y="1685"/>
                    <a:pt x="132" y="1656"/>
                    <a:pt x="132" y="1602"/>
                  </a:cubicBezTo>
                  <a:cubicBezTo>
                    <a:pt x="132" y="1564"/>
                    <a:pt x="161" y="1559"/>
                    <a:pt x="180" y="1525"/>
                  </a:cubicBezTo>
                  <a:cubicBezTo>
                    <a:pt x="0" y="248"/>
                    <a:pt x="0" y="248"/>
                    <a:pt x="0" y="248"/>
                  </a:cubicBezTo>
                  <a:lnTo>
                    <a:pt x="0" y="248"/>
                  </a:lnTo>
                  <a:cubicBezTo>
                    <a:pt x="5" y="253"/>
                    <a:pt x="15" y="253"/>
                    <a:pt x="25" y="253"/>
                  </a:cubicBezTo>
                  <a:cubicBezTo>
                    <a:pt x="92" y="253"/>
                    <a:pt x="127" y="224"/>
                    <a:pt x="180" y="185"/>
                  </a:cubicBezTo>
                  <a:cubicBezTo>
                    <a:pt x="200" y="175"/>
                    <a:pt x="219" y="165"/>
                    <a:pt x="234" y="156"/>
                  </a:cubicBezTo>
                  <a:lnTo>
                    <a:pt x="234" y="156"/>
                  </a:lnTo>
                  <a:cubicBezTo>
                    <a:pt x="1076" y="0"/>
                    <a:pt x="1076" y="0"/>
                    <a:pt x="1076" y="0"/>
                  </a:cubicBezTo>
                  <a:cubicBezTo>
                    <a:pt x="1086" y="53"/>
                    <a:pt x="1086" y="53"/>
                    <a:pt x="1086" y="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7" name="Freeform 66"/>
            <p:cNvSpPr>
              <a:spLocks noChangeArrowheads="1"/>
            </p:cNvSpPr>
            <p:nvPr/>
          </p:nvSpPr>
          <p:spPr bwMode="auto">
            <a:xfrm>
              <a:off x="8824477" y="3517787"/>
              <a:ext cx="1814558" cy="2125523"/>
            </a:xfrm>
            <a:custGeom>
              <a:avLst/>
              <a:gdLst>
                <a:gd name="T0" fmla="*/ 2046 w 2860"/>
                <a:gd name="T1" fmla="*/ 1344 h 3351"/>
                <a:gd name="T2" fmla="*/ 1997 w 2860"/>
                <a:gd name="T3" fmla="*/ 1397 h 3351"/>
                <a:gd name="T4" fmla="*/ 1948 w 2860"/>
                <a:gd name="T5" fmla="*/ 1461 h 3351"/>
                <a:gd name="T6" fmla="*/ 1958 w 2860"/>
                <a:gd name="T7" fmla="*/ 1656 h 3351"/>
                <a:gd name="T8" fmla="*/ 1895 w 2860"/>
                <a:gd name="T9" fmla="*/ 1783 h 3351"/>
                <a:gd name="T10" fmla="*/ 1748 w 2860"/>
                <a:gd name="T11" fmla="*/ 2021 h 3351"/>
                <a:gd name="T12" fmla="*/ 1875 w 2860"/>
                <a:gd name="T13" fmla="*/ 2245 h 3351"/>
                <a:gd name="T14" fmla="*/ 1831 w 2860"/>
                <a:gd name="T15" fmla="*/ 2372 h 3351"/>
                <a:gd name="T16" fmla="*/ 1841 w 2860"/>
                <a:gd name="T17" fmla="*/ 2513 h 3351"/>
                <a:gd name="T18" fmla="*/ 1963 w 2860"/>
                <a:gd name="T19" fmla="*/ 2581 h 3351"/>
                <a:gd name="T20" fmla="*/ 2158 w 2860"/>
                <a:gd name="T21" fmla="*/ 2664 h 3351"/>
                <a:gd name="T22" fmla="*/ 2279 w 2860"/>
                <a:gd name="T23" fmla="*/ 2786 h 3351"/>
                <a:gd name="T24" fmla="*/ 2474 w 2860"/>
                <a:gd name="T25" fmla="*/ 2908 h 3351"/>
                <a:gd name="T26" fmla="*/ 2552 w 2860"/>
                <a:gd name="T27" fmla="*/ 3068 h 3351"/>
                <a:gd name="T28" fmla="*/ 2571 w 2860"/>
                <a:gd name="T29" fmla="*/ 3180 h 3351"/>
                <a:gd name="T30" fmla="*/ 429 w 2860"/>
                <a:gd name="T31" fmla="*/ 3350 h 3351"/>
                <a:gd name="T32" fmla="*/ 414 w 2860"/>
                <a:gd name="T33" fmla="*/ 2318 h 3351"/>
                <a:gd name="T34" fmla="*/ 307 w 2860"/>
                <a:gd name="T35" fmla="*/ 2016 h 3351"/>
                <a:gd name="T36" fmla="*/ 297 w 2860"/>
                <a:gd name="T37" fmla="*/ 1962 h 3351"/>
                <a:gd name="T38" fmla="*/ 268 w 2860"/>
                <a:gd name="T39" fmla="*/ 1728 h 3351"/>
                <a:gd name="T40" fmla="*/ 214 w 2860"/>
                <a:gd name="T41" fmla="*/ 1490 h 3351"/>
                <a:gd name="T42" fmla="*/ 214 w 2860"/>
                <a:gd name="T43" fmla="*/ 1232 h 3351"/>
                <a:gd name="T44" fmla="*/ 161 w 2860"/>
                <a:gd name="T45" fmla="*/ 979 h 3351"/>
                <a:gd name="T46" fmla="*/ 49 w 2860"/>
                <a:gd name="T47" fmla="*/ 745 h 3351"/>
                <a:gd name="T48" fmla="*/ 63 w 2860"/>
                <a:gd name="T49" fmla="*/ 662 h 3351"/>
                <a:gd name="T50" fmla="*/ 24 w 2860"/>
                <a:gd name="T51" fmla="*/ 531 h 3351"/>
                <a:gd name="T52" fmla="*/ 10 w 2860"/>
                <a:gd name="T53" fmla="*/ 346 h 3351"/>
                <a:gd name="T54" fmla="*/ 5 w 2860"/>
                <a:gd name="T55" fmla="*/ 253 h 3351"/>
                <a:gd name="T56" fmla="*/ 697 w 2860"/>
                <a:gd name="T57" fmla="*/ 214 h 3351"/>
                <a:gd name="T58" fmla="*/ 711 w 2860"/>
                <a:gd name="T59" fmla="*/ 180 h 3351"/>
                <a:gd name="T60" fmla="*/ 789 w 2860"/>
                <a:gd name="T61" fmla="*/ 4 h 3351"/>
                <a:gd name="T62" fmla="*/ 838 w 2860"/>
                <a:gd name="T63" fmla="*/ 48 h 3351"/>
                <a:gd name="T64" fmla="*/ 940 w 2860"/>
                <a:gd name="T65" fmla="*/ 277 h 3351"/>
                <a:gd name="T66" fmla="*/ 1120 w 2860"/>
                <a:gd name="T67" fmla="*/ 311 h 3351"/>
                <a:gd name="T68" fmla="*/ 1247 w 2860"/>
                <a:gd name="T69" fmla="*/ 336 h 3351"/>
                <a:gd name="T70" fmla="*/ 1339 w 2860"/>
                <a:gd name="T71" fmla="*/ 404 h 3351"/>
                <a:gd name="T72" fmla="*/ 1413 w 2860"/>
                <a:gd name="T73" fmla="*/ 370 h 3351"/>
                <a:gd name="T74" fmla="*/ 1476 w 2860"/>
                <a:gd name="T75" fmla="*/ 389 h 3351"/>
                <a:gd name="T76" fmla="*/ 1739 w 2860"/>
                <a:gd name="T77" fmla="*/ 326 h 3351"/>
                <a:gd name="T78" fmla="*/ 1812 w 2860"/>
                <a:gd name="T79" fmla="*/ 506 h 3351"/>
                <a:gd name="T80" fmla="*/ 1929 w 2860"/>
                <a:gd name="T81" fmla="*/ 453 h 3351"/>
                <a:gd name="T82" fmla="*/ 2036 w 2860"/>
                <a:gd name="T83" fmla="*/ 506 h 3351"/>
                <a:gd name="T84" fmla="*/ 2118 w 2860"/>
                <a:gd name="T85" fmla="*/ 555 h 3351"/>
                <a:gd name="T86" fmla="*/ 2284 w 2860"/>
                <a:gd name="T87" fmla="*/ 531 h 3351"/>
                <a:gd name="T88" fmla="*/ 2348 w 2860"/>
                <a:gd name="T89" fmla="*/ 511 h 3351"/>
                <a:gd name="T90" fmla="*/ 2464 w 2860"/>
                <a:gd name="T91" fmla="*/ 565 h 3351"/>
                <a:gd name="T92" fmla="*/ 2616 w 2860"/>
                <a:gd name="T93" fmla="*/ 531 h 3351"/>
                <a:gd name="T94" fmla="*/ 2859 w 2860"/>
                <a:gd name="T95" fmla="*/ 565 h 3351"/>
                <a:gd name="T96" fmla="*/ 2713 w 2860"/>
                <a:gd name="T97" fmla="*/ 677 h 3351"/>
                <a:gd name="T98" fmla="*/ 2504 w 2860"/>
                <a:gd name="T99" fmla="*/ 789 h 3351"/>
                <a:gd name="T100" fmla="*/ 2435 w 2860"/>
                <a:gd name="T101" fmla="*/ 862 h 3351"/>
                <a:gd name="T102" fmla="*/ 2270 w 2860"/>
                <a:gd name="T103" fmla="*/ 1081 h 3351"/>
                <a:gd name="T104" fmla="*/ 2173 w 2860"/>
                <a:gd name="T105" fmla="*/ 1193 h 3351"/>
                <a:gd name="T106" fmla="*/ 2094 w 2860"/>
                <a:gd name="T107" fmla="*/ 1261 h 3351"/>
                <a:gd name="T108" fmla="*/ 2046 w 2860"/>
                <a:gd name="T109" fmla="*/ 1344 h 33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860" h="3351">
                  <a:moveTo>
                    <a:pt x="2046" y="1344"/>
                  </a:moveTo>
                  <a:lnTo>
                    <a:pt x="2046" y="1344"/>
                  </a:lnTo>
                  <a:cubicBezTo>
                    <a:pt x="2036" y="1358"/>
                    <a:pt x="2026" y="1358"/>
                    <a:pt x="2016" y="1368"/>
                  </a:cubicBezTo>
                  <a:cubicBezTo>
                    <a:pt x="2007" y="1378"/>
                    <a:pt x="2007" y="1393"/>
                    <a:pt x="1997" y="1397"/>
                  </a:cubicBezTo>
                  <a:cubicBezTo>
                    <a:pt x="1982" y="1407"/>
                    <a:pt x="1972" y="1402"/>
                    <a:pt x="1963" y="1412"/>
                  </a:cubicBezTo>
                  <a:cubicBezTo>
                    <a:pt x="1953" y="1427"/>
                    <a:pt x="1953" y="1441"/>
                    <a:pt x="1948" y="1461"/>
                  </a:cubicBezTo>
                  <a:cubicBezTo>
                    <a:pt x="1944" y="1480"/>
                    <a:pt x="1939" y="1490"/>
                    <a:pt x="1939" y="1509"/>
                  </a:cubicBezTo>
                  <a:cubicBezTo>
                    <a:pt x="1939" y="1568"/>
                    <a:pt x="1958" y="1598"/>
                    <a:pt x="1958" y="1656"/>
                  </a:cubicBezTo>
                  <a:cubicBezTo>
                    <a:pt x="1958" y="1689"/>
                    <a:pt x="1958" y="1714"/>
                    <a:pt x="1944" y="1743"/>
                  </a:cubicBezTo>
                  <a:cubicBezTo>
                    <a:pt x="1934" y="1768"/>
                    <a:pt x="1914" y="1768"/>
                    <a:pt x="1895" y="1783"/>
                  </a:cubicBezTo>
                  <a:cubicBezTo>
                    <a:pt x="1875" y="1802"/>
                    <a:pt x="1866" y="1816"/>
                    <a:pt x="1846" y="1841"/>
                  </a:cubicBezTo>
                  <a:cubicBezTo>
                    <a:pt x="1797" y="1899"/>
                    <a:pt x="1792" y="1957"/>
                    <a:pt x="1748" y="2021"/>
                  </a:cubicBezTo>
                  <a:cubicBezTo>
                    <a:pt x="1787" y="2065"/>
                    <a:pt x="1812" y="2099"/>
                    <a:pt x="1841" y="2153"/>
                  </a:cubicBezTo>
                  <a:cubicBezTo>
                    <a:pt x="1861" y="2187"/>
                    <a:pt x="1875" y="2206"/>
                    <a:pt x="1875" y="2245"/>
                  </a:cubicBezTo>
                  <a:cubicBezTo>
                    <a:pt x="1875" y="2269"/>
                    <a:pt x="1851" y="2279"/>
                    <a:pt x="1841" y="2303"/>
                  </a:cubicBezTo>
                  <a:cubicBezTo>
                    <a:pt x="1831" y="2328"/>
                    <a:pt x="1831" y="2342"/>
                    <a:pt x="1831" y="2372"/>
                  </a:cubicBezTo>
                  <a:cubicBezTo>
                    <a:pt x="1831" y="2396"/>
                    <a:pt x="1836" y="2410"/>
                    <a:pt x="1836" y="2440"/>
                  </a:cubicBezTo>
                  <a:cubicBezTo>
                    <a:pt x="1841" y="2469"/>
                    <a:pt x="1836" y="2488"/>
                    <a:pt x="1841" y="2513"/>
                  </a:cubicBezTo>
                  <a:cubicBezTo>
                    <a:pt x="1846" y="2542"/>
                    <a:pt x="1875" y="2542"/>
                    <a:pt x="1900" y="2552"/>
                  </a:cubicBezTo>
                  <a:cubicBezTo>
                    <a:pt x="1924" y="2562"/>
                    <a:pt x="1939" y="2571"/>
                    <a:pt x="1963" y="2581"/>
                  </a:cubicBezTo>
                  <a:cubicBezTo>
                    <a:pt x="1997" y="2601"/>
                    <a:pt x="2012" y="2615"/>
                    <a:pt x="2051" y="2630"/>
                  </a:cubicBezTo>
                  <a:cubicBezTo>
                    <a:pt x="2094" y="2645"/>
                    <a:pt x="2118" y="2645"/>
                    <a:pt x="2158" y="2664"/>
                  </a:cubicBezTo>
                  <a:cubicBezTo>
                    <a:pt x="2187" y="2678"/>
                    <a:pt x="2197" y="2703"/>
                    <a:pt x="2212" y="2732"/>
                  </a:cubicBezTo>
                  <a:cubicBezTo>
                    <a:pt x="2226" y="2761"/>
                    <a:pt x="2250" y="2771"/>
                    <a:pt x="2279" y="2786"/>
                  </a:cubicBezTo>
                  <a:cubicBezTo>
                    <a:pt x="2309" y="2805"/>
                    <a:pt x="2323" y="2825"/>
                    <a:pt x="2353" y="2844"/>
                  </a:cubicBezTo>
                  <a:cubicBezTo>
                    <a:pt x="2401" y="2869"/>
                    <a:pt x="2430" y="2873"/>
                    <a:pt x="2474" y="2908"/>
                  </a:cubicBezTo>
                  <a:cubicBezTo>
                    <a:pt x="2504" y="2927"/>
                    <a:pt x="2513" y="2946"/>
                    <a:pt x="2528" y="2976"/>
                  </a:cubicBezTo>
                  <a:cubicBezTo>
                    <a:pt x="2543" y="3010"/>
                    <a:pt x="2552" y="3034"/>
                    <a:pt x="2552" y="3068"/>
                  </a:cubicBezTo>
                  <a:cubicBezTo>
                    <a:pt x="2557" y="3112"/>
                    <a:pt x="2557" y="3137"/>
                    <a:pt x="2571" y="3180"/>
                  </a:cubicBezTo>
                  <a:lnTo>
                    <a:pt x="2571" y="3180"/>
                  </a:lnTo>
                  <a:cubicBezTo>
                    <a:pt x="1895" y="3258"/>
                    <a:pt x="1184" y="3317"/>
                    <a:pt x="429" y="3350"/>
                  </a:cubicBezTo>
                  <a:lnTo>
                    <a:pt x="429" y="3350"/>
                  </a:lnTo>
                  <a:cubicBezTo>
                    <a:pt x="438" y="3312"/>
                    <a:pt x="438" y="3312"/>
                    <a:pt x="458" y="3278"/>
                  </a:cubicBezTo>
                  <a:cubicBezTo>
                    <a:pt x="414" y="2318"/>
                    <a:pt x="414" y="2318"/>
                    <a:pt x="414" y="2318"/>
                  </a:cubicBezTo>
                  <a:cubicBezTo>
                    <a:pt x="355" y="2274"/>
                    <a:pt x="287" y="2235"/>
                    <a:pt x="287" y="2162"/>
                  </a:cubicBezTo>
                  <a:cubicBezTo>
                    <a:pt x="287" y="2104"/>
                    <a:pt x="307" y="2074"/>
                    <a:pt x="307" y="2016"/>
                  </a:cubicBezTo>
                  <a:cubicBezTo>
                    <a:pt x="307" y="1996"/>
                    <a:pt x="297" y="1982"/>
                    <a:pt x="297" y="1962"/>
                  </a:cubicBezTo>
                  <a:lnTo>
                    <a:pt x="297" y="1962"/>
                  </a:lnTo>
                  <a:cubicBezTo>
                    <a:pt x="287" y="1894"/>
                    <a:pt x="292" y="1846"/>
                    <a:pt x="283" y="1778"/>
                  </a:cubicBezTo>
                  <a:cubicBezTo>
                    <a:pt x="278" y="1758"/>
                    <a:pt x="272" y="1748"/>
                    <a:pt x="268" y="1728"/>
                  </a:cubicBezTo>
                  <a:cubicBezTo>
                    <a:pt x="258" y="1661"/>
                    <a:pt x="248" y="1617"/>
                    <a:pt x="229" y="1548"/>
                  </a:cubicBezTo>
                  <a:cubicBezTo>
                    <a:pt x="219" y="1529"/>
                    <a:pt x="214" y="1515"/>
                    <a:pt x="214" y="1490"/>
                  </a:cubicBezTo>
                  <a:cubicBezTo>
                    <a:pt x="214" y="1432"/>
                    <a:pt x="233" y="1397"/>
                    <a:pt x="233" y="1339"/>
                  </a:cubicBezTo>
                  <a:cubicBezTo>
                    <a:pt x="233" y="1295"/>
                    <a:pt x="219" y="1276"/>
                    <a:pt x="214" y="1232"/>
                  </a:cubicBezTo>
                  <a:cubicBezTo>
                    <a:pt x="209" y="1164"/>
                    <a:pt x="209" y="1120"/>
                    <a:pt x="195" y="1051"/>
                  </a:cubicBezTo>
                  <a:cubicBezTo>
                    <a:pt x="185" y="1023"/>
                    <a:pt x="175" y="1003"/>
                    <a:pt x="161" y="979"/>
                  </a:cubicBezTo>
                  <a:cubicBezTo>
                    <a:pt x="136" y="945"/>
                    <a:pt x="126" y="920"/>
                    <a:pt x="107" y="886"/>
                  </a:cubicBezTo>
                  <a:cubicBezTo>
                    <a:pt x="78" y="832"/>
                    <a:pt x="49" y="803"/>
                    <a:pt x="49" y="745"/>
                  </a:cubicBezTo>
                  <a:cubicBezTo>
                    <a:pt x="49" y="720"/>
                    <a:pt x="49" y="711"/>
                    <a:pt x="54" y="691"/>
                  </a:cubicBezTo>
                  <a:cubicBezTo>
                    <a:pt x="59" y="677"/>
                    <a:pt x="63" y="672"/>
                    <a:pt x="63" y="662"/>
                  </a:cubicBezTo>
                  <a:cubicBezTo>
                    <a:pt x="63" y="623"/>
                    <a:pt x="49" y="604"/>
                    <a:pt x="39" y="570"/>
                  </a:cubicBezTo>
                  <a:cubicBezTo>
                    <a:pt x="34" y="555"/>
                    <a:pt x="24" y="550"/>
                    <a:pt x="24" y="531"/>
                  </a:cubicBezTo>
                  <a:cubicBezTo>
                    <a:pt x="24" y="501"/>
                    <a:pt x="39" y="482"/>
                    <a:pt x="39" y="448"/>
                  </a:cubicBezTo>
                  <a:cubicBezTo>
                    <a:pt x="39" y="409"/>
                    <a:pt x="20" y="384"/>
                    <a:pt x="10" y="346"/>
                  </a:cubicBezTo>
                  <a:cubicBezTo>
                    <a:pt x="5" y="336"/>
                    <a:pt x="0" y="336"/>
                    <a:pt x="0" y="331"/>
                  </a:cubicBezTo>
                  <a:cubicBezTo>
                    <a:pt x="0" y="302"/>
                    <a:pt x="0" y="282"/>
                    <a:pt x="5" y="253"/>
                  </a:cubicBezTo>
                  <a:lnTo>
                    <a:pt x="5" y="253"/>
                  </a:lnTo>
                  <a:cubicBezTo>
                    <a:pt x="233" y="243"/>
                    <a:pt x="468" y="228"/>
                    <a:pt x="697" y="214"/>
                  </a:cubicBezTo>
                  <a:cubicBezTo>
                    <a:pt x="701" y="209"/>
                    <a:pt x="701" y="200"/>
                    <a:pt x="701" y="200"/>
                  </a:cubicBezTo>
                  <a:cubicBezTo>
                    <a:pt x="706" y="194"/>
                    <a:pt x="711" y="185"/>
                    <a:pt x="711" y="180"/>
                  </a:cubicBezTo>
                  <a:cubicBezTo>
                    <a:pt x="726" y="161"/>
                    <a:pt x="731" y="122"/>
                    <a:pt x="740" y="97"/>
                  </a:cubicBezTo>
                  <a:cubicBezTo>
                    <a:pt x="755" y="63"/>
                    <a:pt x="760" y="29"/>
                    <a:pt x="789" y="4"/>
                  </a:cubicBezTo>
                  <a:cubicBezTo>
                    <a:pt x="794" y="0"/>
                    <a:pt x="794" y="0"/>
                    <a:pt x="799" y="0"/>
                  </a:cubicBezTo>
                  <a:cubicBezTo>
                    <a:pt x="813" y="9"/>
                    <a:pt x="828" y="34"/>
                    <a:pt x="838" y="48"/>
                  </a:cubicBezTo>
                  <a:cubicBezTo>
                    <a:pt x="857" y="73"/>
                    <a:pt x="877" y="126"/>
                    <a:pt x="886" y="161"/>
                  </a:cubicBezTo>
                  <a:cubicBezTo>
                    <a:pt x="901" y="194"/>
                    <a:pt x="916" y="233"/>
                    <a:pt x="940" y="277"/>
                  </a:cubicBezTo>
                  <a:cubicBezTo>
                    <a:pt x="960" y="311"/>
                    <a:pt x="989" y="331"/>
                    <a:pt x="1023" y="331"/>
                  </a:cubicBezTo>
                  <a:cubicBezTo>
                    <a:pt x="1062" y="331"/>
                    <a:pt x="1081" y="311"/>
                    <a:pt x="1120" y="311"/>
                  </a:cubicBezTo>
                  <a:cubicBezTo>
                    <a:pt x="1145" y="311"/>
                    <a:pt x="1154" y="321"/>
                    <a:pt x="1174" y="326"/>
                  </a:cubicBezTo>
                  <a:cubicBezTo>
                    <a:pt x="1203" y="331"/>
                    <a:pt x="1223" y="326"/>
                    <a:pt x="1247" y="336"/>
                  </a:cubicBezTo>
                  <a:cubicBezTo>
                    <a:pt x="1266" y="341"/>
                    <a:pt x="1281" y="346"/>
                    <a:pt x="1295" y="360"/>
                  </a:cubicBezTo>
                  <a:cubicBezTo>
                    <a:pt x="1305" y="379"/>
                    <a:pt x="1315" y="404"/>
                    <a:pt x="1339" y="404"/>
                  </a:cubicBezTo>
                  <a:cubicBezTo>
                    <a:pt x="1354" y="404"/>
                    <a:pt x="1359" y="389"/>
                    <a:pt x="1369" y="384"/>
                  </a:cubicBezTo>
                  <a:cubicBezTo>
                    <a:pt x="1383" y="374"/>
                    <a:pt x="1393" y="374"/>
                    <a:pt x="1413" y="370"/>
                  </a:cubicBezTo>
                  <a:cubicBezTo>
                    <a:pt x="1422" y="365"/>
                    <a:pt x="1417" y="365"/>
                    <a:pt x="1427" y="365"/>
                  </a:cubicBezTo>
                  <a:cubicBezTo>
                    <a:pt x="1437" y="374"/>
                    <a:pt x="1466" y="384"/>
                    <a:pt x="1476" y="389"/>
                  </a:cubicBezTo>
                  <a:cubicBezTo>
                    <a:pt x="1524" y="399"/>
                    <a:pt x="1568" y="384"/>
                    <a:pt x="1607" y="370"/>
                  </a:cubicBezTo>
                  <a:cubicBezTo>
                    <a:pt x="1651" y="360"/>
                    <a:pt x="1690" y="316"/>
                    <a:pt x="1739" y="326"/>
                  </a:cubicBezTo>
                  <a:cubicBezTo>
                    <a:pt x="1759" y="365"/>
                    <a:pt x="1759" y="404"/>
                    <a:pt x="1773" y="438"/>
                  </a:cubicBezTo>
                  <a:cubicBezTo>
                    <a:pt x="1783" y="468"/>
                    <a:pt x="1787" y="487"/>
                    <a:pt x="1812" y="506"/>
                  </a:cubicBezTo>
                  <a:cubicBezTo>
                    <a:pt x="1827" y="482"/>
                    <a:pt x="1831" y="448"/>
                    <a:pt x="1866" y="448"/>
                  </a:cubicBezTo>
                  <a:cubicBezTo>
                    <a:pt x="1890" y="448"/>
                    <a:pt x="1905" y="448"/>
                    <a:pt x="1929" y="453"/>
                  </a:cubicBezTo>
                  <a:cubicBezTo>
                    <a:pt x="1944" y="457"/>
                    <a:pt x="1948" y="472"/>
                    <a:pt x="1963" y="477"/>
                  </a:cubicBezTo>
                  <a:cubicBezTo>
                    <a:pt x="1987" y="492"/>
                    <a:pt x="2007" y="496"/>
                    <a:pt x="2036" y="506"/>
                  </a:cubicBezTo>
                  <a:cubicBezTo>
                    <a:pt x="2060" y="511"/>
                    <a:pt x="2075" y="511"/>
                    <a:pt x="2099" y="526"/>
                  </a:cubicBezTo>
                  <a:cubicBezTo>
                    <a:pt x="2109" y="531"/>
                    <a:pt x="2109" y="545"/>
                    <a:pt x="2118" y="555"/>
                  </a:cubicBezTo>
                  <a:cubicBezTo>
                    <a:pt x="2143" y="570"/>
                    <a:pt x="2158" y="579"/>
                    <a:pt x="2187" y="579"/>
                  </a:cubicBezTo>
                  <a:cubicBezTo>
                    <a:pt x="2231" y="579"/>
                    <a:pt x="2250" y="555"/>
                    <a:pt x="2284" y="531"/>
                  </a:cubicBezTo>
                  <a:cubicBezTo>
                    <a:pt x="2299" y="521"/>
                    <a:pt x="2299" y="506"/>
                    <a:pt x="2314" y="506"/>
                  </a:cubicBezTo>
                  <a:cubicBezTo>
                    <a:pt x="2328" y="506"/>
                    <a:pt x="2333" y="511"/>
                    <a:pt x="2348" y="511"/>
                  </a:cubicBezTo>
                  <a:cubicBezTo>
                    <a:pt x="2362" y="516"/>
                    <a:pt x="2377" y="511"/>
                    <a:pt x="2392" y="516"/>
                  </a:cubicBezTo>
                  <a:cubicBezTo>
                    <a:pt x="2421" y="531"/>
                    <a:pt x="2430" y="565"/>
                    <a:pt x="2464" y="565"/>
                  </a:cubicBezTo>
                  <a:cubicBezTo>
                    <a:pt x="2499" y="565"/>
                    <a:pt x="2513" y="555"/>
                    <a:pt x="2543" y="545"/>
                  </a:cubicBezTo>
                  <a:cubicBezTo>
                    <a:pt x="2567" y="535"/>
                    <a:pt x="2586" y="535"/>
                    <a:pt x="2616" y="531"/>
                  </a:cubicBezTo>
                  <a:cubicBezTo>
                    <a:pt x="2859" y="565"/>
                    <a:pt x="2859" y="565"/>
                    <a:pt x="2859" y="565"/>
                  </a:cubicBezTo>
                  <a:lnTo>
                    <a:pt x="2859" y="565"/>
                  </a:lnTo>
                  <a:cubicBezTo>
                    <a:pt x="2820" y="599"/>
                    <a:pt x="2796" y="633"/>
                    <a:pt x="2747" y="657"/>
                  </a:cubicBezTo>
                  <a:cubicBezTo>
                    <a:pt x="2732" y="662"/>
                    <a:pt x="2728" y="672"/>
                    <a:pt x="2713" y="677"/>
                  </a:cubicBezTo>
                  <a:cubicBezTo>
                    <a:pt x="2665" y="701"/>
                    <a:pt x="2630" y="711"/>
                    <a:pt x="2582" y="740"/>
                  </a:cubicBezTo>
                  <a:cubicBezTo>
                    <a:pt x="2547" y="755"/>
                    <a:pt x="2533" y="769"/>
                    <a:pt x="2504" y="789"/>
                  </a:cubicBezTo>
                  <a:cubicBezTo>
                    <a:pt x="2494" y="794"/>
                    <a:pt x="2484" y="794"/>
                    <a:pt x="2474" y="803"/>
                  </a:cubicBezTo>
                  <a:cubicBezTo>
                    <a:pt x="2455" y="818"/>
                    <a:pt x="2450" y="838"/>
                    <a:pt x="2435" y="862"/>
                  </a:cubicBezTo>
                  <a:cubicBezTo>
                    <a:pt x="2411" y="896"/>
                    <a:pt x="2392" y="915"/>
                    <a:pt x="2362" y="945"/>
                  </a:cubicBezTo>
                  <a:cubicBezTo>
                    <a:pt x="2314" y="988"/>
                    <a:pt x="2309" y="1032"/>
                    <a:pt x="2270" y="1081"/>
                  </a:cubicBezTo>
                  <a:cubicBezTo>
                    <a:pt x="2245" y="1115"/>
                    <a:pt x="2226" y="1134"/>
                    <a:pt x="2197" y="1164"/>
                  </a:cubicBezTo>
                  <a:cubicBezTo>
                    <a:pt x="2187" y="1173"/>
                    <a:pt x="2187" y="1183"/>
                    <a:pt x="2173" y="1193"/>
                  </a:cubicBezTo>
                  <a:cubicBezTo>
                    <a:pt x="2168" y="1193"/>
                    <a:pt x="2162" y="1193"/>
                    <a:pt x="2158" y="1193"/>
                  </a:cubicBezTo>
                  <a:cubicBezTo>
                    <a:pt x="2129" y="1217"/>
                    <a:pt x="2118" y="1236"/>
                    <a:pt x="2094" y="1261"/>
                  </a:cubicBezTo>
                  <a:cubicBezTo>
                    <a:pt x="2075" y="1280"/>
                    <a:pt x="2060" y="1291"/>
                    <a:pt x="2046" y="1315"/>
                  </a:cubicBezTo>
                  <a:cubicBezTo>
                    <a:pt x="2046" y="1344"/>
                    <a:pt x="2046" y="1344"/>
                    <a:pt x="2046" y="13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79" name="Freeform 67"/>
            <p:cNvSpPr>
              <a:spLocks noChangeArrowheads="1"/>
            </p:cNvSpPr>
            <p:nvPr/>
          </p:nvSpPr>
          <p:spPr bwMode="auto">
            <a:xfrm>
              <a:off x="13738904" y="5906550"/>
              <a:ext cx="1243308" cy="579688"/>
            </a:xfrm>
            <a:custGeom>
              <a:avLst/>
              <a:gdLst>
                <a:gd name="T0" fmla="*/ 1841 w 1963"/>
                <a:gd name="T1" fmla="*/ 896 h 917"/>
                <a:gd name="T2" fmla="*/ 1914 w 1963"/>
                <a:gd name="T3" fmla="*/ 877 h 917"/>
                <a:gd name="T4" fmla="*/ 1958 w 1963"/>
                <a:gd name="T5" fmla="*/ 667 h 917"/>
                <a:gd name="T6" fmla="*/ 1962 w 1963"/>
                <a:gd name="T7" fmla="*/ 589 h 917"/>
                <a:gd name="T8" fmla="*/ 1729 w 1963"/>
                <a:gd name="T9" fmla="*/ 662 h 917"/>
                <a:gd name="T10" fmla="*/ 1505 w 1963"/>
                <a:gd name="T11" fmla="*/ 0 h 917"/>
                <a:gd name="T12" fmla="*/ 0 w 1963"/>
                <a:gd name="T13" fmla="*/ 477 h 917"/>
                <a:gd name="T14" fmla="*/ 126 w 1963"/>
                <a:gd name="T15" fmla="*/ 618 h 917"/>
                <a:gd name="T16" fmla="*/ 306 w 1963"/>
                <a:gd name="T17" fmla="*/ 467 h 917"/>
                <a:gd name="T18" fmla="*/ 414 w 1963"/>
                <a:gd name="T19" fmla="*/ 472 h 917"/>
                <a:gd name="T20" fmla="*/ 492 w 1963"/>
                <a:gd name="T21" fmla="*/ 399 h 917"/>
                <a:gd name="T22" fmla="*/ 555 w 1963"/>
                <a:gd name="T23" fmla="*/ 360 h 917"/>
                <a:gd name="T24" fmla="*/ 711 w 1963"/>
                <a:gd name="T25" fmla="*/ 414 h 917"/>
                <a:gd name="T26" fmla="*/ 765 w 1963"/>
                <a:gd name="T27" fmla="*/ 419 h 917"/>
                <a:gd name="T28" fmla="*/ 828 w 1963"/>
                <a:gd name="T29" fmla="*/ 428 h 917"/>
                <a:gd name="T30" fmla="*/ 891 w 1963"/>
                <a:gd name="T31" fmla="*/ 467 h 917"/>
                <a:gd name="T32" fmla="*/ 1057 w 1963"/>
                <a:gd name="T33" fmla="*/ 570 h 917"/>
                <a:gd name="T34" fmla="*/ 1124 w 1963"/>
                <a:gd name="T35" fmla="*/ 599 h 917"/>
                <a:gd name="T36" fmla="*/ 1110 w 1963"/>
                <a:gd name="T37" fmla="*/ 750 h 917"/>
                <a:gd name="T38" fmla="*/ 1057 w 1963"/>
                <a:gd name="T39" fmla="*/ 881 h 917"/>
                <a:gd name="T40" fmla="*/ 1076 w 1963"/>
                <a:gd name="T41" fmla="*/ 916 h 917"/>
                <a:gd name="T42" fmla="*/ 1251 w 1963"/>
                <a:gd name="T43" fmla="*/ 911 h 917"/>
                <a:gd name="T44" fmla="*/ 1417 w 1963"/>
                <a:gd name="T45" fmla="*/ 891 h 917"/>
                <a:gd name="T46" fmla="*/ 1490 w 1963"/>
                <a:gd name="T47" fmla="*/ 867 h 917"/>
                <a:gd name="T48" fmla="*/ 1427 w 1963"/>
                <a:gd name="T49" fmla="*/ 759 h 917"/>
                <a:gd name="T50" fmla="*/ 1334 w 1963"/>
                <a:gd name="T51" fmla="*/ 501 h 917"/>
                <a:gd name="T52" fmla="*/ 1271 w 1963"/>
                <a:gd name="T53" fmla="*/ 370 h 917"/>
                <a:gd name="T54" fmla="*/ 1290 w 1963"/>
                <a:gd name="T55" fmla="*/ 292 h 917"/>
                <a:gd name="T56" fmla="*/ 1388 w 1963"/>
                <a:gd name="T57" fmla="*/ 175 h 917"/>
                <a:gd name="T58" fmla="*/ 1456 w 1963"/>
                <a:gd name="T59" fmla="*/ 190 h 917"/>
                <a:gd name="T60" fmla="*/ 1417 w 1963"/>
                <a:gd name="T61" fmla="*/ 282 h 917"/>
                <a:gd name="T62" fmla="*/ 1417 w 1963"/>
                <a:gd name="T63" fmla="*/ 419 h 917"/>
                <a:gd name="T64" fmla="*/ 1466 w 1963"/>
                <a:gd name="T65" fmla="*/ 458 h 917"/>
                <a:gd name="T66" fmla="*/ 1510 w 1963"/>
                <a:gd name="T67" fmla="*/ 546 h 917"/>
                <a:gd name="T68" fmla="*/ 1510 w 1963"/>
                <a:gd name="T69" fmla="*/ 613 h 917"/>
                <a:gd name="T70" fmla="*/ 1651 w 1963"/>
                <a:gd name="T71" fmla="*/ 716 h 917"/>
                <a:gd name="T72" fmla="*/ 1690 w 1963"/>
                <a:gd name="T73" fmla="*/ 808 h 917"/>
                <a:gd name="T74" fmla="*/ 1841 w 1963"/>
                <a:gd name="T75" fmla="*/ 896 h 9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1963" h="917">
                  <a:moveTo>
                    <a:pt x="1841" y="896"/>
                  </a:moveTo>
                  <a:lnTo>
                    <a:pt x="1841" y="896"/>
                  </a:lnTo>
                  <a:cubicBezTo>
                    <a:pt x="1865" y="891"/>
                    <a:pt x="1895" y="886"/>
                    <a:pt x="1914" y="877"/>
                  </a:cubicBezTo>
                  <a:lnTo>
                    <a:pt x="1914" y="877"/>
                  </a:lnTo>
                  <a:cubicBezTo>
                    <a:pt x="1919" y="867"/>
                    <a:pt x="1919" y="857"/>
                    <a:pt x="1919" y="847"/>
                  </a:cubicBezTo>
                  <a:cubicBezTo>
                    <a:pt x="1929" y="774"/>
                    <a:pt x="1948" y="735"/>
                    <a:pt x="1958" y="667"/>
                  </a:cubicBezTo>
                  <a:cubicBezTo>
                    <a:pt x="1958" y="652"/>
                    <a:pt x="1962" y="648"/>
                    <a:pt x="1962" y="637"/>
                  </a:cubicBezTo>
                  <a:cubicBezTo>
                    <a:pt x="1962" y="589"/>
                    <a:pt x="1962" y="589"/>
                    <a:pt x="1962" y="589"/>
                  </a:cubicBezTo>
                  <a:lnTo>
                    <a:pt x="1962" y="589"/>
                  </a:lnTo>
                  <a:cubicBezTo>
                    <a:pt x="1729" y="662"/>
                    <a:pt x="1729" y="662"/>
                    <a:pt x="1729" y="662"/>
                  </a:cubicBezTo>
                  <a:cubicBezTo>
                    <a:pt x="1505" y="0"/>
                    <a:pt x="1505" y="0"/>
                    <a:pt x="1505" y="0"/>
                  </a:cubicBezTo>
                  <a:lnTo>
                    <a:pt x="1505" y="0"/>
                  </a:lnTo>
                  <a:cubicBezTo>
                    <a:pt x="0" y="477"/>
                    <a:pt x="0" y="477"/>
                    <a:pt x="0" y="477"/>
                  </a:cubicBezTo>
                  <a:lnTo>
                    <a:pt x="0" y="477"/>
                  </a:lnTo>
                  <a:cubicBezTo>
                    <a:pt x="58" y="701"/>
                    <a:pt x="58" y="701"/>
                    <a:pt x="58" y="701"/>
                  </a:cubicBezTo>
                  <a:cubicBezTo>
                    <a:pt x="87" y="677"/>
                    <a:pt x="97" y="648"/>
                    <a:pt x="126" y="618"/>
                  </a:cubicBezTo>
                  <a:cubicBezTo>
                    <a:pt x="156" y="585"/>
                    <a:pt x="195" y="589"/>
                    <a:pt x="223" y="560"/>
                  </a:cubicBezTo>
                  <a:cubicBezTo>
                    <a:pt x="258" y="526"/>
                    <a:pt x="273" y="491"/>
                    <a:pt x="306" y="467"/>
                  </a:cubicBezTo>
                  <a:cubicBezTo>
                    <a:pt x="341" y="472"/>
                    <a:pt x="341" y="472"/>
                    <a:pt x="341" y="472"/>
                  </a:cubicBezTo>
                  <a:cubicBezTo>
                    <a:pt x="414" y="472"/>
                    <a:pt x="414" y="472"/>
                    <a:pt x="414" y="472"/>
                  </a:cubicBezTo>
                  <a:cubicBezTo>
                    <a:pt x="433" y="472"/>
                    <a:pt x="448" y="458"/>
                    <a:pt x="458" y="443"/>
                  </a:cubicBezTo>
                  <a:cubicBezTo>
                    <a:pt x="472" y="428"/>
                    <a:pt x="482" y="414"/>
                    <a:pt x="492" y="399"/>
                  </a:cubicBezTo>
                  <a:cubicBezTo>
                    <a:pt x="502" y="380"/>
                    <a:pt x="506" y="365"/>
                    <a:pt x="526" y="360"/>
                  </a:cubicBezTo>
                  <a:cubicBezTo>
                    <a:pt x="535" y="355"/>
                    <a:pt x="540" y="360"/>
                    <a:pt x="555" y="360"/>
                  </a:cubicBezTo>
                  <a:cubicBezTo>
                    <a:pt x="594" y="355"/>
                    <a:pt x="613" y="350"/>
                    <a:pt x="652" y="350"/>
                  </a:cubicBezTo>
                  <a:cubicBezTo>
                    <a:pt x="687" y="350"/>
                    <a:pt x="682" y="389"/>
                    <a:pt x="711" y="414"/>
                  </a:cubicBezTo>
                  <a:cubicBezTo>
                    <a:pt x="721" y="424"/>
                    <a:pt x="735" y="419"/>
                    <a:pt x="754" y="419"/>
                  </a:cubicBezTo>
                  <a:cubicBezTo>
                    <a:pt x="759" y="419"/>
                    <a:pt x="759" y="419"/>
                    <a:pt x="765" y="419"/>
                  </a:cubicBezTo>
                  <a:lnTo>
                    <a:pt x="765" y="419"/>
                  </a:lnTo>
                  <a:cubicBezTo>
                    <a:pt x="789" y="419"/>
                    <a:pt x="803" y="424"/>
                    <a:pt x="828" y="428"/>
                  </a:cubicBezTo>
                  <a:cubicBezTo>
                    <a:pt x="847" y="428"/>
                    <a:pt x="862" y="424"/>
                    <a:pt x="876" y="433"/>
                  </a:cubicBezTo>
                  <a:cubicBezTo>
                    <a:pt x="886" y="443"/>
                    <a:pt x="886" y="453"/>
                    <a:pt x="891" y="467"/>
                  </a:cubicBezTo>
                  <a:cubicBezTo>
                    <a:pt x="906" y="496"/>
                    <a:pt x="915" y="531"/>
                    <a:pt x="950" y="535"/>
                  </a:cubicBezTo>
                  <a:cubicBezTo>
                    <a:pt x="994" y="546"/>
                    <a:pt x="1013" y="570"/>
                    <a:pt x="1057" y="570"/>
                  </a:cubicBezTo>
                  <a:cubicBezTo>
                    <a:pt x="1124" y="570"/>
                    <a:pt x="1124" y="570"/>
                    <a:pt x="1124" y="570"/>
                  </a:cubicBezTo>
                  <a:cubicBezTo>
                    <a:pt x="1124" y="599"/>
                    <a:pt x="1124" y="599"/>
                    <a:pt x="1124" y="599"/>
                  </a:cubicBezTo>
                  <a:cubicBezTo>
                    <a:pt x="1124" y="628"/>
                    <a:pt x="1120" y="643"/>
                    <a:pt x="1120" y="672"/>
                  </a:cubicBezTo>
                  <a:cubicBezTo>
                    <a:pt x="1115" y="701"/>
                    <a:pt x="1120" y="721"/>
                    <a:pt x="1110" y="750"/>
                  </a:cubicBezTo>
                  <a:cubicBezTo>
                    <a:pt x="1100" y="789"/>
                    <a:pt x="1081" y="813"/>
                    <a:pt x="1066" y="852"/>
                  </a:cubicBezTo>
                  <a:cubicBezTo>
                    <a:pt x="1061" y="867"/>
                    <a:pt x="1057" y="872"/>
                    <a:pt x="1057" y="881"/>
                  </a:cubicBezTo>
                  <a:cubicBezTo>
                    <a:pt x="1057" y="916"/>
                    <a:pt x="1057" y="916"/>
                    <a:pt x="1057" y="916"/>
                  </a:cubicBezTo>
                  <a:cubicBezTo>
                    <a:pt x="1061" y="916"/>
                    <a:pt x="1066" y="916"/>
                    <a:pt x="1076" y="916"/>
                  </a:cubicBezTo>
                  <a:cubicBezTo>
                    <a:pt x="1110" y="916"/>
                    <a:pt x="1130" y="911"/>
                    <a:pt x="1159" y="905"/>
                  </a:cubicBezTo>
                  <a:cubicBezTo>
                    <a:pt x="1198" y="905"/>
                    <a:pt x="1218" y="911"/>
                    <a:pt x="1251" y="911"/>
                  </a:cubicBezTo>
                  <a:cubicBezTo>
                    <a:pt x="1315" y="911"/>
                    <a:pt x="1354" y="905"/>
                    <a:pt x="1417" y="891"/>
                  </a:cubicBezTo>
                  <a:lnTo>
                    <a:pt x="1417" y="891"/>
                  </a:lnTo>
                  <a:cubicBezTo>
                    <a:pt x="1427" y="877"/>
                    <a:pt x="1427" y="877"/>
                    <a:pt x="1427" y="877"/>
                  </a:cubicBezTo>
                  <a:cubicBezTo>
                    <a:pt x="1451" y="877"/>
                    <a:pt x="1466" y="877"/>
                    <a:pt x="1490" y="867"/>
                  </a:cubicBezTo>
                  <a:cubicBezTo>
                    <a:pt x="1500" y="862"/>
                    <a:pt x="1519" y="852"/>
                    <a:pt x="1519" y="838"/>
                  </a:cubicBezTo>
                  <a:cubicBezTo>
                    <a:pt x="1519" y="789"/>
                    <a:pt x="1461" y="789"/>
                    <a:pt x="1427" y="759"/>
                  </a:cubicBezTo>
                  <a:cubicBezTo>
                    <a:pt x="1383" y="726"/>
                    <a:pt x="1403" y="672"/>
                    <a:pt x="1378" y="623"/>
                  </a:cubicBezTo>
                  <a:cubicBezTo>
                    <a:pt x="1359" y="579"/>
                    <a:pt x="1344" y="550"/>
                    <a:pt x="1334" y="501"/>
                  </a:cubicBezTo>
                  <a:cubicBezTo>
                    <a:pt x="1329" y="487"/>
                    <a:pt x="1329" y="472"/>
                    <a:pt x="1325" y="458"/>
                  </a:cubicBezTo>
                  <a:cubicBezTo>
                    <a:pt x="1305" y="424"/>
                    <a:pt x="1271" y="409"/>
                    <a:pt x="1271" y="370"/>
                  </a:cubicBezTo>
                  <a:cubicBezTo>
                    <a:pt x="1271" y="341"/>
                    <a:pt x="1281" y="331"/>
                    <a:pt x="1290" y="306"/>
                  </a:cubicBezTo>
                  <a:cubicBezTo>
                    <a:pt x="1295" y="302"/>
                    <a:pt x="1290" y="297"/>
                    <a:pt x="1290" y="292"/>
                  </a:cubicBezTo>
                  <a:cubicBezTo>
                    <a:pt x="1305" y="267"/>
                    <a:pt x="1320" y="253"/>
                    <a:pt x="1339" y="234"/>
                  </a:cubicBezTo>
                  <a:cubicBezTo>
                    <a:pt x="1354" y="209"/>
                    <a:pt x="1373" y="200"/>
                    <a:pt x="1388" y="175"/>
                  </a:cubicBezTo>
                  <a:cubicBezTo>
                    <a:pt x="1403" y="151"/>
                    <a:pt x="1412" y="126"/>
                    <a:pt x="1436" y="107"/>
                  </a:cubicBezTo>
                  <a:cubicBezTo>
                    <a:pt x="1436" y="141"/>
                    <a:pt x="1456" y="156"/>
                    <a:pt x="1456" y="190"/>
                  </a:cubicBezTo>
                  <a:cubicBezTo>
                    <a:pt x="1456" y="219"/>
                    <a:pt x="1442" y="234"/>
                    <a:pt x="1427" y="258"/>
                  </a:cubicBezTo>
                  <a:cubicBezTo>
                    <a:pt x="1427" y="267"/>
                    <a:pt x="1417" y="273"/>
                    <a:pt x="1417" y="282"/>
                  </a:cubicBezTo>
                  <a:cubicBezTo>
                    <a:pt x="1417" y="311"/>
                    <a:pt x="1442" y="326"/>
                    <a:pt x="1442" y="355"/>
                  </a:cubicBezTo>
                  <a:cubicBezTo>
                    <a:pt x="1442" y="380"/>
                    <a:pt x="1417" y="389"/>
                    <a:pt x="1417" y="419"/>
                  </a:cubicBezTo>
                  <a:cubicBezTo>
                    <a:pt x="1417" y="433"/>
                    <a:pt x="1422" y="448"/>
                    <a:pt x="1436" y="453"/>
                  </a:cubicBezTo>
                  <a:cubicBezTo>
                    <a:pt x="1446" y="458"/>
                    <a:pt x="1456" y="453"/>
                    <a:pt x="1466" y="458"/>
                  </a:cubicBezTo>
                  <a:cubicBezTo>
                    <a:pt x="1475" y="467"/>
                    <a:pt x="1475" y="477"/>
                    <a:pt x="1475" y="487"/>
                  </a:cubicBezTo>
                  <a:cubicBezTo>
                    <a:pt x="1486" y="511"/>
                    <a:pt x="1486" y="531"/>
                    <a:pt x="1510" y="546"/>
                  </a:cubicBezTo>
                  <a:cubicBezTo>
                    <a:pt x="1524" y="555"/>
                    <a:pt x="1544" y="555"/>
                    <a:pt x="1544" y="574"/>
                  </a:cubicBezTo>
                  <a:cubicBezTo>
                    <a:pt x="1544" y="594"/>
                    <a:pt x="1524" y="599"/>
                    <a:pt x="1510" y="613"/>
                  </a:cubicBezTo>
                  <a:cubicBezTo>
                    <a:pt x="1529" y="662"/>
                    <a:pt x="1558" y="687"/>
                    <a:pt x="1607" y="706"/>
                  </a:cubicBezTo>
                  <a:cubicBezTo>
                    <a:pt x="1622" y="711"/>
                    <a:pt x="1636" y="706"/>
                    <a:pt x="1651" y="716"/>
                  </a:cubicBezTo>
                  <a:cubicBezTo>
                    <a:pt x="1666" y="731"/>
                    <a:pt x="1666" y="745"/>
                    <a:pt x="1675" y="764"/>
                  </a:cubicBezTo>
                  <a:cubicBezTo>
                    <a:pt x="1680" y="779"/>
                    <a:pt x="1690" y="789"/>
                    <a:pt x="1690" y="808"/>
                  </a:cubicBezTo>
                  <a:cubicBezTo>
                    <a:pt x="1699" y="842"/>
                    <a:pt x="1699" y="872"/>
                    <a:pt x="1724" y="896"/>
                  </a:cubicBezTo>
                  <a:cubicBezTo>
                    <a:pt x="1841" y="896"/>
                    <a:pt x="1841" y="896"/>
                    <a:pt x="1841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3" name="Freeform 68"/>
            <p:cNvSpPr>
              <a:spLocks noChangeArrowheads="1"/>
            </p:cNvSpPr>
            <p:nvPr/>
          </p:nvSpPr>
          <p:spPr bwMode="auto">
            <a:xfrm>
              <a:off x="8751671" y="6850293"/>
              <a:ext cx="980085" cy="1142574"/>
            </a:xfrm>
            <a:custGeom>
              <a:avLst/>
              <a:gdLst>
                <a:gd name="T0" fmla="*/ 0 w 1550"/>
                <a:gd name="T1" fmla="*/ 54 h 1803"/>
                <a:gd name="T2" fmla="*/ 0 w 1550"/>
                <a:gd name="T3" fmla="*/ 54 h 1803"/>
                <a:gd name="T4" fmla="*/ 1072 w 1550"/>
                <a:gd name="T5" fmla="*/ 0 h 1803"/>
                <a:gd name="T6" fmla="*/ 1072 w 1550"/>
                <a:gd name="T7" fmla="*/ 0 h 1803"/>
                <a:gd name="T8" fmla="*/ 1266 w 1550"/>
                <a:gd name="T9" fmla="*/ 132 h 1803"/>
                <a:gd name="T10" fmla="*/ 1325 w 1550"/>
                <a:gd name="T11" fmla="*/ 151 h 1803"/>
                <a:gd name="T12" fmla="*/ 1262 w 1550"/>
                <a:gd name="T13" fmla="*/ 258 h 1803"/>
                <a:gd name="T14" fmla="*/ 1247 w 1550"/>
                <a:gd name="T15" fmla="*/ 302 h 1803"/>
                <a:gd name="T16" fmla="*/ 1281 w 1550"/>
                <a:gd name="T17" fmla="*/ 366 h 1803"/>
                <a:gd name="T18" fmla="*/ 1368 w 1550"/>
                <a:gd name="T19" fmla="*/ 448 h 1803"/>
                <a:gd name="T20" fmla="*/ 1466 w 1550"/>
                <a:gd name="T21" fmla="*/ 589 h 1803"/>
                <a:gd name="T22" fmla="*/ 1549 w 1550"/>
                <a:gd name="T23" fmla="*/ 1725 h 1803"/>
                <a:gd name="T24" fmla="*/ 1549 w 1550"/>
                <a:gd name="T25" fmla="*/ 1725 h 1803"/>
                <a:gd name="T26" fmla="*/ 0 w 1550"/>
                <a:gd name="T27" fmla="*/ 1802 h 1803"/>
                <a:gd name="T28" fmla="*/ 0 w 1550"/>
                <a:gd name="T29" fmla="*/ 1802 h 1803"/>
                <a:gd name="T30" fmla="*/ 0 w 1550"/>
                <a:gd name="T31" fmla="*/ 54 h 18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550" h="1803">
                  <a:moveTo>
                    <a:pt x="0" y="54"/>
                  </a:moveTo>
                  <a:lnTo>
                    <a:pt x="0" y="54"/>
                  </a:lnTo>
                  <a:cubicBezTo>
                    <a:pt x="667" y="30"/>
                    <a:pt x="1072" y="0"/>
                    <a:pt x="1072" y="0"/>
                  </a:cubicBezTo>
                  <a:lnTo>
                    <a:pt x="1072" y="0"/>
                  </a:lnTo>
                  <a:cubicBezTo>
                    <a:pt x="1135" y="69"/>
                    <a:pt x="1188" y="93"/>
                    <a:pt x="1266" y="132"/>
                  </a:cubicBezTo>
                  <a:cubicBezTo>
                    <a:pt x="1291" y="141"/>
                    <a:pt x="1305" y="141"/>
                    <a:pt x="1325" y="151"/>
                  </a:cubicBezTo>
                  <a:cubicBezTo>
                    <a:pt x="1301" y="191"/>
                    <a:pt x="1281" y="215"/>
                    <a:pt x="1262" y="258"/>
                  </a:cubicBezTo>
                  <a:cubicBezTo>
                    <a:pt x="1257" y="273"/>
                    <a:pt x="1247" y="283"/>
                    <a:pt x="1247" y="302"/>
                  </a:cubicBezTo>
                  <a:cubicBezTo>
                    <a:pt x="1247" y="332"/>
                    <a:pt x="1266" y="341"/>
                    <a:pt x="1281" y="366"/>
                  </a:cubicBezTo>
                  <a:cubicBezTo>
                    <a:pt x="1310" y="404"/>
                    <a:pt x="1335" y="415"/>
                    <a:pt x="1368" y="448"/>
                  </a:cubicBezTo>
                  <a:cubicBezTo>
                    <a:pt x="1417" y="492"/>
                    <a:pt x="1432" y="531"/>
                    <a:pt x="1466" y="589"/>
                  </a:cubicBezTo>
                  <a:cubicBezTo>
                    <a:pt x="1549" y="1725"/>
                    <a:pt x="1549" y="1725"/>
                    <a:pt x="1549" y="1725"/>
                  </a:cubicBezTo>
                  <a:lnTo>
                    <a:pt x="1549" y="1725"/>
                  </a:lnTo>
                  <a:cubicBezTo>
                    <a:pt x="1549" y="1725"/>
                    <a:pt x="906" y="1773"/>
                    <a:pt x="0" y="1802"/>
                  </a:cubicBezTo>
                  <a:lnTo>
                    <a:pt x="0" y="1802"/>
                  </a:lnTo>
                  <a:cubicBezTo>
                    <a:pt x="0" y="54"/>
                    <a:pt x="0" y="54"/>
                    <a:pt x="0" y="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4" name="Freeform 69"/>
            <p:cNvSpPr>
              <a:spLocks noChangeArrowheads="1"/>
            </p:cNvSpPr>
            <p:nvPr/>
          </p:nvSpPr>
          <p:spPr bwMode="auto">
            <a:xfrm>
              <a:off x="8751671" y="9020623"/>
              <a:ext cx="1414123" cy="2957250"/>
            </a:xfrm>
            <a:custGeom>
              <a:avLst/>
              <a:gdLst>
                <a:gd name="T0" fmla="*/ 2036 w 2231"/>
                <a:gd name="T1" fmla="*/ 2436 h 4663"/>
                <a:gd name="T2" fmla="*/ 1714 w 2231"/>
                <a:gd name="T3" fmla="*/ 2567 h 4663"/>
                <a:gd name="T4" fmla="*/ 1690 w 2231"/>
                <a:gd name="T5" fmla="*/ 2445 h 4663"/>
                <a:gd name="T6" fmla="*/ 1612 w 2231"/>
                <a:gd name="T7" fmla="*/ 2445 h 4663"/>
                <a:gd name="T8" fmla="*/ 1588 w 2231"/>
                <a:gd name="T9" fmla="*/ 2528 h 4663"/>
                <a:gd name="T10" fmla="*/ 1559 w 2231"/>
                <a:gd name="T11" fmla="*/ 2680 h 4663"/>
                <a:gd name="T12" fmla="*/ 1462 w 2231"/>
                <a:gd name="T13" fmla="*/ 2777 h 4663"/>
                <a:gd name="T14" fmla="*/ 1330 w 2231"/>
                <a:gd name="T15" fmla="*/ 2933 h 4663"/>
                <a:gd name="T16" fmla="*/ 1091 w 2231"/>
                <a:gd name="T17" fmla="*/ 3030 h 4663"/>
                <a:gd name="T18" fmla="*/ 959 w 2231"/>
                <a:gd name="T19" fmla="*/ 3025 h 4663"/>
                <a:gd name="T20" fmla="*/ 867 w 2231"/>
                <a:gd name="T21" fmla="*/ 3020 h 4663"/>
                <a:gd name="T22" fmla="*/ 774 w 2231"/>
                <a:gd name="T23" fmla="*/ 3147 h 4663"/>
                <a:gd name="T24" fmla="*/ 696 w 2231"/>
                <a:gd name="T25" fmla="*/ 3220 h 4663"/>
                <a:gd name="T26" fmla="*/ 594 w 2231"/>
                <a:gd name="T27" fmla="*/ 3346 h 4663"/>
                <a:gd name="T28" fmla="*/ 497 w 2231"/>
                <a:gd name="T29" fmla="*/ 3390 h 4663"/>
                <a:gd name="T30" fmla="*/ 482 w 2231"/>
                <a:gd name="T31" fmla="*/ 3503 h 4663"/>
                <a:gd name="T32" fmla="*/ 414 w 2231"/>
                <a:gd name="T33" fmla="*/ 3542 h 4663"/>
                <a:gd name="T34" fmla="*/ 419 w 2231"/>
                <a:gd name="T35" fmla="*/ 3619 h 4663"/>
                <a:gd name="T36" fmla="*/ 404 w 2231"/>
                <a:gd name="T37" fmla="*/ 3766 h 4663"/>
                <a:gd name="T38" fmla="*/ 380 w 2231"/>
                <a:gd name="T39" fmla="*/ 3790 h 4663"/>
                <a:gd name="T40" fmla="*/ 360 w 2231"/>
                <a:gd name="T41" fmla="*/ 3877 h 4663"/>
                <a:gd name="T42" fmla="*/ 360 w 2231"/>
                <a:gd name="T43" fmla="*/ 4048 h 4663"/>
                <a:gd name="T44" fmla="*/ 384 w 2231"/>
                <a:gd name="T45" fmla="*/ 4199 h 4663"/>
                <a:gd name="T46" fmla="*/ 467 w 2231"/>
                <a:gd name="T47" fmla="*/ 4433 h 4663"/>
                <a:gd name="T48" fmla="*/ 550 w 2231"/>
                <a:gd name="T49" fmla="*/ 4569 h 4663"/>
                <a:gd name="T50" fmla="*/ 521 w 2231"/>
                <a:gd name="T51" fmla="*/ 4633 h 4663"/>
                <a:gd name="T52" fmla="*/ 360 w 2231"/>
                <a:gd name="T53" fmla="*/ 4613 h 4663"/>
                <a:gd name="T54" fmla="*/ 24 w 2231"/>
                <a:gd name="T55" fmla="*/ 4530 h 4663"/>
                <a:gd name="T56" fmla="*/ 0 w 2231"/>
                <a:gd name="T57" fmla="*/ 0 h 4663"/>
                <a:gd name="T58" fmla="*/ 83 w 2231"/>
                <a:gd name="T59" fmla="*/ 78 h 4663"/>
                <a:gd name="T60" fmla="*/ 254 w 2231"/>
                <a:gd name="T61" fmla="*/ 83 h 4663"/>
                <a:gd name="T62" fmla="*/ 375 w 2231"/>
                <a:gd name="T63" fmla="*/ 132 h 4663"/>
                <a:gd name="T64" fmla="*/ 516 w 2231"/>
                <a:gd name="T65" fmla="*/ 127 h 4663"/>
                <a:gd name="T66" fmla="*/ 828 w 2231"/>
                <a:gd name="T67" fmla="*/ 210 h 4663"/>
                <a:gd name="T68" fmla="*/ 979 w 2231"/>
                <a:gd name="T69" fmla="*/ 137 h 4663"/>
                <a:gd name="T70" fmla="*/ 1193 w 2231"/>
                <a:gd name="T71" fmla="*/ 64 h 4663"/>
                <a:gd name="T72" fmla="*/ 1447 w 2231"/>
                <a:gd name="T73" fmla="*/ 118 h 4663"/>
                <a:gd name="T74" fmla="*/ 1705 w 2231"/>
                <a:gd name="T75" fmla="*/ 190 h 4663"/>
                <a:gd name="T76" fmla="*/ 1953 w 2231"/>
                <a:gd name="T77" fmla="*/ 536 h 4663"/>
                <a:gd name="T78" fmla="*/ 2075 w 2231"/>
                <a:gd name="T79" fmla="*/ 1345 h 4663"/>
                <a:gd name="T80" fmla="*/ 2192 w 2231"/>
                <a:gd name="T81" fmla="*/ 1511 h 4663"/>
                <a:gd name="T82" fmla="*/ 2158 w 2231"/>
                <a:gd name="T83" fmla="*/ 1895 h 4663"/>
                <a:gd name="T84" fmla="*/ 2177 w 2231"/>
                <a:gd name="T85" fmla="*/ 2324 h 46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231" h="4663">
                  <a:moveTo>
                    <a:pt x="2177" y="2387"/>
                  </a:moveTo>
                  <a:lnTo>
                    <a:pt x="2177" y="2387"/>
                  </a:lnTo>
                  <a:cubicBezTo>
                    <a:pt x="2124" y="2397"/>
                    <a:pt x="2089" y="2412"/>
                    <a:pt x="2036" y="2436"/>
                  </a:cubicBezTo>
                  <a:cubicBezTo>
                    <a:pt x="1992" y="2456"/>
                    <a:pt x="1963" y="2460"/>
                    <a:pt x="1924" y="2480"/>
                  </a:cubicBezTo>
                  <a:cubicBezTo>
                    <a:pt x="1875" y="2514"/>
                    <a:pt x="1846" y="2533"/>
                    <a:pt x="1793" y="2553"/>
                  </a:cubicBezTo>
                  <a:cubicBezTo>
                    <a:pt x="1763" y="2562"/>
                    <a:pt x="1744" y="2562"/>
                    <a:pt x="1714" y="2567"/>
                  </a:cubicBezTo>
                  <a:cubicBezTo>
                    <a:pt x="1734" y="2553"/>
                    <a:pt x="1753" y="2543"/>
                    <a:pt x="1753" y="2519"/>
                  </a:cubicBezTo>
                  <a:cubicBezTo>
                    <a:pt x="1753" y="2499"/>
                    <a:pt x="1749" y="2484"/>
                    <a:pt x="1739" y="2475"/>
                  </a:cubicBezTo>
                  <a:cubicBezTo>
                    <a:pt x="1724" y="2460"/>
                    <a:pt x="1705" y="2460"/>
                    <a:pt x="1690" y="2445"/>
                  </a:cubicBezTo>
                  <a:cubicBezTo>
                    <a:pt x="1680" y="2436"/>
                    <a:pt x="1690" y="2421"/>
                    <a:pt x="1690" y="2407"/>
                  </a:cubicBezTo>
                  <a:cubicBezTo>
                    <a:pt x="1690" y="2392"/>
                    <a:pt x="1695" y="2382"/>
                    <a:pt x="1695" y="2363"/>
                  </a:cubicBezTo>
                  <a:cubicBezTo>
                    <a:pt x="1656" y="2387"/>
                    <a:pt x="1646" y="2417"/>
                    <a:pt x="1612" y="2445"/>
                  </a:cubicBezTo>
                  <a:cubicBezTo>
                    <a:pt x="1608" y="2451"/>
                    <a:pt x="1608" y="2456"/>
                    <a:pt x="1598" y="2460"/>
                  </a:cubicBezTo>
                  <a:cubicBezTo>
                    <a:pt x="1588" y="2460"/>
                    <a:pt x="1578" y="2465"/>
                    <a:pt x="1568" y="2465"/>
                  </a:cubicBezTo>
                  <a:cubicBezTo>
                    <a:pt x="1578" y="2489"/>
                    <a:pt x="1588" y="2504"/>
                    <a:pt x="1588" y="2528"/>
                  </a:cubicBezTo>
                  <a:cubicBezTo>
                    <a:pt x="1588" y="2558"/>
                    <a:pt x="1583" y="2572"/>
                    <a:pt x="1578" y="2602"/>
                  </a:cubicBezTo>
                  <a:cubicBezTo>
                    <a:pt x="1578" y="2626"/>
                    <a:pt x="1573" y="2641"/>
                    <a:pt x="1559" y="2660"/>
                  </a:cubicBezTo>
                  <a:cubicBezTo>
                    <a:pt x="1559" y="2665"/>
                    <a:pt x="1559" y="2675"/>
                    <a:pt x="1559" y="2680"/>
                  </a:cubicBezTo>
                  <a:cubicBezTo>
                    <a:pt x="1553" y="2680"/>
                    <a:pt x="1544" y="2680"/>
                    <a:pt x="1544" y="2680"/>
                  </a:cubicBezTo>
                  <a:cubicBezTo>
                    <a:pt x="1525" y="2694"/>
                    <a:pt x="1514" y="2704"/>
                    <a:pt x="1500" y="2719"/>
                  </a:cubicBezTo>
                  <a:cubicBezTo>
                    <a:pt x="1486" y="2738"/>
                    <a:pt x="1476" y="2757"/>
                    <a:pt x="1462" y="2777"/>
                  </a:cubicBezTo>
                  <a:cubicBezTo>
                    <a:pt x="1447" y="2801"/>
                    <a:pt x="1432" y="2816"/>
                    <a:pt x="1422" y="2840"/>
                  </a:cubicBezTo>
                  <a:cubicBezTo>
                    <a:pt x="1417" y="2850"/>
                    <a:pt x="1412" y="2865"/>
                    <a:pt x="1407" y="2874"/>
                  </a:cubicBezTo>
                  <a:cubicBezTo>
                    <a:pt x="1383" y="2904"/>
                    <a:pt x="1359" y="2913"/>
                    <a:pt x="1330" y="2933"/>
                  </a:cubicBezTo>
                  <a:cubicBezTo>
                    <a:pt x="1305" y="2952"/>
                    <a:pt x="1301" y="2972"/>
                    <a:pt x="1276" y="2991"/>
                  </a:cubicBezTo>
                  <a:cubicBezTo>
                    <a:pt x="1252" y="3011"/>
                    <a:pt x="1227" y="3011"/>
                    <a:pt x="1198" y="3015"/>
                  </a:cubicBezTo>
                  <a:cubicBezTo>
                    <a:pt x="1159" y="3025"/>
                    <a:pt x="1135" y="3030"/>
                    <a:pt x="1091" y="3030"/>
                  </a:cubicBezTo>
                  <a:cubicBezTo>
                    <a:pt x="1072" y="3030"/>
                    <a:pt x="1057" y="3030"/>
                    <a:pt x="1033" y="3025"/>
                  </a:cubicBezTo>
                  <a:cubicBezTo>
                    <a:pt x="1013" y="3015"/>
                    <a:pt x="1008" y="3001"/>
                    <a:pt x="989" y="3001"/>
                  </a:cubicBezTo>
                  <a:cubicBezTo>
                    <a:pt x="974" y="3001"/>
                    <a:pt x="969" y="3015"/>
                    <a:pt x="959" y="3025"/>
                  </a:cubicBezTo>
                  <a:cubicBezTo>
                    <a:pt x="945" y="3030"/>
                    <a:pt x="935" y="3035"/>
                    <a:pt x="920" y="3035"/>
                  </a:cubicBezTo>
                  <a:cubicBezTo>
                    <a:pt x="906" y="3035"/>
                    <a:pt x="896" y="3025"/>
                    <a:pt x="882" y="3015"/>
                  </a:cubicBezTo>
                  <a:cubicBezTo>
                    <a:pt x="867" y="3020"/>
                    <a:pt x="867" y="3020"/>
                    <a:pt x="867" y="3020"/>
                  </a:cubicBezTo>
                  <a:cubicBezTo>
                    <a:pt x="872" y="3059"/>
                    <a:pt x="872" y="3094"/>
                    <a:pt x="911" y="3113"/>
                  </a:cubicBezTo>
                  <a:cubicBezTo>
                    <a:pt x="852" y="3133"/>
                    <a:pt x="823" y="3161"/>
                    <a:pt x="774" y="3191"/>
                  </a:cubicBezTo>
                  <a:cubicBezTo>
                    <a:pt x="774" y="3172"/>
                    <a:pt x="774" y="3161"/>
                    <a:pt x="774" y="3147"/>
                  </a:cubicBezTo>
                  <a:cubicBezTo>
                    <a:pt x="745" y="3147"/>
                    <a:pt x="745" y="3147"/>
                    <a:pt x="745" y="3147"/>
                  </a:cubicBezTo>
                  <a:cubicBezTo>
                    <a:pt x="721" y="3152"/>
                    <a:pt x="696" y="3166"/>
                    <a:pt x="696" y="3191"/>
                  </a:cubicBezTo>
                  <a:cubicBezTo>
                    <a:pt x="696" y="3220"/>
                    <a:pt x="696" y="3220"/>
                    <a:pt x="696" y="3220"/>
                  </a:cubicBezTo>
                  <a:cubicBezTo>
                    <a:pt x="740" y="3220"/>
                    <a:pt x="740" y="3220"/>
                    <a:pt x="740" y="3220"/>
                  </a:cubicBezTo>
                  <a:cubicBezTo>
                    <a:pt x="706" y="3239"/>
                    <a:pt x="691" y="3259"/>
                    <a:pt x="667" y="3283"/>
                  </a:cubicBezTo>
                  <a:cubicBezTo>
                    <a:pt x="638" y="3313"/>
                    <a:pt x="614" y="3318"/>
                    <a:pt x="594" y="3346"/>
                  </a:cubicBezTo>
                  <a:cubicBezTo>
                    <a:pt x="580" y="3366"/>
                    <a:pt x="575" y="3381"/>
                    <a:pt x="565" y="3396"/>
                  </a:cubicBezTo>
                  <a:cubicBezTo>
                    <a:pt x="550" y="3376"/>
                    <a:pt x="541" y="3361"/>
                    <a:pt x="521" y="3346"/>
                  </a:cubicBezTo>
                  <a:cubicBezTo>
                    <a:pt x="511" y="3361"/>
                    <a:pt x="506" y="3371"/>
                    <a:pt x="497" y="3390"/>
                  </a:cubicBezTo>
                  <a:cubicBezTo>
                    <a:pt x="492" y="3400"/>
                    <a:pt x="482" y="3405"/>
                    <a:pt x="482" y="3420"/>
                  </a:cubicBezTo>
                  <a:cubicBezTo>
                    <a:pt x="482" y="3434"/>
                    <a:pt x="502" y="3440"/>
                    <a:pt x="516" y="3444"/>
                  </a:cubicBezTo>
                  <a:cubicBezTo>
                    <a:pt x="506" y="3468"/>
                    <a:pt x="492" y="3478"/>
                    <a:pt x="482" y="3503"/>
                  </a:cubicBezTo>
                  <a:cubicBezTo>
                    <a:pt x="477" y="3517"/>
                    <a:pt x="477" y="3542"/>
                    <a:pt x="458" y="3542"/>
                  </a:cubicBezTo>
                  <a:cubicBezTo>
                    <a:pt x="453" y="3542"/>
                    <a:pt x="448" y="3532"/>
                    <a:pt x="439" y="3532"/>
                  </a:cubicBezTo>
                  <a:cubicBezTo>
                    <a:pt x="429" y="3532"/>
                    <a:pt x="424" y="3537"/>
                    <a:pt x="414" y="3542"/>
                  </a:cubicBezTo>
                  <a:cubicBezTo>
                    <a:pt x="399" y="3546"/>
                    <a:pt x="375" y="3546"/>
                    <a:pt x="375" y="3561"/>
                  </a:cubicBezTo>
                  <a:cubicBezTo>
                    <a:pt x="375" y="3576"/>
                    <a:pt x="384" y="3581"/>
                    <a:pt x="390" y="3595"/>
                  </a:cubicBezTo>
                  <a:cubicBezTo>
                    <a:pt x="395" y="3605"/>
                    <a:pt x="404" y="3619"/>
                    <a:pt x="419" y="3619"/>
                  </a:cubicBezTo>
                  <a:cubicBezTo>
                    <a:pt x="434" y="3619"/>
                    <a:pt x="439" y="3610"/>
                    <a:pt x="448" y="3600"/>
                  </a:cubicBezTo>
                  <a:cubicBezTo>
                    <a:pt x="443" y="3639"/>
                    <a:pt x="434" y="3663"/>
                    <a:pt x="424" y="3697"/>
                  </a:cubicBezTo>
                  <a:cubicBezTo>
                    <a:pt x="414" y="3727"/>
                    <a:pt x="404" y="3741"/>
                    <a:pt x="404" y="3766"/>
                  </a:cubicBezTo>
                  <a:cubicBezTo>
                    <a:pt x="404" y="3780"/>
                    <a:pt x="404" y="3790"/>
                    <a:pt x="409" y="3805"/>
                  </a:cubicBezTo>
                  <a:cubicBezTo>
                    <a:pt x="409" y="3785"/>
                    <a:pt x="409" y="3785"/>
                    <a:pt x="409" y="3785"/>
                  </a:cubicBezTo>
                  <a:cubicBezTo>
                    <a:pt x="395" y="3785"/>
                    <a:pt x="390" y="3790"/>
                    <a:pt x="380" y="3790"/>
                  </a:cubicBezTo>
                  <a:cubicBezTo>
                    <a:pt x="370" y="3790"/>
                    <a:pt x="360" y="3780"/>
                    <a:pt x="351" y="3780"/>
                  </a:cubicBezTo>
                  <a:cubicBezTo>
                    <a:pt x="326" y="3780"/>
                    <a:pt x="297" y="3799"/>
                    <a:pt x="297" y="3829"/>
                  </a:cubicBezTo>
                  <a:cubicBezTo>
                    <a:pt x="297" y="3858"/>
                    <a:pt x="331" y="3877"/>
                    <a:pt x="360" y="3877"/>
                  </a:cubicBezTo>
                  <a:cubicBezTo>
                    <a:pt x="375" y="3877"/>
                    <a:pt x="384" y="3873"/>
                    <a:pt x="395" y="3863"/>
                  </a:cubicBezTo>
                  <a:cubicBezTo>
                    <a:pt x="395" y="3985"/>
                    <a:pt x="395" y="3985"/>
                    <a:pt x="395" y="3985"/>
                  </a:cubicBezTo>
                  <a:cubicBezTo>
                    <a:pt x="395" y="4014"/>
                    <a:pt x="380" y="4029"/>
                    <a:pt x="360" y="4048"/>
                  </a:cubicBezTo>
                  <a:cubicBezTo>
                    <a:pt x="356" y="4053"/>
                    <a:pt x="345" y="4058"/>
                    <a:pt x="345" y="4062"/>
                  </a:cubicBezTo>
                  <a:cubicBezTo>
                    <a:pt x="345" y="4092"/>
                    <a:pt x="360" y="4102"/>
                    <a:pt x="370" y="4126"/>
                  </a:cubicBezTo>
                  <a:cubicBezTo>
                    <a:pt x="380" y="4155"/>
                    <a:pt x="380" y="4170"/>
                    <a:pt x="384" y="4199"/>
                  </a:cubicBezTo>
                  <a:cubicBezTo>
                    <a:pt x="390" y="4233"/>
                    <a:pt x="390" y="4258"/>
                    <a:pt x="409" y="4291"/>
                  </a:cubicBezTo>
                  <a:cubicBezTo>
                    <a:pt x="419" y="4316"/>
                    <a:pt x="434" y="4335"/>
                    <a:pt x="443" y="4360"/>
                  </a:cubicBezTo>
                  <a:cubicBezTo>
                    <a:pt x="453" y="4389"/>
                    <a:pt x="467" y="4404"/>
                    <a:pt x="467" y="4433"/>
                  </a:cubicBezTo>
                  <a:cubicBezTo>
                    <a:pt x="467" y="4511"/>
                    <a:pt x="467" y="4511"/>
                    <a:pt x="467" y="4511"/>
                  </a:cubicBezTo>
                  <a:cubicBezTo>
                    <a:pt x="467" y="4526"/>
                    <a:pt x="458" y="4540"/>
                    <a:pt x="467" y="4554"/>
                  </a:cubicBezTo>
                  <a:cubicBezTo>
                    <a:pt x="487" y="4579"/>
                    <a:pt x="516" y="4569"/>
                    <a:pt x="550" y="4569"/>
                  </a:cubicBezTo>
                  <a:cubicBezTo>
                    <a:pt x="550" y="4589"/>
                    <a:pt x="555" y="4603"/>
                    <a:pt x="555" y="4618"/>
                  </a:cubicBezTo>
                  <a:lnTo>
                    <a:pt x="555" y="4618"/>
                  </a:lnTo>
                  <a:cubicBezTo>
                    <a:pt x="545" y="4623"/>
                    <a:pt x="531" y="4628"/>
                    <a:pt x="521" y="4633"/>
                  </a:cubicBezTo>
                  <a:cubicBezTo>
                    <a:pt x="497" y="4647"/>
                    <a:pt x="487" y="4662"/>
                    <a:pt x="458" y="4662"/>
                  </a:cubicBezTo>
                  <a:cubicBezTo>
                    <a:pt x="429" y="4662"/>
                    <a:pt x="409" y="4657"/>
                    <a:pt x="384" y="4642"/>
                  </a:cubicBezTo>
                  <a:cubicBezTo>
                    <a:pt x="375" y="4633"/>
                    <a:pt x="370" y="4623"/>
                    <a:pt x="360" y="4613"/>
                  </a:cubicBezTo>
                  <a:cubicBezTo>
                    <a:pt x="331" y="4598"/>
                    <a:pt x="312" y="4594"/>
                    <a:pt x="282" y="4589"/>
                  </a:cubicBezTo>
                  <a:cubicBezTo>
                    <a:pt x="204" y="4574"/>
                    <a:pt x="161" y="4569"/>
                    <a:pt x="88" y="4545"/>
                  </a:cubicBezTo>
                  <a:cubicBezTo>
                    <a:pt x="63" y="4540"/>
                    <a:pt x="49" y="4535"/>
                    <a:pt x="24" y="4530"/>
                  </a:cubicBezTo>
                  <a:cubicBezTo>
                    <a:pt x="14" y="4530"/>
                    <a:pt x="10" y="4526"/>
                    <a:pt x="0" y="4526"/>
                  </a:cubicBezTo>
                  <a:lnTo>
                    <a:pt x="0" y="4526"/>
                  </a:lnTo>
                  <a:cubicBezTo>
                    <a:pt x="0" y="0"/>
                    <a:pt x="0" y="0"/>
                    <a:pt x="0" y="0"/>
                  </a:cubicBezTo>
                  <a:lnTo>
                    <a:pt x="0" y="0"/>
                  </a:lnTo>
                  <a:cubicBezTo>
                    <a:pt x="19" y="10"/>
                    <a:pt x="34" y="20"/>
                    <a:pt x="58" y="35"/>
                  </a:cubicBezTo>
                  <a:cubicBezTo>
                    <a:pt x="73" y="44"/>
                    <a:pt x="73" y="64"/>
                    <a:pt x="83" y="78"/>
                  </a:cubicBezTo>
                  <a:cubicBezTo>
                    <a:pt x="97" y="113"/>
                    <a:pt x="117" y="137"/>
                    <a:pt x="151" y="137"/>
                  </a:cubicBezTo>
                  <a:cubicBezTo>
                    <a:pt x="166" y="137"/>
                    <a:pt x="175" y="127"/>
                    <a:pt x="185" y="113"/>
                  </a:cubicBezTo>
                  <a:cubicBezTo>
                    <a:pt x="204" y="93"/>
                    <a:pt x="224" y="83"/>
                    <a:pt x="254" y="83"/>
                  </a:cubicBezTo>
                  <a:cubicBezTo>
                    <a:pt x="268" y="83"/>
                    <a:pt x="278" y="88"/>
                    <a:pt x="293" y="98"/>
                  </a:cubicBezTo>
                  <a:cubicBezTo>
                    <a:pt x="293" y="103"/>
                    <a:pt x="293" y="113"/>
                    <a:pt x="297" y="113"/>
                  </a:cubicBezTo>
                  <a:cubicBezTo>
                    <a:pt x="321" y="132"/>
                    <a:pt x="341" y="132"/>
                    <a:pt x="375" y="132"/>
                  </a:cubicBezTo>
                  <a:cubicBezTo>
                    <a:pt x="395" y="132"/>
                    <a:pt x="414" y="127"/>
                    <a:pt x="434" y="137"/>
                  </a:cubicBezTo>
                  <a:cubicBezTo>
                    <a:pt x="453" y="142"/>
                    <a:pt x="463" y="161"/>
                    <a:pt x="487" y="161"/>
                  </a:cubicBezTo>
                  <a:cubicBezTo>
                    <a:pt x="502" y="161"/>
                    <a:pt x="502" y="127"/>
                    <a:pt x="516" y="127"/>
                  </a:cubicBezTo>
                  <a:cubicBezTo>
                    <a:pt x="536" y="127"/>
                    <a:pt x="545" y="137"/>
                    <a:pt x="560" y="142"/>
                  </a:cubicBezTo>
                  <a:cubicBezTo>
                    <a:pt x="638" y="152"/>
                    <a:pt x="682" y="166"/>
                    <a:pt x="760" y="181"/>
                  </a:cubicBezTo>
                  <a:cubicBezTo>
                    <a:pt x="784" y="185"/>
                    <a:pt x="799" y="210"/>
                    <a:pt x="828" y="210"/>
                  </a:cubicBezTo>
                  <a:cubicBezTo>
                    <a:pt x="848" y="210"/>
                    <a:pt x="857" y="205"/>
                    <a:pt x="877" y="195"/>
                  </a:cubicBezTo>
                  <a:cubicBezTo>
                    <a:pt x="911" y="190"/>
                    <a:pt x="930" y="181"/>
                    <a:pt x="955" y="161"/>
                  </a:cubicBezTo>
                  <a:cubicBezTo>
                    <a:pt x="964" y="157"/>
                    <a:pt x="969" y="146"/>
                    <a:pt x="979" y="137"/>
                  </a:cubicBezTo>
                  <a:cubicBezTo>
                    <a:pt x="1018" y="113"/>
                    <a:pt x="1047" y="122"/>
                    <a:pt x="1086" y="103"/>
                  </a:cubicBezTo>
                  <a:cubicBezTo>
                    <a:pt x="1105" y="93"/>
                    <a:pt x="1110" y="78"/>
                    <a:pt x="1130" y="74"/>
                  </a:cubicBezTo>
                  <a:cubicBezTo>
                    <a:pt x="1155" y="64"/>
                    <a:pt x="1169" y="64"/>
                    <a:pt x="1193" y="64"/>
                  </a:cubicBezTo>
                  <a:cubicBezTo>
                    <a:pt x="1213" y="78"/>
                    <a:pt x="1227" y="88"/>
                    <a:pt x="1252" y="88"/>
                  </a:cubicBezTo>
                  <a:cubicBezTo>
                    <a:pt x="1354" y="88"/>
                    <a:pt x="1354" y="88"/>
                    <a:pt x="1354" y="88"/>
                  </a:cubicBezTo>
                  <a:cubicBezTo>
                    <a:pt x="1393" y="88"/>
                    <a:pt x="1412" y="103"/>
                    <a:pt x="1447" y="118"/>
                  </a:cubicBezTo>
                  <a:cubicBezTo>
                    <a:pt x="1490" y="137"/>
                    <a:pt x="1510" y="152"/>
                    <a:pt x="1553" y="171"/>
                  </a:cubicBezTo>
                  <a:cubicBezTo>
                    <a:pt x="1608" y="195"/>
                    <a:pt x="1646" y="190"/>
                    <a:pt x="1705" y="190"/>
                  </a:cubicBezTo>
                  <a:lnTo>
                    <a:pt x="1705" y="190"/>
                  </a:lnTo>
                  <a:cubicBezTo>
                    <a:pt x="1753" y="210"/>
                    <a:pt x="1793" y="215"/>
                    <a:pt x="1846" y="215"/>
                  </a:cubicBezTo>
                  <a:cubicBezTo>
                    <a:pt x="1880" y="215"/>
                    <a:pt x="1899" y="215"/>
                    <a:pt x="1934" y="215"/>
                  </a:cubicBezTo>
                  <a:cubicBezTo>
                    <a:pt x="1953" y="536"/>
                    <a:pt x="1953" y="536"/>
                    <a:pt x="1953" y="536"/>
                  </a:cubicBezTo>
                  <a:lnTo>
                    <a:pt x="1953" y="536"/>
                  </a:lnTo>
                  <a:cubicBezTo>
                    <a:pt x="1978" y="1130"/>
                    <a:pt x="1978" y="1130"/>
                    <a:pt x="1978" y="1130"/>
                  </a:cubicBezTo>
                  <a:cubicBezTo>
                    <a:pt x="2021" y="1213"/>
                    <a:pt x="2031" y="1262"/>
                    <a:pt x="2075" y="1345"/>
                  </a:cubicBezTo>
                  <a:cubicBezTo>
                    <a:pt x="2089" y="1369"/>
                    <a:pt x="2104" y="1379"/>
                    <a:pt x="2124" y="1403"/>
                  </a:cubicBezTo>
                  <a:cubicBezTo>
                    <a:pt x="2138" y="1423"/>
                    <a:pt x="2143" y="1442"/>
                    <a:pt x="2158" y="1462"/>
                  </a:cubicBezTo>
                  <a:cubicBezTo>
                    <a:pt x="2167" y="1481"/>
                    <a:pt x="2182" y="1491"/>
                    <a:pt x="2192" y="1511"/>
                  </a:cubicBezTo>
                  <a:cubicBezTo>
                    <a:pt x="2216" y="1559"/>
                    <a:pt x="2230" y="1594"/>
                    <a:pt x="2230" y="1652"/>
                  </a:cubicBezTo>
                  <a:cubicBezTo>
                    <a:pt x="2230" y="1705"/>
                    <a:pt x="2230" y="1735"/>
                    <a:pt x="2211" y="1779"/>
                  </a:cubicBezTo>
                  <a:cubicBezTo>
                    <a:pt x="2187" y="1822"/>
                    <a:pt x="2158" y="1846"/>
                    <a:pt x="2158" y="1895"/>
                  </a:cubicBezTo>
                  <a:cubicBezTo>
                    <a:pt x="2158" y="1949"/>
                    <a:pt x="2187" y="1978"/>
                    <a:pt x="2187" y="2036"/>
                  </a:cubicBezTo>
                  <a:cubicBezTo>
                    <a:pt x="2187" y="2144"/>
                    <a:pt x="2182" y="2202"/>
                    <a:pt x="2182" y="2309"/>
                  </a:cubicBezTo>
                  <a:cubicBezTo>
                    <a:pt x="2182" y="2314"/>
                    <a:pt x="2177" y="2319"/>
                    <a:pt x="2177" y="2324"/>
                  </a:cubicBezTo>
                  <a:cubicBezTo>
                    <a:pt x="2177" y="2348"/>
                    <a:pt x="2182" y="2363"/>
                    <a:pt x="2177" y="23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5" name="Freeform 70"/>
            <p:cNvSpPr>
              <a:spLocks noChangeArrowheads="1"/>
            </p:cNvSpPr>
            <p:nvPr/>
          </p:nvSpPr>
          <p:spPr bwMode="auto">
            <a:xfrm>
              <a:off x="15242635" y="2574043"/>
              <a:ext cx="980085" cy="1680256"/>
            </a:xfrm>
            <a:custGeom>
              <a:avLst/>
              <a:gdLst>
                <a:gd name="T0" fmla="*/ 0 w 1550"/>
                <a:gd name="T1" fmla="*/ 1549 h 2651"/>
                <a:gd name="T2" fmla="*/ 536 w 1550"/>
                <a:gd name="T3" fmla="*/ 2650 h 2651"/>
                <a:gd name="T4" fmla="*/ 536 w 1550"/>
                <a:gd name="T5" fmla="*/ 2645 h 2651"/>
                <a:gd name="T6" fmla="*/ 623 w 1550"/>
                <a:gd name="T7" fmla="*/ 2343 h 2651"/>
                <a:gd name="T8" fmla="*/ 760 w 1550"/>
                <a:gd name="T9" fmla="*/ 2100 h 2651"/>
                <a:gd name="T10" fmla="*/ 901 w 1550"/>
                <a:gd name="T11" fmla="*/ 1924 h 2651"/>
                <a:gd name="T12" fmla="*/ 959 w 1550"/>
                <a:gd name="T13" fmla="*/ 1870 h 2651"/>
                <a:gd name="T14" fmla="*/ 979 w 1550"/>
                <a:gd name="T15" fmla="*/ 1734 h 2651"/>
                <a:gd name="T16" fmla="*/ 954 w 1550"/>
                <a:gd name="T17" fmla="*/ 1583 h 2651"/>
                <a:gd name="T18" fmla="*/ 1013 w 1550"/>
                <a:gd name="T19" fmla="*/ 1564 h 2651"/>
                <a:gd name="T20" fmla="*/ 1067 w 1550"/>
                <a:gd name="T21" fmla="*/ 1647 h 2651"/>
                <a:gd name="T22" fmla="*/ 1145 w 1550"/>
                <a:gd name="T23" fmla="*/ 1583 h 2651"/>
                <a:gd name="T24" fmla="*/ 1203 w 1550"/>
                <a:gd name="T25" fmla="*/ 1495 h 2651"/>
                <a:gd name="T26" fmla="*/ 1256 w 1550"/>
                <a:gd name="T27" fmla="*/ 1500 h 2651"/>
                <a:gd name="T28" fmla="*/ 1300 w 1550"/>
                <a:gd name="T29" fmla="*/ 1427 h 2651"/>
                <a:gd name="T30" fmla="*/ 1422 w 1550"/>
                <a:gd name="T31" fmla="*/ 1315 h 2651"/>
                <a:gd name="T32" fmla="*/ 1549 w 1550"/>
                <a:gd name="T33" fmla="*/ 1096 h 2651"/>
                <a:gd name="T34" fmla="*/ 1490 w 1550"/>
                <a:gd name="T35" fmla="*/ 1018 h 2651"/>
                <a:gd name="T36" fmla="*/ 1432 w 1550"/>
                <a:gd name="T37" fmla="*/ 931 h 2651"/>
                <a:gd name="T38" fmla="*/ 1339 w 1550"/>
                <a:gd name="T39" fmla="*/ 887 h 2651"/>
                <a:gd name="T40" fmla="*/ 1261 w 1550"/>
                <a:gd name="T41" fmla="*/ 838 h 2651"/>
                <a:gd name="T42" fmla="*/ 1110 w 1550"/>
                <a:gd name="T43" fmla="*/ 706 h 2651"/>
                <a:gd name="T44" fmla="*/ 1052 w 1550"/>
                <a:gd name="T45" fmla="*/ 653 h 2651"/>
                <a:gd name="T46" fmla="*/ 945 w 1550"/>
                <a:gd name="T47" fmla="*/ 399 h 2651"/>
                <a:gd name="T48" fmla="*/ 828 w 1550"/>
                <a:gd name="T49" fmla="*/ 112 h 2651"/>
                <a:gd name="T50" fmla="*/ 725 w 1550"/>
                <a:gd name="T51" fmla="*/ 39 h 2651"/>
                <a:gd name="T52" fmla="*/ 560 w 1550"/>
                <a:gd name="T53" fmla="*/ 49 h 2651"/>
                <a:gd name="T54" fmla="*/ 424 w 1550"/>
                <a:gd name="T55" fmla="*/ 141 h 2651"/>
                <a:gd name="T56" fmla="*/ 331 w 1550"/>
                <a:gd name="T57" fmla="*/ 229 h 2651"/>
                <a:gd name="T58" fmla="*/ 161 w 1550"/>
                <a:gd name="T59" fmla="*/ 258 h 2651"/>
                <a:gd name="T60" fmla="*/ 117 w 1550"/>
                <a:gd name="T61" fmla="*/ 517 h 2651"/>
                <a:gd name="T62" fmla="*/ 127 w 1550"/>
                <a:gd name="T63" fmla="*/ 984 h 2651"/>
                <a:gd name="T64" fmla="*/ 107 w 1550"/>
                <a:gd name="T65" fmla="*/ 1198 h 2651"/>
                <a:gd name="T66" fmla="*/ 58 w 1550"/>
                <a:gd name="T67" fmla="*/ 1305 h 2651"/>
                <a:gd name="T68" fmla="*/ 78 w 1550"/>
                <a:gd name="T69" fmla="*/ 1369 h 2651"/>
                <a:gd name="T70" fmla="*/ 63 w 1550"/>
                <a:gd name="T71" fmla="*/ 1510 h 2651"/>
                <a:gd name="T72" fmla="*/ 0 w 1550"/>
                <a:gd name="T73" fmla="*/ 1549 h 2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1550" h="2651">
                  <a:moveTo>
                    <a:pt x="0" y="1549"/>
                  </a:moveTo>
                  <a:lnTo>
                    <a:pt x="0" y="1549"/>
                  </a:lnTo>
                  <a:cubicBezTo>
                    <a:pt x="399" y="2596"/>
                    <a:pt x="399" y="2596"/>
                    <a:pt x="399" y="2596"/>
                  </a:cubicBezTo>
                  <a:cubicBezTo>
                    <a:pt x="443" y="2620"/>
                    <a:pt x="487" y="2630"/>
                    <a:pt x="536" y="2650"/>
                  </a:cubicBezTo>
                  <a:lnTo>
                    <a:pt x="536" y="2650"/>
                  </a:lnTo>
                  <a:cubicBezTo>
                    <a:pt x="536" y="2645"/>
                    <a:pt x="536" y="2645"/>
                    <a:pt x="536" y="2645"/>
                  </a:cubicBezTo>
                  <a:cubicBezTo>
                    <a:pt x="550" y="2548"/>
                    <a:pt x="550" y="2489"/>
                    <a:pt x="589" y="2401"/>
                  </a:cubicBezTo>
                  <a:cubicBezTo>
                    <a:pt x="599" y="2377"/>
                    <a:pt x="614" y="2367"/>
                    <a:pt x="623" y="2343"/>
                  </a:cubicBezTo>
                  <a:cubicBezTo>
                    <a:pt x="648" y="2289"/>
                    <a:pt x="653" y="2250"/>
                    <a:pt x="658" y="2192"/>
                  </a:cubicBezTo>
                  <a:cubicBezTo>
                    <a:pt x="682" y="2143"/>
                    <a:pt x="716" y="2133"/>
                    <a:pt x="760" y="2100"/>
                  </a:cubicBezTo>
                  <a:cubicBezTo>
                    <a:pt x="808" y="2065"/>
                    <a:pt x="823" y="2026"/>
                    <a:pt x="852" y="1978"/>
                  </a:cubicBezTo>
                  <a:cubicBezTo>
                    <a:pt x="867" y="1954"/>
                    <a:pt x="877" y="1934"/>
                    <a:pt x="901" y="1924"/>
                  </a:cubicBezTo>
                  <a:cubicBezTo>
                    <a:pt x="910" y="1919"/>
                    <a:pt x="921" y="1924"/>
                    <a:pt x="930" y="1915"/>
                  </a:cubicBezTo>
                  <a:cubicBezTo>
                    <a:pt x="945" y="1904"/>
                    <a:pt x="954" y="1890"/>
                    <a:pt x="959" y="1870"/>
                  </a:cubicBezTo>
                  <a:cubicBezTo>
                    <a:pt x="969" y="1836"/>
                    <a:pt x="964" y="1817"/>
                    <a:pt x="969" y="1783"/>
                  </a:cubicBezTo>
                  <a:cubicBezTo>
                    <a:pt x="969" y="1763"/>
                    <a:pt x="979" y="1754"/>
                    <a:pt x="979" y="1734"/>
                  </a:cubicBezTo>
                  <a:cubicBezTo>
                    <a:pt x="979" y="1661"/>
                    <a:pt x="979" y="1661"/>
                    <a:pt x="979" y="1661"/>
                  </a:cubicBezTo>
                  <a:cubicBezTo>
                    <a:pt x="954" y="1583"/>
                    <a:pt x="954" y="1583"/>
                    <a:pt x="954" y="1583"/>
                  </a:cubicBezTo>
                  <a:cubicBezTo>
                    <a:pt x="969" y="1583"/>
                    <a:pt x="984" y="1578"/>
                    <a:pt x="998" y="1573"/>
                  </a:cubicBezTo>
                  <a:cubicBezTo>
                    <a:pt x="1004" y="1573"/>
                    <a:pt x="1008" y="1564"/>
                    <a:pt x="1013" y="1564"/>
                  </a:cubicBezTo>
                  <a:cubicBezTo>
                    <a:pt x="1032" y="1564"/>
                    <a:pt x="1037" y="1588"/>
                    <a:pt x="1042" y="1603"/>
                  </a:cubicBezTo>
                  <a:cubicBezTo>
                    <a:pt x="1052" y="1622"/>
                    <a:pt x="1057" y="1632"/>
                    <a:pt x="1067" y="1647"/>
                  </a:cubicBezTo>
                  <a:cubicBezTo>
                    <a:pt x="1095" y="1642"/>
                    <a:pt x="1125" y="1642"/>
                    <a:pt x="1145" y="1612"/>
                  </a:cubicBezTo>
                  <a:cubicBezTo>
                    <a:pt x="1150" y="1608"/>
                    <a:pt x="1145" y="1593"/>
                    <a:pt x="1145" y="1583"/>
                  </a:cubicBezTo>
                  <a:cubicBezTo>
                    <a:pt x="1150" y="1564"/>
                    <a:pt x="1164" y="1554"/>
                    <a:pt x="1174" y="1539"/>
                  </a:cubicBezTo>
                  <a:cubicBezTo>
                    <a:pt x="1184" y="1525"/>
                    <a:pt x="1193" y="1510"/>
                    <a:pt x="1203" y="1495"/>
                  </a:cubicBezTo>
                  <a:cubicBezTo>
                    <a:pt x="1208" y="1486"/>
                    <a:pt x="1208" y="1481"/>
                    <a:pt x="1217" y="1481"/>
                  </a:cubicBezTo>
                  <a:cubicBezTo>
                    <a:pt x="1232" y="1481"/>
                    <a:pt x="1242" y="1495"/>
                    <a:pt x="1256" y="1500"/>
                  </a:cubicBezTo>
                  <a:cubicBezTo>
                    <a:pt x="1261" y="1505"/>
                    <a:pt x="1266" y="1500"/>
                    <a:pt x="1271" y="1500"/>
                  </a:cubicBezTo>
                  <a:cubicBezTo>
                    <a:pt x="1286" y="1476"/>
                    <a:pt x="1286" y="1451"/>
                    <a:pt x="1300" y="1427"/>
                  </a:cubicBezTo>
                  <a:cubicBezTo>
                    <a:pt x="1325" y="1393"/>
                    <a:pt x="1349" y="1379"/>
                    <a:pt x="1378" y="1349"/>
                  </a:cubicBezTo>
                  <a:cubicBezTo>
                    <a:pt x="1393" y="1335"/>
                    <a:pt x="1402" y="1325"/>
                    <a:pt x="1422" y="1315"/>
                  </a:cubicBezTo>
                  <a:cubicBezTo>
                    <a:pt x="1471" y="1276"/>
                    <a:pt x="1485" y="1242"/>
                    <a:pt x="1515" y="1183"/>
                  </a:cubicBezTo>
                  <a:cubicBezTo>
                    <a:pt x="1534" y="1155"/>
                    <a:pt x="1549" y="1130"/>
                    <a:pt x="1549" y="1096"/>
                  </a:cubicBezTo>
                  <a:cubicBezTo>
                    <a:pt x="1549" y="1076"/>
                    <a:pt x="1549" y="1062"/>
                    <a:pt x="1539" y="1047"/>
                  </a:cubicBezTo>
                  <a:cubicBezTo>
                    <a:pt x="1524" y="1033"/>
                    <a:pt x="1505" y="1033"/>
                    <a:pt x="1490" y="1018"/>
                  </a:cubicBezTo>
                  <a:cubicBezTo>
                    <a:pt x="1481" y="1008"/>
                    <a:pt x="1481" y="989"/>
                    <a:pt x="1476" y="974"/>
                  </a:cubicBezTo>
                  <a:cubicBezTo>
                    <a:pt x="1466" y="955"/>
                    <a:pt x="1446" y="945"/>
                    <a:pt x="1432" y="931"/>
                  </a:cubicBezTo>
                  <a:lnTo>
                    <a:pt x="1432" y="931"/>
                  </a:lnTo>
                  <a:cubicBezTo>
                    <a:pt x="1393" y="926"/>
                    <a:pt x="1374" y="896"/>
                    <a:pt x="1339" y="887"/>
                  </a:cubicBezTo>
                  <a:cubicBezTo>
                    <a:pt x="1315" y="882"/>
                    <a:pt x="1296" y="887"/>
                    <a:pt x="1276" y="867"/>
                  </a:cubicBezTo>
                  <a:cubicBezTo>
                    <a:pt x="1266" y="862"/>
                    <a:pt x="1266" y="848"/>
                    <a:pt x="1261" y="838"/>
                  </a:cubicBezTo>
                  <a:cubicBezTo>
                    <a:pt x="1232" y="789"/>
                    <a:pt x="1217" y="755"/>
                    <a:pt x="1169" y="730"/>
                  </a:cubicBezTo>
                  <a:cubicBezTo>
                    <a:pt x="1145" y="716"/>
                    <a:pt x="1135" y="711"/>
                    <a:pt x="1110" y="706"/>
                  </a:cubicBezTo>
                  <a:cubicBezTo>
                    <a:pt x="1091" y="702"/>
                    <a:pt x="1076" y="711"/>
                    <a:pt x="1062" y="697"/>
                  </a:cubicBezTo>
                  <a:cubicBezTo>
                    <a:pt x="1052" y="687"/>
                    <a:pt x="1057" y="672"/>
                    <a:pt x="1052" y="653"/>
                  </a:cubicBezTo>
                  <a:cubicBezTo>
                    <a:pt x="1032" y="589"/>
                    <a:pt x="993" y="565"/>
                    <a:pt x="974" y="502"/>
                  </a:cubicBezTo>
                  <a:cubicBezTo>
                    <a:pt x="959" y="463"/>
                    <a:pt x="954" y="439"/>
                    <a:pt x="945" y="399"/>
                  </a:cubicBezTo>
                  <a:cubicBezTo>
                    <a:pt x="916" y="321"/>
                    <a:pt x="891" y="278"/>
                    <a:pt x="867" y="200"/>
                  </a:cubicBezTo>
                  <a:cubicBezTo>
                    <a:pt x="857" y="166"/>
                    <a:pt x="847" y="146"/>
                    <a:pt x="828" y="112"/>
                  </a:cubicBezTo>
                  <a:cubicBezTo>
                    <a:pt x="823" y="93"/>
                    <a:pt x="818" y="78"/>
                    <a:pt x="804" y="64"/>
                  </a:cubicBezTo>
                  <a:cubicBezTo>
                    <a:pt x="779" y="44"/>
                    <a:pt x="755" y="49"/>
                    <a:pt x="725" y="39"/>
                  </a:cubicBezTo>
                  <a:cubicBezTo>
                    <a:pt x="686" y="25"/>
                    <a:pt x="662" y="0"/>
                    <a:pt x="614" y="0"/>
                  </a:cubicBezTo>
                  <a:cubicBezTo>
                    <a:pt x="584" y="0"/>
                    <a:pt x="575" y="25"/>
                    <a:pt x="560" y="49"/>
                  </a:cubicBezTo>
                  <a:cubicBezTo>
                    <a:pt x="555" y="68"/>
                    <a:pt x="545" y="78"/>
                    <a:pt x="536" y="97"/>
                  </a:cubicBezTo>
                  <a:cubicBezTo>
                    <a:pt x="497" y="122"/>
                    <a:pt x="458" y="112"/>
                    <a:pt x="424" y="141"/>
                  </a:cubicBezTo>
                  <a:cubicBezTo>
                    <a:pt x="424" y="146"/>
                    <a:pt x="424" y="151"/>
                    <a:pt x="419" y="156"/>
                  </a:cubicBezTo>
                  <a:cubicBezTo>
                    <a:pt x="390" y="190"/>
                    <a:pt x="365" y="205"/>
                    <a:pt x="331" y="229"/>
                  </a:cubicBezTo>
                  <a:cubicBezTo>
                    <a:pt x="297" y="180"/>
                    <a:pt x="248" y="171"/>
                    <a:pt x="209" y="122"/>
                  </a:cubicBezTo>
                  <a:cubicBezTo>
                    <a:pt x="209" y="180"/>
                    <a:pt x="170" y="205"/>
                    <a:pt x="161" y="258"/>
                  </a:cubicBezTo>
                  <a:cubicBezTo>
                    <a:pt x="156" y="312"/>
                    <a:pt x="141" y="341"/>
                    <a:pt x="131" y="395"/>
                  </a:cubicBezTo>
                  <a:cubicBezTo>
                    <a:pt x="122" y="439"/>
                    <a:pt x="127" y="467"/>
                    <a:pt x="117" y="517"/>
                  </a:cubicBezTo>
                  <a:cubicBezTo>
                    <a:pt x="107" y="580"/>
                    <a:pt x="97" y="619"/>
                    <a:pt x="97" y="687"/>
                  </a:cubicBezTo>
                  <a:cubicBezTo>
                    <a:pt x="97" y="804"/>
                    <a:pt x="117" y="867"/>
                    <a:pt x="127" y="984"/>
                  </a:cubicBezTo>
                  <a:cubicBezTo>
                    <a:pt x="127" y="1076"/>
                    <a:pt x="127" y="1076"/>
                    <a:pt x="127" y="1076"/>
                  </a:cubicBezTo>
                  <a:cubicBezTo>
                    <a:pt x="127" y="1125"/>
                    <a:pt x="117" y="1155"/>
                    <a:pt x="107" y="1198"/>
                  </a:cubicBezTo>
                  <a:cubicBezTo>
                    <a:pt x="102" y="1233"/>
                    <a:pt x="92" y="1247"/>
                    <a:pt x="78" y="1276"/>
                  </a:cubicBezTo>
                  <a:cubicBezTo>
                    <a:pt x="73" y="1291"/>
                    <a:pt x="63" y="1291"/>
                    <a:pt x="58" y="1305"/>
                  </a:cubicBezTo>
                  <a:cubicBezTo>
                    <a:pt x="53" y="1310"/>
                    <a:pt x="44" y="1315"/>
                    <a:pt x="44" y="1320"/>
                  </a:cubicBezTo>
                  <a:cubicBezTo>
                    <a:pt x="44" y="1344"/>
                    <a:pt x="78" y="1344"/>
                    <a:pt x="78" y="1369"/>
                  </a:cubicBezTo>
                  <a:cubicBezTo>
                    <a:pt x="78" y="1403"/>
                    <a:pt x="68" y="1418"/>
                    <a:pt x="63" y="1447"/>
                  </a:cubicBezTo>
                  <a:cubicBezTo>
                    <a:pt x="63" y="1471"/>
                    <a:pt x="68" y="1486"/>
                    <a:pt x="63" y="1510"/>
                  </a:cubicBezTo>
                  <a:cubicBezTo>
                    <a:pt x="63" y="1515"/>
                    <a:pt x="53" y="1515"/>
                    <a:pt x="48" y="1520"/>
                  </a:cubicBezTo>
                  <a:cubicBezTo>
                    <a:pt x="34" y="1534"/>
                    <a:pt x="15" y="1544"/>
                    <a:pt x="0" y="15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7" name="Freeform 71"/>
            <p:cNvSpPr>
              <a:spLocks noChangeArrowheads="1"/>
            </p:cNvSpPr>
            <p:nvPr/>
          </p:nvSpPr>
          <p:spPr bwMode="auto">
            <a:xfrm>
              <a:off x="14738591" y="3671810"/>
              <a:ext cx="487242" cy="929741"/>
            </a:xfrm>
            <a:custGeom>
              <a:avLst/>
              <a:gdLst>
                <a:gd name="T0" fmla="*/ 0 w 771"/>
                <a:gd name="T1" fmla="*/ 258 h 1467"/>
                <a:gd name="T2" fmla="*/ 0 w 771"/>
                <a:gd name="T3" fmla="*/ 258 h 1467"/>
                <a:gd name="T4" fmla="*/ 662 w 771"/>
                <a:gd name="T5" fmla="*/ 0 h 1467"/>
                <a:gd name="T6" fmla="*/ 662 w 771"/>
                <a:gd name="T7" fmla="*/ 0 h 1467"/>
                <a:gd name="T8" fmla="*/ 696 w 771"/>
                <a:gd name="T9" fmla="*/ 131 h 1467"/>
                <a:gd name="T10" fmla="*/ 770 w 771"/>
                <a:gd name="T11" fmla="*/ 219 h 1467"/>
                <a:gd name="T12" fmla="*/ 736 w 771"/>
                <a:gd name="T13" fmla="*/ 297 h 1467"/>
                <a:gd name="T14" fmla="*/ 711 w 771"/>
                <a:gd name="T15" fmla="*/ 356 h 1467"/>
                <a:gd name="T16" fmla="*/ 667 w 771"/>
                <a:gd name="T17" fmla="*/ 438 h 1467"/>
                <a:gd name="T18" fmla="*/ 682 w 771"/>
                <a:gd name="T19" fmla="*/ 477 h 1467"/>
                <a:gd name="T20" fmla="*/ 667 w 771"/>
                <a:gd name="T21" fmla="*/ 551 h 1467"/>
                <a:gd name="T22" fmla="*/ 667 w 771"/>
                <a:gd name="T23" fmla="*/ 628 h 1467"/>
                <a:gd name="T24" fmla="*/ 653 w 771"/>
                <a:gd name="T25" fmla="*/ 702 h 1467"/>
                <a:gd name="T26" fmla="*/ 648 w 771"/>
                <a:gd name="T27" fmla="*/ 794 h 1467"/>
                <a:gd name="T28" fmla="*/ 638 w 771"/>
                <a:gd name="T29" fmla="*/ 847 h 1467"/>
                <a:gd name="T30" fmla="*/ 667 w 771"/>
                <a:gd name="T31" fmla="*/ 989 h 1467"/>
                <a:gd name="T32" fmla="*/ 692 w 771"/>
                <a:gd name="T33" fmla="*/ 1111 h 1467"/>
                <a:gd name="T34" fmla="*/ 720 w 771"/>
                <a:gd name="T35" fmla="*/ 1203 h 1467"/>
                <a:gd name="T36" fmla="*/ 731 w 771"/>
                <a:gd name="T37" fmla="*/ 1291 h 1467"/>
                <a:gd name="T38" fmla="*/ 770 w 771"/>
                <a:gd name="T39" fmla="*/ 1369 h 1467"/>
                <a:gd name="T40" fmla="*/ 770 w 771"/>
                <a:gd name="T41" fmla="*/ 1369 h 1467"/>
                <a:gd name="T42" fmla="*/ 438 w 771"/>
                <a:gd name="T43" fmla="*/ 1466 h 1467"/>
                <a:gd name="T44" fmla="*/ 438 w 771"/>
                <a:gd name="T45" fmla="*/ 1466 h 1467"/>
                <a:gd name="T46" fmla="*/ 424 w 771"/>
                <a:gd name="T47" fmla="*/ 1398 h 1467"/>
                <a:gd name="T48" fmla="*/ 317 w 771"/>
                <a:gd name="T49" fmla="*/ 1023 h 1467"/>
                <a:gd name="T50" fmla="*/ 229 w 771"/>
                <a:gd name="T51" fmla="*/ 935 h 1467"/>
                <a:gd name="T52" fmla="*/ 190 w 771"/>
                <a:gd name="T53" fmla="*/ 847 h 1467"/>
                <a:gd name="T54" fmla="*/ 126 w 771"/>
                <a:gd name="T55" fmla="*/ 653 h 1467"/>
                <a:gd name="T56" fmla="*/ 68 w 771"/>
                <a:gd name="T57" fmla="*/ 502 h 1467"/>
                <a:gd name="T58" fmla="*/ 34 w 771"/>
                <a:gd name="T59" fmla="*/ 453 h 1467"/>
                <a:gd name="T60" fmla="*/ 24 w 771"/>
                <a:gd name="T61" fmla="*/ 380 h 1467"/>
                <a:gd name="T62" fmla="*/ 0 w 771"/>
                <a:gd name="T63" fmla="*/ 258 h 14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</a:cxnLst>
              <a:rect l="0" t="0" r="r" b="b"/>
              <a:pathLst>
                <a:path w="771" h="1467">
                  <a:moveTo>
                    <a:pt x="0" y="258"/>
                  </a:moveTo>
                  <a:lnTo>
                    <a:pt x="0" y="258"/>
                  </a:lnTo>
                  <a:cubicBezTo>
                    <a:pt x="662" y="0"/>
                    <a:pt x="662" y="0"/>
                    <a:pt x="662" y="0"/>
                  </a:cubicBezTo>
                  <a:lnTo>
                    <a:pt x="662" y="0"/>
                  </a:lnTo>
                  <a:cubicBezTo>
                    <a:pt x="682" y="49"/>
                    <a:pt x="677" y="88"/>
                    <a:pt x="696" y="131"/>
                  </a:cubicBezTo>
                  <a:cubicBezTo>
                    <a:pt x="716" y="170"/>
                    <a:pt x="770" y="175"/>
                    <a:pt x="770" y="219"/>
                  </a:cubicBezTo>
                  <a:cubicBezTo>
                    <a:pt x="770" y="253"/>
                    <a:pt x="750" y="268"/>
                    <a:pt x="736" y="297"/>
                  </a:cubicBezTo>
                  <a:cubicBezTo>
                    <a:pt x="726" y="316"/>
                    <a:pt x="720" y="336"/>
                    <a:pt x="711" y="356"/>
                  </a:cubicBezTo>
                  <a:cubicBezTo>
                    <a:pt x="692" y="390"/>
                    <a:pt x="667" y="404"/>
                    <a:pt x="667" y="438"/>
                  </a:cubicBezTo>
                  <a:cubicBezTo>
                    <a:pt x="667" y="458"/>
                    <a:pt x="677" y="463"/>
                    <a:pt x="682" y="477"/>
                  </a:cubicBezTo>
                  <a:cubicBezTo>
                    <a:pt x="667" y="551"/>
                    <a:pt x="667" y="551"/>
                    <a:pt x="667" y="551"/>
                  </a:cubicBezTo>
                  <a:cubicBezTo>
                    <a:pt x="667" y="628"/>
                    <a:pt x="667" y="628"/>
                    <a:pt x="667" y="628"/>
                  </a:cubicBezTo>
                  <a:cubicBezTo>
                    <a:pt x="667" y="658"/>
                    <a:pt x="657" y="672"/>
                    <a:pt x="653" y="702"/>
                  </a:cubicBezTo>
                  <a:cubicBezTo>
                    <a:pt x="653" y="741"/>
                    <a:pt x="657" y="760"/>
                    <a:pt x="648" y="794"/>
                  </a:cubicBezTo>
                  <a:cubicBezTo>
                    <a:pt x="643" y="814"/>
                    <a:pt x="638" y="828"/>
                    <a:pt x="638" y="847"/>
                  </a:cubicBezTo>
                  <a:cubicBezTo>
                    <a:pt x="638" y="901"/>
                    <a:pt x="657" y="935"/>
                    <a:pt x="667" y="989"/>
                  </a:cubicBezTo>
                  <a:cubicBezTo>
                    <a:pt x="672" y="1037"/>
                    <a:pt x="672" y="1067"/>
                    <a:pt x="692" y="1111"/>
                  </a:cubicBezTo>
                  <a:cubicBezTo>
                    <a:pt x="706" y="1145"/>
                    <a:pt x="716" y="1164"/>
                    <a:pt x="720" y="1203"/>
                  </a:cubicBezTo>
                  <a:cubicBezTo>
                    <a:pt x="726" y="1237"/>
                    <a:pt x="720" y="1257"/>
                    <a:pt x="731" y="1291"/>
                  </a:cubicBezTo>
                  <a:cubicBezTo>
                    <a:pt x="736" y="1325"/>
                    <a:pt x="750" y="1339"/>
                    <a:pt x="770" y="1369"/>
                  </a:cubicBezTo>
                  <a:lnTo>
                    <a:pt x="770" y="1369"/>
                  </a:lnTo>
                  <a:cubicBezTo>
                    <a:pt x="438" y="1466"/>
                    <a:pt x="438" y="1466"/>
                    <a:pt x="438" y="1466"/>
                  </a:cubicBezTo>
                  <a:lnTo>
                    <a:pt x="438" y="1466"/>
                  </a:lnTo>
                  <a:cubicBezTo>
                    <a:pt x="433" y="1437"/>
                    <a:pt x="429" y="1427"/>
                    <a:pt x="424" y="1398"/>
                  </a:cubicBezTo>
                  <a:cubicBezTo>
                    <a:pt x="317" y="1023"/>
                    <a:pt x="317" y="1023"/>
                    <a:pt x="317" y="1023"/>
                  </a:cubicBezTo>
                  <a:cubicBezTo>
                    <a:pt x="273" y="1004"/>
                    <a:pt x="253" y="979"/>
                    <a:pt x="229" y="935"/>
                  </a:cubicBezTo>
                  <a:cubicBezTo>
                    <a:pt x="209" y="906"/>
                    <a:pt x="200" y="887"/>
                    <a:pt x="190" y="847"/>
                  </a:cubicBezTo>
                  <a:cubicBezTo>
                    <a:pt x="175" y="770"/>
                    <a:pt x="141" y="731"/>
                    <a:pt x="126" y="653"/>
                  </a:cubicBezTo>
                  <a:cubicBezTo>
                    <a:pt x="117" y="589"/>
                    <a:pt x="98" y="556"/>
                    <a:pt x="68" y="502"/>
                  </a:cubicBezTo>
                  <a:cubicBezTo>
                    <a:pt x="58" y="482"/>
                    <a:pt x="44" y="473"/>
                    <a:pt x="34" y="453"/>
                  </a:cubicBezTo>
                  <a:cubicBezTo>
                    <a:pt x="29" y="429"/>
                    <a:pt x="34" y="404"/>
                    <a:pt x="24" y="380"/>
                  </a:cubicBezTo>
                  <a:cubicBezTo>
                    <a:pt x="10" y="336"/>
                    <a:pt x="0" y="307"/>
                    <a:pt x="0" y="2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98" name="Freeform 72"/>
            <p:cNvSpPr>
              <a:spLocks noChangeArrowheads="1"/>
            </p:cNvSpPr>
            <p:nvPr/>
          </p:nvSpPr>
          <p:spPr bwMode="auto">
            <a:xfrm>
              <a:off x="15015815" y="4329910"/>
              <a:ext cx="952083" cy="543283"/>
            </a:xfrm>
            <a:custGeom>
              <a:avLst/>
              <a:gdLst>
                <a:gd name="T0" fmla="*/ 867 w 1502"/>
                <a:gd name="T1" fmla="*/ 0 h 859"/>
                <a:gd name="T2" fmla="*/ 867 w 1502"/>
                <a:gd name="T3" fmla="*/ 0 h 859"/>
                <a:gd name="T4" fmla="*/ 896 w 1502"/>
                <a:gd name="T5" fmla="*/ 15 h 859"/>
                <a:gd name="T6" fmla="*/ 984 w 1502"/>
                <a:gd name="T7" fmla="*/ 59 h 859"/>
                <a:gd name="T8" fmla="*/ 935 w 1502"/>
                <a:gd name="T9" fmla="*/ 132 h 859"/>
                <a:gd name="T10" fmla="*/ 931 w 1502"/>
                <a:gd name="T11" fmla="*/ 200 h 859"/>
                <a:gd name="T12" fmla="*/ 999 w 1502"/>
                <a:gd name="T13" fmla="*/ 318 h 859"/>
                <a:gd name="T14" fmla="*/ 1042 w 1502"/>
                <a:gd name="T15" fmla="*/ 318 h 859"/>
                <a:gd name="T16" fmla="*/ 1053 w 1502"/>
                <a:gd name="T17" fmla="*/ 327 h 859"/>
                <a:gd name="T18" fmla="*/ 1087 w 1502"/>
                <a:gd name="T19" fmla="*/ 366 h 859"/>
                <a:gd name="T20" fmla="*/ 1130 w 1502"/>
                <a:gd name="T21" fmla="*/ 444 h 859"/>
                <a:gd name="T22" fmla="*/ 1164 w 1502"/>
                <a:gd name="T23" fmla="*/ 483 h 859"/>
                <a:gd name="T24" fmla="*/ 1233 w 1502"/>
                <a:gd name="T25" fmla="*/ 517 h 859"/>
                <a:gd name="T26" fmla="*/ 1315 w 1502"/>
                <a:gd name="T27" fmla="*/ 498 h 859"/>
                <a:gd name="T28" fmla="*/ 1374 w 1502"/>
                <a:gd name="T29" fmla="*/ 473 h 859"/>
                <a:gd name="T30" fmla="*/ 1393 w 1502"/>
                <a:gd name="T31" fmla="*/ 405 h 859"/>
                <a:gd name="T32" fmla="*/ 1374 w 1502"/>
                <a:gd name="T33" fmla="*/ 351 h 859"/>
                <a:gd name="T34" fmla="*/ 1360 w 1502"/>
                <a:gd name="T35" fmla="*/ 346 h 859"/>
                <a:gd name="T36" fmla="*/ 1315 w 1502"/>
                <a:gd name="T37" fmla="*/ 254 h 859"/>
                <a:gd name="T38" fmla="*/ 1413 w 1502"/>
                <a:gd name="T39" fmla="*/ 298 h 859"/>
                <a:gd name="T40" fmla="*/ 1501 w 1502"/>
                <a:gd name="T41" fmla="*/ 366 h 859"/>
                <a:gd name="T42" fmla="*/ 1466 w 1502"/>
                <a:gd name="T43" fmla="*/ 454 h 859"/>
                <a:gd name="T44" fmla="*/ 1437 w 1502"/>
                <a:gd name="T45" fmla="*/ 483 h 859"/>
                <a:gd name="T46" fmla="*/ 1408 w 1502"/>
                <a:gd name="T47" fmla="*/ 527 h 859"/>
                <a:gd name="T48" fmla="*/ 1349 w 1502"/>
                <a:gd name="T49" fmla="*/ 566 h 859"/>
                <a:gd name="T50" fmla="*/ 1266 w 1502"/>
                <a:gd name="T51" fmla="*/ 649 h 859"/>
                <a:gd name="T52" fmla="*/ 1213 w 1502"/>
                <a:gd name="T53" fmla="*/ 600 h 859"/>
                <a:gd name="T54" fmla="*/ 1179 w 1502"/>
                <a:gd name="T55" fmla="*/ 658 h 859"/>
                <a:gd name="T56" fmla="*/ 1150 w 1502"/>
                <a:gd name="T57" fmla="*/ 716 h 859"/>
                <a:gd name="T58" fmla="*/ 1062 w 1502"/>
                <a:gd name="T59" fmla="*/ 760 h 859"/>
                <a:gd name="T60" fmla="*/ 1062 w 1502"/>
                <a:gd name="T61" fmla="*/ 760 h 859"/>
                <a:gd name="T62" fmla="*/ 1014 w 1502"/>
                <a:gd name="T63" fmla="*/ 663 h 859"/>
                <a:gd name="T64" fmla="*/ 940 w 1502"/>
                <a:gd name="T65" fmla="*/ 614 h 859"/>
                <a:gd name="T66" fmla="*/ 916 w 1502"/>
                <a:gd name="T67" fmla="*/ 585 h 859"/>
                <a:gd name="T68" fmla="*/ 896 w 1502"/>
                <a:gd name="T69" fmla="*/ 570 h 859"/>
                <a:gd name="T70" fmla="*/ 824 w 1502"/>
                <a:gd name="T71" fmla="*/ 600 h 859"/>
                <a:gd name="T72" fmla="*/ 794 w 1502"/>
                <a:gd name="T73" fmla="*/ 600 h 859"/>
                <a:gd name="T74" fmla="*/ 721 w 1502"/>
                <a:gd name="T75" fmla="*/ 624 h 859"/>
                <a:gd name="T76" fmla="*/ 721 w 1502"/>
                <a:gd name="T77" fmla="*/ 624 h 859"/>
                <a:gd name="T78" fmla="*/ 54 w 1502"/>
                <a:gd name="T79" fmla="*/ 858 h 859"/>
                <a:gd name="T80" fmla="*/ 54 w 1502"/>
                <a:gd name="T81" fmla="*/ 858 h 859"/>
                <a:gd name="T82" fmla="*/ 34 w 1502"/>
                <a:gd name="T83" fmla="*/ 809 h 859"/>
                <a:gd name="T84" fmla="*/ 15 w 1502"/>
                <a:gd name="T85" fmla="*/ 716 h 859"/>
                <a:gd name="T86" fmla="*/ 15 w 1502"/>
                <a:gd name="T87" fmla="*/ 644 h 859"/>
                <a:gd name="T88" fmla="*/ 5 w 1502"/>
                <a:gd name="T89" fmla="*/ 522 h 859"/>
                <a:gd name="T90" fmla="*/ 0 w 1502"/>
                <a:gd name="T91" fmla="*/ 429 h 859"/>
                <a:gd name="T92" fmla="*/ 0 w 1502"/>
                <a:gd name="T93" fmla="*/ 429 h 859"/>
                <a:gd name="T94" fmla="*/ 332 w 1502"/>
                <a:gd name="T95" fmla="*/ 332 h 859"/>
                <a:gd name="T96" fmla="*/ 332 w 1502"/>
                <a:gd name="T97" fmla="*/ 332 h 859"/>
                <a:gd name="T98" fmla="*/ 736 w 1502"/>
                <a:gd name="T99" fmla="*/ 166 h 859"/>
                <a:gd name="T100" fmla="*/ 789 w 1502"/>
                <a:gd name="T101" fmla="*/ 74 h 859"/>
                <a:gd name="T102" fmla="*/ 867 w 1502"/>
                <a:gd name="T103" fmla="*/ 0 h 8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1502" h="859">
                  <a:moveTo>
                    <a:pt x="867" y="0"/>
                  </a:moveTo>
                  <a:lnTo>
                    <a:pt x="867" y="0"/>
                  </a:lnTo>
                  <a:cubicBezTo>
                    <a:pt x="867" y="11"/>
                    <a:pt x="887" y="11"/>
                    <a:pt x="896" y="15"/>
                  </a:cubicBezTo>
                  <a:cubicBezTo>
                    <a:pt x="931" y="35"/>
                    <a:pt x="955" y="35"/>
                    <a:pt x="984" y="59"/>
                  </a:cubicBezTo>
                  <a:cubicBezTo>
                    <a:pt x="970" y="88"/>
                    <a:pt x="945" y="103"/>
                    <a:pt x="935" y="132"/>
                  </a:cubicBezTo>
                  <a:cubicBezTo>
                    <a:pt x="931" y="157"/>
                    <a:pt x="931" y="176"/>
                    <a:pt x="931" y="200"/>
                  </a:cubicBezTo>
                  <a:cubicBezTo>
                    <a:pt x="931" y="254"/>
                    <a:pt x="945" y="318"/>
                    <a:pt x="999" y="318"/>
                  </a:cubicBezTo>
                  <a:cubicBezTo>
                    <a:pt x="1014" y="318"/>
                    <a:pt x="1023" y="318"/>
                    <a:pt x="1042" y="318"/>
                  </a:cubicBezTo>
                  <a:cubicBezTo>
                    <a:pt x="1047" y="318"/>
                    <a:pt x="1047" y="322"/>
                    <a:pt x="1053" y="327"/>
                  </a:cubicBezTo>
                  <a:cubicBezTo>
                    <a:pt x="1067" y="337"/>
                    <a:pt x="1077" y="351"/>
                    <a:pt x="1087" y="366"/>
                  </a:cubicBezTo>
                  <a:cubicBezTo>
                    <a:pt x="1106" y="395"/>
                    <a:pt x="1111" y="415"/>
                    <a:pt x="1130" y="444"/>
                  </a:cubicBezTo>
                  <a:cubicBezTo>
                    <a:pt x="1140" y="459"/>
                    <a:pt x="1155" y="468"/>
                    <a:pt x="1164" y="483"/>
                  </a:cubicBezTo>
                  <a:cubicBezTo>
                    <a:pt x="1184" y="503"/>
                    <a:pt x="1203" y="517"/>
                    <a:pt x="1233" y="517"/>
                  </a:cubicBezTo>
                  <a:cubicBezTo>
                    <a:pt x="1262" y="517"/>
                    <a:pt x="1281" y="512"/>
                    <a:pt x="1315" y="498"/>
                  </a:cubicBezTo>
                  <a:cubicBezTo>
                    <a:pt x="1335" y="492"/>
                    <a:pt x="1354" y="492"/>
                    <a:pt x="1374" y="473"/>
                  </a:cubicBezTo>
                  <a:cubicBezTo>
                    <a:pt x="1393" y="454"/>
                    <a:pt x="1393" y="434"/>
                    <a:pt x="1393" y="405"/>
                  </a:cubicBezTo>
                  <a:cubicBezTo>
                    <a:pt x="1393" y="385"/>
                    <a:pt x="1388" y="366"/>
                    <a:pt x="1374" y="351"/>
                  </a:cubicBezTo>
                  <a:cubicBezTo>
                    <a:pt x="1369" y="351"/>
                    <a:pt x="1364" y="351"/>
                    <a:pt x="1360" y="346"/>
                  </a:cubicBezTo>
                  <a:cubicBezTo>
                    <a:pt x="1325" y="327"/>
                    <a:pt x="1320" y="293"/>
                    <a:pt x="1315" y="254"/>
                  </a:cubicBezTo>
                  <a:cubicBezTo>
                    <a:pt x="1354" y="268"/>
                    <a:pt x="1374" y="283"/>
                    <a:pt x="1413" y="298"/>
                  </a:cubicBezTo>
                  <a:cubicBezTo>
                    <a:pt x="1451" y="318"/>
                    <a:pt x="1501" y="322"/>
                    <a:pt x="1501" y="366"/>
                  </a:cubicBezTo>
                  <a:cubicBezTo>
                    <a:pt x="1501" y="400"/>
                    <a:pt x="1486" y="424"/>
                    <a:pt x="1466" y="454"/>
                  </a:cubicBezTo>
                  <a:cubicBezTo>
                    <a:pt x="1462" y="468"/>
                    <a:pt x="1447" y="468"/>
                    <a:pt x="1437" y="483"/>
                  </a:cubicBezTo>
                  <a:cubicBezTo>
                    <a:pt x="1427" y="498"/>
                    <a:pt x="1423" y="512"/>
                    <a:pt x="1408" y="527"/>
                  </a:cubicBezTo>
                  <a:cubicBezTo>
                    <a:pt x="1388" y="546"/>
                    <a:pt x="1369" y="551"/>
                    <a:pt x="1349" y="566"/>
                  </a:cubicBezTo>
                  <a:cubicBezTo>
                    <a:pt x="1315" y="595"/>
                    <a:pt x="1306" y="629"/>
                    <a:pt x="1266" y="649"/>
                  </a:cubicBezTo>
                  <a:cubicBezTo>
                    <a:pt x="1247" y="629"/>
                    <a:pt x="1238" y="619"/>
                    <a:pt x="1213" y="600"/>
                  </a:cubicBezTo>
                  <a:cubicBezTo>
                    <a:pt x="1199" y="619"/>
                    <a:pt x="1189" y="634"/>
                    <a:pt x="1179" y="658"/>
                  </a:cubicBezTo>
                  <a:cubicBezTo>
                    <a:pt x="1164" y="682"/>
                    <a:pt x="1164" y="697"/>
                    <a:pt x="1150" y="716"/>
                  </a:cubicBezTo>
                  <a:cubicBezTo>
                    <a:pt x="1120" y="746"/>
                    <a:pt x="1096" y="751"/>
                    <a:pt x="1062" y="760"/>
                  </a:cubicBezTo>
                  <a:lnTo>
                    <a:pt x="1062" y="760"/>
                  </a:lnTo>
                  <a:cubicBezTo>
                    <a:pt x="1057" y="716"/>
                    <a:pt x="1047" y="688"/>
                    <a:pt x="1014" y="663"/>
                  </a:cubicBezTo>
                  <a:cubicBezTo>
                    <a:pt x="984" y="649"/>
                    <a:pt x="965" y="639"/>
                    <a:pt x="940" y="614"/>
                  </a:cubicBezTo>
                  <a:cubicBezTo>
                    <a:pt x="931" y="605"/>
                    <a:pt x="926" y="595"/>
                    <a:pt x="916" y="585"/>
                  </a:cubicBezTo>
                  <a:cubicBezTo>
                    <a:pt x="906" y="580"/>
                    <a:pt x="906" y="570"/>
                    <a:pt x="896" y="570"/>
                  </a:cubicBezTo>
                  <a:cubicBezTo>
                    <a:pt x="867" y="570"/>
                    <a:pt x="853" y="590"/>
                    <a:pt x="824" y="600"/>
                  </a:cubicBezTo>
                  <a:cubicBezTo>
                    <a:pt x="814" y="600"/>
                    <a:pt x="804" y="595"/>
                    <a:pt x="794" y="600"/>
                  </a:cubicBezTo>
                  <a:cubicBezTo>
                    <a:pt x="770" y="605"/>
                    <a:pt x="746" y="614"/>
                    <a:pt x="721" y="624"/>
                  </a:cubicBezTo>
                  <a:lnTo>
                    <a:pt x="721" y="624"/>
                  </a:lnTo>
                  <a:cubicBezTo>
                    <a:pt x="54" y="858"/>
                    <a:pt x="54" y="858"/>
                    <a:pt x="54" y="858"/>
                  </a:cubicBezTo>
                  <a:lnTo>
                    <a:pt x="54" y="858"/>
                  </a:lnTo>
                  <a:cubicBezTo>
                    <a:pt x="49" y="834"/>
                    <a:pt x="39" y="834"/>
                    <a:pt x="34" y="809"/>
                  </a:cubicBezTo>
                  <a:cubicBezTo>
                    <a:pt x="30" y="775"/>
                    <a:pt x="15" y="755"/>
                    <a:pt x="15" y="716"/>
                  </a:cubicBezTo>
                  <a:cubicBezTo>
                    <a:pt x="15" y="644"/>
                    <a:pt x="15" y="644"/>
                    <a:pt x="15" y="644"/>
                  </a:cubicBezTo>
                  <a:cubicBezTo>
                    <a:pt x="5" y="522"/>
                    <a:pt x="5" y="522"/>
                    <a:pt x="5" y="522"/>
                  </a:cubicBezTo>
                  <a:cubicBezTo>
                    <a:pt x="0" y="429"/>
                    <a:pt x="0" y="429"/>
                    <a:pt x="0" y="429"/>
                  </a:cubicBezTo>
                  <a:lnTo>
                    <a:pt x="0" y="429"/>
                  </a:lnTo>
                  <a:cubicBezTo>
                    <a:pt x="332" y="332"/>
                    <a:pt x="332" y="332"/>
                    <a:pt x="332" y="332"/>
                  </a:cubicBezTo>
                  <a:lnTo>
                    <a:pt x="332" y="332"/>
                  </a:lnTo>
                  <a:cubicBezTo>
                    <a:pt x="736" y="166"/>
                    <a:pt x="736" y="166"/>
                    <a:pt x="736" y="166"/>
                  </a:cubicBezTo>
                  <a:cubicBezTo>
                    <a:pt x="755" y="127"/>
                    <a:pt x="765" y="108"/>
                    <a:pt x="789" y="74"/>
                  </a:cubicBezTo>
                  <a:cubicBezTo>
                    <a:pt x="814" y="45"/>
                    <a:pt x="848" y="30"/>
                    <a:pt x="86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0" name="Freeform 73"/>
            <p:cNvSpPr>
              <a:spLocks noChangeArrowheads="1"/>
            </p:cNvSpPr>
            <p:nvPr/>
          </p:nvSpPr>
          <p:spPr bwMode="auto">
            <a:xfrm>
              <a:off x="15475055" y="4693965"/>
              <a:ext cx="215619" cy="232435"/>
            </a:xfrm>
            <a:custGeom>
              <a:avLst/>
              <a:gdLst>
                <a:gd name="T0" fmla="*/ 341 w 342"/>
                <a:gd name="T1" fmla="*/ 190 h 371"/>
                <a:gd name="T2" fmla="*/ 341 w 342"/>
                <a:gd name="T3" fmla="*/ 190 h 371"/>
                <a:gd name="T4" fmla="*/ 321 w 342"/>
                <a:gd name="T5" fmla="*/ 196 h 371"/>
                <a:gd name="T6" fmla="*/ 307 w 342"/>
                <a:gd name="T7" fmla="*/ 146 h 371"/>
                <a:gd name="T8" fmla="*/ 293 w 342"/>
                <a:gd name="T9" fmla="*/ 146 h 371"/>
                <a:gd name="T10" fmla="*/ 244 w 342"/>
                <a:gd name="T11" fmla="*/ 122 h 371"/>
                <a:gd name="T12" fmla="*/ 210 w 342"/>
                <a:gd name="T13" fmla="*/ 229 h 371"/>
                <a:gd name="T14" fmla="*/ 205 w 342"/>
                <a:gd name="T15" fmla="*/ 303 h 371"/>
                <a:gd name="T16" fmla="*/ 175 w 342"/>
                <a:gd name="T17" fmla="*/ 346 h 371"/>
                <a:gd name="T18" fmla="*/ 161 w 342"/>
                <a:gd name="T19" fmla="*/ 361 h 371"/>
                <a:gd name="T20" fmla="*/ 127 w 342"/>
                <a:gd name="T21" fmla="*/ 366 h 371"/>
                <a:gd name="T22" fmla="*/ 117 w 342"/>
                <a:gd name="T23" fmla="*/ 370 h 371"/>
                <a:gd name="T24" fmla="*/ 117 w 342"/>
                <a:gd name="T25" fmla="*/ 370 h 371"/>
                <a:gd name="T26" fmla="*/ 0 w 342"/>
                <a:gd name="T27" fmla="*/ 54 h 371"/>
                <a:gd name="T28" fmla="*/ 0 w 342"/>
                <a:gd name="T29" fmla="*/ 54 h 371"/>
                <a:gd name="T30" fmla="*/ 73 w 342"/>
                <a:gd name="T31" fmla="*/ 30 h 371"/>
                <a:gd name="T32" fmla="*/ 103 w 342"/>
                <a:gd name="T33" fmla="*/ 30 h 371"/>
                <a:gd name="T34" fmla="*/ 175 w 342"/>
                <a:gd name="T35" fmla="*/ 0 h 371"/>
                <a:gd name="T36" fmla="*/ 195 w 342"/>
                <a:gd name="T37" fmla="*/ 15 h 371"/>
                <a:gd name="T38" fmla="*/ 219 w 342"/>
                <a:gd name="T39" fmla="*/ 44 h 371"/>
                <a:gd name="T40" fmla="*/ 293 w 342"/>
                <a:gd name="T41" fmla="*/ 93 h 371"/>
                <a:gd name="T42" fmla="*/ 341 w 342"/>
                <a:gd name="T43" fmla="*/ 190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</a:cxnLst>
              <a:rect l="0" t="0" r="r" b="b"/>
              <a:pathLst>
                <a:path w="342" h="371">
                  <a:moveTo>
                    <a:pt x="341" y="190"/>
                  </a:moveTo>
                  <a:lnTo>
                    <a:pt x="341" y="190"/>
                  </a:lnTo>
                  <a:cubicBezTo>
                    <a:pt x="332" y="190"/>
                    <a:pt x="326" y="190"/>
                    <a:pt x="321" y="196"/>
                  </a:cubicBezTo>
                  <a:cubicBezTo>
                    <a:pt x="317" y="176"/>
                    <a:pt x="317" y="161"/>
                    <a:pt x="307" y="146"/>
                  </a:cubicBezTo>
                  <a:cubicBezTo>
                    <a:pt x="302" y="146"/>
                    <a:pt x="297" y="146"/>
                    <a:pt x="293" y="146"/>
                  </a:cubicBezTo>
                  <a:cubicBezTo>
                    <a:pt x="273" y="137"/>
                    <a:pt x="263" y="132"/>
                    <a:pt x="244" y="122"/>
                  </a:cubicBezTo>
                  <a:cubicBezTo>
                    <a:pt x="244" y="166"/>
                    <a:pt x="224" y="185"/>
                    <a:pt x="210" y="229"/>
                  </a:cubicBezTo>
                  <a:cubicBezTo>
                    <a:pt x="205" y="254"/>
                    <a:pt x="214" y="273"/>
                    <a:pt x="205" y="303"/>
                  </a:cubicBezTo>
                  <a:cubicBezTo>
                    <a:pt x="200" y="322"/>
                    <a:pt x="185" y="332"/>
                    <a:pt x="175" y="346"/>
                  </a:cubicBezTo>
                  <a:cubicBezTo>
                    <a:pt x="171" y="351"/>
                    <a:pt x="166" y="356"/>
                    <a:pt x="161" y="361"/>
                  </a:cubicBezTo>
                  <a:cubicBezTo>
                    <a:pt x="146" y="361"/>
                    <a:pt x="141" y="361"/>
                    <a:pt x="127" y="366"/>
                  </a:cubicBezTo>
                  <a:cubicBezTo>
                    <a:pt x="127" y="370"/>
                    <a:pt x="122" y="370"/>
                    <a:pt x="117" y="370"/>
                  </a:cubicBezTo>
                  <a:lnTo>
                    <a:pt x="117" y="370"/>
                  </a:lnTo>
                  <a:cubicBezTo>
                    <a:pt x="0" y="54"/>
                    <a:pt x="0" y="54"/>
                    <a:pt x="0" y="54"/>
                  </a:cubicBezTo>
                  <a:lnTo>
                    <a:pt x="0" y="54"/>
                  </a:lnTo>
                  <a:cubicBezTo>
                    <a:pt x="25" y="44"/>
                    <a:pt x="49" y="35"/>
                    <a:pt x="73" y="30"/>
                  </a:cubicBezTo>
                  <a:cubicBezTo>
                    <a:pt x="83" y="25"/>
                    <a:pt x="93" y="30"/>
                    <a:pt x="103" y="30"/>
                  </a:cubicBezTo>
                  <a:cubicBezTo>
                    <a:pt x="132" y="20"/>
                    <a:pt x="146" y="0"/>
                    <a:pt x="175" y="0"/>
                  </a:cubicBezTo>
                  <a:cubicBezTo>
                    <a:pt x="185" y="0"/>
                    <a:pt x="185" y="10"/>
                    <a:pt x="195" y="15"/>
                  </a:cubicBezTo>
                  <a:cubicBezTo>
                    <a:pt x="205" y="25"/>
                    <a:pt x="210" y="35"/>
                    <a:pt x="219" y="44"/>
                  </a:cubicBezTo>
                  <a:cubicBezTo>
                    <a:pt x="244" y="69"/>
                    <a:pt x="263" y="79"/>
                    <a:pt x="293" y="93"/>
                  </a:cubicBezTo>
                  <a:cubicBezTo>
                    <a:pt x="326" y="118"/>
                    <a:pt x="336" y="146"/>
                    <a:pt x="341" y="1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1" name="Freeform 74"/>
            <p:cNvSpPr>
              <a:spLocks noChangeArrowheads="1"/>
            </p:cNvSpPr>
            <p:nvPr/>
          </p:nvSpPr>
          <p:spPr bwMode="auto">
            <a:xfrm>
              <a:off x="14744192" y="5228847"/>
              <a:ext cx="380833" cy="856930"/>
            </a:xfrm>
            <a:custGeom>
              <a:avLst/>
              <a:gdLst>
                <a:gd name="T0" fmla="*/ 88 w 605"/>
                <a:gd name="T1" fmla="*/ 0 h 1355"/>
                <a:gd name="T2" fmla="*/ 88 w 605"/>
                <a:gd name="T3" fmla="*/ 0 h 1355"/>
                <a:gd name="T4" fmla="*/ 238 w 605"/>
                <a:gd name="T5" fmla="*/ 54 h 1355"/>
                <a:gd name="T6" fmla="*/ 365 w 605"/>
                <a:gd name="T7" fmla="*/ 68 h 1355"/>
                <a:gd name="T8" fmla="*/ 433 w 605"/>
                <a:gd name="T9" fmla="*/ 58 h 1355"/>
                <a:gd name="T10" fmla="*/ 580 w 605"/>
                <a:gd name="T11" fmla="*/ 39 h 1355"/>
                <a:gd name="T12" fmla="*/ 580 w 605"/>
                <a:gd name="T13" fmla="*/ 39 h 1355"/>
                <a:gd name="T14" fmla="*/ 560 w 605"/>
                <a:gd name="T15" fmla="*/ 68 h 1355"/>
                <a:gd name="T16" fmla="*/ 511 w 605"/>
                <a:gd name="T17" fmla="*/ 146 h 1355"/>
                <a:gd name="T18" fmla="*/ 497 w 605"/>
                <a:gd name="T19" fmla="*/ 204 h 1355"/>
                <a:gd name="T20" fmla="*/ 467 w 605"/>
                <a:gd name="T21" fmla="*/ 268 h 1355"/>
                <a:gd name="T22" fmla="*/ 443 w 605"/>
                <a:gd name="T23" fmla="*/ 414 h 1355"/>
                <a:gd name="T24" fmla="*/ 448 w 605"/>
                <a:gd name="T25" fmla="*/ 444 h 1355"/>
                <a:gd name="T26" fmla="*/ 525 w 605"/>
                <a:gd name="T27" fmla="*/ 453 h 1355"/>
                <a:gd name="T28" fmla="*/ 584 w 605"/>
                <a:gd name="T29" fmla="*/ 458 h 1355"/>
                <a:gd name="T30" fmla="*/ 599 w 605"/>
                <a:gd name="T31" fmla="*/ 468 h 1355"/>
                <a:gd name="T32" fmla="*/ 599 w 605"/>
                <a:gd name="T33" fmla="*/ 483 h 1355"/>
                <a:gd name="T34" fmla="*/ 604 w 605"/>
                <a:gd name="T35" fmla="*/ 516 h 1355"/>
                <a:gd name="T36" fmla="*/ 536 w 605"/>
                <a:gd name="T37" fmla="*/ 799 h 1355"/>
                <a:gd name="T38" fmla="*/ 525 w 605"/>
                <a:gd name="T39" fmla="*/ 886 h 1355"/>
                <a:gd name="T40" fmla="*/ 511 w 605"/>
                <a:gd name="T41" fmla="*/ 936 h 1355"/>
                <a:gd name="T42" fmla="*/ 497 w 605"/>
                <a:gd name="T43" fmla="*/ 1052 h 1355"/>
                <a:gd name="T44" fmla="*/ 448 w 605"/>
                <a:gd name="T45" fmla="*/ 1174 h 1355"/>
                <a:gd name="T46" fmla="*/ 409 w 605"/>
                <a:gd name="T47" fmla="*/ 1310 h 1355"/>
                <a:gd name="T48" fmla="*/ 375 w 605"/>
                <a:gd name="T49" fmla="*/ 1354 h 1355"/>
                <a:gd name="T50" fmla="*/ 360 w 605"/>
                <a:gd name="T51" fmla="*/ 1295 h 1355"/>
                <a:gd name="T52" fmla="*/ 346 w 605"/>
                <a:gd name="T53" fmla="*/ 1218 h 1355"/>
                <a:gd name="T54" fmla="*/ 287 w 605"/>
                <a:gd name="T55" fmla="*/ 1203 h 1355"/>
                <a:gd name="T56" fmla="*/ 165 w 605"/>
                <a:gd name="T57" fmla="*/ 1164 h 1355"/>
                <a:gd name="T58" fmla="*/ 92 w 605"/>
                <a:gd name="T59" fmla="*/ 1135 h 1355"/>
                <a:gd name="T60" fmla="*/ 92 w 605"/>
                <a:gd name="T61" fmla="*/ 1135 h 1355"/>
                <a:gd name="T62" fmla="*/ 88 w 605"/>
                <a:gd name="T63" fmla="*/ 1101 h 1355"/>
                <a:gd name="T64" fmla="*/ 78 w 605"/>
                <a:gd name="T65" fmla="*/ 1018 h 1355"/>
                <a:gd name="T66" fmla="*/ 78 w 605"/>
                <a:gd name="T67" fmla="*/ 1018 h 1355"/>
                <a:gd name="T68" fmla="*/ 92 w 605"/>
                <a:gd name="T69" fmla="*/ 984 h 1355"/>
                <a:gd name="T70" fmla="*/ 126 w 605"/>
                <a:gd name="T71" fmla="*/ 921 h 1355"/>
                <a:gd name="T72" fmla="*/ 199 w 605"/>
                <a:gd name="T73" fmla="*/ 736 h 1355"/>
                <a:gd name="T74" fmla="*/ 219 w 605"/>
                <a:gd name="T75" fmla="*/ 663 h 1355"/>
                <a:gd name="T76" fmla="*/ 229 w 605"/>
                <a:gd name="T77" fmla="*/ 619 h 1355"/>
                <a:gd name="T78" fmla="*/ 175 w 605"/>
                <a:gd name="T79" fmla="*/ 580 h 1355"/>
                <a:gd name="T80" fmla="*/ 116 w 605"/>
                <a:gd name="T81" fmla="*/ 536 h 1355"/>
                <a:gd name="T82" fmla="*/ 58 w 605"/>
                <a:gd name="T83" fmla="*/ 502 h 1355"/>
                <a:gd name="T84" fmla="*/ 19 w 605"/>
                <a:gd name="T85" fmla="*/ 468 h 1355"/>
                <a:gd name="T86" fmla="*/ 9 w 605"/>
                <a:gd name="T87" fmla="*/ 453 h 1355"/>
                <a:gd name="T88" fmla="*/ 19 w 605"/>
                <a:gd name="T89" fmla="*/ 419 h 1355"/>
                <a:gd name="T90" fmla="*/ 24 w 605"/>
                <a:gd name="T91" fmla="*/ 351 h 1355"/>
                <a:gd name="T92" fmla="*/ 0 w 605"/>
                <a:gd name="T93" fmla="*/ 268 h 1355"/>
                <a:gd name="T94" fmla="*/ 44 w 605"/>
                <a:gd name="T95" fmla="*/ 151 h 1355"/>
                <a:gd name="T96" fmla="*/ 88 w 605"/>
                <a:gd name="T97" fmla="*/ 0 h 13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605" h="1355">
                  <a:moveTo>
                    <a:pt x="88" y="0"/>
                  </a:moveTo>
                  <a:lnTo>
                    <a:pt x="88" y="0"/>
                  </a:lnTo>
                  <a:cubicBezTo>
                    <a:pt x="121" y="44"/>
                    <a:pt x="180" y="39"/>
                    <a:pt x="238" y="54"/>
                  </a:cubicBezTo>
                  <a:cubicBezTo>
                    <a:pt x="287" y="58"/>
                    <a:pt x="316" y="68"/>
                    <a:pt x="365" y="68"/>
                  </a:cubicBezTo>
                  <a:cubicBezTo>
                    <a:pt x="394" y="68"/>
                    <a:pt x="409" y="58"/>
                    <a:pt x="433" y="58"/>
                  </a:cubicBezTo>
                  <a:cubicBezTo>
                    <a:pt x="492" y="54"/>
                    <a:pt x="525" y="54"/>
                    <a:pt x="580" y="39"/>
                  </a:cubicBezTo>
                  <a:lnTo>
                    <a:pt x="580" y="39"/>
                  </a:lnTo>
                  <a:cubicBezTo>
                    <a:pt x="574" y="49"/>
                    <a:pt x="569" y="58"/>
                    <a:pt x="560" y="68"/>
                  </a:cubicBezTo>
                  <a:cubicBezTo>
                    <a:pt x="545" y="98"/>
                    <a:pt x="525" y="112"/>
                    <a:pt x="511" y="146"/>
                  </a:cubicBezTo>
                  <a:cubicBezTo>
                    <a:pt x="501" y="165"/>
                    <a:pt x="506" y="185"/>
                    <a:pt x="497" y="204"/>
                  </a:cubicBezTo>
                  <a:cubicBezTo>
                    <a:pt x="492" y="229"/>
                    <a:pt x="477" y="244"/>
                    <a:pt x="467" y="268"/>
                  </a:cubicBezTo>
                  <a:cubicBezTo>
                    <a:pt x="448" y="322"/>
                    <a:pt x="443" y="356"/>
                    <a:pt x="443" y="414"/>
                  </a:cubicBezTo>
                  <a:cubicBezTo>
                    <a:pt x="443" y="429"/>
                    <a:pt x="448" y="433"/>
                    <a:pt x="448" y="444"/>
                  </a:cubicBezTo>
                  <a:cubicBezTo>
                    <a:pt x="477" y="444"/>
                    <a:pt x="497" y="448"/>
                    <a:pt x="525" y="453"/>
                  </a:cubicBezTo>
                  <a:cubicBezTo>
                    <a:pt x="545" y="453"/>
                    <a:pt x="565" y="448"/>
                    <a:pt x="584" y="458"/>
                  </a:cubicBezTo>
                  <a:cubicBezTo>
                    <a:pt x="589" y="463"/>
                    <a:pt x="599" y="463"/>
                    <a:pt x="599" y="468"/>
                  </a:cubicBezTo>
                  <a:cubicBezTo>
                    <a:pt x="599" y="468"/>
                    <a:pt x="599" y="477"/>
                    <a:pt x="599" y="483"/>
                  </a:cubicBezTo>
                  <a:cubicBezTo>
                    <a:pt x="604" y="497"/>
                    <a:pt x="604" y="502"/>
                    <a:pt x="604" y="516"/>
                  </a:cubicBezTo>
                  <a:cubicBezTo>
                    <a:pt x="604" y="629"/>
                    <a:pt x="545" y="687"/>
                    <a:pt x="536" y="799"/>
                  </a:cubicBezTo>
                  <a:cubicBezTo>
                    <a:pt x="531" y="833"/>
                    <a:pt x="536" y="857"/>
                    <a:pt x="525" y="886"/>
                  </a:cubicBezTo>
                  <a:cubicBezTo>
                    <a:pt x="516" y="906"/>
                    <a:pt x="511" y="916"/>
                    <a:pt x="511" y="936"/>
                  </a:cubicBezTo>
                  <a:cubicBezTo>
                    <a:pt x="506" y="979"/>
                    <a:pt x="511" y="1008"/>
                    <a:pt x="497" y="1052"/>
                  </a:cubicBezTo>
                  <a:cubicBezTo>
                    <a:pt x="487" y="1101"/>
                    <a:pt x="462" y="1125"/>
                    <a:pt x="448" y="1174"/>
                  </a:cubicBezTo>
                  <a:cubicBezTo>
                    <a:pt x="433" y="1227"/>
                    <a:pt x="433" y="1262"/>
                    <a:pt x="409" y="1310"/>
                  </a:cubicBezTo>
                  <a:cubicBezTo>
                    <a:pt x="399" y="1330"/>
                    <a:pt x="384" y="1340"/>
                    <a:pt x="375" y="1354"/>
                  </a:cubicBezTo>
                  <a:cubicBezTo>
                    <a:pt x="370" y="1334"/>
                    <a:pt x="360" y="1320"/>
                    <a:pt x="360" y="1295"/>
                  </a:cubicBezTo>
                  <a:cubicBezTo>
                    <a:pt x="355" y="1262"/>
                    <a:pt x="370" y="1237"/>
                    <a:pt x="346" y="1218"/>
                  </a:cubicBezTo>
                  <a:cubicBezTo>
                    <a:pt x="331" y="1203"/>
                    <a:pt x="312" y="1208"/>
                    <a:pt x="287" y="1203"/>
                  </a:cubicBezTo>
                  <a:cubicBezTo>
                    <a:pt x="238" y="1188"/>
                    <a:pt x="209" y="1184"/>
                    <a:pt x="165" y="1164"/>
                  </a:cubicBezTo>
                  <a:cubicBezTo>
                    <a:pt x="136" y="1149"/>
                    <a:pt x="121" y="1140"/>
                    <a:pt x="92" y="1135"/>
                  </a:cubicBezTo>
                  <a:lnTo>
                    <a:pt x="92" y="1135"/>
                  </a:lnTo>
                  <a:cubicBezTo>
                    <a:pt x="88" y="1101"/>
                    <a:pt x="88" y="1101"/>
                    <a:pt x="88" y="1101"/>
                  </a:cubicBezTo>
                  <a:cubicBezTo>
                    <a:pt x="78" y="1018"/>
                    <a:pt x="78" y="1018"/>
                    <a:pt x="78" y="1018"/>
                  </a:cubicBezTo>
                  <a:lnTo>
                    <a:pt x="78" y="1018"/>
                  </a:lnTo>
                  <a:cubicBezTo>
                    <a:pt x="88" y="999"/>
                    <a:pt x="83" y="999"/>
                    <a:pt x="92" y="984"/>
                  </a:cubicBezTo>
                  <a:cubicBezTo>
                    <a:pt x="102" y="960"/>
                    <a:pt x="112" y="945"/>
                    <a:pt x="126" y="921"/>
                  </a:cubicBezTo>
                  <a:cubicBezTo>
                    <a:pt x="160" y="853"/>
                    <a:pt x="180" y="809"/>
                    <a:pt x="199" y="736"/>
                  </a:cubicBezTo>
                  <a:cubicBezTo>
                    <a:pt x="209" y="711"/>
                    <a:pt x="214" y="692"/>
                    <a:pt x="219" y="663"/>
                  </a:cubicBezTo>
                  <a:cubicBezTo>
                    <a:pt x="224" y="643"/>
                    <a:pt x="229" y="633"/>
                    <a:pt x="229" y="619"/>
                  </a:cubicBezTo>
                  <a:cubicBezTo>
                    <a:pt x="229" y="590"/>
                    <a:pt x="199" y="590"/>
                    <a:pt x="175" y="580"/>
                  </a:cubicBezTo>
                  <a:cubicBezTo>
                    <a:pt x="151" y="565"/>
                    <a:pt x="141" y="550"/>
                    <a:pt x="116" y="536"/>
                  </a:cubicBezTo>
                  <a:cubicBezTo>
                    <a:pt x="92" y="526"/>
                    <a:pt x="78" y="516"/>
                    <a:pt x="58" y="502"/>
                  </a:cubicBezTo>
                  <a:cubicBezTo>
                    <a:pt x="39" y="492"/>
                    <a:pt x="24" y="487"/>
                    <a:pt x="19" y="468"/>
                  </a:cubicBezTo>
                  <a:cubicBezTo>
                    <a:pt x="14" y="458"/>
                    <a:pt x="9" y="458"/>
                    <a:pt x="9" y="453"/>
                  </a:cubicBezTo>
                  <a:cubicBezTo>
                    <a:pt x="9" y="438"/>
                    <a:pt x="14" y="433"/>
                    <a:pt x="19" y="419"/>
                  </a:cubicBezTo>
                  <a:cubicBezTo>
                    <a:pt x="24" y="394"/>
                    <a:pt x="24" y="380"/>
                    <a:pt x="24" y="351"/>
                  </a:cubicBezTo>
                  <a:cubicBezTo>
                    <a:pt x="24" y="317"/>
                    <a:pt x="0" y="302"/>
                    <a:pt x="0" y="268"/>
                  </a:cubicBezTo>
                  <a:cubicBezTo>
                    <a:pt x="0" y="219"/>
                    <a:pt x="29" y="195"/>
                    <a:pt x="44" y="151"/>
                  </a:cubicBezTo>
                  <a:cubicBezTo>
                    <a:pt x="68" y="93"/>
                    <a:pt x="73" y="58"/>
                    <a:pt x="8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2" name="Freeform 75"/>
            <p:cNvSpPr>
              <a:spLocks noChangeArrowheads="1"/>
            </p:cNvSpPr>
            <p:nvPr/>
          </p:nvSpPr>
          <p:spPr bwMode="auto">
            <a:xfrm>
              <a:off x="13268463" y="5072023"/>
              <a:ext cx="1618541" cy="1220986"/>
            </a:xfrm>
            <a:custGeom>
              <a:avLst/>
              <a:gdLst>
                <a:gd name="T0" fmla="*/ 0 w 2554"/>
                <a:gd name="T1" fmla="*/ 667 h 1929"/>
                <a:gd name="T2" fmla="*/ 0 w 2554"/>
                <a:gd name="T3" fmla="*/ 667 h 1929"/>
                <a:gd name="T4" fmla="*/ 98 w 2554"/>
                <a:gd name="T5" fmla="*/ 604 h 1929"/>
                <a:gd name="T6" fmla="*/ 98 w 2554"/>
                <a:gd name="T7" fmla="*/ 604 h 1929"/>
                <a:gd name="T8" fmla="*/ 2056 w 2554"/>
                <a:gd name="T9" fmla="*/ 0 h 1929"/>
                <a:gd name="T10" fmla="*/ 2100 w 2554"/>
                <a:gd name="T11" fmla="*/ 15 h 1929"/>
                <a:gd name="T12" fmla="*/ 2177 w 2554"/>
                <a:gd name="T13" fmla="*/ 39 h 1929"/>
                <a:gd name="T14" fmla="*/ 2207 w 2554"/>
                <a:gd name="T15" fmla="*/ 82 h 1929"/>
                <a:gd name="T16" fmla="*/ 2241 w 2554"/>
                <a:gd name="T17" fmla="*/ 131 h 1929"/>
                <a:gd name="T18" fmla="*/ 2285 w 2554"/>
                <a:gd name="T19" fmla="*/ 204 h 1929"/>
                <a:gd name="T20" fmla="*/ 2412 w 2554"/>
                <a:gd name="T21" fmla="*/ 248 h 1929"/>
                <a:gd name="T22" fmla="*/ 2412 w 2554"/>
                <a:gd name="T23" fmla="*/ 248 h 1929"/>
                <a:gd name="T24" fmla="*/ 2368 w 2554"/>
                <a:gd name="T25" fmla="*/ 399 h 1929"/>
                <a:gd name="T26" fmla="*/ 2324 w 2554"/>
                <a:gd name="T27" fmla="*/ 516 h 1929"/>
                <a:gd name="T28" fmla="*/ 2348 w 2554"/>
                <a:gd name="T29" fmla="*/ 599 h 1929"/>
                <a:gd name="T30" fmla="*/ 2343 w 2554"/>
                <a:gd name="T31" fmla="*/ 667 h 1929"/>
                <a:gd name="T32" fmla="*/ 2333 w 2554"/>
                <a:gd name="T33" fmla="*/ 701 h 1929"/>
                <a:gd name="T34" fmla="*/ 2343 w 2554"/>
                <a:gd name="T35" fmla="*/ 716 h 1929"/>
                <a:gd name="T36" fmla="*/ 2382 w 2554"/>
                <a:gd name="T37" fmla="*/ 750 h 1929"/>
                <a:gd name="T38" fmla="*/ 2440 w 2554"/>
                <a:gd name="T39" fmla="*/ 784 h 1929"/>
                <a:gd name="T40" fmla="*/ 2499 w 2554"/>
                <a:gd name="T41" fmla="*/ 828 h 1929"/>
                <a:gd name="T42" fmla="*/ 2553 w 2554"/>
                <a:gd name="T43" fmla="*/ 867 h 1929"/>
                <a:gd name="T44" fmla="*/ 2543 w 2554"/>
                <a:gd name="T45" fmla="*/ 911 h 1929"/>
                <a:gd name="T46" fmla="*/ 2523 w 2554"/>
                <a:gd name="T47" fmla="*/ 984 h 1929"/>
                <a:gd name="T48" fmla="*/ 2450 w 2554"/>
                <a:gd name="T49" fmla="*/ 1169 h 1929"/>
                <a:gd name="T50" fmla="*/ 2416 w 2554"/>
                <a:gd name="T51" fmla="*/ 1232 h 1929"/>
                <a:gd name="T52" fmla="*/ 2402 w 2554"/>
                <a:gd name="T53" fmla="*/ 1266 h 1929"/>
                <a:gd name="T54" fmla="*/ 2246 w 2554"/>
                <a:gd name="T55" fmla="*/ 1315 h 1929"/>
                <a:gd name="T56" fmla="*/ 741 w 2554"/>
                <a:gd name="T57" fmla="*/ 1792 h 1929"/>
                <a:gd name="T58" fmla="*/ 741 w 2554"/>
                <a:gd name="T59" fmla="*/ 1792 h 1929"/>
                <a:gd name="T60" fmla="*/ 298 w 2554"/>
                <a:gd name="T61" fmla="*/ 1928 h 1929"/>
                <a:gd name="T62" fmla="*/ 161 w 2554"/>
                <a:gd name="T63" fmla="*/ 1369 h 1929"/>
                <a:gd name="T64" fmla="*/ 161 w 2554"/>
                <a:gd name="T65" fmla="*/ 1369 h 1929"/>
                <a:gd name="T66" fmla="*/ 0 w 2554"/>
                <a:gd name="T67" fmla="*/ 667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2554" h="1929">
                  <a:moveTo>
                    <a:pt x="0" y="667"/>
                  </a:moveTo>
                  <a:lnTo>
                    <a:pt x="0" y="667"/>
                  </a:lnTo>
                  <a:cubicBezTo>
                    <a:pt x="39" y="642"/>
                    <a:pt x="69" y="628"/>
                    <a:pt x="98" y="604"/>
                  </a:cubicBezTo>
                  <a:lnTo>
                    <a:pt x="98" y="604"/>
                  </a:lnTo>
                  <a:cubicBezTo>
                    <a:pt x="818" y="409"/>
                    <a:pt x="1467" y="209"/>
                    <a:pt x="2056" y="0"/>
                  </a:cubicBezTo>
                  <a:cubicBezTo>
                    <a:pt x="2075" y="4"/>
                    <a:pt x="2085" y="10"/>
                    <a:pt x="2100" y="15"/>
                  </a:cubicBezTo>
                  <a:cubicBezTo>
                    <a:pt x="2129" y="29"/>
                    <a:pt x="2148" y="24"/>
                    <a:pt x="2177" y="39"/>
                  </a:cubicBezTo>
                  <a:cubicBezTo>
                    <a:pt x="2197" y="48"/>
                    <a:pt x="2197" y="68"/>
                    <a:pt x="2207" y="82"/>
                  </a:cubicBezTo>
                  <a:cubicBezTo>
                    <a:pt x="2216" y="102"/>
                    <a:pt x="2231" y="112"/>
                    <a:pt x="2241" y="131"/>
                  </a:cubicBezTo>
                  <a:cubicBezTo>
                    <a:pt x="2255" y="161"/>
                    <a:pt x="2260" y="185"/>
                    <a:pt x="2285" y="204"/>
                  </a:cubicBezTo>
                  <a:cubicBezTo>
                    <a:pt x="2319" y="238"/>
                    <a:pt x="2368" y="228"/>
                    <a:pt x="2412" y="248"/>
                  </a:cubicBezTo>
                  <a:lnTo>
                    <a:pt x="2412" y="248"/>
                  </a:lnTo>
                  <a:cubicBezTo>
                    <a:pt x="2397" y="306"/>
                    <a:pt x="2392" y="341"/>
                    <a:pt x="2368" y="399"/>
                  </a:cubicBezTo>
                  <a:cubicBezTo>
                    <a:pt x="2353" y="443"/>
                    <a:pt x="2324" y="467"/>
                    <a:pt x="2324" y="516"/>
                  </a:cubicBezTo>
                  <a:cubicBezTo>
                    <a:pt x="2324" y="550"/>
                    <a:pt x="2348" y="565"/>
                    <a:pt x="2348" y="599"/>
                  </a:cubicBezTo>
                  <a:cubicBezTo>
                    <a:pt x="2348" y="628"/>
                    <a:pt x="2348" y="642"/>
                    <a:pt x="2343" y="667"/>
                  </a:cubicBezTo>
                  <a:cubicBezTo>
                    <a:pt x="2338" y="681"/>
                    <a:pt x="2333" y="686"/>
                    <a:pt x="2333" y="701"/>
                  </a:cubicBezTo>
                  <a:cubicBezTo>
                    <a:pt x="2333" y="706"/>
                    <a:pt x="2338" y="706"/>
                    <a:pt x="2343" y="716"/>
                  </a:cubicBezTo>
                  <a:cubicBezTo>
                    <a:pt x="2348" y="735"/>
                    <a:pt x="2363" y="740"/>
                    <a:pt x="2382" y="750"/>
                  </a:cubicBezTo>
                  <a:cubicBezTo>
                    <a:pt x="2402" y="764"/>
                    <a:pt x="2416" y="774"/>
                    <a:pt x="2440" y="784"/>
                  </a:cubicBezTo>
                  <a:cubicBezTo>
                    <a:pt x="2465" y="798"/>
                    <a:pt x="2475" y="813"/>
                    <a:pt x="2499" y="828"/>
                  </a:cubicBezTo>
                  <a:cubicBezTo>
                    <a:pt x="2523" y="838"/>
                    <a:pt x="2553" y="838"/>
                    <a:pt x="2553" y="867"/>
                  </a:cubicBezTo>
                  <a:cubicBezTo>
                    <a:pt x="2553" y="881"/>
                    <a:pt x="2548" y="891"/>
                    <a:pt x="2543" y="911"/>
                  </a:cubicBezTo>
                  <a:cubicBezTo>
                    <a:pt x="2538" y="940"/>
                    <a:pt x="2533" y="959"/>
                    <a:pt x="2523" y="984"/>
                  </a:cubicBezTo>
                  <a:cubicBezTo>
                    <a:pt x="2504" y="1057"/>
                    <a:pt x="2484" y="1101"/>
                    <a:pt x="2450" y="1169"/>
                  </a:cubicBezTo>
                  <a:cubicBezTo>
                    <a:pt x="2436" y="1193"/>
                    <a:pt x="2426" y="1208"/>
                    <a:pt x="2416" y="1232"/>
                  </a:cubicBezTo>
                  <a:cubicBezTo>
                    <a:pt x="2407" y="1247"/>
                    <a:pt x="2412" y="1247"/>
                    <a:pt x="2402" y="1266"/>
                  </a:cubicBezTo>
                  <a:cubicBezTo>
                    <a:pt x="2246" y="1315"/>
                    <a:pt x="2246" y="1315"/>
                    <a:pt x="2246" y="1315"/>
                  </a:cubicBezTo>
                  <a:cubicBezTo>
                    <a:pt x="741" y="1792"/>
                    <a:pt x="741" y="1792"/>
                    <a:pt x="741" y="1792"/>
                  </a:cubicBezTo>
                  <a:lnTo>
                    <a:pt x="741" y="1792"/>
                  </a:lnTo>
                  <a:cubicBezTo>
                    <a:pt x="298" y="1928"/>
                    <a:pt x="298" y="1928"/>
                    <a:pt x="298" y="1928"/>
                  </a:cubicBezTo>
                  <a:cubicBezTo>
                    <a:pt x="161" y="1369"/>
                    <a:pt x="161" y="1369"/>
                    <a:pt x="161" y="1369"/>
                  </a:cubicBezTo>
                  <a:lnTo>
                    <a:pt x="161" y="1369"/>
                  </a:lnTo>
                  <a:cubicBezTo>
                    <a:pt x="0" y="667"/>
                    <a:pt x="0" y="667"/>
                    <a:pt x="0" y="6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3" name="Freeform 76"/>
            <p:cNvSpPr>
              <a:spLocks noChangeArrowheads="1"/>
            </p:cNvSpPr>
            <p:nvPr/>
          </p:nvSpPr>
          <p:spPr bwMode="auto">
            <a:xfrm>
              <a:off x="12193170" y="5494887"/>
              <a:ext cx="1176102" cy="1391812"/>
            </a:xfrm>
            <a:custGeom>
              <a:avLst/>
              <a:gdLst>
                <a:gd name="T0" fmla="*/ 1856 w 1857"/>
                <a:gd name="T1" fmla="*/ 702 h 2198"/>
                <a:gd name="T2" fmla="*/ 1695 w 1857"/>
                <a:gd name="T3" fmla="*/ 0 h 2198"/>
                <a:gd name="T4" fmla="*/ 1593 w 1857"/>
                <a:gd name="T5" fmla="*/ 78 h 2198"/>
                <a:gd name="T6" fmla="*/ 1501 w 1857"/>
                <a:gd name="T7" fmla="*/ 151 h 2198"/>
                <a:gd name="T8" fmla="*/ 1344 w 1857"/>
                <a:gd name="T9" fmla="*/ 282 h 2198"/>
                <a:gd name="T10" fmla="*/ 1033 w 1857"/>
                <a:gd name="T11" fmla="*/ 497 h 2198"/>
                <a:gd name="T12" fmla="*/ 896 w 1857"/>
                <a:gd name="T13" fmla="*/ 565 h 2198"/>
                <a:gd name="T14" fmla="*/ 809 w 1857"/>
                <a:gd name="T15" fmla="*/ 565 h 2198"/>
                <a:gd name="T16" fmla="*/ 663 w 1857"/>
                <a:gd name="T17" fmla="*/ 517 h 2198"/>
                <a:gd name="T18" fmla="*/ 526 w 1857"/>
                <a:gd name="T19" fmla="*/ 453 h 2198"/>
                <a:gd name="T20" fmla="*/ 0 w 1857"/>
                <a:gd name="T21" fmla="*/ 584 h 2198"/>
                <a:gd name="T22" fmla="*/ 268 w 1857"/>
                <a:gd name="T23" fmla="*/ 2041 h 2198"/>
                <a:gd name="T24" fmla="*/ 312 w 1857"/>
                <a:gd name="T25" fmla="*/ 2051 h 2198"/>
                <a:gd name="T26" fmla="*/ 443 w 1857"/>
                <a:gd name="T27" fmla="*/ 2051 h 2198"/>
                <a:gd name="T28" fmla="*/ 482 w 1857"/>
                <a:gd name="T29" fmla="*/ 2099 h 2198"/>
                <a:gd name="T30" fmla="*/ 546 w 1857"/>
                <a:gd name="T31" fmla="*/ 2099 h 2198"/>
                <a:gd name="T32" fmla="*/ 741 w 1857"/>
                <a:gd name="T33" fmla="*/ 2128 h 2198"/>
                <a:gd name="T34" fmla="*/ 892 w 1857"/>
                <a:gd name="T35" fmla="*/ 2109 h 2198"/>
                <a:gd name="T36" fmla="*/ 1013 w 1857"/>
                <a:gd name="T37" fmla="*/ 2031 h 2198"/>
                <a:gd name="T38" fmla="*/ 1092 w 1857"/>
                <a:gd name="T39" fmla="*/ 2080 h 2198"/>
                <a:gd name="T40" fmla="*/ 1223 w 1857"/>
                <a:gd name="T41" fmla="*/ 2148 h 2198"/>
                <a:gd name="T42" fmla="*/ 1267 w 1857"/>
                <a:gd name="T43" fmla="*/ 2197 h 2198"/>
                <a:gd name="T44" fmla="*/ 1427 w 1857"/>
                <a:gd name="T45" fmla="*/ 1963 h 2198"/>
                <a:gd name="T46" fmla="*/ 1418 w 1857"/>
                <a:gd name="T47" fmla="*/ 1832 h 2198"/>
                <a:gd name="T48" fmla="*/ 1520 w 1857"/>
                <a:gd name="T49" fmla="*/ 1851 h 2198"/>
                <a:gd name="T50" fmla="*/ 1573 w 1857"/>
                <a:gd name="T51" fmla="*/ 1778 h 2198"/>
                <a:gd name="T52" fmla="*/ 1564 w 1857"/>
                <a:gd name="T53" fmla="*/ 1685 h 2198"/>
                <a:gd name="T54" fmla="*/ 1559 w 1857"/>
                <a:gd name="T55" fmla="*/ 1627 h 2198"/>
                <a:gd name="T56" fmla="*/ 1588 w 1857"/>
                <a:gd name="T57" fmla="*/ 1597 h 2198"/>
                <a:gd name="T58" fmla="*/ 1622 w 1857"/>
                <a:gd name="T59" fmla="*/ 1510 h 2198"/>
                <a:gd name="T60" fmla="*/ 1730 w 1857"/>
                <a:gd name="T61" fmla="*/ 1466 h 2198"/>
                <a:gd name="T62" fmla="*/ 1812 w 1857"/>
                <a:gd name="T63" fmla="*/ 1320 h 2198"/>
                <a:gd name="T64" fmla="*/ 1836 w 1857"/>
                <a:gd name="T65" fmla="*/ 1169 h 2198"/>
                <a:gd name="T66" fmla="*/ 1822 w 1857"/>
                <a:gd name="T67" fmla="*/ 848 h 2198"/>
                <a:gd name="T68" fmla="*/ 1856 w 1857"/>
                <a:gd name="T69" fmla="*/ 702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857" h="2198">
                  <a:moveTo>
                    <a:pt x="1856" y="702"/>
                  </a:moveTo>
                  <a:lnTo>
                    <a:pt x="1856" y="702"/>
                  </a:lnTo>
                  <a:cubicBezTo>
                    <a:pt x="1695" y="0"/>
                    <a:pt x="1695" y="0"/>
                    <a:pt x="1695" y="0"/>
                  </a:cubicBezTo>
                  <a:lnTo>
                    <a:pt x="1695" y="0"/>
                  </a:lnTo>
                  <a:cubicBezTo>
                    <a:pt x="1690" y="0"/>
                    <a:pt x="1690" y="5"/>
                    <a:pt x="1686" y="5"/>
                  </a:cubicBezTo>
                  <a:cubicBezTo>
                    <a:pt x="1647" y="29"/>
                    <a:pt x="1637" y="53"/>
                    <a:pt x="1593" y="78"/>
                  </a:cubicBezTo>
                  <a:cubicBezTo>
                    <a:pt x="1584" y="83"/>
                    <a:pt x="1573" y="83"/>
                    <a:pt x="1559" y="92"/>
                  </a:cubicBezTo>
                  <a:cubicBezTo>
                    <a:pt x="1534" y="112"/>
                    <a:pt x="1525" y="131"/>
                    <a:pt x="1501" y="151"/>
                  </a:cubicBezTo>
                  <a:cubicBezTo>
                    <a:pt x="1462" y="175"/>
                    <a:pt x="1437" y="195"/>
                    <a:pt x="1408" y="234"/>
                  </a:cubicBezTo>
                  <a:cubicBezTo>
                    <a:pt x="1388" y="253"/>
                    <a:pt x="1364" y="263"/>
                    <a:pt x="1344" y="282"/>
                  </a:cubicBezTo>
                  <a:cubicBezTo>
                    <a:pt x="1306" y="331"/>
                    <a:pt x="1281" y="375"/>
                    <a:pt x="1223" y="395"/>
                  </a:cubicBezTo>
                  <a:cubicBezTo>
                    <a:pt x="1140" y="414"/>
                    <a:pt x="1106" y="458"/>
                    <a:pt x="1033" y="497"/>
                  </a:cubicBezTo>
                  <a:cubicBezTo>
                    <a:pt x="989" y="517"/>
                    <a:pt x="960" y="531"/>
                    <a:pt x="911" y="550"/>
                  </a:cubicBezTo>
                  <a:cubicBezTo>
                    <a:pt x="906" y="555"/>
                    <a:pt x="906" y="560"/>
                    <a:pt x="896" y="565"/>
                  </a:cubicBezTo>
                  <a:cubicBezTo>
                    <a:pt x="872" y="570"/>
                    <a:pt x="852" y="570"/>
                    <a:pt x="833" y="584"/>
                  </a:cubicBezTo>
                  <a:cubicBezTo>
                    <a:pt x="824" y="580"/>
                    <a:pt x="813" y="575"/>
                    <a:pt x="809" y="565"/>
                  </a:cubicBezTo>
                  <a:cubicBezTo>
                    <a:pt x="804" y="545"/>
                    <a:pt x="804" y="517"/>
                    <a:pt x="785" y="517"/>
                  </a:cubicBezTo>
                  <a:cubicBezTo>
                    <a:pt x="663" y="517"/>
                    <a:pt x="663" y="517"/>
                    <a:pt x="663" y="517"/>
                  </a:cubicBezTo>
                  <a:cubicBezTo>
                    <a:pt x="633" y="517"/>
                    <a:pt x="619" y="506"/>
                    <a:pt x="590" y="497"/>
                  </a:cubicBezTo>
                  <a:cubicBezTo>
                    <a:pt x="561" y="487"/>
                    <a:pt x="526" y="482"/>
                    <a:pt x="526" y="453"/>
                  </a:cubicBezTo>
                  <a:lnTo>
                    <a:pt x="526" y="453"/>
                  </a:lnTo>
                  <a:cubicBezTo>
                    <a:pt x="0" y="584"/>
                    <a:pt x="0" y="584"/>
                    <a:pt x="0" y="584"/>
                  </a:cubicBezTo>
                  <a:lnTo>
                    <a:pt x="0" y="584"/>
                  </a:lnTo>
                  <a:cubicBezTo>
                    <a:pt x="268" y="2041"/>
                    <a:pt x="268" y="2041"/>
                    <a:pt x="268" y="2041"/>
                  </a:cubicBezTo>
                  <a:lnTo>
                    <a:pt x="268" y="2041"/>
                  </a:lnTo>
                  <a:cubicBezTo>
                    <a:pt x="283" y="2041"/>
                    <a:pt x="297" y="2051"/>
                    <a:pt x="312" y="2051"/>
                  </a:cubicBezTo>
                  <a:cubicBezTo>
                    <a:pt x="341" y="2051"/>
                    <a:pt x="356" y="2031"/>
                    <a:pt x="380" y="2031"/>
                  </a:cubicBezTo>
                  <a:cubicBezTo>
                    <a:pt x="404" y="2031"/>
                    <a:pt x="419" y="2041"/>
                    <a:pt x="443" y="2051"/>
                  </a:cubicBezTo>
                  <a:cubicBezTo>
                    <a:pt x="448" y="2056"/>
                    <a:pt x="453" y="2051"/>
                    <a:pt x="458" y="2051"/>
                  </a:cubicBezTo>
                  <a:cubicBezTo>
                    <a:pt x="473" y="2065"/>
                    <a:pt x="468" y="2084"/>
                    <a:pt x="482" y="2099"/>
                  </a:cubicBezTo>
                  <a:cubicBezTo>
                    <a:pt x="492" y="2104"/>
                    <a:pt x="502" y="2104"/>
                    <a:pt x="512" y="2109"/>
                  </a:cubicBezTo>
                  <a:cubicBezTo>
                    <a:pt x="546" y="2099"/>
                    <a:pt x="546" y="2099"/>
                    <a:pt x="546" y="2099"/>
                  </a:cubicBezTo>
                  <a:cubicBezTo>
                    <a:pt x="619" y="2099"/>
                    <a:pt x="619" y="2099"/>
                    <a:pt x="619" y="2099"/>
                  </a:cubicBezTo>
                  <a:cubicBezTo>
                    <a:pt x="741" y="2128"/>
                    <a:pt x="741" y="2128"/>
                    <a:pt x="741" y="2128"/>
                  </a:cubicBezTo>
                  <a:cubicBezTo>
                    <a:pt x="755" y="2109"/>
                    <a:pt x="765" y="2090"/>
                    <a:pt x="794" y="2090"/>
                  </a:cubicBezTo>
                  <a:cubicBezTo>
                    <a:pt x="833" y="2090"/>
                    <a:pt x="852" y="2109"/>
                    <a:pt x="892" y="2109"/>
                  </a:cubicBezTo>
                  <a:cubicBezTo>
                    <a:pt x="935" y="2109"/>
                    <a:pt x="950" y="2075"/>
                    <a:pt x="984" y="2051"/>
                  </a:cubicBezTo>
                  <a:cubicBezTo>
                    <a:pt x="994" y="2041"/>
                    <a:pt x="1004" y="2036"/>
                    <a:pt x="1013" y="2031"/>
                  </a:cubicBezTo>
                  <a:cubicBezTo>
                    <a:pt x="1023" y="2026"/>
                    <a:pt x="1023" y="2017"/>
                    <a:pt x="1028" y="2017"/>
                  </a:cubicBezTo>
                  <a:cubicBezTo>
                    <a:pt x="1062" y="2017"/>
                    <a:pt x="1062" y="2060"/>
                    <a:pt x="1092" y="2080"/>
                  </a:cubicBezTo>
                  <a:cubicBezTo>
                    <a:pt x="1111" y="2090"/>
                    <a:pt x="1125" y="2095"/>
                    <a:pt x="1150" y="2099"/>
                  </a:cubicBezTo>
                  <a:cubicBezTo>
                    <a:pt x="1184" y="2104"/>
                    <a:pt x="1198" y="2123"/>
                    <a:pt x="1223" y="2148"/>
                  </a:cubicBezTo>
                  <a:cubicBezTo>
                    <a:pt x="1242" y="2167"/>
                    <a:pt x="1257" y="2177"/>
                    <a:pt x="1267" y="2197"/>
                  </a:cubicBezTo>
                  <a:lnTo>
                    <a:pt x="1267" y="2197"/>
                  </a:lnTo>
                  <a:cubicBezTo>
                    <a:pt x="1320" y="2172"/>
                    <a:pt x="1344" y="2138"/>
                    <a:pt x="1379" y="2090"/>
                  </a:cubicBezTo>
                  <a:cubicBezTo>
                    <a:pt x="1403" y="2045"/>
                    <a:pt x="1427" y="2017"/>
                    <a:pt x="1427" y="1963"/>
                  </a:cubicBezTo>
                  <a:cubicBezTo>
                    <a:pt x="1427" y="1938"/>
                    <a:pt x="1418" y="1929"/>
                    <a:pt x="1418" y="1909"/>
                  </a:cubicBezTo>
                  <a:cubicBezTo>
                    <a:pt x="1418" y="1832"/>
                    <a:pt x="1418" y="1832"/>
                    <a:pt x="1418" y="1832"/>
                  </a:cubicBezTo>
                  <a:cubicBezTo>
                    <a:pt x="1437" y="1822"/>
                    <a:pt x="1442" y="1807"/>
                    <a:pt x="1462" y="1807"/>
                  </a:cubicBezTo>
                  <a:cubicBezTo>
                    <a:pt x="1490" y="1807"/>
                    <a:pt x="1490" y="1851"/>
                    <a:pt x="1520" y="1851"/>
                  </a:cubicBezTo>
                  <a:cubicBezTo>
                    <a:pt x="1534" y="1851"/>
                    <a:pt x="1540" y="1836"/>
                    <a:pt x="1549" y="1822"/>
                  </a:cubicBezTo>
                  <a:cubicBezTo>
                    <a:pt x="1559" y="1807"/>
                    <a:pt x="1573" y="1797"/>
                    <a:pt x="1573" y="1778"/>
                  </a:cubicBezTo>
                  <a:cubicBezTo>
                    <a:pt x="1573" y="1705"/>
                    <a:pt x="1573" y="1705"/>
                    <a:pt x="1573" y="1705"/>
                  </a:cubicBezTo>
                  <a:cubicBezTo>
                    <a:pt x="1573" y="1695"/>
                    <a:pt x="1564" y="1690"/>
                    <a:pt x="1564" y="1685"/>
                  </a:cubicBezTo>
                  <a:cubicBezTo>
                    <a:pt x="1564" y="1671"/>
                    <a:pt x="1559" y="1661"/>
                    <a:pt x="1559" y="1642"/>
                  </a:cubicBezTo>
                  <a:cubicBezTo>
                    <a:pt x="1559" y="1636"/>
                    <a:pt x="1559" y="1631"/>
                    <a:pt x="1559" y="1627"/>
                  </a:cubicBezTo>
                  <a:cubicBezTo>
                    <a:pt x="1564" y="1622"/>
                    <a:pt x="1573" y="1631"/>
                    <a:pt x="1579" y="1627"/>
                  </a:cubicBezTo>
                  <a:cubicBezTo>
                    <a:pt x="1584" y="1617"/>
                    <a:pt x="1588" y="1607"/>
                    <a:pt x="1588" y="1597"/>
                  </a:cubicBezTo>
                  <a:cubicBezTo>
                    <a:pt x="1588" y="1573"/>
                    <a:pt x="1584" y="1559"/>
                    <a:pt x="1584" y="1534"/>
                  </a:cubicBezTo>
                  <a:cubicBezTo>
                    <a:pt x="1584" y="1520"/>
                    <a:pt x="1608" y="1515"/>
                    <a:pt x="1622" y="1510"/>
                  </a:cubicBezTo>
                  <a:cubicBezTo>
                    <a:pt x="1632" y="1505"/>
                    <a:pt x="1642" y="1500"/>
                    <a:pt x="1651" y="1495"/>
                  </a:cubicBezTo>
                  <a:cubicBezTo>
                    <a:pt x="1681" y="1486"/>
                    <a:pt x="1700" y="1486"/>
                    <a:pt x="1730" y="1466"/>
                  </a:cubicBezTo>
                  <a:cubicBezTo>
                    <a:pt x="1744" y="1456"/>
                    <a:pt x="1749" y="1437"/>
                    <a:pt x="1764" y="1422"/>
                  </a:cubicBezTo>
                  <a:cubicBezTo>
                    <a:pt x="1793" y="1393"/>
                    <a:pt x="1807" y="1364"/>
                    <a:pt x="1812" y="1320"/>
                  </a:cubicBezTo>
                  <a:cubicBezTo>
                    <a:pt x="1817" y="1291"/>
                    <a:pt x="1822" y="1276"/>
                    <a:pt x="1827" y="1247"/>
                  </a:cubicBezTo>
                  <a:cubicBezTo>
                    <a:pt x="1827" y="1218"/>
                    <a:pt x="1832" y="1198"/>
                    <a:pt x="1836" y="1169"/>
                  </a:cubicBezTo>
                  <a:cubicBezTo>
                    <a:pt x="1841" y="1115"/>
                    <a:pt x="1841" y="1086"/>
                    <a:pt x="1841" y="1033"/>
                  </a:cubicBezTo>
                  <a:cubicBezTo>
                    <a:pt x="1841" y="959"/>
                    <a:pt x="1822" y="921"/>
                    <a:pt x="1822" y="848"/>
                  </a:cubicBezTo>
                  <a:cubicBezTo>
                    <a:pt x="1822" y="813"/>
                    <a:pt x="1817" y="789"/>
                    <a:pt x="1827" y="755"/>
                  </a:cubicBezTo>
                  <a:cubicBezTo>
                    <a:pt x="1832" y="735"/>
                    <a:pt x="1851" y="721"/>
                    <a:pt x="1856" y="7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4" name="Freeform 77"/>
            <p:cNvSpPr>
              <a:spLocks noChangeArrowheads="1"/>
            </p:cNvSpPr>
            <p:nvPr/>
          </p:nvSpPr>
          <p:spPr bwMode="auto">
            <a:xfrm>
              <a:off x="10504623" y="5735724"/>
              <a:ext cx="1117297" cy="2005105"/>
            </a:xfrm>
            <a:custGeom>
              <a:avLst/>
              <a:gdLst>
                <a:gd name="T0" fmla="*/ 201 w 1765"/>
                <a:gd name="T1" fmla="*/ 195 h 3162"/>
                <a:gd name="T2" fmla="*/ 1379 w 1765"/>
                <a:gd name="T3" fmla="*/ 0 h 3162"/>
                <a:gd name="T4" fmla="*/ 1403 w 1765"/>
                <a:gd name="T5" fmla="*/ 170 h 3162"/>
                <a:gd name="T6" fmla="*/ 1540 w 1765"/>
                <a:gd name="T7" fmla="*/ 375 h 3162"/>
                <a:gd name="T8" fmla="*/ 1569 w 1765"/>
                <a:gd name="T9" fmla="*/ 399 h 3162"/>
                <a:gd name="T10" fmla="*/ 1701 w 1765"/>
                <a:gd name="T11" fmla="*/ 1753 h 3162"/>
                <a:gd name="T12" fmla="*/ 1764 w 1765"/>
                <a:gd name="T13" fmla="*/ 2050 h 3162"/>
                <a:gd name="T14" fmla="*/ 1686 w 1765"/>
                <a:gd name="T15" fmla="*/ 2309 h 3162"/>
                <a:gd name="T16" fmla="*/ 1652 w 1765"/>
                <a:gd name="T17" fmla="*/ 2431 h 3162"/>
                <a:gd name="T18" fmla="*/ 1642 w 1765"/>
                <a:gd name="T19" fmla="*/ 2518 h 3162"/>
                <a:gd name="T20" fmla="*/ 1691 w 1765"/>
                <a:gd name="T21" fmla="*/ 2610 h 3162"/>
                <a:gd name="T22" fmla="*/ 1671 w 1765"/>
                <a:gd name="T23" fmla="*/ 2659 h 3162"/>
                <a:gd name="T24" fmla="*/ 1628 w 1765"/>
                <a:gd name="T25" fmla="*/ 2713 h 3162"/>
                <a:gd name="T26" fmla="*/ 1637 w 1765"/>
                <a:gd name="T27" fmla="*/ 2834 h 3162"/>
                <a:gd name="T28" fmla="*/ 1564 w 1765"/>
                <a:gd name="T29" fmla="*/ 2883 h 3162"/>
                <a:gd name="T30" fmla="*/ 1506 w 1765"/>
                <a:gd name="T31" fmla="*/ 3010 h 3162"/>
                <a:gd name="T32" fmla="*/ 1462 w 1765"/>
                <a:gd name="T33" fmla="*/ 3102 h 3162"/>
                <a:gd name="T34" fmla="*/ 1296 w 1765"/>
                <a:gd name="T35" fmla="*/ 3039 h 3162"/>
                <a:gd name="T36" fmla="*/ 1233 w 1765"/>
                <a:gd name="T37" fmla="*/ 3073 h 3162"/>
                <a:gd name="T38" fmla="*/ 1204 w 1765"/>
                <a:gd name="T39" fmla="*/ 3156 h 3162"/>
                <a:gd name="T40" fmla="*/ 1077 w 1765"/>
                <a:gd name="T41" fmla="*/ 3117 h 3162"/>
                <a:gd name="T42" fmla="*/ 980 w 1765"/>
                <a:gd name="T43" fmla="*/ 2883 h 3162"/>
                <a:gd name="T44" fmla="*/ 887 w 1765"/>
                <a:gd name="T45" fmla="*/ 2732 h 3162"/>
                <a:gd name="T46" fmla="*/ 848 w 1765"/>
                <a:gd name="T47" fmla="*/ 2703 h 3162"/>
                <a:gd name="T48" fmla="*/ 668 w 1765"/>
                <a:gd name="T49" fmla="*/ 2581 h 3162"/>
                <a:gd name="T50" fmla="*/ 595 w 1765"/>
                <a:gd name="T51" fmla="*/ 2450 h 3162"/>
                <a:gd name="T52" fmla="*/ 605 w 1765"/>
                <a:gd name="T53" fmla="*/ 2323 h 3162"/>
                <a:gd name="T54" fmla="*/ 546 w 1765"/>
                <a:gd name="T55" fmla="*/ 2192 h 3162"/>
                <a:gd name="T56" fmla="*/ 483 w 1765"/>
                <a:gd name="T57" fmla="*/ 2206 h 3162"/>
                <a:gd name="T58" fmla="*/ 415 w 1765"/>
                <a:gd name="T59" fmla="*/ 2177 h 3162"/>
                <a:gd name="T60" fmla="*/ 327 w 1765"/>
                <a:gd name="T61" fmla="*/ 1983 h 3162"/>
                <a:gd name="T62" fmla="*/ 220 w 1765"/>
                <a:gd name="T63" fmla="*/ 1870 h 3162"/>
                <a:gd name="T64" fmla="*/ 11 w 1765"/>
                <a:gd name="T65" fmla="*/ 1656 h 3162"/>
                <a:gd name="T66" fmla="*/ 11 w 1765"/>
                <a:gd name="T67" fmla="*/ 1461 h 3162"/>
                <a:gd name="T68" fmla="*/ 16 w 1765"/>
                <a:gd name="T69" fmla="*/ 1422 h 3162"/>
                <a:gd name="T70" fmla="*/ 40 w 1765"/>
                <a:gd name="T71" fmla="*/ 1300 h 3162"/>
                <a:gd name="T72" fmla="*/ 137 w 1765"/>
                <a:gd name="T73" fmla="*/ 1110 h 3162"/>
                <a:gd name="T74" fmla="*/ 88 w 1765"/>
                <a:gd name="T75" fmla="*/ 891 h 3162"/>
                <a:gd name="T76" fmla="*/ 191 w 1765"/>
                <a:gd name="T77" fmla="*/ 838 h 3162"/>
                <a:gd name="T78" fmla="*/ 400 w 1765"/>
                <a:gd name="T79" fmla="*/ 687 h 3162"/>
                <a:gd name="T80" fmla="*/ 366 w 1765"/>
                <a:gd name="T81" fmla="*/ 424 h 3162"/>
                <a:gd name="T82" fmla="*/ 264 w 1765"/>
                <a:gd name="T83" fmla="*/ 326 h 3162"/>
                <a:gd name="T84" fmla="*/ 201 w 1765"/>
                <a:gd name="T85" fmla="*/ 195 h 31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1765" h="3162">
                  <a:moveTo>
                    <a:pt x="201" y="195"/>
                  </a:moveTo>
                  <a:lnTo>
                    <a:pt x="201" y="195"/>
                  </a:lnTo>
                  <a:cubicBezTo>
                    <a:pt x="1379" y="0"/>
                    <a:pt x="1379" y="0"/>
                    <a:pt x="1379" y="0"/>
                  </a:cubicBezTo>
                  <a:lnTo>
                    <a:pt x="1379" y="0"/>
                  </a:lnTo>
                  <a:cubicBezTo>
                    <a:pt x="1379" y="93"/>
                    <a:pt x="1379" y="93"/>
                    <a:pt x="1379" y="93"/>
                  </a:cubicBezTo>
                  <a:cubicBezTo>
                    <a:pt x="1379" y="122"/>
                    <a:pt x="1394" y="141"/>
                    <a:pt x="1403" y="170"/>
                  </a:cubicBezTo>
                  <a:cubicBezTo>
                    <a:pt x="1423" y="209"/>
                    <a:pt x="1442" y="234"/>
                    <a:pt x="1467" y="273"/>
                  </a:cubicBezTo>
                  <a:cubicBezTo>
                    <a:pt x="1491" y="316"/>
                    <a:pt x="1501" y="346"/>
                    <a:pt x="1540" y="375"/>
                  </a:cubicBezTo>
                  <a:cubicBezTo>
                    <a:pt x="1550" y="385"/>
                    <a:pt x="1559" y="394"/>
                    <a:pt x="1569" y="399"/>
                  </a:cubicBezTo>
                  <a:lnTo>
                    <a:pt x="1569" y="399"/>
                  </a:lnTo>
                  <a:cubicBezTo>
                    <a:pt x="1749" y="1676"/>
                    <a:pt x="1749" y="1676"/>
                    <a:pt x="1749" y="1676"/>
                  </a:cubicBezTo>
                  <a:cubicBezTo>
                    <a:pt x="1730" y="1710"/>
                    <a:pt x="1701" y="1715"/>
                    <a:pt x="1701" y="1753"/>
                  </a:cubicBezTo>
                  <a:cubicBezTo>
                    <a:pt x="1701" y="1807"/>
                    <a:pt x="1715" y="1836"/>
                    <a:pt x="1735" y="1885"/>
                  </a:cubicBezTo>
                  <a:cubicBezTo>
                    <a:pt x="1759" y="1944"/>
                    <a:pt x="1764" y="1983"/>
                    <a:pt x="1764" y="2050"/>
                  </a:cubicBezTo>
                  <a:cubicBezTo>
                    <a:pt x="1764" y="2104"/>
                    <a:pt x="1735" y="2133"/>
                    <a:pt x="1725" y="2187"/>
                  </a:cubicBezTo>
                  <a:cubicBezTo>
                    <a:pt x="1715" y="2231"/>
                    <a:pt x="1710" y="2265"/>
                    <a:pt x="1686" y="2309"/>
                  </a:cubicBezTo>
                  <a:cubicBezTo>
                    <a:pt x="1676" y="2328"/>
                    <a:pt x="1661" y="2333"/>
                    <a:pt x="1657" y="2353"/>
                  </a:cubicBezTo>
                  <a:cubicBezTo>
                    <a:pt x="1652" y="2381"/>
                    <a:pt x="1657" y="2401"/>
                    <a:pt x="1652" y="2431"/>
                  </a:cubicBezTo>
                  <a:cubicBezTo>
                    <a:pt x="1652" y="2450"/>
                    <a:pt x="1642" y="2455"/>
                    <a:pt x="1642" y="2474"/>
                  </a:cubicBezTo>
                  <a:cubicBezTo>
                    <a:pt x="1642" y="2494"/>
                    <a:pt x="1642" y="2503"/>
                    <a:pt x="1642" y="2518"/>
                  </a:cubicBezTo>
                  <a:cubicBezTo>
                    <a:pt x="1642" y="2533"/>
                    <a:pt x="1633" y="2538"/>
                    <a:pt x="1633" y="2552"/>
                  </a:cubicBezTo>
                  <a:cubicBezTo>
                    <a:pt x="1633" y="2577"/>
                    <a:pt x="1671" y="2596"/>
                    <a:pt x="1691" y="2610"/>
                  </a:cubicBezTo>
                  <a:lnTo>
                    <a:pt x="1691" y="2610"/>
                  </a:lnTo>
                  <a:cubicBezTo>
                    <a:pt x="1686" y="2635"/>
                    <a:pt x="1681" y="2640"/>
                    <a:pt x="1671" y="2659"/>
                  </a:cubicBezTo>
                  <a:cubicBezTo>
                    <a:pt x="1661" y="2679"/>
                    <a:pt x="1647" y="2684"/>
                    <a:pt x="1637" y="2698"/>
                  </a:cubicBezTo>
                  <a:cubicBezTo>
                    <a:pt x="1633" y="2703"/>
                    <a:pt x="1628" y="2703"/>
                    <a:pt x="1628" y="2713"/>
                  </a:cubicBezTo>
                  <a:cubicBezTo>
                    <a:pt x="1628" y="2747"/>
                    <a:pt x="1642" y="2762"/>
                    <a:pt x="1642" y="2795"/>
                  </a:cubicBezTo>
                  <a:cubicBezTo>
                    <a:pt x="1642" y="2810"/>
                    <a:pt x="1642" y="2820"/>
                    <a:pt x="1637" y="2834"/>
                  </a:cubicBezTo>
                  <a:cubicBezTo>
                    <a:pt x="1637" y="2840"/>
                    <a:pt x="1628" y="2840"/>
                    <a:pt x="1623" y="2845"/>
                  </a:cubicBezTo>
                  <a:cubicBezTo>
                    <a:pt x="1603" y="2864"/>
                    <a:pt x="1589" y="2869"/>
                    <a:pt x="1564" y="2883"/>
                  </a:cubicBezTo>
                  <a:cubicBezTo>
                    <a:pt x="1535" y="2898"/>
                    <a:pt x="1520" y="2912"/>
                    <a:pt x="1486" y="2917"/>
                  </a:cubicBezTo>
                  <a:cubicBezTo>
                    <a:pt x="1506" y="3010"/>
                    <a:pt x="1506" y="3010"/>
                    <a:pt x="1506" y="3010"/>
                  </a:cubicBezTo>
                  <a:cubicBezTo>
                    <a:pt x="1496" y="3044"/>
                    <a:pt x="1496" y="3063"/>
                    <a:pt x="1491" y="3102"/>
                  </a:cubicBezTo>
                  <a:cubicBezTo>
                    <a:pt x="1462" y="3102"/>
                    <a:pt x="1462" y="3102"/>
                    <a:pt x="1462" y="3102"/>
                  </a:cubicBezTo>
                  <a:cubicBezTo>
                    <a:pt x="1428" y="3102"/>
                    <a:pt x="1413" y="3083"/>
                    <a:pt x="1384" y="3068"/>
                  </a:cubicBezTo>
                  <a:cubicBezTo>
                    <a:pt x="1355" y="3054"/>
                    <a:pt x="1330" y="3054"/>
                    <a:pt x="1296" y="3039"/>
                  </a:cubicBezTo>
                  <a:cubicBezTo>
                    <a:pt x="1282" y="3034"/>
                    <a:pt x="1277" y="3025"/>
                    <a:pt x="1267" y="3025"/>
                  </a:cubicBezTo>
                  <a:cubicBezTo>
                    <a:pt x="1243" y="3025"/>
                    <a:pt x="1238" y="3054"/>
                    <a:pt x="1233" y="3073"/>
                  </a:cubicBezTo>
                  <a:cubicBezTo>
                    <a:pt x="1218" y="3102"/>
                    <a:pt x="1218" y="3132"/>
                    <a:pt x="1204" y="3156"/>
                  </a:cubicBezTo>
                  <a:lnTo>
                    <a:pt x="1204" y="3156"/>
                  </a:lnTo>
                  <a:cubicBezTo>
                    <a:pt x="1169" y="3151"/>
                    <a:pt x="1130" y="3161"/>
                    <a:pt x="1102" y="3141"/>
                  </a:cubicBezTo>
                  <a:cubicBezTo>
                    <a:pt x="1091" y="3137"/>
                    <a:pt x="1087" y="3127"/>
                    <a:pt x="1077" y="3117"/>
                  </a:cubicBezTo>
                  <a:cubicBezTo>
                    <a:pt x="1043" y="3083"/>
                    <a:pt x="1019" y="3058"/>
                    <a:pt x="1014" y="3015"/>
                  </a:cubicBezTo>
                  <a:cubicBezTo>
                    <a:pt x="1009" y="2966"/>
                    <a:pt x="999" y="2932"/>
                    <a:pt x="980" y="2883"/>
                  </a:cubicBezTo>
                  <a:cubicBezTo>
                    <a:pt x="975" y="2864"/>
                    <a:pt x="975" y="2849"/>
                    <a:pt x="965" y="2825"/>
                  </a:cubicBezTo>
                  <a:cubicBezTo>
                    <a:pt x="950" y="2781"/>
                    <a:pt x="921" y="2762"/>
                    <a:pt x="887" y="2732"/>
                  </a:cubicBezTo>
                  <a:cubicBezTo>
                    <a:pt x="878" y="2723"/>
                    <a:pt x="873" y="2713"/>
                    <a:pt x="863" y="2703"/>
                  </a:cubicBezTo>
                  <a:cubicBezTo>
                    <a:pt x="858" y="2703"/>
                    <a:pt x="853" y="2703"/>
                    <a:pt x="848" y="2703"/>
                  </a:cubicBezTo>
                  <a:cubicBezTo>
                    <a:pt x="819" y="2688"/>
                    <a:pt x="809" y="2674"/>
                    <a:pt x="785" y="2659"/>
                  </a:cubicBezTo>
                  <a:cubicBezTo>
                    <a:pt x="741" y="2630"/>
                    <a:pt x="707" y="2621"/>
                    <a:pt x="668" y="2581"/>
                  </a:cubicBezTo>
                  <a:cubicBezTo>
                    <a:pt x="653" y="2567"/>
                    <a:pt x="638" y="2567"/>
                    <a:pt x="624" y="2552"/>
                  </a:cubicBezTo>
                  <a:cubicBezTo>
                    <a:pt x="595" y="2523"/>
                    <a:pt x="595" y="2494"/>
                    <a:pt x="595" y="2450"/>
                  </a:cubicBezTo>
                  <a:cubicBezTo>
                    <a:pt x="595" y="2420"/>
                    <a:pt x="605" y="2401"/>
                    <a:pt x="605" y="2367"/>
                  </a:cubicBezTo>
                  <a:cubicBezTo>
                    <a:pt x="605" y="2353"/>
                    <a:pt x="605" y="2342"/>
                    <a:pt x="605" y="2323"/>
                  </a:cubicBezTo>
                  <a:cubicBezTo>
                    <a:pt x="610" y="2289"/>
                    <a:pt x="624" y="2275"/>
                    <a:pt x="624" y="2240"/>
                  </a:cubicBezTo>
                  <a:cubicBezTo>
                    <a:pt x="624" y="2206"/>
                    <a:pt x="575" y="2206"/>
                    <a:pt x="546" y="2192"/>
                  </a:cubicBezTo>
                  <a:cubicBezTo>
                    <a:pt x="532" y="2187"/>
                    <a:pt x="527" y="2177"/>
                    <a:pt x="517" y="2168"/>
                  </a:cubicBezTo>
                  <a:cubicBezTo>
                    <a:pt x="502" y="2177"/>
                    <a:pt x="492" y="2192"/>
                    <a:pt x="483" y="2206"/>
                  </a:cubicBezTo>
                  <a:cubicBezTo>
                    <a:pt x="478" y="2221"/>
                    <a:pt x="478" y="2240"/>
                    <a:pt x="464" y="2240"/>
                  </a:cubicBezTo>
                  <a:cubicBezTo>
                    <a:pt x="429" y="2240"/>
                    <a:pt x="420" y="2206"/>
                    <a:pt x="415" y="2177"/>
                  </a:cubicBezTo>
                  <a:cubicBezTo>
                    <a:pt x="405" y="2133"/>
                    <a:pt x="395" y="2109"/>
                    <a:pt x="376" y="2070"/>
                  </a:cubicBezTo>
                  <a:cubicBezTo>
                    <a:pt x="356" y="2036"/>
                    <a:pt x="342" y="2016"/>
                    <a:pt x="327" y="1983"/>
                  </a:cubicBezTo>
                  <a:cubicBezTo>
                    <a:pt x="312" y="1944"/>
                    <a:pt x="307" y="1904"/>
                    <a:pt x="264" y="1885"/>
                  </a:cubicBezTo>
                  <a:cubicBezTo>
                    <a:pt x="249" y="1880"/>
                    <a:pt x="240" y="1880"/>
                    <a:pt x="220" y="1870"/>
                  </a:cubicBezTo>
                  <a:cubicBezTo>
                    <a:pt x="147" y="1836"/>
                    <a:pt x="108" y="1802"/>
                    <a:pt x="59" y="1734"/>
                  </a:cubicBezTo>
                  <a:cubicBezTo>
                    <a:pt x="40" y="1704"/>
                    <a:pt x="20" y="1690"/>
                    <a:pt x="11" y="1656"/>
                  </a:cubicBezTo>
                  <a:cubicBezTo>
                    <a:pt x="0" y="1622"/>
                    <a:pt x="6" y="1598"/>
                    <a:pt x="6" y="1558"/>
                  </a:cubicBezTo>
                  <a:cubicBezTo>
                    <a:pt x="6" y="1519"/>
                    <a:pt x="6" y="1500"/>
                    <a:pt x="11" y="1461"/>
                  </a:cubicBezTo>
                  <a:lnTo>
                    <a:pt x="11" y="1461"/>
                  </a:lnTo>
                  <a:cubicBezTo>
                    <a:pt x="11" y="1447"/>
                    <a:pt x="16" y="1437"/>
                    <a:pt x="16" y="1422"/>
                  </a:cubicBezTo>
                  <a:cubicBezTo>
                    <a:pt x="16" y="1398"/>
                    <a:pt x="25" y="1383"/>
                    <a:pt x="30" y="1364"/>
                  </a:cubicBezTo>
                  <a:cubicBezTo>
                    <a:pt x="35" y="1339"/>
                    <a:pt x="30" y="1325"/>
                    <a:pt x="40" y="1300"/>
                  </a:cubicBezTo>
                  <a:cubicBezTo>
                    <a:pt x="64" y="1247"/>
                    <a:pt x="137" y="1247"/>
                    <a:pt x="137" y="1188"/>
                  </a:cubicBezTo>
                  <a:cubicBezTo>
                    <a:pt x="137" y="1110"/>
                    <a:pt x="137" y="1110"/>
                    <a:pt x="137" y="1110"/>
                  </a:cubicBezTo>
                  <a:cubicBezTo>
                    <a:pt x="137" y="1081"/>
                    <a:pt x="161" y="1071"/>
                    <a:pt x="161" y="1042"/>
                  </a:cubicBezTo>
                  <a:cubicBezTo>
                    <a:pt x="161" y="979"/>
                    <a:pt x="88" y="955"/>
                    <a:pt x="88" y="891"/>
                  </a:cubicBezTo>
                  <a:cubicBezTo>
                    <a:pt x="88" y="877"/>
                    <a:pt x="103" y="872"/>
                    <a:pt x="113" y="867"/>
                  </a:cubicBezTo>
                  <a:cubicBezTo>
                    <a:pt x="142" y="853"/>
                    <a:pt x="161" y="842"/>
                    <a:pt x="191" y="838"/>
                  </a:cubicBezTo>
                  <a:cubicBezTo>
                    <a:pt x="244" y="818"/>
                    <a:pt x="279" y="823"/>
                    <a:pt x="327" y="799"/>
                  </a:cubicBezTo>
                  <a:cubicBezTo>
                    <a:pt x="371" y="775"/>
                    <a:pt x="376" y="731"/>
                    <a:pt x="400" y="687"/>
                  </a:cubicBezTo>
                  <a:cubicBezTo>
                    <a:pt x="425" y="638"/>
                    <a:pt x="449" y="609"/>
                    <a:pt x="449" y="550"/>
                  </a:cubicBezTo>
                  <a:cubicBezTo>
                    <a:pt x="449" y="492"/>
                    <a:pt x="410" y="468"/>
                    <a:pt x="366" y="424"/>
                  </a:cubicBezTo>
                  <a:cubicBezTo>
                    <a:pt x="347" y="404"/>
                    <a:pt x="347" y="385"/>
                    <a:pt x="327" y="365"/>
                  </a:cubicBezTo>
                  <a:cubicBezTo>
                    <a:pt x="307" y="346"/>
                    <a:pt x="283" y="346"/>
                    <a:pt x="264" y="326"/>
                  </a:cubicBezTo>
                  <a:cubicBezTo>
                    <a:pt x="254" y="311"/>
                    <a:pt x="259" y="297"/>
                    <a:pt x="249" y="283"/>
                  </a:cubicBezTo>
                  <a:cubicBezTo>
                    <a:pt x="240" y="243"/>
                    <a:pt x="215" y="229"/>
                    <a:pt x="201" y="1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5" name="Freeform 78"/>
            <p:cNvSpPr>
              <a:spLocks noChangeArrowheads="1"/>
            </p:cNvSpPr>
            <p:nvPr/>
          </p:nvSpPr>
          <p:spPr bwMode="auto">
            <a:xfrm>
              <a:off x="9079299" y="5536894"/>
              <a:ext cx="1708148" cy="1148175"/>
            </a:xfrm>
            <a:custGeom>
              <a:avLst/>
              <a:gdLst>
                <a:gd name="T0" fmla="*/ 448 w 2695"/>
                <a:gd name="T1" fmla="*/ 1812 h 1813"/>
                <a:gd name="T2" fmla="*/ 448 w 2695"/>
                <a:gd name="T3" fmla="*/ 1812 h 1813"/>
                <a:gd name="T4" fmla="*/ 2115 w 2695"/>
                <a:gd name="T5" fmla="*/ 1671 h 1813"/>
                <a:gd name="T6" fmla="*/ 2256 w 2695"/>
                <a:gd name="T7" fmla="*/ 1773 h 1813"/>
                <a:gd name="T8" fmla="*/ 2256 w 2695"/>
                <a:gd name="T9" fmla="*/ 1773 h 1813"/>
                <a:gd name="T10" fmla="*/ 2261 w 2695"/>
                <a:gd name="T11" fmla="*/ 1734 h 1813"/>
                <a:gd name="T12" fmla="*/ 2275 w 2695"/>
                <a:gd name="T13" fmla="*/ 1676 h 1813"/>
                <a:gd name="T14" fmla="*/ 2285 w 2695"/>
                <a:gd name="T15" fmla="*/ 1612 h 1813"/>
                <a:gd name="T16" fmla="*/ 2382 w 2695"/>
                <a:gd name="T17" fmla="*/ 1500 h 1813"/>
                <a:gd name="T18" fmla="*/ 2382 w 2695"/>
                <a:gd name="T19" fmla="*/ 1422 h 1813"/>
                <a:gd name="T20" fmla="*/ 2406 w 2695"/>
                <a:gd name="T21" fmla="*/ 1354 h 1813"/>
                <a:gd name="T22" fmla="*/ 2333 w 2695"/>
                <a:gd name="T23" fmla="*/ 1203 h 1813"/>
                <a:gd name="T24" fmla="*/ 2358 w 2695"/>
                <a:gd name="T25" fmla="*/ 1179 h 1813"/>
                <a:gd name="T26" fmla="*/ 2436 w 2695"/>
                <a:gd name="T27" fmla="*/ 1150 h 1813"/>
                <a:gd name="T28" fmla="*/ 2572 w 2695"/>
                <a:gd name="T29" fmla="*/ 1111 h 1813"/>
                <a:gd name="T30" fmla="*/ 2645 w 2695"/>
                <a:gd name="T31" fmla="*/ 999 h 1813"/>
                <a:gd name="T32" fmla="*/ 2694 w 2695"/>
                <a:gd name="T33" fmla="*/ 862 h 1813"/>
                <a:gd name="T34" fmla="*/ 2611 w 2695"/>
                <a:gd name="T35" fmla="*/ 736 h 1813"/>
                <a:gd name="T36" fmla="*/ 2572 w 2695"/>
                <a:gd name="T37" fmla="*/ 677 h 1813"/>
                <a:gd name="T38" fmla="*/ 2509 w 2695"/>
                <a:gd name="T39" fmla="*/ 638 h 1813"/>
                <a:gd name="T40" fmla="*/ 2494 w 2695"/>
                <a:gd name="T41" fmla="*/ 595 h 1813"/>
                <a:gd name="T42" fmla="*/ 2446 w 2695"/>
                <a:gd name="T43" fmla="*/ 507 h 1813"/>
                <a:gd name="T44" fmla="*/ 2446 w 2695"/>
                <a:gd name="T45" fmla="*/ 507 h 1813"/>
                <a:gd name="T46" fmla="*/ 2289 w 2695"/>
                <a:gd name="T47" fmla="*/ 424 h 1813"/>
                <a:gd name="T48" fmla="*/ 2241 w 2695"/>
                <a:gd name="T49" fmla="*/ 380 h 1813"/>
                <a:gd name="T50" fmla="*/ 2206 w 2695"/>
                <a:gd name="T51" fmla="*/ 331 h 1813"/>
                <a:gd name="T52" fmla="*/ 2197 w 2695"/>
                <a:gd name="T53" fmla="*/ 273 h 1813"/>
                <a:gd name="T54" fmla="*/ 2206 w 2695"/>
                <a:gd name="T55" fmla="*/ 205 h 1813"/>
                <a:gd name="T56" fmla="*/ 2202 w 2695"/>
                <a:gd name="T57" fmla="*/ 151 h 1813"/>
                <a:gd name="T58" fmla="*/ 2212 w 2695"/>
                <a:gd name="T59" fmla="*/ 107 h 1813"/>
                <a:gd name="T60" fmla="*/ 2167 w 2695"/>
                <a:gd name="T61" fmla="*/ 0 h 1813"/>
                <a:gd name="T62" fmla="*/ 2167 w 2695"/>
                <a:gd name="T63" fmla="*/ 0 h 1813"/>
                <a:gd name="T64" fmla="*/ 25 w 2695"/>
                <a:gd name="T65" fmla="*/ 170 h 1813"/>
                <a:gd name="T66" fmla="*/ 25 w 2695"/>
                <a:gd name="T67" fmla="*/ 170 h 1813"/>
                <a:gd name="T68" fmla="*/ 44 w 2695"/>
                <a:gd name="T69" fmla="*/ 380 h 1813"/>
                <a:gd name="T70" fmla="*/ 34 w 2695"/>
                <a:gd name="T71" fmla="*/ 458 h 1813"/>
                <a:gd name="T72" fmla="*/ 0 w 2695"/>
                <a:gd name="T73" fmla="*/ 546 h 1813"/>
                <a:gd name="T74" fmla="*/ 54 w 2695"/>
                <a:gd name="T75" fmla="*/ 731 h 1813"/>
                <a:gd name="T76" fmla="*/ 54 w 2695"/>
                <a:gd name="T77" fmla="*/ 731 h 1813"/>
                <a:gd name="T78" fmla="*/ 88 w 2695"/>
                <a:gd name="T79" fmla="*/ 814 h 1813"/>
                <a:gd name="T80" fmla="*/ 127 w 2695"/>
                <a:gd name="T81" fmla="*/ 950 h 1813"/>
                <a:gd name="T82" fmla="*/ 190 w 2695"/>
                <a:gd name="T83" fmla="*/ 1018 h 1813"/>
                <a:gd name="T84" fmla="*/ 239 w 2695"/>
                <a:gd name="T85" fmla="*/ 1111 h 1813"/>
                <a:gd name="T86" fmla="*/ 249 w 2695"/>
                <a:gd name="T87" fmla="*/ 1150 h 1813"/>
                <a:gd name="T88" fmla="*/ 239 w 2695"/>
                <a:gd name="T89" fmla="*/ 1193 h 1813"/>
                <a:gd name="T90" fmla="*/ 278 w 2695"/>
                <a:gd name="T91" fmla="*/ 1262 h 1813"/>
                <a:gd name="T92" fmla="*/ 317 w 2695"/>
                <a:gd name="T93" fmla="*/ 1364 h 1813"/>
                <a:gd name="T94" fmla="*/ 366 w 2695"/>
                <a:gd name="T95" fmla="*/ 1515 h 1813"/>
                <a:gd name="T96" fmla="*/ 399 w 2695"/>
                <a:gd name="T97" fmla="*/ 1637 h 1813"/>
                <a:gd name="T98" fmla="*/ 395 w 2695"/>
                <a:gd name="T99" fmla="*/ 1695 h 1813"/>
                <a:gd name="T100" fmla="*/ 448 w 2695"/>
                <a:gd name="T101" fmla="*/ 1812 h 18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695" h="1813">
                  <a:moveTo>
                    <a:pt x="448" y="1812"/>
                  </a:moveTo>
                  <a:lnTo>
                    <a:pt x="448" y="1812"/>
                  </a:lnTo>
                  <a:cubicBezTo>
                    <a:pt x="1427" y="1764"/>
                    <a:pt x="2115" y="1671"/>
                    <a:pt x="2115" y="1671"/>
                  </a:cubicBezTo>
                  <a:cubicBezTo>
                    <a:pt x="2148" y="1729"/>
                    <a:pt x="2192" y="1744"/>
                    <a:pt x="2256" y="1773"/>
                  </a:cubicBezTo>
                  <a:lnTo>
                    <a:pt x="2256" y="1773"/>
                  </a:lnTo>
                  <a:cubicBezTo>
                    <a:pt x="2256" y="1759"/>
                    <a:pt x="2261" y="1749"/>
                    <a:pt x="2261" y="1734"/>
                  </a:cubicBezTo>
                  <a:cubicBezTo>
                    <a:pt x="2261" y="1710"/>
                    <a:pt x="2270" y="1695"/>
                    <a:pt x="2275" y="1676"/>
                  </a:cubicBezTo>
                  <a:cubicBezTo>
                    <a:pt x="2280" y="1651"/>
                    <a:pt x="2275" y="1637"/>
                    <a:pt x="2285" y="1612"/>
                  </a:cubicBezTo>
                  <a:cubicBezTo>
                    <a:pt x="2309" y="1559"/>
                    <a:pt x="2382" y="1559"/>
                    <a:pt x="2382" y="1500"/>
                  </a:cubicBezTo>
                  <a:cubicBezTo>
                    <a:pt x="2382" y="1422"/>
                    <a:pt x="2382" y="1422"/>
                    <a:pt x="2382" y="1422"/>
                  </a:cubicBezTo>
                  <a:cubicBezTo>
                    <a:pt x="2382" y="1393"/>
                    <a:pt x="2406" y="1383"/>
                    <a:pt x="2406" y="1354"/>
                  </a:cubicBezTo>
                  <a:cubicBezTo>
                    <a:pt x="2406" y="1291"/>
                    <a:pt x="2333" y="1267"/>
                    <a:pt x="2333" y="1203"/>
                  </a:cubicBezTo>
                  <a:cubicBezTo>
                    <a:pt x="2333" y="1189"/>
                    <a:pt x="2348" y="1184"/>
                    <a:pt x="2358" y="1179"/>
                  </a:cubicBezTo>
                  <a:cubicBezTo>
                    <a:pt x="2387" y="1165"/>
                    <a:pt x="2406" y="1154"/>
                    <a:pt x="2436" y="1150"/>
                  </a:cubicBezTo>
                  <a:cubicBezTo>
                    <a:pt x="2489" y="1130"/>
                    <a:pt x="2524" y="1135"/>
                    <a:pt x="2572" y="1111"/>
                  </a:cubicBezTo>
                  <a:cubicBezTo>
                    <a:pt x="2616" y="1087"/>
                    <a:pt x="2621" y="1043"/>
                    <a:pt x="2645" y="999"/>
                  </a:cubicBezTo>
                  <a:cubicBezTo>
                    <a:pt x="2670" y="950"/>
                    <a:pt x="2694" y="921"/>
                    <a:pt x="2694" y="862"/>
                  </a:cubicBezTo>
                  <a:cubicBezTo>
                    <a:pt x="2694" y="804"/>
                    <a:pt x="2655" y="780"/>
                    <a:pt x="2611" y="736"/>
                  </a:cubicBezTo>
                  <a:cubicBezTo>
                    <a:pt x="2592" y="716"/>
                    <a:pt x="2592" y="697"/>
                    <a:pt x="2572" y="677"/>
                  </a:cubicBezTo>
                  <a:cubicBezTo>
                    <a:pt x="2552" y="658"/>
                    <a:pt x="2528" y="658"/>
                    <a:pt x="2509" y="638"/>
                  </a:cubicBezTo>
                  <a:cubicBezTo>
                    <a:pt x="2499" y="623"/>
                    <a:pt x="2504" y="609"/>
                    <a:pt x="2494" y="595"/>
                  </a:cubicBezTo>
                  <a:cubicBezTo>
                    <a:pt x="2485" y="555"/>
                    <a:pt x="2460" y="541"/>
                    <a:pt x="2446" y="507"/>
                  </a:cubicBezTo>
                  <a:lnTo>
                    <a:pt x="2446" y="507"/>
                  </a:lnTo>
                  <a:cubicBezTo>
                    <a:pt x="2406" y="453"/>
                    <a:pt x="2353" y="453"/>
                    <a:pt x="2289" y="424"/>
                  </a:cubicBezTo>
                  <a:cubicBezTo>
                    <a:pt x="2265" y="414"/>
                    <a:pt x="2256" y="399"/>
                    <a:pt x="2241" y="380"/>
                  </a:cubicBezTo>
                  <a:cubicBezTo>
                    <a:pt x="2226" y="360"/>
                    <a:pt x="2212" y="351"/>
                    <a:pt x="2206" y="331"/>
                  </a:cubicBezTo>
                  <a:cubicBezTo>
                    <a:pt x="2197" y="312"/>
                    <a:pt x="2197" y="297"/>
                    <a:pt x="2197" y="273"/>
                  </a:cubicBezTo>
                  <a:cubicBezTo>
                    <a:pt x="2197" y="249"/>
                    <a:pt x="2206" y="229"/>
                    <a:pt x="2206" y="205"/>
                  </a:cubicBezTo>
                  <a:cubicBezTo>
                    <a:pt x="2206" y="185"/>
                    <a:pt x="2202" y="170"/>
                    <a:pt x="2202" y="151"/>
                  </a:cubicBezTo>
                  <a:cubicBezTo>
                    <a:pt x="2202" y="137"/>
                    <a:pt x="2212" y="127"/>
                    <a:pt x="2212" y="107"/>
                  </a:cubicBezTo>
                  <a:cubicBezTo>
                    <a:pt x="2212" y="63"/>
                    <a:pt x="2187" y="34"/>
                    <a:pt x="2167" y="0"/>
                  </a:cubicBezTo>
                  <a:lnTo>
                    <a:pt x="2167" y="0"/>
                  </a:lnTo>
                  <a:cubicBezTo>
                    <a:pt x="1491" y="78"/>
                    <a:pt x="780" y="137"/>
                    <a:pt x="25" y="170"/>
                  </a:cubicBezTo>
                  <a:lnTo>
                    <a:pt x="25" y="170"/>
                  </a:lnTo>
                  <a:cubicBezTo>
                    <a:pt x="34" y="253"/>
                    <a:pt x="44" y="302"/>
                    <a:pt x="44" y="380"/>
                  </a:cubicBezTo>
                  <a:cubicBezTo>
                    <a:pt x="44" y="409"/>
                    <a:pt x="44" y="429"/>
                    <a:pt x="34" y="458"/>
                  </a:cubicBezTo>
                  <a:cubicBezTo>
                    <a:pt x="25" y="492"/>
                    <a:pt x="0" y="512"/>
                    <a:pt x="0" y="546"/>
                  </a:cubicBezTo>
                  <a:cubicBezTo>
                    <a:pt x="0" y="623"/>
                    <a:pt x="49" y="658"/>
                    <a:pt x="54" y="731"/>
                  </a:cubicBezTo>
                  <a:lnTo>
                    <a:pt x="54" y="731"/>
                  </a:lnTo>
                  <a:cubicBezTo>
                    <a:pt x="73" y="760"/>
                    <a:pt x="83" y="780"/>
                    <a:pt x="88" y="814"/>
                  </a:cubicBezTo>
                  <a:cubicBezTo>
                    <a:pt x="93" y="872"/>
                    <a:pt x="93" y="906"/>
                    <a:pt x="127" y="950"/>
                  </a:cubicBezTo>
                  <a:cubicBezTo>
                    <a:pt x="147" y="979"/>
                    <a:pt x="166" y="994"/>
                    <a:pt x="190" y="1018"/>
                  </a:cubicBezTo>
                  <a:cubicBezTo>
                    <a:pt x="214" y="1047"/>
                    <a:pt x="224" y="1071"/>
                    <a:pt x="239" y="1111"/>
                  </a:cubicBezTo>
                  <a:cubicBezTo>
                    <a:pt x="244" y="1126"/>
                    <a:pt x="249" y="1130"/>
                    <a:pt x="249" y="1150"/>
                  </a:cubicBezTo>
                  <a:cubicBezTo>
                    <a:pt x="249" y="1165"/>
                    <a:pt x="239" y="1174"/>
                    <a:pt x="239" y="1193"/>
                  </a:cubicBezTo>
                  <a:cubicBezTo>
                    <a:pt x="239" y="1223"/>
                    <a:pt x="263" y="1232"/>
                    <a:pt x="278" y="1262"/>
                  </a:cubicBezTo>
                  <a:cubicBezTo>
                    <a:pt x="302" y="1296"/>
                    <a:pt x="307" y="1325"/>
                    <a:pt x="317" y="1364"/>
                  </a:cubicBezTo>
                  <a:cubicBezTo>
                    <a:pt x="332" y="1427"/>
                    <a:pt x="361" y="1457"/>
                    <a:pt x="366" y="1515"/>
                  </a:cubicBezTo>
                  <a:cubicBezTo>
                    <a:pt x="371" y="1563"/>
                    <a:pt x="395" y="1588"/>
                    <a:pt x="399" y="1637"/>
                  </a:cubicBezTo>
                  <a:cubicBezTo>
                    <a:pt x="404" y="1661"/>
                    <a:pt x="390" y="1676"/>
                    <a:pt x="395" y="1695"/>
                  </a:cubicBezTo>
                  <a:cubicBezTo>
                    <a:pt x="404" y="1744"/>
                    <a:pt x="443" y="1768"/>
                    <a:pt x="448" y="18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6" name="Freeform 79"/>
            <p:cNvSpPr>
              <a:spLocks noChangeArrowheads="1"/>
            </p:cNvSpPr>
            <p:nvPr/>
          </p:nvSpPr>
          <p:spPr bwMode="auto">
            <a:xfrm>
              <a:off x="9933374" y="4296305"/>
              <a:ext cx="1492530" cy="1559837"/>
            </a:xfrm>
            <a:custGeom>
              <a:avLst/>
              <a:gdLst>
                <a:gd name="T0" fmla="*/ 1102 w 2354"/>
                <a:gd name="T1" fmla="*/ 2460 h 2461"/>
                <a:gd name="T2" fmla="*/ 2280 w 2354"/>
                <a:gd name="T3" fmla="*/ 2265 h 2461"/>
                <a:gd name="T4" fmla="*/ 2275 w 2354"/>
                <a:gd name="T5" fmla="*/ 2134 h 2461"/>
                <a:gd name="T6" fmla="*/ 2202 w 2354"/>
                <a:gd name="T7" fmla="*/ 1968 h 2461"/>
                <a:gd name="T8" fmla="*/ 2168 w 2354"/>
                <a:gd name="T9" fmla="*/ 1739 h 2461"/>
                <a:gd name="T10" fmla="*/ 2222 w 2354"/>
                <a:gd name="T11" fmla="*/ 1583 h 2461"/>
                <a:gd name="T12" fmla="*/ 2197 w 2354"/>
                <a:gd name="T13" fmla="*/ 1446 h 2461"/>
                <a:gd name="T14" fmla="*/ 2251 w 2354"/>
                <a:gd name="T15" fmla="*/ 1261 h 2461"/>
                <a:gd name="T16" fmla="*/ 2266 w 2354"/>
                <a:gd name="T17" fmla="*/ 1067 h 2461"/>
                <a:gd name="T18" fmla="*/ 2329 w 2354"/>
                <a:gd name="T19" fmla="*/ 901 h 2461"/>
                <a:gd name="T20" fmla="*/ 2349 w 2354"/>
                <a:gd name="T21" fmla="*/ 784 h 2461"/>
                <a:gd name="T22" fmla="*/ 2251 w 2354"/>
                <a:gd name="T23" fmla="*/ 813 h 2461"/>
                <a:gd name="T24" fmla="*/ 2192 w 2354"/>
                <a:gd name="T25" fmla="*/ 965 h 2461"/>
                <a:gd name="T26" fmla="*/ 2129 w 2354"/>
                <a:gd name="T27" fmla="*/ 1042 h 2461"/>
                <a:gd name="T28" fmla="*/ 2022 w 2354"/>
                <a:gd name="T29" fmla="*/ 1120 h 2461"/>
                <a:gd name="T30" fmla="*/ 2066 w 2354"/>
                <a:gd name="T31" fmla="*/ 955 h 2461"/>
                <a:gd name="T32" fmla="*/ 2100 w 2354"/>
                <a:gd name="T33" fmla="*/ 813 h 2461"/>
                <a:gd name="T34" fmla="*/ 2070 w 2354"/>
                <a:gd name="T35" fmla="*/ 721 h 2461"/>
                <a:gd name="T36" fmla="*/ 1988 w 2354"/>
                <a:gd name="T37" fmla="*/ 487 h 2461"/>
                <a:gd name="T38" fmla="*/ 1885 w 2354"/>
                <a:gd name="T39" fmla="*/ 453 h 2461"/>
                <a:gd name="T40" fmla="*/ 1808 w 2354"/>
                <a:gd name="T41" fmla="*/ 399 h 2461"/>
                <a:gd name="T42" fmla="*/ 1462 w 2354"/>
                <a:gd name="T43" fmla="*/ 331 h 2461"/>
                <a:gd name="T44" fmla="*/ 1321 w 2354"/>
                <a:gd name="T45" fmla="*/ 302 h 2461"/>
                <a:gd name="T46" fmla="*/ 1048 w 2354"/>
                <a:gd name="T47" fmla="*/ 253 h 2461"/>
                <a:gd name="T48" fmla="*/ 960 w 2354"/>
                <a:gd name="T49" fmla="*/ 141 h 2461"/>
                <a:gd name="T50" fmla="*/ 736 w 2354"/>
                <a:gd name="T51" fmla="*/ 170 h 2461"/>
                <a:gd name="T52" fmla="*/ 736 w 2354"/>
                <a:gd name="T53" fmla="*/ 34 h 2461"/>
                <a:gd name="T54" fmla="*/ 536 w 2354"/>
                <a:gd name="T55" fmla="*/ 68 h 2461"/>
                <a:gd name="T56" fmla="*/ 298 w 2354"/>
                <a:gd name="T57" fmla="*/ 117 h 2461"/>
                <a:gd name="T58" fmla="*/ 268 w 2354"/>
                <a:gd name="T59" fmla="*/ 141 h 2461"/>
                <a:gd name="T60" fmla="*/ 215 w 2354"/>
                <a:gd name="T61" fmla="*/ 185 h 2461"/>
                <a:gd name="T62" fmla="*/ 191 w 2354"/>
                <a:gd name="T63" fmla="*/ 282 h 2461"/>
                <a:gd name="T64" fmla="*/ 196 w 2354"/>
                <a:gd name="T65" fmla="*/ 516 h 2461"/>
                <a:gd name="T66" fmla="*/ 98 w 2354"/>
                <a:gd name="T67" fmla="*/ 614 h 2461"/>
                <a:gd name="T68" fmla="*/ 93 w 2354"/>
                <a:gd name="T69" fmla="*/ 926 h 2461"/>
                <a:gd name="T70" fmla="*/ 93 w 2354"/>
                <a:gd name="T71" fmla="*/ 1076 h 2461"/>
                <a:gd name="T72" fmla="*/ 88 w 2354"/>
                <a:gd name="T73" fmla="*/ 1213 h 2461"/>
                <a:gd name="T74" fmla="*/ 152 w 2354"/>
                <a:gd name="T75" fmla="*/ 1325 h 2461"/>
                <a:gd name="T76" fmla="*/ 303 w 2354"/>
                <a:gd name="T77" fmla="*/ 1403 h 2461"/>
                <a:gd name="T78" fmla="*/ 464 w 2354"/>
                <a:gd name="T79" fmla="*/ 1505 h 2461"/>
                <a:gd name="T80" fmla="*/ 605 w 2354"/>
                <a:gd name="T81" fmla="*/ 1617 h 2461"/>
                <a:gd name="T82" fmla="*/ 780 w 2354"/>
                <a:gd name="T83" fmla="*/ 1749 h 2461"/>
                <a:gd name="T84" fmla="*/ 823 w 2354"/>
                <a:gd name="T85" fmla="*/ 1953 h 2461"/>
                <a:gd name="T86" fmla="*/ 868 w 2354"/>
                <a:gd name="T87" fmla="*/ 2060 h 2461"/>
                <a:gd name="T88" fmla="*/ 862 w 2354"/>
                <a:gd name="T89" fmla="*/ 2158 h 2461"/>
                <a:gd name="T90" fmla="*/ 862 w 2354"/>
                <a:gd name="T91" fmla="*/ 2284 h 2461"/>
                <a:gd name="T92" fmla="*/ 945 w 2354"/>
                <a:gd name="T93" fmla="*/ 2377 h 2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2354" h="2461">
                  <a:moveTo>
                    <a:pt x="1102" y="2460"/>
                  </a:moveTo>
                  <a:lnTo>
                    <a:pt x="1102" y="2460"/>
                  </a:lnTo>
                  <a:cubicBezTo>
                    <a:pt x="2280" y="2265"/>
                    <a:pt x="2280" y="2265"/>
                    <a:pt x="2280" y="2265"/>
                  </a:cubicBezTo>
                  <a:lnTo>
                    <a:pt x="2280" y="2265"/>
                  </a:lnTo>
                  <a:cubicBezTo>
                    <a:pt x="2280" y="2250"/>
                    <a:pt x="2280" y="2250"/>
                    <a:pt x="2280" y="2250"/>
                  </a:cubicBezTo>
                  <a:cubicBezTo>
                    <a:pt x="2280" y="2206"/>
                    <a:pt x="2280" y="2177"/>
                    <a:pt x="2275" y="2134"/>
                  </a:cubicBezTo>
                  <a:cubicBezTo>
                    <a:pt x="2271" y="2075"/>
                    <a:pt x="2227" y="2051"/>
                    <a:pt x="2207" y="1997"/>
                  </a:cubicBezTo>
                  <a:cubicBezTo>
                    <a:pt x="2202" y="1987"/>
                    <a:pt x="2202" y="1977"/>
                    <a:pt x="2202" y="1968"/>
                  </a:cubicBezTo>
                  <a:cubicBezTo>
                    <a:pt x="2197" y="1943"/>
                    <a:pt x="2197" y="1929"/>
                    <a:pt x="2192" y="1904"/>
                  </a:cubicBezTo>
                  <a:cubicBezTo>
                    <a:pt x="2183" y="1841"/>
                    <a:pt x="2168" y="1807"/>
                    <a:pt x="2168" y="1739"/>
                  </a:cubicBezTo>
                  <a:cubicBezTo>
                    <a:pt x="2168" y="1690"/>
                    <a:pt x="2188" y="1666"/>
                    <a:pt x="2207" y="1617"/>
                  </a:cubicBezTo>
                  <a:cubicBezTo>
                    <a:pt x="2212" y="1607"/>
                    <a:pt x="2222" y="1598"/>
                    <a:pt x="2222" y="1583"/>
                  </a:cubicBezTo>
                  <a:cubicBezTo>
                    <a:pt x="2222" y="1559"/>
                    <a:pt x="2217" y="1549"/>
                    <a:pt x="2207" y="1529"/>
                  </a:cubicBezTo>
                  <a:cubicBezTo>
                    <a:pt x="2202" y="1500"/>
                    <a:pt x="2197" y="1476"/>
                    <a:pt x="2197" y="1446"/>
                  </a:cubicBezTo>
                  <a:cubicBezTo>
                    <a:pt x="2197" y="1398"/>
                    <a:pt x="2212" y="1369"/>
                    <a:pt x="2231" y="1320"/>
                  </a:cubicBezTo>
                  <a:cubicBezTo>
                    <a:pt x="2241" y="1300"/>
                    <a:pt x="2251" y="1286"/>
                    <a:pt x="2251" y="1261"/>
                  </a:cubicBezTo>
                  <a:cubicBezTo>
                    <a:pt x="2251" y="1233"/>
                    <a:pt x="2236" y="1218"/>
                    <a:pt x="2236" y="1183"/>
                  </a:cubicBezTo>
                  <a:cubicBezTo>
                    <a:pt x="2236" y="1140"/>
                    <a:pt x="2256" y="1111"/>
                    <a:pt x="2266" y="1067"/>
                  </a:cubicBezTo>
                  <a:cubicBezTo>
                    <a:pt x="2285" y="1013"/>
                    <a:pt x="2290" y="979"/>
                    <a:pt x="2314" y="930"/>
                  </a:cubicBezTo>
                  <a:cubicBezTo>
                    <a:pt x="2319" y="916"/>
                    <a:pt x="2324" y="911"/>
                    <a:pt x="2329" y="901"/>
                  </a:cubicBezTo>
                  <a:cubicBezTo>
                    <a:pt x="2338" y="862"/>
                    <a:pt x="2324" y="838"/>
                    <a:pt x="2334" y="799"/>
                  </a:cubicBezTo>
                  <a:cubicBezTo>
                    <a:pt x="2338" y="794"/>
                    <a:pt x="2343" y="794"/>
                    <a:pt x="2349" y="784"/>
                  </a:cubicBezTo>
                  <a:cubicBezTo>
                    <a:pt x="2353" y="769"/>
                    <a:pt x="2349" y="760"/>
                    <a:pt x="2349" y="741"/>
                  </a:cubicBezTo>
                  <a:cubicBezTo>
                    <a:pt x="2310" y="760"/>
                    <a:pt x="2271" y="769"/>
                    <a:pt x="2251" y="813"/>
                  </a:cubicBezTo>
                  <a:cubicBezTo>
                    <a:pt x="2231" y="857"/>
                    <a:pt x="2236" y="891"/>
                    <a:pt x="2212" y="935"/>
                  </a:cubicBezTo>
                  <a:cubicBezTo>
                    <a:pt x="2207" y="945"/>
                    <a:pt x="2202" y="955"/>
                    <a:pt x="2192" y="965"/>
                  </a:cubicBezTo>
                  <a:cubicBezTo>
                    <a:pt x="2183" y="974"/>
                    <a:pt x="2173" y="974"/>
                    <a:pt x="2163" y="984"/>
                  </a:cubicBezTo>
                  <a:cubicBezTo>
                    <a:pt x="2144" y="1003"/>
                    <a:pt x="2144" y="1023"/>
                    <a:pt x="2129" y="1042"/>
                  </a:cubicBezTo>
                  <a:cubicBezTo>
                    <a:pt x="2095" y="1091"/>
                    <a:pt x="2076" y="1125"/>
                    <a:pt x="2022" y="1150"/>
                  </a:cubicBezTo>
                  <a:cubicBezTo>
                    <a:pt x="2022" y="1120"/>
                    <a:pt x="2022" y="1120"/>
                    <a:pt x="2022" y="1120"/>
                  </a:cubicBezTo>
                  <a:cubicBezTo>
                    <a:pt x="2022" y="1081"/>
                    <a:pt x="2031" y="1057"/>
                    <a:pt x="2046" y="1018"/>
                  </a:cubicBezTo>
                  <a:cubicBezTo>
                    <a:pt x="2051" y="993"/>
                    <a:pt x="2056" y="979"/>
                    <a:pt x="2066" y="955"/>
                  </a:cubicBezTo>
                  <a:cubicBezTo>
                    <a:pt x="2081" y="921"/>
                    <a:pt x="2100" y="901"/>
                    <a:pt x="2100" y="857"/>
                  </a:cubicBezTo>
                  <a:cubicBezTo>
                    <a:pt x="2100" y="813"/>
                    <a:pt x="2100" y="813"/>
                    <a:pt x="2100" y="813"/>
                  </a:cubicBezTo>
                  <a:lnTo>
                    <a:pt x="2100" y="813"/>
                  </a:lnTo>
                  <a:cubicBezTo>
                    <a:pt x="2095" y="784"/>
                    <a:pt x="2086" y="750"/>
                    <a:pt x="2070" y="721"/>
                  </a:cubicBezTo>
                  <a:cubicBezTo>
                    <a:pt x="2061" y="706"/>
                    <a:pt x="2051" y="697"/>
                    <a:pt x="2042" y="677"/>
                  </a:cubicBezTo>
                  <a:cubicBezTo>
                    <a:pt x="2012" y="609"/>
                    <a:pt x="1988" y="565"/>
                    <a:pt x="1988" y="487"/>
                  </a:cubicBezTo>
                  <a:cubicBezTo>
                    <a:pt x="1959" y="482"/>
                    <a:pt x="1940" y="487"/>
                    <a:pt x="1915" y="473"/>
                  </a:cubicBezTo>
                  <a:cubicBezTo>
                    <a:pt x="1900" y="468"/>
                    <a:pt x="1895" y="462"/>
                    <a:pt x="1885" y="453"/>
                  </a:cubicBezTo>
                  <a:cubicBezTo>
                    <a:pt x="1876" y="434"/>
                    <a:pt x="1881" y="419"/>
                    <a:pt x="1866" y="404"/>
                  </a:cubicBezTo>
                  <a:cubicBezTo>
                    <a:pt x="1851" y="390"/>
                    <a:pt x="1832" y="399"/>
                    <a:pt x="1808" y="399"/>
                  </a:cubicBezTo>
                  <a:cubicBezTo>
                    <a:pt x="1779" y="395"/>
                    <a:pt x="1764" y="390"/>
                    <a:pt x="1735" y="385"/>
                  </a:cubicBezTo>
                  <a:cubicBezTo>
                    <a:pt x="1622" y="375"/>
                    <a:pt x="1564" y="355"/>
                    <a:pt x="1462" y="331"/>
                  </a:cubicBezTo>
                  <a:cubicBezTo>
                    <a:pt x="1428" y="321"/>
                    <a:pt x="1413" y="316"/>
                    <a:pt x="1384" y="312"/>
                  </a:cubicBezTo>
                  <a:cubicBezTo>
                    <a:pt x="1360" y="307"/>
                    <a:pt x="1345" y="307"/>
                    <a:pt x="1321" y="302"/>
                  </a:cubicBezTo>
                  <a:cubicBezTo>
                    <a:pt x="1267" y="297"/>
                    <a:pt x="1238" y="288"/>
                    <a:pt x="1184" y="273"/>
                  </a:cubicBezTo>
                  <a:cubicBezTo>
                    <a:pt x="1135" y="263"/>
                    <a:pt x="1102" y="258"/>
                    <a:pt x="1048" y="253"/>
                  </a:cubicBezTo>
                  <a:cubicBezTo>
                    <a:pt x="999" y="244"/>
                    <a:pt x="975" y="190"/>
                    <a:pt x="960" y="141"/>
                  </a:cubicBezTo>
                  <a:lnTo>
                    <a:pt x="960" y="141"/>
                  </a:lnTo>
                  <a:cubicBezTo>
                    <a:pt x="936" y="146"/>
                    <a:pt x="917" y="156"/>
                    <a:pt x="882" y="161"/>
                  </a:cubicBezTo>
                  <a:cubicBezTo>
                    <a:pt x="829" y="170"/>
                    <a:pt x="790" y="146"/>
                    <a:pt x="736" y="170"/>
                  </a:cubicBezTo>
                  <a:cubicBezTo>
                    <a:pt x="736" y="64"/>
                    <a:pt x="736" y="64"/>
                    <a:pt x="736" y="64"/>
                  </a:cubicBezTo>
                  <a:cubicBezTo>
                    <a:pt x="736" y="53"/>
                    <a:pt x="741" y="44"/>
                    <a:pt x="736" y="34"/>
                  </a:cubicBezTo>
                  <a:cubicBezTo>
                    <a:pt x="731" y="20"/>
                    <a:pt x="726" y="14"/>
                    <a:pt x="716" y="0"/>
                  </a:cubicBezTo>
                  <a:cubicBezTo>
                    <a:pt x="653" y="34"/>
                    <a:pt x="605" y="34"/>
                    <a:pt x="536" y="68"/>
                  </a:cubicBezTo>
                  <a:cubicBezTo>
                    <a:pt x="468" y="103"/>
                    <a:pt x="425" y="117"/>
                    <a:pt x="346" y="117"/>
                  </a:cubicBezTo>
                  <a:cubicBezTo>
                    <a:pt x="327" y="117"/>
                    <a:pt x="317" y="117"/>
                    <a:pt x="298" y="117"/>
                  </a:cubicBezTo>
                  <a:lnTo>
                    <a:pt x="298" y="117"/>
                  </a:lnTo>
                  <a:cubicBezTo>
                    <a:pt x="288" y="131"/>
                    <a:pt x="278" y="131"/>
                    <a:pt x="268" y="141"/>
                  </a:cubicBezTo>
                  <a:cubicBezTo>
                    <a:pt x="259" y="151"/>
                    <a:pt x="259" y="166"/>
                    <a:pt x="249" y="170"/>
                  </a:cubicBezTo>
                  <a:cubicBezTo>
                    <a:pt x="234" y="180"/>
                    <a:pt x="224" y="175"/>
                    <a:pt x="215" y="185"/>
                  </a:cubicBezTo>
                  <a:cubicBezTo>
                    <a:pt x="205" y="200"/>
                    <a:pt x="205" y="214"/>
                    <a:pt x="200" y="234"/>
                  </a:cubicBezTo>
                  <a:cubicBezTo>
                    <a:pt x="196" y="253"/>
                    <a:pt x="191" y="263"/>
                    <a:pt x="191" y="282"/>
                  </a:cubicBezTo>
                  <a:cubicBezTo>
                    <a:pt x="191" y="341"/>
                    <a:pt x="210" y="371"/>
                    <a:pt x="210" y="429"/>
                  </a:cubicBezTo>
                  <a:cubicBezTo>
                    <a:pt x="210" y="462"/>
                    <a:pt x="210" y="487"/>
                    <a:pt x="196" y="516"/>
                  </a:cubicBezTo>
                  <a:cubicBezTo>
                    <a:pt x="186" y="541"/>
                    <a:pt x="166" y="541"/>
                    <a:pt x="147" y="556"/>
                  </a:cubicBezTo>
                  <a:cubicBezTo>
                    <a:pt x="127" y="575"/>
                    <a:pt x="118" y="589"/>
                    <a:pt x="98" y="614"/>
                  </a:cubicBezTo>
                  <a:cubicBezTo>
                    <a:pt x="49" y="672"/>
                    <a:pt x="44" y="730"/>
                    <a:pt x="0" y="794"/>
                  </a:cubicBezTo>
                  <a:cubicBezTo>
                    <a:pt x="39" y="838"/>
                    <a:pt x="64" y="872"/>
                    <a:pt x="93" y="926"/>
                  </a:cubicBezTo>
                  <a:cubicBezTo>
                    <a:pt x="113" y="960"/>
                    <a:pt x="127" y="979"/>
                    <a:pt x="127" y="1018"/>
                  </a:cubicBezTo>
                  <a:cubicBezTo>
                    <a:pt x="127" y="1042"/>
                    <a:pt x="103" y="1052"/>
                    <a:pt x="93" y="1076"/>
                  </a:cubicBezTo>
                  <a:cubicBezTo>
                    <a:pt x="83" y="1101"/>
                    <a:pt x="83" y="1115"/>
                    <a:pt x="83" y="1145"/>
                  </a:cubicBezTo>
                  <a:cubicBezTo>
                    <a:pt x="83" y="1169"/>
                    <a:pt x="88" y="1183"/>
                    <a:pt x="88" y="1213"/>
                  </a:cubicBezTo>
                  <a:cubicBezTo>
                    <a:pt x="93" y="1242"/>
                    <a:pt x="88" y="1261"/>
                    <a:pt x="93" y="1286"/>
                  </a:cubicBezTo>
                  <a:cubicBezTo>
                    <a:pt x="98" y="1315"/>
                    <a:pt x="127" y="1315"/>
                    <a:pt x="152" y="1325"/>
                  </a:cubicBezTo>
                  <a:cubicBezTo>
                    <a:pt x="176" y="1335"/>
                    <a:pt x="191" y="1344"/>
                    <a:pt x="215" y="1354"/>
                  </a:cubicBezTo>
                  <a:cubicBezTo>
                    <a:pt x="249" y="1374"/>
                    <a:pt x="264" y="1388"/>
                    <a:pt x="303" y="1403"/>
                  </a:cubicBezTo>
                  <a:cubicBezTo>
                    <a:pt x="346" y="1418"/>
                    <a:pt x="370" y="1418"/>
                    <a:pt x="410" y="1437"/>
                  </a:cubicBezTo>
                  <a:cubicBezTo>
                    <a:pt x="439" y="1451"/>
                    <a:pt x="449" y="1476"/>
                    <a:pt x="464" y="1505"/>
                  </a:cubicBezTo>
                  <a:cubicBezTo>
                    <a:pt x="478" y="1534"/>
                    <a:pt x="502" y="1544"/>
                    <a:pt x="531" y="1559"/>
                  </a:cubicBezTo>
                  <a:cubicBezTo>
                    <a:pt x="561" y="1578"/>
                    <a:pt x="575" y="1598"/>
                    <a:pt x="605" y="1617"/>
                  </a:cubicBezTo>
                  <a:cubicBezTo>
                    <a:pt x="653" y="1642"/>
                    <a:pt x="682" y="1646"/>
                    <a:pt x="726" y="1681"/>
                  </a:cubicBezTo>
                  <a:cubicBezTo>
                    <a:pt x="756" y="1700"/>
                    <a:pt x="765" y="1719"/>
                    <a:pt x="780" y="1749"/>
                  </a:cubicBezTo>
                  <a:cubicBezTo>
                    <a:pt x="795" y="1783"/>
                    <a:pt x="804" y="1807"/>
                    <a:pt x="804" y="1841"/>
                  </a:cubicBezTo>
                  <a:cubicBezTo>
                    <a:pt x="809" y="1885"/>
                    <a:pt x="809" y="1910"/>
                    <a:pt x="823" y="1953"/>
                  </a:cubicBezTo>
                  <a:lnTo>
                    <a:pt x="823" y="1953"/>
                  </a:lnTo>
                  <a:cubicBezTo>
                    <a:pt x="843" y="1987"/>
                    <a:pt x="868" y="2016"/>
                    <a:pt x="868" y="2060"/>
                  </a:cubicBezTo>
                  <a:cubicBezTo>
                    <a:pt x="868" y="2080"/>
                    <a:pt x="858" y="2090"/>
                    <a:pt x="858" y="2104"/>
                  </a:cubicBezTo>
                  <a:cubicBezTo>
                    <a:pt x="858" y="2123"/>
                    <a:pt x="862" y="2138"/>
                    <a:pt x="862" y="2158"/>
                  </a:cubicBezTo>
                  <a:cubicBezTo>
                    <a:pt x="862" y="2182"/>
                    <a:pt x="853" y="2202"/>
                    <a:pt x="853" y="2226"/>
                  </a:cubicBezTo>
                  <a:cubicBezTo>
                    <a:pt x="853" y="2250"/>
                    <a:pt x="853" y="2265"/>
                    <a:pt x="862" y="2284"/>
                  </a:cubicBezTo>
                  <a:cubicBezTo>
                    <a:pt x="868" y="2304"/>
                    <a:pt x="882" y="2313"/>
                    <a:pt x="897" y="2333"/>
                  </a:cubicBezTo>
                  <a:cubicBezTo>
                    <a:pt x="912" y="2352"/>
                    <a:pt x="921" y="2367"/>
                    <a:pt x="945" y="2377"/>
                  </a:cubicBezTo>
                  <a:cubicBezTo>
                    <a:pt x="1009" y="2406"/>
                    <a:pt x="1062" y="2406"/>
                    <a:pt x="1102" y="24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7" name="Freeform 80"/>
            <p:cNvSpPr>
              <a:spLocks noChangeArrowheads="1"/>
            </p:cNvSpPr>
            <p:nvPr/>
          </p:nvSpPr>
          <p:spPr bwMode="auto">
            <a:xfrm>
              <a:off x="10543827" y="3792228"/>
              <a:ext cx="2172989" cy="2136725"/>
            </a:xfrm>
            <a:custGeom>
              <a:avLst/>
              <a:gdLst>
                <a:gd name="T0" fmla="*/ 390 w 3425"/>
                <a:gd name="T1" fmla="*/ 176 h 3367"/>
                <a:gd name="T2" fmla="*/ 468 w 3425"/>
                <a:gd name="T3" fmla="*/ 20 h 3367"/>
                <a:gd name="T4" fmla="*/ 312 w 3425"/>
                <a:gd name="T5" fmla="*/ 166 h 3367"/>
                <a:gd name="T6" fmla="*/ 78 w 3425"/>
                <a:gd name="T7" fmla="*/ 916 h 3367"/>
                <a:gd name="T8" fmla="*/ 273 w 3425"/>
                <a:gd name="T9" fmla="*/ 784 h 3367"/>
                <a:gd name="T10" fmla="*/ 487 w 3425"/>
                <a:gd name="T11" fmla="*/ 585 h 3367"/>
                <a:gd name="T12" fmla="*/ 789 w 3425"/>
                <a:gd name="T13" fmla="*/ 346 h 3367"/>
                <a:gd name="T14" fmla="*/ 886 w 3425"/>
                <a:gd name="T15" fmla="*/ 375 h 3367"/>
                <a:gd name="T16" fmla="*/ 716 w 3425"/>
                <a:gd name="T17" fmla="*/ 643 h 3367"/>
                <a:gd name="T18" fmla="*/ 853 w 3425"/>
                <a:gd name="T19" fmla="*/ 643 h 3367"/>
                <a:gd name="T20" fmla="*/ 1262 w 3425"/>
                <a:gd name="T21" fmla="*/ 794 h 3367"/>
                <a:gd name="T22" fmla="*/ 1539 w 3425"/>
                <a:gd name="T23" fmla="*/ 711 h 3367"/>
                <a:gd name="T24" fmla="*/ 1963 w 3425"/>
                <a:gd name="T25" fmla="*/ 516 h 3367"/>
                <a:gd name="T26" fmla="*/ 2007 w 3425"/>
                <a:gd name="T27" fmla="*/ 697 h 3367"/>
                <a:gd name="T28" fmla="*/ 2275 w 3425"/>
                <a:gd name="T29" fmla="*/ 672 h 3367"/>
                <a:gd name="T30" fmla="*/ 2436 w 3425"/>
                <a:gd name="T31" fmla="*/ 808 h 3367"/>
                <a:gd name="T32" fmla="*/ 2226 w 3425"/>
                <a:gd name="T33" fmla="*/ 838 h 3367"/>
                <a:gd name="T34" fmla="*/ 2124 w 3425"/>
                <a:gd name="T35" fmla="*/ 911 h 3367"/>
                <a:gd name="T36" fmla="*/ 1885 w 3425"/>
                <a:gd name="T37" fmla="*/ 886 h 3367"/>
                <a:gd name="T38" fmla="*/ 1700 w 3425"/>
                <a:gd name="T39" fmla="*/ 1047 h 3367"/>
                <a:gd name="T40" fmla="*/ 1515 w 3425"/>
                <a:gd name="T41" fmla="*/ 1247 h 3367"/>
                <a:gd name="T42" fmla="*/ 1496 w 3425"/>
                <a:gd name="T43" fmla="*/ 1135 h 3367"/>
                <a:gd name="T44" fmla="*/ 1320 w 3425"/>
                <a:gd name="T45" fmla="*/ 1110 h 3367"/>
                <a:gd name="T46" fmla="*/ 1184 w 3425"/>
                <a:gd name="T47" fmla="*/ 1481 h 3367"/>
                <a:gd name="T48" fmla="*/ 1110 w 3425"/>
                <a:gd name="T49" fmla="*/ 1515 h 3367"/>
                <a:gd name="T50" fmla="*/ 925 w 3425"/>
                <a:gd name="T51" fmla="*/ 1247 h 3367"/>
                <a:gd name="T52" fmla="*/ 502 w 3425"/>
                <a:gd name="T53" fmla="*/ 1125 h 3367"/>
                <a:gd name="T54" fmla="*/ 88 w 3425"/>
                <a:gd name="T55" fmla="*/ 1047 h 3367"/>
                <a:gd name="T56" fmla="*/ 2586 w 3425"/>
                <a:gd name="T57" fmla="*/ 3210 h 3367"/>
                <a:gd name="T58" fmla="*/ 3122 w 3425"/>
                <a:gd name="T59" fmla="*/ 3132 h 3367"/>
                <a:gd name="T60" fmla="*/ 3215 w 3425"/>
                <a:gd name="T61" fmla="*/ 2932 h 3367"/>
                <a:gd name="T62" fmla="*/ 3273 w 3425"/>
                <a:gd name="T63" fmla="*/ 2689 h 3367"/>
                <a:gd name="T64" fmla="*/ 3405 w 3425"/>
                <a:gd name="T65" fmla="*/ 2494 h 3367"/>
                <a:gd name="T66" fmla="*/ 3356 w 3425"/>
                <a:gd name="T67" fmla="*/ 2231 h 3367"/>
                <a:gd name="T68" fmla="*/ 3161 w 3425"/>
                <a:gd name="T69" fmla="*/ 1846 h 3367"/>
                <a:gd name="T70" fmla="*/ 3006 w 3425"/>
                <a:gd name="T71" fmla="*/ 1861 h 3367"/>
                <a:gd name="T72" fmla="*/ 2859 w 3425"/>
                <a:gd name="T73" fmla="*/ 2085 h 3367"/>
                <a:gd name="T74" fmla="*/ 2743 w 3425"/>
                <a:gd name="T75" fmla="*/ 2080 h 3367"/>
                <a:gd name="T76" fmla="*/ 2791 w 3425"/>
                <a:gd name="T77" fmla="*/ 1900 h 3367"/>
                <a:gd name="T78" fmla="*/ 2884 w 3425"/>
                <a:gd name="T79" fmla="*/ 1539 h 3367"/>
                <a:gd name="T80" fmla="*/ 2781 w 3425"/>
                <a:gd name="T81" fmla="*/ 1320 h 3367"/>
                <a:gd name="T82" fmla="*/ 2611 w 3425"/>
                <a:gd name="T83" fmla="*/ 1130 h 3367"/>
                <a:gd name="T84" fmla="*/ 2309 w 3425"/>
                <a:gd name="T85" fmla="*/ 1091 h 3367"/>
                <a:gd name="T86" fmla="*/ 2085 w 3425"/>
                <a:gd name="T87" fmla="*/ 1218 h 3367"/>
                <a:gd name="T88" fmla="*/ 2055 w 3425"/>
                <a:gd name="T89" fmla="*/ 1486 h 3367"/>
                <a:gd name="T90" fmla="*/ 1909 w 3425"/>
                <a:gd name="T91" fmla="*/ 1427 h 3367"/>
                <a:gd name="T92" fmla="*/ 1759 w 3425"/>
                <a:gd name="T93" fmla="*/ 1602 h 3367"/>
                <a:gd name="T94" fmla="*/ 1715 w 3425"/>
                <a:gd name="T95" fmla="*/ 1783 h 3367"/>
                <a:gd name="T96" fmla="*/ 1724 w 3425"/>
                <a:gd name="T97" fmla="*/ 2250 h 3367"/>
                <a:gd name="T98" fmla="*/ 1905 w 3425"/>
                <a:gd name="T99" fmla="*/ 2708 h 3367"/>
                <a:gd name="T100" fmla="*/ 1875 w 3425"/>
                <a:gd name="T101" fmla="*/ 3030 h 3367"/>
                <a:gd name="T102" fmla="*/ 1768 w 3425"/>
                <a:gd name="T103" fmla="*/ 3337 h 33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3425" h="3367">
                  <a:moveTo>
                    <a:pt x="312" y="166"/>
                  </a:moveTo>
                  <a:lnTo>
                    <a:pt x="312" y="166"/>
                  </a:lnTo>
                  <a:cubicBezTo>
                    <a:pt x="336" y="171"/>
                    <a:pt x="356" y="181"/>
                    <a:pt x="366" y="205"/>
                  </a:cubicBezTo>
                  <a:cubicBezTo>
                    <a:pt x="370" y="190"/>
                    <a:pt x="380" y="185"/>
                    <a:pt x="390" y="176"/>
                  </a:cubicBezTo>
                  <a:cubicBezTo>
                    <a:pt x="400" y="156"/>
                    <a:pt x="409" y="146"/>
                    <a:pt x="424" y="126"/>
                  </a:cubicBezTo>
                  <a:cubicBezTo>
                    <a:pt x="458" y="88"/>
                    <a:pt x="492" y="68"/>
                    <a:pt x="507" y="10"/>
                  </a:cubicBezTo>
                  <a:cubicBezTo>
                    <a:pt x="497" y="10"/>
                    <a:pt x="487" y="0"/>
                    <a:pt x="477" y="5"/>
                  </a:cubicBezTo>
                  <a:cubicBezTo>
                    <a:pt x="473" y="5"/>
                    <a:pt x="473" y="15"/>
                    <a:pt x="468" y="20"/>
                  </a:cubicBezTo>
                  <a:cubicBezTo>
                    <a:pt x="453" y="35"/>
                    <a:pt x="448" y="44"/>
                    <a:pt x="433" y="63"/>
                  </a:cubicBezTo>
                  <a:cubicBezTo>
                    <a:pt x="429" y="68"/>
                    <a:pt x="424" y="63"/>
                    <a:pt x="419" y="68"/>
                  </a:cubicBezTo>
                  <a:cubicBezTo>
                    <a:pt x="414" y="73"/>
                    <a:pt x="414" y="78"/>
                    <a:pt x="409" y="83"/>
                  </a:cubicBezTo>
                  <a:cubicBezTo>
                    <a:pt x="375" y="117"/>
                    <a:pt x="341" y="126"/>
                    <a:pt x="312" y="166"/>
                  </a:cubicBezTo>
                  <a:close/>
                  <a:moveTo>
                    <a:pt x="0" y="935"/>
                  </a:moveTo>
                  <a:lnTo>
                    <a:pt x="0" y="935"/>
                  </a:lnTo>
                  <a:cubicBezTo>
                    <a:pt x="15" y="930"/>
                    <a:pt x="29" y="925"/>
                    <a:pt x="49" y="921"/>
                  </a:cubicBezTo>
                  <a:cubicBezTo>
                    <a:pt x="59" y="921"/>
                    <a:pt x="68" y="921"/>
                    <a:pt x="78" y="916"/>
                  </a:cubicBezTo>
                  <a:cubicBezTo>
                    <a:pt x="98" y="911"/>
                    <a:pt x="107" y="897"/>
                    <a:pt x="122" y="877"/>
                  </a:cubicBezTo>
                  <a:cubicBezTo>
                    <a:pt x="146" y="853"/>
                    <a:pt x="161" y="833"/>
                    <a:pt x="185" y="808"/>
                  </a:cubicBezTo>
                  <a:cubicBezTo>
                    <a:pt x="195" y="799"/>
                    <a:pt x="200" y="789"/>
                    <a:pt x="209" y="784"/>
                  </a:cubicBezTo>
                  <a:cubicBezTo>
                    <a:pt x="234" y="775"/>
                    <a:pt x="248" y="789"/>
                    <a:pt x="273" y="784"/>
                  </a:cubicBezTo>
                  <a:cubicBezTo>
                    <a:pt x="312" y="775"/>
                    <a:pt x="322" y="745"/>
                    <a:pt x="341" y="711"/>
                  </a:cubicBezTo>
                  <a:cubicBezTo>
                    <a:pt x="366" y="653"/>
                    <a:pt x="429" y="662"/>
                    <a:pt x="468" y="614"/>
                  </a:cubicBezTo>
                  <a:cubicBezTo>
                    <a:pt x="468" y="609"/>
                    <a:pt x="468" y="599"/>
                    <a:pt x="473" y="594"/>
                  </a:cubicBezTo>
                  <a:cubicBezTo>
                    <a:pt x="473" y="590"/>
                    <a:pt x="482" y="590"/>
                    <a:pt x="487" y="585"/>
                  </a:cubicBezTo>
                  <a:cubicBezTo>
                    <a:pt x="512" y="551"/>
                    <a:pt x="521" y="521"/>
                    <a:pt x="555" y="497"/>
                  </a:cubicBezTo>
                  <a:cubicBezTo>
                    <a:pt x="570" y="487"/>
                    <a:pt x="575" y="482"/>
                    <a:pt x="590" y="477"/>
                  </a:cubicBezTo>
                  <a:cubicBezTo>
                    <a:pt x="643" y="433"/>
                    <a:pt x="662" y="394"/>
                    <a:pt x="726" y="366"/>
                  </a:cubicBezTo>
                  <a:cubicBezTo>
                    <a:pt x="750" y="356"/>
                    <a:pt x="765" y="356"/>
                    <a:pt x="789" y="346"/>
                  </a:cubicBezTo>
                  <a:cubicBezTo>
                    <a:pt x="819" y="341"/>
                    <a:pt x="833" y="331"/>
                    <a:pt x="862" y="322"/>
                  </a:cubicBezTo>
                  <a:cubicBezTo>
                    <a:pt x="867" y="322"/>
                    <a:pt x="872" y="312"/>
                    <a:pt x="877" y="312"/>
                  </a:cubicBezTo>
                  <a:cubicBezTo>
                    <a:pt x="906" y="312"/>
                    <a:pt x="906" y="312"/>
                    <a:pt x="906" y="312"/>
                  </a:cubicBezTo>
                  <a:cubicBezTo>
                    <a:pt x="906" y="341"/>
                    <a:pt x="896" y="351"/>
                    <a:pt x="886" y="375"/>
                  </a:cubicBezTo>
                  <a:cubicBezTo>
                    <a:pt x="872" y="394"/>
                    <a:pt x="872" y="414"/>
                    <a:pt x="858" y="433"/>
                  </a:cubicBezTo>
                  <a:cubicBezTo>
                    <a:pt x="833" y="463"/>
                    <a:pt x="819" y="477"/>
                    <a:pt x="784" y="497"/>
                  </a:cubicBezTo>
                  <a:cubicBezTo>
                    <a:pt x="765" y="502"/>
                    <a:pt x="745" y="502"/>
                    <a:pt x="740" y="521"/>
                  </a:cubicBezTo>
                  <a:cubicBezTo>
                    <a:pt x="716" y="560"/>
                    <a:pt x="716" y="594"/>
                    <a:pt x="716" y="643"/>
                  </a:cubicBezTo>
                  <a:cubicBezTo>
                    <a:pt x="716" y="657"/>
                    <a:pt x="711" y="667"/>
                    <a:pt x="716" y="687"/>
                  </a:cubicBezTo>
                  <a:cubicBezTo>
                    <a:pt x="721" y="687"/>
                    <a:pt x="726" y="687"/>
                    <a:pt x="731" y="687"/>
                  </a:cubicBezTo>
                  <a:cubicBezTo>
                    <a:pt x="765" y="672"/>
                    <a:pt x="775" y="633"/>
                    <a:pt x="814" y="633"/>
                  </a:cubicBezTo>
                  <a:cubicBezTo>
                    <a:pt x="828" y="633"/>
                    <a:pt x="838" y="638"/>
                    <a:pt x="853" y="643"/>
                  </a:cubicBezTo>
                  <a:cubicBezTo>
                    <a:pt x="921" y="648"/>
                    <a:pt x="960" y="657"/>
                    <a:pt x="1018" y="697"/>
                  </a:cubicBezTo>
                  <a:cubicBezTo>
                    <a:pt x="1032" y="706"/>
                    <a:pt x="1043" y="716"/>
                    <a:pt x="1057" y="731"/>
                  </a:cubicBezTo>
                  <a:cubicBezTo>
                    <a:pt x="1096" y="775"/>
                    <a:pt x="1126" y="803"/>
                    <a:pt x="1189" y="814"/>
                  </a:cubicBezTo>
                  <a:cubicBezTo>
                    <a:pt x="1262" y="794"/>
                    <a:pt x="1262" y="794"/>
                    <a:pt x="1262" y="794"/>
                  </a:cubicBezTo>
                  <a:cubicBezTo>
                    <a:pt x="1389" y="828"/>
                    <a:pt x="1389" y="828"/>
                    <a:pt x="1389" y="828"/>
                  </a:cubicBezTo>
                  <a:cubicBezTo>
                    <a:pt x="1413" y="823"/>
                    <a:pt x="1422" y="808"/>
                    <a:pt x="1442" y="799"/>
                  </a:cubicBezTo>
                  <a:cubicBezTo>
                    <a:pt x="1466" y="789"/>
                    <a:pt x="1486" y="779"/>
                    <a:pt x="1505" y="760"/>
                  </a:cubicBezTo>
                  <a:cubicBezTo>
                    <a:pt x="1515" y="740"/>
                    <a:pt x="1520" y="726"/>
                    <a:pt x="1539" y="711"/>
                  </a:cubicBezTo>
                  <a:cubicBezTo>
                    <a:pt x="1583" y="677"/>
                    <a:pt x="1617" y="672"/>
                    <a:pt x="1671" y="653"/>
                  </a:cubicBezTo>
                  <a:cubicBezTo>
                    <a:pt x="1710" y="643"/>
                    <a:pt x="1729" y="618"/>
                    <a:pt x="1763" y="609"/>
                  </a:cubicBezTo>
                  <a:cubicBezTo>
                    <a:pt x="1792" y="599"/>
                    <a:pt x="1812" y="594"/>
                    <a:pt x="1842" y="585"/>
                  </a:cubicBezTo>
                  <a:cubicBezTo>
                    <a:pt x="1890" y="565"/>
                    <a:pt x="1914" y="541"/>
                    <a:pt x="1963" y="516"/>
                  </a:cubicBezTo>
                  <a:cubicBezTo>
                    <a:pt x="1978" y="512"/>
                    <a:pt x="1978" y="512"/>
                    <a:pt x="1978" y="512"/>
                  </a:cubicBezTo>
                  <a:cubicBezTo>
                    <a:pt x="1973" y="531"/>
                    <a:pt x="1963" y="541"/>
                    <a:pt x="1963" y="555"/>
                  </a:cubicBezTo>
                  <a:cubicBezTo>
                    <a:pt x="1963" y="648"/>
                    <a:pt x="1963" y="648"/>
                    <a:pt x="1963" y="648"/>
                  </a:cubicBezTo>
                  <a:cubicBezTo>
                    <a:pt x="1963" y="672"/>
                    <a:pt x="1988" y="682"/>
                    <a:pt x="2007" y="697"/>
                  </a:cubicBezTo>
                  <a:cubicBezTo>
                    <a:pt x="2027" y="716"/>
                    <a:pt x="2041" y="731"/>
                    <a:pt x="2070" y="731"/>
                  </a:cubicBezTo>
                  <a:cubicBezTo>
                    <a:pt x="2119" y="731"/>
                    <a:pt x="2149" y="711"/>
                    <a:pt x="2197" y="697"/>
                  </a:cubicBezTo>
                  <a:cubicBezTo>
                    <a:pt x="2212" y="687"/>
                    <a:pt x="2226" y="687"/>
                    <a:pt x="2240" y="682"/>
                  </a:cubicBezTo>
                  <a:cubicBezTo>
                    <a:pt x="2255" y="677"/>
                    <a:pt x="2260" y="672"/>
                    <a:pt x="2275" y="672"/>
                  </a:cubicBezTo>
                  <a:cubicBezTo>
                    <a:pt x="2279" y="672"/>
                    <a:pt x="2279" y="682"/>
                    <a:pt x="2285" y="687"/>
                  </a:cubicBezTo>
                  <a:cubicBezTo>
                    <a:pt x="2319" y="711"/>
                    <a:pt x="2323" y="740"/>
                    <a:pt x="2358" y="760"/>
                  </a:cubicBezTo>
                  <a:cubicBezTo>
                    <a:pt x="2377" y="770"/>
                    <a:pt x="2387" y="779"/>
                    <a:pt x="2406" y="784"/>
                  </a:cubicBezTo>
                  <a:cubicBezTo>
                    <a:pt x="2416" y="789"/>
                    <a:pt x="2436" y="794"/>
                    <a:pt x="2436" y="808"/>
                  </a:cubicBezTo>
                  <a:cubicBezTo>
                    <a:pt x="2436" y="823"/>
                    <a:pt x="2426" y="833"/>
                    <a:pt x="2416" y="843"/>
                  </a:cubicBezTo>
                  <a:cubicBezTo>
                    <a:pt x="2401" y="858"/>
                    <a:pt x="2397" y="867"/>
                    <a:pt x="2377" y="877"/>
                  </a:cubicBezTo>
                  <a:cubicBezTo>
                    <a:pt x="2270" y="838"/>
                    <a:pt x="2270" y="838"/>
                    <a:pt x="2270" y="838"/>
                  </a:cubicBezTo>
                  <a:cubicBezTo>
                    <a:pt x="2226" y="838"/>
                    <a:pt x="2226" y="838"/>
                    <a:pt x="2226" y="838"/>
                  </a:cubicBezTo>
                  <a:cubicBezTo>
                    <a:pt x="2226" y="858"/>
                    <a:pt x="2221" y="867"/>
                    <a:pt x="2221" y="882"/>
                  </a:cubicBezTo>
                  <a:cubicBezTo>
                    <a:pt x="2216" y="901"/>
                    <a:pt x="2216" y="911"/>
                    <a:pt x="2207" y="930"/>
                  </a:cubicBezTo>
                  <a:cubicBezTo>
                    <a:pt x="2202" y="940"/>
                    <a:pt x="2197" y="955"/>
                    <a:pt x="2187" y="955"/>
                  </a:cubicBezTo>
                  <a:cubicBezTo>
                    <a:pt x="2158" y="955"/>
                    <a:pt x="2153" y="921"/>
                    <a:pt x="2124" y="911"/>
                  </a:cubicBezTo>
                  <a:cubicBezTo>
                    <a:pt x="2104" y="906"/>
                    <a:pt x="2090" y="906"/>
                    <a:pt x="2065" y="901"/>
                  </a:cubicBezTo>
                  <a:cubicBezTo>
                    <a:pt x="2060" y="901"/>
                    <a:pt x="2055" y="897"/>
                    <a:pt x="2051" y="897"/>
                  </a:cubicBezTo>
                  <a:cubicBezTo>
                    <a:pt x="2002" y="886"/>
                    <a:pt x="1978" y="877"/>
                    <a:pt x="1929" y="877"/>
                  </a:cubicBezTo>
                  <a:cubicBezTo>
                    <a:pt x="1909" y="877"/>
                    <a:pt x="1900" y="877"/>
                    <a:pt x="1885" y="886"/>
                  </a:cubicBezTo>
                  <a:cubicBezTo>
                    <a:pt x="1880" y="892"/>
                    <a:pt x="1880" y="897"/>
                    <a:pt x="1875" y="901"/>
                  </a:cubicBezTo>
                  <a:cubicBezTo>
                    <a:pt x="1861" y="916"/>
                    <a:pt x="1851" y="925"/>
                    <a:pt x="1837" y="945"/>
                  </a:cubicBezTo>
                  <a:cubicBezTo>
                    <a:pt x="1803" y="974"/>
                    <a:pt x="1783" y="989"/>
                    <a:pt x="1744" y="1013"/>
                  </a:cubicBezTo>
                  <a:cubicBezTo>
                    <a:pt x="1729" y="1023"/>
                    <a:pt x="1720" y="1038"/>
                    <a:pt x="1700" y="1047"/>
                  </a:cubicBezTo>
                  <a:cubicBezTo>
                    <a:pt x="1690" y="1047"/>
                    <a:pt x="1681" y="1047"/>
                    <a:pt x="1671" y="1047"/>
                  </a:cubicBezTo>
                  <a:cubicBezTo>
                    <a:pt x="1642" y="1062"/>
                    <a:pt x="1627" y="1082"/>
                    <a:pt x="1607" y="1110"/>
                  </a:cubicBezTo>
                  <a:cubicBezTo>
                    <a:pt x="1598" y="1130"/>
                    <a:pt x="1583" y="1135"/>
                    <a:pt x="1574" y="1154"/>
                  </a:cubicBezTo>
                  <a:cubicBezTo>
                    <a:pt x="1549" y="1189"/>
                    <a:pt x="1539" y="1213"/>
                    <a:pt x="1515" y="1247"/>
                  </a:cubicBezTo>
                  <a:cubicBezTo>
                    <a:pt x="1496" y="1237"/>
                    <a:pt x="1481" y="1223"/>
                    <a:pt x="1481" y="1198"/>
                  </a:cubicBezTo>
                  <a:cubicBezTo>
                    <a:pt x="1481" y="1189"/>
                    <a:pt x="1496" y="1179"/>
                    <a:pt x="1500" y="1169"/>
                  </a:cubicBezTo>
                  <a:cubicBezTo>
                    <a:pt x="1505" y="1159"/>
                    <a:pt x="1505" y="1149"/>
                    <a:pt x="1505" y="1140"/>
                  </a:cubicBezTo>
                  <a:cubicBezTo>
                    <a:pt x="1500" y="1140"/>
                    <a:pt x="1500" y="1135"/>
                    <a:pt x="1496" y="1135"/>
                  </a:cubicBezTo>
                  <a:cubicBezTo>
                    <a:pt x="1452" y="1135"/>
                    <a:pt x="1417" y="1159"/>
                    <a:pt x="1408" y="1198"/>
                  </a:cubicBezTo>
                  <a:cubicBezTo>
                    <a:pt x="1393" y="1193"/>
                    <a:pt x="1378" y="1189"/>
                    <a:pt x="1364" y="1179"/>
                  </a:cubicBezTo>
                  <a:cubicBezTo>
                    <a:pt x="1339" y="1165"/>
                    <a:pt x="1344" y="1140"/>
                    <a:pt x="1335" y="1115"/>
                  </a:cubicBezTo>
                  <a:cubicBezTo>
                    <a:pt x="1320" y="1110"/>
                    <a:pt x="1320" y="1110"/>
                    <a:pt x="1320" y="1110"/>
                  </a:cubicBezTo>
                  <a:cubicBezTo>
                    <a:pt x="1311" y="1154"/>
                    <a:pt x="1325" y="1179"/>
                    <a:pt x="1320" y="1218"/>
                  </a:cubicBezTo>
                  <a:cubicBezTo>
                    <a:pt x="1315" y="1237"/>
                    <a:pt x="1306" y="1247"/>
                    <a:pt x="1296" y="1262"/>
                  </a:cubicBezTo>
                  <a:cubicBezTo>
                    <a:pt x="1276" y="1295"/>
                    <a:pt x="1267" y="1320"/>
                    <a:pt x="1247" y="1354"/>
                  </a:cubicBezTo>
                  <a:cubicBezTo>
                    <a:pt x="1223" y="1403"/>
                    <a:pt x="1213" y="1432"/>
                    <a:pt x="1184" y="1481"/>
                  </a:cubicBezTo>
                  <a:cubicBezTo>
                    <a:pt x="1164" y="1515"/>
                    <a:pt x="1140" y="1539"/>
                    <a:pt x="1140" y="1583"/>
                  </a:cubicBezTo>
                  <a:cubicBezTo>
                    <a:pt x="1140" y="1607"/>
                    <a:pt x="1140" y="1607"/>
                    <a:pt x="1140" y="1607"/>
                  </a:cubicBezTo>
                  <a:lnTo>
                    <a:pt x="1140" y="1607"/>
                  </a:lnTo>
                  <a:cubicBezTo>
                    <a:pt x="1135" y="1578"/>
                    <a:pt x="1126" y="1544"/>
                    <a:pt x="1110" y="1515"/>
                  </a:cubicBezTo>
                  <a:cubicBezTo>
                    <a:pt x="1101" y="1500"/>
                    <a:pt x="1091" y="1491"/>
                    <a:pt x="1082" y="1471"/>
                  </a:cubicBezTo>
                  <a:cubicBezTo>
                    <a:pt x="1052" y="1403"/>
                    <a:pt x="1028" y="1359"/>
                    <a:pt x="1028" y="1281"/>
                  </a:cubicBezTo>
                  <a:cubicBezTo>
                    <a:pt x="999" y="1276"/>
                    <a:pt x="980" y="1281"/>
                    <a:pt x="955" y="1267"/>
                  </a:cubicBezTo>
                  <a:cubicBezTo>
                    <a:pt x="940" y="1262"/>
                    <a:pt x="935" y="1256"/>
                    <a:pt x="925" y="1247"/>
                  </a:cubicBezTo>
                  <a:cubicBezTo>
                    <a:pt x="916" y="1228"/>
                    <a:pt x="921" y="1213"/>
                    <a:pt x="906" y="1198"/>
                  </a:cubicBezTo>
                  <a:cubicBezTo>
                    <a:pt x="891" y="1184"/>
                    <a:pt x="872" y="1193"/>
                    <a:pt x="848" y="1193"/>
                  </a:cubicBezTo>
                  <a:cubicBezTo>
                    <a:pt x="819" y="1189"/>
                    <a:pt x="804" y="1184"/>
                    <a:pt x="775" y="1179"/>
                  </a:cubicBezTo>
                  <a:cubicBezTo>
                    <a:pt x="662" y="1169"/>
                    <a:pt x="604" y="1149"/>
                    <a:pt x="502" y="1125"/>
                  </a:cubicBezTo>
                  <a:cubicBezTo>
                    <a:pt x="468" y="1115"/>
                    <a:pt x="453" y="1110"/>
                    <a:pt x="424" y="1106"/>
                  </a:cubicBezTo>
                  <a:cubicBezTo>
                    <a:pt x="400" y="1101"/>
                    <a:pt x="385" y="1101"/>
                    <a:pt x="361" y="1096"/>
                  </a:cubicBezTo>
                  <a:cubicBezTo>
                    <a:pt x="307" y="1091"/>
                    <a:pt x="278" y="1082"/>
                    <a:pt x="224" y="1067"/>
                  </a:cubicBezTo>
                  <a:cubicBezTo>
                    <a:pt x="175" y="1057"/>
                    <a:pt x="142" y="1052"/>
                    <a:pt x="88" y="1047"/>
                  </a:cubicBezTo>
                  <a:cubicBezTo>
                    <a:pt x="39" y="1038"/>
                    <a:pt x="15" y="984"/>
                    <a:pt x="0" y="935"/>
                  </a:cubicBezTo>
                  <a:close/>
                  <a:moveTo>
                    <a:pt x="1744" y="3366"/>
                  </a:moveTo>
                  <a:lnTo>
                    <a:pt x="1744" y="3366"/>
                  </a:lnTo>
                  <a:cubicBezTo>
                    <a:pt x="2586" y="3210"/>
                    <a:pt x="2586" y="3210"/>
                    <a:pt x="2586" y="3210"/>
                  </a:cubicBezTo>
                  <a:cubicBezTo>
                    <a:pt x="2596" y="3263"/>
                    <a:pt x="2596" y="3263"/>
                    <a:pt x="2596" y="3263"/>
                  </a:cubicBezTo>
                  <a:lnTo>
                    <a:pt x="2596" y="3263"/>
                  </a:lnTo>
                  <a:cubicBezTo>
                    <a:pt x="3122" y="3132"/>
                    <a:pt x="3122" y="3132"/>
                    <a:pt x="3122" y="3132"/>
                  </a:cubicBezTo>
                  <a:lnTo>
                    <a:pt x="3122" y="3132"/>
                  </a:lnTo>
                  <a:cubicBezTo>
                    <a:pt x="3122" y="3098"/>
                    <a:pt x="3147" y="3083"/>
                    <a:pt x="3171" y="3059"/>
                  </a:cubicBezTo>
                  <a:cubicBezTo>
                    <a:pt x="3200" y="3025"/>
                    <a:pt x="3210" y="2996"/>
                    <a:pt x="3215" y="2952"/>
                  </a:cubicBezTo>
                  <a:lnTo>
                    <a:pt x="3215" y="2952"/>
                  </a:lnTo>
                  <a:cubicBezTo>
                    <a:pt x="3215" y="2932"/>
                    <a:pt x="3215" y="2932"/>
                    <a:pt x="3215" y="2932"/>
                  </a:cubicBezTo>
                  <a:cubicBezTo>
                    <a:pt x="3239" y="2757"/>
                    <a:pt x="3239" y="2757"/>
                    <a:pt x="3239" y="2757"/>
                  </a:cubicBezTo>
                  <a:cubicBezTo>
                    <a:pt x="3249" y="2732"/>
                    <a:pt x="3259" y="2713"/>
                    <a:pt x="3259" y="2704"/>
                  </a:cubicBezTo>
                  <a:cubicBezTo>
                    <a:pt x="3263" y="2704"/>
                    <a:pt x="3268" y="2693"/>
                    <a:pt x="3268" y="2693"/>
                  </a:cubicBezTo>
                  <a:cubicBezTo>
                    <a:pt x="3268" y="2693"/>
                    <a:pt x="3273" y="2693"/>
                    <a:pt x="3273" y="2689"/>
                  </a:cubicBezTo>
                  <a:lnTo>
                    <a:pt x="3278" y="2684"/>
                  </a:lnTo>
                  <a:cubicBezTo>
                    <a:pt x="3293" y="2679"/>
                    <a:pt x="3322" y="2635"/>
                    <a:pt x="3332" y="2625"/>
                  </a:cubicBezTo>
                  <a:cubicBezTo>
                    <a:pt x="3346" y="2601"/>
                    <a:pt x="3361" y="2577"/>
                    <a:pt x="3381" y="2552"/>
                  </a:cubicBezTo>
                  <a:cubicBezTo>
                    <a:pt x="3390" y="2533"/>
                    <a:pt x="3400" y="2523"/>
                    <a:pt x="3405" y="2494"/>
                  </a:cubicBezTo>
                  <a:cubicBezTo>
                    <a:pt x="3424" y="2450"/>
                    <a:pt x="3424" y="2450"/>
                    <a:pt x="3424" y="2450"/>
                  </a:cubicBezTo>
                  <a:cubicBezTo>
                    <a:pt x="3415" y="2406"/>
                    <a:pt x="3420" y="2386"/>
                    <a:pt x="3424" y="2343"/>
                  </a:cubicBezTo>
                  <a:lnTo>
                    <a:pt x="3424" y="2343"/>
                  </a:lnTo>
                  <a:cubicBezTo>
                    <a:pt x="3381" y="2318"/>
                    <a:pt x="3376" y="2279"/>
                    <a:pt x="3356" y="2231"/>
                  </a:cubicBezTo>
                  <a:cubicBezTo>
                    <a:pt x="3327" y="2168"/>
                    <a:pt x="3312" y="2133"/>
                    <a:pt x="3288" y="2065"/>
                  </a:cubicBezTo>
                  <a:cubicBezTo>
                    <a:pt x="3268" y="2002"/>
                    <a:pt x="3244" y="1972"/>
                    <a:pt x="3210" y="1914"/>
                  </a:cubicBezTo>
                  <a:cubicBezTo>
                    <a:pt x="3196" y="1895"/>
                    <a:pt x="3186" y="1880"/>
                    <a:pt x="3171" y="1861"/>
                  </a:cubicBezTo>
                  <a:cubicBezTo>
                    <a:pt x="3166" y="1856"/>
                    <a:pt x="3166" y="1846"/>
                    <a:pt x="3161" y="1846"/>
                  </a:cubicBezTo>
                  <a:cubicBezTo>
                    <a:pt x="3137" y="1827"/>
                    <a:pt x="3117" y="1831"/>
                    <a:pt x="3088" y="1831"/>
                  </a:cubicBezTo>
                  <a:cubicBezTo>
                    <a:pt x="3069" y="1831"/>
                    <a:pt x="3059" y="1841"/>
                    <a:pt x="3039" y="1846"/>
                  </a:cubicBezTo>
                  <a:cubicBezTo>
                    <a:pt x="3030" y="1846"/>
                    <a:pt x="3020" y="1836"/>
                    <a:pt x="3011" y="1846"/>
                  </a:cubicBezTo>
                  <a:cubicBezTo>
                    <a:pt x="3006" y="1846"/>
                    <a:pt x="3006" y="1856"/>
                    <a:pt x="3006" y="1861"/>
                  </a:cubicBezTo>
                  <a:cubicBezTo>
                    <a:pt x="2991" y="1875"/>
                    <a:pt x="2981" y="1885"/>
                    <a:pt x="2971" y="1905"/>
                  </a:cubicBezTo>
                  <a:cubicBezTo>
                    <a:pt x="2956" y="1934"/>
                    <a:pt x="2942" y="1953"/>
                    <a:pt x="2923" y="1977"/>
                  </a:cubicBezTo>
                  <a:cubicBezTo>
                    <a:pt x="2908" y="2002"/>
                    <a:pt x="2893" y="2016"/>
                    <a:pt x="2884" y="2041"/>
                  </a:cubicBezTo>
                  <a:cubicBezTo>
                    <a:pt x="2874" y="2055"/>
                    <a:pt x="2879" y="2075"/>
                    <a:pt x="2859" y="2085"/>
                  </a:cubicBezTo>
                  <a:cubicBezTo>
                    <a:pt x="2854" y="2085"/>
                    <a:pt x="2850" y="2080"/>
                    <a:pt x="2845" y="2080"/>
                  </a:cubicBezTo>
                  <a:cubicBezTo>
                    <a:pt x="2835" y="2085"/>
                    <a:pt x="2825" y="2085"/>
                    <a:pt x="2815" y="2085"/>
                  </a:cubicBezTo>
                  <a:cubicBezTo>
                    <a:pt x="2791" y="2090"/>
                    <a:pt x="2781" y="2104"/>
                    <a:pt x="2757" y="2114"/>
                  </a:cubicBezTo>
                  <a:cubicBezTo>
                    <a:pt x="2752" y="2099"/>
                    <a:pt x="2747" y="2094"/>
                    <a:pt x="2743" y="2080"/>
                  </a:cubicBezTo>
                  <a:cubicBezTo>
                    <a:pt x="2743" y="2065"/>
                    <a:pt x="2747" y="2055"/>
                    <a:pt x="2743" y="2036"/>
                  </a:cubicBezTo>
                  <a:cubicBezTo>
                    <a:pt x="2743" y="2027"/>
                    <a:pt x="2723" y="2022"/>
                    <a:pt x="2723" y="2007"/>
                  </a:cubicBezTo>
                  <a:cubicBezTo>
                    <a:pt x="2723" y="1987"/>
                    <a:pt x="2743" y="1977"/>
                    <a:pt x="2752" y="1963"/>
                  </a:cubicBezTo>
                  <a:cubicBezTo>
                    <a:pt x="2767" y="1939"/>
                    <a:pt x="2771" y="1924"/>
                    <a:pt x="2791" y="1900"/>
                  </a:cubicBezTo>
                  <a:cubicBezTo>
                    <a:pt x="2811" y="1870"/>
                    <a:pt x="2840" y="1861"/>
                    <a:pt x="2845" y="1827"/>
                  </a:cubicBezTo>
                  <a:cubicBezTo>
                    <a:pt x="2850" y="1797"/>
                    <a:pt x="2845" y="1773"/>
                    <a:pt x="2854" y="1739"/>
                  </a:cubicBezTo>
                  <a:cubicBezTo>
                    <a:pt x="2864" y="1700"/>
                    <a:pt x="2884" y="1676"/>
                    <a:pt x="2884" y="1632"/>
                  </a:cubicBezTo>
                  <a:cubicBezTo>
                    <a:pt x="2884" y="1539"/>
                    <a:pt x="2884" y="1539"/>
                    <a:pt x="2884" y="1539"/>
                  </a:cubicBezTo>
                  <a:cubicBezTo>
                    <a:pt x="2884" y="1500"/>
                    <a:pt x="2869" y="1476"/>
                    <a:pt x="2845" y="1437"/>
                  </a:cubicBezTo>
                  <a:cubicBezTo>
                    <a:pt x="2830" y="1413"/>
                    <a:pt x="2820" y="1398"/>
                    <a:pt x="2806" y="1378"/>
                  </a:cubicBezTo>
                  <a:cubicBezTo>
                    <a:pt x="2791" y="1364"/>
                    <a:pt x="2771" y="1354"/>
                    <a:pt x="2771" y="1335"/>
                  </a:cubicBezTo>
                  <a:cubicBezTo>
                    <a:pt x="2771" y="1330"/>
                    <a:pt x="2781" y="1325"/>
                    <a:pt x="2781" y="1320"/>
                  </a:cubicBezTo>
                  <a:cubicBezTo>
                    <a:pt x="2791" y="1286"/>
                    <a:pt x="2806" y="1271"/>
                    <a:pt x="2806" y="1237"/>
                  </a:cubicBezTo>
                  <a:cubicBezTo>
                    <a:pt x="2806" y="1213"/>
                    <a:pt x="2771" y="1203"/>
                    <a:pt x="2747" y="1198"/>
                  </a:cubicBezTo>
                  <a:cubicBezTo>
                    <a:pt x="2723" y="1193"/>
                    <a:pt x="2708" y="1189"/>
                    <a:pt x="2689" y="1179"/>
                  </a:cubicBezTo>
                  <a:cubicBezTo>
                    <a:pt x="2660" y="1165"/>
                    <a:pt x="2645" y="1140"/>
                    <a:pt x="2611" y="1130"/>
                  </a:cubicBezTo>
                  <a:cubicBezTo>
                    <a:pt x="2586" y="1125"/>
                    <a:pt x="2567" y="1130"/>
                    <a:pt x="2538" y="1130"/>
                  </a:cubicBezTo>
                  <a:cubicBezTo>
                    <a:pt x="2494" y="1135"/>
                    <a:pt x="2475" y="1110"/>
                    <a:pt x="2431" y="1096"/>
                  </a:cubicBezTo>
                  <a:cubicBezTo>
                    <a:pt x="2416" y="1091"/>
                    <a:pt x="2401" y="1091"/>
                    <a:pt x="2387" y="1091"/>
                  </a:cubicBezTo>
                  <a:cubicBezTo>
                    <a:pt x="2358" y="1086"/>
                    <a:pt x="2338" y="1096"/>
                    <a:pt x="2309" y="1091"/>
                  </a:cubicBezTo>
                  <a:cubicBezTo>
                    <a:pt x="2279" y="1086"/>
                    <a:pt x="2275" y="1052"/>
                    <a:pt x="2240" y="1052"/>
                  </a:cubicBezTo>
                  <a:cubicBezTo>
                    <a:pt x="2216" y="1052"/>
                    <a:pt x="2207" y="1062"/>
                    <a:pt x="2182" y="1071"/>
                  </a:cubicBezTo>
                  <a:cubicBezTo>
                    <a:pt x="2158" y="1082"/>
                    <a:pt x="2138" y="1091"/>
                    <a:pt x="2124" y="1110"/>
                  </a:cubicBezTo>
                  <a:cubicBezTo>
                    <a:pt x="2099" y="1149"/>
                    <a:pt x="2104" y="1179"/>
                    <a:pt x="2085" y="1218"/>
                  </a:cubicBezTo>
                  <a:cubicBezTo>
                    <a:pt x="2119" y="1232"/>
                    <a:pt x="2143" y="1232"/>
                    <a:pt x="2173" y="1247"/>
                  </a:cubicBezTo>
                  <a:cubicBezTo>
                    <a:pt x="2143" y="1281"/>
                    <a:pt x="2119" y="1306"/>
                    <a:pt x="2075" y="1315"/>
                  </a:cubicBezTo>
                  <a:cubicBezTo>
                    <a:pt x="2060" y="1330"/>
                    <a:pt x="2055" y="1350"/>
                    <a:pt x="2055" y="1364"/>
                  </a:cubicBezTo>
                  <a:cubicBezTo>
                    <a:pt x="2055" y="1486"/>
                    <a:pt x="2055" y="1486"/>
                    <a:pt x="2055" y="1486"/>
                  </a:cubicBezTo>
                  <a:cubicBezTo>
                    <a:pt x="2055" y="1520"/>
                    <a:pt x="2055" y="1544"/>
                    <a:pt x="2046" y="1578"/>
                  </a:cubicBezTo>
                  <a:cubicBezTo>
                    <a:pt x="2017" y="1574"/>
                    <a:pt x="1988" y="1574"/>
                    <a:pt x="1973" y="1544"/>
                  </a:cubicBezTo>
                  <a:cubicBezTo>
                    <a:pt x="1944" y="1505"/>
                    <a:pt x="1948" y="1476"/>
                    <a:pt x="1948" y="1427"/>
                  </a:cubicBezTo>
                  <a:cubicBezTo>
                    <a:pt x="1909" y="1427"/>
                    <a:pt x="1909" y="1427"/>
                    <a:pt x="1909" y="1427"/>
                  </a:cubicBezTo>
                  <a:cubicBezTo>
                    <a:pt x="1895" y="1427"/>
                    <a:pt x="1890" y="1447"/>
                    <a:pt x="1880" y="1461"/>
                  </a:cubicBezTo>
                  <a:cubicBezTo>
                    <a:pt x="1870" y="1476"/>
                    <a:pt x="1861" y="1486"/>
                    <a:pt x="1856" y="1505"/>
                  </a:cubicBezTo>
                  <a:cubicBezTo>
                    <a:pt x="1837" y="1539"/>
                    <a:pt x="1822" y="1563"/>
                    <a:pt x="1787" y="1588"/>
                  </a:cubicBezTo>
                  <a:cubicBezTo>
                    <a:pt x="1778" y="1593"/>
                    <a:pt x="1763" y="1593"/>
                    <a:pt x="1759" y="1602"/>
                  </a:cubicBezTo>
                  <a:cubicBezTo>
                    <a:pt x="1744" y="1622"/>
                    <a:pt x="1748" y="1641"/>
                    <a:pt x="1744" y="1661"/>
                  </a:cubicBezTo>
                  <a:cubicBezTo>
                    <a:pt x="1739" y="1685"/>
                    <a:pt x="1734" y="1700"/>
                    <a:pt x="1724" y="1724"/>
                  </a:cubicBezTo>
                  <a:cubicBezTo>
                    <a:pt x="1720" y="1739"/>
                    <a:pt x="1705" y="1749"/>
                    <a:pt x="1705" y="1768"/>
                  </a:cubicBezTo>
                  <a:cubicBezTo>
                    <a:pt x="1705" y="1773"/>
                    <a:pt x="1715" y="1778"/>
                    <a:pt x="1715" y="1783"/>
                  </a:cubicBezTo>
                  <a:cubicBezTo>
                    <a:pt x="1720" y="1822"/>
                    <a:pt x="1724" y="1841"/>
                    <a:pt x="1724" y="1875"/>
                  </a:cubicBezTo>
                  <a:cubicBezTo>
                    <a:pt x="1724" y="1948"/>
                    <a:pt x="1724" y="1948"/>
                    <a:pt x="1724" y="1948"/>
                  </a:cubicBezTo>
                  <a:cubicBezTo>
                    <a:pt x="1724" y="2012"/>
                    <a:pt x="1690" y="2046"/>
                    <a:pt x="1690" y="2109"/>
                  </a:cubicBezTo>
                  <a:cubicBezTo>
                    <a:pt x="1690" y="2168"/>
                    <a:pt x="1720" y="2192"/>
                    <a:pt x="1724" y="2250"/>
                  </a:cubicBezTo>
                  <a:cubicBezTo>
                    <a:pt x="1734" y="2314"/>
                    <a:pt x="1729" y="2358"/>
                    <a:pt x="1773" y="2401"/>
                  </a:cubicBezTo>
                  <a:cubicBezTo>
                    <a:pt x="1798" y="2425"/>
                    <a:pt x="1817" y="2436"/>
                    <a:pt x="1842" y="2464"/>
                  </a:cubicBezTo>
                  <a:cubicBezTo>
                    <a:pt x="1880" y="2518"/>
                    <a:pt x="1870" y="2567"/>
                    <a:pt x="1885" y="2630"/>
                  </a:cubicBezTo>
                  <a:cubicBezTo>
                    <a:pt x="1890" y="2660"/>
                    <a:pt x="1905" y="2679"/>
                    <a:pt x="1905" y="2708"/>
                  </a:cubicBezTo>
                  <a:cubicBezTo>
                    <a:pt x="1905" y="2801"/>
                    <a:pt x="1905" y="2801"/>
                    <a:pt x="1905" y="2801"/>
                  </a:cubicBezTo>
                  <a:cubicBezTo>
                    <a:pt x="1905" y="2840"/>
                    <a:pt x="1895" y="2864"/>
                    <a:pt x="1890" y="2908"/>
                  </a:cubicBezTo>
                  <a:cubicBezTo>
                    <a:pt x="1890" y="2928"/>
                    <a:pt x="1895" y="2937"/>
                    <a:pt x="1890" y="2956"/>
                  </a:cubicBezTo>
                  <a:cubicBezTo>
                    <a:pt x="1890" y="2986"/>
                    <a:pt x="1875" y="3000"/>
                    <a:pt x="1875" y="3030"/>
                  </a:cubicBezTo>
                  <a:cubicBezTo>
                    <a:pt x="1870" y="3069"/>
                    <a:pt x="1861" y="3088"/>
                    <a:pt x="1856" y="3122"/>
                  </a:cubicBezTo>
                  <a:cubicBezTo>
                    <a:pt x="1846" y="3146"/>
                    <a:pt x="1851" y="3161"/>
                    <a:pt x="1842" y="3185"/>
                  </a:cubicBezTo>
                  <a:cubicBezTo>
                    <a:pt x="1827" y="3229"/>
                    <a:pt x="1812" y="3254"/>
                    <a:pt x="1787" y="3293"/>
                  </a:cubicBezTo>
                  <a:cubicBezTo>
                    <a:pt x="1783" y="3307"/>
                    <a:pt x="1778" y="3322"/>
                    <a:pt x="1768" y="3337"/>
                  </a:cubicBezTo>
                  <a:cubicBezTo>
                    <a:pt x="1759" y="3346"/>
                    <a:pt x="1754" y="3356"/>
                    <a:pt x="1744" y="336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08" name="Freeform 81"/>
            <p:cNvSpPr>
              <a:spLocks noChangeArrowheads="1"/>
            </p:cNvSpPr>
            <p:nvPr/>
          </p:nvSpPr>
          <p:spPr bwMode="auto">
            <a:xfrm>
              <a:off x="8751671" y="4763976"/>
              <a:ext cx="358431" cy="1234988"/>
            </a:xfrm>
            <a:custGeom>
              <a:avLst/>
              <a:gdLst>
                <a:gd name="T0" fmla="*/ 0 w 571"/>
                <a:gd name="T1" fmla="*/ 15 h 1950"/>
                <a:gd name="T2" fmla="*/ 0 w 571"/>
                <a:gd name="T3" fmla="*/ 15 h 1950"/>
                <a:gd name="T4" fmla="*/ 409 w 571"/>
                <a:gd name="T5" fmla="*/ 0 h 1950"/>
                <a:gd name="T6" fmla="*/ 409 w 571"/>
                <a:gd name="T7" fmla="*/ 0 h 1950"/>
                <a:gd name="T8" fmla="*/ 419 w 571"/>
                <a:gd name="T9" fmla="*/ 54 h 1950"/>
                <a:gd name="T10" fmla="*/ 399 w 571"/>
                <a:gd name="T11" fmla="*/ 200 h 1950"/>
                <a:gd name="T12" fmla="*/ 526 w 571"/>
                <a:gd name="T13" fmla="*/ 356 h 1950"/>
                <a:gd name="T14" fmla="*/ 570 w 571"/>
                <a:gd name="T15" fmla="*/ 1316 h 1950"/>
                <a:gd name="T16" fmla="*/ 541 w 571"/>
                <a:gd name="T17" fmla="*/ 1388 h 1950"/>
                <a:gd name="T18" fmla="*/ 541 w 571"/>
                <a:gd name="T19" fmla="*/ 1388 h 1950"/>
                <a:gd name="T20" fmla="*/ 560 w 571"/>
                <a:gd name="T21" fmla="*/ 1598 h 1950"/>
                <a:gd name="T22" fmla="*/ 550 w 571"/>
                <a:gd name="T23" fmla="*/ 1676 h 1950"/>
                <a:gd name="T24" fmla="*/ 516 w 571"/>
                <a:gd name="T25" fmla="*/ 1764 h 1950"/>
                <a:gd name="T26" fmla="*/ 570 w 571"/>
                <a:gd name="T27" fmla="*/ 1949 h 1950"/>
                <a:gd name="T28" fmla="*/ 570 w 571"/>
                <a:gd name="T29" fmla="*/ 1949 h 1950"/>
                <a:gd name="T30" fmla="*/ 424 w 571"/>
                <a:gd name="T31" fmla="*/ 1856 h 1950"/>
                <a:gd name="T32" fmla="*/ 360 w 571"/>
                <a:gd name="T33" fmla="*/ 1841 h 1950"/>
                <a:gd name="T34" fmla="*/ 258 w 571"/>
                <a:gd name="T35" fmla="*/ 1813 h 1950"/>
                <a:gd name="T36" fmla="*/ 195 w 571"/>
                <a:gd name="T37" fmla="*/ 1783 h 1950"/>
                <a:gd name="T38" fmla="*/ 146 w 571"/>
                <a:gd name="T39" fmla="*/ 1754 h 1950"/>
                <a:gd name="T40" fmla="*/ 78 w 571"/>
                <a:gd name="T41" fmla="*/ 1764 h 1950"/>
                <a:gd name="T42" fmla="*/ 5 w 571"/>
                <a:gd name="T43" fmla="*/ 1773 h 1950"/>
                <a:gd name="T44" fmla="*/ 0 w 571"/>
                <a:gd name="T45" fmla="*/ 1773 h 1950"/>
                <a:gd name="T46" fmla="*/ 0 w 571"/>
                <a:gd name="T47" fmla="*/ 1773 h 1950"/>
                <a:gd name="T48" fmla="*/ 0 w 571"/>
                <a:gd name="T49" fmla="*/ 15 h 19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</a:cxnLst>
              <a:rect l="0" t="0" r="r" b="b"/>
              <a:pathLst>
                <a:path w="571" h="1950">
                  <a:moveTo>
                    <a:pt x="0" y="15"/>
                  </a:moveTo>
                  <a:lnTo>
                    <a:pt x="0" y="15"/>
                  </a:lnTo>
                  <a:cubicBezTo>
                    <a:pt x="136" y="15"/>
                    <a:pt x="273" y="6"/>
                    <a:pt x="409" y="0"/>
                  </a:cubicBezTo>
                  <a:lnTo>
                    <a:pt x="409" y="0"/>
                  </a:lnTo>
                  <a:cubicBezTo>
                    <a:pt x="409" y="20"/>
                    <a:pt x="419" y="34"/>
                    <a:pt x="419" y="54"/>
                  </a:cubicBezTo>
                  <a:cubicBezTo>
                    <a:pt x="419" y="112"/>
                    <a:pt x="399" y="142"/>
                    <a:pt x="399" y="200"/>
                  </a:cubicBezTo>
                  <a:cubicBezTo>
                    <a:pt x="399" y="273"/>
                    <a:pt x="467" y="312"/>
                    <a:pt x="526" y="356"/>
                  </a:cubicBezTo>
                  <a:cubicBezTo>
                    <a:pt x="570" y="1316"/>
                    <a:pt x="570" y="1316"/>
                    <a:pt x="570" y="1316"/>
                  </a:cubicBezTo>
                  <a:cubicBezTo>
                    <a:pt x="550" y="1350"/>
                    <a:pt x="550" y="1350"/>
                    <a:pt x="541" y="1388"/>
                  </a:cubicBezTo>
                  <a:lnTo>
                    <a:pt x="541" y="1388"/>
                  </a:lnTo>
                  <a:cubicBezTo>
                    <a:pt x="550" y="1471"/>
                    <a:pt x="560" y="1520"/>
                    <a:pt x="560" y="1598"/>
                  </a:cubicBezTo>
                  <a:cubicBezTo>
                    <a:pt x="560" y="1627"/>
                    <a:pt x="560" y="1647"/>
                    <a:pt x="550" y="1676"/>
                  </a:cubicBezTo>
                  <a:cubicBezTo>
                    <a:pt x="541" y="1710"/>
                    <a:pt x="516" y="1730"/>
                    <a:pt x="516" y="1764"/>
                  </a:cubicBezTo>
                  <a:cubicBezTo>
                    <a:pt x="516" y="1841"/>
                    <a:pt x="565" y="1876"/>
                    <a:pt x="570" y="1949"/>
                  </a:cubicBezTo>
                  <a:lnTo>
                    <a:pt x="570" y="1949"/>
                  </a:lnTo>
                  <a:cubicBezTo>
                    <a:pt x="511" y="1915"/>
                    <a:pt x="487" y="1885"/>
                    <a:pt x="424" y="1856"/>
                  </a:cubicBezTo>
                  <a:cubicBezTo>
                    <a:pt x="404" y="1846"/>
                    <a:pt x="384" y="1846"/>
                    <a:pt x="360" y="1841"/>
                  </a:cubicBezTo>
                  <a:cubicBezTo>
                    <a:pt x="321" y="1832"/>
                    <a:pt x="297" y="1822"/>
                    <a:pt x="258" y="1813"/>
                  </a:cubicBezTo>
                  <a:cubicBezTo>
                    <a:pt x="234" y="1803"/>
                    <a:pt x="219" y="1798"/>
                    <a:pt x="195" y="1783"/>
                  </a:cubicBezTo>
                  <a:cubicBezTo>
                    <a:pt x="180" y="1769"/>
                    <a:pt x="171" y="1754"/>
                    <a:pt x="146" y="1754"/>
                  </a:cubicBezTo>
                  <a:cubicBezTo>
                    <a:pt x="122" y="1754"/>
                    <a:pt x="107" y="1764"/>
                    <a:pt x="78" y="1764"/>
                  </a:cubicBezTo>
                  <a:cubicBezTo>
                    <a:pt x="49" y="1769"/>
                    <a:pt x="34" y="1769"/>
                    <a:pt x="5" y="1773"/>
                  </a:cubicBezTo>
                  <a:cubicBezTo>
                    <a:pt x="0" y="1773"/>
                    <a:pt x="0" y="1773"/>
                    <a:pt x="0" y="1773"/>
                  </a:cubicBezTo>
                  <a:lnTo>
                    <a:pt x="0" y="1773"/>
                  </a:lnTo>
                  <a:cubicBezTo>
                    <a:pt x="0" y="15"/>
                    <a:pt x="0" y="15"/>
                    <a:pt x="0" y="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7" name="Freeform 82"/>
            <p:cNvSpPr>
              <a:spLocks noChangeArrowheads="1"/>
            </p:cNvSpPr>
            <p:nvPr/>
          </p:nvSpPr>
          <p:spPr bwMode="auto">
            <a:xfrm>
              <a:off x="8751671" y="3680211"/>
              <a:ext cx="257622" cy="1092166"/>
            </a:xfrm>
            <a:custGeom>
              <a:avLst/>
              <a:gdLst>
                <a:gd name="T0" fmla="*/ 117 w 410"/>
                <a:gd name="T1" fmla="*/ 0 h 1725"/>
                <a:gd name="T2" fmla="*/ 117 w 410"/>
                <a:gd name="T3" fmla="*/ 0 h 1725"/>
                <a:gd name="T4" fmla="*/ 112 w 410"/>
                <a:gd name="T5" fmla="*/ 78 h 1725"/>
                <a:gd name="T6" fmla="*/ 122 w 410"/>
                <a:gd name="T7" fmla="*/ 93 h 1725"/>
                <a:gd name="T8" fmla="*/ 151 w 410"/>
                <a:gd name="T9" fmla="*/ 195 h 1725"/>
                <a:gd name="T10" fmla="*/ 136 w 410"/>
                <a:gd name="T11" fmla="*/ 278 h 1725"/>
                <a:gd name="T12" fmla="*/ 151 w 410"/>
                <a:gd name="T13" fmla="*/ 317 h 1725"/>
                <a:gd name="T14" fmla="*/ 175 w 410"/>
                <a:gd name="T15" fmla="*/ 409 h 1725"/>
                <a:gd name="T16" fmla="*/ 166 w 410"/>
                <a:gd name="T17" fmla="*/ 438 h 1725"/>
                <a:gd name="T18" fmla="*/ 161 w 410"/>
                <a:gd name="T19" fmla="*/ 492 h 1725"/>
                <a:gd name="T20" fmla="*/ 219 w 410"/>
                <a:gd name="T21" fmla="*/ 633 h 1725"/>
                <a:gd name="T22" fmla="*/ 273 w 410"/>
                <a:gd name="T23" fmla="*/ 726 h 1725"/>
                <a:gd name="T24" fmla="*/ 307 w 410"/>
                <a:gd name="T25" fmla="*/ 798 h 1725"/>
                <a:gd name="T26" fmla="*/ 326 w 410"/>
                <a:gd name="T27" fmla="*/ 979 h 1725"/>
                <a:gd name="T28" fmla="*/ 345 w 410"/>
                <a:gd name="T29" fmla="*/ 1086 h 1725"/>
                <a:gd name="T30" fmla="*/ 326 w 410"/>
                <a:gd name="T31" fmla="*/ 1237 h 1725"/>
                <a:gd name="T32" fmla="*/ 341 w 410"/>
                <a:gd name="T33" fmla="*/ 1295 h 1725"/>
                <a:gd name="T34" fmla="*/ 380 w 410"/>
                <a:gd name="T35" fmla="*/ 1475 h 1725"/>
                <a:gd name="T36" fmla="*/ 395 w 410"/>
                <a:gd name="T37" fmla="*/ 1525 h 1725"/>
                <a:gd name="T38" fmla="*/ 409 w 410"/>
                <a:gd name="T39" fmla="*/ 1709 h 1725"/>
                <a:gd name="T40" fmla="*/ 409 w 410"/>
                <a:gd name="T41" fmla="*/ 1709 h 1725"/>
                <a:gd name="T42" fmla="*/ 0 w 410"/>
                <a:gd name="T43" fmla="*/ 1724 h 1725"/>
                <a:gd name="T44" fmla="*/ 0 w 410"/>
                <a:gd name="T45" fmla="*/ 1724 h 1725"/>
                <a:gd name="T46" fmla="*/ 0 w 410"/>
                <a:gd name="T47" fmla="*/ 5 h 1725"/>
                <a:gd name="T48" fmla="*/ 0 w 410"/>
                <a:gd name="T49" fmla="*/ 5 h 1725"/>
                <a:gd name="T50" fmla="*/ 117 w 410"/>
                <a:gd name="T51" fmla="*/ 0 h 17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410" h="1725">
                  <a:moveTo>
                    <a:pt x="117" y="0"/>
                  </a:moveTo>
                  <a:lnTo>
                    <a:pt x="117" y="0"/>
                  </a:lnTo>
                  <a:cubicBezTo>
                    <a:pt x="112" y="29"/>
                    <a:pt x="112" y="49"/>
                    <a:pt x="112" y="78"/>
                  </a:cubicBezTo>
                  <a:cubicBezTo>
                    <a:pt x="112" y="83"/>
                    <a:pt x="117" y="83"/>
                    <a:pt x="122" y="93"/>
                  </a:cubicBezTo>
                  <a:cubicBezTo>
                    <a:pt x="132" y="131"/>
                    <a:pt x="151" y="156"/>
                    <a:pt x="151" y="195"/>
                  </a:cubicBezTo>
                  <a:cubicBezTo>
                    <a:pt x="151" y="229"/>
                    <a:pt x="136" y="248"/>
                    <a:pt x="136" y="278"/>
                  </a:cubicBezTo>
                  <a:cubicBezTo>
                    <a:pt x="136" y="297"/>
                    <a:pt x="146" y="302"/>
                    <a:pt x="151" y="317"/>
                  </a:cubicBezTo>
                  <a:cubicBezTo>
                    <a:pt x="161" y="351"/>
                    <a:pt x="175" y="370"/>
                    <a:pt x="175" y="409"/>
                  </a:cubicBezTo>
                  <a:cubicBezTo>
                    <a:pt x="175" y="419"/>
                    <a:pt x="171" y="424"/>
                    <a:pt x="166" y="438"/>
                  </a:cubicBezTo>
                  <a:cubicBezTo>
                    <a:pt x="161" y="458"/>
                    <a:pt x="161" y="467"/>
                    <a:pt x="161" y="492"/>
                  </a:cubicBezTo>
                  <a:cubicBezTo>
                    <a:pt x="161" y="550"/>
                    <a:pt x="190" y="579"/>
                    <a:pt x="219" y="633"/>
                  </a:cubicBezTo>
                  <a:cubicBezTo>
                    <a:pt x="238" y="667"/>
                    <a:pt x="248" y="692"/>
                    <a:pt x="273" y="726"/>
                  </a:cubicBezTo>
                  <a:cubicBezTo>
                    <a:pt x="287" y="750"/>
                    <a:pt x="297" y="770"/>
                    <a:pt x="307" y="798"/>
                  </a:cubicBezTo>
                  <a:cubicBezTo>
                    <a:pt x="321" y="867"/>
                    <a:pt x="321" y="911"/>
                    <a:pt x="326" y="979"/>
                  </a:cubicBezTo>
                  <a:cubicBezTo>
                    <a:pt x="331" y="1023"/>
                    <a:pt x="345" y="1042"/>
                    <a:pt x="345" y="1086"/>
                  </a:cubicBezTo>
                  <a:cubicBezTo>
                    <a:pt x="345" y="1144"/>
                    <a:pt x="326" y="1179"/>
                    <a:pt x="326" y="1237"/>
                  </a:cubicBezTo>
                  <a:cubicBezTo>
                    <a:pt x="326" y="1262"/>
                    <a:pt x="331" y="1276"/>
                    <a:pt x="341" y="1295"/>
                  </a:cubicBezTo>
                  <a:cubicBezTo>
                    <a:pt x="360" y="1364"/>
                    <a:pt x="370" y="1408"/>
                    <a:pt x="380" y="1475"/>
                  </a:cubicBezTo>
                  <a:cubicBezTo>
                    <a:pt x="384" y="1495"/>
                    <a:pt x="390" y="1505"/>
                    <a:pt x="395" y="1525"/>
                  </a:cubicBezTo>
                  <a:cubicBezTo>
                    <a:pt x="404" y="1593"/>
                    <a:pt x="399" y="1641"/>
                    <a:pt x="409" y="1709"/>
                  </a:cubicBezTo>
                  <a:lnTo>
                    <a:pt x="409" y="1709"/>
                  </a:lnTo>
                  <a:cubicBezTo>
                    <a:pt x="273" y="1715"/>
                    <a:pt x="136" y="1724"/>
                    <a:pt x="0" y="1724"/>
                  </a:cubicBezTo>
                  <a:lnTo>
                    <a:pt x="0" y="1724"/>
                  </a:lnTo>
                  <a:cubicBezTo>
                    <a:pt x="0" y="5"/>
                    <a:pt x="0" y="5"/>
                    <a:pt x="0" y="5"/>
                  </a:cubicBezTo>
                  <a:lnTo>
                    <a:pt x="0" y="5"/>
                  </a:lnTo>
                  <a:cubicBezTo>
                    <a:pt x="39" y="5"/>
                    <a:pt x="78" y="0"/>
                    <a:pt x="1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8" name="Freeform 83"/>
            <p:cNvSpPr>
              <a:spLocks noChangeArrowheads="1"/>
            </p:cNvSpPr>
            <p:nvPr/>
          </p:nvSpPr>
          <p:spPr bwMode="auto">
            <a:xfrm>
              <a:off x="12996840" y="5940155"/>
              <a:ext cx="1226507" cy="1330202"/>
            </a:xfrm>
            <a:custGeom>
              <a:avLst/>
              <a:gdLst>
                <a:gd name="T0" fmla="*/ 589 w 1935"/>
                <a:gd name="T1" fmla="*/ 0 h 2099"/>
                <a:gd name="T2" fmla="*/ 1169 w 1935"/>
                <a:gd name="T3" fmla="*/ 423 h 2099"/>
                <a:gd name="T4" fmla="*/ 1227 w 1935"/>
                <a:gd name="T5" fmla="*/ 647 h 2099"/>
                <a:gd name="T6" fmla="*/ 1392 w 1935"/>
                <a:gd name="T7" fmla="*/ 506 h 2099"/>
                <a:gd name="T8" fmla="*/ 1510 w 1935"/>
                <a:gd name="T9" fmla="*/ 418 h 2099"/>
                <a:gd name="T10" fmla="*/ 1627 w 1935"/>
                <a:gd name="T11" fmla="*/ 389 h 2099"/>
                <a:gd name="T12" fmla="*/ 1695 w 1935"/>
                <a:gd name="T13" fmla="*/ 306 h 2099"/>
                <a:gd name="T14" fmla="*/ 1821 w 1935"/>
                <a:gd name="T15" fmla="*/ 296 h 2099"/>
                <a:gd name="T16" fmla="*/ 1923 w 1935"/>
                <a:gd name="T17" fmla="*/ 365 h 2099"/>
                <a:gd name="T18" fmla="*/ 1934 w 1935"/>
                <a:gd name="T19" fmla="*/ 365 h 2099"/>
                <a:gd name="T20" fmla="*/ 1890 w 1935"/>
                <a:gd name="T21" fmla="*/ 506 h 2099"/>
                <a:gd name="T22" fmla="*/ 1812 w 1935"/>
                <a:gd name="T23" fmla="*/ 477 h 2099"/>
                <a:gd name="T24" fmla="*/ 1724 w 1935"/>
                <a:gd name="T25" fmla="*/ 492 h 2099"/>
                <a:gd name="T26" fmla="*/ 1690 w 1935"/>
                <a:gd name="T27" fmla="*/ 550 h 2099"/>
                <a:gd name="T28" fmla="*/ 1666 w 1935"/>
                <a:gd name="T29" fmla="*/ 647 h 2099"/>
                <a:gd name="T30" fmla="*/ 1544 w 1935"/>
                <a:gd name="T31" fmla="*/ 866 h 2099"/>
                <a:gd name="T32" fmla="*/ 1505 w 1935"/>
                <a:gd name="T33" fmla="*/ 895 h 2099"/>
                <a:gd name="T34" fmla="*/ 1436 w 1935"/>
                <a:gd name="T35" fmla="*/ 1017 h 2099"/>
                <a:gd name="T36" fmla="*/ 1300 w 1935"/>
                <a:gd name="T37" fmla="*/ 1071 h 2099"/>
                <a:gd name="T38" fmla="*/ 1169 w 1935"/>
                <a:gd name="T39" fmla="*/ 1343 h 2099"/>
                <a:gd name="T40" fmla="*/ 1047 w 1935"/>
                <a:gd name="T41" fmla="*/ 1587 h 2099"/>
                <a:gd name="T42" fmla="*/ 1066 w 1935"/>
                <a:gd name="T43" fmla="*/ 1714 h 2099"/>
                <a:gd name="T44" fmla="*/ 1081 w 1935"/>
                <a:gd name="T45" fmla="*/ 1831 h 2099"/>
                <a:gd name="T46" fmla="*/ 1003 w 1935"/>
                <a:gd name="T47" fmla="*/ 1835 h 2099"/>
                <a:gd name="T48" fmla="*/ 852 w 1935"/>
                <a:gd name="T49" fmla="*/ 1909 h 2099"/>
                <a:gd name="T50" fmla="*/ 628 w 1935"/>
                <a:gd name="T51" fmla="*/ 1967 h 2099"/>
                <a:gd name="T52" fmla="*/ 618 w 1935"/>
                <a:gd name="T53" fmla="*/ 2098 h 2099"/>
                <a:gd name="T54" fmla="*/ 526 w 1935"/>
                <a:gd name="T55" fmla="*/ 2064 h 2099"/>
                <a:gd name="T56" fmla="*/ 380 w 1935"/>
                <a:gd name="T57" fmla="*/ 1977 h 2099"/>
                <a:gd name="T58" fmla="*/ 302 w 1935"/>
                <a:gd name="T59" fmla="*/ 1899 h 2099"/>
                <a:gd name="T60" fmla="*/ 248 w 1935"/>
                <a:gd name="T61" fmla="*/ 1889 h 2099"/>
                <a:gd name="T62" fmla="*/ 141 w 1935"/>
                <a:gd name="T63" fmla="*/ 1802 h 2099"/>
                <a:gd name="T64" fmla="*/ 87 w 1935"/>
                <a:gd name="T65" fmla="*/ 1733 h 2099"/>
                <a:gd name="T66" fmla="*/ 49 w 1935"/>
                <a:gd name="T67" fmla="*/ 1646 h 2099"/>
                <a:gd name="T68" fmla="*/ 0 w 1935"/>
                <a:gd name="T69" fmla="*/ 1495 h 2099"/>
                <a:gd name="T70" fmla="*/ 160 w 1935"/>
                <a:gd name="T71" fmla="*/ 1261 h 2099"/>
                <a:gd name="T72" fmla="*/ 151 w 1935"/>
                <a:gd name="T73" fmla="*/ 1130 h 2099"/>
                <a:gd name="T74" fmla="*/ 253 w 1935"/>
                <a:gd name="T75" fmla="*/ 1149 h 2099"/>
                <a:gd name="T76" fmla="*/ 306 w 1935"/>
                <a:gd name="T77" fmla="*/ 1076 h 2099"/>
                <a:gd name="T78" fmla="*/ 297 w 1935"/>
                <a:gd name="T79" fmla="*/ 983 h 2099"/>
                <a:gd name="T80" fmla="*/ 292 w 1935"/>
                <a:gd name="T81" fmla="*/ 925 h 2099"/>
                <a:gd name="T82" fmla="*/ 321 w 1935"/>
                <a:gd name="T83" fmla="*/ 895 h 2099"/>
                <a:gd name="T84" fmla="*/ 355 w 1935"/>
                <a:gd name="T85" fmla="*/ 808 h 2099"/>
                <a:gd name="T86" fmla="*/ 463 w 1935"/>
                <a:gd name="T87" fmla="*/ 764 h 2099"/>
                <a:gd name="T88" fmla="*/ 545 w 1935"/>
                <a:gd name="T89" fmla="*/ 618 h 2099"/>
                <a:gd name="T90" fmla="*/ 569 w 1935"/>
                <a:gd name="T91" fmla="*/ 467 h 2099"/>
                <a:gd name="T92" fmla="*/ 555 w 1935"/>
                <a:gd name="T93" fmla="*/ 146 h 2099"/>
                <a:gd name="T94" fmla="*/ 589 w 1935"/>
                <a:gd name="T95" fmla="*/ 0 h 2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1935" h="2099">
                  <a:moveTo>
                    <a:pt x="589" y="0"/>
                  </a:moveTo>
                  <a:lnTo>
                    <a:pt x="589" y="0"/>
                  </a:lnTo>
                  <a:cubicBezTo>
                    <a:pt x="726" y="559"/>
                    <a:pt x="726" y="559"/>
                    <a:pt x="726" y="559"/>
                  </a:cubicBezTo>
                  <a:cubicBezTo>
                    <a:pt x="1169" y="423"/>
                    <a:pt x="1169" y="423"/>
                    <a:pt x="1169" y="423"/>
                  </a:cubicBezTo>
                  <a:lnTo>
                    <a:pt x="1169" y="423"/>
                  </a:lnTo>
                  <a:cubicBezTo>
                    <a:pt x="1227" y="647"/>
                    <a:pt x="1227" y="647"/>
                    <a:pt x="1227" y="647"/>
                  </a:cubicBezTo>
                  <a:cubicBezTo>
                    <a:pt x="1256" y="623"/>
                    <a:pt x="1266" y="594"/>
                    <a:pt x="1295" y="564"/>
                  </a:cubicBezTo>
                  <a:cubicBezTo>
                    <a:pt x="1325" y="531"/>
                    <a:pt x="1364" y="535"/>
                    <a:pt x="1392" y="506"/>
                  </a:cubicBezTo>
                  <a:cubicBezTo>
                    <a:pt x="1427" y="472"/>
                    <a:pt x="1442" y="437"/>
                    <a:pt x="1475" y="413"/>
                  </a:cubicBezTo>
                  <a:cubicBezTo>
                    <a:pt x="1510" y="418"/>
                    <a:pt x="1510" y="418"/>
                    <a:pt x="1510" y="418"/>
                  </a:cubicBezTo>
                  <a:cubicBezTo>
                    <a:pt x="1583" y="418"/>
                    <a:pt x="1583" y="418"/>
                    <a:pt x="1583" y="418"/>
                  </a:cubicBezTo>
                  <a:cubicBezTo>
                    <a:pt x="1602" y="418"/>
                    <a:pt x="1617" y="404"/>
                    <a:pt x="1627" y="389"/>
                  </a:cubicBezTo>
                  <a:cubicBezTo>
                    <a:pt x="1641" y="374"/>
                    <a:pt x="1651" y="360"/>
                    <a:pt x="1661" y="345"/>
                  </a:cubicBezTo>
                  <a:cubicBezTo>
                    <a:pt x="1671" y="326"/>
                    <a:pt x="1675" y="311"/>
                    <a:pt x="1695" y="306"/>
                  </a:cubicBezTo>
                  <a:cubicBezTo>
                    <a:pt x="1704" y="301"/>
                    <a:pt x="1709" y="306"/>
                    <a:pt x="1724" y="306"/>
                  </a:cubicBezTo>
                  <a:cubicBezTo>
                    <a:pt x="1763" y="301"/>
                    <a:pt x="1782" y="296"/>
                    <a:pt x="1821" y="296"/>
                  </a:cubicBezTo>
                  <a:cubicBezTo>
                    <a:pt x="1856" y="296"/>
                    <a:pt x="1851" y="335"/>
                    <a:pt x="1880" y="360"/>
                  </a:cubicBezTo>
                  <a:cubicBezTo>
                    <a:pt x="1890" y="370"/>
                    <a:pt x="1904" y="365"/>
                    <a:pt x="1923" y="365"/>
                  </a:cubicBezTo>
                  <a:cubicBezTo>
                    <a:pt x="1928" y="365"/>
                    <a:pt x="1928" y="365"/>
                    <a:pt x="1934" y="365"/>
                  </a:cubicBezTo>
                  <a:lnTo>
                    <a:pt x="1934" y="365"/>
                  </a:lnTo>
                  <a:cubicBezTo>
                    <a:pt x="1934" y="399"/>
                    <a:pt x="1928" y="418"/>
                    <a:pt x="1919" y="453"/>
                  </a:cubicBezTo>
                  <a:cubicBezTo>
                    <a:pt x="1914" y="477"/>
                    <a:pt x="1914" y="506"/>
                    <a:pt x="1890" y="506"/>
                  </a:cubicBezTo>
                  <a:cubicBezTo>
                    <a:pt x="1875" y="506"/>
                    <a:pt x="1870" y="492"/>
                    <a:pt x="1860" y="486"/>
                  </a:cubicBezTo>
                  <a:cubicBezTo>
                    <a:pt x="1841" y="481"/>
                    <a:pt x="1831" y="481"/>
                    <a:pt x="1812" y="477"/>
                  </a:cubicBezTo>
                  <a:cubicBezTo>
                    <a:pt x="1782" y="467"/>
                    <a:pt x="1768" y="462"/>
                    <a:pt x="1738" y="462"/>
                  </a:cubicBezTo>
                  <a:cubicBezTo>
                    <a:pt x="1724" y="462"/>
                    <a:pt x="1729" y="481"/>
                    <a:pt x="1724" y="492"/>
                  </a:cubicBezTo>
                  <a:cubicBezTo>
                    <a:pt x="1719" y="496"/>
                    <a:pt x="1714" y="501"/>
                    <a:pt x="1709" y="506"/>
                  </a:cubicBezTo>
                  <a:cubicBezTo>
                    <a:pt x="1704" y="520"/>
                    <a:pt x="1695" y="531"/>
                    <a:pt x="1690" y="550"/>
                  </a:cubicBezTo>
                  <a:cubicBezTo>
                    <a:pt x="1685" y="559"/>
                    <a:pt x="1690" y="569"/>
                    <a:pt x="1690" y="579"/>
                  </a:cubicBezTo>
                  <a:cubicBezTo>
                    <a:pt x="1685" y="608"/>
                    <a:pt x="1675" y="623"/>
                    <a:pt x="1666" y="647"/>
                  </a:cubicBezTo>
                  <a:cubicBezTo>
                    <a:pt x="1646" y="715"/>
                    <a:pt x="1617" y="749"/>
                    <a:pt x="1583" y="813"/>
                  </a:cubicBezTo>
                  <a:cubicBezTo>
                    <a:pt x="1573" y="832"/>
                    <a:pt x="1568" y="857"/>
                    <a:pt x="1544" y="866"/>
                  </a:cubicBezTo>
                  <a:cubicBezTo>
                    <a:pt x="1534" y="871"/>
                    <a:pt x="1519" y="862"/>
                    <a:pt x="1510" y="866"/>
                  </a:cubicBezTo>
                  <a:cubicBezTo>
                    <a:pt x="1505" y="876"/>
                    <a:pt x="1505" y="886"/>
                    <a:pt x="1505" y="895"/>
                  </a:cubicBezTo>
                  <a:cubicBezTo>
                    <a:pt x="1500" y="915"/>
                    <a:pt x="1495" y="925"/>
                    <a:pt x="1486" y="945"/>
                  </a:cubicBezTo>
                  <a:cubicBezTo>
                    <a:pt x="1471" y="973"/>
                    <a:pt x="1451" y="988"/>
                    <a:pt x="1436" y="1017"/>
                  </a:cubicBezTo>
                  <a:cubicBezTo>
                    <a:pt x="1417" y="1051"/>
                    <a:pt x="1398" y="1081"/>
                    <a:pt x="1359" y="1081"/>
                  </a:cubicBezTo>
                  <a:cubicBezTo>
                    <a:pt x="1339" y="1081"/>
                    <a:pt x="1325" y="1076"/>
                    <a:pt x="1300" y="1071"/>
                  </a:cubicBezTo>
                  <a:cubicBezTo>
                    <a:pt x="1271" y="1144"/>
                    <a:pt x="1232" y="1178"/>
                    <a:pt x="1203" y="1246"/>
                  </a:cubicBezTo>
                  <a:cubicBezTo>
                    <a:pt x="1188" y="1285"/>
                    <a:pt x="1188" y="1310"/>
                    <a:pt x="1169" y="1343"/>
                  </a:cubicBezTo>
                  <a:cubicBezTo>
                    <a:pt x="1140" y="1402"/>
                    <a:pt x="1110" y="1436"/>
                    <a:pt x="1081" y="1495"/>
                  </a:cubicBezTo>
                  <a:cubicBezTo>
                    <a:pt x="1066" y="1529"/>
                    <a:pt x="1047" y="1548"/>
                    <a:pt x="1047" y="1587"/>
                  </a:cubicBezTo>
                  <a:cubicBezTo>
                    <a:pt x="1047" y="1606"/>
                    <a:pt x="1057" y="1616"/>
                    <a:pt x="1061" y="1631"/>
                  </a:cubicBezTo>
                  <a:cubicBezTo>
                    <a:pt x="1066" y="1665"/>
                    <a:pt x="1061" y="1685"/>
                    <a:pt x="1066" y="1714"/>
                  </a:cubicBezTo>
                  <a:cubicBezTo>
                    <a:pt x="1071" y="1738"/>
                    <a:pt x="1081" y="1752"/>
                    <a:pt x="1081" y="1777"/>
                  </a:cubicBezTo>
                  <a:cubicBezTo>
                    <a:pt x="1081" y="1831"/>
                    <a:pt x="1081" y="1831"/>
                    <a:pt x="1081" y="1831"/>
                  </a:cubicBezTo>
                  <a:cubicBezTo>
                    <a:pt x="1057" y="1831"/>
                    <a:pt x="1042" y="1831"/>
                    <a:pt x="1022" y="1835"/>
                  </a:cubicBezTo>
                  <a:cubicBezTo>
                    <a:pt x="1003" y="1835"/>
                    <a:pt x="1003" y="1835"/>
                    <a:pt x="1003" y="1835"/>
                  </a:cubicBezTo>
                  <a:cubicBezTo>
                    <a:pt x="974" y="1846"/>
                    <a:pt x="954" y="1850"/>
                    <a:pt x="930" y="1865"/>
                  </a:cubicBezTo>
                  <a:cubicBezTo>
                    <a:pt x="896" y="1879"/>
                    <a:pt x="881" y="1899"/>
                    <a:pt x="852" y="1909"/>
                  </a:cubicBezTo>
                  <a:cubicBezTo>
                    <a:pt x="808" y="1923"/>
                    <a:pt x="779" y="1928"/>
                    <a:pt x="730" y="1943"/>
                  </a:cubicBezTo>
                  <a:cubicBezTo>
                    <a:pt x="691" y="1957"/>
                    <a:pt x="667" y="1972"/>
                    <a:pt x="628" y="1967"/>
                  </a:cubicBezTo>
                  <a:cubicBezTo>
                    <a:pt x="628" y="1982"/>
                    <a:pt x="618" y="1992"/>
                    <a:pt x="618" y="2006"/>
                  </a:cubicBezTo>
                  <a:cubicBezTo>
                    <a:pt x="618" y="2098"/>
                    <a:pt x="618" y="2098"/>
                    <a:pt x="618" y="2098"/>
                  </a:cubicBezTo>
                  <a:cubicBezTo>
                    <a:pt x="599" y="2094"/>
                    <a:pt x="579" y="2094"/>
                    <a:pt x="560" y="2084"/>
                  </a:cubicBezTo>
                  <a:cubicBezTo>
                    <a:pt x="545" y="2079"/>
                    <a:pt x="540" y="2070"/>
                    <a:pt x="526" y="2064"/>
                  </a:cubicBezTo>
                  <a:cubicBezTo>
                    <a:pt x="502" y="2045"/>
                    <a:pt x="482" y="2035"/>
                    <a:pt x="453" y="2025"/>
                  </a:cubicBezTo>
                  <a:cubicBezTo>
                    <a:pt x="423" y="2011"/>
                    <a:pt x="399" y="2006"/>
                    <a:pt x="380" y="1977"/>
                  </a:cubicBezTo>
                  <a:cubicBezTo>
                    <a:pt x="365" y="1948"/>
                    <a:pt x="365" y="1918"/>
                    <a:pt x="341" y="1899"/>
                  </a:cubicBezTo>
                  <a:cubicBezTo>
                    <a:pt x="331" y="1894"/>
                    <a:pt x="312" y="1899"/>
                    <a:pt x="302" y="1899"/>
                  </a:cubicBezTo>
                  <a:lnTo>
                    <a:pt x="302" y="1899"/>
                  </a:lnTo>
                  <a:cubicBezTo>
                    <a:pt x="287" y="1894"/>
                    <a:pt x="267" y="1894"/>
                    <a:pt x="248" y="1889"/>
                  </a:cubicBezTo>
                  <a:cubicBezTo>
                    <a:pt x="204" y="1874"/>
                    <a:pt x="180" y="1850"/>
                    <a:pt x="146" y="1816"/>
                  </a:cubicBezTo>
                  <a:cubicBezTo>
                    <a:pt x="141" y="1811"/>
                    <a:pt x="146" y="1807"/>
                    <a:pt x="141" y="1802"/>
                  </a:cubicBezTo>
                  <a:cubicBezTo>
                    <a:pt x="136" y="1797"/>
                    <a:pt x="131" y="1797"/>
                    <a:pt x="126" y="1797"/>
                  </a:cubicBezTo>
                  <a:cubicBezTo>
                    <a:pt x="107" y="1777"/>
                    <a:pt x="97" y="1757"/>
                    <a:pt x="87" y="1733"/>
                  </a:cubicBezTo>
                  <a:cubicBezTo>
                    <a:pt x="82" y="1724"/>
                    <a:pt x="82" y="1714"/>
                    <a:pt x="77" y="1704"/>
                  </a:cubicBezTo>
                  <a:cubicBezTo>
                    <a:pt x="73" y="1680"/>
                    <a:pt x="58" y="1670"/>
                    <a:pt x="49" y="1646"/>
                  </a:cubicBezTo>
                  <a:cubicBezTo>
                    <a:pt x="29" y="1587"/>
                    <a:pt x="24" y="1553"/>
                    <a:pt x="0" y="1495"/>
                  </a:cubicBezTo>
                  <a:lnTo>
                    <a:pt x="0" y="1495"/>
                  </a:lnTo>
                  <a:cubicBezTo>
                    <a:pt x="53" y="1470"/>
                    <a:pt x="77" y="1436"/>
                    <a:pt x="112" y="1388"/>
                  </a:cubicBezTo>
                  <a:cubicBezTo>
                    <a:pt x="136" y="1343"/>
                    <a:pt x="160" y="1315"/>
                    <a:pt x="160" y="1261"/>
                  </a:cubicBezTo>
                  <a:cubicBezTo>
                    <a:pt x="160" y="1236"/>
                    <a:pt x="151" y="1227"/>
                    <a:pt x="151" y="1207"/>
                  </a:cubicBezTo>
                  <a:cubicBezTo>
                    <a:pt x="151" y="1130"/>
                    <a:pt x="151" y="1130"/>
                    <a:pt x="151" y="1130"/>
                  </a:cubicBezTo>
                  <a:cubicBezTo>
                    <a:pt x="170" y="1120"/>
                    <a:pt x="175" y="1105"/>
                    <a:pt x="195" y="1105"/>
                  </a:cubicBezTo>
                  <a:cubicBezTo>
                    <a:pt x="223" y="1105"/>
                    <a:pt x="223" y="1149"/>
                    <a:pt x="253" y="1149"/>
                  </a:cubicBezTo>
                  <a:cubicBezTo>
                    <a:pt x="267" y="1149"/>
                    <a:pt x="273" y="1134"/>
                    <a:pt x="282" y="1120"/>
                  </a:cubicBezTo>
                  <a:cubicBezTo>
                    <a:pt x="292" y="1105"/>
                    <a:pt x="306" y="1095"/>
                    <a:pt x="306" y="1076"/>
                  </a:cubicBezTo>
                  <a:cubicBezTo>
                    <a:pt x="306" y="1003"/>
                    <a:pt x="306" y="1003"/>
                    <a:pt x="306" y="1003"/>
                  </a:cubicBezTo>
                  <a:cubicBezTo>
                    <a:pt x="306" y="993"/>
                    <a:pt x="297" y="988"/>
                    <a:pt x="297" y="983"/>
                  </a:cubicBezTo>
                  <a:cubicBezTo>
                    <a:pt x="297" y="969"/>
                    <a:pt x="292" y="959"/>
                    <a:pt x="292" y="940"/>
                  </a:cubicBezTo>
                  <a:cubicBezTo>
                    <a:pt x="292" y="934"/>
                    <a:pt x="292" y="929"/>
                    <a:pt x="292" y="925"/>
                  </a:cubicBezTo>
                  <a:cubicBezTo>
                    <a:pt x="297" y="920"/>
                    <a:pt x="306" y="929"/>
                    <a:pt x="312" y="925"/>
                  </a:cubicBezTo>
                  <a:cubicBezTo>
                    <a:pt x="317" y="915"/>
                    <a:pt x="321" y="905"/>
                    <a:pt x="321" y="895"/>
                  </a:cubicBezTo>
                  <a:cubicBezTo>
                    <a:pt x="321" y="871"/>
                    <a:pt x="317" y="857"/>
                    <a:pt x="317" y="832"/>
                  </a:cubicBezTo>
                  <a:cubicBezTo>
                    <a:pt x="317" y="818"/>
                    <a:pt x="341" y="813"/>
                    <a:pt x="355" y="808"/>
                  </a:cubicBezTo>
                  <a:cubicBezTo>
                    <a:pt x="365" y="803"/>
                    <a:pt x="375" y="798"/>
                    <a:pt x="384" y="793"/>
                  </a:cubicBezTo>
                  <a:cubicBezTo>
                    <a:pt x="414" y="784"/>
                    <a:pt x="433" y="784"/>
                    <a:pt x="463" y="764"/>
                  </a:cubicBezTo>
                  <a:cubicBezTo>
                    <a:pt x="477" y="754"/>
                    <a:pt x="482" y="735"/>
                    <a:pt x="497" y="720"/>
                  </a:cubicBezTo>
                  <a:cubicBezTo>
                    <a:pt x="526" y="691"/>
                    <a:pt x="540" y="662"/>
                    <a:pt x="545" y="618"/>
                  </a:cubicBezTo>
                  <a:cubicBezTo>
                    <a:pt x="550" y="589"/>
                    <a:pt x="555" y="574"/>
                    <a:pt x="560" y="545"/>
                  </a:cubicBezTo>
                  <a:cubicBezTo>
                    <a:pt x="560" y="516"/>
                    <a:pt x="565" y="496"/>
                    <a:pt x="569" y="467"/>
                  </a:cubicBezTo>
                  <a:cubicBezTo>
                    <a:pt x="574" y="413"/>
                    <a:pt x="574" y="384"/>
                    <a:pt x="574" y="331"/>
                  </a:cubicBezTo>
                  <a:cubicBezTo>
                    <a:pt x="574" y="257"/>
                    <a:pt x="555" y="219"/>
                    <a:pt x="555" y="146"/>
                  </a:cubicBezTo>
                  <a:cubicBezTo>
                    <a:pt x="555" y="111"/>
                    <a:pt x="550" y="87"/>
                    <a:pt x="560" y="53"/>
                  </a:cubicBezTo>
                  <a:cubicBezTo>
                    <a:pt x="565" y="33"/>
                    <a:pt x="584" y="19"/>
                    <a:pt x="58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29" name="Freeform 84"/>
            <p:cNvSpPr>
              <a:spLocks noChangeArrowheads="1"/>
            </p:cNvSpPr>
            <p:nvPr/>
          </p:nvSpPr>
          <p:spPr bwMode="auto">
            <a:xfrm>
              <a:off x="14693787" y="5875745"/>
              <a:ext cx="288425" cy="448068"/>
            </a:xfrm>
            <a:custGeom>
              <a:avLst/>
              <a:gdLst>
                <a:gd name="T0" fmla="*/ 0 w 458"/>
                <a:gd name="T1" fmla="*/ 49 h 712"/>
                <a:gd name="T2" fmla="*/ 0 w 458"/>
                <a:gd name="T3" fmla="*/ 49 h 712"/>
                <a:gd name="T4" fmla="*/ 156 w 458"/>
                <a:gd name="T5" fmla="*/ 0 h 712"/>
                <a:gd name="T6" fmla="*/ 156 w 458"/>
                <a:gd name="T7" fmla="*/ 0 h 712"/>
                <a:gd name="T8" fmla="*/ 166 w 458"/>
                <a:gd name="T9" fmla="*/ 83 h 712"/>
                <a:gd name="T10" fmla="*/ 170 w 458"/>
                <a:gd name="T11" fmla="*/ 117 h 712"/>
                <a:gd name="T12" fmla="*/ 170 w 458"/>
                <a:gd name="T13" fmla="*/ 117 h 712"/>
                <a:gd name="T14" fmla="*/ 185 w 458"/>
                <a:gd name="T15" fmla="*/ 161 h 712"/>
                <a:gd name="T16" fmla="*/ 219 w 458"/>
                <a:gd name="T17" fmla="*/ 312 h 712"/>
                <a:gd name="T18" fmla="*/ 238 w 458"/>
                <a:gd name="T19" fmla="*/ 322 h 712"/>
                <a:gd name="T20" fmla="*/ 312 w 458"/>
                <a:gd name="T21" fmla="*/ 380 h 712"/>
                <a:gd name="T22" fmla="*/ 390 w 458"/>
                <a:gd name="T23" fmla="*/ 419 h 712"/>
                <a:gd name="T24" fmla="*/ 433 w 458"/>
                <a:gd name="T25" fmla="*/ 458 h 712"/>
                <a:gd name="T26" fmla="*/ 438 w 458"/>
                <a:gd name="T27" fmla="*/ 516 h 712"/>
                <a:gd name="T28" fmla="*/ 457 w 458"/>
                <a:gd name="T29" fmla="*/ 595 h 712"/>
                <a:gd name="T30" fmla="*/ 457 w 458"/>
                <a:gd name="T31" fmla="*/ 638 h 712"/>
                <a:gd name="T32" fmla="*/ 457 w 458"/>
                <a:gd name="T33" fmla="*/ 638 h 712"/>
                <a:gd name="T34" fmla="*/ 224 w 458"/>
                <a:gd name="T35" fmla="*/ 711 h 712"/>
                <a:gd name="T36" fmla="*/ 0 w 458"/>
                <a:gd name="T37" fmla="*/ 49 h 7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458" h="712">
                  <a:moveTo>
                    <a:pt x="0" y="49"/>
                  </a:moveTo>
                  <a:lnTo>
                    <a:pt x="0" y="49"/>
                  </a:lnTo>
                  <a:cubicBezTo>
                    <a:pt x="156" y="0"/>
                    <a:pt x="156" y="0"/>
                    <a:pt x="156" y="0"/>
                  </a:cubicBezTo>
                  <a:lnTo>
                    <a:pt x="156" y="0"/>
                  </a:lnTo>
                  <a:cubicBezTo>
                    <a:pt x="166" y="83"/>
                    <a:pt x="166" y="83"/>
                    <a:pt x="166" y="83"/>
                  </a:cubicBezTo>
                  <a:cubicBezTo>
                    <a:pt x="170" y="117"/>
                    <a:pt x="170" y="117"/>
                    <a:pt x="170" y="117"/>
                  </a:cubicBezTo>
                  <a:lnTo>
                    <a:pt x="170" y="117"/>
                  </a:lnTo>
                  <a:cubicBezTo>
                    <a:pt x="170" y="131"/>
                    <a:pt x="180" y="141"/>
                    <a:pt x="185" y="161"/>
                  </a:cubicBezTo>
                  <a:cubicBezTo>
                    <a:pt x="199" y="219"/>
                    <a:pt x="190" y="258"/>
                    <a:pt x="219" y="312"/>
                  </a:cubicBezTo>
                  <a:cubicBezTo>
                    <a:pt x="224" y="316"/>
                    <a:pt x="233" y="316"/>
                    <a:pt x="238" y="322"/>
                  </a:cubicBezTo>
                  <a:cubicBezTo>
                    <a:pt x="263" y="346"/>
                    <a:pt x="282" y="360"/>
                    <a:pt x="312" y="380"/>
                  </a:cubicBezTo>
                  <a:cubicBezTo>
                    <a:pt x="341" y="395"/>
                    <a:pt x="355" y="404"/>
                    <a:pt x="390" y="419"/>
                  </a:cubicBezTo>
                  <a:cubicBezTo>
                    <a:pt x="409" y="424"/>
                    <a:pt x="424" y="438"/>
                    <a:pt x="433" y="458"/>
                  </a:cubicBezTo>
                  <a:cubicBezTo>
                    <a:pt x="438" y="477"/>
                    <a:pt x="433" y="497"/>
                    <a:pt x="438" y="516"/>
                  </a:cubicBezTo>
                  <a:cubicBezTo>
                    <a:pt x="448" y="545"/>
                    <a:pt x="457" y="560"/>
                    <a:pt x="457" y="595"/>
                  </a:cubicBezTo>
                  <a:cubicBezTo>
                    <a:pt x="457" y="638"/>
                    <a:pt x="457" y="638"/>
                    <a:pt x="457" y="638"/>
                  </a:cubicBezTo>
                  <a:lnTo>
                    <a:pt x="457" y="638"/>
                  </a:lnTo>
                  <a:cubicBezTo>
                    <a:pt x="224" y="711"/>
                    <a:pt x="224" y="711"/>
                    <a:pt x="224" y="711"/>
                  </a:cubicBezTo>
                  <a:cubicBezTo>
                    <a:pt x="0" y="49"/>
                    <a:pt x="0" y="49"/>
                    <a:pt x="0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0" name="Freeform 85"/>
            <p:cNvSpPr>
              <a:spLocks noChangeArrowheads="1"/>
            </p:cNvSpPr>
            <p:nvPr/>
          </p:nvSpPr>
          <p:spPr bwMode="auto">
            <a:xfrm>
              <a:off x="12820424" y="6172590"/>
              <a:ext cx="2136586" cy="1447820"/>
            </a:xfrm>
            <a:custGeom>
              <a:avLst/>
              <a:gdLst>
                <a:gd name="T0" fmla="*/ 2864 w 3371"/>
                <a:gd name="T1" fmla="*/ 472 h 2285"/>
                <a:gd name="T2" fmla="*/ 2961 w 3371"/>
                <a:gd name="T3" fmla="*/ 550 h 2285"/>
                <a:gd name="T4" fmla="*/ 3025 w 3371"/>
                <a:gd name="T5" fmla="*/ 696 h 2285"/>
                <a:gd name="T6" fmla="*/ 2933 w 3371"/>
                <a:gd name="T7" fmla="*/ 682 h 2285"/>
                <a:gd name="T8" fmla="*/ 2839 w 3371"/>
                <a:gd name="T9" fmla="*/ 686 h 2285"/>
                <a:gd name="T10" fmla="*/ 2874 w 3371"/>
                <a:gd name="T11" fmla="*/ 716 h 2285"/>
                <a:gd name="T12" fmla="*/ 3025 w 3371"/>
                <a:gd name="T13" fmla="*/ 798 h 2285"/>
                <a:gd name="T14" fmla="*/ 3039 w 3371"/>
                <a:gd name="T15" fmla="*/ 886 h 2285"/>
                <a:gd name="T16" fmla="*/ 2942 w 3371"/>
                <a:gd name="T17" fmla="*/ 925 h 2285"/>
                <a:gd name="T18" fmla="*/ 3108 w 3371"/>
                <a:gd name="T19" fmla="*/ 1056 h 2285"/>
                <a:gd name="T20" fmla="*/ 3078 w 3371"/>
                <a:gd name="T21" fmla="*/ 1061 h 2285"/>
                <a:gd name="T22" fmla="*/ 2971 w 3371"/>
                <a:gd name="T23" fmla="*/ 1056 h 2285"/>
                <a:gd name="T24" fmla="*/ 3005 w 3371"/>
                <a:gd name="T25" fmla="*/ 1110 h 2285"/>
                <a:gd name="T26" fmla="*/ 3064 w 3371"/>
                <a:gd name="T27" fmla="*/ 1130 h 2285"/>
                <a:gd name="T28" fmla="*/ 3244 w 3371"/>
                <a:gd name="T29" fmla="*/ 1115 h 2285"/>
                <a:gd name="T30" fmla="*/ 3278 w 3371"/>
                <a:gd name="T31" fmla="*/ 1135 h 2285"/>
                <a:gd name="T32" fmla="*/ 3370 w 3371"/>
                <a:gd name="T33" fmla="*/ 1246 h 2285"/>
                <a:gd name="T34" fmla="*/ 3322 w 3371"/>
                <a:gd name="T35" fmla="*/ 1281 h 2285"/>
                <a:gd name="T36" fmla="*/ 3331 w 3371"/>
                <a:gd name="T37" fmla="*/ 1305 h 2285"/>
                <a:gd name="T38" fmla="*/ 828 w 3371"/>
                <a:gd name="T39" fmla="*/ 2070 h 2285"/>
                <a:gd name="T40" fmla="*/ 0 w 3371"/>
                <a:gd name="T41" fmla="*/ 2284 h 2285"/>
                <a:gd name="T42" fmla="*/ 273 w 3371"/>
                <a:gd name="T43" fmla="*/ 2050 h 2285"/>
                <a:gd name="T44" fmla="*/ 322 w 3371"/>
                <a:gd name="T45" fmla="*/ 1967 h 2285"/>
                <a:gd name="T46" fmla="*/ 390 w 3371"/>
                <a:gd name="T47" fmla="*/ 1826 h 2285"/>
                <a:gd name="T48" fmla="*/ 487 w 3371"/>
                <a:gd name="T49" fmla="*/ 1744 h 2285"/>
                <a:gd name="T50" fmla="*/ 536 w 3371"/>
                <a:gd name="T51" fmla="*/ 1680 h 2285"/>
                <a:gd name="T52" fmla="*/ 580 w 3371"/>
                <a:gd name="T53" fmla="*/ 1534 h 2285"/>
                <a:gd name="T54" fmla="*/ 658 w 3371"/>
                <a:gd name="T55" fmla="*/ 1612 h 2285"/>
                <a:gd name="T56" fmla="*/ 804 w 3371"/>
                <a:gd name="T57" fmla="*/ 1699 h 2285"/>
                <a:gd name="T58" fmla="*/ 896 w 3371"/>
                <a:gd name="T59" fmla="*/ 1733 h 2285"/>
                <a:gd name="T60" fmla="*/ 906 w 3371"/>
                <a:gd name="T61" fmla="*/ 1602 h 2285"/>
                <a:gd name="T62" fmla="*/ 1130 w 3371"/>
                <a:gd name="T63" fmla="*/ 1544 h 2285"/>
                <a:gd name="T64" fmla="*/ 1281 w 3371"/>
                <a:gd name="T65" fmla="*/ 1470 h 2285"/>
                <a:gd name="T66" fmla="*/ 1359 w 3371"/>
                <a:gd name="T67" fmla="*/ 1466 h 2285"/>
                <a:gd name="T68" fmla="*/ 1344 w 3371"/>
                <a:gd name="T69" fmla="*/ 1349 h 2285"/>
                <a:gd name="T70" fmla="*/ 1325 w 3371"/>
                <a:gd name="T71" fmla="*/ 1222 h 2285"/>
                <a:gd name="T72" fmla="*/ 1447 w 3371"/>
                <a:gd name="T73" fmla="*/ 978 h 2285"/>
                <a:gd name="T74" fmla="*/ 1578 w 3371"/>
                <a:gd name="T75" fmla="*/ 706 h 2285"/>
                <a:gd name="T76" fmla="*/ 1714 w 3371"/>
                <a:gd name="T77" fmla="*/ 652 h 2285"/>
                <a:gd name="T78" fmla="*/ 1783 w 3371"/>
                <a:gd name="T79" fmla="*/ 530 h 2285"/>
                <a:gd name="T80" fmla="*/ 1822 w 3371"/>
                <a:gd name="T81" fmla="*/ 501 h 2285"/>
                <a:gd name="T82" fmla="*/ 1944 w 3371"/>
                <a:gd name="T83" fmla="*/ 282 h 2285"/>
                <a:gd name="T84" fmla="*/ 1968 w 3371"/>
                <a:gd name="T85" fmla="*/ 185 h 2285"/>
                <a:gd name="T86" fmla="*/ 2002 w 3371"/>
                <a:gd name="T87" fmla="*/ 127 h 2285"/>
                <a:gd name="T88" fmla="*/ 2090 w 3371"/>
                <a:gd name="T89" fmla="*/ 112 h 2285"/>
                <a:gd name="T90" fmla="*/ 2168 w 3371"/>
                <a:gd name="T91" fmla="*/ 141 h 2285"/>
                <a:gd name="T92" fmla="*/ 2212 w 3371"/>
                <a:gd name="T93" fmla="*/ 0 h 2285"/>
                <a:gd name="T94" fmla="*/ 2275 w 3371"/>
                <a:gd name="T95" fmla="*/ 9 h 2285"/>
                <a:gd name="T96" fmla="*/ 2338 w 3371"/>
                <a:gd name="T97" fmla="*/ 48 h 2285"/>
                <a:gd name="T98" fmla="*/ 2504 w 3371"/>
                <a:gd name="T99" fmla="*/ 151 h 2285"/>
                <a:gd name="T100" fmla="*/ 2571 w 3371"/>
                <a:gd name="T101" fmla="*/ 180 h 2285"/>
                <a:gd name="T102" fmla="*/ 2557 w 3371"/>
                <a:gd name="T103" fmla="*/ 331 h 2285"/>
                <a:gd name="T104" fmla="*/ 2504 w 3371"/>
                <a:gd name="T105" fmla="*/ 462 h 2285"/>
                <a:gd name="T106" fmla="*/ 2523 w 3371"/>
                <a:gd name="T107" fmla="*/ 497 h 2285"/>
                <a:gd name="T108" fmla="*/ 2698 w 3371"/>
                <a:gd name="T109" fmla="*/ 492 h 2285"/>
                <a:gd name="T110" fmla="*/ 3288 w 3371"/>
                <a:gd name="T111" fmla="*/ 477 h 2285"/>
                <a:gd name="T112" fmla="*/ 3288 w 3371"/>
                <a:gd name="T113" fmla="*/ 477 h 2285"/>
                <a:gd name="T114" fmla="*/ 3224 w 3371"/>
                <a:gd name="T115" fmla="*/ 686 h 2285"/>
                <a:gd name="T116" fmla="*/ 3273 w 3371"/>
                <a:gd name="T117" fmla="*/ 793 h 2285"/>
                <a:gd name="T118" fmla="*/ 3337 w 3371"/>
                <a:gd name="T119" fmla="*/ 652 h 2285"/>
                <a:gd name="T120" fmla="*/ 3361 w 3371"/>
                <a:gd name="T121" fmla="*/ 458 h 2285"/>
                <a:gd name="T122" fmla="*/ 3288 w 3371"/>
                <a:gd name="T123" fmla="*/ 477 h 228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71" h="2285">
                  <a:moveTo>
                    <a:pt x="2864" y="472"/>
                  </a:moveTo>
                  <a:lnTo>
                    <a:pt x="2864" y="472"/>
                  </a:lnTo>
                  <a:cubicBezTo>
                    <a:pt x="2903" y="492"/>
                    <a:pt x="2908" y="525"/>
                    <a:pt x="2947" y="550"/>
                  </a:cubicBezTo>
                  <a:cubicBezTo>
                    <a:pt x="2952" y="550"/>
                    <a:pt x="2957" y="550"/>
                    <a:pt x="2961" y="550"/>
                  </a:cubicBezTo>
                  <a:cubicBezTo>
                    <a:pt x="2996" y="569"/>
                    <a:pt x="3025" y="589"/>
                    <a:pt x="3025" y="628"/>
                  </a:cubicBezTo>
                  <a:cubicBezTo>
                    <a:pt x="3025" y="696"/>
                    <a:pt x="3025" y="696"/>
                    <a:pt x="3025" y="696"/>
                  </a:cubicBezTo>
                  <a:cubicBezTo>
                    <a:pt x="2961" y="696"/>
                    <a:pt x="2961" y="696"/>
                    <a:pt x="2961" y="696"/>
                  </a:cubicBezTo>
                  <a:cubicBezTo>
                    <a:pt x="2947" y="696"/>
                    <a:pt x="2942" y="686"/>
                    <a:pt x="2933" y="682"/>
                  </a:cubicBezTo>
                  <a:cubicBezTo>
                    <a:pt x="2908" y="672"/>
                    <a:pt x="2893" y="667"/>
                    <a:pt x="2874" y="667"/>
                  </a:cubicBezTo>
                  <a:cubicBezTo>
                    <a:pt x="2859" y="667"/>
                    <a:pt x="2850" y="682"/>
                    <a:pt x="2839" y="686"/>
                  </a:cubicBezTo>
                  <a:cubicBezTo>
                    <a:pt x="2845" y="691"/>
                    <a:pt x="2839" y="701"/>
                    <a:pt x="2845" y="701"/>
                  </a:cubicBezTo>
                  <a:cubicBezTo>
                    <a:pt x="2854" y="706"/>
                    <a:pt x="2864" y="711"/>
                    <a:pt x="2874" y="716"/>
                  </a:cubicBezTo>
                  <a:cubicBezTo>
                    <a:pt x="2913" y="730"/>
                    <a:pt x="2933" y="750"/>
                    <a:pt x="2966" y="769"/>
                  </a:cubicBezTo>
                  <a:cubicBezTo>
                    <a:pt x="2991" y="784"/>
                    <a:pt x="3000" y="789"/>
                    <a:pt x="3025" y="798"/>
                  </a:cubicBezTo>
                  <a:cubicBezTo>
                    <a:pt x="3044" y="808"/>
                    <a:pt x="3064" y="813"/>
                    <a:pt x="3064" y="832"/>
                  </a:cubicBezTo>
                  <a:cubicBezTo>
                    <a:pt x="3064" y="857"/>
                    <a:pt x="3059" y="871"/>
                    <a:pt x="3039" y="886"/>
                  </a:cubicBezTo>
                  <a:cubicBezTo>
                    <a:pt x="3039" y="891"/>
                    <a:pt x="3030" y="886"/>
                    <a:pt x="3025" y="891"/>
                  </a:cubicBezTo>
                  <a:cubicBezTo>
                    <a:pt x="2996" y="911"/>
                    <a:pt x="2976" y="925"/>
                    <a:pt x="2942" y="925"/>
                  </a:cubicBezTo>
                  <a:cubicBezTo>
                    <a:pt x="2961" y="939"/>
                    <a:pt x="2976" y="945"/>
                    <a:pt x="3000" y="954"/>
                  </a:cubicBezTo>
                  <a:cubicBezTo>
                    <a:pt x="3049" y="984"/>
                    <a:pt x="3078" y="1008"/>
                    <a:pt x="3108" y="1056"/>
                  </a:cubicBezTo>
                  <a:cubicBezTo>
                    <a:pt x="3103" y="1056"/>
                    <a:pt x="3103" y="1066"/>
                    <a:pt x="3093" y="1066"/>
                  </a:cubicBezTo>
                  <a:cubicBezTo>
                    <a:pt x="3088" y="1066"/>
                    <a:pt x="3083" y="1061"/>
                    <a:pt x="3078" y="1061"/>
                  </a:cubicBezTo>
                  <a:cubicBezTo>
                    <a:pt x="3054" y="1056"/>
                    <a:pt x="3039" y="1047"/>
                    <a:pt x="3015" y="1047"/>
                  </a:cubicBezTo>
                  <a:cubicBezTo>
                    <a:pt x="2996" y="1047"/>
                    <a:pt x="2986" y="1052"/>
                    <a:pt x="2971" y="1056"/>
                  </a:cubicBezTo>
                  <a:cubicBezTo>
                    <a:pt x="2942" y="1061"/>
                    <a:pt x="2922" y="1061"/>
                    <a:pt x="2893" y="1076"/>
                  </a:cubicBezTo>
                  <a:cubicBezTo>
                    <a:pt x="2937" y="1086"/>
                    <a:pt x="2961" y="1100"/>
                    <a:pt x="3005" y="1110"/>
                  </a:cubicBezTo>
                  <a:cubicBezTo>
                    <a:pt x="3015" y="1110"/>
                    <a:pt x="3025" y="1110"/>
                    <a:pt x="3035" y="1115"/>
                  </a:cubicBezTo>
                  <a:cubicBezTo>
                    <a:pt x="3049" y="1120"/>
                    <a:pt x="3049" y="1130"/>
                    <a:pt x="3064" y="1130"/>
                  </a:cubicBezTo>
                  <a:cubicBezTo>
                    <a:pt x="3098" y="1130"/>
                    <a:pt x="3118" y="1130"/>
                    <a:pt x="3151" y="1130"/>
                  </a:cubicBezTo>
                  <a:cubicBezTo>
                    <a:pt x="3190" y="1130"/>
                    <a:pt x="3210" y="1115"/>
                    <a:pt x="3244" y="1115"/>
                  </a:cubicBezTo>
                  <a:cubicBezTo>
                    <a:pt x="3254" y="1115"/>
                    <a:pt x="3268" y="1115"/>
                    <a:pt x="3273" y="1120"/>
                  </a:cubicBezTo>
                  <a:cubicBezTo>
                    <a:pt x="3278" y="1125"/>
                    <a:pt x="3278" y="1130"/>
                    <a:pt x="3278" y="1135"/>
                  </a:cubicBezTo>
                  <a:cubicBezTo>
                    <a:pt x="3288" y="1154"/>
                    <a:pt x="3293" y="1169"/>
                    <a:pt x="3307" y="1183"/>
                  </a:cubicBezTo>
                  <a:cubicBezTo>
                    <a:pt x="3331" y="1207"/>
                    <a:pt x="3356" y="1217"/>
                    <a:pt x="3370" y="1246"/>
                  </a:cubicBezTo>
                  <a:cubicBezTo>
                    <a:pt x="3351" y="1257"/>
                    <a:pt x="3342" y="1261"/>
                    <a:pt x="3322" y="1266"/>
                  </a:cubicBezTo>
                  <a:cubicBezTo>
                    <a:pt x="3322" y="1281"/>
                    <a:pt x="3322" y="1281"/>
                    <a:pt x="3322" y="1281"/>
                  </a:cubicBezTo>
                  <a:cubicBezTo>
                    <a:pt x="3331" y="1305"/>
                    <a:pt x="3331" y="1305"/>
                    <a:pt x="3331" y="1305"/>
                  </a:cubicBezTo>
                  <a:lnTo>
                    <a:pt x="3331" y="1305"/>
                  </a:lnTo>
                  <a:cubicBezTo>
                    <a:pt x="828" y="2070"/>
                    <a:pt x="828" y="2070"/>
                    <a:pt x="828" y="2070"/>
                  </a:cubicBezTo>
                  <a:lnTo>
                    <a:pt x="828" y="2070"/>
                  </a:lnTo>
                  <a:cubicBezTo>
                    <a:pt x="0" y="2284"/>
                    <a:pt x="0" y="2284"/>
                    <a:pt x="0" y="2284"/>
                  </a:cubicBezTo>
                  <a:lnTo>
                    <a:pt x="0" y="2284"/>
                  </a:lnTo>
                  <a:cubicBezTo>
                    <a:pt x="48" y="2230"/>
                    <a:pt x="78" y="2196"/>
                    <a:pt x="136" y="2147"/>
                  </a:cubicBezTo>
                  <a:cubicBezTo>
                    <a:pt x="190" y="2114"/>
                    <a:pt x="224" y="2099"/>
                    <a:pt x="273" y="2050"/>
                  </a:cubicBezTo>
                  <a:cubicBezTo>
                    <a:pt x="283" y="2040"/>
                    <a:pt x="292" y="2040"/>
                    <a:pt x="302" y="2031"/>
                  </a:cubicBezTo>
                  <a:cubicBezTo>
                    <a:pt x="312" y="2006"/>
                    <a:pt x="312" y="1992"/>
                    <a:pt x="322" y="1967"/>
                  </a:cubicBezTo>
                  <a:cubicBezTo>
                    <a:pt x="336" y="1948"/>
                    <a:pt x="355" y="1948"/>
                    <a:pt x="365" y="1934"/>
                  </a:cubicBezTo>
                  <a:cubicBezTo>
                    <a:pt x="390" y="1899"/>
                    <a:pt x="365" y="1860"/>
                    <a:pt x="390" y="1826"/>
                  </a:cubicBezTo>
                  <a:cubicBezTo>
                    <a:pt x="394" y="1812"/>
                    <a:pt x="404" y="1812"/>
                    <a:pt x="419" y="1802"/>
                  </a:cubicBezTo>
                  <a:cubicBezTo>
                    <a:pt x="448" y="1782"/>
                    <a:pt x="468" y="1773"/>
                    <a:pt x="487" y="1744"/>
                  </a:cubicBezTo>
                  <a:cubicBezTo>
                    <a:pt x="497" y="1733"/>
                    <a:pt x="501" y="1724"/>
                    <a:pt x="507" y="1714"/>
                  </a:cubicBezTo>
                  <a:cubicBezTo>
                    <a:pt x="516" y="1699"/>
                    <a:pt x="526" y="1694"/>
                    <a:pt x="536" y="1680"/>
                  </a:cubicBezTo>
                  <a:cubicBezTo>
                    <a:pt x="560" y="1627"/>
                    <a:pt x="570" y="1592"/>
                    <a:pt x="580" y="1534"/>
                  </a:cubicBezTo>
                  <a:lnTo>
                    <a:pt x="580" y="1534"/>
                  </a:lnTo>
                  <a:cubicBezTo>
                    <a:pt x="590" y="1534"/>
                    <a:pt x="609" y="1529"/>
                    <a:pt x="619" y="1534"/>
                  </a:cubicBezTo>
                  <a:cubicBezTo>
                    <a:pt x="643" y="1553"/>
                    <a:pt x="643" y="1583"/>
                    <a:pt x="658" y="1612"/>
                  </a:cubicBezTo>
                  <a:cubicBezTo>
                    <a:pt x="677" y="1641"/>
                    <a:pt x="701" y="1646"/>
                    <a:pt x="731" y="1660"/>
                  </a:cubicBezTo>
                  <a:cubicBezTo>
                    <a:pt x="760" y="1670"/>
                    <a:pt x="780" y="1680"/>
                    <a:pt x="804" y="1699"/>
                  </a:cubicBezTo>
                  <a:cubicBezTo>
                    <a:pt x="818" y="1705"/>
                    <a:pt x="823" y="1714"/>
                    <a:pt x="838" y="1719"/>
                  </a:cubicBezTo>
                  <a:cubicBezTo>
                    <a:pt x="857" y="1729"/>
                    <a:pt x="877" y="1729"/>
                    <a:pt x="896" y="1733"/>
                  </a:cubicBezTo>
                  <a:cubicBezTo>
                    <a:pt x="896" y="1641"/>
                    <a:pt x="896" y="1641"/>
                    <a:pt x="896" y="1641"/>
                  </a:cubicBezTo>
                  <a:cubicBezTo>
                    <a:pt x="896" y="1627"/>
                    <a:pt x="906" y="1617"/>
                    <a:pt x="906" y="1602"/>
                  </a:cubicBezTo>
                  <a:cubicBezTo>
                    <a:pt x="945" y="1607"/>
                    <a:pt x="969" y="1592"/>
                    <a:pt x="1008" y="1578"/>
                  </a:cubicBezTo>
                  <a:cubicBezTo>
                    <a:pt x="1057" y="1563"/>
                    <a:pt x="1086" y="1558"/>
                    <a:pt x="1130" y="1544"/>
                  </a:cubicBezTo>
                  <a:cubicBezTo>
                    <a:pt x="1159" y="1534"/>
                    <a:pt x="1174" y="1514"/>
                    <a:pt x="1208" y="1500"/>
                  </a:cubicBezTo>
                  <a:cubicBezTo>
                    <a:pt x="1232" y="1485"/>
                    <a:pt x="1252" y="1481"/>
                    <a:pt x="1281" y="1470"/>
                  </a:cubicBezTo>
                  <a:cubicBezTo>
                    <a:pt x="1300" y="1470"/>
                    <a:pt x="1300" y="1470"/>
                    <a:pt x="1300" y="1470"/>
                  </a:cubicBezTo>
                  <a:cubicBezTo>
                    <a:pt x="1320" y="1466"/>
                    <a:pt x="1335" y="1466"/>
                    <a:pt x="1359" y="1466"/>
                  </a:cubicBezTo>
                  <a:cubicBezTo>
                    <a:pt x="1359" y="1412"/>
                    <a:pt x="1359" y="1412"/>
                    <a:pt x="1359" y="1412"/>
                  </a:cubicBezTo>
                  <a:cubicBezTo>
                    <a:pt x="1359" y="1387"/>
                    <a:pt x="1349" y="1373"/>
                    <a:pt x="1344" y="1349"/>
                  </a:cubicBezTo>
                  <a:cubicBezTo>
                    <a:pt x="1339" y="1320"/>
                    <a:pt x="1344" y="1300"/>
                    <a:pt x="1339" y="1266"/>
                  </a:cubicBezTo>
                  <a:cubicBezTo>
                    <a:pt x="1335" y="1251"/>
                    <a:pt x="1325" y="1241"/>
                    <a:pt x="1325" y="1222"/>
                  </a:cubicBezTo>
                  <a:cubicBezTo>
                    <a:pt x="1325" y="1183"/>
                    <a:pt x="1344" y="1164"/>
                    <a:pt x="1359" y="1130"/>
                  </a:cubicBezTo>
                  <a:cubicBezTo>
                    <a:pt x="1388" y="1071"/>
                    <a:pt x="1418" y="1037"/>
                    <a:pt x="1447" y="978"/>
                  </a:cubicBezTo>
                  <a:cubicBezTo>
                    <a:pt x="1466" y="945"/>
                    <a:pt x="1466" y="920"/>
                    <a:pt x="1481" y="881"/>
                  </a:cubicBezTo>
                  <a:cubicBezTo>
                    <a:pt x="1510" y="813"/>
                    <a:pt x="1549" y="779"/>
                    <a:pt x="1578" y="706"/>
                  </a:cubicBezTo>
                  <a:cubicBezTo>
                    <a:pt x="1603" y="711"/>
                    <a:pt x="1617" y="716"/>
                    <a:pt x="1637" y="716"/>
                  </a:cubicBezTo>
                  <a:cubicBezTo>
                    <a:pt x="1676" y="716"/>
                    <a:pt x="1695" y="686"/>
                    <a:pt x="1714" y="652"/>
                  </a:cubicBezTo>
                  <a:cubicBezTo>
                    <a:pt x="1729" y="623"/>
                    <a:pt x="1749" y="608"/>
                    <a:pt x="1764" y="580"/>
                  </a:cubicBezTo>
                  <a:cubicBezTo>
                    <a:pt x="1773" y="560"/>
                    <a:pt x="1778" y="550"/>
                    <a:pt x="1783" y="530"/>
                  </a:cubicBezTo>
                  <a:cubicBezTo>
                    <a:pt x="1783" y="521"/>
                    <a:pt x="1783" y="511"/>
                    <a:pt x="1788" y="501"/>
                  </a:cubicBezTo>
                  <a:cubicBezTo>
                    <a:pt x="1797" y="497"/>
                    <a:pt x="1812" y="506"/>
                    <a:pt x="1822" y="501"/>
                  </a:cubicBezTo>
                  <a:cubicBezTo>
                    <a:pt x="1846" y="492"/>
                    <a:pt x="1851" y="467"/>
                    <a:pt x="1861" y="448"/>
                  </a:cubicBezTo>
                  <a:cubicBezTo>
                    <a:pt x="1895" y="384"/>
                    <a:pt x="1924" y="350"/>
                    <a:pt x="1944" y="282"/>
                  </a:cubicBezTo>
                  <a:cubicBezTo>
                    <a:pt x="1953" y="258"/>
                    <a:pt x="1963" y="243"/>
                    <a:pt x="1968" y="214"/>
                  </a:cubicBezTo>
                  <a:cubicBezTo>
                    <a:pt x="1968" y="204"/>
                    <a:pt x="1963" y="194"/>
                    <a:pt x="1968" y="185"/>
                  </a:cubicBezTo>
                  <a:cubicBezTo>
                    <a:pt x="1973" y="166"/>
                    <a:pt x="1982" y="155"/>
                    <a:pt x="1987" y="141"/>
                  </a:cubicBezTo>
                  <a:cubicBezTo>
                    <a:pt x="1992" y="136"/>
                    <a:pt x="1997" y="131"/>
                    <a:pt x="2002" y="127"/>
                  </a:cubicBezTo>
                  <a:cubicBezTo>
                    <a:pt x="2007" y="116"/>
                    <a:pt x="2002" y="97"/>
                    <a:pt x="2016" y="97"/>
                  </a:cubicBezTo>
                  <a:cubicBezTo>
                    <a:pt x="2046" y="97"/>
                    <a:pt x="2060" y="102"/>
                    <a:pt x="2090" y="112"/>
                  </a:cubicBezTo>
                  <a:cubicBezTo>
                    <a:pt x="2109" y="116"/>
                    <a:pt x="2119" y="116"/>
                    <a:pt x="2138" y="121"/>
                  </a:cubicBezTo>
                  <a:cubicBezTo>
                    <a:pt x="2148" y="127"/>
                    <a:pt x="2153" y="141"/>
                    <a:pt x="2168" y="141"/>
                  </a:cubicBezTo>
                  <a:cubicBezTo>
                    <a:pt x="2192" y="141"/>
                    <a:pt x="2192" y="112"/>
                    <a:pt x="2197" y="88"/>
                  </a:cubicBezTo>
                  <a:cubicBezTo>
                    <a:pt x="2206" y="53"/>
                    <a:pt x="2212" y="34"/>
                    <a:pt x="2212" y="0"/>
                  </a:cubicBezTo>
                  <a:lnTo>
                    <a:pt x="2212" y="0"/>
                  </a:lnTo>
                  <a:cubicBezTo>
                    <a:pt x="2236" y="0"/>
                    <a:pt x="2250" y="5"/>
                    <a:pt x="2275" y="9"/>
                  </a:cubicBezTo>
                  <a:cubicBezTo>
                    <a:pt x="2294" y="9"/>
                    <a:pt x="2309" y="5"/>
                    <a:pt x="2323" y="14"/>
                  </a:cubicBezTo>
                  <a:cubicBezTo>
                    <a:pt x="2333" y="24"/>
                    <a:pt x="2333" y="34"/>
                    <a:pt x="2338" y="48"/>
                  </a:cubicBezTo>
                  <a:cubicBezTo>
                    <a:pt x="2353" y="77"/>
                    <a:pt x="2362" y="112"/>
                    <a:pt x="2397" y="116"/>
                  </a:cubicBezTo>
                  <a:cubicBezTo>
                    <a:pt x="2441" y="127"/>
                    <a:pt x="2460" y="151"/>
                    <a:pt x="2504" y="151"/>
                  </a:cubicBezTo>
                  <a:cubicBezTo>
                    <a:pt x="2571" y="151"/>
                    <a:pt x="2571" y="151"/>
                    <a:pt x="2571" y="151"/>
                  </a:cubicBezTo>
                  <a:cubicBezTo>
                    <a:pt x="2571" y="180"/>
                    <a:pt x="2571" y="180"/>
                    <a:pt x="2571" y="180"/>
                  </a:cubicBezTo>
                  <a:cubicBezTo>
                    <a:pt x="2571" y="209"/>
                    <a:pt x="2567" y="224"/>
                    <a:pt x="2567" y="253"/>
                  </a:cubicBezTo>
                  <a:cubicBezTo>
                    <a:pt x="2562" y="282"/>
                    <a:pt x="2567" y="302"/>
                    <a:pt x="2557" y="331"/>
                  </a:cubicBezTo>
                  <a:cubicBezTo>
                    <a:pt x="2547" y="370"/>
                    <a:pt x="2528" y="394"/>
                    <a:pt x="2513" y="433"/>
                  </a:cubicBezTo>
                  <a:cubicBezTo>
                    <a:pt x="2508" y="448"/>
                    <a:pt x="2504" y="453"/>
                    <a:pt x="2504" y="462"/>
                  </a:cubicBezTo>
                  <a:cubicBezTo>
                    <a:pt x="2504" y="497"/>
                    <a:pt x="2504" y="497"/>
                    <a:pt x="2504" y="497"/>
                  </a:cubicBezTo>
                  <a:cubicBezTo>
                    <a:pt x="2508" y="497"/>
                    <a:pt x="2513" y="497"/>
                    <a:pt x="2523" y="497"/>
                  </a:cubicBezTo>
                  <a:cubicBezTo>
                    <a:pt x="2557" y="497"/>
                    <a:pt x="2577" y="492"/>
                    <a:pt x="2606" y="486"/>
                  </a:cubicBezTo>
                  <a:cubicBezTo>
                    <a:pt x="2645" y="486"/>
                    <a:pt x="2665" y="492"/>
                    <a:pt x="2698" y="492"/>
                  </a:cubicBezTo>
                  <a:cubicBezTo>
                    <a:pt x="2762" y="492"/>
                    <a:pt x="2801" y="486"/>
                    <a:pt x="2864" y="472"/>
                  </a:cubicBezTo>
                  <a:close/>
                  <a:moveTo>
                    <a:pt x="3288" y="477"/>
                  </a:moveTo>
                  <a:lnTo>
                    <a:pt x="3288" y="477"/>
                  </a:lnTo>
                  <a:lnTo>
                    <a:pt x="3288" y="477"/>
                  </a:lnTo>
                  <a:cubicBezTo>
                    <a:pt x="3293" y="486"/>
                    <a:pt x="3293" y="497"/>
                    <a:pt x="3293" y="506"/>
                  </a:cubicBezTo>
                  <a:cubicBezTo>
                    <a:pt x="3293" y="584"/>
                    <a:pt x="3224" y="613"/>
                    <a:pt x="3224" y="686"/>
                  </a:cubicBezTo>
                  <a:cubicBezTo>
                    <a:pt x="3224" y="750"/>
                    <a:pt x="3254" y="779"/>
                    <a:pt x="3254" y="837"/>
                  </a:cubicBezTo>
                  <a:cubicBezTo>
                    <a:pt x="3264" y="823"/>
                    <a:pt x="3268" y="808"/>
                    <a:pt x="3273" y="793"/>
                  </a:cubicBezTo>
                  <a:cubicBezTo>
                    <a:pt x="3288" y="760"/>
                    <a:pt x="3312" y="750"/>
                    <a:pt x="3322" y="716"/>
                  </a:cubicBezTo>
                  <a:cubicBezTo>
                    <a:pt x="3331" y="696"/>
                    <a:pt x="3327" y="677"/>
                    <a:pt x="3337" y="652"/>
                  </a:cubicBezTo>
                  <a:cubicBezTo>
                    <a:pt x="3351" y="608"/>
                    <a:pt x="3356" y="580"/>
                    <a:pt x="3361" y="530"/>
                  </a:cubicBezTo>
                  <a:cubicBezTo>
                    <a:pt x="3366" y="501"/>
                    <a:pt x="3361" y="482"/>
                    <a:pt x="3361" y="458"/>
                  </a:cubicBezTo>
                  <a:lnTo>
                    <a:pt x="3361" y="458"/>
                  </a:lnTo>
                  <a:cubicBezTo>
                    <a:pt x="3342" y="467"/>
                    <a:pt x="3312" y="472"/>
                    <a:pt x="3288" y="47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1" name="Freeform 86"/>
            <p:cNvSpPr>
              <a:spLocks noChangeArrowheads="1"/>
            </p:cNvSpPr>
            <p:nvPr/>
          </p:nvSpPr>
          <p:spPr bwMode="auto">
            <a:xfrm>
              <a:off x="11271890" y="6774682"/>
              <a:ext cx="1915366" cy="1128572"/>
            </a:xfrm>
            <a:custGeom>
              <a:avLst/>
              <a:gdLst>
                <a:gd name="T0" fmla="*/ 0 w 3021"/>
                <a:gd name="T1" fmla="*/ 1519 h 1783"/>
                <a:gd name="T2" fmla="*/ 34 w 3021"/>
                <a:gd name="T3" fmla="*/ 1606 h 1783"/>
                <a:gd name="T4" fmla="*/ 44 w 3021"/>
                <a:gd name="T5" fmla="*/ 1782 h 1783"/>
                <a:gd name="T6" fmla="*/ 244 w 3021"/>
                <a:gd name="T7" fmla="*/ 1758 h 1783"/>
                <a:gd name="T8" fmla="*/ 360 w 3021"/>
                <a:gd name="T9" fmla="*/ 1743 h 1783"/>
                <a:gd name="T10" fmla="*/ 575 w 3021"/>
                <a:gd name="T11" fmla="*/ 1665 h 1783"/>
                <a:gd name="T12" fmla="*/ 1690 w 3021"/>
                <a:gd name="T13" fmla="*/ 1426 h 1783"/>
                <a:gd name="T14" fmla="*/ 1816 w 3021"/>
                <a:gd name="T15" fmla="*/ 1446 h 1783"/>
                <a:gd name="T16" fmla="*/ 2411 w 3021"/>
                <a:gd name="T17" fmla="*/ 1344 h 1783"/>
                <a:gd name="T18" fmla="*/ 2440 w 3021"/>
                <a:gd name="T19" fmla="*/ 1334 h 1783"/>
                <a:gd name="T20" fmla="*/ 2713 w 3021"/>
                <a:gd name="T21" fmla="*/ 1100 h 1783"/>
                <a:gd name="T22" fmla="*/ 2762 w 3021"/>
                <a:gd name="T23" fmla="*/ 1017 h 1783"/>
                <a:gd name="T24" fmla="*/ 2830 w 3021"/>
                <a:gd name="T25" fmla="*/ 876 h 1783"/>
                <a:gd name="T26" fmla="*/ 2927 w 3021"/>
                <a:gd name="T27" fmla="*/ 794 h 1783"/>
                <a:gd name="T28" fmla="*/ 2976 w 3021"/>
                <a:gd name="T29" fmla="*/ 730 h 1783"/>
                <a:gd name="T30" fmla="*/ 3020 w 3021"/>
                <a:gd name="T31" fmla="*/ 584 h 1783"/>
                <a:gd name="T32" fmla="*/ 2864 w 3021"/>
                <a:gd name="T33" fmla="*/ 501 h 1783"/>
                <a:gd name="T34" fmla="*/ 2844 w 3021"/>
                <a:gd name="T35" fmla="*/ 482 h 1783"/>
                <a:gd name="T36" fmla="*/ 2795 w 3021"/>
                <a:gd name="T37" fmla="*/ 389 h 1783"/>
                <a:gd name="T38" fmla="*/ 2718 w 3021"/>
                <a:gd name="T39" fmla="*/ 180 h 1783"/>
                <a:gd name="T40" fmla="*/ 2674 w 3021"/>
                <a:gd name="T41" fmla="*/ 131 h 1783"/>
                <a:gd name="T42" fmla="*/ 2543 w 3021"/>
                <a:gd name="T43" fmla="*/ 63 h 1783"/>
                <a:gd name="T44" fmla="*/ 2464 w 3021"/>
                <a:gd name="T45" fmla="*/ 14 h 1783"/>
                <a:gd name="T46" fmla="*/ 2343 w 3021"/>
                <a:gd name="T47" fmla="*/ 92 h 1783"/>
                <a:gd name="T48" fmla="*/ 2192 w 3021"/>
                <a:gd name="T49" fmla="*/ 111 h 1783"/>
                <a:gd name="T50" fmla="*/ 1997 w 3021"/>
                <a:gd name="T51" fmla="*/ 82 h 1783"/>
                <a:gd name="T52" fmla="*/ 1933 w 3021"/>
                <a:gd name="T53" fmla="*/ 82 h 1783"/>
                <a:gd name="T54" fmla="*/ 1894 w 3021"/>
                <a:gd name="T55" fmla="*/ 34 h 1783"/>
                <a:gd name="T56" fmla="*/ 1763 w 3021"/>
                <a:gd name="T57" fmla="*/ 34 h 1783"/>
                <a:gd name="T58" fmla="*/ 1719 w 3021"/>
                <a:gd name="T59" fmla="*/ 24 h 1783"/>
                <a:gd name="T60" fmla="*/ 1690 w 3021"/>
                <a:gd name="T61" fmla="*/ 111 h 1783"/>
                <a:gd name="T62" fmla="*/ 1753 w 3021"/>
                <a:gd name="T63" fmla="*/ 214 h 1783"/>
                <a:gd name="T64" fmla="*/ 1588 w 3021"/>
                <a:gd name="T65" fmla="*/ 263 h 1783"/>
                <a:gd name="T66" fmla="*/ 1413 w 3021"/>
                <a:gd name="T67" fmla="*/ 433 h 1783"/>
                <a:gd name="T68" fmla="*/ 1349 w 3021"/>
                <a:gd name="T69" fmla="*/ 550 h 1783"/>
                <a:gd name="T70" fmla="*/ 1217 w 3021"/>
                <a:gd name="T71" fmla="*/ 749 h 1783"/>
                <a:gd name="T72" fmla="*/ 1110 w 3021"/>
                <a:gd name="T73" fmla="*/ 667 h 1783"/>
                <a:gd name="T74" fmla="*/ 1062 w 3021"/>
                <a:gd name="T75" fmla="*/ 691 h 1783"/>
                <a:gd name="T76" fmla="*/ 1062 w 3021"/>
                <a:gd name="T77" fmla="*/ 764 h 1783"/>
                <a:gd name="T78" fmla="*/ 1062 w 3021"/>
                <a:gd name="T79" fmla="*/ 818 h 1783"/>
                <a:gd name="T80" fmla="*/ 959 w 3021"/>
                <a:gd name="T81" fmla="*/ 818 h 1783"/>
                <a:gd name="T82" fmla="*/ 867 w 3021"/>
                <a:gd name="T83" fmla="*/ 881 h 1783"/>
                <a:gd name="T84" fmla="*/ 760 w 3021"/>
                <a:gd name="T85" fmla="*/ 964 h 1783"/>
                <a:gd name="T86" fmla="*/ 686 w 3021"/>
                <a:gd name="T87" fmla="*/ 925 h 1783"/>
                <a:gd name="T88" fmla="*/ 594 w 3021"/>
                <a:gd name="T89" fmla="*/ 910 h 1783"/>
                <a:gd name="T90" fmla="*/ 531 w 3021"/>
                <a:gd name="T91" fmla="*/ 984 h 1783"/>
                <a:gd name="T92" fmla="*/ 487 w 3021"/>
                <a:gd name="T93" fmla="*/ 973 h 1783"/>
                <a:gd name="T94" fmla="*/ 433 w 3021"/>
                <a:gd name="T95" fmla="*/ 1061 h 1783"/>
                <a:gd name="T96" fmla="*/ 438 w 3021"/>
                <a:gd name="T97" fmla="*/ 1158 h 1783"/>
                <a:gd name="T98" fmla="*/ 419 w 3021"/>
                <a:gd name="T99" fmla="*/ 1208 h 1783"/>
                <a:gd name="T100" fmla="*/ 282 w 3021"/>
                <a:gd name="T101" fmla="*/ 1280 h 1783"/>
                <a:gd name="T102" fmla="*/ 287 w 3021"/>
                <a:gd name="T103" fmla="*/ 1465 h 1783"/>
                <a:gd name="T104" fmla="*/ 180 w 3021"/>
                <a:gd name="T105" fmla="*/ 1431 h 1783"/>
                <a:gd name="T106" fmla="*/ 63 w 3021"/>
                <a:gd name="T107" fmla="*/ 1388 h 1783"/>
                <a:gd name="T108" fmla="*/ 0 w 3021"/>
                <a:gd name="T109" fmla="*/ 1519 h 17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21" h="1783">
                  <a:moveTo>
                    <a:pt x="0" y="1519"/>
                  </a:moveTo>
                  <a:lnTo>
                    <a:pt x="0" y="1519"/>
                  </a:lnTo>
                  <a:cubicBezTo>
                    <a:pt x="9" y="1524"/>
                    <a:pt x="24" y="1524"/>
                    <a:pt x="29" y="1534"/>
                  </a:cubicBezTo>
                  <a:cubicBezTo>
                    <a:pt x="48" y="1553"/>
                    <a:pt x="34" y="1578"/>
                    <a:pt x="34" y="1606"/>
                  </a:cubicBezTo>
                  <a:cubicBezTo>
                    <a:pt x="34" y="1699"/>
                    <a:pt x="34" y="1699"/>
                    <a:pt x="34" y="1699"/>
                  </a:cubicBezTo>
                  <a:cubicBezTo>
                    <a:pt x="34" y="1728"/>
                    <a:pt x="44" y="1753"/>
                    <a:pt x="44" y="1782"/>
                  </a:cubicBezTo>
                  <a:lnTo>
                    <a:pt x="44" y="1782"/>
                  </a:lnTo>
                  <a:cubicBezTo>
                    <a:pt x="117" y="1772"/>
                    <a:pt x="170" y="1767"/>
                    <a:pt x="244" y="1758"/>
                  </a:cubicBezTo>
                  <a:cubicBezTo>
                    <a:pt x="258" y="1753"/>
                    <a:pt x="268" y="1748"/>
                    <a:pt x="287" y="1748"/>
                  </a:cubicBezTo>
                  <a:cubicBezTo>
                    <a:pt x="316" y="1743"/>
                    <a:pt x="331" y="1743"/>
                    <a:pt x="360" y="1743"/>
                  </a:cubicBezTo>
                  <a:cubicBezTo>
                    <a:pt x="433" y="1733"/>
                    <a:pt x="467" y="1709"/>
                    <a:pt x="526" y="1680"/>
                  </a:cubicBezTo>
                  <a:cubicBezTo>
                    <a:pt x="545" y="1670"/>
                    <a:pt x="555" y="1670"/>
                    <a:pt x="575" y="1665"/>
                  </a:cubicBezTo>
                  <a:cubicBezTo>
                    <a:pt x="609" y="1646"/>
                    <a:pt x="628" y="1636"/>
                    <a:pt x="667" y="1626"/>
                  </a:cubicBezTo>
                  <a:cubicBezTo>
                    <a:pt x="1690" y="1426"/>
                    <a:pt x="1690" y="1426"/>
                    <a:pt x="1690" y="1426"/>
                  </a:cubicBezTo>
                  <a:cubicBezTo>
                    <a:pt x="1714" y="1431"/>
                    <a:pt x="1724" y="1441"/>
                    <a:pt x="1748" y="1446"/>
                  </a:cubicBezTo>
                  <a:cubicBezTo>
                    <a:pt x="1772" y="1446"/>
                    <a:pt x="1792" y="1446"/>
                    <a:pt x="1816" y="1446"/>
                  </a:cubicBezTo>
                  <a:cubicBezTo>
                    <a:pt x="2362" y="1334"/>
                    <a:pt x="2362" y="1334"/>
                    <a:pt x="2362" y="1334"/>
                  </a:cubicBezTo>
                  <a:cubicBezTo>
                    <a:pt x="2411" y="1344"/>
                    <a:pt x="2411" y="1344"/>
                    <a:pt x="2411" y="1344"/>
                  </a:cubicBezTo>
                  <a:cubicBezTo>
                    <a:pt x="2440" y="1334"/>
                    <a:pt x="2440" y="1334"/>
                    <a:pt x="2440" y="1334"/>
                  </a:cubicBezTo>
                  <a:lnTo>
                    <a:pt x="2440" y="1334"/>
                  </a:lnTo>
                  <a:cubicBezTo>
                    <a:pt x="2488" y="1280"/>
                    <a:pt x="2518" y="1246"/>
                    <a:pt x="2576" y="1197"/>
                  </a:cubicBezTo>
                  <a:cubicBezTo>
                    <a:pt x="2630" y="1164"/>
                    <a:pt x="2664" y="1149"/>
                    <a:pt x="2713" y="1100"/>
                  </a:cubicBezTo>
                  <a:cubicBezTo>
                    <a:pt x="2723" y="1090"/>
                    <a:pt x="2732" y="1090"/>
                    <a:pt x="2742" y="1081"/>
                  </a:cubicBezTo>
                  <a:cubicBezTo>
                    <a:pt x="2752" y="1056"/>
                    <a:pt x="2752" y="1042"/>
                    <a:pt x="2762" y="1017"/>
                  </a:cubicBezTo>
                  <a:cubicBezTo>
                    <a:pt x="2776" y="998"/>
                    <a:pt x="2795" y="998"/>
                    <a:pt x="2805" y="984"/>
                  </a:cubicBezTo>
                  <a:cubicBezTo>
                    <a:pt x="2830" y="949"/>
                    <a:pt x="2805" y="910"/>
                    <a:pt x="2830" y="876"/>
                  </a:cubicBezTo>
                  <a:cubicBezTo>
                    <a:pt x="2834" y="862"/>
                    <a:pt x="2844" y="862"/>
                    <a:pt x="2859" y="852"/>
                  </a:cubicBezTo>
                  <a:cubicBezTo>
                    <a:pt x="2888" y="832"/>
                    <a:pt x="2908" y="823"/>
                    <a:pt x="2927" y="794"/>
                  </a:cubicBezTo>
                  <a:cubicBezTo>
                    <a:pt x="2937" y="783"/>
                    <a:pt x="2941" y="774"/>
                    <a:pt x="2947" y="764"/>
                  </a:cubicBezTo>
                  <a:cubicBezTo>
                    <a:pt x="2956" y="749"/>
                    <a:pt x="2966" y="744"/>
                    <a:pt x="2976" y="730"/>
                  </a:cubicBezTo>
                  <a:cubicBezTo>
                    <a:pt x="3000" y="677"/>
                    <a:pt x="3010" y="642"/>
                    <a:pt x="3020" y="584"/>
                  </a:cubicBezTo>
                  <a:lnTo>
                    <a:pt x="3020" y="584"/>
                  </a:lnTo>
                  <a:cubicBezTo>
                    <a:pt x="3005" y="579"/>
                    <a:pt x="2985" y="579"/>
                    <a:pt x="2966" y="574"/>
                  </a:cubicBezTo>
                  <a:cubicBezTo>
                    <a:pt x="2922" y="559"/>
                    <a:pt x="2898" y="535"/>
                    <a:pt x="2864" y="501"/>
                  </a:cubicBezTo>
                  <a:cubicBezTo>
                    <a:pt x="2859" y="496"/>
                    <a:pt x="2864" y="492"/>
                    <a:pt x="2859" y="487"/>
                  </a:cubicBezTo>
                  <a:cubicBezTo>
                    <a:pt x="2854" y="482"/>
                    <a:pt x="2849" y="482"/>
                    <a:pt x="2844" y="482"/>
                  </a:cubicBezTo>
                  <a:cubicBezTo>
                    <a:pt x="2825" y="462"/>
                    <a:pt x="2815" y="442"/>
                    <a:pt x="2805" y="418"/>
                  </a:cubicBezTo>
                  <a:cubicBezTo>
                    <a:pt x="2800" y="409"/>
                    <a:pt x="2800" y="399"/>
                    <a:pt x="2795" y="389"/>
                  </a:cubicBezTo>
                  <a:cubicBezTo>
                    <a:pt x="2791" y="365"/>
                    <a:pt x="2776" y="355"/>
                    <a:pt x="2767" y="331"/>
                  </a:cubicBezTo>
                  <a:cubicBezTo>
                    <a:pt x="2747" y="272"/>
                    <a:pt x="2742" y="238"/>
                    <a:pt x="2718" y="180"/>
                  </a:cubicBezTo>
                  <a:lnTo>
                    <a:pt x="2718" y="180"/>
                  </a:lnTo>
                  <a:cubicBezTo>
                    <a:pt x="2708" y="160"/>
                    <a:pt x="2693" y="150"/>
                    <a:pt x="2674" y="131"/>
                  </a:cubicBezTo>
                  <a:cubicBezTo>
                    <a:pt x="2649" y="106"/>
                    <a:pt x="2635" y="87"/>
                    <a:pt x="2601" y="82"/>
                  </a:cubicBezTo>
                  <a:cubicBezTo>
                    <a:pt x="2576" y="78"/>
                    <a:pt x="2562" y="73"/>
                    <a:pt x="2543" y="63"/>
                  </a:cubicBezTo>
                  <a:cubicBezTo>
                    <a:pt x="2513" y="43"/>
                    <a:pt x="2513" y="0"/>
                    <a:pt x="2479" y="0"/>
                  </a:cubicBezTo>
                  <a:cubicBezTo>
                    <a:pt x="2474" y="0"/>
                    <a:pt x="2474" y="9"/>
                    <a:pt x="2464" y="14"/>
                  </a:cubicBezTo>
                  <a:cubicBezTo>
                    <a:pt x="2455" y="19"/>
                    <a:pt x="2445" y="24"/>
                    <a:pt x="2435" y="34"/>
                  </a:cubicBezTo>
                  <a:cubicBezTo>
                    <a:pt x="2401" y="58"/>
                    <a:pt x="2386" y="92"/>
                    <a:pt x="2343" y="92"/>
                  </a:cubicBezTo>
                  <a:cubicBezTo>
                    <a:pt x="2303" y="92"/>
                    <a:pt x="2284" y="73"/>
                    <a:pt x="2245" y="73"/>
                  </a:cubicBezTo>
                  <a:cubicBezTo>
                    <a:pt x="2216" y="73"/>
                    <a:pt x="2206" y="92"/>
                    <a:pt x="2192" y="111"/>
                  </a:cubicBezTo>
                  <a:cubicBezTo>
                    <a:pt x="2070" y="82"/>
                    <a:pt x="2070" y="82"/>
                    <a:pt x="2070" y="82"/>
                  </a:cubicBezTo>
                  <a:cubicBezTo>
                    <a:pt x="1997" y="82"/>
                    <a:pt x="1997" y="82"/>
                    <a:pt x="1997" y="82"/>
                  </a:cubicBezTo>
                  <a:cubicBezTo>
                    <a:pt x="1963" y="92"/>
                    <a:pt x="1963" y="92"/>
                    <a:pt x="1963" y="92"/>
                  </a:cubicBezTo>
                  <a:cubicBezTo>
                    <a:pt x="1953" y="87"/>
                    <a:pt x="1943" y="87"/>
                    <a:pt x="1933" y="82"/>
                  </a:cubicBezTo>
                  <a:cubicBezTo>
                    <a:pt x="1919" y="67"/>
                    <a:pt x="1924" y="48"/>
                    <a:pt x="1909" y="34"/>
                  </a:cubicBezTo>
                  <a:cubicBezTo>
                    <a:pt x="1904" y="34"/>
                    <a:pt x="1899" y="39"/>
                    <a:pt x="1894" y="34"/>
                  </a:cubicBezTo>
                  <a:cubicBezTo>
                    <a:pt x="1870" y="24"/>
                    <a:pt x="1855" y="14"/>
                    <a:pt x="1831" y="14"/>
                  </a:cubicBezTo>
                  <a:cubicBezTo>
                    <a:pt x="1807" y="14"/>
                    <a:pt x="1792" y="34"/>
                    <a:pt x="1763" y="34"/>
                  </a:cubicBezTo>
                  <a:cubicBezTo>
                    <a:pt x="1748" y="34"/>
                    <a:pt x="1734" y="24"/>
                    <a:pt x="1719" y="24"/>
                  </a:cubicBezTo>
                  <a:lnTo>
                    <a:pt x="1719" y="24"/>
                  </a:lnTo>
                  <a:cubicBezTo>
                    <a:pt x="1700" y="43"/>
                    <a:pt x="1680" y="53"/>
                    <a:pt x="1680" y="82"/>
                  </a:cubicBezTo>
                  <a:cubicBezTo>
                    <a:pt x="1680" y="92"/>
                    <a:pt x="1685" y="102"/>
                    <a:pt x="1690" y="111"/>
                  </a:cubicBezTo>
                  <a:cubicBezTo>
                    <a:pt x="1709" y="150"/>
                    <a:pt x="1729" y="170"/>
                    <a:pt x="1763" y="199"/>
                  </a:cubicBezTo>
                  <a:cubicBezTo>
                    <a:pt x="1758" y="204"/>
                    <a:pt x="1758" y="214"/>
                    <a:pt x="1753" y="214"/>
                  </a:cubicBezTo>
                  <a:cubicBezTo>
                    <a:pt x="1719" y="233"/>
                    <a:pt x="1700" y="233"/>
                    <a:pt x="1661" y="243"/>
                  </a:cubicBezTo>
                  <a:cubicBezTo>
                    <a:pt x="1631" y="248"/>
                    <a:pt x="1617" y="257"/>
                    <a:pt x="1588" y="263"/>
                  </a:cubicBezTo>
                  <a:cubicBezTo>
                    <a:pt x="1520" y="277"/>
                    <a:pt x="1485" y="311"/>
                    <a:pt x="1413" y="311"/>
                  </a:cubicBezTo>
                  <a:cubicBezTo>
                    <a:pt x="1413" y="355"/>
                    <a:pt x="1427" y="384"/>
                    <a:pt x="1413" y="433"/>
                  </a:cubicBezTo>
                  <a:cubicBezTo>
                    <a:pt x="1407" y="457"/>
                    <a:pt x="1388" y="467"/>
                    <a:pt x="1374" y="492"/>
                  </a:cubicBezTo>
                  <a:cubicBezTo>
                    <a:pt x="1363" y="511"/>
                    <a:pt x="1359" y="525"/>
                    <a:pt x="1349" y="550"/>
                  </a:cubicBezTo>
                  <a:cubicBezTo>
                    <a:pt x="1335" y="594"/>
                    <a:pt x="1319" y="618"/>
                    <a:pt x="1305" y="657"/>
                  </a:cubicBezTo>
                  <a:cubicBezTo>
                    <a:pt x="1286" y="701"/>
                    <a:pt x="1266" y="749"/>
                    <a:pt x="1217" y="749"/>
                  </a:cubicBezTo>
                  <a:cubicBezTo>
                    <a:pt x="1193" y="749"/>
                    <a:pt x="1174" y="749"/>
                    <a:pt x="1159" y="730"/>
                  </a:cubicBezTo>
                  <a:cubicBezTo>
                    <a:pt x="1134" y="710"/>
                    <a:pt x="1140" y="667"/>
                    <a:pt x="1110" y="667"/>
                  </a:cubicBezTo>
                  <a:cubicBezTo>
                    <a:pt x="1101" y="667"/>
                    <a:pt x="1101" y="677"/>
                    <a:pt x="1095" y="681"/>
                  </a:cubicBezTo>
                  <a:cubicBezTo>
                    <a:pt x="1081" y="686"/>
                    <a:pt x="1071" y="681"/>
                    <a:pt x="1062" y="691"/>
                  </a:cubicBezTo>
                  <a:cubicBezTo>
                    <a:pt x="1057" y="701"/>
                    <a:pt x="1062" y="710"/>
                    <a:pt x="1062" y="720"/>
                  </a:cubicBezTo>
                  <a:cubicBezTo>
                    <a:pt x="1062" y="740"/>
                    <a:pt x="1057" y="749"/>
                    <a:pt x="1062" y="764"/>
                  </a:cubicBezTo>
                  <a:cubicBezTo>
                    <a:pt x="1067" y="779"/>
                    <a:pt x="1076" y="783"/>
                    <a:pt x="1076" y="799"/>
                  </a:cubicBezTo>
                  <a:cubicBezTo>
                    <a:pt x="1076" y="808"/>
                    <a:pt x="1067" y="813"/>
                    <a:pt x="1062" y="818"/>
                  </a:cubicBezTo>
                  <a:cubicBezTo>
                    <a:pt x="1047" y="827"/>
                    <a:pt x="1037" y="837"/>
                    <a:pt x="1023" y="837"/>
                  </a:cubicBezTo>
                  <a:cubicBezTo>
                    <a:pt x="998" y="837"/>
                    <a:pt x="989" y="818"/>
                    <a:pt x="959" y="818"/>
                  </a:cubicBezTo>
                  <a:cubicBezTo>
                    <a:pt x="945" y="818"/>
                    <a:pt x="940" y="832"/>
                    <a:pt x="930" y="842"/>
                  </a:cubicBezTo>
                  <a:cubicBezTo>
                    <a:pt x="906" y="862"/>
                    <a:pt x="891" y="871"/>
                    <a:pt x="867" y="881"/>
                  </a:cubicBezTo>
                  <a:cubicBezTo>
                    <a:pt x="847" y="896"/>
                    <a:pt x="833" y="905"/>
                    <a:pt x="813" y="920"/>
                  </a:cubicBezTo>
                  <a:cubicBezTo>
                    <a:pt x="789" y="935"/>
                    <a:pt x="784" y="964"/>
                    <a:pt x="760" y="964"/>
                  </a:cubicBezTo>
                  <a:cubicBezTo>
                    <a:pt x="745" y="964"/>
                    <a:pt x="740" y="949"/>
                    <a:pt x="730" y="944"/>
                  </a:cubicBezTo>
                  <a:cubicBezTo>
                    <a:pt x="716" y="935"/>
                    <a:pt x="706" y="930"/>
                    <a:pt x="686" y="925"/>
                  </a:cubicBezTo>
                  <a:cubicBezTo>
                    <a:pt x="662" y="920"/>
                    <a:pt x="647" y="920"/>
                    <a:pt x="628" y="915"/>
                  </a:cubicBezTo>
                  <a:cubicBezTo>
                    <a:pt x="614" y="915"/>
                    <a:pt x="609" y="910"/>
                    <a:pt x="594" y="910"/>
                  </a:cubicBezTo>
                  <a:cubicBezTo>
                    <a:pt x="570" y="910"/>
                    <a:pt x="579" y="954"/>
                    <a:pt x="560" y="973"/>
                  </a:cubicBezTo>
                  <a:cubicBezTo>
                    <a:pt x="555" y="984"/>
                    <a:pt x="545" y="984"/>
                    <a:pt x="531" y="984"/>
                  </a:cubicBezTo>
                  <a:cubicBezTo>
                    <a:pt x="516" y="984"/>
                    <a:pt x="501" y="978"/>
                    <a:pt x="487" y="973"/>
                  </a:cubicBezTo>
                  <a:lnTo>
                    <a:pt x="487" y="973"/>
                  </a:lnTo>
                  <a:cubicBezTo>
                    <a:pt x="482" y="998"/>
                    <a:pt x="477" y="1003"/>
                    <a:pt x="467" y="1022"/>
                  </a:cubicBezTo>
                  <a:cubicBezTo>
                    <a:pt x="457" y="1042"/>
                    <a:pt x="443" y="1047"/>
                    <a:pt x="433" y="1061"/>
                  </a:cubicBezTo>
                  <a:cubicBezTo>
                    <a:pt x="429" y="1066"/>
                    <a:pt x="424" y="1066"/>
                    <a:pt x="424" y="1076"/>
                  </a:cubicBezTo>
                  <a:cubicBezTo>
                    <a:pt x="424" y="1110"/>
                    <a:pt x="438" y="1125"/>
                    <a:pt x="438" y="1158"/>
                  </a:cubicBezTo>
                  <a:cubicBezTo>
                    <a:pt x="438" y="1173"/>
                    <a:pt x="438" y="1183"/>
                    <a:pt x="433" y="1197"/>
                  </a:cubicBezTo>
                  <a:cubicBezTo>
                    <a:pt x="433" y="1203"/>
                    <a:pt x="424" y="1203"/>
                    <a:pt x="419" y="1208"/>
                  </a:cubicBezTo>
                  <a:cubicBezTo>
                    <a:pt x="399" y="1227"/>
                    <a:pt x="385" y="1232"/>
                    <a:pt x="360" y="1246"/>
                  </a:cubicBezTo>
                  <a:cubicBezTo>
                    <a:pt x="331" y="1261"/>
                    <a:pt x="316" y="1275"/>
                    <a:pt x="282" y="1280"/>
                  </a:cubicBezTo>
                  <a:cubicBezTo>
                    <a:pt x="302" y="1373"/>
                    <a:pt x="302" y="1373"/>
                    <a:pt x="302" y="1373"/>
                  </a:cubicBezTo>
                  <a:cubicBezTo>
                    <a:pt x="292" y="1407"/>
                    <a:pt x="292" y="1426"/>
                    <a:pt x="287" y="1465"/>
                  </a:cubicBezTo>
                  <a:cubicBezTo>
                    <a:pt x="258" y="1465"/>
                    <a:pt x="258" y="1465"/>
                    <a:pt x="258" y="1465"/>
                  </a:cubicBezTo>
                  <a:cubicBezTo>
                    <a:pt x="224" y="1465"/>
                    <a:pt x="209" y="1446"/>
                    <a:pt x="180" y="1431"/>
                  </a:cubicBezTo>
                  <a:cubicBezTo>
                    <a:pt x="151" y="1417"/>
                    <a:pt x="126" y="1417"/>
                    <a:pt x="92" y="1402"/>
                  </a:cubicBezTo>
                  <a:cubicBezTo>
                    <a:pt x="78" y="1397"/>
                    <a:pt x="73" y="1388"/>
                    <a:pt x="63" y="1388"/>
                  </a:cubicBezTo>
                  <a:cubicBezTo>
                    <a:pt x="39" y="1388"/>
                    <a:pt x="34" y="1417"/>
                    <a:pt x="29" y="1436"/>
                  </a:cubicBezTo>
                  <a:cubicBezTo>
                    <a:pt x="14" y="1465"/>
                    <a:pt x="14" y="1495"/>
                    <a:pt x="0" y="15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2" name="Freeform 87"/>
            <p:cNvSpPr>
              <a:spLocks noChangeArrowheads="1"/>
            </p:cNvSpPr>
            <p:nvPr/>
          </p:nvSpPr>
          <p:spPr bwMode="auto">
            <a:xfrm>
              <a:off x="8751671" y="5878546"/>
              <a:ext cx="677659" cy="1002552"/>
            </a:xfrm>
            <a:custGeom>
              <a:avLst/>
              <a:gdLst>
                <a:gd name="T0" fmla="*/ 0 w 1073"/>
                <a:gd name="T1" fmla="*/ 19 h 1584"/>
                <a:gd name="T2" fmla="*/ 0 w 1073"/>
                <a:gd name="T3" fmla="*/ 19 h 1584"/>
                <a:gd name="T4" fmla="*/ 5 w 1073"/>
                <a:gd name="T5" fmla="*/ 19 h 1584"/>
                <a:gd name="T6" fmla="*/ 78 w 1073"/>
                <a:gd name="T7" fmla="*/ 10 h 1584"/>
                <a:gd name="T8" fmla="*/ 146 w 1073"/>
                <a:gd name="T9" fmla="*/ 0 h 1584"/>
                <a:gd name="T10" fmla="*/ 195 w 1073"/>
                <a:gd name="T11" fmla="*/ 29 h 1584"/>
                <a:gd name="T12" fmla="*/ 258 w 1073"/>
                <a:gd name="T13" fmla="*/ 59 h 1584"/>
                <a:gd name="T14" fmla="*/ 360 w 1073"/>
                <a:gd name="T15" fmla="*/ 87 h 1584"/>
                <a:gd name="T16" fmla="*/ 424 w 1073"/>
                <a:gd name="T17" fmla="*/ 102 h 1584"/>
                <a:gd name="T18" fmla="*/ 570 w 1073"/>
                <a:gd name="T19" fmla="*/ 195 h 1584"/>
                <a:gd name="T20" fmla="*/ 570 w 1073"/>
                <a:gd name="T21" fmla="*/ 195 h 1584"/>
                <a:gd name="T22" fmla="*/ 604 w 1073"/>
                <a:gd name="T23" fmla="*/ 278 h 1584"/>
                <a:gd name="T24" fmla="*/ 643 w 1073"/>
                <a:gd name="T25" fmla="*/ 414 h 1584"/>
                <a:gd name="T26" fmla="*/ 706 w 1073"/>
                <a:gd name="T27" fmla="*/ 482 h 1584"/>
                <a:gd name="T28" fmla="*/ 755 w 1073"/>
                <a:gd name="T29" fmla="*/ 575 h 1584"/>
                <a:gd name="T30" fmla="*/ 765 w 1073"/>
                <a:gd name="T31" fmla="*/ 614 h 1584"/>
                <a:gd name="T32" fmla="*/ 755 w 1073"/>
                <a:gd name="T33" fmla="*/ 657 h 1584"/>
                <a:gd name="T34" fmla="*/ 794 w 1073"/>
                <a:gd name="T35" fmla="*/ 726 h 1584"/>
                <a:gd name="T36" fmla="*/ 833 w 1073"/>
                <a:gd name="T37" fmla="*/ 828 h 1584"/>
                <a:gd name="T38" fmla="*/ 882 w 1073"/>
                <a:gd name="T39" fmla="*/ 979 h 1584"/>
                <a:gd name="T40" fmla="*/ 915 w 1073"/>
                <a:gd name="T41" fmla="*/ 1101 h 1584"/>
                <a:gd name="T42" fmla="*/ 911 w 1073"/>
                <a:gd name="T43" fmla="*/ 1159 h 1584"/>
                <a:gd name="T44" fmla="*/ 964 w 1073"/>
                <a:gd name="T45" fmla="*/ 1276 h 1584"/>
                <a:gd name="T46" fmla="*/ 964 w 1073"/>
                <a:gd name="T47" fmla="*/ 1276 h 1584"/>
                <a:gd name="T48" fmla="*/ 964 w 1073"/>
                <a:gd name="T49" fmla="*/ 1286 h 1584"/>
                <a:gd name="T50" fmla="*/ 998 w 1073"/>
                <a:gd name="T51" fmla="*/ 1408 h 1584"/>
                <a:gd name="T52" fmla="*/ 1033 w 1073"/>
                <a:gd name="T53" fmla="*/ 1480 h 1584"/>
                <a:gd name="T54" fmla="*/ 1047 w 1073"/>
                <a:gd name="T55" fmla="*/ 1510 h 1584"/>
                <a:gd name="T56" fmla="*/ 1072 w 1073"/>
                <a:gd name="T57" fmla="*/ 1529 h 1584"/>
                <a:gd name="T58" fmla="*/ 1072 w 1073"/>
                <a:gd name="T59" fmla="*/ 1529 h 1584"/>
                <a:gd name="T60" fmla="*/ 0 w 1073"/>
                <a:gd name="T61" fmla="*/ 1583 h 1584"/>
                <a:gd name="T62" fmla="*/ 0 w 1073"/>
                <a:gd name="T63" fmla="*/ 1583 h 1584"/>
                <a:gd name="T64" fmla="*/ 0 w 1073"/>
                <a:gd name="T65" fmla="*/ 19 h 158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1073" h="1584">
                  <a:moveTo>
                    <a:pt x="0" y="19"/>
                  </a:moveTo>
                  <a:lnTo>
                    <a:pt x="0" y="19"/>
                  </a:lnTo>
                  <a:cubicBezTo>
                    <a:pt x="0" y="19"/>
                    <a:pt x="0" y="19"/>
                    <a:pt x="5" y="19"/>
                  </a:cubicBezTo>
                  <a:cubicBezTo>
                    <a:pt x="34" y="15"/>
                    <a:pt x="49" y="15"/>
                    <a:pt x="78" y="10"/>
                  </a:cubicBezTo>
                  <a:cubicBezTo>
                    <a:pt x="107" y="10"/>
                    <a:pt x="122" y="0"/>
                    <a:pt x="146" y="0"/>
                  </a:cubicBezTo>
                  <a:cubicBezTo>
                    <a:pt x="171" y="0"/>
                    <a:pt x="180" y="15"/>
                    <a:pt x="195" y="29"/>
                  </a:cubicBezTo>
                  <a:cubicBezTo>
                    <a:pt x="219" y="44"/>
                    <a:pt x="234" y="49"/>
                    <a:pt x="258" y="59"/>
                  </a:cubicBezTo>
                  <a:cubicBezTo>
                    <a:pt x="297" y="68"/>
                    <a:pt x="321" y="78"/>
                    <a:pt x="360" y="87"/>
                  </a:cubicBezTo>
                  <a:cubicBezTo>
                    <a:pt x="384" y="92"/>
                    <a:pt x="404" y="92"/>
                    <a:pt x="424" y="102"/>
                  </a:cubicBezTo>
                  <a:cubicBezTo>
                    <a:pt x="487" y="131"/>
                    <a:pt x="511" y="161"/>
                    <a:pt x="570" y="195"/>
                  </a:cubicBezTo>
                  <a:lnTo>
                    <a:pt x="570" y="195"/>
                  </a:lnTo>
                  <a:cubicBezTo>
                    <a:pt x="589" y="224"/>
                    <a:pt x="599" y="244"/>
                    <a:pt x="604" y="278"/>
                  </a:cubicBezTo>
                  <a:cubicBezTo>
                    <a:pt x="609" y="336"/>
                    <a:pt x="609" y="370"/>
                    <a:pt x="643" y="414"/>
                  </a:cubicBezTo>
                  <a:cubicBezTo>
                    <a:pt x="663" y="443"/>
                    <a:pt x="682" y="458"/>
                    <a:pt x="706" y="482"/>
                  </a:cubicBezTo>
                  <a:cubicBezTo>
                    <a:pt x="730" y="511"/>
                    <a:pt x="740" y="535"/>
                    <a:pt x="755" y="575"/>
                  </a:cubicBezTo>
                  <a:cubicBezTo>
                    <a:pt x="760" y="590"/>
                    <a:pt x="765" y="594"/>
                    <a:pt x="765" y="614"/>
                  </a:cubicBezTo>
                  <a:cubicBezTo>
                    <a:pt x="765" y="629"/>
                    <a:pt x="755" y="638"/>
                    <a:pt x="755" y="657"/>
                  </a:cubicBezTo>
                  <a:cubicBezTo>
                    <a:pt x="755" y="687"/>
                    <a:pt x="779" y="696"/>
                    <a:pt x="794" y="726"/>
                  </a:cubicBezTo>
                  <a:cubicBezTo>
                    <a:pt x="818" y="760"/>
                    <a:pt x="823" y="789"/>
                    <a:pt x="833" y="828"/>
                  </a:cubicBezTo>
                  <a:cubicBezTo>
                    <a:pt x="848" y="891"/>
                    <a:pt x="877" y="921"/>
                    <a:pt x="882" y="979"/>
                  </a:cubicBezTo>
                  <a:cubicBezTo>
                    <a:pt x="887" y="1027"/>
                    <a:pt x="911" y="1052"/>
                    <a:pt x="915" y="1101"/>
                  </a:cubicBezTo>
                  <a:cubicBezTo>
                    <a:pt x="920" y="1125"/>
                    <a:pt x="906" y="1140"/>
                    <a:pt x="911" y="1159"/>
                  </a:cubicBezTo>
                  <a:cubicBezTo>
                    <a:pt x="920" y="1208"/>
                    <a:pt x="959" y="1232"/>
                    <a:pt x="964" y="1276"/>
                  </a:cubicBezTo>
                  <a:lnTo>
                    <a:pt x="964" y="1276"/>
                  </a:lnTo>
                  <a:cubicBezTo>
                    <a:pt x="964" y="1281"/>
                    <a:pt x="964" y="1286"/>
                    <a:pt x="964" y="1286"/>
                  </a:cubicBezTo>
                  <a:cubicBezTo>
                    <a:pt x="964" y="1334"/>
                    <a:pt x="979" y="1364"/>
                    <a:pt x="998" y="1408"/>
                  </a:cubicBezTo>
                  <a:cubicBezTo>
                    <a:pt x="1008" y="1437"/>
                    <a:pt x="1018" y="1456"/>
                    <a:pt x="1033" y="1480"/>
                  </a:cubicBezTo>
                  <a:cubicBezTo>
                    <a:pt x="1037" y="1495"/>
                    <a:pt x="1037" y="1505"/>
                    <a:pt x="1047" y="1510"/>
                  </a:cubicBezTo>
                  <a:cubicBezTo>
                    <a:pt x="1057" y="1519"/>
                    <a:pt x="1061" y="1524"/>
                    <a:pt x="1072" y="1529"/>
                  </a:cubicBezTo>
                  <a:lnTo>
                    <a:pt x="1072" y="1529"/>
                  </a:lnTo>
                  <a:cubicBezTo>
                    <a:pt x="1072" y="1529"/>
                    <a:pt x="667" y="1559"/>
                    <a:pt x="0" y="1583"/>
                  </a:cubicBezTo>
                  <a:lnTo>
                    <a:pt x="0" y="1583"/>
                  </a:lnTo>
                  <a:cubicBezTo>
                    <a:pt x="0" y="19"/>
                    <a:pt x="0" y="19"/>
                    <a:pt x="0" y="1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3" name="Freeform 88"/>
            <p:cNvSpPr>
              <a:spLocks noChangeArrowheads="1"/>
            </p:cNvSpPr>
            <p:nvPr/>
          </p:nvSpPr>
          <p:spPr bwMode="auto">
            <a:xfrm>
              <a:off x="9364924" y="6598255"/>
              <a:ext cx="1934968" cy="1565438"/>
            </a:xfrm>
            <a:custGeom>
              <a:avLst/>
              <a:gdLst>
                <a:gd name="T0" fmla="*/ 0 w 3050"/>
                <a:gd name="T1" fmla="*/ 141 h 2470"/>
                <a:gd name="T2" fmla="*/ 1808 w 3050"/>
                <a:gd name="T3" fmla="*/ 102 h 2470"/>
                <a:gd name="T4" fmla="*/ 1803 w 3050"/>
                <a:gd name="T5" fmla="*/ 199 h 2470"/>
                <a:gd name="T6" fmla="*/ 1856 w 3050"/>
                <a:gd name="T7" fmla="*/ 375 h 2470"/>
                <a:gd name="T8" fmla="*/ 2061 w 3050"/>
                <a:gd name="T9" fmla="*/ 526 h 2470"/>
                <a:gd name="T10" fmla="*/ 2173 w 3050"/>
                <a:gd name="T11" fmla="*/ 711 h 2470"/>
                <a:gd name="T12" fmla="*/ 2261 w 3050"/>
                <a:gd name="T13" fmla="*/ 881 h 2470"/>
                <a:gd name="T14" fmla="*/ 2314 w 3050"/>
                <a:gd name="T15" fmla="*/ 809 h 2470"/>
                <a:gd name="T16" fmla="*/ 2421 w 3050"/>
                <a:gd name="T17" fmla="*/ 881 h 2470"/>
                <a:gd name="T18" fmla="*/ 2402 w 3050"/>
                <a:gd name="T19" fmla="*/ 1008 h 2470"/>
                <a:gd name="T20" fmla="*/ 2421 w 3050"/>
                <a:gd name="T21" fmla="*/ 1193 h 2470"/>
                <a:gd name="T22" fmla="*/ 2582 w 3050"/>
                <a:gd name="T23" fmla="*/ 1300 h 2470"/>
                <a:gd name="T24" fmla="*/ 2660 w 3050"/>
                <a:gd name="T25" fmla="*/ 1344 h 2470"/>
                <a:gd name="T26" fmla="*/ 2762 w 3050"/>
                <a:gd name="T27" fmla="*/ 1466 h 2470"/>
                <a:gd name="T28" fmla="*/ 2811 w 3050"/>
                <a:gd name="T29" fmla="*/ 1656 h 2470"/>
                <a:gd name="T30" fmla="*/ 2899 w 3050"/>
                <a:gd name="T31" fmla="*/ 1782 h 2470"/>
                <a:gd name="T32" fmla="*/ 3001 w 3050"/>
                <a:gd name="T33" fmla="*/ 1797 h 2470"/>
                <a:gd name="T34" fmla="*/ 3035 w 3050"/>
                <a:gd name="T35" fmla="*/ 1884 h 2470"/>
                <a:gd name="T36" fmla="*/ 3045 w 3050"/>
                <a:gd name="T37" fmla="*/ 2060 h 2470"/>
                <a:gd name="T38" fmla="*/ 2972 w 3050"/>
                <a:gd name="T39" fmla="*/ 2075 h 2470"/>
                <a:gd name="T40" fmla="*/ 2884 w 3050"/>
                <a:gd name="T41" fmla="*/ 2143 h 2470"/>
                <a:gd name="T42" fmla="*/ 2821 w 3050"/>
                <a:gd name="T43" fmla="*/ 2294 h 2470"/>
                <a:gd name="T44" fmla="*/ 2830 w 3050"/>
                <a:gd name="T45" fmla="*/ 2425 h 2470"/>
                <a:gd name="T46" fmla="*/ 2747 w 3050"/>
                <a:gd name="T47" fmla="*/ 2430 h 2470"/>
                <a:gd name="T48" fmla="*/ 2596 w 3050"/>
                <a:gd name="T49" fmla="*/ 2459 h 2470"/>
                <a:gd name="T50" fmla="*/ 2548 w 3050"/>
                <a:gd name="T51" fmla="*/ 2464 h 2470"/>
                <a:gd name="T52" fmla="*/ 2572 w 3050"/>
                <a:gd name="T53" fmla="*/ 2270 h 2470"/>
                <a:gd name="T54" fmla="*/ 2538 w 3050"/>
                <a:gd name="T55" fmla="*/ 2187 h 2470"/>
                <a:gd name="T56" fmla="*/ 609 w 3050"/>
                <a:gd name="T57" fmla="*/ 2416 h 2470"/>
                <a:gd name="T58" fmla="*/ 585 w 3050"/>
                <a:gd name="T59" fmla="*/ 2119 h 2470"/>
                <a:gd name="T60" fmla="*/ 404 w 3050"/>
                <a:gd name="T61" fmla="*/ 842 h 2470"/>
                <a:gd name="T62" fmla="*/ 283 w 3050"/>
                <a:gd name="T63" fmla="*/ 696 h 2470"/>
                <a:gd name="T64" fmla="*/ 361 w 3050"/>
                <a:gd name="T65" fmla="*/ 545 h 2470"/>
                <a:gd name="T66" fmla="*/ 108 w 3050"/>
                <a:gd name="T67" fmla="*/ 394 h 2470"/>
                <a:gd name="T68" fmla="*/ 83 w 3050"/>
                <a:gd name="T69" fmla="*/ 375 h 2470"/>
                <a:gd name="T70" fmla="*/ 34 w 3050"/>
                <a:gd name="T71" fmla="*/ 273 h 2470"/>
                <a:gd name="T72" fmla="*/ 0 w 3050"/>
                <a:gd name="T73" fmla="*/ 141 h 24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3050" h="2470">
                  <a:moveTo>
                    <a:pt x="0" y="141"/>
                  </a:moveTo>
                  <a:lnTo>
                    <a:pt x="0" y="141"/>
                  </a:lnTo>
                  <a:cubicBezTo>
                    <a:pt x="979" y="93"/>
                    <a:pt x="1667" y="0"/>
                    <a:pt x="1667" y="0"/>
                  </a:cubicBezTo>
                  <a:cubicBezTo>
                    <a:pt x="1700" y="58"/>
                    <a:pt x="1744" y="73"/>
                    <a:pt x="1808" y="102"/>
                  </a:cubicBezTo>
                  <a:lnTo>
                    <a:pt x="1808" y="102"/>
                  </a:lnTo>
                  <a:cubicBezTo>
                    <a:pt x="1803" y="141"/>
                    <a:pt x="1803" y="160"/>
                    <a:pt x="1803" y="199"/>
                  </a:cubicBezTo>
                  <a:cubicBezTo>
                    <a:pt x="1803" y="239"/>
                    <a:pt x="1797" y="263"/>
                    <a:pt x="1808" y="297"/>
                  </a:cubicBezTo>
                  <a:cubicBezTo>
                    <a:pt x="1817" y="331"/>
                    <a:pt x="1837" y="345"/>
                    <a:pt x="1856" y="375"/>
                  </a:cubicBezTo>
                  <a:cubicBezTo>
                    <a:pt x="1905" y="443"/>
                    <a:pt x="1944" y="477"/>
                    <a:pt x="2017" y="511"/>
                  </a:cubicBezTo>
                  <a:cubicBezTo>
                    <a:pt x="2037" y="521"/>
                    <a:pt x="2046" y="521"/>
                    <a:pt x="2061" y="526"/>
                  </a:cubicBezTo>
                  <a:cubicBezTo>
                    <a:pt x="2104" y="545"/>
                    <a:pt x="2109" y="585"/>
                    <a:pt x="2124" y="624"/>
                  </a:cubicBezTo>
                  <a:cubicBezTo>
                    <a:pt x="2139" y="657"/>
                    <a:pt x="2153" y="677"/>
                    <a:pt x="2173" y="711"/>
                  </a:cubicBezTo>
                  <a:cubicBezTo>
                    <a:pt x="2192" y="750"/>
                    <a:pt x="2202" y="774"/>
                    <a:pt x="2212" y="818"/>
                  </a:cubicBezTo>
                  <a:cubicBezTo>
                    <a:pt x="2217" y="847"/>
                    <a:pt x="2226" y="881"/>
                    <a:pt x="2261" y="881"/>
                  </a:cubicBezTo>
                  <a:cubicBezTo>
                    <a:pt x="2275" y="881"/>
                    <a:pt x="2275" y="862"/>
                    <a:pt x="2280" y="847"/>
                  </a:cubicBezTo>
                  <a:cubicBezTo>
                    <a:pt x="2289" y="833"/>
                    <a:pt x="2299" y="818"/>
                    <a:pt x="2314" y="809"/>
                  </a:cubicBezTo>
                  <a:cubicBezTo>
                    <a:pt x="2324" y="818"/>
                    <a:pt x="2329" y="828"/>
                    <a:pt x="2343" y="833"/>
                  </a:cubicBezTo>
                  <a:cubicBezTo>
                    <a:pt x="2372" y="847"/>
                    <a:pt x="2421" y="847"/>
                    <a:pt x="2421" y="881"/>
                  </a:cubicBezTo>
                  <a:cubicBezTo>
                    <a:pt x="2421" y="916"/>
                    <a:pt x="2407" y="930"/>
                    <a:pt x="2402" y="964"/>
                  </a:cubicBezTo>
                  <a:cubicBezTo>
                    <a:pt x="2402" y="983"/>
                    <a:pt x="2402" y="994"/>
                    <a:pt x="2402" y="1008"/>
                  </a:cubicBezTo>
                  <a:cubicBezTo>
                    <a:pt x="2402" y="1042"/>
                    <a:pt x="2392" y="1061"/>
                    <a:pt x="2392" y="1091"/>
                  </a:cubicBezTo>
                  <a:cubicBezTo>
                    <a:pt x="2392" y="1135"/>
                    <a:pt x="2392" y="1164"/>
                    <a:pt x="2421" y="1193"/>
                  </a:cubicBezTo>
                  <a:cubicBezTo>
                    <a:pt x="2435" y="1208"/>
                    <a:pt x="2450" y="1208"/>
                    <a:pt x="2465" y="1222"/>
                  </a:cubicBezTo>
                  <a:cubicBezTo>
                    <a:pt x="2504" y="1262"/>
                    <a:pt x="2538" y="1271"/>
                    <a:pt x="2582" y="1300"/>
                  </a:cubicBezTo>
                  <a:cubicBezTo>
                    <a:pt x="2606" y="1315"/>
                    <a:pt x="2616" y="1329"/>
                    <a:pt x="2645" y="1344"/>
                  </a:cubicBezTo>
                  <a:cubicBezTo>
                    <a:pt x="2650" y="1344"/>
                    <a:pt x="2655" y="1344"/>
                    <a:pt x="2660" y="1344"/>
                  </a:cubicBezTo>
                  <a:cubicBezTo>
                    <a:pt x="2670" y="1354"/>
                    <a:pt x="2675" y="1364"/>
                    <a:pt x="2684" y="1373"/>
                  </a:cubicBezTo>
                  <a:cubicBezTo>
                    <a:pt x="2718" y="1403"/>
                    <a:pt x="2747" y="1422"/>
                    <a:pt x="2762" y="1466"/>
                  </a:cubicBezTo>
                  <a:cubicBezTo>
                    <a:pt x="2772" y="1490"/>
                    <a:pt x="2772" y="1505"/>
                    <a:pt x="2777" y="1524"/>
                  </a:cubicBezTo>
                  <a:cubicBezTo>
                    <a:pt x="2796" y="1573"/>
                    <a:pt x="2806" y="1607"/>
                    <a:pt x="2811" y="1656"/>
                  </a:cubicBezTo>
                  <a:cubicBezTo>
                    <a:pt x="2816" y="1699"/>
                    <a:pt x="2840" y="1724"/>
                    <a:pt x="2874" y="1758"/>
                  </a:cubicBezTo>
                  <a:cubicBezTo>
                    <a:pt x="2884" y="1768"/>
                    <a:pt x="2888" y="1778"/>
                    <a:pt x="2899" y="1782"/>
                  </a:cubicBezTo>
                  <a:cubicBezTo>
                    <a:pt x="2927" y="1802"/>
                    <a:pt x="2966" y="1792"/>
                    <a:pt x="3001" y="1797"/>
                  </a:cubicBezTo>
                  <a:lnTo>
                    <a:pt x="3001" y="1797"/>
                  </a:lnTo>
                  <a:cubicBezTo>
                    <a:pt x="3010" y="1802"/>
                    <a:pt x="3025" y="1802"/>
                    <a:pt x="3030" y="1812"/>
                  </a:cubicBezTo>
                  <a:cubicBezTo>
                    <a:pt x="3049" y="1831"/>
                    <a:pt x="3035" y="1856"/>
                    <a:pt x="3035" y="1884"/>
                  </a:cubicBezTo>
                  <a:cubicBezTo>
                    <a:pt x="3035" y="1977"/>
                    <a:pt x="3035" y="1977"/>
                    <a:pt x="3035" y="1977"/>
                  </a:cubicBezTo>
                  <a:cubicBezTo>
                    <a:pt x="3035" y="2006"/>
                    <a:pt x="3045" y="2031"/>
                    <a:pt x="3045" y="2060"/>
                  </a:cubicBezTo>
                  <a:lnTo>
                    <a:pt x="3045" y="2060"/>
                  </a:lnTo>
                  <a:cubicBezTo>
                    <a:pt x="3020" y="2070"/>
                    <a:pt x="3001" y="2070"/>
                    <a:pt x="2972" y="2075"/>
                  </a:cubicBezTo>
                  <a:cubicBezTo>
                    <a:pt x="2952" y="2080"/>
                    <a:pt x="2947" y="2104"/>
                    <a:pt x="2927" y="2113"/>
                  </a:cubicBezTo>
                  <a:cubicBezTo>
                    <a:pt x="2913" y="2128"/>
                    <a:pt x="2894" y="2128"/>
                    <a:pt x="2884" y="2143"/>
                  </a:cubicBezTo>
                  <a:cubicBezTo>
                    <a:pt x="2864" y="2177"/>
                    <a:pt x="2860" y="2202"/>
                    <a:pt x="2850" y="2235"/>
                  </a:cubicBezTo>
                  <a:cubicBezTo>
                    <a:pt x="2845" y="2260"/>
                    <a:pt x="2825" y="2270"/>
                    <a:pt x="2821" y="2294"/>
                  </a:cubicBezTo>
                  <a:cubicBezTo>
                    <a:pt x="2816" y="2313"/>
                    <a:pt x="2825" y="2323"/>
                    <a:pt x="2825" y="2343"/>
                  </a:cubicBezTo>
                  <a:cubicBezTo>
                    <a:pt x="2825" y="2376"/>
                    <a:pt x="2821" y="2391"/>
                    <a:pt x="2830" y="2425"/>
                  </a:cubicBezTo>
                  <a:lnTo>
                    <a:pt x="2830" y="2425"/>
                  </a:lnTo>
                  <a:cubicBezTo>
                    <a:pt x="2801" y="2425"/>
                    <a:pt x="2777" y="2430"/>
                    <a:pt x="2747" y="2430"/>
                  </a:cubicBezTo>
                  <a:cubicBezTo>
                    <a:pt x="2709" y="2430"/>
                    <a:pt x="2689" y="2445"/>
                    <a:pt x="2655" y="2450"/>
                  </a:cubicBezTo>
                  <a:cubicBezTo>
                    <a:pt x="2631" y="2455"/>
                    <a:pt x="2616" y="2455"/>
                    <a:pt x="2596" y="2459"/>
                  </a:cubicBezTo>
                  <a:cubicBezTo>
                    <a:pt x="2582" y="2459"/>
                    <a:pt x="2577" y="2469"/>
                    <a:pt x="2562" y="2469"/>
                  </a:cubicBezTo>
                  <a:cubicBezTo>
                    <a:pt x="2557" y="2469"/>
                    <a:pt x="2553" y="2464"/>
                    <a:pt x="2548" y="2464"/>
                  </a:cubicBezTo>
                  <a:cubicBezTo>
                    <a:pt x="2548" y="2425"/>
                    <a:pt x="2543" y="2401"/>
                    <a:pt x="2543" y="2357"/>
                  </a:cubicBezTo>
                  <a:cubicBezTo>
                    <a:pt x="2543" y="2323"/>
                    <a:pt x="2557" y="2304"/>
                    <a:pt x="2572" y="2270"/>
                  </a:cubicBezTo>
                  <a:cubicBezTo>
                    <a:pt x="2577" y="2255"/>
                    <a:pt x="2587" y="2245"/>
                    <a:pt x="2587" y="2230"/>
                  </a:cubicBezTo>
                  <a:cubicBezTo>
                    <a:pt x="2587" y="2206"/>
                    <a:pt x="2562" y="2191"/>
                    <a:pt x="2538" y="2187"/>
                  </a:cubicBezTo>
                  <a:cubicBezTo>
                    <a:pt x="609" y="2416"/>
                    <a:pt x="609" y="2416"/>
                    <a:pt x="609" y="2416"/>
                  </a:cubicBezTo>
                  <a:lnTo>
                    <a:pt x="609" y="2416"/>
                  </a:lnTo>
                  <a:cubicBezTo>
                    <a:pt x="585" y="2119"/>
                    <a:pt x="585" y="2119"/>
                    <a:pt x="585" y="2119"/>
                  </a:cubicBezTo>
                  <a:lnTo>
                    <a:pt x="585" y="2119"/>
                  </a:lnTo>
                  <a:cubicBezTo>
                    <a:pt x="502" y="983"/>
                    <a:pt x="502" y="983"/>
                    <a:pt x="502" y="983"/>
                  </a:cubicBezTo>
                  <a:cubicBezTo>
                    <a:pt x="468" y="925"/>
                    <a:pt x="453" y="886"/>
                    <a:pt x="404" y="842"/>
                  </a:cubicBezTo>
                  <a:cubicBezTo>
                    <a:pt x="371" y="809"/>
                    <a:pt x="346" y="798"/>
                    <a:pt x="317" y="760"/>
                  </a:cubicBezTo>
                  <a:cubicBezTo>
                    <a:pt x="302" y="735"/>
                    <a:pt x="283" y="726"/>
                    <a:pt x="283" y="696"/>
                  </a:cubicBezTo>
                  <a:cubicBezTo>
                    <a:pt x="283" y="677"/>
                    <a:pt x="293" y="667"/>
                    <a:pt x="298" y="652"/>
                  </a:cubicBezTo>
                  <a:cubicBezTo>
                    <a:pt x="317" y="609"/>
                    <a:pt x="337" y="585"/>
                    <a:pt x="361" y="545"/>
                  </a:cubicBezTo>
                  <a:cubicBezTo>
                    <a:pt x="341" y="535"/>
                    <a:pt x="327" y="535"/>
                    <a:pt x="302" y="526"/>
                  </a:cubicBezTo>
                  <a:cubicBezTo>
                    <a:pt x="224" y="487"/>
                    <a:pt x="171" y="463"/>
                    <a:pt x="108" y="394"/>
                  </a:cubicBezTo>
                  <a:lnTo>
                    <a:pt x="108" y="394"/>
                  </a:lnTo>
                  <a:cubicBezTo>
                    <a:pt x="97" y="389"/>
                    <a:pt x="93" y="384"/>
                    <a:pt x="83" y="375"/>
                  </a:cubicBezTo>
                  <a:cubicBezTo>
                    <a:pt x="73" y="370"/>
                    <a:pt x="73" y="360"/>
                    <a:pt x="69" y="345"/>
                  </a:cubicBezTo>
                  <a:cubicBezTo>
                    <a:pt x="54" y="321"/>
                    <a:pt x="44" y="302"/>
                    <a:pt x="34" y="273"/>
                  </a:cubicBezTo>
                  <a:cubicBezTo>
                    <a:pt x="15" y="229"/>
                    <a:pt x="0" y="199"/>
                    <a:pt x="0" y="151"/>
                  </a:cubicBezTo>
                  <a:cubicBezTo>
                    <a:pt x="0" y="151"/>
                    <a:pt x="0" y="146"/>
                    <a:pt x="0" y="141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4" name="Freeform 89"/>
            <p:cNvSpPr>
              <a:spLocks noChangeArrowheads="1"/>
            </p:cNvSpPr>
            <p:nvPr/>
          </p:nvSpPr>
          <p:spPr bwMode="auto">
            <a:xfrm>
              <a:off x="11036669" y="7485990"/>
              <a:ext cx="2318601" cy="1036158"/>
            </a:xfrm>
            <a:custGeom>
              <a:avLst/>
              <a:gdLst>
                <a:gd name="T0" fmla="*/ 199 w 3654"/>
                <a:gd name="T1" fmla="*/ 1027 h 1637"/>
                <a:gd name="T2" fmla="*/ 190 w 3654"/>
                <a:gd name="T3" fmla="*/ 896 h 1637"/>
                <a:gd name="T4" fmla="*/ 253 w 3654"/>
                <a:gd name="T5" fmla="*/ 745 h 1637"/>
                <a:gd name="T6" fmla="*/ 341 w 3654"/>
                <a:gd name="T7" fmla="*/ 677 h 1637"/>
                <a:gd name="T8" fmla="*/ 414 w 3654"/>
                <a:gd name="T9" fmla="*/ 662 h 1637"/>
                <a:gd name="T10" fmla="*/ 657 w 3654"/>
                <a:gd name="T11" fmla="*/ 628 h 1637"/>
                <a:gd name="T12" fmla="*/ 896 w 3654"/>
                <a:gd name="T13" fmla="*/ 560 h 1637"/>
                <a:gd name="T14" fmla="*/ 1037 w 3654"/>
                <a:gd name="T15" fmla="*/ 506 h 1637"/>
                <a:gd name="T16" fmla="*/ 2118 w 3654"/>
                <a:gd name="T17" fmla="*/ 326 h 1637"/>
                <a:gd name="T18" fmla="*/ 2732 w 3654"/>
                <a:gd name="T19" fmla="*/ 214 h 1637"/>
                <a:gd name="T20" fmla="*/ 2810 w 3654"/>
                <a:gd name="T21" fmla="*/ 214 h 1637"/>
                <a:gd name="T22" fmla="*/ 3638 w 3654"/>
                <a:gd name="T23" fmla="*/ 0 h 1637"/>
                <a:gd name="T24" fmla="*/ 3653 w 3654"/>
                <a:gd name="T25" fmla="*/ 97 h 1637"/>
                <a:gd name="T26" fmla="*/ 3623 w 3654"/>
                <a:gd name="T27" fmla="*/ 165 h 1637"/>
                <a:gd name="T28" fmla="*/ 3560 w 3654"/>
                <a:gd name="T29" fmla="*/ 253 h 1637"/>
                <a:gd name="T30" fmla="*/ 3453 w 3654"/>
                <a:gd name="T31" fmla="*/ 268 h 1637"/>
                <a:gd name="T32" fmla="*/ 3419 w 3654"/>
                <a:gd name="T33" fmla="*/ 306 h 1637"/>
                <a:gd name="T34" fmla="*/ 3273 w 3654"/>
                <a:gd name="T35" fmla="*/ 370 h 1637"/>
                <a:gd name="T36" fmla="*/ 3170 w 3654"/>
                <a:gd name="T37" fmla="*/ 511 h 1637"/>
                <a:gd name="T38" fmla="*/ 3015 w 3654"/>
                <a:gd name="T39" fmla="*/ 643 h 1637"/>
                <a:gd name="T40" fmla="*/ 2864 w 3654"/>
                <a:gd name="T41" fmla="*/ 779 h 1637"/>
                <a:gd name="T42" fmla="*/ 2752 w 3654"/>
                <a:gd name="T43" fmla="*/ 876 h 1637"/>
                <a:gd name="T44" fmla="*/ 2717 w 3654"/>
                <a:gd name="T45" fmla="*/ 935 h 1637"/>
                <a:gd name="T46" fmla="*/ 2610 w 3654"/>
                <a:gd name="T47" fmla="*/ 993 h 1637"/>
                <a:gd name="T48" fmla="*/ 2606 w 3654"/>
                <a:gd name="T49" fmla="*/ 1163 h 1637"/>
                <a:gd name="T50" fmla="*/ 2123 w 3654"/>
                <a:gd name="T51" fmla="*/ 1290 h 1637"/>
                <a:gd name="T52" fmla="*/ 1295 w 3654"/>
                <a:gd name="T53" fmla="*/ 1446 h 1637"/>
                <a:gd name="T54" fmla="*/ 1159 w 3654"/>
                <a:gd name="T55" fmla="*/ 1393 h 1637"/>
                <a:gd name="T56" fmla="*/ 979 w 3654"/>
                <a:gd name="T57" fmla="*/ 1442 h 1637"/>
                <a:gd name="T58" fmla="*/ 910 w 3654"/>
                <a:gd name="T59" fmla="*/ 1485 h 1637"/>
                <a:gd name="T60" fmla="*/ 0 w 3654"/>
                <a:gd name="T61" fmla="*/ 1636 h 1637"/>
                <a:gd name="T62" fmla="*/ 48 w 3654"/>
                <a:gd name="T63" fmla="*/ 1461 h 1637"/>
                <a:gd name="T64" fmla="*/ 116 w 3654"/>
                <a:gd name="T65" fmla="*/ 1257 h 1637"/>
                <a:gd name="T66" fmla="*/ 155 w 3654"/>
                <a:gd name="T67" fmla="*/ 1135 h 16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3654" h="1637">
                  <a:moveTo>
                    <a:pt x="199" y="1027"/>
                  </a:moveTo>
                  <a:lnTo>
                    <a:pt x="199" y="1027"/>
                  </a:lnTo>
                  <a:cubicBezTo>
                    <a:pt x="190" y="993"/>
                    <a:pt x="194" y="978"/>
                    <a:pt x="194" y="945"/>
                  </a:cubicBezTo>
                  <a:cubicBezTo>
                    <a:pt x="194" y="925"/>
                    <a:pt x="185" y="915"/>
                    <a:pt x="190" y="896"/>
                  </a:cubicBezTo>
                  <a:cubicBezTo>
                    <a:pt x="194" y="872"/>
                    <a:pt x="214" y="862"/>
                    <a:pt x="219" y="837"/>
                  </a:cubicBezTo>
                  <a:cubicBezTo>
                    <a:pt x="229" y="804"/>
                    <a:pt x="233" y="779"/>
                    <a:pt x="253" y="745"/>
                  </a:cubicBezTo>
                  <a:cubicBezTo>
                    <a:pt x="263" y="730"/>
                    <a:pt x="282" y="730"/>
                    <a:pt x="296" y="715"/>
                  </a:cubicBezTo>
                  <a:cubicBezTo>
                    <a:pt x="316" y="706"/>
                    <a:pt x="321" y="682"/>
                    <a:pt x="341" y="677"/>
                  </a:cubicBezTo>
                  <a:cubicBezTo>
                    <a:pt x="370" y="672"/>
                    <a:pt x="389" y="672"/>
                    <a:pt x="414" y="662"/>
                  </a:cubicBezTo>
                  <a:lnTo>
                    <a:pt x="414" y="662"/>
                  </a:lnTo>
                  <a:cubicBezTo>
                    <a:pt x="487" y="652"/>
                    <a:pt x="540" y="647"/>
                    <a:pt x="614" y="638"/>
                  </a:cubicBezTo>
                  <a:cubicBezTo>
                    <a:pt x="628" y="633"/>
                    <a:pt x="638" y="628"/>
                    <a:pt x="657" y="628"/>
                  </a:cubicBezTo>
                  <a:cubicBezTo>
                    <a:pt x="686" y="623"/>
                    <a:pt x="701" y="623"/>
                    <a:pt x="730" y="623"/>
                  </a:cubicBezTo>
                  <a:cubicBezTo>
                    <a:pt x="803" y="613"/>
                    <a:pt x="837" y="589"/>
                    <a:pt x="896" y="560"/>
                  </a:cubicBezTo>
                  <a:cubicBezTo>
                    <a:pt x="915" y="550"/>
                    <a:pt x="925" y="550"/>
                    <a:pt x="945" y="545"/>
                  </a:cubicBezTo>
                  <a:cubicBezTo>
                    <a:pt x="979" y="526"/>
                    <a:pt x="998" y="516"/>
                    <a:pt x="1037" y="506"/>
                  </a:cubicBezTo>
                  <a:cubicBezTo>
                    <a:pt x="2060" y="306"/>
                    <a:pt x="2060" y="306"/>
                    <a:pt x="2060" y="306"/>
                  </a:cubicBezTo>
                  <a:cubicBezTo>
                    <a:pt x="2084" y="311"/>
                    <a:pt x="2094" y="321"/>
                    <a:pt x="2118" y="326"/>
                  </a:cubicBezTo>
                  <a:cubicBezTo>
                    <a:pt x="2142" y="326"/>
                    <a:pt x="2162" y="326"/>
                    <a:pt x="2186" y="326"/>
                  </a:cubicBezTo>
                  <a:cubicBezTo>
                    <a:pt x="2732" y="214"/>
                    <a:pt x="2732" y="214"/>
                    <a:pt x="2732" y="214"/>
                  </a:cubicBezTo>
                  <a:cubicBezTo>
                    <a:pt x="2781" y="224"/>
                    <a:pt x="2781" y="224"/>
                    <a:pt x="2781" y="224"/>
                  </a:cubicBezTo>
                  <a:cubicBezTo>
                    <a:pt x="2810" y="214"/>
                    <a:pt x="2810" y="214"/>
                    <a:pt x="2810" y="214"/>
                  </a:cubicBezTo>
                  <a:lnTo>
                    <a:pt x="2810" y="214"/>
                  </a:lnTo>
                  <a:cubicBezTo>
                    <a:pt x="3638" y="0"/>
                    <a:pt x="3638" y="0"/>
                    <a:pt x="3638" y="0"/>
                  </a:cubicBezTo>
                  <a:lnTo>
                    <a:pt x="3638" y="0"/>
                  </a:lnTo>
                  <a:cubicBezTo>
                    <a:pt x="3643" y="38"/>
                    <a:pt x="3653" y="58"/>
                    <a:pt x="3653" y="97"/>
                  </a:cubicBezTo>
                  <a:cubicBezTo>
                    <a:pt x="3653" y="107"/>
                    <a:pt x="3643" y="112"/>
                    <a:pt x="3643" y="121"/>
                  </a:cubicBezTo>
                  <a:cubicBezTo>
                    <a:pt x="3638" y="141"/>
                    <a:pt x="3628" y="151"/>
                    <a:pt x="3623" y="165"/>
                  </a:cubicBezTo>
                  <a:cubicBezTo>
                    <a:pt x="3618" y="175"/>
                    <a:pt x="3623" y="185"/>
                    <a:pt x="3618" y="195"/>
                  </a:cubicBezTo>
                  <a:cubicBezTo>
                    <a:pt x="3609" y="229"/>
                    <a:pt x="3590" y="243"/>
                    <a:pt x="3560" y="253"/>
                  </a:cubicBezTo>
                  <a:cubicBezTo>
                    <a:pt x="3536" y="263"/>
                    <a:pt x="3521" y="263"/>
                    <a:pt x="3497" y="263"/>
                  </a:cubicBezTo>
                  <a:cubicBezTo>
                    <a:pt x="3482" y="263"/>
                    <a:pt x="3468" y="258"/>
                    <a:pt x="3453" y="268"/>
                  </a:cubicBezTo>
                  <a:cubicBezTo>
                    <a:pt x="3448" y="268"/>
                    <a:pt x="3453" y="277"/>
                    <a:pt x="3448" y="282"/>
                  </a:cubicBezTo>
                  <a:cubicBezTo>
                    <a:pt x="3438" y="297"/>
                    <a:pt x="3429" y="297"/>
                    <a:pt x="3419" y="306"/>
                  </a:cubicBezTo>
                  <a:cubicBezTo>
                    <a:pt x="3390" y="331"/>
                    <a:pt x="3370" y="350"/>
                    <a:pt x="3331" y="360"/>
                  </a:cubicBezTo>
                  <a:cubicBezTo>
                    <a:pt x="3311" y="365"/>
                    <a:pt x="3292" y="360"/>
                    <a:pt x="3273" y="370"/>
                  </a:cubicBezTo>
                  <a:cubicBezTo>
                    <a:pt x="3248" y="384"/>
                    <a:pt x="3248" y="404"/>
                    <a:pt x="3234" y="428"/>
                  </a:cubicBezTo>
                  <a:cubicBezTo>
                    <a:pt x="3214" y="462"/>
                    <a:pt x="3200" y="482"/>
                    <a:pt x="3170" y="511"/>
                  </a:cubicBezTo>
                  <a:cubicBezTo>
                    <a:pt x="3137" y="550"/>
                    <a:pt x="3107" y="560"/>
                    <a:pt x="3068" y="594"/>
                  </a:cubicBezTo>
                  <a:cubicBezTo>
                    <a:pt x="3049" y="613"/>
                    <a:pt x="3034" y="623"/>
                    <a:pt x="3015" y="643"/>
                  </a:cubicBezTo>
                  <a:cubicBezTo>
                    <a:pt x="3000" y="652"/>
                    <a:pt x="2995" y="662"/>
                    <a:pt x="2985" y="672"/>
                  </a:cubicBezTo>
                  <a:cubicBezTo>
                    <a:pt x="2941" y="715"/>
                    <a:pt x="2917" y="745"/>
                    <a:pt x="2864" y="779"/>
                  </a:cubicBezTo>
                  <a:cubicBezTo>
                    <a:pt x="2844" y="798"/>
                    <a:pt x="2830" y="813"/>
                    <a:pt x="2805" y="828"/>
                  </a:cubicBezTo>
                  <a:cubicBezTo>
                    <a:pt x="2781" y="842"/>
                    <a:pt x="2761" y="852"/>
                    <a:pt x="2752" y="876"/>
                  </a:cubicBezTo>
                  <a:cubicBezTo>
                    <a:pt x="2747" y="891"/>
                    <a:pt x="2747" y="901"/>
                    <a:pt x="2747" y="911"/>
                  </a:cubicBezTo>
                  <a:cubicBezTo>
                    <a:pt x="2742" y="920"/>
                    <a:pt x="2727" y="925"/>
                    <a:pt x="2717" y="935"/>
                  </a:cubicBezTo>
                  <a:cubicBezTo>
                    <a:pt x="2693" y="950"/>
                    <a:pt x="2679" y="964"/>
                    <a:pt x="2654" y="974"/>
                  </a:cubicBezTo>
                  <a:cubicBezTo>
                    <a:pt x="2640" y="978"/>
                    <a:pt x="2620" y="978"/>
                    <a:pt x="2610" y="993"/>
                  </a:cubicBezTo>
                  <a:cubicBezTo>
                    <a:pt x="2606" y="998"/>
                    <a:pt x="2615" y="998"/>
                    <a:pt x="2615" y="1008"/>
                  </a:cubicBezTo>
                  <a:cubicBezTo>
                    <a:pt x="2615" y="1061"/>
                    <a:pt x="2610" y="1110"/>
                    <a:pt x="2606" y="1163"/>
                  </a:cubicBezTo>
                  <a:lnTo>
                    <a:pt x="2606" y="1163"/>
                  </a:lnTo>
                  <a:cubicBezTo>
                    <a:pt x="2123" y="1290"/>
                    <a:pt x="2123" y="1290"/>
                    <a:pt x="2123" y="1290"/>
                  </a:cubicBezTo>
                  <a:cubicBezTo>
                    <a:pt x="2118" y="1290"/>
                    <a:pt x="2118" y="1290"/>
                    <a:pt x="2118" y="1290"/>
                  </a:cubicBezTo>
                  <a:cubicBezTo>
                    <a:pt x="1295" y="1446"/>
                    <a:pt x="1295" y="1446"/>
                    <a:pt x="1295" y="1446"/>
                  </a:cubicBezTo>
                  <a:cubicBezTo>
                    <a:pt x="1256" y="1436"/>
                    <a:pt x="1237" y="1431"/>
                    <a:pt x="1203" y="1417"/>
                  </a:cubicBezTo>
                  <a:cubicBezTo>
                    <a:pt x="1188" y="1412"/>
                    <a:pt x="1178" y="1393"/>
                    <a:pt x="1159" y="1393"/>
                  </a:cubicBezTo>
                  <a:cubicBezTo>
                    <a:pt x="1130" y="1393"/>
                    <a:pt x="1115" y="1412"/>
                    <a:pt x="1081" y="1412"/>
                  </a:cubicBezTo>
                  <a:cubicBezTo>
                    <a:pt x="1042" y="1417"/>
                    <a:pt x="1017" y="1431"/>
                    <a:pt x="979" y="1442"/>
                  </a:cubicBezTo>
                  <a:cubicBezTo>
                    <a:pt x="969" y="1442"/>
                    <a:pt x="954" y="1436"/>
                    <a:pt x="949" y="1442"/>
                  </a:cubicBezTo>
                  <a:cubicBezTo>
                    <a:pt x="930" y="1451"/>
                    <a:pt x="925" y="1470"/>
                    <a:pt x="910" y="1485"/>
                  </a:cubicBezTo>
                  <a:lnTo>
                    <a:pt x="910" y="1485"/>
                  </a:lnTo>
                  <a:cubicBezTo>
                    <a:pt x="0" y="1636"/>
                    <a:pt x="0" y="1636"/>
                    <a:pt x="0" y="1636"/>
                  </a:cubicBezTo>
                  <a:lnTo>
                    <a:pt x="0" y="1636"/>
                  </a:lnTo>
                  <a:cubicBezTo>
                    <a:pt x="14" y="1568"/>
                    <a:pt x="48" y="1529"/>
                    <a:pt x="48" y="1461"/>
                  </a:cubicBezTo>
                  <a:cubicBezTo>
                    <a:pt x="48" y="1431"/>
                    <a:pt x="39" y="1417"/>
                    <a:pt x="48" y="1393"/>
                  </a:cubicBezTo>
                  <a:cubicBezTo>
                    <a:pt x="63" y="1334"/>
                    <a:pt x="111" y="1315"/>
                    <a:pt x="116" y="1257"/>
                  </a:cubicBezTo>
                  <a:cubicBezTo>
                    <a:pt x="116" y="1227"/>
                    <a:pt x="111" y="1207"/>
                    <a:pt x="121" y="1179"/>
                  </a:cubicBezTo>
                  <a:cubicBezTo>
                    <a:pt x="126" y="1159"/>
                    <a:pt x="146" y="1154"/>
                    <a:pt x="155" y="1135"/>
                  </a:cubicBezTo>
                  <a:cubicBezTo>
                    <a:pt x="180" y="1100"/>
                    <a:pt x="199" y="1076"/>
                    <a:pt x="199" y="10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5" name="Freeform 90"/>
            <p:cNvSpPr>
              <a:spLocks noChangeArrowheads="1"/>
            </p:cNvSpPr>
            <p:nvPr/>
          </p:nvSpPr>
          <p:spPr bwMode="auto">
            <a:xfrm>
              <a:off x="12691613" y="7001516"/>
              <a:ext cx="2394208" cy="1220986"/>
            </a:xfrm>
            <a:custGeom>
              <a:avLst/>
              <a:gdLst>
                <a:gd name="T0" fmla="*/ 1032 w 3775"/>
                <a:gd name="T1" fmla="*/ 765 h 1929"/>
                <a:gd name="T2" fmla="*/ 3535 w 3775"/>
                <a:gd name="T3" fmla="*/ 0 h 1929"/>
                <a:gd name="T4" fmla="*/ 3599 w 3775"/>
                <a:gd name="T5" fmla="*/ 180 h 1929"/>
                <a:gd name="T6" fmla="*/ 3541 w 3775"/>
                <a:gd name="T7" fmla="*/ 176 h 1929"/>
                <a:gd name="T8" fmla="*/ 3477 w 3775"/>
                <a:gd name="T9" fmla="*/ 229 h 1929"/>
                <a:gd name="T10" fmla="*/ 3443 w 3775"/>
                <a:gd name="T11" fmla="*/ 258 h 1929"/>
                <a:gd name="T12" fmla="*/ 3336 w 3775"/>
                <a:gd name="T13" fmla="*/ 258 h 1929"/>
                <a:gd name="T14" fmla="*/ 3258 w 3775"/>
                <a:gd name="T15" fmla="*/ 239 h 1929"/>
                <a:gd name="T16" fmla="*/ 3292 w 3775"/>
                <a:gd name="T17" fmla="*/ 375 h 1929"/>
                <a:gd name="T18" fmla="*/ 3404 w 3775"/>
                <a:gd name="T19" fmla="*/ 370 h 1929"/>
                <a:gd name="T20" fmla="*/ 3560 w 3775"/>
                <a:gd name="T21" fmla="*/ 370 h 1929"/>
                <a:gd name="T22" fmla="*/ 3628 w 3775"/>
                <a:gd name="T23" fmla="*/ 404 h 1929"/>
                <a:gd name="T24" fmla="*/ 3692 w 3775"/>
                <a:gd name="T25" fmla="*/ 268 h 1929"/>
                <a:gd name="T26" fmla="*/ 3759 w 3775"/>
                <a:gd name="T27" fmla="*/ 458 h 1929"/>
                <a:gd name="T28" fmla="*/ 3623 w 3775"/>
                <a:gd name="T29" fmla="*/ 677 h 1929"/>
                <a:gd name="T30" fmla="*/ 3546 w 3775"/>
                <a:gd name="T31" fmla="*/ 667 h 1929"/>
                <a:gd name="T32" fmla="*/ 3428 w 3775"/>
                <a:gd name="T33" fmla="*/ 677 h 1929"/>
                <a:gd name="T34" fmla="*/ 3307 w 3775"/>
                <a:gd name="T35" fmla="*/ 775 h 1929"/>
                <a:gd name="T36" fmla="*/ 3472 w 3775"/>
                <a:gd name="T37" fmla="*/ 789 h 1929"/>
                <a:gd name="T38" fmla="*/ 3463 w 3775"/>
                <a:gd name="T39" fmla="*/ 842 h 1929"/>
                <a:gd name="T40" fmla="*/ 3428 w 3775"/>
                <a:gd name="T41" fmla="*/ 964 h 1929"/>
                <a:gd name="T42" fmla="*/ 3389 w 3775"/>
                <a:gd name="T43" fmla="*/ 1047 h 1929"/>
                <a:gd name="T44" fmla="*/ 3477 w 3775"/>
                <a:gd name="T45" fmla="*/ 994 h 1929"/>
                <a:gd name="T46" fmla="*/ 3555 w 3775"/>
                <a:gd name="T47" fmla="*/ 940 h 1929"/>
                <a:gd name="T48" fmla="*/ 3589 w 3775"/>
                <a:gd name="T49" fmla="*/ 1042 h 1929"/>
                <a:gd name="T50" fmla="*/ 3535 w 3775"/>
                <a:gd name="T51" fmla="*/ 1110 h 1929"/>
                <a:gd name="T52" fmla="*/ 3385 w 3775"/>
                <a:gd name="T53" fmla="*/ 1149 h 1929"/>
                <a:gd name="T54" fmla="*/ 3190 w 3775"/>
                <a:gd name="T55" fmla="*/ 1344 h 1929"/>
                <a:gd name="T56" fmla="*/ 3132 w 3775"/>
                <a:gd name="T57" fmla="*/ 1417 h 1929"/>
                <a:gd name="T58" fmla="*/ 3019 w 3775"/>
                <a:gd name="T59" fmla="*/ 1724 h 1929"/>
                <a:gd name="T60" fmla="*/ 2839 w 3775"/>
                <a:gd name="T61" fmla="*/ 1812 h 1929"/>
                <a:gd name="T62" fmla="*/ 2756 w 3775"/>
                <a:gd name="T63" fmla="*/ 1865 h 1929"/>
                <a:gd name="T64" fmla="*/ 1714 w 3775"/>
                <a:gd name="T65" fmla="*/ 1627 h 1929"/>
                <a:gd name="T66" fmla="*/ 1582 w 3775"/>
                <a:gd name="T67" fmla="*/ 1519 h 1929"/>
                <a:gd name="T68" fmla="*/ 1412 w 3775"/>
                <a:gd name="T69" fmla="*/ 1510 h 1929"/>
                <a:gd name="T70" fmla="*/ 1227 w 3775"/>
                <a:gd name="T71" fmla="*/ 1544 h 1929"/>
                <a:gd name="T72" fmla="*/ 1056 w 3775"/>
                <a:gd name="T73" fmla="*/ 1578 h 1929"/>
                <a:gd name="T74" fmla="*/ 769 w 3775"/>
                <a:gd name="T75" fmla="*/ 1676 h 1929"/>
                <a:gd name="T76" fmla="*/ 608 w 3775"/>
                <a:gd name="T77" fmla="*/ 1758 h 1929"/>
                <a:gd name="T78" fmla="*/ 574 w 3775"/>
                <a:gd name="T79" fmla="*/ 1792 h 1929"/>
                <a:gd name="T80" fmla="*/ 0 w 3775"/>
                <a:gd name="T81" fmla="*/ 1928 h 1929"/>
                <a:gd name="T82" fmla="*/ 4 w 3775"/>
                <a:gd name="T83" fmla="*/ 1758 h 1929"/>
                <a:gd name="T84" fmla="*/ 111 w 3775"/>
                <a:gd name="T85" fmla="*/ 1700 h 1929"/>
                <a:gd name="T86" fmla="*/ 146 w 3775"/>
                <a:gd name="T87" fmla="*/ 1641 h 1929"/>
                <a:gd name="T88" fmla="*/ 258 w 3775"/>
                <a:gd name="T89" fmla="*/ 1544 h 1929"/>
                <a:gd name="T90" fmla="*/ 409 w 3775"/>
                <a:gd name="T91" fmla="*/ 1408 h 1929"/>
                <a:gd name="T92" fmla="*/ 564 w 3775"/>
                <a:gd name="T93" fmla="*/ 1276 h 1929"/>
                <a:gd name="T94" fmla="*/ 667 w 3775"/>
                <a:gd name="T95" fmla="*/ 1135 h 1929"/>
                <a:gd name="T96" fmla="*/ 813 w 3775"/>
                <a:gd name="T97" fmla="*/ 1071 h 1929"/>
                <a:gd name="T98" fmla="*/ 847 w 3775"/>
                <a:gd name="T99" fmla="*/ 1033 h 1929"/>
                <a:gd name="T100" fmla="*/ 954 w 3775"/>
                <a:gd name="T101" fmla="*/ 1018 h 1929"/>
                <a:gd name="T102" fmla="*/ 1017 w 3775"/>
                <a:gd name="T103" fmla="*/ 930 h 1929"/>
                <a:gd name="T104" fmla="*/ 1047 w 3775"/>
                <a:gd name="T105" fmla="*/ 862 h 192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75" h="1929">
                  <a:moveTo>
                    <a:pt x="1032" y="765"/>
                  </a:moveTo>
                  <a:lnTo>
                    <a:pt x="1032" y="765"/>
                  </a:lnTo>
                  <a:cubicBezTo>
                    <a:pt x="3535" y="0"/>
                    <a:pt x="3535" y="0"/>
                    <a:pt x="3535" y="0"/>
                  </a:cubicBezTo>
                  <a:lnTo>
                    <a:pt x="3535" y="0"/>
                  </a:lnTo>
                  <a:cubicBezTo>
                    <a:pt x="3618" y="146"/>
                    <a:pt x="3618" y="146"/>
                    <a:pt x="3618" y="146"/>
                  </a:cubicBezTo>
                  <a:cubicBezTo>
                    <a:pt x="3618" y="161"/>
                    <a:pt x="3613" y="180"/>
                    <a:pt x="3599" y="180"/>
                  </a:cubicBezTo>
                  <a:cubicBezTo>
                    <a:pt x="3589" y="180"/>
                    <a:pt x="3580" y="170"/>
                    <a:pt x="3570" y="170"/>
                  </a:cubicBezTo>
                  <a:cubicBezTo>
                    <a:pt x="3560" y="170"/>
                    <a:pt x="3546" y="170"/>
                    <a:pt x="3541" y="176"/>
                  </a:cubicBezTo>
                  <a:cubicBezTo>
                    <a:pt x="3521" y="190"/>
                    <a:pt x="3526" y="214"/>
                    <a:pt x="3511" y="224"/>
                  </a:cubicBezTo>
                  <a:cubicBezTo>
                    <a:pt x="3502" y="229"/>
                    <a:pt x="3487" y="229"/>
                    <a:pt x="3477" y="229"/>
                  </a:cubicBezTo>
                  <a:cubicBezTo>
                    <a:pt x="3472" y="229"/>
                    <a:pt x="3468" y="229"/>
                    <a:pt x="3463" y="229"/>
                  </a:cubicBezTo>
                  <a:cubicBezTo>
                    <a:pt x="3453" y="234"/>
                    <a:pt x="3453" y="253"/>
                    <a:pt x="3443" y="258"/>
                  </a:cubicBezTo>
                  <a:cubicBezTo>
                    <a:pt x="3424" y="283"/>
                    <a:pt x="3404" y="287"/>
                    <a:pt x="3385" y="312"/>
                  </a:cubicBezTo>
                  <a:cubicBezTo>
                    <a:pt x="3360" y="297"/>
                    <a:pt x="3355" y="278"/>
                    <a:pt x="3336" y="258"/>
                  </a:cubicBezTo>
                  <a:cubicBezTo>
                    <a:pt x="3326" y="248"/>
                    <a:pt x="3322" y="239"/>
                    <a:pt x="3307" y="239"/>
                  </a:cubicBezTo>
                  <a:cubicBezTo>
                    <a:pt x="3258" y="239"/>
                    <a:pt x="3258" y="239"/>
                    <a:pt x="3258" y="239"/>
                  </a:cubicBezTo>
                  <a:cubicBezTo>
                    <a:pt x="3263" y="263"/>
                    <a:pt x="3273" y="278"/>
                    <a:pt x="3278" y="302"/>
                  </a:cubicBezTo>
                  <a:cubicBezTo>
                    <a:pt x="3287" y="331"/>
                    <a:pt x="3287" y="350"/>
                    <a:pt x="3292" y="375"/>
                  </a:cubicBezTo>
                  <a:cubicBezTo>
                    <a:pt x="3292" y="400"/>
                    <a:pt x="3302" y="414"/>
                    <a:pt x="3302" y="439"/>
                  </a:cubicBezTo>
                  <a:cubicBezTo>
                    <a:pt x="3346" y="414"/>
                    <a:pt x="3355" y="370"/>
                    <a:pt x="3404" y="370"/>
                  </a:cubicBezTo>
                  <a:cubicBezTo>
                    <a:pt x="3497" y="370"/>
                    <a:pt x="3497" y="370"/>
                    <a:pt x="3497" y="370"/>
                  </a:cubicBezTo>
                  <a:cubicBezTo>
                    <a:pt x="3521" y="370"/>
                    <a:pt x="3535" y="365"/>
                    <a:pt x="3560" y="370"/>
                  </a:cubicBezTo>
                  <a:cubicBezTo>
                    <a:pt x="3565" y="370"/>
                    <a:pt x="3570" y="380"/>
                    <a:pt x="3574" y="380"/>
                  </a:cubicBezTo>
                  <a:cubicBezTo>
                    <a:pt x="3589" y="389"/>
                    <a:pt x="3604" y="404"/>
                    <a:pt x="3628" y="404"/>
                  </a:cubicBezTo>
                  <a:cubicBezTo>
                    <a:pt x="3653" y="404"/>
                    <a:pt x="3657" y="370"/>
                    <a:pt x="3662" y="341"/>
                  </a:cubicBezTo>
                  <a:cubicBezTo>
                    <a:pt x="3672" y="312"/>
                    <a:pt x="3677" y="292"/>
                    <a:pt x="3692" y="268"/>
                  </a:cubicBezTo>
                  <a:cubicBezTo>
                    <a:pt x="3745" y="292"/>
                    <a:pt x="3774" y="331"/>
                    <a:pt x="3774" y="385"/>
                  </a:cubicBezTo>
                  <a:cubicBezTo>
                    <a:pt x="3774" y="414"/>
                    <a:pt x="3765" y="428"/>
                    <a:pt x="3759" y="458"/>
                  </a:cubicBezTo>
                  <a:cubicBezTo>
                    <a:pt x="3750" y="502"/>
                    <a:pt x="3745" y="526"/>
                    <a:pt x="3726" y="565"/>
                  </a:cubicBezTo>
                  <a:cubicBezTo>
                    <a:pt x="3701" y="618"/>
                    <a:pt x="3677" y="653"/>
                    <a:pt x="3623" y="677"/>
                  </a:cubicBezTo>
                  <a:cubicBezTo>
                    <a:pt x="3604" y="682"/>
                    <a:pt x="3599" y="701"/>
                    <a:pt x="3574" y="701"/>
                  </a:cubicBezTo>
                  <a:cubicBezTo>
                    <a:pt x="3560" y="701"/>
                    <a:pt x="3555" y="682"/>
                    <a:pt x="3546" y="667"/>
                  </a:cubicBezTo>
                  <a:cubicBezTo>
                    <a:pt x="3531" y="653"/>
                    <a:pt x="3516" y="643"/>
                    <a:pt x="3492" y="643"/>
                  </a:cubicBezTo>
                  <a:cubicBezTo>
                    <a:pt x="3468" y="643"/>
                    <a:pt x="3448" y="657"/>
                    <a:pt x="3428" y="677"/>
                  </a:cubicBezTo>
                  <a:cubicBezTo>
                    <a:pt x="3443" y="726"/>
                    <a:pt x="3443" y="726"/>
                    <a:pt x="3443" y="726"/>
                  </a:cubicBezTo>
                  <a:cubicBezTo>
                    <a:pt x="3399" y="765"/>
                    <a:pt x="3346" y="735"/>
                    <a:pt x="3307" y="775"/>
                  </a:cubicBezTo>
                  <a:cubicBezTo>
                    <a:pt x="3326" y="784"/>
                    <a:pt x="3341" y="789"/>
                    <a:pt x="3365" y="794"/>
                  </a:cubicBezTo>
                  <a:cubicBezTo>
                    <a:pt x="3404" y="799"/>
                    <a:pt x="3428" y="789"/>
                    <a:pt x="3472" y="789"/>
                  </a:cubicBezTo>
                  <a:cubicBezTo>
                    <a:pt x="3472" y="799"/>
                    <a:pt x="3477" y="803"/>
                    <a:pt x="3477" y="814"/>
                  </a:cubicBezTo>
                  <a:cubicBezTo>
                    <a:pt x="3477" y="828"/>
                    <a:pt x="3468" y="833"/>
                    <a:pt x="3463" y="842"/>
                  </a:cubicBezTo>
                  <a:cubicBezTo>
                    <a:pt x="3458" y="872"/>
                    <a:pt x="3453" y="891"/>
                    <a:pt x="3448" y="920"/>
                  </a:cubicBezTo>
                  <a:cubicBezTo>
                    <a:pt x="3448" y="940"/>
                    <a:pt x="3448" y="960"/>
                    <a:pt x="3428" y="964"/>
                  </a:cubicBezTo>
                  <a:cubicBezTo>
                    <a:pt x="3385" y="984"/>
                    <a:pt x="3355" y="979"/>
                    <a:pt x="3312" y="989"/>
                  </a:cubicBezTo>
                  <a:cubicBezTo>
                    <a:pt x="3331" y="1018"/>
                    <a:pt x="3350" y="1047"/>
                    <a:pt x="3389" y="1047"/>
                  </a:cubicBezTo>
                  <a:cubicBezTo>
                    <a:pt x="3399" y="1047"/>
                    <a:pt x="3409" y="1038"/>
                    <a:pt x="3419" y="1028"/>
                  </a:cubicBezTo>
                  <a:cubicBezTo>
                    <a:pt x="3443" y="1018"/>
                    <a:pt x="3458" y="1008"/>
                    <a:pt x="3477" y="994"/>
                  </a:cubicBezTo>
                  <a:cubicBezTo>
                    <a:pt x="3497" y="984"/>
                    <a:pt x="3507" y="979"/>
                    <a:pt x="3526" y="969"/>
                  </a:cubicBezTo>
                  <a:cubicBezTo>
                    <a:pt x="3541" y="960"/>
                    <a:pt x="3535" y="940"/>
                    <a:pt x="3555" y="940"/>
                  </a:cubicBezTo>
                  <a:cubicBezTo>
                    <a:pt x="3580" y="940"/>
                    <a:pt x="3594" y="955"/>
                    <a:pt x="3613" y="964"/>
                  </a:cubicBezTo>
                  <a:cubicBezTo>
                    <a:pt x="3609" y="999"/>
                    <a:pt x="3599" y="1013"/>
                    <a:pt x="3589" y="1042"/>
                  </a:cubicBezTo>
                  <a:cubicBezTo>
                    <a:pt x="3585" y="1057"/>
                    <a:pt x="3585" y="1071"/>
                    <a:pt x="3580" y="1086"/>
                  </a:cubicBezTo>
                  <a:cubicBezTo>
                    <a:pt x="3574" y="1106"/>
                    <a:pt x="3555" y="1101"/>
                    <a:pt x="3535" y="1110"/>
                  </a:cubicBezTo>
                  <a:cubicBezTo>
                    <a:pt x="3507" y="1121"/>
                    <a:pt x="3492" y="1140"/>
                    <a:pt x="3458" y="1145"/>
                  </a:cubicBezTo>
                  <a:cubicBezTo>
                    <a:pt x="3428" y="1145"/>
                    <a:pt x="3414" y="1140"/>
                    <a:pt x="3385" y="1149"/>
                  </a:cubicBezTo>
                  <a:cubicBezTo>
                    <a:pt x="3317" y="1174"/>
                    <a:pt x="3297" y="1218"/>
                    <a:pt x="3253" y="1271"/>
                  </a:cubicBezTo>
                  <a:cubicBezTo>
                    <a:pt x="3229" y="1301"/>
                    <a:pt x="3209" y="1315"/>
                    <a:pt x="3190" y="1344"/>
                  </a:cubicBezTo>
                  <a:cubicBezTo>
                    <a:pt x="3185" y="1354"/>
                    <a:pt x="3175" y="1369"/>
                    <a:pt x="3170" y="1378"/>
                  </a:cubicBezTo>
                  <a:cubicBezTo>
                    <a:pt x="3156" y="1393"/>
                    <a:pt x="3141" y="1398"/>
                    <a:pt x="3132" y="1417"/>
                  </a:cubicBezTo>
                  <a:cubicBezTo>
                    <a:pt x="3097" y="1480"/>
                    <a:pt x="3097" y="1524"/>
                    <a:pt x="3078" y="1597"/>
                  </a:cubicBezTo>
                  <a:cubicBezTo>
                    <a:pt x="3068" y="1651"/>
                    <a:pt x="3063" y="1695"/>
                    <a:pt x="3019" y="1724"/>
                  </a:cubicBezTo>
                  <a:cubicBezTo>
                    <a:pt x="2985" y="1739"/>
                    <a:pt x="2961" y="1743"/>
                    <a:pt x="2927" y="1758"/>
                  </a:cubicBezTo>
                  <a:cubicBezTo>
                    <a:pt x="2893" y="1773"/>
                    <a:pt x="2873" y="1792"/>
                    <a:pt x="2839" y="1812"/>
                  </a:cubicBezTo>
                  <a:cubicBezTo>
                    <a:pt x="2805" y="1826"/>
                    <a:pt x="2775" y="1841"/>
                    <a:pt x="2756" y="1865"/>
                  </a:cubicBezTo>
                  <a:lnTo>
                    <a:pt x="2756" y="1865"/>
                  </a:lnTo>
                  <a:cubicBezTo>
                    <a:pt x="2186" y="1495"/>
                    <a:pt x="2186" y="1495"/>
                    <a:pt x="2186" y="1495"/>
                  </a:cubicBezTo>
                  <a:cubicBezTo>
                    <a:pt x="1714" y="1627"/>
                    <a:pt x="1714" y="1627"/>
                    <a:pt x="1714" y="1627"/>
                  </a:cubicBezTo>
                  <a:cubicBezTo>
                    <a:pt x="1680" y="1612"/>
                    <a:pt x="1665" y="1588"/>
                    <a:pt x="1641" y="1558"/>
                  </a:cubicBezTo>
                  <a:cubicBezTo>
                    <a:pt x="1626" y="1534"/>
                    <a:pt x="1607" y="1534"/>
                    <a:pt x="1582" y="1519"/>
                  </a:cubicBezTo>
                  <a:cubicBezTo>
                    <a:pt x="1563" y="1510"/>
                    <a:pt x="1553" y="1491"/>
                    <a:pt x="1529" y="1491"/>
                  </a:cubicBezTo>
                  <a:cubicBezTo>
                    <a:pt x="1485" y="1491"/>
                    <a:pt x="1461" y="1500"/>
                    <a:pt x="1412" y="1510"/>
                  </a:cubicBezTo>
                  <a:cubicBezTo>
                    <a:pt x="1378" y="1515"/>
                    <a:pt x="1358" y="1515"/>
                    <a:pt x="1324" y="1519"/>
                  </a:cubicBezTo>
                  <a:cubicBezTo>
                    <a:pt x="1285" y="1524"/>
                    <a:pt x="1266" y="1534"/>
                    <a:pt x="1227" y="1544"/>
                  </a:cubicBezTo>
                  <a:cubicBezTo>
                    <a:pt x="1197" y="1549"/>
                    <a:pt x="1178" y="1549"/>
                    <a:pt x="1144" y="1554"/>
                  </a:cubicBezTo>
                  <a:cubicBezTo>
                    <a:pt x="1110" y="1558"/>
                    <a:pt x="1090" y="1569"/>
                    <a:pt x="1056" y="1578"/>
                  </a:cubicBezTo>
                  <a:cubicBezTo>
                    <a:pt x="959" y="1597"/>
                    <a:pt x="896" y="1597"/>
                    <a:pt x="813" y="1651"/>
                  </a:cubicBezTo>
                  <a:cubicBezTo>
                    <a:pt x="799" y="1661"/>
                    <a:pt x="784" y="1666"/>
                    <a:pt x="769" y="1676"/>
                  </a:cubicBezTo>
                  <a:cubicBezTo>
                    <a:pt x="744" y="1700"/>
                    <a:pt x="730" y="1719"/>
                    <a:pt x="696" y="1729"/>
                  </a:cubicBezTo>
                  <a:cubicBezTo>
                    <a:pt x="662" y="1743"/>
                    <a:pt x="638" y="1739"/>
                    <a:pt x="608" y="1758"/>
                  </a:cubicBezTo>
                  <a:cubicBezTo>
                    <a:pt x="594" y="1763"/>
                    <a:pt x="589" y="1783"/>
                    <a:pt x="574" y="1792"/>
                  </a:cubicBezTo>
                  <a:lnTo>
                    <a:pt x="574" y="1792"/>
                  </a:lnTo>
                  <a:cubicBezTo>
                    <a:pt x="0" y="1928"/>
                    <a:pt x="0" y="1928"/>
                    <a:pt x="0" y="1928"/>
                  </a:cubicBezTo>
                  <a:lnTo>
                    <a:pt x="0" y="1928"/>
                  </a:lnTo>
                  <a:cubicBezTo>
                    <a:pt x="4" y="1875"/>
                    <a:pt x="9" y="1826"/>
                    <a:pt x="9" y="1773"/>
                  </a:cubicBezTo>
                  <a:cubicBezTo>
                    <a:pt x="9" y="1763"/>
                    <a:pt x="0" y="1763"/>
                    <a:pt x="4" y="1758"/>
                  </a:cubicBezTo>
                  <a:cubicBezTo>
                    <a:pt x="14" y="1743"/>
                    <a:pt x="34" y="1743"/>
                    <a:pt x="48" y="1739"/>
                  </a:cubicBezTo>
                  <a:cubicBezTo>
                    <a:pt x="73" y="1729"/>
                    <a:pt x="87" y="1715"/>
                    <a:pt x="111" y="1700"/>
                  </a:cubicBezTo>
                  <a:cubicBezTo>
                    <a:pt x="121" y="1690"/>
                    <a:pt x="136" y="1685"/>
                    <a:pt x="141" y="1676"/>
                  </a:cubicBezTo>
                  <a:cubicBezTo>
                    <a:pt x="141" y="1666"/>
                    <a:pt x="141" y="1656"/>
                    <a:pt x="146" y="1641"/>
                  </a:cubicBezTo>
                  <a:cubicBezTo>
                    <a:pt x="155" y="1617"/>
                    <a:pt x="175" y="1607"/>
                    <a:pt x="199" y="1593"/>
                  </a:cubicBezTo>
                  <a:cubicBezTo>
                    <a:pt x="224" y="1578"/>
                    <a:pt x="238" y="1563"/>
                    <a:pt x="258" y="1544"/>
                  </a:cubicBezTo>
                  <a:cubicBezTo>
                    <a:pt x="311" y="1510"/>
                    <a:pt x="335" y="1480"/>
                    <a:pt x="379" y="1437"/>
                  </a:cubicBezTo>
                  <a:cubicBezTo>
                    <a:pt x="389" y="1427"/>
                    <a:pt x="394" y="1417"/>
                    <a:pt x="409" y="1408"/>
                  </a:cubicBezTo>
                  <a:cubicBezTo>
                    <a:pt x="428" y="1388"/>
                    <a:pt x="443" y="1378"/>
                    <a:pt x="462" y="1359"/>
                  </a:cubicBezTo>
                  <a:cubicBezTo>
                    <a:pt x="501" y="1325"/>
                    <a:pt x="531" y="1315"/>
                    <a:pt x="564" y="1276"/>
                  </a:cubicBezTo>
                  <a:cubicBezTo>
                    <a:pt x="594" y="1247"/>
                    <a:pt x="608" y="1227"/>
                    <a:pt x="628" y="1193"/>
                  </a:cubicBezTo>
                  <a:cubicBezTo>
                    <a:pt x="642" y="1169"/>
                    <a:pt x="642" y="1149"/>
                    <a:pt x="667" y="1135"/>
                  </a:cubicBezTo>
                  <a:cubicBezTo>
                    <a:pt x="686" y="1125"/>
                    <a:pt x="705" y="1130"/>
                    <a:pt x="725" y="1125"/>
                  </a:cubicBezTo>
                  <a:cubicBezTo>
                    <a:pt x="764" y="1115"/>
                    <a:pt x="784" y="1096"/>
                    <a:pt x="813" y="1071"/>
                  </a:cubicBezTo>
                  <a:cubicBezTo>
                    <a:pt x="823" y="1062"/>
                    <a:pt x="832" y="1062"/>
                    <a:pt x="842" y="1047"/>
                  </a:cubicBezTo>
                  <a:cubicBezTo>
                    <a:pt x="847" y="1042"/>
                    <a:pt x="842" y="1033"/>
                    <a:pt x="847" y="1033"/>
                  </a:cubicBezTo>
                  <a:cubicBezTo>
                    <a:pt x="862" y="1023"/>
                    <a:pt x="876" y="1028"/>
                    <a:pt x="891" y="1028"/>
                  </a:cubicBezTo>
                  <a:cubicBezTo>
                    <a:pt x="915" y="1028"/>
                    <a:pt x="930" y="1028"/>
                    <a:pt x="954" y="1018"/>
                  </a:cubicBezTo>
                  <a:cubicBezTo>
                    <a:pt x="984" y="1008"/>
                    <a:pt x="1003" y="994"/>
                    <a:pt x="1012" y="960"/>
                  </a:cubicBezTo>
                  <a:cubicBezTo>
                    <a:pt x="1017" y="950"/>
                    <a:pt x="1012" y="940"/>
                    <a:pt x="1017" y="930"/>
                  </a:cubicBezTo>
                  <a:cubicBezTo>
                    <a:pt x="1022" y="916"/>
                    <a:pt x="1032" y="906"/>
                    <a:pt x="1037" y="886"/>
                  </a:cubicBezTo>
                  <a:cubicBezTo>
                    <a:pt x="1037" y="877"/>
                    <a:pt x="1047" y="872"/>
                    <a:pt x="1047" y="862"/>
                  </a:cubicBezTo>
                  <a:cubicBezTo>
                    <a:pt x="1047" y="823"/>
                    <a:pt x="1037" y="803"/>
                    <a:pt x="1032" y="76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6" name="Freeform 91"/>
            <p:cNvSpPr>
              <a:spLocks noChangeArrowheads="1"/>
            </p:cNvSpPr>
            <p:nvPr/>
          </p:nvSpPr>
          <p:spPr bwMode="auto">
            <a:xfrm>
              <a:off x="13038843" y="7948060"/>
              <a:ext cx="1397321" cy="1064162"/>
            </a:xfrm>
            <a:custGeom>
              <a:avLst/>
              <a:gdLst>
                <a:gd name="T0" fmla="*/ 24 w 2207"/>
                <a:gd name="T1" fmla="*/ 301 h 1681"/>
                <a:gd name="T2" fmla="*/ 24 w 2207"/>
                <a:gd name="T3" fmla="*/ 301 h 1681"/>
                <a:gd name="T4" fmla="*/ 0 w 2207"/>
                <a:gd name="T5" fmla="*/ 404 h 1681"/>
                <a:gd name="T6" fmla="*/ 14 w 2207"/>
                <a:gd name="T7" fmla="*/ 467 h 1681"/>
                <a:gd name="T8" fmla="*/ 44 w 2207"/>
                <a:gd name="T9" fmla="*/ 511 h 1681"/>
                <a:gd name="T10" fmla="*/ 151 w 2207"/>
                <a:gd name="T11" fmla="*/ 569 h 1681"/>
                <a:gd name="T12" fmla="*/ 268 w 2207"/>
                <a:gd name="T13" fmla="*/ 701 h 1681"/>
                <a:gd name="T14" fmla="*/ 316 w 2207"/>
                <a:gd name="T15" fmla="*/ 759 h 1681"/>
                <a:gd name="T16" fmla="*/ 521 w 2207"/>
                <a:gd name="T17" fmla="*/ 857 h 1681"/>
                <a:gd name="T18" fmla="*/ 726 w 2207"/>
                <a:gd name="T19" fmla="*/ 1008 h 1681"/>
                <a:gd name="T20" fmla="*/ 813 w 2207"/>
                <a:gd name="T21" fmla="*/ 1105 h 1681"/>
                <a:gd name="T22" fmla="*/ 843 w 2207"/>
                <a:gd name="T23" fmla="*/ 1110 h 1681"/>
                <a:gd name="T24" fmla="*/ 926 w 2207"/>
                <a:gd name="T25" fmla="*/ 1134 h 1681"/>
                <a:gd name="T26" fmla="*/ 974 w 2207"/>
                <a:gd name="T27" fmla="*/ 1208 h 1681"/>
                <a:gd name="T28" fmla="*/ 998 w 2207"/>
                <a:gd name="T29" fmla="*/ 1329 h 1681"/>
                <a:gd name="T30" fmla="*/ 1101 w 2207"/>
                <a:gd name="T31" fmla="*/ 1451 h 1681"/>
                <a:gd name="T32" fmla="*/ 1174 w 2207"/>
                <a:gd name="T33" fmla="*/ 1519 h 1681"/>
                <a:gd name="T34" fmla="*/ 1232 w 2207"/>
                <a:gd name="T35" fmla="*/ 1636 h 1681"/>
                <a:gd name="T36" fmla="*/ 1252 w 2207"/>
                <a:gd name="T37" fmla="*/ 1670 h 1681"/>
                <a:gd name="T38" fmla="*/ 1320 w 2207"/>
                <a:gd name="T39" fmla="*/ 1675 h 1681"/>
                <a:gd name="T40" fmla="*/ 1320 w 2207"/>
                <a:gd name="T41" fmla="*/ 1675 h 1681"/>
                <a:gd name="T42" fmla="*/ 1315 w 2207"/>
                <a:gd name="T43" fmla="*/ 1650 h 1681"/>
                <a:gd name="T44" fmla="*/ 1359 w 2207"/>
                <a:gd name="T45" fmla="*/ 1548 h 1681"/>
                <a:gd name="T46" fmla="*/ 1335 w 2207"/>
                <a:gd name="T47" fmla="*/ 1456 h 1681"/>
                <a:gd name="T48" fmla="*/ 1349 w 2207"/>
                <a:gd name="T49" fmla="*/ 1451 h 1681"/>
                <a:gd name="T50" fmla="*/ 1393 w 2207"/>
                <a:gd name="T51" fmla="*/ 1475 h 1681"/>
                <a:gd name="T52" fmla="*/ 1432 w 2207"/>
                <a:gd name="T53" fmla="*/ 1407 h 1681"/>
                <a:gd name="T54" fmla="*/ 1495 w 2207"/>
                <a:gd name="T55" fmla="*/ 1368 h 1681"/>
                <a:gd name="T56" fmla="*/ 1588 w 2207"/>
                <a:gd name="T57" fmla="*/ 1334 h 1681"/>
                <a:gd name="T58" fmla="*/ 1627 w 2207"/>
                <a:gd name="T59" fmla="*/ 1276 h 1681"/>
                <a:gd name="T60" fmla="*/ 1719 w 2207"/>
                <a:gd name="T61" fmla="*/ 1202 h 1681"/>
                <a:gd name="T62" fmla="*/ 1763 w 2207"/>
                <a:gd name="T63" fmla="*/ 1130 h 1681"/>
                <a:gd name="T64" fmla="*/ 1763 w 2207"/>
                <a:gd name="T65" fmla="*/ 1100 h 1681"/>
                <a:gd name="T66" fmla="*/ 1816 w 2207"/>
                <a:gd name="T67" fmla="*/ 1066 h 1681"/>
                <a:gd name="T68" fmla="*/ 1855 w 2207"/>
                <a:gd name="T69" fmla="*/ 1003 h 1681"/>
                <a:gd name="T70" fmla="*/ 1870 w 2207"/>
                <a:gd name="T71" fmla="*/ 998 h 1681"/>
                <a:gd name="T72" fmla="*/ 1909 w 2207"/>
                <a:gd name="T73" fmla="*/ 920 h 1681"/>
                <a:gd name="T74" fmla="*/ 1943 w 2207"/>
                <a:gd name="T75" fmla="*/ 862 h 1681"/>
                <a:gd name="T76" fmla="*/ 1943 w 2207"/>
                <a:gd name="T77" fmla="*/ 818 h 1681"/>
                <a:gd name="T78" fmla="*/ 1968 w 2207"/>
                <a:gd name="T79" fmla="*/ 799 h 1681"/>
                <a:gd name="T80" fmla="*/ 2021 w 2207"/>
                <a:gd name="T81" fmla="*/ 720 h 1681"/>
                <a:gd name="T82" fmla="*/ 2070 w 2207"/>
                <a:gd name="T83" fmla="*/ 633 h 1681"/>
                <a:gd name="T84" fmla="*/ 2095 w 2207"/>
                <a:gd name="T85" fmla="*/ 569 h 1681"/>
                <a:gd name="T86" fmla="*/ 2182 w 2207"/>
                <a:gd name="T87" fmla="*/ 404 h 1681"/>
                <a:gd name="T88" fmla="*/ 2206 w 2207"/>
                <a:gd name="T89" fmla="*/ 374 h 1681"/>
                <a:gd name="T90" fmla="*/ 2206 w 2207"/>
                <a:gd name="T91" fmla="*/ 374 h 1681"/>
                <a:gd name="T92" fmla="*/ 1636 w 2207"/>
                <a:gd name="T93" fmla="*/ 4 h 1681"/>
                <a:gd name="T94" fmla="*/ 1164 w 2207"/>
                <a:gd name="T95" fmla="*/ 136 h 1681"/>
                <a:gd name="T96" fmla="*/ 1091 w 2207"/>
                <a:gd name="T97" fmla="*/ 67 h 1681"/>
                <a:gd name="T98" fmla="*/ 1032 w 2207"/>
                <a:gd name="T99" fmla="*/ 28 h 1681"/>
                <a:gd name="T100" fmla="*/ 979 w 2207"/>
                <a:gd name="T101" fmla="*/ 0 h 1681"/>
                <a:gd name="T102" fmla="*/ 862 w 2207"/>
                <a:gd name="T103" fmla="*/ 19 h 1681"/>
                <a:gd name="T104" fmla="*/ 774 w 2207"/>
                <a:gd name="T105" fmla="*/ 28 h 1681"/>
                <a:gd name="T106" fmla="*/ 677 w 2207"/>
                <a:gd name="T107" fmla="*/ 53 h 1681"/>
                <a:gd name="T108" fmla="*/ 594 w 2207"/>
                <a:gd name="T109" fmla="*/ 63 h 1681"/>
                <a:gd name="T110" fmla="*/ 506 w 2207"/>
                <a:gd name="T111" fmla="*/ 87 h 1681"/>
                <a:gd name="T112" fmla="*/ 263 w 2207"/>
                <a:gd name="T113" fmla="*/ 160 h 1681"/>
                <a:gd name="T114" fmla="*/ 219 w 2207"/>
                <a:gd name="T115" fmla="*/ 185 h 1681"/>
                <a:gd name="T116" fmla="*/ 146 w 2207"/>
                <a:gd name="T117" fmla="*/ 238 h 1681"/>
                <a:gd name="T118" fmla="*/ 58 w 2207"/>
                <a:gd name="T119" fmla="*/ 267 h 1681"/>
                <a:gd name="T120" fmla="*/ 24 w 2207"/>
                <a:gd name="T121" fmla="*/ 301 h 16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2207" h="1681">
                  <a:moveTo>
                    <a:pt x="24" y="301"/>
                  </a:moveTo>
                  <a:lnTo>
                    <a:pt x="24" y="301"/>
                  </a:lnTo>
                  <a:cubicBezTo>
                    <a:pt x="14" y="340"/>
                    <a:pt x="0" y="360"/>
                    <a:pt x="0" y="404"/>
                  </a:cubicBezTo>
                  <a:cubicBezTo>
                    <a:pt x="0" y="428"/>
                    <a:pt x="5" y="442"/>
                    <a:pt x="14" y="467"/>
                  </a:cubicBezTo>
                  <a:cubicBezTo>
                    <a:pt x="24" y="481"/>
                    <a:pt x="29" y="501"/>
                    <a:pt x="44" y="511"/>
                  </a:cubicBezTo>
                  <a:cubicBezTo>
                    <a:pt x="88" y="535"/>
                    <a:pt x="112" y="540"/>
                    <a:pt x="151" y="569"/>
                  </a:cubicBezTo>
                  <a:cubicBezTo>
                    <a:pt x="209" y="608"/>
                    <a:pt x="229" y="642"/>
                    <a:pt x="268" y="701"/>
                  </a:cubicBezTo>
                  <a:cubicBezTo>
                    <a:pt x="282" y="725"/>
                    <a:pt x="297" y="740"/>
                    <a:pt x="316" y="759"/>
                  </a:cubicBezTo>
                  <a:cubicBezTo>
                    <a:pt x="375" y="827"/>
                    <a:pt x="438" y="832"/>
                    <a:pt x="521" y="857"/>
                  </a:cubicBezTo>
                  <a:cubicBezTo>
                    <a:pt x="614" y="890"/>
                    <a:pt x="658" y="940"/>
                    <a:pt x="726" y="1008"/>
                  </a:cubicBezTo>
                  <a:cubicBezTo>
                    <a:pt x="765" y="1042"/>
                    <a:pt x="769" y="1081"/>
                    <a:pt x="813" y="1105"/>
                  </a:cubicBezTo>
                  <a:cubicBezTo>
                    <a:pt x="823" y="1110"/>
                    <a:pt x="833" y="1110"/>
                    <a:pt x="843" y="1110"/>
                  </a:cubicBezTo>
                  <a:cubicBezTo>
                    <a:pt x="877" y="1115"/>
                    <a:pt x="891" y="1125"/>
                    <a:pt x="926" y="1134"/>
                  </a:cubicBezTo>
                  <a:cubicBezTo>
                    <a:pt x="954" y="1144"/>
                    <a:pt x="965" y="1173"/>
                    <a:pt x="974" y="1208"/>
                  </a:cubicBezTo>
                  <a:cubicBezTo>
                    <a:pt x="984" y="1256"/>
                    <a:pt x="984" y="1285"/>
                    <a:pt x="998" y="1329"/>
                  </a:cubicBezTo>
                  <a:cubicBezTo>
                    <a:pt x="1018" y="1388"/>
                    <a:pt x="1052" y="1417"/>
                    <a:pt x="1101" y="1451"/>
                  </a:cubicBezTo>
                  <a:cubicBezTo>
                    <a:pt x="1130" y="1475"/>
                    <a:pt x="1150" y="1485"/>
                    <a:pt x="1174" y="1519"/>
                  </a:cubicBezTo>
                  <a:cubicBezTo>
                    <a:pt x="1203" y="1558"/>
                    <a:pt x="1203" y="1592"/>
                    <a:pt x="1232" y="1636"/>
                  </a:cubicBezTo>
                  <a:cubicBezTo>
                    <a:pt x="1237" y="1646"/>
                    <a:pt x="1242" y="1661"/>
                    <a:pt x="1252" y="1670"/>
                  </a:cubicBezTo>
                  <a:cubicBezTo>
                    <a:pt x="1271" y="1680"/>
                    <a:pt x="1300" y="1670"/>
                    <a:pt x="1320" y="1675"/>
                  </a:cubicBezTo>
                  <a:lnTo>
                    <a:pt x="1320" y="1675"/>
                  </a:lnTo>
                  <a:cubicBezTo>
                    <a:pt x="1320" y="1670"/>
                    <a:pt x="1315" y="1661"/>
                    <a:pt x="1315" y="1650"/>
                  </a:cubicBezTo>
                  <a:cubicBezTo>
                    <a:pt x="1315" y="1606"/>
                    <a:pt x="1359" y="1592"/>
                    <a:pt x="1359" y="1548"/>
                  </a:cubicBezTo>
                  <a:cubicBezTo>
                    <a:pt x="1359" y="1509"/>
                    <a:pt x="1339" y="1495"/>
                    <a:pt x="1335" y="1456"/>
                  </a:cubicBezTo>
                  <a:cubicBezTo>
                    <a:pt x="1339" y="1456"/>
                    <a:pt x="1344" y="1451"/>
                    <a:pt x="1349" y="1451"/>
                  </a:cubicBezTo>
                  <a:cubicBezTo>
                    <a:pt x="1368" y="1451"/>
                    <a:pt x="1374" y="1475"/>
                    <a:pt x="1393" y="1475"/>
                  </a:cubicBezTo>
                  <a:cubicBezTo>
                    <a:pt x="1422" y="1475"/>
                    <a:pt x="1422" y="1436"/>
                    <a:pt x="1432" y="1407"/>
                  </a:cubicBezTo>
                  <a:cubicBezTo>
                    <a:pt x="1442" y="1383"/>
                    <a:pt x="1471" y="1383"/>
                    <a:pt x="1495" y="1368"/>
                  </a:cubicBezTo>
                  <a:cubicBezTo>
                    <a:pt x="1529" y="1354"/>
                    <a:pt x="1559" y="1358"/>
                    <a:pt x="1588" y="1334"/>
                  </a:cubicBezTo>
                  <a:cubicBezTo>
                    <a:pt x="1607" y="1319"/>
                    <a:pt x="1607" y="1295"/>
                    <a:pt x="1627" y="1276"/>
                  </a:cubicBezTo>
                  <a:cubicBezTo>
                    <a:pt x="1661" y="1241"/>
                    <a:pt x="1685" y="1236"/>
                    <a:pt x="1719" y="1202"/>
                  </a:cubicBezTo>
                  <a:cubicBezTo>
                    <a:pt x="1744" y="1183"/>
                    <a:pt x="1758" y="1163"/>
                    <a:pt x="1763" y="1130"/>
                  </a:cubicBezTo>
                  <a:cubicBezTo>
                    <a:pt x="1763" y="1120"/>
                    <a:pt x="1758" y="1110"/>
                    <a:pt x="1763" y="1100"/>
                  </a:cubicBezTo>
                  <a:cubicBezTo>
                    <a:pt x="1773" y="1076"/>
                    <a:pt x="1797" y="1081"/>
                    <a:pt x="1816" y="1066"/>
                  </a:cubicBezTo>
                  <a:cubicBezTo>
                    <a:pt x="1836" y="1047"/>
                    <a:pt x="1836" y="1022"/>
                    <a:pt x="1855" y="1003"/>
                  </a:cubicBezTo>
                  <a:cubicBezTo>
                    <a:pt x="1860" y="998"/>
                    <a:pt x="1866" y="1003"/>
                    <a:pt x="1870" y="998"/>
                  </a:cubicBezTo>
                  <a:cubicBezTo>
                    <a:pt x="1890" y="973"/>
                    <a:pt x="1894" y="949"/>
                    <a:pt x="1909" y="920"/>
                  </a:cubicBezTo>
                  <a:cubicBezTo>
                    <a:pt x="1924" y="901"/>
                    <a:pt x="1938" y="886"/>
                    <a:pt x="1943" y="862"/>
                  </a:cubicBezTo>
                  <a:cubicBezTo>
                    <a:pt x="1943" y="842"/>
                    <a:pt x="1934" y="832"/>
                    <a:pt x="1943" y="818"/>
                  </a:cubicBezTo>
                  <a:cubicBezTo>
                    <a:pt x="1948" y="808"/>
                    <a:pt x="1958" y="803"/>
                    <a:pt x="1968" y="799"/>
                  </a:cubicBezTo>
                  <a:cubicBezTo>
                    <a:pt x="1997" y="779"/>
                    <a:pt x="2007" y="754"/>
                    <a:pt x="2021" y="720"/>
                  </a:cubicBezTo>
                  <a:cubicBezTo>
                    <a:pt x="2040" y="686"/>
                    <a:pt x="2051" y="667"/>
                    <a:pt x="2070" y="633"/>
                  </a:cubicBezTo>
                  <a:cubicBezTo>
                    <a:pt x="2080" y="608"/>
                    <a:pt x="2084" y="594"/>
                    <a:pt x="2095" y="569"/>
                  </a:cubicBezTo>
                  <a:cubicBezTo>
                    <a:pt x="2123" y="506"/>
                    <a:pt x="2143" y="467"/>
                    <a:pt x="2182" y="404"/>
                  </a:cubicBezTo>
                  <a:cubicBezTo>
                    <a:pt x="2192" y="394"/>
                    <a:pt x="2197" y="384"/>
                    <a:pt x="2206" y="374"/>
                  </a:cubicBezTo>
                  <a:lnTo>
                    <a:pt x="2206" y="374"/>
                  </a:lnTo>
                  <a:cubicBezTo>
                    <a:pt x="1636" y="4"/>
                    <a:pt x="1636" y="4"/>
                    <a:pt x="1636" y="4"/>
                  </a:cubicBezTo>
                  <a:cubicBezTo>
                    <a:pt x="1164" y="136"/>
                    <a:pt x="1164" y="136"/>
                    <a:pt x="1164" y="136"/>
                  </a:cubicBezTo>
                  <a:cubicBezTo>
                    <a:pt x="1130" y="121"/>
                    <a:pt x="1115" y="97"/>
                    <a:pt x="1091" y="67"/>
                  </a:cubicBezTo>
                  <a:cubicBezTo>
                    <a:pt x="1076" y="43"/>
                    <a:pt x="1057" y="43"/>
                    <a:pt x="1032" y="28"/>
                  </a:cubicBezTo>
                  <a:cubicBezTo>
                    <a:pt x="1013" y="19"/>
                    <a:pt x="1003" y="0"/>
                    <a:pt x="979" y="0"/>
                  </a:cubicBezTo>
                  <a:cubicBezTo>
                    <a:pt x="935" y="0"/>
                    <a:pt x="911" y="9"/>
                    <a:pt x="862" y="19"/>
                  </a:cubicBezTo>
                  <a:cubicBezTo>
                    <a:pt x="828" y="24"/>
                    <a:pt x="808" y="24"/>
                    <a:pt x="774" y="28"/>
                  </a:cubicBezTo>
                  <a:cubicBezTo>
                    <a:pt x="735" y="33"/>
                    <a:pt x="716" y="43"/>
                    <a:pt x="677" y="53"/>
                  </a:cubicBezTo>
                  <a:cubicBezTo>
                    <a:pt x="647" y="58"/>
                    <a:pt x="628" y="58"/>
                    <a:pt x="594" y="63"/>
                  </a:cubicBezTo>
                  <a:cubicBezTo>
                    <a:pt x="560" y="67"/>
                    <a:pt x="540" y="78"/>
                    <a:pt x="506" y="87"/>
                  </a:cubicBezTo>
                  <a:cubicBezTo>
                    <a:pt x="409" y="106"/>
                    <a:pt x="346" y="106"/>
                    <a:pt x="263" y="160"/>
                  </a:cubicBezTo>
                  <a:cubicBezTo>
                    <a:pt x="249" y="170"/>
                    <a:pt x="234" y="175"/>
                    <a:pt x="219" y="185"/>
                  </a:cubicBezTo>
                  <a:cubicBezTo>
                    <a:pt x="194" y="209"/>
                    <a:pt x="180" y="228"/>
                    <a:pt x="146" y="238"/>
                  </a:cubicBezTo>
                  <a:cubicBezTo>
                    <a:pt x="112" y="252"/>
                    <a:pt x="88" y="248"/>
                    <a:pt x="58" y="267"/>
                  </a:cubicBezTo>
                  <a:cubicBezTo>
                    <a:pt x="44" y="272"/>
                    <a:pt x="39" y="292"/>
                    <a:pt x="24" y="3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7" name="Freeform 92"/>
            <p:cNvSpPr>
              <a:spLocks noChangeArrowheads="1"/>
            </p:cNvSpPr>
            <p:nvPr/>
          </p:nvSpPr>
          <p:spPr bwMode="auto">
            <a:xfrm>
              <a:off x="12380786" y="8138489"/>
              <a:ext cx="1503731" cy="1596243"/>
            </a:xfrm>
            <a:custGeom>
              <a:avLst/>
              <a:gdLst>
                <a:gd name="T0" fmla="*/ 488 w 2374"/>
                <a:gd name="T1" fmla="*/ 136 h 2519"/>
                <a:gd name="T2" fmla="*/ 1062 w 2374"/>
                <a:gd name="T3" fmla="*/ 0 h 2519"/>
                <a:gd name="T4" fmla="*/ 1052 w 2374"/>
                <a:gd name="T5" fmla="*/ 166 h 2519"/>
                <a:gd name="T6" fmla="*/ 1189 w 2374"/>
                <a:gd name="T7" fmla="*/ 268 h 2519"/>
                <a:gd name="T8" fmla="*/ 1354 w 2374"/>
                <a:gd name="T9" fmla="*/ 458 h 2519"/>
                <a:gd name="T10" fmla="*/ 1764 w 2374"/>
                <a:gd name="T11" fmla="*/ 707 h 2519"/>
                <a:gd name="T12" fmla="*/ 1881 w 2374"/>
                <a:gd name="T13" fmla="*/ 809 h 2519"/>
                <a:gd name="T14" fmla="*/ 2012 w 2374"/>
                <a:gd name="T15" fmla="*/ 907 h 2519"/>
                <a:gd name="T16" fmla="*/ 2139 w 2374"/>
                <a:gd name="T17" fmla="*/ 1150 h 2519"/>
                <a:gd name="T18" fmla="*/ 2270 w 2374"/>
                <a:gd name="T19" fmla="*/ 1335 h 2519"/>
                <a:gd name="T20" fmla="*/ 2358 w 2374"/>
                <a:gd name="T21" fmla="*/ 1374 h 2519"/>
                <a:gd name="T22" fmla="*/ 2373 w 2374"/>
                <a:gd name="T23" fmla="*/ 1413 h 2519"/>
                <a:gd name="T24" fmla="*/ 2280 w 2374"/>
                <a:gd name="T25" fmla="*/ 1603 h 2519"/>
                <a:gd name="T26" fmla="*/ 2251 w 2374"/>
                <a:gd name="T27" fmla="*/ 1808 h 2519"/>
                <a:gd name="T28" fmla="*/ 2231 w 2374"/>
                <a:gd name="T29" fmla="*/ 1958 h 2519"/>
                <a:gd name="T30" fmla="*/ 2260 w 2374"/>
                <a:gd name="T31" fmla="*/ 2056 h 2519"/>
                <a:gd name="T32" fmla="*/ 2280 w 2374"/>
                <a:gd name="T33" fmla="*/ 2183 h 2519"/>
                <a:gd name="T34" fmla="*/ 2216 w 2374"/>
                <a:gd name="T35" fmla="*/ 2197 h 2519"/>
                <a:gd name="T36" fmla="*/ 2158 w 2374"/>
                <a:gd name="T37" fmla="*/ 2202 h 2519"/>
                <a:gd name="T38" fmla="*/ 2080 w 2374"/>
                <a:gd name="T39" fmla="*/ 2202 h 2519"/>
                <a:gd name="T40" fmla="*/ 1978 w 2374"/>
                <a:gd name="T41" fmla="*/ 2270 h 2519"/>
                <a:gd name="T42" fmla="*/ 1953 w 2374"/>
                <a:gd name="T43" fmla="*/ 2460 h 2519"/>
                <a:gd name="T44" fmla="*/ 1057 w 2374"/>
                <a:gd name="T45" fmla="*/ 2499 h 2519"/>
                <a:gd name="T46" fmla="*/ 614 w 2374"/>
                <a:gd name="T47" fmla="*/ 2465 h 2519"/>
                <a:gd name="T48" fmla="*/ 478 w 2374"/>
                <a:gd name="T49" fmla="*/ 2407 h 2519"/>
                <a:gd name="T50" fmla="*/ 449 w 2374"/>
                <a:gd name="T51" fmla="*/ 1919 h 2519"/>
                <a:gd name="T52" fmla="*/ 468 w 2374"/>
                <a:gd name="T53" fmla="*/ 1734 h 2519"/>
                <a:gd name="T54" fmla="*/ 522 w 2374"/>
                <a:gd name="T55" fmla="*/ 1661 h 2519"/>
                <a:gd name="T56" fmla="*/ 449 w 2374"/>
                <a:gd name="T57" fmla="*/ 1545 h 2519"/>
                <a:gd name="T58" fmla="*/ 366 w 2374"/>
                <a:gd name="T59" fmla="*/ 1486 h 2519"/>
                <a:gd name="T60" fmla="*/ 336 w 2374"/>
                <a:gd name="T61" fmla="*/ 1369 h 2519"/>
                <a:gd name="T62" fmla="*/ 307 w 2374"/>
                <a:gd name="T63" fmla="*/ 1184 h 2519"/>
                <a:gd name="T64" fmla="*/ 5 w 2374"/>
                <a:gd name="T65" fmla="*/ 263 h 25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2374" h="2519">
                  <a:moveTo>
                    <a:pt x="488" y="136"/>
                  </a:moveTo>
                  <a:lnTo>
                    <a:pt x="488" y="136"/>
                  </a:lnTo>
                  <a:cubicBezTo>
                    <a:pt x="1062" y="0"/>
                    <a:pt x="1062" y="0"/>
                    <a:pt x="1062" y="0"/>
                  </a:cubicBezTo>
                  <a:lnTo>
                    <a:pt x="1062" y="0"/>
                  </a:lnTo>
                  <a:cubicBezTo>
                    <a:pt x="1052" y="39"/>
                    <a:pt x="1038" y="59"/>
                    <a:pt x="1038" y="103"/>
                  </a:cubicBezTo>
                  <a:cubicBezTo>
                    <a:pt x="1038" y="127"/>
                    <a:pt x="1043" y="141"/>
                    <a:pt x="1052" y="166"/>
                  </a:cubicBezTo>
                  <a:cubicBezTo>
                    <a:pt x="1062" y="180"/>
                    <a:pt x="1067" y="200"/>
                    <a:pt x="1082" y="210"/>
                  </a:cubicBezTo>
                  <a:cubicBezTo>
                    <a:pt x="1126" y="234"/>
                    <a:pt x="1150" y="239"/>
                    <a:pt x="1189" y="268"/>
                  </a:cubicBezTo>
                  <a:cubicBezTo>
                    <a:pt x="1247" y="307"/>
                    <a:pt x="1267" y="341"/>
                    <a:pt x="1306" y="400"/>
                  </a:cubicBezTo>
                  <a:cubicBezTo>
                    <a:pt x="1320" y="424"/>
                    <a:pt x="1335" y="439"/>
                    <a:pt x="1354" y="458"/>
                  </a:cubicBezTo>
                  <a:cubicBezTo>
                    <a:pt x="1413" y="526"/>
                    <a:pt x="1476" y="531"/>
                    <a:pt x="1559" y="556"/>
                  </a:cubicBezTo>
                  <a:cubicBezTo>
                    <a:pt x="1652" y="589"/>
                    <a:pt x="1696" y="639"/>
                    <a:pt x="1764" y="707"/>
                  </a:cubicBezTo>
                  <a:cubicBezTo>
                    <a:pt x="1803" y="741"/>
                    <a:pt x="1807" y="780"/>
                    <a:pt x="1851" y="804"/>
                  </a:cubicBezTo>
                  <a:cubicBezTo>
                    <a:pt x="1861" y="809"/>
                    <a:pt x="1871" y="809"/>
                    <a:pt x="1881" y="809"/>
                  </a:cubicBezTo>
                  <a:cubicBezTo>
                    <a:pt x="1915" y="814"/>
                    <a:pt x="1929" y="824"/>
                    <a:pt x="1964" y="833"/>
                  </a:cubicBezTo>
                  <a:cubicBezTo>
                    <a:pt x="1992" y="843"/>
                    <a:pt x="2003" y="872"/>
                    <a:pt x="2012" y="907"/>
                  </a:cubicBezTo>
                  <a:cubicBezTo>
                    <a:pt x="2022" y="955"/>
                    <a:pt x="2022" y="984"/>
                    <a:pt x="2036" y="1028"/>
                  </a:cubicBezTo>
                  <a:cubicBezTo>
                    <a:pt x="2056" y="1087"/>
                    <a:pt x="2090" y="1116"/>
                    <a:pt x="2139" y="1150"/>
                  </a:cubicBezTo>
                  <a:cubicBezTo>
                    <a:pt x="2168" y="1174"/>
                    <a:pt x="2188" y="1184"/>
                    <a:pt x="2212" y="1218"/>
                  </a:cubicBezTo>
                  <a:cubicBezTo>
                    <a:pt x="2241" y="1257"/>
                    <a:pt x="2241" y="1291"/>
                    <a:pt x="2270" y="1335"/>
                  </a:cubicBezTo>
                  <a:cubicBezTo>
                    <a:pt x="2275" y="1345"/>
                    <a:pt x="2280" y="1360"/>
                    <a:pt x="2290" y="1369"/>
                  </a:cubicBezTo>
                  <a:cubicBezTo>
                    <a:pt x="2309" y="1379"/>
                    <a:pt x="2338" y="1369"/>
                    <a:pt x="2358" y="1374"/>
                  </a:cubicBezTo>
                  <a:lnTo>
                    <a:pt x="2358" y="1374"/>
                  </a:lnTo>
                  <a:cubicBezTo>
                    <a:pt x="2362" y="1388"/>
                    <a:pt x="2373" y="1398"/>
                    <a:pt x="2373" y="1413"/>
                  </a:cubicBezTo>
                  <a:cubicBezTo>
                    <a:pt x="2373" y="1452"/>
                    <a:pt x="2343" y="1466"/>
                    <a:pt x="2314" y="1501"/>
                  </a:cubicBezTo>
                  <a:cubicBezTo>
                    <a:pt x="2309" y="1545"/>
                    <a:pt x="2295" y="1564"/>
                    <a:pt x="2280" y="1603"/>
                  </a:cubicBezTo>
                  <a:cubicBezTo>
                    <a:pt x="2270" y="1656"/>
                    <a:pt x="2275" y="1686"/>
                    <a:pt x="2265" y="1739"/>
                  </a:cubicBezTo>
                  <a:cubicBezTo>
                    <a:pt x="2265" y="1769"/>
                    <a:pt x="2251" y="1783"/>
                    <a:pt x="2251" y="1808"/>
                  </a:cubicBezTo>
                  <a:cubicBezTo>
                    <a:pt x="2251" y="1827"/>
                    <a:pt x="2265" y="1841"/>
                    <a:pt x="2265" y="1861"/>
                  </a:cubicBezTo>
                  <a:cubicBezTo>
                    <a:pt x="2265" y="1900"/>
                    <a:pt x="2231" y="1919"/>
                    <a:pt x="2231" y="1958"/>
                  </a:cubicBezTo>
                  <a:cubicBezTo>
                    <a:pt x="2231" y="1978"/>
                    <a:pt x="2251" y="1978"/>
                    <a:pt x="2251" y="1998"/>
                  </a:cubicBezTo>
                  <a:cubicBezTo>
                    <a:pt x="2255" y="2017"/>
                    <a:pt x="2255" y="2037"/>
                    <a:pt x="2260" y="2056"/>
                  </a:cubicBezTo>
                  <a:cubicBezTo>
                    <a:pt x="2265" y="2085"/>
                    <a:pt x="2270" y="2104"/>
                    <a:pt x="2270" y="2134"/>
                  </a:cubicBezTo>
                  <a:cubicBezTo>
                    <a:pt x="2275" y="2153"/>
                    <a:pt x="2275" y="2168"/>
                    <a:pt x="2280" y="2183"/>
                  </a:cubicBezTo>
                  <a:lnTo>
                    <a:pt x="2280" y="2183"/>
                  </a:lnTo>
                  <a:cubicBezTo>
                    <a:pt x="2260" y="2187"/>
                    <a:pt x="2236" y="2192"/>
                    <a:pt x="2216" y="2197"/>
                  </a:cubicBezTo>
                  <a:cubicBezTo>
                    <a:pt x="2207" y="2202"/>
                    <a:pt x="2202" y="2207"/>
                    <a:pt x="2188" y="2207"/>
                  </a:cubicBezTo>
                  <a:cubicBezTo>
                    <a:pt x="2178" y="2207"/>
                    <a:pt x="2168" y="2202"/>
                    <a:pt x="2158" y="2202"/>
                  </a:cubicBezTo>
                  <a:cubicBezTo>
                    <a:pt x="2149" y="2207"/>
                    <a:pt x="2139" y="2212"/>
                    <a:pt x="2129" y="2212"/>
                  </a:cubicBezTo>
                  <a:cubicBezTo>
                    <a:pt x="2110" y="2212"/>
                    <a:pt x="2100" y="2207"/>
                    <a:pt x="2080" y="2202"/>
                  </a:cubicBezTo>
                  <a:cubicBezTo>
                    <a:pt x="2075" y="2202"/>
                    <a:pt x="2075" y="2197"/>
                    <a:pt x="2066" y="2197"/>
                  </a:cubicBezTo>
                  <a:cubicBezTo>
                    <a:pt x="2022" y="2197"/>
                    <a:pt x="1992" y="2231"/>
                    <a:pt x="1978" y="2270"/>
                  </a:cubicBezTo>
                  <a:cubicBezTo>
                    <a:pt x="1968" y="2294"/>
                    <a:pt x="1953" y="2309"/>
                    <a:pt x="1953" y="2333"/>
                  </a:cubicBezTo>
                  <a:cubicBezTo>
                    <a:pt x="1953" y="2460"/>
                    <a:pt x="1953" y="2460"/>
                    <a:pt x="1953" y="2460"/>
                  </a:cubicBezTo>
                  <a:cubicBezTo>
                    <a:pt x="1900" y="2450"/>
                    <a:pt x="1871" y="2426"/>
                    <a:pt x="1832" y="2392"/>
                  </a:cubicBezTo>
                  <a:cubicBezTo>
                    <a:pt x="1057" y="2499"/>
                    <a:pt x="1057" y="2499"/>
                    <a:pt x="1057" y="2499"/>
                  </a:cubicBezTo>
                  <a:cubicBezTo>
                    <a:pt x="765" y="2518"/>
                    <a:pt x="765" y="2518"/>
                    <a:pt x="765" y="2518"/>
                  </a:cubicBezTo>
                  <a:cubicBezTo>
                    <a:pt x="707" y="2494"/>
                    <a:pt x="673" y="2490"/>
                    <a:pt x="614" y="2465"/>
                  </a:cubicBezTo>
                  <a:cubicBezTo>
                    <a:pt x="561" y="2446"/>
                    <a:pt x="531" y="2421"/>
                    <a:pt x="478" y="2407"/>
                  </a:cubicBezTo>
                  <a:lnTo>
                    <a:pt x="478" y="2407"/>
                  </a:lnTo>
                  <a:cubicBezTo>
                    <a:pt x="483" y="2329"/>
                    <a:pt x="492" y="2299"/>
                    <a:pt x="497" y="2222"/>
                  </a:cubicBezTo>
                  <a:cubicBezTo>
                    <a:pt x="449" y="1919"/>
                    <a:pt x="449" y="1919"/>
                    <a:pt x="449" y="1919"/>
                  </a:cubicBezTo>
                  <a:cubicBezTo>
                    <a:pt x="453" y="1876"/>
                    <a:pt x="463" y="1851"/>
                    <a:pt x="463" y="1813"/>
                  </a:cubicBezTo>
                  <a:cubicBezTo>
                    <a:pt x="463" y="1783"/>
                    <a:pt x="458" y="1764"/>
                    <a:pt x="468" y="1734"/>
                  </a:cubicBezTo>
                  <a:cubicBezTo>
                    <a:pt x="478" y="1719"/>
                    <a:pt x="488" y="1705"/>
                    <a:pt x="497" y="1691"/>
                  </a:cubicBezTo>
                  <a:cubicBezTo>
                    <a:pt x="507" y="1681"/>
                    <a:pt x="522" y="1676"/>
                    <a:pt x="522" y="1661"/>
                  </a:cubicBezTo>
                  <a:cubicBezTo>
                    <a:pt x="522" y="1632"/>
                    <a:pt x="507" y="1622"/>
                    <a:pt x="492" y="1603"/>
                  </a:cubicBezTo>
                  <a:cubicBezTo>
                    <a:pt x="478" y="1578"/>
                    <a:pt x="463" y="1569"/>
                    <a:pt x="449" y="1545"/>
                  </a:cubicBezTo>
                  <a:cubicBezTo>
                    <a:pt x="434" y="1520"/>
                    <a:pt x="419" y="1510"/>
                    <a:pt x="395" y="1501"/>
                  </a:cubicBezTo>
                  <a:cubicBezTo>
                    <a:pt x="385" y="1496"/>
                    <a:pt x="375" y="1496"/>
                    <a:pt x="366" y="1486"/>
                  </a:cubicBezTo>
                  <a:cubicBezTo>
                    <a:pt x="351" y="1476"/>
                    <a:pt x="346" y="1462"/>
                    <a:pt x="346" y="1442"/>
                  </a:cubicBezTo>
                  <a:cubicBezTo>
                    <a:pt x="336" y="1413"/>
                    <a:pt x="341" y="1393"/>
                    <a:pt x="336" y="1369"/>
                  </a:cubicBezTo>
                  <a:cubicBezTo>
                    <a:pt x="331" y="1345"/>
                    <a:pt x="322" y="1330"/>
                    <a:pt x="317" y="1305"/>
                  </a:cubicBezTo>
                  <a:cubicBezTo>
                    <a:pt x="307" y="1262"/>
                    <a:pt x="312" y="1233"/>
                    <a:pt x="307" y="1184"/>
                  </a:cubicBezTo>
                  <a:cubicBezTo>
                    <a:pt x="0" y="263"/>
                    <a:pt x="0" y="263"/>
                    <a:pt x="0" y="263"/>
                  </a:cubicBezTo>
                  <a:cubicBezTo>
                    <a:pt x="5" y="263"/>
                    <a:pt x="5" y="263"/>
                    <a:pt x="5" y="263"/>
                  </a:cubicBezTo>
                  <a:cubicBezTo>
                    <a:pt x="488" y="136"/>
                    <a:pt x="488" y="136"/>
                    <a:pt x="488" y="1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8" name="Freeform 93"/>
            <p:cNvSpPr>
              <a:spLocks noChangeArrowheads="1"/>
            </p:cNvSpPr>
            <p:nvPr/>
          </p:nvSpPr>
          <p:spPr bwMode="auto">
            <a:xfrm>
              <a:off x="11966350" y="9524700"/>
              <a:ext cx="2503417" cy="1965899"/>
            </a:xfrm>
            <a:custGeom>
              <a:avLst/>
              <a:gdLst>
                <a:gd name="T0" fmla="*/ 1267 w 3947"/>
                <a:gd name="T1" fmla="*/ 282 h 3098"/>
                <a:gd name="T2" fmla="*/ 2485 w 3947"/>
                <a:gd name="T3" fmla="*/ 209 h 3098"/>
                <a:gd name="T4" fmla="*/ 2631 w 3947"/>
                <a:gd name="T5" fmla="*/ 87 h 3098"/>
                <a:gd name="T6" fmla="*/ 2782 w 3947"/>
                <a:gd name="T7" fmla="*/ 29 h 3098"/>
                <a:gd name="T8" fmla="*/ 2869 w 3947"/>
                <a:gd name="T9" fmla="*/ 14 h 3098"/>
                <a:gd name="T10" fmla="*/ 2938 w 3947"/>
                <a:gd name="T11" fmla="*/ 92 h 3098"/>
                <a:gd name="T12" fmla="*/ 2869 w 3947"/>
                <a:gd name="T13" fmla="*/ 185 h 3098"/>
                <a:gd name="T14" fmla="*/ 2904 w 3947"/>
                <a:gd name="T15" fmla="*/ 511 h 3098"/>
                <a:gd name="T16" fmla="*/ 3006 w 3947"/>
                <a:gd name="T17" fmla="*/ 282 h 3098"/>
                <a:gd name="T18" fmla="*/ 3118 w 3947"/>
                <a:gd name="T19" fmla="*/ 555 h 3098"/>
                <a:gd name="T20" fmla="*/ 3332 w 3947"/>
                <a:gd name="T21" fmla="*/ 920 h 3098"/>
                <a:gd name="T22" fmla="*/ 3503 w 3947"/>
                <a:gd name="T23" fmla="*/ 1100 h 3098"/>
                <a:gd name="T24" fmla="*/ 3449 w 3947"/>
                <a:gd name="T25" fmla="*/ 1178 h 3098"/>
                <a:gd name="T26" fmla="*/ 3629 w 3947"/>
                <a:gd name="T27" fmla="*/ 1461 h 3098"/>
                <a:gd name="T28" fmla="*/ 3824 w 3947"/>
                <a:gd name="T29" fmla="*/ 1802 h 3098"/>
                <a:gd name="T30" fmla="*/ 3902 w 3947"/>
                <a:gd name="T31" fmla="*/ 1992 h 3098"/>
                <a:gd name="T32" fmla="*/ 3922 w 3947"/>
                <a:gd name="T33" fmla="*/ 2283 h 3098"/>
                <a:gd name="T34" fmla="*/ 3883 w 3947"/>
                <a:gd name="T35" fmla="*/ 2795 h 3098"/>
                <a:gd name="T36" fmla="*/ 3800 w 3947"/>
                <a:gd name="T37" fmla="*/ 3043 h 3098"/>
                <a:gd name="T38" fmla="*/ 3551 w 3947"/>
                <a:gd name="T39" fmla="*/ 3063 h 3098"/>
                <a:gd name="T40" fmla="*/ 3634 w 3947"/>
                <a:gd name="T41" fmla="*/ 3000 h 3098"/>
                <a:gd name="T42" fmla="*/ 3435 w 3947"/>
                <a:gd name="T43" fmla="*/ 2868 h 3098"/>
                <a:gd name="T44" fmla="*/ 3215 w 3947"/>
                <a:gd name="T45" fmla="*/ 2698 h 3098"/>
                <a:gd name="T46" fmla="*/ 3059 w 3947"/>
                <a:gd name="T47" fmla="*/ 2435 h 3098"/>
                <a:gd name="T48" fmla="*/ 2962 w 3947"/>
                <a:gd name="T49" fmla="*/ 2299 h 3098"/>
                <a:gd name="T50" fmla="*/ 2869 w 3947"/>
                <a:gd name="T51" fmla="*/ 2216 h 3098"/>
                <a:gd name="T52" fmla="*/ 2689 w 3947"/>
                <a:gd name="T53" fmla="*/ 2133 h 3098"/>
                <a:gd name="T54" fmla="*/ 2602 w 3947"/>
                <a:gd name="T55" fmla="*/ 1957 h 3098"/>
                <a:gd name="T56" fmla="*/ 2636 w 3947"/>
                <a:gd name="T57" fmla="*/ 1763 h 3098"/>
                <a:gd name="T58" fmla="*/ 2499 w 3947"/>
                <a:gd name="T59" fmla="*/ 1792 h 3098"/>
                <a:gd name="T60" fmla="*/ 2451 w 3947"/>
                <a:gd name="T61" fmla="*/ 1587 h 3098"/>
                <a:gd name="T62" fmla="*/ 2431 w 3947"/>
                <a:gd name="T63" fmla="*/ 1310 h 3098"/>
                <a:gd name="T64" fmla="*/ 2300 w 3947"/>
                <a:gd name="T65" fmla="*/ 1056 h 3098"/>
                <a:gd name="T66" fmla="*/ 1988 w 3947"/>
                <a:gd name="T67" fmla="*/ 896 h 3098"/>
                <a:gd name="T68" fmla="*/ 1885 w 3947"/>
                <a:gd name="T69" fmla="*/ 720 h 3098"/>
                <a:gd name="T70" fmla="*/ 1754 w 3947"/>
                <a:gd name="T71" fmla="*/ 677 h 3098"/>
                <a:gd name="T72" fmla="*/ 1623 w 3947"/>
                <a:gd name="T73" fmla="*/ 686 h 3098"/>
                <a:gd name="T74" fmla="*/ 1530 w 3947"/>
                <a:gd name="T75" fmla="*/ 808 h 3098"/>
                <a:gd name="T76" fmla="*/ 1365 w 3947"/>
                <a:gd name="T77" fmla="*/ 891 h 3098"/>
                <a:gd name="T78" fmla="*/ 1189 w 3947"/>
                <a:gd name="T79" fmla="*/ 964 h 3098"/>
                <a:gd name="T80" fmla="*/ 1062 w 3947"/>
                <a:gd name="T81" fmla="*/ 837 h 3098"/>
                <a:gd name="T82" fmla="*/ 931 w 3947"/>
                <a:gd name="T83" fmla="*/ 720 h 3098"/>
                <a:gd name="T84" fmla="*/ 697 w 3947"/>
                <a:gd name="T85" fmla="*/ 701 h 3098"/>
                <a:gd name="T86" fmla="*/ 381 w 3947"/>
                <a:gd name="T87" fmla="*/ 705 h 3098"/>
                <a:gd name="T88" fmla="*/ 220 w 3947"/>
                <a:gd name="T89" fmla="*/ 705 h 3098"/>
                <a:gd name="T90" fmla="*/ 166 w 3947"/>
                <a:gd name="T91" fmla="*/ 823 h 3098"/>
                <a:gd name="T92" fmla="*/ 83 w 3947"/>
                <a:gd name="T93" fmla="*/ 832 h 3098"/>
                <a:gd name="T94" fmla="*/ 64 w 3947"/>
                <a:gd name="T95" fmla="*/ 652 h 3098"/>
                <a:gd name="T96" fmla="*/ 30 w 3947"/>
                <a:gd name="T97" fmla="*/ 448 h 30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3947" h="3098">
                  <a:moveTo>
                    <a:pt x="1131" y="224"/>
                  </a:moveTo>
                  <a:lnTo>
                    <a:pt x="1131" y="224"/>
                  </a:lnTo>
                  <a:cubicBezTo>
                    <a:pt x="1184" y="238"/>
                    <a:pt x="1214" y="263"/>
                    <a:pt x="1267" y="282"/>
                  </a:cubicBezTo>
                  <a:cubicBezTo>
                    <a:pt x="1326" y="307"/>
                    <a:pt x="1360" y="311"/>
                    <a:pt x="1418" y="335"/>
                  </a:cubicBezTo>
                  <a:cubicBezTo>
                    <a:pt x="1710" y="316"/>
                    <a:pt x="1710" y="316"/>
                    <a:pt x="1710" y="316"/>
                  </a:cubicBezTo>
                  <a:cubicBezTo>
                    <a:pt x="2485" y="209"/>
                    <a:pt x="2485" y="209"/>
                    <a:pt x="2485" y="209"/>
                  </a:cubicBezTo>
                  <a:cubicBezTo>
                    <a:pt x="2524" y="243"/>
                    <a:pt x="2553" y="267"/>
                    <a:pt x="2606" y="277"/>
                  </a:cubicBezTo>
                  <a:cubicBezTo>
                    <a:pt x="2606" y="150"/>
                    <a:pt x="2606" y="150"/>
                    <a:pt x="2606" y="150"/>
                  </a:cubicBezTo>
                  <a:cubicBezTo>
                    <a:pt x="2606" y="126"/>
                    <a:pt x="2621" y="111"/>
                    <a:pt x="2631" y="87"/>
                  </a:cubicBezTo>
                  <a:cubicBezTo>
                    <a:pt x="2645" y="48"/>
                    <a:pt x="2675" y="14"/>
                    <a:pt x="2719" y="14"/>
                  </a:cubicBezTo>
                  <a:cubicBezTo>
                    <a:pt x="2728" y="14"/>
                    <a:pt x="2728" y="19"/>
                    <a:pt x="2733" y="19"/>
                  </a:cubicBezTo>
                  <a:cubicBezTo>
                    <a:pt x="2753" y="24"/>
                    <a:pt x="2763" y="29"/>
                    <a:pt x="2782" y="29"/>
                  </a:cubicBezTo>
                  <a:cubicBezTo>
                    <a:pt x="2792" y="29"/>
                    <a:pt x="2802" y="24"/>
                    <a:pt x="2811" y="19"/>
                  </a:cubicBezTo>
                  <a:cubicBezTo>
                    <a:pt x="2821" y="19"/>
                    <a:pt x="2831" y="24"/>
                    <a:pt x="2841" y="24"/>
                  </a:cubicBezTo>
                  <a:cubicBezTo>
                    <a:pt x="2855" y="24"/>
                    <a:pt x="2860" y="19"/>
                    <a:pt x="2869" y="14"/>
                  </a:cubicBezTo>
                  <a:cubicBezTo>
                    <a:pt x="2889" y="9"/>
                    <a:pt x="2913" y="4"/>
                    <a:pt x="2933" y="0"/>
                  </a:cubicBezTo>
                  <a:lnTo>
                    <a:pt x="2933" y="0"/>
                  </a:lnTo>
                  <a:cubicBezTo>
                    <a:pt x="2933" y="29"/>
                    <a:pt x="2938" y="58"/>
                    <a:pt x="2938" y="92"/>
                  </a:cubicBezTo>
                  <a:cubicBezTo>
                    <a:pt x="2938" y="111"/>
                    <a:pt x="2918" y="116"/>
                    <a:pt x="2908" y="136"/>
                  </a:cubicBezTo>
                  <a:cubicBezTo>
                    <a:pt x="2899" y="150"/>
                    <a:pt x="2894" y="165"/>
                    <a:pt x="2884" y="180"/>
                  </a:cubicBezTo>
                  <a:cubicBezTo>
                    <a:pt x="2879" y="185"/>
                    <a:pt x="2869" y="180"/>
                    <a:pt x="2869" y="185"/>
                  </a:cubicBezTo>
                  <a:cubicBezTo>
                    <a:pt x="2845" y="209"/>
                    <a:pt x="2836" y="228"/>
                    <a:pt x="2836" y="263"/>
                  </a:cubicBezTo>
                  <a:cubicBezTo>
                    <a:pt x="2836" y="311"/>
                    <a:pt x="2865" y="335"/>
                    <a:pt x="2879" y="384"/>
                  </a:cubicBezTo>
                  <a:cubicBezTo>
                    <a:pt x="2894" y="428"/>
                    <a:pt x="2894" y="462"/>
                    <a:pt x="2904" y="511"/>
                  </a:cubicBezTo>
                  <a:cubicBezTo>
                    <a:pt x="2913" y="452"/>
                    <a:pt x="2904" y="418"/>
                    <a:pt x="2904" y="360"/>
                  </a:cubicBezTo>
                  <a:cubicBezTo>
                    <a:pt x="2904" y="277"/>
                    <a:pt x="2908" y="214"/>
                    <a:pt x="2957" y="150"/>
                  </a:cubicBezTo>
                  <a:cubicBezTo>
                    <a:pt x="2987" y="199"/>
                    <a:pt x="2987" y="233"/>
                    <a:pt x="3006" y="282"/>
                  </a:cubicBezTo>
                  <a:cubicBezTo>
                    <a:pt x="3015" y="307"/>
                    <a:pt x="3030" y="321"/>
                    <a:pt x="3035" y="346"/>
                  </a:cubicBezTo>
                  <a:cubicBezTo>
                    <a:pt x="3059" y="409"/>
                    <a:pt x="3065" y="448"/>
                    <a:pt x="3094" y="511"/>
                  </a:cubicBezTo>
                  <a:cubicBezTo>
                    <a:pt x="3098" y="531"/>
                    <a:pt x="3113" y="540"/>
                    <a:pt x="3118" y="555"/>
                  </a:cubicBezTo>
                  <a:cubicBezTo>
                    <a:pt x="3137" y="598"/>
                    <a:pt x="3142" y="628"/>
                    <a:pt x="3167" y="667"/>
                  </a:cubicBezTo>
                  <a:cubicBezTo>
                    <a:pt x="3191" y="711"/>
                    <a:pt x="3225" y="725"/>
                    <a:pt x="3255" y="769"/>
                  </a:cubicBezTo>
                  <a:cubicBezTo>
                    <a:pt x="3294" y="827"/>
                    <a:pt x="3303" y="862"/>
                    <a:pt x="3332" y="920"/>
                  </a:cubicBezTo>
                  <a:cubicBezTo>
                    <a:pt x="3357" y="959"/>
                    <a:pt x="3381" y="973"/>
                    <a:pt x="3405" y="1003"/>
                  </a:cubicBezTo>
                  <a:cubicBezTo>
                    <a:pt x="3420" y="1023"/>
                    <a:pt x="3430" y="1032"/>
                    <a:pt x="3444" y="1051"/>
                  </a:cubicBezTo>
                  <a:cubicBezTo>
                    <a:pt x="3464" y="1071"/>
                    <a:pt x="3483" y="1076"/>
                    <a:pt x="3503" y="1100"/>
                  </a:cubicBezTo>
                  <a:cubicBezTo>
                    <a:pt x="3522" y="1120"/>
                    <a:pt x="3527" y="1134"/>
                    <a:pt x="3537" y="1159"/>
                  </a:cubicBezTo>
                  <a:cubicBezTo>
                    <a:pt x="3488" y="1139"/>
                    <a:pt x="3459" y="1114"/>
                    <a:pt x="3400" y="1110"/>
                  </a:cubicBezTo>
                  <a:cubicBezTo>
                    <a:pt x="3410" y="1139"/>
                    <a:pt x="3435" y="1154"/>
                    <a:pt x="3449" y="1178"/>
                  </a:cubicBezTo>
                  <a:cubicBezTo>
                    <a:pt x="3479" y="1217"/>
                    <a:pt x="3488" y="1241"/>
                    <a:pt x="3513" y="1285"/>
                  </a:cubicBezTo>
                  <a:cubicBezTo>
                    <a:pt x="3527" y="1310"/>
                    <a:pt x="3537" y="1334"/>
                    <a:pt x="3551" y="1358"/>
                  </a:cubicBezTo>
                  <a:cubicBezTo>
                    <a:pt x="3581" y="1397"/>
                    <a:pt x="3610" y="1417"/>
                    <a:pt x="3629" y="1461"/>
                  </a:cubicBezTo>
                  <a:cubicBezTo>
                    <a:pt x="3664" y="1534"/>
                    <a:pt x="3683" y="1578"/>
                    <a:pt x="3731" y="1646"/>
                  </a:cubicBezTo>
                  <a:cubicBezTo>
                    <a:pt x="3746" y="1670"/>
                    <a:pt x="3756" y="1680"/>
                    <a:pt x="3771" y="1704"/>
                  </a:cubicBezTo>
                  <a:cubicBezTo>
                    <a:pt x="3795" y="1743"/>
                    <a:pt x="3824" y="1758"/>
                    <a:pt x="3824" y="1802"/>
                  </a:cubicBezTo>
                  <a:cubicBezTo>
                    <a:pt x="3824" y="1816"/>
                    <a:pt x="3814" y="1821"/>
                    <a:pt x="3814" y="1835"/>
                  </a:cubicBezTo>
                  <a:cubicBezTo>
                    <a:pt x="3814" y="1855"/>
                    <a:pt x="3824" y="1870"/>
                    <a:pt x="3834" y="1885"/>
                  </a:cubicBezTo>
                  <a:cubicBezTo>
                    <a:pt x="3863" y="1924"/>
                    <a:pt x="3878" y="1952"/>
                    <a:pt x="3902" y="1992"/>
                  </a:cubicBezTo>
                  <a:cubicBezTo>
                    <a:pt x="3932" y="2040"/>
                    <a:pt x="3941" y="2079"/>
                    <a:pt x="3941" y="2138"/>
                  </a:cubicBezTo>
                  <a:cubicBezTo>
                    <a:pt x="3941" y="2177"/>
                    <a:pt x="3932" y="2196"/>
                    <a:pt x="3927" y="2230"/>
                  </a:cubicBezTo>
                  <a:cubicBezTo>
                    <a:pt x="3922" y="2250"/>
                    <a:pt x="3927" y="2259"/>
                    <a:pt x="3922" y="2283"/>
                  </a:cubicBezTo>
                  <a:cubicBezTo>
                    <a:pt x="3946" y="2440"/>
                    <a:pt x="3946" y="2440"/>
                    <a:pt x="3946" y="2440"/>
                  </a:cubicBezTo>
                  <a:cubicBezTo>
                    <a:pt x="3932" y="2518"/>
                    <a:pt x="3936" y="2561"/>
                    <a:pt x="3922" y="2634"/>
                  </a:cubicBezTo>
                  <a:cubicBezTo>
                    <a:pt x="3912" y="2698"/>
                    <a:pt x="3892" y="2732"/>
                    <a:pt x="3883" y="2795"/>
                  </a:cubicBezTo>
                  <a:cubicBezTo>
                    <a:pt x="3902" y="2878"/>
                    <a:pt x="3902" y="2878"/>
                    <a:pt x="3902" y="2878"/>
                  </a:cubicBezTo>
                  <a:cubicBezTo>
                    <a:pt x="3897" y="2922"/>
                    <a:pt x="3883" y="2946"/>
                    <a:pt x="3863" y="2985"/>
                  </a:cubicBezTo>
                  <a:cubicBezTo>
                    <a:pt x="3844" y="3010"/>
                    <a:pt x="3834" y="3043"/>
                    <a:pt x="3800" y="3043"/>
                  </a:cubicBezTo>
                  <a:cubicBezTo>
                    <a:pt x="3771" y="3043"/>
                    <a:pt x="3756" y="3034"/>
                    <a:pt x="3731" y="3034"/>
                  </a:cubicBezTo>
                  <a:cubicBezTo>
                    <a:pt x="3683" y="3034"/>
                    <a:pt x="3673" y="3097"/>
                    <a:pt x="3629" y="3097"/>
                  </a:cubicBezTo>
                  <a:cubicBezTo>
                    <a:pt x="3595" y="3097"/>
                    <a:pt x="3571" y="3087"/>
                    <a:pt x="3551" y="3063"/>
                  </a:cubicBezTo>
                  <a:cubicBezTo>
                    <a:pt x="3561" y="3058"/>
                    <a:pt x="3561" y="3054"/>
                    <a:pt x="3566" y="3049"/>
                  </a:cubicBezTo>
                  <a:cubicBezTo>
                    <a:pt x="3581" y="3049"/>
                    <a:pt x="3590" y="3054"/>
                    <a:pt x="3600" y="3049"/>
                  </a:cubicBezTo>
                  <a:cubicBezTo>
                    <a:pt x="3620" y="3039"/>
                    <a:pt x="3634" y="3024"/>
                    <a:pt x="3634" y="3000"/>
                  </a:cubicBezTo>
                  <a:cubicBezTo>
                    <a:pt x="3634" y="2980"/>
                    <a:pt x="3615" y="2976"/>
                    <a:pt x="3600" y="2966"/>
                  </a:cubicBezTo>
                  <a:cubicBezTo>
                    <a:pt x="3595" y="2971"/>
                    <a:pt x="3595" y="2976"/>
                    <a:pt x="3585" y="2976"/>
                  </a:cubicBezTo>
                  <a:cubicBezTo>
                    <a:pt x="3513" y="2976"/>
                    <a:pt x="3488" y="2912"/>
                    <a:pt x="3435" y="2868"/>
                  </a:cubicBezTo>
                  <a:cubicBezTo>
                    <a:pt x="3415" y="2849"/>
                    <a:pt x="3410" y="2829"/>
                    <a:pt x="3391" y="2810"/>
                  </a:cubicBezTo>
                  <a:cubicBezTo>
                    <a:pt x="3357" y="2766"/>
                    <a:pt x="3322" y="2751"/>
                    <a:pt x="3274" y="2732"/>
                  </a:cubicBezTo>
                  <a:cubicBezTo>
                    <a:pt x="3250" y="2722"/>
                    <a:pt x="3225" y="2717"/>
                    <a:pt x="3215" y="2698"/>
                  </a:cubicBezTo>
                  <a:cubicBezTo>
                    <a:pt x="3191" y="2659"/>
                    <a:pt x="3186" y="2634"/>
                    <a:pt x="3176" y="2590"/>
                  </a:cubicBezTo>
                  <a:cubicBezTo>
                    <a:pt x="3167" y="2551"/>
                    <a:pt x="3162" y="2527"/>
                    <a:pt x="3133" y="2498"/>
                  </a:cubicBezTo>
                  <a:cubicBezTo>
                    <a:pt x="3109" y="2474"/>
                    <a:pt x="3059" y="2474"/>
                    <a:pt x="3059" y="2435"/>
                  </a:cubicBezTo>
                  <a:cubicBezTo>
                    <a:pt x="3059" y="2415"/>
                    <a:pt x="3074" y="2401"/>
                    <a:pt x="3084" y="2386"/>
                  </a:cubicBezTo>
                  <a:cubicBezTo>
                    <a:pt x="3059" y="2377"/>
                    <a:pt x="3040" y="2371"/>
                    <a:pt x="3011" y="2362"/>
                  </a:cubicBezTo>
                  <a:cubicBezTo>
                    <a:pt x="2982" y="2352"/>
                    <a:pt x="2977" y="2328"/>
                    <a:pt x="2962" y="2299"/>
                  </a:cubicBezTo>
                  <a:cubicBezTo>
                    <a:pt x="2943" y="2269"/>
                    <a:pt x="2938" y="2245"/>
                    <a:pt x="2933" y="2206"/>
                  </a:cubicBezTo>
                  <a:cubicBezTo>
                    <a:pt x="2884" y="2206"/>
                    <a:pt x="2884" y="2206"/>
                    <a:pt x="2884" y="2206"/>
                  </a:cubicBezTo>
                  <a:cubicBezTo>
                    <a:pt x="2879" y="2211"/>
                    <a:pt x="2874" y="2211"/>
                    <a:pt x="2869" y="2216"/>
                  </a:cubicBezTo>
                  <a:cubicBezTo>
                    <a:pt x="2865" y="2230"/>
                    <a:pt x="2865" y="2245"/>
                    <a:pt x="2850" y="2259"/>
                  </a:cubicBezTo>
                  <a:cubicBezTo>
                    <a:pt x="2831" y="2245"/>
                    <a:pt x="2821" y="2235"/>
                    <a:pt x="2802" y="2225"/>
                  </a:cubicBezTo>
                  <a:cubicBezTo>
                    <a:pt x="2753" y="2196"/>
                    <a:pt x="2723" y="2181"/>
                    <a:pt x="2689" y="2133"/>
                  </a:cubicBezTo>
                  <a:cubicBezTo>
                    <a:pt x="2670" y="2103"/>
                    <a:pt x="2660" y="2084"/>
                    <a:pt x="2650" y="2045"/>
                  </a:cubicBezTo>
                  <a:cubicBezTo>
                    <a:pt x="2645" y="2026"/>
                    <a:pt x="2641" y="2011"/>
                    <a:pt x="2631" y="2001"/>
                  </a:cubicBezTo>
                  <a:cubicBezTo>
                    <a:pt x="2617" y="1987"/>
                    <a:pt x="2602" y="1977"/>
                    <a:pt x="2602" y="1957"/>
                  </a:cubicBezTo>
                  <a:cubicBezTo>
                    <a:pt x="2602" y="1933"/>
                    <a:pt x="2617" y="1918"/>
                    <a:pt x="2631" y="1899"/>
                  </a:cubicBezTo>
                  <a:cubicBezTo>
                    <a:pt x="2645" y="1870"/>
                    <a:pt x="2650" y="1850"/>
                    <a:pt x="2650" y="1821"/>
                  </a:cubicBezTo>
                  <a:cubicBezTo>
                    <a:pt x="2650" y="1797"/>
                    <a:pt x="2650" y="1782"/>
                    <a:pt x="2636" y="1763"/>
                  </a:cubicBezTo>
                  <a:cubicBezTo>
                    <a:pt x="2617" y="1738"/>
                    <a:pt x="2592" y="1733"/>
                    <a:pt x="2562" y="1728"/>
                  </a:cubicBezTo>
                  <a:cubicBezTo>
                    <a:pt x="2553" y="1743"/>
                    <a:pt x="2553" y="1758"/>
                    <a:pt x="2548" y="1772"/>
                  </a:cubicBezTo>
                  <a:cubicBezTo>
                    <a:pt x="2538" y="1792"/>
                    <a:pt x="2519" y="1792"/>
                    <a:pt x="2499" y="1792"/>
                  </a:cubicBezTo>
                  <a:cubicBezTo>
                    <a:pt x="2490" y="1792"/>
                    <a:pt x="2490" y="1772"/>
                    <a:pt x="2485" y="1763"/>
                  </a:cubicBezTo>
                  <a:cubicBezTo>
                    <a:pt x="2475" y="1738"/>
                    <a:pt x="2470" y="1724"/>
                    <a:pt x="2465" y="1699"/>
                  </a:cubicBezTo>
                  <a:cubicBezTo>
                    <a:pt x="2460" y="1661"/>
                    <a:pt x="2451" y="1636"/>
                    <a:pt x="2451" y="1587"/>
                  </a:cubicBezTo>
                  <a:cubicBezTo>
                    <a:pt x="2451" y="1568"/>
                    <a:pt x="2451" y="1568"/>
                    <a:pt x="2451" y="1568"/>
                  </a:cubicBezTo>
                  <a:cubicBezTo>
                    <a:pt x="2451" y="1514"/>
                    <a:pt x="2451" y="1485"/>
                    <a:pt x="2451" y="1432"/>
                  </a:cubicBezTo>
                  <a:cubicBezTo>
                    <a:pt x="2451" y="1382"/>
                    <a:pt x="2431" y="1358"/>
                    <a:pt x="2431" y="1310"/>
                  </a:cubicBezTo>
                  <a:cubicBezTo>
                    <a:pt x="2431" y="1232"/>
                    <a:pt x="2431" y="1232"/>
                    <a:pt x="2431" y="1232"/>
                  </a:cubicBezTo>
                  <a:cubicBezTo>
                    <a:pt x="2431" y="1208"/>
                    <a:pt x="2407" y="1197"/>
                    <a:pt x="2402" y="1173"/>
                  </a:cubicBezTo>
                  <a:cubicBezTo>
                    <a:pt x="2377" y="1120"/>
                    <a:pt x="2349" y="1086"/>
                    <a:pt x="2300" y="1056"/>
                  </a:cubicBezTo>
                  <a:cubicBezTo>
                    <a:pt x="2217" y="1012"/>
                    <a:pt x="2168" y="998"/>
                    <a:pt x="2086" y="949"/>
                  </a:cubicBezTo>
                  <a:cubicBezTo>
                    <a:pt x="2071" y="944"/>
                    <a:pt x="2061" y="929"/>
                    <a:pt x="2042" y="925"/>
                  </a:cubicBezTo>
                  <a:cubicBezTo>
                    <a:pt x="2022" y="915"/>
                    <a:pt x="1998" y="915"/>
                    <a:pt x="1988" y="896"/>
                  </a:cubicBezTo>
                  <a:cubicBezTo>
                    <a:pt x="1983" y="886"/>
                    <a:pt x="1993" y="876"/>
                    <a:pt x="1988" y="866"/>
                  </a:cubicBezTo>
                  <a:cubicBezTo>
                    <a:pt x="1983" y="832"/>
                    <a:pt x="1964" y="818"/>
                    <a:pt x="1944" y="788"/>
                  </a:cubicBezTo>
                  <a:cubicBezTo>
                    <a:pt x="1925" y="764"/>
                    <a:pt x="1905" y="744"/>
                    <a:pt x="1885" y="720"/>
                  </a:cubicBezTo>
                  <a:cubicBezTo>
                    <a:pt x="1881" y="716"/>
                    <a:pt x="1881" y="711"/>
                    <a:pt x="1876" y="705"/>
                  </a:cubicBezTo>
                  <a:cubicBezTo>
                    <a:pt x="1857" y="691"/>
                    <a:pt x="1837" y="696"/>
                    <a:pt x="1818" y="691"/>
                  </a:cubicBezTo>
                  <a:cubicBezTo>
                    <a:pt x="1793" y="686"/>
                    <a:pt x="1779" y="677"/>
                    <a:pt x="1754" y="677"/>
                  </a:cubicBezTo>
                  <a:cubicBezTo>
                    <a:pt x="1744" y="677"/>
                    <a:pt x="1739" y="686"/>
                    <a:pt x="1725" y="686"/>
                  </a:cubicBezTo>
                  <a:cubicBezTo>
                    <a:pt x="1715" y="686"/>
                    <a:pt x="1705" y="686"/>
                    <a:pt x="1696" y="686"/>
                  </a:cubicBezTo>
                  <a:cubicBezTo>
                    <a:pt x="1623" y="686"/>
                    <a:pt x="1623" y="686"/>
                    <a:pt x="1623" y="686"/>
                  </a:cubicBezTo>
                  <a:cubicBezTo>
                    <a:pt x="1589" y="686"/>
                    <a:pt x="1574" y="696"/>
                    <a:pt x="1545" y="696"/>
                  </a:cubicBezTo>
                  <a:cubicBezTo>
                    <a:pt x="1545" y="720"/>
                    <a:pt x="1540" y="735"/>
                    <a:pt x="1540" y="764"/>
                  </a:cubicBezTo>
                  <a:cubicBezTo>
                    <a:pt x="1540" y="779"/>
                    <a:pt x="1540" y="799"/>
                    <a:pt x="1530" y="808"/>
                  </a:cubicBezTo>
                  <a:cubicBezTo>
                    <a:pt x="1511" y="823"/>
                    <a:pt x="1491" y="813"/>
                    <a:pt x="1467" y="823"/>
                  </a:cubicBezTo>
                  <a:cubicBezTo>
                    <a:pt x="1448" y="832"/>
                    <a:pt x="1442" y="857"/>
                    <a:pt x="1423" y="876"/>
                  </a:cubicBezTo>
                  <a:cubicBezTo>
                    <a:pt x="1409" y="891"/>
                    <a:pt x="1384" y="886"/>
                    <a:pt x="1365" y="891"/>
                  </a:cubicBezTo>
                  <a:cubicBezTo>
                    <a:pt x="1340" y="896"/>
                    <a:pt x="1326" y="910"/>
                    <a:pt x="1301" y="920"/>
                  </a:cubicBezTo>
                  <a:cubicBezTo>
                    <a:pt x="1257" y="935"/>
                    <a:pt x="1223" y="959"/>
                    <a:pt x="1175" y="964"/>
                  </a:cubicBezTo>
                  <a:cubicBezTo>
                    <a:pt x="1189" y="964"/>
                    <a:pt x="1189" y="964"/>
                    <a:pt x="1189" y="964"/>
                  </a:cubicBezTo>
                  <a:cubicBezTo>
                    <a:pt x="1175" y="949"/>
                    <a:pt x="1160" y="949"/>
                    <a:pt x="1145" y="935"/>
                  </a:cubicBezTo>
                  <a:cubicBezTo>
                    <a:pt x="1126" y="915"/>
                    <a:pt x="1131" y="891"/>
                    <a:pt x="1116" y="871"/>
                  </a:cubicBezTo>
                  <a:cubicBezTo>
                    <a:pt x="1106" y="852"/>
                    <a:pt x="1087" y="847"/>
                    <a:pt x="1062" y="837"/>
                  </a:cubicBezTo>
                  <a:cubicBezTo>
                    <a:pt x="1028" y="832"/>
                    <a:pt x="1004" y="827"/>
                    <a:pt x="984" y="803"/>
                  </a:cubicBezTo>
                  <a:cubicBezTo>
                    <a:pt x="970" y="788"/>
                    <a:pt x="975" y="774"/>
                    <a:pt x="965" y="759"/>
                  </a:cubicBezTo>
                  <a:cubicBezTo>
                    <a:pt x="960" y="740"/>
                    <a:pt x="951" y="730"/>
                    <a:pt x="931" y="720"/>
                  </a:cubicBezTo>
                  <a:cubicBezTo>
                    <a:pt x="838" y="735"/>
                    <a:pt x="838" y="735"/>
                    <a:pt x="838" y="735"/>
                  </a:cubicBezTo>
                  <a:cubicBezTo>
                    <a:pt x="804" y="725"/>
                    <a:pt x="790" y="711"/>
                    <a:pt x="756" y="701"/>
                  </a:cubicBezTo>
                  <a:cubicBezTo>
                    <a:pt x="731" y="696"/>
                    <a:pt x="716" y="705"/>
                    <a:pt x="697" y="701"/>
                  </a:cubicBezTo>
                  <a:cubicBezTo>
                    <a:pt x="649" y="686"/>
                    <a:pt x="624" y="652"/>
                    <a:pt x="575" y="652"/>
                  </a:cubicBezTo>
                  <a:cubicBezTo>
                    <a:pt x="527" y="652"/>
                    <a:pt x="503" y="667"/>
                    <a:pt x="454" y="686"/>
                  </a:cubicBezTo>
                  <a:cubicBezTo>
                    <a:pt x="425" y="696"/>
                    <a:pt x="410" y="705"/>
                    <a:pt x="381" y="705"/>
                  </a:cubicBezTo>
                  <a:cubicBezTo>
                    <a:pt x="361" y="705"/>
                    <a:pt x="351" y="705"/>
                    <a:pt x="332" y="701"/>
                  </a:cubicBezTo>
                  <a:cubicBezTo>
                    <a:pt x="322" y="696"/>
                    <a:pt x="318" y="686"/>
                    <a:pt x="303" y="686"/>
                  </a:cubicBezTo>
                  <a:cubicBezTo>
                    <a:pt x="268" y="686"/>
                    <a:pt x="254" y="705"/>
                    <a:pt x="220" y="705"/>
                  </a:cubicBezTo>
                  <a:cubicBezTo>
                    <a:pt x="210" y="705"/>
                    <a:pt x="205" y="705"/>
                    <a:pt x="196" y="701"/>
                  </a:cubicBezTo>
                  <a:cubicBezTo>
                    <a:pt x="196" y="730"/>
                    <a:pt x="196" y="750"/>
                    <a:pt x="186" y="779"/>
                  </a:cubicBezTo>
                  <a:cubicBezTo>
                    <a:pt x="186" y="799"/>
                    <a:pt x="186" y="813"/>
                    <a:pt x="166" y="823"/>
                  </a:cubicBezTo>
                  <a:cubicBezTo>
                    <a:pt x="157" y="832"/>
                    <a:pt x="142" y="827"/>
                    <a:pt x="122" y="827"/>
                  </a:cubicBezTo>
                  <a:cubicBezTo>
                    <a:pt x="108" y="827"/>
                    <a:pt x="98" y="827"/>
                    <a:pt x="83" y="832"/>
                  </a:cubicBezTo>
                  <a:lnTo>
                    <a:pt x="83" y="832"/>
                  </a:lnTo>
                  <a:cubicBezTo>
                    <a:pt x="79" y="803"/>
                    <a:pt x="79" y="788"/>
                    <a:pt x="69" y="759"/>
                  </a:cubicBezTo>
                  <a:cubicBezTo>
                    <a:pt x="64" y="740"/>
                    <a:pt x="59" y="725"/>
                    <a:pt x="59" y="705"/>
                  </a:cubicBezTo>
                  <a:cubicBezTo>
                    <a:pt x="59" y="686"/>
                    <a:pt x="64" y="672"/>
                    <a:pt x="64" y="652"/>
                  </a:cubicBezTo>
                  <a:cubicBezTo>
                    <a:pt x="59" y="633"/>
                    <a:pt x="35" y="628"/>
                    <a:pt x="20" y="613"/>
                  </a:cubicBezTo>
                  <a:cubicBezTo>
                    <a:pt x="6" y="594"/>
                    <a:pt x="0" y="574"/>
                    <a:pt x="0" y="550"/>
                  </a:cubicBezTo>
                  <a:cubicBezTo>
                    <a:pt x="0" y="511"/>
                    <a:pt x="20" y="487"/>
                    <a:pt x="30" y="448"/>
                  </a:cubicBezTo>
                  <a:cubicBezTo>
                    <a:pt x="1131" y="224"/>
                    <a:pt x="1131" y="224"/>
                    <a:pt x="1131" y="224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39" name="Freeform 94"/>
            <p:cNvSpPr>
              <a:spLocks noChangeArrowheads="1"/>
            </p:cNvSpPr>
            <p:nvPr/>
          </p:nvSpPr>
          <p:spPr bwMode="auto">
            <a:xfrm>
              <a:off x="11613520" y="8306515"/>
              <a:ext cx="1097695" cy="1769869"/>
            </a:xfrm>
            <a:custGeom>
              <a:avLst/>
              <a:gdLst>
                <a:gd name="T0" fmla="*/ 638 w 1731"/>
                <a:gd name="T1" fmla="*/ 2752 h 2792"/>
                <a:gd name="T2" fmla="*/ 638 w 1731"/>
                <a:gd name="T3" fmla="*/ 2752 h 2792"/>
                <a:gd name="T4" fmla="*/ 507 w 1731"/>
                <a:gd name="T5" fmla="*/ 2772 h 2792"/>
                <a:gd name="T6" fmla="*/ 439 w 1731"/>
                <a:gd name="T7" fmla="*/ 2719 h 2792"/>
                <a:gd name="T8" fmla="*/ 385 w 1731"/>
                <a:gd name="T9" fmla="*/ 2625 h 2792"/>
                <a:gd name="T10" fmla="*/ 307 w 1731"/>
                <a:gd name="T11" fmla="*/ 2747 h 2792"/>
                <a:gd name="T12" fmla="*/ 278 w 1731"/>
                <a:gd name="T13" fmla="*/ 2772 h 2792"/>
                <a:gd name="T14" fmla="*/ 200 w 1731"/>
                <a:gd name="T15" fmla="*/ 2786 h 2792"/>
                <a:gd name="T16" fmla="*/ 185 w 1731"/>
                <a:gd name="T17" fmla="*/ 2791 h 2792"/>
                <a:gd name="T18" fmla="*/ 185 w 1731"/>
                <a:gd name="T19" fmla="*/ 2791 h 2792"/>
                <a:gd name="T20" fmla="*/ 74 w 1731"/>
                <a:gd name="T21" fmla="*/ 1973 h 2792"/>
                <a:gd name="T22" fmla="*/ 63 w 1731"/>
                <a:gd name="T23" fmla="*/ 298 h 2792"/>
                <a:gd name="T24" fmla="*/ 0 w 1731"/>
                <a:gd name="T25" fmla="*/ 195 h 2792"/>
                <a:gd name="T26" fmla="*/ 0 w 1731"/>
                <a:gd name="T27" fmla="*/ 195 h 2792"/>
                <a:gd name="T28" fmla="*/ 39 w 1731"/>
                <a:gd name="T29" fmla="*/ 152 h 2792"/>
                <a:gd name="T30" fmla="*/ 69 w 1731"/>
                <a:gd name="T31" fmla="*/ 152 h 2792"/>
                <a:gd name="T32" fmla="*/ 171 w 1731"/>
                <a:gd name="T33" fmla="*/ 122 h 2792"/>
                <a:gd name="T34" fmla="*/ 249 w 1731"/>
                <a:gd name="T35" fmla="*/ 103 h 2792"/>
                <a:gd name="T36" fmla="*/ 293 w 1731"/>
                <a:gd name="T37" fmla="*/ 127 h 2792"/>
                <a:gd name="T38" fmla="*/ 385 w 1731"/>
                <a:gd name="T39" fmla="*/ 156 h 2792"/>
                <a:gd name="T40" fmla="*/ 1208 w 1731"/>
                <a:gd name="T41" fmla="*/ 0 h 2792"/>
                <a:gd name="T42" fmla="*/ 1208 w 1731"/>
                <a:gd name="T43" fmla="*/ 0 h 2792"/>
                <a:gd name="T44" fmla="*/ 1515 w 1731"/>
                <a:gd name="T45" fmla="*/ 921 h 2792"/>
                <a:gd name="T46" fmla="*/ 1525 w 1731"/>
                <a:gd name="T47" fmla="*/ 1042 h 2792"/>
                <a:gd name="T48" fmla="*/ 1544 w 1731"/>
                <a:gd name="T49" fmla="*/ 1106 h 2792"/>
                <a:gd name="T50" fmla="*/ 1554 w 1731"/>
                <a:gd name="T51" fmla="*/ 1179 h 2792"/>
                <a:gd name="T52" fmla="*/ 1574 w 1731"/>
                <a:gd name="T53" fmla="*/ 1223 h 2792"/>
                <a:gd name="T54" fmla="*/ 1603 w 1731"/>
                <a:gd name="T55" fmla="*/ 1238 h 2792"/>
                <a:gd name="T56" fmla="*/ 1657 w 1731"/>
                <a:gd name="T57" fmla="*/ 1282 h 2792"/>
                <a:gd name="T58" fmla="*/ 1700 w 1731"/>
                <a:gd name="T59" fmla="*/ 1340 h 2792"/>
                <a:gd name="T60" fmla="*/ 1730 w 1731"/>
                <a:gd name="T61" fmla="*/ 1398 h 2792"/>
                <a:gd name="T62" fmla="*/ 1705 w 1731"/>
                <a:gd name="T63" fmla="*/ 1428 h 2792"/>
                <a:gd name="T64" fmla="*/ 1676 w 1731"/>
                <a:gd name="T65" fmla="*/ 1471 h 2792"/>
                <a:gd name="T66" fmla="*/ 1671 w 1731"/>
                <a:gd name="T67" fmla="*/ 1550 h 2792"/>
                <a:gd name="T68" fmla="*/ 1657 w 1731"/>
                <a:gd name="T69" fmla="*/ 1656 h 2792"/>
                <a:gd name="T70" fmla="*/ 1705 w 1731"/>
                <a:gd name="T71" fmla="*/ 1959 h 2792"/>
                <a:gd name="T72" fmla="*/ 1686 w 1731"/>
                <a:gd name="T73" fmla="*/ 2144 h 2792"/>
                <a:gd name="T74" fmla="*/ 1686 w 1731"/>
                <a:gd name="T75" fmla="*/ 2144 h 2792"/>
                <a:gd name="T76" fmla="*/ 585 w 1731"/>
                <a:gd name="T77" fmla="*/ 2368 h 2792"/>
                <a:gd name="T78" fmla="*/ 555 w 1731"/>
                <a:gd name="T79" fmla="*/ 2470 h 2792"/>
                <a:gd name="T80" fmla="*/ 575 w 1731"/>
                <a:gd name="T81" fmla="*/ 2533 h 2792"/>
                <a:gd name="T82" fmla="*/ 619 w 1731"/>
                <a:gd name="T83" fmla="*/ 2572 h 2792"/>
                <a:gd name="T84" fmla="*/ 614 w 1731"/>
                <a:gd name="T85" fmla="*/ 2625 h 2792"/>
                <a:gd name="T86" fmla="*/ 624 w 1731"/>
                <a:gd name="T87" fmla="*/ 2679 h 2792"/>
                <a:gd name="T88" fmla="*/ 638 w 1731"/>
                <a:gd name="T89" fmla="*/ 2752 h 27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731" h="2792">
                  <a:moveTo>
                    <a:pt x="638" y="2752"/>
                  </a:moveTo>
                  <a:lnTo>
                    <a:pt x="638" y="2752"/>
                  </a:lnTo>
                  <a:cubicBezTo>
                    <a:pt x="594" y="2757"/>
                    <a:pt x="561" y="2772"/>
                    <a:pt x="507" y="2772"/>
                  </a:cubicBezTo>
                  <a:cubicBezTo>
                    <a:pt x="478" y="2772"/>
                    <a:pt x="458" y="2743"/>
                    <a:pt x="439" y="2719"/>
                  </a:cubicBezTo>
                  <a:cubicBezTo>
                    <a:pt x="414" y="2684"/>
                    <a:pt x="395" y="2664"/>
                    <a:pt x="385" y="2625"/>
                  </a:cubicBezTo>
                  <a:cubicBezTo>
                    <a:pt x="361" y="2679"/>
                    <a:pt x="346" y="2708"/>
                    <a:pt x="307" y="2747"/>
                  </a:cubicBezTo>
                  <a:cubicBezTo>
                    <a:pt x="298" y="2757"/>
                    <a:pt x="293" y="2767"/>
                    <a:pt x="278" y="2772"/>
                  </a:cubicBezTo>
                  <a:cubicBezTo>
                    <a:pt x="254" y="2786"/>
                    <a:pt x="229" y="2786"/>
                    <a:pt x="200" y="2786"/>
                  </a:cubicBezTo>
                  <a:cubicBezTo>
                    <a:pt x="195" y="2786"/>
                    <a:pt x="190" y="2791"/>
                    <a:pt x="185" y="2791"/>
                  </a:cubicBezTo>
                  <a:lnTo>
                    <a:pt x="185" y="2791"/>
                  </a:lnTo>
                  <a:cubicBezTo>
                    <a:pt x="74" y="1973"/>
                    <a:pt x="74" y="1973"/>
                    <a:pt x="74" y="1973"/>
                  </a:cubicBezTo>
                  <a:cubicBezTo>
                    <a:pt x="63" y="298"/>
                    <a:pt x="63" y="298"/>
                    <a:pt x="63" y="298"/>
                  </a:cubicBezTo>
                  <a:cubicBezTo>
                    <a:pt x="44" y="254"/>
                    <a:pt x="30" y="229"/>
                    <a:pt x="0" y="195"/>
                  </a:cubicBezTo>
                  <a:lnTo>
                    <a:pt x="0" y="195"/>
                  </a:lnTo>
                  <a:cubicBezTo>
                    <a:pt x="15" y="180"/>
                    <a:pt x="20" y="161"/>
                    <a:pt x="39" y="152"/>
                  </a:cubicBezTo>
                  <a:cubicBezTo>
                    <a:pt x="44" y="146"/>
                    <a:pt x="59" y="152"/>
                    <a:pt x="69" y="152"/>
                  </a:cubicBezTo>
                  <a:cubicBezTo>
                    <a:pt x="107" y="141"/>
                    <a:pt x="132" y="127"/>
                    <a:pt x="171" y="122"/>
                  </a:cubicBezTo>
                  <a:cubicBezTo>
                    <a:pt x="205" y="122"/>
                    <a:pt x="220" y="103"/>
                    <a:pt x="249" y="103"/>
                  </a:cubicBezTo>
                  <a:cubicBezTo>
                    <a:pt x="268" y="103"/>
                    <a:pt x="278" y="122"/>
                    <a:pt x="293" y="127"/>
                  </a:cubicBezTo>
                  <a:cubicBezTo>
                    <a:pt x="327" y="141"/>
                    <a:pt x="346" y="146"/>
                    <a:pt x="385" y="156"/>
                  </a:cubicBezTo>
                  <a:cubicBezTo>
                    <a:pt x="1208" y="0"/>
                    <a:pt x="1208" y="0"/>
                    <a:pt x="1208" y="0"/>
                  </a:cubicBezTo>
                  <a:lnTo>
                    <a:pt x="1208" y="0"/>
                  </a:lnTo>
                  <a:cubicBezTo>
                    <a:pt x="1515" y="921"/>
                    <a:pt x="1515" y="921"/>
                    <a:pt x="1515" y="921"/>
                  </a:cubicBezTo>
                  <a:cubicBezTo>
                    <a:pt x="1520" y="970"/>
                    <a:pt x="1515" y="999"/>
                    <a:pt x="1525" y="1042"/>
                  </a:cubicBezTo>
                  <a:cubicBezTo>
                    <a:pt x="1530" y="1067"/>
                    <a:pt x="1539" y="1082"/>
                    <a:pt x="1544" y="1106"/>
                  </a:cubicBezTo>
                  <a:cubicBezTo>
                    <a:pt x="1549" y="1130"/>
                    <a:pt x="1544" y="1150"/>
                    <a:pt x="1554" y="1179"/>
                  </a:cubicBezTo>
                  <a:cubicBezTo>
                    <a:pt x="1554" y="1199"/>
                    <a:pt x="1559" y="1213"/>
                    <a:pt x="1574" y="1223"/>
                  </a:cubicBezTo>
                  <a:cubicBezTo>
                    <a:pt x="1583" y="1233"/>
                    <a:pt x="1593" y="1233"/>
                    <a:pt x="1603" y="1238"/>
                  </a:cubicBezTo>
                  <a:cubicBezTo>
                    <a:pt x="1627" y="1247"/>
                    <a:pt x="1642" y="1257"/>
                    <a:pt x="1657" y="1282"/>
                  </a:cubicBezTo>
                  <a:cubicBezTo>
                    <a:pt x="1671" y="1306"/>
                    <a:pt x="1686" y="1315"/>
                    <a:pt x="1700" y="1340"/>
                  </a:cubicBezTo>
                  <a:cubicBezTo>
                    <a:pt x="1715" y="1359"/>
                    <a:pt x="1730" y="1369"/>
                    <a:pt x="1730" y="1398"/>
                  </a:cubicBezTo>
                  <a:cubicBezTo>
                    <a:pt x="1730" y="1413"/>
                    <a:pt x="1715" y="1418"/>
                    <a:pt x="1705" y="1428"/>
                  </a:cubicBezTo>
                  <a:cubicBezTo>
                    <a:pt x="1696" y="1442"/>
                    <a:pt x="1686" y="1456"/>
                    <a:pt x="1676" y="1471"/>
                  </a:cubicBezTo>
                  <a:cubicBezTo>
                    <a:pt x="1666" y="1501"/>
                    <a:pt x="1671" y="1520"/>
                    <a:pt x="1671" y="1550"/>
                  </a:cubicBezTo>
                  <a:cubicBezTo>
                    <a:pt x="1671" y="1588"/>
                    <a:pt x="1661" y="1613"/>
                    <a:pt x="1657" y="1656"/>
                  </a:cubicBezTo>
                  <a:cubicBezTo>
                    <a:pt x="1705" y="1959"/>
                    <a:pt x="1705" y="1959"/>
                    <a:pt x="1705" y="1959"/>
                  </a:cubicBezTo>
                  <a:cubicBezTo>
                    <a:pt x="1700" y="2036"/>
                    <a:pt x="1691" y="2066"/>
                    <a:pt x="1686" y="2144"/>
                  </a:cubicBezTo>
                  <a:lnTo>
                    <a:pt x="1686" y="2144"/>
                  </a:lnTo>
                  <a:cubicBezTo>
                    <a:pt x="585" y="2368"/>
                    <a:pt x="585" y="2368"/>
                    <a:pt x="585" y="2368"/>
                  </a:cubicBezTo>
                  <a:cubicBezTo>
                    <a:pt x="575" y="2407"/>
                    <a:pt x="555" y="2431"/>
                    <a:pt x="555" y="2470"/>
                  </a:cubicBezTo>
                  <a:cubicBezTo>
                    <a:pt x="555" y="2494"/>
                    <a:pt x="561" y="2514"/>
                    <a:pt x="575" y="2533"/>
                  </a:cubicBezTo>
                  <a:cubicBezTo>
                    <a:pt x="590" y="2548"/>
                    <a:pt x="614" y="2553"/>
                    <a:pt x="619" y="2572"/>
                  </a:cubicBezTo>
                  <a:cubicBezTo>
                    <a:pt x="619" y="2592"/>
                    <a:pt x="614" y="2606"/>
                    <a:pt x="614" y="2625"/>
                  </a:cubicBezTo>
                  <a:cubicBezTo>
                    <a:pt x="614" y="2645"/>
                    <a:pt x="619" y="2660"/>
                    <a:pt x="624" y="2679"/>
                  </a:cubicBezTo>
                  <a:cubicBezTo>
                    <a:pt x="634" y="2708"/>
                    <a:pt x="634" y="2723"/>
                    <a:pt x="638" y="27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0" name="Freeform 95"/>
            <p:cNvSpPr>
              <a:spLocks noChangeArrowheads="1"/>
            </p:cNvSpPr>
            <p:nvPr/>
          </p:nvSpPr>
          <p:spPr bwMode="auto">
            <a:xfrm>
              <a:off x="10748244" y="8429733"/>
              <a:ext cx="980085" cy="1764268"/>
            </a:xfrm>
            <a:custGeom>
              <a:avLst/>
              <a:gdLst>
                <a:gd name="T0" fmla="*/ 453 w 1549"/>
                <a:gd name="T1" fmla="*/ 151 h 2782"/>
                <a:gd name="T2" fmla="*/ 375 w 1549"/>
                <a:gd name="T3" fmla="*/ 288 h 2782"/>
                <a:gd name="T4" fmla="*/ 336 w 1549"/>
                <a:gd name="T5" fmla="*/ 371 h 2782"/>
                <a:gd name="T6" fmla="*/ 316 w 1549"/>
                <a:gd name="T7" fmla="*/ 497 h 2782"/>
                <a:gd name="T8" fmla="*/ 219 w 1549"/>
                <a:gd name="T9" fmla="*/ 580 h 2782"/>
                <a:gd name="T10" fmla="*/ 199 w 1549"/>
                <a:gd name="T11" fmla="*/ 692 h 2782"/>
                <a:gd name="T12" fmla="*/ 131 w 1549"/>
                <a:gd name="T13" fmla="*/ 784 h 2782"/>
                <a:gd name="T14" fmla="*/ 126 w 1549"/>
                <a:gd name="T15" fmla="*/ 891 h 2782"/>
                <a:gd name="T16" fmla="*/ 121 w 1549"/>
                <a:gd name="T17" fmla="*/ 979 h 2782"/>
                <a:gd name="T18" fmla="*/ 146 w 1549"/>
                <a:gd name="T19" fmla="*/ 1145 h 2782"/>
                <a:gd name="T20" fmla="*/ 160 w 1549"/>
                <a:gd name="T21" fmla="*/ 1325 h 2782"/>
                <a:gd name="T22" fmla="*/ 170 w 1549"/>
                <a:gd name="T23" fmla="*/ 1403 h 2782"/>
                <a:gd name="T24" fmla="*/ 185 w 1549"/>
                <a:gd name="T25" fmla="*/ 1476 h 2782"/>
                <a:gd name="T26" fmla="*/ 248 w 1549"/>
                <a:gd name="T27" fmla="*/ 1627 h 2782"/>
                <a:gd name="T28" fmla="*/ 238 w 1549"/>
                <a:gd name="T29" fmla="*/ 1734 h 2782"/>
                <a:gd name="T30" fmla="*/ 185 w 1549"/>
                <a:gd name="T31" fmla="*/ 1807 h 2782"/>
                <a:gd name="T32" fmla="*/ 190 w 1549"/>
                <a:gd name="T33" fmla="*/ 1924 h 2782"/>
                <a:gd name="T34" fmla="*/ 151 w 1549"/>
                <a:gd name="T35" fmla="*/ 1992 h 2782"/>
                <a:gd name="T36" fmla="*/ 116 w 1549"/>
                <a:gd name="T37" fmla="*/ 2032 h 2782"/>
                <a:gd name="T38" fmla="*/ 53 w 1549"/>
                <a:gd name="T39" fmla="*/ 2129 h 2782"/>
                <a:gd name="T40" fmla="*/ 83 w 1549"/>
                <a:gd name="T41" fmla="*/ 2192 h 2782"/>
                <a:gd name="T42" fmla="*/ 34 w 1549"/>
                <a:gd name="T43" fmla="*/ 2280 h 2782"/>
                <a:gd name="T44" fmla="*/ 24 w 1549"/>
                <a:gd name="T45" fmla="*/ 2377 h 2782"/>
                <a:gd name="T46" fmla="*/ 44 w 1549"/>
                <a:gd name="T47" fmla="*/ 2469 h 2782"/>
                <a:gd name="T48" fmla="*/ 901 w 1549"/>
                <a:gd name="T49" fmla="*/ 2397 h 2782"/>
                <a:gd name="T50" fmla="*/ 886 w 1549"/>
                <a:gd name="T51" fmla="*/ 2518 h 2782"/>
                <a:gd name="T52" fmla="*/ 989 w 1549"/>
                <a:gd name="T53" fmla="*/ 2640 h 2782"/>
                <a:gd name="T54" fmla="*/ 1008 w 1549"/>
                <a:gd name="T55" fmla="*/ 2781 h 2782"/>
                <a:gd name="T56" fmla="*/ 1086 w 1549"/>
                <a:gd name="T57" fmla="*/ 2757 h 2782"/>
                <a:gd name="T58" fmla="*/ 1290 w 1549"/>
                <a:gd name="T59" fmla="*/ 2616 h 2782"/>
                <a:gd name="T60" fmla="*/ 1548 w 1549"/>
                <a:gd name="T61" fmla="*/ 2596 h 2782"/>
                <a:gd name="T62" fmla="*/ 1437 w 1549"/>
                <a:gd name="T63" fmla="*/ 1778 h 2782"/>
                <a:gd name="T64" fmla="*/ 1363 w 1549"/>
                <a:gd name="T65" fmla="*/ 0 h 2782"/>
                <a:gd name="T66" fmla="*/ 453 w 1549"/>
                <a:gd name="T67" fmla="*/ 151 h 278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1549" h="2782">
                  <a:moveTo>
                    <a:pt x="453" y="151"/>
                  </a:moveTo>
                  <a:lnTo>
                    <a:pt x="453" y="151"/>
                  </a:lnTo>
                  <a:cubicBezTo>
                    <a:pt x="448" y="195"/>
                    <a:pt x="448" y="214"/>
                    <a:pt x="418" y="249"/>
                  </a:cubicBezTo>
                  <a:cubicBezTo>
                    <a:pt x="409" y="268"/>
                    <a:pt x="384" y="268"/>
                    <a:pt x="375" y="288"/>
                  </a:cubicBezTo>
                  <a:cubicBezTo>
                    <a:pt x="365" y="302"/>
                    <a:pt x="365" y="317"/>
                    <a:pt x="355" y="331"/>
                  </a:cubicBezTo>
                  <a:cubicBezTo>
                    <a:pt x="351" y="346"/>
                    <a:pt x="336" y="351"/>
                    <a:pt x="336" y="371"/>
                  </a:cubicBezTo>
                  <a:cubicBezTo>
                    <a:pt x="336" y="390"/>
                    <a:pt x="340" y="395"/>
                    <a:pt x="340" y="414"/>
                  </a:cubicBezTo>
                  <a:cubicBezTo>
                    <a:pt x="340" y="449"/>
                    <a:pt x="336" y="468"/>
                    <a:pt x="316" y="497"/>
                  </a:cubicBezTo>
                  <a:cubicBezTo>
                    <a:pt x="307" y="517"/>
                    <a:pt x="287" y="517"/>
                    <a:pt x="272" y="531"/>
                  </a:cubicBezTo>
                  <a:cubicBezTo>
                    <a:pt x="253" y="551"/>
                    <a:pt x="238" y="565"/>
                    <a:pt x="219" y="580"/>
                  </a:cubicBezTo>
                  <a:cubicBezTo>
                    <a:pt x="229" y="604"/>
                    <a:pt x="233" y="624"/>
                    <a:pt x="233" y="648"/>
                  </a:cubicBezTo>
                  <a:cubicBezTo>
                    <a:pt x="233" y="672"/>
                    <a:pt x="219" y="682"/>
                    <a:pt x="199" y="692"/>
                  </a:cubicBezTo>
                  <a:cubicBezTo>
                    <a:pt x="175" y="706"/>
                    <a:pt x="155" y="716"/>
                    <a:pt x="141" y="741"/>
                  </a:cubicBezTo>
                  <a:cubicBezTo>
                    <a:pt x="131" y="755"/>
                    <a:pt x="136" y="770"/>
                    <a:pt x="131" y="784"/>
                  </a:cubicBezTo>
                  <a:cubicBezTo>
                    <a:pt x="126" y="804"/>
                    <a:pt x="116" y="814"/>
                    <a:pt x="116" y="838"/>
                  </a:cubicBezTo>
                  <a:cubicBezTo>
                    <a:pt x="116" y="858"/>
                    <a:pt x="126" y="867"/>
                    <a:pt x="126" y="891"/>
                  </a:cubicBezTo>
                  <a:cubicBezTo>
                    <a:pt x="126" y="916"/>
                    <a:pt x="116" y="930"/>
                    <a:pt x="116" y="960"/>
                  </a:cubicBezTo>
                  <a:cubicBezTo>
                    <a:pt x="116" y="969"/>
                    <a:pt x="121" y="974"/>
                    <a:pt x="121" y="979"/>
                  </a:cubicBezTo>
                  <a:cubicBezTo>
                    <a:pt x="126" y="1008"/>
                    <a:pt x="136" y="1028"/>
                    <a:pt x="141" y="1057"/>
                  </a:cubicBezTo>
                  <a:cubicBezTo>
                    <a:pt x="151" y="1091"/>
                    <a:pt x="146" y="1111"/>
                    <a:pt x="146" y="1145"/>
                  </a:cubicBezTo>
                  <a:cubicBezTo>
                    <a:pt x="146" y="1252"/>
                    <a:pt x="146" y="1252"/>
                    <a:pt x="146" y="1252"/>
                  </a:cubicBezTo>
                  <a:cubicBezTo>
                    <a:pt x="146" y="1281"/>
                    <a:pt x="160" y="1296"/>
                    <a:pt x="160" y="1325"/>
                  </a:cubicBezTo>
                  <a:lnTo>
                    <a:pt x="160" y="1325"/>
                  </a:lnTo>
                  <a:cubicBezTo>
                    <a:pt x="165" y="1355"/>
                    <a:pt x="165" y="1374"/>
                    <a:pt x="170" y="1403"/>
                  </a:cubicBezTo>
                  <a:cubicBezTo>
                    <a:pt x="175" y="1413"/>
                    <a:pt x="185" y="1422"/>
                    <a:pt x="185" y="1432"/>
                  </a:cubicBezTo>
                  <a:cubicBezTo>
                    <a:pt x="190" y="1452"/>
                    <a:pt x="185" y="1461"/>
                    <a:pt x="185" y="1476"/>
                  </a:cubicBezTo>
                  <a:cubicBezTo>
                    <a:pt x="185" y="1500"/>
                    <a:pt x="204" y="1505"/>
                    <a:pt x="214" y="1525"/>
                  </a:cubicBezTo>
                  <a:cubicBezTo>
                    <a:pt x="233" y="1559"/>
                    <a:pt x="248" y="1583"/>
                    <a:pt x="248" y="1627"/>
                  </a:cubicBezTo>
                  <a:cubicBezTo>
                    <a:pt x="248" y="1720"/>
                    <a:pt x="248" y="1720"/>
                    <a:pt x="248" y="1720"/>
                  </a:cubicBezTo>
                  <a:cubicBezTo>
                    <a:pt x="248" y="1725"/>
                    <a:pt x="243" y="1729"/>
                    <a:pt x="238" y="1734"/>
                  </a:cubicBezTo>
                  <a:cubicBezTo>
                    <a:pt x="229" y="1759"/>
                    <a:pt x="209" y="1768"/>
                    <a:pt x="199" y="1792"/>
                  </a:cubicBezTo>
                  <a:cubicBezTo>
                    <a:pt x="194" y="1803"/>
                    <a:pt x="190" y="1803"/>
                    <a:pt x="185" y="1807"/>
                  </a:cubicBezTo>
                  <a:cubicBezTo>
                    <a:pt x="185" y="1822"/>
                    <a:pt x="190" y="1827"/>
                    <a:pt x="190" y="1836"/>
                  </a:cubicBezTo>
                  <a:cubicBezTo>
                    <a:pt x="190" y="1924"/>
                    <a:pt x="190" y="1924"/>
                    <a:pt x="190" y="1924"/>
                  </a:cubicBezTo>
                  <a:cubicBezTo>
                    <a:pt x="190" y="1934"/>
                    <a:pt x="185" y="1939"/>
                    <a:pt x="185" y="1944"/>
                  </a:cubicBezTo>
                  <a:cubicBezTo>
                    <a:pt x="175" y="1963"/>
                    <a:pt x="170" y="1982"/>
                    <a:pt x="151" y="1992"/>
                  </a:cubicBezTo>
                  <a:cubicBezTo>
                    <a:pt x="141" y="1997"/>
                    <a:pt x="131" y="1992"/>
                    <a:pt x="121" y="2002"/>
                  </a:cubicBezTo>
                  <a:cubicBezTo>
                    <a:pt x="116" y="2007"/>
                    <a:pt x="116" y="2021"/>
                    <a:pt x="116" y="2032"/>
                  </a:cubicBezTo>
                  <a:cubicBezTo>
                    <a:pt x="111" y="2056"/>
                    <a:pt x="111" y="2080"/>
                    <a:pt x="92" y="2095"/>
                  </a:cubicBezTo>
                  <a:cubicBezTo>
                    <a:pt x="78" y="2104"/>
                    <a:pt x="53" y="2109"/>
                    <a:pt x="53" y="2129"/>
                  </a:cubicBezTo>
                  <a:cubicBezTo>
                    <a:pt x="53" y="2138"/>
                    <a:pt x="68" y="2138"/>
                    <a:pt x="68" y="2143"/>
                  </a:cubicBezTo>
                  <a:cubicBezTo>
                    <a:pt x="78" y="2163"/>
                    <a:pt x="83" y="2173"/>
                    <a:pt x="83" y="2192"/>
                  </a:cubicBezTo>
                  <a:cubicBezTo>
                    <a:pt x="83" y="2212"/>
                    <a:pt x="73" y="2217"/>
                    <a:pt x="63" y="2236"/>
                  </a:cubicBezTo>
                  <a:cubicBezTo>
                    <a:pt x="53" y="2250"/>
                    <a:pt x="48" y="2265"/>
                    <a:pt x="34" y="2280"/>
                  </a:cubicBezTo>
                  <a:cubicBezTo>
                    <a:pt x="19" y="2299"/>
                    <a:pt x="0" y="2309"/>
                    <a:pt x="0" y="2333"/>
                  </a:cubicBezTo>
                  <a:cubicBezTo>
                    <a:pt x="0" y="2353"/>
                    <a:pt x="19" y="2363"/>
                    <a:pt x="24" y="2377"/>
                  </a:cubicBezTo>
                  <a:cubicBezTo>
                    <a:pt x="34" y="2402"/>
                    <a:pt x="24" y="2416"/>
                    <a:pt x="29" y="2441"/>
                  </a:cubicBezTo>
                  <a:cubicBezTo>
                    <a:pt x="29" y="2450"/>
                    <a:pt x="39" y="2460"/>
                    <a:pt x="44" y="2469"/>
                  </a:cubicBezTo>
                  <a:cubicBezTo>
                    <a:pt x="842" y="2348"/>
                    <a:pt x="842" y="2348"/>
                    <a:pt x="842" y="2348"/>
                  </a:cubicBezTo>
                  <a:cubicBezTo>
                    <a:pt x="862" y="2372"/>
                    <a:pt x="901" y="2367"/>
                    <a:pt x="901" y="2397"/>
                  </a:cubicBezTo>
                  <a:cubicBezTo>
                    <a:pt x="901" y="2430"/>
                    <a:pt x="901" y="2455"/>
                    <a:pt x="896" y="2489"/>
                  </a:cubicBezTo>
                  <a:cubicBezTo>
                    <a:pt x="896" y="2499"/>
                    <a:pt x="886" y="2508"/>
                    <a:pt x="886" y="2518"/>
                  </a:cubicBezTo>
                  <a:cubicBezTo>
                    <a:pt x="886" y="2538"/>
                    <a:pt x="906" y="2548"/>
                    <a:pt x="915" y="2557"/>
                  </a:cubicBezTo>
                  <a:cubicBezTo>
                    <a:pt x="949" y="2587"/>
                    <a:pt x="974" y="2601"/>
                    <a:pt x="989" y="2640"/>
                  </a:cubicBezTo>
                  <a:cubicBezTo>
                    <a:pt x="1008" y="2694"/>
                    <a:pt x="1008" y="2728"/>
                    <a:pt x="1008" y="2781"/>
                  </a:cubicBezTo>
                  <a:lnTo>
                    <a:pt x="1008" y="2781"/>
                  </a:lnTo>
                  <a:cubicBezTo>
                    <a:pt x="1017" y="2781"/>
                    <a:pt x="1028" y="2781"/>
                    <a:pt x="1032" y="2781"/>
                  </a:cubicBezTo>
                  <a:cubicBezTo>
                    <a:pt x="1056" y="2781"/>
                    <a:pt x="1071" y="2772"/>
                    <a:pt x="1086" y="2757"/>
                  </a:cubicBezTo>
                  <a:cubicBezTo>
                    <a:pt x="1115" y="2742"/>
                    <a:pt x="1130" y="2723"/>
                    <a:pt x="1154" y="2703"/>
                  </a:cubicBezTo>
                  <a:cubicBezTo>
                    <a:pt x="1203" y="2665"/>
                    <a:pt x="1232" y="2635"/>
                    <a:pt x="1290" y="2616"/>
                  </a:cubicBezTo>
                  <a:cubicBezTo>
                    <a:pt x="1320" y="2626"/>
                    <a:pt x="1320" y="2626"/>
                    <a:pt x="1320" y="2626"/>
                  </a:cubicBezTo>
                  <a:cubicBezTo>
                    <a:pt x="1412" y="2611"/>
                    <a:pt x="1465" y="2601"/>
                    <a:pt x="1548" y="2596"/>
                  </a:cubicBezTo>
                  <a:lnTo>
                    <a:pt x="1548" y="2596"/>
                  </a:lnTo>
                  <a:cubicBezTo>
                    <a:pt x="1437" y="1778"/>
                    <a:pt x="1437" y="1778"/>
                    <a:pt x="1437" y="1778"/>
                  </a:cubicBezTo>
                  <a:cubicBezTo>
                    <a:pt x="1426" y="103"/>
                    <a:pt x="1426" y="103"/>
                    <a:pt x="1426" y="103"/>
                  </a:cubicBezTo>
                  <a:cubicBezTo>
                    <a:pt x="1407" y="59"/>
                    <a:pt x="1393" y="34"/>
                    <a:pt x="1363" y="0"/>
                  </a:cubicBezTo>
                  <a:lnTo>
                    <a:pt x="1363" y="0"/>
                  </a:lnTo>
                  <a:cubicBezTo>
                    <a:pt x="453" y="151"/>
                    <a:pt x="453" y="151"/>
                    <a:pt x="453" y="1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1" name="Freeform 96"/>
            <p:cNvSpPr>
              <a:spLocks noChangeArrowheads="1"/>
            </p:cNvSpPr>
            <p:nvPr/>
          </p:nvSpPr>
          <p:spPr bwMode="auto">
            <a:xfrm>
              <a:off x="9751358" y="7987266"/>
              <a:ext cx="1408522" cy="1372209"/>
            </a:xfrm>
            <a:custGeom>
              <a:avLst/>
              <a:gdLst>
                <a:gd name="T0" fmla="*/ 2022 w 2222"/>
                <a:gd name="T1" fmla="*/ 847 h 2163"/>
                <a:gd name="T2" fmla="*/ 2022 w 2222"/>
                <a:gd name="T3" fmla="*/ 847 h 2163"/>
                <a:gd name="T4" fmla="*/ 1987 w 2222"/>
                <a:gd name="T5" fmla="*/ 945 h 2163"/>
                <a:gd name="T6" fmla="*/ 1944 w 2222"/>
                <a:gd name="T7" fmla="*/ 984 h 2163"/>
                <a:gd name="T8" fmla="*/ 1924 w 2222"/>
                <a:gd name="T9" fmla="*/ 1027 h 2163"/>
                <a:gd name="T10" fmla="*/ 1905 w 2222"/>
                <a:gd name="T11" fmla="*/ 1067 h 2163"/>
                <a:gd name="T12" fmla="*/ 1909 w 2222"/>
                <a:gd name="T13" fmla="*/ 1110 h 2163"/>
                <a:gd name="T14" fmla="*/ 1885 w 2222"/>
                <a:gd name="T15" fmla="*/ 1193 h 2163"/>
                <a:gd name="T16" fmla="*/ 1841 w 2222"/>
                <a:gd name="T17" fmla="*/ 1227 h 2163"/>
                <a:gd name="T18" fmla="*/ 1788 w 2222"/>
                <a:gd name="T19" fmla="*/ 1276 h 2163"/>
                <a:gd name="T20" fmla="*/ 1802 w 2222"/>
                <a:gd name="T21" fmla="*/ 1344 h 2163"/>
                <a:gd name="T22" fmla="*/ 1768 w 2222"/>
                <a:gd name="T23" fmla="*/ 1388 h 2163"/>
                <a:gd name="T24" fmla="*/ 1710 w 2222"/>
                <a:gd name="T25" fmla="*/ 1437 h 2163"/>
                <a:gd name="T26" fmla="*/ 1700 w 2222"/>
                <a:gd name="T27" fmla="*/ 1480 h 2163"/>
                <a:gd name="T28" fmla="*/ 1685 w 2222"/>
                <a:gd name="T29" fmla="*/ 1534 h 2163"/>
                <a:gd name="T30" fmla="*/ 1695 w 2222"/>
                <a:gd name="T31" fmla="*/ 1587 h 2163"/>
                <a:gd name="T32" fmla="*/ 1685 w 2222"/>
                <a:gd name="T33" fmla="*/ 1656 h 2163"/>
                <a:gd name="T34" fmla="*/ 1690 w 2222"/>
                <a:gd name="T35" fmla="*/ 1675 h 2163"/>
                <a:gd name="T36" fmla="*/ 1710 w 2222"/>
                <a:gd name="T37" fmla="*/ 1753 h 2163"/>
                <a:gd name="T38" fmla="*/ 1715 w 2222"/>
                <a:gd name="T39" fmla="*/ 1841 h 2163"/>
                <a:gd name="T40" fmla="*/ 1715 w 2222"/>
                <a:gd name="T41" fmla="*/ 1948 h 2163"/>
                <a:gd name="T42" fmla="*/ 1729 w 2222"/>
                <a:gd name="T43" fmla="*/ 2021 h 2163"/>
                <a:gd name="T44" fmla="*/ 1729 w 2222"/>
                <a:gd name="T45" fmla="*/ 2021 h 2163"/>
                <a:gd name="T46" fmla="*/ 380 w 2222"/>
                <a:gd name="T47" fmla="*/ 2162 h 2163"/>
                <a:gd name="T48" fmla="*/ 380 w 2222"/>
                <a:gd name="T49" fmla="*/ 2162 h 2163"/>
                <a:gd name="T50" fmla="*/ 361 w 2222"/>
                <a:gd name="T51" fmla="*/ 1841 h 2163"/>
                <a:gd name="T52" fmla="*/ 273 w 2222"/>
                <a:gd name="T53" fmla="*/ 1841 h 2163"/>
                <a:gd name="T54" fmla="*/ 132 w 2222"/>
                <a:gd name="T55" fmla="*/ 1816 h 2163"/>
                <a:gd name="T56" fmla="*/ 132 w 2222"/>
                <a:gd name="T57" fmla="*/ 1816 h 2163"/>
                <a:gd name="T58" fmla="*/ 88 w 2222"/>
                <a:gd name="T59" fmla="*/ 755 h 2163"/>
                <a:gd name="T60" fmla="*/ 0 w 2222"/>
                <a:gd name="T61" fmla="*/ 229 h 2163"/>
                <a:gd name="T62" fmla="*/ 0 w 2222"/>
                <a:gd name="T63" fmla="*/ 229 h 2163"/>
                <a:gd name="T64" fmla="*/ 1929 w 2222"/>
                <a:gd name="T65" fmla="*/ 0 h 2163"/>
                <a:gd name="T66" fmla="*/ 1978 w 2222"/>
                <a:gd name="T67" fmla="*/ 43 h 2163"/>
                <a:gd name="T68" fmla="*/ 1963 w 2222"/>
                <a:gd name="T69" fmla="*/ 83 h 2163"/>
                <a:gd name="T70" fmla="*/ 1934 w 2222"/>
                <a:gd name="T71" fmla="*/ 170 h 2163"/>
                <a:gd name="T72" fmla="*/ 1939 w 2222"/>
                <a:gd name="T73" fmla="*/ 277 h 2163"/>
                <a:gd name="T74" fmla="*/ 1953 w 2222"/>
                <a:gd name="T75" fmla="*/ 282 h 2163"/>
                <a:gd name="T76" fmla="*/ 1987 w 2222"/>
                <a:gd name="T77" fmla="*/ 272 h 2163"/>
                <a:gd name="T78" fmla="*/ 2046 w 2222"/>
                <a:gd name="T79" fmla="*/ 263 h 2163"/>
                <a:gd name="T80" fmla="*/ 2138 w 2222"/>
                <a:gd name="T81" fmla="*/ 243 h 2163"/>
                <a:gd name="T82" fmla="*/ 2221 w 2222"/>
                <a:gd name="T83" fmla="*/ 238 h 2163"/>
                <a:gd name="T84" fmla="*/ 2221 w 2222"/>
                <a:gd name="T85" fmla="*/ 238 h 2163"/>
                <a:gd name="T86" fmla="*/ 2177 w 2222"/>
                <a:gd name="T87" fmla="*/ 346 h 2163"/>
                <a:gd name="T88" fmla="*/ 2143 w 2222"/>
                <a:gd name="T89" fmla="*/ 390 h 2163"/>
                <a:gd name="T90" fmla="*/ 2138 w 2222"/>
                <a:gd name="T91" fmla="*/ 468 h 2163"/>
                <a:gd name="T92" fmla="*/ 2070 w 2222"/>
                <a:gd name="T93" fmla="*/ 604 h 2163"/>
                <a:gd name="T94" fmla="*/ 2070 w 2222"/>
                <a:gd name="T95" fmla="*/ 672 h 2163"/>
                <a:gd name="T96" fmla="*/ 2022 w 2222"/>
                <a:gd name="T97" fmla="*/ 84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222" h="2163">
                  <a:moveTo>
                    <a:pt x="2022" y="847"/>
                  </a:moveTo>
                  <a:lnTo>
                    <a:pt x="2022" y="847"/>
                  </a:lnTo>
                  <a:cubicBezTo>
                    <a:pt x="2017" y="891"/>
                    <a:pt x="2017" y="910"/>
                    <a:pt x="1987" y="945"/>
                  </a:cubicBezTo>
                  <a:cubicBezTo>
                    <a:pt x="1978" y="964"/>
                    <a:pt x="1953" y="964"/>
                    <a:pt x="1944" y="984"/>
                  </a:cubicBezTo>
                  <a:cubicBezTo>
                    <a:pt x="1934" y="998"/>
                    <a:pt x="1934" y="1013"/>
                    <a:pt x="1924" y="1027"/>
                  </a:cubicBezTo>
                  <a:cubicBezTo>
                    <a:pt x="1920" y="1042"/>
                    <a:pt x="1905" y="1047"/>
                    <a:pt x="1905" y="1067"/>
                  </a:cubicBezTo>
                  <a:cubicBezTo>
                    <a:pt x="1905" y="1086"/>
                    <a:pt x="1909" y="1091"/>
                    <a:pt x="1909" y="1110"/>
                  </a:cubicBezTo>
                  <a:cubicBezTo>
                    <a:pt x="1909" y="1145"/>
                    <a:pt x="1905" y="1164"/>
                    <a:pt x="1885" y="1193"/>
                  </a:cubicBezTo>
                  <a:cubicBezTo>
                    <a:pt x="1876" y="1213"/>
                    <a:pt x="1856" y="1213"/>
                    <a:pt x="1841" y="1227"/>
                  </a:cubicBezTo>
                  <a:cubicBezTo>
                    <a:pt x="1822" y="1247"/>
                    <a:pt x="1807" y="1261"/>
                    <a:pt x="1788" y="1276"/>
                  </a:cubicBezTo>
                  <a:cubicBezTo>
                    <a:pt x="1798" y="1300"/>
                    <a:pt x="1802" y="1320"/>
                    <a:pt x="1802" y="1344"/>
                  </a:cubicBezTo>
                  <a:cubicBezTo>
                    <a:pt x="1802" y="1368"/>
                    <a:pt x="1788" y="1378"/>
                    <a:pt x="1768" y="1388"/>
                  </a:cubicBezTo>
                  <a:cubicBezTo>
                    <a:pt x="1744" y="1402"/>
                    <a:pt x="1724" y="1412"/>
                    <a:pt x="1710" y="1437"/>
                  </a:cubicBezTo>
                  <a:cubicBezTo>
                    <a:pt x="1700" y="1451"/>
                    <a:pt x="1705" y="1466"/>
                    <a:pt x="1700" y="1480"/>
                  </a:cubicBezTo>
                  <a:cubicBezTo>
                    <a:pt x="1695" y="1500"/>
                    <a:pt x="1685" y="1510"/>
                    <a:pt x="1685" y="1534"/>
                  </a:cubicBezTo>
                  <a:cubicBezTo>
                    <a:pt x="1685" y="1554"/>
                    <a:pt x="1695" y="1563"/>
                    <a:pt x="1695" y="1587"/>
                  </a:cubicBezTo>
                  <a:cubicBezTo>
                    <a:pt x="1695" y="1612"/>
                    <a:pt x="1685" y="1626"/>
                    <a:pt x="1685" y="1656"/>
                  </a:cubicBezTo>
                  <a:cubicBezTo>
                    <a:pt x="1685" y="1665"/>
                    <a:pt x="1690" y="1670"/>
                    <a:pt x="1690" y="1675"/>
                  </a:cubicBezTo>
                  <a:cubicBezTo>
                    <a:pt x="1695" y="1704"/>
                    <a:pt x="1705" y="1724"/>
                    <a:pt x="1710" y="1753"/>
                  </a:cubicBezTo>
                  <a:cubicBezTo>
                    <a:pt x="1720" y="1787"/>
                    <a:pt x="1715" y="1807"/>
                    <a:pt x="1715" y="1841"/>
                  </a:cubicBezTo>
                  <a:cubicBezTo>
                    <a:pt x="1715" y="1948"/>
                    <a:pt x="1715" y="1948"/>
                    <a:pt x="1715" y="1948"/>
                  </a:cubicBezTo>
                  <a:cubicBezTo>
                    <a:pt x="1715" y="1977"/>
                    <a:pt x="1729" y="1992"/>
                    <a:pt x="1729" y="2021"/>
                  </a:cubicBezTo>
                  <a:lnTo>
                    <a:pt x="1729" y="2021"/>
                  </a:lnTo>
                  <a:cubicBezTo>
                    <a:pt x="380" y="2162"/>
                    <a:pt x="380" y="2162"/>
                    <a:pt x="380" y="2162"/>
                  </a:cubicBezTo>
                  <a:lnTo>
                    <a:pt x="380" y="2162"/>
                  </a:lnTo>
                  <a:cubicBezTo>
                    <a:pt x="361" y="1841"/>
                    <a:pt x="361" y="1841"/>
                    <a:pt x="361" y="1841"/>
                  </a:cubicBezTo>
                  <a:cubicBezTo>
                    <a:pt x="326" y="1841"/>
                    <a:pt x="307" y="1841"/>
                    <a:pt x="273" y="1841"/>
                  </a:cubicBezTo>
                  <a:cubicBezTo>
                    <a:pt x="220" y="1841"/>
                    <a:pt x="180" y="1836"/>
                    <a:pt x="132" y="1816"/>
                  </a:cubicBezTo>
                  <a:lnTo>
                    <a:pt x="132" y="1816"/>
                  </a:lnTo>
                  <a:cubicBezTo>
                    <a:pt x="88" y="755"/>
                    <a:pt x="88" y="755"/>
                    <a:pt x="88" y="755"/>
                  </a:cubicBezTo>
                  <a:cubicBezTo>
                    <a:pt x="0" y="229"/>
                    <a:pt x="0" y="229"/>
                    <a:pt x="0" y="229"/>
                  </a:cubicBezTo>
                  <a:lnTo>
                    <a:pt x="0" y="229"/>
                  </a:lnTo>
                  <a:cubicBezTo>
                    <a:pt x="1929" y="0"/>
                    <a:pt x="1929" y="0"/>
                    <a:pt x="1929" y="0"/>
                  </a:cubicBezTo>
                  <a:cubicBezTo>
                    <a:pt x="1953" y="4"/>
                    <a:pt x="1978" y="19"/>
                    <a:pt x="1978" y="43"/>
                  </a:cubicBezTo>
                  <a:cubicBezTo>
                    <a:pt x="1978" y="58"/>
                    <a:pt x="1968" y="68"/>
                    <a:pt x="1963" y="83"/>
                  </a:cubicBezTo>
                  <a:cubicBezTo>
                    <a:pt x="1948" y="117"/>
                    <a:pt x="1934" y="136"/>
                    <a:pt x="1934" y="170"/>
                  </a:cubicBezTo>
                  <a:cubicBezTo>
                    <a:pt x="1934" y="214"/>
                    <a:pt x="1939" y="238"/>
                    <a:pt x="1939" y="277"/>
                  </a:cubicBezTo>
                  <a:cubicBezTo>
                    <a:pt x="1944" y="277"/>
                    <a:pt x="1948" y="282"/>
                    <a:pt x="1953" y="282"/>
                  </a:cubicBezTo>
                  <a:cubicBezTo>
                    <a:pt x="1968" y="282"/>
                    <a:pt x="1973" y="272"/>
                    <a:pt x="1987" y="272"/>
                  </a:cubicBezTo>
                  <a:cubicBezTo>
                    <a:pt x="2007" y="268"/>
                    <a:pt x="2022" y="268"/>
                    <a:pt x="2046" y="263"/>
                  </a:cubicBezTo>
                  <a:cubicBezTo>
                    <a:pt x="2080" y="258"/>
                    <a:pt x="2100" y="243"/>
                    <a:pt x="2138" y="243"/>
                  </a:cubicBezTo>
                  <a:cubicBezTo>
                    <a:pt x="2168" y="243"/>
                    <a:pt x="2192" y="238"/>
                    <a:pt x="2221" y="238"/>
                  </a:cubicBezTo>
                  <a:lnTo>
                    <a:pt x="2221" y="238"/>
                  </a:lnTo>
                  <a:cubicBezTo>
                    <a:pt x="2221" y="287"/>
                    <a:pt x="2202" y="311"/>
                    <a:pt x="2177" y="346"/>
                  </a:cubicBezTo>
                  <a:cubicBezTo>
                    <a:pt x="2168" y="365"/>
                    <a:pt x="2148" y="370"/>
                    <a:pt x="2143" y="390"/>
                  </a:cubicBezTo>
                  <a:cubicBezTo>
                    <a:pt x="2133" y="418"/>
                    <a:pt x="2138" y="438"/>
                    <a:pt x="2138" y="468"/>
                  </a:cubicBezTo>
                  <a:cubicBezTo>
                    <a:pt x="2133" y="526"/>
                    <a:pt x="2085" y="545"/>
                    <a:pt x="2070" y="604"/>
                  </a:cubicBezTo>
                  <a:cubicBezTo>
                    <a:pt x="2061" y="628"/>
                    <a:pt x="2070" y="642"/>
                    <a:pt x="2070" y="672"/>
                  </a:cubicBezTo>
                  <a:cubicBezTo>
                    <a:pt x="2070" y="740"/>
                    <a:pt x="2036" y="779"/>
                    <a:pt x="2022" y="84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2" name="Freeform 97"/>
            <p:cNvSpPr>
              <a:spLocks noChangeArrowheads="1"/>
            </p:cNvSpPr>
            <p:nvPr/>
          </p:nvSpPr>
          <p:spPr bwMode="auto">
            <a:xfrm>
              <a:off x="8751671" y="7945260"/>
              <a:ext cx="1080894" cy="1206984"/>
            </a:xfrm>
            <a:custGeom>
              <a:avLst/>
              <a:gdLst>
                <a:gd name="T0" fmla="*/ 0 w 1706"/>
                <a:gd name="T1" fmla="*/ 1694 h 1905"/>
                <a:gd name="T2" fmla="*/ 0 w 1706"/>
                <a:gd name="T3" fmla="*/ 1694 h 1905"/>
                <a:gd name="T4" fmla="*/ 58 w 1706"/>
                <a:gd name="T5" fmla="*/ 1729 h 1905"/>
                <a:gd name="T6" fmla="*/ 83 w 1706"/>
                <a:gd name="T7" fmla="*/ 1772 h 1905"/>
                <a:gd name="T8" fmla="*/ 151 w 1706"/>
                <a:gd name="T9" fmla="*/ 1831 h 1905"/>
                <a:gd name="T10" fmla="*/ 185 w 1706"/>
                <a:gd name="T11" fmla="*/ 1807 h 1905"/>
                <a:gd name="T12" fmla="*/ 254 w 1706"/>
                <a:gd name="T13" fmla="*/ 1777 h 1905"/>
                <a:gd name="T14" fmla="*/ 293 w 1706"/>
                <a:gd name="T15" fmla="*/ 1792 h 1905"/>
                <a:gd name="T16" fmla="*/ 297 w 1706"/>
                <a:gd name="T17" fmla="*/ 1807 h 1905"/>
                <a:gd name="T18" fmla="*/ 375 w 1706"/>
                <a:gd name="T19" fmla="*/ 1826 h 1905"/>
                <a:gd name="T20" fmla="*/ 434 w 1706"/>
                <a:gd name="T21" fmla="*/ 1831 h 1905"/>
                <a:gd name="T22" fmla="*/ 487 w 1706"/>
                <a:gd name="T23" fmla="*/ 1855 h 1905"/>
                <a:gd name="T24" fmla="*/ 516 w 1706"/>
                <a:gd name="T25" fmla="*/ 1821 h 1905"/>
                <a:gd name="T26" fmla="*/ 560 w 1706"/>
                <a:gd name="T27" fmla="*/ 1836 h 1905"/>
                <a:gd name="T28" fmla="*/ 760 w 1706"/>
                <a:gd name="T29" fmla="*/ 1875 h 1905"/>
                <a:gd name="T30" fmla="*/ 828 w 1706"/>
                <a:gd name="T31" fmla="*/ 1904 h 1905"/>
                <a:gd name="T32" fmla="*/ 877 w 1706"/>
                <a:gd name="T33" fmla="*/ 1889 h 1905"/>
                <a:gd name="T34" fmla="*/ 955 w 1706"/>
                <a:gd name="T35" fmla="*/ 1855 h 1905"/>
                <a:gd name="T36" fmla="*/ 979 w 1706"/>
                <a:gd name="T37" fmla="*/ 1831 h 1905"/>
                <a:gd name="T38" fmla="*/ 1086 w 1706"/>
                <a:gd name="T39" fmla="*/ 1797 h 1905"/>
                <a:gd name="T40" fmla="*/ 1130 w 1706"/>
                <a:gd name="T41" fmla="*/ 1768 h 1905"/>
                <a:gd name="T42" fmla="*/ 1193 w 1706"/>
                <a:gd name="T43" fmla="*/ 1758 h 1905"/>
                <a:gd name="T44" fmla="*/ 1252 w 1706"/>
                <a:gd name="T45" fmla="*/ 1782 h 1905"/>
                <a:gd name="T46" fmla="*/ 1354 w 1706"/>
                <a:gd name="T47" fmla="*/ 1782 h 1905"/>
                <a:gd name="T48" fmla="*/ 1447 w 1706"/>
                <a:gd name="T49" fmla="*/ 1812 h 1905"/>
                <a:gd name="T50" fmla="*/ 1553 w 1706"/>
                <a:gd name="T51" fmla="*/ 1865 h 1905"/>
                <a:gd name="T52" fmla="*/ 1705 w 1706"/>
                <a:gd name="T53" fmla="*/ 1884 h 1905"/>
                <a:gd name="T54" fmla="*/ 1705 w 1706"/>
                <a:gd name="T55" fmla="*/ 1884 h 1905"/>
                <a:gd name="T56" fmla="*/ 1661 w 1706"/>
                <a:gd name="T57" fmla="*/ 823 h 1905"/>
                <a:gd name="T58" fmla="*/ 1573 w 1706"/>
                <a:gd name="T59" fmla="*/ 297 h 1905"/>
                <a:gd name="T60" fmla="*/ 1573 w 1706"/>
                <a:gd name="T61" fmla="*/ 297 h 1905"/>
                <a:gd name="T62" fmla="*/ 1549 w 1706"/>
                <a:gd name="T63" fmla="*/ 0 h 1905"/>
                <a:gd name="T64" fmla="*/ 1549 w 1706"/>
                <a:gd name="T65" fmla="*/ 0 h 1905"/>
                <a:gd name="T66" fmla="*/ 0 w 1706"/>
                <a:gd name="T67" fmla="*/ 77 h 1905"/>
                <a:gd name="T68" fmla="*/ 0 w 1706"/>
                <a:gd name="T69" fmla="*/ 77 h 1905"/>
                <a:gd name="T70" fmla="*/ 0 w 1706"/>
                <a:gd name="T71" fmla="*/ 1694 h 19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1706" h="1905">
                  <a:moveTo>
                    <a:pt x="0" y="1694"/>
                  </a:moveTo>
                  <a:lnTo>
                    <a:pt x="0" y="1694"/>
                  </a:lnTo>
                  <a:cubicBezTo>
                    <a:pt x="19" y="1704"/>
                    <a:pt x="34" y="1714"/>
                    <a:pt x="58" y="1729"/>
                  </a:cubicBezTo>
                  <a:cubicBezTo>
                    <a:pt x="73" y="1738"/>
                    <a:pt x="73" y="1758"/>
                    <a:pt x="83" y="1772"/>
                  </a:cubicBezTo>
                  <a:cubicBezTo>
                    <a:pt x="97" y="1807"/>
                    <a:pt x="117" y="1831"/>
                    <a:pt x="151" y="1831"/>
                  </a:cubicBezTo>
                  <a:cubicBezTo>
                    <a:pt x="166" y="1831"/>
                    <a:pt x="175" y="1821"/>
                    <a:pt x="185" y="1807"/>
                  </a:cubicBezTo>
                  <a:cubicBezTo>
                    <a:pt x="204" y="1787"/>
                    <a:pt x="224" y="1777"/>
                    <a:pt x="254" y="1777"/>
                  </a:cubicBezTo>
                  <a:cubicBezTo>
                    <a:pt x="268" y="1777"/>
                    <a:pt x="278" y="1782"/>
                    <a:pt x="293" y="1792"/>
                  </a:cubicBezTo>
                  <a:cubicBezTo>
                    <a:pt x="293" y="1797"/>
                    <a:pt x="293" y="1807"/>
                    <a:pt x="297" y="1807"/>
                  </a:cubicBezTo>
                  <a:cubicBezTo>
                    <a:pt x="321" y="1826"/>
                    <a:pt x="341" y="1826"/>
                    <a:pt x="375" y="1826"/>
                  </a:cubicBezTo>
                  <a:cubicBezTo>
                    <a:pt x="395" y="1826"/>
                    <a:pt x="414" y="1821"/>
                    <a:pt x="434" y="1831"/>
                  </a:cubicBezTo>
                  <a:cubicBezTo>
                    <a:pt x="453" y="1836"/>
                    <a:pt x="463" y="1855"/>
                    <a:pt x="487" y="1855"/>
                  </a:cubicBezTo>
                  <a:cubicBezTo>
                    <a:pt x="502" y="1855"/>
                    <a:pt x="502" y="1821"/>
                    <a:pt x="516" y="1821"/>
                  </a:cubicBezTo>
                  <a:cubicBezTo>
                    <a:pt x="536" y="1821"/>
                    <a:pt x="545" y="1831"/>
                    <a:pt x="560" y="1836"/>
                  </a:cubicBezTo>
                  <a:cubicBezTo>
                    <a:pt x="638" y="1846"/>
                    <a:pt x="682" y="1860"/>
                    <a:pt x="760" y="1875"/>
                  </a:cubicBezTo>
                  <a:cubicBezTo>
                    <a:pt x="784" y="1879"/>
                    <a:pt x="799" y="1904"/>
                    <a:pt x="828" y="1904"/>
                  </a:cubicBezTo>
                  <a:cubicBezTo>
                    <a:pt x="848" y="1904"/>
                    <a:pt x="857" y="1899"/>
                    <a:pt x="877" y="1889"/>
                  </a:cubicBezTo>
                  <a:cubicBezTo>
                    <a:pt x="911" y="1884"/>
                    <a:pt x="930" y="1875"/>
                    <a:pt x="955" y="1855"/>
                  </a:cubicBezTo>
                  <a:cubicBezTo>
                    <a:pt x="964" y="1851"/>
                    <a:pt x="969" y="1840"/>
                    <a:pt x="979" y="1831"/>
                  </a:cubicBezTo>
                  <a:cubicBezTo>
                    <a:pt x="1018" y="1807"/>
                    <a:pt x="1047" y="1816"/>
                    <a:pt x="1086" y="1797"/>
                  </a:cubicBezTo>
                  <a:cubicBezTo>
                    <a:pt x="1105" y="1787"/>
                    <a:pt x="1110" y="1772"/>
                    <a:pt x="1130" y="1768"/>
                  </a:cubicBezTo>
                  <a:cubicBezTo>
                    <a:pt x="1155" y="1758"/>
                    <a:pt x="1169" y="1758"/>
                    <a:pt x="1193" y="1758"/>
                  </a:cubicBezTo>
                  <a:cubicBezTo>
                    <a:pt x="1213" y="1772"/>
                    <a:pt x="1227" y="1782"/>
                    <a:pt x="1252" y="1782"/>
                  </a:cubicBezTo>
                  <a:cubicBezTo>
                    <a:pt x="1354" y="1782"/>
                    <a:pt x="1354" y="1782"/>
                    <a:pt x="1354" y="1782"/>
                  </a:cubicBezTo>
                  <a:cubicBezTo>
                    <a:pt x="1393" y="1782"/>
                    <a:pt x="1412" y="1797"/>
                    <a:pt x="1447" y="1812"/>
                  </a:cubicBezTo>
                  <a:cubicBezTo>
                    <a:pt x="1490" y="1831"/>
                    <a:pt x="1510" y="1846"/>
                    <a:pt x="1553" y="1865"/>
                  </a:cubicBezTo>
                  <a:cubicBezTo>
                    <a:pt x="1608" y="1889"/>
                    <a:pt x="1646" y="1884"/>
                    <a:pt x="1705" y="1884"/>
                  </a:cubicBezTo>
                  <a:lnTo>
                    <a:pt x="1705" y="1884"/>
                  </a:lnTo>
                  <a:cubicBezTo>
                    <a:pt x="1661" y="823"/>
                    <a:pt x="1661" y="823"/>
                    <a:pt x="1661" y="823"/>
                  </a:cubicBezTo>
                  <a:cubicBezTo>
                    <a:pt x="1573" y="297"/>
                    <a:pt x="1573" y="297"/>
                    <a:pt x="1573" y="297"/>
                  </a:cubicBezTo>
                  <a:lnTo>
                    <a:pt x="1573" y="297"/>
                  </a:lnTo>
                  <a:cubicBezTo>
                    <a:pt x="1549" y="0"/>
                    <a:pt x="1549" y="0"/>
                    <a:pt x="1549" y="0"/>
                  </a:cubicBezTo>
                  <a:lnTo>
                    <a:pt x="1549" y="0"/>
                  </a:lnTo>
                  <a:cubicBezTo>
                    <a:pt x="1549" y="0"/>
                    <a:pt x="906" y="48"/>
                    <a:pt x="0" y="77"/>
                  </a:cubicBezTo>
                  <a:lnTo>
                    <a:pt x="0" y="77"/>
                  </a:lnTo>
                  <a:cubicBezTo>
                    <a:pt x="0" y="1694"/>
                    <a:pt x="0" y="1694"/>
                    <a:pt x="0" y="16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  <p:sp>
          <p:nvSpPr>
            <p:cNvPr id="143" name="Freeform 98"/>
            <p:cNvSpPr>
              <a:spLocks noChangeArrowheads="1"/>
            </p:cNvSpPr>
            <p:nvPr/>
          </p:nvSpPr>
          <p:spPr bwMode="auto">
            <a:xfrm>
              <a:off x="9992179" y="9272662"/>
              <a:ext cx="1596139" cy="1405814"/>
            </a:xfrm>
            <a:custGeom>
              <a:avLst/>
              <a:gdLst>
                <a:gd name="T0" fmla="*/ 25 w 2519"/>
                <a:gd name="T1" fmla="*/ 735 h 2217"/>
                <a:gd name="T2" fmla="*/ 205 w 2519"/>
                <a:gd name="T3" fmla="*/ 1067 h 2217"/>
                <a:gd name="T4" fmla="*/ 258 w 2519"/>
                <a:gd name="T5" fmla="*/ 1384 h 2217"/>
                <a:gd name="T6" fmla="*/ 229 w 2519"/>
                <a:gd name="T7" fmla="*/ 1914 h 2217"/>
                <a:gd name="T8" fmla="*/ 224 w 2519"/>
                <a:gd name="T9" fmla="*/ 1992 h 2217"/>
                <a:gd name="T10" fmla="*/ 497 w 2519"/>
                <a:gd name="T11" fmla="*/ 1934 h 2217"/>
                <a:gd name="T12" fmla="*/ 741 w 2519"/>
                <a:gd name="T13" fmla="*/ 2002 h 2217"/>
                <a:gd name="T14" fmla="*/ 994 w 2519"/>
                <a:gd name="T15" fmla="*/ 1924 h 2217"/>
                <a:gd name="T16" fmla="*/ 1111 w 2519"/>
                <a:gd name="T17" fmla="*/ 1851 h 2217"/>
                <a:gd name="T18" fmla="*/ 1237 w 2519"/>
                <a:gd name="T19" fmla="*/ 1880 h 2217"/>
                <a:gd name="T20" fmla="*/ 1393 w 2519"/>
                <a:gd name="T21" fmla="*/ 1968 h 2217"/>
                <a:gd name="T22" fmla="*/ 1379 w 2519"/>
                <a:gd name="T23" fmla="*/ 1876 h 2217"/>
                <a:gd name="T24" fmla="*/ 1305 w 2519"/>
                <a:gd name="T25" fmla="*/ 1705 h 2217"/>
                <a:gd name="T26" fmla="*/ 1457 w 2519"/>
                <a:gd name="T27" fmla="*/ 1851 h 2217"/>
                <a:gd name="T28" fmla="*/ 1442 w 2519"/>
                <a:gd name="T29" fmla="*/ 2128 h 2217"/>
                <a:gd name="T30" fmla="*/ 1642 w 2519"/>
                <a:gd name="T31" fmla="*/ 2207 h 2217"/>
                <a:gd name="T32" fmla="*/ 1817 w 2519"/>
                <a:gd name="T33" fmla="*/ 2133 h 2217"/>
                <a:gd name="T34" fmla="*/ 1968 w 2519"/>
                <a:gd name="T35" fmla="*/ 2124 h 2217"/>
                <a:gd name="T36" fmla="*/ 1993 w 2519"/>
                <a:gd name="T37" fmla="*/ 1900 h 2217"/>
                <a:gd name="T38" fmla="*/ 1890 w 2519"/>
                <a:gd name="T39" fmla="*/ 1851 h 2217"/>
                <a:gd name="T40" fmla="*/ 1963 w 2519"/>
                <a:gd name="T41" fmla="*/ 1797 h 2217"/>
                <a:gd name="T42" fmla="*/ 2095 w 2519"/>
                <a:gd name="T43" fmla="*/ 1934 h 2217"/>
                <a:gd name="T44" fmla="*/ 2406 w 2519"/>
                <a:gd name="T45" fmla="*/ 2153 h 2217"/>
                <a:gd name="T46" fmla="*/ 2518 w 2519"/>
                <a:gd name="T47" fmla="*/ 2002 h 2217"/>
                <a:gd name="T48" fmla="*/ 2358 w 2519"/>
                <a:gd name="T49" fmla="*/ 1885 h 2217"/>
                <a:gd name="T50" fmla="*/ 2265 w 2519"/>
                <a:gd name="T51" fmla="*/ 1763 h 2217"/>
                <a:gd name="T52" fmla="*/ 2416 w 2519"/>
                <a:gd name="T53" fmla="*/ 1656 h 2217"/>
                <a:gd name="T54" fmla="*/ 2338 w 2519"/>
                <a:gd name="T55" fmla="*/ 1569 h 2217"/>
                <a:gd name="T56" fmla="*/ 2148 w 2519"/>
                <a:gd name="T57" fmla="*/ 1603 h 2217"/>
                <a:gd name="T58" fmla="*/ 2114 w 2519"/>
                <a:gd name="T59" fmla="*/ 1514 h 2217"/>
                <a:gd name="T60" fmla="*/ 1983 w 2519"/>
                <a:gd name="T61" fmla="*/ 1564 h 2217"/>
                <a:gd name="T62" fmla="*/ 1734 w 2519"/>
                <a:gd name="T63" fmla="*/ 1417 h 2217"/>
                <a:gd name="T64" fmla="*/ 1914 w 2519"/>
                <a:gd name="T65" fmla="*/ 1349 h 2217"/>
                <a:gd name="T66" fmla="*/ 2197 w 2519"/>
                <a:gd name="T67" fmla="*/ 1456 h 2217"/>
                <a:gd name="T68" fmla="*/ 2104 w 2519"/>
                <a:gd name="T69" fmla="*/ 1232 h 2217"/>
                <a:gd name="T70" fmla="*/ 2090 w 2519"/>
                <a:gd name="T71" fmla="*/ 1072 h 2217"/>
                <a:gd name="T72" fmla="*/ 1218 w 2519"/>
                <a:gd name="T73" fmla="*/ 1116 h 2217"/>
                <a:gd name="T74" fmla="*/ 1223 w 2519"/>
                <a:gd name="T75" fmla="*/ 955 h 2217"/>
                <a:gd name="T76" fmla="*/ 1257 w 2519"/>
                <a:gd name="T77" fmla="*/ 818 h 2217"/>
                <a:gd name="T78" fmla="*/ 1305 w 2519"/>
                <a:gd name="T79" fmla="*/ 707 h 2217"/>
                <a:gd name="T80" fmla="*/ 1374 w 2519"/>
                <a:gd name="T81" fmla="*/ 619 h 2217"/>
                <a:gd name="T82" fmla="*/ 1374 w 2519"/>
                <a:gd name="T83" fmla="*/ 482 h 2217"/>
                <a:gd name="T84" fmla="*/ 1437 w 2519"/>
                <a:gd name="T85" fmla="*/ 395 h 2217"/>
                <a:gd name="T86" fmla="*/ 1374 w 2519"/>
                <a:gd name="T87" fmla="*/ 151 h 2217"/>
                <a:gd name="T88" fmla="*/ 1349 w 2519"/>
                <a:gd name="T89" fmla="*/ 0 h 22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519" h="2217">
                  <a:moveTo>
                    <a:pt x="0" y="141"/>
                  </a:moveTo>
                  <a:lnTo>
                    <a:pt x="0" y="141"/>
                  </a:lnTo>
                  <a:cubicBezTo>
                    <a:pt x="25" y="735"/>
                    <a:pt x="25" y="735"/>
                    <a:pt x="25" y="735"/>
                  </a:cubicBezTo>
                  <a:cubicBezTo>
                    <a:pt x="68" y="818"/>
                    <a:pt x="78" y="867"/>
                    <a:pt x="122" y="950"/>
                  </a:cubicBezTo>
                  <a:cubicBezTo>
                    <a:pt x="136" y="974"/>
                    <a:pt x="151" y="984"/>
                    <a:pt x="171" y="1008"/>
                  </a:cubicBezTo>
                  <a:cubicBezTo>
                    <a:pt x="185" y="1028"/>
                    <a:pt x="190" y="1047"/>
                    <a:pt x="205" y="1067"/>
                  </a:cubicBezTo>
                  <a:cubicBezTo>
                    <a:pt x="214" y="1086"/>
                    <a:pt x="229" y="1096"/>
                    <a:pt x="239" y="1116"/>
                  </a:cubicBezTo>
                  <a:cubicBezTo>
                    <a:pt x="263" y="1164"/>
                    <a:pt x="277" y="1199"/>
                    <a:pt x="277" y="1257"/>
                  </a:cubicBezTo>
                  <a:cubicBezTo>
                    <a:pt x="277" y="1310"/>
                    <a:pt x="277" y="1340"/>
                    <a:pt x="258" y="1384"/>
                  </a:cubicBezTo>
                  <a:cubicBezTo>
                    <a:pt x="234" y="1427"/>
                    <a:pt x="205" y="1451"/>
                    <a:pt x="205" y="1500"/>
                  </a:cubicBezTo>
                  <a:cubicBezTo>
                    <a:pt x="205" y="1554"/>
                    <a:pt x="234" y="1583"/>
                    <a:pt x="234" y="1641"/>
                  </a:cubicBezTo>
                  <a:cubicBezTo>
                    <a:pt x="234" y="1749"/>
                    <a:pt x="229" y="1807"/>
                    <a:pt x="229" y="1914"/>
                  </a:cubicBezTo>
                  <a:cubicBezTo>
                    <a:pt x="229" y="1919"/>
                    <a:pt x="224" y="1924"/>
                    <a:pt x="224" y="1929"/>
                  </a:cubicBezTo>
                  <a:cubicBezTo>
                    <a:pt x="224" y="1953"/>
                    <a:pt x="229" y="1968"/>
                    <a:pt x="224" y="1992"/>
                  </a:cubicBezTo>
                  <a:lnTo>
                    <a:pt x="224" y="1992"/>
                  </a:lnTo>
                  <a:cubicBezTo>
                    <a:pt x="229" y="1987"/>
                    <a:pt x="239" y="1987"/>
                    <a:pt x="244" y="1982"/>
                  </a:cubicBezTo>
                  <a:cubicBezTo>
                    <a:pt x="317" y="1968"/>
                    <a:pt x="356" y="1963"/>
                    <a:pt x="429" y="1953"/>
                  </a:cubicBezTo>
                  <a:cubicBezTo>
                    <a:pt x="453" y="1948"/>
                    <a:pt x="473" y="1934"/>
                    <a:pt x="497" y="1934"/>
                  </a:cubicBezTo>
                  <a:cubicBezTo>
                    <a:pt x="517" y="1934"/>
                    <a:pt x="531" y="1948"/>
                    <a:pt x="551" y="1953"/>
                  </a:cubicBezTo>
                  <a:cubicBezTo>
                    <a:pt x="594" y="1973"/>
                    <a:pt x="623" y="1978"/>
                    <a:pt x="672" y="1982"/>
                  </a:cubicBezTo>
                  <a:cubicBezTo>
                    <a:pt x="697" y="1987"/>
                    <a:pt x="711" y="2002"/>
                    <a:pt x="741" y="2002"/>
                  </a:cubicBezTo>
                  <a:cubicBezTo>
                    <a:pt x="838" y="2002"/>
                    <a:pt x="896" y="2002"/>
                    <a:pt x="999" y="2002"/>
                  </a:cubicBezTo>
                  <a:cubicBezTo>
                    <a:pt x="994" y="1987"/>
                    <a:pt x="989" y="1978"/>
                    <a:pt x="989" y="1963"/>
                  </a:cubicBezTo>
                  <a:cubicBezTo>
                    <a:pt x="989" y="1948"/>
                    <a:pt x="984" y="1934"/>
                    <a:pt x="994" y="1924"/>
                  </a:cubicBezTo>
                  <a:cubicBezTo>
                    <a:pt x="1004" y="1914"/>
                    <a:pt x="1013" y="1919"/>
                    <a:pt x="1023" y="1919"/>
                  </a:cubicBezTo>
                  <a:cubicBezTo>
                    <a:pt x="1033" y="1914"/>
                    <a:pt x="1033" y="1909"/>
                    <a:pt x="1037" y="1904"/>
                  </a:cubicBezTo>
                  <a:cubicBezTo>
                    <a:pt x="1072" y="1890"/>
                    <a:pt x="1076" y="1851"/>
                    <a:pt x="1111" y="1851"/>
                  </a:cubicBezTo>
                  <a:cubicBezTo>
                    <a:pt x="1125" y="1851"/>
                    <a:pt x="1130" y="1861"/>
                    <a:pt x="1140" y="1865"/>
                  </a:cubicBezTo>
                  <a:cubicBezTo>
                    <a:pt x="1164" y="1880"/>
                    <a:pt x="1179" y="1880"/>
                    <a:pt x="1203" y="1885"/>
                  </a:cubicBezTo>
                  <a:cubicBezTo>
                    <a:pt x="1218" y="1885"/>
                    <a:pt x="1223" y="1880"/>
                    <a:pt x="1237" y="1880"/>
                  </a:cubicBezTo>
                  <a:cubicBezTo>
                    <a:pt x="1247" y="1880"/>
                    <a:pt x="1252" y="1890"/>
                    <a:pt x="1257" y="1895"/>
                  </a:cubicBezTo>
                  <a:cubicBezTo>
                    <a:pt x="1272" y="1904"/>
                    <a:pt x="1276" y="1909"/>
                    <a:pt x="1291" y="1919"/>
                  </a:cubicBezTo>
                  <a:cubicBezTo>
                    <a:pt x="1325" y="1943"/>
                    <a:pt x="1349" y="1958"/>
                    <a:pt x="1393" y="1968"/>
                  </a:cubicBezTo>
                  <a:cubicBezTo>
                    <a:pt x="1398" y="1958"/>
                    <a:pt x="1403" y="1953"/>
                    <a:pt x="1403" y="1943"/>
                  </a:cubicBezTo>
                  <a:cubicBezTo>
                    <a:pt x="1403" y="1929"/>
                    <a:pt x="1393" y="1919"/>
                    <a:pt x="1388" y="1904"/>
                  </a:cubicBezTo>
                  <a:cubicBezTo>
                    <a:pt x="1383" y="1895"/>
                    <a:pt x="1383" y="1885"/>
                    <a:pt x="1379" y="1876"/>
                  </a:cubicBezTo>
                  <a:cubicBezTo>
                    <a:pt x="1364" y="1841"/>
                    <a:pt x="1335" y="1832"/>
                    <a:pt x="1315" y="1802"/>
                  </a:cubicBezTo>
                  <a:cubicBezTo>
                    <a:pt x="1296" y="1768"/>
                    <a:pt x="1296" y="1749"/>
                    <a:pt x="1291" y="1710"/>
                  </a:cubicBezTo>
                  <a:cubicBezTo>
                    <a:pt x="1305" y="1705"/>
                    <a:pt x="1305" y="1705"/>
                    <a:pt x="1305" y="1705"/>
                  </a:cubicBezTo>
                  <a:cubicBezTo>
                    <a:pt x="1325" y="1724"/>
                    <a:pt x="1335" y="1739"/>
                    <a:pt x="1359" y="1749"/>
                  </a:cubicBezTo>
                  <a:cubicBezTo>
                    <a:pt x="1383" y="1763"/>
                    <a:pt x="1403" y="1758"/>
                    <a:pt x="1422" y="1778"/>
                  </a:cubicBezTo>
                  <a:cubicBezTo>
                    <a:pt x="1442" y="1797"/>
                    <a:pt x="1452" y="1821"/>
                    <a:pt x="1457" y="1851"/>
                  </a:cubicBezTo>
                  <a:cubicBezTo>
                    <a:pt x="1461" y="1904"/>
                    <a:pt x="1446" y="1934"/>
                    <a:pt x="1457" y="1987"/>
                  </a:cubicBezTo>
                  <a:cubicBezTo>
                    <a:pt x="1457" y="2002"/>
                    <a:pt x="1461" y="2012"/>
                    <a:pt x="1461" y="2026"/>
                  </a:cubicBezTo>
                  <a:cubicBezTo>
                    <a:pt x="1442" y="2128"/>
                    <a:pt x="1442" y="2128"/>
                    <a:pt x="1442" y="2128"/>
                  </a:cubicBezTo>
                  <a:cubicBezTo>
                    <a:pt x="1471" y="2143"/>
                    <a:pt x="1490" y="2153"/>
                    <a:pt x="1520" y="2167"/>
                  </a:cubicBezTo>
                  <a:cubicBezTo>
                    <a:pt x="1554" y="2187"/>
                    <a:pt x="1568" y="2216"/>
                    <a:pt x="1607" y="2216"/>
                  </a:cubicBezTo>
                  <a:cubicBezTo>
                    <a:pt x="1622" y="2216"/>
                    <a:pt x="1627" y="2211"/>
                    <a:pt x="1642" y="2207"/>
                  </a:cubicBezTo>
                  <a:cubicBezTo>
                    <a:pt x="1656" y="2202"/>
                    <a:pt x="1671" y="2192"/>
                    <a:pt x="1681" y="2177"/>
                  </a:cubicBezTo>
                  <a:cubicBezTo>
                    <a:pt x="1695" y="2158"/>
                    <a:pt x="1700" y="2128"/>
                    <a:pt x="1729" y="2128"/>
                  </a:cubicBezTo>
                  <a:cubicBezTo>
                    <a:pt x="1763" y="2128"/>
                    <a:pt x="1783" y="2133"/>
                    <a:pt x="1817" y="2133"/>
                  </a:cubicBezTo>
                  <a:cubicBezTo>
                    <a:pt x="1847" y="2133"/>
                    <a:pt x="1861" y="2167"/>
                    <a:pt x="1890" y="2167"/>
                  </a:cubicBezTo>
                  <a:cubicBezTo>
                    <a:pt x="1905" y="2167"/>
                    <a:pt x="1910" y="2158"/>
                    <a:pt x="1924" y="2153"/>
                  </a:cubicBezTo>
                  <a:cubicBezTo>
                    <a:pt x="1938" y="2138"/>
                    <a:pt x="1949" y="2133"/>
                    <a:pt x="1968" y="2124"/>
                  </a:cubicBezTo>
                  <a:cubicBezTo>
                    <a:pt x="1993" y="2109"/>
                    <a:pt x="2021" y="2099"/>
                    <a:pt x="2021" y="2065"/>
                  </a:cubicBezTo>
                  <a:cubicBezTo>
                    <a:pt x="2021" y="2012"/>
                    <a:pt x="2012" y="1982"/>
                    <a:pt x="2002" y="1934"/>
                  </a:cubicBezTo>
                  <a:cubicBezTo>
                    <a:pt x="1997" y="1924"/>
                    <a:pt x="2002" y="1909"/>
                    <a:pt x="1993" y="1900"/>
                  </a:cubicBezTo>
                  <a:cubicBezTo>
                    <a:pt x="1988" y="1895"/>
                    <a:pt x="1973" y="1895"/>
                    <a:pt x="1963" y="1895"/>
                  </a:cubicBezTo>
                  <a:cubicBezTo>
                    <a:pt x="1953" y="1890"/>
                    <a:pt x="1944" y="1885"/>
                    <a:pt x="1934" y="1880"/>
                  </a:cubicBezTo>
                  <a:cubicBezTo>
                    <a:pt x="1914" y="1871"/>
                    <a:pt x="1890" y="1871"/>
                    <a:pt x="1890" y="1851"/>
                  </a:cubicBezTo>
                  <a:cubicBezTo>
                    <a:pt x="1890" y="1841"/>
                    <a:pt x="1905" y="1841"/>
                    <a:pt x="1905" y="1836"/>
                  </a:cubicBezTo>
                  <a:cubicBezTo>
                    <a:pt x="1919" y="1773"/>
                    <a:pt x="1919" y="1773"/>
                    <a:pt x="1919" y="1773"/>
                  </a:cubicBezTo>
                  <a:cubicBezTo>
                    <a:pt x="1938" y="1778"/>
                    <a:pt x="1949" y="1788"/>
                    <a:pt x="1963" y="1797"/>
                  </a:cubicBezTo>
                  <a:cubicBezTo>
                    <a:pt x="1983" y="1807"/>
                    <a:pt x="2002" y="1807"/>
                    <a:pt x="2007" y="1821"/>
                  </a:cubicBezTo>
                  <a:cubicBezTo>
                    <a:pt x="2021" y="1846"/>
                    <a:pt x="2021" y="1861"/>
                    <a:pt x="2036" y="1885"/>
                  </a:cubicBezTo>
                  <a:cubicBezTo>
                    <a:pt x="2051" y="1909"/>
                    <a:pt x="2070" y="1914"/>
                    <a:pt x="2095" y="1934"/>
                  </a:cubicBezTo>
                  <a:cubicBezTo>
                    <a:pt x="2119" y="1948"/>
                    <a:pt x="2134" y="1963"/>
                    <a:pt x="2158" y="1973"/>
                  </a:cubicBezTo>
                  <a:cubicBezTo>
                    <a:pt x="2211" y="2002"/>
                    <a:pt x="2250" y="2007"/>
                    <a:pt x="2309" y="2036"/>
                  </a:cubicBezTo>
                  <a:cubicBezTo>
                    <a:pt x="2358" y="2065"/>
                    <a:pt x="2372" y="2104"/>
                    <a:pt x="2406" y="2153"/>
                  </a:cubicBezTo>
                  <a:cubicBezTo>
                    <a:pt x="2436" y="2133"/>
                    <a:pt x="2445" y="2109"/>
                    <a:pt x="2469" y="2085"/>
                  </a:cubicBezTo>
                  <a:cubicBezTo>
                    <a:pt x="2484" y="2075"/>
                    <a:pt x="2489" y="2065"/>
                    <a:pt x="2499" y="2046"/>
                  </a:cubicBezTo>
                  <a:cubicBezTo>
                    <a:pt x="2504" y="2031"/>
                    <a:pt x="2518" y="2022"/>
                    <a:pt x="2518" y="2002"/>
                  </a:cubicBezTo>
                  <a:cubicBezTo>
                    <a:pt x="2518" y="1987"/>
                    <a:pt x="2504" y="1978"/>
                    <a:pt x="2494" y="1968"/>
                  </a:cubicBezTo>
                  <a:cubicBezTo>
                    <a:pt x="2465" y="1924"/>
                    <a:pt x="2441" y="1895"/>
                    <a:pt x="2392" y="1885"/>
                  </a:cubicBezTo>
                  <a:cubicBezTo>
                    <a:pt x="2377" y="1885"/>
                    <a:pt x="2372" y="1890"/>
                    <a:pt x="2358" y="1885"/>
                  </a:cubicBezTo>
                  <a:cubicBezTo>
                    <a:pt x="2328" y="1885"/>
                    <a:pt x="2314" y="1871"/>
                    <a:pt x="2284" y="1856"/>
                  </a:cubicBezTo>
                  <a:cubicBezTo>
                    <a:pt x="2265" y="1851"/>
                    <a:pt x="2245" y="1846"/>
                    <a:pt x="2245" y="1826"/>
                  </a:cubicBezTo>
                  <a:cubicBezTo>
                    <a:pt x="2245" y="1802"/>
                    <a:pt x="2265" y="1793"/>
                    <a:pt x="2265" y="1763"/>
                  </a:cubicBezTo>
                  <a:cubicBezTo>
                    <a:pt x="2265" y="1695"/>
                    <a:pt x="2265" y="1695"/>
                    <a:pt x="2265" y="1695"/>
                  </a:cubicBezTo>
                  <a:cubicBezTo>
                    <a:pt x="2289" y="1695"/>
                    <a:pt x="2304" y="1690"/>
                    <a:pt x="2323" y="1685"/>
                  </a:cubicBezTo>
                  <a:cubicBezTo>
                    <a:pt x="2363" y="1675"/>
                    <a:pt x="2382" y="1675"/>
                    <a:pt x="2416" y="1656"/>
                  </a:cubicBezTo>
                  <a:cubicBezTo>
                    <a:pt x="2421" y="1656"/>
                    <a:pt x="2421" y="1646"/>
                    <a:pt x="2426" y="1641"/>
                  </a:cubicBezTo>
                  <a:cubicBezTo>
                    <a:pt x="2402" y="1617"/>
                    <a:pt x="2397" y="1588"/>
                    <a:pt x="2367" y="1578"/>
                  </a:cubicBezTo>
                  <a:cubicBezTo>
                    <a:pt x="2358" y="1573"/>
                    <a:pt x="2348" y="1573"/>
                    <a:pt x="2338" y="1569"/>
                  </a:cubicBezTo>
                  <a:cubicBezTo>
                    <a:pt x="2323" y="1564"/>
                    <a:pt x="2323" y="1544"/>
                    <a:pt x="2309" y="1544"/>
                  </a:cubicBezTo>
                  <a:cubicBezTo>
                    <a:pt x="2284" y="1544"/>
                    <a:pt x="2275" y="1559"/>
                    <a:pt x="2256" y="1569"/>
                  </a:cubicBezTo>
                  <a:cubicBezTo>
                    <a:pt x="2217" y="1593"/>
                    <a:pt x="2192" y="1603"/>
                    <a:pt x="2148" y="1603"/>
                  </a:cubicBezTo>
                  <a:cubicBezTo>
                    <a:pt x="2104" y="1603"/>
                    <a:pt x="2104" y="1603"/>
                    <a:pt x="2104" y="1603"/>
                  </a:cubicBezTo>
                  <a:cubicBezTo>
                    <a:pt x="2109" y="1583"/>
                    <a:pt x="2124" y="1573"/>
                    <a:pt x="2124" y="1549"/>
                  </a:cubicBezTo>
                  <a:cubicBezTo>
                    <a:pt x="2124" y="1534"/>
                    <a:pt x="2129" y="1520"/>
                    <a:pt x="2114" y="1514"/>
                  </a:cubicBezTo>
                  <a:cubicBezTo>
                    <a:pt x="2095" y="1500"/>
                    <a:pt x="2075" y="1495"/>
                    <a:pt x="2056" y="1486"/>
                  </a:cubicBezTo>
                  <a:cubicBezTo>
                    <a:pt x="2046" y="1500"/>
                    <a:pt x="2036" y="1510"/>
                    <a:pt x="2021" y="1525"/>
                  </a:cubicBezTo>
                  <a:cubicBezTo>
                    <a:pt x="2012" y="1539"/>
                    <a:pt x="2002" y="1564"/>
                    <a:pt x="1983" y="1564"/>
                  </a:cubicBezTo>
                  <a:cubicBezTo>
                    <a:pt x="1890" y="1564"/>
                    <a:pt x="1890" y="1564"/>
                    <a:pt x="1890" y="1564"/>
                  </a:cubicBezTo>
                  <a:cubicBezTo>
                    <a:pt x="1847" y="1564"/>
                    <a:pt x="1812" y="1549"/>
                    <a:pt x="1792" y="1510"/>
                  </a:cubicBezTo>
                  <a:cubicBezTo>
                    <a:pt x="1773" y="1471"/>
                    <a:pt x="1734" y="1461"/>
                    <a:pt x="1734" y="1417"/>
                  </a:cubicBezTo>
                  <a:cubicBezTo>
                    <a:pt x="1768" y="1412"/>
                    <a:pt x="1792" y="1417"/>
                    <a:pt x="1822" y="1408"/>
                  </a:cubicBezTo>
                  <a:cubicBezTo>
                    <a:pt x="1847" y="1403"/>
                    <a:pt x="1851" y="1388"/>
                    <a:pt x="1871" y="1378"/>
                  </a:cubicBezTo>
                  <a:cubicBezTo>
                    <a:pt x="1885" y="1369"/>
                    <a:pt x="1899" y="1364"/>
                    <a:pt x="1914" y="1349"/>
                  </a:cubicBezTo>
                  <a:cubicBezTo>
                    <a:pt x="1934" y="1373"/>
                    <a:pt x="1958" y="1378"/>
                    <a:pt x="1988" y="1388"/>
                  </a:cubicBezTo>
                  <a:cubicBezTo>
                    <a:pt x="2021" y="1403"/>
                    <a:pt x="2041" y="1412"/>
                    <a:pt x="2075" y="1417"/>
                  </a:cubicBezTo>
                  <a:cubicBezTo>
                    <a:pt x="2124" y="1432"/>
                    <a:pt x="2153" y="1451"/>
                    <a:pt x="2197" y="1456"/>
                  </a:cubicBezTo>
                  <a:lnTo>
                    <a:pt x="2197" y="1456"/>
                  </a:lnTo>
                  <a:cubicBezTo>
                    <a:pt x="2197" y="1403"/>
                    <a:pt x="2197" y="1369"/>
                    <a:pt x="2178" y="1315"/>
                  </a:cubicBezTo>
                  <a:cubicBezTo>
                    <a:pt x="2163" y="1276"/>
                    <a:pt x="2138" y="1262"/>
                    <a:pt x="2104" y="1232"/>
                  </a:cubicBezTo>
                  <a:cubicBezTo>
                    <a:pt x="2095" y="1223"/>
                    <a:pt x="2075" y="1213"/>
                    <a:pt x="2075" y="1193"/>
                  </a:cubicBezTo>
                  <a:cubicBezTo>
                    <a:pt x="2075" y="1183"/>
                    <a:pt x="2085" y="1174"/>
                    <a:pt x="2085" y="1164"/>
                  </a:cubicBezTo>
                  <a:cubicBezTo>
                    <a:pt x="2090" y="1130"/>
                    <a:pt x="2090" y="1105"/>
                    <a:pt x="2090" y="1072"/>
                  </a:cubicBezTo>
                  <a:cubicBezTo>
                    <a:pt x="2090" y="1042"/>
                    <a:pt x="2051" y="1047"/>
                    <a:pt x="2031" y="1023"/>
                  </a:cubicBezTo>
                  <a:cubicBezTo>
                    <a:pt x="1233" y="1144"/>
                    <a:pt x="1233" y="1144"/>
                    <a:pt x="1233" y="1144"/>
                  </a:cubicBezTo>
                  <a:cubicBezTo>
                    <a:pt x="1228" y="1135"/>
                    <a:pt x="1218" y="1125"/>
                    <a:pt x="1218" y="1116"/>
                  </a:cubicBezTo>
                  <a:cubicBezTo>
                    <a:pt x="1213" y="1091"/>
                    <a:pt x="1223" y="1077"/>
                    <a:pt x="1213" y="1052"/>
                  </a:cubicBezTo>
                  <a:cubicBezTo>
                    <a:pt x="1208" y="1038"/>
                    <a:pt x="1189" y="1028"/>
                    <a:pt x="1189" y="1008"/>
                  </a:cubicBezTo>
                  <a:cubicBezTo>
                    <a:pt x="1189" y="984"/>
                    <a:pt x="1208" y="974"/>
                    <a:pt x="1223" y="955"/>
                  </a:cubicBezTo>
                  <a:cubicBezTo>
                    <a:pt x="1237" y="940"/>
                    <a:pt x="1242" y="925"/>
                    <a:pt x="1252" y="911"/>
                  </a:cubicBezTo>
                  <a:cubicBezTo>
                    <a:pt x="1262" y="892"/>
                    <a:pt x="1272" y="887"/>
                    <a:pt x="1272" y="867"/>
                  </a:cubicBezTo>
                  <a:cubicBezTo>
                    <a:pt x="1272" y="848"/>
                    <a:pt x="1267" y="838"/>
                    <a:pt x="1257" y="818"/>
                  </a:cubicBezTo>
                  <a:cubicBezTo>
                    <a:pt x="1257" y="813"/>
                    <a:pt x="1242" y="813"/>
                    <a:pt x="1242" y="804"/>
                  </a:cubicBezTo>
                  <a:cubicBezTo>
                    <a:pt x="1242" y="784"/>
                    <a:pt x="1267" y="779"/>
                    <a:pt x="1281" y="770"/>
                  </a:cubicBezTo>
                  <a:cubicBezTo>
                    <a:pt x="1300" y="755"/>
                    <a:pt x="1300" y="731"/>
                    <a:pt x="1305" y="707"/>
                  </a:cubicBezTo>
                  <a:cubicBezTo>
                    <a:pt x="1305" y="696"/>
                    <a:pt x="1305" y="682"/>
                    <a:pt x="1310" y="677"/>
                  </a:cubicBezTo>
                  <a:cubicBezTo>
                    <a:pt x="1320" y="667"/>
                    <a:pt x="1330" y="672"/>
                    <a:pt x="1340" y="667"/>
                  </a:cubicBezTo>
                  <a:cubicBezTo>
                    <a:pt x="1359" y="657"/>
                    <a:pt x="1364" y="638"/>
                    <a:pt x="1374" y="619"/>
                  </a:cubicBezTo>
                  <a:cubicBezTo>
                    <a:pt x="1374" y="614"/>
                    <a:pt x="1379" y="609"/>
                    <a:pt x="1379" y="599"/>
                  </a:cubicBezTo>
                  <a:cubicBezTo>
                    <a:pt x="1379" y="511"/>
                    <a:pt x="1379" y="511"/>
                    <a:pt x="1379" y="511"/>
                  </a:cubicBezTo>
                  <a:cubicBezTo>
                    <a:pt x="1379" y="502"/>
                    <a:pt x="1374" y="497"/>
                    <a:pt x="1374" y="482"/>
                  </a:cubicBezTo>
                  <a:cubicBezTo>
                    <a:pt x="1379" y="478"/>
                    <a:pt x="1383" y="478"/>
                    <a:pt x="1388" y="467"/>
                  </a:cubicBezTo>
                  <a:cubicBezTo>
                    <a:pt x="1398" y="443"/>
                    <a:pt x="1418" y="434"/>
                    <a:pt x="1427" y="409"/>
                  </a:cubicBezTo>
                  <a:cubicBezTo>
                    <a:pt x="1432" y="404"/>
                    <a:pt x="1437" y="400"/>
                    <a:pt x="1437" y="395"/>
                  </a:cubicBezTo>
                  <a:cubicBezTo>
                    <a:pt x="1437" y="302"/>
                    <a:pt x="1437" y="302"/>
                    <a:pt x="1437" y="302"/>
                  </a:cubicBezTo>
                  <a:cubicBezTo>
                    <a:pt x="1437" y="258"/>
                    <a:pt x="1422" y="234"/>
                    <a:pt x="1403" y="200"/>
                  </a:cubicBezTo>
                  <a:cubicBezTo>
                    <a:pt x="1393" y="180"/>
                    <a:pt x="1374" y="175"/>
                    <a:pt x="1374" y="151"/>
                  </a:cubicBezTo>
                  <a:cubicBezTo>
                    <a:pt x="1374" y="136"/>
                    <a:pt x="1379" y="127"/>
                    <a:pt x="1374" y="107"/>
                  </a:cubicBezTo>
                  <a:cubicBezTo>
                    <a:pt x="1374" y="97"/>
                    <a:pt x="1364" y="88"/>
                    <a:pt x="1359" y="78"/>
                  </a:cubicBezTo>
                  <a:cubicBezTo>
                    <a:pt x="1354" y="49"/>
                    <a:pt x="1354" y="30"/>
                    <a:pt x="1349" y="0"/>
                  </a:cubicBezTo>
                  <a:lnTo>
                    <a:pt x="1349" y="0"/>
                  </a:lnTo>
                  <a:cubicBezTo>
                    <a:pt x="0" y="141"/>
                    <a:pt x="0" y="141"/>
                    <a:pt x="0" y="1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>
                <a:solidFill>
                  <a:schemeClr val="bg1"/>
                </a:solidFill>
              </a:endParaRPr>
            </a:p>
          </p:txBody>
        </p:sp>
      </p:grp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5140125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EAST COAST</a:t>
            </a:r>
          </a:p>
        </p:txBody>
      </p:sp>
      <p:sp>
        <p:nvSpPr>
          <p:cNvPr id="51" name="Rectangle 50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2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3" name="TextBox 52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4" name="Rectangle 53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Rectangle 55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3640259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3" grpId="0"/>
      <p:bldP spid="51" grpId="0" animBg="1"/>
      <p:bldP spid="52" grpId="0"/>
      <p:bldP spid="53" grpId="0"/>
      <p:bldP spid="54" grpId="0" animBg="1"/>
      <p:bldP spid="55" grpId="0" animBg="1"/>
      <p:bldP spid="56" grpId="0" animBg="1"/>
      <p:bldP spid="57" grpId="0"/>
    </p:bldLst>
  </p:timing>
</p:sld>
</file>

<file path=ppt/slides/slide2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3" name="Group 22"/>
          <p:cNvGrpSpPr/>
          <p:nvPr/>
        </p:nvGrpSpPr>
        <p:grpSpPr>
          <a:xfrm>
            <a:off x="1636898" y="2340864"/>
            <a:ext cx="8731458" cy="5886586"/>
            <a:chOff x="1601788" y="1089025"/>
            <a:chExt cx="6932612" cy="4672013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24" name="Freeform 1"/>
            <p:cNvSpPr>
              <a:spLocks noChangeArrowheads="1"/>
            </p:cNvSpPr>
            <p:nvPr/>
          </p:nvSpPr>
          <p:spPr bwMode="auto">
            <a:xfrm>
              <a:off x="1925638" y="2303463"/>
              <a:ext cx="1239837" cy="1395412"/>
            </a:xfrm>
            <a:custGeom>
              <a:avLst/>
              <a:gdLst>
                <a:gd name="T0" fmla="*/ 482 w 3442"/>
                <a:gd name="T1" fmla="*/ 23 h 3878"/>
                <a:gd name="T2" fmla="*/ 583 w 3442"/>
                <a:gd name="T3" fmla="*/ 135 h 3878"/>
                <a:gd name="T4" fmla="*/ 673 w 3442"/>
                <a:gd name="T5" fmla="*/ 202 h 3878"/>
                <a:gd name="T6" fmla="*/ 606 w 3442"/>
                <a:gd name="T7" fmla="*/ 269 h 3878"/>
                <a:gd name="T8" fmla="*/ 449 w 3442"/>
                <a:gd name="T9" fmla="*/ 146 h 3878"/>
                <a:gd name="T10" fmla="*/ 102 w 3442"/>
                <a:gd name="T11" fmla="*/ 79 h 3878"/>
                <a:gd name="T12" fmla="*/ 113 w 3442"/>
                <a:gd name="T13" fmla="*/ 180 h 3878"/>
                <a:gd name="T14" fmla="*/ 269 w 3442"/>
                <a:gd name="T15" fmla="*/ 337 h 3878"/>
                <a:gd name="T16" fmla="*/ 471 w 3442"/>
                <a:gd name="T17" fmla="*/ 583 h 3878"/>
                <a:gd name="T18" fmla="*/ 595 w 3442"/>
                <a:gd name="T19" fmla="*/ 639 h 3878"/>
                <a:gd name="T20" fmla="*/ 695 w 3442"/>
                <a:gd name="T21" fmla="*/ 740 h 3878"/>
                <a:gd name="T22" fmla="*/ 864 w 3442"/>
                <a:gd name="T23" fmla="*/ 897 h 3878"/>
                <a:gd name="T24" fmla="*/ 1031 w 3442"/>
                <a:gd name="T25" fmla="*/ 875 h 3878"/>
                <a:gd name="T26" fmla="*/ 1155 w 3442"/>
                <a:gd name="T27" fmla="*/ 897 h 3878"/>
                <a:gd name="T28" fmla="*/ 1222 w 3442"/>
                <a:gd name="T29" fmla="*/ 897 h 3878"/>
                <a:gd name="T30" fmla="*/ 1233 w 3442"/>
                <a:gd name="T31" fmla="*/ 1020 h 3878"/>
                <a:gd name="T32" fmla="*/ 1435 w 3442"/>
                <a:gd name="T33" fmla="*/ 1244 h 3878"/>
                <a:gd name="T34" fmla="*/ 1614 w 3442"/>
                <a:gd name="T35" fmla="*/ 1311 h 3878"/>
                <a:gd name="T36" fmla="*/ 1738 w 3442"/>
                <a:gd name="T37" fmla="*/ 1547 h 3878"/>
                <a:gd name="T38" fmla="*/ 1805 w 3442"/>
                <a:gd name="T39" fmla="*/ 1962 h 3878"/>
                <a:gd name="T40" fmla="*/ 1760 w 3442"/>
                <a:gd name="T41" fmla="*/ 2309 h 3878"/>
                <a:gd name="T42" fmla="*/ 1861 w 3442"/>
                <a:gd name="T43" fmla="*/ 2432 h 3878"/>
                <a:gd name="T44" fmla="*/ 1973 w 3442"/>
                <a:gd name="T45" fmla="*/ 2566 h 3878"/>
                <a:gd name="T46" fmla="*/ 2152 w 3442"/>
                <a:gd name="T47" fmla="*/ 2724 h 3878"/>
                <a:gd name="T48" fmla="*/ 2589 w 3442"/>
                <a:gd name="T49" fmla="*/ 3081 h 3878"/>
                <a:gd name="T50" fmla="*/ 2903 w 3442"/>
                <a:gd name="T51" fmla="*/ 3350 h 3878"/>
                <a:gd name="T52" fmla="*/ 2982 w 3442"/>
                <a:gd name="T53" fmla="*/ 3664 h 3878"/>
                <a:gd name="T54" fmla="*/ 3116 w 3442"/>
                <a:gd name="T55" fmla="*/ 3821 h 3878"/>
                <a:gd name="T56" fmla="*/ 3396 w 3442"/>
                <a:gd name="T57" fmla="*/ 3361 h 3878"/>
                <a:gd name="T58" fmla="*/ 3195 w 3442"/>
                <a:gd name="T59" fmla="*/ 3081 h 3878"/>
                <a:gd name="T60" fmla="*/ 2971 w 3442"/>
                <a:gd name="T61" fmla="*/ 2802 h 3878"/>
                <a:gd name="T62" fmla="*/ 2892 w 3442"/>
                <a:gd name="T63" fmla="*/ 2869 h 3878"/>
                <a:gd name="T64" fmla="*/ 2836 w 3442"/>
                <a:gd name="T65" fmla="*/ 2937 h 3878"/>
                <a:gd name="T66" fmla="*/ 2623 w 3442"/>
                <a:gd name="T67" fmla="*/ 2600 h 3878"/>
                <a:gd name="T68" fmla="*/ 2589 w 3442"/>
                <a:gd name="T69" fmla="*/ 2242 h 3878"/>
                <a:gd name="T70" fmla="*/ 2365 w 3442"/>
                <a:gd name="T71" fmla="*/ 1793 h 3878"/>
                <a:gd name="T72" fmla="*/ 2343 w 3442"/>
                <a:gd name="T73" fmla="*/ 1468 h 3878"/>
                <a:gd name="T74" fmla="*/ 2208 w 3442"/>
                <a:gd name="T75" fmla="*/ 1121 h 3878"/>
                <a:gd name="T76" fmla="*/ 1995 w 3442"/>
                <a:gd name="T77" fmla="*/ 919 h 3878"/>
                <a:gd name="T78" fmla="*/ 2063 w 3442"/>
                <a:gd name="T79" fmla="*/ 1087 h 3878"/>
                <a:gd name="T80" fmla="*/ 1973 w 3442"/>
                <a:gd name="T81" fmla="*/ 1065 h 3878"/>
                <a:gd name="T82" fmla="*/ 1917 w 3442"/>
                <a:gd name="T83" fmla="*/ 830 h 3878"/>
                <a:gd name="T84" fmla="*/ 1760 w 3442"/>
                <a:gd name="T85" fmla="*/ 482 h 3878"/>
                <a:gd name="T86" fmla="*/ 1525 w 3442"/>
                <a:gd name="T87" fmla="*/ 202 h 3878"/>
                <a:gd name="T88" fmla="*/ 583 w 3442"/>
                <a:gd name="T89" fmla="*/ 0 h 387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3442" h="3878">
                  <a:moveTo>
                    <a:pt x="538" y="45"/>
                  </a:moveTo>
                  <a:lnTo>
                    <a:pt x="538" y="45"/>
                  </a:lnTo>
                  <a:cubicBezTo>
                    <a:pt x="516" y="45"/>
                    <a:pt x="505" y="23"/>
                    <a:pt x="482" y="23"/>
                  </a:cubicBezTo>
                  <a:cubicBezTo>
                    <a:pt x="471" y="11"/>
                    <a:pt x="505" y="68"/>
                    <a:pt x="516" y="79"/>
                  </a:cubicBezTo>
                  <a:cubicBezTo>
                    <a:pt x="538" y="90"/>
                    <a:pt x="572" y="45"/>
                    <a:pt x="595" y="68"/>
                  </a:cubicBezTo>
                  <a:cubicBezTo>
                    <a:pt x="606" y="101"/>
                    <a:pt x="595" y="124"/>
                    <a:pt x="583" y="135"/>
                  </a:cubicBezTo>
                  <a:cubicBezTo>
                    <a:pt x="572" y="157"/>
                    <a:pt x="595" y="168"/>
                    <a:pt x="617" y="157"/>
                  </a:cubicBezTo>
                  <a:cubicBezTo>
                    <a:pt x="628" y="157"/>
                    <a:pt x="617" y="191"/>
                    <a:pt x="640" y="180"/>
                  </a:cubicBezTo>
                  <a:cubicBezTo>
                    <a:pt x="662" y="168"/>
                    <a:pt x="673" y="191"/>
                    <a:pt x="673" y="202"/>
                  </a:cubicBezTo>
                  <a:cubicBezTo>
                    <a:pt x="684" y="213"/>
                    <a:pt x="707" y="191"/>
                    <a:pt x="718" y="213"/>
                  </a:cubicBezTo>
                  <a:cubicBezTo>
                    <a:pt x="729" y="236"/>
                    <a:pt x="684" y="236"/>
                    <a:pt x="662" y="247"/>
                  </a:cubicBezTo>
                  <a:cubicBezTo>
                    <a:pt x="651" y="258"/>
                    <a:pt x="617" y="269"/>
                    <a:pt x="606" y="269"/>
                  </a:cubicBezTo>
                  <a:cubicBezTo>
                    <a:pt x="583" y="269"/>
                    <a:pt x="583" y="202"/>
                    <a:pt x="550" y="191"/>
                  </a:cubicBezTo>
                  <a:cubicBezTo>
                    <a:pt x="516" y="180"/>
                    <a:pt x="494" y="180"/>
                    <a:pt x="494" y="157"/>
                  </a:cubicBezTo>
                  <a:cubicBezTo>
                    <a:pt x="482" y="124"/>
                    <a:pt x="471" y="113"/>
                    <a:pt x="449" y="146"/>
                  </a:cubicBezTo>
                  <a:cubicBezTo>
                    <a:pt x="438" y="180"/>
                    <a:pt x="382" y="191"/>
                    <a:pt x="359" y="180"/>
                  </a:cubicBezTo>
                  <a:cubicBezTo>
                    <a:pt x="326" y="168"/>
                    <a:pt x="258" y="101"/>
                    <a:pt x="225" y="101"/>
                  </a:cubicBezTo>
                  <a:cubicBezTo>
                    <a:pt x="180" y="90"/>
                    <a:pt x="135" y="90"/>
                    <a:pt x="102" y="79"/>
                  </a:cubicBezTo>
                  <a:cubicBezTo>
                    <a:pt x="57" y="68"/>
                    <a:pt x="23" y="56"/>
                    <a:pt x="12" y="56"/>
                  </a:cubicBezTo>
                  <a:cubicBezTo>
                    <a:pt x="0" y="56"/>
                    <a:pt x="12" y="90"/>
                    <a:pt x="45" y="101"/>
                  </a:cubicBezTo>
                  <a:cubicBezTo>
                    <a:pt x="79" y="124"/>
                    <a:pt x="102" y="157"/>
                    <a:pt x="113" y="180"/>
                  </a:cubicBezTo>
                  <a:cubicBezTo>
                    <a:pt x="113" y="202"/>
                    <a:pt x="158" y="191"/>
                    <a:pt x="180" y="191"/>
                  </a:cubicBezTo>
                  <a:cubicBezTo>
                    <a:pt x="202" y="191"/>
                    <a:pt x="213" y="224"/>
                    <a:pt x="213" y="247"/>
                  </a:cubicBezTo>
                  <a:cubicBezTo>
                    <a:pt x="225" y="280"/>
                    <a:pt x="236" y="325"/>
                    <a:pt x="269" y="337"/>
                  </a:cubicBezTo>
                  <a:cubicBezTo>
                    <a:pt x="303" y="359"/>
                    <a:pt x="371" y="393"/>
                    <a:pt x="382" y="437"/>
                  </a:cubicBezTo>
                  <a:cubicBezTo>
                    <a:pt x="382" y="482"/>
                    <a:pt x="371" y="549"/>
                    <a:pt x="393" y="572"/>
                  </a:cubicBezTo>
                  <a:cubicBezTo>
                    <a:pt x="415" y="594"/>
                    <a:pt x="449" y="594"/>
                    <a:pt x="471" y="583"/>
                  </a:cubicBezTo>
                  <a:cubicBezTo>
                    <a:pt x="505" y="583"/>
                    <a:pt x="516" y="594"/>
                    <a:pt x="516" y="617"/>
                  </a:cubicBezTo>
                  <a:cubicBezTo>
                    <a:pt x="516" y="639"/>
                    <a:pt x="550" y="650"/>
                    <a:pt x="572" y="639"/>
                  </a:cubicBezTo>
                  <a:cubicBezTo>
                    <a:pt x="595" y="617"/>
                    <a:pt x="595" y="617"/>
                    <a:pt x="595" y="639"/>
                  </a:cubicBezTo>
                  <a:cubicBezTo>
                    <a:pt x="595" y="673"/>
                    <a:pt x="606" y="684"/>
                    <a:pt x="617" y="684"/>
                  </a:cubicBezTo>
                  <a:cubicBezTo>
                    <a:pt x="640" y="684"/>
                    <a:pt x="651" y="706"/>
                    <a:pt x="651" y="717"/>
                  </a:cubicBezTo>
                  <a:cubicBezTo>
                    <a:pt x="651" y="740"/>
                    <a:pt x="662" y="751"/>
                    <a:pt x="695" y="740"/>
                  </a:cubicBezTo>
                  <a:cubicBezTo>
                    <a:pt x="729" y="729"/>
                    <a:pt x="774" y="729"/>
                    <a:pt x="785" y="740"/>
                  </a:cubicBezTo>
                  <a:cubicBezTo>
                    <a:pt x="796" y="751"/>
                    <a:pt x="774" y="796"/>
                    <a:pt x="796" y="818"/>
                  </a:cubicBezTo>
                  <a:cubicBezTo>
                    <a:pt x="819" y="830"/>
                    <a:pt x="852" y="863"/>
                    <a:pt x="864" y="897"/>
                  </a:cubicBezTo>
                  <a:cubicBezTo>
                    <a:pt x="886" y="919"/>
                    <a:pt x="897" y="953"/>
                    <a:pt x="920" y="953"/>
                  </a:cubicBezTo>
                  <a:cubicBezTo>
                    <a:pt x="942" y="953"/>
                    <a:pt x="964" y="931"/>
                    <a:pt x="976" y="908"/>
                  </a:cubicBezTo>
                  <a:cubicBezTo>
                    <a:pt x="976" y="886"/>
                    <a:pt x="1009" y="897"/>
                    <a:pt x="1031" y="875"/>
                  </a:cubicBezTo>
                  <a:cubicBezTo>
                    <a:pt x="1043" y="863"/>
                    <a:pt x="1054" y="863"/>
                    <a:pt x="1054" y="897"/>
                  </a:cubicBezTo>
                  <a:cubicBezTo>
                    <a:pt x="1054" y="931"/>
                    <a:pt x="1065" y="942"/>
                    <a:pt x="1110" y="931"/>
                  </a:cubicBezTo>
                  <a:cubicBezTo>
                    <a:pt x="1155" y="931"/>
                    <a:pt x="1133" y="897"/>
                    <a:pt x="1155" y="897"/>
                  </a:cubicBezTo>
                  <a:cubicBezTo>
                    <a:pt x="1177" y="897"/>
                    <a:pt x="1200" y="886"/>
                    <a:pt x="1189" y="852"/>
                  </a:cubicBezTo>
                  <a:cubicBezTo>
                    <a:pt x="1189" y="818"/>
                    <a:pt x="1200" y="796"/>
                    <a:pt x="1211" y="807"/>
                  </a:cubicBezTo>
                  <a:cubicBezTo>
                    <a:pt x="1211" y="818"/>
                    <a:pt x="1211" y="875"/>
                    <a:pt x="1222" y="897"/>
                  </a:cubicBezTo>
                  <a:cubicBezTo>
                    <a:pt x="1222" y="919"/>
                    <a:pt x="1244" y="919"/>
                    <a:pt x="1222" y="942"/>
                  </a:cubicBezTo>
                  <a:cubicBezTo>
                    <a:pt x="1211" y="975"/>
                    <a:pt x="1189" y="986"/>
                    <a:pt x="1189" y="1009"/>
                  </a:cubicBezTo>
                  <a:cubicBezTo>
                    <a:pt x="1189" y="1031"/>
                    <a:pt x="1200" y="1031"/>
                    <a:pt x="1233" y="1020"/>
                  </a:cubicBezTo>
                  <a:cubicBezTo>
                    <a:pt x="1267" y="1020"/>
                    <a:pt x="1278" y="1020"/>
                    <a:pt x="1278" y="1042"/>
                  </a:cubicBezTo>
                  <a:cubicBezTo>
                    <a:pt x="1278" y="1076"/>
                    <a:pt x="1289" y="1099"/>
                    <a:pt x="1312" y="1121"/>
                  </a:cubicBezTo>
                  <a:cubicBezTo>
                    <a:pt x="1334" y="1132"/>
                    <a:pt x="1413" y="1233"/>
                    <a:pt x="1435" y="1244"/>
                  </a:cubicBezTo>
                  <a:cubicBezTo>
                    <a:pt x="1446" y="1267"/>
                    <a:pt x="1469" y="1300"/>
                    <a:pt x="1469" y="1311"/>
                  </a:cubicBezTo>
                  <a:cubicBezTo>
                    <a:pt x="1469" y="1323"/>
                    <a:pt x="1491" y="1323"/>
                    <a:pt x="1525" y="1311"/>
                  </a:cubicBezTo>
                  <a:cubicBezTo>
                    <a:pt x="1547" y="1300"/>
                    <a:pt x="1592" y="1300"/>
                    <a:pt x="1614" y="1311"/>
                  </a:cubicBezTo>
                  <a:cubicBezTo>
                    <a:pt x="1637" y="1334"/>
                    <a:pt x="1671" y="1424"/>
                    <a:pt x="1682" y="1446"/>
                  </a:cubicBezTo>
                  <a:cubicBezTo>
                    <a:pt x="1682" y="1468"/>
                    <a:pt x="1682" y="1491"/>
                    <a:pt x="1704" y="1491"/>
                  </a:cubicBezTo>
                  <a:cubicBezTo>
                    <a:pt x="1726" y="1491"/>
                    <a:pt x="1726" y="1502"/>
                    <a:pt x="1738" y="1547"/>
                  </a:cubicBezTo>
                  <a:cubicBezTo>
                    <a:pt x="1749" y="1592"/>
                    <a:pt x="1794" y="1659"/>
                    <a:pt x="1805" y="1681"/>
                  </a:cubicBezTo>
                  <a:cubicBezTo>
                    <a:pt x="1816" y="1704"/>
                    <a:pt x="1827" y="1771"/>
                    <a:pt x="1827" y="1838"/>
                  </a:cubicBezTo>
                  <a:cubicBezTo>
                    <a:pt x="1827" y="1906"/>
                    <a:pt x="1827" y="1939"/>
                    <a:pt x="1805" y="1962"/>
                  </a:cubicBezTo>
                  <a:cubicBezTo>
                    <a:pt x="1794" y="1984"/>
                    <a:pt x="1760" y="2051"/>
                    <a:pt x="1760" y="2096"/>
                  </a:cubicBezTo>
                  <a:cubicBezTo>
                    <a:pt x="1760" y="2141"/>
                    <a:pt x="1782" y="2175"/>
                    <a:pt x="1771" y="2208"/>
                  </a:cubicBezTo>
                  <a:cubicBezTo>
                    <a:pt x="1749" y="2242"/>
                    <a:pt x="1749" y="2275"/>
                    <a:pt x="1760" y="2309"/>
                  </a:cubicBezTo>
                  <a:cubicBezTo>
                    <a:pt x="1771" y="2342"/>
                    <a:pt x="1771" y="2387"/>
                    <a:pt x="1782" y="2399"/>
                  </a:cubicBezTo>
                  <a:cubicBezTo>
                    <a:pt x="1794" y="2421"/>
                    <a:pt x="1816" y="2354"/>
                    <a:pt x="1827" y="2376"/>
                  </a:cubicBezTo>
                  <a:cubicBezTo>
                    <a:pt x="1827" y="2399"/>
                    <a:pt x="1838" y="2443"/>
                    <a:pt x="1861" y="2432"/>
                  </a:cubicBezTo>
                  <a:cubicBezTo>
                    <a:pt x="1872" y="2421"/>
                    <a:pt x="1895" y="2410"/>
                    <a:pt x="1895" y="2432"/>
                  </a:cubicBezTo>
                  <a:cubicBezTo>
                    <a:pt x="1895" y="2455"/>
                    <a:pt x="1883" y="2511"/>
                    <a:pt x="1917" y="2511"/>
                  </a:cubicBezTo>
                  <a:cubicBezTo>
                    <a:pt x="1951" y="2511"/>
                    <a:pt x="1962" y="2544"/>
                    <a:pt x="1973" y="2566"/>
                  </a:cubicBezTo>
                  <a:cubicBezTo>
                    <a:pt x="1973" y="2578"/>
                    <a:pt x="1995" y="2611"/>
                    <a:pt x="2029" y="2589"/>
                  </a:cubicBezTo>
                  <a:cubicBezTo>
                    <a:pt x="2051" y="2578"/>
                    <a:pt x="2063" y="2578"/>
                    <a:pt x="2063" y="2600"/>
                  </a:cubicBezTo>
                  <a:cubicBezTo>
                    <a:pt x="2063" y="2623"/>
                    <a:pt x="2096" y="2679"/>
                    <a:pt x="2152" y="2724"/>
                  </a:cubicBezTo>
                  <a:cubicBezTo>
                    <a:pt x="2208" y="2768"/>
                    <a:pt x="2331" y="2835"/>
                    <a:pt x="2365" y="2858"/>
                  </a:cubicBezTo>
                  <a:cubicBezTo>
                    <a:pt x="2410" y="2880"/>
                    <a:pt x="2466" y="2981"/>
                    <a:pt x="2522" y="3014"/>
                  </a:cubicBezTo>
                  <a:cubicBezTo>
                    <a:pt x="2567" y="3047"/>
                    <a:pt x="2578" y="3036"/>
                    <a:pt x="2589" y="3081"/>
                  </a:cubicBezTo>
                  <a:cubicBezTo>
                    <a:pt x="2612" y="3126"/>
                    <a:pt x="2634" y="3171"/>
                    <a:pt x="2690" y="3193"/>
                  </a:cubicBezTo>
                  <a:cubicBezTo>
                    <a:pt x="2746" y="3227"/>
                    <a:pt x="2780" y="3249"/>
                    <a:pt x="2825" y="3249"/>
                  </a:cubicBezTo>
                  <a:cubicBezTo>
                    <a:pt x="2858" y="3260"/>
                    <a:pt x="2881" y="3294"/>
                    <a:pt x="2903" y="3350"/>
                  </a:cubicBezTo>
                  <a:cubicBezTo>
                    <a:pt x="2926" y="3406"/>
                    <a:pt x="2926" y="3451"/>
                    <a:pt x="2948" y="3462"/>
                  </a:cubicBezTo>
                  <a:cubicBezTo>
                    <a:pt x="2959" y="3462"/>
                    <a:pt x="2959" y="3541"/>
                    <a:pt x="2982" y="3574"/>
                  </a:cubicBezTo>
                  <a:cubicBezTo>
                    <a:pt x="2993" y="3619"/>
                    <a:pt x="2993" y="3653"/>
                    <a:pt x="2982" y="3664"/>
                  </a:cubicBezTo>
                  <a:cubicBezTo>
                    <a:pt x="2959" y="3675"/>
                    <a:pt x="2971" y="3742"/>
                    <a:pt x="2993" y="3754"/>
                  </a:cubicBezTo>
                  <a:cubicBezTo>
                    <a:pt x="3015" y="3765"/>
                    <a:pt x="3015" y="3809"/>
                    <a:pt x="3015" y="3821"/>
                  </a:cubicBezTo>
                  <a:cubicBezTo>
                    <a:pt x="3026" y="3843"/>
                    <a:pt x="3049" y="3877"/>
                    <a:pt x="3116" y="3821"/>
                  </a:cubicBezTo>
                  <a:cubicBezTo>
                    <a:pt x="3183" y="3776"/>
                    <a:pt x="3284" y="3709"/>
                    <a:pt x="3307" y="3675"/>
                  </a:cubicBezTo>
                  <a:cubicBezTo>
                    <a:pt x="3329" y="3653"/>
                    <a:pt x="3407" y="3563"/>
                    <a:pt x="3430" y="3529"/>
                  </a:cubicBezTo>
                  <a:cubicBezTo>
                    <a:pt x="3441" y="3496"/>
                    <a:pt x="3430" y="3406"/>
                    <a:pt x="3396" y="3361"/>
                  </a:cubicBezTo>
                  <a:cubicBezTo>
                    <a:pt x="3374" y="3316"/>
                    <a:pt x="3351" y="3305"/>
                    <a:pt x="3329" y="3283"/>
                  </a:cubicBezTo>
                  <a:cubicBezTo>
                    <a:pt x="3295" y="3260"/>
                    <a:pt x="3284" y="3193"/>
                    <a:pt x="3262" y="3171"/>
                  </a:cubicBezTo>
                  <a:cubicBezTo>
                    <a:pt x="3251" y="3148"/>
                    <a:pt x="3206" y="3103"/>
                    <a:pt x="3195" y="3081"/>
                  </a:cubicBezTo>
                  <a:cubicBezTo>
                    <a:pt x="3172" y="3059"/>
                    <a:pt x="3172" y="3025"/>
                    <a:pt x="3127" y="3003"/>
                  </a:cubicBezTo>
                  <a:cubicBezTo>
                    <a:pt x="3094" y="2970"/>
                    <a:pt x="3094" y="2937"/>
                    <a:pt x="3038" y="2903"/>
                  </a:cubicBezTo>
                  <a:cubicBezTo>
                    <a:pt x="2993" y="2858"/>
                    <a:pt x="2982" y="2824"/>
                    <a:pt x="2971" y="2802"/>
                  </a:cubicBezTo>
                  <a:cubicBezTo>
                    <a:pt x="2959" y="2791"/>
                    <a:pt x="2948" y="2768"/>
                    <a:pt x="2926" y="2779"/>
                  </a:cubicBezTo>
                  <a:cubicBezTo>
                    <a:pt x="2903" y="2779"/>
                    <a:pt x="2903" y="2791"/>
                    <a:pt x="2914" y="2824"/>
                  </a:cubicBezTo>
                  <a:cubicBezTo>
                    <a:pt x="2926" y="2858"/>
                    <a:pt x="2914" y="2858"/>
                    <a:pt x="2892" y="2869"/>
                  </a:cubicBezTo>
                  <a:cubicBezTo>
                    <a:pt x="2869" y="2869"/>
                    <a:pt x="2858" y="2914"/>
                    <a:pt x="2892" y="2914"/>
                  </a:cubicBezTo>
                  <a:cubicBezTo>
                    <a:pt x="2926" y="2903"/>
                    <a:pt x="2937" y="2948"/>
                    <a:pt x="2903" y="2970"/>
                  </a:cubicBezTo>
                  <a:cubicBezTo>
                    <a:pt x="2869" y="2992"/>
                    <a:pt x="2825" y="2970"/>
                    <a:pt x="2836" y="2937"/>
                  </a:cubicBezTo>
                  <a:cubicBezTo>
                    <a:pt x="2836" y="2903"/>
                    <a:pt x="2825" y="2880"/>
                    <a:pt x="2791" y="2847"/>
                  </a:cubicBezTo>
                  <a:cubicBezTo>
                    <a:pt x="2769" y="2824"/>
                    <a:pt x="2713" y="2746"/>
                    <a:pt x="2679" y="2701"/>
                  </a:cubicBezTo>
                  <a:cubicBezTo>
                    <a:pt x="2657" y="2656"/>
                    <a:pt x="2623" y="2600"/>
                    <a:pt x="2623" y="2600"/>
                  </a:cubicBezTo>
                  <a:cubicBezTo>
                    <a:pt x="2612" y="2589"/>
                    <a:pt x="2623" y="2544"/>
                    <a:pt x="2623" y="2533"/>
                  </a:cubicBezTo>
                  <a:cubicBezTo>
                    <a:pt x="2634" y="2522"/>
                    <a:pt x="2668" y="2477"/>
                    <a:pt x="2679" y="2432"/>
                  </a:cubicBezTo>
                  <a:cubicBezTo>
                    <a:pt x="2679" y="2387"/>
                    <a:pt x="2634" y="2298"/>
                    <a:pt x="2589" y="2242"/>
                  </a:cubicBezTo>
                  <a:cubicBezTo>
                    <a:pt x="2544" y="2197"/>
                    <a:pt x="2500" y="2141"/>
                    <a:pt x="2511" y="2073"/>
                  </a:cubicBezTo>
                  <a:cubicBezTo>
                    <a:pt x="2511" y="2017"/>
                    <a:pt x="2511" y="1950"/>
                    <a:pt x="2477" y="1917"/>
                  </a:cubicBezTo>
                  <a:cubicBezTo>
                    <a:pt x="2444" y="1894"/>
                    <a:pt x="2388" y="1838"/>
                    <a:pt x="2365" y="1793"/>
                  </a:cubicBezTo>
                  <a:cubicBezTo>
                    <a:pt x="2343" y="1760"/>
                    <a:pt x="2331" y="1681"/>
                    <a:pt x="2320" y="1648"/>
                  </a:cubicBezTo>
                  <a:cubicBezTo>
                    <a:pt x="2298" y="1603"/>
                    <a:pt x="2298" y="1535"/>
                    <a:pt x="2331" y="1513"/>
                  </a:cubicBezTo>
                  <a:cubicBezTo>
                    <a:pt x="2365" y="1480"/>
                    <a:pt x="2354" y="1468"/>
                    <a:pt x="2343" y="1468"/>
                  </a:cubicBezTo>
                  <a:cubicBezTo>
                    <a:pt x="2320" y="1468"/>
                    <a:pt x="2298" y="1435"/>
                    <a:pt x="2298" y="1401"/>
                  </a:cubicBezTo>
                  <a:cubicBezTo>
                    <a:pt x="2287" y="1368"/>
                    <a:pt x="2276" y="1289"/>
                    <a:pt x="2264" y="1255"/>
                  </a:cubicBezTo>
                  <a:cubicBezTo>
                    <a:pt x="2253" y="1211"/>
                    <a:pt x="2242" y="1166"/>
                    <a:pt x="2208" y="1121"/>
                  </a:cubicBezTo>
                  <a:cubicBezTo>
                    <a:pt x="2175" y="1076"/>
                    <a:pt x="2152" y="1031"/>
                    <a:pt x="2141" y="1009"/>
                  </a:cubicBezTo>
                  <a:cubicBezTo>
                    <a:pt x="2119" y="986"/>
                    <a:pt x="2096" y="953"/>
                    <a:pt x="2051" y="919"/>
                  </a:cubicBezTo>
                  <a:cubicBezTo>
                    <a:pt x="2007" y="897"/>
                    <a:pt x="1995" y="897"/>
                    <a:pt x="1995" y="919"/>
                  </a:cubicBezTo>
                  <a:cubicBezTo>
                    <a:pt x="1995" y="942"/>
                    <a:pt x="1995" y="953"/>
                    <a:pt x="2018" y="964"/>
                  </a:cubicBezTo>
                  <a:cubicBezTo>
                    <a:pt x="2040" y="975"/>
                    <a:pt x="2040" y="1009"/>
                    <a:pt x="2029" y="1031"/>
                  </a:cubicBezTo>
                  <a:cubicBezTo>
                    <a:pt x="2018" y="1054"/>
                    <a:pt x="2018" y="1087"/>
                    <a:pt x="2063" y="1087"/>
                  </a:cubicBezTo>
                  <a:cubicBezTo>
                    <a:pt x="2119" y="1087"/>
                    <a:pt x="2130" y="1121"/>
                    <a:pt x="2130" y="1144"/>
                  </a:cubicBezTo>
                  <a:cubicBezTo>
                    <a:pt x="2119" y="1166"/>
                    <a:pt x="2063" y="1177"/>
                    <a:pt x="2040" y="1144"/>
                  </a:cubicBezTo>
                  <a:cubicBezTo>
                    <a:pt x="2007" y="1099"/>
                    <a:pt x="1995" y="1076"/>
                    <a:pt x="1973" y="1065"/>
                  </a:cubicBezTo>
                  <a:cubicBezTo>
                    <a:pt x="1951" y="1054"/>
                    <a:pt x="1928" y="1020"/>
                    <a:pt x="1940" y="986"/>
                  </a:cubicBezTo>
                  <a:cubicBezTo>
                    <a:pt x="1962" y="953"/>
                    <a:pt x="1962" y="931"/>
                    <a:pt x="1951" y="897"/>
                  </a:cubicBezTo>
                  <a:cubicBezTo>
                    <a:pt x="1928" y="863"/>
                    <a:pt x="1917" y="852"/>
                    <a:pt x="1917" y="830"/>
                  </a:cubicBezTo>
                  <a:cubicBezTo>
                    <a:pt x="1906" y="796"/>
                    <a:pt x="1906" y="762"/>
                    <a:pt x="1883" y="740"/>
                  </a:cubicBezTo>
                  <a:cubicBezTo>
                    <a:pt x="1850" y="717"/>
                    <a:pt x="1805" y="684"/>
                    <a:pt x="1794" y="628"/>
                  </a:cubicBezTo>
                  <a:cubicBezTo>
                    <a:pt x="1771" y="572"/>
                    <a:pt x="1760" y="516"/>
                    <a:pt x="1760" y="482"/>
                  </a:cubicBezTo>
                  <a:cubicBezTo>
                    <a:pt x="1749" y="460"/>
                    <a:pt x="1738" y="437"/>
                    <a:pt x="1715" y="426"/>
                  </a:cubicBezTo>
                  <a:cubicBezTo>
                    <a:pt x="1693" y="426"/>
                    <a:pt x="1626" y="404"/>
                    <a:pt x="1592" y="370"/>
                  </a:cubicBezTo>
                  <a:cubicBezTo>
                    <a:pt x="1558" y="325"/>
                    <a:pt x="1525" y="247"/>
                    <a:pt x="1525" y="202"/>
                  </a:cubicBezTo>
                  <a:cubicBezTo>
                    <a:pt x="1513" y="157"/>
                    <a:pt x="1502" y="79"/>
                    <a:pt x="1502" y="79"/>
                  </a:cubicBezTo>
                  <a:lnTo>
                    <a:pt x="1502" y="79"/>
                  </a:lnTo>
                  <a:cubicBezTo>
                    <a:pt x="583" y="0"/>
                    <a:pt x="583" y="0"/>
                    <a:pt x="583" y="0"/>
                  </a:cubicBezTo>
                  <a:cubicBezTo>
                    <a:pt x="572" y="23"/>
                    <a:pt x="561" y="34"/>
                    <a:pt x="538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5" name="Freeform 2"/>
            <p:cNvSpPr>
              <a:spLocks noChangeArrowheads="1"/>
            </p:cNvSpPr>
            <p:nvPr/>
          </p:nvSpPr>
          <p:spPr bwMode="auto">
            <a:xfrm>
              <a:off x="1601788" y="1089025"/>
              <a:ext cx="863600" cy="1243013"/>
            </a:xfrm>
            <a:custGeom>
              <a:avLst/>
              <a:gdLst>
                <a:gd name="T0" fmla="*/ 1536 w 2399"/>
                <a:gd name="T1" fmla="*/ 3362 h 3453"/>
                <a:gd name="T2" fmla="*/ 2376 w 2399"/>
                <a:gd name="T3" fmla="*/ 3362 h 3453"/>
                <a:gd name="T4" fmla="*/ 2208 w 2399"/>
                <a:gd name="T5" fmla="*/ 3071 h 3453"/>
                <a:gd name="T6" fmla="*/ 2107 w 2399"/>
                <a:gd name="T7" fmla="*/ 2869 h 3453"/>
                <a:gd name="T8" fmla="*/ 2006 w 2399"/>
                <a:gd name="T9" fmla="*/ 2768 h 3453"/>
                <a:gd name="T10" fmla="*/ 2006 w 2399"/>
                <a:gd name="T11" fmla="*/ 2645 h 3453"/>
                <a:gd name="T12" fmla="*/ 1905 w 2399"/>
                <a:gd name="T13" fmla="*/ 2488 h 3453"/>
                <a:gd name="T14" fmla="*/ 1558 w 2399"/>
                <a:gd name="T15" fmla="*/ 2129 h 3453"/>
                <a:gd name="T16" fmla="*/ 1479 w 2399"/>
                <a:gd name="T17" fmla="*/ 2006 h 3453"/>
                <a:gd name="T18" fmla="*/ 1401 w 2399"/>
                <a:gd name="T19" fmla="*/ 1950 h 3453"/>
                <a:gd name="T20" fmla="*/ 1378 w 2399"/>
                <a:gd name="T21" fmla="*/ 1838 h 3453"/>
                <a:gd name="T22" fmla="*/ 1334 w 2399"/>
                <a:gd name="T23" fmla="*/ 1278 h 3453"/>
                <a:gd name="T24" fmla="*/ 1311 w 2399"/>
                <a:gd name="T25" fmla="*/ 908 h 3453"/>
                <a:gd name="T26" fmla="*/ 1322 w 2399"/>
                <a:gd name="T27" fmla="*/ 740 h 3453"/>
                <a:gd name="T28" fmla="*/ 1222 w 2399"/>
                <a:gd name="T29" fmla="*/ 594 h 3453"/>
                <a:gd name="T30" fmla="*/ 1267 w 2399"/>
                <a:gd name="T31" fmla="*/ 549 h 3453"/>
                <a:gd name="T32" fmla="*/ 1278 w 2399"/>
                <a:gd name="T33" fmla="*/ 404 h 3453"/>
                <a:gd name="T34" fmla="*/ 1423 w 2399"/>
                <a:gd name="T35" fmla="*/ 168 h 3453"/>
                <a:gd name="T36" fmla="*/ 1434 w 2399"/>
                <a:gd name="T37" fmla="*/ 168 h 3453"/>
                <a:gd name="T38" fmla="*/ 1468 w 2399"/>
                <a:gd name="T39" fmla="*/ 101 h 3453"/>
                <a:gd name="T40" fmla="*/ 34 w 2399"/>
                <a:gd name="T41" fmla="*/ 11 h 3453"/>
                <a:gd name="T42" fmla="*/ 45 w 2399"/>
                <a:gd name="T43" fmla="*/ 157 h 3453"/>
                <a:gd name="T44" fmla="*/ 67 w 2399"/>
                <a:gd name="T45" fmla="*/ 224 h 3453"/>
                <a:gd name="T46" fmla="*/ 134 w 2399"/>
                <a:gd name="T47" fmla="*/ 381 h 3453"/>
                <a:gd name="T48" fmla="*/ 191 w 2399"/>
                <a:gd name="T49" fmla="*/ 493 h 3453"/>
                <a:gd name="T50" fmla="*/ 258 w 2399"/>
                <a:gd name="T51" fmla="*/ 628 h 3453"/>
                <a:gd name="T52" fmla="*/ 224 w 2399"/>
                <a:gd name="T53" fmla="*/ 673 h 3453"/>
                <a:gd name="T54" fmla="*/ 258 w 2399"/>
                <a:gd name="T55" fmla="*/ 818 h 3453"/>
                <a:gd name="T56" fmla="*/ 403 w 2399"/>
                <a:gd name="T57" fmla="*/ 1132 h 3453"/>
                <a:gd name="T58" fmla="*/ 471 w 2399"/>
                <a:gd name="T59" fmla="*/ 1233 h 3453"/>
                <a:gd name="T60" fmla="*/ 538 w 2399"/>
                <a:gd name="T61" fmla="*/ 1435 h 3453"/>
                <a:gd name="T62" fmla="*/ 572 w 2399"/>
                <a:gd name="T63" fmla="*/ 1625 h 3453"/>
                <a:gd name="T64" fmla="*/ 627 w 2399"/>
                <a:gd name="T65" fmla="*/ 1692 h 3453"/>
                <a:gd name="T66" fmla="*/ 605 w 2399"/>
                <a:gd name="T67" fmla="*/ 1916 h 3453"/>
                <a:gd name="T68" fmla="*/ 706 w 2399"/>
                <a:gd name="T69" fmla="*/ 2017 h 3453"/>
                <a:gd name="T70" fmla="*/ 729 w 2399"/>
                <a:gd name="T71" fmla="*/ 2129 h 3453"/>
                <a:gd name="T72" fmla="*/ 941 w 2399"/>
                <a:gd name="T73" fmla="*/ 2297 h 3453"/>
                <a:gd name="T74" fmla="*/ 1154 w 2399"/>
                <a:gd name="T75" fmla="*/ 2410 h 3453"/>
                <a:gd name="T76" fmla="*/ 1300 w 2399"/>
                <a:gd name="T77" fmla="*/ 2679 h 3453"/>
                <a:gd name="T78" fmla="*/ 1434 w 2399"/>
                <a:gd name="T79" fmla="*/ 2824 h 3453"/>
                <a:gd name="T80" fmla="*/ 1569 w 2399"/>
                <a:gd name="T81" fmla="*/ 2959 h 3453"/>
                <a:gd name="T82" fmla="*/ 1569 w 2399"/>
                <a:gd name="T83" fmla="*/ 3160 h 3453"/>
                <a:gd name="T84" fmla="*/ 1580 w 2399"/>
                <a:gd name="T85" fmla="*/ 3273 h 34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2399" h="3453">
                  <a:moveTo>
                    <a:pt x="1547" y="3306"/>
                  </a:moveTo>
                  <a:lnTo>
                    <a:pt x="1547" y="3306"/>
                  </a:lnTo>
                  <a:cubicBezTo>
                    <a:pt x="1536" y="3317"/>
                    <a:pt x="1547" y="3362"/>
                    <a:pt x="1536" y="3362"/>
                  </a:cubicBezTo>
                  <a:cubicBezTo>
                    <a:pt x="1524" y="3373"/>
                    <a:pt x="1502" y="3362"/>
                    <a:pt x="1479" y="3373"/>
                  </a:cubicBezTo>
                  <a:cubicBezTo>
                    <a:pt x="2398" y="3452"/>
                    <a:pt x="2398" y="3452"/>
                    <a:pt x="2398" y="3452"/>
                  </a:cubicBezTo>
                  <a:cubicBezTo>
                    <a:pt x="2398" y="3429"/>
                    <a:pt x="2387" y="3396"/>
                    <a:pt x="2376" y="3362"/>
                  </a:cubicBezTo>
                  <a:cubicBezTo>
                    <a:pt x="2354" y="3340"/>
                    <a:pt x="2342" y="3295"/>
                    <a:pt x="2342" y="3250"/>
                  </a:cubicBezTo>
                  <a:cubicBezTo>
                    <a:pt x="2342" y="3205"/>
                    <a:pt x="2331" y="3160"/>
                    <a:pt x="2309" y="3149"/>
                  </a:cubicBezTo>
                  <a:cubicBezTo>
                    <a:pt x="2298" y="3138"/>
                    <a:pt x="2241" y="3104"/>
                    <a:pt x="2208" y="3071"/>
                  </a:cubicBezTo>
                  <a:cubicBezTo>
                    <a:pt x="2174" y="3037"/>
                    <a:pt x="2174" y="3015"/>
                    <a:pt x="2174" y="2981"/>
                  </a:cubicBezTo>
                  <a:cubicBezTo>
                    <a:pt x="2174" y="2959"/>
                    <a:pt x="2163" y="2880"/>
                    <a:pt x="2140" y="2869"/>
                  </a:cubicBezTo>
                  <a:cubicBezTo>
                    <a:pt x="2129" y="2846"/>
                    <a:pt x="2107" y="2858"/>
                    <a:pt x="2107" y="2869"/>
                  </a:cubicBezTo>
                  <a:cubicBezTo>
                    <a:pt x="2107" y="2891"/>
                    <a:pt x="2085" y="2835"/>
                    <a:pt x="2085" y="2813"/>
                  </a:cubicBezTo>
                  <a:cubicBezTo>
                    <a:pt x="2085" y="2791"/>
                    <a:pt x="2051" y="2746"/>
                    <a:pt x="2029" y="2746"/>
                  </a:cubicBezTo>
                  <a:cubicBezTo>
                    <a:pt x="2006" y="2735"/>
                    <a:pt x="2006" y="2746"/>
                    <a:pt x="2006" y="2768"/>
                  </a:cubicBezTo>
                  <a:cubicBezTo>
                    <a:pt x="2006" y="2779"/>
                    <a:pt x="1995" y="2768"/>
                    <a:pt x="1972" y="2746"/>
                  </a:cubicBezTo>
                  <a:cubicBezTo>
                    <a:pt x="1961" y="2723"/>
                    <a:pt x="1950" y="2701"/>
                    <a:pt x="1972" y="2690"/>
                  </a:cubicBezTo>
                  <a:cubicBezTo>
                    <a:pt x="2006" y="2679"/>
                    <a:pt x="2017" y="2656"/>
                    <a:pt x="2006" y="2645"/>
                  </a:cubicBezTo>
                  <a:cubicBezTo>
                    <a:pt x="2006" y="2634"/>
                    <a:pt x="1995" y="2634"/>
                    <a:pt x="1972" y="2622"/>
                  </a:cubicBezTo>
                  <a:cubicBezTo>
                    <a:pt x="1961" y="2611"/>
                    <a:pt x="1939" y="2600"/>
                    <a:pt x="1939" y="2566"/>
                  </a:cubicBezTo>
                  <a:cubicBezTo>
                    <a:pt x="1927" y="2533"/>
                    <a:pt x="1927" y="2510"/>
                    <a:pt x="1905" y="2488"/>
                  </a:cubicBezTo>
                  <a:cubicBezTo>
                    <a:pt x="1883" y="2466"/>
                    <a:pt x="1816" y="2365"/>
                    <a:pt x="1782" y="2331"/>
                  </a:cubicBezTo>
                  <a:cubicBezTo>
                    <a:pt x="1760" y="2286"/>
                    <a:pt x="1659" y="2186"/>
                    <a:pt x="1625" y="2174"/>
                  </a:cubicBezTo>
                  <a:cubicBezTo>
                    <a:pt x="1603" y="2152"/>
                    <a:pt x="1591" y="2129"/>
                    <a:pt x="1558" y="2129"/>
                  </a:cubicBezTo>
                  <a:cubicBezTo>
                    <a:pt x="1536" y="2129"/>
                    <a:pt x="1513" y="2129"/>
                    <a:pt x="1491" y="2118"/>
                  </a:cubicBezTo>
                  <a:cubicBezTo>
                    <a:pt x="1479" y="2118"/>
                    <a:pt x="1479" y="2096"/>
                    <a:pt x="1479" y="2073"/>
                  </a:cubicBezTo>
                  <a:cubicBezTo>
                    <a:pt x="1491" y="2040"/>
                    <a:pt x="1502" y="2006"/>
                    <a:pt x="1479" y="2006"/>
                  </a:cubicBezTo>
                  <a:cubicBezTo>
                    <a:pt x="1468" y="2006"/>
                    <a:pt x="1457" y="2017"/>
                    <a:pt x="1446" y="2028"/>
                  </a:cubicBezTo>
                  <a:cubicBezTo>
                    <a:pt x="1434" y="2040"/>
                    <a:pt x="1434" y="2006"/>
                    <a:pt x="1434" y="1995"/>
                  </a:cubicBezTo>
                  <a:cubicBezTo>
                    <a:pt x="1434" y="1973"/>
                    <a:pt x="1423" y="1961"/>
                    <a:pt x="1401" y="1950"/>
                  </a:cubicBezTo>
                  <a:cubicBezTo>
                    <a:pt x="1378" y="1939"/>
                    <a:pt x="1356" y="1916"/>
                    <a:pt x="1378" y="1905"/>
                  </a:cubicBezTo>
                  <a:cubicBezTo>
                    <a:pt x="1412" y="1894"/>
                    <a:pt x="1423" y="1872"/>
                    <a:pt x="1412" y="1860"/>
                  </a:cubicBezTo>
                  <a:cubicBezTo>
                    <a:pt x="1412" y="1849"/>
                    <a:pt x="1378" y="1849"/>
                    <a:pt x="1378" y="1838"/>
                  </a:cubicBezTo>
                  <a:cubicBezTo>
                    <a:pt x="1367" y="1815"/>
                    <a:pt x="1367" y="1760"/>
                    <a:pt x="1367" y="1636"/>
                  </a:cubicBezTo>
                  <a:cubicBezTo>
                    <a:pt x="1356" y="1524"/>
                    <a:pt x="1356" y="1334"/>
                    <a:pt x="1356" y="1300"/>
                  </a:cubicBezTo>
                  <a:cubicBezTo>
                    <a:pt x="1356" y="1255"/>
                    <a:pt x="1345" y="1266"/>
                    <a:pt x="1334" y="1278"/>
                  </a:cubicBezTo>
                  <a:cubicBezTo>
                    <a:pt x="1322" y="1300"/>
                    <a:pt x="1300" y="1311"/>
                    <a:pt x="1289" y="1244"/>
                  </a:cubicBezTo>
                  <a:cubicBezTo>
                    <a:pt x="1278" y="1166"/>
                    <a:pt x="1278" y="1098"/>
                    <a:pt x="1289" y="1065"/>
                  </a:cubicBezTo>
                  <a:cubicBezTo>
                    <a:pt x="1289" y="1042"/>
                    <a:pt x="1267" y="953"/>
                    <a:pt x="1311" y="908"/>
                  </a:cubicBezTo>
                  <a:cubicBezTo>
                    <a:pt x="1356" y="863"/>
                    <a:pt x="1378" y="818"/>
                    <a:pt x="1401" y="796"/>
                  </a:cubicBezTo>
                  <a:cubicBezTo>
                    <a:pt x="1390" y="784"/>
                    <a:pt x="1378" y="773"/>
                    <a:pt x="1356" y="784"/>
                  </a:cubicBezTo>
                  <a:cubicBezTo>
                    <a:pt x="1322" y="796"/>
                    <a:pt x="1334" y="784"/>
                    <a:pt x="1322" y="740"/>
                  </a:cubicBezTo>
                  <a:cubicBezTo>
                    <a:pt x="1322" y="706"/>
                    <a:pt x="1322" y="706"/>
                    <a:pt x="1289" y="706"/>
                  </a:cubicBezTo>
                  <a:cubicBezTo>
                    <a:pt x="1244" y="706"/>
                    <a:pt x="1267" y="684"/>
                    <a:pt x="1267" y="650"/>
                  </a:cubicBezTo>
                  <a:cubicBezTo>
                    <a:pt x="1267" y="605"/>
                    <a:pt x="1233" y="617"/>
                    <a:pt x="1222" y="594"/>
                  </a:cubicBezTo>
                  <a:cubicBezTo>
                    <a:pt x="1199" y="560"/>
                    <a:pt x="1210" y="538"/>
                    <a:pt x="1244" y="560"/>
                  </a:cubicBezTo>
                  <a:cubicBezTo>
                    <a:pt x="1255" y="572"/>
                    <a:pt x="1267" y="572"/>
                    <a:pt x="1267" y="560"/>
                  </a:cubicBezTo>
                  <a:cubicBezTo>
                    <a:pt x="1267" y="560"/>
                    <a:pt x="1267" y="560"/>
                    <a:pt x="1267" y="549"/>
                  </a:cubicBezTo>
                  <a:lnTo>
                    <a:pt x="1267" y="549"/>
                  </a:lnTo>
                  <a:lnTo>
                    <a:pt x="1267" y="549"/>
                  </a:lnTo>
                  <a:cubicBezTo>
                    <a:pt x="1267" y="516"/>
                    <a:pt x="1278" y="426"/>
                    <a:pt x="1278" y="404"/>
                  </a:cubicBezTo>
                  <a:cubicBezTo>
                    <a:pt x="1278" y="370"/>
                    <a:pt x="1233" y="370"/>
                    <a:pt x="1233" y="325"/>
                  </a:cubicBezTo>
                  <a:cubicBezTo>
                    <a:pt x="1233" y="280"/>
                    <a:pt x="1367" y="180"/>
                    <a:pt x="1412" y="168"/>
                  </a:cubicBezTo>
                  <a:cubicBezTo>
                    <a:pt x="1423" y="168"/>
                    <a:pt x="1423" y="168"/>
                    <a:pt x="1423" y="168"/>
                  </a:cubicBezTo>
                  <a:lnTo>
                    <a:pt x="1423" y="168"/>
                  </a:lnTo>
                  <a:lnTo>
                    <a:pt x="1434" y="168"/>
                  </a:lnTo>
                  <a:lnTo>
                    <a:pt x="1434" y="168"/>
                  </a:lnTo>
                  <a:lnTo>
                    <a:pt x="1434" y="157"/>
                  </a:lnTo>
                  <a:lnTo>
                    <a:pt x="1434" y="157"/>
                  </a:lnTo>
                  <a:cubicBezTo>
                    <a:pt x="1468" y="135"/>
                    <a:pt x="1468" y="101"/>
                    <a:pt x="1468" y="101"/>
                  </a:cubicBezTo>
                  <a:cubicBezTo>
                    <a:pt x="1468" y="0"/>
                    <a:pt x="1468" y="0"/>
                    <a:pt x="1468" y="0"/>
                  </a:cubicBezTo>
                  <a:cubicBezTo>
                    <a:pt x="45" y="0"/>
                    <a:pt x="45" y="0"/>
                    <a:pt x="45" y="0"/>
                  </a:cubicBezTo>
                  <a:cubicBezTo>
                    <a:pt x="45" y="11"/>
                    <a:pt x="45" y="11"/>
                    <a:pt x="34" y="11"/>
                  </a:cubicBezTo>
                  <a:cubicBezTo>
                    <a:pt x="34" y="22"/>
                    <a:pt x="11" y="34"/>
                    <a:pt x="0" y="34"/>
                  </a:cubicBezTo>
                  <a:cubicBezTo>
                    <a:pt x="0" y="45"/>
                    <a:pt x="0" y="112"/>
                    <a:pt x="11" y="112"/>
                  </a:cubicBezTo>
                  <a:cubicBezTo>
                    <a:pt x="22" y="124"/>
                    <a:pt x="45" y="146"/>
                    <a:pt x="45" y="157"/>
                  </a:cubicBezTo>
                  <a:cubicBezTo>
                    <a:pt x="45" y="168"/>
                    <a:pt x="34" y="191"/>
                    <a:pt x="34" y="202"/>
                  </a:cubicBezTo>
                  <a:cubicBezTo>
                    <a:pt x="22" y="213"/>
                    <a:pt x="22" y="235"/>
                    <a:pt x="34" y="235"/>
                  </a:cubicBezTo>
                  <a:cubicBezTo>
                    <a:pt x="45" y="247"/>
                    <a:pt x="45" y="224"/>
                    <a:pt x="67" y="224"/>
                  </a:cubicBezTo>
                  <a:cubicBezTo>
                    <a:pt x="78" y="224"/>
                    <a:pt x="101" y="224"/>
                    <a:pt x="101" y="258"/>
                  </a:cubicBezTo>
                  <a:cubicBezTo>
                    <a:pt x="101" y="280"/>
                    <a:pt x="90" y="325"/>
                    <a:pt x="101" y="336"/>
                  </a:cubicBezTo>
                  <a:cubicBezTo>
                    <a:pt x="101" y="348"/>
                    <a:pt x="123" y="381"/>
                    <a:pt x="134" y="381"/>
                  </a:cubicBezTo>
                  <a:cubicBezTo>
                    <a:pt x="146" y="393"/>
                    <a:pt x="146" y="415"/>
                    <a:pt x="146" y="448"/>
                  </a:cubicBezTo>
                  <a:cubicBezTo>
                    <a:pt x="146" y="471"/>
                    <a:pt x="146" y="471"/>
                    <a:pt x="168" y="471"/>
                  </a:cubicBezTo>
                  <a:cubicBezTo>
                    <a:pt x="191" y="460"/>
                    <a:pt x="191" y="471"/>
                    <a:pt x="191" y="493"/>
                  </a:cubicBezTo>
                  <a:cubicBezTo>
                    <a:pt x="191" y="516"/>
                    <a:pt x="191" y="538"/>
                    <a:pt x="213" y="538"/>
                  </a:cubicBezTo>
                  <a:cubicBezTo>
                    <a:pt x="236" y="538"/>
                    <a:pt x="258" y="549"/>
                    <a:pt x="269" y="572"/>
                  </a:cubicBezTo>
                  <a:cubicBezTo>
                    <a:pt x="280" y="594"/>
                    <a:pt x="269" y="617"/>
                    <a:pt x="258" y="628"/>
                  </a:cubicBezTo>
                  <a:cubicBezTo>
                    <a:pt x="236" y="628"/>
                    <a:pt x="191" y="583"/>
                    <a:pt x="168" y="572"/>
                  </a:cubicBezTo>
                  <a:cubicBezTo>
                    <a:pt x="146" y="560"/>
                    <a:pt x="112" y="572"/>
                    <a:pt x="134" y="583"/>
                  </a:cubicBezTo>
                  <a:cubicBezTo>
                    <a:pt x="146" y="605"/>
                    <a:pt x="213" y="650"/>
                    <a:pt x="224" y="673"/>
                  </a:cubicBezTo>
                  <a:cubicBezTo>
                    <a:pt x="236" y="684"/>
                    <a:pt x="224" y="717"/>
                    <a:pt x="236" y="717"/>
                  </a:cubicBezTo>
                  <a:cubicBezTo>
                    <a:pt x="258" y="717"/>
                    <a:pt x="247" y="729"/>
                    <a:pt x="224" y="751"/>
                  </a:cubicBezTo>
                  <a:cubicBezTo>
                    <a:pt x="213" y="773"/>
                    <a:pt x="224" y="796"/>
                    <a:pt x="258" y="818"/>
                  </a:cubicBezTo>
                  <a:cubicBezTo>
                    <a:pt x="291" y="841"/>
                    <a:pt x="347" y="886"/>
                    <a:pt x="347" y="919"/>
                  </a:cubicBezTo>
                  <a:cubicBezTo>
                    <a:pt x="347" y="953"/>
                    <a:pt x="370" y="986"/>
                    <a:pt x="392" y="1009"/>
                  </a:cubicBezTo>
                  <a:cubicBezTo>
                    <a:pt x="403" y="1020"/>
                    <a:pt x="403" y="1098"/>
                    <a:pt x="403" y="1132"/>
                  </a:cubicBezTo>
                  <a:cubicBezTo>
                    <a:pt x="403" y="1166"/>
                    <a:pt x="403" y="1177"/>
                    <a:pt x="392" y="1188"/>
                  </a:cubicBezTo>
                  <a:cubicBezTo>
                    <a:pt x="381" y="1188"/>
                    <a:pt x="381" y="1211"/>
                    <a:pt x="415" y="1211"/>
                  </a:cubicBezTo>
                  <a:cubicBezTo>
                    <a:pt x="460" y="1199"/>
                    <a:pt x="460" y="1211"/>
                    <a:pt x="471" y="1233"/>
                  </a:cubicBezTo>
                  <a:cubicBezTo>
                    <a:pt x="471" y="1255"/>
                    <a:pt x="516" y="1300"/>
                    <a:pt x="538" y="1311"/>
                  </a:cubicBezTo>
                  <a:cubicBezTo>
                    <a:pt x="560" y="1334"/>
                    <a:pt x="560" y="1367"/>
                    <a:pt x="549" y="1390"/>
                  </a:cubicBezTo>
                  <a:cubicBezTo>
                    <a:pt x="538" y="1401"/>
                    <a:pt x="516" y="1435"/>
                    <a:pt x="538" y="1435"/>
                  </a:cubicBezTo>
                  <a:cubicBezTo>
                    <a:pt x="560" y="1446"/>
                    <a:pt x="572" y="1468"/>
                    <a:pt x="549" y="1479"/>
                  </a:cubicBezTo>
                  <a:cubicBezTo>
                    <a:pt x="527" y="1502"/>
                    <a:pt x="504" y="1535"/>
                    <a:pt x="527" y="1547"/>
                  </a:cubicBezTo>
                  <a:cubicBezTo>
                    <a:pt x="549" y="1558"/>
                    <a:pt x="549" y="1625"/>
                    <a:pt x="572" y="1625"/>
                  </a:cubicBezTo>
                  <a:cubicBezTo>
                    <a:pt x="583" y="1625"/>
                    <a:pt x="572" y="1591"/>
                    <a:pt x="583" y="1591"/>
                  </a:cubicBezTo>
                  <a:cubicBezTo>
                    <a:pt x="594" y="1591"/>
                    <a:pt x="605" y="1625"/>
                    <a:pt x="616" y="1636"/>
                  </a:cubicBezTo>
                  <a:cubicBezTo>
                    <a:pt x="627" y="1636"/>
                    <a:pt x="627" y="1670"/>
                    <a:pt x="627" y="1692"/>
                  </a:cubicBezTo>
                  <a:cubicBezTo>
                    <a:pt x="639" y="1715"/>
                    <a:pt x="639" y="1737"/>
                    <a:pt x="661" y="1748"/>
                  </a:cubicBezTo>
                  <a:cubicBezTo>
                    <a:pt x="672" y="1760"/>
                    <a:pt x="650" y="1827"/>
                    <a:pt x="627" y="1860"/>
                  </a:cubicBezTo>
                  <a:cubicBezTo>
                    <a:pt x="616" y="1883"/>
                    <a:pt x="605" y="1894"/>
                    <a:pt x="605" y="1916"/>
                  </a:cubicBezTo>
                  <a:cubicBezTo>
                    <a:pt x="616" y="1928"/>
                    <a:pt x="605" y="1939"/>
                    <a:pt x="639" y="1939"/>
                  </a:cubicBezTo>
                  <a:cubicBezTo>
                    <a:pt x="672" y="1939"/>
                    <a:pt x="695" y="1950"/>
                    <a:pt x="695" y="1961"/>
                  </a:cubicBezTo>
                  <a:cubicBezTo>
                    <a:pt x="706" y="1984"/>
                    <a:pt x="695" y="2017"/>
                    <a:pt x="706" y="2017"/>
                  </a:cubicBezTo>
                  <a:cubicBezTo>
                    <a:pt x="717" y="2006"/>
                    <a:pt x="729" y="2017"/>
                    <a:pt x="717" y="2028"/>
                  </a:cubicBezTo>
                  <a:cubicBezTo>
                    <a:pt x="695" y="2051"/>
                    <a:pt x="684" y="2084"/>
                    <a:pt x="684" y="2107"/>
                  </a:cubicBezTo>
                  <a:cubicBezTo>
                    <a:pt x="684" y="2129"/>
                    <a:pt x="706" y="2140"/>
                    <a:pt x="729" y="2129"/>
                  </a:cubicBezTo>
                  <a:cubicBezTo>
                    <a:pt x="751" y="2118"/>
                    <a:pt x="762" y="2107"/>
                    <a:pt x="785" y="2129"/>
                  </a:cubicBezTo>
                  <a:cubicBezTo>
                    <a:pt x="796" y="2152"/>
                    <a:pt x="818" y="2197"/>
                    <a:pt x="840" y="2219"/>
                  </a:cubicBezTo>
                  <a:cubicBezTo>
                    <a:pt x="874" y="2242"/>
                    <a:pt x="908" y="2275"/>
                    <a:pt x="941" y="2297"/>
                  </a:cubicBezTo>
                  <a:cubicBezTo>
                    <a:pt x="975" y="2320"/>
                    <a:pt x="975" y="2342"/>
                    <a:pt x="998" y="2353"/>
                  </a:cubicBezTo>
                  <a:cubicBezTo>
                    <a:pt x="1009" y="2376"/>
                    <a:pt x="1020" y="2387"/>
                    <a:pt x="1065" y="2387"/>
                  </a:cubicBezTo>
                  <a:cubicBezTo>
                    <a:pt x="1109" y="2376"/>
                    <a:pt x="1143" y="2387"/>
                    <a:pt x="1154" y="2410"/>
                  </a:cubicBezTo>
                  <a:cubicBezTo>
                    <a:pt x="1154" y="2432"/>
                    <a:pt x="1165" y="2488"/>
                    <a:pt x="1188" y="2510"/>
                  </a:cubicBezTo>
                  <a:cubicBezTo>
                    <a:pt x="1210" y="2533"/>
                    <a:pt x="1267" y="2578"/>
                    <a:pt x="1289" y="2600"/>
                  </a:cubicBezTo>
                  <a:cubicBezTo>
                    <a:pt x="1300" y="2634"/>
                    <a:pt x="1300" y="2656"/>
                    <a:pt x="1300" y="2679"/>
                  </a:cubicBezTo>
                  <a:cubicBezTo>
                    <a:pt x="1311" y="2701"/>
                    <a:pt x="1311" y="2723"/>
                    <a:pt x="1356" y="2723"/>
                  </a:cubicBezTo>
                  <a:cubicBezTo>
                    <a:pt x="1390" y="2735"/>
                    <a:pt x="1401" y="2735"/>
                    <a:pt x="1412" y="2768"/>
                  </a:cubicBezTo>
                  <a:cubicBezTo>
                    <a:pt x="1412" y="2791"/>
                    <a:pt x="1412" y="2835"/>
                    <a:pt x="1434" y="2824"/>
                  </a:cubicBezTo>
                  <a:cubicBezTo>
                    <a:pt x="1457" y="2824"/>
                    <a:pt x="1479" y="2824"/>
                    <a:pt x="1479" y="2858"/>
                  </a:cubicBezTo>
                  <a:cubicBezTo>
                    <a:pt x="1491" y="2903"/>
                    <a:pt x="1479" y="2914"/>
                    <a:pt x="1513" y="2914"/>
                  </a:cubicBezTo>
                  <a:cubicBezTo>
                    <a:pt x="1558" y="2914"/>
                    <a:pt x="1569" y="2936"/>
                    <a:pt x="1569" y="2959"/>
                  </a:cubicBezTo>
                  <a:cubicBezTo>
                    <a:pt x="1580" y="2981"/>
                    <a:pt x="1580" y="3026"/>
                    <a:pt x="1603" y="3048"/>
                  </a:cubicBezTo>
                  <a:cubicBezTo>
                    <a:pt x="1625" y="3059"/>
                    <a:pt x="1614" y="3093"/>
                    <a:pt x="1603" y="3115"/>
                  </a:cubicBezTo>
                  <a:cubicBezTo>
                    <a:pt x="1580" y="3138"/>
                    <a:pt x="1569" y="3149"/>
                    <a:pt x="1569" y="3160"/>
                  </a:cubicBezTo>
                  <a:cubicBezTo>
                    <a:pt x="1569" y="3183"/>
                    <a:pt x="1547" y="3194"/>
                    <a:pt x="1536" y="3205"/>
                  </a:cubicBezTo>
                  <a:cubicBezTo>
                    <a:pt x="1524" y="3205"/>
                    <a:pt x="1524" y="3250"/>
                    <a:pt x="1547" y="3239"/>
                  </a:cubicBezTo>
                  <a:cubicBezTo>
                    <a:pt x="1580" y="3228"/>
                    <a:pt x="1580" y="3239"/>
                    <a:pt x="1580" y="3273"/>
                  </a:cubicBezTo>
                  <a:cubicBezTo>
                    <a:pt x="1580" y="3306"/>
                    <a:pt x="1569" y="3306"/>
                    <a:pt x="1547" y="330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6" name="Freeform 3"/>
            <p:cNvSpPr>
              <a:spLocks noChangeArrowheads="1"/>
            </p:cNvSpPr>
            <p:nvPr/>
          </p:nvSpPr>
          <p:spPr bwMode="auto">
            <a:xfrm>
              <a:off x="3305175" y="1433513"/>
              <a:ext cx="1292225" cy="1597025"/>
            </a:xfrm>
            <a:custGeom>
              <a:avLst/>
              <a:gdLst>
                <a:gd name="T0" fmla="*/ 3284 w 3588"/>
                <a:gd name="T1" fmla="*/ 2667 h 4438"/>
                <a:gd name="T2" fmla="*/ 3553 w 3588"/>
                <a:gd name="T3" fmla="*/ 2006 h 4438"/>
                <a:gd name="T4" fmla="*/ 3306 w 3588"/>
                <a:gd name="T5" fmla="*/ 1860 h 4438"/>
                <a:gd name="T6" fmla="*/ 3082 w 3588"/>
                <a:gd name="T7" fmla="*/ 1737 h 4438"/>
                <a:gd name="T8" fmla="*/ 2825 w 3588"/>
                <a:gd name="T9" fmla="*/ 1490 h 4438"/>
                <a:gd name="T10" fmla="*/ 2724 w 3588"/>
                <a:gd name="T11" fmla="*/ 1143 h 4438"/>
                <a:gd name="T12" fmla="*/ 2600 w 3588"/>
                <a:gd name="T13" fmla="*/ 907 h 4438"/>
                <a:gd name="T14" fmla="*/ 2298 w 3588"/>
                <a:gd name="T15" fmla="*/ 672 h 4438"/>
                <a:gd name="T16" fmla="*/ 2006 w 3588"/>
                <a:gd name="T17" fmla="*/ 358 h 4438"/>
                <a:gd name="T18" fmla="*/ 639 w 3588"/>
                <a:gd name="T19" fmla="*/ 0 h 4438"/>
                <a:gd name="T20" fmla="*/ 236 w 3588"/>
                <a:gd name="T21" fmla="*/ 313 h 4438"/>
                <a:gd name="T22" fmla="*/ 336 w 3588"/>
                <a:gd name="T23" fmla="*/ 807 h 4438"/>
                <a:gd name="T24" fmla="*/ 348 w 3588"/>
                <a:gd name="T25" fmla="*/ 1266 h 4438"/>
                <a:gd name="T26" fmla="*/ 325 w 3588"/>
                <a:gd name="T27" fmla="*/ 1580 h 4438"/>
                <a:gd name="T28" fmla="*/ 269 w 3588"/>
                <a:gd name="T29" fmla="*/ 1714 h 4438"/>
                <a:gd name="T30" fmla="*/ 236 w 3588"/>
                <a:gd name="T31" fmla="*/ 1804 h 4438"/>
                <a:gd name="T32" fmla="*/ 280 w 3588"/>
                <a:gd name="T33" fmla="*/ 2051 h 4438"/>
                <a:gd name="T34" fmla="*/ 370 w 3588"/>
                <a:gd name="T35" fmla="*/ 2431 h 4438"/>
                <a:gd name="T36" fmla="*/ 169 w 3588"/>
                <a:gd name="T37" fmla="*/ 2476 h 4438"/>
                <a:gd name="T38" fmla="*/ 79 w 3588"/>
                <a:gd name="T39" fmla="*/ 2689 h 4438"/>
                <a:gd name="T40" fmla="*/ 169 w 3588"/>
                <a:gd name="T41" fmla="*/ 2824 h 4438"/>
                <a:gd name="T42" fmla="*/ 269 w 3588"/>
                <a:gd name="T43" fmla="*/ 3059 h 4438"/>
                <a:gd name="T44" fmla="*/ 247 w 3588"/>
                <a:gd name="T45" fmla="*/ 3261 h 4438"/>
                <a:gd name="T46" fmla="*/ 314 w 3588"/>
                <a:gd name="T47" fmla="*/ 3362 h 4438"/>
                <a:gd name="T48" fmla="*/ 505 w 3588"/>
                <a:gd name="T49" fmla="*/ 3362 h 4438"/>
                <a:gd name="T50" fmla="*/ 628 w 3588"/>
                <a:gd name="T51" fmla="*/ 3519 h 4438"/>
                <a:gd name="T52" fmla="*/ 628 w 3588"/>
                <a:gd name="T53" fmla="*/ 3631 h 4438"/>
                <a:gd name="T54" fmla="*/ 673 w 3588"/>
                <a:gd name="T55" fmla="*/ 3877 h 4438"/>
                <a:gd name="T56" fmla="*/ 897 w 3588"/>
                <a:gd name="T57" fmla="*/ 3989 h 4438"/>
                <a:gd name="T58" fmla="*/ 987 w 3588"/>
                <a:gd name="T59" fmla="*/ 4023 h 4438"/>
                <a:gd name="T60" fmla="*/ 1043 w 3588"/>
                <a:gd name="T61" fmla="*/ 4079 h 4438"/>
                <a:gd name="T62" fmla="*/ 1155 w 3588"/>
                <a:gd name="T63" fmla="*/ 4213 h 4438"/>
                <a:gd name="T64" fmla="*/ 1233 w 3588"/>
                <a:gd name="T65" fmla="*/ 4370 h 4438"/>
                <a:gd name="T66" fmla="*/ 1323 w 3588"/>
                <a:gd name="T67" fmla="*/ 4404 h 4438"/>
                <a:gd name="T68" fmla="*/ 1525 w 3588"/>
                <a:gd name="T69" fmla="*/ 4359 h 4438"/>
                <a:gd name="T70" fmla="*/ 1580 w 3588"/>
                <a:gd name="T71" fmla="*/ 4124 h 4438"/>
                <a:gd name="T72" fmla="*/ 1704 w 3588"/>
                <a:gd name="T73" fmla="*/ 3866 h 4438"/>
                <a:gd name="T74" fmla="*/ 1771 w 3588"/>
                <a:gd name="T75" fmla="*/ 3653 h 4438"/>
                <a:gd name="T76" fmla="*/ 1928 w 3588"/>
                <a:gd name="T77" fmla="*/ 3575 h 4438"/>
                <a:gd name="T78" fmla="*/ 2096 w 3588"/>
                <a:gd name="T79" fmla="*/ 3687 h 4438"/>
                <a:gd name="T80" fmla="*/ 2197 w 3588"/>
                <a:gd name="T81" fmla="*/ 3731 h 4438"/>
                <a:gd name="T82" fmla="*/ 2432 w 3588"/>
                <a:gd name="T83" fmla="*/ 3877 h 4438"/>
                <a:gd name="T84" fmla="*/ 2511 w 3588"/>
                <a:gd name="T85" fmla="*/ 3832 h 4438"/>
                <a:gd name="T86" fmla="*/ 2746 w 3588"/>
                <a:gd name="T87" fmla="*/ 3888 h 4438"/>
                <a:gd name="T88" fmla="*/ 2858 w 3588"/>
                <a:gd name="T89" fmla="*/ 3776 h 4438"/>
                <a:gd name="T90" fmla="*/ 3351 w 3588"/>
                <a:gd name="T91" fmla="*/ 3642 h 4438"/>
                <a:gd name="T92" fmla="*/ 3284 w 3588"/>
                <a:gd name="T93" fmla="*/ 2667 h 443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588" h="4438">
                  <a:moveTo>
                    <a:pt x="3284" y="2667"/>
                  </a:moveTo>
                  <a:lnTo>
                    <a:pt x="3284" y="2667"/>
                  </a:lnTo>
                  <a:cubicBezTo>
                    <a:pt x="3587" y="2051"/>
                    <a:pt x="3587" y="2051"/>
                    <a:pt x="3587" y="2051"/>
                  </a:cubicBezTo>
                  <a:cubicBezTo>
                    <a:pt x="3587" y="2051"/>
                    <a:pt x="3575" y="2039"/>
                    <a:pt x="3553" y="2006"/>
                  </a:cubicBezTo>
                  <a:cubicBezTo>
                    <a:pt x="3531" y="1983"/>
                    <a:pt x="3474" y="1950"/>
                    <a:pt x="3418" y="1938"/>
                  </a:cubicBezTo>
                  <a:cubicBezTo>
                    <a:pt x="3362" y="1938"/>
                    <a:pt x="3329" y="1905"/>
                    <a:pt x="3306" y="1860"/>
                  </a:cubicBezTo>
                  <a:cubicBezTo>
                    <a:pt x="3284" y="1815"/>
                    <a:pt x="3262" y="1826"/>
                    <a:pt x="3228" y="1826"/>
                  </a:cubicBezTo>
                  <a:cubicBezTo>
                    <a:pt x="3183" y="1826"/>
                    <a:pt x="3127" y="1793"/>
                    <a:pt x="3082" y="1737"/>
                  </a:cubicBezTo>
                  <a:cubicBezTo>
                    <a:pt x="3038" y="1692"/>
                    <a:pt x="2993" y="1692"/>
                    <a:pt x="2959" y="1669"/>
                  </a:cubicBezTo>
                  <a:cubicBezTo>
                    <a:pt x="2936" y="1647"/>
                    <a:pt x="2858" y="1535"/>
                    <a:pt x="2825" y="1490"/>
                  </a:cubicBezTo>
                  <a:cubicBezTo>
                    <a:pt x="2791" y="1445"/>
                    <a:pt x="2802" y="1400"/>
                    <a:pt x="2791" y="1289"/>
                  </a:cubicBezTo>
                  <a:cubicBezTo>
                    <a:pt x="2791" y="1176"/>
                    <a:pt x="2757" y="1143"/>
                    <a:pt x="2724" y="1143"/>
                  </a:cubicBezTo>
                  <a:cubicBezTo>
                    <a:pt x="2701" y="1143"/>
                    <a:pt x="2679" y="1075"/>
                    <a:pt x="2667" y="1020"/>
                  </a:cubicBezTo>
                  <a:cubicBezTo>
                    <a:pt x="2667" y="963"/>
                    <a:pt x="2623" y="919"/>
                    <a:pt x="2600" y="907"/>
                  </a:cubicBezTo>
                  <a:cubicBezTo>
                    <a:pt x="2567" y="896"/>
                    <a:pt x="2500" y="739"/>
                    <a:pt x="2455" y="728"/>
                  </a:cubicBezTo>
                  <a:cubicBezTo>
                    <a:pt x="2410" y="728"/>
                    <a:pt x="2343" y="695"/>
                    <a:pt x="2298" y="672"/>
                  </a:cubicBezTo>
                  <a:cubicBezTo>
                    <a:pt x="2253" y="638"/>
                    <a:pt x="2208" y="549"/>
                    <a:pt x="2174" y="515"/>
                  </a:cubicBezTo>
                  <a:cubicBezTo>
                    <a:pt x="2130" y="493"/>
                    <a:pt x="2074" y="493"/>
                    <a:pt x="2006" y="358"/>
                  </a:cubicBezTo>
                  <a:cubicBezTo>
                    <a:pt x="1928" y="235"/>
                    <a:pt x="1670" y="44"/>
                    <a:pt x="1670" y="44"/>
                  </a:cubicBezTo>
                  <a:cubicBezTo>
                    <a:pt x="639" y="0"/>
                    <a:pt x="639" y="0"/>
                    <a:pt x="639" y="0"/>
                  </a:cubicBezTo>
                  <a:cubicBezTo>
                    <a:pt x="605" y="313"/>
                    <a:pt x="605" y="313"/>
                    <a:pt x="605" y="313"/>
                  </a:cubicBezTo>
                  <a:cubicBezTo>
                    <a:pt x="236" y="313"/>
                    <a:pt x="236" y="313"/>
                    <a:pt x="236" y="313"/>
                  </a:cubicBezTo>
                  <a:cubicBezTo>
                    <a:pt x="236" y="773"/>
                    <a:pt x="236" y="773"/>
                    <a:pt x="236" y="773"/>
                  </a:cubicBezTo>
                  <a:cubicBezTo>
                    <a:pt x="236" y="773"/>
                    <a:pt x="336" y="773"/>
                    <a:pt x="336" y="807"/>
                  </a:cubicBezTo>
                  <a:cubicBezTo>
                    <a:pt x="336" y="840"/>
                    <a:pt x="325" y="885"/>
                    <a:pt x="348" y="896"/>
                  </a:cubicBezTo>
                  <a:cubicBezTo>
                    <a:pt x="381" y="919"/>
                    <a:pt x="381" y="1199"/>
                    <a:pt x="348" y="1266"/>
                  </a:cubicBezTo>
                  <a:cubicBezTo>
                    <a:pt x="325" y="1333"/>
                    <a:pt x="348" y="1367"/>
                    <a:pt x="359" y="1400"/>
                  </a:cubicBezTo>
                  <a:cubicBezTo>
                    <a:pt x="370" y="1434"/>
                    <a:pt x="336" y="1546"/>
                    <a:pt x="325" y="1580"/>
                  </a:cubicBezTo>
                  <a:cubicBezTo>
                    <a:pt x="303" y="1625"/>
                    <a:pt x="314" y="1658"/>
                    <a:pt x="280" y="1658"/>
                  </a:cubicBezTo>
                  <a:cubicBezTo>
                    <a:pt x="258" y="1669"/>
                    <a:pt x="258" y="1692"/>
                    <a:pt x="269" y="1714"/>
                  </a:cubicBezTo>
                  <a:cubicBezTo>
                    <a:pt x="280" y="1737"/>
                    <a:pt x="269" y="1748"/>
                    <a:pt x="247" y="1759"/>
                  </a:cubicBezTo>
                  <a:cubicBezTo>
                    <a:pt x="236" y="1759"/>
                    <a:pt x="236" y="1782"/>
                    <a:pt x="236" y="1804"/>
                  </a:cubicBezTo>
                  <a:cubicBezTo>
                    <a:pt x="236" y="1882"/>
                    <a:pt x="247" y="1995"/>
                    <a:pt x="247" y="2006"/>
                  </a:cubicBezTo>
                  <a:cubicBezTo>
                    <a:pt x="247" y="2017"/>
                    <a:pt x="247" y="2039"/>
                    <a:pt x="280" y="2051"/>
                  </a:cubicBezTo>
                  <a:cubicBezTo>
                    <a:pt x="314" y="2051"/>
                    <a:pt x="314" y="2129"/>
                    <a:pt x="336" y="2140"/>
                  </a:cubicBezTo>
                  <a:cubicBezTo>
                    <a:pt x="370" y="2151"/>
                    <a:pt x="393" y="2409"/>
                    <a:pt x="370" y="2431"/>
                  </a:cubicBezTo>
                  <a:cubicBezTo>
                    <a:pt x="348" y="2443"/>
                    <a:pt x="269" y="2431"/>
                    <a:pt x="247" y="2443"/>
                  </a:cubicBezTo>
                  <a:cubicBezTo>
                    <a:pt x="236" y="2454"/>
                    <a:pt x="225" y="2488"/>
                    <a:pt x="169" y="2476"/>
                  </a:cubicBezTo>
                  <a:cubicBezTo>
                    <a:pt x="112" y="2465"/>
                    <a:pt x="23" y="2454"/>
                    <a:pt x="11" y="2476"/>
                  </a:cubicBezTo>
                  <a:cubicBezTo>
                    <a:pt x="0" y="2499"/>
                    <a:pt x="56" y="2667"/>
                    <a:pt x="79" y="2689"/>
                  </a:cubicBezTo>
                  <a:cubicBezTo>
                    <a:pt x="90" y="2723"/>
                    <a:pt x="124" y="2712"/>
                    <a:pt x="124" y="2757"/>
                  </a:cubicBezTo>
                  <a:cubicBezTo>
                    <a:pt x="124" y="2801"/>
                    <a:pt x="112" y="2813"/>
                    <a:pt x="169" y="2824"/>
                  </a:cubicBezTo>
                  <a:cubicBezTo>
                    <a:pt x="213" y="2835"/>
                    <a:pt x="213" y="2846"/>
                    <a:pt x="213" y="2902"/>
                  </a:cubicBezTo>
                  <a:cubicBezTo>
                    <a:pt x="213" y="2947"/>
                    <a:pt x="269" y="3026"/>
                    <a:pt x="269" y="3059"/>
                  </a:cubicBezTo>
                  <a:cubicBezTo>
                    <a:pt x="269" y="3104"/>
                    <a:pt x="258" y="3137"/>
                    <a:pt x="247" y="3182"/>
                  </a:cubicBezTo>
                  <a:cubicBezTo>
                    <a:pt x="225" y="3216"/>
                    <a:pt x="225" y="3250"/>
                    <a:pt x="247" y="3261"/>
                  </a:cubicBezTo>
                  <a:cubicBezTo>
                    <a:pt x="269" y="3272"/>
                    <a:pt x="258" y="3317"/>
                    <a:pt x="292" y="3339"/>
                  </a:cubicBezTo>
                  <a:cubicBezTo>
                    <a:pt x="314" y="3351"/>
                    <a:pt x="314" y="3362"/>
                    <a:pt x="314" y="3362"/>
                  </a:cubicBezTo>
                  <a:cubicBezTo>
                    <a:pt x="336" y="3362"/>
                    <a:pt x="336" y="3362"/>
                    <a:pt x="336" y="3362"/>
                  </a:cubicBezTo>
                  <a:cubicBezTo>
                    <a:pt x="505" y="3362"/>
                    <a:pt x="505" y="3362"/>
                    <a:pt x="505" y="3362"/>
                  </a:cubicBezTo>
                  <a:cubicBezTo>
                    <a:pt x="505" y="3362"/>
                    <a:pt x="493" y="3440"/>
                    <a:pt x="538" y="3440"/>
                  </a:cubicBezTo>
                  <a:cubicBezTo>
                    <a:pt x="583" y="3451"/>
                    <a:pt x="628" y="3485"/>
                    <a:pt x="628" y="3519"/>
                  </a:cubicBezTo>
                  <a:cubicBezTo>
                    <a:pt x="628" y="3552"/>
                    <a:pt x="616" y="3597"/>
                    <a:pt x="605" y="3608"/>
                  </a:cubicBezTo>
                  <a:cubicBezTo>
                    <a:pt x="594" y="3619"/>
                    <a:pt x="605" y="3631"/>
                    <a:pt x="628" y="3631"/>
                  </a:cubicBezTo>
                  <a:cubicBezTo>
                    <a:pt x="650" y="3642"/>
                    <a:pt x="639" y="3709"/>
                    <a:pt x="639" y="3754"/>
                  </a:cubicBezTo>
                  <a:cubicBezTo>
                    <a:pt x="639" y="3810"/>
                    <a:pt x="639" y="3844"/>
                    <a:pt x="673" y="3877"/>
                  </a:cubicBezTo>
                  <a:cubicBezTo>
                    <a:pt x="706" y="3911"/>
                    <a:pt x="751" y="3978"/>
                    <a:pt x="751" y="3978"/>
                  </a:cubicBezTo>
                  <a:cubicBezTo>
                    <a:pt x="751" y="3978"/>
                    <a:pt x="886" y="3978"/>
                    <a:pt x="897" y="3989"/>
                  </a:cubicBezTo>
                  <a:cubicBezTo>
                    <a:pt x="908" y="4000"/>
                    <a:pt x="919" y="3989"/>
                    <a:pt x="953" y="3989"/>
                  </a:cubicBezTo>
                  <a:cubicBezTo>
                    <a:pt x="975" y="3989"/>
                    <a:pt x="975" y="4000"/>
                    <a:pt x="987" y="4023"/>
                  </a:cubicBezTo>
                  <a:cubicBezTo>
                    <a:pt x="987" y="4045"/>
                    <a:pt x="998" y="4045"/>
                    <a:pt x="1020" y="4034"/>
                  </a:cubicBezTo>
                  <a:cubicBezTo>
                    <a:pt x="1043" y="4034"/>
                    <a:pt x="1043" y="4034"/>
                    <a:pt x="1043" y="4079"/>
                  </a:cubicBezTo>
                  <a:cubicBezTo>
                    <a:pt x="1054" y="4124"/>
                    <a:pt x="1076" y="4191"/>
                    <a:pt x="1110" y="4191"/>
                  </a:cubicBezTo>
                  <a:cubicBezTo>
                    <a:pt x="1143" y="4202"/>
                    <a:pt x="1143" y="4191"/>
                    <a:pt x="1155" y="4213"/>
                  </a:cubicBezTo>
                  <a:cubicBezTo>
                    <a:pt x="1177" y="4236"/>
                    <a:pt x="1211" y="4258"/>
                    <a:pt x="1222" y="4303"/>
                  </a:cubicBezTo>
                  <a:cubicBezTo>
                    <a:pt x="1233" y="4348"/>
                    <a:pt x="1233" y="4370"/>
                    <a:pt x="1233" y="4370"/>
                  </a:cubicBezTo>
                  <a:cubicBezTo>
                    <a:pt x="1233" y="4370"/>
                    <a:pt x="1233" y="4370"/>
                    <a:pt x="1222" y="4370"/>
                  </a:cubicBezTo>
                  <a:cubicBezTo>
                    <a:pt x="1222" y="4370"/>
                    <a:pt x="1289" y="4393"/>
                    <a:pt x="1323" y="4404"/>
                  </a:cubicBezTo>
                  <a:cubicBezTo>
                    <a:pt x="1345" y="4415"/>
                    <a:pt x="1412" y="4437"/>
                    <a:pt x="1412" y="4437"/>
                  </a:cubicBezTo>
                  <a:cubicBezTo>
                    <a:pt x="1424" y="4437"/>
                    <a:pt x="1502" y="4370"/>
                    <a:pt x="1525" y="4359"/>
                  </a:cubicBezTo>
                  <a:cubicBezTo>
                    <a:pt x="1547" y="4348"/>
                    <a:pt x="1547" y="4269"/>
                    <a:pt x="1547" y="4213"/>
                  </a:cubicBezTo>
                  <a:cubicBezTo>
                    <a:pt x="1547" y="4157"/>
                    <a:pt x="1558" y="4124"/>
                    <a:pt x="1580" y="4124"/>
                  </a:cubicBezTo>
                  <a:cubicBezTo>
                    <a:pt x="1603" y="4113"/>
                    <a:pt x="1603" y="4090"/>
                    <a:pt x="1614" y="4023"/>
                  </a:cubicBezTo>
                  <a:cubicBezTo>
                    <a:pt x="1614" y="3955"/>
                    <a:pt x="1670" y="3877"/>
                    <a:pt x="1704" y="3866"/>
                  </a:cubicBezTo>
                  <a:cubicBezTo>
                    <a:pt x="1726" y="3844"/>
                    <a:pt x="1749" y="3788"/>
                    <a:pt x="1738" y="3743"/>
                  </a:cubicBezTo>
                  <a:cubicBezTo>
                    <a:pt x="1726" y="3698"/>
                    <a:pt x="1738" y="3675"/>
                    <a:pt x="1771" y="3653"/>
                  </a:cubicBezTo>
                  <a:cubicBezTo>
                    <a:pt x="1805" y="3631"/>
                    <a:pt x="1838" y="3608"/>
                    <a:pt x="1861" y="3575"/>
                  </a:cubicBezTo>
                  <a:cubicBezTo>
                    <a:pt x="1883" y="3530"/>
                    <a:pt x="1917" y="3552"/>
                    <a:pt x="1928" y="3575"/>
                  </a:cubicBezTo>
                  <a:cubicBezTo>
                    <a:pt x="1928" y="3597"/>
                    <a:pt x="1950" y="3608"/>
                    <a:pt x="1984" y="3597"/>
                  </a:cubicBezTo>
                  <a:cubicBezTo>
                    <a:pt x="2029" y="3597"/>
                    <a:pt x="2074" y="3664"/>
                    <a:pt x="2096" y="3687"/>
                  </a:cubicBezTo>
                  <a:cubicBezTo>
                    <a:pt x="2107" y="3720"/>
                    <a:pt x="2152" y="3698"/>
                    <a:pt x="2163" y="3687"/>
                  </a:cubicBezTo>
                  <a:cubicBezTo>
                    <a:pt x="2186" y="3675"/>
                    <a:pt x="2186" y="3720"/>
                    <a:pt x="2197" y="3731"/>
                  </a:cubicBezTo>
                  <a:cubicBezTo>
                    <a:pt x="2197" y="3754"/>
                    <a:pt x="2242" y="3776"/>
                    <a:pt x="2298" y="3788"/>
                  </a:cubicBezTo>
                  <a:cubicBezTo>
                    <a:pt x="2354" y="3810"/>
                    <a:pt x="2410" y="3877"/>
                    <a:pt x="2432" y="3877"/>
                  </a:cubicBezTo>
                  <a:cubicBezTo>
                    <a:pt x="2455" y="3877"/>
                    <a:pt x="2443" y="3810"/>
                    <a:pt x="2455" y="3799"/>
                  </a:cubicBezTo>
                  <a:cubicBezTo>
                    <a:pt x="2466" y="3776"/>
                    <a:pt x="2488" y="3810"/>
                    <a:pt x="2511" y="3832"/>
                  </a:cubicBezTo>
                  <a:cubicBezTo>
                    <a:pt x="2544" y="3844"/>
                    <a:pt x="2589" y="3788"/>
                    <a:pt x="2634" y="3776"/>
                  </a:cubicBezTo>
                  <a:cubicBezTo>
                    <a:pt x="2690" y="3776"/>
                    <a:pt x="2724" y="3844"/>
                    <a:pt x="2746" y="3888"/>
                  </a:cubicBezTo>
                  <a:cubicBezTo>
                    <a:pt x="2780" y="3922"/>
                    <a:pt x="2858" y="3900"/>
                    <a:pt x="2847" y="3855"/>
                  </a:cubicBezTo>
                  <a:cubicBezTo>
                    <a:pt x="2836" y="3821"/>
                    <a:pt x="2858" y="3776"/>
                    <a:pt x="2858" y="3776"/>
                  </a:cubicBezTo>
                  <a:cubicBezTo>
                    <a:pt x="3049" y="3619"/>
                    <a:pt x="3049" y="3619"/>
                    <a:pt x="3049" y="3619"/>
                  </a:cubicBezTo>
                  <a:cubicBezTo>
                    <a:pt x="3351" y="3642"/>
                    <a:pt x="3351" y="3642"/>
                    <a:pt x="3351" y="3642"/>
                  </a:cubicBezTo>
                  <a:cubicBezTo>
                    <a:pt x="3228" y="2768"/>
                    <a:pt x="3228" y="2768"/>
                    <a:pt x="3228" y="2768"/>
                  </a:cubicBezTo>
                  <a:lnTo>
                    <a:pt x="3284" y="2667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0" name="Freeform 4"/>
            <p:cNvSpPr>
              <a:spLocks noChangeArrowheads="1"/>
            </p:cNvSpPr>
            <p:nvPr/>
          </p:nvSpPr>
          <p:spPr bwMode="auto">
            <a:xfrm>
              <a:off x="4467224" y="1949450"/>
              <a:ext cx="908050" cy="1347788"/>
            </a:xfrm>
            <a:custGeom>
              <a:avLst/>
              <a:gdLst>
                <a:gd name="T0" fmla="*/ 2498 w 2521"/>
                <a:gd name="T1" fmla="*/ 1423 h 3744"/>
                <a:gd name="T2" fmla="*/ 2386 w 2521"/>
                <a:gd name="T3" fmla="*/ 1222 h 3744"/>
                <a:gd name="T4" fmla="*/ 2072 w 2521"/>
                <a:gd name="T5" fmla="*/ 751 h 3744"/>
                <a:gd name="T6" fmla="*/ 1960 w 2521"/>
                <a:gd name="T7" fmla="*/ 482 h 3744"/>
                <a:gd name="T8" fmla="*/ 1747 w 2521"/>
                <a:gd name="T9" fmla="*/ 314 h 3744"/>
                <a:gd name="T10" fmla="*/ 1580 w 2521"/>
                <a:gd name="T11" fmla="*/ 325 h 3744"/>
                <a:gd name="T12" fmla="*/ 1580 w 2521"/>
                <a:gd name="T13" fmla="*/ 202 h 3744"/>
                <a:gd name="T14" fmla="*/ 1659 w 2521"/>
                <a:gd name="T15" fmla="*/ 224 h 3744"/>
                <a:gd name="T16" fmla="*/ 1546 w 2521"/>
                <a:gd name="T17" fmla="*/ 90 h 3744"/>
                <a:gd name="T18" fmla="*/ 1277 w 2521"/>
                <a:gd name="T19" fmla="*/ 45 h 3744"/>
                <a:gd name="T20" fmla="*/ 941 w 2521"/>
                <a:gd name="T21" fmla="*/ 45 h 3744"/>
                <a:gd name="T22" fmla="*/ 751 w 2521"/>
                <a:gd name="T23" fmla="*/ 146 h 3744"/>
                <a:gd name="T24" fmla="*/ 650 w 2521"/>
                <a:gd name="T25" fmla="*/ 303 h 3744"/>
                <a:gd name="T26" fmla="*/ 572 w 2521"/>
                <a:gd name="T27" fmla="*/ 516 h 3744"/>
                <a:gd name="T28" fmla="*/ 359 w 2521"/>
                <a:gd name="T29" fmla="*/ 617 h 3744"/>
                <a:gd name="T30" fmla="*/ 0 w 2521"/>
                <a:gd name="T31" fmla="*/ 1334 h 3744"/>
                <a:gd name="T32" fmla="*/ 325 w 2521"/>
                <a:gd name="T33" fmla="*/ 2309 h 3744"/>
                <a:gd name="T34" fmla="*/ 359 w 2521"/>
                <a:gd name="T35" fmla="*/ 2578 h 3744"/>
                <a:gd name="T36" fmla="*/ 336 w 2521"/>
                <a:gd name="T37" fmla="*/ 2757 h 3744"/>
                <a:gd name="T38" fmla="*/ 325 w 2521"/>
                <a:gd name="T39" fmla="*/ 2992 h 3744"/>
                <a:gd name="T40" fmla="*/ 303 w 2521"/>
                <a:gd name="T41" fmla="*/ 3127 h 3744"/>
                <a:gd name="T42" fmla="*/ 269 w 2521"/>
                <a:gd name="T43" fmla="*/ 3284 h 3744"/>
                <a:gd name="T44" fmla="*/ 392 w 2521"/>
                <a:gd name="T45" fmla="*/ 3474 h 3744"/>
                <a:gd name="T46" fmla="*/ 650 w 2521"/>
                <a:gd name="T47" fmla="*/ 3609 h 3744"/>
                <a:gd name="T48" fmla="*/ 807 w 2521"/>
                <a:gd name="T49" fmla="*/ 3373 h 3744"/>
                <a:gd name="T50" fmla="*/ 941 w 2521"/>
                <a:gd name="T51" fmla="*/ 3351 h 3744"/>
                <a:gd name="T52" fmla="*/ 1311 w 2521"/>
                <a:gd name="T53" fmla="*/ 3418 h 3744"/>
                <a:gd name="T54" fmla="*/ 1457 w 2521"/>
                <a:gd name="T55" fmla="*/ 3497 h 3744"/>
                <a:gd name="T56" fmla="*/ 1535 w 2521"/>
                <a:gd name="T57" fmla="*/ 3575 h 3744"/>
                <a:gd name="T58" fmla="*/ 1636 w 2521"/>
                <a:gd name="T59" fmla="*/ 3597 h 3744"/>
                <a:gd name="T60" fmla="*/ 1758 w 2521"/>
                <a:gd name="T61" fmla="*/ 3654 h 3744"/>
                <a:gd name="T62" fmla="*/ 1882 w 2521"/>
                <a:gd name="T63" fmla="*/ 3732 h 3744"/>
                <a:gd name="T64" fmla="*/ 1982 w 2521"/>
                <a:gd name="T65" fmla="*/ 3743 h 3744"/>
                <a:gd name="T66" fmla="*/ 1982 w 2521"/>
                <a:gd name="T67" fmla="*/ 3564 h 3744"/>
                <a:gd name="T68" fmla="*/ 1971 w 2521"/>
                <a:gd name="T69" fmla="*/ 3441 h 3744"/>
                <a:gd name="T70" fmla="*/ 2038 w 2521"/>
                <a:gd name="T71" fmla="*/ 3261 h 3744"/>
                <a:gd name="T72" fmla="*/ 2151 w 2521"/>
                <a:gd name="T73" fmla="*/ 3272 h 3744"/>
                <a:gd name="T74" fmla="*/ 2319 w 2521"/>
                <a:gd name="T75" fmla="*/ 3272 h 3744"/>
                <a:gd name="T76" fmla="*/ 2296 w 2521"/>
                <a:gd name="T77" fmla="*/ 3194 h 3744"/>
                <a:gd name="T78" fmla="*/ 2173 w 2521"/>
                <a:gd name="T79" fmla="*/ 3161 h 3744"/>
                <a:gd name="T80" fmla="*/ 2072 w 2521"/>
                <a:gd name="T81" fmla="*/ 3015 h 3744"/>
                <a:gd name="T82" fmla="*/ 1994 w 2521"/>
                <a:gd name="T83" fmla="*/ 2959 h 3744"/>
                <a:gd name="T84" fmla="*/ 1915 w 2521"/>
                <a:gd name="T85" fmla="*/ 2858 h 3744"/>
                <a:gd name="T86" fmla="*/ 1915 w 2521"/>
                <a:gd name="T87" fmla="*/ 2746 h 3744"/>
                <a:gd name="T88" fmla="*/ 1893 w 2521"/>
                <a:gd name="T89" fmla="*/ 2679 h 3744"/>
                <a:gd name="T90" fmla="*/ 1859 w 2521"/>
                <a:gd name="T91" fmla="*/ 2331 h 3744"/>
                <a:gd name="T92" fmla="*/ 2016 w 2521"/>
                <a:gd name="T93" fmla="*/ 2241 h 3744"/>
                <a:gd name="T94" fmla="*/ 2072 w 2521"/>
                <a:gd name="T95" fmla="*/ 2197 h 3744"/>
                <a:gd name="T96" fmla="*/ 2128 w 2521"/>
                <a:gd name="T97" fmla="*/ 1984 h 3744"/>
                <a:gd name="T98" fmla="*/ 1994 w 2521"/>
                <a:gd name="T99" fmla="*/ 1972 h 3744"/>
                <a:gd name="T100" fmla="*/ 1960 w 2521"/>
                <a:gd name="T101" fmla="*/ 1928 h 3744"/>
                <a:gd name="T102" fmla="*/ 2038 w 2521"/>
                <a:gd name="T103" fmla="*/ 1827 h 3744"/>
                <a:gd name="T104" fmla="*/ 2196 w 2521"/>
                <a:gd name="T105" fmla="*/ 1703 h 3744"/>
                <a:gd name="T106" fmla="*/ 2341 w 2521"/>
                <a:gd name="T107" fmla="*/ 1423 h 3744"/>
                <a:gd name="T108" fmla="*/ 2442 w 2521"/>
                <a:gd name="T109" fmla="*/ 1524 h 3744"/>
                <a:gd name="T110" fmla="*/ 2520 w 2521"/>
                <a:gd name="T111" fmla="*/ 1479 h 3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2521" h="3744">
                  <a:moveTo>
                    <a:pt x="2498" y="1423"/>
                  </a:moveTo>
                  <a:lnTo>
                    <a:pt x="2498" y="1423"/>
                  </a:lnTo>
                  <a:cubicBezTo>
                    <a:pt x="2487" y="1390"/>
                    <a:pt x="2509" y="1379"/>
                    <a:pt x="2487" y="1356"/>
                  </a:cubicBezTo>
                  <a:cubicBezTo>
                    <a:pt x="2476" y="1334"/>
                    <a:pt x="2453" y="1311"/>
                    <a:pt x="2386" y="1222"/>
                  </a:cubicBezTo>
                  <a:cubicBezTo>
                    <a:pt x="2319" y="1143"/>
                    <a:pt x="2240" y="1020"/>
                    <a:pt x="2218" y="964"/>
                  </a:cubicBezTo>
                  <a:cubicBezTo>
                    <a:pt x="2207" y="908"/>
                    <a:pt x="2128" y="807"/>
                    <a:pt x="2072" y="751"/>
                  </a:cubicBezTo>
                  <a:cubicBezTo>
                    <a:pt x="2027" y="695"/>
                    <a:pt x="2005" y="617"/>
                    <a:pt x="1994" y="583"/>
                  </a:cubicBezTo>
                  <a:cubicBezTo>
                    <a:pt x="1994" y="538"/>
                    <a:pt x="1994" y="504"/>
                    <a:pt x="1960" y="482"/>
                  </a:cubicBezTo>
                  <a:cubicBezTo>
                    <a:pt x="1927" y="459"/>
                    <a:pt x="1882" y="404"/>
                    <a:pt x="1848" y="359"/>
                  </a:cubicBezTo>
                  <a:cubicBezTo>
                    <a:pt x="1814" y="303"/>
                    <a:pt x="1769" y="303"/>
                    <a:pt x="1747" y="314"/>
                  </a:cubicBezTo>
                  <a:cubicBezTo>
                    <a:pt x="1726" y="325"/>
                    <a:pt x="1703" y="336"/>
                    <a:pt x="1681" y="325"/>
                  </a:cubicBezTo>
                  <a:cubicBezTo>
                    <a:pt x="1659" y="303"/>
                    <a:pt x="1614" y="314"/>
                    <a:pt x="1580" y="325"/>
                  </a:cubicBezTo>
                  <a:cubicBezTo>
                    <a:pt x="1546" y="325"/>
                    <a:pt x="1558" y="258"/>
                    <a:pt x="1580" y="247"/>
                  </a:cubicBezTo>
                  <a:cubicBezTo>
                    <a:pt x="1603" y="235"/>
                    <a:pt x="1614" y="224"/>
                    <a:pt x="1580" y="202"/>
                  </a:cubicBezTo>
                  <a:cubicBezTo>
                    <a:pt x="1546" y="191"/>
                    <a:pt x="1569" y="146"/>
                    <a:pt x="1591" y="146"/>
                  </a:cubicBezTo>
                  <a:cubicBezTo>
                    <a:pt x="1614" y="157"/>
                    <a:pt x="1625" y="213"/>
                    <a:pt x="1659" y="224"/>
                  </a:cubicBezTo>
                  <a:cubicBezTo>
                    <a:pt x="1692" y="247"/>
                    <a:pt x="1681" y="224"/>
                    <a:pt x="1659" y="191"/>
                  </a:cubicBezTo>
                  <a:cubicBezTo>
                    <a:pt x="1636" y="157"/>
                    <a:pt x="1603" y="112"/>
                    <a:pt x="1546" y="90"/>
                  </a:cubicBezTo>
                  <a:cubicBezTo>
                    <a:pt x="1502" y="68"/>
                    <a:pt x="1401" y="68"/>
                    <a:pt x="1367" y="79"/>
                  </a:cubicBezTo>
                  <a:cubicBezTo>
                    <a:pt x="1322" y="79"/>
                    <a:pt x="1300" y="45"/>
                    <a:pt x="1277" y="45"/>
                  </a:cubicBezTo>
                  <a:cubicBezTo>
                    <a:pt x="1255" y="34"/>
                    <a:pt x="1031" y="56"/>
                    <a:pt x="1008" y="23"/>
                  </a:cubicBezTo>
                  <a:cubicBezTo>
                    <a:pt x="997" y="0"/>
                    <a:pt x="941" y="23"/>
                    <a:pt x="941" y="45"/>
                  </a:cubicBezTo>
                  <a:cubicBezTo>
                    <a:pt x="930" y="68"/>
                    <a:pt x="852" y="112"/>
                    <a:pt x="818" y="112"/>
                  </a:cubicBezTo>
                  <a:cubicBezTo>
                    <a:pt x="784" y="112"/>
                    <a:pt x="751" y="123"/>
                    <a:pt x="751" y="146"/>
                  </a:cubicBezTo>
                  <a:cubicBezTo>
                    <a:pt x="751" y="179"/>
                    <a:pt x="739" y="213"/>
                    <a:pt x="717" y="213"/>
                  </a:cubicBezTo>
                  <a:cubicBezTo>
                    <a:pt x="695" y="224"/>
                    <a:pt x="661" y="247"/>
                    <a:pt x="650" y="303"/>
                  </a:cubicBezTo>
                  <a:cubicBezTo>
                    <a:pt x="628" y="359"/>
                    <a:pt x="661" y="504"/>
                    <a:pt x="661" y="504"/>
                  </a:cubicBezTo>
                  <a:cubicBezTo>
                    <a:pt x="661" y="504"/>
                    <a:pt x="628" y="493"/>
                    <a:pt x="572" y="516"/>
                  </a:cubicBezTo>
                  <a:cubicBezTo>
                    <a:pt x="504" y="538"/>
                    <a:pt x="527" y="583"/>
                    <a:pt x="493" y="617"/>
                  </a:cubicBezTo>
                  <a:cubicBezTo>
                    <a:pt x="470" y="639"/>
                    <a:pt x="359" y="617"/>
                    <a:pt x="359" y="617"/>
                  </a:cubicBezTo>
                  <a:cubicBezTo>
                    <a:pt x="56" y="1233"/>
                    <a:pt x="56" y="1233"/>
                    <a:pt x="56" y="1233"/>
                  </a:cubicBezTo>
                  <a:cubicBezTo>
                    <a:pt x="0" y="1334"/>
                    <a:pt x="0" y="1334"/>
                    <a:pt x="0" y="1334"/>
                  </a:cubicBezTo>
                  <a:cubicBezTo>
                    <a:pt x="123" y="2208"/>
                    <a:pt x="123" y="2208"/>
                    <a:pt x="123" y="2208"/>
                  </a:cubicBezTo>
                  <a:cubicBezTo>
                    <a:pt x="325" y="2309"/>
                    <a:pt x="325" y="2309"/>
                    <a:pt x="325" y="2309"/>
                  </a:cubicBezTo>
                  <a:cubicBezTo>
                    <a:pt x="415" y="2521"/>
                    <a:pt x="415" y="2521"/>
                    <a:pt x="415" y="2521"/>
                  </a:cubicBezTo>
                  <a:cubicBezTo>
                    <a:pt x="359" y="2578"/>
                    <a:pt x="359" y="2578"/>
                    <a:pt x="359" y="2578"/>
                  </a:cubicBezTo>
                  <a:cubicBezTo>
                    <a:pt x="359" y="2578"/>
                    <a:pt x="370" y="2645"/>
                    <a:pt x="347" y="2667"/>
                  </a:cubicBezTo>
                  <a:cubicBezTo>
                    <a:pt x="325" y="2690"/>
                    <a:pt x="314" y="2723"/>
                    <a:pt x="336" y="2757"/>
                  </a:cubicBezTo>
                  <a:cubicBezTo>
                    <a:pt x="347" y="2779"/>
                    <a:pt x="370" y="2813"/>
                    <a:pt x="370" y="2892"/>
                  </a:cubicBezTo>
                  <a:cubicBezTo>
                    <a:pt x="359" y="2959"/>
                    <a:pt x="359" y="2970"/>
                    <a:pt x="325" y="2992"/>
                  </a:cubicBezTo>
                  <a:cubicBezTo>
                    <a:pt x="303" y="3003"/>
                    <a:pt x="280" y="3003"/>
                    <a:pt x="291" y="3048"/>
                  </a:cubicBezTo>
                  <a:cubicBezTo>
                    <a:pt x="303" y="3093"/>
                    <a:pt x="291" y="3127"/>
                    <a:pt x="303" y="3127"/>
                  </a:cubicBezTo>
                  <a:cubicBezTo>
                    <a:pt x="314" y="3138"/>
                    <a:pt x="291" y="3149"/>
                    <a:pt x="280" y="3161"/>
                  </a:cubicBezTo>
                  <a:cubicBezTo>
                    <a:pt x="258" y="3183"/>
                    <a:pt x="258" y="3272"/>
                    <a:pt x="269" y="3284"/>
                  </a:cubicBezTo>
                  <a:cubicBezTo>
                    <a:pt x="280" y="3295"/>
                    <a:pt x="314" y="3272"/>
                    <a:pt x="325" y="3306"/>
                  </a:cubicBezTo>
                  <a:cubicBezTo>
                    <a:pt x="325" y="3328"/>
                    <a:pt x="336" y="3418"/>
                    <a:pt x="392" y="3474"/>
                  </a:cubicBezTo>
                  <a:cubicBezTo>
                    <a:pt x="448" y="3519"/>
                    <a:pt x="482" y="3530"/>
                    <a:pt x="538" y="3530"/>
                  </a:cubicBezTo>
                  <a:cubicBezTo>
                    <a:pt x="583" y="3530"/>
                    <a:pt x="594" y="3631"/>
                    <a:pt x="650" y="3609"/>
                  </a:cubicBezTo>
                  <a:cubicBezTo>
                    <a:pt x="695" y="3597"/>
                    <a:pt x="706" y="3541"/>
                    <a:pt x="717" y="3485"/>
                  </a:cubicBezTo>
                  <a:cubicBezTo>
                    <a:pt x="739" y="3418"/>
                    <a:pt x="784" y="3373"/>
                    <a:pt x="807" y="3373"/>
                  </a:cubicBezTo>
                  <a:cubicBezTo>
                    <a:pt x="829" y="3373"/>
                    <a:pt x="919" y="3418"/>
                    <a:pt x="930" y="3418"/>
                  </a:cubicBezTo>
                  <a:lnTo>
                    <a:pt x="941" y="3351"/>
                  </a:lnTo>
                  <a:cubicBezTo>
                    <a:pt x="941" y="3351"/>
                    <a:pt x="1031" y="3340"/>
                    <a:pt x="1121" y="3351"/>
                  </a:cubicBezTo>
                  <a:cubicBezTo>
                    <a:pt x="1221" y="3373"/>
                    <a:pt x="1289" y="3396"/>
                    <a:pt x="1311" y="3418"/>
                  </a:cubicBezTo>
                  <a:cubicBezTo>
                    <a:pt x="1322" y="3441"/>
                    <a:pt x="1390" y="3519"/>
                    <a:pt x="1390" y="3519"/>
                  </a:cubicBezTo>
                  <a:cubicBezTo>
                    <a:pt x="1390" y="3519"/>
                    <a:pt x="1434" y="3497"/>
                    <a:pt x="1457" y="3497"/>
                  </a:cubicBezTo>
                  <a:cubicBezTo>
                    <a:pt x="1479" y="3508"/>
                    <a:pt x="1490" y="3541"/>
                    <a:pt x="1479" y="3564"/>
                  </a:cubicBezTo>
                  <a:cubicBezTo>
                    <a:pt x="1479" y="3597"/>
                    <a:pt x="1479" y="3597"/>
                    <a:pt x="1535" y="3575"/>
                  </a:cubicBezTo>
                  <a:cubicBezTo>
                    <a:pt x="1591" y="3564"/>
                    <a:pt x="1614" y="3564"/>
                    <a:pt x="1614" y="3564"/>
                  </a:cubicBezTo>
                  <a:cubicBezTo>
                    <a:pt x="1614" y="3564"/>
                    <a:pt x="1603" y="3609"/>
                    <a:pt x="1636" y="3597"/>
                  </a:cubicBezTo>
                  <a:cubicBezTo>
                    <a:pt x="1670" y="3586"/>
                    <a:pt x="1726" y="3552"/>
                    <a:pt x="1736" y="3575"/>
                  </a:cubicBezTo>
                  <a:cubicBezTo>
                    <a:pt x="1758" y="3597"/>
                    <a:pt x="1736" y="3642"/>
                    <a:pt x="1758" y="3654"/>
                  </a:cubicBezTo>
                  <a:cubicBezTo>
                    <a:pt x="1781" y="3665"/>
                    <a:pt x="1803" y="3676"/>
                    <a:pt x="1814" y="3698"/>
                  </a:cubicBezTo>
                  <a:cubicBezTo>
                    <a:pt x="1826" y="3721"/>
                    <a:pt x="1837" y="3743"/>
                    <a:pt x="1882" y="3732"/>
                  </a:cubicBezTo>
                  <a:cubicBezTo>
                    <a:pt x="1927" y="3721"/>
                    <a:pt x="1949" y="3721"/>
                    <a:pt x="1960" y="3732"/>
                  </a:cubicBezTo>
                  <a:cubicBezTo>
                    <a:pt x="1971" y="3743"/>
                    <a:pt x="1971" y="3743"/>
                    <a:pt x="1982" y="3743"/>
                  </a:cubicBezTo>
                  <a:cubicBezTo>
                    <a:pt x="1982" y="3721"/>
                    <a:pt x="1982" y="3698"/>
                    <a:pt x="1994" y="3676"/>
                  </a:cubicBezTo>
                  <a:cubicBezTo>
                    <a:pt x="2005" y="3631"/>
                    <a:pt x="2005" y="3586"/>
                    <a:pt x="1982" y="3564"/>
                  </a:cubicBezTo>
                  <a:cubicBezTo>
                    <a:pt x="1949" y="3552"/>
                    <a:pt x="1949" y="3519"/>
                    <a:pt x="1971" y="3497"/>
                  </a:cubicBezTo>
                  <a:cubicBezTo>
                    <a:pt x="1994" y="3463"/>
                    <a:pt x="2005" y="3429"/>
                    <a:pt x="1971" y="3441"/>
                  </a:cubicBezTo>
                  <a:cubicBezTo>
                    <a:pt x="1938" y="3452"/>
                    <a:pt x="1960" y="3385"/>
                    <a:pt x="1960" y="3362"/>
                  </a:cubicBezTo>
                  <a:cubicBezTo>
                    <a:pt x="1960" y="3351"/>
                    <a:pt x="2005" y="3295"/>
                    <a:pt x="2038" y="3261"/>
                  </a:cubicBezTo>
                  <a:cubicBezTo>
                    <a:pt x="2072" y="3228"/>
                    <a:pt x="2083" y="3228"/>
                    <a:pt x="2095" y="3239"/>
                  </a:cubicBezTo>
                  <a:cubicBezTo>
                    <a:pt x="2117" y="3261"/>
                    <a:pt x="2117" y="3284"/>
                    <a:pt x="2151" y="3272"/>
                  </a:cubicBezTo>
                  <a:cubicBezTo>
                    <a:pt x="2184" y="3261"/>
                    <a:pt x="2196" y="3284"/>
                    <a:pt x="2218" y="3295"/>
                  </a:cubicBezTo>
                  <a:cubicBezTo>
                    <a:pt x="2240" y="3317"/>
                    <a:pt x="2274" y="3295"/>
                    <a:pt x="2319" y="3272"/>
                  </a:cubicBezTo>
                  <a:cubicBezTo>
                    <a:pt x="2364" y="3261"/>
                    <a:pt x="2352" y="3261"/>
                    <a:pt x="2341" y="3228"/>
                  </a:cubicBezTo>
                  <a:cubicBezTo>
                    <a:pt x="2341" y="3205"/>
                    <a:pt x="2330" y="3194"/>
                    <a:pt x="2296" y="3194"/>
                  </a:cubicBezTo>
                  <a:cubicBezTo>
                    <a:pt x="2263" y="3205"/>
                    <a:pt x="2251" y="3205"/>
                    <a:pt x="2229" y="3183"/>
                  </a:cubicBezTo>
                  <a:cubicBezTo>
                    <a:pt x="2218" y="3149"/>
                    <a:pt x="2196" y="3172"/>
                    <a:pt x="2173" y="3161"/>
                  </a:cubicBezTo>
                  <a:cubicBezTo>
                    <a:pt x="2151" y="3149"/>
                    <a:pt x="2128" y="3093"/>
                    <a:pt x="2128" y="3059"/>
                  </a:cubicBezTo>
                  <a:cubicBezTo>
                    <a:pt x="2117" y="3015"/>
                    <a:pt x="2106" y="3003"/>
                    <a:pt x="2072" y="3015"/>
                  </a:cubicBezTo>
                  <a:cubicBezTo>
                    <a:pt x="2027" y="3015"/>
                    <a:pt x="2027" y="3003"/>
                    <a:pt x="2038" y="2981"/>
                  </a:cubicBezTo>
                  <a:cubicBezTo>
                    <a:pt x="2038" y="2948"/>
                    <a:pt x="2027" y="2948"/>
                    <a:pt x="1994" y="2959"/>
                  </a:cubicBezTo>
                  <a:cubicBezTo>
                    <a:pt x="1960" y="2970"/>
                    <a:pt x="1960" y="2925"/>
                    <a:pt x="1960" y="2903"/>
                  </a:cubicBezTo>
                  <a:cubicBezTo>
                    <a:pt x="1960" y="2880"/>
                    <a:pt x="1915" y="2869"/>
                    <a:pt x="1915" y="2858"/>
                  </a:cubicBezTo>
                  <a:cubicBezTo>
                    <a:pt x="1927" y="2847"/>
                    <a:pt x="1904" y="2802"/>
                    <a:pt x="1927" y="2779"/>
                  </a:cubicBezTo>
                  <a:cubicBezTo>
                    <a:pt x="1949" y="2757"/>
                    <a:pt x="1949" y="2746"/>
                    <a:pt x="1915" y="2746"/>
                  </a:cubicBezTo>
                  <a:cubicBezTo>
                    <a:pt x="1882" y="2757"/>
                    <a:pt x="1882" y="2723"/>
                    <a:pt x="1893" y="2712"/>
                  </a:cubicBezTo>
                  <a:cubicBezTo>
                    <a:pt x="1915" y="2690"/>
                    <a:pt x="1893" y="2679"/>
                    <a:pt x="1893" y="2679"/>
                  </a:cubicBezTo>
                  <a:cubicBezTo>
                    <a:pt x="1715" y="2466"/>
                    <a:pt x="1715" y="2466"/>
                    <a:pt x="1715" y="2466"/>
                  </a:cubicBezTo>
                  <a:cubicBezTo>
                    <a:pt x="1859" y="2331"/>
                    <a:pt x="1859" y="2331"/>
                    <a:pt x="1859" y="2331"/>
                  </a:cubicBezTo>
                  <a:cubicBezTo>
                    <a:pt x="2005" y="2185"/>
                    <a:pt x="2005" y="2185"/>
                    <a:pt x="2005" y="2185"/>
                  </a:cubicBezTo>
                  <a:cubicBezTo>
                    <a:pt x="2005" y="2185"/>
                    <a:pt x="2005" y="2208"/>
                    <a:pt x="2016" y="2241"/>
                  </a:cubicBezTo>
                  <a:cubicBezTo>
                    <a:pt x="2016" y="2275"/>
                    <a:pt x="2027" y="2275"/>
                    <a:pt x="2050" y="2275"/>
                  </a:cubicBezTo>
                  <a:cubicBezTo>
                    <a:pt x="2072" y="2275"/>
                    <a:pt x="2072" y="2230"/>
                    <a:pt x="2072" y="2197"/>
                  </a:cubicBezTo>
                  <a:cubicBezTo>
                    <a:pt x="2072" y="2152"/>
                    <a:pt x="2128" y="2163"/>
                    <a:pt x="2128" y="2163"/>
                  </a:cubicBezTo>
                  <a:cubicBezTo>
                    <a:pt x="2128" y="2152"/>
                    <a:pt x="2128" y="1995"/>
                    <a:pt x="2128" y="1984"/>
                  </a:cubicBezTo>
                  <a:cubicBezTo>
                    <a:pt x="2117" y="1984"/>
                    <a:pt x="2072" y="1961"/>
                    <a:pt x="2038" y="1939"/>
                  </a:cubicBezTo>
                  <a:cubicBezTo>
                    <a:pt x="2005" y="1928"/>
                    <a:pt x="2005" y="1950"/>
                    <a:pt x="1994" y="1972"/>
                  </a:cubicBezTo>
                  <a:cubicBezTo>
                    <a:pt x="1982" y="1995"/>
                    <a:pt x="1971" y="2006"/>
                    <a:pt x="1949" y="1995"/>
                  </a:cubicBezTo>
                  <a:cubicBezTo>
                    <a:pt x="1938" y="1972"/>
                    <a:pt x="1938" y="1950"/>
                    <a:pt x="1960" y="1928"/>
                  </a:cubicBezTo>
                  <a:cubicBezTo>
                    <a:pt x="1971" y="1917"/>
                    <a:pt x="1960" y="1838"/>
                    <a:pt x="1960" y="1838"/>
                  </a:cubicBezTo>
                  <a:cubicBezTo>
                    <a:pt x="1960" y="1838"/>
                    <a:pt x="2016" y="1838"/>
                    <a:pt x="2038" y="1827"/>
                  </a:cubicBezTo>
                  <a:cubicBezTo>
                    <a:pt x="2072" y="1804"/>
                    <a:pt x="2072" y="1759"/>
                    <a:pt x="2095" y="1737"/>
                  </a:cubicBezTo>
                  <a:cubicBezTo>
                    <a:pt x="2117" y="1715"/>
                    <a:pt x="2196" y="1703"/>
                    <a:pt x="2196" y="1703"/>
                  </a:cubicBezTo>
                  <a:cubicBezTo>
                    <a:pt x="2196" y="1524"/>
                    <a:pt x="2196" y="1524"/>
                    <a:pt x="2196" y="1524"/>
                  </a:cubicBezTo>
                  <a:cubicBezTo>
                    <a:pt x="2341" y="1423"/>
                    <a:pt x="2341" y="1423"/>
                    <a:pt x="2341" y="1423"/>
                  </a:cubicBezTo>
                  <a:cubicBezTo>
                    <a:pt x="2341" y="1423"/>
                    <a:pt x="2352" y="1457"/>
                    <a:pt x="2375" y="1468"/>
                  </a:cubicBezTo>
                  <a:cubicBezTo>
                    <a:pt x="2397" y="1490"/>
                    <a:pt x="2431" y="1502"/>
                    <a:pt x="2442" y="1524"/>
                  </a:cubicBezTo>
                  <a:cubicBezTo>
                    <a:pt x="2464" y="1547"/>
                    <a:pt x="2476" y="1535"/>
                    <a:pt x="2487" y="1524"/>
                  </a:cubicBezTo>
                  <a:cubicBezTo>
                    <a:pt x="2498" y="1513"/>
                    <a:pt x="2520" y="1479"/>
                    <a:pt x="2520" y="1479"/>
                  </a:cubicBezTo>
                  <a:cubicBezTo>
                    <a:pt x="2520" y="1479"/>
                    <a:pt x="2520" y="1457"/>
                    <a:pt x="2498" y="1423"/>
                  </a:cubicBezTo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1" name="Freeform 5"/>
            <p:cNvSpPr>
              <a:spLocks noChangeArrowheads="1"/>
            </p:cNvSpPr>
            <p:nvPr/>
          </p:nvSpPr>
          <p:spPr bwMode="auto">
            <a:xfrm>
              <a:off x="2046288" y="1146175"/>
              <a:ext cx="1400175" cy="1654175"/>
            </a:xfrm>
            <a:custGeom>
              <a:avLst/>
              <a:gdLst>
                <a:gd name="T0" fmla="*/ 3832 w 3890"/>
                <a:gd name="T1" fmla="*/ 2936 h 4596"/>
                <a:gd name="T2" fmla="*/ 3743 w 3890"/>
                <a:gd name="T3" fmla="*/ 2802 h 4596"/>
                <a:gd name="T4" fmla="*/ 3743 w 3890"/>
                <a:gd name="T5" fmla="*/ 2555 h 4596"/>
                <a:gd name="T6" fmla="*/ 3776 w 3890"/>
                <a:gd name="T7" fmla="*/ 2454 h 4596"/>
                <a:gd name="T8" fmla="*/ 3855 w 3890"/>
                <a:gd name="T9" fmla="*/ 2196 h 4596"/>
                <a:gd name="T10" fmla="*/ 3844 w 3890"/>
                <a:gd name="T11" fmla="*/ 1692 h 4596"/>
                <a:gd name="T12" fmla="*/ 3732 w 3890"/>
                <a:gd name="T13" fmla="*/ 1569 h 4596"/>
                <a:gd name="T14" fmla="*/ 2387 w 3890"/>
                <a:gd name="T15" fmla="*/ 1031 h 4596"/>
                <a:gd name="T16" fmla="*/ 201 w 3890"/>
                <a:gd name="T17" fmla="*/ 0 h 4596"/>
                <a:gd name="T18" fmla="*/ 201 w 3890"/>
                <a:gd name="T19" fmla="*/ 11 h 4596"/>
                <a:gd name="T20" fmla="*/ 190 w 3890"/>
                <a:gd name="T21" fmla="*/ 11 h 4596"/>
                <a:gd name="T22" fmla="*/ 0 w 3890"/>
                <a:gd name="T23" fmla="*/ 168 h 4596"/>
                <a:gd name="T24" fmla="*/ 34 w 3890"/>
                <a:gd name="T25" fmla="*/ 392 h 4596"/>
                <a:gd name="T26" fmla="*/ 34 w 3890"/>
                <a:gd name="T27" fmla="*/ 392 h 4596"/>
                <a:gd name="T28" fmla="*/ 34 w 3890"/>
                <a:gd name="T29" fmla="*/ 403 h 4596"/>
                <a:gd name="T30" fmla="*/ 123 w 3890"/>
                <a:gd name="T31" fmla="*/ 516 h 4596"/>
                <a:gd name="T32" fmla="*/ 258 w 3890"/>
                <a:gd name="T33" fmla="*/ 549 h 4596"/>
                <a:gd name="T34" fmla="*/ 325 w 3890"/>
                <a:gd name="T35" fmla="*/ 650 h 4596"/>
                <a:gd name="T36" fmla="*/ 493 w 3890"/>
                <a:gd name="T37" fmla="*/ 751 h 4596"/>
                <a:gd name="T38" fmla="*/ 616 w 3890"/>
                <a:gd name="T39" fmla="*/ 717 h 4596"/>
                <a:gd name="T40" fmla="*/ 807 w 3890"/>
                <a:gd name="T41" fmla="*/ 796 h 4596"/>
                <a:gd name="T42" fmla="*/ 952 w 3890"/>
                <a:gd name="T43" fmla="*/ 964 h 4596"/>
                <a:gd name="T44" fmla="*/ 1165 w 3890"/>
                <a:gd name="T45" fmla="*/ 1042 h 4596"/>
                <a:gd name="T46" fmla="*/ 1132 w 3890"/>
                <a:gd name="T47" fmla="*/ 1278 h 4596"/>
                <a:gd name="T48" fmla="*/ 1221 w 3890"/>
                <a:gd name="T49" fmla="*/ 1636 h 4596"/>
                <a:gd name="T50" fmla="*/ 1445 w 3890"/>
                <a:gd name="T51" fmla="*/ 2196 h 4596"/>
                <a:gd name="T52" fmla="*/ 1479 w 3890"/>
                <a:gd name="T53" fmla="*/ 2409 h 4596"/>
                <a:gd name="T54" fmla="*/ 1591 w 3890"/>
                <a:gd name="T55" fmla="*/ 2611 h 4596"/>
                <a:gd name="T56" fmla="*/ 1759 w 3890"/>
                <a:gd name="T57" fmla="*/ 2791 h 4596"/>
                <a:gd name="T58" fmla="*/ 1782 w 3890"/>
                <a:gd name="T59" fmla="*/ 2914 h 4596"/>
                <a:gd name="T60" fmla="*/ 1916 w 3890"/>
                <a:gd name="T61" fmla="*/ 3082 h 4596"/>
                <a:gd name="T62" fmla="*/ 2163 w 3890"/>
                <a:gd name="T63" fmla="*/ 3340 h 4596"/>
                <a:gd name="T64" fmla="*/ 2342 w 3890"/>
                <a:gd name="T65" fmla="*/ 3373 h 4596"/>
                <a:gd name="T66" fmla="*/ 2555 w 3890"/>
                <a:gd name="T67" fmla="*/ 3496 h 4596"/>
                <a:gd name="T68" fmla="*/ 2521 w 3890"/>
                <a:gd name="T69" fmla="*/ 3609 h 4596"/>
                <a:gd name="T70" fmla="*/ 2555 w 3890"/>
                <a:gd name="T71" fmla="*/ 3720 h 4596"/>
                <a:gd name="T72" fmla="*/ 2622 w 3890"/>
                <a:gd name="T73" fmla="*/ 3933 h 4596"/>
                <a:gd name="T74" fmla="*/ 2869 w 3890"/>
                <a:gd name="T75" fmla="*/ 4068 h 4596"/>
                <a:gd name="T76" fmla="*/ 2992 w 3890"/>
                <a:gd name="T77" fmla="*/ 4270 h 4596"/>
                <a:gd name="T78" fmla="*/ 3104 w 3890"/>
                <a:gd name="T79" fmla="*/ 4371 h 4596"/>
                <a:gd name="T80" fmla="*/ 3294 w 3890"/>
                <a:gd name="T81" fmla="*/ 4505 h 4596"/>
                <a:gd name="T82" fmla="*/ 3396 w 3890"/>
                <a:gd name="T83" fmla="*/ 4595 h 4596"/>
                <a:gd name="T84" fmla="*/ 3575 w 3890"/>
                <a:gd name="T85" fmla="*/ 4471 h 4596"/>
                <a:gd name="T86" fmla="*/ 3709 w 3890"/>
                <a:gd name="T87" fmla="*/ 4393 h 4596"/>
                <a:gd name="T88" fmla="*/ 3810 w 3890"/>
                <a:gd name="T89" fmla="*/ 4158 h 4596"/>
                <a:gd name="T90" fmla="*/ 3743 w 3890"/>
                <a:gd name="T91" fmla="*/ 4057 h 4596"/>
                <a:gd name="T92" fmla="*/ 3765 w 3890"/>
                <a:gd name="T93" fmla="*/ 3855 h 4596"/>
                <a:gd name="T94" fmla="*/ 3665 w 3890"/>
                <a:gd name="T95" fmla="*/ 3620 h 4596"/>
                <a:gd name="T96" fmla="*/ 3575 w 3890"/>
                <a:gd name="T97" fmla="*/ 3485 h 4596"/>
                <a:gd name="T98" fmla="*/ 3665 w 3890"/>
                <a:gd name="T99" fmla="*/ 3272 h 4596"/>
                <a:gd name="T100" fmla="*/ 3866 w 3890"/>
                <a:gd name="T101" fmla="*/ 3227 h 45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3890" h="4596">
                  <a:moveTo>
                    <a:pt x="3832" y="2936"/>
                  </a:moveTo>
                  <a:lnTo>
                    <a:pt x="3832" y="2936"/>
                  </a:lnTo>
                  <a:cubicBezTo>
                    <a:pt x="3810" y="2925"/>
                    <a:pt x="3810" y="2847"/>
                    <a:pt x="3776" y="2847"/>
                  </a:cubicBezTo>
                  <a:cubicBezTo>
                    <a:pt x="3743" y="2835"/>
                    <a:pt x="3743" y="2813"/>
                    <a:pt x="3743" y="2802"/>
                  </a:cubicBezTo>
                  <a:cubicBezTo>
                    <a:pt x="3743" y="2791"/>
                    <a:pt x="3732" y="2678"/>
                    <a:pt x="3732" y="2600"/>
                  </a:cubicBezTo>
                  <a:cubicBezTo>
                    <a:pt x="3732" y="2578"/>
                    <a:pt x="3732" y="2555"/>
                    <a:pt x="3743" y="2555"/>
                  </a:cubicBezTo>
                  <a:cubicBezTo>
                    <a:pt x="3765" y="2544"/>
                    <a:pt x="3776" y="2533"/>
                    <a:pt x="3765" y="2510"/>
                  </a:cubicBezTo>
                  <a:cubicBezTo>
                    <a:pt x="3754" y="2488"/>
                    <a:pt x="3754" y="2465"/>
                    <a:pt x="3776" y="2454"/>
                  </a:cubicBezTo>
                  <a:cubicBezTo>
                    <a:pt x="3810" y="2454"/>
                    <a:pt x="3799" y="2421"/>
                    <a:pt x="3821" y="2376"/>
                  </a:cubicBezTo>
                  <a:cubicBezTo>
                    <a:pt x="3832" y="2342"/>
                    <a:pt x="3866" y="2230"/>
                    <a:pt x="3855" y="2196"/>
                  </a:cubicBezTo>
                  <a:cubicBezTo>
                    <a:pt x="3844" y="2163"/>
                    <a:pt x="3821" y="2129"/>
                    <a:pt x="3844" y="2062"/>
                  </a:cubicBezTo>
                  <a:cubicBezTo>
                    <a:pt x="3877" y="1995"/>
                    <a:pt x="3877" y="1715"/>
                    <a:pt x="3844" y="1692"/>
                  </a:cubicBezTo>
                  <a:cubicBezTo>
                    <a:pt x="3821" y="1681"/>
                    <a:pt x="3832" y="1636"/>
                    <a:pt x="3832" y="1603"/>
                  </a:cubicBezTo>
                  <a:cubicBezTo>
                    <a:pt x="3832" y="1569"/>
                    <a:pt x="3732" y="1569"/>
                    <a:pt x="3732" y="1569"/>
                  </a:cubicBezTo>
                  <a:cubicBezTo>
                    <a:pt x="3732" y="1109"/>
                    <a:pt x="3732" y="1109"/>
                    <a:pt x="3732" y="1109"/>
                  </a:cubicBezTo>
                  <a:cubicBezTo>
                    <a:pt x="2387" y="1031"/>
                    <a:pt x="2387" y="1031"/>
                    <a:pt x="2387" y="1031"/>
                  </a:cubicBezTo>
                  <a:cubicBezTo>
                    <a:pt x="201" y="0"/>
                    <a:pt x="201" y="0"/>
                    <a:pt x="201" y="0"/>
                  </a:cubicBezTo>
                  <a:lnTo>
                    <a:pt x="201" y="0"/>
                  </a:lnTo>
                  <a:lnTo>
                    <a:pt x="201" y="11"/>
                  </a:lnTo>
                  <a:lnTo>
                    <a:pt x="201" y="11"/>
                  </a:lnTo>
                  <a:lnTo>
                    <a:pt x="190" y="11"/>
                  </a:lnTo>
                  <a:lnTo>
                    <a:pt x="190" y="11"/>
                  </a:lnTo>
                  <a:cubicBezTo>
                    <a:pt x="190" y="11"/>
                    <a:pt x="190" y="11"/>
                    <a:pt x="179" y="11"/>
                  </a:cubicBezTo>
                  <a:cubicBezTo>
                    <a:pt x="134" y="23"/>
                    <a:pt x="0" y="123"/>
                    <a:pt x="0" y="168"/>
                  </a:cubicBezTo>
                  <a:cubicBezTo>
                    <a:pt x="0" y="213"/>
                    <a:pt x="45" y="213"/>
                    <a:pt x="45" y="247"/>
                  </a:cubicBezTo>
                  <a:cubicBezTo>
                    <a:pt x="45" y="269"/>
                    <a:pt x="34" y="359"/>
                    <a:pt x="34" y="392"/>
                  </a:cubicBezTo>
                  <a:lnTo>
                    <a:pt x="34" y="392"/>
                  </a:lnTo>
                  <a:lnTo>
                    <a:pt x="34" y="392"/>
                  </a:lnTo>
                  <a:cubicBezTo>
                    <a:pt x="34" y="403"/>
                    <a:pt x="34" y="403"/>
                    <a:pt x="34" y="403"/>
                  </a:cubicBezTo>
                  <a:lnTo>
                    <a:pt x="34" y="403"/>
                  </a:lnTo>
                  <a:lnTo>
                    <a:pt x="34" y="403"/>
                  </a:lnTo>
                  <a:cubicBezTo>
                    <a:pt x="34" y="403"/>
                    <a:pt x="101" y="471"/>
                    <a:pt x="123" y="516"/>
                  </a:cubicBezTo>
                  <a:cubicBezTo>
                    <a:pt x="157" y="572"/>
                    <a:pt x="168" y="560"/>
                    <a:pt x="201" y="538"/>
                  </a:cubicBezTo>
                  <a:cubicBezTo>
                    <a:pt x="235" y="527"/>
                    <a:pt x="258" y="527"/>
                    <a:pt x="258" y="549"/>
                  </a:cubicBezTo>
                  <a:cubicBezTo>
                    <a:pt x="258" y="583"/>
                    <a:pt x="258" y="605"/>
                    <a:pt x="258" y="605"/>
                  </a:cubicBezTo>
                  <a:cubicBezTo>
                    <a:pt x="269" y="605"/>
                    <a:pt x="291" y="616"/>
                    <a:pt x="325" y="650"/>
                  </a:cubicBezTo>
                  <a:cubicBezTo>
                    <a:pt x="358" y="695"/>
                    <a:pt x="381" y="740"/>
                    <a:pt x="426" y="729"/>
                  </a:cubicBezTo>
                  <a:cubicBezTo>
                    <a:pt x="470" y="729"/>
                    <a:pt x="482" y="717"/>
                    <a:pt x="493" y="751"/>
                  </a:cubicBezTo>
                  <a:cubicBezTo>
                    <a:pt x="504" y="773"/>
                    <a:pt x="527" y="829"/>
                    <a:pt x="571" y="807"/>
                  </a:cubicBezTo>
                  <a:cubicBezTo>
                    <a:pt x="616" y="796"/>
                    <a:pt x="605" y="740"/>
                    <a:pt x="616" y="717"/>
                  </a:cubicBezTo>
                  <a:cubicBezTo>
                    <a:pt x="627" y="695"/>
                    <a:pt x="639" y="661"/>
                    <a:pt x="683" y="695"/>
                  </a:cubicBezTo>
                  <a:cubicBezTo>
                    <a:pt x="717" y="729"/>
                    <a:pt x="796" y="773"/>
                    <a:pt x="807" y="796"/>
                  </a:cubicBezTo>
                  <a:cubicBezTo>
                    <a:pt x="807" y="818"/>
                    <a:pt x="807" y="885"/>
                    <a:pt x="829" y="919"/>
                  </a:cubicBezTo>
                  <a:cubicBezTo>
                    <a:pt x="840" y="941"/>
                    <a:pt x="885" y="964"/>
                    <a:pt x="952" y="964"/>
                  </a:cubicBezTo>
                  <a:cubicBezTo>
                    <a:pt x="975" y="975"/>
                    <a:pt x="997" y="975"/>
                    <a:pt x="1020" y="975"/>
                  </a:cubicBezTo>
                  <a:cubicBezTo>
                    <a:pt x="1087" y="975"/>
                    <a:pt x="1165" y="986"/>
                    <a:pt x="1165" y="1042"/>
                  </a:cubicBezTo>
                  <a:cubicBezTo>
                    <a:pt x="1176" y="1054"/>
                    <a:pt x="1176" y="1076"/>
                    <a:pt x="1165" y="1098"/>
                  </a:cubicBezTo>
                  <a:cubicBezTo>
                    <a:pt x="1165" y="1177"/>
                    <a:pt x="1132" y="1255"/>
                    <a:pt x="1132" y="1278"/>
                  </a:cubicBezTo>
                  <a:cubicBezTo>
                    <a:pt x="1109" y="1311"/>
                    <a:pt x="1098" y="1423"/>
                    <a:pt x="1143" y="1468"/>
                  </a:cubicBezTo>
                  <a:cubicBezTo>
                    <a:pt x="1188" y="1524"/>
                    <a:pt x="1221" y="1569"/>
                    <a:pt x="1221" y="1636"/>
                  </a:cubicBezTo>
                  <a:cubicBezTo>
                    <a:pt x="1232" y="1715"/>
                    <a:pt x="1244" y="1804"/>
                    <a:pt x="1289" y="1916"/>
                  </a:cubicBezTo>
                  <a:cubicBezTo>
                    <a:pt x="1345" y="2040"/>
                    <a:pt x="1412" y="2152"/>
                    <a:pt x="1445" y="2196"/>
                  </a:cubicBezTo>
                  <a:cubicBezTo>
                    <a:pt x="1468" y="2241"/>
                    <a:pt x="1479" y="2320"/>
                    <a:pt x="1468" y="2353"/>
                  </a:cubicBezTo>
                  <a:cubicBezTo>
                    <a:pt x="1457" y="2376"/>
                    <a:pt x="1423" y="2421"/>
                    <a:pt x="1479" y="2409"/>
                  </a:cubicBezTo>
                  <a:cubicBezTo>
                    <a:pt x="1524" y="2387"/>
                    <a:pt x="1591" y="2387"/>
                    <a:pt x="1580" y="2443"/>
                  </a:cubicBezTo>
                  <a:cubicBezTo>
                    <a:pt x="1580" y="2510"/>
                    <a:pt x="1569" y="2566"/>
                    <a:pt x="1591" y="2611"/>
                  </a:cubicBezTo>
                  <a:cubicBezTo>
                    <a:pt x="1603" y="2656"/>
                    <a:pt x="1670" y="2779"/>
                    <a:pt x="1703" y="2791"/>
                  </a:cubicBezTo>
                  <a:cubicBezTo>
                    <a:pt x="1726" y="2791"/>
                    <a:pt x="1748" y="2768"/>
                    <a:pt x="1759" y="2791"/>
                  </a:cubicBezTo>
                  <a:cubicBezTo>
                    <a:pt x="1770" y="2824"/>
                    <a:pt x="1748" y="2847"/>
                    <a:pt x="1748" y="2869"/>
                  </a:cubicBezTo>
                  <a:cubicBezTo>
                    <a:pt x="1737" y="2880"/>
                    <a:pt x="1759" y="2902"/>
                    <a:pt x="1782" y="2914"/>
                  </a:cubicBezTo>
                  <a:cubicBezTo>
                    <a:pt x="1815" y="2925"/>
                    <a:pt x="1827" y="2958"/>
                    <a:pt x="1827" y="3003"/>
                  </a:cubicBezTo>
                  <a:cubicBezTo>
                    <a:pt x="1827" y="3037"/>
                    <a:pt x="1871" y="3071"/>
                    <a:pt x="1916" y="3082"/>
                  </a:cubicBezTo>
                  <a:cubicBezTo>
                    <a:pt x="1961" y="3093"/>
                    <a:pt x="1994" y="3127"/>
                    <a:pt x="2017" y="3149"/>
                  </a:cubicBezTo>
                  <a:cubicBezTo>
                    <a:pt x="2039" y="3160"/>
                    <a:pt x="2096" y="3284"/>
                    <a:pt x="2163" y="3340"/>
                  </a:cubicBezTo>
                  <a:cubicBezTo>
                    <a:pt x="2230" y="3396"/>
                    <a:pt x="2308" y="3418"/>
                    <a:pt x="2320" y="3418"/>
                  </a:cubicBezTo>
                  <a:cubicBezTo>
                    <a:pt x="2342" y="3418"/>
                    <a:pt x="2320" y="3362"/>
                    <a:pt x="2342" y="3373"/>
                  </a:cubicBezTo>
                  <a:cubicBezTo>
                    <a:pt x="2376" y="3384"/>
                    <a:pt x="2443" y="3452"/>
                    <a:pt x="2488" y="3474"/>
                  </a:cubicBezTo>
                  <a:cubicBezTo>
                    <a:pt x="2521" y="3485"/>
                    <a:pt x="2566" y="3485"/>
                    <a:pt x="2555" y="3496"/>
                  </a:cubicBezTo>
                  <a:cubicBezTo>
                    <a:pt x="2555" y="3508"/>
                    <a:pt x="2521" y="3530"/>
                    <a:pt x="2510" y="3553"/>
                  </a:cubicBezTo>
                  <a:cubicBezTo>
                    <a:pt x="2488" y="3575"/>
                    <a:pt x="2510" y="3609"/>
                    <a:pt x="2521" y="3609"/>
                  </a:cubicBezTo>
                  <a:cubicBezTo>
                    <a:pt x="2544" y="3620"/>
                    <a:pt x="2544" y="3631"/>
                    <a:pt x="2532" y="3642"/>
                  </a:cubicBezTo>
                  <a:cubicBezTo>
                    <a:pt x="2521" y="3653"/>
                    <a:pt x="2532" y="3698"/>
                    <a:pt x="2555" y="3720"/>
                  </a:cubicBezTo>
                  <a:cubicBezTo>
                    <a:pt x="2566" y="3743"/>
                    <a:pt x="2566" y="3788"/>
                    <a:pt x="2566" y="3833"/>
                  </a:cubicBezTo>
                  <a:cubicBezTo>
                    <a:pt x="2566" y="3866"/>
                    <a:pt x="2600" y="3911"/>
                    <a:pt x="2622" y="3933"/>
                  </a:cubicBezTo>
                  <a:cubicBezTo>
                    <a:pt x="2645" y="3945"/>
                    <a:pt x="2757" y="4046"/>
                    <a:pt x="2790" y="4057"/>
                  </a:cubicBezTo>
                  <a:cubicBezTo>
                    <a:pt x="2813" y="4057"/>
                    <a:pt x="2835" y="4023"/>
                    <a:pt x="2869" y="4068"/>
                  </a:cubicBezTo>
                  <a:cubicBezTo>
                    <a:pt x="2903" y="4113"/>
                    <a:pt x="2925" y="4191"/>
                    <a:pt x="2958" y="4202"/>
                  </a:cubicBezTo>
                  <a:cubicBezTo>
                    <a:pt x="2992" y="4214"/>
                    <a:pt x="3003" y="4247"/>
                    <a:pt x="2992" y="4270"/>
                  </a:cubicBezTo>
                  <a:cubicBezTo>
                    <a:pt x="2981" y="4292"/>
                    <a:pt x="2958" y="4337"/>
                    <a:pt x="3014" y="4360"/>
                  </a:cubicBezTo>
                  <a:cubicBezTo>
                    <a:pt x="3070" y="4382"/>
                    <a:pt x="3093" y="4393"/>
                    <a:pt x="3104" y="4371"/>
                  </a:cubicBezTo>
                  <a:cubicBezTo>
                    <a:pt x="3115" y="4348"/>
                    <a:pt x="3149" y="4326"/>
                    <a:pt x="3171" y="4337"/>
                  </a:cubicBezTo>
                  <a:cubicBezTo>
                    <a:pt x="3183" y="4360"/>
                    <a:pt x="3250" y="4427"/>
                    <a:pt x="3294" y="4505"/>
                  </a:cubicBezTo>
                  <a:cubicBezTo>
                    <a:pt x="3306" y="4539"/>
                    <a:pt x="3317" y="4561"/>
                    <a:pt x="3328" y="4584"/>
                  </a:cubicBezTo>
                  <a:cubicBezTo>
                    <a:pt x="3396" y="4595"/>
                    <a:pt x="3396" y="4595"/>
                    <a:pt x="3396" y="4595"/>
                  </a:cubicBezTo>
                  <a:cubicBezTo>
                    <a:pt x="3575" y="4527"/>
                    <a:pt x="3575" y="4527"/>
                    <a:pt x="3575" y="4527"/>
                  </a:cubicBezTo>
                  <a:cubicBezTo>
                    <a:pt x="3575" y="4471"/>
                    <a:pt x="3575" y="4471"/>
                    <a:pt x="3575" y="4471"/>
                  </a:cubicBezTo>
                  <a:lnTo>
                    <a:pt x="3575" y="4471"/>
                  </a:lnTo>
                  <a:cubicBezTo>
                    <a:pt x="3709" y="4393"/>
                    <a:pt x="3709" y="4393"/>
                    <a:pt x="3709" y="4393"/>
                  </a:cubicBezTo>
                  <a:cubicBezTo>
                    <a:pt x="3832" y="4158"/>
                    <a:pt x="3832" y="4158"/>
                    <a:pt x="3832" y="4158"/>
                  </a:cubicBezTo>
                  <a:cubicBezTo>
                    <a:pt x="3810" y="4158"/>
                    <a:pt x="3810" y="4158"/>
                    <a:pt x="3810" y="4158"/>
                  </a:cubicBezTo>
                  <a:cubicBezTo>
                    <a:pt x="3810" y="4158"/>
                    <a:pt x="3810" y="4147"/>
                    <a:pt x="3788" y="4135"/>
                  </a:cubicBezTo>
                  <a:cubicBezTo>
                    <a:pt x="3754" y="4113"/>
                    <a:pt x="3765" y="4068"/>
                    <a:pt x="3743" y="4057"/>
                  </a:cubicBezTo>
                  <a:cubicBezTo>
                    <a:pt x="3721" y="4046"/>
                    <a:pt x="3721" y="4012"/>
                    <a:pt x="3743" y="3978"/>
                  </a:cubicBezTo>
                  <a:cubicBezTo>
                    <a:pt x="3754" y="3933"/>
                    <a:pt x="3765" y="3900"/>
                    <a:pt x="3765" y="3855"/>
                  </a:cubicBezTo>
                  <a:cubicBezTo>
                    <a:pt x="3765" y="3822"/>
                    <a:pt x="3709" y="3743"/>
                    <a:pt x="3709" y="3698"/>
                  </a:cubicBezTo>
                  <a:cubicBezTo>
                    <a:pt x="3709" y="3642"/>
                    <a:pt x="3709" y="3631"/>
                    <a:pt x="3665" y="3620"/>
                  </a:cubicBezTo>
                  <a:cubicBezTo>
                    <a:pt x="3608" y="3609"/>
                    <a:pt x="3620" y="3597"/>
                    <a:pt x="3620" y="3553"/>
                  </a:cubicBezTo>
                  <a:cubicBezTo>
                    <a:pt x="3620" y="3508"/>
                    <a:pt x="3586" y="3519"/>
                    <a:pt x="3575" y="3485"/>
                  </a:cubicBezTo>
                  <a:cubicBezTo>
                    <a:pt x="3552" y="3463"/>
                    <a:pt x="3496" y="3295"/>
                    <a:pt x="3507" y="3272"/>
                  </a:cubicBezTo>
                  <a:cubicBezTo>
                    <a:pt x="3519" y="3250"/>
                    <a:pt x="3608" y="3261"/>
                    <a:pt x="3665" y="3272"/>
                  </a:cubicBezTo>
                  <a:cubicBezTo>
                    <a:pt x="3721" y="3284"/>
                    <a:pt x="3732" y="3250"/>
                    <a:pt x="3743" y="3239"/>
                  </a:cubicBezTo>
                  <a:cubicBezTo>
                    <a:pt x="3765" y="3227"/>
                    <a:pt x="3844" y="3239"/>
                    <a:pt x="3866" y="3227"/>
                  </a:cubicBezTo>
                  <a:cubicBezTo>
                    <a:pt x="3889" y="3205"/>
                    <a:pt x="3866" y="2947"/>
                    <a:pt x="3832" y="2936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2" name="Freeform 6"/>
            <p:cNvSpPr>
              <a:spLocks noChangeArrowheads="1"/>
            </p:cNvSpPr>
            <p:nvPr/>
          </p:nvSpPr>
          <p:spPr bwMode="auto">
            <a:xfrm>
              <a:off x="4705350" y="3824288"/>
              <a:ext cx="227013" cy="222250"/>
            </a:xfrm>
            <a:custGeom>
              <a:avLst/>
              <a:gdLst>
                <a:gd name="T0" fmla="*/ 78 w 629"/>
                <a:gd name="T1" fmla="*/ 505 h 617"/>
                <a:gd name="T2" fmla="*/ 78 w 629"/>
                <a:gd name="T3" fmla="*/ 505 h 617"/>
                <a:gd name="T4" fmla="*/ 146 w 629"/>
                <a:gd name="T5" fmla="*/ 505 h 617"/>
                <a:gd name="T6" fmla="*/ 213 w 629"/>
                <a:gd name="T7" fmla="*/ 527 h 617"/>
                <a:gd name="T8" fmla="*/ 280 w 629"/>
                <a:gd name="T9" fmla="*/ 583 h 617"/>
                <a:gd name="T10" fmla="*/ 381 w 629"/>
                <a:gd name="T11" fmla="*/ 561 h 617"/>
                <a:gd name="T12" fmla="*/ 583 w 629"/>
                <a:gd name="T13" fmla="*/ 415 h 617"/>
                <a:gd name="T14" fmla="*/ 628 w 629"/>
                <a:gd name="T15" fmla="*/ 303 h 617"/>
                <a:gd name="T16" fmla="*/ 616 w 629"/>
                <a:gd name="T17" fmla="*/ 303 h 617"/>
                <a:gd name="T18" fmla="*/ 583 w 629"/>
                <a:gd name="T19" fmla="*/ 258 h 617"/>
                <a:gd name="T20" fmla="*/ 538 w 629"/>
                <a:gd name="T21" fmla="*/ 213 h 617"/>
                <a:gd name="T22" fmla="*/ 527 w 629"/>
                <a:gd name="T23" fmla="*/ 135 h 617"/>
                <a:gd name="T24" fmla="*/ 381 w 629"/>
                <a:gd name="T25" fmla="*/ 23 h 617"/>
                <a:gd name="T26" fmla="*/ 280 w 629"/>
                <a:gd name="T27" fmla="*/ 45 h 617"/>
                <a:gd name="T28" fmla="*/ 236 w 629"/>
                <a:gd name="T29" fmla="*/ 101 h 617"/>
                <a:gd name="T30" fmla="*/ 123 w 629"/>
                <a:gd name="T31" fmla="*/ 112 h 617"/>
                <a:gd name="T32" fmla="*/ 90 w 629"/>
                <a:gd name="T33" fmla="*/ 236 h 617"/>
                <a:gd name="T34" fmla="*/ 34 w 629"/>
                <a:gd name="T35" fmla="*/ 348 h 617"/>
                <a:gd name="T36" fmla="*/ 34 w 629"/>
                <a:gd name="T37" fmla="*/ 493 h 617"/>
                <a:gd name="T38" fmla="*/ 45 w 629"/>
                <a:gd name="T39" fmla="*/ 538 h 617"/>
                <a:gd name="T40" fmla="*/ 78 w 629"/>
                <a:gd name="T41" fmla="*/ 505 h 6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629" h="617">
                  <a:moveTo>
                    <a:pt x="78" y="505"/>
                  </a:moveTo>
                  <a:lnTo>
                    <a:pt x="78" y="505"/>
                  </a:lnTo>
                  <a:cubicBezTo>
                    <a:pt x="90" y="471"/>
                    <a:pt x="135" y="471"/>
                    <a:pt x="146" y="505"/>
                  </a:cubicBezTo>
                  <a:cubicBezTo>
                    <a:pt x="168" y="549"/>
                    <a:pt x="202" y="505"/>
                    <a:pt x="213" y="527"/>
                  </a:cubicBezTo>
                  <a:cubicBezTo>
                    <a:pt x="224" y="549"/>
                    <a:pt x="269" y="549"/>
                    <a:pt x="280" y="583"/>
                  </a:cubicBezTo>
                  <a:cubicBezTo>
                    <a:pt x="303" y="616"/>
                    <a:pt x="370" y="605"/>
                    <a:pt x="381" y="561"/>
                  </a:cubicBezTo>
                  <a:cubicBezTo>
                    <a:pt x="404" y="505"/>
                    <a:pt x="527" y="471"/>
                    <a:pt x="583" y="415"/>
                  </a:cubicBezTo>
                  <a:cubicBezTo>
                    <a:pt x="616" y="381"/>
                    <a:pt x="628" y="336"/>
                    <a:pt x="628" y="303"/>
                  </a:cubicBezTo>
                  <a:cubicBezTo>
                    <a:pt x="616" y="303"/>
                    <a:pt x="616" y="303"/>
                    <a:pt x="616" y="303"/>
                  </a:cubicBezTo>
                  <a:cubicBezTo>
                    <a:pt x="616" y="303"/>
                    <a:pt x="616" y="258"/>
                    <a:pt x="583" y="258"/>
                  </a:cubicBezTo>
                  <a:cubicBezTo>
                    <a:pt x="549" y="258"/>
                    <a:pt x="538" y="247"/>
                    <a:pt x="538" y="213"/>
                  </a:cubicBezTo>
                  <a:cubicBezTo>
                    <a:pt x="527" y="191"/>
                    <a:pt x="538" y="146"/>
                    <a:pt x="527" y="135"/>
                  </a:cubicBezTo>
                  <a:cubicBezTo>
                    <a:pt x="504" y="123"/>
                    <a:pt x="415" y="45"/>
                    <a:pt x="381" y="23"/>
                  </a:cubicBezTo>
                  <a:cubicBezTo>
                    <a:pt x="336" y="0"/>
                    <a:pt x="280" y="0"/>
                    <a:pt x="280" y="45"/>
                  </a:cubicBezTo>
                  <a:cubicBezTo>
                    <a:pt x="280" y="90"/>
                    <a:pt x="280" y="90"/>
                    <a:pt x="236" y="101"/>
                  </a:cubicBezTo>
                  <a:cubicBezTo>
                    <a:pt x="180" y="112"/>
                    <a:pt x="123" y="101"/>
                    <a:pt x="123" y="112"/>
                  </a:cubicBezTo>
                  <a:cubicBezTo>
                    <a:pt x="112" y="123"/>
                    <a:pt x="123" y="213"/>
                    <a:pt x="90" y="236"/>
                  </a:cubicBezTo>
                  <a:cubicBezTo>
                    <a:pt x="56" y="247"/>
                    <a:pt x="56" y="325"/>
                    <a:pt x="34" y="348"/>
                  </a:cubicBezTo>
                  <a:cubicBezTo>
                    <a:pt x="0" y="381"/>
                    <a:pt x="11" y="448"/>
                    <a:pt x="34" y="493"/>
                  </a:cubicBezTo>
                  <a:cubicBezTo>
                    <a:pt x="45" y="505"/>
                    <a:pt x="45" y="527"/>
                    <a:pt x="45" y="538"/>
                  </a:cubicBezTo>
                  <a:cubicBezTo>
                    <a:pt x="67" y="527"/>
                    <a:pt x="78" y="516"/>
                    <a:pt x="78" y="50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4" name="Freeform 8"/>
            <p:cNvSpPr>
              <a:spLocks noChangeArrowheads="1"/>
            </p:cNvSpPr>
            <p:nvPr/>
          </p:nvSpPr>
          <p:spPr bwMode="auto">
            <a:xfrm>
              <a:off x="4357688" y="3151188"/>
              <a:ext cx="822325" cy="1049337"/>
            </a:xfrm>
            <a:custGeom>
              <a:avLst/>
              <a:gdLst>
                <a:gd name="T0" fmla="*/ 1928 w 2286"/>
                <a:gd name="T1" fmla="*/ 1971 h 2914"/>
                <a:gd name="T2" fmla="*/ 1906 w 2286"/>
                <a:gd name="T3" fmla="*/ 1702 h 2914"/>
                <a:gd name="T4" fmla="*/ 1648 w 2286"/>
                <a:gd name="T5" fmla="*/ 1792 h 2914"/>
                <a:gd name="T6" fmla="*/ 1345 w 2286"/>
                <a:gd name="T7" fmla="*/ 1590 h 2914"/>
                <a:gd name="T8" fmla="*/ 1401 w 2286"/>
                <a:gd name="T9" fmla="*/ 1254 h 2914"/>
                <a:gd name="T10" fmla="*/ 1603 w 2286"/>
                <a:gd name="T11" fmla="*/ 1119 h 2914"/>
                <a:gd name="T12" fmla="*/ 1838 w 2286"/>
                <a:gd name="T13" fmla="*/ 996 h 2914"/>
                <a:gd name="T14" fmla="*/ 2117 w 2286"/>
                <a:gd name="T15" fmla="*/ 705 h 2914"/>
                <a:gd name="T16" fmla="*/ 2263 w 2286"/>
                <a:gd name="T17" fmla="*/ 392 h 2914"/>
                <a:gd name="T18" fmla="*/ 2061 w 2286"/>
                <a:gd name="T19" fmla="*/ 314 h 2914"/>
                <a:gd name="T20" fmla="*/ 1917 w 2286"/>
                <a:gd name="T21" fmla="*/ 224 h 2914"/>
                <a:gd name="T22" fmla="*/ 1760 w 2286"/>
                <a:gd name="T23" fmla="*/ 157 h 2914"/>
                <a:gd name="T24" fmla="*/ 1424 w 2286"/>
                <a:gd name="T25" fmla="*/ 11 h 2914"/>
                <a:gd name="T26" fmla="*/ 1110 w 2286"/>
                <a:gd name="T27" fmla="*/ 33 h 2914"/>
                <a:gd name="T28" fmla="*/ 1166 w 2286"/>
                <a:gd name="T29" fmla="*/ 201 h 2914"/>
                <a:gd name="T30" fmla="*/ 1121 w 2286"/>
                <a:gd name="T31" fmla="*/ 515 h 2914"/>
                <a:gd name="T32" fmla="*/ 886 w 2286"/>
                <a:gd name="T33" fmla="*/ 459 h 2914"/>
                <a:gd name="T34" fmla="*/ 617 w 2286"/>
                <a:gd name="T35" fmla="*/ 481 h 2914"/>
                <a:gd name="T36" fmla="*/ 460 w 2286"/>
                <a:gd name="T37" fmla="*/ 705 h 2914"/>
                <a:gd name="T38" fmla="*/ 325 w 2286"/>
                <a:gd name="T39" fmla="*/ 884 h 2914"/>
                <a:gd name="T40" fmla="*/ 247 w 2286"/>
                <a:gd name="T41" fmla="*/ 1131 h 2914"/>
                <a:gd name="T42" fmla="*/ 124 w 2286"/>
                <a:gd name="T43" fmla="*/ 1366 h 2914"/>
                <a:gd name="T44" fmla="*/ 135 w 2286"/>
                <a:gd name="T45" fmla="*/ 1601 h 2914"/>
                <a:gd name="T46" fmla="*/ 11 w 2286"/>
                <a:gd name="T47" fmla="*/ 1758 h 2914"/>
                <a:gd name="T48" fmla="*/ 56 w 2286"/>
                <a:gd name="T49" fmla="*/ 1870 h 2914"/>
                <a:gd name="T50" fmla="*/ 191 w 2286"/>
                <a:gd name="T51" fmla="*/ 1893 h 2914"/>
                <a:gd name="T52" fmla="*/ 213 w 2286"/>
                <a:gd name="T53" fmla="*/ 1668 h 2914"/>
                <a:gd name="T54" fmla="*/ 292 w 2286"/>
                <a:gd name="T55" fmla="*/ 1780 h 2914"/>
                <a:gd name="T56" fmla="*/ 348 w 2286"/>
                <a:gd name="T57" fmla="*/ 1803 h 2914"/>
                <a:gd name="T58" fmla="*/ 482 w 2286"/>
                <a:gd name="T59" fmla="*/ 1926 h 2914"/>
                <a:gd name="T60" fmla="*/ 606 w 2286"/>
                <a:gd name="T61" fmla="*/ 2049 h 2914"/>
                <a:gd name="T62" fmla="*/ 751 w 2286"/>
                <a:gd name="T63" fmla="*/ 1937 h 2914"/>
                <a:gd name="T64" fmla="*/ 762 w 2286"/>
                <a:gd name="T65" fmla="*/ 2184 h 2914"/>
                <a:gd name="T66" fmla="*/ 505 w 2286"/>
                <a:gd name="T67" fmla="*/ 2363 h 2914"/>
                <a:gd name="T68" fmla="*/ 437 w 2286"/>
                <a:gd name="T69" fmla="*/ 2565 h 2914"/>
                <a:gd name="T70" fmla="*/ 393 w 2286"/>
                <a:gd name="T71" fmla="*/ 2655 h 2914"/>
                <a:gd name="T72" fmla="*/ 493 w 2286"/>
                <a:gd name="T73" fmla="*/ 2800 h 2914"/>
                <a:gd name="T74" fmla="*/ 762 w 2286"/>
                <a:gd name="T75" fmla="*/ 2868 h 2914"/>
                <a:gd name="T76" fmla="*/ 886 w 2286"/>
                <a:gd name="T77" fmla="*/ 2733 h 2914"/>
                <a:gd name="T78" fmla="*/ 1042 w 2286"/>
                <a:gd name="T79" fmla="*/ 2666 h 2914"/>
                <a:gd name="T80" fmla="*/ 1020 w 2286"/>
                <a:gd name="T81" fmla="*/ 2475 h 2914"/>
                <a:gd name="T82" fmla="*/ 1054 w 2286"/>
                <a:gd name="T83" fmla="*/ 2106 h 2914"/>
                <a:gd name="T84" fmla="*/ 1244 w 2286"/>
                <a:gd name="T85" fmla="*/ 1915 h 2914"/>
                <a:gd name="T86" fmla="*/ 1502 w 2286"/>
                <a:gd name="T87" fmla="*/ 2083 h 2914"/>
                <a:gd name="T88" fmla="*/ 1704 w 2286"/>
                <a:gd name="T89" fmla="*/ 2195 h 2914"/>
                <a:gd name="T90" fmla="*/ 1939 w 2286"/>
                <a:gd name="T91" fmla="*/ 2139 h 29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2286" h="2914">
                  <a:moveTo>
                    <a:pt x="1939" y="2139"/>
                  </a:moveTo>
                  <a:lnTo>
                    <a:pt x="1939" y="2139"/>
                  </a:lnTo>
                  <a:cubicBezTo>
                    <a:pt x="1950" y="2083"/>
                    <a:pt x="1939" y="2016"/>
                    <a:pt x="1928" y="1971"/>
                  </a:cubicBezTo>
                  <a:cubicBezTo>
                    <a:pt x="1917" y="1926"/>
                    <a:pt x="1950" y="1915"/>
                    <a:pt x="1973" y="1870"/>
                  </a:cubicBezTo>
                  <a:cubicBezTo>
                    <a:pt x="1995" y="1837"/>
                    <a:pt x="1950" y="1803"/>
                    <a:pt x="1950" y="1758"/>
                  </a:cubicBezTo>
                  <a:cubicBezTo>
                    <a:pt x="1950" y="1702"/>
                    <a:pt x="1939" y="1702"/>
                    <a:pt x="1906" y="1702"/>
                  </a:cubicBezTo>
                  <a:cubicBezTo>
                    <a:pt x="1872" y="1691"/>
                    <a:pt x="1827" y="1736"/>
                    <a:pt x="1805" y="1758"/>
                  </a:cubicBezTo>
                  <a:cubicBezTo>
                    <a:pt x="1782" y="1769"/>
                    <a:pt x="1793" y="1803"/>
                    <a:pt x="1771" y="1825"/>
                  </a:cubicBezTo>
                  <a:cubicBezTo>
                    <a:pt x="1737" y="1837"/>
                    <a:pt x="1681" y="1837"/>
                    <a:pt x="1648" y="1792"/>
                  </a:cubicBezTo>
                  <a:cubicBezTo>
                    <a:pt x="1614" y="1758"/>
                    <a:pt x="1536" y="1758"/>
                    <a:pt x="1502" y="1747"/>
                  </a:cubicBezTo>
                  <a:cubicBezTo>
                    <a:pt x="1457" y="1747"/>
                    <a:pt x="1457" y="1713"/>
                    <a:pt x="1446" y="1668"/>
                  </a:cubicBezTo>
                  <a:cubicBezTo>
                    <a:pt x="1424" y="1613"/>
                    <a:pt x="1379" y="1613"/>
                    <a:pt x="1345" y="1590"/>
                  </a:cubicBezTo>
                  <a:cubicBezTo>
                    <a:pt x="1311" y="1568"/>
                    <a:pt x="1311" y="1556"/>
                    <a:pt x="1300" y="1411"/>
                  </a:cubicBezTo>
                  <a:cubicBezTo>
                    <a:pt x="1289" y="1265"/>
                    <a:pt x="1300" y="1209"/>
                    <a:pt x="1323" y="1209"/>
                  </a:cubicBezTo>
                  <a:cubicBezTo>
                    <a:pt x="1345" y="1198"/>
                    <a:pt x="1379" y="1242"/>
                    <a:pt x="1401" y="1254"/>
                  </a:cubicBezTo>
                  <a:cubicBezTo>
                    <a:pt x="1424" y="1265"/>
                    <a:pt x="1480" y="1254"/>
                    <a:pt x="1513" y="1231"/>
                  </a:cubicBezTo>
                  <a:cubicBezTo>
                    <a:pt x="1558" y="1209"/>
                    <a:pt x="1547" y="1198"/>
                    <a:pt x="1547" y="1153"/>
                  </a:cubicBezTo>
                  <a:cubicBezTo>
                    <a:pt x="1558" y="1108"/>
                    <a:pt x="1592" y="1142"/>
                    <a:pt x="1603" y="1119"/>
                  </a:cubicBezTo>
                  <a:cubicBezTo>
                    <a:pt x="1603" y="1097"/>
                    <a:pt x="1637" y="1119"/>
                    <a:pt x="1659" y="1131"/>
                  </a:cubicBezTo>
                  <a:cubicBezTo>
                    <a:pt x="1670" y="1142"/>
                    <a:pt x="1681" y="1142"/>
                    <a:pt x="1681" y="1142"/>
                  </a:cubicBezTo>
                  <a:cubicBezTo>
                    <a:pt x="1681" y="1142"/>
                    <a:pt x="1793" y="1041"/>
                    <a:pt x="1838" y="996"/>
                  </a:cubicBezTo>
                  <a:cubicBezTo>
                    <a:pt x="1894" y="940"/>
                    <a:pt x="2018" y="828"/>
                    <a:pt x="2029" y="806"/>
                  </a:cubicBezTo>
                  <a:cubicBezTo>
                    <a:pt x="2039" y="783"/>
                    <a:pt x="2039" y="761"/>
                    <a:pt x="2029" y="716"/>
                  </a:cubicBezTo>
                  <a:cubicBezTo>
                    <a:pt x="2029" y="671"/>
                    <a:pt x="2084" y="705"/>
                    <a:pt x="2117" y="705"/>
                  </a:cubicBezTo>
                  <a:cubicBezTo>
                    <a:pt x="2140" y="693"/>
                    <a:pt x="2174" y="616"/>
                    <a:pt x="2241" y="515"/>
                  </a:cubicBezTo>
                  <a:cubicBezTo>
                    <a:pt x="2263" y="459"/>
                    <a:pt x="2274" y="425"/>
                    <a:pt x="2285" y="403"/>
                  </a:cubicBezTo>
                  <a:cubicBezTo>
                    <a:pt x="2274" y="403"/>
                    <a:pt x="2274" y="403"/>
                    <a:pt x="2263" y="392"/>
                  </a:cubicBezTo>
                  <a:cubicBezTo>
                    <a:pt x="2252" y="381"/>
                    <a:pt x="2230" y="381"/>
                    <a:pt x="2185" y="392"/>
                  </a:cubicBezTo>
                  <a:cubicBezTo>
                    <a:pt x="2140" y="403"/>
                    <a:pt x="2129" y="381"/>
                    <a:pt x="2117" y="358"/>
                  </a:cubicBezTo>
                  <a:cubicBezTo>
                    <a:pt x="2106" y="336"/>
                    <a:pt x="2084" y="325"/>
                    <a:pt x="2061" y="314"/>
                  </a:cubicBezTo>
                  <a:cubicBezTo>
                    <a:pt x="2039" y="302"/>
                    <a:pt x="2061" y="257"/>
                    <a:pt x="2039" y="235"/>
                  </a:cubicBezTo>
                  <a:cubicBezTo>
                    <a:pt x="2029" y="212"/>
                    <a:pt x="1973" y="246"/>
                    <a:pt x="1939" y="257"/>
                  </a:cubicBezTo>
                  <a:cubicBezTo>
                    <a:pt x="1906" y="269"/>
                    <a:pt x="1917" y="224"/>
                    <a:pt x="1917" y="224"/>
                  </a:cubicBezTo>
                  <a:cubicBezTo>
                    <a:pt x="1917" y="224"/>
                    <a:pt x="1894" y="224"/>
                    <a:pt x="1838" y="235"/>
                  </a:cubicBezTo>
                  <a:cubicBezTo>
                    <a:pt x="1782" y="257"/>
                    <a:pt x="1782" y="257"/>
                    <a:pt x="1782" y="224"/>
                  </a:cubicBezTo>
                  <a:cubicBezTo>
                    <a:pt x="1793" y="201"/>
                    <a:pt x="1782" y="168"/>
                    <a:pt x="1760" y="157"/>
                  </a:cubicBezTo>
                  <a:cubicBezTo>
                    <a:pt x="1737" y="157"/>
                    <a:pt x="1693" y="179"/>
                    <a:pt x="1693" y="179"/>
                  </a:cubicBezTo>
                  <a:cubicBezTo>
                    <a:pt x="1693" y="179"/>
                    <a:pt x="1625" y="101"/>
                    <a:pt x="1614" y="78"/>
                  </a:cubicBezTo>
                  <a:cubicBezTo>
                    <a:pt x="1592" y="56"/>
                    <a:pt x="1524" y="33"/>
                    <a:pt x="1424" y="11"/>
                  </a:cubicBezTo>
                  <a:cubicBezTo>
                    <a:pt x="1334" y="0"/>
                    <a:pt x="1244" y="11"/>
                    <a:pt x="1244" y="11"/>
                  </a:cubicBezTo>
                  <a:lnTo>
                    <a:pt x="1233" y="78"/>
                  </a:lnTo>
                  <a:cubicBezTo>
                    <a:pt x="1222" y="78"/>
                    <a:pt x="1132" y="33"/>
                    <a:pt x="1110" y="33"/>
                  </a:cubicBezTo>
                  <a:cubicBezTo>
                    <a:pt x="1099" y="33"/>
                    <a:pt x="1087" y="45"/>
                    <a:pt x="1065" y="56"/>
                  </a:cubicBezTo>
                  <a:cubicBezTo>
                    <a:pt x="1076" y="78"/>
                    <a:pt x="1087" y="101"/>
                    <a:pt x="1110" y="112"/>
                  </a:cubicBezTo>
                  <a:cubicBezTo>
                    <a:pt x="1144" y="123"/>
                    <a:pt x="1177" y="112"/>
                    <a:pt x="1166" y="201"/>
                  </a:cubicBezTo>
                  <a:cubicBezTo>
                    <a:pt x="1155" y="280"/>
                    <a:pt x="1144" y="314"/>
                    <a:pt x="1166" y="325"/>
                  </a:cubicBezTo>
                  <a:cubicBezTo>
                    <a:pt x="1188" y="336"/>
                    <a:pt x="1244" y="437"/>
                    <a:pt x="1222" y="481"/>
                  </a:cubicBezTo>
                  <a:cubicBezTo>
                    <a:pt x="1200" y="515"/>
                    <a:pt x="1121" y="470"/>
                    <a:pt x="1121" y="515"/>
                  </a:cubicBezTo>
                  <a:cubicBezTo>
                    <a:pt x="1110" y="560"/>
                    <a:pt x="1087" y="560"/>
                    <a:pt x="1065" y="538"/>
                  </a:cubicBezTo>
                  <a:cubicBezTo>
                    <a:pt x="1031" y="526"/>
                    <a:pt x="1009" y="549"/>
                    <a:pt x="986" y="526"/>
                  </a:cubicBezTo>
                  <a:cubicBezTo>
                    <a:pt x="964" y="493"/>
                    <a:pt x="919" y="459"/>
                    <a:pt x="886" y="459"/>
                  </a:cubicBezTo>
                  <a:cubicBezTo>
                    <a:pt x="841" y="448"/>
                    <a:pt x="818" y="470"/>
                    <a:pt x="807" y="493"/>
                  </a:cubicBezTo>
                  <a:cubicBezTo>
                    <a:pt x="807" y="526"/>
                    <a:pt x="762" y="526"/>
                    <a:pt x="718" y="493"/>
                  </a:cubicBezTo>
                  <a:cubicBezTo>
                    <a:pt x="662" y="470"/>
                    <a:pt x="617" y="437"/>
                    <a:pt x="617" y="481"/>
                  </a:cubicBezTo>
                  <a:cubicBezTo>
                    <a:pt x="617" y="526"/>
                    <a:pt x="583" y="571"/>
                    <a:pt x="561" y="571"/>
                  </a:cubicBezTo>
                  <a:cubicBezTo>
                    <a:pt x="538" y="571"/>
                    <a:pt x="516" y="583"/>
                    <a:pt x="505" y="627"/>
                  </a:cubicBezTo>
                  <a:cubicBezTo>
                    <a:pt x="493" y="671"/>
                    <a:pt x="505" y="716"/>
                    <a:pt x="460" y="705"/>
                  </a:cubicBezTo>
                  <a:cubicBezTo>
                    <a:pt x="404" y="682"/>
                    <a:pt x="370" y="705"/>
                    <a:pt x="370" y="738"/>
                  </a:cubicBezTo>
                  <a:cubicBezTo>
                    <a:pt x="370" y="761"/>
                    <a:pt x="348" y="772"/>
                    <a:pt x="325" y="772"/>
                  </a:cubicBezTo>
                  <a:cubicBezTo>
                    <a:pt x="314" y="772"/>
                    <a:pt x="314" y="851"/>
                    <a:pt x="325" y="884"/>
                  </a:cubicBezTo>
                  <a:cubicBezTo>
                    <a:pt x="337" y="918"/>
                    <a:pt x="325" y="985"/>
                    <a:pt x="337" y="1007"/>
                  </a:cubicBezTo>
                  <a:cubicBezTo>
                    <a:pt x="348" y="1030"/>
                    <a:pt x="359" y="1041"/>
                    <a:pt x="314" y="1052"/>
                  </a:cubicBezTo>
                  <a:cubicBezTo>
                    <a:pt x="280" y="1075"/>
                    <a:pt x="292" y="1131"/>
                    <a:pt x="247" y="1131"/>
                  </a:cubicBezTo>
                  <a:cubicBezTo>
                    <a:pt x="202" y="1142"/>
                    <a:pt x="168" y="1164"/>
                    <a:pt x="157" y="1220"/>
                  </a:cubicBezTo>
                  <a:cubicBezTo>
                    <a:pt x="146" y="1287"/>
                    <a:pt x="157" y="1299"/>
                    <a:pt x="135" y="1310"/>
                  </a:cubicBezTo>
                  <a:cubicBezTo>
                    <a:pt x="124" y="1321"/>
                    <a:pt x="157" y="1366"/>
                    <a:pt x="124" y="1366"/>
                  </a:cubicBezTo>
                  <a:cubicBezTo>
                    <a:pt x="90" y="1355"/>
                    <a:pt x="68" y="1388"/>
                    <a:pt x="79" y="1433"/>
                  </a:cubicBezTo>
                  <a:cubicBezTo>
                    <a:pt x="101" y="1478"/>
                    <a:pt x="90" y="1523"/>
                    <a:pt x="101" y="1534"/>
                  </a:cubicBezTo>
                  <a:cubicBezTo>
                    <a:pt x="124" y="1545"/>
                    <a:pt x="135" y="1568"/>
                    <a:pt x="135" y="1601"/>
                  </a:cubicBezTo>
                  <a:cubicBezTo>
                    <a:pt x="135" y="1624"/>
                    <a:pt x="113" y="1635"/>
                    <a:pt x="79" y="1635"/>
                  </a:cubicBezTo>
                  <a:cubicBezTo>
                    <a:pt x="34" y="1646"/>
                    <a:pt x="23" y="1657"/>
                    <a:pt x="34" y="1691"/>
                  </a:cubicBezTo>
                  <a:cubicBezTo>
                    <a:pt x="34" y="1736"/>
                    <a:pt x="34" y="1758"/>
                    <a:pt x="11" y="1758"/>
                  </a:cubicBezTo>
                  <a:cubicBezTo>
                    <a:pt x="0" y="1769"/>
                    <a:pt x="0" y="1859"/>
                    <a:pt x="0" y="1893"/>
                  </a:cubicBezTo>
                  <a:lnTo>
                    <a:pt x="0" y="1893"/>
                  </a:lnTo>
                  <a:cubicBezTo>
                    <a:pt x="23" y="1893"/>
                    <a:pt x="45" y="1893"/>
                    <a:pt x="56" y="1870"/>
                  </a:cubicBezTo>
                  <a:cubicBezTo>
                    <a:pt x="56" y="1848"/>
                    <a:pt x="68" y="1803"/>
                    <a:pt x="90" y="1803"/>
                  </a:cubicBezTo>
                  <a:cubicBezTo>
                    <a:pt x="113" y="1803"/>
                    <a:pt x="135" y="1893"/>
                    <a:pt x="146" y="1915"/>
                  </a:cubicBezTo>
                  <a:cubicBezTo>
                    <a:pt x="146" y="1937"/>
                    <a:pt x="180" y="1915"/>
                    <a:pt x="191" y="1893"/>
                  </a:cubicBezTo>
                  <a:cubicBezTo>
                    <a:pt x="202" y="1870"/>
                    <a:pt x="224" y="1848"/>
                    <a:pt x="213" y="1814"/>
                  </a:cubicBezTo>
                  <a:cubicBezTo>
                    <a:pt x="202" y="1792"/>
                    <a:pt x="224" y="1769"/>
                    <a:pt x="202" y="1747"/>
                  </a:cubicBezTo>
                  <a:cubicBezTo>
                    <a:pt x="191" y="1713"/>
                    <a:pt x="157" y="1668"/>
                    <a:pt x="213" y="1668"/>
                  </a:cubicBezTo>
                  <a:cubicBezTo>
                    <a:pt x="269" y="1657"/>
                    <a:pt x="348" y="1668"/>
                    <a:pt x="348" y="1680"/>
                  </a:cubicBezTo>
                  <a:cubicBezTo>
                    <a:pt x="359" y="1691"/>
                    <a:pt x="370" y="1747"/>
                    <a:pt x="348" y="1758"/>
                  </a:cubicBezTo>
                  <a:cubicBezTo>
                    <a:pt x="337" y="1769"/>
                    <a:pt x="314" y="1780"/>
                    <a:pt x="292" y="1780"/>
                  </a:cubicBezTo>
                  <a:cubicBezTo>
                    <a:pt x="269" y="1780"/>
                    <a:pt x="258" y="1837"/>
                    <a:pt x="269" y="1937"/>
                  </a:cubicBezTo>
                  <a:cubicBezTo>
                    <a:pt x="292" y="2038"/>
                    <a:pt x="303" y="2005"/>
                    <a:pt x="314" y="1960"/>
                  </a:cubicBezTo>
                  <a:cubicBezTo>
                    <a:pt x="314" y="1904"/>
                    <a:pt x="337" y="1837"/>
                    <a:pt x="348" y="1803"/>
                  </a:cubicBezTo>
                  <a:cubicBezTo>
                    <a:pt x="359" y="1780"/>
                    <a:pt x="437" y="1792"/>
                    <a:pt x="460" y="1803"/>
                  </a:cubicBezTo>
                  <a:cubicBezTo>
                    <a:pt x="471" y="1825"/>
                    <a:pt x="471" y="1848"/>
                    <a:pt x="493" y="1859"/>
                  </a:cubicBezTo>
                  <a:cubicBezTo>
                    <a:pt x="516" y="1870"/>
                    <a:pt x="505" y="1882"/>
                    <a:pt x="482" y="1926"/>
                  </a:cubicBezTo>
                  <a:cubicBezTo>
                    <a:pt x="460" y="1971"/>
                    <a:pt x="426" y="2061"/>
                    <a:pt x="415" y="2083"/>
                  </a:cubicBezTo>
                  <a:cubicBezTo>
                    <a:pt x="404" y="2117"/>
                    <a:pt x="493" y="2106"/>
                    <a:pt x="538" y="2106"/>
                  </a:cubicBezTo>
                  <a:cubicBezTo>
                    <a:pt x="583" y="2106"/>
                    <a:pt x="572" y="2049"/>
                    <a:pt x="606" y="2049"/>
                  </a:cubicBezTo>
                  <a:cubicBezTo>
                    <a:pt x="650" y="2038"/>
                    <a:pt x="639" y="2016"/>
                    <a:pt x="628" y="1993"/>
                  </a:cubicBezTo>
                  <a:cubicBezTo>
                    <a:pt x="617" y="1971"/>
                    <a:pt x="650" y="1904"/>
                    <a:pt x="673" y="1893"/>
                  </a:cubicBezTo>
                  <a:cubicBezTo>
                    <a:pt x="706" y="1893"/>
                    <a:pt x="729" y="1904"/>
                    <a:pt x="751" y="1937"/>
                  </a:cubicBezTo>
                  <a:cubicBezTo>
                    <a:pt x="773" y="1960"/>
                    <a:pt x="785" y="2005"/>
                    <a:pt x="773" y="2027"/>
                  </a:cubicBezTo>
                  <a:cubicBezTo>
                    <a:pt x="762" y="2061"/>
                    <a:pt x="740" y="2094"/>
                    <a:pt x="773" y="2117"/>
                  </a:cubicBezTo>
                  <a:cubicBezTo>
                    <a:pt x="796" y="2150"/>
                    <a:pt x="807" y="2173"/>
                    <a:pt x="762" y="2184"/>
                  </a:cubicBezTo>
                  <a:cubicBezTo>
                    <a:pt x="718" y="2206"/>
                    <a:pt x="673" y="2195"/>
                    <a:pt x="639" y="2229"/>
                  </a:cubicBezTo>
                  <a:cubicBezTo>
                    <a:pt x="606" y="2273"/>
                    <a:pt x="572" y="2296"/>
                    <a:pt x="538" y="2318"/>
                  </a:cubicBezTo>
                  <a:cubicBezTo>
                    <a:pt x="505" y="2330"/>
                    <a:pt x="482" y="2341"/>
                    <a:pt x="505" y="2363"/>
                  </a:cubicBezTo>
                  <a:cubicBezTo>
                    <a:pt x="527" y="2375"/>
                    <a:pt x="527" y="2419"/>
                    <a:pt x="505" y="2453"/>
                  </a:cubicBezTo>
                  <a:cubicBezTo>
                    <a:pt x="482" y="2486"/>
                    <a:pt x="471" y="2464"/>
                    <a:pt x="437" y="2498"/>
                  </a:cubicBezTo>
                  <a:cubicBezTo>
                    <a:pt x="404" y="2531"/>
                    <a:pt x="404" y="2576"/>
                    <a:pt x="437" y="2565"/>
                  </a:cubicBezTo>
                  <a:cubicBezTo>
                    <a:pt x="482" y="2565"/>
                    <a:pt x="493" y="2587"/>
                    <a:pt x="471" y="2599"/>
                  </a:cubicBezTo>
                  <a:cubicBezTo>
                    <a:pt x="460" y="2621"/>
                    <a:pt x="415" y="2621"/>
                    <a:pt x="393" y="2610"/>
                  </a:cubicBezTo>
                  <a:cubicBezTo>
                    <a:pt x="370" y="2610"/>
                    <a:pt x="370" y="2632"/>
                    <a:pt x="393" y="2655"/>
                  </a:cubicBezTo>
                  <a:cubicBezTo>
                    <a:pt x="415" y="2688"/>
                    <a:pt x="426" y="2722"/>
                    <a:pt x="426" y="2744"/>
                  </a:cubicBezTo>
                  <a:cubicBezTo>
                    <a:pt x="415" y="2755"/>
                    <a:pt x="471" y="2744"/>
                    <a:pt x="460" y="2778"/>
                  </a:cubicBezTo>
                  <a:cubicBezTo>
                    <a:pt x="460" y="2811"/>
                    <a:pt x="471" y="2823"/>
                    <a:pt x="493" y="2800"/>
                  </a:cubicBezTo>
                  <a:cubicBezTo>
                    <a:pt x="516" y="2778"/>
                    <a:pt x="561" y="2778"/>
                    <a:pt x="583" y="2823"/>
                  </a:cubicBezTo>
                  <a:cubicBezTo>
                    <a:pt x="594" y="2879"/>
                    <a:pt x="606" y="2913"/>
                    <a:pt x="639" y="2901"/>
                  </a:cubicBezTo>
                  <a:cubicBezTo>
                    <a:pt x="673" y="2879"/>
                    <a:pt x="729" y="2868"/>
                    <a:pt x="762" y="2868"/>
                  </a:cubicBezTo>
                  <a:cubicBezTo>
                    <a:pt x="807" y="2856"/>
                    <a:pt x="818" y="2868"/>
                    <a:pt x="807" y="2834"/>
                  </a:cubicBezTo>
                  <a:cubicBezTo>
                    <a:pt x="807" y="2789"/>
                    <a:pt x="818" y="2733"/>
                    <a:pt x="818" y="2733"/>
                  </a:cubicBezTo>
                  <a:cubicBezTo>
                    <a:pt x="818" y="2733"/>
                    <a:pt x="863" y="2711"/>
                    <a:pt x="886" y="2733"/>
                  </a:cubicBezTo>
                  <a:cubicBezTo>
                    <a:pt x="908" y="2755"/>
                    <a:pt x="931" y="2744"/>
                    <a:pt x="931" y="2722"/>
                  </a:cubicBezTo>
                  <a:cubicBezTo>
                    <a:pt x="931" y="2688"/>
                    <a:pt x="964" y="2711"/>
                    <a:pt x="986" y="2688"/>
                  </a:cubicBezTo>
                  <a:cubicBezTo>
                    <a:pt x="998" y="2666"/>
                    <a:pt x="1020" y="2655"/>
                    <a:pt x="1042" y="2666"/>
                  </a:cubicBezTo>
                  <a:cubicBezTo>
                    <a:pt x="1065" y="2666"/>
                    <a:pt x="1087" y="2666"/>
                    <a:pt x="1087" y="2632"/>
                  </a:cubicBezTo>
                  <a:cubicBezTo>
                    <a:pt x="1087" y="2599"/>
                    <a:pt x="1076" y="2531"/>
                    <a:pt x="1076" y="2531"/>
                  </a:cubicBezTo>
                  <a:cubicBezTo>
                    <a:pt x="1076" y="2531"/>
                    <a:pt x="1042" y="2498"/>
                    <a:pt x="1020" y="2475"/>
                  </a:cubicBezTo>
                  <a:cubicBezTo>
                    <a:pt x="998" y="2464"/>
                    <a:pt x="1031" y="2408"/>
                    <a:pt x="998" y="2363"/>
                  </a:cubicBezTo>
                  <a:cubicBezTo>
                    <a:pt x="975" y="2318"/>
                    <a:pt x="964" y="2251"/>
                    <a:pt x="998" y="2218"/>
                  </a:cubicBezTo>
                  <a:cubicBezTo>
                    <a:pt x="1020" y="2195"/>
                    <a:pt x="1020" y="2117"/>
                    <a:pt x="1054" y="2106"/>
                  </a:cubicBezTo>
                  <a:cubicBezTo>
                    <a:pt x="1087" y="2083"/>
                    <a:pt x="1076" y="1993"/>
                    <a:pt x="1087" y="1982"/>
                  </a:cubicBezTo>
                  <a:cubicBezTo>
                    <a:pt x="1087" y="1971"/>
                    <a:pt x="1144" y="1982"/>
                    <a:pt x="1200" y="1971"/>
                  </a:cubicBezTo>
                  <a:cubicBezTo>
                    <a:pt x="1244" y="1960"/>
                    <a:pt x="1244" y="1960"/>
                    <a:pt x="1244" y="1915"/>
                  </a:cubicBezTo>
                  <a:cubicBezTo>
                    <a:pt x="1244" y="1870"/>
                    <a:pt x="1300" y="1870"/>
                    <a:pt x="1345" y="1893"/>
                  </a:cubicBezTo>
                  <a:cubicBezTo>
                    <a:pt x="1379" y="1915"/>
                    <a:pt x="1468" y="1993"/>
                    <a:pt x="1491" y="2005"/>
                  </a:cubicBezTo>
                  <a:cubicBezTo>
                    <a:pt x="1502" y="2016"/>
                    <a:pt x="1491" y="2061"/>
                    <a:pt x="1502" y="2083"/>
                  </a:cubicBezTo>
                  <a:cubicBezTo>
                    <a:pt x="1502" y="2117"/>
                    <a:pt x="1513" y="2128"/>
                    <a:pt x="1547" y="2128"/>
                  </a:cubicBezTo>
                  <a:cubicBezTo>
                    <a:pt x="1580" y="2128"/>
                    <a:pt x="1580" y="2173"/>
                    <a:pt x="1580" y="2173"/>
                  </a:cubicBezTo>
                  <a:cubicBezTo>
                    <a:pt x="1580" y="2173"/>
                    <a:pt x="1670" y="2150"/>
                    <a:pt x="1704" y="2195"/>
                  </a:cubicBezTo>
                  <a:cubicBezTo>
                    <a:pt x="1737" y="2229"/>
                    <a:pt x="1805" y="2296"/>
                    <a:pt x="1838" y="2318"/>
                  </a:cubicBezTo>
                  <a:cubicBezTo>
                    <a:pt x="1838" y="2307"/>
                    <a:pt x="1849" y="2296"/>
                    <a:pt x="1849" y="2285"/>
                  </a:cubicBezTo>
                  <a:cubicBezTo>
                    <a:pt x="1872" y="2251"/>
                    <a:pt x="1917" y="2184"/>
                    <a:pt x="1939" y="21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5" name="Freeform 9"/>
            <p:cNvSpPr>
              <a:spLocks noChangeArrowheads="1"/>
            </p:cNvSpPr>
            <p:nvPr/>
          </p:nvSpPr>
          <p:spPr bwMode="auto">
            <a:xfrm>
              <a:off x="3176588" y="2643188"/>
              <a:ext cx="936625" cy="1201737"/>
            </a:xfrm>
            <a:custGeom>
              <a:avLst/>
              <a:gdLst>
                <a:gd name="T0" fmla="*/ 2600 w 2601"/>
                <a:gd name="T1" fmla="*/ 2823 h 3339"/>
                <a:gd name="T2" fmla="*/ 2454 w 2601"/>
                <a:gd name="T3" fmla="*/ 2767 h 3339"/>
                <a:gd name="T4" fmla="*/ 2376 w 2601"/>
                <a:gd name="T5" fmla="*/ 2654 h 3339"/>
                <a:gd name="T6" fmla="*/ 2319 w 2601"/>
                <a:gd name="T7" fmla="*/ 2453 h 3339"/>
                <a:gd name="T8" fmla="*/ 2252 w 2601"/>
                <a:gd name="T9" fmla="*/ 2263 h 3339"/>
                <a:gd name="T10" fmla="*/ 2241 w 2601"/>
                <a:gd name="T11" fmla="*/ 2150 h 3339"/>
                <a:gd name="T12" fmla="*/ 2140 w 2601"/>
                <a:gd name="T13" fmla="*/ 1938 h 3339"/>
                <a:gd name="T14" fmla="*/ 2017 w 2601"/>
                <a:gd name="T15" fmla="*/ 1927 h 3339"/>
                <a:gd name="T16" fmla="*/ 1905 w 2601"/>
                <a:gd name="T17" fmla="*/ 1961 h 3339"/>
                <a:gd name="T18" fmla="*/ 1827 w 2601"/>
                <a:gd name="T19" fmla="*/ 1837 h 3339"/>
                <a:gd name="T20" fmla="*/ 1770 w 2601"/>
                <a:gd name="T21" fmla="*/ 1714 h 3339"/>
                <a:gd name="T22" fmla="*/ 1703 w 2601"/>
                <a:gd name="T23" fmla="*/ 1602 h 3339"/>
                <a:gd name="T24" fmla="*/ 1614 w 2601"/>
                <a:gd name="T25" fmla="*/ 1490 h 3339"/>
                <a:gd name="T26" fmla="*/ 1513 w 2601"/>
                <a:gd name="T27" fmla="*/ 1300 h 3339"/>
                <a:gd name="T28" fmla="*/ 1468 w 2601"/>
                <a:gd name="T29" fmla="*/ 1199 h 3339"/>
                <a:gd name="T30" fmla="*/ 1513 w 2601"/>
                <a:gd name="T31" fmla="*/ 1020 h 3339"/>
                <a:gd name="T32" fmla="*/ 1591 w 2601"/>
                <a:gd name="T33" fmla="*/ 1008 h 3339"/>
                <a:gd name="T34" fmla="*/ 1513 w 2601"/>
                <a:gd name="T35" fmla="*/ 851 h 3339"/>
                <a:gd name="T36" fmla="*/ 1401 w 2601"/>
                <a:gd name="T37" fmla="*/ 717 h 3339"/>
                <a:gd name="T38" fmla="*/ 1345 w 2601"/>
                <a:gd name="T39" fmla="*/ 661 h 3339"/>
                <a:gd name="T40" fmla="*/ 1255 w 2601"/>
                <a:gd name="T41" fmla="*/ 627 h 3339"/>
                <a:gd name="T42" fmla="*/ 1031 w 2601"/>
                <a:gd name="T43" fmla="*/ 515 h 3339"/>
                <a:gd name="T44" fmla="*/ 986 w 2601"/>
                <a:gd name="T45" fmla="*/ 269 h 3339"/>
                <a:gd name="T46" fmla="*/ 986 w 2601"/>
                <a:gd name="T47" fmla="*/ 157 h 3339"/>
                <a:gd name="T48" fmla="*/ 863 w 2601"/>
                <a:gd name="T49" fmla="*/ 0 h 3339"/>
                <a:gd name="T50" fmla="*/ 571 w 2601"/>
                <a:gd name="T51" fmla="*/ 235 h 3339"/>
                <a:gd name="T52" fmla="*/ 437 w 2601"/>
                <a:gd name="T53" fmla="*/ 313 h 3339"/>
                <a:gd name="T54" fmla="*/ 258 w 2601"/>
                <a:gd name="T55" fmla="*/ 437 h 3339"/>
                <a:gd name="T56" fmla="*/ 224 w 2601"/>
                <a:gd name="T57" fmla="*/ 470 h 3339"/>
                <a:gd name="T58" fmla="*/ 269 w 2601"/>
                <a:gd name="T59" fmla="*/ 605 h 3339"/>
                <a:gd name="T60" fmla="*/ 179 w 2601"/>
                <a:gd name="T61" fmla="*/ 493 h 3339"/>
                <a:gd name="T62" fmla="*/ 101 w 2601"/>
                <a:gd name="T63" fmla="*/ 638 h 3339"/>
                <a:gd name="T64" fmla="*/ 22 w 2601"/>
                <a:gd name="T65" fmla="*/ 751 h 3339"/>
                <a:gd name="T66" fmla="*/ 33 w 2601"/>
                <a:gd name="T67" fmla="*/ 806 h 3339"/>
                <a:gd name="T68" fmla="*/ 33 w 2601"/>
                <a:gd name="T69" fmla="*/ 896 h 3339"/>
                <a:gd name="T70" fmla="*/ 112 w 2601"/>
                <a:gd name="T71" fmla="*/ 941 h 3339"/>
                <a:gd name="T72" fmla="*/ 414 w 2601"/>
                <a:gd name="T73" fmla="*/ 1131 h 3339"/>
                <a:gd name="T74" fmla="*/ 448 w 2601"/>
                <a:gd name="T75" fmla="*/ 1064 h 3339"/>
                <a:gd name="T76" fmla="*/ 538 w 2601"/>
                <a:gd name="T77" fmla="*/ 1210 h 3339"/>
                <a:gd name="T78" fmla="*/ 717 w 2601"/>
                <a:gd name="T79" fmla="*/ 1356 h 3339"/>
                <a:gd name="T80" fmla="*/ 796 w 2601"/>
                <a:gd name="T81" fmla="*/ 1389 h 3339"/>
                <a:gd name="T82" fmla="*/ 1019 w 2601"/>
                <a:gd name="T83" fmla="*/ 1714 h 3339"/>
                <a:gd name="T84" fmla="*/ 1165 w 2601"/>
                <a:gd name="T85" fmla="*/ 1871 h 3339"/>
                <a:gd name="T86" fmla="*/ 1277 w 2601"/>
                <a:gd name="T87" fmla="*/ 1860 h 3339"/>
                <a:gd name="T88" fmla="*/ 1456 w 2601"/>
                <a:gd name="T89" fmla="*/ 2083 h 3339"/>
                <a:gd name="T90" fmla="*/ 1614 w 2601"/>
                <a:gd name="T91" fmla="*/ 2296 h 3339"/>
                <a:gd name="T92" fmla="*/ 1871 w 2601"/>
                <a:gd name="T93" fmla="*/ 2643 h 3339"/>
                <a:gd name="T94" fmla="*/ 2062 w 2601"/>
                <a:gd name="T95" fmla="*/ 2901 h 3339"/>
                <a:gd name="T96" fmla="*/ 2196 w 2601"/>
                <a:gd name="T97" fmla="*/ 3058 h 3339"/>
                <a:gd name="T98" fmla="*/ 2308 w 2601"/>
                <a:gd name="T99" fmla="*/ 3294 h 3339"/>
                <a:gd name="T100" fmla="*/ 2342 w 2601"/>
                <a:gd name="T101" fmla="*/ 3103 h 3339"/>
                <a:gd name="T102" fmla="*/ 2409 w 2601"/>
                <a:gd name="T103" fmla="*/ 3181 h 3339"/>
                <a:gd name="T104" fmla="*/ 2532 w 2601"/>
                <a:gd name="T105" fmla="*/ 3204 h 3339"/>
                <a:gd name="T106" fmla="*/ 2499 w 2601"/>
                <a:gd name="T107" fmla="*/ 3025 h 3339"/>
                <a:gd name="T108" fmla="*/ 2555 w 2601"/>
                <a:gd name="T109" fmla="*/ 2856 h 333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01" h="3339">
                  <a:moveTo>
                    <a:pt x="2600" y="2823"/>
                  </a:moveTo>
                  <a:lnTo>
                    <a:pt x="2600" y="2823"/>
                  </a:lnTo>
                  <a:cubicBezTo>
                    <a:pt x="2589" y="2800"/>
                    <a:pt x="2566" y="2767"/>
                    <a:pt x="2521" y="2778"/>
                  </a:cubicBezTo>
                  <a:cubicBezTo>
                    <a:pt x="2476" y="2778"/>
                    <a:pt x="2476" y="2789"/>
                    <a:pt x="2454" y="2767"/>
                  </a:cubicBezTo>
                  <a:cubicBezTo>
                    <a:pt x="2443" y="2756"/>
                    <a:pt x="2443" y="2711"/>
                    <a:pt x="2443" y="2688"/>
                  </a:cubicBezTo>
                  <a:cubicBezTo>
                    <a:pt x="2443" y="2677"/>
                    <a:pt x="2387" y="2688"/>
                    <a:pt x="2376" y="2654"/>
                  </a:cubicBezTo>
                  <a:cubicBezTo>
                    <a:pt x="2364" y="2610"/>
                    <a:pt x="2376" y="2576"/>
                    <a:pt x="2376" y="2543"/>
                  </a:cubicBezTo>
                  <a:cubicBezTo>
                    <a:pt x="2376" y="2509"/>
                    <a:pt x="2331" y="2475"/>
                    <a:pt x="2319" y="2453"/>
                  </a:cubicBezTo>
                  <a:cubicBezTo>
                    <a:pt x="2297" y="2430"/>
                    <a:pt x="2275" y="2487"/>
                    <a:pt x="2263" y="2453"/>
                  </a:cubicBezTo>
                  <a:cubicBezTo>
                    <a:pt x="2252" y="2419"/>
                    <a:pt x="2252" y="2307"/>
                    <a:pt x="2252" y="2263"/>
                  </a:cubicBezTo>
                  <a:cubicBezTo>
                    <a:pt x="2252" y="2218"/>
                    <a:pt x="2297" y="2229"/>
                    <a:pt x="2297" y="2206"/>
                  </a:cubicBezTo>
                  <a:cubicBezTo>
                    <a:pt x="2308" y="2195"/>
                    <a:pt x="2286" y="2184"/>
                    <a:pt x="2241" y="2150"/>
                  </a:cubicBezTo>
                  <a:cubicBezTo>
                    <a:pt x="2207" y="2117"/>
                    <a:pt x="2207" y="2028"/>
                    <a:pt x="2207" y="1995"/>
                  </a:cubicBezTo>
                  <a:cubicBezTo>
                    <a:pt x="2196" y="1961"/>
                    <a:pt x="2163" y="1950"/>
                    <a:pt x="2140" y="1938"/>
                  </a:cubicBezTo>
                  <a:cubicBezTo>
                    <a:pt x="2107" y="1927"/>
                    <a:pt x="2073" y="1893"/>
                    <a:pt x="2062" y="1893"/>
                  </a:cubicBezTo>
                  <a:cubicBezTo>
                    <a:pt x="2039" y="1893"/>
                    <a:pt x="2039" y="1905"/>
                    <a:pt x="2017" y="1927"/>
                  </a:cubicBezTo>
                  <a:cubicBezTo>
                    <a:pt x="1983" y="1938"/>
                    <a:pt x="1994" y="1950"/>
                    <a:pt x="1961" y="1961"/>
                  </a:cubicBezTo>
                  <a:cubicBezTo>
                    <a:pt x="1938" y="1983"/>
                    <a:pt x="1916" y="1972"/>
                    <a:pt x="1905" y="1961"/>
                  </a:cubicBezTo>
                  <a:cubicBezTo>
                    <a:pt x="1894" y="1950"/>
                    <a:pt x="1883" y="1938"/>
                    <a:pt x="1849" y="1938"/>
                  </a:cubicBezTo>
                  <a:cubicBezTo>
                    <a:pt x="1827" y="1938"/>
                    <a:pt x="1827" y="1882"/>
                    <a:pt x="1827" y="1837"/>
                  </a:cubicBezTo>
                  <a:cubicBezTo>
                    <a:pt x="1827" y="1804"/>
                    <a:pt x="1815" y="1804"/>
                    <a:pt x="1793" y="1793"/>
                  </a:cubicBezTo>
                  <a:cubicBezTo>
                    <a:pt x="1770" y="1770"/>
                    <a:pt x="1804" y="1726"/>
                    <a:pt x="1770" y="1714"/>
                  </a:cubicBezTo>
                  <a:cubicBezTo>
                    <a:pt x="1737" y="1703"/>
                    <a:pt x="1759" y="1681"/>
                    <a:pt x="1748" y="1647"/>
                  </a:cubicBezTo>
                  <a:cubicBezTo>
                    <a:pt x="1737" y="1613"/>
                    <a:pt x="1737" y="1602"/>
                    <a:pt x="1703" y="1602"/>
                  </a:cubicBezTo>
                  <a:cubicBezTo>
                    <a:pt x="1669" y="1591"/>
                    <a:pt x="1669" y="1569"/>
                    <a:pt x="1658" y="1546"/>
                  </a:cubicBezTo>
                  <a:cubicBezTo>
                    <a:pt x="1658" y="1524"/>
                    <a:pt x="1625" y="1524"/>
                    <a:pt x="1614" y="1490"/>
                  </a:cubicBezTo>
                  <a:cubicBezTo>
                    <a:pt x="1602" y="1468"/>
                    <a:pt x="1535" y="1479"/>
                    <a:pt x="1524" y="1468"/>
                  </a:cubicBezTo>
                  <a:cubicBezTo>
                    <a:pt x="1513" y="1468"/>
                    <a:pt x="1513" y="1356"/>
                    <a:pt x="1513" y="1300"/>
                  </a:cubicBezTo>
                  <a:cubicBezTo>
                    <a:pt x="1501" y="1255"/>
                    <a:pt x="1513" y="1255"/>
                    <a:pt x="1468" y="1266"/>
                  </a:cubicBezTo>
                  <a:cubicBezTo>
                    <a:pt x="1423" y="1266"/>
                    <a:pt x="1434" y="1221"/>
                    <a:pt x="1468" y="1199"/>
                  </a:cubicBezTo>
                  <a:cubicBezTo>
                    <a:pt x="1501" y="1176"/>
                    <a:pt x="1490" y="1154"/>
                    <a:pt x="1479" y="1109"/>
                  </a:cubicBezTo>
                  <a:cubicBezTo>
                    <a:pt x="1468" y="1075"/>
                    <a:pt x="1468" y="1031"/>
                    <a:pt x="1513" y="1020"/>
                  </a:cubicBezTo>
                  <a:cubicBezTo>
                    <a:pt x="1546" y="1008"/>
                    <a:pt x="1569" y="1008"/>
                    <a:pt x="1580" y="1008"/>
                  </a:cubicBezTo>
                  <a:cubicBezTo>
                    <a:pt x="1591" y="1008"/>
                    <a:pt x="1591" y="1008"/>
                    <a:pt x="1591" y="1008"/>
                  </a:cubicBezTo>
                  <a:cubicBezTo>
                    <a:pt x="1591" y="1008"/>
                    <a:pt x="1591" y="986"/>
                    <a:pt x="1580" y="941"/>
                  </a:cubicBezTo>
                  <a:cubicBezTo>
                    <a:pt x="1569" y="896"/>
                    <a:pt x="1535" y="874"/>
                    <a:pt x="1513" y="851"/>
                  </a:cubicBezTo>
                  <a:cubicBezTo>
                    <a:pt x="1501" y="829"/>
                    <a:pt x="1501" y="840"/>
                    <a:pt x="1468" y="829"/>
                  </a:cubicBezTo>
                  <a:cubicBezTo>
                    <a:pt x="1434" y="829"/>
                    <a:pt x="1412" y="762"/>
                    <a:pt x="1401" y="717"/>
                  </a:cubicBezTo>
                  <a:cubicBezTo>
                    <a:pt x="1401" y="672"/>
                    <a:pt x="1401" y="672"/>
                    <a:pt x="1378" y="672"/>
                  </a:cubicBezTo>
                  <a:cubicBezTo>
                    <a:pt x="1356" y="683"/>
                    <a:pt x="1345" y="683"/>
                    <a:pt x="1345" y="661"/>
                  </a:cubicBezTo>
                  <a:cubicBezTo>
                    <a:pt x="1333" y="638"/>
                    <a:pt x="1333" y="627"/>
                    <a:pt x="1311" y="627"/>
                  </a:cubicBezTo>
                  <a:cubicBezTo>
                    <a:pt x="1277" y="627"/>
                    <a:pt x="1266" y="638"/>
                    <a:pt x="1255" y="627"/>
                  </a:cubicBezTo>
                  <a:cubicBezTo>
                    <a:pt x="1244" y="616"/>
                    <a:pt x="1109" y="616"/>
                    <a:pt x="1109" y="616"/>
                  </a:cubicBezTo>
                  <a:cubicBezTo>
                    <a:pt x="1109" y="616"/>
                    <a:pt x="1064" y="549"/>
                    <a:pt x="1031" y="515"/>
                  </a:cubicBezTo>
                  <a:cubicBezTo>
                    <a:pt x="997" y="482"/>
                    <a:pt x="997" y="448"/>
                    <a:pt x="997" y="392"/>
                  </a:cubicBezTo>
                  <a:cubicBezTo>
                    <a:pt x="997" y="347"/>
                    <a:pt x="1008" y="280"/>
                    <a:pt x="986" y="269"/>
                  </a:cubicBezTo>
                  <a:cubicBezTo>
                    <a:pt x="963" y="269"/>
                    <a:pt x="952" y="257"/>
                    <a:pt x="963" y="246"/>
                  </a:cubicBezTo>
                  <a:cubicBezTo>
                    <a:pt x="974" y="235"/>
                    <a:pt x="986" y="190"/>
                    <a:pt x="986" y="157"/>
                  </a:cubicBezTo>
                  <a:cubicBezTo>
                    <a:pt x="986" y="123"/>
                    <a:pt x="941" y="89"/>
                    <a:pt x="896" y="78"/>
                  </a:cubicBezTo>
                  <a:cubicBezTo>
                    <a:pt x="851" y="78"/>
                    <a:pt x="863" y="0"/>
                    <a:pt x="863" y="0"/>
                  </a:cubicBezTo>
                  <a:cubicBezTo>
                    <a:pt x="694" y="0"/>
                    <a:pt x="694" y="0"/>
                    <a:pt x="694" y="0"/>
                  </a:cubicBezTo>
                  <a:cubicBezTo>
                    <a:pt x="571" y="235"/>
                    <a:pt x="571" y="235"/>
                    <a:pt x="571" y="235"/>
                  </a:cubicBezTo>
                  <a:cubicBezTo>
                    <a:pt x="437" y="313"/>
                    <a:pt x="437" y="313"/>
                    <a:pt x="437" y="313"/>
                  </a:cubicBezTo>
                  <a:lnTo>
                    <a:pt x="437" y="313"/>
                  </a:lnTo>
                  <a:cubicBezTo>
                    <a:pt x="437" y="369"/>
                    <a:pt x="437" y="369"/>
                    <a:pt x="437" y="369"/>
                  </a:cubicBezTo>
                  <a:cubicBezTo>
                    <a:pt x="258" y="437"/>
                    <a:pt x="258" y="437"/>
                    <a:pt x="258" y="437"/>
                  </a:cubicBezTo>
                  <a:cubicBezTo>
                    <a:pt x="190" y="426"/>
                    <a:pt x="190" y="426"/>
                    <a:pt x="190" y="426"/>
                  </a:cubicBezTo>
                  <a:cubicBezTo>
                    <a:pt x="201" y="459"/>
                    <a:pt x="213" y="470"/>
                    <a:pt x="224" y="470"/>
                  </a:cubicBezTo>
                  <a:cubicBezTo>
                    <a:pt x="246" y="459"/>
                    <a:pt x="269" y="482"/>
                    <a:pt x="258" y="515"/>
                  </a:cubicBezTo>
                  <a:cubicBezTo>
                    <a:pt x="246" y="549"/>
                    <a:pt x="246" y="582"/>
                    <a:pt x="269" y="605"/>
                  </a:cubicBezTo>
                  <a:cubicBezTo>
                    <a:pt x="280" y="616"/>
                    <a:pt x="213" y="627"/>
                    <a:pt x="213" y="571"/>
                  </a:cubicBezTo>
                  <a:cubicBezTo>
                    <a:pt x="213" y="515"/>
                    <a:pt x="201" y="493"/>
                    <a:pt x="179" y="493"/>
                  </a:cubicBezTo>
                  <a:cubicBezTo>
                    <a:pt x="168" y="493"/>
                    <a:pt x="168" y="560"/>
                    <a:pt x="145" y="571"/>
                  </a:cubicBezTo>
                  <a:cubicBezTo>
                    <a:pt x="112" y="582"/>
                    <a:pt x="101" y="616"/>
                    <a:pt x="101" y="638"/>
                  </a:cubicBezTo>
                  <a:cubicBezTo>
                    <a:pt x="101" y="661"/>
                    <a:pt x="78" y="661"/>
                    <a:pt x="45" y="672"/>
                  </a:cubicBezTo>
                  <a:cubicBezTo>
                    <a:pt x="22" y="683"/>
                    <a:pt x="0" y="739"/>
                    <a:pt x="22" y="751"/>
                  </a:cubicBezTo>
                  <a:cubicBezTo>
                    <a:pt x="33" y="751"/>
                    <a:pt x="45" y="728"/>
                    <a:pt x="56" y="751"/>
                  </a:cubicBezTo>
                  <a:cubicBezTo>
                    <a:pt x="67" y="762"/>
                    <a:pt x="56" y="795"/>
                    <a:pt x="33" y="806"/>
                  </a:cubicBezTo>
                  <a:cubicBezTo>
                    <a:pt x="0" y="818"/>
                    <a:pt x="11" y="840"/>
                    <a:pt x="33" y="840"/>
                  </a:cubicBezTo>
                  <a:cubicBezTo>
                    <a:pt x="56" y="851"/>
                    <a:pt x="56" y="885"/>
                    <a:pt x="33" y="896"/>
                  </a:cubicBezTo>
                  <a:cubicBezTo>
                    <a:pt x="0" y="907"/>
                    <a:pt x="22" y="941"/>
                    <a:pt x="45" y="941"/>
                  </a:cubicBezTo>
                  <a:cubicBezTo>
                    <a:pt x="78" y="941"/>
                    <a:pt x="89" y="919"/>
                    <a:pt x="112" y="941"/>
                  </a:cubicBezTo>
                  <a:cubicBezTo>
                    <a:pt x="145" y="975"/>
                    <a:pt x="314" y="1053"/>
                    <a:pt x="358" y="1087"/>
                  </a:cubicBezTo>
                  <a:cubicBezTo>
                    <a:pt x="392" y="1109"/>
                    <a:pt x="403" y="1131"/>
                    <a:pt x="414" y="1131"/>
                  </a:cubicBezTo>
                  <a:cubicBezTo>
                    <a:pt x="425" y="1120"/>
                    <a:pt x="403" y="1064"/>
                    <a:pt x="392" y="1042"/>
                  </a:cubicBezTo>
                  <a:cubicBezTo>
                    <a:pt x="392" y="1020"/>
                    <a:pt x="437" y="1020"/>
                    <a:pt x="448" y="1064"/>
                  </a:cubicBezTo>
                  <a:cubicBezTo>
                    <a:pt x="470" y="1109"/>
                    <a:pt x="470" y="1143"/>
                    <a:pt x="470" y="1165"/>
                  </a:cubicBezTo>
                  <a:cubicBezTo>
                    <a:pt x="470" y="1188"/>
                    <a:pt x="493" y="1210"/>
                    <a:pt x="538" y="1210"/>
                  </a:cubicBezTo>
                  <a:cubicBezTo>
                    <a:pt x="583" y="1210"/>
                    <a:pt x="638" y="1233"/>
                    <a:pt x="661" y="1244"/>
                  </a:cubicBezTo>
                  <a:cubicBezTo>
                    <a:pt x="683" y="1266"/>
                    <a:pt x="706" y="1356"/>
                    <a:pt x="717" y="1356"/>
                  </a:cubicBezTo>
                  <a:cubicBezTo>
                    <a:pt x="728" y="1356"/>
                    <a:pt x="683" y="1277"/>
                    <a:pt x="706" y="1266"/>
                  </a:cubicBezTo>
                  <a:cubicBezTo>
                    <a:pt x="739" y="1244"/>
                    <a:pt x="784" y="1322"/>
                    <a:pt x="796" y="1389"/>
                  </a:cubicBezTo>
                  <a:cubicBezTo>
                    <a:pt x="807" y="1445"/>
                    <a:pt x="807" y="1524"/>
                    <a:pt x="840" y="1557"/>
                  </a:cubicBezTo>
                  <a:cubicBezTo>
                    <a:pt x="885" y="1602"/>
                    <a:pt x="974" y="1669"/>
                    <a:pt x="1019" y="1714"/>
                  </a:cubicBezTo>
                  <a:cubicBezTo>
                    <a:pt x="1064" y="1759"/>
                    <a:pt x="1087" y="1826"/>
                    <a:pt x="1120" y="1871"/>
                  </a:cubicBezTo>
                  <a:cubicBezTo>
                    <a:pt x="1165" y="1905"/>
                    <a:pt x="1165" y="1905"/>
                    <a:pt x="1165" y="1871"/>
                  </a:cubicBezTo>
                  <a:cubicBezTo>
                    <a:pt x="1154" y="1826"/>
                    <a:pt x="1154" y="1770"/>
                    <a:pt x="1188" y="1759"/>
                  </a:cubicBezTo>
                  <a:cubicBezTo>
                    <a:pt x="1221" y="1748"/>
                    <a:pt x="1255" y="1815"/>
                    <a:pt x="1277" y="1860"/>
                  </a:cubicBezTo>
                  <a:cubicBezTo>
                    <a:pt x="1289" y="1916"/>
                    <a:pt x="1322" y="1995"/>
                    <a:pt x="1367" y="2006"/>
                  </a:cubicBezTo>
                  <a:cubicBezTo>
                    <a:pt x="1412" y="2006"/>
                    <a:pt x="1445" y="2017"/>
                    <a:pt x="1456" y="2083"/>
                  </a:cubicBezTo>
                  <a:cubicBezTo>
                    <a:pt x="1456" y="2150"/>
                    <a:pt x="1490" y="2218"/>
                    <a:pt x="1524" y="2218"/>
                  </a:cubicBezTo>
                  <a:cubicBezTo>
                    <a:pt x="1558" y="2218"/>
                    <a:pt x="1591" y="2229"/>
                    <a:pt x="1614" y="2296"/>
                  </a:cubicBezTo>
                  <a:cubicBezTo>
                    <a:pt x="1636" y="2363"/>
                    <a:pt x="1692" y="2520"/>
                    <a:pt x="1748" y="2554"/>
                  </a:cubicBezTo>
                  <a:cubicBezTo>
                    <a:pt x="1793" y="2599"/>
                    <a:pt x="1871" y="2610"/>
                    <a:pt x="1871" y="2643"/>
                  </a:cubicBezTo>
                  <a:cubicBezTo>
                    <a:pt x="1883" y="2677"/>
                    <a:pt x="1883" y="2733"/>
                    <a:pt x="1938" y="2767"/>
                  </a:cubicBezTo>
                  <a:cubicBezTo>
                    <a:pt x="2006" y="2800"/>
                    <a:pt x="2062" y="2879"/>
                    <a:pt x="2062" y="2901"/>
                  </a:cubicBezTo>
                  <a:cubicBezTo>
                    <a:pt x="2073" y="2923"/>
                    <a:pt x="2084" y="2991"/>
                    <a:pt x="2129" y="3002"/>
                  </a:cubicBezTo>
                  <a:cubicBezTo>
                    <a:pt x="2174" y="3013"/>
                    <a:pt x="2185" y="3002"/>
                    <a:pt x="2196" y="3058"/>
                  </a:cubicBezTo>
                  <a:cubicBezTo>
                    <a:pt x="2219" y="3103"/>
                    <a:pt x="2275" y="3181"/>
                    <a:pt x="2286" y="3192"/>
                  </a:cubicBezTo>
                  <a:cubicBezTo>
                    <a:pt x="2297" y="3215"/>
                    <a:pt x="2308" y="3260"/>
                    <a:pt x="2308" y="3294"/>
                  </a:cubicBezTo>
                  <a:cubicBezTo>
                    <a:pt x="2319" y="3327"/>
                    <a:pt x="2353" y="3338"/>
                    <a:pt x="2353" y="3305"/>
                  </a:cubicBezTo>
                  <a:cubicBezTo>
                    <a:pt x="2353" y="3271"/>
                    <a:pt x="2331" y="3159"/>
                    <a:pt x="2342" y="3103"/>
                  </a:cubicBezTo>
                  <a:cubicBezTo>
                    <a:pt x="2342" y="3047"/>
                    <a:pt x="2364" y="3013"/>
                    <a:pt x="2387" y="3069"/>
                  </a:cubicBezTo>
                  <a:cubicBezTo>
                    <a:pt x="2409" y="3114"/>
                    <a:pt x="2420" y="3148"/>
                    <a:pt x="2409" y="3181"/>
                  </a:cubicBezTo>
                  <a:cubicBezTo>
                    <a:pt x="2409" y="3181"/>
                    <a:pt x="2443" y="3181"/>
                    <a:pt x="2476" y="3204"/>
                  </a:cubicBezTo>
                  <a:cubicBezTo>
                    <a:pt x="2510" y="3226"/>
                    <a:pt x="2521" y="3226"/>
                    <a:pt x="2532" y="3204"/>
                  </a:cubicBezTo>
                  <a:cubicBezTo>
                    <a:pt x="2555" y="3192"/>
                    <a:pt x="2532" y="3125"/>
                    <a:pt x="2510" y="3103"/>
                  </a:cubicBezTo>
                  <a:cubicBezTo>
                    <a:pt x="2499" y="3092"/>
                    <a:pt x="2488" y="3058"/>
                    <a:pt x="2499" y="3025"/>
                  </a:cubicBezTo>
                  <a:cubicBezTo>
                    <a:pt x="2510" y="3002"/>
                    <a:pt x="2521" y="2957"/>
                    <a:pt x="2510" y="2923"/>
                  </a:cubicBezTo>
                  <a:cubicBezTo>
                    <a:pt x="2510" y="2890"/>
                    <a:pt x="2521" y="2867"/>
                    <a:pt x="2555" y="2856"/>
                  </a:cubicBezTo>
                  <a:cubicBezTo>
                    <a:pt x="2577" y="2856"/>
                    <a:pt x="2600" y="2845"/>
                    <a:pt x="2600" y="28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6" name="Freeform 10"/>
            <p:cNvSpPr>
              <a:spLocks noChangeArrowheads="1"/>
            </p:cNvSpPr>
            <p:nvPr/>
          </p:nvSpPr>
          <p:spPr bwMode="auto">
            <a:xfrm>
              <a:off x="3687763" y="2703513"/>
              <a:ext cx="1117600" cy="1133475"/>
            </a:xfrm>
            <a:custGeom>
              <a:avLst/>
              <a:gdLst>
                <a:gd name="T0" fmla="*/ 3026 w 3105"/>
                <a:gd name="T1" fmla="*/ 1569 h 3149"/>
                <a:gd name="T2" fmla="*/ 2970 w 3105"/>
                <a:gd name="T3" fmla="*/ 1356 h 3149"/>
                <a:gd name="T4" fmla="*/ 2880 w 3105"/>
                <a:gd name="T5" fmla="*/ 1389 h 3149"/>
                <a:gd name="T6" fmla="*/ 2701 w 3105"/>
                <a:gd name="T7" fmla="*/ 1434 h 3149"/>
                <a:gd name="T8" fmla="*/ 2488 w 3105"/>
                <a:gd name="T9" fmla="*/ 1210 h 3149"/>
                <a:gd name="T10" fmla="*/ 2443 w 3105"/>
                <a:gd name="T11" fmla="*/ 1065 h 3149"/>
                <a:gd name="T12" fmla="*/ 2454 w 3105"/>
                <a:gd name="T13" fmla="*/ 952 h 3149"/>
                <a:gd name="T14" fmla="*/ 2533 w 3105"/>
                <a:gd name="T15" fmla="*/ 796 h 3149"/>
                <a:gd name="T16" fmla="*/ 2510 w 3105"/>
                <a:gd name="T17" fmla="*/ 571 h 3149"/>
                <a:gd name="T18" fmla="*/ 2578 w 3105"/>
                <a:gd name="T19" fmla="*/ 425 h 3149"/>
                <a:gd name="T20" fmla="*/ 2286 w 3105"/>
                <a:gd name="T21" fmla="*/ 112 h 3149"/>
                <a:gd name="T22" fmla="*/ 1793 w 3105"/>
                <a:gd name="T23" fmla="*/ 246 h 3149"/>
                <a:gd name="T24" fmla="*/ 1681 w 3105"/>
                <a:gd name="T25" fmla="*/ 358 h 3149"/>
                <a:gd name="T26" fmla="*/ 1446 w 3105"/>
                <a:gd name="T27" fmla="*/ 302 h 3149"/>
                <a:gd name="T28" fmla="*/ 1367 w 3105"/>
                <a:gd name="T29" fmla="*/ 347 h 3149"/>
                <a:gd name="T30" fmla="*/ 1132 w 3105"/>
                <a:gd name="T31" fmla="*/ 201 h 3149"/>
                <a:gd name="T32" fmla="*/ 1031 w 3105"/>
                <a:gd name="T33" fmla="*/ 157 h 3149"/>
                <a:gd name="T34" fmla="*/ 863 w 3105"/>
                <a:gd name="T35" fmla="*/ 45 h 3149"/>
                <a:gd name="T36" fmla="*/ 706 w 3105"/>
                <a:gd name="T37" fmla="*/ 123 h 3149"/>
                <a:gd name="T38" fmla="*/ 639 w 3105"/>
                <a:gd name="T39" fmla="*/ 336 h 3149"/>
                <a:gd name="T40" fmla="*/ 515 w 3105"/>
                <a:gd name="T41" fmla="*/ 594 h 3149"/>
                <a:gd name="T42" fmla="*/ 460 w 3105"/>
                <a:gd name="T43" fmla="*/ 829 h 3149"/>
                <a:gd name="T44" fmla="*/ 258 w 3105"/>
                <a:gd name="T45" fmla="*/ 874 h 3149"/>
                <a:gd name="T46" fmla="*/ 157 w 3105"/>
                <a:gd name="T47" fmla="*/ 840 h 3149"/>
                <a:gd name="T48" fmla="*/ 168 w 3105"/>
                <a:gd name="T49" fmla="*/ 840 h 3149"/>
                <a:gd name="T50" fmla="*/ 56 w 3105"/>
                <a:gd name="T51" fmla="*/ 941 h 3149"/>
                <a:gd name="T52" fmla="*/ 45 w 3105"/>
                <a:gd name="T53" fmla="*/ 1098 h 3149"/>
                <a:gd name="T54" fmla="*/ 101 w 3105"/>
                <a:gd name="T55" fmla="*/ 1300 h 3149"/>
                <a:gd name="T56" fmla="*/ 235 w 3105"/>
                <a:gd name="T57" fmla="*/ 1378 h 3149"/>
                <a:gd name="T58" fmla="*/ 325 w 3105"/>
                <a:gd name="T59" fmla="*/ 1479 h 3149"/>
                <a:gd name="T60" fmla="*/ 370 w 3105"/>
                <a:gd name="T61" fmla="*/ 1625 h 3149"/>
                <a:gd name="T62" fmla="*/ 426 w 3105"/>
                <a:gd name="T63" fmla="*/ 1770 h 3149"/>
                <a:gd name="T64" fmla="*/ 538 w 3105"/>
                <a:gd name="T65" fmla="*/ 1793 h 3149"/>
                <a:gd name="T66" fmla="*/ 639 w 3105"/>
                <a:gd name="T67" fmla="*/ 1725 h 3149"/>
                <a:gd name="T68" fmla="*/ 784 w 3105"/>
                <a:gd name="T69" fmla="*/ 1827 h 3149"/>
                <a:gd name="T70" fmla="*/ 874 w 3105"/>
                <a:gd name="T71" fmla="*/ 2038 h 3149"/>
                <a:gd name="T72" fmla="*/ 840 w 3105"/>
                <a:gd name="T73" fmla="*/ 2285 h 3149"/>
                <a:gd name="T74" fmla="*/ 953 w 3105"/>
                <a:gd name="T75" fmla="*/ 2375 h 3149"/>
                <a:gd name="T76" fmla="*/ 1020 w 3105"/>
                <a:gd name="T77" fmla="*/ 2520 h 3149"/>
                <a:gd name="T78" fmla="*/ 1098 w 3105"/>
                <a:gd name="T79" fmla="*/ 2610 h 3149"/>
                <a:gd name="T80" fmla="*/ 1166 w 3105"/>
                <a:gd name="T81" fmla="*/ 2666 h 3149"/>
                <a:gd name="T82" fmla="*/ 1222 w 3105"/>
                <a:gd name="T83" fmla="*/ 2733 h 3149"/>
                <a:gd name="T84" fmla="*/ 1435 w 3105"/>
                <a:gd name="T85" fmla="*/ 2845 h 3149"/>
                <a:gd name="T86" fmla="*/ 1367 w 3105"/>
                <a:gd name="T87" fmla="*/ 2957 h 3149"/>
                <a:gd name="T88" fmla="*/ 1457 w 3105"/>
                <a:gd name="T89" fmla="*/ 3058 h 3149"/>
                <a:gd name="T90" fmla="*/ 1569 w 3105"/>
                <a:gd name="T91" fmla="*/ 3002 h 3149"/>
                <a:gd name="T92" fmla="*/ 1636 w 3105"/>
                <a:gd name="T93" fmla="*/ 3114 h 3149"/>
                <a:gd name="T94" fmla="*/ 1860 w 3105"/>
                <a:gd name="T95" fmla="*/ 3137 h 3149"/>
                <a:gd name="T96" fmla="*/ 1894 w 3105"/>
                <a:gd name="T97" fmla="*/ 2935 h 3149"/>
                <a:gd name="T98" fmla="*/ 1995 w 3105"/>
                <a:gd name="T99" fmla="*/ 2845 h 3149"/>
                <a:gd name="T100" fmla="*/ 1939 w 3105"/>
                <a:gd name="T101" fmla="*/ 2677 h 3149"/>
                <a:gd name="T102" fmla="*/ 1995 w 3105"/>
                <a:gd name="T103" fmla="*/ 2554 h 3149"/>
                <a:gd name="T104" fmla="*/ 2107 w 3105"/>
                <a:gd name="T105" fmla="*/ 2375 h 3149"/>
                <a:gd name="T106" fmla="*/ 2197 w 3105"/>
                <a:gd name="T107" fmla="*/ 2251 h 3149"/>
                <a:gd name="T108" fmla="*/ 2185 w 3105"/>
                <a:gd name="T109" fmla="*/ 2016 h 3149"/>
                <a:gd name="T110" fmla="*/ 2320 w 3105"/>
                <a:gd name="T111" fmla="*/ 1949 h 3149"/>
                <a:gd name="T112" fmla="*/ 2421 w 3105"/>
                <a:gd name="T113" fmla="*/ 1815 h 3149"/>
                <a:gd name="T114" fmla="*/ 2578 w 3105"/>
                <a:gd name="T115" fmla="*/ 1737 h 3149"/>
                <a:gd name="T116" fmla="*/ 2746 w 3105"/>
                <a:gd name="T117" fmla="*/ 1703 h 3149"/>
                <a:gd name="T118" fmla="*/ 2925 w 3105"/>
                <a:gd name="T119" fmla="*/ 1782 h 3149"/>
                <a:gd name="T120" fmla="*/ 3082 w 3105"/>
                <a:gd name="T121" fmla="*/ 1725 h 3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5" h="3149">
                  <a:moveTo>
                    <a:pt x="3026" y="1569"/>
                  </a:moveTo>
                  <a:lnTo>
                    <a:pt x="3026" y="1569"/>
                  </a:lnTo>
                  <a:cubicBezTo>
                    <a:pt x="3004" y="1558"/>
                    <a:pt x="3015" y="1524"/>
                    <a:pt x="3026" y="1445"/>
                  </a:cubicBezTo>
                  <a:cubicBezTo>
                    <a:pt x="3037" y="1356"/>
                    <a:pt x="3004" y="1367"/>
                    <a:pt x="2970" y="1356"/>
                  </a:cubicBezTo>
                  <a:cubicBezTo>
                    <a:pt x="2947" y="1345"/>
                    <a:pt x="2936" y="1322"/>
                    <a:pt x="2925" y="1300"/>
                  </a:cubicBezTo>
                  <a:cubicBezTo>
                    <a:pt x="2914" y="1322"/>
                    <a:pt x="2891" y="1356"/>
                    <a:pt x="2880" y="1389"/>
                  </a:cubicBezTo>
                  <a:cubicBezTo>
                    <a:pt x="2869" y="1445"/>
                    <a:pt x="2858" y="1501"/>
                    <a:pt x="2813" y="1513"/>
                  </a:cubicBezTo>
                  <a:cubicBezTo>
                    <a:pt x="2757" y="1535"/>
                    <a:pt x="2746" y="1434"/>
                    <a:pt x="2701" y="1434"/>
                  </a:cubicBezTo>
                  <a:cubicBezTo>
                    <a:pt x="2645" y="1434"/>
                    <a:pt x="2611" y="1423"/>
                    <a:pt x="2555" y="1378"/>
                  </a:cubicBezTo>
                  <a:cubicBezTo>
                    <a:pt x="2499" y="1322"/>
                    <a:pt x="2488" y="1232"/>
                    <a:pt x="2488" y="1210"/>
                  </a:cubicBezTo>
                  <a:cubicBezTo>
                    <a:pt x="2477" y="1176"/>
                    <a:pt x="2443" y="1199"/>
                    <a:pt x="2432" y="1188"/>
                  </a:cubicBezTo>
                  <a:cubicBezTo>
                    <a:pt x="2421" y="1176"/>
                    <a:pt x="2421" y="1087"/>
                    <a:pt x="2443" y="1065"/>
                  </a:cubicBezTo>
                  <a:cubicBezTo>
                    <a:pt x="2454" y="1053"/>
                    <a:pt x="2477" y="1042"/>
                    <a:pt x="2466" y="1031"/>
                  </a:cubicBezTo>
                  <a:cubicBezTo>
                    <a:pt x="2454" y="1031"/>
                    <a:pt x="2466" y="997"/>
                    <a:pt x="2454" y="952"/>
                  </a:cubicBezTo>
                  <a:cubicBezTo>
                    <a:pt x="2443" y="907"/>
                    <a:pt x="2466" y="907"/>
                    <a:pt x="2488" y="896"/>
                  </a:cubicBezTo>
                  <a:cubicBezTo>
                    <a:pt x="2522" y="874"/>
                    <a:pt x="2522" y="863"/>
                    <a:pt x="2533" y="796"/>
                  </a:cubicBezTo>
                  <a:cubicBezTo>
                    <a:pt x="2533" y="717"/>
                    <a:pt x="2510" y="683"/>
                    <a:pt x="2499" y="661"/>
                  </a:cubicBezTo>
                  <a:cubicBezTo>
                    <a:pt x="2477" y="627"/>
                    <a:pt x="2488" y="594"/>
                    <a:pt x="2510" y="571"/>
                  </a:cubicBezTo>
                  <a:cubicBezTo>
                    <a:pt x="2533" y="549"/>
                    <a:pt x="2522" y="482"/>
                    <a:pt x="2522" y="482"/>
                  </a:cubicBezTo>
                  <a:cubicBezTo>
                    <a:pt x="2578" y="425"/>
                    <a:pt x="2578" y="425"/>
                    <a:pt x="2578" y="425"/>
                  </a:cubicBezTo>
                  <a:cubicBezTo>
                    <a:pt x="2488" y="213"/>
                    <a:pt x="2488" y="213"/>
                    <a:pt x="2488" y="213"/>
                  </a:cubicBezTo>
                  <a:cubicBezTo>
                    <a:pt x="2286" y="112"/>
                    <a:pt x="2286" y="112"/>
                    <a:pt x="2286" y="112"/>
                  </a:cubicBezTo>
                  <a:cubicBezTo>
                    <a:pt x="1984" y="89"/>
                    <a:pt x="1984" y="89"/>
                    <a:pt x="1984" y="89"/>
                  </a:cubicBezTo>
                  <a:cubicBezTo>
                    <a:pt x="1793" y="246"/>
                    <a:pt x="1793" y="246"/>
                    <a:pt x="1793" y="246"/>
                  </a:cubicBezTo>
                  <a:cubicBezTo>
                    <a:pt x="1793" y="246"/>
                    <a:pt x="1771" y="291"/>
                    <a:pt x="1782" y="325"/>
                  </a:cubicBezTo>
                  <a:cubicBezTo>
                    <a:pt x="1793" y="370"/>
                    <a:pt x="1715" y="392"/>
                    <a:pt x="1681" y="358"/>
                  </a:cubicBezTo>
                  <a:cubicBezTo>
                    <a:pt x="1659" y="314"/>
                    <a:pt x="1625" y="246"/>
                    <a:pt x="1569" y="246"/>
                  </a:cubicBezTo>
                  <a:cubicBezTo>
                    <a:pt x="1524" y="258"/>
                    <a:pt x="1479" y="314"/>
                    <a:pt x="1446" y="302"/>
                  </a:cubicBezTo>
                  <a:cubicBezTo>
                    <a:pt x="1423" y="280"/>
                    <a:pt x="1401" y="246"/>
                    <a:pt x="1390" y="269"/>
                  </a:cubicBezTo>
                  <a:cubicBezTo>
                    <a:pt x="1378" y="280"/>
                    <a:pt x="1390" y="347"/>
                    <a:pt x="1367" y="347"/>
                  </a:cubicBezTo>
                  <a:cubicBezTo>
                    <a:pt x="1345" y="347"/>
                    <a:pt x="1289" y="280"/>
                    <a:pt x="1233" y="258"/>
                  </a:cubicBezTo>
                  <a:cubicBezTo>
                    <a:pt x="1177" y="246"/>
                    <a:pt x="1132" y="224"/>
                    <a:pt x="1132" y="201"/>
                  </a:cubicBezTo>
                  <a:cubicBezTo>
                    <a:pt x="1121" y="190"/>
                    <a:pt x="1121" y="145"/>
                    <a:pt x="1098" y="157"/>
                  </a:cubicBezTo>
                  <a:cubicBezTo>
                    <a:pt x="1087" y="168"/>
                    <a:pt x="1042" y="190"/>
                    <a:pt x="1031" y="157"/>
                  </a:cubicBezTo>
                  <a:cubicBezTo>
                    <a:pt x="1009" y="134"/>
                    <a:pt x="964" y="67"/>
                    <a:pt x="919" y="67"/>
                  </a:cubicBezTo>
                  <a:cubicBezTo>
                    <a:pt x="885" y="78"/>
                    <a:pt x="863" y="67"/>
                    <a:pt x="863" y="45"/>
                  </a:cubicBezTo>
                  <a:cubicBezTo>
                    <a:pt x="852" y="22"/>
                    <a:pt x="818" y="0"/>
                    <a:pt x="796" y="45"/>
                  </a:cubicBezTo>
                  <a:cubicBezTo>
                    <a:pt x="773" y="78"/>
                    <a:pt x="740" y="101"/>
                    <a:pt x="706" y="123"/>
                  </a:cubicBezTo>
                  <a:cubicBezTo>
                    <a:pt x="673" y="145"/>
                    <a:pt x="661" y="168"/>
                    <a:pt x="673" y="213"/>
                  </a:cubicBezTo>
                  <a:cubicBezTo>
                    <a:pt x="684" y="258"/>
                    <a:pt x="661" y="314"/>
                    <a:pt x="639" y="336"/>
                  </a:cubicBezTo>
                  <a:cubicBezTo>
                    <a:pt x="605" y="347"/>
                    <a:pt x="549" y="425"/>
                    <a:pt x="549" y="493"/>
                  </a:cubicBezTo>
                  <a:cubicBezTo>
                    <a:pt x="538" y="560"/>
                    <a:pt x="538" y="583"/>
                    <a:pt x="515" y="594"/>
                  </a:cubicBezTo>
                  <a:cubicBezTo>
                    <a:pt x="493" y="594"/>
                    <a:pt x="482" y="627"/>
                    <a:pt x="482" y="683"/>
                  </a:cubicBezTo>
                  <a:cubicBezTo>
                    <a:pt x="482" y="739"/>
                    <a:pt x="482" y="818"/>
                    <a:pt x="460" y="829"/>
                  </a:cubicBezTo>
                  <a:cubicBezTo>
                    <a:pt x="437" y="840"/>
                    <a:pt x="359" y="907"/>
                    <a:pt x="347" y="907"/>
                  </a:cubicBezTo>
                  <a:cubicBezTo>
                    <a:pt x="347" y="907"/>
                    <a:pt x="280" y="885"/>
                    <a:pt x="258" y="874"/>
                  </a:cubicBezTo>
                  <a:cubicBezTo>
                    <a:pt x="224" y="863"/>
                    <a:pt x="157" y="840"/>
                    <a:pt x="157" y="840"/>
                  </a:cubicBezTo>
                  <a:lnTo>
                    <a:pt x="157" y="840"/>
                  </a:lnTo>
                  <a:lnTo>
                    <a:pt x="157" y="840"/>
                  </a:lnTo>
                  <a:cubicBezTo>
                    <a:pt x="168" y="840"/>
                    <a:pt x="168" y="840"/>
                    <a:pt x="168" y="840"/>
                  </a:cubicBezTo>
                  <a:cubicBezTo>
                    <a:pt x="168" y="840"/>
                    <a:pt x="135" y="829"/>
                    <a:pt x="90" y="852"/>
                  </a:cubicBezTo>
                  <a:cubicBezTo>
                    <a:pt x="45" y="863"/>
                    <a:pt x="45" y="907"/>
                    <a:pt x="56" y="941"/>
                  </a:cubicBezTo>
                  <a:cubicBezTo>
                    <a:pt x="67" y="986"/>
                    <a:pt x="78" y="1008"/>
                    <a:pt x="45" y="1031"/>
                  </a:cubicBezTo>
                  <a:cubicBezTo>
                    <a:pt x="11" y="1053"/>
                    <a:pt x="0" y="1098"/>
                    <a:pt x="45" y="1098"/>
                  </a:cubicBezTo>
                  <a:cubicBezTo>
                    <a:pt x="90" y="1087"/>
                    <a:pt x="78" y="1087"/>
                    <a:pt x="90" y="1132"/>
                  </a:cubicBezTo>
                  <a:cubicBezTo>
                    <a:pt x="90" y="1188"/>
                    <a:pt x="90" y="1300"/>
                    <a:pt x="101" y="1300"/>
                  </a:cubicBezTo>
                  <a:cubicBezTo>
                    <a:pt x="112" y="1311"/>
                    <a:pt x="179" y="1300"/>
                    <a:pt x="191" y="1322"/>
                  </a:cubicBezTo>
                  <a:cubicBezTo>
                    <a:pt x="202" y="1356"/>
                    <a:pt x="235" y="1356"/>
                    <a:pt x="235" y="1378"/>
                  </a:cubicBezTo>
                  <a:cubicBezTo>
                    <a:pt x="246" y="1401"/>
                    <a:pt x="246" y="1423"/>
                    <a:pt x="280" y="1434"/>
                  </a:cubicBezTo>
                  <a:cubicBezTo>
                    <a:pt x="314" y="1434"/>
                    <a:pt x="314" y="1445"/>
                    <a:pt x="325" y="1479"/>
                  </a:cubicBezTo>
                  <a:cubicBezTo>
                    <a:pt x="336" y="1513"/>
                    <a:pt x="314" y="1535"/>
                    <a:pt x="347" y="1546"/>
                  </a:cubicBezTo>
                  <a:cubicBezTo>
                    <a:pt x="381" y="1558"/>
                    <a:pt x="347" y="1602"/>
                    <a:pt x="370" y="1625"/>
                  </a:cubicBezTo>
                  <a:cubicBezTo>
                    <a:pt x="392" y="1636"/>
                    <a:pt x="404" y="1636"/>
                    <a:pt x="404" y="1669"/>
                  </a:cubicBezTo>
                  <a:cubicBezTo>
                    <a:pt x="404" y="1714"/>
                    <a:pt x="404" y="1770"/>
                    <a:pt x="426" y="1770"/>
                  </a:cubicBezTo>
                  <a:cubicBezTo>
                    <a:pt x="460" y="1770"/>
                    <a:pt x="471" y="1782"/>
                    <a:pt x="482" y="1793"/>
                  </a:cubicBezTo>
                  <a:cubicBezTo>
                    <a:pt x="493" y="1804"/>
                    <a:pt x="515" y="1815"/>
                    <a:pt x="538" y="1793"/>
                  </a:cubicBezTo>
                  <a:cubicBezTo>
                    <a:pt x="571" y="1782"/>
                    <a:pt x="560" y="1770"/>
                    <a:pt x="594" y="1759"/>
                  </a:cubicBezTo>
                  <a:cubicBezTo>
                    <a:pt x="616" y="1737"/>
                    <a:pt x="616" y="1725"/>
                    <a:pt x="639" y="1725"/>
                  </a:cubicBezTo>
                  <a:cubicBezTo>
                    <a:pt x="650" y="1725"/>
                    <a:pt x="684" y="1759"/>
                    <a:pt x="717" y="1770"/>
                  </a:cubicBezTo>
                  <a:cubicBezTo>
                    <a:pt x="740" y="1782"/>
                    <a:pt x="773" y="1793"/>
                    <a:pt x="784" y="1827"/>
                  </a:cubicBezTo>
                  <a:cubicBezTo>
                    <a:pt x="784" y="1860"/>
                    <a:pt x="784" y="1949"/>
                    <a:pt x="818" y="1982"/>
                  </a:cubicBezTo>
                  <a:cubicBezTo>
                    <a:pt x="863" y="2016"/>
                    <a:pt x="885" y="2027"/>
                    <a:pt x="874" y="2038"/>
                  </a:cubicBezTo>
                  <a:cubicBezTo>
                    <a:pt x="874" y="2061"/>
                    <a:pt x="829" y="2050"/>
                    <a:pt x="829" y="2095"/>
                  </a:cubicBezTo>
                  <a:cubicBezTo>
                    <a:pt x="829" y="2139"/>
                    <a:pt x="829" y="2251"/>
                    <a:pt x="840" y="2285"/>
                  </a:cubicBezTo>
                  <a:cubicBezTo>
                    <a:pt x="852" y="2319"/>
                    <a:pt x="874" y="2262"/>
                    <a:pt x="896" y="2285"/>
                  </a:cubicBezTo>
                  <a:cubicBezTo>
                    <a:pt x="908" y="2307"/>
                    <a:pt x="953" y="2341"/>
                    <a:pt x="953" y="2375"/>
                  </a:cubicBezTo>
                  <a:cubicBezTo>
                    <a:pt x="953" y="2408"/>
                    <a:pt x="941" y="2442"/>
                    <a:pt x="953" y="2486"/>
                  </a:cubicBezTo>
                  <a:cubicBezTo>
                    <a:pt x="964" y="2520"/>
                    <a:pt x="1020" y="2509"/>
                    <a:pt x="1020" y="2520"/>
                  </a:cubicBezTo>
                  <a:cubicBezTo>
                    <a:pt x="1020" y="2543"/>
                    <a:pt x="1020" y="2588"/>
                    <a:pt x="1031" y="2599"/>
                  </a:cubicBezTo>
                  <a:cubicBezTo>
                    <a:pt x="1053" y="2621"/>
                    <a:pt x="1053" y="2610"/>
                    <a:pt x="1098" y="2610"/>
                  </a:cubicBezTo>
                  <a:cubicBezTo>
                    <a:pt x="1143" y="2599"/>
                    <a:pt x="1166" y="2632"/>
                    <a:pt x="1177" y="2655"/>
                  </a:cubicBezTo>
                  <a:cubicBezTo>
                    <a:pt x="1177" y="2655"/>
                    <a:pt x="1177" y="2666"/>
                    <a:pt x="1166" y="2666"/>
                  </a:cubicBezTo>
                  <a:cubicBezTo>
                    <a:pt x="1177" y="2677"/>
                    <a:pt x="1177" y="2677"/>
                    <a:pt x="1188" y="2688"/>
                  </a:cubicBezTo>
                  <a:cubicBezTo>
                    <a:pt x="1199" y="2722"/>
                    <a:pt x="1188" y="2744"/>
                    <a:pt x="1222" y="2733"/>
                  </a:cubicBezTo>
                  <a:cubicBezTo>
                    <a:pt x="1266" y="2722"/>
                    <a:pt x="1401" y="2733"/>
                    <a:pt x="1412" y="2744"/>
                  </a:cubicBezTo>
                  <a:cubicBezTo>
                    <a:pt x="1412" y="2767"/>
                    <a:pt x="1401" y="2823"/>
                    <a:pt x="1435" y="2845"/>
                  </a:cubicBezTo>
                  <a:cubicBezTo>
                    <a:pt x="1468" y="2868"/>
                    <a:pt x="1479" y="2912"/>
                    <a:pt x="1435" y="2912"/>
                  </a:cubicBezTo>
                  <a:cubicBezTo>
                    <a:pt x="1390" y="2912"/>
                    <a:pt x="1356" y="2924"/>
                    <a:pt x="1367" y="2957"/>
                  </a:cubicBezTo>
                  <a:cubicBezTo>
                    <a:pt x="1378" y="2980"/>
                    <a:pt x="1435" y="2957"/>
                    <a:pt x="1435" y="2991"/>
                  </a:cubicBezTo>
                  <a:cubicBezTo>
                    <a:pt x="1423" y="3013"/>
                    <a:pt x="1423" y="3081"/>
                    <a:pt x="1457" y="3058"/>
                  </a:cubicBezTo>
                  <a:cubicBezTo>
                    <a:pt x="1491" y="3036"/>
                    <a:pt x="1535" y="3013"/>
                    <a:pt x="1524" y="2991"/>
                  </a:cubicBezTo>
                  <a:cubicBezTo>
                    <a:pt x="1524" y="2968"/>
                    <a:pt x="1569" y="2968"/>
                    <a:pt x="1569" y="3002"/>
                  </a:cubicBezTo>
                  <a:cubicBezTo>
                    <a:pt x="1569" y="3036"/>
                    <a:pt x="1558" y="3047"/>
                    <a:pt x="1591" y="3047"/>
                  </a:cubicBezTo>
                  <a:cubicBezTo>
                    <a:pt x="1625" y="3047"/>
                    <a:pt x="1636" y="3092"/>
                    <a:pt x="1636" y="3114"/>
                  </a:cubicBezTo>
                  <a:cubicBezTo>
                    <a:pt x="1647" y="3148"/>
                    <a:pt x="1670" y="3148"/>
                    <a:pt x="1737" y="3137"/>
                  </a:cubicBezTo>
                  <a:cubicBezTo>
                    <a:pt x="1782" y="3137"/>
                    <a:pt x="1838" y="3137"/>
                    <a:pt x="1860" y="3137"/>
                  </a:cubicBezTo>
                  <a:cubicBezTo>
                    <a:pt x="1860" y="3103"/>
                    <a:pt x="1860" y="3013"/>
                    <a:pt x="1871" y="3002"/>
                  </a:cubicBezTo>
                  <a:cubicBezTo>
                    <a:pt x="1894" y="3002"/>
                    <a:pt x="1894" y="2980"/>
                    <a:pt x="1894" y="2935"/>
                  </a:cubicBezTo>
                  <a:cubicBezTo>
                    <a:pt x="1883" y="2901"/>
                    <a:pt x="1894" y="2890"/>
                    <a:pt x="1939" y="2879"/>
                  </a:cubicBezTo>
                  <a:cubicBezTo>
                    <a:pt x="1973" y="2879"/>
                    <a:pt x="1995" y="2868"/>
                    <a:pt x="1995" y="2845"/>
                  </a:cubicBezTo>
                  <a:cubicBezTo>
                    <a:pt x="1995" y="2812"/>
                    <a:pt x="1984" y="2789"/>
                    <a:pt x="1961" y="2778"/>
                  </a:cubicBezTo>
                  <a:cubicBezTo>
                    <a:pt x="1950" y="2767"/>
                    <a:pt x="1961" y="2722"/>
                    <a:pt x="1939" y="2677"/>
                  </a:cubicBezTo>
                  <a:cubicBezTo>
                    <a:pt x="1928" y="2632"/>
                    <a:pt x="1950" y="2599"/>
                    <a:pt x="1984" y="2610"/>
                  </a:cubicBezTo>
                  <a:cubicBezTo>
                    <a:pt x="2017" y="2610"/>
                    <a:pt x="1984" y="2565"/>
                    <a:pt x="1995" y="2554"/>
                  </a:cubicBezTo>
                  <a:cubicBezTo>
                    <a:pt x="2017" y="2543"/>
                    <a:pt x="2006" y="2531"/>
                    <a:pt x="2017" y="2464"/>
                  </a:cubicBezTo>
                  <a:cubicBezTo>
                    <a:pt x="2028" y="2408"/>
                    <a:pt x="2062" y="2386"/>
                    <a:pt x="2107" y="2375"/>
                  </a:cubicBezTo>
                  <a:cubicBezTo>
                    <a:pt x="2152" y="2375"/>
                    <a:pt x="2140" y="2319"/>
                    <a:pt x="2174" y="2296"/>
                  </a:cubicBezTo>
                  <a:cubicBezTo>
                    <a:pt x="2219" y="2285"/>
                    <a:pt x="2208" y="2274"/>
                    <a:pt x="2197" y="2251"/>
                  </a:cubicBezTo>
                  <a:cubicBezTo>
                    <a:pt x="2185" y="2229"/>
                    <a:pt x="2197" y="2162"/>
                    <a:pt x="2185" y="2128"/>
                  </a:cubicBezTo>
                  <a:cubicBezTo>
                    <a:pt x="2174" y="2095"/>
                    <a:pt x="2174" y="2016"/>
                    <a:pt x="2185" y="2016"/>
                  </a:cubicBezTo>
                  <a:cubicBezTo>
                    <a:pt x="2208" y="2016"/>
                    <a:pt x="2230" y="2005"/>
                    <a:pt x="2230" y="1982"/>
                  </a:cubicBezTo>
                  <a:cubicBezTo>
                    <a:pt x="2230" y="1949"/>
                    <a:pt x="2264" y="1926"/>
                    <a:pt x="2320" y="1949"/>
                  </a:cubicBezTo>
                  <a:cubicBezTo>
                    <a:pt x="2365" y="1960"/>
                    <a:pt x="2353" y="1915"/>
                    <a:pt x="2365" y="1871"/>
                  </a:cubicBezTo>
                  <a:cubicBezTo>
                    <a:pt x="2376" y="1827"/>
                    <a:pt x="2398" y="1815"/>
                    <a:pt x="2421" y="1815"/>
                  </a:cubicBezTo>
                  <a:cubicBezTo>
                    <a:pt x="2443" y="1815"/>
                    <a:pt x="2477" y="1770"/>
                    <a:pt x="2477" y="1725"/>
                  </a:cubicBezTo>
                  <a:cubicBezTo>
                    <a:pt x="2477" y="1681"/>
                    <a:pt x="2522" y="1714"/>
                    <a:pt x="2578" y="1737"/>
                  </a:cubicBezTo>
                  <a:cubicBezTo>
                    <a:pt x="2622" y="1770"/>
                    <a:pt x="2667" y="1770"/>
                    <a:pt x="2667" y="1737"/>
                  </a:cubicBezTo>
                  <a:cubicBezTo>
                    <a:pt x="2678" y="1714"/>
                    <a:pt x="2701" y="1692"/>
                    <a:pt x="2746" y="1703"/>
                  </a:cubicBezTo>
                  <a:cubicBezTo>
                    <a:pt x="2779" y="1703"/>
                    <a:pt x="2824" y="1737"/>
                    <a:pt x="2846" y="1770"/>
                  </a:cubicBezTo>
                  <a:cubicBezTo>
                    <a:pt x="2869" y="1793"/>
                    <a:pt x="2891" y="1770"/>
                    <a:pt x="2925" y="1782"/>
                  </a:cubicBezTo>
                  <a:cubicBezTo>
                    <a:pt x="2947" y="1804"/>
                    <a:pt x="2970" y="1804"/>
                    <a:pt x="2981" y="1759"/>
                  </a:cubicBezTo>
                  <a:cubicBezTo>
                    <a:pt x="2981" y="1714"/>
                    <a:pt x="3060" y="1759"/>
                    <a:pt x="3082" y="1725"/>
                  </a:cubicBezTo>
                  <a:cubicBezTo>
                    <a:pt x="3104" y="1681"/>
                    <a:pt x="3048" y="1580"/>
                    <a:pt x="3026" y="15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7" name="Freeform 11"/>
            <p:cNvSpPr>
              <a:spLocks noChangeArrowheads="1"/>
            </p:cNvSpPr>
            <p:nvPr/>
          </p:nvSpPr>
          <p:spPr bwMode="auto">
            <a:xfrm>
              <a:off x="4022725" y="3663950"/>
              <a:ext cx="447675" cy="622300"/>
            </a:xfrm>
            <a:custGeom>
              <a:avLst/>
              <a:gdLst>
                <a:gd name="T0" fmla="*/ 807 w 1245"/>
                <a:gd name="T1" fmla="*/ 471 h 1727"/>
                <a:gd name="T2" fmla="*/ 661 w 1245"/>
                <a:gd name="T3" fmla="*/ 381 h 1727"/>
                <a:gd name="T4" fmla="*/ 594 w 1245"/>
                <a:gd name="T5" fmla="*/ 325 h 1727"/>
                <a:gd name="T6" fmla="*/ 505 w 1245"/>
                <a:gd name="T7" fmla="*/ 325 h 1727"/>
                <a:gd name="T8" fmla="*/ 505 w 1245"/>
                <a:gd name="T9" fmla="*/ 246 h 1727"/>
                <a:gd name="T10" fmla="*/ 482 w 1245"/>
                <a:gd name="T11" fmla="*/ 78 h 1727"/>
                <a:gd name="T12" fmla="*/ 258 w 1245"/>
                <a:gd name="T13" fmla="*/ 22 h 1727"/>
                <a:gd name="T14" fmla="*/ 202 w 1245"/>
                <a:gd name="T15" fmla="*/ 22 h 1727"/>
                <a:gd name="T16" fmla="*/ 146 w 1245"/>
                <a:gd name="T17" fmla="*/ 191 h 1727"/>
                <a:gd name="T18" fmla="*/ 179 w 1245"/>
                <a:gd name="T19" fmla="*/ 370 h 1727"/>
                <a:gd name="T20" fmla="*/ 56 w 1245"/>
                <a:gd name="T21" fmla="*/ 347 h 1727"/>
                <a:gd name="T22" fmla="*/ 67 w 1245"/>
                <a:gd name="T23" fmla="*/ 605 h 1727"/>
                <a:gd name="T24" fmla="*/ 191 w 1245"/>
                <a:gd name="T25" fmla="*/ 751 h 1727"/>
                <a:gd name="T26" fmla="*/ 56 w 1245"/>
                <a:gd name="T27" fmla="*/ 728 h 1727"/>
                <a:gd name="T28" fmla="*/ 34 w 1245"/>
                <a:gd name="T29" fmla="*/ 639 h 1727"/>
                <a:gd name="T30" fmla="*/ 11 w 1245"/>
                <a:gd name="T31" fmla="*/ 627 h 1727"/>
                <a:gd name="T32" fmla="*/ 101 w 1245"/>
                <a:gd name="T33" fmla="*/ 941 h 1727"/>
                <a:gd name="T34" fmla="*/ 303 w 1245"/>
                <a:gd name="T35" fmla="*/ 1154 h 1727"/>
                <a:gd name="T36" fmla="*/ 292 w 1245"/>
                <a:gd name="T37" fmla="*/ 1434 h 1727"/>
                <a:gd name="T38" fmla="*/ 112 w 1245"/>
                <a:gd name="T39" fmla="*/ 1647 h 1727"/>
                <a:gd name="T40" fmla="*/ 258 w 1245"/>
                <a:gd name="T41" fmla="*/ 1681 h 1727"/>
                <a:gd name="T42" fmla="*/ 348 w 1245"/>
                <a:gd name="T43" fmla="*/ 1569 h 1727"/>
                <a:gd name="T44" fmla="*/ 516 w 1245"/>
                <a:gd name="T45" fmla="*/ 1468 h 1727"/>
                <a:gd name="T46" fmla="*/ 706 w 1245"/>
                <a:gd name="T47" fmla="*/ 1513 h 1727"/>
                <a:gd name="T48" fmla="*/ 863 w 1245"/>
                <a:gd name="T49" fmla="*/ 1647 h 1727"/>
                <a:gd name="T50" fmla="*/ 953 w 1245"/>
                <a:gd name="T51" fmla="*/ 1681 h 1727"/>
                <a:gd name="T52" fmla="*/ 964 w 1245"/>
                <a:gd name="T53" fmla="*/ 1513 h 1727"/>
                <a:gd name="T54" fmla="*/ 1054 w 1245"/>
                <a:gd name="T55" fmla="*/ 1345 h 1727"/>
                <a:gd name="T56" fmla="*/ 1199 w 1245"/>
                <a:gd name="T57" fmla="*/ 1311 h 1727"/>
                <a:gd name="T58" fmla="*/ 1244 w 1245"/>
                <a:gd name="T59" fmla="*/ 1143 h 1727"/>
                <a:gd name="T60" fmla="*/ 1166 w 1245"/>
                <a:gd name="T61" fmla="*/ 1009 h 1727"/>
                <a:gd name="T62" fmla="*/ 1009 w 1245"/>
                <a:gd name="T63" fmla="*/ 896 h 1727"/>
                <a:gd name="T64" fmla="*/ 941 w 1245"/>
                <a:gd name="T65" fmla="*/ 751 h 1727"/>
                <a:gd name="T66" fmla="*/ 897 w 1245"/>
                <a:gd name="T67" fmla="*/ 605 h 1727"/>
                <a:gd name="T68" fmla="*/ 930 w 1245"/>
                <a:gd name="T69" fmla="*/ 47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45" h="1727">
                  <a:moveTo>
                    <a:pt x="807" y="471"/>
                  </a:moveTo>
                  <a:lnTo>
                    <a:pt x="807" y="471"/>
                  </a:lnTo>
                  <a:cubicBezTo>
                    <a:pt x="740" y="482"/>
                    <a:pt x="717" y="482"/>
                    <a:pt x="706" y="448"/>
                  </a:cubicBezTo>
                  <a:cubicBezTo>
                    <a:pt x="706" y="426"/>
                    <a:pt x="695" y="381"/>
                    <a:pt x="661" y="381"/>
                  </a:cubicBezTo>
                  <a:cubicBezTo>
                    <a:pt x="628" y="381"/>
                    <a:pt x="639" y="370"/>
                    <a:pt x="639" y="336"/>
                  </a:cubicBezTo>
                  <a:cubicBezTo>
                    <a:pt x="639" y="302"/>
                    <a:pt x="594" y="302"/>
                    <a:pt x="594" y="325"/>
                  </a:cubicBezTo>
                  <a:cubicBezTo>
                    <a:pt x="605" y="347"/>
                    <a:pt x="561" y="370"/>
                    <a:pt x="527" y="392"/>
                  </a:cubicBezTo>
                  <a:cubicBezTo>
                    <a:pt x="493" y="415"/>
                    <a:pt x="493" y="347"/>
                    <a:pt x="505" y="325"/>
                  </a:cubicBezTo>
                  <a:cubicBezTo>
                    <a:pt x="505" y="291"/>
                    <a:pt x="448" y="314"/>
                    <a:pt x="437" y="291"/>
                  </a:cubicBezTo>
                  <a:cubicBezTo>
                    <a:pt x="426" y="258"/>
                    <a:pt x="460" y="246"/>
                    <a:pt x="505" y="246"/>
                  </a:cubicBezTo>
                  <a:cubicBezTo>
                    <a:pt x="549" y="246"/>
                    <a:pt x="538" y="202"/>
                    <a:pt x="505" y="179"/>
                  </a:cubicBezTo>
                  <a:cubicBezTo>
                    <a:pt x="471" y="157"/>
                    <a:pt x="482" y="101"/>
                    <a:pt x="482" y="78"/>
                  </a:cubicBezTo>
                  <a:cubicBezTo>
                    <a:pt x="471" y="67"/>
                    <a:pt x="336" y="56"/>
                    <a:pt x="292" y="67"/>
                  </a:cubicBezTo>
                  <a:cubicBezTo>
                    <a:pt x="258" y="78"/>
                    <a:pt x="269" y="56"/>
                    <a:pt x="258" y="22"/>
                  </a:cubicBezTo>
                  <a:cubicBezTo>
                    <a:pt x="247" y="11"/>
                    <a:pt x="247" y="11"/>
                    <a:pt x="236" y="0"/>
                  </a:cubicBezTo>
                  <a:cubicBezTo>
                    <a:pt x="236" y="11"/>
                    <a:pt x="213" y="22"/>
                    <a:pt x="202" y="22"/>
                  </a:cubicBezTo>
                  <a:cubicBezTo>
                    <a:pt x="168" y="33"/>
                    <a:pt x="157" y="56"/>
                    <a:pt x="157" y="89"/>
                  </a:cubicBezTo>
                  <a:cubicBezTo>
                    <a:pt x="168" y="123"/>
                    <a:pt x="157" y="168"/>
                    <a:pt x="146" y="191"/>
                  </a:cubicBezTo>
                  <a:cubicBezTo>
                    <a:pt x="135" y="224"/>
                    <a:pt x="146" y="258"/>
                    <a:pt x="157" y="269"/>
                  </a:cubicBezTo>
                  <a:cubicBezTo>
                    <a:pt x="179" y="291"/>
                    <a:pt x="202" y="358"/>
                    <a:pt x="179" y="370"/>
                  </a:cubicBezTo>
                  <a:cubicBezTo>
                    <a:pt x="168" y="392"/>
                    <a:pt x="157" y="392"/>
                    <a:pt x="123" y="370"/>
                  </a:cubicBezTo>
                  <a:cubicBezTo>
                    <a:pt x="90" y="347"/>
                    <a:pt x="56" y="347"/>
                    <a:pt x="56" y="347"/>
                  </a:cubicBezTo>
                  <a:cubicBezTo>
                    <a:pt x="56" y="347"/>
                    <a:pt x="56" y="358"/>
                    <a:pt x="56" y="370"/>
                  </a:cubicBezTo>
                  <a:cubicBezTo>
                    <a:pt x="56" y="403"/>
                    <a:pt x="45" y="538"/>
                    <a:pt x="67" y="605"/>
                  </a:cubicBezTo>
                  <a:cubicBezTo>
                    <a:pt x="79" y="661"/>
                    <a:pt x="112" y="684"/>
                    <a:pt x="157" y="695"/>
                  </a:cubicBezTo>
                  <a:cubicBezTo>
                    <a:pt x="191" y="706"/>
                    <a:pt x="202" y="728"/>
                    <a:pt x="191" y="751"/>
                  </a:cubicBezTo>
                  <a:cubicBezTo>
                    <a:pt x="168" y="762"/>
                    <a:pt x="135" y="762"/>
                    <a:pt x="112" y="740"/>
                  </a:cubicBezTo>
                  <a:cubicBezTo>
                    <a:pt x="101" y="717"/>
                    <a:pt x="79" y="717"/>
                    <a:pt x="56" y="728"/>
                  </a:cubicBezTo>
                  <a:cubicBezTo>
                    <a:pt x="45" y="740"/>
                    <a:pt x="45" y="728"/>
                    <a:pt x="56" y="706"/>
                  </a:cubicBezTo>
                  <a:cubicBezTo>
                    <a:pt x="67" y="684"/>
                    <a:pt x="56" y="650"/>
                    <a:pt x="34" y="639"/>
                  </a:cubicBezTo>
                  <a:cubicBezTo>
                    <a:pt x="23" y="616"/>
                    <a:pt x="23" y="538"/>
                    <a:pt x="11" y="538"/>
                  </a:cubicBezTo>
                  <a:cubicBezTo>
                    <a:pt x="0" y="527"/>
                    <a:pt x="0" y="594"/>
                    <a:pt x="11" y="627"/>
                  </a:cubicBezTo>
                  <a:cubicBezTo>
                    <a:pt x="34" y="672"/>
                    <a:pt x="0" y="706"/>
                    <a:pt x="23" y="762"/>
                  </a:cubicBezTo>
                  <a:cubicBezTo>
                    <a:pt x="45" y="829"/>
                    <a:pt x="67" y="919"/>
                    <a:pt x="101" y="941"/>
                  </a:cubicBezTo>
                  <a:cubicBezTo>
                    <a:pt x="135" y="964"/>
                    <a:pt x="157" y="975"/>
                    <a:pt x="191" y="1020"/>
                  </a:cubicBezTo>
                  <a:cubicBezTo>
                    <a:pt x="213" y="1053"/>
                    <a:pt x="292" y="1120"/>
                    <a:pt x="303" y="1154"/>
                  </a:cubicBezTo>
                  <a:cubicBezTo>
                    <a:pt x="303" y="1188"/>
                    <a:pt x="258" y="1233"/>
                    <a:pt x="269" y="1289"/>
                  </a:cubicBezTo>
                  <a:cubicBezTo>
                    <a:pt x="280" y="1356"/>
                    <a:pt x="303" y="1412"/>
                    <a:pt x="292" y="1434"/>
                  </a:cubicBezTo>
                  <a:cubicBezTo>
                    <a:pt x="280" y="1468"/>
                    <a:pt x="236" y="1502"/>
                    <a:pt x="202" y="1535"/>
                  </a:cubicBezTo>
                  <a:cubicBezTo>
                    <a:pt x="168" y="1558"/>
                    <a:pt x="112" y="1614"/>
                    <a:pt x="112" y="1647"/>
                  </a:cubicBezTo>
                  <a:cubicBezTo>
                    <a:pt x="112" y="1681"/>
                    <a:pt x="157" y="1658"/>
                    <a:pt x="202" y="1658"/>
                  </a:cubicBezTo>
                  <a:cubicBezTo>
                    <a:pt x="236" y="1658"/>
                    <a:pt x="247" y="1647"/>
                    <a:pt x="258" y="1681"/>
                  </a:cubicBezTo>
                  <a:cubicBezTo>
                    <a:pt x="258" y="1658"/>
                    <a:pt x="269" y="1647"/>
                    <a:pt x="269" y="1625"/>
                  </a:cubicBezTo>
                  <a:cubicBezTo>
                    <a:pt x="280" y="1591"/>
                    <a:pt x="336" y="1591"/>
                    <a:pt x="348" y="1569"/>
                  </a:cubicBezTo>
                  <a:cubicBezTo>
                    <a:pt x="359" y="1546"/>
                    <a:pt x="437" y="1513"/>
                    <a:pt x="460" y="1513"/>
                  </a:cubicBezTo>
                  <a:cubicBezTo>
                    <a:pt x="482" y="1524"/>
                    <a:pt x="505" y="1491"/>
                    <a:pt x="516" y="1468"/>
                  </a:cubicBezTo>
                  <a:cubicBezTo>
                    <a:pt x="538" y="1457"/>
                    <a:pt x="628" y="1457"/>
                    <a:pt x="650" y="1491"/>
                  </a:cubicBezTo>
                  <a:cubicBezTo>
                    <a:pt x="661" y="1513"/>
                    <a:pt x="672" y="1513"/>
                    <a:pt x="706" y="1513"/>
                  </a:cubicBezTo>
                  <a:cubicBezTo>
                    <a:pt x="740" y="1524"/>
                    <a:pt x="740" y="1569"/>
                    <a:pt x="785" y="1591"/>
                  </a:cubicBezTo>
                  <a:cubicBezTo>
                    <a:pt x="818" y="1602"/>
                    <a:pt x="841" y="1614"/>
                    <a:pt x="863" y="1647"/>
                  </a:cubicBezTo>
                  <a:cubicBezTo>
                    <a:pt x="885" y="1692"/>
                    <a:pt x="885" y="1692"/>
                    <a:pt x="919" y="1703"/>
                  </a:cubicBezTo>
                  <a:cubicBezTo>
                    <a:pt x="941" y="1715"/>
                    <a:pt x="953" y="1726"/>
                    <a:pt x="953" y="1681"/>
                  </a:cubicBezTo>
                  <a:cubicBezTo>
                    <a:pt x="953" y="1647"/>
                    <a:pt x="908" y="1580"/>
                    <a:pt x="908" y="1580"/>
                  </a:cubicBezTo>
                  <a:cubicBezTo>
                    <a:pt x="908" y="1580"/>
                    <a:pt x="941" y="1535"/>
                    <a:pt x="964" y="1513"/>
                  </a:cubicBezTo>
                  <a:cubicBezTo>
                    <a:pt x="975" y="1491"/>
                    <a:pt x="964" y="1367"/>
                    <a:pt x="975" y="1345"/>
                  </a:cubicBezTo>
                  <a:cubicBezTo>
                    <a:pt x="975" y="1322"/>
                    <a:pt x="1009" y="1333"/>
                    <a:pt x="1054" y="1345"/>
                  </a:cubicBezTo>
                  <a:cubicBezTo>
                    <a:pt x="1098" y="1356"/>
                    <a:pt x="1110" y="1345"/>
                    <a:pt x="1121" y="1311"/>
                  </a:cubicBezTo>
                  <a:cubicBezTo>
                    <a:pt x="1143" y="1277"/>
                    <a:pt x="1177" y="1300"/>
                    <a:pt x="1199" y="1311"/>
                  </a:cubicBezTo>
                  <a:cubicBezTo>
                    <a:pt x="1210" y="1322"/>
                    <a:pt x="1222" y="1277"/>
                    <a:pt x="1222" y="1233"/>
                  </a:cubicBezTo>
                  <a:cubicBezTo>
                    <a:pt x="1222" y="1188"/>
                    <a:pt x="1244" y="1154"/>
                    <a:pt x="1244" y="1143"/>
                  </a:cubicBezTo>
                  <a:cubicBezTo>
                    <a:pt x="1244" y="1120"/>
                    <a:pt x="1188" y="1109"/>
                    <a:pt x="1166" y="1109"/>
                  </a:cubicBezTo>
                  <a:cubicBezTo>
                    <a:pt x="1154" y="1098"/>
                    <a:pt x="1154" y="1053"/>
                    <a:pt x="1166" y="1009"/>
                  </a:cubicBezTo>
                  <a:cubicBezTo>
                    <a:pt x="1166" y="964"/>
                    <a:pt x="1132" y="941"/>
                    <a:pt x="1098" y="908"/>
                  </a:cubicBezTo>
                  <a:cubicBezTo>
                    <a:pt x="1065" y="885"/>
                    <a:pt x="1043" y="908"/>
                    <a:pt x="1009" y="896"/>
                  </a:cubicBezTo>
                  <a:cubicBezTo>
                    <a:pt x="986" y="885"/>
                    <a:pt x="998" y="829"/>
                    <a:pt x="1020" y="796"/>
                  </a:cubicBezTo>
                  <a:cubicBezTo>
                    <a:pt x="1031" y="773"/>
                    <a:pt x="998" y="751"/>
                    <a:pt x="941" y="751"/>
                  </a:cubicBezTo>
                  <a:cubicBezTo>
                    <a:pt x="885" y="762"/>
                    <a:pt x="863" y="773"/>
                    <a:pt x="863" y="717"/>
                  </a:cubicBezTo>
                  <a:cubicBezTo>
                    <a:pt x="863" y="672"/>
                    <a:pt x="885" y="650"/>
                    <a:pt x="897" y="605"/>
                  </a:cubicBezTo>
                  <a:cubicBezTo>
                    <a:pt x="908" y="571"/>
                    <a:pt x="930" y="493"/>
                    <a:pt x="930" y="493"/>
                  </a:cubicBezTo>
                  <a:cubicBezTo>
                    <a:pt x="930" y="493"/>
                    <a:pt x="930" y="482"/>
                    <a:pt x="930" y="471"/>
                  </a:cubicBezTo>
                  <a:cubicBezTo>
                    <a:pt x="908" y="471"/>
                    <a:pt x="852" y="471"/>
                    <a:pt x="807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8" name="Freeform 12"/>
            <p:cNvSpPr>
              <a:spLocks noChangeArrowheads="1"/>
            </p:cNvSpPr>
            <p:nvPr/>
          </p:nvSpPr>
          <p:spPr bwMode="auto">
            <a:xfrm>
              <a:off x="4273550" y="4572000"/>
              <a:ext cx="282575" cy="214313"/>
            </a:xfrm>
            <a:custGeom>
              <a:avLst/>
              <a:gdLst>
                <a:gd name="T0" fmla="*/ 728 w 785"/>
                <a:gd name="T1" fmla="*/ 257 h 594"/>
                <a:gd name="T2" fmla="*/ 728 w 785"/>
                <a:gd name="T3" fmla="*/ 257 h 594"/>
                <a:gd name="T4" fmla="*/ 762 w 785"/>
                <a:gd name="T5" fmla="*/ 224 h 594"/>
                <a:gd name="T6" fmla="*/ 762 w 785"/>
                <a:gd name="T7" fmla="*/ 134 h 594"/>
                <a:gd name="T8" fmla="*/ 740 w 785"/>
                <a:gd name="T9" fmla="*/ 100 h 594"/>
                <a:gd name="T10" fmla="*/ 695 w 785"/>
                <a:gd name="T11" fmla="*/ 22 h 594"/>
                <a:gd name="T12" fmla="*/ 639 w 785"/>
                <a:gd name="T13" fmla="*/ 11 h 594"/>
                <a:gd name="T14" fmla="*/ 572 w 785"/>
                <a:gd name="T15" fmla="*/ 55 h 594"/>
                <a:gd name="T16" fmla="*/ 527 w 785"/>
                <a:gd name="T17" fmla="*/ 67 h 594"/>
                <a:gd name="T18" fmla="*/ 471 w 785"/>
                <a:gd name="T19" fmla="*/ 44 h 594"/>
                <a:gd name="T20" fmla="*/ 392 w 785"/>
                <a:gd name="T21" fmla="*/ 22 h 594"/>
                <a:gd name="T22" fmla="*/ 336 w 785"/>
                <a:gd name="T23" fmla="*/ 89 h 594"/>
                <a:gd name="T24" fmla="*/ 157 w 785"/>
                <a:gd name="T25" fmla="*/ 134 h 594"/>
                <a:gd name="T26" fmla="*/ 0 w 785"/>
                <a:gd name="T27" fmla="*/ 235 h 594"/>
                <a:gd name="T28" fmla="*/ 45 w 785"/>
                <a:gd name="T29" fmla="*/ 257 h 594"/>
                <a:gd name="T30" fmla="*/ 224 w 785"/>
                <a:gd name="T31" fmla="*/ 380 h 594"/>
                <a:gd name="T32" fmla="*/ 359 w 785"/>
                <a:gd name="T33" fmla="*/ 436 h 594"/>
                <a:gd name="T34" fmla="*/ 459 w 785"/>
                <a:gd name="T35" fmla="*/ 504 h 594"/>
                <a:gd name="T36" fmla="*/ 527 w 785"/>
                <a:gd name="T37" fmla="*/ 571 h 594"/>
                <a:gd name="T38" fmla="*/ 583 w 785"/>
                <a:gd name="T39" fmla="*/ 593 h 594"/>
                <a:gd name="T40" fmla="*/ 583 w 785"/>
                <a:gd name="T41" fmla="*/ 593 h 594"/>
                <a:gd name="T42" fmla="*/ 605 w 785"/>
                <a:gd name="T43" fmla="*/ 526 h 594"/>
                <a:gd name="T44" fmla="*/ 740 w 785"/>
                <a:gd name="T45" fmla="*/ 448 h 594"/>
                <a:gd name="T46" fmla="*/ 784 w 785"/>
                <a:gd name="T47" fmla="*/ 403 h 594"/>
                <a:gd name="T48" fmla="*/ 751 w 785"/>
                <a:gd name="T49" fmla="*/ 358 h 594"/>
                <a:gd name="T50" fmla="*/ 728 w 785"/>
                <a:gd name="T51" fmla="*/ 257 h 59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594">
                  <a:moveTo>
                    <a:pt x="728" y="257"/>
                  </a:moveTo>
                  <a:lnTo>
                    <a:pt x="728" y="257"/>
                  </a:lnTo>
                  <a:cubicBezTo>
                    <a:pt x="751" y="246"/>
                    <a:pt x="773" y="235"/>
                    <a:pt x="762" y="224"/>
                  </a:cubicBezTo>
                  <a:cubicBezTo>
                    <a:pt x="751" y="212"/>
                    <a:pt x="740" y="156"/>
                    <a:pt x="762" y="134"/>
                  </a:cubicBezTo>
                  <a:cubicBezTo>
                    <a:pt x="784" y="123"/>
                    <a:pt x="762" y="100"/>
                    <a:pt x="740" y="100"/>
                  </a:cubicBezTo>
                  <a:cubicBezTo>
                    <a:pt x="717" y="100"/>
                    <a:pt x="695" y="55"/>
                    <a:pt x="695" y="22"/>
                  </a:cubicBezTo>
                  <a:cubicBezTo>
                    <a:pt x="684" y="0"/>
                    <a:pt x="661" y="0"/>
                    <a:pt x="639" y="11"/>
                  </a:cubicBezTo>
                  <a:cubicBezTo>
                    <a:pt x="605" y="33"/>
                    <a:pt x="583" y="22"/>
                    <a:pt x="572" y="55"/>
                  </a:cubicBezTo>
                  <a:cubicBezTo>
                    <a:pt x="560" y="89"/>
                    <a:pt x="538" y="89"/>
                    <a:pt x="527" y="67"/>
                  </a:cubicBezTo>
                  <a:cubicBezTo>
                    <a:pt x="515" y="33"/>
                    <a:pt x="482" y="67"/>
                    <a:pt x="471" y="44"/>
                  </a:cubicBezTo>
                  <a:cubicBezTo>
                    <a:pt x="448" y="22"/>
                    <a:pt x="437" y="33"/>
                    <a:pt x="392" y="22"/>
                  </a:cubicBezTo>
                  <a:cubicBezTo>
                    <a:pt x="359" y="0"/>
                    <a:pt x="348" y="67"/>
                    <a:pt x="336" y="89"/>
                  </a:cubicBezTo>
                  <a:cubicBezTo>
                    <a:pt x="325" y="123"/>
                    <a:pt x="202" y="145"/>
                    <a:pt x="157" y="134"/>
                  </a:cubicBezTo>
                  <a:cubicBezTo>
                    <a:pt x="112" y="134"/>
                    <a:pt x="34" y="201"/>
                    <a:pt x="0" y="235"/>
                  </a:cubicBezTo>
                  <a:cubicBezTo>
                    <a:pt x="22" y="246"/>
                    <a:pt x="34" y="246"/>
                    <a:pt x="45" y="257"/>
                  </a:cubicBezTo>
                  <a:cubicBezTo>
                    <a:pt x="123" y="291"/>
                    <a:pt x="202" y="347"/>
                    <a:pt x="224" y="380"/>
                  </a:cubicBezTo>
                  <a:cubicBezTo>
                    <a:pt x="258" y="414"/>
                    <a:pt x="303" y="425"/>
                    <a:pt x="359" y="436"/>
                  </a:cubicBezTo>
                  <a:cubicBezTo>
                    <a:pt x="403" y="436"/>
                    <a:pt x="448" y="448"/>
                    <a:pt x="459" y="504"/>
                  </a:cubicBezTo>
                  <a:cubicBezTo>
                    <a:pt x="482" y="549"/>
                    <a:pt x="482" y="560"/>
                    <a:pt x="527" y="571"/>
                  </a:cubicBezTo>
                  <a:cubicBezTo>
                    <a:pt x="549" y="582"/>
                    <a:pt x="560" y="582"/>
                    <a:pt x="583" y="593"/>
                  </a:cubicBezTo>
                  <a:lnTo>
                    <a:pt x="583" y="593"/>
                  </a:lnTo>
                  <a:cubicBezTo>
                    <a:pt x="583" y="593"/>
                    <a:pt x="583" y="560"/>
                    <a:pt x="605" y="526"/>
                  </a:cubicBezTo>
                  <a:cubicBezTo>
                    <a:pt x="628" y="481"/>
                    <a:pt x="717" y="459"/>
                    <a:pt x="740" y="448"/>
                  </a:cubicBezTo>
                  <a:cubicBezTo>
                    <a:pt x="762" y="448"/>
                    <a:pt x="773" y="414"/>
                    <a:pt x="784" y="403"/>
                  </a:cubicBezTo>
                  <a:cubicBezTo>
                    <a:pt x="773" y="391"/>
                    <a:pt x="762" y="369"/>
                    <a:pt x="751" y="358"/>
                  </a:cubicBezTo>
                  <a:cubicBezTo>
                    <a:pt x="740" y="336"/>
                    <a:pt x="706" y="257"/>
                    <a:pt x="728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39" name="Freeform 13"/>
            <p:cNvSpPr>
              <a:spLocks noChangeArrowheads="1"/>
            </p:cNvSpPr>
            <p:nvPr/>
          </p:nvSpPr>
          <p:spPr bwMode="auto">
            <a:xfrm>
              <a:off x="5224463" y="4010025"/>
              <a:ext cx="379412" cy="423863"/>
            </a:xfrm>
            <a:custGeom>
              <a:avLst/>
              <a:gdLst>
                <a:gd name="T0" fmla="*/ 280 w 1054"/>
                <a:gd name="T1" fmla="*/ 1098 h 1177"/>
                <a:gd name="T2" fmla="*/ 280 w 1054"/>
                <a:gd name="T3" fmla="*/ 1098 h 1177"/>
                <a:gd name="T4" fmla="*/ 358 w 1054"/>
                <a:gd name="T5" fmla="*/ 1154 h 1177"/>
                <a:gd name="T6" fmla="*/ 370 w 1054"/>
                <a:gd name="T7" fmla="*/ 1176 h 1177"/>
                <a:gd name="T8" fmla="*/ 448 w 1054"/>
                <a:gd name="T9" fmla="*/ 1143 h 1177"/>
                <a:gd name="T10" fmla="*/ 448 w 1054"/>
                <a:gd name="T11" fmla="*/ 1076 h 1177"/>
                <a:gd name="T12" fmla="*/ 515 w 1054"/>
                <a:gd name="T13" fmla="*/ 1008 h 1177"/>
                <a:gd name="T14" fmla="*/ 527 w 1054"/>
                <a:gd name="T15" fmla="*/ 1008 h 1177"/>
                <a:gd name="T16" fmla="*/ 538 w 1054"/>
                <a:gd name="T17" fmla="*/ 851 h 1177"/>
                <a:gd name="T18" fmla="*/ 560 w 1054"/>
                <a:gd name="T19" fmla="*/ 840 h 1177"/>
                <a:gd name="T20" fmla="*/ 650 w 1054"/>
                <a:gd name="T21" fmla="*/ 795 h 1177"/>
                <a:gd name="T22" fmla="*/ 739 w 1054"/>
                <a:gd name="T23" fmla="*/ 739 h 1177"/>
                <a:gd name="T24" fmla="*/ 751 w 1054"/>
                <a:gd name="T25" fmla="*/ 627 h 1177"/>
                <a:gd name="T26" fmla="*/ 796 w 1054"/>
                <a:gd name="T27" fmla="*/ 582 h 1177"/>
                <a:gd name="T28" fmla="*/ 829 w 1054"/>
                <a:gd name="T29" fmla="*/ 538 h 1177"/>
                <a:gd name="T30" fmla="*/ 818 w 1054"/>
                <a:gd name="T31" fmla="*/ 470 h 1177"/>
                <a:gd name="T32" fmla="*/ 840 w 1054"/>
                <a:gd name="T33" fmla="*/ 403 h 1177"/>
                <a:gd name="T34" fmla="*/ 930 w 1054"/>
                <a:gd name="T35" fmla="*/ 425 h 1177"/>
                <a:gd name="T36" fmla="*/ 975 w 1054"/>
                <a:gd name="T37" fmla="*/ 392 h 1177"/>
                <a:gd name="T38" fmla="*/ 1042 w 1054"/>
                <a:gd name="T39" fmla="*/ 369 h 1177"/>
                <a:gd name="T40" fmla="*/ 1042 w 1054"/>
                <a:gd name="T41" fmla="*/ 291 h 1177"/>
                <a:gd name="T42" fmla="*/ 997 w 1054"/>
                <a:gd name="T43" fmla="*/ 246 h 1177"/>
                <a:gd name="T44" fmla="*/ 997 w 1054"/>
                <a:gd name="T45" fmla="*/ 112 h 1177"/>
                <a:gd name="T46" fmla="*/ 975 w 1054"/>
                <a:gd name="T47" fmla="*/ 33 h 1177"/>
                <a:gd name="T48" fmla="*/ 919 w 1054"/>
                <a:gd name="T49" fmla="*/ 45 h 1177"/>
                <a:gd name="T50" fmla="*/ 863 w 1054"/>
                <a:gd name="T51" fmla="*/ 89 h 1177"/>
                <a:gd name="T52" fmla="*/ 829 w 1054"/>
                <a:gd name="T53" fmla="*/ 134 h 1177"/>
                <a:gd name="T54" fmla="*/ 739 w 1054"/>
                <a:gd name="T55" fmla="*/ 190 h 1177"/>
                <a:gd name="T56" fmla="*/ 639 w 1054"/>
                <a:gd name="T57" fmla="*/ 89 h 1177"/>
                <a:gd name="T58" fmla="*/ 560 w 1054"/>
                <a:gd name="T59" fmla="*/ 134 h 1177"/>
                <a:gd name="T60" fmla="*/ 538 w 1054"/>
                <a:gd name="T61" fmla="*/ 156 h 1177"/>
                <a:gd name="T62" fmla="*/ 560 w 1054"/>
                <a:gd name="T63" fmla="*/ 280 h 1177"/>
                <a:gd name="T64" fmla="*/ 639 w 1054"/>
                <a:gd name="T65" fmla="*/ 291 h 1177"/>
                <a:gd name="T66" fmla="*/ 605 w 1054"/>
                <a:gd name="T67" fmla="*/ 336 h 1177"/>
                <a:gd name="T68" fmla="*/ 538 w 1054"/>
                <a:gd name="T69" fmla="*/ 392 h 1177"/>
                <a:gd name="T70" fmla="*/ 493 w 1054"/>
                <a:gd name="T71" fmla="*/ 358 h 1177"/>
                <a:gd name="T72" fmla="*/ 426 w 1054"/>
                <a:gd name="T73" fmla="*/ 381 h 1177"/>
                <a:gd name="T74" fmla="*/ 392 w 1054"/>
                <a:gd name="T75" fmla="*/ 414 h 1177"/>
                <a:gd name="T76" fmla="*/ 392 w 1054"/>
                <a:gd name="T77" fmla="*/ 504 h 1177"/>
                <a:gd name="T78" fmla="*/ 347 w 1054"/>
                <a:gd name="T79" fmla="*/ 538 h 1177"/>
                <a:gd name="T80" fmla="*/ 314 w 1054"/>
                <a:gd name="T81" fmla="*/ 549 h 1177"/>
                <a:gd name="T82" fmla="*/ 258 w 1054"/>
                <a:gd name="T83" fmla="*/ 538 h 1177"/>
                <a:gd name="T84" fmla="*/ 213 w 1054"/>
                <a:gd name="T85" fmla="*/ 582 h 1177"/>
                <a:gd name="T86" fmla="*/ 123 w 1054"/>
                <a:gd name="T87" fmla="*/ 582 h 1177"/>
                <a:gd name="T88" fmla="*/ 112 w 1054"/>
                <a:gd name="T89" fmla="*/ 549 h 1177"/>
                <a:gd name="T90" fmla="*/ 34 w 1054"/>
                <a:gd name="T91" fmla="*/ 638 h 1177"/>
                <a:gd name="T92" fmla="*/ 34 w 1054"/>
                <a:gd name="T93" fmla="*/ 717 h 1177"/>
                <a:gd name="T94" fmla="*/ 67 w 1054"/>
                <a:gd name="T95" fmla="*/ 751 h 1177"/>
                <a:gd name="T96" fmla="*/ 90 w 1054"/>
                <a:gd name="T97" fmla="*/ 795 h 1177"/>
                <a:gd name="T98" fmla="*/ 112 w 1054"/>
                <a:gd name="T99" fmla="*/ 952 h 1177"/>
                <a:gd name="T100" fmla="*/ 168 w 1054"/>
                <a:gd name="T101" fmla="*/ 975 h 1177"/>
                <a:gd name="T102" fmla="*/ 201 w 1054"/>
                <a:gd name="T103" fmla="*/ 1053 h 1177"/>
                <a:gd name="T104" fmla="*/ 280 w 1054"/>
                <a:gd name="T105" fmla="*/ 1098 h 11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1054" h="1177">
                  <a:moveTo>
                    <a:pt x="280" y="1098"/>
                  </a:moveTo>
                  <a:lnTo>
                    <a:pt x="280" y="1098"/>
                  </a:lnTo>
                  <a:cubicBezTo>
                    <a:pt x="325" y="1131"/>
                    <a:pt x="336" y="1143"/>
                    <a:pt x="358" y="1154"/>
                  </a:cubicBezTo>
                  <a:cubicBezTo>
                    <a:pt x="370" y="1165"/>
                    <a:pt x="370" y="1165"/>
                    <a:pt x="370" y="1176"/>
                  </a:cubicBezTo>
                  <a:cubicBezTo>
                    <a:pt x="370" y="1176"/>
                    <a:pt x="437" y="1176"/>
                    <a:pt x="448" y="1143"/>
                  </a:cubicBezTo>
                  <a:cubicBezTo>
                    <a:pt x="459" y="1120"/>
                    <a:pt x="459" y="1098"/>
                    <a:pt x="448" y="1076"/>
                  </a:cubicBezTo>
                  <a:cubicBezTo>
                    <a:pt x="448" y="1053"/>
                    <a:pt x="470" y="997"/>
                    <a:pt x="515" y="1008"/>
                  </a:cubicBezTo>
                  <a:lnTo>
                    <a:pt x="527" y="1008"/>
                  </a:lnTo>
                  <a:cubicBezTo>
                    <a:pt x="538" y="851"/>
                    <a:pt x="538" y="851"/>
                    <a:pt x="538" y="851"/>
                  </a:cubicBezTo>
                  <a:cubicBezTo>
                    <a:pt x="538" y="851"/>
                    <a:pt x="538" y="829"/>
                    <a:pt x="560" y="840"/>
                  </a:cubicBezTo>
                  <a:cubicBezTo>
                    <a:pt x="594" y="840"/>
                    <a:pt x="605" y="818"/>
                    <a:pt x="650" y="795"/>
                  </a:cubicBezTo>
                  <a:cubicBezTo>
                    <a:pt x="695" y="784"/>
                    <a:pt x="728" y="751"/>
                    <a:pt x="739" y="739"/>
                  </a:cubicBezTo>
                  <a:cubicBezTo>
                    <a:pt x="762" y="728"/>
                    <a:pt x="762" y="683"/>
                    <a:pt x="751" y="627"/>
                  </a:cubicBezTo>
                  <a:cubicBezTo>
                    <a:pt x="728" y="582"/>
                    <a:pt x="762" y="582"/>
                    <a:pt x="796" y="582"/>
                  </a:cubicBezTo>
                  <a:cubicBezTo>
                    <a:pt x="829" y="594"/>
                    <a:pt x="807" y="549"/>
                    <a:pt x="829" y="538"/>
                  </a:cubicBezTo>
                  <a:cubicBezTo>
                    <a:pt x="852" y="527"/>
                    <a:pt x="840" y="482"/>
                    <a:pt x="818" y="470"/>
                  </a:cubicBezTo>
                  <a:cubicBezTo>
                    <a:pt x="796" y="459"/>
                    <a:pt x="807" y="414"/>
                    <a:pt x="840" y="403"/>
                  </a:cubicBezTo>
                  <a:cubicBezTo>
                    <a:pt x="863" y="403"/>
                    <a:pt x="908" y="437"/>
                    <a:pt x="930" y="425"/>
                  </a:cubicBezTo>
                  <a:cubicBezTo>
                    <a:pt x="952" y="425"/>
                    <a:pt x="952" y="392"/>
                    <a:pt x="975" y="392"/>
                  </a:cubicBezTo>
                  <a:cubicBezTo>
                    <a:pt x="1008" y="392"/>
                    <a:pt x="1031" y="392"/>
                    <a:pt x="1042" y="369"/>
                  </a:cubicBezTo>
                  <a:cubicBezTo>
                    <a:pt x="1053" y="358"/>
                    <a:pt x="1042" y="313"/>
                    <a:pt x="1042" y="291"/>
                  </a:cubicBezTo>
                  <a:cubicBezTo>
                    <a:pt x="1020" y="302"/>
                    <a:pt x="1008" y="269"/>
                    <a:pt x="997" y="246"/>
                  </a:cubicBezTo>
                  <a:cubicBezTo>
                    <a:pt x="986" y="213"/>
                    <a:pt x="1008" y="123"/>
                    <a:pt x="997" y="112"/>
                  </a:cubicBezTo>
                  <a:cubicBezTo>
                    <a:pt x="986" y="100"/>
                    <a:pt x="975" y="56"/>
                    <a:pt x="975" y="33"/>
                  </a:cubicBezTo>
                  <a:cubicBezTo>
                    <a:pt x="975" y="0"/>
                    <a:pt x="919" y="11"/>
                    <a:pt x="919" y="45"/>
                  </a:cubicBezTo>
                  <a:cubicBezTo>
                    <a:pt x="919" y="78"/>
                    <a:pt x="896" y="89"/>
                    <a:pt x="863" y="89"/>
                  </a:cubicBezTo>
                  <a:cubicBezTo>
                    <a:pt x="829" y="89"/>
                    <a:pt x="840" y="112"/>
                    <a:pt x="829" y="134"/>
                  </a:cubicBezTo>
                  <a:cubicBezTo>
                    <a:pt x="818" y="156"/>
                    <a:pt x="739" y="190"/>
                    <a:pt x="739" y="190"/>
                  </a:cubicBezTo>
                  <a:cubicBezTo>
                    <a:pt x="739" y="190"/>
                    <a:pt x="661" y="112"/>
                    <a:pt x="639" y="89"/>
                  </a:cubicBezTo>
                  <a:cubicBezTo>
                    <a:pt x="616" y="67"/>
                    <a:pt x="583" y="100"/>
                    <a:pt x="560" y="134"/>
                  </a:cubicBezTo>
                  <a:cubicBezTo>
                    <a:pt x="549" y="145"/>
                    <a:pt x="549" y="156"/>
                    <a:pt x="538" y="156"/>
                  </a:cubicBezTo>
                  <a:cubicBezTo>
                    <a:pt x="560" y="280"/>
                    <a:pt x="560" y="280"/>
                    <a:pt x="560" y="280"/>
                  </a:cubicBezTo>
                  <a:cubicBezTo>
                    <a:pt x="560" y="280"/>
                    <a:pt x="616" y="269"/>
                    <a:pt x="639" y="291"/>
                  </a:cubicBezTo>
                  <a:cubicBezTo>
                    <a:pt x="650" y="313"/>
                    <a:pt x="639" y="313"/>
                    <a:pt x="605" y="336"/>
                  </a:cubicBezTo>
                  <a:cubicBezTo>
                    <a:pt x="571" y="358"/>
                    <a:pt x="560" y="403"/>
                    <a:pt x="538" y="392"/>
                  </a:cubicBezTo>
                  <a:cubicBezTo>
                    <a:pt x="515" y="381"/>
                    <a:pt x="504" y="369"/>
                    <a:pt x="493" y="358"/>
                  </a:cubicBezTo>
                  <a:cubicBezTo>
                    <a:pt x="482" y="347"/>
                    <a:pt x="459" y="403"/>
                    <a:pt x="426" y="381"/>
                  </a:cubicBezTo>
                  <a:cubicBezTo>
                    <a:pt x="403" y="358"/>
                    <a:pt x="392" y="369"/>
                    <a:pt x="392" y="414"/>
                  </a:cubicBezTo>
                  <a:cubicBezTo>
                    <a:pt x="403" y="459"/>
                    <a:pt x="414" y="515"/>
                    <a:pt x="392" y="504"/>
                  </a:cubicBezTo>
                  <a:cubicBezTo>
                    <a:pt x="370" y="504"/>
                    <a:pt x="347" y="504"/>
                    <a:pt x="347" y="538"/>
                  </a:cubicBezTo>
                  <a:cubicBezTo>
                    <a:pt x="347" y="571"/>
                    <a:pt x="347" y="560"/>
                    <a:pt x="314" y="549"/>
                  </a:cubicBezTo>
                  <a:cubicBezTo>
                    <a:pt x="280" y="549"/>
                    <a:pt x="269" y="538"/>
                    <a:pt x="258" y="538"/>
                  </a:cubicBezTo>
                  <a:cubicBezTo>
                    <a:pt x="235" y="527"/>
                    <a:pt x="235" y="560"/>
                    <a:pt x="213" y="582"/>
                  </a:cubicBezTo>
                  <a:cubicBezTo>
                    <a:pt x="190" y="594"/>
                    <a:pt x="145" y="594"/>
                    <a:pt x="123" y="582"/>
                  </a:cubicBezTo>
                  <a:cubicBezTo>
                    <a:pt x="112" y="560"/>
                    <a:pt x="112" y="549"/>
                    <a:pt x="112" y="549"/>
                  </a:cubicBezTo>
                  <a:cubicBezTo>
                    <a:pt x="112" y="549"/>
                    <a:pt x="67" y="627"/>
                    <a:pt x="34" y="638"/>
                  </a:cubicBezTo>
                  <a:cubicBezTo>
                    <a:pt x="11" y="650"/>
                    <a:pt x="0" y="717"/>
                    <a:pt x="34" y="717"/>
                  </a:cubicBezTo>
                  <a:cubicBezTo>
                    <a:pt x="78" y="717"/>
                    <a:pt x="78" y="739"/>
                    <a:pt x="67" y="751"/>
                  </a:cubicBezTo>
                  <a:cubicBezTo>
                    <a:pt x="56" y="762"/>
                    <a:pt x="67" y="784"/>
                    <a:pt x="90" y="795"/>
                  </a:cubicBezTo>
                  <a:cubicBezTo>
                    <a:pt x="101" y="795"/>
                    <a:pt x="112" y="941"/>
                    <a:pt x="112" y="952"/>
                  </a:cubicBezTo>
                  <a:cubicBezTo>
                    <a:pt x="101" y="963"/>
                    <a:pt x="157" y="952"/>
                    <a:pt x="168" y="975"/>
                  </a:cubicBezTo>
                  <a:cubicBezTo>
                    <a:pt x="179" y="986"/>
                    <a:pt x="201" y="1053"/>
                    <a:pt x="201" y="1053"/>
                  </a:cubicBezTo>
                  <a:cubicBezTo>
                    <a:pt x="201" y="1020"/>
                    <a:pt x="246" y="1064"/>
                    <a:pt x="280" y="109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0" name="Freeform 14"/>
            <p:cNvSpPr>
              <a:spLocks noChangeArrowheads="1"/>
            </p:cNvSpPr>
            <p:nvPr/>
          </p:nvSpPr>
          <p:spPr bwMode="auto">
            <a:xfrm>
              <a:off x="5084763" y="2460625"/>
              <a:ext cx="654050" cy="1193800"/>
            </a:xfrm>
            <a:custGeom>
              <a:avLst/>
              <a:gdLst>
                <a:gd name="T0" fmla="*/ 1702 w 1815"/>
                <a:gd name="T1" fmla="*/ 1603 h 3318"/>
                <a:gd name="T2" fmla="*/ 1612 w 1815"/>
                <a:gd name="T3" fmla="*/ 1244 h 3318"/>
                <a:gd name="T4" fmla="*/ 1388 w 1815"/>
                <a:gd name="T5" fmla="*/ 1222 h 3318"/>
                <a:gd name="T6" fmla="*/ 1287 w 1815"/>
                <a:gd name="T7" fmla="*/ 1110 h 3318"/>
                <a:gd name="T8" fmla="*/ 1086 w 1815"/>
                <a:gd name="T9" fmla="*/ 807 h 3318"/>
                <a:gd name="T10" fmla="*/ 918 w 1815"/>
                <a:gd name="T11" fmla="*/ 662 h 3318"/>
                <a:gd name="T12" fmla="*/ 940 w 1815"/>
                <a:gd name="T13" fmla="*/ 471 h 3318"/>
                <a:gd name="T14" fmla="*/ 895 w 1815"/>
                <a:gd name="T15" fmla="*/ 269 h 3318"/>
                <a:gd name="T16" fmla="*/ 873 w 1815"/>
                <a:gd name="T17" fmla="*/ 124 h 3318"/>
                <a:gd name="T18" fmla="*/ 772 w 1815"/>
                <a:gd name="T19" fmla="*/ 101 h 3318"/>
                <a:gd name="T20" fmla="*/ 626 w 1815"/>
                <a:gd name="T21" fmla="*/ 0 h 3318"/>
                <a:gd name="T22" fmla="*/ 380 w 1815"/>
                <a:gd name="T23" fmla="*/ 314 h 3318"/>
                <a:gd name="T24" fmla="*/ 245 w 1815"/>
                <a:gd name="T25" fmla="*/ 505 h 3318"/>
                <a:gd name="T26" fmla="*/ 323 w 1815"/>
                <a:gd name="T27" fmla="*/ 516 h 3318"/>
                <a:gd name="T28" fmla="*/ 357 w 1815"/>
                <a:gd name="T29" fmla="*/ 774 h 3318"/>
                <a:gd name="T30" fmla="*/ 290 w 1815"/>
                <a:gd name="T31" fmla="*/ 762 h 3318"/>
                <a:gd name="T32" fmla="*/ 178 w 1815"/>
                <a:gd name="T33" fmla="*/ 1289 h 3318"/>
                <a:gd name="T34" fmla="*/ 200 w 1815"/>
                <a:gd name="T35" fmla="*/ 1435 h 3318"/>
                <a:gd name="T36" fmla="*/ 323 w 1815"/>
                <a:gd name="T37" fmla="*/ 1558 h 3318"/>
                <a:gd name="T38" fmla="*/ 458 w 1815"/>
                <a:gd name="T39" fmla="*/ 1738 h 3318"/>
                <a:gd name="T40" fmla="*/ 626 w 1815"/>
                <a:gd name="T41" fmla="*/ 1805 h 3318"/>
                <a:gd name="T42" fmla="*/ 436 w 1815"/>
                <a:gd name="T43" fmla="*/ 1849 h 3318"/>
                <a:gd name="T44" fmla="*/ 245 w 1815"/>
                <a:gd name="T45" fmla="*/ 1939 h 3318"/>
                <a:gd name="T46" fmla="*/ 267 w 1815"/>
                <a:gd name="T47" fmla="*/ 2141 h 3318"/>
                <a:gd name="T48" fmla="*/ 267 w 1815"/>
                <a:gd name="T49" fmla="*/ 2253 h 3318"/>
                <a:gd name="T50" fmla="*/ 267 w 1815"/>
                <a:gd name="T51" fmla="*/ 2275 h 3318"/>
                <a:gd name="T52" fmla="*/ 346 w 1815"/>
                <a:gd name="T53" fmla="*/ 2376 h 3318"/>
                <a:gd name="T54" fmla="*/ 436 w 1815"/>
                <a:gd name="T55" fmla="*/ 2610 h 3318"/>
                <a:gd name="T56" fmla="*/ 525 w 1815"/>
                <a:gd name="T57" fmla="*/ 2913 h 3318"/>
                <a:gd name="T58" fmla="*/ 447 w 1815"/>
                <a:gd name="T59" fmla="*/ 3137 h 3318"/>
                <a:gd name="T60" fmla="*/ 514 w 1815"/>
                <a:gd name="T61" fmla="*/ 3272 h 3318"/>
                <a:gd name="T62" fmla="*/ 637 w 1815"/>
                <a:gd name="T63" fmla="*/ 3216 h 3318"/>
                <a:gd name="T64" fmla="*/ 738 w 1815"/>
                <a:gd name="T65" fmla="*/ 3115 h 3318"/>
                <a:gd name="T66" fmla="*/ 861 w 1815"/>
                <a:gd name="T67" fmla="*/ 2846 h 3318"/>
                <a:gd name="T68" fmla="*/ 1052 w 1815"/>
                <a:gd name="T69" fmla="*/ 2666 h 3318"/>
                <a:gd name="T70" fmla="*/ 1052 w 1815"/>
                <a:gd name="T71" fmla="*/ 2666 h 3318"/>
                <a:gd name="T72" fmla="*/ 1052 w 1815"/>
                <a:gd name="T73" fmla="*/ 2655 h 3318"/>
                <a:gd name="T74" fmla="*/ 1052 w 1815"/>
                <a:gd name="T75" fmla="*/ 2644 h 3318"/>
                <a:gd name="T76" fmla="*/ 1052 w 1815"/>
                <a:gd name="T77" fmla="*/ 2622 h 3318"/>
                <a:gd name="T78" fmla="*/ 974 w 1815"/>
                <a:gd name="T79" fmla="*/ 2331 h 3318"/>
                <a:gd name="T80" fmla="*/ 1153 w 1815"/>
                <a:gd name="T81" fmla="*/ 2197 h 3318"/>
                <a:gd name="T82" fmla="*/ 1287 w 1815"/>
                <a:gd name="T83" fmla="*/ 2118 h 3318"/>
                <a:gd name="T84" fmla="*/ 1299 w 1815"/>
                <a:gd name="T85" fmla="*/ 2006 h 3318"/>
                <a:gd name="T86" fmla="*/ 1411 w 1815"/>
                <a:gd name="T87" fmla="*/ 1928 h 3318"/>
                <a:gd name="T88" fmla="*/ 1769 w 1815"/>
                <a:gd name="T89" fmla="*/ 1670 h 3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815" h="3318">
                  <a:moveTo>
                    <a:pt x="1781" y="1614"/>
                  </a:moveTo>
                  <a:lnTo>
                    <a:pt x="1781" y="1614"/>
                  </a:lnTo>
                  <a:cubicBezTo>
                    <a:pt x="1758" y="1614"/>
                    <a:pt x="1702" y="1603"/>
                    <a:pt x="1702" y="1603"/>
                  </a:cubicBezTo>
                  <a:cubicBezTo>
                    <a:pt x="1691" y="1525"/>
                    <a:pt x="1691" y="1525"/>
                    <a:pt x="1691" y="1525"/>
                  </a:cubicBezTo>
                  <a:cubicBezTo>
                    <a:pt x="1680" y="1256"/>
                    <a:pt x="1680" y="1256"/>
                    <a:pt x="1680" y="1256"/>
                  </a:cubicBezTo>
                  <a:cubicBezTo>
                    <a:pt x="1680" y="1256"/>
                    <a:pt x="1657" y="1256"/>
                    <a:pt x="1612" y="1244"/>
                  </a:cubicBezTo>
                  <a:cubicBezTo>
                    <a:pt x="1567" y="1233"/>
                    <a:pt x="1567" y="1256"/>
                    <a:pt x="1534" y="1256"/>
                  </a:cubicBezTo>
                  <a:cubicBezTo>
                    <a:pt x="1500" y="1256"/>
                    <a:pt x="1489" y="1289"/>
                    <a:pt x="1456" y="1278"/>
                  </a:cubicBezTo>
                  <a:cubicBezTo>
                    <a:pt x="1422" y="1267"/>
                    <a:pt x="1411" y="1244"/>
                    <a:pt x="1388" y="1222"/>
                  </a:cubicBezTo>
                  <a:cubicBezTo>
                    <a:pt x="1377" y="1211"/>
                    <a:pt x="1343" y="1222"/>
                    <a:pt x="1354" y="1244"/>
                  </a:cubicBezTo>
                  <a:cubicBezTo>
                    <a:pt x="1366" y="1267"/>
                    <a:pt x="1299" y="1222"/>
                    <a:pt x="1299" y="1222"/>
                  </a:cubicBezTo>
                  <a:cubicBezTo>
                    <a:pt x="1287" y="1110"/>
                    <a:pt x="1287" y="1110"/>
                    <a:pt x="1287" y="1110"/>
                  </a:cubicBezTo>
                  <a:cubicBezTo>
                    <a:pt x="1108" y="1009"/>
                    <a:pt x="1108" y="1009"/>
                    <a:pt x="1108" y="1009"/>
                  </a:cubicBezTo>
                  <a:cubicBezTo>
                    <a:pt x="1142" y="886"/>
                    <a:pt x="1142" y="886"/>
                    <a:pt x="1142" y="886"/>
                  </a:cubicBezTo>
                  <a:cubicBezTo>
                    <a:pt x="1086" y="807"/>
                    <a:pt x="1086" y="807"/>
                    <a:pt x="1086" y="807"/>
                  </a:cubicBezTo>
                  <a:cubicBezTo>
                    <a:pt x="985" y="807"/>
                    <a:pt x="985" y="807"/>
                    <a:pt x="985" y="807"/>
                  </a:cubicBezTo>
                  <a:cubicBezTo>
                    <a:pt x="1030" y="662"/>
                    <a:pt x="1030" y="662"/>
                    <a:pt x="1030" y="662"/>
                  </a:cubicBezTo>
                  <a:cubicBezTo>
                    <a:pt x="918" y="662"/>
                    <a:pt x="918" y="662"/>
                    <a:pt x="918" y="662"/>
                  </a:cubicBezTo>
                  <a:cubicBezTo>
                    <a:pt x="918" y="662"/>
                    <a:pt x="940" y="605"/>
                    <a:pt x="940" y="583"/>
                  </a:cubicBezTo>
                  <a:cubicBezTo>
                    <a:pt x="951" y="561"/>
                    <a:pt x="974" y="549"/>
                    <a:pt x="985" y="538"/>
                  </a:cubicBezTo>
                  <a:cubicBezTo>
                    <a:pt x="996" y="527"/>
                    <a:pt x="940" y="505"/>
                    <a:pt x="940" y="471"/>
                  </a:cubicBezTo>
                  <a:cubicBezTo>
                    <a:pt x="940" y="438"/>
                    <a:pt x="951" y="415"/>
                    <a:pt x="918" y="415"/>
                  </a:cubicBezTo>
                  <a:cubicBezTo>
                    <a:pt x="895" y="404"/>
                    <a:pt x="906" y="370"/>
                    <a:pt x="906" y="325"/>
                  </a:cubicBezTo>
                  <a:cubicBezTo>
                    <a:pt x="918" y="280"/>
                    <a:pt x="929" y="269"/>
                    <a:pt x="895" y="269"/>
                  </a:cubicBezTo>
                  <a:cubicBezTo>
                    <a:pt x="861" y="269"/>
                    <a:pt x="828" y="225"/>
                    <a:pt x="817" y="213"/>
                  </a:cubicBezTo>
                  <a:cubicBezTo>
                    <a:pt x="805" y="202"/>
                    <a:pt x="839" y="157"/>
                    <a:pt x="839" y="157"/>
                  </a:cubicBezTo>
                  <a:cubicBezTo>
                    <a:pt x="873" y="124"/>
                    <a:pt x="873" y="124"/>
                    <a:pt x="873" y="124"/>
                  </a:cubicBezTo>
                  <a:lnTo>
                    <a:pt x="873" y="124"/>
                  </a:lnTo>
                  <a:cubicBezTo>
                    <a:pt x="850" y="112"/>
                    <a:pt x="805" y="56"/>
                    <a:pt x="805" y="56"/>
                  </a:cubicBezTo>
                  <a:cubicBezTo>
                    <a:pt x="805" y="56"/>
                    <a:pt x="783" y="90"/>
                    <a:pt x="772" y="101"/>
                  </a:cubicBezTo>
                  <a:cubicBezTo>
                    <a:pt x="761" y="112"/>
                    <a:pt x="749" y="124"/>
                    <a:pt x="727" y="101"/>
                  </a:cubicBezTo>
                  <a:cubicBezTo>
                    <a:pt x="716" y="79"/>
                    <a:pt x="682" y="67"/>
                    <a:pt x="660" y="45"/>
                  </a:cubicBezTo>
                  <a:cubicBezTo>
                    <a:pt x="637" y="34"/>
                    <a:pt x="626" y="0"/>
                    <a:pt x="626" y="0"/>
                  </a:cubicBezTo>
                  <a:cubicBezTo>
                    <a:pt x="481" y="101"/>
                    <a:pt x="481" y="101"/>
                    <a:pt x="481" y="101"/>
                  </a:cubicBezTo>
                  <a:cubicBezTo>
                    <a:pt x="481" y="280"/>
                    <a:pt x="481" y="280"/>
                    <a:pt x="481" y="280"/>
                  </a:cubicBezTo>
                  <a:cubicBezTo>
                    <a:pt x="481" y="280"/>
                    <a:pt x="402" y="292"/>
                    <a:pt x="380" y="314"/>
                  </a:cubicBezTo>
                  <a:cubicBezTo>
                    <a:pt x="357" y="336"/>
                    <a:pt x="357" y="381"/>
                    <a:pt x="323" y="404"/>
                  </a:cubicBezTo>
                  <a:cubicBezTo>
                    <a:pt x="301" y="415"/>
                    <a:pt x="245" y="415"/>
                    <a:pt x="245" y="415"/>
                  </a:cubicBezTo>
                  <a:cubicBezTo>
                    <a:pt x="245" y="415"/>
                    <a:pt x="256" y="494"/>
                    <a:pt x="245" y="505"/>
                  </a:cubicBezTo>
                  <a:cubicBezTo>
                    <a:pt x="223" y="527"/>
                    <a:pt x="223" y="549"/>
                    <a:pt x="234" y="572"/>
                  </a:cubicBezTo>
                  <a:cubicBezTo>
                    <a:pt x="256" y="583"/>
                    <a:pt x="267" y="572"/>
                    <a:pt x="279" y="549"/>
                  </a:cubicBezTo>
                  <a:cubicBezTo>
                    <a:pt x="290" y="527"/>
                    <a:pt x="290" y="505"/>
                    <a:pt x="323" y="516"/>
                  </a:cubicBezTo>
                  <a:cubicBezTo>
                    <a:pt x="357" y="538"/>
                    <a:pt x="402" y="561"/>
                    <a:pt x="413" y="561"/>
                  </a:cubicBezTo>
                  <a:cubicBezTo>
                    <a:pt x="413" y="572"/>
                    <a:pt x="413" y="729"/>
                    <a:pt x="413" y="740"/>
                  </a:cubicBezTo>
                  <a:cubicBezTo>
                    <a:pt x="413" y="740"/>
                    <a:pt x="357" y="729"/>
                    <a:pt x="357" y="774"/>
                  </a:cubicBezTo>
                  <a:cubicBezTo>
                    <a:pt x="357" y="807"/>
                    <a:pt x="357" y="852"/>
                    <a:pt x="335" y="852"/>
                  </a:cubicBezTo>
                  <a:cubicBezTo>
                    <a:pt x="312" y="852"/>
                    <a:pt x="301" y="852"/>
                    <a:pt x="301" y="818"/>
                  </a:cubicBezTo>
                  <a:cubicBezTo>
                    <a:pt x="290" y="785"/>
                    <a:pt x="290" y="762"/>
                    <a:pt x="290" y="762"/>
                  </a:cubicBezTo>
                  <a:cubicBezTo>
                    <a:pt x="0" y="1043"/>
                    <a:pt x="0" y="1043"/>
                    <a:pt x="0" y="1043"/>
                  </a:cubicBezTo>
                  <a:cubicBezTo>
                    <a:pt x="178" y="1256"/>
                    <a:pt x="178" y="1256"/>
                    <a:pt x="178" y="1256"/>
                  </a:cubicBezTo>
                  <a:cubicBezTo>
                    <a:pt x="178" y="1256"/>
                    <a:pt x="200" y="1267"/>
                    <a:pt x="178" y="1289"/>
                  </a:cubicBezTo>
                  <a:cubicBezTo>
                    <a:pt x="167" y="1300"/>
                    <a:pt x="167" y="1334"/>
                    <a:pt x="200" y="1323"/>
                  </a:cubicBezTo>
                  <a:cubicBezTo>
                    <a:pt x="234" y="1323"/>
                    <a:pt x="234" y="1334"/>
                    <a:pt x="212" y="1356"/>
                  </a:cubicBezTo>
                  <a:cubicBezTo>
                    <a:pt x="189" y="1379"/>
                    <a:pt x="212" y="1424"/>
                    <a:pt x="200" y="1435"/>
                  </a:cubicBezTo>
                  <a:cubicBezTo>
                    <a:pt x="200" y="1446"/>
                    <a:pt x="245" y="1457"/>
                    <a:pt x="245" y="1480"/>
                  </a:cubicBezTo>
                  <a:cubicBezTo>
                    <a:pt x="245" y="1502"/>
                    <a:pt x="245" y="1547"/>
                    <a:pt x="279" y="1536"/>
                  </a:cubicBezTo>
                  <a:cubicBezTo>
                    <a:pt x="312" y="1525"/>
                    <a:pt x="323" y="1525"/>
                    <a:pt x="323" y="1558"/>
                  </a:cubicBezTo>
                  <a:cubicBezTo>
                    <a:pt x="312" y="1580"/>
                    <a:pt x="312" y="1592"/>
                    <a:pt x="357" y="1592"/>
                  </a:cubicBezTo>
                  <a:cubicBezTo>
                    <a:pt x="391" y="1580"/>
                    <a:pt x="402" y="1592"/>
                    <a:pt x="413" y="1636"/>
                  </a:cubicBezTo>
                  <a:cubicBezTo>
                    <a:pt x="413" y="1670"/>
                    <a:pt x="436" y="1726"/>
                    <a:pt x="458" y="1738"/>
                  </a:cubicBezTo>
                  <a:cubicBezTo>
                    <a:pt x="481" y="1749"/>
                    <a:pt x="503" y="1726"/>
                    <a:pt x="514" y="1760"/>
                  </a:cubicBezTo>
                  <a:cubicBezTo>
                    <a:pt x="536" y="1782"/>
                    <a:pt x="548" y="1782"/>
                    <a:pt x="581" y="1771"/>
                  </a:cubicBezTo>
                  <a:cubicBezTo>
                    <a:pt x="615" y="1771"/>
                    <a:pt x="626" y="1782"/>
                    <a:pt x="626" y="1805"/>
                  </a:cubicBezTo>
                  <a:cubicBezTo>
                    <a:pt x="637" y="1838"/>
                    <a:pt x="649" y="1838"/>
                    <a:pt x="604" y="1849"/>
                  </a:cubicBezTo>
                  <a:cubicBezTo>
                    <a:pt x="559" y="1872"/>
                    <a:pt x="525" y="1894"/>
                    <a:pt x="503" y="1872"/>
                  </a:cubicBezTo>
                  <a:cubicBezTo>
                    <a:pt x="481" y="1861"/>
                    <a:pt x="469" y="1838"/>
                    <a:pt x="436" y="1849"/>
                  </a:cubicBezTo>
                  <a:cubicBezTo>
                    <a:pt x="402" y="1861"/>
                    <a:pt x="402" y="1838"/>
                    <a:pt x="380" y="1816"/>
                  </a:cubicBezTo>
                  <a:cubicBezTo>
                    <a:pt x="368" y="1805"/>
                    <a:pt x="357" y="1805"/>
                    <a:pt x="323" y="1838"/>
                  </a:cubicBezTo>
                  <a:cubicBezTo>
                    <a:pt x="290" y="1872"/>
                    <a:pt x="245" y="1928"/>
                    <a:pt x="245" y="1939"/>
                  </a:cubicBezTo>
                  <a:cubicBezTo>
                    <a:pt x="245" y="1962"/>
                    <a:pt x="223" y="2029"/>
                    <a:pt x="256" y="2018"/>
                  </a:cubicBezTo>
                  <a:cubicBezTo>
                    <a:pt x="290" y="2006"/>
                    <a:pt x="279" y="2040"/>
                    <a:pt x="256" y="2074"/>
                  </a:cubicBezTo>
                  <a:cubicBezTo>
                    <a:pt x="234" y="2096"/>
                    <a:pt x="234" y="2129"/>
                    <a:pt x="267" y="2141"/>
                  </a:cubicBezTo>
                  <a:cubicBezTo>
                    <a:pt x="290" y="2152"/>
                    <a:pt x="290" y="2197"/>
                    <a:pt x="279" y="2242"/>
                  </a:cubicBezTo>
                  <a:cubicBezTo>
                    <a:pt x="279" y="2242"/>
                    <a:pt x="279" y="2242"/>
                    <a:pt x="279" y="2253"/>
                  </a:cubicBezTo>
                  <a:cubicBezTo>
                    <a:pt x="267" y="2253"/>
                    <a:pt x="267" y="2253"/>
                    <a:pt x="267" y="2253"/>
                  </a:cubicBezTo>
                  <a:cubicBezTo>
                    <a:pt x="267" y="2264"/>
                    <a:pt x="267" y="2264"/>
                    <a:pt x="267" y="2264"/>
                  </a:cubicBezTo>
                  <a:lnTo>
                    <a:pt x="267" y="2264"/>
                  </a:lnTo>
                  <a:cubicBezTo>
                    <a:pt x="267" y="2264"/>
                    <a:pt x="267" y="2264"/>
                    <a:pt x="267" y="2275"/>
                  </a:cubicBezTo>
                  <a:lnTo>
                    <a:pt x="267" y="2275"/>
                  </a:lnTo>
                  <a:cubicBezTo>
                    <a:pt x="267" y="2287"/>
                    <a:pt x="267" y="2298"/>
                    <a:pt x="267" y="2320"/>
                  </a:cubicBezTo>
                  <a:cubicBezTo>
                    <a:pt x="267" y="2320"/>
                    <a:pt x="301" y="2342"/>
                    <a:pt x="346" y="2376"/>
                  </a:cubicBezTo>
                  <a:cubicBezTo>
                    <a:pt x="391" y="2421"/>
                    <a:pt x="413" y="2443"/>
                    <a:pt x="402" y="2466"/>
                  </a:cubicBezTo>
                  <a:cubicBezTo>
                    <a:pt x="391" y="2488"/>
                    <a:pt x="380" y="2522"/>
                    <a:pt x="402" y="2544"/>
                  </a:cubicBezTo>
                  <a:cubicBezTo>
                    <a:pt x="436" y="2566"/>
                    <a:pt x="447" y="2588"/>
                    <a:pt x="436" y="2610"/>
                  </a:cubicBezTo>
                  <a:cubicBezTo>
                    <a:pt x="425" y="2644"/>
                    <a:pt x="413" y="2768"/>
                    <a:pt x="447" y="2801"/>
                  </a:cubicBezTo>
                  <a:cubicBezTo>
                    <a:pt x="481" y="2846"/>
                    <a:pt x="481" y="2823"/>
                    <a:pt x="481" y="2868"/>
                  </a:cubicBezTo>
                  <a:cubicBezTo>
                    <a:pt x="481" y="2902"/>
                    <a:pt x="492" y="2902"/>
                    <a:pt x="525" y="2913"/>
                  </a:cubicBezTo>
                  <a:cubicBezTo>
                    <a:pt x="548" y="2924"/>
                    <a:pt x="536" y="2947"/>
                    <a:pt x="492" y="2947"/>
                  </a:cubicBezTo>
                  <a:cubicBezTo>
                    <a:pt x="458" y="2958"/>
                    <a:pt x="447" y="2980"/>
                    <a:pt x="447" y="3025"/>
                  </a:cubicBezTo>
                  <a:cubicBezTo>
                    <a:pt x="447" y="3059"/>
                    <a:pt x="436" y="3137"/>
                    <a:pt x="447" y="3137"/>
                  </a:cubicBezTo>
                  <a:cubicBezTo>
                    <a:pt x="469" y="3148"/>
                    <a:pt x="481" y="3159"/>
                    <a:pt x="458" y="3193"/>
                  </a:cubicBezTo>
                  <a:cubicBezTo>
                    <a:pt x="447" y="3216"/>
                    <a:pt x="447" y="3261"/>
                    <a:pt x="458" y="3261"/>
                  </a:cubicBezTo>
                  <a:cubicBezTo>
                    <a:pt x="481" y="3261"/>
                    <a:pt x="514" y="3261"/>
                    <a:pt x="514" y="3272"/>
                  </a:cubicBezTo>
                  <a:cubicBezTo>
                    <a:pt x="525" y="3294"/>
                    <a:pt x="503" y="3317"/>
                    <a:pt x="559" y="3305"/>
                  </a:cubicBezTo>
                  <a:cubicBezTo>
                    <a:pt x="604" y="3305"/>
                    <a:pt x="592" y="3294"/>
                    <a:pt x="592" y="3249"/>
                  </a:cubicBezTo>
                  <a:cubicBezTo>
                    <a:pt x="592" y="3216"/>
                    <a:pt x="615" y="3193"/>
                    <a:pt x="637" y="3216"/>
                  </a:cubicBezTo>
                  <a:cubicBezTo>
                    <a:pt x="649" y="3238"/>
                    <a:pt x="660" y="3249"/>
                    <a:pt x="682" y="3249"/>
                  </a:cubicBezTo>
                  <a:lnTo>
                    <a:pt x="694" y="3238"/>
                  </a:lnTo>
                  <a:cubicBezTo>
                    <a:pt x="716" y="3216"/>
                    <a:pt x="716" y="3137"/>
                    <a:pt x="738" y="3115"/>
                  </a:cubicBezTo>
                  <a:cubicBezTo>
                    <a:pt x="749" y="3092"/>
                    <a:pt x="783" y="3092"/>
                    <a:pt x="805" y="3104"/>
                  </a:cubicBezTo>
                  <a:cubicBezTo>
                    <a:pt x="828" y="3115"/>
                    <a:pt x="839" y="3092"/>
                    <a:pt x="828" y="3048"/>
                  </a:cubicBezTo>
                  <a:cubicBezTo>
                    <a:pt x="828" y="3003"/>
                    <a:pt x="839" y="2857"/>
                    <a:pt x="861" y="2846"/>
                  </a:cubicBezTo>
                  <a:cubicBezTo>
                    <a:pt x="895" y="2835"/>
                    <a:pt x="974" y="2846"/>
                    <a:pt x="1041" y="2835"/>
                  </a:cubicBezTo>
                  <a:cubicBezTo>
                    <a:pt x="1108" y="2812"/>
                    <a:pt x="1164" y="2790"/>
                    <a:pt x="1130" y="2756"/>
                  </a:cubicBezTo>
                  <a:cubicBezTo>
                    <a:pt x="1097" y="2734"/>
                    <a:pt x="1052" y="2700"/>
                    <a:pt x="1052" y="2666"/>
                  </a:cubicBez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lnTo>
                    <a:pt x="1052" y="2666"/>
                  </a:lnTo>
                  <a:cubicBezTo>
                    <a:pt x="1052" y="2655"/>
                    <a:pt x="1052" y="2655"/>
                    <a:pt x="1052" y="2655"/>
                  </a:cubicBezTo>
                  <a:lnTo>
                    <a:pt x="1052" y="2655"/>
                  </a:lnTo>
                  <a:cubicBezTo>
                    <a:pt x="1052" y="2655"/>
                    <a:pt x="1052" y="2655"/>
                    <a:pt x="1052" y="2644"/>
                  </a:cubicBezTo>
                  <a:lnTo>
                    <a:pt x="1052" y="2644"/>
                  </a:lnTo>
                  <a:lnTo>
                    <a:pt x="1052" y="2644"/>
                  </a:lnTo>
                  <a:cubicBezTo>
                    <a:pt x="1052" y="2633"/>
                    <a:pt x="1052" y="2633"/>
                    <a:pt x="1052" y="2633"/>
                  </a:cubicBezTo>
                  <a:lnTo>
                    <a:pt x="1052" y="2633"/>
                  </a:lnTo>
                  <a:cubicBezTo>
                    <a:pt x="1052" y="2633"/>
                    <a:pt x="1052" y="2633"/>
                    <a:pt x="1052" y="2622"/>
                  </a:cubicBezTo>
                  <a:lnTo>
                    <a:pt x="1052" y="2610"/>
                  </a:lnTo>
                  <a:cubicBezTo>
                    <a:pt x="1041" y="2533"/>
                    <a:pt x="1041" y="2432"/>
                    <a:pt x="1030" y="2421"/>
                  </a:cubicBezTo>
                  <a:cubicBezTo>
                    <a:pt x="1018" y="2398"/>
                    <a:pt x="985" y="2376"/>
                    <a:pt x="974" y="2331"/>
                  </a:cubicBezTo>
                  <a:cubicBezTo>
                    <a:pt x="974" y="2287"/>
                    <a:pt x="962" y="2242"/>
                    <a:pt x="996" y="2242"/>
                  </a:cubicBezTo>
                  <a:cubicBezTo>
                    <a:pt x="1018" y="2253"/>
                    <a:pt x="1086" y="2253"/>
                    <a:pt x="1097" y="2231"/>
                  </a:cubicBezTo>
                  <a:cubicBezTo>
                    <a:pt x="1108" y="2208"/>
                    <a:pt x="1130" y="2174"/>
                    <a:pt x="1153" y="2197"/>
                  </a:cubicBezTo>
                  <a:cubicBezTo>
                    <a:pt x="1175" y="2208"/>
                    <a:pt x="1198" y="2163"/>
                    <a:pt x="1198" y="2129"/>
                  </a:cubicBezTo>
                  <a:cubicBezTo>
                    <a:pt x="1198" y="2107"/>
                    <a:pt x="1209" y="2118"/>
                    <a:pt x="1231" y="2141"/>
                  </a:cubicBezTo>
                  <a:cubicBezTo>
                    <a:pt x="1254" y="2152"/>
                    <a:pt x="1276" y="2141"/>
                    <a:pt x="1287" y="2118"/>
                  </a:cubicBezTo>
                  <a:cubicBezTo>
                    <a:pt x="1299" y="2096"/>
                    <a:pt x="1310" y="2118"/>
                    <a:pt x="1321" y="2096"/>
                  </a:cubicBezTo>
                  <a:cubicBezTo>
                    <a:pt x="1332" y="2074"/>
                    <a:pt x="1343" y="2051"/>
                    <a:pt x="1310" y="2040"/>
                  </a:cubicBezTo>
                  <a:cubicBezTo>
                    <a:pt x="1276" y="2029"/>
                    <a:pt x="1276" y="2006"/>
                    <a:pt x="1299" y="2006"/>
                  </a:cubicBezTo>
                  <a:cubicBezTo>
                    <a:pt x="1332" y="1995"/>
                    <a:pt x="1343" y="1973"/>
                    <a:pt x="1354" y="1950"/>
                  </a:cubicBezTo>
                  <a:cubicBezTo>
                    <a:pt x="1354" y="1928"/>
                    <a:pt x="1377" y="1939"/>
                    <a:pt x="1377" y="1917"/>
                  </a:cubicBezTo>
                  <a:cubicBezTo>
                    <a:pt x="1388" y="1883"/>
                    <a:pt x="1399" y="1905"/>
                    <a:pt x="1411" y="1928"/>
                  </a:cubicBezTo>
                  <a:cubicBezTo>
                    <a:pt x="1422" y="1939"/>
                    <a:pt x="1456" y="1928"/>
                    <a:pt x="1478" y="1905"/>
                  </a:cubicBezTo>
                  <a:cubicBezTo>
                    <a:pt x="1512" y="1872"/>
                    <a:pt x="1713" y="1693"/>
                    <a:pt x="1713" y="1693"/>
                  </a:cubicBezTo>
                  <a:cubicBezTo>
                    <a:pt x="1713" y="1693"/>
                    <a:pt x="1758" y="1704"/>
                    <a:pt x="1769" y="1670"/>
                  </a:cubicBezTo>
                  <a:cubicBezTo>
                    <a:pt x="1792" y="1636"/>
                    <a:pt x="1814" y="1614"/>
                    <a:pt x="1781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1" name="Freeform 15"/>
            <p:cNvSpPr>
              <a:spLocks noChangeArrowheads="1"/>
            </p:cNvSpPr>
            <p:nvPr/>
          </p:nvSpPr>
          <p:spPr bwMode="auto">
            <a:xfrm>
              <a:off x="5329238" y="2506663"/>
              <a:ext cx="685800" cy="1355725"/>
            </a:xfrm>
            <a:custGeom>
              <a:avLst/>
              <a:gdLst>
                <a:gd name="T0" fmla="*/ 1894 w 1906"/>
                <a:gd name="T1" fmla="*/ 1120 h 3765"/>
                <a:gd name="T2" fmla="*/ 1670 w 1906"/>
                <a:gd name="T3" fmla="*/ 1210 h 3765"/>
                <a:gd name="T4" fmla="*/ 1143 w 1906"/>
                <a:gd name="T5" fmla="*/ 1064 h 3765"/>
                <a:gd name="T6" fmla="*/ 941 w 1906"/>
                <a:gd name="T7" fmla="*/ 952 h 3765"/>
                <a:gd name="T8" fmla="*/ 605 w 1906"/>
                <a:gd name="T9" fmla="*/ 874 h 3765"/>
                <a:gd name="T10" fmla="*/ 505 w 1906"/>
                <a:gd name="T11" fmla="*/ 706 h 3765"/>
                <a:gd name="T12" fmla="*/ 426 w 1906"/>
                <a:gd name="T13" fmla="*/ 616 h 3765"/>
                <a:gd name="T14" fmla="*/ 348 w 1906"/>
                <a:gd name="T15" fmla="*/ 123 h 3765"/>
                <a:gd name="T16" fmla="*/ 135 w 1906"/>
                <a:gd name="T17" fmla="*/ 89 h 3765"/>
                <a:gd name="T18" fmla="*/ 236 w 1906"/>
                <a:gd name="T19" fmla="*/ 291 h 3765"/>
                <a:gd name="T20" fmla="*/ 258 w 1906"/>
                <a:gd name="T21" fmla="*/ 459 h 3765"/>
                <a:gd name="T22" fmla="*/ 303 w 1906"/>
                <a:gd name="T23" fmla="*/ 683 h 3765"/>
                <a:gd name="T24" fmla="*/ 426 w 1906"/>
                <a:gd name="T25" fmla="*/ 885 h 3765"/>
                <a:gd name="T26" fmla="*/ 672 w 1906"/>
                <a:gd name="T27" fmla="*/ 1120 h 3765"/>
                <a:gd name="T28" fmla="*/ 852 w 1906"/>
                <a:gd name="T29" fmla="*/ 1132 h 3765"/>
                <a:gd name="T30" fmla="*/ 1009 w 1906"/>
                <a:gd name="T31" fmla="*/ 1401 h 3765"/>
                <a:gd name="T32" fmla="*/ 1087 w 1906"/>
                <a:gd name="T33" fmla="*/ 1546 h 3765"/>
                <a:gd name="T34" fmla="*/ 729 w 1906"/>
                <a:gd name="T35" fmla="*/ 1804 h 3765"/>
                <a:gd name="T36" fmla="*/ 617 w 1906"/>
                <a:gd name="T37" fmla="*/ 1882 h 3765"/>
                <a:gd name="T38" fmla="*/ 605 w 1906"/>
                <a:gd name="T39" fmla="*/ 1994 h 3765"/>
                <a:gd name="T40" fmla="*/ 471 w 1906"/>
                <a:gd name="T41" fmla="*/ 2073 h 3765"/>
                <a:gd name="T42" fmla="*/ 292 w 1906"/>
                <a:gd name="T43" fmla="*/ 2207 h 3765"/>
                <a:gd name="T44" fmla="*/ 370 w 1906"/>
                <a:gd name="T45" fmla="*/ 2520 h 3765"/>
                <a:gd name="T46" fmla="*/ 370 w 1906"/>
                <a:gd name="T47" fmla="*/ 2531 h 3765"/>
                <a:gd name="T48" fmla="*/ 370 w 1906"/>
                <a:gd name="T49" fmla="*/ 2542 h 3765"/>
                <a:gd name="T50" fmla="*/ 370 w 1906"/>
                <a:gd name="T51" fmla="*/ 2542 h 3765"/>
                <a:gd name="T52" fmla="*/ 359 w 1906"/>
                <a:gd name="T53" fmla="*/ 2711 h 3765"/>
                <a:gd name="T54" fmla="*/ 123 w 1906"/>
                <a:gd name="T55" fmla="*/ 2980 h 3765"/>
                <a:gd name="T56" fmla="*/ 0 w 1906"/>
                <a:gd name="T57" fmla="*/ 3125 h 3765"/>
                <a:gd name="T58" fmla="*/ 90 w 1906"/>
                <a:gd name="T59" fmla="*/ 3226 h 3765"/>
                <a:gd name="T60" fmla="*/ 67 w 1906"/>
                <a:gd name="T61" fmla="*/ 3428 h 3765"/>
                <a:gd name="T62" fmla="*/ 269 w 1906"/>
                <a:gd name="T63" fmla="*/ 3529 h 3765"/>
                <a:gd name="T64" fmla="*/ 437 w 1906"/>
                <a:gd name="T65" fmla="*/ 3473 h 3765"/>
                <a:gd name="T66" fmla="*/ 594 w 1906"/>
                <a:gd name="T67" fmla="*/ 3573 h 3765"/>
                <a:gd name="T68" fmla="*/ 628 w 1906"/>
                <a:gd name="T69" fmla="*/ 3697 h 3765"/>
                <a:gd name="T70" fmla="*/ 863 w 1906"/>
                <a:gd name="T71" fmla="*/ 3719 h 3765"/>
                <a:gd name="T72" fmla="*/ 1054 w 1906"/>
                <a:gd name="T73" fmla="*/ 3708 h 3765"/>
                <a:gd name="T74" fmla="*/ 1054 w 1906"/>
                <a:gd name="T75" fmla="*/ 3708 h 3765"/>
                <a:gd name="T76" fmla="*/ 1065 w 1906"/>
                <a:gd name="T77" fmla="*/ 3708 h 3765"/>
                <a:gd name="T78" fmla="*/ 1065 w 1906"/>
                <a:gd name="T79" fmla="*/ 3708 h 3765"/>
                <a:gd name="T80" fmla="*/ 1065 w 1906"/>
                <a:gd name="T81" fmla="*/ 3708 h 3765"/>
                <a:gd name="T82" fmla="*/ 1065 w 1906"/>
                <a:gd name="T83" fmla="*/ 3708 h 3765"/>
                <a:gd name="T84" fmla="*/ 1166 w 1906"/>
                <a:gd name="T85" fmla="*/ 3686 h 3765"/>
                <a:gd name="T86" fmla="*/ 1479 w 1906"/>
                <a:gd name="T87" fmla="*/ 3764 h 3765"/>
                <a:gd name="T88" fmla="*/ 1524 w 1906"/>
                <a:gd name="T89" fmla="*/ 3708 h 3765"/>
                <a:gd name="T90" fmla="*/ 1547 w 1906"/>
                <a:gd name="T91" fmla="*/ 3271 h 3765"/>
                <a:gd name="T92" fmla="*/ 1524 w 1906"/>
                <a:gd name="T93" fmla="*/ 3013 h 3765"/>
                <a:gd name="T94" fmla="*/ 1457 w 1906"/>
                <a:gd name="T95" fmla="*/ 2688 h 3765"/>
                <a:gd name="T96" fmla="*/ 1524 w 1906"/>
                <a:gd name="T97" fmla="*/ 2565 h 3765"/>
                <a:gd name="T98" fmla="*/ 1536 w 1906"/>
                <a:gd name="T99" fmla="*/ 2431 h 3765"/>
                <a:gd name="T100" fmla="*/ 1479 w 1906"/>
                <a:gd name="T101" fmla="*/ 2263 h 3765"/>
                <a:gd name="T102" fmla="*/ 1468 w 1906"/>
                <a:gd name="T103" fmla="*/ 2185 h 3765"/>
                <a:gd name="T104" fmla="*/ 1524 w 1906"/>
                <a:gd name="T105" fmla="*/ 2140 h 3765"/>
                <a:gd name="T106" fmla="*/ 1524 w 1906"/>
                <a:gd name="T107" fmla="*/ 1894 h 3765"/>
                <a:gd name="T108" fmla="*/ 1536 w 1906"/>
                <a:gd name="T109" fmla="*/ 1770 h 3765"/>
                <a:gd name="T110" fmla="*/ 1513 w 1906"/>
                <a:gd name="T111" fmla="*/ 1669 h 3765"/>
                <a:gd name="T112" fmla="*/ 1558 w 1906"/>
                <a:gd name="T113" fmla="*/ 1591 h 3765"/>
                <a:gd name="T114" fmla="*/ 1692 w 1906"/>
                <a:gd name="T115" fmla="*/ 1591 h 3765"/>
                <a:gd name="T116" fmla="*/ 1681 w 1906"/>
                <a:gd name="T117" fmla="*/ 1815 h 3765"/>
                <a:gd name="T118" fmla="*/ 1861 w 1906"/>
                <a:gd name="T119" fmla="*/ 1356 h 37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06" h="3765">
                  <a:moveTo>
                    <a:pt x="1905" y="1210"/>
                  </a:moveTo>
                  <a:lnTo>
                    <a:pt x="1905" y="1210"/>
                  </a:lnTo>
                  <a:cubicBezTo>
                    <a:pt x="1905" y="1187"/>
                    <a:pt x="1894" y="1154"/>
                    <a:pt x="1894" y="1120"/>
                  </a:cubicBezTo>
                  <a:cubicBezTo>
                    <a:pt x="1872" y="1120"/>
                    <a:pt x="1838" y="1132"/>
                    <a:pt x="1816" y="1143"/>
                  </a:cubicBezTo>
                  <a:cubicBezTo>
                    <a:pt x="1782" y="1165"/>
                    <a:pt x="1771" y="1176"/>
                    <a:pt x="1748" y="1176"/>
                  </a:cubicBezTo>
                  <a:cubicBezTo>
                    <a:pt x="1715" y="1176"/>
                    <a:pt x="1704" y="1210"/>
                    <a:pt x="1670" y="1210"/>
                  </a:cubicBezTo>
                  <a:cubicBezTo>
                    <a:pt x="1636" y="1210"/>
                    <a:pt x="1592" y="1132"/>
                    <a:pt x="1558" y="1120"/>
                  </a:cubicBezTo>
                  <a:cubicBezTo>
                    <a:pt x="1536" y="1109"/>
                    <a:pt x="1289" y="1120"/>
                    <a:pt x="1222" y="1120"/>
                  </a:cubicBezTo>
                  <a:cubicBezTo>
                    <a:pt x="1154" y="1120"/>
                    <a:pt x="1166" y="1098"/>
                    <a:pt x="1143" y="1064"/>
                  </a:cubicBezTo>
                  <a:cubicBezTo>
                    <a:pt x="1121" y="1042"/>
                    <a:pt x="1099" y="1053"/>
                    <a:pt x="1065" y="1053"/>
                  </a:cubicBezTo>
                  <a:cubicBezTo>
                    <a:pt x="1020" y="1053"/>
                    <a:pt x="1043" y="997"/>
                    <a:pt x="1020" y="997"/>
                  </a:cubicBezTo>
                  <a:cubicBezTo>
                    <a:pt x="998" y="997"/>
                    <a:pt x="975" y="974"/>
                    <a:pt x="941" y="952"/>
                  </a:cubicBezTo>
                  <a:cubicBezTo>
                    <a:pt x="897" y="930"/>
                    <a:pt x="885" y="930"/>
                    <a:pt x="818" y="919"/>
                  </a:cubicBezTo>
                  <a:cubicBezTo>
                    <a:pt x="751" y="919"/>
                    <a:pt x="695" y="874"/>
                    <a:pt x="672" y="863"/>
                  </a:cubicBezTo>
                  <a:cubicBezTo>
                    <a:pt x="661" y="851"/>
                    <a:pt x="639" y="885"/>
                    <a:pt x="605" y="874"/>
                  </a:cubicBezTo>
                  <a:cubicBezTo>
                    <a:pt x="572" y="851"/>
                    <a:pt x="538" y="795"/>
                    <a:pt x="527" y="773"/>
                  </a:cubicBezTo>
                  <a:cubicBezTo>
                    <a:pt x="516" y="750"/>
                    <a:pt x="482" y="762"/>
                    <a:pt x="471" y="750"/>
                  </a:cubicBezTo>
                  <a:cubicBezTo>
                    <a:pt x="471" y="728"/>
                    <a:pt x="493" y="728"/>
                    <a:pt x="505" y="706"/>
                  </a:cubicBezTo>
                  <a:cubicBezTo>
                    <a:pt x="505" y="694"/>
                    <a:pt x="482" y="650"/>
                    <a:pt x="471" y="661"/>
                  </a:cubicBezTo>
                  <a:cubicBezTo>
                    <a:pt x="471" y="672"/>
                    <a:pt x="437" y="683"/>
                    <a:pt x="426" y="661"/>
                  </a:cubicBezTo>
                  <a:cubicBezTo>
                    <a:pt x="404" y="638"/>
                    <a:pt x="426" y="627"/>
                    <a:pt x="426" y="616"/>
                  </a:cubicBezTo>
                  <a:cubicBezTo>
                    <a:pt x="415" y="605"/>
                    <a:pt x="392" y="549"/>
                    <a:pt x="381" y="493"/>
                  </a:cubicBezTo>
                  <a:cubicBezTo>
                    <a:pt x="370" y="437"/>
                    <a:pt x="404" y="470"/>
                    <a:pt x="392" y="448"/>
                  </a:cubicBezTo>
                  <a:cubicBezTo>
                    <a:pt x="381" y="425"/>
                    <a:pt x="359" y="168"/>
                    <a:pt x="348" y="123"/>
                  </a:cubicBezTo>
                  <a:cubicBezTo>
                    <a:pt x="325" y="89"/>
                    <a:pt x="202" y="11"/>
                    <a:pt x="191" y="0"/>
                  </a:cubicBezTo>
                  <a:cubicBezTo>
                    <a:pt x="157" y="33"/>
                    <a:pt x="157" y="33"/>
                    <a:pt x="157" y="33"/>
                  </a:cubicBezTo>
                  <a:cubicBezTo>
                    <a:pt x="157" y="33"/>
                    <a:pt x="123" y="78"/>
                    <a:pt x="135" y="89"/>
                  </a:cubicBezTo>
                  <a:cubicBezTo>
                    <a:pt x="146" y="101"/>
                    <a:pt x="179" y="145"/>
                    <a:pt x="213" y="145"/>
                  </a:cubicBezTo>
                  <a:cubicBezTo>
                    <a:pt x="247" y="145"/>
                    <a:pt x="236" y="156"/>
                    <a:pt x="224" y="201"/>
                  </a:cubicBezTo>
                  <a:cubicBezTo>
                    <a:pt x="224" y="246"/>
                    <a:pt x="213" y="280"/>
                    <a:pt x="236" y="291"/>
                  </a:cubicBezTo>
                  <a:cubicBezTo>
                    <a:pt x="269" y="291"/>
                    <a:pt x="258" y="314"/>
                    <a:pt x="258" y="347"/>
                  </a:cubicBezTo>
                  <a:cubicBezTo>
                    <a:pt x="258" y="381"/>
                    <a:pt x="314" y="403"/>
                    <a:pt x="303" y="414"/>
                  </a:cubicBezTo>
                  <a:cubicBezTo>
                    <a:pt x="292" y="425"/>
                    <a:pt x="269" y="437"/>
                    <a:pt x="258" y="459"/>
                  </a:cubicBezTo>
                  <a:cubicBezTo>
                    <a:pt x="258" y="481"/>
                    <a:pt x="236" y="538"/>
                    <a:pt x="236" y="538"/>
                  </a:cubicBezTo>
                  <a:cubicBezTo>
                    <a:pt x="348" y="538"/>
                    <a:pt x="348" y="538"/>
                    <a:pt x="348" y="538"/>
                  </a:cubicBezTo>
                  <a:cubicBezTo>
                    <a:pt x="303" y="683"/>
                    <a:pt x="303" y="683"/>
                    <a:pt x="303" y="683"/>
                  </a:cubicBezTo>
                  <a:cubicBezTo>
                    <a:pt x="404" y="683"/>
                    <a:pt x="404" y="683"/>
                    <a:pt x="404" y="683"/>
                  </a:cubicBezTo>
                  <a:cubicBezTo>
                    <a:pt x="460" y="762"/>
                    <a:pt x="460" y="762"/>
                    <a:pt x="460" y="762"/>
                  </a:cubicBezTo>
                  <a:cubicBezTo>
                    <a:pt x="426" y="885"/>
                    <a:pt x="426" y="885"/>
                    <a:pt x="426" y="885"/>
                  </a:cubicBezTo>
                  <a:cubicBezTo>
                    <a:pt x="605" y="986"/>
                    <a:pt x="605" y="986"/>
                    <a:pt x="605" y="986"/>
                  </a:cubicBezTo>
                  <a:cubicBezTo>
                    <a:pt x="617" y="1098"/>
                    <a:pt x="617" y="1098"/>
                    <a:pt x="617" y="1098"/>
                  </a:cubicBezTo>
                  <a:cubicBezTo>
                    <a:pt x="617" y="1098"/>
                    <a:pt x="684" y="1143"/>
                    <a:pt x="672" y="1120"/>
                  </a:cubicBezTo>
                  <a:cubicBezTo>
                    <a:pt x="661" y="1098"/>
                    <a:pt x="695" y="1087"/>
                    <a:pt x="706" y="1098"/>
                  </a:cubicBezTo>
                  <a:cubicBezTo>
                    <a:pt x="729" y="1120"/>
                    <a:pt x="740" y="1143"/>
                    <a:pt x="774" y="1154"/>
                  </a:cubicBezTo>
                  <a:cubicBezTo>
                    <a:pt x="807" y="1165"/>
                    <a:pt x="818" y="1132"/>
                    <a:pt x="852" y="1132"/>
                  </a:cubicBezTo>
                  <a:cubicBezTo>
                    <a:pt x="885" y="1132"/>
                    <a:pt x="885" y="1109"/>
                    <a:pt x="930" y="1120"/>
                  </a:cubicBezTo>
                  <a:cubicBezTo>
                    <a:pt x="975" y="1132"/>
                    <a:pt x="998" y="1132"/>
                    <a:pt x="998" y="1132"/>
                  </a:cubicBezTo>
                  <a:cubicBezTo>
                    <a:pt x="1009" y="1401"/>
                    <a:pt x="1009" y="1401"/>
                    <a:pt x="1009" y="1401"/>
                  </a:cubicBezTo>
                  <a:cubicBezTo>
                    <a:pt x="1020" y="1479"/>
                    <a:pt x="1020" y="1479"/>
                    <a:pt x="1020" y="1479"/>
                  </a:cubicBezTo>
                  <a:cubicBezTo>
                    <a:pt x="1020" y="1479"/>
                    <a:pt x="1076" y="1490"/>
                    <a:pt x="1099" y="1490"/>
                  </a:cubicBezTo>
                  <a:cubicBezTo>
                    <a:pt x="1132" y="1490"/>
                    <a:pt x="1110" y="1512"/>
                    <a:pt x="1087" y="1546"/>
                  </a:cubicBezTo>
                  <a:cubicBezTo>
                    <a:pt x="1076" y="1580"/>
                    <a:pt x="1031" y="1569"/>
                    <a:pt x="1031" y="1569"/>
                  </a:cubicBezTo>
                  <a:cubicBezTo>
                    <a:pt x="1031" y="1569"/>
                    <a:pt x="830" y="1748"/>
                    <a:pt x="796" y="1781"/>
                  </a:cubicBezTo>
                  <a:cubicBezTo>
                    <a:pt x="774" y="1804"/>
                    <a:pt x="740" y="1815"/>
                    <a:pt x="729" y="1804"/>
                  </a:cubicBezTo>
                  <a:cubicBezTo>
                    <a:pt x="717" y="1781"/>
                    <a:pt x="706" y="1759"/>
                    <a:pt x="695" y="1793"/>
                  </a:cubicBezTo>
                  <a:cubicBezTo>
                    <a:pt x="695" y="1815"/>
                    <a:pt x="672" y="1804"/>
                    <a:pt x="672" y="1826"/>
                  </a:cubicBezTo>
                  <a:cubicBezTo>
                    <a:pt x="661" y="1849"/>
                    <a:pt x="650" y="1871"/>
                    <a:pt x="617" y="1882"/>
                  </a:cubicBezTo>
                  <a:cubicBezTo>
                    <a:pt x="594" y="1882"/>
                    <a:pt x="594" y="1905"/>
                    <a:pt x="628" y="1916"/>
                  </a:cubicBezTo>
                  <a:cubicBezTo>
                    <a:pt x="661" y="1927"/>
                    <a:pt x="650" y="1950"/>
                    <a:pt x="639" y="1972"/>
                  </a:cubicBezTo>
                  <a:cubicBezTo>
                    <a:pt x="628" y="1994"/>
                    <a:pt x="617" y="1972"/>
                    <a:pt x="605" y="1994"/>
                  </a:cubicBezTo>
                  <a:cubicBezTo>
                    <a:pt x="594" y="2017"/>
                    <a:pt x="572" y="2028"/>
                    <a:pt x="549" y="2017"/>
                  </a:cubicBezTo>
                  <a:cubicBezTo>
                    <a:pt x="527" y="1994"/>
                    <a:pt x="516" y="1983"/>
                    <a:pt x="516" y="2005"/>
                  </a:cubicBezTo>
                  <a:cubicBezTo>
                    <a:pt x="516" y="2039"/>
                    <a:pt x="493" y="2084"/>
                    <a:pt x="471" y="2073"/>
                  </a:cubicBezTo>
                  <a:cubicBezTo>
                    <a:pt x="448" y="2050"/>
                    <a:pt x="426" y="2084"/>
                    <a:pt x="415" y="2107"/>
                  </a:cubicBezTo>
                  <a:cubicBezTo>
                    <a:pt x="404" y="2129"/>
                    <a:pt x="336" y="2129"/>
                    <a:pt x="314" y="2118"/>
                  </a:cubicBezTo>
                  <a:cubicBezTo>
                    <a:pt x="280" y="2118"/>
                    <a:pt x="292" y="2163"/>
                    <a:pt x="292" y="2207"/>
                  </a:cubicBezTo>
                  <a:cubicBezTo>
                    <a:pt x="303" y="2252"/>
                    <a:pt x="336" y="2274"/>
                    <a:pt x="348" y="2297"/>
                  </a:cubicBezTo>
                  <a:cubicBezTo>
                    <a:pt x="359" y="2308"/>
                    <a:pt x="359" y="2409"/>
                    <a:pt x="370" y="2486"/>
                  </a:cubicBezTo>
                  <a:cubicBezTo>
                    <a:pt x="370" y="2498"/>
                    <a:pt x="370" y="2509"/>
                    <a:pt x="370" y="2520"/>
                  </a:cubicBezTo>
                  <a:lnTo>
                    <a:pt x="370" y="2520"/>
                  </a:lnTo>
                  <a:cubicBezTo>
                    <a:pt x="370" y="2531"/>
                    <a:pt x="370" y="2531"/>
                    <a:pt x="370" y="2531"/>
                  </a:cubicBezTo>
                  <a:lnTo>
                    <a:pt x="370" y="2531"/>
                  </a:lnTo>
                  <a:lnTo>
                    <a:pt x="370" y="2531"/>
                  </a:lnTo>
                  <a:cubicBezTo>
                    <a:pt x="370" y="2531"/>
                    <a:pt x="370" y="2531"/>
                    <a:pt x="370" y="2542"/>
                  </a:cubicBez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lnTo>
                    <a:pt x="370" y="2542"/>
                  </a:lnTo>
                  <a:cubicBezTo>
                    <a:pt x="370" y="2576"/>
                    <a:pt x="415" y="2610"/>
                    <a:pt x="448" y="2632"/>
                  </a:cubicBezTo>
                  <a:cubicBezTo>
                    <a:pt x="482" y="2666"/>
                    <a:pt x="426" y="2688"/>
                    <a:pt x="359" y="2711"/>
                  </a:cubicBezTo>
                  <a:cubicBezTo>
                    <a:pt x="292" y="2722"/>
                    <a:pt x="213" y="2711"/>
                    <a:pt x="179" y="2722"/>
                  </a:cubicBezTo>
                  <a:cubicBezTo>
                    <a:pt x="157" y="2733"/>
                    <a:pt x="146" y="2879"/>
                    <a:pt x="146" y="2924"/>
                  </a:cubicBezTo>
                  <a:cubicBezTo>
                    <a:pt x="157" y="2968"/>
                    <a:pt x="146" y="2991"/>
                    <a:pt x="123" y="2980"/>
                  </a:cubicBezTo>
                  <a:cubicBezTo>
                    <a:pt x="101" y="2968"/>
                    <a:pt x="67" y="2968"/>
                    <a:pt x="56" y="2991"/>
                  </a:cubicBezTo>
                  <a:cubicBezTo>
                    <a:pt x="34" y="3013"/>
                    <a:pt x="34" y="3092"/>
                    <a:pt x="12" y="3114"/>
                  </a:cubicBezTo>
                  <a:lnTo>
                    <a:pt x="0" y="3125"/>
                  </a:lnTo>
                  <a:cubicBezTo>
                    <a:pt x="0" y="3137"/>
                    <a:pt x="0" y="3159"/>
                    <a:pt x="23" y="3159"/>
                  </a:cubicBezTo>
                  <a:cubicBezTo>
                    <a:pt x="45" y="3159"/>
                    <a:pt x="34" y="3181"/>
                    <a:pt x="45" y="3204"/>
                  </a:cubicBezTo>
                  <a:cubicBezTo>
                    <a:pt x="56" y="3226"/>
                    <a:pt x="79" y="3204"/>
                    <a:pt x="90" y="3226"/>
                  </a:cubicBezTo>
                  <a:cubicBezTo>
                    <a:pt x="101" y="3237"/>
                    <a:pt x="56" y="3260"/>
                    <a:pt x="34" y="3282"/>
                  </a:cubicBezTo>
                  <a:cubicBezTo>
                    <a:pt x="12" y="3304"/>
                    <a:pt x="23" y="3372"/>
                    <a:pt x="45" y="3372"/>
                  </a:cubicBezTo>
                  <a:cubicBezTo>
                    <a:pt x="67" y="3383"/>
                    <a:pt x="56" y="3417"/>
                    <a:pt x="67" y="3428"/>
                  </a:cubicBezTo>
                  <a:cubicBezTo>
                    <a:pt x="90" y="3450"/>
                    <a:pt x="135" y="3450"/>
                    <a:pt x="179" y="3439"/>
                  </a:cubicBezTo>
                  <a:cubicBezTo>
                    <a:pt x="224" y="3428"/>
                    <a:pt x="213" y="3473"/>
                    <a:pt x="202" y="3495"/>
                  </a:cubicBezTo>
                  <a:cubicBezTo>
                    <a:pt x="202" y="3529"/>
                    <a:pt x="224" y="3529"/>
                    <a:pt x="269" y="3529"/>
                  </a:cubicBezTo>
                  <a:cubicBezTo>
                    <a:pt x="303" y="3517"/>
                    <a:pt x="303" y="3529"/>
                    <a:pt x="325" y="3506"/>
                  </a:cubicBezTo>
                  <a:cubicBezTo>
                    <a:pt x="359" y="3484"/>
                    <a:pt x="392" y="3529"/>
                    <a:pt x="415" y="3529"/>
                  </a:cubicBezTo>
                  <a:cubicBezTo>
                    <a:pt x="448" y="3540"/>
                    <a:pt x="437" y="3506"/>
                    <a:pt x="437" y="3473"/>
                  </a:cubicBezTo>
                  <a:cubicBezTo>
                    <a:pt x="426" y="3439"/>
                    <a:pt x="448" y="3473"/>
                    <a:pt x="493" y="3506"/>
                  </a:cubicBezTo>
                  <a:cubicBezTo>
                    <a:pt x="527" y="3540"/>
                    <a:pt x="527" y="3551"/>
                    <a:pt x="549" y="3540"/>
                  </a:cubicBezTo>
                  <a:cubicBezTo>
                    <a:pt x="583" y="3540"/>
                    <a:pt x="605" y="3551"/>
                    <a:pt x="594" y="3573"/>
                  </a:cubicBezTo>
                  <a:cubicBezTo>
                    <a:pt x="594" y="3596"/>
                    <a:pt x="594" y="3618"/>
                    <a:pt x="617" y="3630"/>
                  </a:cubicBezTo>
                  <a:cubicBezTo>
                    <a:pt x="639" y="3630"/>
                    <a:pt x="617" y="3641"/>
                    <a:pt x="617" y="3663"/>
                  </a:cubicBezTo>
                  <a:cubicBezTo>
                    <a:pt x="605" y="3686"/>
                    <a:pt x="617" y="3697"/>
                    <a:pt x="628" y="3697"/>
                  </a:cubicBezTo>
                  <a:cubicBezTo>
                    <a:pt x="639" y="3697"/>
                    <a:pt x="684" y="3697"/>
                    <a:pt x="729" y="3675"/>
                  </a:cubicBezTo>
                  <a:cubicBezTo>
                    <a:pt x="774" y="3663"/>
                    <a:pt x="785" y="3675"/>
                    <a:pt x="796" y="3686"/>
                  </a:cubicBezTo>
                  <a:cubicBezTo>
                    <a:pt x="807" y="3708"/>
                    <a:pt x="818" y="3719"/>
                    <a:pt x="863" y="3719"/>
                  </a:cubicBezTo>
                  <a:cubicBezTo>
                    <a:pt x="908" y="3719"/>
                    <a:pt x="953" y="3719"/>
                    <a:pt x="964" y="3686"/>
                  </a:cubicBezTo>
                  <a:cubicBezTo>
                    <a:pt x="975" y="3663"/>
                    <a:pt x="998" y="3675"/>
                    <a:pt x="1031" y="3697"/>
                  </a:cubicBezTo>
                  <a:cubicBezTo>
                    <a:pt x="1043" y="3708"/>
                    <a:pt x="1054" y="3708"/>
                    <a:pt x="1054" y="3708"/>
                  </a:cubicBez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lnTo>
                    <a:pt x="1054" y="3708"/>
                  </a:lnTo>
                  <a:cubicBezTo>
                    <a:pt x="1065" y="3708"/>
                    <a:pt x="1065" y="3708"/>
                    <a:pt x="1065" y="3708"/>
                  </a:cubicBez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lnTo>
                    <a:pt x="1065" y="3708"/>
                  </a:lnTo>
                  <a:cubicBezTo>
                    <a:pt x="1076" y="3697"/>
                    <a:pt x="1087" y="3686"/>
                    <a:pt x="1099" y="3675"/>
                  </a:cubicBezTo>
                  <a:cubicBezTo>
                    <a:pt x="1110" y="3641"/>
                    <a:pt x="1132" y="3686"/>
                    <a:pt x="1166" y="3686"/>
                  </a:cubicBezTo>
                  <a:cubicBezTo>
                    <a:pt x="1210" y="3686"/>
                    <a:pt x="1222" y="3641"/>
                    <a:pt x="1255" y="3618"/>
                  </a:cubicBezTo>
                  <a:cubicBezTo>
                    <a:pt x="1300" y="3596"/>
                    <a:pt x="1323" y="3641"/>
                    <a:pt x="1356" y="3708"/>
                  </a:cubicBezTo>
                  <a:cubicBezTo>
                    <a:pt x="1390" y="3764"/>
                    <a:pt x="1479" y="3764"/>
                    <a:pt x="1479" y="3764"/>
                  </a:cubicBezTo>
                  <a:lnTo>
                    <a:pt x="1479" y="3764"/>
                  </a:lnTo>
                  <a:cubicBezTo>
                    <a:pt x="1491" y="3764"/>
                    <a:pt x="1502" y="3764"/>
                    <a:pt x="1513" y="3764"/>
                  </a:cubicBezTo>
                  <a:cubicBezTo>
                    <a:pt x="1558" y="3764"/>
                    <a:pt x="1547" y="3730"/>
                    <a:pt x="1524" y="3708"/>
                  </a:cubicBezTo>
                  <a:cubicBezTo>
                    <a:pt x="1502" y="3686"/>
                    <a:pt x="1491" y="3686"/>
                    <a:pt x="1491" y="3585"/>
                  </a:cubicBezTo>
                  <a:cubicBezTo>
                    <a:pt x="1491" y="3495"/>
                    <a:pt x="1491" y="3461"/>
                    <a:pt x="1502" y="3428"/>
                  </a:cubicBezTo>
                  <a:cubicBezTo>
                    <a:pt x="1513" y="3406"/>
                    <a:pt x="1536" y="3327"/>
                    <a:pt x="1547" y="3271"/>
                  </a:cubicBezTo>
                  <a:cubicBezTo>
                    <a:pt x="1547" y="3204"/>
                    <a:pt x="1558" y="3181"/>
                    <a:pt x="1547" y="3148"/>
                  </a:cubicBezTo>
                  <a:cubicBezTo>
                    <a:pt x="1547" y="3103"/>
                    <a:pt x="1547" y="3047"/>
                    <a:pt x="1536" y="3047"/>
                  </a:cubicBezTo>
                  <a:cubicBezTo>
                    <a:pt x="1524" y="3035"/>
                    <a:pt x="1502" y="3035"/>
                    <a:pt x="1524" y="3013"/>
                  </a:cubicBezTo>
                  <a:cubicBezTo>
                    <a:pt x="1536" y="2991"/>
                    <a:pt x="1547" y="2968"/>
                    <a:pt x="1536" y="2879"/>
                  </a:cubicBezTo>
                  <a:cubicBezTo>
                    <a:pt x="1536" y="2800"/>
                    <a:pt x="1536" y="2767"/>
                    <a:pt x="1513" y="2744"/>
                  </a:cubicBezTo>
                  <a:cubicBezTo>
                    <a:pt x="1479" y="2711"/>
                    <a:pt x="1457" y="2711"/>
                    <a:pt x="1457" y="2688"/>
                  </a:cubicBezTo>
                  <a:cubicBezTo>
                    <a:pt x="1457" y="2666"/>
                    <a:pt x="1457" y="2666"/>
                    <a:pt x="1491" y="2655"/>
                  </a:cubicBezTo>
                  <a:cubicBezTo>
                    <a:pt x="1536" y="2655"/>
                    <a:pt x="1547" y="2666"/>
                    <a:pt x="1547" y="2644"/>
                  </a:cubicBezTo>
                  <a:cubicBezTo>
                    <a:pt x="1547" y="2621"/>
                    <a:pt x="1536" y="2576"/>
                    <a:pt x="1524" y="2565"/>
                  </a:cubicBezTo>
                  <a:cubicBezTo>
                    <a:pt x="1502" y="2565"/>
                    <a:pt x="1491" y="2542"/>
                    <a:pt x="1491" y="2520"/>
                  </a:cubicBezTo>
                  <a:cubicBezTo>
                    <a:pt x="1491" y="2498"/>
                    <a:pt x="1513" y="2509"/>
                    <a:pt x="1513" y="2486"/>
                  </a:cubicBezTo>
                  <a:cubicBezTo>
                    <a:pt x="1513" y="2453"/>
                    <a:pt x="1513" y="2442"/>
                    <a:pt x="1536" y="2431"/>
                  </a:cubicBezTo>
                  <a:cubicBezTo>
                    <a:pt x="1558" y="2431"/>
                    <a:pt x="1547" y="2409"/>
                    <a:pt x="1536" y="2376"/>
                  </a:cubicBezTo>
                  <a:cubicBezTo>
                    <a:pt x="1524" y="2353"/>
                    <a:pt x="1513" y="2319"/>
                    <a:pt x="1513" y="2297"/>
                  </a:cubicBezTo>
                  <a:cubicBezTo>
                    <a:pt x="1502" y="2263"/>
                    <a:pt x="1502" y="2252"/>
                    <a:pt x="1479" y="2263"/>
                  </a:cubicBezTo>
                  <a:cubicBezTo>
                    <a:pt x="1457" y="2274"/>
                    <a:pt x="1435" y="2241"/>
                    <a:pt x="1423" y="2241"/>
                  </a:cubicBezTo>
                  <a:cubicBezTo>
                    <a:pt x="1412" y="2252"/>
                    <a:pt x="1423" y="2207"/>
                    <a:pt x="1435" y="2185"/>
                  </a:cubicBezTo>
                  <a:cubicBezTo>
                    <a:pt x="1446" y="2163"/>
                    <a:pt x="1457" y="2163"/>
                    <a:pt x="1468" y="2185"/>
                  </a:cubicBezTo>
                  <a:cubicBezTo>
                    <a:pt x="1479" y="2207"/>
                    <a:pt x="1524" y="2174"/>
                    <a:pt x="1547" y="2196"/>
                  </a:cubicBezTo>
                  <a:cubicBezTo>
                    <a:pt x="1558" y="2218"/>
                    <a:pt x="1569" y="2185"/>
                    <a:pt x="1558" y="2163"/>
                  </a:cubicBezTo>
                  <a:cubicBezTo>
                    <a:pt x="1558" y="2151"/>
                    <a:pt x="1547" y="2151"/>
                    <a:pt x="1524" y="2140"/>
                  </a:cubicBezTo>
                  <a:cubicBezTo>
                    <a:pt x="1513" y="2118"/>
                    <a:pt x="1513" y="2084"/>
                    <a:pt x="1547" y="2062"/>
                  </a:cubicBezTo>
                  <a:cubicBezTo>
                    <a:pt x="1569" y="2050"/>
                    <a:pt x="1547" y="1983"/>
                    <a:pt x="1547" y="1938"/>
                  </a:cubicBezTo>
                  <a:cubicBezTo>
                    <a:pt x="1547" y="1905"/>
                    <a:pt x="1536" y="1882"/>
                    <a:pt x="1524" y="1894"/>
                  </a:cubicBezTo>
                  <a:cubicBezTo>
                    <a:pt x="1502" y="1905"/>
                    <a:pt x="1491" y="1882"/>
                    <a:pt x="1491" y="1871"/>
                  </a:cubicBezTo>
                  <a:cubicBezTo>
                    <a:pt x="1491" y="1860"/>
                    <a:pt x="1524" y="1849"/>
                    <a:pt x="1547" y="1815"/>
                  </a:cubicBezTo>
                  <a:cubicBezTo>
                    <a:pt x="1569" y="1781"/>
                    <a:pt x="1569" y="1759"/>
                    <a:pt x="1536" y="1770"/>
                  </a:cubicBezTo>
                  <a:cubicBezTo>
                    <a:pt x="1502" y="1770"/>
                    <a:pt x="1468" y="1759"/>
                    <a:pt x="1513" y="1748"/>
                  </a:cubicBezTo>
                  <a:cubicBezTo>
                    <a:pt x="1558" y="1737"/>
                    <a:pt x="1558" y="1725"/>
                    <a:pt x="1547" y="1714"/>
                  </a:cubicBezTo>
                  <a:cubicBezTo>
                    <a:pt x="1536" y="1703"/>
                    <a:pt x="1536" y="1681"/>
                    <a:pt x="1513" y="1669"/>
                  </a:cubicBezTo>
                  <a:cubicBezTo>
                    <a:pt x="1491" y="1669"/>
                    <a:pt x="1491" y="1669"/>
                    <a:pt x="1479" y="1681"/>
                  </a:cubicBezTo>
                  <a:cubicBezTo>
                    <a:pt x="1468" y="1692"/>
                    <a:pt x="1468" y="1658"/>
                    <a:pt x="1502" y="1636"/>
                  </a:cubicBezTo>
                  <a:cubicBezTo>
                    <a:pt x="1547" y="1602"/>
                    <a:pt x="1524" y="1591"/>
                    <a:pt x="1558" y="1591"/>
                  </a:cubicBezTo>
                  <a:cubicBezTo>
                    <a:pt x="1592" y="1591"/>
                    <a:pt x="1580" y="1636"/>
                    <a:pt x="1603" y="1636"/>
                  </a:cubicBezTo>
                  <a:cubicBezTo>
                    <a:pt x="1636" y="1647"/>
                    <a:pt x="1670" y="1625"/>
                    <a:pt x="1670" y="1614"/>
                  </a:cubicBezTo>
                  <a:cubicBezTo>
                    <a:pt x="1670" y="1602"/>
                    <a:pt x="1681" y="1580"/>
                    <a:pt x="1692" y="1591"/>
                  </a:cubicBezTo>
                  <a:cubicBezTo>
                    <a:pt x="1715" y="1602"/>
                    <a:pt x="1692" y="1614"/>
                    <a:pt x="1692" y="1658"/>
                  </a:cubicBezTo>
                  <a:cubicBezTo>
                    <a:pt x="1681" y="1703"/>
                    <a:pt x="1681" y="1737"/>
                    <a:pt x="1670" y="1781"/>
                  </a:cubicBezTo>
                  <a:cubicBezTo>
                    <a:pt x="1648" y="1826"/>
                    <a:pt x="1659" y="1849"/>
                    <a:pt x="1681" y="1815"/>
                  </a:cubicBezTo>
                  <a:cubicBezTo>
                    <a:pt x="1704" y="1770"/>
                    <a:pt x="1748" y="1692"/>
                    <a:pt x="1760" y="1647"/>
                  </a:cubicBezTo>
                  <a:cubicBezTo>
                    <a:pt x="1782" y="1602"/>
                    <a:pt x="1793" y="1546"/>
                    <a:pt x="1793" y="1501"/>
                  </a:cubicBezTo>
                  <a:cubicBezTo>
                    <a:pt x="1782" y="1468"/>
                    <a:pt x="1838" y="1389"/>
                    <a:pt x="1861" y="1356"/>
                  </a:cubicBezTo>
                  <a:cubicBezTo>
                    <a:pt x="1894" y="1311"/>
                    <a:pt x="1905" y="1266"/>
                    <a:pt x="1905" y="121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2" name="Freeform 16"/>
            <p:cNvSpPr>
              <a:spLocks noChangeArrowheads="1"/>
            </p:cNvSpPr>
            <p:nvPr/>
          </p:nvSpPr>
          <p:spPr bwMode="auto">
            <a:xfrm>
              <a:off x="4014788" y="3748088"/>
              <a:ext cx="1004887" cy="989012"/>
            </a:xfrm>
            <a:custGeom>
              <a:avLst/>
              <a:gdLst>
                <a:gd name="T0" fmla="*/ 2790 w 2791"/>
                <a:gd name="T1" fmla="*/ 661 h 2747"/>
                <a:gd name="T2" fmla="*/ 2499 w 2791"/>
                <a:gd name="T3" fmla="*/ 628 h 2747"/>
                <a:gd name="T4" fmla="*/ 2129 w 2791"/>
                <a:gd name="T5" fmla="*/ 740 h 2747"/>
                <a:gd name="T6" fmla="*/ 1961 w 2791"/>
                <a:gd name="T7" fmla="*/ 751 h 2747"/>
                <a:gd name="T8" fmla="*/ 2039 w 2791"/>
                <a:gd name="T9" fmla="*/ 975 h 2747"/>
                <a:gd name="T10" fmla="*/ 1883 w 2791"/>
                <a:gd name="T11" fmla="*/ 1065 h 2747"/>
                <a:gd name="T12" fmla="*/ 1759 w 2791"/>
                <a:gd name="T13" fmla="*/ 1177 h 2747"/>
                <a:gd name="T14" fmla="*/ 1535 w 2791"/>
                <a:gd name="T15" fmla="*/ 1166 h 2747"/>
                <a:gd name="T16" fmla="*/ 1378 w 2791"/>
                <a:gd name="T17" fmla="*/ 1087 h 2747"/>
                <a:gd name="T18" fmla="*/ 1423 w 2791"/>
                <a:gd name="T19" fmla="*/ 942 h 2747"/>
                <a:gd name="T20" fmla="*/ 1457 w 2791"/>
                <a:gd name="T21" fmla="*/ 796 h 2747"/>
                <a:gd name="T22" fmla="*/ 1591 w 2791"/>
                <a:gd name="T23" fmla="*/ 572 h 2747"/>
                <a:gd name="T24" fmla="*/ 1725 w 2791"/>
                <a:gd name="T25" fmla="*/ 370 h 2747"/>
                <a:gd name="T26" fmla="*/ 1580 w 2791"/>
                <a:gd name="T27" fmla="*/ 336 h 2747"/>
                <a:gd name="T28" fmla="*/ 1367 w 2791"/>
                <a:gd name="T29" fmla="*/ 426 h 2747"/>
                <a:gd name="T30" fmla="*/ 1412 w 2791"/>
                <a:gd name="T31" fmla="*/ 146 h 2747"/>
                <a:gd name="T32" fmla="*/ 1221 w 2791"/>
                <a:gd name="T33" fmla="*/ 280 h 2747"/>
                <a:gd name="T34" fmla="*/ 1300 w 2791"/>
                <a:gd name="T35" fmla="*/ 23 h 2747"/>
                <a:gd name="T36" fmla="*/ 1165 w 2791"/>
                <a:gd name="T37" fmla="*/ 157 h 2747"/>
                <a:gd name="T38" fmla="*/ 1042 w 2791"/>
                <a:gd name="T39" fmla="*/ 146 h 2747"/>
                <a:gd name="T40" fmla="*/ 952 w 2791"/>
                <a:gd name="T41" fmla="*/ 236 h 2747"/>
                <a:gd name="T42" fmla="*/ 885 w 2791"/>
                <a:gd name="T43" fmla="*/ 482 h 2747"/>
                <a:gd name="T44" fmla="*/ 1031 w 2791"/>
                <a:gd name="T45" fmla="*/ 661 h 2747"/>
                <a:gd name="T46" fmla="*/ 1188 w 2791"/>
                <a:gd name="T47" fmla="*/ 874 h 2747"/>
                <a:gd name="T48" fmla="*/ 1221 w 2791"/>
                <a:gd name="T49" fmla="*/ 1076 h 2747"/>
                <a:gd name="T50" fmla="*/ 997 w 2791"/>
                <a:gd name="T51" fmla="*/ 1110 h 2747"/>
                <a:gd name="T52" fmla="*/ 975 w 2791"/>
                <a:gd name="T53" fmla="*/ 1446 h 2747"/>
                <a:gd name="T54" fmla="*/ 807 w 2791"/>
                <a:gd name="T55" fmla="*/ 1356 h 2747"/>
                <a:gd name="T56" fmla="*/ 538 w 2791"/>
                <a:gd name="T57" fmla="*/ 1233 h 2747"/>
                <a:gd name="T58" fmla="*/ 291 w 2791"/>
                <a:gd name="T59" fmla="*/ 1390 h 2747"/>
                <a:gd name="T60" fmla="*/ 246 w 2791"/>
                <a:gd name="T61" fmla="*/ 1580 h 2747"/>
                <a:gd name="T62" fmla="*/ 33 w 2791"/>
                <a:gd name="T63" fmla="*/ 1827 h 2747"/>
                <a:gd name="T64" fmla="*/ 347 w 2791"/>
                <a:gd name="T65" fmla="*/ 2208 h 2747"/>
                <a:gd name="T66" fmla="*/ 874 w 2791"/>
                <a:gd name="T67" fmla="*/ 2421 h 2747"/>
                <a:gd name="T68" fmla="*/ 1188 w 2791"/>
                <a:gd name="T69" fmla="*/ 2331 h 2747"/>
                <a:gd name="T70" fmla="*/ 1356 w 2791"/>
                <a:gd name="T71" fmla="*/ 2298 h 2747"/>
                <a:gd name="T72" fmla="*/ 1479 w 2791"/>
                <a:gd name="T73" fmla="*/ 2421 h 2747"/>
                <a:gd name="T74" fmla="*/ 1468 w 2791"/>
                <a:gd name="T75" fmla="*/ 2645 h 2747"/>
                <a:gd name="T76" fmla="*/ 1591 w 2791"/>
                <a:gd name="T77" fmla="*/ 2656 h 2747"/>
                <a:gd name="T78" fmla="*/ 1737 w 2791"/>
                <a:gd name="T79" fmla="*/ 2678 h 2747"/>
                <a:gd name="T80" fmla="*/ 1871 w 2791"/>
                <a:gd name="T81" fmla="*/ 2544 h 2747"/>
                <a:gd name="T82" fmla="*/ 2039 w 2791"/>
                <a:gd name="T83" fmla="*/ 2488 h 2747"/>
                <a:gd name="T84" fmla="*/ 2017 w 2791"/>
                <a:gd name="T85" fmla="*/ 2287 h 2747"/>
                <a:gd name="T86" fmla="*/ 1916 w 2791"/>
                <a:gd name="T87" fmla="*/ 2129 h 2747"/>
                <a:gd name="T88" fmla="*/ 1950 w 2791"/>
                <a:gd name="T89" fmla="*/ 2006 h 2747"/>
                <a:gd name="T90" fmla="*/ 1759 w 2791"/>
                <a:gd name="T91" fmla="*/ 1984 h 2747"/>
                <a:gd name="T92" fmla="*/ 1938 w 2791"/>
                <a:gd name="T93" fmla="*/ 1838 h 2747"/>
                <a:gd name="T94" fmla="*/ 2129 w 2791"/>
                <a:gd name="T95" fmla="*/ 1704 h 2747"/>
                <a:gd name="T96" fmla="*/ 2353 w 2791"/>
                <a:gd name="T97" fmla="*/ 1704 h 2747"/>
                <a:gd name="T98" fmla="*/ 2488 w 2791"/>
                <a:gd name="T99" fmla="*/ 1513 h 2747"/>
                <a:gd name="T100" fmla="*/ 2443 w 2791"/>
                <a:gd name="T101" fmla="*/ 1345 h 2747"/>
                <a:gd name="T102" fmla="*/ 2701 w 2791"/>
                <a:gd name="T103" fmla="*/ 1009 h 2747"/>
                <a:gd name="T104" fmla="*/ 2768 w 2791"/>
                <a:gd name="T105" fmla="*/ 695 h 27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2791" h="2747">
                  <a:moveTo>
                    <a:pt x="2768" y="695"/>
                  </a:moveTo>
                  <a:lnTo>
                    <a:pt x="2768" y="695"/>
                  </a:lnTo>
                  <a:cubicBezTo>
                    <a:pt x="2768" y="695"/>
                    <a:pt x="2779" y="684"/>
                    <a:pt x="2790" y="661"/>
                  </a:cubicBezTo>
                  <a:cubicBezTo>
                    <a:pt x="2757" y="639"/>
                    <a:pt x="2689" y="572"/>
                    <a:pt x="2656" y="538"/>
                  </a:cubicBezTo>
                  <a:cubicBezTo>
                    <a:pt x="2622" y="505"/>
                    <a:pt x="2566" y="516"/>
                    <a:pt x="2544" y="516"/>
                  </a:cubicBezTo>
                  <a:cubicBezTo>
                    <a:pt x="2544" y="549"/>
                    <a:pt x="2532" y="594"/>
                    <a:pt x="2499" y="628"/>
                  </a:cubicBezTo>
                  <a:cubicBezTo>
                    <a:pt x="2443" y="684"/>
                    <a:pt x="2320" y="718"/>
                    <a:pt x="2297" y="774"/>
                  </a:cubicBezTo>
                  <a:cubicBezTo>
                    <a:pt x="2286" y="818"/>
                    <a:pt x="2219" y="829"/>
                    <a:pt x="2196" y="796"/>
                  </a:cubicBezTo>
                  <a:cubicBezTo>
                    <a:pt x="2185" y="762"/>
                    <a:pt x="2140" y="762"/>
                    <a:pt x="2129" y="740"/>
                  </a:cubicBezTo>
                  <a:cubicBezTo>
                    <a:pt x="2118" y="718"/>
                    <a:pt x="2084" y="762"/>
                    <a:pt x="2062" y="718"/>
                  </a:cubicBezTo>
                  <a:cubicBezTo>
                    <a:pt x="2051" y="684"/>
                    <a:pt x="2006" y="684"/>
                    <a:pt x="1994" y="718"/>
                  </a:cubicBezTo>
                  <a:cubicBezTo>
                    <a:pt x="1994" y="729"/>
                    <a:pt x="1983" y="740"/>
                    <a:pt x="1961" y="751"/>
                  </a:cubicBezTo>
                  <a:cubicBezTo>
                    <a:pt x="1972" y="785"/>
                    <a:pt x="1961" y="807"/>
                    <a:pt x="1972" y="818"/>
                  </a:cubicBezTo>
                  <a:cubicBezTo>
                    <a:pt x="1994" y="841"/>
                    <a:pt x="2028" y="874"/>
                    <a:pt x="2028" y="874"/>
                  </a:cubicBezTo>
                  <a:cubicBezTo>
                    <a:pt x="2028" y="874"/>
                    <a:pt x="2039" y="942"/>
                    <a:pt x="2039" y="975"/>
                  </a:cubicBezTo>
                  <a:cubicBezTo>
                    <a:pt x="2039" y="1009"/>
                    <a:pt x="2017" y="1009"/>
                    <a:pt x="1994" y="1009"/>
                  </a:cubicBezTo>
                  <a:cubicBezTo>
                    <a:pt x="1972" y="998"/>
                    <a:pt x="1950" y="1009"/>
                    <a:pt x="1938" y="1031"/>
                  </a:cubicBezTo>
                  <a:cubicBezTo>
                    <a:pt x="1916" y="1054"/>
                    <a:pt x="1883" y="1031"/>
                    <a:pt x="1883" y="1065"/>
                  </a:cubicBezTo>
                  <a:cubicBezTo>
                    <a:pt x="1883" y="1087"/>
                    <a:pt x="1860" y="1098"/>
                    <a:pt x="1838" y="1076"/>
                  </a:cubicBezTo>
                  <a:cubicBezTo>
                    <a:pt x="1815" y="1054"/>
                    <a:pt x="1770" y="1076"/>
                    <a:pt x="1770" y="1076"/>
                  </a:cubicBezTo>
                  <a:cubicBezTo>
                    <a:pt x="1770" y="1076"/>
                    <a:pt x="1759" y="1132"/>
                    <a:pt x="1759" y="1177"/>
                  </a:cubicBezTo>
                  <a:cubicBezTo>
                    <a:pt x="1770" y="1211"/>
                    <a:pt x="1759" y="1199"/>
                    <a:pt x="1714" y="1211"/>
                  </a:cubicBezTo>
                  <a:cubicBezTo>
                    <a:pt x="1681" y="1211"/>
                    <a:pt x="1625" y="1222"/>
                    <a:pt x="1591" y="1244"/>
                  </a:cubicBezTo>
                  <a:cubicBezTo>
                    <a:pt x="1558" y="1256"/>
                    <a:pt x="1546" y="1222"/>
                    <a:pt x="1535" y="1166"/>
                  </a:cubicBezTo>
                  <a:cubicBezTo>
                    <a:pt x="1513" y="1121"/>
                    <a:pt x="1468" y="1121"/>
                    <a:pt x="1445" y="1143"/>
                  </a:cubicBezTo>
                  <a:cubicBezTo>
                    <a:pt x="1423" y="1166"/>
                    <a:pt x="1412" y="1154"/>
                    <a:pt x="1412" y="1121"/>
                  </a:cubicBezTo>
                  <a:cubicBezTo>
                    <a:pt x="1423" y="1087"/>
                    <a:pt x="1367" y="1098"/>
                    <a:pt x="1378" y="1087"/>
                  </a:cubicBezTo>
                  <a:cubicBezTo>
                    <a:pt x="1378" y="1065"/>
                    <a:pt x="1367" y="1031"/>
                    <a:pt x="1345" y="998"/>
                  </a:cubicBezTo>
                  <a:cubicBezTo>
                    <a:pt x="1322" y="975"/>
                    <a:pt x="1322" y="953"/>
                    <a:pt x="1345" y="953"/>
                  </a:cubicBezTo>
                  <a:cubicBezTo>
                    <a:pt x="1367" y="964"/>
                    <a:pt x="1412" y="964"/>
                    <a:pt x="1423" y="942"/>
                  </a:cubicBezTo>
                  <a:cubicBezTo>
                    <a:pt x="1445" y="930"/>
                    <a:pt x="1434" y="908"/>
                    <a:pt x="1389" y="908"/>
                  </a:cubicBezTo>
                  <a:cubicBezTo>
                    <a:pt x="1356" y="919"/>
                    <a:pt x="1356" y="874"/>
                    <a:pt x="1389" y="841"/>
                  </a:cubicBezTo>
                  <a:cubicBezTo>
                    <a:pt x="1423" y="807"/>
                    <a:pt x="1434" y="829"/>
                    <a:pt x="1457" y="796"/>
                  </a:cubicBezTo>
                  <a:cubicBezTo>
                    <a:pt x="1479" y="762"/>
                    <a:pt x="1479" y="718"/>
                    <a:pt x="1457" y="706"/>
                  </a:cubicBezTo>
                  <a:cubicBezTo>
                    <a:pt x="1434" y="684"/>
                    <a:pt x="1457" y="673"/>
                    <a:pt x="1490" y="661"/>
                  </a:cubicBezTo>
                  <a:cubicBezTo>
                    <a:pt x="1524" y="639"/>
                    <a:pt x="1558" y="616"/>
                    <a:pt x="1591" y="572"/>
                  </a:cubicBezTo>
                  <a:cubicBezTo>
                    <a:pt x="1625" y="538"/>
                    <a:pt x="1670" y="549"/>
                    <a:pt x="1714" y="527"/>
                  </a:cubicBezTo>
                  <a:cubicBezTo>
                    <a:pt x="1759" y="516"/>
                    <a:pt x="1748" y="493"/>
                    <a:pt x="1725" y="460"/>
                  </a:cubicBezTo>
                  <a:cubicBezTo>
                    <a:pt x="1692" y="437"/>
                    <a:pt x="1714" y="404"/>
                    <a:pt x="1725" y="370"/>
                  </a:cubicBezTo>
                  <a:cubicBezTo>
                    <a:pt x="1737" y="348"/>
                    <a:pt x="1725" y="303"/>
                    <a:pt x="1703" y="280"/>
                  </a:cubicBezTo>
                  <a:cubicBezTo>
                    <a:pt x="1681" y="247"/>
                    <a:pt x="1658" y="236"/>
                    <a:pt x="1625" y="236"/>
                  </a:cubicBezTo>
                  <a:cubicBezTo>
                    <a:pt x="1602" y="247"/>
                    <a:pt x="1569" y="314"/>
                    <a:pt x="1580" y="336"/>
                  </a:cubicBezTo>
                  <a:cubicBezTo>
                    <a:pt x="1591" y="359"/>
                    <a:pt x="1602" y="381"/>
                    <a:pt x="1558" y="392"/>
                  </a:cubicBezTo>
                  <a:cubicBezTo>
                    <a:pt x="1524" y="392"/>
                    <a:pt x="1535" y="449"/>
                    <a:pt x="1490" y="449"/>
                  </a:cubicBezTo>
                  <a:cubicBezTo>
                    <a:pt x="1445" y="449"/>
                    <a:pt x="1356" y="460"/>
                    <a:pt x="1367" y="426"/>
                  </a:cubicBezTo>
                  <a:cubicBezTo>
                    <a:pt x="1378" y="404"/>
                    <a:pt x="1412" y="314"/>
                    <a:pt x="1434" y="269"/>
                  </a:cubicBezTo>
                  <a:cubicBezTo>
                    <a:pt x="1457" y="225"/>
                    <a:pt x="1468" y="213"/>
                    <a:pt x="1445" y="202"/>
                  </a:cubicBezTo>
                  <a:cubicBezTo>
                    <a:pt x="1423" y="191"/>
                    <a:pt x="1423" y="168"/>
                    <a:pt x="1412" y="146"/>
                  </a:cubicBezTo>
                  <a:cubicBezTo>
                    <a:pt x="1389" y="135"/>
                    <a:pt x="1311" y="123"/>
                    <a:pt x="1300" y="146"/>
                  </a:cubicBezTo>
                  <a:cubicBezTo>
                    <a:pt x="1289" y="180"/>
                    <a:pt x="1266" y="247"/>
                    <a:pt x="1266" y="303"/>
                  </a:cubicBezTo>
                  <a:cubicBezTo>
                    <a:pt x="1255" y="348"/>
                    <a:pt x="1244" y="381"/>
                    <a:pt x="1221" y="280"/>
                  </a:cubicBezTo>
                  <a:cubicBezTo>
                    <a:pt x="1210" y="180"/>
                    <a:pt x="1221" y="123"/>
                    <a:pt x="1244" y="123"/>
                  </a:cubicBezTo>
                  <a:cubicBezTo>
                    <a:pt x="1266" y="123"/>
                    <a:pt x="1289" y="112"/>
                    <a:pt x="1300" y="101"/>
                  </a:cubicBezTo>
                  <a:cubicBezTo>
                    <a:pt x="1322" y="90"/>
                    <a:pt x="1311" y="34"/>
                    <a:pt x="1300" y="23"/>
                  </a:cubicBezTo>
                  <a:cubicBezTo>
                    <a:pt x="1300" y="11"/>
                    <a:pt x="1221" y="0"/>
                    <a:pt x="1165" y="11"/>
                  </a:cubicBezTo>
                  <a:cubicBezTo>
                    <a:pt x="1109" y="11"/>
                    <a:pt x="1143" y="56"/>
                    <a:pt x="1154" y="90"/>
                  </a:cubicBezTo>
                  <a:cubicBezTo>
                    <a:pt x="1176" y="112"/>
                    <a:pt x="1154" y="135"/>
                    <a:pt x="1165" y="157"/>
                  </a:cubicBezTo>
                  <a:cubicBezTo>
                    <a:pt x="1176" y="191"/>
                    <a:pt x="1154" y="213"/>
                    <a:pt x="1143" y="236"/>
                  </a:cubicBezTo>
                  <a:cubicBezTo>
                    <a:pt x="1132" y="258"/>
                    <a:pt x="1098" y="280"/>
                    <a:pt x="1098" y="258"/>
                  </a:cubicBezTo>
                  <a:cubicBezTo>
                    <a:pt x="1087" y="236"/>
                    <a:pt x="1065" y="146"/>
                    <a:pt x="1042" y="146"/>
                  </a:cubicBezTo>
                  <a:cubicBezTo>
                    <a:pt x="1020" y="146"/>
                    <a:pt x="1008" y="191"/>
                    <a:pt x="1008" y="213"/>
                  </a:cubicBezTo>
                  <a:cubicBezTo>
                    <a:pt x="997" y="236"/>
                    <a:pt x="975" y="236"/>
                    <a:pt x="952" y="236"/>
                  </a:cubicBezTo>
                  <a:lnTo>
                    <a:pt x="952" y="236"/>
                  </a:lnTo>
                  <a:cubicBezTo>
                    <a:pt x="952" y="247"/>
                    <a:pt x="952" y="258"/>
                    <a:pt x="952" y="258"/>
                  </a:cubicBezTo>
                  <a:cubicBezTo>
                    <a:pt x="952" y="258"/>
                    <a:pt x="930" y="336"/>
                    <a:pt x="919" y="370"/>
                  </a:cubicBezTo>
                  <a:cubicBezTo>
                    <a:pt x="907" y="415"/>
                    <a:pt x="885" y="437"/>
                    <a:pt x="885" y="482"/>
                  </a:cubicBezTo>
                  <a:cubicBezTo>
                    <a:pt x="885" y="538"/>
                    <a:pt x="907" y="527"/>
                    <a:pt x="963" y="516"/>
                  </a:cubicBezTo>
                  <a:cubicBezTo>
                    <a:pt x="1020" y="516"/>
                    <a:pt x="1053" y="538"/>
                    <a:pt x="1042" y="561"/>
                  </a:cubicBezTo>
                  <a:cubicBezTo>
                    <a:pt x="1020" y="594"/>
                    <a:pt x="1008" y="650"/>
                    <a:pt x="1031" y="661"/>
                  </a:cubicBezTo>
                  <a:cubicBezTo>
                    <a:pt x="1065" y="673"/>
                    <a:pt x="1087" y="650"/>
                    <a:pt x="1120" y="673"/>
                  </a:cubicBezTo>
                  <a:cubicBezTo>
                    <a:pt x="1154" y="706"/>
                    <a:pt x="1188" y="729"/>
                    <a:pt x="1188" y="774"/>
                  </a:cubicBezTo>
                  <a:cubicBezTo>
                    <a:pt x="1176" y="818"/>
                    <a:pt x="1176" y="863"/>
                    <a:pt x="1188" y="874"/>
                  </a:cubicBezTo>
                  <a:cubicBezTo>
                    <a:pt x="1210" y="874"/>
                    <a:pt x="1266" y="885"/>
                    <a:pt x="1266" y="908"/>
                  </a:cubicBezTo>
                  <a:cubicBezTo>
                    <a:pt x="1266" y="919"/>
                    <a:pt x="1244" y="953"/>
                    <a:pt x="1244" y="998"/>
                  </a:cubicBezTo>
                  <a:cubicBezTo>
                    <a:pt x="1244" y="1042"/>
                    <a:pt x="1232" y="1087"/>
                    <a:pt x="1221" y="1076"/>
                  </a:cubicBezTo>
                  <a:cubicBezTo>
                    <a:pt x="1199" y="1065"/>
                    <a:pt x="1165" y="1042"/>
                    <a:pt x="1143" y="1076"/>
                  </a:cubicBezTo>
                  <a:cubicBezTo>
                    <a:pt x="1132" y="1110"/>
                    <a:pt x="1120" y="1121"/>
                    <a:pt x="1076" y="1110"/>
                  </a:cubicBezTo>
                  <a:cubicBezTo>
                    <a:pt x="1031" y="1098"/>
                    <a:pt x="997" y="1087"/>
                    <a:pt x="997" y="1110"/>
                  </a:cubicBezTo>
                  <a:cubicBezTo>
                    <a:pt x="986" y="1132"/>
                    <a:pt x="997" y="1256"/>
                    <a:pt x="986" y="1278"/>
                  </a:cubicBezTo>
                  <a:cubicBezTo>
                    <a:pt x="963" y="1300"/>
                    <a:pt x="930" y="1345"/>
                    <a:pt x="930" y="1345"/>
                  </a:cubicBezTo>
                  <a:cubicBezTo>
                    <a:pt x="930" y="1345"/>
                    <a:pt x="975" y="1412"/>
                    <a:pt x="975" y="1446"/>
                  </a:cubicBezTo>
                  <a:cubicBezTo>
                    <a:pt x="975" y="1491"/>
                    <a:pt x="963" y="1480"/>
                    <a:pt x="941" y="1468"/>
                  </a:cubicBezTo>
                  <a:cubicBezTo>
                    <a:pt x="907" y="1457"/>
                    <a:pt x="907" y="1457"/>
                    <a:pt x="885" y="1412"/>
                  </a:cubicBezTo>
                  <a:cubicBezTo>
                    <a:pt x="863" y="1379"/>
                    <a:pt x="840" y="1367"/>
                    <a:pt x="807" y="1356"/>
                  </a:cubicBezTo>
                  <a:cubicBezTo>
                    <a:pt x="762" y="1334"/>
                    <a:pt x="762" y="1289"/>
                    <a:pt x="728" y="1278"/>
                  </a:cubicBezTo>
                  <a:cubicBezTo>
                    <a:pt x="694" y="1278"/>
                    <a:pt x="683" y="1278"/>
                    <a:pt x="672" y="1256"/>
                  </a:cubicBezTo>
                  <a:cubicBezTo>
                    <a:pt x="650" y="1222"/>
                    <a:pt x="560" y="1222"/>
                    <a:pt x="538" y="1233"/>
                  </a:cubicBezTo>
                  <a:cubicBezTo>
                    <a:pt x="527" y="1256"/>
                    <a:pt x="504" y="1289"/>
                    <a:pt x="482" y="1278"/>
                  </a:cubicBezTo>
                  <a:cubicBezTo>
                    <a:pt x="459" y="1278"/>
                    <a:pt x="381" y="1311"/>
                    <a:pt x="370" y="1334"/>
                  </a:cubicBezTo>
                  <a:cubicBezTo>
                    <a:pt x="358" y="1356"/>
                    <a:pt x="302" y="1356"/>
                    <a:pt x="291" y="1390"/>
                  </a:cubicBezTo>
                  <a:cubicBezTo>
                    <a:pt x="291" y="1412"/>
                    <a:pt x="280" y="1423"/>
                    <a:pt x="280" y="1446"/>
                  </a:cubicBezTo>
                  <a:cubicBezTo>
                    <a:pt x="280" y="1446"/>
                    <a:pt x="280" y="1457"/>
                    <a:pt x="280" y="1480"/>
                  </a:cubicBezTo>
                  <a:cubicBezTo>
                    <a:pt x="291" y="1547"/>
                    <a:pt x="280" y="1569"/>
                    <a:pt x="246" y="1580"/>
                  </a:cubicBezTo>
                  <a:cubicBezTo>
                    <a:pt x="224" y="1592"/>
                    <a:pt x="112" y="1592"/>
                    <a:pt x="89" y="1592"/>
                  </a:cubicBezTo>
                  <a:cubicBezTo>
                    <a:pt x="56" y="1603"/>
                    <a:pt x="11" y="1625"/>
                    <a:pt x="11" y="1659"/>
                  </a:cubicBezTo>
                  <a:cubicBezTo>
                    <a:pt x="0" y="1692"/>
                    <a:pt x="22" y="1782"/>
                    <a:pt x="33" y="1827"/>
                  </a:cubicBezTo>
                  <a:cubicBezTo>
                    <a:pt x="56" y="1860"/>
                    <a:pt x="101" y="1950"/>
                    <a:pt x="112" y="1995"/>
                  </a:cubicBezTo>
                  <a:cubicBezTo>
                    <a:pt x="134" y="2040"/>
                    <a:pt x="123" y="2051"/>
                    <a:pt x="157" y="2062"/>
                  </a:cubicBezTo>
                  <a:cubicBezTo>
                    <a:pt x="179" y="2073"/>
                    <a:pt x="314" y="2152"/>
                    <a:pt x="347" y="2208"/>
                  </a:cubicBezTo>
                  <a:cubicBezTo>
                    <a:pt x="392" y="2275"/>
                    <a:pt x="403" y="2354"/>
                    <a:pt x="459" y="2387"/>
                  </a:cubicBezTo>
                  <a:cubicBezTo>
                    <a:pt x="504" y="2410"/>
                    <a:pt x="638" y="2477"/>
                    <a:pt x="717" y="2522"/>
                  </a:cubicBezTo>
                  <a:cubicBezTo>
                    <a:pt x="751" y="2488"/>
                    <a:pt x="829" y="2421"/>
                    <a:pt x="874" y="2421"/>
                  </a:cubicBezTo>
                  <a:cubicBezTo>
                    <a:pt x="919" y="2432"/>
                    <a:pt x="1042" y="2410"/>
                    <a:pt x="1053" y="2376"/>
                  </a:cubicBezTo>
                  <a:cubicBezTo>
                    <a:pt x="1065" y="2354"/>
                    <a:pt x="1076" y="2287"/>
                    <a:pt x="1109" y="2309"/>
                  </a:cubicBezTo>
                  <a:cubicBezTo>
                    <a:pt x="1154" y="2320"/>
                    <a:pt x="1165" y="2309"/>
                    <a:pt x="1188" y="2331"/>
                  </a:cubicBezTo>
                  <a:cubicBezTo>
                    <a:pt x="1199" y="2354"/>
                    <a:pt x="1232" y="2320"/>
                    <a:pt x="1244" y="2354"/>
                  </a:cubicBezTo>
                  <a:cubicBezTo>
                    <a:pt x="1255" y="2376"/>
                    <a:pt x="1277" y="2376"/>
                    <a:pt x="1289" y="2342"/>
                  </a:cubicBezTo>
                  <a:cubicBezTo>
                    <a:pt x="1300" y="2309"/>
                    <a:pt x="1322" y="2320"/>
                    <a:pt x="1356" y="2298"/>
                  </a:cubicBezTo>
                  <a:cubicBezTo>
                    <a:pt x="1378" y="2287"/>
                    <a:pt x="1401" y="2287"/>
                    <a:pt x="1412" y="2309"/>
                  </a:cubicBezTo>
                  <a:cubicBezTo>
                    <a:pt x="1412" y="2342"/>
                    <a:pt x="1434" y="2387"/>
                    <a:pt x="1457" y="2387"/>
                  </a:cubicBezTo>
                  <a:cubicBezTo>
                    <a:pt x="1479" y="2387"/>
                    <a:pt x="1501" y="2410"/>
                    <a:pt x="1479" y="2421"/>
                  </a:cubicBezTo>
                  <a:cubicBezTo>
                    <a:pt x="1457" y="2443"/>
                    <a:pt x="1468" y="2499"/>
                    <a:pt x="1479" y="2511"/>
                  </a:cubicBezTo>
                  <a:cubicBezTo>
                    <a:pt x="1490" y="2522"/>
                    <a:pt x="1468" y="2533"/>
                    <a:pt x="1445" y="2544"/>
                  </a:cubicBezTo>
                  <a:cubicBezTo>
                    <a:pt x="1423" y="2544"/>
                    <a:pt x="1457" y="2623"/>
                    <a:pt x="1468" y="2645"/>
                  </a:cubicBezTo>
                  <a:cubicBezTo>
                    <a:pt x="1479" y="2656"/>
                    <a:pt x="1490" y="2678"/>
                    <a:pt x="1501" y="2690"/>
                  </a:cubicBezTo>
                  <a:lnTo>
                    <a:pt x="1513" y="2690"/>
                  </a:lnTo>
                  <a:cubicBezTo>
                    <a:pt x="1535" y="2690"/>
                    <a:pt x="1580" y="2678"/>
                    <a:pt x="1591" y="2656"/>
                  </a:cubicBezTo>
                  <a:cubicBezTo>
                    <a:pt x="1602" y="2634"/>
                    <a:pt x="1636" y="2656"/>
                    <a:pt x="1658" y="2656"/>
                  </a:cubicBezTo>
                  <a:cubicBezTo>
                    <a:pt x="1681" y="2645"/>
                    <a:pt x="1692" y="2701"/>
                    <a:pt x="1692" y="2723"/>
                  </a:cubicBezTo>
                  <a:cubicBezTo>
                    <a:pt x="1692" y="2746"/>
                    <a:pt x="1737" y="2701"/>
                    <a:pt x="1737" y="2678"/>
                  </a:cubicBezTo>
                  <a:cubicBezTo>
                    <a:pt x="1737" y="2645"/>
                    <a:pt x="1748" y="2634"/>
                    <a:pt x="1770" y="2634"/>
                  </a:cubicBezTo>
                  <a:cubicBezTo>
                    <a:pt x="1804" y="2623"/>
                    <a:pt x="1815" y="2589"/>
                    <a:pt x="1815" y="2567"/>
                  </a:cubicBezTo>
                  <a:cubicBezTo>
                    <a:pt x="1815" y="2544"/>
                    <a:pt x="1849" y="2533"/>
                    <a:pt x="1871" y="2544"/>
                  </a:cubicBezTo>
                  <a:cubicBezTo>
                    <a:pt x="1905" y="2544"/>
                    <a:pt x="1916" y="2533"/>
                    <a:pt x="1927" y="2511"/>
                  </a:cubicBezTo>
                  <a:cubicBezTo>
                    <a:pt x="1950" y="2488"/>
                    <a:pt x="1961" y="2499"/>
                    <a:pt x="1983" y="2522"/>
                  </a:cubicBezTo>
                  <a:cubicBezTo>
                    <a:pt x="1994" y="2544"/>
                    <a:pt x="2028" y="2522"/>
                    <a:pt x="2039" y="2488"/>
                  </a:cubicBezTo>
                  <a:cubicBezTo>
                    <a:pt x="2051" y="2454"/>
                    <a:pt x="2084" y="2410"/>
                    <a:pt x="2096" y="2365"/>
                  </a:cubicBezTo>
                  <a:cubicBezTo>
                    <a:pt x="2107" y="2320"/>
                    <a:pt x="2107" y="2287"/>
                    <a:pt x="2084" y="2275"/>
                  </a:cubicBezTo>
                  <a:cubicBezTo>
                    <a:pt x="2062" y="2264"/>
                    <a:pt x="2028" y="2264"/>
                    <a:pt x="2017" y="2287"/>
                  </a:cubicBezTo>
                  <a:cubicBezTo>
                    <a:pt x="1994" y="2309"/>
                    <a:pt x="1983" y="2309"/>
                    <a:pt x="1972" y="2275"/>
                  </a:cubicBezTo>
                  <a:cubicBezTo>
                    <a:pt x="1961" y="2242"/>
                    <a:pt x="1950" y="2208"/>
                    <a:pt x="1927" y="2208"/>
                  </a:cubicBezTo>
                  <a:cubicBezTo>
                    <a:pt x="1905" y="2208"/>
                    <a:pt x="1916" y="2174"/>
                    <a:pt x="1916" y="2129"/>
                  </a:cubicBezTo>
                  <a:cubicBezTo>
                    <a:pt x="1927" y="2085"/>
                    <a:pt x="1927" y="2073"/>
                    <a:pt x="1950" y="2073"/>
                  </a:cubicBezTo>
                  <a:cubicBezTo>
                    <a:pt x="1972" y="2073"/>
                    <a:pt x="1994" y="2073"/>
                    <a:pt x="1994" y="2051"/>
                  </a:cubicBezTo>
                  <a:cubicBezTo>
                    <a:pt x="1994" y="2029"/>
                    <a:pt x="1983" y="1995"/>
                    <a:pt x="1950" y="2006"/>
                  </a:cubicBezTo>
                  <a:cubicBezTo>
                    <a:pt x="1927" y="2006"/>
                    <a:pt x="1905" y="2006"/>
                    <a:pt x="1883" y="1984"/>
                  </a:cubicBezTo>
                  <a:cubicBezTo>
                    <a:pt x="1860" y="1961"/>
                    <a:pt x="1838" y="1961"/>
                    <a:pt x="1815" y="1984"/>
                  </a:cubicBezTo>
                  <a:cubicBezTo>
                    <a:pt x="1782" y="2006"/>
                    <a:pt x="1782" y="2006"/>
                    <a:pt x="1759" y="1984"/>
                  </a:cubicBezTo>
                  <a:cubicBezTo>
                    <a:pt x="1725" y="1961"/>
                    <a:pt x="1770" y="1928"/>
                    <a:pt x="1782" y="1883"/>
                  </a:cubicBezTo>
                  <a:cubicBezTo>
                    <a:pt x="1793" y="1827"/>
                    <a:pt x="1815" y="1816"/>
                    <a:pt x="1838" y="1805"/>
                  </a:cubicBezTo>
                  <a:cubicBezTo>
                    <a:pt x="1871" y="1793"/>
                    <a:pt x="1905" y="1805"/>
                    <a:pt x="1938" y="1838"/>
                  </a:cubicBezTo>
                  <a:cubicBezTo>
                    <a:pt x="1972" y="1860"/>
                    <a:pt x="2006" y="1827"/>
                    <a:pt x="2028" y="1793"/>
                  </a:cubicBezTo>
                  <a:cubicBezTo>
                    <a:pt x="2051" y="1760"/>
                    <a:pt x="2084" y="1793"/>
                    <a:pt x="2084" y="1771"/>
                  </a:cubicBezTo>
                  <a:cubicBezTo>
                    <a:pt x="2096" y="1737"/>
                    <a:pt x="2118" y="1704"/>
                    <a:pt x="2129" y="1704"/>
                  </a:cubicBezTo>
                  <a:cubicBezTo>
                    <a:pt x="2140" y="1704"/>
                    <a:pt x="2163" y="1726"/>
                    <a:pt x="2196" y="1715"/>
                  </a:cubicBezTo>
                  <a:cubicBezTo>
                    <a:pt x="2219" y="1715"/>
                    <a:pt x="2252" y="1704"/>
                    <a:pt x="2286" y="1704"/>
                  </a:cubicBezTo>
                  <a:cubicBezTo>
                    <a:pt x="2320" y="1704"/>
                    <a:pt x="2320" y="1737"/>
                    <a:pt x="2353" y="1704"/>
                  </a:cubicBezTo>
                  <a:cubicBezTo>
                    <a:pt x="2376" y="1670"/>
                    <a:pt x="2409" y="1692"/>
                    <a:pt x="2409" y="1681"/>
                  </a:cubicBezTo>
                  <a:cubicBezTo>
                    <a:pt x="2409" y="1670"/>
                    <a:pt x="2420" y="1614"/>
                    <a:pt x="2443" y="1580"/>
                  </a:cubicBezTo>
                  <a:cubicBezTo>
                    <a:pt x="2465" y="1547"/>
                    <a:pt x="2488" y="1524"/>
                    <a:pt x="2488" y="1513"/>
                  </a:cubicBezTo>
                  <a:cubicBezTo>
                    <a:pt x="2488" y="1491"/>
                    <a:pt x="2465" y="1446"/>
                    <a:pt x="2443" y="1446"/>
                  </a:cubicBezTo>
                  <a:cubicBezTo>
                    <a:pt x="2432" y="1446"/>
                    <a:pt x="2409" y="1423"/>
                    <a:pt x="2420" y="1401"/>
                  </a:cubicBezTo>
                  <a:cubicBezTo>
                    <a:pt x="2443" y="1390"/>
                    <a:pt x="2420" y="1401"/>
                    <a:pt x="2443" y="1345"/>
                  </a:cubicBezTo>
                  <a:cubicBezTo>
                    <a:pt x="2465" y="1300"/>
                    <a:pt x="2499" y="1256"/>
                    <a:pt x="2532" y="1233"/>
                  </a:cubicBezTo>
                  <a:cubicBezTo>
                    <a:pt x="2577" y="1211"/>
                    <a:pt x="2600" y="1154"/>
                    <a:pt x="2622" y="1098"/>
                  </a:cubicBezTo>
                  <a:cubicBezTo>
                    <a:pt x="2656" y="1054"/>
                    <a:pt x="2689" y="1042"/>
                    <a:pt x="2701" y="1009"/>
                  </a:cubicBezTo>
                  <a:cubicBezTo>
                    <a:pt x="2723" y="986"/>
                    <a:pt x="2745" y="942"/>
                    <a:pt x="2723" y="919"/>
                  </a:cubicBezTo>
                  <a:cubicBezTo>
                    <a:pt x="2701" y="897"/>
                    <a:pt x="2712" y="829"/>
                    <a:pt x="2723" y="796"/>
                  </a:cubicBezTo>
                  <a:cubicBezTo>
                    <a:pt x="2745" y="751"/>
                    <a:pt x="2768" y="706"/>
                    <a:pt x="2768" y="6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3" name="Freeform 17"/>
            <p:cNvSpPr>
              <a:spLocks noChangeArrowheads="1"/>
            </p:cNvSpPr>
            <p:nvPr/>
          </p:nvSpPr>
          <p:spPr bwMode="auto">
            <a:xfrm>
              <a:off x="4821238" y="3297238"/>
              <a:ext cx="939800" cy="850900"/>
            </a:xfrm>
            <a:custGeom>
              <a:avLst/>
              <a:gdLst>
                <a:gd name="T0" fmla="*/ 2476 w 2611"/>
                <a:gd name="T1" fmla="*/ 1512 h 2365"/>
                <a:gd name="T2" fmla="*/ 2476 w 2611"/>
                <a:gd name="T3" fmla="*/ 1512 h 2365"/>
                <a:gd name="T4" fmla="*/ 2465 w 2611"/>
                <a:gd name="T5" fmla="*/ 1512 h 2365"/>
                <a:gd name="T6" fmla="*/ 2465 w 2611"/>
                <a:gd name="T7" fmla="*/ 1512 h 2365"/>
                <a:gd name="T8" fmla="*/ 2465 w 2611"/>
                <a:gd name="T9" fmla="*/ 1512 h 2365"/>
                <a:gd name="T10" fmla="*/ 2454 w 2611"/>
                <a:gd name="T11" fmla="*/ 1512 h 2365"/>
                <a:gd name="T12" fmla="*/ 2442 w 2611"/>
                <a:gd name="T13" fmla="*/ 1501 h 2365"/>
                <a:gd name="T14" fmla="*/ 2274 w 2611"/>
                <a:gd name="T15" fmla="*/ 1523 h 2365"/>
                <a:gd name="T16" fmla="*/ 2140 w 2611"/>
                <a:gd name="T17" fmla="*/ 1479 h 2365"/>
                <a:gd name="T18" fmla="*/ 2028 w 2611"/>
                <a:gd name="T19" fmla="*/ 1467 h 2365"/>
                <a:gd name="T20" fmla="*/ 2005 w 2611"/>
                <a:gd name="T21" fmla="*/ 1377 h 2365"/>
                <a:gd name="T22" fmla="*/ 1904 w 2611"/>
                <a:gd name="T23" fmla="*/ 1310 h 2365"/>
                <a:gd name="T24" fmla="*/ 1826 w 2611"/>
                <a:gd name="T25" fmla="*/ 1333 h 2365"/>
                <a:gd name="T26" fmla="*/ 1680 w 2611"/>
                <a:gd name="T27" fmla="*/ 1333 h 2365"/>
                <a:gd name="T28" fmla="*/ 1590 w 2611"/>
                <a:gd name="T29" fmla="*/ 1243 h 2365"/>
                <a:gd name="T30" fmla="*/ 1456 w 2611"/>
                <a:gd name="T31" fmla="*/ 1176 h 2365"/>
                <a:gd name="T32" fmla="*/ 1501 w 2611"/>
                <a:gd name="T33" fmla="*/ 1030 h 2365"/>
                <a:gd name="T34" fmla="*/ 1434 w 2611"/>
                <a:gd name="T35" fmla="*/ 963 h 2365"/>
                <a:gd name="T36" fmla="*/ 1366 w 2611"/>
                <a:gd name="T37" fmla="*/ 896 h 2365"/>
                <a:gd name="T38" fmla="*/ 1288 w 2611"/>
                <a:gd name="T39" fmla="*/ 985 h 2365"/>
                <a:gd name="T40" fmla="*/ 1187 w 2611"/>
                <a:gd name="T41" fmla="*/ 941 h 2365"/>
                <a:gd name="T42" fmla="*/ 1176 w 2611"/>
                <a:gd name="T43" fmla="*/ 817 h 2365"/>
                <a:gd name="T44" fmla="*/ 1221 w 2611"/>
                <a:gd name="T45" fmla="*/ 627 h 2365"/>
                <a:gd name="T46" fmla="*/ 1210 w 2611"/>
                <a:gd name="T47" fmla="*/ 548 h 2365"/>
                <a:gd name="T48" fmla="*/ 1165 w 2611"/>
                <a:gd name="T49" fmla="*/ 290 h 2365"/>
                <a:gd name="T50" fmla="*/ 1131 w 2611"/>
                <a:gd name="T51" fmla="*/ 146 h 2365"/>
                <a:gd name="T52" fmla="*/ 996 w 2611"/>
                <a:gd name="T53" fmla="*/ 0 h 2365"/>
                <a:gd name="T54" fmla="*/ 828 w 2611"/>
                <a:gd name="T55" fmla="*/ 302 h 2365"/>
                <a:gd name="T56" fmla="*/ 740 w 2611"/>
                <a:gd name="T57" fmla="*/ 403 h 2365"/>
                <a:gd name="T58" fmla="*/ 392 w 2611"/>
                <a:gd name="T59" fmla="*/ 739 h 2365"/>
                <a:gd name="T60" fmla="*/ 314 w 2611"/>
                <a:gd name="T61" fmla="*/ 716 h 2365"/>
                <a:gd name="T62" fmla="*/ 224 w 2611"/>
                <a:gd name="T63" fmla="*/ 828 h 2365"/>
                <a:gd name="T64" fmla="*/ 34 w 2611"/>
                <a:gd name="T65" fmla="*/ 806 h 2365"/>
                <a:gd name="T66" fmla="*/ 56 w 2611"/>
                <a:gd name="T67" fmla="*/ 1187 h 2365"/>
                <a:gd name="T68" fmla="*/ 213 w 2611"/>
                <a:gd name="T69" fmla="*/ 1344 h 2365"/>
                <a:gd name="T70" fmla="*/ 482 w 2611"/>
                <a:gd name="T71" fmla="*/ 1422 h 2365"/>
                <a:gd name="T72" fmla="*/ 617 w 2611"/>
                <a:gd name="T73" fmla="*/ 1299 h 2365"/>
                <a:gd name="T74" fmla="*/ 684 w 2611"/>
                <a:gd name="T75" fmla="*/ 1467 h 2365"/>
                <a:gd name="T76" fmla="*/ 650 w 2611"/>
                <a:gd name="T77" fmla="*/ 1736 h 2365"/>
                <a:gd name="T78" fmla="*/ 538 w 2611"/>
                <a:gd name="T79" fmla="*/ 1927 h 2365"/>
                <a:gd name="T80" fmla="*/ 851 w 2611"/>
                <a:gd name="T81" fmla="*/ 1938 h 2365"/>
                <a:gd name="T82" fmla="*/ 1176 w 2611"/>
                <a:gd name="T83" fmla="*/ 2106 h 2365"/>
                <a:gd name="T84" fmla="*/ 1434 w 2611"/>
                <a:gd name="T85" fmla="*/ 2072 h 2365"/>
                <a:gd name="T86" fmla="*/ 1680 w 2611"/>
                <a:gd name="T87" fmla="*/ 2117 h 2365"/>
                <a:gd name="T88" fmla="*/ 1859 w 2611"/>
                <a:gd name="T89" fmla="*/ 2173 h 2365"/>
                <a:gd name="T90" fmla="*/ 1983 w 2611"/>
                <a:gd name="T91" fmla="*/ 2072 h 2365"/>
                <a:gd name="T92" fmla="*/ 2095 w 2611"/>
                <a:gd name="T93" fmla="*/ 2016 h 2365"/>
                <a:gd name="T94" fmla="*/ 2117 w 2611"/>
                <a:gd name="T95" fmla="*/ 2229 h 2365"/>
                <a:gd name="T96" fmla="*/ 2241 w 2611"/>
                <a:gd name="T97" fmla="*/ 2285 h 2365"/>
                <a:gd name="T98" fmla="*/ 2409 w 2611"/>
                <a:gd name="T99" fmla="*/ 2341 h 2365"/>
                <a:gd name="T100" fmla="*/ 2409 w 2611"/>
                <a:gd name="T101" fmla="*/ 2229 h 2365"/>
                <a:gd name="T102" fmla="*/ 2498 w 2611"/>
                <a:gd name="T103" fmla="*/ 2106 h 2365"/>
                <a:gd name="T104" fmla="*/ 2543 w 2611"/>
                <a:gd name="T105" fmla="*/ 1938 h 2365"/>
                <a:gd name="T106" fmla="*/ 2543 w 2611"/>
                <a:gd name="T107" fmla="*/ 1736 h 2365"/>
                <a:gd name="T108" fmla="*/ 2532 w 2611"/>
                <a:gd name="T109" fmla="*/ 1557 h 236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611" h="2365">
                  <a:moveTo>
                    <a:pt x="2476" y="1512"/>
                  </a:move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76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65" y="1512"/>
                  </a:lnTo>
                  <a:lnTo>
                    <a:pt x="2454" y="1512"/>
                  </a:lnTo>
                  <a:lnTo>
                    <a:pt x="2454" y="1512"/>
                  </a:lnTo>
                  <a:lnTo>
                    <a:pt x="2454" y="1512"/>
                  </a:lnTo>
                  <a:cubicBezTo>
                    <a:pt x="2454" y="1512"/>
                    <a:pt x="2454" y="1512"/>
                    <a:pt x="2442" y="1501"/>
                  </a:cubicBezTo>
                  <a:cubicBezTo>
                    <a:pt x="2409" y="1479"/>
                    <a:pt x="2386" y="1467"/>
                    <a:pt x="2375" y="1490"/>
                  </a:cubicBezTo>
                  <a:cubicBezTo>
                    <a:pt x="2364" y="1523"/>
                    <a:pt x="2319" y="1523"/>
                    <a:pt x="2274" y="1523"/>
                  </a:cubicBezTo>
                  <a:cubicBezTo>
                    <a:pt x="2229" y="1523"/>
                    <a:pt x="2218" y="1512"/>
                    <a:pt x="2207" y="1490"/>
                  </a:cubicBezTo>
                  <a:cubicBezTo>
                    <a:pt x="2196" y="1479"/>
                    <a:pt x="2185" y="1467"/>
                    <a:pt x="2140" y="1479"/>
                  </a:cubicBezTo>
                  <a:cubicBezTo>
                    <a:pt x="2095" y="1501"/>
                    <a:pt x="2050" y="1501"/>
                    <a:pt x="2039" y="1501"/>
                  </a:cubicBezTo>
                  <a:cubicBezTo>
                    <a:pt x="2028" y="1501"/>
                    <a:pt x="2016" y="1490"/>
                    <a:pt x="2028" y="1467"/>
                  </a:cubicBezTo>
                  <a:cubicBezTo>
                    <a:pt x="2028" y="1445"/>
                    <a:pt x="2050" y="1434"/>
                    <a:pt x="2028" y="1434"/>
                  </a:cubicBezTo>
                  <a:cubicBezTo>
                    <a:pt x="2005" y="1422"/>
                    <a:pt x="2005" y="1400"/>
                    <a:pt x="2005" y="1377"/>
                  </a:cubicBezTo>
                  <a:cubicBezTo>
                    <a:pt x="2016" y="1355"/>
                    <a:pt x="1994" y="1344"/>
                    <a:pt x="1960" y="1344"/>
                  </a:cubicBezTo>
                  <a:cubicBezTo>
                    <a:pt x="1938" y="1355"/>
                    <a:pt x="1938" y="1344"/>
                    <a:pt x="1904" y="1310"/>
                  </a:cubicBezTo>
                  <a:cubicBezTo>
                    <a:pt x="1859" y="1277"/>
                    <a:pt x="1837" y="1243"/>
                    <a:pt x="1848" y="1277"/>
                  </a:cubicBezTo>
                  <a:cubicBezTo>
                    <a:pt x="1848" y="1310"/>
                    <a:pt x="1859" y="1344"/>
                    <a:pt x="1826" y="1333"/>
                  </a:cubicBezTo>
                  <a:cubicBezTo>
                    <a:pt x="1803" y="1333"/>
                    <a:pt x="1770" y="1288"/>
                    <a:pt x="1736" y="1310"/>
                  </a:cubicBezTo>
                  <a:cubicBezTo>
                    <a:pt x="1714" y="1333"/>
                    <a:pt x="1714" y="1321"/>
                    <a:pt x="1680" y="1333"/>
                  </a:cubicBezTo>
                  <a:cubicBezTo>
                    <a:pt x="1635" y="1333"/>
                    <a:pt x="1613" y="1333"/>
                    <a:pt x="1613" y="1299"/>
                  </a:cubicBezTo>
                  <a:cubicBezTo>
                    <a:pt x="1624" y="1277"/>
                    <a:pt x="1635" y="1232"/>
                    <a:pt x="1590" y="1243"/>
                  </a:cubicBezTo>
                  <a:cubicBezTo>
                    <a:pt x="1546" y="1254"/>
                    <a:pt x="1501" y="1254"/>
                    <a:pt x="1478" y="1232"/>
                  </a:cubicBezTo>
                  <a:cubicBezTo>
                    <a:pt x="1467" y="1221"/>
                    <a:pt x="1478" y="1187"/>
                    <a:pt x="1456" y="1176"/>
                  </a:cubicBezTo>
                  <a:cubicBezTo>
                    <a:pt x="1434" y="1176"/>
                    <a:pt x="1423" y="1108"/>
                    <a:pt x="1445" y="1086"/>
                  </a:cubicBezTo>
                  <a:cubicBezTo>
                    <a:pt x="1467" y="1064"/>
                    <a:pt x="1512" y="1041"/>
                    <a:pt x="1501" y="1030"/>
                  </a:cubicBezTo>
                  <a:cubicBezTo>
                    <a:pt x="1490" y="1008"/>
                    <a:pt x="1467" y="1030"/>
                    <a:pt x="1456" y="1008"/>
                  </a:cubicBezTo>
                  <a:cubicBezTo>
                    <a:pt x="1445" y="985"/>
                    <a:pt x="1456" y="963"/>
                    <a:pt x="1434" y="963"/>
                  </a:cubicBezTo>
                  <a:cubicBezTo>
                    <a:pt x="1411" y="963"/>
                    <a:pt x="1411" y="941"/>
                    <a:pt x="1411" y="929"/>
                  </a:cubicBezTo>
                  <a:cubicBezTo>
                    <a:pt x="1389" y="929"/>
                    <a:pt x="1378" y="918"/>
                    <a:pt x="1366" y="896"/>
                  </a:cubicBezTo>
                  <a:cubicBezTo>
                    <a:pt x="1344" y="873"/>
                    <a:pt x="1321" y="896"/>
                    <a:pt x="1321" y="929"/>
                  </a:cubicBezTo>
                  <a:cubicBezTo>
                    <a:pt x="1321" y="974"/>
                    <a:pt x="1333" y="985"/>
                    <a:pt x="1288" y="985"/>
                  </a:cubicBezTo>
                  <a:cubicBezTo>
                    <a:pt x="1232" y="997"/>
                    <a:pt x="1254" y="974"/>
                    <a:pt x="1243" y="952"/>
                  </a:cubicBezTo>
                  <a:cubicBezTo>
                    <a:pt x="1243" y="941"/>
                    <a:pt x="1210" y="941"/>
                    <a:pt x="1187" y="941"/>
                  </a:cubicBezTo>
                  <a:cubicBezTo>
                    <a:pt x="1176" y="941"/>
                    <a:pt x="1176" y="896"/>
                    <a:pt x="1187" y="873"/>
                  </a:cubicBezTo>
                  <a:cubicBezTo>
                    <a:pt x="1210" y="839"/>
                    <a:pt x="1198" y="828"/>
                    <a:pt x="1176" y="817"/>
                  </a:cubicBezTo>
                  <a:cubicBezTo>
                    <a:pt x="1165" y="817"/>
                    <a:pt x="1176" y="739"/>
                    <a:pt x="1176" y="705"/>
                  </a:cubicBezTo>
                  <a:cubicBezTo>
                    <a:pt x="1176" y="660"/>
                    <a:pt x="1187" y="638"/>
                    <a:pt x="1221" y="627"/>
                  </a:cubicBezTo>
                  <a:cubicBezTo>
                    <a:pt x="1265" y="627"/>
                    <a:pt x="1277" y="604"/>
                    <a:pt x="1254" y="593"/>
                  </a:cubicBezTo>
                  <a:cubicBezTo>
                    <a:pt x="1221" y="582"/>
                    <a:pt x="1210" y="582"/>
                    <a:pt x="1210" y="548"/>
                  </a:cubicBezTo>
                  <a:cubicBezTo>
                    <a:pt x="1210" y="503"/>
                    <a:pt x="1210" y="526"/>
                    <a:pt x="1176" y="481"/>
                  </a:cubicBezTo>
                  <a:cubicBezTo>
                    <a:pt x="1142" y="448"/>
                    <a:pt x="1154" y="324"/>
                    <a:pt x="1165" y="290"/>
                  </a:cubicBezTo>
                  <a:cubicBezTo>
                    <a:pt x="1176" y="268"/>
                    <a:pt x="1165" y="246"/>
                    <a:pt x="1131" y="224"/>
                  </a:cubicBezTo>
                  <a:cubicBezTo>
                    <a:pt x="1109" y="202"/>
                    <a:pt x="1120" y="168"/>
                    <a:pt x="1131" y="146"/>
                  </a:cubicBezTo>
                  <a:cubicBezTo>
                    <a:pt x="1142" y="123"/>
                    <a:pt x="1120" y="101"/>
                    <a:pt x="1075" y="56"/>
                  </a:cubicBezTo>
                  <a:cubicBezTo>
                    <a:pt x="1030" y="22"/>
                    <a:pt x="996" y="0"/>
                    <a:pt x="996" y="0"/>
                  </a:cubicBezTo>
                  <a:cubicBezTo>
                    <a:pt x="985" y="22"/>
                    <a:pt x="974" y="56"/>
                    <a:pt x="952" y="112"/>
                  </a:cubicBezTo>
                  <a:cubicBezTo>
                    <a:pt x="885" y="213"/>
                    <a:pt x="851" y="290"/>
                    <a:pt x="828" y="302"/>
                  </a:cubicBezTo>
                  <a:cubicBezTo>
                    <a:pt x="795" y="302"/>
                    <a:pt x="740" y="268"/>
                    <a:pt x="740" y="313"/>
                  </a:cubicBezTo>
                  <a:cubicBezTo>
                    <a:pt x="750" y="358"/>
                    <a:pt x="750" y="380"/>
                    <a:pt x="740" y="403"/>
                  </a:cubicBezTo>
                  <a:cubicBezTo>
                    <a:pt x="729" y="425"/>
                    <a:pt x="605" y="537"/>
                    <a:pt x="549" y="593"/>
                  </a:cubicBezTo>
                  <a:cubicBezTo>
                    <a:pt x="504" y="638"/>
                    <a:pt x="392" y="739"/>
                    <a:pt x="392" y="739"/>
                  </a:cubicBezTo>
                  <a:cubicBezTo>
                    <a:pt x="392" y="739"/>
                    <a:pt x="381" y="739"/>
                    <a:pt x="370" y="728"/>
                  </a:cubicBezTo>
                  <a:cubicBezTo>
                    <a:pt x="348" y="716"/>
                    <a:pt x="314" y="694"/>
                    <a:pt x="314" y="716"/>
                  </a:cubicBezTo>
                  <a:cubicBezTo>
                    <a:pt x="303" y="739"/>
                    <a:pt x="269" y="705"/>
                    <a:pt x="258" y="750"/>
                  </a:cubicBezTo>
                  <a:cubicBezTo>
                    <a:pt x="258" y="795"/>
                    <a:pt x="269" y="806"/>
                    <a:pt x="224" y="828"/>
                  </a:cubicBezTo>
                  <a:cubicBezTo>
                    <a:pt x="191" y="851"/>
                    <a:pt x="135" y="862"/>
                    <a:pt x="112" y="851"/>
                  </a:cubicBezTo>
                  <a:cubicBezTo>
                    <a:pt x="90" y="839"/>
                    <a:pt x="56" y="795"/>
                    <a:pt x="34" y="806"/>
                  </a:cubicBezTo>
                  <a:cubicBezTo>
                    <a:pt x="11" y="806"/>
                    <a:pt x="0" y="862"/>
                    <a:pt x="11" y="1008"/>
                  </a:cubicBezTo>
                  <a:cubicBezTo>
                    <a:pt x="22" y="1153"/>
                    <a:pt x="22" y="1165"/>
                    <a:pt x="56" y="1187"/>
                  </a:cubicBezTo>
                  <a:cubicBezTo>
                    <a:pt x="90" y="1210"/>
                    <a:pt x="135" y="1210"/>
                    <a:pt x="157" y="1265"/>
                  </a:cubicBezTo>
                  <a:cubicBezTo>
                    <a:pt x="168" y="1310"/>
                    <a:pt x="168" y="1344"/>
                    <a:pt x="213" y="1344"/>
                  </a:cubicBezTo>
                  <a:cubicBezTo>
                    <a:pt x="247" y="1355"/>
                    <a:pt x="325" y="1355"/>
                    <a:pt x="359" y="1389"/>
                  </a:cubicBezTo>
                  <a:cubicBezTo>
                    <a:pt x="392" y="1434"/>
                    <a:pt x="448" y="1434"/>
                    <a:pt x="482" y="1422"/>
                  </a:cubicBezTo>
                  <a:cubicBezTo>
                    <a:pt x="504" y="1400"/>
                    <a:pt x="493" y="1366"/>
                    <a:pt x="516" y="1355"/>
                  </a:cubicBezTo>
                  <a:cubicBezTo>
                    <a:pt x="538" y="1333"/>
                    <a:pt x="583" y="1288"/>
                    <a:pt x="617" y="1299"/>
                  </a:cubicBezTo>
                  <a:cubicBezTo>
                    <a:pt x="650" y="1299"/>
                    <a:pt x="661" y="1299"/>
                    <a:pt x="661" y="1355"/>
                  </a:cubicBezTo>
                  <a:cubicBezTo>
                    <a:pt x="661" y="1400"/>
                    <a:pt x="706" y="1434"/>
                    <a:pt x="684" y="1467"/>
                  </a:cubicBezTo>
                  <a:cubicBezTo>
                    <a:pt x="661" y="1512"/>
                    <a:pt x="628" y="1523"/>
                    <a:pt x="639" y="1568"/>
                  </a:cubicBezTo>
                  <a:cubicBezTo>
                    <a:pt x="650" y="1613"/>
                    <a:pt x="661" y="1680"/>
                    <a:pt x="650" y="1736"/>
                  </a:cubicBezTo>
                  <a:cubicBezTo>
                    <a:pt x="628" y="1781"/>
                    <a:pt x="583" y="1848"/>
                    <a:pt x="560" y="1882"/>
                  </a:cubicBezTo>
                  <a:cubicBezTo>
                    <a:pt x="560" y="1893"/>
                    <a:pt x="549" y="1915"/>
                    <a:pt x="538" y="1927"/>
                  </a:cubicBezTo>
                  <a:lnTo>
                    <a:pt x="549" y="1927"/>
                  </a:lnTo>
                  <a:cubicBezTo>
                    <a:pt x="549" y="1927"/>
                    <a:pt x="806" y="1915"/>
                    <a:pt x="851" y="1938"/>
                  </a:cubicBezTo>
                  <a:cubicBezTo>
                    <a:pt x="885" y="1960"/>
                    <a:pt x="1052" y="2095"/>
                    <a:pt x="1086" y="2117"/>
                  </a:cubicBezTo>
                  <a:cubicBezTo>
                    <a:pt x="1109" y="2151"/>
                    <a:pt x="1142" y="2139"/>
                    <a:pt x="1176" y="2106"/>
                  </a:cubicBezTo>
                  <a:cubicBezTo>
                    <a:pt x="1221" y="2072"/>
                    <a:pt x="1333" y="1972"/>
                    <a:pt x="1366" y="1994"/>
                  </a:cubicBezTo>
                  <a:cubicBezTo>
                    <a:pt x="1400" y="2005"/>
                    <a:pt x="1411" y="2050"/>
                    <a:pt x="1434" y="2072"/>
                  </a:cubicBezTo>
                  <a:cubicBezTo>
                    <a:pt x="1445" y="2083"/>
                    <a:pt x="1523" y="2128"/>
                    <a:pt x="1602" y="2139"/>
                  </a:cubicBezTo>
                  <a:cubicBezTo>
                    <a:pt x="1669" y="2151"/>
                    <a:pt x="1658" y="2151"/>
                    <a:pt x="1680" y="2117"/>
                  </a:cubicBezTo>
                  <a:cubicBezTo>
                    <a:pt x="1703" y="2083"/>
                    <a:pt x="1736" y="2050"/>
                    <a:pt x="1759" y="2072"/>
                  </a:cubicBezTo>
                  <a:cubicBezTo>
                    <a:pt x="1781" y="2095"/>
                    <a:pt x="1859" y="2173"/>
                    <a:pt x="1859" y="2173"/>
                  </a:cubicBezTo>
                  <a:cubicBezTo>
                    <a:pt x="1859" y="2173"/>
                    <a:pt x="1938" y="2139"/>
                    <a:pt x="1949" y="2117"/>
                  </a:cubicBezTo>
                  <a:cubicBezTo>
                    <a:pt x="1960" y="2095"/>
                    <a:pt x="1949" y="2072"/>
                    <a:pt x="1983" y="2072"/>
                  </a:cubicBezTo>
                  <a:cubicBezTo>
                    <a:pt x="2016" y="2072"/>
                    <a:pt x="2039" y="2061"/>
                    <a:pt x="2039" y="2028"/>
                  </a:cubicBezTo>
                  <a:cubicBezTo>
                    <a:pt x="2039" y="1994"/>
                    <a:pt x="2095" y="1983"/>
                    <a:pt x="2095" y="2016"/>
                  </a:cubicBezTo>
                  <a:cubicBezTo>
                    <a:pt x="2095" y="2039"/>
                    <a:pt x="2106" y="2083"/>
                    <a:pt x="2117" y="2095"/>
                  </a:cubicBezTo>
                  <a:cubicBezTo>
                    <a:pt x="2128" y="2106"/>
                    <a:pt x="2106" y="2196"/>
                    <a:pt x="2117" y="2229"/>
                  </a:cubicBezTo>
                  <a:cubicBezTo>
                    <a:pt x="2128" y="2263"/>
                    <a:pt x="2151" y="2296"/>
                    <a:pt x="2173" y="2274"/>
                  </a:cubicBezTo>
                  <a:cubicBezTo>
                    <a:pt x="2185" y="2240"/>
                    <a:pt x="2229" y="2240"/>
                    <a:pt x="2241" y="2285"/>
                  </a:cubicBezTo>
                  <a:cubicBezTo>
                    <a:pt x="2263" y="2319"/>
                    <a:pt x="2263" y="2341"/>
                    <a:pt x="2308" y="2341"/>
                  </a:cubicBezTo>
                  <a:cubicBezTo>
                    <a:pt x="2352" y="2341"/>
                    <a:pt x="2375" y="2364"/>
                    <a:pt x="2409" y="2341"/>
                  </a:cubicBezTo>
                  <a:cubicBezTo>
                    <a:pt x="2454" y="2319"/>
                    <a:pt x="2476" y="2285"/>
                    <a:pt x="2442" y="2285"/>
                  </a:cubicBezTo>
                  <a:cubicBezTo>
                    <a:pt x="2420" y="2274"/>
                    <a:pt x="2386" y="2229"/>
                    <a:pt x="2409" y="2229"/>
                  </a:cubicBezTo>
                  <a:cubicBezTo>
                    <a:pt x="2442" y="2218"/>
                    <a:pt x="2532" y="2184"/>
                    <a:pt x="2532" y="2184"/>
                  </a:cubicBezTo>
                  <a:cubicBezTo>
                    <a:pt x="2532" y="2184"/>
                    <a:pt x="2521" y="2117"/>
                    <a:pt x="2498" y="2106"/>
                  </a:cubicBezTo>
                  <a:cubicBezTo>
                    <a:pt x="2476" y="2095"/>
                    <a:pt x="2442" y="1994"/>
                    <a:pt x="2454" y="1994"/>
                  </a:cubicBezTo>
                  <a:cubicBezTo>
                    <a:pt x="2476" y="1983"/>
                    <a:pt x="2543" y="1972"/>
                    <a:pt x="2543" y="1938"/>
                  </a:cubicBezTo>
                  <a:cubicBezTo>
                    <a:pt x="2543" y="1904"/>
                    <a:pt x="2554" y="1870"/>
                    <a:pt x="2532" y="1870"/>
                  </a:cubicBezTo>
                  <a:cubicBezTo>
                    <a:pt x="2498" y="1870"/>
                    <a:pt x="2498" y="1759"/>
                    <a:pt x="2543" y="1736"/>
                  </a:cubicBezTo>
                  <a:cubicBezTo>
                    <a:pt x="2588" y="1703"/>
                    <a:pt x="2610" y="1624"/>
                    <a:pt x="2599" y="1590"/>
                  </a:cubicBezTo>
                  <a:cubicBezTo>
                    <a:pt x="2588" y="1568"/>
                    <a:pt x="2565" y="1568"/>
                    <a:pt x="2532" y="1557"/>
                  </a:cubicBezTo>
                  <a:cubicBezTo>
                    <a:pt x="2510" y="1557"/>
                    <a:pt x="2487" y="1534"/>
                    <a:pt x="2476" y="15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4" name="Freeform 18"/>
            <p:cNvSpPr>
              <a:spLocks noChangeArrowheads="1"/>
            </p:cNvSpPr>
            <p:nvPr/>
          </p:nvSpPr>
          <p:spPr bwMode="auto">
            <a:xfrm>
              <a:off x="4881563" y="3986213"/>
              <a:ext cx="577850" cy="492125"/>
            </a:xfrm>
            <a:custGeom>
              <a:avLst/>
              <a:gdLst>
                <a:gd name="T0" fmla="*/ 1064 w 1603"/>
                <a:gd name="T1" fmla="*/ 1020 h 1369"/>
                <a:gd name="T2" fmla="*/ 1064 w 1603"/>
                <a:gd name="T3" fmla="*/ 1020 h 1369"/>
                <a:gd name="T4" fmla="*/ 1042 w 1603"/>
                <a:gd name="T5" fmla="*/ 863 h 1369"/>
                <a:gd name="T6" fmla="*/ 1019 w 1603"/>
                <a:gd name="T7" fmla="*/ 819 h 1369"/>
                <a:gd name="T8" fmla="*/ 986 w 1603"/>
                <a:gd name="T9" fmla="*/ 785 h 1369"/>
                <a:gd name="T10" fmla="*/ 986 w 1603"/>
                <a:gd name="T11" fmla="*/ 706 h 1369"/>
                <a:gd name="T12" fmla="*/ 1064 w 1603"/>
                <a:gd name="T13" fmla="*/ 617 h 1369"/>
                <a:gd name="T14" fmla="*/ 1075 w 1603"/>
                <a:gd name="T15" fmla="*/ 650 h 1369"/>
                <a:gd name="T16" fmla="*/ 1165 w 1603"/>
                <a:gd name="T17" fmla="*/ 650 h 1369"/>
                <a:gd name="T18" fmla="*/ 1210 w 1603"/>
                <a:gd name="T19" fmla="*/ 606 h 1369"/>
                <a:gd name="T20" fmla="*/ 1266 w 1603"/>
                <a:gd name="T21" fmla="*/ 617 h 1369"/>
                <a:gd name="T22" fmla="*/ 1299 w 1603"/>
                <a:gd name="T23" fmla="*/ 606 h 1369"/>
                <a:gd name="T24" fmla="*/ 1344 w 1603"/>
                <a:gd name="T25" fmla="*/ 572 h 1369"/>
                <a:gd name="T26" fmla="*/ 1344 w 1603"/>
                <a:gd name="T27" fmla="*/ 482 h 1369"/>
                <a:gd name="T28" fmla="*/ 1378 w 1603"/>
                <a:gd name="T29" fmla="*/ 449 h 1369"/>
                <a:gd name="T30" fmla="*/ 1445 w 1603"/>
                <a:gd name="T31" fmla="*/ 426 h 1369"/>
                <a:gd name="T32" fmla="*/ 1490 w 1603"/>
                <a:gd name="T33" fmla="*/ 460 h 1369"/>
                <a:gd name="T34" fmla="*/ 1557 w 1603"/>
                <a:gd name="T35" fmla="*/ 404 h 1369"/>
                <a:gd name="T36" fmla="*/ 1591 w 1603"/>
                <a:gd name="T37" fmla="*/ 359 h 1369"/>
                <a:gd name="T38" fmla="*/ 1512 w 1603"/>
                <a:gd name="T39" fmla="*/ 348 h 1369"/>
                <a:gd name="T40" fmla="*/ 1490 w 1603"/>
                <a:gd name="T41" fmla="*/ 224 h 1369"/>
                <a:gd name="T42" fmla="*/ 1434 w 1603"/>
                <a:gd name="T43" fmla="*/ 224 h 1369"/>
                <a:gd name="T44" fmla="*/ 1266 w 1603"/>
                <a:gd name="T45" fmla="*/ 157 h 1369"/>
                <a:gd name="T46" fmla="*/ 1198 w 1603"/>
                <a:gd name="T47" fmla="*/ 79 h 1369"/>
                <a:gd name="T48" fmla="*/ 1008 w 1603"/>
                <a:gd name="T49" fmla="*/ 191 h 1369"/>
                <a:gd name="T50" fmla="*/ 918 w 1603"/>
                <a:gd name="T51" fmla="*/ 202 h 1369"/>
                <a:gd name="T52" fmla="*/ 683 w 1603"/>
                <a:gd name="T53" fmla="*/ 23 h 1369"/>
                <a:gd name="T54" fmla="*/ 381 w 1603"/>
                <a:gd name="T55" fmla="*/ 12 h 1369"/>
                <a:gd name="T56" fmla="*/ 370 w 1603"/>
                <a:gd name="T57" fmla="*/ 12 h 1369"/>
                <a:gd name="T58" fmla="*/ 359 w 1603"/>
                <a:gd name="T59" fmla="*/ 34 h 1369"/>
                <a:gd name="T60" fmla="*/ 314 w 1603"/>
                <a:gd name="T61" fmla="*/ 135 h 1369"/>
                <a:gd name="T62" fmla="*/ 314 w 1603"/>
                <a:gd name="T63" fmla="*/ 258 h 1369"/>
                <a:gd name="T64" fmla="*/ 292 w 1603"/>
                <a:gd name="T65" fmla="*/ 348 h 1369"/>
                <a:gd name="T66" fmla="*/ 213 w 1603"/>
                <a:gd name="T67" fmla="*/ 437 h 1369"/>
                <a:gd name="T68" fmla="*/ 123 w 1603"/>
                <a:gd name="T69" fmla="*/ 572 h 1369"/>
                <a:gd name="T70" fmla="*/ 34 w 1603"/>
                <a:gd name="T71" fmla="*/ 684 h 1369"/>
                <a:gd name="T72" fmla="*/ 11 w 1603"/>
                <a:gd name="T73" fmla="*/ 740 h 1369"/>
                <a:gd name="T74" fmla="*/ 34 w 1603"/>
                <a:gd name="T75" fmla="*/ 785 h 1369"/>
                <a:gd name="T76" fmla="*/ 79 w 1603"/>
                <a:gd name="T77" fmla="*/ 852 h 1369"/>
                <a:gd name="T78" fmla="*/ 34 w 1603"/>
                <a:gd name="T79" fmla="*/ 919 h 1369"/>
                <a:gd name="T80" fmla="*/ 0 w 1603"/>
                <a:gd name="T81" fmla="*/ 1020 h 1369"/>
                <a:gd name="T82" fmla="*/ 79 w 1603"/>
                <a:gd name="T83" fmla="*/ 1065 h 1369"/>
                <a:gd name="T84" fmla="*/ 135 w 1603"/>
                <a:gd name="T85" fmla="*/ 1144 h 1369"/>
                <a:gd name="T86" fmla="*/ 269 w 1603"/>
                <a:gd name="T87" fmla="*/ 1132 h 1369"/>
                <a:gd name="T88" fmla="*/ 381 w 1603"/>
                <a:gd name="T89" fmla="*/ 1065 h 1369"/>
                <a:gd name="T90" fmla="*/ 460 w 1603"/>
                <a:gd name="T91" fmla="*/ 1144 h 1369"/>
                <a:gd name="T92" fmla="*/ 437 w 1603"/>
                <a:gd name="T93" fmla="*/ 1199 h 1369"/>
                <a:gd name="T94" fmla="*/ 460 w 1603"/>
                <a:gd name="T95" fmla="*/ 1267 h 1369"/>
                <a:gd name="T96" fmla="*/ 538 w 1603"/>
                <a:gd name="T97" fmla="*/ 1289 h 1369"/>
                <a:gd name="T98" fmla="*/ 604 w 1603"/>
                <a:gd name="T99" fmla="*/ 1255 h 1369"/>
                <a:gd name="T100" fmla="*/ 694 w 1603"/>
                <a:gd name="T101" fmla="*/ 1222 h 1369"/>
                <a:gd name="T102" fmla="*/ 739 w 1603"/>
                <a:gd name="T103" fmla="*/ 1300 h 1369"/>
                <a:gd name="T104" fmla="*/ 806 w 1603"/>
                <a:gd name="T105" fmla="*/ 1334 h 1369"/>
                <a:gd name="T106" fmla="*/ 873 w 1603"/>
                <a:gd name="T107" fmla="*/ 1345 h 1369"/>
                <a:gd name="T108" fmla="*/ 929 w 1603"/>
                <a:gd name="T109" fmla="*/ 1345 h 1369"/>
                <a:gd name="T110" fmla="*/ 1042 w 1603"/>
                <a:gd name="T111" fmla="*/ 1323 h 1369"/>
                <a:gd name="T112" fmla="*/ 1109 w 1603"/>
                <a:gd name="T113" fmla="*/ 1300 h 1369"/>
                <a:gd name="T114" fmla="*/ 1142 w 1603"/>
                <a:gd name="T115" fmla="*/ 1255 h 1369"/>
                <a:gd name="T116" fmla="*/ 1142 w 1603"/>
                <a:gd name="T117" fmla="*/ 1188 h 1369"/>
                <a:gd name="T118" fmla="*/ 1153 w 1603"/>
                <a:gd name="T119" fmla="*/ 1121 h 1369"/>
                <a:gd name="T120" fmla="*/ 1120 w 1603"/>
                <a:gd name="T121" fmla="*/ 1043 h 1369"/>
                <a:gd name="T122" fmla="*/ 1064 w 1603"/>
                <a:gd name="T123" fmla="*/ 1020 h 1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603" h="1369">
                  <a:moveTo>
                    <a:pt x="1064" y="1020"/>
                  </a:moveTo>
                  <a:lnTo>
                    <a:pt x="1064" y="1020"/>
                  </a:lnTo>
                  <a:cubicBezTo>
                    <a:pt x="1064" y="1009"/>
                    <a:pt x="1053" y="863"/>
                    <a:pt x="1042" y="863"/>
                  </a:cubicBezTo>
                  <a:cubicBezTo>
                    <a:pt x="1019" y="852"/>
                    <a:pt x="1008" y="830"/>
                    <a:pt x="1019" y="819"/>
                  </a:cubicBezTo>
                  <a:cubicBezTo>
                    <a:pt x="1030" y="807"/>
                    <a:pt x="1030" y="785"/>
                    <a:pt x="986" y="785"/>
                  </a:cubicBezTo>
                  <a:cubicBezTo>
                    <a:pt x="952" y="785"/>
                    <a:pt x="963" y="718"/>
                    <a:pt x="986" y="706"/>
                  </a:cubicBezTo>
                  <a:cubicBezTo>
                    <a:pt x="1019" y="695"/>
                    <a:pt x="1064" y="617"/>
                    <a:pt x="1064" y="617"/>
                  </a:cubicBezTo>
                  <a:cubicBezTo>
                    <a:pt x="1064" y="617"/>
                    <a:pt x="1064" y="628"/>
                    <a:pt x="1075" y="650"/>
                  </a:cubicBezTo>
                  <a:cubicBezTo>
                    <a:pt x="1097" y="662"/>
                    <a:pt x="1142" y="662"/>
                    <a:pt x="1165" y="650"/>
                  </a:cubicBezTo>
                  <a:cubicBezTo>
                    <a:pt x="1187" y="628"/>
                    <a:pt x="1187" y="595"/>
                    <a:pt x="1210" y="606"/>
                  </a:cubicBezTo>
                  <a:cubicBezTo>
                    <a:pt x="1221" y="606"/>
                    <a:pt x="1232" y="617"/>
                    <a:pt x="1266" y="617"/>
                  </a:cubicBezTo>
                  <a:cubicBezTo>
                    <a:pt x="1299" y="628"/>
                    <a:pt x="1299" y="639"/>
                    <a:pt x="1299" y="606"/>
                  </a:cubicBezTo>
                  <a:cubicBezTo>
                    <a:pt x="1299" y="572"/>
                    <a:pt x="1322" y="572"/>
                    <a:pt x="1344" y="572"/>
                  </a:cubicBezTo>
                  <a:cubicBezTo>
                    <a:pt x="1366" y="583"/>
                    <a:pt x="1355" y="527"/>
                    <a:pt x="1344" y="482"/>
                  </a:cubicBezTo>
                  <a:cubicBezTo>
                    <a:pt x="1344" y="437"/>
                    <a:pt x="1355" y="426"/>
                    <a:pt x="1378" y="449"/>
                  </a:cubicBezTo>
                  <a:cubicBezTo>
                    <a:pt x="1411" y="471"/>
                    <a:pt x="1434" y="415"/>
                    <a:pt x="1445" y="426"/>
                  </a:cubicBezTo>
                  <a:cubicBezTo>
                    <a:pt x="1456" y="437"/>
                    <a:pt x="1467" y="449"/>
                    <a:pt x="1490" y="460"/>
                  </a:cubicBezTo>
                  <a:cubicBezTo>
                    <a:pt x="1512" y="471"/>
                    <a:pt x="1523" y="426"/>
                    <a:pt x="1557" y="404"/>
                  </a:cubicBezTo>
                  <a:cubicBezTo>
                    <a:pt x="1591" y="381"/>
                    <a:pt x="1602" y="381"/>
                    <a:pt x="1591" y="359"/>
                  </a:cubicBezTo>
                  <a:cubicBezTo>
                    <a:pt x="1568" y="337"/>
                    <a:pt x="1512" y="348"/>
                    <a:pt x="1512" y="348"/>
                  </a:cubicBezTo>
                  <a:cubicBezTo>
                    <a:pt x="1490" y="224"/>
                    <a:pt x="1490" y="224"/>
                    <a:pt x="1490" y="224"/>
                  </a:cubicBezTo>
                  <a:cubicBezTo>
                    <a:pt x="1479" y="236"/>
                    <a:pt x="1467" y="224"/>
                    <a:pt x="1434" y="224"/>
                  </a:cubicBezTo>
                  <a:cubicBezTo>
                    <a:pt x="1355" y="213"/>
                    <a:pt x="1277" y="168"/>
                    <a:pt x="1266" y="157"/>
                  </a:cubicBezTo>
                  <a:cubicBezTo>
                    <a:pt x="1243" y="135"/>
                    <a:pt x="1232" y="90"/>
                    <a:pt x="1198" y="79"/>
                  </a:cubicBezTo>
                  <a:cubicBezTo>
                    <a:pt x="1165" y="57"/>
                    <a:pt x="1053" y="157"/>
                    <a:pt x="1008" y="191"/>
                  </a:cubicBezTo>
                  <a:cubicBezTo>
                    <a:pt x="974" y="224"/>
                    <a:pt x="941" y="236"/>
                    <a:pt x="918" y="202"/>
                  </a:cubicBezTo>
                  <a:cubicBezTo>
                    <a:pt x="884" y="180"/>
                    <a:pt x="717" y="45"/>
                    <a:pt x="683" y="23"/>
                  </a:cubicBezTo>
                  <a:cubicBezTo>
                    <a:pt x="638" y="0"/>
                    <a:pt x="381" y="12"/>
                    <a:pt x="381" y="12"/>
                  </a:cubicBezTo>
                  <a:lnTo>
                    <a:pt x="370" y="12"/>
                  </a:lnTo>
                  <a:cubicBezTo>
                    <a:pt x="370" y="23"/>
                    <a:pt x="359" y="34"/>
                    <a:pt x="359" y="34"/>
                  </a:cubicBezTo>
                  <a:cubicBezTo>
                    <a:pt x="359" y="45"/>
                    <a:pt x="336" y="90"/>
                    <a:pt x="314" y="135"/>
                  </a:cubicBezTo>
                  <a:cubicBezTo>
                    <a:pt x="303" y="168"/>
                    <a:pt x="292" y="236"/>
                    <a:pt x="314" y="258"/>
                  </a:cubicBezTo>
                  <a:cubicBezTo>
                    <a:pt x="336" y="281"/>
                    <a:pt x="314" y="325"/>
                    <a:pt x="292" y="348"/>
                  </a:cubicBezTo>
                  <a:cubicBezTo>
                    <a:pt x="280" y="381"/>
                    <a:pt x="247" y="393"/>
                    <a:pt x="213" y="437"/>
                  </a:cubicBezTo>
                  <a:cubicBezTo>
                    <a:pt x="191" y="493"/>
                    <a:pt x="168" y="550"/>
                    <a:pt x="123" y="572"/>
                  </a:cubicBezTo>
                  <a:cubicBezTo>
                    <a:pt x="90" y="595"/>
                    <a:pt x="56" y="639"/>
                    <a:pt x="34" y="684"/>
                  </a:cubicBezTo>
                  <a:cubicBezTo>
                    <a:pt x="11" y="740"/>
                    <a:pt x="34" y="729"/>
                    <a:pt x="11" y="740"/>
                  </a:cubicBezTo>
                  <a:cubicBezTo>
                    <a:pt x="0" y="762"/>
                    <a:pt x="23" y="785"/>
                    <a:pt x="34" y="785"/>
                  </a:cubicBezTo>
                  <a:cubicBezTo>
                    <a:pt x="56" y="785"/>
                    <a:pt x="79" y="830"/>
                    <a:pt x="79" y="852"/>
                  </a:cubicBezTo>
                  <a:cubicBezTo>
                    <a:pt x="79" y="863"/>
                    <a:pt x="56" y="886"/>
                    <a:pt x="34" y="919"/>
                  </a:cubicBezTo>
                  <a:cubicBezTo>
                    <a:pt x="11" y="953"/>
                    <a:pt x="0" y="1009"/>
                    <a:pt x="0" y="1020"/>
                  </a:cubicBezTo>
                  <a:cubicBezTo>
                    <a:pt x="0" y="1020"/>
                    <a:pt x="79" y="1009"/>
                    <a:pt x="79" y="1065"/>
                  </a:cubicBezTo>
                  <a:cubicBezTo>
                    <a:pt x="90" y="1110"/>
                    <a:pt x="90" y="1155"/>
                    <a:pt x="135" y="1144"/>
                  </a:cubicBezTo>
                  <a:cubicBezTo>
                    <a:pt x="180" y="1144"/>
                    <a:pt x="247" y="1155"/>
                    <a:pt x="269" y="1132"/>
                  </a:cubicBezTo>
                  <a:cubicBezTo>
                    <a:pt x="280" y="1110"/>
                    <a:pt x="325" y="1065"/>
                    <a:pt x="381" y="1065"/>
                  </a:cubicBezTo>
                  <a:cubicBezTo>
                    <a:pt x="449" y="1065"/>
                    <a:pt x="471" y="1121"/>
                    <a:pt x="460" y="1144"/>
                  </a:cubicBezTo>
                  <a:cubicBezTo>
                    <a:pt x="460" y="1177"/>
                    <a:pt x="415" y="1188"/>
                    <a:pt x="437" y="1199"/>
                  </a:cubicBezTo>
                  <a:cubicBezTo>
                    <a:pt x="449" y="1222"/>
                    <a:pt x="460" y="1244"/>
                    <a:pt x="460" y="1267"/>
                  </a:cubicBezTo>
                  <a:cubicBezTo>
                    <a:pt x="449" y="1289"/>
                    <a:pt x="516" y="1278"/>
                    <a:pt x="538" y="1289"/>
                  </a:cubicBezTo>
                  <a:cubicBezTo>
                    <a:pt x="549" y="1312"/>
                    <a:pt x="582" y="1278"/>
                    <a:pt x="604" y="1255"/>
                  </a:cubicBezTo>
                  <a:cubicBezTo>
                    <a:pt x="627" y="1222"/>
                    <a:pt x="660" y="1199"/>
                    <a:pt x="694" y="1222"/>
                  </a:cubicBezTo>
                  <a:cubicBezTo>
                    <a:pt x="728" y="1244"/>
                    <a:pt x="705" y="1289"/>
                    <a:pt x="739" y="1300"/>
                  </a:cubicBezTo>
                  <a:cubicBezTo>
                    <a:pt x="773" y="1300"/>
                    <a:pt x="784" y="1323"/>
                    <a:pt x="806" y="1334"/>
                  </a:cubicBezTo>
                  <a:cubicBezTo>
                    <a:pt x="828" y="1345"/>
                    <a:pt x="851" y="1323"/>
                    <a:pt x="873" y="1345"/>
                  </a:cubicBezTo>
                  <a:cubicBezTo>
                    <a:pt x="884" y="1368"/>
                    <a:pt x="907" y="1368"/>
                    <a:pt x="929" y="1345"/>
                  </a:cubicBezTo>
                  <a:cubicBezTo>
                    <a:pt x="952" y="1323"/>
                    <a:pt x="1019" y="1312"/>
                    <a:pt x="1042" y="1323"/>
                  </a:cubicBezTo>
                  <a:cubicBezTo>
                    <a:pt x="1064" y="1345"/>
                    <a:pt x="1086" y="1323"/>
                    <a:pt x="1109" y="1300"/>
                  </a:cubicBezTo>
                  <a:cubicBezTo>
                    <a:pt x="1120" y="1289"/>
                    <a:pt x="1153" y="1267"/>
                    <a:pt x="1142" y="1255"/>
                  </a:cubicBezTo>
                  <a:cubicBezTo>
                    <a:pt x="1131" y="1244"/>
                    <a:pt x="1131" y="1199"/>
                    <a:pt x="1142" y="1188"/>
                  </a:cubicBezTo>
                  <a:cubicBezTo>
                    <a:pt x="1142" y="1166"/>
                    <a:pt x="1153" y="1144"/>
                    <a:pt x="1153" y="1121"/>
                  </a:cubicBezTo>
                  <a:cubicBezTo>
                    <a:pt x="1153" y="1121"/>
                    <a:pt x="1131" y="1054"/>
                    <a:pt x="1120" y="1043"/>
                  </a:cubicBezTo>
                  <a:cubicBezTo>
                    <a:pt x="1109" y="1020"/>
                    <a:pt x="1053" y="1031"/>
                    <a:pt x="1064" y="102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5" name="Freeform 19"/>
            <p:cNvSpPr>
              <a:spLocks noChangeArrowheads="1"/>
            </p:cNvSpPr>
            <p:nvPr/>
          </p:nvSpPr>
          <p:spPr bwMode="auto">
            <a:xfrm>
              <a:off x="5511800" y="4676775"/>
              <a:ext cx="201613" cy="190500"/>
            </a:xfrm>
            <a:custGeom>
              <a:avLst/>
              <a:gdLst>
                <a:gd name="T0" fmla="*/ 470 w 561"/>
                <a:gd name="T1" fmla="*/ 89 h 527"/>
                <a:gd name="T2" fmla="*/ 470 w 561"/>
                <a:gd name="T3" fmla="*/ 89 h 527"/>
                <a:gd name="T4" fmla="*/ 403 w 561"/>
                <a:gd name="T5" fmla="*/ 22 h 527"/>
                <a:gd name="T6" fmla="*/ 358 w 561"/>
                <a:gd name="T7" fmla="*/ 11 h 527"/>
                <a:gd name="T8" fmla="*/ 291 w 561"/>
                <a:gd name="T9" fmla="*/ 22 h 527"/>
                <a:gd name="T10" fmla="*/ 179 w 561"/>
                <a:gd name="T11" fmla="*/ 0 h 527"/>
                <a:gd name="T12" fmla="*/ 112 w 561"/>
                <a:gd name="T13" fmla="*/ 0 h 527"/>
                <a:gd name="T14" fmla="*/ 112 w 561"/>
                <a:gd name="T15" fmla="*/ 112 h 527"/>
                <a:gd name="T16" fmla="*/ 78 w 561"/>
                <a:gd name="T17" fmla="*/ 134 h 527"/>
                <a:gd name="T18" fmla="*/ 0 w 561"/>
                <a:gd name="T19" fmla="*/ 190 h 527"/>
                <a:gd name="T20" fmla="*/ 0 w 561"/>
                <a:gd name="T21" fmla="*/ 291 h 527"/>
                <a:gd name="T22" fmla="*/ 22 w 561"/>
                <a:gd name="T23" fmla="*/ 325 h 527"/>
                <a:gd name="T24" fmla="*/ 67 w 561"/>
                <a:gd name="T25" fmla="*/ 369 h 527"/>
                <a:gd name="T26" fmla="*/ 112 w 561"/>
                <a:gd name="T27" fmla="*/ 437 h 527"/>
                <a:gd name="T28" fmla="*/ 167 w 561"/>
                <a:gd name="T29" fmla="*/ 459 h 527"/>
                <a:gd name="T30" fmla="*/ 280 w 561"/>
                <a:gd name="T31" fmla="*/ 493 h 527"/>
                <a:gd name="T32" fmla="*/ 291 w 561"/>
                <a:gd name="T33" fmla="*/ 526 h 527"/>
                <a:gd name="T34" fmla="*/ 313 w 561"/>
                <a:gd name="T35" fmla="*/ 493 h 527"/>
                <a:gd name="T36" fmla="*/ 403 w 561"/>
                <a:gd name="T37" fmla="*/ 448 h 527"/>
                <a:gd name="T38" fmla="*/ 448 w 561"/>
                <a:gd name="T39" fmla="*/ 403 h 527"/>
                <a:gd name="T40" fmla="*/ 538 w 561"/>
                <a:gd name="T41" fmla="*/ 448 h 527"/>
                <a:gd name="T42" fmla="*/ 526 w 561"/>
                <a:gd name="T43" fmla="*/ 358 h 527"/>
                <a:gd name="T44" fmla="*/ 504 w 561"/>
                <a:gd name="T45" fmla="*/ 291 h 527"/>
                <a:gd name="T46" fmla="*/ 515 w 561"/>
                <a:gd name="T47" fmla="*/ 168 h 527"/>
                <a:gd name="T48" fmla="*/ 549 w 561"/>
                <a:gd name="T49" fmla="*/ 112 h 527"/>
                <a:gd name="T50" fmla="*/ 560 w 561"/>
                <a:gd name="T51" fmla="*/ 56 h 527"/>
                <a:gd name="T52" fmla="*/ 470 w 561"/>
                <a:gd name="T53" fmla="*/ 89 h 5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561" h="527">
                  <a:moveTo>
                    <a:pt x="470" y="89"/>
                  </a:moveTo>
                  <a:lnTo>
                    <a:pt x="470" y="89"/>
                  </a:lnTo>
                  <a:cubicBezTo>
                    <a:pt x="436" y="67"/>
                    <a:pt x="414" y="45"/>
                    <a:pt x="403" y="22"/>
                  </a:cubicBezTo>
                  <a:cubicBezTo>
                    <a:pt x="380" y="0"/>
                    <a:pt x="369" y="0"/>
                    <a:pt x="358" y="11"/>
                  </a:cubicBezTo>
                  <a:cubicBezTo>
                    <a:pt x="347" y="22"/>
                    <a:pt x="325" y="0"/>
                    <a:pt x="291" y="22"/>
                  </a:cubicBezTo>
                  <a:cubicBezTo>
                    <a:pt x="269" y="45"/>
                    <a:pt x="224" y="0"/>
                    <a:pt x="179" y="0"/>
                  </a:cubicBezTo>
                  <a:cubicBezTo>
                    <a:pt x="123" y="0"/>
                    <a:pt x="112" y="0"/>
                    <a:pt x="112" y="0"/>
                  </a:cubicBezTo>
                  <a:cubicBezTo>
                    <a:pt x="112" y="0"/>
                    <a:pt x="112" y="100"/>
                    <a:pt x="112" y="112"/>
                  </a:cubicBezTo>
                  <a:cubicBezTo>
                    <a:pt x="112" y="134"/>
                    <a:pt x="100" y="145"/>
                    <a:pt x="78" y="134"/>
                  </a:cubicBezTo>
                  <a:cubicBezTo>
                    <a:pt x="56" y="123"/>
                    <a:pt x="0" y="168"/>
                    <a:pt x="0" y="190"/>
                  </a:cubicBezTo>
                  <a:cubicBezTo>
                    <a:pt x="0" y="213"/>
                    <a:pt x="0" y="258"/>
                    <a:pt x="0" y="291"/>
                  </a:cubicBezTo>
                  <a:cubicBezTo>
                    <a:pt x="11" y="302"/>
                    <a:pt x="22" y="313"/>
                    <a:pt x="22" y="325"/>
                  </a:cubicBezTo>
                  <a:cubicBezTo>
                    <a:pt x="33" y="347"/>
                    <a:pt x="67" y="336"/>
                    <a:pt x="67" y="369"/>
                  </a:cubicBezTo>
                  <a:cubicBezTo>
                    <a:pt x="67" y="403"/>
                    <a:pt x="78" y="448"/>
                    <a:pt x="112" y="437"/>
                  </a:cubicBezTo>
                  <a:cubicBezTo>
                    <a:pt x="145" y="437"/>
                    <a:pt x="134" y="459"/>
                    <a:pt x="167" y="459"/>
                  </a:cubicBezTo>
                  <a:cubicBezTo>
                    <a:pt x="201" y="459"/>
                    <a:pt x="257" y="459"/>
                    <a:pt x="280" y="493"/>
                  </a:cubicBezTo>
                  <a:cubicBezTo>
                    <a:pt x="291" y="504"/>
                    <a:pt x="291" y="515"/>
                    <a:pt x="291" y="526"/>
                  </a:cubicBezTo>
                  <a:cubicBezTo>
                    <a:pt x="302" y="526"/>
                    <a:pt x="313" y="515"/>
                    <a:pt x="313" y="493"/>
                  </a:cubicBezTo>
                  <a:cubicBezTo>
                    <a:pt x="325" y="471"/>
                    <a:pt x="392" y="471"/>
                    <a:pt x="403" y="448"/>
                  </a:cubicBezTo>
                  <a:cubicBezTo>
                    <a:pt x="414" y="426"/>
                    <a:pt x="414" y="403"/>
                    <a:pt x="448" y="403"/>
                  </a:cubicBezTo>
                  <a:cubicBezTo>
                    <a:pt x="470" y="414"/>
                    <a:pt x="526" y="459"/>
                    <a:pt x="538" y="448"/>
                  </a:cubicBezTo>
                  <a:cubicBezTo>
                    <a:pt x="549" y="437"/>
                    <a:pt x="549" y="369"/>
                    <a:pt x="526" y="358"/>
                  </a:cubicBezTo>
                  <a:cubicBezTo>
                    <a:pt x="504" y="347"/>
                    <a:pt x="526" y="313"/>
                    <a:pt x="504" y="291"/>
                  </a:cubicBezTo>
                  <a:cubicBezTo>
                    <a:pt x="481" y="269"/>
                    <a:pt x="493" y="179"/>
                    <a:pt x="515" y="168"/>
                  </a:cubicBezTo>
                  <a:cubicBezTo>
                    <a:pt x="538" y="145"/>
                    <a:pt x="549" y="134"/>
                    <a:pt x="549" y="112"/>
                  </a:cubicBezTo>
                  <a:cubicBezTo>
                    <a:pt x="560" y="100"/>
                    <a:pt x="560" y="78"/>
                    <a:pt x="560" y="56"/>
                  </a:cubicBezTo>
                  <a:cubicBezTo>
                    <a:pt x="538" y="67"/>
                    <a:pt x="504" y="100"/>
                    <a:pt x="470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46" name="Freeform 20"/>
            <p:cNvSpPr>
              <a:spLocks noChangeArrowheads="1"/>
            </p:cNvSpPr>
            <p:nvPr/>
          </p:nvSpPr>
          <p:spPr bwMode="auto">
            <a:xfrm>
              <a:off x="5527675" y="4525963"/>
              <a:ext cx="120650" cy="166687"/>
            </a:xfrm>
            <a:custGeom>
              <a:avLst/>
              <a:gdLst>
                <a:gd name="T0" fmla="*/ 314 w 337"/>
                <a:gd name="T1" fmla="*/ 336 h 461"/>
                <a:gd name="T2" fmla="*/ 314 w 337"/>
                <a:gd name="T3" fmla="*/ 336 h 461"/>
                <a:gd name="T4" fmla="*/ 325 w 337"/>
                <a:gd name="T5" fmla="*/ 291 h 461"/>
                <a:gd name="T6" fmla="*/ 292 w 337"/>
                <a:gd name="T7" fmla="*/ 224 h 461"/>
                <a:gd name="T8" fmla="*/ 236 w 337"/>
                <a:gd name="T9" fmla="*/ 157 h 461"/>
                <a:gd name="T10" fmla="*/ 202 w 337"/>
                <a:gd name="T11" fmla="*/ 112 h 461"/>
                <a:gd name="T12" fmla="*/ 202 w 337"/>
                <a:gd name="T13" fmla="*/ 45 h 461"/>
                <a:gd name="T14" fmla="*/ 157 w 337"/>
                <a:gd name="T15" fmla="*/ 34 h 461"/>
                <a:gd name="T16" fmla="*/ 135 w 337"/>
                <a:gd name="T17" fmla="*/ 101 h 461"/>
                <a:gd name="T18" fmla="*/ 112 w 337"/>
                <a:gd name="T19" fmla="*/ 135 h 461"/>
                <a:gd name="T20" fmla="*/ 56 w 337"/>
                <a:gd name="T21" fmla="*/ 213 h 461"/>
                <a:gd name="T22" fmla="*/ 12 w 337"/>
                <a:gd name="T23" fmla="*/ 258 h 461"/>
                <a:gd name="T24" fmla="*/ 34 w 337"/>
                <a:gd name="T25" fmla="*/ 325 h 461"/>
                <a:gd name="T26" fmla="*/ 68 w 337"/>
                <a:gd name="T27" fmla="*/ 415 h 461"/>
                <a:gd name="T28" fmla="*/ 135 w 337"/>
                <a:gd name="T29" fmla="*/ 415 h 461"/>
                <a:gd name="T30" fmla="*/ 247 w 337"/>
                <a:gd name="T31" fmla="*/ 437 h 461"/>
                <a:gd name="T32" fmla="*/ 314 w 337"/>
                <a:gd name="T33" fmla="*/ 426 h 461"/>
                <a:gd name="T34" fmla="*/ 336 w 337"/>
                <a:gd name="T35" fmla="*/ 415 h 461"/>
                <a:gd name="T36" fmla="*/ 314 w 337"/>
                <a:gd name="T37" fmla="*/ 336 h 4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337" h="461">
                  <a:moveTo>
                    <a:pt x="314" y="336"/>
                  </a:moveTo>
                  <a:lnTo>
                    <a:pt x="314" y="336"/>
                  </a:lnTo>
                  <a:cubicBezTo>
                    <a:pt x="336" y="325"/>
                    <a:pt x="336" y="325"/>
                    <a:pt x="325" y="291"/>
                  </a:cubicBezTo>
                  <a:cubicBezTo>
                    <a:pt x="314" y="247"/>
                    <a:pt x="336" y="224"/>
                    <a:pt x="292" y="224"/>
                  </a:cubicBezTo>
                  <a:cubicBezTo>
                    <a:pt x="258" y="213"/>
                    <a:pt x="236" y="191"/>
                    <a:pt x="236" y="157"/>
                  </a:cubicBezTo>
                  <a:cubicBezTo>
                    <a:pt x="236" y="124"/>
                    <a:pt x="225" y="112"/>
                    <a:pt x="202" y="112"/>
                  </a:cubicBezTo>
                  <a:cubicBezTo>
                    <a:pt x="180" y="112"/>
                    <a:pt x="202" y="67"/>
                    <a:pt x="202" y="45"/>
                  </a:cubicBezTo>
                  <a:cubicBezTo>
                    <a:pt x="191" y="34"/>
                    <a:pt x="146" y="0"/>
                    <a:pt x="157" y="34"/>
                  </a:cubicBezTo>
                  <a:cubicBezTo>
                    <a:pt x="157" y="67"/>
                    <a:pt x="146" y="101"/>
                    <a:pt x="135" y="101"/>
                  </a:cubicBezTo>
                  <a:cubicBezTo>
                    <a:pt x="112" y="112"/>
                    <a:pt x="101" y="101"/>
                    <a:pt x="112" y="135"/>
                  </a:cubicBezTo>
                  <a:cubicBezTo>
                    <a:pt x="112" y="179"/>
                    <a:pt x="79" y="213"/>
                    <a:pt x="56" y="213"/>
                  </a:cubicBezTo>
                  <a:cubicBezTo>
                    <a:pt x="34" y="224"/>
                    <a:pt x="12" y="235"/>
                    <a:pt x="12" y="258"/>
                  </a:cubicBezTo>
                  <a:cubicBezTo>
                    <a:pt x="0" y="280"/>
                    <a:pt x="0" y="291"/>
                    <a:pt x="34" y="325"/>
                  </a:cubicBezTo>
                  <a:cubicBezTo>
                    <a:pt x="68" y="348"/>
                    <a:pt x="68" y="415"/>
                    <a:pt x="68" y="415"/>
                  </a:cubicBezTo>
                  <a:cubicBezTo>
                    <a:pt x="68" y="415"/>
                    <a:pt x="79" y="415"/>
                    <a:pt x="135" y="415"/>
                  </a:cubicBezTo>
                  <a:cubicBezTo>
                    <a:pt x="180" y="415"/>
                    <a:pt x="225" y="460"/>
                    <a:pt x="247" y="437"/>
                  </a:cubicBezTo>
                  <a:cubicBezTo>
                    <a:pt x="281" y="415"/>
                    <a:pt x="303" y="437"/>
                    <a:pt x="314" y="426"/>
                  </a:cubicBezTo>
                  <a:cubicBezTo>
                    <a:pt x="325" y="415"/>
                    <a:pt x="336" y="415"/>
                    <a:pt x="336" y="415"/>
                  </a:cubicBezTo>
                  <a:cubicBezTo>
                    <a:pt x="336" y="415"/>
                    <a:pt x="303" y="359"/>
                    <a:pt x="314" y="33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3" name="Freeform 21"/>
            <p:cNvSpPr>
              <a:spLocks noChangeArrowheads="1"/>
            </p:cNvSpPr>
            <p:nvPr/>
          </p:nvSpPr>
          <p:spPr bwMode="auto">
            <a:xfrm>
              <a:off x="4483100" y="4349750"/>
              <a:ext cx="887413" cy="649288"/>
            </a:xfrm>
            <a:custGeom>
              <a:avLst/>
              <a:gdLst>
                <a:gd name="T0" fmla="*/ 1053 w 2465"/>
                <a:gd name="T1" fmla="*/ 1614 h 1805"/>
                <a:gd name="T2" fmla="*/ 1244 w 2465"/>
                <a:gd name="T3" fmla="*/ 1546 h 1805"/>
                <a:gd name="T4" fmla="*/ 1255 w 2465"/>
                <a:gd name="T5" fmla="*/ 1345 h 1805"/>
                <a:gd name="T6" fmla="*/ 1378 w 2465"/>
                <a:gd name="T7" fmla="*/ 1277 h 1805"/>
                <a:gd name="T8" fmla="*/ 1602 w 2465"/>
                <a:gd name="T9" fmla="*/ 1334 h 1805"/>
                <a:gd name="T10" fmla="*/ 1870 w 2465"/>
                <a:gd name="T11" fmla="*/ 1379 h 1805"/>
                <a:gd name="T12" fmla="*/ 2038 w 2465"/>
                <a:gd name="T13" fmla="*/ 1423 h 1805"/>
                <a:gd name="T14" fmla="*/ 2016 w 2465"/>
                <a:gd name="T15" fmla="*/ 1322 h 1805"/>
                <a:gd name="T16" fmla="*/ 1971 w 2465"/>
                <a:gd name="T17" fmla="*/ 1166 h 1805"/>
                <a:gd name="T18" fmla="*/ 2038 w 2465"/>
                <a:gd name="T19" fmla="*/ 1110 h 1805"/>
                <a:gd name="T20" fmla="*/ 2262 w 2465"/>
                <a:gd name="T21" fmla="*/ 885 h 1805"/>
                <a:gd name="T22" fmla="*/ 2352 w 2465"/>
                <a:gd name="T23" fmla="*/ 684 h 1805"/>
                <a:gd name="T24" fmla="*/ 2319 w 2465"/>
                <a:gd name="T25" fmla="*/ 538 h 1805"/>
                <a:gd name="T26" fmla="*/ 2408 w 2465"/>
                <a:gd name="T27" fmla="*/ 437 h 1805"/>
                <a:gd name="T28" fmla="*/ 2442 w 2465"/>
                <a:gd name="T29" fmla="*/ 325 h 1805"/>
                <a:gd name="T30" fmla="*/ 2419 w 2465"/>
                <a:gd name="T31" fmla="*/ 213 h 1805"/>
                <a:gd name="T32" fmla="*/ 2262 w 2465"/>
                <a:gd name="T33" fmla="*/ 112 h 1805"/>
                <a:gd name="T34" fmla="*/ 2251 w 2465"/>
                <a:gd name="T35" fmla="*/ 246 h 1805"/>
                <a:gd name="T36" fmla="*/ 2151 w 2465"/>
                <a:gd name="T37" fmla="*/ 314 h 1805"/>
                <a:gd name="T38" fmla="*/ 1982 w 2465"/>
                <a:gd name="T39" fmla="*/ 336 h 1805"/>
                <a:gd name="T40" fmla="*/ 1848 w 2465"/>
                <a:gd name="T41" fmla="*/ 291 h 1805"/>
                <a:gd name="T42" fmla="*/ 1713 w 2465"/>
                <a:gd name="T43" fmla="*/ 246 h 1805"/>
                <a:gd name="T44" fmla="*/ 1569 w 2465"/>
                <a:gd name="T45" fmla="*/ 258 h 1805"/>
                <a:gd name="T46" fmla="*/ 1569 w 2465"/>
                <a:gd name="T47" fmla="*/ 135 h 1805"/>
                <a:gd name="T48" fmla="*/ 1378 w 2465"/>
                <a:gd name="T49" fmla="*/ 123 h 1805"/>
                <a:gd name="T50" fmla="*/ 1188 w 2465"/>
                <a:gd name="T51" fmla="*/ 56 h 1805"/>
                <a:gd name="T52" fmla="*/ 1053 w 2465"/>
                <a:gd name="T53" fmla="*/ 34 h 1805"/>
                <a:gd name="T54" fmla="*/ 896 w 2465"/>
                <a:gd name="T55" fmla="*/ 45 h 1805"/>
                <a:gd name="T56" fmla="*/ 784 w 2465"/>
                <a:gd name="T57" fmla="*/ 101 h 1805"/>
                <a:gd name="T58" fmla="*/ 638 w 2465"/>
                <a:gd name="T59" fmla="*/ 168 h 1805"/>
                <a:gd name="T60" fmla="*/ 482 w 2465"/>
                <a:gd name="T61" fmla="*/ 213 h 1805"/>
                <a:gd name="T62" fmla="*/ 515 w 2465"/>
                <a:gd name="T63" fmla="*/ 314 h 1805"/>
                <a:gd name="T64" fmla="*/ 650 w 2465"/>
                <a:gd name="T65" fmla="*/ 336 h 1805"/>
                <a:gd name="T66" fmla="*/ 650 w 2465"/>
                <a:gd name="T67" fmla="*/ 403 h 1805"/>
                <a:gd name="T68" fmla="*/ 627 w 2465"/>
                <a:gd name="T69" fmla="*/ 538 h 1805"/>
                <a:gd name="T70" fmla="*/ 717 w 2465"/>
                <a:gd name="T71" fmla="*/ 617 h 1805"/>
                <a:gd name="T72" fmla="*/ 796 w 2465"/>
                <a:gd name="T73" fmla="*/ 695 h 1805"/>
                <a:gd name="T74" fmla="*/ 683 w 2465"/>
                <a:gd name="T75" fmla="*/ 852 h 1805"/>
                <a:gd name="T76" fmla="*/ 571 w 2465"/>
                <a:gd name="T77" fmla="*/ 874 h 1805"/>
                <a:gd name="T78" fmla="*/ 470 w 2465"/>
                <a:gd name="T79" fmla="*/ 964 h 1805"/>
                <a:gd name="T80" fmla="*/ 392 w 2465"/>
                <a:gd name="T81" fmla="*/ 1053 h 1805"/>
                <a:gd name="T82" fmla="*/ 291 w 2465"/>
                <a:gd name="T83" fmla="*/ 986 h 1805"/>
                <a:gd name="T84" fmla="*/ 157 w 2465"/>
                <a:gd name="T85" fmla="*/ 1065 h 1805"/>
                <a:gd name="T86" fmla="*/ 0 w 2465"/>
                <a:gd name="T87" fmla="*/ 1210 h 1805"/>
                <a:gd name="T88" fmla="*/ 22 w 2465"/>
                <a:gd name="T89" fmla="*/ 1255 h 1805"/>
                <a:gd name="T90" fmla="*/ 325 w 2465"/>
                <a:gd name="T91" fmla="*/ 1535 h 1805"/>
                <a:gd name="T92" fmla="*/ 963 w 2465"/>
                <a:gd name="T93" fmla="*/ 1782 h 1805"/>
                <a:gd name="T94" fmla="*/ 1098 w 2465"/>
                <a:gd name="T95" fmla="*/ 1759 h 1805"/>
                <a:gd name="T96" fmla="*/ 1053 w 2465"/>
                <a:gd name="T97" fmla="*/ 1614 h 180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2465" h="1805">
                  <a:moveTo>
                    <a:pt x="1053" y="1614"/>
                  </a:moveTo>
                  <a:lnTo>
                    <a:pt x="1053" y="1614"/>
                  </a:lnTo>
                  <a:cubicBezTo>
                    <a:pt x="1065" y="1580"/>
                    <a:pt x="1143" y="1603"/>
                    <a:pt x="1154" y="1580"/>
                  </a:cubicBezTo>
                  <a:cubicBezTo>
                    <a:pt x="1165" y="1569"/>
                    <a:pt x="1199" y="1535"/>
                    <a:pt x="1244" y="1546"/>
                  </a:cubicBezTo>
                  <a:cubicBezTo>
                    <a:pt x="1300" y="1558"/>
                    <a:pt x="1289" y="1502"/>
                    <a:pt x="1266" y="1479"/>
                  </a:cubicBezTo>
                  <a:cubicBezTo>
                    <a:pt x="1232" y="1457"/>
                    <a:pt x="1244" y="1401"/>
                    <a:pt x="1255" y="1345"/>
                  </a:cubicBezTo>
                  <a:cubicBezTo>
                    <a:pt x="1255" y="1289"/>
                    <a:pt x="1266" y="1277"/>
                    <a:pt x="1289" y="1289"/>
                  </a:cubicBezTo>
                  <a:cubicBezTo>
                    <a:pt x="1322" y="1289"/>
                    <a:pt x="1356" y="1277"/>
                    <a:pt x="1378" y="1277"/>
                  </a:cubicBezTo>
                  <a:cubicBezTo>
                    <a:pt x="1412" y="1266"/>
                    <a:pt x="1468" y="1322"/>
                    <a:pt x="1490" y="1356"/>
                  </a:cubicBezTo>
                  <a:cubicBezTo>
                    <a:pt x="1501" y="1379"/>
                    <a:pt x="1558" y="1356"/>
                    <a:pt x="1602" y="1334"/>
                  </a:cubicBezTo>
                  <a:cubicBezTo>
                    <a:pt x="1647" y="1300"/>
                    <a:pt x="1769" y="1311"/>
                    <a:pt x="1803" y="1311"/>
                  </a:cubicBezTo>
                  <a:cubicBezTo>
                    <a:pt x="1837" y="1311"/>
                    <a:pt x="1837" y="1367"/>
                    <a:pt x="1870" y="1379"/>
                  </a:cubicBezTo>
                  <a:cubicBezTo>
                    <a:pt x="1893" y="1390"/>
                    <a:pt x="1949" y="1356"/>
                    <a:pt x="1971" y="1356"/>
                  </a:cubicBezTo>
                  <a:cubicBezTo>
                    <a:pt x="1982" y="1356"/>
                    <a:pt x="2005" y="1390"/>
                    <a:pt x="2038" y="1423"/>
                  </a:cubicBezTo>
                  <a:cubicBezTo>
                    <a:pt x="2083" y="1457"/>
                    <a:pt x="2095" y="1423"/>
                    <a:pt x="2095" y="1379"/>
                  </a:cubicBezTo>
                  <a:cubicBezTo>
                    <a:pt x="2095" y="1345"/>
                    <a:pt x="2050" y="1334"/>
                    <a:pt x="2016" y="1322"/>
                  </a:cubicBezTo>
                  <a:cubicBezTo>
                    <a:pt x="1982" y="1300"/>
                    <a:pt x="2005" y="1255"/>
                    <a:pt x="1982" y="1233"/>
                  </a:cubicBezTo>
                  <a:cubicBezTo>
                    <a:pt x="1960" y="1210"/>
                    <a:pt x="1993" y="1177"/>
                    <a:pt x="1971" y="1166"/>
                  </a:cubicBezTo>
                  <a:cubicBezTo>
                    <a:pt x="1937" y="1154"/>
                    <a:pt x="1960" y="1110"/>
                    <a:pt x="1982" y="1110"/>
                  </a:cubicBezTo>
                  <a:cubicBezTo>
                    <a:pt x="2005" y="1110"/>
                    <a:pt x="2027" y="1132"/>
                    <a:pt x="2038" y="1110"/>
                  </a:cubicBezTo>
                  <a:cubicBezTo>
                    <a:pt x="2050" y="1098"/>
                    <a:pt x="2072" y="1110"/>
                    <a:pt x="2106" y="1076"/>
                  </a:cubicBezTo>
                  <a:cubicBezTo>
                    <a:pt x="2128" y="1042"/>
                    <a:pt x="2240" y="897"/>
                    <a:pt x="2262" y="885"/>
                  </a:cubicBezTo>
                  <a:cubicBezTo>
                    <a:pt x="2296" y="874"/>
                    <a:pt x="2307" y="829"/>
                    <a:pt x="2285" y="784"/>
                  </a:cubicBezTo>
                  <a:cubicBezTo>
                    <a:pt x="2274" y="740"/>
                    <a:pt x="2330" y="695"/>
                    <a:pt x="2352" y="684"/>
                  </a:cubicBezTo>
                  <a:cubicBezTo>
                    <a:pt x="2386" y="672"/>
                    <a:pt x="2408" y="639"/>
                    <a:pt x="2386" y="605"/>
                  </a:cubicBezTo>
                  <a:cubicBezTo>
                    <a:pt x="2375" y="583"/>
                    <a:pt x="2330" y="560"/>
                    <a:pt x="2319" y="538"/>
                  </a:cubicBezTo>
                  <a:cubicBezTo>
                    <a:pt x="2307" y="504"/>
                    <a:pt x="2352" y="482"/>
                    <a:pt x="2375" y="482"/>
                  </a:cubicBezTo>
                  <a:cubicBezTo>
                    <a:pt x="2397" y="482"/>
                    <a:pt x="2419" y="459"/>
                    <a:pt x="2408" y="437"/>
                  </a:cubicBezTo>
                  <a:cubicBezTo>
                    <a:pt x="2408" y="426"/>
                    <a:pt x="2431" y="392"/>
                    <a:pt x="2442" y="381"/>
                  </a:cubicBezTo>
                  <a:cubicBezTo>
                    <a:pt x="2464" y="370"/>
                    <a:pt x="2464" y="336"/>
                    <a:pt x="2442" y="325"/>
                  </a:cubicBezTo>
                  <a:cubicBezTo>
                    <a:pt x="2408" y="314"/>
                    <a:pt x="2408" y="258"/>
                    <a:pt x="2419" y="258"/>
                  </a:cubicBezTo>
                  <a:cubicBezTo>
                    <a:pt x="2442" y="246"/>
                    <a:pt x="2442" y="235"/>
                    <a:pt x="2419" y="213"/>
                  </a:cubicBezTo>
                  <a:cubicBezTo>
                    <a:pt x="2397" y="202"/>
                    <a:pt x="2386" y="190"/>
                    <a:pt x="2341" y="157"/>
                  </a:cubicBezTo>
                  <a:cubicBezTo>
                    <a:pt x="2307" y="123"/>
                    <a:pt x="2262" y="79"/>
                    <a:pt x="2262" y="112"/>
                  </a:cubicBezTo>
                  <a:cubicBezTo>
                    <a:pt x="2262" y="135"/>
                    <a:pt x="2251" y="157"/>
                    <a:pt x="2251" y="179"/>
                  </a:cubicBezTo>
                  <a:cubicBezTo>
                    <a:pt x="2240" y="190"/>
                    <a:pt x="2240" y="235"/>
                    <a:pt x="2251" y="246"/>
                  </a:cubicBezTo>
                  <a:cubicBezTo>
                    <a:pt x="2262" y="258"/>
                    <a:pt x="2229" y="280"/>
                    <a:pt x="2218" y="291"/>
                  </a:cubicBezTo>
                  <a:cubicBezTo>
                    <a:pt x="2195" y="314"/>
                    <a:pt x="2173" y="336"/>
                    <a:pt x="2151" y="314"/>
                  </a:cubicBezTo>
                  <a:cubicBezTo>
                    <a:pt x="2128" y="303"/>
                    <a:pt x="2061" y="314"/>
                    <a:pt x="2038" y="336"/>
                  </a:cubicBezTo>
                  <a:cubicBezTo>
                    <a:pt x="2016" y="359"/>
                    <a:pt x="1993" y="359"/>
                    <a:pt x="1982" y="336"/>
                  </a:cubicBezTo>
                  <a:cubicBezTo>
                    <a:pt x="1960" y="314"/>
                    <a:pt x="1937" y="336"/>
                    <a:pt x="1915" y="325"/>
                  </a:cubicBezTo>
                  <a:cubicBezTo>
                    <a:pt x="1893" y="314"/>
                    <a:pt x="1882" y="291"/>
                    <a:pt x="1848" y="291"/>
                  </a:cubicBezTo>
                  <a:cubicBezTo>
                    <a:pt x="1814" y="280"/>
                    <a:pt x="1837" y="235"/>
                    <a:pt x="1803" y="213"/>
                  </a:cubicBezTo>
                  <a:cubicBezTo>
                    <a:pt x="1769" y="190"/>
                    <a:pt x="1736" y="213"/>
                    <a:pt x="1713" y="246"/>
                  </a:cubicBezTo>
                  <a:cubicBezTo>
                    <a:pt x="1691" y="269"/>
                    <a:pt x="1658" y="303"/>
                    <a:pt x="1647" y="280"/>
                  </a:cubicBezTo>
                  <a:cubicBezTo>
                    <a:pt x="1625" y="269"/>
                    <a:pt x="1558" y="280"/>
                    <a:pt x="1569" y="258"/>
                  </a:cubicBezTo>
                  <a:cubicBezTo>
                    <a:pt x="1569" y="235"/>
                    <a:pt x="1558" y="213"/>
                    <a:pt x="1546" y="190"/>
                  </a:cubicBezTo>
                  <a:cubicBezTo>
                    <a:pt x="1524" y="179"/>
                    <a:pt x="1569" y="168"/>
                    <a:pt x="1569" y="135"/>
                  </a:cubicBezTo>
                  <a:cubicBezTo>
                    <a:pt x="1580" y="112"/>
                    <a:pt x="1558" y="56"/>
                    <a:pt x="1490" y="56"/>
                  </a:cubicBezTo>
                  <a:cubicBezTo>
                    <a:pt x="1434" y="56"/>
                    <a:pt x="1389" y="101"/>
                    <a:pt x="1378" y="123"/>
                  </a:cubicBezTo>
                  <a:cubicBezTo>
                    <a:pt x="1356" y="146"/>
                    <a:pt x="1289" y="135"/>
                    <a:pt x="1244" y="135"/>
                  </a:cubicBezTo>
                  <a:cubicBezTo>
                    <a:pt x="1199" y="146"/>
                    <a:pt x="1199" y="101"/>
                    <a:pt x="1188" y="56"/>
                  </a:cubicBezTo>
                  <a:cubicBezTo>
                    <a:pt x="1188" y="0"/>
                    <a:pt x="1109" y="11"/>
                    <a:pt x="1109" y="11"/>
                  </a:cubicBezTo>
                  <a:cubicBezTo>
                    <a:pt x="1109" y="22"/>
                    <a:pt x="1076" y="0"/>
                    <a:pt x="1053" y="34"/>
                  </a:cubicBezTo>
                  <a:cubicBezTo>
                    <a:pt x="1020" y="67"/>
                    <a:pt x="1020" y="34"/>
                    <a:pt x="986" y="34"/>
                  </a:cubicBezTo>
                  <a:cubicBezTo>
                    <a:pt x="952" y="34"/>
                    <a:pt x="919" y="45"/>
                    <a:pt x="896" y="45"/>
                  </a:cubicBezTo>
                  <a:cubicBezTo>
                    <a:pt x="863" y="56"/>
                    <a:pt x="840" y="34"/>
                    <a:pt x="829" y="34"/>
                  </a:cubicBezTo>
                  <a:cubicBezTo>
                    <a:pt x="818" y="34"/>
                    <a:pt x="796" y="67"/>
                    <a:pt x="784" y="101"/>
                  </a:cubicBezTo>
                  <a:cubicBezTo>
                    <a:pt x="784" y="123"/>
                    <a:pt x="751" y="90"/>
                    <a:pt x="728" y="123"/>
                  </a:cubicBezTo>
                  <a:cubicBezTo>
                    <a:pt x="706" y="157"/>
                    <a:pt x="672" y="190"/>
                    <a:pt x="638" y="168"/>
                  </a:cubicBezTo>
                  <a:cubicBezTo>
                    <a:pt x="605" y="135"/>
                    <a:pt x="571" y="123"/>
                    <a:pt x="538" y="135"/>
                  </a:cubicBezTo>
                  <a:cubicBezTo>
                    <a:pt x="515" y="146"/>
                    <a:pt x="493" y="157"/>
                    <a:pt x="482" y="213"/>
                  </a:cubicBezTo>
                  <a:cubicBezTo>
                    <a:pt x="470" y="258"/>
                    <a:pt x="425" y="291"/>
                    <a:pt x="459" y="314"/>
                  </a:cubicBezTo>
                  <a:cubicBezTo>
                    <a:pt x="482" y="336"/>
                    <a:pt x="482" y="336"/>
                    <a:pt x="515" y="314"/>
                  </a:cubicBezTo>
                  <a:cubicBezTo>
                    <a:pt x="538" y="291"/>
                    <a:pt x="560" y="291"/>
                    <a:pt x="583" y="314"/>
                  </a:cubicBezTo>
                  <a:cubicBezTo>
                    <a:pt x="605" y="336"/>
                    <a:pt x="627" y="336"/>
                    <a:pt x="650" y="336"/>
                  </a:cubicBezTo>
                  <a:cubicBezTo>
                    <a:pt x="683" y="325"/>
                    <a:pt x="694" y="359"/>
                    <a:pt x="694" y="381"/>
                  </a:cubicBezTo>
                  <a:cubicBezTo>
                    <a:pt x="694" y="403"/>
                    <a:pt x="672" y="403"/>
                    <a:pt x="650" y="403"/>
                  </a:cubicBezTo>
                  <a:cubicBezTo>
                    <a:pt x="627" y="403"/>
                    <a:pt x="627" y="415"/>
                    <a:pt x="616" y="459"/>
                  </a:cubicBezTo>
                  <a:cubicBezTo>
                    <a:pt x="616" y="504"/>
                    <a:pt x="605" y="538"/>
                    <a:pt x="627" y="538"/>
                  </a:cubicBezTo>
                  <a:cubicBezTo>
                    <a:pt x="650" y="538"/>
                    <a:pt x="661" y="572"/>
                    <a:pt x="672" y="605"/>
                  </a:cubicBezTo>
                  <a:cubicBezTo>
                    <a:pt x="683" y="639"/>
                    <a:pt x="694" y="639"/>
                    <a:pt x="717" y="617"/>
                  </a:cubicBezTo>
                  <a:cubicBezTo>
                    <a:pt x="728" y="594"/>
                    <a:pt x="762" y="594"/>
                    <a:pt x="784" y="605"/>
                  </a:cubicBezTo>
                  <a:cubicBezTo>
                    <a:pt x="807" y="617"/>
                    <a:pt x="807" y="650"/>
                    <a:pt x="796" y="695"/>
                  </a:cubicBezTo>
                  <a:cubicBezTo>
                    <a:pt x="784" y="740"/>
                    <a:pt x="751" y="784"/>
                    <a:pt x="739" y="818"/>
                  </a:cubicBezTo>
                  <a:cubicBezTo>
                    <a:pt x="728" y="852"/>
                    <a:pt x="694" y="874"/>
                    <a:pt x="683" y="852"/>
                  </a:cubicBezTo>
                  <a:cubicBezTo>
                    <a:pt x="661" y="829"/>
                    <a:pt x="650" y="818"/>
                    <a:pt x="627" y="841"/>
                  </a:cubicBezTo>
                  <a:cubicBezTo>
                    <a:pt x="616" y="863"/>
                    <a:pt x="605" y="874"/>
                    <a:pt x="571" y="874"/>
                  </a:cubicBezTo>
                  <a:cubicBezTo>
                    <a:pt x="549" y="863"/>
                    <a:pt x="515" y="874"/>
                    <a:pt x="515" y="897"/>
                  </a:cubicBezTo>
                  <a:cubicBezTo>
                    <a:pt x="515" y="919"/>
                    <a:pt x="504" y="953"/>
                    <a:pt x="470" y="964"/>
                  </a:cubicBezTo>
                  <a:cubicBezTo>
                    <a:pt x="448" y="964"/>
                    <a:pt x="437" y="975"/>
                    <a:pt x="437" y="1008"/>
                  </a:cubicBezTo>
                  <a:cubicBezTo>
                    <a:pt x="437" y="1031"/>
                    <a:pt x="392" y="1076"/>
                    <a:pt x="392" y="1053"/>
                  </a:cubicBezTo>
                  <a:cubicBezTo>
                    <a:pt x="392" y="1031"/>
                    <a:pt x="381" y="975"/>
                    <a:pt x="358" y="986"/>
                  </a:cubicBezTo>
                  <a:cubicBezTo>
                    <a:pt x="336" y="986"/>
                    <a:pt x="302" y="964"/>
                    <a:pt x="291" y="986"/>
                  </a:cubicBezTo>
                  <a:cubicBezTo>
                    <a:pt x="280" y="1008"/>
                    <a:pt x="235" y="1020"/>
                    <a:pt x="213" y="1020"/>
                  </a:cubicBezTo>
                  <a:cubicBezTo>
                    <a:pt x="201" y="1008"/>
                    <a:pt x="190" y="1065"/>
                    <a:pt x="157" y="1065"/>
                  </a:cubicBezTo>
                  <a:cubicBezTo>
                    <a:pt x="134" y="1076"/>
                    <a:pt x="45" y="1098"/>
                    <a:pt x="22" y="1143"/>
                  </a:cubicBezTo>
                  <a:cubicBezTo>
                    <a:pt x="0" y="1177"/>
                    <a:pt x="0" y="1210"/>
                    <a:pt x="0" y="1210"/>
                  </a:cubicBezTo>
                  <a:lnTo>
                    <a:pt x="0" y="1210"/>
                  </a:lnTo>
                  <a:cubicBezTo>
                    <a:pt x="0" y="1221"/>
                    <a:pt x="11" y="1233"/>
                    <a:pt x="22" y="1255"/>
                  </a:cubicBezTo>
                  <a:cubicBezTo>
                    <a:pt x="45" y="1289"/>
                    <a:pt x="101" y="1434"/>
                    <a:pt x="134" y="1457"/>
                  </a:cubicBezTo>
                  <a:cubicBezTo>
                    <a:pt x="157" y="1468"/>
                    <a:pt x="269" y="1524"/>
                    <a:pt x="325" y="1535"/>
                  </a:cubicBezTo>
                  <a:cubicBezTo>
                    <a:pt x="392" y="1558"/>
                    <a:pt x="650" y="1625"/>
                    <a:pt x="739" y="1670"/>
                  </a:cubicBezTo>
                  <a:cubicBezTo>
                    <a:pt x="840" y="1715"/>
                    <a:pt x="919" y="1759"/>
                    <a:pt x="963" y="1782"/>
                  </a:cubicBezTo>
                  <a:cubicBezTo>
                    <a:pt x="1020" y="1804"/>
                    <a:pt x="1053" y="1804"/>
                    <a:pt x="1076" y="1771"/>
                  </a:cubicBezTo>
                  <a:cubicBezTo>
                    <a:pt x="1087" y="1771"/>
                    <a:pt x="1087" y="1771"/>
                    <a:pt x="1098" y="1759"/>
                  </a:cubicBezTo>
                  <a:cubicBezTo>
                    <a:pt x="1087" y="1759"/>
                    <a:pt x="1076" y="1748"/>
                    <a:pt x="1065" y="1737"/>
                  </a:cubicBezTo>
                  <a:cubicBezTo>
                    <a:pt x="1042" y="1715"/>
                    <a:pt x="1042" y="1636"/>
                    <a:pt x="1053" y="161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4" name="Freeform 22"/>
            <p:cNvSpPr>
              <a:spLocks noChangeArrowheads="1"/>
            </p:cNvSpPr>
            <p:nvPr/>
          </p:nvSpPr>
          <p:spPr bwMode="auto">
            <a:xfrm>
              <a:off x="5414963" y="4083050"/>
              <a:ext cx="444500" cy="460375"/>
            </a:xfrm>
            <a:custGeom>
              <a:avLst/>
              <a:gdLst>
                <a:gd name="T0" fmla="*/ 78 w 1233"/>
                <a:gd name="T1" fmla="*/ 875 h 1279"/>
                <a:gd name="T2" fmla="*/ 212 w 1233"/>
                <a:gd name="T3" fmla="*/ 919 h 1279"/>
                <a:gd name="T4" fmla="*/ 257 w 1233"/>
                <a:gd name="T5" fmla="*/ 1054 h 1279"/>
                <a:gd name="T6" fmla="*/ 347 w 1233"/>
                <a:gd name="T7" fmla="*/ 1177 h 1279"/>
                <a:gd name="T8" fmla="*/ 470 w 1233"/>
                <a:gd name="T9" fmla="*/ 1088 h 1279"/>
                <a:gd name="T10" fmla="*/ 594 w 1233"/>
                <a:gd name="T11" fmla="*/ 1065 h 1279"/>
                <a:gd name="T12" fmla="*/ 672 w 1233"/>
                <a:gd name="T13" fmla="*/ 1099 h 1279"/>
                <a:gd name="T14" fmla="*/ 829 w 1233"/>
                <a:gd name="T15" fmla="*/ 1177 h 1279"/>
                <a:gd name="T16" fmla="*/ 851 w 1233"/>
                <a:gd name="T17" fmla="*/ 1267 h 1279"/>
                <a:gd name="T18" fmla="*/ 974 w 1233"/>
                <a:gd name="T19" fmla="*/ 1244 h 1279"/>
                <a:gd name="T20" fmla="*/ 1087 w 1233"/>
                <a:gd name="T21" fmla="*/ 1177 h 1279"/>
                <a:gd name="T22" fmla="*/ 1120 w 1233"/>
                <a:gd name="T23" fmla="*/ 986 h 1279"/>
                <a:gd name="T24" fmla="*/ 1098 w 1233"/>
                <a:gd name="T25" fmla="*/ 819 h 1279"/>
                <a:gd name="T26" fmla="*/ 1087 w 1233"/>
                <a:gd name="T27" fmla="*/ 774 h 1279"/>
                <a:gd name="T28" fmla="*/ 1199 w 1233"/>
                <a:gd name="T29" fmla="*/ 650 h 1279"/>
                <a:gd name="T30" fmla="*/ 1176 w 1233"/>
                <a:gd name="T31" fmla="*/ 550 h 1279"/>
                <a:gd name="T32" fmla="*/ 1008 w 1233"/>
                <a:gd name="T33" fmla="*/ 673 h 1279"/>
                <a:gd name="T34" fmla="*/ 863 w 1233"/>
                <a:gd name="T35" fmla="*/ 717 h 1279"/>
                <a:gd name="T36" fmla="*/ 918 w 1233"/>
                <a:gd name="T37" fmla="*/ 516 h 1279"/>
                <a:gd name="T38" fmla="*/ 930 w 1233"/>
                <a:gd name="T39" fmla="*/ 426 h 1279"/>
                <a:gd name="T40" fmla="*/ 1042 w 1233"/>
                <a:gd name="T41" fmla="*/ 449 h 1279"/>
                <a:gd name="T42" fmla="*/ 1120 w 1233"/>
                <a:gd name="T43" fmla="*/ 269 h 1279"/>
                <a:gd name="T44" fmla="*/ 986 w 1233"/>
                <a:gd name="T45" fmla="*/ 168 h 1279"/>
                <a:gd name="T46" fmla="*/ 907 w 1233"/>
                <a:gd name="T47" fmla="*/ 23 h 1279"/>
                <a:gd name="T48" fmla="*/ 762 w 1233"/>
                <a:gd name="T49" fmla="*/ 45 h 1279"/>
                <a:gd name="T50" fmla="*/ 762 w 1233"/>
                <a:gd name="T51" fmla="*/ 157 h 1279"/>
                <a:gd name="T52" fmla="*/ 594 w 1233"/>
                <a:gd name="T53" fmla="*/ 101 h 1279"/>
                <a:gd name="T54" fmla="*/ 515 w 1233"/>
                <a:gd name="T55" fmla="*/ 90 h 1279"/>
                <a:gd name="T56" fmla="*/ 448 w 1233"/>
                <a:gd name="T57" fmla="*/ 191 h 1279"/>
                <a:gd name="T58" fmla="*/ 313 w 1233"/>
                <a:gd name="T59" fmla="*/ 202 h 1279"/>
                <a:gd name="T60" fmla="*/ 302 w 1233"/>
                <a:gd name="T61" fmla="*/ 337 h 1279"/>
                <a:gd name="T62" fmla="*/ 224 w 1233"/>
                <a:gd name="T63" fmla="*/ 426 h 1279"/>
                <a:gd name="T64" fmla="*/ 123 w 1233"/>
                <a:gd name="T65" fmla="*/ 594 h 1279"/>
                <a:gd name="T66" fmla="*/ 11 w 1233"/>
                <a:gd name="T67" fmla="*/ 650 h 1279"/>
                <a:gd name="T68" fmla="*/ 78 w 1233"/>
                <a:gd name="T69" fmla="*/ 875 h 12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</a:cxnLst>
              <a:rect l="0" t="0" r="r" b="b"/>
              <a:pathLst>
                <a:path w="1233" h="1279">
                  <a:moveTo>
                    <a:pt x="78" y="875"/>
                  </a:moveTo>
                  <a:lnTo>
                    <a:pt x="78" y="875"/>
                  </a:lnTo>
                  <a:cubicBezTo>
                    <a:pt x="100" y="875"/>
                    <a:pt x="89" y="908"/>
                    <a:pt x="134" y="886"/>
                  </a:cubicBezTo>
                  <a:cubicBezTo>
                    <a:pt x="179" y="875"/>
                    <a:pt x="201" y="886"/>
                    <a:pt x="212" y="919"/>
                  </a:cubicBezTo>
                  <a:cubicBezTo>
                    <a:pt x="224" y="953"/>
                    <a:pt x="235" y="1009"/>
                    <a:pt x="257" y="1009"/>
                  </a:cubicBezTo>
                  <a:cubicBezTo>
                    <a:pt x="280" y="1009"/>
                    <a:pt x="269" y="1031"/>
                    <a:pt x="257" y="1054"/>
                  </a:cubicBezTo>
                  <a:cubicBezTo>
                    <a:pt x="235" y="1065"/>
                    <a:pt x="280" y="1088"/>
                    <a:pt x="302" y="1121"/>
                  </a:cubicBezTo>
                  <a:cubicBezTo>
                    <a:pt x="313" y="1155"/>
                    <a:pt x="325" y="1199"/>
                    <a:pt x="347" y="1177"/>
                  </a:cubicBezTo>
                  <a:cubicBezTo>
                    <a:pt x="358" y="1155"/>
                    <a:pt x="403" y="1121"/>
                    <a:pt x="425" y="1132"/>
                  </a:cubicBezTo>
                  <a:cubicBezTo>
                    <a:pt x="459" y="1143"/>
                    <a:pt x="470" y="1121"/>
                    <a:pt x="470" y="1088"/>
                  </a:cubicBezTo>
                  <a:cubicBezTo>
                    <a:pt x="481" y="1054"/>
                    <a:pt x="493" y="1009"/>
                    <a:pt x="538" y="1009"/>
                  </a:cubicBezTo>
                  <a:cubicBezTo>
                    <a:pt x="582" y="1009"/>
                    <a:pt x="627" y="1043"/>
                    <a:pt x="594" y="1065"/>
                  </a:cubicBezTo>
                  <a:cubicBezTo>
                    <a:pt x="560" y="1088"/>
                    <a:pt x="549" y="1132"/>
                    <a:pt x="571" y="1143"/>
                  </a:cubicBezTo>
                  <a:cubicBezTo>
                    <a:pt x="594" y="1155"/>
                    <a:pt x="627" y="1099"/>
                    <a:pt x="672" y="1099"/>
                  </a:cubicBezTo>
                  <a:cubicBezTo>
                    <a:pt x="717" y="1088"/>
                    <a:pt x="784" y="1076"/>
                    <a:pt x="807" y="1099"/>
                  </a:cubicBezTo>
                  <a:cubicBezTo>
                    <a:pt x="829" y="1121"/>
                    <a:pt x="863" y="1177"/>
                    <a:pt x="829" y="1177"/>
                  </a:cubicBezTo>
                  <a:cubicBezTo>
                    <a:pt x="807" y="1188"/>
                    <a:pt x="762" y="1233"/>
                    <a:pt x="795" y="1222"/>
                  </a:cubicBezTo>
                  <a:cubicBezTo>
                    <a:pt x="829" y="1222"/>
                    <a:pt x="851" y="1255"/>
                    <a:pt x="851" y="1267"/>
                  </a:cubicBezTo>
                  <a:cubicBezTo>
                    <a:pt x="874" y="1267"/>
                    <a:pt x="896" y="1278"/>
                    <a:pt x="907" y="1267"/>
                  </a:cubicBezTo>
                  <a:cubicBezTo>
                    <a:pt x="930" y="1255"/>
                    <a:pt x="952" y="1233"/>
                    <a:pt x="974" y="1244"/>
                  </a:cubicBezTo>
                  <a:cubicBezTo>
                    <a:pt x="997" y="1255"/>
                    <a:pt x="1019" y="1233"/>
                    <a:pt x="1031" y="1211"/>
                  </a:cubicBezTo>
                  <a:cubicBezTo>
                    <a:pt x="1042" y="1188"/>
                    <a:pt x="1064" y="1177"/>
                    <a:pt x="1087" y="1177"/>
                  </a:cubicBezTo>
                  <a:cubicBezTo>
                    <a:pt x="1076" y="1155"/>
                    <a:pt x="1064" y="1110"/>
                    <a:pt x="1053" y="1099"/>
                  </a:cubicBezTo>
                  <a:cubicBezTo>
                    <a:pt x="1031" y="1065"/>
                    <a:pt x="1076" y="1020"/>
                    <a:pt x="1120" y="986"/>
                  </a:cubicBezTo>
                  <a:cubicBezTo>
                    <a:pt x="1154" y="942"/>
                    <a:pt x="1165" y="875"/>
                    <a:pt x="1154" y="863"/>
                  </a:cubicBezTo>
                  <a:cubicBezTo>
                    <a:pt x="1154" y="852"/>
                    <a:pt x="1120" y="807"/>
                    <a:pt x="1098" y="819"/>
                  </a:cubicBezTo>
                  <a:cubicBezTo>
                    <a:pt x="1076" y="830"/>
                    <a:pt x="1031" y="841"/>
                    <a:pt x="1019" y="819"/>
                  </a:cubicBezTo>
                  <a:cubicBezTo>
                    <a:pt x="1008" y="785"/>
                    <a:pt x="1053" y="762"/>
                    <a:pt x="1087" y="774"/>
                  </a:cubicBezTo>
                  <a:cubicBezTo>
                    <a:pt x="1120" y="774"/>
                    <a:pt x="1131" y="762"/>
                    <a:pt x="1143" y="729"/>
                  </a:cubicBezTo>
                  <a:cubicBezTo>
                    <a:pt x="1165" y="684"/>
                    <a:pt x="1176" y="662"/>
                    <a:pt x="1199" y="650"/>
                  </a:cubicBezTo>
                  <a:cubicBezTo>
                    <a:pt x="1221" y="650"/>
                    <a:pt x="1232" y="617"/>
                    <a:pt x="1232" y="594"/>
                  </a:cubicBezTo>
                  <a:cubicBezTo>
                    <a:pt x="1221" y="583"/>
                    <a:pt x="1199" y="561"/>
                    <a:pt x="1176" y="550"/>
                  </a:cubicBezTo>
                  <a:cubicBezTo>
                    <a:pt x="1154" y="538"/>
                    <a:pt x="1143" y="572"/>
                    <a:pt x="1109" y="606"/>
                  </a:cubicBezTo>
                  <a:cubicBezTo>
                    <a:pt x="1087" y="639"/>
                    <a:pt x="1042" y="673"/>
                    <a:pt x="1008" y="673"/>
                  </a:cubicBezTo>
                  <a:cubicBezTo>
                    <a:pt x="974" y="684"/>
                    <a:pt x="963" y="706"/>
                    <a:pt x="941" y="740"/>
                  </a:cubicBezTo>
                  <a:cubicBezTo>
                    <a:pt x="918" y="762"/>
                    <a:pt x="874" y="762"/>
                    <a:pt x="863" y="717"/>
                  </a:cubicBezTo>
                  <a:cubicBezTo>
                    <a:pt x="851" y="684"/>
                    <a:pt x="818" y="606"/>
                    <a:pt x="863" y="594"/>
                  </a:cubicBezTo>
                  <a:cubicBezTo>
                    <a:pt x="907" y="583"/>
                    <a:pt x="941" y="527"/>
                    <a:pt x="918" y="516"/>
                  </a:cubicBezTo>
                  <a:cubicBezTo>
                    <a:pt x="896" y="505"/>
                    <a:pt x="829" y="482"/>
                    <a:pt x="874" y="460"/>
                  </a:cubicBezTo>
                  <a:cubicBezTo>
                    <a:pt x="907" y="437"/>
                    <a:pt x="918" y="482"/>
                    <a:pt x="930" y="426"/>
                  </a:cubicBezTo>
                  <a:cubicBezTo>
                    <a:pt x="941" y="370"/>
                    <a:pt x="1008" y="370"/>
                    <a:pt x="1008" y="404"/>
                  </a:cubicBezTo>
                  <a:cubicBezTo>
                    <a:pt x="1008" y="449"/>
                    <a:pt x="1019" y="482"/>
                    <a:pt x="1042" y="449"/>
                  </a:cubicBezTo>
                  <a:cubicBezTo>
                    <a:pt x="1064" y="426"/>
                    <a:pt x="1064" y="393"/>
                    <a:pt x="1076" y="359"/>
                  </a:cubicBezTo>
                  <a:cubicBezTo>
                    <a:pt x="1076" y="326"/>
                    <a:pt x="1109" y="314"/>
                    <a:pt x="1120" y="269"/>
                  </a:cubicBezTo>
                  <a:cubicBezTo>
                    <a:pt x="1131" y="236"/>
                    <a:pt x="1109" y="191"/>
                    <a:pt x="1087" y="168"/>
                  </a:cubicBezTo>
                  <a:cubicBezTo>
                    <a:pt x="1064" y="146"/>
                    <a:pt x="1042" y="168"/>
                    <a:pt x="986" y="168"/>
                  </a:cubicBezTo>
                  <a:cubicBezTo>
                    <a:pt x="941" y="168"/>
                    <a:pt x="907" y="146"/>
                    <a:pt x="907" y="112"/>
                  </a:cubicBezTo>
                  <a:cubicBezTo>
                    <a:pt x="907" y="79"/>
                    <a:pt x="907" y="23"/>
                    <a:pt x="907" y="23"/>
                  </a:cubicBezTo>
                  <a:cubicBezTo>
                    <a:pt x="885" y="0"/>
                    <a:pt x="885" y="0"/>
                    <a:pt x="885" y="0"/>
                  </a:cubicBezTo>
                  <a:cubicBezTo>
                    <a:pt x="885" y="0"/>
                    <a:pt x="795" y="34"/>
                    <a:pt x="762" y="45"/>
                  </a:cubicBezTo>
                  <a:cubicBezTo>
                    <a:pt x="739" y="45"/>
                    <a:pt x="773" y="90"/>
                    <a:pt x="795" y="101"/>
                  </a:cubicBezTo>
                  <a:cubicBezTo>
                    <a:pt x="829" y="101"/>
                    <a:pt x="807" y="135"/>
                    <a:pt x="762" y="157"/>
                  </a:cubicBezTo>
                  <a:cubicBezTo>
                    <a:pt x="728" y="180"/>
                    <a:pt x="705" y="157"/>
                    <a:pt x="661" y="157"/>
                  </a:cubicBezTo>
                  <a:cubicBezTo>
                    <a:pt x="616" y="157"/>
                    <a:pt x="616" y="135"/>
                    <a:pt x="594" y="101"/>
                  </a:cubicBezTo>
                  <a:cubicBezTo>
                    <a:pt x="582" y="56"/>
                    <a:pt x="538" y="56"/>
                    <a:pt x="526" y="90"/>
                  </a:cubicBezTo>
                  <a:cubicBezTo>
                    <a:pt x="515" y="90"/>
                    <a:pt x="515" y="90"/>
                    <a:pt x="515" y="90"/>
                  </a:cubicBezTo>
                  <a:cubicBezTo>
                    <a:pt x="515" y="112"/>
                    <a:pt x="526" y="157"/>
                    <a:pt x="515" y="168"/>
                  </a:cubicBezTo>
                  <a:cubicBezTo>
                    <a:pt x="504" y="191"/>
                    <a:pt x="481" y="191"/>
                    <a:pt x="448" y="191"/>
                  </a:cubicBezTo>
                  <a:cubicBezTo>
                    <a:pt x="425" y="191"/>
                    <a:pt x="425" y="224"/>
                    <a:pt x="403" y="224"/>
                  </a:cubicBezTo>
                  <a:cubicBezTo>
                    <a:pt x="381" y="236"/>
                    <a:pt x="336" y="202"/>
                    <a:pt x="313" y="202"/>
                  </a:cubicBezTo>
                  <a:cubicBezTo>
                    <a:pt x="280" y="213"/>
                    <a:pt x="269" y="258"/>
                    <a:pt x="291" y="269"/>
                  </a:cubicBezTo>
                  <a:cubicBezTo>
                    <a:pt x="313" y="281"/>
                    <a:pt x="325" y="326"/>
                    <a:pt x="302" y="337"/>
                  </a:cubicBezTo>
                  <a:cubicBezTo>
                    <a:pt x="280" y="348"/>
                    <a:pt x="302" y="393"/>
                    <a:pt x="269" y="381"/>
                  </a:cubicBezTo>
                  <a:cubicBezTo>
                    <a:pt x="235" y="381"/>
                    <a:pt x="201" y="381"/>
                    <a:pt x="224" y="426"/>
                  </a:cubicBezTo>
                  <a:cubicBezTo>
                    <a:pt x="235" y="482"/>
                    <a:pt x="235" y="527"/>
                    <a:pt x="212" y="538"/>
                  </a:cubicBezTo>
                  <a:cubicBezTo>
                    <a:pt x="201" y="550"/>
                    <a:pt x="168" y="583"/>
                    <a:pt x="123" y="594"/>
                  </a:cubicBezTo>
                  <a:cubicBezTo>
                    <a:pt x="78" y="617"/>
                    <a:pt x="67" y="639"/>
                    <a:pt x="33" y="639"/>
                  </a:cubicBezTo>
                  <a:cubicBezTo>
                    <a:pt x="11" y="628"/>
                    <a:pt x="11" y="650"/>
                    <a:pt x="11" y="650"/>
                  </a:cubicBezTo>
                  <a:cubicBezTo>
                    <a:pt x="0" y="807"/>
                    <a:pt x="0" y="807"/>
                    <a:pt x="0" y="807"/>
                  </a:cubicBezTo>
                  <a:cubicBezTo>
                    <a:pt x="33" y="830"/>
                    <a:pt x="56" y="875"/>
                    <a:pt x="78" y="87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5" name="Freeform 23"/>
            <p:cNvSpPr>
              <a:spLocks noChangeArrowheads="1"/>
            </p:cNvSpPr>
            <p:nvPr/>
          </p:nvSpPr>
          <p:spPr bwMode="auto">
            <a:xfrm>
              <a:off x="5229225" y="4368800"/>
              <a:ext cx="496888" cy="504825"/>
            </a:xfrm>
            <a:custGeom>
              <a:avLst/>
              <a:gdLst>
                <a:gd name="T0" fmla="*/ 1356 w 1380"/>
                <a:gd name="T1" fmla="*/ 471 h 1402"/>
                <a:gd name="T2" fmla="*/ 1311 w 1380"/>
                <a:gd name="T3" fmla="*/ 426 h 1402"/>
                <a:gd name="T4" fmla="*/ 1323 w 1380"/>
                <a:gd name="T5" fmla="*/ 303 h 1402"/>
                <a:gd name="T6" fmla="*/ 1087 w 1380"/>
                <a:gd name="T7" fmla="*/ 347 h 1402"/>
                <a:gd name="T8" fmla="*/ 1054 w 1380"/>
                <a:gd name="T9" fmla="*/ 213 h 1402"/>
                <a:gd name="T10" fmla="*/ 941 w 1380"/>
                <a:gd name="T11" fmla="*/ 336 h 1402"/>
                <a:gd name="T12" fmla="*/ 818 w 1380"/>
                <a:gd name="T13" fmla="*/ 325 h 1402"/>
                <a:gd name="T14" fmla="*/ 773 w 1380"/>
                <a:gd name="T15" fmla="*/ 213 h 1402"/>
                <a:gd name="T16" fmla="*/ 650 w 1380"/>
                <a:gd name="T17" fmla="*/ 90 h 1402"/>
                <a:gd name="T18" fmla="*/ 504 w 1380"/>
                <a:gd name="T19" fmla="*/ 11 h 1402"/>
                <a:gd name="T20" fmla="*/ 437 w 1380"/>
                <a:gd name="T21" fmla="*/ 146 h 1402"/>
                <a:gd name="T22" fmla="*/ 347 w 1380"/>
                <a:gd name="T23" fmla="*/ 202 h 1402"/>
                <a:gd name="T24" fmla="*/ 370 w 1380"/>
                <a:gd name="T25" fmla="*/ 325 h 1402"/>
                <a:gd name="T26" fmla="*/ 303 w 1380"/>
                <a:gd name="T27" fmla="*/ 426 h 1402"/>
                <a:gd name="T28" fmla="*/ 314 w 1380"/>
                <a:gd name="T29" fmla="*/ 549 h 1402"/>
                <a:gd name="T30" fmla="*/ 213 w 1380"/>
                <a:gd name="T31" fmla="*/ 728 h 1402"/>
                <a:gd name="T32" fmla="*/ 34 w 1380"/>
                <a:gd name="T33" fmla="*/ 1020 h 1402"/>
                <a:gd name="T34" fmla="*/ 56 w 1380"/>
                <a:gd name="T35" fmla="*/ 1065 h 1402"/>
                <a:gd name="T36" fmla="*/ 123 w 1380"/>
                <a:gd name="T37" fmla="*/ 1132 h 1402"/>
                <a:gd name="T38" fmla="*/ 168 w 1380"/>
                <a:gd name="T39" fmla="*/ 1255 h 1402"/>
                <a:gd name="T40" fmla="*/ 213 w 1380"/>
                <a:gd name="T41" fmla="*/ 1367 h 1402"/>
                <a:gd name="T42" fmla="*/ 303 w 1380"/>
                <a:gd name="T43" fmla="*/ 1345 h 1402"/>
                <a:gd name="T44" fmla="*/ 359 w 1380"/>
                <a:gd name="T45" fmla="*/ 1278 h 1402"/>
                <a:gd name="T46" fmla="*/ 415 w 1380"/>
                <a:gd name="T47" fmla="*/ 1221 h 1402"/>
                <a:gd name="T48" fmla="*/ 538 w 1380"/>
                <a:gd name="T49" fmla="*/ 1199 h 1402"/>
                <a:gd name="T50" fmla="*/ 616 w 1380"/>
                <a:gd name="T51" fmla="*/ 1132 h 1402"/>
                <a:gd name="T52" fmla="*/ 695 w 1380"/>
                <a:gd name="T53" fmla="*/ 1065 h 1402"/>
                <a:gd name="T54" fmla="*/ 785 w 1380"/>
                <a:gd name="T55" fmla="*/ 1143 h 1402"/>
                <a:gd name="T56" fmla="*/ 863 w 1380"/>
                <a:gd name="T57" fmla="*/ 986 h 1402"/>
                <a:gd name="T58" fmla="*/ 897 w 1380"/>
                <a:gd name="T59" fmla="*/ 852 h 1402"/>
                <a:gd name="T60" fmla="*/ 841 w 1380"/>
                <a:gd name="T61" fmla="*/ 695 h 1402"/>
                <a:gd name="T62" fmla="*/ 941 w 1380"/>
                <a:gd name="T63" fmla="*/ 572 h 1402"/>
                <a:gd name="T64" fmla="*/ 986 w 1380"/>
                <a:gd name="T65" fmla="*/ 471 h 1402"/>
                <a:gd name="T66" fmla="*/ 1031 w 1380"/>
                <a:gd name="T67" fmla="*/ 549 h 1402"/>
                <a:gd name="T68" fmla="*/ 1121 w 1380"/>
                <a:gd name="T69" fmla="*/ 661 h 1402"/>
                <a:gd name="T70" fmla="*/ 1143 w 1380"/>
                <a:gd name="T71" fmla="*/ 773 h 1402"/>
                <a:gd name="T72" fmla="*/ 1188 w 1380"/>
                <a:gd name="T73" fmla="*/ 874 h 1402"/>
                <a:gd name="T74" fmla="*/ 1345 w 1380"/>
                <a:gd name="T75" fmla="*/ 908 h 1402"/>
                <a:gd name="T76" fmla="*/ 1345 w 1380"/>
                <a:gd name="T77" fmla="*/ 762 h 1402"/>
                <a:gd name="T78" fmla="*/ 1323 w 1380"/>
                <a:gd name="T79" fmla="*/ 594 h 1402"/>
                <a:gd name="T80" fmla="*/ 1334 w 1380"/>
                <a:gd name="T81" fmla="*/ 572 h 1402"/>
                <a:gd name="T82" fmla="*/ 1356 w 1380"/>
                <a:gd name="T83" fmla="*/ 471 h 14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1380" h="1402">
                  <a:moveTo>
                    <a:pt x="1356" y="471"/>
                  </a:moveTo>
                  <a:lnTo>
                    <a:pt x="1356" y="471"/>
                  </a:lnTo>
                  <a:lnTo>
                    <a:pt x="1367" y="471"/>
                  </a:lnTo>
                  <a:cubicBezTo>
                    <a:pt x="1367" y="459"/>
                    <a:pt x="1345" y="426"/>
                    <a:pt x="1311" y="426"/>
                  </a:cubicBezTo>
                  <a:cubicBezTo>
                    <a:pt x="1278" y="437"/>
                    <a:pt x="1323" y="392"/>
                    <a:pt x="1345" y="381"/>
                  </a:cubicBezTo>
                  <a:cubicBezTo>
                    <a:pt x="1379" y="381"/>
                    <a:pt x="1345" y="325"/>
                    <a:pt x="1323" y="303"/>
                  </a:cubicBezTo>
                  <a:cubicBezTo>
                    <a:pt x="1300" y="280"/>
                    <a:pt x="1233" y="292"/>
                    <a:pt x="1188" y="303"/>
                  </a:cubicBezTo>
                  <a:cubicBezTo>
                    <a:pt x="1143" y="303"/>
                    <a:pt x="1110" y="359"/>
                    <a:pt x="1087" y="347"/>
                  </a:cubicBezTo>
                  <a:cubicBezTo>
                    <a:pt x="1065" y="336"/>
                    <a:pt x="1076" y="292"/>
                    <a:pt x="1110" y="269"/>
                  </a:cubicBezTo>
                  <a:cubicBezTo>
                    <a:pt x="1143" y="247"/>
                    <a:pt x="1098" y="213"/>
                    <a:pt x="1054" y="213"/>
                  </a:cubicBezTo>
                  <a:cubicBezTo>
                    <a:pt x="1009" y="213"/>
                    <a:pt x="997" y="258"/>
                    <a:pt x="986" y="292"/>
                  </a:cubicBezTo>
                  <a:cubicBezTo>
                    <a:pt x="986" y="325"/>
                    <a:pt x="975" y="347"/>
                    <a:pt x="941" y="336"/>
                  </a:cubicBezTo>
                  <a:cubicBezTo>
                    <a:pt x="919" y="325"/>
                    <a:pt x="874" y="359"/>
                    <a:pt x="863" y="381"/>
                  </a:cubicBezTo>
                  <a:cubicBezTo>
                    <a:pt x="841" y="403"/>
                    <a:pt x="829" y="359"/>
                    <a:pt x="818" y="325"/>
                  </a:cubicBezTo>
                  <a:cubicBezTo>
                    <a:pt x="796" y="292"/>
                    <a:pt x="751" y="269"/>
                    <a:pt x="773" y="258"/>
                  </a:cubicBezTo>
                  <a:cubicBezTo>
                    <a:pt x="785" y="235"/>
                    <a:pt x="796" y="213"/>
                    <a:pt x="773" y="213"/>
                  </a:cubicBezTo>
                  <a:cubicBezTo>
                    <a:pt x="751" y="213"/>
                    <a:pt x="740" y="157"/>
                    <a:pt x="728" y="123"/>
                  </a:cubicBezTo>
                  <a:cubicBezTo>
                    <a:pt x="717" y="90"/>
                    <a:pt x="695" y="79"/>
                    <a:pt x="650" y="90"/>
                  </a:cubicBezTo>
                  <a:cubicBezTo>
                    <a:pt x="605" y="112"/>
                    <a:pt x="616" y="79"/>
                    <a:pt x="594" y="79"/>
                  </a:cubicBezTo>
                  <a:cubicBezTo>
                    <a:pt x="572" y="79"/>
                    <a:pt x="549" y="23"/>
                    <a:pt x="504" y="11"/>
                  </a:cubicBezTo>
                  <a:cubicBezTo>
                    <a:pt x="459" y="0"/>
                    <a:pt x="437" y="56"/>
                    <a:pt x="437" y="79"/>
                  </a:cubicBezTo>
                  <a:cubicBezTo>
                    <a:pt x="448" y="101"/>
                    <a:pt x="448" y="123"/>
                    <a:pt x="437" y="146"/>
                  </a:cubicBezTo>
                  <a:cubicBezTo>
                    <a:pt x="426" y="179"/>
                    <a:pt x="359" y="179"/>
                    <a:pt x="359" y="179"/>
                  </a:cubicBezTo>
                  <a:cubicBezTo>
                    <a:pt x="370" y="190"/>
                    <a:pt x="359" y="190"/>
                    <a:pt x="347" y="202"/>
                  </a:cubicBezTo>
                  <a:cubicBezTo>
                    <a:pt x="336" y="202"/>
                    <a:pt x="336" y="258"/>
                    <a:pt x="370" y="269"/>
                  </a:cubicBezTo>
                  <a:cubicBezTo>
                    <a:pt x="392" y="280"/>
                    <a:pt x="392" y="314"/>
                    <a:pt x="370" y="325"/>
                  </a:cubicBezTo>
                  <a:cubicBezTo>
                    <a:pt x="359" y="336"/>
                    <a:pt x="336" y="370"/>
                    <a:pt x="336" y="381"/>
                  </a:cubicBezTo>
                  <a:cubicBezTo>
                    <a:pt x="347" y="403"/>
                    <a:pt x="325" y="426"/>
                    <a:pt x="303" y="426"/>
                  </a:cubicBezTo>
                  <a:cubicBezTo>
                    <a:pt x="280" y="426"/>
                    <a:pt x="235" y="448"/>
                    <a:pt x="247" y="482"/>
                  </a:cubicBezTo>
                  <a:cubicBezTo>
                    <a:pt x="258" y="504"/>
                    <a:pt x="303" y="527"/>
                    <a:pt x="314" y="549"/>
                  </a:cubicBezTo>
                  <a:cubicBezTo>
                    <a:pt x="336" y="583"/>
                    <a:pt x="314" y="616"/>
                    <a:pt x="280" y="628"/>
                  </a:cubicBezTo>
                  <a:cubicBezTo>
                    <a:pt x="258" y="639"/>
                    <a:pt x="202" y="684"/>
                    <a:pt x="213" y="728"/>
                  </a:cubicBezTo>
                  <a:cubicBezTo>
                    <a:pt x="235" y="773"/>
                    <a:pt x="224" y="818"/>
                    <a:pt x="190" y="829"/>
                  </a:cubicBezTo>
                  <a:cubicBezTo>
                    <a:pt x="168" y="841"/>
                    <a:pt x="56" y="986"/>
                    <a:pt x="34" y="1020"/>
                  </a:cubicBezTo>
                  <a:cubicBezTo>
                    <a:pt x="23" y="1031"/>
                    <a:pt x="11" y="1031"/>
                    <a:pt x="0" y="1042"/>
                  </a:cubicBezTo>
                  <a:cubicBezTo>
                    <a:pt x="23" y="1054"/>
                    <a:pt x="34" y="1076"/>
                    <a:pt x="56" y="1065"/>
                  </a:cubicBezTo>
                  <a:cubicBezTo>
                    <a:pt x="79" y="1065"/>
                    <a:pt x="79" y="1098"/>
                    <a:pt x="101" y="1098"/>
                  </a:cubicBezTo>
                  <a:cubicBezTo>
                    <a:pt x="123" y="1098"/>
                    <a:pt x="134" y="1121"/>
                    <a:pt x="123" y="1132"/>
                  </a:cubicBezTo>
                  <a:cubicBezTo>
                    <a:pt x="101" y="1143"/>
                    <a:pt x="90" y="1210"/>
                    <a:pt x="123" y="1210"/>
                  </a:cubicBezTo>
                  <a:cubicBezTo>
                    <a:pt x="157" y="1210"/>
                    <a:pt x="190" y="1233"/>
                    <a:pt x="168" y="1255"/>
                  </a:cubicBezTo>
                  <a:cubicBezTo>
                    <a:pt x="146" y="1266"/>
                    <a:pt x="146" y="1289"/>
                    <a:pt x="168" y="1300"/>
                  </a:cubicBezTo>
                  <a:cubicBezTo>
                    <a:pt x="190" y="1311"/>
                    <a:pt x="202" y="1345"/>
                    <a:pt x="213" y="1367"/>
                  </a:cubicBezTo>
                  <a:cubicBezTo>
                    <a:pt x="224" y="1401"/>
                    <a:pt x="247" y="1401"/>
                    <a:pt x="258" y="1378"/>
                  </a:cubicBezTo>
                  <a:cubicBezTo>
                    <a:pt x="269" y="1356"/>
                    <a:pt x="280" y="1345"/>
                    <a:pt x="303" y="1345"/>
                  </a:cubicBezTo>
                  <a:cubicBezTo>
                    <a:pt x="325" y="1345"/>
                    <a:pt x="336" y="1334"/>
                    <a:pt x="336" y="1323"/>
                  </a:cubicBezTo>
                  <a:cubicBezTo>
                    <a:pt x="325" y="1300"/>
                    <a:pt x="336" y="1266"/>
                    <a:pt x="359" y="1278"/>
                  </a:cubicBezTo>
                  <a:cubicBezTo>
                    <a:pt x="370" y="1278"/>
                    <a:pt x="392" y="1255"/>
                    <a:pt x="392" y="1233"/>
                  </a:cubicBezTo>
                  <a:cubicBezTo>
                    <a:pt x="392" y="1210"/>
                    <a:pt x="403" y="1199"/>
                    <a:pt x="415" y="1221"/>
                  </a:cubicBezTo>
                  <a:cubicBezTo>
                    <a:pt x="437" y="1244"/>
                    <a:pt x="448" y="1244"/>
                    <a:pt x="459" y="1221"/>
                  </a:cubicBezTo>
                  <a:cubicBezTo>
                    <a:pt x="471" y="1199"/>
                    <a:pt x="516" y="1199"/>
                    <a:pt x="538" y="1199"/>
                  </a:cubicBezTo>
                  <a:cubicBezTo>
                    <a:pt x="549" y="1199"/>
                    <a:pt x="594" y="1199"/>
                    <a:pt x="594" y="1177"/>
                  </a:cubicBezTo>
                  <a:cubicBezTo>
                    <a:pt x="605" y="1154"/>
                    <a:pt x="594" y="1132"/>
                    <a:pt x="616" y="1132"/>
                  </a:cubicBezTo>
                  <a:cubicBezTo>
                    <a:pt x="650" y="1132"/>
                    <a:pt x="661" y="1121"/>
                    <a:pt x="661" y="1087"/>
                  </a:cubicBezTo>
                  <a:cubicBezTo>
                    <a:pt x="650" y="1065"/>
                    <a:pt x="684" y="1054"/>
                    <a:pt x="695" y="1065"/>
                  </a:cubicBezTo>
                  <a:cubicBezTo>
                    <a:pt x="706" y="1087"/>
                    <a:pt x="740" y="1121"/>
                    <a:pt x="751" y="1121"/>
                  </a:cubicBezTo>
                  <a:cubicBezTo>
                    <a:pt x="762" y="1121"/>
                    <a:pt x="773" y="1132"/>
                    <a:pt x="785" y="1143"/>
                  </a:cubicBezTo>
                  <a:cubicBezTo>
                    <a:pt x="785" y="1110"/>
                    <a:pt x="785" y="1065"/>
                    <a:pt x="785" y="1042"/>
                  </a:cubicBezTo>
                  <a:cubicBezTo>
                    <a:pt x="785" y="1020"/>
                    <a:pt x="841" y="975"/>
                    <a:pt x="863" y="986"/>
                  </a:cubicBezTo>
                  <a:cubicBezTo>
                    <a:pt x="885" y="997"/>
                    <a:pt x="897" y="986"/>
                    <a:pt x="897" y="964"/>
                  </a:cubicBezTo>
                  <a:cubicBezTo>
                    <a:pt x="897" y="952"/>
                    <a:pt x="897" y="852"/>
                    <a:pt x="897" y="852"/>
                  </a:cubicBezTo>
                  <a:cubicBezTo>
                    <a:pt x="897" y="852"/>
                    <a:pt x="897" y="785"/>
                    <a:pt x="863" y="762"/>
                  </a:cubicBezTo>
                  <a:cubicBezTo>
                    <a:pt x="829" y="728"/>
                    <a:pt x="829" y="717"/>
                    <a:pt x="841" y="695"/>
                  </a:cubicBezTo>
                  <a:cubicBezTo>
                    <a:pt x="841" y="672"/>
                    <a:pt x="863" y="661"/>
                    <a:pt x="885" y="650"/>
                  </a:cubicBezTo>
                  <a:cubicBezTo>
                    <a:pt x="908" y="650"/>
                    <a:pt x="941" y="616"/>
                    <a:pt x="941" y="572"/>
                  </a:cubicBezTo>
                  <a:cubicBezTo>
                    <a:pt x="930" y="538"/>
                    <a:pt x="941" y="549"/>
                    <a:pt x="964" y="538"/>
                  </a:cubicBezTo>
                  <a:cubicBezTo>
                    <a:pt x="975" y="538"/>
                    <a:pt x="986" y="504"/>
                    <a:pt x="986" y="471"/>
                  </a:cubicBezTo>
                  <a:cubicBezTo>
                    <a:pt x="975" y="437"/>
                    <a:pt x="1020" y="471"/>
                    <a:pt x="1031" y="482"/>
                  </a:cubicBezTo>
                  <a:cubicBezTo>
                    <a:pt x="1031" y="504"/>
                    <a:pt x="1009" y="549"/>
                    <a:pt x="1031" y="549"/>
                  </a:cubicBezTo>
                  <a:cubicBezTo>
                    <a:pt x="1054" y="549"/>
                    <a:pt x="1065" y="561"/>
                    <a:pt x="1065" y="594"/>
                  </a:cubicBezTo>
                  <a:cubicBezTo>
                    <a:pt x="1065" y="628"/>
                    <a:pt x="1087" y="650"/>
                    <a:pt x="1121" y="661"/>
                  </a:cubicBezTo>
                  <a:cubicBezTo>
                    <a:pt x="1165" y="661"/>
                    <a:pt x="1143" y="684"/>
                    <a:pt x="1154" y="728"/>
                  </a:cubicBezTo>
                  <a:cubicBezTo>
                    <a:pt x="1165" y="762"/>
                    <a:pt x="1165" y="762"/>
                    <a:pt x="1143" y="773"/>
                  </a:cubicBezTo>
                  <a:cubicBezTo>
                    <a:pt x="1132" y="796"/>
                    <a:pt x="1165" y="852"/>
                    <a:pt x="1165" y="852"/>
                  </a:cubicBezTo>
                  <a:cubicBezTo>
                    <a:pt x="1177" y="852"/>
                    <a:pt x="1177" y="863"/>
                    <a:pt x="1188" y="874"/>
                  </a:cubicBezTo>
                  <a:cubicBezTo>
                    <a:pt x="1199" y="897"/>
                    <a:pt x="1221" y="919"/>
                    <a:pt x="1255" y="941"/>
                  </a:cubicBezTo>
                  <a:cubicBezTo>
                    <a:pt x="1289" y="952"/>
                    <a:pt x="1323" y="919"/>
                    <a:pt x="1345" y="908"/>
                  </a:cubicBezTo>
                  <a:cubicBezTo>
                    <a:pt x="1356" y="874"/>
                    <a:pt x="1356" y="841"/>
                    <a:pt x="1334" y="841"/>
                  </a:cubicBezTo>
                  <a:cubicBezTo>
                    <a:pt x="1311" y="841"/>
                    <a:pt x="1334" y="785"/>
                    <a:pt x="1345" y="762"/>
                  </a:cubicBezTo>
                  <a:cubicBezTo>
                    <a:pt x="1356" y="728"/>
                    <a:pt x="1345" y="695"/>
                    <a:pt x="1323" y="684"/>
                  </a:cubicBezTo>
                  <a:cubicBezTo>
                    <a:pt x="1300" y="684"/>
                    <a:pt x="1323" y="628"/>
                    <a:pt x="1323" y="594"/>
                  </a:cubicBezTo>
                  <a:cubicBezTo>
                    <a:pt x="1323" y="583"/>
                    <a:pt x="1323" y="572"/>
                    <a:pt x="1334" y="572"/>
                  </a:cubicBezTo>
                  <a:lnTo>
                    <a:pt x="1334" y="572"/>
                  </a:lnTo>
                  <a:cubicBezTo>
                    <a:pt x="1334" y="572"/>
                    <a:pt x="1311" y="538"/>
                    <a:pt x="1300" y="527"/>
                  </a:cubicBezTo>
                  <a:cubicBezTo>
                    <a:pt x="1289" y="504"/>
                    <a:pt x="1323" y="482"/>
                    <a:pt x="1356" y="4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7" name="Freeform 25"/>
            <p:cNvSpPr>
              <a:spLocks noChangeArrowheads="1"/>
            </p:cNvSpPr>
            <p:nvPr/>
          </p:nvSpPr>
          <p:spPr bwMode="auto">
            <a:xfrm>
              <a:off x="7956550" y="3860800"/>
              <a:ext cx="552450" cy="973138"/>
            </a:xfrm>
            <a:custGeom>
              <a:avLst/>
              <a:gdLst>
                <a:gd name="T0" fmla="*/ 1502 w 1536"/>
                <a:gd name="T1" fmla="*/ 224 h 2702"/>
                <a:gd name="T2" fmla="*/ 1311 w 1536"/>
                <a:gd name="T3" fmla="*/ 11 h 2702"/>
                <a:gd name="T4" fmla="*/ 1042 w 1536"/>
                <a:gd name="T5" fmla="*/ 112 h 2702"/>
                <a:gd name="T6" fmla="*/ 986 w 1536"/>
                <a:gd name="T7" fmla="*/ 291 h 2702"/>
                <a:gd name="T8" fmla="*/ 1165 w 1536"/>
                <a:gd name="T9" fmla="*/ 404 h 2702"/>
                <a:gd name="T10" fmla="*/ 1053 w 1536"/>
                <a:gd name="T11" fmla="*/ 471 h 2702"/>
                <a:gd name="T12" fmla="*/ 1031 w 1536"/>
                <a:gd name="T13" fmla="*/ 639 h 2702"/>
                <a:gd name="T14" fmla="*/ 941 w 1536"/>
                <a:gd name="T15" fmla="*/ 784 h 2702"/>
                <a:gd name="T16" fmla="*/ 975 w 1536"/>
                <a:gd name="T17" fmla="*/ 908 h 2702"/>
                <a:gd name="T18" fmla="*/ 863 w 1536"/>
                <a:gd name="T19" fmla="*/ 852 h 2702"/>
                <a:gd name="T20" fmla="*/ 773 w 1536"/>
                <a:gd name="T21" fmla="*/ 986 h 2702"/>
                <a:gd name="T22" fmla="*/ 583 w 1536"/>
                <a:gd name="T23" fmla="*/ 1042 h 2702"/>
                <a:gd name="T24" fmla="*/ 448 w 1536"/>
                <a:gd name="T25" fmla="*/ 1121 h 2702"/>
                <a:gd name="T26" fmla="*/ 392 w 1536"/>
                <a:gd name="T27" fmla="*/ 1199 h 2702"/>
                <a:gd name="T28" fmla="*/ 89 w 1536"/>
                <a:gd name="T29" fmla="*/ 1715 h 2702"/>
                <a:gd name="T30" fmla="*/ 347 w 1536"/>
                <a:gd name="T31" fmla="*/ 2667 h 2702"/>
                <a:gd name="T32" fmla="*/ 493 w 1536"/>
                <a:gd name="T33" fmla="*/ 2488 h 2702"/>
                <a:gd name="T34" fmla="*/ 583 w 1536"/>
                <a:gd name="T35" fmla="*/ 2297 h 2702"/>
                <a:gd name="T36" fmla="*/ 706 w 1536"/>
                <a:gd name="T37" fmla="*/ 2297 h 2702"/>
                <a:gd name="T38" fmla="*/ 784 w 1536"/>
                <a:gd name="T39" fmla="*/ 2197 h 2702"/>
                <a:gd name="T40" fmla="*/ 683 w 1536"/>
                <a:gd name="T41" fmla="*/ 2208 h 2702"/>
                <a:gd name="T42" fmla="*/ 706 w 1536"/>
                <a:gd name="T43" fmla="*/ 2107 h 2702"/>
                <a:gd name="T44" fmla="*/ 762 w 1536"/>
                <a:gd name="T45" fmla="*/ 1961 h 2702"/>
                <a:gd name="T46" fmla="*/ 796 w 1536"/>
                <a:gd name="T47" fmla="*/ 2107 h 2702"/>
                <a:gd name="T48" fmla="*/ 829 w 1536"/>
                <a:gd name="T49" fmla="*/ 2006 h 2702"/>
                <a:gd name="T50" fmla="*/ 852 w 1536"/>
                <a:gd name="T51" fmla="*/ 2219 h 2702"/>
                <a:gd name="T52" fmla="*/ 1009 w 1536"/>
                <a:gd name="T53" fmla="*/ 2443 h 2702"/>
                <a:gd name="T54" fmla="*/ 1053 w 1536"/>
                <a:gd name="T55" fmla="*/ 2219 h 2702"/>
                <a:gd name="T56" fmla="*/ 1121 w 1536"/>
                <a:gd name="T57" fmla="*/ 1928 h 2702"/>
                <a:gd name="T58" fmla="*/ 1143 w 1536"/>
                <a:gd name="T59" fmla="*/ 1670 h 2702"/>
                <a:gd name="T60" fmla="*/ 1065 w 1536"/>
                <a:gd name="T61" fmla="*/ 1670 h 2702"/>
                <a:gd name="T62" fmla="*/ 1098 w 1536"/>
                <a:gd name="T63" fmla="*/ 1591 h 2702"/>
                <a:gd name="T64" fmla="*/ 1221 w 1536"/>
                <a:gd name="T65" fmla="*/ 1446 h 2702"/>
                <a:gd name="T66" fmla="*/ 1109 w 1536"/>
                <a:gd name="T67" fmla="*/ 1502 h 2702"/>
                <a:gd name="T68" fmla="*/ 1065 w 1536"/>
                <a:gd name="T69" fmla="*/ 1468 h 2702"/>
                <a:gd name="T70" fmla="*/ 1053 w 1536"/>
                <a:gd name="T71" fmla="*/ 1356 h 2702"/>
                <a:gd name="T72" fmla="*/ 1154 w 1536"/>
                <a:gd name="T73" fmla="*/ 1255 h 2702"/>
                <a:gd name="T74" fmla="*/ 1165 w 1536"/>
                <a:gd name="T75" fmla="*/ 964 h 2702"/>
                <a:gd name="T76" fmla="*/ 1412 w 1536"/>
                <a:gd name="T77" fmla="*/ 639 h 2702"/>
                <a:gd name="T78" fmla="*/ 1502 w 1536"/>
                <a:gd name="T79" fmla="*/ 392 h 27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536" h="2702">
                  <a:moveTo>
                    <a:pt x="1502" y="224"/>
                  </a:moveTo>
                  <a:lnTo>
                    <a:pt x="1502" y="224"/>
                  </a:lnTo>
                  <a:cubicBezTo>
                    <a:pt x="1479" y="191"/>
                    <a:pt x="1434" y="123"/>
                    <a:pt x="1401" y="78"/>
                  </a:cubicBezTo>
                  <a:cubicBezTo>
                    <a:pt x="1367" y="34"/>
                    <a:pt x="1322" y="0"/>
                    <a:pt x="1311" y="11"/>
                  </a:cubicBezTo>
                  <a:cubicBezTo>
                    <a:pt x="1300" y="11"/>
                    <a:pt x="1266" y="78"/>
                    <a:pt x="1199" y="90"/>
                  </a:cubicBezTo>
                  <a:cubicBezTo>
                    <a:pt x="1165" y="101"/>
                    <a:pt x="1098" y="112"/>
                    <a:pt x="1042" y="112"/>
                  </a:cubicBezTo>
                  <a:cubicBezTo>
                    <a:pt x="1031" y="280"/>
                    <a:pt x="1031" y="280"/>
                    <a:pt x="1031" y="280"/>
                  </a:cubicBezTo>
                  <a:cubicBezTo>
                    <a:pt x="986" y="291"/>
                    <a:pt x="986" y="291"/>
                    <a:pt x="986" y="291"/>
                  </a:cubicBezTo>
                  <a:cubicBezTo>
                    <a:pt x="986" y="404"/>
                    <a:pt x="986" y="404"/>
                    <a:pt x="986" y="404"/>
                  </a:cubicBezTo>
                  <a:cubicBezTo>
                    <a:pt x="1165" y="404"/>
                    <a:pt x="1165" y="404"/>
                    <a:pt x="1165" y="404"/>
                  </a:cubicBezTo>
                  <a:cubicBezTo>
                    <a:pt x="1165" y="460"/>
                    <a:pt x="1165" y="460"/>
                    <a:pt x="1165" y="460"/>
                  </a:cubicBezTo>
                  <a:cubicBezTo>
                    <a:pt x="1053" y="471"/>
                    <a:pt x="1053" y="471"/>
                    <a:pt x="1053" y="471"/>
                  </a:cubicBezTo>
                  <a:cubicBezTo>
                    <a:pt x="986" y="639"/>
                    <a:pt x="986" y="639"/>
                    <a:pt x="986" y="639"/>
                  </a:cubicBezTo>
                  <a:cubicBezTo>
                    <a:pt x="1031" y="639"/>
                    <a:pt x="1031" y="639"/>
                    <a:pt x="1031" y="639"/>
                  </a:cubicBezTo>
                  <a:cubicBezTo>
                    <a:pt x="1031" y="773"/>
                    <a:pt x="1031" y="773"/>
                    <a:pt x="1031" y="773"/>
                  </a:cubicBezTo>
                  <a:cubicBezTo>
                    <a:pt x="941" y="784"/>
                    <a:pt x="941" y="784"/>
                    <a:pt x="941" y="784"/>
                  </a:cubicBezTo>
                  <a:cubicBezTo>
                    <a:pt x="941" y="852"/>
                    <a:pt x="941" y="852"/>
                    <a:pt x="941" y="852"/>
                  </a:cubicBezTo>
                  <a:cubicBezTo>
                    <a:pt x="975" y="908"/>
                    <a:pt x="975" y="908"/>
                    <a:pt x="975" y="908"/>
                  </a:cubicBezTo>
                  <a:cubicBezTo>
                    <a:pt x="863" y="908"/>
                    <a:pt x="863" y="908"/>
                    <a:pt x="863" y="908"/>
                  </a:cubicBezTo>
                  <a:cubicBezTo>
                    <a:pt x="863" y="852"/>
                    <a:pt x="863" y="852"/>
                    <a:pt x="863" y="852"/>
                  </a:cubicBezTo>
                  <a:cubicBezTo>
                    <a:pt x="762" y="942"/>
                    <a:pt x="762" y="942"/>
                    <a:pt x="762" y="942"/>
                  </a:cubicBezTo>
                  <a:cubicBezTo>
                    <a:pt x="773" y="986"/>
                    <a:pt x="773" y="986"/>
                    <a:pt x="773" y="986"/>
                  </a:cubicBezTo>
                  <a:cubicBezTo>
                    <a:pt x="583" y="986"/>
                    <a:pt x="583" y="986"/>
                    <a:pt x="583" y="986"/>
                  </a:cubicBezTo>
                  <a:cubicBezTo>
                    <a:pt x="583" y="1042"/>
                    <a:pt x="583" y="1042"/>
                    <a:pt x="583" y="1042"/>
                  </a:cubicBezTo>
                  <a:cubicBezTo>
                    <a:pt x="448" y="1042"/>
                    <a:pt x="448" y="1042"/>
                    <a:pt x="448" y="1042"/>
                  </a:cubicBezTo>
                  <a:cubicBezTo>
                    <a:pt x="448" y="1121"/>
                    <a:pt x="448" y="1121"/>
                    <a:pt x="448" y="1121"/>
                  </a:cubicBezTo>
                  <a:cubicBezTo>
                    <a:pt x="392" y="1132"/>
                    <a:pt x="392" y="1132"/>
                    <a:pt x="392" y="1132"/>
                  </a:cubicBezTo>
                  <a:cubicBezTo>
                    <a:pt x="392" y="1199"/>
                    <a:pt x="392" y="1199"/>
                    <a:pt x="392" y="1199"/>
                  </a:cubicBezTo>
                  <a:cubicBezTo>
                    <a:pt x="0" y="1614"/>
                    <a:pt x="0" y="1614"/>
                    <a:pt x="0" y="1614"/>
                  </a:cubicBezTo>
                  <a:cubicBezTo>
                    <a:pt x="89" y="1715"/>
                    <a:pt x="89" y="1715"/>
                    <a:pt x="89" y="1715"/>
                  </a:cubicBezTo>
                  <a:cubicBezTo>
                    <a:pt x="179" y="2701"/>
                    <a:pt x="179" y="2701"/>
                    <a:pt x="179" y="2701"/>
                  </a:cubicBezTo>
                  <a:cubicBezTo>
                    <a:pt x="179" y="2701"/>
                    <a:pt x="314" y="2656"/>
                    <a:pt x="347" y="2667"/>
                  </a:cubicBezTo>
                  <a:cubicBezTo>
                    <a:pt x="392" y="2678"/>
                    <a:pt x="403" y="2633"/>
                    <a:pt x="426" y="2622"/>
                  </a:cubicBezTo>
                  <a:cubicBezTo>
                    <a:pt x="459" y="2611"/>
                    <a:pt x="493" y="2555"/>
                    <a:pt x="493" y="2488"/>
                  </a:cubicBezTo>
                  <a:cubicBezTo>
                    <a:pt x="482" y="2421"/>
                    <a:pt x="482" y="2387"/>
                    <a:pt x="516" y="2376"/>
                  </a:cubicBezTo>
                  <a:cubicBezTo>
                    <a:pt x="538" y="2376"/>
                    <a:pt x="571" y="2320"/>
                    <a:pt x="583" y="2297"/>
                  </a:cubicBezTo>
                  <a:cubicBezTo>
                    <a:pt x="594" y="2275"/>
                    <a:pt x="650" y="2275"/>
                    <a:pt x="672" y="2275"/>
                  </a:cubicBezTo>
                  <a:cubicBezTo>
                    <a:pt x="683" y="2275"/>
                    <a:pt x="695" y="2286"/>
                    <a:pt x="706" y="2297"/>
                  </a:cubicBezTo>
                  <a:cubicBezTo>
                    <a:pt x="706" y="2286"/>
                    <a:pt x="706" y="2286"/>
                    <a:pt x="706" y="2286"/>
                  </a:cubicBezTo>
                  <a:cubicBezTo>
                    <a:pt x="740" y="2253"/>
                    <a:pt x="762" y="2219"/>
                    <a:pt x="784" y="2197"/>
                  </a:cubicBezTo>
                  <a:cubicBezTo>
                    <a:pt x="807" y="2163"/>
                    <a:pt x="784" y="2140"/>
                    <a:pt x="762" y="2152"/>
                  </a:cubicBezTo>
                  <a:cubicBezTo>
                    <a:pt x="728" y="2163"/>
                    <a:pt x="695" y="2197"/>
                    <a:pt x="683" y="2208"/>
                  </a:cubicBezTo>
                  <a:cubicBezTo>
                    <a:pt x="661" y="2219"/>
                    <a:pt x="627" y="2219"/>
                    <a:pt x="661" y="2185"/>
                  </a:cubicBezTo>
                  <a:cubicBezTo>
                    <a:pt x="683" y="2152"/>
                    <a:pt x="706" y="2118"/>
                    <a:pt x="706" y="2107"/>
                  </a:cubicBezTo>
                  <a:cubicBezTo>
                    <a:pt x="706" y="2084"/>
                    <a:pt x="728" y="2084"/>
                    <a:pt x="740" y="2040"/>
                  </a:cubicBezTo>
                  <a:cubicBezTo>
                    <a:pt x="751" y="2006"/>
                    <a:pt x="751" y="1973"/>
                    <a:pt x="762" y="1961"/>
                  </a:cubicBezTo>
                  <a:cubicBezTo>
                    <a:pt x="773" y="1950"/>
                    <a:pt x="784" y="1950"/>
                    <a:pt x="784" y="1995"/>
                  </a:cubicBezTo>
                  <a:cubicBezTo>
                    <a:pt x="784" y="2051"/>
                    <a:pt x="773" y="2118"/>
                    <a:pt x="796" y="2107"/>
                  </a:cubicBezTo>
                  <a:cubicBezTo>
                    <a:pt x="807" y="2107"/>
                    <a:pt x="829" y="2084"/>
                    <a:pt x="818" y="2051"/>
                  </a:cubicBezTo>
                  <a:cubicBezTo>
                    <a:pt x="807" y="2028"/>
                    <a:pt x="796" y="1995"/>
                    <a:pt x="829" y="2006"/>
                  </a:cubicBezTo>
                  <a:cubicBezTo>
                    <a:pt x="863" y="2017"/>
                    <a:pt x="919" y="2051"/>
                    <a:pt x="907" y="2096"/>
                  </a:cubicBezTo>
                  <a:cubicBezTo>
                    <a:pt x="907" y="2152"/>
                    <a:pt x="852" y="2163"/>
                    <a:pt x="852" y="2219"/>
                  </a:cubicBezTo>
                  <a:cubicBezTo>
                    <a:pt x="852" y="2275"/>
                    <a:pt x="885" y="2309"/>
                    <a:pt x="941" y="2320"/>
                  </a:cubicBezTo>
                  <a:cubicBezTo>
                    <a:pt x="986" y="2342"/>
                    <a:pt x="1009" y="2421"/>
                    <a:pt x="1009" y="2443"/>
                  </a:cubicBezTo>
                  <a:cubicBezTo>
                    <a:pt x="997" y="2466"/>
                    <a:pt x="1042" y="2466"/>
                    <a:pt x="1042" y="2432"/>
                  </a:cubicBezTo>
                  <a:cubicBezTo>
                    <a:pt x="1042" y="2398"/>
                    <a:pt x="1053" y="2286"/>
                    <a:pt x="1053" y="2219"/>
                  </a:cubicBezTo>
                  <a:cubicBezTo>
                    <a:pt x="1053" y="2163"/>
                    <a:pt x="1065" y="2040"/>
                    <a:pt x="1076" y="2028"/>
                  </a:cubicBezTo>
                  <a:cubicBezTo>
                    <a:pt x="1076" y="2006"/>
                    <a:pt x="1098" y="2006"/>
                    <a:pt x="1121" y="1928"/>
                  </a:cubicBezTo>
                  <a:cubicBezTo>
                    <a:pt x="1154" y="1838"/>
                    <a:pt x="1165" y="1771"/>
                    <a:pt x="1165" y="1715"/>
                  </a:cubicBezTo>
                  <a:cubicBezTo>
                    <a:pt x="1154" y="1659"/>
                    <a:pt x="1154" y="1647"/>
                    <a:pt x="1143" y="1670"/>
                  </a:cubicBezTo>
                  <a:cubicBezTo>
                    <a:pt x="1121" y="1692"/>
                    <a:pt x="1098" y="1726"/>
                    <a:pt x="1087" y="1704"/>
                  </a:cubicBezTo>
                  <a:cubicBezTo>
                    <a:pt x="1076" y="1681"/>
                    <a:pt x="1087" y="1670"/>
                    <a:pt x="1065" y="1670"/>
                  </a:cubicBezTo>
                  <a:cubicBezTo>
                    <a:pt x="1042" y="1670"/>
                    <a:pt x="1031" y="1659"/>
                    <a:pt x="1065" y="1647"/>
                  </a:cubicBezTo>
                  <a:cubicBezTo>
                    <a:pt x="1087" y="1636"/>
                    <a:pt x="1098" y="1602"/>
                    <a:pt x="1098" y="1591"/>
                  </a:cubicBezTo>
                  <a:cubicBezTo>
                    <a:pt x="1098" y="1569"/>
                    <a:pt x="1176" y="1558"/>
                    <a:pt x="1199" y="1535"/>
                  </a:cubicBezTo>
                  <a:cubicBezTo>
                    <a:pt x="1233" y="1513"/>
                    <a:pt x="1233" y="1479"/>
                    <a:pt x="1221" y="1446"/>
                  </a:cubicBezTo>
                  <a:cubicBezTo>
                    <a:pt x="1221" y="1412"/>
                    <a:pt x="1199" y="1423"/>
                    <a:pt x="1165" y="1446"/>
                  </a:cubicBezTo>
                  <a:cubicBezTo>
                    <a:pt x="1121" y="1468"/>
                    <a:pt x="1109" y="1479"/>
                    <a:pt x="1109" y="1502"/>
                  </a:cubicBezTo>
                  <a:cubicBezTo>
                    <a:pt x="1121" y="1524"/>
                    <a:pt x="1076" y="1524"/>
                    <a:pt x="1065" y="1513"/>
                  </a:cubicBezTo>
                  <a:cubicBezTo>
                    <a:pt x="1053" y="1502"/>
                    <a:pt x="1053" y="1491"/>
                    <a:pt x="1065" y="1468"/>
                  </a:cubicBezTo>
                  <a:cubicBezTo>
                    <a:pt x="1076" y="1457"/>
                    <a:pt x="1053" y="1457"/>
                    <a:pt x="1031" y="1446"/>
                  </a:cubicBezTo>
                  <a:cubicBezTo>
                    <a:pt x="1020" y="1446"/>
                    <a:pt x="1031" y="1390"/>
                    <a:pt x="1053" y="1356"/>
                  </a:cubicBezTo>
                  <a:cubicBezTo>
                    <a:pt x="1076" y="1322"/>
                    <a:pt x="1098" y="1333"/>
                    <a:pt x="1121" y="1322"/>
                  </a:cubicBezTo>
                  <a:cubicBezTo>
                    <a:pt x="1132" y="1311"/>
                    <a:pt x="1121" y="1289"/>
                    <a:pt x="1154" y="1255"/>
                  </a:cubicBezTo>
                  <a:cubicBezTo>
                    <a:pt x="1176" y="1233"/>
                    <a:pt x="1188" y="1199"/>
                    <a:pt x="1165" y="1166"/>
                  </a:cubicBezTo>
                  <a:cubicBezTo>
                    <a:pt x="1143" y="1132"/>
                    <a:pt x="1132" y="1020"/>
                    <a:pt x="1165" y="964"/>
                  </a:cubicBezTo>
                  <a:cubicBezTo>
                    <a:pt x="1199" y="908"/>
                    <a:pt x="1278" y="829"/>
                    <a:pt x="1322" y="762"/>
                  </a:cubicBezTo>
                  <a:cubicBezTo>
                    <a:pt x="1378" y="684"/>
                    <a:pt x="1356" y="684"/>
                    <a:pt x="1412" y="639"/>
                  </a:cubicBezTo>
                  <a:cubicBezTo>
                    <a:pt x="1457" y="583"/>
                    <a:pt x="1468" y="583"/>
                    <a:pt x="1468" y="571"/>
                  </a:cubicBezTo>
                  <a:cubicBezTo>
                    <a:pt x="1468" y="549"/>
                    <a:pt x="1479" y="471"/>
                    <a:pt x="1502" y="392"/>
                  </a:cubicBezTo>
                  <a:cubicBezTo>
                    <a:pt x="1535" y="314"/>
                    <a:pt x="1535" y="269"/>
                    <a:pt x="1502" y="2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8" name="Freeform 26"/>
            <p:cNvSpPr>
              <a:spLocks noChangeArrowheads="1"/>
            </p:cNvSpPr>
            <p:nvPr/>
          </p:nvSpPr>
          <p:spPr bwMode="auto">
            <a:xfrm>
              <a:off x="7653338" y="3889375"/>
              <a:ext cx="722312" cy="554038"/>
            </a:xfrm>
            <a:custGeom>
              <a:avLst/>
              <a:gdLst>
                <a:gd name="T0" fmla="*/ 1233 w 2007"/>
                <a:gd name="T1" fmla="*/ 1054 h 1537"/>
                <a:gd name="T2" fmla="*/ 1233 w 2007"/>
                <a:gd name="T3" fmla="*/ 1054 h 1537"/>
                <a:gd name="T4" fmla="*/ 1289 w 2007"/>
                <a:gd name="T5" fmla="*/ 1043 h 1537"/>
                <a:gd name="T6" fmla="*/ 1289 w 2007"/>
                <a:gd name="T7" fmla="*/ 964 h 1537"/>
                <a:gd name="T8" fmla="*/ 1424 w 2007"/>
                <a:gd name="T9" fmla="*/ 964 h 1537"/>
                <a:gd name="T10" fmla="*/ 1424 w 2007"/>
                <a:gd name="T11" fmla="*/ 908 h 1537"/>
                <a:gd name="T12" fmla="*/ 1614 w 2007"/>
                <a:gd name="T13" fmla="*/ 908 h 1537"/>
                <a:gd name="T14" fmla="*/ 1603 w 2007"/>
                <a:gd name="T15" fmla="*/ 864 h 1537"/>
                <a:gd name="T16" fmla="*/ 1704 w 2007"/>
                <a:gd name="T17" fmla="*/ 774 h 1537"/>
                <a:gd name="T18" fmla="*/ 1704 w 2007"/>
                <a:gd name="T19" fmla="*/ 830 h 1537"/>
                <a:gd name="T20" fmla="*/ 1816 w 2007"/>
                <a:gd name="T21" fmla="*/ 830 h 1537"/>
                <a:gd name="T22" fmla="*/ 1782 w 2007"/>
                <a:gd name="T23" fmla="*/ 774 h 1537"/>
                <a:gd name="T24" fmla="*/ 1782 w 2007"/>
                <a:gd name="T25" fmla="*/ 706 h 1537"/>
                <a:gd name="T26" fmla="*/ 1872 w 2007"/>
                <a:gd name="T27" fmla="*/ 695 h 1537"/>
                <a:gd name="T28" fmla="*/ 1872 w 2007"/>
                <a:gd name="T29" fmla="*/ 561 h 1537"/>
                <a:gd name="T30" fmla="*/ 1827 w 2007"/>
                <a:gd name="T31" fmla="*/ 561 h 1537"/>
                <a:gd name="T32" fmla="*/ 1894 w 2007"/>
                <a:gd name="T33" fmla="*/ 393 h 1537"/>
                <a:gd name="T34" fmla="*/ 2006 w 2007"/>
                <a:gd name="T35" fmla="*/ 382 h 1537"/>
                <a:gd name="T36" fmla="*/ 2006 w 2007"/>
                <a:gd name="T37" fmla="*/ 326 h 1537"/>
                <a:gd name="T38" fmla="*/ 1827 w 2007"/>
                <a:gd name="T39" fmla="*/ 326 h 1537"/>
                <a:gd name="T40" fmla="*/ 1827 w 2007"/>
                <a:gd name="T41" fmla="*/ 213 h 1537"/>
                <a:gd name="T42" fmla="*/ 1872 w 2007"/>
                <a:gd name="T43" fmla="*/ 202 h 1537"/>
                <a:gd name="T44" fmla="*/ 1883 w 2007"/>
                <a:gd name="T45" fmla="*/ 34 h 1537"/>
                <a:gd name="T46" fmla="*/ 1782 w 2007"/>
                <a:gd name="T47" fmla="*/ 34 h 1537"/>
                <a:gd name="T48" fmla="*/ 1491 w 2007"/>
                <a:gd name="T49" fmla="*/ 23 h 1537"/>
                <a:gd name="T50" fmla="*/ 1177 w 2007"/>
                <a:gd name="T51" fmla="*/ 45 h 1537"/>
                <a:gd name="T52" fmla="*/ 875 w 2007"/>
                <a:gd name="T53" fmla="*/ 202 h 1537"/>
                <a:gd name="T54" fmla="*/ 516 w 2007"/>
                <a:gd name="T55" fmla="*/ 303 h 1537"/>
                <a:gd name="T56" fmla="*/ 213 w 2007"/>
                <a:gd name="T57" fmla="*/ 404 h 1537"/>
                <a:gd name="T58" fmla="*/ 23 w 2007"/>
                <a:gd name="T59" fmla="*/ 561 h 1537"/>
                <a:gd name="T60" fmla="*/ 0 w 2007"/>
                <a:gd name="T61" fmla="*/ 606 h 1537"/>
                <a:gd name="T62" fmla="*/ 45 w 2007"/>
                <a:gd name="T63" fmla="*/ 684 h 1537"/>
                <a:gd name="T64" fmla="*/ 45 w 2007"/>
                <a:gd name="T65" fmla="*/ 841 h 1537"/>
                <a:gd name="T66" fmla="*/ 180 w 2007"/>
                <a:gd name="T67" fmla="*/ 841 h 1537"/>
                <a:gd name="T68" fmla="*/ 180 w 2007"/>
                <a:gd name="T69" fmla="*/ 931 h 1537"/>
                <a:gd name="T70" fmla="*/ 404 w 2007"/>
                <a:gd name="T71" fmla="*/ 931 h 1537"/>
                <a:gd name="T72" fmla="*/ 426 w 2007"/>
                <a:gd name="T73" fmla="*/ 1043 h 1537"/>
                <a:gd name="T74" fmla="*/ 505 w 2007"/>
                <a:gd name="T75" fmla="*/ 1110 h 1537"/>
                <a:gd name="T76" fmla="*/ 561 w 2007"/>
                <a:gd name="T77" fmla="*/ 1065 h 1537"/>
                <a:gd name="T78" fmla="*/ 606 w 2007"/>
                <a:gd name="T79" fmla="*/ 1076 h 1537"/>
                <a:gd name="T80" fmla="*/ 617 w 2007"/>
                <a:gd name="T81" fmla="*/ 1278 h 1537"/>
                <a:gd name="T82" fmla="*/ 841 w 2007"/>
                <a:gd name="T83" fmla="*/ 1536 h 1537"/>
                <a:gd name="T84" fmla="*/ 841 w 2007"/>
                <a:gd name="T85" fmla="*/ 1536 h 1537"/>
                <a:gd name="T86" fmla="*/ 1233 w 2007"/>
                <a:gd name="T87" fmla="*/ 1121 h 1537"/>
                <a:gd name="T88" fmla="*/ 1233 w 2007"/>
                <a:gd name="T89" fmla="*/ 1054 h 15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007" h="1537">
                  <a:moveTo>
                    <a:pt x="1233" y="1054"/>
                  </a:moveTo>
                  <a:lnTo>
                    <a:pt x="1233" y="1054"/>
                  </a:lnTo>
                  <a:cubicBezTo>
                    <a:pt x="1289" y="1043"/>
                    <a:pt x="1289" y="1043"/>
                    <a:pt x="1289" y="1043"/>
                  </a:cubicBezTo>
                  <a:cubicBezTo>
                    <a:pt x="1289" y="964"/>
                    <a:pt x="1289" y="964"/>
                    <a:pt x="1289" y="964"/>
                  </a:cubicBezTo>
                  <a:cubicBezTo>
                    <a:pt x="1424" y="964"/>
                    <a:pt x="1424" y="964"/>
                    <a:pt x="1424" y="964"/>
                  </a:cubicBezTo>
                  <a:cubicBezTo>
                    <a:pt x="1424" y="908"/>
                    <a:pt x="1424" y="908"/>
                    <a:pt x="1424" y="908"/>
                  </a:cubicBezTo>
                  <a:cubicBezTo>
                    <a:pt x="1614" y="908"/>
                    <a:pt x="1614" y="908"/>
                    <a:pt x="1614" y="908"/>
                  </a:cubicBezTo>
                  <a:cubicBezTo>
                    <a:pt x="1603" y="864"/>
                    <a:pt x="1603" y="864"/>
                    <a:pt x="1603" y="864"/>
                  </a:cubicBezTo>
                  <a:cubicBezTo>
                    <a:pt x="1704" y="774"/>
                    <a:pt x="1704" y="774"/>
                    <a:pt x="1704" y="774"/>
                  </a:cubicBezTo>
                  <a:cubicBezTo>
                    <a:pt x="1704" y="830"/>
                    <a:pt x="1704" y="830"/>
                    <a:pt x="1704" y="830"/>
                  </a:cubicBezTo>
                  <a:cubicBezTo>
                    <a:pt x="1816" y="830"/>
                    <a:pt x="1816" y="830"/>
                    <a:pt x="1816" y="830"/>
                  </a:cubicBezTo>
                  <a:cubicBezTo>
                    <a:pt x="1782" y="774"/>
                    <a:pt x="1782" y="774"/>
                    <a:pt x="1782" y="774"/>
                  </a:cubicBezTo>
                  <a:cubicBezTo>
                    <a:pt x="1782" y="706"/>
                    <a:pt x="1782" y="706"/>
                    <a:pt x="1782" y="706"/>
                  </a:cubicBezTo>
                  <a:cubicBezTo>
                    <a:pt x="1872" y="695"/>
                    <a:pt x="1872" y="695"/>
                    <a:pt x="1872" y="695"/>
                  </a:cubicBezTo>
                  <a:cubicBezTo>
                    <a:pt x="1872" y="561"/>
                    <a:pt x="1872" y="561"/>
                    <a:pt x="1872" y="561"/>
                  </a:cubicBezTo>
                  <a:cubicBezTo>
                    <a:pt x="1827" y="561"/>
                    <a:pt x="1827" y="561"/>
                    <a:pt x="1827" y="561"/>
                  </a:cubicBezTo>
                  <a:cubicBezTo>
                    <a:pt x="1894" y="393"/>
                    <a:pt x="1894" y="393"/>
                    <a:pt x="1894" y="393"/>
                  </a:cubicBezTo>
                  <a:cubicBezTo>
                    <a:pt x="2006" y="382"/>
                    <a:pt x="2006" y="382"/>
                    <a:pt x="2006" y="382"/>
                  </a:cubicBezTo>
                  <a:cubicBezTo>
                    <a:pt x="2006" y="326"/>
                    <a:pt x="2006" y="326"/>
                    <a:pt x="2006" y="326"/>
                  </a:cubicBezTo>
                  <a:cubicBezTo>
                    <a:pt x="1827" y="326"/>
                    <a:pt x="1827" y="326"/>
                    <a:pt x="1827" y="326"/>
                  </a:cubicBezTo>
                  <a:cubicBezTo>
                    <a:pt x="1827" y="213"/>
                    <a:pt x="1827" y="213"/>
                    <a:pt x="1827" y="213"/>
                  </a:cubicBezTo>
                  <a:cubicBezTo>
                    <a:pt x="1872" y="202"/>
                    <a:pt x="1872" y="202"/>
                    <a:pt x="1872" y="202"/>
                  </a:cubicBezTo>
                  <a:cubicBezTo>
                    <a:pt x="1883" y="34"/>
                    <a:pt x="1883" y="34"/>
                    <a:pt x="1883" y="34"/>
                  </a:cubicBezTo>
                  <a:cubicBezTo>
                    <a:pt x="1838" y="34"/>
                    <a:pt x="1805" y="34"/>
                    <a:pt x="1782" y="34"/>
                  </a:cubicBezTo>
                  <a:cubicBezTo>
                    <a:pt x="1715" y="34"/>
                    <a:pt x="1547" y="23"/>
                    <a:pt x="1491" y="23"/>
                  </a:cubicBezTo>
                  <a:cubicBezTo>
                    <a:pt x="1424" y="12"/>
                    <a:pt x="1244" y="0"/>
                    <a:pt x="1177" y="45"/>
                  </a:cubicBezTo>
                  <a:cubicBezTo>
                    <a:pt x="1099" y="79"/>
                    <a:pt x="1042" y="146"/>
                    <a:pt x="875" y="202"/>
                  </a:cubicBezTo>
                  <a:cubicBezTo>
                    <a:pt x="706" y="258"/>
                    <a:pt x="550" y="292"/>
                    <a:pt x="516" y="303"/>
                  </a:cubicBezTo>
                  <a:cubicBezTo>
                    <a:pt x="482" y="314"/>
                    <a:pt x="337" y="314"/>
                    <a:pt x="213" y="404"/>
                  </a:cubicBezTo>
                  <a:cubicBezTo>
                    <a:pt x="90" y="493"/>
                    <a:pt x="45" y="527"/>
                    <a:pt x="23" y="561"/>
                  </a:cubicBezTo>
                  <a:cubicBezTo>
                    <a:pt x="12" y="572"/>
                    <a:pt x="12" y="583"/>
                    <a:pt x="0" y="606"/>
                  </a:cubicBezTo>
                  <a:cubicBezTo>
                    <a:pt x="0" y="606"/>
                    <a:pt x="34" y="594"/>
                    <a:pt x="45" y="684"/>
                  </a:cubicBezTo>
                  <a:cubicBezTo>
                    <a:pt x="45" y="774"/>
                    <a:pt x="45" y="841"/>
                    <a:pt x="45" y="841"/>
                  </a:cubicBezTo>
                  <a:cubicBezTo>
                    <a:pt x="180" y="841"/>
                    <a:pt x="180" y="841"/>
                    <a:pt x="180" y="841"/>
                  </a:cubicBezTo>
                  <a:cubicBezTo>
                    <a:pt x="180" y="931"/>
                    <a:pt x="180" y="931"/>
                    <a:pt x="180" y="931"/>
                  </a:cubicBezTo>
                  <a:cubicBezTo>
                    <a:pt x="404" y="931"/>
                    <a:pt x="404" y="931"/>
                    <a:pt x="404" y="931"/>
                  </a:cubicBezTo>
                  <a:cubicBezTo>
                    <a:pt x="426" y="1043"/>
                    <a:pt x="426" y="1043"/>
                    <a:pt x="426" y="1043"/>
                  </a:cubicBezTo>
                  <a:cubicBezTo>
                    <a:pt x="505" y="1110"/>
                    <a:pt x="505" y="1110"/>
                    <a:pt x="505" y="1110"/>
                  </a:cubicBezTo>
                  <a:cubicBezTo>
                    <a:pt x="505" y="1110"/>
                    <a:pt x="538" y="1076"/>
                    <a:pt x="561" y="1065"/>
                  </a:cubicBezTo>
                  <a:cubicBezTo>
                    <a:pt x="594" y="1065"/>
                    <a:pt x="606" y="1076"/>
                    <a:pt x="606" y="1076"/>
                  </a:cubicBezTo>
                  <a:cubicBezTo>
                    <a:pt x="617" y="1278"/>
                    <a:pt x="617" y="1278"/>
                    <a:pt x="617" y="1278"/>
                  </a:cubicBezTo>
                  <a:cubicBezTo>
                    <a:pt x="841" y="1536"/>
                    <a:pt x="841" y="1536"/>
                    <a:pt x="841" y="1536"/>
                  </a:cubicBezTo>
                  <a:lnTo>
                    <a:pt x="841" y="1536"/>
                  </a:lnTo>
                  <a:cubicBezTo>
                    <a:pt x="1233" y="1121"/>
                    <a:pt x="1233" y="1121"/>
                    <a:pt x="1233" y="1121"/>
                  </a:cubicBezTo>
                  <a:lnTo>
                    <a:pt x="1233" y="1054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69" name="Freeform 27"/>
            <p:cNvSpPr>
              <a:spLocks noChangeArrowheads="1"/>
            </p:cNvSpPr>
            <p:nvPr/>
          </p:nvSpPr>
          <p:spPr bwMode="auto">
            <a:xfrm>
              <a:off x="7185025" y="4103688"/>
              <a:ext cx="831850" cy="790575"/>
            </a:xfrm>
            <a:custGeom>
              <a:avLst/>
              <a:gdLst>
                <a:gd name="T0" fmla="*/ 79 w 2310"/>
                <a:gd name="T1" fmla="*/ 1771 h 2198"/>
                <a:gd name="T2" fmla="*/ 258 w 2310"/>
                <a:gd name="T3" fmla="*/ 1838 h 2198"/>
                <a:gd name="T4" fmla="*/ 337 w 2310"/>
                <a:gd name="T5" fmla="*/ 2085 h 2198"/>
                <a:gd name="T6" fmla="*/ 471 w 2310"/>
                <a:gd name="T7" fmla="*/ 2130 h 2198"/>
                <a:gd name="T8" fmla="*/ 606 w 2310"/>
                <a:gd name="T9" fmla="*/ 2174 h 2198"/>
                <a:gd name="T10" fmla="*/ 662 w 2310"/>
                <a:gd name="T11" fmla="*/ 2029 h 2198"/>
                <a:gd name="T12" fmla="*/ 830 w 2310"/>
                <a:gd name="T13" fmla="*/ 2074 h 2198"/>
                <a:gd name="T14" fmla="*/ 1076 w 2310"/>
                <a:gd name="T15" fmla="*/ 2118 h 2198"/>
                <a:gd name="T16" fmla="*/ 2309 w 2310"/>
                <a:gd name="T17" fmla="*/ 2118 h 2198"/>
                <a:gd name="T18" fmla="*/ 2230 w 2310"/>
                <a:gd name="T19" fmla="*/ 1043 h 2198"/>
                <a:gd name="T20" fmla="*/ 1917 w 2310"/>
                <a:gd name="T21" fmla="*/ 684 h 2198"/>
                <a:gd name="T22" fmla="*/ 1861 w 2310"/>
                <a:gd name="T23" fmla="*/ 471 h 2198"/>
                <a:gd name="T24" fmla="*/ 1726 w 2310"/>
                <a:gd name="T25" fmla="*/ 449 h 2198"/>
                <a:gd name="T26" fmla="*/ 1480 w 2310"/>
                <a:gd name="T27" fmla="*/ 337 h 2198"/>
                <a:gd name="T28" fmla="*/ 1345 w 2310"/>
                <a:gd name="T29" fmla="*/ 247 h 2198"/>
                <a:gd name="T30" fmla="*/ 1300 w 2310"/>
                <a:gd name="T31" fmla="*/ 12 h 2198"/>
                <a:gd name="T32" fmla="*/ 1255 w 2310"/>
                <a:gd name="T33" fmla="*/ 471 h 2198"/>
                <a:gd name="T34" fmla="*/ 1188 w 2310"/>
                <a:gd name="T35" fmla="*/ 930 h 2198"/>
                <a:gd name="T36" fmla="*/ 897 w 2310"/>
                <a:gd name="T37" fmla="*/ 1390 h 2198"/>
                <a:gd name="T38" fmla="*/ 774 w 2310"/>
                <a:gd name="T39" fmla="*/ 1536 h 2198"/>
                <a:gd name="T40" fmla="*/ 908 w 2310"/>
                <a:gd name="T41" fmla="*/ 1569 h 2198"/>
                <a:gd name="T42" fmla="*/ 841 w 2310"/>
                <a:gd name="T43" fmla="*/ 1648 h 2198"/>
                <a:gd name="T44" fmla="*/ 863 w 2310"/>
                <a:gd name="T45" fmla="*/ 1670 h 2198"/>
                <a:gd name="T46" fmla="*/ 751 w 2310"/>
                <a:gd name="T47" fmla="*/ 1737 h 2198"/>
                <a:gd name="T48" fmla="*/ 639 w 2310"/>
                <a:gd name="T49" fmla="*/ 1827 h 2198"/>
                <a:gd name="T50" fmla="*/ 550 w 2310"/>
                <a:gd name="T51" fmla="*/ 1872 h 2198"/>
                <a:gd name="T52" fmla="*/ 437 w 2310"/>
                <a:gd name="T53" fmla="*/ 1838 h 2198"/>
                <a:gd name="T54" fmla="*/ 460 w 2310"/>
                <a:gd name="T55" fmla="*/ 1782 h 2198"/>
                <a:gd name="T56" fmla="*/ 381 w 2310"/>
                <a:gd name="T57" fmla="*/ 1771 h 2198"/>
                <a:gd name="T58" fmla="*/ 281 w 2310"/>
                <a:gd name="T59" fmla="*/ 1760 h 2198"/>
                <a:gd name="T60" fmla="*/ 213 w 2310"/>
                <a:gd name="T61" fmla="*/ 1760 h 2198"/>
                <a:gd name="T62" fmla="*/ 269 w 2310"/>
                <a:gd name="T63" fmla="*/ 1692 h 2198"/>
                <a:gd name="T64" fmla="*/ 370 w 2310"/>
                <a:gd name="T65" fmla="*/ 1670 h 2198"/>
                <a:gd name="T66" fmla="*/ 202 w 2310"/>
                <a:gd name="T67" fmla="*/ 1681 h 2198"/>
                <a:gd name="T68" fmla="*/ 0 w 2310"/>
                <a:gd name="T69" fmla="*/ 1715 h 2198"/>
                <a:gd name="T70" fmla="*/ 79 w 2310"/>
                <a:gd name="T71" fmla="*/ 1771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310" h="2198">
                  <a:moveTo>
                    <a:pt x="79" y="1771"/>
                  </a:moveTo>
                  <a:lnTo>
                    <a:pt x="79" y="1771"/>
                  </a:lnTo>
                  <a:cubicBezTo>
                    <a:pt x="90" y="1805"/>
                    <a:pt x="112" y="1838"/>
                    <a:pt x="146" y="1838"/>
                  </a:cubicBezTo>
                  <a:cubicBezTo>
                    <a:pt x="191" y="1838"/>
                    <a:pt x="258" y="1838"/>
                    <a:pt x="258" y="1838"/>
                  </a:cubicBezTo>
                  <a:cubicBezTo>
                    <a:pt x="258" y="1838"/>
                    <a:pt x="281" y="1984"/>
                    <a:pt x="292" y="2006"/>
                  </a:cubicBezTo>
                  <a:cubicBezTo>
                    <a:pt x="303" y="2018"/>
                    <a:pt x="314" y="2085"/>
                    <a:pt x="337" y="2085"/>
                  </a:cubicBezTo>
                  <a:cubicBezTo>
                    <a:pt x="359" y="2085"/>
                    <a:pt x="381" y="2063"/>
                    <a:pt x="404" y="2096"/>
                  </a:cubicBezTo>
                  <a:cubicBezTo>
                    <a:pt x="415" y="2141"/>
                    <a:pt x="471" y="2096"/>
                    <a:pt x="471" y="2130"/>
                  </a:cubicBezTo>
                  <a:cubicBezTo>
                    <a:pt x="482" y="2152"/>
                    <a:pt x="482" y="2152"/>
                    <a:pt x="527" y="2152"/>
                  </a:cubicBezTo>
                  <a:cubicBezTo>
                    <a:pt x="561" y="2152"/>
                    <a:pt x="583" y="2163"/>
                    <a:pt x="606" y="2174"/>
                  </a:cubicBezTo>
                  <a:cubicBezTo>
                    <a:pt x="628" y="2197"/>
                    <a:pt x="662" y="2174"/>
                    <a:pt x="662" y="2174"/>
                  </a:cubicBezTo>
                  <a:cubicBezTo>
                    <a:pt x="662" y="2029"/>
                    <a:pt x="662" y="2029"/>
                    <a:pt x="662" y="2029"/>
                  </a:cubicBezTo>
                  <a:cubicBezTo>
                    <a:pt x="662" y="2029"/>
                    <a:pt x="684" y="2040"/>
                    <a:pt x="729" y="2029"/>
                  </a:cubicBezTo>
                  <a:cubicBezTo>
                    <a:pt x="774" y="2029"/>
                    <a:pt x="807" y="2085"/>
                    <a:pt x="830" y="2074"/>
                  </a:cubicBezTo>
                  <a:cubicBezTo>
                    <a:pt x="863" y="2074"/>
                    <a:pt x="897" y="2063"/>
                    <a:pt x="908" y="2096"/>
                  </a:cubicBezTo>
                  <a:cubicBezTo>
                    <a:pt x="930" y="2130"/>
                    <a:pt x="1076" y="2118"/>
                    <a:pt x="1076" y="2118"/>
                  </a:cubicBezTo>
                  <a:cubicBezTo>
                    <a:pt x="1087" y="2197"/>
                    <a:pt x="1087" y="2197"/>
                    <a:pt x="1087" y="2197"/>
                  </a:cubicBezTo>
                  <a:cubicBezTo>
                    <a:pt x="2309" y="2118"/>
                    <a:pt x="2309" y="2118"/>
                    <a:pt x="2309" y="2118"/>
                  </a:cubicBezTo>
                  <a:cubicBezTo>
                    <a:pt x="2309" y="2006"/>
                    <a:pt x="2309" y="2006"/>
                    <a:pt x="2309" y="2006"/>
                  </a:cubicBezTo>
                  <a:cubicBezTo>
                    <a:pt x="2230" y="1043"/>
                    <a:pt x="2230" y="1043"/>
                    <a:pt x="2230" y="1043"/>
                  </a:cubicBezTo>
                  <a:cubicBezTo>
                    <a:pt x="2141" y="942"/>
                    <a:pt x="2141" y="942"/>
                    <a:pt x="2141" y="942"/>
                  </a:cubicBezTo>
                  <a:cubicBezTo>
                    <a:pt x="1917" y="684"/>
                    <a:pt x="1917" y="684"/>
                    <a:pt x="1917" y="684"/>
                  </a:cubicBezTo>
                  <a:cubicBezTo>
                    <a:pt x="1906" y="482"/>
                    <a:pt x="1906" y="482"/>
                    <a:pt x="1906" y="482"/>
                  </a:cubicBezTo>
                  <a:cubicBezTo>
                    <a:pt x="1906" y="482"/>
                    <a:pt x="1894" y="471"/>
                    <a:pt x="1861" y="471"/>
                  </a:cubicBezTo>
                  <a:cubicBezTo>
                    <a:pt x="1838" y="482"/>
                    <a:pt x="1805" y="516"/>
                    <a:pt x="1805" y="516"/>
                  </a:cubicBezTo>
                  <a:cubicBezTo>
                    <a:pt x="1726" y="449"/>
                    <a:pt x="1726" y="449"/>
                    <a:pt x="1726" y="449"/>
                  </a:cubicBezTo>
                  <a:cubicBezTo>
                    <a:pt x="1704" y="337"/>
                    <a:pt x="1704" y="337"/>
                    <a:pt x="1704" y="337"/>
                  </a:cubicBezTo>
                  <a:cubicBezTo>
                    <a:pt x="1480" y="337"/>
                    <a:pt x="1480" y="337"/>
                    <a:pt x="1480" y="337"/>
                  </a:cubicBezTo>
                  <a:cubicBezTo>
                    <a:pt x="1480" y="247"/>
                    <a:pt x="1480" y="247"/>
                    <a:pt x="1480" y="247"/>
                  </a:cubicBezTo>
                  <a:cubicBezTo>
                    <a:pt x="1345" y="247"/>
                    <a:pt x="1345" y="247"/>
                    <a:pt x="1345" y="247"/>
                  </a:cubicBezTo>
                  <a:cubicBezTo>
                    <a:pt x="1345" y="247"/>
                    <a:pt x="1345" y="180"/>
                    <a:pt x="1345" y="90"/>
                  </a:cubicBezTo>
                  <a:cubicBezTo>
                    <a:pt x="1334" y="0"/>
                    <a:pt x="1300" y="12"/>
                    <a:pt x="1300" y="12"/>
                  </a:cubicBezTo>
                  <a:cubicBezTo>
                    <a:pt x="1278" y="56"/>
                    <a:pt x="1255" y="135"/>
                    <a:pt x="1244" y="247"/>
                  </a:cubicBezTo>
                  <a:cubicBezTo>
                    <a:pt x="1222" y="404"/>
                    <a:pt x="1233" y="426"/>
                    <a:pt x="1255" y="471"/>
                  </a:cubicBezTo>
                  <a:cubicBezTo>
                    <a:pt x="1289" y="516"/>
                    <a:pt x="1323" y="583"/>
                    <a:pt x="1300" y="661"/>
                  </a:cubicBezTo>
                  <a:cubicBezTo>
                    <a:pt x="1278" y="729"/>
                    <a:pt x="1211" y="807"/>
                    <a:pt x="1188" y="930"/>
                  </a:cubicBezTo>
                  <a:cubicBezTo>
                    <a:pt x="1166" y="1065"/>
                    <a:pt x="1166" y="1132"/>
                    <a:pt x="1121" y="1177"/>
                  </a:cubicBezTo>
                  <a:cubicBezTo>
                    <a:pt x="1087" y="1222"/>
                    <a:pt x="953" y="1345"/>
                    <a:pt x="897" y="1390"/>
                  </a:cubicBezTo>
                  <a:cubicBezTo>
                    <a:pt x="841" y="1446"/>
                    <a:pt x="774" y="1491"/>
                    <a:pt x="762" y="1502"/>
                  </a:cubicBezTo>
                  <a:cubicBezTo>
                    <a:pt x="740" y="1513"/>
                    <a:pt x="740" y="1536"/>
                    <a:pt x="774" y="1536"/>
                  </a:cubicBezTo>
                  <a:cubicBezTo>
                    <a:pt x="818" y="1536"/>
                    <a:pt x="818" y="1558"/>
                    <a:pt x="830" y="1569"/>
                  </a:cubicBezTo>
                  <a:cubicBezTo>
                    <a:pt x="830" y="1592"/>
                    <a:pt x="875" y="1569"/>
                    <a:pt x="908" y="1569"/>
                  </a:cubicBezTo>
                  <a:cubicBezTo>
                    <a:pt x="953" y="1569"/>
                    <a:pt x="919" y="1581"/>
                    <a:pt x="875" y="1592"/>
                  </a:cubicBezTo>
                  <a:cubicBezTo>
                    <a:pt x="841" y="1603"/>
                    <a:pt x="841" y="1625"/>
                    <a:pt x="841" y="1648"/>
                  </a:cubicBezTo>
                  <a:cubicBezTo>
                    <a:pt x="841" y="1670"/>
                    <a:pt x="875" y="1659"/>
                    <a:pt x="897" y="1659"/>
                  </a:cubicBezTo>
                  <a:cubicBezTo>
                    <a:pt x="919" y="1659"/>
                    <a:pt x="897" y="1670"/>
                    <a:pt x="863" y="1670"/>
                  </a:cubicBezTo>
                  <a:cubicBezTo>
                    <a:pt x="830" y="1681"/>
                    <a:pt x="830" y="1692"/>
                    <a:pt x="807" y="1715"/>
                  </a:cubicBezTo>
                  <a:cubicBezTo>
                    <a:pt x="785" y="1737"/>
                    <a:pt x="774" y="1749"/>
                    <a:pt x="751" y="1737"/>
                  </a:cubicBezTo>
                  <a:cubicBezTo>
                    <a:pt x="717" y="1737"/>
                    <a:pt x="706" y="1737"/>
                    <a:pt x="695" y="1782"/>
                  </a:cubicBezTo>
                  <a:cubicBezTo>
                    <a:pt x="684" y="1816"/>
                    <a:pt x="662" y="1838"/>
                    <a:pt x="639" y="1827"/>
                  </a:cubicBezTo>
                  <a:cubicBezTo>
                    <a:pt x="617" y="1816"/>
                    <a:pt x="594" y="1805"/>
                    <a:pt x="572" y="1805"/>
                  </a:cubicBezTo>
                  <a:cubicBezTo>
                    <a:pt x="561" y="1816"/>
                    <a:pt x="550" y="1850"/>
                    <a:pt x="550" y="1872"/>
                  </a:cubicBezTo>
                  <a:cubicBezTo>
                    <a:pt x="550" y="1894"/>
                    <a:pt x="505" y="1883"/>
                    <a:pt x="471" y="1883"/>
                  </a:cubicBezTo>
                  <a:cubicBezTo>
                    <a:pt x="448" y="1883"/>
                    <a:pt x="415" y="1861"/>
                    <a:pt x="437" y="1838"/>
                  </a:cubicBezTo>
                  <a:cubicBezTo>
                    <a:pt x="471" y="1827"/>
                    <a:pt x="493" y="1827"/>
                    <a:pt x="471" y="1816"/>
                  </a:cubicBezTo>
                  <a:cubicBezTo>
                    <a:pt x="460" y="1805"/>
                    <a:pt x="471" y="1794"/>
                    <a:pt x="460" y="1782"/>
                  </a:cubicBezTo>
                  <a:cubicBezTo>
                    <a:pt x="448" y="1771"/>
                    <a:pt x="448" y="1794"/>
                    <a:pt x="426" y="1782"/>
                  </a:cubicBezTo>
                  <a:cubicBezTo>
                    <a:pt x="404" y="1760"/>
                    <a:pt x="393" y="1760"/>
                    <a:pt x="381" y="1771"/>
                  </a:cubicBezTo>
                  <a:cubicBezTo>
                    <a:pt x="359" y="1794"/>
                    <a:pt x="337" y="1782"/>
                    <a:pt x="325" y="1760"/>
                  </a:cubicBezTo>
                  <a:cubicBezTo>
                    <a:pt x="303" y="1749"/>
                    <a:pt x="292" y="1749"/>
                    <a:pt x="281" y="1760"/>
                  </a:cubicBezTo>
                  <a:cubicBezTo>
                    <a:pt x="269" y="1771"/>
                    <a:pt x="235" y="1782"/>
                    <a:pt x="213" y="1782"/>
                  </a:cubicBezTo>
                  <a:cubicBezTo>
                    <a:pt x="191" y="1771"/>
                    <a:pt x="168" y="1760"/>
                    <a:pt x="213" y="1760"/>
                  </a:cubicBezTo>
                  <a:cubicBezTo>
                    <a:pt x="247" y="1760"/>
                    <a:pt x="247" y="1749"/>
                    <a:pt x="235" y="1726"/>
                  </a:cubicBezTo>
                  <a:cubicBezTo>
                    <a:pt x="235" y="1704"/>
                    <a:pt x="235" y="1692"/>
                    <a:pt x="269" y="1692"/>
                  </a:cubicBezTo>
                  <a:cubicBezTo>
                    <a:pt x="292" y="1692"/>
                    <a:pt x="325" y="1715"/>
                    <a:pt x="370" y="1704"/>
                  </a:cubicBezTo>
                  <a:cubicBezTo>
                    <a:pt x="404" y="1692"/>
                    <a:pt x="404" y="1681"/>
                    <a:pt x="370" y="1670"/>
                  </a:cubicBezTo>
                  <a:cubicBezTo>
                    <a:pt x="337" y="1670"/>
                    <a:pt x="314" y="1637"/>
                    <a:pt x="281" y="1648"/>
                  </a:cubicBezTo>
                  <a:cubicBezTo>
                    <a:pt x="247" y="1648"/>
                    <a:pt x="235" y="1681"/>
                    <a:pt x="202" y="1681"/>
                  </a:cubicBezTo>
                  <a:cubicBezTo>
                    <a:pt x="180" y="1692"/>
                    <a:pt x="112" y="1681"/>
                    <a:pt x="79" y="1692"/>
                  </a:cubicBezTo>
                  <a:cubicBezTo>
                    <a:pt x="68" y="1692"/>
                    <a:pt x="34" y="1704"/>
                    <a:pt x="0" y="1715"/>
                  </a:cubicBezTo>
                  <a:cubicBezTo>
                    <a:pt x="12" y="1715"/>
                    <a:pt x="23" y="1726"/>
                    <a:pt x="34" y="1726"/>
                  </a:cubicBezTo>
                  <a:cubicBezTo>
                    <a:pt x="68" y="1737"/>
                    <a:pt x="79" y="1737"/>
                    <a:pt x="79" y="177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0" name="Freeform 28"/>
            <p:cNvSpPr>
              <a:spLocks noChangeArrowheads="1"/>
            </p:cNvSpPr>
            <p:nvPr/>
          </p:nvSpPr>
          <p:spPr bwMode="auto">
            <a:xfrm>
              <a:off x="6818313" y="4719638"/>
              <a:ext cx="758825" cy="368300"/>
            </a:xfrm>
            <a:custGeom>
              <a:avLst/>
              <a:gdLst>
                <a:gd name="T0" fmla="*/ 22 w 2107"/>
                <a:gd name="T1" fmla="*/ 527 h 1021"/>
                <a:gd name="T2" fmla="*/ 78 w 2107"/>
                <a:gd name="T3" fmla="*/ 617 h 1021"/>
                <a:gd name="T4" fmla="*/ 235 w 2107"/>
                <a:gd name="T5" fmla="*/ 728 h 1021"/>
                <a:gd name="T6" fmla="*/ 336 w 2107"/>
                <a:gd name="T7" fmla="*/ 841 h 1021"/>
                <a:gd name="T8" fmla="*/ 347 w 2107"/>
                <a:gd name="T9" fmla="*/ 1020 h 1021"/>
                <a:gd name="T10" fmla="*/ 436 w 2107"/>
                <a:gd name="T11" fmla="*/ 863 h 1021"/>
                <a:gd name="T12" fmla="*/ 526 w 2107"/>
                <a:gd name="T13" fmla="*/ 717 h 1021"/>
                <a:gd name="T14" fmla="*/ 526 w 2107"/>
                <a:gd name="T15" fmla="*/ 515 h 1021"/>
                <a:gd name="T16" fmla="*/ 683 w 2107"/>
                <a:gd name="T17" fmla="*/ 560 h 1021"/>
                <a:gd name="T18" fmla="*/ 739 w 2107"/>
                <a:gd name="T19" fmla="*/ 639 h 1021"/>
                <a:gd name="T20" fmla="*/ 773 w 2107"/>
                <a:gd name="T21" fmla="*/ 807 h 1021"/>
                <a:gd name="T22" fmla="*/ 885 w 2107"/>
                <a:gd name="T23" fmla="*/ 874 h 1021"/>
                <a:gd name="T24" fmla="*/ 986 w 2107"/>
                <a:gd name="T25" fmla="*/ 930 h 1021"/>
                <a:gd name="T26" fmla="*/ 1042 w 2107"/>
                <a:gd name="T27" fmla="*/ 784 h 1021"/>
                <a:gd name="T28" fmla="*/ 1187 w 2107"/>
                <a:gd name="T29" fmla="*/ 728 h 1021"/>
                <a:gd name="T30" fmla="*/ 1322 w 2107"/>
                <a:gd name="T31" fmla="*/ 594 h 1021"/>
                <a:gd name="T32" fmla="*/ 1434 w 2107"/>
                <a:gd name="T33" fmla="*/ 482 h 1021"/>
                <a:gd name="T34" fmla="*/ 1535 w 2107"/>
                <a:gd name="T35" fmla="*/ 504 h 1021"/>
                <a:gd name="T36" fmla="*/ 1636 w 2107"/>
                <a:gd name="T37" fmla="*/ 639 h 1021"/>
                <a:gd name="T38" fmla="*/ 1681 w 2107"/>
                <a:gd name="T39" fmla="*/ 773 h 1021"/>
                <a:gd name="T40" fmla="*/ 1793 w 2107"/>
                <a:gd name="T41" fmla="*/ 829 h 1021"/>
                <a:gd name="T42" fmla="*/ 1849 w 2107"/>
                <a:gd name="T43" fmla="*/ 930 h 1021"/>
                <a:gd name="T44" fmla="*/ 2106 w 2107"/>
                <a:gd name="T45" fmla="*/ 482 h 1021"/>
                <a:gd name="T46" fmla="*/ 1927 w 2107"/>
                <a:gd name="T47" fmla="*/ 381 h 1021"/>
                <a:gd name="T48" fmla="*/ 1748 w 2107"/>
                <a:gd name="T49" fmla="*/ 314 h 1021"/>
                <a:gd name="T50" fmla="*/ 1681 w 2107"/>
                <a:gd name="T51" fmla="*/ 459 h 1021"/>
                <a:gd name="T52" fmla="*/ 1546 w 2107"/>
                <a:gd name="T53" fmla="*/ 437 h 1021"/>
                <a:gd name="T54" fmla="*/ 1423 w 2107"/>
                <a:gd name="T55" fmla="*/ 381 h 1021"/>
                <a:gd name="T56" fmla="*/ 1311 w 2107"/>
                <a:gd name="T57" fmla="*/ 291 h 1021"/>
                <a:gd name="T58" fmla="*/ 1165 w 2107"/>
                <a:gd name="T59" fmla="*/ 123 h 1021"/>
                <a:gd name="T60" fmla="*/ 1053 w 2107"/>
                <a:gd name="T61" fmla="*/ 11 h 1021"/>
                <a:gd name="T62" fmla="*/ 974 w 2107"/>
                <a:gd name="T63" fmla="*/ 22 h 1021"/>
                <a:gd name="T64" fmla="*/ 683 w 2107"/>
                <a:gd name="T65" fmla="*/ 179 h 1021"/>
                <a:gd name="T66" fmla="*/ 594 w 2107"/>
                <a:gd name="T67" fmla="*/ 235 h 1021"/>
                <a:gd name="T68" fmla="*/ 347 w 2107"/>
                <a:gd name="T69" fmla="*/ 224 h 1021"/>
                <a:gd name="T70" fmla="*/ 0 w 2107"/>
                <a:gd name="T71" fmla="*/ 392 h 10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107" h="1021">
                  <a:moveTo>
                    <a:pt x="22" y="527"/>
                  </a:moveTo>
                  <a:lnTo>
                    <a:pt x="22" y="527"/>
                  </a:lnTo>
                  <a:cubicBezTo>
                    <a:pt x="33" y="549"/>
                    <a:pt x="33" y="560"/>
                    <a:pt x="22" y="583"/>
                  </a:cubicBezTo>
                  <a:cubicBezTo>
                    <a:pt x="11" y="594"/>
                    <a:pt x="33" y="628"/>
                    <a:pt x="78" y="617"/>
                  </a:cubicBezTo>
                  <a:cubicBezTo>
                    <a:pt x="112" y="605"/>
                    <a:pt x="123" y="661"/>
                    <a:pt x="145" y="684"/>
                  </a:cubicBezTo>
                  <a:cubicBezTo>
                    <a:pt x="179" y="717"/>
                    <a:pt x="201" y="728"/>
                    <a:pt x="235" y="728"/>
                  </a:cubicBezTo>
                  <a:cubicBezTo>
                    <a:pt x="269" y="740"/>
                    <a:pt x="291" y="773"/>
                    <a:pt x="291" y="796"/>
                  </a:cubicBezTo>
                  <a:cubicBezTo>
                    <a:pt x="291" y="818"/>
                    <a:pt x="325" y="818"/>
                    <a:pt x="336" y="841"/>
                  </a:cubicBezTo>
                  <a:cubicBezTo>
                    <a:pt x="347" y="874"/>
                    <a:pt x="325" y="930"/>
                    <a:pt x="313" y="953"/>
                  </a:cubicBezTo>
                  <a:cubicBezTo>
                    <a:pt x="302" y="964"/>
                    <a:pt x="325" y="1020"/>
                    <a:pt x="347" y="1020"/>
                  </a:cubicBezTo>
                  <a:cubicBezTo>
                    <a:pt x="369" y="1008"/>
                    <a:pt x="381" y="986"/>
                    <a:pt x="381" y="964"/>
                  </a:cubicBezTo>
                  <a:cubicBezTo>
                    <a:pt x="392" y="930"/>
                    <a:pt x="425" y="908"/>
                    <a:pt x="436" y="863"/>
                  </a:cubicBezTo>
                  <a:cubicBezTo>
                    <a:pt x="448" y="807"/>
                    <a:pt x="470" y="818"/>
                    <a:pt x="470" y="784"/>
                  </a:cubicBezTo>
                  <a:cubicBezTo>
                    <a:pt x="481" y="762"/>
                    <a:pt x="504" y="740"/>
                    <a:pt x="526" y="717"/>
                  </a:cubicBezTo>
                  <a:cubicBezTo>
                    <a:pt x="549" y="684"/>
                    <a:pt x="504" y="684"/>
                    <a:pt x="492" y="661"/>
                  </a:cubicBezTo>
                  <a:cubicBezTo>
                    <a:pt x="481" y="628"/>
                    <a:pt x="504" y="538"/>
                    <a:pt x="526" y="515"/>
                  </a:cubicBezTo>
                  <a:cubicBezTo>
                    <a:pt x="560" y="493"/>
                    <a:pt x="616" y="493"/>
                    <a:pt x="638" y="504"/>
                  </a:cubicBezTo>
                  <a:cubicBezTo>
                    <a:pt x="649" y="527"/>
                    <a:pt x="661" y="560"/>
                    <a:pt x="683" y="560"/>
                  </a:cubicBezTo>
                  <a:cubicBezTo>
                    <a:pt x="705" y="560"/>
                    <a:pt x="717" y="572"/>
                    <a:pt x="717" y="594"/>
                  </a:cubicBezTo>
                  <a:cubicBezTo>
                    <a:pt x="705" y="617"/>
                    <a:pt x="739" y="639"/>
                    <a:pt x="739" y="639"/>
                  </a:cubicBezTo>
                  <a:cubicBezTo>
                    <a:pt x="739" y="639"/>
                    <a:pt x="739" y="773"/>
                    <a:pt x="750" y="773"/>
                  </a:cubicBezTo>
                  <a:cubicBezTo>
                    <a:pt x="761" y="773"/>
                    <a:pt x="773" y="784"/>
                    <a:pt x="773" y="807"/>
                  </a:cubicBezTo>
                  <a:cubicBezTo>
                    <a:pt x="784" y="829"/>
                    <a:pt x="818" y="829"/>
                    <a:pt x="863" y="818"/>
                  </a:cubicBezTo>
                  <a:cubicBezTo>
                    <a:pt x="896" y="818"/>
                    <a:pt x="896" y="841"/>
                    <a:pt x="885" y="874"/>
                  </a:cubicBezTo>
                  <a:cubicBezTo>
                    <a:pt x="874" y="897"/>
                    <a:pt x="941" y="897"/>
                    <a:pt x="941" y="930"/>
                  </a:cubicBezTo>
                  <a:cubicBezTo>
                    <a:pt x="941" y="953"/>
                    <a:pt x="986" y="941"/>
                    <a:pt x="986" y="930"/>
                  </a:cubicBezTo>
                  <a:cubicBezTo>
                    <a:pt x="986" y="908"/>
                    <a:pt x="997" y="852"/>
                    <a:pt x="1008" y="841"/>
                  </a:cubicBezTo>
                  <a:cubicBezTo>
                    <a:pt x="1031" y="841"/>
                    <a:pt x="1019" y="784"/>
                    <a:pt x="1042" y="784"/>
                  </a:cubicBezTo>
                  <a:cubicBezTo>
                    <a:pt x="1064" y="796"/>
                    <a:pt x="1087" y="784"/>
                    <a:pt x="1098" y="762"/>
                  </a:cubicBezTo>
                  <a:cubicBezTo>
                    <a:pt x="1098" y="728"/>
                    <a:pt x="1154" y="728"/>
                    <a:pt x="1187" y="728"/>
                  </a:cubicBezTo>
                  <a:cubicBezTo>
                    <a:pt x="1210" y="728"/>
                    <a:pt x="1210" y="672"/>
                    <a:pt x="1221" y="661"/>
                  </a:cubicBezTo>
                  <a:cubicBezTo>
                    <a:pt x="1243" y="639"/>
                    <a:pt x="1300" y="617"/>
                    <a:pt x="1322" y="594"/>
                  </a:cubicBezTo>
                  <a:cubicBezTo>
                    <a:pt x="1356" y="560"/>
                    <a:pt x="1367" y="538"/>
                    <a:pt x="1378" y="538"/>
                  </a:cubicBezTo>
                  <a:cubicBezTo>
                    <a:pt x="1400" y="538"/>
                    <a:pt x="1412" y="493"/>
                    <a:pt x="1434" y="482"/>
                  </a:cubicBezTo>
                  <a:cubicBezTo>
                    <a:pt x="1456" y="471"/>
                    <a:pt x="1467" y="538"/>
                    <a:pt x="1479" y="515"/>
                  </a:cubicBezTo>
                  <a:cubicBezTo>
                    <a:pt x="1479" y="482"/>
                    <a:pt x="1501" y="504"/>
                    <a:pt x="1535" y="504"/>
                  </a:cubicBezTo>
                  <a:cubicBezTo>
                    <a:pt x="1557" y="515"/>
                    <a:pt x="1591" y="572"/>
                    <a:pt x="1580" y="605"/>
                  </a:cubicBezTo>
                  <a:cubicBezTo>
                    <a:pt x="1569" y="628"/>
                    <a:pt x="1602" y="639"/>
                    <a:pt x="1636" y="639"/>
                  </a:cubicBezTo>
                  <a:cubicBezTo>
                    <a:pt x="1658" y="628"/>
                    <a:pt x="1703" y="684"/>
                    <a:pt x="1681" y="695"/>
                  </a:cubicBezTo>
                  <a:cubicBezTo>
                    <a:pt x="1658" y="706"/>
                    <a:pt x="1703" y="740"/>
                    <a:pt x="1681" y="773"/>
                  </a:cubicBezTo>
                  <a:cubicBezTo>
                    <a:pt x="1669" y="796"/>
                    <a:pt x="1692" y="829"/>
                    <a:pt x="1714" y="807"/>
                  </a:cubicBezTo>
                  <a:cubicBezTo>
                    <a:pt x="1748" y="796"/>
                    <a:pt x="1770" y="841"/>
                    <a:pt x="1793" y="829"/>
                  </a:cubicBezTo>
                  <a:cubicBezTo>
                    <a:pt x="1815" y="818"/>
                    <a:pt x="1815" y="863"/>
                    <a:pt x="1849" y="863"/>
                  </a:cubicBezTo>
                  <a:cubicBezTo>
                    <a:pt x="1882" y="852"/>
                    <a:pt x="1849" y="930"/>
                    <a:pt x="1849" y="930"/>
                  </a:cubicBezTo>
                  <a:cubicBezTo>
                    <a:pt x="2106" y="919"/>
                    <a:pt x="2106" y="919"/>
                    <a:pt x="2106" y="919"/>
                  </a:cubicBezTo>
                  <a:cubicBezTo>
                    <a:pt x="2106" y="482"/>
                    <a:pt x="2106" y="482"/>
                    <a:pt x="2106" y="482"/>
                  </a:cubicBezTo>
                  <a:cubicBezTo>
                    <a:pt x="2095" y="403"/>
                    <a:pt x="2095" y="403"/>
                    <a:pt x="2095" y="403"/>
                  </a:cubicBezTo>
                  <a:cubicBezTo>
                    <a:pt x="2095" y="403"/>
                    <a:pt x="1949" y="415"/>
                    <a:pt x="1927" y="381"/>
                  </a:cubicBezTo>
                  <a:cubicBezTo>
                    <a:pt x="1916" y="348"/>
                    <a:pt x="1882" y="359"/>
                    <a:pt x="1849" y="359"/>
                  </a:cubicBezTo>
                  <a:cubicBezTo>
                    <a:pt x="1826" y="370"/>
                    <a:pt x="1793" y="314"/>
                    <a:pt x="1748" y="314"/>
                  </a:cubicBezTo>
                  <a:cubicBezTo>
                    <a:pt x="1703" y="325"/>
                    <a:pt x="1681" y="314"/>
                    <a:pt x="1681" y="314"/>
                  </a:cubicBezTo>
                  <a:cubicBezTo>
                    <a:pt x="1681" y="459"/>
                    <a:pt x="1681" y="459"/>
                    <a:pt x="1681" y="459"/>
                  </a:cubicBezTo>
                  <a:cubicBezTo>
                    <a:pt x="1681" y="459"/>
                    <a:pt x="1647" y="482"/>
                    <a:pt x="1625" y="459"/>
                  </a:cubicBezTo>
                  <a:cubicBezTo>
                    <a:pt x="1602" y="448"/>
                    <a:pt x="1580" y="437"/>
                    <a:pt x="1546" y="437"/>
                  </a:cubicBezTo>
                  <a:cubicBezTo>
                    <a:pt x="1501" y="437"/>
                    <a:pt x="1501" y="437"/>
                    <a:pt x="1490" y="415"/>
                  </a:cubicBezTo>
                  <a:cubicBezTo>
                    <a:pt x="1490" y="381"/>
                    <a:pt x="1434" y="426"/>
                    <a:pt x="1423" y="381"/>
                  </a:cubicBezTo>
                  <a:cubicBezTo>
                    <a:pt x="1400" y="348"/>
                    <a:pt x="1378" y="370"/>
                    <a:pt x="1356" y="370"/>
                  </a:cubicBezTo>
                  <a:cubicBezTo>
                    <a:pt x="1333" y="370"/>
                    <a:pt x="1322" y="303"/>
                    <a:pt x="1311" y="291"/>
                  </a:cubicBezTo>
                  <a:cubicBezTo>
                    <a:pt x="1300" y="269"/>
                    <a:pt x="1277" y="123"/>
                    <a:pt x="1277" y="123"/>
                  </a:cubicBezTo>
                  <a:cubicBezTo>
                    <a:pt x="1277" y="123"/>
                    <a:pt x="1210" y="123"/>
                    <a:pt x="1165" y="123"/>
                  </a:cubicBezTo>
                  <a:cubicBezTo>
                    <a:pt x="1131" y="123"/>
                    <a:pt x="1109" y="90"/>
                    <a:pt x="1098" y="56"/>
                  </a:cubicBezTo>
                  <a:cubicBezTo>
                    <a:pt x="1098" y="22"/>
                    <a:pt x="1087" y="22"/>
                    <a:pt x="1053" y="11"/>
                  </a:cubicBezTo>
                  <a:cubicBezTo>
                    <a:pt x="1042" y="11"/>
                    <a:pt x="1031" y="0"/>
                    <a:pt x="1019" y="0"/>
                  </a:cubicBezTo>
                  <a:cubicBezTo>
                    <a:pt x="1008" y="0"/>
                    <a:pt x="986" y="11"/>
                    <a:pt x="974" y="22"/>
                  </a:cubicBezTo>
                  <a:cubicBezTo>
                    <a:pt x="930" y="34"/>
                    <a:pt x="840" y="90"/>
                    <a:pt x="807" y="135"/>
                  </a:cubicBezTo>
                  <a:cubicBezTo>
                    <a:pt x="773" y="168"/>
                    <a:pt x="705" y="179"/>
                    <a:pt x="683" y="179"/>
                  </a:cubicBezTo>
                  <a:cubicBezTo>
                    <a:pt x="649" y="190"/>
                    <a:pt x="672" y="258"/>
                    <a:pt x="627" y="280"/>
                  </a:cubicBezTo>
                  <a:cubicBezTo>
                    <a:pt x="594" y="291"/>
                    <a:pt x="571" y="246"/>
                    <a:pt x="594" y="235"/>
                  </a:cubicBezTo>
                  <a:cubicBezTo>
                    <a:pt x="616" y="213"/>
                    <a:pt x="582" y="202"/>
                    <a:pt x="526" y="202"/>
                  </a:cubicBezTo>
                  <a:cubicBezTo>
                    <a:pt x="470" y="202"/>
                    <a:pt x="392" y="190"/>
                    <a:pt x="347" y="224"/>
                  </a:cubicBezTo>
                  <a:cubicBezTo>
                    <a:pt x="302" y="258"/>
                    <a:pt x="235" y="269"/>
                    <a:pt x="167" y="291"/>
                  </a:cubicBezTo>
                  <a:cubicBezTo>
                    <a:pt x="100" y="314"/>
                    <a:pt x="33" y="359"/>
                    <a:pt x="0" y="392"/>
                  </a:cubicBezTo>
                  <a:cubicBezTo>
                    <a:pt x="33" y="426"/>
                    <a:pt x="11" y="504"/>
                    <a:pt x="22" y="52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1" name="Freeform 29"/>
            <p:cNvSpPr>
              <a:spLocks noChangeArrowheads="1"/>
            </p:cNvSpPr>
            <p:nvPr/>
          </p:nvSpPr>
          <p:spPr bwMode="auto">
            <a:xfrm>
              <a:off x="5700713" y="3800475"/>
              <a:ext cx="1243012" cy="1331913"/>
            </a:xfrm>
            <a:custGeom>
              <a:avLst/>
              <a:gdLst>
                <a:gd name="T0" fmla="*/ 191 w 3453"/>
                <a:gd name="T1" fmla="*/ 952 h 3699"/>
                <a:gd name="T2" fmla="*/ 281 w 3453"/>
                <a:gd name="T3" fmla="*/ 1143 h 3699"/>
                <a:gd name="T4" fmla="*/ 135 w 3453"/>
                <a:gd name="T5" fmla="*/ 1210 h 3699"/>
                <a:gd name="T6" fmla="*/ 68 w 3453"/>
                <a:gd name="T7" fmla="*/ 1378 h 3699"/>
                <a:gd name="T8" fmla="*/ 213 w 3453"/>
                <a:gd name="T9" fmla="*/ 1457 h 3699"/>
                <a:gd name="T10" fmla="*/ 460 w 3453"/>
                <a:gd name="T11" fmla="*/ 1378 h 3699"/>
                <a:gd name="T12" fmla="*/ 617 w 3453"/>
                <a:gd name="T13" fmla="*/ 1188 h 3699"/>
                <a:gd name="T14" fmla="*/ 729 w 3453"/>
                <a:gd name="T15" fmla="*/ 1434 h 3699"/>
                <a:gd name="T16" fmla="*/ 639 w 3453"/>
                <a:gd name="T17" fmla="*/ 1603 h 3699"/>
                <a:gd name="T18" fmla="*/ 830 w 3453"/>
                <a:gd name="T19" fmla="*/ 1591 h 3699"/>
                <a:gd name="T20" fmla="*/ 986 w 3453"/>
                <a:gd name="T21" fmla="*/ 1703 h 3699"/>
                <a:gd name="T22" fmla="*/ 897 w 3453"/>
                <a:gd name="T23" fmla="*/ 1983 h 3699"/>
                <a:gd name="T24" fmla="*/ 930 w 3453"/>
                <a:gd name="T25" fmla="*/ 2174 h 3699"/>
                <a:gd name="T26" fmla="*/ 1132 w 3453"/>
                <a:gd name="T27" fmla="*/ 2230 h 3699"/>
                <a:gd name="T28" fmla="*/ 1054 w 3453"/>
                <a:gd name="T29" fmla="*/ 2331 h 3699"/>
                <a:gd name="T30" fmla="*/ 953 w 3453"/>
                <a:gd name="T31" fmla="*/ 2488 h 3699"/>
                <a:gd name="T32" fmla="*/ 941 w 3453"/>
                <a:gd name="T33" fmla="*/ 2667 h 3699"/>
                <a:gd name="T34" fmla="*/ 1132 w 3453"/>
                <a:gd name="T35" fmla="*/ 2790 h 3699"/>
                <a:gd name="T36" fmla="*/ 1368 w 3453"/>
                <a:gd name="T37" fmla="*/ 2846 h 3699"/>
                <a:gd name="T38" fmla="*/ 1491 w 3453"/>
                <a:gd name="T39" fmla="*/ 2734 h 3699"/>
                <a:gd name="T40" fmla="*/ 1692 w 3453"/>
                <a:gd name="T41" fmla="*/ 3037 h 3699"/>
                <a:gd name="T42" fmla="*/ 1984 w 3453"/>
                <a:gd name="T43" fmla="*/ 3138 h 3699"/>
                <a:gd name="T44" fmla="*/ 1939 w 3453"/>
                <a:gd name="T45" fmla="*/ 3362 h 3699"/>
                <a:gd name="T46" fmla="*/ 2174 w 3453"/>
                <a:gd name="T47" fmla="*/ 3452 h 3699"/>
                <a:gd name="T48" fmla="*/ 2331 w 3453"/>
                <a:gd name="T49" fmla="*/ 3295 h 3699"/>
                <a:gd name="T50" fmla="*/ 2387 w 3453"/>
                <a:gd name="T51" fmla="*/ 3429 h 3699"/>
                <a:gd name="T52" fmla="*/ 2499 w 3453"/>
                <a:gd name="T53" fmla="*/ 3575 h 3699"/>
                <a:gd name="T54" fmla="*/ 3306 w 3453"/>
                <a:gd name="T55" fmla="*/ 3687 h 3699"/>
                <a:gd name="T56" fmla="*/ 3430 w 3453"/>
                <a:gd name="T57" fmla="*/ 3563 h 3699"/>
                <a:gd name="T58" fmla="*/ 3396 w 3453"/>
                <a:gd name="T59" fmla="*/ 3351 h 3699"/>
                <a:gd name="T60" fmla="*/ 3183 w 3453"/>
                <a:gd name="T61" fmla="*/ 3172 h 3699"/>
                <a:gd name="T62" fmla="*/ 3105 w 3453"/>
                <a:gd name="T63" fmla="*/ 2947 h 3699"/>
                <a:gd name="T64" fmla="*/ 2757 w 3453"/>
                <a:gd name="T65" fmla="*/ 2958 h 3699"/>
                <a:gd name="T66" fmla="*/ 2544 w 3453"/>
                <a:gd name="T67" fmla="*/ 2723 h 3699"/>
                <a:gd name="T68" fmla="*/ 1984 w 3453"/>
                <a:gd name="T69" fmla="*/ 2622 h 3699"/>
                <a:gd name="T70" fmla="*/ 1793 w 3453"/>
                <a:gd name="T71" fmla="*/ 2409 h 3699"/>
                <a:gd name="T72" fmla="*/ 1502 w 3453"/>
                <a:gd name="T73" fmla="*/ 2039 h 3699"/>
                <a:gd name="T74" fmla="*/ 1043 w 3453"/>
                <a:gd name="T75" fmla="*/ 1401 h 3699"/>
                <a:gd name="T76" fmla="*/ 717 w 3453"/>
                <a:gd name="T77" fmla="*/ 796 h 3699"/>
                <a:gd name="T78" fmla="*/ 572 w 3453"/>
                <a:gd name="T79" fmla="*/ 459 h 3699"/>
                <a:gd name="T80" fmla="*/ 460 w 3453"/>
                <a:gd name="T81" fmla="*/ 190 h 3699"/>
                <a:gd name="T82" fmla="*/ 325 w 3453"/>
                <a:gd name="T83" fmla="*/ 112 h 3699"/>
                <a:gd name="T84" fmla="*/ 68 w 3453"/>
                <a:gd name="T85" fmla="*/ 79 h 3699"/>
                <a:gd name="T86" fmla="*/ 157 w 3453"/>
                <a:gd name="T87" fmla="*/ 190 h 3699"/>
                <a:gd name="T88" fmla="*/ 101 w 3453"/>
                <a:gd name="T89" fmla="*/ 538 h 3699"/>
                <a:gd name="T90" fmla="*/ 90 w 3453"/>
                <a:gd name="T91" fmla="*/ 784 h 36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453" h="3699">
                  <a:moveTo>
                    <a:pt x="112" y="896"/>
                  </a:moveTo>
                  <a:lnTo>
                    <a:pt x="112" y="896"/>
                  </a:lnTo>
                  <a:cubicBezTo>
                    <a:pt x="112" y="930"/>
                    <a:pt x="146" y="952"/>
                    <a:pt x="191" y="952"/>
                  </a:cubicBezTo>
                  <a:cubicBezTo>
                    <a:pt x="247" y="952"/>
                    <a:pt x="269" y="930"/>
                    <a:pt x="292" y="952"/>
                  </a:cubicBezTo>
                  <a:cubicBezTo>
                    <a:pt x="314" y="975"/>
                    <a:pt x="336" y="1020"/>
                    <a:pt x="325" y="1053"/>
                  </a:cubicBezTo>
                  <a:cubicBezTo>
                    <a:pt x="314" y="1098"/>
                    <a:pt x="281" y="1110"/>
                    <a:pt x="281" y="1143"/>
                  </a:cubicBezTo>
                  <a:cubicBezTo>
                    <a:pt x="269" y="1177"/>
                    <a:pt x="269" y="1210"/>
                    <a:pt x="247" y="1233"/>
                  </a:cubicBezTo>
                  <a:cubicBezTo>
                    <a:pt x="224" y="1266"/>
                    <a:pt x="213" y="1233"/>
                    <a:pt x="213" y="1188"/>
                  </a:cubicBezTo>
                  <a:cubicBezTo>
                    <a:pt x="213" y="1154"/>
                    <a:pt x="146" y="1154"/>
                    <a:pt x="135" y="1210"/>
                  </a:cubicBezTo>
                  <a:cubicBezTo>
                    <a:pt x="123" y="1266"/>
                    <a:pt x="112" y="1221"/>
                    <a:pt x="79" y="1244"/>
                  </a:cubicBezTo>
                  <a:cubicBezTo>
                    <a:pt x="34" y="1266"/>
                    <a:pt x="101" y="1289"/>
                    <a:pt x="123" y="1300"/>
                  </a:cubicBezTo>
                  <a:cubicBezTo>
                    <a:pt x="146" y="1311"/>
                    <a:pt x="112" y="1367"/>
                    <a:pt x="68" y="1378"/>
                  </a:cubicBezTo>
                  <a:cubicBezTo>
                    <a:pt x="23" y="1390"/>
                    <a:pt x="56" y="1468"/>
                    <a:pt x="68" y="1501"/>
                  </a:cubicBezTo>
                  <a:cubicBezTo>
                    <a:pt x="79" y="1546"/>
                    <a:pt x="123" y="1546"/>
                    <a:pt x="146" y="1524"/>
                  </a:cubicBezTo>
                  <a:cubicBezTo>
                    <a:pt x="168" y="1490"/>
                    <a:pt x="179" y="1468"/>
                    <a:pt x="213" y="1457"/>
                  </a:cubicBezTo>
                  <a:cubicBezTo>
                    <a:pt x="247" y="1457"/>
                    <a:pt x="292" y="1423"/>
                    <a:pt x="314" y="1390"/>
                  </a:cubicBezTo>
                  <a:cubicBezTo>
                    <a:pt x="348" y="1356"/>
                    <a:pt x="359" y="1322"/>
                    <a:pt x="381" y="1334"/>
                  </a:cubicBezTo>
                  <a:cubicBezTo>
                    <a:pt x="415" y="1345"/>
                    <a:pt x="437" y="1390"/>
                    <a:pt x="460" y="1378"/>
                  </a:cubicBezTo>
                  <a:cubicBezTo>
                    <a:pt x="482" y="1378"/>
                    <a:pt x="505" y="1322"/>
                    <a:pt x="493" y="1289"/>
                  </a:cubicBezTo>
                  <a:cubicBezTo>
                    <a:pt x="482" y="1266"/>
                    <a:pt x="516" y="1188"/>
                    <a:pt x="538" y="1165"/>
                  </a:cubicBezTo>
                  <a:cubicBezTo>
                    <a:pt x="549" y="1154"/>
                    <a:pt x="605" y="1154"/>
                    <a:pt x="617" y="1188"/>
                  </a:cubicBezTo>
                  <a:cubicBezTo>
                    <a:pt x="639" y="1233"/>
                    <a:pt x="617" y="1300"/>
                    <a:pt x="605" y="1334"/>
                  </a:cubicBezTo>
                  <a:cubicBezTo>
                    <a:pt x="594" y="1367"/>
                    <a:pt x="695" y="1378"/>
                    <a:pt x="729" y="1378"/>
                  </a:cubicBezTo>
                  <a:cubicBezTo>
                    <a:pt x="762" y="1367"/>
                    <a:pt x="751" y="1401"/>
                    <a:pt x="729" y="1434"/>
                  </a:cubicBezTo>
                  <a:cubicBezTo>
                    <a:pt x="706" y="1468"/>
                    <a:pt x="706" y="1479"/>
                    <a:pt x="695" y="1479"/>
                  </a:cubicBezTo>
                  <a:cubicBezTo>
                    <a:pt x="673" y="1479"/>
                    <a:pt x="650" y="1446"/>
                    <a:pt x="617" y="1446"/>
                  </a:cubicBezTo>
                  <a:cubicBezTo>
                    <a:pt x="583" y="1446"/>
                    <a:pt x="628" y="1569"/>
                    <a:pt x="639" y="1603"/>
                  </a:cubicBezTo>
                  <a:cubicBezTo>
                    <a:pt x="650" y="1636"/>
                    <a:pt x="695" y="1647"/>
                    <a:pt x="729" y="1670"/>
                  </a:cubicBezTo>
                  <a:cubicBezTo>
                    <a:pt x="751" y="1692"/>
                    <a:pt x="774" y="1681"/>
                    <a:pt x="785" y="1647"/>
                  </a:cubicBezTo>
                  <a:cubicBezTo>
                    <a:pt x="796" y="1625"/>
                    <a:pt x="807" y="1603"/>
                    <a:pt x="830" y="1591"/>
                  </a:cubicBezTo>
                  <a:cubicBezTo>
                    <a:pt x="841" y="1580"/>
                    <a:pt x="863" y="1603"/>
                    <a:pt x="886" y="1625"/>
                  </a:cubicBezTo>
                  <a:cubicBezTo>
                    <a:pt x="908" y="1636"/>
                    <a:pt x="953" y="1625"/>
                    <a:pt x="986" y="1647"/>
                  </a:cubicBezTo>
                  <a:cubicBezTo>
                    <a:pt x="1020" y="1670"/>
                    <a:pt x="1020" y="1692"/>
                    <a:pt x="986" y="1703"/>
                  </a:cubicBezTo>
                  <a:cubicBezTo>
                    <a:pt x="964" y="1714"/>
                    <a:pt x="964" y="1726"/>
                    <a:pt x="964" y="1759"/>
                  </a:cubicBezTo>
                  <a:cubicBezTo>
                    <a:pt x="953" y="1782"/>
                    <a:pt x="930" y="1815"/>
                    <a:pt x="908" y="1849"/>
                  </a:cubicBezTo>
                  <a:cubicBezTo>
                    <a:pt x="897" y="1894"/>
                    <a:pt x="908" y="1950"/>
                    <a:pt x="897" y="1983"/>
                  </a:cubicBezTo>
                  <a:cubicBezTo>
                    <a:pt x="897" y="2017"/>
                    <a:pt x="852" y="1995"/>
                    <a:pt x="852" y="2017"/>
                  </a:cubicBezTo>
                  <a:cubicBezTo>
                    <a:pt x="841" y="2051"/>
                    <a:pt x="841" y="2096"/>
                    <a:pt x="874" y="2118"/>
                  </a:cubicBezTo>
                  <a:cubicBezTo>
                    <a:pt x="908" y="2141"/>
                    <a:pt x="897" y="2174"/>
                    <a:pt x="930" y="2174"/>
                  </a:cubicBezTo>
                  <a:cubicBezTo>
                    <a:pt x="975" y="2174"/>
                    <a:pt x="975" y="2174"/>
                    <a:pt x="986" y="2208"/>
                  </a:cubicBezTo>
                  <a:cubicBezTo>
                    <a:pt x="998" y="2241"/>
                    <a:pt x="1065" y="2241"/>
                    <a:pt x="1087" y="2219"/>
                  </a:cubicBezTo>
                  <a:cubicBezTo>
                    <a:pt x="1121" y="2196"/>
                    <a:pt x="1121" y="2208"/>
                    <a:pt x="1132" y="2230"/>
                  </a:cubicBezTo>
                  <a:cubicBezTo>
                    <a:pt x="1132" y="2264"/>
                    <a:pt x="1143" y="2275"/>
                    <a:pt x="1121" y="2297"/>
                  </a:cubicBezTo>
                  <a:cubicBezTo>
                    <a:pt x="1087" y="2320"/>
                    <a:pt x="1121" y="2331"/>
                    <a:pt x="1110" y="2353"/>
                  </a:cubicBezTo>
                  <a:cubicBezTo>
                    <a:pt x="1099" y="2365"/>
                    <a:pt x="1076" y="2365"/>
                    <a:pt x="1054" y="2331"/>
                  </a:cubicBezTo>
                  <a:cubicBezTo>
                    <a:pt x="1031" y="2308"/>
                    <a:pt x="1009" y="2342"/>
                    <a:pt x="1009" y="2365"/>
                  </a:cubicBezTo>
                  <a:cubicBezTo>
                    <a:pt x="998" y="2398"/>
                    <a:pt x="998" y="2409"/>
                    <a:pt x="964" y="2421"/>
                  </a:cubicBezTo>
                  <a:cubicBezTo>
                    <a:pt x="941" y="2432"/>
                    <a:pt x="941" y="2465"/>
                    <a:pt x="953" y="2488"/>
                  </a:cubicBezTo>
                  <a:cubicBezTo>
                    <a:pt x="975" y="2510"/>
                    <a:pt x="975" y="2521"/>
                    <a:pt x="953" y="2532"/>
                  </a:cubicBezTo>
                  <a:cubicBezTo>
                    <a:pt x="930" y="2532"/>
                    <a:pt x="953" y="2577"/>
                    <a:pt x="941" y="2589"/>
                  </a:cubicBezTo>
                  <a:cubicBezTo>
                    <a:pt x="919" y="2600"/>
                    <a:pt x="919" y="2634"/>
                    <a:pt x="941" y="2667"/>
                  </a:cubicBezTo>
                  <a:cubicBezTo>
                    <a:pt x="953" y="2701"/>
                    <a:pt x="975" y="2723"/>
                    <a:pt x="1020" y="2712"/>
                  </a:cubicBezTo>
                  <a:cubicBezTo>
                    <a:pt x="1054" y="2701"/>
                    <a:pt x="1065" y="2768"/>
                    <a:pt x="1076" y="2801"/>
                  </a:cubicBezTo>
                  <a:cubicBezTo>
                    <a:pt x="1087" y="2835"/>
                    <a:pt x="1110" y="2824"/>
                    <a:pt x="1132" y="2790"/>
                  </a:cubicBezTo>
                  <a:cubicBezTo>
                    <a:pt x="1166" y="2757"/>
                    <a:pt x="1199" y="2768"/>
                    <a:pt x="1233" y="2790"/>
                  </a:cubicBezTo>
                  <a:cubicBezTo>
                    <a:pt x="1267" y="2813"/>
                    <a:pt x="1312" y="2835"/>
                    <a:pt x="1312" y="2869"/>
                  </a:cubicBezTo>
                  <a:cubicBezTo>
                    <a:pt x="1312" y="2891"/>
                    <a:pt x="1345" y="2880"/>
                    <a:pt x="1368" y="2846"/>
                  </a:cubicBezTo>
                  <a:cubicBezTo>
                    <a:pt x="1390" y="2813"/>
                    <a:pt x="1379" y="2734"/>
                    <a:pt x="1356" y="2712"/>
                  </a:cubicBezTo>
                  <a:cubicBezTo>
                    <a:pt x="1334" y="2678"/>
                    <a:pt x="1345" y="2656"/>
                    <a:pt x="1368" y="2656"/>
                  </a:cubicBezTo>
                  <a:cubicBezTo>
                    <a:pt x="1401" y="2645"/>
                    <a:pt x="1401" y="2667"/>
                    <a:pt x="1491" y="2734"/>
                  </a:cubicBezTo>
                  <a:cubicBezTo>
                    <a:pt x="1581" y="2813"/>
                    <a:pt x="1569" y="2835"/>
                    <a:pt x="1581" y="2869"/>
                  </a:cubicBezTo>
                  <a:cubicBezTo>
                    <a:pt x="1592" y="2903"/>
                    <a:pt x="1614" y="2914"/>
                    <a:pt x="1648" y="2936"/>
                  </a:cubicBezTo>
                  <a:cubicBezTo>
                    <a:pt x="1681" y="2970"/>
                    <a:pt x="1681" y="3014"/>
                    <a:pt x="1692" y="3037"/>
                  </a:cubicBezTo>
                  <a:cubicBezTo>
                    <a:pt x="1715" y="3048"/>
                    <a:pt x="1760" y="3026"/>
                    <a:pt x="1805" y="3037"/>
                  </a:cubicBezTo>
                  <a:cubicBezTo>
                    <a:pt x="1838" y="3048"/>
                    <a:pt x="1894" y="3026"/>
                    <a:pt x="1917" y="3014"/>
                  </a:cubicBezTo>
                  <a:cubicBezTo>
                    <a:pt x="1939" y="3003"/>
                    <a:pt x="1961" y="3093"/>
                    <a:pt x="1984" y="3138"/>
                  </a:cubicBezTo>
                  <a:cubicBezTo>
                    <a:pt x="1995" y="3183"/>
                    <a:pt x="1973" y="3227"/>
                    <a:pt x="1950" y="3227"/>
                  </a:cubicBezTo>
                  <a:cubicBezTo>
                    <a:pt x="1928" y="3227"/>
                    <a:pt x="1950" y="3295"/>
                    <a:pt x="1917" y="3306"/>
                  </a:cubicBezTo>
                  <a:cubicBezTo>
                    <a:pt x="1894" y="3317"/>
                    <a:pt x="1905" y="3351"/>
                    <a:pt x="1939" y="3362"/>
                  </a:cubicBezTo>
                  <a:cubicBezTo>
                    <a:pt x="1973" y="3373"/>
                    <a:pt x="2017" y="3418"/>
                    <a:pt x="2029" y="3440"/>
                  </a:cubicBezTo>
                  <a:cubicBezTo>
                    <a:pt x="2051" y="3474"/>
                    <a:pt x="2085" y="3463"/>
                    <a:pt x="2118" y="3463"/>
                  </a:cubicBezTo>
                  <a:cubicBezTo>
                    <a:pt x="2152" y="3463"/>
                    <a:pt x="2152" y="3474"/>
                    <a:pt x="2174" y="3452"/>
                  </a:cubicBezTo>
                  <a:cubicBezTo>
                    <a:pt x="2197" y="3440"/>
                    <a:pt x="2197" y="3407"/>
                    <a:pt x="2219" y="3407"/>
                  </a:cubicBezTo>
                  <a:cubicBezTo>
                    <a:pt x="2241" y="3396"/>
                    <a:pt x="2275" y="3373"/>
                    <a:pt x="2286" y="3351"/>
                  </a:cubicBezTo>
                  <a:cubicBezTo>
                    <a:pt x="2286" y="3317"/>
                    <a:pt x="2298" y="3283"/>
                    <a:pt x="2331" y="3295"/>
                  </a:cubicBezTo>
                  <a:cubicBezTo>
                    <a:pt x="2354" y="3295"/>
                    <a:pt x="2365" y="3272"/>
                    <a:pt x="2387" y="3272"/>
                  </a:cubicBezTo>
                  <a:cubicBezTo>
                    <a:pt x="2410" y="3272"/>
                    <a:pt x="2410" y="3373"/>
                    <a:pt x="2387" y="3384"/>
                  </a:cubicBezTo>
                  <a:cubicBezTo>
                    <a:pt x="2376" y="3396"/>
                    <a:pt x="2365" y="3429"/>
                    <a:pt x="2387" y="3429"/>
                  </a:cubicBezTo>
                  <a:cubicBezTo>
                    <a:pt x="2421" y="3429"/>
                    <a:pt x="2432" y="3429"/>
                    <a:pt x="2421" y="3463"/>
                  </a:cubicBezTo>
                  <a:cubicBezTo>
                    <a:pt x="2421" y="3496"/>
                    <a:pt x="2432" y="3552"/>
                    <a:pt x="2443" y="3541"/>
                  </a:cubicBezTo>
                  <a:cubicBezTo>
                    <a:pt x="2466" y="3541"/>
                    <a:pt x="2488" y="3552"/>
                    <a:pt x="2499" y="3575"/>
                  </a:cubicBezTo>
                  <a:cubicBezTo>
                    <a:pt x="2510" y="3586"/>
                    <a:pt x="2612" y="3586"/>
                    <a:pt x="2612" y="3586"/>
                  </a:cubicBezTo>
                  <a:cubicBezTo>
                    <a:pt x="2612" y="3698"/>
                    <a:pt x="2612" y="3698"/>
                    <a:pt x="2612" y="3698"/>
                  </a:cubicBezTo>
                  <a:cubicBezTo>
                    <a:pt x="3306" y="3687"/>
                    <a:pt x="3306" y="3687"/>
                    <a:pt x="3306" y="3687"/>
                  </a:cubicBezTo>
                  <a:cubicBezTo>
                    <a:pt x="3306" y="3687"/>
                    <a:pt x="3340" y="3676"/>
                    <a:pt x="3351" y="3642"/>
                  </a:cubicBezTo>
                  <a:cubicBezTo>
                    <a:pt x="3351" y="3608"/>
                    <a:pt x="3385" y="3608"/>
                    <a:pt x="3418" y="3597"/>
                  </a:cubicBezTo>
                  <a:cubicBezTo>
                    <a:pt x="3430" y="3597"/>
                    <a:pt x="3430" y="3586"/>
                    <a:pt x="3430" y="3563"/>
                  </a:cubicBezTo>
                  <a:cubicBezTo>
                    <a:pt x="3418" y="3552"/>
                    <a:pt x="3407" y="3519"/>
                    <a:pt x="3418" y="3508"/>
                  </a:cubicBezTo>
                  <a:cubicBezTo>
                    <a:pt x="3430" y="3485"/>
                    <a:pt x="3452" y="3429"/>
                    <a:pt x="3441" y="3396"/>
                  </a:cubicBezTo>
                  <a:cubicBezTo>
                    <a:pt x="3430" y="3373"/>
                    <a:pt x="3396" y="3373"/>
                    <a:pt x="3396" y="3351"/>
                  </a:cubicBezTo>
                  <a:cubicBezTo>
                    <a:pt x="3396" y="3328"/>
                    <a:pt x="3374" y="3295"/>
                    <a:pt x="3340" y="3283"/>
                  </a:cubicBezTo>
                  <a:cubicBezTo>
                    <a:pt x="3306" y="3283"/>
                    <a:pt x="3284" y="3272"/>
                    <a:pt x="3250" y="3239"/>
                  </a:cubicBezTo>
                  <a:cubicBezTo>
                    <a:pt x="3228" y="3216"/>
                    <a:pt x="3217" y="3160"/>
                    <a:pt x="3183" y="3172"/>
                  </a:cubicBezTo>
                  <a:cubicBezTo>
                    <a:pt x="3138" y="3183"/>
                    <a:pt x="3116" y="3149"/>
                    <a:pt x="3127" y="3138"/>
                  </a:cubicBezTo>
                  <a:cubicBezTo>
                    <a:pt x="3138" y="3115"/>
                    <a:pt x="3138" y="3104"/>
                    <a:pt x="3127" y="3082"/>
                  </a:cubicBezTo>
                  <a:cubicBezTo>
                    <a:pt x="3116" y="3059"/>
                    <a:pt x="3138" y="2981"/>
                    <a:pt x="3105" y="2947"/>
                  </a:cubicBezTo>
                  <a:cubicBezTo>
                    <a:pt x="3071" y="2970"/>
                    <a:pt x="2992" y="2992"/>
                    <a:pt x="2959" y="2992"/>
                  </a:cubicBezTo>
                  <a:cubicBezTo>
                    <a:pt x="2925" y="2992"/>
                    <a:pt x="2892" y="2981"/>
                    <a:pt x="2869" y="3003"/>
                  </a:cubicBezTo>
                  <a:cubicBezTo>
                    <a:pt x="2847" y="3014"/>
                    <a:pt x="2779" y="3014"/>
                    <a:pt x="2757" y="2958"/>
                  </a:cubicBezTo>
                  <a:cubicBezTo>
                    <a:pt x="2735" y="2903"/>
                    <a:pt x="2712" y="2858"/>
                    <a:pt x="2690" y="2846"/>
                  </a:cubicBezTo>
                  <a:cubicBezTo>
                    <a:pt x="2668" y="2835"/>
                    <a:pt x="2634" y="2790"/>
                    <a:pt x="2612" y="2757"/>
                  </a:cubicBezTo>
                  <a:cubicBezTo>
                    <a:pt x="2600" y="2734"/>
                    <a:pt x="2578" y="2712"/>
                    <a:pt x="2544" y="2723"/>
                  </a:cubicBezTo>
                  <a:cubicBezTo>
                    <a:pt x="2499" y="2723"/>
                    <a:pt x="2477" y="2712"/>
                    <a:pt x="2443" y="2678"/>
                  </a:cubicBezTo>
                  <a:cubicBezTo>
                    <a:pt x="2410" y="2634"/>
                    <a:pt x="2410" y="2611"/>
                    <a:pt x="2309" y="2611"/>
                  </a:cubicBezTo>
                  <a:cubicBezTo>
                    <a:pt x="2208" y="2622"/>
                    <a:pt x="2017" y="2622"/>
                    <a:pt x="1984" y="2622"/>
                  </a:cubicBezTo>
                  <a:cubicBezTo>
                    <a:pt x="1950" y="2611"/>
                    <a:pt x="1928" y="2589"/>
                    <a:pt x="1894" y="2566"/>
                  </a:cubicBezTo>
                  <a:cubicBezTo>
                    <a:pt x="1849" y="2555"/>
                    <a:pt x="1805" y="2544"/>
                    <a:pt x="1816" y="2510"/>
                  </a:cubicBezTo>
                  <a:cubicBezTo>
                    <a:pt x="1816" y="2465"/>
                    <a:pt x="1805" y="2432"/>
                    <a:pt x="1793" y="2409"/>
                  </a:cubicBezTo>
                  <a:cubicBezTo>
                    <a:pt x="1771" y="2387"/>
                    <a:pt x="1681" y="2297"/>
                    <a:pt x="1648" y="2275"/>
                  </a:cubicBezTo>
                  <a:cubicBezTo>
                    <a:pt x="1625" y="2264"/>
                    <a:pt x="1592" y="2286"/>
                    <a:pt x="1569" y="2219"/>
                  </a:cubicBezTo>
                  <a:cubicBezTo>
                    <a:pt x="1536" y="2141"/>
                    <a:pt x="1513" y="2062"/>
                    <a:pt x="1502" y="2039"/>
                  </a:cubicBezTo>
                  <a:cubicBezTo>
                    <a:pt x="1491" y="2017"/>
                    <a:pt x="1457" y="1894"/>
                    <a:pt x="1423" y="1827"/>
                  </a:cubicBezTo>
                  <a:cubicBezTo>
                    <a:pt x="1390" y="1770"/>
                    <a:pt x="1289" y="1647"/>
                    <a:pt x="1233" y="1591"/>
                  </a:cubicBezTo>
                  <a:cubicBezTo>
                    <a:pt x="1177" y="1546"/>
                    <a:pt x="1065" y="1423"/>
                    <a:pt x="1043" y="1401"/>
                  </a:cubicBezTo>
                  <a:cubicBezTo>
                    <a:pt x="1009" y="1378"/>
                    <a:pt x="919" y="1221"/>
                    <a:pt x="886" y="1154"/>
                  </a:cubicBezTo>
                  <a:cubicBezTo>
                    <a:pt x="841" y="1087"/>
                    <a:pt x="796" y="997"/>
                    <a:pt x="796" y="975"/>
                  </a:cubicBezTo>
                  <a:cubicBezTo>
                    <a:pt x="785" y="952"/>
                    <a:pt x="717" y="840"/>
                    <a:pt x="717" y="796"/>
                  </a:cubicBezTo>
                  <a:cubicBezTo>
                    <a:pt x="706" y="762"/>
                    <a:pt x="695" y="728"/>
                    <a:pt x="673" y="717"/>
                  </a:cubicBezTo>
                  <a:cubicBezTo>
                    <a:pt x="650" y="706"/>
                    <a:pt x="628" y="661"/>
                    <a:pt x="605" y="605"/>
                  </a:cubicBezTo>
                  <a:cubicBezTo>
                    <a:pt x="594" y="549"/>
                    <a:pt x="538" y="470"/>
                    <a:pt x="572" y="459"/>
                  </a:cubicBezTo>
                  <a:cubicBezTo>
                    <a:pt x="594" y="448"/>
                    <a:pt x="605" y="448"/>
                    <a:pt x="583" y="426"/>
                  </a:cubicBezTo>
                  <a:cubicBezTo>
                    <a:pt x="572" y="392"/>
                    <a:pt x="527" y="303"/>
                    <a:pt x="516" y="258"/>
                  </a:cubicBezTo>
                  <a:cubicBezTo>
                    <a:pt x="505" y="213"/>
                    <a:pt x="482" y="190"/>
                    <a:pt x="460" y="190"/>
                  </a:cubicBezTo>
                  <a:cubicBezTo>
                    <a:pt x="448" y="179"/>
                    <a:pt x="437" y="179"/>
                    <a:pt x="448" y="168"/>
                  </a:cubicBezTo>
                  <a:lnTo>
                    <a:pt x="448" y="168"/>
                  </a:lnTo>
                  <a:cubicBezTo>
                    <a:pt x="448" y="168"/>
                    <a:pt x="359" y="168"/>
                    <a:pt x="325" y="112"/>
                  </a:cubicBezTo>
                  <a:cubicBezTo>
                    <a:pt x="292" y="45"/>
                    <a:pt x="269" y="0"/>
                    <a:pt x="224" y="22"/>
                  </a:cubicBezTo>
                  <a:cubicBezTo>
                    <a:pt x="191" y="45"/>
                    <a:pt x="179" y="90"/>
                    <a:pt x="135" y="90"/>
                  </a:cubicBezTo>
                  <a:cubicBezTo>
                    <a:pt x="101" y="90"/>
                    <a:pt x="79" y="45"/>
                    <a:pt x="68" y="79"/>
                  </a:cubicBezTo>
                  <a:cubicBezTo>
                    <a:pt x="56" y="90"/>
                    <a:pt x="45" y="101"/>
                    <a:pt x="34" y="112"/>
                  </a:cubicBezTo>
                  <a:cubicBezTo>
                    <a:pt x="45" y="134"/>
                    <a:pt x="68" y="157"/>
                    <a:pt x="90" y="157"/>
                  </a:cubicBezTo>
                  <a:cubicBezTo>
                    <a:pt x="123" y="168"/>
                    <a:pt x="146" y="168"/>
                    <a:pt x="157" y="190"/>
                  </a:cubicBezTo>
                  <a:cubicBezTo>
                    <a:pt x="168" y="224"/>
                    <a:pt x="146" y="303"/>
                    <a:pt x="101" y="336"/>
                  </a:cubicBezTo>
                  <a:cubicBezTo>
                    <a:pt x="56" y="359"/>
                    <a:pt x="56" y="470"/>
                    <a:pt x="90" y="470"/>
                  </a:cubicBezTo>
                  <a:cubicBezTo>
                    <a:pt x="112" y="470"/>
                    <a:pt x="101" y="504"/>
                    <a:pt x="101" y="538"/>
                  </a:cubicBezTo>
                  <a:cubicBezTo>
                    <a:pt x="101" y="572"/>
                    <a:pt x="34" y="583"/>
                    <a:pt x="12" y="594"/>
                  </a:cubicBezTo>
                  <a:cubicBezTo>
                    <a:pt x="0" y="594"/>
                    <a:pt x="34" y="695"/>
                    <a:pt x="56" y="706"/>
                  </a:cubicBezTo>
                  <a:cubicBezTo>
                    <a:pt x="79" y="717"/>
                    <a:pt x="90" y="784"/>
                    <a:pt x="90" y="784"/>
                  </a:cubicBezTo>
                  <a:cubicBezTo>
                    <a:pt x="112" y="807"/>
                    <a:pt x="112" y="807"/>
                    <a:pt x="112" y="807"/>
                  </a:cubicBezTo>
                  <a:cubicBezTo>
                    <a:pt x="112" y="807"/>
                    <a:pt x="112" y="863"/>
                    <a:pt x="112" y="89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2" name="Freeform 30"/>
            <p:cNvSpPr>
              <a:spLocks noChangeArrowheads="1"/>
            </p:cNvSpPr>
            <p:nvPr/>
          </p:nvSpPr>
          <p:spPr bwMode="auto">
            <a:xfrm>
              <a:off x="4857750" y="4745038"/>
              <a:ext cx="1020763" cy="622300"/>
            </a:xfrm>
            <a:custGeom>
              <a:avLst/>
              <a:gdLst>
                <a:gd name="T0" fmla="*/ 2543 w 2835"/>
                <a:gd name="T1" fmla="*/ 1715 h 1727"/>
                <a:gd name="T2" fmla="*/ 2599 w 2835"/>
                <a:gd name="T3" fmla="*/ 1603 h 1727"/>
                <a:gd name="T4" fmla="*/ 2711 w 2835"/>
                <a:gd name="T5" fmla="*/ 1558 h 1727"/>
                <a:gd name="T6" fmla="*/ 2778 w 2835"/>
                <a:gd name="T7" fmla="*/ 1435 h 1727"/>
                <a:gd name="T8" fmla="*/ 2823 w 2835"/>
                <a:gd name="T9" fmla="*/ 1222 h 1727"/>
                <a:gd name="T10" fmla="*/ 2711 w 2835"/>
                <a:gd name="T11" fmla="*/ 1154 h 1727"/>
                <a:gd name="T12" fmla="*/ 2655 w 2835"/>
                <a:gd name="T13" fmla="*/ 930 h 1727"/>
                <a:gd name="T14" fmla="*/ 2577 w 2835"/>
                <a:gd name="T15" fmla="*/ 863 h 1727"/>
                <a:gd name="T16" fmla="*/ 2520 w 2835"/>
                <a:gd name="T17" fmla="*/ 762 h 1727"/>
                <a:gd name="T18" fmla="*/ 2543 w 2835"/>
                <a:gd name="T19" fmla="*/ 650 h 1727"/>
                <a:gd name="T20" fmla="*/ 2453 w 2835"/>
                <a:gd name="T21" fmla="*/ 583 h 1727"/>
                <a:gd name="T22" fmla="*/ 2330 w 2835"/>
                <a:gd name="T23" fmla="*/ 594 h 1727"/>
                <a:gd name="T24" fmla="*/ 2240 w 2835"/>
                <a:gd name="T25" fmla="*/ 527 h 1727"/>
                <a:gd name="T26" fmla="*/ 2151 w 2835"/>
                <a:gd name="T27" fmla="*/ 415 h 1727"/>
                <a:gd name="T28" fmla="*/ 2095 w 2835"/>
                <a:gd name="T29" fmla="*/ 303 h 1727"/>
                <a:gd name="T30" fmla="*/ 1927 w 2835"/>
                <a:gd name="T31" fmla="*/ 247 h 1727"/>
                <a:gd name="T32" fmla="*/ 1837 w 2835"/>
                <a:gd name="T33" fmla="*/ 135 h 1727"/>
                <a:gd name="T34" fmla="*/ 1725 w 2835"/>
                <a:gd name="T35" fmla="*/ 23 h 1727"/>
                <a:gd name="T36" fmla="*/ 1646 w 2835"/>
                <a:gd name="T37" fmla="*/ 90 h 1727"/>
                <a:gd name="T38" fmla="*/ 1568 w 2835"/>
                <a:gd name="T39" fmla="*/ 157 h 1727"/>
                <a:gd name="T40" fmla="*/ 1445 w 2835"/>
                <a:gd name="T41" fmla="*/ 179 h 1727"/>
                <a:gd name="T42" fmla="*/ 1389 w 2835"/>
                <a:gd name="T43" fmla="*/ 236 h 1727"/>
                <a:gd name="T44" fmla="*/ 1333 w 2835"/>
                <a:gd name="T45" fmla="*/ 303 h 1727"/>
                <a:gd name="T46" fmla="*/ 1243 w 2835"/>
                <a:gd name="T47" fmla="*/ 325 h 1727"/>
                <a:gd name="T48" fmla="*/ 1198 w 2835"/>
                <a:gd name="T49" fmla="*/ 213 h 1727"/>
                <a:gd name="T50" fmla="*/ 1153 w 2835"/>
                <a:gd name="T51" fmla="*/ 90 h 1727"/>
                <a:gd name="T52" fmla="*/ 1086 w 2835"/>
                <a:gd name="T53" fmla="*/ 23 h 1727"/>
                <a:gd name="T54" fmla="*/ 996 w 2835"/>
                <a:gd name="T55" fmla="*/ 12 h 1727"/>
                <a:gd name="T56" fmla="*/ 929 w 2835"/>
                <a:gd name="T57" fmla="*/ 68 h 1727"/>
                <a:gd name="T58" fmla="*/ 974 w 2835"/>
                <a:gd name="T59" fmla="*/ 224 h 1727"/>
                <a:gd name="T60" fmla="*/ 996 w 2835"/>
                <a:gd name="T61" fmla="*/ 325 h 1727"/>
                <a:gd name="T62" fmla="*/ 828 w 2835"/>
                <a:gd name="T63" fmla="*/ 281 h 1727"/>
                <a:gd name="T64" fmla="*/ 560 w 2835"/>
                <a:gd name="T65" fmla="*/ 236 h 1727"/>
                <a:gd name="T66" fmla="*/ 336 w 2835"/>
                <a:gd name="T67" fmla="*/ 179 h 1727"/>
                <a:gd name="T68" fmla="*/ 213 w 2835"/>
                <a:gd name="T69" fmla="*/ 247 h 1727"/>
                <a:gd name="T70" fmla="*/ 202 w 2835"/>
                <a:gd name="T71" fmla="*/ 448 h 1727"/>
                <a:gd name="T72" fmla="*/ 11 w 2835"/>
                <a:gd name="T73" fmla="*/ 516 h 1727"/>
                <a:gd name="T74" fmla="*/ 56 w 2835"/>
                <a:gd name="T75" fmla="*/ 661 h 1727"/>
                <a:gd name="T76" fmla="*/ 359 w 2835"/>
                <a:gd name="T77" fmla="*/ 841 h 1727"/>
                <a:gd name="T78" fmla="*/ 716 w 2835"/>
                <a:gd name="T79" fmla="*/ 1099 h 1727"/>
                <a:gd name="T80" fmla="*/ 1142 w 2835"/>
                <a:gd name="T81" fmla="*/ 1255 h 1727"/>
                <a:gd name="T82" fmla="*/ 1702 w 2835"/>
                <a:gd name="T83" fmla="*/ 1536 h 1727"/>
                <a:gd name="T84" fmla="*/ 2095 w 2835"/>
                <a:gd name="T85" fmla="*/ 1569 h 1727"/>
                <a:gd name="T86" fmla="*/ 2296 w 2835"/>
                <a:gd name="T87" fmla="*/ 1625 h 1727"/>
                <a:gd name="T88" fmla="*/ 2543 w 2835"/>
                <a:gd name="T89" fmla="*/ 1715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835" h="1727">
                  <a:moveTo>
                    <a:pt x="2543" y="1715"/>
                  </a:moveTo>
                  <a:lnTo>
                    <a:pt x="2543" y="1715"/>
                  </a:lnTo>
                  <a:cubicBezTo>
                    <a:pt x="2599" y="1715"/>
                    <a:pt x="2565" y="1681"/>
                    <a:pt x="2577" y="1670"/>
                  </a:cubicBezTo>
                  <a:cubicBezTo>
                    <a:pt x="2599" y="1670"/>
                    <a:pt x="2610" y="1614"/>
                    <a:pt x="2599" y="1603"/>
                  </a:cubicBezTo>
                  <a:cubicBezTo>
                    <a:pt x="2577" y="1581"/>
                    <a:pt x="2610" y="1547"/>
                    <a:pt x="2644" y="1569"/>
                  </a:cubicBezTo>
                  <a:cubicBezTo>
                    <a:pt x="2677" y="1581"/>
                    <a:pt x="2700" y="1581"/>
                    <a:pt x="2711" y="1558"/>
                  </a:cubicBezTo>
                  <a:cubicBezTo>
                    <a:pt x="2711" y="1536"/>
                    <a:pt x="2722" y="1502"/>
                    <a:pt x="2745" y="1479"/>
                  </a:cubicBezTo>
                  <a:cubicBezTo>
                    <a:pt x="2767" y="1468"/>
                    <a:pt x="2789" y="1457"/>
                    <a:pt x="2778" y="1435"/>
                  </a:cubicBezTo>
                  <a:cubicBezTo>
                    <a:pt x="2778" y="1412"/>
                    <a:pt x="2778" y="1278"/>
                    <a:pt x="2789" y="1267"/>
                  </a:cubicBezTo>
                  <a:cubicBezTo>
                    <a:pt x="2801" y="1244"/>
                    <a:pt x="2834" y="1233"/>
                    <a:pt x="2823" y="1222"/>
                  </a:cubicBezTo>
                  <a:cubicBezTo>
                    <a:pt x="2812" y="1210"/>
                    <a:pt x="2778" y="1210"/>
                    <a:pt x="2756" y="1199"/>
                  </a:cubicBezTo>
                  <a:cubicBezTo>
                    <a:pt x="2733" y="1188"/>
                    <a:pt x="2733" y="1154"/>
                    <a:pt x="2711" y="1154"/>
                  </a:cubicBezTo>
                  <a:cubicBezTo>
                    <a:pt x="2689" y="1154"/>
                    <a:pt x="2655" y="1143"/>
                    <a:pt x="2655" y="1132"/>
                  </a:cubicBezTo>
                  <a:cubicBezTo>
                    <a:pt x="2644" y="1121"/>
                    <a:pt x="2633" y="953"/>
                    <a:pt x="2655" y="930"/>
                  </a:cubicBezTo>
                  <a:cubicBezTo>
                    <a:pt x="2677" y="908"/>
                    <a:pt x="2655" y="886"/>
                    <a:pt x="2622" y="886"/>
                  </a:cubicBezTo>
                  <a:cubicBezTo>
                    <a:pt x="2588" y="886"/>
                    <a:pt x="2577" y="886"/>
                    <a:pt x="2577" y="863"/>
                  </a:cubicBezTo>
                  <a:cubicBezTo>
                    <a:pt x="2577" y="830"/>
                    <a:pt x="2554" y="830"/>
                    <a:pt x="2532" y="818"/>
                  </a:cubicBezTo>
                  <a:cubicBezTo>
                    <a:pt x="2520" y="807"/>
                    <a:pt x="2532" y="774"/>
                    <a:pt x="2520" y="762"/>
                  </a:cubicBezTo>
                  <a:cubicBezTo>
                    <a:pt x="2498" y="740"/>
                    <a:pt x="2509" y="717"/>
                    <a:pt x="2543" y="706"/>
                  </a:cubicBezTo>
                  <a:cubicBezTo>
                    <a:pt x="2565" y="695"/>
                    <a:pt x="2565" y="661"/>
                    <a:pt x="2543" y="650"/>
                  </a:cubicBezTo>
                  <a:cubicBezTo>
                    <a:pt x="2532" y="639"/>
                    <a:pt x="2520" y="583"/>
                    <a:pt x="2509" y="572"/>
                  </a:cubicBezTo>
                  <a:cubicBezTo>
                    <a:pt x="2498" y="561"/>
                    <a:pt x="2476" y="583"/>
                    <a:pt x="2453" y="583"/>
                  </a:cubicBezTo>
                  <a:cubicBezTo>
                    <a:pt x="2431" y="583"/>
                    <a:pt x="2420" y="594"/>
                    <a:pt x="2397" y="617"/>
                  </a:cubicBezTo>
                  <a:cubicBezTo>
                    <a:pt x="2364" y="628"/>
                    <a:pt x="2353" y="594"/>
                    <a:pt x="2330" y="594"/>
                  </a:cubicBezTo>
                  <a:cubicBezTo>
                    <a:pt x="2308" y="594"/>
                    <a:pt x="2296" y="561"/>
                    <a:pt x="2296" y="538"/>
                  </a:cubicBezTo>
                  <a:cubicBezTo>
                    <a:pt x="2285" y="516"/>
                    <a:pt x="2240" y="538"/>
                    <a:pt x="2240" y="527"/>
                  </a:cubicBezTo>
                  <a:cubicBezTo>
                    <a:pt x="2229" y="516"/>
                    <a:pt x="2229" y="482"/>
                    <a:pt x="2229" y="460"/>
                  </a:cubicBezTo>
                  <a:cubicBezTo>
                    <a:pt x="2218" y="437"/>
                    <a:pt x="2173" y="426"/>
                    <a:pt x="2151" y="415"/>
                  </a:cubicBezTo>
                  <a:cubicBezTo>
                    <a:pt x="2117" y="392"/>
                    <a:pt x="2117" y="392"/>
                    <a:pt x="2117" y="370"/>
                  </a:cubicBezTo>
                  <a:cubicBezTo>
                    <a:pt x="2117" y="336"/>
                    <a:pt x="2117" y="325"/>
                    <a:pt x="2095" y="303"/>
                  </a:cubicBezTo>
                  <a:cubicBezTo>
                    <a:pt x="2072" y="269"/>
                    <a:pt x="2016" y="269"/>
                    <a:pt x="1982" y="269"/>
                  </a:cubicBezTo>
                  <a:cubicBezTo>
                    <a:pt x="1949" y="269"/>
                    <a:pt x="1960" y="247"/>
                    <a:pt x="1927" y="247"/>
                  </a:cubicBezTo>
                  <a:cubicBezTo>
                    <a:pt x="1893" y="258"/>
                    <a:pt x="1882" y="213"/>
                    <a:pt x="1882" y="179"/>
                  </a:cubicBezTo>
                  <a:cubicBezTo>
                    <a:pt x="1882" y="146"/>
                    <a:pt x="1848" y="157"/>
                    <a:pt x="1837" y="135"/>
                  </a:cubicBezTo>
                  <a:cubicBezTo>
                    <a:pt x="1826" y="112"/>
                    <a:pt x="1803" y="79"/>
                    <a:pt x="1781" y="79"/>
                  </a:cubicBezTo>
                  <a:cubicBezTo>
                    <a:pt x="1770" y="79"/>
                    <a:pt x="1736" y="45"/>
                    <a:pt x="1725" y="23"/>
                  </a:cubicBezTo>
                  <a:cubicBezTo>
                    <a:pt x="1714" y="12"/>
                    <a:pt x="1680" y="23"/>
                    <a:pt x="1691" y="45"/>
                  </a:cubicBezTo>
                  <a:cubicBezTo>
                    <a:pt x="1691" y="79"/>
                    <a:pt x="1680" y="90"/>
                    <a:pt x="1646" y="90"/>
                  </a:cubicBezTo>
                  <a:cubicBezTo>
                    <a:pt x="1624" y="90"/>
                    <a:pt x="1635" y="112"/>
                    <a:pt x="1624" y="135"/>
                  </a:cubicBezTo>
                  <a:cubicBezTo>
                    <a:pt x="1624" y="157"/>
                    <a:pt x="1579" y="157"/>
                    <a:pt x="1568" y="157"/>
                  </a:cubicBezTo>
                  <a:cubicBezTo>
                    <a:pt x="1546" y="157"/>
                    <a:pt x="1501" y="157"/>
                    <a:pt x="1489" y="179"/>
                  </a:cubicBezTo>
                  <a:cubicBezTo>
                    <a:pt x="1478" y="202"/>
                    <a:pt x="1467" y="202"/>
                    <a:pt x="1445" y="179"/>
                  </a:cubicBezTo>
                  <a:cubicBezTo>
                    <a:pt x="1433" y="157"/>
                    <a:pt x="1422" y="168"/>
                    <a:pt x="1422" y="191"/>
                  </a:cubicBezTo>
                  <a:cubicBezTo>
                    <a:pt x="1422" y="213"/>
                    <a:pt x="1400" y="236"/>
                    <a:pt x="1389" y="236"/>
                  </a:cubicBezTo>
                  <a:cubicBezTo>
                    <a:pt x="1366" y="224"/>
                    <a:pt x="1355" y="258"/>
                    <a:pt x="1366" y="281"/>
                  </a:cubicBezTo>
                  <a:cubicBezTo>
                    <a:pt x="1366" y="292"/>
                    <a:pt x="1355" y="303"/>
                    <a:pt x="1333" y="303"/>
                  </a:cubicBezTo>
                  <a:cubicBezTo>
                    <a:pt x="1310" y="303"/>
                    <a:pt x="1299" y="314"/>
                    <a:pt x="1288" y="336"/>
                  </a:cubicBezTo>
                  <a:cubicBezTo>
                    <a:pt x="1277" y="359"/>
                    <a:pt x="1254" y="359"/>
                    <a:pt x="1243" y="325"/>
                  </a:cubicBezTo>
                  <a:cubicBezTo>
                    <a:pt x="1232" y="303"/>
                    <a:pt x="1220" y="269"/>
                    <a:pt x="1198" y="258"/>
                  </a:cubicBezTo>
                  <a:cubicBezTo>
                    <a:pt x="1176" y="247"/>
                    <a:pt x="1176" y="224"/>
                    <a:pt x="1198" y="213"/>
                  </a:cubicBezTo>
                  <a:cubicBezTo>
                    <a:pt x="1220" y="191"/>
                    <a:pt x="1187" y="168"/>
                    <a:pt x="1153" y="168"/>
                  </a:cubicBezTo>
                  <a:cubicBezTo>
                    <a:pt x="1120" y="168"/>
                    <a:pt x="1131" y="101"/>
                    <a:pt x="1153" y="90"/>
                  </a:cubicBezTo>
                  <a:cubicBezTo>
                    <a:pt x="1164" y="79"/>
                    <a:pt x="1153" y="56"/>
                    <a:pt x="1131" y="56"/>
                  </a:cubicBezTo>
                  <a:cubicBezTo>
                    <a:pt x="1109" y="56"/>
                    <a:pt x="1109" y="23"/>
                    <a:pt x="1086" y="23"/>
                  </a:cubicBezTo>
                  <a:cubicBezTo>
                    <a:pt x="1064" y="34"/>
                    <a:pt x="1053" y="12"/>
                    <a:pt x="1030" y="0"/>
                  </a:cubicBezTo>
                  <a:cubicBezTo>
                    <a:pt x="1019" y="0"/>
                    <a:pt x="1008" y="12"/>
                    <a:pt x="996" y="12"/>
                  </a:cubicBezTo>
                  <a:cubicBezTo>
                    <a:pt x="985" y="34"/>
                    <a:pt x="963" y="12"/>
                    <a:pt x="940" y="12"/>
                  </a:cubicBezTo>
                  <a:cubicBezTo>
                    <a:pt x="918" y="12"/>
                    <a:pt x="895" y="56"/>
                    <a:pt x="929" y="68"/>
                  </a:cubicBezTo>
                  <a:cubicBezTo>
                    <a:pt x="951" y="79"/>
                    <a:pt x="918" y="112"/>
                    <a:pt x="940" y="135"/>
                  </a:cubicBezTo>
                  <a:cubicBezTo>
                    <a:pt x="963" y="157"/>
                    <a:pt x="940" y="202"/>
                    <a:pt x="974" y="224"/>
                  </a:cubicBezTo>
                  <a:cubicBezTo>
                    <a:pt x="1008" y="236"/>
                    <a:pt x="1053" y="247"/>
                    <a:pt x="1053" y="281"/>
                  </a:cubicBezTo>
                  <a:cubicBezTo>
                    <a:pt x="1053" y="325"/>
                    <a:pt x="1041" y="359"/>
                    <a:pt x="996" y="325"/>
                  </a:cubicBezTo>
                  <a:cubicBezTo>
                    <a:pt x="963" y="292"/>
                    <a:pt x="940" y="258"/>
                    <a:pt x="929" y="258"/>
                  </a:cubicBezTo>
                  <a:cubicBezTo>
                    <a:pt x="907" y="258"/>
                    <a:pt x="851" y="292"/>
                    <a:pt x="828" y="281"/>
                  </a:cubicBezTo>
                  <a:cubicBezTo>
                    <a:pt x="795" y="269"/>
                    <a:pt x="795" y="213"/>
                    <a:pt x="761" y="213"/>
                  </a:cubicBezTo>
                  <a:cubicBezTo>
                    <a:pt x="727" y="213"/>
                    <a:pt x="605" y="202"/>
                    <a:pt x="560" y="236"/>
                  </a:cubicBezTo>
                  <a:cubicBezTo>
                    <a:pt x="516" y="258"/>
                    <a:pt x="459" y="281"/>
                    <a:pt x="448" y="258"/>
                  </a:cubicBezTo>
                  <a:cubicBezTo>
                    <a:pt x="426" y="224"/>
                    <a:pt x="370" y="168"/>
                    <a:pt x="336" y="179"/>
                  </a:cubicBezTo>
                  <a:cubicBezTo>
                    <a:pt x="314" y="179"/>
                    <a:pt x="280" y="191"/>
                    <a:pt x="247" y="191"/>
                  </a:cubicBezTo>
                  <a:cubicBezTo>
                    <a:pt x="224" y="179"/>
                    <a:pt x="213" y="191"/>
                    <a:pt x="213" y="247"/>
                  </a:cubicBezTo>
                  <a:cubicBezTo>
                    <a:pt x="202" y="303"/>
                    <a:pt x="190" y="359"/>
                    <a:pt x="224" y="381"/>
                  </a:cubicBezTo>
                  <a:cubicBezTo>
                    <a:pt x="247" y="404"/>
                    <a:pt x="258" y="460"/>
                    <a:pt x="202" y="448"/>
                  </a:cubicBezTo>
                  <a:cubicBezTo>
                    <a:pt x="157" y="437"/>
                    <a:pt x="123" y="471"/>
                    <a:pt x="112" y="482"/>
                  </a:cubicBezTo>
                  <a:cubicBezTo>
                    <a:pt x="101" y="505"/>
                    <a:pt x="23" y="482"/>
                    <a:pt x="11" y="516"/>
                  </a:cubicBezTo>
                  <a:cubicBezTo>
                    <a:pt x="0" y="538"/>
                    <a:pt x="0" y="617"/>
                    <a:pt x="23" y="639"/>
                  </a:cubicBezTo>
                  <a:cubicBezTo>
                    <a:pt x="34" y="650"/>
                    <a:pt x="45" y="661"/>
                    <a:pt x="56" y="661"/>
                  </a:cubicBezTo>
                  <a:cubicBezTo>
                    <a:pt x="90" y="639"/>
                    <a:pt x="157" y="617"/>
                    <a:pt x="202" y="650"/>
                  </a:cubicBezTo>
                  <a:cubicBezTo>
                    <a:pt x="258" y="684"/>
                    <a:pt x="359" y="841"/>
                    <a:pt x="359" y="841"/>
                  </a:cubicBezTo>
                  <a:cubicBezTo>
                    <a:pt x="359" y="852"/>
                    <a:pt x="415" y="919"/>
                    <a:pt x="504" y="964"/>
                  </a:cubicBezTo>
                  <a:cubicBezTo>
                    <a:pt x="605" y="1009"/>
                    <a:pt x="682" y="1065"/>
                    <a:pt x="716" y="1099"/>
                  </a:cubicBezTo>
                  <a:cubicBezTo>
                    <a:pt x="750" y="1143"/>
                    <a:pt x="817" y="1210"/>
                    <a:pt x="873" y="1210"/>
                  </a:cubicBezTo>
                  <a:cubicBezTo>
                    <a:pt x="940" y="1210"/>
                    <a:pt x="1041" y="1210"/>
                    <a:pt x="1142" y="1255"/>
                  </a:cubicBezTo>
                  <a:cubicBezTo>
                    <a:pt x="1243" y="1300"/>
                    <a:pt x="1523" y="1401"/>
                    <a:pt x="1590" y="1457"/>
                  </a:cubicBezTo>
                  <a:cubicBezTo>
                    <a:pt x="1669" y="1513"/>
                    <a:pt x="1680" y="1524"/>
                    <a:pt x="1702" y="1536"/>
                  </a:cubicBezTo>
                  <a:cubicBezTo>
                    <a:pt x="1736" y="1536"/>
                    <a:pt x="1938" y="1547"/>
                    <a:pt x="1982" y="1558"/>
                  </a:cubicBezTo>
                  <a:cubicBezTo>
                    <a:pt x="2016" y="1558"/>
                    <a:pt x="2095" y="1558"/>
                    <a:pt x="2095" y="1569"/>
                  </a:cubicBezTo>
                  <a:cubicBezTo>
                    <a:pt x="2095" y="1592"/>
                    <a:pt x="2095" y="1603"/>
                    <a:pt x="2117" y="1603"/>
                  </a:cubicBezTo>
                  <a:cubicBezTo>
                    <a:pt x="2151" y="1592"/>
                    <a:pt x="2251" y="1603"/>
                    <a:pt x="2296" y="1625"/>
                  </a:cubicBezTo>
                  <a:cubicBezTo>
                    <a:pt x="2319" y="1648"/>
                    <a:pt x="2375" y="1692"/>
                    <a:pt x="2420" y="1726"/>
                  </a:cubicBezTo>
                  <a:cubicBezTo>
                    <a:pt x="2442" y="1704"/>
                    <a:pt x="2498" y="1704"/>
                    <a:pt x="2543" y="171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3" name="Freeform 31"/>
            <p:cNvSpPr>
              <a:spLocks noChangeArrowheads="1"/>
            </p:cNvSpPr>
            <p:nvPr/>
          </p:nvSpPr>
          <p:spPr bwMode="auto">
            <a:xfrm>
              <a:off x="6834188" y="4889500"/>
              <a:ext cx="915987" cy="871538"/>
            </a:xfrm>
            <a:custGeom>
              <a:avLst/>
              <a:gdLst>
                <a:gd name="T0" fmla="*/ 90 w 2545"/>
                <a:gd name="T1" fmla="*/ 1154 h 2421"/>
                <a:gd name="T2" fmla="*/ 56 w 2545"/>
                <a:gd name="T3" fmla="*/ 1344 h 2421"/>
                <a:gd name="T4" fmla="*/ 79 w 2545"/>
                <a:gd name="T5" fmla="*/ 1434 h 2421"/>
                <a:gd name="T6" fmla="*/ 516 w 2545"/>
                <a:gd name="T7" fmla="*/ 1670 h 2421"/>
                <a:gd name="T8" fmla="*/ 1065 w 2545"/>
                <a:gd name="T9" fmla="*/ 2118 h 2421"/>
                <a:gd name="T10" fmla="*/ 1368 w 2545"/>
                <a:gd name="T11" fmla="*/ 2420 h 2421"/>
                <a:gd name="T12" fmla="*/ 1446 w 2545"/>
                <a:gd name="T13" fmla="*/ 2039 h 2421"/>
                <a:gd name="T14" fmla="*/ 1659 w 2545"/>
                <a:gd name="T15" fmla="*/ 1277 h 2421"/>
                <a:gd name="T16" fmla="*/ 2522 w 2545"/>
                <a:gd name="T17" fmla="*/ 1098 h 2421"/>
                <a:gd name="T18" fmla="*/ 2455 w 2545"/>
                <a:gd name="T19" fmla="*/ 1008 h 2421"/>
                <a:gd name="T20" fmla="*/ 2343 w 2545"/>
                <a:gd name="T21" fmla="*/ 941 h 2421"/>
                <a:gd name="T22" fmla="*/ 2219 w 2545"/>
                <a:gd name="T23" fmla="*/ 784 h 2421"/>
                <a:gd name="T24" fmla="*/ 2062 w 2545"/>
                <a:gd name="T25" fmla="*/ 706 h 2421"/>
                <a:gd name="T26" fmla="*/ 1973 w 2545"/>
                <a:gd name="T27" fmla="*/ 627 h 2421"/>
                <a:gd name="T28" fmla="*/ 1861 w 2545"/>
                <a:gd name="T29" fmla="*/ 549 h 2421"/>
                <a:gd name="T30" fmla="*/ 1805 w 2545"/>
                <a:gd name="T31" fmla="*/ 459 h 2421"/>
                <a:gd name="T32" fmla="*/ 1805 w 2545"/>
                <a:gd name="T33" fmla="*/ 392 h 2421"/>
                <a:gd name="T34" fmla="*/ 1670 w 2545"/>
                <a:gd name="T35" fmla="*/ 336 h 2421"/>
                <a:gd name="T36" fmla="*/ 1637 w 2545"/>
                <a:gd name="T37" fmla="*/ 224 h 2421"/>
                <a:gd name="T38" fmla="*/ 1536 w 2545"/>
                <a:gd name="T39" fmla="*/ 134 h 2421"/>
                <a:gd name="T40" fmla="*/ 1435 w 2545"/>
                <a:gd name="T41" fmla="*/ 44 h 2421"/>
                <a:gd name="T42" fmla="*/ 1334 w 2545"/>
                <a:gd name="T43" fmla="*/ 67 h 2421"/>
                <a:gd name="T44" fmla="*/ 1177 w 2545"/>
                <a:gd name="T45" fmla="*/ 190 h 2421"/>
                <a:gd name="T46" fmla="*/ 1054 w 2545"/>
                <a:gd name="T47" fmla="*/ 291 h 2421"/>
                <a:gd name="T48" fmla="*/ 964 w 2545"/>
                <a:gd name="T49" fmla="*/ 370 h 2421"/>
                <a:gd name="T50" fmla="*/ 897 w 2545"/>
                <a:gd name="T51" fmla="*/ 459 h 2421"/>
                <a:gd name="T52" fmla="*/ 819 w 2545"/>
                <a:gd name="T53" fmla="*/ 347 h 2421"/>
                <a:gd name="T54" fmla="*/ 706 w 2545"/>
                <a:gd name="T55" fmla="*/ 302 h 2421"/>
                <a:gd name="T56" fmla="*/ 673 w 2545"/>
                <a:gd name="T57" fmla="*/ 123 h 2421"/>
                <a:gd name="T58" fmla="*/ 594 w 2545"/>
                <a:gd name="T59" fmla="*/ 33 h 2421"/>
                <a:gd name="T60" fmla="*/ 448 w 2545"/>
                <a:gd name="T61" fmla="*/ 190 h 2421"/>
                <a:gd name="T62" fmla="*/ 426 w 2545"/>
                <a:gd name="T63" fmla="*/ 313 h 2421"/>
                <a:gd name="T64" fmla="*/ 337 w 2545"/>
                <a:gd name="T65" fmla="*/ 493 h 2421"/>
                <a:gd name="T66" fmla="*/ 281 w 2545"/>
                <a:gd name="T67" fmla="*/ 537 h 2421"/>
                <a:gd name="T68" fmla="*/ 202 w 2545"/>
                <a:gd name="T69" fmla="*/ 616 h 2421"/>
                <a:gd name="T70" fmla="*/ 0 w 2545"/>
                <a:gd name="T71" fmla="*/ 1120 h 24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2545" h="2421">
                  <a:moveTo>
                    <a:pt x="90" y="1154"/>
                  </a:moveTo>
                  <a:lnTo>
                    <a:pt x="90" y="1154"/>
                  </a:lnTo>
                  <a:cubicBezTo>
                    <a:pt x="101" y="1188"/>
                    <a:pt x="101" y="1277"/>
                    <a:pt x="79" y="1288"/>
                  </a:cubicBezTo>
                  <a:cubicBezTo>
                    <a:pt x="56" y="1288"/>
                    <a:pt x="56" y="1311"/>
                    <a:pt x="56" y="1344"/>
                  </a:cubicBezTo>
                  <a:cubicBezTo>
                    <a:pt x="45" y="1367"/>
                    <a:pt x="45" y="1401"/>
                    <a:pt x="34" y="1423"/>
                  </a:cubicBezTo>
                  <a:cubicBezTo>
                    <a:pt x="56" y="1423"/>
                    <a:pt x="68" y="1434"/>
                    <a:pt x="79" y="1434"/>
                  </a:cubicBezTo>
                  <a:cubicBezTo>
                    <a:pt x="123" y="1434"/>
                    <a:pt x="180" y="1501"/>
                    <a:pt x="269" y="1546"/>
                  </a:cubicBezTo>
                  <a:cubicBezTo>
                    <a:pt x="370" y="1591"/>
                    <a:pt x="482" y="1647"/>
                    <a:pt x="516" y="1670"/>
                  </a:cubicBezTo>
                  <a:cubicBezTo>
                    <a:pt x="538" y="1703"/>
                    <a:pt x="729" y="1849"/>
                    <a:pt x="830" y="1927"/>
                  </a:cubicBezTo>
                  <a:cubicBezTo>
                    <a:pt x="942" y="2006"/>
                    <a:pt x="1043" y="2084"/>
                    <a:pt x="1065" y="2118"/>
                  </a:cubicBezTo>
                  <a:cubicBezTo>
                    <a:pt x="1087" y="2140"/>
                    <a:pt x="1278" y="2353"/>
                    <a:pt x="1334" y="2398"/>
                  </a:cubicBezTo>
                  <a:cubicBezTo>
                    <a:pt x="1345" y="2398"/>
                    <a:pt x="1356" y="2409"/>
                    <a:pt x="1368" y="2420"/>
                  </a:cubicBezTo>
                  <a:cubicBezTo>
                    <a:pt x="1368" y="2420"/>
                    <a:pt x="1401" y="2252"/>
                    <a:pt x="1401" y="2196"/>
                  </a:cubicBezTo>
                  <a:cubicBezTo>
                    <a:pt x="1412" y="2151"/>
                    <a:pt x="1457" y="2073"/>
                    <a:pt x="1446" y="2039"/>
                  </a:cubicBezTo>
                  <a:cubicBezTo>
                    <a:pt x="1435" y="2017"/>
                    <a:pt x="1334" y="1950"/>
                    <a:pt x="1334" y="1950"/>
                  </a:cubicBezTo>
                  <a:cubicBezTo>
                    <a:pt x="1659" y="1277"/>
                    <a:pt x="1659" y="1277"/>
                    <a:pt x="1659" y="1277"/>
                  </a:cubicBezTo>
                  <a:cubicBezTo>
                    <a:pt x="2522" y="1244"/>
                    <a:pt x="2522" y="1244"/>
                    <a:pt x="2522" y="1244"/>
                  </a:cubicBezTo>
                  <a:cubicBezTo>
                    <a:pt x="2522" y="1244"/>
                    <a:pt x="2488" y="1132"/>
                    <a:pt x="2522" y="1098"/>
                  </a:cubicBezTo>
                  <a:cubicBezTo>
                    <a:pt x="2544" y="1064"/>
                    <a:pt x="2544" y="1053"/>
                    <a:pt x="2522" y="1042"/>
                  </a:cubicBezTo>
                  <a:cubicBezTo>
                    <a:pt x="2488" y="1031"/>
                    <a:pt x="2488" y="997"/>
                    <a:pt x="2455" y="1008"/>
                  </a:cubicBezTo>
                  <a:cubicBezTo>
                    <a:pt x="2410" y="1019"/>
                    <a:pt x="2399" y="1008"/>
                    <a:pt x="2387" y="986"/>
                  </a:cubicBezTo>
                  <a:cubicBezTo>
                    <a:pt x="2376" y="963"/>
                    <a:pt x="2354" y="941"/>
                    <a:pt x="2343" y="941"/>
                  </a:cubicBezTo>
                  <a:cubicBezTo>
                    <a:pt x="2332" y="930"/>
                    <a:pt x="2320" y="885"/>
                    <a:pt x="2320" y="863"/>
                  </a:cubicBezTo>
                  <a:cubicBezTo>
                    <a:pt x="2309" y="829"/>
                    <a:pt x="2253" y="784"/>
                    <a:pt x="2219" y="784"/>
                  </a:cubicBezTo>
                  <a:cubicBezTo>
                    <a:pt x="2186" y="784"/>
                    <a:pt x="2141" y="784"/>
                    <a:pt x="2130" y="762"/>
                  </a:cubicBezTo>
                  <a:cubicBezTo>
                    <a:pt x="2119" y="739"/>
                    <a:pt x="2074" y="762"/>
                    <a:pt x="2062" y="706"/>
                  </a:cubicBezTo>
                  <a:cubicBezTo>
                    <a:pt x="2051" y="661"/>
                    <a:pt x="2040" y="661"/>
                    <a:pt x="2018" y="672"/>
                  </a:cubicBezTo>
                  <a:cubicBezTo>
                    <a:pt x="1984" y="672"/>
                    <a:pt x="1995" y="650"/>
                    <a:pt x="1973" y="627"/>
                  </a:cubicBezTo>
                  <a:cubicBezTo>
                    <a:pt x="1950" y="605"/>
                    <a:pt x="1928" y="594"/>
                    <a:pt x="1917" y="571"/>
                  </a:cubicBezTo>
                  <a:cubicBezTo>
                    <a:pt x="1894" y="549"/>
                    <a:pt x="1894" y="560"/>
                    <a:pt x="1861" y="549"/>
                  </a:cubicBezTo>
                  <a:cubicBezTo>
                    <a:pt x="1827" y="526"/>
                    <a:pt x="1793" y="470"/>
                    <a:pt x="1793" y="470"/>
                  </a:cubicBezTo>
                  <a:cubicBezTo>
                    <a:pt x="1793" y="470"/>
                    <a:pt x="1793" y="459"/>
                    <a:pt x="1805" y="459"/>
                  </a:cubicBezTo>
                  <a:lnTo>
                    <a:pt x="1805" y="459"/>
                  </a:lnTo>
                  <a:cubicBezTo>
                    <a:pt x="1805" y="459"/>
                    <a:pt x="1838" y="381"/>
                    <a:pt x="1805" y="392"/>
                  </a:cubicBezTo>
                  <a:cubicBezTo>
                    <a:pt x="1771" y="392"/>
                    <a:pt x="1771" y="347"/>
                    <a:pt x="1749" y="358"/>
                  </a:cubicBezTo>
                  <a:cubicBezTo>
                    <a:pt x="1726" y="370"/>
                    <a:pt x="1704" y="325"/>
                    <a:pt x="1670" y="336"/>
                  </a:cubicBezTo>
                  <a:cubicBezTo>
                    <a:pt x="1648" y="358"/>
                    <a:pt x="1625" y="325"/>
                    <a:pt x="1637" y="302"/>
                  </a:cubicBezTo>
                  <a:cubicBezTo>
                    <a:pt x="1659" y="269"/>
                    <a:pt x="1614" y="235"/>
                    <a:pt x="1637" y="224"/>
                  </a:cubicBezTo>
                  <a:cubicBezTo>
                    <a:pt x="1659" y="213"/>
                    <a:pt x="1614" y="157"/>
                    <a:pt x="1592" y="168"/>
                  </a:cubicBezTo>
                  <a:cubicBezTo>
                    <a:pt x="1558" y="168"/>
                    <a:pt x="1525" y="157"/>
                    <a:pt x="1536" y="134"/>
                  </a:cubicBezTo>
                  <a:cubicBezTo>
                    <a:pt x="1547" y="101"/>
                    <a:pt x="1513" y="44"/>
                    <a:pt x="1491" y="33"/>
                  </a:cubicBezTo>
                  <a:cubicBezTo>
                    <a:pt x="1457" y="33"/>
                    <a:pt x="1435" y="11"/>
                    <a:pt x="1435" y="44"/>
                  </a:cubicBezTo>
                  <a:cubicBezTo>
                    <a:pt x="1423" y="67"/>
                    <a:pt x="1412" y="0"/>
                    <a:pt x="1390" y="11"/>
                  </a:cubicBezTo>
                  <a:cubicBezTo>
                    <a:pt x="1368" y="22"/>
                    <a:pt x="1356" y="67"/>
                    <a:pt x="1334" y="67"/>
                  </a:cubicBezTo>
                  <a:cubicBezTo>
                    <a:pt x="1323" y="67"/>
                    <a:pt x="1312" y="89"/>
                    <a:pt x="1278" y="123"/>
                  </a:cubicBezTo>
                  <a:cubicBezTo>
                    <a:pt x="1256" y="146"/>
                    <a:pt x="1199" y="168"/>
                    <a:pt x="1177" y="190"/>
                  </a:cubicBezTo>
                  <a:cubicBezTo>
                    <a:pt x="1166" y="201"/>
                    <a:pt x="1166" y="257"/>
                    <a:pt x="1143" y="257"/>
                  </a:cubicBezTo>
                  <a:cubicBezTo>
                    <a:pt x="1110" y="257"/>
                    <a:pt x="1054" y="257"/>
                    <a:pt x="1054" y="291"/>
                  </a:cubicBezTo>
                  <a:cubicBezTo>
                    <a:pt x="1043" y="313"/>
                    <a:pt x="1020" y="325"/>
                    <a:pt x="998" y="313"/>
                  </a:cubicBezTo>
                  <a:cubicBezTo>
                    <a:pt x="975" y="313"/>
                    <a:pt x="987" y="370"/>
                    <a:pt x="964" y="370"/>
                  </a:cubicBezTo>
                  <a:cubicBezTo>
                    <a:pt x="953" y="381"/>
                    <a:pt x="942" y="437"/>
                    <a:pt x="942" y="459"/>
                  </a:cubicBezTo>
                  <a:cubicBezTo>
                    <a:pt x="942" y="470"/>
                    <a:pt x="897" y="482"/>
                    <a:pt x="897" y="459"/>
                  </a:cubicBezTo>
                  <a:cubicBezTo>
                    <a:pt x="897" y="426"/>
                    <a:pt x="830" y="426"/>
                    <a:pt x="841" y="403"/>
                  </a:cubicBezTo>
                  <a:cubicBezTo>
                    <a:pt x="852" y="370"/>
                    <a:pt x="852" y="347"/>
                    <a:pt x="819" y="347"/>
                  </a:cubicBezTo>
                  <a:cubicBezTo>
                    <a:pt x="774" y="358"/>
                    <a:pt x="740" y="358"/>
                    <a:pt x="729" y="336"/>
                  </a:cubicBezTo>
                  <a:cubicBezTo>
                    <a:pt x="729" y="313"/>
                    <a:pt x="717" y="302"/>
                    <a:pt x="706" y="302"/>
                  </a:cubicBezTo>
                  <a:cubicBezTo>
                    <a:pt x="695" y="302"/>
                    <a:pt x="695" y="168"/>
                    <a:pt x="695" y="168"/>
                  </a:cubicBezTo>
                  <a:cubicBezTo>
                    <a:pt x="695" y="168"/>
                    <a:pt x="661" y="146"/>
                    <a:pt x="673" y="123"/>
                  </a:cubicBezTo>
                  <a:cubicBezTo>
                    <a:pt x="673" y="101"/>
                    <a:pt x="661" y="89"/>
                    <a:pt x="639" y="89"/>
                  </a:cubicBezTo>
                  <a:cubicBezTo>
                    <a:pt x="617" y="89"/>
                    <a:pt x="605" y="56"/>
                    <a:pt x="594" y="33"/>
                  </a:cubicBezTo>
                  <a:cubicBezTo>
                    <a:pt x="572" y="22"/>
                    <a:pt x="516" y="22"/>
                    <a:pt x="482" y="44"/>
                  </a:cubicBezTo>
                  <a:cubicBezTo>
                    <a:pt x="460" y="67"/>
                    <a:pt x="437" y="157"/>
                    <a:pt x="448" y="190"/>
                  </a:cubicBezTo>
                  <a:cubicBezTo>
                    <a:pt x="460" y="213"/>
                    <a:pt x="505" y="213"/>
                    <a:pt x="482" y="246"/>
                  </a:cubicBezTo>
                  <a:cubicBezTo>
                    <a:pt x="460" y="269"/>
                    <a:pt x="437" y="291"/>
                    <a:pt x="426" y="313"/>
                  </a:cubicBezTo>
                  <a:cubicBezTo>
                    <a:pt x="426" y="347"/>
                    <a:pt x="404" y="336"/>
                    <a:pt x="392" y="392"/>
                  </a:cubicBezTo>
                  <a:cubicBezTo>
                    <a:pt x="381" y="437"/>
                    <a:pt x="348" y="459"/>
                    <a:pt x="337" y="493"/>
                  </a:cubicBezTo>
                  <a:cubicBezTo>
                    <a:pt x="337" y="515"/>
                    <a:pt x="325" y="537"/>
                    <a:pt x="303" y="549"/>
                  </a:cubicBezTo>
                  <a:cubicBezTo>
                    <a:pt x="292" y="549"/>
                    <a:pt x="292" y="537"/>
                    <a:pt x="281" y="537"/>
                  </a:cubicBezTo>
                  <a:cubicBezTo>
                    <a:pt x="281" y="560"/>
                    <a:pt x="281" y="571"/>
                    <a:pt x="269" y="571"/>
                  </a:cubicBezTo>
                  <a:cubicBezTo>
                    <a:pt x="236" y="582"/>
                    <a:pt x="202" y="582"/>
                    <a:pt x="202" y="616"/>
                  </a:cubicBezTo>
                  <a:cubicBezTo>
                    <a:pt x="191" y="650"/>
                    <a:pt x="157" y="661"/>
                    <a:pt x="157" y="661"/>
                  </a:cubicBezTo>
                  <a:cubicBezTo>
                    <a:pt x="0" y="1120"/>
                    <a:pt x="0" y="1120"/>
                    <a:pt x="0" y="1120"/>
                  </a:cubicBezTo>
                  <a:cubicBezTo>
                    <a:pt x="0" y="1120"/>
                    <a:pt x="79" y="1109"/>
                    <a:pt x="90" y="115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4" name="Freeform 32"/>
            <p:cNvSpPr>
              <a:spLocks noChangeArrowheads="1"/>
            </p:cNvSpPr>
            <p:nvPr/>
          </p:nvSpPr>
          <p:spPr bwMode="auto">
            <a:xfrm>
              <a:off x="5729288" y="4752975"/>
              <a:ext cx="1162050" cy="779463"/>
            </a:xfrm>
            <a:custGeom>
              <a:avLst/>
              <a:gdLst>
                <a:gd name="T0" fmla="*/ 123 w 3228"/>
                <a:gd name="T1" fmla="*/ 683 h 2163"/>
                <a:gd name="T2" fmla="*/ 112 w 3228"/>
                <a:gd name="T3" fmla="*/ 795 h 2163"/>
                <a:gd name="T4" fmla="*/ 202 w 3228"/>
                <a:gd name="T5" fmla="*/ 863 h 2163"/>
                <a:gd name="T6" fmla="*/ 235 w 3228"/>
                <a:gd name="T7" fmla="*/ 1109 h 2163"/>
                <a:gd name="T8" fmla="*/ 336 w 3228"/>
                <a:gd name="T9" fmla="*/ 1176 h 2163"/>
                <a:gd name="T10" fmla="*/ 369 w 3228"/>
                <a:gd name="T11" fmla="*/ 1244 h 2163"/>
                <a:gd name="T12" fmla="*/ 325 w 3228"/>
                <a:gd name="T13" fmla="*/ 1456 h 2163"/>
                <a:gd name="T14" fmla="*/ 224 w 3228"/>
                <a:gd name="T15" fmla="*/ 1546 h 2163"/>
                <a:gd name="T16" fmla="*/ 157 w 3228"/>
                <a:gd name="T17" fmla="*/ 1647 h 2163"/>
                <a:gd name="T18" fmla="*/ 0 w 3228"/>
                <a:gd name="T19" fmla="*/ 1703 h 2163"/>
                <a:gd name="T20" fmla="*/ 224 w 3228"/>
                <a:gd name="T21" fmla="*/ 1838 h 2163"/>
                <a:gd name="T22" fmla="*/ 638 w 3228"/>
                <a:gd name="T23" fmla="*/ 2028 h 2163"/>
                <a:gd name="T24" fmla="*/ 975 w 3228"/>
                <a:gd name="T25" fmla="*/ 2017 h 2163"/>
                <a:gd name="T26" fmla="*/ 1535 w 3228"/>
                <a:gd name="T27" fmla="*/ 2140 h 2163"/>
                <a:gd name="T28" fmla="*/ 1882 w 3228"/>
                <a:gd name="T29" fmla="*/ 2006 h 2163"/>
                <a:gd name="T30" fmla="*/ 2275 w 3228"/>
                <a:gd name="T31" fmla="*/ 1838 h 2163"/>
                <a:gd name="T32" fmla="*/ 2375 w 3228"/>
                <a:gd name="T33" fmla="*/ 1725 h 2163"/>
                <a:gd name="T34" fmla="*/ 2544 w 3228"/>
                <a:gd name="T35" fmla="*/ 1714 h 2163"/>
                <a:gd name="T36" fmla="*/ 2443 w 3228"/>
                <a:gd name="T37" fmla="*/ 1647 h 2163"/>
                <a:gd name="T38" fmla="*/ 2510 w 3228"/>
                <a:gd name="T39" fmla="*/ 1625 h 2163"/>
                <a:gd name="T40" fmla="*/ 2600 w 3228"/>
                <a:gd name="T41" fmla="*/ 1613 h 2163"/>
                <a:gd name="T42" fmla="*/ 2622 w 3228"/>
                <a:gd name="T43" fmla="*/ 1692 h 2163"/>
                <a:gd name="T44" fmla="*/ 2700 w 3228"/>
                <a:gd name="T45" fmla="*/ 1613 h 2163"/>
                <a:gd name="T46" fmla="*/ 2723 w 3228"/>
                <a:gd name="T47" fmla="*/ 1681 h 2163"/>
                <a:gd name="T48" fmla="*/ 2667 w 3228"/>
                <a:gd name="T49" fmla="*/ 1737 h 2163"/>
                <a:gd name="T50" fmla="*/ 2880 w 3228"/>
                <a:gd name="T51" fmla="*/ 1725 h 2163"/>
                <a:gd name="T52" fmla="*/ 3104 w 3228"/>
                <a:gd name="T53" fmla="*/ 1804 h 2163"/>
                <a:gd name="T54" fmla="*/ 3149 w 3228"/>
                <a:gd name="T55" fmla="*/ 1669 h 2163"/>
                <a:gd name="T56" fmla="*/ 3070 w 3228"/>
                <a:gd name="T57" fmla="*/ 1501 h 2163"/>
                <a:gd name="T58" fmla="*/ 2533 w 3228"/>
                <a:gd name="T59" fmla="*/ 1053 h 2163"/>
                <a:gd name="T60" fmla="*/ 2420 w 3228"/>
                <a:gd name="T61" fmla="*/ 930 h 2163"/>
                <a:gd name="T62" fmla="*/ 2342 w 3228"/>
                <a:gd name="T63" fmla="*/ 818 h 2163"/>
                <a:gd name="T64" fmla="*/ 2308 w 3228"/>
                <a:gd name="T65" fmla="*/ 739 h 2163"/>
                <a:gd name="T66" fmla="*/ 2252 w 3228"/>
                <a:gd name="T67" fmla="*/ 650 h 2163"/>
                <a:gd name="T68" fmla="*/ 2140 w 3228"/>
                <a:gd name="T69" fmla="*/ 762 h 2163"/>
                <a:gd name="T70" fmla="*/ 2039 w 3228"/>
                <a:gd name="T71" fmla="*/ 818 h 2163"/>
                <a:gd name="T72" fmla="*/ 1860 w 3228"/>
                <a:gd name="T73" fmla="*/ 717 h 2163"/>
                <a:gd name="T74" fmla="*/ 1871 w 3228"/>
                <a:gd name="T75" fmla="*/ 582 h 2163"/>
                <a:gd name="T76" fmla="*/ 1838 w 3228"/>
                <a:gd name="T77" fmla="*/ 369 h 2163"/>
                <a:gd name="T78" fmla="*/ 1613 w 3228"/>
                <a:gd name="T79" fmla="*/ 392 h 2163"/>
                <a:gd name="T80" fmla="*/ 1502 w 3228"/>
                <a:gd name="T81" fmla="*/ 224 h 2163"/>
                <a:gd name="T82" fmla="*/ 1289 w 3228"/>
                <a:gd name="T83" fmla="*/ 11 h 2163"/>
                <a:gd name="T84" fmla="*/ 1289 w 3228"/>
                <a:gd name="T85" fmla="*/ 201 h 2163"/>
                <a:gd name="T86" fmla="*/ 1233 w 3228"/>
                <a:gd name="T87" fmla="*/ 246 h 2163"/>
                <a:gd name="T88" fmla="*/ 1154 w 3228"/>
                <a:gd name="T89" fmla="*/ 347 h 2163"/>
                <a:gd name="T90" fmla="*/ 986 w 3228"/>
                <a:gd name="T91" fmla="*/ 414 h 2163"/>
                <a:gd name="T92" fmla="*/ 818 w 3228"/>
                <a:gd name="T93" fmla="*/ 459 h 2163"/>
                <a:gd name="T94" fmla="*/ 728 w 3228"/>
                <a:gd name="T95" fmla="*/ 493 h 2163"/>
                <a:gd name="T96" fmla="*/ 627 w 3228"/>
                <a:gd name="T97" fmla="*/ 358 h 2163"/>
                <a:gd name="T98" fmla="*/ 482 w 3228"/>
                <a:gd name="T99" fmla="*/ 425 h 2163"/>
                <a:gd name="T100" fmla="*/ 571 w 3228"/>
                <a:gd name="T101" fmla="*/ 515 h 2163"/>
                <a:gd name="T102" fmla="*/ 459 w 3228"/>
                <a:gd name="T103" fmla="*/ 582 h 2163"/>
                <a:gd name="T104" fmla="*/ 224 w 3228"/>
                <a:gd name="T105" fmla="*/ 627 h 2163"/>
                <a:gd name="T106" fmla="*/ 123 w 3228"/>
                <a:gd name="T107" fmla="*/ 627 h 21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228" h="2163">
                  <a:moveTo>
                    <a:pt x="123" y="683"/>
                  </a:moveTo>
                  <a:lnTo>
                    <a:pt x="123" y="683"/>
                  </a:lnTo>
                  <a:cubicBezTo>
                    <a:pt x="89" y="694"/>
                    <a:pt x="78" y="717"/>
                    <a:pt x="100" y="739"/>
                  </a:cubicBezTo>
                  <a:cubicBezTo>
                    <a:pt x="112" y="751"/>
                    <a:pt x="100" y="784"/>
                    <a:pt x="112" y="795"/>
                  </a:cubicBezTo>
                  <a:cubicBezTo>
                    <a:pt x="134" y="807"/>
                    <a:pt x="157" y="807"/>
                    <a:pt x="157" y="840"/>
                  </a:cubicBezTo>
                  <a:cubicBezTo>
                    <a:pt x="157" y="863"/>
                    <a:pt x="168" y="863"/>
                    <a:pt x="202" y="863"/>
                  </a:cubicBezTo>
                  <a:cubicBezTo>
                    <a:pt x="235" y="863"/>
                    <a:pt x="257" y="885"/>
                    <a:pt x="235" y="907"/>
                  </a:cubicBezTo>
                  <a:cubicBezTo>
                    <a:pt x="213" y="930"/>
                    <a:pt x="224" y="1098"/>
                    <a:pt x="235" y="1109"/>
                  </a:cubicBezTo>
                  <a:cubicBezTo>
                    <a:pt x="235" y="1120"/>
                    <a:pt x="269" y="1131"/>
                    <a:pt x="291" y="1131"/>
                  </a:cubicBezTo>
                  <a:cubicBezTo>
                    <a:pt x="313" y="1131"/>
                    <a:pt x="313" y="1165"/>
                    <a:pt x="336" y="1176"/>
                  </a:cubicBezTo>
                  <a:cubicBezTo>
                    <a:pt x="358" y="1187"/>
                    <a:pt x="392" y="1187"/>
                    <a:pt x="403" y="1199"/>
                  </a:cubicBezTo>
                  <a:cubicBezTo>
                    <a:pt x="414" y="1210"/>
                    <a:pt x="381" y="1221"/>
                    <a:pt x="369" y="1244"/>
                  </a:cubicBezTo>
                  <a:cubicBezTo>
                    <a:pt x="358" y="1255"/>
                    <a:pt x="358" y="1389"/>
                    <a:pt x="358" y="1412"/>
                  </a:cubicBezTo>
                  <a:cubicBezTo>
                    <a:pt x="369" y="1434"/>
                    <a:pt x="347" y="1445"/>
                    <a:pt x="325" y="1456"/>
                  </a:cubicBezTo>
                  <a:cubicBezTo>
                    <a:pt x="302" y="1479"/>
                    <a:pt x="291" y="1513"/>
                    <a:pt x="291" y="1535"/>
                  </a:cubicBezTo>
                  <a:cubicBezTo>
                    <a:pt x="280" y="1558"/>
                    <a:pt x="257" y="1558"/>
                    <a:pt x="224" y="1546"/>
                  </a:cubicBezTo>
                  <a:cubicBezTo>
                    <a:pt x="190" y="1524"/>
                    <a:pt x="157" y="1558"/>
                    <a:pt x="179" y="1580"/>
                  </a:cubicBezTo>
                  <a:cubicBezTo>
                    <a:pt x="190" y="1591"/>
                    <a:pt x="179" y="1647"/>
                    <a:pt x="157" y="1647"/>
                  </a:cubicBezTo>
                  <a:cubicBezTo>
                    <a:pt x="145" y="1658"/>
                    <a:pt x="179" y="1692"/>
                    <a:pt x="123" y="1692"/>
                  </a:cubicBezTo>
                  <a:cubicBezTo>
                    <a:pt x="78" y="1681"/>
                    <a:pt x="22" y="1681"/>
                    <a:pt x="0" y="1703"/>
                  </a:cubicBezTo>
                  <a:cubicBezTo>
                    <a:pt x="0" y="1714"/>
                    <a:pt x="11" y="1714"/>
                    <a:pt x="22" y="1725"/>
                  </a:cubicBezTo>
                  <a:cubicBezTo>
                    <a:pt x="44" y="1759"/>
                    <a:pt x="145" y="1826"/>
                    <a:pt x="224" y="1838"/>
                  </a:cubicBezTo>
                  <a:cubicBezTo>
                    <a:pt x="302" y="1849"/>
                    <a:pt x="448" y="1894"/>
                    <a:pt x="504" y="1916"/>
                  </a:cubicBezTo>
                  <a:cubicBezTo>
                    <a:pt x="549" y="1949"/>
                    <a:pt x="605" y="2017"/>
                    <a:pt x="638" y="2028"/>
                  </a:cubicBezTo>
                  <a:cubicBezTo>
                    <a:pt x="661" y="2051"/>
                    <a:pt x="672" y="2039"/>
                    <a:pt x="683" y="2028"/>
                  </a:cubicBezTo>
                  <a:cubicBezTo>
                    <a:pt x="706" y="2017"/>
                    <a:pt x="862" y="2006"/>
                    <a:pt x="975" y="2017"/>
                  </a:cubicBezTo>
                  <a:cubicBezTo>
                    <a:pt x="1075" y="2039"/>
                    <a:pt x="1221" y="2118"/>
                    <a:pt x="1300" y="2140"/>
                  </a:cubicBezTo>
                  <a:cubicBezTo>
                    <a:pt x="1367" y="2162"/>
                    <a:pt x="1468" y="2162"/>
                    <a:pt x="1535" y="2140"/>
                  </a:cubicBezTo>
                  <a:cubicBezTo>
                    <a:pt x="1602" y="2118"/>
                    <a:pt x="1737" y="2107"/>
                    <a:pt x="1782" y="2073"/>
                  </a:cubicBezTo>
                  <a:cubicBezTo>
                    <a:pt x="1838" y="2039"/>
                    <a:pt x="1849" y="2017"/>
                    <a:pt x="1882" y="2006"/>
                  </a:cubicBezTo>
                  <a:cubicBezTo>
                    <a:pt x="1916" y="1994"/>
                    <a:pt x="1983" y="1983"/>
                    <a:pt x="2051" y="1961"/>
                  </a:cubicBezTo>
                  <a:cubicBezTo>
                    <a:pt x="2107" y="1927"/>
                    <a:pt x="2230" y="1882"/>
                    <a:pt x="2275" y="1838"/>
                  </a:cubicBezTo>
                  <a:cubicBezTo>
                    <a:pt x="2331" y="1793"/>
                    <a:pt x="2331" y="1793"/>
                    <a:pt x="2331" y="1770"/>
                  </a:cubicBezTo>
                  <a:cubicBezTo>
                    <a:pt x="2331" y="1737"/>
                    <a:pt x="2331" y="1737"/>
                    <a:pt x="2375" y="1725"/>
                  </a:cubicBezTo>
                  <a:cubicBezTo>
                    <a:pt x="2420" y="1714"/>
                    <a:pt x="2488" y="1725"/>
                    <a:pt x="2521" y="1737"/>
                  </a:cubicBezTo>
                  <a:cubicBezTo>
                    <a:pt x="2555" y="1737"/>
                    <a:pt x="2566" y="1714"/>
                    <a:pt x="2544" y="1714"/>
                  </a:cubicBezTo>
                  <a:cubicBezTo>
                    <a:pt x="2521" y="1714"/>
                    <a:pt x="2476" y="1681"/>
                    <a:pt x="2443" y="1681"/>
                  </a:cubicBezTo>
                  <a:cubicBezTo>
                    <a:pt x="2420" y="1669"/>
                    <a:pt x="2398" y="1647"/>
                    <a:pt x="2443" y="1647"/>
                  </a:cubicBezTo>
                  <a:cubicBezTo>
                    <a:pt x="2476" y="1647"/>
                    <a:pt x="2510" y="1658"/>
                    <a:pt x="2521" y="1647"/>
                  </a:cubicBezTo>
                  <a:cubicBezTo>
                    <a:pt x="2533" y="1647"/>
                    <a:pt x="2533" y="1636"/>
                    <a:pt x="2510" y="1625"/>
                  </a:cubicBezTo>
                  <a:cubicBezTo>
                    <a:pt x="2499" y="1602"/>
                    <a:pt x="2521" y="1580"/>
                    <a:pt x="2544" y="1580"/>
                  </a:cubicBezTo>
                  <a:cubicBezTo>
                    <a:pt x="2566" y="1591"/>
                    <a:pt x="2600" y="1602"/>
                    <a:pt x="2600" y="1613"/>
                  </a:cubicBezTo>
                  <a:cubicBezTo>
                    <a:pt x="2611" y="1636"/>
                    <a:pt x="2577" y="1647"/>
                    <a:pt x="2589" y="1669"/>
                  </a:cubicBezTo>
                  <a:cubicBezTo>
                    <a:pt x="2589" y="1692"/>
                    <a:pt x="2600" y="1703"/>
                    <a:pt x="2622" y="1692"/>
                  </a:cubicBezTo>
                  <a:cubicBezTo>
                    <a:pt x="2633" y="1681"/>
                    <a:pt x="2633" y="1647"/>
                    <a:pt x="2644" y="1636"/>
                  </a:cubicBezTo>
                  <a:cubicBezTo>
                    <a:pt x="2656" y="1625"/>
                    <a:pt x="2678" y="1625"/>
                    <a:pt x="2700" y="1613"/>
                  </a:cubicBezTo>
                  <a:cubicBezTo>
                    <a:pt x="2712" y="1602"/>
                    <a:pt x="2734" y="1602"/>
                    <a:pt x="2745" y="1625"/>
                  </a:cubicBezTo>
                  <a:cubicBezTo>
                    <a:pt x="2757" y="1636"/>
                    <a:pt x="2757" y="1658"/>
                    <a:pt x="2723" y="1681"/>
                  </a:cubicBezTo>
                  <a:cubicBezTo>
                    <a:pt x="2689" y="1714"/>
                    <a:pt x="2656" y="1714"/>
                    <a:pt x="2644" y="1725"/>
                  </a:cubicBezTo>
                  <a:cubicBezTo>
                    <a:pt x="2622" y="1737"/>
                    <a:pt x="2622" y="1748"/>
                    <a:pt x="2667" y="1737"/>
                  </a:cubicBezTo>
                  <a:cubicBezTo>
                    <a:pt x="2723" y="1737"/>
                    <a:pt x="2779" y="1725"/>
                    <a:pt x="2824" y="1725"/>
                  </a:cubicBezTo>
                  <a:cubicBezTo>
                    <a:pt x="2846" y="1725"/>
                    <a:pt x="2857" y="1725"/>
                    <a:pt x="2880" y="1725"/>
                  </a:cubicBezTo>
                  <a:cubicBezTo>
                    <a:pt x="2902" y="1737"/>
                    <a:pt x="2925" y="1737"/>
                    <a:pt x="2936" y="1748"/>
                  </a:cubicBezTo>
                  <a:cubicBezTo>
                    <a:pt x="2969" y="1759"/>
                    <a:pt x="3048" y="1793"/>
                    <a:pt x="3104" y="1804"/>
                  </a:cubicBezTo>
                  <a:cubicBezTo>
                    <a:pt x="3115" y="1782"/>
                    <a:pt x="3115" y="1748"/>
                    <a:pt x="3126" y="1725"/>
                  </a:cubicBezTo>
                  <a:cubicBezTo>
                    <a:pt x="3126" y="1692"/>
                    <a:pt x="3126" y="1669"/>
                    <a:pt x="3149" y="1669"/>
                  </a:cubicBezTo>
                  <a:cubicBezTo>
                    <a:pt x="3171" y="1658"/>
                    <a:pt x="3171" y="1569"/>
                    <a:pt x="3160" y="1535"/>
                  </a:cubicBezTo>
                  <a:cubicBezTo>
                    <a:pt x="3149" y="1490"/>
                    <a:pt x="3070" y="1501"/>
                    <a:pt x="3070" y="1501"/>
                  </a:cubicBezTo>
                  <a:cubicBezTo>
                    <a:pt x="3227" y="1042"/>
                    <a:pt x="3227" y="1042"/>
                    <a:pt x="3227" y="1042"/>
                  </a:cubicBezTo>
                  <a:cubicBezTo>
                    <a:pt x="2533" y="1053"/>
                    <a:pt x="2533" y="1053"/>
                    <a:pt x="2533" y="1053"/>
                  </a:cubicBezTo>
                  <a:cubicBezTo>
                    <a:pt x="2533" y="941"/>
                    <a:pt x="2533" y="941"/>
                    <a:pt x="2533" y="941"/>
                  </a:cubicBezTo>
                  <a:cubicBezTo>
                    <a:pt x="2533" y="941"/>
                    <a:pt x="2431" y="941"/>
                    <a:pt x="2420" y="930"/>
                  </a:cubicBezTo>
                  <a:cubicBezTo>
                    <a:pt x="2409" y="907"/>
                    <a:pt x="2387" y="896"/>
                    <a:pt x="2364" y="896"/>
                  </a:cubicBezTo>
                  <a:cubicBezTo>
                    <a:pt x="2353" y="907"/>
                    <a:pt x="2342" y="851"/>
                    <a:pt x="2342" y="818"/>
                  </a:cubicBezTo>
                  <a:cubicBezTo>
                    <a:pt x="2353" y="784"/>
                    <a:pt x="2342" y="784"/>
                    <a:pt x="2308" y="784"/>
                  </a:cubicBezTo>
                  <a:cubicBezTo>
                    <a:pt x="2286" y="784"/>
                    <a:pt x="2297" y="751"/>
                    <a:pt x="2308" y="739"/>
                  </a:cubicBezTo>
                  <a:cubicBezTo>
                    <a:pt x="2331" y="728"/>
                    <a:pt x="2331" y="627"/>
                    <a:pt x="2308" y="627"/>
                  </a:cubicBezTo>
                  <a:cubicBezTo>
                    <a:pt x="2286" y="627"/>
                    <a:pt x="2275" y="650"/>
                    <a:pt x="2252" y="650"/>
                  </a:cubicBezTo>
                  <a:cubicBezTo>
                    <a:pt x="2219" y="638"/>
                    <a:pt x="2207" y="672"/>
                    <a:pt x="2207" y="706"/>
                  </a:cubicBezTo>
                  <a:cubicBezTo>
                    <a:pt x="2196" y="728"/>
                    <a:pt x="2162" y="751"/>
                    <a:pt x="2140" y="762"/>
                  </a:cubicBezTo>
                  <a:cubicBezTo>
                    <a:pt x="2118" y="762"/>
                    <a:pt x="2118" y="795"/>
                    <a:pt x="2095" y="807"/>
                  </a:cubicBezTo>
                  <a:cubicBezTo>
                    <a:pt x="2073" y="829"/>
                    <a:pt x="2073" y="818"/>
                    <a:pt x="2039" y="818"/>
                  </a:cubicBezTo>
                  <a:cubicBezTo>
                    <a:pt x="2006" y="818"/>
                    <a:pt x="1972" y="829"/>
                    <a:pt x="1950" y="795"/>
                  </a:cubicBezTo>
                  <a:cubicBezTo>
                    <a:pt x="1938" y="773"/>
                    <a:pt x="1894" y="728"/>
                    <a:pt x="1860" y="717"/>
                  </a:cubicBezTo>
                  <a:cubicBezTo>
                    <a:pt x="1826" y="706"/>
                    <a:pt x="1815" y="672"/>
                    <a:pt x="1838" y="661"/>
                  </a:cubicBezTo>
                  <a:cubicBezTo>
                    <a:pt x="1871" y="650"/>
                    <a:pt x="1849" y="582"/>
                    <a:pt x="1871" y="582"/>
                  </a:cubicBezTo>
                  <a:cubicBezTo>
                    <a:pt x="1894" y="582"/>
                    <a:pt x="1916" y="538"/>
                    <a:pt x="1905" y="493"/>
                  </a:cubicBezTo>
                  <a:cubicBezTo>
                    <a:pt x="1882" y="448"/>
                    <a:pt x="1860" y="358"/>
                    <a:pt x="1838" y="369"/>
                  </a:cubicBezTo>
                  <a:cubicBezTo>
                    <a:pt x="1815" y="381"/>
                    <a:pt x="1759" y="403"/>
                    <a:pt x="1726" y="392"/>
                  </a:cubicBezTo>
                  <a:cubicBezTo>
                    <a:pt x="1681" y="381"/>
                    <a:pt x="1636" y="403"/>
                    <a:pt x="1613" y="392"/>
                  </a:cubicBezTo>
                  <a:cubicBezTo>
                    <a:pt x="1602" y="369"/>
                    <a:pt x="1602" y="325"/>
                    <a:pt x="1569" y="291"/>
                  </a:cubicBezTo>
                  <a:cubicBezTo>
                    <a:pt x="1535" y="269"/>
                    <a:pt x="1513" y="258"/>
                    <a:pt x="1502" y="224"/>
                  </a:cubicBezTo>
                  <a:cubicBezTo>
                    <a:pt x="1490" y="190"/>
                    <a:pt x="1502" y="168"/>
                    <a:pt x="1412" y="89"/>
                  </a:cubicBezTo>
                  <a:cubicBezTo>
                    <a:pt x="1322" y="22"/>
                    <a:pt x="1322" y="0"/>
                    <a:pt x="1289" y="11"/>
                  </a:cubicBezTo>
                  <a:cubicBezTo>
                    <a:pt x="1266" y="11"/>
                    <a:pt x="1255" y="33"/>
                    <a:pt x="1277" y="67"/>
                  </a:cubicBezTo>
                  <a:cubicBezTo>
                    <a:pt x="1300" y="89"/>
                    <a:pt x="1311" y="168"/>
                    <a:pt x="1289" y="201"/>
                  </a:cubicBezTo>
                  <a:cubicBezTo>
                    <a:pt x="1277" y="224"/>
                    <a:pt x="1255" y="235"/>
                    <a:pt x="1244" y="235"/>
                  </a:cubicBezTo>
                  <a:cubicBezTo>
                    <a:pt x="1244" y="246"/>
                    <a:pt x="1233" y="246"/>
                    <a:pt x="1233" y="246"/>
                  </a:cubicBezTo>
                  <a:cubicBezTo>
                    <a:pt x="1210" y="269"/>
                    <a:pt x="1210" y="291"/>
                    <a:pt x="1210" y="325"/>
                  </a:cubicBezTo>
                  <a:cubicBezTo>
                    <a:pt x="1199" y="358"/>
                    <a:pt x="1199" y="358"/>
                    <a:pt x="1154" y="347"/>
                  </a:cubicBezTo>
                  <a:cubicBezTo>
                    <a:pt x="1120" y="347"/>
                    <a:pt x="1098" y="358"/>
                    <a:pt x="1087" y="392"/>
                  </a:cubicBezTo>
                  <a:cubicBezTo>
                    <a:pt x="1064" y="414"/>
                    <a:pt x="1020" y="425"/>
                    <a:pt x="986" y="414"/>
                  </a:cubicBezTo>
                  <a:cubicBezTo>
                    <a:pt x="941" y="392"/>
                    <a:pt x="952" y="403"/>
                    <a:pt x="907" y="414"/>
                  </a:cubicBezTo>
                  <a:cubicBezTo>
                    <a:pt x="862" y="425"/>
                    <a:pt x="829" y="437"/>
                    <a:pt x="818" y="459"/>
                  </a:cubicBezTo>
                  <a:cubicBezTo>
                    <a:pt x="807" y="493"/>
                    <a:pt x="784" y="482"/>
                    <a:pt x="784" y="504"/>
                  </a:cubicBezTo>
                  <a:cubicBezTo>
                    <a:pt x="773" y="527"/>
                    <a:pt x="751" y="527"/>
                    <a:pt x="728" y="493"/>
                  </a:cubicBezTo>
                  <a:cubicBezTo>
                    <a:pt x="717" y="459"/>
                    <a:pt x="695" y="425"/>
                    <a:pt x="672" y="414"/>
                  </a:cubicBezTo>
                  <a:cubicBezTo>
                    <a:pt x="650" y="403"/>
                    <a:pt x="627" y="381"/>
                    <a:pt x="627" y="358"/>
                  </a:cubicBezTo>
                  <a:cubicBezTo>
                    <a:pt x="638" y="336"/>
                    <a:pt x="616" y="313"/>
                    <a:pt x="571" y="325"/>
                  </a:cubicBezTo>
                  <a:cubicBezTo>
                    <a:pt x="526" y="336"/>
                    <a:pt x="493" y="403"/>
                    <a:pt x="482" y="425"/>
                  </a:cubicBezTo>
                  <a:cubicBezTo>
                    <a:pt x="482" y="448"/>
                    <a:pt x="493" y="470"/>
                    <a:pt x="515" y="470"/>
                  </a:cubicBezTo>
                  <a:cubicBezTo>
                    <a:pt x="538" y="470"/>
                    <a:pt x="538" y="527"/>
                    <a:pt x="571" y="515"/>
                  </a:cubicBezTo>
                  <a:cubicBezTo>
                    <a:pt x="605" y="515"/>
                    <a:pt x="549" y="549"/>
                    <a:pt x="526" y="571"/>
                  </a:cubicBezTo>
                  <a:cubicBezTo>
                    <a:pt x="515" y="594"/>
                    <a:pt x="493" y="594"/>
                    <a:pt x="459" y="582"/>
                  </a:cubicBezTo>
                  <a:cubicBezTo>
                    <a:pt x="414" y="560"/>
                    <a:pt x="313" y="560"/>
                    <a:pt x="302" y="582"/>
                  </a:cubicBezTo>
                  <a:cubicBezTo>
                    <a:pt x="280" y="616"/>
                    <a:pt x="257" y="638"/>
                    <a:pt x="224" y="627"/>
                  </a:cubicBezTo>
                  <a:cubicBezTo>
                    <a:pt x="202" y="616"/>
                    <a:pt x="145" y="605"/>
                    <a:pt x="123" y="627"/>
                  </a:cubicBezTo>
                  <a:lnTo>
                    <a:pt x="123" y="627"/>
                  </a:lnTo>
                  <a:cubicBezTo>
                    <a:pt x="145" y="638"/>
                    <a:pt x="145" y="672"/>
                    <a:pt x="123" y="68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5" name="Freeform 33"/>
            <p:cNvSpPr>
              <a:spLocks noChangeArrowheads="1"/>
            </p:cNvSpPr>
            <p:nvPr/>
          </p:nvSpPr>
          <p:spPr bwMode="auto">
            <a:xfrm>
              <a:off x="5616575" y="4216400"/>
              <a:ext cx="561975" cy="766763"/>
            </a:xfrm>
            <a:custGeom>
              <a:avLst/>
              <a:gdLst>
                <a:gd name="T0" fmla="*/ 11 w 1559"/>
                <a:gd name="T1" fmla="*/ 1838 h 2130"/>
                <a:gd name="T2" fmla="*/ 123 w 1559"/>
                <a:gd name="T3" fmla="*/ 1928 h 2130"/>
                <a:gd name="T4" fmla="*/ 190 w 1559"/>
                <a:gd name="T5" fmla="*/ 2006 h 2130"/>
                <a:gd name="T6" fmla="*/ 291 w 1559"/>
                <a:gd name="T7" fmla="*/ 2085 h 2130"/>
                <a:gd name="T8" fmla="*/ 403 w 1559"/>
                <a:gd name="T9" fmla="*/ 2040 h 2130"/>
                <a:gd name="T10" fmla="*/ 538 w 1559"/>
                <a:gd name="T11" fmla="*/ 2118 h 2130"/>
                <a:gd name="T12" fmla="*/ 773 w 1559"/>
                <a:gd name="T13" fmla="*/ 2073 h 2130"/>
                <a:gd name="T14" fmla="*/ 885 w 1559"/>
                <a:gd name="T15" fmla="*/ 2006 h 2130"/>
                <a:gd name="T16" fmla="*/ 796 w 1559"/>
                <a:gd name="T17" fmla="*/ 1916 h 2130"/>
                <a:gd name="T18" fmla="*/ 941 w 1559"/>
                <a:gd name="T19" fmla="*/ 1849 h 2130"/>
                <a:gd name="T20" fmla="*/ 1042 w 1559"/>
                <a:gd name="T21" fmla="*/ 1984 h 2130"/>
                <a:gd name="T22" fmla="*/ 1132 w 1559"/>
                <a:gd name="T23" fmla="*/ 1950 h 2130"/>
                <a:gd name="T24" fmla="*/ 1300 w 1559"/>
                <a:gd name="T25" fmla="*/ 1905 h 2130"/>
                <a:gd name="T26" fmla="*/ 1468 w 1559"/>
                <a:gd name="T27" fmla="*/ 1838 h 2130"/>
                <a:gd name="T28" fmla="*/ 1547 w 1559"/>
                <a:gd name="T29" fmla="*/ 1737 h 2130"/>
                <a:gd name="T30" fmla="*/ 1547 w 1559"/>
                <a:gd name="T31" fmla="*/ 1715 h 2130"/>
                <a:gd name="T32" fmla="*/ 1367 w 1559"/>
                <a:gd name="T33" fmla="*/ 1636 h 2130"/>
                <a:gd name="T34" fmla="*/ 1255 w 1559"/>
                <a:gd name="T35" fmla="*/ 1558 h 2130"/>
                <a:gd name="T36" fmla="*/ 1176 w 1559"/>
                <a:gd name="T37" fmla="*/ 1435 h 2130"/>
                <a:gd name="T38" fmla="*/ 1188 w 1559"/>
                <a:gd name="T39" fmla="*/ 1334 h 2130"/>
                <a:gd name="T40" fmla="*/ 1244 w 1559"/>
                <a:gd name="T41" fmla="*/ 1211 h 2130"/>
                <a:gd name="T42" fmla="*/ 1345 w 1559"/>
                <a:gd name="T43" fmla="*/ 1199 h 2130"/>
                <a:gd name="T44" fmla="*/ 1367 w 1559"/>
                <a:gd name="T45" fmla="*/ 1076 h 2130"/>
                <a:gd name="T46" fmla="*/ 1221 w 1559"/>
                <a:gd name="T47" fmla="*/ 1054 h 2130"/>
                <a:gd name="T48" fmla="*/ 1109 w 1559"/>
                <a:gd name="T49" fmla="*/ 964 h 2130"/>
                <a:gd name="T50" fmla="*/ 1132 w 1559"/>
                <a:gd name="T51" fmla="*/ 829 h 2130"/>
                <a:gd name="T52" fmla="*/ 1199 w 1559"/>
                <a:gd name="T53" fmla="*/ 605 h 2130"/>
                <a:gd name="T54" fmla="*/ 1221 w 1559"/>
                <a:gd name="T55" fmla="*/ 493 h 2130"/>
                <a:gd name="T56" fmla="*/ 1065 w 1559"/>
                <a:gd name="T57" fmla="*/ 437 h 2130"/>
                <a:gd name="T58" fmla="*/ 964 w 1559"/>
                <a:gd name="T59" fmla="*/ 516 h 2130"/>
                <a:gd name="T60" fmla="*/ 852 w 1559"/>
                <a:gd name="T61" fmla="*/ 292 h 2130"/>
                <a:gd name="T62" fmla="*/ 964 w 1559"/>
                <a:gd name="T63" fmla="*/ 280 h 2130"/>
                <a:gd name="T64" fmla="*/ 840 w 1559"/>
                <a:gd name="T65" fmla="*/ 180 h 2130"/>
                <a:gd name="T66" fmla="*/ 773 w 1559"/>
                <a:gd name="T67" fmla="*/ 11 h 2130"/>
                <a:gd name="T68" fmla="*/ 695 w 1559"/>
                <a:gd name="T69" fmla="*/ 224 h 2130"/>
                <a:gd name="T70" fmla="*/ 639 w 1559"/>
                <a:gd name="T71" fmla="*/ 280 h 2130"/>
                <a:gd name="T72" fmla="*/ 527 w 1559"/>
                <a:gd name="T73" fmla="*/ 404 h 2130"/>
                <a:gd name="T74" fmla="*/ 538 w 1559"/>
                <a:gd name="T75" fmla="*/ 449 h 2130"/>
                <a:gd name="T76" fmla="*/ 560 w 1559"/>
                <a:gd name="T77" fmla="*/ 616 h 2130"/>
                <a:gd name="T78" fmla="*/ 549 w 1559"/>
                <a:gd name="T79" fmla="*/ 829 h 2130"/>
                <a:gd name="T80" fmla="*/ 706 w 1559"/>
                <a:gd name="T81" fmla="*/ 852 h 2130"/>
                <a:gd name="T82" fmla="*/ 796 w 1559"/>
                <a:gd name="T83" fmla="*/ 964 h 2130"/>
                <a:gd name="T84" fmla="*/ 930 w 1559"/>
                <a:gd name="T85" fmla="*/ 1054 h 2130"/>
                <a:gd name="T86" fmla="*/ 807 w 1559"/>
                <a:gd name="T87" fmla="*/ 1121 h 2130"/>
                <a:gd name="T88" fmla="*/ 706 w 1559"/>
                <a:gd name="T89" fmla="*/ 1166 h 2130"/>
                <a:gd name="T90" fmla="*/ 549 w 1559"/>
                <a:gd name="T91" fmla="*/ 1255 h 2130"/>
                <a:gd name="T92" fmla="*/ 403 w 1559"/>
                <a:gd name="T93" fmla="*/ 1132 h 2130"/>
                <a:gd name="T94" fmla="*/ 247 w 1559"/>
                <a:gd name="T95" fmla="*/ 1020 h 2130"/>
                <a:gd name="T96" fmla="*/ 269 w 1559"/>
                <a:gd name="T97" fmla="*/ 1188 h 2130"/>
                <a:gd name="T98" fmla="*/ 258 w 1559"/>
                <a:gd name="T99" fmla="*/ 1390 h 2130"/>
                <a:gd name="T100" fmla="*/ 213 w 1559"/>
                <a:gd name="T101" fmla="*/ 1569 h 2130"/>
                <a:gd name="T102" fmla="*/ 247 w 1559"/>
                <a:gd name="T103" fmla="*/ 1726 h 2130"/>
                <a:gd name="T104" fmla="*/ 112 w 1559"/>
                <a:gd name="T105" fmla="*/ 1726 h 2130"/>
                <a:gd name="T106" fmla="*/ 0 w 1559"/>
                <a:gd name="T107" fmla="*/ 1804 h 21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1559" h="2130">
                  <a:moveTo>
                    <a:pt x="11" y="1838"/>
                  </a:moveTo>
                  <a:lnTo>
                    <a:pt x="11" y="1838"/>
                  </a:lnTo>
                  <a:cubicBezTo>
                    <a:pt x="11" y="1860"/>
                    <a:pt x="11" y="1860"/>
                    <a:pt x="45" y="1883"/>
                  </a:cubicBezTo>
                  <a:cubicBezTo>
                    <a:pt x="67" y="1894"/>
                    <a:pt x="112" y="1905"/>
                    <a:pt x="123" y="1928"/>
                  </a:cubicBezTo>
                  <a:cubicBezTo>
                    <a:pt x="123" y="1950"/>
                    <a:pt x="123" y="1984"/>
                    <a:pt x="134" y="1995"/>
                  </a:cubicBezTo>
                  <a:cubicBezTo>
                    <a:pt x="134" y="2006"/>
                    <a:pt x="179" y="1984"/>
                    <a:pt x="190" y="2006"/>
                  </a:cubicBezTo>
                  <a:cubicBezTo>
                    <a:pt x="190" y="2029"/>
                    <a:pt x="202" y="2062"/>
                    <a:pt x="224" y="2062"/>
                  </a:cubicBezTo>
                  <a:cubicBezTo>
                    <a:pt x="247" y="2062"/>
                    <a:pt x="258" y="2096"/>
                    <a:pt x="291" y="2085"/>
                  </a:cubicBezTo>
                  <a:cubicBezTo>
                    <a:pt x="314" y="2062"/>
                    <a:pt x="325" y="2051"/>
                    <a:pt x="347" y="2051"/>
                  </a:cubicBezTo>
                  <a:cubicBezTo>
                    <a:pt x="370" y="2051"/>
                    <a:pt x="392" y="2029"/>
                    <a:pt x="403" y="2040"/>
                  </a:cubicBezTo>
                  <a:cubicBezTo>
                    <a:pt x="414" y="2051"/>
                    <a:pt x="426" y="2096"/>
                    <a:pt x="437" y="2118"/>
                  </a:cubicBezTo>
                  <a:cubicBezTo>
                    <a:pt x="459" y="2096"/>
                    <a:pt x="516" y="2107"/>
                    <a:pt x="538" y="2118"/>
                  </a:cubicBezTo>
                  <a:cubicBezTo>
                    <a:pt x="571" y="2129"/>
                    <a:pt x="594" y="2107"/>
                    <a:pt x="616" y="2073"/>
                  </a:cubicBezTo>
                  <a:cubicBezTo>
                    <a:pt x="627" y="2051"/>
                    <a:pt x="728" y="2051"/>
                    <a:pt x="773" y="2073"/>
                  </a:cubicBezTo>
                  <a:cubicBezTo>
                    <a:pt x="807" y="2085"/>
                    <a:pt x="829" y="2085"/>
                    <a:pt x="840" y="2062"/>
                  </a:cubicBezTo>
                  <a:cubicBezTo>
                    <a:pt x="863" y="2040"/>
                    <a:pt x="919" y="2006"/>
                    <a:pt x="885" y="2006"/>
                  </a:cubicBezTo>
                  <a:cubicBezTo>
                    <a:pt x="852" y="2018"/>
                    <a:pt x="852" y="1961"/>
                    <a:pt x="829" y="1961"/>
                  </a:cubicBezTo>
                  <a:cubicBezTo>
                    <a:pt x="807" y="1961"/>
                    <a:pt x="796" y="1939"/>
                    <a:pt x="796" y="1916"/>
                  </a:cubicBezTo>
                  <a:cubicBezTo>
                    <a:pt x="807" y="1894"/>
                    <a:pt x="840" y="1827"/>
                    <a:pt x="885" y="1816"/>
                  </a:cubicBezTo>
                  <a:cubicBezTo>
                    <a:pt x="930" y="1804"/>
                    <a:pt x="952" y="1827"/>
                    <a:pt x="941" y="1849"/>
                  </a:cubicBezTo>
                  <a:cubicBezTo>
                    <a:pt x="941" y="1872"/>
                    <a:pt x="964" y="1894"/>
                    <a:pt x="986" y="1905"/>
                  </a:cubicBezTo>
                  <a:cubicBezTo>
                    <a:pt x="1009" y="1916"/>
                    <a:pt x="1031" y="1950"/>
                    <a:pt x="1042" y="1984"/>
                  </a:cubicBezTo>
                  <a:cubicBezTo>
                    <a:pt x="1065" y="2018"/>
                    <a:pt x="1087" y="2018"/>
                    <a:pt x="1098" y="1995"/>
                  </a:cubicBezTo>
                  <a:cubicBezTo>
                    <a:pt x="1098" y="1973"/>
                    <a:pt x="1121" y="1984"/>
                    <a:pt x="1132" y="1950"/>
                  </a:cubicBezTo>
                  <a:cubicBezTo>
                    <a:pt x="1143" y="1928"/>
                    <a:pt x="1176" y="1916"/>
                    <a:pt x="1221" y="1905"/>
                  </a:cubicBezTo>
                  <a:cubicBezTo>
                    <a:pt x="1266" y="1894"/>
                    <a:pt x="1255" y="1883"/>
                    <a:pt x="1300" y="1905"/>
                  </a:cubicBezTo>
                  <a:cubicBezTo>
                    <a:pt x="1334" y="1916"/>
                    <a:pt x="1378" y="1905"/>
                    <a:pt x="1401" y="1883"/>
                  </a:cubicBezTo>
                  <a:cubicBezTo>
                    <a:pt x="1412" y="1849"/>
                    <a:pt x="1434" y="1838"/>
                    <a:pt x="1468" y="1838"/>
                  </a:cubicBezTo>
                  <a:cubicBezTo>
                    <a:pt x="1513" y="1849"/>
                    <a:pt x="1513" y="1849"/>
                    <a:pt x="1524" y="1816"/>
                  </a:cubicBezTo>
                  <a:cubicBezTo>
                    <a:pt x="1524" y="1782"/>
                    <a:pt x="1524" y="1760"/>
                    <a:pt x="1547" y="1737"/>
                  </a:cubicBezTo>
                  <a:cubicBezTo>
                    <a:pt x="1547" y="1737"/>
                    <a:pt x="1558" y="1737"/>
                    <a:pt x="1558" y="1726"/>
                  </a:cubicBezTo>
                  <a:cubicBezTo>
                    <a:pt x="1547" y="1726"/>
                    <a:pt x="1547" y="1726"/>
                    <a:pt x="1547" y="1715"/>
                  </a:cubicBezTo>
                  <a:cubicBezTo>
                    <a:pt x="1547" y="1681"/>
                    <a:pt x="1502" y="1659"/>
                    <a:pt x="1468" y="1636"/>
                  </a:cubicBezTo>
                  <a:cubicBezTo>
                    <a:pt x="1434" y="1614"/>
                    <a:pt x="1401" y="1603"/>
                    <a:pt x="1367" y="1636"/>
                  </a:cubicBezTo>
                  <a:cubicBezTo>
                    <a:pt x="1345" y="1670"/>
                    <a:pt x="1322" y="1681"/>
                    <a:pt x="1311" y="1647"/>
                  </a:cubicBezTo>
                  <a:cubicBezTo>
                    <a:pt x="1300" y="1614"/>
                    <a:pt x="1289" y="1547"/>
                    <a:pt x="1255" y="1558"/>
                  </a:cubicBezTo>
                  <a:cubicBezTo>
                    <a:pt x="1210" y="1569"/>
                    <a:pt x="1188" y="1547"/>
                    <a:pt x="1176" y="1513"/>
                  </a:cubicBezTo>
                  <a:cubicBezTo>
                    <a:pt x="1154" y="1480"/>
                    <a:pt x="1154" y="1446"/>
                    <a:pt x="1176" y="1435"/>
                  </a:cubicBezTo>
                  <a:cubicBezTo>
                    <a:pt x="1188" y="1423"/>
                    <a:pt x="1165" y="1378"/>
                    <a:pt x="1188" y="1378"/>
                  </a:cubicBezTo>
                  <a:cubicBezTo>
                    <a:pt x="1210" y="1367"/>
                    <a:pt x="1210" y="1356"/>
                    <a:pt x="1188" y="1334"/>
                  </a:cubicBezTo>
                  <a:cubicBezTo>
                    <a:pt x="1176" y="1311"/>
                    <a:pt x="1176" y="1278"/>
                    <a:pt x="1199" y="1267"/>
                  </a:cubicBezTo>
                  <a:cubicBezTo>
                    <a:pt x="1233" y="1255"/>
                    <a:pt x="1233" y="1244"/>
                    <a:pt x="1244" y="1211"/>
                  </a:cubicBezTo>
                  <a:cubicBezTo>
                    <a:pt x="1244" y="1188"/>
                    <a:pt x="1266" y="1154"/>
                    <a:pt x="1289" y="1177"/>
                  </a:cubicBezTo>
                  <a:cubicBezTo>
                    <a:pt x="1311" y="1211"/>
                    <a:pt x="1334" y="1211"/>
                    <a:pt x="1345" y="1199"/>
                  </a:cubicBezTo>
                  <a:cubicBezTo>
                    <a:pt x="1356" y="1177"/>
                    <a:pt x="1322" y="1166"/>
                    <a:pt x="1356" y="1143"/>
                  </a:cubicBezTo>
                  <a:cubicBezTo>
                    <a:pt x="1378" y="1121"/>
                    <a:pt x="1367" y="1110"/>
                    <a:pt x="1367" y="1076"/>
                  </a:cubicBezTo>
                  <a:cubicBezTo>
                    <a:pt x="1356" y="1054"/>
                    <a:pt x="1356" y="1042"/>
                    <a:pt x="1322" y="1065"/>
                  </a:cubicBezTo>
                  <a:cubicBezTo>
                    <a:pt x="1300" y="1087"/>
                    <a:pt x="1233" y="1087"/>
                    <a:pt x="1221" y="1054"/>
                  </a:cubicBezTo>
                  <a:cubicBezTo>
                    <a:pt x="1210" y="1020"/>
                    <a:pt x="1210" y="1020"/>
                    <a:pt x="1165" y="1020"/>
                  </a:cubicBezTo>
                  <a:cubicBezTo>
                    <a:pt x="1132" y="1020"/>
                    <a:pt x="1143" y="987"/>
                    <a:pt x="1109" y="964"/>
                  </a:cubicBezTo>
                  <a:cubicBezTo>
                    <a:pt x="1076" y="942"/>
                    <a:pt x="1076" y="897"/>
                    <a:pt x="1087" y="863"/>
                  </a:cubicBezTo>
                  <a:cubicBezTo>
                    <a:pt x="1087" y="841"/>
                    <a:pt x="1132" y="863"/>
                    <a:pt x="1132" y="829"/>
                  </a:cubicBezTo>
                  <a:cubicBezTo>
                    <a:pt x="1143" y="796"/>
                    <a:pt x="1132" y="740"/>
                    <a:pt x="1143" y="695"/>
                  </a:cubicBezTo>
                  <a:cubicBezTo>
                    <a:pt x="1165" y="661"/>
                    <a:pt x="1188" y="628"/>
                    <a:pt x="1199" y="605"/>
                  </a:cubicBezTo>
                  <a:cubicBezTo>
                    <a:pt x="1199" y="572"/>
                    <a:pt x="1199" y="560"/>
                    <a:pt x="1221" y="549"/>
                  </a:cubicBezTo>
                  <a:cubicBezTo>
                    <a:pt x="1255" y="538"/>
                    <a:pt x="1255" y="516"/>
                    <a:pt x="1221" y="493"/>
                  </a:cubicBezTo>
                  <a:cubicBezTo>
                    <a:pt x="1188" y="471"/>
                    <a:pt x="1143" y="482"/>
                    <a:pt x="1121" y="471"/>
                  </a:cubicBezTo>
                  <a:cubicBezTo>
                    <a:pt x="1098" y="449"/>
                    <a:pt x="1076" y="426"/>
                    <a:pt x="1065" y="437"/>
                  </a:cubicBezTo>
                  <a:cubicBezTo>
                    <a:pt x="1042" y="449"/>
                    <a:pt x="1031" y="471"/>
                    <a:pt x="1020" y="493"/>
                  </a:cubicBezTo>
                  <a:cubicBezTo>
                    <a:pt x="1009" y="527"/>
                    <a:pt x="986" y="538"/>
                    <a:pt x="964" y="516"/>
                  </a:cubicBezTo>
                  <a:cubicBezTo>
                    <a:pt x="930" y="493"/>
                    <a:pt x="885" y="482"/>
                    <a:pt x="874" y="449"/>
                  </a:cubicBezTo>
                  <a:cubicBezTo>
                    <a:pt x="863" y="415"/>
                    <a:pt x="818" y="292"/>
                    <a:pt x="852" y="292"/>
                  </a:cubicBezTo>
                  <a:cubicBezTo>
                    <a:pt x="885" y="292"/>
                    <a:pt x="908" y="325"/>
                    <a:pt x="930" y="325"/>
                  </a:cubicBezTo>
                  <a:cubicBezTo>
                    <a:pt x="941" y="325"/>
                    <a:pt x="941" y="314"/>
                    <a:pt x="964" y="280"/>
                  </a:cubicBezTo>
                  <a:cubicBezTo>
                    <a:pt x="986" y="247"/>
                    <a:pt x="997" y="213"/>
                    <a:pt x="964" y="224"/>
                  </a:cubicBezTo>
                  <a:cubicBezTo>
                    <a:pt x="930" y="224"/>
                    <a:pt x="829" y="213"/>
                    <a:pt x="840" y="180"/>
                  </a:cubicBezTo>
                  <a:cubicBezTo>
                    <a:pt x="852" y="146"/>
                    <a:pt x="874" y="79"/>
                    <a:pt x="852" y="34"/>
                  </a:cubicBezTo>
                  <a:cubicBezTo>
                    <a:pt x="840" y="0"/>
                    <a:pt x="784" y="0"/>
                    <a:pt x="773" y="11"/>
                  </a:cubicBezTo>
                  <a:cubicBezTo>
                    <a:pt x="751" y="34"/>
                    <a:pt x="717" y="112"/>
                    <a:pt x="728" y="135"/>
                  </a:cubicBezTo>
                  <a:cubicBezTo>
                    <a:pt x="740" y="168"/>
                    <a:pt x="717" y="224"/>
                    <a:pt x="695" y="224"/>
                  </a:cubicBezTo>
                  <a:cubicBezTo>
                    <a:pt x="683" y="224"/>
                    <a:pt x="683" y="224"/>
                    <a:pt x="672" y="224"/>
                  </a:cubicBezTo>
                  <a:cubicBezTo>
                    <a:pt x="672" y="247"/>
                    <a:pt x="661" y="280"/>
                    <a:pt x="639" y="280"/>
                  </a:cubicBezTo>
                  <a:cubicBezTo>
                    <a:pt x="616" y="292"/>
                    <a:pt x="605" y="314"/>
                    <a:pt x="583" y="359"/>
                  </a:cubicBezTo>
                  <a:cubicBezTo>
                    <a:pt x="571" y="392"/>
                    <a:pt x="560" y="404"/>
                    <a:pt x="527" y="404"/>
                  </a:cubicBezTo>
                  <a:cubicBezTo>
                    <a:pt x="493" y="392"/>
                    <a:pt x="448" y="415"/>
                    <a:pt x="459" y="449"/>
                  </a:cubicBezTo>
                  <a:cubicBezTo>
                    <a:pt x="471" y="471"/>
                    <a:pt x="516" y="460"/>
                    <a:pt x="538" y="449"/>
                  </a:cubicBezTo>
                  <a:cubicBezTo>
                    <a:pt x="560" y="437"/>
                    <a:pt x="594" y="482"/>
                    <a:pt x="594" y="493"/>
                  </a:cubicBezTo>
                  <a:cubicBezTo>
                    <a:pt x="605" y="505"/>
                    <a:pt x="594" y="572"/>
                    <a:pt x="560" y="616"/>
                  </a:cubicBezTo>
                  <a:cubicBezTo>
                    <a:pt x="516" y="650"/>
                    <a:pt x="471" y="695"/>
                    <a:pt x="493" y="729"/>
                  </a:cubicBezTo>
                  <a:cubicBezTo>
                    <a:pt x="516" y="751"/>
                    <a:pt x="538" y="818"/>
                    <a:pt x="549" y="829"/>
                  </a:cubicBezTo>
                  <a:cubicBezTo>
                    <a:pt x="549" y="852"/>
                    <a:pt x="605" y="852"/>
                    <a:pt x="616" y="829"/>
                  </a:cubicBezTo>
                  <a:cubicBezTo>
                    <a:pt x="616" y="818"/>
                    <a:pt x="683" y="841"/>
                    <a:pt x="706" y="852"/>
                  </a:cubicBezTo>
                  <a:cubicBezTo>
                    <a:pt x="728" y="863"/>
                    <a:pt x="706" y="908"/>
                    <a:pt x="740" y="908"/>
                  </a:cubicBezTo>
                  <a:cubicBezTo>
                    <a:pt x="762" y="908"/>
                    <a:pt x="762" y="975"/>
                    <a:pt x="796" y="964"/>
                  </a:cubicBezTo>
                  <a:cubicBezTo>
                    <a:pt x="829" y="964"/>
                    <a:pt x="852" y="987"/>
                    <a:pt x="852" y="1009"/>
                  </a:cubicBezTo>
                  <a:cubicBezTo>
                    <a:pt x="852" y="1031"/>
                    <a:pt x="896" y="1042"/>
                    <a:pt x="930" y="1054"/>
                  </a:cubicBezTo>
                  <a:cubicBezTo>
                    <a:pt x="964" y="1065"/>
                    <a:pt x="997" y="1110"/>
                    <a:pt x="930" y="1110"/>
                  </a:cubicBezTo>
                  <a:cubicBezTo>
                    <a:pt x="852" y="1098"/>
                    <a:pt x="796" y="1087"/>
                    <a:pt x="807" y="1121"/>
                  </a:cubicBezTo>
                  <a:cubicBezTo>
                    <a:pt x="807" y="1154"/>
                    <a:pt x="773" y="1188"/>
                    <a:pt x="751" y="1188"/>
                  </a:cubicBezTo>
                  <a:cubicBezTo>
                    <a:pt x="728" y="1199"/>
                    <a:pt x="706" y="1188"/>
                    <a:pt x="706" y="1166"/>
                  </a:cubicBezTo>
                  <a:cubicBezTo>
                    <a:pt x="695" y="1154"/>
                    <a:pt x="650" y="1199"/>
                    <a:pt x="616" y="1233"/>
                  </a:cubicBezTo>
                  <a:cubicBezTo>
                    <a:pt x="583" y="1267"/>
                    <a:pt x="560" y="1278"/>
                    <a:pt x="549" y="1255"/>
                  </a:cubicBezTo>
                  <a:cubicBezTo>
                    <a:pt x="527" y="1233"/>
                    <a:pt x="504" y="1233"/>
                    <a:pt x="482" y="1211"/>
                  </a:cubicBezTo>
                  <a:cubicBezTo>
                    <a:pt x="459" y="1177"/>
                    <a:pt x="426" y="1177"/>
                    <a:pt x="403" y="1132"/>
                  </a:cubicBezTo>
                  <a:cubicBezTo>
                    <a:pt x="381" y="1098"/>
                    <a:pt x="370" y="1042"/>
                    <a:pt x="336" y="1020"/>
                  </a:cubicBezTo>
                  <a:cubicBezTo>
                    <a:pt x="291" y="998"/>
                    <a:pt x="247" y="975"/>
                    <a:pt x="247" y="1020"/>
                  </a:cubicBezTo>
                  <a:cubicBezTo>
                    <a:pt x="247" y="1054"/>
                    <a:pt x="224" y="1110"/>
                    <a:pt x="247" y="1110"/>
                  </a:cubicBezTo>
                  <a:cubicBezTo>
                    <a:pt x="269" y="1121"/>
                    <a:pt x="280" y="1154"/>
                    <a:pt x="269" y="1188"/>
                  </a:cubicBezTo>
                  <a:cubicBezTo>
                    <a:pt x="258" y="1211"/>
                    <a:pt x="235" y="1267"/>
                    <a:pt x="258" y="1267"/>
                  </a:cubicBezTo>
                  <a:cubicBezTo>
                    <a:pt x="291" y="1267"/>
                    <a:pt x="269" y="1367"/>
                    <a:pt x="258" y="1390"/>
                  </a:cubicBezTo>
                  <a:cubicBezTo>
                    <a:pt x="258" y="1412"/>
                    <a:pt x="247" y="1423"/>
                    <a:pt x="224" y="1446"/>
                  </a:cubicBezTo>
                  <a:cubicBezTo>
                    <a:pt x="202" y="1457"/>
                    <a:pt x="190" y="1547"/>
                    <a:pt x="213" y="1569"/>
                  </a:cubicBezTo>
                  <a:cubicBezTo>
                    <a:pt x="235" y="1591"/>
                    <a:pt x="213" y="1625"/>
                    <a:pt x="235" y="1636"/>
                  </a:cubicBezTo>
                  <a:cubicBezTo>
                    <a:pt x="258" y="1647"/>
                    <a:pt x="258" y="1715"/>
                    <a:pt x="247" y="1726"/>
                  </a:cubicBezTo>
                  <a:cubicBezTo>
                    <a:pt x="235" y="1737"/>
                    <a:pt x="179" y="1692"/>
                    <a:pt x="157" y="1681"/>
                  </a:cubicBezTo>
                  <a:cubicBezTo>
                    <a:pt x="123" y="1681"/>
                    <a:pt x="123" y="1704"/>
                    <a:pt x="112" y="1726"/>
                  </a:cubicBezTo>
                  <a:cubicBezTo>
                    <a:pt x="101" y="1749"/>
                    <a:pt x="34" y="1749"/>
                    <a:pt x="22" y="1771"/>
                  </a:cubicBezTo>
                  <a:cubicBezTo>
                    <a:pt x="22" y="1793"/>
                    <a:pt x="11" y="1804"/>
                    <a:pt x="0" y="1804"/>
                  </a:cubicBezTo>
                  <a:cubicBezTo>
                    <a:pt x="11" y="1816"/>
                    <a:pt x="11" y="1827"/>
                    <a:pt x="11" y="1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6" name="Freeform 34"/>
            <p:cNvSpPr>
              <a:spLocks noChangeArrowheads="1"/>
            </p:cNvSpPr>
            <p:nvPr/>
          </p:nvSpPr>
          <p:spPr bwMode="auto">
            <a:xfrm>
              <a:off x="5692775" y="4506913"/>
              <a:ext cx="282575" cy="169862"/>
            </a:xfrm>
            <a:custGeom>
              <a:avLst/>
              <a:gdLst>
                <a:gd name="T0" fmla="*/ 123 w 785"/>
                <a:gd name="T1" fmla="*/ 213 h 472"/>
                <a:gd name="T2" fmla="*/ 123 w 785"/>
                <a:gd name="T3" fmla="*/ 213 h 472"/>
                <a:gd name="T4" fmla="*/ 190 w 785"/>
                <a:gd name="T5" fmla="*/ 325 h 472"/>
                <a:gd name="T6" fmla="*/ 269 w 785"/>
                <a:gd name="T7" fmla="*/ 404 h 472"/>
                <a:gd name="T8" fmla="*/ 336 w 785"/>
                <a:gd name="T9" fmla="*/ 448 h 472"/>
                <a:gd name="T10" fmla="*/ 403 w 785"/>
                <a:gd name="T11" fmla="*/ 426 h 472"/>
                <a:gd name="T12" fmla="*/ 493 w 785"/>
                <a:gd name="T13" fmla="*/ 359 h 472"/>
                <a:gd name="T14" fmla="*/ 538 w 785"/>
                <a:gd name="T15" fmla="*/ 381 h 472"/>
                <a:gd name="T16" fmla="*/ 594 w 785"/>
                <a:gd name="T17" fmla="*/ 314 h 472"/>
                <a:gd name="T18" fmla="*/ 717 w 785"/>
                <a:gd name="T19" fmla="*/ 303 h 472"/>
                <a:gd name="T20" fmla="*/ 717 w 785"/>
                <a:gd name="T21" fmla="*/ 247 h 472"/>
                <a:gd name="T22" fmla="*/ 639 w 785"/>
                <a:gd name="T23" fmla="*/ 202 h 472"/>
                <a:gd name="T24" fmla="*/ 583 w 785"/>
                <a:gd name="T25" fmla="*/ 157 h 472"/>
                <a:gd name="T26" fmla="*/ 527 w 785"/>
                <a:gd name="T27" fmla="*/ 101 h 472"/>
                <a:gd name="T28" fmla="*/ 493 w 785"/>
                <a:gd name="T29" fmla="*/ 45 h 472"/>
                <a:gd name="T30" fmla="*/ 403 w 785"/>
                <a:gd name="T31" fmla="*/ 22 h 472"/>
                <a:gd name="T32" fmla="*/ 336 w 785"/>
                <a:gd name="T33" fmla="*/ 22 h 472"/>
                <a:gd name="T34" fmla="*/ 314 w 785"/>
                <a:gd name="T35" fmla="*/ 0 h 472"/>
                <a:gd name="T36" fmla="*/ 258 w 785"/>
                <a:gd name="T37" fmla="*/ 34 h 472"/>
                <a:gd name="T38" fmla="*/ 201 w 785"/>
                <a:gd name="T39" fmla="*/ 67 h 472"/>
                <a:gd name="T40" fmla="*/ 134 w 785"/>
                <a:gd name="T41" fmla="*/ 90 h 472"/>
                <a:gd name="T42" fmla="*/ 67 w 785"/>
                <a:gd name="T43" fmla="*/ 90 h 472"/>
                <a:gd name="T44" fmla="*/ 11 w 785"/>
                <a:gd name="T45" fmla="*/ 146 h 472"/>
                <a:gd name="T46" fmla="*/ 45 w 785"/>
                <a:gd name="T47" fmla="*/ 191 h 472"/>
                <a:gd name="T48" fmla="*/ 45 w 785"/>
                <a:gd name="T49" fmla="*/ 191 h 472"/>
                <a:gd name="T50" fmla="*/ 123 w 785"/>
                <a:gd name="T51" fmla="*/ 213 h 47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</a:cxnLst>
              <a:rect l="0" t="0" r="r" b="b"/>
              <a:pathLst>
                <a:path w="785" h="472">
                  <a:moveTo>
                    <a:pt x="123" y="213"/>
                  </a:moveTo>
                  <a:lnTo>
                    <a:pt x="123" y="213"/>
                  </a:lnTo>
                  <a:cubicBezTo>
                    <a:pt x="157" y="235"/>
                    <a:pt x="168" y="291"/>
                    <a:pt x="190" y="325"/>
                  </a:cubicBezTo>
                  <a:cubicBezTo>
                    <a:pt x="213" y="370"/>
                    <a:pt x="246" y="370"/>
                    <a:pt x="269" y="404"/>
                  </a:cubicBezTo>
                  <a:cubicBezTo>
                    <a:pt x="291" y="426"/>
                    <a:pt x="314" y="426"/>
                    <a:pt x="336" y="448"/>
                  </a:cubicBezTo>
                  <a:cubicBezTo>
                    <a:pt x="347" y="471"/>
                    <a:pt x="370" y="460"/>
                    <a:pt x="403" y="426"/>
                  </a:cubicBezTo>
                  <a:cubicBezTo>
                    <a:pt x="437" y="392"/>
                    <a:pt x="482" y="347"/>
                    <a:pt x="493" y="359"/>
                  </a:cubicBezTo>
                  <a:cubicBezTo>
                    <a:pt x="493" y="381"/>
                    <a:pt x="515" y="392"/>
                    <a:pt x="538" y="381"/>
                  </a:cubicBezTo>
                  <a:cubicBezTo>
                    <a:pt x="560" y="381"/>
                    <a:pt x="594" y="347"/>
                    <a:pt x="594" y="314"/>
                  </a:cubicBezTo>
                  <a:cubicBezTo>
                    <a:pt x="583" y="280"/>
                    <a:pt x="639" y="291"/>
                    <a:pt x="717" y="303"/>
                  </a:cubicBezTo>
                  <a:cubicBezTo>
                    <a:pt x="784" y="303"/>
                    <a:pt x="751" y="258"/>
                    <a:pt x="717" y="247"/>
                  </a:cubicBezTo>
                  <a:cubicBezTo>
                    <a:pt x="683" y="235"/>
                    <a:pt x="639" y="224"/>
                    <a:pt x="639" y="202"/>
                  </a:cubicBezTo>
                  <a:cubicBezTo>
                    <a:pt x="639" y="180"/>
                    <a:pt x="616" y="157"/>
                    <a:pt x="583" y="157"/>
                  </a:cubicBezTo>
                  <a:cubicBezTo>
                    <a:pt x="549" y="168"/>
                    <a:pt x="549" y="101"/>
                    <a:pt x="527" y="101"/>
                  </a:cubicBezTo>
                  <a:cubicBezTo>
                    <a:pt x="493" y="101"/>
                    <a:pt x="515" y="56"/>
                    <a:pt x="493" y="45"/>
                  </a:cubicBezTo>
                  <a:cubicBezTo>
                    <a:pt x="470" y="34"/>
                    <a:pt x="403" y="11"/>
                    <a:pt x="403" y="22"/>
                  </a:cubicBezTo>
                  <a:cubicBezTo>
                    <a:pt x="392" y="45"/>
                    <a:pt x="336" y="45"/>
                    <a:pt x="336" y="22"/>
                  </a:cubicBezTo>
                  <a:cubicBezTo>
                    <a:pt x="325" y="22"/>
                    <a:pt x="325" y="11"/>
                    <a:pt x="314" y="0"/>
                  </a:cubicBezTo>
                  <a:cubicBezTo>
                    <a:pt x="291" y="0"/>
                    <a:pt x="269" y="11"/>
                    <a:pt x="258" y="34"/>
                  </a:cubicBezTo>
                  <a:cubicBezTo>
                    <a:pt x="246" y="56"/>
                    <a:pt x="224" y="78"/>
                    <a:pt x="201" y="67"/>
                  </a:cubicBezTo>
                  <a:cubicBezTo>
                    <a:pt x="179" y="56"/>
                    <a:pt x="157" y="78"/>
                    <a:pt x="134" y="90"/>
                  </a:cubicBezTo>
                  <a:cubicBezTo>
                    <a:pt x="123" y="112"/>
                    <a:pt x="101" y="78"/>
                    <a:pt x="67" y="90"/>
                  </a:cubicBezTo>
                  <a:cubicBezTo>
                    <a:pt x="34" y="101"/>
                    <a:pt x="0" y="123"/>
                    <a:pt x="11" y="146"/>
                  </a:cubicBezTo>
                  <a:cubicBezTo>
                    <a:pt x="22" y="157"/>
                    <a:pt x="45" y="191"/>
                    <a:pt x="45" y="191"/>
                  </a:cubicBezTo>
                  <a:lnTo>
                    <a:pt x="45" y="191"/>
                  </a:lnTo>
                  <a:cubicBezTo>
                    <a:pt x="56" y="180"/>
                    <a:pt x="90" y="191"/>
                    <a:pt x="123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7" name="Freeform 35"/>
            <p:cNvSpPr>
              <a:spLocks noChangeArrowheads="1"/>
            </p:cNvSpPr>
            <p:nvPr/>
          </p:nvSpPr>
          <p:spPr bwMode="auto">
            <a:xfrm>
              <a:off x="4349750" y="3146425"/>
              <a:ext cx="839788" cy="1057275"/>
            </a:xfrm>
            <a:custGeom>
              <a:avLst/>
              <a:gdLst>
                <a:gd name="T0" fmla="*/ 471 w 2331"/>
                <a:gd name="T1" fmla="*/ 2835 h 2937"/>
                <a:gd name="T2" fmla="*/ 426 w 2331"/>
                <a:gd name="T3" fmla="*/ 2599 h 2937"/>
                <a:gd name="T4" fmla="*/ 527 w 2331"/>
                <a:gd name="T5" fmla="*/ 2409 h 2937"/>
                <a:gd name="T6" fmla="*/ 773 w 2331"/>
                <a:gd name="T7" fmla="*/ 2140 h 2937"/>
                <a:gd name="T8" fmla="*/ 639 w 2331"/>
                <a:gd name="T9" fmla="*/ 2084 h 2937"/>
                <a:gd name="T10" fmla="*/ 504 w 2331"/>
                <a:gd name="T11" fmla="*/ 1894 h 2937"/>
                <a:gd name="T12" fmla="*/ 280 w 2331"/>
                <a:gd name="T13" fmla="*/ 1781 h 2937"/>
                <a:gd name="T14" fmla="*/ 258 w 2331"/>
                <a:gd name="T15" fmla="*/ 1804 h 2937"/>
                <a:gd name="T16" fmla="*/ 22 w 2331"/>
                <a:gd name="T17" fmla="*/ 1927 h 2937"/>
                <a:gd name="T18" fmla="*/ 135 w 2331"/>
                <a:gd name="T19" fmla="*/ 1602 h 2937"/>
                <a:gd name="T20" fmla="*/ 146 w 2331"/>
                <a:gd name="T21" fmla="*/ 1288 h 2937"/>
                <a:gd name="T22" fmla="*/ 336 w 2331"/>
                <a:gd name="T23" fmla="*/ 952 h 2937"/>
                <a:gd name="T24" fmla="*/ 493 w 2331"/>
                <a:gd name="T25" fmla="*/ 694 h 2937"/>
                <a:gd name="T26" fmla="*/ 807 w 2331"/>
                <a:gd name="T27" fmla="*/ 505 h 2937"/>
                <a:gd name="T28" fmla="*/ 1121 w 2331"/>
                <a:gd name="T29" fmla="*/ 538 h 2937"/>
                <a:gd name="T30" fmla="*/ 1121 w 2331"/>
                <a:gd name="T31" fmla="*/ 146 h 2937"/>
                <a:gd name="T32" fmla="*/ 1244 w 2331"/>
                <a:gd name="T33" fmla="*/ 23 h 2937"/>
                <a:gd name="T34" fmla="*/ 1793 w 2331"/>
                <a:gd name="T35" fmla="*/ 146 h 2937"/>
                <a:gd name="T36" fmla="*/ 2051 w 2331"/>
                <a:gd name="T37" fmla="*/ 224 h 2937"/>
                <a:gd name="T38" fmla="*/ 2252 w 2331"/>
                <a:gd name="T39" fmla="*/ 370 h 2937"/>
                <a:gd name="T40" fmla="*/ 2094 w 2331"/>
                <a:gd name="T41" fmla="*/ 728 h 2937"/>
                <a:gd name="T42" fmla="*/ 1670 w 2331"/>
                <a:gd name="T43" fmla="*/ 1165 h 2937"/>
                <a:gd name="T44" fmla="*/ 1446 w 2331"/>
                <a:gd name="T45" fmla="*/ 1288 h 2937"/>
                <a:gd name="T46" fmla="*/ 1490 w 2331"/>
                <a:gd name="T47" fmla="*/ 1669 h 2937"/>
                <a:gd name="T48" fmla="*/ 1815 w 2331"/>
                <a:gd name="T49" fmla="*/ 1748 h 2937"/>
                <a:gd name="T50" fmla="*/ 1972 w 2331"/>
                <a:gd name="T51" fmla="*/ 1994 h 2937"/>
                <a:gd name="T52" fmla="*/ 1602 w 2331"/>
                <a:gd name="T53" fmla="*/ 2207 h 2937"/>
                <a:gd name="T54" fmla="*/ 1446 w 2331"/>
                <a:gd name="T55" fmla="*/ 1994 h 2937"/>
                <a:gd name="T56" fmla="*/ 1087 w 2331"/>
                <a:gd name="T57" fmla="*/ 2129 h 2937"/>
                <a:gd name="T58" fmla="*/ 1121 w 2331"/>
                <a:gd name="T59" fmla="*/ 2532 h 2937"/>
                <a:gd name="T60" fmla="*/ 930 w 2331"/>
                <a:gd name="T61" fmla="*/ 2779 h 2937"/>
                <a:gd name="T62" fmla="*/ 672 w 2331"/>
                <a:gd name="T63" fmla="*/ 2925 h 2937"/>
                <a:gd name="T64" fmla="*/ 784 w 2331"/>
                <a:gd name="T65" fmla="*/ 2857 h 2937"/>
                <a:gd name="T66" fmla="*/ 919 w 2331"/>
                <a:gd name="T67" fmla="*/ 2734 h 2937"/>
                <a:gd name="T68" fmla="*/ 1076 w 2331"/>
                <a:gd name="T69" fmla="*/ 2554 h 2937"/>
                <a:gd name="T70" fmla="*/ 1087 w 2331"/>
                <a:gd name="T71" fmla="*/ 1994 h 2937"/>
                <a:gd name="T72" fmla="*/ 1524 w 2331"/>
                <a:gd name="T73" fmla="*/ 1994 h 2937"/>
                <a:gd name="T74" fmla="*/ 1849 w 2331"/>
                <a:gd name="T75" fmla="*/ 2297 h 2937"/>
                <a:gd name="T76" fmla="*/ 1961 w 2331"/>
                <a:gd name="T77" fmla="*/ 1837 h 2937"/>
                <a:gd name="T78" fmla="*/ 1804 w 2331"/>
                <a:gd name="T79" fmla="*/ 1860 h 2937"/>
                <a:gd name="T80" fmla="*/ 1356 w 2331"/>
                <a:gd name="T81" fmla="*/ 1625 h 2937"/>
                <a:gd name="T82" fmla="*/ 1524 w 2331"/>
                <a:gd name="T83" fmla="*/ 1221 h 2937"/>
                <a:gd name="T84" fmla="*/ 1849 w 2331"/>
                <a:gd name="T85" fmla="*/ 986 h 2937"/>
                <a:gd name="T86" fmla="*/ 2240 w 2331"/>
                <a:gd name="T87" fmla="*/ 516 h 2937"/>
                <a:gd name="T88" fmla="*/ 2072 w 2331"/>
                <a:gd name="T89" fmla="*/ 337 h 2937"/>
                <a:gd name="T90" fmla="*/ 1871 w 2331"/>
                <a:gd name="T91" fmla="*/ 269 h 2937"/>
                <a:gd name="T92" fmla="*/ 1692 w 2331"/>
                <a:gd name="T93" fmla="*/ 202 h 2937"/>
                <a:gd name="T94" fmla="*/ 1255 w 2331"/>
                <a:gd name="T95" fmla="*/ 113 h 2937"/>
                <a:gd name="T96" fmla="*/ 1199 w 2331"/>
                <a:gd name="T97" fmla="*/ 314 h 2937"/>
                <a:gd name="T98" fmla="*/ 1064 w 2331"/>
                <a:gd name="T99" fmla="*/ 572 h 2937"/>
                <a:gd name="T100" fmla="*/ 728 w 2331"/>
                <a:gd name="T101" fmla="*/ 527 h 2937"/>
                <a:gd name="T102" fmla="*/ 471 w 2331"/>
                <a:gd name="T103" fmla="*/ 728 h 2937"/>
                <a:gd name="T104" fmla="*/ 347 w 2331"/>
                <a:gd name="T105" fmla="*/ 1087 h 2937"/>
                <a:gd name="T106" fmla="*/ 146 w 2331"/>
                <a:gd name="T107" fmla="*/ 1389 h 2937"/>
                <a:gd name="T108" fmla="*/ 101 w 2331"/>
                <a:gd name="T109" fmla="*/ 1669 h 2937"/>
                <a:gd name="T110" fmla="*/ 202 w 2331"/>
                <a:gd name="T111" fmla="*/ 1894 h 2937"/>
                <a:gd name="T112" fmla="*/ 392 w 2331"/>
                <a:gd name="T113" fmla="*/ 1781 h 2937"/>
                <a:gd name="T114" fmla="*/ 459 w 2331"/>
                <a:gd name="T115" fmla="*/ 2095 h 2937"/>
                <a:gd name="T116" fmla="*/ 695 w 2331"/>
                <a:gd name="T117" fmla="*/ 1894 h 2937"/>
                <a:gd name="T118" fmla="*/ 740 w 2331"/>
                <a:gd name="T119" fmla="*/ 2241 h 2937"/>
                <a:gd name="T120" fmla="*/ 459 w 2331"/>
                <a:gd name="T121" fmla="*/ 2566 h 2937"/>
                <a:gd name="T122" fmla="*/ 471 w 2331"/>
                <a:gd name="T123" fmla="*/ 2745 h 2937"/>
                <a:gd name="T124" fmla="*/ 359 w 2331"/>
                <a:gd name="T125" fmla="*/ 1804 h 293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2331" h="2937">
                  <a:moveTo>
                    <a:pt x="650" y="2936"/>
                  </a:moveTo>
                  <a:lnTo>
                    <a:pt x="650" y="2936"/>
                  </a:lnTo>
                  <a:cubicBezTo>
                    <a:pt x="616" y="2936"/>
                    <a:pt x="605" y="2891"/>
                    <a:pt x="583" y="2846"/>
                  </a:cubicBezTo>
                  <a:lnTo>
                    <a:pt x="583" y="2846"/>
                  </a:lnTo>
                  <a:cubicBezTo>
                    <a:pt x="571" y="2823"/>
                    <a:pt x="560" y="2823"/>
                    <a:pt x="560" y="2823"/>
                  </a:cubicBezTo>
                  <a:cubicBezTo>
                    <a:pt x="549" y="2823"/>
                    <a:pt x="538" y="2823"/>
                    <a:pt x="527" y="2823"/>
                  </a:cubicBezTo>
                  <a:cubicBezTo>
                    <a:pt x="515" y="2835"/>
                    <a:pt x="504" y="2846"/>
                    <a:pt x="493" y="2846"/>
                  </a:cubicBezTo>
                  <a:cubicBezTo>
                    <a:pt x="482" y="2846"/>
                    <a:pt x="482" y="2835"/>
                    <a:pt x="471" y="2835"/>
                  </a:cubicBezTo>
                  <a:cubicBezTo>
                    <a:pt x="459" y="2823"/>
                    <a:pt x="459" y="2812"/>
                    <a:pt x="459" y="2790"/>
                  </a:cubicBezTo>
                  <a:lnTo>
                    <a:pt x="459" y="2790"/>
                  </a:lnTo>
                  <a:cubicBezTo>
                    <a:pt x="448" y="2779"/>
                    <a:pt x="437" y="2779"/>
                    <a:pt x="426" y="2767"/>
                  </a:cubicBezTo>
                  <a:cubicBezTo>
                    <a:pt x="426" y="2767"/>
                    <a:pt x="426" y="2756"/>
                    <a:pt x="426" y="2745"/>
                  </a:cubicBezTo>
                  <a:cubicBezTo>
                    <a:pt x="426" y="2734"/>
                    <a:pt x="426" y="2723"/>
                    <a:pt x="403" y="2678"/>
                  </a:cubicBezTo>
                  <a:cubicBezTo>
                    <a:pt x="381" y="2655"/>
                    <a:pt x="370" y="2633"/>
                    <a:pt x="381" y="2622"/>
                  </a:cubicBezTo>
                  <a:cubicBezTo>
                    <a:pt x="392" y="2611"/>
                    <a:pt x="392" y="2599"/>
                    <a:pt x="415" y="2599"/>
                  </a:cubicBezTo>
                  <a:cubicBezTo>
                    <a:pt x="415" y="2599"/>
                    <a:pt x="415" y="2599"/>
                    <a:pt x="426" y="2599"/>
                  </a:cubicBezTo>
                  <a:cubicBezTo>
                    <a:pt x="426" y="2611"/>
                    <a:pt x="437" y="2611"/>
                    <a:pt x="448" y="2611"/>
                  </a:cubicBezTo>
                  <a:cubicBezTo>
                    <a:pt x="459" y="2611"/>
                    <a:pt x="471" y="2611"/>
                    <a:pt x="471" y="2599"/>
                  </a:cubicBezTo>
                  <a:lnTo>
                    <a:pt x="471" y="2599"/>
                  </a:lnTo>
                  <a:cubicBezTo>
                    <a:pt x="448" y="2611"/>
                    <a:pt x="426" y="2599"/>
                    <a:pt x="415" y="2577"/>
                  </a:cubicBezTo>
                  <a:cubicBezTo>
                    <a:pt x="403" y="2554"/>
                    <a:pt x="415" y="2510"/>
                    <a:pt x="448" y="2487"/>
                  </a:cubicBezTo>
                  <a:cubicBezTo>
                    <a:pt x="471" y="2465"/>
                    <a:pt x="482" y="2465"/>
                    <a:pt x="493" y="2465"/>
                  </a:cubicBezTo>
                  <a:cubicBezTo>
                    <a:pt x="504" y="2465"/>
                    <a:pt x="504" y="2465"/>
                    <a:pt x="515" y="2454"/>
                  </a:cubicBezTo>
                  <a:cubicBezTo>
                    <a:pt x="515" y="2443"/>
                    <a:pt x="527" y="2420"/>
                    <a:pt x="527" y="2409"/>
                  </a:cubicBezTo>
                  <a:cubicBezTo>
                    <a:pt x="515" y="2398"/>
                    <a:pt x="515" y="2398"/>
                    <a:pt x="515" y="2398"/>
                  </a:cubicBezTo>
                  <a:cubicBezTo>
                    <a:pt x="493" y="2375"/>
                    <a:pt x="493" y="2364"/>
                    <a:pt x="493" y="2353"/>
                  </a:cubicBezTo>
                  <a:cubicBezTo>
                    <a:pt x="493" y="2330"/>
                    <a:pt x="515" y="2319"/>
                    <a:pt x="549" y="2308"/>
                  </a:cubicBezTo>
                  <a:cubicBezTo>
                    <a:pt x="583" y="2285"/>
                    <a:pt x="605" y="2263"/>
                    <a:pt x="650" y="2230"/>
                  </a:cubicBezTo>
                  <a:cubicBezTo>
                    <a:pt x="672" y="2207"/>
                    <a:pt x="706" y="2196"/>
                    <a:pt x="728" y="2196"/>
                  </a:cubicBezTo>
                  <a:cubicBezTo>
                    <a:pt x="751" y="2185"/>
                    <a:pt x="762" y="2185"/>
                    <a:pt x="773" y="2185"/>
                  </a:cubicBezTo>
                  <a:cubicBezTo>
                    <a:pt x="784" y="2174"/>
                    <a:pt x="795" y="2174"/>
                    <a:pt x="795" y="2174"/>
                  </a:cubicBezTo>
                  <a:cubicBezTo>
                    <a:pt x="795" y="2162"/>
                    <a:pt x="784" y="2151"/>
                    <a:pt x="773" y="2140"/>
                  </a:cubicBezTo>
                  <a:cubicBezTo>
                    <a:pt x="740" y="2106"/>
                    <a:pt x="762" y="2061"/>
                    <a:pt x="773" y="2039"/>
                  </a:cubicBezTo>
                  <a:lnTo>
                    <a:pt x="773" y="2039"/>
                  </a:lnTo>
                  <a:cubicBezTo>
                    <a:pt x="784" y="2017"/>
                    <a:pt x="773" y="1983"/>
                    <a:pt x="751" y="1961"/>
                  </a:cubicBezTo>
                  <a:cubicBezTo>
                    <a:pt x="740" y="1938"/>
                    <a:pt x="728" y="1927"/>
                    <a:pt x="717" y="1927"/>
                  </a:cubicBezTo>
                  <a:lnTo>
                    <a:pt x="706" y="1927"/>
                  </a:lnTo>
                  <a:cubicBezTo>
                    <a:pt x="695" y="1938"/>
                    <a:pt x="672" y="1983"/>
                    <a:pt x="672" y="1994"/>
                  </a:cubicBezTo>
                  <a:cubicBezTo>
                    <a:pt x="684" y="2017"/>
                    <a:pt x="684" y="2039"/>
                    <a:pt x="684" y="2050"/>
                  </a:cubicBezTo>
                  <a:cubicBezTo>
                    <a:pt x="672" y="2061"/>
                    <a:pt x="661" y="2073"/>
                    <a:pt x="639" y="2084"/>
                  </a:cubicBezTo>
                  <a:cubicBezTo>
                    <a:pt x="628" y="2084"/>
                    <a:pt x="628" y="2084"/>
                    <a:pt x="616" y="2095"/>
                  </a:cubicBezTo>
                  <a:cubicBezTo>
                    <a:pt x="605" y="2118"/>
                    <a:pt x="594" y="2140"/>
                    <a:pt x="560" y="2140"/>
                  </a:cubicBezTo>
                  <a:cubicBezTo>
                    <a:pt x="549" y="2140"/>
                    <a:pt x="527" y="2140"/>
                    <a:pt x="504" y="2140"/>
                  </a:cubicBezTo>
                  <a:cubicBezTo>
                    <a:pt x="448" y="2140"/>
                    <a:pt x="426" y="2140"/>
                    <a:pt x="415" y="2118"/>
                  </a:cubicBezTo>
                  <a:cubicBezTo>
                    <a:pt x="415" y="2106"/>
                    <a:pt x="415" y="2095"/>
                    <a:pt x="415" y="2084"/>
                  </a:cubicBezTo>
                  <a:cubicBezTo>
                    <a:pt x="426" y="2073"/>
                    <a:pt x="437" y="2039"/>
                    <a:pt x="448" y="2017"/>
                  </a:cubicBezTo>
                  <a:cubicBezTo>
                    <a:pt x="459" y="1983"/>
                    <a:pt x="471" y="1949"/>
                    <a:pt x="482" y="1927"/>
                  </a:cubicBezTo>
                  <a:cubicBezTo>
                    <a:pt x="504" y="1905"/>
                    <a:pt x="504" y="1894"/>
                    <a:pt x="504" y="1894"/>
                  </a:cubicBezTo>
                  <a:cubicBezTo>
                    <a:pt x="482" y="1882"/>
                    <a:pt x="482" y="1860"/>
                    <a:pt x="471" y="1849"/>
                  </a:cubicBezTo>
                  <a:lnTo>
                    <a:pt x="471" y="1837"/>
                  </a:lnTo>
                  <a:cubicBezTo>
                    <a:pt x="459" y="1826"/>
                    <a:pt x="437" y="1826"/>
                    <a:pt x="415" y="1826"/>
                  </a:cubicBezTo>
                  <a:cubicBezTo>
                    <a:pt x="403" y="1826"/>
                    <a:pt x="392" y="1826"/>
                    <a:pt x="392" y="1826"/>
                  </a:cubicBezTo>
                  <a:cubicBezTo>
                    <a:pt x="381" y="1860"/>
                    <a:pt x="359" y="1927"/>
                    <a:pt x="359" y="1972"/>
                  </a:cubicBezTo>
                  <a:cubicBezTo>
                    <a:pt x="347" y="2005"/>
                    <a:pt x="336" y="2039"/>
                    <a:pt x="314" y="2039"/>
                  </a:cubicBezTo>
                  <a:cubicBezTo>
                    <a:pt x="291" y="2039"/>
                    <a:pt x="280" y="2005"/>
                    <a:pt x="269" y="1949"/>
                  </a:cubicBezTo>
                  <a:cubicBezTo>
                    <a:pt x="258" y="1871"/>
                    <a:pt x="258" y="1815"/>
                    <a:pt x="280" y="1781"/>
                  </a:cubicBezTo>
                  <a:cubicBezTo>
                    <a:pt x="291" y="1770"/>
                    <a:pt x="302" y="1770"/>
                    <a:pt x="302" y="1770"/>
                  </a:cubicBezTo>
                  <a:cubicBezTo>
                    <a:pt x="325" y="1770"/>
                    <a:pt x="347" y="1759"/>
                    <a:pt x="359" y="1759"/>
                  </a:cubicBezTo>
                  <a:cubicBezTo>
                    <a:pt x="359" y="1748"/>
                    <a:pt x="359" y="1714"/>
                    <a:pt x="359" y="1703"/>
                  </a:cubicBezTo>
                  <a:cubicBezTo>
                    <a:pt x="347" y="1703"/>
                    <a:pt x="314" y="1692"/>
                    <a:pt x="258" y="1692"/>
                  </a:cubicBezTo>
                  <a:cubicBezTo>
                    <a:pt x="246" y="1692"/>
                    <a:pt x="246" y="1703"/>
                    <a:pt x="235" y="1703"/>
                  </a:cubicBezTo>
                  <a:lnTo>
                    <a:pt x="224" y="1703"/>
                  </a:lnTo>
                  <a:cubicBezTo>
                    <a:pt x="224" y="1703"/>
                    <a:pt x="235" y="1714"/>
                    <a:pt x="246" y="1748"/>
                  </a:cubicBezTo>
                  <a:cubicBezTo>
                    <a:pt x="258" y="1770"/>
                    <a:pt x="258" y="1781"/>
                    <a:pt x="258" y="1804"/>
                  </a:cubicBezTo>
                  <a:cubicBezTo>
                    <a:pt x="258" y="1804"/>
                    <a:pt x="258" y="1815"/>
                    <a:pt x="258" y="1826"/>
                  </a:cubicBezTo>
                  <a:cubicBezTo>
                    <a:pt x="269" y="1860"/>
                    <a:pt x="246" y="1894"/>
                    <a:pt x="235" y="1916"/>
                  </a:cubicBezTo>
                  <a:cubicBezTo>
                    <a:pt x="224" y="1938"/>
                    <a:pt x="202" y="1961"/>
                    <a:pt x="179" y="1961"/>
                  </a:cubicBezTo>
                  <a:cubicBezTo>
                    <a:pt x="168" y="1961"/>
                    <a:pt x="146" y="1949"/>
                    <a:pt x="146" y="1938"/>
                  </a:cubicBezTo>
                  <a:cubicBezTo>
                    <a:pt x="146" y="1916"/>
                    <a:pt x="123" y="1871"/>
                    <a:pt x="112" y="1849"/>
                  </a:cubicBezTo>
                  <a:cubicBezTo>
                    <a:pt x="112" y="1860"/>
                    <a:pt x="101" y="1871"/>
                    <a:pt x="101" y="1894"/>
                  </a:cubicBezTo>
                  <a:cubicBezTo>
                    <a:pt x="101" y="1905"/>
                    <a:pt x="90" y="1927"/>
                    <a:pt x="33" y="1927"/>
                  </a:cubicBezTo>
                  <a:lnTo>
                    <a:pt x="22" y="1927"/>
                  </a:lnTo>
                  <a:lnTo>
                    <a:pt x="22" y="1927"/>
                  </a:lnTo>
                  <a:cubicBezTo>
                    <a:pt x="0" y="1927"/>
                    <a:pt x="0" y="1927"/>
                    <a:pt x="0" y="1927"/>
                  </a:cubicBezTo>
                  <a:cubicBezTo>
                    <a:pt x="0" y="1905"/>
                    <a:pt x="0" y="1905"/>
                    <a:pt x="0" y="1905"/>
                  </a:cubicBezTo>
                  <a:cubicBezTo>
                    <a:pt x="0" y="1781"/>
                    <a:pt x="11" y="1759"/>
                    <a:pt x="22" y="1759"/>
                  </a:cubicBezTo>
                  <a:cubicBezTo>
                    <a:pt x="33" y="1748"/>
                    <a:pt x="33" y="1736"/>
                    <a:pt x="33" y="1714"/>
                  </a:cubicBezTo>
                  <a:cubicBezTo>
                    <a:pt x="22" y="1692"/>
                    <a:pt x="22" y="1669"/>
                    <a:pt x="45" y="1658"/>
                  </a:cubicBezTo>
                  <a:cubicBezTo>
                    <a:pt x="56" y="1636"/>
                    <a:pt x="78" y="1636"/>
                    <a:pt x="101" y="1625"/>
                  </a:cubicBezTo>
                  <a:cubicBezTo>
                    <a:pt x="135" y="1625"/>
                    <a:pt x="135" y="1625"/>
                    <a:pt x="135" y="1602"/>
                  </a:cubicBezTo>
                  <a:cubicBezTo>
                    <a:pt x="135" y="1591"/>
                    <a:pt x="123" y="1568"/>
                    <a:pt x="112" y="1568"/>
                  </a:cubicBezTo>
                  <a:cubicBezTo>
                    <a:pt x="101" y="1557"/>
                    <a:pt x="90" y="1535"/>
                    <a:pt x="90" y="1512"/>
                  </a:cubicBezTo>
                  <a:cubicBezTo>
                    <a:pt x="90" y="1490"/>
                    <a:pt x="90" y="1467"/>
                    <a:pt x="78" y="1445"/>
                  </a:cubicBezTo>
                  <a:cubicBezTo>
                    <a:pt x="78" y="1423"/>
                    <a:pt x="78" y="1389"/>
                    <a:pt x="90" y="1378"/>
                  </a:cubicBezTo>
                  <a:cubicBezTo>
                    <a:pt x="101" y="1356"/>
                    <a:pt x="123" y="1356"/>
                    <a:pt x="135" y="1356"/>
                  </a:cubicBezTo>
                  <a:cubicBezTo>
                    <a:pt x="135" y="1333"/>
                    <a:pt x="135" y="1322"/>
                    <a:pt x="146" y="1311"/>
                  </a:cubicBezTo>
                  <a:lnTo>
                    <a:pt x="146" y="1299"/>
                  </a:lnTo>
                  <a:cubicBezTo>
                    <a:pt x="146" y="1299"/>
                    <a:pt x="146" y="1299"/>
                    <a:pt x="146" y="1288"/>
                  </a:cubicBezTo>
                  <a:cubicBezTo>
                    <a:pt x="146" y="1277"/>
                    <a:pt x="146" y="1266"/>
                    <a:pt x="157" y="1232"/>
                  </a:cubicBezTo>
                  <a:cubicBezTo>
                    <a:pt x="168" y="1154"/>
                    <a:pt x="213" y="1131"/>
                    <a:pt x="269" y="1120"/>
                  </a:cubicBezTo>
                  <a:cubicBezTo>
                    <a:pt x="280" y="1120"/>
                    <a:pt x="280" y="1120"/>
                    <a:pt x="291" y="1098"/>
                  </a:cubicBezTo>
                  <a:cubicBezTo>
                    <a:pt x="291" y="1075"/>
                    <a:pt x="302" y="1064"/>
                    <a:pt x="325" y="1042"/>
                  </a:cubicBezTo>
                  <a:cubicBezTo>
                    <a:pt x="336" y="1042"/>
                    <a:pt x="347" y="1042"/>
                    <a:pt x="347" y="1042"/>
                  </a:cubicBezTo>
                  <a:lnTo>
                    <a:pt x="347" y="1042"/>
                  </a:lnTo>
                  <a:cubicBezTo>
                    <a:pt x="347" y="1030"/>
                    <a:pt x="347" y="1030"/>
                    <a:pt x="347" y="1030"/>
                  </a:cubicBezTo>
                  <a:cubicBezTo>
                    <a:pt x="336" y="1019"/>
                    <a:pt x="336" y="986"/>
                    <a:pt x="336" y="952"/>
                  </a:cubicBezTo>
                  <a:cubicBezTo>
                    <a:pt x="336" y="941"/>
                    <a:pt x="336" y="918"/>
                    <a:pt x="325" y="896"/>
                  </a:cubicBezTo>
                  <a:cubicBezTo>
                    <a:pt x="325" y="896"/>
                    <a:pt x="302" y="806"/>
                    <a:pt x="325" y="773"/>
                  </a:cubicBezTo>
                  <a:cubicBezTo>
                    <a:pt x="336" y="761"/>
                    <a:pt x="336" y="761"/>
                    <a:pt x="347" y="761"/>
                  </a:cubicBezTo>
                  <a:lnTo>
                    <a:pt x="347" y="761"/>
                  </a:lnTo>
                  <a:cubicBezTo>
                    <a:pt x="370" y="761"/>
                    <a:pt x="370" y="750"/>
                    <a:pt x="370" y="750"/>
                  </a:cubicBezTo>
                  <a:cubicBezTo>
                    <a:pt x="370" y="717"/>
                    <a:pt x="403" y="683"/>
                    <a:pt x="448" y="683"/>
                  </a:cubicBezTo>
                  <a:cubicBezTo>
                    <a:pt x="459" y="683"/>
                    <a:pt x="471" y="683"/>
                    <a:pt x="482" y="694"/>
                  </a:cubicBezTo>
                  <a:cubicBezTo>
                    <a:pt x="493" y="694"/>
                    <a:pt x="493" y="694"/>
                    <a:pt x="493" y="694"/>
                  </a:cubicBezTo>
                  <a:cubicBezTo>
                    <a:pt x="493" y="683"/>
                    <a:pt x="504" y="672"/>
                    <a:pt x="504" y="661"/>
                  </a:cubicBezTo>
                  <a:cubicBezTo>
                    <a:pt x="504" y="661"/>
                    <a:pt x="504" y="650"/>
                    <a:pt x="504" y="639"/>
                  </a:cubicBezTo>
                  <a:cubicBezTo>
                    <a:pt x="515" y="583"/>
                    <a:pt x="549" y="561"/>
                    <a:pt x="583" y="561"/>
                  </a:cubicBezTo>
                  <a:cubicBezTo>
                    <a:pt x="594" y="561"/>
                    <a:pt x="616" y="538"/>
                    <a:pt x="616" y="493"/>
                  </a:cubicBezTo>
                  <a:cubicBezTo>
                    <a:pt x="616" y="460"/>
                    <a:pt x="639" y="449"/>
                    <a:pt x="661" y="449"/>
                  </a:cubicBezTo>
                  <a:cubicBezTo>
                    <a:pt x="684" y="449"/>
                    <a:pt x="706" y="460"/>
                    <a:pt x="740" y="482"/>
                  </a:cubicBezTo>
                  <a:lnTo>
                    <a:pt x="751" y="482"/>
                  </a:lnTo>
                  <a:cubicBezTo>
                    <a:pt x="773" y="505"/>
                    <a:pt x="795" y="505"/>
                    <a:pt x="807" y="505"/>
                  </a:cubicBezTo>
                  <a:cubicBezTo>
                    <a:pt x="807" y="505"/>
                    <a:pt x="807" y="505"/>
                    <a:pt x="818" y="505"/>
                  </a:cubicBezTo>
                  <a:cubicBezTo>
                    <a:pt x="818" y="460"/>
                    <a:pt x="863" y="437"/>
                    <a:pt x="908" y="449"/>
                  </a:cubicBezTo>
                  <a:cubicBezTo>
                    <a:pt x="953" y="460"/>
                    <a:pt x="997" y="482"/>
                    <a:pt x="1031" y="516"/>
                  </a:cubicBezTo>
                  <a:cubicBezTo>
                    <a:pt x="1031" y="527"/>
                    <a:pt x="1031" y="527"/>
                    <a:pt x="1031" y="527"/>
                  </a:cubicBezTo>
                  <a:cubicBezTo>
                    <a:pt x="1042" y="527"/>
                    <a:pt x="1042" y="527"/>
                    <a:pt x="1042" y="527"/>
                  </a:cubicBezTo>
                  <a:cubicBezTo>
                    <a:pt x="1053" y="527"/>
                    <a:pt x="1053" y="527"/>
                    <a:pt x="1064" y="527"/>
                  </a:cubicBezTo>
                  <a:cubicBezTo>
                    <a:pt x="1076" y="527"/>
                    <a:pt x="1087" y="527"/>
                    <a:pt x="1098" y="527"/>
                  </a:cubicBezTo>
                  <a:cubicBezTo>
                    <a:pt x="1109" y="538"/>
                    <a:pt x="1109" y="538"/>
                    <a:pt x="1121" y="538"/>
                  </a:cubicBezTo>
                  <a:cubicBezTo>
                    <a:pt x="1121" y="538"/>
                    <a:pt x="1121" y="538"/>
                    <a:pt x="1121" y="527"/>
                  </a:cubicBezTo>
                  <a:cubicBezTo>
                    <a:pt x="1121" y="482"/>
                    <a:pt x="1166" y="482"/>
                    <a:pt x="1188" y="482"/>
                  </a:cubicBezTo>
                  <a:cubicBezTo>
                    <a:pt x="1199" y="482"/>
                    <a:pt x="1222" y="482"/>
                    <a:pt x="1222" y="482"/>
                  </a:cubicBezTo>
                  <a:cubicBezTo>
                    <a:pt x="1233" y="460"/>
                    <a:pt x="1199" y="370"/>
                    <a:pt x="1177" y="359"/>
                  </a:cubicBezTo>
                  <a:cubicBezTo>
                    <a:pt x="1154" y="337"/>
                    <a:pt x="1154" y="314"/>
                    <a:pt x="1166" y="247"/>
                  </a:cubicBezTo>
                  <a:cubicBezTo>
                    <a:pt x="1166" y="236"/>
                    <a:pt x="1166" y="224"/>
                    <a:pt x="1166" y="202"/>
                  </a:cubicBezTo>
                  <a:cubicBezTo>
                    <a:pt x="1166" y="157"/>
                    <a:pt x="1166" y="157"/>
                    <a:pt x="1143" y="157"/>
                  </a:cubicBezTo>
                  <a:cubicBezTo>
                    <a:pt x="1132" y="146"/>
                    <a:pt x="1132" y="146"/>
                    <a:pt x="1121" y="146"/>
                  </a:cubicBezTo>
                  <a:cubicBezTo>
                    <a:pt x="1098" y="135"/>
                    <a:pt x="1087" y="113"/>
                    <a:pt x="1064" y="79"/>
                  </a:cubicBezTo>
                  <a:cubicBezTo>
                    <a:pt x="1064" y="68"/>
                    <a:pt x="1064" y="68"/>
                    <a:pt x="1064" y="68"/>
                  </a:cubicBezTo>
                  <a:cubicBezTo>
                    <a:pt x="1076" y="57"/>
                    <a:pt x="1076" y="57"/>
                    <a:pt x="1076" y="57"/>
                  </a:cubicBezTo>
                  <a:cubicBezTo>
                    <a:pt x="1087" y="45"/>
                    <a:pt x="1109" y="23"/>
                    <a:pt x="1132" y="23"/>
                  </a:cubicBezTo>
                  <a:lnTo>
                    <a:pt x="1132" y="23"/>
                  </a:lnTo>
                  <a:cubicBezTo>
                    <a:pt x="1154" y="23"/>
                    <a:pt x="1177" y="34"/>
                    <a:pt x="1222" y="57"/>
                  </a:cubicBezTo>
                  <a:cubicBezTo>
                    <a:pt x="1222" y="57"/>
                    <a:pt x="1233" y="57"/>
                    <a:pt x="1244" y="57"/>
                  </a:cubicBezTo>
                  <a:cubicBezTo>
                    <a:pt x="1244" y="45"/>
                    <a:pt x="1244" y="34"/>
                    <a:pt x="1244" y="23"/>
                  </a:cubicBezTo>
                  <a:cubicBezTo>
                    <a:pt x="1244" y="0"/>
                    <a:pt x="1244" y="0"/>
                    <a:pt x="1244" y="0"/>
                  </a:cubicBezTo>
                  <a:cubicBezTo>
                    <a:pt x="1266" y="0"/>
                    <a:pt x="1266" y="0"/>
                    <a:pt x="1266" y="0"/>
                  </a:cubicBezTo>
                  <a:cubicBezTo>
                    <a:pt x="1266" y="0"/>
                    <a:pt x="1300" y="0"/>
                    <a:pt x="1333" y="0"/>
                  </a:cubicBezTo>
                  <a:cubicBezTo>
                    <a:pt x="1378" y="0"/>
                    <a:pt x="1412" y="0"/>
                    <a:pt x="1457" y="12"/>
                  </a:cubicBezTo>
                  <a:cubicBezTo>
                    <a:pt x="1569" y="34"/>
                    <a:pt x="1625" y="45"/>
                    <a:pt x="1647" y="68"/>
                  </a:cubicBezTo>
                  <a:cubicBezTo>
                    <a:pt x="1670" y="90"/>
                    <a:pt x="1703" y="135"/>
                    <a:pt x="1715" y="169"/>
                  </a:cubicBezTo>
                  <a:cubicBezTo>
                    <a:pt x="1737" y="157"/>
                    <a:pt x="1759" y="146"/>
                    <a:pt x="1771" y="146"/>
                  </a:cubicBezTo>
                  <a:cubicBezTo>
                    <a:pt x="1782" y="146"/>
                    <a:pt x="1782" y="146"/>
                    <a:pt x="1793" y="146"/>
                  </a:cubicBezTo>
                  <a:cubicBezTo>
                    <a:pt x="1838" y="157"/>
                    <a:pt x="1838" y="213"/>
                    <a:pt x="1827" y="236"/>
                  </a:cubicBezTo>
                  <a:cubicBezTo>
                    <a:pt x="1838" y="236"/>
                    <a:pt x="1849" y="236"/>
                    <a:pt x="1860" y="236"/>
                  </a:cubicBezTo>
                  <a:cubicBezTo>
                    <a:pt x="1916" y="213"/>
                    <a:pt x="1939" y="213"/>
                    <a:pt x="1939" y="213"/>
                  </a:cubicBezTo>
                  <a:cubicBezTo>
                    <a:pt x="1961" y="213"/>
                    <a:pt x="1961" y="213"/>
                    <a:pt x="1961" y="213"/>
                  </a:cubicBezTo>
                  <a:cubicBezTo>
                    <a:pt x="1961" y="236"/>
                    <a:pt x="1961" y="236"/>
                    <a:pt x="1961" y="236"/>
                  </a:cubicBezTo>
                  <a:cubicBezTo>
                    <a:pt x="1961" y="247"/>
                    <a:pt x="1961" y="247"/>
                    <a:pt x="1961" y="247"/>
                  </a:cubicBezTo>
                  <a:cubicBezTo>
                    <a:pt x="1961" y="247"/>
                    <a:pt x="1961" y="247"/>
                    <a:pt x="1972" y="247"/>
                  </a:cubicBezTo>
                  <a:cubicBezTo>
                    <a:pt x="1995" y="236"/>
                    <a:pt x="2017" y="224"/>
                    <a:pt x="2051" y="224"/>
                  </a:cubicBezTo>
                  <a:cubicBezTo>
                    <a:pt x="2061" y="224"/>
                    <a:pt x="2072" y="224"/>
                    <a:pt x="2083" y="236"/>
                  </a:cubicBezTo>
                  <a:cubicBezTo>
                    <a:pt x="2094" y="258"/>
                    <a:pt x="2094" y="269"/>
                    <a:pt x="2094" y="292"/>
                  </a:cubicBezTo>
                  <a:lnTo>
                    <a:pt x="2094" y="303"/>
                  </a:lnTo>
                  <a:cubicBezTo>
                    <a:pt x="2117" y="314"/>
                    <a:pt x="2139" y="337"/>
                    <a:pt x="2162" y="359"/>
                  </a:cubicBezTo>
                  <a:lnTo>
                    <a:pt x="2162" y="370"/>
                  </a:lnTo>
                  <a:cubicBezTo>
                    <a:pt x="2173" y="382"/>
                    <a:pt x="2173" y="382"/>
                    <a:pt x="2184" y="382"/>
                  </a:cubicBezTo>
                  <a:lnTo>
                    <a:pt x="2196" y="382"/>
                  </a:lnTo>
                  <a:cubicBezTo>
                    <a:pt x="2218" y="382"/>
                    <a:pt x="2240" y="370"/>
                    <a:pt x="2252" y="370"/>
                  </a:cubicBezTo>
                  <a:cubicBezTo>
                    <a:pt x="2274" y="370"/>
                    <a:pt x="2296" y="382"/>
                    <a:pt x="2307" y="393"/>
                  </a:cubicBezTo>
                  <a:cubicBezTo>
                    <a:pt x="2307" y="393"/>
                    <a:pt x="2307" y="393"/>
                    <a:pt x="2319" y="393"/>
                  </a:cubicBezTo>
                  <a:cubicBezTo>
                    <a:pt x="2330" y="404"/>
                    <a:pt x="2330" y="404"/>
                    <a:pt x="2330" y="404"/>
                  </a:cubicBezTo>
                  <a:cubicBezTo>
                    <a:pt x="2330" y="426"/>
                    <a:pt x="2330" y="426"/>
                    <a:pt x="2330" y="426"/>
                  </a:cubicBezTo>
                  <a:cubicBezTo>
                    <a:pt x="2319" y="460"/>
                    <a:pt x="2307" y="493"/>
                    <a:pt x="2274" y="538"/>
                  </a:cubicBezTo>
                  <a:cubicBezTo>
                    <a:pt x="2263" y="561"/>
                    <a:pt x="2252" y="583"/>
                    <a:pt x="2240" y="606"/>
                  </a:cubicBezTo>
                  <a:cubicBezTo>
                    <a:pt x="2196" y="683"/>
                    <a:pt x="2173" y="728"/>
                    <a:pt x="2139" y="728"/>
                  </a:cubicBezTo>
                  <a:cubicBezTo>
                    <a:pt x="2128" y="739"/>
                    <a:pt x="2117" y="728"/>
                    <a:pt x="2094" y="728"/>
                  </a:cubicBezTo>
                  <a:cubicBezTo>
                    <a:pt x="2094" y="728"/>
                    <a:pt x="2083" y="728"/>
                    <a:pt x="2072" y="728"/>
                  </a:cubicBezTo>
                  <a:cubicBezTo>
                    <a:pt x="2083" y="773"/>
                    <a:pt x="2083" y="795"/>
                    <a:pt x="2072" y="829"/>
                  </a:cubicBezTo>
                  <a:cubicBezTo>
                    <a:pt x="2061" y="840"/>
                    <a:pt x="2028" y="885"/>
                    <a:pt x="1883" y="1019"/>
                  </a:cubicBezTo>
                  <a:cubicBezTo>
                    <a:pt x="1827" y="1075"/>
                    <a:pt x="1726" y="1165"/>
                    <a:pt x="1726" y="1165"/>
                  </a:cubicBezTo>
                  <a:cubicBezTo>
                    <a:pt x="1715" y="1176"/>
                    <a:pt x="1715" y="1176"/>
                    <a:pt x="1715" y="1176"/>
                  </a:cubicBezTo>
                  <a:lnTo>
                    <a:pt x="1715" y="1176"/>
                  </a:lnTo>
                  <a:cubicBezTo>
                    <a:pt x="1715" y="1176"/>
                    <a:pt x="1715" y="1176"/>
                    <a:pt x="1703" y="1176"/>
                  </a:cubicBezTo>
                  <a:cubicBezTo>
                    <a:pt x="1692" y="1176"/>
                    <a:pt x="1681" y="1176"/>
                    <a:pt x="1670" y="1165"/>
                  </a:cubicBezTo>
                  <a:cubicBezTo>
                    <a:pt x="1659" y="1154"/>
                    <a:pt x="1647" y="1154"/>
                    <a:pt x="1636" y="1143"/>
                  </a:cubicBezTo>
                  <a:cubicBezTo>
                    <a:pt x="1636" y="1154"/>
                    <a:pt x="1625" y="1165"/>
                    <a:pt x="1602" y="1165"/>
                  </a:cubicBezTo>
                  <a:lnTo>
                    <a:pt x="1602" y="1165"/>
                  </a:lnTo>
                  <a:lnTo>
                    <a:pt x="1591" y="1165"/>
                  </a:lnTo>
                  <a:lnTo>
                    <a:pt x="1591" y="1165"/>
                  </a:lnTo>
                  <a:cubicBezTo>
                    <a:pt x="1591" y="1176"/>
                    <a:pt x="1591" y="1187"/>
                    <a:pt x="1591" y="1187"/>
                  </a:cubicBezTo>
                  <a:cubicBezTo>
                    <a:pt x="1591" y="1221"/>
                    <a:pt x="1591" y="1243"/>
                    <a:pt x="1546" y="1266"/>
                  </a:cubicBezTo>
                  <a:cubicBezTo>
                    <a:pt x="1535" y="1266"/>
                    <a:pt x="1479" y="1288"/>
                    <a:pt x="1446" y="1288"/>
                  </a:cubicBezTo>
                  <a:cubicBezTo>
                    <a:pt x="1435" y="1288"/>
                    <a:pt x="1423" y="1288"/>
                    <a:pt x="1412" y="1288"/>
                  </a:cubicBezTo>
                  <a:cubicBezTo>
                    <a:pt x="1401" y="1277"/>
                    <a:pt x="1390" y="1266"/>
                    <a:pt x="1378" y="1254"/>
                  </a:cubicBezTo>
                  <a:cubicBezTo>
                    <a:pt x="1367" y="1254"/>
                    <a:pt x="1356" y="1243"/>
                    <a:pt x="1356" y="1243"/>
                  </a:cubicBezTo>
                  <a:cubicBezTo>
                    <a:pt x="1345" y="1254"/>
                    <a:pt x="1333" y="1288"/>
                    <a:pt x="1345" y="1423"/>
                  </a:cubicBezTo>
                  <a:cubicBezTo>
                    <a:pt x="1356" y="1445"/>
                    <a:pt x="1356" y="1479"/>
                    <a:pt x="1356" y="1490"/>
                  </a:cubicBezTo>
                  <a:cubicBezTo>
                    <a:pt x="1356" y="1568"/>
                    <a:pt x="1356" y="1568"/>
                    <a:pt x="1378" y="1580"/>
                  </a:cubicBezTo>
                  <a:cubicBezTo>
                    <a:pt x="1378" y="1591"/>
                    <a:pt x="1390" y="1591"/>
                    <a:pt x="1401" y="1602"/>
                  </a:cubicBezTo>
                  <a:cubicBezTo>
                    <a:pt x="1435" y="1613"/>
                    <a:pt x="1468" y="1625"/>
                    <a:pt x="1490" y="1669"/>
                  </a:cubicBezTo>
                  <a:cubicBezTo>
                    <a:pt x="1490" y="1680"/>
                    <a:pt x="1490" y="1692"/>
                    <a:pt x="1502" y="1703"/>
                  </a:cubicBezTo>
                  <a:cubicBezTo>
                    <a:pt x="1502" y="1736"/>
                    <a:pt x="1513" y="1736"/>
                    <a:pt x="1524" y="1736"/>
                  </a:cubicBezTo>
                  <a:lnTo>
                    <a:pt x="1524" y="1736"/>
                  </a:lnTo>
                  <a:cubicBezTo>
                    <a:pt x="1558" y="1748"/>
                    <a:pt x="1647" y="1748"/>
                    <a:pt x="1681" y="1792"/>
                  </a:cubicBezTo>
                  <a:cubicBezTo>
                    <a:pt x="1703" y="1815"/>
                    <a:pt x="1737" y="1826"/>
                    <a:pt x="1759" y="1826"/>
                  </a:cubicBezTo>
                  <a:cubicBezTo>
                    <a:pt x="1759" y="1826"/>
                    <a:pt x="1771" y="1826"/>
                    <a:pt x="1782" y="1815"/>
                  </a:cubicBezTo>
                  <a:cubicBezTo>
                    <a:pt x="1782" y="1815"/>
                    <a:pt x="1782" y="1815"/>
                    <a:pt x="1793" y="1792"/>
                  </a:cubicBezTo>
                  <a:cubicBezTo>
                    <a:pt x="1793" y="1781"/>
                    <a:pt x="1793" y="1770"/>
                    <a:pt x="1815" y="1748"/>
                  </a:cubicBezTo>
                  <a:cubicBezTo>
                    <a:pt x="1815" y="1748"/>
                    <a:pt x="1827" y="1748"/>
                    <a:pt x="1838" y="1736"/>
                  </a:cubicBezTo>
                  <a:cubicBezTo>
                    <a:pt x="1860" y="1714"/>
                    <a:pt x="1894" y="1680"/>
                    <a:pt x="1928" y="1692"/>
                  </a:cubicBezTo>
                  <a:cubicBezTo>
                    <a:pt x="1984" y="1692"/>
                    <a:pt x="1995" y="1714"/>
                    <a:pt x="1995" y="1770"/>
                  </a:cubicBezTo>
                  <a:cubicBezTo>
                    <a:pt x="1995" y="1781"/>
                    <a:pt x="1995" y="1792"/>
                    <a:pt x="2006" y="1815"/>
                  </a:cubicBezTo>
                  <a:cubicBezTo>
                    <a:pt x="2017" y="1837"/>
                    <a:pt x="2028" y="1871"/>
                    <a:pt x="2006" y="1894"/>
                  </a:cubicBezTo>
                  <a:cubicBezTo>
                    <a:pt x="2006" y="1905"/>
                    <a:pt x="1995" y="1916"/>
                    <a:pt x="1995" y="1927"/>
                  </a:cubicBezTo>
                  <a:cubicBezTo>
                    <a:pt x="1972" y="1938"/>
                    <a:pt x="1972" y="1949"/>
                    <a:pt x="1972" y="1983"/>
                  </a:cubicBezTo>
                  <a:lnTo>
                    <a:pt x="1972" y="1994"/>
                  </a:lnTo>
                  <a:cubicBezTo>
                    <a:pt x="1984" y="2039"/>
                    <a:pt x="1995" y="2106"/>
                    <a:pt x="1984" y="2151"/>
                  </a:cubicBezTo>
                  <a:cubicBezTo>
                    <a:pt x="1972" y="2196"/>
                    <a:pt x="1939" y="2241"/>
                    <a:pt x="1916" y="2274"/>
                  </a:cubicBezTo>
                  <a:cubicBezTo>
                    <a:pt x="1905" y="2285"/>
                    <a:pt x="1905" y="2297"/>
                    <a:pt x="1894" y="2308"/>
                  </a:cubicBezTo>
                  <a:cubicBezTo>
                    <a:pt x="1883" y="2319"/>
                    <a:pt x="1883" y="2330"/>
                    <a:pt x="1871" y="2342"/>
                  </a:cubicBezTo>
                  <a:cubicBezTo>
                    <a:pt x="1860" y="2375"/>
                    <a:pt x="1860" y="2375"/>
                    <a:pt x="1860" y="2375"/>
                  </a:cubicBezTo>
                  <a:cubicBezTo>
                    <a:pt x="1715" y="2230"/>
                    <a:pt x="1715" y="2230"/>
                    <a:pt x="1715" y="2230"/>
                  </a:cubicBezTo>
                  <a:cubicBezTo>
                    <a:pt x="1692" y="2207"/>
                    <a:pt x="1670" y="2207"/>
                    <a:pt x="1647" y="2207"/>
                  </a:cubicBezTo>
                  <a:cubicBezTo>
                    <a:pt x="1625" y="2207"/>
                    <a:pt x="1602" y="2207"/>
                    <a:pt x="1602" y="2207"/>
                  </a:cubicBezTo>
                  <a:cubicBezTo>
                    <a:pt x="1580" y="2207"/>
                    <a:pt x="1580" y="2207"/>
                    <a:pt x="1580" y="2207"/>
                  </a:cubicBezTo>
                  <a:cubicBezTo>
                    <a:pt x="1580" y="2185"/>
                    <a:pt x="1580" y="2185"/>
                    <a:pt x="1580" y="2185"/>
                  </a:cubicBezTo>
                  <a:cubicBezTo>
                    <a:pt x="1580" y="2174"/>
                    <a:pt x="1580" y="2174"/>
                    <a:pt x="1580" y="2162"/>
                  </a:cubicBezTo>
                  <a:cubicBezTo>
                    <a:pt x="1580" y="2162"/>
                    <a:pt x="1580" y="2162"/>
                    <a:pt x="1569" y="2162"/>
                  </a:cubicBezTo>
                  <a:cubicBezTo>
                    <a:pt x="1513" y="2162"/>
                    <a:pt x="1502" y="2118"/>
                    <a:pt x="1502" y="2106"/>
                  </a:cubicBezTo>
                  <a:cubicBezTo>
                    <a:pt x="1502" y="2084"/>
                    <a:pt x="1502" y="2073"/>
                    <a:pt x="1502" y="2061"/>
                  </a:cubicBezTo>
                  <a:cubicBezTo>
                    <a:pt x="1502" y="2050"/>
                    <a:pt x="1502" y="2039"/>
                    <a:pt x="1502" y="2039"/>
                  </a:cubicBezTo>
                  <a:cubicBezTo>
                    <a:pt x="1490" y="2028"/>
                    <a:pt x="1468" y="2017"/>
                    <a:pt x="1446" y="1994"/>
                  </a:cubicBezTo>
                  <a:cubicBezTo>
                    <a:pt x="1412" y="1972"/>
                    <a:pt x="1367" y="1938"/>
                    <a:pt x="1356" y="1927"/>
                  </a:cubicBezTo>
                  <a:cubicBezTo>
                    <a:pt x="1333" y="1916"/>
                    <a:pt x="1322" y="1916"/>
                    <a:pt x="1300" y="1916"/>
                  </a:cubicBezTo>
                  <a:cubicBezTo>
                    <a:pt x="1289" y="1916"/>
                    <a:pt x="1289" y="1916"/>
                    <a:pt x="1289" y="1927"/>
                  </a:cubicBezTo>
                  <a:cubicBezTo>
                    <a:pt x="1289" y="1983"/>
                    <a:pt x="1277" y="1983"/>
                    <a:pt x="1222" y="2005"/>
                  </a:cubicBezTo>
                  <a:cubicBezTo>
                    <a:pt x="1199" y="2005"/>
                    <a:pt x="1177" y="2005"/>
                    <a:pt x="1154" y="2005"/>
                  </a:cubicBezTo>
                  <a:cubicBezTo>
                    <a:pt x="1143" y="2017"/>
                    <a:pt x="1132" y="2017"/>
                    <a:pt x="1132" y="2017"/>
                  </a:cubicBezTo>
                  <a:cubicBezTo>
                    <a:pt x="1132" y="2017"/>
                    <a:pt x="1132" y="2017"/>
                    <a:pt x="1121" y="2017"/>
                  </a:cubicBezTo>
                  <a:cubicBezTo>
                    <a:pt x="1121" y="2061"/>
                    <a:pt x="1121" y="2118"/>
                    <a:pt x="1087" y="2129"/>
                  </a:cubicBezTo>
                  <a:cubicBezTo>
                    <a:pt x="1076" y="2140"/>
                    <a:pt x="1064" y="2162"/>
                    <a:pt x="1053" y="2185"/>
                  </a:cubicBezTo>
                  <a:cubicBezTo>
                    <a:pt x="1053" y="2207"/>
                    <a:pt x="1042" y="2230"/>
                    <a:pt x="1031" y="2252"/>
                  </a:cubicBezTo>
                  <a:cubicBezTo>
                    <a:pt x="1020" y="2274"/>
                    <a:pt x="1020" y="2319"/>
                    <a:pt x="1042" y="2364"/>
                  </a:cubicBezTo>
                  <a:cubicBezTo>
                    <a:pt x="1064" y="2398"/>
                    <a:pt x="1053" y="2431"/>
                    <a:pt x="1053" y="2454"/>
                  </a:cubicBezTo>
                  <a:cubicBezTo>
                    <a:pt x="1053" y="2465"/>
                    <a:pt x="1053" y="2476"/>
                    <a:pt x="1053" y="2476"/>
                  </a:cubicBezTo>
                  <a:cubicBezTo>
                    <a:pt x="1076" y="2487"/>
                    <a:pt x="1109" y="2521"/>
                    <a:pt x="1109" y="2521"/>
                  </a:cubicBezTo>
                  <a:cubicBezTo>
                    <a:pt x="1121" y="2532"/>
                    <a:pt x="1121" y="2532"/>
                    <a:pt x="1121" y="2532"/>
                  </a:cubicBezTo>
                  <a:lnTo>
                    <a:pt x="1121" y="2532"/>
                  </a:lnTo>
                  <a:cubicBezTo>
                    <a:pt x="1121" y="2543"/>
                    <a:pt x="1132" y="2611"/>
                    <a:pt x="1132" y="2644"/>
                  </a:cubicBezTo>
                  <a:cubicBezTo>
                    <a:pt x="1132" y="2689"/>
                    <a:pt x="1098" y="2700"/>
                    <a:pt x="1076" y="2700"/>
                  </a:cubicBezTo>
                  <a:cubicBezTo>
                    <a:pt x="1076" y="2700"/>
                    <a:pt x="1076" y="2700"/>
                    <a:pt x="1064" y="2689"/>
                  </a:cubicBezTo>
                  <a:cubicBezTo>
                    <a:pt x="1064" y="2689"/>
                    <a:pt x="1064" y="2689"/>
                    <a:pt x="1053" y="2689"/>
                  </a:cubicBezTo>
                  <a:cubicBezTo>
                    <a:pt x="1042" y="2689"/>
                    <a:pt x="1031" y="2700"/>
                    <a:pt x="1020" y="2711"/>
                  </a:cubicBezTo>
                  <a:cubicBezTo>
                    <a:pt x="1008" y="2734"/>
                    <a:pt x="986" y="2734"/>
                    <a:pt x="975" y="2734"/>
                  </a:cubicBezTo>
                  <a:lnTo>
                    <a:pt x="975" y="2734"/>
                  </a:lnTo>
                  <a:cubicBezTo>
                    <a:pt x="964" y="2767"/>
                    <a:pt x="953" y="2779"/>
                    <a:pt x="930" y="2779"/>
                  </a:cubicBezTo>
                  <a:cubicBezTo>
                    <a:pt x="919" y="2779"/>
                    <a:pt x="908" y="2779"/>
                    <a:pt x="897" y="2767"/>
                  </a:cubicBezTo>
                  <a:cubicBezTo>
                    <a:pt x="897" y="2767"/>
                    <a:pt x="885" y="2756"/>
                    <a:pt x="874" y="2756"/>
                  </a:cubicBezTo>
                  <a:cubicBezTo>
                    <a:pt x="863" y="2756"/>
                    <a:pt x="863" y="2756"/>
                    <a:pt x="852" y="2756"/>
                  </a:cubicBezTo>
                  <a:cubicBezTo>
                    <a:pt x="852" y="2779"/>
                    <a:pt x="852" y="2812"/>
                    <a:pt x="852" y="2835"/>
                  </a:cubicBezTo>
                  <a:cubicBezTo>
                    <a:pt x="863" y="2857"/>
                    <a:pt x="863" y="2868"/>
                    <a:pt x="852" y="2880"/>
                  </a:cubicBezTo>
                  <a:cubicBezTo>
                    <a:pt x="840" y="2902"/>
                    <a:pt x="818" y="2902"/>
                    <a:pt x="807" y="2902"/>
                  </a:cubicBezTo>
                  <a:cubicBezTo>
                    <a:pt x="795" y="2902"/>
                    <a:pt x="795" y="2902"/>
                    <a:pt x="784" y="2902"/>
                  </a:cubicBezTo>
                  <a:cubicBezTo>
                    <a:pt x="751" y="2902"/>
                    <a:pt x="695" y="2913"/>
                    <a:pt x="672" y="2925"/>
                  </a:cubicBezTo>
                  <a:cubicBezTo>
                    <a:pt x="661" y="2936"/>
                    <a:pt x="661" y="2936"/>
                    <a:pt x="650" y="2936"/>
                  </a:cubicBezTo>
                  <a:close/>
                  <a:moveTo>
                    <a:pt x="560" y="2779"/>
                  </a:moveTo>
                  <a:lnTo>
                    <a:pt x="560" y="2779"/>
                  </a:lnTo>
                  <a:cubicBezTo>
                    <a:pt x="594" y="2779"/>
                    <a:pt x="616" y="2790"/>
                    <a:pt x="628" y="2823"/>
                  </a:cubicBezTo>
                  <a:cubicBezTo>
                    <a:pt x="628" y="2835"/>
                    <a:pt x="628" y="2835"/>
                    <a:pt x="628" y="2835"/>
                  </a:cubicBezTo>
                  <a:cubicBezTo>
                    <a:pt x="628" y="2857"/>
                    <a:pt x="639" y="2880"/>
                    <a:pt x="650" y="2891"/>
                  </a:cubicBezTo>
                  <a:lnTo>
                    <a:pt x="650" y="2891"/>
                  </a:lnTo>
                  <a:cubicBezTo>
                    <a:pt x="684" y="2868"/>
                    <a:pt x="740" y="2857"/>
                    <a:pt x="784" y="2857"/>
                  </a:cubicBezTo>
                  <a:cubicBezTo>
                    <a:pt x="795" y="2857"/>
                    <a:pt x="795" y="2857"/>
                    <a:pt x="807" y="2857"/>
                  </a:cubicBezTo>
                  <a:cubicBezTo>
                    <a:pt x="807" y="2857"/>
                    <a:pt x="807" y="2857"/>
                    <a:pt x="818" y="2857"/>
                  </a:cubicBezTo>
                  <a:cubicBezTo>
                    <a:pt x="818" y="2846"/>
                    <a:pt x="818" y="2846"/>
                    <a:pt x="818" y="2846"/>
                  </a:cubicBezTo>
                  <a:cubicBezTo>
                    <a:pt x="807" y="2801"/>
                    <a:pt x="818" y="2745"/>
                    <a:pt x="818" y="2745"/>
                  </a:cubicBezTo>
                  <a:cubicBezTo>
                    <a:pt x="818" y="2723"/>
                    <a:pt x="818" y="2723"/>
                    <a:pt x="818" y="2723"/>
                  </a:cubicBezTo>
                  <a:cubicBezTo>
                    <a:pt x="829" y="2723"/>
                    <a:pt x="829" y="2723"/>
                    <a:pt x="829" y="2723"/>
                  </a:cubicBezTo>
                  <a:cubicBezTo>
                    <a:pt x="829" y="2723"/>
                    <a:pt x="852" y="2711"/>
                    <a:pt x="874" y="2711"/>
                  </a:cubicBezTo>
                  <a:cubicBezTo>
                    <a:pt x="897" y="2711"/>
                    <a:pt x="908" y="2723"/>
                    <a:pt x="919" y="2734"/>
                  </a:cubicBezTo>
                  <a:cubicBezTo>
                    <a:pt x="930" y="2734"/>
                    <a:pt x="930" y="2734"/>
                    <a:pt x="930" y="2734"/>
                  </a:cubicBezTo>
                  <a:cubicBezTo>
                    <a:pt x="930" y="2734"/>
                    <a:pt x="930" y="2734"/>
                    <a:pt x="930" y="2723"/>
                  </a:cubicBezTo>
                  <a:cubicBezTo>
                    <a:pt x="930" y="2700"/>
                    <a:pt x="964" y="2689"/>
                    <a:pt x="975" y="2689"/>
                  </a:cubicBezTo>
                  <a:cubicBezTo>
                    <a:pt x="986" y="2689"/>
                    <a:pt x="986" y="2689"/>
                    <a:pt x="986" y="2689"/>
                  </a:cubicBezTo>
                  <a:cubicBezTo>
                    <a:pt x="1008" y="2655"/>
                    <a:pt x="1031" y="2644"/>
                    <a:pt x="1064" y="2655"/>
                  </a:cubicBezTo>
                  <a:cubicBezTo>
                    <a:pt x="1076" y="2655"/>
                    <a:pt x="1076" y="2655"/>
                    <a:pt x="1087" y="2655"/>
                  </a:cubicBezTo>
                  <a:lnTo>
                    <a:pt x="1087" y="2644"/>
                  </a:lnTo>
                  <a:cubicBezTo>
                    <a:pt x="1087" y="2622"/>
                    <a:pt x="1076" y="2566"/>
                    <a:pt x="1076" y="2554"/>
                  </a:cubicBezTo>
                  <a:cubicBezTo>
                    <a:pt x="1064" y="2543"/>
                    <a:pt x="1042" y="2521"/>
                    <a:pt x="1031" y="2510"/>
                  </a:cubicBezTo>
                  <a:cubicBezTo>
                    <a:pt x="1008" y="2498"/>
                    <a:pt x="1008" y="2476"/>
                    <a:pt x="1008" y="2454"/>
                  </a:cubicBezTo>
                  <a:cubicBezTo>
                    <a:pt x="1020" y="2431"/>
                    <a:pt x="1020" y="2409"/>
                    <a:pt x="1008" y="2387"/>
                  </a:cubicBezTo>
                  <a:cubicBezTo>
                    <a:pt x="975" y="2330"/>
                    <a:pt x="964" y="2263"/>
                    <a:pt x="997" y="2218"/>
                  </a:cubicBezTo>
                  <a:cubicBezTo>
                    <a:pt x="1008" y="2207"/>
                    <a:pt x="1008" y="2196"/>
                    <a:pt x="1020" y="2174"/>
                  </a:cubicBezTo>
                  <a:cubicBezTo>
                    <a:pt x="1031" y="2140"/>
                    <a:pt x="1042" y="2106"/>
                    <a:pt x="1064" y="2095"/>
                  </a:cubicBezTo>
                  <a:cubicBezTo>
                    <a:pt x="1076" y="2084"/>
                    <a:pt x="1087" y="2039"/>
                    <a:pt x="1087" y="2017"/>
                  </a:cubicBezTo>
                  <a:cubicBezTo>
                    <a:pt x="1087" y="2005"/>
                    <a:pt x="1087" y="1994"/>
                    <a:pt x="1087" y="1994"/>
                  </a:cubicBezTo>
                  <a:cubicBezTo>
                    <a:pt x="1098" y="1972"/>
                    <a:pt x="1109" y="1972"/>
                    <a:pt x="1143" y="1972"/>
                  </a:cubicBezTo>
                  <a:cubicBezTo>
                    <a:pt x="1166" y="1961"/>
                    <a:pt x="1188" y="1961"/>
                    <a:pt x="1210" y="1961"/>
                  </a:cubicBezTo>
                  <a:cubicBezTo>
                    <a:pt x="1222" y="1961"/>
                    <a:pt x="1244" y="1949"/>
                    <a:pt x="1244" y="1949"/>
                  </a:cubicBezTo>
                  <a:lnTo>
                    <a:pt x="1244" y="1927"/>
                  </a:lnTo>
                  <a:cubicBezTo>
                    <a:pt x="1244" y="1894"/>
                    <a:pt x="1266" y="1871"/>
                    <a:pt x="1300" y="1871"/>
                  </a:cubicBezTo>
                  <a:cubicBezTo>
                    <a:pt x="1322" y="1871"/>
                    <a:pt x="1356" y="1882"/>
                    <a:pt x="1378" y="1894"/>
                  </a:cubicBezTo>
                  <a:cubicBezTo>
                    <a:pt x="1401" y="1905"/>
                    <a:pt x="1435" y="1938"/>
                    <a:pt x="1468" y="1961"/>
                  </a:cubicBezTo>
                  <a:cubicBezTo>
                    <a:pt x="1490" y="1972"/>
                    <a:pt x="1513" y="1994"/>
                    <a:pt x="1524" y="1994"/>
                  </a:cubicBezTo>
                  <a:cubicBezTo>
                    <a:pt x="1546" y="2005"/>
                    <a:pt x="1546" y="2039"/>
                    <a:pt x="1546" y="2061"/>
                  </a:cubicBezTo>
                  <a:cubicBezTo>
                    <a:pt x="1546" y="2073"/>
                    <a:pt x="1546" y="2084"/>
                    <a:pt x="1546" y="2095"/>
                  </a:cubicBezTo>
                  <a:cubicBezTo>
                    <a:pt x="1546" y="2118"/>
                    <a:pt x="1558" y="2118"/>
                    <a:pt x="1569" y="2118"/>
                  </a:cubicBezTo>
                  <a:cubicBezTo>
                    <a:pt x="1591" y="2118"/>
                    <a:pt x="1602" y="2129"/>
                    <a:pt x="1614" y="2140"/>
                  </a:cubicBezTo>
                  <a:cubicBezTo>
                    <a:pt x="1614" y="2140"/>
                    <a:pt x="1614" y="2151"/>
                    <a:pt x="1625" y="2162"/>
                  </a:cubicBezTo>
                  <a:cubicBezTo>
                    <a:pt x="1625" y="2162"/>
                    <a:pt x="1636" y="2162"/>
                    <a:pt x="1647" y="2162"/>
                  </a:cubicBezTo>
                  <a:cubicBezTo>
                    <a:pt x="1692" y="2162"/>
                    <a:pt x="1726" y="2174"/>
                    <a:pt x="1748" y="2196"/>
                  </a:cubicBezTo>
                  <a:cubicBezTo>
                    <a:pt x="1849" y="2297"/>
                    <a:pt x="1849" y="2297"/>
                    <a:pt x="1849" y="2297"/>
                  </a:cubicBezTo>
                  <a:lnTo>
                    <a:pt x="1860" y="2285"/>
                  </a:lnTo>
                  <a:cubicBezTo>
                    <a:pt x="1860" y="2274"/>
                    <a:pt x="1871" y="2263"/>
                    <a:pt x="1883" y="2252"/>
                  </a:cubicBezTo>
                  <a:cubicBezTo>
                    <a:pt x="1894" y="2218"/>
                    <a:pt x="1928" y="2174"/>
                    <a:pt x="1939" y="2140"/>
                  </a:cubicBezTo>
                  <a:cubicBezTo>
                    <a:pt x="1950" y="2106"/>
                    <a:pt x="1939" y="2050"/>
                    <a:pt x="1928" y="2005"/>
                  </a:cubicBezTo>
                  <a:cubicBezTo>
                    <a:pt x="1928" y="1994"/>
                    <a:pt x="1928" y="1994"/>
                    <a:pt x="1928" y="1983"/>
                  </a:cubicBezTo>
                  <a:cubicBezTo>
                    <a:pt x="1916" y="1938"/>
                    <a:pt x="1939" y="1916"/>
                    <a:pt x="1961" y="1894"/>
                  </a:cubicBezTo>
                  <a:cubicBezTo>
                    <a:pt x="1961" y="1894"/>
                    <a:pt x="1972" y="1882"/>
                    <a:pt x="1972" y="1871"/>
                  </a:cubicBezTo>
                  <a:cubicBezTo>
                    <a:pt x="1984" y="1860"/>
                    <a:pt x="1972" y="1860"/>
                    <a:pt x="1961" y="1837"/>
                  </a:cubicBezTo>
                  <a:cubicBezTo>
                    <a:pt x="1961" y="1815"/>
                    <a:pt x="1950" y="1792"/>
                    <a:pt x="1950" y="1770"/>
                  </a:cubicBezTo>
                  <a:cubicBezTo>
                    <a:pt x="1950" y="1736"/>
                    <a:pt x="1950" y="1736"/>
                    <a:pt x="1950" y="1736"/>
                  </a:cubicBezTo>
                  <a:cubicBezTo>
                    <a:pt x="1950" y="1736"/>
                    <a:pt x="1939" y="1736"/>
                    <a:pt x="1928" y="1725"/>
                  </a:cubicBezTo>
                  <a:lnTo>
                    <a:pt x="1928" y="1725"/>
                  </a:lnTo>
                  <a:cubicBezTo>
                    <a:pt x="1905" y="1725"/>
                    <a:pt x="1883" y="1759"/>
                    <a:pt x="1860" y="1770"/>
                  </a:cubicBezTo>
                  <a:cubicBezTo>
                    <a:pt x="1849" y="1781"/>
                    <a:pt x="1849" y="1781"/>
                    <a:pt x="1838" y="1792"/>
                  </a:cubicBezTo>
                  <a:cubicBezTo>
                    <a:pt x="1838" y="1792"/>
                    <a:pt x="1838" y="1792"/>
                    <a:pt x="1827" y="1804"/>
                  </a:cubicBezTo>
                  <a:cubicBezTo>
                    <a:pt x="1827" y="1815"/>
                    <a:pt x="1827" y="1837"/>
                    <a:pt x="1804" y="1860"/>
                  </a:cubicBezTo>
                  <a:cubicBezTo>
                    <a:pt x="1793" y="1860"/>
                    <a:pt x="1771" y="1871"/>
                    <a:pt x="1759" y="1871"/>
                  </a:cubicBezTo>
                  <a:cubicBezTo>
                    <a:pt x="1715" y="1871"/>
                    <a:pt x="1681" y="1849"/>
                    <a:pt x="1647" y="1826"/>
                  </a:cubicBezTo>
                  <a:cubicBezTo>
                    <a:pt x="1625" y="1792"/>
                    <a:pt x="1546" y="1781"/>
                    <a:pt x="1524" y="1781"/>
                  </a:cubicBezTo>
                  <a:lnTo>
                    <a:pt x="1524" y="1781"/>
                  </a:lnTo>
                  <a:cubicBezTo>
                    <a:pt x="1479" y="1781"/>
                    <a:pt x="1468" y="1748"/>
                    <a:pt x="1457" y="1714"/>
                  </a:cubicBezTo>
                  <a:cubicBezTo>
                    <a:pt x="1457" y="1703"/>
                    <a:pt x="1446" y="1692"/>
                    <a:pt x="1446" y="1680"/>
                  </a:cubicBezTo>
                  <a:cubicBezTo>
                    <a:pt x="1435" y="1658"/>
                    <a:pt x="1412" y="1647"/>
                    <a:pt x="1390" y="1636"/>
                  </a:cubicBezTo>
                  <a:cubicBezTo>
                    <a:pt x="1378" y="1636"/>
                    <a:pt x="1367" y="1625"/>
                    <a:pt x="1356" y="1625"/>
                  </a:cubicBezTo>
                  <a:cubicBezTo>
                    <a:pt x="1311" y="1602"/>
                    <a:pt x="1311" y="1580"/>
                    <a:pt x="1311" y="1501"/>
                  </a:cubicBezTo>
                  <a:cubicBezTo>
                    <a:pt x="1311" y="1479"/>
                    <a:pt x="1311" y="1456"/>
                    <a:pt x="1300" y="1423"/>
                  </a:cubicBezTo>
                  <a:cubicBezTo>
                    <a:pt x="1289" y="1243"/>
                    <a:pt x="1311" y="1199"/>
                    <a:pt x="1345" y="1199"/>
                  </a:cubicBezTo>
                  <a:lnTo>
                    <a:pt x="1345" y="1199"/>
                  </a:lnTo>
                  <a:cubicBezTo>
                    <a:pt x="1367" y="1199"/>
                    <a:pt x="1390" y="1210"/>
                    <a:pt x="1401" y="1221"/>
                  </a:cubicBezTo>
                  <a:cubicBezTo>
                    <a:pt x="1412" y="1232"/>
                    <a:pt x="1423" y="1243"/>
                    <a:pt x="1435" y="1243"/>
                  </a:cubicBezTo>
                  <a:cubicBezTo>
                    <a:pt x="1435" y="1243"/>
                    <a:pt x="1435" y="1254"/>
                    <a:pt x="1446" y="1254"/>
                  </a:cubicBezTo>
                  <a:cubicBezTo>
                    <a:pt x="1468" y="1254"/>
                    <a:pt x="1502" y="1243"/>
                    <a:pt x="1524" y="1221"/>
                  </a:cubicBezTo>
                  <a:cubicBezTo>
                    <a:pt x="1546" y="1210"/>
                    <a:pt x="1546" y="1210"/>
                    <a:pt x="1546" y="1187"/>
                  </a:cubicBezTo>
                  <a:cubicBezTo>
                    <a:pt x="1546" y="1176"/>
                    <a:pt x="1546" y="1176"/>
                    <a:pt x="1546" y="1165"/>
                  </a:cubicBezTo>
                  <a:cubicBezTo>
                    <a:pt x="1558" y="1143"/>
                    <a:pt x="1558" y="1120"/>
                    <a:pt x="1602" y="1120"/>
                  </a:cubicBezTo>
                  <a:lnTo>
                    <a:pt x="1602" y="1120"/>
                  </a:lnTo>
                  <a:cubicBezTo>
                    <a:pt x="1614" y="1109"/>
                    <a:pt x="1625" y="1098"/>
                    <a:pt x="1636" y="1098"/>
                  </a:cubicBezTo>
                  <a:cubicBezTo>
                    <a:pt x="1659" y="1098"/>
                    <a:pt x="1681" y="1120"/>
                    <a:pt x="1692" y="1131"/>
                  </a:cubicBezTo>
                  <a:lnTo>
                    <a:pt x="1703" y="1131"/>
                  </a:lnTo>
                  <a:cubicBezTo>
                    <a:pt x="1726" y="1109"/>
                    <a:pt x="1804" y="1030"/>
                    <a:pt x="1849" y="986"/>
                  </a:cubicBezTo>
                  <a:cubicBezTo>
                    <a:pt x="1995" y="863"/>
                    <a:pt x="2028" y="818"/>
                    <a:pt x="2028" y="806"/>
                  </a:cubicBezTo>
                  <a:cubicBezTo>
                    <a:pt x="2040" y="795"/>
                    <a:pt x="2040" y="773"/>
                    <a:pt x="2028" y="728"/>
                  </a:cubicBezTo>
                  <a:cubicBezTo>
                    <a:pt x="2028" y="717"/>
                    <a:pt x="2028" y="705"/>
                    <a:pt x="2040" y="694"/>
                  </a:cubicBezTo>
                  <a:cubicBezTo>
                    <a:pt x="2051" y="683"/>
                    <a:pt x="2061" y="683"/>
                    <a:pt x="2072" y="683"/>
                  </a:cubicBezTo>
                  <a:cubicBezTo>
                    <a:pt x="2083" y="683"/>
                    <a:pt x="2094" y="683"/>
                    <a:pt x="2106" y="683"/>
                  </a:cubicBezTo>
                  <a:cubicBezTo>
                    <a:pt x="2117" y="683"/>
                    <a:pt x="2128" y="694"/>
                    <a:pt x="2128" y="694"/>
                  </a:cubicBezTo>
                  <a:cubicBezTo>
                    <a:pt x="2139" y="683"/>
                    <a:pt x="2173" y="628"/>
                    <a:pt x="2207" y="583"/>
                  </a:cubicBezTo>
                  <a:cubicBezTo>
                    <a:pt x="2218" y="561"/>
                    <a:pt x="2229" y="538"/>
                    <a:pt x="2240" y="516"/>
                  </a:cubicBezTo>
                  <a:cubicBezTo>
                    <a:pt x="2263" y="471"/>
                    <a:pt x="2274" y="449"/>
                    <a:pt x="2274" y="426"/>
                  </a:cubicBezTo>
                  <a:lnTo>
                    <a:pt x="2274" y="426"/>
                  </a:lnTo>
                  <a:cubicBezTo>
                    <a:pt x="2274" y="415"/>
                    <a:pt x="2263" y="415"/>
                    <a:pt x="2252" y="415"/>
                  </a:cubicBezTo>
                  <a:cubicBezTo>
                    <a:pt x="2240" y="415"/>
                    <a:pt x="2229" y="415"/>
                    <a:pt x="2207" y="426"/>
                  </a:cubicBezTo>
                  <a:cubicBezTo>
                    <a:pt x="2196" y="426"/>
                    <a:pt x="2184" y="426"/>
                    <a:pt x="2184" y="426"/>
                  </a:cubicBezTo>
                  <a:cubicBezTo>
                    <a:pt x="2151" y="426"/>
                    <a:pt x="2139" y="404"/>
                    <a:pt x="2128" y="393"/>
                  </a:cubicBezTo>
                  <a:cubicBezTo>
                    <a:pt x="2128" y="393"/>
                    <a:pt x="2128" y="382"/>
                    <a:pt x="2117" y="382"/>
                  </a:cubicBezTo>
                  <a:cubicBezTo>
                    <a:pt x="2106" y="359"/>
                    <a:pt x="2094" y="348"/>
                    <a:pt x="2072" y="337"/>
                  </a:cubicBezTo>
                  <a:cubicBezTo>
                    <a:pt x="2051" y="326"/>
                    <a:pt x="2051" y="303"/>
                    <a:pt x="2051" y="281"/>
                  </a:cubicBezTo>
                  <a:lnTo>
                    <a:pt x="2051" y="269"/>
                  </a:lnTo>
                  <a:lnTo>
                    <a:pt x="2051" y="269"/>
                  </a:lnTo>
                  <a:cubicBezTo>
                    <a:pt x="2028" y="269"/>
                    <a:pt x="2006" y="281"/>
                    <a:pt x="1984" y="281"/>
                  </a:cubicBezTo>
                  <a:cubicBezTo>
                    <a:pt x="1984" y="292"/>
                    <a:pt x="1972" y="292"/>
                    <a:pt x="1972" y="292"/>
                  </a:cubicBezTo>
                  <a:cubicBezTo>
                    <a:pt x="1950" y="303"/>
                    <a:pt x="1939" y="292"/>
                    <a:pt x="1928" y="281"/>
                  </a:cubicBezTo>
                  <a:cubicBezTo>
                    <a:pt x="1916" y="281"/>
                    <a:pt x="1916" y="269"/>
                    <a:pt x="1916" y="258"/>
                  </a:cubicBezTo>
                  <a:cubicBezTo>
                    <a:pt x="1905" y="258"/>
                    <a:pt x="1894" y="269"/>
                    <a:pt x="1871" y="269"/>
                  </a:cubicBezTo>
                  <a:cubicBezTo>
                    <a:pt x="1838" y="281"/>
                    <a:pt x="1827" y="292"/>
                    <a:pt x="1815" y="292"/>
                  </a:cubicBezTo>
                  <a:cubicBezTo>
                    <a:pt x="1804" y="292"/>
                    <a:pt x="1804" y="281"/>
                    <a:pt x="1793" y="281"/>
                  </a:cubicBezTo>
                  <a:cubicBezTo>
                    <a:pt x="1782" y="269"/>
                    <a:pt x="1782" y="258"/>
                    <a:pt x="1793" y="236"/>
                  </a:cubicBezTo>
                  <a:cubicBezTo>
                    <a:pt x="1793" y="202"/>
                    <a:pt x="1782" y="191"/>
                    <a:pt x="1782" y="191"/>
                  </a:cubicBezTo>
                  <a:cubicBezTo>
                    <a:pt x="1771" y="191"/>
                    <a:pt x="1771" y="191"/>
                    <a:pt x="1771" y="191"/>
                  </a:cubicBezTo>
                  <a:cubicBezTo>
                    <a:pt x="1759" y="191"/>
                    <a:pt x="1737" y="202"/>
                    <a:pt x="1726" y="213"/>
                  </a:cubicBezTo>
                  <a:cubicBezTo>
                    <a:pt x="1703" y="224"/>
                    <a:pt x="1703" y="224"/>
                    <a:pt x="1703" y="224"/>
                  </a:cubicBezTo>
                  <a:cubicBezTo>
                    <a:pt x="1692" y="202"/>
                    <a:pt x="1692" y="202"/>
                    <a:pt x="1692" y="202"/>
                  </a:cubicBezTo>
                  <a:cubicBezTo>
                    <a:pt x="1692" y="202"/>
                    <a:pt x="1636" y="124"/>
                    <a:pt x="1614" y="101"/>
                  </a:cubicBezTo>
                  <a:cubicBezTo>
                    <a:pt x="1602" y="79"/>
                    <a:pt x="1513" y="68"/>
                    <a:pt x="1446" y="45"/>
                  </a:cubicBezTo>
                  <a:cubicBezTo>
                    <a:pt x="1412" y="45"/>
                    <a:pt x="1378" y="34"/>
                    <a:pt x="1333" y="34"/>
                  </a:cubicBezTo>
                  <a:cubicBezTo>
                    <a:pt x="1311" y="34"/>
                    <a:pt x="1300" y="45"/>
                    <a:pt x="1289" y="45"/>
                  </a:cubicBezTo>
                  <a:cubicBezTo>
                    <a:pt x="1277" y="101"/>
                    <a:pt x="1277" y="101"/>
                    <a:pt x="1266" y="113"/>
                  </a:cubicBezTo>
                  <a:cubicBezTo>
                    <a:pt x="1255" y="113"/>
                    <a:pt x="1255" y="113"/>
                    <a:pt x="1255" y="113"/>
                  </a:cubicBezTo>
                  <a:lnTo>
                    <a:pt x="1255" y="113"/>
                  </a:lnTo>
                  <a:lnTo>
                    <a:pt x="1255" y="113"/>
                  </a:lnTo>
                  <a:cubicBezTo>
                    <a:pt x="1244" y="113"/>
                    <a:pt x="1244" y="113"/>
                    <a:pt x="1199" y="90"/>
                  </a:cubicBezTo>
                  <a:cubicBezTo>
                    <a:pt x="1177" y="79"/>
                    <a:pt x="1143" y="68"/>
                    <a:pt x="1132" y="68"/>
                  </a:cubicBezTo>
                  <a:cubicBezTo>
                    <a:pt x="1132" y="68"/>
                    <a:pt x="1121" y="68"/>
                    <a:pt x="1121" y="79"/>
                  </a:cubicBezTo>
                  <a:cubicBezTo>
                    <a:pt x="1132" y="101"/>
                    <a:pt x="1132" y="101"/>
                    <a:pt x="1143" y="101"/>
                  </a:cubicBezTo>
                  <a:cubicBezTo>
                    <a:pt x="1143" y="113"/>
                    <a:pt x="1154" y="113"/>
                    <a:pt x="1154" y="113"/>
                  </a:cubicBezTo>
                  <a:cubicBezTo>
                    <a:pt x="1199" y="124"/>
                    <a:pt x="1210" y="146"/>
                    <a:pt x="1210" y="213"/>
                  </a:cubicBezTo>
                  <a:cubicBezTo>
                    <a:pt x="1210" y="224"/>
                    <a:pt x="1210" y="236"/>
                    <a:pt x="1199" y="247"/>
                  </a:cubicBezTo>
                  <a:cubicBezTo>
                    <a:pt x="1199" y="281"/>
                    <a:pt x="1199" y="303"/>
                    <a:pt x="1199" y="314"/>
                  </a:cubicBezTo>
                  <a:cubicBezTo>
                    <a:pt x="1222" y="337"/>
                    <a:pt x="1255" y="393"/>
                    <a:pt x="1255" y="415"/>
                  </a:cubicBezTo>
                  <a:cubicBezTo>
                    <a:pt x="1277" y="460"/>
                    <a:pt x="1277" y="482"/>
                    <a:pt x="1266" y="493"/>
                  </a:cubicBezTo>
                  <a:cubicBezTo>
                    <a:pt x="1255" y="527"/>
                    <a:pt x="1222" y="527"/>
                    <a:pt x="1188" y="527"/>
                  </a:cubicBezTo>
                  <a:cubicBezTo>
                    <a:pt x="1177" y="527"/>
                    <a:pt x="1166" y="527"/>
                    <a:pt x="1166" y="527"/>
                  </a:cubicBezTo>
                  <a:lnTo>
                    <a:pt x="1166" y="527"/>
                  </a:lnTo>
                  <a:cubicBezTo>
                    <a:pt x="1154" y="583"/>
                    <a:pt x="1132" y="583"/>
                    <a:pt x="1121" y="583"/>
                  </a:cubicBezTo>
                  <a:cubicBezTo>
                    <a:pt x="1109" y="583"/>
                    <a:pt x="1087" y="583"/>
                    <a:pt x="1076" y="572"/>
                  </a:cubicBezTo>
                  <a:lnTo>
                    <a:pt x="1064" y="572"/>
                  </a:lnTo>
                  <a:lnTo>
                    <a:pt x="1053" y="572"/>
                  </a:lnTo>
                  <a:cubicBezTo>
                    <a:pt x="1042" y="572"/>
                    <a:pt x="1042" y="572"/>
                    <a:pt x="1031" y="572"/>
                  </a:cubicBezTo>
                  <a:cubicBezTo>
                    <a:pt x="1020" y="572"/>
                    <a:pt x="997" y="561"/>
                    <a:pt x="986" y="550"/>
                  </a:cubicBezTo>
                  <a:cubicBezTo>
                    <a:pt x="975" y="516"/>
                    <a:pt x="930" y="493"/>
                    <a:pt x="897" y="493"/>
                  </a:cubicBezTo>
                  <a:cubicBezTo>
                    <a:pt x="897" y="482"/>
                    <a:pt x="885" y="482"/>
                    <a:pt x="885" y="482"/>
                  </a:cubicBezTo>
                  <a:cubicBezTo>
                    <a:pt x="863" y="482"/>
                    <a:pt x="863" y="505"/>
                    <a:pt x="852" y="516"/>
                  </a:cubicBezTo>
                  <a:cubicBezTo>
                    <a:pt x="852" y="538"/>
                    <a:pt x="829" y="550"/>
                    <a:pt x="807" y="550"/>
                  </a:cubicBezTo>
                  <a:cubicBezTo>
                    <a:pt x="784" y="550"/>
                    <a:pt x="751" y="538"/>
                    <a:pt x="728" y="527"/>
                  </a:cubicBezTo>
                  <a:lnTo>
                    <a:pt x="717" y="516"/>
                  </a:lnTo>
                  <a:cubicBezTo>
                    <a:pt x="695" y="505"/>
                    <a:pt x="672" y="493"/>
                    <a:pt x="661" y="493"/>
                  </a:cubicBezTo>
                  <a:lnTo>
                    <a:pt x="661" y="493"/>
                  </a:lnTo>
                  <a:cubicBezTo>
                    <a:pt x="661" y="561"/>
                    <a:pt x="616" y="606"/>
                    <a:pt x="583" y="606"/>
                  </a:cubicBezTo>
                  <a:cubicBezTo>
                    <a:pt x="571" y="606"/>
                    <a:pt x="560" y="606"/>
                    <a:pt x="549" y="650"/>
                  </a:cubicBezTo>
                  <a:cubicBezTo>
                    <a:pt x="549" y="650"/>
                    <a:pt x="549" y="661"/>
                    <a:pt x="549" y="672"/>
                  </a:cubicBezTo>
                  <a:cubicBezTo>
                    <a:pt x="538" y="694"/>
                    <a:pt x="538" y="739"/>
                    <a:pt x="493" y="739"/>
                  </a:cubicBezTo>
                  <a:cubicBezTo>
                    <a:pt x="493" y="739"/>
                    <a:pt x="482" y="739"/>
                    <a:pt x="471" y="728"/>
                  </a:cubicBezTo>
                  <a:cubicBezTo>
                    <a:pt x="459" y="728"/>
                    <a:pt x="459" y="728"/>
                    <a:pt x="448" y="728"/>
                  </a:cubicBezTo>
                  <a:cubicBezTo>
                    <a:pt x="437" y="728"/>
                    <a:pt x="415" y="739"/>
                    <a:pt x="415" y="750"/>
                  </a:cubicBezTo>
                  <a:cubicBezTo>
                    <a:pt x="415" y="784"/>
                    <a:pt x="381" y="795"/>
                    <a:pt x="359" y="806"/>
                  </a:cubicBezTo>
                  <a:cubicBezTo>
                    <a:pt x="359" y="818"/>
                    <a:pt x="359" y="863"/>
                    <a:pt x="370" y="896"/>
                  </a:cubicBezTo>
                  <a:cubicBezTo>
                    <a:pt x="370" y="907"/>
                    <a:pt x="381" y="930"/>
                    <a:pt x="381" y="952"/>
                  </a:cubicBezTo>
                  <a:cubicBezTo>
                    <a:pt x="381" y="974"/>
                    <a:pt x="381" y="1008"/>
                    <a:pt x="381" y="1008"/>
                  </a:cubicBezTo>
                  <a:cubicBezTo>
                    <a:pt x="381" y="1019"/>
                    <a:pt x="381" y="1019"/>
                    <a:pt x="381" y="1019"/>
                  </a:cubicBezTo>
                  <a:cubicBezTo>
                    <a:pt x="403" y="1053"/>
                    <a:pt x="392" y="1064"/>
                    <a:pt x="347" y="1087"/>
                  </a:cubicBezTo>
                  <a:cubicBezTo>
                    <a:pt x="336" y="1087"/>
                    <a:pt x="336" y="1098"/>
                    <a:pt x="325" y="1109"/>
                  </a:cubicBezTo>
                  <a:cubicBezTo>
                    <a:pt x="325" y="1131"/>
                    <a:pt x="314" y="1165"/>
                    <a:pt x="269" y="1165"/>
                  </a:cubicBezTo>
                  <a:cubicBezTo>
                    <a:pt x="224" y="1176"/>
                    <a:pt x="202" y="1187"/>
                    <a:pt x="202" y="1243"/>
                  </a:cubicBezTo>
                  <a:cubicBezTo>
                    <a:pt x="190" y="1266"/>
                    <a:pt x="190" y="1277"/>
                    <a:pt x="190" y="1288"/>
                  </a:cubicBezTo>
                  <a:cubicBezTo>
                    <a:pt x="190" y="1311"/>
                    <a:pt x="190" y="1322"/>
                    <a:pt x="179" y="1333"/>
                  </a:cubicBezTo>
                  <a:lnTo>
                    <a:pt x="179" y="1344"/>
                  </a:lnTo>
                  <a:cubicBezTo>
                    <a:pt x="179" y="1356"/>
                    <a:pt x="190" y="1367"/>
                    <a:pt x="179" y="1378"/>
                  </a:cubicBezTo>
                  <a:cubicBezTo>
                    <a:pt x="168" y="1389"/>
                    <a:pt x="168" y="1389"/>
                    <a:pt x="146" y="1389"/>
                  </a:cubicBezTo>
                  <a:lnTo>
                    <a:pt x="146" y="1389"/>
                  </a:lnTo>
                  <a:lnTo>
                    <a:pt x="146" y="1389"/>
                  </a:lnTo>
                  <a:cubicBezTo>
                    <a:pt x="135" y="1389"/>
                    <a:pt x="135" y="1400"/>
                    <a:pt x="123" y="1400"/>
                  </a:cubicBezTo>
                  <a:cubicBezTo>
                    <a:pt x="123" y="1412"/>
                    <a:pt x="123" y="1423"/>
                    <a:pt x="123" y="1434"/>
                  </a:cubicBezTo>
                  <a:cubicBezTo>
                    <a:pt x="135" y="1456"/>
                    <a:pt x="135" y="1490"/>
                    <a:pt x="135" y="1501"/>
                  </a:cubicBezTo>
                  <a:cubicBezTo>
                    <a:pt x="135" y="1512"/>
                    <a:pt x="135" y="1523"/>
                    <a:pt x="135" y="1523"/>
                  </a:cubicBezTo>
                  <a:cubicBezTo>
                    <a:pt x="157" y="1535"/>
                    <a:pt x="179" y="1580"/>
                    <a:pt x="179" y="1613"/>
                  </a:cubicBezTo>
                  <a:cubicBezTo>
                    <a:pt x="179" y="1658"/>
                    <a:pt x="135" y="1669"/>
                    <a:pt x="101" y="1669"/>
                  </a:cubicBezTo>
                  <a:cubicBezTo>
                    <a:pt x="78" y="1680"/>
                    <a:pt x="78" y="1680"/>
                    <a:pt x="78" y="1680"/>
                  </a:cubicBezTo>
                  <a:cubicBezTo>
                    <a:pt x="67" y="1680"/>
                    <a:pt x="67" y="1692"/>
                    <a:pt x="78" y="1703"/>
                  </a:cubicBezTo>
                  <a:cubicBezTo>
                    <a:pt x="78" y="1736"/>
                    <a:pt x="78" y="1781"/>
                    <a:pt x="45" y="1792"/>
                  </a:cubicBezTo>
                  <a:cubicBezTo>
                    <a:pt x="45" y="1804"/>
                    <a:pt x="45" y="1826"/>
                    <a:pt x="45" y="1882"/>
                  </a:cubicBezTo>
                  <a:cubicBezTo>
                    <a:pt x="56" y="1882"/>
                    <a:pt x="56" y="1882"/>
                    <a:pt x="56" y="1882"/>
                  </a:cubicBezTo>
                  <a:cubicBezTo>
                    <a:pt x="67" y="1849"/>
                    <a:pt x="78" y="1804"/>
                    <a:pt x="112" y="1804"/>
                  </a:cubicBezTo>
                  <a:cubicBezTo>
                    <a:pt x="146" y="1804"/>
                    <a:pt x="179" y="1882"/>
                    <a:pt x="190" y="1916"/>
                  </a:cubicBezTo>
                  <a:cubicBezTo>
                    <a:pt x="190" y="1905"/>
                    <a:pt x="190" y="1905"/>
                    <a:pt x="202" y="1894"/>
                  </a:cubicBezTo>
                  <a:cubicBezTo>
                    <a:pt x="213" y="1882"/>
                    <a:pt x="224" y="1860"/>
                    <a:pt x="213" y="1837"/>
                  </a:cubicBezTo>
                  <a:cubicBezTo>
                    <a:pt x="213" y="1815"/>
                    <a:pt x="213" y="1804"/>
                    <a:pt x="213" y="1792"/>
                  </a:cubicBezTo>
                  <a:cubicBezTo>
                    <a:pt x="213" y="1781"/>
                    <a:pt x="213" y="1781"/>
                    <a:pt x="213" y="1770"/>
                  </a:cubicBezTo>
                  <a:cubicBezTo>
                    <a:pt x="179" y="1725"/>
                    <a:pt x="179" y="1703"/>
                    <a:pt x="190" y="1680"/>
                  </a:cubicBezTo>
                  <a:cubicBezTo>
                    <a:pt x="190" y="1669"/>
                    <a:pt x="202" y="1658"/>
                    <a:pt x="235" y="1658"/>
                  </a:cubicBezTo>
                  <a:cubicBezTo>
                    <a:pt x="246" y="1658"/>
                    <a:pt x="246" y="1658"/>
                    <a:pt x="258" y="1658"/>
                  </a:cubicBezTo>
                  <a:cubicBezTo>
                    <a:pt x="381" y="1658"/>
                    <a:pt x="392" y="1669"/>
                    <a:pt x="392" y="1680"/>
                  </a:cubicBezTo>
                  <a:cubicBezTo>
                    <a:pt x="403" y="1692"/>
                    <a:pt x="415" y="1759"/>
                    <a:pt x="392" y="1781"/>
                  </a:cubicBezTo>
                  <a:cubicBezTo>
                    <a:pt x="403" y="1781"/>
                    <a:pt x="403" y="1781"/>
                    <a:pt x="415" y="1781"/>
                  </a:cubicBezTo>
                  <a:cubicBezTo>
                    <a:pt x="448" y="1781"/>
                    <a:pt x="482" y="1792"/>
                    <a:pt x="493" y="1804"/>
                  </a:cubicBezTo>
                  <a:cubicBezTo>
                    <a:pt x="504" y="1815"/>
                    <a:pt x="515" y="1826"/>
                    <a:pt x="515" y="1837"/>
                  </a:cubicBezTo>
                  <a:cubicBezTo>
                    <a:pt x="515" y="1837"/>
                    <a:pt x="515" y="1849"/>
                    <a:pt x="527" y="1849"/>
                  </a:cubicBezTo>
                  <a:cubicBezTo>
                    <a:pt x="538" y="1860"/>
                    <a:pt x="538" y="1860"/>
                    <a:pt x="549" y="1871"/>
                  </a:cubicBezTo>
                  <a:cubicBezTo>
                    <a:pt x="549" y="1894"/>
                    <a:pt x="549" y="1916"/>
                    <a:pt x="527" y="1949"/>
                  </a:cubicBezTo>
                  <a:cubicBezTo>
                    <a:pt x="515" y="1972"/>
                    <a:pt x="504" y="2005"/>
                    <a:pt x="493" y="2028"/>
                  </a:cubicBezTo>
                  <a:cubicBezTo>
                    <a:pt x="482" y="2050"/>
                    <a:pt x="471" y="2084"/>
                    <a:pt x="459" y="2095"/>
                  </a:cubicBezTo>
                  <a:cubicBezTo>
                    <a:pt x="471" y="2095"/>
                    <a:pt x="482" y="2095"/>
                    <a:pt x="504" y="2095"/>
                  </a:cubicBezTo>
                  <a:cubicBezTo>
                    <a:pt x="527" y="2095"/>
                    <a:pt x="549" y="2095"/>
                    <a:pt x="560" y="2095"/>
                  </a:cubicBezTo>
                  <a:cubicBezTo>
                    <a:pt x="571" y="2095"/>
                    <a:pt x="571" y="2095"/>
                    <a:pt x="583" y="2073"/>
                  </a:cubicBezTo>
                  <a:cubicBezTo>
                    <a:pt x="583" y="2061"/>
                    <a:pt x="605" y="2039"/>
                    <a:pt x="628" y="2039"/>
                  </a:cubicBezTo>
                  <a:cubicBezTo>
                    <a:pt x="639" y="2039"/>
                    <a:pt x="639" y="2028"/>
                    <a:pt x="639" y="2028"/>
                  </a:cubicBezTo>
                  <a:cubicBezTo>
                    <a:pt x="639" y="2028"/>
                    <a:pt x="639" y="2028"/>
                    <a:pt x="639" y="2017"/>
                  </a:cubicBezTo>
                  <a:cubicBezTo>
                    <a:pt x="628" y="1994"/>
                    <a:pt x="628" y="1983"/>
                    <a:pt x="639" y="1961"/>
                  </a:cubicBezTo>
                  <a:cubicBezTo>
                    <a:pt x="639" y="1927"/>
                    <a:pt x="672" y="1894"/>
                    <a:pt x="695" y="1894"/>
                  </a:cubicBezTo>
                  <a:cubicBezTo>
                    <a:pt x="695" y="1882"/>
                    <a:pt x="706" y="1882"/>
                    <a:pt x="717" y="1882"/>
                  </a:cubicBezTo>
                  <a:cubicBezTo>
                    <a:pt x="740" y="1882"/>
                    <a:pt x="762" y="1905"/>
                    <a:pt x="784" y="1938"/>
                  </a:cubicBezTo>
                  <a:cubicBezTo>
                    <a:pt x="818" y="1972"/>
                    <a:pt x="829" y="2017"/>
                    <a:pt x="818" y="2050"/>
                  </a:cubicBezTo>
                  <a:cubicBezTo>
                    <a:pt x="818" y="2061"/>
                    <a:pt x="818" y="2061"/>
                    <a:pt x="818" y="2061"/>
                  </a:cubicBezTo>
                  <a:cubicBezTo>
                    <a:pt x="795" y="2084"/>
                    <a:pt x="795" y="2106"/>
                    <a:pt x="807" y="2118"/>
                  </a:cubicBezTo>
                  <a:cubicBezTo>
                    <a:pt x="818" y="2129"/>
                    <a:pt x="840" y="2151"/>
                    <a:pt x="840" y="2185"/>
                  </a:cubicBezTo>
                  <a:cubicBezTo>
                    <a:pt x="829" y="2207"/>
                    <a:pt x="807" y="2218"/>
                    <a:pt x="795" y="2218"/>
                  </a:cubicBezTo>
                  <a:cubicBezTo>
                    <a:pt x="773" y="2230"/>
                    <a:pt x="751" y="2230"/>
                    <a:pt x="740" y="2241"/>
                  </a:cubicBezTo>
                  <a:cubicBezTo>
                    <a:pt x="717" y="2241"/>
                    <a:pt x="695" y="2241"/>
                    <a:pt x="672" y="2263"/>
                  </a:cubicBezTo>
                  <a:cubicBezTo>
                    <a:pt x="639" y="2297"/>
                    <a:pt x="605" y="2330"/>
                    <a:pt x="571" y="2342"/>
                  </a:cubicBezTo>
                  <a:cubicBezTo>
                    <a:pt x="549" y="2353"/>
                    <a:pt x="549" y="2353"/>
                    <a:pt x="538" y="2364"/>
                  </a:cubicBezTo>
                  <a:cubicBezTo>
                    <a:pt x="549" y="2364"/>
                    <a:pt x="560" y="2387"/>
                    <a:pt x="560" y="2398"/>
                  </a:cubicBezTo>
                  <a:cubicBezTo>
                    <a:pt x="571" y="2420"/>
                    <a:pt x="560" y="2454"/>
                    <a:pt x="549" y="2476"/>
                  </a:cubicBezTo>
                  <a:cubicBezTo>
                    <a:pt x="538" y="2498"/>
                    <a:pt x="515" y="2510"/>
                    <a:pt x="504" y="2510"/>
                  </a:cubicBezTo>
                  <a:cubicBezTo>
                    <a:pt x="493" y="2510"/>
                    <a:pt x="482" y="2510"/>
                    <a:pt x="471" y="2521"/>
                  </a:cubicBezTo>
                  <a:cubicBezTo>
                    <a:pt x="459" y="2532"/>
                    <a:pt x="459" y="2554"/>
                    <a:pt x="459" y="2566"/>
                  </a:cubicBezTo>
                  <a:lnTo>
                    <a:pt x="459" y="2566"/>
                  </a:lnTo>
                  <a:cubicBezTo>
                    <a:pt x="471" y="2554"/>
                    <a:pt x="471" y="2554"/>
                    <a:pt x="482" y="2554"/>
                  </a:cubicBezTo>
                  <a:cubicBezTo>
                    <a:pt x="515" y="2554"/>
                    <a:pt x="515" y="2577"/>
                    <a:pt x="527" y="2577"/>
                  </a:cubicBezTo>
                  <a:cubicBezTo>
                    <a:pt x="527" y="2599"/>
                    <a:pt x="527" y="2611"/>
                    <a:pt x="515" y="2633"/>
                  </a:cubicBezTo>
                  <a:cubicBezTo>
                    <a:pt x="493" y="2644"/>
                    <a:pt x="471" y="2655"/>
                    <a:pt x="448" y="2655"/>
                  </a:cubicBezTo>
                  <a:cubicBezTo>
                    <a:pt x="437" y="2655"/>
                    <a:pt x="437" y="2655"/>
                    <a:pt x="426" y="2655"/>
                  </a:cubicBezTo>
                  <a:lnTo>
                    <a:pt x="437" y="2655"/>
                  </a:lnTo>
                  <a:cubicBezTo>
                    <a:pt x="448" y="2678"/>
                    <a:pt x="471" y="2711"/>
                    <a:pt x="471" y="2745"/>
                  </a:cubicBezTo>
                  <a:cubicBezTo>
                    <a:pt x="493" y="2745"/>
                    <a:pt x="504" y="2767"/>
                    <a:pt x="504" y="2790"/>
                  </a:cubicBezTo>
                  <a:lnTo>
                    <a:pt x="504" y="2790"/>
                  </a:lnTo>
                  <a:cubicBezTo>
                    <a:pt x="515" y="2779"/>
                    <a:pt x="538" y="2779"/>
                    <a:pt x="560" y="2779"/>
                  </a:cubicBezTo>
                  <a:close/>
                  <a:moveTo>
                    <a:pt x="314" y="1815"/>
                  </a:moveTo>
                  <a:lnTo>
                    <a:pt x="314" y="1815"/>
                  </a:lnTo>
                  <a:cubicBezTo>
                    <a:pt x="314" y="1826"/>
                    <a:pt x="302" y="1860"/>
                    <a:pt x="314" y="1938"/>
                  </a:cubicBezTo>
                  <a:cubicBezTo>
                    <a:pt x="325" y="1894"/>
                    <a:pt x="347" y="1837"/>
                    <a:pt x="359" y="1815"/>
                  </a:cubicBezTo>
                  <a:cubicBezTo>
                    <a:pt x="359" y="1804"/>
                    <a:pt x="359" y="1804"/>
                    <a:pt x="359" y="1804"/>
                  </a:cubicBezTo>
                  <a:cubicBezTo>
                    <a:pt x="347" y="1804"/>
                    <a:pt x="325" y="1815"/>
                    <a:pt x="314" y="181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8" name="Freeform 36"/>
            <p:cNvSpPr>
              <a:spLocks noChangeArrowheads="1"/>
            </p:cNvSpPr>
            <p:nvPr/>
          </p:nvSpPr>
          <p:spPr bwMode="auto">
            <a:xfrm>
              <a:off x="3744913" y="30067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79" name="Freeform 37"/>
            <p:cNvSpPr>
              <a:spLocks noChangeArrowheads="1"/>
            </p:cNvSpPr>
            <p:nvPr/>
          </p:nvSpPr>
          <p:spPr bwMode="auto">
            <a:xfrm>
              <a:off x="5399088" y="25066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0" name="Freeform 38"/>
            <p:cNvSpPr>
              <a:spLocks noChangeArrowheads="1"/>
            </p:cNvSpPr>
            <p:nvPr/>
          </p:nvSpPr>
          <p:spPr bwMode="auto">
            <a:xfrm>
              <a:off x="5462588" y="34051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39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40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41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42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43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44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4763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0"/>
                    <a:pt x="0" y="0"/>
                    <a:pt x="0" y="0"/>
                  </a:cubicBezTo>
                  <a:cubicBezTo>
                    <a:pt x="0" y="0"/>
                    <a:pt x="0" y="0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45"/>
            <p:cNvSpPr>
              <a:spLocks noChangeArrowheads="1"/>
            </p:cNvSpPr>
            <p:nvPr/>
          </p:nvSpPr>
          <p:spPr bwMode="auto">
            <a:xfrm>
              <a:off x="5180013" y="3271838"/>
              <a:ext cx="1587" cy="4762"/>
            </a:xfrm>
            <a:custGeom>
              <a:avLst/>
              <a:gdLst>
                <a:gd name="T0" fmla="*/ 0 w 1"/>
                <a:gd name="T1" fmla="*/ 11 h 12"/>
                <a:gd name="T2" fmla="*/ 0 w 1"/>
                <a:gd name="T3" fmla="*/ 11 h 12"/>
                <a:gd name="T4" fmla="*/ 0 w 1"/>
                <a:gd name="T5" fmla="*/ 0 h 12"/>
                <a:gd name="T6" fmla="*/ 0 w 1"/>
                <a:gd name="T7" fmla="*/ 11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11"/>
                  </a:moveTo>
                  <a:lnTo>
                    <a:pt x="0" y="11"/>
                  </a:lnTo>
                  <a:cubicBezTo>
                    <a:pt x="0" y="11"/>
                    <a:pt x="0" y="11"/>
                    <a:pt x="0" y="0"/>
                  </a:cubicBezTo>
                  <a:cubicBezTo>
                    <a:pt x="0" y="11"/>
                    <a:pt x="0" y="11"/>
                    <a:pt x="0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8" name="Freeform 46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75"/>
            </a:xfrm>
            <a:custGeom>
              <a:avLst/>
              <a:gdLst>
                <a:gd name="T0" fmla="*/ 0 w 1"/>
                <a:gd name="T1" fmla="*/ 45 h 46"/>
                <a:gd name="T2" fmla="*/ 0 w 1"/>
                <a:gd name="T3" fmla="*/ 45 h 46"/>
                <a:gd name="T4" fmla="*/ 0 w 1"/>
                <a:gd name="T5" fmla="*/ 45 h 46"/>
                <a:gd name="T6" fmla="*/ 0 w 1"/>
                <a:gd name="T7" fmla="*/ 0 h 46"/>
                <a:gd name="T8" fmla="*/ 0 w 1"/>
                <a:gd name="T9" fmla="*/ 45 h 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46">
                  <a:moveTo>
                    <a:pt x="0" y="45"/>
                  </a:moveTo>
                  <a:lnTo>
                    <a:pt x="0" y="45"/>
                  </a:lnTo>
                  <a:lnTo>
                    <a:pt x="0" y="45"/>
                  </a:lnTo>
                  <a:cubicBezTo>
                    <a:pt x="0" y="23"/>
                    <a:pt x="0" y="12"/>
                    <a:pt x="0" y="0"/>
                  </a:cubicBezTo>
                  <a:cubicBezTo>
                    <a:pt x="0" y="12"/>
                    <a:pt x="0" y="23"/>
                    <a:pt x="0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9" name="Freeform 47"/>
            <p:cNvSpPr>
              <a:spLocks noChangeArrowheads="1"/>
            </p:cNvSpPr>
            <p:nvPr/>
          </p:nvSpPr>
          <p:spPr bwMode="auto">
            <a:xfrm>
              <a:off x="5180013" y="32797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0" name="Freeform 48"/>
            <p:cNvSpPr>
              <a:spLocks noChangeArrowheads="1"/>
            </p:cNvSpPr>
            <p:nvPr/>
          </p:nvSpPr>
          <p:spPr bwMode="auto">
            <a:xfrm>
              <a:off x="5180013" y="3271838"/>
              <a:ext cx="4762" cy="1587"/>
            </a:xfrm>
            <a:custGeom>
              <a:avLst/>
              <a:gdLst>
                <a:gd name="T0" fmla="*/ 0 w 13"/>
                <a:gd name="T1" fmla="*/ 0 h 1"/>
                <a:gd name="T2" fmla="*/ 0 w 13"/>
                <a:gd name="T3" fmla="*/ 0 h 1"/>
                <a:gd name="T4" fmla="*/ 12 w 13"/>
                <a:gd name="T5" fmla="*/ 0 h 1"/>
                <a:gd name="T6" fmla="*/ 0 w 13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3" h="1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12" y="0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1" name="Freeform 49"/>
            <p:cNvSpPr>
              <a:spLocks noChangeArrowheads="1"/>
            </p:cNvSpPr>
            <p:nvPr/>
          </p:nvSpPr>
          <p:spPr bwMode="auto">
            <a:xfrm>
              <a:off x="5184775" y="3268663"/>
              <a:ext cx="1588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2" name="Freeform 50"/>
            <p:cNvSpPr>
              <a:spLocks noChangeArrowheads="1"/>
            </p:cNvSpPr>
            <p:nvPr/>
          </p:nvSpPr>
          <p:spPr bwMode="auto">
            <a:xfrm>
              <a:off x="5180013" y="327660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3" name="Freeform 51"/>
            <p:cNvSpPr>
              <a:spLocks noChangeArrowheads="1"/>
            </p:cNvSpPr>
            <p:nvPr/>
          </p:nvSpPr>
          <p:spPr bwMode="auto">
            <a:xfrm>
              <a:off x="5705475" y="3840163"/>
              <a:ext cx="4763" cy="1587"/>
            </a:xfrm>
            <a:custGeom>
              <a:avLst/>
              <a:gdLst>
                <a:gd name="T0" fmla="*/ 0 w 12"/>
                <a:gd name="T1" fmla="*/ 0 h 1"/>
                <a:gd name="T2" fmla="*/ 0 w 12"/>
                <a:gd name="T3" fmla="*/ 0 h 1"/>
                <a:gd name="T4" fmla="*/ 11 w 12"/>
                <a:gd name="T5" fmla="*/ 0 h 1"/>
                <a:gd name="T6" fmla="*/ 0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0" y="0"/>
                  </a:moveTo>
                  <a:lnTo>
                    <a:pt x="0" y="0"/>
                  </a:lnTo>
                  <a:lnTo>
                    <a:pt x="11" y="0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4" name="Freeform 52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5" name="Freeform 53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6" name="Freeform 54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7" name="Freeform 55"/>
            <p:cNvSpPr>
              <a:spLocks noChangeArrowheads="1"/>
            </p:cNvSpPr>
            <p:nvPr/>
          </p:nvSpPr>
          <p:spPr bwMode="auto">
            <a:xfrm>
              <a:off x="5708650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8" name="Freeform 56"/>
            <p:cNvSpPr>
              <a:spLocks noChangeArrowheads="1"/>
            </p:cNvSpPr>
            <p:nvPr/>
          </p:nvSpPr>
          <p:spPr bwMode="auto">
            <a:xfrm>
              <a:off x="5713413" y="38401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99" name="Freeform 57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0" name="Freeform 58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1" name="Freeform 59"/>
            <p:cNvSpPr>
              <a:spLocks noChangeArrowheads="1"/>
            </p:cNvSpPr>
            <p:nvPr/>
          </p:nvSpPr>
          <p:spPr bwMode="auto">
            <a:xfrm>
              <a:off x="5462588" y="3417888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0"/>
                    <a:pt x="0" y="0"/>
                    <a:pt x="0" y="11"/>
                  </a:cubicBezTo>
                  <a:cubicBezTo>
                    <a:pt x="0" y="0"/>
                    <a:pt x="0" y="0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2" name="Freeform 60"/>
            <p:cNvSpPr>
              <a:spLocks noChangeArrowheads="1"/>
            </p:cNvSpPr>
            <p:nvPr/>
          </p:nvSpPr>
          <p:spPr bwMode="auto">
            <a:xfrm>
              <a:off x="5462588" y="341312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3" name="Freeform 61"/>
            <p:cNvSpPr>
              <a:spLocks noChangeArrowheads="1"/>
            </p:cNvSpPr>
            <p:nvPr/>
          </p:nvSpPr>
          <p:spPr bwMode="auto">
            <a:xfrm>
              <a:off x="5462588" y="3409950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4" name="Freeform 62"/>
            <p:cNvSpPr>
              <a:spLocks noChangeArrowheads="1"/>
            </p:cNvSpPr>
            <p:nvPr/>
          </p:nvSpPr>
          <p:spPr bwMode="auto">
            <a:xfrm>
              <a:off x="5705475" y="3840163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5" name="Freeform 63"/>
            <p:cNvSpPr>
              <a:spLocks noChangeArrowheads="1"/>
            </p:cNvSpPr>
            <p:nvPr/>
          </p:nvSpPr>
          <p:spPr bwMode="auto">
            <a:xfrm>
              <a:off x="5462588" y="3400425"/>
              <a:ext cx="1587" cy="4763"/>
            </a:xfrm>
            <a:custGeom>
              <a:avLst/>
              <a:gdLst>
                <a:gd name="T0" fmla="*/ 0 w 1"/>
                <a:gd name="T1" fmla="*/ 0 h 13"/>
                <a:gd name="T2" fmla="*/ 0 w 1"/>
                <a:gd name="T3" fmla="*/ 0 h 13"/>
                <a:gd name="T4" fmla="*/ 0 w 1"/>
                <a:gd name="T5" fmla="*/ 0 h 13"/>
                <a:gd name="T6" fmla="*/ 0 w 1"/>
                <a:gd name="T7" fmla="*/ 12 h 13"/>
                <a:gd name="T8" fmla="*/ 0 w 1"/>
                <a:gd name="T9" fmla="*/ 0 h 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" h="13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lnTo>
                    <a:pt x="0" y="12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6" name="Freeform 64"/>
            <p:cNvSpPr>
              <a:spLocks noChangeArrowheads="1"/>
            </p:cNvSpPr>
            <p:nvPr/>
          </p:nvSpPr>
          <p:spPr bwMode="auto">
            <a:xfrm>
              <a:off x="5462588" y="34210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7" name="Freeform 65"/>
            <p:cNvSpPr>
              <a:spLocks noChangeArrowheads="1"/>
            </p:cNvSpPr>
            <p:nvPr/>
          </p:nvSpPr>
          <p:spPr bwMode="auto">
            <a:xfrm>
              <a:off x="8456613" y="4106863"/>
              <a:ext cx="73025" cy="93662"/>
            </a:xfrm>
            <a:custGeom>
              <a:avLst/>
              <a:gdLst>
                <a:gd name="T0" fmla="*/ 191 w 203"/>
                <a:gd name="T1" fmla="*/ 0 h 259"/>
                <a:gd name="T2" fmla="*/ 191 w 203"/>
                <a:gd name="T3" fmla="*/ 0 h 259"/>
                <a:gd name="T4" fmla="*/ 124 w 203"/>
                <a:gd name="T5" fmla="*/ 33 h 259"/>
                <a:gd name="T6" fmla="*/ 23 w 203"/>
                <a:gd name="T7" fmla="*/ 56 h 259"/>
                <a:gd name="T8" fmla="*/ 0 w 203"/>
                <a:gd name="T9" fmla="*/ 134 h 259"/>
                <a:gd name="T10" fmla="*/ 45 w 203"/>
                <a:gd name="T11" fmla="*/ 224 h 259"/>
                <a:gd name="T12" fmla="*/ 90 w 203"/>
                <a:gd name="T13" fmla="*/ 235 h 259"/>
                <a:gd name="T14" fmla="*/ 135 w 203"/>
                <a:gd name="T15" fmla="*/ 145 h 259"/>
                <a:gd name="T16" fmla="*/ 180 w 203"/>
                <a:gd name="T17" fmla="*/ 67 h 259"/>
                <a:gd name="T18" fmla="*/ 191 w 203"/>
                <a:gd name="T19" fmla="*/ 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03" h="259">
                  <a:moveTo>
                    <a:pt x="191" y="0"/>
                  </a:moveTo>
                  <a:lnTo>
                    <a:pt x="191" y="0"/>
                  </a:lnTo>
                  <a:cubicBezTo>
                    <a:pt x="191" y="0"/>
                    <a:pt x="169" y="33"/>
                    <a:pt x="124" y="33"/>
                  </a:cubicBezTo>
                  <a:cubicBezTo>
                    <a:pt x="79" y="44"/>
                    <a:pt x="34" y="33"/>
                    <a:pt x="23" y="56"/>
                  </a:cubicBezTo>
                  <a:cubicBezTo>
                    <a:pt x="12" y="78"/>
                    <a:pt x="0" y="100"/>
                    <a:pt x="0" y="134"/>
                  </a:cubicBezTo>
                  <a:cubicBezTo>
                    <a:pt x="12" y="179"/>
                    <a:pt x="34" y="190"/>
                    <a:pt x="45" y="224"/>
                  </a:cubicBezTo>
                  <a:cubicBezTo>
                    <a:pt x="56" y="246"/>
                    <a:pt x="90" y="258"/>
                    <a:pt x="90" y="235"/>
                  </a:cubicBezTo>
                  <a:cubicBezTo>
                    <a:pt x="101" y="213"/>
                    <a:pt x="101" y="156"/>
                    <a:pt x="135" y="145"/>
                  </a:cubicBezTo>
                  <a:cubicBezTo>
                    <a:pt x="169" y="123"/>
                    <a:pt x="180" y="89"/>
                    <a:pt x="180" y="67"/>
                  </a:cubicBezTo>
                  <a:cubicBezTo>
                    <a:pt x="180" y="44"/>
                    <a:pt x="202" y="22"/>
                    <a:pt x="19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8" name="Freeform 66"/>
            <p:cNvSpPr>
              <a:spLocks noChangeArrowheads="1"/>
            </p:cNvSpPr>
            <p:nvPr/>
          </p:nvSpPr>
          <p:spPr bwMode="auto">
            <a:xfrm>
              <a:off x="8448675" y="4090988"/>
              <a:ext cx="85725" cy="112712"/>
            </a:xfrm>
            <a:custGeom>
              <a:avLst/>
              <a:gdLst>
                <a:gd name="T0" fmla="*/ 101 w 237"/>
                <a:gd name="T1" fmla="*/ 314 h 315"/>
                <a:gd name="T2" fmla="*/ 101 w 237"/>
                <a:gd name="T3" fmla="*/ 314 h 315"/>
                <a:gd name="T4" fmla="*/ 101 w 237"/>
                <a:gd name="T5" fmla="*/ 314 h 315"/>
                <a:gd name="T6" fmla="*/ 45 w 237"/>
                <a:gd name="T7" fmla="*/ 280 h 315"/>
                <a:gd name="T8" fmla="*/ 34 w 237"/>
                <a:gd name="T9" fmla="*/ 246 h 315"/>
                <a:gd name="T10" fmla="*/ 0 w 237"/>
                <a:gd name="T11" fmla="*/ 190 h 315"/>
                <a:gd name="T12" fmla="*/ 22 w 237"/>
                <a:gd name="T13" fmla="*/ 101 h 315"/>
                <a:gd name="T14" fmla="*/ 22 w 237"/>
                <a:gd name="T15" fmla="*/ 89 h 315"/>
                <a:gd name="T16" fmla="*/ 78 w 237"/>
                <a:gd name="T17" fmla="*/ 67 h 315"/>
                <a:gd name="T18" fmla="*/ 101 w 237"/>
                <a:gd name="T19" fmla="*/ 67 h 315"/>
                <a:gd name="T20" fmla="*/ 112 w 237"/>
                <a:gd name="T21" fmla="*/ 67 h 315"/>
                <a:gd name="T22" fmla="*/ 146 w 237"/>
                <a:gd name="T23" fmla="*/ 67 h 315"/>
                <a:gd name="T24" fmla="*/ 191 w 237"/>
                <a:gd name="T25" fmla="*/ 33 h 315"/>
                <a:gd name="T26" fmla="*/ 213 w 237"/>
                <a:gd name="T27" fmla="*/ 0 h 315"/>
                <a:gd name="T28" fmla="*/ 224 w 237"/>
                <a:gd name="T29" fmla="*/ 33 h 315"/>
                <a:gd name="T30" fmla="*/ 224 w 237"/>
                <a:gd name="T31" fmla="*/ 89 h 315"/>
                <a:gd name="T32" fmla="*/ 224 w 237"/>
                <a:gd name="T33" fmla="*/ 112 h 315"/>
                <a:gd name="T34" fmla="*/ 168 w 237"/>
                <a:gd name="T35" fmla="*/ 201 h 315"/>
                <a:gd name="T36" fmla="*/ 146 w 237"/>
                <a:gd name="T37" fmla="*/ 258 h 315"/>
                <a:gd name="T38" fmla="*/ 135 w 237"/>
                <a:gd name="T39" fmla="*/ 291 h 315"/>
                <a:gd name="T40" fmla="*/ 101 w 237"/>
                <a:gd name="T41" fmla="*/ 314 h 315"/>
                <a:gd name="T42" fmla="*/ 67 w 237"/>
                <a:gd name="T43" fmla="*/ 112 h 315"/>
                <a:gd name="T44" fmla="*/ 67 w 237"/>
                <a:gd name="T45" fmla="*/ 112 h 315"/>
                <a:gd name="T46" fmla="*/ 56 w 237"/>
                <a:gd name="T47" fmla="*/ 123 h 315"/>
                <a:gd name="T48" fmla="*/ 45 w 237"/>
                <a:gd name="T49" fmla="*/ 179 h 315"/>
                <a:gd name="T50" fmla="*/ 67 w 237"/>
                <a:gd name="T51" fmla="*/ 224 h 315"/>
                <a:gd name="T52" fmla="*/ 90 w 237"/>
                <a:gd name="T53" fmla="*/ 258 h 315"/>
                <a:gd name="T54" fmla="*/ 101 w 237"/>
                <a:gd name="T55" fmla="*/ 269 h 315"/>
                <a:gd name="T56" fmla="*/ 101 w 237"/>
                <a:gd name="T57" fmla="*/ 246 h 315"/>
                <a:gd name="T58" fmla="*/ 146 w 237"/>
                <a:gd name="T59" fmla="*/ 168 h 315"/>
                <a:gd name="T60" fmla="*/ 180 w 237"/>
                <a:gd name="T61" fmla="*/ 123 h 315"/>
                <a:gd name="T62" fmla="*/ 180 w 237"/>
                <a:gd name="T63" fmla="*/ 89 h 315"/>
                <a:gd name="T64" fmla="*/ 146 w 237"/>
                <a:gd name="T65" fmla="*/ 101 h 315"/>
                <a:gd name="T66" fmla="*/ 112 w 237"/>
                <a:gd name="T67" fmla="*/ 112 h 315"/>
                <a:gd name="T68" fmla="*/ 90 w 237"/>
                <a:gd name="T69" fmla="*/ 112 h 315"/>
                <a:gd name="T70" fmla="*/ 78 w 237"/>
                <a:gd name="T71" fmla="*/ 112 h 315"/>
                <a:gd name="T72" fmla="*/ 67 w 237"/>
                <a:gd name="T73" fmla="*/ 11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</a:cxnLst>
              <a:rect l="0" t="0" r="r" b="b"/>
              <a:pathLst>
                <a:path w="237" h="315">
                  <a:moveTo>
                    <a:pt x="101" y="314"/>
                  </a:moveTo>
                  <a:lnTo>
                    <a:pt x="101" y="314"/>
                  </a:lnTo>
                  <a:lnTo>
                    <a:pt x="101" y="314"/>
                  </a:lnTo>
                  <a:cubicBezTo>
                    <a:pt x="78" y="314"/>
                    <a:pt x="56" y="303"/>
                    <a:pt x="45" y="280"/>
                  </a:cubicBezTo>
                  <a:cubicBezTo>
                    <a:pt x="45" y="269"/>
                    <a:pt x="45" y="258"/>
                    <a:pt x="34" y="246"/>
                  </a:cubicBezTo>
                  <a:cubicBezTo>
                    <a:pt x="22" y="235"/>
                    <a:pt x="11" y="224"/>
                    <a:pt x="0" y="190"/>
                  </a:cubicBezTo>
                  <a:cubicBezTo>
                    <a:pt x="0" y="145"/>
                    <a:pt x="11" y="123"/>
                    <a:pt x="22" y="101"/>
                  </a:cubicBezTo>
                  <a:lnTo>
                    <a:pt x="22" y="89"/>
                  </a:lnTo>
                  <a:cubicBezTo>
                    <a:pt x="34" y="67"/>
                    <a:pt x="67" y="67"/>
                    <a:pt x="78" y="67"/>
                  </a:cubicBezTo>
                  <a:cubicBezTo>
                    <a:pt x="90" y="67"/>
                    <a:pt x="90" y="67"/>
                    <a:pt x="101" y="67"/>
                  </a:cubicBezTo>
                  <a:lnTo>
                    <a:pt x="112" y="67"/>
                  </a:lnTo>
                  <a:cubicBezTo>
                    <a:pt x="123" y="67"/>
                    <a:pt x="135" y="67"/>
                    <a:pt x="146" y="67"/>
                  </a:cubicBezTo>
                  <a:cubicBezTo>
                    <a:pt x="180" y="56"/>
                    <a:pt x="191" y="33"/>
                    <a:pt x="191" y="33"/>
                  </a:cubicBezTo>
                  <a:cubicBezTo>
                    <a:pt x="213" y="0"/>
                    <a:pt x="213" y="0"/>
                    <a:pt x="213" y="0"/>
                  </a:cubicBezTo>
                  <a:cubicBezTo>
                    <a:pt x="224" y="33"/>
                    <a:pt x="224" y="33"/>
                    <a:pt x="224" y="33"/>
                  </a:cubicBezTo>
                  <a:cubicBezTo>
                    <a:pt x="236" y="56"/>
                    <a:pt x="236" y="78"/>
                    <a:pt x="224" y="89"/>
                  </a:cubicBezTo>
                  <a:cubicBezTo>
                    <a:pt x="224" y="101"/>
                    <a:pt x="224" y="112"/>
                    <a:pt x="224" y="112"/>
                  </a:cubicBezTo>
                  <a:cubicBezTo>
                    <a:pt x="224" y="145"/>
                    <a:pt x="202" y="179"/>
                    <a:pt x="168" y="201"/>
                  </a:cubicBezTo>
                  <a:cubicBezTo>
                    <a:pt x="157" y="213"/>
                    <a:pt x="146" y="235"/>
                    <a:pt x="146" y="258"/>
                  </a:cubicBezTo>
                  <a:cubicBezTo>
                    <a:pt x="146" y="269"/>
                    <a:pt x="146" y="280"/>
                    <a:pt x="135" y="291"/>
                  </a:cubicBezTo>
                  <a:cubicBezTo>
                    <a:pt x="135" y="303"/>
                    <a:pt x="112" y="314"/>
                    <a:pt x="101" y="314"/>
                  </a:cubicBezTo>
                  <a:close/>
                  <a:moveTo>
                    <a:pt x="67" y="112"/>
                  </a:moveTo>
                  <a:lnTo>
                    <a:pt x="67" y="112"/>
                  </a:lnTo>
                  <a:cubicBezTo>
                    <a:pt x="56" y="112"/>
                    <a:pt x="56" y="112"/>
                    <a:pt x="56" y="123"/>
                  </a:cubicBezTo>
                  <a:cubicBezTo>
                    <a:pt x="45" y="134"/>
                    <a:pt x="45" y="157"/>
                    <a:pt x="45" y="179"/>
                  </a:cubicBezTo>
                  <a:cubicBezTo>
                    <a:pt x="45" y="201"/>
                    <a:pt x="56" y="213"/>
                    <a:pt x="67" y="224"/>
                  </a:cubicBezTo>
                  <a:cubicBezTo>
                    <a:pt x="78" y="235"/>
                    <a:pt x="78" y="246"/>
                    <a:pt x="90" y="258"/>
                  </a:cubicBezTo>
                  <a:lnTo>
                    <a:pt x="101" y="269"/>
                  </a:lnTo>
                  <a:cubicBezTo>
                    <a:pt x="101" y="269"/>
                    <a:pt x="101" y="258"/>
                    <a:pt x="101" y="246"/>
                  </a:cubicBezTo>
                  <a:cubicBezTo>
                    <a:pt x="112" y="224"/>
                    <a:pt x="112" y="179"/>
                    <a:pt x="146" y="168"/>
                  </a:cubicBezTo>
                  <a:cubicBezTo>
                    <a:pt x="168" y="157"/>
                    <a:pt x="180" y="134"/>
                    <a:pt x="180" y="123"/>
                  </a:cubicBezTo>
                  <a:cubicBezTo>
                    <a:pt x="180" y="112"/>
                    <a:pt x="180" y="101"/>
                    <a:pt x="180" y="89"/>
                  </a:cubicBezTo>
                  <a:cubicBezTo>
                    <a:pt x="168" y="101"/>
                    <a:pt x="157" y="101"/>
                    <a:pt x="146" y="101"/>
                  </a:cubicBezTo>
                  <a:cubicBezTo>
                    <a:pt x="135" y="112"/>
                    <a:pt x="123" y="112"/>
                    <a:pt x="112" y="112"/>
                  </a:cubicBezTo>
                  <a:cubicBezTo>
                    <a:pt x="112" y="112"/>
                    <a:pt x="101" y="112"/>
                    <a:pt x="90" y="112"/>
                  </a:cubicBezTo>
                  <a:lnTo>
                    <a:pt x="78" y="112"/>
                  </a:lnTo>
                  <a:cubicBezTo>
                    <a:pt x="67" y="112"/>
                    <a:pt x="67" y="112"/>
                    <a:pt x="67" y="11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09" name="Freeform 67"/>
            <p:cNvSpPr>
              <a:spLocks noChangeArrowheads="1"/>
            </p:cNvSpPr>
            <p:nvPr/>
          </p:nvSpPr>
          <p:spPr bwMode="auto">
            <a:xfrm>
              <a:off x="8477250" y="3860800"/>
              <a:ext cx="33338" cy="41275"/>
            </a:xfrm>
            <a:custGeom>
              <a:avLst/>
              <a:gdLst>
                <a:gd name="T0" fmla="*/ 57 w 91"/>
                <a:gd name="T1" fmla="*/ 67 h 113"/>
                <a:gd name="T2" fmla="*/ 57 w 91"/>
                <a:gd name="T3" fmla="*/ 67 h 113"/>
                <a:gd name="T4" fmla="*/ 45 w 91"/>
                <a:gd name="T5" fmla="*/ 22 h 113"/>
                <a:gd name="T6" fmla="*/ 12 w 91"/>
                <a:gd name="T7" fmla="*/ 67 h 113"/>
                <a:gd name="T8" fmla="*/ 57 w 91"/>
                <a:gd name="T9" fmla="*/ 67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113">
                  <a:moveTo>
                    <a:pt x="57" y="67"/>
                  </a:moveTo>
                  <a:lnTo>
                    <a:pt x="57" y="67"/>
                  </a:lnTo>
                  <a:cubicBezTo>
                    <a:pt x="45" y="56"/>
                    <a:pt x="45" y="56"/>
                    <a:pt x="45" y="22"/>
                  </a:cubicBezTo>
                  <a:cubicBezTo>
                    <a:pt x="34" y="0"/>
                    <a:pt x="0" y="22"/>
                    <a:pt x="12" y="67"/>
                  </a:cubicBezTo>
                  <a:cubicBezTo>
                    <a:pt x="23" y="112"/>
                    <a:pt x="90" y="101"/>
                    <a:pt x="57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0" name="Freeform 68"/>
            <p:cNvSpPr>
              <a:spLocks noChangeArrowheads="1"/>
            </p:cNvSpPr>
            <p:nvPr/>
          </p:nvSpPr>
          <p:spPr bwMode="auto">
            <a:xfrm>
              <a:off x="8472488" y="3857625"/>
              <a:ext cx="36512" cy="49213"/>
            </a:xfrm>
            <a:custGeom>
              <a:avLst/>
              <a:gdLst>
                <a:gd name="T0" fmla="*/ 56 w 102"/>
                <a:gd name="T1" fmla="*/ 134 h 135"/>
                <a:gd name="T2" fmla="*/ 56 w 102"/>
                <a:gd name="T3" fmla="*/ 134 h 135"/>
                <a:gd name="T4" fmla="*/ 56 w 102"/>
                <a:gd name="T5" fmla="*/ 134 h 135"/>
                <a:gd name="T6" fmla="*/ 0 w 102"/>
                <a:gd name="T7" fmla="*/ 78 h 135"/>
                <a:gd name="T8" fmla="*/ 11 w 102"/>
                <a:gd name="T9" fmla="*/ 22 h 135"/>
                <a:gd name="T10" fmla="*/ 45 w 102"/>
                <a:gd name="T11" fmla="*/ 0 h 135"/>
                <a:gd name="T12" fmla="*/ 68 w 102"/>
                <a:gd name="T13" fmla="*/ 33 h 135"/>
                <a:gd name="T14" fmla="*/ 79 w 102"/>
                <a:gd name="T15" fmla="*/ 45 h 135"/>
                <a:gd name="T16" fmla="*/ 90 w 102"/>
                <a:gd name="T17" fmla="*/ 67 h 135"/>
                <a:gd name="T18" fmla="*/ 101 w 102"/>
                <a:gd name="T19" fmla="*/ 112 h 135"/>
                <a:gd name="T20" fmla="*/ 56 w 102"/>
                <a:gd name="T21" fmla="*/ 134 h 13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02" h="135">
                  <a:moveTo>
                    <a:pt x="56" y="134"/>
                  </a:moveTo>
                  <a:lnTo>
                    <a:pt x="56" y="134"/>
                  </a:lnTo>
                  <a:lnTo>
                    <a:pt x="56" y="134"/>
                  </a:lnTo>
                  <a:cubicBezTo>
                    <a:pt x="34" y="134"/>
                    <a:pt x="11" y="112"/>
                    <a:pt x="0" y="78"/>
                  </a:cubicBezTo>
                  <a:cubicBezTo>
                    <a:pt x="0" y="56"/>
                    <a:pt x="0" y="33"/>
                    <a:pt x="11" y="22"/>
                  </a:cubicBezTo>
                  <a:cubicBezTo>
                    <a:pt x="23" y="11"/>
                    <a:pt x="34" y="0"/>
                    <a:pt x="45" y="0"/>
                  </a:cubicBezTo>
                  <a:cubicBezTo>
                    <a:pt x="56" y="0"/>
                    <a:pt x="68" y="11"/>
                    <a:pt x="68" y="33"/>
                  </a:cubicBezTo>
                  <a:cubicBezTo>
                    <a:pt x="79" y="33"/>
                    <a:pt x="79" y="33"/>
                    <a:pt x="79" y="45"/>
                  </a:cubicBezTo>
                  <a:cubicBezTo>
                    <a:pt x="79" y="56"/>
                    <a:pt x="79" y="56"/>
                    <a:pt x="90" y="67"/>
                  </a:cubicBezTo>
                  <a:cubicBezTo>
                    <a:pt x="101" y="89"/>
                    <a:pt x="101" y="101"/>
                    <a:pt x="101" y="112"/>
                  </a:cubicBezTo>
                  <a:cubicBezTo>
                    <a:pt x="90" y="123"/>
                    <a:pt x="79" y="134"/>
                    <a:pt x="56" y="1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1" name="Freeform 69"/>
            <p:cNvSpPr>
              <a:spLocks noChangeArrowheads="1"/>
            </p:cNvSpPr>
            <p:nvPr/>
          </p:nvSpPr>
          <p:spPr bwMode="auto">
            <a:xfrm>
              <a:off x="8294688" y="3857625"/>
              <a:ext cx="122237" cy="31750"/>
            </a:xfrm>
            <a:custGeom>
              <a:avLst/>
              <a:gdLst>
                <a:gd name="T0" fmla="*/ 314 w 338"/>
                <a:gd name="T1" fmla="*/ 11 h 90"/>
                <a:gd name="T2" fmla="*/ 314 w 338"/>
                <a:gd name="T3" fmla="*/ 11 h 90"/>
                <a:gd name="T4" fmla="*/ 146 w 338"/>
                <a:gd name="T5" fmla="*/ 45 h 90"/>
                <a:gd name="T6" fmla="*/ 0 w 338"/>
                <a:gd name="T7" fmla="*/ 67 h 90"/>
                <a:gd name="T8" fmla="*/ 157 w 338"/>
                <a:gd name="T9" fmla="*/ 78 h 90"/>
                <a:gd name="T10" fmla="*/ 314 w 338"/>
                <a:gd name="T11" fmla="*/ 33 h 90"/>
                <a:gd name="T12" fmla="*/ 314 w 338"/>
                <a:gd name="T13" fmla="*/ 11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338" h="90">
                  <a:moveTo>
                    <a:pt x="314" y="11"/>
                  </a:moveTo>
                  <a:lnTo>
                    <a:pt x="314" y="11"/>
                  </a:lnTo>
                  <a:cubicBezTo>
                    <a:pt x="292" y="11"/>
                    <a:pt x="191" y="45"/>
                    <a:pt x="146" y="45"/>
                  </a:cubicBezTo>
                  <a:cubicBezTo>
                    <a:pt x="101" y="56"/>
                    <a:pt x="11" y="45"/>
                    <a:pt x="0" y="67"/>
                  </a:cubicBezTo>
                  <a:cubicBezTo>
                    <a:pt x="0" y="89"/>
                    <a:pt x="101" y="78"/>
                    <a:pt x="157" y="78"/>
                  </a:cubicBezTo>
                  <a:cubicBezTo>
                    <a:pt x="213" y="89"/>
                    <a:pt x="280" y="56"/>
                    <a:pt x="314" y="33"/>
                  </a:cubicBezTo>
                  <a:cubicBezTo>
                    <a:pt x="337" y="22"/>
                    <a:pt x="325" y="0"/>
                    <a:pt x="314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2" name="Freeform 70"/>
            <p:cNvSpPr>
              <a:spLocks noChangeArrowheads="1"/>
            </p:cNvSpPr>
            <p:nvPr/>
          </p:nvSpPr>
          <p:spPr bwMode="auto">
            <a:xfrm>
              <a:off x="8286750" y="3848100"/>
              <a:ext cx="133350" cy="44450"/>
            </a:xfrm>
            <a:custGeom>
              <a:avLst/>
              <a:gdLst>
                <a:gd name="T0" fmla="*/ 190 w 371"/>
                <a:gd name="T1" fmla="*/ 124 h 125"/>
                <a:gd name="T2" fmla="*/ 190 w 371"/>
                <a:gd name="T3" fmla="*/ 124 h 125"/>
                <a:gd name="T4" fmla="*/ 190 w 371"/>
                <a:gd name="T5" fmla="*/ 124 h 125"/>
                <a:gd name="T6" fmla="*/ 179 w 371"/>
                <a:gd name="T7" fmla="*/ 124 h 125"/>
                <a:gd name="T8" fmla="*/ 146 w 371"/>
                <a:gd name="T9" fmla="*/ 124 h 125"/>
                <a:gd name="T10" fmla="*/ 101 w 371"/>
                <a:gd name="T11" fmla="*/ 124 h 125"/>
                <a:gd name="T12" fmla="*/ 67 w 371"/>
                <a:gd name="T13" fmla="*/ 124 h 125"/>
                <a:gd name="T14" fmla="*/ 11 w 371"/>
                <a:gd name="T15" fmla="*/ 112 h 125"/>
                <a:gd name="T16" fmla="*/ 0 w 371"/>
                <a:gd name="T17" fmla="*/ 90 h 125"/>
                <a:gd name="T18" fmla="*/ 123 w 371"/>
                <a:gd name="T19" fmla="*/ 56 h 125"/>
                <a:gd name="T20" fmla="*/ 168 w 371"/>
                <a:gd name="T21" fmla="*/ 45 h 125"/>
                <a:gd name="T22" fmla="*/ 280 w 371"/>
                <a:gd name="T23" fmla="*/ 23 h 125"/>
                <a:gd name="T24" fmla="*/ 325 w 371"/>
                <a:gd name="T25" fmla="*/ 12 h 125"/>
                <a:gd name="T26" fmla="*/ 370 w 371"/>
                <a:gd name="T27" fmla="*/ 34 h 125"/>
                <a:gd name="T28" fmla="*/ 347 w 371"/>
                <a:gd name="T29" fmla="*/ 79 h 125"/>
                <a:gd name="T30" fmla="*/ 190 w 371"/>
                <a:gd name="T31" fmla="*/ 124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125">
                  <a:moveTo>
                    <a:pt x="190" y="124"/>
                  </a:moveTo>
                  <a:lnTo>
                    <a:pt x="190" y="124"/>
                  </a:lnTo>
                  <a:lnTo>
                    <a:pt x="190" y="124"/>
                  </a:lnTo>
                  <a:lnTo>
                    <a:pt x="179" y="124"/>
                  </a:lnTo>
                  <a:cubicBezTo>
                    <a:pt x="168" y="124"/>
                    <a:pt x="157" y="124"/>
                    <a:pt x="146" y="124"/>
                  </a:cubicBezTo>
                  <a:cubicBezTo>
                    <a:pt x="134" y="124"/>
                    <a:pt x="123" y="124"/>
                    <a:pt x="101" y="124"/>
                  </a:cubicBezTo>
                  <a:cubicBezTo>
                    <a:pt x="90" y="124"/>
                    <a:pt x="78" y="124"/>
                    <a:pt x="67" y="124"/>
                  </a:cubicBezTo>
                  <a:cubicBezTo>
                    <a:pt x="33" y="124"/>
                    <a:pt x="22" y="124"/>
                    <a:pt x="11" y="112"/>
                  </a:cubicBezTo>
                  <a:cubicBezTo>
                    <a:pt x="0" y="101"/>
                    <a:pt x="0" y="90"/>
                    <a:pt x="0" y="90"/>
                  </a:cubicBezTo>
                  <a:cubicBezTo>
                    <a:pt x="11" y="56"/>
                    <a:pt x="56" y="56"/>
                    <a:pt x="123" y="56"/>
                  </a:cubicBezTo>
                  <a:cubicBezTo>
                    <a:pt x="134" y="56"/>
                    <a:pt x="157" y="45"/>
                    <a:pt x="168" y="45"/>
                  </a:cubicBezTo>
                  <a:cubicBezTo>
                    <a:pt x="202" y="45"/>
                    <a:pt x="246" y="34"/>
                    <a:pt x="280" y="23"/>
                  </a:cubicBezTo>
                  <a:cubicBezTo>
                    <a:pt x="302" y="12"/>
                    <a:pt x="325" y="12"/>
                    <a:pt x="325" y="12"/>
                  </a:cubicBezTo>
                  <a:cubicBezTo>
                    <a:pt x="347" y="0"/>
                    <a:pt x="370" y="12"/>
                    <a:pt x="370" y="34"/>
                  </a:cubicBezTo>
                  <a:cubicBezTo>
                    <a:pt x="370" y="45"/>
                    <a:pt x="370" y="56"/>
                    <a:pt x="347" y="79"/>
                  </a:cubicBezTo>
                  <a:cubicBezTo>
                    <a:pt x="336" y="90"/>
                    <a:pt x="257" y="124"/>
                    <a:pt x="190" y="1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3" name="Freeform 71"/>
            <p:cNvSpPr>
              <a:spLocks noChangeArrowheads="1"/>
            </p:cNvSpPr>
            <p:nvPr/>
          </p:nvSpPr>
          <p:spPr bwMode="auto">
            <a:xfrm>
              <a:off x="8286750" y="4756150"/>
              <a:ext cx="41275" cy="80963"/>
            </a:xfrm>
            <a:custGeom>
              <a:avLst/>
              <a:gdLst>
                <a:gd name="T0" fmla="*/ 78 w 113"/>
                <a:gd name="T1" fmla="*/ 89 h 225"/>
                <a:gd name="T2" fmla="*/ 78 w 113"/>
                <a:gd name="T3" fmla="*/ 89 h 225"/>
                <a:gd name="T4" fmla="*/ 90 w 113"/>
                <a:gd name="T5" fmla="*/ 0 h 225"/>
                <a:gd name="T6" fmla="*/ 67 w 113"/>
                <a:gd name="T7" fmla="*/ 89 h 225"/>
                <a:gd name="T8" fmla="*/ 11 w 113"/>
                <a:gd name="T9" fmla="*/ 190 h 225"/>
                <a:gd name="T10" fmla="*/ 45 w 113"/>
                <a:gd name="T11" fmla="*/ 179 h 225"/>
                <a:gd name="T12" fmla="*/ 78 w 113"/>
                <a:gd name="T13" fmla="*/ 89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13" h="225">
                  <a:moveTo>
                    <a:pt x="78" y="89"/>
                  </a:moveTo>
                  <a:lnTo>
                    <a:pt x="78" y="89"/>
                  </a:lnTo>
                  <a:cubicBezTo>
                    <a:pt x="90" y="67"/>
                    <a:pt x="112" y="11"/>
                    <a:pt x="90" y="0"/>
                  </a:cubicBezTo>
                  <a:cubicBezTo>
                    <a:pt x="67" y="0"/>
                    <a:pt x="67" y="45"/>
                    <a:pt x="67" y="89"/>
                  </a:cubicBezTo>
                  <a:cubicBezTo>
                    <a:pt x="67" y="123"/>
                    <a:pt x="22" y="168"/>
                    <a:pt x="11" y="190"/>
                  </a:cubicBezTo>
                  <a:cubicBezTo>
                    <a:pt x="0" y="224"/>
                    <a:pt x="22" y="224"/>
                    <a:pt x="45" y="179"/>
                  </a:cubicBezTo>
                  <a:cubicBezTo>
                    <a:pt x="67" y="134"/>
                    <a:pt x="67" y="112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4" name="Freeform 72"/>
            <p:cNvSpPr>
              <a:spLocks noChangeArrowheads="1"/>
            </p:cNvSpPr>
            <p:nvPr/>
          </p:nvSpPr>
          <p:spPr bwMode="auto">
            <a:xfrm>
              <a:off x="8283575" y="4748213"/>
              <a:ext cx="49213" cy="93662"/>
            </a:xfrm>
            <a:custGeom>
              <a:avLst/>
              <a:gdLst>
                <a:gd name="T0" fmla="*/ 23 w 136"/>
                <a:gd name="T1" fmla="*/ 257 h 258"/>
                <a:gd name="T2" fmla="*/ 23 w 136"/>
                <a:gd name="T3" fmla="*/ 257 h 258"/>
                <a:gd name="T4" fmla="*/ 23 w 136"/>
                <a:gd name="T5" fmla="*/ 257 h 258"/>
                <a:gd name="T6" fmla="*/ 0 w 136"/>
                <a:gd name="T7" fmla="*/ 246 h 258"/>
                <a:gd name="T8" fmla="*/ 0 w 136"/>
                <a:gd name="T9" fmla="*/ 212 h 258"/>
                <a:gd name="T10" fmla="*/ 23 w 136"/>
                <a:gd name="T11" fmla="*/ 156 h 258"/>
                <a:gd name="T12" fmla="*/ 57 w 136"/>
                <a:gd name="T13" fmla="*/ 100 h 258"/>
                <a:gd name="T14" fmla="*/ 57 w 136"/>
                <a:gd name="T15" fmla="*/ 100 h 258"/>
                <a:gd name="T16" fmla="*/ 102 w 136"/>
                <a:gd name="T17" fmla="*/ 0 h 258"/>
                <a:gd name="T18" fmla="*/ 113 w 136"/>
                <a:gd name="T19" fmla="*/ 11 h 258"/>
                <a:gd name="T20" fmla="*/ 124 w 136"/>
                <a:gd name="T21" fmla="*/ 22 h 258"/>
                <a:gd name="T22" fmla="*/ 113 w 136"/>
                <a:gd name="T23" fmla="*/ 123 h 258"/>
                <a:gd name="T24" fmla="*/ 102 w 136"/>
                <a:gd name="T25" fmla="*/ 145 h 258"/>
                <a:gd name="T26" fmla="*/ 79 w 136"/>
                <a:gd name="T27" fmla="*/ 212 h 258"/>
                <a:gd name="T28" fmla="*/ 23 w 136"/>
                <a:gd name="T29" fmla="*/ 257 h 2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</a:cxnLst>
              <a:rect l="0" t="0" r="r" b="b"/>
              <a:pathLst>
                <a:path w="136" h="258">
                  <a:moveTo>
                    <a:pt x="23" y="257"/>
                  </a:moveTo>
                  <a:lnTo>
                    <a:pt x="23" y="257"/>
                  </a:lnTo>
                  <a:lnTo>
                    <a:pt x="23" y="257"/>
                  </a:lnTo>
                  <a:cubicBezTo>
                    <a:pt x="23" y="257"/>
                    <a:pt x="12" y="257"/>
                    <a:pt x="0" y="246"/>
                  </a:cubicBezTo>
                  <a:cubicBezTo>
                    <a:pt x="0" y="246"/>
                    <a:pt x="0" y="235"/>
                    <a:pt x="0" y="212"/>
                  </a:cubicBezTo>
                  <a:cubicBezTo>
                    <a:pt x="0" y="190"/>
                    <a:pt x="12" y="179"/>
                    <a:pt x="23" y="156"/>
                  </a:cubicBezTo>
                  <a:cubicBezTo>
                    <a:pt x="45" y="145"/>
                    <a:pt x="57" y="123"/>
                    <a:pt x="57" y="100"/>
                  </a:cubicBezTo>
                  <a:lnTo>
                    <a:pt x="57" y="100"/>
                  </a:lnTo>
                  <a:cubicBezTo>
                    <a:pt x="57" y="56"/>
                    <a:pt x="57" y="0"/>
                    <a:pt x="102" y="0"/>
                  </a:cubicBezTo>
                  <a:cubicBezTo>
                    <a:pt x="102" y="0"/>
                    <a:pt x="102" y="0"/>
                    <a:pt x="113" y="11"/>
                  </a:cubicBezTo>
                  <a:cubicBezTo>
                    <a:pt x="113" y="11"/>
                    <a:pt x="124" y="11"/>
                    <a:pt x="124" y="22"/>
                  </a:cubicBezTo>
                  <a:cubicBezTo>
                    <a:pt x="135" y="44"/>
                    <a:pt x="135" y="67"/>
                    <a:pt x="113" y="123"/>
                  </a:cubicBezTo>
                  <a:cubicBezTo>
                    <a:pt x="102" y="134"/>
                    <a:pt x="102" y="134"/>
                    <a:pt x="102" y="145"/>
                  </a:cubicBezTo>
                  <a:cubicBezTo>
                    <a:pt x="102" y="156"/>
                    <a:pt x="90" y="179"/>
                    <a:pt x="79" y="212"/>
                  </a:cubicBezTo>
                  <a:cubicBezTo>
                    <a:pt x="57" y="246"/>
                    <a:pt x="45" y="257"/>
                    <a:pt x="23" y="25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5" name="Freeform 73"/>
            <p:cNvSpPr>
              <a:spLocks noChangeArrowheads="1"/>
            </p:cNvSpPr>
            <p:nvPr/>
          </p:nvSpPr>
          <p:spPr bwMode="auto">
            <a:xfrm>
              <a:off x="7359650" y="4656138"/>
              <a:ext cx="80963" cy="52387"/>
            </a:xfrm>
            <a:custGeom>
              <a:avLst/>
              <a:gdLst>
                <a:gd name="T0" fmla="*/ 213 w 225"/>
                <a:gd name="T1" fmla="*/ 67 h 146"/>
                <a:gd name="T2" fmla="*/ 213 w 225"/>
                <a:gd name="T3" fmla="*/ 67 h 146"/>
                <a:gd name="T4" fmla="*/ 191 w 225"/>
                <a:gd name="T5" fmla="*/ 33 h 146"/>
                <a:gd name="T6" fmla="*/ 101 w 225"/>
                <a:gd name="T7" fmla="*/ 78 h 146"/>
                <a:gd name="T8" fmla="*/ 11 w 225"/>
                <a:gd name="T9" fmla="*/ 123 h 146"/>
                <a:gd name="T10" fmla="*/ 135 w 225"/>
                <a:gd name="T11" fmla="*/ 101 h 146"/>
                <a:gd name="T12" fmla="*/ 213 w 225"/>
                <a:gd name="T13" fmla="*/ 67 h 14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225" h="146">
                  <a:moveTo>
                    <a:pt x="213" y="67"/>
                  </a:moveTo>
                  <a:lnTo>
                    <a:pt x="213" y="67"/>
                  </a:lnTo>
                  <a:cubicBezTo>
                    <a:pt x="224" y="45"/>
                    <a:pt x="224" y="0"/>
                    <a:pt x="191" y="33"/>
                  </a:cubicBezTo>
                  <a:cubicBezTo>
                    <a:pt x="168" y="56"/>
                    <a:pt x="135" y="78"/>
                    <a:pt x="101" y="78"/>
                  </a:cubicBezTo>
                  <a:cubicBezTo>
                    <a:pt x="56" y="78"/>
                    <a:pt x="0" y="101"/>
                    <a:pt x="11" y="123"/>
                  </a:cubicBezTo>
                  <a:cubicBezTo>
                    <a:pt x="23" y="145"/>
                    <a:pt x="101" y="123"/>
                    <a:pt x="135" y="101"/>
                  </a:cubicBezTo>
                  <a:cubicBezTo>
                    <a:pt x="157" y="78"/>
                    <a:pt x="213" y="78"/>
                    <a:pt x="21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6" name="Freeform 74"/>
            <p:cNvSpPr>
              <a:spLocks noChangeArrowheads="1"/>
            </p:cNvSpPr>
            <p:nvPr/>
          </p:nvSpPr>
          <p:spPr bwMode="auto">
            <a:xfrm>
              <a:off x="7354888" y="4656138"/>
              <a:ext cx="93662" cy="57150"/>
            </a:xfrm>
            <a:custGeom>
              <a:avLst/>
              <a:gdLst>
                <a:gd name="T0" fmla="*/ 45 w 259"/>
                <a:gd name="T1" fmla="*/ 156 h 157"/>
                <a:gd name="T2" fmla="*/ 45 w 259"/>
                <a:gd name="T3" fmla="*/ 156 h 157"/>
                <a:gd name="T4" fmla="*/ 45 w 259"/>
                <a:gd name="T5" fmla="*/ 156 h 157"/>
                <a:gd name="T6" fmla="*/ 0 w 259"/>
                <a:gd name="T7" fmla="*/ 134 h 157"/>
                <a:gd name="T8" fmla="*/ 0 w 259"/>
                <a:gd name="T9" fmla="*/ 101 h 157"/>
                <a:gd name="T10" fmla="*/ 101 w 259"/>
                <a:gd name="T11" fmla="*/ 56 h 157"/>
                <a:gd name="T12" fmla="*/ 191 w 259"/>
                <a:gd name="T13" fmla="*/ 11 h 157"/>
                <a:gd name="T14" fmla="*/ 224 w 259"/>
                <a:gd name="T15" fmla="*/ 0 h 157"/>
                <a:gd name="T16" fmla="*/ 246 w 259"/>
                <a:gd name="T17" fmla="*/ 11 h 157"/>
                <a:gd name="T18" fmla="*/ 246 w 259"/>
                <a:gd name="T19" fmla="*/ 67 h 157"/>
                <a:gd name="T20" fmla="*/ 202 w 259"/>
                <a:gd name="T21" fmla="*/ 101 h 157"/>
                <a:gd name="T22" fmla="*/ 157 w 259"/>
                <a:gd name="T23" fmla="*/ 112 h 157"/>
                <a:gd name="T24" fmla="*/ 45 w 259"/>
                <a:gd name="T25" fmla="*/ 156 h 1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59" h="157">
                  <a:moveTo>
                    <a:pt x="45" y="156"/>
                  </a:moveTo>
                  <a:lnTo>
                    <a:pt x="45" y="156"/>
                  </a:lnTo>
                  <a:lnTo>
                    <a:pt x="45" y="156"/>
                  </a:lnTo>
                  <a:cubicBezTo>
                    <a:pt x="11" y="156"/>
                    <a:pt x="11" y="145"/>
                    <a:pt x="0" y="134"/>
                  </a:cubicBezTo>
                  <a:cubicBezTo>
                    <a:pt x="0" y="123"/>
                    <a:pt x="0" y="112"/>
                    <a:pt x="0" y="101"/>
                  </a:cubicBezTo>
                  <a:cubicBezTo>
                    <a:pt x="22" y="78"/>
                    <a:pt x="79" y="56"/>
                    <a:pt x="101" y="56"/>
                  </a:cubicBezTo>
                  <a:cubicBezTo>
                    <a:pt x="146" y="56"/>
                    <a:pt x="168" y="33"/>
                    <a:pt x="191" y="11"/>
                  </a:cubicBezTo>
                  <a:cubicBezTo>
                    <a:pt x="202" y="0"/>
                    <a:pt x="213" y="0"/>
                    <a:pt x="224" y="0"/>
                  </a:cubicBezTo>
                  <a:cubicBezTo>
                    <a:pt x="224" y="0"/>
                    <a:pt x="235" y="0"/>
                    <a:pt x="246" y="11"/>
                  </a:cubicBezTo>
                  <a:cubicBezTo>
                    <a:pt x="258" y="33"/>
                    <a:pt x="246" y="56"/>
                    <a:pt x="246" y="67"/>
                  </a:cubicBezTo>
                  <a:cubicBezTo>
                    <a:pt x="235" y="89"/>
                    <a:pt x="224" y="89"/>
                    <a:pt x="202" y="101"/>
                  </a:cubicBezTo>
                  <a:cubicBezTo>
                    <a:pt x="179" y="101"/>
                    <a:pt x="168" y="112"/>
                    <a:pt x="157" y="112"/>
                  </a:cubicBezTo>
                  <a:cubicBezTo>
                    <a:pt x="135" y="134"/>
                    <a:pt x="79" y="156"/>
                    <a:pt x="45" y="1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7" name="Freeform 75"/>
            <p:cNvSpPr>
              <a:spLocks noChangeArrowheads="1"/>
            </p:cNvSpPr>
            <p:nvPr/>
          </p:nvSpPr>
          <p:spPr bwMode="auto">
            <a:xfrm>
              <a:off x="7185025" y="4119563"/>
              <a:ext cx="25400" cy="23812"/>
            </a:xfrm>
            <a:custGeom>
              <a:avLst/>
              <a:gdLst>
                <a:gd name="T0" fmla="*/ 68 w 69"/>
                <a:gd name="T1" fmla="*/ 23 h 68"/>
                <a:gd name="T2" fmla="*/ 68 w 69"/>
                <a:gd name="T3" fmla="*/ 23 h 68"/>
                <a:gd name="T4" fmla="*/ 23 w 69"/>
                <a:gd name="T5" fmla="*/ 0 h 68"/>
                <a:gd name="T6" fmla="*/ 34 w 69"/>
                <a:gd name="T7" fmla="*/ 56 h 68"/>
                <a:gd name="T8" fmla="*/ 68 w 69"/>
                <a:gd name="T9" fmla="*/ 2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9" h="68">
                  <a:moveTo>
                    <a:pt x="68" y="23"/>
                  </a:moveTo>
                  <a:lnTo>
                    <a:pt x="68" y="23"/>
                  </a:lnTo>
                  <a:cubicBezTo>
                    <a:pt x="68" y="0"/>
                    <a:pt x="45" y="11"/>
                    <a:pt x="23" y="0"/>
                  </a:cubicBezTo>
                  <a:cubicBezTo>
                    <a:pt x="12" y="0"/>
                    <a:pt x="0" y="67"/>
                    <a:pt x="34" y="56"/>
                  </a:cubicBezTo>
                  <a:cubicBezTo>
                    <a:pt x="68" y="56"/>
                    <a:pt x="68" y="34"/>
                    <a:pt x="68" y="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8" name="Freeform 76"/>
            <p:cNvSpPr>
              <a:spLocks noChangeArrowheads="1"/>
            </p:cNvSpPr>
            <p:nvPr/>
          </p:nvSpPr>
          <p:spPr bwMode="auto">
            <a:xfrm>
              <a:off x="7181850" y="4111625"/>
              <a:ext cx="15875" cy="36513"/>
            </a:xfrm>
            <a:custGeom>
              <a:avLst/>
              <a:gdLst>
                <a:gd name="T0" fmla="*/ 45 w 46"/>
                <a:gd name="T1" fmla="*/ 101 h 102"/>
                <a:gd name="T2" fmla="*/ 45 w 46"/>
                <a:gd name="T3" fmla="*/ 101 h 102"/>
                <a:gd name="T4" fmla="*/ 0 w 46"/>
                <a:gd name="T5" fmla="*/ 56 h 102"/>
                <a:gd name="T6" fmla="*/ 11 w 46"/>
                <a:gd name="T7" fmla="*/ 22 h 102"/>
                <a:gd name="T8" fmla="*/ 34 w 46"/>
                <a:gd name="T9" fmla="*/ 0 h 102"/>
                <a:gd name="T10" fmla="*/ 34 w 46"/>
                <a:gd name="T11" fmla="*/ 45 h 102"/>
                <a:gd name="T12" fmla="*/ 45 w 46"/>
                <a:gd name="T13" fmla="*/ 45 h 102"/>
                <a:gd name="T14" fmla="*/ 45 w 46"/>
                <a:gd name="T15" fmla="*/ 56 h 102"/>
                <a:gd name="T16" fmla="*/ 45 w 46"/>
                <a:gd name="T17" fmla="*/ 56 h 102"/>
                <a:gd name="T18" fmla="*/ 45 w 46"/>
                <a:gd name="T19" fmla="*/ 56 h 102"/>
                <a:gd name="T20" fmla="*/ 45 w 46"/>
                <a:gd name="T21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46" h="102">
                  <a:moveTo>
                    <a:pt x="45" y="101"/>
                  </a:moveTo>
                  <a:lnTo>
                    <a:pt x="45" y="101"/>
                  </a:lnTo>
                  <a:cubicBezTo>
                    <a:pt x="23" y="101"/>
                    <a:pt x="0" y="78"/>
                    <a:pt x="0" y="56"/>
                  </a:cubicBezTo>
                  <a:cubicBezTo>
                    <a:pt x="0" y="45"/>
                    <a:pt x="0" y="33"/>
                    <a:pt x="11" y="22"/>
                  </a:cubicBezTo>
                  <a:cubicBezTo>
                    <a:pt x="11" y="11"/>
                    <a:pt x="34" y="0"/>
                    <a:pt x="34" y="0"/>
                  </a:cubicBezTo>
                  <a:cubicBezTo>
                    <a:pt x="34" y="45"/>
                    <a:pt x="34" y="45"/>
                    <a:pt x="34" y="45"/>
                  </a:cubicBezTo>
                  <a:cubicBezTo>
                    <a:pt x="45" y="45"/>
                    <a:pt x="45" y="45"/>
                    <a:pt x="45" y="45"/>
                  </a:cubicBezTo>
                  <a:cubicBezTo>
                    <a:pt x="45" y="45"/>
                    <a:pt x="45" y="45"/>
                    <a:pt x="45" y="56"/>
                  </a:cubicBezTo>
                  <a:lnTo>
                    <a:pt x="45" y="56"/>
                  </a:lnTo>
                  <a:lnTo>
                    <a:pt x="45" y="56"/>
                  </a:lnTo>
                  <a:cubicBezTo>
                    <a:pt x="45" y="101"/>
                    <a:pt x="45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19" name="Freeform 77"/>
            <p:cNvSpPr>
              <a:spLocks noChangeArrowheads="1"/>
            </p:cNvSpPr>
            <p:nvPr/>
          </p:nvSpPr>
          <p:spPr bwMode="auto">
            <a:xfrm>
              <a:off x="7273925" y="4305300"/>
              <a:ext cx="33338" cy="31750"/>
            </a:xfrm>
            <a:custGeom>
              <a:avLst/>
              <a:gdLst>
                <a:gd name="T0" fmla="*/ 67 w 91"/>
                <a:gd name="T1" fmla="*/ 45 h 90"/>
                <a:gd name="T2" fmla="*/ 67 w 91"/>
                <a:gd name="T3" fmla="*/ 45 h 90"/>
                <a:gd name="T4" fmla="*/ 45 w 91"/>
                <a:gd name="T5" fmla="*/ 11 h 90"/>
                <a:gd name="T6" fmla="*/ 22 w 91"/>
                <a:gd name="T7" fmla="*/ 56 h 90"/>
                <a:gd name="T8" fmla="*/ 67 w 91"/>
                <a:gd name="T9" fmla="*/ 78 h 90"/>
                <a:gd name="T10" fmla="*/ 67 w 91"/>
                <a:gd name="T11" fmla="*/ 45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91" h="90">
                  <a:moveTo>
                    <a:pt x="67" y="45"/>
                  </a:moveTo>
                  <a:lnTo>
                    <a:pt x="67" y="45"/>
                  </a:lnTo>
                  <a:cubicBezTo>
                    <a:pt x="67" y="33"/>
                    <a:pt x="67" y="0"/>
                    <a:pt x="45" y="11"/>
                  </a:cubicBezTo>
                  <a:cubicBezTo>
                    <a:pt x="34" y="11"/>
                    <a:pt x="34" y="45"/>
                    <a:pt x="22" y="56"/>
                  </a:cubicBezTo>
                  <a:cubicBezTo>
                    <a:pt x="0" y="67"/>
                    <a:pt x="56" y="89"/>
                    <a:pt x="67" y="78"/>
                  </a:cubicBezTo>
                  <a:cubicBezTo>
                    <a:pt x="90" y="67"/>
                    <a:pt x="67" y="45"/>
                    <a:pt x="67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0" name="Freeform 78"/>
            <p:cNvSpPr>
              <a:spLocks noChangeArrowheads="1"/>
            </p:cNvSpPr>
            <p:nvPr/>
          </p:nvSpPr>
          <p:spPr bwMode="auto">
            <a:xfrm>
              <a:off x="7270750" y="4300538"/>
              <a:ext cx="41275" cy="39687"/>
            </a:xfrm>
            <a:custGeom>
              <a:avLst/>
              <a:gdLst>
                <a:gd name="T0" fmla="*/ 68 w 114"/>
                <a:gd name="T1" fmla="*/ 111 h 112"/>
                <a:gd name="T2" fmla="*/ 68 w 114"/>
                <a:gd name="T3" fmla="*/ 111 h 112"/>
                <a:gd name="T4" fmla="*/ 68 w 114"/>
                <a:gd name="T5" fmla="*/ 111 h 112"/>
                <a:gd name="T6" fmla="*/ 12 w 114"/>
                <a:gd name="T7" fmla="*/ 78 h 112"/>
                <a:gd name="T8" fmla="*/ 12 w 114"/>
                <a:gd name="T9" fmla="*/ 56 h 112"/>
                <a:gd name="T10" fmla="*/ 23 w 114"/>
                <a:gd name="T11" fmla="*/ 33 h 112"/>
                <a:gd name="T12" fmla="*/ 57 w 114"/>
                <a:gd name="T13" fmla="*/ 0 h 112"/>
                <a:gd name="T14" fmla="*/ 68 w 114"/>
                <a:gd name="T15" fmla="*/ 0 h 112"/>
                <a:gd name="T16" fmla="*/ 102 w 114"/>
                <a:gd name="T17" fmla="*/ 44 h 112"/>
                <a:gd name="T18" fmla="*/ 102 w 114"/>
                <a:gd name="T19" fmla="*/ 56 h 112"/>
                <a:gd name="T20" fmla="*/ 102 w 114"/>
                <a:gd name="T21" fmla="*/ 100 h 112"/>
                <a:gd name="T22" fmla="*/ 68 w 114"/>
                <a:gd name="T23" fmla="*/ 111 h 112"/>
                <a:gd name="T24" fmla="*/ 57 w 114"/>
                <a:gd name="T25" fmla="*/ 67 h 112"/>
                <a:gd name="T26" fmla="*/ 57 w 114"/>
                <a:gd name="T27" fmla="*/ 67 h 112"/>
                <a:gd name="T28" fmla="*/ 68 w 114"/>
                <a:gd name="T29" fmla="*/ 67 h 112"/>
                <a:gd name="T30" fmla="*/ 68 w 114"/>
                <a:gd name="T31" fmla="*/ 67 h 112"/>
                <a:gd name="T32" fmla="*/ 57 w 114"/>
                <a:gd name="T33" fmla="*/ 56 h 112"/>
                <a:gd name="T34" fmla="*/ 57 w 114"/>
                <a:gd name="T35" fmla="*/ 67 h 1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14" h="112">
                  <a:moveTo>
                    <a:pt x="68" y="111"/>
                  </a:moveTo>
                  <a:lnTo>
                    <a:pt x="68" y="111"/>
                  </a:lnTo>
                  <a:lnTo>
                    <a:pt x="68" y="111"/>
                  </a:lnTo>
                  <a:cubicBezTo>
                    <a:pt x="57" y="111"/>
                    <a:pt x="12" y="111"/>
                    <a:pt x="12" y="78"/>
                  </a:cubicBezTo>
                  <a:cubicBezTo>
                    <a:pt x="0" y="78"/>
                    <a:pt x="12" y="67"/>
                    <a:pt x="12" y="56"/>
                  </a:cubicBezTo>
                  <a:cubicBezTo>
                    <a:pt x="23" y="56"/>
                    <a:pt x="23" y="44"/>
                    <a:pt x="23" y="33"/>
                  </a:cubicBezTo>
                  <a:cubicBezTo>
                    <a:pt x="34" y="22"/>
                    <a:pt x="34" y="0"/>
                    <a:pt x="57" y="0"/>
                  </a:cubicBezTo>
                  <a:cubicBezTo>
                    <a:pt x="57" y="0"/>
                    <a:pt x="57" y="0"/>
                    <a:pt x="68" y="0"/>
                  </a:cubicBezTo>
                  <a:cubicBezTo>
                    <a:pt x="90" y="0"/>
                    <a:pt x="102" y="22"/>
                    <a:pt x="102" y="44"/>
                  </a:cubicBezTo>
                  <a:lnTo>
                    <a:pt x="102" y="56"/>
                  </a:lnTo>
                  <a:cubicBezTo>
                    <a:pt x="113" y="67"/>
                    <a:pt x="113" y="89"/>
                    <a:pt x="102" y="100"/>
                  </a:cubicBezTo>
                  <a:cubicBezTo>
                    <a:pt x="90" y="111"/>
                    <a:pt x="79" y="111"/>
                    <a:pt x="68" y="111"/>
                  </a:cubicBezTo>
                  <a:close/>
                  <a:moveTo>
                    <a:pt x="57" y="67"/>
                  </a:moveTo>
                  <a:lnTo>
                    <a:pt x="57" y="67"/>
                  </a:lnTo>
                  <a:cubicBezTo>
                    <a:pt x="57" y="67"/>
                    <a:pt x="57" y="67"/>
                    <a:pt x="68" y="67"/>
                  </a:cubicBezTo>
                  <a:lnTo>
                    <a:pt x="68" y="67"/>
                  </a:lnTo>
                  <a:cubicBezTo>
                    <a:pt x="68" y="67"/>
                    <a:pt x="57" y="67"/>
                    <a:pt x="57" y="56"/>
                  </a:cubicBezTo>
                  <a:cubicBezTo>
                    <a:pt x="57" y="67"/>
                    <a:pt x="57" y="67"/>
                    <a:pt x="57" y="6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1" name="Freeform 79"/>
            <p:cNvSpPr>
              <a:spLocks noChangeArrowheads="1"/>
            </p:cNvSpPr>
            <p:nvPr/>
          </p:nvSpPr>
          <p:spPr bwMode="auto">
            <a:xfrm>
              <a:off x="5608638" y="4211638"/>
              <a:ext cx="581025" cy="774700"/>
            </a:xfrm>
            <a:custGeom>
              <a:avLst/>
              <a:gdLst>
                <a:gd name="T0" fmla="*/ 369 w 1614"/>
                <a:gd name="T1" fmla="*/ 2084 h 2153"/>
                <a:gd name="T2" fmla="*/ 190 w 1614"/>
                <a:gd name="T3" fmla="*/ 2029 h 2153"/>
                <a:gd name="T4" fmla="*/ 123 w 1614"/>
                <a:gd name="T5" fmla="*/ 1939 h 2153"/>
                <a:gd name="T6" fmla="*/ 11 w 1614"/>
                <a:gd name="T7" fmla="*/ 1793 h 2153"/>
                <a:gd name="T8" fmla="*/ 235 w 1614"/>
                <a:gd name="T9" fmla="*/ 1703 h 2153"/>
                <a:gd name="T10" fmla="*/ 257 w 1614"/>
                <a:gd name="T11" fmla="*/ 1401 h 2153"/>
                <a:gd name="T12" fmla="*/ 246 w 1614"/>
                <a:gd name="T13" fmla="*/ 1065 h 2153"/>
                <a:gd name="T14" fmla="*/ 515 w 1614"/>
                <a:gd name="T15" fmla="*/ 1199 h 2153"/>
                <a:gd name="T16" fmla="*/ 739 w 1614"/>
                <a:gd name="T17" fmla="*/ 1165 h 2153"/>
                <a:gd name="T18" fmla="*/ 952 w 1614"/>
                <a:gd name="T19" fmla="*/ 1098 h 2153"/>
                <a:gd name="T20" fmla="*/ 717 w 1614"/>
                <a:gd name="T21" fmla="*/ 896 h 2153"/>
                <a:gd name="T22" fmla="*/ 538 w 1614"/>
                <a:gd name="T23" fmla="*/ 627 h 2153"/>
                <a:gd name="T24" fmla="*/ 538 w 1614"/>
                <a:gd name="T25" fmla="*/ 392 h 2153"/>
                <a:gd name="T26" fmla="*/ 705 w 1614"/>
                <a:gd name="T27" fmla="*/ 213 h 2153"/>
                <a:gd name="T28" fmla="*/ 974 w 1614"/>
                <a:gd name="T29" fmla="*/ 213 h 2153"/>
                <a:gd name="T30" fmla="*/ 952 w 1614"/>
                <a:gd name="T31" fmla="*/ 358 h 2153"/>
                <a:gd name="T32" fmla="*/ 1019 w 1614"/>
                <a:gd name="T33" fmla="*/ 504 h 2153"/>
                <a:gd name="T34" fmla="*/ 1288 w 1614"/>
                <a:gd name="T35" fmla="*/ 538 h 2153"/>
                <a:gd name="T36" fmla="*/ 1176 w 1614"/>
                <a:gd name="T37" fmla="*/ 840 h 2153"/>
                <a:gd name="T38" fmla="*/ 1266 w 1614"/>
                <a:gd name="T39" fmla="*/ 1053 h 2153"/>
                <a:gd name="T40" fmla="*/ 1389 w 1614"/>
                <a:gd name="T41" fmla="*/ 1177 h 2153"/>
                <a:gd name="T42" fmla="*/ 1221 w 1614"/>
                <a:gd name="T43" fmla="*/ 1311 h 2153"/>
                <a:gd name="T44" fmla="*/ 1266 w 1614"/>
                <a:gd name="T45" fmla="*/ 1547 h 2153"/>
                <a:gd name="T46" fmla="*/ 1501 w 1614"/>
                <a:gd name="T47" fmla="*/ 1625 h 2153"/>
                <a:gd name="T48" fmla="*/ 1557 w 1614"/>
                <a:gd name="T49" fmla="*/ 1827 h 2153"/>
                <a:gd name="T50" fmla="*/ 1277 w 1614"/>
                <a:gd name="T51" fmla="*/ 1927 h 2153"/>
                <a:gd name="T52" fmla="*/ 1042 w 1614"/>
                <a:gd name="T53" fmla="*/ 2006 h 2153"/>
                <a:gd name="T54" fmla="*/ 840 w 1614"/>
                <a:gd name="T55" fmla="*/ 1950 h 2153"/>
                <a:gd name="T56" fmla="*/ 907 w 1614"/>
                <a:gd name="T57" fmla="*/ 2062 h 2153"/>
                <a:gd name="T58" fmla="*/ 560 w 1614"/>
                <a:gd name="T59" fmla="*/ 2152 h 2153"/>
                <a:gd name="T60" fmla="*/ 571 w 1614"/>
                <a:gd name="T61" fmla="*/ 2107 h 2153"/>
                <a:gd name="T62" fmla="*/ 851 w 1614"/>
                <a:gd name="T63" fmla="*/ 2006 h 2153"/>
                <a:gd name="T64" fmla="*/ 986 w 1614"/>
                <a:gd name="T65" fmla="*/ 1860 h 2153"/>
                <a:gd name="T66" fmla="*/ 1266 w 1614"/>
                <a:gd name="T67" fmla="*/ 1883 h 2153"/>
                <a:gd name="T68" fmla="*/ 1512 w 1614"/>
                <a:gd name="T69" fmla="*/ 1838 h 2153"/>
                <a:gd name="T70" fmla="*/ 1434 w 1614"/>
                <a:gd name="T71" fmla="*/ 1647 h 2153"/>
                <a:gd name="T72" fmla="*/ 1255 w 1614"/>
                <a:gd name="T73" fmla="*/ 1591 h 2153"/>
                <a:gd name="T74" fmla="*/ 1221 w 1614"/>
                <a:gd name="T75" fmla="*/ 1255 h 2153"/>
                <a:gd name="T76" fmla="*/ 1367 w 1614"/>
                <a:gd name="T77" fmla="*/ 1098 h 2153"/>
                <a:gd name="T78" fmla="*/ 1187 w 1614"/>
                <a:gd name="T79" fmla="*/ 1053 h 2153"/>
                <a:gd name="T80" fmla="*/ 1131 w 1614"/>
                <a:gd name="T81" fmla="*/ 807 h 2153"/>
                <a:gd name="T82" fmla="*/ 1232 w 1614"/>
                <a:gd name="T83" fmla="*/ 527 h 2153"/>
                <a:gd name="T84" fmla="*/ 963 w 1614"/>
                <a:gd name="T85" fmla="*/ 538 h 2153"/>
                <a:gd name="T86" fmla="*/ 952 w 1614"/>
                <a:gd name="T87" fmla="*/ 314 h 2153"/>
                <a:gd name="T88" fmla="*/ 862 w 1614"/>
                <a:gd name="T89" fmla="*/ 56 h 2153"/>
                <a:gd name="T90" fmla="*/ 627 w 1614"/>
                <a:gd name="T91" fmla="*/ 370 h 2153"/>
                <a:gd name="T92" fmla="*/ 582 w 1614"/>
                <a:gd name="T93" fmla="*/ 829 h 2153"/>
                <a:gd name="T94" fmla="*/ 806 w 1614"/>
                <a:gd name="T95" fmla="*/ 941 h 2153"/>
                <a:gd name="T96" fmla="*/ 952 w 1614"/>
                <a:gd name="T97" fmla="*/ 1143 h 2153"/>
                <a:gd name="T98" fmla="*/ 717 w 1614"/>
                <a:gd name="T99" fmla="*/ 1199 h 2153"/>
                <a:gd name="T100" fmla="*/ 459 w 1614"/>
                <a:gd name="T101" fmla="*/ 1210 h 2153"/>
                <a:gd name="T102" fmla="*/ 280 w 1614"/>
                <a:gd name="T103" fmla="*/ 1109 h 2153"/>
                <a:gd name="T104" fmla="*/ 246 w 1614"/>
                <a:gd name="T105" fmla="*/ 1524 h 2153"/>
                <a:gd name="T106" fmla="*/ 212 w 1614"/>
                <a:gd name="T107" fmla="*/ 1737 h 2153"/>
                <a:gd name="T108" fmla="*/ 56 w 1614"/>
                <a:gd name="T109" fmla="*/ 1827 h 2153"/>
                <a:gd name="T110" fmla="*/ 167 w 1614"/>
                <a:gd name="T111" fmla="*/ 1972 h 2153"/>
                <a:gd name="T112" fmla="*/ 280 w 1614"/>
                <a:gd name="T113" fmla="*/ 2062 h 2153"/>
                <a:gd name="T114" fmla="*/ 414 w 1614"/>
                <a:gd name="T115" fmla="*/ 2029 h 2153"/>
                <a:gd name="T116" fmla="*/ 504 w 1614"/>
                <a:gd name="T117" fmla="*/ 448 h 21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1614" h="2153">
                  <a:moveTo>
                    <a:pt x="448" y="2152"/>
                  </a:moveTo>
                  <a:lnTo>
                    <a:pt x="448" y="2152"/>
                  </a:lnTo>
                  <a:cubicBezTo>
                    <a:pt x="436" y="2140"/>
                    <a:pt x="436" y="2140"/>
                    <a:pt x="436" y="2140"/>
                  </a:cubicBezTo>
                  <a:cubicBezTo>
                    <a:pt x="425" y="2129"/>
                    <a:pt x="425" y="2107"/>
                    <a:pt x="414" y="2096"/>
                  </a:cubicBezTo>
                  <a:cubicBezTo>
                    <a:pt x="414" y="2084"/>
                    <a:pt x="414" y="2073"/>
                    <a:pt x="414" y="2073"/>
                  </a:cubicBezTo>
                  <a:lnTo>
                    <a:pt x="403" y="2073"/>
                  </a:lnTo>
                  <a:cubicBezTo>
                    <a:pt x="392" y="2073"/>
                    <a:pt x="380" y="2084"/>
                    <a:pt x="369" y="2084"/>
                  </a:cubicBezTo>
                  <a:lnTo>
                    <a:pt x="369" y="2084"/>
                  </a:lnTo>
                  <a:lnTo>
                    <a:pt x="358" y="2084"/>
                  </a:lnTo>
                  <a:cubicBezTo>
                    <a:pt x="347" y="2096"/>
                    <a:pt x="336" y="2107"/>
                    <a:pt x="313" y="2107"/>
                  </a:cubicBezTo>
                  <a:cubicBezTo>
                    <a:pt x="313" y="2118"/>
                    <a:pt x="302" y="2118"/>
                    <a:pt x="291" y="2118"/>
                  </a:cubicBezTo>
                  <a:cubicBezTo>
                    <a:pt x="280" y="2118"/>
                    <a:pt x="257" y="2107"/>
                    <a:pt x="257" y="2096"/>
                  </a:cubicBezTo>
                  <a:cubicBezTo>
                    <a:pt x="246" y="2096"/>
                    <a:pt x="246" y="2096"/>
                    <a:pt x="246" y="2096"/>
                  </a:cubicBezTo>
                  <a:cubicBezTo>
                    <a:pt x="212" y="2096"/>
                    <a:pt x="201" y="2051"/>
                    <a:pt x="190" y="2029"/>
                  </a:cubicBezTo>
                  <a:lnTo>
                    <a:pt x="190" y="2029"/>
                  </a:lnTo>
                  <a:lnTo>
                    <a:pt x="179" y="2029"/>
                  </a:lnTo>
                  <a:cubicBezTo>
                    <a:pt x="167" y="2029"/>
                    <a:pt x="167" y="2029"/>
                    <a:pt x="156" y="2029"/>
                  </a:cubicBezTo>
                  <a:lnTo>
                    <a:pt x="156" y="2029"/>
                  </a:lnTo>
                  <a:cubicBezTo>
                    <a:pt x="145" y="2029"/>
                    <a:pt x="134" y="2017"/>
                    <a:pt x="134" y="2017"/>
                  </a:cubicBezTo>
                  <a:cubicBezTo>
                    <a:pt x="123" y="2006"/>
                    <a:pt x="123" y="1995"/>
                    <a:pt x="123" y="1972"/>
                  </a:cubicBezTo>
                  <a:cubicBezTo>
                    <a:pt x="123" y="1961"/>
                    <a:pt x="123" y="1950"/>
                    <a:pt x="123" y="1939"/>
                  </a:cubicBezTo>
                  <a:cubicBezTo>
                    <a:pt x="123" y="1939"/>
                    <a:pt x="89" y="1927"/>
                    <a:pt x="78" y="1916"/>
                  </a:cubicBezTo>
                  <a:cubicBezTo>
                    <a:pt x="67" y="1916"/>
                    <a:pt x="67" y="1916"/>
                    <a:pt x="56" y="1905"/>
                  </a:cubicBezTo>
                  <a:lnTo>
                    <a:pt x="44" y="1905"/>
                  </a:lnTo>
                  <a:cubicBezTo>
                    <a:pt x="22" y="1894"/>
                    <a:pt x="11" y="1883"/>
                    <a:pt x="11" y="1849"/>
                  </a:cubicBezTo>
                  <a:cubicBezTo>
                    <a:pt x="11" y="1838"/>
                    <a:pt x="11" y="1827"/>
                    <a:pt x="11" y="1815"/>
                  </a:cubicBezTo>
                  <a:cubicBezTo>
                    <a:pt x="0" y="1804"/>
                    <a:pt x="0" y="1804"/>
                    <a:pt x="0" y="1804"/>
                  </a:cubicBezTo>
                  <a:cubicBezTo>
                    <a:pt x="11" y="1793"/>
                    <a:pt x="11" y="1793"/>
                    <a:pt x="11" y="1793"/>
                  </a:cubicBezTo>
                  <a:cubicBezTo>
                    <a:pt x="22" y="1793"/>
                    <a:pt x="22" y="1782"/>
                    <a:pt x="22" y="1782"/>
                  </a:cubicBezTo>
                  <a:cubicBezTo>
                    <a:pt x="33" y="1748"/>
                    <a:pt x="67" y="1748"/>
                    <a:pt x="89" y="1737"/>
                  </a:cubicBezTo>
                  <a:lnTo>
                    <a:pt x="111" y="1726"/>
                  </a:lnTo>
                  <a:cubicBezTo>
                    <a:pt x="111" y="1726"/>
                    <a:pt x="111" y="1726"/>
                    <a:pt x="111" y="1715"/>
                  </a:cubicBezTo>
                  <a:cubicBezTo>
                    <a:pt x="123" y="1703"/>
                    <a:pt x="134" y="1670"/>
                    <a:pt x="167" y="1670"/>
                  </a:cubicBezTo>
                  <a:lnTo>
                    <a:pt x="179" y="1670"/>
                  </a:lnTo>
                  <a:cubicBezTo>
                    <a:pt x="190" y="1681"/>
                    <a:pt x="212" y="1692"/>
                    <a:pt x="235" y="1703"/>
                  </a:cubicBezTo>
                  <a:cubicBezTo>
                    <a:pt x="246" y="1703"/>
                    <a:pt x="246" y="1703"/>
                    <a:pt x="257" y="1715"/>
                  </a:cubicBezTo>
                  <a:cubicBezTo>
                    <a:pt x="257" y="1692"/>
                    <a:pt x="246" y="1670"/>
                    <a:pt x="246" y="1670"/>
                  </a:cubicBezTo>
                  <a:cubicBezTo>
                    <a:pt x="224" y="1647"/>
                    <a:pt x="224" y="1636"/>
                    <a:pt x="224" y="1625"/>
                  </a:cubicBezTo>
                  <a:cubicBezTo>
                    <a:pt x="224" y="1602"/>
                    <a:pt x="224" y="1602"/>
                    <a:pt x="224" y="1602"/>
                  </a:cubicBezTo>
                  <a:cubicBezTo>
                    <a:pt x="201" y="1591"/>
                    <a:pt x="201" y="1569"/>
                    <a:pt x="201" y="1535"/>
                  </a:cubicBezTo>
                  <a:cubicBezTo>
                    <a:pt x="201" y="1502"/>
                    <a:pt x="212" y="1457"/>
                    <a:pt x="235" y="1434"/>
                  </a:cubicBezTo>
                  <a:cubicBezTo>
                    <a:pt x="257" y="1423"/>
                    <a:pt x="257" y="1412"/>
                    <a:pt x="257" y="1401"/>
                  </a:cubicBezTo>
                  <a:cubicBezTo>
                    <a:pt x="269" y="1356"/>
                    <a:pt x="280" y="1311"/>
                    <a:pt x="269" y="1300"/>
                  </a:cubicBezTo>
                  <a:lnTo>
                    <a:pt x="257" y="1289"/>
                  </a:lnTo>
                  <a:cubicBezTo>
                    <a:pt x="246" y="1266"/>
                    <a:pt x="257" y="1210"/>
                    <a:pt x="269" y="1188"/>
                  </a:cubicBezTo>
                  <a:cubicBezTo>
                    <a:pt x="280" y="1165"/>
                    <a:pt x="280" y="1154"/>
                    <a:pt x="269" y="1154"/>
                  </a:cubicBezTo>
                  <a:cubicBezTo>
                    <a:pt x="269" y="1143"/>
                    <a:pt x="269" y="1143"/>
                    <a:pt x="269" y="1143"/>
                  </a:cubicBezTo>
                  <a:cubicBezTo>
                    <a:pt x="257" y="1143"/>
                    <a:pt x="246" y="1143"/>
                    <a:pt x="246" y="1132"/>
                  </a:cubicBezTo>
                  <a:cubicBezTo>
                    <a:pt x="235" y="1121"/>
                    <a:pt x="235" y="1087"/>
                    <a:pt x="246" y="1065"/>
                  </a:cubicBezTo>
                  <a:cubicBezTo>
                    <a:pt x="246" y="1053"/>
                    <a:pt x="246" y="1031"/>
                    <a:pt x="246" y="1031"/>
                  </a:cubicBezTo>
                  <a:cubicBezTo>
                    <a:pt x="246" y="998"/>
                    <a:pt x="269" y="986"/>
                    <a:pt x="291" y="986"/>
                  </a:cubicBezTo>
                  <a:cubicBezTo>
                    <a:pt x="313" y="986"/>
                    <a:pt x="336" y="998"/>
                    <a:pt x="369" y="1009"/>
                  </a:cubicBezTo>
                  <a:cubicBezTo>
                    <a:pt x="403" y="1031"/>
                    <a:pt x="425" y="1076"/>
                    <a:pt x="436" y="1109"/>
                  </a:cubicBezTo>
                  <a:cubicBezTo>
                    <a:pt x="436" y="1121"/>
                    <a:pt x="448" y="1132"/>
                    <a:pt x="448" y="1132"/>
                  </a:cubicBezTo>
                  <a:cubicBezTo>
                    <a:pt x="459" y="1154"/>
                    <a:pt x="470" y="1165"/>
                    <a:pt x="481" y="1177"/>
                  </a:cubicBezTo>
                  <a:cubicBezTo>
                    <a:pt x="493" y="1177"/>
                    <a:pt x="504" y="1188"/>
                    <a:pt x="515" y="1199"/>
                  </a:cubicBezTo>
                  <a:cubicBezTo>
                    <a:pt x="526" y="1210"/>
                    <a:pt x="538" y="1222"/>
                    <a:pt x="549" y="1222"/>
                  </a:cubicBezTo>
                  <a:cubicBezTo>
                    <a:pt x="560" y="1233"/>
                    <a:pt x="571" y="1233"/>
                    <a:pt x="582" y="1255"/>
                  </a:cubicBezTo>
                  <a:lnTo>
                    <a:pt x="593" y="1255"/>
                  </a:lnTo>
                  <a:cubicBezTo>
                    <a:pt x="593" y="1255"/>
                    <a:pt x="605" y="1255"/>
                    <a:pt x="627" y="1233"/>
                  </a:cubicBezTo>
                  <a:lnTo>
                    <a:pt x="638" y="1222"/>
                  </a:lnTo>
                  <a:cubicBezTo>
                    <a:pt x="672" y="1177"/>
                    <a:pt x="694" y="1154"/>
                    <a:pt x="717" y="1154"/>
                  </a:cubicBezTo>
                  <a:cubicBezTo>
                    <a:pt x="728" y="1154"/>
                    <a:pt x="739" y="1165"/>
                    <a:pt x="739" y="1165"/>
                  </a:cubicBezTo>
                  <a:cubicBezTo>
                    <a:pt x="750" y="1177"/>
                    <a:pt x="762" y="1188"/>
                    <a:pt x="773" y="1177"/>
                  </a:cubicBezTo>
                  <a:cubicBezTo>
                    <a:pt x="773" y="1177"/>
                    <a:pt x="784" y="1177"/>
                    <a:pt x="795" y="1165"/>
                  </a:cubicBezTo>
                  <a:cubicBezTo>
                    <a:pt x="806" y="1154"/>
                    <a:pt x="806" y="1143"/>
                    <a:pt x="806" y="1132"/>
                  </a:cubicBezTo>
                  <a:cubicBezTo>
                    <a:pt x="806" y="1121"/>
                    <a:pt x="806" y="1109"/>
                    <a:pt x="806" y="1098"/>
                  </a:cubicBezTo>
                  <a:cubicBezTo>
                    <a:pt x="818" y="1087"/>
                    <a:pt x="840" y="1087"/>
                    <a:pt x="851" y="1087"/>
                  </a:cubicBezTo>
                  <a:cubicBezTo>
                    <a:pt x="862" y="1087"/>
                    <a:pt x="885" y="1087"/>
                    <a:pt x="896" y="1087"/>
                  </a:cubicBezTo>
                  <a:cubicBezTo>
                    <a:pt x="918" y="1087"/>
                    <a:pt x="930" y="1098"/>
                    <a:pt x="952" y="1098"/>
                  </a:cubicBezTo>
                  <a:cubicBezTo>
                    <a:pt x="952" y="1098"/>
                    <a:pt x="952" y="1098"/>
                    <a:pt x="963" y="1098"/>
                  </a:cubicBezTo>
                  <a:cubicBezTo>
                    <a:pt x="952" y="1087"/>
                    <a:pt x="952" y="1087"/>
                    <a:pt x="941" y="1087"/>
                  </a:cubicBezTo>
                  <a:cubicBezTo>
                    <a:pt x="885" y="1076"/>
                    <a:pt x="851" y="1053"/>
                    <a:pt x="851" y="1020"/>
                  </a:cubicBezTo>
                  <a:cubicBezTo>
                    <a:pt x="851" y="1009"/>
                    <a:pt x="840" y="998"/>
                    <a:pt x="818" y="998"/>
                  </a:cubicBezTo>
                  <a:cubicBezTo>
                    <a:pt x="784" y="998"/>
                    <a:pt x="773" y="975"/>
                    <a:pt x="762" y="953"/>
                  </a:cubicBezTo>
                  <a:lnTo>
                    <a:pt x="762" y="941"/>
                  </a:lnTo>
                  <a:cubicBezTo>
                    <a:pt x="717" y="941"/>
                    <a:pt x="717" y="908"/>
                    <a:pt x="717" y="896"/>
                  </a:cubicBezTo>
                  <a:lnTo>
                    <a:pt x="717" y="885"/>
                  </a:lnTo>
                  <a:cubicBezTo>
                    <a:pt x="705" y="874"/>
                    <a:pt x="661" y="863"/>
                    <a:pt x="649" y="863"/>
                  </a:cubicBezTo>
                  <a:cubicBezTo>
                    <a:pt x="638" y="874"/>
                    <a:pt x="616" y="874"/>
                    <a:pt x="605" y="874"/>
                  </a:cubicBezTo>
                  <a:cubicBezTo>
                    <a:pt x="582" y="874"/>
                    <a:pt x="560" y="874"/>
                    <a:pt x="549" y="852"/>
                  </a:cubicBezTo>
                  <a:cubicBezTo>
                    <a:pt x="538" y="852"/>
                    <a:pt x="538" y="840"/>
                    <a:pt x="526" y="829"/>
                  </a:cubicBezTo>
                  <a:cubicBezTo>
                    <a:pt x="526" y="796"/>
                    <a:pt x="504" y="762"/>
                    <a:pt x="493" y="751"/>
                  </a:cubicBezTo>
                  <a:cubicBezTo>
                    <a:pt x="459" y="717"/>
                    <a:pt x="504" y="672"/>
                    <a:pt x="538" y="627"/>
                  </a:cubicBezTo>
                  <a:cubicBezTo>
                    <a:pt x="549" y="627"/>
                    <a:pt x="560" y="616"/>
                    <a:pt x="560" y="605"/>
                  </a:cubicBezTo>
                  <a:cubicBezTo>
                    <a:pt x="593" y="571"/>
                    <a:pt x="605" y="527"/>
                    <a:pt x="605" y="516"/>
                  </a:cubicBezTo>
                  <a:cubicBezTo>
                    <a:pt x="593" y="504"/>
                    <a:pt x="571" y="482"/>
                    <a:pt x="560" y="482"/>
                  </a:cubicBezTo>
                  <a:cubicBezTo>
                    <a:pt x="549" y="482"/>
                    <a:pt x="526" y="493"/>
                    <a:pt x="504" y="493"/>
                  </a:cubicBezTo>
                  <a:cubicBezTo>
                    <a:pt x="481" y="493"/>
                    <a:pt x="459" y="471"/>
                    <a:pt x="459" y="460"/>
                  </a:cubicBezTo>
                  <a:cubicBezTo>
                    <a:pt x="459" y="448"/>
                    <a:pt x="459" y="437"/>
                    <a:pt x="459" y="426"/>
                  </a:cubicBezTo>
                  <a:cubicBezTo>
                    <a:pt x="481" y="403"/>
                    <a:pt x="504" y="392"/>
                    <a:pt x="538" y="392"/>
                  </a:cubicBezTo>
                  <a:cubicBezTo>
                    <a:pt x="538" y="392"/>
                    <a:pt x="549" y="392"/>
                    <a:pt x="560" y="392"/>
                  </a:cubicBezTo>
                  <a:cubicBezTo>
                    <a:pt x="560" y="392"/>
                    <a:pt x="560" y="392"/>
                    <a:pt x="571" y="392"/>
                  </a:cubicBezTo>
                  <a:cubicBezTo>
                    <a:pt x="571" y="392"/>
                    <a:pt x="582" y="392"/>
                    <a:pt x="593" y="358"/>
                  </a:cubicBezTo>
                  <a:cubicBezTo>
                    <a:pt x="605" y="325"/>
                    <a:pt x="616" y="280"/>
                    <a:pt x="661" y="269"/>
                  </a:cubicBezTo>
                  <a:cubicBezTo>
                    <a:pt x="661" y="269"/>
                    <a:pt x="672" y="258"/>
                    <a:pt x="672" y="235"/>
                  </a:cubicBezTo>
                  <a:cubicBezTo>
                    <a:pt x="683" y="202"/>
                    <a:pt x="683" y="202"/>
                    <a:pt x="683" y="202"/>
                  </a:cubicBezTo>
                  <a:cubicBezTo>
                    <a:pt x="705" y="213"/>
                    <a:pt x="705" y="213"/>
                    <a:pt x="705" y="213"/>
                  </a:cubicBezTo>
                  <a:lnTo>
                    <a:pt x="717" y="213"/>
                  </a:lnTo>
                  <a:cubicBezTo>
                    <a:pt x="717" y="213"/>
                    <a:pt x="739" y="179"/>
                    <a:pt x="728" y="157"/>
                  </a:cubicBezTo>
                  <a:cubicBezTo>
                    <a:pt x="717" y="112"/>
                    <a:pt x="750" y="34"/>
                    <a:pt x="773" y="11"/>
                  </a:cubicBezTo>
                  <a:cubicBezTo>
                    <a:pt x="784" y="0"/>
                    <a:pt x="806" y="0"/>
                    <a:pt x="818" y="0"/>
                  </a:cubicBezTo>
                  <a:cubicBezTo>
                    <a:pt x="851" y="0"/>
                    <a:pt x="885" y="11"/>
                    <a:pt x="896" y="45"/>
                  </a:cubicBezTo>
                  <a:cubicBezTo>
                    <a:pt x="907" y="78"/>
                    <a:pt x="896" y="146"/>
                    <a:pt x="885" y="191"/>
                  </a:cubicBezTo>
                  <a:cubicBezTo>
                    <a:pt x="896" y="202"/>
                    <a:pt x="941" y="213"/>
                    <a:pt x="974" y="213"/>
                  </a:cubicBezTo>
                  <a:cubicBezTo>
                    <a:pt x="986" y="213"/>
                    <a:pt x="986" y="213"/>
                    <a:pt x="986" y="213"/>
                  </a:cubicBezTo>
                  <a:lnTo>
                    <a:pt x="986" y="213"/>
                  </a:lnTo>
                  <a:cubicBezTo>
                    <a:pt x="1008" y="213"/>
                    <a:pt x="1019" y="224"/>
                    <a:pt x="1031" y="224"/>
                  </a:cubicBezTo>
                  <a:cubicBezTo>
                    <a:pt x="1042" y="247"/>
                    <a:pt x="1031" y="269"/>
                    <a:pt x="1008" y="303"/>
                  </a:cubicBezTo>
                  <a:cubicBezTo>
                    <a:pt x="997" y="314"/>
                    <a:pt x="997" y="325"/>
                    <a:pt x="986" y="336"/>
                  </a:cubicBezTo>
                  <a:cubicBezTo>
                    <a:pt x="986" y="347"/>
                    <a:pt x="974" y="358"/>
                    <a:pt x="952" y="358"/>
                  </a:cubicBezTo>
                  <a:lnTo>
                    <a:pt x="952" y="358"/>
                  </a:lnTo>
                  <a:cubicBezTo>
                    <a:pt x="941" y="358"/>
                    <a:pt x="930" y="347"/>
                    <a:pt x="907" y="347"/>
                  </a:cubicBezTo>
                  <a:cubicBezTo>
                    <a:pt x="907" y="336"/>
                    <a:pt x="896" y="325"/>
                    <a:pt x="885" y="325"/>
                  </a:cubicBezTo>
                  <a:cubicBezTo>
                    <a:pt x="885" y="347"/>
                    <a:pt x="907" y="426"/>
                    <a:pt x="918" y="448"/>
                  </a:cubicBezTo>
                  <a:cubicBezTo>
                    <a:pt x="918" y="471"/>
                    <a:pt x="941" y="482"/>
                    <a:pt x="963" y="493"/>
                  </a:cubicBezTo>
                  <a:cubicBezTo>
                    <a:pt x="974" y="493"/>
                    <a:pt x="986" y="504"/>
                    <a:pt x="997" y="504"/>
                  </a:cubicBezTo>
                  <a:cubicBezTo>
                    <a:pt x="997" y="516"/>
                    <a:pt x="1008" y="516"/>
                    <a:pt x="1008" y="516"/>
                  </a:cubicBezTo>
                  <a:cubicBezTo>
                    <a:pt x="1019" y="516"/>
                    <a:pt x="1019" y="504"/>
                    <a:pt x="1019" y="504"/>
                  </a:cubicBezTo>
                  <a:cubicBezTo>
                    <a:pt x="1031" y="471"/>
                    <a:pt x="1042" y="448"/>
                    <a:pt x="1064" y="426"/>
                  </a:cubicBezTo>
                  <a:cubicBezTo>
                    <a:pt x="1075" y="426"/>
                    <a:pt x="1087" y="426"/>
                    <a:pt x="1087" y="426"/>
                  </a:cubicBezTo>
                  <a:cubicBezTo>
                    <a:pt x="1109" y="426"/>
                    <a:pt x="1120" y="437"/>
                    <a:pt x="1131" y="448"/>
                  </a:cubicBezTo>
                  <a:cubicBezTo>
                    <a:pt x="1143" y="448"/>
                    <a:pt x="1143" y="460"/>
                    <a:pt x="1154" y="460"/>
                  </a:cubicBezTo>
                  <a:cubicBezTo>
                    <a:pt x="1165" y="460"/>
                    <a:pt x="1176" y="471"/>
                    <a:pt x="1187" y="471"/>
                  </a:cubicBezTo>
                  <a:cubicBezTo>
                    <a:pt x="1210" y="471"/>
                    <a:pt x="1232" y="471"/>
                    <a:pt x="1255" y="482"/>
                  </a:cubicBezTo>
                  <a:cubicBezTo>
                    <a:pt x="1288" y="504"/>
                    <a:pt x="1288" y="527"/>
                    <a:pt x="1288" y="538"/>
                  </a:cubicBezTo>
                  <a:cubicBezTo>
                    <a:pt x="1288" y="560"/>
                    <a:pt x="1277" y="571"/>
                    <a:pt x="1255" y="583"/>
                  </a:cubicBezTo>
                  <a:cubicBezTo>
                    <a:pt x="1243" y="583"/>
                    <a:pt x="1243" y="583"/>
                    <a:pt x="1243" y="605"/>
                  </a:cubicBezTo>
                  <a:lnTo>
                    <a:pt x="1243" y="616"/>
                  </a:lnTo>
                  <a:cubicBezTo>
                    <a:pt x="1243" y="639"/>
                    <a:pt x="1221" y="650"/>
                    <a:pt x="1210" y="672"/>
                  </a:cubicBezTo>
                  <a:cubicBezTo>
                    <a:pt x="1198" y="684"/>
                    <a:pt x="1187" y="706"/>
                    <a:pt x="1187" y="717"/>
                  </a:cubicBezTo>
                  <a:cubicBezTo>
                    <a:pt x="1176" y="740"/>
                    <a:pt x="1176" y="773"/>
                    <a:pt x="1176" y="796"/>
                  </a:cubicBezTo>
                  <a:cubicBezTo>
                    <a:pt x="1176" y="818"/>
                    <a:pt x="1176" y="829"/>
                    <a:pt x="1176" y="840"/>
                  </a:cubicBezTo>
                  <a:cubicBezTo>
                    <a:pt x="1176" y="885"/>
                    <a:pt x="1143" y="885"/>
                    <a:pt x="1131" y="885"/>
                  </a:cubicBezTo>
                  <a:cubicBezTo>
                    <a:pt x="1131" y="885"/>
                    <a:pt x="1131" y="885"/>
                    <a:pt x="1120" y="885"/>
                  </a:cubicBezTo>
                  <a:cubicBezTo>
                    <a:pt x="1120" y="908"/>
                    <a:pt x="1120" y="941"/>
                    <a:pt x="1143" y="964"/>
                  </a:cubicBezTo>
                  <a:cubicBezTo>
                    <a:pt x="1165" y="975"/>
                    <a:pt x="1165" y="986"/>
                    <a:pt x="1176" y="998"/>
                  </a:cubicBezTo>
                  <a:cubicBezTo>
                    <a:pt x="1176" y="1009"/>
                    <a:pt x="1187" y="1009"/>
                    <a:pt x="1187" y="1009"/>
                  </a:cubicBezTo>
                  <a:cubicBezTo>
                    <a:pt x="1198" y="1009"/>
                    <a:pt x="1198" y="1009"/>
                    <a:pt x="1198" y="1009"/>
                  </a:cubicBezTo>
                  <a:cubicBezTo>
                    <a:pt x="1232" y="1009"/>
                    <a:pt x="1255" y="1020"/>
                    <a:pt x="1266" y="1053"/>
                  </a:cubicBezTo>
                  <a:cubicBezTo>
                    <a:pt x="1266" y="1065"/>
                    <a:pt x="1277" y="1065"/>
                    <a:pt x="1300" y="1065"/>
                  </a:cubicBezTo>
                  <a:cubicBezTo>
                    <a:pt x="1311" y="1065"/>
                    <a:pt x="1322" y="1065"/>
                    <a:pt x="1333" y="1053"/>
                  </a:cubicBezTo>
                  <a:cubicBezTo>
                    <a:pt x="1344" y="1042"/>
                    <a:pt x="1356" y="1042"/>
                    <a:pt x="1367" y="1042"/>
                  </a:cubicBezTo>
                  <a:cubicBezTo>
                    <a:pt x="1389" y="1042"/>
                    <a:pt x="1400" y="1065"/>
                    <a:pt x="1400" y="1087"/>
                  </a:cubicBezTo>
                  <a:cubicBezTo>
                    <a:pt x="1411" y="1087"/>
                    <a:pt x="1411" y="1087"/>
                    <a:pt x="1411" y="1098"/>
                  </a:cubicBezTo>
                  <a:cubicBezTo>
                    <a:pt x="1411" y="1121"/>
                    <a:pt x="1423" y="1154"/>
                    <a:pt x="1389" y="1177"/>
                  </a:cubicBezTo>
                  <a:lnTo>
                    <a:pt x="1389" y="1177"/>
                  </a:lnTo>
                  <a:lnTo>
                    <a:pt x="1389" y="1177"/>
                  </a:lnTo>
                  <a:cubicBezTo>
                    <a:pt x="1389" y="1188"/>
                    <a:pt x="1389" y="1199"/>
                    <a:pt x="1389" y="1210"/>
                  </a:cubicBezTo>
                  <a:cubicBezTo>
                    <a:pt x="1378" y="1233"/>
                    <a:pt x="1367" y="1233"/>
                    <a:pt x="1356" y="1233"/>
                  </a:cubicBezTo>
                  <a:cubicBezTo>
                    <a:pt x="1333" y="1233"/>
                    <a:pt x="1311" y="1222"/>
                    <a:pt x="1300" y="1210"/>
                  </a:cubicBezTo>
                  <a:cubicBezTo>
                    <a:pt x="1300" y="1210"/>
                    <a:pt x="1288" y="1222"/>
                    <a:pt x="1288" y="1233"/>
                  </a:cubicBezTo>
                  <a:cubicBezTo>
                    <a:pt x="1277" y="1255"/>
                    <a:pt x="1266" y="1289"/>
                    <a:pt x="1232" y="1300"/>
                  </a:cubicBezTo>
                  <a:cubicBezTo>
                    <a:pt x="1221" y="1300"/>
                    <a:pt x="1221" y="1311"/>
                    <a:pt x="1221" y="1311"/>
                  </a:cubicBezTo>
                  <a:cubicBezTo>
                    <a:pt x="1221" y="1322"/>
                    <a:pt x="1221" y="1322"/>
                    <a:pt x="1232" y="1334"/>
                  </a:cubicBezTo>
                  <a:cubicBezTo>
                    <a:pt x="1243" y="1345"/>
                    <a:pt x="1255" y="1367"/>
                    <a:pt x="1243" y="1378"/>
                  </a:cubicBezTo>
                  <a:cubicBezTo>
                    <a:pt x="1243" y="1389"/>
                    <a:pt x="1243" y="1401"/>
                    <a:pt x="1221" y="1412"/>
                  </a:cubicBezTo>
                  <a:lnTo>
                    <a:pt x="1221" y="1412"/>
                  </a:lnTo>
                  <a:cubicBezTo>
                    <a:pt x="1221" y="1423"/>
                    <a:pt x="1221" y="1446"/>
                    <a:pt x="1210" y="1457"/>
                  </a:cubicBezTo>
                  <a:cubicBezTo>
                    <a:pt x="1198" y="1468"/>
                    <a:pt x="1198" y="1479"/>
                    <a:pt x="1210" y="1513"/>
                  </a:cubicBezTo>
                  <a:cubicBezTo>
                    <a:pt x="1232" y="1547"/>
                    <a:pt x="1243" y="1558"/>
                    <a:pt x="1266" y="1547"/>
                  </a:cubicBezTo>
                  <a:cubicBezTo>
                    <a:pt x="1277" y="1547"/>
                    <a:pt x="1277" y="1547"/>
                    <a:pt x="1277" y="1547"/>
                  </a:cubicBezTo>
                  <a:cubicBezTo>
                    <a:pt x="1322" y="1547"/>
                    <a:pt x="1344" y="1602"/>
                    <a:pt x="1344" y="1636"/>
                  </a:cubicBezTo>
                  <a:cubicBezTo>
                    <a:pt x="1344" y="1636"/>
                    <a:pt x="1344" y="1647"/>
                    <a:pt x="1356" y="1647"/>
                  </a:cubicBezTo>
                  <a:cubicBezTo>
                    <a:pt x="1356" y="1658"/>
                    <a:pt x="1356" y="1658"/>
                    <a:pt x="1356" y="1658"/>
                  </a:cubicBezTo>
                  <a:cubicBezTo>
                    <a:pt x="1356" y="1658"/>
                    <a:pt x="1367" y="1647"/>
                    <a:pt x="1378" y="1636"/>
                  </a:cubicBezTo>
                  <a:cubicBezTo>
                    <a:pt x="1389" y="1614"/>
                    <a:pt x="1411" y="1602"/>
                    <a:pt x="1434" y="1602"/>
                  </a:cubicBezTo>
                  <a:cubicBezTo>
                    <a:pt x="1456" y="1602"/>
                    <a:pt x="1479" y="1614"/>
                    <a:pt x="1501" y="1625"/>
                  </a:cubicBezTo>
                  <a:cubicBezTo>
                    <a:pt x="1512" y="1636"/>
                    <a:pt x="1512" y="1636"/>
                    <a:pt x="1524" y="1636"/>
                  </a:cubicBezTo>
                  <a:cubicBezTo>
                    <a:pt x="1557" y="1658"/>
                    <a:pt x="1591" y="1681"/>
                    <a:pt x="1591" y="1715"/>
                  </a:cubicBezTo>
                  <a:cubicBezTo>
                    <a:pt x="1613" y="1726"/>
                    <a:pt x="1613" y="1726"/>
                    <a:pt x="1613" y="1726"/>
                  </a:cubicBezTo>
                  <a:cubicBezTo>
                    <a:pt x="1602" y="1748"/>
                    <a:pt x="1602" y="1748"/>
                    <a:pt x="1602" y="1748"/>
                  </a:cubicBezTo>
                  <a:cubicBezTo>
                    <a:pt x="1591" y="1760"/>
                    <a:pt x="1591" y="1760"/>
                    <a:pt x="1580" y="1771"/>
                  </a:cubicBezTo>
                  <a:cubicBezTo>
                    <a:pt x="1569" y="1782"/>
                    <a:pt x="1569" y="1793"/>
                    <a:pt x="1569" y="1815"/>
                  </a:cubicBezTo>
                  <a:cubicBezTo>
                    <a:pt x="1569" y="1815"/>
                    <a:pt x="1569" y="1827"/>
                    <a:pt x="1557" y="1827"/>
                  </a:cubicBezTo>
                  <a:cubicBezTo>
                    <a:pt x="1557" y="1860"/>
                    <a:pt x="1546" y="1883"/>
                    <a:pt x="1512" y="1883"/>
                  </a:cubicBezTo>
                  <a:cubicBezTo>
                    <a:pt x="1512" y="1883"/>
                    <a:pt x="1501" y="1871"/>
                    <a:pt x="1490" y="1871"/>
                  </a:cubicBezTo>
                  <a:cubicBezTo>
                    <a:pt x="1467" y="1871"/>
                    <a:pt x="1445" y="1883"/>
                    <a:pt x="1434" y="1905"/>
                  </a:cubicBezTo>
                  <a:cubicBezTo>
                    <a:pt x="1423" y="1927"/>
                    <a:pt x="1389" y="1939"/>
                    <a:pt x="1356" y="1939"/>
                  </a:cubicBezTo>
                  <a:cubicBezTo>
                    <a:pt x="1344" y="1939"/>
                    <a:pt x="1322" y="1939"/>
                    <a:pt x="1311" y="1927"/>
                  </a:cubicBezTo>
                  <a:cubicBezTo>
                    <a:pt x="1300" y="1927"/>
                    <a:pt x="1288" y="1927"/>
                    <a:pt x="1288" y="1927"/>
                  </a:cubicBezTo>
                  <a:lnTo>
                    <a:pt x="1277" y="1927"/>
                  </a:lnTo>
                  <a:cubicBezTo>
                    <a:pt x="1266" y="1927"/>
                    <a:pt x="1266" y="1927"/>
                    <a:pt x="1255" y="1939"/>
                  </a:cubicBezTo>
                  <a:cubicBezTo>
                    <a:pt x="1221" y="1939"/>
                    <a:pt x="1176" y="1950"/>
                    <a:pt x="1176" y="1972"/>
                  </a:cubicBezTo>
                  <a:cubicBezTo>
                    <a:pt x="1165" y="1995"/>
                    <a:pt x="1154" y="2006"/>
                    <a:pt x="1143" y="2006"/>
                  </a:cubicBezTo>
                  <a:lnTo>
                    <a:pt x="1143" y="2006"/>
                  </a:lnTo>
                  <a:cubicBezTo>
                    <a:pt x="1143" y="2006"/>
                    <a:pt x="1143" y="2006"/>
                    <a:pt x="1143" y="2017"/>
                  </a:cubicBezTo>
                  <a:cubicBezTo>
                    <a:pt x="1131" y="2029"/>
                    <a:pt x="1120" y="2040"/>
                    <a:pt x="1098" y="2040"/>
                  </a:cubicBezTo>
                  <a:cubicBezTo>
                    <a:pt x="1075" y="2040"/>
                    <a:pt x="1053" y="2029"/>
                    <a:pt x="1042" y="2006"/>
                  </a:cubicBezTo>
                  <a:cubicBezTo>
                    <a:pt x="1031" y="1984"/>
                    <a:pt x="1019" y="1950"/>
                    <a:pt x="997" y="1939"/>
                  </a:cubicBezTo>
                  <a:cubicBezTo>
                    <a:pt x="963" y="1916"/>
                    <a:pt x="941" y="1883"/>
                    <a:pt x="941" y="1849"/>
                  </a:cubicBezTo>
                  <a:lnTo>
                    <a:pt x="941" y="1849"/>
                  </a:lnTo>
                  <a:cubicBezTo>
                    <a:pt x="941" y="1849"/>
                    <a:pt x="941" y="1838"/>
                    <a:pt x="930" y="1838"/>
                  </a:cubicBezTo>
                  <a:lnTo>
                    <a:pt x="918" y="1849"/>
                  </a:lnTo>
                  <a:cubicBezTo>
                    <a:pt x="874" y="1860"/>
                    <a:pt x="840" y="1916"/>
                    <a:pt x="840" y="1927"/>
                  </a:cubicBezTo>
                  <a:cubicBezTo>
                    <a:pt x="840" y="1939"/>
                    <a:pt x="840" y="1939"/>
                    <a:pt x="840" y="1950"/>
                  </a:cubicBezTo>
                  <a:cubicBezTo>
                    <a:pt x="851" y="1950"/>
                    <a:pt x="851" y="1950"/>
                    <a:pt x="851" y="1950"/>
                  </a:cubicBezTo>
                  <a:lnTo>
                    <a:pt x="851" y="1950"/>
                  </a:lnTo>
                  <a:cubicBezTo>
                    <a:pt x="885" y="1950"/>
                    <a:pt x="885" y="1972"/>
                    <a:pt x="896" y="1984"/>
                  </a:cubicBezTo>
                  <a:lnTo>
                    <a:pt x="907" y="1995"/>
                  </a:lnTo>
                  <a:lnTo>
                    <a:pt x="907" y="1995"/>
                  </a:lnTo>
                  <a:cubicBezTo>
                    <a:pt x="930" y="1995"/>
                    <a:pt x="941" y="2006"/>
                    <a:pt x="941" y="2017"/>
                  </a:cubicBezTo>
                  <a:cubicBezTo>
                    <a:pt x="941" y="2029"/>
                    <a:pt x="930" y="2051"/>
                    <a:pt x="907" y="2062"/>
                  </a:cubicBezTo>
                  <a:cubicBezTo>
                    <a:pt x="896" y="2073"/>
                    <a:pt x="885" y="2084"/>
                    <a:pt x="885" y="2084"/>
                  </a:cubicBezTo>
                  <a:cubicBezTo>
                    <a:pt x="862" y="2107"/>
                    <a:pt x="851" y="2107"/>
                    <a:pt x="829" y="2107"/>
                  </a:cubicBezTo>
                  <a:cubicBezTo>
                    <a:pt x="818" y="2107"/>
                    <a:pt x="795" y="2107"/>
                    <a:pt x="784" y="2096"/>
                  </a:cubicBezTo>
                  <a:cubicBezTo>
                    <a:pt x="773" y="2096"/>
                    <a:pt x="750" y="2084"/>
                    <a:pt x="717" y="2084"/>
                  </a:cubicBezTo>
                  <a:cubicBezTo>
                    <a:pt x="672" y="2084"/>
                    <a:pt x="661" y="2096"/>
                    <a:pt x="649" y="2096"/>
                  </a:cubicBezTo>
                  <a:cubicBezTo>
                    <a:pt x="638" y="2129"/>
                    <a:pt x="605" y="2152"/>
                    <a:pt x="571" y="2152"/>
                  </a:cubicBezTo>
                  <a:lnTo>
                    <a:pt x="560" y="2152"/>
                  </a:lnTo>
                  <a:cubicBezTo>
                    <a:pt x="538" y="2152"/>
                    <a:pt x="515" y="2140"/>
                    <a:pt x="493" y="2140"/>
                  </a:cubicBezTo>
                  <a:cubicBezTo>
                    <a:pt x="470" y="2140"/>
                    <a:pt x="470" y="2140"/>
                    <a:pt x="470" y="2140"/>
                  </a:cubicBezTo>
                  <a:cubicBezTo>
                    <a:pt x="448" y="2152"/>
                    <a:pt x="448" y="2152"/>
                    <a:pt x="448" y="2152"/>
                  </a:cubicBezTo>
                  <a:close/>
                  <a:moveTo>
                    <a:pt x="493" y="2096"/>
                  </a:moveTo>
                  <a:lnTo>
                    <a:pt x="493" y="2096"/>
                  </a:lnTo>
                  <a:cubicBezTo>
                    <a:pt x="515" y="2096"/>
                    <a:pt x="549" y="2107"/>
                    <a:pt x="571" y="2107"/>
                  </a:cubicBezTo>
                  <a:lnTo>
                    <a:pt x="571" y="2107"/>
                  </a:lnTo>
                  <a:cubicBezTo>
                    <a:pt x="593" y="2107"/>
                    <a:pt x="605" y="2096"/>
                    <a:pt x="616" y="2084"/>
                  </a:cubicBezTo>
                  <a:cubicBezTo>
                    <a:pt x="627" y="2051"/>
                    <a:pt x="683" y="2040"/>
                    <a:pt x="717" y="2040"/>
                  </a:cubicBezTo>
                  <a:cubicBezTo>
                    <a:pt x="750" y="2040"/>
                    <a:pt x="784" y="2051"/>
                    <a:pt x="795" y="2062"/>
                  </a:cubicBezTo>
                  <a:cubicBezTo>
                    <a:pt x="806" y="2062"/>
                    <a:pt x="818" y="2073"/>
                    <a:pt x="829" y="2073"/>
                  </a:cubicBezTo>
                  <a:cubicBezTo>
                    <a:pt x="829" y="2073"/>
                    <a:pt x="840" y="2062"/>
                    <a:pt x="851" y="2062"/>
                  </a:cubicBezTo>
                  <a:cubicBezTo>
                    <a:pt x="851" y="2051"/>
                    <a:pt x="862" y="2040"/>
                    <a:pt x="874" y="2029"/>
                  </a:cubicBezTo>
                  <a:cubicBezTo>
                    <a:pt x="862" y="2029"/>
                    <a:pt x="862" y="2006"/>
                    <a:pt x="851" y="2006"/>
                  </a:cubicBezTo>
                  <a:cubicBezTo>
                    <a:pt x="851" y="1995"/>
                    <a:pt x="851" y="1995"/>
                    <a:pt x="851" y="1995"/>
                  </a:cubicBezTo>
                  <a:cubicBezTo>
                    <a:pt x="840" y="1995"/>
                    <a:pt x="818" y="1984"/>
                    <a:pt x="806" y="1972"/>
                  </a:cubicBezTo>
                  <a:cubicBezTo>
                    <a:pt x="795" y="1961"/>
                    <a:pt x="795" y="1939"/>
                    <a:pt x="795" y="1927"/>
                  </a:cubicBezTo>
                  <a:cubicBezTo>
                    <a:pt x="806" y="1894"/>
                    <a:pt x="840" y="1815"/>
                    <a:pt x="907" y="1804"/>
                  </a:cubicBezTo>
                  <a:cubicBezTo>
                    <a:pt x="918" y="1804"/>
                    <a:pt x="930" y="1804"/>
                    <a:pt x="930" y="1804"/>
                  </a:cubicBezTo>
                  <a:cubicBezTo>
                    <a:pt x="963" y="1804"/>
                    <a:pt x="974" y="1804"/>
                    <a:pt x="974" y="1815"/>
                  </a:cubicBezTo>
                  <a:cubicBezTo>
                    <a:pt x="986" y="1827"/>
                    <a:pt x="997" y="1849"/>
                    <a:pt x="986" y="1860"/>
                  </a:cubicBezTo>
                  <a:cubicBezTo>
                    <a:pt x="986" y="1871"/>
                    <a:pt x="997" y="1883"/>
                    <a:pt x="1019" y="1894"/>
                  </a:cubicBezTo>
                  <a:cubicBezTo>
                    <a:pt x="1053" y="1916"/>
                    <a:pt x="1075" y="1950"/>
                    <a:pt x="1087" y="1984"/>
                  </a:cubicBezTo>
                  <a:cubicBezTo>
                    <a:pt x="1087" y="1995"/>
                    <a:pt x="1098" y="1995"/>
                    <a:pt x="1098" y="1995"/>
                  </a:cubicBezTo>
                  <a:cubicBezTo>
                    <a:pt x="1098" y="1984"/>
                    <a:pt x="1109" y="1972"/>
                    <a:pt x="1120" y="1972"/>
                  </a:cubicBezTo>
                  <a:cubicBezTo>
                    <a:pt x="1120" y="1961"/>
                    <a:pt x="1131" y="1961"/>
                    <a:pt x="1131" y="1961"/>
                  </a:cubicBezTo>
                  <a:cubicBezTo>
                    <a:pt x="1154" y="1916"/>
                    <a:pt x="1198" y="1905"/>
                    <a:pt x="1243" y="1894"/>
                  </a:cubicBezTo>
                  <a:cubicBezTo>
                    <a:pt x="1255" y="1894"/>
                    <a:pt x="1255" y="1883"/>
                    <a:pt x="1266" y="1883"/>
                  </a:cubicBezTo>
                  <a:cubicBezTo>
                    <a:pt x="1266" y="1883"/>
                    <a:pt x="1277" y="1883"/>
                    <a:pt x="1288" y="1883"/>
                  </a:cubicBezTo>
                  <a:cubicBezTo>
                    <a:pt x="1300" y="1883"/>
                    <a:pt x="1311" y="1883"/>
                    <a:pt x="1333" y="1894"/>
                  </a:cubicBezTo>
                  <a:cubicBezTo>
                    <a:pt x="1333" y="1894"/>
                    <a:pt x="1344" y="1894"/>
                    <a:pt x="1356" y="1894"/>
                  </a:cubicBezTo>
                  <a:cubicBezTo>
                    <a:pt x="1378" y="1894"/>
                    <a:pt x="1389" y="1894"/>
                    <a:pt x="1400" y="1883"/>
                  </a:cubicBezTo>
                  <a:cubicBezTo>
                    <a:pt x="1423" y="1849"/>
                    <a:pt x="1445" y="1827"/>
                    <a:pt x="1479" y="1827"/>
                  </a:cubicBezTo>
                  <a:cubicBezTo>
                    <a:pt x="1490" y="1827"/>
                    <a:pt x="1490" y="1827"/>
                    <a:pt x="1490" y="1827"/>
                  </a:cubicBezTo>
                  <a:cubicBezTo>
                    <a:pt x="1501" y="1838"/>
                    <a:pt x="1512" y="1838"/>
                    <a:pt x="1512" y="1838"/>
                  </a:cubicBezTo>
                  <a:cubicBezTo>
                    <a:pt x="1512" y="1827"/>
                    <a:pt x="1512" y="1827"/>
                    <a:pt x="1524" y="1827"/>
                  </a:cubicBezTo>
                  <a:cubicBezTo>
                    <a:pt x="1524" y="1815"/>
                    <a:pt x="1524" y="1815"/>
                    <a:pt x="1524" y="1804"/>
                  </a:cubicBezTo>
                  <a:cubicBezTo>
                    <a:pt x="1524" y="1782"/>
                    <a:pt x="1535" y="1760"/>
                    <a:pt x="1546" y="1737"/>
                  </a:cubicBezTo>
                  <a:cubicBezTo>
                    <a:pt x="1546" y="1737"/>
                    <a:pt x="1546" y="1726"/>
                    <a:pt x="1546" y="1715"/>
                  </a:cubicBezTo>
                  <a:cubicBezTo>
                    <a:pt x="1546" y="1703"/>
                    <a:pt x="1524" y="1692"/>
                    <a:pt x="1501" y="1681"/>
                  </a:cubicBezTo>
                  <a:cubicBezTo>
                    <a:pt x="1490" y="1670"/>
                    <a:pt x="1490" y="1670"/>
                    <a:pt x="1479" y="1670"/>
                  </a:cubicBezTo>
                  <a:cubicBezTo>
                    <a:pt x="1467" y="1658"/>
                    <a:pt x="1445" y="1647"/>
                    <a:pt x="1434" y="1647"/>
                  </a:cubicBezTo>
                  <a:cubicBezTo>
                    <a:pt x="1423" y="1647"/>
                    <a:pt x="1423" y="1647"/>
                    <a:pt x="1411" y="1658"/>
                  </a:cubicBezTo>
                  <a:cubicBezTo>
                    <a:pt x="1389" y="1692"/>
                    <a:pt x="1367" y="1703"/>
                    <a:pt x="1356" y="1703"/>
                  </a:cubicBezTo>
                  <a:cubicBezTo>
                    <a:pt x="1344" y="1703"/>
                    <a:pt x="1322" y="1692"/>
                    <a:pt x="1311" y="1658"/>
                  </a:cubicBezTo>
                  <a:cubicBezTo>
                    <a:pt x="1311" y="1658"/>
                    <a:pt x="1311" y="1647"/>
                    <a:pt x="1300" y="1647"/>
                  </a:cubicBezTo>
                  <a:cubicBezTo>
                    <a:pt x="1300" y="1625"/>
                    <a:pt x="1288" y="1591"/>
                    <a:pt x="1277" y="1591"/>
                  </a:cubicBezTo>
                  <a:lnTo>
                    <a:pt x="1277" y="1591"/>
                  </a:lnTo>
                  <a:cubicBezTo>
                    <a:pt x="1266" y="1591"/>
                    <a:pt x="1266" y="1591"/>
                    <a:pt x="1255" y="1591"/>
                  </a:cubicBezTo>
                  <a:cubicBezTo>
                    <a:pt x="1210" y="1591"/>
                    <a:pt x="1187" y="1558"/>
                    <a:pt x="1176" y="1535"/>
                  </a:cubicBezTo>
                  <a:cubicBezTo>
                    <a:pt x="1143" y="1491"/>
                    <a:pt x="1154" y="1446"/>
                    <a:pt x="1176" y="1423"/>
                  </a:cubicBezTo>
                  <a:cubicBezTo>
                    <a:pt x="1176" y="1423"/>
                    <a:pt x="1176" y="1423"/>
                    <a:pt x="1176" y="1412"/>
                  </a:cubicBezTo>
                  <a:cubicBezTo>
                    <a:pt x="1176" y="1401"/>
                    <a:pt x="1176" y="1378"/>
                    <a:pt x="1198" y="1367"/>
                  </a:cubicBezTo>
                  <a:cubicBezTo>
                    <a:pt x="1198" y="1367"/>
                    <a:pt x="1198" y="1367"/>
                    <a:pt x="1198" y="1356"/>
                  </a:cubicBezTo>
                  <a:cubicBezTo>
                    <a:pt x="1176" y="1345"/>
                    <a:pt x="1176" y="1322"/>
                    <a:pt x="1187" y="1300"/>
                  </a:cubicBezTo>
                  <a:cubicBezTo>
                    <a:pt x="1187" y="1278"/>
                    <a:pt x="1198" y="1266"/>
                    <a:pt x="1221" y="1255"/>
                  </a:cubicBezTo>
                  <a:cubicBezTo>
                    <a:pt x="1232" y="1255"/>
                    <a:pt x="1232" y="1244"/>
                    <a:pt x="1243" y="1222"/>
                  </a:cubicBezTo>
                  <a:cubicBezTo>
                    <a:pt x="1243" y="1210"/>
                    <a:pt x="1266" y="1165"/>
                    <a:pt x="1300" y="1165"/>
                  </a:cubicBezTo>
                  <a:cubicBezTo>
                    <a:pt x="1311" y="1165"/>
                    <a:pt x="1322" y="1165"/>
                    <a:pt x="1333" y="1177"/>
                  </a:cubicBezTo>
                  <a:cubicBezTo>
                    <a:pt x="1333" y="1188"/>
                    <a:pt x="1344" y="1188"/>
                    <a:pt x="1344" y="1188"/>
                  </a:cubicBezTo>
                  <a:cubicBezTo>
                    <a:pt x="1344" y="1177"/>
                    <a:pt x="1333" y="1154"/>
                    <a:pt x="1367" y="1143"/>
                  </a:cubicBezTo>
                  <a:cubicBezTo>
                    <a:pt x="1378" y="1132"/>
                    <a:pt x="1378" y="1132"/>
                    <a:pt x="1367" y="1109"/>
                  </a:cubicBezTo>
                  <a:lnTo>
                    <a:pt x="1367" y="1098"/>
                  </a:lnTo>
                  <a:cubicBezTo>
                    <a:pt x="1367" y="1087"/>
                    <a:pt x="1367" y="1087"/>
                    <a:pt x="1367" y="1087"/>
                  </a:cubicBezTo>
                  <a:cubicBezTo>
                    <a:pt x="1356" y="1087"/>
                    <a:pt x="1356" y="1087"/>
                    <a:pt x="1356" y="1087"/>
                  </a:cubicBezTo>
                  <a:cubicBezTo>
                    <a:pt x="1344" y="1098"/>
                    <a:pt x="1322" y="1109"/>
                    <a:pt x="1300" y="1109"/>
                  </a:cubicBezTo>
                  <a:cubicBezTo>
                    <a:pt x="1255" y="1109"/>
                    <a:pt x="1232" y="1098"/>
                    <a:pt x="1221" y="1065"/>
                  </a:cubicBezTo>
                  <a:lnTo>
                    <a:pt x="1221" y="1053"/>
                  </a:lnTo>
                  <a:cubicBezTo>
                    <a:pt x="1221" y="1053"/>
                    <a:pt x="1210" y="1053"/>
                    <a:pt x="1198" y="1053"/>
                  </a:cubicBezTo>
                  <a:cubicBezTo>
                    <a:pt x="1187" y="1053"/>
                    <a:pt x="1187" y="1053"/>
                    <a:pt x="1187" y="1053"/>
                  </a:cubicBezTo>
                  <a:cubicBezTo>
                    <a:pt x="1154" y="1053"/>
                    <a:pt x="1143" y="1031"/>
                    <a:pt x="1131" y="1020"/>
                  </a:cubicBezTo>
                  <a:cubicBezTo>
                    <a:pt x="1131" y="1009"/>
                    <a:pt x="1131" y="998"/>
                    <a:pt x="1120" y="998"/>
                  </a:cubicBezTo>
                  <a:cubicBezTo>
                    <a:pt x="1075" y="975"/>
                    <a:pt x="1075" y="908"/>
                    <a:pt x="1087" y="874"/>
                  </a:cubicBezTo>
                  <a:cubicBezTo>
                    <a:pt x="1087" y="852"/>
                    <a:pt x="1109" y="852"/>
                    <a:pt x="1131" y="840"/>
                  </a:cubicBezTo>
                  <a:lnTo>
                    <a:pt x="1131" y="840"/>
                  </a:lnTo>
                  <a:lnTo>
                    <a:pt x="1131" y="840"/>
                  </a:lnTo>
                  <a:cubicBezTo>
                    <a:pt x="1143" y="829"/>
                    <a:pt x="1131" y="818"/>
                    <a:pt x="1131" y="807"/>
                  </a:cubicBezTo>
                  <a:cubicBezTo>
                    <a:pt x="1131" y="773"/>
                    <a:pt x="1131" y="729"/>
                    <a:pt x="1143" y="706"/>
                  </a:cubicBezTo>
                  <a:cubicBezTo>
                    <a:pt x="1154" y="684"/>
                    <a:pt x="1165" y="661"/>
                    <a:pt x="1176" y="650"/>
                  </a:cubicBezTo>
                  <a:cubicBezTo>
                    <a:pt x="1187" y="639"/>
                    <a:pt x="1198" y="616"/>
                    <a:pt x="1198" y="605"/>
                  </a:cubicBezTo>
                  <a:cubicBezTo>
                    <a:pt x="1198" y="605"/>
                    <a:pt x="1198" y="605"/>
                    <a:pt x="1198" y="594"/>
                  </a:cubicBezTo>
                  <a:cubicBezTo>
                    <a:pt x="1198" y="571"/>
                    <a:pt x="1210" y="560"/>
                    <a:pt x="1243" y="538"/>
                  </a:cubicBezTo>
                  <a:lnTo>
                    <a:pt x="1243" y="538"/>
                  </a:lnTo>
                  <a:cubicBezTo>
                    <a:pt x="1243" y="538"/>
                    <a:pt x="1243" y="527"/>
                    <a:pt x="1232" y="527"/>
                  </a:cubicBezTo>
                  <a:cubicBezTo>
                    <a:pt x="1221" y="516"/>
                    <a:pt x="1210" y="516"/>
                    <a:pt x="1187" y="516"/>
                  </a:cubicBezTo>
                  <a:cubicBezTo>
                    <a:pt x="1165" y="504"/>
                    <a:pt x="1143" y="504"/>
                    <a:pt x="1131" y="493"/>
                  </a:cubicBezTo>
                  <a:cubicBezTo>
                    <a:pt x="1120" y="493"/>
                    <a:pt x="1109" y="482"/>
                    <a:pt x="1109" y="482"/>
                  </a:cubicBezTo>
                  <a:cubicBezTo>
                    <a:pt x="1098" y="471"/>
                    <a:pt x="1098" y="471"/>
                    <a:pt x="1087" y="471"/>
                  </a:cubicBezTo>
                  <a:cubicBezTo>
                    <a:pt x="1075" y="482"/>
                    <a:pt x="1064" y="493"/>
                    <a:pt x="1064" y="516"/>
                  </a:cubicBezTo>
                  <a:cubicBezTo>
                    <a:pt x="1053" y="538"/>
                    <a:pt x="1031" y="560"/>
                    <a:pt x="1008" y="560"/>
                  </a:cubicBezTo>
                  <a:cubicBezTo>
                    <a:pt x="997" y="560"/>
                    <a:pt x="986" y="549"/>
                    <a:pt x="963" y="538"/>
                  </a:cubicBezTo>
                  <a:cubicBezTo>
                    <a:pt x="963" y="538"/>
                    <a:pt x="952" y="538"/>
                    <a:pt x="941" y="527"/>
                  </a:cubicBezTo>
                  <a:cubicBezTo>
                    <a:pt x="918" y="516"/>
                    <a:pt x="885" y="504"/>
                    <a:pt x="874" y="471"/>
                  </a:cubicBezTo>
                  <a:cubicBezTo>
                    <a:pt x="874" y="471"/>
                    <a:pt x="818" y="336"/>
                    <a:pt x="851" y="291"/>
                  </a:cubicBezTo>
                  <a:cubicBezTo>
                    <a:pt x="851" y="280"/>
                    <a:pt x="862" y="280"/>
                    <a:pt x="874" y="280"/>
                  </a:cubicBezTo>
                  <a:lnTo>
                    <a:pt x="874" y="280"/>
                  </a:lnTo>
                  <a:cubicBezTo>
                    <a:pt x="896" y="280"/>
                    <a:pt x="918" y="291"/>
                    <a:pt x="941" y="303"/>
                  </a:cubicBezTo>
                  <a:cubicBezTo>
                    <a:pt x="941" y="314"/>
                    <a:pt x="941" y="314"/>
                    <a:pt x="952" y="314"/>
                  </a:cubicBezTo>
                  <a:lnTo>
                    <a:pt x="952" y="314"/>
                  </a:lnTo>
                  <a:cubicBezTo>
                    <a:pt x="952" y="303"/>
                    <a:pt x="963" y="291"/>
                    <a:pt x="974" y="280"/>
                  </a:cubicBezTo>
                  <a:cubicBezTo>
                    <a:pt x="974" y="269"/>
                    <a:pt x="986" y="258"/>
                    <a:pt x="986" y="258"/>
                  </a:cubicBezTo>
                  <a:cubicBezTo>
                    <a:pt x="986" y="258"/>
                    <a:pt x="986" y="258"/>
                    <a:pt x="974" y="258"/>
                  </a:cubicBezTo>
                  <a:cubicBezTo>
                    <a:pt x="974" y="258"/>
                    <a:pt x="874" y="247"/>
                    <a:pt x="851" y="213"/>
                  </a:cubicBezTo>
                  <a:cubicBezTo>
                    <a:pt x="840" y="202"/>
                    <a:pt x="840" y="191"/>
                    <a:pt x="840" y="179"/>
                  </a:cubicBezTo>
                  <a:cubicBezTo>
                    <a:pt x="862" y="101"/>
                    <a:pt x="862" y="67"/>
                    <a:pt x="862" y="56"/>
                  </a:cubicBezTo>
                  <a:cubicBezTo>
                    <a:pt x="851" y="45"/>
                    <a:pt x="840" y="34"/>
                    <a:pt x="818" y="34"/>
                  </a:cubicBezTo>
                  <a:lnTo>
                    <a:pt x="806" y="45"/>
                  </a:lnTo>
                  <a:cubicBezTo>
                    <a:pt x="795" y="56"/>
                    <a:pt x="773" y="123"/>
                    <a:pt x="773" y="146"/>
                  </a:cubicBezTo>
                  <a:cubicBezTo>
                    <a:pt x="784" y="179"/>
                    <a:pt x="762" y="247"/>
                    <a:pt x="728" y="258"/>
                  </a:cubicBezTo>
                  <a:cubicBezTo>
                    <a:pt x="717" y="258"/>
                    <a:pt x="717" y="258"/>
                    <a:pt x="717" y="258"/>
                  </a:cubicBezTo>
                  <a:cubicBezTo>
                    <a:pt x="705" y="291"/>
                    <a:pt x="683" y="314"/>
                    <a:pt x="661" y="314"/>
                  </a:cubicBezTo>
                  <a:cubicBezTo>
                    <a:pt x="649" y="314"/>
                    <a:pt x="638" y="336"/>
                    <a:pt x="627" y="370"/>
                  </a:cubicBezTo>
                  <a:cubicBezTo>
                    <a:pt x="627" y="392"/>
                    <a:pt x="605" y="426"/>
                    <a:pt x="582" y="437"/>
                  </a:cubicBezTo>
                  <a:cubicBezTo>
                    <a:pt x="605" y="448"/>
                    <a:pt x="638" y="482"/>
                    <a:pt x="638" y="493"/>
                  </a:cubicBezTo>
                  <a:cubicBezTo>
                    <a:pt x="649" y="527"/>
                    <a:pt x="638" y="594"/>
                    <a:pt x="593" y="639"/>
                  </a:cubicBezTo>
                  <a:cubicBezTo>
                    <a:pt x="593" y="650"/>
                    <a:pt x="582" y="650"/>
                    <a:pt x="571" y="661"/>
                  </a:cubicBezTo>
                  <a:cubicBezTo>
                    <a:pt x="560" y="672"/>
                    <a:pt x="526" y="717"/>
                    <a:pt x="526" y="717"/>
                  </a:cubicBezTo>
                  <a:cubicBezTo>
                    <a:pt x="549" y="740"/>
                    <a:pt x="560" y="773"/>
                    <a:pt x="571" y="807"/>
                  </a:cubicBezTo>
                  <a:cubicBezTo>
                    <a:pt x="571" y="818"/>
                    <a:pt x="582" y="829"/>
                    <a:pt x="582" y="829"/>
                  </a:cubicBezTo>
                  <a:cubicBezTo>
                    <a:pt x="582" y="829"/>
                    <a:pt x="593" y="829"/>
                    <a:pt x="605" y="829"/>
                  </a:cubicBezTo>
                  <a:lnTo>
                    <a:pt x="616" y="829"/>
                  </a:lnTo>
                  <a:cubicBezTo>
                    <a:pt x="627" y="829"/>
                    <a:pt x="627" y="818"/>
                    <a:pt x="649" y="818"/>
                  </a:cubicBezTo>
                  <a:cubicBezTo>
                    <a:pt x="672" y="818"/>
                    <a:pt x="717" y="829"/>
                    <a:pt x="739" y="840"/>
                  </a:cubicBezTo>
                  <a:cubicBezTo>
                    <a:pt x="762" y="852"/>
                    <a:pt x="762" y="874"/>
                    <a:pt x="762" y="885"/>
                  </a:cubicBezTo>
                  <a:cubicBezTo>
                    <a:pt x="762" y="896"/>
                    <a:pt x="762" y="896"/>
                    <a:pt x="762" y="896"/>
                  </a:cubicBezTo>
                  <a:cubicBezTo>
                    <a:pt x="784" y="896"/>
                    <a:pt x="795" y="919"/>
                    <a:pt x="806" y="941"/>
                  </a:cubicBezTo>
                  <a:cubicBezTo>
                    <a:pt x="806" y="941"/>
                    <a:pt x="806" y="953"/>
                    <a:pt x="818" y="953"/>
                  </a:cubicBezTo>
                  <a:lnTo>
                    <a:pt x="818" y="953"/>
                  </a:lnTo>
                  <a:lnTo>
                    <a:pt x="818" y="953"/>
                  </a:lnTo>
                  <a:cubicBezTo>
                    <a:pt x="862" y="953"/>
                    <a:pt x="896" y="986"/>
                    <a:pt x="896" y="1020"/>
                  </a:cubicBezTo>
                  <a:cubicBezTo>
                    <a:pt x="896" y="1020"/>
                    <a:pt x="907" y="1031"/>
                    <a:pt x="952" y="1042"/>
                  </a:cubicBezTo>
                  <a:cubicBezTo>
                    <a:pt x="986" y="1053"/>
                    <a:pt x="1008" y="1076"/>
                    <a:pt x="1008" y="1098"/>
                  </a:cubicBezTo>
                  <a:cubicBezTo>
                    <a:pt x="1008" y="1109"/>
                    <a:pt x="997" y="1143"/>
                    <a:pt x="952" y="1143"/>
                  </a:cubicBezTo>
                  <a:lnTo>
                    <a:pt x="952" y="1143"/>
                  </a:lnTo>
                  <a:cubicBezTo>
                    <a:pt x="930" y="1132"/>
                    <a:pt x="907" y="1132"/>
                    <a:pt x="896" y="1132"/>
                  </a:cubicBezTo>
                  <a:cubicBezTo>
                    <a:pt x="885" y="1132"/>
                    <a:pt x="862" y="1132"/>
                    <a:pt x="851" y="1132"/>
                  </a:cubicBezTo>
                  <a:lnTo>
                    <a:pt x="851" y="1132"/>
                  </a:lnTo>
                  <a:cubicBezTo>
                    <a:pt x="851" y="1154"/>
                    <a:pt x="840" y="1177"/>
                    <a:pt x="829" y="1199"/>
                  </a:cubicBezTo>
                  <a:cubicBezTo>
                    <a:pt x="818" y="1210"/>
                    <a:pt x="795" y="1222"/>
                    <a:pt x="773" y="1222"/>
                  </a:cubicBezTo>
                  <a:cubicBezTo>
                    <a:pt x="750" y="1233"/>
                    <a:pt x="728" y="1222"/>
                    <a:pt x="717" y="1199"/>
                  </a:cubicBezTo>
                  <a:cubicBezTo>
                    <a:pt x="705" y="1210"/>
                    <a:pt x="683" y="1233"/>
                    <a:pt x="672" y="1244"/>
                  </a:cubicBezTo>
                  <a:cubicBezTo>
                    <a:pt x="672" y="1255"/>
                    <a:pt x="661" y="1255"/>
                    <a:pt x="661" y="1266"/>
                  </a:cubicBezTo>
                  <a:cubicBezTo>
                    <a:pt x="627" y="1289"/>
                    <a:pt x="616" y="1300"/>
                    <a:pt x="593" y="1300"/>
                  </a:cubicBezTo>
                  <a:cubicBezTo>
                    <a:pt x="582" y="1300"/>
                    <a:pt x="560" y="1300"/>
                    <a:pt x="549" y="1278"/>
                  </a:cubicBezTo>
                  <a:cubicBezTo>
                    <a:pt x="549" y="1266"/>
                    <a:pt x="538" y="1266"/>
                    <a:pt x="526" y="1266"/>
                  </a:cubicBezTo>
                  <a:cubicBezTo>
                    <a:pt x="515" y="1255"/>
                    <a:pt x="504" y="1244"/>
                    <a:pt x="481" y="1233"/>
                  </a:cubicBezTo>
                  <a:cubicBezTo>
                    <a:pt x="481" y="1222"/>
                    <a:pt x="470" y="1222"/>
                    <a:pt x="459" y="1210"/>
                  </a:cubicBezTo>
                  <a:cubicBezTo>
                    <a:pt x="448" y="1199"/>
                    <a:pt x="425" y="1188"/>
                    <a:pt x="414" y="1154"/>
                  </a:cubicBezTo>
                  <a:cubicBezTo>
                    <a:pt x="403" y="1143"/>
                    <a:pt x="403" y="1132"/>
                    <a:pt x="392" y="1121"/>
                  </a:cubicBezTo>
                  <a:cubicBezTo>
                    <a:pt x="380" y="1098"/>
                    <a:pt x="369" y="1065"/>
                    <a:pt x="347" y="1053"/>
                  </a:cubicBezTo>
                  <a:cubicBezTo>
                    <a:pt x="313" y="1031"/>
                    <a:pt x="291" y="1031"/>
                    <a:pt x="291" y="1031"/>
                  </a:cubicBezTo>
                  <a:lnTo>
                    <a:pt x="291" y="1031"/>
                  </a:lnTo>
                  <a:cubicBezTo>
                    <a:pt x="291" y="1042"/>
                    <a:pt x="291" y="1053"/>
                    <a:pt x="280" y="1076"/>
                  </a:cubicBezTo>
                  <a:cubicBezTo>
                    <a:pt x="280" y="1087"/>
                    <a:pt x="280" y="1098"/>
                    <a:pt x="280" y="1109"/>
                  </a:cubicBezTo>
                  <a:cubicBezTo>
                    <a:pt x="291" y="1109"/>
                    <a:pt x="302" y="1121"/>
                    <a:pt x="313" y="1132"/>
                  </a:cubicBezTo>
                  <a:cubicBezTo>
                    <a:pt x="325" y="1143"/>
                    <a:pt x="325" y="1177"/>
                    <a:pt x="313" y="1199"/>
                  </a:cubicBezTo>
                  <a:cubicBezTo>
                    <a:pt x="302" y="1233"/>
                    <a:pt x="291" y="1244"/>
                    <a:pt x="291" y="1255"/>
                  </a:cubicBezTo>
                  <a:cubicBezTo>
                    <a:pt x="302" y="1266"/>
                    <a:pt x="302" y="1266"/>
                    <a:pt x="313" y="1266"/>
                  </a:cubicBezTo>
                  <a:cubicBezTo>
                    <a:pt x="325" y="1289"/>
                    <a:pt x="313" y="1356"/>
                    <a:pt x="302" y="1401"/>
                  </a:cubicBezTo>
                  <a:cubicBezTo>
                    <a:pt x="302" y="1434"/>
                    <a:pt x="291" y="1457"/>
                    <a:pt x="257" y="1479"/>
                  </a:cubicBezTo>
                  <a:cubicBezTo>
                    <a:pt x="257" y="1479"/>
                    <a:pt x="246" y="1502"/>
                    <a:pt x="246" y="1524"/>
                  </a:cubicBezTo>
                  <a:cubicBezTo>
                    <a:pt x="235" y="1547"/>
                    <a:pt x="246" y="1558"/>
                    <a:pt x="246" y="1558"/>
                  </a:cubicBezTo>
                  <a:cubicBezTo>
                    <a:pt x="269" y="1580"/>
                    <a:pt x="269" y="1602"/>
                    <a:pt x="269" y="1614"/>
                  </a:cubicBezTo>
                  <a:cubicBezTo>
                    <a:pt x="269" y="1625"/>
                    <a:pt x="269" y="1625"/>
                    <a:pt x="269" y="1636"/>
                  </a:cubicBezTo>
                  <a:cubicBezTo>
                    <a:pt x="291" y="1647"/>
                    <a:pt x="302" y="1681"/>
                    <a:pt x="302" y="1703"/>
                  </a:cubicBezTo>
                  <a:cubicBezTo>
                    <a:pt x="302" y="1726"/>
                    <a:pt x="291" y="1737"/>
                    <a:pt x="280" y="1748"/>
                  </a:cubicBezTo>
                  <a:cubicBezTo>
                    <a:pt x="280" y="1760"/>
                    <a:pt x="269" y="1760"/>
                    <a:pt x="257" y="1760"/>
                  </a:cubicBezTo>
                  <a:cubicBezTo>
                    <a:pt x="246" y="1760"/>
                    <a:pt x="235" y="1748"/>
                    <a:pt x="212" y="1737"/>
                  </a:cubicBezTo>
                  <a:cubicBezTo>
                    <a:pt x="201" y="1726"/>
                    <a:pt x="179" y="1715"/>
                    <a:pt x="167" y="1715"/>
                  </a:cubicBezTo>
                  <a:lnTo>
                    <a:pt x="167" y="1715"/>
                  </a:lnTo>
                  <a:cubicBezTo>
                    <a:pt x="156" y="1715"/>
                    <a:pt x="156" y="1715"/>
                    <a:pt x="156" y="1737"/>
                  </a:cubicBezTo>
                  <a:lnTo>
                    <a:pt x="156" y="1737"/>
                  </a:lnTo>
                  <a:cubicBezTo>
                    <a:pt x="145" y="1760"/>
                    <a:pt x="123" y="1771"/>
                    <a:pt x="100" y="1782"/>
                  </a:cubicBezTo>
                  <a:cubicBezTo>
                    <a:pt x="89" y="1782"/>
                    <a:pt x="78" y="1782"/>
                    <a:pt x="67" y="1793"/>
                  </a:cubicBezTo>
                  <a:cubicBezTo>
                    <a:pt x="67" y="1804"/>
                    <a:pt x="56" y="1815"/>
                    <a:pt x="56" y="1827"/>
                  </a:cubicBezTo>
                  <a:cubicBezTo>
                    <a:pt x="56" y="1838"/>
                    <a:pt x="56" y="1838"/>
                    <a:pt x="56" y="1849"/>
                  </a:cubicBezTo>
                  <a:cubicBezTo>
                    <a:pt x="56" y="1860"/>
                    <a:pt x="56" y="1860"/>
                    <a:pt x="56" y="1860"/>
                  </a:cubicBezTo>
                  <a:cubicBezTo>
                    <a:pt x="56" y="1860"/>
                    <a:pt x="56" y="1860"/>
                    <a:pt x="67" y="1860"/>
                  </a:cubicBezTo>
                  <a:cubicBezTo>
                    <a:pt x="67" y="1860"/>
                    <a:pt x="67" y="1871"/>
                    <a:pt x="78" y="1871"/>
                  </a:cubicBezTo>
                  <a:cubicBezTo>
                    <a:pt x="78" y="1871"/>
                    <a:pt x="89" y="1871"/>
                    <a:pt x="100" y="1883"/>
                  </a:cubicBezTo>
                  <a:cubicBezTo>
                    <a:pt x="123" y="1894"/>
                    <a:pt x="156" y="1905"/>
                    <a:pt x="156" y="1927"/>
                  </a:cubicBezTo>
                  <a:cubicBezTo>
                    <a:pt x="167" y="1939"/>
                    <a:pt x="167" y="1961"/>
                    <a:pt x="167" y="1972"/>
                  </a:cubicBezTo>
                  <a:lnTo>
                    <a:pt x="167" y="1984"/>
                  </a:lnTo>
                  <a:lnTo>
                    <a:pt x="167" y="1984"/>
                  </a:lnTo>
                  <a:cubicBezTo>
                    <a:pt x="179" y="1984"/>
                    <a:pt x="179" y="1984"/>
                    <a:pt x="190" y="1984"/>
                  </a:cubicBezTo>
                  <a:cubicBezTo>
                    <a:pt x="224" y="1984"/>
                    <a:pt x="224" y="1995"/>
                    <a:pt x="224" y="2006"/>
                  </a:cubicBezTo>
                  <a:cubicBezTo>
                    <a:pt x="235" y="2006"/>
                    <a:pt x="235" y="2017"/>
                    <a:pt x="235" y="2017"/>
                  </a:cubicBezTo>
                  <a:cubicBezTo>
                    <a:pt x="235" y="2029"/>
                    <a:pt x="235" y="2051"/>
                    <a:pt x="246" y="2051"/>
                  </a:cubicBezTo>
                  <a:cubicBezTo>
                    <a:pt x="257" y="2051"/>
                    <a:pt x="269" y="2062"/>
                    <a:pt x="280" y="2062"/>
                  </a:cubicBezTo>
                  <a:cubicBezTo>
                    <a:pt x="280" y="2073"/>
                    <a:pt x="291" y="2073"/>
                    <a:pt x="291" y="2073"/>
                  </a:cubicBezTo>
                  <a:lnTo>
                    <a:pt x="302" y="2073"/>
                  </a:lnTo>
                  <a:cubicBezTo>
                    <a:pt x="313" y="2062"/>
                    <a:pt x="325" y="2062"/>
                    <a:pt x="325" y="2051"/>
                  </a:cubicBezTo>
                  <a:cubicBezTo>
                    <a:pt x="336" y="2040"/>
                    <a:pt x="358" y="2040"/>
                    <a:pt x="369" y="2040"/>
                  </a:cubicBezTo>
                  <a:lnTo>
                    <a:pt x="369" y="2040"/>
                  </a:lnTo>
                  <a:cubicBezTo>
                    <a:pt x="369" y="2040"/>
                    <a:pt x="380" y="2029"/>
                    <a:pt x="392" y="2029"/>
                  </a:cubicBezTo>
                  <a:cubicBezTo>
                    <a:pt x="392" y="2029"/>
                    <a:pt x="403" y="2029"/>
                    <a:pt x="414" y="2029"/>
                  </a:cubicBezTo>
                  <a:cubicBezTo>
                    <a:pt x="425" y="2029"/>
                    <a:pt x="436" y="2029"/>
                    <a:pt x="448" y="2040"/>
                  </a:cubicBezTo>
                  <a:cubicBezTo>
                    <a:pt x="448" y="2051"/>
                    <a:pt x="459" y="2062"/>
                    <a:pt x="459" y="2084"/>
                  </a:cubicBezTo>
                  <a:lnTo>
                    <a:pt x="470" y="2096"/>
                  </a:lnTo>
                  <a:cubicBezTo>
                    <a:pt x="470" y="2096"/>
                    <a:pt x="481" y="2096"/>
                    <a:pt x="493" y="2096"/>
                  </a:cubicBezTo>
                  <a:close/>
                  <a:moveTo>
                    <a:pt x="504" y="448"/>
                  </a:moveTo>
                  <a:lnTo>
                    <a:pt x="504" y="448"/>
                  </a:lnTo>
                  <a:lnTo>
                    <a:pt x="504" y="448"/>
                  </a:lnTo>
                  <a:cubicBezTo>
                    <a:pt x="515" y="448"/>
                    <a:pt x="538" y="448"/>
                    <a:pt x="549" y="437"/>
                  </a:cubicBezTo>
                  <a:lnTo>
                    <a:pt x="549" y="437"/>
                  </a:lnTo>
                  <a:lnTo>
                    <a:pt x="549" y="437"/>
                  </a:lnTo>
                  <a:lnTo>
                    <a:pt x="538" y="437"/>
                  </a:lnTo>
                  <a:cubicBezTo>
                    <a:pt x="515" y="437"/>
                    <a:pt x="504" y="448"/>
                    <a:pt x="504" y="44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80"/>
            <p:cNvSpPr>
              <a:spLocks noChangeArrowheads="1"/>
            </p:cNvSpPr>
            <p:nvPr/>
          </p:nvSpPr>
          <p:spPr bwMode="auto">
            <a:xfrm>
              <a:off x="5221288" y="4006850"/>
              <a:ext cx="392112" cy="436563"/>
            </a:xfrm>
            <a:custGeom>
              <a:avLst/>
              <a:gdLst>
                <a:gd name="T0" fmla="*/ 369 w 1088"/>
                <a:gd name="T1" fmla="*/ 1187 h 1211"/>
                <a:gd name="T2" fmla="*/ 246 w 1088"/>
                <a:gd name="T3" fmla="*/ 1098 h 1211"/>
                <a:gd name="T4" fmla="*/ 235 w 1088"/>
                <a:gd name="T5" fmla="*/ 1064 h 1211"/>
                <a:gd name="T6" fmla="*/ 101 w 1088"/>
                <a:gd name="T7" fmla="*/ 974 h 1211"/>
                <a:gd name="T8" fmla="*/ 56 w 1088"/>
                <a:gd name="T9" fmla="*/ 750 h 1211"/>
                <a:gd name="T10" fmla="*/ 101 w 1088"/>
                <a:gd name="T11" fmla="*/ 549 h 1211"/>
                <a:gd name="T12" fmla="*/ 179 w 1088"/>
                <a:gd name="T13" fmla="*/ 582 h 1211"/>
                <a:gd name="T14" fmla="*/ 269 w 1088"/>
                <a:gd name="T15" fmla="*/ 526 h 1211"/>
                <a:gd name="T16" fmla="*/ 347 w 1088"/>
                <a:gd name="T17" fmla="*/ 504 h 1211"/>
                <a:gd name="T18" fmla="*/ 381 w 1088"/>
                <a:gd name="T19" fmla="*/ 425 h 1211"/>
                <a:gd name="T20" fmla="*/ 470 w 1088"/>
                <a:gd name="T21" fmla="*/ 358 h 1211"/>
                <a:gd name="T22" fmla="*/ 549 w 1088"/>
                <a:gd name="T23" fmla="*/ 380 h 1211"/>
                <a:gd name="T24" fmla="*/ 605 w 1088"/>
                <a:gd name="T25" fmla="*/ 313 h 1211"/>
                <a:gd name="T26" fmla="*/ 538 w 1088"/>
                <a:gd name="T27" fmla="*/ 156 h 1211"/>
                <a:gd name="T28" fmla="*/ 661 w 1088"/>
                <a:gd name="T29" fmla="*/ 78 h 1211"/>
                <a:gd name="T30" fmla="*/ 874 w 1088"/>
                <a:gd name="T31" fmla="*/ 78 h 1211"/>
                <a:gd name="T32" fmla="*/ 1008 w 1088"/>
                <a:gd name="T33" fmla="*/ 44 h 1211"/>
                <a:gd name="T34" fmla="*/ 1042 w 1088"/>
                <a:gd name="T35" fmla="*/ 280 h 1211"/>
                <a:gd name="T36" fmla="*/ 986 w 1088"/>
                <a:gd name="T37" fmla="*/ 425 h 1211"/>
                <a:gd name="T38" fmla="*/ 885 w 1088"/>
                <a:gd name="T39" fmla="*/ 448 h 1211"/>
                <a:gd name="T40" fmla="*/ 840 w 1088"/>
                <a:gd name="T41" fmla="*/ 459 h 1211"/>
                <a:gd name="T42" fmla="*/ 807 w 1088"/>
                <a:gd name="T43" fmla="*/ 616 h 1211"/>
                <a:gd name="T44" fmla="*/ 773 w 1088"/>
                <a:gd name="T45" fmla="*/ 638 h 1211"/>
                <a:gd name="T46" fmla="*/ 638 w 1088"/>
                <a:gd name="T47" fmla="*/ 851 h 1211"/>
                <a:gd name="T48" fmla="*/ 560 w 1088"/>
                <a:gd name="T49" fmla="*/ 1053 h 1211"/>
                <a:gd name="T50" fmla="*/ 504 w 1088"/>
                <a:gd name="T51" fmla="*/ 1053 h 1211"/>
                <a:gd name="T52" fmla="*/ 381 w 1088"/>
                <a:gd name="T53" fmla="*/ 1210 h 1211"/>
                <a:gd name="T54" fmla="*/ 302 w 1088"/>
                <a:gd name="T55" fmla="*/ 1087 h 1211"/>
                <a:gd name="T56" fmla="*/ 437 w 1088"/>
                <a:gd name="T57" fmla="*/ 1154 h 1211"/>
                <a:gd name="T58" fmla="*/ 515 w 1088"/>
                <a:gd name="T59" fmla="*/ 997 h 1211"/>
                <a:gd name="T60" fmla="*/ 582 w 1088"/>
                <a:gd name="T61" fmla="*/ 829 h 1211"/>
                <a:gd name="T62" fmla="*/ 717 w 1088"/>
                <a:gd name="T63" fmla="*/ 750 h 1211"/>
                <a:gd name="T64" fmla="*/ 784 w 1088"/>
                <a:gd name="T65" fmla="*/ 571 h 1211"/>
                <a:gd name="T66" fmla="*/ 829 w 1088"/>
                <a:gd name="T67" fmla="*/ 515 h 1211"/>
                <a:gd name="T68" fmla="*/ 851 w 1088"/>
                <a:gd name="T69" fmla="*/ 392 h 1211"/>
                <a:gd name="T70" fmla="*/ 986 w 1088"/>
                <a:gd name="T71" fmla="*/ 380 h 1211"/>
                <a:gd name="T72" fmla="*/ 986 w 1088"/>
                <a:gd name="T73" fmla="*/ 179 h 1211"/>
                <a:gd name="T74" fmla="*/ 952 w 1088"/>
                <a:gd name="T75" fmla="*/ 56 h 1211"/>
                <a:gd name="T76" fmla="*/ 863 w 1088"/>
                <a:gd name="T77" fmla="*/ 156 h 1211"/>
                <a:gd name="T78" fmla="*/ 627 w 1088"/>
                <a:gd name="T79" fmla="*/ 111 h 1211"/>
                <a:gd name="T80" fmla="*/ 594 w 1088"/>
                <a:gd name="T81" fmla="*/ 268 h 1211"/>
                <a:gd name="T82" fmla="*/ 650 w 1088"/>
                <a:gd name="T83" fmla="*/ 347 h 1211"/>
                <a:gd name="T84" fmla="*/ 538 w 1088"/>
                <a:gd name="T85" fmla="*/ 425 h 1211"/>
                <a:gd name="T86" fmla="*/ 425 w 1088"/>
                <a:gd name="T87" fmla="*/ 414 h 1211"/>
                <a:gd name="T88" fmla="*/ 403 w 1088"/>
                <a:gd name="T89" fmla="*/ 538 h 1211"/>
                <a:gd name="T90" fmla="*/ 358 w 1088"/>
                <a:gd name="T91" fmla="*/ 593 h 1211"/>
                <a:gd name="T92" fmla="*/ 269 w 1088"/>
                <a:gd name="T93" fmla="*/ 571 h 1211"/>
                <a:gd name="T94" fmla="*/ 123 w 1088"/>
                <a:gd name="T95" fmla="*/ 605 h 1211"/>
                <a:gd name="T96" fmla="*/ 101 w 1088"/>
                <a:gd name="T97" fmla="*/ 739 h 1211"/>
                <a:gd name="T98" fmla="*/ 145 w 1088"/>
                <a:gd name="T99" fmla="*/ 952 h 12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1088" h="1211">
                  <a:moveTo>
                    <a:pt x="381" y="1210"/>
                  </a:moveTo>
                  <a:lnTo>
                    <a:pt x="381" y="1210"/>
                  </a:lnTo>
                  <a:cubicBezTo>
                    <a:pt x="369" y="1210"/>
                    <a:pt x="369" y="1210"/>
                    <a:pt x="369" y="1210"/>
                  </a:cubicBezTo>
                  <a:cubicBezTo>
                    <a:pt x="369" y="1187"/>
                    <a:pt x="369" y="1187"/>
                    <a:pt x="369" y="1187"/>
                  </a:cubicBezTo>
                  <a:lnTo>
                    <a:pt x="358" y="1187"/>
                  </a:lnTo>
                  <a:cubicBezTo>
                    <a:pt x="347" y="1176"/>
                    <a:pt x="336" y="1176"/>
                    <a:pt x="325" y="1165"/>
                  </a:cubicBezTo>
                  <a:cubicBezTo>
                    <a:pt x="314" y="1154"/>
                    <a:pt x="302" y="1142"/>
                    <a:pt x="280" y="1131"/>
                  </a:cubicBezTo>
                  <a:cubicBezTo>
                    <a:pt x="269" y="1120"/>
                    <a:pt x="257" y="1109"/>
                    <a:pt x="246" y="1098"/>
                  </a:cubicBezTo>
                  <a:cubicBezTo>
                    <a:pt x="235" y="1087"/>
                    <a:pt x="212" y="1075"/>
                    <a:pt x="212" y="1075"/>
                  </a:cubicBezTo>
                  <a:lnTo>
                    <a:pt x="212" y="1075"/>
                  </a:lnTo>
                  <a:cubicBezTo>
                    <a:pt x="224" y="1075"/>
                    <a:pt x="224" y="1075"/>
                    <a:pt x="224" y="1064"/>
                  </a:cubicBezTo>
                  <a:cubicBezTo>
                    <a:pt x="235" y="1064"/>
                    <a:pt x="235" y="1064"/>
                    <a:pt x="235" y="1064"/>
                  </a:cubicBezTo>
                  <a:cubicBezTo>
                    <a:pt x="190" y="1064"/>
                    <a:pt x="190" y="1064"/>
                    <a:pt x="190" y="1064"/>
                  </a:cubicBezTo>
                  <a:cubicBezTo>
                    <a:pt x="179" y="1042"/>
                    <a:pt x="168" y="1008"/>
                    <a:pt x="168" y="997"/>
                  </a:cubicBezTo>
                  <a:cubicBezTo>
                    <a:pt x="156" y="997"/>
                    <a:pt x="145" y="997"/>
                    <a:pt x="145" y="997"/>
                  </a:cubicBezTo>
                  <a:cubicBezTo>
                    <a:pt x="123" y="997"/>
                    <a:pt x="112" y="986"/>
                    <a:pt x="101" y="974"/>
                  </a:cubicBezTo>
                  <a:cubicBezTo>
                    <a:pt x="101" y="974"/>
                    <a:pt x="101" y="963"/>
                    <a:pt x="101" y="952"/>
                  </a:cubicBezTo>
                  <a:cubicBezTo>
                    <a:pt x="101" y="941"/>
                    <a:pt x="89" y="840"/>
                    <a:pt x="89" y="818"/>
                  </a:cubicBezTo>
                  <a:cubicBezTo>
                    <a:pt x="67" y="818"/>
                    <a:pt x="56" y="806"/>
                    <a:pt x="56" y="784"/>
                  </a:cubicBezTo>
                  <a:cubicBezTo>
                    <a:pt x="45" y="773"/>
                    <a:pt x="45" y="762"/>
                    <a:pt x="56" y="750"/>
                  </a:cubicBezTo>
                  <a:cubicBezTo>
                    <a:pt x="56" y="750"/>
                    <a:pt x="56" y="750"/>
                    <a:pt x="45" y="750"/>
                  </a:cubicBezTo>
                  <a:cubicBezTo>
                    <a:pt x="22" y="750"/>
                    <a:pt x="11" y="728"/>
                    <a:pt x="0" y="705"/>
                  </a:cubicBezTo>
                  <a:cubicBezTo>
                    <a:pt x="0" y="683"/>
                    <a:pt x="11" y="638"/>
                    <a:pt x="45" y="627"/>
                  </a:cubicBezTo>
                  <a:cubicBezTo>
                    <a:pt x="56" y="616"/>
                    <a:pt x="89" y="571"/>
                    <a:pt x="101" y="549"/>
                  </a:cubicBezTo>
                  <a:cubicBezTo>
                    <a:pt x="145" y="549"/>
                    <a:pt x="145" y="549"/>
                    <a:pt x="145" y="549"/>
                  </a:cubicBezTo>
                  <a:cubicBezTo>
                    <a:pt x="145" y="549"/>
                    <a:pt x="145" y="549"/>
                    <a:pt x="134" y="549"/>
                  </a:cubicBezTo>
                  <a:cubicBezTo>
                    <a:pt x="134" y="549"/>
                    <a:pt x="145" y="560"/>
                    <a:pt x="156" y="571"/>
                  </a:cubicBezTo>
                  <a:cubicBezTo>
                    <a:pt x="156" y="582"/>
                    <a:pt x="168" y="582"/>
                    <a:pt x="179" y="582"/>
                  </a:cubicBezTo>
                  <a:cubicBezTo>
                    <a:pt x="190" y="582"/>
                    <a:pt x="201" y="571"/>
                    <a:pt x="212" y="571"/>
                  </a:cubicBezTo>
                  <a:cubicBezTo>
                    <a:pt x="224" y="560"/>
                    <a:pt x="224" y="560"/>
                    <a:pt x="224" y="549"/>
                  </a:cubicBezTo>
                  <a:cubicBezTo>
                    <a:pt x="235" y="538"/>
                    <a:pt x="246" y="526"/>
                    <a:pt x="269" y="526"/>
                  </a:cubicBezTo>
                  <a:lnTo>
                    <a:pt x="269" y="526"/>
                  </a:lnTo>
                  <a:cubicBezTo>
                    <a:pt x="280" y="526"/>
                    <a:pt x="280" y="526"/>
                    <a:pt x="280" y="526"/>
                  </a:cubicBezTo>
                  <a:cubicBezTo>
                    <a:pt x="291" y="538"/>
                    <a:pt x="302" y="538"/>
                    <a:pt x="325" y="538"/>
                  </a:cubicBezTo>
                  <a:cubicBezTo>
                    <a:pt x="336" y="538"/>
                    <a:pt x="336" y="538"/>
                    <a:pt x="336" y="538"/>
                  </a:cubicBezTo>
                  <a:cubicBezTo>
                    <a:pt x="336" y="526"/>
                    <a:pt x="347" y="515"/>
                    <a:pt x="347" y="504"/>
                  </a:cubicBezTo>
                  <a:cubicBezTo>
                    <a:pt x="358" y="504"/>
                    <a:pt x="369" y="493"/>
                    <a:pt x="392" y="493"/>
                  </a:cubicBezTo>
                  <a:lnTo>
                    <a:pt x="392" y="493"/>
                  </a:lnTo>
                  <a:cubicBezTo>
                    <a:pt x="392" y="481"/>
                    <a:pt x="392" y="470"/>
                    <a:pt x="392" y="448"/>
                  </a:cubicBezTo>
                  <a:cubicBezTo>
                    <a:pt x="392" y="448"/>
                    <a:pt x="392" y="436"/>
                    <a:pt x="381" y="425"/>
                  </a:cubicBezTo>
                  <a:cubicBezTo>
                    <a:pt x="381" y="403"/>
                    <a:pt x="381" y="380"/>
                    <a:pt x="392" y="369"/>
                  </a:cubicBezTo>
                  <a:cubicBezTo>
                    <a:pt x="403" y="369"/>
                    <a:pt x="403" y="358"/>
                    <a:pt x="414" y="358"/>
                  </a:cubicBezTo>
                  <a:cubicBezTo>
                    <a:pt x="425" y="358"/>
                    <a:pt x="437" y="369"/>
                    <a:pt x="448" y="369"/>
                  </a:cubicBezTo>
                  <a:cubicBezTo>
                    <a:pt x="459" y="369"/>
                    <a:pt x="470" y="369"/>
                    <a:pt x="470" y="358"/>
                  </a:cubicBezTo>
                  <a:cubicBezTo>
                    <a:pt x="481" y="347"/>
                    <a:pt x="493" y="347"/>
                    <a:pt x="504" y="347"/>
                  </a:cubicBezTo>
                  <a:lnTo>
                    <a:pt x="515" y="347"/>
                  </a:lnTo>
                  <a:cubicBezTo>
                    <a:pt x="526" y="358"/>
                    <a:pt x="526" y="358"/>
                    <a:pt x="538" y="369"/>
                  </a:cubicBezTo>
                  <a:lnTo>
                    <a:pt x="549" y="380"/>
                  </a:lnTo>
                  <a:cubicBezTo>
                    <a:pt x="560" y="380"/>
                    <a:pt x="560" y="369"/>
                    <a:pt x="571" y="369"/>
                  </a:cubicBezTo>
                  <a:cubicBezTo>
                    <a:pt x="582" y="347"/>
                    <a:pt x="594" y="336"/>
                    <a:pt x="605" y="324"/>
                  </a:cubicBezTo>
                  <a:cubicBezTo>
                    <a:pt x="616" y="324"/>
                    <a:pt x="627" y="313"/>
                    <a:pt x="627" y="313"/>
                  </a:cubicBezTo>
                  <a:cubicBezTo>
                    <a:pt x="627" y="313"/>
                    <a:pt x="616" y="313"/>
                    <a:pt x="605" y="313"/>
                  </a:cubicBezTo>
                  <a:cubicBezTo>
                    <a:pt x="594" y="313"/>
                    <a:pt x="582" y="313"/>
                    <a:pt x="582" y="313"/>
                  </a:cubicBezTo>
                  <a:cubicBezTo>
                    <a:pt x="560" y="324"/>
                    <a:pt x="560" y="324"/>
                    <a:pt x="560" y="324"/>
                  </a:cubicBezTo>
                  <a:cubicBezTo>
                    <a:pt x="526" y="156"/>
                    <a:pt x="526" y="156"/>
                    <a:pt x="526" y="156"/>
                  </a:cubicBezTo>
                  <a:cubicBezTo>
                    <a:pt x="538" y="156"/>
                    <a:pt x="538" y="156"/>
                    <a:pt x="538" y="156"/>
                  </a:cubicBezTo>
                  <a:cubicBezTo>
                    <a:pt x="538" y="145"/>
                    <a:pt x="549" y="145"/>
                    <a:pt x="549" y="145"/>
                  </a:cubicBezTo>
                  <a:cubicBezTo>
                    <a:pt x="549" y="134"/>
                    <a:pt x="549" y="134"/>
                    <a:pt x="549" y="134"/>
                  </a:cubicBezTo>
                  <a:cubicBezTo>
                    <a:pt x="571" y="100"/>
                    <a:pt x="605" y="67"/>
                    <a:pt x="627" y="67"/>
                  </a:cubicBezTo>
                  <a:cubicBezTo>
                    <a:pt x="650" y="67"/>
                    <a:pt x="661" y="78"/>
                    <a:pt x="661" y="78"/>
                  </a:cubicBezTo>
                  <a:cubicBezTo>
                    <a:pt x="683" y="100"/>
                    <a:pt x="728" y="145"/>
                    <a:pt x="762" y="179"/>
                  </a:cubicBezTo>
                  <a:cubicBezTo>
                    <a:pt x="784" y="167"/>
                    <a:pt x="818" y="145"/>
                    <a:pt x="818" y="134"/>
                  </a:cubicBezTo>
                  <a:lnTo>
                    <a:pt x="818" y="123"/>
                  </a:lnTo>
                  <a:cubicBezTo>
                    <a:pt x="829" y="100"/>
                    <a:pt x="829" y="78"/>
                    <a:pt x="874" y="78"/>
                  </a:cubicBezTo>
                  <a:cubicBezTo>
                    <a:pt x="907" y="78"/>
                    <a:pt x="907" y="67"/>
                    <a:pt x="907" y="56"/>
                  </a:cubicBezTo>
                  <a:cubicBezTo>
                    <a:pt x="907" y="22"/>
                    <a:pt x="941" y="0"/>
                    <a:pt x="974" y="0"/>
                  </a:cubicBezTo>
                  <a:cubicBezTo>
                    <a:pt x="997" y="0"/>
                    <a:pt x="1008" y="22"/>
                    <a:pt x="1008" y="33"/>
                  </a:cubicBezTo>
                  <a:cubicBezTo>
                    <a:pt x="1008" y="44"/>
                    <a:pt x="1008" y="44"/>
                    <a:pt x="1008" y="44"/>
                  </a:cubicBezTo>
                  <a:cubicBezTo>
                    <a:pt x="1008" y="56"/>
                    <a:pt x="1019" y="89"/>
                    <a:pt x="1019" y="100"/>
                  </a:cubicBezTo>
                  <a:cubicBezTo>
                    <a:pt x="1042" y="111"/>
                    <a:pt x="1042" y="145"/>
                    <a:pt x="1031" y="190"/>
                  </a:cubicBezTo>
                  <a:cubicBezTo>
                    <a:pt x="1031" y="212"/>
                    <a:pt x="1031" y="235"/>
                    <a:pt x="1031" y="246"/>
                  </a:cubicBezTo>
                  <a:cubicBezTo>
                    <a:pt x="1031" y="268"/>
                    <a:pt x="1042" y="280"/>
                    <a:pt x="1042" y="280"/>
                  </a:cubicBezTo>
                  <a:cubicBezTo>
                    <a:pt x="1064" y="280"/>
                    <a:pt x="1064" y="280"/>
                    <a:pt x="1064" y="280"/>
                  </a:cubicBezTo>
                  <a:cubicBezTo>
                    <a:pt x="1064" y="302"/>
                    <a:pt x="1064" y="302"/>
                    <a:pt x="1064" y="302"/>
                  </a:cubicBezTo>
                  <a:cubicBezTo>
                    <a:pt x="1087" y="358"/>
                    <a:pt x="1087" y="380"/>
                    <a:pt x="1076" y="392"/>
                  </a:cubicBezTo>
                  <a:cubicBezTo>
                    <a:pt x="1053" y="414"/>
                    <a:pt x="1031" y="425"/>
                    <a:pt x="986" y="425"/>
                  </a:cubicBezTo>
                  <a:cubicBezTo>
                    <a:pt x="986" y="425"/>
                    <a:pt x="986" y="425"/>
                    <a:pt x="974" y="436"/>
                  </a:cubicBezTo>
                  <a:cubicBezTo>
                    <a:pt x="963" y="448"/>
                    <a:pt x="963" y="459"/>
                    <a:pt x="941" y="459"/>
                  </a:cubicBezTo>
                  <a:cubicBezTo>
                    <a:pt x="941" y="459"/>
                    <a:pt x="941" y="459"/>
                    <a:pt x="930" y="459"/>
                  </a:cubicBezTo>
                  <a:cubicBezTo>
                    <a:pt x="919" y="459"/>
                    <a:pt x="907" y="459"/>
                    <a:pt x="885" y="448"/>
                  </a:cubicBezTo>
                  <a:cubicBezTo>
                    <a:pt x="874" y="448"/>
                    <a:pt x="863" y="436"/>
                    <a:pt x="851" y="436"/>
                  </a:cubicBezTo>
                  <a:lnTo>
                    <a:pt x="851" y="436"/>
                  </a:lnTo>
                  <a:cubicBezTo>
                    <a:pt x="851" y="436"/>
                    <a:pt x="840" y="448"/>
                    <a:pt x="840" y="459"/>
                  </a:cubicBezTo>
                  <a:lnTo>
                    <a:pt x="840" y="459"/>
                  </a:lnTo>
                  <a:cubicBezTo>
                    <a:pt x="863" y="481"/>
                    <a:pt x="874" y="504"/>
                    <a:pt x="874" y="526"/>
                  </a:cubicBezTo>
                  <a:cubicBezTo>
                    <a:pt x="874" y="549"/>
                    <a:pt x="863" y="560"/>
                    <a:pt x="851" y="571"/>
                  </a:cubicBezTo>
                  <a:cubicBezTo>
                    <a:pt x="851" y="571"/>
                    <a:pt x="851" y="571"/>
                    <a:pt x="851" y="582"/>
                  </a:cubicBezTo>
                  <a:cubicBezTo>
                    <a:pt x="851" y="593"/>
                    <a:pt x="840" y="616"/>
                    <a:pt x="807" y="616"/>
                  </a:cubicBezTo>
                  <a:lnTo>
                    <a:pt x="807" y="616"/>
                  </a:lnTo>
                  <a:cubicBezTo>
                    <a:pt x="795" y="616"/>
                    <a:pt x="784" y="616"/>
                    <a:pt x="784" y="616"/>
                  </a:cubicBezTo>
                  <a:lnTo>
                    <a:pt x="773" y="616"/>
                  </a:lnTo>
                  <a:cubicBezTo>
                    <a:pt x="773" y="616"/>
                    <a:pt x="773" y="627"/>
                    <a:pt x="773" y="638"/>
                  </a:cubicBezTo>
                  <a:cubicBezTo>
                    <a:pt x="795" y="694"/>
                    <a:pt x="795" y="750"/>
                    <a:pt x="762" y="762"/>
                  </a:cubicBezTo>
                  <a:cubicBezTo>
                    <a:pt x="762" y="773"/>
                    <a:pt x="762" y="773"/>
                    <a:pt x="750" y="773"/>
                  </a:cubicBezTo>
                  <a:cubicBezTo>
                    <a:pt x="739" y="795"/>
                    <a:pt x="706" y="818"/>
                    <a:pt x="672" y="829"/>
                  </a:cubicBezTo>
                  <a:cubicBezTo>
                    <a:pt x="661" y="840"/>
                    <a:pt x="650" y="840"/>
                    <a:pt x="638" y="851"/>
                  </a:cubicBezTo>
                  <a:cubicBezTo>
                    <a:pt x="616" y="862"/>
                    <a:pt x="605" y="874"/>
                    <a:pt x="582" y="874"/>
                  </a:cubicBezTo>
                  <a:cubicBezTo>
                    <a:pt x="582" y="874"/>
                    <a:pt x="571" y="874"/>
                    <a:pt x="571" y="862"/>
                  </a:cubicBezTo>
                  <a:lnTo>
                    <a:pt x="571" y="862"/>
                  </a:lnTo>
                  <a:cubicBezTo>
                    <a:pt x="560" y="1053"/>
                    <a:pt x="560" y="1053"/>
                    <a:pt x="560" y="1053"/>
                  </a:cubicBezTo>
                  <a:cubicBezTo>
                    <a:pt x="526" y="1042"/>
                    <a:pt x="526" y="1042"/>
                    <a:pt x="526" y="1042"/>
                  </a:cubicBezTo>
                  <a:cubicBezTo>
                    <a:pt x="526" y="1042"/>
                    <a:pt x="526" y="1042"/>
                    <a:pt x="515" y="1042"/>
                  </a:cubicBezTo>
                  <a:lnTo>
                    <a:pt x="515" y="1042"/>
                  </a:lnTo>
                  <a:cubicBezTo>
                    <a:pt x="504" y="1042"/>
                    <a:pt x="504" y="1042"/>
                    <a:pt x="504" y="1053"/>
                  </a:cubicBezTo>
                  <a:cubicBezTo>
                    <a:pt x="481" y="1064"/>
                    <a:pt x="481" y="1087"/>
                    <a:pt x="481" y="1087"/>
                  </a:cubicBezTo>
                  <a:lnTo>
                    <a:pt x="481" y="1098"/>
                  </a:lnTo>
                  <a:cubicBezTo>
                    <a:pt x="493" y="1120"/>
                    <a:pt x="493" y="1142"/>
                    <a:pt x="481" y="1165"/>
                  </a:cubicBezTo>
                  <a:cubicBezTo>
                    <a:pt x="470" y="1198"/>
                    <a:pt x="414" y="1210"/>
                    <a:pt x="381" y="1210"/>
                  </a:cubicBezTo>
                  <a:close/>
                  <a:moveTo>
                    <a:pt x="224" y="1031"/>
                  </a:moveTo>
                  <a:lnTo>
                    <a:pt x="224" y="1031"/>
                  </a:lnTo>
                  <a:cubicBezTo>
                    <a:pt x="235" y="1031"/>
                    <a:pt x="246" y="1042"/>
                    <a:pt x="269" y="1064"/>
                  </a:cubicBezTo>
                  <a:cubicBezTo>
                    <a:pt x="280" y="1075"/>
                    <a:pt x="291" y="1087"/>
                    <a:pt x="302" y="1087"/>
                  </a:cubicBezTo>
                  <a:cubicBezTo>
                    <a:pt x="336" y="1109"/>
                    <a:pt x="347" y="1120"/>
                    <a:pt x="358" y="1131"/>
                  </a:cubicBezTo>
                  <a:cubicBezTo>
                    <a:pt x="369" y="1142"/>
                    <a:pt x="369" y="1142"/>
                    <a:pt x="381" y="1154"/>
                  </a:cubicBezTo>
                  <a:cubicBezTo>
                    <a:pt x="392" y="1154"/>
                    <a:pt x="392" y="1154"/>
                    <a:pt x="392" y="1165"/>
                  </a:cubicBezTo>
                  <a:cubicBezTo>
                    <a:pt x="414" y="1154"/>
                    <a:pt x="437" y="1154"/>
                    <a:pt x="437" y="1154"/>
                  </a:cubicBezTo>
                  <a:cubicBezTo>
                    <a:pt x="448" y="1131"/>
                    <a:pt x="448" y="1120"/>
                    <a:pt x="448" y="1109"/>
                  </a:cubicBezTo>
                  <a:cubicBezTo>
                    <a:pt x="437" y="1109"/>
                    <a:pt x="437" y="1098"/>
                    <a:pt x="437" y="1098"/>
                  </a:cubicBezTo>
                  <a:cubicBezTo>
                    <a:pt x="437" y="1075"/>
                    <a:pt x="448" y="1042"/>
                    <a:pt x="470" y="1019"/>
                  </a:cubicBezTo>
                  <a:cubicBezTo>
                    <a:pt x="481" y="1008"/>
                    <a:pt x="493" y="997"/>
                    <a:pt x="515" y="997"/>
                  </a:cubicBezTo>
                  <a:lnTo>
                    <a:pt x="515" y="997"/>
                  </a:lnTo>
                  <a:cubicBezTo>
                    <a:pt x="526" y="862"/>
                    <a:pt x="526" y="862"/>
                    <a:pt x="526" y="862"/>
                  </a:cubicBezTo>
                  <a:cubicBezTo>
                    <a:pt x="526" y="840"/>
                    <a:pt x="538" y="818"/>
                    <a:pt x="560" y="818"/>
                  </a:cubicBezTo>
                  <a:cubicBezTo>
                    <a:pt x="571" y="818"/>
                    <a:pt x="571" y="829"/>
                    <a:pt x="582" y="829"/>
                  </a:cubicBezTo>
                  <a:lnTo>
                    <a:pt x="582" y="829"/>
                  </a:lnTo>
                  <a:cubicBezTo>
                    <a:pt x="594" y="829"/>
                    <a:pt x="605" y="818"/>
                    <a:pt x="616" y="818"/>
                  </a:cubicBezTo>
                  <a:cubicBezTo>
                    <a:pt x="627" y="806"/>
                    <a:pt x="638" y="795"/>
                    <a:pt x="661" y="795"/>
                  </a:cubicBezTo>
                  <a:cubicBezTo>
                    <a:pt x="683" y="773"/>
                    <a:pt x="706" y="762"/>
                    <a:pt x="717" y="750"/>
                  </a:cubicBezTo>
                  <a:cubicBezTo>
                    <a:pt x="728" y="739"/>
                    <a:pt x="739" y="739"/>
                    <a:pt x="739" y="728"/>
                  </a:cubicBezTo>
                  <a:cubicBezTo>
                    <a:pt x="750" y="728"/>
                    <a:pt x="750" y="694"/>
                    <a:pt x="739" y="649"/>
                  </a:cubicBezTo>
                  <a:cubicBezTo>
                    <a:pt x="728" y="627"/>
                    <a:pt x="728" y="605"/>
                    <a:pt x="739" y="593"/>
                  </a:cubicBezTo>
                  <a:cubicBezTo>
                    <a:pt x="750" y="582"/>
                    <a:pt x="762" y="571"/>
                    <a:pt x="784" y="571"/>
                  </a:cubicBezTo>
                  <a:cubicBezTo>
                    <a:pt x="795" y="571"/>
                    <a:pt x="795" y="571"/>
                    <a:pt x="807" y="582"/>
                  </a:cubicBezTo>
                  <a:cubicBezTo>
                    <a:pt x="807" y="571"/>
                    <a:pt x="807" y="571"/>
                    <a:pt x="807" y="571"/>
                  </a:cubicBezTo>
                  <a:cubicBezTo>
                    <a:pt x="807" y="560"/>
                    <a:pt x="818" y="538"/>
                    <a:pt x="829" y="526"/>
                  </a:cubicBezTo>
                  <a:cubicBezTo>
                    <a:pt x="829" y="526"/>
                    <a:pt x="829" y="526"/>
                    <a:pt x="829" y="515"/>
                  </a:cubicBezTo>
                  <a:lnTo>
                    <a:pt x="818" y="504"/>
                  </a:lnTo>
                  <a:cubicBezTo>
                    <a:pt x="795" y="493"/>
                    <a:pt x="795" y="470"/>
                    <a:pt x="795" y="459"/>
                  </a:cubicBezTo>
                  <a:cubicBezTo>
                    <a:pt x="795" y="425"/>
                    <a:pt x="818" y="403"/>
                    <a:pt x="840" y="392"/>
                  </a:cubicBezTo>
                  <a:lnTo>
                    <a:pt x="851" y="392"/>
                  </a:lnTo>
                  <a:cubicBezTo>
                    <a:pt x="874" y="392"/>
                    <a:pt x="885" y="403"/>
                    <a:pt x="907" y="403"/>
                  </a:cubicBezTo>
                  <a:cubicBezTo>
                    <a:pt x="919" y="414"/>
                    <a:pt x="930" y="414"/>
                    <a:pt x="930" y="414"/>
                  </a:cubicBezTo>
                  <a:cubicBezTo>
                    <a:pt x="941" y="414"/>
                    <a:pt x="941" y="414"/>
                    <a:pt x="941" y="414"/>
                  </a:cubicBezTo>
                  <a:cubicBezTo>
                    <a:pt x="952" y="403"/>
                    <a:pt x="963" y="380"/>
                    <a:pt x="986" y="380"/>
                  </a:cubicBezTo>
                  <a:cubicBezTo>
                    <a:pt x="1008" y="380"/>
                    <a:pt x="1031" y="380"/>
                    <a:pt x="1042" y="369"/>
                  </a:cubicBezTo>
                  <a:cubicBezTo>
                    <a:pt x="1042" y="369"/>
                    <a:pt x="1042" y="347"/>
                    <a:pt x="1031" y="324"/>
                  </a:cubicBezTo>
                  <a:cubicBezTo>
                    <a:pt x="1008" y="313"/>
                    <a:pt x="986" y="280"/>
                    <a:pt x="986" y="257"/>
                  </a:cubicBezTo>
                  <a:cubicBezTo>
                    <a:pt x="986" y="246"/>
                    <a:pt x="986" y="212"/>
                    <a:pt x="986" y="179"/>
                  </a:cubicBezTo>
                  <a:cubicBezTo>
                    <a:pt x="986" y="167"/>
                    <a:pt x="997" y="145"/>
                    <a:pt x="997" y="134"/>
                  </a:cubicBezTo>
                  <a:cubicBezTo>
                    <a:pt x="974" y="123"/>
                    <a:pt x="974" y="89"/>
                    <a:pt x="963" y="44"/>
                  </a:cubicBezTo>
                  <a:lnTo>
                    <a:pt x="963" y="44"/>
                  </a:lnTo>
                  <a:cubicBezTo>
                    <a:pt x="963" y="44"/>
                    <a:pt x="952" y="44"/>
                    <a:pt x="952" y="56"/>
                  </a:cubicBezTo>
                  <a:cubicBezTo>
                    <a:pt x="952" y="111"/>
                    <a:pt x="896" y="123"/>
                    <a:pt x="874" y="123"/>
                  </a:cubicBezTo>
                  <a:lnTo>
                    <a:pt x="863" y="123"/>
                  </a:lnTo>
                  <a:lnTo>
                    <a:pt x="863" y="123"/>
                  </a:lnTo>
                  <a:cubicBezTo>
                    <a:pt x="863" y="134"/>
                    <a:pt x="863" y="145"/>
                    <a:pt x="863" y="156"/>
                  </a:cubicBezTo>
                  <a:cubicBezTo>
                    <a:pt x="840" y="190"/>
                    <a:pt x="784" y="212"/>
                    <a:pt x="762" y="224"/>
                  </a:cubicBezTo>
                  <a:cubicBezTo>
                    <a:pt x="750" y="224"/>
                    <a:pt x="750" y="224"/>
                    <a:pt x="750" y="224"/>
                  </a:cubicBezTo>
                  <a:cubicBezTo>
                    <a:pt x="739" y="212"/>
                    <a:pt x="739" y="212"/>
                    <a:pt x="739" y="212"/>
                  </a:cubicBezTo>
                  <a:cubicBezTo>
                    <a:pt x="739" y="212"/>
                    <a:pt x="650" y="134"/>
                    <a:pt x="627" y="111"/>
                  </a:cubicBezTo>
                  <a:cubicBezTo>
                    <a:pt x="627" y="111"/>
                    <a:pt x="605" y="123"/>
                    <a:pt x="594" y="156"/>
                  </a:cubicBezTo>
                  <a:lnTo>
                    <a:pt x="582" y="156"/>
                  </a:lnTo>
                  <a:cubicBezTo>
                    <a:pt x="582" y="167"/>
                    <a:pt x="582" y="179"/>
                    <a:pt x="571" y="179"/>
                  </a:cubicBezTo>
                  <a:cubicBezTo>
                    <a:pt x="594" y="268"/>
                    <a:pt x="594" y="268"/>
                    <a:pt x="594" y="268"/>
                  </a:cubicBezTo>
                  <a:lnTo>
                    <a:pt x="605" y="268"/>
                  </a:lnTo>
                  <a:cubicBezTo>
                    <a:pt x="638" y="268"/>
                    <a:pt x="650" y="280"/>
                    <a:pt x="661" y="291"/>
                  </a:cubicBezTo>
                  <a:cubicBezTo>
                    <a:pt x="672" y="302"/>
                    <a:pt x="683" y="313"/>
                    <a:pt x="672" y="324"/>
                  </a:cubicBezTo>
                  <a:cubicBezTo>
                    <a:pt x="672" y="336"/>
                    <a:pt x="661" y="347"/>
                    <a:pt x="650" y="347"/>
                  </a:cubicBezTo>
                  <a:cubicBezTo>
                    <a:pt x="650" y="358"/>
                    <a:pt x="638" y="358"/>
                    <a:pt x="627" y="358"/>
                  </a:cubicBezTo>
                  <a:cubicBezTo>
                    <a:pt x="627" y="369"/>
                    <a:pt x="616" y="380"/>
                    <a:pt x="605" y="392"/>
                  </a:cubicBezTo>
                  <a:cubicBezTo>
                    <a:pt x="594" y="414"/>
                    <a:pt x="571" y="425"/>
                    <a:pt x="549" y="425"/>
                  </a:cubicBezTo>
                  <a:cubicBezTo>
                    <a:pt x="549" y="425"/>
                    <a:pt x="549" y="425"/>
                    <a:pt x="538" y="425"/>
                  </a:cubicBezTo>
                  <a:cubicBezTo>
                    <a:pt x="515" y="414"/>
                    <a:pt x="504" y="403"/>
                    <a:pt x="504" y="392"/>
                  </a:cubicBezTo>
                  <a:lnTo>
                    <a:pt x="504" y="392"/>
                  </a:lnTo>
                  <a:cubicBezTo>
                    <a:pt x="493" y="403"/>
                    <a:pt x="470" y="414"/>
                    <a:pt x="448" y="414"/>
                  </a:cubicBezTo>
                  <a:cubicBezTo>
                    <a:pt x="448" y="414"/>
                    <a:pt x="437" y="414"/>
                    <a:pt x="425" y="414"/>
                  </a:cubicBezTo>
                  <a:cubicBezTo>
                    <a:pt x="425" y="414"/>
                    <a:pt x="425" y="414"/>
                    <a:pt x="425" y="425"/>
                  </a:cubicBezTo>
                  <a:cubicBezTo>
                    <a:pt x="425" y="425"/>
                    <a:pt x="437" y="436"/>
                    <a:pt x="437" y="448"/>
                  </a:cubicBezTo>
                  <a:cubicBezTo>
                    <a:pt x="448" y="493"/>
                    <a:pt x="448" y="515"/>
                    <a:pt x="437" y="526"/>
                  </a:cubicBezTo>
                  <a:cubicBezTo>
                    <a:pt x="425" y="538"/>
                    <a:pt x="414" y="549"/>
                    <a:pt x="403" y="538"/>
                  </a:cubicBezTo>
                  <a:cubicBezTo>
                    <a:pt x="392" y="538"/>
                    <a:pt x="381" y="538"/>
                    <a:pt x="381" y="538"/>
                  </a:cubicBezTo>
                  <a:cubicBezTo>
                    <a:pt x="381" y="538"/>
                    <a:pt x="381" y="538"/>
                    <a:pt x="381" y="549"/>
                  </a:cubicBezTo>
                  <a:cubicBezTo>
                    <a:pt x="381" y="560"/>
                    <a:pt x="381" y="571"/>
                    <a:pt x="369" y="582"/>
                  </a:cubicBezTo>
                  <a:cubicBezTo>
                    <a:pt x="369" y="593"/>
                    <a:pt x="358" y="593"/>
                    <a:pt x="358" y="593"/>
                  </a:cubicBezTo>
                  <a:cubicBezTo>
                    <a:pt x="347" y="593"/>
                    <a:pt x="347" y="593"/>
                    <a:pt x="336" y="582"/>
                  </a:cubicBezTo>
                  <a:cubicBezTo>
                    <a:pt x="336" y="582"/>
                    <a:pt x="325" y="582"/>
                    <a:pt x="314" y="582"/>
                  </a:cubicBezTo>
                  <a:cubicBezTo>
                    <a:pt x="291" y="582"/>
                    <a:pt x="280" y="571"/>
                    <a:pt x="269" y="571"/>
                  </a:cubicBezTo>
                  <a:lnTo>
                    <a:pt x="269" y="571"/>
                  </a:lnTo>
                  <a:cubicBezTo>
                    <a:pt x="257" y="582"/>
                    <a:pt x="246" y="593"/>
                    <a:pt x="235" y="605"/>
                  </a:cubicBezTo>
                  <a:cubicBezTo>
                    <a:pt x="212" y="616"/>
                    <a:pt x="201" y="627"/>
                    <a:pt x="179" y="627"/>
                  </a:cubicBezTo>
                  <a:cubicBezTo>
                    <a:pt x="156" y="627"/>
                    <a:pt x="134" y="616"/>
                    <a:pt x="123" y="605"/>
                  </a:cubicBezTo>
                  <a:lnTo>
                    <a:pt x="123" y="605"/>
                  </a:lnTo>
                  <a:cubicBezTo>
                    <a:pt x="101" y="627"/>
                    <a:pt x="78" y="661"/>
                    <a:pt x="56" y="672"/>
                  </a:cubicBezTo>
                  <a:cubicBezTo>
                    <a:pt x="45" y="672"/>
                    <a:pt x="45" y="683"/>
                    <a:pt x="45" y="694"/>
                  </a:cubicBezTo>
                  <a:cubicBezTo>
                    <a:pt x="45" y="705"/>
                    <a:pt x="45" y="705"/>
                    <a:pt x="56" y="705"/>
                  </a:cubicBezTo>
                  <a:cubicBezTo>
                    <a:pt x="89" y="705"/>
                    <a:pt x="101" y="728"/>
                    <a:pt x="101" y="739"/>
                  </a:cubicBezTo>
                  <a:cubicBezTo>
                    <a:pt x="112" y="750"/>
                    <a:pt x="101" y="762"/>
                    <a:pt x="89" y="773"/>
                  </a:cubicBezTo>
                  <a:lnTo>
                    <a:pt x="101" y="784"/>
                  </a:lnTo>
                  <a:cubicBezTo>
                    <a:pt x="101" y="784"/>
                    <a:pt x="112" y="784"/>
                    <a:pt x="123" y="795"/>
                  </a:cubicBezTo>
                  <a:cubicBezTo>
                    <a:pt x="134" y="818"/>
                    <a:pt x="145" y="907"/>
                    <a:pt x="145" y="952"/>
                  </a:cubicBezTo>
                  <a:lnTo>
                    <a:pt x="145" y="952"/>
                  </a:lnTo>
                  <a:cubicBezTo>
                    <a:pt x="168" y="952"/>
                    <a:pt x="190" y="952"/>
                    <a:pt x="201" y="974"/>
                  </a:cubicBezTo>
                  <a:cubicBezTo>
                    <a:pt x="201" y="986"/>
                    <a:pt x="212" y="1008"/>
                    <a:pt x="224" y="103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81"/>
            <p:cNvSpPr>
              <a:spLocks noChangeArrowheads="1"/>
            </p:cNvSpPr>
            <p:nvPr/>
          </p:nvSpPr>
          <p:spPr bwMode="auto">
            <a:xfrm>
              <a:off x="2506663" y="3090863"/>
              <a:ext cx="133350" cy="201612"/>
            </a:xfrm>
            <a:custGeom>
              <a:avLst/>
              <a:gdLst>
                <a:gd name="T0" fmla="*/ 90 w 371"/>
                <a:gd name="T1" fmla="*/ 213 h 561"/>
                <a:gd name="T2" fmla="*/ 90 w 371"/>
                <a:gd name="T3" fmla="*/ 213 h 561"/>
                <a:gd name="T4" fmla="*/ 90 w 371"/>
                <a:gd name="T5" fmla="*/ 89 h 561"/>
                <a:gd name="T6" fmla="*/ 112 w 371"/>
                <a:gd name="T7" fmla="*/ 11 h 561"/>
                <a:gd name="T8" fmla="*/ 57 w 371"/>
                <a:gd name="T9" fmla="*/ 112 h 561"/>
                <a:gd name="T10" fmla="*/ 23 w 371"/>
                <a:gd name="T11" fmla="*/ 179 h 561"/>
                <a:gd name="T12" fmla="*/ 34 w 371"/>
                <a:gd name="T13" fmla="*/ 213 h 561"/>
                <a:gd name="T14" fmla="*/ 101 w 371"/>
                <a:gd name="T15" fmla="*/ 313 h 561"/>
                <a:gd name="T16" fmla="*/ 146 w 371"/>
                <a:gd name="T17" fmla="*/ 380 h 561"/>
                <a:gd name="T18" fmla="*/ 224 w 371"/>
                <a:gd name="T19" fmla="*/ 425 h 561"/>
                <a:gd name="T20" fmla="*/ 359 w 371"/>
                <a:gd name="T21" fmla="*/ 538 h 561"/>
                <a:gd name="T22" fmla="*/ 348 w 371"/>
                <a:gd name="T23" fmla="*/ 482 h 561"/>
                <a:gd name="T24" fmla="*/ 258 w 371"/>
                <a:gd name="T25" fmla="*/ 414 h 561"/>
                <a:gd name="T26" fmla="*/ 180 w 371"/>
                <a:gd name="T27" fmla="*/ 347 h 561"/>
                <a:gd name="T28" fmla="*/ 146 w 371"/>
                <a:gd name="T29" fmla="*/ 280 h 561"/>
                <a:gd name="T30" fmla="*/ 90 w 371"/>
                <a:gd name="T31" fmla="*/ 213 h 56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371" h="561">
                  <a:moveTo>
                    <a:pt x="90" y="213"/>
                  </a:moveTo>
                  <a:lnTo>
                    <a:pt x="90" y="213"/>
                  </a:lnTo>
                  <a:cubicBezTo>
                    <a:pt x="79" y="201"/>
                    <a:pt x="79" y="134"/>
                    <a:pt x="90" y="89"/>
                  </a:cubicBezTo>
                  <a:cubicBezTo>
                    <a:pt x="112" y="56"/>
                    <a:pt x="124" y="22"/>
                    <a:pt x="112" y="11"/>
                  </a:cubicBezTo>
                  <a:cubicBezTo>
                    <a:pt x="101" y="0"/>
                    <a:pt x="68" y="67"/>
                    <a:pt x="57" y="112"/>
                  </a:cubicBezTo>
                  <a:cubicBezTo>
                    <a:pt x="57" y="145"/>
                    <a:pt x="34" y="168"/>
                    <a:pt x="23" y="179"/>
                  </a:cubicBezTo>
                  <a:cubicBezTo>
                    <a:pt x="0" y="201"/>
                    <a:pt x="12" y="213"/>
                    <a:pt x="34" y="213"/>
                  </a:cubicBezTo>
                  <a:cubicBezTo>
                    <a:pt x="68" y="213"/>
                    <a:pt x="101" y="291"/>
                    <a:pt x="101" y="313"/>
                  </a:cubicBezTo>
                  <a:cubicBezTo>
                    <a:pt x="101" y="336"/>
                    <a:pt x="124" y="380"/>
                    <a:pt x="146" y="380"/>
                  </a:cubicBezTo>
                  <a:cubicBezTo>
                    <a:pt x="168" y="392"/>
                    <a:pt x="191" y="425"/>
                    <a:pt x="224" y="425"/>
                  </a:cubicBezTo>
                  <a:cubicBezTo>
                    <a:pt x="258" y="425"/>
                    <a:pt x="348" y="515"/>
                    <a:pt x="359" y="538"/>
                  </a:cubicBezTo>
                  <a:cubicBezTo>
                    <a:pt x="359" y="560"/>
                    <a:pt x="370" y="493"/>
                    <a:pt x="348" y="482"/>
                  </a:cubicBezTo>
                  <a:cubicBezTo>
                    <a:pt x="314" y="459"/>
                    <a:pt x="292" y="425"/>
                    <a:pt x="258" y="414"/>
                  </a:cubicBezTo>
                  <a:cubicBezTo>
                    <a:pt x="236" y="403"/>
                    <a:pt x="213" y="358"/>
                    <a:pt x="180" y="347"/>
                  </a:cubicBezTo>
                  <a:cubicBezTo>
                    <a:pt x="146" y="347"/>
                    <a:pt x="168" y="291"/>
                    <a:pt x="146" y="280"/>
                  </a:cubicBezTo>
                  <a:cubicBezTo>
                    <a:pt x="124" y="280"/>
                    <a:pt x="101" y="224"/>
                    <a:pt x="90" y="21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82"/>
            <p:cNvSpPr>
              <a:spLocks noChangeArrowheads="1"/>
            </p:cNvSpPr>
            <p:nvPr/>
          </p:nvSpPr>
          <p:spPr bwMode="auto">
            <a:xfrm>
              <a:off x="2501900" y="3087688"/>
              <a:ext cx="141288" cy="209550"/>
            </a:xfrm>
            <a:custGeom>
              <a:avLst/>
              <a:gdLst>
                <a:gd name="T0" fmla="*/ 370 w 393"/>
                <a:gd name="T1" fmla="*/ 582 h 583"/>
                <a:gd name="T2" fmla="*/ 370 w 393"/>
                <a:gd name="T3" fmla="*/ 582 h 583"/>
                <a:gd name="T4" fmla="*/ 370 w 393"/>
                <a:gd name="T5" fmla="*/ 582 h 583"/>
                <a:gd name="T6" fmla="*/ 348 w 393"/>
                <a:gd name="T7" fmla="*/ 560 h 583"/>
                <a:gd name="T8" fmla="*/ 235 w 393"/>
                <a:gd name="T9" fmla="*/ 459 h 583"/>
                <a:gd name="T10" fmla="*/ 168 w 393"/>
                <a:gd name="T11" fmla="*/ 425 h 583"/>
                <a:gd name="T12" fmla="*/ 157 w 393"/>
                <a:gd name="T13" fmla="*/ 414 h 583"/>
                <a:gd name="T14" fmla="*/ 90 w 393"/>
                <a:gd name="T15" fmla="*/ 324 h 583"/>
                <a:gd name="T16" fmla="*/ 45 w 393"/>
                <a:gd name="T17" fmla="*/ 246 h 583"/>
                <a:gd name="T18" fmla="*/ 45 w 393"/>
                <a:gd name="T19" fmla="*/ 246 h 583"/>
                <a:gd name="T20" fmla="*/ 0 w 393"/>
                <a:gd name="T21" fmla="*/ 224 h 583"/>
                <a:gd name="T22" fmla="*/ 23 w 393"/>
                <a:gd name="T23" fmla="*/ 179 h 583"/>
                <a:gd name="T24" fmla="*/ 56 w 393"/>
                <a:gd name="T25" fmla="*/ 111 h 583"/>
                <a:gd name="T26" fmla="*/ 123 w 393"/>
                <a:gd name="T27" fmla="*/ 0 h 583"/>
                <a:gd name="T28" fmla="*/ 135 w 393"/>
                <a:gd name="T29" fmla="*/ 0 h 583"/>
                <a:gd name="T30" fmla="*/ 135 w 393"/>
                <a:gd name="T31" fmla="*/ 100 h 583"/>
                <a:gd name="T32" fmla="*/ 123 w 393"/>
                <a:gd name="T33" fmla="*/ 111 h 583"/>
                <a:gd name="T34" fmla="*/ 123 w 393"/>
                <a:gd name="T35" fmla="*/ 212 h 583"/>
                <a:gd name="T36" fmla="*/ 135 w 393"/>
                <a:gd name="T37" fmla="*/ 235 h 583"/>
                <a:gd name="T38" fmla="*/ 168 w 393"/>
                <a:gd name="T39" fmla="*/ 280 h 583"/>
                <a:gd name="T40" fmla="*/ 191 w 393"/>
                <a:gd name="T41" fmla="*/ 324 h 583"/>
                <a:gd name="T42" fmla="*/ 191 w 393"/>
                <a:gd name="T43" fmla="*/ 336 h 583"/>
                <a:gd name="T44" fmla="*/ 191 w 393"/>
                <a:gd name="T45" fmla="*/ 336 h 583"/>
                <a:gd name="T46" fmla="*/ 258 w 393"/>
                <a:gd name="T47" fmla="*/ 380 h 583"/>
                <a:gd name="T48" fmla="*/ 280 w 393"/>
                <a:gd name="T49" fmla="*/ 403 h 583"/>
                <a:gd name="T50" fmla="*/ 348 w 393"/>
                <a:gd name="T51" fmla="*/ 448 h 583"/>
                <a:gd name="T52" fmla="*/ 370 w 393"/>
                <a:gd name="T53" fmla="*/ 470 h 583"/>
                <a:gd name="T54" fmla="*/ 392 w 393"/>
                <a:gd name="T55" fmla="*/ 560 h 583"/>
                <a:gd name="T56" fmla="*/ 370 w 393"/>
                <a:gd name="T57" fmla="*/ 582 h 583"/>
                <a:gd name="T58" fmla="*/ 179 w 393"/>
                <a:gd name="T59" fmla="*/ 380 h 583"/>
                <a:gd name="T60" fmla="*/ 179 w 393"/>
                <a:gd name="T61" fmla="*/ 380 h 583"/>
                <a:gd name="T62" fmla="*/ 202 w 393"/>
                <a:gd name="T63" fmla="*/ 391 h 583"/>
                <a:gd name="T64" fmla="*/ 224 w 393"/>
                <a:gd name="T65" fmla="*/ 414 h 583"/>
                <a:gd name="T66" fmla="*/ 191 w 393"/>
                <a:gd name="T67" fmla="*/ 380 h 583"/>
                <a:gd name="T68" fmla="*/ 179 w 393"/>
                <a:gd name="T69" fmla="*/ 380 h 583"/>
                <a:gd name="T70" fmla="*/ 123 w 393"/>
                <a:gd name="T71" fmla="*/ 291 h 583"/>
                <a:gd name="T72" fmla="*/ 123 w 393"/>
                <a:gd name="T73" fmla="*/ 291 h 583"/>
                <a:gd name="T74" fmla="*/ 135 w 393"/>
                <a:gd name="T75" fmla="*/ 324 h 583"/>
                <a:gd name="T76" fmla="*/ 157 w 393"/>
                <a:gd name="T77" fmla="*/ 369 h 583"/>
                <a:gd name="T78" fmla="*/ 146 w 393"/>
                <a:gd name="T79" fmla="*/ 324 h 583"/>
                <a:gd name="T80" fmla="*/ 146 w 393"/>
                <a:gd name="T81" fmla="*/ 313 h 583"/>
                <a:gd name="T82" fmla="*/ 123 w 393"/>
                <a:gd name="T83" fmla="*/ 291 h 583"/>
                <a:gd name="T84" fmla="*/ 56 w 393"/>
                <a:gd name="T85" fmla="*/ 201 h 583"/>
                <a:gd name="T86" fmla="*/ 56 w 393"/>
                <a:gd name="T87" fmla="*/ 201 h 583"/>
                <a:gd name="T88" fmla="*/ 79 w 393"/>
                <a:gd name="T89" fmla="*/ 212 h 583"/>
                <a:gd name="T90" fmla="*/ 68 w 393"/>
                <a:gd name="T91" fmla="*/ 179 h 583"/>
                <a:gd name="T92" fmla="*/ 56 w 393"/>
                <a:gd name="T93" fmla="*/ 201 h 5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</a:cxnLst>
              <a:rect l="0" t="0" r="r" b="b"/>
              <a:pathLst>
                <a:path w="393" h="583">
                  <a:moveTo>
                    <a:pt x="370" y="582"/>
                  </a:moveTo>
                  <a:lnTo>
                    <a:pt x="370" y="582"/>
                  </a:lnTo>
                  <a:lnTo>
                    <a:pt x="370" y="582"/>
                  </a:lnTo>
                  <a:cubicBezTo>
                    <a:pt x="359" y="582"/>
                    <a:pt x="348" y="571"/>
                    <a:pt x="348" y="560"/>
                  </a:cubicBezTo>
                  <a:cubicBezTo>
                    <a:pt x="337" y="537"/>
                    <a:pt x="258" y="459"/>
                    <a:pt x="235" y="459"/>
                  </a:cubicBezTo>
                  <a:cubicBezTo>
                    <a:pt x="213" y="459"/>
                    <a:pt x="191" y="436"/>
                    <a:pt x="168" y="425"/>
                  </a:cubicBezTo>
                  <a:lnTo>
                    <a:pt x="157" y="414"/>
                  </a:lnTo>
                  <a:cubicBezTo>
                    <a:pt x="123" y="403"/>
                    <a:pt x="90" y="358"/>
                    <a:pt x="90" y="324"/>
                  </a:cubicBezTo>
                  <a:cubicBezTo>
                    <a:pt x="90" y="313"/>
                    <a:pt x="68" y="257"/>
                    <a:pt x="45" y="246"/>
                  </a:cubicBezTo>
                  <a:lnTo>
                    <a:pt x="45" y="246"/>
                  </a:lnTo>
                  <a:cubicBezTo>
                    <a:pt x="23" y="246"/>
                    <a:pt x="11" y="235"/>
                    <a:pt x="0" y="224"/>
                  </a:cubicBezTo>
                  <a:cubicBezTo>
                    <a:pt x="0" y="201"/>
                    <a:pt x="0" y="190"/>
                    <a:pt x="23" y="179"/>
                  </a:cubicBezTo>
                  <a:cubicBezTo>
                    <a:pt x="34" y="167"/>
                    <a:pt x="45" y="145"/>
                    <a:pt x="56" y="111"/>
                  </a:cubicBezTo>
                  <a:cubicBezTo>
                    <a:pt x="56" y="111"/>
                    <a:pt x="79" y="0"/>
                    <a:pt x="123" y="0"/>
                  </a:cubicBezTo>
                  <a:lnTo>
                    <a:pt x="135" y="0"/>
                  </a:lnTo>
                  <a:cubicBezTo>
                    <a:pt x="157" y="22"/>
                    <a:pt x="146" y="55"/>
                    <a:pt x="135" y="100"/>
                  </a:cubicBezTo>
                  <a:cubicBezTo>
                    <a:pt x="123" y="100"/>
                    <a:pt x="123" y="111"/>
                    <a:pt x="123" y="111"/>
                  </a:cubicBezTo>
                  <a:cubicBezTo>
                    <a:pt x="112" y="145"/>
                    <a:pt x="112" y="201"/>
                    <a:pt x="123" y="212"/>
                  </a:cubicBezTo>
                  <a:cubicBezTo>
                    <a:pt x="123" y="212"/>
                    <a:pt x="135" y="224"/>
                    <a:pt x="135" y="235"/>
                  </a:cubicBezTo>
                  <a:cubicBezTo>
                    <a:pt x="146" y="246"/>
                    <a:pt x="157" y="268"/>
                    <a:pt x="168" y="280"/>
                  </a:cubicBezTo>
                  <a:cubicBezTo>
                    <a:pt x="191" y="280"/>
                    <a:pt x="191" y="313"/>
                    <a:pt x="191" y="324"/>
                  </a:cubicBezTo>
                  <a:lnTo>
                    <a:pt x="191" y="336"/>
                  </a:lnTo>
                  <a:lnTo>
                    <a:pt x="191" y="336"/>
                  </a:lnTo>
                  <a:cubicBezTo>
                    <a:pt x="224" y="347"/>
                    <a:pt x="235" y="358"/>
                    <a:pt x="258" y="380"/>
                  </a:cubicBezTo>
                  <a:cubicBezTo>
                    <a:pt x="258" y="391"/>
                    <a:pt x="269" y="403"/>
                    <a:pt x="280" y="403"/>
                  </a:cubicBezTo>
                  <a:cubicBezTo>
                    <a:pt x="303" y="414"/>
                    <a:pt x="325" y="436"/>
                    <a:pt x="348" y="448"/>
                  </a:cubicBezTo>
                  <a:cubicBezTo>
                    <a:pt x="348" y="459"/>
                    <a:pt x="359" y="470"/>
                    <a:pt x="370" y="470"/>
                  </a:cubicBezTo>
                  <a:cubicBezTo>
                    <a:pt x="392" y="493"/>
                    <a:pt x="392" y="537"/>
                    <a:pt x="392" y="560"/>
                  </a:cubicBezTo>
                  <a:cubicBezTo>
                    <a:pt x="381" y="571"/>
                    <a:pt x="381" y="582"/>
                    <a:pt x="370" y="582"/>
                  </a:cubicBezTo>
                  <a:close/>
                  <a:moveTo>
                    <a:pt x="179" y="380"/>
                  </a:moveTo>
                  <a:lnTo>
                    <a:pt x="179" y="380"/>
                  </a:lnTo>
                  <a:cubicBezTo>
                    <a:pt x="191" y="380"/>
                    <a:pt x="191" y="391"/>
                    <a:pt x="202" y="391"/>
                  </a:cubicBezTo>
                  <a:cubicBezTo>
                    <a:pt x="202" y="403"/>
                    <a:pt x="213" y="403"/>
                    <a:pt x="224" y="414"/>
                  </a:cubicBezTo>
                  <a:cubicBezTo>
                    <a:pt x="213" y="391"/>
                    <a:pt x="202" y="380"/>
                    <a:pt x="191" y="380"/>
                  </a:cubicBezTo>
                  <a:cubicBezTo>
                    <a:pt x="179" y="380"/>
                    <a:pt x="179" y="380"/>
                    <a:pt x="179" y="380"/>
                  </a:cubicBezTo>
                  <a:close/>
                  <a:moveTo>
                    <a:pt x="123" y="291"/>
                  </a:moveTo>
                  <a:lnTo>
                    <a:pt x="123" y="291"/>
                  </a:lnTo>
                  <a:cubicBezTo>
                    <a:pt x="123" y="302"/>
                    <a:pt x="135" y="324"/>
                    <a:pt x="135" y="324"/>
                  </a:cubicBezTo>
                  <a:cubicBezTo>
                    <a:pt x="135" y="336"/>
                    <a:pt x="146" y="358"/>
                    <a:pt x="157" y="369"/>
                  </a:cubicBezTo>
                  <a:cubicBezTo>
                    <a:pt x="146" y="358"/>
                    <a:pt x="146" y="336"/>
                    <a:pt x="146" y="324"/>
                  </a:cubicBezTo>
                  <a:lnTo>
                    <a:pt x="146" y="313"/>
                  </a:lnTo>
                  <a:cubicBezTo>
                    <a:pt x="135" y="313"/>
                    <a:pt x="135" y="302"/>
                    <a:pt x="123" y="291"/>
                  </a:cubicBezTo>
                  <a:close/>
                  <a:moveTo>
                    <a:pt x="56" y="201"/>
                  </a:moveTo>
                  <a:lnTo>
                    <a:pt x="56" y="201"/>
                  </a:lnTo>
                  <a:cubicBezTo>
                    <a:pt x="68" y="201"/>
                    <a:pt x="68" y="201"/>
                    <a:pt x="79" y="212"/>
                  </a:cubicBezTo>
                  <a:cubicBezTo>
                    <a:pt x="79" y="201"/>
                    <a:pt x="68" y="190"/>
                    <a:pt x="68" y="179"/>
                  </a:cubicBezTo>
                  <a:cubicBezTo>
                    <a:pt x="68" y="190"/>
                    <a:pt x="56" y="201"/>
                    <a:pt x="56" y="2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83"/>
            <p:cNvSpPr>
              <a:spLocks noChangeArrowheads="1"/>
            </p:cNvSpPr>
            <p:nvPr/>
          </p:nvSpPr>
          <p:spPr bwMode="auto">
            <a:xfrm>
              <a:off x="2651125" y="3271838"/>
              <a:ext cx="36513" cy="20637"/>
            </a:xfrm>
            <a:custGeom>
              <a:avLst/>
              <a:gdLst>
                <a:gd name="T0" fmla="*/ 78 w 102"/>
                <a:gd name="T1" fmla="*/ 22 h 57"/>
                <a:gd name="T2" fmla="*/ 78 w 102"/>
                <a:gd name="T3" fmla="*/ 22 h 57"/>
                <a:gd name="T4" fmla="*/ 11 w 102"/>
                <a:gd name="T5" fmla="*/ 0 h 57"/>
                <a:gd name="T6" fmla="*/ 45 w 102"/>
                <a:gd name="T7" fmla="*/ 34 h 57"/>
                <a:gd name="T8" fmla="*/ 78 w 102"/>
                <a:gd name="T9" fmla="*/ 22 h 5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57">
                  <a:moveTo>
                    <a:pt x="78" y="22"/>
                  </a:moveTo>
                  <a:lnTo>
                    <a:pt x="78" y="22"/>
                  </a:lnTo>
                  <a:cubicBezTo>
                    <a:pt x="67" y="11"/>
                    <a:pt x="22" y="0"/>
                    <a:pt x="11" y="0"/>
                  </a:cubicBezTo>
                  <a:cubicBezTo>
                    <a:pt x="0" y="11"/>
                    <a:pt x="22" y="11"/>
                    <a:pt x="45" y="34"/>
                  </a:cubicBezTo>
                  <a:cubicBezTo>
                    <a:pt x="67" y="56"/>
                    <a:pt x="101" y="45"/>
                    <a:pt x="78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84"/>
            <p:cNvSpPr>
              <a:spLocks noChangeArrowheads="1"/>
            </p:cNvSpPr>
            <p:nvPr/>
          </p:nvSpPr>
          <p:spPr bwMode="auto">
            <a:xfrm>
              <a:off x="2647950" y="3263900"/>
              <a:ext cx="44450" cy="31750"/>
            </a:xfrm>
            <a:custGeom>
              <a:avLst/>
              <a:gdLst>
                <a:gd name="T0" fmla="*/ 78 w 124"/>
                <a:gd name="T1" fmla="*/ 89 h 90"/>
                <a:gd name="T2" fmla="*/ 78 w 124"/>
                <a:gd name="T3" fmla="*/ 89 h 90"/>
                <a:gd name="T4" fmla="*/ 78 w 124"/>
                <a:gd name="T5" fmla="*/ 89 h 90"/>
                <a:gd name="T6" fmla="*/ 44 w 124"/>
                <a:gd name="T7" fmla="*/ 78 h 90"/>
                <a:gd name="T8" fmla="*/ 22 w 124"/>
                <a:gd name="T9" fmla="*/ 56 h 90"/>
                <a:gd name="T10" fmla="*/ 0 w 124"/>
                <a:gd name="T11" fmla="*/ 33 h 90"/>
                <a:gd name="T12" fmla="*/ 11 w 124"/>
                <a:gd name="T13" fmla="*/ 11 h 90"/>
                <a:gd name="T14" fmla="*/ 33 w 124"/>
                <a:gd name="T15" fmla="*/ 0 h 90"/>
                <a:gd name="T16" fmla="*/ 100 w 124"/>
                <a:gd name="T17" fmla="*/ 22 h 90"/>
                <a:gd name="T18" fmla="*/ 112 w 124"/>
                <a:gd name="T19" fmla="*/ 67 h 90"/>
                <a:gd name="T20" fmla="*/ 78 w 124"/>
                <a:gd name="T21" fmla="*/ 89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4" h="90">
                  <a:moveTo>
                    <a:pt x="78" y="89"/>
                  </a:moveTo>
                  <a:lnTo>
                    <a:pt x="78" y="89"/>
                  </a:lnTo>
                  <a:lnTo>
                    <a:pt x="78" y="89"/>
                  </a:lnTo>
                  <a:cubicBezTo>
                    <a:pt x="67" y="89"/>
                    <a:pt x="56" y="89"/>
                    <a:pt x="44" y="78"/>
                  </a:cubicBezTo>
                  <a:cubicBezTo>
                    <a:pt x="33" y="67"/>
                    <a:pt x="22" y="67"/>
                    <a:pt x="22" y="56"/>
                  </a:cubicBezTo>
                  <a:cubicBezTo>
                    <a:pt x="11" y="56"/>
                    <a:pt x="0" y="44"/>
                    <a:pt x="0" y="33"/>
                  </a:cubicBezTo>
                  <a:cubicBezTo>
                    <a:pt x="0" y="33"/>
                    <a:pt x="0" y="22"/>
                    <a:pt x="11" y="11"/>
                  </a:cubicBezTo>
                  <a:cubicBezTo>
                    <a:pt x="11" y="0"/>
                    <a:pt x="22" y="0"/>
                    <a:pt x="33" y="0"/>
                  </a:cubicBezTo>
                  <a:cubicBezTo>
                    <a:pt x="56" y="0"/>
                    <a:pt x="89" y="11"/>
                    <a:pt x="100" y="22"/>
                  </a:cubicBezTo>
                  <a:cubicBezTo>
                    <a:pt x="123" y="44"/>
                    <a:pt x="112" y="67"/>
                    <a:pt x="112" y="67"/>
                  </a:cubicBezTo>
                  <a:cubicBezTo>
                    <a:pt x="112" y="78"/>
                    <a:pt x="89" y="89"/>
                    <a:pt x="78" y="8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85"/>
            <p:cNvSpPr>
              <a:spLocks noChangeArrowheads="1"/>
            </p:cNvSpPr>
            <p:nvPr/>
          </p:nvSpPr>
          <p:spPr bwMode="auto">
            <a:xfrm>
              <a:off x="2873375" y="3098800"/>
              <a:ext cx="49213" cy="69850"/>
            </a:xfrm>
            <a:custGeom>
              <a:avLst/>
              <a:gdLst>
                <a:gd name="T0" fmla="*/ 79 w 136"/>
                <a:gd name="T1" fmla="*/ 56 h 192"/>
                <a:gd name="T2" fmla="*/ 79 w 136"/>
                <a:gd name="T3" fmla="*/ 56 h 192"/>
                <a:gd name="T4" fmla="*/ 34 w 136"/>
                <a:gd name="T5" fmla="*/ 22 h 192"/>
                <a:gd name="T6" fmla="*/ 34 w 136"/>
                <a:gd name="T7" fmla="*/ 56 h 192"/>
                <a:gd name="T8" fmla="*/ 90 w 136"/>
                <a:gd name="T9" fmla="*/ 157 h 192"/>
                <a:gd name="T10" fmla="*/ 124 w 136"/>
                <a:gd name="T11" fmla="*/ 134 h 192"/>
                <a:gd name="T12" fmla="*/ 79 w 136"/>
                <a:gd name="T13" fmla="*/ 56 h 1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36" h="192">
                  <a:moveTo>
                    <a:pt x="79" y="56"/>
                  </a:moveTo>
                  <a:lnTo>
                    <a:pt x="79" y="56"/>
                  </a:lnTo>
                  <a:cubicBezTo>
                    <a:pt x="45" y="56"/>
                    <a:pt x="45" y="34"/>
                    <a:pt x="34" y="22"/>
                  </a:cubicBezTo>
                  <a:cubicBezTo>
                    <a:pt x="23" y="0"/>
                    <a:pt x="0" y="34"/>
                    <a:pt x="34" y="56"/>
                  </a:cubicBezTo>
                  <a:cubicBezTo>
                    <a:pt x="56" y="90"/>
                    <a:pt x="90" y="134"/>
                    <a:pt x="90" y="157"/>
                  </a:cubicBezTo>
                  <a:cubicBezTo>
                    <a:pt x="90" y="179"/>
                    <a:pt x="135" y="191"/>
                    <a:pt x="124" y="134"/>
                  </a:cubicBezTo>
                  <a:cubicBezTo>
                    <a:pt x="124" y="78"/>
                    <a:pt x="90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86"/>
            <p:cNvSpPr>
              <a:spLocks noChangeArrowheads="1"/>
            </p:cNvSpPr>
            <p:nvPr/>
          </p:nvSpPr>
          <p:spPr bwMode="auto">
            <a:xfrm>
              <a:off x="2868613" y="3095625"/>
              <a:ext cx="57150" cy="77788"/>
            </a:xfrm>
            <a:custGeom>
              <a:avLst/>
              <a:gdLst>
                <a:gd name="T0" fmla="*/ 123 w 158"/>
                <a:gd name="T1" fmla="*/ 213 h 214"/>
                <a:gd name="T2" fmla="*/ 123 w 158"/>
                <a:gd name="T3" fmla="*/ 213 h 214"/>
                <a:gd name="T4" fmla="*/ 123 w 158"/>
                <a:gd name="T5" fmla="*/ 213 h 214"/>
                <a:gd name="T6" fmla="*/ 79 w 158"/>
                <a:gd name="T7" fmla="*/ 168 h 214"/>
                <a:gd name="T8" fmla="*/ 22 w 158"/>
                <a:gd name="T9" fmla="*/ 89 h 214"/>
                <a:gd name="T10" fmla="*/ 11 w 158"/>
                <a:gd name="T11" fmla="*/ 22 h 214"/>
                <a:gd name="T12" fmla="*/ 34 w 158"/>
                <a:gd name="T13" fmla="*/ 0 h 214"/>
                <a:gd name="T14" fmla="*/ 67 w 158"/>
                <a:gd name="T15" fmla="*/ 22 h 214"/>
                <a:gd name="T16" fmla="*/ 67 w 158"/>
                <a:gd name="T17" fmla="*/ 33 h 214"/>
                <a:gd name="T18" fmla="*/ 90 w 158"/>
                <a:gd name="T19" fmla="*/ 45 h 214"/>
                <a:gd name="T20" fmla="*/ 157 w 158"/>
                <a:gd name="T21" fmla="*/ 145 h 214"/>
                <a:gd name="T22" fmla="*/ 146 w 158"/>
                <a:gd name="T23" fmla="*/ 190 h 214"/>
                <a:gd name="T24" fmla="*/ 123 w 158"/>
                <a:gd name="T25" fmla="*/ 213 h 214"/>
                <a:gd name="T26" fmla="*/ 101 w 158"/>
                <a:gd name="T27" fmla="*/ 101 h 214"/>
                <a:gd name="T28" fmla="*/ 101 w 158"/>
                <a:gd name="T29" fmla="*/ 101 h 214"/>
                <a:gd name="T30" fmla="*/ 101 w 158"/>
                <a:gd name="T31" fmla="*/ 123 h 214"/>
                <a:gd name="T32" fmla="*/ 101 w 158"/>
                <a:gd name="T33" fmla="*/ 101 h 2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58" h="214">
                  <a:moveTo>
                    <a:pt x="123" y="213"/>
                  </a:moveTo>
                  <a:lnTo>
                    <a:pt x="123" y="213"/>
                  </a:lnTo>
                  <a:lnTo>
                    <a:pt x="123" y="213"/>
                  </a:lnTo>
                  <a:cubicBezTo>
                    <a:pt x="101" y="213"/>
                    <a:pt x="79" y="190"/>
                    <a:pt x="79" y="168"/>
                  </a:cubicBezTo>
                  <a:cubicBezTo>
                    <a:pt x="79" y="145"/>
                    <a:pt x="56" y="112"/>
                    <a:pt x="22" y="89"/>
                  </a:cubicBezTo>
                  <a:cubicBezTo>
                    <a:pt x="0" y="67"/>
                    <a:pt x="0" y="45"/>
                    <a:pt x="11" y="22"/>
                  </a:cubicBezTo>
                  <a:cubicBezTo>
                    <a:pt x="11" y="11"/>
                    <a:pt x="22" y="0"/>
                    <a:pt x="34" y="0"/>
                  </a:cubicBezTo>
                  <a:cubicBezTo>
                    <a:pt x="45" y="0"/>
                    <a:pt x="56" y="11"/>
                    <a:pt x="67" y="22"/>
                  </a:cubicBezTo>
                  <a:lnTo>
                    <a:pt x="67" y="33"/>
                  </a:lnTo>
                  <a:cubicBezTo>
                    <a:pt x="79" y="45"/>
                    <a:pt x="79" y="45"/>
                    <a:pt x="90" y="45"/>
                  </a:cubicBezTo>
                  <a:cubicBezTo>
                    <a:pt x="112" y="56"/>
                    <a:pt x="146" y="78"/>
                    <a:pt x="157" y="145"/>
                  </a:cubicBezTo>
                  <a:cubicBezTo>
                    <a:pt x="157" y="168"/>
                    <a:pt x="157" y="179"/>
                    <a:pt x="146" y="190"/>
                  </a:cubicBezTo>
                  <a:cubicBezTo>
                    <a:pt x="135" y="202"/>
                    <a:pt x="135" y="213"/>
                    <a:pt x="123" y="213"/>
                  </a:cubicBezTo>
                  <a:close/>
                  <a:moveTo>
                    <a:pt x="101" y="101"/>
                  </a:moveTo>
                  <a:lnTo>
                    <a:pt x="101" y="101"/>
                  </a:lnTo>
                  <a:cubicBezTo>
                    <a:pt x="101" y="112"/>
                    <a:pt x="101" y="112"/>
                    <a:pt x="101" y="123"/>
                  </a:cubicBezTo>
                  <a:cubicBezTo>
                    <a:pt x="101" y="112"/>
                    <a:pt x="101" y="101"/>
                    <a:pt x="101" y="101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87"/>
            <p:cNvSpPr>
              <a:spLocks noChangeArrowheads="1"/>
            </p:cNvSpPr>
            <p:nvPr/>
          </p:nvSpPr>
          <p:spPr bwMode="auto">
            <a:xfrm>
              <a:off x="2873375" y="3049588"/>
              <a:ext cx="25400" cy="25400"/>
            </a:xfrm>
            <a:custGeom>
              <a:avLst/>
              <a:gdLst>
                <a:gd name="T0" fmla="*/ 23 w 69"/>
                <a:gd name="T1" fmla="*/ 68 h 69"/>
                <a:gd name="T2" fmla="*/ 23 w 69"/>
                <a:gd name="T3" fmla="*/ 68 h 69"/>
                <a:gd name="T4" fmla="*/ 11 w 69"/>
                <a:gd name="T5" fmla="*/ 34 h 69"/>
                <a:gd name="T6" fmla="*/ 23 w 69"/>
                <a:gd name="T7" fmla="*/ 0 h 69"/>
                <a:gd name="T8" fmla="*/ 56 w 69"/>
                <a:gd name="T9" fmla="*/ 34 h 69"/>
                <a:gd name="T10" fmla="*/ 23 w 69"/>
                <a:gd name="T11" fmla="*/ 68 h 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9" h="69">
                  <a:moveTo>
                    <a:pt x="23" y="68"/>
                  </a:moveTo>
                  <a:lnTo>
                    <a:pt x="23" y="68"/>
                  </a:lnTo>
                  <a:cubicBezTo>
                    <a:pt x="11" y="68"/>
                    <a:pt x="23" y="45"/>
                    <a:pt x="11" y="34"/>
                  </a:cubicBezTo>
                  <a:cubicBezTo>
                    <a:pt x="11" y="23"/>
                    <a:pt x="0" y="0"/>
                    <a:pt x="23" y="0"/>
                  </a:cubicBezTo>
                  <a:cubicBezTo>
                    <a:pt x="34" y="0"/>
                    <a:pt x="45" y="23"/>
                    <a:pt x="56" y="34"/>
                  </a:cubicBezTo>
                  <a:cubicBezTo>
                    <a:pt x="68" y="45"/>
                    <a:pt x="45" y="68"/>
                    <a:pt x="23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88"/>
            <p:cNvSpPr>
              <a:spLocks noChangeArrowheads="1"/>
            </p:cNvSpPr>
            <p:nvPr/>
          </p:nvSpPr>
          <p:spPr bwMode="auto">
            <a:xfrm>
              <a:off x="2865438" y="3041650"/>
              <a:ext cx="36512" cy="41275"/>
            </a:xfrm>
            <a:custGeom>
              <a:avLst/>
              <a:gdLst>
                <a:gd name="T0" fmla="*/ 45 w 102"/>
                <a:gd name="T1" fmla="*/ 112 h 113"/>
                <a:gd name="T2" fmla="*/ 45 w 102"/>
                <a:gd name="T3" fmla="*/ 112 h 113"/>
                <a:gd name="T4" fmla="*/ 22 w 102"/>
                <a:gd name="T5" fmla="*/ 101 h 113"/>
                <a:gd name="T6" fmla="*/ 11 w 102"/>
                <a:gd name="T7" fmla="*/ 67 h 113"/>
                <a:gd name="T8" fmla="*/ 11 w 102"/>
                <a:gd name="T9" fmla="*/ 67 h 113"/>
                <a:gd name="T10" fmla="*/ 11 w 102"/>
                <a:gd name="T11" fmla="*/ 11 h 113"/>
                <a:gd name="T12" fmla="*/ 45 w 102"/>
                <a:gd name="T13" fmla="*/ 0 h 113"/>
                <a:gd name="T14" fmla="*/ 90 w 102"/>
                <a:gd name="T15" fmla="*/ 34 h 113"/>
                <a:gd name="T16" fmla="*/ 90 w 102"/>
                <a:gd name="T17" fmla="*/ 34 h 113"/>
                <a:gd name="T18" fmla="*/ 101 w 102"/>
                <a:gd name="T19" fmla="*/ 79 h 113"/>
                <a:gd name="T20" fmla="*/ 56 w 102"/>
                <a:gd name="T21" fmla="*/ 112 h 113"/>
                <a:gd name="T22" fmla="*/ 45 w 102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02" h="113">
                  <a:moveTo>
                    <a:pt x="45" y="112"/>
                  </a:moveTo>
                  <a:lnTo>
                    <a:pt x="45" y="112"/>
                  </a:lnTo>
                  <a:cubicBezTo>
                    <a:pt x="33" y="112"/>
                    <a:pt x="33" y="112"/>
                    <a:pt x="22" y="101"/>
                  </a:cubicBezTo>
                  <a:cubicBezTo>
                    <a:pt x="11" y="90"/>
                    <a:pt x="11" y="79"/>
                    <a:pt x="11" y="67"/>
                  </a:cubicBezTo>
                  <a:lnTo>
                    <a:pt x="11" y="67"/>
                  </a:lnTo>
                  <a:cubicBezTo>
                    <a:pt x="11" y="45"/>
                    <a:pt x="0" y="22"/>
                    <a:pt x="11" y="11"/>
                  </a:cubicBezTo>
                  <a:cubicBezTo>
                    <a:pt x="22" y="11"/>
                    <a:pt x="22" y="0"/>
                    <a:pt x="45" y="0"/>
                  </a:cubicBezTo>
                  <a:cubicBezTo>
                    <a:pt x="67" y="0"/>
                    <a:pt x="78" y="22"/>
                    <a:pt x="90" y="34"/>
                  </a:cubicBezTo>
                  <a:lnTo>
                    <a:pt x="90" y="34"/>
                  </a:lnTo>
                  <a:cubicBezTo>
                    <a:pt x="101" y="45"/>
                    <a:pt x="101" y="56"/>
                    <a:pt x="101" y="79"/>
                  </a:cubicBezTo>
                  <a:cubicBezTo>
                    <a:pt x="90" y="90"/>
                    <a:pt x="78" y="112"/>
                    <a:pt x="56" y="112"/>
                  </a:cubicBezTo>
                  <a:cubicBezTo>
                    <a:pt x="45" y="112"/>
                    <a:pt x="45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89"/>
            <p:cNvSpPr>
              <a:spLocks noChangeArrowheads="1"/>
            </p:cNvSpPr>
            <p:nvPr/>
          </p:nvSpPr>
          <p:spPr bwMode="auto">
            <a:xfrm>
              <a:off x="2797175" y="2936875"/>
              <a:ext cx="33338" cy="23813"/>
            </a:xfrm>
            <a:custGeom>
              <a:avLst/>
              <a:gdLst>
                <a:gd name="T0" fmla="*/ 79 w 91"/>
                <a:gd name="T1" fmla="*/ 56 h 68"/>
                <a:gd name="T2" fmla="*/ 79 w 91"/>
                <a:gd name="T3" fmla="*/ 56 h 68"/>
                <a:gd name="T4" fmla="*/ 45 w 91"/>
                <a:gd name="T5" fmla="*/ 22 h 68"/>
                <a:gd name="T6" fmla="*/ 23 w 91"/>
                <a:gd name="T7" fmla="*/ 33 h 68"/>
                <a:gd name="T8" fmla="*/ 79 w 91"/>
                <a:gd name="T9" fmla="*/ 56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68">
                  <a:moveTo>
                    <a:pt x="79" y="56"/>
                  </a:moveTo>
                  <a:lnTo>
                    <a:pt x="79" y="56"/>
                  </a:lnTo>
                  <a:cubicBezTo>
                    <a:pt x="90" y="44"/>
                    <a:pt x="68" y="33"/>
                    <a:pt x="45" y="22"/>
                  </a:cubicBezTo>
                  <a:cubicBezTo>
                    <a:pt x="34" y="0"/>
                    <a:pt x="0" y="22"/>
                    <a:pt x="23" y="33"/>
                  </a:cubicBezTo>
                  <a:cubicBezTo>
                    <a:pt x="34" y="56"/>
                    <a:pt x="68" y="67"/>
                    <a:pt x="79" y="5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90"/>
            <p:cNvSpPr>
              <a:spLocks noChangeArrowheads="1"/>
            </p:cNvSpPr>
            <p:nvPr/>
          </p:nvSpPr>
          <p:spPr bwMode="auto">
            <a:xfrm>
              <a:off x="2792413" y="2933700"/>
              <a:ext cx="41275" cy="36513"/>
            </a:xfrm>
            <a:custGeom>
              <a:avLst/>
              <a:gdLst>
                <a:gd name="T0" fmla="*/ 79 w 113"/>
                <a:gd name="T1" fmla="*/ 101 h 102"/>
                <a:gd name="T2" fmla="*/ 79 w 113"/>
                <a:gd name="T3" fmla="*/ 101 h 102"/>
                <a:gd name="T4" fmla="*/ 79 w 113"/>
                <a:gd name="T5" fmla="*/ 101 h 102"/>
                <a:gd name="T6" fmla="*/ 11 w 113"/>
                <a:gd name="T7" fmla="*/ 68 h 102"/>
                <a:gd name="T8" fmla="*/ 11 w 113"/>
                <a:gd name="T9" fmla="*/ 23 h 102"/>
                <a:gd name="T10" fmla="*/ 45 w 113"/>
                <a:gd name="T11" fmla="*/ 0 h 102"/>
                <a:gd name="T12" fmla="*/ 79 w 113"/>
                <a:gd name="T13" fmla="*/ 12 h 102"/>
                <a:gd name="T14" fmla="*/ 112 w 113"/>
                <a:gd name="T15" fmla="*/ 56 h 102"/>
                <a:gd name="T16" fmla="*/ 101 w 113"/>
                <a:gd name="T17" fmla="*/ 90 h 102"/>
                <a:gd name="T18" fmla="*/ 79 w 113"/>
                <a:gd name="T19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113" h="102">
                  <a:moveTo>
                    <a:pt x="79" y="101"/>
                  </a:moveTo>
                  <a:lnTo>
                    <a:pt x="79" y="101"/>
                  </a:lnTo>
                  <a:lnTo>
                    <a:pt x="79" y="101"/>
                  </a:lnTo>
                  <a:cubicBezTo>
                    <a:pt x="56" y="101"/>
                    <a:pt x="23" y="79"/>
                    <a:pt x="11" y="68"/>
                  </a:cubicBezTo>
                  <a:cubicBezTo>
                    <a:pt x="0" y="56"/>
                    <a:pt x="0" y="34"/>
                    <a:pt x="11" y="23"/>
                  </a:cubicBezTo>
                  <a:cubicBezTo>
                    <a:pt x="11" y="12"/>
                    <a:pt x="34" y="0"/>
                    <a:pt x="45" y="0"/>
                  </a:cubicBezTo>
                  <a:cubicBezTo>
                    <a:pt x="56" y="0"/>
                    <a:pt x="67" y="0"/>
                    <a:pt x="79" y="12"/>
                  </a:cubicBezTo>
                  <a:cubicBezTo>
                    <a:pt x="90" y="23"/>
                    <a:pt x="112" y="34"/>
                    <a:pt x="112" y="56"/>
                  </a:cubicBezTo>
                  <a:cubicBezTo>
                    <a:pt x="112" y="68"/>
                    <a:pt x="112" y="79"/>
                    <a:pt x="101" y="90"/>
                  </a:cubicBezTo>
                  <a:cubicBezTo>
                    <a:pt x="101" y="90"/>
                    <a:pt x="90" y="101"/>
                    <a:pt x="79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91"/>
            <p:cNvSpPr>
              <a:spLocks noChangeArrowheads="1"/>
            </p:cNvSpPr>
            <p:nvPr/>
          </p:nvSpPr>
          <p:spPr bwMode="auto">
            <a:xfrm>
              <a:off x="2852738" y="2944813"/>
              <a:ext cx="23812" cy="33337"/>
            </a:xfrm>
            <a:custGeom>
              <a:avLst/>
              <a:gdLst>
                <a:gd name="T0" fmla="*/ 45 w 68"/>
                <a:gd name="T1" fmla="*/ 90 h 91"/>
                <a:gd name="T2" fmla="*/ 45 w 68"/>
                <a:gd name="T3" fmla="*/ 90 h 91"/>
                <a:gd name="T4" fmla="*/ 11 w 68"/>
                <a:gd name="T5" fmla="*/ 67 h 91"/>
                <a:gd name="T6" fmla="*/ 34 w 68"/>
                <a:gd name="T7" fmla="*/ 22 h 91"/>
                <a:gd name="T8" fmla="*/ 67 w 68"/>
                <a:gd name="T9" fmla="*/ 56 h 91"/>
                <a:gd name="T10" fmla="*/ 45 w 68"/>
                <a:gd name="T11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91">
                  <a:moveTo>
                    <a:pt x="45" y="90"/>
                  </a:moveTo>
                  <a:lnTo>
                    <a:pt x="45" y="90"/>
                  </a:lnTo>
                  <a:cubicBezTo>
                    <a:pt x="34" y="79"/>
                    <a:pt x="34" y="56"/>
                    <a:pt x="11" y="67"/>
                  </a:cubicBezTo>
                  <a:cubicBezTo>
                    <a:pt x="0" y="67"/>
                    <a:pt x="34" y="45"/>
                    <a:pt x="34" y="22"/>
                  </a:cubicBezTo>
                  <a:cubicBezTo>
                    <a:pt x="45" y="0"/>
                    <a:pt x="67" y="45"/>
                    <a:pt x="67" y="56"/>
                  </a:cubicBezTo>
                  <a:cubicBezTo>
                    <a:pt x="67" y="79"/>
                    <a:pt x="56" y="90"/>
                    <a:pt x="45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92"/>
            <p:cNvSpPr>
              <a:spLocks noChangeArrowheads="1"/>
            </p:cNvSpPr>
            <p:nvPr/>
          </p:nvSpPr>
          <p:spPr bwMode="auto">
            <a:xfrm>
              <a:off x="2844800" y="2944813"/>
              <a:ext cx="41275" cy="41275"/>
            </a:xfrm>
            <a:custGeom>
              <a:avLst/>
              <a:gdLst>
                <a:gd name="T0" fmla="*/ 67 w 113"/>
                <a:gd name="T1" fmla="*/ 112 h 113"/>
                <a:gd name="T2" fmla="*/ 67 w 113"/>
                <a:gd name="T3" fmla="*/ 112 h 113"/>
                <a:gd name="T4" fmla="*/ 56 w 113"/>
                <a:gd name="T5" fmla="*/ 101 h 113"/>
                <a:gd name="T6" fmla="*/ 33 w 113"/>
                <a:gd name="T7" fmla="*/ 90 h 113"/>
                <a:gd name="T8" fmla="*/ 33 w 113"/>
                <a:gd name="T9" fmla="*/ 90 h 113"/>
                <a:gd name="T10" fmla="*/ 11 w 113"/>
                <a:gd name="T11" fmla="*/ 79 h 113"/>
                <a:gd name="T12" fmla="*/ 22 w 113"/>
                <a:gd name="T13" fmla="*/ 34 h 113"/>
                <a:gd name="T14" fmla="*/ 33 w 113"/>
                <a:gd name="T15" fmla="*/ 11 h 113"/>
                <a:gd name="T16" fmla="*/ 67 w 113"/>
                <a:gd name="T17" fmla="*/ 0 h 113"/>
                <a:gd name="T18" fmla="*/ 89 w 113"/>
                <a:gd name="T19" fmla="*/ 11 h 113"/>
                <a:gd name="T20" fmla="*/ 112 w 113"/>
                <a:gd name="T21" fmla="*/ 56 h 113"/>
                <a:gd name="T22" fmla="*/ 67 w 113"/>
                <a:gd name="T23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13" h="113">
                  <a:moveTo>
                    <a:pt x="67" y="112"/>
                  </a:moveTo>
                  <a:lnTo>
                    <a:pt x="67" y="112"/>
                  </a:lnTo>
                  <a:cubicBezTo>
                    <a:pt x="67" y="112"/>
                    <a:pt x="56" y="112"/>
                    <a:pt x="56" y="101"/>
                  </a:cubicBezTo>
                  <a:cubicBezTo>
                    <a:pt x="44" y="101"/>
                    <a:pt x="44" y="90"/>
                    <a:pt x="33" y="90"/>
                  </a:cubicBezTo>
                  <a:lnTo>
                    <a:pt x="33" y="90"/>
                  </a:lnTo>
                  <a:cubicBezTo>
                    <a:pt x="22" y="90"/>
                    <a:pt x="11" y="79"/>
                    <a:pt x="11" y="79"/>
                  </a:cubicBezTo>
                  <a:cubicBezTo>
                    <a:pt x="0" y="56"/>
                    <a:pt x="11" y="45"/>
                    <a:pt x="22" y="34"/>
                  </a:cubicBezTo>
                  <a:cubicBezTo>
                    <a:pt x="33" y="34"/>
                    <a:pt x="33" y="22"/>
                    <a:pt x="33" y="11"/>
                  </a:cubicBezTo>
                  <a:cubicBezTo>
                    <a:pt x="44" y="0"/>
                    <a:pt x="56" y="0"/>
                    <a:pt x="67" y="0"/>
                  </a:cubicBezTo>
                  <a:cubicBezTo>
                    <a:pt x="67" y="0"/>
                    <a:pt x="78" y="0"/>
                    <a:pt x="89" y="11"/>
                  </a:cubicBezTo>
                  <a:cubicBezTo>
                    <a:pt x="101" y="22"/>
                    <a:pt x="112" y="45"/>
                    <a:pt x="112" y="56"/>
                  </a:cubicBezTo>
                  <a:cubicBezTo>
                    <a:pt x="101" y="90"/>
                    <a:pt x="89" y="112"/>
                    <a:pt x="67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93"/>
            <p:cNvSpPr>
              <a:spLocks noChangeArrowheads="1"/>
            </p:cNvSpPr>
            <p:nvPr/>
          </p:nvSpPr>
          <p:spPr bwMode="auto">
            <a:xfrm>
              <a:off x="2784475" y="2855913"/>
              <a:ext cx="23813" cy="52387"/>
            </a:xfrm>
            <a:custGeom>
              <a:avLst/>
              <a:gdLst>
                <a:gd name="T0" fmla="*/ 22 w 68"/>
                <a:gd name="T1" fmla="*/ 146 h 147"/>
                <a:gd name="T2" fmla="*/ 22 w 68"/>
                <a:gd name="T3" fmla="*/ 146 h 147"/>
                <a:gd name="T4" fmla="*/ 11 w 68"/>
                <a:gd name="T5" fmla="*/ 102 h 147"/>
                <a:gd name="T6" fmla="*/ 33 w 68"/>
                <a:gd name="T7" fmla="*/ 12 h 147"/>
                <a:gd name="T8" fmla="*/ 67 w 68"/>
                <a:gd name="T9" fmla="*/ 45 h 147"/>
                <a:gd name="T10" fmla="*/ 22 w 68"/>
                <a:gd name="T11" fmla="*/ 14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68" h="147">
                  <a:moveTo>
                    <a:pt x="22" y="146"/>
                  </a:moveTo>
                  <a:lnTo>
                    <a:pt x="22" y="146"/>
                  </a:lnTo>
                  <a:cubicBezTo>
                    <a:pt x="11" y="146"/>
                    <a:pt x="0" y="135"/>
                    <a:pt x="11" y="102"/>
                  </a:cubicBezTo>
                  <a:cubicBezTo>
                    <a:pt x="22" y="68"/>
                    <a:pt x="33" y="34"/>
                    <a:pt x="33" y="12"/>
                  </a:cubicBezTo>
                  <a:cubicBezTo>
                    <a:pt x="33" y="0"/>
                    <a:pt x="67" y="12"/>
                    <a:pt x="67" y="45"/>
                  </a:cubicBezTo>
                  <a:cubicBezTo>
                    <a:pt x="67" y="90"/>
                    <a:pt x="56" y="146"/>
                    <a:pt x="22" y="14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94"/>
            <p:cNvSpPr>
              <a:spLocks noChangeArrowheads="1"/>
            </p:cNvSpPr>
            <p:nvPr/>
          </p:nvSpPr>
          <p:spPr bwMode="auto">
            <a:xfrm>
              <a:off x="2776538" y="2852738"/>
              <a:ext cx="41275" cy="65087"/>
            </a:xfrm>
            <a:custGeom>
              <a:avLst/>
              <a:gdLst>
                <a:gd name="T0" fmla="*/ 45 w 113"/>
                <a:gd name="T1" fmla="*/ 180 h 181"/>
                <a:gd name="T2" fmla="*/ 45 w 113"/>
                <a:gd name="T3" fmla="*/ 180 h 181"/>
                <a:gd name="T4" fmla="*/ 11 w 113"/>
                <a:gd name="T5" fmla="*/ 169 h 181"/>
                <a:gd name="T6" fmla="*/ 11 w 113"/>
                <a:gd name="T7" fmla="*/ 113 h 181"/>
                <a:gd name="T8" fmla="*/ 23 w 113"/>
                <a:gd name="T9" fmla="*/ 56 h 181"/>
                <a:gd name="T10" fmla="*/ 34 w 113"/>
                <a:gd name="T11" fmla="*/ 23 h 181"/>
                <a:gd name="T12" fmla="*/ 68 w 113"/>
                <a:gd name="T13" fmla="*/ 0 h 181"/>
                <a:gd name="T14" fmla="*/ 112 w 113"/>
                <a:gd name="T15" fmla="*/ 56 h 181"/>
                <a:gd name="T16" fmla="*/ 56 w 113"/>
                <a:gd name="T17" fmla="*/ 180 h 181"/>
                <a:gd name="T18" fmla="*/ 45 w 113"/>
                <a:gd name="T19" fmla="*/ 180 h 181"/>
                <a:gd name="T20" fmla="*/ 68 w 113"/>
                <a:gd name="T21" fmla="*/ 56 h 181"/>
                <a:gd name="T22" fmla="*/ 68 w 113"/>
                <a:gd name="T23" fmla="*/ 56 h 181"/>
                <a:gd name="T24" fmla="*/ 68 w 113"/>
                <a:gd name="T25" fmla="*/ 79 h 181"/>
                <a:gd name="T26" fmla="*/ 56 w 113"/>
                <a:gd name="T27" fmla="*/ 124 h 181"/>
                <a:gd name="T28" fmla="*/ 45 w 113"/>
                <a:gd name="T29" fmla="*/ 135 h 181"/>
                <a:gd name="T30" fmla="*/ 68 w 113"/>
                <a:gd name="T31" fmla="*/ 56 h 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13" h="181">
                  <a:moveTo>
                    <a:pt x="45" y="180"/>
                  </a:moveTo>
                  <a:lnTo>
                    <a:pt x="45" y="180"/>
                  </a:lnTo>
                  <a:cubicBezTo>
                    <a:pt x="34" y="180"/>
                    <a:pt x="23" y="169"/>
                    <a:pt x="11" y="169"/>
                  </a:cubicBezTo>
                  <a:cubicBezTo>
                    <a:pt x="0" y="146"/>
                    <a:pt x="0" y="124"/>
                    <a:pt x="11" y="113"/>
                  </a:cubicBezTo>
                  <a:cubicBezTo>
                    <a:pt x="11" y="90"/>
                    <a:pt x="23" y="79"/>
                    <a:pt x="23" y="56"/>
                  </a:cubicBezTo>
                  <a:cubicBezTo>
                    <a:pt x="34" y="45"/>
                    <a:pt x="34" y="34"/>
                    <a:pt x="34" y="23"/>
                  </a:cubicBezTo>
                  <a:cubicBezTo>
                    <a:pt x="34" y="11"/>
                    <a:pt x="56" y="0"/>
                    <a:pt x="68" y="0"/>
                  </a:cubicBezTo>
                  <a:cubicBezTo>
                    <a:pt x="90" y="0"/>
                    <a:pt x="112" y="23"/>
                    <a:pt x="112" y="56"/>
                  </a:cubicBezTo>
                  <a:cubicBezTo>
                    <a:pt x="112" y="113"/>
                    <a:pt x="101" y="180"/>
                    <a:pt x="56" y="180"/>
                  </a:cubicBezTo>
                  <a:cubicBezTo>
                    <a:pt x="45" y="180"/>
                    <a:pt x="45" y="180"/>
                    <a:pt x="45" y="180"/>
                  </a:cubicBezTo>
                  <a:close/>
                  <a:moveTo>
                    <a:pt x="68" y="56"/>
                  </a:moveTo>
                  <a:lnTo>
                    <a:pt x="68" y="56"/>
                  </a:lnTo>
                  <a:cubicBezTo>
                    <a:pt x="68" y="68"/>
                    <a:pt x="68" y="68"/>
                    <a:pt x="68" y="79"/>
                  </a:cubicBezTo>
                  <a:cubicBezTo>
                    <a:pt x="68" y="90"/>
                    <a:pt x="56" y="101"/>
                    <a:pt x="56" y="124"/>
                  </a:cubicBezTo>
                  <a:cubicBezTo>
                    <a:pt x="45" y="124"/>
                    <a:pt x="45" y="135"/>
                    <a:pt x="45" y="135"/>
                  </a:cubicBezTo>
                  <a:cubicBezTo>
                    <a:pt x="56" y="135"/>
                    <a:pt x="68" y="101"/>
                    <a:pt x="68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95"/>
            <p:cNvSpPr>
              <a:spLocks noChangeArrowheads="1"/>
            </p:cNvSpPr>
            <p:nvPr/>
          </p:nvSpPr>
          <p:spPr bwMode="auto">
            <a:xfrm>
              <a:off x="2949575" y="3235325"/>
              <a:ext cx="28575" cy="57150"/>
            </a:xfrm>
            <a:custGeom>
              <a:avLst/>
              <a:gdLst>
                <a:gd name="T0" fmla="*/ 56 w 80"/>
                <a:gd name="T1" fmla="*/ 45 h 158"/>
                <a:gd name="T2" fmla="*/ 56 w 80"/>
                <a:gd name="T3" fmla="*/ 45 h 158"/>
                <a:gd name="T4" fmla="*/ 22 w 80"/>
                <a:gd name="T5" fmla="*/ 0 h 158"/>
                <a:gd name="T6" fmla="*/ 0 w 80"/>
                <a:gd name="T7" fmla="*/ 56 h 158"/>
                <a:gd name="T8" fmla="*/ 22 w 80"/>
                <a:gd name="T9" fmla="*/ 157 h 158"/>
                <a:gd name="T10" fmla="*/ 67 w 80"/>
                <a:gd name="T11" fmla="*/ 90 h 158"/>
                <a:gd name="T12" fmla="*/ 56 w 80"/>
                <a:gd name="T13" fmla="*/ 45 h 1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80" h="158">
                  <a:moveTo>
                    <a:pt x="56" y="45"/>
                  </a:moveTo>
                  <a:lnTo>
                    <a:pt x="56" y="45"/>
                  </a:lnTo>
                  <a:cubicBezTo>
                    <a:pt x="34" y="22"/>
                    <a:pt x="34" y="11"/>
                    <a:pt x="22" y="0"/>
                  </a:cubicBezTo>
                  <a:cubicBezTo>
                    <a:pt x="0" y="0"/>
                    <a:pt x="0" y="22"/>
                    <a:pt x="0" y="56"/>
                  </a:cubicBezTo>
                  <a:cubicBezTo>
                    <a:pt x="11" y="79"/>
                    <a:pt x="0" y="157"/>
                    <a:pt x="22" y="157"/>
                  </a:cubicBezTo>
                  <a:cubicBezTo>
                    <a:pt x="45" y="146"/>
                    <a:pt x="45" y="112"/>
                    <a:pt x="67" y="90"/>
                  </a:cubicBezTo>
                  <a:cubicBezTo>
                    <a:pt x="79" y="67"/>
                    <a:pt x="56" y="56"/>
                    <a:pt x="56" y="4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96"/>
            <p:cNvSpPr>
              <a:spLocks noChangeArrowheads="1"/>
            </p:cNvSpPr>
            <p:nvPr/>
          </p:nvSpPr>
          <p:spPr bwMode="auto">
            <a:xfrm>
              <a:off x="2941638" y="3227388"/>
              <a:ext cx="44450" cy="73025"/>
            </a:xfrm>
            <a:custGeom>
              <a:avLst/>
              <a:gdLst>
                <a:gd name="T0" fmla="*/ 44 w 124"/>
                <a:gd name="T1" fmla="*/ 202 h 203"/>
                <a:gd name="T2" fmla="*/ 44 w 124"/>
                <a:gd name="T3" fmla="*/ 202 h 203"/>
                <a:gd name="T4" fmla="*/ 44 w 124"/>
                <a:gd name="T5" fmla="*/ 202 h 203"/>
                <a:gd name="T6" fmla="*/ 11 w 124"/>
                <a:gd name="T7" fmla="*/ 113 h 203"/>
                <a:gd name="T8" fmla="*/ 11 w 124"/>
                <a:gd name="T9" fmla="*/ 79 h 203"/>
                <a:gd name="T10" fmla="*/ 11 w 124"/>
                <a:gd name="T11" fmla="*/ 12 h 203"/>
                <a:gd name="T12" fmla="*/ 44 w 124"/>
                <a:gd name="T13" fmla="*/ 0 h 203"/>
                <a:gd name="T14" fmla="*/ 78 w 124"/>
                <a:gd name="T15" fmla="*/ 34 h 203"/>
                <a:gd name="T16" fmla="*/ 89 w 124"/>
                <a:gd name="T17" fmla="*/ 57 h 203"/>
                <a:gd name="T18" fmla="*/ 89 w 124"/>
                <a:gd name="T19" fmla="*/ 57 h 203"/>
                <a:gd name="T20" fmla="*/ 101 w 124"/>
                <a:gd name="T21" fmla="*/ 124 h 203"/>
                <a:gd name="T22" fmla="*/ 89 w 124"/>
                <a:gd name="T23" fmla="*/ 146 h 203"/>
                <a:gd name="T24" fmla="*/ 56 w 124"/>
                <a:gd name="T25" fmla="*/ 202 h 203"/>
                <a:gd name="T26" fmla="*/ 44 w 124"/>
                <a:gd name="T27" fmla="*/ 202 h 203"/>
                <a:gd name="T28" fmla="*/ 44 w 124"/>
                <a:gd name="T29" fmla="*/ 68 h 203"/>
                <a:gd name="T30" fmla="*/ 44 w 124"/>
                <a:gd name="T31" fmla="*/ 68 h 203"/>
                <a:gd name="T32" fmla="*/ 56 w 124"/>
                <a:gd name="T33" fmla="*/ 113 h 203"/>
                <a:gd name="T34" fmla="*/ 56 w 124"/>
                <a:gd name="T35" fmla="*/ 124 h 203"/>
                <a:gd name="T36" fmla="*/ 67 w 124"/>
                <a:gd name="T37" fmla="*/ 102 h 203"/>
                <a:gd name="T38" fmla="*/ 67 w 124"/>
                <a:gd name="T39" fmla="*/ 102 h 203"/>
                <a:gd name="T40" fmla="*/ 67 w 124"/>
                <a:gd name="T41" fmla="*/ 90 h 203"/>
                <a:gd name="T42" fmla="*/ 56 w 124"/>
                <a:gd name="T43" fmla="*/ 79 h 203"/>
                <a:gd name="T44" fmla="*/ 44 w 124"/>
                <a:gd name="T45" fmla="*/ 68 h 20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</a:cxnLst>
              <a:rect l="0" t="0" r="r" b="b"/>
              <a:pathLst>
                <a:path w="124" h="203">
                  <a:moveTo>
                    <a:pt x="44" y="202"/>
                  </a:moveTo>
                  <a:lnTo>
                    <a:pt x="44" y="202"/>
                  </a:lnTo>
                  <a:lnTo>
                    <a:pt x="44" y="202"/>
                  </a:lnTo>
                  <a:cubicBezTo>
                    <a:pt x="11" y="202"/>
                    <a:pt x="11" y="158"/>
                    <a:pt x="11" y="113"/>
                  </a:cubicBezTo>
                  <a:cubicBezTo>
                    <a:pt x="11" y="102"/>
                    <a:pt x="11" y="90"/>
                    <a:pt x="11" y="79"/>
                  </a:cubicBezTo>
                  <a:cubicBezTo>
                    <a:pt x="0" y="45"/>
                    <a:pt x="0" y="34"/>
                    <a:pt x="11" y="12"/>
                  </a:cubicBezTo>
                  <a:cubicBezTo>
                    <a:pt x="22" y="12"/>
                    <a:pt x="33" y="0"/>
                    <a:pt x="44" y="0"/>
                  </a:cubicBezTo>
                  <a:cubicBezTo>
                    <a:pt x="67" y="12"/>
                    <a:pt x="78" y="23"/>
                    <a:pt x="78" y="34"/>
                  </a:cubicBezTo>
                  <a:cubicBezTo>
                    <a:pt x="78" y="45"/>
                    <a:pt x="89" y="45"/>
                    <a:pt x="89" y="57"/>
                  </a:cubicBezTo>
                  <a:lnTo>
                    <a:pt x="89" y="57"/>
                  </a:lnTo>
                  <a:cubicBezTo>
                    <a:pt x="112" y="79"/>
                    <a:pt x="123" y="102"/>
                    <a:pt x="101" y="124"/>
                  </a:cubicBezTo>
                  <a:cubicBezTo>
                    <a:pt x="101" y="135"/>
                    <a:pt x="89" y="146"/>
                    <a:pt x="89" y="146"/>
                  </a:cubicBezTo>
                  <a:cubicBezTo>
                    <a:pt x="89" y="169"/>
                    <a:pt x="78" y="191"/>
                    <a:pt x="56" y="202"/>
                  </a:cubicBezTo>
                  <a:lnTo>
                    <a:pt x="44" y="202"/>
                  </a:lnTo>
                  <a:close/>
                  <a:moveTo>
                    <a:pt x="44" y="68"/>
                  </a:moveTo>
                  <a:lnTo>
                    <a:pt x="44" y="68"/>
                  </a:lnTo>
                  <a:cubicBezTo>
                    <a:pt x="56" y="79"/>
                    <a:pt x="56" y="102"/>
                    <a:pt x="56" y="113"/>
                  </a:cubicBezTo>
                  <a:lnTo>
                    <a:pt x="56" y="124"/>
                  </a:lnTo>
                  <a:cubicBezTo>
                    <a:pt x="56" y="113"/>
                    <a:pt x="56" y="102"/>
                    <a:pt x="67" y="102"/>
                  </a:cubicBezTo>
                  <a:lnTo>
                    <a:pt x="67" y="102"/>
                  </a:lnTo>
                  <a:cubicBezTo>
                    <a:pt x="67" y="90"/>
                    <a:pt x="67" y="90"/>
                    <a:pt x="67" y="90"/>
                  </a:cubicBezTo>
                  <a:cubicBezTo>
                    <a:pt x="56" y="90"/>
                    <a:pt x="56" y="79"/>
                    <a:pt x="56" y="79"/>
                  </a:cubicBezTo>
                  <a:cubicBezTo>
                    <a:pt x="56" y="79"/>
                    <a:pt x="56" y="79"/>
                    <a:pt x="44" y="68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97"/>
            <p:cNvSpPr>
              <a:spLocks noChangeArrowheads="1"/>
            </p:cNvSpPr>
            <p:nvPr/>
          </p:nvSpPr>
          <p:spPr bwMode="auto">
            <a:xfrm>
              <a:off x="3046413" y="3292475"/>
              <a:ext cx="49212" cy="80963"/>
            </a:xfrm>
            <a:custGeom>
              <a:avLst/>
              <a:gdLst>
                <a:gd name="T0" fmla="*/ 45 w 136"/>
                <a:gd name="T1" fmla="*/ 67 h 225"/>
                <a:gd name="T2" fmla="*/ 45 w 136"/>
                <a:gd name="T3" fmla="*/ 67 h 225"/>
                <a:gd name="T4" fmla="*/ 11 w 136"/>
                <a:gd name="T5" fmla="*/ 11 h 225"/>
                <a:gd name="T6" fmla="*/ 0 w 136"/>
                <a:gd name="T7" fmla="*/ 112 h 225"/>
                <a:gd name="T8" fmla="*/ 56 w 136"/>
                <a:gd name="T9" fmla="*/ 179 h 225"/>
                <a:gd name="T10" fmla="*/ 112 w 136"/>
                <a:gd name="T11" fmla="*/ 213 h 225"/>
                <a:gd name="T12" fmla="*/ 79 w 136"/>
                <a:gd name="T13" fmla="*/ 146 h 225"/>
                <a:gd name="T14" fmla="*/ 45 w 136"/>
                <a:gd name="T15" fmla="*/ 67 h 2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6" h="225">
                  <a:moveTo>
                    <a:pt x="45" y="67"/>
                  </a:moveTo>
                  <a:lnTo>
                    <a:pt x="45" y="67"/>
                  </a:lnTo>
                  <a:cubicBezTo>
                    <a:pt x="34" y="56"/>
                    <a:pt x="34" y="11"/>
                    <a:pt x="11" y="11"/>
                  </a:cubicBezTo>
                  <a:cubicBezTo>
                    <a:pt x="0" y="0"/>
                    <a:pt x="0" y="101"/>
                    <a:pt x="0" y="112"/>
                  </a:cubicBezTo>
                  <a:cubicBezTo>
                    <a:pt x="0" y="134"/>
                    <a:pt x="56" y="157"/>
                    <a:pt x="56" y="179"/>
                  </a:cubicBezTo>
                  <a:cubicBezTo>
                    <a:pt x="56" y="202"/>
                    <a:pt x="101" y="224"/>
                    <a:pt x="112" y="213"/>
                  </a:cubicBezTo>
                  <a:cubicBezTo>
                    <a:pt x="135" y="191"/>
                    <a:pt x="101" y="157"/>
                    <a:pt x="79" y="146"/>
                  </a:cubicBezTo>
                  <a:cubicBezTo>
                    <a:pt x="67" y="123"/>
                    <a:pt x="45" y="67"/>
                    <a:pt x="45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98"/>
            <p:cNvSpPr>
              <a:spLocks noChangeArrowheads="1"/>
            </p:cNvSpPr>
            <p:nvPr/>
          </p:nvSpPr>
          <p:spPr bwMode="auto">
            <a:xfrm>
              <a:off x="3038475" y="3289300"/>
              <a:ext cx="60325" cy="88900"/>
            </a:xfrm>
            <a:custGeom>
              <a:avLst/>
              <a:gdLst>
                <a:gd name="T0" fmla="*/ 123 w 169"/>
                <a:gd name="T1" fmla="*/ 246 h 247"/>
                <a:gd name="T2" fmla="*/ 123 w 169"/>
                <a:gd name="T3" fmla="*/ 246 h 247"/>
                <a:gd name="T4" fmla="*/ 123 w 169"/>
                <a:gd name="T5" fmla="*/ 246 h 247"/>
                <a:gd name="T6" fmla="*/ 56 w 169"/>
                <a:gd name="T7" fmla="*/ 190 h 247"/>
                <a:gd name="T8" fmla="*/ 33 w 169"/>
                <a:gd name="T9" fmla="*/ 168 h 247"/>
                <a:gd name="T10" fmla="*/ 0 w 169"/>
                <a:gd name="T11" fmla="*/ 134 h 247"/>
                <a:gd name="T12" fmla="*/ 22 w 169"/>
                <a:gd name="T13" fmla="*/ 11 h 247"/>
                <a:gd name="T14" fmla="*/ 33 w 169"/>
                <a:gd name="T15" fmla="*/ 0 h 247"/>
                <a:gd name="T16" fmla="*/ 44 w 169"/>
                <a:gd name="T17" fmla="*/ 0 h 247"/>
                <a:gd name="T18" fmla="*/ 78 w 169"/>
                <a:gd name="T19" fmla="*/ 44 h 247"/>
                <a:gd name="T20" fmla="*/ 89 w 169"/>
                <a:gd name="T21" fmla="*/ 67 h 247"/>
                <a:gd name="T22" fmla="*/ 89 w 169"/>
                <a:gd name="T23" fmla="*/ 67 h 247"/>
                <a:gd name="T24" fmla="*/ 89 w 169"/>
                <a:gd name="T25" fmla="*/ 67 h 247"/>
                <a:gd name="T26" fmla="*/ 112 w 169"/>
                <a:gd name="T27" fmla="*/ 134 h 247"/>
                <a:gd name="T28" fmla="*/ 168 w 169"/>
                <a:gd name="T29" fmla="*/ 202 h 247"/>
                <a:gd name="T30" fmla="*/ 157 w 169"/>
                <a:gd name="T31" fmla="*/ 235 h 247"/>
                <a:gd name="T32" fmla="*/ 123 w 169"/>
                <a:gd name="T33" fmla="*/ 246 h 247"/>
                <a:gd name="T34" fmla="*/ 89 w 169"/>
                <a:gd name="T35" fmla="*/ 168 h 247"/>
                <a:gd name="T36" fmla="*/ 89 w 169"/>
                <a:gd name="T37" fmla="*/ 168 h 247"/>
                <a:gd name="T38" fmla="*/ 101 w 169"/>
                <a:gd name="T39" fmla="*/ 190 h 247"/>
                <a:gd name="T40" fmla="*/ 123 w 169"/>
                <a:gd name="T41" fmla="*/ 202 h 247"/>
                <a:gd name="T42" fmla="*/ 123 w 169"/>
                <a:gd name="T43" fmla="*/ 202 h 247"/>
                <a:gd name="T44" fmla="*/ 89 w 169"/>
                <a:gd name="T45" fmla="*/ 168 h 247"/>
                <a:gd name="T46" fmla="*/ 44 w 169"/>
                <a:gd name="T47" fmla="*/ 123 h 247"/>
                <a:gd name="T48" fmla="*/ 44 w 169"/>
                <a:gd name="T49" fmla="*/ 123 h 247"/>
                <a:gd name="T50" fmla="*/ 56 w 169"/>
                <a:gd name="T51" fmla="*/ 134 h 247"/>
                <a:gd name="T52" fmla="*/ 67 w 169"/>
                <a:gd name="T53" fmla="*/ 145 h 247"/>
                <a:gd name="T54" fmla="*/ 44 w 169"/>
                <a:gd name="T55" fmla="*/ 89 h 247"/>
                <a:gd name="T56" fmla="*/ 44 w 169"/>
                <a:gd name="T57" fmla="*/ 78 h 247"/>
                <a:gd name="T58" fmla="*/ 44 w 169"/>
                <a:gd name="T59" fmla="*/ 123 h 2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169" h="247">
                  <a:moveTo>
                    <a:pt x="123" y="246"/>
                  </a:moveTo>
                  <a:lnTo>
                    <a:pt x="123" y="246"/>
                  </a:lnTo>
                  <a:lnTo>
                    <a:pt x="123" y="246"/>
                  </a:lnTo>
                  <a:cubicBezTo>
                    <a:pt x="89" y="246"/>
                    <a:pt x="56" y="224"/>
                    <a:pt x="56" y="190"/>
                  </a:cubicBezTo>
                  <a:cubicBezTo>
                    <a:pt x="56" y="190"/>
                    <a:pt x="44" y="179"/>
                    <a:pt x="33" y="168"/>
                  </a:cubicBezTo>
                  <a:cubicBezTo>
                    <a:pt x="11" y="157"/>
                    <a:pt x="0" y="145"/>
                    <a:pt x="0" y="134"/>
                  </a:cubicBezTo>
                  <a:cubicBezTo>
                    <a:pt x="0" y="112"/>
                    <a:pt x="0" y="33"/>
                    <a:pt x="22" y="11"/>
                  </a:cubicBezTo>
                  <a:cubicBezTo>
                    <a:pt x="22" y="0"/>
                    <a:pt x="33" y="0"/>
                    <a:pt x="33" y="0"/>
                  </a:cubicBezTo>
                  <a:cubicBezTo>
                    <a:pt x="44" y="0"/>
                    <a:pt x="44" y="0"/>
                    <a:pt x="44" y="0"/>
                  </a:cubicBezTo>
                  <a:cubicBezTo>
                    <a:pt x="67" y="0"/>
                    <a:pt x="67" y="22"/>
                    <a:pt x="78" y="44"/>
                  </a:cubicBezTo>
                  <a:cubicBezTo>
                    <a:pt x="78" y="56"/>
                    <a:pt x="78" y="67"/>
                    <a:pt x="89" y="67"/>
                  </a:cubicBezTo>
                  <a:lnTo>
                    <a:pt x="89" y="67"/>
                  </a:lnTo>
                  <a:lnTo>
                    <a:pt x="89" y="67"/>
                  </a:lnTo>
                  <a:cubicBezTo>
                    <a:pt x="101" y="100"/>
                    <a:pt x="112" y="123"/>
                    <a:pt x="112" y="134"/>
                  </a:cubicBezTo>
                  <a:cubicBezTo>
                    <a:pt x="123" y="145"/>
                    <a:pt x="168" y="179"/>
                    <a:pt x="168" y="202"/>
                  </a:cubicBezTo>
                  <a:cubicBezTo>
                    <a:pt x="168" y="213"/>
                    <a:pt x="168" y="224"/>
                    <a:pt x="157" y="235"/>
                  </a:cubicBezTo>
                  <a:cubicBezTo>
                    <a:pt x="146" y="246"/>
                    <a:pt x="134" y="246"/>
                    <a:pt x="123" y="246"/>
                  </a:cubicBezTo>
                  <a:close/>
                  <a:moveTo>
                    <a:pt x="89" y="168"/>
                  </a:moveTo>
                  <a:lnTo>
                    <a:pt x="89" y="168"/>
                  </a:lnTo>
                  <a:cubicBezTo>
                    <a:pt x="101" y="179"/>
                    <a:pt x="101" y="190"/>
                    <a:pt x="101" y="190"/>
                  </a:cubicBezTo>
                  <a:cubicBezTo>
                    <a:pt x="101" y="202"/>
                    <a:pt x="112" y="202"/>
                    <a:pt x="123" y="202"/>
                  </a:cubicBezTo>
                  <a:lnTo>
                    <a:pt x="123" y="202"/>
                  </a:lnTo>
                  <a:cubicBezTo>
                    <a:pt x="123" y="202"/>
                    <a:pt x="112" y="190"/>
                    <a:pt x="89" y="168"/>
                  </a:cubicBezTo>
                  <a:close/>
                  <a:moveTo>
                    <a:pt x="44" y="123"/>
                  </a:moveTo>
                  <a:lnTo>
                    <a:pt x="44" y="123"/>
                  </a:lnTo>
                  <a:lnTo>
                    <a:pt x="56" y="134"/>
                  </a:lnTo>
                  <a:cubicBezTo>
                    <a:pt x="67" y="145"/>
                    <a:pt x="67" y="145"/>
                    <a:pt x="67" y="145"/>
                  </a:cubicBezTo>
                  <a:cubicBezTo>
                    <a:pt x="56" y="123"/>
                    <a:pt x="56" y="100"/>
                    <a:pt x="44" y="89"/>
                  </a:cubicBezTo>
                  <a:lnTo>
                    <a:pt x="44" y="78"/>
                  </a:lnTo>
                  <a:cubicBezTo>
                    <a:pt x="44" y="100"/>
                    <a:pt x="44" y="112"/>
                    <a:pt x="44" y="12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99"/>
            <p:cNvSpPr>
              <a:spLocks noChangeArrowheads="1"/>
            </p:cNvSpPr>
            <p:nvPr/>
          </p:nvSpPr>
          <p:spPr bwMode="auto">
            <a:xfrm>
              <a:off x="1881188" y="2182813"/>
              <a:ext cx="65087" cy="112712"/>
            </a:xfrm>
            <a:custGeom>
              <a:avLst/>
              <a:gdLst>
                <a:gd name="T0" fmla="*/ 112 w 181"/>
                <a:gd name="T1" fmla="*/ 22 h 315"/>
                <a:gd name="T2" fmla="*/ 112 w 181"/>
                <a:gd name="T3" fmla="*/ 22 h 315"/>
                <a:gd name="T4" fmla="*/ 146 w 181"/>
                <a:gd name="T5" fmla="*/ 101 h 315"/>
                <a:gd name="T6" fmla="*/ 135 w 181"/>
                <a:gd name="T7" fmla="*/ 224 h 315"/>
                <a:gd name="T8" fmla="*/ 112 w 181"/>
                <a:gd name="T9" fmla="*/ 280 h 315"/>
                <a:gd name="T10" fmla="*/ 34 w 181"/>
                <a:gd name="T11" fmla="*/ 236 h 315"/>
                <a:gd name="T12" fmla="*/ 67 w 181"/>
                <a:gd name="T13" fmla="*/ 180 h 315"/>
                <a:gd name="T14" fmla="*/ 90 w 181"/>
                <a:gd name="T15" fmla="*/ 67 h 315"/>
                <a:gd name="T16" fmla="*/ 112 w 181"/>
                <a:gd name="T17" fmla="*/ 22 h 31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81" h="315">
                  <a:moveTo>
                    <a:pt x="112" y="22"/>
                  </a:moveTo>
                  <a:lnTo>
                    <a:pt x="112" y="22"/>
                  </a:lnTo>
                  <a:cubicBezTo>
                    <a:pt x="112" y="45"/>
                    <a:pt x="123" y="78"/>
                    <a:pt x="146" y="101"/>
                  </a:cubicBezTo>
                  <a:cubicBezTo>
                    <a:pt x="180" y="112"/>
                    <a:pt x="135" y="191"/>
                    <a:pt x="135" y="224"/>
                  </a:cubicBezTo>
                  <a:cubicBezTo>
                    <a:pt x="135" y="258"/>
                    <a:pt x="146" y="314"/>
                    <a:pt x="112" y="280"/>
                  </a:cubicBezTo>
                  <a:cubicBezTo>
                    <a:pt x="79" y="247"/>
                    <a:pt x="56" y="236"/>
                    <a:pt x="34" y="236"/>
                  </a:cubicBezTo>
                  <a:cubicBezTo>
                    <a:pt x="0" y="236"/>
                    <a:pt x="45" y="202"/>
                    <a:pt x="67" y="180"/>
                  </a:cubicBezTo>
                  <a:cubicBezTo>
                    <a:pt x="101" y="146"/>
                    <a:pt x="112" y="101"/>
                    <a:pt x="90" y="67"/>
                  </a:cubicBezTo>
                  <a:cubicBezTo>
                    <a:pt x="67" y="22"/>
                    <a:pt x="112" y="0"/>
                    <a:pt x="112" y="2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00"/>
            <p:cNvSpPr>
              <a:spLocks noChangeArrowheads="1"/>
            </p:cNvSpPr>
            <p:nvPr/>
          </p:nvSpPr>
          <p:spPr bwMode="auto">
            <a:xfrm>
              <a:off x="1876425" y="2179638"/>
              <a:ext cx="77788" cy="117475"/>
            </a:xfrm>
            <a:custGeom>
              <a:avLst/>
              <a:gdLst>
                <a:gd name="T0" fmla="*/ 134 w 214"/>
                <a:gd name="T1" fmla="*/ 325 h 326"/>
                <a:gd name="T2" fmla="*/ 134 w 214"/>
                <a:gd name="T3" fmla="*/ 325 h 326"/>
                <a:gd name="T4" fmla="*/ 112 w 214"/>
                <a:gd name="T5" fmla="*/ 314 h 326"/>
                <a:gd name="T6" fmla="*/ 45 w 214"/>
                <a:gd name="T7" fmla="*/ 269 h 326"/>
                <a:gd name="T8" fmla="*/ 11 w 214"/>
                <a:gd name="T9" fmla="*/ 247 h 326"/>
                <a:gd name="T10" fmla="*/ 67 w 214"/>
                <a:gd name="T11" fmla="*/ 179 h 326"/>
                <a:gd name="T12" fmla="*/ 67 w 214"/>
                <a:gd name="T13" fmla="*/ 168 h 326"/>
                <a:gd name="T14" fmla="*/ 78 w 214"/>
                <a:gd name="T15" fmla="*/ 89 h 326"/>
                <a:gd name="T16" fmla="*/ 78 w 214"/>
                <a:gd name="T17" fmla="*/ 22 h 326"/>
                <a:gd name="T18" fmla="*/ 112 w 214"/>
                <a:gd name="T19" fmla="*/ 0 h 326"/>
                <a:gd name="T20" fmla="*/ 146 w 214"/>
                <a:gd name="T21" fmla="*/ 22 h 326"/>
                <a:gd name="T22" fmla="*/ 146 w 214"/>
                <a:gd name="T23" fmla="*/ 33 h 326"/>
                <a:gd name="T24" fmla="*/ 168 w 214"/>
                <a:gd name="T25" fmla="*/ 89 h 326"/>
                <a:gd name="T26" fmla="*/ 179 w 214"/>
                <a:gd name="T27" fmla="*/ 191 h 326"/>
                <a:gd name="T28" fmla="*/ 168 w 214"/>
                <a:gd name="T29" fmla="*/ 235 h 326"/>
                <a:gd name="T30" fmla="*/ 168 w 214"/>
                <a:gd name="T31" fmla="*/ 269 h 326"/>
                <a:gd name="T32" fmla="*/ 157 w 214"/>
                <a:gd name="T33" fmla="*/ 314 h 326"/>
                <a:gd name="T34" fmla="*/ 134 w 214"/>
                <a:gd name="T35" fmla="*/ 325 h 326"/>
                <a:gd name="T36" fmla="*/ 67 w 214"/>
                <a:gd name="T37" fmla="*/ 224 h 326"/>
                <a:gd name="T38" fmla="*/ 67 w 214"/>
                <a:gd name="T39" fmla="*/ 224 h 326"/>
                <a:gd name="T40" fmla="*/ 123 w 214"/>
                <a:gd name="T41" fmla="*/ 258 h 326"/>
                <a:gd name="T42" fmla="*/ 123 w 214"/>
                <a:gd name="T43" fmla="*/ 235 h 326"/>
                <a:gd name="T44" fmla="*/ 134 w 214"/>
                <a:gd name="T45" fmla="*/ 179 h 326"/>
                <a:gd name="T46" fmla="*/ 146 w 214"/>
                <a:gd name="T47" fmla="*/ 123 h 326"/>
                <a:gd name="T48" fmla="*/ 134 w 214"/>
                <a:gd name="T49" fmla="*/ 112 h 326"/>
                <a:gd name="T50" fmla="*/ 101 w 214"/>
                <a:gd name="T51" fmla="*/ 202 h 326"/>
                <a:gd name="T52" fmla="*/ 90 w 214"/>
                <a:gd name="T53" fmla="*/ 213 h 326"/>
                <a:gd name="T54" fmla="*/ 67 w 214"/>
                <a:gd name="T55" fmla="*/ 224 h 3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14" h="326">
                  <a:moveTo>
                    <a:pt x="134" y="325"/>
                  </a:moveTo>
                  <a:lnTo>
                    <a:pt x="134" y="325"/>
                  </a:lnTo>
                  <a:cubicBezTo>
                    <a:pt x="123" y="325"/>
                    <a:pt x="112" y="314"/>
                    <a:pt x="112" y="314"/>
                  </a:cubicBezTo>
                  <a:cubicBezTo>
                    <a:pt x="78" y="280"/>
                    <a:pt x="67" y="269"/>
                    <a:pt x="45" y="269"/>
                  </a:cubicBezTo>
                  <a:cubicBezTo>
                    <a:pt x="23" y="269"/>
                    <a:pt x="11" y="258"/>
                    <a:pt x="11" y="247"/>
                  </a:cubicBezTo>
                  <a:cubicBezTo>
                    <a:pt x="0" y="224"/>
                    <a:pt x="34" y="202"/>
                    <a:pt x="67" y="179"/>
                  </a:cubicBezTo>
                  <a:cubicBezTo>
                    <a:pt x="67" y="168"/>
                    <a:pt x="67" y="168"/>
                    <a:pt x="67" y="168"/>
                  </a:cubicBezTo>
                  <a:cubicBezTo>
                    <a:pt x="90" y="145"/>
                    <a:pt x="101" y="112"/>
                    <a:pt x="78" y="89"/>
                  </a:cubicBezTo>
                  <a:cubicBezTo>
                    <a:pt x="67" y="67"/>
                    <a:pt x="67" y="45"/>
                    <a:pt x="78" y="22"/>
                  </a:cubicBezTo>
                  <a:cubicBezTo>
                    <a:pt x="90" y="11"/>
                    <a:pt x="101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46" y="33"/>
                    <a:pt x="146" y="33"/>
                    <a:pt x="146" y="33"/>
                  </a:cubicBezTo>
                  <a:cubicBezTo>
                    <a:pt x="146" y="56"/>
                    <a:pt x="157" y="78"/>
                    <a:pt x="168" y="89"/>
                  </a:cubicBezTo>
                  <a:cubicBezTo>
                    <a:pt x="213" y="112"/>
                    <a:pt x="191" y="157"/>
                    <a:pt x="179" y="191"/>
                  </a:cubicBezTo>
                  <a:cubicBezTo>
                    <a:pt x="168" y="213"/>
                    <a:pt x="168" y="224"/>
                    <a:pt x="168" y="235"/>
                  </a:cubicBezTo>
                  <a:cubicBezTo>
                    <a:pt x="168" y="247"/>
                    <a:pt x="168" y="258"/>
                    <a:pt x="168" y="269"/>
                  </a:cubicBezTo>
                  <a:cubicBezTo>
                    <a:pt x="168" y="291"/>
                    <a:pt x="168" y="302"/>
                    <a:pt x="157" y="314"/>
                  </a:cubicBezTo>
                  <a:cubicBezTo>
                    <a:pt x="157" y="325"/>
                    <a:pt x="146" y="325"/>
                    <a:pt x="134" y="325"/>
                  </a:cubicBezTo>
                  <a:close/>
                  <a:moveTo>
                    <a:pt x="67" y="224"/>
                  </a:moveTo>
                  <a:lnTo>
                    <a:pt x="67" y="224"/>
                  </a:lnTo>
                  <a:cubicBezTo>
                    <a:pt x="90" y="235"/>
                    <a:pt x="101" y="247"/>
                    <a:pt x="123" y="258"/>
                  </a:cubicBezTo>
                  <a:cubicBezTo>
                    <a:pt x="123" y="247"/>
                    <a:pt x="123" y="247"/>
                    <a:pt x="123" y="235"/>
                  </a:cubicBezTo>
                  <a:cubicBezTo>
                    <a:pt x="123" y="213"/>
                    <a:pt x="134" y="202"/>
                    <a:pt x="134" y="179"/>
                  </a:cubicBezTo>
                  <a:cubicBezTo>
                    <a:pt x="146" y="168"/>
                    <a:pt x="157" y="134"/>
                    <a:pt x="146" y="123"/>
                  </a:cubicBezTo>
                  <a:cubicBezTo>
                    <a:pt x="146" y="123"/>
                    <a:pt x="134" y="123"/>
                    <a:pt x="134" y="112"/>
                  </a:cubicBezTo>
                  <a:cubicBezTo>
                    <a:pt x="134" y="145"/>
                    <a:pt x="123" y="179"/>
                    <a:pt x="101" y="202"/>
                  </a:cubicBezTo>
                  <a:cubicBezTo>
                    <a:pt x="90" y="213"/>
                    <a:pt x="90" y="213"/>
                    <a:pt x="90" y="213"/>
                  </a:cubicBezTo>
                  <a:cubicBezTo>
                    <a:pt x="90" y="213"/>
                    <a:pt x="78" y="224"/>
                    <a:pt x="67" y="22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01"/>
            <p:cNvSpPr>
              <a:spLocks noChangeArrowheads="1"/>
            </p:cNvSpPr>
            <p:nvPr/>
          </p:nvSpPr>
          <p:spPr bwMode="auto">
            <a:xfrm>
              <a:off x="1816100" y="2195513"/>
              <a:ext cx="44450" cy="23812"/>
            </a:xfrm>
            <a:custGeom>
              <a:avLst/>
              <a:gdLst>
                <a:gd name="T0" fmla="*/ 90 w 124"/>
                <a:gd name="T1" fmla="*/ 33 h 68"/>
                <a:gd name="T2" fmla="*/ 90 w 124"/>
                <a:gd name="T3" fmla="*/ 33 h 68"/>
                <a:gd name="T4" fmla="*/ 11 w 124"/>
                <a:gd name="T5" fmla="*/ 11 h 68"/>
                <a:gd name="T6" fmla="*/ 33 w 124"/>
                <a:gd name="T7" fmla="*/ 56 h 68"/>
                <a:gd name="T8" fmla="*/ 101 w 124"/>
                <a:gd name="T9" fmla="*/ 56 h 68"/>
                <a:gd name="T10" fmla="*/ 90 w 124"/>
                <a:gd name="T11" fmla="*/ 33 h 6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24" h="68">
                  <a:moveTo>
                    <a:pt x="90" y="33"/>
                  </a:moveTo>
                  <a:lnTo>
                    <a:pt x="90" y="33"/>
                  </a:lnTo>
                  <a:cubicBezTo>
                    <a:pt x="67" y="67"/>
                    <a:pt x="22" y="0"/>
                    <a:pt x="11" y="11"/>
                  </a:cubicBezTo>
                  <a:cubicBezTo>
                    <a:pt x="0" y="22"/>
                    <a:pt x="11" y="44"/>
                    <a:pt x="33" y="56"/>
                  </a:cubicBezTo>
                  <a:cubicBezTo>
                    <a:pt x="67" y="67"/>
                    <a:pt x="90" y="67"/>
                    <a:pt x="101" y="56"/>
                  </a:cubicBezTo>
                  <a:cubicBezTo>
                    <a:pt x="123" y="33"/>
                    <a:pt x="101" y="22"/>
                    <a:pt x="90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02"/>
            <p:cNvSpPr>
              <a:spLocks noChangeArrowheads="1"/>
            </p:cNvSpPr>
            <p:nvPr/>
          </p:nvSpPr>
          <p:spPr bwMode="auto">
            <a:xfrm>
              <a:off x="1808163" y="2190750"/>
              <a:ext cx="57150" cy="36513"/>
            </a:xfrm>
            <a:custGeom>
              <a:avLst/>
              <a:gdLst>
                <a:gd name="T0" fmla="*/ 100 w 158"/>
                <a:gd name="T1" fmla="*/ 101 h 102"/>
                <a:gd name="T2" fmla="*/ 100 w 158"/>
                <a:gd name="T3" fmla="*/ 101 h 102"/>
                <a:gd name="T4" fmla="*/ 100 w 158"/>
                <a:gd name="T5" fmla="*/ 101 h 102"/>
                <a:gd name="T6" fmla="*/ 44 w 158"/>
                <a:gd name="T7" fmla="*/ 90 h 102"/>
                <a:gd name="T8" fmla="*/ 11 w 158"/>
                <a:gd name="T9" fmla="*/ 45 h 102"/>
                <a:gd name="T10" fmla="*/ 22 w 158"/>
                <a:gd name="T11" fmla="*/ 12 h 102"/>
                <a:gd name="T12" fmla="*/ 44 w 158"/>
                <a:gd name="T13" fmla="*/ 0 h 102"/>
                <a:gd name="T14" fmla="*/ 78 w 158"/>
                <a:gd name="T15" fmla="*/ 23 h 102"/>
                <a:gd name="T16" fmla="*/ 100 w 158"/>
                <a:gd name="T17" fmla="*/ 34 h 102"/>
                <a:gd name="T18" fmla="*/ 123 w 158"/>
                <a:gd name="T19" fmla="*/ 23 h 102"/>
                <a:gd name="T20" fmla="*/ 157 w 158"/>
                <a:gd name="T21" fmla="*/ 34 h 102"/>
                <a:gd name="T22" fmla="*/ 145 w 158"/>
                <a:gd name="T23" fmla="*/ 79 h 102"/>
                <a:gd name="T24" fmla="*/ 100 w 158"/>
                <a:gd name="T25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158" h="102">
                  <a:moveTo>
                    <a:pt x="100" y="101"/>
                  </a:moveTo>
                  <a:lnTo>
                    <a:pt x="100" y="101"/>
                  </a:lnTo>
                  <a:lnTo>
                    <a:pt x="100" y="101"/>
                  </a:lnTo>
                  <a:cubicBezTo>
                    <a:pt x="78" y="101"/>
                    <a:pt x="67" y="101"/>
                    <a:pt x="44" y="90"/>
                  </a:cubicBezTo>
                  <a:cubicBezTo>
                    <a:pt x="11" y="68"/>
                    <a:pt x="11" y="56"/>
                    <a:pt x="11" y="45"/>
                  </a:cubicBezTo>
                  <a:cubicBezTo>
                    <a:pt x="0" y="34"/>
                    <a:pt x="11" y="12"/>
                    <a:pt x="22" y="12"/>
                  </a:cubicBezTo>
                  <a:cubicBezTo>
                    <a:pt x="22" y="0"/>
                    <a:pt x="33" y="0"/>
                    <a:pt x="44" y="0"/>
                  </a:cubicBezTo>
                  <a:cubicBezTo>
                    <a:pt x="55" y="0"/>
                    <a:pt x="67" y="12"/>
                    <a:pt x="78" y="23"/>
                  </a:cubicBezTo>
                  <a:cubicBezTo>
                    <a:pt x="78" y="23"/>
                    <a:pt x="89" y="34"/>
                    <a:pt x="100" y="34"/>
                  </a:cubicBezTo>
                  <a:cubicBezTo>
                    <a:pt x="100" y="23"/>
                    <a:pt x="112" y="23"/>
                    <a:pt x="123" y="23"/>
                  </a:cubicBezTo>
                  <a:cubicBezTo>
                    <a:pt x="134" y="23"/>
                    <a:pt x="145" y="23"/>
                    <a:pt x="157" y="34"/>
                  </a:cubicBezTo>
                  <a:cubicBezTo>
                    <a:pt x="157" y="56"/>
                    <a:pt x="157" y="68"/>
                    <a:pt x="145" y="79"/>
                  </a:cubicBezTo>
                  <a:cubicBezTo>
                    <a:pt x="123" y="90"/>
                    <a:pt x="112" y="101"/>
                    <a:pt x="100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03"/>
            <p:cNvSpPr>
              <a:spLocks noChangeArrowheads="1"/>
            </p:cNvSpPr>
            <p:nvPr/>
          </p:nvSpPr>
          <p:spPr bwMode="auto">
            <a:xfrm>
              <a:off x="2305050" y="1925638"/>
              <a:ext cx="88900" cy="153987"/>
            </a:xfrm>
            <a:custGeom>
              <a:avLst/>
              <a:gdLst>
                <a:gd name="T0" fmla="*/ 135 w 247"/>
                <a:gd name="T1" fmla="*/ 101 h 427"/>
                <a:gd name="T2" fmla="*/ 135 w 247"/>
                <a:gd name="T3" fmla="*/ 101 h 427"/>
                <a:gd name="T4" fmla="*/ 56 w 247"/>
                <a:gd name="T5" fmla="*/ 11 h 427"/>
                <a:gd name="T6" fmla="*/ 34 w 247"/>
                <a:gd name="T7" fmla="*/ 112 h 427"/>
                <a:gd name="T8" fmla="*/ 146 w 247"/>
                <a:gd name="T9" fmla="*/ 269 h 427"/>
                <a:gd name="T10" fmla="*/ 213 w 247"/>
                <a:gd name="T11" fmla="*/ 403 h 427"/>
                <a:gd name="T12" fmla="*/ 235 w 247"/>
                <a:gd name="T13" fmla="*/ 359 h 427"/>
                <a:gd name="T14" fmla="*/ 235 w 247"/>
                <a:gd name="T15" fmla="*/ 235 h 427"/>
                <a:gd name="T16" fmla="*/ 190 w 247"/>
                <a:gd name="T17" fmla="*/ 213 h 427"/>
                <a:gd name="T18" fmla="*/ 146 w 247"/>
                <a:gd name="T19" fmla="*/ 168 h 427"/>
                <a:gd name="T20" fmla="*/ 135 w 247"/>
                <a:gd name="T21" fmla="*/ 101 h 4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47" h="427">
                  <a:moveTo>
                    <a:pt x="135" y="101"/>
                  </a:moveTo>
                  <a:lnTo>
                    <a:pt x="135" y="101"/>
                  </a:lnTo>
                  <a:cubicBezTo>
                    <a:pt x="112" y="67"/>
                    <a:pt x="90" y="0"/>
                    <a:pt x="56" y="11"/>
                  </a:cubicBezTo>
                  <a:cubicBezTo>
                    <a:pt x="22" y="11"/>
                    <a:pt x="0" y="67"/>
                    <a:pt x="34" y="112"/>
                  </a:cubicBezTo>
                  <a:cubicBezTo>
                    <a:pt x="67" y="157"/>
                    <a:pt x="112" y="224"/>
                    <a:pt x="146" y="269"/>
                  </a:cubicBezTo>
                  <a:cubicBezTo>
                    <a:pt x="179" y="302"/>
                    <a:pt x="202" y="381"/>
                    <a:pt x="213" y="403"/>
                  </a:cubicBezTo>
                  <a:cubicBezTo>
                    <a:pt x="213" y="426"/>
                    <a:pt x="246" y="403"/>
                    <a:pt x="235" y="359"/>
                  </a:cubicBezTo>
                  <a:cubicBezTo>
                    <a:pt x="213" y="314"/>
                    <a:pt x="235" y="269"/>
                    <a:pt x="235" y="235"/>
                  </a:cubicBezTo>
                  <a:cubicBezTo>
                    <a:pt x="235" y="202"/>
                    <a:pt x="224" y="202"/>
                    <a:pt x="190" y="213"/>
                  </a:cubicBezTo>
                  <a:cubicBezTo>
                    <a:pt x="157" y="224"/>
                    <a:pt x="135" y="213"/>
                    <a:pt x="146" y="168"/>
                  </a:cubicBezTo>
                  <a:cubicBezTo>
                    <a:pt x="157" y="135"/>
                    <a:pt x="135" y="101"/>
                    <a:pt x="13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04"/>
            <p:cNvSpPr>
              <a:spLocks noChangeArrowheads="1"/>
            </p:cNvSpPr>
            <p:nvPr/>
          </p:nvSpPr>
          <p:spPr bwMode="auto">
            <a:xfrm>
              <a:off x="2300288" y="1920875"/>
              <a:ext cx="96837" cy="161925"/>
            </a:xfrm>
            <a:custGeom>
              <a:avLst/>
              <a:gdLst>
                <a:gd name="T0" fmla="*/ 224 w 270"/>
                <a:gd name="T1" fmla="*/ 448 h 449"/>
                <a:gd name="T2" fmla="*/ 224 w 270"/>
                <a:gd name="T3" fmla="*/ 448 h 449"/>
                <a:gd name="T4" fmla="*/ 201 w 270"/>
                <a:gd name="T5" fmla="*/ 414 h 449"/>
                <a:gd name="T6" fmla="*/ 146 w 270"/>
                <a:gd name="T7" fmla="*/ 291 h 449"/>
                <a:gd name="T8" fmla="*/ 45 w 270"/>
                <a:gd name="T9" fmla="*/ 168 h 449"/>
                <a:gd name="T10" fmla="*/ 22 w 270"/>
                <a:gd name="T11" fmla="*/ 134 h 449"/>
                <a:gd name="T12" fmla="*/ 11 w 270"/>
                <a:gd name="T13" fmla="*/ 44 h 449"/>
                <a:gd name="T14" fmla="*/ 67 w 270"/>
                <a:gd name="T15" fmla="*/ 0 h 449"/>
                <a:gd name="T16" fmla="*/ 78 w 270"/>
                <a:gd name="T17" fmla="*/ 0 h 449"/>
                <a:gd name="T18" fmla="*/ 157 w 270"/>
                <a:gd name="T19" fmla="*/ 78 h 449"/>
                <a:gd name="T20" fmla="*/ 168 w 270"/>
                <a:gd name="T21" fmla="*/ 101 h 449"/>
                <a:gd name="T22" fmla="*/ 179 w 270"/>
                <a:gd name="T23" fmla="*/ 190 h 449"/>
                <a:gd name="T24" fmla="*/ 179 w 270"/>
                <a:gd name="T25" fmla="*/ 201 h 449"/>
                <a:gd name="T26" fmla="*/ 190 w 270"/>
                <a:gd name="T27" fmla="*/ 201 h 449"/>
                <a:gd name="T28" fmla="*/ 224 w 270"/>
                <a:gd name="T29" fmla="*/ 190 h 449"/>
                <a:gd name="T30" fmla="*/ 257 w 270"/>
                <a:gd name="T31" fmla="*/ 201 h 449"/>
                <a:gd name="T32" fmla="*/ 269 w 270"/>
                <a:gd name="T33" fmla="*/ 246 h 449"/>
                <a:gd name="T34" fmla="*/ 257 w 270"/>
                <a:gd name="T35" fmla="*/ 280 h 449"/>
                <a:gd name="T36" fmla="*/ 257 w 270"/>
                <a:gd name="T37" fmla="*/ 358 h 449"/>
                <a:gd name="T38" fmla="*/ 257 w 270"/>
                <a:gd name="T39" fmla="*/ 426 h 449"/>
                <a:gd name="T40" fmla="*/ 224 w 270"/>
                <a:gd name="T41" fmla="*/ 448 h 449"/>
                <a:gd name="T42" fmla="*/ 146 w 270"/>
                <a:gd name="T43" fmla="*/ 235 h 449"/>
                <a:gd name="T44" fmla="*/ 146 w 270"/>
                <a:gd name="T45" fmla="*/ 235 h 449"/>
                <a:gd name="T46" fmla="*/ 168 w 270"/>
                <a:gd name="T47" fmla="*/ 257 h 449"/>
                <a:gd name="T48" fmla="*/ 213 w 270"/>
                <a:gd name="T49" fmla="*/ 325 h 449"/>
                <a:gd name="T50" fmla="*/ 224 w 270"/>
                <a:gd name="T51" fmla="*/ 269 h 449"/>
                <a:gd name="T52" fmla="*/ 224 w 270"/>
                <a:gd name="T53" fmla="*/ 246 h 449"/>
                <a:gd name="T54" fmla="*/ 224 w 270"/>
                <a:gd name="T55" fmla="*/ 235 h 449"/>
                <a:gd name="T56" fmla="*/ 213 w 270"/>
                <a:gd name="T57" fmla="*/ 246 h 449"/>
                <a:gd name="T58" fmla="*/ 146 w 270"/>
                <a:gd name="T59" fmla="*/ 235 h 449"/>
                <a:gd name="T60" fmla="*/ 78 w 270"/>
                <a:gd name="T61" fmla="*/ 44 h 449"/>
                <a:gd name="T62" fmla="*/ 78 w 270"/>
                <a:gd name="T63" fmla="*/ 44 h 449"/>
                <a:gd name="T64" fmla="*/ 56 w 270"/>
                <a:gd name="T65" fmla="*/ 67 h 449"/>
                <a:gd name="T66" fmla="*/ 56 w 270"/>
                <a:gd name="T67" fmla="*/ 112 h 449"/>
                <a:gd name="T68" fmla="*/ 78 w 270"/>
                <a:gd name="T69" fmla="*/ 134 h 449"/>
                <a:gd name="T70" fmla="*/ 146 w 270"/>
                <a:gd name="T71" fmla="*/ 224 h 449"/>
                <a:gd name="T72" fmla="*/ 134 w 270"/>
                <a:gd name="T73" fmla="*/ 179 h 449"/>
                <a:gd name="T74" fmla="*/ 123 w 270"/>
                <a:gd name="T75" fmla="*/ 123 h 449"/>
                <a:gd name="T76" fmla="*/ 123 w 270"/>
                <a:gd name="T77" fmla="*/ 123 h 449"/>
                <a:gd name="T78" fmla="*/ 112 w 270"/>
                <a:gd name="T79" fmla="*/ 101 h 449"/>
                <a:gd name="T80" fmla="*/ 78 w 270"/>
                <a:gd name="T81" fmla="*/ 44 h 4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270" h="449">
                  <a:moveTo>
                    <a:pt x="224" y="448"/>
                  </a:moveTo>
                  <a:lnTo>
                    <a:pt x="224" y="448"/>
                  </a:lnTo>
                  <a:cubicBezTo>
                    <a:pt x="213" y="448"/>
                    <a:pt x="201" y="437"/>
                    <a:pt x="201" y="414"/>
                  </a:cubicBezTo>
                  <a:cubicBezTo>
                    <a:pt x="201" y="392"/>
                    <a:pt x="168" y="325"/>
                    <a:pt x="146" y="291"/>
                  </a:cubicBezTo>
                  <a:cubicBezTo>
                    <a:pt x="112" y="257"/>
                    <a:pt x="78" y="201"/>
                    <a:pt x="45" y="168"/>
                  </a:cubicBezTo>
                  <a:cubicBezTo>
                    <a:pt x="33" y="157"/>
                    <a:pt x="33" y="146"/>
                    <a:pt x="22" y="134"/>
                  </a:cubicBezTo>
                  <a:cubicBezTo>
                    <a:pt x="11" y="112"/>
                    <a:pt x="0" y="78"/>
                    <a:pt x="11" y="44"/>
                  </a:cubicBezTo>
                  <a:cubicBezTo>
                    <a:pt x="22" y="22"/>
                    <a:pt x="45" y="0"/>
                    <a:pt x="67" y="0"/>
                  </a:cubicBezTo>
                  <a:cubicBezTo>
                    <a:pt x="67" y="0"/>
                    <a:pt x="67" y="0"/>
                    <a:pt x="78" y="0"/>
                  </a:cubicBezTo>
                  <a:cubicBezTo>
                    <a:pt x="112" y="0"/>
                    <a:pt x="134" y="33"/>
                    <a:pt x="157" y="78"/>
                  </a:cubicBezTo>
                  <a:cubicBezTo>
                    <a:pt x="157" y="78"/>
                    <a:pt x="157" y="89"/>
                    <a:pt x="168" y="101"/>
                  </a:cubicBezTo>
                  <a:cubicBezTo>
                    <a:pt x="168" y="101"/>
                    <a:pt x="190" y="146"/>
                    <a:pt x="179" y="190"/>
                  </a:cubicBezTo>
                  <a:lnTo>
                    <a:pt x="179" y="201"/>
                  </a:lnTo>
                  <a:lnTo>
                    <a:pt x="190" y="201"/>
                  </a:lnTo>
                  <a:cubicBezTo>
                    <a:pt x="201" y="190"/>
                    <a:pt x="213" y="190"/>
                    <a:pt x="224" y="190"/>
                  </a:cubicBezTo>
                  <a:cubicBezTo>
                    <a:pt x="246" y="190"/>
                    <a:pt x="246" y="201"/>
                    <a:pt x="257" y="201"/>
                  </a:cubicBezTo>
                  <a:cubicBezTo>
                    <a:pt x="269" y="213"/>
                    <a:pt x="269" y="224"/>
                    <a:pt x="269" y="246"/>
                  </a:cubicBezTo>
                  <a:cubicBezTo>
                    <a:pt x="269" y="257"/>
                    <a:pt x="269" y="269"/>
                    <a:pt x="257" y="280"/>
                  </a:cubicBezTo>
                  <a:cubicBezTo>
                    <a:pt x="257" y="302"/>
                    <a:pt x="257" y="336"/>
                    <a:pt x="257" y="358"/>
                  </a:cubicBezTo>
                  <a:cubicBezTo>
                    <a:pt x="269" y="392"/>
                    <a:pt x="269" y="414"/>
                    <a:pt x="257" y="426"/>
                  </a:cubicBezTo>
                  <a:cubicBezTo>
                    <a:pt x="246" y="437"/>
                    <a:pt x="235" y="448"/>
                    <a:pt x="224" y="448"/>
                  </a:cubicBezTo>
                  <a:close/>
                  <a:moveTo>
                    <a:pt x="146" y="235"/>
                  </a:moveTo>
                  <a:lnTo>
                    <a:pt x="146" y="235"/>
                  </a:lnTo>
                  <a:cubicBezTo>
                    <a:pt x="157" y="246"/>
                    <a:pt x="168" y="257"/>
                    <a:pt x="168" y="257"/>
                  </a:cubicBezTo>
                  <a:cubicBezTo>
                    <a:pt x="190" y="280"/>
                    <a:pt x="201" y="302"/>
                    <a:pt x="213" y="325"/>
                  </a:cubicBezTo>
                  <a:cubicBezTo>
                    <a:pt x="213" y="302"/>
                    <a:pt x="213" y="291"/>
                    <a:pt x="224" y="269"/>
                  </a:cubicBezTo>
                  <a:cubicBezTo>
                    <a:pt x="224" y="257"/>
                    <a:pt x="224" y="257"/>
                    <a:pt x="224" y="246"/>
                  </a:cubicBezTo>
                  <a:lnTo>
                    <a:pt x="224" y="235"/>
                  </a:lnTo>
                  <a:cubicBezTo>
                    <a:pt x="224" y="235"/>
                    <a:pt x="213" y="235"/>
                    <a:pt x="213" y="246"/>
                  </a:cubicBezTo>
                  <a:cubicBezTo>
                    <a:pt x="179" y="246"/>
                    <a:pt x="168" y="246"/>
                    <a:pt x="146" y="235"/>
                  </a:cubicBezTo>
                  <a:close/>
                  <a:moveTo>
                    <a:pt x="78" y="44"/>
                  </a:moveTo>
                  <a:lnTo>
                    <a:pt x="78" y="44"/>
                  </a:lnTo>
                  <a:cubicBezTo>
                    <a:pt x="67" y="44"/>
                    <a:pt x="56" y="44"/>
                    <a:pt x="56" y="67"/>
                  </a:cubicBezTo>
                  <a:cubicBezTo>
                    <a:pt x="45" y="67"/>
                    <a:pt x="45" y="89"/>
                    <a:pt x="56" y="112"/>
                  </a:cubicBezTo>
                  <a:cubicBezTo>
                    <a:pt x="67" y="123"/>
                    <a:pt x="78" y="123"/>
                    <a:pt x="78" y="134"/>
                  </a:cubicBezTo>
                  <a:cubicBezTo>
                    <a:pt x="101" y="168"/>
                    <a:pt x="123" y="190"/>
                    <a:pt x="146" y="224"/>
                  </a:cubicBezTo>
                  <a:cubicBezTo>
                    <a:pt x="134" y="213"/>
                    <a:pt x="134" y="190"/>
                    <a:pt x="134" y="179"/>
                  </a:cubicBezTo>
                  <a:cubicBezTo>
                    <a:pt x="146" y="146"/>
                    <a:pt x="123" y="123"/>
                    <a:pt x="123" y="123"/>
                  </a:cubicBezTo>
                  <a:lnTo>
                    <a:pt x="123" y="123"/>
                  </a:lnTo>
                  <a:cubicBezTo>
                    <a:pt x="123" y="112"/>
                    <a:pt x="123" y="101"/>
                    <a:pt x="112" y="101"/>
                  </a:cubicBezTo>
                  <a:cubicBezTo>
                    <a:pt x="101" y="78"/>
                    <a:pt x="90" y="44"/>
                    <a:pt x="78" y="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05"/>
            <p:cNvSpPr>
              <a:spLocks noChangeArrowheads="1"/>
            </p:cNvSpPr>
            <p:nvPr/>
          </p:nvSpPr>
          <p:spPr bwMode="auto">
            <a:xfrm>
              <a:off x="2433638" y="2143125"/>
              <a:ext cx="52387" cy="65088"/>
            </a:xfrm>
            <a:custGeom>
              <a:avLst/>
              <a:gdLst>
                <a:gd name="T0" fmla="*/ 100 w 146"/>
                <a:gd name="T1" fmla="*/ 67 h 180"/>
                <a:gd name="T2" fmla="*/ 100 w 146"/>
                <a:gd name="T3" fmla="*/ 67 h 180"/>
                <a:gd name="T4" fmla="*/ 45 w 146"/>
                <a:gd name="T5" fmla="*/ 23 h 180"/>
                <a:gd name="T6" fmla="*/ 0 w 146"/>
                <a:gd name="T7" fmla="*/ 23 h 180"/>
                <a:gd name="T8" fmla="*/ 56 w 146"/>
                <a:gd name="T9" fmla="*/ 112 h 180"/>
                <a:gd name="T10" fmla="*/ 123 w 146"/>
                <a:gd name="T11" fmla="*/ 157 h 180"/>
                <a:gd name="T12" fmla="*/ 100 w 146"/>
                <a:gd name="T13" fmla="*/ 67 h 1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46" h="180">
                  <a:moveTo>
                    <a:pt x="100" y="67"/>
                  </a:moveTo>
                  <a:lnTo>
                    <a:pt x="100" y="67"/>
                  </a:lnTo>
                  <a:cubicBezTo>
                    <a:pt x="78" y="56"/>
                    <a:pt x="56" y="45"/>
                    <a:pt x="45" y="23"/>
                  </a:cubicBezTo>
                  <a:cubicBezTo>
                    <a:pt x="33" y="11"/>
                    <a:pt x="0" y="0"/>
                    <a:pt x="0" y="23"/>
                  </a:cubicBezTo>
                  <a:cubicBezTo>
                    <a:pt x="0" y="45"/>
                    <a:pt x="56" y="67"/>
                    <a:pt x="56" y="112"/>
                  </a:cubicBezTo>
                  <a:cubicBezTo>
                    <a:pt x="67" y="157"/>
                    <a:pt x="100" y="179"/>
                    <a:pt x="123" y="157"/>
                  </a:cubicBezTo>
                  <a:cubicBezTo>
                    <a:pt x="145" y="134"/>
                    <a:pt x="112" y="79"/>
                    <a:pt x="100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06"/>
            <p:cNvSpPr>
              <a:spLocks noChangeArrowheads="1"/>
            </p:cNvSpPr>
            <p:nvPr/>
          </p:nvSpPr>
          <p:spPr bwMode="auto">
            <a:xfrm>
              <a:off x="2425700" y="2138363"/>
              <a:ext cx="65088" cy="68262"/>
            </a:xfrm>
            <a:custGeom>
              <a:avLst/>
              <a:gdLst>
                <a:gd name="T0" fmla="*/ 123 w 180"/>
                <a:gd name="T1" fmla="*/ 190 h 191"/>
                <a:gd name="T2" fmla="*/ 123 w 180"/>
                <a:gd name="T3" fmla="*/ 190 h 191"/>
                <a:gd name="T4" fmla="*/ 123 w 180"/>
                <a:gd name="T5" fmla="*/ 190 h 191"/>
                <a:gd name="T6" fmla="*/ 56 w 180"/>
                <a:gd name="T7" fmla="*/ 123 h 191"/>
                <a:gd name="T8" fmla="*/ 34 w 180"/>
                <a:gd name="T9" fmla="*/ 78 h 191"/>
                <a:gd name="T10" fmla="*/ 0 w 180"/>
                <a:gd name="T11" fmla="*/ 34 h 191"/>
                <a:gd name="T12" fmla="*/ 12 w 180"/>
                <a:gd name="T13" fmla="*/ 11 h 191"/>
                <a:gd name="T14" fmla="*/ 45 w 180"/>
                <a:gd name="T15" fmla="*/ 0 h 191"/>
                <a:gd name="T16" fmla="*/ 90 w 180"/>
                <a:gd name="T17" fmla="*/ 22 h 191"/>
                <a:gd name="T18" fmla="*/ 135 w 180"/>
                <a:gd name="T19" fmla="*/ 67 h 191"/>
                <a:gd name="T20" fmla="*/ 179 w 180"/>
                <a:gd name="T21" fmla="*/ 134 h 191"/>
                <a:gd name="T22" fmla="*/ 157 w 180"/>
                <a:gd name="T23" fmla="*/ 179 h 191"/>
                <a:gd name="T24" fmla="*/ 123 w 180"/>
                <a:gd name="T25" fmla="*/ 190 h 191"/>
                <a:gd name="T26" fmla="*/ 101 w 180"/>
                <a:gd name="T27" fmla="*/ 90 h 191"/>
                <a:gd name="T28" fmla="*/ 101 w 180"/>
                <a:gd name="T29" fmla="*/ 90 h 191"/>
                <a:gd name="T30" fmla="*/ 101 w 180"/>
                <a:gd name="T31" fmla="*/ 123 h 191"/>
                <a:gd name="T32" fmla="*/ 123 w 180"/>
                <a:gd name="T33" fmla="*/ 157 h 191"/>
                <a:gd name="T34" fmla="*/ 135 w 180"/>
                <a:gd name="T35" fmla="*/ 145 h 191"/>
                <a:gd name="T36" fmla="*/ 135 w 180"/>
                <a:gd name="T37" fmla="*/ 145 h 191"/>
                <a:gd name="T38" fmla="*/ 112 w 180"/>
                <a:gd name="T39" fmla="*/ 101 h 191"/>
                <a:gd name="T40" fmla="*/ 101 w 180"/>
                <a:gd name="T41" fmla="*/ 90 h 1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</a:cxnLst>
              <a:rect l="0" t="0" r="r" b="b"/>
              <a:pathLst>
                <a:path w="180" h="191">
                  <a:moveTo>
                    <a:pt x="123" y="190"/>
                  </a:moveTo>
                  <a:lnTo>
                    <a:pt x="123" y="190"/>
                  </a:lnTo>
                  <a:lnTo>
                    <a:pt x="123" y="190"/>
                  </a:lnTo>
                  <a:cubicBezTo>
                    <a:pt x="90" y="190"/>
                    <a:pt x="68" y="168"/>
                    <a:pt x="56" y="123"/>
                  </a:cubicBezTo>
                  <a:cubicBezTo>
                    <a:pt x="56" y="112"/>
                    <a:pt x="45" y="90"/>
                    <a:pt x="34" y="78"/>
                  </a:cubicBezTo>
                  <a:cubicBezTo>
                    <a:pt x="23" y="67"/>
                    <a:pt x="0" y="56"/>
                    <a:pt x="0" y="34"/>
                  </a:cubicBezTo>
                  <a:cubicBezTo>
                    <a:pt x="0" y="34"/>
                    <a:pt x="0" y="22"/>
                    <a:pt x="12" y="11"/>
                  </a:cubicBezTo>
                  <a:cubicBezTo>
                    <a:pt x="23" y="0"/>
                    <a:pt x="23" y="0"/>
                    <a:pt x="45" y="0"/>
                  </a:cubicBezTo>
                  <a:cubicBezTo>
                    <a:pt x="56" y="0"/>
                    <a:pt x="79" y="11"/>
                    <a:pt x="90" y="22"/>
                  </a:cubicBezTo>
                  <a:cubicBezTo>
                    <a:pt x="101" y="34"/>
                    <a:pt x="112" y="56"/>
                    <a:pt x="135" y="67"/>
                  </a:cubicBezTo>
                  <a:cubicBezTo>
                    <a:pt x="157" y="67"/>
                    <a:pt x="168" y="112"/>
                    <a:pt x="179" y="134"/>
                  </a:cubicBezTo>
                  <a:cubicBezTo>
                    <a:pt x="179" y="157"/>
                    <a:pt x="168" y="168"/>
                    <a:pt x="157" y="179"/>
                  </a:cubicBezTo>
                  <a:cubicBezTo>
                    <a:pt x="146" y="190"/>
                    <a:pt x="135" y="190"/>
                    <a:pt x="123" y="190"/>
                  </a:cubicBezTo>
                  <a:close/>
                  <a:moveTo>
                    <a:pt x="101" y="90"/>
                  </a:moveTo>
                  <a:lnTo>
                    <a:pt x="101" y="90"/>
                  </a:lnTo>
                  <a:cubicBezTo>
                    <a:pt x="101" y="101"/>
                    <a:pt x="101" y="112"/>
                    <a:pt x="101" y="123"/>
                  </a:cubicBezTo>
                  <a:cubicBezTo>
                    <a:pt x="112" y="145"/>
                    <a:pt x="123" y="157"/>
                    <a:pt x="123" y="157"/>
                  </a:cubicBezTo>
                  <a:cubicBezTo>
                    <a:pt x="123" y="157"/>
                    <a:pt x="123" y="157"/>
                    <a:pt x="135" y="145"/>
                  </a:cubicBezTo>
                  <a:lnTo>
                    <a:pt x="135" y="145"/>
                  </a:lnTo>
                  <a:cubicBezTo>
                    <a:pt x="135" y="123"/>
                    <a:pt x="123" y="101"/>
                    <a:pt x="112" y="101"/>
                  </a:cubicBezTo>
                  <a:lnTo>
                    <a:pt x="101" y="90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07"/>
            <p:cNvSpPr>
              <a:spLocks noChangeArrowheads="1"/>
            </p:cNvSpPr>
            <p:nvPr/>
          </p:nvSpPr>
          <p:spPr bwMode="auto">
            <a:xfrm>
              <a:off x="2409825" y="2101850"/>
              <a:ext cx="36513" cy="33338"/>
            </a:xfrm>
            <a:custGeom>
              <a:avLst/>
              <a:gdLst>
                <a:gd name="T0" fmla="*/ 79 w 102"/>
                <a:gd name="T1" fmla="*/ 78 h 91"/>
                <a:gd name="T2" fmla="*/ 79 w 102"/>
                <a:gd name="T3" fmla="*/ 78 h 91"/>
                <a:gd name="T4" fmla="*/ 23 w 102"/>
                <a:gd name="T5" fmla="*/ 11 h 91"/>
                <a:gd name="T6" fmla="*/ 45 w 102"/>
                <a:gd name="T7" fmla="*/ 45 h 91"/>
                <a:gd name="T8" fmla="*/ 79 w 102"/>
                <a:gd name="T9" fmla="*/ 78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02" h="91">
                  <a:moveTo>
                    <a:pt x="79" y="78"/>
                  </a:moveTo>
                  <a:lnTo>
                    <a:pt x="79" y="78"/>
                  </a:lnTo>
                  <a:cubicBezTo>
                    <a:pt x="68" y="90"/>
                    <a:pt x="0" y="22"/>
                    <a:pt x="23" y="11"/>
                  </a:cubicBezTo>
                  <a:cubicBezTo>
                    <a:pt x="45" y="0"/>
                    <a:pt x="34" y="11"/>
                    <a:pt x="45" y="45"/>
                  </a:cubicBezTo>
                  <a:cubicBezTo>
                    <a:pt x="68" y="67"/>
                    <a:pt x="101" y="56"/>
                    <a:pt x="79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08"/>
            <p:cNvSpPr>
              <a:spLocks noChangeArrowheads="1"/>
            </p:cNvSpPr>
            <p:nvPr/>
          </p:nvSpPr>
          <p:spPr bwMode="auto">
            <a:xfrm>
              <a:off x="2405063" y="2098675"/>
              <a:ext cx="44450" cy="41275"/>
            </a:xfrm>
            <a:custGeom>
              <a:avLst/>
              <a:gdLst>
                <a:gd name="T0" fmla="*/ 90 w 125"/>
                <a:gd name="T1" fmla="*/ 112 h 113"/>
                <a:gd name="T2" fmla="*/ 90 w 125"/>
                <a:gd name="T3" fmla="*/ 112 h 113"/>
                <a:gd name="T4" fmla="*/ 11 w 125"/>
                <a:gd name="T5" fmla="*/ 44 h 113"/>
                <a:gd name="T6" fmla="*/ 23 w 125"/>
                <a:gd name="T7" fmla="*/ 11 h 113"/>
                <a:gd name="T8" fmla="*/ 45 w 125"/>
                <a:gd name="T9" fmla="*/ 0 h 113"/>
                <a:gd name="T10" fmla="*/ 68 w 125"/>
                <a:gd name="T11" fmla="*/ 22 h 113"/>
                <a:gd name="T12" fmla="*/ 79 w 125"/>
                <a:gd name="T13" fmla="*/ 44 h 113"/>
                <a:gd name="T14" fmla="*/ 90 w 125"/>
                <a:gd name="T15" fmla="*/ 56 h 113"/>
                <a:gd name="T16" fmla="*/ 112 w 125"/>
                <a:gd name="T17" fmla="*/ 67 h 113"/>
                <a:gd name="T18" fmla="*/ 112 w 125"/>
                <a:gd name="T19" fmla="*/ 101 h 113"/>
                <a:gd name="T20" fmla="*/ 90 w 125"/>
                <a:gd name="T21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125" h="113">
                  <a:moveTo>
                    <a:pt x="90" y="112"/>
                  </a:moveTo>
                  <a:lnTo>
                    <a:pt x="90" y="112"/>
                  </a:lnTo>
                  <a:cubicBezTo>
                    <a:pt x="56" y="112"/>
                    <a:pt x="23" y="67"/>
                    <a:pt x="11" y="44"/>
                  </a:cubicBezTo>
                  <a:cubicBezTo>
                    <a:pt x="0" y="33"/>
                    <a:pt x="11" y="11"/>
                    <a:pt x="23" y="11"/>
                  </a:cubicBezTo>
                  <a:cubicBezTo>
                    <a:pt x="23" y="0"/>
                    <a:pt x="34" y="0"/>
                    <a:pt x="45" y="0"/>
                  </a:cubicBezTo>
                  <a:cubicBezTo>
                    <a:pt x="68" y="0"/>
                    <a:pt x="68" y="11"/>
                    <a:pt x="68" y="22"/>
                  </a:cubicBezTo>
                  <a:cubicBezTo>
                    <a:pt x="79" y="33"/>
                    <a:pt x="79" y="33"/>
                    <a:pt x="79" y="44"/>
                  </a:cubicBezTo>
                  <a:cubicBezTo>
                    <a:pt x="79" y="44"/>
                    <a:pt x="79" y="44"/>
                    <a:pt x="90" y="56"/>
                  </a:cubicBezTo>
                  <a:cubicBezTo>
                    <a:pt x="101" y="56"/>
                    <a:pt x="112" y="56"/>
                    <a:pt x="112" y="67"/>
                  </a:cubicBezTo>
                  <a:cubicBezTo>
                    <a:pt x="124" y="78"/>
                    <a:pt x="112" y="101"/>
                    <a:pt x="112" y="101"/>
                  </a:cubicBezTo>
                  <a:cubicBezTo>
                    <a:pt x="101" y="112"/>
                    <a:pt x="90" y="112"/>
                    <a:pt x="90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09"/>
            <p:cNvSpPr>
              <a:spLocks noChangeArrowheads="1"/>
            </p:cNvSpPr>
            <p:nvPr/>
          </p:nvSpPr>
          <p:spPr bwMode="auto">
            <a:xfrm>
              <a:off x="2509838" y="2151063"/>
              <a:ext cx="23812" cy="31750"/>
            </a:xfrm>
            <a:custGeom>
              <a:avLst/>
              <a:gdLst>
                <a:gd name="T0" fmla="*/ 33 w 68"/>
                <a:gd name="T1" fmla="*/ 67 h 90"/>
                <a:gd name="T2" fmla="*/ 33 w 68"/>
                <a:gd name="T3" fmla="*/ 67 h 90"/>
                <a:gd name="T4" fmla="*/ 11 w 68"/>
                <a:gd name="T5" fmla="*/ 33 h 90"/>
                <a:gd name="T6" fmla="*/ 56 w 68"/>
                <a:gd name="T7" fmla="*/ 11 h 90"/>
                <a:gd name="T8" fmla="*/ 33 w 68"/>
                <a:gd name="T9" fmla="*/ 67 h 9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90">
                  <a:moveTo>
                    <a:pt x="33" y="67"/>
                  </a:moveTo>
                  <a:lnTo>
                    <a:pt x="33" y="67"/>
                  </a:lnTo>
                  <a:cubicBezTo>
                    <a:pt x="22" y="89"/>
                    <a:pt x="0" y="56"/>
                    <a:pt x="11" y="33"/>
                  </a:cubicBezTo>
                  <a:cubicBezTo>
                    <a:pt x="11" y="11"/>
                    <a:pt x="33" y="0"/>
                    <a:pt x="56" y="11"/>
                  </a:cubicBezTo>
                  <a:cubicBezTo>
                    <a:pt x="67" y="22"/>
                    <a:pt x="45" y="44"/>
                    <a:pt x="33" y="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10"/>
            <p:cNvSpPr>
              <a:spLocks noChangeArrowheads="1"/>
            </p:cNvSpPr>
            <p:nvPr/>
          </p:nvSpPr>
          <p:spPr bwMode="auto">
            <a:xfrm>
              <a:off x="2501900" y="2146300"/>
              <a:ext cx="44450" cy="36513"/>
            </a:xfrm>
            <a:custGeom>
              <a:avLst/>
              <a:gdLst>
                <a:gd name="T0" fmla="*/ 45 w 124"/>
                <a:gd name="T1" fmla="*/ 101 h 102"/>
                <a:gd name="T2" fmla="*/ 45 w 124"/>
                <a:gd name="T3" fmla="*/ 101 h 102"/>
                <a:gd name="T4" fmla="*/ 11 w 124"/>
                <a:gd name="T5" fmla="*/ 90 h 102"/>
                <a:gd name="T6" fmla="*/ 11 w 124"/>
                <a:gd name="T7" fmla="*/ 45 h 102"/>
                <a:gd name="T8" fmla="*/ 68 w 124"/>
                <a:gd name="T9" fmla="*/ 0 h 102"/>
                <a:gd name="T10" fmla="*/ 90 w 124"/>
                <a:gd name="T11" fmla="*/ 0 h 102"/>
                <a:gd name="T12" fmla="*/ 90 w 124"/>
                <a:gd name="T13" fmla="*/ 79 h 102"/>
                <a:gd name="T14" fmla="*/ 79 w 124"/>
                <a:gd name="T15" fmla="*/ 90 h 102"/>
                <a:gd name="T16" fmla="*/ 45 w 124"/>
                <a:gd name="T17" fmla="*/ 101 h 1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</a:cxnLst>
              <a:rect l="0" t="0" r="r" b="b"/>
              <a:pathLst>
                <a:path w="124" h="102">
                  <a:moveTo>
                    <a:pt x="45" y="101"/>
                  </a:moveTo>
                  <a:lnTo>
                    <a:pt x="45" y="101"/>
                  </a:lnTo>
                  <a:cubicBezTo>
                    <a:pt x="34" y="101"/>
                    <a:pt x="23" y="101"/>
                    <a:pt x="11" y="90"/>
                  </a:cubicBezTo>
                  <a:cubicBezTo>
                    <a:pt x="0" y="68"/>
                    <a:pt x="0" y="56"/>
                    <a:pt x="11" y="45"/>
                  </a:cubicBezTo>
                  <a:cubicBezTo>
                    <a:pt x="11" y="23"/>
                    <a:pt x="34" y="0"/>
                    <a:pt x="68" y="0"/>
                  </a:cubicBezTo>
                  <a:cubicBezTo>
                    <a:pt x="68" y="0"/>
                    <a:pt x="79" y="0"/>
                    <a:pt x="90" y="0"/>
                  </a:cubicBezTo>
                  <a:cubicBezTo>
                    <a:pt x="123" y="34"/>
                    <a:pt x="101" y="68"/>
                    <a:pt x="90" y="79"/>
                  </a:cubicBezTo>
                  <a:cubicBezTo>
                    <a:pt x="79" y="79"/>
                    <a:pt x="79" y="79"/>
                    <a:pt x="79" y="90"/>
                  </a:cubicBezTo>
                  <a:cubicBezTo>
                    <a:pt x="79" y="101"/>
                    <a:pt x="68" y="101"/>
                    <a:pt x="45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11"/>
            <p:cNvSpPr>
              <a:spLocks noChangeArrowheads="1"/>
            </p:cNvSpPr>
            <p:nvPr/>
          </p:nvSpPr>
          <p:spPr bwMode="auto">
            <a:xfrm>
              <a:off x="2538413" y="2046288"/>
              <a:ext cx="65087" cy="125412"/>
            </a:xfrm>
            <a:custGeom>
              <a:avLst/>
              <a:gdLst>
                <a:gd name="T0" fmla="*/ 146 w 180"/>
                <a:gd name="T1" fmla="*/ 101 h 349"/>
                <a:gd name="T2" fmla="*/ 146 w 180"/>
                <a:gd name="T3" fmla="*/ 101 h 349"/>
                <a:gd name="T4" fmla="*/ 134 w 180"/>
                <a:gd name="T5" fmla="*/ 45 h 349"/>
                <a:gd name="T6" fmla="*/ 78 w 180"/>
                <a:gd name="T7" fmla="*/ 0 h 349"/>
                <a:gd name="T8" fmla="*/ 45 w 180"/>
                <a:gd name="T9" fmla="*/ 45 h 349"/>
                <a:gd name="T10" fmla="*/ 45 w 180"/>
                <a:gd name="T11" fmla="*/ 112 h 349"/>
                <a:gd name="T12" fmla="*/ 34 w 180"/>
                <a:gd name="T13" fmla="*/ 202 h 349"/>
                <a:gd name="T14" fmla="*/ 11 w 180"/>
                <a:gd name="T15" fmla="*/ 235 h 349"/>
                <a:gd name="T16" fmla="*/ 90 w 180"/>
                <a:gd name="T17" fmla="*/ 269 h 349"/>
                <a:gd name="T18" fmla="*/ 134 w 180"/>
                <a:gd name="T19" fmla="*/ 314 h 349"/>
                <a:gd name="T20" fmla="*/ 157 w 180"/>
                <a:gd name="T21" fmla="*/ 190 h 349"/>
                <a:gd name="T22" fmla="*/ 146 w 180"/>
                <a:gd name="T23" fmla="*/ 101 h 3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</a:cxnLst>
              <a:rect l="0" t="0" r="r" b="b"/>
              <a:pathLst>
                <a:path w="180" h="349">
                  <a:moveTo>
                    <a:pt x="146" y="101"/>
                  </a:moveTo>
                  <a:lnTo>
                    <a:pt x="146" y="101"/>
                  </a:lnTo>
                  <a:cubicBezTo>
                    <a:pt x="134" y="79"/>
                    <a:pt x="123" y="79"/>
                    <a:pt x="134" y="45"/>
                  </a:cubicBezTo>
                  <a:cubicBezTo>
                    <a:pt x="134" y="0"/>
                    <a:pt x="134" y="0"/>
                    <a:pt x="78" y="0"/>
                  </a:cubicBezTo>
                  <a:cubicBezTo>
                    <a:pt x="34" y="0"/>
                    <a:pt x="34" y="23"/>
                    <a:pt x="45" y="45"/>
                  </a:cubicBezTo>
                  <a:cubicBezTo>
                    <a:pt x="67" y="79"/>
                    <a:pt x="22" y="79"/>
                    <a:pt x="45" y="112"/>
                  </a:cubicBezTo>
                  <a:cubicBezTo>
                    <a:pt x="56" y="135"/>
                    <a:pt x="56" y="213"/>
                    <a:pt x="34" y="202"/>
                  </a:cubicBezTo>
                  <a:cubicBezTo>
                    <a:pt x="0" y="190"/>
                    <a:pt x="11" y="224"/>
                    <a:pt x="11" y="235"/>
                  </a:cubicBezTo>
                  <a:cubicBezTo>
                    <a:pt x="22" y="247"/>
                    <a:pt x="78" y="224"/>
                    <a:pt x="90" y="269"/>
                  </a:cubicBezTo>
                  <a:cubicBezTo>
                    <a:pt x="112" y="314"/>
                    <a:pt x="123" y="348"/>
                    <a:pt x="134" y="314"/>
                  </a:cubicBezTo>
                  <a:cubicBezTo>
                    <a:pt x="146" y="269"/>
                    <a:pt x="134" y="224"/>
                    <a:pt x="157" y="190"/>
                  </a:cubicBezTo>
                  <a:cubicBezTo>
                    <a:pt x="179" y="157"/>
                    <a:pt x="168" y="135"/>
                    <a:pt x="146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12"/>
            <p:cNvSpPr>
              <a:spLocks noChangeArrowheads="1"/>
            </p:cNvSpPr>
            <p:nvPr/>
          </p:nvSpPr>
          <p:spPr bwMode="auto">
            <a:xfrm>
              <a:off x="2530475" y="2038350"/>
              <a:ext cx="85725" cy="133350"/>
            </a:xfrm>
            <a:custGeom>
              <a:avLst/>
              <a:gdLst>
                <a:gd name="T0" fmla="*/ 145 w 236"/>
                <a:gd name="T1" fmla="*/ 370 h 371"/>
                <a:gd name="T2" fmla="*/ 145 w 236"/>
                <a:gd name="T3" fmla="*/ 370 h 371"/>
                <a:gd name="T4" fmla="*/ 145 w 236"/>
                <a:gd name="T5" fmla="*/ 370 h 371"/>
                <a:gd name="T6" fmla="*/ 100 w 236"/>
                <a:gd name="T7" fmla="*/ 314 h 371"/>
                <a:gd name="T8" fmla="*/ 100 w 236"/>
                <a:gd name="T9" fmla="*/ 302 h 371"/>
                <a:gd name="T10" fmla="*/ 56 w 236"/>
                <a:gd name="T11" fmla="*/ 280 h 371"/>
                <a:gd name="T12" fmla="*/ 22 w 236"/>
                <a:gd name="T13" fmla="*/ 269 h 371"/>
                <a:gd name="T14" fmla="*/ 11 w 236"/>
                <a:gd name="T15" fmla="*/ 212 h 371"/>
                <a:gd name="T16" fmla="*/ 44 w 236"/>
                <a:gd name="T17" fmla="*/ 201 h 371"/>
                <a:gd name="T18" fmla="*/ 44 w 236"/>
                <a:gd name="T19" fmla="*/ 201 h 371"/>
                <a:gd name="T20" fmla="*/ 56 w 236"/>
                <a:gd name="T21" fmla="*/ 201 h 371"/>
                <a:gd name="T22" fmla="*/ 44 w 236"/>
                <a:gd name="T23" fmla="*/ 145 h 371"/>
                <a:gd name="T24" fmla="*/ 56 w 236"/>
                <a:gd name="T25" fmla="*/ 89 h 371"/>
                <a:gd name="T26" fmla="*/ 56 w 236"/>
                <a:gd name="T27" fmla="*/ 78 h 371"/>
                <a:gd name="T28" fmla="*/ 56 w 236"/>
                <a:gd name="T29" fmla="*/ 78 h 371"/>
                <a:gd name="T30" fmla="*/ 44 w 236"/>
                <a:gd name="T31" fmla="*/ 22 h 371"/>
                <a:gd name="T32" fmla="*/ 100 w 236"/>
                <a:gd name="T33" fmla="*/ 0 h 371"/>
                <a:gd name="T34" fmla="*/ 168 w 236"/>
                <a:gd name="T35" fmla="*/ 11 h 371"/>
                <a:gd name="T36" fmla="*/ 179 w 236"/>
                <a:gd name="T37" fmla="*/ 67 h 371"/>
                <a:gd name="T38" fmla="*/ 179 w 236"/>
                <a:gd name="T39" fmla="*/ 101 h 371"/>
                <a:gd name="T40" fmla="*/ 190 w 236"/>
                <a:gd name="T41" fmla="*/ 112 h 371"/>
                <a:gd name="T42" fmla="*/ 190 w 236"/>
                <a:gd name="T43" fmla="*/ 112 h 371"/>
                <a:gd name="T44" fmla="*/ 201 w 236"/>
                <a:gd name="T45" fmla="*/ 224 h 371"/>
                <a:gd name="T46" fmla="*/ 179 w 236"/>
                <a:gd name="T47" fmla="*/ 291 h 371"/>
                <a:gd name="T48" fmla="*/ 179 w 236"/>
                <a:gd name="T49" fmla="*/ 336 h 371"/>
                <a:gd name="T50" fmla="*/ 145 w 236"/>
                <a:gd name="T51" fmla="*/ 370 h 371"/>
                <a:gd name="T52" fmla="*/ 67 w 236"/>
                <a:gd name="T53" fmla="*/ 246 h 371"/>
                <a:gd name="T54" fmla="*/ 67 w 236"/>
                <a:gd name="T55" fmla="*/ 246 h 371"/>
                <a:gd name="T56" fmla="*/ 134 w 236"/>
                <a:gd name="T57" fmla="*/ 280 h 371"/>
                <a:gd name="T58" fmla="*/ 145 w 236"/>
                <a:gd name="T59" fmla="*/ 291 h 371"/>
                <a:gd name="T60" fmla="*/ 145 w 236"/>
                <a:gd name="T61" fmla="*/ 280 h 371"/>
                <a:gd name="T62" fmla="*/ 168 w 236"/>
                <a:gd name="T63" fmla="*/ 201 h 371"/>
                <a:gd name="T64" fmla="*/ 156 w 236"/>
                <a:gd name="T65" fmla="*/ 145 h 371"/>
                <a:gd name="T66" fmla="*/ 156 w 236"/>
                <a:gd name="T67" fmla="*/ 134 h 371"/>
                <a:gd name="T68" fmla="*/ 145 w 236"/>
                <a:gd name="T69" fmla="*/ 123 h 371"/>
                <a:gd name="T70" fmla="*/ 134 w 236"/>
                <a:gd name="T71" fmla="*/ 56 h 371"/>
                <a:gd name="T72" fmla="*/ 134 w 236"/>
                <a:gd name="T73" fmla="*/ 45 h 371"/>
                <a:gd name="T74" fmla="*/ 100 w 236"/>
                <a:gd name="T75" fmla="*/ 45 h 371"/>
                <a:gd name="T76" fmla="*/ 89 w 236"/>
                <a:gd name="T77" fmla="*/ 45 h 371"/>
                <a:gd name="T78" fmla="*/ 89 w 236"/>
                <a:gd name="T79" fmla="*/ 56 h 371"/>
                <a:gd name="T80" fmla="*/ 89 w 236"/>
                <a:gd name="T81" fmla="*/ 112 h 371"/>
                <a:gd name="T82" fmla="*/ 78 w 236"/>
                <a:gd name="T83" fmla="*/ 123 h 371"/>
                <a:gd name="T84" fmla="*/ 78 w 236"/>
                <a:gd name="T85" fmla="*/ 123 h 371"/>
                <a:gd name="T86" fmla="*/ 89 w 236"/>
                <a:gd name="T87" fmla="*/ 224 h 371"/>
                <a:gd name="T88" fmla="*/ 67 w 236"/>
                <a:gd name="T89" fmla="*/ 246 h 3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36" h="371">
                  <a:moveTo>
                    <a:pt x="145" y="370"/>
                  </a:moveTo>
                  <a:lnTo>
                    <a:pt x="145" y="370"/>
                  </a:lnTo>
                  <a:lnTo>
                    <a:pt x="145" y="370"/>
                  </a:lnTo>
                  <a:cubicBezTo>
                    <a:pt x="123" y="370"/>
                    <a:pt x="112" y="347"/>
                    <a:pt x="100" y="314"/>
                  </a:cubicBezTo>
                  <a:lnTo>
                    <a:pt x="100" y="302"/>
                  </a:lnTo>
                  <a:cubicBezTo>
                    <a:pt x="89" y="291"/>
                    <a:pt x="78" y="291"/>
                    <a:pt x="56" y="280"/>
                  </a:cubicBezTo>
                  <a:cubicBezTo>
                    <a:pt x="44" y="280"/>
                    <a:pt x="22" y="280"/>
                    <a:pt x="22" y="269"/>
                  </a:cubicBezTo>
                  <a:cubicBezTo>
                    <a:pt x="11" y="246"/>
                    <a:pt x="0" y="224"/>
                    <a:pt x="11" y="212"/>
                  </a:cubicBezTo>
                  <a:cubicBezTo>
                    <a:pt x="22" y="201"/>
                    <a:pt x="33" y="201"/>
                    <a:pt x="44" y="201"/>
                  </a:cubicBezTo>
                  <a:lnTo>
                    <a:pt x="44" y="201"/>
                  </a:lnTo>
                  <a:cubicBezTo>
                    <a:pt x="44" y="201"/>
                    <a:pt x="44" y="201"/>
                    <a:pt x="56" y="201"/>
                  </a:cubicBezTo>
                  <a:cubicBezTo>
                    <a:pt x="56" y="190"/>
                    <a:pt x="56" y="157"/>
                    <a:pt x="44" y="145"/>
                  </a:cubicBezTo>
                  <a:cubicBezTo>
                    <a:pt x="33" y="112"/>
                    <a:pt x="44" y="101"/>
                    <a:pt x="56" y="89"/>
                  </a:cubicBezTo>
                  <a:cubicBezTo>
                    <a:pt x="56" y="89"/>
                    <a:pt x="56" y="89"/>
                    <a:pt x="56" y="78"/>
                  </a:cubicBezTo>
                  <a:lnTo>
                    <a:pt x="56" y="78"/>
                  </a:lnTo>
                  <a:cubicBezTo>
                    <a:pt x="33" y="56"/>
                    <a:pt x="44" y="33"/>
                    <a:pt x="44" y="22"/>
                  </a:cubicBezTo>
                  <a:cubicBezTo>
                    <a:pt x="56" y="0"/>
                    <a:pt x="78" y="0"/>
                    <a:pt x="100" y="0"/>
                  </a:cubicBezTo>
                  <a:cubicBezTo>
                    <a:pt x="134" y="0"/>
                    <a:pt x="156" y="0"/>
                    <a:pt x="168" y="11"/>
                  </a:cubicBezTo>
                  <a:cubicBezTo>
                    <a:pt x="179" y="22"/>
                    <a:pt x="179" y="45"/>
                    <a:pt x="179" y="67"/>
                  </a:cubicBezTo>
                  <a:cubicBezTo>
                    <a:pt x="168" y="89"/>
                    <a:pt x="168" y="89"/>
                    <a:pt x="179" y="101"/>
                  </a:cubicBezTo>
                  <a:cubicBezTo>
                    <a:pt x="179" y="101"/>
                    <a:pt x="190" y="101"/>
                    <a:pt x="190" y="112"/>
                  </a:cubicBezTo>
                  <a:lnTo>
                    <a:pt x="190" y="112"/>
                  </a:lnTo>
                  <a:cubicBezTo>
                    <a:pt x="213" y="145"/>
                    <a:pt x="235" y="179"/>
                    <a:pt x="201" y="224"/>
                  </a:cubicBezTo>
                  <a:cubicBezTo>
                    <a:pt x="190" y="235"/>
                    <a:pt x="190" y="269"/>
                    <a:pt x="179" y="291"/>
                  </a:cubicBezTo>
                  <a:cubicBezTo>
                    <a:pt x="179" y="302"/>
                    <a:pt x="179" y="325"/>
                    <a:pt x="179" y="336"/>
                  </a:cubicBezTo>
                  <a:cubicBezTo>
                    <a:pt x="179" y="347"/>
                    <a:pt x="168" y="370"/>
                    <a:pt x="145" y="370"/>
                  </a:cubicBezTo>
                  <a:close/>
                  <a:moveTo>
                    <a:pt x="67" y="246"/>
                  </a:moveTo>
                  <a:lnTo>
                    <a:pt x="67" y="246"/>
                  </a:lnTo>
                  <a:cubicBezTo>
                    <a:pt x="89" y="246"/>
                    <a:pt x="123" y="246"/>
                    <a:pt x="134" y="280"/>
                  </a:cubicBezTo>
                  <a:cubicBezTo>
                    <a:pt x="134" y="280"/>
                    <a:pt x="134" y="291"/>
                    <a:pt x="145" y="291"/>
                  </a:cubicBezTo>
                  <a:cubicBezTo>
                    <a:pt x="145" y="291"/>
                    <a:pt x="145" y="291"/>
                    <a:pt x="145" y="280"/>
                  </a:cubicBezTo>
                  <a:cubicBezTo>
                    <a:pt x="145" y="257"/>
                    <a:pt x="145" y="224"/>
                    <a:pt x="168" y="201"/>
                  </a:cubicBezTo>
                  <a:cubicBezTo>
                    <a:pt x="179" y="179"/>
                    <a:pt x="179" y="168"/>
                    <a:pt x="156" y="145"/>
                  </a:cubicBezTo>
                  <a:cubicBezTo>
                    <a:pt x="156" y="134"/>
                    <a:pt x="156" y="134"/>
                    <a:pt x="156" y="134"/>
                  </a:cubicBezTo>
                  <a:cubicBezTo>
                    <a:pt x="145" y="134"/>
                    <a:pt x="145" y="123"/>
                    <a:pt x="145" y="123"/>
                  </a:cubicBezTo>
                  <a:cubicBezTo>
                    <a:pt x="134" y="112"/>
                    <a:pt x="123" y="101"/>
                    <a:pt x="134" y="56"/>
                  </a:cubicBezTo>
                  <a:cubicBezTo>
                    <a:pt x="134" y="45"/>
                    <a:pt x="134" y="45"/>
                    <a:pt x="134" y="45"/>
                  </a:cubicBezTo>
                  <a:cubicBezTo>
                    <a:pt x="123" y="45"/>
                    <a:pt x="112" y="45"/>
                    <a:pt x="100" y="45"/>
                  </a:cubicBezTo>
                  <a:cubicBezTo>
                    <a:pt x="89" y="45"/>
                    <a:pt x="89" y="45"/>
                    <a:pt x="89" y="45"/>
                  </a:cubicBezTo>
                  <a:lnTo>
                    <a:pt x="89" y="56"/>
                  </a:lnTo>
                  <a:cubicBezTo>
                    <a:pt x="112" y="89"/>
                    <a:pt x="89" y="112"/>
                    <a:pt x="89" y="112"/>
                  </a:cubicBezTo>
                  <a:cubicBezTo>
                    <a:pt x="78" y="112"/>
                    <a:pt x="78" y="123"/>
                    <a:pt x="78" y="123"/>
                  </a:cubicBezTo>
                  <a:lnTo>
                    <a:pt x="78" y="123"/>
                  </a:lnTo>
                  <a:cubicBezTo>
                    <a:pt x="89" y="145"/>
                    <a:pt x="100" y="201"/>
                    <a:pt x="89" y="224"/>
                  </a:cubicBezTo>
                  <a:cubicBezTo>
                    <a:pt x="78" y="235"/>
                    <a:pt x="78" y="235"/>
                    <a:pt x="67" y="24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13"/>
            <p:cNvSpPr>
              <a:spLocks noChangeArrowheads="1"/>
            </p:cNvSpPr>
            <p:nvPr/>
          </p:nvSpPr>
          <p:spPr bwMode="auto">
            <a:xfrm>
              <a:off x="3603625" y="3324225"/>
              <a:ext cx="36513" cy="44450"/>
            </a:xfrm>
            <a:custGeom>
              <a:avLst/>
              <a:gdLst>
                <a:gd name="T0" fmla="*/ 89 w 102"/>
                <a:gd name="T1" fmla="*/ 102 h 125"/>
                <a:gd name="T2" fmla="*/ 89 w 102"/>
                <a:gd name="T3" fmla="*/ 102 h 125"/>
                <a:gd name="T4" fmla="*/ 67 w 102"/>
                <a:gd name="T5" fmla="*/ 57 h 125"/>
                <a:gd name="T6" fmla="*/ 11 w 102"/>
                <a:gd name="T7" fmla="*/ 23 h 125"/>
                <a:gd name="T8" fmla="*/ 22 w 102"/>
                <a:gd name="T9" fmla="*/ 68 h 125"/>
                <a:gd name="T10" fmla="*/ 89 w 102"/>
                <a:gd name="T11" fmla="*/ 102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02" h="125">
                  <a:moveTo>
                    <a:pt x="89" y="102"/>
                  </a:moveTo>
                  <a:lnTo>
                    <a:pt x="89" y="102"/>
                  </a:lnTo>
                  <a:cubicBezTo>
                    <a:pt x="101" y="79"/>
                    <a:pt x="89" y="68"/>
                    <a:pt x="67" y="57"/>
                  </a:cubicBezTo>
                  <a:cubicBezTo>
                    <a:pt x="44" y="45"/>
                    <a:pt x="33" y="0"/>
                    <a:pt x="11" y="23"/>
                  </a:cubicBezTo>
                  <a:cubicBezTo>
                    <a:pt x="0" y="45"/>
                    <a:pt x="0" y="68"/>
                    <a:pt x="22" y="68"/>
                  </a:cubicBezTo>
                  <a:cubicBezTo>
                    <a:pt x="56" y="68"/>
                    <a:pt x="89" y="124"/>
                    <a:pt x="89" y="10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14"/>
            <p:cNvSpPr>
              <a:spLocks noChangeArrowheads="1"/>
            </p:cNvSpPr>
            <p:nvPr/>
          </p:nvSpPr>
          <p:spPr bwMode="auto">
            <a:xfrm>
              <a:off x="3595688" y="3324225"/>
              <a:ext cx="52387" cy="44450"/>
            </a:xfrm>
            <a:custGeom>
              <a:avLst/>
              <a:gdLst>
                <a:gd name="T0" fmla="*/ 112 w 147"/>
                <a:gd name="T1" fmla="*/ 124 h 125"/>
                <a:gd name="T2" fmla="*/ 112 w 147"/>
                <a:gd name="T3" fmla="*/ 124 h 125"/>
                <a:gd name="T4" fmla="*/ 112 w 147"/>
                <a:gd name="T5" fmla="*/ 124 h 125"/>
                <a:gd name="T6" fmla="*/ 67 w 147"/>
                <a:gd name="T7" fmla="*/ 113 h 125"/>
                <a:gd name="T8" fmla="*/ 45 w 147"/>
                <a:gd name="T9" fmla="*/ 90 h 125"/>
                <a:gd name="T10" fmla="*/ 0 w 147"/>
                <a:gd name="T11" fmla="*/ 57 h 125"/>
                <a:gd name="T12" fmla="*/ 23 w 147"/>
                <a:gd name="T13" fmla="*/ 12 h 125"/>
                <a:gd name="T14" fmla="*/ 45 w 147"/>
                <a:gd name="T15" fmla="*/ 0 h 125"/>
                <a:gd name="T16" fmla="*/ 90 w 147"/>
                <a:gd name="T17" fmla="*/ 23 h 125"/>
                <a:gd name="T18" fmla="*/ 101 w 147"/>
                <a:gd name="T19" fmla="*/ 45 h 125"/>
                <a:gd name="T20" fmla="*/ 135 w 147"/>
                <a:gd name="T21" fmla="*/ 102 h 125"/>
                <a:gd name="T22" fmla="*/ 112 w 147"/>
                <a:gd name="T23" fmla="*/ 124 h 125"/>
                <a:gd name="T24" fmla="*/ 45 w 147"/>
                <a:gd name="T25" fmla="*/ 45 h 125"/>
                <a:gd name="T26" fmla="*/ 45 w 147"/>
                <a:gd name="T27" fmla="*/ 45 h 125"/>
                <a:gd name="T28" fmla="*/ 56 w 147"/>
                <a:gd name="T29" fmla="*/ 45 h 125"/>
                <a:gd name="T30" fmla="*/ 56 w 147"/>
                <a:gd name="T31" fmla="*/ 45 h 125"/>
                <a:gd name="T32" fmla="*/ 45 w 147"/>
                <a:gd name="T33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</a:cxnLst>
              <a:rect l="0" t="0" r="r" b="b"/>
              <a:pathLst>
                <a:path w="147" h="125">
                  <a:moveTo>
                    <a:pt x="112" y="124"/>
                  </a:moveTo>
                  <a:lnTo>
                    <a:pt x="112" y="124"/>
                  </a:lnTo>
                  <a:lnTo>
                    <a:pt x="112" y="124"/>
                  </a:lnTo>
                  <a:cubicBezTo>
                    <a:pt x="90" y="124"/>
                    <a:pt x="79" y="124"/>
                    <a:pt x="67" y="113"/>
                  </a:cubicBezTo>
                  <a:cubicBezTo>
                    <a:pt x="67" y="102"/>
                    <a:pt x="56" y="90"/>
                    <a:pt x="45" y="90"/>
                  </a:cubicBezTo>
                  <a:cubicBezTo>
                    <a:pt x="23" y="90"/>
                    <a:pt x="11" y="68"/>
                    <a:pt x="0" y="57"/>
                  </a:cubicBezTo>
                  <a:cubicBezTo>
                    <a:pt x="0" y="57"/>
                    <a:pt x="0" y="34"/>
                    <a:pt x="23" y="12"/>
                  </a:cubicBezTo>
                  <a:cubicBezTo>
                    <a:pt x="34" y="0"/>
                    <a:pt x="45" y="0"/>
                    <a:pt x="45" y="0"/>
                  </a:cubicBezTo>
                  <a:cubicBezTo>
                    <a:pt x="67" y="0"/>
                    <a:pt x="79" y="12"/>
                    <a:pt x="90" y="23"/>
                  </a:cubicBezTo>
                  <a:cubicBezTo>
                    <a:pt x="101" y="34"/>
                    <a:pt x="101" y="34"/>
                    <a:pt x="101" y="45"/>
                  </a:cubicBezTo>
                  <a:cubicBezTo>
                    <a:pt x="124" y="57"/>
                    <a:pt x="146" y="79"/>
                    <a:pt x="135" y="102"/>
                  </a:cubicBezTo>
                  <a:cubicBezTo>
                    <a:pt x="135" y="124"/>
                    <a:pt x="112" y="124"/>
                    <a:pt x="112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45" y="45"/>
                    <a:pt x="56" y="45"/>
                  </a:cubicBezTo>
                  <a:lnTo>
                    <a:pt x="56" y="45"/>
                  </a:lnTo>
                  <a:lnTo>
                    <a:pt x="45" y="45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15"/>
            <p:cNvSpPr>
              <a:spLocks noChangeArrowheads="1"/>
            </p:cNvSpPr>
            <p:nvPr/>
          </p:nvSpPr>
          <p:spPr bwMode="auto">
            <a:xfrm>
              <a:off x="3962400" y="3957638"/>
              <a:ext cx="23813" cy="28575"/>
            </a:xfrm>
            <a:custGeom>
              <a:avLst/>
              <a:gdLst>
                <a:gd name="T0" fmla="*/ 45 w 68"/>
                <a:gd name="T1" fmla="*/ 78 h 79"/>
                <a:gd name="T2" fmla="*/ 45 w 68"/>
                <a:gd name="T3" fmla="*/ 78 h 79"/>
                <a:gd name="T4" fmla="*/ 45 w 68"/>
                <a:gd name="T5" fmla="*/ 11 h 79"/>
                <a:gd name="T6" fmla="*/ 11 w 68"/>
                <a:gd name="T7" fmla="*/ 45 h 79"/>
                <a:gd name="T8" fmla="*/ 45 w 68"/>
                <a:gd name="T9" fmla="*/ 78 h 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68" h="79">
                  <a:moveTo>
                    <a:pt x="45" y="78"/>
                  </a:moveTo>
                  <a:lnTo>
                    <a:pt x="45" y="78"/>
                  </a:lnTo>
                  <a:cubicBezTo>
                    <a:pt x="56" y="56"/>
                    <a:pt x="67" y="22"/>
                    <a:pt x="45" y="11"/>
                  </a:cubicBezTo>
                  <a:cubicBezTo>
                    <a:pt x="22" y="0"/>
                    <a:pt x="0" y="22"/>
                    <a:pt x="11" y="45"/>
                  </a:cubicBezTo>
                  <a:cubicBezTo>
                    <a:pt x="22" y="67"/>
                    <a:pt x="34" y="78"/>
                    <a:pt x="45" y="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16"/>
            <p:cNvSpPr>
              <a:spLocks noChangeArrowheads="1"/>
            </p:cNvSpPr>
            <p:nvPr/>
          </p:nvSpPr>
          <p:spPr bwMode="auto">
            <a:xfrm>
              <a:off x="3959225" y="3954463"/>
              <a:ext cx="31750" cy="41275"/>
            </a:xfrm>
            <a:custGeom>
              <a:avLst/>
              <a:gdLst>
                <a:gd name="T0" fmla="*/ 45 w 90"/>
                <a:gd name="T1" fmla="*/ 112 h 113"/>
                <a:gd name="T2" fmla="*/ 45 w 90"/>
                <a:gd name="T3" fmla="*/ 112 h 113"/>
                <a:gd name="T4" fmla="*/ 45 w 90"/>
                <a:gd name="T5" fmla="*/ 112 h 113"/>
                <a:gd name="T6" fmla="*/ 0 w 90"/>
                <a:gd name="T7" fmla="*/ 67 h 113"/>
                <a:gd name="T8" fmla="*/ 0 w 90"/>
                <a:gd name="T9" fmla="*/ 22 h 113"/>
                <a:gd name="T10" fmla="*/ 45 w 90"/>
                <a:gd name="T11" fmla="*/ 0 h 113"/>
                <a:gd name="T12" fmla="*/ 67 w 90"/>
                <a:gd name="T13" fmla="*/ 0 h 113"/>
                <a:gd name="T14" fmla="*/ 78 w 90"/>
                <a:gd name="T15" fmla="*/ 22 h 113"/>
                <a:gd name="T16" fmla="*/ 67 w 90"/>
                <a:gd name="T17" fmla="*/ 101 h 113"/>
                <a:gd name="T18" fmla="*/ 45 w 90"/>
                <a:gd name="T19" fmla="*/ 112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90" h="113">
                  <a:moveTo>
                    <a:pt x="45" y="112"/>
                  </a:moveTo>
                  <a:lnTo>
                    <a:pt x="45" y="112"/>
                  </a:lnTo>
                  <a:lnTo>
                    <a:pt x="45" y="112"/>
                  </a:lnTo>
                  <a:cubicBezTo>
                    <a:pt x="33" y="112"/>
                    <a:pt x="22" y="89"/>
                    <a:pt x="0" y="67"/>
                  </a:cubicBezTo>
                  <a:cubicBezTo>
                    <a:pt x="0" y="44"/>
                    <a:pt x="0" y="33"/>
                    <a:pt x="0" y="22"/>
                  </a:cubicBezTo>
                  <a:cubicBezTo>
                    <a:pt x="11" y="0"/>
                    <a:pt x="22" y="0"/>
                    <a:pt x="45" y="0"/>
                  </a:cubicBezTo>
                  <a:cubicBezTo>
                    <a:pt x="45" y="0"/>
                    <a:pt x="56" y="0"/>
                    <a:pt x="67" y="0"/>
                  </a:cubicBezTo>
                  <a:cubicBezTo>
                    <a:pt x="78" y="11"/>
                    <a:pt x="78" y="11"/>
                    <a:pt x="78" y="22"/>
                  </a:cubicBezTo>
                  <a:cubicBezTo>
                    <a:pt x="89" y="56"/>
                    <a:pt x="78" y="78"/>
                    <a:pt x="67" y="101"/>
                  </a:cubicBezTo>
                  <a:cubicBezTo>
                    <a:pt x="67" y="101"/>
                    <a:pt x="56" y="112"/>
                    <a:pt x="45" y="11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17"/>
            <p:cNvSpPr>
              <a:spLocks noChangeArrowheads="1"/>
            </p:cNvSpPr>
            <p:nvPr/>
          </p:nvSpPr>
          <p:spPr bwMode="auto">
            <a:xfrm>
              <a:off x="3768725" y="3970338"/>
              <a:ext cx="33338" cy="33337"/>
            </a:xfrm>
            <a:custGeom>
              <a:avLst/>
              <a:gdLst>
                <a:gd name="T0" fmla="*/ 67 w 91"/>
                <a:gd name="T1" fmla="*/ 90 h 91"/>
                <a:gd name="T2" fmla="*/ 67 w 91"/>
                <a:gd name="T3" fmla="*/ 90 h 91"/>
                <a:gd name="T4" fmla="*/ 67 w 91"/>
                <a:gd name="T5" fmla="*/ 34 h 91"/>
                <a:gd name="T6" fmla="*/ 22 w 91"/>
                <a:gd name="T7" fmla="*/ 23 h 91"/>
                <a:gd name="T8" fmla="*/ 67 w 91"/>
                <a:gd name="T9" fmla="*/ 90 h 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1" h="91">
                  <a:moveTo>
                    <a:pt x="67" y="90"/>
                  </a:moveTo>
                  <a:lnTo>
                    <a:pt x="67" y="90"/>
                  </a:lnTo>
                  <a:cubicBezTo>
                    <a:pt x="78" y="79"/>
                    <a:pt x="90" y="57"/>
                    <a:pt x="67" y="34"/>
                  </a:cubicBezTo>
                  <a:cubicBezTo>
                    <a:pt x="56" y="12"/>
                    <a:pt x="34" y="0"/>
                    <a:pt x="22" y="23"/>
                  </a:cubicBezTo>
                  <a:cubicBezTo>
                    <a:pt x="0" y="34"/>
                    <a:pt x="45" y="90"/>
                    <a:pt x="67" y="9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18"/>
            <p:cNvSpPr>
              <a:spLocks noChangeArrowheads="1"/>
            </p:cNvSpPr>
            <p:nvPr/>
          </p:nvSpPr>
          <p:spPr bwMode="auto">
            <a:xfrm>
              <a:off x="3765550" y="3965575"/>
              <a:ext cx="44450" cy="44450"/>
            </a:xfrm>
            <a:custGeom>
              <a:avLst/>
              <a:gdLst>
                <a:gd name="T0" fmla="*/ 67 w 124"/>
                <a:gd name="T1" fmla="*/ 124 h 125"/>
                <a:gd name="T2" fmla="*/ 67 w 124"/>
                <a:gd name="T3" fmla="*/ 124 h 125"/>
                <a:gd name="T4" fmla="*/ 67 w 124"/>
                <a:gd name="T5" fmla="*/ 124 h 125"/>
                <a:gd name="T6" fmla="*/ 11 w 124"/>
                <a:gd name="T7" fmla="*/ 68 h 125"/>
                <a:gd name="T8" fmla="*/ 11 w 124"/>
                <a:gd name="T9" fmla="*/ 11 h 125"/>
                <a:gd name="T10" fmla="*/ 45 w 124"/>
                <a:gd name="T11" fmla="*/ 0 h 125"/>
                <a:gd name="T12" fmla="*/ 101 w 124"/>
                <a:gd name="T13" fmla="*/ 23 h 125"/>
                <a:gd name="T14" fmla="*/ 112 w 124"/>
                <a:gd name="T15" fmla="*/ 90 h 125"/>
                <a:gd name="T16" fmla="*/ 78 w 124"/>
                <a:gd name="T17" fmla="*/ 124 h 125"/>
                <a:gd name="T18" fmla="*/ 67 w 124"/>
                <a:gd name="T19" fmla="*/ 124 h 125"/>
                <a:gd name="T20" fmla="*/ 45 w 124"/>
                <a:gd name="T21" fmla="*/ 45 h 125"/>
                <a:gd name="T22" fmla="*/ 45 w 124"/>
                <a:gd name="T23" fmla="*/ 45 h 125"/>
                <a:gd name="T24" fmla="*/ 67 w 124"/>
                <a:gd name="T25" fmla="*/ 79 h 125"/>
                <a:gd name="T26" fmla="*/ 67 w 124"/>
                <a:gd name="T27" fmla="*/ 56 h 125"/>
                <a:gd name="T28" fmla="*/ 56 w 124"/>
                <a:gd name="T29" fmla="*/ 45 h 125"/>
                <a:gd name="T30" fmla="*/ 45 w 124"/>
                <a:gd name="T31" fmla="*/ 45 h 12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</a:cxnLst>
              <a:rect l="0" t="0" r="r" b="b"/>
              <a:pathLst>
                <a:path w="124" h="125">
                  <a:moveTo>
                    <a:pt x="67" y="124"/>
                  </a:moveTo>
                  <a:lnTo>
                    <a:pt x="67" y="124"/>
                  </a:lnTo>
                  <a:lnTo>
                    <a:pt x="67" y="124"/>
                  </a:lnTo>
                  <a:cubicBezTo>
                    <a:pt x="45" y="124"/>
                    <a:pt x="22" y="90"/>
                    <a:pt x="11" y="68"/>
                  </a:cubicBezTo>
                  <a:cubicBezTo>
                    <a:pt x="0" y="45"/>
                    <a:pt x="0" y="34"/>
                    <a:pt x="11" y="11"/>
                  </a:cubicBezTo>
                  <a:cubicBezTo>
                    <a:pt x="22" y="0"/>
                    <a:pt x="45" y="0"/>
                    <a:pt x="45" y="0"/>
                  </a:cubicBezTo>
                  <a:cubicBezTo>
                    <a:pt x="67" y="0"/>
                    <a:pt x="89" y="11"/>
                    <a:pt x="101" y="23"/>
                  </a:cubicBezTo>
                  <a:cubicBezTo>
                    <a:pt x="112" y="45"/>
                    <a:pt x="123" y="68"/>
                    <a:pt x="112" y="90"/>
                  </a:cubicBezTo>
                  <a:cubicBezTo>
                    <a:pt x="101" y="101"/>
                    <a:pt x="89" y="113"/>
                    <a:pt x="78" y="124"/>
                  </a:cubicBezTo>
                  <a:cubicBezTo>
                    <a:pt x="78" y="124"/>
                    <a:pt x="78" y="124"/>
                    <a:pt x="67" y="124"/>
                  </a:cubicBezTo>
                  <a:close/>
                  <a:moveTo>
                    <a:pt x="45" y="45"/>
                  </a:moveTo>
                  <a:lnTo>
                    <a:pt x="45" y="45"/>
                  </a:lnTo>
                  <a:cubicBezTo>
                    <a:pt x="45" y="45"/>
                    <a:pt x="56" y="68"/>
                    <a:pt x="67" y="79"/>
                  </a:cubicBezTo>
                  <a:cubicBezTo>
                    <a:pt x="67" y="68"/>
                    <a:pt x="67" y="68"/>
                    <a:pt x="67" y="56"/>
                  </a:cubicBezTo>
                  <a:cubicBezTo>
                    <a:pt x="56" y="45"/>
                    <a:pt x="56" y="45"/>
                    <a:pt x="56" y="45"/>
                  </a:cubicBezTo>
                  <a:cubicBezTo>
                    <a:pt x="45" y="45"/>
                    <a:pt x="45" y="45"/>
                    <a:pt x="45" y="45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19"/>
            <p:cNvSpPr>
              <a:spLocks noChangeArrowheads="1"/>
            </p:cNvSpPr>
            <p:nvPr/>
          </p:nvSpPr>
          <p:spPr bwMode="auto">
            <a:xfrm>
              <a:off x="3784600" y="4010025"/>
              <a:ext cx="80963" cy="85725"/>
            </a:xfrm>
            <a:custGeom>
              <a:avLst/>
              <a:gdLst>
                <a:gd name="T0" fmla="*/ 78 w 225"/>
                <a:gd name="T1" fmla="*/ 0 h 236"/>
                <a:gd name="T2" fmla="*/ 78 w 225"/>
                <a:gd name="T3" fmla="*/ 0 h 236"/>
                <a:gd name="T4" fmla="*/ 0 w 225"/>
                <a:gd name="T5" fmla="*/ 56 h 236"/>
                <a:gd name="T6" fmla="*/ 56 w 225"/>
                <a:gd name="T7" fmla="*/ 89 h 236"/>
                <a:gd name="T8" fmla="*/ 112 w 225"/>
                <a:gd name="T9" fmla="*/ 145 h 236"/>
                <a:gd name="T10" fmla="*/ 146 w 225"/>
                <a:gd name="T11" fmla="*/ 179 h 236"/>
                <a:gd name="T12" fmla="*/ 168 w 225"/>
                <a:gd name="T13" fmla="*/ 213 h 236"/>
                <a:gd name="T14" fmla="*/ 213 w 225"/>
                <a:gd name="T15" fmla="*/ 168 h 236"/>
                <a:gd name="T16" fmla="*/ 168 w 225"/>
                <a:gd name="T17" fmla="*/ 134 h 236"/>
                <a:gd name="T18" fmla="*/ 112 w 225"/>
                <a:gd name="T19" fmla="*/ 89 h 236"/>
                <a:gd name="T20" fmla="*/ 78 w 225"/>
                <a:gd name="T21" fmla="*/ 0 h 2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</a:cxnLst>
              <a:rect l="0" t="0" r="r" b="b"/>
              <a:pathLst>
                <a:path w="225" h="236">
                  <a:moveTo>
                    <a:pt x="78" y="0"/>
                  </a:moveTo>
                  <a:lnTo>
                    <a:pt x="78" y="0"/>
                  </a:lnTo>
                  <a:cubicBezTo>
                    <a:pt x="45" y="11"/>
                    <a:pt x="0" y="11"/>
                    <a:pt x="0" y="56"/>
                  </a:cubicBezTo>
                  <a:cubicBezTo>
                    <a:pt x="11" y="100"/>
                    <a:pt x="45" y="100"/>
                    <a:pt x="56" y="89"/>
                  </a:cubicBezTo>
                  <a:cubicBezTo>
                    <a:pt x="78" y="89"/>
                    <a:pt x="112" y="123"/>
                    <a:pt x="112" y="145"/>
                  </a:cubicBezTo>
                  <a:cubicBezTo>
                    <a:pt x="112" y="156"/>
                    <a:pt x="112" y="190"/>
                    <a:pt x="146" y="179"/>
                  </a:cubicBezTo>
                  <a:cubicBezTo>
                    <a:pt x="168" y="168"/>
                    <a:pt x="146" y="235"/>
                    <a:pt x="168" y="213"/>
                  </a:cubicBezTo>
                  <a:cubicBezTo>
                    <a:pt x="191" y="201"/>
                    <a:pt x="224" y="179"/>
                    <a:pt x="213" y="168"/>
                  </a:cubicBezTo>
                  <a:cubicBezTo>
                    <a:pt x="191" y="168"/>
                    <a:pt x="191" y="134"/>
                    <a:pt x="168" y="134"/>
                  </a:cubicBezTo>
                  <a:cubicBezTo>
                    <a:pt x="135" y="145"/>
                    <a:pt x="112" y="112"/>
                    <a:pt x="112" y="89"/>
                  </a:cubicBezTo>
                  <a:cubicBezTo>
                    <a:pt x="123" y="56"/>
                    <a:pt x="101" y="0"/>
                    <a:pt x="78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20"/>
            <p:cNvSpPr>
              <a:spLocks noChangeArrowheads="1"/>
            </p:cNvSpPr>
            <p:nvPr/>
          </p:nvSpPr>
          <p:spPr bwMode="auto">
            <a:xfrm>
              <a:off x="3776663" y="4002088"/>
              <a:ext cx="93662" cy="93662"/>
            </a:xfrm>
            <a:custGeom>
              <a:avLst/>
              <a:gdLst>
                <a:gd name="T0" fmla="*/ 191 w 259"/>
                <a:gd name="T1" fmla="*/ 258 h 259"/>
                <a:gd name="T2" fmla="*/ 191 w 259"/>
                <a:gd name="T3" fmla="*/ 258 h 259"/>
                <a:gd name="T4" fmla="*/ 158 w 259"/>
                <a:gd name="T5" fmla="*/ 224 h 259"/>
                <a:gd name="T6" fmla="*/ 158 w 259"/>
                <a:gd name="T7" fmla="*/ 224 h 259"/>
                <a:gd name="T8" fmla="*/ 124 w 259"/>
                <a:gd name="T9" fmla="*/ 213 h 259"/>
                <a:gd name="T10" fmla="*/ 113 w 259"/>
                <a:gd name="T11" fmla="*/ 157 h 259"/>
                <a:gd name="T12" fmla="*/ 90 w 259"/>
                <a:gd name="T13" fmla="*/ 135 h 259"/>
                <a:gd name="T14" fmla="*/ 68 w 259"/>
                <a:gd name="T15" fmla="*/ 146 h 259"/>
                <a:gd name="T16" fmla="*/ 0 w 259"/>
                <a:gd name="T17" fmla="*/ 79 h 259"/>
                <a:gd name="T18" fmla="*/ 12 w 259"/>
                <a:gd name="T19" fmla="*/ 34 h 259"/>
                <a:gd name="T20" fmla="*/ 90 w 259"/>
                <a:gd name="T21" fmla="*/ 0 h 259"/>
                <a:gd name="T22" fmla="*/ 101 w 259"/>
                <a:gd name="T23" fmla="*/ 0 h 259"/>
                <a:gd name="T24" fmla="*/ 101 w 259"/>
                <a:gd name="T25" fmla="*/ 0 h 259"/>
                <a:gd name="T26" fmla="*/ 135 w 259"/>
                <a:gd name="T27" fmla="*/ 23 h 259"/>
                <a:gd name="T28" fmla="*/ 158 w 259"/>
                <a:gd name="T29" fmla="*/ 112 h 259"/>
                <a:gd name="T30" fmla="*/ 169 w 259"/>
                <a:gd name="T31" fmla="*/ 135 h 259"/>
                <a:gd name="T32" fmla="*/ 180 w 259"/>
                <a:gd name="T33" fmla="*/ 146 h 259"/>
                <a:gd name="T34" fmla="*/ 191 w 259"/>
                <a:gd name="T35" fmla="*/ 146 h 259"/>
                <a:gd name="T36" fmla="*/ 236 w 259"/>
                <a:gd name="T37" fmla="*/ 168 h 259"/>
                <a:gd name="T38" fmla="*/ 236 w 259"/>
                <a:gd name="T39" fmla="*/ 168 h 259"/>
                <a:gd name="T40" fmla="*/ 258 w 259"/>
                <a:gd name="T41" fmla="*/ 191 h 259"/>
                <a:gd name="T42" fmla="*/ 202 w 259"/>
                <a:gd name="T43" fmla="*/ 258 h 259"/>
                <a:gd name="T44" fmla="*/ 191 w 259"/>
                <a:gd name="T45" fmla="*/ 258 h 259"/>
                <a:gd name="T46" fmla="*/ 191 w 259"/>
                <a:gd name="T47" fmla="*/ 191 h 259"/>
                <a:gd name="T48" fmla="*/ 191 w 259"/>
                <a:gd name="T49" fmla="*/ 191 h 259"/>
                <a:gd name="T50" fmla="*/ 202 w 259"/>
                <a:gd name="T51" fmla="*/ 202 h 259"/>
                <a:gd name="T52" fmla="*/ 202 w 259"/>
                <a:gd name="T53" fmla="*/ 202 h 259"/>
                <a:gd name="T54" fmla="*/ 191 w 259"/>
                <a:gd name="T55" fmla="*/ 191 h 259"/>
                <a:gd name="T56" fmla="*/ 90 w 259"/>
                <a:gd name="T57" fmla="*/ 90 h 259"/>
                <a:gd name="T58" fmla="*/ 90 w 259"/>
                <a:gd name="T59" fmla="*/ 90 h 259"/>
                <a:gd name="T60" fmla="*/ 124 w 259"/>
                <a:gd name="T61" fmla="*/ 101 h 259"/>
                <a:gd name="T62" fmla="*/ 101 w 259"/>
                <a:gd name="T63" fmla="*/ 45 h 259"/>
                <a:gd name="T64" fmla="*/ 101 w 259"/>
                <a:gd name="T65" fmla="*/ 45 h 259"/>
                <a:gd name="T66" fmla="*/ 45 w 259"/>
                <a:gd name="T67" fmla="*/ 68 h 259"/>
                <a:gd name="T68" fmla="*/ 45 w 259"/>
                <a:gd name="T69" fmla="*/ 79 h 259"/>
                <a:gd name="T70" fmla="*/ 68 w 259"/>
                <a:gd name="T71" fmla="*/ 101 h 259"/>
                <a:gd name="T72" fmla="*/ 79 w 259"/>
                <a:gd name="T73" fmla="*/ 101 h 259"/>
                <a:gd name="T74" fmla="*/ 90 w 259"/>
                <a:gd name="T75" fmla="*/ 90 h 25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</a:cxnLst>
              <a:rect l="0" t="0" r="r" b="b"/>
              <a:pathLst>
                <a:path w="259" h="259">
                  <a:moveTo>
                    <a:pt x="191" y="258"/>
                  </a:moveTo>
                  <a:lnTo>
                    <a:pt x="191" y="258"/>
                  </a:lnTo>
                  <a:cubicBezTo>
                    <a:pt x="169" y="258"/>
                    <a:pt x="158" y="236"/>
                    <a:pt x="158" y="224"/>
                  </a:cubicBezTo>
                  <a:lnTo>
                    <a:pt x="158" y="224"/>
                  </a:lnTo>
                  <a:cubicBezTo>
                    <a:pt x="146" y="224"/>
                    <a:pt x="135" y="224"/>
                    <a:pt x="124" y="213"/>
                  </a:cubicBezTo>
                  <a:cubicBezTo>
                    <a:pt x="113" y="191"/>
                    <a:pt x="113" y="168"/>
                    <a:pt x="113" y="157"/>
                  </a:cubicBezTo>
                  <a:lnTo>
                    <a:pt x="90" y="135"/>
                  </a:lnTo>
                  <a:cubicBezTo>
                    <a:pt x="79" y="135"/>
                    <a:pt x="79" y="146"/>
                    <a:pt x="68" y="146"/>
                  </a:cubicBezTo>
                  <a:cubicBezTo>
                    <a:pt x="34" y="146"/>
                    <a:pt x="12" y="123"/>
                    <a:pt x="0" y="79"/>
                  </a:cubicBezTo>
                  <a:cubicBezTo>
                    <a:pt x="0" y="68"/>
                    <a:pt x="0" y="56"/>
                    <a:pt x="12" y="34"/>
                  </a:cubicBezTo>
                  <a:cubicBezTo>
                    <a:pt x="34" y="12"/>
                    <a:pt x="68" y="12"/>
                    <a:pt x="90" y="0"/>
                  </a:cubicBezTo>
                  <a:cubicBezTo>
                    <a:pt x="101" y="0"/>
                    <a:pt x="101" y="0"/>
                    <a:pt x="101" y="0"/>
                  </a:cubicBezTo>
                  <a:lnTo>
                    <a:pt x="101" y="0"/>
                  </a:lnTo>
                  <a:cubicBezTo>
                    <a:pt x="113" y="0"/>
                    <a:pt x="124" y="12"/>
                    <a:pt x="135" y="23"/>
                  </a:cubicBezTo>
                  <a:cubicBezTo>
                    <a:pt x="158" y="45"/>
                    <a:pt x="169" y="90"/>
                    <a:pt x="158" y="112"/>
                  </a:cubicBezTo>
                  <a:cubicBezTo>
                    <a:pt x="158" y="123"/>
                    <a:pt x="169" y="123"/>
                    <a:pt x="169" y="135"/>
                  </a:cubicBezTo>
                  <a:cubicBezTo>
                    <a:pt x="180" y="135"/>
                    <a:pt x="180" y="146"/>
                    <a:pt x="180" y="146"/>
                  </a:cubicBezTo>
                  <a:cubicBezTo>
                    <a:pt x="191" y="146"/>
                    <a:pt x="191" y="146"/>
                    <a:pt x="191" y="146"/>
                  </a:cubicBezTo>
                  <a:cubicBezTo>
                    <a:pt x="214" y="146"/>
                    <a:pt x="225" y="157"/>
                    <a:pt x="236" y="168"/>
                  </a:cubicBezTo>
                  <a:lnTo>
                    <a:pt x="236" y="168"/>
                  </a:lnTo>
                  <a:cubicBezTo>
                    <a:pt x="247" y="179"/>
                    <a:pt x="258" y="179"/>
                    <a:pt x="258" y="191"/>
                  </a:cubicBezTo>
                  <a:cubicBezTo>
                    <a:pt x="258" y="213"/>
                    <a:pt x="247" y="224"/>
                    <a:pt x="202" y="258"/>
                  </a:cubicBezTo>
                  <a:lnTo>
                    <a:pt x="191" y="258"/>
                  </a:lnTo>
                  <a:close/>
                  <a:moveTo>
                    <a:pt x="191" y="191"/>
                  </a:moveTo>
                  <a:lnTo>
                    <a:pt x="191" y="191"/>
                  </a:lnTo>
                  <a:cubicBezTo>
                    <a:pt x="202" y="191"/>
                    <a:pt x="202" y="202"/>
                    <a:pt x="202" y="202"/>
                  </a:cubicBezTo>
                  <a:lnTo>
                    <a:pt x="202" y="202"/>
                  </a:lnTo>
                  <a:cubicBezTo>
                    <a:pt x="202" y="202"/>
                    <a:pt x="202" y="191"/>
                    <a:pt x="191" y="191"/>
                  </a:cubicBezTo>
                  <a:close/>
                  <a:moveTo>
                    <a:pt x="90" y="90"/>
                  </a:moveTo>
                  <a:lnTo>
                    <a:pt x="90" y="90"/>
                  </a:lnTo>
                  <a:cubicBezTo>
                    <a:pt x="101" y="90"/>
                    <a:pt x="113" y="101"/>
                    <a:pt x="124" y="101"/>
                  </a:cubicBezTo>
                  <a:cubicBezTo>
                    <a:pt x="124" y="90"/>
                    <a:pt x="113" y="56"/>
                    <a:pt x="101" y="45"/>
                  </a:cubicBezTo>
                  <a:lnTo>
                    <a:pt x="101" y="45"/>
                  </a:lnTo>
                  <a:cubicBezTo>
                    <a:pt x="79" y="56"/>
                    <a:pt x="56" y="56"/>
                    <a:pt x="45" y="68"/>
                  </a:cubicBezTo>
                  <a:cubicBezTo>
                    <a:pt x="45" y="68"/>
                    <a:pt x="45" y="68"/>
                    <a:pt x="45" y="79"/>
                  </a:cubicBezTo>
                  <a:cubicBezTo>
                    <a:pt x="56" y="101"/>
                    <a:pt x="56" y="101"/>
                    <a:pt x="68" y="101"/>
                  </a:cubicBezTo>
                  <a:lnTo>
                    <a:pt x="79" y="101"/>
                  </a:lnTo>
                  <a:cubicBezTo>
                    <a:pt x="79" y="90"/>
                    <a:pt x="90" y="90"/>
                    <a:pt x="90" y="9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21"/>
            <p:cNvSpPr>
              <a:spLocks noChangeArrowheads="1"/>
            </p:cNvSpPr>
            <p:nvPr/>
          </p:nvSpPr>
          <p:spPr bwMode="auto">
            <a:xfrm>
              <a:off x="3862388" y="4087813"/>
              <a:ext cx="49212" cy="44450"/>
            </a:xfrm>
            <a:custGeom>
              <a:avLst/>
              <a:gdLst>
                <a:gd name="T0" fmla="*/ 45 w 135"/>
                <a:gd name="T1" fmla="*/ 11 h 124"/>
                <a:gd name="T2" fmla="*/ 45 w 135"/>
                <a:gd name="T3" fmla="*/ 11 h 124"/>
                <a:gd name="T4" fmla="*/ 22 w 135"/>
                <a:gd name="T5" fmla="*/ 56 h 124"/>
                <a:gd name="T6" fmla="*/ 22 w 135"/>
                <a:gd name="T7" fmla="*/ 78 h 124"/>
                <a:gd name="T8" fmla="*/ 78 w 135"/>
                <a:gd name="T9" fmla="*/ 112 h 124"/>
                <a:gd name="T10" fmla="*/ 112 w 135"/>
                <a:gd name="T11" fmla="*/ 67 h 124"/>
                <a:gd name="T12" fmla="*/ 78 w 135"/>
                <a:gd name="T13" fmla="*/ 22 h 124"/>
                <a:gd name="T14" fmla="*/ 45 w 135"/>
                <a:gd name="T15" fmla="*/ 11 h 1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</a:cxnLst>
              <a:rect l="0" t="0" r="r" b="b"/>
              <a:pathLst>
                <a:path w="135" h="124">
                  <a:moveTo>
                    <a:pt x="45" y="11"/>
                  </a:moveTo>
                  <a:lnTo>
                    <a:pt x="45" y="11"/>
                  </a:lnTo>
                  <a:cubicBezTo>
                    <a:pt x="45" y="22"/>
                    <a:pt x="45" y="56"/>
                    <a:pt x="22" y="56"/>
                  </a:cubicBezTo>
                  <a:cubicBezTo>
                    <a:pt x="0" y="56"/>
                    <a:pt x="0" y="89"/>
                    <a:pt x="22" y="78"/>
                  </a:cubicBezTo>
                  <a:cubicBezTo>
                    <a:pt x="56" y="78"/>
                    <a:pt x="33" y="123"/>
                    <a:pt x="78" y="112"/>
                  </a:cubicBezTo>
                  <a:cubicBezTo>
                    <a:pt x="112" y="100"/>
                    <a:pt x="134" y="78"/>
                    <a:pt x="112" y="67"/>
                  </a:cubicBezTo>
                  <a:cubicBezTo>
                    <a:pt x="89" y="56"/>
                    <a:pt x="89" y="33"/>
                    <a:pt x="78" y="22"/>
                  </a:cubicBezTo>
                  <a:cubicBezTo>
                    <a:pt x="78" y="11"/>
                    <a:pt x="45" y="0"/>
                    <a:pt x="45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5" name="Freeform 122"/>
            <p:cNvSpPr>
              <a:spLocks noChangeArrowheads="1"/>
            </p:cNvSpPr>
            <p:nvPr/>
          </p:nvSpPr>
          <p:spPr bwMode="auto">
            <a:xfrm>
              <a:off x="3854450" y="4083050"/>
              <a:ext cx="60325" cy="52388"/>
            </a:xfrm>
            <a:custGeom>
              <a:avLst/>
              <a:gdLst>
                <a:gd name="T0" fmla="*/ 89 w 169"/>
                <a:gd name="T1" fmla="*/ 146 h 147"/>
                <a:gd name="T2" fmla="*/ 89 w 169"/>
                <a:gd name="T3" fmla="*/ 146 h 147"/>
                <a:gd name="T4" fmla="*/ 89 w 169"/>
                <a:gd name="T5" fmla="*/ 146 h 147"/>
                <a:gd name="T6" fmla="*/ 44 w 169"/>
                <a:gd name="T7" fmla="*/ 112 h 147"/>
                <a:gd name="T8" fmla="*/ 44 w 169"/>
                <a:gd name="T9" fmla="*/ 112 h 147"/>
                <a:gd name="T10" fmla="*/ 0 w 169"/>
                <a:gd name="T11" fmla="*/ 90 h 147"/>
                <a:gd name="T12" fmla="*/ 44 w 169"/>
                <a:gd name="T13" fmla="*/ 45 h 147"/>
                <a:gd name="T14" fmla="*/ 44 w 169"/>
                <a:gd name="T15" fmla="*/ 34 h 147"/>
                <a:gd name="T16" fmla="*/ 44 w 169"/>
                <a:gd name="T17" fmla="*/ 23 h 147"/>
                <a:gd name="T18" fmla="*/ 78 w 169"/>
                <a:gd name="T19" fmla="*/ 0 h 147"/>
                <a:gd name="T20" fmla="*/ 123 w 169"/>
                <a:gd name="T21" fmla="*/ 23 h 147"/>
                <a:gd name="T22" fmla="*/ 123 w 169"/>
                <a:gd name="T23" fmla="*/ 34 h 147"/>
                <a:gd name="T24" fmla="*/ 145 w 169"/>
                <a:gd name="T25" fmla="*/ 56 h 147"/>
                <a:gd name="T26" fmla="*/ 168 w 169"/>
                <a:gd name="T27" fmla="*/ 90 h 147"/>
                <a:gd name="T28" fmla="*/ 100 w 169"/>
                <a:gd name="T29" fmla="*/ 146 h 147"/>
                <a:gd name="T30" fmla="*/ 89 w 169"/>
                <a:gd name="T31" fmla="*/ 146 h 147"/>
                <a:gd name="T32" fmla="*/ 78 w 169"/>
                <a:gd name="T33" fmla="*/ 79 h 147"/>
                <a:gd name="T34" fmla="*/ 78 w 169"/>
                <a:gd name="T35" fmla="*/ 79 h 147"/>
                <a:gd name="T36" fmla="*/ 89 w 169"/>
                <a:gd name="T37" fmla="*/ 101 h 147"/>
                <a:gd name="T38" fmla="*/ 89 w 169"/>
                <a:gd name="T39" fmla="*/ 101 h 147"/>
                <a:gd name="T40" fmla="*/ 89 w 169"/>
                <a:gd name="T41" fmla="*/ 101 h 147"/>
                <a:gd name="T42" fmla="*/ 111 w 169"/>
                <a:gd name="T43" fmla="*/ 90 h 147"/>
                <a:gd name="T44" fmla="*/ 89 w 169"/>
                <a:gd name="T45" fmla="*/ 56 h 147"/>
                <a:gd name="T46" fmla="*/ 78 w 169"/>
                <a:gd name="T47" fmla="*/ 79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</a:cxnLst>
              <a:rect l="0" t="0" r="r" b="b"/>
              <a:pathLst>
                <a:path w="169" h="147">
                  <a:moveTo>
                    <a:pt x="89" y="146"/>
                  </a:moveTo>
                  <a:lnTo>
                    <a:pt x="89" y="146"/>
                  </a:lnTo>
                  <a:lnTo>
                    <a:pt x="89" y="146"/>
                  </a:lnTo>
                  <a:cubicBezTo>
                    <a:pt x="55" y="146"/>
                    <a:pt x="55" y="124"/>
                    <a:pt x="44" y="112"/>
                  </a:cubicBezTo>
                  <a:lnTo>
                    <a:pt x="44" y="112"/>
                  </a:lnTo>
                  <a:cubicBezTo>
                    <a:pt x="22" y="124"/>
                    <a:pt x="11" y="101"/>
                    <a:pt x="0" y="90"/>
                  </a:cubicBezTo>
                  <a:cubicBezTo>
                    <a:pt x="0" y="68"/>
                    <a:pt x="22" y="45"/>
                    <a:pt x="44" y="45"/>
                  </a:cubicBezTo>
                  <a:lnTo>
                    <a:pt x="44" y="34"/>
                  </a:lnTo>
                  <a:cubicBezTo>
                    <a:pt x="44" y="23"/>
                    <a:pt x="44" y="23"/>
                    <a:pt x="44" y="23"/>
                  </a:cubicBezTo>
                  <a:cubicBezTo>
                    <a:pt x="55" y="12"/>
                    <a:pt x="67" y="0"/>
                    <a:pt x="78" y="0"/>
                  </a:cubicBezTo>
                  <a:cubicBezTo>
                    <a:pt x="100" y="0"/>
                    <a:pt x="123" y="12"/>
                    <a:pt x="123" y="23"/>
                  </a:cubicBezTo>
                  <a:lnTo>
                    <a:pt x="123" y="34"/>
                  </a:lnTo>
                  <a:cubicBezTo>
                    <a:pt x="134" y="45"/>
                    <a:pt x="134" y="56"/>
                    <a:pt x="145" y="56"/>
                  </a:cubicBezTo>
                  <a:cubicBezTo>
                    <a:pt x="156" y="68"/>
                    <a:pt x="168" y="79"/>
                    <a:pt x="168" y="90"/>
                  </a:cubicBezTo>
                  <a:cubicBezTo>
                    <a:pt x="168" y="112"/>
                    <a:pt x="134" y="135"/>
                    <a:pt x="100" y="146"/>
                  </a:cubicBezTo>
                  <a:lnTo>
                    <a:pt x="89" y="146"/>
                  </a:lnTo>
                  <a:close/>
                  <a:moveTo>
                    <a:pt x="78" y="79"/>
                  </a:moveTo>
                  <a:lnTo>
                    <a:pt x="78" y="79"/>
                  </a:lnTo>
                  <a:cubicBezTo>
                    <a:pt x="78" y="90"/>
                    <a:pt x="89" y="90"/>
                    <a:pt x="89" y="101"/>
                  </a:cubicBezTo>
                  <a:lnTo>
                    <a:pt x="89" y="101"/>
                  </a:lnTo>
                  <a:lnTo>
                    <a:pt x="89" y="101"/>
                  </a:lnTo>
                  <a:cubicBezTo>
                    <a:pt x="100" y="101"/>
                    <a:pt x="111" y="101"/>
                    <a:pt x="111" y="90"/>
                  </a:cubicBezTo>
                  <a:cubicBezTo>
                    <a:pt x="100" y="79"/>
                    <a:pt x="89" y="68"/>
                    <a:pt x="89" y="56"/>
                  </a:cubicBezTo>
                  <a:cubicBezTo>
                    <a:pt x="89" y="56"/>
                    <a:pt x="78" y="68"/>
                    <a:pt x="78" y="79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6" name="Freeform 123"/>
            <p:cNvSpPr>
              <a:spLocks noChangeArrowheads="1"/>
            </p:cNvSpPr>
            <p:nvPr/>
          </p:nvSpPr>
          <p:spPr bwMode="auto">
            <a:xfrm>
              <a:off x="5915025" y="3957638"/>
              <a:ext cx="88900" cy="165100"/>
            </a:xfrm>
            <a:custGeom>
              <a:avLst/>
              <a:gdLst>
                <a:gd name="T0" fmla="*/ 34 w 248"/>
                <a:gd name="T1" fmla="*/ 33 h 460"/>
                <a:gd name="T2" fmla="*/ 34 w 248"/>
                <a:gd name="T3" fmla="*/ 33 h 460"/>
                <a:gd name="T4" fmla="*/ 112 w 248"/>
                <a:gd name="T5" fmla="*/ 135 h 460"/>
                <a:gd name="T6" fmla="*/ 213 w 248"/>
                <a:gd name="T7" fmla="*/ 235 h 460"/>
                <a:gd name="T8" fmla="*/ 213 w 248"/>
                <a:gd name="T9" fmla="*/ 403 h 460"/>
                <a:gd name="T10" fmla="*/ 213 w 248"/>
                <a:gd name="T11" fmla="*/ 459 h 460"/>
                <a:gd name="T12" fmla="*/ 157 w 248"/>
                <a:gd name="T13" fmla="*/ 314 h 460"/>
                <a:gd name="T14" fmla="*/ 123 w 248"/>
                <a:gd name="T15" fmla="*/ 191 h 460"/>
                <a:gd name="T16" fmla="*/ 23 w 248"/>
                <a:gd name="T17" fmla="*/ 101 h 460"/>
                <a:gd name="T18" fmla="*/ 34 w 248"/>
                <a:gd name="T19" fmla="*/ 33 h 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</a:cxnLst>
              <a:rect l="0" t="0" r="r" b="b"/>
              <a:pathLst>
                <a:path w="248" h="460">
                  <a:moveTo>
                    <a:pt x="34" y="33"/>
                  </a:moveTo>
                  <a:lnTo>
                    <a:pt x="34" y="33"/>
                  </a:lnTo>
                  <a:cubicBezTo>
                    <a:pt x="34" y="45"/>
                    <a:pt x="67" y="123"/>
                    <a:pt x="112" y="135"/>
                  </a:cubicBezTo>
                  <a:cubicBezTo>
                    <a:pt x="157" y="146"/>
                    <a:pt x="213" y="179"/>
                    <a:pt x="213" y="235"/>
                  </a:cubicBezTo>
                  <a:cubicBezTo>
                    <a:pt x="202" y="291"/>
                    <a:pt x="180" y="370"/>
                    <a:pt x="213" y="403"/>
                  </a:cubicBezTo>
                  <a:cubicBezTo>
                    <a:pt x="247" y="426"/>
                    <a:pt x="236" y="459"/>
                    <a:pt x="213" y="459"/>
                  </a:cubicBezTo>
                  <a:cubicBezTo>
                    <a:pt x="191" y="459"/>
                    <a:pt x="146" y="370"/>
                    <a:pt x="157" y="314"/>
                  </a:cubicBezTo>
                  <a:cubicBezTo>
                    <a:pt x="180" y="246"/>
                    <a:pt x="168" y="224"/>
                    <a:pt x="123" y="191"/>
                  </a:cubicBezTo>
                  <a:cubicBezTo>
                    <a:pt x="67" y="157"/>
                    <a:pt x="45" y="146"/>
                    <a:pt x="23" y="101"/>
                  </a:cubicBezTo>
                  <a:cubicBezTo>
                    <a:pt x="0" y="45"/>
                    <a:pt x="11" y="0"/>
                    <a:pt x="34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7" name="Freeform 124"/>
            <p:cNvSpPr>
              <a:spLocks noChangeArrowheads="1"/>
            </p:cNvSpPr>
            <p:nvPr/>
          </p:nvSpPr>
          <p:spPr bwMode="auto">
            <a:xfrm>
              <a:off x="5907088" y="3957638"/>
              <a:ext cx="101600" cy="174625"/>
            </a:xfrm>
            <a:custGeom>
              <a:avLst/>
              <a:gdLst>
                <a:gd name="T0" fmla="*/ 235 w 281"/>
                <a:gd name="T1" fmla="*/ 482 h 483"/>
                <a:gd name="T2" fmla="*/ 235 w 281"/>
                <a:gd name="T3" fmla="*/ 482 h 483"/>
                <a:gd name="T4" fmla="*/ 190 w 281"/>
                <a:gd name="T5" fmla="*/ 459 h 483"/>
                <a:gd name="T6" fmla="*/ 168 w 281"/>
                <a:gd name="T7" fmla="*/ 302 h 483"/>
                <a:gd name="T8" fmla="*/ 134 w 281"/>
                <a:gd name="T9" fmla="*/ 213 h 483"/>
                <a:gd name="T10" fmla="*/ 22 w 281"/>
                <a:gd name="T11" fmla="*/ 112 h 483"/>
                <a:gd name="T12" fmla="*/ 11 w 281"/>
                <a:gd name="T13" fmla="*/ 22 h 483"/>
                <a:gd name="T14" fmla="*/ 45 w 281"/>
                <a:gd name="T15" fmla="*/ 0 h 483"/>
                <a:gd name="T16" fmla="*/ 78 w 281"/>
                <a:gd name="T17" fmla="*/ 22 h 483"/>
                <a:gd name="T18" fmla="*/ 78 w 281"/>
                <a:gd name="T19" fmla="*/ 33 h 483"/>
                <a:gd name="T20" fmla="*/ 145 w 281"/>
                <a:gd name="T21" fmla="*/ 112 h 483"/>
                <a:gd name="T22" fmla="*/ 258 w 281"/>
                <a:gd name="T23" fmla="*/ 235 h 483"/>
                <a:gd name="T24" fmla="*/ 246 w 281"/>
                <a:gd name="T25" fmla="*/ 280 h 483"/>
                <a:gd name="T26" fmla="*/ 246 w 281"/>
                <a:gd name="T27" fmla="*/ 381 h 483"/>
                <a:gd name="T28" fmla="*/ 280 w 281"/>
                <a:gd name="T29" fmla="*/ 448 h 483"/>
                <a:gd name="T30" fmla="*/ 235 w 281"/>
                <a:gd name="T31" fmla="*/ 482 h 483"/>
                <a:gd name="T32" fmla="*/ 224 w 281"/>
                <a:gd name="T33" fmla="*/ 426 h 483"/>
                <a:gd name="T34" fmla="*/ 224 w 281"/>
                <a:gd name="T35" fmla="*/ 426 h 483"/>
                <a:gd name="T36" fmla="*/ 235 w 281"/>
                <a:gd name="T37" fmla="*/ 437 h 483"/>
                <a:gd name="T38" fmla="*/ 235 w 281"/>
                <a:gd name="T39" fmla="*/ 437 h 483"/>
                <a:gd name="T40" fmla="*/ 224 w 281"/>
                <a:gd name="T41" fmla="*/ 426 h 483"/>
                <a:gd name="T42" fmla="*/ 123 w 281"/>
                <a:gd name="T43" fmla="*/ 157 h 483"/>
                <a:gd name="T44" fmla="*/ 123 w 281"/>
                <a:gd name="T45" fmla="*/ 157 h 483"/>
                <a:gd name="T46" fmla="*/ 157 w 281"/>
                <a:gd name="T47" fmla="*/ 168 h 483"/>
                <a:gd name="T48" fmla="*/ 213 w 281"/>
                <a:gd name="T49" fmla="*/ 235 h 483"/>
                <a:gd name="T50" fmla="*/ 213 w 281"/>
                <a:gd name="T51" fmla="*/ 235 h 483"/>
                <a:gd name="T52" fmla="*/ 134 w 281"/>
                <a:gd name="T53" fmla="*/ 157 h 483"/>
                <a:gd name="T54" fmla="*/ 123 w 281"/>
                <a:gd name="T55" fmla="*/ 157 h 48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281" h="483">
                  <a:moveTo>
                    <a:pt x="235" y="482"/>
                  </a:moveTo>
                  <a:lnTo>
                    <a:pt x="235" y="482"/>
                  </a:lnTo>
                  <a:cubicBezTo>
                    <a:pt x="224" y="482"/>
                    <a:pt x="202" y="471"/>
                    <a:pt x="190" y="459"/>
                  </a:cubicBezTo>
                  <a:cubicBezTo>
                    <a:pt x="168" y="426"/>
                    <a:pt x="145" y="359"/>
                    <a:pt x="168" y="302"/>
                  </a:cubicBezTo>
                  <a:cubicBezTo>
                    <a:pt x="179" y="246"/>
                    <a:pt x="168" y="235"/>
                    <a:pt x="134" y="213"/>
                  </a:cubicBezTo>
                  <a:cubicBezTo>
                    <a:pt x="78" y="179"/>
                    <a:pt x="45" y="157"/>
                    <a:pt x="22" y="112"/>
                  </a:cubicBezTo>
                  <a:cubicBezTo>
                    <a:pt x="0" y="67"/>
                    <a:pt x="11" y="33"/>
                    <a:pt x="11" y="22"/>
                  </a:cubicBezTo>
                  <a:cubicBezTo>
                    <a:pt x="22" y="11"/>
                    <a:pt x="33" y="0"/>
                    <a:pt x="45" y="0"/>
                  </a:cubicBezTo>
                  <a:cubicBezTo>
                    <a:pt x="45" y="0"/>
                    <a:pt x="67" y="11"/>
                    <a:pt x="78" y="22"/>
                  </a:cubicBezTo>
                  <a:cubicBezTo>
                    <a:pt x="78" y="33"/>
                    <a:pt x="78" y="33"/>
                    <a:pt x="78" y="33"/>
                  </a:cubicBezTo>
                  <a:cubicBezTo>
                    <a:pt x="101" y="90"/>
                    <a:pt x="123" y="112"/>
                    <a:pt x="145" y="112"/>
                  </a:cubicBezTo>
                  <a:cubicBezTo>
                    <a:pt x="202" y="123"/>
                    <a:pt x="269" y="179"/>
                    <a:pt x="258" y="235"/>
                  </a:cubicBezTo>
                  <a:cubicBezTo>
                    <a:pt x="258" y="246"/>
                    <a:pt x="246" y="258"/>
                    <a:pt x="246" y="280"/>
                  </a:cubicBezTo>
                  <a:cubicBezTo>
                    <a:pt x="235" y="314"/>
                    <a:pt x="224" y="370"/>
                    <a:pt x="246" y="381"/>
                  </a:cubicBezTo>
                  <a:cubicBezTo>
                    <a:pt x="280" y="415"/>
                    <a:pt x="280" y="437"/>
                    <a:pt x="280" y="448"/>
                  </a:cubicBezTo>
                  <a:cubicBezTo>
                    <a:pt x="269" y="459"/>
                    <a:pt x="258" y="482"/>
                    <a:pt x="235" y="482"/>
                  </a:cubicBezTo>
                  <a:close/>
                  <a:moveTo>
                    <a:pt x="224" y="426"/>
                  </a:moveTo>
                  <a:lnTo>
                    <a:pt x="224" y="426"/>
                  </a:lnTo>
                  <a:lnTo>
                    <a:pt x="235" y="437"/>
                  </a:lnTo>
                  <a:lnTo>
                    <a:pt x="235" y="437"/>
                  </a:lnTo>
                  <a:cubicBezTo>
                    <a:pt x="235" y="437"/>
                    <a:pt x="235" y="426"/>
                    <a:pt x="224" y="426"/>
                  </a:cubicBezTo>
                  <a:close/>
                  <a:moveTo>
                    <a:pt x="123" y="157"/>
                  </a:moveTo>
                  <a:lnTo>
                    <a:pt x="123" y="157"/>
                  </a:lnTo>
                  <a:cubicBezTo>
                    <a:pt x="134" y="157"/>
                    <a:pt x="145" y="168"/>
                    <a:pt x="157" y="168"/>
                  </a:cubicBezTo>
                  <a:cubicBezTo>
                    <a:pt x="179" y="191"/>
                    <a:pt x="202" y="213"/>
                    <a:pt x="213" y="235"/>
                  </a:cubicBezTo>
                  <a:lnTo>
                    <a:pt x="213" y="235"/>
                  </a:lnTo>
                  <a:cubicBezTo>
                    <a:pt x="213" y="191"/>
                    <a:pt x="168" y="168"/>
                    <a:pt x="134" y="157"/>
                  </a:cubicBezTo>
                  <a:cubicBezTo>
                    <a:pt x="123" y="157"/>
                    <a:pt x="123" y="157"/>
                    <a:pt x="123" y="157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8" name="Freeform 125"/>
            <p:cNvSpPr>
              <a:spLocks noChangeArrowheads="1"/>
            </p:cNvSpPr>
            <p:nvPr/>
          </p:nvSpPr>
          <p:spPr bwMode="auto">
            <a:xfrm>
              <a:off x="6019800" y="4046538"/>
              <a:ext cx="31750" cy="41275"/>
            </a:xfrm>
            <a:custGeom>
              <a:avLst/>
              <a:gdLst>
                <a:gd name="T0" fmla="*/ 67 w 90"/>
                <a:gd name="T1" fmla="*/ 101 h 114"/>
                <a:gd name="T2" fmla="*/ 67 w 90"/>
                <a:gd name="T3" fmla="*/ 101 h 114"/>
                <a:gd name="T4" fmla="*/ 11 w 90"/>
                <a:gd name="T5" fmla="*/ 68 h 114"/>
                <a:gd name="T6" fmla="*/ 55 w 90"/>
                <a:gd name="T7" fmla="*/ 12 h 114"/>
                <a:gd name="T8" fmla="*/ 67 w 90"/>
                <a:gd name="T9" fmla="*/ 101 h 11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90" h="114">
                  <a:moveTo>
                    <a:pt x="67" y="101"/>
                  </a:moveTo>
                  <a:lnTo>
                    <a:pt x="67" y="101"/>
                  </a:lnTo>
                  <a:cubicBezTo>
                    <a:pt x="55" y="113"/>
                    <a:pt x="22" y="113"/>
                    <a:pt x="11" y="68"/>
                  </a:cubicBezTo>
                  <a:cubicBezTo>
                    <a:pt x="0" y="23"/>
                    <a:pt x="33" y="0"/>
                    <a:pt x="55" y="12"/>
                  </a:cubicBezTo>
                  <a:cubicBezTo>
                    <a:pt x="89" y="12"/>
                    <a:pt x="89" y="79"/>
                    <a:pt x="67" y="10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9" name="Freeform 126"/>
            <p:cNvSpPr>
              <a:spLocks noChangeArrowheads="1"/>
            </p:cNvSpPr>
            <p:nvPr/>
          </p:nvSpPr>
          <p:spPr bwMode="auto">
            <a:xfrm>
              <a:off x="6015038" y="4041775"/>
              <a:ext cx="44450" cy="52388"/>
            </a:xfrm>
            <a:custGeom>
              <a:avLst/>
              <a:gdLst>
                <a:gd name="T0" fmla="*/ 67 w 125"/>
                <a:gd name="T1" fmla="*/ 146 h 147"/>
                <a:gd name="T2" fmla="*/ 67 w 125"/>
                <a:gd name="T3" fmla="*/ 146 h 147"/>
                <a:gd name="T4" fmla="*/ 0 w 125"/>
                <a:gd name="T5" fmla="*/ 90 h 147"/>
                <a:gd name="T6" fmla="*/ 12 w 125"/>
                <a:gd name="T7" fmla="*/ 23 h 147"/>
                <a:gd name="T8" fmla="*/ 67 w 125"/>
                <a:gd name="T9" fmla="*/ 0 h 147"/>
                <a:gd name="T10" fmla="*/ 79 w 125"/>
                <a:gd name="T11" fmla="*/ 0 h 147"/>
                <a:gd name="T12" fmla="*/ 112 w 125"/>
                <a:gd name="T13" fmla="*/ 34 h 147"/>
                <a:gd name="T14" fmla="*/ 101 w 125"/>
                <a:gd name="T15" fmla="*/ 124 h 147"/>
                <a:gd name="T16" fmla="*/ 67 w 125"/>
                <a:gd name="T17" fmla="*/ 146 h 147"/>
                <a:gd name="T18" fmla="*/ 67 w 125"/>
                <a:gd name="T19" fmla="*/ 34 h 147"/>
                <a:gd name="T20" fmla="*/ 67 w 125"/>
                <a:gd name="T21" fmla="*/ 34 h 147"/>
                <a:gd name="T22" fmla="*/ 56 w 125"/>
                <a:gd name="T23" fmla="*/ 45 h 147"/>
                <a:gd name="T24" fmla="*/ 45 w 125"/>
                <a:gd name="T25" fmla="*/ 79 h 147"/>
                <a:gd name="T26" fmla="*/ 67 w 125"/>
                <a:gd name="T27" fmla="*/ 101 h 147"/>
                <a:gd name="T28" fmla="*/ 67 w 125"/>
                <a:gd name="T29" fmla="*/ 124 h 147"/>
                <a:gd name="T30" fmla="*/ 67 w 125"/>
                <a:gd name="T31" fmla="*/ 101 h 147"/>
                <a:gd name="T32" fmla="*/ 67 w 125"/>
                <a:gd name="T33" fmla="*/ 101 h 147"/>
                <a:gd name="T34" fmla="*/ 67 w 125"/>
                <a:gd name="T35" fmla="*/ 56 h 147"/>
                <a:gd name="T36" fmla="*/ 67 w 125"/>
                <a:gd name="T37" fmla="*/ 34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125" h="147">
                  <a:moveTo>
                    <a:pt x="67" y="146"/>
                  </a:moveTo>
                  <a:lnTo>
                    <a:pt x="67" y="146"/>
                  </a:lnTo>
                  <a:cubicBezTo>
                    <a:pt x="56" y="146"/>
                    <a:pt x="23" y="135"/>
                    <a:pt x="0" y="90"/>
                  </a:cubicBezTo>
                  <a:cubicBezTo>
                    <a:pt x="0" y="56"/>
                    <a:pt x="0" y="34"/>
                    <a:pt x="12" y="23"/>
                  </a:cubicBezTo>
                  <a:cubicBezTo>
                    <a:pt x="34" y="0"/>
                    <a:pt x="45" y="0"/>
                    <a:pt x="67" y="0"/>
                  </a:cubicBezTo>
                  <a:lnTo>
                    <a:pt x="79" y="0"/>
                  </a:lnTo>
                  <a:cubicBezTo>
                    <a:pt x="90" y="0"/>
                    <a:pt x="101" y="11"/>
                    <a:pt x="112" y="34"/>
                  </a:cubicBezTo>
                  <a:cubicBezTo>
                    <a:pt x="124" y="67"/>
                    <a:pt x="112" y="101"/>
                    <a:pt x="101" y="124"/>
                  </a:cubicBezTo>
                  <a:cubicBezTo>
                    <a:pt x="90" y="135"/>
                    <a:pt x="79" y="146"/>
                    <a:pt x="67" y="146"/>
                  </a:cubicBezTo>
                  <a:close/>
                  <a:moveTo>
                    <a:pt x="67" y="34"/>
                  </a:moveTo>
                  <a:lnTo>
                    <a:pt x="67" y="34"/>
                  </a:lnTo>
                  <a:cubicBezTo>
                    <a:pt x="56" y="34"/>
                    <a:pt x="56" y="45"/>
                    <a:pt x="56" y="45"/>
                  </a:cubicBezTo>
                  <a:cubicBezTo>
                    <a:pt x="45" y="56"/>
                    <a:pt x="45" y="67"/>
                    <a:pt x="45" y="79"/>
                  </a:cubicBezTo>
                  <a:cubicBezTo>
                    <a:pt x="56" y="90"/>
                    <a:pt x="56" y="101"/>
                    <a:pt x="67" y="101"/>
                  </a:cubicBezTo>
                  <a:cubicBezTo>
                    <a:pt x="67" y="124"/>
                    <a:pt x="67" y="124"/>
                    <a:pt x="67" y="124"/>
                  </a:cubicBezTo>
                  <a:cubicBezTo>
                    <a:pt x="67" y="101"/>
                    <a:pt x="67" y="101"/>
                    <a:pt x="67" y="101"/>
                  </a:cubicBezTo>
                  <a:lnTo>
                    <a:pt x="67" y="101"/>
                  </a:lnTo>
                  <a:cubicBezTo>
                    <a:pt x="67" y="90"/>
                    <a:pt x="67" y="79"/>
                    <a:pt x="67" y="56"/>
                  </a:cubicBezTo>
                  <a:cubicBezTo>
                    <a:pt x="67" y="45"/>
                    <a:pt x="67" y="45"/>
                    <a:pt x="67" y="3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0" name="Freeform 127"/>
            <p:cNvSpPr>
              <a:spLocks noChangeArrowheads="1"/>
            </p:cNvSpPr>
            <p:nvPr/>
          </p:nvSpPr>
          <p:spPr bwMode="auto">
            <a:xfrm>
              <a:off x="2735263" y="4551363"/>
              <a:ext cx="49212" cy="41275"/>
            </a:xfrm>
            <a:custGeom>
              <a:avLst/>
              <a:gdLst>
                <a:gd name="T0" fmla="*/ 101 w 136"/>
                <a:gd name="T1" fmla="*/ 68 h 113"/>
                <a:gd name="T2" fmla="*/ 101 w 136"/>
                <a:gd name="T3" fmla="*/ 68 h 113"/>
                <a:gd name="T4" fmla="*/ 101 w 136"/>
                <a:gd name="T5" fmla="*/ 0 h 113"/>
                <a:gd name="T6" fmla="*/ 34 w 136"/>
                <a:gd name="T7" fmla="*/ 34 h 113"/>
                <a:gd name="T8" fmla="*/ 23 w 136"/>
                <a:gd name="T9" fmla="*/ 90 h 113"/>
                <a:gd name="T10" fmla="*/ 101 w 136"/>
                <a:gd name="T11" fmla="*/ 68 h 11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</a:cxnLst>
              <a:rect l="0" t="0" r="r" b="b"/>
              <a:pathLst>
                <a:path w="136" h="113">
                  <a:moveTo>
                    <a:pt x="101" y="68"/>
                  </a:moveTo>
                  <a:lnTo>
                    <a:pt x="101" y="68"/>
                  </a:lnTo>
                  <a:cubicBezTo>
                    <a:pt x="112" y="45"/>
                    <a:pt x="135" y="0"/>
                    <a:pt x="101" y="0"/>
                  </a:cubicBezTo>
                  <a:cubicBezTo>
                    <a:pt x="67" y="0"/>
                    <a:pt x="34" y="0"/>
                    <a:pt x="34" y="34"/>
                  </a:cubicBezTo>
                  <a:cubicBezTo>
                    <a:pt x="34" y="68"/>
                    <a:pt x="0" y="79"/>
                    <a:pt x="23" y="90"/>
                  </a:cubicBezTo>
                  <a:cubicBezTo>
                    <a:pt x="34" y="112"/>
                    <a:pt x="90" y="90"/>
                    <a:pt x="101" y="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1" name="Freeform 128"/>
            <p:cNvSpPr>
              <a:spLocks noChangeArrowheads="1"/>
            </p:cNvSpPr>
            <p:nvPr/>
          </p:nvSpPr>
          <p:spPr bwMode="auto">
            <a:xfrm>
              <a:off x="2732088" y="4543425"/>
              <a:ext cx="57150" cy="52388"/>
            </a:xfrm>
            <a:custGeom>
              <a:avLst/>
              <a:gdLst>
                <a:gd name="T0" fmla="*/ 45 w 158"/>
                <a:gd name="T1" fmla="*/ 146 h 147"/>
                <a:gd name="T2" fmla="*/ 45 w 158"/>
                <a:gd name="T3" fmla="*/ 146 h 147"/>
                <a:gd name="T4" fmla="*/ 45 w 158"/>
                <a:gd name="T5" fmla="*/ 146 h 147"/>
                <a:gd name="T6" fmla="*/ 11 w 158"/>
                <a:gd name="T7" fmla="*/ 123 h 147"/>
                <a:gd name="T8" fmla="*/ 22 w 158"/>
                <a:gd name="T9" fmla="*/ 79 h 147"/>
                <a:gd name="T10" fmla="*/ 22 w 158"/>
                <a:gd name="T11" fmla="*/ 56 h 147"/>
                <a:gd name="T12" fmla="*/ 101 w 158"/>
                <a:gd name="T13" fmla="*/ 0 h 147"/>
                <a:gd name="T14" fmla="*/ 112 w 158"/>
                <a:gd name="T15" fmla="*/ 0 h 147"/>
                <a:gd name="T16" fmla="*/ 146 w 158"/>
                <a:gd name="T17" fmla="*/ 22 h 147"/>
                <a:gd name="T18" fmla="*/ 134 w 158"/>
                <a:gd name="T19" fmla="*/ 101 h 147"/>
                <a:gd name="T20" fmla="*/ 45 w 158"/>
                <a:gd name="T21" fmla="*/ 146 h 147"/>
                <a:gd name="T22" fmla="*/ 67 w 158"/>
                <a:gd name="T23" fmla="*/ 56 h 147"/>
                <a:gd name="T24" fmla="*/ 67 w 158"/>
                <a:gd name="T25" fmla="*/ 56 h 147"/>
                <a:gd name="T26" fmla="*/ 67 w 158"/>
                <a:gd name="T27" fmla="*/ 56 h 147"/>
                <a:gd name="T28" fmla="*/ 56 w 158"/>
                <a:gd name="T29" fmla="*/ 101 h 147"/>
                <a:gd name="T30" fmla="*/ 89 w 158"/>
                <a:gd name="T31" fmla="*/ 79 h 147"/>
                <a:gd name="T32" fmla="*/ 101 w 158"/>
                <a:gd name="T33" fmla="*/ 45 h 147"/>
                <a:gd name="T34" fmla="*/ 67 w 158"/>
                <a:gd name="T35" fmla="*/ 56 h 14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158" h="147">
                  <a:moveTo>
                    <a:pt x="45" y="146"/>
                  </a:moveTo>
                  <a:lnTo>
                    <a:pt x="45" y="146"/>
                  </a:lnTo>
                  <a:lnTo>
                    <a:pt x="45" y="146"/>
                  </a:lnTo>
                  <a:cubicBezTo>
                    <a:pt x="34" y="146"/>
                    <a:pt x="22" y="134"/>
                    <a:pt x="11" y="123"/>
                  </a:cubicBezTo>
                  <a:cubicBezTo>
                    <a:pt x="0" y="112"/>
                    <a:pt x="11" y="90"/>
                    <a:pt x="22" y="79"/>
                  </a:cubicBezTo>
                  <a:cubicBezTo>
                    <a:pt x="22" y="67"/>
                    <a:pt x="22" y="67"/>
                    <a:pt x="22" y="56"/>
                  </a:cubicBezTo>
                  <a:cubicBezTo>
                    <a:pt x="22" y="11"/>
                    <a:pt x="67" y="0"/>
                    <a:pt x="101" y="0"/>
                  </a:cubicBezTo>
                  <a:cubicBezTo>
                    <a:pt x="112" y="0"/>
                    <a:pt x="112" y="0"/>
                    <a:pt x="112" y="0"/>
                  </a:cubicBezTo>
                  <a:cubicBezTo>
                    <a:pt x="134" y="0"/>
                    <a:pt x="146" y="11"/>
                    <a:pt x="146" y="22"/>
                  </a:cubicBezTo>
                  <a:cubicBezTo>
                    <a:pt x="157" y="45"/>
                    <a:pt x="146" y="67"/>
                    <a:pt x="134" y="101"/>
                  </a:cubicBezTo>
                  <a:cubicBezTo>
                    <a:pt x="112" y="123"/>
                    <a:pt x="78" y="146"/>
                    <a:pt x="45" y="146"/>
                  </a:cubicBezTo>
                  <a:close/>
                  <a:moveTo>
                    <a:pt x="67" y="56"/>
                  </a:moveTo>
                  <a:lnTo>
                    <a:pt x="67" y="56"/>
                  </a:lnTo>
                  <a:lnTo>
                    <a:pt x="67" y="56"/>
                  </a:lnTo>
                  <a:cubicBezTo>
                    <a:pt x="67" y="79"/>
                    <a:pt x="67" y="90"/>
                    <a:pt x="56" y="101"/>
                  </a:cubicBezTo>
                  <a:cubicBezTo>
                    <a:pt x="67" y="90"/>
                    <a:pt x="89" y="90"/>
                    <a:pt x="89" y="79"/>
                  </a:cubicBezTo>
                  <a:cubicBezTo>
                    <a:pt x="101" y="67"/>
                    <a:pt x="101" y="56"/>
                    <a:pt x="101" y="45"/>
                  </a:cubicBezTo>
                  <a:cubicBezTo>
                    <a:pt x="89" y="45"/>
                    <a:pt x="78" y="45"/>
                    <a:pt x="67" y="56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2" name="Freeform 129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4762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cubicBezTo>
                    <a:pt x="0" y="11"/>
                    <a:pt x="0" y="11"/>
                    <a:pt x="0" y="11"/>
                  </a:cubicBezTo>
                  <a:cubicBezTo>
                    <a:pt x="0" y="11"/>
                    <a:pt x="0" y="11"/>
                    <a:pt x="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3" name="Freeform 130"/>
            <p:cNvSpPr>
              <a:spLocks noChangeArrowheads="1"/>
            </p:cNvSpPr>
            <p:nvPr/>
          </p:nvSpPr>
          <p:spPr bwMode="auto">
            <a:xfrm>
              <a:off x="2058988" y="1287463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4" name="Freeform 131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4763"/>
            </a:xfrm>
            <a:custGeom>
              <a:avLst/>
              <a:gdLst>
                <a:gd name="T0" fmla="*/ 0 w 1"/>
                <a:gd name="T1" fmla="*/ 0 h 12"/>
                <a:gd name="T2" fmla="*/ 0 w 1"/>
                <a:gd name="T3" fmla="*/ 0 h 12"/>
                <a:gd name="T4" fmla="*/ 0 w 1"/>
                <a:gd name="T5" fmla="*/ 11 h 12"/>
                <a:gd name="T6" fmla="*/ 0 w 1"/>
                <a:gd name="T7" fmla="*/ 0 h 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" h="12">
                  <a:moveTo>
                    <a:pt x="0" y="0"/>
                  </a:moveTo>
                  <a:lnTo>
                    <a:pt x="0" y="0"/>
                  </a:lnTo>
                  <a:lnTo>
                    <a:pt x="0" y="11"/>
                  </a:ln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5" name="Freeform 132"/>
            <p:cNvSpPr>
              <a:spLocks noChangeArrowheads="1"/>
            </p:cNvSpPr>
            <p:nvPr/>
          </p:nvSpPr>
          <p:spPr bwMode="auto">
            <a:xfrm>
              <a:off x="2114550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lnTo>
                    <a:pt x="0" y="0"/>
                  </a:lnTo>
                  <a:lnTo>
                    <a:pt x="11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6" name="Freeform 133"/>
            <p:cNvSpPr>
              <a:spLocks noChangeArrowheads="1"/>
            </p:cNvSpPr>
            <p:nvPr/>
          </p:nvSpPr>
          <p:spPr bwMode="auto">
            <a:xfrm>
              <a:off x="2111375" y="1150938"/>
              <a:ext cx="4763" cy="1587"/>
            </a:xfrm>
            <a:custGeom>
              <a:avLst/>
              <a:gdLst>
                <a:gd name="T0" fmla="*/ 11 w 12"/>
                <a:gd name="T1" fmla="*/ 0 h 1"/>
                <a:gd name="T2" fmla="*/ 11 w 12"/>
                <a:gd name="T3" fmla="*/ 0 h 1"/>
                <a:gd name="T4" fmla="*/ 0 w 12"/>
                <a:gd name="T5" fmla="*/ 0 h 1"/>
                <a:gd name="T6" fmla="*/ 11 w 12"/>
                <a:gd name="T7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</a:cxnLst>
              <a:rect l="0" t="0" r="r" b="b"/>
              <a:pathLst>
                <a:path w="12" h="1">
                  <a:moveTo>
                    <a:pt x="11" y="0"/>
                  </a:moveTo>
                  <a:lnTo>
                    <a:pt x="11" y="0"/>
                  </a:lnTo>
                  <a:cubicBezTo>
                    <a:pt x="11" y="0"/>
                    <a:pt x="11" y="0"/>
                    <a:pt x="0" y="0"/>
                  </a:cubicBezTo>
                  <a:cubicBezTo>
                    <a:pt x="11" y="0"/>
                    <a:pt x="11" y="0"/>
                    <a:pt x="11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7" name="Freeform 134"/>
            <p:cNvSpPr>
              <a:spLocks noChangeArrowheads="1"/>
            </p:cNvSpPr>
            <p:nvPr/>
          </p:nvSpPr>
          <p:spPr bwMode="auto">
            <a:xfrm>
              <a:off x="5689600" y="2913063"/>
              <a:ext cx="4763" cy="96837"/>
            </a:xfrm>
            <a:custGeom>
              <a:avLst/>
              <a:gdLst>
                <a:gd name="T0" fmla="*/ 11 w 12"/>
                <a:gd name="T1" fmla="*/ 269 h 270"/>
                <a:gd name="T2" fmla="*/ 0 w 12"/>
                <a:gd name="T3" fmla="*/ 0 h 270"/>
                <a:gd name="T4" fmla="*/ 11 w 12"/>
                <a:gd name="T5" fmla="*/ 269 h 27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</a:cxnLst>
              <a:rect l="0" t="0" r="r" b="b"/>
              <a:pathLst>
                <a:path w="12" h="270">
                  <a:moveTo>
                    <a:pt x="11" y="269"/>
                  </a:moveTo>
                  <a:lnTo>
                    <a:pt x="0" y="0"/>
                  </a:lnTo>
                  <a:lnTo>
                    <a:pt x="11" y="26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135"/>
            <p:cNvSpPr>
              <a:spLocks noChangeArrowheads="1"/>
            </p:cNvSpPr>
            <p:nvPr/>
          </p:nvSpPr>
          <p:spPr bwMode="auto">
            <a:xfrm>
              <a:off x="5075238" y="2449513"/>
              <a:ext cx="665162" cy="1209675"/>
            </a:xfrm>
            <a:custGeom>
              <a:avLst/>
              <a:gdLst>
                <a:gd name="T0" fmla="*/ 481 w 1849"/>
                <a:gd name="T1" fmla="*/ 3316 h 3362"/>
                <a:gd name="T2" fmla="*/ 481 w 1849"/>
                <a:gd name="T3" fmla="*/ 2901 h 3362"/>
                <a:gd name="T4" fmla="*/ 346 w 1849"/>
                <a:gd name="T5" fmla="*/ 2431 h 3362"/>
                <a:gd name="T6" fmla="*/ 268 w 1849"/>
                <a:gd name="T7" fmla="*/ 2297 h 3362"/>
                <a:gd name="T8" fmla="*/ 246 w 1849"/>
                <a:gd name="T9" fmla="*/ 2151 h 3362"/>
                <a:gd name="T10" fmla="*/ 391 w 1849"/>
                <a:gd name="T11" fmla="*/ 1815 h 3362"/>
                <a:gd name="T12" fmla="*/ 537 w 1849"/>
                <a:gd name="T13" fmla="*/ 1894 h 3362"/>
                <a:gd name="T14" fmla="*/ 604 w 1849"/>
                <a:gd name="T15" fmla="*/ 1826 h 3362"/>
                <a:gd name="T16" fmla="*/ 470 w 1849"/>
                <a:gd name="T17" fmla="*/ 1793 h 3362"/>
                <a:gd name="T18" fmla="*/ 302 w 1849"/>
                <a:gd name="T19" fmla="*/ 1591 h 3362"/>
                <a:gd name="T20" fmla="*/ 223 w 1849"/>
                <a:gd name="T21" fmla="*/ 1378 h 3362"/>
                <a:gd name="T22" fmla="*/ 324 w 1849"/>
                <a:gd name="T23" fmla="*/ 784 h 3362"/>
                <a:gd name="T24" fmla="*/ 414 w 1849"/>
                <a:gd name="T25" fmla="*/ 616 h 3362"/>
                <a:gd name="T26" fmla="*/ 246 w 1849"/>
                <a:gd name="T27" fmla="*/ 616 h 3362"/>
                <a:gd name="T28" fmla="*/ 391 w 1849"/>
                <a:gd name="T29" fmla="*/ 325 h 3362"/>
                <a:gd name="T30" fmla="*/ 772 w 1849"/>
                <a:gd name="T31" fmla="*/ 123 h 3362"/>
                <a:gd name="T32" fmla="*/ 918 w 1849"/>
                <a:gd name="T33" fmla="*/ 145 h 3362"/>
                <a:gd name="T34" fmla="*/ 952 w 1849"/>
                <a:gd name="T35" fmla="*/ 403 h 3362"/>
                <a:gd name="T36" fmla="*/ 985 w 1849"/>
                <a:gd name="T37" fmla="*/ 627 h 3362"/>
                <a:gd name="T38" fmla="*/ 1333 w 1849"/>
                <a:gd name="T39" fmla="*/ 1131 h 3362"/>
                <a:gd name="T40" fmla="*/ 1490 w 1849"/>
                <a:gd name="T41" fmla="*/ 1289 h 3362"/>
                <a:gd name="T42" fmla="*/ 1725 w 1849"/>
                <a:gd name="T43" fmla="*/ 1266 h 3362"/>
                <a:gd name="T44" fmla="*/ 1759 w 1849"/>
                <a:gd name="T45" fmla="*/ 1748 h 3362"/>
                <a:gd name="T46" fmla="*/ 1389 w 1849"/>
                <a:gd name="T47" fmla="*/ 1983 h 3362"/>
                <a:gd name="T48" fmla="*/ 1277 w 1849"/>
                <a:gd name="T49" fmla="*/ 2196 h 3362"/>
                <a:gd name="T50" fmla="*/ 1142 w 1849"/>
                <a:gd name="T51" fmla="*/ 2264 h 3362"/>
                <a:gd name="T52" fmla="*/ 1086 w 1849"/>
                <a:gd name="T53" fmla="*/ 2632 h 3362"/>
                <a:gd name="T54" fmla="*/ 1097 w 1849"/>
                <a:gd name="T55" fmla="*/ 2699 h 3362"/>
                <a:gd name="T56" fmla="*/ 896 w 1849"/>
                <a:gd name="T57" fmla="*/ 2901 h 3362"/>
                <a:gd name="T58" fmla="*/ 739 w 1849"/>
                <a:gd name="T59" fmla="*/ 3282 h 3362"/>
                <a:gd name="T60" fmla="*/ 559 w 1849"/>
                <a:gd name="T61" fmla="*/ 3361 h 3362"/>
                <a:gd name="T62" fmla="*/ 604 w 1849"/>
                <a:gd name="T63" fmla="*/ 3226 h 3362"/>
                <a:gd name="T64" fmla="*/ 739 w 1849"/>
                <a:gd name="T65" fmla="*/ 3137 h 3362"/>
                <a:gd name="T66" fmla="*/ 1064 w 1849"/>
                <a:gd name="T67" fmla="*/ 2845 h 3362"/>
                <a:gd name="T68" fmla="*/ 1053 w 1849"/>
                <a:gd name="T69" fmla="*/ 2677 h 3362"/>
                <a:gd name="T70" fmla="*/ 985 w 1849"/>
                <a:gd name="T71" fmla="*/ 2264 h 3362"/>
                <a:gd name="T72" fmla="*/ 1221 w 1849"/>
                <a:gd name="T73" fmla="*/ 2129 h 3362"/>
                <a:gd name="T74" fmla="*/ 1333 w 1849"/>
                <a:gd name="T75" fmla="*/ 2118 h 3362"/>
                <a:gd name="T76" fmla="*/ 1377 w 1849"/>
                <a:gd name="T77" fmla="*/ 1938 h 3362"/>
                <a:gd name="T78" fmla="*/ 1736 w 1849"/>
                <a:gd name="T79" fmla="*/ 1692 h 3362"/>
                <a:gd name="T80" fmla="*/ 1714 w 1849"/>
                <a:gd name="T81" fmla="*/ 1658 h 3362"/>
                <a:gd name="T82" fmla="*/ 1535 w 1849"/>
                <a:gd name="T83" fmla="*/ 1322 h 3362"/>
                <a:gd name="T84" fmla="*/ 1400 w 1849"/>
                <a:gd name="T85" fmla="*/ 1277 h 3362"/>
                <a:gd name="T86" fmla="*/ 1142 w 1849"/>
                <a:gd name="T87" fmla="*/ 930 h 3362"/>
                <a:gd name="T88" fmla="*/ 974 w 1849"/>
                <a:gd name="T89" fmla="*/ 571 h 3362"/>
                <a:gd name="T90" fmla="*/ 907 w 1849"/>
                <a:gd name="T91" fmla="*/ 448 h 3362"/>
                <a:gd name="T92" fmla="*/ 851 w 1849"/>
                <a:gd name="T93" fmla="*/ 179 h 3362"/>
                <a:gd name="T94" fmla="*/ 672 w 1849"/>
                <a:gd name="T95" fmla="*/ 100 h 3362"/>
                <a:gd name="T96" fmla="*/ 358 w 1849"/>
                <a:gd name="T97" fmla="*/ 448 h 3362"/>
                <a:gd name="T98" fmla="*/ 358 w 1849"/>
                <a:gd name="T99" fmla="*/ 527 h 3362"/>
                <a:gd name="T100" fmla="*/ 403 w 1849"/>
                <a:gd name="T101" fmla="*/ 829 h 3362"/>
                <a:gd name="T102" fmla="*/ 223 w 1849"/>
                <a:gd name="T103" fmla="*/ 1333 h 3362"/>
                <a:gd name="T104" fmla="*/ 290 w 1849"/>
                <a:gd name="T105" fmla="*/ 1513 h 3362"/>
                <a:gd name="T106" fmla="*/ 380 w 1849"/>
                <a:gd name="T107" fmla="*/ 1602 h 3362"/>
                <a:gd name="T108" fmla="*/ 559 w 1849"/>
                <a:gd name="T109" fmla="*/ 1782 h 3362"/>
                <a:gd name="T110" fmla="*/ 683 w 1849"/>
                <a:gd name="T111" fmla="*/ 1849 h 3362"/>
                <a:gd name="T112" fmla="*/ 459 w 1849"/>
                <a:gd name="T113" fmla="*/ 1905 h 3362"/>
                <a:gd name="T114" fmla="*/ 279 w 1849"/>
                <a:gd name="T115" fmla="*/ 1995 h 3362"/>
                <a:gd name="T116" fmla="*/ 313 w 1849"/>
                <a:gd name="T117" fmla="*/ 2286 h 3362"/>
                <a:gd name="T118" fmla="*/ 313 w 1849"/>
                <a:gd name="T119" fmla="*/ 2342 h 3362"/>
                <a:gd name="T120" fmla="*/ 526 w 1849"/>
                <a:gd name="T121" fmla="*/ 2901 h 3362"/>
                <a:gd name="T122" fmla="*/ 492 w 1849"/>
                <a:gd name="T123" fmla="*/ 3159 h 336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1849" h="3362">
                  <a:moveTo>
                    <a:pt x="559" y="3361"/>
                  </a:moveTo>
                  <a:lnTo>
                    <a:pt x="559" y="3361"/>
                  </a:lnTo>
                  <a:cubicBezTo>
                    <a:pt x="548" y="3361"/>
                    <a:pt x="537" y="3361"/>
                    <a:pt x="526" y="3350"/>
                  </a:cubicBezTo>
                  <a:cubicBezTo>
                    <a:pt x="515" y="3338"/>
                    <a:pt x="515" y="3327"/>
                    <a:pt x="515" y="3316"/>
                  </a:cubicBezTo>
                  <a:lnTo>
                    <a:pt x="515" y="3316"/>
                  </a:lnTo>
                  <a:lnTo>
                    <a:pt x="504" y="3316"/>
                  </a:lnTo>
                  <a:cubicBezTo>
                    <a:pt x="492" y="3316"/>
                    <a:pt x="492" y="3316"/>
                    <a:pt x="481" y="3316"/>
                  </a:cubicBezTo>
                  <a:cubicBezTo>
                    <a:pt x="470" y="3316"/>
                    <a:pt x="459" y="3305"/>
                    <a:pt x="459" y="3294"/>
                  </a:cubicBezTo>
                  <a:cubicBezTo>
                    <a:pt x="448" y="3271"/>
                    <a:pt x="459" y="3226"/>
                    <a:pt x="470" y="3215"/>
                  </a:cubicBezTo>
                  <a:cubicBezTo>
                    <a:pt x="470" y="3204"/>
                    <a:pt x="470" y="3204"/>
                    <a:pt x="470" y="3192"/>
                  </a:cubicBezTo>
                  <a:cubicBezTo>
                    <a:pt x="436" y="3192"/>
                    <a:pt x="448" y="3148"/>
                    <a:pt x="448" y="3103"/>
                  </a:cubicBezTo>
                  <a:cubicBezTo>
                    <a:pt x="448" y="3081"/>
                    <a:pt x="448" y="3069"/>
                    <a:pt x="448" y="3058"/>
                  </a:cubicBezTo>
                  <a:cubicBezTo>
                    <a:pt x="448" y="3002"/>
                    <a:pt x="470" y="2968"/>
                    <a:pt x="515" y="2957"/>
                  </a:cubicBezTo>
                  <a:cubicBezTo>
                    <a:pt x="492" y="2946"/>
                    <a:pt x="481" y="2935"/>
                    <a:pt x="481" y="2901"/>
                  </a:cubicBezTo>
                  <a:cubicBezTo>
                    <a:pt x="481" y="2890"/>
                    <a:pt x="481" y="2879"/>
                    <a:pt x="481" y="2879"/>
                  </a:cubicBezTo>
                  <a:lnTo>
                    <a:pt x="481" y="2879"/>
                  </a:lnTo>
                  <a:cubicBezTo>
                    <a:pt x="470" y="2879"/>
                    <a:pt x="470" y="2868"/>
                    <a:pt x="448" y="2845"/>
                  </a:cubicBezTo>
                  <a:cubicBezTo>
                    <a:pt x="414" y="2801"/>
                    <a:pt x="436" y="2666"/>
                    <a:pt x="436" y="2643"/>
                  </a:cubicBezTo>
                  <a:cubicBezTo>
                    <a:pt x="448" y="2621"/>
                    <a:pt x="448" y="2610"/>
                    <a:pt x="414" y="2599"/>
                  </a:cubicBezTo>
                  <a:cubicBezTo>
                    <a:pt x="380" y="2566"/>
                    <a:pt x="391" y="2521"/>
                    <a:pt x="403" y="2488"/>
                  </a:cubicBezTo>
                  <a:cubicBezTo>
                    <a:pt x="403" y="2488"/>
                    <a:pt x="391" y="2465"/>
                    <a:pt x="346" y="2431"/>
                  </a:cubicBezTo>
                  <a:cubicBezTo>
                    <a:pt x="313" y="2387"/>
                    <a:pt x="279" y="2375"/>
                    <a:pt x="279" y="2375"/>
                  </a:cubicBezTo>
                  <a:cubicBezTo>
                    <a:pt x="257" y="2364"/>
                    <a:pt x="257" y="2364"/>
                    <a:pt x="257" y="2364"/>
                  </a:cubicBezTo>
                  <a:cubicBezTo>
                    <a:pt x="268" y="2353"/>
                    <a:pt x="268" y="2353"/>
                    <a:pt x="268" y="2353"/>
                  </a:cubicBezTo>
                  <a:cubicBezTo>
                    <a:pt x="268" y="2342"/>
                    <a:pt x="268" y="2331"/>
                    <a:pt x="268" y="2320"/>
                  </a:cubicBezTo>
                  <a:lnTo>
                    <a:pt x="268" y="2308"/>
                  </a:lnTo>
                  <a:cubicBezTo>
                    <a:pt x="268" y="2297"/>
                    <a:pt x="268" y="2297"/>
                    <a:pt x="268" y="2297"/>
                  </a:cubicBezTo>
                  <a:lnTo>
                    <a:pt x="268" y="2297"/>
                  </a:lnTo>
                  <a:cubicBezTo>
                    <a:pt x="268" y="2297"/>
                    <a:pt x="268" y="2297"/>
                    <a:pt x="268" y="2286"/>
                  </a:cubicBezTo>
                  <a:lnTo>
                    <a:pt x="268" y="2286"/>
                  </a:lnTo>
                  <a:lnTo>
                    <a:pt x="268" y="2286"/>
                  </a:lnTo>
                  <a:cubicBezTo>
                    <a:pt x="279" y="2286"/>
                    <a:pt x="279" y="2275"/>
                    <a:pt x="279" y="2275"/>
                  </a:cubicBezTo>
                  <a:cubicBezTo>
                    <a:pt x="279" y="2275"/>
                    <a:pt x="279" y="2275"/>
                    <a:pt x="279" y="2264"/>
                  </a:cubicBezTo>
                  <a:cubicBezTo>
                    <a:pt x="290" y="2230"/>
                    <a:pt x="279" y="2196"/>
                    <a:pt x="279" y="2196"/>
                  </a:cubicBezTo>
                  <a:cubicBezTo>
                    <a:pt x="257" y="2185"/>
                    <a:pt x="246" y="2174"/>
                    <a:pt x="246" y="2151"/>
                  </a:cubicBezTo>
                  <a:cubicBezTo>
                    <a:pt x="246" y="2129"/>
                    <a:pt x="246" y="2118"/>
                    <a:pt x="257" y="2095"/>
                  </a:cubicBezTo>
                  <a:cubicBezTo>
                    <a:pt x="268" y="2084"/>
                    <a:pt x="268" y="2073"/>
                    <a:pt x="268" y="2073"/>
                  </a:cubicBezTo>
                  <a:cubicBezTo>
                    <a:pt x="268" y="2073"/>
                    <a:pt x="257" y="2073"/>
                    <a:pt x="246" y="2062"/>
                  </a:cubicBezTo>
                  <a:cubicBezTo>
                    <a:pt x="235" y="2051"/>
                    <a:pt x="235" y="2017"/>
                    <a:pt x="246" y="1995"/>
                  </a:cubicBezTo>
                  <a:cubicBezTo>
                    <a:pt x="246" y="1983"/>
                    <a:pt x="246" y="1972"/>
                    <a:pt x="246" y="1972"/>
                  </a:cubicBezTo>
                  <a:cubicBezTo>
                    <a:pt x="246" y="1950"/>
                    <a:pt x="302" y="1882"/>
                    <a:pt x="335" y="1849"/>
                  </a:cubicBezTo>
                  <a:cubicBezTo>
                    <a:pt x="358" y="1838"/>
                    <a:pt x="369" y="1815"/>
                    <a:pt x="391" y="1815"/>
                  </a:cubicBezTo>
                  <a:cubicBezTo>
                    <a:pt x="403" y="1815"/>
                    <a:pt x="414" y="1826"/>
                    <a:pt x="425" y="1838"/>
                  </a:cubicBezTo>
                  <a:cubicBezTo>
                    <a:pt x="425" y="1849"/>
                    <a:pt x="436" y="1849"/>
                    <a:pt x="436" y="1849"/>
                  </a:cubicBezTo>
                  <a:cubicBezTo>
                    <a:pt x="436" y="1860"/>
                    <a:pt x="436" y="1860"/>
                    <a:pt x="448" y="1860"/>
                  </a:cubicBezTo>
                  <a:lnTo>
                    <a:pt x="448" y="1860"/>
                  </a:lnTo>
                  <a:cubicBezTo>
                    <a:pt x="459" y="1860"/>
                    <a:pt x="470" y="1860"/>
                    <a:pt x="470" y="1860"/>
                  </a:cubicBezTo>
                  <a:cubicBezTo>
                    <a:pt x="504" y="1860"/>
                    <a:pt x="526" y="1871"/>
                    <a:pt x="537" y="1894"/>
                  </a:cubicBezTo>
                  <a:lnTo>
                    <a:pt x="537" y="1894"/>
                  </a:lnTo>
                  <a:cubicBezTo>
                    <a:pt x="537" y="1894"/>
                    <a:pt x="537" y="1894"/>
                    <a:pt x="548" y="1894"/>
                  </a:cubicBezTo>
                  <a:cubicBezTo>
                    <a:pt x="559" y="1894"/>
                    <a:pt x="582" y="1882"/>
                    <a:pt x="604" y="1871"/>
                  </a:cubicBezTo>
                  <a:cubicBezTo>
                    <a:pt x="615" y="1871"/>
                    <a:pt x="615" y="1871"/>
                    <a:pt x="627" y="1860"/>
                  </a:cubicBezTo>
                  <a:cubicBezTo>
                    <a:pt x="627" y="1860"/>
                    <a:pt x="627" y="1860"/>
                    <a:pt x="638" y="1860"/>
                  </a:cubicBezTo>
                  <a:lnTo>
                    <a:pt x="627" y="1849"/>
                  </a:lnTo>
                  <a:cubicBezTo>
                    <a:pt x="627" y="1826"/>
                    <a:pt x="627" y="1826"/>
                    <a:pt x="615" y="1826"/>
                  </a:cubicBezTo>
                  <a:lnTo>
                    <a:pt x="604" y="1826"/>
                  </a:lnTo>
                  <a:lnTo>
                    <a:pt x="593" y="1826"/>
                  </a:lnTo>
                  <a:cubicBezTo>
                    <a:pt x="582" y="1826"/>
                    <a:pt x="571" y="1826"/>
                    <a:pt x="571" y="1826"/>
                  </a:cubicBezTo>
                  <a:cubicBezTo>
                    <a:pt x="548" y="1826"/>
                    <a:pt x="537" y="1815"/>
                    <a:pt x="526" y="1804"/>
                  </a:cubicBezTo>
                  <a:cubicBezTo>
                    <a:pt x="526" y="1793"/>
                    <a:pt x="515" y="1793"/>
                    <a:pt x="515" y="1793"/>
                  </a:cubicBezTo>
                  <a:cubicBezTo>
                    <a:pt x="515" y="1793"/>
                    <a:pt x="515" y="1793"/>
                    <a:pt x="504" y="1793"/>
                  </a:cubicBezTo>
                  <a:lnTo>
                    <a:pt x="504" y="1793"/>
                  </a:lnTo>
                  <a:cubicBezTo>
                    <a:pt x="492" y="1793"/>
                    <a:pt x="481" y="1793"/>
                    <a:pt x="470" y="1793"/>
                  </a:cubicBezTo>
                  <a:cubicBezTo>
                    <a:pt x="436" y="1771"/>
                    <a:pt x="414" y="1703"/>
                    <a:pt x="414" y="1669"/>
                  </a:cubicBezTo>
                  <a:cubicBezTo>
                    <a:pt x="403" y="1636"/>
                    <a:pt x="403" y="1636"/>
                    <a:pt x="391" y="1636"/>
                  </a:cubicBezTo>
                  <a:lnTo>
                    <a:pt x="380" y="1636"/>
                  </a:lnTo>
                  <a:cubicBezTo>
                    <a:pt x="380" y="1647"/>
                    <a:pt x="369" y="1647"/>
                    <a:pt x="369" y="1647"/>
                  </a:cubicBezTo>
                  <a:cubicBezTo>
                    <a:pt x="358" y="1647"/>
                    <a:pt x="335" y="1647"/>
                    <a:pt x="324" y="1625"/>
                  </a:cubicBezTo>
                  <a:cubicBezTo>
                    <a:pt x="313" y="1613"/>
                    <a:pt x="324" y="1602"/>
                    <a:pt x="324" y="1591"/>
                  </a:cubicBezTo>
                  <a:cubicBezTo>
                    <a:pt x="313" y="1591"/>
                    <a:pt x="313" y="1591"/>
                    <a:pt x="302" y="1591"/>
                  </a:cubicBezTo>
                  <a:cubicBezTo>
                    <a:pt x="302" y="1591"/>
                    <a:pt x="302" y="1591"/>
                    <a:pt x="290" y="1591"/>
                  </a:cubicBezTo>
                  <a:cubicBezTo>
                    <a:pt x="246" y="1591"/>
                    <a:pt x="246" y="1535"/>
                    <a:pt x="246" y="1513"/>
                  </a:cubicBezTo>
                  <a:cubicBezTo>
                    <a:pt x="246" y="1513"/>
                    <a:pt x="235" y="1513"/>
                    <a:pt x="235" y="1502"/>
                  </a:cubicBezTo>
                  <a:cubicBezTo>
                    <a:pt x="223" y="1502"/>
                    <a:pt x="212" y="1490"/>
                    <a:pt x="201" y="1479"/>
                  </a:cubicBezTo>
                  <a:cubicBezTo>
                    <a:pt x="201" y="1468"/>
                    <a:pt x="201" y="1468"/>
                    <a:pt x="212" y="1457"/>
                  </a:cubicBezTo>
                  <a:cubicBezTo>
                    <a:pt x="212" y="1457"/>
                    <a:pt x="212" y="1457"/>
                    <a:pt x="212" y="1445"/>
                  </a:cubicBezTo>
                  <a:cubicBezTo>
                    <a:pt x="201" y="1423"/>
                    <a:pt x="201" y="1400"/>
                    <a:pt x="223" y="1378"/>
                  </a:cubicBezTo>
                  <a:cubicBezTo>
                    <a:pt x="190" y="1378"/>
                    <a:pt x="179" y="1367"/>
                    <a:pt x="179" y="1356"/>
                  </a:cubicBezTo>
                  <a:cubicBezTo>
                    <a:pt x="167" y="1344"/>
                    <a:pt x="179" y="1322"/>
                    <a:pt x="190" y="1311"/>
                  </a:cubicBezTo>
                  <a:lnTo>
                    <a:pt x="190" y="1300"/>
                  </a:lnTo>
                  <a:lnTo>
                    <a:pt x="190" y="1300"/>
                  </a:lnTo>
                  <a:cubicBezTo>
                    <a:pt x="0" y="1076"/>
                    <a:pt x="0" y="1076"/>
                    <a:pt x="0" y="1076"/>
                  </a:cubicBezTo>
                  <a:cubicBezTo>
                    <a:pt x="313" y="751"/>
                    <a:pt x="313" y="751"/>
                    <a:pt x="313" y="751"/>
                  </a:cubicBezTo>
                  <a:cubicBezTo>
                    <a:pt x="324" y="784"/>
                    <a:pt x="324" y="784"/>
                    <a:pt x="324" y="784"/>
                  </a:cubicBezTo>
                  <a:cubicBezTo>
                    <a:pt x="324" y="784"/>
                    <a:pt x="335" y="807"/>
                    <a:pt x="346" y="851"/>
                  </a:cubicBezTo>
                  <a:lnTo>
                    <a:pt x="346" y="863"/>
                  </a:lnTo>
                  <a:lnTo>
                    <a:pt x="346" y="863"/>
                  </a:lnTo>
                  <a:cubicBezTo>
                    <a:pt x="358" y="863"/>
                    <a:pt x="358" y="840"/>
                    <a:pt x="358" y="829"/>
                  </a:cubicBezTo>
                  <a:cubicBezTo>
                    <a:pt x="358" y="818"/>
                    <a:pt x="358" y="807"/>
                    <a:pt x="358" y="795"/>
                  </a:cubicBezTo>
                  <a:cubicBezTo>
                    <a:pt x="358" y="762"/>
                    <a:pt x="391" y="751"/>
                    <a:pt x="414" y="751"/>
                  </a:cubicBezTo>
                  <a:cubicBezTo>
                    <a:pt x="414" y="661"/>
                    <a:pt x="414" y="627"/>
                    <a:pt x="414" y="616"/>
                  </a:cubicBezTo>
                  <a:cubicBezTo>
                    <a:pt x="403" y="605"/>
                    <a:pt x="403" y="605"/>
                    <a:pt x="380" y="594"/>
                  </a:cubicBezTo>
                  <a:cubicBezTo>
                    <a:pt x="369" y="582"/>
                    <a:pt x="346" y="582"/>
                    <a:pt x="335" y="571"/>
                  </a:cubicBezTo>
                  <a:lnTo>
                    <a:pt x="335" y="571"/>
                  </a:lnTo>
                  <a:lnTo>
                    <a:pt x="335" y="571"/>
                  </a:lnTo>
                  <a:cubicBezTo>
                    <a:pt x="324" y="582"/>
                    <a:pt x="324" y="582"/>
                    <a:pt x="324" y="594"/>
                  </a:cubicBezTo>
                  <a:cubicBezTo>
                    <a:pt x="313" y="616"/>
                    <a:pt x="302" y="627"/>
                    <a:pt x="279" y="627"/>
                  </a:cubicBezTo>
                  <a:cubicBezTo>
                    <a:pt x="268" y="627"/>
                    <a:pt x="257" y="627"/>
                    <a:pt x="246" y="616"/>
                  </a:cubicBezTo>
                  <a:cubicBezTo>
                    <a:pt x="223" y="582"/>
                    <a:pt x="223" y="549"/>
                    <a:pt x="246" y="527"/>
                  </a:cubicBezTo>
                  <a:cubicBezTo>
                    <a:pt x="257" y="515"/>
                    <a:pt x="257" y="482"/>
                    <a:pt x="246" y="448"/>
                  </a:cubicBezTo>
                  <a:cubicBezTo>
                    <a:pt x="246" y="426"/>
                    <a:pt x="246" y="426"/>
                    <a:pt x="246" y="426"/>
                  </a:cubicBezTo>
                  <a:cubicBezTo>
                    <a:pt x="268" y="426"/>
                    <a:pt x="268" y="426"/>
                    <a:pt x="268" y="426"/>
                  </a:cubicBezTo>
                  <a:cubicBezTo>
                    <a:pt x="279" y="426"/>
                    <a:pt x="324" y="426"/>
                    <a:pt x="335" y="414"/>
                  </a:cubicBezTo>
                  <a:cubicBezTo>
                    <a:pt x="346" y="414"/>
                    <a:pt x="358" y="392"/>
                    <a:pt x="358" y="381"/>
                  </a:cubicBezTo>
                  <a:cubicBezTo>
                    <a:pt x="369" y="358"/>
                    <a:pt x="369" y="336"/>
                    <a:pt x="391" y="325"/>
                  </a:cubicBezTo>
                  <a:cubicBezTo>
                    <a:pt x="403" y="313"/>
                    <a:pt x="459" y="302"/>
                    <a:pt x="481" y="302"/>
                  </a:cubicBezTo>
                  <a:cubicBezTo>
                    <a:pt x="481" y="123"/>
                    <a:pt x="481" y="123"/>
                    <a:pt x="481" y="123"/>
                  </a:cubicBezTo>
                  <a:cubicBezTo>
                    <a:pt x="672" y="0"/>
                    <a:pt x="672" y="0"/>
                    <a:pt x="672" y="0"/>
                  </a:cubicBezTo>
                  <a:cubicBezTo>
                    <a:pt x="672" y="33"/>
                    <a:pt x="672" y="33"/>
                    <a:pt x="672" y="33"/>
                  </a:cubicBezTo>
                  <a:cubicBezTo>
                    <a:pt x="683" y="33"/>
                    <a:pt x="683" y="56"/>
                    <a:pt x="694" y="67"/>
                  </a:cubicBezTo>
                  <a:cubicBezTo>
                    <a:pt x="705" y="67"/>
                    <a:pt x="705" y="78"/>
                    <a:pt x="717" y="78"/>
                  </a:cubicBezTo>
                  <a:cubicBezTo>
                    <a:pt x="739" y="89"/>
                    <a:pt x="761" y="100"/>
                    <a:pt x="772" y="123"/>
                  </a:cubicBezTo>
                  <a:lnTo>
                    <a:pt x="772" y="123"/>
                  </a:lnTo>
                  <a:lnTo>
                    <a:pt x="772" y="123"/>
                  </a:lnTo>
                  <a:cubicBezTo>
                    <a:pt x="784" y="100"/>
                    <a:pt x="817" y="78"/>
                    <a:pt x="817" y="78"/>
                  </a:cubicBezTo>
                  <a:cubicBezTo>
                    <a:pt x="828" y="56"/>
                    <a:pt x="828" y="56"/>
                    <a:pt x="828" y="56"/>
                  </a:cubicBezTo>
                  <a:cubicBezTo>
                    <a:pt x="851" y="78"/>
                    <a:pt x="851" y="78"/>
                    <a:pt x="851" y="78"/>
                  </a:cubicBezTo>
                  <a:cubicBezTo>
                    <a:pt x="862" y="100"/>
                    <a:pt x="884" y="123"/>
                    <a:pt x="907" y="134"/>
                  </a:cubicBezTo>
                  <a:cubicBezTo>
                    <a:pt x="918" y="145"/>
                    <a:pt x="918" y="145"/>
                    <a:pt x="918" y="145"/>
                  </a:cubicBezTo>
                  <a:cubicBezTo>
                    <a:pt x="884" y="213"/>
                    <a:pt x="884" y="213"/>
                    <a:pt x="884" y="213"/>
                  </a:cubicBezTo>
                  <a:cubicBezTo>
                    <a:pt x="873" y="213"/>
                    <a:pt x="862" y="224"/>
                    <a:pt x="862" y="235"/>
                  </a:cubicBezTo>
                  <a:cubicBezTo>
                    <a:pt x="896" y="269"/>
                    <a:pt x="907" y="280"/>
                    <a:pt x="918" y="280"/>
                  </a:cubicBezTo>
                  <a:cubicBezTo>
                    <a:pt x="929" y="280"/>
                    <a:pt x="941" y="280"/>
                    <a:pt x="952" y="291"/>
                  </a:cubicBezTo>
                  <a:cubicBezTo>
                    <a:pt x="963" y="302"/>
                    <a:pt x="963" y="325"/>
                    <a:pt x="963" y="336"/>
                  </a:cubicBezTo>
                  <a:cubicBezTo>
                    <a:pt x="963" y="347"/>
                    <a:pt x="952" y="358"/>
                    <a:pt x="952" y="369"/>
                  </a:cubicBezTo>
                  <a:cubicBezTo>
                    <a:pt x="952" y="381"/>
                    <a:pt x="952" y="392"/>
                    <a:pt x="952" y="403"/>
                  </a:cubicBezTo>
                  <a:cubicBezTo>
                    <a:pt x="952" y="403"/>
                    <a:pt x="952" y="414"/>
                    <a:pt x="952" y="426"/>
                  </a:cubicBezTo>
                  <a:cubicBezTo>
                    <a:pt x="985" y="426"/>
                    <a:pt x="985" y="471"/>
                    <a:pt x="985" y="493"/>
                  </a:cubicBezTo>
                  <a:lnTo>
                    <a:pt x="985" y="504"/>
                  </a:lnTo>
                  <a:cubicBezTo>
                    <a:pt x="985" y="515"/>
                    <a:pt x="997" y="527"/>
                    <a:pt x="1008" y="538"/>
                  </a:cubicBezTo>
                  <a:cubicBezTo>
                    <a:pt x="1019" y="549"/>
                    <a:pt x="1041" y="560"/>
                    <a:pt x="1030" y="582"/>
                  </a:cubicBezTo>
                  <a:cubicBezTo>
                    <a:pt x="1019" y="594"/>
                    <a:pt x="1008" y="605"/>
                    <a:pt x="1008" y="605"/>
                  </a:cubicBezTo>
                  <a:cubicBezTo>
                    <a:pt x="997" y="616"/>
                    <a:pt x="985" y="616"/>
                    <a:pt x="985" y="627"/>
                  </a:cubicBezTo>
                  <a:cubicBezTo>
                    <a:pt x="985" y="638"/>
                    <a:pt x="974" y="650"/>
                    <a:pt x="974" y="672"/>
                  </a:cubicBezTo>
                  <a:cubicBezTo>
                    <a:pt x="1086" y="683"/>
                    <a:pt x="1086" y="683"/>
                    <a:pt x="1086" y="683"/>
                  </a:cubicBezTo>
                  <a:cubicBezTo>
                    <a:pt x="1041" y="818"/>
                    <a:pt x="1041" y="818"/>
                    <a:pt x="1041" y="818"/>
                  </a:cubicBezTo>
                  <a:cubicBezTo>
                    <a:pt x="1120" y="818"/>
                    <a:pt x="1120" y="818"/>
                    <a:pt x="1120" y="818"/>
                  </a:cubicBezTo>
                  <a:cubicBezTo>
                    <a:pt x="1187" y="919"/>
                    <a:pt x="1187" y="919"/>
                    <a:pt x="1187" y="919"/>
                  </a:cubicBezTo>
                  <a:cubicBezTo>
                    <a:pt x="1153" y="1031"/>
                    <a:pt x="1153" y="1031"/>
                    <a:pt x="1153" y="1031"/>
                  </a:cubicBezTo>
                  <a:cubicBezTo>
                    <a:pt x="1333" y="1131"/>
                    <a:pt x="1333" y="1131"/>
                    <a:pt x="1333" y="1131"/>
                  </a:cubicBezTo>
                  <a:cubicBezTo>
                    <a:pt x="1344" y="1244"/>
                    <a:pt x="1344" y="1244"/>
                    <a:pt x="1344" y="1244"/>
                  </a:cubicBezTo>
                  <a:cubicBezTo>
                    <a:pt x="1344" y="1255"/>
                    <a:pt x="1355" y="1255"/>
                    <a:pt x="1355" y="1255"/>
                  </a:cubicBezTo>
                  <a:cubicBezTo>
                    <a:pt x="1355" y="1255"/>
                    <a:pt x="1355" y="1255"/>
                    <a:pt x="1366" y="1244"/>
                  </a:cubicBezTo>
                  <a:cubicBezTo>
                    <a:pt x="1366" y="1233"/>
                    <a:pt x="1389" y="1233"/>
                    <a:pt x="1400" y="1233"/>
                  </a:cubicBezTo>
                  <a:cubicBezTo>
                    <a:pt x="1411" y="1233"/>
                    <a:pt x="1422" y="1233"/>
                    <a:pt x="1434" y="1244"/>
                  </a:cubicBezTo>
                  <a:cubicBezTo>
                    <a:pt x="1434" y="1244"/>
                    <a:pt x="1434" y="1255"/>
                    <a:pt x="1445" y="1255"/>
                  </a:cubicBezTo>
                  <a:cubicBezTo>
                    <a:pt x="1456" y="1277"/>
                    <a:pt x="1467" y="1289"/>
                    <a:pt x="1490" y="1289"/>
                  </a:cubicBezTo>
                  <a:cubicBezTo>
                    <a:pt x="1490" y="1289"/>
                    <a:pt x="1501" y="1289"/>
                    <a:pt x="1512" y="1289"/>
                  </a:cubicBezTo>
                  <a:cubicBezTo>
                    <a:pt x="1523" y="1277"/>
                    <a:pt x="1535" y="1266"/>
                    <a:pt x="1557" y="1266"/>
                  </a:cubicBezTo>
                  <a:cubicBezTo>
                    <a:pt x="1568" y="1266"/>
                    <a:pt x="1568" y="1266"/>
                    <a:pt x="1579" y="1266"/>
                  </a:cubicBezTo>
                  <a:cubicBezTo>
                    <a:pt x="1590" y="1255"/>
                    <a:pt x="1602" y="1255"/>
                    <a:pt x="1613" y="1255"/>
                  </a:cubicBezTo>
                  <a:cubicBezTo>
                    <a:pt x="1624" y="1255"/>
                    <a:pt x="1635" y="1255"/>
                    <a:pt x="1635" y="1255"/>
                  </a:cubicBezTo>
                  <a:cubicBezTo>
                    <a:pt x="1680" y="1266"/>
                    <a:pt x="1703" y="1266"/>
                    <a:pt x="1703" y="1266"/>
                  </a:cubicBezTo>
                  <a:cubicBezTo>
                    <a:pt x="1725" y="1266"/>
                    <a:pt x="1725" y="1266"/>
                    <a:pt x="1725" y="1266"/>
                  </a:cubicBezTo>
                  <a:cubicBezTo>
                    <a:pt x="1725" y="1289"/>
                    <a:pt x="1725" y="1289"/>
                    <a:pt x="1725" y="1289"/>
                  </a:cubicBezTo>
                  <a:cubicBezTo>
                    <a:pt x="1736" y="1613"/>
                    <a:pt x="1736" y="1613"/>
                    <a:pt x="1736" y="1613"/>
                  </a:cubicBezTo>
                  <a:cubicBezTo>
                    <a:pt x="1759" y="1625"/>
                    <a:pt x="1792" y="1625"/>
                    <a:pt x="1815" y="1625"/>
                  </a:cubicBezTo>
                  <a:cubicBezTo>
                    <a:pt x="1826" y="1625"/>
                    <a:pt x="1837" y="1636"/>
                    <a:pt x="1837" y="1647"/>
                  </a:cubicBezTo>
                  <a:cubicBezTo>
                    <a:pt x="1848" y="1658"/>
                    <a:pt x="1837" y="1681"/>
                    <a:pt x="1826" y="1703"/>
                  </a:cubicBezTo>
                  <a:lnTo>
                    <a:pt x="1815" y="1714"/>
                  </a:lnTo>
                  <a:cubicBezTo>
                    <a:pt x="1804" y="1737"/>
                    <a:pt x="1781" y="1748"/>
                    <a:pt x="1759" y="1748"/>
                  </a:cubicBezTo>
                  <a:lnTo>
                    <a:pt x="1748" y="1748"/>
                  </a:lnTo>
                  <a:cubicBezTo>
                    <a:pt x="1703" y="1782"/>
                    <a:pt x="1546" y="1927"/>
                    <a:pt x="1523" y="1950"/>
                  </a:cubicBezTo>
                  <a:cubicBezTo>
                    <a:pt x="1501" y="1972"/>
                    <a:pt x="1467" y="1983"/>
                    <a:pt x="1445" y="1983"/>
                  </a:cubicBezTo>
                  <a:cubicBezTo>
                    <a:pt x="1434" y="1983"/>
                    <a:pt x="1422" y="1972"/>
                    <a:pt x="1411" y="1972"/>
                  </a:cubicBezTo>
                  <a:cubicBezTo>
                    <a:pt x="1411" y="1983"/>
                    <a:pt x="1400" y="1983"/>
                    <a:pt x="1400" y="1983"/>
                  </a:cubicBezTo>
                  <a:cubicBezTo>
                    <a:pt x="1389" y="1983"/>
                    <a:pt x="1389" y="1983"/>
                    <a:pt x="1389" y="1983"/>
                  </a:cubicBezTo>
                  <a:lnTo>
                    <a:pt x="1389" y="1983"/>
                  </a:lnTo>
                  <a:cubicBezTo>
                    <a:pt x="1389" y="2006"/>
                    <a:pt x="1366" y="2039"/>
                    <a:pt x="1344" y="2051"/>
                  </a:cubicBezTo>
                  <a:cubicBezTo>
                    <a:pt x="1355" y="2062"/>
                    <a:pt x="1366" y="2073"/>
                    <a:pt x="1377" y="2084"/>
                  </a:cubicBezTo>
                  <a:cubicBezTo>
                    <a:pt x="1389" y="2107"/>
                    <a:pt x="1366" y="2129"/>
                    <a:pt x="1366" y="2140"/>
                  </a:cubicBezTo>
                  <a:cubicBezTo>
                    <a:pt x="1355" y="2151"/>
                    <a:pt x="1333" y="2162"/>
                    <a:pt x="1333" y="2162"/>
                  </a:cubicBezTo>
                  <a:cubicBezTo>
                    <a:pt x="1333" y="2162"/>
                    <a:pt x="1333" y="2162"/>
                    <a:pt x="1322" y="2162"/>
                  </a:cubicBezTo>
                  <a:lnTo>
                    <a:pt x="1322" y="2162"/>
                  </a:lnTo>
                  <a:cubicBezTo>
                    <a:pt x="1310" y="2196"/>
                    <a:pt x="1288" y="2196"/>
                    <a:pt x="1277" y="2196"/>
                  </a:cubicBezTo>
                  <a:cubicBezTo>
                    <a:pt x="1266" y="2196"/>
                    <a:pt x="1254" y="2196"/>
                    <a:pt x="1243" y="2185"/>
                  </a:cubicBezTo>
                  <a:lnTo>
                    <a:pt x="1243" y="2185"/>
                  </a:lnTo>
                  <a:cubicBezTo>
                    <a:pt x="1243" y="2185"/>
                    <a:pt x="1243" y="2185"/>
                    <a:pt x="1232" y="2185"/>
                  </a:cubicBezTo>
                  <a:cubicBezTo>
                    <a:pt x="1232" y="2207"/>
                    <a:pt x="1221" y="2252"/>
                    <a:pt x="1187" y="2252"/>
                  </a:cubicBezTo>
                  <a:cubicBezTo>
                    <a:pt x="1176" y="2252"/>
                    <a:pt x="1165" y="2252"/>
                    <a:pt x="1165" y="2241"/>
                  </a:cubicBezTo>
                  <a:cubicBezTo>
                    <a:pt x="1165" y="2241"/>
                    <a:pt x="1165" y="2241"/>
                    <a:pt x="1153" y="2241"/>
                  </a:cubicBezTo>
                  <a:cubicBezTo>
                    <a:pt x="1153" y="2241"/>
                    <a:pt x="1153" y="2252"/>
                    <a:pt x="1142" y="2264"/>
                  </a:cubicBezTo>
                  <a:cubicBezTo>
                    <a:pt x="1131" y="2308"/>
                    <a:pt x="1053" y="2308"/>
                    <a:pt x="1041" y="2308"/>
                  </a:cubicBezTo>
                  <a:cubicBezTo>
                    <a:pt x="1041" y="2308"/>
                    <a:pt x="1030" y="2308"/>
                    <a:pt x="1019" y="2308"/>
                  </a:cubicBezTo>
                  <a:cubicBezTo>
                    <a:pt x="1019" y="2308"/>
                    <a:pt x="1019" y="2331"/>
                    <a:pt x="1019" y="2364"/>
                  </a:cubicBezTo>
                  <a:cubicBezTo>
                    <a:pt x="1030" y="2387"/>
                    <a:pt x="1041" y="2409"/>
                    <a:pt x="1064" y="2420"/>
                  </a:cubicBezTo>
                  <a:cubicBezTo>
                    <a:pt x="1064" y="2431"/>
                    <a:pt x="1064" y="2431"/>
                    <a:pt x="1075" y="2431"/>
                  </a:cubicBezTo>
                  <a:cubicBezTo>
                    <a:pt x="1086" y="2454"/>
                    <a:pt x="1086" y="2488"/>
                    <a:pt x="1086" y="2621"/>
                  </a:cubicBezTo>
                  <a:cubicBezTo>
                    <a:pt x="1086" y="2632"/>
                    <a:pt x="1086" y="2632"/>
                    <a:pt x="1086" y="2632"/>
                  </a:cubicBezTo>
                  <a:cubicBezTo>
                    <a:pt x="1086" y="2643"/>
                    <a:pt x="1086" y="2655"/>
                    <a:pt x="1097" y="2655"/>
                  </a:cubicBezTo>
                  <a:cubicBezTo>
                    <a:pt x="1097" y="2666"/>
                    <a:pt x="1097" y="2666"/>
                    <a:pt x="1097" y="2666"/>
                  </a:cubicBezTo>
                  <a:cubicBezTo>
                    <a:pt x="1097" y="2677"/>
                    <a:pt x="1097" y="2677"/>
                    <a:pt x="1097" y="2677"/>
                  </a:cubicBezTo>
                  <a:cubicBezTo>
                    <a:pt x="1097" y="2699"/>
                    <a:pt x="1097" y="2699"/>
                    <a:pt x="1097" y="2699"/>
                  </a:cubicBezTo>
                  <a:cubicBezTo>
                    <a:pt x="1075" y="2699"/>
                    <a:pt x="1075" y="2699"/>
                    <a:pt x="1075" y="2699"/>
                  </a:cubicBezTo>
                  <a:cubicBezTo>
                    <a:pt x="1097" y="2699"/>
                    <a:pt x="1097" y="2699"/>
                    <a:pt x="1097" y="2699"/>
                  </a:cubicBezTo>
                  <a:lnTo>
                    <a:pt x="1097" y="2699"/>
                  </a:lnTo>
                  <a:cubicBezTo>
                    <a:pt x="1097" y="2711"/>
                    <a:pt x="1120" y="2744"/>
                    <a:pt x="1165" y="2778"/>
                  </a:cubicBezTo>
                  <a:cubicBezTo>
                    <a:pt x="1187" y="2789"/>
                    <a:pt x="1187" y="2812"/>
                    <a:pt x="1187" y="2812"/>
                  </a:cubicBezTo>
                  <a:cubicBezTo>
                    <a:pt x="1176" y="2845"/>
                    <a:pt x="1142" y="2868"/>
                    <a:pt x="1075" y="2890"/>
                  </a:cubicBezTo>
                  <a:cubicBezTo>
                    <a:pt x="1041" y="2890"/>
                    <a:pt x="1008" y="2890"/>
                    <a:pt x="985" y="2890"/>
                  </a:cubicBezTo>
                  <a:cubicBezTo>
                    <a:pt x="974" y="2890"/>
                    <a:pt x="963" y="2890"/>
                    <a:pt x="952" y="2890"/>
                  </a:cubicBezTo>
                  <a:cubicBezTo>
                    <a:pt x="952" y="2890"/>
                    <a:pt x="941" y="2890"/>
                    <a:pt x="929" y="2890"/>
                  </a:cubicBezTo>
                  <a:cubicBezTo>
                    <a:pt x="907" y="2890"/>
                    <a:pt x="907" y="2901"/>
                    <a:pt x="896" y="2901"/>
                  </a:cubicBezTo>
                  <a:cubicBezTo>
                    <a:pt x="884" y="2912"/>
                    <a:pt x="873" y="3025"/>
                    <a:pt x="873" y="3081"/>
                  </a:cubicBezTo>
                  <a:cubicBezTo>
                    <a:pt x="884" y="3114"/>
                    <a:pt x="873" y="3137"/>
                    <a:pt x="862" y="3148"/>
                  </a:cubicBezTo>
                  <a:cubicBezTo>
                    <a:pt x="851" y="3159"/>
                    <a:pt x="840" y="3170"/>
                    <a:pt x="817" y="3159"/>
                  </a:cubicBezTo>
                  <a:cubicBezTo>
                    <a:pt x="817" y="3159"/>
                    <a:pt x="806" y="3159"/>
                    <a:pt x="795" y="3159"/>
                  </a:cubicBezTo>
                  <a:cubicBezTo>
                    <a:pt x="784" y="3159"/>
                    <a:pt x="772" y="3159"/>
                    <a:pt x="772" y="3159"/>
                  </a:cubicBezTo>
                  <a:cubicBezTo>
                    <a:pt x="772" y="3170"/>
                    <a:pt x="761" y="3192"/>
                    <a:pt x="761" y="3215"/>
                  </a:cubicBezTo>
                  <a:cubicBezTo>
                    <a:pt x="750" y="3249"/>
                    <a:pt x="750" y="3271"/>
                    <a:pt x="739" y="3282"/>
                  </a:cubicBezTo>
                  <a:cubicBezTo>
                    <a:pt x="728" y="3294"/>
                    <a:pt x="717" y="3305"/>
                    <a:pt x="705" y="3305"/>
                  </a:cubicBezTo>
                  <a:lnTo>
                    <a:pt x="705" y="3305"/>
                  </a:lnTo>
                  <a:cubicBezTo>
                    <a:pt x="683" y="3305"/>
                    <a:pt x="660" y="3294"/>
                    <a:pt x="638" y="3271"/>
                  </a:cubicBezTo>
                  <a:cubicBezTo>
                    <a:pt x="638" y="3271"/>
                    <a:pt x="638" y="3271"/>
                    <a:pt x="638" y="3282"/>
                  </a:cubicBezTo>
                  <a:cubicBezTo>
                    <a:pt x="638" y="3294"/>
                    <a:pt x="638" y="3294"/>
                    <a:pt x="638" y="3305"/>
                  </a:cubicBezTo>
                  <a:cubicBezTo>
                    <a:pt x="638" y="3338"/>
                    <a:pt x="627" y="3361"/>
                    <a:pt x="582" y="3361"/>
                  </a:cubicBezTo>
                  <a:cubicBezTo>
                    <a:pt x="571" y="3361"/>
                    <a:pt x="571" y="3361"/>
                    <a:pt x="559" y="3361"/>
                  </a:cubicBezTo>
                  <a:close/>
                  <a:moveTo>
                    <a:pt x="559" y="3316"/>
                  </a:moveTo>
                  <a:lnTo>
                    <a:pt x="559" y="3316"/>
                  </a:lnTo>
                  <a:cubicBezTo>
                    <a:pt x="571" y="3316"/>
                    <a:pt x="571" y="3316"/>
                    <a:pt x="571" y="3316"/>
                  </a:cubicBezTo>
                  <a:cubicBezTo>
                    <a:pt x="582" y="3316"/>
                    <a:pt x="593" y="3316"/>
                    <a:pt x="593" y="3316"/>
                  </a:cubicBezTo>
                  <a:lnTo>
                    <a:pt x="593" y="3305"/>
                  </a:lnTo>
                  <a:cubicBezTo>
                    <a:pt x="593" y="3294"/>
                    <a:pt x="593" y="3294"/>
                    <a:pt x="593" y="3282"/>
                  </a:cubicBezTo>
                  <a:cubicBezTo>
                    <a:pt x="593" y="3260"/>
                    <a:pt x="593" y="3237"/>
                    <a:pt x="604" y="3226"/>
                  </a:cubicBezTo>
                  <a:cubicBezTo>
                    <a:pt x="615" y="3226"/>
                    <a:pt x="627" y="3215"/>
                    <a:pt x="638" y="3215"/>
                  </a:cubicBezTo>
                  <a:cubicBezTo>
                    <a:pt x="649" y="3215"/>
                    <a:pt x="660" y="3226"/>
                    <a:pt x="672" y="3237"/>
                  </a:cubicBezTo>
                  <a:cubicBezTo>
                    <a:pt x="683" y="3249"/>
                    <a:pt x="694" y="3260"/>
                    <a:pt x="705" y="3260"/>
                  </a:cubicBezTo>
                  <a:cubicBezTo>
                    <a:pt x="705" y="3282"/>
                    <a:pt x="705" y="3282"/>
                    <a:pt x="705" y="3282"/>
                  </a:cubicBezTo>
                  <a:cubicBezTo>
                    <a:pt x="705" y="3260"/>
                    <a:pt x="705" y="3260"/>
                    <a:pt x="705" y="3260"/>
                  </a:cubicBezTo>
                  <a:cubicBezTo>
                    <a:pt x="705" y="3249"/>
                    <a:pt x="717" y="3226"/>
                    <a:pt x="717" y="3204"/>
                  </a:cubicBezTo>
                  <a:cubicBezTo>
                    <a:pt x="728" y="3170"/>
                    <a:pt x="728" y="3148"/>
                    <a:pt x="739" y="3137"/>
                  </a:cubicBezTo>
                  <a:cubicBezTo>
                    <a:pt x="750" y="3125"/>
                    <a:pt x="772" y="3114"/>
                    <a:pt x="795" y="3114"/>
                  </a:cubicBezTo>
                  <a:cubicBezTo>
                    <a:pt x="806" y="3114"/>
                    <a:pt x="817" y="3114"/>
                    <a:pt x="828" y="3114"/>
                  </a:cubicBezTo>
                  <a:cubicBezTo>
                    <a:pt x="828" y="3114"/>
                    <a:pt x="828" y="3103"/>
                    <a:pt x="828" y="3081"/>
                  </a:cubicBezTo>
                  <a:cubicBezTo>
                    <a:pt x="828" y="3069"/>
                    <a:pt x="828" y="2890"/>
                    <a:pt x="873" y="2856"/>
                  </a:cubicBezTo>
                  <a:cubicBezTo>
                    <a:pt x="896" y="2845"/>
                    <a:pt x="918" y="2845"/>
                    <a:pt x="963" y="2845"/>
                  </a:cubicBezTo>
                  <a:cubicBezTo>
                    <a:pt x="963" y="2845"/>
                    <a:pt x="974" y="2856"/>
                    <a:pt x="985" y="2856"/>
                  </a:cubicBezTo>
                  <a:cubicBezTo>
                    <a:pt x="1008" y="2856"/>
                    <a:pt x="1041" y="2845"/>
                    <a:pt x="1064" y="2845"/>
                  </a:cubicBezTo>
                  <a:cubicBezTo>
                    <a:pt x="1109" y="2834"/>
                    <a:pt x="1131" y="2812"/>
                    <a:pt x="1142" y="2812"/>
                  </a:cubicBezTo>
                  <a:cubicBezTo>
                    <a:pt x="1109" y="2789"/>
                    <a:pt x="1064" y="2744"/>
                    <a:pt x="1053" y="2711"/>
                  </a:cubicBezTo>
                  <a:cubicBezTo>
                    <a:pt x="1053" y="2711"/>
                    <a:pt x="1053" y="2711"/>
                    <a:pt x="1053" y="2699"/>
                  </a:cubicBezTo>
                  <a:lnTo>
                    <a:pt x="1053" y="2699"/>
                  </a:lnTo>
                  <a:lnTo>
                    <a:pt x="1053" y="2699"/>
                  </a:lnTo>
                  <a:cubicBezTo>
                    <a:pt x="1053" y="2677"/>
                    <a:pt x="1053" y="2677"/>
                    <a:pt x="1053" y="2677"/>
                  </a:cubicBezTo>
                  <a:lnTo>
                    <a:pt x="1053" y="2677"/>
                  </a:lnTo>
                  <a:cubicBezTo>
                    <a:pt x="1053" y="2666"/>
                    <a:pt x="1053" y="2666"/>
                    <a:pt x="1053" y="2666"/>
                  </a:cubicBezTo>
                  <a:cubicBezTo>
                    <a:pt x="1053" y="2655"/>
                    <a:pt x="1053" y="2643"/>
                    <a:pt x="1053" y="2643"/>
                  </a:cubicBezTo>
                  <a:cubicBezTo>
                    <a:pt x="1053" y="2621"/>
                    <a:pt x="1053" y="2621"/>
                    <a:pt x="1053" y="2621"/>
                  </a:cubicBezTo>
                  <a:cubicBezTo>
                    <a:pt x="1041" y="2577"/>
                    <a:pt x="1041" y="2476"/>
                    <a:pt x="1041" y="2465"/>
                  </a:cubicBezTo>
                  <a:cubicBezTo>
                    <a:pt x="1030" y="2465"/>
                    <a:pt x="1030" y="2454"/>
                    <a:pt x="1030" y="2454"/>
                  </a:cubicBezTo>
                  <a:cubicBezTo>
                    <a:pt x="1008" y="2431"/>
                    <a:pt x="985" y="2409"/>
                    <a:pt x="974" y="2364"/>
                  </a:cubicBezTo>
                  <a:cubicBezTo>
                    <a:pt x="963" y="2320"/>
                    <a:pt x="963" y="2286"/>
                    <a:pt x="985" y="2264"/>
                  </a:cubicBezTo>
                  <a:cubicBezTo>
                    <a:pt x="985" y="2252"/>
                    <a:pt x="1008" y="2252"/>
                    <a:pt x="1019" y="2264"/>
                  </a:cubicBezTo>
                  <a:cubicBezTo>
                    <a:pt x="1030" y="2264"/>
                    <a:pt x="1041" y="2264"/>
                    <a:pt x="1041" y="2264"/>
                  </a:cubicBezTo>
                  <a:cubicBezTo>
                    <a:pt x="1075" y="2264"/>
                    <a:pt x="1097" y="2252"/>
                    <a:pt x="1097" y="2252"/>
                  </a:cubicBezTo>
                  <a:cubicBezTo>
                    <a:pt x="1120" y="2219"/>
                    <a:pt x="1131" y="2196"/>
                    <a:pt x="1153" y="2196"/>
                  </a:cubicBezTo>
                  <a:cubicBezTo>
                    <a:pt x="1165" y="2196"/>
                    <a:pt x="1176" y="2196"/>
                    <a:pt x="1187" y="2207"/>
                  </a:cubicBezTo>
                  <a:cubicBezTo>
                    <a:pt x="1187" y="2196"/>
                    <a:pt x="1198" y="2185"/>
                    <a:pt x="1198" y="2162"/>
                  </a:cubicBezTo>
                  <a:cubicBezTo>
                    <a:pt x="1198" y="2129"/>
                    <a:pt x="1221" y="2129"/>
                    <a:pt x="1221" y="2129"/>
                  </a:cubicBezTo>
                  <a:cubicBezTo>
                    <a:pt x="1232" y="2129"/>
                    <a:pt x="1254" y="2140"/>
                    <a:pt x="1266" y="2151"/>
                  </a:cubicBezTo>
                  <a:lnTo>
                    <a:pt x="1266" y="2151"/>
                  </a:lnTo>
                  <a:cubicBezTo>
                    <a:pt x="1277" y="2151"/>
                    <a:pt x="1277" y="2151"/>
                    <a:pt x="1277" y="2151"/>
                  </a:cubicBezTo>
                  <a:cubicBezTo>
                    <a:pt x="1277" y="2151"/>
                    <a:pt x="1277" y="2151"/>
                    <a:pt x="1288" y="2140"/>
                  </a:cubicBezTo>
                  <a:cubicBezTo>
                    <a:pt x="1299" y="2118"/>
                    <a:pt x="1310" y="2118"/>
                    <a:pt x="1322" y="2118"/>
                  </a:cubicBezTo>
                  <a:lnTo>
                    <a:pt x="1333" y="2118"/>
                  </a:lnTo>
                  <a:lnTo>
                    <a:pt x="1333" y="2118"/>
                  </a:lnTo>
                  <a:cubicBezTo>
                    <a:pt x="1333" y="2107"/>
                    <a:pt x="1333" y="2095"/>
                    <a:pt x="1333" y="2095"/>
                  </a:cubicBezTo>
                  <a:lnTo>
                    <a:pt x="1333" y="2095"/>
                  </a:lnTo>
                  <a:cubicBezTo>
                    <a:pt x="1333" y="2095"/>
                    <a:pt x="1333" y="2095"/>
                    <a:pt x="1322" y="2095"/>
                  </a:cubicBezTo>
                  <a:cubicBezTo>
                    <a:pt x="1288" y="2084"/>
                    <a:pt x="1288" y="2062"/>
                    <a:pt x="1288" y="2051"/>
                  </a:cubicBezTo>
                  <a:cubicBezTo>
                    <a:pt x="1288" y="2039"/>
                    <a:pt x="1299" y="2017"/>
                    <a:pt x="1322" y="2017"/>
                  </a:cubicBezTo>
                  <a:cubicBezTo>
                    <a:pt x="1333" y="2017"/>
                    <a:pt x="1344" y="1995"/>
                    <a:pt x="1355" y="1972"/>
                  </a:cubicBezTo>
                  <a:cubicBezTo>
                    <a:pt x="1355" y="1950"/>
                    <a:pt x="1366" y="1950"/>
                    <a:pt x="1377" y="1938"/>
                  </a:cubicBezTo>
                  <a:lnTo>
                    <a:pt x="1377" y="1938"/>
                  </a:lnTo>
                  <a:lnTo>
                    <a:pt x="1377" y="1938"/>
                  </a:lnTo>
                  <a:cubicBezTo>
                    <a:pt x="1389" y="1916"/>
                    <a:pt x="1400" y="1916"/>
                    <a:pt x="1411" y="1916"/>
                  </a:cubicBezTo>
                  <a:cubicBezTo>
                    <a:pt x="1434" y="1916"/>
                    <a:pt x="1445" y="1927"/>
                    <a:pt x="1445" y="1938"/>
                  </a:cubicBezTo>
                  <a:cubicBezTo>
                    <a:pt x="1456" y="1938"/>
                    <a:pt x="1479" y="1938"/>
                    <a:pt x="1490" y="1916"/>
                  </a:cubicBezTo>
                  <a:cubicBezTo>
                    <a:pt x="1523" y="1894"/>
                    <a:pt x="1725" y="1703"/>
                    <a:pt x="1725" y="1703"/>
                  </a:cubicBezTo>
                  <a:cubicBezTo>
                    <a:pt x="1736" y="1692"/>
                    <a:pt x="1736" y="1692"/>
                    <a:pt x="1736" y="1692"/>
                  </a:cubicBezTo>
                  <a:cubicBezTo>
                    <a:pt x="1748" y="1703"/>
                    <a:pt x="1748" y="1703"/>
                    <a:pt x="1748" y="1703"/>
                  </a:cubicBezTo>
                  <a:lnTo>
                    <a:pt x="1748" y="1703"/>
                  </a:lnTo>
                  <a:lnTo>
                    <a:pt x="1759" y="1703"/>
                  </a:lnTo>
                  <a:cubicBezTo>
                    <a:pt x="1770" y="1703"/>
                    <a:pt x="1770" y="1703"/>
                    <a:pt x="1781" y="1692"/>
                  </a:cubicBezTo>
                  <a:cubicBezTo>
                    <a:pt x="1781" y="1692"/>
                    <a:pt x="1781" y="1681"/>
                    <a:pt x="1792" y="1681"/>
                  </a:cubicBezTo>
                  <a:cubicBezTo>
                    <a:pt x="1792" y="1669"/>
                    <a:pt x="1792" y="1669"/>
                    <a:pt x="1792" y="1669"/>
                  </a:cubicBezTo>
                  <a:cubicBezTo>
                    <a:pt x="1759" y="1669"/>
                    <a:pt x="1714" y="1658"/>
                    <a:pt x="1714" y="1658"/>
                  </a:cubicBezTo>
                  <a:cubicBezTo>
                    <a:pt x="1703" y="1658"/>
                    <a:pt x="1703" y="1658"/>
                    <a:pt x="1703" y="1658"/>
                  </a:cubicBezTo>
                  <a:cubicBezTo>
                    <a:pt x="1691" y="1311"/>
                    <a:pt x="1691" y="1311"/>
                    <a:pt x="1691" y="1311"/>
                  </a:cubicBezTo>
                  <a:cubicBezTo>
                    <a:pt x="1669" y="1311"/>
                    <a:pt x="1646" y="1300"/>
                    <a:pt x="1624" y="1300"/>
                  </a:cubicBezTo>
                  <a:lnTo>
                    <a:pt x="1613" y="1300"/>
                  </a:lnTo>
                  <a:lnTo>
                    <a:pt x="1602" y="1300"/>
                  </a:lnTo>
                  <a:cubicBezTo>
                    <a:pt x="1590" y="1300"/>
                    <a:pt x="1579" y="1311"/>
                    <a:pt x="1557" y="1311"/>
                  </a:cubicBezTo>
                  <a:cubicBezTo>
                    <a:pt x="1546" y="1311"/>
                    <a:pt x="1546" y="1322"/>
                    <a:pt x="1535" y="1322"/>
                  </a:cubicBezTo>
                  <a:cubicBezTo>
                    <a:pt x="1523" y="1333"/>
                    <a:pt x="1512" y="1333"/>
                    <a:pt x="1490" y="1333"/>
                  </a:cubicBezTo>
                  <a:lnTo>
                    <a:pt x="1479" y="1333"/>
                  </a:lnTo>
                  <a:cubicBezTo>
                    <a:pt x="1445" y="1322"/>
                    <a:pt x="1422" y="1300"/>
                    <a:pt x="1411" y="1289"/>
                  </a:cubicBezTo>
                  <a:cubicBezTo>
                    <a:pt x="1400" y="1277"/>
                    <a:pt x="1400" y="1277"/>
                    <a:pt x="1400" y="1277"/>
                  </a:cubicBezTo>
                  <a:lnTo>
                    <a:pt x="1400" y="1277"/>
                  </a:lnTo>
                  <a:lnTo>
                    <a:pt x="1400" y="1277"/>
                  </a:lnTo>
                  <a:lnTo>
                    <a:pt x="1400" y="1277"/>
                  </a:lnTo>
                  <a:cubicBezTo>
                    <a:pt x="1400" y="1289"/>
                    <a:pt x="1400" y="1300"/>
                    <a:pt x="1389" y="1300"/>
                  </a:cubicBezTo>
                  <a:cubicBezTo>
                    <a:pt x="1389" y="1311"/>
                    <a:pt x="1377" y="1311"/>
                    <a:pt x="1377" y="1311"/>
                  </a:cubicBezTo>
                  <a:cubicBezTo>
                    <a:pt x="1355" y="1311"/>
                    <a:pt x="1333" y="1289"/>
                    <a:pt x="1310" y="1277"/>
                  </a:cubicBezTo>
                  <a:cubicBezTo>
                    <a:pt x="1299" y="1266"/>
                    <a:pt x="1299" y="1266"/>
                    <a:pt x="1299" y="1266"/>
                  </a:cubicBezTo>
                  <a:cubicBezTo>
                    <a:pt x="1288" y="1154"/>
                    <a:pt x="1288" y="1154"/>
                    <a:pt x="1288" y="1154"/>
                  </a:cubicBezTo>
                  <a:cubicBezTo>
                    <a:pt x="1097" y="1053"/>
                    <a:pt x="1097" y="1053"/>
                    <a:pt x="1097" y="1053"/>
                  </a:cubicBezTo>
                  <a:cubicBezTo>
                    <a:pt x="1142" y="930"/>
                    <a:pt x="1142" y="930"/>
                    <a:pt x="1142" y="930"/>
                  </a:cubicBezTo>
                  <a:cubicBezTo>
                    <a:pt x="1097" y="863"/>
                    <a:pt x="1097" y="863"/>
                    <a:pt x="1097" y="863"/>
                  </a:cubicBezTo>
                  <a:cubicBezTo>
                    <a:pt x="985" y="851"/>
                    <a:pt x="985" y="851"/>
                    <a:pt x="985" y="851"/>
                  </a:cubicBezTo>
                  <a:cubicBezTo>
                    <a:pt x="1019" y="717"/>
                    <a:pt x="1019" y="717"/>
                    <a:pt x="1019" y="717"/>
                  </a:cubicBezTo>
                  <a:cubicBezTo>
                    <a:pt x="918" y="706"/>
                    <a:pt x="918" y="706"/>
                    <a:pt x="918" y="706"/>
                  </a:cubicBezTo>
                  <a:cubicBezTo>
                    <a:pt x="918" y="683"/>
                    <a:pt x="918" y="683"/>
                    <a:pt x="918" y="683"/>
                  </a:cubicBezTo>
                  <a:cubicBezTo>
                    <a:pt x="929" y="672"/>
                    <a:pt x="941" y="638"/>
                    <a:pt x="941" y="616"/>
                  </a:cubicBezTo>
                  <a:cubicBezTo>
                    <a:pt x="952" y="594"/>
                    <a:pt x="963" y="582"/>
                    <a:pt x="974" y="571"/>
                  </a:cubicBezTo>
                  <a:lnTo>
                    <a:pt x="985" y="571"/>
                  </a:lnTo>
                  <a:cubicBezTo>
                    <a:pt x="974" y="571"/>
                    <a:pt x="974" y="571"/>
                    <a:pt x="974" y="560"/>
                  </a:cubicBezTo>
                  <a:cubicBezTo>
                    <a:pt x="963" y="549"/>
                    <a:pt x="941" y="527"/>
                    <a:pt x="941" y="504"/>
                  </a:cubicBezTo>
                  <a:lnTo>
                    <a:pt x="941" y="493"/>
                  </a:lnTo>
                  <a:cubicBezTo>
                    <a:pt x="941" y="482"/>
                    <a:pt x="941" y="471"/>
                    <a:pt x="941" y="459"/>
                  </a:cubicBezTo>
                  <a:cubicBezTo>
                    <a:pt x="941" y="471"/>
                    <a:pt x="941" y="459"/>
                    <a:pt x="941" y="459"/>
                  </a:cubicBezTo>
                  <a:cubicBezTo>
                    <a:pt x="929" y="459"/>
                    <a:pt x="918" y="459"/>
                    <a:pt x="907" y="448"/>
                  </a:cubicBezTo>
                  <a:cubicBezTo>
                    <a:pt x="896" y="437"/>
                    <a:pt x="907" y="414"/>
                    <a:pt x="907" y="392"/>
                  </a:cubicBezTo>
                  <a:cubicBezTo>
                    <a:pt x="907" y="381"/>
                    <a:pt x="907" y="369"/>
                    <a:pt x="907" y="358"/>
                  </a:cubicBezTo>
                  <a:cubicBezTo>
                    <a:pt x="918" y="347"/>
                    <a:pt x="918" y="347"/>
                    <a:pt x="918" y="336"/>
                  </a:cubicBezTo>
                  <a:lnTo>
                    <a:pt x="918" y="325"/>
                  </a:lnTo>
                  <a:cubicBezTo>
                    <a:pt x="884" y="325"/>
                    <a:pt x="851" y="291"/>
                    <a:pt x="828" y="258"/>
                  </a:cubicBezTo>
                  <a:lnTo>
                    <a:pt x="828" y="258"/>
                  </a:lnTo>
                  <a:cubicBezTo>
                    <a:pt x="806" y="235"/>
                    <a:pt x="828" y="202"/>
                    <a:pt x="851" y="179"/>
                  </a:cubicBezTo>
                  <a:cubicBezTo>
                    <a:pt x="862" y="157"/>
                    <a:pt x="862" y="157"/>
                    <a:pt x="862" y="157"/>
                  </a:cubicBezTo>
                  <a:cubicBezTo>
                    <a:pt x="851" y="145"/>
                    <a:pt x="840" y="134"/>
                    <a:pt x="828" y="123"/>
                  </a:cubicBezTo>
                  <a:cubicBezTo>
                    <a:pt x="817" y="134"/>
                    <a:pt x="817" y="145"/>
                    <a:pt x="817" y="145"/>
                  </a:cubicBezTo>
                  <a:cubicBezTo>
                    <a:pt x="806" y="157"/>
                    <a:pt x="795" y="168"/>
                    <a:pt x="772" y="168"/>
                  </a:cubicBezTo>
                  <a:cubicBezTo>
                    <a:pt x="761" y="168"/>
                    <a:pt x="739" y="157"/>
                    <a:pt x="739" y="145"/>
                  </a:cubicBezTo>
                  <a:cubicBezTo>
                    <a:pt x="728" y="134"/>
                    <a:pt x="705" y="123"/>
                    <a:pt x="694" y="112"/>
                  </a:cubicBezTo>
                  <a:cubicBezTo>
                    <a:pt x="683" y="112"/>
                    <a:pt x="683" y="100"/>
                    <a:pt x="672" y="100"/>
                  </a:cubicBezTo>
                  <a:cubicBezTo>
                    <a:pt x="660" y="89"/>
                    <a:pt x="649" y="78"/>
                    <a:pt x="649" y="67"/>
                  </a:cubicBezTo>
                  <a:cubicBezTo>
                    <a:pt x="526" y="145"/>
                    <a:pt x="526" y="145"/>
                    <a:pt x="526" y="145"/>
                  </a:cubicBezTo>
                  <a:cubicBezTo>
                    <a:pt x="526" y="336"/>
                    <a:pt x="526" y="336"/>
                    <a:pt x="526" y="336"/>
                  </a:cubicBezTo>
                  <a:cubicBezTo>
                    <a:pt x="504" y="336"/>
                    <a:pt x="504" y="336"/>
                    <a:pt x="504" y="336"/>
                  </a:cubicBezTo>
                  <a:cubicBezTo>
                    <a:pt x="470" y="347"/>
                    <a:pt x="425" y="347"/>
                    <a:pt x="414" y="358"/>
                  </a:cubicBezTo>
                  <a:cubicBezTo>
                    <a:pt x="414" y="369"/>
                    <a:pt x="403" y="381"/>
                    <a:pt x="403" y="392"/>
                  </a:cubicBezTo>
                  <a:cubicBezTo>
                    <a:pt x="391" y="414"/>
                    <a:pt x="380" y="437"/>
                    <a:pt x="358" y="448"/>
                  </a:cubicBezTo>
                  <a:cubicBezTo>
                    <a:pt x="346" y="459"/>
                    <a:pt x="313" y="471"/>
                    <a:pt x="290" y="471"/>
                  </a:cubicBezTo>
                  <a:cubicBezTo>
                    <a:pt x="302" y="504"/>
                    <a:pt x="302" y="538"/>
                    <a:pt x="279" y="560"/>
                  </a:cubicBezTo>
                  <a:cubicBezTo>
                    <a:pt x="279" y="560"/>
                    <a:pt x="268" y="571"/>
                    <a:pt x="279" y="582"/>
                  </a:cubicBezTo>
                  <a:cubicBezTo>
                    <a:pt x="279" y="582"/>
                    <a:pt x="279" y="582"/>
                    <a:pt x="279" y="571"/>
                  </a:cubicBezTo>
                  <a:cubicBezTo>
                    <a:pt x="290" y="571"/>
                    <a:pt x="290" y="560"/>
                    <a:pt x="290" y="560"/>
                  </a:cubicBezTo>
                  <a:cubicBezTo>
                    <a:pt x="302" y="538"/>
                    <a:pt x="302" y="527"/>
                    <a:pt x="335" y="527"/>
                  </a:cubicBezTo>
                  <a:cubicBezTo>
                    <a:pt x="335" y="527"/>
                    <a:pt x="346" y="527"/>
                    <a:pt x="358" y="527"/>
                  </a:cubicBezTo>
                  <a:cubicBezTo>
                    <a:pt x="369" y="538"/>
                    <a:pt x="391" y="549"/>
                    <a:pt x="403" y="560"/>
                  </a:cubicBezTo>
                  <a:cubicBezTo>
                    <a:pt x="414" y="560"/>
                    <a:pt x="436" y="571"/>
                    <a:pt x="448" y="582"/>
                  </a:cubicBezTo>
                  <a:cubicBezTo>
                    <a:pt x="459" y="582"/>
                    <a:pt x="459" y="582"/>
                    <a:pt x="459" y="762"/>
                  </a:cubicBezTo>
                  <a:cubicBezTo>
                    <a:pt x="459" y="773"/>
                    <a:pt x="459" y="773"/>
                    <a:pt x="459" y="773"/>
                  </a:cubicBezTo>
                  <a:cubicBezTo>
                    <a:pt x="459" y="784"/>
                    <a:pt x="448" y="795"/>
                    <a:pt x="425" y="795"/>
                  </a:cubicBezTo>
                  <a:cubicBezTo>
                    <a:pt x="403" y="795"/>
                    <a:pt x="403" y="795"/>
                    <a:pt x="403" y="807"/>
                  </a:cubicBezTo>
                  <a:cubicBezTo>
                    <a:pt x="403" y="818"/>
                    <a:pt x="403" y="818"/>
                    <a:pt x="403" y="829"/>
                  </a:cubicBezTo>
                  <a:cubicBezTo>
                    <a:pt x="403" y="863"/>
                    <a:pt x="391" y="896"/>
                    <a:pt x="358" y="907"/>
                  </a:cubicBezTo>
                  <a:lnTo>
                    <a:pt x="346" y="907"/>
                  </a:lnTo>
                  <a:cubicBezTo>
                    <a:pt x="313" y="907"/>
                    <a:pt x="302" y="885"/>
                    <a:pt x="302" y="851"/>
                  </a:cubicBezTo>
                  <a:lnTo>
                    <a:pt x="302" y="840"/>
                  </a:lnTo>
                  <a:cubicBezTo>
                    <a:pt x="55" y="1076"/>
                    <a:pt x="55" y="1076"/>
                    <a:pt x="55" y="1076"/>
                  </a:cubicBezTo>
                  <a:cubicBezTo>
                    <a:pt x="212" y="1266"/>
                    <a:pt x="212" y="1266"/>
                    <a:pt x="212" y="1266"/>
                  </a:cubicBezTo>
                  <a:cubicBezTo>
                    <a:pt x="235" y="1289"/>
                    <a:pt x="246" y="1311"/>
                    <a:pt x="223" y="1333"/>
                  </a:cubicBezTo>
                  <a:lnTo>
                    <a:pt x="223" y="1333"/>
                  </a:lnTo>
                  <a:lnTo>
                    <a:pt x="235" y="1333"/>
                  </a:lnTo>
                  <a:cubicBezTo>
                    <a:pt x="257" y="1333"/>
                    <a:pt x="268" y="1356"/>
                    <a:pt x="268" y="1356"/>
                  </a:cubicBezTo>
                  <a:cubicBezTo>
                    <a:pt x="279" y="1367"/>
                    <a:pt x="279" y="1389"/>
                    <a:pt x="257" y="1400"/>
                  </a:cubicBezTo>
                  <a:cubicBezTo>
                    <a:pt x="246" y="1412"/>
                    <a:pt x="246" y="1434"/>
                    <a:pt x="246" y="1445"/>
                  </a:cubicBezTo>
                  <a:cubicBezTo>
                    <a:pt x="246" y="1457"/>
                    <a:pt x="257" y="1457"/>
                    <a:pt x="246" y="1468"/>
                  </a:cubicBezTo>
                  <a:cubicBezTo>
                    <a:pt x="268" y="1479"/>
                    <a:pt x="290" y="1490"/>
                    <a:pt x="290" y="1513"/>
                  </a:cubicBezTo>
                  <a:cubicBezTo>
                    <a:pt x="290" y="1524"/>
                    <a:pt x="290" y="1546"/>
                    <a:pt x="290" y="1546"/>
                  </a:cubicBezTo>
                  <a:lnTo>
                    <a:pt x="290" y="1546"/>
                  </a:lnTo>
                  <a:cubicBezTo>
                    <a:pt x="313" y="1546"/>
                    <a:pt x="324" y="1546"/>
                    <a:pt x="324" y="1546"/>
                  </a:cubicBezTo>
                  <a:cubicBezTo>
                    <a:pt x="346" y="1546"/>
                    <a:pt x="358" y="1546"/>
                    <a:pt x="358" y="1558"/>
                  </a:cubicBezTo>
                  <a:cubicBezTo>
                    <a:pt x="369" y="1569"/>
                    <a:pt x="369" y="1591"/>
                    <a:pt x="369" y="1591"/>
                  </a:cubicBezTo>
                  <a:lnTo>
                    <a:pt x="369" y="1602"/>
                  </a:lnTo>
                  <a:cubicBezTo>
                    <a:pt x="369" y="1602"/>
                    <a:pt x="369" y="1602"/>
                    <a:pt x="380" y="1602"/>
                  </a:cubicBezTo>
                  <a:lnTo>
                    <a:pt x="391" y="1591"/>
                  </a:lnTo>
                  <a:cubicBezTo>
                    <a:pt x="448" y="1591"/>
                    <a:pt x="448" y="1636"/>
                    <a:pt x="459" y="1658"/>
                  </a:cubicBezTo>
                  <a:cubicBezTo>
                    <a:pt x="459" y="1703"/>
                    <a:pt x="481" y="1748"/>
                    <a:pt x="492" y="1748"/>
                  </a:cubicBezTo>
                  <a:cubicBezTo>
                    <a:pt x="492" y="1748"/>
                    <a:pt x="492" y="1748"/>
                    <a:pt x="504" y="1748"/>
                  </a:cubicBezTo>
                  <a:lnTo>
                    <a:pt x="504" y="1748"/>
                  </a:lnTo>
                  <a:lnTo>
                    <a:pt x="515" y="1748"/>
                  </a:lnTo>
                  <a:cubicBezTo>
                    <a:pt x="537" y="1748"/>
                    <a:pt x="548" y="1759"/>
                    <a:pt x="559" y="1782"/>
                  </a:cubicBezTo>
                  <a:cubicBezTo>
                    <a:pt x="571" y="1782"/>
                    <a:pt x="571" y="1793"/>
                    <a:pt x="571" y="1793"/>
                  </a:cubicBezTo>
                  <a:lnTo>
                    <a:pt x="571" y="1793"/>
                  </a:lnTo>
                  <a:lnTo>
                    <a:pt x="582" y="1782"/>
                  </a:lnTo>
                  <a:cubicBezTo>
                    <a:pt x="593" y="1782"/>
                    <a:pt x="593" y="1782"/>
                    <a:pt x="593" y="1782"/>
                  </a:cubicBezTo>
                  <a:cubicBezTo>
                    <a:pt x="604" y="1782"/>
                    <a:pt x="604" y="1782"/>
                    <a:pt x="615" y="1782"/>
                  </a:cubicBezTo>
                  <a:cubicBezTo>
                    <a:pt x="638" y="1782"/>
                    <a:pt x="672" y="1793"/>
                    <a:pt x="672" y="1838"/>
                  </a:cubicBezTo>
                  <a:cubicBezTo>
                    <a:pt x="672" y="1838"/>
                    <a:pt x="672" y="1849"/>
                    <a:pt x="683" y="1849"/>
                  </a:cubicBezTo>
                  <a:cubicBezTo>
                    <a:pt x="683" y="1860"/>
                    <a:pt x="683" y="1860"/>
                    <a:pt x="683" y="1882"/>
                  </a:cubicBezTo>
                  <a:cubicBezTo>
                    <a:pt x="672" y="1894"/>
                    <a:pt x="660" y="1894"/>
                    <a:pt x="638" y="1905"/>
                  </a:cubicBezTo>
                  <a:lnTo>
                    <a:pt x="627" y="1916"/>
                  </a:lnTo>
                  <a:cubicBezTo>
                    <a:pt x="593" y="1927"/>
                    <a:pt x="571" y="1938"/>
                    <a:pt x="548" y="1938"/>
                  </a:cubicBezTo>
                  <a:cubicBezTo>
                    <a:pt x="526" y="1938"/>
                    <a:pt x="515" y="1927"/>
                    <a:pt x="515" y="1927"/>
                  </a:cubicBezTo>
                  <a:cubicBezTo>
                    <a:pt x="504" y="1927"/>
                    <a:pt x="504" y="1927"/>
                    <a:pt x="504" y="1927"/>
                  </a:cubicBezTo>
                  <a:cubicBezTo>
                    <a:pt x="492" y="1905"/>
                    <a:pt x="481" y="1894"/>
                    <a:pt x="459" y="1905"/>
                  </a:cubicBezTo>
                  <a:lnTo>
                    <a:pt x="448" y="1905"/>
                  </a:lnTo>
                  <a:cubicBezTo>
                    <a:pt x="414" y="1905"/>
                    <a:pt x="403" y="1894"/>
                    <a:pt x="403" y="1882"/>
                  </a:cubicBezTo>
                  <a:cubicBezTo>
                    <a:pt x="391" y="1871"/>
                    <a:pt x="391" y="1871"/>
                    <a:pt x="391" y="1871"/>
                  </a:cubicBezTo>
                  <a:lnTo>
                    <a:pt x="391" y="1860"/>
                  </a:lnTo>
                  <a:cubicBezTo>
                    <a:pt x="380" y="1871"/>
                    <a:pt x="369" y="1871"/>
                    <a:pt x="358" y="1882"/>
                  </a:cubicBezTo>
                  <a:cubicBezTo>
                    <a:pt x="324" y="1927"/>
                    <a:pt x="290" y="1961"/>
                    <a:pt x="290" y="1972"/>
                  </a:cubicBezTo>
                  <a:cubicBezTo>
                    <a:pt x="290" y="1983"/>
                    <a:pt x="279" y="1983"/>
                    <a:pt x="279" y="1995"/>
                  </a:cubicBezTo>
                  <a:cubicBezTo>
                    <a:pt x="279" y="2006"/>
                    <a:pt x="279" y="2017"/>
                    <a:pt x="279" y="2028"/>
                  </a:cubicBezTo>
                  <a:cubicBezTo>
                    <a:pt x="302" y="2017"/>
                    <a:pt x="313" y="2028"/>
                    <a:pt x="313" y="2039"/>
                  </a:cubicBezTo>
                  <a:cubicBezTo>
                    <a:pt x="335" y="2062"/>
                    <a:pt x="302" y="2107"/>
                    <a:pt x="302" y="2118"/>
                  </a:cubicBezTo>
                  <a:cubicBezTo>
                    <a:pt x="290" y="2129"/>
                    <a:pt x="290" y="2140"/>
                    <a:pt x="290" y="2140"/>
                  </a:cubicBezTo>
                  <a:cubicBezTo>
                    <a:pt x="290" y="2151"/>
                    <a:pt x="290" y="2151"/>
                    <a:pt x="302" y="2162"/>
                  </a:cubicBezTo>
                  <a:cubicBezTo>
                    <a:pt x="324" y="2174"/>
                    <a:pt x="335" y="2219"/>
                    <a:pt x="324" y="2275"/>
                  </a:cubicBezTo>
                  <a:cubicBezTo>
                    <a:pt x="324" y="2286"/>
                    <a:pt x="324" y="2286"/>
                    <a:pt x="313" y="2286"/>
                  </a:cubicBezTo>
                  <a:lnTo>
                    <a:pt x="313" y="2297"/>
                  </a:lnTo>
                  <a:lnTo>
                    <a:pt x="313" y="2297"/>
                  </a:lnTo>
                  <a:lnTo>
                    <a:pt x="313" y="2297"/>
                  </a:lnTo>
                  <a:cubicBezTo>
                    <a:pt x="313" y="2308"/>
                    <a:pt x="313" y="2308"/>
                    <a:pt x="313" y="2308"/>
                  </a:cubicBezTo>
                  <a:lnTo>
                    <a:pt x="313" y="2308"/>
                  </a:lnTo>
                  <a:lnTo>
                    <a:pt x="313" y="2320"/>
                  </a:lnTo>
                  <a:cubicBezTo>
                    <a:pt x="313" y="2331"/>
                    <a:pt x="313" y="2331"/>
                    <a:pt x="313" y="2342"/>
                  </a:cubicBezTo>
                  <a:cubicBezTo>
                    <a:pt x="324" y="2353"/>
                    <a:pt x="346" y="2364"/>
                    <a:pt x="380" y="2398"/>
                  </a:cubicBezTo>
                  <a:cubicBezTo>
                    <a:pt x="425" y="2431"/>
                    <a:pt x="470" y="2476"/>
                    <a:pt x="448" y="2510"/>
                  </a:cubicBezTo>
                  <a:cubicBezTo>
                    <a:pt x="448" y="2510"/>
                    <a:pt x="425" y="2544"/>
                    <a:pt x="448" y="2566"/>
                  </a:cubicBezTo>
                  <a:cubicBezTo>
                    <a:pt x="481" y="2588"/>
                    <a:pt x="492" y="2610"/>
                    <a:pt x="481" y="2655"/>
                  </a:cubicBezTo>
                  <a:cubicBezTo>
                    <a:pt x="470" y="2688"/>
                    <a:pt x="459" y="2789"/>
                    <a:pt x="481" y="2823"/>
                  </a:cubicBezTo>
                  <a:cubicBezTo>
                    <a:pt x="492" y="2834"/>
                    <a:pt x="504" y="2845"/>
                    <a:pt x="504" y="2845"/>
                  </a:cubicBezTo>
                  <a:cubicBezTo>
                    <a:pt x="526" y="2856"/>
                    <a:pt x="526" y="2868"/>
                    <a:pt x="526" y="2901"/>
                  </a:cubicBezTo>
                  <a:cubicBezTo>
                    <a:pt x="526" y="2924"/>
                    <a:pt x="526" y="2924"/>
                    <a:pt x="548" y="2924"/>
                  </a:cubicBezTo>
                  <a:cubicBezTo>
                    <a:pt x="548" y="2935"/>
                    <a:pt x="548" y="2935"/>
                    <a:pt x="548" y="2935"/>
                  </a:cubicBezTo>
                  <a:cubicBezTo>
                    <a:pt x="582" y="2946"/>
                    <a:pt x="582" y="2957"/>
                    <a:pt x="582" y="2968"/>
                  </a:cubicBezTo>
                  <a:cubicBezTo>
                    <a:pt x="582" y="2991"/>
                    <a:pt x="537" y="3002"/>
                    <a:pt x="526" y="3002"/>
                  </a:cubicBezTo>
                  <a:cubicBezTo>
                    <a:pt x="504" y="3002"/>
                    <a:pt x="492" y="3013"/>
                    <a:pt x="492" y="3047"/>
                  </a:cubicBezTo>
                  <a:cubicBezTo>
                    <a:pt x="492" y="3069"/>
                    <a:pt x="492" y="3081"/>
                    <a:pt x="492" y="3103"/>
                  </a:cubicBezTo>
                  <a:cubicBezTo>
                    <a:pt x="492" y="3114"/>
                    <a:pt x="492" y="3148"/>
                    <a:pt x="492" y="3159"/>
                  </a:cubicBezTo>
                  <a:cubicBezTo>
                    <a:pt x="492" y="3159"/>
                    <a:pt x="504" y="3159"/>
                    <a:pt x="515" y="3170"/>
                  </a:cubicBezTo>
                  <a:cubicBezTo>
                    <a:pt x="515" y="3192"/>
                    <a:pt x="515" y="3204"/>
                    <a:pt x="504" y="3226"/>
                  </a:cubicBezTo>
                  <a:cubicBezTo>
                    <a:pt x="492" y="3249"/>
                    <a:pt x="492" y="3260"/>
                    <a:pt x="492" y="3271"/>
                  </a:cubicBezTo>
                  <a:lnTo>
                    <a:pt x="504" y="3271"/>
                  </a:lnTo>
                  <a:cubicBezTo>
                    <a:pt x="526" y="3271"/>
                    <a:pt x="548" y="3271"/>
                    <a:pt x="559" y="3305"/>
                  </a:cubicBezTo>
                  <a:lnTo>
                    <a:pt x="559" y="3316"/>
                  </a:ln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137"/>
            <p:cNvSpPr>
              <a:spLocks noChangeArrowheads="1"/>
            </p:cNvSpPr>
            <p:nvPr/>
          </p:nvSpPr>
          <p:spPr bwMode="auto">
            <a:xfrm>
              <a:off x="2114550" y="1150938"/>
              <a:ext cx="1588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138"/>
            <p:cNvSpPr>
              <a:spLocks noChangeArrowheads="1"/>
            </p:cNvSpPr>
            <p:nvPr/>
          </p:nvSpPr>
          <p:spPr bwMode="auto">
            <a:xfrm>
              <a:off x="2119313" y="1150938"/>
              <a:ext cx="1587" cy="1587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139"/>
            <p:cNvSpPr>
              <a:spLocks noChangeArrowheads="1"/>
            </p:cNvSpPr>
            <p:nvPr/>
          </p:nvSpPr>
          <p:spPr bwMode="auto">
            <a:xfrm>
              <a:off x="2119313" y="1146175"/>
              <a:ext cx="1587" cy="1588"/>
            </a:xfrm>
            <a:custGeom>
              <a:avLst/>
              <a:gdLst>
                <a:gd name="T0" fmla="*/ 0 w 1"/>
                <a:gd name="T1" fmla="*/ 0 h 1"/>
                <a:gd name="T2" fmla="*/ 0 w 1"/>
                <a:gd name="T3" fmla="*/ 0 h 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</a:cxnLst>
              <a:rect l="0" t="0" r="r" b="b"/>
              <a:pathLst>
                <a:path w="1" h="1">
                  <a:moveTo>
                    <a:pt x="0" y="0"/>
                  </a:moveTo>
                  <a:lnTo>
                    <a:pt x="0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196" name="Text Box 7"/>
          <p:cNvSpPr txBox="1">
            <a:spLocks noChangeArrowheads="1"/>
          </p:cNvSpPr>
          <p:nvPr/>
        </p:nvSpPr>
        <p:spPr bwMode="auto">
          <a:xfrm>
            <a:off x="11352918" y="2153414"/>
            <a:ext cx="3261919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MEXICO</a:t>
            </a:r>
          </a:p>
        </p:txBody>
      </p:sp>
      <p:sp>
        <p:nvSpPr>
          <p:cNvPr id="188" name="Rectangle 187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89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0" name="TextBox 189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191" name="Rectangle 190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192" name="Rectangle 191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93" name="Rectangle 192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5431483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9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8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9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9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9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9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9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6" grpId="0"/>
      <p:bldP spid="188" grpId="0" animBg="1"/>
      <p:bldP spid="189" grpId="0"/>
      <p:bldP spid="190" grpId="0"/>
      <p:bldP spid="191" grpId="0" animBg="1"/>
      <p:bldP spid="192" grpId="0" animBg="1"/>
      <p:bldP spid="193" grpId="0" animBg="1"/>
      <p:bldP spid="194" grpId="0"/>
    </p:bldLst>
  </p:timing>
</p:sld>
</file>

<file path=ppt/slides/slide2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2552359" y="1244032"/>
            <a:ext cx="7551224" cy="8571760"/>
            <a:chOff x="2239069" y="2908351"/>
            <a:chExt cx="8462739" cy="9606465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80" name="Freeform 131"/>
            <p:cNvSpPr>
              <a:spLocks noChangeArrowheads="1"/>
            </p:cNvSpPr>
            <p:nvPr/>
          </p:nvSpPr>
          <p:spPr bwMode="auto">
            <a:xfrm>
              <a:off x="2239069" y="9900760"/>
              <a:ext cx="1670829" cy="2614056"/>
            </a:xfrm>
            <a:custGeom>
              <a:avLst/>
              <a:gdLst>
                <a:gd name="T0" fmla="*/ 2630 w 3868"/>
                <a:gd name="T1" fmla="*/ 5613 h 6049"/>
                <a:gd name="T2" fmla="*/ 2668 w 3868"/>
                <a:gd name="T3" fmla="*/ 5838 h 6049"/>
                <a:gd name="T4" fmla="*/ 2788 w 3868"/>
                <a:gd name="T5" fmla="*/ 5351 h 6049"/>
                <a:gd name="T6" fmla="*/ 2211 w 3868"/>
                <a:gd name="T7" fmla="*/ 6040 h 6049"/>
                <a:gd name="T8" fmla="*/ 2083 w 3868"/>
                <a:gd name="T9" fmla="*/ 5778 h 6049"/>
                <a:gd name="T10" fmla="*/ 1836 w 3868"/>
                <a:gd name="T11" fmla="*/ 5771 h 6049"/>
                <a:gd name="T12" fmla="*/ 1236 w 3868"/>
                <a:gd name="T13" fmla="*/ 4174 h 6049"/>
                <a:gd name="T14" fmla="*/ 1401 w 3868"/>
                <a:gd name="T15" fmla="*/ 3905 h 6049"/>
                <a:gd name="T16" fmla="*/ 1709 w 3868"/>
                <a:gd name="T17" fmla="*/ 3402 h 6049"/>
                <a:gd name="T18" fmla="*/ 2024 w 3868"/>
                <a:gd name="T19" fmla="*/ 3013 h 6049"/>
                <a:gd name="T20" fmla="*/ 1889 w 3868"/>
                <a:gd name="T21" fmla="*/ 3140 h 6049"/>
                <a:gd name="T22" fmla="*/ 1641 w 3868"/>
                <a:gd name="T23" fmla="*/ 3395 h 6049"/>
                <a:gd name="T24" fmla="*/ 1604 w 3868"/>
                <a:gd name="T25" fmla="*/ 3283 h 6049"/>
                <a:gd name="T26" fmla="*/ 1784 w 3868"/>
                <a:gd name="T27" fmla="*/ 2953 h 6049"/>
                <a:gd name="T28" fmla="*/ 1064 w 3868"/>
                <a:gd name="T29" fmla="*/ 2031 h 6049"/>
                <a:gd name="T30" fmla="*/ 1401 w 3868"/>
                <a:gd name="T31" fmla="*/ 1814 h 6049"/>
                <a:gd name="T32" fmla="*/ 1656 w 3868"/>
                <a:gd name="T33" fmla="*/ 1664 h 6049"/>
                <a:gd name="T34" fmla="*/ 2068 w 3868"/>
                <a:gd name="T35" fmla="*/ 1379 h 6049"/>
                <a:gd name="T36" fmla="*/ 2623 w 3868"/>
                <a:gd name="T37" fmla="*/ 1094 h 6049"/>
                <a:gd name="T38" fmla="*/ 3500 w 3868"/>
                <a:gd name="T39" fmla="*/ 1477 h 6049"/>
                <a:gd name="T40" fmla="*/ 3627 w 3868"/>
                <a:gd name="T41" fmla="*/ 2024 h 6049"/>
                <a:gd name="T42" fmla="*/ 3867 w 3868"/>
                <a:gd name="T43" fmla="*/ 2428 h 6049"/>
                <a:gd name="T44" fmla="*/ 3500 w 3868"/>
                <a:gd name="T45" fmla="*/ 2938 h 6049"/>
                <a:gd name="T46" fmla="*/ 3223 w 3868"/>
                <a:gd name="T47" fmla="*/ 3867 h 6049"/>
                <a:gd name="T48" fmla="*/ 2975 w 3868"/>
                <a:gd name="T49" fmla="*/ 4504 h 6049"/>
                <a:gd name="T50" fmla="*/ 2743 w 3868"/>
                <a:gd name="T51" fmla="*/ 4714 h 6049"/>
                <a:gd name="T52" fmla="*/ 2458 w 3868"/>
                <a:gd name="T53" fmla="*/ 4534 h 6049"/>
                <a:gd name="T54" fmla="*/ 2376 w 3868"/>
                <a:gd name="T55" fmla="*/ 4294 h 6049"/>
                <a:gd name="T56" fmla="*/ 2218 w 3868"/>
                <a:gd name="T57" fmla="*/ 4279 h 6049"/>
                <a:gd name="T58" fmla="*/ 2173 w 3868"/>
                <a:gd name="T59" fmla="*/ 4811 h 6049"/>
                <a:gd name="T60" fmla="*/ 1701 w 3868"/>
                <a:gd name="T61" fmla="*/ 4496 h 6049"/>
                <a:gd name="T62" fmla="*/ 1769 w 3868"/>
                <a:gd name="T63" fmla="*/ 3935 h 6049"/>
                <a:gd name="T64" fmla="*/ 1994 w 3868"/>
                <a:gd name="T65" fmla="*/ 3432 h 6049"/>
                <a:gd name="T66" fmla="*/ 2271 w 3868"/>
                <a:gd name="T67" fmla="*/ 2870 h 6049"/>
                <a:gd name="T68" fmla="*/ 2256 w 3868"/>
                <a:gd name="T69" fmla="*/ 2706 h 6049"/>
                <a:gd name="T70" fmla="*/ 1964 w 3868"/>
                <a:gd name="T71" fmla="*/ 2166 h 6049"/>
                <a:gd name="T72" fmla="*/ 1799 w 3868"/>
                <a:gd name="T73" fmla="*/ 2541 h 6049"/>
                <a:gd name="T74" fmla="*/ 1739 w 3868"/>
                <a:gd name="T75" fmla="*/ 2773 h 6049"/>
                <a:gd name="T76" fmla="*/ 1342 w 3868"/>
                <a:gd name="T77" fmla="*/ 2780 h 6049"/>
                <a:gd name="T78" fmla="*/ 1304 w 3868"/>
                <a:gd name="T79" fmla="*/ 2278 h 6049"/>
                <a:gd name="T80" fmla="*/ 1484 w 3868"/>
                <a:gd name="T81" fmla="*/ 2451 h 6049"/>
                <a:gd name="T82" fmla="*/ 1282 w 3868"/>
                <a:gd name="T83" fmla="*/ 2166 h 6049"/>
                <a:gd name="T84" fmla="*/ 1019 w 3868"/>
                <a:gd name="T85" fmla="*/ 1746 h 6049"/>
                <a:gd name="T86" fmla="*/ 884 w 3868"/>
                <a:gd name="T87" fmla="*/ 1986 h 6049"/>
                <a:gd name="T88" fmla="*/ 1027 w 3868"/>
                <a:gd name="T89" fmla="*/ 1904 h 6049"/>
                <a:gd name="T90" fmla="*/ 382 w 3868"/>
                <a:gd name="T91" fmla="*/ 2511 h 6049"/>
                <a:gd name="T92" fmla="*/ 525 w 3868"/>
                <a:gd name="T93" fmla="*/ 2353 h 6049"/>
                <a:gd name="T94" fmla="*/ 480 w 3868"/>
                <a:gd name="T95" fmla="*/ 2533 h 6049"/>
                <a:gd name="T96" fmla="*/ 247 w 3868"/>
                <a:gd name="T97" fmla="*/ 2563 h 6049"/>
                <a:gd name="T98" fmla="*/ 255 w 3868"/>
                <a:gd name="T99" fmla="*/ 2683 h 6049"/>
                <a:gd name="T100" fmla="*/ 165 w 3868"/>
                <a:gd name="T101" fmla="*/ 2870 h 6049"/>
                <a:gd name="T102" fmla="*/ 0 w 3868"/>
                <a:gd name="T103" fmla="*/ 2818 h 6049"/>
                <a:gd name="T104" fmla="*/ 1207 w 3868"/>
                <a:gd name="T105" fmla="*/ 1169 h 6049"/>
                <a:gd name="T106" fmla="*/ 1229 w 3868"/>
                <a:gd name="T107" fmla="*/ 1372 h 6049"/>
                <a:gd name="T108" fmla="*/ 832 w 3868"/>
                <a:gd name="T109" fmla="*/ 83 h 6049"/>
                <a:gd name="T110" fmla="*/ 742 w 3868"/>
                <a:gd name="T111" fmla="*/ 465 h 6049"/>
                <a:gd name="T112" fmla="*/ 712 w 3868"/>
                <a:gd name="T113" fmla="*/ 555 h 6049"/>
                <a:gd name="T114" fmla="*/ 712 w 3868"/>
                <a:gd name="T115" fmla="*/ 825 h 6049"/>
                <a:gd name="T116" fmla="*/ 862 w 3868"/>
                <a:gd name="T117" fmla="*/ 442 h 6049"/>
                <a:gd name="T118" fmla="*/ 974 w 3868"/>
                <a:gd name="T119" fmla="*/ 105 h 60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3868" h="6049">
                  <a:moveTo>
                    <a:pt x="2773" y="5261"/>
                  </a:moveTo>
                  <a:lnTo>
                    <a:pt x="2773" y="5261"/>
                  </a:lnTo>
                  <a:cubicBezTo>
                    <a:pt x="2758" y="5268"/>
                    <a:pt x="2758" y="5276"/>
                    <a:pt x="2743" y="5284"/>
                  </a:cubicBezTo>
                  <a:cubicBezTo>
                    <a:pt x="2736" y="5291"/>
                    <a:pt x="2720" y="5291"/>
                    <a:pt x="2720" y="5298"/>
                  </a:cubicBezTo>
                  <a:cubicBezTo>
                    <a:pt x="2720" y="5313"/>
                    <a:pt x="2728" y="5313"/>
                    <a:pt x="2728" y="5328"/>
                  </a:cubicBezTo>
                  <a:cubicBezTo>
                    <a:pt x="2728" y="5336"/>
                    <a:pt x="2720" y="5336"/>
                    <a:pt x="2720" y="5343"/>
                  </a:cubicBezTo>
                  <a:cubicBezTo>
                    <a:pt x="2713" y="5351"/>
                    <a:pt x="2713" y="5358"/>
                    <a:pt x="2706" y="5366"/>
                  </a:cubicBezTo>
                  <a:cubicBezTo>
                    <a:pt x="2698" y="5381"/>
                    <a:pt x="2698" y="5388"/>
                    <a:pt x="2690" y="5396"/>
                  </a:cubicBezTo>
                  <a:cubicBezTo>
                    <a:pt x="2690" y="5403"/>
                    <a:pt x="2676" y="5411"/>
                    <a:pt x="2676" y="5418"/>
                  </a:cubicBezTo>
                  <a:cubicBezTo>
                    <a:pt x="2660" y="5441"/>
                    <a:pt x="2653" y="5448"/>
                    <a:pt x="2653" y="5471"/>
                  </a:cubicBezTo>
                  <a:cubicBezTo>
                    <a:pt x="2653" y="5478"/>
                    <a:pt x="2646" y="5478"/>
                    <a:pt x="2646" y="5486"/>
                  </a:cubicBezTo>
                  <a:cubicBezTo>
                    <a:pt x="2646" y="5538"/>
                    <a:pt x="2646" y="5538"/>
                    <a:pt x="2646" y="5538"/>
                  </a:cubicBezTo>
                  <a:cubicBezTo>
                    <a:pt x="2646" y="5546"/>
                    <a:pt x="2646" y="5553"/>
                    <a:pt x="2646" y="5561"/>
                  </a:cubicBezTo>
                  <a:cubicBezTo>
                    <a:pt x="2646" y="5568"/>
                    <a:pt x="2646" y="5576"/>
                    <a:pt x="2638" y="5591"/>
                  </a:cubicBezTo>
                  <a:cubicBezTo>
                    <a:pt x="2638" y="5598"/>
                    <a:pt x="2630" y="5606"/>
                    <a:pt x="2630" y="5613"/>
                  </a:cubicBezTo>
                  <a:cubicBezTo>
                    <a:pt x="2623" y="5628"/>
                    <a:pt x="2623" y="5636"/>
                    <a:pt x="2616" y="5651"/>
                  </a:cubicBezTo>
                  <a:cubicBezTo>
                    <a:pt x="2608" y="5666"/>
                    <a:pt x="2601" y="5673"/>
                    <a:pt x="2586" y="5688"/>
                  </a:cubicBezTo>
                  <a:cubicBezTo>
                    <a:pt x="2578" y="5695"/>
                    <a:pt x="2578" y="5703"/>
                    <a:pt x="2563" y="5718"/>
                  </a:cubicBezTo>
                  <a:cubicBezTo>
                    <a:pt x="2556" y="5725"/>
                    <a:pt x="2548" y="5725"/>
                    <a:pt x="2548" y="5733"/>
                  </a:cubicBezTo>
                  <a:cubicBezTo>
                    <a:pt x="2541" y="5733"/>
                    <a:pt x="2541" y="5741"/>
                    <a:pt x="2541" y="5741"/>
                  </a:cubicBezTo>
                  <a:cubicBezTo>
                    <a:pt x="2556" y="5808"/>
                    <a:pt x="2556" y="5808"/>
                    <a:pt x="2556" y="5808"/>
                  </a:cubicBezTo>
                  <a:cubicBezTo>
                    <a:pt x="2556" y="5815"/>
                    <a:pt x="2556" y="5823"/>
                    <a:pt x="2556" y="5838"/>
                  </a:cubicBezTo>
                  <a:cubicBezTo>
                    <a:pt x="2548" y="5845"/>
                    <a:pt x="2548" y="5853"/>
                    <a:pt x="2548" y="5860"/>
                  </a:cubicBezTo>
                  <a:cubicBezTo>
                    <a:pt x="2548" y="5860"/>
                    <a:pt x="2548" y="5860"/>
                    <a:pt x="2548" y="5868"/>
                  </a:cubicBezTo>
                  <a:cubicBezTo>
                    <a:pt x="2556" y="5868"/>
                    <a:pt x="2556" y="5875"/>
                    <a:pt x="2563" y="5875"/>
                  </a:cubicBezTo>
                  <a:cubicBezTo>
                    <a:pt x="2563" y="5883"/>
                    <a:pt x="2563" y="5890"/>
                    <a:pt x="2571" y="5898"/>
                  </a:cubicBezTo>
                  <a:cubicBezTo>
                    <a:pt x="2578" y="5883"/>
                    <a:pt x="2578" y="5868"/>
                    <a:pt x="2593" y="5868"/>
                  </a:cubicBezTo>
                  <a:cubicBezTo>
                    <a:pt x="2616" y="5860"/>
                    <a:pt x="2630" y="5860"/>
                    <a:pt x="2646" y="5860"/>
                  </a:cubicBezTo>
                  <a:cubicBezTo>
                    <a:pt x="2668" y="5860"/>
                    <a:pt x="2668" y="5860"/>
                    <a:pt x="2668" y="5860"/>
                  </a:cubicBezTo>
                  <a:cubicBezTo>
                    <a:pt x="2668" y="5853"/>
                    <a:pt x="2668" y="5845"/>
                    <a:pt x="2668" y="5838"/>
                  </a:cubicBezTo>
                  <a:cubicBezTo>
                    <a:pt x="2676" y="5830"/>
                    <a:pt x="2668" y="5823"/>
                    <a:pt x="2676" y="5808"/>
                  </a:cubicBezTo>
                  <a:cubicBezTo>
                    <a:pt x="2676" y="5801"/>
                    <a:pt x="2683" y="5793"/>
                    <a:pt x="2683" y="5778"/>
                  </a:cubicBezTo>
                  <a:cubicBezTo>
                    <a:pt x="2683" y="5771"/>
                    <a:pt x="2676" y="5771"/>
                    <a:pt x="2668" y="5763"/>
                  </a:cubicBezTo>
                  <a:cubicBezTo>
                    <a:pt x="2668" y="5763"/>
                    <a:pt x="2668" y="5755"/>
                    <a:pt x="2668" y="5748"/>
                  </a:cubicBezTo>
                  <a:cubicBezTo>
                    <a:pt x="2668" y="5733"/>
                    <a:pt x="2676" y="5725"/>
                    <a:pt x="2683" y="5711"/>
                  </a:cubicBezTo>
                  <a:cubicBezTo>
                    <a:pt x="2690" y="5703"/>
                    <a:pt x="2690" y="5695"/>
                    <a:pt x="2690" y="5681"/>
                  </a:cubicBezTo>
                  <a:cubicBezTo>
                    <a:pt x="2698" y="5658"/>
                    <a:pt x="2698" y="5636"/>
                    <a:pt x="2720" y="5628"/>
                  </a:cubicBezTo>
                  <a:cubicBezTo>
                    <a:pt x="2728" y="5621"/>
                    <a:pt x="2736" y="5621"/>
                    <a:pt x="2743" y="5613"/>
                  </a:cubicBezTo>
                  <a:cubicBezTo>
                    <a:pt x="2750" y="5606"/>
                    <a:pt x="2743" y="5591"/>
                    <a:pt x="2750" y="5583"/>
                  </a:cubicBezTo>
                  <a:cubicBezTo>
                    <a:pt x="2750" y="5576"/>
                    <a:pt x="2758" y="5576"/>
                    <a:pt x="2766" y="5568"/>
                  </a:cubicBezTo>
                  <a:cubicBezTo>
                    <a:pt x="2773" y="5553"/>
                    <a:pt x="2773" y="5546"/>
                    <a:pt x="2773" y="5531"/>
                  </a:cubicBezTo>
                  <a:cubicBezTo>
                    <a:pt x="2773" y="5516"/>
                    <a:pt x="2773" y="5508"/>
                    <a:pt x="2773" y="5493"/>
                  </a:cubicBezTo>
                  <a:cubicBezTo>
                    <a:pt x="2773" y="5471"/>
                    <a:pt x="2780" y="5463"/>
                    <a:pt x="2780" y="5441"/>
                  </a:cubicBezTo>
                  <a:cubicBezTo>
                    <a:pt x="2788" y="5426"/>
                    <a:pt x="2788" y="5418"/>
                    <a:pt x="2788" y="5403"/>
                  </a:cubicBezTo>
                  <a:cubicBezTo>
                    <a:pt x="2788" y="5351"/>
                    <a:pt x="2788" y="5351"/>
                    <a:pt x="2788" y="5351"/>
                  </a:cubicBezTo>
                  <a:cubicBezTo>
                    <a:pt x="2788" y="5343"/>
                    <a:pt x="2788" y="5343"/>
                    <a:pt x="2795" y="5336"/>
                  </a:cubicBezTo>
                  <a:cubicBezTo>
                    <a:pt x="2795" y="5328"/>
                    <a:pt x="2795" y="5321"/>
                    <a:pt x="2795" y="5306"/>
                  </a:cubicBezTo>
                  <a:cubicBezTo>
                    <a:pt x="2795" y="5298"/>
                    <a:pt x="2795" y="5291"/>
                    <a:pt x="2788" y="5284"/>
                  </a:cubicBezTo>
                  <a:cubicBezTo>
                    <a:pt x="2788" y="5276"/>
                    <a:pt x="2780" y="5268"/>
                    <a:pt x="2773" y="5261"/>
                  </a:cubicBezTo>
                  <a:close/>
                  <a:moveTo>
                    <a:pt x="1994" y="5845"/>
                  </a:moveTo>
                  <a:lnTo>
                    <a:pt x="1994" y="5845"/>
                  </a:lnTo>
                  <a:cubicBezTo>
                    <a:pt x="1994" y="5853"/>
                    <a:pt x="2001" y="5853"/>
                    <a:pt x="2008" y="5860"/>
                  </a:cubicBezTo>
                  <a:cubicBezTo>
                    <a:pt x="2016" y="5868"/>
                    <a:pt x="2016" y="5875"/>
                    <a:pt x="2016" y="5890"/>
                  </a:cubicBezTo>
                  <a:cubicBezTo>
                    <a:pt x="2016" y="5905"/>
                    <a:pt x="2024" y="5913"/>
                    <a:pt x="2024" y="5928"/>
                  </a:cubicBezTo>
                  <a:cubicBezTo>
                    <a:pt x="2031" y="5958"/>
                    <a:pt x="2038" y="5973"/>
                    <a:pt x="2054" y="5995"/>
                  </a:cubicBezTo>
                  <a:cubicBezTo>
                    <a:pt x="2061" y="6010"/>
                    <a:pt x="2054" y="6025"/>
                    <a:pt x="2068" y="6033"/>
                  </a:cubicBezTo>
                  <a:cubicBezTo>
                    <a:pt x="2083" y="6040"/>
                    <a:pt x="2091" y="6033"/>
                    <a:pt x="2106" y="6040"/>
                  </a:cubicBezTo>
                  <a:cubicBezTo>
                    <a:pt x="2113" y="6040"/>
                    <a:pt x="2121" y="6040"/>
                    <a:pt x="2128" y="6040"/>
                  </a:cubicBezTo>
                  <a:cubicBezTo>
                    <a:pt x="2151" y="6048"/>
                    <a:pt x="2158" y="6048"/>
                    <a:pt x="2181" y="6048"/>
                  </a:cubicBezTo>
                  <a:cubicBezTo>
                    <a:pt x="2196" y="6048"/>
                    <a:pt x="2203" y="6040"/>
                    <a:pt x="2211" y="6040"/>
                  </a:cubicBezTo>
                  <a:cubicBezTo>
                    <a:pt x="2226" y="6040"/>
                    <a:pt x="2226" y="6033"/>
                    <a:pt x="2233" y="6033"/>
                  </a:cubicBezTo>
                  <a:cubicBezTo>
                    <a:pt x="2248" y="6025"/>
                    <a:pt x="2256" y="6018"/>
                    <a:pt x="2263" y="6010"/>
                  </a:cubicBezTo>
                  <a:cubicBezTo>
                    <a:pt x="2271" y="6003"/>
                    <a:pt x="2278" y="5988"/>
                    <a:pt x="2286" y="5980"/>
                  </a:cubicBezTo>
                  <a:cubicBezTo>
                    <a:pt x="2293" y="5965"/>
                    <a:pt x="2308" y="5950"/>
                    <a:pt x="2316" y="5935"/>
                  </a:cubicBezTo>
                  <a:cubicBezTo>
                    <a:pt x="2316" y="5920"/>
                    <a:pt x="2316" y="5905"/>
                    <a:pt x="2323" y="5890"/>
                  </a:cubicBezTo>
                  <a:cubicBezTo>
                    <a:pt x="2323" y="5883"/>
                    <a:pt x="2323" y="5875"/>
                    <a:pt x="2323" y="5868"/>
                  </a:cubicBezTo>
                  <a:cubicBezTo>
                    <a:pt x="2323" y="5838"/>
                    <a:pt x="2323" y="5838"/>
                    <a:pt x="2323" y="5838"/>
                  </a:cubicBezTo>
                  <a:cubicBezTo>
                    <a:pt x="2316" y="5838"/>
                    <a:pt x="2308" y="5838"/>
                    <a:pt x="2293" y="5838"/>
                  </a:cubicBezTo>
                  <a:cubicBezTo>
                    <a:pt x="2286" y="5838"/>
                    <a:pt x="2278" y="5830"/>
                    <a:pt x="2271" y="5823"/>
                  </a:cubicBezTo>
                  <a:cubicBezTo>
                    <a:pt x="2263" y="5815"/>
                    <a:pt x="2263" y="5815"/>
                    <a:pt x="2256" y="5808"/>
                  </a:cubicBezTo>
                  <a:cubicBezTo>
                    <a:pt x="2233" y="5801"/>
                    <a:pt x="2226" y="5793"/>
                    <a:pt x="2211" y="5778"/>
                  </a:cubicBezTo>
                  <a:cubicBezTo>
                    <a:pt x="2196" y="5771"/>
                    <a:pt x="2196" y="5763"/>
                    <a:pt x="2181" y="5755"/>
                  </a:cubicBezTo>
                  <a:cubicBezTo>
                    <a:pt x="2166" y="5755"/>
                    <a:pt x="2158" y="5755"/>
                    <a:pt x="2151" y="5755"/>
                  </a:cubicBezTo>
                  <a:cubicBezTo>
                    <a:pt x="2136" y="5755"/>
                    <a:pt x="2128" y="5748"/>
                    <a:pt x="2113" y="5748"/>
                  </a:cubicBezTo>
                  <a:cubicBezTo>
                    <a:pt x="2098" y="5748"/>
                    <a:pt x="2098" y="5763"/>
                    <a:pt x="2083" y="5778"/>
                  </a:cubicBezTo>
                  <a:cubicBezTo>
                    <a:pt x="2083" y="5785"/>
                    <a:pt x="2083" y="5785"/>
                    <a:pt x="2083" y="5785"/>
                  </a:cubicBezTo>
                  <a:cubicBezTo>
                    <a:pt x="2076" y="5793"/>
                    <a:pt x="2068" y="5801"/>
                    <a:pt x="2068" y="5808"/>
                  </a:cubicBezTo>
                  <a:cubicBezTo>
                    <a:pt x="2061" y="5823"/>
                    <a:pt x="2054" y="5823"/>
                    <a:pt x="2038" y="5823"/>
                  </a:cubicBezTo>
                  <a:cubicBezTo>
                    <a:pt x="2031" y="5830"/>
                    <a:pt x="2031" y="5830"/>
                    <a:pt x="2024" y="5830"/>
                  </a:cubicBezTo>
                  <a:cubicBezTo>
                    <a:pt x="2008" y="5838"/>
                    <a:pt x="1994" y="5838"/>
                    <a:pt x="1994" y="5845"/>
                  </a:cubicBezTo>
                  <a:close/>
                  <a:moveTo>
                    <a:pt x="1746" y="5703"/>
                  </a:moveTo>
                  <a:lnTo>
                    <a:pt x="1746" y="5703"/>
                  </a:lnTo>
                  <a:cubicBezTo>
                    <a:pt x="1739" y="5711"/>
                    <a:pt x="1739" y="5711"/>
                    <a:pt x="1739" y="5718"/>
                  </a:cubicBezTo>
                  <a:cubicBezTo>
                    <a:pt x="1739" y="5725"/>
                    <a:pt x="1746" y="5733"/>
                    <a:pt x="1754" y="5733"/>
                  </a:cubicBezTo>
                  <a:cubicBezTo>
                    <a:pt x="1761" y="5741"/>
                    <a:pt x="1769" y="5748"/>
                    <a:pt x="1776" y="5755"/>
                  </a:cubicBezTo>
                  <a:cubicBezTo>
                    <a:pt x="1776" y="5763"/>
                    <a:pt x="1776" y="5763"/>
                    <a:pt x="1784" y="5763"/>
                  </a:cubicBezTo>
                  <a:cubicBezTo>
                    <a:pt x="1784" y="5771"/>
                    <a:pt x="1791" y="5771"/>
                    <a:pt x="1799" y="5778"/>
                  </a:cubicBezTo>
                  <a:cubicBezTo>
                    <a:pt x="1806" y="5785"/>
                    <a:pt x="1806" y="5793"/>
                    <a:pt x="1814" y="5793"/>
                  </a:cubicBezTo>
                  <a:cubicBezTo>
                    <a:pt x="1814" y="5793"/>
                    <a:pt x="1814" y="5793"/>
                    <a:pt x="1821" y="5785"/>
                  </a:cubicBezTo>
                  <a:cubicBezTo>
                    <a:pt x="1829" y="5785"/>
                    <a:pt x="1829" y="5771"/>
                    <a:pt x="1836" y="5771"/>
                  </a:cubicBezTo>
                  <a:cubicBezTo>
                    <a:pt x="1844" y="5771"/>
                    <a:pt x="1851" y="5771"/>
                    <a:pt x="1859" y="5763"/>
                  </a:cubicBezTo>
                  <a:cubicBezTo>
                    <a:pt x="1851" y="5755"/>
                    <a:pt x="1844" y="5755"/>
                    <a:pt x="1836" y="5748"/>
                  </a:cubicBezTo>
                  <a:cubicBezTo>
                    <a:pt x="1821" y="5741"/>
                    <a:pt x="1821" y="5718"/>
                    <a:pt x="1806" y="5718"/>
                  </a:cubicBezTo>
                  <a:cubicBezTo>
                    <a:pt x="1799" y="5718"/>
                    <a:pt x="1791" y="5725"/>
                    <a:pt x="1784" y="5718"/>
                  </a:cubicBezTo>
                  <a:cubicBezTo>
                    <a:pt x="1769" y="5718"/>
                    <a:pt x="1761" y="5711"/>
                    <a:pt x="1746" y="5703"/>
                  </a:cubicBezTo>
                  <a:close/>
                  <a:moveTo>
                    <a:pt x="1319" y="4009"/>
                  </a:moveTo>
                  <a:lnTo>
                    <a:pt x="1319" y="4009"/>
                  </a:lnTo>
                  <a:cubicBezTo>
                    <a:pt x="1304" y="4039"/>
                    <a:pt x="1282" y="4039"/>
                    <a:pt x="1252" y="4054"/>
                  </a:cubicBezTo>
                  <a:cubicBezTo>
                    <a:pt x="1244" y="4054"/>
                    <a:pt x="1236" y="4054"/>
                    <a:pt x="1229" y="4069"/>
                  </a:cubicBezTo>
                  <a:cubicBezTo>
                    <a:pt x="1222" y="4084"/>
                    <a:pt x="1214" y="4092"/>
                    <a:pt x="1207" y="4114"/>
                  </a:cubicBezTo>
                  <a:cubicBezTo>
                    <a:pt x="1199" y="4122"/>
                    <a:pt x="1207" y="4137"/>
                    <a:pt x="1192" y="4144"/>
                  </a:cubicBezTo>
                  <a:cubicBezTo>
                    <a:pt x="1192" y="4152"/>
                    <a:pt x="1184" y="4159"/>
                    <a:pt x="1177" y="4159"/>
                  </a:cubicBezTo>
                  <a:cubicBezTo>
                    <a:pt x="1184" y="4167"/>
                    <a:pt x="1184" y="4174"/>
                    <a:pt x="1192" y="4182"/>
                  </a:cubicBezTo>
                  <a:cubicBezTo>
                    <a:pt x="1199" y="4189"/>
                    <a:pt x="1207" y="4197"/>
                    <a:pt x="1214" y="4197"/>
                  </a:cubicBezTo>
                  <a:cubicBezTo>
                    <a:pt x="1222" y="4197"/>
                    <a:pt x="1229" y="4189"/>
                    <a:pt x="1236" y="4174"/>
                  </a:cubicBezTo>
                  <a:cubicBezTo>
                    <a:pt x="1244" y="4167"/>
                    <a:pt x="1252" y="4159"/>
                    <a:pt x="1259" y="4152"/>
                  </a:cubicBezTo>
                  <a:cubicBezTo>
                    <a:pt x="1259" y="4144"/>
                    <a:pt x="1259" y="4137"/>
                    <a:pt x="1267" y="4122"/>
                  </a:cubicBezTo>
                  <a:cubicBezTo>
                    <a:pt x="1267" y="4114"/>
                    <a:pt x="1267" y="4107"/>
                    <a:pt x="1274" y="4099"/>
                  </a:cubicBezTo>
                  <a:cubicBezTo>
                    <a:pt x="1274" y="4092"/>
                    <a:pt x="1274" y="4084"/>
                    <a:pt x="1274" y="4077"/>
                  </a:cubicBezTo>
                  <a:cubicBezTo>
                    <a:pt x="1282" y="4077"/>
                    <a:pt x="1282" y="4077"/>
                    <a:pt x="1289" y="4077"/>
                  </a:cubicBezTo>
                  <a:cubicBezTo>
                    <a:pt x="1297" y="4077"/>
                    <a:pt x="1297" y="4069"/>
                    <a:pt x="1304" y="4062"/>
                  </a:cubicBezTo>
                  <a:lnTo>
                    <a:pt x="1304" y="4054"/>
                  </a:lnTo>
                  <a:cubicBezTo>
                    <a:pt x="1304" y="4039"/>
                    <a:pt x="1312" y="4039"/>
                    <a:pt x="1319" y="4032"/>
                  </a:cubicBezTo>
                  <a:cubicBezTo>
                    <a:pt x="1319" y="4025"/>
                    <a:pt x="1319" y="4025"/>
                    <a:pt x="1327" y="4017"/>
                  </a:cubicBezTo>
                  <a:cubicBezTo>
                    <a:pt x="1319" y="4009"/>
                    <a:pt x="1319" y="4009"/>
                    <a:pt x="1319" y="4009"/>
                  </a:cubicBezTo>
                  <a:close/>
                  <a:moveTo>
                    <a:pt x="1409" y="3845"/>
                  </a:moveTo>
                  <a:lnTo>
                    <a:pt x="1409" y="3845"/>
                  </a:lnTo>
                  <a:cubicBezTo>
                    <a:pt x="1409" y="3860"/>
                    <a:pt x="1409" y="3860"/>
                    <a:pt x="1401" y="3875"/>
                  </a:cubicBezTo>
                  <a:cubicBezTo>
                    <a:pt x="1401" y="3882"/>
                    <a:pt x="1394" y="3882"/>
                    <a:pt x="1394" y="3890"/>
                  </a:cubicBezTo>
                  <a:cubicBezTo>
                    <a:pt x="1394" y="3897"/>
                    <a:pt x="1401" y="3897"/>
                    <a:pt x="1401" y="3905"/>
                  </a:cubicBezTo>
                  <a:cubicBezTo>
                    <a:pt x="1409" y="3919"/>
                    <a:pt x="1417" y="3927"/>
                    <a:pt x="1417" y="3949"/>
                  </a:cubicBezTo>
                  <a:cubicBezTo>
                    <a:pt x="1417" y="3949"/>
                    <a:pt x="1417" y="3949"/>
                    <a:pt x="1424" y="3949"/>
                  </a:cubicBezTo>
                  <a:cubicBezTo>
                    <a:pt x="1431" y="3949"/>
                    <a:pt x="1431" y="3942"/>
                    <a:pt x="1439" y="3942"/>
                  </a:cubicBezTo>
                  <a:cubicBezTo>
                    <a:pt x="1454" y="3935"/>
                    <a:pt x="1461" y="3935"/>
                    <a:pt x="1484" y="3935"/>
                  </a:cubicBezTo>
                  <a:cubicBezTo>
                    <a:pt x="1484" y="3927"/>
                    <a:pt x="1484" y="3927"/>
                    <a:pt x="1484" y="3919"/>
                  </a:cubicBezTo>
                  <a:cubicBezTo>
                    <a:pt x="1469" y="3912"/>
                    <a:pt x="1454" y="3912"/>
                    <a:pt x="1439" y="3897"/>
                  </a:cubicBezTo>
                  <a:cubicBezTo>
                    <a:pt x="1424" y="3890"/>
                    <a:pt x="1431" y="3875"/>
                    <a:pt x="1417" y="3860"/>
                  </a:cubicBezTo>
                  <a:cubicBezTo>
                    <a:pt x="1417" y="3852"/>
                    <a:pt x="1417" y="3852"/>
                    <a:pt x="1409" y="3845"/>
                  </a:cubicBezTo>
                  <a:close/>
                  <a:moveTo>
                    <a:pt x="1776" y="3425"/>
                  </a:moveTo>
                  <a:lnTo>
                    <a:pt x="1776" y="3425"/>
                  </a:lnTo>
                  <a:cubicBezTo>
                    <a:pt x="1776" y="3417"/>
                    <a:pt x="1784" y="3410"/>
                    <a:pt x="1784" y="3402"/>
                  </a:cubicBezTo>
                  <a:cubicBezTo>
                    <a:pt x="1776" y="3402"/>
                    <a:pt x="1776" y="3402"/>
                    <a:pt x="1769" y="3402"/>
                  </a:cubicBezTo>
                  <a:lnTo>
                    <a:pt x="1769" y="3402"/>
                  </a:lnTo>
                  <a:cubicBezTo>
                    <a:pt x="1761" y="3410"/>
                    <a:pt x="1754" y="3410"/>
                    <a:pt x="1739" y="3410"/>
                  </a:cubicBezTo>
                  <a:cubicBezTo>
                    <a:pt x="1724" y="3410"/>
                    <a:pt x="1716" y="3402"/>
                    <a:pt x="1709" y="3402"/>
                  </a:cubicBezTo>
                  <a:cubicBezTo>
                    <a:pt x="1694" y="3402"/>
                    <a:pt x="1694" y="3402"/>
                    <a:pt x="1694" y="3402"/>
                  </a:cubicBezTo>
                  <a:cubicBezTo>
                    <a:pt x="1694" y="3410"/>
                    <a:pt x="1694" y="3417"/>
                    <a:pt x="1694" y="3425"/>
                  </a:cubicBezTo>
                  <a:cubicBezTo>
                    <a:pt x="1694" y="3440"/>
                    <a:pt x="1686" y="3440"/>
                    <a:pt x="1686" y="3455"/>
                  </a:cubicBezTo>
                  <a:cubicBezTo>
                    <a:pt x="1686" y="3477"/>
                    <a:pt x="1701" y="3492"/>
                    <a:pt x="1701" y="3515"/>
                  </a:cubicBezTo>
                  <a:cubicBezTo>
                    <a:pt x="1709" y="3522"/>
                    <a:pt x="1709" y="3530"/>
                    <a:pt x="1716" y="3537"/>
                  </a:cubicBezTo>
                  <a:cubicBezTo>
                    <a:pt x="1724" y="3545"/>
                    <a:pt x="1724" y="3552"/>
                    <a:pt x="1731" y="3552"/>
                  </a:cubicBezTo>
                  <a:cubicBezTo>
                    <a:pt x="1731" y="3560"/>
                    <a:pt x="1731" y="3560"/>
                    <a:pt x="1739" y="3560"/>
                  </a:cubicBezTo>
                  <a:cubicBezTo>
                    <a:pt x="1746" y="3545"/>
                    <a:pt x="1746" y="3537"/>
                    <a:pt x="1754" y="3522"/>
                  </a:cubicBezTo>
                  <a:cubicBezTo>
                    <a:pt x="1761" y="3515"/>
                    <a:pt x="1761" y="3515"/>
                    <a:pt x="1769" y="3507"/>
                  </a:cubicBezTo>
                  <a:cubicBezTo>
                    <a:pt x="1784" y="3492"/>
                    <a:pt x="1791" y="3485"/>
                    <a:pt x="1799" y="3477"/>
                  </a:cubicBezTo>
                  <a:lnTo>
                    <a:pt x="1799" y="3470"/>
                  </a:lnTo>
                  <a:cubicBezTo>
                    <a:pt x="1791" y="3470"/>
                    <a:pt x="1791" y="3470"/>
                    <a:pt x="1784" y="3462"/>
                  </a:cubicBezTo>
                  <a:cubicBezTo>
                    <a:pt x="1776" y="3455"/>
                    <a:pt x="1776" y="3440"/>
                    <a:pt x="1776" y="3425"/>
                  </a:cubicBezTo>
                  <a:close/>
                  <a:moveTo>
                    <a:pt x="2024" y="3013"/>
                  </a:moveTo>
                  <a:lnTo>
                    <a:pt x="2024" y="3013"/>
                  </a:lnTo>
                  <a:cubicBezTo>
                    <a:pt x="2038" y="3005"/>
                    <a:pt x="2046" y="2998"/>
                    <a:pt x="2061" y="2998"/>
                  </a:cubicBezTo>
                  <a:cubicBezTo>
                    <a:pt x="2068" y="2998"/>
                    <a:pt x="2068" y="2990"/>
                    <a:pt x="2076" y="2998"/>
                  </a:cubicBezTo>
                  <a:cubicBezTo>
                    <a:pt x="2076" y="2998"/>
                    <a:pt x="2076" y="2998"/>
                    <a:pt x="2076" y="3005"/>
                  </a:cubicBezTo>
                  <a:cubicBezTo>
                    <a:pt x="2083" y="3013"/>
                    <a:pt x="2083" y="3013"/>
                    <a:pt x="2083" y="3020"/>
                  </a:cubicBezTo>
                  <a:cubicBezTo>
                    <a:pt x="2083" y="3035"/>
                    <a:pt x="2076" y="3043"/>
                    <a:pt x="2068" y="3058"/>
                  </a:cubicBezTo>
                  <a:cubicBezTo>
                    <a:pt x="2068" y="3065"/>
                    <a:pt x="2061" y="3073"/>
                    <a:pt x="2046" y="3080"/>
                  </a:cubicBezTo>
                  <a:cubicBezTo>
                    <a:pt x="2046" y="3088"/>
                    <a:pt x="2038" y="3095"/>
                    <a:pt x="2038" y="3103"/>
                  </a:cubicBezTo>
                  <a:cubicBezTo>
                    <a:pt x="2031" y="3118"/>
                    <a:pt x="2031" y="3125"/>
                    <a:pt x="2024" y="3140"/>
                  </a:cubicBezTo>
                  <a:cubicBezTo>
                    <a:pt x="2016" y="3148"/>
                    <a:pt x="2008" y="3155"/>
                    <a:pt x="1994" y="3163"/>
                  </a:cubicBezTo>
                  <a:cubicBezTo>
                    <a:pt x="1986" y="3163"/>
                    <a:pt x="1986" y="3178"/>
                    <a:pt x="1978" y="3178"/>
                  </a:cubicBezTo>
                  <a:cubicBezTo>
                    <a:pt x="1964" y="3178"/>
                    <a:pt x="1964" y="3178"/>
                    <a:pt x="1964" y="3178"/>
                  </a:cubicBezTo>
                  <a:cubicBezTo>
                    <a:pt x="1964" y="3163"/>
                    <a:pt x="1964" y="3155"/>
                    <a:pt x="1964" y="3148"/>
                  </a:cubicBezTo>
                  <a:cubicBezTo>
                    <a:pt x="1956" y="3148"/>
                    <a:pt x="1948" y="3163"/>
                    <a:pt x="1941" y="3163"/>
                  </a:cubicBezTo>
                  <a:cubicBezTo>
                    <a:pt x="1934" y="3163"/>
                    <a:pt x="1926" y="3155"/>
                    <a:pt x="1918" y="3148"/>
                  </a:cubicBezTo>
                  <a:cubicBezTo>
                    <a:pt x="1911" y="3140"/>
                    <a:pt x="1904" y="3140"/>
                    <a:pt x="1889" y="3140"/>
                  </a:cubicBezTo>
                  <a:cubicBezTo>
                    <a:pt x="1874" y="3140"/>
                    <a:pt x="1866" y="3148"/>
                    <a:pt x="1851" y="3148"/>
                  </a:cubicBezTo>
                  <a:cubicBezTo>
                    <a:pt x="1844" y="3148"/>
                    <a:pt x="1844" y="3133"/>
                    <a:pt x="1844" y="3125"/>
                  </a:cubicBezTo>
                  <a:lnTo>
                    <a:pt x="1836" y="3118"/>
                  </a:lnTo>
                  <a:cubicBezTo>
                    <a:pt x="1806" y="3133"/>
                    <a:pt x="1806" y="3163"/>
                    <a:pt x="1806" y="3193"/>
                  </a:cubicBezTo>
                  <a:cubicBezTo>
                    <a:pt x="1806" y="3208"/>
                    <a:pt x="1806" y="3215"/>
                    <a:pt x="1799" y="3230"/>
                  </a:cubicBezTo>
                  <a:cubicBezTo>
                    <a:pt x="1791" y="3245"/>
                    <a:pt x="1791" y="3253"/>
                    <a:pt x="1776" y="3267"/>
                  </a:cubicBezTo>
                  <a:cubicBezTo>
                    <a:pt x="1769" y="3275"/>
                    <a:pt x="1769" y="3283"/>
                    <a:pt x="1761" y="3283"/>
                  </a:cubicBezTo>
                  <a:cubicBezTo>
                    <a:pt x="1754" y="3283"/>
                    <a:pt x="1754" y="3275"/>
                    <a:pt x="1746" y="3275"/>
                  </a:cubicBezTo>
                  <a:cubicBezTo>
                    <a:pt x="1739" y="3275"/>
                    <a:pt x="1746" y="3283"/>
                    <a:pt x="1739" y="3283"/>
                  </a:cubicBezTo>
                  <a:cubicBezTo>
                    <a:pt x="1746" y="3290"/>
                    <a:pt x="1746" y="3290"/>
                    <a:pt x="1746" y="3297"/>
                  </a:cubicBezTo>
                  <a:cubicBezTo>
                    <a:pt x="1746" y="3305"/>
                    <a:pt x="1739" y="3305"/>
                    <a:pt x="1731" y="3305"/>
                  </a:cubicBezTo>
                  <a:cubicBezTo>
                    <a:pt x="1724" y="3313"/>
                    <a:pt x="1716" y="3313"/>
                    <a:pt x="1709" y="3320"/>
                  </a:cubicBezTo>
                  <a:cubicBezTo>
                    <a:pt x="1701" y="3327"/>
                    <a:pt x="1694" y="3335"/>
                    <a:pt x="1686" y="3343"/>
                  </a:cubicBezTo>
                  <a:cubicBezTo>
                    <a:pt x="1679" y="3350"/>
                    <a:pt x="1671" y="3350"/>
                    <a:pt x="1664" y="3357"/>
                  </a:cubicBezTo>
                  <a:cubicBezTo>
                    <a:pt x="1649" y="3373"/>
                    <a:pt x="1649" y="3380"/>
                    <a:pt x="1641" y="3395"/>
                  </a:cubicBezTo>
                  <a:cubicBezTo>
                    <a:pt x="1634" y="3402"/>
                    <a:pt x="1634" y="3410"/>
                    <a:pt x="1626" y="3417"/>
                  </a:cubicBezTo>
                  <a:cubicBezTo>
                    <a:pt x="1619" y="3425"/>
                    <a:pt x="1604" y="3425"/>
                    <a:pt x="1589" y="3425"/>
                  </a:cubicBezTo>
                  <a:cubicBezTo>
                    <a:pt x="1581" y="3425"/>
                    <a:pt x="1581" y="3425"/>
                    <a:pt x="1574" y="3425"/>
                  </a:cubicBezTo>
                  <a:cubicBezTo>
                    <a:pt x="1574" y="3402"/>
                    <a:pt x="1574" y="3402"/>
                    <a:pt x="1574" y="3402"/>
                  </a:cubicBezTo>
                  <a:cubicBezTo>
                    <a:pt x="1574" y="3395"/>
                    <a:pt x="1574" y="3395"/>
                    <a:pt x="1574" y="3395"/>
                  </a:cubicBezTo>
                  <a:cubicBezTo>
                    <a:pt x="1574" y="3387"/>
                    <a:pt x="1581" y="3380"/>
                    <a:pt x="1581" y="3373"/>
                  </a:cubicBezTo>
                  <a:cubicBezTo>
                    <a:pt x="1581" y="3365"/>
                    <a:pt x="1566" y="3350"/>
                    <a:pt x="1559" y="3350"/>
                  </a:cubicBezTo>
                  <a:cubicBezTo>
                    <a:pt x="1551" y="3350"/>
                    <a:pt x="1551" y="3350"/>
                    <a:pt x="1544" y="3357"/>
                  </a:cubicBezTo>
                  <a:cubicBezTo>
                    <a:pt x="1544" y="3343"/>
                    <a:pt x="1551" y="3335"/>
                    <a:pt x="1559" y="3327"/>
                  </a:cubicBezTo>
                  <a:cubicBezTo>
                    <a:pt x="1566" y="3320"/>
                    <a:pt x="1566" y="3313"/>
                    <a:pt x="1574" y="3305"/>
                  </a:cubicBezTo>
                  <a:lnTo>
                    <a:pt x="1574" y="3297"/>
                  </a:lnTo>
                  <a:cubicBezTo>
                    <a:pt x="1574" y="3297"/>
                    <a:pt x="1574" y="3297"/>
                    <a:pt x="1581" y="3297"/>
                  </a:cubicBezTo>
                  <a:cubicBezTo>
                    <a:pt x="1581" y="3297"/>
                    <a:pt x="1589" y="3297"/>
                    <a:pt x="1596" y="3297"/>
                  </a:cubicBezTo>
                  <a:cubicBezTo>
                    <a:pt x="1596" y="3297"/>
                    <a:pt x="1604" y="3297"/>
                    <a:pt x="1611" y="3297"/>
                  </a:cubicBezTo>
                  <a:cubicBezTo>
                    <a:pt x="1611" y="3290"/>
                    <a:pt x="1611" y="3283"/>
                    <a:pt x="1604" y="3283"/>
                  </a:cubicBezTo>
                  <a:cubicBezTo>
                    <a:pt x="1596" y="3275"/>
                    <a:pt x="1589" y="3275"/>
                    <a:pt x="1581" y="3275"/>
                  </a:cubicBezTo>
                  <a:cubicBezTo>
                    <a:pt x="1574" y="3267"/>
                    <a:pt x="1574" y="3260"/>
                    <a:pt x="1566" y="3260"/>
                  </a:cubicBezTo>
                  <a:cubicBezTo>
                    <a:pt x="1559" y="3253"/>
                    <a:pt x="1544" y="3260"/>
                    <a:pt x="1544" y="3245"/>
                  </a:cubicBezTo>
                  <a:cubicBezTo>
                    <a:pt x="1544" y="3237"/>
                    <a:pt x="1544" y="3230"/>
                    <a:pt x="1544" y="3223"/>
                  </a:cubicBezTo>
                  <a:cubicBezTo>
                    <a:pt x="1544" y="3208"/>
                    <a:pt x="1544" y="3208"/>
                    <a:pt x="1544" y="3193"/>
                  </a:cubicBezTo>
                  <a:cubicBezTo>
                    <a:pt x="1544" y="3185"/>
                    <a:pt x="1544" y="3185"/>
                    <a:pt x="1551" y="3178"/>
                  </a:cubicBezTo>
                  <a:cubicBezTo>
                    <a:pt x="1559" y="3148"/>
                    <a:pt x="1566" y="3133"/>
                    <a:pt x="1574" y="3110"/>
                  </a:cubicBezTo>
                  <a:cubicBezTo>
                    <a:pt x="1589" y="3088"/>
                    <a:pt x="1596" y="3080"/>
                    <a:pt x="1604" y="3065"/>
                  </a:cubicBezTo>
                  <a:cubicBezTo>
                    <a:pt x="1604" y="3050"/>
                    <a:pt x="1604" y="3043"/>
                    <a:pt x="1611" y="3035"/>
                  </a:cubicBezTo>
                  <a:cubicBezTo>
                    <a:pt x="1611" y="3028"/>
                    <a:pt x="1626" y="3020"/>
                    <a:pt x="1626" y="3005"/>
                  </a:cubicBezTo>
                  <a:cubicBezTo>
                    <a:pt x="1626" y="3005"/>
                    <a:pt x="1619" y="2998"/>
                    <a:pt x="1619" y="2990"/>
                  </a:cubicBezTo>
                  <a:cubicBezTo>
                    <a:pt x="1641" y="2990"/>
                    <a:pt x="1656" y="2983"/>
                    <a:pt x="1679" y="2983"/>
                  </a:cubicBezTo>
                  <a:cubicBezTo>
                    <a:pt x="1686" y="2983"/>
                    <a:pt x="1694" y="2975"/>
                    <a:pt x="1701" y="2975"/>
                  </a:cubicBezTo>
                  <a:cubicBezTo>
                    <a:pt x="1731" y="2968"/>
                    <a:pt x="1746" y="2968"/>
                    <a:pt x="1769" y="2960"/>
                  </a:cubicBezTo>
                  <a:cubicBezTo>
                    <a:pt x="1776" y="2960"/>
                    <a:pt x="1776" y="2953"/>
                    <a:pt x="1784" y="2953"/>
                  </a:cubicBezTo>
                  <a:cubicBezTo>
                    <a:pt x="1799" y="2953"/>
                    <a:pt x="1791" y="2968"/>
                    <a:pt x="1799" y="2983"/>
                  </a:cubicBezTo>
                  <a:cubicBezTo>
                    <a:pt x="1799" y="2998"/>
                    <a:pt x="1799" y="3005"/>
                    <a:pt x="1799" y="3020"/>
                  </a:cubicBezTo>
                  <a:cubicBezTo>
                    <a:pt x="1799" y="3043"/>
                    <a:pt x="1799" y="3050"/>
                    <a:pt x="1799" y="3073"/>
                  </a:cubicBezTo>
                  <a:cubicBezTo>
                    <a:pt x="1836" y="3065"/>
                    <a:pt x="1851" y="3043"/>
                    <a:pt x="1889" y="3028"/>
                  </a:cubicBezTo>
                  <a:cubicBezTo>
                    <a:pt x="1904" y="3020"/>
                    <a:pt x="1918" y="3020"/>
                    <a:pt x="1934" y="3013"/>
                  </a:cubicBezTo>
                  <a:cubicBezTo>
                    <a:pt x="1941" y="3005"/>
                    <a:pt x="1948" y="2998"/>
                    <a:pt x="1956" y="2990"/>
                  </a:cubicBezTo>
                  <a:cubicBezTo>
                    <a:pt x="1971" y="2990"/>
                    <a:pt x="1978" y="2990"/>
                    <a:pt x="1986" y="2990"/>
                  </a:cubicBezTo>
                  <a:cubicBezTo>
                    <a:pt x="1994" y="2990"/>
                    <a:pt x="1994" y="2990"/>
                    <a:pt x="1994" y="2990"/>
                  </a:cubicBezTo>
                  <a:cubicBezTo>
                    <a:pt x="2001" y="2990"/>
                    <a:pt x="2001" y="2990"/>
                    <a:pt x="2008" y="2990"/>
                  </a:cubicBezTo>
                  <a:cubicBezTo>
                    <a:pt x="2016" y="2990"/>
                    <a:pt x="2024" y="3005"/>
                    <a:pt x="2024" y="3013"/>
                  </a:cubicBezTo>
                  <a:close/>
                  <a:moveTo>
                    <a:pt x="1162" y="2181"/>
                  </a:moveTo>
                  <a:lnTo>
                    <a:pt x="1162" y="2181"/>
                  </a:lnTo>
                  <a:cubicBezTo>
                    <a:pt x="1162" y="2166"/>
                    <a:pt x="1162" y="2158"/>
                    <a:pt x="1154" y="2144"/>
                  </a:cubicBezTo>
                  <a:cubicBezTo>
                    <a:pt x="1154" y="2106"/>
                    <a:pt x="1124" y="2098"/>
                    <a:pt x="1094" y="2068"/>
                  </a:cubicBezTo>
                  <a:cubicBezTo>
                    <a:pt x="1087" y="2054"/>
                    <a:pt x="1064" y="2054"/>
                    <a:pt x="1064" y="2031"/>
                  </a:cubicBezTo>
                  <a:cubicBezTo>
                    <a:pt x="1064" y="2008"/>
                    <a:pt x="1087" y="1994"/>
                    <a:pt x="1087" y="1964"/>
                  </a:cubicBezTo>
                  <a:cubicBezTo>
                    <a:pt x="1087" y="1889"/>
                    <a:pt x="1087" y="1889"/>
                    <a:pt x="1087" y="1889"/>
                  </a:cubicBezTo>
                  <a:cubicBezTo>
                    <a:pt x="1087" y="1874"/>
                    <a:pt x="1072" y="1874"/>
                    <a:pt x="1072" y="1866"/>
                  </a:cubicBezTo>
                  <a:cubicBezTo>
                    <a:pt x="1072" y="1859"/>
                    <a:pt x="1079" y="1851"/>
                    <a:pt x="1079" y="1851"/>
                  </a:cubicBezTo>
                  <a:cubicBezTo>
                    <a:pt x="1162" y="1851"/>
                    <a:pt x="1207" y="1851"/>
                    <a:pt x="1289" y="1851"/>
                  </a:cubicBezTo>
                  <a:cubicBezTo>
                    <a:pt x="1297" y="1851"/>
                    <a:pt x="1304" y="1844"/>
                    <a:pt x="1304" y="1844"/>
                  </a:cubicBezTo>
                  <a:cubicBezTo>
                    <a:pt x="1312" y="1859"/>
                    <a:pt x="1319" y="1859"/>
                    <a:pt x="1327" y="1874"/>
                  </a:cubicBezTo>
                  <a:cubicBezTo>
                    <a:pt x="1327" y="1881"/>
                    <a:pt x="1327" y="1889"/>
                    <a:pt x="1334" y="1896"/>
                  </a:cubicBezTo>
                  <a:cubicBezTo>
                    <a:pt x="1342" y="1904"/>
                    <a:pt x="1357" y="1911"/>
                    <a:pt x="1364" y="1919"/>
                  </a:cubicBezTo>
                  <a:cubicBezTo>
                    <a:pt x="1371" y="1934"/>
                    <a:pt x="1371" y="1941"/>
                    <a:pt x="1379" y="1949"/>
                  </a:cubicBezTo>
                  <a:cubicBezTo>
                    <a:pt x="1379" y="1941"/>
                    <a:pt x="1379" y="1941"/>
                    <a:pt x="1379" y="1941"/>
                  </a:cubicBezTo>
                  <a:cubicBezTo>
                    <a:pt x="1379" y="1911"/>
                    <a:pt x="1379" y="1911"/>
                    <a:pt x="1379" y="1911"/>
                  </a:cubicBezTo>
                  <a:cubicBezTo>
                    <a:pt x="1379" y="1896"/>
                    <a:pt x="1379" y="1889"/>
                    <a:pt x="1387" y="1874"/>
                  </a:cubicBezTo>
                  <a:cubicBezTo>
                    <a:pt x="1401" y="1859"/>
                    <a:pt x="1409" y="1851"/>
                    <a:pt x="1409" y="1836"/>
                  </a:cubicBezTo>
                  <a:cubicBezTo>
                    <a:pt x="1409" y="1829"/>
                    <a:pt x="1409" y="1821"/>
                    <a:pt x="1401" y="1814"/>
                  </a:cubicBezTo>
                  <a:cubicBezTo>
                    <a:pt x="1401" y="1814"/>
                    <a:pt x="1394" y="1814"/>
                    <a:pt x="1394" y="1806"/>
                  </a:cubicBezTo>
                  <a:cubicBezTo>
                    <a:pt x="1394" y="1799"/>
                    <a:pt x="1394" y="1806"/>
                    <a:pt x="1394" y="1799"/>
                  </a:cubicBezTo>
                  <a:cubicBezTo>
                    <a:pt x="1394" y="1799"/>
                    <a:pt x="1394" y="1799"/>
                    <a:pt x="1394" y="1791"/>
                  </a:cubicBezTo>
                  <a:cubicBezTo>
                    <a:pt x="1394" y="1746"/>
                    <a:pt x="1371" y="1724"/>
                    <a:pt x="1342" y="1694"/>
                  </a:cubicBezTo>
                  <a:cubicBezTo>
                    <a:pt x="1342" y="1686"/>
                    <a:pt x="1342" y="1679"/>
                    <a:pt x="1349" y="1679"/>
                  </a:cubicBezTo>
                  <a:cubicBezTo>
                    <a:pt x="1371" y="1671"/>
                    <a:pt x="1387" y="1686"/>
                    <a:pt x="1401" y="1679"/>
                  </a:cubicBezTo>
                  <a:cubicBezTo>
                    <a:pt x="1409" y="1679"/>
                    <a:pt x="1409" y="1671"/>
                    <a:pt x="1409" y="1664"/>
                  </a:cubicBezTo>
                  <a:cubicBezTo>
                    <a:pt x="1431" y="1641"/>
                    <a:pt x="1431" y="1619"/>
                    <a:pt x="1439" y="1589"/>
                  </a:cubicBezTo>
                  <a:cubicBezTo>
                    <a:pt x="1469" y="1604"/>
                    <a:pt x="1477" y="1619"/>
                    <a:pt x="1506" y="1634"/>
                  </a:cubicBezTo>
                  <a:cubicBezTo>
                    <a:pt x="1514" y="1641"/>
                    <a:pt x="1521" y="1641"/>
                    <a:pt x="1529" y="1649"/>
                  </a:cubicBezTo>
                  <a:cubicBezTo>
                    <a:pt x="1536" y="1656"/>
                    <a:pt x="1529" y="1671"/>
                    <a:pt x="1536" y="1686"/>
                  </a:cubicBezTo>
                  <a:cubicBezTo>
                    <a:pt x="1536" y="1694"/>
                    <a:pt x="1544" y="1701"/>
                    <a:pt x="1551" y="1709"/>
                  </a:cubicBezTo>
                  <a:cubicBezTo>
                    <a:pt x="1551" y="1716"/>
                    <a:pt x="1559" y="1731"/>
                    <a:pt x="1574" y="1731"/>
                  </a:cubicBezTo>
                  <a:cubicBezTo>
                    <a:pt x="1581" y="1731"/>
                    <a:pt x="1581" y="1716"/>
                    <a:pt x="1596" y="1709"/>
                  </a:cubicBezTo>
                  <a:cubicBezTo>
                    <a:pt x="1619" y="1694"/>
                    <a:pt x="1634" y="1679"/>
                    <a:pt x="1656" y="1664"/>
                  </a:cubicBezTo>
                  <a:cubicBezTo>
                    <a:pt x="1679" y="1656"/>
                    <a:pt x="1686" y="1641"/>
                    <a:pt x="1709" y="1634"/>
                  </a:cubicBezTo>
                  <a:cubicBezTo>
                    <a:pt x="1724" y="1626"/>
                    <a:pt x="1754" y="1626"/>
                    <a:pt x="1754" y="1604"/>
                  </a:cubicBezTo>
                  <a:cubicBezTo>
                    <a:pt x="1754" y="1581"/>
                    <a:pt x="1724" y="1574"/>
                    <a:pt x="1701" y="1559"/>
                  </a:cubicBezTo>
                  <a:cubicBezTo>
                    <a:pt x="1709" y="1537"/>
                    <a:pt x="1724" y="1529"/>
                    <a:pt x="1739" y="1514"/>
                  </a:cubicBezTo>
                  <a:cubicBezTo>
                    <a:pt x="1746" y="1507"/>
                    <a:pt x="1754" y="1499"/>
                    <a:pt x="1761" y="1499"/>
                  </a:cubicBezTo>
                  <a:cubicBezTo>
                    <a:pt x="1776" y="1491"/>
                    <a:pt x="1791" y="1491"/>
                    <a:pt x="1799" y="1484"/>
                  </a:cubicBezTo>
                  <a:cubicBezTo>
                    <a:pt x="1814" y="1477"/>
                    <a:pt x="1814" y="1469"/>
                    <a:pt x="1821" y="1461"/>
                  </a:cubicBezTo>
                  <a:cubicBezTo>
                    <a:pt x="1821" y="1461"/>
                    <a:pt x="1829" y="1461"/>
                    <a:pt x="1836" y="1461"/>
                  </a:cubicBezTo>
                  <a:cubicBezTo>
                    <a:pt x="1844" y="1484"/>
                    <a:pt x="1844" y="1499"/>
                    <a:pt x="1844" y="1521"/>
                  </a:cubicBezTo>
                  <a:cubicBezTo>
                    <a:pt x="1851" y="1544"/>
                    <a:pt x="1851" y="1551"/>
                    <a:pt x="1866" y="1559"/>
                  </a:cubicBezTo>
                  <a:cubicBezTo>
                    <a:pt x="1866" y="1567"/>
                    <a:pt x="1874" y="1559"/>
                    <a:pt x="1881" y="1559"/>
                  </a:cubicBezTo>
                  <a:cubicBezTo>
                    <a:pt x="1934" y="1559"/>
                    <a:pt x="1964" y="1559"/>
                    <a:pt x="2001" y="1521"/>
                  </a:cubicBezTo>
                  <a:cubicBezTo>
                    <a:pt x="2024" y="1499"/>
                    <a:pt x="2054" y="1491"/>
                    <a:pt x="2054" y="1454"/>
                  </a:cubicBezTo>
                  <a:cubicBezTo>
                    <a:pt x="2054" y="1447"/>
                    <a:pt x="2046" y="1439"/>
                    <a:pt x="2046" y="1424"/>
                  </a:cubicBezTo>
                  <a:cubicBezTo>
                    <a:pt x="2046" y="1409"/>
                    <a:pt x="2061" y="1394"/>
                    <a:pt x="2068" y="1379"/>
                  </a:cubicBezTo>
                  <a:cubicBezTo>
                    <a:pt x="2076" y="1364"/>
                    <a:pt x="2076" y="1357"/>
                    <a:pt x="2083" y="1342"/>
                  </a:cubicBezTo>
                  <a:cubicBezTo>
                    <a:pt x="2091" y="1334"/>
                    <a:pt x="2106" y="1334"/>
                    <a:pt x="2106" y="1319"/>
                  </a:cubicBezTo>
                  <a:cubicBezTo>
                    <a:pt x="2106" y="1289"/>
                    <a:pt x="2091" y="1282"/>
                    <a:pt x="2076" y="1259"/>
                  </a:cubicBezTo>
                  <a:cubicBezTo>
                    <a:pt x="2076" y="1252"/>
                    <a:pt x="2068" y="1252"/>
                    <a:pt x="2068" y="1244"/>
                  </a:cubicBezTo>
                  <a:cubicBezTo>
                    <a:pt x="2068" y="1207"/>
                    <a:pt x="2106" y="1192"/>
                    <a:pt x="2136" y="1169"/>
                  </a:cubicBezTo>
                  <a:cubicBezTo>
                    <a:pt x="2166" y="1147"/>
                    <a:pt x="2188" y="1139"/>
                    <a:pt x="2226" y="1139"/>
                  </a:cubicBezTo>
                  <a:cubicBezTo>
                    <a:pt x="2263" y="1132"/>
                    <a:pt x="2286" y="1132"/>
                    <a:pt x="2316" y="1117"/>
                  </a:cubicBezTo>
                  <a:cubicBezTo>
                    <a:pt x="2331" y="1102"/>
                    <a:pt x="2323" y="1079"/>
                    <a:pt x="2338" y="1064"/>
                  </a:cubicBezTo>
                  <a:cubicBezTo>
                    <a:pt x="2346" y="1057"/>
                    <a:pt x="2361" y="1064"/>
                    <a:pt x="2376" y="1064"/>
                  </a:cubicBezTo>
                  <a:cubicBezTo>
                    <a:pt x="2398" y="1064"/>
                    <a:pt x="2413" y="1064"/>
                    <a:pt x="2428" y="1064"/>
                  </a:cubicBezTo>
                  <a:cubicBezTo>
                    <a:pt x="2443" y="1072"/>
                    <a:pt x="2443" y="1079"/>
                    <a:pt x="2458" y="1079"/>
                  </a:cubicBezTo>
                  <a:cubicBezTo>
                    <a:pt x="2481" y="1079"/>
                    <a:pt x="2488" y="1049"/>
                    <a:pt x="2511" y="1049"/>
                  </a:cubicBezTo>
                  <a:cubicBezTo>
                    <a:pt x="2526" y="1049"/>
                    <a:pt x="2526" y="1064"/>
                    <a:pt x="2533" y="1072"/>
                  </a:cubicBezTo>
                  <a:cubicBezTo>
                    <a:pt x="2541" y="1102"/>
                    <a:pt x="2548" y="1132"/>
                    <a:pt x="2578" y="1132"/>
                  </a:cubicBezTo>
                  <a:cubicBezTo>
                    <a:pt x="2601" y="1132"/>
                    <a:pt x="2608" y="1117"/>
                    <a:pt x="2623" y="1094"/>
                  </a:cubicBezTo>
                  <a:cubicBezTo>
                    <a:pt x="2646" y="1102"/>
                    <a:pt x="2660" y="1102"/>
                    <a:pt x="2683" y="1102"/>
                  </a:cubicBezTo>
                  <a:cubicBezTo>
                    <a:pt x="2683" y="1109"/>
                    <a:pt x="2690" y="1117"/>
                    <a:pt x="2690" y="1124"/>
                  </a:cubicBezTo>
                  <a:cubicBezTo>
                    <a:pt x="2690" y="1162"/>
                    <a:pt x="2660" y="1177"/>
                    <a:pt x="2660" y="1214"/>
                  </a:cubicBezTo>
                  <a:cubicBezTo>
                    <a:pt x="2660" y="1237"/>
                    <a:pt x="2676" y="1244"/>
                    <a:pt x="2690" y="1267"/>
                  </a:cubicBezTo>
                  <a:cubicBezTo>
                    <a:pt x="2713" y="1304"/>
                    <a:pt x="2728" y="1327"/>
                    <a:pt x="2743" y="1372"/>
                  </a:cubicBezTo>
                  <a:cubicBezTo>
                    <a:pt x="2758" y="1402"/>
                    <a:pt x="2780" y="1417"/>
                    <a:pt x="2803" y="1447"/>
                  </a:cubicBezTo>
                  <a:cubicBezTo>
                    <a:pt x="2825" y="1469"/>
                    <a:pt x="2840" y="1484"/>
                    <a:pt x="2870" y="1499"/>
                  </a:cubicBezTo>
                  <a:cubicBezTo>
                    <a:pt x="2900" y="1514"/>
                    <a:pt x="2923" y="1521"/>
                    <a:pt x="2968" y="1529"/>
                  </a:cubicBezTo>
                  <a:cubicBezTo>
                    <a:pt x="3013" y="1537"/>
                    <a:pt x="3043" y="1544"/>
                    <a:pt x="3095" y="1551"/>
                  </a:cubicBezTo>
                  <a:cubicBezTo>
                    <a:pt x="3110" y="1551"/>
                    <a:pt x="3118" y="1559"/>
                    <a:pt x="3133" y="1559"/>
                  </a:cubicBezTo>
                  <a:cubicBezTo>
                    <a:pt x="3170" y="1559"/>
                    <a:pt x="3193" y="1544"/>
                    <a:pt x="3215" y="1521"/>
                  </a:cubicBezTo>
                  <a:cubicBezTo>
                    <a:pt x="3230" y="1514"/>
                    <a:pt x="3237" y="1507"/>
                    <a:pt x="3245" y="1499"/>
                  </a:cubicBezTo>
                  <a:cubicBezTo>
                    <a:pt x="3267" y="1477"/>
                    <a:pt x="3275" y="1454"/>
                    <a:pt x="3297" y="1424"/>
                  </a:cubicBezTo>
                  <a:cubicBezTo>
                    <a:pt x="3342" y="1424"/>
                    <a:pt x="3365" y="1424"/>
                    <a:pt x="3402" y="1424"/>
                  </a:cubicBezTo>
                  <a:cubicBezTo>
                    <a:pt x="3447" y="1424"/>
                    <a:pt x="3477" y="1439"/>
                    <a:pt x="3500" y="1477"/>
                  </a:cubicBezTo>
                  <a:cubicBezTo>
                    <a:pt x="3507" y="1491"/>
                    <a:pt x="3507" y="1499"/>
                    <a:pt x="3515" y="1514"/>
                  </a:cubicBezTo>
                  <a:cubicBezTo>
                    <a:pt x="3530" y="1551"/>
                    <a:pt x="3545" y="1581"/>
                    <a:pt x="3545" y="1626"/>
                  </a:cubicBezTo>
                  <a:cubicBezTo>
                    <a:pt x="3545" y="1656"/>
                    <a:pt x="3537" y="1671"/>
                    <a:pt x="3522" y="1694"/>
                  </a:cubicBezTo>
                  <a:cubicBezTo>
                    <a:pt x="3507" y="1724"/>
                    <a:pt x="3500" y="1746"/>
                    <a:pt x="3477" y="1769"/>
                  </a:cubicBezTo>
                  <a:cubicBezTo>
                    <a:pt x="3470" y="1791"/>
                    <a:pt x="3455" y="1799"/>
                    <a:pt x="3440" y="1821"/>
                  </a:cubicBezTo>
                  <a:cubicBezTo>
                    <a:pt x="3425" y="1851"/>
                    <a:pt x="3402" y="1874"/>
                    <a:pt x="3372" y="1874"/>
                  </a:cubicBezTo>
                  <a:cubicBezTo>
                    <a:pt x="3350" y="1874"/>
                    <a:pt x="3335" y="1859"/>
                    <a:pt x="3313" y="1859"/>
                  </a:cubicBezTo>
                  <a:cubicBezTo>
                    <a:pt x="3305" y="1859"/>
                    <a:pt x="3297" y="1866"/>
                    <a:pt x="3283" y="1866"/>
                  </a:cubicBezTo>
                  <a:cubicBezTo>
                    <a:pt x="3283" y="1889"/>
                    <a:pt x="3283" y="1889"/>
                    <a:pt x="3283" y="1889"/>
                  </a:cubicBezTo>
                  <a:cubicBezTo>
                    <a:pt x="3283" y="1896"/>
                    <a:pt x="3290" y="1904"/>
                    <a:pt x="3297" y="1911"/>
                  </a:cubicBezTo>
                  <a:cubicBezTo>
                    <a:pt x="3305" y="1941"/>
                    <a:pt x="3305" y="1956"/>
                    <a:pt x="3327" y="1979"/>
                  </a:cubicBezTo>
                  <a:cubicBezTo>
                    <a:pt x="3342" y="1994"/>
                    <a:pt x="3372" y="2001"/>
                    <a:pt x="3402" y="2001"/>
                  </a:cubicBezTo>
                  <a:cubicBezTo>
                    <a:pt x="3447" y="2001"/>
                    <a:pt x="3470" y="1986"/>
                    <a:pt x="3515" y="1986"/>
                  </a:cubicBezTo>
                  <a:cubicBezTo>
                    <a:pt x="3530" y="1986"/>
                    <a:pt x="3537" y="2001"/>
                    <a:pt x="3545" y="2001"/>
                  </a:cubicBezTo>
                  <a:cubicBezTo>
                    <a:pt x="3575" y="2008"/>
                    <a:pt x="3597" y="2024"/>
                    <a:pt x="3627" y="2024"/>
                  </a:cubicBezTo>
                  <a:cubicBezTo>
                    <a:pt x="3657" y="2024"/>
                    <a:pt x="3680" y="2008"/>
                    <a:pt x="3710" y="2001"/>
                  </a:cubicBezTo>
                  <a:cubicBezTo>
                    <a:pt x="3702" y="2024"/>
                    <a:pt x="3695" y="2031"/>
                    <a:pt x="3680" y="2054"/>
                  </a:cubicBezTo>
                  <a:cubicBezTo>
                    <a:pt x="3650" y="2084"/>
                    <a:pt x="3635" y="2114"/>
                    <a:pt x="3627" y="2151"/>
                  </a:cubicBezTo>
                  <a:cubicBezTo>
                    <a:pt x="3657" y="2166"/>
                    <a:pt x="3680" y="2173"/>
                    <a:pt x="3710" y="2166"/>
                  </a:cubicBezTo>
                  <a:cubicBezTo>
                    <a:pt x="3717" y="2181"/>
                    <a:pt x="3717" y="2181"/>
                    <a:pt x="3717" y="2181"/>
                  </a:cubicBezTo>
                  <a:cubicBezTo>
                    <a:pt x="3710" y="2196"/>
                    <a:pt x="3702" y="2203"/>
                    <a:pt x="3702" y="2218"/>
                  </a:cubicBezTo>
                  <a:cubicBezTo>
                    <a:pt x="3702" y="2233"/>
                    <a:pt x="3717" y="2241"/>
                    <a:pt x="3725" y="2241"/>
                  </a:cubicBezTo>
                  <a:cubicBezTo>
                    <a:pt x="3755" y="2248"/>
                    <a:pt x="3777" y="2248"/>
                    <a:pt x="3807" y="2248"/>
                  </a:cubicBezTo>
                  <a:cubicBezTo>
                    <a:pt x="3807" y="2263"/>
                    <a:pt x="3807" y="2263"/>
                    <a:pt x="3807" y="2263"/>
                  </a:cubicBezTo>
                  <a:cubicBezTo>
                    <a:pt x="3792" y="2271"/>
                    <a:pt x="3785" y="2278"/>
                    <a:pt x="3770" y="2286"/>
                  </a:cubicBezTo>
                  <a:cubicBezTo>
                    <a:pt x="3755" y="2301"/>
                    <a:pt x="3740" y="2308"/>
                    <a:pt x="3740" y="2331"/>
                  </a:cubicBezTo>
                  <a:cubicBezTo>
                    <a:pt x="3740" y="2338"/>
                    <a:pt x="3747" y="2346"/>
                    <a:pt x="3747" y="2353"/>
                  </a:cubicBezTo>
                  <a:cubicBezTo>
                    <a:pt x="3755" y="2368"/>
                    <a:pt x="3755" y="2383"/>
                    <a:pt x="3762" y="2391"/>
                  </a:cubicBezTo>
                  <a:cubicBezTo>
                    <a:pt x="3770" y="2398"/>
                    <a:pt x="3785" y="2398"/>
                    <a:pt x="3792" y="2398"/>
                  </a:cubicBezTo>
                  <a:cubicBezTo>
                    <a:pt x="3822" y="2413"/>
                    <a:pt x="3837" y="2413"/>
                    <a:pt x="3867" y="2428"/>
                  </a:cubicBezTo>
                  <a:cubicBezTo>
                    <a:pt x="3852" y="2451"/>
                    <a:pt x="3830" y="2458"/>
                    <a:pt x="3830" y="2481"/>
                  </a:cubicBezTo>
                  <a:cubicBezTo>
                    <a:pt x="3830" y="2496"/>
                    <a:pt x="3837" y="2503"/>
                    <a:pt x="3837" y="2526"/>
                  </a:cubicBezTo>
                  <a:cubicBezTo>
                    <a:pt x="3837" y="2541"/>
                    <a:pt x="3822" y="2548"/>
                    <a:pt x="3815" y="2556"/>
                  </a:cubicBezTo>
                  <a:cubicBezTo>
                    <a:pt x="3807" y="2578"/>
                    <a:pt x="3815" y="2593"/>
                    <a:pt x="3815" y="2608"/>
                  </a:cubicBezTo>
                  <a:cubicBezTo>
                    <a:pt x="3807" y="2616"/>
                    <a:pt x="3800" y="2616"/>
                    <a:pt x="3792" y="2616"/>
                  </a:cubicBezTo>
                  <a:cubicBezTo>
                    <a:pt x="3762" y="2616"/>
                    <a:pt x="3747" y="2608"/>
                    <a:pt x="3717" y="2608"/>
                  </a:cubicBezTo>
                  <a:cubicBezTo>
                    <a:pt x="3710" y="2631"/>
                    <a:pt x="3702" y="2646"/>
                    <a:pt x="3695" y="2668"/>
                  </a:cubicBezTo>
                  <a:cubicBezTo>
                    <a:pt x="3695" y="2676"/>
                    <a:pt x="3695" y="2683"/>
                    <a:pt x="3687" y="2690"/>
                  </a:cubicBezTo>
                  <a:cubicBezTo>
                    <a:pt x="3687" y="2698"/>
                    <a:pt x="3680" y="2698"/>
                    <a:pt x="3672" y="2698"/>
                  </a:cubicBezTo>
                  <a:cubicBezTo>
                    <a:pt x="3665" y="2713"/>
                    <a:pt x="3657" y="2720"/>
                    <a:pt x="3642" y="2736"/>
                  </a:cubicBezTo>
                  <a:cubicBezTo>
                    <a:pt x="3620" y="2758"/>
                    <a:pt x="3620" y="2780"/>
                    <a:pt x="3605" y="2810"/>
                  </a:cubicBezTo>
                  <a:cubicBezTo>
                    <a:pt x="3582" y="2848"/>
                    <a:pt x="3582" y="2870"/>
                    <a:pt x="3545" y="2900"/>
                  </a:cubicBezTo>
                  <a:cubicBezTo>
                    <a:pt x="3537" y="2900"/>
                    <a:pt x="3530" y="2908"/>
                    <a:pt x="3522" y="2908"/>
                  </a:cubicBezTo>
                  <a:cubicBezTo>
                    <a:pt x="3515" y="2908"/>
                    <a:pt x="3515" y="2908"/>
                    <a:pt x="3507" y="2908"/>
                  </a:cubicBezTo>
                  <a:cubicBezTo>
                    <a:pt x="3500" y="2915"/>
                    <a:pt x="3500" y="2930"/>
                    <a:pt x="3500" y="2938"/>
                  </a:cubicBezTo>
                  <a:cubicBezTo>
                    <a:pt x="3492" y="2953"/>
                    <a:pt x="3485" y="2960"/>
                    <a:pt x="3485" y="2983"/>
                  </a:cubicBezTo>
                  <a:cubicBezTo>
                    <a:pt x="3485" y="2990"/>
                    <a:pt x="3492" y="2990"/>
                    <a:pt x="3500" y="2998"/>
                  </a:cubicBezTo>
                  <a:cubicBezTo>
                    <a:pt x="3500" y="3005"/>
                    <a:pt x="3515" y="3013"/>
                    <a:pt x="3515" y="3028"/>
                  </a:cubicBezTo>
                  <a:cubicBezTo>
                    <a:pt x="3515" y="3043"/>
                    <a:pt x="3500" y="3058"/>
                    <a:pt x="3500" y="3073"/>
                  </a:cubicBezTo>
                  <a:cubicBezTo>
                    <a:pt x="3492" y="3095"/>
                    <a:pt x="3485" y="3110"/>
                    <a:pt x="3470" y="3125"/>
                  </a:cubicBezTo>
                  <a:cubicBezTo>
                    <a:pt x="3462" y="3125"/>
                    <a:pt x="3462" y="3133"/>
                    <a:pt x="3462" y="3133"/>
                  </a:cubicBezTo>
                  <a:cubicBezTo>
                    <a:pt x="3447" y="3148"/>
                    <a:pt x="3432" y="3148"/>
                    <a:pt x="3425" y="3163"/>
                  </a:cubicBezTo>
                  <a:cubicBezTo>
                    <a:pt x="3417" y="3185"/>
                    <a:pt x="3417" y="3200"/>
                    <a:pt x="3410" y="3223"/>
                  </a:cubicBezTo>
                  <a:cubicBezTo>
                    <a:pt x="3395" y="3253"/>
                    <a:pt x="3380" y="3267"/>
                    <a:pt x="3365" y="3297"/>
                  </a:cubicBezTo>
                  <a:cubicBezTo>
                    <a:pt x="3350" y="3343"/>
                    <a:pt x="3350" y="3365"/>
                    <a:pt x="3342" y="3410"/>
                  </a:cubicBezTo>
                  <a:cubicBezTo>
                    <a:pt x="3335" y="3432"/>
                    <a:pt x="3335" y="3447"/>
                    <a:pt x="3327" y="3470"/>
                  </a:cubicBezTo>
                  <a:cubicBezTo>
                    <a:pt x="3320" y="3515"/>
                    <a:pt x="3320" y="3545"/>
                    <a:pt x="3305" y="3582"/>
                  </a:cubicBezTo>
                  <a:cubicBezTo>
                    <a:pt x="3297" y="3612"/>
                    <a:pt x="3275" y="3620"/>
                    <a:pt x="3260" y="3642"/>
                  </a:cubicBezTo>
                  <a:cubicBezTo>
                    <a:pt x="3237" y="3695"/>
                    <a:pt x="3237" y="3725"/>
                    <a:pt x="3237" y="3777"/>
                  </a:cubicBezTo>
                  <a:cubicBezTo>
                    <a:pt x="3237" y="3815"/>
                    <a:pt x="3230" y="3837"/>
                    <a:pt x="3223" y="3867"/>
                  </a:cubicBezTo>
                  <a:cubicBezTo>
                    <a:pt x="3223" y="3882"/>
                    <a:pt x="3215" y="3897"/>
                    <a:pt x="3215" y="3912"/>
                  </a:cubicBezTo>
                  <a:cubicBezTo>
                    <a:pt x="3215" y="3935"/>
                    <a:pt x="3237" y="3935"/>
                    <a:pt x="3237" y="3957"/>
                  </a:cubicBezTo>
                  <a:cubicBezTo>
                    <a:pt x="3237" y="3995"/>
                    <a:pt x="3230" y="4017"/>
                    <a:pt x="3230" y="4062"/>
                  </a:cubicBezTo>
                  <a:cubicBezTo>
                    <a:pt x="3230" y="4122"/>
                    <a:pt x="3230" y="4122"/>
                    <a:pt x="3230" y="4122"/>
                  </a:cubicBezTo>
                  <a:cubicBezTo>
                    <a:pt x="3230" y="4144"/>
                    <a:pt x="3237" y="4152"/>
                    <a:pt x="3237" y="4174"/>
                  </a:cubicBezTo>
                  <a:cubicBezTo>
                    <a:pt x="3237" y="4182"/>
                    <a:pt x="3230" y="4189"/>
                    <a:pt x="3223" y="4197"/>
                  </a:cubicBezTo>
                  <a:cubicBezTo>
                    <a:pt x="3207" y="4212"/>
                    <a:pt x="3200" y="4219"/>
                    <a:pt x="3185" y="4227"/>
                  </a:cubicBezTo>
                  <a:cubicBezTo>
                    <a:pt x="3170" y="4242"/>
                    <a:pt x="3170" y="4257"/>
                    <a:pt x="3163" y="4279"/>
                  </a:cubicBezTo>
                  <a:cubicBezTo>
                    <a:pt x="3155" y="4309"/>
                    <a:pt x="3163" y="4324"/>
                    <a:pt x="3148" y="4354"/>
                  </a:cubicBezTo>
                  <a:cubicBezTo>
                    <a:pt x="3140" y="4377"/>
                    <a:pt x="3133" y="4384"/>
                    <a:pt x="3118" y="4407"/>
                  </a:cubicBezTo>
                  <a:cubicBezTo>
                    <a:pt x="3125" y="4429"/>
                    <a:pt x="3125" y="4429"/>
                    <a:pt x="3125" y="4429"/>
                  </a:cubicBezTo>
                  <a:cubicBezTo>
                    <a:pt x="3110" y="4459"/>
                    <a:pt x="3080" y="4466"/>
                    <a:pt x="3073" y="4504"/>
                  </a:cubicBezTo>
                  <a:cubicBezTo>
                    <a:pt x="3073" y="4519"/>
                    <a:pt x="3073" y="4526"/>
                    <a:pt x="3073" y="4542"/>
                  </a:cubicBezTo>
                  <a:cubicBezTo>
                    <a:pt x="3065" y="4534"/>
                    <a:pt x="3058" y="4526"/>
                    <a:pt x="3050" y="4519"/>
                  </a:cubicBezTo>
                  <a:cubicBezTo>
                    <a:pt x="3020" y="4519"/>
                    <a:pt x="2998" y="4519"/>
                    <a:pt x="2975" y="4504"/>
                  </a:cubicBezTo>
                  <a:cubicBezTo>
                    <a:pt x="2983" y="4466"/>
                    <a:pt x="2983" y="4466"/>
                    <a:pt x="2983" y="4466"/>
                  </a:cubicBezTo>
                  <a:cubicBezTo>
                    <a:pt x="2975" y="4444"/>
                    <a:pt x="2953" y="4437"/>
                    <a:pt x="2930" y="4429"/>
                  </a:cubicBezTo>
                  <a:cubicBezTo>
                    <a:pt x="2915" y="4422"/>
                    <a:pt x="2900" y="4422"/>
                    <a:pt x="2885" y="4414"/>
                  </a:cubicBezTo>
                  <a:cubicBezTo>
                    <a:pt x="2870" y="4414"/>
                    <a:pt x="2863" y="4399"/>
                    <a:pt x="2848" y="4399"/>
                  </a:cubicBezTo>
                  <a:cubicBezTo>
                    <a:pt x="2818" y="4399"/>
                    <a:pt x="2810" y="4422"/>
                    <a:pt x="2788" y="4444"/>
                  </a:cubicBezTo>
                  <a:cubicBezTo>
                    <a:pt x="2766" y="4459"/>
                    <a:pt x="2750" y="4474"/>
                    <a:pt x="2743" y="4504"/>
                  </a:cubicBezTo>
                  <a:cubicBezTo>
                    <a:pt x="2736" y="4512"/>
                    <a:pt x="2736" y="4512"/>
                    <a:pt x="2736" y="4526"/>
                  </a:cubicBezTo>
                  <a:cubicBezTo>
                    <a:pt x="2736" y="4534"/>
                    <a:pt x="2743" y="4542"/>
                    <a:pt x="2750" y="4542"/>
                  </a:cubicBezTo>
                  <a:cubicBezTo>
                    <a:pt x="2766" y="4556"/>
                    <a:pt x="2780" y="4564"/>
                    <a:pt x="2803" y="4572"/>
                  </a:cubicBezTo>
                  <a:cubicBezTo>
                    <a:pt x="2818" y="4572"/>
                    <a:pt x="2833" y="4579"/>
                    <a:pt x="2833" y="4594"/>
                  </a:cubicBezTo>
                  <a:cubicBezTo>
                    <a:pt x="2833" y="4624"/>
                    <a:pt x="2803" y="4631"/>
                    <a:pt x="2803" y="4654"/>
                  </a:cubicBezTo>
                  <a:cubicBezTo>
                    <a:pt x="2803" y="4669"/>
                    <a:pt x="2810" y="4669"/>
                    <a:pt x="2818" y="4676"/>
                  </a:cubicBezTo>
                  <a:cubicBezTo>
                    <a:pt x="2825" y="4676"/>
                    <a:pt x="2818" y="4684"/>
                    <a:pt x="2825" y="4691"/>
                  </a:cubicBezTo>
                  <a:cubicBezTo>
                    <a:pt x="2803" y="4699"/>
                    <a:pt x="2795" y="4721"/>
                    <a:pt x="2773" y="4721"/>
                  </a:cubicBezTo>
                  <a:cubicBezTo>
                    <a:pt x="2766" y="4721"/>
                    <a:pt x="2758" y="4714"/>
                    <a:pt x="2743" y="4714"/>
                  </a:cubicBezTo>
                  <a:cubicBezTo>
                    <a:pt x="2720" y="4714"/>
                    <a:pt x="2720" y="4736"/>
                    <a:pt x="2713" y="4759"/>
                  </a:cubicBezTo>
                  <a:cubicBezTo>
                    <a:pt x="2706" y="4789"/>
                    <a:pt x="2706" y="4804"/>
                    <a:pt x="2690" y="4826"/>
                  </a:cubicBezTo>
                  <a:cubicBezTo>
                    <a:pt x="2660" y="4871"/>
                    <a:pt x="2623" y="4879"/>
                    <a:pt x="2571" y="4894"/>
                  </a:cubicBezTo>
                  <a:cubicBezTo>
                    <a:pt x="2541" y="4901"/>
                    <a:pt x="2518" y="4909"/>
                    <a:pt x="2488" y="4924"/>
                  </a:cubicBezTo>
                  <a:cubicBezTo>
                    <a:pt x="2443" y="4939"/>
                    <a:pt x="2413" y="4946"/>
                    <a:pt x="2383" y="4976"/>
                  </a:cubicBezTo>
                  <a:cubicBezTo>
                    <a:pt x="2346" y="5014"/>
                    <a:pt x="2338" y="5059"/>
                    <a:pt x="2338" y="4991"/>
                  </a:cubicBezTo>
                  <a:cubicBezTo>
                    <a:pt x="2338" y="4961"/>
                    <a:pt x="2331" y="4946"/>
                    <a:pt x="2308" y="4939"/>
                  </a:cubicBezTo>
                  <a:cubicBezTo>
                    <a:pt x="2323" y="4916"/>
                    <a:pt x="2346" y="4909"/>
                    <a:pt x="2368" y="4894"/>
                  </a:cubicBezTo>
                  <a:cubicBezTo>
                    <a:pt x="2391" y="4879"/>
                    <a:pt x="2398" y="4864"/>
                    <a:pt x="2406" y="4834"/>
                  </a:cubicBezTo>
                  <a:cubicBezTo>
                    <a:pt x="2413" y="4819"/>
                    <a:pt x="2421" y="4804"/>
                    <a:pt x="2421" y="4789"/>
                  </a:cubicBezTo>
                  <a:cubicBezTo>
                    <a:pt x="2421" y="4766"/>
                    <a:pt x="2421" y="4759"/>
                    <a:pt x="2421" y="4744"/>
                  </a:cubicBezTo>
                  <a:cubicBezTo>
                    <a:pt x="2421" y="4721"/>
                    <a:pt x="2458" y="4721"/>
                    <a:pt x="2458" y="4699"/>
                  </a:cubicBezTo>
                  <a:cubicBezTo>
                    <a:pt x="2458" y="4676"/>
                    <a:pt x="2451" y="4661"/>
                    <a:pt x="2451" y="4631"/>
                  </a:cubicBezTo>
                  <a:cubicBezTo>
                    <a:pt x="2458" y="4616"/>
                    <a:pt x="2473" y="4609"/>
                    <a:pt x="2473" y="4594"/>
                  </a:cubicBezTo>
                  <a:cubicBezTo>
                    <a:pt x="2473" y="4572"/>
                    <a:pt x="2466" y="4556"/>
                    <a:pt x="2458" y="4534"/>
                  </a:cubicBezTo>
                  <a:cubicBezTo>
                    <a:pt x="2451" y="4512"/>
                    <a:pt x="2451" y="4504"/>
                    <a:pt x="2443" y="4482"/>
                  </a:cubicBezTo>
                  <a:cubicBezTo>
                    <a:pt x="2436" y="4474"/>
                    <a:pt x="2428" y="4474"/>
                    <a:pt x="2421" y="4459"/>
                  </a:cubicBezTo>
                  <a:cubicBezTo>
                    <a:pt x="2413" y="4452"/>
                    <a:pt x="2413" y="4444"/>
                    <a:pt x="2398" y="4437"/>
                  </a:cubicBezTo>
                  <a:cubicBezTo>
                    <a:pt x="2391" y="4429"/>
                    <a:pt x="2383" y="4429"/>
                    <a:pt x="2376" y="4422"/>
                  </a:cubicBezTo>
                  <a:cubicBezTo>
                    <a:pt x="2368" y="4422"/>
                    <a:pt x="2368" y="4407"/>
                    <a:pt x="2368" y="4399"/>
                  </a:cubicBezTo>
                  <a:cubicBezTo>
                    <a:pt x="2361" y="4392"/>
                    <a:pt x="2361" y="4384"/>
                    <a:pt x="2361" y="4377"/>
                  </a:cubicBezTo>
                  <a:cubicBezTo>
                    <a:pt x="2361" y="4309"/>
                    <a:pt x="2361" y="4309"/>
                    <a:pt x="2361" y="4309"/>
                  </a:cubicBezTo>
                  <a:cubicBezTo>
                    <a:pt x="2331" y="4309"/>
                    <a:pt x="2316" y="4317"/>
                    <a:pt x="2293" y="4302"/>
                  </a:cubicBezTo>
                  <a:cubicBezTo>
                    <a:pt x="2286" y="4302"/>
                    <a:pt x="2278" y="4302"/>
                    <a:pt x="2278" y="4302"/>
                  </a:cubicBezTo>
                  <a:cubicBezTo>
                    <a:pt x="2271" y="4294"/>
                    <a:pt x="2271" y="4287"/>
                    <a:pt x="2271" y="4272"/>
                  </a:cubicBezTo>
                  <a:cubicBezTo>
                    <a:pt x="2271" y="4249"/>
                    <a:pt x="2293" y="4234"/>
                    <a:pt x="2316" y="4227"/>
                  </a:cubicBezTo>
                  <a:cubicBezTo>
                    <a:pt x="2323" y="4219"/>
                    <a:pt x="2331" y="4204"/>
                    <a:pt x="2353" y="4204"/>
                  </a:cubicBezTo>
                  <a:cubicBezTo>
                    <a:pt x="2361" y="4204"/>
                    <a:pt x="2361" y="4219"/>
                    <a:pt x="2368" y="4227"/>
                  </a:cubicBezTo>
                  <a:cubicBezTo>
                    <a:pt x="2376" y="4242"/>
                    <a:pt x="2383" y="4249"/>
                    <a:pt x="2383" y="4257"/>
                  </a:cubicBezTo>
                  <a:cubicBezTo>
                    <a:pt x="2383" y="4272"/>
                    <a:pt x="2376" y="4279"/>
                    <a:pt x="2376" y="4294"/>
                  </a:cubicBezTo>
                  <a:cubicBezTo>
                    <a:pt x="2406" y="4279"/>
                    <a:pt x="2436" y="4287"/>
                    <a:pt x="2451" y="4257"/>
                  </a:cubicBezTo>
                  <a:cubicBezTo>
                    <a:pt x="2473" y="4227"/>
                    <a:pt x="2466" y="4204"/>
                    <a:pt x="2488" y="4174"/>
                  </a:cubicBezTo>
                  <a:cubicBezTo>
                    <a:pt x="2488" y="4159"/>
                    <a:pt x="2503" y="4159"/>
                    <a:pt x="2503" y="4152"/>
                  </a:cubicBezTo>
                  <a:cubicBezTo>
                    <a:pt x="2503" y="4137"/>
                    <a:pt x="2488" y="4122"/>
                    <a:pt x="2481" y="4114"/>
                  </a:cubicBezTo>
                  <a:cubicBezTo>
                    <a:pt x="2473" y="4107"/>
                    <a:pt x="2466" y="4092"/>
                    <a:pt x="2451" y="4092"/>
                  </a:cubicBezTo>
                  <a:cubicBezTo>
                    <a:pt x="2436" y="4084"/>
                    <a:pt x="2428" y="4092"/>
                    <a:pt x="2413" y="4084"/>
                  </a:cubicBezTo>
                  <a:cubicBezTo>
                    <a:pt x="2413" y="4084"/>
                    <a:pt x="2406" y="4077"/>
                    <a:pt x="2406" y="4069"/>
                  </a:cubicBezTo>
                  <a:cubicBezTo>
                    <a:pt x="2383" y="4062"/>
                    <a:pt x="2376" y="4054"/>
                    <a:pt x="2368" y="4032"/>
                  </a:cubicBezTo>
                  <a:cubicBezTo>
                    <a:pt x="2361" y="4032"/>
                    <a:pt x="2361" y="4032"/>
                    <a:pt x="2353" y="4032"/>
                  </a:cubicBezTo>
                  <a:cubicBezTo>
                    <a:pt x="2338" y="4039"/>
                    <a:pt x="2338" y="4047"/>
                    <a:pt x="2323" y="4054"/>
                  </a:cubicBezTo>
                  <a:cubicBezTo>
                    <a:pt x="2293" y="4069"/>
                    <a:pt x="2263" y="4077"/>
                    <a:pt x="2263" y="4114"/>
                  </a:cubicBezTo>
                  <a:cubicBezTo>
                    <a:pt x="2263" y="4129"/>
                    <a:pt x="2278" y="4137"/>
                    <a:pt x="2278" y="4152"/>
                  </a:cubicBezTo>
                  <a:cubicBezTo>
                    <a:pt x="2278" y="4167"/>
                    <a:pt x="2263" y="4174"/>
                    <a:pt x="2256" y="4197"/>
                  </a:cubicBezTo>
                  <a:cubicBezTo>
                    <a:pt x="2256" y="4204"/>
                    <a:pt x="2256" y="4212"/>
                    <a:pt x="2256" y="4219"/>
                  </a:cubicBezTo>
                  <a:cubicBezTo>
                    <a:pt x="2248" y="4242"/>
                    <a:pt x="2233" y="4257"/>
                    <a:pt x="2218" y="4279"/>
                  </a:cubicBezTo>
                  <a:cubicBezTo>
                    <a:pt x="2211" y="4302"/>
                    <a:pt x="2203" y="4309"/>
                    <a:pt x="2196" y="4332"/>
                  </a:cubicBezTo>
                  <a:cubicBezTo>
                    <a:pt x="2196" y="4339"/>
                    <a:pt x="2196" y="4354"/>
                    <a:pt x="2196" y="4369"/>
                  </a:cubicBezTo>
                  <a:cubicBezTo>
                    <a:pt x="2188" y="4392"/>
                    <a:pt x="2173" y="4414"/>
                    <a:pt x="2173" y="4444"/>
                  </a:cubicBezTo>
                  <a:cubicBezTo>
                    <a:pt x="2173" y="4459"/>
                    <a:pt x="2181" y="4474"/>
                    <a:pt x="2188" y="4489"/>
                  </a:cubicBezTo>
                  <a:cubicBezTo>
                    <a:pt x="2196" y="4526"/>
                    <a:pt x="2196" y="4549"/>
                    <a:pt x="2203" y="4594"/>
                  </a:cubicBezTo>
                  <a:cubicBezTo>
                    <a:pt x="2203" y="4616"/>
                    <a:pt x="2226" y="4631"/>
                    <a:pt x="2248" y="4646"/>
                  </a:cubicBezTo>
                  <a:cubicBezTo>
                    <a:pt x="2256" y="4654"/>
                    <a:pt x="2256" y="4669"/>
                    <a:pt x="2263" y="4669"/>
                  </a:cubicBezTo>
                  <a:cubicBezTo>
                    <a:pt x="2271" y="4676"/>
                    <a:pt x="2286" y="4676"/>
                    <a:pt x="2293" y="4684"/>
                  </a:cubicBezTo>
                  <a:cubicBezTo>
                    <a:pt x="2301" y="4691"/>
                    <a:pt x="2293" y="4699"/>
                    <a:pt x="2301" y="4706"/>
                  </a:cubicBezTo>
                  <a:cubicBezTo>
                    <a:pt x="2301" y="4714"/>
                    <a:pt x="2308" y="4721"/>
                    <a:pt x="2308" y="4729"/>
                  </a:cubicBezTo>
                  <a:cubicBezTo>
                    <a:pt x="2308" y="4751"/>
                    <a:pt x="2308" y="4766"/>
                    <a:pt x="2293" y="4774"/>
                  </a:cubicBezTo>
                  <a:cubicBezTo>
                    <a:pt x="2278" y="4781"/>
                    <a:pt x="2263" y="4789"/>
                    <a:pt x="2256" y="4796"/>
                  </a:cubicBezTo>
                  <a:cubicBezTo>
                    <a:pt x="2248" y="4804"/>
                    <a:pt x="2248" y="4811"/>
                    <a:pt x="2241" y="4811"/>
                  </a:cubicBezTo>
                  <a:cubicBezTo>
                    <a:pt x="2218" y="4811"/>
                    <a:pt x="2211" y="4796"/>
                    <a:pt x="2196" y="4796"/>
                  </a:cubicBezTo>
                  <a:cubicBezTo>
                    <a:pt x="2181" y="4796"/>
                    <a:pt x="2181" y="4804"/>
                    <a:pt x="2173" y="4811"/>
                  </a:cubicBezTo>
                  <a:lnTo>
                    <a:pt x="2166" y="4811"/>
                  </a:lnTo>
                  <a:cubicBezTo>
                    <a:pt x="2158" y="4804"/>
                    <a:pt x="2151" y="4796"/>
                    <a:pt x="2151" y="4789"/>
                  </a:cubicBezTo>
                  <a:cubicBezTo>
                    <a:pt x="2151" y="4774"/>
                    <a:pt x="2151" y="4759"/>
                    <a:pt x="2151" y="4751"/>
                  </a:cubicBezTo>
                  <a:cubicBezTo>
                    <a:pt x="2143" y="4729"/>
                    <a:pt x="2128" y="4706"/>
                    <a:pt x="2106" y="4706"/>
                  </a:cubicBezTo>
                  <a:cubicBezTo>
                    <a:pt x="2061" y="4691"/>
                    <a:pt x="2038" y="4699"/>
                    <a:pt x="1994" y="4691"/>
                  </a:cubicBezTo>
                  <a:cubicBezTo>
                    <a:pt x="1941" y="4691"/>
                    <a:pt x="1918" y="4691"/>
                    <a:pt x="1874" y="4691"/>
                  </a:cubicBezTo>
                  <a:cubicBezTo>
                    <a:pt x="1859" y="4691"/>
                    <a:pt x="1851" y="4691"/>
                    <a:pt x="1844" y="4691"/>
                  </a:cubicBezTo>
                  <a:cubicBezTo>
                    <a:pt x="1829" y="4684"/>
                    <a:pt x="1829" y="4669"/>
                    <a:pt x="1821" y="4654"/>
                  </a:cubicBezTo>
                  <a:cubicBezTo>
                    <a:pt x="1821" y="4654"/>
                    <a:pt x="1814" y="4654"/>
                    <a:pt x="1814" y="4646"/>
                  </a:cubicBezTo>
                  <a:cubicBezTo>
                    <a:pt x="1806" y="4631"/>
                    <a:pt x="1806" y="4624"/>
                    <a:pt x="1806" y="4609"/>
                  </a:cubicBezTo>
                  <a:cubicBezTo>
                    <a:pt x="1799" y="4609"/>
                    <a:pt x="1791" y="4601"/>
                    <a:pt x="1784" y="4601"/>
                  </a:cubicBezTo>
                  <a:cubicBezTo>
                    <a:pt x="1784" y="4601"/>
                    <a:pt x="1776" y="4594"/>
                    <a:pt x="1784" y="4594"/>
                  </a:cubicBezTo>
                  <a:cubicBezTo>
                    <a:pt x="1784" y="4586"/>
                    <a:pt x="1791" y="4586"/>
                    <a:pt x="1791" y="4579"/>
                  </a:cubicBezTo>
                  <a:cubicBezTo>
                    <a:pt x="1791" y="4556"/>
                    <a:pt x="1776" y="4549"/>
                    <a:pt x="1761" y="4542"/>
                  </a:cubicBezTo>
                  <a:cubicBezTo>
                    <a:pt x="1739" y="4526"/>
                    <a:pt x="1716" y="4519"/>
                    <a:pt x="1701" y="4496"/>
                  </a:cubicBezTo>
                  <a:cubicBezTo>
                    <a:pt x="1731" y="4482"/>
                    <a:pt x="1746" y="4474"/>
                    <a:pt x="1761" y="4452"/>
                  </a:cubicBezTo>
                  <a:cubicBezTo>
                    <a:pt x="1776" y="4466"/>
                    <a:pt x="1791" y="4474"/>
                    <a:pt x="1806" y="4482"/>
                  </a:cubicBezTo>
                  <a:cubicBezTo>
                    <a:pt x="1821" y="4489"/>
                    <a:pt x="1829" y="4504"/>
                    <a:pt x="1844" y="4504"/>
                  </a:cubicBezTo>
                  <a:cubicBezTo>
                    <a:pt x="1859" y="4504"/>
                    <a:pt x="1866" y="4482"/>
                    <a:pt x="1874" y="4466"/>
                  </a:cubicBezTo>
                  <a:cubicBezTo>
                    <a:pt x="1889" y="4444"/>
                    <a:pt x="1896" y="4429"/>
                    <a:pt x="1904" y="4407"/>
                  </a:cubicBezTo>
                  <a:cubicBezTo>
                    <a:pt x="1918" y="4377"/>
                    <a:pt x="1918" y="4362"/>
                    <a:pt x="1926" y="4332"/>
                  </a:cubicBezTo>
                  <a:cubicBezTo>
                    <a:pt x="1926" y="4317"/>
                    <a:pt x="1934" y="4309"/>
                    <a:pt x="1934" y="4294"/>
                  </a:cubicBezTo>
                  <a:cubicBezTo>
                    <a:pt x="1934" y="4219"/>
                    <a:pt x="1934" y="4219"/>
                    <a:pt x="1934" y="4219"/>
                  </a:cubicBezTo>
                  <a:cubicBezTo>
                    <a:pt x="1934" y="4189"/>
                    <a:pt x="1911" y="4174"/>
                    <a:pt x="1896" y="4144"/>
                  </a:cubicBezTo>
                  <a:cubicBezTo>
                    <a:pt x="1874" y="4122"/>
                    <a:pt x="1866" y="4099"/>
                    <a:pt x="1844" y="4069"/>
                  </a:cubicBezTo>
                  <a:cubicBezTo>
                    <a:pt x="1829" y="4062"/>
                    <a:pt x="1821" y="4054"/>
                    <a:pt x="1806" y="4047"/>
                  </a:cubicBezTo>
                  <a:cubicBezTo>
                    <a:pt x="1799" y="4047"/>
                    <a:pt x="1784" y="4047"/>
                    <a:pt x="1784" y="4039"/>
                  </a:cubicBezTo>
                  <a:cubicBezTo>
                    <a:pt x="1776" y="4032"/>
                    <a:pt x="1784" y="4017"/>
                    <a:pt x="1784" y="4009"/>
                  </a:cubicBezTo>
                  <a:cubicBezTo>
                    <a:pt x="1776" y="3995"/>
                    <a:pt x="1761" y="3987"/>
                    <a:pt x="1761" y="3965"/>
                  </a:cubicBezTo>
                  <a:cubicBezTo>
                    <a:pt x="1761" y="3957"/>
                    <a:pt x="1769" y="3949"/>
                    <a:pt x="1769" y="3935"/>
                  </a:cubicBezTo>
                  <a:cubicBezTo>
                    <a:pt x="1776" y="3912"/>
                    <a:pt x="1784" y="3897"/>
                    <a:pt x="1791" y="3875"/>
                  </a:cubicBezTo>
                  <a:cubicBezTo>
                    <a:pt x="1806" y="3845"/>
                    <a:pt x="1814" y="3830"/>
                    <a:pt x="1814" y="3800"/>
                  </a:cubicBezTo>
                  <a:cubicBezTo>
                    <a:pt x="1814" y="3770"/>
                    <a:pt x="1814" y="3755"/>
                    <a:pt x="1806" y="3725"/>
                  </a:cubicBezTo>
                  <a:cubicBezTo>
                    <a:pt x="1806" y="3710"/>
                    <a:pt x="1799" y="3710"/>
                    <a:pt x="1791" y="3702"/>
                  </a:cubicBezTo>
                  <a:cubicBezTo>
                    <a:pt x="1791" y="3695"/>
                    <a:pt x="1784" y="3695"/>
                    <a:pt x="1784" y="3687"/>
                  </a:cubicBezTo>
                  <a:cubicBezTo>
                    <a:pt x="1784" y="3657"/>
                    <a:pt x="1806" y="3650"/>
                    <a:pt x="1806" y="3620"/>
                  </a:cubicBezTo>
                  <a:cubicBezTo>
                    <a:pt x="1806" y="3605"/>
                    <a:pt x="1806" y="3597"/>
                    <a:pt x="1791" y="3582"/>
                  </a:cubicBezTo>
                  <a:cubicBezTo>
                    <a:pt x="1791" y="3582"/>
                    <a:pt x="1784" y="3590"/>
                    <a:pt x="1784" y="3582"/>
                  </a:cubicBezTo>
                  <a:cubicBezTo>
                    <a:pt x="1769" y="3582"/>
                    <a:pt x="1769" y="3575"/>
                    <a:pt x="1761" y="3567"/>
                  </a:cubicBezTo>
                  <a:cubicBezTo>
                    <a:pt x="1769" y="3552"/>
                    <a:pt x="1769" y="3552"/>
                    <a:pt x="1769" y="3552"/>
                  </a:cubicBezTo>
                  <a:cubicBezTo>
                    <a:pt x="1799" y="3545"/>
                    <a:pt x="1821" y="3537"/>
                    <a:pt x="1836" y="3507"/>
                  </a:cubicBezTo>
                  <a:cubicBezTo>
                    <a:pt x="1844" y="3507"/>
                    <a:pt x="1859" y="3515"/>
                    <a:pt x="1866" y="3515"/>
                  </a:cubicBezTo>
                  <a:cubicBezTo>
                    <a:pt x="1874" y="3522"/>
                    <a:pt x="1866" y="3530"/>
                    <a:pt x="1874" y="3530"/>
                  </a:cubicBezTo>
                  <a:cubicBezTo>
                    <a:pt x="1881" y="3537"/>
                    <a:pt x="1889" y="3545"/>
                    <a:pt x="1896" y="3552"/>
                  </a:cubicBezTo>
                  <a:cubicBezTo>
                    <a:pt x="1934" y="3507"/>
                    <a:pt x="1964" y="3492"/>
                    <a:pt x="1994" y="3432"/>
                  </a:cubicBezTo>
                  <a:cubicBezTo>
                    <a:pt x="1994" y="3417"/>
                    <a:pt x="2001" y="3410"/>
                    <a:pt x="2016" y="3395"/>
                  </a:cubicBezTo>
                  <a:cubicBezTo>
                    <a:pt x="2024" y="3395"/>
                    <a:pt x="2031" y="3395"/>
                    <a:pt x="2038" y="3387"/>
                  </a:cubicBezTo>
                  <a:cubicBezTo>
                    <a:pt x="2046" y="3380"/>
                    <a:pt x="2038" y="3373"/>
                    <a:pt x="2046" y="3365"/>
                  </a:cubicBezTo>
                  <a:cubicBezTo>
                    <a:pt x="2046" y="3350"/>
                    <a:pt x="2054" y="3335"/>
                    <a:pt x="2068" y="3327"/>
                  </a:cubicBezTo>
                  <a:cubicBezTo>
                    <a:pt x="2068" y="3320"/>
                    <a:pt x="2076" y="3327"/>
                    <a:pt x="2076" y="3327"/>
                  </a:cubicBezTo>
                  <a:cubicBezTo>
                    <a:pt x="2098" y="3305"/>
                    <a:pt x="2083" y="3283"/>
                    <a:pt x="2091" y="3253"/>
                  </a:cubicBezTo>
                  <a:cubicBezTo>
                    <a:pt x="2098" y="3230"/>
                    <a:pt x="2113" y="3230"/>
                    <a:pt x="2121" y="3215"/>
                  </a:cubicBezTo>
                  <a:cubicBezTo>
                    <a:pt x="2151" y="3185"/>
                    <a:pt x="2158" y="3163"/>
                    <a:pt x="2173" y="3125"/>
                  </a:cubicBezTo>
                  <a:cubicBezTo>
                    <a:pt x="2181" y="3118"/>
                    <a:pt x="2181" y="3110"/>
                    <a:pt x="2181" y="3103"/>
                  </a:cubicBezTo>
                  <a:cubicBezTo>
                    <a:pt x="2188" y="3088"/>
                    <a:pt x="2203" y="3088"/>
                    <a:pt x="2203" y="3073"/>
                  </a:cubicBezTo>
                  <a:cubicBezTo>
                    <a:pt x="2203" y="3065"/>
                    <a:pt x="2188" y="3058"/>
                    <a:pt x="2181" y="3050"/>
                  </a:cubicBezTo>
                  <a:cubicBezTo>
                    <a:pt x="2181" y="3035"/>
                    <a:pt x="2181" y="3028"/>
                    <a:pt x="2181" y="3013"/>
                  </a:cubicBezTo>
                  <a:cubicBezTo>
                    <a:pt x="2181" y="2990"/>
                    <a:pt x="2203" y="2975"/>
                    <a:pt x="2218" y="2953"/>
                  </a:cubicBezTo>
                  <a:lnTo>
                    <a:pt x="2218" y="2945"/>
                  </a:lnTo>
                  <a:cubicBezTo>
                    <a:pt x="2241" y="2915"/>
                    <a:pt x="2256" y="2900"/>
                    <a:pt x="2271" y="2870"/>
                  </a:cubicBezTo>
                  <a:cubicBezTo>
                    <a:pt x="2271" y="2863"/>
                    <a:pt x="2278" y="2855"/>
                    <a:pt x="2278" y="2848"/>
                  </a:cubicBezTo>
                  <a:cubicBezTo>
                    <a:pt x="2278" y="2840"/>
                    <a:pt x="2271" y="2840"/>
                    <a:pt x="2271" y="2833"/>
                  </a:cubicBezTo>
                  <a:cubicBezTo>
                    <a:pt x="2248" y="2840"/>
                    <a:pt x="2241" y="2848"/>
                    <a:pt x="2218" y="2855"/>
                  </a:cubicBezTo>
                  <a:cubicBezTo>
                    <a:pt x="2196" y="2863"/>
                    <a:pt x="2173" y="2855"/>
                    <a:pt x="2143" y="2870"/>
                  </a:cubicBezTo>
                  <a:cubicBezTo>
                    <a:pt x="2128" y="2885"/>
                    <a:pt x="2128" y="2893"/>
                    <a:pt x="2113" y="2908"/>
                  </a:cubicBezTo>
                  <a:cubicBezTo>
                    <a:pt x="2098" y="2930"/>
                    <a:pt x="2091" y="2945"/>
                    <a:pt x="2076" y="2975"/>
                  </a:cubicBezTo>
                  <a:cubicBezTo>
                    <a:pt x="2054" y="2968"/>
                    <a:pt x="2031" y="2960"/>
                    <a:pt x="2031" y="2938"/>
                  </a:cubicBezTo>
                  <a:cubicBezTo>
                    <a:pt x="2031" y="2923"/>
                    <a:pt x="2031" y="2915"/>
                    <a:pt x="2031" y="2900"/>
                  </a:cubicBezTo>
                  <a:cubicBezTo>
                    <a:pt x="2031" y="2885"/>
                    <a:pt x="2031" y="2885"/>
                    <a:pt x="2031" y="2885"/>
                  </a:cubicBezTo>
                  <a:cubicBezTo>
                    <a:pt x="2031" y="2900"/>
                    <a:pt x="2031" y="2900"/>
                    <a:pt x="2031" y="2900"/>
                  </a:cubicBezTo>
                  <a:cubicBezTo>
                    <a:pt x="2038" y="2885"/>
                    <a:pt x="2046" y="2870"/>
                    <a:pt x="2054" y="2863"/>
                  </a:cubicBezTo>
                  <a:cubicBezTo>
                    <a:pt x="2076" y="2848"/>
                    <a:pt x="2091" y="2840"/>
                    <a:pt x="2106" y="2826"/>
                  </a:cubicBezTo>
                  <a:cubicBezTo>
                    <a:pt x="2113" y="2810"/>
                    <a:pt x="2121" y="2803"/>
                    <a:pt x="2136" y="2796"/>
                  </a:cubicBezTo>
                  <a:cubicBezTo>
                    <a:pt x="2158" y="2780"/>
                    <a:pt x="2173" y="2766"/>
                    <a:pt x="2203" y="2750"/>
                  </a:cubicBezTo>
                  <a:cubicBezTo>
                    <a:pt x="2226" y="2736"/>
                    <a:pt x="2256" y="2728"/>
                    <a:pt x="2256" y="2706"/>
                  </a:cubicBezTo>
                  <a:cubicBezTo>
                    <a:pt x="2256" y="2683"/>
                    <a:pt x="2241" y="2676"/>
                    <a:pt x="2241" y="2661"/>
                  </a:cubicBezTo>
                  <a:cubicBezTo>
                    <a:pt x="2241" y="2646"/>
                    <a:pt x="2248" y="2638"/>
                    <a:pt x="2248" y="2631"/>
                  </a:cubicBezTo>
                  <a:cubicBezTo>
                    <a:pt x="2248" y="2608"/>
                    <a:pt x="2233" y="2601"/>
                    <a:pt x="2226" y="2586"/>
                  </a:cubicBezTo>
                  <a:cubicBezTo>
                    <a:pt x="2211" y="2556"/>
                    <a:pt x="2196" y="2541"/>
                    <a:pt x="2166" y="2533"/>
                  </a:cubicBezTo>
                  <a:cubicBezTo>
                    <a:pt x="2166" y="2518"/>
                    <a:pt x="2173" y="2518"/>
                    <a:pt x="2173" y="2503"/>
                  </a:cubicBezTo>
                  <a:cubicBezTo>
                    <a:pt x="2173" y="2496"/>
                    <a:pt x="2158" y="2496"/>
                    <a:pt x="2151" y="2488"/>
                  </a:cubicBezTo>
                  <a:cubicBezTo>
                    <a:pt x="2143" y="2488"/>
                    <a:pt x="2136" y="2481"/>
                    <a:pt x="2121" y="2481"/>
                  </a:cubicBezTo>
                  <a:cubicBezTo>
                    <a:pt x="2106" y="2473"/>
                    <a:pt x="2091" y="2458"/>
                    <a:pt x="2083" y="2443"/>
                  </a:cubicBezTo>
                  <a:cubicBezTo>
                    <a:pt x="2076" y="2421"/>
                    <a:pt x="2068" y="2413"/>
                    <a:pt x="2054" y="2391"/>
                  </a:cubicBezTo>
                  <a:cubicBezTo>
                    <a:pt x="2046" y="2383"/>
                    <a:pt x="2046" y="2376"/>
                    <a:pt x="2038" y="2368"/>
                  </a:cubicBezTo>
                  <a:cubicBezTo>
                    <a:pt x="2031" y="2361"/>
                    <a:pt x="2016" y="2353"/>
                    <a:pt x="2016" y="2346"/>
                  </a:cubicBezTo>
                  <a:cubicBezTo>
                    <a:pt x="2016" y="2316"/>
                    <a:pt x="2046" y="2308"/>
                    <a:pt x="2046" y="2286"/>
                  </a:cubicBezTo>
                  <a:cubicBezTo>
                    <a:pt x="2046" y="2256"/>
                    <a:pt x="2031" y="2241"/>
                    <a:pt x="2024" y="2218"/>
                  </a:cubicBezTo>
                  <a:cubicBezTo>
                    <a:pt x="2016" y="2218"/>
                    <a:pt x="2024" y="2211"/>
                    <a:pt x="2024" y="2211"/>
                  </a:cubicBezTo>
                  <a:cubicBezTo>
                    <a:pt x="2016" y="2181"/>
                    <a:pt x="1994" y="2173"/>
                    <a:pt x="1964" y="2166"/>
                  </a:cubicBezTo>
                  <a:cubicBezTo>
                    <a:pt x="1934" y="2158"/>
                    <a:pt x="1904" y="2166"/>
                    <a:pt x="1881" y="2136"/>
                  </a:cubicBezTo>
                  <a:cubicBezTo>
                    <a:pt x="1866" y="2121"/>
                    <a:pt x="1866" y="2098"/>
                    <a:pt x="1859" y="2076"/>
                  </a:cubicBezTo>
                  <a:cubicBezTo>
                    <a:pt x="1836" y="2091"/>
                    <a:pt x="1829" y="2106"/>
                    <a:pt x="1806" y="2128"/>
                  </a:cubicBezTo>
                  <a:cubicBezTo>
                    <a:pt x="1791" y="2144"/>
                    <a:pt x="1784" y="2151"/>
                    <a:pt x="1769" y="2166"/>
                  </a:cubicBezTo>
                  <a:cubicBezTo>
                    <a:pt x="1754" y="2173"/>
                    <a:pt x="1739" y="2173"/>
                    <a:pt x="1739" y="2188"/>
                  </a:cubicBezTo>
                  <a:cubicBezTo>
                    <a:pt x="1739" y="2203"/>
                    <a:pt x="1746" y="2211"/>
                    <a:pt x="1746" y="2218"/>
                  </a:cubicBezTo>
                  <a:cubicBezTo>
                    <a:pt x="1761" y="2248"/>
                    <a:pt x="1754" y="2263"/>
                    <a:pt x="1769" y="2293"/>
                  </a:cubicBezTo>
                  <a:cubicBezTo>
                    <a:pt x="1776" y="2316"/>
                    <a:pt x="1784" y="2331"/>
                    <a:pt x="1799" y="2353"/>
                  </a:cubicBezTo>
                  <a:cubicBezTo>
                    <a:pt x="1799" y="2368"/>
                    <a:pt x="1814" y="2368"/>
                    <a:pt x="1814" y="2383"/>
                  </a:cubicBezTo>
                  <a:cubicBezTo>
                    <a:pt x="1814" y="2413"/>
                    <a:pt x="1799" y="2428"/>
                    <a:pt x="1784" y="2443"/>
                  </a:cubicBezTo>
                  <a:cubicBezTo>
                    <a:pt x="1784" y="2451"/>
                    <a:pt x="1784" y="2458"/>
                    <a:pt x="1776" y="2458"/>
                  </a:cubicBezTo>
                  <a:cubicBezTo>
                    <a:pt x="1746" y="2473"/>
                    <a:pt x="1724" y="2481"/>
                    <a:pt x="1701" y="2496"/>
                  </a:cubicBezTo>
                  <a:cubicBezTo>
                    <a:pt x="1694" y="2503"/>
                    <a:pt x="1701" y="2511"/>
                    <a:pt x="1701" y="2511"/>
                  </a:cubicBezTo>
                  <a:cubicBezTo>
                    <a:pt x="1709" y="2518"/>
                    <a:pt x="1724" y="2518"/>
                    <a:pt x="1739" y="2518"/>
                  </a:cubicBezTo>
                  <a:cubicBezTo>
                    <a:pt x="1761" y="2526"/>
                    <a:pt x="1776" y="2541"/>
                    <a:pt x="1799" y="2541"/>
                  </a:cubicBezTo>
                  <a:cubicBezTo>
                    <a:pt x="1851" y="2541"/>
                    <a:pt x="1866" y="2503"/>
                    <a:pt x="1918" y="2503"/>
                  </a:cubicBezTo>
                  <a:cubicBezTo>
                    <a:pt x="1934" y="2503"/>
                    <a:pt x="1941" y="2518"/>
                    <a:pt x="1948" y="2526"/>
                  </a:cubicBezTo>
                  <a:cubicBezTo>
                    <a:pt x="1956" y="2541"/>
                    <a:pt x="1964" y="2548"/>
                    <a:pt x="1971" y="2563"/>
                  </a:cubicBezTo>
                  <a:cubicBezTo>
                    <a:pt x="1994" y="2593"/>
                    <a:pt x="2001" y="2616"/>
                    <a:pt x="2001" y="2646"/>
                  </a:cubicBezTo>
                  <a:cubicBezTo>
                    <a:pt x="2001" y="2683"/>
                    <a:pt x="1986" y="2698"/>
                    <a:pt x="1986" y="2728"/>
                  </a:cubicBezTo>
                  <a:cubicBezTo>
                    <a:pt x="1986" y="2743"/>
                    <a:pt x="1994" y="2750"/>
                    <a:pt x="1994" y="2766"/>
                  </a:cubicBezTo>
                  <a:cubicBezTo>
                    <a:pt x="1994" y="2788"/>
                    <a:pt x="1978" y="2796"/>
                    <a:pt x="1964" y="2796"/>
                  </a:cubicBezTo>
                  <a:cubicBezTo>
                    <a:pt x="1941" y="2803"/>
                    <a:pt x="1918" y="2796"/>
                    <a:pt x="1896" y="2803"/>
                  </a:cubicBezTo>
                  <a:cubicBezTo>
                    <a:pt x="1866" y="2810"/>
                    <a:pt x="1851" y="2826"/>
                    <a:pt x="1836" y="2848"/>
                  </a:cubicBezTo>
                  <a:cubicBezTo>
                    <a:pt x="1829" y="2863"/>
                    <a:pt x="1821" y="2878"/>
                    <a:pt x="1806" y="2878"/>
                  </a:cubicBezTo>
                  <a:cubicBezTo>
                    <a:pt x="1791" y="2878"/>
                    <a:pt x="1791" y="2863"/>
                    <a:pt x="1784" y="2855"/>
                  </a:cubicBezTo>
                  <a:cubicBezTo>
                    <a:pt x="1769" y="2848"/>
                    <a:pt x="1754" y="2848"/>
                    <a:pt x="1746" y="2840"/>
                  </a:cubicBezTo>
                  <a:cubicBezTo>
                    <a:pt x="1731" y="2833"/>
                    <a:pt x="1731" y="2810"/>
                    <a:pt x="1716" y="2803"/>
                  </a:cubicBezTo>
                  <a:cubicBezTo>
                    <a:pt x="1716" y="2796"/>
                    <a:pt x="1709" y="2796"/>
                    <a:pt x="1701" y="2796"/>
                  </a:cubicBezTo>
                  <a:cubicBezTo>
                    <a:pt x="1716" y="2788"/>
                    <a:pt x="1724" y="2780"/>
                    <a:pt x="1739" y="2773"/>
                  </a:cubicBezTo>
                  <a:cubicBezTo>
                    <a:pt x="1746" y="2766"/>
                    <a:pt x="1746" y="2758"/>
                    <a:pt x="1761" y="2743"/>
                  </a:cubicBezTo>
                  <a:cubicBezTo>
                    <a:pt x="1776" y="2736"/>
                    <a:pt x="1784" y="2720"/>
                    <a:pt x="1784" y="2698"/>
                  </a:cubicBezTo>
                  <a:cubicBezTo>
                    <a:pt x="1784" y="2690"/>
                    <a:pt x="1784" y="2683"/>
                    <a:pt x="1784" y="2676"/>
                  </a:cubicBezTo>
                  <a:cubicBezTo>
                    <a:pt x="1776" y="2668"/>
                    <a:pt x="1784" y="2661"/>
                    <a:pt x="1784" y="2653"/>
                  </a:cubicBezTo>
                  <a:cubicBezTo>
                    <a:pt x="1776" y="2646"/>
                    <a:pt x="1761" y="2638"/>
                    <a:pt x="1754" y="2638"/>
                  </a:cubicBezTo>
                  <a:cubicBezTo>
                    <a:pt x="1746" y="2631"/>
                    <a:pt x="1739" y="2631"/>
                    <a:pt x="1731" y="2631"/>
                  </a:cubicBezTo>
                  <a:cubicBezTo>
                    <a:pt x="1694" y="2631"/>
                    <a:pt x="1679" y="2638"/>
                    <a:pt x="1641" y="2653"/>
                  </a:cubicBezTo>
                  <a:cubicBezTo>
                    <a:pt x="1589" y="2661"/>
                    <a:pt x="1559" y="2676"/>
                    <a:pt x="1514" y="2713"/>
                  </a:cubicBezTo>
                  <a:cubicBezTo>
                    <a:pt x="1477" y="2750"/>
                    <a:pt x="1447" y="2766"/>
                    <a:pt x="1409" y="2818"/>
                  </a:cubicBezTo>
                  <a:cubicBezTo>
                    <a:pt x="1394" y="2833"/>
                    <a:pt x="1387" y="2855"/>
                    <a:pt x="1364" y="2870"/>
                  </a:cubicBezTo>
                  <a:cubicBezTo>
                    <a:pt x="1349" y="2878"/>
                    <a:pt x="1342" y="2893"/>
                    <a:pt x="1334" y="2908"/>
                  </a:cubicBezTo>
                  <a:cubicBezTo>
                    <a:pt x="1327" y="2915"/>
                    <a:pt x="1319" y="2930"/>
                    <a:pt x="1304" y="2930"/>
                  </a:cubicBezTo>
                  <a:lnTo>
                    <a:pt x="1297" y="2923"/>
                  </a:lnTo>
                  <a:cubicBezTo>
                    <a:pt x="1312" y="2893"/>
                    <a:pt x="1319" y="2870"/>
                    <a:pt x="1327" y="2840"/>
                  </a:cubicBezTo>
                  <a:cubicBezTo>
                    <a:pt x="1334" y="2818"/>
                    <a:pt x="1334" y="2803"/>
                    <a:pt x="1342" y="2780"/>
                  </a:cubicBezTo>
                  <a:cubicBezTo>
                    <a:pt x="1364" y="2766"/>
                    <a:pt x="1394" y="2766"/>
                    <a:pt x="1394" y="2743"/>
                  </a:cubicBezTo>
                  <a:cubicBezTo>
                    <a:pt x="1394" y="2720"/>
                    <a:pt x="1379" y="2713"/>
                    <a:pt x="1364" y="2698"/>
                  </a:cubicBezTo>
                  <a:cubicBezTo>
                    <a:pt x="1349" y="2690"/>
                    <a:pt x="1342" y="2676"/>
                    <a:pt x="1334" y="2668"/>
                  </a:cubicBezTo>
                  <a:cubicBezTo>
                    <a:pt x="1297" y="2631"/>
                    <a:pt x="1267" y="2623"/>
                    <a:pt x="1236" y="2586"/>
                  </a:cubicBezTo>
                  <a:cubicBezTo>
                    <a:pt x="1199" y="2548"/>
                    <a:pt x="1192" y="2518"/>
                    <a:pt x="1169" y="2481"/>
                  </a:cubicBezTo>
                  <a:cubicBezTo>
                    <a:pt x="1154" y="2443"/>
                    <a:pt x="1132" y="2428"/>
                    <a:pt x="1132" y="2398"/>
                  </a:cubicBezTo>
                  <a:cubicBezTo>
                    <a:pt x="1132" y="2376"/>
                    <a:pt x="1139" y="2361"/>
                    <a:pt x="1154" y="2338"/>
                  </a:cubicBezTo>
                  <a:cubicBezTo>
                    <a:pt x="1154" y="2323"/>
                    <a:pt x="1154" y="2316"/>
                    <a:pt x="1162" y="2301"/>
                  </a:cubicBezTo>
                  <a:cubicBezTo>
                    <a:pt x="1162" y="2278"/>
                    <a:pt x="1169" y="2263"/>
                    <a:pt x="1169" y="2241"/>
                  </a:cubicBezTo>
                  <a:cubicBezTo>
                    <a:pt x="1169" y="2233"/>
                    <a:pt x="1169" y="2226"/>
                    <a:pt x="1169" y="2218"/>
                  </a:cubicBezTo>
                  <a:cubicBezTo>
                    <a:pt x="1184" y="2218"/>
                    <a:pt x="1192" y="2218"/>
                    <a:pt x="1207" y="2218"/>
                  </a:cubicBezTo>
                  <a:cubicBezTo>
                    <a:pt x="1214" y="2218"/>
                    <a:pt x="1222" y="2211"/>
                    <a:pt x="1229" y="2211"/>
                  </a:cubicBezTo>
                  <a:cubicBezTo>
                    <a:pt x="1236" y="2211"/>
                    <a:pt x="1244" y="2218"/>
                    <a:pt x="1244" y="2226"/>
                  </a:cubicBezTo>
                  <a:cubicBezTo>
                    <a:pt x="1252" y="2233"/>
                    <a:pt x="1252" y="2241"/>
                    <a:pt x="1259" y="2248"/>
                  </a:cubicBezTo>
                  <a:cubicBezTo>
                    <a:pt x="1274" y="2263"/>
                    <a:pt x="1297" y="2256"/>
                    <a:pt x="1304" y="2278"/>
                  </a:cubicBezTo>
                  <a:cubicBezTo>
                    <a:pt x="1304" y="2293"/>
                    <a:pt x="1297" y="2308"/>
                    <a:pt x="1312" y="2316"/>
                  </a:cubicBezTo>
                  <a:cubicBezTo>
                    <a:pt x="1319" y="2323"/>
                    <a:pt x="1327" y="2331"/>
                    <a:pt x="1342" y="2331"/>
                  </a:cubicBezTo>
                  <a:cubicBezTo>
                    <a:pt x="1349" y="2338"/>
                    <a:pt x="1364" y="2338"/>
                    <a:pt x="1364" y="2353"/>
                  </a:cubicBezTo>
                  <a:cubicBezTo>
                    <a:pt x="1364" y="2368"/>
                    <a:pt x="1349" y="2376"/>
                    <a:pt x="1349" y="2391"/>
                  </a:cubicBezTo>
                  <a:cubicBezTo>
                    <a:pt x="1349" y="2398"/>
                    <a:pt x="1357" y="2406"/>
                    <a:pt x="1357" y="2413"/>
                  </a:cubicBezTo>
                  <a:cubicBezTo>
                    <a:pt x="1364" y="2428"/>
                    <a:pt x="1364" y="2443"/>
                    <a:pt x="1364" y="2458"/>
                  </a:cubicBezTo>
                  <a:cubicBezTo>
                    <a:pt x="1364" y="2473"/>
                    <a:pt x="1364" y="2481"/>
                    <a:pt x="1364" y="2496"/>
                  </a:cubicBezTo>
                  <a:cubicBezTo>
                    <a:pt x="1364" y="2503"/>
                    <a:pt x="1371" y="2511"/>
                    <a:pt x="1371" y="2518"/>
                  </a:cubicBezTo>
                  <a:cubicBezTo>
                    <a:pt x="1371" y="2526"/>
                    <a:pt x="1364" y="2533"/>
                    <a:pt x="1371" y="2533"/>
                  </a:cubicBezTo>
                  <a:cubicBezTo>
                    <a:pt x="1379" y="2533"/>
                    <a:pt x="1387" y="2533"/>
                    <a:pt x="1394" y="2526"/>
                  </a:cubicBezTo>
                  <a:cubicBezTo>
                    <a:pt x="1409" y="2518"/>
                    <a:pt x="1417" y="2511"/>
                    <a:pt x="1431" y="2496"/>
                  </a:cubicBezTo>
                  <a:cubicBezTo>
                    <a:pt x="1439" y="2488"/>
                    <a:pt x="1447" y="2488"/>
                    <a:pt x="1454" y="2481"/>
                  </a:cubicBezTo>
                  <a:cubicBezTo>
                    <a:pt x="1454" y="2481"/>
                    <a:pt x="1461" y="2473"/>
                    <a:pt x="1469" y="2473"/>
                  </a:cubicBezTo>
                  <a:cubicBezTo>
                    <a:pt x="1477" y="2473"/>
                    <a:pt x="1477" y="2473"/>
                    <a:pt x="1484" y="2473"/>
                  </a:cubicBezTo>
                  <a:cubicBezTo>
                    <a:pt x="1484" y="2451"/>
                    <a:pt x="1484" y="2451"/>
                    <a:pt x="1484" y="2451"/>
                  </a:cubicBezTo>
                  <a:cubicBezTo>
                    <a:pt x="1484" y="2443"/>
                    <a:pt x="1484" y="2443"/>
                    <a:pt x="1484" y="2436"/>
                  </a:cubicBezTo>
                  <a:cubicBezTo>
                    <a:pt x="1477" y="2421"/>
                    <a:pt x="1477" y="2413"/>
                    <a:pt x="1477" y="2398"/>
                  </a:cubicBezTo>
                  <a:cubicBezTo>
                    <a:pt x="1477" y="2383"/>
                    <a:pt x="1484" y="2368"/>
                    <a:pt x="1484" y="2353"/>
                  </a:cubicBezTo>
                  <a:cubicBezTo>
                    <a:pt x="1484" y="2338"/>
                    <a:pt x="1477" y="2331"/>
                    <a:pt x="1469" y="2316"/>
                  </a:cubicBezTo>
                  <a:cubicBezTo>
                    <a:pt x="1461" y="2308"/>
                    <a:pt x="1469" y="2293"/>
                    <a:pt x="1461" y="2278"/>
                  </a:cubicBezTo>
                  <a:cubicBezTo>
                    <a:pt x="1454" y="2263"/>
                    <a:pt x="1439" y="2271"/>
                    <a:pt x="1424" y="2271"/>
                  </a:cubicBezTo>
                  <a:cubicBezTo>
                    <a:pt x="1409" y="2263"/>
                    <a:pt x="1401" y="2263"/>
                    <a:pt x="1387" y="2263"/>
                  </a:cubicBezTo>
                  <a:cubicBezTo>
                    <a:pt x="1379" y="2263"/>
                    <a:pt x="1371" y="2256"/>
                    <a:pt x="1364" y="2256"/>
                  </a:cubicBezTo>
                  <a:cubicBezTo>
                    <a:pt x="1357" y="2256"/>
                    <a:pt x="1357" y="2256"/>
                    <a:pt x="1349" y="2256"/>
                  </a:cubicBezTo>
                  <a:cubicBezTo>
                    <a:pt x="1334" y="2248"/>
                    <a:pt x="1327" y="2248"/>
                    <a:pt x="1312" y="2248"/>
                  </a:cubicBezTo>
                  <a:cubicBezTo>
                    <a:pt x="1297" y="2248"/>
                    <a:pt x="1289" y="2248"/>
                    <a:pt x="1282" y="2241"/>
                  </a:cubicBezTo>
                  <a:cubicBezTo>
                    <a:pt x="1282" y="2241"/>
                    <a:pt x="1282" y="2233"/>
                    <a:pt x="1282" y="2226"/>
                  </a:cubicBezTo>
                  <a:cubicBezTo>
                    <a:pt x="1282" y="2218"/>
                    <a:pt x="1282" y="2203"/>
                    <a:pt x="1274" y="2196"/>
                  </a:cubicBezTo>
                  <a:cubicBezTo>
                    <a:pt x="1274" y="2196"/>
                    <a:pt x="1267" y="2196"/>
                    <a:pt x="1267" y="2188"/>
                  </a:cubicBezTo>
                  <a:cubicBezTo>
                    <a:pt x="1267" y="2181"/>
                    <a:pt x="1282" y="2173"/>
                    <a:pt x="1282" y="2166"/>
                  </a:cubicBezTo>
                  <a:cubicBezTo>
                    <a:pt x="1282" y="2158"/>
                    <a:pt x="1282" y="2158"/>
                    <a:pt x="1282" y="2151"/>
                  </a:cubicBezTo>
                  <a:cubicBezTo>
                    <a:pt x="1274" y="2151"/>
                    <a:pt x="1267" y="2151"/>
                    <a:pt x="1259" y="2151"/>
                  </a:cubicBezTo>
                  <a:cubicBezTo>
                    <a:pt x="1252" y="2151"/>
                    <a:pt x="1244" y="2158"/>
                    <a:pt x="1236" y="2158"/>
                  </a:cubicBezTo>
                  <a:cubicBezTo>
                    <a:pt x="1222" y="2166"/>
                    <a:pt x="1214" y="2166"/>
                    <a:pt x="1192" y="2173"/>
                  </a:cubicBezTo>
                  <a:cubicBezTo>
                    <a:pt x="1184" y="2181"/>
                    <a:pt x="1184" y="2188"/>
                    <a:pt x="1177" y="2188"/>
                  </a:cubicBezTo>
                  <a:cubicBezTo>
                    <a:pt x="1169" y="2188"/>
                    <a:pt x="1169" y="2181"/>
                    <a:pt x="1162" y="2181"/>
                  </a:cubicBezTo>
                  <a:close/>
                  <a:moveTo>
                    <a:pt x="1027" y="1904"/>
                  </a:moveTo>
                  <a:lnTo>
                    <a:pt x="1027" y="1904"/>
                  </a:lnTo>
                  <a:cubicBezTo>
                    <a:pt x="1034" y="1904"/>
                    <a:pt x="1034" y="1896"/>
                    <a:pt x="1034" y="1889"/>
                  </a:cubicBezTo>
                  <a:cubicBezTo>
                    <a:pt x="1049" y="1874"/>
                    <a:pt x="1057" y="1859"/>
                    <a:pt x="1064" y="1836"/>
                  </a:cubicBezTo>
                  <a:cubicBezTo>
                    <a:pt x="1064" y="1821"/>
                    <a:pt x="1064" y="1821"/>
                    <a:pt x="1064" y="1806"/>
                  </a:cubicBezTo>
                  <a:cubicBezTo>
                    <a:pt x="1064" y="1799"/>
                    <a:pt x="1072" y="1791"/>
                    <a:pt x="1064" y="1784"/>
                  </a:cubicBezTo>
                  <a:cubicBezTo>
                    <a:pt x="1057" y="1776"/>
                    <a:pt x="1057" y="1776"/>
                    <a:pt x="1049" y="1776"/>
                  </a:cubicBezTo>
                  <a:cubicBezTo>
                    <a:pt x="1042" y="1769"/>
                    <a:pt x="1042" y="1761"/>
                    <a:pt x="1034" y="1761"/>
                  </a:cubicBezTo>
                  <a:cubicBezTo>
                    <a:pt x="1027" y="1754"/>
                    <a:pt x="1019" y="1754"/>
                    <a:pt x="1019" y="1746"/>
                  </a:cubicBezTo>
                  <a:cubicBezTo>
                    <a:pt x="1019" y="1761"/>
                    <a:pt x="1019" y="1769"/>
                    <a:pt x="1019" y="1784"/>
                  </a:cubicBezTo>
                  <a:cubicBezTo>
                    <a:pt x="1012" y="1791"/>
                    <a:pt x="1012" y="1799"/>
                    <a:pt x="1012" y="1814"/>
                  </a:cubicBezTo>
                  <a:cubicBezTo>
                    <a:pt x="1004" y="1829"/>
                    <a:pt x="1004" y="1844"/>
                    <a:pt x="989" y="1851"/>
                  </a:cubicBezTo>
                  <a:cubicBezTo>
                    <a:pt x="982" y="1859"/>
                    <a:pt x="982" y="1859"/>
                    <a:pt x="974" y="1859"/>
                  </a:cubicBezTo>
                  <a:cubicBezTo>
                    <a:pt x="967" y="1859"/>
                    <a:pt x="967" y="1851"/>
                    <a:pt x="959" y="1844"/>
                  </a:cubicBezTo>
                  <a:cubicBezTo>
                    <a:pt x="959" y="1836"/>
                    <a:pt x="952" y="1829"/>
                    <a:pt x="944" y="1821"/>
                  </a:cubicBezTo>
                  <a:cubicBezTo>
                    <a:pt x="944" y="1814"/>
                    <a:pt x="937" y="1814"/>
                    <a:pt x="937" y="1806"/>
                  </a:cubicBezTo>
                  <a:cubicBezTo>
                    <a:pt x="929" y="1799"/>
                    <a:pt x="922" y="1791"/>
                    <a:pt x="922" y="1776"/>
                  </a:cubicBezTo>
                  <a:cubicBezTo>
                    <a:pt x="914" y="1791"/>
                    <a:pt x="914" y="1799"/>
                    <a:pt x="907" y="1814"/>
                  </a:cubicBezTo>
                  <a:cubicBezTo>
                    <a:pt x="899" y="1829"/>
                    <a:pt x="892" y="1829"/>
                    <a:pt x="892" y="1844"/>
                  </a:cubicBezTo>
                  <a:cubicBezTo>
                    <a:pt x="907" y="1851"/>
                    <a:pt x="914" y="1859"/>
                    <a:pt x="922" y="1866"/>
                  </a:cubicBezTo>
                  <a:cubicBezTo>
                    <a:pt x="922" y="1874"/>
                    <a:pt x="929" y="1881"/>
                    <a:pt x="929" y="1889"/>
                  </a:cubicBezTo>
                  <a:cubicBezTo>
                    <a:pt x="929" y="1896"/>
                    <a:pt x="922" y="1896"/>
                    <a:pt x="922" y="1904"/>
                  </a:cubicBezTo>
                  <a:cubicBezTo>
                    <a:pt x="914" y="1919"/>
                    <a:pt x="914" y="1926"/>
                    <a:pt x="907" y="1941"/>
                  </a:cubicBezTo>
                  <a:cubicBezTo>
                    <a:pt x="899" y="1956"/>
                    <a:pt x="892" y="1971"/>
                    <a:pt x="884" y="1986"/>
                  </a:cubicBezTo>
                  <a:cubicBezTo>
                    <a:pt x="877" y="1994"/>
                    <a:pt x="877" y="2001"/>
                    <a:pt x="869" y="2008"/>
                  </a:cubicBezTo>
                  <a:cubicBezTo>
                    <a:pt x="869" y="2016"/>
                    <a:pt x="869" y="2016"/>
                    <a:pt x="869" y="2024"/>
                  </a:cubicBezTo>
                  <a:cubicBezTo>
                    <a:pt x="862" y="2024"/>
                    <a:pt x="862" y="2024"/>
                    <a:pt x="854" y="2031"/>
                  </a:cubicBezTo>
                  <a:cubicBezTo>
                    <a:pt x="847" y="2031"/>
                    <a:pt x="839" y="2038"/>
                    <a:pt x="839" y="2046"/>
                  </a:cubicBezTo>
                  <a:cubicBezTo>
                    <a:pt x="832" y="2061"/>
                    <a:pt x="824" y="2061"/>
                    <a:pt x="824" y="2076"/>
                  </a:cubicBezTo>
                  <a:cubicBezTo>
                    <a:pt x="832" y="2076"/>
                    <a:pt x="847" y="2076"/>
                    <a:pt x="854" y="2076"/>
                  </a:cubicBezTo>
                  <a:cubicBezTo>
                    <a:pt x="862" y="2084"/>
                    <a:pt x="862" y="2084"/>
                    <a:pt x="862" y="2091"/>
                  </a:cubicBezTo>
                  <a:cubicBezTo>
                    <a:pt x="869" y="2098"/>
                    <a:pt x="877" y="2098"/>
                    <a:pt x="884" y="2098"/>
                  </a:cubicBezTo>
                  <a:cubicBezTo>
                    <a:pt x="892" y="2098"/>
                    <a:pt x="899" y="2091"/>
                    <a:pt x="907" y="2091"/>
                  </a:cubicBezTo>
                  <a:cubicBezTo>
                    <a:pt x="907" y="2091"/>
                    <a:pt x="914" y="2091"/>
                    <a:pt x="922" y="2091"/>
                  </a:cubicBezTo>
                  <a:cubicBezTo>
                    <a:pt x="929" y="2084"/>
                    <a:pt x="929" y="2068"/>
                    <a:pt x="937" y="2061"/>
                  </a:cubicBezTo>
                  <a:cubicBezTo>
                    <a:pt x="944" y="2038"/>
                    <a:pt x="959" y="2031"/>
                    <a:pt x="967" y="2016"/>
                  </a:cubicBezTo>
                  <a:cubicBezTo>
                    <a:pt x="974" y="2001"/>
                    <a:pt x="982" y="1994"/>
                    <a:pt x="989" y="1979"/>
                  </a:cubicBezTo>
                  <a:cubicBezTo>
                    <a:pt x="997" y="1971"/>
                    <a:pt x="997" y="1964"/>
                    <a:pt x="1004" y="1949"/>
                  </a:cubicBezTo>
                  <a:cubicBezTo>
                    <a:pt x="1012" y="1934"/>
                    <a:pt x="1019" y="1926"/>
                    <a:pt x="1027" y="1904"/>
                  </a:cubicBezTo>
                  <a:close/>
                  <a:moveTo>
                    <a:pt x="577" y="1941"/>
                  </a:moveTo>
                  <a:lnTo>
                    <a:pt x="577" y="1941"/>
                  </a:lnTo>
                  <a:cubicBezTo>
                    <a:pt x="570" y="1941"/>
                    <a:pt x="570" y="1941"/>
                    <a:pt x="562" y="1941"/>
                  </a:cubicBezTo>
                  <a:cubicBezTo>
                    <a:pt x="547" y="1949"/>
                    <a:pt x="547" y="1956"/>
                    <a:pt x="540" y="1956"/>
                  </a:cubicBezTo>
                  <a:cubicBezTo>
                    <a:pt x="525" y="1956"/>
                    <a:pt x="517" y="1964"/>
                    <a:pt x="510" y="1971"/>
                  </a:cubicBezTo>
                  <a:cubicBezTo>
                    <a:pt x="517" y="1979"/>
                    <a:pt x="525" y="1979"/>
                    <a:pt x="540" y="1986"/>
                  </a:cubicBezTo>
                  <a:cubicBezTo>
                    <a:pt x="547" y="1994"/>
                    <a:pt x="547" y="1994"/>
                    <a:pt x="555" y="1994"/>
                  </a:cubicBezTo>
                  <a:cubicBezTo>
                    <a:pt x="570" y="1994"/>
                    <a:pt x="577" y="1994"/>
                    <a:pt x="592" y="1979"/>
                  </a:cubicBezTo>
                  <a:lnTo>
                    <a:pt x="592" y="1979"/>
                  </a:lnTo>
                  <a:cubicBezTo>
                    <a:pt x="592" y="1964"/>
                    <a:pt x="585" y="1956"/>
                    <a:pt x="577" y="1941"/>
                  </a:cubicBezTo>
                  <a:close/>
                  <a:moveTo>
                    <a:pt x="397" y="2443"/>
                  </a:moveTo>
                  <a:lnTo>
                    <a:pt x="397" y="2443"/>
                  </a:lnTo>
                  <a:cubicBezTo>
                    <a:pt x="390" y="2443"/>
                    <a:pt x="390" y="2458"/>
                    <a:pt x="390" y="2466"/>
                  </a:cubicBezTo>
                  <a:cubicBezTo>
                    <a:pt x="390" y="2496"/>
                    <a:pt x="390" y="2496"/>
                    <a:pt x="390" y="2496"/>
                  </a:cubicBezTo>
                  <a:cubicBezTo>
                    <a:pt x="390" y="2503"/>
                    <a:pt x="382" y="2503"/>
                    <a:pt x="382" y="2511"/>
                  </a:cubicBezTo>
                  <a:cubicBezTo>
                    <a:pt x="390" y="2511"/>
                    <a:pt x="390" y="2511"/>
                    <a:pt x="397" y="2511"/>
                  </a:cubicBezTo>
                  <a:cubicBezTo>
                    <a:pt x="397" y="2511"/>
                    <a:pt x="405" y="2511"/>
                    <a:pt x="412" y="2511"/>
                  </a:cubicBezTo>
                  <a:cubicBezTo>
                    <a:pt x="420" y="2511"/>
                    <a:pt x="420" y="2518"/>
                    <a:pt x="427" y="2526"/>
                  </a:cubicBezTo>
                  <a:cubicBezTo>
                    <a:pt x="442" y="2518"/>
                    <a:pt x="442" y="2503"/>
                    <a:pt x="442" y="2488"/>
                  </a:cubicBezTo>
                  <a:cubicBezTo>
                    <a:pt x="442" y="2481"/>
                    <a:pt x="442" y="2481"/>
                    <a:pt x="442" y="2473"/>
                  </a:cubicBezTo>
                  <a:cubicBezTo>
                    <a:pt x="442" y="2466"/>
                    <a:pt x="442" y="2466"/>
                    <a:pt x="435" y="2466"/>
                  </a:cubicBezTo>
                  <a:cubicBezTo>
                    <a:pt x="427" y="2458"/>
                    <a:pt x="420" y="2458"/>
                    <a:pt x="412" y="2458"/>
                  </a:cubicBezTo>
                  <a:cubicBezTo>
                    <a:pt x="405" y="2451"/>
                    <a:pt x="405" y="2443"/>
                    <a:pt x="397" y="2443"/>
                  </a:cubicBezTo>
                  <a:close/>
                  <a:moveTo>
                    <a:pt x="555" y="2211"/>
                  </a:moveTo>
                  <a:lnTo>
                    <a:pt x="555" y="2211"/>
                  </a:lnTo>
                  <a:cubicBezTo>
                    <a:pt x="555" y="2218"/>
                    <a:pt x="562" y="2218"/>
                    <a:pt x="562" y="2218"/>
                  </a:cubicBezTo>
                  <a:cubicBezTo>
                    <a:pt x="562" y="2226"/>
                    <a:pt x="555" y="2233"/>
                    <a:pt x="555" y="2233"/>
                  </a:cubicBezTo>
                  <a:cubicBezTo>
                    <a:pt x="555" y="2256"/>
                    <a:pt x="555" y="2263"/>
                    <a:pt x="547" y="2286"/>
                  </a:cubicBezTo>
                  <a:cubicBezTo>
                    <a:pt x="547" y="2301"/>
                    <a:pt x="540" y="2308"/>
                    <a:pt x="540" y="2316"/>
                  </a:cubicBezTo>
                  <a:cubicBezTo>
                    <a:pt x="540" y="2331"/>
                    <a:pt x="525" y="2338"/>
                    <a:pt x="525" y="2353"/>
                  </a:cubicBezTo>
                  <a:cubicBezTo>
                    <a:pt x="525" y="2361"/>
                    <a:pt x="525" y="2361"/>
                    <a:pt x="525" y="2361"/>
                  </a:cubicBezTo>
                  <a:cubicBezTo>
                    <a:pt x="532" y="2368"/>
                    <a:pt x="540" y="2368"/>
                    <a:pt x="540" y="2368"/>
                  </a:cubicBezTo>
                  <a:cubicBezTo>
                    <a:pt x="562" y="2368"/>
                    <a:pt x="570" y="2361"/>
                    <a:pt x="592" y="2353"/>
                  </a:cubicBezTo>
                  <a:cubicBezTo>
                    <a:pt x="592" y="2353"/>
                    <a:pt x="600" y="2346"/>
                    <a:pt x="607" y="2346"/>
                  </a:cubicBezTo>
                  <a:cubicBezTo>
                    <a:pt x="615" y="2346"/>
                    <a:pt x="615" y="2346"/>
                    <a:pt x="615" y="2346"/>
                  </a:cubicBezTo>
                  <a:cubicBezTo>
                    <a:pt x="615" y="2353"/>
                    <a:pt x="615" y="2361"/>
                    <a:pt x="615" y="2361"/>
                  </a:cubicBezTo>
                  <a:cubicBezTo>
                    <a:pt x="615" y="2376"/>
                    <a:pt x="615" y="2391"/>
                    <a:pt x="600" y="2398"/>
                  </a:cubicBezTo>
                  <a:cubicBezTo>
                    <a:pt x="592" y="2406"/>
                    <a:pt x="592" y="2413"/>
                    <a:pt x="585" y="2413"/>
                  </a:cubicBezTo>
                  <a:cubicBezTo>
                    <a:pt x="570" y="2421"/>
                    <a:pt x="570" y="2421"/>
                    <a:pt x="555" y="2428"/>
                  </a:cubicBezTo>
                  <a:cubicBezTo>
                    <a:pt x="547" y="2436"/>
                    <a:pt x="540" y="2436"/>
                    <a:pt x="540" y="2443"/>
                  </a:cubicBezTo>
                  <a:cubicBezTo>
                    <a:pt x="532" y="2443"/>
                    <a:pt x="532" y="2451"/>
                    <a:pt x="532" y="2458"/>
                  </a:cubicBezTo>
                  <a:cubicBezTo>
                    <a:pt x="525" y="2473"/>
                    <a:pt x="517" y="2481"/>
                    <a:pt x="517" y="2496"/>
                  </a:cubicBezTo>
                  <a:cubicBezTo>
                    <a:pt x="517" y="2511"/>
                    <a:pt x="517" y="2518"/>
                    <a:pt x="517" y="2526"/>
                  </a:cubicBezTo>
                  <a:cubicBezTo>
                    <a:pt x="510" y="2533"/>
                    <a:pt x="502" y="2533"/>
                    <a:pt x="495" y="2533"/>
                  </a:cubicBezTo>
                  <a:cubicBezTo>
                    <a:pt x="487" y="2533"/>
                    <a:pt x="480" y="2533"/>
                    <a:pt x="480" y="2533"/>
                  </a:cubicBezTo>
                  <a:cubicBezTo>
                    <a:pt x="472" y="2526"/>
                    <a:pt x="472" y="2518"/>
                    <a:pt x="472" y="2511"/>
                  </a:cubicBezTo>
                  <a:cubicBezTo>
                    <a:pt x="472" y="2496"/>
                    <a:pt x="487" y="2488"/>
                    <a:pt x="487" y="2466"/>
                  </a:cubicBezTo>
                  <a:cubicBezTo>
                    <a:pt x="487" y="2451"/>
                    <a:pt x="472" y="2436"/>
                    <a:pt x="457" y="2428"/>
                  </a:cubicBezTo>
                  <a:cubicBezTo>
                    <a:pt x="457" y="2421"/>
                    <a:pt x="450" y="2413"/>
                    <a:pt x="450" y="2413"/>
                  </a:cubicBezTo>
                  <a:cubicBezTo>
                    <a:pt x="435" y="2413"/>
                    <a:pt x="427" y="2413"/>
                    <a:pt x="420" y="2406"/>
                  </a:cubicBezTo>
                  <a:cubicBezTo>
                    <a:pt x="427" y="2398"/>
                    <a:pt x="435" y="2391"/>
                    <a:pt x="442" y="2391"/>
                  </a:cubicBezTo>
                  <a:cubicBezTo>
                    <a:pt x="442" y="2383"/>
                    <a:pt x="450" y="2383"/>
                    <a:pt x="457" y="2383"/>
                  </a:cubicBezTo>
                  <a:cubicBezTo>
                    <a:pt x="465" y="2376"/>
                    <a:pt x="480" y="2368"/>
                    <a:pt x="480" y="2353"/>
                  </a:cubicBezTo>
                  <a:cubicBezTo>
                    <a:pt x="487" y="2331"/>
                    <a:pt x="480" y="2308"/>
                    <a:pt x="495" y="2286"/>
                  </a:cubicBezTo>
                  <a:cubicBezTo>
                    <a:pt x="502" y="2293"/>
                    <a:pt x="502" y="2301"/>
                    <a:pt x="510" y="2308"/>
                  </a:cubicBezTo>
                  <a:cubicBezTo>
                    <a:pt x="510" y="2301"/>
                    <a:pt x="510" y="2293"/>
                    <a:pt x="510" y="2278"/>
                  </a:cubicBezTo>
                  <a:cubicBezTo>
                    <a:pt x="517" y="2248"/>
                    <a:pt x="532" y="2241"/>
                    <a:pt x="555" y="2211"/>
                  </a:cubicBezTo>
                  <a:close/>
                  <a:moveTo>
                    <a:pt x="262" y="2556"/>
                  </a:moveTo>
                  <a:lnTo>
                    <a:pt x="262" y="2556"/>
                  </a:lnTo>
                  <a:cubicBezTo>
                    <a:pt x="255" y="2556"/>
                    <a:pt x="255" y="2563"/>
                    <a:pt x="247" y="2563"/>
                  </a:cubicBezTo>
                  <a:lnTo>
                    <a:pt x="247" y="2571"/>
                  </a:lnTo>
                  <a:cubicBezTo>
                    <a:pt x="247" y="2586"/>
                    <a:pt x="262" y="2593"/>
                    <a:pt x="262" y="2608"/>
                  </a:cubicBezTo>
                  <a:cubicBezTo>
                    <a:pt x="262" y="2616"/>
                    <a:pt x="255" y="2616"/>
                    <a:pt x="255" y="2623"/>
                  </a:cubicBezTo>
                  <a:cubicBezTo>
                    <a:pt x="255" y="2638"/>
                    <a:pt x="270" y="2638"/>
                    <a:pt x="285" y="2638"/>
                  </a:cubicBezTo>
                  <a:cubicBezTo>
                    <a:pt x="292" y="2638"/>
                    <a:pt x="292" y="2638"/>
                    <a:pt x="300" y="2638"/>
                  </a:cubicBezTo>
                  <a:cubicBezTo>
                    <a:pt x="300" y="2631"/>
                    <a:pt x="307" y="2623"/>
                    <a:pt x="307" y="2616"/>
                  </a:cubicBezTo>
                  <a:cubicBezTo>
                    <a:pt x="307" y="2608"/>
                    <a:pt x="307" y="2601"/>
                    <a:pt x="300" y="2586"/>
                  </a:cubicBezTo>
                  <a:cubicBezTo>
                    <a:pt x="300" y="2578"/>
                    <a:pt x="300" y="2571"/>
                    <a:pt x="300" y="2571"/>
                  </a:cubicBezTo>
                  <a:cubicBezTo>
                    <a:pt x="300" y="2563"/>
                    <a:pt x="292" y="2563"/>
                    <a:pt x="285" y="2563"/>
                  </a:cubicBezTo>
                  <a:cubicBezTo>
                    <a:pt x="277" y="2556"/>
                    <a:pt x="270" y="2556"/>
                    <a:pt x="262" y="2556"/>
                  </a:cubicBezTo>
                  <a:close/>
                  <a:moveTo>
                    <a:pt x="202" y="2623"/>
                  </a:moveTo>
                  <a:lnTo>
                    <a:pt x="202" y="2623"/>
                  </a:lnTo>
                  <a:cubicBezTo>
                    <a:pt x="202" y="2638"/>
                    <a:pt x="210" y="2646"/>
                    <a:pt x="218" y="2653"/>
                  </a:cubicBezTo>
                  <a:cubicBezTo>
                    <a:pt x="225" y="2668"/>
                    <a:pt x="232" y="2668"/>
                    <a:pt x="247" y="2676"/>
                  </a:cubicBezTo>
                  <a:cubicBezTo>
                    <a:pt x="255" y="2676"/>
                    <a:pt x="255" y="2676"/>
                    <a:pt x="255" y="2683"/>
                  </a:cubicBezTo>
                  <a:cubicBezTo>
                    <a:pt x="262" y="2690"/>
                    <a:pt x="255" y="2690"/>
                    <a:pt x="255" y="2698"/>
                  </a:cubicBezTo>
                  <a:cubicBezTo>
                    <a:pt x="255" y="2720"/>
                    <a:pt x="262" y="2736"/>
                    <a:pt x="262" y="2750"/>
                  </a:cubicBezTo>
                  <a:cubicBezTo>
                    <a:pt x="270" y="2758"/>
                    <a:pt x="270" y="2758"/>
                    <a:pt x="277" y="2766"/>
                  </a:cubicBezTo>
                  <a:cubicBezTo>
                    <a:pt x="285" y="2780"/>
                    <a:pt x="285" y="2788"/>
                    <a:pt x="292" y="2796"/>
                  </a:cubicBezTo>
                  <a:cubicBezTo>
                    <a:pt x="300" y="2803"/>
                    <a:pt x="307" y="2803"/>
                    <a:pt x="307" y="2810"/>
                  </a:cubicBezTo>
                  <a:cubicBezTo>
                    <a:pt x="307" y="2818"/>
                    <a:pt x="300" y="2818"/>
                    <a:pt x="292" y="2826"/>
                  </a:cubicBezTo>
                  <a:cubicBezTo>
                    <a:pt x="285" y="2826"/>
                    <a:pt x="285" y="2833"/>
                    <a:pt x="277" y="2833"/>
                  </a:cubicBezTo>
                  <a:cubicBezTo>
                    <a:pt x="255" y="2833"/>
                    <a:pt x="247" y="2833"/>
                    <a:pt x="232" y="2833"/>
                  </a:cubicBezTo>
                  <a:cubicBezTo>
                    <a:pt x="232" y="2833"/>
                    <a:pt x="225" y="2840"/>
                    <a:pt x="218" y="2840"/>
                  </a:cubicBezTo>
                  <a:cubicBezTo>
                    <a:pt x="210" y="2840"/>
                    <a:pt x="210" y="2840"/>
                    <a:pt x="210" y="2840"/>
                  </a:cubicBezTo>
                  <a:cubicBezTo>
                    <a:pt x="210" y="2826"/>
                    <a:pt x="210" y="2826"/>
                    <a:pt x="210" y="2810"/>
                  </a:cubicBezTo>
                  <a:cubicBezTo>
                    <a:pt x="195" y="2818"/>
                    <a:pt x="188" y="2818"/>
                    <a:pt x="180" y="2826"/>
                  </a:cubicBezTo>
                  <a:cubicBezTo>
                    <a:pt x="172" y="2833"/>
                    <a:pt x="172" y="2833"/>
                    <a:pt x="165" y="2833"/>
                  </a:cubicBezTo>
                  <a:cubicBezTo>
                    <a:pt x="165" y="2840"/>
                    <a:pt x="150" y="2840"/>
                    <a:pt x="150" y="2840"/>
                  </a:cubicBezTo>
                  <a:cubicBezTo>
                    <a:pt x="150" y="2855"/>
                    <a:pt x="158" y="2863"/>
                    <a:pt x="165" y="2870"/>
                  </a:cubicBezTo>
                  <a:cubicBezTo>
                    <a:pt x="172" y="2878"/>
                    <a:pt x="172" y="2885"/>
                    <a:pt x="180" y="2893"/>
                  </a:cubicBezTo>
                  <a:cubicBezTo>
                    <a:pt x="188" y="2893"/>
                    <a:pt x="188" y="2893"/>
                    <a:pt x="195" y="2900"/>
                  </a:cubicBezTo>
                  <a:cubicBezTo>
                    <a:pt x="188" y="2908"/>
                    <a:pt x="180" y="2908"/>
                    <a:pt x="172" y="2908"/>
                  </a:cubicBezTo>
                  <a:cubicBezTo>
                    <a:pt x="165" y="2908"/>
                    <a:pt x="158" y="2908"/>
                    <a:pt x="150" y="2908"/>
                  </a:cubicBezTo>
                  <a:lnTo>
                    <a:pt x="142" y="2908"/>
                  </a:lnTo>
                  <a:cubicBezTo>
                    <a:pt x="135" y="2908"/>
                    <a:pt x="142" y="2900"/>
                    <a:pt x="135" y="2893"/>
                  </a:cubicBezTo>
                  <a:cubicBezTo>
                    <a:pt x="128" y="2878"/>
                    <a:pt x="120" y="2878"/>
                    <a:pt x="105" y="2878"/>
                  </a:cubicBezTo>
                  <a:cubicBezTo>
                    <a:pt x="90" y="2878"/>
                    <a:pt x="82" y="2878"/>
                    <a:pt x="75" y="2878"/>
                  </a:cubicBezTo>
                  <a:cubicBezTo>
                    <a:pt x="60" y="2878"/>
                    <a:pt x="53" y="2878"/>
                    <a:pt x="45" y="2870"/>
                  </a:cubicBezTo>
                  <a:lnTo>
                    <a:pt x="38" y="2863"/>
                  </a:lnTo>
                  <a:cubicBezTo>
                    <a:pt x="23" y="2863"/>
                    <a:pt x="23" y="2870"/>
                    <a:pt x="8" y="2878"/>
                  </a:cubicBezTo>
                  <a:cubicBezTo>
                    <a:pt x="8" y="2878"/>
                    <a:pt x="8" y="2878"/>
                    <a:pt x="0" y="2878"/>
                  </a:cubicBezTo>
                  <a:cubicBezTo>
                    <a:pt x="0" y="2855"/>
                    <a:pt x="0" y="2848"/>
                    <a:pt x="0" y="2833"/>
                  </a:cubicBezTo>
                  <a:cubicBezTo>
                    <a:pt x="0" y="2826"/>
                    <a:pt x="0" y="2826"/>
                    <a:pt x="0" y="2826"/>
                  </a:cubicBezTo>
                  <a:lnTo>
                    <a:pt x="0" y="2818"/>
                  </a:lnTo>
                  <a:lnTo>
                    <a:pt x="0" y="2810"/>
                  </a:lnTo>
                  <a:cubicBezTo>
                    <a:pt x="8" y="2818"/>
                    <a:pt x="8" y="2818"/>
                    <a:pt x="15" y="2826"/>
                  </a:cubicBezTo>
                  <a:cubicBezTo>
                    <a:pt x="15" y="2818"/>
                    <a:pt x="15" y="2818"/>
                    <a:pt x="15" y="2810"/>
                  </a:cubicBezTo>
                  <a:cubicBezTo>
                    <a:pt x="23" y="2803"/>
                    <a:pt x="30" y="2803"/>
                    <a:pt x="38" y="2796"/>
                  </a:cubicBezTo>
                  <a:cubicBezTo>
                    <a:pt x="38" y="2788"/>
                    <a:pt x="38" y="2788"/>
                    <a:pt x="38" y="2780"/>
                  </a:cubicBezTo>
                  <a:cubicBezTo>
                    <a:pt x="38" y="2758"/>
                    <a:pt x="30" y="2743"/>
                    <a:pt x="30" y="2728"/>
                  </a:cubicBezTo>
                  <a:cubicBezTo>
                    <a:pt x="30" y="2706"/>
                    <a:pt x="38" y="2690"/>
                    <a:pt x="38" y="2668"/>
                  </a:cubicBezTo>
                  <a:cubicBezTo>
                    <a:pt x="38" y="2653"/>
                    <a:pt x="38" y="2646"/>
                    <a:pt x="45" y="2638"/>
                  </a:cubicBezTo>
                  <a:cubicBezTo>
                    <a:pt x="45" y="2638"/>
                    <a:pt x="45" y="2638"/>
                    <a:pt x="45" y="2631"/>
                  </a:cubicBezTo>
                  <a:cubicBezTo>
                    <a:pt x="53" y="2646"/>
                    <a:pt x="60" y="2646"/>
                    <a:pt x="60" y="2661"/>
                  </a:cubicBezTo>
                  <a:cubicBezTo>
                    <a:pt x="68" y="2668"/>
                    <a:pt x="75" y="2676"/>
                    <a:pt x="82" y="2683"/>
                  </a:cubicBezTo>
                  <a:cubicBezTo>
                    <a:pt x="98" y="2676"/>
                    <a:pt x="105" y="2668"/>
                    <a:pt x="128" y="2661"/>
                  </a:cubicBezTo>
                  <a:cubicBezTo>
                    <a:pt x="142" y="2661"/>
                    <a:pt x="150" y="2661"/>
                    <a:pt x="165" y="2653"/>
                  </a:cubicBezTo>
                  <a:cubicBezTo>
                    <a:pt x="180" y="2646"/>
                    <a:pt x="188" y="2638"/>
                    <a:pt x="202" y="2623"/>
                  </a:cubicBezTo>
                  <a:close/>
                  <a:moveTo>
                    <a:pt x="1207" y="1169"/>
                  </a:moveTo>
                  <a:lnTo>
                    <a:pt x="1207" y="1169"/>
                  </a:lnTo>
                  <a:cubicBezTo>
                    <a:pt x="1199" y="1177"/>
                    <a:pt x="1192" y="1177"/>
                    <a:pt x="1192" y="1192"/>
                  </a:cubicBezTo>
                  <a:cubicBezTo>
                    <a:pt x="1192" y="1199"/>
                    <a:pt x="1199" y="1207"/>
                    <a:pt x="1199" y="1222"/>
                  </a:cubicBezTo>
                  <a:cubicBezTo>
                    <a:pt x="1199" y="1229"/>
                    <a:pt x="1199" y="1229"/>
                    <a:pt x="1199" y="1237"/>
                  </a:cubicBezTo>
                  <a:lnTo>
                    <a:pt x="1199" y="1237"/>
                  </a:lnTo>
                  <a:cubicBezTo>
                    <a:pt x="1184" y="1237"/>
                    <a:pt x="1184" y="1229"/>
                    <a:pt x="1169" y="1229"/>
                  </a:cubicBezTo>
                  <a:cubicBezTo>
                    <a:pt x="1169" y="1229"/>
                    <a:pt x="1169" y="1229"/>
                    <a:pt x="1169" y="1237"/>
                  </a:cubicBezTo>
                  <a:cubicBezTo>
                    <a:pt x="1169" y="1244"/>
                    <a:pt x="1169" y="1244"/>
                    <a:pt x="1169" y="1252"/>
                  </a:cubicBezTo>
                  <a:cubicBezTo>
                    <a:pt x="1169" y="1259"/>
                    <a:pt x="1162" y="1259"/>
                    <a:pt x="1162" y="1267"/>
                  </a:cubicBezTo>
                  <a:cubicBezTo>
                    <a:pt x="1162" y="1274"/>
                    <a:pt x="1169" y="1274"/>
                    <a:pt x="1177" y="1274"/>
                  </a:cubicBezTo>
                  <a:cubicBezTo>
                    <a:pt x="1177" y="1282"/>
                    <a:pt x="1184" y="1289"/>
                    <a:pt x="1184" y="1297"/>
                  </a:cubicBezTo>
                  <a:cubicBezTo>
                    <a:pt x="1184" y="1304"/>
                    <a:pt x="1177" y="1304"/>
                    <a:pt x="1184" y="1312"/>
                  </a:cubicBezTo>
                  <a:cubicBezTo>
                    <a:pt x="1184" y="1312"/>
                    <a:pt x="1192" y="1312"/>
                    <a:pt x="1199" y="1319"/>
                  </a:cubicBezTo>
                  <a:cubicBezTo>
                    <a:pt x="1207" y="1319"/>
                    <a:pt x="1207" y="1327"/>
                    <a:pt x="1207" y="1327"/>
                  </a:cubicBezTo>
                  <a:cubicBezTo>
                    <a:pt x="1214" y="1349"/>
                    <a:pt x="1214" y="1357"/>
                    <a:pt x="1229" y="1372"/>
                  </a:cubicBezTo>
                  <a:cubicBezTo>
                    <a:pt x="1244" y="1357"/>
                    <a:pt x="1252" y="1334"/>
                    <a:pt x="1274" y="1327"/>
                  </a:cubicBezTo>
                  <a:cubicBezTo>
                    <a:pt x="1289" y="1327"/>
                    <a:pt x="1312" y="1327"/>
                    <a:pt x="1327" y="1304"/>
                  </a:cubicBezTo>
                  <a:cubicBezTo>
                    <a:pt x="1312" y="1304"/>
                    <a:pt x="1304" y="1297"/>
                    <a:pt x="1297" y="1289"/>
                  </a:cubicBezTo>
                  <a:cubicBezTo>
                    <a:pt x="1297" y="1282"/>
                    <a:pt x="1289" y="1274"/>
                    <a:pt x="1289" y="1267"/>
                  </a:cubicBezTo>
                  <a:cubicBezTo>
                    <a:pt x="1289" y="1252"/>
                    <a:pt x="1297" y="1252"/>
                    <a:pt x="1297" y="1237"/>
                  </a:cubicBezTo>
                  <a:cubicBezTo>
                    <a:pt x="1297" y="1237"/>
                    <a:pt x="1297" y="1229"/>
                    <a:pt x="1297" y="1222"/>
                  </a:cubicBezTo>
                  <a:cubicBezTo>
                    <a:pt x="1297" y="1214"/>
                    <a:pt x="1297" y="1207"/>
                    <a:pt x="1297" y="1199"/>
                  </a:cubicBezTo>
                  <a:cubicBezTo>
                    <a:pt x="1297" y="1192"/>
                    <a:pt x="1297" y="1192"/>
                    <a:pt x="1289" y="1192"/>
                  </a:cubicBezTo>
                  <a:cubicBezTo>
                    <a:pt x="1289" y="1192"/>
                    <a:pt x="1282" y="1192"/>
                    <a:pt x="1274" y="1192"/>
                  </a:cubicBezTo>
                  <a:cubicBezTo>
                    <a:pt x="1259" y="1184"/>
                    <a:pt x="1259" y="1184"/>
                    <a:pt x="1244" y="1177"/>
                  </a:cubicBezTo>
                  <a:lnTo>
                    <a:pt x="1236" y="1169"/>
                  </a:lnTo>
                  <a:cubicBezTo>
                    <a:pt x="1229" y="1169"/>
                    <a:pt x="1229" y="1169"/>
                    <a:pt x="1222" y="1169"/>
                  </a:cubicBezTo>
                  <a:cubicBezTo>
                    <a:pt x="1214" y="1169"/>
                    <a:pt x="1214" y="1169"/>
                    <a:pt x="1207" y="1169"/>
                  </a:cubicBezTo>
                  <a:close/>
                  <a:moveTo>
                    <a:pt x="832" y="83"/>
                  </a:moveTo>
                  <a:lnTo>
                    <a:pt x="832" y="83"/>
                  </a:lnTo>
                  <a:cubicBezTo>
                    <a:pt x="817" y="83"/>
                    <a:pt x="817" y="75"/>
                    <a:pt x="802" y="75"/>
                  </a:cubicBezTo>
                  <a:cubicBezTo>
                    <a:pt x="794" y="90"/>
                    <a:pt x="794" y="98"/>
                    <a:pt x="787" y="105"/>
                  </a:cubicBezTo>
                  <a:cubicBezTo>
                    <a:pt x="779" y="128"/>
                    <a:pt x="779" y="143"/>
                    <a:pt x="772" y="173"/>
                  </a:cubicBezTo>
                  <a:cubicBezTo>
                    <a:pt x="772" y="180"/>
                    <a:pt x="765" y="180"/>
                    <a:pt x="765" y="188"/>
                  </a:cubicBezTo>
                  <a:cubicBezTo>
                    <a:pt x="779" y="195"/>
                    <a:pt x="794" y="195"/>
                    <a:pt x="794" y="210"/>
                  </a:cubicBezTo>
                  <a:cubicBezTo>
                    <a:pt x="794" y="233"/>
                    <a:pt x="787" y="248"/>
                    <a:pt x="772" y="262"/>
                  </a:cubicBezTo>
                  <a:cubicBezTo>
                    <a:pt x="765" y="278"/>
                    <a:pt x="765" y="285"/>
                    <a:pt x="757" y="300"/>
                  </a:cubicBezTo>
                  <a:cubicBezTo>
                    <a:pt x="749" y="315"/>
                    <a:pt x="742" y="322"/>
                    <a:pt x="742" y="345"/>
                  </a:cubicBezTo>
                  <a:lnTo>
                    <a:pt x="749" y="345"/>
                  </a:lnTo>
                  <a:cubicBezTo>
                    <a:pt x="749" y="352"/>
                    <a:pt x="742" y="360"/>
                    <a:pt x="742" y="368"/>
                  </a:cubicBezTo>
                  <a:cubicBezTo>
                    <a:pt x="735" y="368"/>
                    <a:pt x="742" y="375"/>
                    <a:pt x="742" y="375"/>
                  </a:cubicBezTo>
                  <a:cubicBezTo>
                    <a:pt x="742" y="435"/>
                    <a:pt x="742" y="435"/>
                    <a:pt x="742" y="435"/>
                  </a:cubicBezTo>
                  <a:cubicBezTo>
                    <a:pt x="742" y="442"/>
                    <a:pt x="735" y="442"/>
                    <a:pt x="735" y="450"/>
                  </a:cubicBezTo>
                  <a:cubicBezTo>
                    <a:pt x="735" y="465"/>
                    <a:pt x="735" y="465"/>
                    <a:pt x="735" y="465"/>
                  </a:cubicBezTo>
                  <a:cubicBezTo>
                    <a:pt x="742" y="465"/>
                    <a:pt x="742" y="465"/>
                    <a:pt x="742" y="465"/>
                  </a:cubicBezTo>
                  <a:cubicBezTo>
                    <a:pt x="749" y="457"/>
                    <a:pt x="757" y="457"/>
                    <a:pt x="772" y="457"/>
                  </a:cubicBezTo>
                  <a:cubicBezTo>
                    <a:pt x="772" y="465"/>
                    <a:pt x="772" y="472"/>
                    <a:pt x="772" y="480"/>
                  </a:cubicBezTo>
                  <a:cubicBezTo>
                    <a:pt x="772" y="487"/>
                    <a:pt x="772" y="487"/>
                    <a:pt x="779" y="487"/>
                  </a:cubicBezTo>
                  <a:cubicBezTo>
                    <a:pt x="787" y="487"/>
                    <a:pt x="787" y="480"/>
                    <a:pt x="787" y="472"/>
                  </a:cubicBezTo>
                  <a:cubicBezTo>
                    <a:pt x="794" y="472"/>
                    <a:pt x="802" y="465"/>
                    <a:pt x="809" y="465"/>
                  </a:cubicBezTo>
                  <a:cubicBezTo>
                    <a:pt x="817" y="472"/>
                    <a:pt x="817" y="472"/>
                    <a:pt x="817" y="472"/>
                  </a:cubicBezTo>
                  <a:cubicBezTo>
                    <a:pt x="817" y="547"/>
                    <a:pt x="817" y="547"/>
                    <a:pt x="817" y="547"/>
                  </a:cubicBezTo>
                  <a:cubicBezTo>
                    <a:pt x="802" y="540"/>
                    <a:pt x="794" y="540"/>
                    <a:pt x="787" y="525"/>
                  </a:cubicBezTo>
                  <a:cubicBezTo>
                    <a:pt x="787" y="532"/>
                    <a:pt x="779" y="532"/>
                    <a:pt x="779" y="532"/>
                  </a:cubicBezTo>
                  <a:cubicBezTo>
                    <a:pt x="779" y="540"/>
                    <a:pt x="787" y="547"/>
                    <a:pt x="787" y="547"/>
                  </a:cubicBezTo>
                  <a:cubicBezTo>
                    <a:pt x="787" y="562"/>
                    <a:pt x="779" y="562"/>
                    <a:pt x="772" y="570"/>
                  </a:cubicBezTo>
                  <a:cubicBezTo>
                    <a:pt x="765" y="555"/>
                    <a:pt x="765" y="555"/>
                    <a:pt x="757" y="547"/>
                  </a:cubicBezTo>
                  <a:cubicBezTo>
                    <a:pt x="757" y="540"/>
                    <a:pt x="757" y="540"/>
                    <a:pt x="749" y="540"/>
                  </a:cubicBezTo>
                  <a:cubicBezTo>
                    <a:pt x="742" y="540"/>
                    <a:pt x="742" y="547"/>
                    <a:pt x="735" y="547"/>
                  </a:cubicBezTo>
                  <a:cubicBezTo>
                    <a:pt x="727" y="547"/>
                    <a:pt x="719" y="555"/>
                    <a:pt x="712" y="555"/>
                  </a:cubicBezTo>
                  <a:cubicBezTo>
                    <a:pt x="705" y="555"/>
                    <a:pt x="705" y="555"/>
                    <a:pt x="697" y="555"/>
                  </a:cubicBezTo>
                  <a:cubicBezTo>
                    <a:pt x="697" y="555"/>
                    <a:pt x="689" y="555"/>
                    <a:pt x="682" y="555"/>
                  </a:cubicBezTo>
                  <a:cubicBezTo>
                    <a:pt x="675" y="547"/>
                    <a:pt x="675" y="532"/>
                    <a:pt x="667" y="532"/>
                  </a:cubicBezTo>
                  <a:cubicBezTo>
                    <a:pt x="659" y="532"/>
                    <a:pt x="652" y="540"/>
                    <a:pt x="652" y="547"/>
                  </a:cubicBezTo>
                  <a:cubicBezTo>
                    <a:pt x="652" y="555"/>
                    <a:pt x="652" y="555"/>
                    <a:pt x="659" y="562"/>
                  </a:cubicBezTo>
                  <a:cubicBezTo>
                    <a:pt x="659" y="570"/>
                    <a:pt x="667" y="577"/>
                    <a:pt x="667" y="592"/>
                  </a:cubicBezTo>
                  <a:cubicBezTo>
                    <a:pt x="667" y="615"/>
                    <a:pt x="652" y="622"/>
                    <a:pt x="645" y="645"/>
                  </a:cubicBezTo>
                  <a:cubicBezTo>
                    <a:pt x="637" y="667"/>
                    <a:pt x="637" y="675"/>
                    <a:pt x="630" y="697"/>
                  </a:cubicBezTo>
                  <a:cubicBezTo>
                    <a:pt x="630" y="705"/>
                    <a:pt x="622" y="712"/>
                    <a:pt x="622" y="720"/>
                  </a:cubicBezTo>
                  <a:cubicBezTo>
                    <a:pt x="622" y="742"/>
                    <a:pt x="622" y="750"/>
                    <a:pt x="622" y="772"/>
                  </a:cubicBezTo>
                  <a:cubicBezTo>
                    <a:pt x="615" y="779"/>
                    <a:pt x="615" y="787"/>
                    <a:pt x="615" y="802"/>
                  </a:cubicBezTo>
                  <a:lnTo>
                    <a:pt x="622" y="809"/>
                  </a:lnTo>
                  <a:cubicBezTo>
                    <a:pt x="652" y="825"/>
                    <a:pt x="652" y="825"/>
                    <a:pt x="652" y="825"/>
                  </a:cubicBezTo>
                  <a:cubicBezTo>
                    <a:pt x="659" y="832"/>
                    <a:pt x="667" y="839"/>
                    <a:pt x="675" y="839"/>
                  </a:cubicBezTo>
                  <a:cubicBezTo>
                    <a:pt x="689" y="839"/>
                    <a:pt x="697" y="832"/>
                    <a:pt x="712" y="825"/>
                  </a:cubicBezTo>
                  <a:cubicBezTo>
                    <a:pt x="719" y="817"/>
                    <a:pt x="735" y="817"/>
                    <a:pt x="735" y="809"/>
                  </a:cubicBezTo>
                  <a:cubicBezTo>
                    <a:pt x="742" y="795"/>
                    <a:pt x="735" y="787"/>
                    <a:pt x="742" y="779"/>
                  </a:cubicBezTo>
                  <a:cubicBezTo>
                    <a:pt x="749" y="765"/>
                    <a:pt x="757" y="757"/>
                    <a:pt x="765" y="735"/>
                  </a:cubicBezTo>
                  <a:cubicBezTo>
                    <a:pt x="772" y="720"/>
                    <a:pt x="772" y="712"/>
                    <a:pt x="772" y="697"/>
                  </a:cubicBezTo>
                  <a:cubicBezTo>
                    <a:pt x="772" y="690"/>
                    <a:pt x="779" y="690"/>
                    <a:pt x="787" y="682"/>
                  </a:cubicBezTo>
                  <a:cubicBezTo>
                    <a:pt x="787" y="675"/>
                    <a:pt x="794" y="660"/>
                    <a:pt x="794" y="652"/>
                  </a:cubicBezTo>
                  <a:cubicBezTo>
                    <a:pt x="794" y="637"/>
                    <a:pt x="794" y="630"/>
                    <a:pt x="802" y="615"/>
                  </a:cubicBezTo>
                  <a:cubicBezTo>
                    <a:pt x="802" y="607"/>
                    <a:pt x="809" y="600"/>
                    <a:pt x="817" y="592"/>
                  </a:cubicBezTo>
                  <a:cubicBezTo>
                    <a:pt x="832" y="592"/>
                    <a:pt x="839" y="592"/>
                    <a:pt x="847" y="585"/>
                  </a:cubicBezTo>
                  <a:cubicBezTo>
                    <a:pt x="862" y="585"/>
                    <a:pt x="862" y="577"/>
                    <a:pt x="862" y="562"/>
                  </a:cubicBezTo>
                  <a:cubicBezTo>
                    <a:pt x="862" y="555"/>
                    <a:pt x="862" y="555"/>
                    <a:pt x="854" y="555"/>
                  </a:cubicBezTo>
                  <a:cubicBezTo>
                    <a:pt x="847" y="555"/>
                    <a:pt x="847" y="547"/>
                    <a:pt x="847" y="547"/>
                  </a:cubicBezTo>
                  <a:cubicBezTo>
                    <a:pt x="854" y="532"/>
                    <a:pt x="854" y="517"/>
                    <a:pt x="869" y="510"/>
                  </a:cubicBezTo>
                  <a:cubicBezTo>
                    <a:pt x="869" y="502"/>
                    <a:pt x="884" y="502"/>
                    <a:pt x="884" y="495"/>
                  </a:cubicBezTo>
                  <a:cubicBezTo>
                    <a:pt x="869" y="480"/>
                    <a:pt x="862" y="465"/>
                    <a:pt x="862" y="442"/>
                  </a:cubicBezTo>
                  <a:cubicBezTo>
                    <a:pt x="862" y="435"/>
                    <a:pt x="862" y="435"/>
                    <a:pt x="862" y="427"/>
                  </a:cubicBezTo>
                  <a:cubicBezTo>
                    <a:pt x="862" y="420"/>
                    <a:pt x="862" y="420"/>
                    <a:pt x="854" y="420"/>
                  </a:cubicBezTo>
                  <a:cubicBezTo>
                    <a:pt x="847" y="412"/>
                    <a:pt x="847" y="405"/>
                    <a:pt x="847" y="397"/>
                  </a:cubicBezTo>
                  <a:cubicBezTo>
                    <a:pt x="847" y="382"/>
                    <a:pt x="847" y="375"/>
                    <a:pt x="854" y="368"/>
                  </a:cubicBezTo>
                  <a:cubicBezTo>
                    <a:pt x="854" y="360"/>
                    <a:pt x="854" y="352"/>
                    <a:pt x="854" y="345"/>
                  </a:cubicBezTo>
                  <a:cubicBezTo>
                    <a:pt x="862" y="345"/>
                    <a:pt x="862" y="345"/>
                    <a:pt x="862" y="345"/>
                  </a:cubicBezTo>
                  <a:cubicBezTo>
                    <a:pt x="869" y="338"/>
                    <a:pt x="869" y="338"/>
                    <a:pt x="877" y="330"/>
                  </a:cubicBezTo>
                  <a:cubicBezTo>
                    <a:pt x="892" y="308"/>
                    <a:pt x="907" y="300"/>
                    <a:pt x="922" y="278"/>
                  </a:cubicBezTo>
                  <a:cubicBezTo>
                    <a:pt x="944" y="255"/>
                    <a:pt x="944" y="240"/>
                    <a:pt x="952" y="210"/>
                  </a:cubicBezTo>
                  <a:cubicBezTo>
                    <a:pt x="959" y="195"/>
                    <a:pt x="967" y="180"/>
                    <a:pt x="967" y="165"/>
                  </a:cubicBezTo>
                  <a:cubicBezTo>
                    <a:pt x="967" y="158"/>
                    <a:pt x="974" y="150"/>
                    <a:pt x="974" y="143"/>
                  </a:cubicBezTo>
                  <a:cubicBezTo>
                    <a:pt x="974" y="135"/>
                    <a:pt x="959" y="135"/>
                    <a:pt x="952" y="128"/>
                  </a:cubicBezTo>
                  <a:cubicBezTo>
                    <a:pt x="944" y="128"/>
                    <a:pt x="944" y="120"/>
                    <a:pt x="944" y="120"/>
                  </a:cubicBezTo>
                  <a:cubicBezTo>
                    <a:pt x="952" y="113"/>
                    <a:pt x="952" y="113"/>
                    <a:pt x="959" y="113"/>
                  </a:cubicBezTo>
                  <a:cubicBezTo>
                    <a:pt x="967" y="105"/>
                    <a:pt x="974" y="105"/>
                    <a:pt x="974" y="105"/>
                  </a:cubicBezTo>
                  <a:cubicBezTo>
                    <a:pt x="974" y="98"/>
                    <a:pt x="974" y="90"/>
                    <a:pt x="974" y="90"/>
                  </a:cubicBezTo>
                  <a:cubicBezTo>
                    <a:pt x="974" y="75"/>
                    <a:pt x="967" y="68"/>
                    <a:pt x="967" y="60"/>
                  </a:cubicBezTo>
                  <a:cubicBezTo>
                    <a:pt x="967" y="45"/>
                    <a:pt x="967" y="38"/>
                    <a:pt x="967" y="30"/>
                  </a:cubicBezTo>
                  <a:cubicBezTo>
                    <a:pt x="967" y="15"/>
                    <a:pt x="967" y="0"/>
                    <a:pt x="952" y="0"/>
                  </a:cubicBezTo>
                  <a:cubicBezTo>
                    <a:pt x="944" y="0"/>
                    <a:pt x="944" y="8"/>
                    <a:pt x="937" y="8"/>
                  </a:cubicBezTo>
                  <a:cubicBezTo>
                    <a:pt x="929" y="8"/>
                    <a:pt x="922" y="15"/>
                    <a:pt x="914" y="23"/>
                  </a:cubicBezTo>
                  <a:cubicBezTo>
                    <a:pt x="914" y="23"/>
                    <a:pt x="907" y="30"/>
                    <a:pt x="899" y="30"/>
                  </a:cubicBezTo>
                  <a:cubicBezTo>
                    <a:pt x="884" y="45"/>
                    <a:pt x="884" y="53"/>
                    <a:pt x="869" y="68"/>
                  </a:cubicBezTo>
                  <a:cubicBezTo>
                    <a:pt x="854" y="75"/>
                    <a:pt x="847" y="83"/>
                    <a:pt x="832" y="83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1" name="Freeform 132"/>
            <p:cNvSpPr>
              <a:spLocks noChangeArrowheads="1"/>
            </p:cNvSpPr>
            <p:nvPr/>
          </p:nvSpPr>
          <p:spPr bwMode="auto">
            <a:xfrm>
              <a:off x="3345969" y="8910011"/>
              <a:ext cx="1790855" cy="1507084"/>
            </a:xfrm>
            <a:custGeom>
              <a:avLst/>
              <a:gdLst>
                <a:gd name="T0" fmla="*/ 2615 w 4145"/>
                <a:gd name="T1" fmla="*/ 2848 h 3486"/>
                <a:gd name="T2" fmla="*/ 2586 w 4145"/>
                <a:gd name="T3" fmla="*/ 2825 h 3486"/>
                <a:gd name="T4" fmla="*/ 2556 w 4145"/>
                <a:gd name="T5" fmla="*/ 2885 h 3486"/>
                <a:gd name="T6" fmla="*/ 2428 w 4145"/>
                <a:gd name="T7" fmla="*/ 2908 h 3486"/>
                <a:gd name="T8" fmla="*/ 2473 w 4145"/>
                <a:gd name="T9" fmla="*/ 2975 h 3486"/>
                <a:gd name="T10" fmla="*/ 2301 w 4145"/>
                <a:gd name="T11" fmla="*/ 2923 h 3486"/>
                <a:gd name="T12" fmla="*/ 2331 w 4145"/>
                <a:gd name="T13" fmla="*/ 2945 h 3486"/>
                <a:gd name="T14" fmla="*/ 2211 w 4145"/>
                <a:gd name="T15" fmla="*/ 3028 h 3486"/>
                <a:gd name="T16" fmla="*/ 2083 w 4145"/>
                <a:gd name="T17" fmla="*/ 2983 h 3486"/>
                <a:gd name="T18" fmla="*/ 2121 w 4145"/>
                <a:gd name="T19" fmla="*/ 2998 h 3486"/>
                <a:gd name="T20" fmla="*/ 1851 w 4145"/>
                <a:gd name="T21" fmla="*/ 3088 h 3486"/>
                <a:gd name="T22" fmla="*/ 1926 w 4145"/>
                <a:gd name="T23" fmla="*/ 3125 h 3486"/>
                <a:gd name="T24" fmla="*/ 1836 w 4145"/>
                <a:gd name="T25" fmla="*/ 2975 h 3486"/>
                <a:gd name="T26" fmla="*/ 1754 w 4145"/>
                <a:gd name="T27" fmla="*/ 2975 h 3486"/>
                <a:gd name="T28" fmla="*/ 1791 w 4145"/>
                <a:gd name="T29" fmla="*/ 2863 h 3486"/>
                <a:gd name="T30" fmla="*/ 1514 w 4145"/>
                <a:gd name="T31" fmla="*/ 3425 h 3486"/>
                <a:gd name="T32" fmla="*/ 1709 w 4145"/>
                <a:gd name="T33" fmla="*/ 3387 h 3486"/>
                <a:gd name="T34" fmla="*/ 1626 w 4145"/>
                <a:gd name="T35" fmla="*/ 3372 h 3486"/>
                <a:gd name="T36" fmla="*/ 2503 w 4145"/>
                <a:gd name="T37" fmla="*/ 390 h 3486"/>
                <a:gd name="T38" fmla="*/ 2428 w 4145"/>
                <a:gd name="T39" fmla="*/ 337 h 3486"/>
                <a:gd name="T40" fmla="*/ 2466 w 4145"/>
                <a:gd name="T41" fmla="*/ 375 h 3486"/>
                <a:gd name="T42" fmla="*/ 2743 w 4145"/>
                <a:gd name="T43" fmla="*/ 0 h 3486"/>
                <a:gd name="T44" fmla="*/ 2735 w 4145"/>
                <a:gd name="T45" fmla="*/ 247 h 3486"/>
                <a:gd name="T46" fmla="*/ 2810 w 4145"/>
                <a:gd name="T47" fmla="*/ 68 h 3486"/>
                <a:gd name="T48" fmla="*/ 4002 w 4145"/>
                <a:gd name="T49" fmla="*/ 1611 h 3486"/>
                <a:gd name="T50" fmla="*/ 3882 w 4145"/>
                <a:gd name="T51" fmla="*/ 1836 h 3486"/>
                <a:gd name="T52" fmla="*/ 3875 w 4145"/>
                <a:gd name="T53" fmla="*/ 2121 h 3486"/>
                <a:gd name="T54" fmla="*/ 3927 w 4145"/>
                <a:gd name="T55" fmla="*/ 2278 h 3486"/>
                <a:gd name="T56" fmla="*/ 3650 w 4145"/>
                <a:gd name="T57" fmla="*/ 2451 h 3486"/>
                <a:gd name="T58" fmla="*/ 3575 w 4145"/>
                <a:gd name="T59" fmla="*/ 2488 h 3486"/>
                <a:gd name="T60" fmla="*/ 3305 w 4145"/>
                <a:gd name="T61" fmla="*/ 2615 h 3486"/>
                <a:gd name="T62" fmla="*/ 3065 w 4145"/>
                <a:gd name="T63" fmla="*/ 2623 h 3486"/>
                <a:gd name="T64" fmla="*/ 2855 w 4145"/>
                <a:gd name="T65" fmla="*/ 2735 h 3486"/>
                <a:gd name="T66" fmla="*/ 2593 w 4145"/>
                <a:gd name="T67" fmla="*/ 2750 h 3486"/>
                <a:gd name="T68" fmla="*/ 2316 w 4145"/>
                <a:gd name="T69" fmla="*/ 2818 h 3486"/>
                <a:gd name="T70" fmla="*/ 2023 w 4145"/>
                <a:gd name="T71" fmla="*/ 2975 h 3486"/>
                <a:gd name="T72" fmla="*/ 1851 w 4145"/>
                <a:gd name="T73" fmla="*/ 2788 h 3486"/>
                <a:gd name="T74" fmla="*/ 1656 w 4145"/>
                <a:gd name="T75" fmla="*/ 2885 h 3486"/>
                <a:gd name="T76" fmla="*/ 1544 w 4145"/>
                <a:gd name="T77" fmla="*/ 3013 h 3486"/>
                <a:gd name="T78" fmla="*/ 1439 w 4145"/>
                <a:gd name="T79" fmla="*/ 3432 h 3486"/>
                <a:gd name="T80" fmla="*/ 1042 w 4145"/>
                <a:gd name="T81" fmla="*/ 3200 h 3486"/>
                <a:gd name="T82" fmla="*/ 652 w 4145"/>
                <a:gd name="T83" fmla="*/ 3282 h 3486"/>
                <a:gd name="T84" fmla="*/ 277 w 4145"/>
                <a:gd name="T85" fmla="*/ 3237 h 3486"/>
                <a:gd name="T86" fmla="*/ 38 w 4145"/>
                <a:gd name="T87" fmla="*/ 3208 h 3486"/>
                <a:gd name="T88" fmla="*/ 15 w 4145"/>
                <a:gd name="T89" fmla="*/ 2878 h 3486"/>
                <a:gd name="T90" fmla="*/ 180 w 4145"/>
                <a:gd name="T91" fmla="*/ 2735 h 3486"/>
                <a:gd name="T92" fmla="*/ 307 w 4145"/>
                <a:gd name="T93" fmla="*/ 2735 h 3486"/>
                <a:gd name="T94" fmla="*/ 375 w 4145"/>
                <a:gd name="T95" fmla="*/ 2720 h 3486"/>
                <a:gd name="T96" fmla="*/ 667 w 4145"/>
                <a:gd name="T97" fmla="*/ 2548 h 3486"/>
                <a:gd name="T98" fmla="*/ 1049 w 4145"/>
                <a:gd name="T99" fmla="*/ 2323 h 3486"/>
                <a:gd name="T100" fmla="*/ 1304 w 4145"/>
                <a:gd name="T101" fmla="*/ 2076 h 3486"/>
                <a:gd name="T102" fmla="*/ 1626 w 4145"/>
                <a:gd name="T103" fmla="*/ 1814 h 3486"/>
                <a:gd name="T104" fmla="*/ 2023 w 4145"/>
                <a:gd name="T105" fmla="*/ 1432 h 3486"/>
                <a:gd name="T106" fmla="*/ 2128 w 4145"/>
                <a:gd name="T107" fmla="*/ 1229 h 3486"/>
                <a:gd name="T108" fmla="*/ 2526 w 4145"/>
                <a:gd name="T109" fmla="*/ 1064 h 3486"/>
                <a:gd name="T110" fmla="*/ 2818 w 4145"/>
                <a:gd name="T111" fmla="*/ 1259 h 3486"/>
                <a:gd name="T112" fmla="*/ 3148 w 4145"/>
                <a:gd name="T113" fmla="*/ 1162 h 3486"/>
                <a:gd name="T114" fmla="*/ 3740 w 4145"/>
                <a:gd name="T115" fmla="*/ 1124 h 3486"/>
                <a:gd name="T116" fmla="*/ 4010 w 4145"/>
                <a:gd name="T117" fmla="*/ 1049 h 3486"/>
                <a:gd name="T118" fmla="*/ 4099 w 4145"/>
                <a:gd name="T119" fmla="*/ 1289 h 3486"/>
                <a:gd name="T120" fmla="*/ 4099 w 4145"/>
                <a:gd name="T121" fmla="*/ 1536 h 34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4145" h="3486">
                  <a:moveTo>
                    <a:pt x="2631" y="2795"/>
                  </a:moveTo>
                  <a:lnTo>
                    <a:pt x="2631" y="2795"/>
                  </a:lnTo>
                  <a:cubicBezTo>
                    <a:pt x="2623" y="2795"/>
                    <a:pt x="2623" y="2795"/>
                    <a:pt x="2623" y="2795"/>
                  </a:cubicBezTo>
                  <a:cubicBezTo>
                    <a:pt x="2600" y="2795"/>
                    <a:pt x="2600" y="2795"/>
                    <a:pt x="2600" y="2795"/>
                  </a:cubicBezTo>
                  <a:cubicBezTo>
                    <a:pt x="2600" y="2795"/>
                    <a:pt x="2600" y="2795"/>
                    <a:pt x="2600" y="2803"/>
                  </a:cubicBezTo>
                  <a:cubicBezTo>
                    <a:pt x="2600" y="2810"/>
                    <a:pt x="2600" y="2818"/>
                    <a:pt x="2608" y="2825"/>
                  </a:cubicBezTo>
                  <a:cubicBezTo>
                    <a:pt x="2608" y="2833"/>
                    <a:pt x="2608" y="2840"/>
                    <a:pt x="2615" y="2848"/>
                  </a:cubicBezTo>
                  <a:cubicBezTo>
                    <a:pt x="2623" y="2855"/>
                    <a:pt x="2631" y="2855"/>
                    <a:pt x="2631" y="2855"/>
                  </a:cubicBezTo>
                  <a:cubicBezTo>
                    <a:pt x="2645" y="2878"/>
                    <a:pt x="2638" y="2863"/>
                    <a:pt x="2645" y="2840"/>
                  </a:cubicBezTo>
                  <a:cubicBezTo>
                    <a:pt x="2653" y="2840"/>
                    <a:pt x="2661" y="2840"/>
                    <a:pt x="2661" y="2833"/>
                  </a:cubicBezTo>
                  <a:cubicBezTo>
                    <a:pt x="2661" y="2825"/>
                    <a:pt x="2653" y="2825"/>
                    <a:pt x="2653" y="2825"/>
                  </a:cubicBezTo>
                  <a:cubicBezTo>
                    <a:pt x="2645" y="2818"/>
                    <a:pt x="2645" y="2818"/>
                    <a:pt x="2645" y="2810"/>
                  </a:cubicBezTo>
                  <a:cubicBezTo>
                    <a:pt x="2645" y="2803"/>
                    <a:pt x="2638" y="2803"/>
                    <a:pt x="2631" y="2795"/>
                  </a:cubicBezTo>
                  <a:close/>
                  <a:moveTo>
                    <a:pt x="2586" y="2825"/>
                  </a:moveTo>
                  <a:lnTo>
                    <a:pt x="2586" y="2825"/>
                  </a:lnTo>
                  <a:cubicBezTo>
                    <a:pt x="2563" y="2840"/>
                    <a:pt x="2548" y="2840"/>
                    <a:pt x="2526" y="2840"/>
                  </a:cubicBezTo>
                  <a:cubicBezTo>
                    <a:pt x="2526" y="2855"/>
                    <a:pt x="2518" y="2855"/>
                    <a:pt x="2518" y="2870"/>
                  </a:cubicBezTo>
                  <a:cubicBezTo>
                    <a:pt x="2518" y="2885"/>
                    <a:pt x="2518" y="2893"/>
                    <a:pt x="2518" y="2908"/>
                  </a:cubicBezTo>
                  <a:cubicBezTo>
                    <a:pt x="2526" y="2908"/>
                    <a:pt x="2526" y="2908"/>
                    <a:pt x="2526" y="2908"/>
                  </a:cubicBezTo>
                  <a:cubicBezTo>
                    <a:pt x="2533" y="2900"/>
                    <a:pt x="2541" y="2900"/>
                    <a:pt x="2548" y="2893"/>
                  </a:cubicBezTo>
                  <a:cubicBezTo>
                    <a:pt x="2556" y="2893"/>
                    <a:pt x="2556" y="2885"/>
                    <a:pt x="2556" y="2885"/>
                  </a:cubicBezTo>
                  <a:cubicBezTo>
                    <a:pt x="2571" y="2878"/>
                    <a:pt x="2593" y="2870"/>
                    <a:pt x="2593" y="2855"/>
                  </a:cubicBezTo>
                  <a:cubicBezTo>
                    <a:pt x="2593" y="2848"/>
                    <a:pt x="2586" y="2840"/>
                    <a:pt x="2586" y="2825"/>
                  </a:cubicBezTo>
                  <a:close/>
                  <a:moveTo>
                    <a:pt x="2458" y="2863"/>
                  </a:moveTo>
                  <a:lnTo>
                    <a:pt x="2458" y="2863"/>
                  </a:lnTo>
                  <a:cubicBezTo>
                    <a:pt x="2451" y="2863"/>
                    <a:pt x="2451" y="2863"/>
                    <a:pt x="2451" y="2863"/>
                  </a:cubicBezTo>
                  <a:cubicBezTo>
                    <a:pt x="2436" y="2863"/>
                    <a:pt x="2421" y="2863"/>
                    <a:pt x="2421" y="2878"/>
                  </a:cubicBezTo>
                  <a:cubicBezTo>
                    <a:pt x="2421" y="2885"/>
                    <a:pt x="2428" y="2893"/>
                    <a:pt x="2428" y="2908"/>
                  </a:cubicBezTo>
                  <a:cubicBezTo>
                    <a:pt x="2428" y="2915"/>
                    <a:pt x="2428" y="2923"/>
                    <a:pt x="2421" y="2930"/>
                  </a:cubicBezTo>
                  <a:cubicBezTo>
                    <a:pt x="2421" y="2938"/>
                    <a:pt x="2413" y="2945"/>
                    <a:pt x="2406" y="2945"/>
                  </a:cubicBezTo>
                  <a:cubicBezTo>
                    <a:pt x="2391" y="2960"/>
                    <a:pt x="2376" y="2968"/>
                    <a:pt x="2376" y="2990"/>
                  </a:cubicBezTo>
                  <a:cubicBezTo>
                    <a:pt x="2376" y="2998"/>
                    <a:pt x="2383" y="2998"/>
                    <a:pt x="2383" y="2998"/>
                  </a:cubicBezTo>
                  <a:cubicBezTo>
                    <a:pt x="2391" y="2998"/>
                    <a:pt x="2391" y="2998"/>
                    <a:pt x="2398" y="2990"/>
                  </a:cubicBezTo>
                  <a:cubicBezTo>
                    <a:pt x="2406" y="2983"/>
                    <a:pt x="2413" y="2983"/>
                    <a:pt x="2428" y="2983"/>
                  </a:cubicBezTo>
                  <a:cubicBezTo>
                    <a:pt x="2451" y="2975"/>
                    <a:pt x="2458" y="2983"/>
                    <a:pt x="2473" y="2975"/>
                  </a:cubicBezTo>
                  <a:cubicBezTo>
                    <a:pt x="2473" y="2930"/>
                    <a:pt x="2473" y="2930"/>
                    <a:pt x="2473" y="2930"/>
                  </a:cubicBezTo>
                  <a:lnTo>
                    <a:pt x="2481" y="2923"/>
                  </a:lnTo>
                  <a:cubicBezTo>
                    <a:pt x="2481" y="2908"/>
                    <a:pt x="2473" y="2908"/>
                    <a:pt x="2473" y="2893"/>
                  </a:cubicBezTo>
                  <a:cubicBezTo>
                    <a:pt x="2466" y="2885"/>
                    <a:pt x="2458" y="2870"/>
                    <a:pt x="2458" y="2863"/>
                  </a:cubicBezTo>
                  <a:close/>
                  <a:moveTo>
                    <a:pt x="2353" y="2885"/>
                  </a:moveTo>
                  <a:lnTo>
                    <a:pt x="2353" y="2885"/>
                  </a:lnTo>
                  <a:cubicBezTo>
                    <a:pt x="2331" y="2900"/>
                    <a:pt x="2323" y="2915"/>
                    <a:pt x="2301" y="2923"/>
                  </a:cubicBezTo>
                  <a:cubicBezTo>
                    <a:pt x="2293" y="2923"/>
                    <a:pt x="2278" y="2923"/>
                    <a:pt x="2263" y="2930"/>
                  </a:cubicBezTo>
                  <a:cubicBezTo>
                    <a:pt x="2263" y="2938"/>
                    <a:pt x="2263" y="2945"/>
                    <a:pt x="2263" y="2953"/>
                  </a:cubicBezTo>
                  <a:cubicBezTo>
                    <a:pt x="2263" y="2960"/>
                    <a:pt x="2263" y="2960"/>
                    <a:pt x="2263" y="2968"/>
                  </a:cubicBezTo>
                  <a:cubicBezTo>
                    <a:pt x="2263" y="2975"/>
                    <a:pt x="2263" y="2975"/>
                    <a:pt x="2263" y="2975"/>
                  </a:cubicBezTo>
                  <a:cubicBezTo>
                    <a:pt x="2278" y="2975"/>
                    <a:pt x="2278" y="2975"/>
                    <a:pt x="2278" y="2975"/>
                  </a:cubicBezTo>
                  <a:cubicBezTo>
                    <a:pt x="2293" y="2975"/>
                    <a:pt x="2301" y="2975"/>
                    <a:pt x="2316" y="2968"/>
                  </a:cubicBezTo>
                  <a:cubicBezTo>
                    <a:pt x="2323" y="2968"/>
                    <a:pt x="2323" y="2960"/>
                    <a:pt x="2331" y="2945"/>
                  </a:cubicBezTo>
                  <a:cubicBezTo>
                    <a:pt x="2338" y="2945"/>
                    <a:pt x="2338" y="2938"/>
                    <a:pt x="2338" y="2938"/>
                  </a:cubicBezTo>
                  <a:cubicBezTo>
                    <a:pt x="2346" y="2915"/>
                    <a:pt x="2353" y="2908"/>
                    <a:pt x="2353" y="2885"/>
                  </a:cubicBezTo>
                  <a:close/>
                  <a:moveTo>
                    <a:pt x="2256" y="3005"/>
                  </a:moveTo>
                  <a:lnTo>
                    <a:pt x="2256" y="3005"/>
                  </a:lnTo>
                  <a:cubicBezTo>
                    <a:pt x="2248" y="3005"/>
                    <a:pt x="2241" y="3013"/>
                    <a:pt x="2233" y="3013"/>
                  </a:cubicBezTo>
                  <a:cubicBezTo>
                    <a:pt x="2226" y="3013"/>
                    <a:pt x="2218" y="3013"/>
                    <a:pt x="2218" y="3013"/>
                  </a:cubicBezTo>
                  <a:cubicBezTo>
                    <a:pt x="2211" y="3020"/>
                    <a:pt x="2211" y="3028"/>
                    <a:pt x="2211" y="3028"/>
                  </a:cubicBezTo>
                  <a:cubicBezTo>
                    <a:pt x="2211" y="3043"/>
                    <a:pt x="2211" y="3043"/>
                    <a:pt x="2211" y="3058"/>
                  </a:cubicBezTo>
                  <a:cubicBezTo>
                    <a:pt x="2233" y="3050"/>
                    <a:pt x="2241" y="3035"/>
                    <a:pt x="2263" y="3035"/>
                  </a:cubicBezTo>
                  <a:cubicBezTo>
                    <a:pt x="2263" y="3028"/>
                    <a:pt x="2263" y="3028"/>
                    <a:pt x="2263" y="3028"/>
                  </a:cubicBezTo>
                  <a:cubicBezTo>
                    <a:pt x="2263" y="3020"/>
                    <a:pt x="2256" y="3013"/>
                    <a:pt x="2256" y="3005"/>
                  </a:cubicBezTo>
                  <a:close/>
                  <a:moveTo>
                    <a:pt x="2091" y="2983"/>
                  </a:moveTo>
                  <a:lnTo>
                    <a:pt x="2091" y="2983"/>
                  </a:lnTo>
                  <a:lnTo>
                    <a:pt x="2083" y="2983"/>
                  </a:lnTo>
                  <a:cubicBezTo>
                    <a:pt x="2083" y="2990"/>
                    <a:pt x="2076" y="2998"/>
                    <a:pt x="2076" y="3005"/>
                  </a:cubicBezTo>
                  <a:cubicBezTo>
                    <a:pt x="2076" y="3013"/>
                    <a:pt x="2083" y="3013"/>
                    <a:pt x="2091" y="3013"/>
                  </a:cubicBezTo>
                  <a:cubicBezTo>
                    <a:pt x="2098" y="3020"/>
                    <a:pt x="2098" y="3020"/>
                    <a:pt x="2106" y="3028"/>
                  </a:cubicBezTo>
                  <a:cubicBezTo>
                    <a:pt x="2121" y="3028"/>
                    <a:pt x="2121" y="3035"/>
                    <a:pt x="2136" y="3035"/>
                  </a:cubicBezTo>
                  <a:cubicBezTo>
                    <a:pt x="2143" y="3035"/>
                    <a:pt x="2151" y="3028"/>
                    <a:pt x="2151" y="3013"/>
                  </a:cubicBezTo>
                  <a:cubicBezTo>
                    <a:pt x="2151" y="3005"/>
                    <a:pt x="2143" y="3005"/>
                    <a:pt x="2136" y="3005"/>
                  </a:cubicBezTo>
                  <a:cubicBezTo>
                    <a:pt x="2136" y="2998"/>
                    <a:pt x="2128" y="2998"/>
                    <a:pt x="2121" y="2998"/>
                  </a:cubicBezTo>
                  <a:cubicBezTo>
                    <a:pt x="2113" y="2990"/>
                    <a:pt x="2106" y="2990"/>
                    <a:pt x="2098" y="2983"/>
                  </a:cubicBezTo>
                  <a:cubicBezTo>
                    <a:pt x="2091" y="2983"/>
                    <a:pt x="2091" y="2983"/>
                    <a:pt x="2091" y="2983"/>
                  </a:cubicBezTo>
                  <a:close/>
                  <a:moveTo>
                    <a:pt x="1889" y="3005"/>
                  </a:moveTo>
                  <a:lnTo>
                    <a:pt x="1889" y="3005"/>
                  </a:lnTo>
                  <a:cubicBezTo>
                    <a:pt x="1874" y="3005"/>
                    <a:pt x="1866" y="3005"/>
                    <a:pt x="1859" y="3013"/>
                  </a:cubicBezTo>
                  <a:cubicBezTo>
                    <a:pt x="1851" y="3035"/>
                    <a:pt x="1859" y="3043"/>
                    <a:pt x="1859" y="3065"/>
                  </a:cubicBezTo>
                  <a:cubicBezTo>
                    <a:pt x="1859" y="3072"/>
                    <a:pt x="1859" y="3080"/>
                    <a:pt x="1851" y="3088"/>
                  </a:cubicBezTo>
                  <a:cubicBezTo>
                    <a:pt x="1851" y="3088"/>
                    <a:pt x="1844" y="3080"/>
                    <a:pt x="1844" y="3088"/>
                  </a:cubicBezTo>
                  <a:cubicBezTo>
                    <a:pt x="1829" y="3095"/>
                    <a:pt x="1821" y="3102"/>
                    <a:pt x="1821" y="3118"/>
                  </a:cubicBezTo>
                  <a:cubicBezTo>
                    <a:pt x="1821" y="3125"/>
                    <a:pt x="1829" y="3132"/>
                    <a:pt x="1829" y="3140"/>
                  </a:cubicBezTo>
                  <a:cubicBezTo>
                    <a:pt x="1836" y="3132"/>
                    <a:pt x="1844" y="3132"/>
                    <a:pt x="1851" y="3132"/>
                  </a:cubicBezTo>
                  <a:cubicBezTo>
                    <a:pt x="1874" y="3132"/>
                    <a:pt x="1889" y="3132"/>
                    <a:pt x="1911" y="3148"/>
                  </a:cubicBezTo>
                  <a:cubicBezTo>
                    <a:pt x="1919" y="3140"/>
                    <a:pt x="1919" y="3140"/>
                    <a:pt x="1919" y="3140"/>
                  </a:cubicBezTo>
                  <a:cubicBezTo>
                    <a:pt x="1919" y="3132"/>
                    <a:pt x="1926" y="3132"/>
                    <a:pt x="1926" y="3125"/>
                  </a:cubicBezTo>
                  <a:cubicBezTo>
                    <a:pt x="1926" y="3102"/>
                    <a:pt x="1889" y="3095"/>
                    <a:pt x="1889" y="3072"/>
                  </a:cubicBezTo>
                  <a:cubicBezTo>
                    <a:pt x="1889" y="3065"/>
                    <a:pt x="1896" y="3058"/>
                    <a:pt x="1896" y="3043"/>
                  </a:cubicBezTo>
                  <a:cubicBezTo>
                    <a:pt x="1896" y="3028"/>
                    <a:pt x="1889" y="3020"/>
                    <a:pt x="1889" y="3005"/>
                  </a:cubicBezTo>
                  <a:close/>
                  <a:moveTo>
                    <a:pt x="1844" y="2863"/>
                  </a:moveTo>
                  <a:lnTo>
                    <a:pt x="1844" y="2863"/>
                  </a:lnTo>
                  <a:cubicBezTo>
                    <a:pt x="1844" y="2878"/>
                    <a:pt x="1844" y="2893"/>
                    <a:pt x="1844" y="2900"/>
                  </a:cubicBezTo>
                  <a:cubicBezTo>
                    <a:pt x="1844" y="2930"/>
                    <a:pt x="1851" y="2953"/>
                    <a:pt x="1836" y="2975"/>
                  </a:cubicBezTo>
                  <a:cubicBezTo>
                    <a:pt x="1829" y="2990"/>
                    <a:pt x="1821" y="2998"/>
                    <a:pt x="1821" y="3013"/>
                  </a:cubicBezTo>
                  <a:cubicBezTo>
                    <a:pt x="1821" y="3035"/>
                    <a:pt x="1829" y="3050"/>
                    <a:pt x="1829" y="3065"/>
                  </a:cubicBezTo>
                  <a:cubicBezTo>
                    <a:pt x="1821" y="3072"/>
                    <a:pt x="1821" y="3072"/>
                    <a:pt x="1821" y="3072"/>
                  </a:cubicBezTo>
                  <a:cubicBezTo>
                    <a:pt x="1814" y="3065"/>
                    <a:pt x="1806" y="3065"/>
                    <a:pt x="1791" y="3058"/>
                  </a:cubicBezTo>
                  <a:cubicBezTo>
                    <a:pt x="1799" y="3035"/>
                    <a:pt x="1799" y="3035"/>
                    <a:pt x="1799" y="3035"/>
                  </a:cubicBezTo>
                  <a:cubicBezTo>
                    <a:pt x="1799" y="3013"/>
                    <a:pt x="1799" y="3005"/>
                    <a:pt x="1799" y="2983"/>
                  </a:cubicBezTo>
                  <a:cubicBezTo>
                    <a:pt x="1784" y="2983"/>
                    <a:pt x="1769" y="2990"/>
                    <a:pt x="1754" y="2975"/>
                  </a:cubicBezTo>
                  <a:cubicBezTo>
                    <a:pt x="1731" y="2960"/>
                    <a:pt x="1731" y="2938"/>
                    <a:pt x="1724" y="2908"/>
                  </a:cubicBezTo>
                  <a:cubicBezTo>
                    <a:pt x="1739" y="2915"/>
                    <a:pt x="1739" y="2915"/>
                    <a:pt x="1739" y="2915"/>
                  </a:cubicBezTo>
                  <a:cubicBezTo>
                    <a:pt x="1754" y="2923"/>
                    <a:pt x="1761" y="2923"/>
                    <a:pt x="1776" y="2930"/>
                  </a:cubicBezTo>
                  <a:cubicBezTo>
                    <a:pt x="1776" y="2938"/>
                    <a:pt x="1776" y="2938"/>
                    <a:pt x="1784" y="2945"/>
                  </a:cubicBezTo>
                  <a:cubicBezTo>
                    <a:pt x="1791" y="2953"/>
                    <a:pt x="1806" y="2960"/>
                    <a:pt x="1814" y="2968"/>
                  </a:cubicBezTo>
                  <a:cubicBezTo>
                    <a:pt x="1814" y="2945"/>
                    <a:pt x="1814" y="2938"/>
                    <a:pt x="1814" y="2915"/>
                  </a:cubicBezTo>
                  <a:cubicBezTo>
                    <a:pt x="1806" y="2900"/>
                    <a:pt x="1791" y="2885"/>
                    <a:pt x="1791" y="2863"/>
                  </a:cubicBezTo>
                  <a:cubicBezTo>
                    <a:pt x="1814" y="2870"/>
                    <a:pt x="1821" y="2870"/>
                    <a:pt x="1844" y="2863"/>
                  </a:cubicBezTo>
                  <a:close/>
                  <a:moveTo>
                    <a:pt x="1544" y="3320"/>
                  </a:moveTo>
                  <a:lnTo>
                    <a:pt x="1544" y="3320"/>
                  </a:lnTo>
                  <a:cubicBezTo>
                    <a:pt x="1536" y="3320"/>
                    <a:pt x="1529" y="3327"/>
                    <a:pt x="1521" y="3335"/>
                  </a:cubicBezTo>
                  <a:cubicBezTo>
                    <a:pt x="1514" y="3335"/>
                    <a:pt x="1506" y="3335"/>
                    <a:pt x="1499" y="3335"/>
                  </a:cubicBezTo>
                  <a:cubicBezTo>
                    <a:pt x="1499" y="3342"/>
                    <a:pt x="1492" y="3350"/>
                    <a:pt x="1492" y="3357"/>
                  </a:cubicBezTo>
                  <a:cubicBezTo>
                    <a:pt x="1492" y="3380"/>
                    <a:pt x="1506" y="3395"/>
                    <a:pt x="1514" y="3425"/>
                  </a:cubicBezTo>
                  <a:cubicBezTo>
                    <a:pt x="1521" y="3432"/>
                    <a:pt x="1521" y="3455"/>
                    <a:pt x="1536" y="3455"/>
                  </a:cubicBezTo>
                  <a:cubicBezTo>
                    <a:pt x="1574" y="3455"/>
                    <a:pt x="1581" y="3402"/>
                    <a:pt x="1619" y="3402"/>
                  </a:cubicBezTo>
                  <a:cubicBezTo>
                    <a:pt x="1641" y="3402"/>
                    <a:pt x="1649" y="3425"/>
                    <a:pt x="1664" y="3447"/>
                  </a:cubicBezTo>
                  <a:cubicBezTo>
                    <a:pt x="1679" y="3440"/>
                    <a:pt x="1679" y="3440"/>
                    <a:pt x="1679" y="3440"/>
                  </a:cubicBezTo>
                  <a:cubicBezTo>
                    <a:pt x="1679" y="3432"/>
                    <a:pt x="1679" y="3425"/>
                    <a:pt x="1679" y="3417"/>
                  </a:cubicBezTo>
                  <a:cubicBezTo>
                    <a:pt x="1679" y="3402"/>
                    <a:pt x="1694" y="3402"/>
                    <a:pt x="1701" y="3395"/>
                  </a:cubicBezTo>
                  <a:cubicBezTo>
                    <a:pt x="1709" y="3395"/>
                    <a:pt x="1701" y="3387"/>
                    <a:pt x="1709" y="3387"/>
                  </a:cubicBezTo>
                  <a:cubicBezTo>
                    <a:pt x="1716" y="3387"/>
                    <a:pt x="1716" y="3387"/>
                    <a:pt x="1724" y="3387"/>
                  </a:cubicBezTo>
                  <a:cubicBezTo>
                    <a:pt x="1746" y="3380"/>
                    <a:pt x="1761" y="3365"/>
                    <a:pt x="1776" y="3350"/>
                  </a:cubicBezTo>
                  <a:cubicBezTo>
                    <a:pt x="1769" y="3350"/>
                    <a:pt x="1769" y="3342"/>
                    <a:pt x="1761" y="3342"/>
                  </a:cubicBezTo>
                  <a:cubicBezTo>
                    <a:pt x="1731" y="3342"/>
                    <a:pt x="1716" y="3357"/>
                    <a:pt x="1701" y="3372"/>
                  </a:cubicBezTo>
                  <a:cubicBezTo>
                    <a:pt x="1686" y="3380"/>
                    <a:pt x="1686" y="3395"/>
                    <a:pt x="1671" y="3395"/>
                  </a:cubicBezTo>
                  <a:cubicBezTo>
                    <a:pt x="1664" y="3395"/>
                    <a:pt x="1664" y="3380"/>
                    <a:pt x="1656" y="3380"/>
                  </a:cubicBezTo>
                  <a:cubicBezTo>
                    <a:pt x="1649" y="3380"/>
                    <a:pt x="1634" y="3380"/>
                    <a:pt x="1626" y="3372"/>
                  </a:cubicBezTo>
                  <a:cubicBezTo>
                    <a:pt x="1619" y="3365"/>
                    <a:pt x="1619" y="3357"/>
                    <a:pt x="1611" y="3350"/>
                  </a:cubicBezTo>
                  <a:cubicBezTo>
                    <a:pt x="1596" y="3327"/>
                    <a:pt x="1574" y="3320"/>
                    <a:pt x="1544" y="3320"/>
                  </a:cubicBezTo>
                  <a:close/>
                  <a:moveTo>
                    <a:pt x="2563" y="330"/>
                  </a:moveTo>
                  <a:lnTo>
                    <a:pt x="2563" y="330"/>
                  </a:lnTo>
                  <a:cubicBezTo>
                    <a:pt x="2556" y="322"/>
                    <a:pt x="2548" y="322"/>
                    <a:pt x="2541" y="322"/>
                  </a:cubicBezTo>
                  <a:cubicBezTo>
                    <a:pt x="2518" y="322"/>
                    <a:pt x="2518" y="352"/>
                    <a:pt x="2518" y="382"/>
                  </a:cubicBezTo>
                  <a:cubicBezTo>
                    <a:pt x="2511" y="382"/>
                    <a:pt x="2511" y="390"/>
                    <a:pt x="2503" y="390"/>
                  </a:cubicBezTo>
                  <a:cubicBezTo>
                    <a:pt x="2503" y="405"/>
                    <a:pt x="2503" y="412"/>
                    <a:pt x="2503" y="420"/>
                  </a:cubicBezTo>
                  <a:cubicBezTo>
                    <a:pt x="2503" y="420"/>
                    <a:pt x="2503" y="427"/>
                    <a:pt x="2511" y="427"/>
                  </a:cubicBezTo>
                  <a:cubicBezTo>
                    <a:pt x="2526" y="427"/>
                    <a:pt x="2526" y="412"/>
                    <a:pt x="2533" y="405"/>
                  </a:cubicBezTo>
                  <a:cubicBezTo>
                    <a:pt x="2541" y="397"/>
                    <a:pt x="2548" y="382"/>
                    <a:pt x="2556" y="382"/>
                  </a:cubicBezTo>
                  <a:cubicBezTo>
                    <a:pt x="2563" y="382"/>
                    <a:pt x="2571" y="382"/>
                    <a:pt x="2578" y="382"/>
                  </a:cubicBezTo>
                  <a:cubicBezTo>
                    <a:pt x="2578" y="367"/>
                    <a:pt x="2563" y="352"/>
                    <a:pt x="2563" y="330"/>
                  </a:cubicBezTo>
                  <a:close/>
                  <a:moveTo>
                    <a:pt x="2428" y="337"/>
                  </a:moveTo>
                  <a:lnTo>
                    <a:pt x="2428" y="337"/>
                  </a:lnTo>
                  <a:cubicBezTo>
                    <a:pt x="2428" y="330"/>
                    <a:pt x="2436" y="330"/>
                    <a:pt x="2443" y="330"/>
                  </a:cubicBezTo>
                  <a:cubicBezTo>
                    <a:pt x="2443" y="322"/>
                    <a:pt x="2443" y="315"/>
                    <a:pt x="2451" y="307"/>
                  </a:cubicBezTo>
                  <a:cubicBezTo>
                    <a:pt x="2473" y="285"/>
                    <a:pt x="2496" y="292"/>
                    <a:pt x="2518" y="292"/>
                  </a:cubicBezTo>
                  <a:cubicBezTo>
                    <a:pt x="2503" y="307"/>
                    <a:pt x="2488" y="315"/>
                    <a:pt x="2481" y="337"/>
                  </a:cubicBezTo>
                  <a:cubicBezTo>
                    <a:pt x="2473" y="345"/>
                    <a:pt x="2481" y="352"/>
                    <a:pt x="2481" y="367"/>
                  </a:cubicBezTo>
                  <a:cubicBezTo>
                    <a:pt x="2473" y="367"/>
                    <a:pt x="2473" y="367"/>
                    <a:pt x="2466" y="375"/>
                  </a:cubicBezTo>
                  <a:cubicBezTo>
                    <a:pt x="2458" y="375"/>
                    <a:pt x="2458" y="367"/>
                    <a:pt x="2451" y="367"/>
                  </a:cubicBezTo>
                  <a:cubicBezTo>
                    <a:pt x="2428" y="367"/>
                    <a:pt x="2421" y="375"/>
                    <a:pt x="2406" y="390"/>
                  </a:cubicBezTo>
                  <a:cubicBezTo>
                    <a:pt x="2406" y="390"/>
                    <a:pt x="2406" y="397"/>
                    <a:pt x="2406" y="405"/>
                  </a:cubicBezTo>
                  <a:cubicBezTo>
                    <a:pt x="2398" y="405"/>
                    <a:pt x="2391" y="405"/>
                    <a:pt x="2391" y="405"/>
                  </a:cubicBezTo>
                  <a:cubicBezTo>
                    <a:pt x="2391" y="375"/>
                    <a:pt x="2391" y="360"/>
                    <a:pt x="2406" y="330"/>
                  </a:cubicBezTo>
                  <a:cubicBezTo>
                    <a:pt x="2428" y="337"/>
                    <a:pt x="2428" y="337"/>
                    <a:pt x="2428" y="337"/>
                  </a:cubicBezTo>
                  <a:close/>
                  <a:moveTo>
                    <a:pt x="2743" y="0"/>
                  </a:moveTo>
                  <a:lnTo>
                    <a:pt x="2743" y="0"/>
                  </a:lnTo>
                  <a:cubicBezTo>
                    <a:pt x="2728" y="8"/>
                    <a:pt x="2713" y="8"/>
                    <a:pt x="2691" y="23"/>
                  </a:cubicBezTo>
                  <a:cubicBezTo>
                    <a:pt x="2675" y="30"/>
                    <a:pt x="2668" y="45"/>
                    <a:pt x="2653" y="68"/>
                  </a:cubicBezTo>
                  <a:cubicBezTo>
                    <a:pt x="2645" y="90"/>
                    <a:pt x="2631" y="97"/>
                    <a:pt x="2631" y="120"/>
                  </a:cubicBezTo>
                  <a:cubicBezTo>
                    <a:pt x="2631" y="135"/>
                    <a:pt x="2638" y="143"/>
                    <a:pt x="2645" y="157"/>
                  </a:cubicBezTo>
                  <a:cubicBezTo>
                    <a:pt x="2653" y="173"/>
                    <a:pt x="2661" y="180"/>
                    <a:pt x="2675" y="195"/>
                  </a:cubicBezTo>
                  <a:cubicBezTo>
                    <a:pt x="2698" y="217"/>
                    <a:pt x="2705" y="247"/>
                    <a:pt x="2735" y="247"/>
                  </a:cubicBezTo>
                  <a:cubicBezTo>
                    <a:pt x="2743" y="247"/>
                    <a:pt x="2743" y="240"/>
                    <a:pt x="2751" y="240"/>
                  </a:cubicBezTo>
                  <a:cubicBezTo>
                    <a:pt x="2773" y="232"/>
                    <a:pt x="2788" y="240"/>
                    <a:pt x="2803" y="225"/>
                  </a:cubicBezTo>
                  <a:cubicBezTo>
                    <a:pt x="2810" y="217"/>
                    <a:pt x="2810" y="210"/>
                    <a:pt x="2818" y="203"/>
                  </a:cubicBezTo>
                  <a:cubicBezTo>
                    <a:pt x="2833" y="195"/>
                    <a:pt x="2848" y="187"/>
                    <a:pt x="2848" y="173"/>
                  </a:cubicBezTo>
                  <a:cubicBezTo>
                    <a:pt x="2848" y="165"/>
                    <a:pt x="2848" y="157"/>
                    <a:pt x="2840" y="150"/>
                  </a:cubicBezTo>
                  <a:cubicBezTo>
                    <a:pt x="2840" y="120"/>
                    <a:pt x="2848" y="105"/>
                    <a:pt x="2833" y="83"/>
                  </a:cubicBezTo>
                  <a:cubicBezTo>
                    <a:pt x="2833" y="75"/>
                    <a:pt x="2818" y="75"/>
                    <a:pt x="2810" y="68"/>
                  </a:cubicBezTo>
                  <a:cubicBezTo>
                    <a:pt x="2803" y="60"/>
                    <a:pt x="2795" y="53"/>
                    <a:pt x="2788" y="45"/>
                  </a:cubicBezTo>
                  <a:cubicBezTo>
                    <a:pt x="2773" y="30"/>
                    <a:pt x="2765" y="8"/>
                    <a:pt x="2743" y="0"/>
                  </a:cubicBezTo>
                  <a:close/>
                  <a:moveTo>
                    <a:pt x="4040" y="1544"/>
                  </a:moveTo>
                  <a:lnTo>
                    <a:pt x="4040" y="1544"/>
                  </a:lnTo>
                  <a:cubicBezTo>
                    <a:pt x="4032" y="1551"/>
                    <a:pt x="4024" y="1559"/>
                    <a:pt x="4017" y="1566"/>
                  </a:cubicBezTo>
                  <a:cubicBezTo>
                    <a:pt x="4010" y="1574"/>
                    <a:pt x="3994" y="1574"/>
                    <a:pt x="3994" y="1589"/>
                  </a:cubicBezTo>
                  <a:cubicBezTo>
                    <a:pt x="3994" y="1596"/>
                    <a:pt x="4002" y="1604"/>
                    <a:pt x="4002" y="1611"/>
                  </a:cubicBezTo>
                  <a:cubicBezTo>
                    <a:pt x="4032" y="1611"/>
                    <a:pt x="4032" y="1611"/>
                    <a:pt x="4032" y="1611"/>
                  </a:cubicBezTo>
                  <a:cubicBezTo>
                    <a:pt x="4032" y="1649"/>
                    <a:pt x="4032" y="1649"/>
                    <a:pt x="4032" y="1649"/>
                  </a:cubicBezTo>
                  <a:cubicBezTo>
                    <a:pt x="4017" y="1656"/>
                    <a:pt x="4010" y="1664"/>
                    <a:pt x="3994" y="1671"/>
                  </a:cubicBezTo>
                  <a:cubicBezTo>
                    <a:pt x="3972" y="1686"/>
                    <a:pt x="3972" y="1709"/>
                    <a:pt x="3957" y="1739"/>
                  </a:cubicBezTo>
                  <a:cubicBezTo>
                    <a:pt x="3950" y="1754"/>
                    <a:pt x="3934" y="1754"/>
                    <a:pt x="3920" y="1761"/>
                  </a:cubicBezTo>
                  <a:cubicBezTo>
                    <a:pt x="3904" y="1776"/>
                    <a:pt x="3890" y="1791"/>
                    <a:pt x="3882" y="1814"/>
                  </a:cubicBezTo>
                  <a:cubicBezTo>
                    <a:pt x="3882" y="1821"/>
                    <a:pt x="3882" y="1829"/>
                    <a:pt x="3882" y="1836"/>
                  </a:cubicBezTo>
                  <a:cubicBezTo>
                    <a:pt x="3882" y="1851"/>
                    <a:pt x="3875" y="1851"/>
                    <a:pt x="3875" y="1866"/>
                  </a:cubicBezTo>
                  <a:cubicBezTo>
                    <a:pt x="3875" y="1881"/>
                    <a:pt x="3875" y="1889"/>
                    <a:pt x="3875" y="1903"/>
                  </a:cubicBezTo>
                  <a:cubicBezTo>
                    <a:pt x="3875" y="1919"/>
                    <a:pt x="3867" y="1933"/>
                    <a:pt x="3867" y="1949"/>
                  </a:cubicBezTo>
                  <a:cubicBezTo>
                    <a:pt x="3867" y="1971"/>
                    <a:pt x="3890" y="1979"/>
                    <a:pt x="3890" y="2001"/>
                  </a:cubicBezTo>
                  <a:cubicBezTo>
                    <a:pt x="3890" y="2016"/>
                    <a:pt x="3875" y="2023"/>
                    <a:pt x="3875" y="2038"/>
                  </a:cubicBezTo>
                  <a:cubicBezTo>
                    <a:pt x="3860" y="2068"/>
                    <a:pt x="3860" y="2083"/>
                    <a:pt x="3860" y="2113"/>
                  </a:cubicBezTo>
                  <a:cubicBezTo>
                    <a:pt x="3860" y="2121"/>
                    <a:pt x="3867" y="2121"/>
                    <a:pt x="3875" y="2121"/>
                  </a:cubicBezTo>
                  <a:cubicBezTo>
                    <a:pt x="3890" y="2136"/>
                    <a:pt x="3897" y="2136"/>
                    <a:pt x="3912" y="2151"/>
                  </a:cubicBezTo>
                  <a:cubicBezTo>
                    <a:pt x="3912" y="2158"/>
                    <a:pt x="3920" y="2166"/>
                    <a:pt x="3927" y="2173"/>
                  </a:cubicBezTo>
                  <a:cubicBezTo>
                    <a:pt x="3927" y="2181"/>
                    <a:pt x="3942" y="2188"/>
                    <a:pt x="3942" y="2196"/>
                  </a:cubicBezTo>
                  <a:cubicBezTo>
                    <a:pt x="3942" y="2211"/>
                    <a:pt x="3934" y="2218"/>
                    <a:pt x="3934" y="2233"/>
                  </a:cubicBezTo>
                  <a:cubicBezTo>
                    <a:pt x="3934" y="2248"/>
                    <a:pt x="3934" y="2256"/>
                    <a:pt x="3942" y="2271"/>
                  </a:cubicBezTo>
                  <a:lnTo>
                    <a:pt x="3942" y="2271"/>
                  </a:lnTo>
                  <a:cubicBezTo>
                    <a:pt x="3934" y="2271"/>
                    <a:pt x="3927" y="2278"/>
                    <a:pt x="3927" y="2278"/>
                  </a:cubicBezTo>
                  <a:cubicBezTo>
                    <a:pt x="3920" y="2278"/>
                    <a:pt x="3920" y="2263"/>
                    <a:pt x="3912" y="2263"/>
                  </a:cubicBezTo>
                  <a:cubicBezTo>
                    <a:pt x="3882" y="2263"/>
                    <a:pt x="3875" y="2293"/>
                    <a:pt x="3845" y="2293"/>
                  </a:cubicBezTo>
                  <a:cubicBezTo>
                    <a:pt x="3822" y="2286"/>
                    <a:pt x="3830" y="2271"/>
                    <a:pt x="3830" y="2308"/>
                  </a:cubicBezTo>
                  <a:cubicBezTo>
                    <a:pt x="3830" y="2331"/>
                    <a:pt x="3807" y="2338"/>
                    <a:pt x="3792" y="2346"/>
                  </a:cubicBezTo>
                  <a:cubicBezTo>
                    <a:pt x="3770" y="2368"/>
                    <a:pt x="3762" y="2383"/>
                    <a:pt x="3747" y="2406"/>
                  </a:cubicBezTo>
                  <a:cubicBezTo>
                    <a:pt x="3717" y="2428"/>
                    <a:pt x="3702" y="2436"/>
                    <a:pt x="3665" y="2443"/>
                  </a:cubicBezTo>
                  <a:cubicBezTo>
                    <a:pt x="3657" y="2451"/>
                    <a:pt x="3657" y="2451"/>
                    <a:pt x="3650" y="2451"/>
                  </a:cubicBezTo>
                  <a:cubicBezTo>
                    <a:pt x="3635" y="2451"/>
                    <a:pt x="3620" y="2451"/>
                    <a:pt x="3605" y="2443"/>
                  </a:cubicBezTo>
                  <a:cubicBezTo>
                    <a:pt x="3590" y="2436"/>
                    <a:pt x="3582" y="2421"/>
                    <a:pt x="3567" y="2421"/>
                  </a:cubicBezTo>
                  <a:cubicBezTo>
                    <a:pt x="3522" y="2421"/>
                    <a:pt x="3470" y="2443"/>
                    <a:pt x="3470" y="2488"/>
                  </a:cubicBezTo>
                  <a:cubicBezTo>
                    <a:pt x="3470" y="2503"/>
                    <a:pt x="3470" y="2511"/>
                    <a:pt x="3477" y="2518"/>
                  </a:cubicBezTo>
                  <a:cubicBezTo>
                    <a:pt x="3500" y="2503"/>
                    <a:pt x="3515" y="2496"/>
                    <a:pt x="3530" y="2481"/>
                  </a:cubicBezTo>
                  <a:cubicBezTo>
                    <a:pt x="3537" y="2466"/>
                    <a:pt x="3537" y="2458"/>
                    <a:pt x="3545" y="2451"/>
                  </a:cubicBezTo>
                  <a:cubicBezTo>
                    <a:pt x="3560" y="2466"/>
                    <a:pt x="3575" y="2473"/>
                    <a:pt x="3575" y="2488"/>
                  </a:cubicBezTo>
                  <a:cubicBezTo>
                    <a:pt x="3575" y="2511"/>
                    <a:pt x="3567" y="2526"/>
                    <a:pt x="3560" y="2533"/>
                  </a:cubicBezTo>
                  <a:cubicBezTo>
                    <a:pt x="3545" y="2548"/>
                    <a:pt x="3530" y="2548"/>
                    <a:pt x="3522" y="2563"/>
                  </a:cubicBezTo>
                  <a:cubicBezTo>
                    <a:pt x="3507" y="2585"/>
                    <a:pt x="3515" y="2608"/>
                    <a:pt x="3492" y="2623"/>
                  </a:cubicBezTo>
                  <a:cubicBezTo>
                    <a:pt x="3485" y="2631"/>
                    <a:pt x="3477" y="2631"/>
                    <a:pt x="3470" y="2631"/>
                  </a:cubicBezTo>
                  <a:cubicBezTo>
                    <a:pt x="3447" y="2631"/>
                    <a:pt x="3440" y="2623"/>
                    <a:pt x="3417" y="2615"/>
                  </a:cubicBezTo>
                  <a:cubicBezTo>
                    <a:pt x="3395" y="2608"/>
                    <a:pt x="3372" y="2615"/>
                    <a:pt x="3342" y="2615"/>
                  </a:cubicBezTo>
                  <a:cubicBezTo>
                    <a:pt x="3328" y="2615"/>
                    <a:pt x="3320" y="2615"/>
                    <a:pt x="3305" y="2615"/>
                  </a:cubicBezTo>
                  <a:cubicBezTo>
                    <a:pt x="3298" y="2615"/>
                    <a:pt x="3298" y="2601"/>
                    <a:pt x="3290" y="2593"/>
                  </a:cubicBezTo>
                  <a:cubicBezTo>
                    <a:pt x="3290" y="2585"/>
                    <a:pt x="3282" y="2578"/>
                    <a:pt x="3275" y="2571"/>
                  </a:cubicBezTo>
                  <a:cubicBezTo>
                    <a:pt x="3260" y="2548"/>
                    <a:pt x="3238" y="2533"/>
                    <a:pt x="3208" y="2533"/>
                  </a:cubicBezTo>
                  <a:cubicBezTo>
                    <a:pt x="3178" y="2533"/>
                    <a:pt x="3163" y="2548"/>
                    <a:pt x="3148" y="2571"/>
                  </a:cubicBezTo>
                  <a:cubicBezTo>
                    <a:pt x="3133" y="2578"/>
                    <a:pt x="3118" y="2585"/>
                    <a:pt x="3110" y="2593"/>
                  </a:cubicBezTo>
                  <a:cubicBezTo>
                    <a:pt x="3103" y="2601"/>
                    <a:pt x="3095" y="2608"/>
                    <a:pt x="3088" y="2615"/>
                  </a:cubicBezTo>
                  <a:cubicBezTo>
                    <a:pt x="3080" y="2623"/>
                    <a:pt x="3073" y="2615"/>
                    <a:pt x="3065" y="2623"/>
                  </a:cubicBezTo>
                  <a:cubicBezTo>
                    <a:pt x="3035" y="2631"/>
                    <a:pt x="3020" y="2638"/>
                    <a:pt x="2990" y="2645"/>
                  </a:cubicBezTo>
                  <a:cubicBezTo>
                    <a:pt x="2975" y="2645"/>
                    <a:pt x="2975" y="2653"/>
                    <a:pt x="2960" y="2653"/>
                  </a:cubicBezTo>
                  <a:cubicBezTo>
                    <a:pt x="2945" y="2653"/>
                    <a:pt x="2945" y="2638"/>
                    <a:pt x="2938" y="2631"/>
                  </a:cubicBezTo>
                  <a:cubicBezTo>
                    <a:pt x="2938" y="2623"/>
                    <a:pt x="2930" y="2623"/>
                    <a:pt x="2923" y="2623"/>
                  </a:cubicBezTo>
                  <a:cubicBezTo>
                    <a:pt x="2915" y="2638"/>
                    <a:pt x="2908" y="2653"/>
                    <a:pt x="2893" y="2668"/>
                  </a:cubicBezTo>
                  <a:cubicBezTo>
                    <a:pt x="2878" y="2675"/>
                    <a:pt x="2870" y="2683"/>
                    <a:pt x="2863" y="2698"/>
                  </a:cubicBezTo>
                  <a:cubicBezTo>
                    <a:pt x="2855" y="2713"/>
                    <a:pt x="2855" y="2728"/>
                    <a:pt x="2855" y="2735"/>
                  </a:cubicBezTo>
                  <a:cubicBezTo>
                    <a:pt x="2848" y="2750"/>
                    <a:pt x="2833" y="2758"/>
                    <a:pt x="2818" y="2758"/>
                  </a:cubicBezTo>
                  <a:cubicBezTo>
                    <a:pt x="2788" y="2758"/>
                    <a:pt x="2773" y="2750"/>
                    <a:pt x="2743" y="2750"/>
                  </a:cubicBezTo>
                  <a:cubicBezTo>
                    <a:pt x="2728" y="2750"/>
                    <a:pt x="2713" y="2750"/>
                    <a:pt x="2705" y="2750"/>
                  </a:cubicBezTo>
                  <a:cubicBezTo>
                    <a:pt x="2691" y="2743"/>
                    <a:pt x="2683" y="2728"/>
                    <a:pt x="2668" y="2720"/>
                  </a:cubicBezTo>
                  <a:cubicBezTo>
                    <a:pt x="2668" y="2735"/>
                    <a:pt x="2661" y="2743"/>
                    <a:pt x="2653" y="2758"/>
                  </a:cubicBezTo>
                  <a:cubicBezTo>
                    <a:pt x="2653" y="2765"/>
                    <a:pt x="2653" y="2780"/>
                    <a:pt x="2638" y="2780"/>
                  </a:cubicBezTo>
                  <a:cubicBezTo>
                    <a:pt x="2615" y="2780"/>
                    <a:pt x="2600" y="2765"/>
                    <a:pt x="2593" y="2750"/>
                  </a:cubicBezTo>
                  <a:cubicBezTo>
                    <a:pt x="2578" y="2750"/>
                    <a:pt x="2578" y="2758"/>
                    <a:pt x="2563" y="2758"/>
                  </a:cubicBezTo>
                  <a:cubicBezTo>
                    <a:pt x="2556" y="2758"/>
                    <a:pt x="2548" y="2758"/>
                    <a:pt x="2541" y="2750"/>
                  </a:cubicBezTo>
                  <a:cubicBezTo>
                    <a:pt x="2533" y="2750"/>
                    <a:pt x="2533" y="2743"/>
                    <a:pt x="2526" y="2743"/>
                  </a:cubicBezTo>
                  <a:cubicBezTo>
                    <a:pt x="2503" y="2743"/>
                    <a:pt x="2503" y="2773"/>
                    <a:pt x="2496" y="2788"/>
                  </a:cubicBezTo>
                  <a:cubicBezTo>
                    <a:pt x="2481" y="2803"/>
                    <a:pt x="2466" y="2810"/>
                    <a:pt x="2443" y="2810"/>
                  </a:cubicBezTo>
                  <a:cubicBezTo>
                    <a:pt x="2421" y="2810"/>
                    <a:pt x="2406" y="2803"/>
                    <a:pt x="2383" y="2795"/>
                  </a:cubicBezTo>
                  <a:cubicBezTo>
                    <a:pt x="2361" y="2803"/>
                    <a:pt x="2346" y="2810"/>
                    <a:pt x="2316" y="2818"/>
                  </a:cubicBezTo>
                  <a:cubicBezTo>
                    <a:pt x="2301" y="2818"/>
                    <a:pt x="2293" y="2825"/>
                    <a:pt x="2278" y="2833"/>
                  </a:cubicBezTo>
                  <a:cubicBezTo>
                    <a:pt x="2263" y="2848"/>
                    <a:pt x="2256" y="2863"/>
                    <a:pt x="2233" y="2863"/>
                  </a:cubicBezTo>
                  <a:cubicBezTo>
                    <a:pt x="2218" y="2863"/>
                    <a:pt x="2218" y="2848"/>
                    <a:pt x="2203" y="2848"/>
                  </a:cubicBezTo>
                  <a:cubicBezTo>
                    <a:pt x="2196" y="2848"/>
                    <a:pt x="2196" y="2855"/>
                    <a:pt x="2196" y="2855"/>
                  </a:cubicBezTo>
                  <a:cubicBezTo>
                    <a:pt x="2158" y="2870"/>
                    <a:pt x="2158" y="2893"/>
                    <a:pt x="2136" y="2915"/>
                  </a:cubicBezTo>
                  <a:cubicBezTo>
                    <a:pt x="2106" y="2938"/>
                    <a:pt x="2091" y="2953"/>
                    <a:pt x="2061" y="2960"/>
                  </a:cubicBezTo>
                  <a:cubicBezTo>
                    <a:pt x="2046" y="2968"/>
                    <a:pt x="2039" y="2975"/>
                    <a:pt x="2023" y="2975"/>
                  </a:cubicBezTo>
                  <a:cubicBezTo>
                    <a:pt x="2009" y="2975"/>
                    <a:pt x="2001" y="2968"/>
                    <a:pt x="1986" y="2968"/>
                  </a:cubicBezTo>
                  <a:cubicBezTo>
                    <a:pt x="1963" y="2968"/>
                    <a:pt x="1956" y="2975"/>
                    <a:pt x="1933" y="2975"/>
                  </a:cubicBezTo>
                  <a:cubicBezTo>
                    <a:pt x="1911" y="2975"/>
                    <a:pt x="1911" y="2975"/>
                    <a:pt x="1911" y="2975"/>
                  </a:cubicBezTo>
                  <a:cubicBezTo>
                    <a:pt x="1911" y="2945"/>
                    <a:pt x="1911" y="2945"/>
                    <a:pt x="1911" y="2945"/>
                  </a:cubicBezTo>
                  <a:cubicBezTo>
                    <a:pt x="1926" y="2923"/>
                    <a:pt x="1926" y="2923"/>
                    <a:pt x="1926" y="2923"/>
                  </a:cubicBezTo>
                  <a:cubicBezTo>
                    <a:pt x="1903" y="2900"/>
                    <a:pt x="1881" y="2893"/>
                    <a:pt x="1874" y="2863"/>
                  </a:cubicBezTo>
                  <a:cubicBezTo>
                    <a:pt x="1859" y="2840"/>
                    <a:pt x="1866" y="2810"/>
                    <a:pt x="1851" y="2788"/>
                  </a:cubicBezTo>
                  <a:cubicBezTo>
                    <a:pt x="1829" y="2773"/>
                    <a:pt x="1814" y="2780"/>
                    <a:pt x="1784" y="2780"/>
                  </a:cubicBezTo>
                  <a:cubicBezTo>
                    <a:pt x="1761" y="2780"/>
                    <a:pt x="1746" y="2780"/>
                    <a:pt x="1724" y="2773"/>
                  </a:cubicBezTo>
                  <a:cubicBezTo>
                    <a:pt x="1716" y="2773"/>
                    <a:pt x="1716" y="2765"/>
                    <a:pt x="1709" y="2765"/>
                  </a:cubicBezTo>
                  <a:cubicBezTo>
                    <a:pt x="1686" y="2765"/>
                    <a:pt x="1671" y="2788"/>
                    <a:pt x="1656" y="2810"/>
                  </a:cubicBezTo>
                  <a:cubicBezTo>
                    <a:pt x="1634" y="2833"/>
                    <a:pt x="1619" y="2848"/>
                    <a:pt x="1604" y="2870"/>
                  </a:cubicBezTo>
                  <a:cubicBezTo>
                    <a:pt x="1619" y="2878"/>
                    <a:pt x="1626" y="2878"/>
                    <a:pt x="1641" y="2878"/>
                  </a:cubicBezTo>
                  <a:cubicBezTo>
                    <a:pt x="1649" y="2878"/>
                    <a:pt x="1649" y="2885"/>
                    <a:pt x="1656" y="2885"/>
                  </a:cubicBezTo>
                  <a:cubicBezTo>
                    <a:pt x="1641" y="2900"/>
                    <a:pt x="1626" y="2908"/>
                    <a:pt x="1611" y="2923"/>
                  </a:cubicBezTo>
                  <a:cubicBezTo>
                    <a:pt x="1604" y="2930"/>
                    <a:pt x="1604" y="2938"/>
                    <a:pt x="1596" y="2938"/>
                  </a:cubicBezTo>
                  <a:cubicBezTo>
                    <a:pt x="1596" y="2945"/>
                    <a:pt x="1589" y="2938"/>
                    <a:pt x="1581" y="2938"/>
                  </a:cubicBezTo>
                  <a:cubicBezTo>
                    <a:pt x="1581" y="2923"/>
                    <a:pt x="1581" y="2908"/>
                    <a:pt x="1581" y="2893"/>
                  </a:cubicBezTo>
                  <a:cubicBezTo>
                    <a:pt x="1574" y="2915"/>
                    <a:pt x="1566" y="2930"/>
                    <a:pt x="1559" y="2953"/>
                  </a:cubicBezTo>
                  <a:cubicBezTo>
                    <a:pt x="1551" y="2968"/>
                    <a:pt x="1536" y="2968"/>
                    <a:pt x="1536" y="2975"/>
                  </a:cubicBezTo>
                  <a:cubicBezTo>
                    <a:pt x="1536" y="2990"/>
                    <a:pt x="1544" y="2998"/>
                    <a:pt x="1544" y="3013"/>
                  </a:cubicBezTo>
                  <a:cubicBezTo>
                    <a:pt x="1544" y="3020"/>
                    <a:pt x="1559" y="3028"/>
                    <a:pt x="1559" y="3035"/>
                  </a:cubicBezTo>
                  <a:cubicBezTo>
                    <a:pt x="1559" y="3072"/>
                    <a:pt x="1514" y="3088"/>
                    <a:pt x="1514" y="3132"/>
                  </a:cubicBezTo>
                  <a:cubicBezTo>
                    <a:pt x="1514" y="3178"/>
                    <a:pt x="1529" y="3200"/>
                    <a:pt x="1529" y="3245"/>
                  </a:cubicBezTo>
                  <a:cubicBezTo>
                    <a:pt x="1529" y="3275"/>
                    <a:pt x="1506" y="3282"/>
                    <a:pt x="1492" y="3297"/>
                  </a:cubicBezTo>
                  <a:cubicBezTo>
                    <a:pt x="1476" y="3305"/>
                    <a:pt x="1476" y="3312"/>
                    <a:pt x="1469" y="3312"/>
                  </a:cubicBezTo>
                  <a:cubicBezTo>
                    <a:pt x="1454" y="3320"/>
                    <a:pt x="1446" y="3312"/>
                    <a:pt x="1439" y="3312"/>
                  </a:cubicBezTo>
                  <a:cubicBezTo>
                    <a:pt x="1439" y="3432"/>
                    <a:pt x="1439" y="3432"/>
                    <a:pt x="1439" y="3432"/>
                  </a:cubicBezTo>
                  <a:cubicBezTo>
                    <a:pt x="1439" y="3447"/>
                    <a:pt x="1446" y="3462"/>
                    <a:pt x="1446" y="3485"/>
                  </a:cubicBezTo>
                  <a:cubicBezTo>
                    <a:pt x="1409" y="3455"/>
                    <a:pt x="1402" y="3417"/>
                    <a:pt x="1364" y="3395"/>
                  </a:cubicBezTo>
                  <a:cubicBezTo>
                    <a:pt x="1342" y="3387"/>
                    <a:pt x="1319" y="3380"/>
                    <a:pt x="1297" y="3372"/>
                  </a:cubicBezTo>
                  <a:cubicBezTo>
                    <a:pt x="1274" y="3357"/>
                    <a:pt x="1274" y="3335"/>
                    <a:pt x="1252" y="3320"/>
                  </a:cubicBezTo>
                  <a:cubicBezTo>
                    <a:pt x="1214" y="3290"/>
                    <a:pt x="1184" y="3275"/>
                    <a:pt x="1139" y="3252"/>
                  </a:cubicBezTo>
                  <a:cubicBezTo>
                    <a:pt x="1109" y="3237"/>
                    <a:pt x="1094" y="3230"/>
                    <a:pt x="1064" y="3215"/>
                  </a:cubicBezTo>
                  <a:cubicBezTo>
                    <a:pt x="1057" y="3208"/>
                    <a:pt x="1049" y="3200"/>
                    <a:pt x="1042" y="3200"/>
                  </a:cubicBezTo>
                  <a:cubicBezTo>
                    <a:pt x="1034" y="3192"/>
                    <a:pt x="1034" y="3185"/>
                    <a:pt x="1027" y="3185"/>
                  </a:cubicBezTo>
                  <a:cubicBezTo>
                    <a:pt x="967" y="3185"/>
                    <a:pt x="967" y="3185"/>
                    <a:pt x="967" y="3185"/>
                  </a:cubicBezTo>
                  <a:cubicBezTo>
                    <a:pt x="952" y="3185"/>
                    <a:pt x="944" y="3192"/>
                    <a:pt x="937" y="3200"/>
                  </a:cubicBezTo>
                  <a:cubicBezTo>
                    <a:pt x="914" y="3200"/>
                    <a:pt x="899" y="3200"/>
                    <a:pt x="877" y="3215"/>
                  </a:cubicBezTo>
                  <a:cubicBezTo>
                    <a:pt x="839" y="3230"/>
                    <a:pt x="832" y="3275"/>
                    <a:pt x="794" y="3275"/>
                  </a:cubicBezTo>
                  <a:cubicBezTo>
                    <a:pt x="764" y="3275"/>
                    <a:pt x="750" y="3245"/>
                    <a:pt x="712" y="3245"/>
                  </a:cubicBezTo>
                  <a:cubicBezTo>
                    <a:pt x="690" y="3245"/>
                    <a:pt x="682" y="3282"/>
                    <a:pt x="652" y="3282"/>
                  </a:cubicBezTo>
                  <a:cubicBezTo>
                    <a:pt x="644" y="3282"/>
                    <a:pt x="637" y="3275"/>
                    <a:pt x="630" y="3267"/>
                  </a:cubicBezTo>
                  <a:cubicBezTo>
                    <a:pt x="615" y="3252"/>
                    <a:pt x="600" y="3252"/>
                    <a:pt x="592" y="3237"/>
                  </a:cubicBezTo>
                  <a:cubicBezTo>
                    <a:pt x="570" y="3252"/>
                    <a:pt x="562" y="3267"/>
                    <a:pt x="547" y="3290"/>
                  </a:cubicBezTo>
                  <a:cubicBezTo>
                    <a:pt x="517" y="3335"/>
                    <a:pt x="487" y="3365"/>
                    <a:pt x="435" y="3365"/>
                  </a:cubicBezTo>
                  <a:cubicBezTo>
                    <a:pt x="412" y="3365"/>
                    <a:pt x="397" y="3357"/>
                    <a:pt x="375" y="3350"/>
                  </a:cubicBezTo>
                  <a:cubicBezTo>
                    <a:pt x="352" y="3342"/>
                    <a:pt x="330" y="3320"/>
                    <a:pt x="330" y="3290"/>
                  </a:cubicBezTo>
                  <a:cubicBezTo>
                    <a:pt x="330" y="3260"/>
                    <a:pt x="307" y="3237"/>
                    <a:pt x="277" y="3237"/>
                  </a:cubicBezTo>
                  <a:cubicBezTo>
                    <a:pt x="255" y="3230"/>
                    <a:pt x="247" y="3230"/>
                    <a:pt x="232" y="3215"/>
                  </a:cubicBezTo>
                  <a:cubicBezTo>
                    <a:pt x="217" y="3208"/>
                    <a:pt x="217" y="3192"/>
                    <a:pt x="203" y="3192"/>
                  </a:cubicBezTo>
                  <a:cubicBezTo>
                    <a:pt x="173" y="3192"/>
                    <a:pt x="165" y="3230"/>
                    <a:pt x="143" y="3260"/>
                  </a:cubicBezTo>
                  <a:cubicBezTo>
                    <a:pt x="143" y="3260"/>
                    <a:pt x="135" y="3260"/>
                    <a:pt x="135" y="3267"/>
                  </a:cubicBezTo>
                  <a:cubicBezTo>
                    <a:pt x="105" y="3305"/>
                    <a:pt x="90" y="3327"/>
                    <a:pt x="60" y="3357"/>
                  </a:cubicBezTo>
                  <a:cubicBezTo>
                    <a:pt x="45" y="3327"/>
                    <a:pt x="38" y="3312"/>
                    <a:pt x="38" y="3282"/>
                  </a:cubicBezTo>
                  <a:cubicBezTo>
                    <a:pt x="38" y="3208"/>
                    <a:pt x="38" y="3208"/>
                    <a:pt x="38" y="3208"/>
                  </a:cubicBezTo>
                  <a:cubicBezTo>
                    <a:pt x="38" y="3170"/>
                    <a:pt x="38" y="3148"/>
                    <a:pt x="15" y="3118"/>
                  </a:cubicBezTo>
                  <a:cubicBezTo>
                    <a:pt x="8" y="3110"/>
                    <a:pt x="0" y="3110"/>
                    <a:pt x="0" y="3095"/>
                  </a:cubicBezTo>
                  <a:cubicBezTo>
                    <a:pt x="0" y="3072"/>
                    <a:pt x="15" y="3065"/>
                    <a:pt x="30" y="3050"/>
                  </a:cubicBezTo>
                  <a:cubicBezTo>
                    <a:pt x="45" y="3028"/>
                    <a:pt x="45" y="3013"/>
                    <a:pt x="60" y="2983"/>
                  </a:cubicBezTo>
                  <a:cubicBezTo>
                    <a:pt x="60" y="2975"/>
                    <a:pt x="75" y="2968"/>
                    <a:pt x="75" y="2953"/>
                  </a:cubicBezTo>
                  <a:cubicBezTo>
                    <a:pt x="75" y="2930"/>
                    <a:pt x="53" y="2915"/>
                    <a:pt x="38" y="2900"/>
                  </a:cubicBezTo>
                  <a:cubicBezTo>
                    <a:pt x="23" y="2893"/>
                    <a:pt x="15" y="2885"/>
                    <a:pt x="15" y="2878"/>
                  </a:cubicBezTo>
                  <a:cubicBezTo>
                    <a:pt x="15" y="2863"/>
                    <a:pt x="23" y="2863"/>
                    <a:pt x="23" y="2848"/>
                  </a:cubicBezTo>
                  <a:cubicBezTo>
                    <a:pt x="23" y="2833"/>
                    <a:pt x="8" y="2825"/>
                    <a:pt x="8" y="2810"/>
                  </a:cubicBezTo>
                  <a:cubicBezTo>
                    <a:pt x="8" y="2803"/>
                    <a:pt x="8" y="2795"/>
                    <a:pt x="8" y="2788"/>
                  </a:cubicBezTo>
                  <a:cubicBezTo>
                    <a:pt x="38" y="2788"/>
                    <a:pt x="60" y="2788"/>
                    <a:pt x="83" y="2773"/>
                  </a:cubicBezTo>
                  <a:cubicBezTo>
                    <a:pt x="90" y="2773"/>
                    <a:pt x="90" y="2765"/>
                    <a:pt x="97" y="2765"/>
                  </a:cubicBezTo>
                  <a:cubicBezTo>
                    <a:pt x="105" y="2758"/>
                    <a:pt x="113" y="2750"/>
                    <a:pt x="120" y="2750"/>
                  </a:cubicBezTo>
                  <a:cubicBezTo>
                    <a:pt x="143" y="2735"/>
                    <a:pt x="165" y="2750"/>
                    <a:pt x="180" y="2735"/>
                  </a:cubicBezTo>
                  <a:cubicBezTo>
                    <a:pt x="187" y="2735"/>
                    <a:pt x="180" y="2728"/>
                    <a:pt x="187" y="2720"/>
                  </a:cubicBezTo>
                  <a:cubicBezTo>
                    <a:pt x="165" y="2705"/>
                    <a:pt x="143" y="2705"/>
                    <a:pt x="120" y="2690"/>
                  </a:cubicBezTo>
                  <a:cubicBezTo>
                    <a:pt x="113" y="2690"/>
                    <a:pt x="165" y="2705"/>
                    <a:pt x="195" y="2705"/>
                  </a:cubicBezTo>
                  <a:cubicBezTo>
                    <a:pt x="210" y="2705"/>
                    <a:pt x="217" y="2698"/>
                    <a:pt x="232" y="2698"/>
                  </a:cubicBezTo>
                  <a:cubicBezTo>
                    <a:pt x="247" y="2698"/>
                    <a:pt x="255" y="2698"/>
                    <a:pt x="270" y="2713"/>
                  </a:cubicBezTo>
                  <a:cubicBezTo>
                    <a:pt x="270" y="2720"/>
                    <a:pt x="270" y="2728"/>
                    <a:pt x="277" y="2735"/>
                  </a:cubicBezTo>
                  <a:cubicBezTo>
                    <a:pt x="285" y="2735"/>
                    <a:pt x="292" y="2735"/>
                    <a:pt x="307" y="2735"/>
                  </a:cubicBezTo>
                  <a:cubicBezTo>
                    <a:pt x="315" y="2743"/>
                    <a:pt x="322" y="2750"/>
                    <a:pt x="330" y="2750"/>
                  </a:cubicBezTo>
                  <a:cubicBezTo>
                    <a:pt x="337" y="2750"/>
                    <a:pt x="345" y="2735"/>
                    <a:pt x="352" y="2728"/>
                  </a:cubicBezTo>
                  <a:cubicBezTo>
                    <a:pt x="352" y="2720"/>
                    <a:pt x="352" y="2713"/>
                    <a:pt x="352" y="2705"/>
                  </a:cubicBezTo>
                  <a:cubicBezTo>
                    <a:pt x="360" y="2698"/>
                    <a:pt x="360" y="2705"/>
                    <a:pt x="367" y="2698"/>
                  </a:cubicBezTo>
                  <a:cubicBezTo>
                    <a:pt x="382" y="2690"/>
                    <a:pt x="390" y="2690"/>
                    <a:pt x="405" y="2683"/>
                  </a:cubicBezTo>
                  <a:cubicBezTo>
                    <a:pt x="405" y="2698"/>
                    <a:pt x="405" y="2698"/>
                    <a:pt x="405" y="2698"/>
                  </a:cubicBezTo>
                  <a:cubicBezTo>
                    <a:pt x="390" y="2705"/>
                    <a:pt x="390" y="2713"/>
                    <a:pt x="375" y="2720"/>
                  </a:cubicBezTo>
                  <a:cubicBezTo>
                    <a:pt x="390" y="2735"/>
                    <a:pt x="412" y="2735"/>
                    <a:pt x="435" y="2735"/>
                  </a:cubicBezTo>
                  <a:cubicBezTo>
                    <a:pt x="472" y="2735"/>
                    <a:pt x="495" y="2720"/>
                    <a:pt x="525" y="2705"/>
                  </a:cubicBezTo>
                  <a:cubicBezTo>
                    <a:pt x="547" y="2698"/>
                    <a:pt x="562" y="2698"/>
                    <a:pt x="577" y="2690"/>
                  </a:cubicBezTo>
                  <a:cubicBezTo>
                    <a:pt x="592" y="2675"/>
                    <a:pt x="600" y="2668"/>
                    <a:pt x="615" y="2653"/>
                  </a:cubicBezTo>
                  <a:cubicBezTo>
                    <a:pt x="630" y="2638"/>
                    <a:pt x="644" y="2631"/>
                    <a:pt x="652" y="2615"/>
                  </a:cubicBezTo>
                  <a:cubicBezTo>
                    <a:pt x="667" y="2593"/>
                    <a:pt x="667" y="2578"/>
                    <a:pt x="667" y="2563"/>
                  </a:cubicBezTo>
                  <a:cubicBezTo>
                    <a:pt x="674" y="2555"/>
                    <a:pt x="667" y="2555"/>
                    <a:pt x="667" y="2548"/>
                  </a:cubicBezTo>
                  <a:cubicBezTo>
                    <a:pt x="682" y="2526"/>
                    <a:pt x="712" y="2533"/>
                    <a:pt x="734" y="2518"/>
                  </a:cubicBezTo>
                  <a:cubicBezTo>
                    <a:pt x="757" y="2496"/>
                    <a:pt x="764" y="2473"/>
                    <a:pt x="772" y="2443"/>
                  </a:cubicBezTo>
                  <a:cubicBezTo>
                    <a:pt x="779" y="2406"/>
                    <a:pt x="802" y="2383"/>
                    <a:pt x="839" y="2368"/>
                  </a:cubicBezTo>
                  <a:cubicBezTo>
                    <a:pt x="847" y="2368"/>
                    <a:pt x="854" y="2368"/>
                    <a:pt x="862" y="2368"/>
                  </a:cubicBezTo>
                  <a:cubicBezTo>
                    <a:pt x="877" y="2361"/>
                    <a:pt x="884" y="2346"/>
                    <a:pt x="899" y="2346"/>
                  </a:cubicBezTo>
                  <a:cubicBezTo>
                    <a:pt x="907" y="2346"/>
                    <a:pt x="914" y="2346"/>
                    <a:pt x="922" y="2346"/>
                  </a:cubicBezTo>
                  <a:cubicBezTo>
                    <a:pt x="967" y="2346"/>
                    <a:pt x="1004" y="2346"/>
                    <a:pt x="1049" y="2323"/>
                  </a:cubicBezTo>
                  <a:cubicBezTo>
                    <a:pt x="1064" y="2316"/>
                    <a:pt x="1072" y="2308"/>
                    <a:pt x="1087" y="2293"/>
                  </a:cubicBezTo>
                  <a:cubicBezTo>
                    <a:pt x="1102" y="2278"/>
                    <a:pt x="1117" y="2271"/>
                    <a:pt x="1124" y="2248"/>
                  </a:cubicBezTo>
                  <a:cubicBezTo>
                    <a:pt x="1132" y="2241"/>
                    <a:pt x="1124" y="2233"/>
                    <a:pt x="1132" y="2218"/>
                  </a:cubicBezTo>
                  <a:cubicBezTo>
                    <a:pt x="1139" y="2203"/>
                    <a:pt x="1147" y="2203"/>
                    <a:pt x="1162" y="2196"/>
                  </a:cubicBezTo>
                  <a:cubicBezTo>
                    <a:pt x="1177" y="2188"/>
                    <a:pt x="1192" y="2188"/>
                    <a:pt x="1199" y="2181"/>
                  </a:cubicBezTo>
                  <a:cubicBezTo>
                    <a:pt x="1214" y="2173"/>
                    <a:pt x="1214" y="2166"/>
                    <a:pt x="1222" y="2158"/>
                  </a:cubicBezTo>
                  <a:cubicBezTo>
                    <a:pt x="1244" y="2121"/>
                    <a:pt x="1267" y="2106"/>
                    <a:pt x="1304" y="2076"/>
                  </a:cubicBezTo>
                  <a:cubicBezTo>
                    <a:pt x="1327" y="2061"/>
                    <a:pt x="1334" y="2038"/>
                    <a:pt x="1356" y="2016"/>
                  </a:cubicBezTo>
                  <a:cubicBezTo>
                    <a:pt x="1379" y="1979"/>
                    <a:pt x="1409" y="1979"/>
                    <a:pt x="1432" y="1941"/>
                  </a:cubicBezTo>
                  <a:cubicBezTo>
                    <a:pt x="1439" y="1926"/>
                    <a:pt x="1454" y="1911"/>
                    <a:pt x="1462" y="1896"/>
                  </a:cubicBezTo>
                  <a:cubicBezTo>
                    <a:pt x="1476" y="1881"/>
                    <a:pt x="1492" y="1873"/>
                    <a:pt x="1514" y="1866"/>
                  </a:cubicBezTo>
                  <a:cubicBezTo>
                    <a:pt x="1536" y="1843"/>
                    <a:pt x="1559" y="1829"/>
                    <a:pt x="1589" y="1829"/>
                  </a:cubicBezTo>
                  <a:cubicBezTo>
                    <a:pt x="1596" y="1829"/>
                    <a:pt x="1596" y="1836"/>
                    <a:pt x="1604" y="1836"/>
                  </a:cubicBezTo>
                  <a:cubicBezTo>
                    <a:pt x="1619" y="1836"/>
                    <a:pt x="1626" y="1821"/>
                    <a:pt x="1626" y="1814"/>
                  </a:cubicBezTo>
                  <a:cubicBezTo>
                    <a:pt x="1634" y="1791"/>
                    <a:pt x="1641" y="1776"/>
                    <a:pt x="1649" y="1761"/>
                  </a:cubicBezTo>
                  <a:cubicBezTo>
                    <a:pt x="1656" y="1754"/>
                    <a:pt x="1664" y="1746"/>
                    <a:pt x="1679" y="1739"/>
                  </a:cubicBezTo>
                  <a:cubicBezTo>
                    <a:pt x="1694" y="1724"/>
                    <a:pt x="1701" y="1709"/>
                    <a:pt x="1716" y="1694"/>
                  </a:cubicBezTo>
                  <a:cubicBezTo>
                    <a:pt x="1739" y="1664"/>
                    <a:pt x="1746" y="1641"/>
                    <a:pt x="1769" y="1619"/>
                  </a:cubicBezTo>
                  <a:cubicBezTo>
                    <a:pt x="1784" y="1589"/>
                    <a:pt x="1806" y="1581"/>
                    <a:pt x="1829" y="1566"/>
                  </a:cubicBezTo>
                  <a:cubicBezTo>
                    <a:pt x="1889" y="1536"/>
                    <a:pt x="1919" y="1506"/>
                    <a:pt x="1971" y="1476"/>
                  </a:cubicBezTo>
                  <a:cubicBezTo>
                    <a:pt x="1993" y="1461"/>
                    <a:pt x="2009" y="1454"/>
                    <a:pt x="2023" y="1432"/>
                  </a:cubicBezTo>
                  <a:cubicBezTo>
                    <a:pt x="2046" y="1402"/>
                    <a:pt x="2061" y="1386"/>
                    <a:pt x="2061" y="1349"/>
                  </a:cubicBezTo>
                  <a:cubicBezTo>
                    <a:pt x="2061" y="1334"/>
                    <a:pt x="2061" y="1326"/>
                    <a:pt x="2053" y="1319"/>
                  </a:cubicBezTo>
                  <a:cubicBezTo>
                    <a:pt x="2039" y="1304"/>
                    <a:pt x="2023" y="1297"/>
                    <a:pt x="2009" y="1282"/>
                  </a:cubicBezTo>
                  <a:cubicBezTo>
                    <a:pt x="2016" y="1282"/>
                    <a:pt x="2016" y="1274"/>
                    <a:pt x="2023" y="1274"/>
                  </a:cubicBezTo>
                  <a:cubicBezTo>
                    <a:pt x="2031" y="1274"/>
                    <a:pt x="2039" y="1282"/>
                    <a:pt x="2053" y="1282"/>
                  </a:cubicBezTo>
                  <a:cubicBezTo>
                    <a:pt x="2076" y="1282"/>
                    <a:pt x="2091" y="1282"/>
                    <a:pt x="2106" y="1267"/>
                  </a:cubicBezTo>
                  <a:cubicBezTo>
                    <a:pt x="2121" y="1259"/>
                    <a:pt x="2121" y="1244"/>
                    <a:pt x="2128" y="1229"/>
                  </a:cubicBezTo>
                  <a:cubicBezTo>
                    <a:pt x="2136" y="1214"/>
                    <a:pt x="2143" y="1207"/>
                    <a:pt x="2158" y="1199"/>
                  </a:cubicBezTo>
                  <a:cubicBezTo>
                    <a:pt x="2196" y="1184"/>
                    <a:pt x="2218" y="1177"/>
                    <a:pt x="2248" y="1169"/>
                  </a:cubicBezTo>
                  <a:cubicBezTo>
                    <a:pt x="2263" y="1169"/>
                    <a:pt x="2271" y="1162"/>
                    <a:pt x="2278" y="1162"/>
                  </a:cubicBezTo>
                  <a:cubicBezTo>
                    <a:pt x="2353" y="1162"/>
                    <a:pt x="2353" y="1162"/>
                    <a:pt x="2353" y="1162"/>
                  </a:cubicBezTo>
                  <a:cubicBezTo>
                    <a:pt x="2361" y="1162"/>
                    <a:pt x="2368" y="1162"/>
                    <a:pt x="2376" y="1154"/>
                  </a:cubicBezTo>
                  <a:cubicBezTo>
                    <a:pt x="2391" y="1154"/>
                    <a:pt x="2398" y="1147"/>
                    <a:pt x="2413" y="1147"/>
                  </a:cubicBezTo>
                  <a:cubicBezTo>
                    <a:pt x="2466" y="1124"/>
                    <a:pt x="2488" y="1094"/>
                    <a:pt x="2526" y="1064"/>
                  </a:cubicBezTo>
                  <a:cubicBezTo>
                    <a:pt x="2548" y="1087"/>
                    <a:pt x="2578" y="1087"/>
                    <a:pt x="2615" y="1087"/>
                  </a:cubicBezTo>
                  <a:cubicBezTo>
                    <a:pt x="2645" y="1087"/>
                    <a:pt x="2661" y="1079"/>
                    <a:pt x="2691" y="1079"/>
                  </a:cubicBezTo>
                  <a:cubicBezTo>
                    <a:pt x="2713" y="1079"/>
                    <a:pt x="2728" y="1079"/>
                    <a:pt x="2758" y="1072"/>
                  </a:cubicBezTo>
                  <a:cubicBezTo>
                    <a:pt x="2735" y="1102"/>
                    <a:pt x="2713" y="1117"/>
                    <a:pt x="2713" y="1154"/>
                  </a:cubicBezTo>
                  <a:cubicBezTo>
                    <a:pt x="2713" y="1177"/>
                    <a:pt x="2720" y="1192"/>
                    <a:pt x="2735" y="1214"/>
                  </a:cubicBezTo>
                  <a:cubicBezTo>
                    <a:pt x="2751" y="1229"/>
                    <a:pt x="2758" y="1229"/>
                    <a:pt x="2765" y="1244"/>
                  </a:cubicBezTo>
                  <a:cubicBezTo>
                    <a:pt x="2788" y="1252"/>
                    <a:pt x="2795" y="1259"/>
                    <a:pt x="2818" y="1259"/>
                  </a:cubicBezTo>
                  <a:cubicBezTo>
                    <a:pt x="2833" y="1259"/>
                    <a:pt x="2840" y="1252"/>
                    <a:pt x="2855" y="1244"/>
                  </a:cubicBezTo>
                  <a:cubicBezTo>
                    <a:pt x="2878" y="1229"/>
                    <a:pt x="2893" y="1214"/>
                    <a:pt x="2915" y="1192"/>
                  </a:cubicBezTo>
                  <a:cubicBezTo>
                    <a:pt x="2938" y="1169"/>
                    <a:pt x="2945" y="1162"/>
                    <a:pt x="2960" y="1139"/>
                  </a:cubicBezTo>
                  <a:cubicBezTo>
                    <a:pt x="2975" y="1124"/>
                    <a:pt x="2983" y="1109"/>
                    <a:pt x="2998" y="1109"/>
                  </a:cubicBezTo>
                  <a:cubicBezTo>
                    <a:pt x="3013" y="1109"/>
                    <a:pt x="3013" y="1117"/>
                    <a:pt x="3020" y="1117"/>
                  </a:cubicBezTo>
                  <a:cubicBezTo>
                    <a:pt x="3028" y="1124"/>
                    <a:pt x="3035" y="1124"/>
                    <a:pt x="3043" y="1132"/>
                  </a:cubicBezTo>
                  <a:cubicBezTo>
                    <a:pt x="3080" y="1147"/>
                    <a:pt x="3103" y="1147"/>
                    <a:pt x="3148" y="1162"/>
                  </a:cubicBezTo>
                  <a:cubicBezTo>
                    <a:pt x="3170" y="1162"/>
                    <a:pt x="3185" y="1169"/>
                    <a:pt x="3208" y="1169"/>
                  </a:cubicBezTo>
                  <a:cubicBezTo>
                    <a:pt x="3238" y="1177"/>
                    <a:pt x="3260" y="1184"/>
                    <a:pt x="3290" y="1184"/>
                  </a:cubicBezTo>
                  <a:cubicBezTo>
                    <a:pt x="3335" y="1184"/>
                    <a:pt x="3365" y="1184"/>
                    <a:pt x="3410" y="1177"/>
                  </a:cubicBezTo>
                  <a:cubicBezTo>
                    <a:pt x="3440" y="1169"/>
                    <a:pt x="3455" y="1154"/>
                    <a:pt x="3485" y="1147"/>
                  </a:cubicBezTo>
                  <a:cubicBezTo>
                    <a:pt x="3507" y="1147"/>
                    <a:pt x="3522" y="1147"/>
                    <a:pt x="3552" y="1147"/>
                  </a:cubicBezTo>
                  <a:cubicBezTo>
                    <a:pt x="3605" y="1147"/>
                    <a:pt x="3635" y="1139"/>
                    <a:pt x="3687" y="1132"/>
                  </a:cubicBezTo>
                  <a:cubicBezTo>
                    <a:pt x="3710" y="1132"/>
                    <a:pt x="3725" y="1124"/>
                    <a:pt x="3740" y="1124"/>
                  </a:cubicBezTo>
                  <a:cubicBezTo>
                    <a:pt x="3792" y="1109"/>
                    <a:pt x="3822" y="1109"/>
                    <a:pt x="3867" y="1087"/>
                  </a:cubicBezTo>
                  <a:cubicBezTo>
                    <a:pt x="3875" y="1087"/>
                    <a:pt x="3882" y="1079"/>
                    <a:pt x="3890" y="1072"/>
                  </a:cubicBezTo>
                  <a:cubicBezTo>
                    <a:pt x="3920" y="1057"/>
                    <a:pt x="3934" y="1057"/>
                    <a:pt x="3957" y="1042"/>
                  </a:cubicBezTo>
                  <a:cubicBezTo>
                    <a:pt x="3972" y="1034"/>
                    <a:pt x="3972" y="1027"/>
                    <a:pt x="3987" y="1019"/>
                  </a:cubicBezTo>
                  <a:lnTo>
                    <a:pt x="3987" y="1019"/>
                  </a:lnTo>
                  <a:lnTo>
                    <a:pt x="3987" y="1019"/>
                  </a:lnTo>
                  <a:cubicBezTo>
                    <a:pt x="3994" y="1034"/>
                    <a:pt x="4002" y="1042"/>
                    <a:pt x="4010" y="1049"/>
                  </a:cubicBezTo>
                  <a:cubicBezTo>
                    <a:pt x="4024" y="1064"/>
                    <a:pt x="4032" y="1057"/>
                    <a:pt x="4040" y="1072"/>
                  </a:cubicBezTo>
                  <a:cubicBezTo>
                    <a:pt x="4047" y="1087"/>
                    <a:pt x="4040" y="1102"/>
                    <a:pt x="4047" y="1124"/>
                  </a:cubicBezTo>
                  <a:cubicBezTo>
                    <a:pt x="4032" y="1162"/>
                    <a:pt x="4032" y="1162"/>
                    <a:pt x="4032" y="1162"/>
                  </a:cubicBezTo>
                  <a:cubicBezTo>
                    <a:pt x="4047" y="1192"/>
                    <a:pt x="4054" y="1207"/>
                    <a:pt x="4062" y="1237"/>
                  </a:cubicBezTo>
                  <a:cubicBezTo>
                    <a:pt x="4062" y="1244"/>
                    <a:pt x="4062" y="1252"/>
                    <a:pt x="4069" y="1259"/>
                  </a:cubicBezTo>
                  <a:cubicBezTo>
                    <a:pt x="4077" y="1267"/>
                    <a:pt x="4099" y="1259"/>
                    <a:pt x="4107" y="1274"/>
                  </a:cubicBezTo>
                  <a:cubicBezTo>
                    <a:pt x="4107" y="1282"/>
                    <a:pt x="4099" y="1282"/>
                    <a:pt x="4099" y="1289"/>
                  </a:cubicBezTo>
                  <a:cubicBezTo>
                    <a:pt x="4099" y="1334"/>
                    <a:pt x="4099" y="1334"/>
                    <a:pt x="4099" y="1334"/>
                  </a:cubicBezTo>
                  <a:cubicBezTo>
                    <a:pt x="4099" y="1349"/>
                    <a:pt x="4114" y="1356"/>
                    <a:pt x="4122" y="1372"/>
                  </a:cubicBezTo>
                  <a:cubicBezTo>
                    <a:pt x="4129" y="1379"/>
                    <a:pt x="4129" y="1394"/>
                    <a:pt x="4129" y="1409"/>
                  </a:cubicBezTo>
                  <a:cubicBezTo>
                    <a:pt x="4129" y="1439"/>
                    <a:pt x="4144" y="1454"/>
                    <a:pt x="4144" y="1484"/>
                  </a:cubicBezTo>
                  <a:lnTo>
                    <a:pt x="4137" y="1491"/>
                  </a:lnTo>
                  <a:cubicBezTo>
                    <a:pt x="4129" y="1506"/>
                    <a:pt x="4122" y="1521"/>
                    <a:pt x="4107" y="1529"/>
                  </a:cubicBezTo>
                  <a:cubicBezTo>
                    <a:pt x="4107" y="1536"/>
                    <a:pt x="4099" y="1536"/>
                    <a:pt x="4099" y="1536"/>
                  </a:cubicBezTo>
                  <a:cubicBezTo>
                    <a:pt x="4084" y="1544"/>
                    <a:pt x="4077" y="1559"/>
                    <a:pt x="4062" y="1566"/>
                  </a:cubicBezTo>
                  <a:cubicBezTo>
                    <a:pt x="4047" y="1559"/>
                    <a:pt x="4047" y="1551"/>
                    <a:pt x="4040" y="1544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2" name="Freeform 133"/>
            <p:cNvSpPr>
              <a:spLocks noChangeArrowheads="1"/>
            </p:cNvSpPr>
            <p:nvPr/>
          </p:nvSpPr>
          <p:spPr bwMode="auto">
            <a:xfrm>
              <a:off x="3909898" y="9988403"/>
              <a:ext cx="1341235" cy="1084110"/>
            </a:xfrm>
            <a:custGeom>
              <a:avLst/>
              <a:gdLst>
                <a:gd name="T0" fmla="*/ 1207 w 3104"/>
                <a:gd name="T1" fmla="*/ 472 h 2511"/>
                <a:gd name="T2" fmla="*/ 1259 w 3104"/>
                <a:gd name="T3" fmla="*/ 479 h 2511"/>
                <a:gd name="T4" fmla="*/ 1207 w 3104"/>
                <a:gd name="T5" fmla="*/ 524 h 2511"/>
                <a:gd name="T6" fmla="*/ 1169 w 3104"/>
                <a:gd name="T7" fmla="*/ 554 h 2511"/>
                <a:gd name="T8" fmla="*/ 1237 w 3104"/>
                <a:gd name="T9" fmla="*/ 539 h 2511"/>
                <a:gd name="T10" fmla="*/ 675 w 3104"/>
                <a:gd name="T11" fmla="*/ 779 h 2511"/>
                <a:gd name="T12" fmla="*/ 757 w 3104"/>
                <a:gd name="T13" fmla="*/ 966 h 2511"/>
                <a:gd name="T14" fmla="*/ 929 w 3104"/>
                <a:gd name="T15" fmla="*/ 734 h 2511"/>
                <a:gd name="T16" fmla="*/ 1079 w 3104"/>
                <a:gd name="T17" fmla="*/ 614 h 2511"/>
                <a:gd name="T18" fmla="*/ 1222 w 3104"/>
                <a:gd name="T19" fmla="*/ 824 h 2511"/>
                <a:gd name="T20" fmla="*/ 1521 w 3104"/>
                <a:gd name="T21" fmla="*/ 786 h 2511"/>
                <a:gd name="T22" fmla="*/ 1769 w 3104"/>
                <a:gd name="T23" fmla="*/ 786 h 2511"/>
                <a:gd name="T24" fmla="*/ 1844 w 3104"/>
                <a:gd name="T25" fmla="*/ 532 h 2511"/>
                <a:gd name="T26" fmla="*/ 2001 w 3104"/>
                <a:gd name="T27" fmla="*/ 382 h 2511"/>
                <a:gd name="T28" fmla="*/ 2256 w 3104"/>
                <a:gd name="T29" fmla="*/ 254 h 2511"/>
                <a:gd name="T30" fmla="*/ 2436 w 3104"/>
                <a:gd name="T31" fmla="*/ 232 h 2511"/>
                <a:gd name="T32" fmla="*/ 2533 w 3104"/>
                <a:gd name="T33" fmla="*/ 292 h 2511"/>
                <a:gd name="T34" fmla="*/ 2646 w 3104"/>
                <a:gd name="T35" fmla="*/ 389 h 2511"/>
                <a:gd name="T36" fmla="*/ 2855 w 3104"/>
                <a:gd name="T37" fmla="*/ 457 h 2511"/>
                <a:gd name="T38" fmla="*/ 2960 w 3104"/>
                <a:gd name="T39" fmla="*/ 569 h 2511"/>
                <a:gd name="T40" fmla="*/ 2945 w 3104"/>
                <a:gd name="T41" fmla="*/ 756 h 2511"/>
                <a:gd name="T42" fmla="*/ 3043 w 3104"/>
                <a:gd name="T43" fmla="*/ 846 h 2511"/>
                <a:gd name="T44" fmla="*/ 3103 w 3104"/>
                <a:gd name="T45" fmla="*/ 1011 h 2511"/>
                <a:gd name="T46" fmla="*/ 2878 w 3104"/>
                <a:gd name="T47" fmla="*/ 1161 h 2511"/>
                <a:gd name="T48" fmla="*/ 2586 w 3104"/>
                <a:gd name="T49" fmla="*/ 1461 h 2511"/>
                <a:gd name="T50" fmla="*/ 2428 w 3104"/>
                <a:gd name="T51" fmla="*/ 1761 h 2511"/>
                <a:gd name="T52" fmla="*/ 2361 w 3104"/>
                <a:gd name="T53" fmla="*/ 1701 h 2511"/>
                <a:gd name="T54" fmla="*/ 2226 w 3104"/>
                <a:gd name="T55" fmla="*/ 1536 h 2511"/>
                <a:gd name="T56" fmla="*/ 2083 w 3104"/>
                <a:gd name="T57" fmla="*/ 1446 h 2511"/>
                <a:gd name="T58" fmla="*/ 1694 w 3104"/>
                <a:gd name="T59" fmla="*/ 1491 h 2511"/>
                <a:gd name="T60" fmla="*/ 1514 w 3104"/>
                <a:gd name="T61" fmla="*/ 1596 h 2511"/>
                <a:gd name="T62" fmla="*/ 1401 w 3104"/>
                <a:gd name="T63" fmla="*/ 1746 h 2511"/>
                <a:gd name="T64" fmla="*/ 1357 w 3104"/>
                <a:gd name="T65" fmla="*/ 1918 h 2511"/>
                <a:gd name="T66" fmla="*/ 1274 w 3104"/>
                <a:gd name="T67" fmla="*/ 2038 h 2511"/>
                <a:gd name="T68" fmla="*/ 1139 w 3104"/>
                <a:gd name="T69" fmla="*/ 2165 h 2511"/>
                <a:gd name="T70" fmla="*/ 1132 w 3104"/>
                <a:gd name="T71" fmla="*/ 2315 h 2511"/>
                <a:gd name="T72" fmla="*/ 1124 w 3104"/>
                <a:gd name="T73" fmla="*/ 2473 h 2511"/>
                <a:gd name="T74" fmla="*/ 1064 w 3104"/>
                <a:gd name="T75" fmla="*/ 2450 h 2511"/>
                <a:gd name="T76" fmla="*/ 862 w 3104"/>
                <a:gd name="T77" fmla="*/ 2487 h 2511"/>
                <a:gd name="T78" fmla="*/ 712 w 3104"/>
                <a:gd name="T79" fmla="*/ 2450 h 2511"/>
                <a:gd name="T80" fmla="*/ 645 w 3104"/>
                <a:gd name="T81" fmla="*/ 2255 h 2511"/>
                <a:gd name="T82" fmla="*/ 547 w 3104"/>
                <a:gd name="T83" fmla="*/ 2203 h 2511"/>
                <a:gd name="T84" fmla="*/ 502 w 3104"/>
                <a:gd name="T85" fmla="*/ 2068 h 2511"/>
                <a:gd name="T86" fmla="*/ 525 w 3104"/>
                <a:gd name="T87" fmla="*/ 1985 h 2511"/>
                <a:gd name="T88" fmla="*/ 502 w 3104"/>
                <a:gd name="T89" fmla="*/ 1911 h 2511"/>
                <a:gd name="T90" fmla="*/ 585 w 3104"/>
                <a:gd name="T91" fmla="*/ 1821 h 2511"/>
                <a:gd name="T92" fmla="*/ 532 w 3104"/>
                <a:gd name="T93" fmla="*/ 1761 h 2511"/>
                <a:gd name="T94" fmla="*/ 427 w 3104"/>
                <a:gd name="T95" fmla="*/ 1716 h 2511"/>
                <a:gd name="T96" fmla="*/ 427 w 3104"/>
                <a:gd name="T97" fmla="*/ 1566 h 2511"/>
                <a:gd name="T98" fmla="*/ 240 w 3104"/>
                <a:gd name="T99" fmla="*/ 1558 h 2511"/>
                <a:gd name="T100" fmla="*/ 105 w 3104"/>
                <a:gd name="T101" fmla="*/ 1618 h 2511"/>
                <a:gd name="T102" fmla="*/ 225 w 3104"/>
                <a:gd name="T103" fmla="*/ 1521 h 2511"/>
                <a:gd name="T104" fmla="*/ 450 w 3104"/>
                <a:gd name="T105" fmla="*/ 1386 h 2511"/>
                <a:gd name="T106" fmla="*/ 712 w 3104"/>
                <a:gd name="T107" fmla="*/ 1191 h 2511"/>
                <a:gd name="T108" fmla="*/ 757 w 3104"/>
                <a:gd name="T109" fmla="*/ 966 h 2511"/>
                <a:gd name="T110" fmla="*/ 2443 w 3104"/>
                <a:gd name="T111" fmla="*/ 105 h 2511"/>
                <a:gd name="T112" fmla="*/ 2526 w 3104"/>
                <a:gd name="T113" fmla="*/ 187 h 2511"/>
                <a:gd name="T114" fmla="*/ 2608 w 3104"/>
                <a:gd name="T115" fmla="*/ 157 h 2511"/>
                <a:gd name="T116" fmla="*/ 2660 w 3104"/>
                <a:gd name="T117" fmla="*/ 45 h 2511"/>
                <a:gd name="T118" fmla="*/ 2593 w 3104"/>
                <a:gd name="T119" fmla="*/ 7 h 2511"/>
                <a:gd name="T120" fmla="*/ 2458 w 3104"/>
                <a:gd name="T121" fmla="*/ 52 h 251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104" h="2511">
                  <a:moveTo>
                    <a:pt x="1237" y="449"/>
                  </a:moveTo>
                  <a:lnTo>
                    <a:pt x="1237" y="449"/>
                  </a:lnTo>
                  <a:cubicBezTo>
                    <a:pt x="1207" y="449"/>
                    <a:pt x="1207" y="449"/>
                    <a:pt x="1207" y="449"/>
                  </a:cubicBezTo>
                  <a:cubicBezTo>
                    <a:pt x="1207" y="457"/>
                    <a:pt x="1207" y="464"/>
                    <a:pt x="1207" y="472"/>
                  </a:cubicBezTo>
                  <a:cubicBezTo>
                    <a:pt x="1207" y="479"/>
                    <a:pt x="1207" y="487"/>
                    <a:pt x="1214" y="487"/>
                  </a:cubicBezTo>
                  <a:cubicBezTo>
                    <a:pt x="1222" y="494"/>
                    <a:pt x="1222" y="502"/>
                    <a:pt x="1229" y="502"/>
                  </a:cubicBezTo>
                  <a:cubicBezTo>
                    <a:pt x="1259" y="502"/>
                    <a:pt x="1259" y="502"/>
                    <a:pt x="1259" y="502"/>
                  </a:cubicBezTo>
                  <a:cubicBezTo>
                    <a:pt x="1259" y="494"/>
                    <a:pt x="1259" y="487"/>
                    <a:pt x="1259" y="479"/>
                  </a:cubicBezTo>
                  <a:cubicBezTo>
                    <a:pt x="1259" y="472"/>
                    <a:pt x="1252" y="472"/>
                    <a:pt x="1252" y="464"/>
                  </a:cubicBezTo>
                  <a:cubicBezTo>
                    <a:pt x="1244" y="457"/>
                    <a:pt x="1244" y="457"/>
                    <a:pt x="1237" y="449"/>
                  </a:cubicBezTo>
                  <a:close/>
                  <a:moveTo>
                    <a:pt x="1207" y="524"/>
                  </a:moveTo>
                  <a:lnTo>
                    <a:pt x="1207" y="524"/>
                  </a:lnTo>
                  <a:cubicBezTo>
                    <a:pt x="1207" y="517"/>
                    <a:pt x="1207" y="509"/>
                    <a:pt x="1199" y="502"/>
                  </a:cubicBezTo>
                  <a:cubicBezTo>
                    <a:pt x="1192" y="509"/>
                    <a:pt x="1184" y="509"/>
                    <a:pt x="1177" y="509"/>
                  </a:cubicBezTo>
                  <a:cubicBezTo>
                    <a:pt x="1169" y="517"/>
                    <a:pt x="1154" y="517"/>
                    <a:pt x="1154" y="524"/>
                  </a:cubicBezTo>
                  <a:cubicBezTo>
                    <a:pt x="1154" y="532"/>
                    <a:pt x="1169" y="539"/>
                    <a:pt x="1169" y="554"/>
                  </a:cubicBezTo>
                  <a:cubicBezTo>
                    <a:pt x="1169" y="562"/>
                    <a:pt x="1154" y="562"/>
                    <a:pt x="1154" y="576"/>
                  </a:cubicBezTo>
                  <a:cubicBezTo>
                    <a:pt x="1154" y="592"/>
                    <a:pt x="1154" y="592"/>
                    <a:pt x="1162" y="606"/>
                  </a:cubicBezTo>
                  <a:cubicBezTo>
                    <a:pt x="1177" y="599"/>
                    <a:pt x="1192" y="592"/>
                    <a:pt x="1207" y="569"/>
                  </a:cubicBezTo>
                  <a:cubicBezTo>
                    <a:pt x="1214" y="562"/>
                    <a:pt x="1229" y="554"/>
                    <a:pt x="1237" y="539"/>
                  </a:cubicBezTo>
                  <a:cubicBezTo>
                    <a:pt x="1222" y="539"/>
                    <a:pt x="1214" y="532"/>
                    <a:pt x="1207" y="524"/>
                  </a:cubicBezTo>
                  <a:close/>
                  <a:moveTo>
                    <a:pt x="705" y="771"/>
                  </a:moveTo>
                  <a:lnTo>
                    <a:pt x="705" y="771"/>
                  </a:lnTo>
                  <a:cubicBezTo>
                    <a:pt x="697" y="771"/>
                    <a:pt x="682" y="771"/>
                    <a:pt x="675" y="779"/>
                  </a:cubicBezTo>
                  <a:cubicBezTo>
                    <a:pt x="659" y="794"/>
                    <a:pt x="659" y="809"/>
                    <a:pt x="645" y="824"/>
                  </a:cubicBezTo>
                  <a:cubicBezTo>
                    <a:pt x="667" y="831"/>
                    <a:pt x="682" y="831"/>
                    <a:pt x="705" y="824"/>
                  </a:cubicBezTo>
                  <a:cubicBezTo>
                    <a:pt x="705" y="809"/>
                    <a:pt x="705" y="794"/>
                    <a:pt x="705" y="771"/>
                  </a:cubicBezTo>
                  <a:close/>
                  <a:moveTo>
                    <a:pt x="757" y="966"/>
                  </a:moveTo>
                  <a:lnTo>
                    <a:pt x="757" y="966"/>
                  </a:lnTo>
                  <a:cubicBezTo>
                    <a:pt x="757" y="936"/>
                    <a:pt x="787" y="944"/>
                    <a:pt x="809" y="921"/>
                  </a:cubicBezTo>
                  <a:cubicBezTo>
                    <a:pt x="824" y="906"/>
                    <a:pt x="824" y="884"/>
                    <a:pt x="832" y="861"/>
                  </a:cubicBezTo>
                  <a:cubicBezTo>
                    <a:pt x="847" y="794"/>
                    <a:pt x="892" y="779"/>
                    <a:pt x="929" y="734"/>
                  </a:cubicBezTo>
                  <a:cubicBezTo>
                    <a:pt x="967" y="696"/>
                    <a:pt x="1027" y="712"/>
                    <a:pt x="1049" y="666"/>
                  </a:cubicBezTo>
                  <a:cubicBezTo>
                    <a:pt x="1057" y="644"/>
                    <a:pt x="1049" y="629"/>
                    <a:pt x="1064" y="614"/>
                  </a:cubicBezTo>
                  <a:cubicBezTo>
                    <a:pt x="1064" y="614"/>
                    <a:pt x="1064" y="606"/>
                    <a:pt x="1064" y="599"/>
                  </a:cubicBezTo>
                  <a:cubicBezTo>
                    <a:pt x="1072" y="599"/>
                    <a:pt x="1079" y="606"/>
                    <a:pt x="1079" y="614"/>
                  </a:cubicBezTo>
                  <a:cubicBezTo>
                    <a:pt x="1094" y="622"/>
                    <a:pt x="1109" y="622"/>
                    <a:pt x="1117" y="636"/>
                  </a:cubicBezTo>
                  <a:cubicBezTo>
                    <a:pt x="1132" y="644"/>
                    <a:pt x="1132" y="659"/>
                    <a:pt x="1139" y="674"/>
                  </a:cubicBezTo>
                  <a:cubicBezTo>
                    <a:pt x="1162" y="712"/>
                    <a:pt x="1162" y="734"/>
                    <a:pt x="1177" y="771"/>
                  </a:cubicBezTo>
                  <a:cubicBezTo>
                    <a:pt x="1192" y="794"/>
                    <a:pt x="1207" y="809"/>
                    <a:pt x="1222" y="824"/>
                  </a:cubicBezTo>
                  <a:cubicBezTo>
                    <a:pt x="1237" y="831"/>
                    <a:pt x="1252" y="846"/>
                    <a:pt x="1267" y="846"/>
                  </a:cubicBezTo>
                  <a:cubicBezTo>
                    <a:pt x="1311" y="861"/>
                    <a:pt x="1349" y="861"/>
                    <a:pt x="1394" y="839"/>
                  </a:cubicBezTo>
                  <a:cubicBezTo>
                    <a:pt x="1416" y="824"/>
                    <a:pt x="1431" y="809"/>
                    <a:pt x="1454" y="801"/>
                  </a:cubicBezTo>
                  <a:cubicBezTo>
                    <a:pt x="1476" y="794"/>
                    <a:pt x="1491" y="786"/>
                    <a:pt x="1521" y="786"/>
                  </a:cubicBezTo>
                  <a:cubicBezTo>
                    <a:pt x="1581" y="786"/>
                    <a:pt x="1581" y="786"/>
                    <a:pt x="1581" y="786"/>
                  </a:cubicBezTo>
                  <a:cubicBezTo>
                    <a:pt x="1619" y="786"/>
                    <a:pt x="1634" y="809"/>
                    <a:pt x="1671" y="809"/>
                  </a:cubicBezTo>
                  <a:cubicBezTo>
                    <a:pt x="1686" y="809"/>
                    <a:pt x="1701" y="794"/>
                    <a:pt x="1716" y="794"/>
                  </a:cubicBezTo>
                  <a:cubicBezTo>
                    <a:pt x="1739" y="786"/>
                    <a:pt x="1746" y="794"/>
                    <a:pt x="1769" y="786"/>
                  </a:cubicBezTo>
                  <a:cubicBezTo>
                    <a:pt x="1784" y="786"/>
                    <a:pt x="1784" y="771"/>
                    <a:pt x="1791" y="771"/>
                  </a:cubicBezTo>
                  <a:cubicBezTo>
                    <a:pt x="1806" y="764"/>
                    <a:pt x="1814" y="756"/>
                    <a:pt x="1821" y="749"/>
                  </a:cubicBezTo>
                  <a:cubicBezTo>
                    <a:pt x="1844" y="704"/>
                    <a:pt x="1851" y="674"/>
                    <a:pt x="1851" y="622"/>
                  </a:cubicBezTo>
                  <a:cubicBezTo>
                    <a:pt x="1851" y="584"/>
                    <a:pt x="1844" y="569"/>
                    <a:pt x="1844" y="532"/>
                  </a:cubicBezTo>
                  <a:cubicBezTo>
                    <a:pt x="1844" y="509"/>
                    <a:pt x="1851" y="502"/>
                    <a:pt x="1859" y="479"/>
                  </a:cubicBezTo>
                  <a:cubicBezTo>
                    <a:pt x="1874" y="457"/>
                    <a:pt x="1888" y="442"/>
                    <a:pt x="1911" y="427"/>
                  </a:cubicBezTo>
                  <a:cubicBezTo>
                    <a:pt x="1926" y="419"/>
                    <a:pt x="1941" y="419"/>
                    <a:pt x="1964" y="404"/>
                  </a:cubicBezTo>
                  <a:cubicBezTo>
                    <a:pt x="1978" y="397"/>
                    <a:pt x="1986" y="389"/>
                    <a:pt x="2001" y="382"/>
                  </a:cubicBezTo>
                  <a:cubicBezTo>
                    <a:pt x="2016" y="374"/>
                    <a:pt x="2024" y="359"/>
                    <a:pt x="2038" y="352"/>
                  </a:cubicBezTo>
                  <a:cubicBezTo>
                    <a:pt x="2076" y="337"/>
                    <a:pt x="2106" y="337"/>
                    <a:pt x="2143" y="322"/>
                  </a:cubicBezTo>
                  <a:cubicBezTo>
                    <a:pt x="2166" y="314"/>
                    <a:pt x="2158" y="284"/>
                    <a:pt x="2158" y="254"/>
                  </a:cubicBezTo>
                  <a:cubicBezTo>
                    <a:pt x="2256" y="254"/>
                    <a:pt x="2256" y="254"/>
                    <a:pt x="2256" y="254"/>
                  </a:cubicBezTo>
                  <a:cubicBezTo>
                    <a:pt x="2286" y="254"/>
                    <a:pt x="2301" y="269"/>
                    <a:pt x="2331" y="269"/>
                  </a:cubicBezTo>
                  <a:cubicBezTo>
                    <a:pt x="2353" y="269"/>
                    <a:pt x="2368" y="262"/>
                    <a:pt x="2391" y="254"/>
                  </a:cubicBezTo>
                  <a:cubicBezTo>
                    <a:pt x="2398" y="247"/>
                    <a:pt x="2406" y="232"/>
                    <a:pt x="2413" y="232"/>
                  </a:cubicBezTo>
                  <a:cubicBezTo>
                    <a:pt x="2436" y="232"/>
                    <a:pt x="2436" y="232"/>
                    <a:pt x="2436" y="232"/>
                  </a:cubicBezTo>
                  <a:cubicBezTo>
                    <a:pt x="2436" y="262"/>
                    <a:pt x="2436" y="277"/>
                    <a:pt x="2436" y="299"/>
                  </a:cubicBezTo>
                  <a:cubicBezTo>
                    <a:pt x="2458" y="299"/>
                    <a:pt x="2473" y="307"/>
                    <a:pt x="2496" y="307"/>
                  </a:cubicBezTo>
                  <a:cubicBezTo>
                    <a:pt x="2511" y="307"/>
                    <a:pt x="2511" y="292"/>
                    <a:pt x="2518" y="292"/>
                  </a:cubicBezTo>
                  <a:cubicBezTo>
                    <a:pt x="2518" y="284"/>
                    <a:pt x="2526" y="292"/>
                    <a:pt x="2533" y="292"/>
                  </a:cubicBezTo>
                  <a:cubicBezTo>
                    <a:pt x="2533" y="299"/>
                    <a:pt x="2533" y="307"/>
                    <a:pt x="2541" y="314"/>
                  </a:cubicBezTo>
                  <a:cubicBezTo>
                    <a:pt x="2541" y="322"/>
                    <a:pt x="2541" y="329"/>
                    <a:pt x="2548" y="337"/>
                  </a:cubicBezTo>
                  <a:cubicBezTo>
                    <a:pt x="2548" y="344"/>
                    <a:pt x="2563" y="344"/>
                    <a:pt x="2571" y="344"/>
                  </a:cubicBezTo>
                  <a:cubicBezTo>
                    <a:pt x="2600" y="352"/>
                    <a:pt x="2623" y="367"/>
                    <a:pt x="2646" y="389"/>
                  </a:cubicBezTo>
                  <a:cubicBezTo>
                    <a:pt x="2668" y="412"/>
                    <a:pt x="2690" y="419"/>
                    <a:pt x="2720" y="427"/>
                  </a:cubicBezTo>
                  <a:cubicBezTo>
                    <a:pt x="2758" y="427"/>
                    <a:pt x="2765" y="472"/>
                    <a:pt x="2803" y="472"/>
                  </a:cubicBezTo>
                  <a:cubicBezTo>
                    <a:pt x="2818" y="472"/>
                    <a:pt x="2825" y="472"/>
                    <a:pt x="2840" y="464"/>
                  </a:cubicBezTo>
                  <a:cubicBezTo>
                    <a:pt x="2848" y="464"/>
                    <a:pt x="2848" y="457"/>
                    <a:pt x="2855" y="457"/>
                  </a:cubicBezTo>
                  <a:cubicBezTo>
                    <a:pt x="2953" y="457"/>
                    <a:pt x="2953" y="457"/>
                    <a:pt x="2953" y="457"/>
                  </a:cubicBezTo>
                  <a:cubicBezTo>
                    <a:pt x="2960" y="464"/>
                    <a:pt x="2960" y="472"/>
                    <a:pt x="2960" y="479"/>
                  </a:cubicBezTo>
                  <a:cubicBezTo>
                    <a:pt x="2960" y="494"/>
                    <a:pt x="2953" y="502"/>
                    <a:pt x="2953" y="517"/>
                  </a:cubicBezTo>
                  <a:cubicBezTo>
                    <a:pt x="2953" y="539"/>
                    <a:pt x="2953" y="547"/>
                    <a:pt x="2960" y="569"/>
                  </a:cubicBezTo>
                  <a:cubicBezTo>
                    <a:pt x="2960" y="576"/>
                    <a:pt x="2968" y="584"/>
                    <a:pt x="2968" y="599"/>
                  </a:cubicBezTo>
                  <a:cubicBezTo>
                    <a:pt x="2968" y="614"/>
                    <a:pt x="2960" y="629"/>
                    <a:pt x="2953" y="644"/>
                  </a:cubicBezTo>
                  <a:cubicBezTo>
                    <a:pt x="2953" y="666"/>
                    <a:pt x="2960" y="674"/>
                    <a:pt x="2953" y="696"/>
                  </a:cubicBezTo>
                  <a:cubicBezTo>
                    <a:pt x="2953" y="719"/>
                    <a:pt x="2945" y="734"/>
                    <a:pt x="2945" y="756"/>
                  </a:cubicBezTo>
                  <a:cubicBezTo>
                    <a:pt x="2945" y="771"/>
                    <a:pt x="2945" y="801"/>
                    <a:pt x="2968" y="801"/>
                  </a:cubicBezTo>
                  <a:cubicBezTo>
                    <a:pt x="2983" y="801"/>
                    <a:pt x="2983" y="779"/>
                    <a:pt x="3005" y="779"/>
                  </a:cubicBezTo>
                  <a:cubicBezTo>
                    <a:pt x="3020" y="779"/>
                    <a:pt x="3020" y="809"/>
                    <a:pt x="3028" y="824"/>
                  </a:cubicBezTo>
                  <a:cubicBezTo>
                    <a:pt x="3028" y="831"/>
                    <a:pt x="3035" y="839"/>
                    <a:pt x="3043" y="846"/>
                  </a:cubicBezTo>
                  <a:cubicBezTo>
                    <a:pt x="3043" y="854"/>
                    <a:pt x="3058" y="861"/>
                    <a:pt x="3058" y="869"/>
                  </a:cubicBezTo>
                  <a:cubicBezTo>
                    <a:pt x="3058" y="914"/>
                    <a:pt x="2998" y="929"/>
                    <a:pt x="2998" y="974"/>
                  </a:cubicBezTo>
                  <a:cubicBezTo>
                    <a:pt x="2998" y="989"/>
                    <a:pt x="3020" y="981"/>
                    <a:pt x="3043" y="989"/>
                  </a:cubicBezTo>
                  <a:cubicBezTo>
                    <a:pt x="3065" y="996"/>
                    <a:pt x="3080" y="1004"/>
                    <a:pt x="3103" y="1011"/>
                  </a:cubicBezTo>
                  <a:cubicBezTo>
                    <a:pt x="3080" y="1026"/>
                    <a:pt x="3065" y="1034"/>
                    <a:pt x="3043" y="1049"/>
                  </a:cubicBezTo>
                  <a:cubicBezTo>
                    <a:pt x="3035" y="1056"/>
                    <a:pt x="3035" y="1056"/>
                    <a:pt x="3028" y="1064"/>
                  </a:cubicBezTo>
                  <a:cubicBezTo>
                    <a:pt x="2990" y="1094"/>
                    <a:pt x="2960" y="1109"/>
                    <a:pt x="2915" y="1139"/>
                  </a:cubicBezTo>
                  <a:cubicBezTo>
                    <a:pt x="2908" y="1146"/>
                    <a:pt x="2893" y="1154"/>
                    <a:pt x="2878" y="1161"/>
                  </a:cubicBezTo>
                  <a:cubicBezTo>
                    <a:pt x="2863" y="1176"/>
                    <a:pt x="2855" y="1191"/>
                    <a:pt x="2833" y="1206"/>
                  </a:cubicBezTo>
                  <a:cubicBezTo>
                    <a:pt x="2803" y="1236"/>
                    <a:pt x="2773" y="1244"/>
                    <a:pt x="2743" y="1274"/>
                  </a:cubicBezTo>
                  <a:cubicBezTo>
                    <a:pt x="2713" y="1304"/>
                    <a:pt x="2698" y="1318"/>
                    <a:pt x="2668" y="1341"/>
                  </a:cubicBezTo>
                  <a:cubicBezTo>
                    <a:pt x="2616" y="1371"/>
                    <a:pt x="2608" y="1408"/>
                    <a:pt x="2586" y="1461"/>
                  </a:cubicBezTo>
                  <a:cubicBezTo>
                    <a:pt x="2563" y="1498"/>
                    <a:pt x="2541" y="1521"/>
                    <a:pt x="2533" y="1558"/>
                  </a:cubicBezTo>
                  <a:cubicBezTo>
                    <a:pt x="2526" y="1581"/>
                    <a:pt x="2518" y="1588"/>
                    <a:pt x="2511" y="1611"/>
                  </a:cubicBezTo>
                  <a:cubicBezTo>
                    <a:pt x="2488" y="1686"/>
                    <a:pt x="2473" y="1731"/>
                    <a:pt x="2458" y="1805"/>
                  </a:cubicBezTo>
                  <a:cubicBezTo>
                    <a:pt x="2443" y="1791"/>
                    <a:pt x="2443" y="1776"/>
                    <a:pt x="2428" y="1761"/>
                  </a:cubicBezTo>
                  <a:cubicBezTo>
                    <a:pt x="2421" y="1746"/>
                    <a:pt x="2413" y="1738"/>
                    <a:pt x="2406" y="1738"/>
                  </a:cubicBezTo>
                  <a:cubicBezTo>
                    <a:pt x="2398" y="1731"/>
                    <a:pt x="2383" y="1738"/>
                    <a:pt x="2376" y="1731"/>
                  </a:cubicBezTo>
                  <a:cubicBezTo>
                    <a:pt x="2368" y="1723"/>
                    <a:pt x="2376" y="1716"/>
                    <a:pt x="2368" y="1708"/>
                  </a:cubicBezTo>
                  <a:cubicBezTo>
                    <a:pt x="2368" y="1701"/>
                    <a:pt x="2361" y="1701"/>
                    <a:pt x="2361" y="1701"/>
                  </a:cubicBezTo>
                  <a:cubicBezTo>
                    <a:pt x="2353" y="1686"/>
                    <a:pt x="2353" y="1678"/>
                    <a:pt x="2346" y="1671"/>
                  </a:cubicBezTo>
                  <a:cubicBezTo>
                    <a:pt x="2323" y="1641"/>
                    <a:pt x="2301" y="1633"/>
                    <a:pt x="2286" y="1603"/>
                  </a:cubicBezTo>
                  <a:cubicBezTo>
                    <a:pt x="2286" y="1596"/>
                    <a:pt x="2286" y="1581"/>
                    <a:pt x="2286" y="1573"/>
                  </a:cubicBezTo>
                  <a:cubicBezTo>
                    <a:pt x="2271" y="1551"/>
                    <a:pt x="2248" y="1543"/>
                    <a:pt x="2226" y="1536"/>
                  </a:cubicBezTo>
                  <a:cubicBezTo>
                    <a:pt x="2211" y="1528"/>
                    <a:pt x="2196" y="1528"/>
                    <a:pt x="2188" y="1521"/>
                  </a:cubicBezTo>
                  <a:cubicBezTo>
                    <a:pt x="2181" y="1506"/>
                    <a:pt x="2181" y="1491"/>
                    <a:pt x="2173" y="1483"/>
                  </a:cubicBezTo>
                  <a:cubicBezTo>
                    <a:pt x="2158" y="1461"/>
                    <a:pt x="2136" y="1468"/>
                    <a:pt x="2113" y="1453"/>
                  </a:cubicBezTo>
                  <a:cubicBezTo>
                    <a:pt x="2098" y="1453"/>
                    <a:pt x="2091" y="1446"/>
                    <a:pt x="2083" y="1446"/>
                  </a:cubicBezTo>
                  <a:cubicBezTo>
                    <a:pt x="2068" y="1438"/>
                    <a:pt x="2053" y="1431"/>
                    <a:pt x="2038" y="1431"/>
                  </a:cubicBezTo>
                  <a:cubicBezTo>
                    <a:pt x="1986" y="1416"/>
                    <a:pt x="1956" y="1416"/>
                    <a:pt x="1904" y="1416"/>
                  </a:cubicBezTo>
                  <a:cubicBezTo>
                    <a:pt x="1859" y="1416"/>
                    <a:pt x="1836" y="1408"/>
                    <a:pt x="1799" y="1423"/>
                  </a:cubicBezTo>
                  <a:cubicBezTo>
                    <a:pt x="1754" y="1446"/>
                    <a:pt x="1739" y="1476"/>
                    <a:pt x="1694" y="1491"/>
                  </a:cubicBezTo>
                  <a:cubicBezTo>
                    <a:pt x="1679" y="1498"/>
                    <a:pt x="1664" y="1506"/>
                    <a:pt x="1649" y="1513"/>
                  </a:cubicBezTo>
                  <a:cubicBezTo>
                    <a:pt x="1626" y="1521"/>
                    <a:pt x="1611" y="1521"/>
                    <a:pt x="1596" y="1528"/>
                  </a:cubicBezTo>
                  <a:cubicBezTo>
                    <a:pt x="1574" y="1536"/>
                    <a:pt x="1559" y="1543"/>
                    <a:pt x="1544" y="1558"/>
                  </a:cubicBezTo>
                  <a:cubicBezTo>
                    <a:pt x="1529" y="1573"/>
                    <a:pt x="1521" y="1581"/>
                    <a:pt x="1514" y="1596"/>
                  </a:cubicBezTo>
                  <a:cubicBezTo>
                    <a:pt x="1506" y="1611"/>
                    <a:pt x="1506" y="1626"/>
                    <a:pt x="1499" y="1626"/>
                  </a:cubicBezTo>
                  <a:cubicBezTo>
                    <a:pt x="1484" y="1626"/>
                    <a:pt x="1476" y="1611"/>
                    <a:pt x="1461" y="1611"/>
                  </a:cubicBezTo>
                  <a:cubicBezTo>
                    <a:pt x="1454" y="1611"/>
                    <a:pt x="1447" y="1611"/>
                    <a:pt x="1439" y="1611"/>
                  </a:cubicBezTo>
                  <a:cubicBezTo>
                    <a:pt x="1439" y="1663"/>
                    <a:pt x="1401" y="1693"/>
                    <a:pt x="1401" y="1746"/>
                  </a:cubicBezTo>
                  <a:cubicBezTo>
                    <a:pt x="1401" y="1776"/>
                    <a:pt x="1416" y="1791"/>
                    <a:pt x="1416" y="1828"/>
                  </a:cubicBezTo>
                  <a:cubicBezTo>
                    <a:pt x="1416" y="1851"/>
                    <a:pt x="1401" y="1858"/>
                    <a:pt x="1387" y="1873"/>
                  </a:cubicBezTo>
                  <a:cubicBezTo>
                    <a:pt x="1379" y="1888"/>
                    <a:pt x="1387" y="1903"/>
                    <a:pt x="1379" y="1911"/>
                  </a:cubicBezTo>
                  <a:cubicBezTo>
                    <a:pt x="1371" y="1918"/>
                    <a:pt x="1364" y="1918"/>
                    <a:pt x="1357" y="1918"/>
                  </a:cubicBezTo>
                  <a:cubicBezTo>
                    <a:pt x="1349" y="1918"/>
                    <a:pt x="1349" y="1911"/>
                    <a:pt x="1341" y="1903"/>
                  </a:cubicBezTo>
                  <a:cubicBezTo>
                    <a:pt x="1334" y="1948"/>
                    <a:pt x="1319" y="1970"/>
                    <a:pt x="1296" y="2008"/>
                  </a:cubicBezTo>
                  <a:cubicBezTo>
                    <a:pt x="1296" y="2015"/>
                    <a:pt x="1289" y="2023"/>
                    <a:pt x="1289" y="2030"/>
                  </a:cubicBezTo>
                  <a:cubicBezTo>
                    <a:pt x="1282" y="2038"/>
                    <a:pt x="1274" y="2038"/>
                    <a:pt x="1274" y="2038"/>
                  </a:cubicBezTo>
                  <a:cubicBezTo>
                    <a:pt x="1252" y="2068"/>
                    <a:pt x="1237" y="2083"/>
                    <a:pt x="1214" y="2113"/>
                  </a:cubicBezTo>
                  <a:cubicBezTo>
                    <a:pt x="1207" y="2105"/>
                    <a:pt x="1199" y="2098"/>
                    <a:pt x="1177" y="2098"/>
                  </a:cubicBezTo>
                  <a:cubicBezTo>
                    <a:pt x="1169" y="2098"/>
                    <a:pt x="1169" y="2105"/>
                    <a:pt x="1162" y="2113"/>
                  </a:cubicBezTo>
                  <a:cubicBezTo>
                    <a:pt x="1147" y="2135"/>
                    <a:pt x="1147" y="2143"/>
                    <a:pt x="1139" y="2165"/>
                  </a:cubicBezTo>
                  <a:cubicBezTo>
                    <a:pt x="1132" y="2180"/>
                    <a:pt x="1132" y="2188"/>
                    <a:pt x="1132" y="2203"/>
                  </a:cubicBezTo>
                  <a:cubicBezTo>
                    <a:pt x="1132" y="2218"/>
                    <a:pt x="1124" y="2225"/>
                    <a:pt x="1124" y="2240"/>
                  </a:cubicBezTo>
                  <a:cubicBezTo>
                    <a:pt x="1124" y="2263"/>
                    <a:pt x="1139" y="2270"/>
                    <a:pt x="1139" y="2293"/>
                  </a:cubicBezTo>
                  <a:cubicBezTo>
                    <a:pt x="1139" y="2300"/>
                    <a:pt x="1132" y="2308"/>
                    <a:pt x="1132" y="2315"/>
                  </a:cubicBezTo>
                  <a:cubicBezTo>
                    <a:pt x="1117" y="2315"/>
                    <a:pt x="1102" y="2323"/>
                    <a:pt x="1087" y="2315"/>
                  </a:cubicBezTo>
                  <a:cubicBezTo>
                    <a:pt x="1087" y="2345"/>
                    <a:pt x="1079" y="2360"/>
                    <a:pt x="1079" y="2390"/>
                  </a:cubicBezTo>
                  <a:cubicBezTo>
                    <a:pt x="1079" y="2413"/>
                    <a:pt x="1109" y="2413"/>
                    <a:pt x="1117" y="2435"/>
                  </a:cubicBezTo>
                  <a:cubicBezTo>
                    <a:pt x="1124" y="2450"/>
                    <a:pt x="1124" y="2458"/>
                    <a:pt x="1124" y="2473"/>
                  </a:cubicBezTo>
                  <a:cubicBezTo>
                    <a:pt x="1132" y="2487"/>
                    <a:pt x="1139" y="2487"/>
                    <a:pt x="1139" y="2503"/>
                  </a:cubicBezTo>
                  <a:lnTo>
                    <a:pt x="1132" y="2510"/>
                  </a:lnTo>
                  <a:cubicBezTo>
                    <a:pt x="1117" y="2503"/>
                    <a:pt x="1102" y="2503"/>
                    <a:pt x="1094" y="2487"/>
                  </a:cubicBezTo>
                  <a:cubicBezTo>
                    <a:pt x="1079" y="2480"/>
                    <a:pt x="1079" y="2458"/>
                    <a:pt x="1064" y="2450"/>
                  </a:cubicBezTo>
                  <a:cubicBezTo>
                    <a:pt x="1049" y="2443"/>
                    <a:pt x="1034" y="2443"/>
                    <a:pt x="1012" y="2443"/>
                  </a:cubicBezTo>
                  <a:cubicBezTo>
                    <a:pt x="974" y="2443"/>
                    <a:pt x="944" y="2450"/>
                    <a:pt x="914" y="2473"/>
                  </a:cubicBezTo>
                  <a:cubicBezTo>
                    <a:pt x="899" y="2480"/>
                    <a:pt x="892" y="2487"/>
                    <a:pt x="877" y="2487"/>
                  </a:cubicBezTo>
                  <a:cubicBezTo>
                    <a:pt x="869" y="2487"/>
                    <a:pt x="869" y="2487"/>
                    <a:pt x="862" y="2487"/>
                  </a:cubicBezTo>
                  <a:cubicBezTo>
                    <a:pt x="839" y="2473"/>
                    <a:pt x="832" y="2465"/>
                    <a:pt x="817" y="2450"/>
                  </a:cubicBezTo>
                  <a:cubicBezTo>
                    <a:pt x="817" y="2450"/>
                    <a:pt x="809" y="2450"/>
                    <a:pt x="802" y="2450"/>
                  </a:cubicBezTo>
                  <a:cubicBezTo>
                    <a:pt x="794" y="2443"/>
                    <a:pt x="794" y="2420"/>
                    <a:pt x="787" y="2420"/>
                  </a:cubicBezTo>
                  <a:cubicBezTo>
                    <a:pt x="757" y="2420"/>
                    <a:pt x="742" y="2450"/>
                    <a:pt x="712" y="2450"/>
                  </a:cubicBezTo>
                  <a:cubicBezTo>
                    <a:pt x="705" y="2450"/>
                    <a:pt x="705" y="2443"/>
                    <a:pt x="697" y="2443"/>
                  </a:cubicBezTo>
                  <a:cubicBezTo>
                    <a:pt x="742" y="2383"/>
                    <a:pt x="742" y="2338"/>
                    <a:pt x="787" y="2278"/>
                  </a:cubicBezTo>
                  <a:cubicBezTo>
                    <a:pt x="772" y="2263"/>
                    <a:pt x="757" y="2255"/>
                    <a:pt x="742" y="2255"/>
                  </a:cubicBezTo>
                  <a:cubicBezTo>
                    <a:pt x="645" y="2255"/>
                    <a:pt x="645" y="2255"/>
                    <a:pt x="645" y="2255"/>
                  </a:cubicBezTo>
                  <a:cubicBezTo>
                    <a:pt x="629" y="2248"/>
                    <a:pt x="622" y="2233"/>
                    <a:pt x="607" y="2225"/>
                  </a:cubicBezTo>
                  <a:cubicBezTo>
                    <a:pt x="599" y="2225"/>
                    <a:pt x="599" y="2218"/>
                    <a:pt x="592" y="2218"/>
                  </a:cubicBezTo>
                  <a:cubicBezTo>
                    <a:pt x="577" y="2218"/>
                    <a:pt x="562" y="2225"/>
                    <a:pt x="555" y="2218"/>
                  </a:cubicBezTo>
                  <a:cubicBezTo>
                    <a:pt x="547" y="2218"/>
                    <a:pt x="555" y="2210"/>
                    <a:pt x="547" y="2203"/>
                  </a:cubicBezTo>
                  <a:cubicBezTo>
                    <a:pt x="547" y="2203"/>
                    <a:pt x="540" y="2203"/>
                    <a:pt x="540" y="2195"/>
                  </a:cubicBezTo>
                  <a:cubicBezTo>
                    <a:pt x="540" y="2188"/>
                    <a:pt x="547" y="2188"/>
                    <a:pt x="547" y="2180"/>
                  </a:cubicBezTo>
                  <a:cubicBezTo>
                    <a:pt x="570" y="2180"/>
                    <a:pt x="570" y="2180"/>
                    <a:pt x="570" y="2180"/>
                  </a:cubicBezTo>
                  <a:cubicBezTo>
                    <a:pt x="547" y="2135"/>
                    <a:pt x="532" y="2113"/>
                    <a:pt x="502" y="2068"/>
                  </a:cubicBezTo>
                  <a:cubicBezTo>
                    <a:pt x="510" y="2068"/>
                    <a:pt x="517" y="2060"/>
                    <a:pt x="525" y="2053"/>
                  </a:cubicBezTo>
                  <a:cubicBezTo>
                    <a:pt x="517" y="2053"/>
                    <a:pt x="510" y="2053"/>
                    <a:pt x="510" y="2045"/>
                  </a:cubicBezTo>
                  <a:cubicBezTo>
                    <a:pt x="510" y="2030"/>
                    <a:pt x="517" y="2023"/>
                    <a:pt x="525" y="2008"/>
                  </a:cubicBezTo>
                  <a:cubicBezTo>
                    <a:pt x="525" y="2000"/>
                    <a:pt x="525" y="1993"/>
                    <a:pt x="525" y="1985"/>
                  </a:cubicBezTo>
                  <a:cubicBezTo>
                    <a:pt x="525" y="1978"/>
                    <a:pt x="540" y="1978"/>
                    <a:pt x="540" y="1970"/>
                  </a:cubicBezTo>
                  <a:cubicBezTo>
                    <a:pt x="540" y="1955"/>
                    <a:pt x="510" y="1948"/>
                    <a:pt x="487" y="1948"/>
                  </a:cubicBezTo>
                  <a:cubicBezTo>
                    <a:pt x="495" y="1948"/>
                    <a:pt x="487" y="1941"/>
                    <a:pt x="487" y="1941"/>
                  </a:cubicBezTo>
                  <a:cubicBezTo>
                    <a:pt x="495" y="1933"/>
                    <a:pt x="502" y="1925"/>
                    <a:pt x="502" y="1911"/>
                  </a:cubicBezTo>
                  <a:cubicBezTo>
                    <a:pt x="502" y="1903"/>
                    <a:pt x="502" y="1895"/>
                    <a:pt x="495" y="1888"/>
                  </a:cubicBezTo>
                  <a:cubicBezTo>
                    <a:pt x="517" y="1895"/>
                    <a:pt x="532" y="1903"/>
                    <a:pt x="555" y="1911"/>
                  </a:cubicBezTo>
                  <a:cubicBezTo>
                    <a:pt x="562" y="1895"/>
                    <a:pt x="555" y="1881"/>
                    <a:pt x="555" y="1865"/>
                  </a:cubicBezTo>
                  <a:cubicBezTo>
                    <a:pt x="562" y="1843"/>
                    <a:pt x="585" y="1835"/>
                    <a:pt x="585" y="1821"/>
                  </a:cubicBezTo>
                  <a:cubicBezTo>
                    <a:pt x="585" y="1813"/>
                    <a:pt x="585" y="1805"/>
                    <a:pt x="585" y="1805"/>
                  </a:cubicBezTo>
                  <a:cubicBezTo>
                    <a:pt x="577" y="1798"/>
                    <a:pt x="570" y="1805"/>
                    <a:pt x="570" y="1798"/>
                  </a:cubicBezTo>
                  <a:cubicBezTo>
                    <a:pt x="562" y="1791"/>
                    <a:pt x="562" y="1783"/>
                    <a:pt x="555" y="1776"/>
                  </a:cubicBezTo>
                  <a:cubicBezTo>
                    <a:pt x="547" y="1768"/>
                    <a:pt x="540" y="1768"/>
                    <a:pt x="532" y="1761"/>
                  </a:cubicBezTo>
                  <a:cubicBezTo>
                    <a:pt x="540" y="1746"/>
                    <a:pt x="547" y="1738"/>
                    <a:pt x="547" y="1723"/>
                  </a:cubicBezTo>
                  <a:cubicBezTo>
                    <a:pt x="540" y="1723"/>
                    <a:pt x="532" y="1716"/>
                    <a:pt x="525" y="1716"/>
                  </a:cubicBezTo>
                  <a:cubicBezTo>
                    <a:pt x="510" y="1716"/>
                    <a:pt x="502" y="1723"/>
                    <a:pt x="487" y="1723"/>
                  </a:cubicBezTo>
                  <a:cubicBezTo>
                    <a:pt x="465" y="1723"/>
                    <a:pt x="450" y="1716"/>
                    <a:pt x="427" y="1716"/>
                  </a:cubicBezTo>
                  <a:cubicBezTo>
                    <a:pt x="427" y="1678"/>
                    <a:pt x="427" y="1678"/>
                    <a:pt x="427" y="1678"/>
                  </a:cubicBezTo>
                  <a:cubicBezTo>
                    <a:pt x="427" y="1663"/>
                    <a:pt x="435" y="1648"/>
                    <a:pt x="450" y="1633"/>
                  </a:cubicBezTo>
                  <a:cubicBezTo>
                    <a:pt x="435" y="1633"/>
                    <a:pt x="420" y="1626"/>
                    <a:pt x="420" y="1611"/>
                  </a:cubicBezTo>
                  <a:cubicBezTo>
                    <a:pt x="420" y="1596"/>
                    <a:pt x="427" y="1581"/>
                    <a:pt x="427" y="1566"/>
                  </a:cubicBezTo>
                  <a:cubicBezTo>
                    <a:pt x="427" y="1543"/>
                    <a:pt x="412" y="1536"/>
                    <a:pt x="412" y="1513"/>
                  </a:cubicBezTo>
                  <a:cubicBezTo>
                    <a:pt x="360" y="1513"/>
                    <a:pt x="360" y="1513"/>
                    <a:pt x="360" y="1513"/>
                  </a:cubicBezTo>
                  <a:cubicBezTo>
                    <a:pt x="345" y="1513"/>
                    <a:pt x="330" y="1521"/>
                    <a:pt x="307" y="1528"/>
                  </a:cubicBezTo>
                  <a:cubicBezTo>
                    <a:pt x="285" y="1536"/>
                    <a:pt x="262" y="1543"/>
                    <a:pt x="240" y="1558"/>
                  </a:cubicBezTo>
                  <a:cubicBezTo>
                    <a:pt x="225" y="1566"/>
                    <a:pt x="210" y="1573"/>
                    <a:pt x="195" y="1588"/>
                  </a:cubicBezTo>
                  <a:cubicBezTo>
                    <a:pt x="180" y="1596"/>
                    <a:pt x="172" y="1596"/>
                    <a:pt x="158" y="1611"/>
                  </a:cubicBezTo>
                  <a:cubicBezTo>
                    <a:pt x="142" y="1611"/>
                    <a:pt x="142" y="1626"/>
                    <a:pt x="128" y="1626"/>
                  </a:cubicBezTo>
                  <a:cubicBezTo>
                    <a:pt x="120" y="1626"/>
                    <a:pt x="120" y="1618"/>
                    <a:pt x="105" y="1618"/>
                  </a:cubicBezTo>
                  <a:cubicBezTo>
                    <a:pt x="90" y="1618"/>
                    <a:pt x="82" y="1626"/>
                    <a:pt x="68" y="1633"/>
                  </a:cubicBezTo>
                  <a:cubicBezTo>
                    <a:pt x="52" y="1641"/>
                    <a:pt x="0" y="1663"/>
                    <a:pt x="23" y="1633"/>
                  </a:cubicBezTo>
                  <a:cubicBezTo>
                    <a:pt x="45" y="1603"/>
                    <a:pt x="68" y="1596"/>
                    <a:pt x="105" y="1581"/>
                  </a:cubicBezTo>
                  <a:cubicBezTo>
                    <a:pt x="150" y="1551"/>
                    <a:pt x="180" y="1536"/>
                    <a:pt x="225" y="1521"/>
                  </a:cubicBezTo>
                  <a:cubicBezTo>
                    <a:pt x="262" y="1506"/>
                    <a:pt x="285" y="1491"/>
                    <a:pt x="315" y="1476"/>
                  </a:cubicBezTo>
                  <a:cubicBezTo>
                    <a:pt x="345" y="1461"/>
                    <a:pt x="367" y="1453"/>
                    <a:pt x="405" y="1438"/>
                  </a:cubicBezTo>
                  <a:cubicBezTo>
                    <a:pt x="405" y="1431"/>
                    <a:pt x="412" y="1423"/>
                    <a:pt x="412" y="1423"/>
                  </a:cubicBezTo>
                  <a:cubicBezTo>
                    <a:pt x="427" y="1408"/>
                    <a:pt x="435" y="1401"/>
                    <a:pt x="450" y="1386"/>
                  </a:cubicBezTo>
                  <a:cubicBezTo>
                    <a:pt x="465" y="1371"/>
                    <a:pt x="480" y="1364"/>
                    <a:pt x="495" y="1341"/>
                  </a:cubicBezTo>
                  <a:cubicBezTo>
                    <a:pt x="510" y="1318"/>
                    <a:pt x="517" y="1311"/>
                    <a:pt x="540" y="1296"/>
                  </a:cubicBezTo>
                  <a:cubicBezTo>
                    <a:pt x="585" y="1274"/>
                    <a:pt x="615" y="1266"/>
                    <a:pt x="652" y="1236"/>
                  </a:cubicBezTo>
                  <a:cubicBezTo>
                    <a:pt x="675" y="1221"/>
                    <a:pt x="689" y="1214"/>
                    <a:pt x="712" y="1191"/>
                  </a:cubicBezTo>
                  <a:cubicBezTo>
                    <a:pt x="727" y="1161"/>
                    <a:pt x="742" y="1154"/>
                    <a:pt x="757" y="1124"/>
                  </a:cubicBezTo>
                  <a:cubicBezTo>
                    <a:pt x="757" y="1109"/>
                    <a:pt x="757" y="1094"/>
                    <a:pt x="757" y="1071"/>
                  </a:cubicBezTo>
                  <a:cubicBezTo>
                    <a:pt x="764" y="1049"/>
                    <a:pt x="764" y="1041"/>
                    <a:pt x="764" y="1019"/>
                  </a:cubicBezTo>
                  <a:cubicBezTo>
                    <a:pt x="764" y="996"/>
                    <a:pt x="757" y="989"/>
                    <a:pt x="757" y="966"/>
                  </a:cubicBezTo>
                  <a:close/>
                  <a:moveTo>
                    <a:pt x="2458" y="52"/>
                  </a:moveTo>
                  <a:lnTo>
                    <a:pt x="2458" y="52"/>
                  </a:lnTo>
                  <a:cubicBezTo>
                    <a:pt x="2458" y="59"/>
                    <a:pt x="2466" y="59"/>
                    <a:pt x="2466" y="67"/>
                  </a:cubicBezTo>
                  <a:cubicBezTo>
                    <a:pt x="2466" y="82"/>
                    <a:pt x="2451" y="89"/>
                    <a:pt x="2443" y="105"/>
                  </a:cubicBezTo>
                  <a:cubicBezTo>
                    <a:pt x="2458" y="105"/>
                    <a:pt x="2466" y="97"/>
                    <a:pt x="2481" y="97"/>
                  </a:cubicBezTo>
                  <a:cubicBezTo>
                    <a:pt x="2496" y="97"/>
                    <a:pt x="2518" y="105"/>
                    <a:pt x="2518" y="119"/>
                  </a:cubicBezTo>
                  <a:cubicBezTo>
                    <a:pt x="2518" y="142"/>
                    <a:pt x="2518" y="157"/>
                    <a:pt x="2518" y="187"/>
                  </a:cubicBezTo>
                  <a:cubicBezTo>
                    <a:pt x="2526" y="187"/>
                    <a:pt x="2526" y="187"/>
                    <a:pt x="2526" y="187"/>
                  </a:cubicBezTo>
                  <a:cubicBezTo>
                    <a:pt x="2533" y="157"/>
                    <a:pt x="2541" y="142"/>
                    <a:pt x="2571" y="127"/>
                  </a:cubicBezTo>
                  <a:cubicBezTo>
                    <a:pt x="2578" y="127"/>
                    <a:pt x="2578" y="119"/>
                    <a:pt x="2586" y="119"/>
                  </a:cubicBezTo>
                  <a:cubicBezTo>
                    <a:pt x="2593" y="119"/>
                    <a:pt x="2600" y="127"/>
                    <a:pt x="2608" y="135"/>
                  </a:cubicBezTo>
                  <a:cubicBezTo>
                    <a:pt x="2608" y="142"/>
                    <a:pt x="2608" y="149"/>
                    <a:pt x="2608" y="157"/>
                  </a:cubicBezTo>
                  <a:cubicBezTo>
                    <a:pt x="2616" y="165"/>
                    <a:pt x="2616" y="172"/>
                    <a:pt x="2630" y="172"/>
                  </a:cubicBezTo>
                  <a:cubicBezTo>
                    <a:pt x="2630" y="172"/>
                    <a:pt x="2630" y="172"/>
                    <a:pt x="2638" y="172"/>
                  </a:cubicBezTo>
                  <a:cubicBezTo>
                    <a:pt x="2638" y="135"/>
                    <a:pt x="2646" y="119"/>
                    <a:pt x="2653" y="82"/>
                  </a:cubicBezTo>
                  <a:cubicBezTo>
                    <a:pt x="2653" y="67"/>
                    <a:pt x="2660" y="59"/>
                    <a:pt x="2660" y="45"/>
                  </a:cubicBezTo>
                  <a:cubicBezTo>
                    <a:pt x="2660" y="30"/>
                    <a:pt x="2660" y="30"/>
                    <a:pt x="2653" y="15"/>
                  </a:cubicBezTo>
                  <a:lnTo>
                    <a:pt x="2653" y="7"/>
                  </a:lnTo>
                  <a:cubicBezTo>
                    <a:pt x="2646" y="0"/>
                    <a:pt x="2646" y="0"/>
                    <a:pt x="2638" y="0"/>
                  </a:cubicBezTo>
                  <a:cubicBezTo>
                    <a:pt x="2616" y="0"/>
                    <a:pt x="2608" y="7"/>
                    <a:pt x="2593" y="7"/>
                  </a:cubicBezTo>
                  <a:cubicBezTo>
                    <a:pt x="2586" y="15"/>
                    <a:pt x="2578" y="15"/>
                    <a:pt x="2571" y="15"/>
                  </a:cubicBezTo>
                  <a:cubicBezTo>
                    <a:pt x="2548" y="22"/>
                    <a:pt x="2533" y="22"/>
                    <a:pt x="2518" y="30"/>
                  </a:cubicBezTo>
                  <a:cubicBezTo>
                    <a:pt x="2503" y="37"/>
                    <a:pt x="2496" y="45"/>
                    <a:pt x="2481" y="45"/>
                  </a:cubicBezTo>
                  <a:cubicBezTo>
                    <a:pt x="2473" y="45"/>
                    <a:pt x="2458" y="45"/>
                    <a:pt x="2458" y="5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3" name="Freeform 134"/>
            <p:cNvSpPr>
              <a:spLocks noChangeArrowheads="1"/>
            </p:cNvSpPr>
            <p:nvPr/>
          </p:nvSpPr>
          <p:spPr bwMode="auto">
            <a:xfrm>
              <a:off x="5012988" y="9262490"/>
              <a:ext cx="1305038" cy="1375618"/>
            </a:xfrm>
            <a:custGeom>
              <a:avLst/>
              <a:gdLst>
                <a:gd name="T0" fmla="*/ 472 w 3021"/>
                <a:gd name="T1" fmla="*/ 2076 h 3186"/>
                <a:gd name="T2" fmla="*/ 554 w 3021"/>
                <a:gd name="T3" fmla="*/ 2188 h 3186"/>
                <a:gd name="T4" fmla="*/ 786 w 3021"/>
                <a:gd name="T5" fmla="*/ 2076 h 3186"/>
                <a:gd name="T6" fmla="*/ 749 w 3021"/>
                <a:gd name="T7" fmla="*/ 1896 h 3186"/>
                <a:gd name="T8" fmla="*/ 846 w 3021"/>
                <a:gd name="T9" fmla="*/ 1724 h 3186"/>
                <a:gd name="T10" fmla="*/ 779 w 3021"/>
                <a:gd name="T11" fmla="*/ 1686 h 3186"/>
                <a:gd name="T12" fmla="*/ 621 w 3021"/>
                <a:gd name="T13" fmla="*/ 1828 h 3186"/>
                <a:gd name="T14" fmla="*/ 487 w 3021"/>
                <a:gd name="T15" fmla="*/ 2001 h 3186"/>
                <a:gd name="T16" fmla="*/ 292 w 3021"/>
                <a:gd name="T17" fmla="*/ 157 h 3186"/>
                <a:gd name="T18" fmla="*/ 584 w 3021"/>
                <a:gd name="T19" fmla="*/ 127 h 3186"/>
                <a:gd name="T20" fmla="*/ 824 w 3021"/>
                <a:gd name="T21" fmla="*/ 120 h 3186"/>
                <a:gd name="T22" fmla="*/ 1041 w 3021"/>
                <a:gd name="T23" fmla="*/ 15 h 3186"/>
                <a:gd name="T24" fmla="*/ 1056 w 3021"/>
                <a:gd name="T25" fmla="*/ 307 h 3186"/>
                <a:gd name="T26" fmla="*/ 1289 w 3021"/>
                <a:gd name="T27" fmla="*/ 292 h 3186"/>
                <a:gd name="T28" fmla="*/ 1378 w 3021"/>
                <a:gd name="T29" fmla="*/ 427 h 3186"/>
                <a:gd name="T30" fmla="*/ 1611 w 3021"/>
                <a:gd name="T31" fmla="*/ 577 h 3186"/>
                <a:gd name="T32" fmla="*/ 1806 w 3021"/>
                <a:gd name="T33" fmla="*/ 480 h 3186"/>
                <a:gd name="T34" fmla="*/ 1896 w 3021"/>
                <a:gd name="T35" fmla="*/ 375 h 3186"/>
                <a:gd name="T36" fmla="*/ 2038 w 3021"/>
                <a:gd name="T37" fmla="*/ 330 h 3186"/>
                <a:gd name="T38" fmla="*/ 2210 w 3021"/>
                <a:gd name="T39" fmla="*/ 217 h 3186"/>
                <a:gd name="T40" fmla="*/ 2263 w 3021"/>
                <a:gd name="T41" fmla="*/ 127 h 3186"/>
                <a:gd name="T42" fmla="*/ 2353 w 3021"/>
                <a:gd name="T43" fmla="*/ 225 h 3186"/>
                <a:gd name="T44" fmla="*/ 2458 w 3021"/>
                <a:gd name="T45" fmla="*/ 465 h 3186"/>
                <a:gd name="T46" fmla="*/ 2458 w 3021"/>
                <a:gd name="T47" fmla="*/ 734 h 3186"/>
                <a:gd name="T48" fmla="*/ 2668 w 3021"/>
                <a:gd name="T49" fmla="*/ 817 h 3186"/>
                <a:gd name="T50" fmla="*/ 2810 w 3021"/>
                <a:gd name="T51" fmla="*/ 967 h 3186"/>
                <a:gd name="T52" fmla="*/ 2757 w 3021"/>
                <a:gd name="T53" fmla="*/ 1034 h 3186"/>
                <a:gd name="T54" fmla="*/ 2570 w 3021"/>
                <a:gd name="T55" fmla="*/ 1461 h 3186"/>
                <a:gd name="T56" fmla="*/ 2765 w 3021"/>
                <a:gd name="T57" fmla="*/ 1671 h 3186"/>
                <a:gd name="T58" fmla="*/ 3012 w 3021"/>
                <a:gd name="T59" fmla="*/ 1933 h 3186"/>
                <a:gd name="T60" fmla="*/ 2922 w 3021"/>
                <a:gd name="T61" fmla="*/ 2038 h 3186"/>
                <a:gd name="T62" fmla="*/ 2585 w 3021"/>
                <a:gd name="T63" fmla="*/ 2091 h 3186"/>
                <a:gd name="T64" fmla="*/ 2360 w 3021"/>
                <a:gd name="T65" fmla="*/ 2203 h 3186"/>
                <a:gd name="T66" fmla="*/ 2240 w 3021"/>
                <a:gd name="T67" fmla="*/ 2323 h 3186"/>
                <a:gd name="T68" fmla="*/ 2210 w 3021"/>
                <a:gd name="T69" fmla="*/ 2533 h 3186"/>
                <a:gd name="T70" fmla="*/ 2023 w 3021"/>
                <a:gd name="T71" fmla="*/ 2773 h 3186"/>
                <a:gd name="T72" fmla="*/ 1806 w 3021"/>
                <a:gd name="T73" fmla="*/ 3117 h 3186"/>
                <a:gd name="T74" fmla="*/ 1349 w 3021"/>
                <a:gd name="T75" fmla="*/ 3043 h 3186"/>
                <a:gd name="T76" fmla="*/ 1311 w 3021"/>
                <a:gd name="T77" fmla="*/ 2848 h 3186"/>
                <a:gd name="T78" fmla="*/ 981 w 3021"/>
                <a:gd name="T79" fmla="*/ 2600 h 3186"/>
                <a:gd name="T80" fmla="*/ 959 w 3021"/>
                <a:gd name="T81" fmla="*/ 2345 h 3186"/>
                <a:gd name="T82" fmla="*/ 944 w 3021"/>
                <a:gd name="T83" fmla="*/ 2083 h 3186"/>
                <a:gd name="T84" fmla="*/ 1236 w 3021"/>
                <a:gd name="T85" fmla="*/ 1821 h 3186"/>
                <a:gd name="T86" fmla="*/ 1296 w 3021"/>
                <a:gd name="T87" fmla="*/ 1521 h 3186"/>
                <a:gd name="T88" fmla="*/ 959 w 3021"/>
                <a:gd name="T89" fmla="*/ 1574 h 3186"/>
                <a:gd name="T90" fmla="*/ 727 w 3021"/>
                <a:gd name="T91" fmla="*/ 1506 h 3186"/>
                <a:gd name="T92" fmla="*/ 329 w 3021"/>
                <a:gd name="T93" fmla="*/ 1379 h 3186"/>
                <a:gd name="T94" fmla="*/ 82 w 3021"/>
                <a:gd name="T95" fmla="*/ 1454 h 3186"/>
                <a:gd name="T96" fmla="*/ 15 w 3021"/>
                <a:gd name="T97" fmla="*/ 1304 h 3186"/>
                <a:gd name="T98" fmla="*/ 15 w 3021"/>
                <a:gd name="T99" fmla="*/ 1049 h 3186"/>
                <a:gd name="T100" fmla="*/ 172 w 3021"/>
                <a:gd name="T101" fmla="*/ 832 h 3186"/>
                <a:gd name="T102" fmla="*/ 180 w 3021"/>
                <a:gd name="T103" fmla="*/ 727 h 3186"/>
                <a:gd name="T104" fmla="*/ 269 w 3021"/>
                <a:gd name="T105" fmla="*/ 592 h 3186"/>
                <a:gd name="T106" fmla="*/ 202 w 3021"/>
                <a:gd name="T107" fmla="*/ 420 h 31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</a:cxnLst>
              <a:rect l="0" t="0" r="r" b="b"/>
              <a:pathLst>
                <a:path w="3021" h="3186">
                  <a:moveTo>
                    <a:pt x="472" y="2016"/>
                  </a:moveTo>
                  <a:lnTo>
                    <a:pt x="472" y="2016"/>
                  </a:lnTo>
                  <a:cubicBezTo>
                    <a:pt x="479" y="2023"/>
                    <a:pt x="479" y="2023"/>
                    <a:pt x="479" y="2023"/>
                  </a:cubicBezTo>
                  <a:cubicBezTo>
                    <a:pt x="472" y="2038"/>
                    <a:pt x="464" y="2046"/>
                    <a:pt x="464" y="2053"/>
                  </a:cubicBezTo>
                  <a:lnTo>
                    <a:pt x="464" y="2061"/>
                  </a:lnTo>
                  <a:cubicBezTo>
                    <a:pt x="464" y="2068"/>
                    <a:pt x="464" y="2068"/>
                    <a:pt x="472" y="2076"/>
                  </a:cubicBezTo>
                  <a:cubicBezTo>
                    <a:pt x="479" y="2083"/>
                    <a:pt x="479" y="2091"/>
                    <a:pt x="487" y="2106"/>
                  </a:cubicBezTo>
                  <a:cubicBezTo>
                    <a:pt x="494" y="2113"/>
                    <a:pt x="502" y="2121"/>
                    <a:pt x="509" y="2136"/>
                  </a:cubicBezTo>
                  <a:cubicBezTo>
                    <a:pt x="517" y="2143"/>
                    <a:pt x="517" y="2143"/>
                    <a:pt x="524" y="2151"/>
                  </a:cubicBezTo>
                  <a:cubicBezTo>
                    <a:pt x="524" y="2158"/>
                    <a:pt x="532" y="2166"/>
                    <a:pt x="539" y="2173"/>
                  </a:cubicBezTo>
                  <a:cubicBezTo>
                    <a:pt x="547" y="2173"/>
                    <a:pt x="547" y="2181"/>
                    <a:pt x="547" y="2188"/>
                  </a:cubicBezTo>
                  <a:cubicBezTo>
                    <a:pt x="554" y="2188"/>
                    <a:pt x="554" y="2188"/>
                    <a:pt x="554" y="2188"/>
                  </a:cubicBezTo>
                  <a:cubicBezTo>
                    <a:pt x="577" y="2188"/>
                    <a:pt x="592" y="2181"/>
                    <a:pt x="614" y="2173"/>
                  </a:cubicBezTo>
                  <a:cubicBezTo>
                    <a:pt x="629" y="2173"/>
                    <a:pt x="637" y="2166"/>
                    <a:pt x="651" y="2158"/>
                  </a:cubicBezTo>
                  <a:cubicBezTo>
                    <a:pt x="659" y="2151"/>
                    <a:pt x="667" y="2151"/>
                    <a:pt x="674" y="2143"/>
                  </a:cubicBezTo>
                  <a:cubicBezTo>
                    <a:pt x="689" y="2128"/>
                    <a:pt x="711" y="2121"/>
                    <a:pt x="734" y="2113"/>
                  </a:cubicBezTo>
                  <a:cubicBezTo>
                    <a:pt x="741" y="2106"/>
                    <a:pt x="741" y="2106"/>
                    <a:pt x="756" y="2098"/>
                  </a:cubicBezTo>
                  <a:cubicBezTo>
                    <a:pt x="771" y="2091"/>
                    <a:pt x="779" y="2091"/>
                    <a:pt x="786" y="2076"/>
                  </a:cubicBezTo>
                  <a:cubicBezTo>
                    <a:pt x="779" y="2076"/>
                    <a:pt x="771" y="2068"/>
                    <a:pt x="771" y="2053"/>
                  </a:cubicBezTo>
                  <a:cubicBezTo>
                    <a:pt x="764" y="2038"/>
                    <a:pt x="756" y="2031"/>
                    <a:pt x="756" y="2016"/>
                  </a:cubicBezTo>
                  <a:cubicBezTo>
                    <a:pt x="749" y="2001"/>
                    <a:pt x="749" y="1993"/>
                    <a:pt x="749" y="1978"/>
                  </a:cubicBezTo>
                  <a:cubicBezTo>
                    <a:pt x="741" y="1971"/>
                    <a:pt x="741" y="1963"/>
                    <a:pt x="741" y="1948"/>
                  </a:cubicBezTo>
                  <a:cubicBezTo>
                    <a:pt x="741" y="1918"/>
                    <a:pt x="741" y="1918"/>
                    <a:pt x="741" y="1918"/>
                  </a:cubicBezTo>
                  <a:cubicBezTo>
                    <a:pt x="741" y="1903"/>
                    <a:pt x="741" y="1903"/>
                    <a:pt x="749" y="1896"/>
                  </a:cubicBezTo>
                  <a:cubicBezTo>
                    <a:pt x="749" y="1888"/>
                    <a:pt x="749" y="1881"/>
                    <a:pt x="756" y="1881"/>
                  </a:cubicBezTo>
                  <a:cubicBezTo>
                    <a:pt x="756" y="1866"/>
                    <a:pt x="756" y="1858"/>
                    <a:pt x="764" y="1851"/>
                  </a:cubicBezTo>
                  <a:cubicBezTo>
                    <a:pt x="771" y="1844"/>
                    <a:pt x="779" y="1844"/>
                    <a:pt x="786" y="1836"/>
                  </a:cubicBezTo>
                  <a:cubicBezTo>
                    <a:pt x="801" y="1821"/>
                    <a:pt x="809" y="1806"/>
                    <a:pt x="816" y="1791"/>
                  </a:cubicBezTo>
                  <a:cubicBezTo>
                    <a:pt x="824" y="1776"/>
                    <a:pt x="831" y="1768"/>
                    <a:pt x="839" y="1754"/>
                  </a:cubicBezTo>
                  <a:cubicBezTo>
                    <a:pt x="846" y="1738"/>
                    <a:pt x="846" y="1731"/>
                    <a:pt x="846" y="1724"/>
                  </a:cubicBezTo>
                  <a:cubicBezTo>
                    <a:pt x="854" y="1701"/>
                    <a:pt x="861" y="1694"/>
                    <a:pt x="869" y="1679"/>
                  </a:cubicBezTo>
                  <a:cubicBezTo>
                    <a:pt x="876" y="1679"/>
                    <a:pt x="876" y="1671"/>
                    <a:pt x="876" y="1664"/>
                  </a:cubicBezTo>
                  <a:cubicBezTo>
                    <a:pt x="876" y="1656"/>
                    <a:pt x="869" y="1649"/>
                    <a:pt x="861" y="1634"/>
                  </a:cubicBezTo>
                  <a:cubicBezTo>
                    <a:pt x="854" y="1626"/>
                    <a:pt x="839" y="1619"/>
                    <a:pt x="831" y="1626"/>
                  </a:cubicBezTo>
                  <a:cubicBezTo>
                    <a:pt x="824" y="1634"/>
                    <a:pt x="824" y="1641"/>
                    <a:pt x="816" y="1649"/>
                  </a:cubicBezTo>
                  <a:cubicBezTo>
                    <a:pt x="801" y="1664"/>
                    <a:pt x="794" y="1671"/>
                    <a:pt x="779" y="1686"/>
                  </a:cubicBezTo>
                  <a:cubicBezTo>
                    <a:pt x="771" y="1694"/>
                    <a:pt x="764" y="1701"/>
                    <a:pt x="756" y="1709"/>
                  </a:cubicBezTo>
                  <a:cubicBezTo>
                    <a:pt x="741" y="1724"/>
                    <a:pt x="734" y="1731"/>
                    <a:pt x="711" y="1746"/>
                  </a:cubicBezTo>
                  <a:lnTo>
                    <a:pt x="704" y="1754"/>
                  </a:lnTo>
                  <a:cubicBezTo>
                    <a:pt x="681" y="1768"/>
                    <a:pt x="681" y="1784"/>
                    <a:pt x="659" y="1798"/>
                  </a:cubicBezTo>
                  <a:cubicBezTo>
                    <a:pt x="651" y="1806"/>
                    <a:pt x="644" y="1806"/>
                    <a:pt x="629" y="1814"/>
                  </a:cubicBezTo>
                  <a:cubicBezTo>
                    <a:pt x="621" y="1814"/>
                    <a:pt x="621" y="1821"/>
                    <a:pt x="621" y="1828"/>
                  </a:cubicBezTo>
                  <a:cubicBezTo>
                    <a:pt x="614" y="1844"/>
                    <a:pt x="607" y="1851"/>
                    <a:pt x="599" y="1866"/>
                  </a:cubicBezTo>
                  <a:cubicBezTo>
                    <a:pt x="584" y="1888"/>
                    <a:pt x="577" y="1896"/>
                    <a:pt x="569" y="1911"/>
                  </a:cubicBezTo>
                  <a:cubicBezTo>
                    <a:pt x="554" y="1941"/>
                    <a:pt x="554" y="1956"/>
                    <a:pt x="532" y="1978"/>
                  </a:cubicBezTo>
                  <a:cubicBezTo>
                    <a:pt x="532" y="1986"/>
                    <a:pt x="524" y="1993"/>
                    <a:pt x="517" y="1993"/>
                  </a:cubicBezTo>
                  <a:cubicBezTo>
                    <a:pt x="509" y="2001"/>
                    <a:pt x="509" y="2008"/>
                    <a:pt x="502" y="2008"/>
                  </a:cubicBezTo>
                  <a:cubicBezTo>
                    <a:pt x="494" y="2008"/>
                    <a:pt x="494" y="2001"/>
                    <a:pt x="487" y="2001"/>
                  </a:cubicBezTo>
                  <a:cubicBezTo>
                    <a:pt x="479" y="2008"/>
                    <a:pt x="479" y="2008"/>
                    <a:pt x="472" y="2016"/>
                  </a:cubicBezTo>
                  <a:close/>
                  <a:moveTo>
                    <a:pt x="127" y="202"/>
                  </a:moveTo>
                  <a:lnTo>
                    <a:pt x="127" y="202"/>
                  </a:lnTo>
                  <a:cubicBezTo>
                    <a:pt x="157" y="195"/>
                    <a:pt x="180" y="187"/>
                    <a:pt x="209" y="187"/>
                  </a:cubicBezTo>
                  <a:cubicBezTo>
                    <a:pt x="232" y="180"/>
                    <a:pt x="239" y="172"/>
                    <a:pt x="262" y="165"/>
                  </a:cubicBezTo>
                  <a:cubicBezTo>
                    <a:pt x="277" y="165"/>
                    <a:pt x="284" y="157"/>
                    <a:pt x="292" y="157"/>
                  </a:cubicBezTo>
                  <a:cubicBezTo>
                    <a:pt x="307" y="157"/>
                    <a:pt x="322" y="165"/>
                    <a:pt x="337" y="165"/>
                  </a:cubicBezTo>
                  <a:cubicBezTo>
                    <a:pt x="352" y="165"/>
                    <a:pt x="359" y="165"/>
                    <a:pt x="374" y="165"/>
                  </a:cubicBezTo>
                  <a:cubicBezTo>
                    <a:pt x="389" y="165"/>
                    <a:pt x="397" y="172"/>
                    <a:pt x="412" y="172"/>
                  </a:cubicBezTo>
                  <a:cubicBezTo>
                    <a:pt x="419" y="172"/>
                    <a:pt x="419" y="165"/>
                    <a:pt x="427" y="165"/>
                  </a:cubicBezTo>
                  <a:cubicBezTo>
                    <a:pt x="442" y="157"/>
                    <a:pt x="457" y="157"/>
                    <a:pt x="472" y="150"/>
                  </a:cubicBezTo>
                  <a:cubicBezTo>
                    <a:pt x="517" y="135"/>
                    <a:pt x="539" y="127"/>
                    <a:pt x="584" y="127"/>
                  </a:cubicBezTo>
                  <a:cubicBezTo>
                    <a:pt x="621" y="127"/>
                    <a:pt x="637" y="150"/>
                    <a:pt x="667" y="165"/>
                  </a:cubicBezTo>
                  <a:cubicBezTo>
                    <a:pt x="697" y="180"/>
                    <a:pt x="719" y="180"/>
                    <a:pt x="741" y="202"/>
                  </a:cubicBezTo>
                  <a:cubicBezTo>
                    <a:pt x="749" y="195"/>
                    <a:pt x="749" y="195"/>
                    <a:pt x="756" y="187"/>
                  </a:cubicBezTo>
                  <a:cubicBezTo>
                    <a:pt x="756" y="187"/>
                    <a:pt x="749" y="180"/>
                    <a:pt x="756" y="180"/>
                  </a:cubicBezTo>
                  <a:cubicBezTo>
                    <a:pt x="756" y="165"/>
                    <a:pt x="771" y="165"/>
                    <a:pt x="779" y="157"/>
                  </a:cubicBezTo>
                  <a:cubicBezTo>
                    <a:pt x="794" y="142"/>
                    <a:pt x="809" y="135"/>
                    <a:pt x="824" y="120"/>
                  </a:cubicBezTo>
                  <a:cubicBezTo>
                    <a:pt x="839" y="105"/>
                    <a:pt x="839" y="97"/>
                    <a:pt x="854" y="90"/>
                  </a:cubicBezTo>
                  <a:cubicBezTo>
                    <a:pt x="861" y="90"/>
                    <a:pt x="876" y="97"/>
                    <a:pt x="891" y="97"/>
                  </a:cubicBezTo>
                  <a:cubicBezTo>
                    <a:pt x="906" y="97"/>
                    <a:pt x="906" y="75"/>
                    <a:pt x="921" y="60"/>
                  </a:cubicBezTo>
                  <a:cubicBezTo>
                    <a:pt x="929" y="60"/>
                    <a:pt x="936" y="52"/>
                    <a:pt x="944" y="45"/>
                  </a:cubicBezTo>
                  <a:cubicBezTo>
                    <a:pt x="951" y="37"/>
                    <a:pt x="959" y="30"/>
                    <a:pt x="966" y="22"/>
                  </a:cubicBezTo>
                  <a:cubicBezTo>
                    <a:pt x="989" y="15"/>
                    <a:pt x="1011" y="22"/>
                    <a:pt x="1041" y="15"/>
                  </a:cubicBezTo>
                  <a:cubicBezTo>
                    <a:pt x="1071" y="15"/>
                    <a:pt x="1086" y="0"/>
                    <a:pt x="1109" y="0"/>
                  </a:cubicBezTo>
                  <a:cubicBezTo>
                    <a:pt x="1131" y="0"/>
                    <a:pt x="1139" y="15"/>
                    <a:pt x="1146" y="30"/>
                  </a:cubicBezTo>
                  <a:cubicBezTo>
                    <a:pt x="1161" y="52"/>
                    <a:pt x="1176" y="67"/>
                    <a:pt x="1176" y="97"/>
                  </a:cubicBezTo>
                  <a:cubicBezTo>
                    <a:pt x="1176" y="120"/>
                    <a:pt x="1154" y="135"/>
                    <a:pt x="1146" y="157"/>
                  </a:cubicBezTo>
                  <a:cubicBezTo>
                    <a:pt x="1116" y="217"/>
                    <a:pt x="1086" y="247"/>
                    <a:pt x="1041" y="307"/>
                  </a:cubicBezTo>
                  <a:cubicBezTo>
                    <a:pt x="1049" y="307"/>
                    <a:pt x="1049" y="307"/>
                    <a:pt x="1056" y="307"/>
                  </a:cubicBezTo>
                  <a:cubicBezTo>
                    <a:pt x="1079" y="307"/>
                    <a:pt x="1079" y="285"/>
                    <a:pt x="1101" y="270"/>
                  </a:cubicBezTo>
                  <a:cubicBezTo>
                    <a:pt x="1109" y="262"/>
                    <a:pt x="1124" y="270"/>
                    <a:pt x="1139" y="270"/>
                  </a:cubicBezTo>
                  <a:cubicBezTo>
                    <a:pt x="1139" y="292"/>
                    <a:pt x="1124" y="337"/>
                    <a:pt x="1154" y="337"/>
                  </a:cubicBezTo>
                  <a:cubicBezTo>
                    <a:pt x="1214" y="337"/>
                    <a:pt x="1214" y="337"/>
                    <a:pt x="1214" y="337"/>
                  </a:cubicBezTo>
                  <a:cubicBezTo>
                    <a:pt x="1229" y="337"/>
                    <a:pt x="1236" y="330"/>
                    <a:pt x="1244" y="322"/>
                  </a:cubicBezTo>
                  <a:cubicBezTo>
                    <a:pt x="1259" y="307"/>
                    <a:pt x="1274" y="300"/>
                    <a:pt x="1289" y="292"/>
                  </a:cubicBezTo>
                  <a:cubicBezTo>
                    <a:pt x="1319" y="285"/>
                    <a:pt x="1333" y="277"/>
                    <a:pt x="1356" y="262"/>
                  </a:cubicBezTo>
                  <a:cubicBezTo>
                    <a:pt x="1356" y="262"/>
                    <a:pt x="1356" y="270"/>
                    <a:pt x="1363" y="277"/>
                  </a:cubicBezTo>
                  <a:lnTo>
                    <a:pt x="1363" y="277"/>
                  </a:lnTo>
                  <a:cubicBezTo>
                    <a:pt x="1356" y="300"/>
                    <a:pt x="1349" y="315"/>
                    <a:pt x="1349" y="337"/>
                  </a:cubicBezTo>
                  <a:cubicBezTo>
                    <a:pt x="1349" y="360"/>
                    <a:pt x="1363" y="367"/>
                    <a:pt x="1371" y="390"/>
                  </a:cubicBezTo>
                  <a:cubicBezTo>
                    <a:pt x="1371" y="405"/>
                    <a:pt x="1371" y="412"/>
                    <a:pt x="1378" y="427"/>
                  </a:cubicBezTo>
                  <a:cubicBezTo>
                    <a:pt x="1386" y="442"/>
                    <a:pt x="1401" y="442"/>
                    <a:pt x="1401" y="457"/>
                  </a:cubicBezTo>
                  <a:cubicBezTo>
                    <a:pt x="1401" y="480"/>
                    <a:pt x="1393" y="502"/>
                    <a:pt x="1386" y="525"/>
                  </a:cubicBezTo>
                  <a:cubicBezTo>
                    <a:pt x="1386" y="547"/>
                    <a:pt x="1386" y="547"/>
                    <a:pt x="1386" y="547"/>
                  </a:cubicBezTo>
                  <a:cubicBezTo>
                    <a:pt x="1416" y="547"/>
                    <a:pt x="1431" y="539"/>
                    <a:pt x="1461" y="539"/>
                  </a:cubicBezTo>
                  <a:cubicBezTo>
                    <a:pt x="1498" y="539"/>
                    <a:pt x="1528" y="539"/>
                    <a:pt x="1558" y="555"/>
                  </a:cubicBezTo>
                  <a:cubicBezTo>
                    <a:pt x="1581" y="562"/>
                    <a:pt x="1588" y="577"/>
                    <a:pt x="1611" y="577"/>
                  </a:cubicBezTo>
                  <a:cubicBezTo>
                    <a:pt x="1648" y="585"/>
                    <a:pt x="1686" y="569"/>
                    <a:pt x="1723" y="569"/>
                  </a:cubicBezTo>
                  <a:lnTo>
                    <a:pt x="1723" y="569"/>
                  </a:lnTo>
                  <a:cubicBezTo>
                    <a:pt x="1731" y="555"/>
                    <a:pt x="1738" y="539"/>
                    <a:pt x="1753" y="517"/>
                  </a:cubicBezTo>
                  <a:cubicBezTo>
                    <a:pt x="1753" y="502"/>
                    <a:pt x="1753" y="495"/>
                    <a:pt x="1768" y="480"/>
                  </a:cubicBezTo>
                  <a:cubicBezTo>
                    <a:pt x="1776" y="480"/>
                    <a:pt x="1776" y="487"/>
                    <a:pt x="1783" y="480"/>
                  </a:cubicBezTo>
                  <a:cubicBezTo>
                    <a:pt x="1791" y="480"/>
                    <a:pt x="1798" y="480"/>
                    <a:pt x="1806" y="480"/>
                  </a:cubicBezTo>
                  <a:cubicBezTo>
                    <a:pt x="1813" y="480"/>
                    <a:pt x="1813" y="495"/>
                    <a:pt x="1821" y="502"/>
                  </a:cubicBezTo>
                  <a:cubicBezTo>
                    <a:pt x="1828" y="509"/>
                    <a:pt x="1836" y="509"/>
                    <a:pt x="1843" y="509"/>
                  </a:cubicBezTo>
                  <a:cubicBezTo>
                    <a:pt x="1851" y="509"/>
                    <a:pt x="1851" y="502"/>
                    <a:pt x="1858" y="502"/>
                  </a:cubicBezTo>
                  <a:cubicBezTo>
                    <a:pt x="1866" y="487"/>
                    <a:pt x="1873" y="472"/>
                    <a:pt x="1880" y="465"/>
                  </a:cubicBezTo>
                  <a:cubicBezTo>
                    <a:pt x="1880" y="397"/>
                    <a:pt x="1880" y="397"/>
                    <a:pt x="1880" y="397"/>
                  </a:cubicBezTo>
                  <a:cubicBezTo>
                    <a:pt x="1880" y="390"/>
                    <a:pt x="1896" y="382"/>
                    <a:pt x="1896" y="375"/>
                  </a:cubicBezTo>
                  <a:cubicBezTo>
                    <a:pt x="1903" y="360"/>
                    <a:pt x="1903" y="352"/>
                    <a:pt x="1903" y="337"/>
                  </a:cubicBezTo>
                  <a:cubicBezTo>
                    <a:pt x="1910" y="352"/>
                    <a:pt x="1918" y="360"/>
                    <a:pt x="1933" y="367"/>
                  </a:cubicBezTo>
                  <a:cubicBezTo>
                    <a:pt x="1940" y="375"/>
                    <a:pt x="1948" y="390"/>
                    <a:pt x="1956" y="390"/>
                  </a:cubicBezTo>
                  <a:cubicBezTo>
                    <a:pt x="1978" y="390"/>
                    <a:pt x="1993" y="367"/>
                    <a:pt x="2008" y="352"/>
                  </a:cubicBezTo>
                  <a:cubicBezTo>
                    <a:pt x="2008" y="345"/>
                    <a:pt x="2008" y="345"/>
                    <a:pt x="2016" y="337"/>
                  </a:cubicBezTo>
                  <a:cubicBezTo>
                    <a:pt x="2023" y="337"/>
                    <a:pt x="2030" y="337"/>
                    <a:pt x="2038" y="330"/>
                  </a:cubicBezTo>
                  <a:cubicBezTo>
                    <a:pt x="2045" y="330"/>
                    <a:pt x="2053" y="330"/>
                    <a:pt x="2060" y="322"/>
                  </a:cubicBezTo>
                  <a:cubicBezTo>
                    <a:pt x="2075" y="322"/>
                    <a:pt x="2083" y="322"/>
                    <a:pt x="2090" y="315"/>
                  </a:cubicBezTo>
                  <a:cubicBezTo>
                    <a:pt x="2098" y="307"/>
                    <a:pt x="2090" y="292"/>
                    <a:pt x="2090" y="285"/>
                  </a:cubicBezTo>
                  <a:cubicBezTo>
                    <a:pt x="2113" y="285"/>
                    <a:pt x="2120" y="277"/>
                    <a:pt x="2143" y="270"/>
                  </a:cubicBezTo>
                  <a:cubicBezTo>
                    <a:pt x="2173" y="255"/>
                    <a:pt x="2195" y="255"/>
                    <a:pt x="2210" y="232"/>
                  </a:cubicBezTo>
                  <a:cubicBezTo>
                    <a:pt x="2210" y="232"/>
                    <a:pt x="2210" y="225"/>
                    <a:pt x="2210" y="217"/>
                  </a:cubicBezTo>
                  <a:cubicBezTo>
                    <a:pt x="2195" y="210"/>
                    <a:pt x="2180" y="210"/>
                    <a:pt x="2173" y="195"/>
                  </a:cubicBezTo>
                  <a:cubicBezTo>
                    <a:pt x="2165" y="180"/>
                    <a:pt x="2165" y="172"/>
                    <a:pt x="2158" y="157"/>
                  </a:cubicBezTo>
                  <a:cubicBezTo>
                    <a:pt x="2158" y="142"/>
                    <a:pt x="2150" y="135"/>
                    <a:pt x="2150" y="120"/>
                  </a:cubicBezTo>
                  <a:cubicBezTo>
                    <a:pt x="2150" y="112"/>
                    <a:pt x="2158" y="112"/>
                    <a:pt x="2158" y="112"/>
                  </a:cubicBezTo>
                  <a:cubicBezTo>
                    <a:pt x="2173" y="105"/>
                    <a:pt x="2180" y="97"/>
                    <a:pt x="2188" y="97"/>
                  </a:cubicBezTo>
                  <a:cubicBezTo>
                    <a:pt x="2218" y="97"/>
                    <a:pt x="2233" y="127"/>
                    <a:pt x="2263" y="127"/>
                  </a:cubicBezTo>
                  <a:cubicBezTo>
                    <a:pt x="2278" y="127"/>
                    <a:pt x="2285" y="120"/>
                    <a:pt x="2300" y="120"/>
                  </a:cubicBezTo>
                  <a:lnTo>
                    <a:pt x="2308" y="135"/>
                  </a:lnTo>
                  <a:lnTo>
                    <a:pt x="2308" y="135"/>
                  </a:lnTo>
                  <a:cubicBezTo>
                    <a:pt x="2308" y="157"/>
                    <a:pt x="2308" y="172"/>
                    <a:pt x="2315" y="195"/>
                  </a:cubicBezTo>
                  <a:cubicBezTo>
                    <a:pt x="2330" y="195"/>
                    <a:pt x="2338" y="195"/>
                    <a:pt x="2360" y="195"/>
                  </a:cubicBezTo>
                  <a:cubicBezTo>
                    <a:pt x="2353" y="202"/>
                    <a:pt x="2353" y="210"/>
                    <a:pt x="2353" y="225"/>
                  </a:cubicBezTo>
                  <a:cubicBezTo>
                    <a:pt x="2353" y="255"/>
                    <a:pt x="2360" y="285"/>
                    <a:pt x="2383" y="307"/>
                  </a:cubicBezTo>
                  <a:cubicBezTo>
                    <a:pt x="2390" y="300"/>
                    <a:pt x="2398" y="292"/>
                    <a:pt x="2398" y="285"/>
                  </a:cubicBezTo>
                  <a:cubicBezTo>
                    <a:pt x="2413" y="300"/>
                    <a:pt x="2435" y="307"/>
                    <a:pt x="2435" y="330"/>
                  </a:cubicBezTo>
                  <a:cubicBezTo>
                    <a:pt x="2435" y="345"/>
                    <a:pt x="2420" y="352"/>
                    <a:pt x="2420" y="367"/>
                  </a:cubicBezTo>
                  <a:cubicBezTo>
                    <a:pt x="2420" y="397"/>
                    <a:pt x="2465" y="405"/>
                    <a:pt x="2465" y="435"/>
                  </a:cubicBezTo>
                  <a:cubicBezTo>
                    <a:pt x="2465" y="442"/>
                    <a:pt x="2458" y="450"/>
                    <a:pt x="2458" y="465"/>
                  </a:cubicBezTo>
                  <a:cubicBezTo>
                    <a:pt x="2458" y="480"/>
                    <a:pt x="2465" y="487"/>
                    <a:pt x="2465" y="509"/>
                  </a:cubicBezTo>
                  <a:cubicBezTo>
                    <a:pt x="2465" y="525"/>
                    <a:pt x="2458" y="539"/>
                    <a:pt x="2458" y="555"/>
                  </a:cubicBezTo>
                  <a:cubicBezTo>
                    <a:pt x="2450" y="585"/>
                    <a:pt x="2465" y="599"/>
                    <a:pt x="2458" y="622"/>
                  </a:cubicBezTo>
                  <a:cubicBezTo>
                    <a:pt x="2450" y="637"/>
                    <a:pt x="2435" y="644"/>
                    <a:pt x="2428" y="652"/>
                  </a:cubicBezTo>
                  <a:cubicBezTo>
                    <a:pt x="2443" y="682"/>
                    <a:pt x="2458" y="704"/>
                    <a:pt x="2458" y="734"/>
                  </a:cubicBezTo>
                  <a:lnTo>
                    <a:pt x="2458" y="734"/>
                  </a:lnTo>
                  <a:cubicBezTo>
                    <a:pt x="2495" y="734"/>
                    <a:pt x="2518" y="734"/>
                    <a:pt x="2548" y="749"/>
                  </a:cubicBezTo>
                  <a:cubicBezTo>
                    <a:pt x="2555" y="742"/>
                    <a:pt x="2555" y="742"/>
                    <a:pt x="2563" y="742"/>
                  </a:cubicBezTo>
                  <a:cubicBezTo>
                    <a:pt x="2563" y="727"/>
                    <a:pt x="2563" y="719"/>
                    <a:pt x="2570" y="712"/>
                  </a:cubicBezTo>
                  <a:cubicBezTo>
                    <a:pt x="2585" y="712"/>
                    <a:pt x="2592" y="712"/>
                    <a:pt x="2600" y="712"/>
                  </a:cubicBezTo>
                  <a:cubicBezTo>
                    <a:pt x="2608" y="734"/>
                    <a:pt x="2615" y="749"/>
                    <a:pt x="2630" y="772"/>
                  </a:cubicBezTo>
                  <a:cubicBezTo>
                    <a:pt x="2638" y="794"/>
                    <a:pt x="2660" y="794"/>
                    <a:pt x="2668" y="817"/>
                  </a:cubicBezTo>
                  <a:cubicBezTo>
                    <a:pt x="2675" y="824"/>
                    <a:pt x="2675" y="839"/>
                    <a:pt x="2682" y="847"/>
                  </a:cubicBezTo>
                  <a:cubicBezTo>
                    <a:pt x="2682" y="847"/>
                    <a:pt x="2698" y="847"/>
                    <a:pt x="2705" y="847"/>
                  </a:cubicBezTo>
                  <a:cubicBezTo>
                    <a:pt x="2728" y="847"/>
                    <a:pt x="2742" y="862"/>
                    <a:pt x="2765" y="877"/>
                  </a:cubicBezTo>
                  <a:lnTo>
                    <a:pt x="2765" y="877"/>
                  </a:lnTo>
                  <a:cubicBezTo>
                    <a:pt x="2780" y="899"/>
                    <a:pt x="2787" y="907"/>
                    <a:pt x="2802" y="929"/>
                  </a:cubicBezTo>
                  <a:cubicBezTo>
                    <a:pt x="2802" y="944"/>
                    <a:pt x="2802" y="952"/>
                    <a:pt x="2810" y="967"/>
                  </a:cubicBezTo>
                  <a:cubicBezTo>
                    <a:pt x="2817" y="967"/>
                    <a:pt x="2817" y="967"/>
                    <a:pt x="2825" y="974"/>
                  </a:cubicBezTo>
                  <a:cubicBezTo>
                    <a:pt x="2832" y="989"/>
                    <a:pt x="2840" y="1012"/>
                    <a:pt x="2847" y="1019"/>
                  </a:cubicBezTo>
                  <a:lnTo>
                    <a:pt x="2847" y="1019"/>
                  </a:lnTo>
                  <a:cubicBezTo>
                    <a:pt x="2840" y="1026"/>
                    <a:pt x="2832" y="1026"/>
                    <a:pt x="2817" y="1034"/>
                  </a:cubicBezTo>
                  <a:cubicBezTo>
                    <a:pt x="2802" y="1042"/>
                    <a:pt x="2795" y="1049"/>
                    <a:pt x="2772" y="1049"/>
                  </a:cubicBezTo>
                  <a:cubicBezTo>
                    <a:pt x="2765" y="1049"/>
                    <a:pt x="2765" y="1042"/>
                    <a:pt x="2757" y="1034"/>
                  </a:cubicBezTo>
                  <a:cubicBezTo>
                    <a:pt x="2750" y="1072"/>
                    <a:pt x="2742" y="1094"/>
                    <a:pt x="2742" y="1132"/>
                  </a:cubicBezTo>
                  <a:cubicBezTo>
                    <a:pt x="2735" y="1162"/>
                    <a:pt x="2735" y="1176"/>
                    <a:pt x="2728" y="1199"/>
                  </a:cubicBezTo>
                  <a:cubicBezTo>
                    <a:pt x="2720" y="1214"/>
                    <a:pt x="2720" y="1229"/>
                    <a:pt x="2705" y="1251"/>
                  </a:cubicBezTo>
                  <a:cubicBezTo>
                    <a:pt x="2690" y="1296"/>
                    <a:pt x="2668" y="1311"/>
                    <a:pt x="2645" y="1356"/>
                  </a:cubicBezTo>
                  <a:cubicBezTo>
                    <a:pt x="2622" y="1379"/>
                    <a:pt x="2615" y="1394"/>
                    <a:pt x="2600" y="1416"/>
                  </a:cubicBezTo>
                  <a:cubicBezTo>
                    <a:pt x="2585" y="1431"/>
                    <a:pt x="2578" y="1439"/>
                    <a:pt x="2570" y="1461"/>
                  </a:cubicBezTo>
                  <a:cubicBezTo>
                    <a:pt x="2608" y="1566"/>
                    <a:pt x="2608" y="1566"/>
                    <a:pt x="2608" y="1566"/>
                  </a:cubicBezTo>
                  <a:cubicBezTo>
                    <a:pt x="2585" y="1604"/>
                    <a:pt x="2585" y="1604"/>
                    <a:pt x="2585" y="1604"/>
                  </a:cubicBezTo>
                  <a:cubicBezTo>
                    <a:pt x="2608" y="1611"/>
                    <a:pt x="2622" y="1619"/>
                    <a:pt x="2645" y="1619"/>
                  </a:cubicBezTo>
                  <a:cubicBezTo>
                    <a:pt x="2668" y="1619"/>
                    <a:pt x="2682" y="1619"/>
                    <a:pt x="2705" y="1626"/>
                  </a:cubicBezTo>
                  <a:cubicBezTo>
                    <a:pt x="2712" y="1634"/>
                    <a:pt x="2712" y="1649"/>
                    <a:pt x="2720" y="1649"/>
                  </a:cubicBezTo>
                  <a:cubicBezTo>
                    <a:pt x="2735" y="1656"/>
                    <a:pt x="2750" y="1664"/>
                    <a:pt x="2765" y="1671"/>
                  </a:cubicBezTo>
                  <a:cubicBezTo>
                    <a:pt x="2787" y="1686"/>
                    <a:pt x="2802" y="1701"/>
                    <a:pt x="2825" y="1709"/>
                  </a:cubicBezTo>
                  <a:cubicBezTo>
                    <a:pt x="2862" y="1724"/>
                    <a:pt x="2877" y="1731"/>
                    <a:pt x="2915" y="1738"/>
                  </a:cubicBezTo>
                  <a:cubicBezTo>
                    <a:pt x="2945" y="1754"/>
                    <a:pt x="2967" y="1754"/>
                    <a:pt x="2990" y="1776"/>
                  </a:cubicBezTo>
                  <a:cubicBezTo>
                    <a:pt x="2997" y="1791"/>
                    <a:pt x="2997" y="1798"/>
                    <a:pt x="3005" y="1806"/>
                  </a:cubicBezTo>
                  <a:cubicBezTo>
                    <a:pt x="3012" y="1828"/>
                    <a:pt x="3020" y="1844"/>
                    <a:pt x="3020" y="1866"/>
                  </a:cubicBezTo>
                  <a:cubicBezTo>
                    <a:pt x="3020" y="1896"/>
                    <a:pt x="3020" y="1911"/>
                    <a:pt x="3012" y="1933"/>
                  </a:cubicBezTo>
                  <a:cubicBezTo>
                    <a:pt x="3005" y="1948"/>
                    <a:pt x="2990" y="1948"/>
                    <a:pt x="2990" y="1956"/>
                  </a:cubicBezTo>
                  <a:cubicBezTo>
                    <a:pt x="2982" y="1963"/>
                    <a:pt x="2982" y="1971"/>
                    <a:pt x="2982" y="1986"/>
                  </a:cubicBezTo>
                  <a:cubicBezTo>
                    <a:pt x="2982" y="2016"/>
                    <a:pt x="2990" y="2031"/>
                    <a:pt x="3005" y="2061"/>
                  </a:cubicBezTo>
                  <a:cubicBezTo>
                    <a:pt x="2975" y="2076"/>
                    <a:pt x="2952" y="2083"/>
                    <a:pt x="2915" y="2083"/>
                  </a:cubicBezTo>
                  <a:cubicBezTo>
                    <a:pt x="2907" y="2083"/>
                    <a:pt x="2907" y="2083"/>
                    <a:pt x="2900" y="2076"/>
                  </a:cubicBezTo>
                  <a:cubicBezTo>
                    <a:pt x="2907" y="2061"/>
                    <a:pt x="2922" y="2053"/>
                    <a:pt x="2922" y="2038"/>
                  </a:cubicBezTo>
                  <a:cubicBezTo>
                    <a:pt x="2870" y="2031"/>
                    <a:pt x="2840" y="2023"/>
                    <a:pt x="2787" y="2023"/>
                  </a:cubicBezTo>
                  <a:cubicBezTo>
                    <a:pt x="2780" y="2023"/>
                    <a:pt x="2772" y="2031"/>
                    <a:pt x="2765" y="2031"/>
                  </a:cubicBezTo>
                  <a:cubicBezTo>
                    <a:pt x="2772" y="2016"/>
                    <a:pt x="2772" y="2008"/>
                    <a:pt x="2765" y="1993"/>
                  </a:cubicBezTo>
                  <a:cubicBezTo>
                    <a:pt x="2705" y="2016"/>
                    <a:pt x="2690" y="2076"/>
                    <a:pt x="2630" y="2091"/>
                  </a:cubicBezTo>
                  <a:cubicBezTo>
                    <a:pt x="2622" y="2068"/>
                    <a:pt x="2622" y="2068"/>
                    <a:pt x="2622" y="2068"/>
                  </a:cubicBezTo>
                  <a:cubicBezTo>
                    <a:pt x="2608" y="2076"/>
                    <a:pt x="2600" y="2076"/>
                    <a:pt x="2585" y="2091"/>
                  </a:cubicBezTo>
                  <a:cubicBezTo>
                    <a:pt x="2578" y="2098"/>
                    <a:pt x="2578" y="2113"/>
                    <a:pt x="2570" y="2113"/>
                  </a:cubicBezTo>
                  <a:cubicBezTo>
                    <a:pt x="2548" y="2121"/>
                    <a:pt x="2540" y="2113"/>
                    <a:pt x="2518" y="2113"/>
                  </a:cubicBezTo>
                  <a:cubicBezTo>
                    <a:pt x="2480" y="2113"/>
                    <a:pt x="2473" y="2136"/>
                    <a:pt x="2443" y="2151"/>
                  </a:cubicBezTo>
                  <a:cubicBezTo>
                    <a:pt x="2428" y="2158"/>
                    <a:pt x="2420" y="2166"/>
                    <a:pt x="2405" y="2173"/>
                  </a:cubicBezTo>
                  <a:cubicBezTo>
                    <a:pt x="2383" y="2166"/>
                    <a:pt x="2383" y="2166"/>
                    <a:pt x="2383" y="2166"/>
                  </a:cubicBezTo>
                  <a:cubicBezTo>
                    <a:pt x="2368" y="2181"/>
                    <a:pt x="2360" y="2188"/>
                    <a:pt x="2360" y="2203"/>
                  </a:cubicBezTo>
                  <a:cubicBezTo>
                    <a:pt x="2353" y="2218"/>
                    <a:pt x="2360" y="2233"/>
                    <a:pt x="2353" y="2241"/>
                  </a:cubicBezTo>
                  <a:cubicBezTo>
                    <a:pt x="2345" y="2263"/>
                    <a:pt x="2330" y="2271"/>
                    <a:pt x="2323" y="2293"/>
                  </a:cubicBezTo>
                  <a:cubicBezTo>
                    <a:pt x="2323" y="2301"/>
                    <a:pt x="2323" y="2315"/>
                    <a:pt x="2315" y="2315"/>
                  </a:cubicBezTo>
                  <a:cubicBezTo>
                    <a:pt x="2308" y="2323"/>
                    <a:pt x="2300" y="2331"/>
                    <a:pt x="2285" y="2331"/>
                  </a:cubicBezTo>
                  <a:cubicBezTo>
                    <a:pt x="2278" y="2331"/>
                    <a:pt x="2270" y="2315"/>
                    <a:pt x="2263" y="2315"/>
                  </a:cubicBezTo>
                  <a:cubicBezTo>
                    <a:pt x="2255" y="2315"/>
                    <a:pt x="2248" y="2323"/>
                    <a:pt x="2240" y="2323"/>
                  </a:cubicBezTo>
                  <a:cubicBezTo>
                    <a:pt x="2240" y="2345"/>
                    <a:pt x="2240" y="2345"/>
                    <a:pt x="2240" y="2345"/>
                  </a:cubicBezTo>
                  <a:cubicBezTo>
                    <a:pt x="2240" y="2361"/>
                    <a:pt x="2255" y="2368"/>
                    <a:pt x="2263" y="2383"/>
                  </a:cubicBezTo>
                  <a:cubicBezTo>
                    <a:pt x="2278" y="2420"/>
                    <a:pt x="2278" y="2435"/>
                    <a:pt x="2285" y="2473"/>
                  </a:cubicBezTo>
                  <a:cubicBezTo>
                    <a:pt x="2278" y="2473"/>
                    <a:pt x="2278" y="2480"/>
                    <a:pt x="2270" y="2480"/>
                  </a:cubicBezTo>
                  <a:cubicBezTo>
                    <a:pt x="2263" y="2480"/>
                    <a:pt x="2255" y="2473"/>
                    <a:pt x="2248" y="2473"/>
                  </a:cubicBezTo>
                  <a:cubicBezTo>
                    <a:pt x="2240" y="2495"/>
                    <a:pt x="2233" y="2510"/>
                    <a:pt x="2210" y="2533"/>
                  </a:cubicBezTo>
                  <a:cubicBezTo>
                    <a:pt x="2203" y="2540"/>
                    <a:pt x="2203" y="2555"/>
                    <a:pt x="2188" y="2563"/>
                  </a:cubicBezTo>
                  <a:cubicBezTo>
                    <a:pt x="2180" y="2563"/>
                    <a:pt x="2165" y="2555"/>
                    <a:pt x="2150" y="2563"/>
                  </a:cubicBezTo>
                  <a:cubicBezTo>
                    <a:pt x="2143" y="2570"/>
                    <a:pt x="2143" y="2578"/>
                    <a:pt x="2135" y="2585"/>
                  </a:cubicBezTo>
                  <a:cubicBezTo>
                    <a:pt x="2128" y="2593"/>
                    <a:pt x="2128" y="2593"/>
                    <a:pt x="2120" y="2593"/>
                  </a:cubicBezTo>
                  <a:cubicBezTo>
                    <a:pt x="2090" y="2615"/>
                    <a:pt x="2090" y="2645"/>
                    <a:pt x="2075" y="2675"/>
                  </a:cubicBezTo>
                  <a:cubicBezTo>
                    <a:pt x="2045" y="2705"/>
                    <a:pt x="2038" y="2728"/>
                    <a:pt x="2023" y="2773"/>
                  </a:cubicBezTo>
                  <a:cubicBezTo>
                    <a:pt x="2016" y="2795"/>
                    <a:pt x="2000" y="2810"/>
                    <a:pt x="1993" y="2833"/>
                  </a:cubicBezTo>
                  <a:cubicBezTo>
                    <a:pt x="1978" y="2855"/>
                    <a:pt x="1978" y="2870"/>
                    <a:pt x="1970" y="2893"/>
                  </a:cubicBezTo>
                  <a:cubicBezTo>
                    <a:pt x="1963" y="2908"/>
                    <a:pt x="1956" y="2915"/>
                    <a:pt x="1948" y="2930"/>
                  </a:cubicBezTo>
                  <a:cubicBezTo>
                    <a:pt x="1933" y="2967"/>
                    <a:pt x="1926" y="2990"/>
                    <a:pt x="1918" y="3020"/>
                  </a:cubicBezTo>
                  <a:cubicBezTo>
                    <a:pt x="1903" y="3057"/>
                    <a:pt x="1880" y="3080"/>
                    <a:pt x="1843" y="3095"/>
                  </a:cubicBezTo>
                  <a:cubicBezTo>
                    <a:pt x="1836" y="3102"/>
                    <a:pt x="1821" y="3110"/>
                    <a:pt x="1806" y="3117"/>
                  </a:cubicBezTo>
                  <a:cubicBezTo>
                    <a:pt x="1798" y="3125"/>
                    <a:pt x="1783" y="3132"/>
                    <a:pt x="1776" y="3140"/>
                  </a:cubicBezTo>
                  <a:cubicBezTo>
                    <a:pt x="1768" y="3147"/>
                    <a:pt x="1768" y="3162"/>
                    <a:pt x="1761" y="3170"/>
                  </a:cubicBezTo>
                  <a:cubicBezTo>
                    <a:pt x="1738" y="3185"/>
                    <a:pt x="1723" y="3155"/>
                    <a:pt x="1701" y="3147"/>
                  </a:cubicBezTo>
                  <a:cubicBezTo>
                    <a:pt x="1678" y="3140"/>
                    <a:pt x="1671" y="3140"/>
                    <a:pt x="1648" y="3132"/>
                  </a:cubicBezTo>
                  <a:cubicBezTo>
                    <a:pt x="1596" y="3117"/>
                    <a:pt x="1566" y="3117"/>
                    <a:pt x="1513" y="3102"/>
                  </a:cubicBezTo>
                  <a:cubicBezTo>
                    <a:pt x="1446" y="3087"/>
                    <a:pt x="1416" y="3073"/>
                    <a:pt x="1349" y="3043"/>
                  </a:cubicBezTo>
                  <a:cubicBezTo>
                    <a:pt x="1319" y="3035"/>
                    <a:pt x="1289" y="3020"/>
                    <a:pt x="1281" y="2990"/>
                  </a:cubicBezTo>
                  <a:cubicBezTo>
                    <a:pt x="1281" y="2967"/>
                    <a:pt x="1289" y="2953"/>
                    <a:pt x="1274" y="2937"/>
                  </a:cubicBezTo>
                  <a:cubicBezTo>
                    <a:pt x="1266" y="2930"/>
                    <a:pt x="1259" y="2937"/>
                    <a:pt x="1251" y="2930"/>
                  </a:cubicBezTo>
                  <a:cubicBezTo>
                    <a:pt x="1244" y="2930"/>
                    <a:pt x="1244" y="2923"/>
                    <a:pt x="1236" y="2923"/>
                  </a:cubicBezTo>
                  <a:cubicBezTo>
                    <a:pt x="1244" y="2900"/>
                    <a:pt x="1236" y="2885"/>
                    <a:pt x="1244" y="2863"/>
                  </a:cubicBezTo>
                  <a:cubicBezTo>
                    <a:pt x="1266" y="2863"/>
                    <a:pt x="1289" y="2863"/>
                    <a:pt x="1311" y="2848"/>
                  </a:cubicBezTo>
                  <a:cubicBezTo>
                    <a:pt x="1281" y="2810"/>
                    <a:pt x="1244" y="2803"/>
                    <a:pt x="1199" y="2788"/>
                  </a:cubicBezTo>
                  <a:cubicBezTo>
                    <a:pt x="1176" y="2773"/>
                    <a:pt x="1161" y="2765"/>
                    <a:pt x="1139" y="2750"/>
                  </a:cubicBezTo>
                  <a:cubicBezTo>
                    <a:pt x="1101" y="2728"/>
                    <a:pt x="1086" y="2713"/>
                    <a:pt x="1049" y="2690"/>
                  </a:cubicBezTo>
                  <a:cubicBezTo>
                    <a:pt x="1034" y="2683"/>
                    <a:pt x="1019" y="2675"/>
                    <a:pt x="1011" y="2660"/>
                  </a:cubicBezTo>
                  <a:cubicBezTo>
                    <a:pt x="1004" y="2638"/>
                    <a:pt x="1004" y="2623"/>
                    <a:pt x="1004" y="2600"/>
                  </a:cubicBezTo>
                  <a:cubicBezTo>
                    <a:pt x="981" y="2600"/>
                    <a:pt x="981" y="2600"/>
                    <a:pt x="981" y="2600"/>
                  </a:cubicBezTo>
                  <a:cubicBezTo>
                    <a:pt x="959" y="2600"/>
                    <a:pt x="951" y="2608"/>
                    <a:pt x="929" y="2615"/>
                  </a:cubicBezTo>
                  <a:cubicBezTo>
                    <a:pt x="929" y="2608"/>
                    <a:pt x="921" y="2600"/>
                    <a:pt x="921" y="2593"/>
                  </a:cubicBezTo>
                  <a:cubicBezTo>
                    <a:pt x="921" y="2563"/>
                    <a:pt x="929" y="2548"/>
                    <a:pt x="936" y="2518"/>
                  </a:cubicBezTo>
                  <a:cubicBezTo>
                    <a:pt x="936" y="2510"/>
                    <a:pt x="944" y="2503"/>
                    <a:pt x="944" y="2495"/>
                  </a:cubicBezTo>
                  <a:cubicBezTo>
                    <a:pt x="944" y="2473"/>
                    <a:pt x="921" y="2465"/>
                    <a:pt x="921" y="2443"/>
                  </a:cubicBezTo>
                  <a:cubicBezTo>
                    <a:pt x="921" y="2405"/>
                    <a:pt x="944" y="2383"/>
                    <a:pt x="959" y="2345"/>
                  </a:cubicBezTo>
                  <a:cubicBezTo>
                    <a:pt x="974" y="2301"/>
                    <a:pt x="989" y="2263"/>
                    <a:pt x="1034" y="2248"/>
                  </a:cubicBezTo>
                  <a:cubicBezTo>
                    <a:pt x="1026" y="2233"/>
                    <a:pt x="1019" y="2218"/>
                    <a:pt x="1019" y="2203"/>
                  </a:cubicBezTo>
                  <a:cubicBezTo>
                    <a:pt x="1019" y="2196"/>
                    <a:pt x="1019" y="2196"/>
                    <a:pt x="1019" y="2196"/>
                  </a:cubicBezTo>
                  <a:cubicBezTo>
                    <a:pt x="1019" y="2181"/>
                    <a:pt x="1026" y="2181"/>
                    <a:pt x="1026" y="2166"/>
                  </a:cubicBezTo>
                  <a:cubicBezTo>
                    <a:pt x="1026" y="2136"/>
                    <a:pt x="996" y="2121"/>
                    <a:pt x="966" y="2106"/>
                  </a:cubicBezTo>
                  <a:cubicBezTo>
                    <a:pt x="959" y="2106"/>
                    <a:pt x="959" y="2091"/>
                    <a:pt x="944" y="2083"/>
                  </a:cubicBezTo>
                  <a:cubicBezTo>
                    <a:pt x="929" y="2083"/>
                    <a:pt x="921" y="2076"/>
                    <a:pt x="914" y="2068"/>
                  </a:cubicBezTo>
                  <a:cubicBezTo>
                    <a:pt x="929" y="2038"/>
                    <a:pt x="959" y="2038"/>
                    <a:pt x="996" y="2023"/>
                  </a:cubicBezTo>
                  <a:cubicBezTo>
                    <a:pt x="1011" y="2016"/>
                    <a:pt x="1026" y="2008"/>
                    <a:pt x="1041" y="1993"/>
                  </a:cubicBezTo>
                  <a:cubicBezTo>
                    <a:pt x="1064" y="1986"/>
                    <a:pt x="1079" y="1978"/>
                    <a:pt x="1094" y="1963"/>
                  </a:cubicBezTo>
                  <a:cubicBezTo>
                    <a:pt x="1131" y="1941"/>
                    <a:pt x="1154" y="1926"/>
                    <a:pt x="1176" y="1896"/>
                  </a:cubicBezTo>
                  <a:cubicBezTo>
                    <a:pt x="1199" y="1866"/>
                    <a:pt x="1221" y="1851"/>
                    <a:pt x="1236" y="1821"/>
                  </a:cubicBezTo>
                  <a:cubicBezTo>
                    <a:pt x="1251" y="1798"/>
                    <a:pt x="1251" y="1791"/>
                    <a:pt x="1266" y="1768"/>
                  </a:cubicBezTo>
                  <a:cubicBezTo>
                    <a:pt x="1281" y="1746"/>
                    <a:pt x="1296" y="1738"/>
                    <a:pt x="1311" y="1709"/>
                  </a:cubicBezTo>
                  <a:cubicBezTo>
                    <a:pt x="1326" y="1671"/>
                    <a:pt x="1333" y="1649"/>
                    <a:pt x="1333" y="1611"/>
                  </a:cubicBezTo>
                  <a:cubicBezTo>
                    <a:pt x="1333" y="1596"/>
                    <a:pt x="1326" y="1581"/>
                    <a:pt x="1311" y="1566"/>
                  </a:cubicBezTo>
                  <a:cubicBezTo>
                    <a:pt x="1311" y="1559"/>
                    <a:pt x="1304" y="1566"/>
                    <a:pt x="1304" y="1559"/>
                  </a:cubicBezTo>
                  <a:cubicBezTo>
                    <a:pt x="1304" y="1544"/>
                    <a:pt x="1304" y="1536"/>
                    <a:pt x="1296" y="1521"/>
                  </a:cubicBezTo>
                  <a:cubicBezTo>
                    <a:pt x="1289" y="1506"/>
                    <a:pt x="1274" y="1506"/>
                    <a:pt x="1259" y="1499"/>
                  </a:cubicBezTo>
                  <a:cubicBezTo>
                    <a:pt x="1244" y="1499"/>
                    <a:pt x="1236" y="1491"/>
                    <a:pt x="1221" y="1491"/>
                  </a:cubicBezTo>
                  <a:cubicBezTo>
                    <a:pt x="1191" y="1499"/>
                    <a:pt x="1176" y="1506"/>
                    <a:pt x="1139" y="1514"/>
                  </a:cubicBezTo>
                  <a:cubicBezTo>
                    <a:pt x="1124" y="1514"/>
                    <a:pt x="1109" y="1514"/>
                    <a:pt x="1094" y="1529"/>
                  </a:cubicBezTo>
                  <a:cubicBezTo>
                    <a:pt x="1071" y="1536"/>
                    <a:pt x="1056" y="1544"/>
                    <a:pt x="1026" y="1551"/>
                  </a:cubicBezTo>
                  <a:cubicBezTo>
                    <a:pt x="1004" y="1559"/>
                    <a:pt x="989" y="1574"/>
                    <a:pt x="959" y="1574"/>
                  </a:cubicBezTo>
                  <a:cubicBezTo>
                    <a:pt x="921" y="1574"/>
                    <a:pt x="899" y="1566"/>
                    <a:pt x="869" y="1559"/>
                  </a:cubicBezTo>
                  <a:cubicBezTo>
                    <a:pt x="839" y="1559"/>
                    <a:pt x="824" y="1551"/>
                    <a:pt x="801" y="1544"/>
                  </a:cubicBezTo>
                  <a:lnTo>
                    <a:pt x="794" y="1536"/>
                  </a:lnTo>
                  <a:cubicBezTo>
                    <a:pt x="779" y="1529"/>
                    <a:pt x="771" y="1536"/>
                    <a:pt x="764" y="1529"/>
                  </a:cubicBezTo>
                  <a:cubicBezTo>
                    <a:pt x="756" y="1529"/>
                    <a:pt x="756" y="1521"/>
                    <a:pt x="749" y="1514"/>
                  </a:cubicBezTo>
                  <a:cubicBezTo>
                    <a:pt x="741" y="1514"/>
                    <a:pt x="734" y="1506"/>
                    <a:pt x="727" y="1506"/>
                  </a:cubicBezTo>
                  <a:cubicBezTo>
                    <a:pt x="674" y="1476"/>
                    <a:pt x="659" y="1431"/>
                    <a:pt x="599" y="1416"/>
                  </a:cubicBezTo>
                  <a:cubicBezTo>
                    <a:pt x="577" y="1401"/>
                    <a:pt x="562" y="1401"/>
                    <a:pt x="539" y="1394"/>
                  </a:cubicBezTo>
                  <a:cubicBezTo>
                    <a:pt x="524" y="1386"/>
                    <a:pt x="509" y="1386"/>
                    <a:pt x="502" y="1379"/>
                  </a:cubicBezTo>
                  <a:cubicBezTo>
                    <a:pt x="494" y="1371"/>
                    <a:pt x="487" y="1356"/>
                    <a:pt x="472" y="1356"/>
                  </a:cubicBezTo>
                  <a:cubicBezTo>
                    <a:pt x="449" y="1356"/>
                    <a:pt x="434" y="1379"/>
                    <a:pt x="412" y="1379"/>
                  </a:cubicBezTo>
                  <a:cubicBezTo>
                    <a:pt x="382" y="1386"/>
                    <a:pt x="359" y="1379"/>
                    <a:pt x="329" y="1379"/>
                  </a:cubicBezTo>
                  <a:cubicBezTo>
                    <a:pt x="299" y="1379"/>
                    <a:pt x="277" y="1386"/>
                    <a:pt x="239" y="1394"/>
                  </a:cubicBezTo>
                  <a:cubicBezTo>
                    <a:pt x="232" y="1401"/>
                    <a:pt x="217" y="1409"/>
                    <a:pt x="202" y="1416"/>
                  </a:cubicBezTo>
                  <a:cubicBezTo>
                    <a:pt x="194" y="1416"/>
                    <a:pt x="194" y="1424"/>
                    <a:pt x="187" y="1424"/>
                  </a:cubicBezTo>
                  <a:cubicBezTo>
                    <a:pt x="172" y="1424"/>
                    <a:pt x="172" y="1416"/>
                    <a:pt x="157" y="1416"/>
                  </a:cubicBezTo>
                  <a:cubicBezTo>
                    <a:pt x="127" y="1416"/>
                    <a:pt x="112" y="1431"/>
                    <a:pt x="90" y="1446"/>
                  </a:cubicBezTo>
                  <a:cubicBezTo>
                    <a:pt x="90" y="1446"/>
                    <a:pt x="82" y="1446"/>
                    <a:pt x="82" y="1454"/>
                  </a:cubicBezTo>
                  <a:lnTo>
                    <a:pt x="82" y="1454"/>
                  </a:lnTo>
                  <a:cubicBezTo>
                    <a:pt x="74" y="1439"/>
                    <a:pt x="74" y="1431"/>
                    <a:pt x="74" y="1416"/>
                  </a:cubicBezTo>
                  <a:cubicBezTo>
                    <a:pt x="74" y="1401"/>
                    <a:pt x="82" y="1394"/>
                    <a:pt x="82" y="1379"/>
                  </a:cubicBezTo>
                  <a:cubicBezTo>
                    <a:pt x="82" y="1371"/>
                    <a:pt x="67" y="1364"/>
                    <a:pt x="67" y="1356"/>
                  </a:cubicBezTo>
                  <a:cubicBezTo>
                    <a:pt x="60" y="1349"/>
                    <a:pt x="52" y="1341"/>
                    <a:pt x="52" y="1334"/>
                  </a:cubicBezTo>
                  <a:cubicBezTo>
                    <a:pt x="37" y="1319"/>
                    <a:pt x="30" y="1319"/>
                    <a:pt x="15" y="1304"/>
                  </a:cubicBezTo>
                  <a:cubicBezTo>
                    <a:pt x="7" y="1304"/>
                    <a:pt x="0" y="1304"/>
                    <a:pt x="0" y="1296"/>
                  </a:cubicBezTo>
                  <a:cubicBezTo>
                    <a:pt x="0" y="1266"/>
                    <a:pt x="0" y="1251"/>
                    <a:pt x="15" y="1221"/>
                  </a:cubicBezTo>
                  <a:cubicBezTo>
                    <a:pt x="15" y="1206"/>
                    <a:pt x="30" y="1199"/>
                    <a:pt x="30" y="1184"/>
                  </a:cubicBezTo>
                  <a:cubicBezTo>
                    <a:pt x="30" y="1162"/>
                    <a:pt x="7" y="1154"/>
                    <a:pt x="7" y="1132"/>
                  </a:cubicBezTo>
                  <a:cubicBezTo>
                    <a:pt x="7" y="1116"/>
                    <a:pt x="15" y="1102"/>
                    <a:pt x="15" y="1086"/>
                  </a:cubicBezTo>
                  <a:cubicBezTo>
                    <a:pt x="15" y="1072"/>
                    <a:pt x="15" y="1064"/>
                    <a:pt x="15" y="1049"/>
                  </a:cubicBezTo>
                  <a:cubicBezTo>
                    <a:pt x="15" y="1034"/>
                    <a:pt x="22" y="1034"/>
                    <a:pt x="22" y="1019"/>
                  </a:cubicBezTo>
                  <a:cubicBezTo>
                    <a:pt x="22" y="1012"/>
                    <a:pt x="22" y="1004"/>
                    <a:pt x="22" y="997"/>
                  </a:cubicBezTo>
                  <a:cubicBezTo>
                    <a:pt x="30" y="974"/>
                    <a:pt x="44" y="959"/>
                    <a:pt x="60" y="944"/>
                  </a:cubicBezTo>
                  <a:cubicBezTo>
                    <a:pt x="74" y="937"/>
                    <a:pt x="90" y="937"/>
                    <a:pt x="97" y="922"/>
                  </a:cubicBezTo>
                  <a:cubicBezTo>
                    <a:pt x="112" y="892"/>
                    <a:pt x="112" y="869"/>
                    <a:pt x="134" y="854"/>
                  </a:cubicBezTo>
                  <a:cubicBezTo>
                    <a:pt x="150" y="847"/>
                    <a:pt x="157" y="839"/>
                    <a:pt x="172" y="832"/>
                  </a:cubicBezTo>
                  <a:cubicBezTo>
                    <a:pt x="172" y="794"/>
                    <a:pt x="172" y="794"/>
                    <a:pt x="172" y="794"/>
                  </a:cubicBezTo>
                  <a:cubicBezTo>
                    <a:pt x="142" y="794"/>
                    <a:pt x="142" y="794"/>
                    <a:pt x="142" y="794"/>
                  </a:cubicBezTo>
                  <a:cubicBezTo>
                    <a:pt x="142" y="787"/>
                    <a:pt x="134" y="779"/>
                    <a:pt x="134" y="772"/>
                  </a:cubicBezTo>
                  <a:cubicBezTo>
                    <a:pt x="134" y="757"/>
                    <a:pt x="150" y="757"/>
                    <a:pt x="157" y="749"/>
                  </a:cubicBezTo>
                  <a:cubicBezTo>
                    <a:pt x="164" y="742"/>
                    <a:pt x="172" y="734"/>
                    <a:pt x="180" y="727"/>
                  </a:cubicBezTo>
                  <a:lnTo>
                    <a:pt x="180" y="727"/>
                  </a:lnTo>
                  <a:cubicBezTo>
                    <a:pt x="187" y="734"/>
                    <a:pt x="187" y="742"/>
                    <a:pt x="202" y="749"/>
                  </a:cubicBezTo>
                  <a:cubicBezTo>
                    <a:pt x="217" y="742"/>
                    <a:pt x="224" y="727"/>
                    <a:pt x="239" y="719"/>
                  </a:cubicBezTo>
                  <a:cubicBezTo>
                    <a:pt x="239" y="719"/>
                    <a:pt x="247" y="719"/>
                    <a:pt x="247" y="712"/>
                  </a:cubicBezTo>
                  <a:cubicBezTo>
                    <a:pt x="262" y="704"/>
                    <a:pt x="269" y="689"/>
                    <a:pt x="277" y="674"/>
                  </a:cubicBezTo>
                  <a:lnTo>
                    <a:pt x="284" y="667"/>
                  </a:lnTo>
                  <a:cubicBezTo>
                    <a:pt x="284" y="637"/>
                    <a:pt x="269" y="622"/>
                    <a:pt x="269" y="592"/>
                  </a:cubicBezTo>
                  <a:cubicBezTo>
                    <a:pt x="269" y="577"/>
                    <a:pt x="269" y="562"/>
                    <a:pt x="262" y="555"/>
                  </a:cubicBezTo>
                  <a:cubicBezTo>
                    <a:pt x="254" y="539"/>
                    <a:pt x="239" y="532"/>
                    <a:pt x="239" y="517"/>
                  </a:cubicBezTo>
                  <a:cubicBezTo>
                    <a:pt x="239" y="472"/>
                    <a:pt x="239" y="472"/>
                    <a:pt x="239" y="472"/>
                  </a:cubicBezTo>
                  <a:cubicBezTo>
                    <a:pt x="239" y="465"/>
                    <a:pt x="247" y="465"/>
                    <a:pt x="247" y="457"/>
                  </a:cubicBezTo>
                  <a:cubicBezTo>
                    <a:pt x="239" y="442"/>
                    <a:pt x="217" y="450"/>
                    <a:pt x="209" y="442"/>
                  </a:cubicBezTo>
                  <a:cubicBezTo>
                    <a:pt x="202" y="435"/>
                    <a:pt x="202" y="427"/>
                    <a:pt x="202" y="420"/>
                  </a:cubicBezTo>
                  <a:cubicBezTo>
                    <a:pt x="194" y="390"/>
                    <a:pt x="187" y="375"/>
                    <a:pt x="172" y="345"/>
                  </a:cubicBezTo>
                  <a:cubicBezTo>
                    <a:pt x="187" y="307"/>
                    <a:pt x="187" y="307"/>
                    <a:pt x="187" y="307"/>
                  </a:cubicBezTo>
                  <a:cubicBezTo>
                    <a:pt x="180" y="285"/>
                    <a:pt x="187" y="270"/>
                    <a:pt x="180" y="255"/>
                  </a:cubicBezTo>
                  <a:cubicBezTo>
                    <a:pt x="172" y="240"/>
                    <a:pt x="164" y="247"/>
                    <a:pt x="150" y="232"/>
                  </a:cubicBezTo>
                  <a:cubicBezTo>
                    <a:pt x="142" y="225"/>
                    <a:pt x="134" y="217"/>
                    <a:pt x="127" y="20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4" name="Freeform 135"/>
            <p:cNvSpPr>
              <a:spLocks noChangeArrowheads="1"/>
            </p:cNvSpPr>
            <p:nvPr/>
          </p:nvSpPr>
          <p:spPr bwMode="auto">
            <a:xfrm>
              <a:off x="5595968" y="7534392"/>
              <a:ext cx="2194749" cy="2440675"/>
            </a:xfrm>
            <a:custGeom>
              <a:avLst/>
              <a:gdLst>
                <a:gd name="T0" fmla="*/ 3221 w 5080"/>
                <a:gd name="T1" fmla="*/ 1018 h 5651"/>
                <a:gd name="T2" fmla="*/ 3468 w 5080"/>
                <a:gd name="T3" fmla="*/ 951 h 5651"/>
                <a:gd name="T4" fmla="*/ 3491 w 5080"/>
                <a:gd name="T5" fmla="*/ 412 h 5651"/>
                <a:gd name="T6" fmla="*/ 3228 w 5080"/>
                <a:gd name="T7" fmla="*/ 644 h 5651"/>
                <a:gd name="T8" fmla="*/ 37 w 5080"/>
                <a:gd name="T9" fmla="*/ 4526 h 5651"/>
                <a:gd name="T10" fmla="*/ 164 w 5080"/>
                <a:gd name="T11" fmla="*/ 4383 h 5651"/>
                <a:gd name="T12" fmla="*/ 397 w 5080"/>
                <a:gd name="T13" fmla="*/ 4323 h 5651"/>
                <a:gd name="T14" fmla="*/ 554 w 5080"/>
                <a:gd name="T15" fmla="*/ 4211 h 5651"/>
                <a:gd name="T16" fmla="*/ 741 w 5080"/>
                <a:gd name="T17" fmla="*/ 4046 h 5651"/>
                <a:gd name="T18" fmla="*/ 659 w 5080"/>
                <a:gd name="T19" fmla="*/ 3604 h 5651"/>
                <a:gd name="T20" fmla="*/ 1019 w 5080"/>
                <a:gd name="T21" fmla="*/ 3154 h 5651"/>
                <a:gd name="T22" fmla="*/ 1438 w 5080"/>
                <a:gd name="T23" fmla="*/ 2570 h 5651"/>
                <a:gd name="T24" fmla="*/ 1408 w 5080"/>
                <a:gd name="T25" fmla="*/ 2015 h 5651"/>
                <a:gd name="T26" fmla="*/ 1618 w 5080"/>
                <a:gd name="T27" fmla="*/ 1663 h 5651"/>
                <a:gd name="T28" fmla="*/ 2149 w 5080"/>
                <a:gd name="T29" fmla="*/ 1520 h 5651"/>
                <a:gd name="T30" fmla="*/ 2067 w 5080"/>
                <a:gd name="T31" fmla="*/ 1775 h 5651"/>
                <a:gd name="T32" fmla="*/ 1663 w 5080"/>
                <a:gd name="T33" fmla="*/ 1970 h 5651"/>
                <a:gd name="T34" fmla="*/ 1693 w 5080"/>
                <a:gd name="T35" fmla="*/ 2098 h 5651"/>
                <a:gd name="T36" fmla="*/ 2082 w 5080"/>
                <a:gd name="T37" fmla="*/ 2599 h 5651"/>
                <a:gd name="T38" fmla="*/ 2929 w 5080"/>
                <a:gd name="T39" fmla="*/ 2060 h 5651"/>
                <a:gd name="T40" fmla="*/ 3491 w 5080"/>
                <a:gd name="T41" fmla="*/ 1753 h 5651"/>
                <a:gd name="T42" fmla="*/ 3910 w 5080"/>
                <a:gd name="T43" fmla="*/ 1056 h 5651"/>
                <a:gd name="T44" fmla="*/ 4540 w 5080"/>
                <a:gd name="T45" fmla="*/ 531 h 5651"/>
                <a:gd name="T46" fmla="*/ 4727 w 5080"/>
                <a:gd name="T47" fmla="*/ 38 h 5651"/>
                <a:gd name="T48" fmla="*/ 4952 w 5080"/>
                <a:gd name="T49" fmla="*/ 300 h 5651"/>
                <a:gd name="T50" fmla="*/ 4825 w 5080"/>
                <a:gd name="T51" fmla="*/ 689 h 5651"/>
                <a:gd name="T52" fmla="*/ 4840 w 5080"/>
                <a:gd name="T53" fmla="*/ 1026 h 5651"/>
                <a:gd name="T54" fmla="*/ 4780 w 5080"/>
                <a:gd name="T55" fmla="*/ 1243 h 5651"/>
                <a:gd name="T56" fmla="*/ 4667 w 5080"/>
                <a:gd name="T57" fmla="*/ 1505 h 5651"/>
                <a:gd name="T58" fmla="*/ 4345 w 5080"/>
                <a:gd name="T59" fmla="*/ 1610 h 5651"/>
                <a:gd name="T60" fmla="*/ 4270 w 5080"/>
                <a:gd name="T61" fmla="*/ 1963 h 5651"/>
                <a:gd name="T62" fmla="*/ 4345 w 5080"/>
                <a:gd name="T63" fmla="*/ 2232 h 5651"/>
                <a:gd name="T64" fmla="*/ 4240 w 5080"/>
                <a:gd name="T65" fmla="*/ 2232 h 5651"/>
                <a:gd name="T66" fmla="*/ 4023 w 5080"/>
                <a:gd name="T67" fmla="*/ 2405 h 5651"/>
                <a:gd name="T68" fmla="*/ 3716 w 5080"/>
                <a:gd name="T69" fmla="*/ 2629 h 5651"/>
                <a:gd name="T70" fmla="*/ 3461 w 5080"/>
                <a:gd name="T71" fmla="*/ 2764 h 5651"/>
                <a:gd name="T72" fmla="*/ 3648 w 5080"/>
                <a:gd name="T73" fmla="*/ 3079 h 5651"/>
                <a:gd name="T74" fmla="*/ 3611 w 5080"/>
                <a:gd name="T75" fmla="*/ 3476 h 5651"/>
                <a:gd name="T76" fmla="*/ 3753 w 5080"/>
                <a:gd name="T77" fmla="*/ 3791 h 5651"/>
                <a:gd name="T78" fmla="*/ 4143 w 5080"/>
                <a:gd name="T79" fmla="*/ 4106 h 5651"/>
                <a:gd name="T80" fmla="*/ 4113 w 5080"/>
                <a:gd name="T81" fmla="*/ 4368 h 5651"/>
                <a:gd name="T82" fmla="*/ 4000 w 5080"/>
                <a:gd name="T83" fmla="*/ 4526 h 5651"/>
                <a:gd name="T84" fmla="*/ 4165 w 5080"/>
                <a:gd name="T85" fmla="*/ 4885 h 5651"/>
                <a:gd name="T86" fmla="*/ 4180 w 5080"/>
                <a:gd name="T87" fmla="*/ 5245 h 5651"/>
                <a:gd name="T88" fmla="*/ 3820 w 5080"/>
                <a:gd name="T89" fmla="*/ 5545 h 5651"/>
                <a:gd name="T90" fmla="*/ 3806 w 5080"/>
                <a:gd name="T91" fmla="*/ 5035 h 5651"/>
                <a:gd name="T92" fmla="*/ 3716 w 5080"/>
                <a:gd name="T93" fmla="*/ 4900 h 5651"/>
                <a:gd name="T94" fmla="*/ 3333 w 5080"/>
                <a:gd name="T95" fmla="*/ 5207 h 5651"/>
                <a:gd name="T96" fmla="*/ 2921 w 5080"/>
                <a:gd name="T97" fmla="*/ 5537 h 5651"/>
                <a:gd name="T98" fmla="*/ 2209 w 5080"/>
                <a:gd name="T99" fmla="*/ 5560 h 5651"/>
                <a:gd name="T100" fmla="*/ 1955 w 5080"/>
                <a:gd name="T101" fmla="*/ 5545 h 5651"/>
                <a:gd name="T102" fmla="*/ 1866 w 5080"/>
                <a:gd name="T103" fmla="*/ 5372 h 5651"/>
                <a:gd name="T104" fmla="*/ 1738 w 5080"/>
                <a:gd name="T105" fmla="*/ 5462 h 5651"/>
                <a:gd name="T106" fmla="*/ 1528 w 5080"/>
                <a:gd name="T107" fmla="*/ 5013 h 5651"/>
                <a:gd name="T108" fmla="*/ 1333 w 5080"/>
                <a:gd name="T109" fmla="*/ 4848 h 5651"/>
                <a:gd name="T110" fmla="*/ 1079 w 5080"/>
                <a:gd name="T111" fmla="*/ 4653 h 5651"/>
                <a:gd name="T112" fmla="*/ 1034 w 5080"/>
                <a:gd name="T113" fmla="*/ 4308 h 5651"/>
                <a:gd name="T114" fmla="*/ 809 w 5080"/>
                <a:gd name="T115" fmla="*/ 4113 h 5651"/>
                <a:gd name="T116" fmla="*/ 711 w 5080"/>
                <a:gd name="T117" fmla="*/ 4323 h 5651"/>
                <a:gd name="T118" fmla="*/ 531 w 5080"/>
                <a:gd name="T119" fmla="*/ 4466 h 565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080" h="5651">
                  <a:moveTo>
                    <a:pt x="3184" y="719"/>
                  </a:moveTo>
                  <a:lnTo>
                    <a:pt x="3184" y="719"/>
                  </a:lnTo>
                  <a:cubicBezTo>
                    <a:pt x="3184" y="726"/>
                    <a:pt x="3184" y="734"/>
                    <a:pt x="3184" y="749"/>
                  </a:cubicBezTo>
                  <a:cubicBezTo>
                    <a:pt x="3184" y="786"/>
                    <a:pt x="3184" y="816"/>
                    <a:pt x="3184" y="853"/>
                  </a:cubicBezTo>
                  <a:cubicBezTo>
                    <a:pt x="3221" y="839"/>
                    <a:pt x="3228" y="816"/>
                    <a:pt x="3258" y="794"/>
                  </a:cubicBezTo>
                  <a:cubicBezTo>
                    <a:pt x="3273" y="816"/>
                    <a:pt x="3296" y="823"/>
                    <a:pt x="3296" y="853"/>
                  </a:cubicBezTo>
                  <a:cubicBezTo>
                    <a:pt x="3296" y="883"/>
                    <a:pt x="3258" y="883"/>
                    <a:pt x="3243" y="906"/>
                  </a:cubicBezTo>
                  <a:cubicBezTo>
                    <a:pt x="3236" y="921"/>
                    <a:pt x="3236" y="943"/>
                    <a:pt x="3236" y="966"/>
                  </a:cubicBezTo>
                  <a:cubicBezTo>
                    <a:pt x="3236" y="988"/>
                    <a:pt x="3236" y="1003"/>
                    <a:pt x="3221" y="1018"/>
                  </a:cubicBezTo>
                  <a:cubicBezTo>
                    <a:pt x="3214" y="1026"/>
                    <a:pt x="3198" y="1026"/>
                    <a:pt x="3184" y="1026"/>
                  </a:cubicBezTo>
                  <a:cubicBezTo>
                    <a:pt x="3176" y="1033"/>
                    <a:pt x="3168" y="1041"/>
                    <a:pt x="3161" y="1048"/>
                  </a:cubicBezTo>
                  <a:cubicBezTo>
                    <a:pt x="3161" y="1086"/>
                    <a:pt x="3161" y="1086"/>
                    <a:pt x="3161" y="1086"/>
                  </a:cubicBezTo>
                  <a:cubicBezTo>
                    <a:pt x="3168" y="1086"/>
                    <a:pt x="3176" y="1086"/>
                    <a:pt x="3184" y="1086"/>
                  </a:cubicBezTo>
                  <a:cubicBezTo>
                    <a:pt x="3206" y="1086"/>
                    <a:pt x="3206" y="1071"/>
                    <a:pt x="3221" y="1071"/>
                  </a:cubicBezTo>
                  <a:cubicBezTo>
                    <a:pt x="3258" y="1056"/>
                    <a:pt x="3273" y="1041"/>
                    <a:pt x="3311" y="1033"/>
                  </a:cubicBezTo>
                  <a:cubicBezTo>
                    <a:pt x="3333" y="1026"/>
                    <a:pt x="3356" y="1026"/>
                    <a:pt x="3378" y="1018"/>
                  </a:cubicBezTo>
                  <a:cubicBezTo>
                    <a:pt x="3401" y="1003"/>
                    <a:pt x="3408" y="988"/>
                    <a:pt x="3431" y="973"/>
                  </a:cubicBezTo>
                  <a:cubicBezTo>
                    <a:pt x="3446" y="966"/>
                    <a:pt x="3461" y="966"/>
                    <a:pt x="3468" y="951"/>
                  </a:cubicBezTo>
                  <a:cubicBezTo>
                    <a:pt x="3498" y="921"/>
                    <a:pt x="3498" y="899"/>
                    <a:pt x="3513" y="861"/>
                  </a:cubicBezTo>
                  <a:cubicBezTo>
                    <a:pt x="3528" y="808"/>
                    <a:pt x="3543" y="779"/>
                    <a:pt x="3566" y="726"/>
                  </a:cubicBezTo>
                  <a:cubicBezTo>
                    <a:pt x="3558" y="704"/>
                    <a:pt x="3558" y="704"/>
                    <a:pt x="3558" y="704"/>
                  </a:cubicBezTo>
                  <a:cubicBezTo>
                    <a:pt x="3378" y="704"/>
                    <a:pt x="3378" y="704"/>
                    <a:pt x="3378" y="704"/>
                  </a:cubicBezTo>
                  <a:cubicBezTo>
                    <a:pt x="3378" y="704"/>
                    <a:pt x="3378" y="696"/>
                    <a:pt x="3378" y="689"/>
                  </a:cubicBezTo>
                  <a:cubicBezTo>
                    <a:pt x="3378" y="681"/>
                    <a:pt x="3378" y="674"/>
                    <a:pt x="3386" y="666"/>
                  </a:cubicBezTo>
                  <a:cubicBezTo>
                    <a:pt x="3401" y="629"/>
                    <a:pt x="3423" y="614"/>
                    <a:pt x="3446" y="591"/>
                  </a:cubicBezTo>
                  <a:cubicBezTo>
                    <a:pt x="3468" y="569"/>
                    <a:pt x="3476" y="546"/>
                    <a:pt x="3476" y="516"/>
                  </a:cubicBezTo>
                  <a:cubicBezTo>
                    <a:pt x="3483" y="471"/>
                    <a:pt x="3483" y="449"/>
                    <a:pt x="3491" y="412"/>
                  </a:cubicBezTo>
                  <a:cubicBezTo>
                    <a:pt x="3498" y="390"/>
                    <a:pt x="3506" y="375"/>
                    <a:pt x="3506" y="352"/>
                  </a:cubicBezTo>
                  <a:cubicBezTo>
                    <a:pt x="3506" y="345"/>
                    <a:pt x="3491" y="345"/>
                    <a:pt x="3491" y="345"/>
                  </a:cubicBezTo>
                  <a:cubicBezTo>
                    <a:pt x="3476" y="337"/>
                    <a:pt x="3461" y="337"/>
                    <a:pt x="3453" y="345"/>
                  </a:cubicBezTo>
                  <a:cubicBezTo>
                    <a:pt x="3438" y="345"/>
                    <a:pt x="3431" y="352"/>
                    <a:pt x="3431" y="360"/>
                  </a:cubicBezTo>
                  <a:cubicBezTo>
                    <a:pt x="3423" y="375"/>
                    <a:pt x="3431" y="390"/>
                    <a:pt x="3423" y="397"/>
                  </a:cubicBezTo>
                  <a:cubicBezTo>
                    <a:pt x="3416" y="426"/>
                    <a:pt x="3393" y="441"/>
                    <a:pt x="3363" y="449"/>
                  </a:cubicBezTo>
                  <a:cubicBezTo>
                    <a:pt x="3348" y="449"/>
                    <a:pt x="3341" y="464"/>
                    <a:pt x="3333" y="479"/>
                  </a:cubicBezTo>
                  <a:cubicBezTo>
                    <a:pt x="3303" y="524"/>
                    <a:pt x="3266" y="546"/>
                    <a:pt x="3243" y="599"/>
                  </a:cubicBezTo>
                  <a:cubicBezTo>
                    <a:pt x="3236" y="614"/>
                    <a:pt x="3236" y="629"/>
                    <a:pt x="3228" y="644"/>
                  </a:cubicBezTo>
                  <a:cubicBezTo>
                    <a:pt x="3214" y="674"/>
                    <a:pt x="3184" y="681"/>
                    <a:pt x="3184" y="719"/>
                  </a:cubicBezTo>
                  <a:close/>
                  <a:moveTo>
                    <a:pt x="374" y="4570"/>
                  </a:moveTo>
                  <a:lnTo>
                    <a:pt x="374" y="4570"/>
                  </a:lnTo>
                  <a:lnTo>
                    <a:pt x="374" y="4570"/>
                  </a:lnTo>
                  <a:cubicBezTo>
                    <a:pt x="337" y="4570"/>
                    <a:pt x="299" y="4586"/>
                    <a:pt x="262" y="4578"/>
                  </a:cubicBezTo>
                  <a:cubicBezTo>
                    <a:pt x="239" y="4578"/>
                    <a:pt x="232" y="4563"/>
                    <a:pt x="209" y="4556"/>
                  </a:cubicBezTo>
                  <a:cubicBezTo>
                    <a:pt x="179" y="4540"/>
                    <a:pt x="149" y="4540"/>
                    <a:pt x="112" y="4540"/>
                  </a:cubicBezTo>
                  <a:cubicBezTo>
                    <a:pt x="82" y="4540"/>
                    <a:pt x="67" y="4548"/>
                    <a:pt x="37" y="4548"/>
                  </a:cubicBezTo>
                  <a:cubicBezTo>
                    <a:pt x="37" y="4526"/>
                    <a:pt x="37" y="4526"/>
                    <a:pt x="37" y="4526"/>
                  </a:cubicBezTo>
                  <a:cubicBezTo>
                    <a:pt x="44" y="4503"/>
                    <a:pt x="52" y="4481"/>
                    <a:pt x="52" y="4458"/>
                  </a:cubicBezTo>
                  <a:cubicBezTo>
                    <a:pt x="52" y="4443"/>
                    <a:pt x="37" y="4443"/>
                    <a:pt x="29" y="4428"/>
                  </a:cubicBezTo>
                  <a:cubicBezTo>
                    <a:pt x="22" y="4413"/>
                    <a:pt x="22" y="4406"/>
                    <a:pt x="22" y="4391"/>
                  </a:cubicBezTo>
                  <a:cubicBezTo>
                    <a:pt x="14" y="4368"/>
                    <a:pt x="0" y="4361"/>
                    <a:pt x="0" y="4338"/>
                  </a:cubicBezTo>
                  <a:cubicBezTo>
                    <a:pt x="0" y="4316"/>
                    <a:pt x="7" y="4301"/>
                    <a:pt x="14" y="4278"/>
                  </a:cubicBezTo>
                  <a:lnTo>
                    <a:pt x="14" y="4278"/>
                  </a:lnTo>
                  <a:cubicBezTo>
                    <a:pt x="22" y="4293"/>
                    <a:pt x="22" y="4308"/>
                    <a:pt x="37" y="4323"/>
                  </a:cubicBezTo>
                  <a:cubicBezTo>
                    <a:pt x="60" y="4346"/>
                    <a:pt x="82" y="4338"/>
                    <a:pt x="112" y="4346"/>
                  </a:cubicBezTo>
                  <a:cubicBezTo>
                    <a:pt x="134" y="4353"/>
                    <a:pt x="142" y="4376"/>
                    <a:pt x="164" y="4383"/>
                  </a:cubicBezTo>
                  <a:cubicBezTo>
                    <a:pt x="179" y="4391"/>
                    <a:pt x="187" y="4391"/>
                    <a:pt x="202" y="4398"/>
                  </a:cubicBezTo>
                  <a:cubicBezTo>
                    <a:pt x="209" y="4376"/>
                    <a:pt x="209" y="4353"/>
                    <a:pt x="217" y="4331"/>
                  </a:cubicBezTo>
                  <a:cubicBezTo>
                    <a:pt x="232" y="4331"/>
                    <a:pt x="232" y="4331"/>
                    <a:pt x="232" y="4331"/>
                  </a:cubicBezTo>
                  <a:cubicBezTo>
                    <a:pt x="239" y="4353"/>
                    <a:pt x="247" y="4383"/>
                    <a:pt x="277" y="4383"/>
                  </a:cubicBezTo>
                  <a:cubicBezTo>
                    <a:pt x="284" y="4383"/>
                    <a:pt x="284" y="4376"/>
                    <a:pt x="284" y="4376"/>
                  </a:cubicBezTo>
                  <a:cubicBezTo>
                    <a:pt x="307" y="4368"/>
                    <a:pt x="329" y="4361"/>
                    <a:pt x="337" y="4338"/>
                  </a:cubicBezTo>
                  <a:cubicBezTo>
                    <a:pt x="322" y="4308"/>
                    <a:pt x="322" y="4308"/>
                    <a:pt x="322" y="4308"/>
                  </a:cubicBezTo>
                  <a:lnTo>
                    <a:pt x="329" y="4301"/>
                  </a:lnTo>
                  <a:cubicBezTo>
                    <a:pt x="359" y="4308"/>
                    <a:pt x="367" y="4323"/>
                    <a:pt x="397" y="4323"/>
                  </a:cubicBezTo>
                  <a:cubicBezTo>
                    <a:pt x="404" y="4323"/>
                    <a:pt x="412" y="4308"/>
                    <a:pt x="419" y="4301"/>
                  </a:cubicBezTo>
                  <a:cubicBezTo>
                    <a:pt x="419" y="4301"/>
                    <a:pt x="427" y="4301"/>
                    <a:pt x="427" y="4293"/>
                  </a:cubicBezTo>
                  <a:cubicBezTo>
                    <a:pt x="442" y="4278"/>
                    <a:pt x="442" y="4263"/>
                    <a:pt x="442" y="4241"/>
                  </a:cubicBezTo>
                  <a:cubicBezTo>
                    <a:pt x="449" y="4226"/>
                    <a:pt x="457" y="4218"/>
                    <a:pt x="464" y="4203"/>
                  </a:cubicBezTo>
                  <a:cubicBezTo>
                    <a:pt x="464" y="4211"/>
                    <a:pt x="472" y="4203"/>
                    <a:pt x="479" y="4211"/>
                  </a:cubicBezTo>
                  <a:cubicBezTo>
                    <a:pt x="487" y="4233"/>
                    <a:pt x="479" y="4248"/>
                    <a:pt x="479" y="4271"/>
                  </a:cubicBezTo>
                  <a:cubicBezTo>
                    <a:pt x="487" y="4278"/>
                    <a:pt x="487" y="4286"/>
                    <a:pt x="494" y="4286"/>
                  </a:cubicBezTo>
                  <a:cubicBezTo>
                    <a:pt x="502" y="4271"/>
                    <a:pt x="509" y="4256"/>
                    <a:pt x="517" y="4233"/>
                  </a:cubicBezTo>
                  <a:cubicBezTo>
                    <a:pt x="524" y="4218"/>
                    <a:pt x="539" y="4218"/>
                    <a:pt x="554" y="4211"/>
                  </a:cubicBezTo>
                  <a:cubicBezTo>
                    <a:pt x="584" y="4196"/>
                    <a:pt x="614" y="4188"/>
                    <a:pt x="614" y="4158"/>
                  </a:cubicBezTo>
                  <a:cubicBezTo>
                    <a:pt x="614" y="4121"/>
                    <a:pt x="599" y="4098"/>
                    <a:pt x="599" y="4068"/>
                  </a:cubicBezTo>
                  <a:cubicBezTo>
                    <a:pt x="599" y="4061"/>
                    <a:pt x="607" y="4061"/>
                    <a:pt x="614" y="4061"/>
                  </a:cubicBezTo>
                  <a:cubicBezTo>
                    <a:pt x="621" y="4046"/>
                    <a:pt x="637" y="4046"/>
                    <a:pt x="651" y="4046"/>
                  </a:cubicBezTo>
                  <a:cubicBezTo>
                    <a:pt x="651" y="4046"/>
                    <a:pt x="659" y="4046"/>
                    <a:pt x="659" y="4053"/>
                  </a:cubicBezTo>
                  <a:cubicBezTo>
                    <a:pt x="659" y="4061"/>
                    <a:pt x="651" y="4068"/>
                    <a:pt x="651" y="4083"/>
                  </a:cubicBezTo>
                  <a:cubicBezTo>
                    <a:pt x="651" y="4098"/>
                    <a:pt x="667" y="4113"/>
                    <a:pt x="667" y="4128"/>
                  </a:cubicBezTo>
                  <a:cubicBezTo>
                    <a:pt x="674" y="4143"/>
                    <a:pt x="681" y="4158"/>
                    <a:pt x="689" y="4166"/>
                  </a:cubicBezTo>
                  <a:cubicBezTo>
                    <a:pt x="726" y="4128"/>
                    <a:pt x="741" y="4098"/>
                    <a:pt x="741" y="4046"/>
                  </a:cubicBezTo>
                  <a:cubicBezTo>
                    <a:pt x="741" y="4031"/>
                    <a:pt x="734" y="4023"/>
                    <a:pt x="726" y="4016"/>
                  </a:cubicBezTo>
                  <a:cubicBezTo>
                    <a:pt x="719" y="3993"/>
                    <a:pt x="719" y="3978"/>
                    <a:pt x="711" y="3948"/>
                  </a:cubicBezTo>
                  <a:cubicBezTo>
                    <a:pt x="704" y="3934"/>
                    <a:pt x="704" y="3918"/>
                    <a:pt x="696" y="3904"/>
                  </a:cubicBezTo>
                  <a:cubicBezTo>
                    <a:pt x="689" y="3888"/>
                    <a:pt x="689" y="3874"/>
                    <a:pt x="681" y="3866"/>
                  </a:cubicBezTo>
                  <a:cubicBezTo>
                    <a:pt x="674" y="3851"/>
                    <a:pt x="667" y="3851"/>
                    <a:pt x="659" y="3844"/>
                  </a:cubicBezTo>
                  <a:cubicBezTo>
                    <a:pt x="637" y="3814"/>
                    <a:pt x="629" y="3798"/>
                    <a:pt x="621" y="3761"/>
                  </a:cubicBezTo>
                  <a:cubicBezTo>
                    <a:pt x="607" y="3739"/>
                    <a:pt x="591" y="3724"/>
                    <a:pt x="591" y="3694"/>
                  </a:cubicBezTo>
                  <a:cubicBezTo>
                    <a:pt x="591" y="3671"/>
                    <a:pt x="621" y="3671"/>
                    <a:pt x="637" y="3656"/>
                  </a:cubicBezTo>
                  <a:cubicBezTo>
                    <a:pt x="651" y="3641"/>
                    <a:pt x="651" y="3626"/>
                    <a:pt x="659" y="3604"/>
                  </a:cubicBezTo>
                  <a:cubicBezTo>
                    <a:pt x="674" y="3574"/>
                    <a:pt x="674" y="3551"/>
                    <a:pt x="696" y="3514"/>
                  </a:cubicBezTo>
                  <a:cubicBezTo>
                    <a:pt x="704" y="3491"/>
                    <a:pt x="719" y="3476"/>
                    <a:pt x="734" y="3454"/>
                  </a:cubicBezTo>
                  <a:cubicBezTo>
                    <a:pt x="741" y="3439"/>
                    <a:pt x="741" y="3431"/>
                    <a:pt x="741" y="3416"/>
                  </a:cubicBezTo>
                  <a:cubicBezTo>
                    <a:pt x="749" y="3387"/>
                    <a:pt x="756" y="3371"/>
                    <a:pt x="764" y="3341"/>
                  </a:cubicBezTo>
                  <a:cubicBezTo>
                    <a:pt x="794" y="3334"/>
                    <a:pt x="809" y="3327"/>
                    <a:pt x="831" y="3311"/>
                  </a:cubicBezTo>
                  <a:cubicBezTo>
                    <a:pt x="861" y="3289"/>
                    <a:pt x="869" y="3281"/>
                    <a:pt x="891" y="3259"/>
                  </a:cubicBezTo>
                  <a:cubicBezTo>
                    <a:pt x="906" y="3244"/>
                    <a:pt x="921" y="3244"/>
                    <a:pt x="929" y="3229"/>
                  </a:cubicBezTo>
                  <a:cubicBezTo>
                    <a:pt x="944" y="3207"/>
                    <a:pt x="951" y="3192"/>
                    <a:pt x="966" y="3177"/>
                  </a:cubicBezTo>
                  <a:cubicBezTo>
                    <a:pt x="981" y="3169"/>
                    <a:pt x="996" y="3162"/>
                    <a:pt x="1019" y="3154"/>
                  </a:cubicBezTo>
                  <a:cubicBezTo>
                    <a:pt x="1041" y="3147"/>
                    <a:pt x="1056" y="3132"/>
                    <a:pt x="1079" y="3109"/>
                  </a:cubicBezTo>
                  <a:cubicBezTo>
                    <a:pt x="1086" y="3102"/>
                    <a:pt x="1101" y="3094"/>
                    <a:pt x="1116" y="3087"/>
                  </a:cubicBezTo>
                  <a:cubicBezTo>
                    <a:pt x="1131" y="3064"/>
                    <a:pt x="1139" y="3057"/>
                    <a:pt x="1154" y="3034"/>
                  </a:cubicBezTo>
                  <a:cubicBezTo>
                    <a:pt x="1169" y="3012"/>
                    <a:pt x="1176" y="2997"/>
                    <a:pt x="1191" y="2982"/>
                  </a:cubicBezTo>
                  <a:cubicBezTo>
                    <a:pt x="1199" y="2974"/>
                    <a:pt x="1206" y="2974"/>
                    <a:pt x="1206" y="2974"/>
                  </a:cubicBezTo>
                  <a:cubicBezTo>
                    <a:pt x="1214" y="2952"/>
                    <a:pt x="1221" y="2937"/>
                    <a:pt x="1236" y="2922"/>
                  </a:cubicBezTo>
                  <a:cubicBezTo>
                    <a:pt x="1273" y="2862"/>
                    <a:pt x="1289" y="2824"/>
                    <a:pt x="1326" y="2757"/>
                  </a:cubicBezTo>
                  <a:cubicBezTo>
                    <a:pt x="1349" y="2712"/>
                    <a:pt x="1379" y="2682"/>
                    <a:pt x="1401" y="2637"/>
                  </a:cubicBezTo>
                  <a:cubicBezTo>
                    <a:pt x="1416" y="2615"/>
                    <a:pt x="1423" y="2592"/>
                    <a:pt x="1438" y="2570"/>
                  </a:cubicBezTo>
                  <a:cubicBezTo>
                    <a:pt x="1446" y="2555"/>
                    <a:pt x="1453" y="2547"/>
                    <a:pt x="1468" y="2532"/>
                  </a:cubicBezTo>
                  <a:cubicBezTo>
                    <a:pt x="1476" y="2510"/>
                    <a:pt x="1483" y="2495"/>
                    <a:pt x="1491" y="2465"/>
                  </a:cubicBezTo>
                  <a:cubicBezTo>
                    <a:pt x="1506" y="2435"/>
                    <a:pt x="1513" y="2412"/>
                    <a:pt x="1513" y="2375"/>
                  </a:cubicBezTo>
                  <a:cubicBezTo>
                    <a:pt x="1513" y="2322"/>
                    <a:pt x="1513" y="2292"/>
                    <a:pt x="1513" y="2240"/>
                  </a:cubicBezTo>
                  <a:cubicBezTo>
                    <a:pt x="1513" y="2225"/>
                    <a:pt x="1506" y="2217"/>
                    <a:pt x="1506" y="2202"/>
                  </a:cubicBezTo>
                  <a:cubicBezTo>
                    <a:pt x="1491" y="2142"/>
                    <a:pt x="1476" y="2105"/>
                    <a:pt x="1461" y="2038"/>
                  </a:cubicBezTo>
                  <a:cubicBezTo>
                    <a:pt x="1446" y="2045"/>
                    <a:pt x="1438" y="2045"/>
                    <a:pt x="1423" y="2052"/>
                  </a:cubicBezTo>
                  <a:cubicBezTo>
                    <a:pt x="1408" y="2045"/>
                    <a:pt x="1408" y="2045"/>
                    <a:pt x="1408" y="2045"/>
                  </a:cubicBezTo>
                  <a:cubicBezTo>
                    <a:pt x="1408" y="2038"/>
                    <a:pt x="1408" y="2030"/>
                    <a:pt x="1408" y="2015"/>
                  </a:cubicBezTo>
                  <a:cubicBezTo>
                    <a:pt x="1408" y="1985"/>
                    <a:pt x="1408" y="1963"/>
                    <a:pt x="1423" y="1933"/>
                  </a:cubicBezTo>
                  <a:cubicBezTo>
                    <a:pt x="1423" y="1925"/>
                    <a:pt x="1423" y="1925"/>
                    <a:pt x="1423" y="1918"/>
                  </a:cubicBezTo>
                  <a:cubicBezTo>
                    <a:pt x="1431" y="1910"/>
                    <a:pt x="1438" y="1903"/>
                    <a:pt x="1446" y="1895"/>
                  </a:cubicBezTo>
                  <a:cubicBezTo>
                    <a:pt x="1453" y="1888"/>
                    <a:pt x="1461" y="1873"/>
                    <a:pt x="1461" y="1858"/>
                  </a:cubicBezTo>
                  <a:cubicBezTo>
                    <a:pt x="1468" y="1835"/>
                    <a:pt x="1476" y="1828"/>
                    <a:pt x="1476" y="1805"/>
                  </a:cubicBezTo>
                  <a:cubicBezTo>
                    <a:pt x="1476" y="1738"/>
                    <a:pt x="1476" y="1738"/>
                    <a:pt x="1476" y="1738"/>
                  </a:cubicBezTo>
                  <a:cubicBezTo>
                    <a:pt x="1476" y="1723"/>
                    <a:pt x="1498" y="1723"/>
                    <a:pt x="1506" y="1715"/>
                  </a:cubicBezTo>
                  <a:cubicBezTo>
                    <a:pt x="1521" y="1708"/>
                    <a:pt x="1536" y="1700"/>
                    <a:pt x="1543" y="1700"/>
                  </a:cubicBezTo>
                  <a:cubicBezTo>
                    <a:pt x="1573" y="1685"/>
                    <a:pt x="1588" y="1663"/>
                    <a:pt x="1618" y="1663"/>
                  </a:cubicBezTo>
                  <a:cubicBezTo>
                    <a:pt x="1641" y="1663"/>
                    <a:pt x="1648" y="1693"/>
                    <a:pt x="1678" y="1693"/>
                  </a:cubicBezTo>
                  <a:cubicBezTo>
                    <a:pt x="1693" y="1693"/>
                    <a:pt x="1701" y="1678"/>
                    <a:pt x="1708" y="1678"/>
                  </a:cubicBezTo>
                  <a:cubicBezTo>
                    <a:pt x="1723" y="1663"/>
                    <a:pt x="1731" y="1655"/>
                    <a:pt x="1746" y="1648"/>
                  </a:cubicBezTo>
                  <a:cubicBezTo>
                    <a:pt x="1761" y="1633"/>
                    <a:pt x="1776" y="1625"/>
                    <a:pt x="1791" y="1618"/>
                  </a:cubicBezTo>
                  <a:cubicBezTo>
                    <a:pt x="1836" y="1595"/>
                    <a:pt x="1858" y="1573"/>
                    <a:pt x="1896" y="1550"/>
                  </a:cubicBezTo>
                  <a:cubicBezTo>
                    <a:pt x="1926" y="1528"/>
                    <a:pt x="1948" y="1513"/>
                    <a:pt x="1985" y="1505"/>
                  </a:cubicBezTo>
                  <a:cubicBezTo>
                    <a:pt x="2000" y="1505"/>
                    <a:pt x="2008" y="1505"/>
                    <a:pt x="2023" y="1505"/>
                  </a:cubicBezTo>
                  <a:cubicBezTo>
                    <a:pt x="2059" y="1498"/>
                    <a:pt x="2074" y="1490"/>
                    <a:pt x="2112" y="1490"/>
                  </a:cubicBezTo>
                  <a:cubicBezTo>
                    <a:pt x="2127" y="1490"/>
                    <a:pt x="2142" y="1505"/>
                    <a:pt x="2149" y="1520"/>
                  </a:cubicBezTo>
                  <a:cubicBezTo>
                    <a:pt x="2157" y="1528"/>
                    <a:pt x="2149" y="1535"/>
                    <a:pt x="2157" y="1543"/>
                  </a:cubicBezTo>
                  <a:cubicBezTo>
                    <a:pt x="2157" y="1565"/>
                    <a:pt x="2172" y="1573"/>
                    <a:pt x="2172" y="1588"/>
                  </a:cubicBezTo>
                  <a:cubicBezTo>
                    <a:pt x="2172" y="1603"/>
                    <a:pt x="2164" y="1610"/>
                    <a:pt x="2149" y="1618"/>
                  </a:cubicBezTo>
                  <a:cubicBezTo>
                    <a:pt x="2127" y="1618"/>
                    <a:pt x="2112" y="1610"/>
                    <a:pt x="2089" y="1618"/>
                  </a:cubicBezTo>
                  <a:cubicBezTo>
                    <a:pt x="2074" y="1625"/>
                    <a:pt x="2074" y="1640"/>
                    <a:pt x="2067" y="1655"/>
                  </a:cubicBezTo>
                  <a:cubicBezTo>
                    <a:pt x="2059" y="1670"/>
                    <a:pt x="2052" y="1678"/>
                    <a:pt x="2052" y="1700"/>
                  </a:cubicBezTo>
                  <a:cubicBezTo>
                    <a:pt x="2052" y="1708"/>
                    <a:pt x="2052" y="1708"/>
                    <a:pt x="2059" y="1715"/>
                  </a:cubicBezTo>
                  <a:cubicBezTo>
                    <a:pt x="2059" y="1738"/>
                    <a:pt x="2059" y="1745"/>
                    <a:pt x="2059" y="1768"/>
                  </a:cubicBezTo>
                  <a:cubicBezTo>
                    <a:pt x="2067" y="1768"/>
                    <a:pt x="2067" y="1775"/>
                    <a:pt x="2067" y="1775"/>
                  </a:cubicBezTo>
                  <a:cubicBezTo>
                    <a:pt x="2067" y="1790"/>
                    <a:pt x="2052" y="1805"/>
                    <a:pt x="2044" y="1805"/>
                  </a:cubicBezTo>
                  <a:cubicBezTo>
                    <a:pt x="2023" y="1813"/>
                    <a:pt x="2008" y="1813"/>
                    <a:pt x="1993" y="1813"/>
                  </a:cubicBezTo>
                  <a:cubicBezTo>
                    <a:pt x="1970" y="1820"/>
                    <a:pt x="1963" y="1828"/>
                    <a:pt x="1940" y="1835"/>
                  </a:cubicBezTo>
                  <a:cubicBezTo>
                    <a:pt x="1926" y="1843"/>
                    <a:pt x="1910" y="1850"/>
                    <a:pt x="1903" y="1865"/>
                  </a:cubicBezTo>
                  <a:cubicBezTo>
                    <a:pt x="1888" y="1895"/>
                    <a:pt x="1888" y="1933"/>
                    <a:pt x="1850" y="1955"/>
                  </a:cubicBezTo>
                  <a:cubicBezTo>
                    <a:pt x="1828" y="1970"/>
                    <a:pt x="1806" y="1978"/>
                    <a:pt x="1776" y="1978"/>
                  </a:cubicBezTo>
                  <a:cubicBezTo>
                    <a:pt x="1738" y="1978"/>
                    <a:pt x="1738" y="1910"/>
                    <a:pt x="1701" y="1910"/>
                  </a:cubicBezTo>
                  <a:cubicBezTo>
                    <a:pt x="1693" y="1910"/>
                    <a:pt x="1693" y="1925"/>
                    <a:pt x="1686" y="1940"/>
                  </a:cubicBezTo>
                  <a:cubicBezTo>
                    <a:pt x="1678" y="1955"/>
                    <a:pt x="1678" y="1963"/>
                    <a:pt x="1663" y="1970"/>
                  </a:cubicBezTo>
                  <a:cubicBezTo>
                    <a:pt x="1648" y="1985"/>
                    <a:pt x="1633" y="1985"/>
                    <a:pt x="1626" y="2000"/>
                  </a:cubicBezTo>
                  <a:cubicBezTo>
                    <a:pt x="1618" y="2000"/>
                    <a:pt x="1618" y="2008"/>
                    <a:pt x="1618" y="2015"/>
                  </a:cubicBezTo>
                  <a:cubicBezTo>
                    <a:pt x="1641" y="2030"/>
                    <a:pt x="1656" y="2045"/>
                    <a:pt x="1671" y="2068"/>
                  </a:cubicBezTo>
                  <a:cubicBezTo>
                    <a:pt x="1701" y="2052"/>
                    <a:pt x="1716" y="2023"/>
                    <a:pt x="1753" y="2023"/>
                  </a:cubicBezTo>
                  <a:cubicBezTo>
                    <a:pt x="1761" y="2023"/>
                    <a:pt x="1761" y="2038"/>
                    <a:pt x="1768" y="2038"/>
                  </a:cubicBezTo>
                  <a:cubicBezTo>
                    <a:pt x="1791" y="2038"/>
                    <a:pt x="1798" y="2030"/>
                    <a:pt x="1820" y="2023"/>
                  </a:cubicBezTo>
                  <a:cubicBezTo>
                    <a:pt x="1828" y="2038"/>
                    <a:pt x="1828" y="2038"/>
                    <a:pt x="1828" y="2038"/>
                  </a:cubicBezTo>
                  <a:cubicBezTo>
                    <a:pt x="1806" y="2068"/>
                    <a:pt x="1783" y="2075"/>
                    <a:pt x="1746" y="2090"/>
                  </a:cubicBezTo>
                  <a:cubicBezTo>
                    <a:pt x="1723" y="2098"/>
                    <a:pt x="1716" y="2105"/>
                    <a:pt x="1693" y="2098"/>
                  </a:cubicBezTo>
                  <a:cubicBezTo>
                    <a:pt x="1686" y="2112"/>
                    <a:pt x="1686" y="2112"/>
                    <a:pt x="1686" y="2112"/>
                  </a:cubicBezTo>
                  <a:cubicBezTo>
                    <a:pt x="1708" y="2135"/>
                    <a:pt x="1716" y="2158"/>
                    <a:pt x="1746" y="2172"/>
                  </a:cubicBezTo>
                  <a:cubicBezTo>
                    <a:pt x="1820" y="2090"/>
                    <a:pt x="1820" y="2090"/>
                    <a:pt x="1820" y="2090"/>
                  </a:cubicBezTo>
                  <a:cubicBezTo>
                    <a:pt x="1850" y="2165"/>
                    <a:pt x="1850" y="2165"/>
                    <a:pt x="1850" y="2165"/>
                  </a:cubicBezTo>
                  <a:cubicBezTo>
                    <a:pt x="1768" y="2442"/>
                    <a:pt x="1768" y="2442"/>
                    <a:pt x="1768" y="2442"/>
                  </a:cubicBezTo>
                  <a:cubicBezTo>
                    <a:pt x="1768" y="2472"/>
                    <a:pt x="1791" y="2487"/>
                    <a:pt x="1813" y="2510"/>
                  </a:cubicBezTo>
                  <a:cubicBezTo>
                    <a:pt x="1843" y="2540"/>
                    <a:pt x="1873" y="2555"/>
                    <a:pt x="1918" y="2570"/>
                  </a:cubicBezTo>
                  <a:cubicBezTo>
                    <a:pt x="1963" y="2592"/>
                    <a:pt x="2000" y="2585"/>
                    <a:pt x="2052" y="2592"/>
                  </a:cubicBezTo>
                  <a:cubicBezTo>
                    <a:pt x="2059" y="2592"/>
                    <a:pt x="2067" y="2599"/>
                    <a:pt x="2082" y="2599"/>
                  </a:cubicBezTo>
                  <a:cubicBezTo>
                    <a:pt x="2119" y="2599"/>
                    <a:pt x="2134" y="2585"/>
                    <a:pt x="2164" y="2562"/>
                  </a:cubicBezTo>
                  <a:cubicBezTo>
                    <a:pt x="2194" y="2540"/>
                    <a:pt x="2217" y="2525"/>
                    <a:pt x="2232" y="2487"/>
                  </a:cubicBezTo>
                  <a:cubicBezTo>
                    <a:pt x="2247" y="2427"/>
                    <a:pt x="2239" y="2367"/>
                    <a:pt x="2299" y="2345"/>
                  </a:cubicBezTo>
                  <a:cubicBezTo>
                    <a:pt x="2359" y="2315"/>
                    <a:pt x="2389" y="2300"/>
                    <a:pt x="2449" y="2270"/>
                  </a:cubicBezTo>
                  <a:cubicBezTo>
                    <a:pt x="2464" y="2270"/>
                    <a:pt x="2479" y="2262"/>
                    <a:pt x="2494" y="2255"/>
                  </a:cubicBezTo>
                  <a:cubicBezTo>
                    <a:pt x="2539" y="2240"/>
                    <a:pt x="2569" y="2240"/>
                    <a:pt x="2614" y="2225"/>
                  </a:cubicBezTo>
                  <a:cubicBezTo>
                    <a:pt x="2659" y="2195"/>
                    <a:pt x="2704" y="2195"/>
                    <a:pt x="2756" y="2172"/>
                  </a:cubicBezTo>
                  <a:cubicBezTo>
                    <a:pt x="2786" y="2158"/>
                    <a:pt x="2801" y="2150"/>
                    <a:pt x="2831" y="2128"/>
                  </a:cubicBezTo>
                  <a:cubicBezTo>
                    <a:pt x="2869" y="2098"/>
                    <a:pt x="2891" y="2090"/>
                    <a:pt x="2929" y="2060"/>
                  </a:cubicBezTo>
                  <a:cubicBezTo>
                    <a:pt x="2966" y="2038"/>
                    <a:pt x="2981" y="2008"/>
                    <a:pt x="3026" y="2008"/>
                  </a:cubicBezTo>
                  <a:cubicBezTo>
                    <a:pt x="3041" y="2008"/>
                    <a:pt x="3049" y="2015"/>
                    <a:pt x="3064" y="2015"/>
                  </a:cubicBezTo>
                  <a:cubicBezTo>
                    <a:pt x="3078" y="2015"/>
                    <a:pt x="3086" y="2008"/>
                    <a:pt x="3101" y="2000"/>
                  </a:cubicBezTo>
                  <a:cubicBezTo>
                    <a:pt x="3116" y="2000"/>
                    <a:pt x="3124" y="2000"/>
                    <a:pt x="3138" y="2000"/>
                  </a:cubicBezTo>
                  <a:cubicBezTo>
                    <a:pt x="3191" y="1978"/>
                    <a:pt x="3214" y="1955"/>
                    <a:pt x="3251" y="1918"/>
                  </a:cubicBezTo>
                  <a:cubicBezTo>
                    <a:pt x="3273" y="1903"/>
                    <a:pt x="3296" y="1895"/>
                    <a:pt x="3318" y="1873"/>
                  </a:cubicBezTo>
                  <a:cubicBezTo>
                    <a:pt x="3341" y="1850"/>
                    <a:pt x="3363" y="1843"/>
                    <a:pt x="3393" y="1828"/>
                  </a:cubicBezTo>
                  <a:cubicBezTo>
                    <a:pt x="3423" y="1813"/>
                    <a:pt x="3438" y="1790"/>
                    <a:pt x="3461" y="1768"/>
                  </a:cubicBezTo>
                  <a:cubicBezTo>
                    <a:pt x="3468" y="1760"/>
                    <a:pt x="3476" y="1760"/>
                    <a:pt x="3491" y="1753"/>
                  </a:cubicBezTo>
                  <a:cubicBezTo>
                    <a:pt x="3521" y="1723"/>
                    <a:pt x="3528" y="1708"/>
                    <a:pt x="3551" y="1678"/>
                  </a:cubicBezTo>
                  <a:cubicBezTo>
                    <a:pt x="3573" y="1648"/>
                    <a:pt x="3588" y="1640"/>
                    <a:pt x="3603" y="1618"/>
                  </a:cubicBezTo>
                  <a:cubicBezTo>
                    <a:pt x="3626" y="1580"/>
                    <a:pt x="3633" y="1550"/>
                    <a:pt x="3648" y="1513"/>
                  </a:cubicBezTo>
                  <a:cubicBezTo>
                    <a:pt x="3671" y="1476"/>
                    <a:pt x="3701" y="1468"/>
                    <a:pt x="3723" y="1430"/>
                  </a:cubicBezTo>
                  <a:cubicBezTo>
                    <a:pt x="3746" y="1400"/>
                    <a:pt x="3761" y="1386"/>
                    <a:pt x="3776" y="1348"/>
                  </a:cubicBezTo>
                  <a:cubicBezTo>
                    <a:pt x="3776" y="1333"/>
                    <a:pt x="3776" y="1326"/>
                    <a:pt x="3776" y="1311"/>
                  </a:cubicBezTo>
                  <a:cubicBezTo>
                    <a:pt x="3798" y="1251"/>
                    <a:pt x="3806" y="1221"/>
                    <a:pt x="3820" y="1161"/>
                  </a:cubicBezTo>
                  <a:cubicBezTo>
                    <a:pt x="3828" y="1131"/>
                    <a:pt x="3828" y="1108"/>
                    <a:pt x="3858" y="1086"/>
                  </a:cubicBezTo>
                  <a:cubicBezTo>
                    <a:pt x="3873" y="1078"/>
                    <a:pt x="3888" y="1071"/>
                    <a:pt x="3910" y="1056"/>
                  </a:cubicBezTo>
                  <a:cubicBezTo>
                    <a:pt x="3933" y="1048"/>
                    <a:pt x="3940" y="1041"/>
                    <a:pt x="3963" y="1026"/>
                  </a:cubicBezTo>
                  <a:cubicBezTo>
                    <a:pt x="3993" y="1003"/>
                    <a:pt x="4000" y="981"/>
                    <a:pt x="4030" y="958"/>
                  </a:cubicBezTo>
                  <a:cubicBezTo>
                    <a:pt x="4053" y="951"/>
                    <a:pt x="4060" y="943"/>
                    <a:pt x="4083" y="936"/>
                  </a:cubicBezTo>
                  <a:cubicBezTo>
                    <a:pt x="4165" y="899"/>
                    <a:pt x="4225" y="899"/>
                    <a:pt x="4300" y="846"/>
                  </a:cubicBezTo>
                  <a:cubicBezTo>
                    <a:pt x="4330" y="831"/>
                    <a:pt x="4345" y="808"/>
                    <a:pt x="4367" y="786"/>
                  </a:cubicBezTo>
                  <a:cubicBezTo>
                    <a:pt x="4413" y="756"/>
                    <a:pt x="4443" y="741"/>
                    <a:pt x="4465" y="696"/>
                  </a:cubicBezTo>
                  <a:cubicBezTo>
                    <a:pt x="4480" y="666"/>
                    <a:pt x="4487" y="651"/>
                    <a:pt x="4502" y="621"/>
                  </a:cubicBezTo>
                  <a:cubicBezTo>
                    <a:pt x="4510" y="606"/>
                    <a:pt x="4510" y="599"/>
                    <a:pt x="4517" y="584"/>
                  </a:cubicBezTo>
                  <a:cubicBezTo>
                    <a:pt x="4532" y="561"/>
                    <a:pt x="4540" y="554"/>
                    <a:pt x="4540" y="531"/>
                  </a:cubicBezTo>
                  <a:cubicBezTo>
                    <a:pt x="4547" y="494"/>
                    <a:pt x="4547" y="471"/>
                    <a:pt x="4547" y="434"/>
                  </a:cubicBezTo>
                  <a:cubicBezTo>
                    <a:pt x="4555" y="405"/>
                    <a:pt x="4562" y="390"/>
                    <a:pt x="4562" y="360"/>
                  </a:cubicBezTo>
                  <a:cubicBezTo>
                    <a:pt x="4562" y="277"/>
                    <a:pt x="4562" y="277"/>
                    <a:pt x="4562" y="277"/>
                  </a:cubicBezTo>
                  <a:cubicBezTo>
                    <a:pt x="4562" y="225"/>
                    <a:pt x="4585" y="202"/>
                    <a:pt x="4607" y="150"/>
                  </a:cubicBezTo>
                  <a:cubicBezTo>
                    <a:pt x="4637" y="105"/>
                    <a:pt x="4630" y="68"/>
                    <a:pt x="4660" y="15"/>
                  </a:cubicBezTo>
                  <a:cubicBezTo>
                    <a:pt x="4660" y="8"/>
                    <a:pt x="4667" y="8"/>
                    <a:pt x="4667" y="0"/>
                  </a:cubicBezTo>
                  <a:lnTo>
                    <a:pt x="4667" y="0"/>
                  </a:lnTo>
                  <a:cubicBezTo>
                    <a:pt x="4675" y="8"/>
                    <a:pt x="4682" y="30"/>
                    <a:pt x="4697" y="38"/>
                  </a:cubicBezTo>
                  <a:cubicBezTo>
                    <a:pt x="4705" y="38"/>
                    <a:pt x="4720" y="38"/>
                    <a:pt x="4727" y="38"/>
                  </a:cubicBezTo>
                  <a:cubicBezTo>
                    <a:pt x="4742" y="45"/>
                    <a:pt x="4757" y="60"/>
                    <a:pt x="4772" y="68"/>
                  </a:cubicBezTo>
                  <a:cubicBezTo>
                    <a:pt x="4795" y="75"/>
                    <a:pt x="4810" y="75"/>
                    <a:pt x="4825" y="83"/>
                  </a:cubicBezTo>
                  <a:cubicBezTo>
                    <a:pt x="4840" y="83"/>
                    <a:pt x="4855" y="83"/>
                    <a:pt x="4862" y="98"/>
                  </a:cubicBezTo>
                  <a:cubicBezTo>
                    <a:pt x="4870" y="105"/>
                    <a:pt x="4862" y="113"/>
                    <a:pt x="4862" y="120"/>
                  </a:cubicBezTo>
                  <a:cubicBezTo>
                    <a:pt x="4870" y="158"/>
                    <a:pt x="4877" y="172"/>
                    <a:pt x="4877" y="210"/>
                  </a:cubicBezTo>
                  <a:cubicBezTo>
                    <a:pt x="4877" y="218"/>
                    <a:pt x="4870" y="218"/>
                    <a:pt x="4870" y="225"/>
                  </a:cubicBezTo>
                  <a:cubicBezTo>
                    <a:pt x="4870" y="240"/>
                    <a:pt x="4877" y="248"/>
                    <a:pt x="4885" y="255"/>
                  </a:cubicBezTo>
                  <a:cubicBezTo>
                    <a:pt x="4892" y="270"/>
                    <a:pt x="4892" y="277"/>
                    <a:pt x="4892" y="292"/>
                  </a:cubicBezTo>
                  <a:cubicBezTo>
                    <a:pt x="4915" y="292"/>
                    <a:pt x="4930" y="300"/>
                    <a:pt x="4952" y="300"/>
                  </a:cubicBezTo>
                  <a:cubicBezTo>
                    <a:pt x="4975" y="307"/>
                    <a:pt x="4990" y="300"/>
                    <a:pt x="5005" y="307"/>
                  </a:cubicBezTo>
                  <a:cubicBezTo>
                    <a:pt x="5027" y="315"/>
                    <a:pt x="5027" y="337"/>
                    <a:pt x="5042" y="352"/>
                  </a:cubicBezTo>
                  <a:cubicBezTo>
                    <a:pt x="5057" y="375"/>
                    <a:pt x="5079" y="390"/>
                    <a:pt x="5079" y="419"/>
                  </a:cubicBezTo>
                  <a:cubicBezTo>
                    <a:pt x="5079" y="426"/>
                    <a:pt x="5072" y="426"/>
                    <a:pt x="5065" y="426"/>
                  </a:cubicBezTo>
                  <a:cubicBezTo>
                    <a:pt x="5065" y="434"/>
                    <a:pt x="5065" y="434"/>
                    <a:pt x="5057" y="441"/>
                  </a:cubicBezTo>
                  <a:cubicBezTo>
                    <a:pt x="5050" y="471"/>
                    <a:pt x="5027" y="486"/>
                    <a:pt x="4997" y="494"/>
                  </a:cubicBezTo>
                  <a:cubicBezTo>
                    <a:pt x="4967" y="509"/>
                    <a:pt x="4952" y="531"/>
                    <a:pt x="4922" y="531"/>
                  </a:cubicBezTo>
                  <a:cubicBezTo>
                    <a:pt x="4892" y="531"/>
                    <a:pt x="4877" y="524"/>
                    <a:pt x="4855" y="524"/>
                  </a:cubicBezTo>
                  <a:cubicBezTo>
                    <a:pt x="4825" y="689"/>
                    <a:pt x="4825" y="689"/>
                    <a:pt x="4825" y="689"/>
                  </a:cubicBezTo>
                  <a:cubicBezTo>
                    <a:pt x="4840" y="696"/>
                    <a:pt x="4847" y="696"/>
                    <a:pt x="4847" y="704"/>
                  </a:cubicBezTo>
                  <a:cubicBezTo>
                    <a:pt x="4847" y="719"/>
                    <a:pt x="4840" y="726"/>
                    <a:pt x="4840" y="734"/>
                  </a:cubicBezTo>
                  <a:cubicBezTo>
                    <a:pt x="4832" y="741"/>
                    <a:pt x="4832" y="749"/>
                    <a:pt x="4825" y="756"/>
                  </a:cubicBezTo>
                  <a:cubicBezTo>
                    <a:pt x="4825" y="764"/>
                    <a:pt x="4810" y="764"/>
                    <a:pt x="4810" y="779"/>
                  </a:cubicBezTo>
                  <a:cubicBezTo>
                    <a:pt x="4795" y="794"/>
                    <a:pt x="4802" y="808"/>
                    <a:pt x="4795" y="823"/>
                  </a:cubicBezTo>
                  <a:cubicBezTo>
                    <a:pt x="4780" y="869"/>
                    <a:pt x="4780" y="899"/>
                    <a:pt x="4780" y="951"/>
                  </a:cubicBezTo>
                  <a:cubicBezTo>
                    <a:pt x="4780" y="966"/>
                    <a:pt x="4780" y="981"/>
                    <a:pt x="4795" y="988"/>
                  </a:cubicBezTo>
                  <a:cubicBezTo>
                    <a:pt x="4802" y="996"/>
                    <a:pt x="4810" y="996"/>
                    <a:pt x="4817" y="1003"/>
                  </a:cubicBezTo>
                  <a:cubicBezTo>
                    <a:pt x="4825" y="1011"/>
                    <a:pt x="4832" y="1018"/>
                    <a:pt x="4840" y="1026"/>
                  </a:cubicBezTo>
                  <a:cubicBezTo>
                    <a:pt x="4855" y="1026"/>
                    <a:pt x="4870" y="1018"/>
                    <a:pt x="4877" y="1026"/>
                  </a:cubicBezTo>
                  <a:cubicBezTo>
                    <a:pt x="4885" y="1033"/>
                    <a:pt x="4885" y="1041"/>
                    <a:pt x="4885" y="1048"/>
                  </a:cubicBezTo>
                  <a:cubicBezTo>
                    <a:pt x="4892" y="1063"/>
                    <a:pt x="4900" y="1063"/>
                    <a:pt x="4907" y="1071"/>
                  </a:cubicBezTo>
                  <a:lnTo>
                    <a:pt x="4907" y="1071"/>
                  </a:lnTo>
                  <a:cubicBezTo>
                    <a:pt x="4892" y="1093"/>
                    <a:pt x="4885" y="1108"/>
                    <a:pt x="4862" y="1131"/>
                  </a:cubicBezTo>
                  <a:cubicBezTo>
                    <a:pt x="4847" y="1138"/>
                    <a:pt x="4840" y="1138"/>
                    <a:pt x="4832" y="1146"/>
                  </a:cubicBezTo>
                  <a:cubicBezTo>
                    <a:pt x="4817" y="1168"/>
                    <a:pt x="4817" y="1191"/>
                    <a:pt x="4795" y="1213"/>
                  </a:cubicBezTo>
                  <a:cubicBezTo>
                    <a:pt x="4795" y="1213"/>
                    <a:pt x="4787" y="1213"/>
                    <a:pt x="4787" y="1221"/>
                  </a:cubicBezTo>
                  <a:cubicBezTo>
                    <a:pt x="4780" y="1228"/>
                    <a:pt x="4780" y="1236"/>
                    <a:pt x="4780" y="1243"/>
                  </a:cubicBezTo>
                  <a:cubicBezTo>
                    <a:pt x="4772" y="1258"/>
                    <a:pt x="4765" y="1266"/>
                    <a:pt x="4750" y="1281"/>
                  </a:cubicBezTo>
                  <a:cubicBezTo>
                    <a:pt x="4742" y="1281"/>
                    <a:pt x="4735" y="1288"/>
                    <a:pt x="4727" y="1296"/>
                  </a:cubicBezTo>
                  <a:cubicBezTo>
                    <a:pt x="4712" y="1311"/>
                    <a:pt x="4690" y="1318"/>
                    <a:pt x="4690" y="1333"/>
                  </a:cubicBezTo>
                  <a:cubicBezTo>
                    <a:pt x="4690" y="1370"/>
                    <a:pt x="4697" y="1393"/>
                    <a:pt x="4705" y="1423"/>
                  </a:cubicBezTo>
                  <a:cubicBezTo>
                    <a:pt x="4705" y="1446"/>
                    <a:pt x="4697" y="1460"/>
                    <a:pt x="4705" y="1476"/>
                  </a:cubicBezTo>
                  <a:cubicBezTo>
                    <a:pt x="4705" y="1483"/>
                    <a:pt x="4720" y="1476"/>
                    <a:pt x="4720" y="1483"/>
                  </a:cubicBezTo>
                  <a:cubicBezTo>
                    <a:pt x="4720" y="1490"/>
                    <a:pt x="4727" y="1498"/>
                    <a:pt x="4727" y="1505"/>
                  </a:cubicBezTo>
                  <a:cubicBezTo>
                    <a:pt x="4727" y="1520"/>
                    <a:pt x="4712" y="1520"/>
                    <a:pt x="4705" y="1520"/>
                  </a:cubicBezTo>
                  <a:cubicBezTo>
                    <a:pt x="4690" y="1520"/>
                    <a:pt x="4682" y="1505"/>
                    <a:pt x="4667" y="1505"/>
                  </a:cubicBezTo>
                  <a:cubicBezTo>
                    <a:pt x="4645" y="1505"/>
                    <a:pt x="4637" y="1528"/>
                    <a:pt x="4615" y="1528"/>
                  </a:cubicBezTo>
                  <a:cubicBezTo>
                    <a:pt x="4600" y="1528"/>
                    <a:pt x="4592" y="1513"/>
                    <a:pt x="4577" y="1513"/>
                  </a:cubicBezTo>
                  <a:cubicBezTo>
                    <a:pt x="4570" y="1513"/>
                    <a:pt x="4570" y="1520"/>
                    <a:pt x="4562" y="1520"/>
                  </a:cubicBezTo>
                  <a:cubicBezTo>
                    <a:pt x="4540" y="1528"/>
                    <a:pt x="4532" y="1528"/>
                    <a:pt x="4510" y="1528"/>
                  </a:cubicBezTo>
                  <a:cubicBezTo>
                    <a:pt x="4517" y="1535"/>
                    <a:pt x="4525" y="1543"/>
                    <a:pt x="4525" y="1550"/>
                  </a:cubicBezTo>
                  <a:cubicBezTo>
                    <a:pt x="4525" y="1580"/>
                    <a:pt x="4525" y="1580"/>
                    <a:pt x="4525" y="1580"/>
                  </a:cubicBezTo>
                  <a:cubicBezTo>
                    <a:pt x="4495" y="1580"/>
                    <a:pt x="4480" y="1580"/>
                    <a:pt x="4457" y="1588"/>
                  </a:cubicBezTo>
                  <a:cubicBezTo>
                    <a:pt x="4443" y="1595"/>
                    <a:pt x="4427" y="1603"/>
                    <a:pt x="4405" y="1610"/>
                  </a:cubicBezTo>
                  <a:cubicBezTo>
                    <a:pt x="4383" y="1610"/>
                    <a:pt x="4367" y="1610"/>
                    <a:pt x="4345" y="1610"/>
                  </a:cubicBezTo>
                  <a:cubicBezTo>
                    <a:pt x="4323" y="1618"/>
                    <a:pt x="4300" y="1610"/>
                    <a:pt x="4300" y="1633"/>
                  </a:cubicBezTo>
                  <a:cubicBezTo>
                    <a:pt x="4300" y="1640"/>
                    <a:pt x="4308" y="1640"/>
                    <a:pt x="4308" y="1648"/>
                  </a:cubicBezTo>
                  <a:cubicBezTo>
                    <a:pt x="4308" y="1663"/>
                    <a:pt x="4308" y="1678"/>
                    <a:pt x="4300" y="1678"/>
                  </a:cubicBezTo>
                  <a:cubicBezTo>
                    <a:pt x="4315" y="1685"/>
                    <a:pt x="4330" y="1685"/>
                    <a:pt x="4330" y="1700"/>
                  </a:cubicBezTo>
                  <a:cubicBezTo>
                    <a:pt x="4330" y="1708"/>
                    <a:pt x="4323" y="1723"/>
                    <a:pt x="4323" y="1738"/>
                  </a:cubicBezTo>
                  <a:cubicBezTo>
                    <a:pt x="4315" y="1760"/>
                    <a:pt x="4308" y="1783"/>
                    <a:pt x="4308" y="1813"/>
                  </a:cubicBezTo>
                  <a:cubicBezTo>
                    <a:pt x="4300" y="1850"/>
                    <a:pt x="4263" y="1865"/>
                    <a:pt x="4263" y="1910"/>
                  </a:cubicBezTo>
                  <a:cubicBezTo>
                    <a:pt x="4263" y="1918"/>
                    <a:pt x="4270" y="1918"/>
                    <a:pt x="4270" y="1925"/>
                  </a:cubicBezTo>
                  <a:cubicBezTo>
                    <a:pt x="4270" y="1933"/>
                    <a:pt x="4270" y="1948"/>
                    <a:pt x="4270" y="1963"/>
                  </a:cubicBezTo>
                  <a:cubicBezTo>
                    <a:pt x="4293" y="1963"/>
                    <a:pt x="4315" y="1955"/>
                    <a:pt x="4330" y="1970"/>
                  </a:cubicBezTo>
                  <a:cubicBezTo>
                    <a:pt x="4345" y="1985"/>
                    <a:pt x="4338" y="2000"/>
                    <a:pt x="4338" y="2023"/>
                  </a:cubicBezTo>
                  <a:cubicBezTo>
                    <a:pt x="4338" y="2038"/>
                    <a:pt x="4338" y="2045"/>
                    <a:pt x="4338" y="2060"/>
                  </a:cubicBezTo>
                  <a:cubicBezTo>
                    <a:pt x="4338" y="2060"/>
                    <a:pt x="4323" y="2060"/>
                    <a:pt x="4323" y="2068"/>
                  </a:cubicBezTo>
                  <a:lnTo>
                    <a:pt x="4323" y="2075"/>
                  </a:lnTo>
                  <a:cubicBezTo>
                    <a:pt x="4323" y="2098"/>
                    <a:pt x="4330" y="2112"/>
                    <a:pt x="4330" y="2128"/>
                  </a:cubicBezTo>
                  <a:cubicBezTo>
                    <a:pt x="4338" y="2135"/>
                    <a:pt x="4330" y="2142"/>
                    <a:pt x="4338" y="2158"/>
                  </a:cubicBezTo>
                  <a:cubicBezTo>
                    <a:pt x="4345" y="2172"/>
                    <a:pt x="4360" y="2172"/>
                    <a:pt x="4360" y="2195"/>
                  </a:cubicBezTo>
                  <a:cubicBezTo>
                    <a:pt x="4360" y="2210"/>
                    <a:pt x="4353" y="2217"/>
                    <a:pt x="4345" y="2232"/>
                  </a:cubicBezTo>
                  <a:cubicBezTo>
                    <a:pt x="4338" y="2247"/>
                    <a:pt x="4345" y="2262"/>
                    <a:pt x="4345" y="2277"/>
                  </a:cubicBezTo>
                  <a:cubicBezTo>
                    <a:pt x="4345" y="2292"/>
                    <a:pt x="4338" y="2292"/>
                    <a:pt x="4338" y="2307"/>
                  </a:cubicBezTo>
                  <a:cubicBezTo>
                    <a:pt x="4330" y="2315"/>
                    <a:pt x="4338" y="2330"/>
                    <a:pt x="4330" y="2345"/>
                  </a:cubicBezTo>
                  <a:lnTo>
                    <a:pt x="4330" y="2345"/>
                  </a:lnTo>
                  <a:cubicBezTo>
                    <a:pt x="4315" y="2345"/>
                    <a:pt x="4315" y="2345"/>
                    <a:pt x="4315" y="2345"/>
                  </a:cubicBezTo>
                  <a:cubicBezTo>
                    <a:pt x="4308" y="2330"/>
                    <a:pt x="4315" y="2315"/>
                    <a:pt x="4300" y="2307"/>
                  </a:cubicBezTo>
                  <a:cubicBezTo>
                    <a:pt x="4293" y="2292"/>
                    <a:pt x="4278" y="2307"/>
                    <a:pt x="4263" y="2292"/>
                  </a:cubicBezTo>
                  <a:cubicBezTo>
                    <a:pt x="4255" y="2292"/>
                    <a:pt x="4263" y="2277"/>
                    <a:pt x="4255" y="2270"/>
                  </a:cubicBezTo>
                  <a:cubicBezTo>
                    <a:pt x="4255" y="2255"/>
                    <a:pt x="4248" y="2247"/>
                    <a:pt x="4240" y="2232"/>
                  </a:cubicBezTo>
                  <a:cubicBezTo>
                    <a:pt x="4233" y="2217"/>
                    <a:pt x="4218" y="2217"/>
                    <a:pt x="4203" y="2210"/>
                  </a:cubicBezTo>
                  <a:cubicBezTo>
                    <a:pt x="4188" y="2202"/>
                    <a:pt x="4180" y="2187"/>
                    <a:pt x="4173" y="2172"/>
                  </a:cubicBezTo>
                  <a:cubicBezTo>
                    <a:pt x="4165" y="2202"/>
                    <a:pt x="4158" y="2225"/>
                    <a:pt x="4143" y="2247"/>
                  </a:cubicBezTo>
                  <a:cubicBezTo>
                    <a:pt x="4135" y="2255"/>
                    <a:pt x="4128" y="2247"/>
                    <a:pt x="4128" y="2255"/>
                  </a:cubicBezTo>
                  <a:cubicBezTo>
                    <a:pt x="4113" y="2270"/>
                    <a:pt x="4098" y="2270"/>
                    <a:pt x="4075" y="2270"/>
                  </a:cubicBezTo>
                  <a:cubicBezTo>
                    <a:pt x="4053" y="2270"/>
                    <a:pt x="4045" y="2270"/>
                    <a:pt x="4023" y="2270"/>
                  </a:cubicBezTo>
                  <a:cubicBezTo>
                    <a:pt x="4023" y="2285"/>
                    <a:pt x="4023" y="2292"/>
                    <a:pt x="4023" y="2300"/>
                  </a:cubicBezTo>
                  <a:cubicBezTo>
                    <a:pt x="4023" y="2337"/>
                    <a:pt x="4030" y="2352"/>
                    <a:pt x="4030" y="2390"/>
                  </a:cubicBezTo>
                  <a:cubicBezTo>
                    <a:pt x="4030" y="2397"/>
                    <a:pt x="4030" y="2397"/>
                    <a:pt x="4023" y="2405"/>
                  </a:cubicBezTo>
                  <a:cubicBezTo>
                    <a:pt x="3963" y="2405"/>
                    <a:pt x="3963" y="2405"/>
                    <a:pt x="3963" y="2405"/>
                  </a:cubicBezTo>
                  <a:cubicBezTo>
                    <a:pt x="3970" y="2442"/>
                    <a:pt x="3978" y="2480"/>
                    <a:pt x="3948" y="2495"/>
                  </a:cubicBezTo>
                  <a:cubicBezTo>
                    <a:pt x="3918" y="2517"/>
                    <a:pt x="3896" y="2525"/>
                    <a:pt x="3858" y="2532"/>
                  </a:cubicBezTo>
                  <a:cubicBezTo>
                    <a:pt x="3858" y="2547"/>
                    <a:pt x="3858" y="2555"/>
                    <a:pt x="3858" y="2570"/>
                  </a:cubicBezTo>
                  <a:cubicBezTo>
                    <a:pt x="3858" y="2577"/>
                    <a:pt x="3843" y="2585"/>
                    <a:pt x="3836" y="2592"/>
                  </a:cubicBezTo>
                  <a:cubicBezTo>
                    <a:pt x="3828" y="2599"/>
                    <a:pt x="3820" y="2615"/>
                    <a:pt x="3813" y="2615"/>
                  </a:cubicBezTo>
                  <a:cubicBezTo>
                    <a:pt x="3798" y="2615"/>
                    <a:pt x="3790" y="2607"/>
                    <a:pt x="3776" y="2607"/>
                  </a:cubicBezTo>
                  <a:cubicBezTo>
                    <a:pt x="3768" y="2599"/>
                    <a:pt x="3768" y="2592"/>
                    <a:pt x="3753" y="2592"/>
                  </a:cubicBezTo>
                  <a:cubicBezTo>
                    <a:pt x="3738" y="2592"/>
                    <a:pt x="3723" y="2615"/>
                    <a:pt x="3716" y="2629"/>
                  </a:cubicBezTo>
                  <a:lnTo>
                    <a:pt x="3716" y="2629"/>
                  </a:lnTo>
                  <a:cubicBezTo>
                    <a:pt x="3701" y="2637"/>
                    <a:pt x="3693" y="2629"/>
                    <a:pt x="3678" y="2637"/>
                  </a:cubicBezTo>
                  <a:cubicBezTo>
                    <a:pt x="3656" y="2645"/>
                    <a:pt x="3641" y="2659"/>
                    <a:pt x="3618" y="2659"/>
                  </a:cubicBezTo>
                  <a:cubicBezTo>
                    <a:pt x="3603" y="2659"/>
                    <a:pt x="3603" y="2659"/>
                    <a:pt x="3588" y="2659"/>
                  </a:cubicBezTo>
                  <a:cubicBezTo>
                    <a:pt x="3566" y="2667"/>
                    <a:pt x="3543" y="2675"/>
                    <a:pt x="3513" y="2675"/>
                  </a:cubicBezTo>
                  <a:cubicBezTo>
                    <a:pt x="3513" y="2682"/>
                    <a:pt x="3513" y="2689"/>
                    <a:pt x="3513" y="2689"/>
                  </a:cubicBezTo>
                  <a:cubicBezTo>
                    <a:pt x="3513" y="2712"/>
                    <a:pt x="3528" y="2727"/>
                    <a:pt x="3528" y="2749"/>
                  </a:cubicBezTo>
                  <a:cubicBezTo>
                    <a:pt x="3528" y="2757"/>
                    <a:pt x="3521" y="2757"/>
                    <a:pt x="3513" y="2757"/>
                  </a:cubicBezTo>
                  <a:cubicBezTo>
                    <a:pt x="3491" y="2764"/>
                    <a:pt x="3476" y="2757"/>
                    <a:pt x="3461" y="2764"/>
                  </a:cubicBezTo>
                  <a:cubicBezTo>
                    <a:pt x="3446" y="2772"/>
                    <a:pt x="3446" y="2794"/>
                    <a:pt x="3438" y="2809"/>
                  </a:cubicBezTo>
                  <a:cubicBezTo>
                    <a:pt x="3431" y="2817"/>
                    <a:pt x="3423" y="2824"/>
                    <a:pt x="3416" y="2832"/>
                  </a:cubicBezTo>
                  <a:cubicBezTo>
                    <a:pt x="3401" y="2854"/>
                    <a:pt x="3408" y="2869"/>
                    <a:pt x="3393" y="2899"/>
                  </a:cubicBezTo>
                  <a:cubicBezTo>
                    <a:pt x="3386" y="2929"/>
                    <a:pt x="3378" y="2944"/>
                    <a:pt x="3378" y="2974"/>
                  </a:cubicBezTo>
                  <a:cubicBezTo>
                    <a:pt x="3378" y="2997"/>
                    <a:pt x="3378" y="3012"/>
                    <a:pt x="3386" y="3034"/>
                  </a:cubicBezTo>
                  <a:cubicBezTo>
                    <a:pt x="3393" y="3057"/>
                    <a:pt x="3401" y="3072"/>
                    <a:pt x="3423" y="3079"/>
                  </a:cubicBezTo>
                  <a:cubicBezTo>
                    <a:pt x="3461" y="3087"/>
                    <a:pt x="3476" y="3087"/>
                    <a:pt x="3513" y="3087"/>
                  </a:cubicBezTo>
                  <a:cubicBezTo>
                    <a:pt x="3536" y="3087"/>
                    <a:pt x="3551" y="3079"/>
                    <a:pt x="3573" y="3079"/>
                  </a:cubicBezTo>
                  <a:cubicBezTo>
                    <a:pt x="3603" y="3079"/>
                    <a:pt x="3618" y="3079"/>
                    <a:pt x="3648" y="3079"/>
                  </a:cubicBezTo>
                  <a:cubicBezTo>
                    <a:pt x="3648" y="3154"/>
                    <a:pt x="3648" y="3154"/>
                    <a:pt x="3648" y="3154"/>
                  </a:cubicBezTo>
                  <a:cubicBezTo>
                    <a:pt x="3648" y="3184"/>
                    <a:pt x="3663" y="3199"/>
                    <a:pt x="3663" y="3229"/>
                  </a:cubicBezTo>
                  <a:cubicBezTo>
                    <a:pt x="3663" y="3252"/>
                    <a:pt x="3641" y="3259"/>
                    <a:pt x="3626" y="3281"/>
                  </a:cubicBezTo>
                  <a:cubicBezTo>
                    <a:pt x="3626" y="3281"/>
                    <a:pt x="3611" y="3281"/>
                    <a:pt x="3611" y="3289"/>
                  </a:cubicBezTo>
                  <a:cubicBezTo>
                    <a:pt x="3611" y="3297"/>
                    <a:pt x="3618" y="3304"/>
                    <a:pt x="3626" y="3311"/>
                  </a:cubicBezTo>
                  <a:cubicBezTo>
                    <a:pt x="3633" y="3341"/>
                    <a:pt x="3633" y="3364"/>
                    <a:pt x="3633" y="3401"/>
                  </a:cubicBezTo>
                  <a:cubicBezTo>
                    <a:pt x="3633" y="3409"/>
                    <a:pt x="3633" y="3416"/>
                    <a:pt x="3633" y="3424"/>
                  </a:cubicBezTo>
                  <a:cubicBezTo>
                    <a:pt x="3618" y="3424"/>
                    <a:pt x="3603" y="3431"/>
                    <a:pt x="3588" y="3424"/>
                  </a:cubicBezTo>
                  <a:cubicBezTo>
                    <a:pt x="3596" y="3446"/>
                    <a:pt x="3596" y="3469"/>
                    <a:pt x="3611" y="3476"/>
                  </a:cubicBezTo>
                  <a:cubicBezTo>
                    <a:pt x="3618" y="3484"/>
                    <a:pt x="3626" y="3476"/>
                    <a:pt x="3633" y="3484"/>
                  </a:cubicBezTo>
                  <a:cubicBezTo>
                    <a:pt x="3656" y="3506"/>
                    <a:pt x="3641" y="3529"/>
                    <a:pt x="3648" y="3559"/>
                  </a:cubicBezTo>
                  <a:cubicBezTo>
                    <a:pt x="3648" y="3581"/>
                    <a:pt x="3648" y="3604"/>
                    <a:pt x="3656" y="3626"/>
                  </a:cubicBezTo>
                  <a:cubicBezTo>
                    <a:pt x="3678" y="3656"/>
                    <a:pt x="3701" y="3656"/>
                    <a:pt x="3723" y="3686"/>
                  </a:cubicBezTo>
                  <a:lnTo>
                    <a:pt x="3723" y="3686"/>
                  </a:lnTo>
                  <a:cubicBezTo>
                    <a:pt x="3723" y="3694"/>
                    <a:pt x="3723" y="3701"/>
                    <a:pt x="3731" y="3709"/>
                  </a:cubicBezTo>
                  <a:cubicBezTo>
                    <a:pt x="3738" y="3739"/>
                    <a:pt x="3768" y="3746"/>
                    <a:pt x="3768" y="3776"/>
                  </a:cubicBezTo>
                  <a:cubicBezTo>
                    <a:pt x="3768" y="3784"/>
                    <a:pt x="3761" y="3784"/>
                    <a:pt x="3753" y="3791"/>
                  </a:cubicBezTo>
                  <a:lnTo>
                    <a:pt x="3753" y="3791"/>
                  </a:lnTo>
                  <a:cubicBezTo>
                    <a:pt x="3783" y="3806"/>
                    <a:pt x="3798" y="3806"/>
                    <a:pt x="3828" y="3806"/>
                  </a:cubicBezTo>
                  <a:cubicBezTo>
                    <a:pt x="3828" y="3821"/>
                    <a:pt x="3828" y="3836"/>
                    <a:pt x="3836" y="3844"/>
                  </a:cubicBezTo>
                  <a:cubicBezTo>
                    <a:pt x="3843" y="3851"/>
                    <a:pt x="3850" y="3844"/>
                    <a:pt x="3858" y="3851"/>
                  </a:cubicBezTo>
                  <a:cubicBezTo>
                    <a:pt x="3873" y="3851"/>
                    <a:pt x="3880" y="3866"/>
                    <a:pt x="3896" y="3874"/>
                  </a:cubicBezTo>
                  <a:cubicBezTo>
                    <a:pt x="3918" y="3881"/>
                    <a:pt x="3933" y="3874"/>
                    <a:pt x="3963" y="3874"/>
                  </a:cubicBezTo>
                  <a:cubicBezTo>
                    <a:pt x="4000" y="3881"/>
                    <a:pt x="4000" y="3881"/>
                    <a:pt x="4000" y="3881"/>
                  </a:cubicBezTo>
                  <a:lnTo>
                    <a:pt x="4000" y="3881"/>
                  </a:lnTo>
                  <a:cubicBezTo>
                    <a:pt x="4038" y="3941"/>
                    <a:pt x="4030" y="3993"/>
                    <a:pt x="4075" y="4046"/>
                  </a:cubicBezTo>
                  <a:cubicBezTo>
                    <a:pt x="4098" y="4068"/>
                    <a:pt x="4113" y="4091"/>
                    <a:pt x="4143" y="4106"/>
                  </a:cubicBezTo>
                  <a:cubicBezTo>
                    <a:pt x="4173" y="4121"/>
                    <a:pt x="4188" y="4128"/>
                    <a:pt x="4210" y="4143"/>
                  </a:cubicBezTo>
                  <a:cubicBezTo>
                    <a:pt x="4218" y="4151"/>
                    <a:pt x="4218" y="4158"/>
                    <a:pt x="4225" y="4166"/>
                  </a:cubicBezTo>
                  <a:lnTo>
                    <a:pt x="4225" y="4166"/>
                  </a:lnTo>
                  <a:cubicBezTo>
                    <a:pt x="4210" y="4181"/>
                    <a:pt x="4188" y="4173"/>
                    <a:pt x="4188" y="4196"/>
                  </a:cubicBezTo>
                  <a:cubicBezTo>
                    <a:pt x="4188" y="4226"/>
                    <a:pt x="4203" y="4241"/>
                    <a:pt x="4203" y="4271"/>
                  </a:cubicBezTo>
                  <a:cubicBezTo>
                    <a:pt x="4203" y="4286"/>
                    <a:pt x="4195" y="4301"/>
                    <a:pt x="4188" y="4316"/>
                  </a:cubicBezTo>
                  <a:cubicBezTo>
                    <a:pt x="4180" y="4331"/>
                    <a:pt x="4180" y="4338"/>
                    <a:pt x="4173" y="4346"/>
                  </a:cubicBezTo>
                  <a:cubicBezTo>
                    <a:pt x="4158" y="4361"/>
                    <a:pt x="4143" y="4361"/>
                    <a:pt x="4120" y="4368"/>
                  </a:cubicBezTo>
                  <a:lnTo>
                    <a:pt x="4113" y="4368"/>
                  </a:lnTo>
                  <a:cubicBezTo>
                    <a:pt x="4105" y="4376"/>
                    <a:pt x="4105" y="4383"/>
                    <a:pt x="4105" y="4383"/>
                  </a:cubicBezTo>
                  <a:cubicBezTo>
                    <a:pt x="4098" y="4391"/>
                    <a:pt x="4098" y="4398"/>
                    <a:pt x="4083" y="4406"/>
                  </a:cubicBezTo>
                  <a:cubicBezTo>
                    <a:pt x="4068" y="4421"/>
                    <a:pt x="4045" y="4406"/>
                    <a:pt x="4023" y="4421"/>
                  </a:cubicBezTo>
                  <a:cubicBezTo>
                    <a:pt x="4015" y="4421"/>
                    <a:pt x="4015" y="4428"/>
                    <a:pt x="4008" y="4428"/>
                  </a:cubicBezTo>
                  <a:cubicBezTo>
                    <a:pt x="4000" y="4436"/>
                    <a:pt x="3985" y="4443"/>
                    <a:pt x="3978" y="4458"/>
                  </a:cubicBezTo>
                  <a:lnTo>
                    <a:pt x="3978" y="4466"/>
                  </a:lnTo>
                  <a:cubicBezTo>
                    <a:pt x="3978" y="4488"/>
                    <a:pt x="3978" y="4503"/>
                    <a:pt x="3963" y="4518"/>
                  </a:cubicBezTo>
                  <a:lnTo>
                    <a:pt x="3963" y="4518"/>
                  </a:lnTo>
                  <a:cubicBezTo>
                    <a:pt x="3978" y="4518"/>
                    <a:pt x="3985" y="4526"/>
                    <a:pt x="4000" y="4526"/>
                  </a:cubicBezTo>
                  <a:cubicBezTo>
                    <a:pt x="4008" y="4526"/>
                    <a:pt x="4015" y="4518"/>
                    <a:pt x="4023" y="4518"/>
                  </a:cubicBezTo>
                  <a:cubicBezTo>
                    <a:pt x="4038" y="4518"/>
                    <a:pt x="4045" y="4518"/>
                    <a:pt x="4053" y="4526"/>
                  </a:cubicBezTo>
                  <a:cubicBezTo>
                    <a:pt x="4060" y="4548"/>
                    <a:pt x="4068" y="4563"/>
                    <a:pt x="4068" y="4593"/>
                  </a:cubicBezTo>
                  <a:cubicBezTo>
                    <a:pt x="4068" y="4608"/>
                    <a:pt x="4068" y="4616"/>
                    <a:pt x="4068" y="4630"/>
                  </a:cubicBezTo>
                  <a:cubicBezTo>
                    <a:pt x="4068" y="4638"/>
                    <a:pt x="4075" y="4645"/>
                    <a:pt x="4075" y="4653"/>
                  </a:cubicBezTo>
                  <a:cubicBezTo>
                    <a:pt x="4075" y="4690"/>
                    <a:pt x="4030" y="4698"/>
                    <a:pt x="4030" y="4735"/>
                  </a:cubicBezTo>
                  <a:cubicBezTo>
                    <a:pt x="4030" y="4750"/>
                    <a:pt x="4045" y="4758"/>
                    <a:pt x="4045" y="4765"/>
                  </a:cubicBezTo>
                  <a:cubicBezTo>
                    <a:pt x="4053" y="4803"/>
                    <a:pt x="4053" y="4825"/>
                    <a:pt x="4075" y="4848"/>
                  </a:cubicBezTo>
                  <a:cubicBezTo>
                    <a:pt x="4105" y="4870"/>
                    <a:pt x="4135" y="4878"/>
                    <a:pt x="4165" y="4885"/>
                  </a:cubicBezTo>
                  <a:lnTo>
                    <a:pt x="4165" y="4885"/>
                  </a:lnTo>
                  <a:cubicBezTo>
                    <a:pt x="4165" y="4893"/>
                    <a:pt x="4158" y="4900"/>
                    <a:pt x="4158" y="4900"/>
                  </a:cubicBezTo>
                  <a:cubicBezTo>
                    <a:pt x="4158" y="4908"/>
                    <a:pt x="4150" y="4900"/>
                    <a:pt x="4143" y="4908"/>
                  </a:cubicBezTo>
                  <a:cubicBezTo>
                    <a:pt x="4143" y="4915"/>
                    <a:pt x="4143" y="4923"/>
                    <a:pt x="4143" y="4930"/>
                  </a:cubicBezTo>
                  <a:cubicBezTo>
                    <a:pt x="4143" y="4968"/>
                    <a:pt x="4158" y="4990"/>
                    <a:pt x="4158" y="5027"/>
                  </a:cubicBezTo>
                  <a:cubicBezTo>
                    <a:pt x="4158" y="5095"/>
                    <a:pt x="4158" y="5095"/>
                    <a:pt x="4158" y="5095"/>
                  </a:cubicBezTo>
                  <a:cubicBezTo>
                    <a:pt x="4158" y="5117"/>
                    <a:pt x="4180" y="5117"/>
                    <a:pt x="4195" y="5133"/>
                  </a:cubicBezTo>
                  <a:cubicBezTo>
                    <a:pt x="4210" y="5140"/>
                    <a:pt x="4210" y="5163"/>
                    <a:pt x="4210" y="5177"/>
                  </a:cubicBezTo>
                  <a:cubicBezTo>
                    <a:pt x="4210" y="5207"/>
                    <a:pt x="4195" y="5222"/>
                    <a:pt x="4180" y="5245"/>
                  </a:cubicBezTo>
                  <a:cubicBezTo>
                    <a:pt x="4173" y="5260"/>
                    <a:pt x="4165" y="5267"/>
                    <a:pt x="4158" y="5282"/>
                  </a:cubicBezTo>
                  <a:cubicBezTo>
                    <a:pt x="4135" y="5327"/>
                    <a:pt x="4120" y="5357"/>
                    <a:pt x="4083" y="5395"/>
                  </a:cubicBezTo>
                  <a:cubicBezTo>
                    <a:pt x="4060" y="5417"/>
                    <a:pt x="4038" y="5425"/>
                    <a:pt x="4030" y="5455"/>
                  </a:cubicBezTo>
                  <a:cubicBezTo>
                    <a:pt x="4023" y="5477"/>
                    <a:pt x="4023" y="5492"/>
                    <a:pt x="4008" y="5507"/>
                  </a:cubicBezTo>
                  <a:cubicBezTo>
                    <a:pt x="3993" y="5530"/>
                    <a:pt x="3985" y="5537"/>
                    <a:pt x="3963" y="5552"/>
                  </a:cubicBezTo>
                  <a:cubicBezTo>
                    <a:pt x="3948" y="5560"/>
                    <a:pt x="3940" y="5567"/>
                    <a:pt x="3926" y="5582"/>
                  </a:cubicBezTo>
                  <a:cubicBezTo>
                    <a:pt x="3918" y="5590"/>
                    <a:pt x="3910" y="5605"/>
                    <a:pt x="3896" y="5605"/>
                  </a:cubicBezTo>
                  <a:cubicBezTo>
                    <a:pt x="3880" y="5605"/>
                    <a:pt x="3873" y="5590"/>
                    <a:pt x="3858" y="5575"/>
                  </a:cubicBezTo>
                  <a:cubicBezTo>
                    <a:pt x="3843" y="5567"/>
                    <a:pt x="3836" y="5560"/>
                    <a:pt x="3820" y="5545"/>
                  </a:cubicBezTo>
                  <a:cubicBezTo>
                    <a:pt x="3798" y="5530"/>
                    <a:pt x="3790" y="5515"/>
                    <a:pt x="3776" y="5492"/>
                  </a:cubicBezTo>
                  <a:cubicBezTo>
                    <a:pt x="3768" y="5485"/>
                    <a:pt x="3761" y="5477"/>
                    <a:pt x="3761" y="5455"/>
                  </a:cubicBezTo>
                  <a:cubicBezTo>
                    <a:pt x="3761" y="5432"/>
                    <a:pt x="3776" y="5425"/>
                    <a:pt x="3783" y="5395"/>
                  </a:cubicBezTo>
                  <a:cubicBezTo>
                    <a:pt x="3790" y="5380"/>
                    <a:pt x="3783" y="5372"/>
                    <a:pt x="3783" y="5350"/>
                  </a:cubicBezTo>
                  <a:cubicBezTo>
                    <a:pt x="3783" y="5260"/>
                    <a:pt x="3783" y="5260"/>
                    <a:pt x="3783" y="5260"/>
                  </a:cubicBezTo>
                  <a:cubicBezTo>
                    <a:pt x="3783" y="5237"/>
                    <a:pt x="3783" y="5222"/>
                    <a:pt x="3790" y="5207"/>
                  </a:cubicBezTo>
                  <a:cubicBezTo>
                    <a:pt x="3798" y="5192"/>
                    <a:pt x="3813" y="5192"/>
                    <a:pt x="3813" y="5177"/>
                  </a:cubicBezTo>
                  <a:cubicBezTo>
                    <a:pt x="3813" y="5147"/>
                    <a:pt x="3798" y="5133"/>
                    <a:pt x="3798" y="5103"/>
                  </a:cubicBezTo>
                  <a:cubicBezTo>
                    <a:pt x="3798" y="5080"/>
                    <a:pt x="3798" y="5057"/>
                    <a:pt x="3806" y="5035"/>
                  </a:cubicBezTo>
                  <a:cubicBezTo>
                    <a:pt x="3820" y="5035"/>
                    <a:pt x="3820" y="5043"/>
                    <a:pt x="3836" y="5043"/>
                  </a:cubicBezTo>
                  <a:cubicBezTo>
                    <a:pt x="3896" y="5043"/>
                    <a:pt x="3896" y="5043"/>
                    <a:pt x="3896" y="5043"/>
                  </a:cubicBezTo>
                  <a:cubicBezTo>
                    <a:pt x="3910" y="5043"/>
                    <a:pt x="3926" y="5035"/>
                    <a:pt x="3926" y="5020"/>
                  </a:cubicBezTo>
                  <a:cubicBezTo>
                    <a:pt x="3926" y="4983"/>
                    <a:pt x="3896" y="4968"/>
                    <a:pt x="3866" y="4945"/>
                  </a:cubicBezTo>
                  <a:cubicBezTo>
                    <a:pt x="3850" y="4938"/>
                    <a:pt x="3836" y="4930"/>
                    <a:pt x="3828" y="4915"/>
                  </a:cubicBezTo>
                  <a:cubicBezTo>
                    <a:pt x="3820" y="4915"/>
                    <a:pt x="3820" y="4908"/>
                    <a:pt x="3813" y="4900"/>
                  </a:cubicBezTo>
                  <a:cubicBezTo>
                    <a:pt x="3806" y="4900"/>
                    <a:pt x="3776" y="4908"/>
                    <a:pt x="3761" y="4908"/>
                  </a:cubicBezTo>
                  <a:cubicBezTo>
                    <a:pt x="3776" y="4900"/>
                    <a:pt x="3776" y="4900"/>
                    <a:pt x="3776" y="4900"/>
                  </a:cubicBezTo>
                  <a:cubicBezTo>
                    <a:pt x="3753" y="4900"/>
                    <a:pt x="3738" y="4900"/>
                    <a:pt x="3716" y="4900"/>
                  </a:cubicBezTo>
                  <a:cubicBezTo>
                    <a:pt x="3686" y="4900"/>
                    <a:pt x="3671" y="4908"/>
                    <a:pt x="3641" y="4908"/>
                  </a:cubicBezTo>
                  <a:cubicBezTo>
                    <a:pt x="3618" y="4915"/>
                    <a:pt x="3603" y="4908"/>
                    <a:pt x="3581" y="4915"/>
                  </a:cubicBezTo>
                  <a:cubicBezTo>
                    <a:pt x="3573" y="4923"/>
                    <a:pt x="3573" y="4930"/>
                    <a:pt x="3566" y="4938"/>
                  </a:cubicBezTo>
                  <a:cubicBezTo>
                    <a:pt x="3551" y="4960"/>
                    <a:pt x="3543" y="4968"/>
                    <a:pt x="3528" y="4983"/>
                  </a:cubicBezTo>
                  <a:cubicBezTo>
                    <a:pt x="3521" y="4998"/>
                    <a:pt x="3513" y="5005"/>
                    <a:pt x="3498" y="5020"/>
                  </a:cubicBezTo>
                  <a:cubicBezTo>
                    <a:pt x="3483" y="5027"/>
                    <a:pt x="3468" y="5035"/>
                    <a:pt x="3468" y="5057"/>
                  </a:cubicBezTo>
                  <a:cubicBezTo>
                    <a:pt x="3468" y="5073"/>
                    <a:pt x="3476" y="5080"/>
                    <a:pt x="3491" y="5087"/>
                  </a:cubicBezTo>
                  <a:cubicBezTo>
                    <a:pt x="3461" y="5125"/>
                    <a:pt x="3431" y="5147"/>
                    <a:pt x="3386" y="5170"/>
                  </a:cubicBezTo>
                  <a:cubicBezTo>
                    <a:pt x="3363" y="5185"/>
                    <a:pt x="3356" y="5200"/>
                    <a:pt x="3333" y="5207"/>
                  </a:cubicBezTo>
                  <a:cubicBezTo>
                    <a:pt x="3318" y="5215"/>
                    <a:pt x="3311" y="5215"/>
                    <a:pt x="3296" y="5230"/>
                  </a:cubicBezTo>
                  <a:cubicBezTo>
                    <a:pt x="3288" y="5230"/>
                    <a:pt x="3288" y="5245"/>
                    <a:pt x="3288" y="5260"/>
                  </a:cubicBezTo>
                  <a:cubicBezTo>
                    <a:pt x="3288" y="5267"/>
                    <a:pt x="3296" y="5275"/>
                    <a:pt x="3296" y="5290"/>
                  </a:cubicBezTo>
                  <a:cubicBezTo>
                    <a:pt x="3296" y="5335"/>
                    <a:pt x="3281" y="5372"/>
                    <a:pt x="3243" y="5395"/>
                  </a:cubicBezTo>
                  <a:cubicBezTo>
                    <a:pt x="3214" y="5417"/>
                    <a:pt x="3198" y="5440"/>
                    <a:pt x="3176" y="5462"/>
                  </a:cubicBezTo>
                  <a:cubicBezTo>
                    <a:pt x="3161" y="5485"/>
                    <a:pt x="3138" y="5492"/>
                    <a:pt x="3138" y="5522"/>
                  </a:cubicBezTo>
                  <a:cubicBezTo>
                    <a:pt x="3138" y="5560"/>
                    <a:pt x="3146" y="5590"/>
                    <a:pt x="3168" y="5627"/>
                  </a:cubicBezTo>
                  <a:cubicBezTo>
                    <a:pt x="3101" y="5620"/>
                    <a:pt x="3078" y="5582"/>
                    <a:pt x="3011" y="5560"/>
                  </a:cubicBezTo>
                  <a:cubicBezTo>
                    <a:pt x="2981" y="5545"/>
                    <a:pt x="2959" y="5545"/>
                    <a:pt x="2921" y="5537"/>
                  </a:cubicBezTo>
                  <a:cubicBezTo>
                    <a:pt x="2891" y="5530"/>
                    <a:pt x="2876" y="5522"/>
                    <a:pt x="2846" y="5522"/>
                  </a:cubicBezTo>
                  <a:cubicBezTo>
                    <a:pt x="2809" y="5522"/>
                    <a:pt x="2786" y="5537"/>
                    <a:pt x="2749" y="5545"/>
                  </a:cubicBezTo>
                  <a:cubicBezTo>
                    <a:pt x="2734" y="5552"/>
                    <a:pt x="2726" y="5552"/>
                    <a:pt x="2711" y="5552"/>
                  </a:cubicBezTo>
                  <a:cubicBezTo>
                    <a:pt x="2704" y="5560"/>
                    <a:pt x="2696" y="5567"/>
                    <a:pt x="2689" y="5567"/>
                  </a:cubicBezTo>
                  <a:cubicBezTo>
                    <a:pt x="2674" y="5567"/>
                    <a:pt x="2666" y="5560"/>
                    <a:pt x="2651" y="5552"/>
                  </a:cubicBezTo>
                  <a:cubicBezTo>
                    <a:pt x="2621" y="5545"/>
                    <a:pt x="2607" y="5545"/>
                    <a:pt x="2577" y="5537"/>
                  </a:cubicBezTo>
                  <a:cubicBezTo>
                    <a:pt x="2524" y="5537"/>
                    <a:pt x="2502" y="5537"/>
                    <a:pt x="2449" y="5537"/>
                  </a:cubicBezTo>
                  <a:cubicBezTo>
                    <a:pt x="2382" y="5537"/>
                    <a:pt x="2337" y="5537"/>
                    <a:pt x="2269" y="5545"/>
                  </a:cubicBezTo>
                  <a:cubicBezTo>
                    <a:pt x="2247" y="5552"/>
                    <a:pt x="2232" y="5552"/>
                    <a:pt x="2209" y="5560"/>
                  </a:cubicBezTo>
                  <a:cubicBezTo>
                    <a:pt x="2187" y="5567"/>
                    <a:pt x="2164" y="5560"/>
                    <a:pt x="2142" y="5567"/>
                  </a:cubicBezTo>
                  <a:cubicBezTo>
                    <a:pt x="2059" y="5582"/>
                    <a:pt x="2015" y="5597"/>
                    <a:pt x="1940" y="5620"/>
                  </a:cubicBezTo>
                  <a:cubicBezTo>
                    <a:pt x="1926" y="5627"/>
                    <a:pt x="1910" y="5635"/>
                    <a:pt x="1888" y="5635"/>
                  </a:cubicBezTo>
                  <a:cubicBezTo>
                    <a:pt x="1880" y="5635"/>
                    <a:pt x="1873" y="5635"/>
                    <a:pt x="1866" y="5635"/>
                  </a:cubicBezTo>
                  <a:cubicBezTo>
                    <a:pt x="1850" y="5642"/>
                    <a:pt x="1843" y="5650"/>
                    <a:pt x="1828" y="5650"/>
                  </a:cubicBezTo>
                  <a:cubicBezTo>
                    <a:pt x="1820" y="5650"/>
                    <a:pt x="1820" y="5642"/>
                    <a:pt x="1813" y="5642"/>
                  </a:cubicBezTo>
                  <a:cubicBezTo>
                    <a:pt x="1828" y="5597"/>
                    <a:pt x="1843" y="5582"/>
                    <a:pt x="1873" y="5537"/>
                  </a:cubicBezTo>
                  <a:cubicBezTo>
                    <a:pt x="1888" y="5552"/>
                    <a:pt x="1896" y="5567"/>
                    <a:pt x="1910" y="5567"/>
                  </a:cubicBezTo>
                  <a:cubicBezTo>
                    <a:pt x="1933" y="5567"/>
                    <a:pt x="1940" y="5552"/>
                    <a:pt x="1955" y="5545"/>
                  </a:cubicBezTo>
                  <a:cubicBezTo>
                    <a:pt x="1993" y="5530"/>
                    <a:pt x="2023" y="5530"/>
                    <a:pt x="2044" y="5500"/>
                  </a:cubicBezTo>
                  <a:cubicBezTo>
                    <a:pt x="2067" y="5477"/>
                    <a:pt x="2082" y="5462"/>
                    <a:pt x="2112" y="5432"/>
                  </a:cubicBezTo>
                  <a:cubicBezTo>
                    <a:pt x="2134" y="5410"/>
                    <a:pt x="2157" y="5395"/>
                    <a:pt x="2157" y="5365"/>
                  </a:cubicBezTo>
                  <a:cubicBezTo>
                    <a:pt x="2157" y="5335"/>
                    <a:pt x="2119" y="5342"/>
                    <a:pt x="2097" y="5342"/>
                  </a:cubicBezTo>
                  <a:cubicBezTo>
                    <a:pt x="2067" y="5335"/>
                    <a:pt x="2044" y="5327"/>
                    <a:pt x="2015" y="5327"/>
                  </a:cubicBezTo>
                  <a:cubicBezTo>
                    <a:pt x="2008" y="5327"/>
                    <a:pt x="2008" y="5342"/>
                    <a:pt x="2000" y="5350"/>
                  </a:cubicBezTo>
                  <a:cubicBezTo>
                    <a:pt x="1993" y="5365"/>
                    <a:pt x="1985" y="5380"/>
                    <a:pt x="1970" y="5380"/>
                  </a:cubicBezTo>
                  <a:cubicBezTo>
                    <a:pt x="1955" y="5380"/>
                    <a:pt x="1948" y="5372"/>
                    <a:pt x="1933" y="5372"/>
                  </a:cubicBezTo>
                  <a:cubicBezTo>
                    <a:pt x="1903" y="5372"/>
                    <a:pt x="1896" y="5372"/>
                    <a:pt x="1866" y="5372"/>
                  </a:cubicBezTo>
                  <a:cubicBezTo>
                    <a:pt x="1843" y="5372"/>
                    <a:pt x="1828" y="5380"/>
                    <a:pt x="1813" y="5372"/>
                  </a:cubicBezTo>
                  <a:cubicBezTo>
                    <a:pt x="1783" y="5372"/>
                    <a:pt x="1783" y="5342"/>
                    <a:pt x="1768" y="5320"/>
                  </a:cubicBezTo>
                  <a:cubicBezTo>
                    <a:pt x="1761" y="5312"/>
                    <a:pt x="1753" y="5312"/>
                    <a:pt x="1753" y="5297"/>
                  </a:cubicBezTo>
                  <a:cubicBezTo>
                    <a:pt x="1738" y="5267"/>
                    <a:pt x="1738" y="5245"/>
                    <a:pt x="1716" y="5222"/>
                  </a:cubicBezTo>
                  <a:cubicBezTo>
                    <a:pt x="1701" y="5230"/>
                    <a:pt x="1701" y="5230"/>
                    <a:pt x="1701" y="5230"/>
                  </a:cubicBezTo>
                  <a:cubicBezTo>
                    <a:pt x="1693" y="5252"/>
                    <a:pt x="1678" y="5275"/>
                    <a:pt x="1678" y="5305"/>
                  </a:cubicBezTo>
                  <a:cubicBezTo>
                    <a:pt x="1678" y="5335"/>
                    <a:pt x="1693" y="5342"/>
                    <a:pt x="1701" y="5365"/>
                  </a:cubicBezTo>
                  <a:cubicBezTo>
                    <a:pt x="1708" y="5402"/>
                    <a:pt x="1716" y="5425"/>
                    <a:pt x="1738" y="5455"/>
                  </a:cubicBezTo>
                  <a:cubicBezTo>
                    <a:pt x="1738" y="5462"/>
                    <a:pt x="1738" y="5462"/>
                    <a:pt x="1738" y="5462"/>
                  </a:cubicBezTo>
                  <a:cubicBezTo>
                    <a:pt x="1701" y="5455"/>
                    <a:pt x="1678" y="5455"/>
                    <a:pt x="1648" y="5440"/>
                  </a:cubicBezTo>
                  <a:cubicBezTo>
                    <a:pt x="1618" y="5432"/>
                    <a:pt x="1596" y="5417"/>
                    <a:pt x="1596" y="5387"/>
                  </a:cubicBezTo>
                  <a:cubicBezTo>
                    <a:pt x="1596" y="5350"/>
                    <a:pt x="1603" y="5335"/>
                    <a:pt x="1611" y="5297"/>
                  </a:cubicBezTo>
                  <a:cubicBezTo>
                    <a:pt x="1581" y="5170"/>
                    <a:pt x="1581" y="5170"/>
                    <a:pt x="1581" y="5170"/>
                  </a:cubicBezTo>
                  <a:cubicBezTo>
                    <a:pt x="1581" y="5125"/>
                    <a:pt x="1581" y="5087"/>
                    <a:pt x="1603" y="5043"/>
                  </a:cubicBezTo>
                  <a:cubicBezTo>
                    <a:pt x="1603" y="5027"/>
                    <a:pt x="1618" y="5020"/>
                    <a:pt x="1618" y="5005"/>
                  </a:cubicBezTo>
                  <a:cubicBezTo>
                    <a:pt x="1618" y="4983"/>
                    <a:pt x="1618" y="4983"/>
                    <a:pt x="1618" y="4983"/>
                  </a:cubicBezTo>
                  <a:cubicBezTo>
                    <a:pt x="1596" y="4983"/>
                    <a:pt x="1596" y="4983"/>
                    <a:pt x="1596" y="4983"/>
                  </a:cubicBezTo>
                  <a:cubicBezTo>
                    <a:pt x="1566" y="4983"/>
                    <a:pt x="1558" y="4998"/>
                    <a:pt x="1528" y="5013"/>
                  </a:cubicBezTo>
                  <a:cubicBezTo>
                    <a:pt x="1521" y="5013"/>
                    <a:pt x="1513" y="5020"/>
                    <a:pt x="1498" y="5020"/>
                  </a:cubicBezTo>
                  <a:lnTo>
                    <a:pt x="1498" y="5020"/>
                  </a:lnTo>
                  <a:cubicBezTo>
                    <a:pt x="1491" y="5013"/>
                    <a:pt x="1483" y="4990"/>
                    <a:pt x="1476" y="4975"/>
                  </a:cubicBezTo>
                  <a:cubicBezTo>
                    <a:pt x="1468" y="4968"/>
                    <a:pt x="1468" y="4968"/>
                    <a:pt x="1461" y="4968"/>
                  </a:cubicBezTo>
                  <a:cubicBezTo>
                    <a:pt x="1453" y="4953"/>
                    <a:pt x="1453" y="4945"/>
                    <a:pt x="1453" y="4930"/>
                  </a:cubicBezTo>
                  <a:cubicBezTo>
                    <a:pt x="1438" y="4908"/>
                    <a:pt x="1431" y="4900"/>
                    <a:pt x="1416" y="4878"/>
                  </a:cubicBezTo>
                  <a:lnTo>
                    <a:pt x="1416" y="4878"/>
                  </a:lnTo>
                  <a:cubicBezTo>
                    <a:pt x="1393" y="4863"/>
                    <a:pt x="1379" y="4848"/>
                    <a:pt x="1356" y="4848"/>
                  </a:cubicBezTo>
                  <a:cubicBezTo>
                    <a:pt x="1349" y="4848"/>
                    <a:pt x="1333" y="4848"/>
                    <a:pt x="1333" y="4848"/>
                  </a:cubicBezTo>
                  <a:cubicBezTo>
                    <a:pt x="1326" y="4840"/>
                    <a:pt x="1326" y="4825"/>
                    <a:pt x="1319" y="4818"/>
                  </a:cubicBezTo>
                  <a:cubicBezTo>
                    <a:pt x="1311" y="4795"/>
                    <a:pt x="1289" y="4795"/>
                    <a:pt x="1281" y="4773"/>
                  </a:cubicBezTo>
                  <a:cubicBezTo>
                    <a:pt x="1266" y="4750"/>
                    <a:pt x="1259" y="4735"/>
                    <a:pt x="1251" y="4713"/>
                  </a:cubicBezTo>
                  <a:cubicBezTo>
                    <a:pt x="1243" y="4713"/>
                    <a:pt x="1236" y="4713"/>
                    <a:pt x="1221" y="4713"/>
                  </a:cubicBezTo>
                  <a:cubicBezTo>
                    <a:pt x="1214" y="4720"/>
                    <a:pt x="1214" y="4728"/>
                    <a:pt x="1214" y="4743"/>
                  </a:cubicBezTo>
                  <a:cubicBezTo>
                    <a:pt x="1206" y="4743"/>
                    <a:pt x="1206" y="4743"/>
                    <a:pt x="1199" y="4750"/>
                  </a:cubicBezTo>
                  <a:cubicBezTo>
                    <a:pt x="1169" y="4735"/>
                    <a:pt x="1146" y="4735"/>
                    <a:pt x="1109" y="4735"/>
                  </a:cubicBezTo>
                  <a:lnTo>
                    <a:pt x="1109" y="4735"/>
                  </a:lnTo>
                  <a:cubicBezTo>
                    <a:pt x="1109" y="4705"/>
                    <a:pt x="1094" y="4683"/>
                    <a:pt x="1079" y="4653"/>
                  </a:cubicBezTo>
                  <a:cubicBezTo>
                    <a:pt x="1086" y="4645"/>
                    <a:pt x="1101" y="4638"/>
                    <a:pt x="1109" y="4623"/>
                  </a:cubicBezTo>
                  <a:cubicBezTo>
                    <a:pt x="1116" y="4600"/>
                    <a:pt x="1101" y="4586"/>
                    <a:pt x="1109" y="4556"/>
                  </a:cubicBezTo>
                  <a:cubicBezTo>
                    <a:pt x="1109" y="4540"/>
                    <a:pt x="1116" y="4526"/>
                    <a:pt x="1116" y="4510"/>
                  </a:cubicBezTo>
                  <a:cubicBezTo>
                    <a:pt x="1116" y="4488"/>
                    <a:pt x="1109" y="4481"/>
                    <a:pt x="1109" y="4466"/>
                  </a:cubicBezTo>
                  <a:cubicBezTo>
                    <a:pt x="1109" y="4451"/>
                    <a:pt x="1116" y="4443"/>
                    <a:pt x="1116" y="4436"/>
                  </a:cubicBezTo>
                  <a:cubicBezTo>
                    <a:pt x="1116" y="4406"/>
                    <a:pt x="1071" y="4398"/>
                    <a:pt x="1071" y="4368"/>
                  </a:cubicBezTo>
                  <a:cubicBezTo>
                    <a:pt x="1071" y="4353"/>
                    <a:pt x="1086" y="4346"/>
                    <a:pt x="1086" y="4331"/>
                  </a:cubicBezTo>
                  <a:cubicBezTo>
                    <a:pt x="1086" y="4308"/>
                    <a:pt x="1064" y="4301"/>
                    <a:pt x="1049" y="4286"/>
                  </a:cubicBezTo>
                  <a:cubicBezTo>
                    <a:pt x="1049" y="4293"/>
                    <a:pt x="1041" y="4301"/>
                    <a:pt x="1034" y="4308"/>
                  </a:cubicBezTo>
                  <a:cubicBezTo>
                    <a:pt x="1011" y="4286"/>
                    <a:pt x="1004" y="4256"/>
                    <a:pt x="1004" y="4226"/>
                  </a:cubicBezTo>
                  <a:cubicBezTo>
                    <a:pt x="1004" y="4211"/>
                    <a:pt x="1004" y="4203"/>
                    <a:pt x="1011" y="4196"/>
                  </a:cubicBezTo>
                  <a:cubicBezTo>
                    <a:pt x="989" y="4196"/>
                    <a:pt x="981" y="4196"/>
                    <a:pt x="966" y="4196"/>
                  </a:cubicBezTo>
                  <a:cubicBezTo>
                    <a:pt x="959" y="4173"/>
                    <a:pt x="959" y="4158"/>
                    <a:pt x="959" y="4136"/>
                  </a:cubicBezTo>
                  <a:lnTo>
                    <a:pt x="959" y="4136"/>
                  </a:lnTo>
                  <a:lnTo>
                    <a:pt x="951" y="4121"/>
                  </a:lnTo>
                  <a:cubicBezTo>
                    <a:pt x="936" y="4121"/>
                    <a:pt x="929" y="4128"/>
                    <a:pt x="914" y="4128"/>
                  </a:cubicBezTo>
                  <a:cubicBezTo>
                    <a:pt x="884" y="4128"/>
                    <a:pt x="869" y="4098"/>
                    <a:pt x="839" y="4098"/>
                  </a:cubicBezTo>
                  <a:cubicBezTo>
                    <a:pt x="831" y="4098"/>
                    <a:pt x="824" y="4106"/>
                    <a:pt x="809" y="4113"/>
                  </a:cubicBezTo>
                  <a:cubicBezTo>
                    <a:pt x="809" y="4113"/>
                    <a:pt x="801" y="4113"/>
                    <a:pt x="801" y="4121"/>
                  </a:cubicBezTo>
                  <a:cubicBezTo>
                    <a:pt x="801" y="4136"/>
                    <a:pt x="809" y="4143"/>
                    <a:pt x="809" y="4158"/>
                  </a:cubicBezTo>
                  <a:cubicBezTo>
                    <a:pt x="816" y="4173"/>
                    <a:pt x="816" y="4181"/>
                    <a:pt x="824" y="4196"/>
                  </a:cubicBezTo>
                  <a:cubicBezTo>
                    <a:pt x="831" y="4211"/>
                    <a:pt x="846" y="4211"/>
                    <a:pt x="861" y="4218"/>
                  </a:cubicBezTo>
                  <a:cubicBezTo>
                    <a:pt x="861" y="4226"/>
                    <a:pt x="861" y="4233"/>
                    <a:pt x="861" y="4233"/>
                  </a:cubicBezTo>
                  <a:cubicBezTo>
                    <a:pt x="846" y="4256"/>
                    <a:pt x="824" y="4256"/>
                    <a:pt x="794" y="4271"/>
                  </a:cubicBezTo>
                  <a:cubicBezTo>
                    <a:pt x="771" y="4278"/>
                    <a:pt x="764" y="4286"/>
                    <a:pt x="741" y="4286"/>
                  </a:cubicBezTo>
                  <a:cubicBezTo>
                    <a:pt x="741" y="4293"/>
                    <a:pt x="749" y="4308"/>
                    <a:pt x="741" y="4316"/>
                  </a:cubicBezTo>
                  <a:cubicBezTo>
                    <a:pt x="734" y="4323"/>
                    <a:pt x="726" y="4323"/>
                    <a:pt x="711" y="4323"/>
                  </a:cubicBezTo>
                  <a:cubicBezTo>
                    <a:pt x="704" y="4331"/>
                    <a:pt x="696" y="4331"/>
                    <a:pt x="689" y="4331"/>
                  </a:cubicBezTo>
                  <a:cubicBezTo>
                    <a:pt x="681" y="4338"/>
                    <a:pt x="674" y="4338"/>
                    <a:pt x="667" y="4338"/>
                  </a:cubicBezTo>
                  <a:cubicBezTo>
                    <a:pt x="659" y="4346"/>
                    <a:pt x="659" y="4346"/>
                    <a:pt x="659" y="4353"/>
                  </a:cubicBezTo>
                  <a:cubicBezTo>
                    <a:pt x="644" y="4368"/>
                    <a:pt x="629" y="4391"/>
                    <a:pt x="607" y="4391"/>
                  </a:cubicBezTo>
                  <a:cubicBezTo>
                    <a:pt x="599" y="4391"/>
                    <a:pt x="591" y="4376"/>
                    <a:pt x="584" y="4368"/>
                  </a:cubicBezTo>
                  <a:cubicBezTo>
                    <a:pt x="569" y="4361"/>
                    <a:pt x="561" y="4353"/>
                    <a:pt x="554" y="4338"/>
                  </a:cubicBezTo>
                  <a:cubicBezTo>
                    <a:pt x="554" y="4353"/>
                    <a:pt x="554" y="4361"/>
                    <a:pt x="547" y="4376"/>
                  </a:cubicBezTo>
                  <a:cubicBezTo>
                    <a:pt x="547" y="4383"/>
                    <a:pt x="531" y="4391"/>
                    <a:pt x="531" y="4398"/>
                  </a:cubicBezTo>
                  <a:cubicBezTo>
                    <a:pt x="531" y="4466"/>
                    <a:pt x="531" y="4466"/>
                    <a:pt x="531" y="4466"/>
                  </a:cubicBezTo>
                  <a:cubicBezTo>
                    <a:pt x="524" y="4473"/>
                    <a:pt x="517" y="4488"/>
                    <a:pt x="509" y="4503"/>
                  </a:cubicBezTo>
                  <a:cubicBezTo>
                    <a:pt x="502" y="4503"/>
                    <a:pt x="502" y="4510"/>
                    <a:pt x="494" y="4510"/>
                  </a:cubicBezTo>
                  <a:cubicBezTo>
                    <a:pt x="487" y="4510"/>
                    <a:pt x="479" y="4510"/>
                    <a:pt x="472" y="4503"/>
                  </a:cubicBezTo>
                  <a:cubicBezTo>
                    <a:pt x="464" y="4496"/>
                    <a:pt x="464" y="4481"/>
                    <a:pt x="457" y="4481"/>
                  </a:cubicBezTo>
                  <a:cubicBezTo>
                    <a:pt x="449" y="4481"/>
                    <a:pt x="442" y="4481"/>
                    <a:pt x="434" y="4481"/>
                  </a:cubicBezTo>
                  <a:cubicBezTo>
                    <a:pt x="427" y="4488"/>
                    <a:pt x="427" y="4481"/>
                    <a:pt x="419" y="4481"/>
                  </a:cubicBezTo>
                  <a:cubicBezTo>
                    <a:pt x="404" y="4496"/>
                    <a:pt x="404" y="4503"/>
                    <a:pt x="404" y="4518"/>
                  </a:cubicBezTo>
                  <a:cubicBezTo>
                    <a:pt x="389" y="4540"/>
                    <a:pt x="382" y="4556"/>
                    <a:pt x="374" y="4570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5" name="Freeform 136"/>
            <p:cNvSpPr>
              <a:spLocks noChangeArrowheads="1"/>
            </p:cNvSpPr>
            <p:nvPr/>
          </p:nvSpPr>
          <p:spPr bwMode="auto">
            <a:xfrm>
              <a:off x="7055324" y="8408921"/>
              <a:ext cx="1211684" cy="2471159"/>
            </a:xfrm>
            <a:custGeom>
              <a:avLst/>
              <a:gdLst>
                <a:gd name="T0" fmla="*/ 1529 w 2804"/>
                <a:gd name="T1" fmla="*/ 5605 h 5718"/>
                <a:gd name="T2" fmla="*/ 1634 w 2804"/>
                <a:gd name="T3" fmla="*/ 5672 h 5718"/>
                <a:gd name="T4" fmla="*/ 1342 w 2804"/>
                <a:gd name="T5" fmla="*/ 4578 h 5718"/>
                <a:gd name="T6" fmla="*/ 1357 w 2804"/>
                <a:gd name="T7" fmla="*/ 4571 h 5718"/>
                <a:gd name="T8" fmla="*/ 1312 w 2804"/>
                <a:gd name="T9" fmla="*/ 4301 h 5718"/>
                <a:gd name="T10" fmla="*/ 1222 w 2804"/>
                <a:gd name="T11" fmla="*/ 4331 h 5718"/>
                <a:gd name="T12" fmla="*/ 885 w 2804"/>
                <a:gd name="T13" fmla="*/ 4144 h 5718"/>
                <a:gd name="T14" fmla="*/ 960 w 2804"/>
                <a:gd name="T15" fmla="*/ 3941 h 5718"/>
                <a:gd name="T16" fmla="*/ 982 w 2804"/>
                <a:gd name="T17" fmla="*/ 3844 h 5718"/>
                <a:gd name="T18" fmla="*/ 1087 w 2804"/>
                <a:gd name="T19" fmla="*/ 3319 h 5718"/>
                <a:gd name="T20" fmla="*/ 1169 w 2804"/>
                <a:gd name="T21" fmla="*/ 3469 h 5718"/>
                <a:gd name="T22" fmla="*/ 1132 w 2804"/>
                <a:gd name="T23" fmla="*/ 3349 h 5718"/>
                <a:gd name="T24" fmla="*/ 1042 w 2804"/>
                <a:gd name="T25" fmla="*/ 329 h 5718"/>
                <a:gd name="T26" fmla="*/ 1297 w 2804"/>
                <a:gd name="T27" fmla="*/ 247 h 5718"/>
                <a:gd name="T28" fmla="*/ 1417 w 2804"/>
                <a:gd name="T29" fmla="*/ 172 h 5718"/>
                <a:gd name="T30" fmla="*/ 1634 w 2804"/>
                <a:gd name="T31" fmla="*/ 37 h 5718"/>
                <a:gd name="T32" fmla="*/ 2001 w 2804"/>
                <a:gd name="T33" fmla="*/ 97 h 5718"/>
                <a:gd name="T34" fmla="*/ 2114 w 2804"/>
                <a:gd name="T35" fmla="*/ 329 h 5718"/>
                <a:gd name="T36" fmla="*/ 2264 w 2804"/>
                <a:gd name="T37" fmla="*/ 457 h 5718"/>
                <a:gd name="T38" fmla="*/ 2473 w 2804"/>
                <a:gd name="T39" fmla="*/ 412 h 5718"/>
                <a:gd name="T40" fmla="*/ 2518 w 2804"/>
                <a:gd name="T41" fmla="*/ 359 h 5718"/>
                <a:gd name="T42" fmla="*/ 2706 w 2804"/>
                <a:gd name="T43" fmla="*/ 524 h 5718"/>
                <a:gd name="T44" fmla="*/ 2511 w 2804"/>
                <a:gd name="T45" fmla="*/ 1026 h 5718"/>
                <a:gd name="T46" fmla="*/ 2496 w 2804"/>
                <a:gd name="T47" fmla="*/ 1483 h 5718"/>
                <a:gd name="T48" fmla="*/ 2743 w 2804"/>
                <a:gd name="T49" fmla="*/ 1933 h 5718"/>
                <a:gd name="T50" fmla="*/ 2751 w 2804"/>
                <a:gd name="T51" fmla="*/ 2060 h 5718"/>
                <a:gd name="T52" fmla="*/ 2518 w 2804"/>
                <a:gd name="T53" fmla="*/ 2120 h 5718"/>
                <a:gd name="T54" fmla="*/ 2294 w 2804"/>
                <a:gd name="T55" fmla="*/ 2413 h 5718"/>
                <a:gd name="T56" fmla="*/ 2054 w 2804"/>
                <a:gd name="T57" fmla="*/ 2885 h 5718"/>
                <a:gd name="T58" fmla="*/ 1769 w 2804"/>
                <a:gd name="T59" fmla="*/ 3124 h 5718"/>
                <a:gd name="T60" fmla="*/ 1612 w 2804"/>
                <a:gd name="T61" fmla="*/ 3124 h 5718"/>
                <a:gd name="T62" fmla="*/ 1574 w 2804"/>
                <a:gd name="T63" fmla="*/ 3072 h 5718"/>
                <a:gd name="T64" fmla="*/ 1642 w 2804"/>
                <a:gd name="T65" fmla="*/ 3012 h 5718"/>
                <a:gd name="T66" fmla="*/ 1642 w 2804"/>
                <a:gd name="T67" fmla="*/ 2750 h 5718"/>
                <a:gd name="T68" fmla="*/ 1619 w 2804"/>
                <a:gd name="T69" fmla="*/ 2593 h 5718"/>
                <a:gd name="T70" fmla="*/ 1851 w 2804"/>
                <a:gd name="T71" fmla="*/ 2353 h 5718"/>
                <a:gd name="T72" fmla="*/ 1799 w 2804"/>
                <a:gd name="T73" fmla="*/ 2128 h 5718"/>
                <a:gd name="T74" fmla="*/ 1604 w 2804"/>
                <a:gd name="T75" fmla="*/ 2240 h 5718"/>
                <a:gd name="T76" fmla="*/ 1432 w 2804"/>
                <a:gd name="T77" fmla="*/ 2450 h 5718"/>
                <a:gd name="T78" fmla="*/ 1514 w 2804"/>
                <a:gd name="T79" fmla="*/ 2720 h 5718"/>
                <a:gd name="T80" fmla="*/ 1342 w 2804"/>
                <a:gd name="T81" fmla="*/ 2667 h 5718"/>
                <a:gd name="T82" fmla="*/ 922 w 2804"/>
                <a:gd name="T83" fmla="*/ 2697 h 5718"/>
                <a:gd name="T84" fmla="*/ 787 w 2804"/>
                <a:gd name="T85" fmla="*/ 2862 h 5718"/>
                <a:gd name="T86" fmla="*/ 697 w 2804"/>
                <a:gd name="T87" fmla="*/ 2630 h 5718"/>
                <a:gd name="T88" fmla="*/ 622 w 2804"/>
                <a:gd name="T89" fmla="*/ 2503 h 5718"/>
                <a:gd name="T90" fmla="*/ 630 w 2804"/>
                <a:gd name="T91" fmla="*/ 2405 h 5718"/>
                <a:gd name="T92" fmla="*/ 742 w 2804"/>
                <a:gd name="T93" fmla="*/ 2345 h 5718"/>
                <a:gd name="T94" fmla="*/ 847 w 2804"/>
                <a:gd name="T95" fmla="*/ 2143 h 5718"/>
                <a:gd name="T96" fmla="*/ 622 w 2804"/>
                <a:gd name="T97" fmla="*/ 1858 h 5718"/>
                <a:gd name="T98" fmla="*/ 458 w 2804"/>
                <a:gd name="T99" fmla="*/ 1821 h 5718"/>
                <a:gd name="T100" fmla="*/ 353 w 2804"/>
                <a:gd name="T101" fmla="*/ 1686 h 5718"/>
                <a:gd name="T102" fmla="*/ 255 w 2804"/>
                <a:gd name="T103" fmla="*/ 1461 h 5718"/>
                <a:gd name="T104" fmla="*/ 248 w 2804"/>
                <a:gd name="T105" fmla="*/ 1288 h 5718"/>
                <a:gd name="T106" fmla="*/ 270 w 2804"/>
                <a:gd name="T107" fmla="*/ 1056 h 5718"/>
                <a:gd name="T108" fmla="*/ 0 w 2804"/>
                <a:gd name="T109" fmla="*/ 951 h 5718"/>
                <a:gd name="T110" fmla="*/ 135 w 2804"/>
                <a:gd name="T111" fmla="*/ 734 h 5718"/>
                <a:gd name="T112" fmla="*/ 240 w 2804"/>
                <a:gd name="T113" fmla="*/ 636 h 5718"/>
                <a:gd name="T114" fmla="*/ 398 w 2804"/>
                <a:gd name="T115" fmla="*/ 584 h 5718"/>
                <a:gd name="T116" fmla="*/ 570 w 2804"/>
                <a:gd name="T117" fmla="*/ 472 h 5718"/>
                <a:gd name="T118" fmla="*/ 645 w 2804"/>
                <a:gd name="T119" fmla="*/ 247 h 5718"/>
                <a:gd name="T120" fmla="*/ 825 w 2804"/>
                <a:gd name="T121" fmla="*/ 187 h 5718"/>
                <a:gd name="T122" fmla="*/ 937 w 2804"/>
                <a:gd name="T123" fmla="*/ 322 h 57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2804" h="5718">
                  <a:moveTo>
                    <a:pt x="1567" y="5598"/>
                  </a:moveTo>
                  <a:lnTo>
                    <a:pt x="1567" y="5598"/>
                  </a:lnTo>
                  <a:cubicBezTo>
                    <a:pt x="1567" y="5590"/>
                    <a:pt x="1559" y="5582"/>
                    <a:pt x="1552" y="5575"/>
                  </a:cubicBezTo>
                  <a:cubicBezTo>
                    <a:pt x="1529" y="5582"/>
                    <a:pt x="1529" y="5582"/>
                    <a:pt x="1529" y="5582"/>
                  </a:cubicBezTo>
                  <a:cubicBezTo>
                    <a:pt x="1529" y="5605"/>
                    <a:pt x="1529" y="5605"/>
                    <a:pt x="1529" y="5605"/>
                  </a:cubicBezTo>
                  <a:cubicBezTo>
                    <a:pt x="1529" y="5620"/>
                    <a:pt x="1537" y="5620"/>
                    <a:pt x="1544" y="5627"/>
                  </a:cubicBezTo>
                  <a:cubicBezTo>
                    <a:pt x="1552" y="5650"/>
                    <a:pt x="1559" y="5657"/>
                    <a:pt x="1567" y="5680"/>
                  </a:cubicBezTo>
                  <a:cubicBezTo>
                    <a:pt x="1574" y="5702"/>
                    <a:pt x="1597" y="5717"/>
                    <a:pt x="1619" y="5717"/>
                  </a:cubicBezTo>
                  <a:cubicBezTo>
                    <a:pt x="1642" y="5717"/>
                    <a:pt x="1642" y="5702"/>
                    <a:pt x="1642" y="5687"/>
                  </a:cubicBezTo>
                  <a:cubicBezTo>
                    <a:pt x="1642" y="5680"/>
                    <a:pt x="1634" y="5680"/>
                    <a:pt x="1634" y="5672"/>
                  </a:cubicBezTo>
                  <a:cubicBezTo>
                    <a:pt x="1627" y="5657"/>
                    <a:pt x="1619" y="5650"/>
                    <a:pt x="1604" y="5642"/>
                  </a:cubicBezTo>
                  <a:cubicBezTo>
                    <a:pt x="1589" y="5627"/>
                    <a:pt x="1582" y="5612"/>
                    <a:pt x="1567" y="5598"/>
                  </a:cubicBezTo>
                  <a:close/>
                  <a:moveTo>
                    <a:pt x="1357" y="4571"/>
                  </a:moveTo>
                  <a:lnTo>
                    <a:pt x="1357" y="4571"/>
                  </a:lnTo>
                  <a:cubicBezTo>
                    <a:pt x="1349" y="4571"/>
                    <a:pt x="1349" y="4571"/>
                    <a:pt x="1342" y="4578"/>
                  </a:cubicBezTo>
                  <a:cubicBezTo>
                    <a:pt x="1342" y="4586"/>
                    <a:pt x="1334" y="4593"/>
                    <a:pt x="1334" y="4601"/>
                  </a:cubicBezTo>
                  <a:cubicBezTo>
                    <a:pt x="1334" y="4616"/>
                    <a:pt x="1349" y="4631"/>
                    <a:pt x="1364" y="4631"/>
                  </a:cubicBezTo>
                  <a:cubicBezTo>
                    <a:pt x="1379" y="4631"/>
                    <a:pt x="1394" y="4631"/>
                    <a:pt x="1394" y="4616"/>
                  </a:cubicBezTo>
                  <a:cubicBezTo>
                    <a:pt x="1394" y="4608"/>
                    <a:pt x="1387" y="4608"/>
                    <a:pt x="1387" y="4601"/>
                  </a:cubicBezTo>
                  <a:cubicBezTo>
                    <a:pt x="1379" y="4593"/>
                    <a:pt x="1364" y="4578"/>
                    <a:pt x="1357" y="4571"/>
                  </a:cubicBezTo>
                  <a:close/>
                  <a:moveTo>
                    <a:pt x="1222" y="4331"/>
                  </a:moveTo>
                  <a:lnTo>
                    <a:pt x="1222" y="4331"/>
                  </a:lnTo>
                  <a:cubicBezTo>
                    <a:pt x="1222" y="4339"/>
                    <a:pt x="1222" y="4346"/>
                    <a:pt x="1229" y="4353"/>
                  </a:cubicBezTo>
                  <a:cubicBezTo>
                    <a:pt x="1237" y="4361"/>
                    <a:pt x="1237" y="4369"/>
                    <a:pt x="1244" y="4369"/>
                  </a:cubicBezTo>
                  <a:cubicBezTo>
                    <a:pt x="1282" y="4369"/>
                    <a:pt x="1312" y="4339"/>
                    <a:pt x="1312" y="4301"/>
                  </a:cubicBezTo>
                  <a:cubicBezTo>
                    <a:pt x="1312" y="4286"/>
                    <a:pt x="1312" y="4263"/>
                    <a:pt x="1297" y="4256"/>
                  </a:cubicBezTo>
                  <a:cubicBezTo>
                    <a:pt x="1289" y="4249"/>
                    <a:pt x="1274" y="4263"/>
                    <a:pt x="1259" y="4263"/>
                  </a:cubicBezTo>
                  <a:cubicBezTo>
                    <a:pt x="1252" y="4263"/>
                    <a:pt x="1244" y="4256"/>
                    <a:pt x="1237" y="4263"/>
                  </a:cubicBezTo>
                  <a:cubicBezTo>
                    <a:pt x="1229" y="4271"/>
                    <a:pt x="1237" y="4279"/>
                    <a:pt x="1229" y="4293"/>
                  </a:cubicBezTo>
                  <a:cubicBezTo>
                    <a:pt x="1229" y="4309"/>
                    <a:pt x="1222" y="4309"/>
                    <a:pt x="1222" y="4331"/>
                  </a:cubicBezTo>
                  <a:close/>
                  <a:moveTo>
                    <a:pt x="855" y="4099"/>
                  </a:moveTo>
                  <a:lnTo>
                    <a:pt x="855" y="4099"/>
                  </a:lnTo>
                  <a:cubicBezTo>
                    <a:pt x="840" y="4099"/>
                    <a:pt x="832" y="4121"/>
                    <a:pt x="825" y="4136"/>
                  </a:cubicBezTo>
                  <a:cubicBezTo>
                    <a:pt x="832" y="4136"/>
                    <a:pt x="832" y="4144"/>
                    <a:pt x="840" y="4144"/>
                  </a:cubicBezTo>
                  <a:cubicBezTo>
                    <a:pt x="862" y="4144"/>
                    <a:pt x="870" y="4144"/>
                    <a:pt x="885" y="4144"/>
                  </a:cubicBezTo>
                  <a:cubicBezTo>
                    <a:pt x="885" y="4129"/>
                    <a:pt x="885" y="4129"/>
                    <a:pt x="885" y="4114"/>
                  </a:cubicBezTo>
                  <a:cubicBezTo>
                    <a:pt x="885" y="4099"/>
                    <a:pt x="870" y="4099"/>
                    <a:pt x="855" y="4099"/>
                  </a:cubicBezTo>
                  <a:close/>
                  <a:moveTo>
                    <a:pt x="952" y="3926"/>
                  </a:moveTo>
                  <a:lnTo>
                    <a:pt x="952" y="3926"/>
                  </a:lnTo>
                  <a:cubicBezTo>
                    <a:pt x="952" y="3934"/>
                    <a:pt x="960" y="3934"/>
                    <a:pt x="960" y="3941"/>
                  </a:cubicBezTo>
                  <a:cubicBezTo>
                    <a:pt x="967" y="3941"/>
                    <a:pt x="967" y="3949"/>
                    <a:pt x="967" y="3949"/>
                  </a:cubicBezTo>
                  <a:cubicBezTo>
                    <a:pt x="982" y="3941"/>
                    <a:pt x="989" y="3926"/>
                    <a:pt x="989" y="3911"/>
                  </a:cubicBezTo>
                  <a:cubicBezTo>
                    <a:pt x="997" y="3896"/>
                    <a:pt x="1005" y="3889"/>
                    <a:pt x="1012" y="3881"/>
                  </a:cubicBezTo>
                  <a:cubicBezTo>
                    <a:pt x="1019" y="3866"/>
                    <a:pt x="1019" y="3859"/>
                    <a:pt x="1019" y="3844"/>
                  </a:cubicBezTo>
                  <a:cubicBezTo>
                    <a:pt x="1005" y="3844"/>
                    <a:pt x="997" y="3844"/>
                    <a:pt x="982" y="3844"/>
                  </a:cubicBezTo>
                  <a:cubicBezTo>
                    <a:pt x="982" y="3851"/>
                    <a:pt x="989" y="3851"/>
                    <a:pt x="989" y="3851"/>
                  </a:cubicBezTo>
                  <a:cubicBezTo>
                    <a:pt x="982" y="3889"/>
                    <a:pt x="952" y="3896"/>
                    <a:pt x="952" y="3926"/>
                  </a:cubicBezTo>
                  <a:close/>
                  <a:moveTo>
                    <a:pt x="1102" y="3312"/>
                  </a:moveTo>
                  <a:lnTo>
                    <a:pt x="1102" y="3312"/>
                  </a:lnTo>
                  <a:cubicBezTo>
                    <a:pt x="1087" y="3319"/>
                    <a:pt x="1087" y="3319"/>
                    <a:pt x="1087" y="3319"/>
                  </a:cubicBezTo>
                  <a:cubicBezTo>
                    <a:pt x="1087" y="3387"/>
                    <a:pt x="1087" y="3387"/>
                    <a:pt x="1087" y="3387"/>
                  </a:cubicBezTo>
                  <a:cubicBezTo>
                    <a:pt x="1087" y="3402"/>
                    <a:pt x="1079" y="3409"/>
                    <a:pt x="1079" y="3432"/>
                  </a:cubicBezTo>
                  <a:cubicBezTo>
                    <a:pt x="1079" y="3447"/>
                    <a:pt x="1095" y="3454"/>
                    <a:pt x="1109" y="3462"/>
                  </a:cubicBezTo>
                  <a:cubicBezTo>
                    <a:pt x="1124" y="3469"/>
                    <a:pt x="1132" y="3492"/>
                    <a:pt x="1147" y="3492"/>
                  </a:cubicBezTo>
                  <a:cubicBezTo>
                    <a:pt x="1154" y="3492"/>
                    <a:pt x="1162" y="3477"/>
                    <a:pt x="1169" y="3469"/>
                  </a:cubicBezTo>
                  <a:cubicBezTo>
                    <a:pt x="1169" y="3469"/>
                    <a:pt x="1177" y="3462"/>
                    <a:pt x="1177" y="3454"/>
                  </a:cubicBezTo>
                  <a:cubicBezTo>
                    <a:pt x="1177" y="3394"/>
                    <a:pt x="1177" y="3394"/>
                    <a:pt x="1177" y="3394"/>
                  </a:cubicBezTo>
                  <a:cubicBezTo>
                    <a:pt x="1184" y="3379"/>
                    <a:pt x="1184" y="3379"/>
                    <a:pt x="1184" y="3379"/>
                  </a:cubicBezTo>
                  <a:cubicBezTo>
                    <a:pt x="1184" y="3372"/>
                    <a:pt x="1184" y="3372"/>
                    <a:pt x="1184" y="3372"/>
                  </a:cubicBezTo>
                  <a:cubicBezTo>
                    <a:pt x="1162" y="3364"/>
                    <a:pt x="1147" y="3364"/>
                    <a:pt x="1132" y="3349"/>
                  </a:cubicBezTo>
                  <a:cubicBezTo>
                    <a:pt x="1117" y="3334"/>
                    <a:pt x="1117" y="3327"/>
                    <a:pt x="1102" y="3312"/>
                  </a:cubicBezTo>
                  <a:close/>
                  <a:moveTo>
                    <a:pt x="952" y="322"/>
                  </a:moveTo>
                  <a:lnTo>
                    <a:pt x="952" y="322"/>
                  </a:lnTo>
                  <a:cubicBezTo>
                    <a:pt x="975" y="322"/>
                    <a:pt x="989" y="307"/>
                    <a:pt x="1005" y="307"/>
                  </a:cubicBezTo>
                  <a:cubicBezTo>
                    <a:pt x="1019" y="314"/>
                    <a:pt x="1027" y="329"/>
                    <a:pt x="1042" y="329"/>
                  </a:cubicBezTo>
                  <a:cubicBezTo>
                    <a:pt x="1072" y="344"/>
                    <a:pt x="1102" y="329"/>
                    <a:pt x="1132" y="344"/>
                  </a:cubicBezTo>
                  <a:lnTo>
                    <a:pt x="1132" y="344"/>
                  </a:lnTo>
                  <a:cubicBezTo>
                    <a:pt x="1169" y="322"/>
                    <a:pt x="1184" y="299"/>
                    <a:pt x="1222" y="269"/>
                  </a:cubicBezTo>
                  <a:cubicBezTo>
                    <a:pt x="1244" y="277"/>
                    <a:pt x="1244" y="277"/>
                    <a:pt x="1244" y="277"/>
                  </a:cubicBezTo>
                  <a:cubicBezTo>
                    <a:pt x="1267" y="269"/>
                    <a:pt x="1274" y="254"/>
                    <a:pt x="1297" y="247"/>
                  </a:cubicBezTo>
                  <a:cubicBezTo>
                    <a:pt x="1304" y="239"/>
                    <a:pt x="1312" y="239"/>
                    <a:pt x="1319" y="232"/>
                  </a:cubicBezTo>
                  <a:cubicBezTo>
                    <a:pt x="1327" y="224"/>
                    <a:pt x="1327" y="217"/>
                    <a:pt x="1334" y="209"/>
                  </a:cubicBezTo>
                  <a:cubicBezTo>
                    <a:pt x="1349" y="202"/>
                    <a:pt x="1364" y="217"/>
                    <a:pt x="1372" y="209"/>
                  </a:cubicBezTo>
                  <a:cubicBezTo>
                    <a:pt x="1379" y="209"/>
                    <a:pt x="1379" y="202"/>
                    <a:pt x="1387" y="202"/>
                  </a:cubicBezTo>
                  <a:cubicBezTo>
                    <a:pt x="1394" y="187"/>
                    <a:pt x="1402" y="179"/>
                    <a:pt x="1417" y="172"/>
                  </a:cubicBezTo>
                  <a:cubicBezTo>
                    <a:pt x="1432" y="157"/>
                    <a:pt x="1439" y="149"/>
                    <a:pt x="1454" y="149"/>
                  </a:cubicBezTo>
                  <a:cubicBezTo>
                    <a:pt x="1469" y="142"/>
                    <a:pt x="1477" y="149"/>
                    <a:pt x="1492" y="142"/>
                  </a:cubicBezTo>
                  <a:cubicBezTo>
                    <a:pt x="1507" y="142"/>
                    <a:pt x="1514" y="135"/>
                    <a:pt x="1529" y="127"/>
                  </a:cubicBezTo>
                  <a:cubicBezTo>
                    <a:pt x="1559" y="119"/>
                    <a:pt x="1574" y="119"/>
                    <a:pt x="1604" y="112"/>
                  </a:cubicBezTo>
                  <a:cubicBezTo>
                    <a:pt x="1604" y="82"/>
                    <a:pt x="1604" y="52"/>
                    <a:pt x="1634" y="37"/>
                  </a:cubicBezTo>
                  <a:cubicBezTo>
                    <a:pt x="1664" y="7"/>
                    <a:pt x="1694" y="0"/>
                    <a:pt x="1731" y="0"/>
                  </a:cubicBezTo>
                  <a:cubicBezTo>
                    <a:pt x="1784" y="0"/>
                    <a:pt x="1814" y="29"/>
                    <a:pt x="1866" y="37"/>
                  </a:cubicBezTo>
                  <a:cubicBezTo>
                    <a:pt x="1904" y="45"/>
                    <a:pt x="1926" y="45"/>
                    <a:pt x="1956" y="59"/>
                  </a:cubicBezTo>
                  <a:cubicBezTo>
                    <a:pt x="1971" y="67"/>
                    <a:pt x="1986" y="75"/>
                    <a:pt x="1994" y="89"/>
                  </a:cubicBezTo>
                  <a:cubicBezTo>
                    <a:pt x="2001" y="89"/>
                    <a:pt x="2001" y="97"/>
                    <a:pt x="2001" y="97"/>
                  </a:cubicBezTo>
                  <a:cubicBezTo>
                    <a:pt x="2016" y="119"/>
                    <a:pt x="2031" y="127"/>
                    <a:pt x="2039" y="149"/>
                  </a:cubicBezTo>
                  <a:cubicBezTo>
                    <a:pt x="2046" y="157"/>
                    <a:pt x="2046" y="172"/>
                    <a:pt x="2054" y="172"/>
                  </a:cubicBezTo>
                  <a:cubicBezTo>
                    <a:pt x="2061" y="187"/>
                    <a:pt x="2076" y="172"/>
                    <a:pt x="2091" y="179"/>
                  </a:cubicBezTo>
                  <a:cubicBezTo>
                    <a:pt x="2099" y="187"/>
                    <a:pt x="2099" y="194"/>
                    <a:pt x="2099" y="209"/>
                  </a:cubicBezTo>
                  <a:cubicBezTo>
                    <a:pt x="2114" y="254"/>
                    <a:pt x="2099" y="284"/>
                    <a:pt x="2114" y="329"/>
                  </a:cubicBezTo>
                  <a:lnTo>
                    <a:pt x="2114" y="329"/>
                  </a:lnTo>
                  <a:cubicBezTo>
                    <a:pt x="2129" y="329"/>
                    <a:pt x="2151" y="329"/>
                    <a:pt x="2166" y="344"/>
                  </a:cubicBezTo>
                  <a:cubicBezTo>
                    <a:pt x="2189" y="352"/>
                    <a:pt x="2181" y="382"/>
                    <a:pt x="2204" y="389"/>
                  </a:cubicBezTo>
                  <a:cubicBezTo>
                    <a:pt x="2219" y="397"/>
                    <a:pt x="2226" y="397"/>
                    <a:pt x="2248" y="397"/>
                  </a:cubicBezTo>
                  <a:cubicBezTo>
                    <a:pt x="2248" y="419"/>
                    <a:pt x="2241" y="442"/>
                    <a:pt x="2264" y="457"/>
                  </a:cubicBezTo>
                  <a:cubicBezTo>
                    <a:pt x="2278" y="472"/>
                    <a:pt x="2294" y="464"/>
                    <a:pt x="2308" y="479"/>
                  </a:cubicBezTo>
                  <a:cubicBezTo>
                    <a:pt x="2331" y="494"/>
                    <a:pt x="2338" y="509"/>
                    <a:pt x="2361" y="509"/>
                  </a:cubicBezTo>
                  <a:cubicBezTo>
                    <a:pt x="2376" y="509"/>
                    <a:pt x="2384" y="494"/>
                    <a:pt x="2398" y="487"/>
                  </a:cubicBezTo>
                  <a:cubicBezTo>
                    <a:pt x="2413" y="472"/>
                    <a:pt x="2421" y="457"/>
                    <a:pt x="2443" y="442"/>
                  </a:cubicBezTo>
                  <a:cubicBezTo>
                    <a:pt x="2451" y="434"/>
                    <a:pt x="2466" y="427"/>
                    <a:pt x="2473" y="412"/>
                  </a:cubicBezTo>
                  <a:cubicBezTo>
                    <a:pt x="2481" y="404"/>
                    <a:pt x="2488" y="397"/>
                    <a:pt x="2488" y="389"/>
                  </a:cubicBezTo>
                  <a:cubicBezTo>
                    <a:pt x="2488" y="374"/>
                    <a:pt x="2473" y="367"/>
                    <a:pt x="2473" y="352"/>
                  </a:cubicBezTo>
                  <a:cubicBezTo>
                    <a:pt x="2466" y="329"/>
                    <a:pt x="2466" y="322"/>
                    <a:pt x="2466" y="299"/>
                  </a:cubicBezTo>
                  <a:cubicBezTo>
                    <a:pt x="2481" y="307"/>
                    <a:pt x="2488" y="314"/>
                    <a:pt x="2496" y="322"/>
                  </a:cubicBezTo>
                  <a:cubicBezTo>
                    <a:pt x="2503" y="337"/>
                    <a:pt x="2503" y="352"/>
                    <a:pt x="2518" y="359"/>
                  </a:cubicBezTo>
                  <a:cubicBezTo>
                    <a:pt x="2548" y="382"/>
                    <a:pt x="2571" y="382"/>
                    <a:pt x="2601" y="389"/>
                  </a:cubicBezTo>
                  <a:cubicBezTo>
                    <a:pt x="2631" y="397"/>
                    <a:pt x="2653" y="397"/>
                    <a:pt x="2676" y="404"/>
                  </a:cubicBezTo>
                  <a:cubicBezTo>
                    <a:pt x="2706" y="412"/>
                    <a:pt x="2713" y="427"/>
                    <a:pt x="2736" y="442"/>
                  </a:cubicBezTo>
                  <a:lnTo>
                    <a:pt x="2736" y="442"/>
                  </a:lnTo>
                  <a:cubicBezTo>
                    <a:pt x="2728" y="472"/>
                    <a:pt x="2721" y="494"/>
                    <a:pt x="2706" y="524"/>
                  </a:cubicBezTo>
                  <a:cubicBezTo>
                    <a:pt x="2676" y="584"/>
                    <a:pt x="2661" y="622"/>
                    <a:pt x="2631" y="689"/>
                  </a:cubicBezTo>
                  <a:cubicBezTo>
                    <a:pt x="2608" y="734"/>
                    <a:pt x="2601" y="764"/>
                    <a:pt x="2578" y="809"/>
                  </a:cubicBezTo>
                  <a:cubicBezTo>
                    <a:pt x="2578" y="824"/>
                    <a:pt x="2563" y="831"/>
                    <a:pt x="2556" y="846"/>
                  </a:cubicBezTo>
                  <a:cubicBezTo>
                    <a:pt x="2533" y="899"/>
                    <a:pt x="2533" y="929"/>
                    <a:pt x="2518" y="981"/>
                  </a:cubicBezTo>
                  <a:cubicBezTo>
                    <a:pt x="2518" y="996"/>
                    <a:pt x="2511" y="1011"/>
                    <a:pt x="2511" y="1026"/>
                  </a:cubicBezTo>
                  <a:cubicBezTo>
                    <a:pt x="2511" y="1064"/>
                    <a:pt x="2533" y="1086"/>
                    <a:pt x="2533" y="1124"/>
                  </a:cubicBezTo>
                  <a:cubicBezTo>
                    <a:pt x="2533" y="1191"/>
                    <a:pt x="2458" y="1206"/>
                    <a:pt x="2458" y="1266"/>
                  </a:cubicBezTo>
                  <a:cubicBezTo>
                    <a:pt x="2458" y="1288"/>
                    <a:pt x="2466" y="1296"/>
                    <a:pt x="2466" y="1311"/>
                  </a:cubicBezTo>
                  <a:cubicBezTo>
                    <a:pt x="2473" y="1356"/>
                    <a:pt x="2473" y="1386"/>
                    <a:pt x="2481" y="1431"/>
                  </a:cubicBezTo>
                  <a:cubicBezTo>
                    <a:pt x="2488" y="1453"/>
                    <a:pt x="2496" y="1468"/>
                    <a:pt x="2496" y="1483"/>
                  </a:cubicBezTo>
                  <a:cubicBezTo>
                    <a:pt x="2503" y="1498"/>
                    <a:pt x="2503" y="1506"/>
                    <a:pt x="2503" y="1513"/>
                  </a:cubicBezTo>
                  <a:cubicBezTo>
                    <a:pt x="2526" y="1573"/>
                    <a:pt x="2548" y="1603"/>
                    <a:pt x="2571" y="1656"/>
                  </a:cubicBezTo>
                  <a:cubicBezTo>
                    <a:pt x="2593" y="1708"/>
                    <a:pt x="2616" y="1731"/>
                    <a:pt x="2646" y="1783"/>
                  </a:cubicBezTo>
                  <a:cubicBezTo>
                    <a:pt x="2661" y="1805"/>
                    <a:pt x="2668" y="1821"/>
                    <a:pt x="2683" y="1843"/>
                  </a:cubicBezTo>
                  <a:cubicBezTo>
                    <a:pt x="2706" y="1873"/>
                    <a:pt x="2721" y="1895"/>
                    <a:pt x="2743" y="1933"/>
                  </a:cubicBezTo>
                  <a:cubicBezTo>
                    <a:pt x="2751" y="1955"/>
                    <a:pt x="2758" y="1970"/>
                    <a:pt x="2773" y="1993"/>
                  </a:cubicBezTo>
                  <a:cubicBezTo>
                    <a:pt x="2781" y="2008"/>
                    <a:pt x="2796" y="2000"/>
                    <a:pt x="2803" y="2000"/>
                  </a:cubicBezTo>
                  <a:cubicBezTo>
                    <a:pt x="2803" y="2075"/>
                    <a:pt x="2803" y="2075"/>
                    <a:pt x="2803" y="2075"/>
                  </a:cubicBezTo>
                  <a:cubicBezTo>
                    <a:pt x="2796" y="2075"/>
                    <a:pt x="2796" y="2075"/>
                    <a:pt x="2788" y="2075"/>
                  </a:cubicBezTo>
                  <a:cubicBezTo>
                    <a:pt x="2773" y="2075"/>
                    <a:pt x="2766" y="2068"/>
                    <a:pt x="2751" y="2060"/>
                  </a:cubicBezTo>
                  <a:cubicBezTo>
                    <a:pt x="2743" y="2060"/>
                    <a:pt x="2736" y="2060"/>
                    <a:pt x="2728" y="2060"/>
                  </a:cubicBezTo>
                  <a:cubicBezTo>
                    <a:pt x="2713" y="2068"/>
                    <a:pt x="2713" y="2068"/>
                    <a:pt x="2713" y="2068"/>
                  </a:cubicBezTo>
                  <a:cubicBezTo>
                    <a:pt x="2713" y="2068"/>
                    <a:pt x="2691" y="2083"/>
                    <a:pt x="2668" y="2083"/>
                  </a:cubicBezTo>
                  <a:cubicBezTo>
                    <a:pt x="2593" y="2083"/>
                    <a:pt x="2593" y="2083"/>
                    <a:pt x="2593" y="2083"/>
                  </a:cubicBezTo>
                  <a:cubicBezTo>
                    <a:pt x="2563" y="2083"/>
                    <a:pt x="2548" y="2105"/>
                    <a:pt x="2518" y="2120"/>
                  </a:cubicBezTo>
                  <a:cubicBezTo>
                    <a:pt x="2496" y="2135"/>
                    <a:pt x="2481" y="2143"/>
                    <a:pt x="2466" y="2158"/>
                  </a:cubicBezTo>
                  <a:cubicBezTo>
                    <a:pt x="2458" y="2165"/>
                    <a:pt x="2458" y="2173"/>
                    <a:pt x="2451" y="2180"/>
                  </a:cubicBezTo>
                  <a:cubicBezTo>
                    <a:pt x="2413" y="2225"/>
                    <a:pt x="2384" y="2248"/>
                    <a:pt x="2346" y="2300"/>
                  </a:cubicBezTo>
                  <a:cubicBezTo>
                    <a:pt x="2331" y="2323"/>
                    <a:pt x="2331" y="2338"/>
                    <a:pt x="2316" y="2360"/>
                  </a:cubicBezTo>
                  <a:cubicBezTo>
                    <a:pt x="2308" y="2383"/>
                    <a:pt x="2301" y="2390"/>
                    <a:pt x="2294" y="2413"/>
                  </a:cubicBezTo>
                  <a:cubicBezTo>
                    <a:pt x="2286" y="2450"/>
                    <a:pt x="2286" y="2480"/>
                    <a:pt x="2286" y="2525"/>
                  </a:cubicBezTo>
                  <a:cubicBezTo>
                    <a:pt x="2278" y="2540"/>
                    <a:pt x="2278" y="2555"/>
                    <a:pt x="2278" y="2577"/>
                  </a:cubicBezTo>
                  <a:cubicBezTo>
                    <a:pt x="2278" y="2765"/>
                    <a:pt x="2278" y="2765"/>
                    <a:pt x="2278" y="2765"/>
                  </a:cubicBezTo>
                  <a:cubicBezTo>
                    <a:pt x="2241" y="2795"/>
                    <a:pt x="2211" y="2802"/>
                    <a:pt x="2166" y="2832"/>
                  </a:cubicBezTo>
                  <a:cubicBezTo>
                    <a:pt x="2129" y="2855"/>
                    <a:pt x="2106" y="2885"/>
                    <a:pt x="2054" y="2885"/>
                  </a:cubicBezTo>
                  <a:cubicBezTo>
                    <a:pt x="2031" y="2885"/>
                    <a:pt x="2009" y="2877"/>
                    <a:pt x="1986" y="2877"/>
                  </a:cubicBezTo>
                  <a:cubicBezTo>
                    <a:pt x="1964" y="2877"/>
                    <a:pt x="1956" y="2892"/>
                    <a:pt x="1941" y="2900"/>
                  </a:cubicBezTo>
                  <a:cubicBezTo>
                    <a:pt x="1926" y="2915"/>
                    <a:pt x="1919" y="2922"/>
                    <a:pt x="1896" y="2930"/>
                  </a:cubicBezTo>
                  <a:cubicBezTo>
                    <a:pt x="1859" y="2952"/>
                    <a:pt x="1851" y="2982"/>
                    <a:pt x="1829" y="3012"/>
                  </a:cubicBezTo>
                  <a:cubicBezTo>
                    <a:pt x="1791" y="3050"/>
                    <a:pt x="1791" y="3087"/>
                    <a:pt x="1769" y="3124"/>
                  </a:cubicBezTo>
                  <a:cubicBezTo>
                    <a:pt x="1747" y="3154"/>
                    <a:pt x="1724" y="3169"/>
                    <a:pt x="1694" y="3169"/>
                  </a:cubicBezTo>
                  <a:cubicBezTo>
                    <a:pt x="1679" y="3169"/>
                    <a:pt x="1679" y="3169"/>
                    <a:pt x="1664" y="3169"/>
                  </a:cubicBezTo>
                  <a:cubicBezTo>
                    <a:pt x="1657" y="3169"/>
                    <a:pt x="1649" y="3177"/>
                    <a:pt x="1642" y="3177"/>
                  </a:cubicBezTo>
                  <a:cubicBezTo>
                    <a:pt x="1627" y="3177"/>
                    <a:pt x="1634" y="3147"/>
                    <a:pt x="1619" y="3132"/>
                  </a:cubicBezTo>
                  <a:cubicBezTo>
                    <a:pt x="1619" y="3132"/>
                    <a:pt x="1612" y="3132"/>
                    <a:pt x="1612" y="3124"/>
                  </a:cubicBezTo>
                  <a:cubicBezTo>
                    <a:pt x="1604" y="3124"/>
                    <a:pt x="1604" y="3132"/>
                    <a:pt x="1597" y="3124"/>
                  </a:cubicBezTo>
                  <a:cubicBezTo>
                    <a:pt x="1589" y="3124"/>
                    <a:pt x="1582" y="3110"/>
                    <a:pt x="1574" y="3110"/>
                  </a:cubicBezTo>
                  <a:cubicBezTo>
                    <a:pt x="1559" y="3102"/>
                    <a:pt x="1552" y="3110"/>
                    <a:pt x="1544" y="3102"/>
                  </a:cubicBezTo>
                  <a:cubicBezTo>
                    <a:pt x="1537" y="3102"/>
                    <a:pt x="1544" y="3094"/>
                    <a:pt x="1537" y="3087"/>
                  </a:cubicBezTo>
                  <a:cubicBezTo>
                    <a:pt x="1544" y="3080"/>
                    <a:pt x="1559" y="3072"/>
                    <a:pt x="1574" y="3072"/>
                  </a:cubicBezTo>
                  <a:cubicBezTo>
                    <a:pt x="1582" y="3072"/>
                    <a:pt x="1589" y="3080"/>
                    <a:pt x="1604" y="3072"/>
                  </a:cubicBezTo>
                  <a:cubicBezTo>
                    <a:pt x="1612" y="3072"/>
                    <a:pt x="1619" y="3064"/>
                    <a:pt x="1627" y="3064"/>
                  </a:cubicBezTo>
                  <a:cubicBezTo>
                    <a:pt x="1634" y="3057"/>
                    <a:pt x="1642" y="3064"/>
                    <a:pt x="1649" y="3057"/>
                  </a:cubicBezTo>
                  <a:cubicBezTo>
                    <a:pt x="1657" y="3057"/>
                    <a:pt x="1657" y="3050"/>
                    <a:pt x="1657" y="3042"/>
                  </a:cubicBezTo>
                  <a:cubicBezTo>
                    <a:pt x="1657" y="3027"/>
                    <a:pt x="1642" y="3020"/>
                    <a:pt x="1642" y="3012"/>
                  </a:cubicBezTo>
                  <a:cubicBezTo>
                    <a:pt x="1627" y="2982"/>
                    <a:pt x="1604" y="2975"/>
                    <a:pt x="1604" y="2945"/>
                  </a:cubicBezTo>
                  <a:cubicBezTo>
                    <a:pt x="1604" y="2907"/>
                    <a:pt x="1627" y="2892"/>
                    <a:pt x="1627" y="2855"/>
                  </a:cubicBezTo>
                  <a:cubicBezTo>
                    <a:pt x="1627" y="2832"/>
                    <a:pt x="1612" y="2817"/>
                    <a:pt x="1612" y="2795"/>
                  </a:cubicBezTo>
                  <a:cubicBezTo>
                    <a:pt x="1612" y="2780"/>
                    <a:pt x="1619" y="2772"/>
                    <a:pt x="1627" y="2757"/>
                  </a:cubicBezTo>
                  <a:cubicBezTo>
                    <a:pt x="1634" y="2757"/>
                    <a:pt x="1642" y="2757"/>
                    <a:pt x="1642" y="2750"/>
                  </a:cubicBezTo>
                  <a:cubicBezTo>
                    <a:pt x="1649" y="2742"/>
                    <a:pt x="1649" y="2735"/>
                    <a:pt x="1649" y="2727"/>
                  </a:cubicBezTo>
                  <a:cubicBezTo>
                    <a:pt x="1649" y="2712"/>
                    <a:pt x="1657" y="2705"/>
                    <a:pt x="1657" y="2697"/>
                  </a:cubicBezTo>
                  <a:cubicBezTo>
                    <a:pt x="1657" y="2682"/>
                    <a:pt x="1649" y="2667"/>
                    <a:pt x="1642" y="2652"/>
                  </a:cubicBezTo>
                  <a:cubicBezTo>
                    <a:pt x="1642" y="2637"/>
                    <a:pt x="1649" y="2630"/>
                    <a:pt x="1642" y="2615"/>
                  </a:cubicBezTo>
                  <a:cubicBezTo>
                    <a:pt x="1634" y="2607"/>
                    <a:pt x="1619" y="2607"/>
                    <a:pt x="1619" y="2593"/>
                  </a:cubicBezTo>
                  <a:cubicBezTo>
                    <a:pt x="1619" y="2570"/>
                    <a:pt x="1642" y="2563"/>
                    <a:pt x="1657" y="2555"/>
                  </a:cubicBezTo>
                  <a:cubicBezTo>
                    <a:pt x="1672" y="2547"/>
                    <a:pt x="1679" y="2533"/>
                    <a:pt x="1694" y="2525"/>
                  </a:cubicBezTo>
                  <a:cubicBezTo>
                    <a:pt x="1724" y="2510"/>
                    <a:pt x="1747" y="2510"/>
                    <a:pt x="1754" y="2480"/>
                  </a:cubicBezTo>
                  <a:cubicBezTo>
                    <a:pt x="1761" y="2465"/>
                    <a:pt x="1761" y="2450"/>
                    <a:pt x="1769" y="2435"/>
                  </a:cubicBezTo>
                  <a:cubicBezTo>
                    <a:pt x="1791" y="2390"/>
                    <a:pt x="1836" y="2390"/>
                    <a:pt x="1851" y="2353"/>
                  </a:cubicBezTo>
                  <a:cubicBezTo>
                    <a:pt x="1866" y="2330"/>
                    <a:pt x="1874" y="2315"/>
                    <a:pt x="1889" y="2308"/>
                  </a:cubicBezTo>
                  <a:cubicBezTo>
                    <a:pt x="1896" y="2300"/>
                    <a:pt x="1904" y="2293"/>
                    <a:pt x="1911" y="2285"/>
                  </a:cubicBezTo>
                  <a:cubicBezTo>
                    <a:pt x="1926" y="2285"/>
                    <a:pt x="1941" y="2285"/>
                    <a:pt x="1941" y="2270"/>
                  </a:cubicBezTo>
                  <a:cubicBezTo>
                    <a:pt x="1941" y="2218"/>
                    <a:pt x="1896" y="2203"/>
                    <a:pt x="1859" y="2173"/>
                  </a:cubicBezTo>
                  <a:cubicBezTo>
                    <a:pt x="1836" y="2158"/>
                    <a:pt x="1821" y="2150"/>
                    <a:pt x="1799" y="2128"/>
                  </a:cubicBezTo>
                  <a:cubicBezTo>
                    <a:pt x="1784" y="2120"/>
                    <a:pt x="1777" y="2105"/>
                    <a:pt x="1761" y="2098"/>
                  </a:cubicBezTo>
                  <a:cubicBezTo>
                    <a:pt x="1754" y="2090"/>
                    <a:pt x="1747" y="2075"/>
                    <a:pt x="1731" y="2075"/>
                  </a:cubicBezTo>
                  <a:cubicBezTo>
                    <a:pt x="1701" y="2075"/>
                    <a:pt x="1694" y="2105"/>
                    <a:pt x="1679" y="2128"/>
                  </a:cubicBezTo>
                  <a:cubicBezTo>
                    <a:pt x="1657" y="2150"/>
                    <a:pt x="1634" y="2158"/>
                    <a:pt x="1619" y="2188"/>
                  </a:cubicBezTo>
                  <a:cubicBezTo>
                    <a:pt x="1612" y="2210"/>
                    <a:pt x="1612" y="2218"/>
                    <a:pt x="1604" y="2240"/>
                  </a:cubicBezTo>
                  <a:cubicBezTo>
                    <a:pt x="1597" y="2248"/>
                    <a:pt x="1582" y="2248"/>
                    <a:pt x="1574" y="2263"/>
                  </a:cubicBezTo>
                  <a:cubicBezTo>
                    <a:pt x="1567" y="2285"/>
                    <a:pt x="1574" y="2300"/>
                    <a:pt x="1574" y="2323"/>
                  </a:cubicBezTo>
                  <a:cubicBezTo>
                    <a:pt x="1567" y="2353"/>
                    <a:pt x="1544" y="2368"/>
                    <a:pt x="1522" y="2390"/>
                  </a:cubicBezTo>
                  <a:cubicBezTo>
                    <a:pt x="1499" y="2413"/>
                    <a:pt x="1484" y="2428"/>
                    <a:pt x="1454" y="2443"/>
                  </a:cubicBezTo>
                  <a:cubicBezTo>
                    <a:pt x="1447" y="2443"/>
                    <a:pt x="1439" y="2443"/>
                    <a:pt x="1432" y="2450"/>
                  </a:cubicBezTo>
                  <a:cubicBezTo>
                    <a:pt x="1417" y="2473"/>
                    <a:pt x="1424" y="2487"/>
                    <a:pt x="1424" y="2517"/>
                  </a:cubicBezTo>
                  <a:cubicBezTo>
                    <a:pt x="1417" y="2533"/>
                    <a:pt x="1409" y="2547"/>
                    <a:pt x="1409" y="2570"/>
                  </a:cubicBezTo>
                  <a:cubicBezTo>
                    <a:pt x="1409" y="2607"/>
                    <a:pt x="1409" y="2637"/>
                    <a:pt x="1439" y="2652"/>
                  </a:cubicBezTo>
                  <a:cubicBezTo>
                    <a:pt x="1462" y="2667"/>
                    <a:pt x="1477" y="2667"/>
                    <a:pt x="1492" y="2682"/>
                  </a:cubicBezTo>
                  <a:cubicBezTo>
                    <a:pt x="1499" y="2690"/>
                    <a:pt x="1514" y="2705"/>
                    <a:pt x="1514" y="2720"/>
                  </a:cubicBezTo>
                  <a:cubicBezTo>
                    <a:pt x="1514" y="2750"/>
                    <a:pt x="1477" y="2757"/>
                    <a:pt x="1447" y="2757"/>
                  </a:cubicBezTo>
                  <a:cubicBezTo>
                    <a:pt x="1439" y="2795"/>
                    <a:pt x="1447" y="2810"/>
                    <a:pt x="1447" y="2847"/>
                  </a:cubicBezTo>
                  <a:cubicBezTo>
                    <a:pt x="1417" y="2847"/>
                    <a:pt x="1402" y="2855"/>
                    <a:pt x="1379" y="2855"/>
                  </a:cubicBezTo>
                  <a:cubicBezTo>
                    <a:pt x="1379" y="2825"/>
                    <a:pt x="1372" y="2802"/>
                    <a:pt x="1364" y="2765"/>
                  </a:cubicBezTo>
                  <a:cubicBezTo>
                    <a:pt x="1364" y="2727"/>
                    <a:pt x="1364" y="2705"/>
                    <a:pt x="1342" y="2667"/>
                  </a:cubicBezTo>
                  <a:cubicBezTo>
                    <a:pt x="1327" y="2645"/>
                    <a:pt x="1304" y="2637"/>
                    <a:pt x="1274" y="2622"/>
                  </a:cubicBezTo>
                  <a:cubicBezTo>
                    <a:pt x="1252" y="2615"/>
                    <a:pt x="1237" y="2600"/>
                    <a:pt x="1207" y="2600"/>
                  </a:cubicBezTo>
                  <a:cubicBezTo>
                    <a:pt x="1154" y="2600"/>
                    <a:pt x="1124" y="2607"/>
                    <a:pt x="1079" y="2622"/>
                  </a:cubicBezTo>
                  <a:cubicBezTo>
                    <a:pt x="1049" y="2630"/>
                    <a:pt x="1035" y="2637"/>
                    <a:pt x="1012" y="2652"/>
                  </a:cubicBezTo>
                  <a:cubicBezTo>
                    <a:pt x="975" y="2667"/>
                    <a:pt x="952" y="2675"/>
                    <a:pt x="922" y="2697"/>
                  </a:cubicBezTo>
                  <a:cubicBezTo>
                    <a:pt x="892" y="2712"/>
                    <a:pt x="877" y="2712"/>
                    <a:pt x="855" y="2727"/>
                  </a:cubicBezTo>
                  <a:cubicBezTo>
                    <a:pt x="840" y="2742"/>
                    <a:pt x="847" y="2757"/>
                    <a:pt x="847" y="2780"/>
                  </a:cubicBezTo>
                  <a:cubicBezTo>
                    <a:pt x="847" y="2802"/>
                    <a:pt x="847" y="2810"/>
                    <a:pt x="847" y="2832"/>
                  </a:cubicBezTo>
                  <a:cubicBezTo>
                    <a:pt x="832" y="2840"/>
                    <a:pt x="825" y="2840"/>
                    <a:pt x="810" y="2840"/>
                  </a:cubicBezTo>
                  <a:cubicBezTo>
                    <a:pt x="802" y="2847"/>
                    <a:pt x="795" y="2855"/>
                    <a:pt x="787" y="2862"/>
                  </a:cubicBezTo>
                  <a:lnTo>
                    <a:pt x="787" y="2862"/>
                  </a:lnTo>
                  <a:cubicBezTo>
                    <a:pt x="757" y="2855"/>
                    <a:pt x="727" y="2847"/>
                    <a:pt x="697" y="2825"/>
                  </a:cubicBezTo>
                  <a:cubicBezTo>
                    <a:pt x="675" y="2802"/>
                    <a:pt x="675" y="2780"/>
                    <a:pt x="667" y="2742"/>
                  </a:cubicBezTo>
                  <a:cubicBezTo>
                    <a:pt x="667" y="2735"/>
                    <a:pt x="652" y="2727"/>
                    <a:pt x="652" y="2712"/>
                  </a:cubicBezTo>
                  <a:cubicBezTo>
                    <a:pt x="652" y="2675"/>
                    <a:pt x="697" y="2667"/>
                    <a:pt x="697" y="2630"/>
                  </a:cubicBezTo>
                  <a:cubicBezTo>
                    <a:pt x="697" y="2622"/>
                    <a:pt x="690" y="2615"/>
                    <a:pt x="690" y="2607"/>
                  </a:cubicBezTo>
                  <a:cubicBezTo>
                    <a:pt x="690" y="2593"/>
                    <a:pt x="690" y="2585"/>
                    <a:pt x="690" y="2570"/>
                  </a:cubicBezTo>
                  <a:cubicBezTo>
                    <a:pt x="690" y="2540"/>
                    <a:pt x="682" y="2525"/>
                    <a:pt x="675" y="2503"/>
                  </a:cubicBezTo>
                  <a:cubicBezTo>
                    <a:pt x="667" y="2495"/>
                    <a:pt x="660" y="2495"/>
                    <a:pt x="645" y="2495"/>
                  </a:cubicBezTo>
                  <a:cubicBezTo>
                    <a:pt x="637" y="2495"/>
                    <a:pt x="630" y="2503"/>
                    <a:pt x="622" y="2503"/>
                  </a:cubicBezTo>
                  <a:cubicBezTo>
                    <a:pt x="607" y="2503"/>
                    <a:pt x="600" y="2495"/>
                    <a:pt x="585" y="2495"/>
                  </a:cubicBezTo>
                  <a:lnTo>
                    <a:pt x="585" y="2495"/>
                  </a:lnTo>
                  <a:cubicBezTo>
                    <a:pt x="600" y="2480"/>
                    <a:pt x="600" y="2465"/>
                    <a:pt x="600" y="2443"/>
                  </a:cubicBezTo>
                  <a:lnTo>
                    <a:pt x="600" y="2435"/>
                  </a:lnTo>
                  <a:cubicBezTo>
                    <a:pt x="607" y="2420"/>
                    <a:pt x="622" y="2413"/>
                    <a:pt x="630" y="2405"/>
                  </a:cubicBezTo>
                  <a:cubicBezTo>
                    <a:pt x="637" y="2405"/>
                    <a:pt x="637" y="2398"/>
                    <a:pt x="645" y="2398"/>
                  </a:cubicBezTo>
                  <a:cubicBezTo>
                    <a:pt x="667" y="2383"/>
                    <a:pt x="690" y="2398"/>
                    <a:pt x="705" y="2383"/>
                  </a:cubicBezTo>
                  <a:cubicBezTo>
                    <a:pt x="720" y="2375"/>
                    <a:pt x="720" y="2368"/>
                    <a:pt x="727" y="2360"/>
                  </a:cubicBezTo>
                  <a:cubicBezTo>
                    <a:pt x="727" y="2360"/>
                    <a:pt x="727" y="2353"/>
                    <a:pt x="735" y="2345"/>
                  </a:cubicBezTo>
                  <a:lnTo>
                    <a:pt x="742" y="2345"/>
                  </a:lnTo>
                  <a:cubicBezTo>
                    <a:pt x="765" y="2338"/>
                    <a:pt x="780" y="2338"/>
                    <a:pt x="795" y="2323"/>
                  </a:cubicBezTo>
                  <a:cubicBezTo>
                    <a:pt x="802" y="2315"/>
                    <a:pt x="802" y="2308"/>
                    <a:pt x="810" y="2293"/>
                  </a:cubicBezTo>
                  <a:cubicBezTo>
                    <a:pt x="817" y="2278"/>
                    <a:pt x="825" y="2263"/>
                    <a:pt x="825" y="2248"/>
                  </a:cubicBezTo>
                  <a:cubicBezTo>
                    <a:pt x="825" y="2218"/>
                    <a:pt x="810" y="2203"/>
                    <a:pt x="810" y="2173"/>
                  </a:cubicBezTo>
                  <a:cubicBezTo>
                    <a:pt x="810" y="2150"/>
                    <a:pt x="832" y="2158"/>
                    <a:pt x="847" y="2143"/>
                  </a:cubicBezTo>
                  <a:lnTo>
                    <a:pt x="847" y="2143"/>
                  </a:lnTo>
                  <a:cubicBezTo>
                    <a:pt x="840" y="2135"/>
                    <a:pt x="840" y="2128"/>
                    <a:pt x="832" y="2120"/>
                  </a:cubicBezTo>
                  <a:cubicBezTo>
                    <a:pt x="810" y="2105"/>
                    <a:pt x="795" y="2098"/>
                    <a:pt x="765" y="2083"/>
                  </a:cubicBezTo>
                  <a:cubicBezTo>
                    <a:pt x="735" y="2068"/>
                    <a:pt x="720" y="2045"/>
                    <a:pt x="697" y="2023"/>
                  </a:cubicBezTo>
                  <a:cubicBezTo>
                    <a:pt x="652" y="1970"/>
                    <a:pt x="660" y="1918"/>
                    <a:pt x="622" y="1858"/>
                  </a:cubicBezTo>
                  <a:lnTo>
                    <a:pt x="622" y="1858"/>
                  </a:lnTo>
                  <a:cubicBezTo>
                    <a:pt x="585" y="1851"/>
                    <a:pt x="585" y="1851"/>
                    <a:pt x="585" y="1851"/>
                  </a:cubicBezTo>
                  <a:cubicBezTo>
                    <a:pt x="555" y="1851"/>
                    <a:pt x="540" y="1858"/>
                    <a:pt x="518" y="1851"/>
                  </a:cubicBezTo>
                  <a:cubicBezTo>
                    <a:pt x="502" y="1843"/>
                    <a:pt x="495" y="1828"/>
                    <a:pt x="480" y="1828"/>
                  </a:cubicBezTo>
                  <a:cubicBezTo>
                    <a:pt x="472" y="1821"/>
                    <a:pt x="465" y="1828"/>
                    <a:pt x="458" y="1821"/>
                  </a:cubicBezTo>
                  <a:cubicBezTo>
                    <a:pt x="450" y="1813"/>
                    <a:pt x="450" y="1798"/>
                    <a:pt x="450" y="1783"/>
                  </a:cubicBezTo>
                  <a:cubicBezTo>
                    <a:pt x="420" y="1783"/>
                    <a:pt x="405" y="1783"/>
                    <a:pt x="375" y="1768"/>
                  </a:cubicBezTo>
                  <a:lnTo>
                    <a:pt x="375" y="1768"/>
                  </a:lnTo>
                  <a:cubicBezTo>
                    <a:pt x="383" y="1761"/>
                    <a:pt x="390" y="1761"/>
                    <a:pt x="390" y="1753"/>
                  </a:cubicBezTo>
                  <a:cubicBezTo>
                    <a:pt x="390" y="1723"/>
                    <a:pt x="360" y="1716"/>
                    <a:pt x="353" y="1686"/>
                  </a:cubicBezTo>
                  <a:cubicBezTo>
                    <a:pt x="345" y="1678"/>
                    <a:pt x="345" y="1671"/>
                    <a:pt x="345" y="1663"/>
                  </a:cubicBezTo>
                  <a:lnTo>
                    <a:pt x="345" y="1663"/>
                  </a:lnTo>
                  <a:cubicBezTo>
                    <a:pt x="323" y="1633"/>
                    <a:pt x="300" y="1633"/>
                    <a:pt x="278" y="1603"/>
                  </a:cubicBezTo>
                  <a:cubicBezTo>
                    <a:pt x="270" y="1581"/>
                    <a:pt x="270" y="1558"/>
                    <a:pt x="270" y="1536"/>
                  </a:cubicBezTo>
                  <a:cubicBezTo>
                    <a:pt x="263" y="1506"/>
                    <a:pt x="278" y="1483"/>
                    <a:pt x="255" y="1461"/>
                  </a:cubicBezTo>
                  <a:cubicBezTo>
                    <a:pt x="248" y="1453"/>
                    <a:pt x="240" y="1461"/>
                    <a:pt x="233" y="1453"/>
                  </a:cubicBezTo>
                  <a:cubicBezTo>
                    <a:pt x="218" y="1446"/>
                    <a:pt x="218" y="1423"/>
                    <a:pt x="210" y="1401"/>
                  </a:cubicBezTo>
                  <a:cubicBezTo>
                    <a:pt x="225" y="1408"/>
                    <a:pt x="240" y="1401"/>
                    <a:pt x="255" y="1401"/>
                  </a:cubicBezTo>
                  <a:cubicBezTo>
                    <a:pt x="255" y="1393"/>
                    <a:pt x="255" y="1386"/>
                    <a:pt x="255" y="1378"/>
                  </a:cubicBezTo>
                  <a:cubicBezTo>
                    <a:pt x="255" y="1341"/>
                    <a:pt x="255" y="1318"/>
                    <a:pt x="248" y="1288"/>
                  </a:cubicBezTo>
                  <a:cubicBezTo>
                    <a:pt x="240" y="1281"/>
                    <a:pt x="233" y="1274"/>
                    <a:pt x="233" y="1266"/>
                  </a:cubicBezTo>
                  <a:cubicBezTo>
                    <a:pt x="233" y="1258"/>
                    <a:pt x="248" y="1258"/>
                    <a:pt x="248" y="1258"/>
                  </a:cubicBezTo>
                  <a:cubicBezTo>
                    <a:pt x="263" y="1236"/>
                    <a:pt x="285" y="1229"/>
                    <a:pt x="285" y="1206"/>
                  </a:cubicBezTo>
                  <a:cubicBezTo>
                    <a:pt x="285" y="1176"/>
                    <a:pt x="270" y="1161"/>
                    <a:pt x="270" y="1131"/>
                  </a:cubicBezTo>
                  <a:cubicBezTo>
                    <a:pt x="270" y="1056"/>
                    <a:pt x="270" y="1056"/>
                    <a:pt x="270" y="1056"/>
                  </a:cubicBezTo>
                  <a:cubicBezTo>
                    <a:pt x="240" y="1056"/>
                    <a:pt x="225" y="1056"/>
                    <a:pt x="195" y="1056"/>
                  </a:cubicBezTo>
                  <a:cubicBezTo>
                    <a:pt x="173" y="1056"/>
                    <a:pt x="158" y="1064"/>
                    <a:pt x="135" y="1064"/>
                  </a:cubicBezTo>
                  <a:cubicBezTo>
                    <a:pt x="98" y="1064"/>
                    <a:pt x="83" y="1064"/>
                    <a:pt x="45" y="1056"/>
                  </a:cubicBezTo>
                  <a:cubicBezTo>
                    <a:pt x="23" y="1049"/>
                    <a:pt x="15" y="1034"/>
                    <a:pt x="8" y="1011"/>
                  </a:cubicBezTo>
                  <a:cubicBezTo>
                    <a:pt x="0" y="989"/>
                    <a:pt x="0" y="974"/>
                    <a:pt x="0" y="951"/>
                  </a:cubicBezTo>
                  <a:cubicBezTo>
                    <a:pt x="0" y="921"/>
                    <a:pt x="8" y="906"/>
                    <a:pt x="15" y="876"/>
                  </a:cubicBezTo>
                  <a:cubicBezTo>
                    <a:pt x="30" y="846"/>
                    <a:pt x="23" y="831"/>
                    <a:pt x="38" y="809"/>
                  </a:cubicBezTo>
                  <a:cubicBezTo>
                    <a:pt x="45" y="801"/>
                    <a:pt x="53" y="794"/>
                    <a:pt x="60" y="786"/>
                  </a:cubicBezTo>
                  <a:cubicBezTo>
                    <a:pt x="68" y="771"/>
                    <a:pt x="68" y="749"/>
                    <a:pt x="83" y="741"/>
                  </a:cubicBezTo>
                  <a:cubicBezTo>
                    <a:pt x="98" y="734"/>
                    <a:pt x="113" y="741"/>
                    <a:pt x="135" y="734"/>
                  </a:cubicBezTo>
                  <a:cubicBezTo>
                    <a:pt x="143" y="734"/>
                    <a:pt x="150" y="734"/>
                    <a:pt x="150" y="726"/>
                  </a:cubicBezTo>
                  <a:cubicBezTo>
                    <a:pt x="150" y="704"/>
                    <a:pt x="135" y="689"/>
                    <a:pt x="135" y="666"/>
                  </a:cubicBezTo>
                  <a:cubicBezTo>
                    <a:pt x="135" y="666"/>
                    <a:pt x="135" y="659"/>
                    <a:pt x="135" y="652"/>
                  </a:cubicBezTo>
                  <a:cubicBezTo>
                    <a:pt x="165" y="652"/>
                    <a:pt x="188" y="644"/>
                    <a:pt x="210" y="636"/>
                  </a:cubicBezTo>
                  <a:cubicBezTo>
                    <a:pt x="225" y="636"/>
                    <a:pt x="225" y="636"/>
                    <a:pt x="240" y="636"/>
                  </a:cubicBezTo>
                  <a:cubicBezTo>
                    <a:pt x="263" y="636"/>
                    <a:pt x="278" y="622"/>
                    <a:pt x="300" y="614"/>
                  </a:cubicBezTo>
                  <a:cubicBezTo>
                    <a:pt x="315" y="606"/>
                    <a:pt x="323" y="614"/>
                    <a:pt x="338" y="606"/>
                  </a:cubicBezTo>
                  <a:lnTo>
                    <a:pt x="338" y="606"/>
                  </a:lnTo>
                  <a:cubicBezTo>
                    <a:pt x="345" y="592"/>
                    <a:pt x="360" y="569"/>
                    <a:pt x="375" y="569"/>
                  </a:cubicBezTo>
                  <a:cubicBezTo>
                    <a:pt x="390" y="569"/>
                    <a:pt x="390" y="576"/>
                    <a:pt x="398" y="584"/>
                  </a:cubicBezTo>
                  <a:cubicBezTo>
                    <a:pt x="412" y="584"/>
                    <a:pt x="420" y="592"/>
                    <a:pt x="435" y="592"/>
                  </a:cubicBezTo>
                  <a:cubicBezTo>
                    <a:pt x="442" y="592"/>
                    <a:pt x="450" y="576"/>
                    <a:pt x="458" y="569"/>
                  </a:cubicBezTo>
                  <a:cubicBezTo>
                    <a:pt x="465" y="562"/>
                    <a:pt x="480" y="554"/>
                    <a:pt x="480" y="547"/>
                  </a:cubicBezTo>
                  <a:cubicBezTo>
                    <a:pt x="480" y="532"/>
                    <a:pt x="480" y="524"/>
                    <a:pt x="480" y="509"/>
                  </a:cubicBezTo>
                  <a:cubicBezTo>
                    <a:pt x="518" y="502"/>
                    <a:pt x="540" y="494"/>
                    <a:pt x="570" y="472"/>
                  </a:cubicBezTo>
                  <a:cubicBezTo>
                    <a:pt x="600" y="457"/>
                    <a:pt x="592" y="419"/>
                    <a:pt x="585" y="382"/>
                  </a:cubicBezTo>
                  <a:cubicBezTo>
                    <a:pt x="645" y="382"/>
                    <a:pt x="645" y="382"/>
                    <a:pt x="645" y="382"/>
                  </a:cubicBezTo>
                  <a:cubicBezTo>
                    <a:pt x="652" y="374"/>
                    <a:pt x="652" y="374"/>
                    <a:pt x="652" y="367"/>
                  </a:cubicBezTo>
                  <a:cubicBezTo>
                    <a:pt x="652" y="329"/>
                    <a:pt x="645" y="314"/>
                    <a:pt x="645" y="277"/>
                  </a:cubicBezTo>
                  <a:cubicBezTo>
                    <a:pt x="645" y="269"/>
                    <a:pt x="645" y="262"/>
                    <a:pt x="645" y="247"/>
                  </a:cubicBezTo>
                  <a:cubicBezTo>
                    <a:pt x="667" y="247"/>
                    <a:pt x="675" y="247"/>
                    <a:pt x="697" y="247"/>
                  </a:cubicBezTo>
                  <a:cubicBezTo>
                    <a:pt x="720" y="247"/>
                    <a:pt x="735" y="247"/>
                    <a:pt x="750" y="232"/>
                  </a:cubicBezTo>
                  <a:cubicBezTo>
                    <a:pt x="750" y="224"/>
                    <a:pt x="757" y="232"/>
                    <a:pt x="765" y="224"/>
                  </a:cubicBezTo>
                  <a:cubicBezTo>
                    <a:pt x="780" y="202"/>
                    <a:pt x="787" y="179"/>
                    <a:pt x="795" y="149"/>
                  </a:cubicBezTo>
                  <a:cubicBezTo>
                    <a:pt x="802" y="164"/>
                    <a:pt x="810" y="179"/>
                    <a:pt x="825" y="187"/>
                  </a:cubicBezTo>
                  <a:cubicBezTo>
                    <a:pt x="840" y="194"/>
                    <a:pt x="855" y="194"/>
                    <a:pt x="862" y="209"/>
                  </a:cubicBezTo>
                  <a:cubicBezTo>
                    <a:pt x="870" y="224"/>
                    <a:pt x="877" y="232"/>
                    <a:pt x="877" y="247"/>
                  </a:cubicBezTo>
                  <a:cubicBezTo>
                    <a:pt x="885" y="254"/>
                    <a:pt x="877" y="269"/>
                    <a:pt x="885" y="269"/>
                  </a:cubicBezTo>
                  <a:cubicBezTo>
                    <a:pt x="900" y="284"/>
                    <a:pt x="915" y="269"/>
                    <a:pt x="922" y="284"/>
                  </a:cubicBezTo>
                  <a:cubicBezTo>
                    <a:pt x="937" y="292"/>
                    <a:pt x="930" y="307"/>
                    <a:pt x="937" y="322"/>
                  </a:cubicBezTo>
                  <a:cubicBezTo>
                    <a:pt x="952" y="322"/>
                    <a:pt x="952" y="322"/>
                    <a:pt x="952" y="322"/>
                  </a:cubicBezTo>
                  <a:close/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6" name="Freeform 137"/>
            <p:cNvSpPr>
              <a:spLocks noChangeArrowheads="1"/>
            </p:cNvSpPr>
            <p:nvPr/>
          </p:nvSpPr>
          <p:spPr bwMode="auto">
            <a:xfrm>
              <a:off x="7438262" y="5613862"/>
              <a:ext cx="1415536" cy="3014167"/>
            </a:xfrm>
            <a:custGeom>
              <a:avLst/>
              <a:gdLst>
                <a:gd name="T0" fmla="*/ 599 w 3276"/>
                <a:gd name="T1" fmla="*/ 4542 h 6977"/>
                <a:gd name="T2" fmla="*/ 742 w 3276"/>
                <a:gd name="T3" fmla="*/ 4751 h 6977"/>
                <a:gd name="T4" fmla="*/ 592 w 3276"/>
                <a:gd name="T5" fmla="*/ 4968 h 6977"/>
                <a:gd name="T6" fmla="*/ 517 w 3276"/>
                <a:gd name="T7" fmla="*/ 5395 h 6977"/>
                <a:gd name="T8" fmla="*/ 644 w 3276"/>
                <a:gd name="T9" fmla="*/ 5515 h 6977"/>
                <a:gd name="T10" fmla="*/ 464 w 3276"/>
                <a:gd name="T11" fmla="*/ 5740 h 6977"/>
                <a:gd name="T12" fmla="*/ 404 w 3276"/>
                <a:gd name="T13" fmla="*/ 5949 h 6977"/>
                <a:gd name="T14" fmla="*/ 194 w 3276"/>
                <a:gd name="T15" fmla="*/ 6032 h 6977"/>
                <a:gd name="T16" fmla="*/ 60 w 3276"/>
                <a:gd name="T17" fmla="*/ 6182 h 6977"/>
                <a:gd name="T18" fmla="*/ 75 w 3276"/>
                <a:gd name="T19" fmla="*/ 6504 h 6977"/>
                <a:gd name="T20" fmla="*/ 82 w 3276"/>
                <a:gd name="T21" fmla="*/ 6721 h 6977"/>
                <a:gd name="T22" fmla="*/ 247 w 3276"/>
                <a:gd name="T23" fmla="*/ 6811 h 6977"/>
                <a:gd name="T24" fmla="*/ 502 w 3276"/>
                <a:gd name="T25" fmla="*/ 6669 h 6977"/>
                <a:gd name="T26" fmla="*/ 846 w 3276"/>
                <a:gd name="T27" fmla="*/ 6467 h 6977"/>
                <a:gd name="T28" fmla="*/ 1206 w 3276"/>
                <a:gd name="T29" fmla="*/ 6646 h 6977"/>
                <a:gd name="T30" fmla="*/ 1379 w 3276"/>
                <a:gd name="T31" fmla="*/ 6924 h 6977"/>
                <a:gd name="T32" fmla="*/ 1588 w 3276"/>
                <a:gd name="T33" fmla="*/ 6819 h 6977"/>
                <a:gd name="T34" fmla="*/ 1851 w 3276"/>
                <a:gd name="T35" fmla="*/ 6909 h 6977"/>
                <a:gd name="T36" fmla="*/ 2046 w 3276"/>
                <a:gd name="T37" fmla="*/ 6706 h 6977"/>
                <a:gd name="T38" fmla="*/ 2113 w 3276"/>
                <a:gd name="T39" fmla="*/ 6189 h 6977"/>
                <a:gd name="T40" fmla="*/ 2061 w 3276"/>
                <a:gd name="T41" fmla="*/ 5620 h 6977"/>
                <a:gd name="T42" fmla="*/ 2165 w 3276"/>
                <a:gd name="T43" fmla="*/ 4804 h 6977"/>
                <a:gd name="T44" fmla="*/ 2315 w 3276"/>
                <a:gd name="T45" fmla="*/ 4676 h 6977"/>
                <a:gd name="T46" fmla="*/ 2570 w 3276"/>
                <a:gd name="T47" fmla="*/ 4736 h 6977"/>
                <a:gd name="T48" fmla="*/ 2630 w 3276"/>
                <a:gd name="T49" fmla="*/ 4616 h 6977"/>
                <a:gd name="T50" fmla="*/ 2623 w 3276"/>
                <a:gd name="T51" fmla="*/ 4452 h 6977"/>
                <a:gd name="T52" fmla="*/ 2585 w 3276"/>
                <a:gd name="T53" fmla="*/ 4309 h 6977"/>
                <a:gd name="T54" fmla="*/ 2735 w 3276"/>
                <a:gd name="T55" fmla="*/ 4047 h 6977"/>
                <a:gd name="T56" fmla="*/ 2817 w 3276"/>
                <a:gd name="T57" fmla="*/ 3942 h 6977"/>
                <a:gd name="T58" fmla="*/ 2892 w 3276"/>
                <a:gd name="T59" fmla="*/ 3822 h 6977"/>
                <a:gd name="T60" fmla="*/ 3035 w 3276"/>
                <a:gd name="T61" fmla="*/ 3740 h 6977"/>
                <a:gd name="T62" fmla="*/ 3072 w 3276"/>
                <a:gd name="T63" fmla="*/ 3665 h 6977"/>
                <a:gd name="T64" fmla="*/ 3080 w 3276"/>
                <a:gd name="T65" fmla="*/ 3507 h 6977"/>
                <a:gd name="T66" fmla="*/ 3102 w 3276"/>
                <a:gd name="T67" fmla="*/ 3425 h 6977"/>
                <a:gd name="T68" fmla="*/ 3147 w 3276"/>
                <a:gd name="T69" fmla="*/ 3305 h 6977"/>
                <a:gd name="T70" fmla="*/ 3177 w 3276"/>
                <a:gd name="T71" fmla="*/ 3200 h 6977"/>
                <a:gd name="T72" fmla="*/ 3162 w 3276"/>
                <a:gd name="T73" fmla="*/ 3140 h 6977"/>
                <a:gd name="T74" fmla="*/ 3237 w 3276"/>
                <a:gd name="T75" fmla="*/ 2923 h 6977"/>
                <a:gd name="T76" fmla="*/ 3200 w 3276"/>
                <a:gd name="T77" fmla="*/ 2781 h 6977"/>
                <a:gd name="T78" fmla="*/ 3087 w 3276"/>
                <a:gd name="T79" fmla="*/ 2263 h 6977"/>
                <a:gd name="T80" fmla="*/ 3042 w 3276"/>
                <a:gd name="T81" fmla="*/ 2061 h 6977"/>
                <a:gd name="T82" fmla="*/ 2907 w 3276"/>
                <a:gd name="T83" fmla="*/ 1799 h 6977"/>
                <a:gd name="T84" fmla="*/ 2540 w 3276"/>
                <a:gd name="T85" fmla="*/ 1154 h 6977"/>
                <a:gd name="T86" fmla="*/ 2578 w 3276"/>
                <a:gd name="T87" fmla="*/ 285 h 6977"/>
                <a:gd name="T88" fmla="*/ 2270 w 3276"/>
                <a:gd name="T89" fmla="*/ 210 h 6977"/>
                <a:gd name="T90" fmla="*/ 1963 w 3276"/>
                <a:gd name="T91" fmla="*/ 75 h 6977"/>
                <a:gd name="T92" fmla="*/ 1836 w 3276"/>
                <a:gd name="T93" fmla="*/ 420 h 6977"/>
                <a:gd name="T94" fmla="*/ 2225 w 3276"/>
                <a:gd name="T95" fmla="*/ 480 h 6977"/>
                <a:gd name="T96" fmla="*/ 2345 w 3276"/>
                <a:gd name="T97" fmla="*/ 667 h 6977"/>
                <a:gd name="T98" fmla="*/ 2068 w 3276"/>
                <a:gd name="T99" fmla="*/ 907 h 6977"/>
                <a:gd name="T100" fmla="*/ 1783 w 3276"/>
                <a:gd name="T101" fmla="*/ 1057 h 6977"/>
                <a:gd name="T102" fmla="*/ 1641 w 3276"/>
                <a:gd name="T103" fmla="*/ 502 h 6977"/>
                <a:gd name="T104" fmla="*/ 1393 w 3276"/>
                <a:gd name="T105" fmla="*/ 480 h 6977"/>
                <a:gd name="T106" fmla="*/ 1304 w 3276"/>
                <a:gd name="T107" fmla="*/ 750 h 6977"/>
                <a:gd name="T108" fmla="*/ 1266 w 3276"/>
                <a:gd name="T109" fmla="*/ 1005 h 6977"/>
                <a:gd name="T110" fmla="*/ 981 w 3276"/>
                <a:gd name="T111" fmla="*/ 1169 h 6977"/>
                <a:gd name="T112" fmla="*/ 839 w 3276"/>
                <a:gd name="T113" fmla="*/ 1454 h 6977"/>
                <a:gd name="T114" fmla="*/ 906 w 3276"/>
                <a:gd name="T115" fmla="*/ 2099 h 6977"/>
                <a:gd name="T116" fmla="*/ 592 w 3276"/>
                <a:gd name="T117" fmla="*/ 2368 h 6977"/>
                <a:gd name="T118" fmla="*/ 816 w 3276"/>
                <a:gd name="T119" fmla="*/ 2473 h 6977"/>
                <a:gd name="T120" fmla="*/ 966 w 3276"/>
                <a:gd name="T121" fmla="*/ 3110 h 6977"/>
                <a:gd name="T122" fmla="*/ 824 w 3276"/>
                <a:gd name="T123" fmla="*/ 3455 h 6977"/>
                <a:gd name="T124" fmla="*/ 637 w 3276"/>
                <a:gd name="T125" fmla="*/ 4152 h 69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3276" h="6977">
                  <a:moveTo>
                    <a:pt x="404" y="4444"/>
                  </a:moveTo>
                  <a:lnTo>
                    <a:pt x="404" y="4444"/>
                  </a:lnTo>
                  <a:cubicBezTo>
                    <a:pt x="412" y="4452"/>
                    <a:pt x="419" y="4474"/>
                    <a:pt x="434" y="4482"/>
                  </a:cubicBezTo>
                  <a:cubicBezTo>
                    <a:pt x="442" y="4482"/>
                    <a:pt x="457" y="4482"/>
                    <a:pt x="464" y="4482"/>
                  </a:cubicBezTo>
                  <a:cubicBezTo>
                    <a:pt x="479" y="4489"/>
                    <a:pt x="494" y="4504"/>
                    <a:pt x="509" y="4512"/>
                  </a:cubicBezTo>
                  <a:cubicBezTo>
                    <a:pt x="532" y="4519"/>
                    <a:pt x="547" y="4519"/>
                    <a:pt x="562" y="4527"/>
                  </a:cubicBezTo>
                  <a:cubicBezTo>
                    <a:pt x="577" y="4527"/>
                    <a:pt x="592" y="4527"/>
                    <a:pt x="599" y="4542"/>
                  </a:cubicBezTo>
                  <a:cubicBezTo>
                    <a:pt x="607" y="4549"/>
                    <a:pt x="599" y="4557"/>
                    <a:pt x="599" y="4564"/>
                  </a:cubicBezTo>
                  <a:cubicBezTo>
                    <a:pt x="607" y="4602"/>
                    <a:pt x="614" y="4616"/>
                    <a:pt x="614" y="4654"/>
                  </a:cubicBezTo>
                  <a:cubicBezTo>
                    <a:pt x="614" y="4662"/>
                    <a:pt x="607" y="4662"/>
                    <a:pt x="607" y="4669"/>
                  </a:cubicBezTo>
                  <a:cubicBezTo>
                    <a:pt x="607" y="4684"/>
                    <a:pt x="614" y="4692"/>
                    <a:pt x="622" y="4699"/>
                  </a:cubicBezTo>
                  <a:cubicBezTo>
                    <a:pt x="629" y="4714"/>
                    <a:pt x="629" y="4721"/>
                    <a:pt x="629" y="4736"/>
                  </a:cubicBezTo>
                  <a:cubicBezTo>
                    <a:pt x="652" y="4736"/>
                    <a:pt x="667" y="4744"/>
                    <a:pt x="689" y="4744"/>
                  </a:cubicBezTo>
                  <a:cubicBezTo>
                    <a:pt x="712" y="4751"/>
                    <a:pt x="727" y="4744"/>
                    <a:pt x="742" y="4751"/>
                  </a:cubicBezTo>
                  <a:cubicBezTo>
                    <a:pt x="764" y="4759"/>
                    <a:pt x="764" y="4781"/>
                    <a:pt x="779" y="4796"/>
                  </a:cubicBezTo>
                  <a:cubicBezTo>
                    <a:pt x="794" y="4819"/>
                    <a:pt x="816" y="4834"/>
                    <a:pt x="816" y="4863"/>
                  </a:cubicBezTo>
                  <a:cubicBezTo>
                    <a:pt x="816" y="4870"/>
                    <a:pt x="809" y="4870"/>
                    <a:pt x="802" y="4870"/>
                  </a:cubicBezTo>
                  <a:cubicBezTo>
                    <a:pt x="802" y="4878"/>
                    <a:pt x="802" y="4878"/>
                    <a:pt x="794" y="4885"/>
                  </a:cubicBezTo>
                  <a:cubicBezTo>
                    <a:pt x="787" y="4915"/>
                    <a:pt x="764" y="4930"/>
                    <a:pt x="734" y="4938"/>
                  </a:cubicBezTo>
                  <a:cubicBezTo>
                    <a:pt x="704" y="4953"/>
                    <a:pt x="689" y="4975"/>
                    <a:pt x="659" y="4975"/>
                  </a:cubicBezTo>
                  <a:cubicBezTo>
                    <a:pt x="629" y="4975"/>
                    <a:pt x="614" y="4968"/>
                    <a:pt x="592" y="4968"/>
                  </a:cubicBezTo>
                  <a:cubicBezTo>
                    <a:pt x="562" y="5133"/>
                    <a:pt x="562" y="5133"/>
                    <a:pt x="562" y="5133"/>
                  </a:cubicBezTo>
                  <a:cubicBezTo>
                    <a:pt x="577" y="5140"/>
                    <a:pt x="584" y="5140"/>
                    <a:pt x="584" y="5148"/>
                  </a:cubicBezTo>
                  <a:cubicBezTo>
                    <a:pt x="584" y="5163"/>
                    <a:pt x="577" y="5170"/>
                    <a:pt x="577" y="5178"/>
                  </a:cubicBezTo>
                  <a:cubicBezTo>
                    <a:pt x="569" y="5185"/>
                    <a:pt x="569" y="5193"/>
                    <a:pt x="562" y="5200"/>
                  </a:cubicBezTo>
                  <a:cubicBezTo>
                    <a:pt x="562" y="5208"/>
                    <a:pt x="547" y="5208"/>
                    <a:pt x="547" y="5223"/>
                  </a:cubicBezTo>
                  <a:cubicBezTo>
                    <a:pt x="532" y="5238"/>
                    <a:pt x="539" y="5252"/>
                    <a:pt x="532" y="5267"/>
                  </a:cubicBezTo>
                  <a:cubicBezTo>
                    <a:pt x="517" y="5313"/>
                    <a:pt x="517" y="5343"/>
                    <a:pt x="517" y="5395"/>
                  </a:cubicBezTo>
                  <a:cubicBezTo>
                    <a:pt x="517" y="5410"/>
                    <a:pt x="517" y="5425"/>
                    <a:pt x="532" y="5432"/>
                  </a:cubicBezTo>
                  <a:cubicBezTo>
                    <a:pt x="539" y="5440"/>
                    <a:pt x="547" y="5440"/>
                    <a:pt x="554" y="5447"/>
                  </a:cubicBezTo>
                  <a:cubicBezTo>
                    <a:pt x="562" y="5455"/>
                    <a:pt x="569" y="5462"/>
                    <a:pt x="577" y="5470"/>
                  </a:cubicBezTo>
                  <a:cubicBezTo>
                    <a:pt x="592" y="5470"/>
                    <a:pt x="607" y="5462"/>
                    <a:pt x="614" y="5470"/>
                  </a:cubicBezTo>
                  <a:cubicBezTo>
                    <a:pt x="622" y="5477"/>
                    <a:pt x="622" y="5485"/>
                    <a:pt x="622" y="5492"/>
                  </a:cubicBezTo>
                  <a:cubicBezTo>
                    <a:pt x="629" y="5507"/>
                    <a:pt x="637" y="5507"/>
                    <a:pt x="644" y="5515"/>
                  </a:cubicBezTo>
                  <a:lnTo>
                    <a:pt x="644" y="5515"/>
                  </a:lnTo>
                  <a:cubicBezTo>
                    <a:pt x="629" y="5537"/>
                    <a:pt x="622" y="5552"/>
                    <a:pt x="599" y="5575"/>
                  </a:cubicBezTo>
                  <a:cubicBezTo>
                    <a:pt x="584" y="5582"/>
                    <a:pt x="577" y="5582"/>
                    <a:pt x="569" y="5590"/>
                  </a:cubicBezTo>
                  <a:cubicBezTo>
                    <a:pt x="554" y="5612"/>
                    <a:pt x="554" y="5635"/>
                    <a:pt x="532" y="5657"/>
                  </a:cubicBezTo>
                  <a:cubicBezTo>
                    <a:pt x="532" y="5657"/>
                    <a:pt x="524" y="5657"/>
                    <a:pt x="524" y="5665"/>
                  </a:cubicBezTo>
                  <a:cubicBezTo>
                    <a:pt x="517" y="5672"/>
                    <a:pt x="517" y="5680"/>
                    <a:pt x="517" y="5687"/>
                  </a:cubicBezTo>
                  <a:cubicBezTo>
                    <a:pt x="509" y="5702"/>
                    <a:pt x="502" y="5710"/>
                    <a:pt x="487" y="5725"/>
                  </a:cubicBezTo>
                  <a:cubicBezTo>
                    <a:pt x="479" y="5725"/>
                    <a:pt x="472" y="5732"/>
                    <a:pt x="464" y="5740"/>
                  </a:cubicBezTo>
                  <a:cubicBezTo>
                    <a:pt x="449" y="5755"/>
                    <a:pt x="427" y="5762"/>
                    <a:pt x="427" y="5777"/>
                  </a:cubicBezTo>
                  <a:cubicBezTo>
                    <a:pt x="427" y="5814"/>
                    <a:pt x="434" y="5837"/>
                    <a:pt x="442" y="5867"/>
                  </a:cubicBezTo>
                  <a:cubicBezTo>
                    <a:pt x="442" y="5890"/>
                    <a:pt x="434" y="5904"/>
                    <a:pt x="442" y="5920"/>
                  </a:cubicBezTo>
                  <a:cubicBezTo>
                    <a:pt x="442" y="5927"/>
                    <a:pt x="457" y="5920"/>
                    <a:pt x="457" y="5927"/>
                  </a:cubicBezTo>
                  <a:cubicBezTo>
                    <a:pt x="457" y="5934"/>
                    <a:pt x="464" y="5942"/>
                    <a:pt x="464" y="5949"/>
                  </a:cubicBezTo>
                  <a:cubicBezTo>
                    <a:pt x="464" y="5964"/>
                    <a:pt x="449" y="5964"/>
                    <a:pt x="442" y="5964"/>
                  </a:cubicBezTo>
                  <a:cubicBezTo>
                    <a:pt x="427" y="5964"/>
                    <a:pt x="419" y="5949"/>
                    <a:pt x="404" y="5949"/>
                  </a:cubicBezTo>
                  <a:cubicBezTo>
                    <a:pt x="382" y="5949"/>
                    <a:pt x="374" y="5972"/>
                    <a:pt x="352" y="5972"/>
                  </a:cubicBezTo>
                  <a:cubicBezTo>
                    <a:pt x="337" y="5972"/>
                    <a:pt x="329" y="5957"/>
                    <a:pt x="314" y="5957"/>
                  </a:cubicBezTo>
                  <a:cubicBezTo>
                    <a:pt x="307" y="5957"/>
                    <a:pt x="307" y="5964"/>
                    <a:pt x="299" y="5964"/>
                  </a:cubicBezTo>
                  <a:cubicBezTo>
                    <a:pt x="277" y="5972"/>
                    <a:pt x="269" y="5972"/>
                    <a:pt x="247" y="5972"/>
                  </a:cubicBezTo>
                  <a:cubicBezTo>
                    <a:pt x="254" y="5979"/>
                    <a:pt x="262" y="5987"/>
                    <a:pt x="262" y="5994"/>
                  </a:cubicBezTo>
                  <a:cubicBezTo>
                    <a:pt x="262" y="6024"/>
                    <a:pt x="262" y="6024"/>
                    <a:pt x="262" y="6024"/>
                  </a:cubicBezTo>
                  <a:cubicBezTo>
                    <a:pt x="232" y="6024"/>
                    <a:pt x="217" y="6024"/>
                    <a:pt x="194" y="6032"/>
                  </a:cubicBezTo>
                  <a:cubicBezTo>
                    <a:pt x="180" y="6039"/>
                    <a:pt x="164" y="6047"/>
                    <a:pt x="142" y="6054"/>
                  </a:cubicBezTo>
                  <a:cubicBezTo>
                    <a:pt x="120" y="6054"/>
                    <a:pt x="104" y="6054"/>
                    <a:pt x="82" y="6054"/>
                  </a:cubicBezTo>
                  <a:cubicBezTo>
                    <a:pt x="60" y="6062"/>
                    <a:pt x="37" y="6054"/>
                    <a:pt x="37" y="6077"/>
                  </a:cubicBezTo>
                  <a:cubicBezTo>
                    <a:pt x="37" y="6084"/>
                    <a:pt x="45" y="6084"/>
                    <a:pt x="45" y="6092"/>
                  </a:cubicBezTo>
                  <a:cubicBezTo>
                    <a:pt x="45" y="6107"/>
                    <a:pt x="45" y="6122"/>
                    <a:pt x="37" y="6122"/>
                  </a:cubicBezTo>
                  <a:cubicBezTo>
                    <a:pt x="52" y="6129"/>
                    <a:pt x="67" y="6129"/>
                    <a:pt x="67" y="6144"/>
                  </a:cubicBezTo>
                  <a:cubicBezTo>
                    <a:pt x="67" y="6152"/>
                    <a:pt x="60" y="6167"/>
                    <a:pt x="60" y="6182"/>
                  </a:cubicBezTo>
                  <a:cubicBezTo>
                    <a:pt x="52" y="6204"/>
                    <a:pt x="45" y="6227"/>
                    <a:pt x="45" y="6257"/>
                  </a:cubicBezTo>
                  <a:cubicBezTo>
                    <a:pt x="37" y="6294"/>
                    <a:pt x="0" y="6309"/>
                    <a:pt x="0" y="6354"/>
                  </a:cubicBezTo>
                  <a:cubicBezTo>
                    <a:pt x="0" y="6362"/>
                    <a:pt x="7" y="6362"/>
                    <a:pt x="7" y="6369"/>
                  </a:cubicBezTo>
                  <a:cubicBezTo>
                    <a:pt x="7" y="6377"/>
                    <a:pt x="7" y="6392"/>
                    <a:pt x="7" y="6407"/>
                  </a:cubicBezTo>
                  <a:cubicBezTo>
                    <a:pt x="30" y="6407"/>
                    <a:pt x="52" y="6399"/>
                    <a:pt x="67" y="6414"/>
                  </a:cubicBezTo>
                  <a:cubicBezTo>
                    <a:pt x="82" y="6429"/>
                    <a:pt x="75" y="6444"/>
                    <a:pt x="75" y="6467"/>
                  </a:cubicBezTo>
                  <a:cubicBezTo>
                    <a:pt x="75" y="6482"/>
                    <a:pt x="75" y="6489"/>
                    <a:pt x="75" y="6504"/>
                  </a:cubicBezTo>
                  <a:cubicBezTo>
                    <a:pt x="75" y="6504"/>
                    <a:pt x="60" y="6504"/>
                    <a:pt x="60" y="6512"/>
                  </a:cubicBezTo>
                  <a:lnTo>
                    <a:pt x="60" y="6519"/>
                  </a:lnTo>
                  <a:cubicBezTo>
                    <a:pt x="60" y="6542"/>
                    <a:pt x="67" y="6556"/>
                    <a:pt x="67" y="6572"/>
                  </a:cubicBezTo>
                  <a:cubicBezTo>
                    <a:pt x="75" y="6579"/>
                    <a:pt x="67" y="6586"/>
                    <a:pt x="75" y="6602"/>
                  </a:cubicBezTo>
                  <a:cubicBezTo>
                    <a:pt x="82" y="6616"/>
                    <a:pt x="97" y="6616"/>
                    <a:pt x="97" y="6639"/>
                  </a:cubicBezTo>
                  <a:cubicBezTo>
                    <a:pt x="97" y="6654"/>
                    <a:pt x="90" y="6661"/>
                    <a:pt x="82" y="6676"/>
                  </a:cubicBezTo>
                  <a:cubicBezTo>
                    <a:pt x="75" y="6691"/>
                    <a:pt x="82" y="6706"/>
                    <a:pt x="82" y="6721"/>
                  </a:cubicBezTo>
                  <a:cubicBezTo>
                    <a:pt x="82" y="6736"/>
                    <a:pt x="75" y="6736"/>
                    <a:pt x="75" y="6751"/>
                  </a:cubicBezTo>
                  <a:cubicBezTo>
                    <a:pt x="67" y="6759"/>
                    <a:pt x="75" y="6774"/>
                    <a:pt x="67" y="6789"/>
                  </a:cubicBezTo>
                  <a:lnTo>
                    <a:pt x="67" y="6789"/>
                  </a:lnTo>
                  <a:cubicBezTo>
                    <a:pt x="90" y="6789"/>
                    <a:pt x="104" y="6774"/>
                    <a:pt x="120" y="6774"/>
                  </a:cubicBezTo>
                  <a:cubicBezTo>
                    <a:pt x="134" y="6781"/>
                    <a:pt x="142" y="6796"/>
                    <a:pt x="157" y="6796"/>
                  </a:cubicBezTo>
                  <a:cubicBezTo>
                    <a:pt x="187" y="6811"/>
                    <a:pt x="217" y="6796"/>
                    <a:pt x="247" y="6811"/>
                  </a:cubicBezTo>
                  <a:lnTo>
                    <a:pt x="247" y="6811"/>
                  </a:lnTo>
                  <a:cubicBezTo>
                    <a:pt x="284" y="6789"/>
                    <a:pt x="299" y="6766"/>
                    <a:pt x="337" y="6736"/>
                  </a:cubicBezTo>
                  <a:cubicBezTo>
                    <a:pt x="359" y="6744"/>
                    <a:pt x="359" y="6744"/>
                    <a:pt x="359" y="6744"/>
                  </a:cubicBezTo>
                  <a:cubicBezTo>
                    <a:pt x="382" y="6736"/>
                    <a:pt x="389" y="6721"/>
                    <a:pt x="412" y="6714"/>
                  </a:cubicBezTo>
                  <a:cubicBezTo>
                    <a:pt x="419" y="6706"/>
                    <a:pt x="427" y="6706"/>
                    <a:pt x="434" y="6699"/>
                  </a:cubicBezTo>
                  <a:cubicBezTo>
                    <a:pt x="442" y="6691"/>
                    <a:pt x="442" y="6684"/>
                    <a:pt x="449" y="6676"/>
                  </a:cubicBezTo>
                  <a:cubicBezTo>
                    <a:pt x="464" y="6669"/>
                    <a:pt x="479" y="6684"/>
                    <a:pt x="487" y="6676"/>
                  </a:cubicBezTo>
                  <a:cubicBezTo>
                    <a:pt x="494" y="6676"/>
                    <a:pt x="494" y="6669"/>
                    <a:pt x="502" y="6669"/>
                  </a:cubicBezTo>
                  <a:cubicBezTo>
                    <a:pt x="509" y="6654"/>
                    <a:pt x="517" y="6646"/>
                    <a:pt x="532" y="6639"/>
                  </a:cubicBezTo>
                  <a:cubicBezTo>
                    <a:pt x="547" y="6624"/>
                    <a:pt x="554" y="6616"/>
                    <a:pt x="569" y="6616"/>
                  </a:cubicBezTo>
                  <a:cubicBezTo>
                    <a:pt x="584" y="6609"/>
                    <a:pt x="592" y="6616"/>
                    <a:pt x="607" y="6609"/>
                  </a:cubicBezTo>
                  <a:cubicBezTo>
                    <a:pt x="622" y="6609"/>
                    <a:pt x="629" y="6602"/>
                    <a:pt x="644" y="6594"/>
                  </a:cubicBezTo>
                  <a:cubicBezTo>
                    <a:pt x="674" y="6586"/>
                    <a:pt x="689" y="6586"/>
                    <a:pt x="719" y="6579"/>
                  </a:cubicBezTo>
                  <a:cubicBezTo>
                    <a:pt x="719" y="6549"/>
                    <a:pt x="719" y="6519"/>
                    <a:pt x="749" y="6504"/>
                  </a:cubicBezTo>
                  <a:cubicBezTo>
                    <a:pt x="779" y="6474"/>
                    <a:pt x="809" y="6467"/>
                    <a:pt x="846" y="6467"/>
                  </a:cubicBezTo>
                  <a:cubicBezTo>
                    <a:pt x="899" y="6467"/>
                    <a:pt x="929" y="6496"/>
                    <a:pt x="981" y="6504"/>
                  </a:cubicBezTo>
                  <a:cubicBezTo>
                    <a:pt x="1019" y="6512"/>
                    <a:pt x="1041" y="6512"/>
                    <a:pt x="1071" y="6526"/>
                  </a:cubicBezTo>
                  <a:cubicBezTo>
                    <a:pt x="1086" y="6534"/>
                    <a:pt x="1101" y="6542"/>
                    <a:pt x="1109" y="6556"/>
                  </a:cubicBezTo>
                  <a:cubicBezTo>
                    <a:pt x="1116" y="6556"/>
                    <a:pt x="1116" y="6564"/>
                    <a:pt x="1116" y="6564"/>
                  </a:cubicBezTo>
                  <a:cubicBezTo>
                    <a:pt x="1131" y="6586"/>
                    <a:pt x="1146" y="6594"/>
                    <a:pt x="1154" y="6616"/>
                  </a:cubicBezTo>
                  <a:cubicBezTo>
                    <a:pt x="1161" y="6624"/>
                    <a:pt x="1161" y="6639"/>
                    <a:pt x="1169" y="6639"/>
                  </a:cubicBezTo>
                  <a:cubicBezTo>
                    <a:pt x="1176" y="6654"/>
                    <a:pt x="1191" y="6639"/>
                    <a:pt x="1206" y="6646"/>
                  </a:cubicBezTo>
                  <a:cubicBezTo>
                    <a:pt x="1214" y="6654"/>
                    <a:pt x="1214" y="6661"/>
                    <a:pt x="1214" y="6676"/>
                  </a:cubicBezTo>
                  <a:cubicBezTo>
                    <a:pt x="1229" y="6721"/>
                    <a:pt x="1214" y="6751"/>
                    <a:pt x="1229" y="6796"/>
                  </a:cubicBezTo>
                  <a:lnTo>
                    <a:pt x="1229" y="6796"/>
                  </a:lnTo>
                  <a:cubicBezTo>
                    <a:pt x="1244" y="6796"/>
                    <a:pt x="1266" y="6796"/>
                    <a:pt x="1281" y="6811"/>
                  </a:cubicBezTo>
                  <a:cubicBezTo>
                    <a:pt x="1304" y="6819"/>
                    <a:pt x="1296" y="6849"/>
                    <a:pt x="1319" y="6856"/>
                  </a:cubicBezTo>
                  <a:cubicBezTo>
                    <a:pt x="1334" y="6864"/>
                    <a:pt x="1341" y="6864"/>
                    <a:pt x="1363" y="6864"/>
                  </a:cubicBezTo>
                  <a:cubicBezTo>
                    <a:pt x="1363" y="6886"/>
                    <a:pt x="1356" y="6909"/>
                    <a:pt x="1379" y="6924"/>
                  </a:cubicBezTo>
                  <a:cubicBezTo>
                    <a:pt x="1393" y="6939"/>
                    <a:pt x="1409" y="6931"/>
                    <a:pt x="1423" y="6946"/>
                  </a:cubicBezTo>
                  <a:cubicBezTo>
                    <a:pt x="1446" y="6961"/>
                    <a:pt x="1453" y="6976"/>
                    <a:pt x="1476" y="6976"/>
                  </a:cubicBezTo>
                  <a:cubicBezTo>
                    <a:pt x="1491" y="6976"/>
                    <a:pt x="1499" y="6961"/>
                    <a:pt x="1513" y="6954"/>
                  </a:cubicBezTo>
                  <a:cubicBezTo>
                    <a:pt x="1528" y="6939"/>
                    <a:pt x="1536" y="6924"/>
                    <a:pt x="1558" y="6909"/>
                  </a:cubicBezTo>
                  <a:cubicBezTo>
                    <a:pt x="1566" y="6901"/>
                    <a:pt x="1581" y="6894"/>
                    <a:pt x="1588" y="6879"/>
                  </a:cubicBezTo>
                  <a:cubicBezTo>
                    <a:pt x="1596" y="6871"/>
                    <a:pt x="1603" y="6864"/>
                    <a:pt x="1603" y="6856"/>
                  </a:cubicBezTo>
                  <a:cubicBezTo>
                    <a:pt x="1603" y="6841"/>
                    <a:pt x="1588" y="6834"/>
                    <a:pt x="1588" y="6819"/>
                  </a:cubicBezTo>
                  <a:cubicBezTo>
                    <a:pt x="1581" y="6796"/>
                    <a:pt x="1581" y="6789"/>
                    <a:pt x="1581" y="6766"/>
                  </a:cubicBezTo>
                  <a:cubicBezTo>
                    <a:pt x="1596" y="6774"/>
                    <a:pt x="1603" y="6781"/>
                    <a:pt x="1611" y="6789"/>
                  </a:cubicBezTo>
                  <a:cubicBezTo>
                    <a:pt x="1618" y="6804"/>
                    <a:pt x="1618" y="6819"/>
                    <a:pt x="1633" y="6826"/>
                  </a:cubicBezTo>
                  <a:cubicBezTo>
                    <a:pt x="1663" y="6849"/>
                    <a:pt x="1686" y="6849"/>
                    <a:pt x="1716" y="6856"/>
                  </a:cubicBezTo>
                  <a:cubicBezTo>
                    <a:pt x="1746" y="6864"/>
                    <a:pt x="1768" y="6864"/>
                    <a:pt x="1791" y="6871"/>
                  </a:cubicBezTo>
                  <a:cubicBezTo>
                    <a:pt x="1821" y="6879"/>
                    <a:pt x="1828" y="6894"/>
                    <a:pt x="1851" y="6909"/>
                  </a:cubicBezTo>
                  <a:lnTo>
                    <a:pt x="1851" y="6909"/>
                  </a:lnTo>
                  <a:cubicBezTo>
                    <a:pt x="1851" y="6901"/>
                    <a:pt x="1851" y="6894"/>
                    <a:pt x="1858" y="6886"/>
                  </a:cubicBezTo>
                  <a:cubicBezTo>
                    <a:pt x="1858" y="6864"/>
                    <a:pt x="1858" y="6849"/>
                    <a:pt x="1866" y="6819"/>
                  </a:cubicBezTo>
                  <a:cubicBezTo>
                    <a:pt x="1896" y="6819"/>
                    <a:pt x="1911" y="6811"/>
                    <a:pt x="1941" y="6811"/>
                  </a:cubicBezTo>
                  <a:cubicBezTo>
                    <a:pt x="1948" y="6804"/>
                    <a:pt x="1948" y="6789"/>
                    <a:pt x="1956" y="6781"/>
                  </a:cubicBezTo>
                  <a:cubicBezTo>
                    <a:pt x="1963" y="6774"/>
                    <a:pt x="1971" y="6774"/>
                    <a:pt x="1986" y="6766"/>
                  </a:cubicBezTo>
                  <a:cubicBezTo>
                    <a:pt x="2001" y="6759"/>
                    <a:pt x="2008" y="6751"/>
                    <a:pt x="2023" y="6744"/>
                  </a:cubicBezTo>
                  <a:cubicBezTo>
                    <a:pt x="2031" y="6729"/>
                    <a:pt x="2038" y="6721"/>
                    <a:pt x="2046" y="6706"/>
                  </a:cubicBezTo>
                  <a:cubicBezTo>
                    <a:pt x="2053" y="6691"/>
                    <a:pt x="2053" y="6684"/>
                    <a:pt x="2061" y="6669"/>
                  </a:cubicBezTo>
                  <a:cubicBezTo>
                    <a:pt x="2061" y="6639"/>
                    <a:pt x="2061" y="6616"/>
                    <a:pt x="2068" y="6586"/>
                  </a:cubicBezTo>
                  <a:cubicBezTo>
                    <a:pt x="2068" y="6579"/>
                    <a:pt x="2083" y="6572"/>
                    <a:pt x="2083" y="6564"/>
                  </a:cubicBezTo>
                  <a:cubicBezTo>
                    <a:pt x="2091" y="6549"/>
                    <a:pt x="2091" y="6534"/>
                    <a:pt x="2091" y="6512"/>
                  </a:cubicBezTo>
                  <a:cubicBezTo>
                    <a:pt x="2091" y="6482"/>
                    <a:pt x="2105" y="6459"/>
                    <a:pt x="2105" y="6429"/>
                  </a:cubicBezTo>
                  <a:cubicBezTo>
                    <a:pt x="2105" y="6272"/>
                    <a:pt x="2105" y="6272"/>
                    <a:pt x="2105" y="6272"/>
                  </a:cubicBezTo>
                  <a:cubicBezTo>
                    <a:pt x="2105" y="6242"/>
                    <a:pt x="2113" y="6219"/>
                    <a:pt x="2113" y="6189"/>
                  </a:cubicBezTo>
                  <a:cubicBezTo>
                    <a:pt x="2113" y="6182"/>
                    <a:pt x="2121" y="6182"/>
                    <a:pt x="2121" y="6174"/>
                  </a:cubicBezTo>
                  <a:cubicBezTo>
                    <a:pt x="2121" y="6159"/>
                    <a:pt x="2105" y="6152"/>
                    <a:pt x="2105" y="6137"/>
                  </a:cubicBezTo>
                  <a:cubicBezTo>
                    <a:pt x="2105" y="6129"/>
                    <a:pt x="2113" y="6129"/>
                    <a:pt x="2113" y="6122"/>
                  </a:cubicBezTo>
                  <a:cubicBezTo>
                    <a:pt x="2113" y="6114"/>
                    <a:pt x="2113" y="6107"/>
                    <a:pt x="2113" y="6099"/>
                  </a:cubicBezTo>
                  <a:cubicBezTo>
                    <a:pt x="2113" y="6069"/>
                    <a:pt x="2113" y="6047"/>
                    <a:pt x="2113" y="6024"/>
                  </a:cubicBezTo>
                  <a:cubicBezTo>
                    <a:pt x="2113" y="5957"/>
                    <a:pt x="2105" y="5920"/>
                    <a:pt x="2091" y="5860"/>
                  </a:cubicBezTo>
                  <a:cubicBezTo>
                    <a:pt x="2075" y="5762"/>
                    <a:pt x="2075" y="5710"/>
                    <a:pt x="2061" y="5620"/>
                  </a:cubicBezTo>
                  <a:cubicBezTo>
                    <a:pt x="2046" y="5552"/>
                    <a:pt x="2031" y="5515"/>
                    <a:pt x="2008" y="5455"/>
                  </a:cubicBezTo>
                  <a:cubicBezTo>
                    <a:pt x="1986" y="5395"/>
                    <a:pt x="1986" y="5357"/>
                    <a:pt x="1978" y="5290"/>
                  </a:cubicBezTo>
                  <a:cubicBezTo>
                    <a:pt x="1978" y="5260"/>
                    <a:pt x="1971" y="5245"/>
                    <a:pt x="1971" y="5208"/>
                  </a:cubicBezTo>
                  <a:cubicBezTo>
                    <a:pt x="1971" y="5155"/>
                    <a:pt x="1978" y="5118"/>
                    <a:pt x="1993" y="5065"/>
                  </a:cubicBezTo>
                  <a:cubicBezTo>
                    <a:pt x="2023" y="4983"/>
                    <a:pt x="2046" y="4938"/>
                    <a:pt x="2105" y="4870"/>
                  </a:cubicBezTo>
                  <a:cubicBezTo>
                    <a:pt x="2121" y="4849"/>
                    <a:pt x="2143" y="4849"/>
                    <a:pt x="2165" y="4826"/>
                  </a:cubicBezTo>
                  <a:cubicBezTo>
                    <a:pt x="2165" y="4819"/>
                    <a:pt x="2165" y="4811"/>
                    <a:pt x="2165" y="4804"/>
                  </a:cubicBezTo>
                  <a:cubicBezTo>
                    <a:pt x="2165" y="4789"/>
                    <a:pt x="2158" y="4781"/>
                    <a:pt x="2151" y="4774"/>
                  </a:cubicBezTo>
                  <a:cubicBezTo>
                    <a:pt x="2143" y="4766"/>
                    <a:pt x="2151" y="4759"/>
                    <a:pt x="2143" y="4759"/>
                  </a:cubicBezTo>
                  <a:cubicBezTo>
                    <a:pt x="2135" y="4759"/>
                    <a:pt x="2128" y="4759"/>
                    <a:pt x="2121" y="4751"/>
                  </a:cubicBezTo>
                  <a:cubicBezTo>
                    <a:pt x="2128" y="4729"/>
                    <a:pt x="2158" y="4714"/>
                    <a:pt x="2188" y="4714"/>
                  </a:cubicBezTo>
                  <a:cubicBezTo>
                    <a:pt x="2225" y="4714"/>
                    <a:pt x="2240" y="4729"/>
                    <a:pt x="2278" y="4751"/>
                  </a:cubicBezTo>
                  <a:cubicBezTo>
                    <a:pt x="2278" y="4729"/>
                    <a:pt x="2285" y="4714"/>
                    <a:pt x="2293" y="4699"/>
                  </a:cubicBezTo>
                  <a:cubicBezTo>
                    <a:pt x="2300" y="4692"/>
                    <a:pt x="2308" y="4684"/>
                    <a:pt x="2315" y="4676"/>
                  </a:cubicBezTo>
                  <a:cubicBezTo>
                    <a:pt x="2338" y="4676"/>
                    <a:pt x="2353" y="4684"/>
                    <a:pt x="2368" y="4684"/>
                  </a:cubicBezTo>
                  <a:cubicBezTo>
                    <a:pt x="2420" y="4684"/>
                    <a:pt x="2443" y="4669"/>
                    <a:pt x="2495" y="4669"/>
                  </a:cubicBezTo>
                  <a:cubicBezTo>
                    <a:pt x="2503" y="4669"/>
                    <a:pt x="2510" y="4669"/>
                    <a:pt x="2510" y="4676"/>
                  </a:cubicBezTo>
                  <a:cubicBezTo>
                    <a:pt x="2518" y="4692"/>
                    <a:pt x="2518" y="4706"/>
                    <a:pt x="2525" y="4706"/>
                  </a:cubicBezTo>
                  <a:cubicBezTo>
                    <a:pt x="2540" y="4706"/>
                    <a:pt x="2540" y="4692"/>
                    <a:pt x="2555" y="4692"/>
                  </a:cubicBezTo>
                  <a:cubicBezTo>
                    <a:pt x="2555" y="4692"/>
                    <a:pt x="2563" y="4699"/>
                    <a:pt x="2570" y="4699"/>
                  </a:cubicBezTo>
                  <a:cubicBezTo>
                    <a:pt x="2570" y="4714"/>
                    <a:pt x="2555" y="4721"/>
                    <a:pt x="2570" y="4736"/>
                  </a:cubicBezTo>
                  <a:cubicBezTo>
                    <a:pt x="2570" y="4744"/>
                    <a:pt x="2578" y="4751"/>
                    <a:pt x="2585" y="4759"/>
                  </a:cubicBezTo>
                  <a:cubicBezTo>
                    <a:pt x="2615" y="4789"/>
                    <a:pt x="2630" y="4819"/>
                    <a:pt x="2668" y="4834"/>
                  </a:cubicBezTo>
                  <a:cubicBezTo>
                    <a:pt x="2675" y="4826"/>
                    <a:pt x="2675" y="4819"/>
                    <a:pt x="2675" y="4811"/>
                  </a:cubicBezTo>
                  <a:cubicBezTo>
                    <a:pt x="2675" y="4789"/>
                    <a:pt x="2660" y="4774"/>
                    <a:pt x="2660" y="4751"/>
                  </a:cubicBezTo>
                  <a:cubicBezTo>
                    <a:pt x="2660" y="4736"/>
                    <a:pt x="2668" y="4721"/>
                    <a:pt x="2660" y="4714"/>
                  </a:cubicBezTo>
                  <a:cubicBezTo>
                    <a:pt x="2652" y="4692"/>
                    <a:pt x="2638" y="4692"/>
                    <a:pt x="2630" y="4676"/>
                  </a:cubicBezTo>
                  <a:cubicBezTo>
                    <a:pt x="2630" y="4616"/>
                    <a:pt x="2630" y="4616"/>
                    <a:pt x="2630" y="4616"/>
                  </a:cubicBezTo>
                  <a:cubicBezTo>
                    <a:pt x="2652" y="4579"/>
                    <a:pt x="2652" y="4579"/>
                    <a:pt x="2652" y="4579"/>
                  </a:cubicBezTo>
                  <a:cubicBezTo>
                    <a:pt x="2652" y="4572"/>
                    <a:pt x="2645" y="4564"/>
                    <a:pt x="2645" y="4549"/>
                  </a:cubicBezTo>
                  <a:cubicBezTo>
                    <a:pt x="2652" y="4549"/>
                    <a:pt x="2660" y="4557"/>
                    <a:pt x="2668" y="4549"/>
                  </a:cubicBezTo>
                  <a:cubicBezTo>
                    <a:pt x="2675" y="4542"/>
                    <a:pt x="2668" y="4534"/>
                    <a:pt x="2668" y="4519"/>
                  </a:cubicBezTo>
                  <a:cubicBezTo>
                    <a:pt x="2668" y="4512"/>
                    <a:pt x="2668" y="4497"/>
                    <a:pt x="2660" y="4489"/>
                  </a:cubicBezTo>
                  <a:cubicBezTo>
                    <a:pt x="2645" y="4489"/>
                    <a:pt x="2638" y="4489"/>
                    <a:pt x="2623" y="4489"/>
                  </a:cubicBezTo>
                  <a:cubicBezTo>
                    <a:pt x="2623" y="4452"/>
                    <a:pt x="2623" y="4452"/>
                    <a:pt x="2623" y="4452"/>
                  </a:cubicBezTo>
                  <a:cubicBezTo>
                    <a:pt x="2615" y="4452"/>
                    <a:pt x="2608" y="4452"/>
                    <a:pt x="2600" y="4444"/>
                  </a:cubicBezTo>
                  <a:cubicBezTo>
                    <a:pt x="2608" y="4422"/>
                    <a:pt x="2623" y="4414"/>
                    <a:pt x="2638" y="4399"/>
                  </a:cubicBezTo>
                  <a:cubicBezTo>
                    <a:pt x="2638" y="4392"/>
                    <a:pt x="2645" y="4392"/>
                    <a:pt x="2645" y="4384"/>
                  </a:cubicBezTo>
                  <a:cubicBezTo>
                    <a:pt x="2645" y="4377"/>
                    <a:pt x="2660" y="4384"/>
                    <a:pt x="2660" y="4377"/>
                  </a:cubicBezTo>
                  <a:cubicBezTo>
                    <a:pt x="2660" y="4347"/>
                    <a:pt x="2645" y="4324"/>
                    <a:pt x="2615" y="4324"/>
                  </a:cubicBezTo>
                  <a:cubicBezTo>
                    <a:pt x="2608" y="4324"/>
                    <a:pt x="2600" y="4324"/>
                    <a:pt x="2593" y="4324"/>
                  </a:cubicBezTo>
                  <a:cubicBezTo>
                    <a:pt x="2593" y="4317"/>
                    <a:pt x="2585" y="4317"/>
                    <a:pt x="2585" y="4309"/>
                  </a:cubicBezTo>
                  <a:cubicBezTo>
                    <a:pt x="2585" y="4287"/>
                    <a:pt x="2608" y="4287"/>
                    <a:pt x="2623" y="4272"/>
                  </a:cubicBezTo>
                  <a:cubicBezTo>
                    <a:pt x="2645" y="4257"/>
                    <a:pt x="2652" y="4242"/>
                    <a:pt x="2668" y="4227"/>
                  </a:cubicBezTo>
                  <a:cubicBezTo>
                    <a:pt x="2682" y="4212"/>
                    <a:pt x="2698" y="4197"/>
                    <a:pt x="2698" y="4174"/>
                  </a:cubicBezTo>
                  <a:cubicBezTo>
                    <a:pt x="2698" y="4159"/>
                    <a:pt x="2682" y="4144"/>
                    <a:pt x="2668" y="4137"/>
                  </a:cubicBezTo>
                  <a:cubicBezTo>
                    <a:pt x="2675" y="4114"/>
                    <a:pt x="2690" y="4099"/>
                    <a:pt x="2705" y="4077"/>
                  </a:cubicBezTo>
                  <a:cubicBezTo>
                    <a:pt x="2712" y="4069"/>
                    <a:pt x="2720" y="4062"/>
                    <a:pt x="2720" y="4055"/>
                  </a:cubicBezTo>
                  <a:cubicBezTo>
                    <a:pt x="2728" y="4047"/>
                    <a:pt x="2735" y="4047"/>
                    <a:pt x="2735" y="4047"/>
                  </a:cubicBezTo>
                  <a:cubicBezTo>
                    <a:pt x="2750" y="4032"/>
                    <a:pt x="2750" y="4017"/>
                    <a:pt x="2750" y="4002"/>
                  </a:cubicBezTo>
                  <a:cubicBezTo>
                    <a:pt x="2750" y="3980"/>
                    <a:pt x="2742" y="3972"/>
                    <a:pt x="2742" y="3950"/>
                  </a:cubicBezTo>
                  <a:cubicBezTo>
                    <a:pt x="2758" y="3957"/>
                    <a:pt x="2758" y="3957"/>
                    <a:pt x="2758" y="3957"/>
                  </a:cubicBezTo>
                  <a:cubicBezTo>
                    <a:pt x="2765" y="3980"/>
                    <a:pt x="2765" y="4002"/>
                    <a:pt x="2780" y="4017"/>
                  </a:cubicBezTo>
                  <a:cubicBezTo>
                    <a:pt x="2787" y="4002"/>
                    <a:pt x="2787" y="3995"/>
                    <a:pt x="2795" y="3980"/>
                  </a:cubicBezTo>
                  <a:cubicBezTo>
                    <a:pt x="2802" y="3987"/>
                    <a:pt x="2802" y="3995"/>
                    <a:pt x="2817" y="3995"/>
                  </a:cubicBezTo>
                  <a:cubicBezTo>
                    <a:pt x="2817" y="3942"/>
                    <a:pt x="2817" y="3942"/>
                    <a:pt x="2817" y="3942"/>
                  </a:cubicBezTo>
                  <a:cubicBezTo>
                    <a:pt x="2817" y="3935"/>
                    <a:pt x="2802" y="3927"/>
                    <a:pt x="2802" y="3912"/>
                  </a:cubicBezTo>
                  <a:cubicBezTo>
                    <a:pt x="2802" y="3897"/>
                    <a:pt x="2817" y="3882"/>
                    <a:pt x="2817" y="3867"/>
                  </a:cubicBezTo>
                  <a:cubicBezTo>
                    <a:pt x="2817" y="3837"/>
                    <a:pt x="2795" y="3830"/>
                    <a:pt x="2787" y="3800"/>
                  </a:cubicBezTo>
                  <a:cubicBezTo>
                    <a:pt x="2810" y="3800"/>
                    <a:pt x="2825" y="3800"/>
                    <a:pt x="2847" y="3800"/>
                  </a:cubicBezTo>
                  <a:cubicBezTo>
                    <a:pt x="2855" y="3830"/>
                    <a:pt x="2855" y="3852"/>
                    <a:pt x="2870" y="3875"/>
                  </a:cubicBezTo>
                  <a:cubicBezTo>
                    <a:pt x="2885" y="3875"/>
                    <a:pt x="2885" y="3875"/>
                    <a:pt x="2885" y="3875"/>
                  </a:cubicBezTo>
                  <a:cubicBezTo>
                    <a:pt x="2892" y="3852"/>
                    <a:pt x="2885" y="3837"/>
                    <a:pt x="2892" y="3822"/>
                  </a:cubicBezTo>
                  <a:cubicBezTo>
                    <a:pt x="2900" y="3815"/>
                    <a:pt x="2915" y="3807"/>
                    <a:pt x="2915" y="3800"/>
                  </a:cubicBezTo>
                  <a:cubicBezTo>
                    <a:pt x="2915" y="3785"/>
                    <a:pt x="2900" y="3777"/>
                    <a:pt x="2900" y="3762"/>
                  </a:cubicBezTo>
                  <a:cubicBezTo>
                    <a:pt x="2900" y="3747"/>
                    <a:pt x="2915" y="3755"/>
                    <a:pt x="2922" y="3740"/>
                  </a:cubicBezTo>
                  <a:cubicBezTo>
                    <a:pt x="2945" y="3695"/>
                    <a:pt x="2900" y="3755"/>
                    <a:pt x="2952" y="3755"/>
                  </a:cubicBezTo>
                  <a:cubicBezTo>
                    <a:pt x="2975" y="3755"/>
                    <a:pt x="2982" y="3740"/>
                    <a:pt x="2997" y="3740"/>
                  </a:cubicBezTo>
                  <a:cubicBezTo>
                    <a:pt x="3027" y="3740"/>
                    <a:pt x="3027" y="3740"/>
                    <a:pt x="3027" y="3740"/>
                  </a:cubicBezTo>
                  <a:cubicBezTo>
                    <a:pt x="3035" y="3740"/>
                    <a:pt x="3035" y="3740"/>
                    <a:pt x="3035" y="3740"/>
                  </a:cubicBezTo>
                  <a:cubicBezTo>
                    <a:pt x="3027" y="3717"/>
                    <a:pt x="3027" y="3717"/>
                    <a:pt x="3027" y="3717"/>
                  </a:cubicBezTo>
                  <a:cubicBezTo>
                    <a:pt x="3035" y="3710"/>
                    <a:pt x="3042" y="3717"/>
                    <a:pt x="3042" y="3717"/>
                  </a:cubicBezTo>
                  <a:cubicBezTo>
                    <a:pt x="3050" y="3710"/>
                    <a:pt x="3042" y="3702"/>
                    <a:pt x="3050" y="3702"/>
                  </a:cubicBezTo>
                  <a:cubicBezTo>
                    <a:pt x="3027" y="3680"/>
                    <a:pt x="3012" y="3672"/>
                    <a:pt x="3012" y="3642"/>
                  </a:cubicBezTo>
                  <a:cubicBezTo>
                    <a:pt x="3012" y="3635"/>
                    <a:pt x="3012" y="3627"/>
                    <a:pt x="3020" y="3620"/>
                  </a:cubicBezTo>
                  <a:cubicBezTo>
                    <a:pt x="3035" y="3627"/>
                    <a:pt x="3042" y="3635"/>
                    <a:pt x="3050" y="3642"/>
                  </a:cubicBezTo>
                  <a:cubicBezTo>
                    <a:pt x="3057" y="3650"/>
                    <a:pt x="3057" y="3665"/>
                    <a:pt x="3072" y="3665"/>
                  </a:cubicBezTo>
                  <a:cubicBezTo>
                    <a:pt x="3080" y="3665"/>
                    <a:pt x="3080" y="3665"/>
                    <a:pt x="3087" y="3665"/>
                  </a:cubicBezTo>
                  <a:cubicBezTo>
                    <a:pt x="3087" y="3650"/>
                    <a:pt x="3095" y="3642"/>
                    <a:pt x="3095" y="3635"/>
                  </a:cubicBezTo>
                  <a:cubicBezTo>
                    <a:pt x="3095" y="3605"/>
                    <a:pt x="3065" y="3590"/>
                    <a:pt x="3035" y="3575"/>
                  </a:cubicBezTo>
                  <a:cubicBezTo>
                    <a:pt x="3042" y="3567"/>
                    <a:pt x="3042" y="3560"/>
                    <a:pt x="3042" y="3560"/>
                  </a:cubicBezTo>
                  <a:cubicBezTo>
                    <a:pt x="3072" y="3560"/>
                    <a:pt x="3110" y="3552"/>
                    <a:pt x="3110" y="3522"/>
                  </a:cubicBezTo>
                  <a:cubicBezTo>
                    <a:pt x="3110" y="3515"/>
                    <a:pt x="3110" y="3515"/>
                    <a:pt x="3102" y="3507"/>
                  </a:cubicBezTo>
                  <a:cubicBezTo>
                    <a:pt x="3095" y="3507"/>
                    <a:pt x="3050" y="3500"/>
                    <a:pt x="3080" y="3507"/>
                  </a:cubicBezTo>
                  <a:cubicBezTo>
                    <a:pt x="3095" y="3492"/>
                    <a:pt x="3102" y="3477"/>
                    <a:pt x="3117" y="3470"/>
                  </a:cubicBezTo>
                  <a:cubicBezTo>
                    <a:pt x="3125" y="3470"/>
                    <a:pt x="3125" y="3470"/>
                    <a:pt x="3132" y="3470"/>
                  </a:cubicBezTo>
                  <a:cubicBezTo>
                    <a:pt x="3140" y="3463"/>
                    <a:pt x="3147" y="3447"/>
                    <a:pt x="3155" y="3433"/>
                  </a:cubicBezTo>
                  <a:cubicBezTo>
                    <a:pt x="3140" y="3433"/>
                    <a:pt x="3140" y="3433"/>
                    <a:pt x="3125" y="3433"/>
                  </a:cubicBezTo>
                  <a:lnTo>
                    <a:pt x="3117" y="3440"/>
                  </a:lnTo>
                  <a:cubicBezTo>
                    <a:pt x="3110" y="3440"/>
                    <a:pt x="3095" y="3440"/>
                    <a:pt x="3095" y="3433"/>
                  </a:cubicBezTo>
                  <a:lnTo>
                    <a:pt x="3102" y="3425"/>
                  </a:lnTo>
                  <a:cubicBezTo>
                    <a:pt x="3102" y="3417"/>
                    <a:pt x="3102" y="3410"/>
                    <a:pt x="3095" y="3395"/>
                  </a:cubicBezTo>
                  <a:cubicBezTo>
                    <a:pt x="3110" y="3395"/>
                    <a:pt x="3110" y="3395"/>
                    <a:pt x="3117" y="3387"/>
                  </a:cubicBezTo>
                  <a:cubicBezTo>
                    <a:pt x="3117" y="3387"/>
                    <a:pt x="3117" y="3380"/>
                    <a:pt x="3117" y="3373"/>
                  </a:cubicBezTo>
                  <a:cubicBezTo>
                    <a:pt x="3110" y="3373"/>
                    <a:pt x="3102" y="3373"/>
                    <a:pt x="3102" y="3365"/>
                  </a:cubicBezTo>
                  <a:cubicBezTo>
                    <a:pt x="3102" y="3357"/>
                    <a:pt x="3110" y="3357"/>
                    <a:pt x="3110" y="3357"/>
                  </a:cubicBezTo>
                  <a:cubicBezTo>
                    <a:pt x="3147" y="3343"/>
                    <a:pt x="3170" y="3335"/>
                    <a:pt x="3185" y="3298"/>
                  </a:cubicBezTo>
                  <a:cubicBezTo>
                    <a:pt x="3170" y="3305"/>
                    <a:pt x="3162" y="3305"/>
                    <a:pt x="3147" y="3305"/>
                  </a:cubicBezTo>
                  <a:cubicBezTo>
                    <a:pt x="3132" y="3305"/>
                    <a:pt x="3125" y="3320"/>
                    <a:pt x="3110" y="3320"/>
                  </a:cubicBezTo>
                  <a:cubicBezTo>
                    <a:pt x="3102" y="3320"/>
                    <a:pt x="3102" y="3313"/>
                    <a:pt x="3095" y="3313"/>
                  </a:cubicBezTo>
                  <a:cubicBezTo>
                    <a:pt x="3102" y="3298"/>
                    <a:pt x="3110" y="3290"/>
                    <a:pt x="3125" y="3283"/>
                  </a:cubicBezTo>
                  <a:cubicBezTo>
                    <a:pt x="3140" y="3275"/>
                    <a:pt x="3162" y="3275"/>
                    <a:pt x="3162" y="3260"/>
                  </a:cubicBezTo>
                  <a:cubicBezTo>
                    <a:pt x="3162" y="3253"/>
                    <a:pt x="3155" y="3245"/>
                    <a:pt x="3155" y="3245"/>
                  </a:cubicBezTo>
                  <a:cubicBezTo>
                    <a:pt x="3162" y="3238"/>
                    <a:pt x="3170" y="3230"/>
                    <a:pt x="3170" y="3223"/>
                  </a:cubicBezTo>
                  <a:cubicBezTo>
                    <a:pt x="3177" y="3215"/>
                    <a:pt x="3170" y="3200"/>
                    <a:pt x="3177" y="3200"/>
                  </a:cubicBezTo>
                  <a:cubicBezTo>
                    <a:pt x="3192" y="3185"/>
                    <a:pt x="3207" y="3193"/>
                    <a:pt x="3215" y="3185"/>
                  </a:cubicBezTo>
                  <a:cubicBezTo>
                    <a:pt x="3229" y="3178"/>
                    <a:pt x="3237" y="3178"/>
                    <a:pt x="3245" y="3170"/>
                  </a:cubicBezTo>
                  <a:cubicBezTo>
                    <a:pt x="3252" y="3170"/>
                    <a:pt x="3260" y="3170"/>
                    <a:pt x="3260" y="3163"/>
                  </a:cubicBezTo>
                  <a:cubicBezTo>
                    <a:pt x="3260" y="3155"/>
                    <a:pt x="3260" y="3148"/>
                    <a:pt x="3260" y="3140"/>
                  </a:cubicBezTo>
                  <a:cubicBezTo>
                    <a:pt x="3260" y="3133"/>
                    <a:pt x="3267" y="3125"/>
                    <a:pt x="3267" y="3110"/>
                  </a:cubicBezTo>
                  <a:lnTo>
                    <a:pt x="3267" y="3103"/>
                  </a:lnTo>
                  <a:cubicBezTo>
                    <a:pt x="3229" y="3118"/>
                    <a:pt x="3207" y="3133"/>
                    <a:pt x="3162" y="3140"/>
                  </a:cubicBezTo>
                  <a:cubicBezTo>
                    <a:pt x="3155" y="3125"/>
                    <a:pt x="3155" y="3125"/>
                    <a:pt x="3155" y="3125"/>
                  </a:cubicBezTo>
                  <a:cubicBezTo>
                    <a:pt x="3162" y="3110"/>
                    <a:pt x="3162" y="3095"/>
                    <a:pt x="3177" y="3088"/>
                  </a:cubicBezTo>
                  <a:cubicBezTo>
                    <a:pt x="3192" y="3073"/>
                    <a:pt x="3207" y="3073"/>
                    <a:pt x="3229" y="3065"/>
                  </a:cubicBezTo>
                  <a:cubicBezTo>
                    <a:pt x="3252" y="3058"/>
                    <a:pt x="3252" y="3035"/>
                    <a:pt x="3267" y="3013"/>
                  </a:cubicBezTo>
                  <a:cubicBezTo>
                    <a:pt x="3275" y="2998"/>
                    <a:pt x="3275" y="2990"/>
                    <a:pt x="3275" y="2975"/>
                  </a:cubicBezTo>
                  <a:cubicBezTo>
                    <a:pt x="3275" y="2960"/>
                    <a:pt x="3267" y="2945"/>
                    <a:pt x="3260" y="2938"/>
                  </a:cubicBezTo>
                  <a:cubicBezTo>
                    <a:pt x="3252" y="2930"/>
                    <a:pt x="3237" y="2930"/>
                    <a:pt x="3237" y="2923"/>
                  </a:cubicBezTo>
                  <a:cubicBezTo>
                    <a:pt x="3229" y="2908"/>
                    <a:pt x="3229" y="2900"/>
                    <a:pt x="3229" y="2893"/>
                  </a:cubicBezTo>
                  <a:cubicBezTo>
                    <a:pt x="3229" y="2840"/>
                    <a:pt x="3229" y="2840"/>
                    <a:pt x="3229" y="2840"/>
                  </a:cubicBezTo>
                  <a:cubicBezTo>
                    <a:pt x="3222" y="2848"/>
                    <a:pt x="3222" y="2848"/>
                    <a:pt x="3222" y="2848"/>
                  </a:cubicBezTo>
                  <a:cubicBezTo>
                    <a:pt x="3200" y="2886"/>
                    <a:pt x="3185" y="2900"/>
                    <a:pt x="3170" y="2938"/>
                  </a:cubicBezTo>
                  <a:cubicBezTo>
                    <a:pt x="3155" y="2938"/>
                    <a:pt x="3155" y="2938"/>
                    <a:pt x="3155" y="2938"/>
                  </a:cubicBezTo>
                  <a:cubicBezTo>
                    <a:pt x="3155" y="2900"/>
                    <a:pt x="3170" y="2878"/>
                    <a:pt x="3185" y="2848"/>
                  </a:cubicBezTo>
                  <a:cubicBezTo>
                    <a:pt x="3200" y="2826"/>
                    <a:pt x="3200" y="2810"/>
                    <a:pt x="3200" y="2781"/>
                  </a:cubicBezTo>
                  <a:cubicBezTo>
                    <a:pt x="3207" y="2751"/>
                    <a:pt x="3215" y="2736"/>
                    <a:pt x="3215" y="2706"/>
                  </a:cubicBezTo>
                  <a:cubicBezTo>
                    <a:pt x="3215" y="2668"/>
                    <a:pt x="3200" y="2653"/>
                    <a:pt x="3200" y="2623"/>
                  </a:cubicBezTo>
                  <a:cubicBezTo>
                    <a:pt x="3200" y="2556"/>
                    <a:pt x="3200" y="2556"/>
                    <a:pt x="3200" y="2556"/>
                  </a:cubicBezTo>
                  <a:cubicBezTo>
                    <a:pt x="3147" y="2428"/>
                    <a:pt x="3147" y="2428"/>
                    <a:pt x="3147" y="2428"/>
                  </a:cubicBezTo>
                  <a:cubicBezTo>
                    <a:pt x="3155" y="2391"/>
                    <a:pt x="3170" y="2376"/>
                    <a:pt x="3170" y="2338"/>
                  </a:cubicBezTo>
                  <a:cubicBezTo>
                    <a:pt x="3170" y="2316"/>
                    <a:pt x="3155" y="2316"/>
                    <a:pt x="3140" y="2308"/>
                  </a:cubicBezTo>
                  <a:cubicBezTo>
                    <a:pt x="3117" y="2293"/>
                    <a:pt x="3110" y="2278"/>
                    <a:pt x="3087" y="2263"/>
                  </a:cubicBezTo>
                  <a:cubicBezTo>
                    <a:pt x="3065" y="2241"/>
                    <a:pt x="3057" y="2226"/>
                    <a:pt x="3042" y="2204"/>
                  </a:cubicBezTo>
                  <a:cubicBezTo>
                    <a:pt x="3035" y="2181"/>
                    <a:pt x="3027" y="2174"/>
                    <a:pt x="3027" y="2151"/>
                  </a:cubicBezTo>
                  <a:cubicBezTo>
                    <a:pt x="3027" y="2144"/>
                    <a:pt x="3020" y="2136"/>
                    <a:pt x="3027" y="2128"/>
                  </a:cubicBezTo>
                  <a:cubicBezTo>
                    <a:pt x="3035" y="2121"/>
                    <a:pt x="3042" y="2114"/>
                    <a:pt x="3050" y="2114"/>
                  </a:cubicBezTo>
                  <a:cubicBezTo>
                    <a:pt x="3065" y="2106"/>
                    <a:pt x="3065" y="2091"/>
                    <a:pt x="3065" y="2076"/>
                  </a:cubicBezTo>
                  <a:cubicBezTo>
                    <a:pt x="3065" y="2069"/>
                    <a:pt x="3065" y="2061"/>
                    <a:pt x="3057" y="2061"/>
                  </a:cubicBezTo>
                  <a:cubicBezTo>
                    <a:pt x="3057" y="2061"/>
                    <a:pt x="3050" y="2061"/>
                    <a:pt x="3042" y="2061"/>
                  </a:cubicBezTo>
                  <a:cubicBezTo>
                    <a:pt x="3020" y="2046"/>
                    <a:pt x="3005" y="2039"/>
                    <a:pt x="2990" y="2016"/>
                  </a:cubicBezTo>
                  <a:cubicBezTo>
                    <a:pt x="2990" y="2009"/>
                    <a:pt x="2990" y="2001"/>
                    <a:pt x="2997" y="2001"/>
                  </a:cubicBezTo>
                  <a:cubicBezTo>
                    <a:pt x="3005" y="1994"/>
                    <a:pt x="3027" y="1994"/>
                    <a:pt x="3027" y="1979"/>
                  </a:cubicBezTo>
                  <a:cubicBezTo>
                    <a:pt x="3027" y="1949"/>
                    <a:pt x="3005" y="1934"/>
                    <a:pt x="2990" y="1911"/>
                  </a:cubicBezTo>
                  <a:cubicBezTo>
                    <a:pt x="2982" y="1896"/>
                    <a:pt x="2967" y="1881"/>
                    <a:pt x="2960" y="1859"/>
                  </a:cubicBezTo>
                  <a:cubicBezTo>
                    <a:pt x="2960" y="1859"/>
                    <a:pt x="2960" y="1851"/>
                    <a:pt x="2952" y="1851"/>
                  </a:cubicBezTo>
                  <a:cubicBezTo>
                    <a:pt x="2937" y="1829"/>
                    <a:pt x="2922" y="1821"/>
                    <a:pt x="2907" y="1799"/>
                  </a:cubicBezTo>
                  <a:cubicBezTo>
                    <a:pt x="2892" y="1776"/>
                    <a:pt x="2885" y="1761"/>
                    <a:pt x="2870" y="1739"/>
                  </a:cubicBezTo>
                  <a:cubicBezTo>
                    <a:pt x="2847" y="1701"/>
                    <a:pt x="2840" y="1679"/>
                    <a:pt x="2825" y="1641"/>
                  </a:cubicBezTo>
                  <a:cubicBezTo>
                    <a:pt x="2810" y="1604"/>
                    <a:pt x="2802" y="1574"/>
                    <a:pt x="2772" y="1552"/>
                  </a:cubicBezTo>
                  <a:cubicBezTo>
                    <a:pt x="2750" y="1536"/>
                    <a:pt x="2728" y="1544"/>
                    <a:pt x="2705" y="1529"/>
                  </a:cubicBezTo>
                  <a:cubicBezTo>
                    <a:pt x="2652" y="1529"/>
                    <a:pt x="2630" y="1484"/>
                    <a:pt x="2608" y="1439"/>
                  </a:cubicBezTo>
                  <a:cubicBezTo>
                    <a:pt x="2585" y="1387"/>
                    <a:pt x="2578" y="1357"/>
                    <a:pt x="2570" y="1297"/>
                  </a:cubicBezTo>
                  <a:cubicBezTo>
                    <a:pt x="2555" y="1244"/>
                    <a:pt x="2548" y="1207"/>
                    <a:pt x="2540" y="1154"/>
                  </a:cubicBezTo>
                  <a:cubicBezTo>
                    <a:pt x="2533" y="1132"/>
                    <a:pt x="2525" y="1124"/>
                    <a:pt x="2525" y="1102"/>
                  </a:cubicBezTo>
                  <a:cubicBezTo>
                    <a:pt x="2518" y="1072"/>
                    <a:pt x="2518" y="1057"/>
                    <a:pt x="2518" y="1027"/>
                  </a:cubicBezTo>
                  <a:cubicBezTo>
                    <a:pt x="2510" y="945"/>
                    <a:pt x="2510" y="899"/>
                    <a:pt x="2510" y="817"/>
                  </a:cubicBezTo>
                  <a:cubicBezTo>
                    <a:pt x="2510" y="742"/>
                    <a:pt x="2510" y="697"/>
                    <a:pt x="2518" y="622"/>
                  </a:cubicBezTo>
                  <a:cubicBezTo>
                    <a:pt x="2525" y="585"/>
                    <a:pt x="2525" y="570"/>
                    <a:pt x="2525" y="532"/>
                  </a:cubicBezTo>
                  <a:cubicBezTo>
                    <a:pt x="2525" y="480"/>
                    <a:pt x="2533" y="450"/>
                    <a:pt x="2548" y="398"/>
                  </a:cubicBezTo>
                  <a:cubicBezTo>
                    <a:pt x="2555" y="352"/>
                    <a:pt x="2563" y="323"/>
                    <a:pt x="2578" y="285"/>
                  </a:cubicBezTo>
                  <a:cubicBezTo>
                    <a:pt x="2585" y="270"/>
                    <a:pt x="2593" y="263"/>
                    <a:pt x="2593" y="248"/>
                  </a:cubicBezTo>
                  <a:cubicBezTo>
                    <a:pt x="2593" y="173"/>
                    <a:pt x="2593" y="173"/>
                    <a:pt x="2593" y="173"/>
                  </a:cubicBezTo>
                  <a:cubicBezTo>
                    <a:pt x="2585" y="180"/>
                    <a:pt x="2578" y="188"/>
                    <a:pt x="2570" y="195"/>
                  </a:cubicBezTo>
                  <a:cubicBezTo>
                    <a:pt x="2548" y="218"/>
                    <a:pt x="2533" y="225"/>
                    <a:pt x="2510" y="240"/>
                  </a:cubicBezTo>
                  <a:cubicBezTo>
                    <a:pt x="2473" y="263"/>
                    <a:pt x="2458" y="293"/>
                    <a:pt x="2420" y="293"/>
                  </a:cubicBezTo>
                  <a:cubicBezTo>
                    <a:pt x="2383" y="293"/>
                    <a:pt x="2368" y="270"/>
                    <a:pt x="2338" y="248"/>
                  </a:cubicBezTo>
                  <a:cubicBezTo>
                    <a:pt x="2308" y="240"/>
                    <a:pt x="2293" y="233"/>
                    <a:pt x="2270" y="210"/>
                  </a:cubicBezTo>
                  <a:lnTo>
                    <a:pt x="2263" y="203"/>
                  </a:lnTo>
                  <a:cubicBezTo>
                    <a:pt x="2225" y="165"/>
                    <a:pt x="2203" y="128"/>
                    <a:pt x="2165" y="98"/>
                  </a:cubicBezTo>
                  <a:cubicBezTo>
                    <a:pt x="2135" y="98"/>
                    <a:pt x="2113" y="98"/>
                    <a:pt x="2091" y="90"/>
                  </a:cubicBezTo>
                  <a:cubicBezTo>
                    <a:pt x="2068" y="83"/>
                    <a:pt x="2061" y="68"/>
                    <a:pt x="2046" y="53"/>
                  </a:cubicBezTo>
                  <a:cubicBezTo>
                    <a:pt x="2016" y="38"/>
                    <a:pt x="1993" y="23"/>
                    <a:pt x="1971" y="0"/>
                  </a:cubicBezTo>
                  <a:cubicBezTo>
                    <a:pt x="1971" y="15"/>
                    <a:pt x="1963" y="23"/>
                    <a:pt x="1963" y="38"/>
                  </a:cubicBezTo>
                  <a:cubicBezTo>
                    <a:pt x="1963" y="53"/>
                    <a:pt x="1963" y="60"/>
                    <a:pt x="1963" y="75"/>
                  </a:cubicBezTo>
                  <a:cubicBezTo>
                    <a:pt x="1956" y="105"/>
                    <a:pt x="1933" y="120"/>
                    <a:pt x="1911" y="150"/>
                  </a:cubicBezTo>
                  <a:cubicBezTo>
                    <a:pt x="1896" y="165"/>
                    <a:pt x="1888" y="173"/>
                    <a:pt x="1881" y="195"/>
                  </a:cubicBezTo>
                  <a:cubicBezTo>
                    <a:pt x="1881" y="210"/>
                    <a:pt x="1881" y="218"/>
                    <a:pt x="1881" y="233"/>
                  </a:cubicBezTo>
                  <a:cubicBezTo>
                    <a:pt x="1873" y="263"/>
                    <a:pt x="1866" y="278"/>
                    <a:pt x="1858" y="300"/>
                  </a:cubicBezTo>
                  <a:cubicBezTo>
                    <a:pt x="1851" y="308"/>
                    <a:pt x="1843" y="315"/>
                    <a:pt x="1843" y="323"/>
                  </a:cubicBezTo>
                  <a:cubicBezTo>
                    <a:pt x="1836" y="352"/>
                    <a:pt x="1843" y="368"/>
                    <a:pt x="1843" y="398"/>
                  </a:cubicBezTo>
                  <a:cubicBezTo>
                    <a:pt x="1836" y="405"/>
                    <a:pt x="1836" y="412"/>
                    <a:pt x="1836" y="420"/>
                  </a:cubicBezTo>
                  <a:cubicBezTo>
                    <a:pt x="1828" y="465"/>
                    <a:pt x="1828" y="495"/>
                    <a:pt x="1821" y="532"/>
                  </a:cubicBezTo>
                  <a:cubicBezTo>
                    <a:pt x="1821" y="555"/>
                    <a:pt x="1813" y="570"/>
                    <a:pt x="1813" y="592"/>
                  </a:cubicBezTo>
                  <a:cubicBezTo>
                    <a:pt x="1813" y="607"/>
                    <a:pt x="1828" y="615"/>
                    <a:pt x="1843" y="622"/>
                  </a:cubicBezTo>
                  <a:cubicBezTo>
                    <a:pt x="2068" y="517"/>
                    <a:pt x="2068" y="517"/>
                    <a:pt x="2068" y="517"/>
                  </a:cubicBezTo>
                  <a:cubicBezTo>
                    <a:pt x="2091" y="525"/>
                    <a:pt x="2098" y="540"/>
                    <a:pt x="2121" y="540"/>
                  </a:cubicBezTo>
                  <a:cubicBezTo>
                    <a:pt x="2143" y="540"/>
                    <a:pt x="2151" y="517"/>
                    <a:pt x="2173" y="510"/>
                  </a:cubicBezTo>
                  <a:cubicBezTo>
                    <a:pt x="2188" y="495"/>
                    <a:pt x="2211" y="495"/>
                    <a:pt x="2225" y="480"/>
                  </a:cubicBezTo>
                  <a:cubicBezTo>
                    <a:pt x="2240" y="465"/>
                    <a:pt x="2233" y="442"/>
                    <a:pt x="2240" y="420"/>
                  </a:cubicBezTo>
                  <a:cubicBezTo>
                    <a:pt x="2248" y="405"/>
                    <a:pt x="2255" y="398"/>
                    <a:pt x="2263" y="398"/>
                  </a:cubicBezTo>
                  <a:cubicBezTo>
                    <a:pt x="2285" y="398"/>
                    <a:pt x="2293" y="405"/>
                    <a:pt x="2300" y="420"/>
                  </a:cubicBezTo>
                  <a:cubicBezTo>
                    <a:pt x="2323" y="442"/>
                    <a:pt x="2330" y="458"/>
                    <a:pt x="2345" y="480"/>
                  </a:cubicBezTo>
                  <a:cubicBezTo>
                    <a:pt x="2360" y="502"/>
                    <a:pt x="2368" y="510"/>
                    <a:pt x="2375" y="532"/>
                  </a:cubicBezTo>
                  <a:cubicBezTo>
                    <a:pt x="2383" y="547"/>
                    <a:pt x="2390" y="555"/>
                    <a:pt x="2390" y="577"/>
                  </a:cubicBezTo>
                  <a:cubicBezTo>
                    <a:pt x="2390" y="615"/>
                    <a:pt x="2345" y="630"/>
                    <a:pt x="2345" y="667"/>
                  </a:cubicBezTo>
                  <a:cubicBezTo>
                    <a:pt x="2345" y="787"/>
                    <a:pt x="2345" y="787"/>
                    <a:pt x="2345" y="787"/>
                  </a:cubicBezTo>
                  <a:cubicBezTo>
                    <a:pt x="2345" y="802"/>
                    <a:pt x="2338" y="810"/>
                    <a:pt x="2338" y="817"/>
                  </a:cubicBezTo>
                  <a:cubicBezTo>
                    <a:pt x="2330" y="855"/>
                    <a:pt x="2323" y="877"/>
                    <a:pt x="2315" y="907"/>
                  </a:cubicBezTo>
                  <a:cubicBezTo>
                    <a:pt x="2300" y="952"/>
                    <a:pt x="2270" y="997"/>
                    <a:pt x="2225" y="997"/>
                  </a:cubicBezTo>
                  <a:cubicBezTo>
                    <a:pt x="2211" y="997"/>
                    <a:pt x="2203" y="989"/>
                    <a:pt x="2195" y="982"/>
                  </a:cubicBezTo>
                  <a:cubicBezTo>
                    <a:pt x="2181" y="975"/>
                    <a:pt x="2165" y="967"/>
                    <a:pt x="2151" y="952"/>
                  </a:cubicBezTo>
                  <a:cubicBezTo>
                    <a:pt x="2121" y="937"/>
                    <a:pt x="2098" y="929"/>
                    <a:pt x="2068" y="907"/>
                  </a:cubicBezTo>
                  <a:cubicBezTo>
                    <a:pt x="2038" y="885"/>
                    <a:pt x="2031" y="855"/>
                    <a:pt x="1993" y="832"/>
                  </a:cubicBezTo>
                  <a:cubicBezTo>
                    <a:pt x="1978" y="817"/>
                    <a:pt x="1971" y="802"/>
                    <a:pt x="1948" y="802"/>
                  </a:cubicBezTo>
                  <a:cubicBezTo>
                    <a:pt x="1918" y="802"/>
                    <a:pt x="1926" y="840"/>
                    <a:pt x="1918" y="870"/>
                  </a:cubicBezTo>
                  <a:cubicBezTo>
                    <a:pt x="1911" y="899"/>
                    <a:pt x="1911" y="922"/>
                    <a:pt x="1896" y="952"/>
                  </a:cubicBezTo>
                  <a:cubicBezTo>
                    <a:pt x="1888" y="982"/>
                    <a:pt x="1888" y="997"/>
                    <a:pt x="1866" y="1027"/>
                  </a:cubicBezTo>
                  <a:cubicBezTo>
                    <a:pt x="1851" y="1049"/>
                    <a:pt x="1836" y="1072"/>
                    <a:pt x="1806" y="1072"/>
                  </a:cubicBezTo>
                  <a:cubicBezTo>
                    <a:pt x="1798" y="1072"/>
                    <a:pt x="1791" y="1064"/>
                    <a:pt x="1783" y="1057"/>
                  </a:cubicBezTo>
                  <a:cubicBezTo>
                    <a:pt x="1776" y="1057"/>
                    <a:pt x="1768" y="1049"/>
                    <a:pt x="1753" y="1049"/>
                  </a:cubicBezTo>
                  <a:cubicBezTo>
                    <a:pt x="1738" y="1042"/>
                    <a:pt x="1723" y="1042"/>
                    <a:pt x="1716" y="1027"/>
                  </a:cubicBezTo>
                  <a:cubicBezTo>
                    <a:pt x="1708" y="1012"/>
                    <a:pt x="1708" y="997"/>
                    <a:pt x="1708" y="975"/>
                  </a:cubicBezTo>
                  <a:cubicBezTo>
                    <a:pt x="1701" y="945"/>
                    <a:pt x="1693" y="922"/>
                    <a:pt x="1686" y="892"/>
                  </a:cubicBezTo>
                  <a:cubicBezTo>
                    <a:pt x="1671" y="802"/>
                    <a:pt x="1648" y="757"/>
                    <a:pt x="1648" y="675"/>
                  </a:cubicBezTo>
                  <a:cubicBezTo>
                    <a:pt x="1648" y="585"/>
                    <a:pt x="1648" y="585"/>
                    <a:pt x="1648" y="585"/>
                  </a:cubicBezTo>
                  <a:cubicBezTo>
                    <a:pt x="1648" y="555"/>
                    <a:pt x="1656" y="532"/>
                    <a:pt x="1641" y="502"/>
                  </a:cubicBezTo>
                  <a:cubicBezTo>
                    <a:pt x="1633" y="488"/>
                    <a:pt x="1618" y="488"/>
                    <a:pt x="1603" y="480"/>
                  </a:cubicBezTo>
                  <a:cubicBezTo>
                    <a:pt x="1596" y="480"/>
                    <a:pt x="1588" y="472"/>
                    <a:pt x="1573" y="472"/>
                  </a:cubicBezTo>
                  <a:cubicBezTo>
                    <a:pt x="1558" y="472"/>
                    <a:pt x="1551" y="488"/>
                    <a:pt x="1543" y="502"/>
                  </a:cubicBezTo>
                  <a:cubicBezTo>
                    <a:pt x="1543" y="517"/>
                    <a:pt x="1528" y="517"/>
                    <a:pt x="1521" y="525"/>
                  </a:cubicBezTo>
                  <a:cubicBezTo>
                    <a:pt x="1506" y="540"/>
                    <a:pt x="1491" y="555"/>
                    <a:pt x="1476" y="555"/>
                  </a:cubicBezTo>
                  <a:cubicBezTo>
                    <a:pt x="1453" y="555"/>
                    <a:pt x="1453" y="540"/>
                    <a:pt x="1439" y="525"/>
                  </a:cubicBezTo>
                  <a:cubicBezTo>
                    <a:pt x="1423" y="510"/>
                    <a:pt x="1416" y="502"/>
                    <a:pt x="1393" y="480"/>
                  </a:cubicBezTo>
                  <a:cubicBezTo>
                    <a:pt x="1371" y="458"/>
                    <a:pt x="1356" y="450"/>
                    <a:pt x="1326" y="435"/>
                  </a:cubicBezTo>
                  <a:cubicBezTo>
                    <a:pt x="1311" y="480"/>
                    <a:pt x="1311" y="510"/>
                    <a:pt x="1311" y="562"/>
                  </a:cubicBezTo>
                  <a:cubicBezTo>
                    <a:pt x="1311" y="577"/>
                    <a:pt x="1311" y="585"/>
                    <a:pt x="1296" y="600"/>
                  </a:cubicBezTo>
                  <a:cubicBezTo>
                    <a:pt x="1289" y="607"/>
                    <a:pt x="1274" y="607"/>
                    <a:pt x="1259" y="607"/>
                  </a:cubicBezTo>
                  <a:cubicBezTo>
                    <a:pt x="1244" y="607"/>
                    <a:pt x="1236" y="615"/>
                    <a:pt x="1221" y="622"/>
                  </a:cubicBezTo>
                  <a:cubicBezTo>
                    <a:pt x="1259" y="645"/>
                    <a:pt x="1281" y="667"/>
                    <a:pt x="1296" y="712"/>
                  </a:cubicBezTo>
                  <a:cubicBezTo>
                    <a:pt x="1296" y="727"/>
                    <a:pt x="1296" y="735"/>
                    <a:pt x="1304" y="750"/>
                  </a:cubicBezTo>
                  <a:cubicBezTo>
                    <a:pt x="1304" y="757"/>
                    <a:pt x="1319" y="757"/>
                    <a:pt x="1326" y="765"/>
                  </a:cubicBezTo>
                  <a:cubicBezTo>
                    <a:pt x="1334" y="780"/>
                    <a:pt x="1341" y="787"/>
                    <a:pt x="1349" y="802"/>
                  </a:cubicBezTo>
                  <a:cubicBezTo>
                    <a:pt x="1334" y="810"/>
                    <a:pt x="1334" y="810"/>
                    <a:pt x="1334" y="810"/>
                  </a:cubicBezTo>
                  <a:cubicBezTo>
                    <a:pt x="1326" y="795"/>
                    <a:pt x="1311" y="780"/>
                    <a:pt x="1296" y="765"/>
                  </a:cubicBezTo>
                  <a:cubicBezTo>
                    <a:pt x="1296" y="787"/>
                    <a:pt x="1296" y="795"/>
                    <a:pt x="1296" y="810"/>
                  </a:cubicBezTo>
                  <a:cubicBezTo>
                    <a:pt x="1296" y="840"/>
                    <a:pt x="1296" y="855"/>
                    <a:pt x="1289" y="877"/>
                  </a:cubicBezTo>
                  <a:cubicBezTo>
                    <a:pt x="1289" y="929"/>
                    <a:pt x="1281" y="959"/>
                    <a:pt x="1266" y="1005"/>
                  </a:cubicBezTo>
                  <a:cubicBezTo>
                    <a:pt x="1259" y="1027"/>
                    <a:pt x="1251" y="1042"/>
                    <a:pt x="1244" y="1064"/>
                  </a:cubicBezTo>
                  <a:cubicBezTo>
                    <a:pt x="1236" y="1087"/>
                    <a:pt x="1236" y="1102"/>
                    <a:pt x="1221" y="1117"/>
                  </a:cubicBezTo>
                  <a:cubicBezTo>
                    <a:pt x="1199" y="1139"/>
                    <a:pt x="1176" y="1132"/>
                    <a:pt x="1146" y="1147"/>
                  </a:cubicBezTo>
                  <a:cubicBezTo>
                    <a:pt x="1131" y="1162"/>
                    <a:pt x="1124" y="1177"/>
                    <a:pt x="1109" y="1192"/>
                  </a:cubicBezTo>
                  <a:cubicBezTo>
                    <a:pt x="1101" y="1199"/>
                    <a:pt x="1094" y="1199"/>
                    <a:pt x="1086" y="1199"/>
                  </a:cubicBezTo>
                  <a:cubicBezTo>
                    <a:pt x="1071" y="1207"/>
                    <a:pt x="1064" y="1222"/>
                    <a:pt x="1056" y="1222"/>
                  </a:cubicBezTo>
                  <a:cubicBezTo>
                    <a:pt x="1019" y="1222"/>
                    <a:pt x="1011" y="1169"/>
                    <a:pt x="981" y="1169"/>
                  </a:cubicBezTo>
                  <a:cubicBezTo>
                    <a:pt x="966" y="1169"/>
                    <a:pt x="966" y="1177"/>
                    <a:pt x="966" y="1184"/>
                  </a:cubicBezTo>
                  <a:cubicBezTo>
                    <a:pt x="951" y="1199"/>
                    <a:pt x="936" y="1214"/>
                    <a:pt x="922" y="1229"/>
                  </a:cubicBezTo>
                  <a:cubicBezTo>
                    <a:pt x="906" y="1252"/>
                    <a:pt x="906" y="1267"/>
                    <a:pt x="892" y="1297"/>
                  </a:cubicBezTo>
                  <a:cubicBezTo>
                    <a:pt x="876" y="1327"/>
                    <a:pt x="854" y="1342"/>
                    <a:pt x="832" y="1364"/>
                  </a:cubicBezTo>
                  <a:cubicBezTo>
                    <a:pt x="809" y="1379"/>
                    <a:pt x="772" y="1379"/>
                    <a:pt x="772" y="1409"/>
                  </a:cubicBezTo>
                  <a:cubicBezTo>
                    <a:pt x="772" y="1424"/>
                    <a:pt x="779" y="1432"/>
                    <a:pt x="779" y="1447"/>
                  </a:cubicBezTo>
                  <a:cubicBezTo>
                    <a:pt x="802" y="1447"/>
                    <a:pt x="824" y="1439"/>
                    <a:pt x="839" y="1454"/>
                  </a:cubicBezTo>
                  <a:cubicBezTo>
                    <a:pt x="862" y="1462"/>
                    <a:pt x="862" y="1477"/>
                    <a:pt x="862" y="1499"/>
                  </a:cubicBezTo>
                  <a:cubicBezTo>
                    <a:pt x="862" y="1657"/>
                    <a:pt x="862" y="1657"/>
                    <a:pt x="862" y="1657"/>
                  </a:cubicBezTo>
                  <a:cubicBezTo>
                    <a:pt x="862" y="1746"/>
                    <a:pt x="951" y="1776"/>
                    <a:pt x="951" y="1866"/>
                  </a:cubicBezTo>
                  <a:cubicBezTo>
                    <a:pt x="951" y="1911"/>
                    <a:pt x="944" y="1934"/>
                    <a:pt x="936" y="1971"/>
                  </a:cubicBezTo>
                  <a:cubicBezTo>
                    <a:pt x="936" y="1986"/>
                    <a:pt x="936" y="1994"/>
                    <a:pt x="936" y="2009"/>
                  </a:cubicBezTo>
                  <a:cubicBezTo>
                    <a:pt x="929" y="2031"/>
                    <a:pt x="922" y="2039"/>
                    <a:pt x="914" y="2061"/>
                  </a:cubicBezTo>
                  <a:cubicBezTo>
                    <a:pt x="914" y="2076"/>
                    <a:pt x="914" y="2084"/>
                    <a:pt x="906" y="2099"/>
                  </a:cubicBezTo>
                  <a:cubicBezTo>
                    <a:pt x="899" y="2144"/>
                    <a:pt x="892" y="2174"/>
                    <a:pt x="876" y="2218"/>
                  </a:cubicBezTo>
                  <a:cubicBezTo>
                    <a:pt x="854" y="2241"/>
                    <a:pt x="846" y="2263"/>
                    <a:pt x="832" y="2293"/>
                  </a:cubicBezTo>
                  <a:cubicBezTo>
                    <a:pt x="824" y="2308"/>
                    <a:pt x="816" y="2316"/>
                    <a:pt x="802" y="2323"/>
                  </a:cubicBezTo>
                  <a:cubicBezTo>
                    <a:pt x="764" y="2361"/>
                    <a:pt x="734" y="2368"/>
                    <a:pt x="689" y="2368"/>
                  </a:cubicBezTo>
                  <a:cubicBezTo>
                    <a:pt x="644" y="2368"/>
                    <a:pt x="622" y="2353"/>
                    <a:pt x="584" y="2331"/>
                  </a:cubicBezTo>
                  <a:cubicBezTo>
                    <a:pt x="584" y="2338"/>
                    <a:pt x="584" y="2338"/>
                    <a:pt x="584" y="2346"/>
                  </a:cubicBezTo>
                  <a:cubicBezTo>
                    <a:pt x="584" y="2353"/>
                    <a:pt x="592" y="2361"/>
                    <a:pt x="592" y="2368"/>
                  </a:cubicBezTo>
                  <a:cubicBezTo>
                    <a:pt x="607" y="2406"/>
                    <a:pt x="614" y="2421"/>
                    <a:pt x="622" y="2458"/>
                  </a:cubicBezTo>
                  <a:cubicBezTo>
                    <a:pt x="629" y="2481"/>
                    <a:pt x="629" y="2503"/>
                    <a:pt x="644" y="2518"/>
                  </a:cubicBezTo>
                  <a:cubicBezTo>
                    <a:pt x="659" y="2533"/>
                    <a:pt x="674" y="2533"/>
                    <a:pt x="697" y="2533"/>
                  </a:cubicBezTo>
                  <a:cubicBezTo>
                    <a:pt x="712" y="2533"/>
                    <a:pt x="719" y="2526"/>
                    <a:pt x="734" y="2518"/>
                  </a:cubicBezTo>
                  <a:cubicBezTo>
                    <a:pt x="742" y="2518"/>
                    <a:pt x="742" y="2503"/>
                    <a:pt x="749" y="2496"/>
                  </a:cubicBezTo>
                  <a:cubicBezTo>
                    <a:pt x="764" y="2488"/>
                    <a:pt x="772" y="2481"/>
                    <a:pt x="787" y="2481"/>
                  </a:cubicBezTo>
                  <a:cubicBezTo>
                    <a:pt x="802" y="2481"/>
                    <a:pt x="809" y="2473"/>
                    <a:pt x="816" y="2473"/>
                  </a:cubicBezTo>
                  <a:cubicBezTo>
                    <a:pt x="832" y="2473"/>
                    <a:pt x="839" y="2481"/>
                    <a:pt x="846" y="2481"/>
                  </a:cubicBezTo>
                  <a:cubicBezTo>
                    <a:pt x="892" y="2488"/>
                    <a:pt x="914" y="2511"/>
                    <a:pt x="936" y="2541"/>
                  </a:cubicBezTo>
                  <a:cubicBezTo>
                    <a:pt x="989" y="2616"/>
                    <a:pt x="1004" y="2668"/>
                    <a:pt x="1004" y="2758"/>
                  </a:cubicBezTo>
                  <a:cubicBezTo>
                    <a:pt x="1004" y="2818"/>
                    <a:pt x="1004" y="2818"/>
                    <a:pt x="1004" y="2818"/>
                  </a:cubicBezTo>
                  <a:cubicBezTo>
                    <a:pt x="1004" y="2833"/>
                    <a:pt x="996" y="2840"/>
                    <a:pt x="996" y="2856"/>
                  </a:cubicBezTo>
                  <a:cubicBezTo>
                    <a:pt x="989" y="2923"/>
                    <a:pt x="996" y="2968"/>
                    <a:pt x="981" y="3035"/>
                  </a:cubicBezTo>
                  <a:cubicBezTo>
                    <a:pt x="981" y="3058"/>
                    <a:pt x="974" y="3080"/>
                    <a:pt x="966" y="3110"/>
                  </a:cubicBezTo>
                  <a:cubicBezTo>
                    <a:pt x="959" y="3163"/>
                    <a:pt x="944" y="3193"/>
                    <a:pt x="936" y="3253"/>
                  </a:cubicBezTo>
                  <a:cubicBezTo>
                    <a:pt x="929" y="3283"/>
                    <a:pt x="922" y="3298"/>
                    <a:pt x="914" y="3328"/>
                  </a:cubicBezTo>
                  <a:cubicBezTo>
                    <a:pt x="906" y="3343"/>
                    <a:pt x="906" y="3350"/>
                    <a:pt x="899" y="3365"/>
                  </a:cubicBezTo>
                  <a:cubicBezTo>
                    <a:pt x="892" y="3373"/>
                    <a:pt x="892" y="3387"/>
                    <a:pt x="876" y="3387"/>
                  </a:cubicBezTo>
                  <a:cubicBezTo>
                    <a:pt x="869" y="3387"/>
                    <a:pt x="869" y="3380"/>
                    <a:pt x="862" y="3380"/>
                  </a:cubicBezTo>
                  <a:cubicBezTo>
                    <a:pt x="846" y="3380"/>
                    <a:pt x="846" y="3395"/>
                    <a:pt x="839" y="3403"/>
                  </a:cubicBezTo>
                  <a:cubicBezTo>
                    <a:pt x="832" y="3425"/>
                    <a:pt x="832" y="3433"/>
                    <a:pt x="824" y="3455"/>
                  </a:cubicBezTo>
                  <a:cubicBezTo>
                    <a:pt x="816" y="3477"/>
                    <a:pt x="809" y="3492"/>
                    <a:pt x="802" y="3515"/>
                  </a:cubicBezTo>
                  <a:cubicBezTo>
                    <a:pt x="802" y="3537"/>
                    <a:pt x="802" y="3560"/>
                    <a:pt x="802" y="3582"/>
                  </a:cubicBezTo>
                  <a:cubicBezTo>
                    <a:pt x="794" y="3612"/>
                    <a:pt x="787" y="3627"/>
                    <a:pt x="779" y="3657"/>
                  </a:cubicBezTo>
                  <a:cubicBezTo>
                    <a:pt x="772" y="3710"/>
                    <a:pt x="772" y="3747"/>
                    <a:pt x="757" y="3800"/>
                  </a:cubicBezTo>
                  <a:cubicBezTo>
                    <a:pt x="734" y="3852"/>
                    <a:pt x="712" y="3882"/>
                    <a:pt x="697" y="3935"/>
                  </a:cubicBezTo>
                  <a:cubicBezTo>
                    <a:pt x="689" y="3972"/>
                    <a:pt x="682" y="3987"/>
                    <a:pt x="674" y="4025"/>
                  </a:cubicBezTo>
                  <a:cubicBezTo>
                    <a:pt x="659" y="4069"/>
                    <a:pt x="659" y="4107"/>
                    <a:pt x="637" y="4152"/>
                  </a:cubicBezTo>
                  <a:cubicBezTo>
                    <a:pt x="622" y="4174"/>
                    <a:pt x="592" y="4182"/>
                    <a:pt x="569" y="4197"/>
                  </a:cubicBezTo>
                  <a:cubicBezTo>
                    <a:pt x="554" y="4212"/>
                    <a:pt x="539" y="4219"/>
                    <a:pt x="524" y="4234"/>
                  </a:cubicBezTo>
                  <a:cubicBezTo>
                    <a:pt x="494" y="4257"/>
                    <a:pt x="487" y="4272"/>
                    <a:pt x="472" y="4302"/>
                  </a:cubicBezTo>
                  <a:cubicBezTo>
                    <a:pt x="457" y="4324"/>
                    <a:pt x="449" y="4339"/>
                    <a:pt x="434" y="4369"/>
                  </a:cubicBezTo>
                  <a:cubicBezTo>
                    <a:pt x="419" y="4399"/>
                    <a:pt x="412" y="4414"/>
                    <a:pt x="404" y="4444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87" name="Freeform 138"/>
            <p:cNvSpPr>
              <a:spLocks noChangeArrowheads="1"/>
            </p:cNvSpPr>
            <p:nvPr/>
          </p:nvSpPr>
          <p:spPr bwMode="auto">
            <a:xfrm>
              <a:off x="7508752" y="2908351"/>
              <a:ext cx="3193056" cy="2798870"/>
            </a:xfrm>
            <a:custGeom>
              <a:avLst/>
              <a:gdLst>
                <a:gd name="T0" fmla="*/ 6768 w 7391"/>
                <a:gd name="T1" fmla="*/ 3507 h 6476"/>
                <a:gd name="T2" fmla="*/ 6925 w 7391"/>
                <a:gd name="T3" fmla="*/ 3560 h 6476"/>
                <a:gd name="T4" fmla="*/ 7240 w 7391"/>
                <a:gd name="T5" fmla="*/ 3410 h 6476"/>
                <a:gd name="T6" fmla="*/ 7195 w 7391"/>
                <a:gd name="T7" fmla="*/ 3485 h 6476"/>
                <a:gd name="T8" fmla="*/ 6775 w 7391"/>
                <a:gd name="T9" fmla="*/ 3755 h 6476"/>
                <a:gd name="T10" fmla="*/ 6565 w 7391"/>
                <a:gd name="T11" fmla="*/ 3957 h 6476"/>
                <a:gd name="T12" fmla="*/ 6363 w 7391"/>
                <a:gd name="T13" fmla="*/ 3987 h 6476"/>
                <a:gd name="T14" fmla="*/ 6176 w 7391"/>
                <a:gd name="T15" fmla="*/ 4047 h 6476"/>
                <a:gd name="T16" fmla="*/ 5794 w 7391"/>
                <a:gd name="T17" fmla="*/ 4077 h 6476"/>
                <a:gd name="T18" fmla="*/ 5389 w 7391"/>
                <a:gd name="T19" fmla="*/ 4115 h 6476"/>
                <a:gd name="T20" fmla="*/ 4962 w 7391"/>
                <a:gd name="T21" fmla="*/ 4482 h 6476"/>
                <a:gd name="T22" fmla="*/ 4632 w 7391"/>
                <a:gd name="T23" fmla="*/ 4901 h 6476"/>
                <a:gd name="T24" fmla="*/ 4542 w 7391"/>
                <a:gd name="T25" fmla="*/ 5441 h 6476"/>
                <a:gd name="T26" fmla="*/ 4227 w 7391"/>
                <a:gd name="T27" fmla="*/ 5441 h 6476"/>
                <a:gd name="T28" fmla="*/ 3718 w 7391"/>
                <a:gd name="T29" fmla="*/ 5194 h 6476"/>
                <a:gd name="T30" fmla="*/ 3065 w 7391"/>
                <a:gd name="T31" fmla="*/ 4789 h 6476"/>
                <a:gd name="T32" fmla="*/ 2488 w 7391"/>
                <a:gd name="T33" fmla="*/ 4609 h 6476"/>
                <a:gd name="T34" fmla="*/ 2159 w 7391"/>
                <a:gd name="T35" fmla="*/ 4849 h 6476"/>
                <a:gd name="T36" fmla="*/ 1844 w 7391"/>
                <a:gd name="T37" fmla="*/ 4999 h 6476"/>
                <a:gd name="T38" fmla="*/ 1574 w 7391"/>
                <a:gd name="T39" fmla="*/ 4654 h 6476"/>
                <a:gd name="T40" fmla="*/ 1125 w 7391"/>
                <a:gd name="T41" fmla="*/ 4946 h 6476"/>
                <a:gd name="T42" fmla="*/ 1432 w 7391"/>
                <a:gd name="T43" fmla="*/ 5396 h 6476"/>
                <a:gd name="T44" fmla="*/ 1852 w 7391"/>
                <a:gd name="T45" fmla="*/ 5666 h 6476"/>
                <a:gd name="T46" fmla="*/ 1994 w 7391"/>
                <a:gd name="T47" fmla="*/ 5935 h 6476"/>
                <a:gd name="T48" fmla="*/ 1604 w 7391"/>
                <a:gd name="T49" fmla="*/ 5913 h 6476"/>
                <a:gd name="T50" fmla="*/ 1424 w 7391"/>
                <a:gd name="T51" fmla="*/ 5973 h 6476"/>
                <a:gd name="T52" fmla="*/ 1259 w 7391"/>
                <a:gd name="T53" fmla="*/ 6280 h 6476"/>
                <a:gd name="T54" fmla="*/ 862 w 7391"/>
                <a:gd name="T55" fmla="*/ 6438 h 6476"/>
                <a:gd name="T56" fmla="*/ 847 w 7391"/>
                <a:gd name="T57" fmla="*/ 5935 h 6476"/>
                <a:gd name="T58" fmla="*/ 870 w 7391"/>
                <a:gd name="T59" fmla="*/ 5508 h 6476"/>
                <a:gd name="T60" fmla="*/ 510 w 7391"/>
                <a:gd name="T61" fmla="*/ 5081 h 6476"/>
                <a:gd name="T62" fmla="*/ 780 w 7391"/>
                <a:gd name="T63" fmla="*/ 4489 h 6476"/>
                <a:gd name="T64" fmla="*/ 1005 w 7391"/>
                <a:gd name="T65" fmla="*/ 4309 h 6476"/>
                <a:gd name="T66" fmla="*/ 1215 w 7391"/>
                <a:gd name="T67" fmla="*/ 4130 h 6476"/>
                <a:gd name="T68" fmla="*/ 1222 w 7391"/>
                <a:gd name="T69" fmla="*/ 3762 h 6476"/>
                <a:gd name="T70" fmla="*/ 1312 w 7391"/>
                <a:gd name="T71" fmla="*/ 3433 h 6476"/>
                <a:gd name="T72" fmla="*/ 1612 w 7391"/>
                <a:gd name="T73" fmla="*/ 3650 h 6476"/>
                <a:gd name="T74" fmla="*/ 1957 w 7391"/>
                <a:gd name="T75" fmla="*/ 3717 h 6476"/>
                <a:gd name="T76" fmla="*/ 2384 w 7391"/>
                <a:gd name="T77" fmla="*/ 3530 h 6476"/>
                <a:gd name="T78" fmla="*/ 2346 w 7391"/>
                <a:gd name="T79" fmla="*/ 3103 h 6476"/>
                <a:gd name="T80" fmla="*/ 2354 w 7391"/>
                <a:gd name="T81" fmla="*/ 2751 h 6476"/>
                <a:gd name="T82" fmla="*/ 2653 w 7391"/>
                <a:gd name="T83" fmla="*/ 2226 h 6476"/>
                <a:gd name="T84" fmla="*/ 2773 w 7391"/>
                <a:gd name="T85" fmla="*/ 1672 h 6476"/>
                <a:gd name="T86" fmla="*/ 2676 w 7391"/>
                <a:gd name="T87" fmla="*/ 795 h 6476"/>
                <a:gd name="T88" fmla="*/ 2646 w 7391"/>
                <a:gd name="T89" fmla="*/ 308 h 6476"/>
                <a:gd name="T90" fmla="*/ 2803 w 7391"/>
                <a:gd name="T91" fmla="*/ 188 h 6476"/>
                <a:gd name="T92" fmla="*/ 3148 w 7391"/>
                <a:gd name="T93" fmla="*/ 225 h 6476"/>
                <a:gd name="T94" fmla="*/ 3620 w 7391"/>
                <a:gd name="T95" fmla="*/ 772 h 6476"/>
                <a:gd name="T96" fmla="*/ 3927 w 7391"/>
                <a:gd name="T97" fmla="*/ 1274 h 6476"/>
                <a:gd name="T98" fmla="*/ 4347 w 7391"/>
                <a:gd name="T99" fmla="*/ 1679 h 6476"/>
                <a:gd name="T100" fmla="*/ 4714 w 7391"/>
                <a:gd name="T101" fmla="*/ 1986 h 6476"/>
                <a:gd name="T102" fmla="*/ 5007 w 7391"/>
                <a:gd name="T103" fmla="*/ 2226 h 6476"/>
                <a:gd name="T104" fmla="*/ 5299 w 7391"/>
                <a:gd name="T105" fmla="*/ 2234 h 6476"/>
                <a:gd name="T106" fmla="*/ 5629 w 7391"/>
                <a:gd name="T107" fmla="*/ 2354 h 6476"/>
                <a:gd name="T108" fmla="*/ 6401 w 7391"/>
                <a:gd name="T109" fmla="*/ 2398 h 6476"/>
                <a:gd name="T110" fmla="*/ 6828 w 7391"/>
                <a:gd name="T111" fmla="*/ 2159 h 6476"/>
                <a:gd name="T112" fmla="*/ 6625 w 7391"/>
                <a:gd name="T113" fmla="*/ 2983 h 6476"/>
                <a:gd name="T114" fmla="*/ 1911 w 7391"/>
                <a:gd name="T115" fmla="*/ 263 h 6476"/>
                <a:gd name="T116" fmla="*/ 1971 w 7391"/>
                <a:gd name="T117" fmla="*/ 128 h 6476"/>
                <a:gd name="T118" fmla="*/ 2196 w 7391"/>
                <a:gd name="T119" fmla="*/ 682 h 6476"/>
                <a:gd name="T120" fmla="*/ 2121 w 7391"/>
                <a:gd name="T121" fmla="*/ 435 h 6476"/>
                <a:gd name="T122" fmla="*/ 113 w 7391"/>
                <a:gd name="T123" fmla="*/ 5321 h 6476"/>
                <a:gd name="T124" fmla="*/ 263 w 7391"/>
                <a:gd name="T125" fmla="*/ 5224 h 647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7391" h="6476">
                  <a:moveTo>
                    <a:pt x="6783" y="3380"/>
                  </a:moveTo>
                  <a:lnTo>
                    <a:pt x="6783" y="3380"/>
                  </a:lnTo>
                  <a:cubicBezTo>
                    <a:pt x="6790" y="3410"/>
                    <a:pt x="6790" y="3433"/>
                    <a:pt x="6813" y="3455"/>
                  </a:cubicBezTo>
                  <a:cubicBezTo>
                    <a:pt x="6820" y="3463"/>
                    <a:pt x="6835" y="3463"/>
                    <a:pt x="6843" y="3470"/>
                  </a:cubicBezTo>
                  <a:cubicBezTo>
                    <a:pt x="6858" y="3485"/>
                    <a:pt x="6865" y="3493"/>
                    <a:pt x="6865" y="3515"/>
                  </a:cubicBezTo>
                  <a:cubicBezTo>
                    <a:pt x="6850" y="3507"/>
                    <a:pt x="6843" y="3507"/>
                    <a:pt x="6835" y="3493"/>
                  </a:cubicBezTo>
                  <a:cubicBezTo>
                    <a:pt x="6828" y="3485"/>
                    <a:pt x="6828" y="3485"/>
                    <a:pt x="6820" y="3477"/>
                  </a:cubicBezTo>
                  <a:cubicBezTo>
                    <a:pt x="6820" y="3470"/>
                    <a:pt x="6813" y="3470"/>
                    <a:pt x="6805" y="3470"/>
                  </a:cubicBezTo>
                  <a:cubicBezTo>
                    <a:pt x="6798" y="3470"/>
                    <a:pt x="6798" y="3463"/>
                    <a:pt x="6783" y="3463"/>
                  </a:cubicBezTo>
                  <a:cubicBezTo>
                    <a:pt x="6775" y="3470"/>
                    <a:pt x="6768" y="3470"/>
                    <a:pt x="6753" y="3470"/>
                  </a:cubicBezTo>
                  <a:lnTo>
                    <a:pt x="6753" y="3470"/>
                  </a:lnTo>
                  <a:cubicBezTo>
                    <a:pt x="6753" y="3477"/>
                    <a:pt x="6760" y="3477"/>
                    <a:pt x="6760" y="3485"/>
                  </a:cubicBezTo>
                  <a:cubicBezTo>
                    <a:pt x="6768" y="3493"/>
                    <a:pt x="6760" y="3500"/>
                    <a:pt x="6768" y="3507"/>
                  </a:cubicBezTo>
                  <a:cubicBezTo>
                    <a:pt x="6775" y="3507"/>
                    <a:pt x="6783" y="3507"/>
                    <a:pt x="6790" y="3507"/>
                  </a:cubicBezTo>
                  <a:lnTo>
                    <a:pt x="6790" y="3507"/>
                  </a:lnTo>
                  <a:cubicBezTo>
                    <a:pt x="6805" y="3515"/>
                    <a:pt x="6813" y="3515"/>
                    <a:pt x="6820" y="3515"/>
                  </a:cubicBezTo>
                  <a:cubicBezTo>
                    <a:pt x="6835" y="3523"/>
                    <a:pt x="6843" y="3530"/>
                    <a:pt x="6850" y="3537"/>
                  </a:cubicBezTo>
                  <a:cubicBezTo>
                    <a:pt x="6835" y="3537"/>
                    <a:pt x="6828" y="3537"/>
                    <a:pt x="6820" y="3553"/>
                  </a:cubicBezTo>
                  <a:cubicBezTo>
                    <a:pt x="6820" y="3560"/>
                    <a:pt x="6820" y="3560"/>
                    <a:pt x="6820" y="3560"/>
                  </a:cubicBezTo>
                  <a:cubicBezTo>
                    <a:pt x="6835" y="3560"/>
                    <a:pt x="6843" y="3560"/>
                    <a:pt x="6858" y="3567"/>
                  </a:cubicBezTo>
                  <a:cubicBezTo>
                    <a:pt x="6873" y="3575"/>
                    <a:pt x="6873" y="3590"/>
                    <a:pt x="6888" y="3590"/>
                  </a:cubicBezTo>
                  <a:cubicBezTo>
                    <a:pt x="6903" y="3597"/>
                    <a:pt x="6918" y="3590"/>
                    <a:pt x="6940" y="3590"/>
                  </a:cubicBezTo>
                  <a:cubicBezTo>
                    <a:pt x="6948" y="3590"/>
                    <a:pt x="6948" y="3597"/>
                    <a:pt x="6955" y="3597"/>
                  </a:cubicBezTo>
                  <a:cubicBezTo>
                    <a:pt x="6970" y="3597"/>
                    <a:pt x="6970" y="3597"/>
                    <a:pt x="6970" y="3597"/>
                  </a:cubicBezTo>
                  <a:cubicBezTo>
                    <a:pt x="6970" y="3590"/>
                    <a:pt x="6970" y="3590"/>
                    <a:pt x="6970" y="3590"/>
                  </a:cubicBezTo>
                  <a:cubicBezTo>
                    <a:pt x="6948" y="3583"/>
                    <a:pt x="6940" y="3567"/>
                    <a:pt x="6925" y="3560"/>
                  </a:cubicBezTo>
                  <a:cubicBezTo>
                    <a:pt x="6865" y="3523"/>
                    <a:pt x="6940" y="3560"/>
                    <a:pt x="6955" y="3567"/>
                  </a:cubicBezTo>
                  <a:cubicBezTo>
                    <a:pt x="6963" y="3567"/>
                    <a:pt x="6963" y="3567"/>
                    <a:pt x="6970" y="3575"/>
                  </a:cubicBezTo>
                  <a:cubicBezTo>
                    <a:pt x="6978" y="3575"/>
                    <a:pt x="6985" y="3575"/>
                    <a:pt x="6993" y="3575"/>
                  </a:cubicBezTo>
                  <a:cubicBezTo>
                    <a:pt x="7000" y="3575"/>
                    <a:pt x="7007" y="3583"/>
                    <a:pt x="7023" y="3583"/>
                  </a:cubicBezTo>
                  <a:cubicBezTo>
                    <a:pt x="7030" y="3583"/>
                    <a:pt x="7037" y="3575"/>
                    <a:pt x="7045" y="3567"/>
                  </a:cubicBezTo>
                  <a:cubicBezTo>
                    <a:pt x="7053" y="3560"/>
                    <a:pt x="7067" y="3553"/>
                    <a:pt x="7075" y="3537"/>
                  </a:cubicBezTo>
                  <a:cubicBezTo>
                    <a:pt x="7082" y="3530"/>
                    <a:pt x="7082" y="3523"/>
                    <a:pt x="7090" y="3515"/>
                  </a:cubicBezTo>
                  <a:cubicBezTo>
                    <a:pt x="7097" y="3507"/>
                    <a:pt x="7113" y="3500"/>
                    <a:pt x="7120" y="3493"/>
                  </a:cubicBezTo>
                  <a:cubicBezTo>
                    <a:pt x="7135" y="3477"/>
                    <a:pt x="7143" y="3477"/>
                    <a:pt x="7157" y="3463"/>
                  </a:cubicBezTo>
                  <a:cubicBezTo>
                    <a:pt x="7165" y="3455"/>
                    <a:pt x="7165" y="3448"/>
                    <a:pt x="7172" y="3440"/>
                  </a:cubicBezTo>
                  <a:cubicBezTo>
                    <a:pt x="7195" y="3425"/>
                    <a:pt x="7210" y="3418"/>
                    <a:pt x="7217" y="3395"/>
                  </a:cubicBezTo>
                  <a:cubicBezTo>
                    <a:pt x="7225" y="3395"/>
                    <a:pt x="7225" y="3395"/>
                    <a:pt x="7225" y="3395"/>
                  </a:cubicBezTo>
                  <a:cubicBezTo>
                    <a:pt x="7232" y="3403"/>
                    <a:pt x="7232" y="3410"/>
                    <a:pt x="7240" y="3410"/>
                  </a:cubicBezTo>
                  <a:cubicBezTo>
                    <a:pt x="7247" y="3425"/>
                    <a:pt x="7262" y="3425"/>
                    <a:pt x="7277" y="3425"/>
                  </a:cubicBezTo>
                  <a:cubicBezTo>
                    <a:pt x="7367" y="3403"/>
                    <a:pt x="7367" y="3403"/>
                    <a:pt x="7367" y="3403"/>
                  </a:cubicBezTo>
                  <a:cubicBezTo>
                    <a:pt x="7375" y="3410"/>
                    <a:pt x="7382" y="3410"/>
                    <a:pt x="7382" y="3410"/>
                  </a:cubicBezTo>
                  <a:cubicBezTo>
                    <a:pt x="7390" y="3425"/>
                    <a:pt x="7390" y="3433"/>
                    <a:pt x="7390" y="3448"/>
                  </a:cubicBezTo>
                  <a:cubicBezTo>
                    <a:pt x="7390" y="3455"/>
                    <a:pt x="7382" y="3455"/>
                    <a:pt x="7375" y="3463"/>
                  </a:cubicBezTo>
                  <a:cubicBezTo>
                    <a:pt x="7367" y="3470"/>
                    <a:pt x="7367" y="3470"/>
                    <a:pt x="7352" y="3470"/>
                  </a:cubicBezTo>
                  <a:cubicBezTo>
                    <a:pt x="7337" y="3477"/>
                    <a:pt x="7330" y="3485"/>
                    <a:pt x="7315" y="3493"/>
                  </a:cubicBezTo>
                  <a:cubicBezTo>
                    <a:pt x="7300" y="3493"/>
                    <a:pt x="7292" y="3500"/>
                    <a:pt x="7285" y="3507"/>
                  </a:cubicBezTo>
                  <a:cubicBezTo>
                    <a:pt x="7270" y="3515"/>
                    <a:pt x="7262" y="3530"/>
                    <a:pt x="7240" y="3530"/>
                  </a:cubicBezTo>
                  <a:cubicBezTo>
                    <a:pt x="7232" y="3530"/>
                    <a:pt x="7225" y="3523"/>
                    <a:pt x="7217" y="3523"/>
                  </a:cubicBezTo>
                  <a:cubicBezTo>
                    <a:pt x="7210" y="3523"/>
                    <a:pt x="7210" y="3523"/>
                    <a:pt x="7210" y="3523"/>
                  </a:cubicBezTo>
                  <a:cubicBezTo>
                    <a:pt x="7210" y="3515"/>
                    <a:pt x="7202" y="3515"/>
                    <a:pt x="7202" y="3507"/>
                  </a:cubicBezTo>
                  <a:cubicBezTo>
                    <a:pt x="7202" y="3500"/>
                    <a:pt x="7195" y="3493"/>
                    <a:pt x="7195" y="3485"/>
                  </a:cubicBezTo>
                  <a:cubicBezTo>
                    <a:pt x="7172" y="3507"/>
                    <a:pt x="7172" y="3530"/>
                    <a:pt x="7157" y="3553"/>
                  </a:cubicBezTo>
                  <a:cubicBezTo>
                    <a:pt x="7143" y="3567"/>
                    <a:pt x="7127" y="3567"/>
                    <a:pt x="7120" y="3575"/>
                  </a:cubicBezTo>
                  <a:cubicBezTo>
                    <a:pt x="7113" y="3583"/>
                    <a:pt x="7105" y="3590"/>
                    <a:pt x="7105" y="3605"/>
                  </a:cubicBezTo>
                  <a:cubicBezTo>
                    <a:pt x="7105" y="3613"/>
                    <a:pt x="7097" y="3613"/>
                    <a:pt x="7097" y="3620"/>
                  </a:cubicBezTo>
                  <a:cubicBezTo>
                    <a:pt x="7090" y="3642"/>
                    <a:pt x="7097" y="3657"/>
                    <a:pt x="7090" y="3672"/>
                  </a:cubicBezTo>
                  <a:cubicBezTo>
                    <a:pt x="7090" y="3687"/>
                    <a:pt x="7082" y="3695"/>
                    <a:pt x="7075" y="3702"/>
                  </a:cubicBezTo>
                  <a:cubicBezTo>
                    <a:pt x="7067" y="3717"/>
                    <a:pt x="7067" y="3725"/>
                    <a:pt x="7060" y="3740"/>
                  </a:cubicBezTo>
                  <a:cubicBezTo>
                    <a:pt x="7053" y="3740"/>
                    <a:pt x="7053" y="3740"/>
                    <a:pt x="7053" y="3740"/>
                  </a:cubicBezTo>
                  <a:cubicBezTo>
                    <a:pt x="7045" y="3740"/>
                    <a:pt x="7045" y="3732"/>
                    <a:pt x="7037" y="3725"/>
                  </a:cubicBezTo>
                  <a:cubicBezTo>
                    <a:pt x="7030" y="3725"/>
                    <a:pt x="7023" y="3717"/>
                    <a:pt x="7015" y="3717"/>
                  </a:cubicBezTo>
                  <a:cubicBezTo>
                    <a:pt x="6993" y="3717"/>
                    <a:pt x="6978" y="3725"/>
                    <a:pt x="6963" y="3725"/>
                  </a:cubicBezTo>
                  <a:cubicBezTo>
                    <a:pt x="6918" y="3725"/>
                    <a:pt x="6895" y="3732"/>
                    <a:pt x="6850" y="3740"/>
                  </a:cubicBezTo>
                  <a:cubicBezTo>
                    <a:pt x="6820" y="3747"/>
                    <a:pt x="6798" y="3740"/>
                    <a:pt x="6775" y="3755"/>
                  </a:cubicBezTo>
                  <a:cubicBezTo>
                    <a:pt x="6760" y="3770"/>
                    <a:pt x="6745" y="3770"/>
                    <a:pt x="6738" y="3785"/>
                  </a:cubicBezTo>
                  <a:cubicBezTo>
                    <a:pt x="6730" y="3785"/>
                    <a:pt x="6723" y="3792"/>
                    <a:pt x="6715" y="3792"/>
                  </a:cubicBezTo>
                  <a:cubicBezTo>
                    <a:pt x="6708" y="3800"/>
                    <a:pt x="6700" y="3815"/>
                    <a:pt x="6693" y="3815"/>
                  </a:cubicBezTo>
                  <a:cubicBezTo>
                    <a:pt x="6678" y="3815"/>
                    <a:pt x="6678" y="3792"/>
                    <a:pt x="6670" y="3777"/>
                  </a:cubicBezTo>
                  <a:cubicBezTo>
                    <a:pt x="6655" y="3785"/>
                    <a:pt x="6648" y="3785"/>
                    <a:pt x="6640" y="3792"/>
                  </a:cubicBezTo>
                  <a:cubicBezTo>
                    <a:pt x="6625" y="3800"/>
                    <a:pt x="6618" y="3800"/>
                    <a:pt x="6610" y="3807"/>
                  </a:cubicBezTo>
                  <a:cubicBezTo>
                    <a:pt x="6603" y="3822"/>
                    <a:pt x="6603" y="3830"/>
                    <a:pt x="6603" y="3852"/>
                  </a:cubicBezTo>
                  <a:cubicBezTo>
                    <a:pt x="6603" y="3860"/>
                    <a:pt x="6603" y="3875"/>
                    <a:pt x="6610" y="3882"/>
                  </a:cubicBezTo>
                  <a:cubicBezTo>
                    <a:pt x="6618" y="3890"/>
                    <a:pt x="6625" y="3890"/>
                    <a:pt x="6640" y="3897"/>
                  </a:cubicBezTo>
                  <a:cubicBezTo>
                    <a:pt x="6633" y="3897"/>
                    <a:pt x="6625" y="3905"/>
                    <a:pt x="6618" y="3905"/>
                  </a:cubicBezTo>
                  <a:cubicBezTo>
                    <a:pt x="6588" y="3905"/>
                    <a:pt x="6588" y="3905"/>
                    <a:pt x="6588" y="3905"/>
                  </a:cubicBezTo>
                  <a:cubicBezTo>
                    <a:pt x="6580" y="3912"/>
                    <a:pt x="6580" y="3912"/>
                    <a:pt x="6580" y="3920"/>
                  </a:cubicBezTo>
                  <a:cubicBezTo>
                    <a:pt x="6573" y="3935"/>
                    <a:pt x="6580" y="3950"/>
                    <a:pt x="6565" y="3957"/>
                  </a:cubicBezTo>
                  <a:cubicBezTo>
                    <a:pt x="6543" y="3965"/>
                    <a:pt x="6535" y="3965"/>
                    <a:pt x="6513" y="3972"/>
                  </a:cubicBezTo>
                  <a:cubicBezTo>
                    <a:pt x="6505" y="3980"/>
                    <a:pt x="6505" y="3995"/>
                    <a:pt x="6498" y="4002"/>
                  </a:cubicBezTo>
                  <a:cubicBezTo>
                    <a:pt x="6498" y="4010"/>
                    <a:pt x="6490" y="4017"/>
                    <a:pt x="6483" y="4025"/>
                  </a:cubicBezTo>
                  <a:cubicBezTo>
                    <a:pt x="6460" y="4032"/>
                    <a:pt x="6445" y="4040"/>
                    <a:pt x="6423" y="4040"/>
                  </a:cubicBezTo>
                  <a:cubicBezTo>
                    <a:pt x="6401" y="4040"/>
                    <a:pt x="6385" y="4025"/>
                    <a:pt x="6355" y="4025"/>
                  </a:cubicBezTo>
                  <a:cubicBezTo>
                    <a:pt x="6341" y="4025"/>
                    <a:pt x="6333" y="4017"/>
                    <a:pt x="6325" y="4010"/>
                  </a:cubicBezTo>
                  <a:cubicBezTo>
                    <a:pt x="6311" y="4002"/>
                    <a:pt x="6311" y="4002"/>
                    <a:pt x="6295" y="3995"/>
                  </a:cubicBezTo>
                  <a:cubicBezTo>
                    <a:pt x="6295" y="3987"/>
                    <a:pt x="6288" y="3987"/>
                    <a:pt x="6288" y="3980"/>
                  </a:cubicBezTo>
                  <a:cubicBezTo>
                    <a:pt x="6288" y="3972"/>
                    <a:pt x="6295" y="3972"/>
                    <a:pt x="6295" y="3965"/>
                  </a:cubicBezTo>
                  <a:cubicBezTo>
                    <a:pt x="6295" y="3957"/>
                    <a:pt x="6303" y="3957"/>
                    <a:pt x="6303" y="3950"/>
                  </a:cubicBezTo>
                  <a:cubicBezTo>
                    <a:pt x="6311" y="3957"/>
                    <a:pt x="6318" y="3957"/>
                    <a:pt x="6325" y="3965"/>
                  </a:cubicBezTo>
                  <a:cubicBezTo>
                    <a:pt x="6341" y="3972"/>
                    <a:pt x="6341" y="3995"/>
                    <a:pt x="6355" y="3995"/>
                  </a:cubicBezTo>
                  <a:lnTo>
                    <a:pt x="6363" y="3987"/>
                  </a:lnTo>
                  <a:cubicBezTo>
                    <a:pt x="6371" y="3987"/>
                    <a:pt x="6378" y="3980"/>
                    <a:pt x="6385" y="3980"/>
                  </a:cubicBezTo>
                  <a:cubicBezTo>
                    <a:pt x="6393" y="3965"/>
                    <a:pt x="6401" y="3965"/>
                    <a:pt x="6408" y="3957"/>
                  </a:cubicBezTo>
                  <a:cubicBezTo>
                    <a:pt x="6415" y="3950"/>
                    <a:pt x="6423" y="3950"/>
                    <a:pt x="6423" y="3942"/>
                  </a:cubicBezTo>
                  <a:cubicBezTo>
                    <a:pt x="6423" y="3927"/>
                    <a:pt x="6415" y="3927"/>
                    <a:pt x="6408" y="3920"/>
                  </a:cubicBezTo>
                  <a:cubicBezTo>
                    <a:pt x="6393" y="3912"/>
                    <a:pt x="6385" y="3912"/>
                    <a:pt x="6378" y="3912"/>
                  </a:cubicBezTo>
                  <a:cubicBezTo>
                    <a:pt x="6341" y="3912"/>
                    <a:pt x="6341" y="3912"/>
                    <a:pt x="6341" y="3912"/>
                  </a:cubicBezTo>
                  <a:cubicBezTo>
                    <a:pt x="6325" y="3912"/>
                    <a:pt x="6318" y="3897"/>
                    <a:pt x="6311" y="3890"/>
                  </a:cubicBezTo>
                  <a:cubicBezTo>
                    <a:pt x="6295" y="3905"/>
                    <a:pt x="6295" y="3920"/>
                    <a:pt x="6273" y="3927"/>
                  </a:cubicBezTo>
                  <a:cubicBezTo>
                    <a:pt x="6266" y="3927"/>
                    <a:pt x="6266" y="3935"/>
                    <a:pt x="6258" y="3935"/>
                  </a:cubicBezTo>
                  <a:cubicBezTo>
                    <a:pt x="6251" y="3935"/>
                    <a:pt x="6243" y="3927"/>
                    <a:pt x="6228" y="3935"/>
                  </a:cubicBezTo>
                  <a:cubicBezTo>
                    <a:pt x="6206" y="3935"/>
                    <a:pt x="6191" y="3950"/>
                    <a:pt x="6176" y="3972"/>
                  </a:cubicBezTo>
                  <a:cubicBezTo>
                    <a:pt x="6168" y="3980"/>
                    <a:pt x="6161" y="3987"/>
                    <a:pt x="6161" y="4002"/>
                  </a:cubicBezTo>
                  <a:cubicBezTo>
                    <a:pt x="6161" y="4025"/>
                    <a:pt x="6168" y="4032"/>
                    <a:pt x="6176" y="4047"/>
                  </a:cubicBezTo>
                  <a:cubicBezTo>
                    <a:pt x="6183" y="4062"/>
                    <a:pt x="6183" y="4070"/>
                    <a:pt x="6191" y="4085"/>
                  </a:cubicBezTo>
                  <a:cubicBezTo>
                    <a:pt x="6198" y="4092"/>
                    <a:pt x="6206" y="4092"/>
                    <a:pt x="6213" y="4100"/>
                  </a:cubicBezTo>
                  <a:cubicBezTo>
                    <a:pt x="6213" y="4107"/>
                    <a:pt x="6213" y="4107"/>
                    <a:pt x="6213" y="4107"/>
                  </a:cubicBezTo>
                  <a:lnTo>
                    <a:pt x="6213" y="4115"/>
                  </a:lnTo>
                  <a:cubicBezTo>
                    <a:pt x="6183" y="4115"/>
                    <a:pt x="6168" y="4115"/>
                    <a:pt x="6138" y="4115"/>
                  </a:cubicBezTo>
                  <a:cubicBezTo>
                    <a:pt x="6131" y="4115"/>
                    <a:pt x="6123" y="4115"/>
                    <a:pt x="6123" y="4115"/>
                  </a:cubicBezTo>
                  <a:cubicBezTo>
                    <a:pt x="6108" y="4115"/>
                    <a:pt x="6108" y="4115"/>
                    <a:pt x="6093" y="4107"/>
                  </a:cubicBezTo>
                  <a:cubicBezTo>
                    <a:pt x="6093" y="4107"/>
                    <a:pt x="6093" y="4100"/>
                    <a:pt x="6086" y="4100"/>
                  </a:cubicBezTo>
                  <a:cubicBezTo>
                    <a:pt x="5988" y="4100"/>
                    <a:pt x="5988" y="4100"/>
                    <a:pt x="5988" y="4100"/>
                  </a:cubicBezTo>
                  <a:cubicBezTo>
                    <a:pt x="5966" y="4100"/>
                    <a:pt x="5951" y="4092"/>
                    <a:pt x="5928" y="4092"/>
                  </a:cubicBezTo>
                  <a:cubicBezTo>
                    <a:pt x="5913" y="4092"/>
                    <a:pt x="5906" y="4107"/>
                    <a:pt x="5884" y="4107"/>
                  </a:cubicBezTo>
                  <a:cubicBezTo>
                    <a:pt x="5861" y="4107"/>
                    <a:pt x="5846" y="4100"/>
                    <a:pt x="5823" y="4092"/>
                  </a:cubicBezTo>
                  <a:cubicBezTo>
                    <a:pt x="5808" y="4085"/>
                    <a:pt x="5801" y="4085"/>
                    <a:pt x="5794" y="4077"/>
                  </a:cubicBezTo>
                  <a:cubicBezTo>
                    <a:pt x="5778" y="4077"/>
                    <a:pt x="5778" y="4070"/>
                    <a:pt x="5764" y="4070"/>
                  </a:cubicBezTo>
                  <a:cubicBezTo>
                    <a:pt x="5764" y="4062"/>
                    <a:pt x="5756" y="4062"/>
                    <a:pt x="5756" y="4055"/>
                  </a:cubicBezTo>
                  <a:cubicBezTo>
                    <a:pt x="5756" y="4047"/>
                    <a:pt x="5756" y="4047"/>
                    <a:pt x="5756" y="4040"/>
                  </a:cubicBezTo>
                  <a:cubicBezTo>
                    <a:pt x="5756" y="4040"/>
                    <a:pt x="5748" y="4040"/>
                    <a:pt x="5748" y="4032"/>
                  </a:cubicBezTo>
                  <a:cubicBezTo>
                    <a:pt x="5741" y="4032"/>
                    <a:pt x="5734" y="4032"/>
                    <a:pt x="5726" y="4025"/>
                  </a:cubicBezTo>
                  <a:cubicBezTo>
                    <a:pt x="5711" y="4025"/>
                    <a:pt x="5711" y="4017"/>
                    <a:pt x="5696" y="4017"/>
                  </a:cubicBezTo>
                  <a:cubicBezTo>
                    <a:pt x="5659" y="4017"/>
                    <a:pt x="5659" y="4017"/>
                    <a:pt x="5659" y="4017"/>
                  </a:cubicBezTo>
                  <a:cubicBezTo>
                    <a:pt x="5651" y="4017"/>
                    <a:pt x="5644" y="4017"/>
                    <a:pt x="5636" y="4017"/>
                  </a:cubicBezTo>
                  <a:cubicBezTo>
                    <a:pt x="5606" y="4025"/>
                    <a:pt x="5583" y="4032"/>
                    <a:pt x="5554" y="4040"/>
                  </a:cubicBezTo>
                  <a:cubicBezTo>
                    <a:pt x="5531" y="4047"/>
                    <a:pt x="5516" y="4055"/>
                    <a:pt x="5494" y="4070"/>
                  </a:cubicBezTo>
                  <a:cubicBezTo>
                    <a:pt x="5471" y="4077"/>
                    <a:pt x="5464" y="4077"/>
                    <a:pt x="5449" y="4085"/>
                  </a:cubicBezTo>
                  <a:cubicBezTo>
                    <a:pt x="5434" y="4092"/>
                    <a:pt x="5434" y="4100"/>
                    <a:pt x="5419" y="4100"/>
                  </a:cubicBezTo>
                  <a:cubicBezTo>
                    <a:pt x="5411" y="4107"/>
                    <a:pt x="5404" y="4115"/>
                    <a:pt x="5389" y="4115"/>
                  </a:cubicBezTo>
                  <a:cubicBezTo>
                    <a:pt x="5381" y="4122"/>
                    <a:pt x="5381" y="4122"/>
                    <a:pt x="5366" y="4130"/>
                  </a:cubicBezTo>
                  <a:cubicBezTo>
                    <a:pt x="5351" y="4137"/>
                    <a:pt x="5336" y="4144"/>
                    <a:pt x="5321" y="4152"/>
                  </a:cubicBezTo>
                  <a:cubicBezTo>
                    <a:pt x="5314" y="4159"/>
                    <a:pt x="5306" y="4159"/>
                    <a:pt x="5291" y="4167"/>
                  </a:cubicBezTo>
                  <a:cubicBezTo>
                    <a:pt x="5269" y="4182"/>
                    <a:pt x="5254" y="4197"/>
                    <a:pt x="5231" y="4219"/>
                  </a:cubicBezTo>
                  <a:cubicBezTo>
                    <a:pt x="5216" y="4242"/>
                    <a:pt x="5201" y="4249"/>
                    <a:pt x="5179" y="4272"/>
                  </a:cubicBezTo>
                  <a:cubicBezTo>
                    <a:pt x="5179" y="4272"/>
                    <a:pt x="5179" y="4272"/>
                    <a:pt x="5171" y="4279"/>
                  </a:cubicBezTo>
                  <a:cubicBezTo>
                    <a:pt x="5164" y="4295"/>
                    <a:pt x="5149" y="4295"/>
                    <a:pt x="5142" y="4309"/>
                  </a:cubicBezTo>
                  <a:cubicBezTo>
                    <a:pt x="5134" y="4317"/>
                    <a:pt x="5126" y="4324"/>
                    <a:pt x="5119" y="4332"/>
                  </a:cubicBezTo>
                  <a:cubicBezTo>
                    <a:pt x="5112" y="4339"/>
                    <a:pt x="5104" y="4347"/>
                    <a:pt x="5096" y="4354"/>
                  </a:cubicBezTo>
                  <a:cubicBezTo>
                    <a:pt x="5029" y="4422"/>
                    <a:pt x="5029" y="4422"/>
                    <a:pt x="5029" y="4422"/>
                  </a:cubicBezTo>
                  <a:cubicBezTo>
                    <a:pt x="5014" y="4437"/>
                    <a:pt x="5007" y="4437"/>
                    <a:pt x="4999" y="4444"/>
                  </a:cubicBezTo>
                  <a:cubicBezTo>
                    <a:pt x="4992" y="4452"/>
                    <a:pt x="4984" y="4459"/>
                    <a:pt x="4977" y="4467"/>
                  </a:cubicBezTo>
                  <a:cubicBezTo>
                    <a:pt x="4977" y="4474"/>
                    <a:pt x="4969" y="4474"/>
                    <a:pt x="4962" y="4482"/>
                  </a:cubicBezTo>
                  <a:cubicBezTo>
                    <a:pt x="4954" y="4489"/>
                    <a:pt x="4954" y="4497"/>
                    <a:pt x="4939" y="4504"/>
                  </a:cubicBezTo>
                  <a:cubicBezTo>
                    <a:pt x="4924" y="4519"/>
                    <a:pt x="4917" y="4527"/>
                    <a:pt x="4902" y="4542"/>
                  </a:cubicBezTo>
                  <a:cubicBezTo>
                    <a:pt x="4887" y="4549"/>
                    <a:pt x="4879" y="4557"/>
                    <a:pt x="4864" y="4572"/>
                  </a:cubicBezTo>
                  <a:cubicBezTo>
                    <a:pt x="4857" y="4579"/>
                    <a:pt x="4857" y="4587"/>
                    <a:pt x="4849" y="4594"/>
                  </a:cubicBezTo>
                  <a:cubicBezTo>
                    <a:pt x="4834" y="4609"/>
                    <a:pt x="4827" y="4617"/>
                    <a:pt x="4819" y="4624"/>
                  </a:cubicBezTo>
                  <a:cubicBezTo>
                    <a:pt x="4804" y="4647"/>
                    <a:pt x="4797" y="4654"/>
                    <a:pt x="4789" y="4677"/>
                  </a:cubicBezTo>
                  <a:cubicBezTo>
                    <a:pt x="4774" y="4699"/>
                    <a:pt x="4774" y="4714"/>
                    <a:pt x="4759" y="4736"/>
                  </a:cubicBezTo>
                  <a:cubicBezTo>
                    <a:pt x="4752" y="4744"/>
                    <a:pt x="4744" y="4752"/>
                    <a:pt x="4737" y="4759"/>
                  </a:cubicBezTo>
                  <a:cubicBezTo>
                    <a:pt x="4722" y="4774"/>
                    <a:pt x="4722" y="4782"/>
                    <a:pt x="4714" y="4796"/>
                  </a:cubicBezTo>
                  <a:cubicBezTo>
                    <a:pt x="4699" y="4812"/>
                    <a:pt x="4692" y="4819"/>
                    <a:pt x="4677" y="4834"/>
                  </a:cubicBezTo>
                  <a:cubicBezTo>
                    <a:pt x="4669" y="4841"/>
                    <a:pt x="4662" y="4849"/>
                    <a:pt x="4654" y="4864"/>
                  </a:cubicBezTo>
                  <a:cubicBezTo>
                    <a:pt x="4654" y="4871"/>
                    <a:pt x="4647" y="4879"/>
                    <a:pt x="4647" y="4886"/>
                  </a:cubicBezTo>
                  <a:cubicBezTo>
                    <a:pt x="4639" y="4894"/>
                    <a:pt x="4639" y="4894"/>
                    <a:pt x="4632" y="4901"/>
                  </a:cubicBezTo>
                  <a:cubicBezTo>
                    <a:pt x="4632" y="4916"/>
                    <a:pt x="4624" y="4924"/>
                    <a:pt x="4617" y="4939"/>
                  </a:cubicBezTo>
                  <a:cubicBezTo>
                    <a:pt x="4602" y="4954"/>
                    <a:pt x="4602" y="4969"/>
                    <a:pt x="4587" y="4984"/>
                  </a:cubicBezTo>
                  <a:cubicBezTo>
                    <a:pt x="4587" y="4991"/>
                    <a:pt x="4579" y="4999"/>
                    <a:pt x="4579" y="5014"/>
                  </a:cubicBezTo>
                  <a:cubicBezTo>
                    <a:pt x="4572" y="5021"/>
                    <a:pt x="4572" y="5021"/>
                    <a:pt x="4564" y="5029"/>
                  </a:cubicBezTo>
                  <a:cubicBezTo>
                    <a:pt x="4557" y="5059"/>
                    <a:pt x="4549" y="5074"/>
                    <a:pt x="4542" y="5104"/>
                  </a:cubicBezTo>
                  <a:cubicBezTo>
                    <a:pt x="4542" y="5119"/>
                    <a:pt x="4535" y="5134"/>
                    <a:pt x="4535" y="5156"/>
                  </a:cubicBezTo>
                  <a:cubicBezTo>
                    <a:pt x="4535" y="5171"/>
                    <a:pt x="4535" y="5179"/>
                    <a:pt x="4542" y="5194"/>
                  </a:cubicBezTo>
                  <a:cubicBezTo>
                    <a:pt x="4542" y="5201"/>
                    <a:pt x="4542" y="5209"/>
                    <a:pt x="4549" y="5216"/>
                  </a:cubicBezTo>
                  <a:cubicBezTo>
                    <a:pt x="4557" y="5239"/>
                    <a:pt x="4564" y="5246"/>
                    <a:pt x="4564" y="5261"/>
                  </a:cubicBezTo>
                  <a:cubicBezTo>
                    <a:pt x="4564" y="5276"/>
                    <a:pt x="4557" y="5291"/>
                    <a:pt x="4557" y="5299"/>
                  </a:cubicBezTo>
                  <a:cubicBezTo>
                    <a:pt x="4557" y="5366"/>
                    <a:pt x="4557" y="5366"/>
                    <a:pt x="4557" y="5366"/>
                  </a:cubicBezTo>
                  <a:cubicBezTo>
                    <a:pt x="4557" y="5374"/>
                    <a:pt x="4557" y="5381"/>
                    <a:pt x="4549" y="5396"/>
                  </a:cubicBezTo>
                  <a:cubicBezTo>
                    <a:pt x="4549" y="5411"/>
                    <a:pt x="4542" y="5418"/>
                    <a:pt x="4542" y="5441"/>
                  </a:cubicBezTo>
                  <a:cubicBezTo>
                    <a:pt x="4542" y="5448"/>
                    <a:pt x="4542" y="5456"/>
                    <a:pt x="4542" y="5464"/>
                  </a:cubicBezTo>
                  <a:cubicBezTo>
                    <a:pt x="4542" y="5471"/>
                    <a:pt x="4542" y="5478"/>
                    <a:pt x="4542" y="5486"/>
                  </a:cubicBezTo>
                  <a:cubicBezTo>
                    <a:pt x="4535" y="5501"/>
                    <a:pt x="4527" y="5501"/>
                    <a:pt x="4512" y="5516"/>
                  </a:cubicBezTo>
                  <a:cubicBezTo>
                    <a:pt x="4505" y="5524"/>
                    <a:pt x="4497" y="5538"/>
                    <a:pt x="4489" y="5546"/>
                  </a:cubicBezTo>
                  <a:cubicBezTo>
                    <a:pt x="4482" y="5561"/>
                    <a:pt x="4482" y="5568"/>
                    <a:pt x="4482" y="5583"/>
                  </a:cubicBezTo>
                  <a:cubicBezTo>
                    <a:pt x="4475" y="5583"/>
                    <a:pt x="4475" y="5591"/>
                    <a:pt x="4475" y="5598"/>
                  </a:cubicBezTo>
                  <a:cubicBezTo>
                    <a:pt x="4475" y="5628"/>
                    <a:pt x="4475" y="5643"/>
                    <a:pt x="4467" y="5673"/>
                  </a:cubicBezTo>
                  <a:cubicBezTo>
                    <a:pt x="4445" y="5666"/>
                    <a:pt x="4437" y="5651"/>
                    <a:pt x="4422" y="5628"/>
                  </a:cubicBezTo>
                  <a:cubicBezTo>
                    <a:pt x="4415" y="5613"/>
                    <a:pt x="4407" y="5613"/>
                    <a:pt x="4400" y="5606"/>
                  </a:cubicBezTo>
                  <a:cubicBezTo>
                    <a:pt x="4385" y="5598"/>
                    <a:pt x="4385" y="5591"/>
                    <a:pt x="4385" y="5576"/>
                  </a:cubicBezTo>
                  <a:cubicBezTo>
                    <a:pt x="4370" y="5546"/>
                    <a:pt x="4355" y="5524"/>
                    <a:pt x="4324" y="5501"/>
                  </a:cubicBezTo>
                  <a:cubicBezTo>
                    <a:pt x="4310" y="5494"/>
                    <a:pt x="4302" y="5486"/>
                    <a:pt x="4295" y="5478"/>
                  </a:cubicBezTo>
                  <a:cubicBezTo>
                    <a:pt x="4265" y="5464"/>
                    <a:pt x="4250" y="5456"/>
                    <a:pt x="4227" y="5441"/>
                  </a:cubicBezTo>
                  <a:cubicBezTo>
                    <a:pt x="4212" y="5434"/>
                    <a:pt x="4205" y="5426"/>
                    <a:pt x="4190" y="5411"/>
                  </a:cubicBezTo>
                  <a:cubicBezTo>
                    <a:pt x="4182" y="5404"/>
                    <a:pt x="4175" y="5396"/>
                    <a:pt x="4167" y="5388"/>
                  </a:cubicBezTo>
                  <a:cubicBezTo>
                    <a:pt x="4152" y="5381"/>
                    <a:pt x="4145" y="5374"/>
                    <a:pt x="4130" y="5374"/>
                  </a:cubicBezTo>
                  <a:cubicBezTo>
                    <a:pt x="4100" y="5359"/>
                    <a:pt x="4085" y="5351"/>
                    <a:pt x="4055" y="5351"/>
                  </a:cubicBezTo>
                  <a:cubicBezTo>
                    <a:pt x="4032" y="5344"/>
                    <a:pt x="4017" y="5344"/>
                    <a:pt x="3987" y="5344"/>
                  </a:cubicBezTo>
                  <a:cubicBezTo>
                    <a:pt x="3965" y="5336"/>
                    <a:pt x="3950" y="5336"/>
                    <a:pt x="3935" y="5321"/>
                  </a:cubicBezTo>
                  <a:cubicBezTo>
                    <a:pt x="3927" y="5314"/>
                    <a:pt x="3927" y="5306"/>
                    <a:pt x="3920" y="5299"/>
                  </a:cubicBezTo>
                  <a:cubicBezTo>
                    <a:pt x="3912" y="5299"/>
                    <a:pt x="3905" y="5291"/>
                    <a:pt x="3897" y="5291"/>
                  </a:cubicBezTo>
                  <a:cubicBezTo>
                    <a:pt x="3867" y="5284"/>
                    <a:pt x="3853" y="5276"/>
                    <a:pt x="3823" y="5276"/>
                  </a:cubicBezTo>
                  <a:cubicBezTo>
                    <a:pt x="3807" y="5269"/>
                    <a:pt x="3800" y="5269"/>
                    <a:pt x="3785" y="5261"/>
                  </a:cubicBezTo>
                  <a:cubicBezTo>
                    <a:pt x="3777" y="5261"/>
                    <a:pt x="3777" y="5254"/>
                    <a:pt x="3777" y="5254"/>
                  </a:cubicBezTo>
                  <a:cubicBezTo>
                    <a:pt x="3770" y="5246"/>
                    <a:pt x="3763" y="5239"/>
                    <a:pt x="3755" y="5231"/>
                  </a:cubicBezTo>
                  <a:cubicBezTo>
                    <a:pt x="3747" y="5216"/>
                    <a:pt x="3740" y="5201"/>
                    <a:pt x="3718" y="5194"/>
                  </a:cubicBezTo>
                  <a:cubicBezTo>
                    <a:pt x="3695" y="5186"/>
                    <a:pt x="3680" y="5179"/>
                    <a:pt x="3665" y="5164"/>
                  </a:cubicBezTo>
                  <a:cubicBezTo>
                    <a:pt x="3643" y="5141"/>
                    <a:pt x="3628" y="5141"/>
                    <a:pt x="3605" y="5126"/>
                  </a:cubicBezTo>
                  <a:cubicBezTo>
                    <a:pt x="3590" y="5111"/>
                    <a:pt x="3575" y="5111"/>
                    <a:pt x="3553" y="5104"/>
                  </a:cubicBezTo>
                  <a:cubicBezTo>
                    <a:pt x="3545" y="5096"/>
                    <a:pt x="3538" y="5096"/>
                    <a:pt x="3530" y="5089"/>
                  </a:cubicBezTo>
                  <a:cubicBezTo>
                    <a:pt x="3508" y="5081"/>
                    <a:pt x="3500" y="5081"/>
                    <a:pt x="3478" y="5074"/>
                  </a:cubicBezTo>
                  <a:cubicBezTo>
                    <a:pt x="3455" y="5051"/>
                    <a:pt x="3440" y="5044"/>
                    <a:pt x="3418" y="5029"/>
                  </a:cubicBezTo>
                  <a:cubicBezTo>
                    <a:pt x="3410" y="5029"/>
                    <a:pt x="3410" y="5021"/>
                    <a:pt x="3403" y="5014"/>
                  </a:cubicBezTo>
                  <a:cubicBezTo>
                    <a:pt x="3380" y="4991"/>
                    <a:pt x="3365" y="4984"/>
                    <a:pt x="3343" y="4969"/>
                  </a:cubicBezTo>
                  <a:cubicBezTo>
                    <a:pt x="3320" y="4954"/>
                    <a:pt x="3305" y="4939"/>
                    <a:pt x="3290" y="4916"/>
                  </a:cubicBezTo>
                  <a:cubicBezTo>
                    <a:pt x="3268" y="4901"/>
                    <a:pt x="3268" y="4879"/>
                    <a:pt x="3238" y="4864"/>
                  </a:cubicBezTo>
                  <a:cubicBezTo>
                    <a:pt x="3208" y="4834"/>
                    <a:pt x="3178" y="4841"/>
                    <a:pt x="3141" y="4834"/>
                  </a:cubicBezTo>
                  <a:cubicBezTo>
                    <a:pt x="3126" y="4826"/>
                    <a:pt x="3118" y="4826"/>
                    <a:pt x="3103" y="4819"/>
                  </a:cubicBezTo>
                  <a:cubicBezTo>
                    <a:pt x="3088" y="4812"/>
                    <a:pt x="3073" y="4804"/>
                    <a:pt x="3065" y="4789"/>
                  </a:cubicBezTo>
                  <a:cubicBezTo>
                    <a:pt x="3051" y="4774"/>
                    <a:pt x="3043" y="4774"/>
                    <a:pt x="3036" y="4759"/>
                  </a:cubicBezTo>
                  <a:cubicBezTo>
                    <a:pt x="3021" y="4752"/>
                    <a:pt x="3021" y="4744"/>
                    <a:pt x="3013" y="4736"/>
                  </a:cubicBezTo>
                  <a:cubicBezTo>
                    <a:pt x="3006" y="4729"/>
                    <a:pt x="2998" y="4722"/>
                    <a:pt x="2991" y="4714"/>
                  </a:cubicBezTo>
                  <a:cubicBezTo>
                    <a:pt x="2983" y="4706"/>
                    <a:pt x="2983" y="4699"/>
                    <a:pt x="2976" y="4692"/>
                  </a:cubicBezTo>
                  <a:cubicBezTo>
                    <a:pt x="2953" y="4669"/>
                    <a:pt x="2938" y="4662"/>
                    <a:pt x="2916" y="4647"/>
                  </a:cubicBezTo>
                  <a:cubicBezTo>
                    <a:pt x="2901" y="4639"/>
                    <a:pt x="2893" y="4639"/>
                    <a:pt x="2878" y="4632"/>
                  </a:cubicBezTo>
                  <a:cubicBezTo>
                    <a:pt x="2841" y="4624"/>
                    <a:pt x="2818" y="4624"/>
                    <a:pt x="2781" y="4609"/>
                  </a:cubicBezTo>
                  <a:cubicBezTo>
                    <a:pt x="2758" y="4602"/>
                    <a:pt x="2743" y="4602"/>
                    <a:pt x="2713" y="4594"/>
                  </a:cubicBezTo>
                  <a:cubicBezTo>
                    <a:pt x="2706" y="4594"/>
                    <a:pt x="2698" y="4594"/>
                    <a:pt x="2691" y="4587"/>
                  </a:cubicBezTo>
                  <a:cubicBezTo>
                    <a:pt x="2661" y="4587"/>
                    <a:pt x="2638" y="4579"/>
                    <a:pt x="2608" y="4579"/>
                  </a:cubicBezTo>
                  <a:cubicBezTo>
                    <a:pt x="2571" y="4579"/>
                    <a:pt x="2571" y="4579"/>
                    <a:pt x="2571" y="4579"/>
                  </a:cubicBezTo>
                  <a:cubicBezTo>
                    <a:pt x="2556" y="4579"/>
                    <a:pt x="2556" y="4587"/>
                    <a:pt x="2541" y="4587"/>
                  </a:cubicBezTo>
                  <a:cubicBezTo>
                    <a:pt x="2518" y="4594"/>
                    <a:pt x="2511" y="4602"/>
                    <a:pt x="2488" y="4609"/>
                  </a:cubicBezTo>
                  <a:cubicBezTo>
                    <a:pt x="2474" y="4617"/>
                    <a:pt x="2459" y="4624"/>
                    <a:pt x="2436" y="4632"/>
                  </a:cubicBezTo>
                  <a:cubicBezTo>
                    <a:pt x="2421" y="4639"/>
                    <a:pt x="2414" y="4647"/>
                    <a:pt x="2406" y="4654"/>
                  </a:cubicBezTo>
                  <a:cubicBezTo>
                    <a:pt x="2391" y="4662"/>
                    <a:pt x="2384" y="4669"/>
                    <a:pt x="2369" y="4677"/>
                  </a:cubicBezTo>
                  <a:cubicBezTo>
                    <a:pt x="2354" y="4684"/>
                    <a:pt x="2346" y="4692"/>
                    <a:pt x="2339" y="4706"/>
                  </a:cubicBezTo>
                  <a:cubicBezTo>
                    <a:pt x="2331" y="4706"/>
                    <a:pt x="2324" y="4706"/>
                    <a:pt x="2324" y="4714"/>
                  </a:cubicBezTo>
                  <a:cubicBezTo>
                    <a:pt x="2316" y="4714"/>
                    <a:pt x="2316" y="4722"/>
                    <a:pt x="2309" y="4729"/>
                  </a:cubicBezTo>
                  <a:cubicBezTo>
                    <a:pt x="2309" y="4729"/>
                    <a:pt x="2301" y="4722"/>
                    <a:pt x="2301" y="4729"/>
                  </a:cubicBezTo>
                  <a:cubicBezTo>
                    <a:pt x="2294" y="4729"/>
                    <a:pt x="2286" y="4736"/>
                    <a:pt x="2279" y="4744"/>
                  </a:cubicBezTo>
                  <a:cubicBezTo>
                    <a:pt x="2271" y="4752"/>
                    <a:pt x="2264" y="4752"/>
                    <a:pt x="2256" y="4759"/>
                  </a:cubicBezTo>
                  <a:cubicBezTo>
                    <a:pt x="2241" y="4782"/>
                    <a:pt x="2226" y="4796"/>
                    <a:pt x="2204" y="4819"/>
                  </a:cubicBezTo>
                  <a:cubicBezTo>
                    <a:pt x="2196" y="4826"/>
                    <a:pt x="2189" y="4826"/>
                    <a:pt x="2181" y="4834"/>
                  </a:cubicBezTo>
                  <a:cubicBezTo>
                    <a:pt x="2181" y="4841"/>
                    <a:pt x="2174" y="4849"/>
                    <a:pt x="2166" y="4849"/>
                  </a:cubicBezTo>
                  <a:lnTo>
                    <a:pt x="2159" y="4849"/>
                  </a:lnTo>
                  <a:cubicBezTo>
                    <a:pt x="2151" y="4856"/>
                    <a:pt x="2151" y="4856"/>
                    <a:pt x="2144" y="4856"/>
                  </a:cubicBezTo>
                  <a:cubicBezTo>
                    <a:pt x="2129" y="4864"/>
                    <a:pt x="2114" y="4871"/>
                    <a:pt x="2099" y="4879"/>
                  </a:cubicBezTo>
                  <a:cubicBezTo>
                    <a:pt x="2091" y="4894"/>
                    <a:pt x="2084" y="4901"/>
                    <a:pt x="2076" y="4909"/>
                  </a:cubicBezTo>
                  <a:cubicBezTo>
                    <a:pt x="2047" y="4939"/>
                    <a:pt x="2031" y="4961"/>
                    <a:pt x="2001" y="4991"/>
                  </a:cubicBezTo>
                  <a:cubicBezTo>
                    <a:pt x="1987" y="5014"/>
                    <a:pt x="1971" y="5021"/>
                    <a:pt x="1949" y="5044"/>
                  </a:cubicBezTo>
                  <a:cubicBezTo>
                    <a:pt x="1941" y="5051"/>
                    <a:pt x="1941" y="5059"/>
                    <a:pt x="1934" y="5066"/>
                  </a:cubicBezTo>
                  <a:cubicBezTo>
                    <a:pt x="1934" y="5074"/>
                    <a:pt x="1927" y="5074"/>
                    <a:pt x="1927" y="5081"/>
                  </a:cubicBezTo>
                  <a:cubicBezTo>
                    <a:pt x="1927" y="5089"/>
                    <a:pt x="1927" y="5089"/>
                    <a:pt x="1919" y="5089"/>
                  </a:cubicBezTo>
                  <a:cubicBezTo>
                    <a:pt x="1911" y="5089"/>
                    <a:pt x="1911" y="5089"/>
                    <a:pt x="1911" y="5089"/>
                  </a:cubicBezTo>
                  <a:cubicBezTo>
                    <a:pt x="1897" y="5089"/>
                    <a:pt x="1889" y="5081"/>
                    <a:pt x="1882" y="5074"/>
                  </a:cubicBezTo>
                  <a:cubicBezTo>
                    <a:pt x="1867" y="5066"/>
                    <a:pt x="1867" y="5059"/>
                    <a:pt x="1859" y="5051"/>
                  </a:cubicBezTo>
                  <a:cubicBezTo>
                    <a:pt x="1852" y="5044"/>
                    <a:pt x="1837" y="5044"/>
                    <a:pt x="1837" y="5029"/>
                  </a:cubicBezTo>
                  <a:cubicBezTo>
                    <a:pt x="1837" y="5021"/>
                    <a:pt x="1844" y="5014"/>
                    <a:pt x="1844" y="4999"/>
                  </a:cubicBezTo>
                  <a:lnTo>
                    <a:pt x="1837" y="4991"/>
                  </a:lnTo>
                  <a:cubicBezTo>
                    <a:pt x="1829" y="4991"/>
                    <a:pt x="1829" y="4984"/>
                    <a:pt x="1822" y="4984"/>
                  </a:cubicBezTo>
                  <a:cubicBezTo>
                    <a:pt x="1814" y="4976"/>
                    <a:pt x="1807" y="4969"/>
                    <a:pt x="1807" y="4961"/>
                  </a:cubicBezTo>
                  <a:cubicBezTo>
                    <a:pt x="1799" y="4954"/>
                    <a:pt x="1799" y="4946"/>
                    <a:pt x="1799" y="4939"/>
                  </a:cubicBezTo>
                  <a:cubicBezTo>
                    <a:pt x="1799" y="4924"/>
                    <a:pt x="1792" y="4916"/>
                    <a:pt x="1784" y="4901"/>
                  </a:cubicBezTo>
                  <a:cubicBezTo>
                    <a:pt x="1784" y="4886"/>
                    <a:pt x="1784" y="4886"/>
                    <a:pt x="1777" y="4871"/>
                  </a:cubicBezTo>
                  <a:cubicBezTo>
                    <a:pt x="1777" y="4864"/>
                    <a:pt x="1769" y="4856"/>
                    <a:pt x="1754" y="4849"/>
                  </a:cubicBezTo>
                  <a:cubicBezTo>
                    <a:pt x="1739" y="4826"/>
                    <a:pt x="1724" y="4812"/>
                    <a:pt x="1694" y="4804"/>
                  </a:cubicBezTo>
                  <a:cubicBezTo>
                    <a:pt x="1679" y="4796"/>
                    <a:pt x="1672" y="4796"/>
                    <a:pt x="1664" y="4789"/>
                  </a:cubicBezTo>
                  <a:cubicBezTo>
                    <a:pt x="1649" y="4782"/>
                    <a:pt x="1649" y="4766"/>
                    <a:pt x="1649" y="4752"/>
                  </a:cubicBezTo>
                  <a:cubicBezTo>
                    <a:pt x="1642" y="4736"/>
                    <a:pt x="1634" y="4729"/>
                    <a:pt x="1619" y="4714"/>
                  </a:cubicBezTo>
                  <a:cubicBezTo>
                    <a:pt x="1612" y="4699"/>
                    <a:pt x="1604" y="4692"/>
                    <a:pt x="1597" y="4684"/>
                  </a:cubicBezTo>
                  <a:cubicBezTo>
                    <a:pt x="1589" y="4669"/>
                    <a:pt x="1582" y="4662"/>
                    <a:pt x="1574" y="4654"/>
                  </a:cubicBezTo>
                  <a:cubicBezTo>
                    <a:pt x="1567" y="4654"/>
                    <a:pt x="1567" y="4654"/>
                    <a:pt x="1559" y="4654"/>
                  </a:cubicBezTo>
                  <a:cubicBezTo>
                    <a:pt x="1544" y="4654"/>
                    <a:pt x="1537" y="4654"/>
                    <a:pt x="1522" y="4654"/>
                  </a:cubicBezTo>
                  <a:cubicBezTo>
                    <a:pt x="1499" y="4654"/>
                    <a:pt x="1484" y="4654"/>
                    <a:pt x="1454" y="4654"/>
                  </a:cubicBezTo>
                  <a:cubicBezTo>
                    <a:pt x="1439" y="4654"/>
                    <a:pt x="1432" y="4654"/>
                    <a:pt x="1417" y="4654"/>
                  </a:cubicBezTo>
                  <a:cubicBezTo>
                    <a:pt x="1372" y="4654"/>
                    <a:pt x="1372" y="4654"/>
                    <a:pt x="1372" y="4654"/>
                  </a:cubicBezTo>
                  <a:lnTo>
                    <a:pt x="1364" y="4654"/>
                  </a:lnTo>
                  <a:cubicBezTo>
                    <a:pt x="1312" y="4654"/>
                    <a:pt x="1312" y="4654"/>
                    <a:pt x="1312" y="4654"/>
                  </a:cubicBezTo>
                  <a:cubicBezTo>
                    <a:pt x="1297" y="4654"/>
                    <a:pt x="1289" y="4669"/>
                    <a:pt x="1282" y="4677"/>
                  </a:cubicBezTo>
                  <a:cubicBezTo>
                    <a:pt x="1267" y="4714"/>
                    <a:pt x="1252" y="4729"/>
                    <a:pt x="1229" y="4759"/>
                  </a:cubicBezTo>
                  <a:cubicBezTo>
                    <a:pt x="1222" y="4759"/>
                    <a:pt x="1215" y="4766"/>
                    <a:pt x="1207" y="4774"/>
                  </a:cubicBezTo>
                  <a:cubicBezTo>
                    <a:pt x="1192" y="4789"/>
                    <a:pt x="1177" y="4796"/>
                    <a:pt x="1170" y="4819"/>
                  </a:cubicBezTo>
                  <a:cubicBezTo>
                    <a:pt x="1162" y="4834"/>
                    <a:pt x="1162" y="4849"/>
                    <a:pt x="1155" y="4856"/>
                  </a:cubicBezTo>
                  <a:cubicBezTo>
                    <a:pt x="1140" y="4894"/>
                    <a:pt x="1140" y="4916"/>
                    <a:pt x="1125" y="4946"/>
                  </a:cubicBezTo>
                  <a:cubicBezTo>
                    <a:pt x="1117" y="4976"/>
                    <a:pt x="1110" y="4999"/>
                    <a:pt x="1102" y="5029"/>
                  </a:cubicBezTo>
                  <a:cubicBezTo>
                    <a:pt x="1102" y="5036"/>
                    <a:pt x="1102" y="5036"/>
                    <a:pt x="1102" y="5036"/>
                  </a:cubicBezTo>
                  <a:cubicBezTo>
                    <a:pt x="1102" y="5126"/>
                    <a:pt x="1102" y="5126"/>
                    <a:pt x="1102" y="5126"/>
                  </a:cubicBezTo>
                  <a:cubicBezTo>
                    <a:pt x="1102" y="5141"/>
                    <a:pt x="1095" y="5156"/>
                    <a:pt x="1102" y="5179"/>
                  </a:cubicBezTo>
                  <a:cubicBezTo>
                    <a:pt x="1110" y="5194"/>
                    <a:pt x="1125" y="5209"/>
                    <a:pt x="1147" y="5209"/>
                  </a:cubicBezTo>
                  <a:cubicBezTo>
                    <a:pt x="1170" y="5209"/>
                    <a:pt x="1185" y="5209"/>
                    <a:pt x="1199" y="5209"/>
                  </a:cubicBezTo>
                  <a:cubicBezTo>
                    <a:pt x="1222" y="5216"/>
                    <a:pt x="1229" y="5231"/>
                    <a:pt x="1252" y="5246"/>
                  </a:cubicBezTo>
                  <a:cubicBezTo>
                    <a:pt x="1275" y="5261"/>
                    <a:pt x="1289" y="5276"/>
                    <a:pt x="1312" y="5299"/>
                  </a:cubicBezTo>
                  <a:cubicBezTo>
                    <a:pt x="1327" y="5306"/>
                    <a:pt x="1335" y="5314"/>
                    <a:pt x="1342" y="5321"/>
                  </a:cubicBezTo>
                  <a:cubicBezTo>
                    <a:pt x="1364" y="5336"/>
                    <a:pt x="1379" y="5344"/>
                    <a:pt x="1387" y="5366"/>
                  </a:cubicBezTo>
                  <a:cubicBezTo>
                    <a:pt x="1394" y="5374"/>
                    <a:pt x="1402" y="5381"/>
                    <a:pt x="1409" y="5388"/>
                  </a:cubicBezTo>
                  <a:cubicBezTo>
                    <a:pt x="1417" y="5396"/>
                    <a:pt x="1417" y="5396"/>
                    <a:pt x="1424" y="5396"/>
                  </a:cubicBezTo>
                  <a:cubicBezTo>
                    <a:pt x="1424" y="5396"/>
                    <a:pt x="1424" y="5396"/>
                    <a:pt x="1432" y="5396"/>
                  </a:cubicBezTo>
                  <a:cubicBezTo>
                    <a:pt x="1447" y="5396"/>
                    <a:pt x="1454" y="5388"/>
                    <a:pt x="1469" y="5381"/>
                  </a:cubicBezTo>
                  <a:cubicBezTo>
                    <a:pt x="1484" y="5381"/>
                    <a:pt x="1492" y="5381"/>
                    <a:pt x="1499" y="5381"/>
                  </a:cubicBezTo>
                  <a:cubicBezTo>
                    <a:pt x="1522" y="5374"/>
                    <a:pt x="1537" y="5366"/>
                    <a:pt x="1559" y="5366"/>
                  </a:cubicBezTo>
                  <a:cubicBezTo>
                    <a:pt x="1582" y="5366"/>
                    <a:pt x="1597" y="5374"/>
                    <a:pt x="1612" y="5388"/>
                  </a:cubicBezTo>
                  <a:cubicBezTo>
                    <a:pt x="1619" y="5396"/>
                    <a:pt x="1627" y="5396"/>
                    <a:pt x="1634" y="5404"/>
                  </a:cubicBezTo>
                  <a:cubicBezTo>
                    <a:pt x="1642" y="5411"/>
                    <a:pt x="1642" y="5418"/>
                    <a:pt x="1649" y="5426"/>
                  </a:cubicBezTo>
                  <a:cubicBezTo>
                    <a:pt x="1664" y="5434"/>
                    <a:pt x="1664" y="5441"/>
                    <a:pt x="1672" y="5456"/>
                  </a:cubicBezTo>
                  <a:cubicBezTo>
                    <a:pt x="1679" y="5464"/>
                    <a:pt x="1679" y="5471"/>
                    <a:pt x="1687" y="5478"/>
                  </a:cubicBezTo>
                  <a:cubicBezTo>
                    <a:pt x="1687" y="5486"/>
                    <a:pt x="1687" y="5494"/>
                    <a:pt x="1694" y="5501"/>
                  </a:cubicBezTo>
                  <a:cubicBezTo>
                    <a:pt x="1709" y="5516"/>
                    <a:pt x="1717" y="5524"/>
                    <a:pt x="1732" y="5531"/>
                  </a:cubicBezTo>
                  <a:cubicBezTo>
                    <a:pt x="1754" y="5553"/>
                    <a:pt x="1769" y="5561"/>
                    <a:pt x="1792" y="5583"/>
                  </a:cubicBezTo>
                  <a:cubicBezTo>
                    <a:pt x="1814" y="5606"/>
                    <a:pt x="1814" y="5628"/>
                    <a:pt x="1837" y="5651"/>
                  </a:cubicBezTo>
                  <a:cubicBezTo>
                    <a:pt x="1844" y="5658"/>
                    <a:pt x="1844" y="5658"/>
                    <a:pt x="1852" y="5666"/>
                  </a:cubicBezTo>
                  <a:cubicBezTo>
                    <a:pt x="1874" y="5681"/>
                    <a:pt x="1882" y="5696"/>
                    <a:pt x="1897" y="5711"/>
                  </a:cubicBezTo>
                  <a:cubicBezTo>
                    <a:pt x="1919" y="5718"/>
                    <a:pt x="1927" y="5726"/>
                    <a:pt x="1941" y="5733"/>
                  </a:cubicBezTo>
                  <a:cubicBezTo>
                    <a:pt x="1971" y="5741"/>
                    <a:pt x="1987" y="5741"/>
                    <a:pt x="2009" y="5748"/>
                  </a:cubicBezTo>
                  <a:cubicBezTo>
                    <a:pt x="2024" y="5748"/>
                    <a:pt x="2031" y="5748"/>
                    <a:pt x="2047" y="5756"/>
                  </a:cubicBezTo>
                  <a:cubicBezTo>
                    <a:pt x="2054" y="5756"/>
                    <a:pt x="2069" y="5756"/>
                    <a:pt x="2069" y="5771"/>
                  </a:cubicBezTo>
                  <a:cubicBezTo>
                    <a:pt x="2069" y="5801"/>
                    <a:pt x="2069" y="5801"/>
                    <a:pt x="2069" y="5801"/>
                  </a:cubicBezTo>
                  <a:cubicBezTo>
                    <a:pt x="2069" y="5816"/>
                    <a:pt x="2061" y="5831"/>
                    <a:pt x="2076" y="5838"/>
                  </a:cubicBezTo>
                  <a:cubicBezTo>
                    <a:pt x="2084" y="5846"/>
                    <a:pt x="2099" y="5838"/>
                    <a:pt x="2106" y="5853"/>
                  </a:cubicBezTo>
                  <a:cubicBezTo>
                    <a:pt x="2099" y="5861"/>
                    <a:pt x="2099" y="5868"/>
                    <a:pt x="2091" y="5883"/>
                  </a:cubicBezTo>
                  <a:cubicBezTo>
                    <a:pt x="2084" y="5891"/>
                    <a:pt x="2084" y="5891"/>
                    <a:pt x="2076" y="5891"/>
                  </a:cubicBezTo>
                  <a:cubicBezTo>
                    <a:pt x="2069" y="5891"/>
                    <a:pt x="2061" y="5891"/>
                    <a:pt x="2054" y="5891"/>
                  </a:cubicBezTo>
                  <a:cubicBezTo>
                    <a:pt x="2039" y="5891"/>
                    <a:pt x="2031" y="5906"/>
                    <a:pt x="2017" y="5913"/>
                  </a:cubicBezTo>
                  <a:cubicBezTo>
                    <a:pt x="2009" y="5928"/>
                    <a:pt x="2001" y="5928"/>
                    <a:pt x="1994" y="5935"/>
                  </a:cubicBezTo>
                  <a:cubicBezTo>
                    <a:pt x="1987" y="5951"/>
                    <a:pt x="1987" y="5958"/>
                    <a:pt x="1979" y="5965"/>
                  </a:cubicBezTo>
                  <a:cubicBezTo>
                    <a:pt x="1971" y="5965"/>
                    <a:pt x="1964" y="5965"/>
                    <a:pt x="1957" y="5965"/>
                  </a:cubicBezTo>
                  <a:cubicBezTo>
                    <a:pt x="1941" y="5973"/>
                    <a:pt x="1941" y="5981"/>
                    <a:pt x="1927" y="5981"/>
                  </a:cubicBezTo>
                  <a:cubicBezTo>
                    <a:pt x="1911" y="5988"/>
                    <a:pt x="1904" y="5988"/>
                    <a:pt x="1889" y="5995"/>
                  </a:cubicBezTo>
                  <a:cubicBezTo>
                    <a:pt x="1882" y="6003"/>
                    <a:pt x="1882" y="6003"/>
                    <a:pt x="1874" y="6003"/>
                  </a:cubicBezTo>
                  <a:cubicBezTo>
                    <a:pt x="1859" y="6003"/>
                    <a:pt x="1859" y="5988"/>
                    <a:pt x="1852" y="5981"/>
                  </a:cubicBezTo>
                  <a:cubicBezTo>
                    <a:pt x="1852" y="5973"/>
                    <a:pt x="1844" y="5965"/>
                    <a:pt x="1829" y="5958"/>
                  </a:cubicBezTo>
                  <a:cubicBezTo>
                    <a:pt x="1807" y="5951"/>
                    <a:pt x="1792" y="5943"/>
                    <a:pt x="1769" y="5928"/>
                  </a:cubicBezTo>
                  <a:cubicBezTo>
                    <a:pt x="1754" y="5921"/>
                    <a:pt x="1739" y="5921"/>
                    <a:pt x="1724" y="5913"/>
                  </a:cubicBezTo>
                  <a:cubicBezTo>
                    <a:pt x="1717" y="5913"/>
                    <a:pt x="1709" y="5913"/>
                    <a:pt x="1709" y="5913"/>
                  </a:cubicBezTo>
                  <a:cubicBezTo>
                    <a:pt x="1694" y="5913"/>
                    <a:pt x="1687" y="5913"/>
                    <a:pt x="1672" y="5913"/>
                  </a:cubicBezTo>
                  <a:cubicBezTo>
                    <a:pt x="1657" y="5906"/>
                    <a:pt x="1657" y="5906"/>
                    <a:pt x="1642" y="5906"/>
                  </a:cubicBezTo>
                  <a:cubicBezTo>
                    <a:pt x="1627" y="5906"/>
                    <a:pt x="1619" y="5906"/>
                    <a:pt x="1604" y="5913"/>
                  </a:cubicBezTo>
                  <a:cubicBezTo>
                    <a:pt x="1597" y="5921"/>
                    <a:pt x="1589" y="5928"/>
                    <a:pt x="1582" y="5935"/>
                  </a:cubicBezTo>
                  <a:cubicBezTo>
                    <a:pt x="1582" y="5943"/>
                    <a:pt x="1582" y="5951"/>
                    <a:pt x="1574" y="5951"/>
                  </a:cubicBezTo>
                  <a:cubicBezTo>
                    <a:pt x="1567" y="5951"/>
                    <a:pt x="1559" y="5943"/>
                    <a:pt x="1559" y="5935"/>
                  </a:cubicBezTo>
                  <a:cubicBezTo>
                    <a:pt x="1559" y="5928"/>
                    <a:pt x="1567" y="5928"/>
                    <a:pt x="1567" y="5921"/>
                  </a:cubicBezTo>
                  <a:cubicBezTo>
                    <a:pt x="1574" y="5913"/>
                    <a:pt x="1574" y="5906"/>
                    <a:pt x="1582" y="5898"/>
                  </a:cubicBezTo>
                  <a:cubicBezTo>
                    <a:pt x="1582" y="5891"/>
                    <a:pt x="1589" y="5891"/>
                    <a:pt x="1589" y="5883"/>
                  </a:cubicBezTo>
                  <a:cubicBezTo>
                    <a:pt x="1589" y="5868"/>
                    <a:pt x="1574" y="5861"/>
                    <a:pt x="1567" y="5853"/>
                  </a:cubicBezTo>
                  <a:cubicBezTo>
                    <a:pt x="1552" y="5846"/>
                    <a:pt x="1544" y="5831"/>
                    <a:pt x="1537" y="5831"/>
                  </a:cubicBezTo>
                  <a:cubicBezTo>
                    <a:pt x="1522" y="5831"/>
                    <a:pt x="1514" y="5846"/>
                    <a:pt x="1499" y="5853"/>
                  </a:cubicBezTo>
                  <a:cubicBezTo>
                    <a:pt x="1492" y="5861"/>
                    <a:pt x="1484" y="5868"/>
                    <a:pt x="1484" y="5876"/>
                  </a:cubicBezTo>
                  <a:cubicBezTo>
                    <a:pt x="1469" y="5898"/>
                    <a:pt x="1454" y="5906"/>
                    <a:pt x="1447" y="5935"/>
                  </a:cubicBezTo>
                  <a:cubicBezTo>
                    <a:pt x="1447" y="5943"/>
                    <a:pt x="1439" y="5951"/>
                    <a:pt x="1439" y="5958"/>
                  </a:cubicBezTo>
                  <a:cubicBezTo>
                    <a:pt x="1432" y="5965"/>
                    <a:pt x="1432" y="5965"/>
                    <a:pt x="1424" y="5973"/>
                  </a:cubicBezTo>
                  <a:cubicBezTo>
                    <a:pt x="1417" y="5973"/>
                    <a:pt x="1417" y="5981"/>
                    <a:pt x="1402" y="5981"/>
                  </a:cubicBezTo>
                  <a:cubicBezTo>
                    <a:pt x="1387" y="5995"/>
                    <a:pt x="1379" y="5995"/>
                    <a:pt x="1357" y="6011"/>
                  </a:cubicBezTo>
                  <a:cubicBezTo>
                    <a:pt x="1349" y="6018"/>
                    <a:pt x="1349" y="6025"/>
                    <a:pt x="1335" y="6025"/>
                  </a:cubicBezTo>
                  <a:cubicBezTo>
                    <a:pt x="1327" y="6025"/>
                    <a:pt x="1319" y="6018"/>
                    <a:pt x="1305" y="6018"/>
                  </a:cubicBezTo>
                  <a:cubicBezTo>
                    <a:pt x="1297" y="6011"/>
                    <a:pt x="1297" y="6011"/>
                    <a:pt x="1289" y="6011"/>
                  </a:cubicBezTo>
                  <a:cubicBezTo>
                    <a:pt x="1282" y="6011"/>
                    <a:pt x="1282" y="6018"/>
                    <a:pt x="1282" y="6025"/>
                  </a:cubicBezTo>
                  <a:cubicBezTo>
                    <a:pt x="1275" y="6033"/>
                    <a:pt x="1275" y="6033"/>
                    <a:pt x="1275" y="6041"/>
                  </a:cubicBezTo>
                  <a:cubicBezTo>
                    <a:pt x="1267" y="6055"/>
                    <a:pt x="1267" y="6070"/>
                    <a:pt x="1259" y="6085"/>
                  </a:cubicBezTo>
                  <a:cubicBezTo>
                    <a:pt x="1259" y="6108"/>
                    <a:pt x="1259" y="6123"/>
                    <a:pt x="1252" y="6145"/>
                  </a:cubicBezTo>
                  <a:cubicBezTo>
                    <a:pt x="1252" y="6153"/>
                    <a:pt x="1252" y="6160"/>
                    <a:pt x="1252" y="6168"/>
                  </a:cubicBezTo>
                  <a:cubicBezTo>
                    <a:pt x="1252" y="6205"/>
                    <a:pt x="1252" y="6205"/>
                    <a:pt x="1252" y="6205"/>
                  </a:cubicBezTo>
                  <a:cubicBezTo>
                    <a:pt x="1252" y="6228"/>
                    <a:pt x="1267" y="6243"/>
                    <a:pt x="1267" y="6265"/>
                  </a:cubicBezTo>
                  <a:cubicBezTo>
                    <a:pt x="1267" y="6273"/>
                    <a:pt x="1267" y="6280"/>
                    <a:pt x="1259" y="6280"/>
                  </a:cubicBezTo>
                  <a:cubicBezTo>
                    <a:pt x="1259" y="6288"/>
                    <a:pt x="1252" y="6288"/>
                    <a:pt x="1245" y="6288"/>
                  </a:cubicBezTo>
                  <a:cubicBezTo>
                    <a:pt x="1229" y="6295"/>
                    <a:pt x="1222" y="6295"/>
                    <a:pt x="1207" y="6303"/>
                  </a:cubicBezTo>
                  <a:cubicBezTo>
                    <a:pt x="1170" y="6318"/>
                    <a:pt x="1147" y="6318"/>
                    <a:pt x="1117" y="6333"/>
                  </a:cubicBezTo>
                  <a:cubicBezTo>
                    <a:pt x="1102" y="6340"/>
                    <a:pt x="1087" y="6348"/>
                    <a:pt x="1080" y="6355"/>
                  </a:cubicBezTo>
                  <a:cubicBezTo>
                    <a:pt x="1072" y="6355"/>
                    <a:pt x="1065" y="6363"/>
                    <a:pt x="1057" y="6370"/>
                  </a:cubicBezTo>
                  <a:cubicBezTo>
                    <a:pt x="1050" y="6378"/>
                    <a:pt x="1050" y="6385"/>
                    <a:pt x="1050" y="6393"/>
                  </a:cubicBezTo>
                  <a:cubicBezTo>
                    <a:pt x="1042" y="6408"/>
                    <a:pt x="1035" y="6415"/>
                    <a:pt x="1027" y="6430"/>
                  </a:cubicBezTo>
                  <a:cubicBezTo>
                    <a:pt x="1027" y="6445"/>
                    <a:pt x="1020" y="6453"/>
                    <a:pt x="1012" y="6460"/>
                  </a:cubicBezTo>
                  <a:cubicBezTo>
                    <a:pt x="1012" y="6468"/>
                    <a:pt x="1005" y="6475"/>
                    <a:pt x="997" y="6475"/>
                  </a:cubicBezTo>
                  <a:cubicBezTo>
                    <a:pt x="990" y="6475"/>
                    <a:pt x="990" y="6468"/>
                    <a:pt x="982" y="6468"/>
                  </a:cubicBezTo>
                  <a:cubicBezTo>
                    <a:pt x="967" y="6460"/>
                    <a:pt x="960" y="6460"/>
                    <a:pt x="952" y="6453"/>
                  </a:cubicBezTo>
                  <a:cubicBezTo>
                    <a:pt x="945" y="6438"/>
                    <a:pt x="937" y="6430"/>
                    <a:pt x="922" y="6430"/>
                  </a:cubicBezTo>
                  <a:cubicBezTo>
                    <a:pt x="900" y="6430"/>
                    <a:pt x="885" y="6438"/>
                    <a:pt x="862" y="6438"/>
                  </a:cubicBezTo>
                  <a:cubicBezTo>
                    <a:pt x="855" y="6438"/>
                    <a:pt x="847" y="6430"/>
                    <a:pt x="840" y="6415"/>
                  </a:cubicBezTo>
                  <a:cubicBezTo>
                    <a:pt x="832" y="6408"/>
                    <a:pt x="825" y="6393"/>
                    <a:pt x="817" y="6378"/>
                  </a:cubicBezTo>
                  <a:cubicBezTo>
                    <a:pt x="802" y="6355"/>
                    <a:pt x="795" y="6340"/>
                    <a:pt x="780" y="6310"/>
                  </a:cubicBezTo>
                  <a:cubicBezTo>
                    <a:pt x="772" y="6288"/>
                    <a:pt x="780" y="6273"/>
                    <a:pt x="765" y="6250"/>
                  </a:cubicBezTo>
                  <a:cubicBezTo>
                    <a:pt x="758" y="6235"/>
                    <a:pt x="758" y="6220"/>
                    <a:pt x="758" y="6198"/>
                  </a:cubicBezTo>
                  <a:cubicBezTo>
                    <a:pt x="750" y="6190"/>
                    <a:pt x="750" y="6183"/>
                    <a:pt x="750" y="6175"/>
                  </a:cubicBezTo>
                  <a:cubicBezTo>
                    <a:pt x="750" y="6153"/>
                    <a:pt x="758" y="6145"/>
                    <a:pt x="758" y="6123"/>
                  </a:cubicBezTo>
                  <a:cubicBezTo>
                    <a:pt x="758" y="6115"/>
                    <a:pt x="772" y="6108"/>
                    <a:pt x="772" y="6100"/>
                  </a:cubicBezTo>
                  <a:cubicBezTo>
                    <a:pt x="772" y="6063"/>
                    <a:pt x="772" y="6063"/>
                    <a:pt x="772" y="6063"/>
                  </a:cubicBezTo>
                  <a:cubicBezTo>
                    <a:pt x="772" y="6055"/>
                    <a:pt x="772" y="6055"/>
                    <a:pt x="772" y="6048"/>
                  </a:cubicBezTo>
                  <a:cubicBezTo>
                    <a:pt x="780" y="6033"/>
                    <a:pt x="787" y="6025"/>
                    <a:pt x="795" y="6011"/>
                  </a:cubicBezTo>
                  <a:cubicBezTo>
                    <a:pt x="810" y="5988"/>
                    <a:pt x="817" y="5981"/>
                    <a:pt x="832" y="5958"/>
                  </a:cubicBezTo>
                  <a:cubicBezTo>
                    <a:pt x="832" y="5951"/>
                    <a:pt x="840" y="5943"/>
                    <a:pt x="847" y="5935"/>
                  </a:cubicBezTo>
                  <a:cubicBezTo>
                    <a:pt x="847" y="5928"/>
                    <a:pt x="855" y="5921"/>
                    <a:pt x="862" y="5913"/>
                  </a:cubicBezTo>
                  <a:cubicBezTo>
                    <a:pt x="862" y="5906"/>
                    <a:pt x="862" y="5898"/>
                    <a:pt x="862" y="5883"/>
                  </a:cubicBezTo>
                  <a:cubicBezTo>
                    <a:pt x="862" y="5868"/>
                    <a:pt x="862" y="5861"/>
                    <a:pt x="870" y="5846"/>
                  </a:cubicBezTo>
                  <a:cubicBezTo>
                    <a:pt x="877" y="5846"/>
                    <a:pt x="877" y="5846"/>
                    <a:pt x="877" y="5846"/>
                  </a:cubicBezTo>
                  <a:cubicBezTo>
                    <a:pt x="892" y="5853"/>
                    <a:pt x="892" y="5853"/>
                    <a:pt x="892" y="5853"/>
                  </a:cubicBezTo>
                  <a:cubicBezTo>
                    <a:pt x="907" y="5846"/>
                    <a:pt x="915" y="5831"/>
                    <a:pt x="915" y="5816"/>
                  </a:cubicBezTo>
                  <a:cubicBezTo>
                    <a:pt x="915" y="5793"/>
                    <a:pt x="915" y="5778"/>
                    <a:pt x="922" y="5756"/>
                  </a:cubicBezTo>
                  <a:cubicBezTo>
                    <a:pt x="922" y="5748"/>
                    <a:pt x="922" y="5748"/>
                    <a:pt x="922" y="5741"/>
                  </a:cubicBezTo>
                  <a:cubicBezTo>
                    <a:pt x="922" y="5718"/>
                    <a:pt x="930" y="5703"/>
                    <a:pt x="930" y="5681"/>
                  </a:cubicBezTo>
                  <a:cubicBezTo>
                    <a:pt x="930" y="5658"/>
                    <a:pt x="922" y="5651"/>
                    <a:pt x="915" y="5636"/>
                  </a:cubicBezTo>
                  <a:cubicBezTo>
                    <a:pt x="915" y="5613"/>
                    <a:pt x="915" y="5606"/>
                    <a:pt x="915" y="5591"/>
                  </a:cubicBezTo>
                  <a:cubicBezTo>
                    <a:pt x="907" y="5576"/>
                    <a:pt x="907" y="5568"/>
                    <a:pt x="907" y="5561"/>
                  </a:cubicBezTo>
                  <a:cubicBezTo>
                    <a:pt x="892" y="5538"/>
                    <a:pt x="885" y="5531"/>
                    <a:pt x="870" y="5508"/>
                  </a:cubicBezTo>
                  <a:cubicBezTo>
                    <a:pt x="862" y="5501"/>
                    <a:pt x="855" y="5494"/>
                    <a:pt x="847" y="5478"/>
                  </a:cubicBezTo>
                  <a:cubicBezTo>
                    <a:pt x="840" y="5464"/>
                    <a:pt x="840" y="5456"/>
                    <a:pt x="832" y="5448"/>
                  </a:cubicBezTo>
                  <a:cubicBezTo>
                    <a:pt x="825" y="5426"/>
                    <a:pt x="817" y="5418"/>
                    <a:pt x="810" y="5404"/>
                  </a:cubicBezTo>
                  <a:cubicBezTo>
                    <a:pt x="802" y="5396"/>
                    <a:pt x="802" y="5388"/>
                    <a:pt x="795" y="5381"/>
                  </a:cubicBezTo>
                  <a:cubicBezTo>
                    <a:pt x="787" y="5381"/>
                    <a:pt x="780" y="5374"/>
                    <a:pt x="765" y="5374"/>
                  </a:cubicBezTo>
                  <a:cubicBezTo>
                    <a:pt x="735" y="5366"/>
                    <a:pt x="712" y="5374"/>
                    <a:pt x="690" y="5359"/>
                  </a:cubicBezTo>
                  <a:cubicBezTo>
                    <a:pt x="675" y="5351"/>
                    <a:pt x="668" y="5336"/>
                    <a:pt x="660" y="5321"/>
                  </a:cubicBezTo>
                  <a:cubicBezTo>
                    <a:pt x="652" y="5306"/>
                    <a:pt x="652" y="5299"/>
                    <a:pt x="645" y="5284"/>
                  </a:cubicBezTo>
                  <a:cubicBezTo>
                    <a:pt x="638" y="5254"/>
                    <a:pt x="623" y="5231"/>
                    <a:pt x="593" y="5224"/>
                  </a:cubicBezTo>
                  <a:cubicBezTo>
                    <a:pt x="578" y="5216"/>
                    <a:pt x="570" y="5209"/>
                    <a:pt x="555" y="5201"/>
                  </a:cubicBezTo>
                  <a:cubicBezTo>
                    <a:pt x="533" y="5194"/>
                    <a:pt x="525" y="5179"/>
                    <a:pt x="525" y="5164"/>
                  </a:cubicBezTo>
                  <a:cubicBezTo>
                    <a:pt x="525" y="5149"/>
                    <a:pt x="525" y="5141"/>
                    <a:pt x="525" y="5126"/>
                  </a:cubicBezTo>
                  <a:cubicBezTo>
                    <a:pt x="518" y="5111"/>
                    <a:pt x="510" y="5096"/>
                    <a:pt x="510" y="5081"/>
                  </a:cubicBezTo>
                  <a:cubicBezTo>
                    <a:pt x="510" y="5059"/>
                    <a:pt x="518" y="5044"/>
                    <a:pt x="533" y="5029"/>
                  </a:cubicBezTo>
                  <a:cubicBezTo>
                    <a:pt x="548" y="5006"/>
                    <a:pt x="555" y="4991"/>
                    <a:pt x="570" y="4969"/>
                  </a:cubicBezTo>
                  <a:cubicBezTo>
                    <a:pt x="578" y="4946"/>
                    <a:pt x="585" y="4931"/>
                    <a:pt x="593" y="4909"/>
                  </a:cubicBezTo>
                  <a:cubicBezTo>
                    <a:pt x="593" y="4886"/>
                    <a:pt x="600" y="4879"/>
                    <a:pt x="600" y="4856"/>
                  </a:cubicBezTo>
                  <a:cubicBezTo>
                    <a:pt x="600" y="4796"/>
                    <a:pt x="585" y="4766"/>
                    <a:pt x="585" y="4714"/>
                  </a:cubicBezTo>
                  <a:cubicBezTo>
                    <a:pt x="585" y="4692"/>
                    <a:pt x="585" y="4692"/>
                    <a:pt x="585" y="4692"/>
                  </a:cubicBezTo>
                  <a:cubicBezTo>
                    <a:pt x="585" y="4669"/>
                    <a:pt x="585" y="4654"/>
                    <a:pt x="585" y="4624"/>
                  </a:cubicBezTo>
                  <a:cubicBezTo>
                    <a:pt x="585" y="4594"/>
                    <a:pt x="600" y="4579"/>
                    <a:pt x="600" y="4549"/>
                  </a:cubicBezTo>
                  <a:cubicBezTo>
                    <a:pt x="615" y="4534"/>
                    <a:pt x="630" y="4527"/>
                    <a:pt x="645" y="4519"/>
                  </a:cubicBezTo>
                  <a:cubicBezTo>
                    <a:pt x="652" y="4512"/>
                    <a:pt x="660" y="4504"/>
                    <a:pt x="668" y="4504"/>
                  </a:cubicBezTo>
                  <a:cubicBezTo>
                    <a:pt x="682" y="4504"/>
                    <a:pt x="690" y="4504"/>
                    <a:pt x="698" y="4504"/>
                  </a:cubicBezTo>
                  <a:cubicBezTo>
                    <a:pt x="705" y="4504"/>
                    <a:pt x="712" y="4497"/>
                    <a:pt x="720" y="4497"/>
                  </a:cubicBezTo>
                  <a:cubicBezTo>
                    <a:pt x="742" y="4497"/>
                    <a:pt x="758" y="4489"/>
                    <a:pt x="780" y="4489"/>
                  </a:cubicBezTo>
                  <a:cubicBezTo>
                    <a:pt x="787" y="4497"/>
                    <a:pt x="795" y="4489"/>
                    <a:pt x="810" y="4489"/>
                  </a:cubicBezTo>
                  <a:cubicBezTo>
                    <a:pt x="817" y="4489"/>
                    <a:pt x="825" y="4489"/>
                    <a:pt x="832" y="4482"/>
                  </a:cubicBezTo>
                  <a:cubicBezTo>
                    <a:pt x="840" y="4474"/>
                    <a:pt x="840" y="4467"/>
                    <a:pt x="840" y="4452"/>
                  </a:cubicBezTo>
                  <a:lnTo>
                    <a:pt x="847" y="4444"/>
                  </a:lnTo>
                  <a:cubicBezTo>
                    <a:pt x="855" y="4437"/>
                    <a:pt x="862" y="4429"/>
                    <a:pt x="870" y="4429"/>
                  </a:cubicBezTo>
                  <a:cubicBezTo>
                    <a:pt x="885" y="4422"/>
                    <a:pt x="892" y="4414"/>
                    <a:pt x="907" y="4407"/>
                  </a:cubicBezTo>
                  <a:cubicBezTo>
                    <a:pt x="915" y="4407"/>
                    <a:pt x="922" y="4407"/>
                    <a:pt x="930" y="4399"/>
                  </a:cubicBezTo>
                  <a:cubicBezTo>
                    <a:pt x="937" y="4399"/>
                    <a:pt x="937" y="4392"/>
                    <a:pt x="937" y="4377"/>
                  </a:cubicBezTo>
                  <a:cubicBezTo>
                    <a:pt x="937" y="4362"/>
                    <a:pt x="945" y="4354"/>
                    <a:pt x="952" y="4347"/>
                  </a:cubicBezTo>
                  <a:cubicBezTo>
                    <a:pt x="967" y="4324"/>
                    <a:pt x="967" y="4309"/>
                    <a:pt x="975" y="4287"/>
                  </a:cubicBezTo>
                  <a:lnTo>
                    <a:pt x="982" y="4287"/>
                  </a:lnTo>
                  <a:cubicBezTo>
                    <a:pt x="982" y="4295"/>
                    <a:pt x="982" y="4302"/>
                    <a:pt x="990" y="4302"/>
                  </a:cubicBezTo>
                  <a:cubicBezTo>
                    <a:pt x="997" y="4309"/>
                    <a:pt x="997" y="4302"/>
                    <a:pt x="1005" y="4309"/>
                  </a:cubicBezTo>
                  <a:cubicBezTo>
                    <a:pt x="1012" y="4309"/>
                    <a:pt x="1012" y="4309"/>
                    <a:pt x="1012" y="4317"/>
                  </a:cubicBezTo>
                  <a:cubicBezTo>
                    <a:pt x="1020" y="4324"/>
                    <a:pt x="1027" y="4324"/>
                    <a:pt x="1035" y="4339"/>
                  </a:cubicBezTo>
                  <a:cubicBezTo>
                    <a:pt x="1035" y="4354"/>
                    <a:pt x="1035" y="4362"/>
                    <a:pt x="1042" y="4377"/>
                  </a:cubicBezTo>
                  <a:cubicBezTo>
                    <a:pt x="1057" y="4369"/>
                    <a:pt x="1057" y="4369"/>
                    <a:pt x="1072" y="4369"/>
                  </a:cubicBezTo>
                  <a:cubicBezTo>
                    <a:pt x="1087" y="4362"/>
                    <a:pt x="1095" y="4362"/>
                    <a:pt x="1110" y="4362"/>
                  </a:cubicBezTo>
                  <a:cubicBezTo>
                    <a:pt x="1110" y="4347"/>
                    <a:pt x="1117" y="4339"/>
                    <a:pt x="1117" y="4317"/>
                  </a:cubicBezTo>
                  <a:cubicBezTo>
                    <a:pt x="1117" y="4317"/>
                    <a:pt x="1117" y="4317"/>
                    <a:pt x="1117" y="4309"/>
                  </a:cubicBezTo>
                  <a:cubicBezTo>
                    <a:pt x="1117" y="4302"/>
                    <a:pt x="1117" y="4302"/>
                    <a:pt x="1117" y="4295"/>
                  </a:cubicBezTo>
                  <a:cubicBezTo>
                    <a:pt x="1117" y="4287"/>
                    <a:pt x="1117" y="4279"/>
                    <a:pt x="1125" y="4272"/>
                  </a:cubicBezTo>
                  <a:cubicBezTo>
                    <a:pt x="1125" y="4265"/>
                    <a:pt x="1132" y="4265"/>
                    <a:pt x="1132" y="4265"/>
                  </a:cubicBezTo>
                  <a:cubicBezTo>
                    <a:pt x="1147" y="4249"/>
                    <a:pt x="1147" y="4235"/>
                    <a:pt x="1162" y="4219"/>
                  </a:cubicBezTo>
                  <a:cubicBezTo>
                    <a:pt x="1177" y="4205"/>
                    <a:pt x="1177" y="4189"/>
                    <a:pt x="1192" y="4175"/>
                  </a:cubicBezTo>
                  <a:cubicBezTo>
                    <a:pt x="1199" y="4159"/>
                    <a:pt x="1207" y="4152"/>
                    <a:pt x="1215" y="4130"/>
                  </a:cubicBezTo>
                  <a:cubicBezTo>
                    <a:pt x="1215" y="4130"/>
                    <a:pt x="1215" y="4122"/>
                    <a:pt x="1222" y="4115"/>
                  </a:cubicBezTo>
                  <a:cubicBezTo>
                    <a:pt x="1222" y="4115"/>
                    <a:pt x="1222" y="4115"/>
                    <a:pt x="1229" y="4115"/>
                  </a:cubicBezTo>
                  <a:cubicBezTo>
                    <a:pt x="1237" y="4100"/>
                    <a:pt x="1252" y="4092"/>
                    <a:pt x="1275" y="4085"/>
                  </a:cubicBezTo>
                  <a:cubicBezTo>
                    <a:pt x="1282" y="4085"/>
                    <a:pt x="1289" y="4077"/>
                    <a:pt x="1297" y="4077"/>
                  </a:cubicBezTo>
                  <a:cubicBezTo>
                    <a:pt x="1312" y="4062"/>
                    <a:pt x="1327" y="4055"/>
                    <a:pt x="1342" y="4040"/>
                  </a:cubicBezTo>
                  <a:cubicBezTo>
                    <a:pt x="1349" y="4032"/>
                    <a:pt x="1357" y="4025"/>
                    <a:pt x="1364" y="4010"/>
                  </a:cubicBezTo>
                  <a:cubicBezTo>
                    <a:pt x="1372" y="4002"/>
                    <a:pt x="1372" y="4002"/>
                    <a:pt x="1372" y="3995"/>
                  </a:cubicBezTo>
                  <a:cubicBezTo>
                    <a:pt x="1372" y="3972"/>
                    <a:pt x="1357" y="3972"/>
                    <a:pt x="1349" y="3950"/>
                  </a:cubicBezTo>
                  <a:cubicBezTo>
                    <a:pt x="1342" y="3935"/>
                    <a:pt x="1335" y="3927"/>
                    <a:pt x="1327" y="3905"/>
                  </a:cubicBezTo>
                  <a:cubicBezTo>
                    <a:pt x="1319" y="3897"/>
                    <a:pt x="1312" y="3897"/>
                    <a:pt x="1305" y="3890"/>
                  </a:cubicBezTo>
                  <a:cubicBezTo>
                    <a:pt x="1297" y="3882"/>
                    <a:pt x="1297" y="3875"/>
                    <a:pt x="1297" y="3867"/>
                  </a:cubicBezTo>
                  <a:cubicBezTo>
                    <a:pt x="1289" y="3852"/>
                    <a:pt x="1282" y="3837"/>
                    <a:pt x="1275" y="3822"/>
                  </a:cubicBezTo>
                  <a:cubicBezTo>
                    <a:pt x="1259" y="3800"/>
                    <a:pt x="1245" y="3785"/>
                    <a:pt x="1222" y="3762"/>
                  </a:cubicBezTo>
                  <a:cubicBezTo>
                    <a:pt x="1215" y="3755"/>
                    <a:pt x="1207" y="3755"/>
                    <a:pt x="1199" y="3747"/>
                  </a:cubicBezTo>
                  <a:cubicBezTo>
                    <a:pt x="1192" y="3732"/>
                    <a:pt x="1177" y="3725"/>
                    <a:pt x="1170" y="3710"/>
                  </a:cubicBezTo>
                  <a:cubicBezTo>
                    <a:pt x="1170" y="3710"/>
                    <a:pt x="1162" y="3702"/>
                    <a:pt x="1162" y="3695"/>
                  </a:cubicBezTo>
                  <a:cubicBezTo>
                    <a:pt x="1155" y="3680"/>
                    <a:pt x="1147" y="3665"/>
                    <a:pt x="1140" y="3650"/>
                  </a:cubicBezTo>
                  <a:cubicBezTo>
                    <a:pt x="1170" y="3553"/>
                    <a:pt x="1170" y="3553"/>
                    <a:pt x="1170" y="3553"/>
                  </a:cubicBezTo>
                  <a:cubicBezTo>
                    <a:pt x="1170" y="3515"/>
                    <a:pt x="1170" y="3515"/>
                    <a:pt x="1170" y="3515"/>
                  </a:cubicBezTo>
                  <a:cubicBezTo>
                    <a:pt x="1170" y="3500"/>
                    <a:pt x="1170" y="3500"/>
                    <a:pt x="1170" y="3500"/>
                  </a:cubicBezTo>
                  <a:lnTo>
                    <a:pt x="1170" y="3500"/>
                  </a:lnTo>
                  <a:cubicBezTo>
                    <a:pt x="1199" y="3500"/>
                    <a:pt x="1199" y="3500"/>
                    <a:pt x="1199" y="3500"/>
                  </a:cubicBezTo>
                  <a:cubicBezTo>
                    <a:pt x="1215" y="3500"/>
                    <a:pt x="1215" y="3500"/>
                    <a:pt x="1215" y="3500"/>
                  </a:cubicBezTo>
                  <a:cubicBezTo>
                    <a:pt x="1229" y="3500"/>
                    <a:pt x="1237" y="3493"/>
                    <a:pt x="1245" y="3493"/>
                  </a:cubicBezTo>
                  <a:cubicBezTo>
                    <a:pt x="1267" y="3493"/>
                    <a:pt x="1282" y="3493"/>
                    <a:pt x="1289" y="3477"/>
                  </a:cubicBezTo>
                  <a:cubicBezTo>
                    <a:pt x="1297" y="3463"/>
                    <a:pt x="1305" y="3448"/>
                    <a:pt x="1312" y="3433"/>
                  </a:cubicBezTo>
                  <a:cubicBezTo>
                    <a:pt x="1319" y="3433"/>
                    <a:pt x="1319" y="3433"/>
                    <a:pt x="1327" y="3433"/>
                  </a:cubicBezTo>
                  <a:cubicBezTo>
                    <a:pt x="1342" y="3440"/>
                    <a:pt x="1342" y="3455"/>
                    <a:pt x="1357" y="3463"/>
                  </a:cubicBezTo>
                  <a:cubicBezTo>
                    <a:pt x="1372" y="3470"/>
                    <a:pt x="1387" y="3470"/>
                    <a:pt x="1394" y="3485"/>
                  </a:cubicBezTo>
                  <a:cubicBezTo>
                    <a:pt x="1402" y="3493"/>
                    <a:pt x="1402" y="3493"/>
                    <a:pt x="1402" y="3500"/>
                  </a:cubicBezTo>
                  <a:cubicBezTo>
                    <a:pt x="1417" y="3523"/>
                    <a:pt x="1424" y="3545"/>
                    <a:pt x="1447" y="3553"/>
                  </a:cubicBezTo>
                  <a:cubicBezTo>
                    <a:pt x="1462" y="3553"/>
                    <a:pt x="1477" y="3553"/>
                    <a:pt x="1492" y="3560"/>
                  </a:cubicBezTo>
                  <a:lnTo>
                    <a:pt x="1499" y="3567"/>
                  </a:lnTo>
                  <a:cubicBezTo>
                    <a:pt x="1499" y="3575"/>
                    <a:pt x="1499" y="3575"/>
                    <a:pt x="1499" y="3575"/>
                  </a:cubicBezTo>
                  <a:cubicBezTo>
                    <a:pt x="1492" y="3583"/>
                    <a:pt x="1484" y="3583"/>
                    <a:pt x="1484" y="3590"/>
                  </a:cubicBezTo>
                  <a:cubicBezTo>
                    <a:pt x="1484" y="3597"/>
                    <a:pt x="1492" y="3597"/>
                    <a:pt x="1499" y="3605"/>
                  </a:cubicBezTo>
                  <a:cubicBezTo>
                    <a:pt x="1514" y="3613"/>
                    <a:pt x="1522" y="3613"/>
                    <a:pt x="1529" y="3613"/>
                  </a:cubicBezTo>
                  <a:cubicBezTo>
                    <a:pt x="1544" y="3613"/>
                    <a:pt x="1559" y="3620"/>
                    <a:pt x="1567" y="3627"/>
                  </a:cubicBezTo>
                  <a:cubicBezTo>
                    <a:pt x="1582" y="3635"/>
                    <a:pt x="1597" y="3642"/>
                    <a:pt x="1612" y="3650"/>
                  </a:cubicBezTo>
                  <a:cubicBezTo>
                    <a:pt x="1627" y="3650"/>
                    <a:pt x="1634" y="3650"/>
                    <a:pt x="1642" y="3657"/>
                  </a:cubicBezTo>
                  <a:cubicBezTo>
                    <a:pt x="1642" y="3665"/>
                    <a:pt x="1649" y="3665"/>
                    <a:pt x="1649" y="3672"/>
                  </a:cubicBezTo>
                  <a:cubicBezTo>
                    <a:pt x="1649" y="3702"/>
                    <a:pt x="1649" y="3702"/>
                    <a:pt x="1649" y="3702"/>
                  </a:cubicBezTo>
                  <a:cubicBezTo>
                    <a:pt x="1664" y="3702"/>
                    <a:pt x="1664" y="3702"/>
                    <a:pt x="1664" y="3702"/>
                  </a:cubicBezTo>
                  <a:cubicBezTo>
                    <a:pt x="1694" y="3702"/>
                    <a:pt x="1702" y="3695"/>
                    <a:pt x="1724" y="3687"/>
                  </a:cubicBezTo>
                  <a:cubicBezTo>
                    <a:pt x="1747" y="3687"/>
                    <a:pt x="1762" y="3687"/>
                    <a:pt x="1784" y="3687"/>
                  </a:cubicBezTo>
                  <a:cubicBezTo>
                    <a:pt x="1807" y="3680"/>
                    <a:pt x="1822" y="3672"/>
                    <a:pt x="1844" y="3657"/>
                  </a:cubicBezTo>
                  <a:cubicBezTo>
                    <a:pt x="1859" y="3657"/>
                    <a:pt x="1867" y="3657"/>
                    <a:pt x="1882" y="3650"/>
                  </a:cubicBezTo>
                  <a:cubicBezTo>
                    <a:pt x="1889" y="3650"/>
                    <a:pt x="1889" y="3642"/>
                    <a:pt x="1897" y="3642"/>
                  </a:cubicBezTo>
                  <a:cubicBezTo>
                    <a:pt x="1911" y="3642"/>
                    <a:pt x="1927" y="3650"/>
                    <a:pt x="1927" y="3665"/>
                  </a:cubicBezTo>
                  <a:cubicBezTo>
                    <a:pt x="1927" y="3672"/>
                    <a:pt x="1919" y="3672"/>
                    <a:pt x="1919" y="3680"/>
                  </a:cubicBezTo>
                  <a:cubicBezTo>
                    <a:pt x="1919" y="3687"/>
                    <a:pt x="1919" y="3687"/>
                    <a:pt x="1927" y="3695"/>
                  </a:cubicBezTo>
                  <a:cubicBezTo>
                    <a:pt x="1934" y="3710"/>
                    <a:pt x="1941" y="3710"/>
                    <a:pt x="1957" y="3717"/>
                  </a:cubicBezTo>
                  <a:cubicBezTo>
                    <a:pt x="1971" y="3732"/>
                    <a:pt x="1979" y="3740"/>
                    <a:pt x="2001" y="3747"/>
                  </a:cubicBezTo>
                  <a:cubicBezTo>
                    <a:pt x="2017" y="3762"/>
                    <a:pt x="2031" y="3770"/>
                    <a:pt x="2054" y="3770"/>
                  </a:cubicBezTo>
                  <a:cubicBezTo>
                    <a:pt x="2069" y="3777"/>
                    <a:pt x="2076" y="3785"/>
                    <a:pt x="2091" y="3785"/>
                  </a:cubicBezTo>
                  <a:cubicBezTo>
                    <a:pt x="2114" y="3785"/>
                    <a:pt x="2129" y="3777"/>
                    <a:pt x="2151" y="3770"/>
                  </a:cubicBezTo>
                  <a:cubicBezTo>
                    <a:pt x="2159" y="3770"/>
                    <a:pt x="2166" y="3762"/>
                    <a:pt x="2174" y="3762"/>
                  </a:cubicBezTo>
                  <a:cubicBezTo>
                    <a:pt x="2181" y="3755"/>
                    <a:pt x="2189" y="3747"/>
                    <a:pt x="2196" y="3740"/>
                  </a:cubicBezTo>
                  <a:cubicBezTo>
                    <a:pt x="2204" y="3740"/>
                    <a:pt x="2204" y="3732"/>
                    <a:pt x="2211" y="3725"/>
                  </a:cubicBezTo>
                  <a:cubicBezTo>
                    <a:pt x="2219" y="3725"/>
                    <a:pt x="2226" y="3717"/>
                    <a:pt x="2234" y="3710"/>
                  </a:cubicBezTo>
                  <a:cubicBezTo>
                    <a:pt x="2241" y="3702"/>
                    <a:pt x="2241" y="3702"/>
                    <a:pt x="2249" y="3695"/>
                  </a:cubicBezTo>
                  <a:cubicBezTo>
                    <a:pt x="2264" y="3687"/>
                    <a:pt x="2264" y="3680"/>
                    <a:pt x="2271" y="3672"/>
                  </a:cubicBezTo>
                  <a:cubicBezTo>
                    <a:pt x="2301" y="3635"/>
                    <a:pt x="2316" y="3613"/>
                    <a:pt x="2346" y="3575"/>
                  </a:cubicBezTo>
                  <a:cubicBezTo>
                    <a:pt x="2354" y="3567"/>
                    <a:pt x="2354" y="3560"/>
                    <a:pt x="2361" y="3553"/>
                  </a:cubicBezTo>
                  <a:cubicBezTo>
                    <a:pt x="2369" y="3545"/>
                    <a:pt x="2376" y="3545"/>
                    <a:pt x="2384" y="3530"/>
                  </a:cubicBezTo>
                  <a:cubicBezTo>
                    <a:pt x="2391" y="3515"/>
                    <a:pt x="2391" y="3507"/>
                    <a:pt x="2391" y="3485"/>
                  </a:cubicBezTo>
                  <a:lnTo>
                    <a:pt x="2399" y="3477"/>
                  </a:lnTo>
                  <a:cubicBezTo>
                    <a:pt x="2399" y="3425"/>
                    <a:pt x="2399" y="3425"/>
                    <a:pt x="2399" y="3425"/>
                  </a:cubicBezTo>
                  <a:cubicBezTo>
                    <a:pt x="2399" y="3418"/>
                    <a:pt x="2399" y="3410"/>
                    <a:pt x="2399" y="3403"/>
                  </a:cubicBezTo>
                  <a:cubicBezTo>
                    <a:pt x="2399" y="3365"/>
                    <a:pt x="2391" y="3343"/>
                    <a:pt x="2376" y="3305"/>
                  </a:cubicBezTo>
                  <a:lnTo>
                    <a:pt x="2376" y="3298"/>
                  </a:lnTo>
                  <a:cubicBezTo>
                    <a:pt x="2369" y="3275"/>
                    <a:pt x="2361" y="3268"/>
                    <a:pt x="2346" y="3253"/>
                  </a:cubicBezTo>
                  <a:cubicBezTo>
                    <a:pt x="2346" y="3245"/>
                    <a:pt x="2339" y="3238"/>
                    <a:pt x="2331" y="3230"/>
                  </a:cubicBezTo>
                  <a:cubicBezTo>
                    <a:pt x="2331" y="3223"/>
                    <a:pt x="2324" y="3215"/>
                    <a:pt x="2324" y="3208"/>
                  </a:cubicBezTo>
                  <a:cubicBezTo>
                    <a:pt x="2316" y="3200"/>
                    <a:pt x="2316" y="3193"/>
                    <a:pt x="2316" y="3185"/>
                  </a:cubicBezTo>
                  <a:cubicBezTo>
                    <a:pt x="2316" y="3178"/>
                    <a:pt x="2324" y="3170"/>
                    <a:pt x="2324" y="3155"/>
                  </a:cubicBezTo>
                  <a:cubicBezTo>
                    <a:pt x="2331" y="3148"/>
                    <a:pt x="2331" y="3140"/>
                    <a:pt x="2339" y="3125"/>
                  </a:cubicBezTo>
                  <a:cubicBezTo>
                    <a:pt x="2339" y="3118"/>
                    <a:pt x="2346" y="3110"/>
                    <a:pt x="2346" y="3103"/>
                  </a:cubicBezTo>
                  <a:cubicBezTo>
                    <a:pt x="2346" y="3088"/>
                    <a:pt x="2346" y="3080"/>
                    <a:pt x="2339" y="3066"/>
                  </a:cubicBezTo>
                  <a:cubicBezTo>
                    <a:pt x="2331" y="3050"/>
                    <a:pt x="2324" y="3043"/>
                    <a:pt x="2316" y="3028"/>
                  </a:cubicBezTo>
                  <a:cubicBezTo>
                    <a:pt x="2316" y="3020"/>
                    <a:pt x="2316" y="3013"/>
                    <a:pt x="2309" y="3006"/>
                  </a:cubicBezTo>
                  <a:cubicBezTo>
                    <a:pt x="2309" y="2983"/>
                    <a:pt x="2301" y="2968"/>
                    <a:pt x="2301" y="2953"/>
                  </a:cubicBezTo>
                  <a:cubicBezTo>
                    <a:pt x="2294" y="2930"/>
                    <a:pt x="2294" y="2923"/>
                    <a:pt x="2286" y="2908"/>
                  </a:cubicBezTo>
                  <a:cubicBezTo>
                    <a:pt x="2286" y="2901"/>
                    <a:pt x="2279" y="2901"/>
                    <a:pt x="2279" y="2893"/>
                  </a:cubicBezTo>
                  <a:cubicBezTo>
                    <a:pt x="2279" y="2878"/>
                    <a:pt x="2279" y="2871"/>
                    <a:pt x="2286" y="2855"/>
                  </a:cubicBezTo>
                  <a:cubicBezTo>
                    <a:pt x="2286" y="2848"/>
                    <a:pt x="2286" y="2848"/>
                    <a:pt x="2294" y="2841"/>
                  </a:cubicBezTo>
                  <a:cubicBezTo>
                    <a:pt x="2294" y="2833"/>
                    <a:pt x="2294" y="2833"/>
                    <a:pt x="2301" y="2833"/>
                  </a:cubicBezTo>
                  <a:cubicBezTo>
                    <a:pt x="2309" y="2818"/>
                    <a:pt x="2316" y="2811"/>
                    <a:pt x="2331" y="2796"/>
                  </a:cubicBezTo>
                  <a:cubicBezTo>
                    <a:pt x="2331" y="2788"/>
                    <a:pt x="2339" y="2788"/>
                    <a:pt x="2339" y="2781"/>
                  </a:cubicBezTo>
                  <a:cubicBezTo>
                    <a:pt x="2339" y="2773"/>
                    <a:pt x="2339" y="2773"/>
                    <a:pt x="2339" y="2766"/>
                  </a:cubicBezTo>
                  <a:cubicBezTo>
                    <a:pt x="2339" y="2758"/>
                    <a:pt x="2346" y="2758"/>
                    <a:pt x="2354" y="2751"/>
                  </a:cubicBezTo>
                  <a:cubicBezTo>
                    <a:pt x="2361" y="2743"/>
                    <a:pt x="2369" y="2736"/>
                    <a:pt x="2376" y="2728"/>
                  </a:cubicBezTo>
                  <a:cubicBezTo>
                    <a:pt x="2391" y="2721"/>
                    <a:pt x="2406" y="2721"/>
                    <a:pt x="2421" y="2713"/>
                  </a:cubicBezTo>
                  <a:cubicBezTo>
                    <a:pt x="2436" y="2713"/>
                    <a:pt x="2451" y="2706"/>
                    <a:pt x="2466" y="2706"/>
                  </a:cubicBezTo>
                  <a:cubicBezTo>
                    <a:pt x="2474" y="2698"/>
                    <a:pt x="2481" y="2698"/>
                    <a:pt x="2481" y="2691"/>
                  </a:cubicBezTo>
                  <a:cubicBezTo>
                    <a:pt x="2488" y="2683"/>
                    <a:pt x="2496" y="2676"/>
                    <a:pt x="2504" y="2676"/>
                  </a:cubicBezTo>
                  <a:cubicBezTo>
                    <a:pt x="2511" y="2676"/>
                    <a:pt x="2518" y="2676"/>
                    <a:pt x="2526" y="2676"/>
                  </a:cubicBezTo>
                  <a:cubicBezTo>
                    <a:pt x="2534" y="2676"/>
                    <a:pt x="2541" y="2668"/>
                    <a:pt x="2541" y="2668"/>
                  </a:cubicBezTo>
                  <a:cubicBezTo>
                    <a:pt x="2556" y="2653"/>
                    <a:pt x="2571" y="2646"/>
                    <a:pt x="2578" y="2638"/>
                  </a:cubicBezTo>
                  <a:cubicBezTo>
                    <a:pt x="2601" y="2616"/>
                    <a:pt x="2608" y="2601"/>
                    <a:pt x="2616" y="2571"/>
                  </a:cubicBezTo>
                  <a:cubicBezTo>
                    <a:pt x="2623" y="2541"/>
                    <a:pt x="2631" y="2526"/>
                    <a:pt x="2646" y="2496"/>
                  </a:cubicBezTo>
                  <a:cubicBezTo>
                    <a:pt x="2646" y="2481"/>
                    <a:pt x="2653" y="2473"/>
                    <a:pt x="2653" y="2451"/>
                  </a:cubicBezTo>
                  <a:cubicBezTo>
                    <a:pt x="2653" y="2406"/>
                    <a:pt x="2653" y="2376"/>
                    <a:pt x="2653" y="2331"/>
                  </a:cubicBezTo>
                  <a:cubicBezTo>
                    <a:pt x="2653" y="2286"/>
                    <a:pt x="2653" y="2264"/>
                    <a:pt x="2653" y="2226"/>
                  </a:cubicBezTo>
                  <a:cubicBezTo>
                    <a:pt x="2653" y="2181"/>
                    <a:pt x="2661" y="2166"/>
                    <a:pt x="2661" y="2121"/>
                  </a:cubicBezTo>
                  <a:cubicBezTo>
                    <a:pt x="2661" y="2084"/>
                    <a:pt x="2661" y="2061"/>
                    <a:pt x="2653" y="2024"/>
                  </a:cubicBezTo>
                  <a:cubicBezTo>
                    <a:pt x="2653" y="2009"/>
                    <a:pt x="2646" y="2001"/>
                    <a:pt x="2646" y="1986"/>
                  </a:cubicBezTo>
                  <a:cubicBezTo>
                    <a:pt x="2646" y="1979"/>
                    <a:pt x="2646" y="1971"/>
                    <a:pt x="2646" y="1964"/>
                  </a:cubicBezTo>
                  <a:cubicBezTo>
                    <a:pt x="2646" y="1956"/>
                    <a:pt x="2638" y="1956"/>
                    <a:pt x="2638" y="1949"/>
                  </a:cubicBezTo>
                  <a:cubicBezTo>
                    <a:pt x="2638" y="1941"/>
                    <a:pt x="2646" y="1941"/>
                    <a:pt x="2646" y="1941"/>
                  </a:cubicBezTo>
                  <a:cubicBezTo>
                    <a:pt x="2653" y="1934"/>
                    <a:pt x="2661" y="1934"/>
                    <a:pt x="2661" y="1934"/>
                  </a:cubicBezTo>
                  <a:cubicBezTo>
                    <a:pt x="2676" y="1926"/>
                    <a:pt x="2683" y="1919"/>
                    <a:pt x="2691" y="1904"/>
                  </a:cubicBezTo>
                  <a:cubicBezTo>
                    <a:pt x="2698" y="1881"/>
                    <a:pt x="2706" y="1866"/>
                    <a:pt x="2713" y="1844"/>
                  </a:cubicBezTo>
                  <a:cubicBezTo>
                    <a:pt x="2721" y="1829"/>
                    <a:pt x="2728" y="1821"/>
                    <a:pt x="2736" y="1807"/>
                  </a:cubicBezTo>
                  <a:cubicBezTo>
                    <a:pt x="2736" y="1799"/>
                    <a:pt x="2743" y="1791"/>
                    <a:pt x="2743" y="1784"/>
                  </a:cubicBezTo>
                  <a:cubicBezTo>
                    <a:pt x="2758" y="1761"/>
                    <a:pt x="2758" y="1747"/>
                    <a:pt x="2766" y="1724"/>
                  </a:cubicBezTo>
                  <a:cubicBezTo>
                    <a:pt x="2766" y="1701"/>
                    <a:pt x="2766" y="1687"/>
                    <a:pt x="2773" y="1672"/>
                  </a:cubicBezTo>
                  <a:cubicBezTo>
                    <a:pt x="2773" y="1642"/>
                    <a:pt x="2781" y="1627"/>
                    <a:pt x="2781" y="1604"/>
                  </a:cubicBezTo>
                  <a:cubicBezTo>
                    <a:pt x="2781" y="1589"/>
                    <a:pt x="2781" y="1582"/>
                    <a:pt x="2781" y="1567"/>
                  </a:cubicBezTo>
                  <a:cubicBezTo>
                    <a:pt x="2781" y="1559"/>
                    <a:pt x="2796" y="1552"/>
                    <a:pt x="2796" y="1537"/>
                  </a:cubicBezTo>
                  <a:cubicBezTo>
                    <a:pt x="2803" y="1514"/>
                    <a:pt x="2803" y="1499"/>
                    <a:pt x="2803" y="1477"/>
                  </a:cubicBezTo>
                  <a:cubicBezTo>
                    <a:pt x="2803" y="1364"/>
                    <a:pt x="2788" y="1304"/>
                    <a:pt x="2773" y="1192"/>
                  </a:cubicBezTo>
                  <a:cubicBezTo>
                    <a:pt x="2766" y="1162"/>
                    <a:pt x="2758" y="1139"/>
                    <a:pt x="2758" y="1109"/>
                  </a:cubicBezTo>
                  <a:cubicBezTo>
                    <a:pt x="2758" y="1102"/>
                    <a:pt x="2751" y="1095"/>
                    <a:pt x="2751" y="1095"/>
                  </a:cubicBezTo>
                  <a:cubicBezTo>
                    <a:pt x="2751" y="1072"/>
                    <a:pt x="2751" y="1065"/>
                    <a:pt x="2743" y="1049"/>
                  </a:cubicBezTo>
                  <a:cubicBezTo>
                    <a:pt x="2743" y="1042"/>
                    <a:pt x="2736" y="1042"/>
                    <a:pt x="2736" y="1035"/>
                  </a:cubicBezTo>
                  <a:cubicBezTo>
                    <a:pt x="2728" y="1012"/>
                    <a:pt x="2728" y="990"/>
                    <a:pt x="2721" y="960"/>
                  </a:cubicBezTo>
                  <a:cubicBezTo>
                    <a:pt x="2713" y="945"/>
                    <a:pt x="2713" y="937"/>
                    <a:pt x="2706" y="922"/>
                  </a:cubicBezTo>
                  <a:cubicBezTo>
                    <a:pt x="2698" y="892"/>
                    <a:pt x="2698" y="877"/>
                    <a:pt x="2691" y="847"/>
                  </a:cubicBezTo>
                  <a:cubicBezTo>
                    <a:pt x="2683" y="825"/>
                    <a:pt x="2683" y="810"/>
                    <a:pt x="2676" y="795"/>
                  </a:cubicBezTo>
                  <a:cubicBezTo>
                    <a:pt x="2668" y="787"/>
                    <a:pt x="2668" y="780"/>
                    <a:pt x="2661" y="772"/>
                  </a:cubicBezTo>
                  <a:cubicBezTo>
                    <a:pt x="2646" y="742"/>
                    <a:pt x="2631" y="720"/>
                    <a:pt x="2616" y="690"/>
                  </a:cubicBezTo>
                  <a:cubicBezTo>
                    <a:pt x="2601" y="652"/>
                    <a:pt x="2601" y="637"/>
                    <a:pt x="2586" y="600"/>
                  </a:cubicBezTo>
                  <a:cubicBezTo>
                    <a:pt x="2578" y="592"/>
                    <a:pt x="2578" y="585"/>
                    <a:pt x="2571" y="570"/>
                  </a:cubicBezTo>
                  <a:cubicBezTo>
                    <a:pt x="2564" y="548"/>
                    <a:pt x="2556" y="540"/>
                    <a:pt x="2556" y="518"/>
                  </a:cubicBezTo>
                  <a:cubicBezTo>
                    <a:pt x="2556" y="495"/>
                    <a:pt x="2556" y="488"/>
                    <a:pt x="2564" y="465"/>
                  </a:cubicBezTo>
                  <a:cubicBezTo>
                    <a:pt x="2571" y="458"/>
                    <a:pt x="2578" y="450"/>
                    <a:pt x="2578" y="443"/>
                  </a:cubicBezTo>
                  <a:cubicBezTo>
                    <a:pt x="2586" y="443"/>
                    <a:pt x="2586" y="435"/>
                    <a:pt x="2586" y="435"/>
                  </a:cubicBezTo>
                  <a:cubicBezTo>
                    <a:pt x="2594" y="428"/>
                    <a:pt x="2601" y="420"/>
                    <a:pt x="2601" y="413"/>
                  </a:cubicBezTo>
                  <a:cubicBezTo>
                    <a:pt x="2608" y="405"/>
                    <a:pt x="2608" y="398"/>
                    <a:pt x="2608" y="383"/>
                  </a:cubicBezTo>
                  <a:cubicBezTo>
                    <a:pt x="2608" y="375"/>
                    <a:pt x="2601" y="368"/>
                    <a:pt x="2601" y="360"/>
                  </a:cubicBezTo>
                  <a:cubicBezTo>
                    <a:pt x="2601" y="353"/>
                    <a:pt x="2608" y="345"/>
                    <a:pt x="2616" y="338"/>
                  </a:cubicBezTo>
                  <a:cubicBezTo>
                    <a:pt x="2631" y="330"/>
                    <a:pt x="2638" y="323"/>
                    <a:pt x="2646" y="308"/>
                  </a:cubicBezTo>
                  <a:cubicBezTo>
                    <a:pt x="2653" y="293"/>
                    <a:pt x="2661" y="285"/>
                    <a:pt x="2661" y="263"/>
                  </a:cubicBezTo>
                  <a:cubicBezTo>
                    <a:pt x="2661" y="248"/>
                    <a:pt x="2653" y="248"/>
                    <a:pt x="2646" y="233"/>
                  </a:cubicBezTo>
                  <a:cubicBezTo>
                    <a:pt x="2646" y="225"/>
                    <a:pt x="2646" y="218"/>
                    <a:pt x="2646" y="203"/>
                  </a:cubicBezTo>
                  <a:cubicBezTo>
                    <a:pt x="2638" y="188"/>
                    <a:pt x="2638" y="180"/>
                    <a:pt x="2638" y="158"/>
                  </a:cubicBezTo>
                  <a:cubicBezTo>
                    <a:pt x="2638" y="120"/>
                    <a:pt x="2638" y="120"/>
                    <a:pt x="2638" y="120"/>
                  </a:cubicBezTo>
                  <a:cubicBezTo>
                    <a:pt x="2646" y="128"/>
                    <a:pt x="2646" y="135"/>
                    <a:pt x="2653" y="135"/>
                  </a:cubicBezTo>
                  <a:cubicBezTo>
                    <a:pt x="2653" y="143"/>
                    <a:pt x="2661" y="135"/>
                    <a:pt x="2661" y="143"/>
                  </a:cubicBezTo>
                  <a:cubicBezTo>
                    <a:pt x="2668" y="150"/>
                    <a:pt x="2676" y="158"/>
                    <a:pt x="2683" y="165"/>
                  </a:cubicBezTo>
                  <a:cubicBezTo>
                    <a:pt x="2691" y="188"/>
                    <a:pt x="2706" y="203"/>
                    <a:pt x="2728" y="203"/>
                  </a:cubicBezTo>
                  <a:cubicBezTo>
                    <a:pt x="2743" y="203"/>
                    <a:pt x="2743" y="188"/>
                    <a:pt x="2758" y="180"/>
                  </a:cubicBezTo>
                  <a:cubicBezTo>
                    <a:pt x="2758" y="180"/>
                    <a:pt x="2758" y="173"/>
                    <a:pt x="2766" y="173"/>
                  </a:cubicBezTo>
                  <a:cubicBezTo>
                    <a:pt x="2766" y="173"/>
                    <a:pt x="2773" y="180"/>
                    <a:pt x="2773" y="188"/>
                  </a:cubicBezTo>
                  <a:cubicBezTo>
                    <a:pt x="2781" y="188"/>
                    <a:pt x="2788" y="188"/>
                    <a:pt x="2803" y="188"/>
                  </a:cubicBezTo>
                  <a:cubicBezTo>
                    <a:pt x="2818" y="188"/>
                    <a:pt x="2826" y="180"/>
                    <a:pt x="2841" y="173"/>
                  </a:cubicBezTo>
                  <a:cubicBezTo>
                    <a:pt x="2848" y="165"/>
                    <a:pt x="2856" y="165"/>
                    <a:pt x="2871" y="158"/>
                  </a:cubicBezTo>
                  <a:cubicBezTo>
                    <a:pt x="2893" y="135"/>
                    <a:pt x="2893" y="113"/>
                    <a:pt x="2901" y="90"/>
                  </a:cubicBezTo>
                  <a:cubicBezTo>
                    <a:pt x="2908" y="75"/>
                    <a:pt x="2916" y="68"/>
                    <a:pt x="2916" y="53"/>
                  </a:cubicBezTo>
                  <a:cubicBezTo>
                    <a:pt x="2923" y="38"/>
                    <a:pt x="2923" y="23"/>
                    <a:pt x="2938" y="23"/>
                  </a:cubicBezTo>
                  <a:cubicBezTo>
                    <a:pt x="2953" y="15"/>
                    <a:pt x="2961" y="15"/>
                    <a:pt x="2968" y="15"/>
                  </a:cubicBezTo>
                  <a:cubicBezTo>
                    <a:pt x="2983" y="8"/>
                    <a:pt x="2991" y="0"/>
                    <a:pt x="2998" y="15"/>
                  </a:cubicBezTo>
                  <a:cubicBezTo>
                    <a:pt x="3013" y="30"/>
                    <a:pt x="3006" y="45"/>
                    <a:pt x="3013" y="60"/>
                  </a:cubicBezTo>
                  <a:cubicBezTo>
                    <a:pt x="3021" y="68"/>
                    <a:pt x="3028" y="75"/>
                    <a:pt x="3043" y="75"/>
                  </a:cubicBezTo>
                  <a:cubicBezTo>
                    <a:pt x="3065" y="90"/>
                    <a:pt x="3065" y="113"/>
                    <a:pt x="3073" y="135"/>
                  </a:cubicBezTo>
                  <a:cubicBezTo>
                    <a:pt x="3073" y="150"/>
                    <a:pt x="3081" y="158"/>
                    <a:pt x="3088" y="173"/>
                  </a:cubicBezTo>
                  <a:cubicBezTo>
                    <a:pt x="3096" y="188"/>
                    <a:pt x="3103" y="195"/>
                    <a:pt x="3118" y="203"/>
                  </a:cubicBezTo>
                  <a:cubicBezTo>
                    <a:pt x="3133" y="210"/>
                    <a:pt x="3141" y="218"/>
                    <a:pt x="3148" y="225"/>
                  </a:cubicBezTo>
                  <a:cubicBezTo>
                    <a:pt x="3163" y="233"/>
                    <a:pt x="3171" y="240"/>
                    <a:pt x="3178" y="248"/>
                  </a:cubicBezTo>
                  <a:cubicBezTo>
                    <a:pt x="3186" y="263"/>
                    <a:pt x="3200" y="263"/>
                    <a:pt x="3216" y="278"/>
                  </a:cubicBezTo>
                  <a:cubicBezTo>
                    <a:pt x="3223" y="285"/>
                    <a:pt x="3230" y="293"/>
                    <a:pt x="3238" y="300"/>
                  </a:cubicBezTo>
                  <a:cubicBezTo>
                    <a:pt x="3260" y="315"/>
                    <a:pt x="3276" y="338"/>
                    <a:pt x="3290" y="360"/>
                  </a:cubicBezTo>
                  <a:cubicBezTo>
                    <a:pt x="3313" y="383"/>
                    <a:pt x="3313" y="398"/>
                    <a:pt x="3328" y="420"/>
                  </a:cubicBezTo>
                  <a:cubicBezTo>
                    <a:pt x="3343" y="450"/>
                    <a:pt x="3358" y="458"/>
                    <a:pt x="3373" y="480"/>
                  </a:cubicBezTo>
                  <a:cubicBezTo>
                    <a:pt x="3388" y="502"/>
                    <a:pt x="3395" y="518"/>
                    <a:pt x="3410" y="532"/>
                  </a:cubicBezTo>
                  <a:cubicBezTo>
                    <a:pt x="3418" y="540"/>
                    <a:pt x="3425" y="540"/>
                    <a:pt x="3433" y="548"/>
                  </a:cubicBezTo>
                  <a:cubicBezTo>
                    <a:pt x="3455" y="570"/>
                    <a:pt x="3470" y="585"/>
                    <a:pt x="3485" y="608"/>
                  </a:cubicBezTo>
                  <a:cubicBezTo>
                    <a:pt x="3493" y="622"/>
                    <a:pt x="3500" y="630"/>
                    <a:pt x="3508" y="637"/>
                  </a:cubicBezTo>
                  <a:cubicBezTo>
                    <a:pt x="3523" y="652"/>
                    <a:pt x="3523" y="660"/>
                    <a:pt x="3538" y="675"/>
                  </a:cubicBezTo>
                  <a:cubicBezTo>
                    <a:pt x="3553" y="697"/>
                    <a:pt x="3560" y="712"/>
                    <a:pt x="3583" y="727"/>
                  </a:cubicBezTo>
                  <a:cubicBezTo>
                    <a:pt x="3598" y="742"/>
                    <a:pt x="3605" y="757"/>
                    <a:pt x="3620" y="772"/>
                  </a:cubicBezTo>
                  <a:cubicBezTo>
                    <a:pt x="3635" y="787"/>
                    <a:pt x="3643" y="795"/>
                    <a:pt x="3650" y="817"/>
                  </a:cubicBezTo>
                  <a:cubicBezTo>
                    <a:pt x="3658" y="825"/>
                    <a:pt x="3658" y="832"/>
                    <a:pt x="3658" y="840"/>
                  </a:cubicBezTo>
                  <a:cubicBezTo>
                    <a:pt x="3658" y="855"/>
                    <a:pt x="3673" y="855"/>
                    <a:pt x="3673" y="862"/>
                  </a:cubicBezTo>
                  <a:cubicBezTo>
                    <a:pt x="3680" y="885"/>
                    <a:pt x="3688" y="892"/>
                    <a:pt x="3695" y="907"/>
                  </a:cubicBezTo>
                  <a:cubicBezTo>
                    <a:pt x="3710" y="945"/>
                    <a:pt x="3710" y="967"/>
                    <a:pt x="3733" y="997"/>
                  </a:cubicBezTo>
                  <a:cubicBezTo>
                    <a:pt x="3740" y="1005"/>
                    <a:pt x="3747" y="1012"/>
                    <a:pt x="3763" y="1027"/>
                  </a:cubicBezTo>
                  <a:cubicBezTo>
                    <a:pt x="3777" y="1049"/>
                    <a:pt x="3785" y="1065"/>
                    <a:pt x="3800" y="1087"/>
                  </a:cubicBezTo>
                  <a:cubicBezTo>
                    <a:pt x="3807" y="1095"/>
                    <a:pt x="3807" y="1102"/>
                    <a:pt x="3815" y="1109"/>
                  </a:cubicBezTo>
                  <a:cubicBezTo>
                    <a:pt x="3815" y="1117"/>
                    <a:pt x="3823" y="1117"/>
                    <a:pt x="3823" y="1125"/>
                  </a:cubicBezTo>
                  <a:cubicBezTo>
                    <a:pt x="3830" y="1132"/>
                    <a:pt x="3837" y="1139"/>
                    <a:pt x="3837" y="1147"/>
                  </a:cubicBezTo>
                  <a:cubicBezTo>
                    <a:pt x="3853" y="1177"/>
                    <a:pt x="3875" y="1192"/>
                    <a:pt x="3890" y="1222"/>
                  </a:cubicBezTo>
                  <a:cubicBezTo>
                    <a:pt x="3897" y="1229"/>
                    <a:pt x="3905" y="1237"/>
                    <a:pt x="3905" y="1252"/>
                  </a:cubicBezTo>
                  <a:cubicBezTo>
                    <a:pt x="3920" y="1252"/>
                    <a:pt x="3920" y="1267"/>
                    <a:pt x="3927" y="1274"/>
                  </a:cubicBezTo>
                  <a:cubicBezTo>
                    <a:pt x="3942" y="1289"/>
                    <a:pt x="3957" y="1297"/>
                    <a:pt x="3965" y="1312"/>
                  </a:cubicBezTo>
                  <a:cubicBezTo>
                    <a:pt x="3987" y="1342"/>
                    <a:pt x="3995" y="1357"/>
                    <a:pt x="4017" y="1372"/>
                  </a:cubicBezTo>
                  <a:cubicBezTo>
                    <a:pt x="4032" y="1387"/>
                    <a:pt x="4047" y="1387"/>
                    <a:pt x="4062" y="1402"/>
                  </a:cubicBezTo>
                  <a:cubicBezTo>
                    <a:pt x="4062" y="1402"/>
                    <a:pt x="4062" y="1409"/>
                    <a:pt x="4070" y="1417"/>
                  </a:cubicBezTo>
                  <a:cubicBezTo>
                    <a:pt x="4077" y="1424"/>
                    <a:pt x="4085" y="1432"/>
                    <a:pt x="4100" y="1447"/>
                  </a:cubicBezTo>
                  <a:cubicBezTo>
                    <a:pt x="4107" y="1454"/>
                    <a:pt x="4107" y="1462"/>
                    <a:pt x="4115" y="1462"/>
                  </a:cubicBezTo>
                  <a:cubicBezTo>
                    <a:pt x="4122" y="1477"/>
                    <a:pt x="4130" y="1484"/>
                    <a:pt x="4137" y="1492"/>
                  </a:cubicBezTo>
                  <a:cubicBezTo>
                    <a:pt x="4152" y="1514"/>
                    <a:pt x="4160" y="1529"/>
                    <a:pt x="4167" y="1544"/>
                  </a:cubicBezTo>
                  <a:cubicBezTo>
                    <a:pt x="4175" y="1559"/>
                    <a:pt x="4182" y="1559"/>
                    <a:pt x="4197" y="1567"/>
                  </a:cubicBezTo>
                  <a:cubicBezTo>
                    <a:pt x="4212" y="1582"/>
                    <a:pt x="4220" y="1582"/>
                    <a:pt x="4235" y="1597"/>
                  </a:cubicBezTo>
                  <a:cubicBezTo>
                    <a:pt x="4242" y="1604"/>
                    <a:pt x="4242" y="1612"/>
                    <a:pt x="4250" y="1612"/>
                  </a:cubicBezTo>
                  <a:cubicBezTo>
                    <a:pt x="4280" y="1634"/>
                    <a:pt x="4295" y="1649"/>
                    <a:pt x="4324" y="1664"/>
                  </a:cubicBezTo>
                  <a:cubicBezTo>
                    <a:pt x="4332" y="1672"/>
                    <a:pt x="4340" y="1679"/>
                    <a:pt x="4347" y="1679"/>
                  </a:cubicBezTo>
                  <a:cubicBezTo>
                    <a:pt x="4362" y="1687"/>
                    <a:pt x="4362" y="1694"/>
                    <a:pt x="4377" y="1694"/>
                  </a:cubicBezTo>
                  <a:cubicBezTo>
                    <a:pt x="4392" y="1709"/>
                    <a:pt x="4407" y="1717"/>
                    <a:pt x="4415" y="1724"/>
                  </a:cubicBezTo>
                  <a:cubicBezTo>
                    <a:pt x="4430" y="1731"/>
                    <a:pt x="4437" y="1739"/>
                    <a:pt x="4452" y="1754"/>
                  </a:cubicBezTo>
                  <a:cubicBezTo>
                    <a:pt x="4452" y="1754"/>
                    <a:pt x="4459" y="1754"/>
                    <a:pt x="4459" y="1761"/>
                  </a:cubicBezTo>
                  <a:cubicBezTo>
                    <a:pt x="4467" y="1769"/>
                    <a:pt x="4467" y="1769"/>
                    <a:pt x="4475" y="1777"/>
                  </a:cubicBezTo>
                  <a:cubicBezTo>
                    <a:pt x="4489" y="1784"/>
                    <a:pt x="4497" y="1791"/>
                    <a:pt x="4512" y="1807"/>
                  </a:cubicBezTo>
                  <a:cubicBezTo>
                    <a:pt x="4527" y="1821"/>
                    <a:pt x="4535" y="1829"/>
                    <a:pt x="4549" y="1837"/>
                  </a:cubicBezTo>
                  <a:cubicBezTo>
                    <a:pt x="4564" y="1844"/>
                    <a:pt x="4572" y="1851"/>
                    <a:pt x="4579" y="1859"/>
                  </a:cubicBezTo>
                  <a:cubicBezTo>
                    <a:pt x="4587" y="1859"/>
                    <a:pt x="4602" y="1866"/>
                    <a:pt x="4609" y="1874"/>
                  </a:cubicBezTo>
                  <a:cubicBezTo>
                    <a:pt x="4617" y="1889"/>
                    <a:pt x="4617" y="1896"/>
                    <a:pt x="4624" y="1911"/>
                  </a:cubicBezTo>
                  <a:cubicBezTo>
                    <a:pt x="4632" y="1919"/>
                    <a:pt x="4639" y="1926"/>
                    <a:pt x="4647" y="1934"/>
                  </a:cubicBezTo>
                  <a:cubicBezTo>
                    <a:pt x="4654" y="1949"/>
                    <a:pt x="4654" y="1956"/>
                    <a:pt x="4669" y="1964"/>
                  </a:cubicBezTo>
                  <a:cubicBezTo>
                    <a:pt x="4684" y="1979"/>
                    <a:pt x="4692" y="1979"/>
                    <a:pt x="4714" y="1986"/>
                  </a:cubicBezTo>
                  <a:cubicBezTo>
                    <a:pt x="4722" y="1994"/>
                    <a:pt x="4729" y="2001"/>
                    <a:pt x="4744" y="2009"/>
                  </a:cubicBezTo>
                  <a:cubicBezTo>
                    <a:pt x="4759" y="2009"/>
                    <a:pt x="4767" y="2016"/>
                    <a:pt x="4774" y="2016"/>
                  </a:cubicBezTo>
                  <a:cubicBezTo>
                    <a:pt x="4812" y="2039"/>
                    <a:pt x="4834" y="2054"/>
                    <a:pt x="4872" y="2069"/>
                  </a:cubicBezTo>
                  <a:cubicBezTo>
                    <a:pt x="4894" y="2091"/>
                    <a:pt x="4917" y="2099"/>
                    <a:pt x="4947" y="2114"/>
                  </a:cubicBezTo>
                  <a:cubicBezTo>
                    <a:pt x="4962" y="2121"/>
                    <a:pt x="4969" y="2129"/>
                    <a:pt x="4984" y="2129"/>
                  </a:cubicBezTo>
                  <a:cubicBezTo>
                    <a:pt x="4999" y="2136"/>
                    <a:pt x="5007" y="2136"/>
                    <a:pt x="5022" y="2136"/>
                  </a:cubicBezTo>
                  <a:cubicBezTo>
                    <a:pt x="5052" y="2144"/>
                    <a:pt x="5066" y="2159"/>
                    <a:pt x="5096" y="2174"/>
                  </a:cubicBezTo>
                  <a:cubicBezTo>
                    <a:pt x="5082" y="2166"/>
                    <a:pt x="5066" y="2159"/>
                    <a:pt x="5052" y="2159"/>
                  </a:cubicBezTo>
                  <a:cubicBezTo>
                    <a:pt x="5029" y="2159"/>
                    <a:pt x="5014" y="2159"/>
                    <a:pt x="4999" y="2151"/>
                  </a:cubicBezTo>
                  <a:cubicBezTo>
                    <a:pt x="4992" y="2151"/>
                    <a:pt x="4984" y="2144"/>
                    <a:pt x="4977" y="2144"/>
                  </a:cubicBezTo>
                  <a:cubicBezTo>
                    <a:pt x="4969" y="2144"/>
                    <a:pt x="4969" y="2144"/>
                    <a:pt x="4962" y="2144"/>
                  </a:cubicBezTo>
                  <a:cubicBezTo>
                    <a:pt x="4962" y="2159"/>
                    <a:pt x="4962" y="2166"/>
                    <a:pt x="4962" y="2174"/>
                  </a:cubicBezTo>
                  <a:cubicBezTo>
                    <a:pt x="4969" y="2196"/>
                    <a:pt x="4992" y="2211"/>
                    <a:pt x="5007" y="2226"/>
                  </a:cubicBezTo>
                  <a:cubicBezTo>
                    <a:pt x="5014" y="2234"/>
                    <a:pt x="5022" y="2241"/>
                    <a:pt x="5029" y="2248"/>
                  </a:cubicBezTo>
                  <a:cubicBezTo>
                    <a:pt x="5052" y="2271"/>
                    <a:pt x="5082" y="2286"/>
                    <a:pt x="5112" y="2286"/>
                  </a:cubicBezTo>
                  <a:cubicBezTo>
                    <a:pt x="5134" y="2286"/>
                    <a:pt x="5134" y="2271"/>
                    <a:pt x="5149" y="2271"/>
                  </a:cubicBezTo>
                  <a:cubicBezTo>
                    <a:pt x="5164" y="2271"/>
                    <a:pt x="5164" y="2278"/>
                    <a:pt x="5179" y="2286"/>
                  </a:cubicBezTo>
                  <a:cubicBezTo>
                    <a:pt x="5194" y="2286"/>
                    <a:pt x="5201" y="2286"/>
                    <a:pt x="5216" y="2294"/>
                  </a:cubicBezTo>
                  <a:cubicBezTo>
                    <a:pt x="5224" y="2294"/>
                    <a:pt x="5231" y="2294"/>
                    <a:pt x="5239" y="2294"/>
                  </a:cubicBezTo>
                  <a:cubicBezTo>
                    <a:pt x="5261" y="2294"/>
                    <a:pt x="5291" y="2286"/>
                    <a:pt x="5291" y="2264"/>
                  </a:cubicBezTo>
                  <a:cubicBezTo>
                    <a:pt x="5291" y="2248"/>
                    <a:pt x="5276" y="2241"/>
                    <a:pt x="5261" y="2234"/>
                  </a:cubicBezTo>
                  <a:cubicBezTo>
                    <a:pt x="5239" y="2219"/>
                    <a:pt x="5224" y="2211"/>
                    <a:pt x="5194" y="2204"/>
                  </a:cubicBezTo>
                  <a:cubicBezTo>
                    <a:pt x="5171" y="2196"/>
                    <a:pt x="5156" y="2196"/>
                    <a:pt x="5134" y="2189"/>
                  </a:cubicBezTo>
                  <a:cubicBezTo>
                    <a:pt x="5119" y="2181"/>
                    <a:pt x="5119" y="2174"/>
                    <a:pt x="5104" y="2166"/>
                  </a:cubicBezTo>
                  <a:cubicBezTo>
                    <a:pt x="5156" y="2174"/>
                    <a:pt x="5186" y="2189"/>
                    <a:pt x="5239" y="2204"/>
                  </a:cubicBezTo>
                  <a:cubicBezTo>
                    <a:pt x="5261" y="2219"/>
                    <a:pt x="5276" y="2219"/>
                    <a:pt x="5299" y="2234"/>
                  </a:cubicBezTo>
                  <a:cubicBezTo>
                    <a:pt x="5359" y="2241"/>
                    <a:pt x="5396" y="2241"/>
                    <a:pt x="5456" y="2256"/>
                  </a:cubicBezTo>
                  <a:cubicBezTo>
                    <a:pt x="5479" y="2264"/>
                    <a:pt x="5494" y="2264"/>
                    <a:pt x="5516" y="2278"/>
                  </a:cubicBezTo>
                  <a:cubicBezTo>
                    <a:pt x="5516" y="2286"/>
                    <a:pt x="5516" y="2294"/>
                    <a:pt x="5516" y="2294"/>
                  </a:cubicBezTo>
                  <a:cubicBezTo>
                    <a:pt x="5494" y="2301"/>
                    <a:pt x="5486" y="2301"/>
                    <a:pt x="5464" y="2316"/>
                  </a:cubicBezTo>
                  <a:cubicBezTo>
                    <a:pt x="5449" y="2324"/>
                    <a:pt x="5434" y="2331"/>
                    <a:pt x="5434" y="2354"/>
                  </a:cubicBezTo>
                  <a:cubicBezTo>
                    <a:pt x="5434" y="2376"/>
                    <a:pt x="5441" y="2384"/>
                    <a:pt x="5449" y="2406"/>
                  </a:cubicBezTo>
                  <a:cubicBezTo>
                    <a:pt x="5449" y="2413"/>
                    <a:pt x="5449" y="2428"/>
                    <a:pt x="5464" y="2428"/>
                  </a:cubicBezTo>
                  <a:cubicBezTo>
                    <a:pt x="5471" y="2428"/>
                    <a:pt x="5479" y="2421"/>
                    <a:pt x="5486" y="2421"/>
                  </a:cubicBezTo>
                  <a:cubicBezTo>
                    <a:pt x="5501" y="2413"/>
                    <a:pt x="5516" y="2406"/>
                    <a:pt x="5524" y="2391"/>
                  </a:cubicBezTo>
                  <a:cubicBezTo>
                    <a:pt x="5539" y="2376"/>
                    <a:pt x="5539" y="2354"/>
                    <a:pt x="5539" y="2331"/>
                  </a:cubicBezTo>
                  <a:cubicBezTo>
                    <a:pt x="5546" y="2308"/>
                    <a:pt x="5546" y="2301"/>
                    <a:pt x="5546" y="2278"/>
                  </a:cubicBezTo>
                  <a:cubicBezTo>
                    <a:pt x="5569" y="2286"/>
                    <a:pt x="5583" y="2278"/>
                    <a:pt x="5606" y="2278"/>
                  </a:cubicBezTo>
                  <a:cubicBezTo>
                    <a:pt x="5614" y="2308"/>
                    <a:pt x="5629" y="2324"/>
                    <a:pt x="5629" y="2354"/>
                  </a:cubicBezTo>
                  <a:cubicBezTo>
                    <a:pt x="5629" y="2361"/>
                    <a:pt x="5629" y="2368"/>
                    <a:pt x="5629" y="2368"/>
                  </a:cubicBezTo>
                  <a:cubicBezTo>
                    <a:pt x="5629" y="2384"/>
                    <a:pt x="5644" y="2391"/>
                    <a:pt x="5644" y="2406"/>
                  </a:cubicBezTo>
                  <a:cubicBezTo>
                    <a:pt x="5651" y="2428"/>
                    <a:pt x="5659" y="2436"/>
                    <a:pt x="5666" y="2458"/>
                  </a:cubicBezTo>
                  <a:cubicBezTo>
                    <a:pt x="5689" y="2488"/>
                    <a:pt x="5711" y="2503"/>
                    <a:pt x="5748" y="2526"/>
                  </a:cubicBezTo>
                  <a:cubicBezTo>
                    <a:pt x="5764" y="2526"/>
                    <a:pt x="5771" y="2533"/>
                    <a:pt x="5786" y="2533"/>
                  </a:cubicBezTo>
                  <a:cubicBezTo>
                    <a:pt x="5831" y="2548"/>
                    <a:pt x="5861" y="2556"/>
                    <a:pt x="5913" y="2556"/>
                  </a:cubicBezTo>
                  <a:cubicBezTo>
                    <a:pt x="5936" y="2556"/>
                    <a:pt x="5951" y="2563"/>
                    <a:pt x="5973" y="2563"/>
                  </a:cubicBezTo>
                  <a:cubicBezTo>
                    <a:pt x="6048" y="2563"/>
                    <a:pt x="6048" y="2563"/>
                    <a:pt x="6048" y="2563"/>
                  </a:cubicBezTo>
                  <a:cubicBezTo>
                    <a:pt x="6093" y="2563"/>
                    <a:pt x="6116" y="2563"/>
                    <a:pt x="6161" y="2556"/>
                  </a:cubicBezTo>
                  <a:cubicBezTo>
                    <a:pt x="6191" y="2556"/>
                    <a:pt x="6206" y="2556"/>
                    <a:pt x="6228" y="2548"/>
                  </a:cubicBezTo>
                  <a:cubicBezTo>
                    <a:pt x="6251" y="2541"/>
                    <a:pt x="6258" y="2526"/>
                    <a:pt x="6273" y="2511"/>
                  </a:cubicBezTo>
                  <a:cubicBezTo>
                    <a:pt x="6318" y="2488"/>
                    <a:pt x="6341" y="2473"/>
                    <a:pt x="6371" y="2436"/>
                  </a:cubicBezTo>
                  <a:cubicBezTo>
                    <a:pt x="6385" y="2421"/>
                    <a:pt x="6385" y="2413"/>
                    <a:pt x="6401" y="2398"/>
                  </a:cubicBezTo>
                  <a:cubicBezTo>
                    <a:pt x="6408" y="2391"/>
                    <a:pt x="6415" y="2384"/>
                    <a:pt x="6423" y="2376"/>
                  </a:cubicBezTo>
                  <a:cubicBezTo>
                    <a:pt x="6438" y="2346"/>
                    <a:pt x="6445" y="2324"/>
                    <a:pt x="6468" y="2301"/>
                  </a:cubicBezTo>
                  <a:cubicBezTo>
                    <a:pt x="6498" y="2271"/>
                    <a:pt x="6528" y="2264"/>
                    <a:pt x="6558" y="2241"/>
                  </a:cubicBezTo>
                  <a:cubicBezTo>
                    <a:pt x="6580" y="2211"/>
                    <a:pt x="6603" y="2204"/>
                    <a:pt x="6625" y="2181"/>
                  </a:cubicBezTo>
                  <a:cubicBezTo>
                    <a:pt x="6648" y="2159"/>
                    <a:pt x="6663" y="2144"/>
                    <a:pt x="6693" y="2129"/>
                  </a:cubicBezTo>
                  <a:cubicBezTo>
                    <a:pt x="6730" y="2106"/>
                    <a:pt x="6723" y="2061"/>
                    <a:pt x="6745" y="2016"/>
                  </a:cubicBezTo>
                  <a:cubicBezTo>
                    <a:pt x="6768" y="1964"/>
                    <a:pt x="6805" y="1956"/>
                    <a:pt x="6835" y="1904"/>
                  </a:cubicBezTo>
                  <a:cubicBezTo>
                    <a:pt x="6835" y="1904"/>
                    <a:pt x="6843" y="1904"/>
                    <a:pt x="6850" y="1904"/>
                  </a:cubicBezTo>
                  <a:cubicBezTo>
                    <a:pt x="6858" y="1919"/>
                    <a:pt x="6850" y="1934"/>
                    <a:pt x="6858" y="1956"/>
                  </a:cubicBezTo>
                  <a:cubicBezTo>
                    <a:pt x="6858" y="1971"/>
                    <a:pt x="6865" y="1979"/>
                    <a:pt x="6865" y="1994"/>
                  </a:cubicBezTo>
                  <a:cubicBezTo>
                    <a:pt x="6865" y="2054"/>
                    <a:pt x="6865" y="2054"/>
                    <a:pt x="6865" y="2054"/>
                  </a:cubicBezTo>
                  <a:cubicBezTo>
                    <a:pt x="6865" y="2061"/>
                    <a:pt x="6865" y="2061"/>
                    <a:pt x="6865" y="2069"/>
                  </a:cubicBezTo>
                  <a:cubicBezTo>
                    <a:pt x="6858" y="2106"/>
                    <a:pt x="6843" y="2121"/>
                    <a:pt x="6828" y="2159"/>
                  </a:cubicBezTo>
                  <a:cubicBezTo>
                    <a:pt x="6820" y="2166"/>
                    <a:pt x="6813" y="2181"/>
                    <a:pt x="6805" y="2196"/>
                  </a:cubicBezTo>
                  <a:cubicBezTo>
                    <a:pt x="6798" y="2204"/>
                    <a:pt x="6790" y="2204"/>
                    <a:pt x="6783" y="2211"/>
                  </a:cubicBezTo>
                  <a:cubicBezTo>
                    <a:pt x="6745" y="2241"/>
                    <a:pt x="6760" y="2278"/>
                    <a:pt x="6753" y="2324"/>
                  </a:cubicBezTo>
                  <a:cubicBezTo>
                    <a:pt x="6745" y="2338"/>
                    <a:pt x="6738" y="2346"/>
                    <a:pt x="6730" y="2361"/>
                  </a:cubicBezTo>
                  <a:cubicBezTo>
                    <a:pt x="6715" y="2391"/>
                    <a:pt x="6693" y="2406"/>
                    <a:pt x="6678" y="2436"/>
                  </a:cubicBezTo>
                  <a:cubicBezTo>
                    <a:pt x="6670" y="2451"/>
                    <a:pt x="6670" y="2458"/>
                    <a:pt x="6663" y="2473"/>
                  </a:cubicBezTo>
                  <a:cubicBezTo>
                    <a:pt x="6633" y="2526"/>
                    <a:pt x="6603" y="2541"/>
                    <a:pt x="6580" y="2601"/>
                  </a:cubicBezTo>
                  <a:cubicBezTo>
                    <a:pt x="6573" y="2616"/>
                    <a:pt x="6580" y="2638"/>
                    <a:pt x="6580" y="2661"/>
                  </a:cubicBezTo>
                  <a:cubicBezTo>
                    <a:pt x="6580" y="2683"/>
                    <a:pt x="6573" y="2698"/>
                    <a:pt x="6565" y="2721"/>
                  </a:cubicBezTo>
                  <a:cubicBezTo>
                    <a:pt x="6558" y="2736"/>
                    <a:pt x="6543" y="2743"/>
                    <a:pt x="6543" y="2758"/>
                  </a:cubicBezTo>
                  <a:cubicBezTo>
                    <a:pt x="6543" y="2803"/>
                    <a:pt x="6558" y="2833"/>
                    <a:pt x="6573" y="2871"/>
                  </a:cubicBezTo>
                  <a:cubicBezTo>
                    <a:pt x="6580" y="2893"/>
                    <a:pt x="6580" y="2908"/>
                    <a:pt x="6588" y="2923"/>
                  </a:cubicBezTo>
                  <a:cubicBezTo>
                    <a:pt x="6603" y="2946"/>
                    <a:pt x="6610" y="2960"/>
                    <a:pt x="6625" y="2983"/>
                  </a:cubicBezTo>
                  <a:cubicBezTo>
                    <a:pt x="6640" y="3006"/>
                    <a:pt x="6655" y="3006"/>
                    <a:pt x="6678" y="3020"/>
                  </a:cubicBezTo>
                  <a:cubicBezTo>
                    <a:pt x="6693" y="3028"/>
                    <a:pt x="6700" y="3050"/>
                    <a:pt x="6700" y="3066"/>
                  </a:cubicBezTo>
                  <a:cubicBezTo>
                    <a:pt x="6708" y="3088"/>
                    <a:pt x="6715" y="3103"/>
                    <a:pt x="6723" y="3133"/>
                  </a:cubicBezTo>
                  <a:cubicBezTo>
                    <a:pt x="6723" y="3148"/>
                    <a:pt x="6723" y="3163"/>
                    <a:pt x="6730" y="3178"/>
                  </a:cubicBezTo>
                  <a:cubicBezTo>
                    <a:pt x="6745" y="3215"/>
                    <a:pt x="6753" y="3230"/>
                    <a:pt x="6760" y="3268"/>
                  </a:cubicBezTo>
                  <a:cubicBezTo>
                    <a:pt x="6768" y="3313"/>
                    <a:pt x="6768" y="3343"/>
                    <a:pt x="6783" y="3380"/>
                  </a:cubicBezTo>
                  <a:close/>
                  <a:moveTo>
                    <a:pt x="1957" y="113"/>
                  </a:moveTo>
                  <a:lnTo>
                    <a:pt x="1957" y="113"/>
                  </a:lnTo>
                  <a:cubicBezTo>
                    <a:pt x="1949" y="120"/>
                    <a:pt x="1941" y="128"/>
                    <a:pt x="1934" y="135"/>
                  </a:cubicBezTo>
                  <a:cubicBezTo>
                    <a:pt x="1919" y="143"/>
                    <a:pt x="1911" y="135"/>
                    <a:pt x="1904" y="135"/>
                  </a:cubicBezTo>
                  <a:cubicBezTo>
                    <a:pt x="1904" y="150"/>
                    <a:pt x="1904" y="158"/>
                    <a:pt x="1904" y="173"/>
                  </a:cubicBezTo>
                  <a:cubicBezTo>
                    <a:pt x="1904" y="195"/>
                    <a:pt x="1897" y="210"/>
                    <a:pt x="1897" y="233"/>
                  </a:cubicBezTo>
                  <a:cubicBezTo>
                    <a:pt x="1897" y="248"/>
                    <a:pt x="1904" y="255"/>
                    <a:pt x="1911" y="263"/>
                  </a:cubicBezTo>
                  <a:cubicBezTo>
                    <a:pt x="1919" y="278"/>
                    <a:pt x="1919" y="293"/>
                    <a:pt x="1927" y="300"/>
                  </a:cubicBezTo>
                  <a:cubicBezTo>
                    <a:pt x="1927" y="308"/>
                    <a:pt x="1934" y="308"/>
                    <a:pt x="1934" y="315"/>
                  </a:cubicBezTo>
                  <a:cubicBezTo>
                    <a:pt x="1941" y="330"/>
                    <a:pt x="1934" y="338"/>
                    <a:pt x="1934" y="353"/>
                  </a:cubicBezTo>
                  <a:cubicBezTo>
                    <a:pt x="1934" y="360"/>
                    <a:pt x="1941" y="368"/>
                    <a:pt x="1934" y="375"/>
                  </a:cubicBezTo>
                  <a:cubicBezTo>
                    <a:pt x="1934" y="383"/>
                    <a:pt x="1934" y="383"/>
                    <a:pt x="1934" y="390"/>
                  </a:cubicBezTo>
                  <a:cubicBezTo>
                    <a:pt x="1934" y="398"/>
                    <a:pt x="1941" y="405"/>
                    <a:pt x="1949" y="405"/>
                  </a:cubicBezTo>
                  <a:cubicBezTo>
                    <a:pt x="1957" y="405"/>
                    <a:pt x="1964" y="398"/>
                    <a:pt x="1964" y="390"/>
                  </a:cubicBezTo>
                  <a:cubicBezTo>
                    <a:pt x="1964" y="390"/>
                    <a:pt x="1964" y="390"/>
                    <a:pt x="1964" y="383"/>
                  </a:cubicBezTo>
                  <a:cubicBezTo>
                    <a:pt x="1964" y="368"/>
                    <a:pt x="1964" y="368"/>
                    <a:pt x="1964" y="353"/>
                  </a:cubicBezTo>
                  <a:cubicBezTo>
                    <a:pt x="1971" y="323"/>
                    <a:pt x="1971" y="308"/>
                    <a:pt x="1971" y="285"/>
                  </a:cubicBezTo>
                  <a:cubicBezTo>
                    <a:pt x="1971" y="270"/>
                    <a:pt x="1979" y="263"/>
                    <a:pt x="1979" y="255"/>
                  </a:cubicBezTo>
                  <a:cubicBezTo>
                    <a:pt x="1979" y="188"/>
                    <a:pt x="1979" y="188"/>
                    <a:pt x="1979" y="188"/>
                  </a:cubicBezTo>
                  <a:cubicBezTo>
                    <a:pt x="1979" y="165"/>
                    <a:pt x="1979" y="150"/>
                    <a:pt x="1971" y="128"/>
                  </a:cubicBezTo>
                  <a:cubicBezTo>
                    <a:pt x="1971" y="120"/>
                    <a:pt x="1964" y="120"/>
                    <a:pt x="1957" y="113"/>
                  </a:cubicBezTo>
                  <a:close/>
                  <a:moveTo>
                    <a:pt x="2121" y="435"/>
                  </a:moveTo>
                  <a:lnTo>
                    <a:pt x="2121" y="435"/>
                  </a:lnTo>
                  <a:cubicBezTo>
                    <a:pt x="2114" y="443"/>
                    <a:pt x="2114" y="450"/>
                    <a:pt x="2106" y="458"/>
                  </a:cubicBezTo>
                  <a:cubicBezTo>
                    <a:pt x="2099" y="473"/>
                    <a:pt x="2084" y="473"/>
                    <a:pt x="2076" y="488"/>
                  </a:cubicBezTo>
                  <a:cubicBezTo>
                    <a:pt x="2069" y="502"/>
                    <a:pt x="2069" y="510"/>
                    <a:pt x="2069" y="525"/>
                  </a:cubicBezTo>
                  <a:cubicBezTo>
                    <a:pt x="2069" y="548"/>
                    <a:pt x="2069" y="555"/>
                    <a:pt x="2076" y="578"/>
                  </a:cubicBezTo>
                  <a:cubicBezTo>
                    <a:pt x="2076" y="592"/>
                    <a:pt x="2084" y="592"/>
                    <a:pt x="2099" y="608"/>
                  </a:cubicBezTo>
                  <a:lnTo>
                    <a:pt x="2099" y="615"/>
                  </a:lnTo>
                  <a:cubicBezTo>
                    <a:pt x="2114" y="637"/>
                    <a:pt x="2129" y="645"/>
                    <a:pt x="2144" y="660"/>
                  </a:cubicBezTo>
                  <a:cubicBezTo>
                    <a:pt x="2159" y="660"/>
                    <a:pt x="2166" y="667"/>
                    <a:pt x="2174" y="675"/>
                  </a:cubicBezTo>
                  <a:cubicBezTo>
                    <a:pt x="2181" y="682"/>
                    <a:pt x="2181" y="690"/>
                    <a:pt x="2189" y="690"/>
                  </a:cubicBezTo>
                  <a:cubicBezTo>
                    <a:pt x="2196" y="690"/>
                    <a:pt x="2196" y="682"/>
                    <a:pt x="2196" y="682"/>
                  </a:cubicBezTo>
                  <a:cubicBezTo>
                    <a:pt x="2204" y="682"/>
                    <a:pt x="2211" y="675"/>
                    <a:pt x="2219" y="667"/>
                  </a:cubicBezTo>
                  <a:cubicBezTo>
                    <a:pt x="2234" y="667"/>
                    <a:pt x="2241" y="660"/>
                    <a:pt x="2249" y="652"/>
                  </a:cubicBezTo>
                  <a:cubicBezTo>
                    <a:pt x="2249" y="652"/>
                    <a:pt x="2249" y="652"/>
                    <a:pt x="2256" y="645"/>
                  </a:cubicBezTo>
                  <a:cubicBezTo>
                    <a:pt x="2271" y="622"/>
                    <a:pt x="2279" y="608"/>
                    <a:pt x="2279" y="585"/>
                  </a:cubicBezTo>
                  <a:cubicBezTo>
                    <a:pt x="2279" y="578"/>
                    <a:pt x="2279" y="570"/>
                    <a:pt x="2271" y="562"/>
                  </a:cubicBezTo>
                  <a:cubicBezTo>
                    <a:pt x="2271" y="548"/>
                    <a:pt x="2271" y="532"/>
                    <a:pt x="2271" y="518"/>
                  </a:cubicBezTo>
                  <a:cubicBezTo>
                    <a:pt x="2264" y="510"/>
                    <a:pt x="2264" y="502"/>
                    <a:pt x="2264" y="488"/>
                  </a:cubicBezTo>
                  <a:cubicBezTo>
                    <a:pt x="2256" y="480"/>
                    <a:pt x="2249" y="480"/>
                    <a:pt x="2234" y="480"/>
                  </a:cubicBezTo>
                  <a:cubicBezTo>
                    <a:pt x="2211" y="473"/>
                    <a:pt x="2196" y="473"/>
                    <a:pt x="2181" y="450"/>
                  </a:cubicBezTo>
                  <a:cubicBezTo>
                    <a:pt x="2174" y="443"/>
                    <a:pt x="2166" y="443"/>
                    <a:pt x="2159" y="435"/>
                  </a:cubicBezTo>
                  <a:cubicBezTo>
                    <a:pt x="2144" y="428"/>
                    <a:pt x="2144" y="420"/>
                    <a:pt x="2129" y="420"/>
                  </a:cubicBezTo>
                  <a:cubicBezTo>
                    <a:pt x="2114" y="420"/>
                    <a:pt x="2114" y="420"/>
                    <a:pt x="2114" y="420"/>
                  </a:cubicBezTo>
                  <a:cubicBezTo>
                    <a:pt x="2121" y="435"/>
                    <a:pt x="2121" y="435"/>
                    <a:pt x="2121" y="435"/>
                  </a:cubicBezTo>
                  <a:close/>
                  <a:moveTo>
                    <a:pt x="16" y="6280"/>
                  </a:moveTo>
                  <a:lnTo>
                    <a:pt x="16" y="6280"/>
                  </a:lnTo>
                  <a:cubicBezTo>
                    <a:pt x="16" y="6280"/>
                    <a:pt x="16" y="6288"/>
                    <a:pt x="8" y="6288"/>
                  </a:cubicBezTo>
                  <a:cubicBezTo>
                    <a:pt x="8" y="6295"/>
                    <a:pt x="0" y="6295"/>
                    <a:pt x="0" y="6303"/>
                  </a:cubicBezTo>
                  <a:cubicBezTo>
                    <a:pt x="0" y="6318"/>
                    <a:pt x="8" y="6318"/>
                    <a:pt x="8" y="6333"/>
                  </a:cubicBezTo>
                  <a:cubicBezTo>
                    <a:pt x="16" y="6333"/>
                    <a:pt x="16" y="6333"/>
                    <a:pt x="16" y="6333"/>
                  </a:cubicBezTo>
                  <a:cubicBezTo>
                    <a:pt x="23" y="6333"/>
                    <a:pt x="23" y="6333"/>
                    <a:pt x="23" y="6333"/>
                  </a:cubicBezTo>
                  <a:cubicBezTo>
                    <a:pt x="46" y="6325"/>
                    <a:pt x="53" y="6318"/>
                    <a:pt x="68" y="6318"/>
                  </a:cubicBezTo>
                  <a:cubicBezTo>
                    <a:pt x="68" y="6303"/>
                    <a:pt x="68" y="6303"/>
                    <a:pt x="68" y="6303"/>
                  </a:cubicBezTo>
                  <a:cubicBezTo>
                    <a:pt x="53" y="6288"/>
                    <a:pt x="38" y="6280"/>
                    <a:pt x="16" y="6280"/>
                  </a:cubicBezTo>
                  <a:close/>
                  <a:moveTo>
                    <a:pt x="105" y="5306"/>
                  </a:moveTo>
                  <a:lnTo>
                    <a:pt x="105" y="5306"/>
                  </a:lnTo>
                  <a:cubicBezTo>
                    <a:pt x="105" y="5314"/>
                    <a:pt x="105" y="5314"/>
                    <a:pt x="113" y="5321"/>
                  </a:cubicBezTo>
                  <a:cubicBezTo>
                    <a:pt x="113" y="5329"/>
                    <a:pt x="113" y="5329"/>
                    <a:pt x="113" y="5336"/>
                  </a:cubicBezTo>
                  <a:cubicBezTo>
                    <a:pt x="105" y="5374"/>
                    <a:pt x="105" y="5374"/>
                    <a:pt x="105" y="5374"/>
                  </a:cubicBezTo>
                  <a:cubicBezTo>
                    <a:pt x="105" y="5381"/>
                    <a:pt x="113" y="5381"/>
                    <a:pt x="113" y="5388"/>
                  </a:cubicBezTo>
                  <a:cubicBezTo>
                    <a:pt x="113" y="5396"/>
                    <a:pt x="120" y="5396"/>
                    <a:pt x="120" y="5396"/>
                  </a:cubicBezTo>
                  <a:cubicBezTo>
                    <a:pt x="128" y="5404"/>
                    <a:pt x="128" y="5404"/>
                    <a:pt x="128" y="5411"/>
                  </a:cubicBezTo>
                  <a:cubicBezTo>
                    <a:pt x="128" y="5426"/>
                    <a:pt x="128" y="5441"/>
                    <a:pt x="135" y="5456"/>
                  </a:cubicBezTo>
                  <a:cubicBezTo>
                    <a:pt x="143" y="5448"/>
                    <a:pt x="150" y="5441"/>
                    <a:pt x="158" y="5441"/>
                  </a:cubicBezTo>
                  <a:cubicBezTo>
                    <a:pt x="165" y="5434"/>
                    <a:pt x="165" y="5434"/>
                    <a:pt x="173" y="5426"/>
                  </a:cubicBezTo>
                  <a:cubicBezTo>
                    <a:pt x="188" y="5426"/>
                    <a:pt x="195" y="5426"/>
                    <a:pt x="203" y="5411"/>
                  </a:cubicBezTo>
                  <a:cubicBezTo>
                    <a:pt x="203" y="5396"/>
                    <a:pt x="203" y="5388"/>
                    <a:pt x="210" y="5374"/>
                  </a:cubicBezTo>
                  <a:cubicBezTo>
                    <a:pt x="210" y="5359"/>
                    <a:pt x="210" y="5344"/>
                    <a:pt x="218" y="5329"/>
                  </a:cubicBezTo>
                  <a:cubicBezTo>
                    <a:pt x="218" y="5299"/>
                    <a:pt x="210" y="5276"/>
                    <a:pt x="233" y="5254"/>
                  </a:cubicBezTo>
                  <a:cubicBezTo>
                    <a:pt x="240" y="5246"/>
                    <a:pt x="248" y="5239"/>
                    <a:pt x="263" y="5224"/>
                  </a:cubicBezTo>
                  <a:cubicBezTo>
                    <a:pt x="270" y="5216"/>
                    <a:pt x="278" y="5209"/>
                    <a:pt x="278" y="5201"/>
                  </a:cubicBezTo>
                  <a:cubicBezTo>
                    <a:pt x="278" y="5194"/>
                    <a:pt x="263" y="5179"/>
                    <a:pt x="255" y="5186"/>
                  </a:cubicBezTo>
                  <a:lnTo>
                    <a:pt x="248" y="5194"/>
                  </a:lnTo>
                  <a:cubicBezTo>
                    <a:pt x="240" y="5201"/>
                    <a:pt x="233" y="5209"/>
                    <a:pt x="225" y="5209"/>
                  </a:cubicBezTo>
                  <a:cubicBezTo>
                    <a:pt x="210" y="5224"/>
                    <a:pt x="195" y="5224"/>
                    <a:pt x="173" y="5224"/>
                  </a:cubicBezTo>
                  <a:cubicBezTo>
                    <a:pt x="158" y="5224"/>
                    <a:pt x="143" y="5216"/>
                    <a:pt x="135" y="5224"/>
                  </a:cubicBezTo>
                  <a:cubicBezTo>
                    <a:pt x="128" y="5231"/>
                    <a:pt x="128" y="5239"/>
                    <a:pt x="128" y="5246"/>
                  </a:cubicBezTo>
                  <a:cubicBezTo>
                    <a:pt x="120" y="5254"/>
                    <a:pt x="120" y="5261"/>
                    <a:pt x="113" y="5269"/>
                  </a:cubicBezTo>
                  <a:cubicBezTo>
                    <a:pt x="105" y="5284"/>
                    <a:pt x="105" y="5291"/>
                    <a:pt x="105" y="5306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34" name="Text Box 7"/>
          <p:cNvSpPr txBox="1">
            <a:spLocks noChangeArrowheads="1"/>
          </p:cNvSpPr>
          <p:nvPr/>
        </p:nvSpPr>
        <p:spPr bwMode="auto">
          <a:xfrm>
            <a:off x="11352917" y="2153414"/>
            <a:ext cx="295177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JAPAN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26" name="Rectangle 25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5851222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4" grpId="0"/>
      <p:bldP spid="22" grpId="0" animBg="1"/>
      <p:bldP spid="23" grpId="0"/>
      <p:bldP spid="24" grpId="0"/>
      <p:bldP spid="25" grpId="0" animBg="1"/>
      <p:bldP spid="26" grpId="0" animBg="1"/>
      <p:bldP spid="27" grpId="0" animBg="1"/>
      <p:bldP spid="28" grpId="0"/>
    </p:bldLst>
  </p:timing>
</p:sld>
</file>

<file path=ppt/slides/slide2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2363374" y="1725607"/>
            <a:ext cx="7003565" cy="7431438"/>
            <a:chOff x="1848667" y="1078504"/>
            <a:chExt cx="4633514" cy="4916592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21" name="Freeform 141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267 w 2433"/>
                <a:gd name="T1" fmla="*/ 3689 h 3722"/>
                <a:gd name="T2" fmla="*/ 360 w 2433"/>
                <a:gd name="T3" fmla="*/ 3689 h 3722"/>
                <a:gd name="T4" fmla="*/ 492 w 2433"/>
                <a:gd name="T5" fmla="*/ 3628 h 3722"/>
                <a:gd name="T6" fmla="*/ 688 w 2433"/>
                <a:gd name="T7" fmla="*/ 3574 h 3722"/>
                <a:gd name="T8" fmla="*/ 798 w 2433"/>
                <a:gd name="T9" fmla="*/ 3453 h 3722"/>
                <a:gd name="T10" fmla="*/ 710 w 2433"/>
                <a:gd name="T11" fmla="*/ 3349 h 3722"/>
                <a:gd name="T12" fmla="*/ 519 w 2433"/>
                <a:gd name="T13" fmla="*/ 3267 h 3722"/>
                <a:gd name="T14" fmla="*/ 399 w 2433"/>
                <a:gd name="T15" fmla="*/ 3180 h 3722"/>
                <a:gd name="T16" fmla="*/ 410 w 2433"/>
                <a:gd name="T17" fmla="*/ 3093 h 3722"/>
                <a:gd name="T18" fmla="*/ 557 w 2433"/>
                <a:gd name="T19" fmla="*/ 2950 h 3722"/>
                <a:gd name="T20" fmla="*/ 743 w 2433"/>
                <a:gd name="T21" fmla="*/ 2814 h 3722"/>
                <a:gd name="T22" fmla="*/ 885 w 2433"/>
                <a:gd name="T23" fmla="*/ 2809 h 3722"/>
                <a:gd name="T24" fmla="*/ 1060 w 2433"/>
                <a:gd name="T25" fmla="*/ 2787 h 3722"/>
                <a:gd name="T26" fmla="*/ 1224 w 2433"/>
                <a:gd name="T27" fmla="*/ 2787 h 3722"/>
                <a:gd name="T28" fmla="*/ 1387 w 2433"/>
                <a:gd name="T29" fmla="*/ 2787 h 3722"/>
                <a:gd name="T30" fmla="*/ 1606 w 2433"/>
                <a:gd name="T31" fmla="*/ 2738 h 3722"/>
                <a:gd name="T32" fmla="*/ 1716 w 2433"/>
                <a:gd name="T33" fmla="*/ 2497 h 3722"/>
                <a:gd name="T34" fmla="*/ 1765 w 2433"/>
                <a:gd name="T35" fmla="*/ 2289 h 3722"/>
                <a:gd name="T36" fmla="*/ 1830 w 2433"/>
                <a:gd name="T37" fmla="*/ 2044 h 3722"/>
                <a:gd name="T38" fmla="*/ 1885 w 2433"/>
                <a:gd name="T39" fmla="*/ 1994 h 3722"/>
                <a:gd name="T40" fmla="*/ 2049 w 2433"/>
                <a:gd name="T41" fmla="*/ 1929 h 3722"/>
                <a:gd name="T42" fmla="*/ 2082 w 2433"/>
                <a:gd name="T43" fmla="*/ 1726 h 3722"/>
                <a:gd name="T44" fmla="*/ 2049 w 2433"/>
                <a:gd name="T45" fmla="*/ 1338 h 3722"/>
                <a:gd name="T46" fmla="*/ 2049 w 2433"/>
                <a:gd name="T47" fmla="*/ 1169 h 3722"/>
                <a:gd name="T48" fmla="*/ 2174 w 2433"/>
                <a:gd name="T49" fmla="*/ 1038 h 3722"/>
                <a:gd name="T50" fmla="*/ 2328 w 2433"/>
                <a:gd name="T51" fmla="*/ 989 h 3722"/>
                <a:gd name="T52" fmla="*/ 2432 w 2433"/>
                <a:gd name="T53" fmla="*/ 820 h 3722"/>
                <a:gd name="T54" fmla="*/ 2240 w 2433"/>
                <a:gd name="T55" fmla="*/ 573 h 3722"/>
                <a:gd name="T56" fmla="*/ 2104 w 2433"/>
                <a:gd name="T57" fmla="*/ 465 h 3722"/>
                <a:gd name="T58" fmla="*/ 1962 w 2433"/>
                <a:gd name="T59" fmla="*/ 355 h 3722"/>
                <a:gd name="T60" fmla="*/ 1574 w 2433"/>
                <a:gd name="T61" fmla="*/ 306 h 3722"/>
                <a:gd name="T62" fmla="*/ 1382 w 2433"/>
                <a:gd name="T63" fmla="*/ 284 h 3722"/>
                <a:gd name="T64" fmla="*/ 1213 w 2433"/>
                <a:gd name="T65" fmla="*/ 361 h 3722"/>
                <a:gd name="T66" fmla="*/ 1010 w 2433"/>
                <a:gd name="T67" fmla="*/ 410 h 3722"/>
                <a:gd name="T68" fmla="*/ 880 w 2433"/>
                <a:gd name="T69" fmla="*/ 557 h 3722"/>
                <a:gd name="T70" fmla="*/ 710 w 2433"/>
                <a:gd name="T71" fmla="*/ 568 h 3722"/>
                <a:gd name="T72" fmla="*/ 514 w 2433"/>
                <a:gd name="T73" fmla="*/ 27 h 3722"/>
                <a:gd name="T74" fmla="*/ 410 w 2433"/>
                <a:gd name="T75" fmla="*/ 0 h 3722"/>
                <a:gd name="T76" fmla="*/ 503 w 2433"/>
                <a:gd name="T77" fmla="*/ 1574 h 3722"/>
                <a:gd name="T78" fmla="*/ 339 w 2433"/>
                <a:gd name="T79" fmla="*/ 2103 h 3722"/>
                <a:gd name="T80" fmla="*/ 229 w 2433"/>
                <a:gd name="T81" fmla="*/ 2601 h 3722"/>
                <a:gd name="T82" fmla="*/ 273 w 2433"/>
                <a:gd name="T83" fmla="*/ 2727 h 3722"/>
                <a:gd name="T84" fmla="*/ 163 w 2433"/>
                <a:gd name="T85" fmla="*/ 3333 h 3722"/>
                <a:gd name="T86" fmla="*/ 82 w 2433"/>
                <a:gd name="T87" fmla="*/ 3596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240" y="3721"/>
                  </a:moveTo>
                  <a:lnTo>
                    <a:pt x="240" y="3721"/>
                  </a:lnTo>
                  <a:cubicBezTo>
                    <a:pt x="246" y="3710"/>
                    <a:pt x="251" y="3689"/>
                    <a:pt x="267" y="3689"/>
                  </a:cubicBezTo>
                  <a:cubicBezTo>
                    <a:pt x="278" y="3689"/>
                    <a:pt x="278" y="3693"/>
                    <a:pt x="289" y="3693"/>
                  </a:cubicBezTo>
                  <a:cubicBezTo>
                    <a:pt x="306" y="3699"/>
                    <a:pt x="317" y="3699"/>
                    <a:pt x="333" y="3699"/>
                  </a:cubicBezTo>
                  <a:cubicBezTo>
                    <a:pt x="344" y="3699"/>
                    <a:pt x="350" y="3693"/>
                    <a:pt x="360" y="3689"/>
                  </a:cubicBezTo>
                  <a:cubicBezTo>
                    <a:pt x="371" y="3671"/>
                    <a:pt x="388" y="3667"/>
                    <a:pt x="399" y="3650"/>
                  </a:cubicBezTo>
                  <a:cubicBezTo>
                    <a:pt x="410" y="3639"/>
                    <a:pt x="421" y="3623"/>
                    <a:pt x="437" y="3623"/>
                  </a:cubicBezTo>
                  <a:cubicBezTo>
                    <a:pt x="459" y="3623"/>
                    <a:pt x="475" y="3623"/>
                    <a:pt x="492" y="3628"/>
                  </a:cubicBezTo>
                  <a:cubicBezTo>
                    <a:pt x="514" y="3639"/>
                    <a:pt x="525" y="3655"/>
                    <a:pt x="547" y="3655"/>
                  </a:cubicBezTo>
                  <a:cubicBezTo>
                    <a:pt x="579" y="3655"/>
                    <a:pt x="595" y="3634"/>
                    <a:pt x="617" y="3617"/>
                  </a:cubicBezTo>
                  <a:cubicBezTo>
                    <a:pt x="644" y="3596"/>
                    <a:pt x="661" y="3585"/>
                    <a:pt x="688" y="3574"/>
                  </a:cubicBezTo>
                  <a:cubicBezTo>
                    <a:pt x="743" y="3557"/>
                    <a:pt x="787" y="3546"/>
                    <a:pt x="836" y="3524"/>
                  </a:cubicBezTo>
                  <a:lnTo>
                    <a:pt x="836" y="3524"/>
                  </a:lnTo>
                  <a:cubicBezTo>
                    <a:pt x="825" y="3497"/>
                    <a:pt x="820" y="3475"/>
                    <a:pt x="798" y="3453"/>
                  </a:cubicBezTo>
                  <a:cubicBezTo>
                    <a:pt x="787" y="3448"/>
                    <a:pt x="781" y="3448"/>
                    <a:pt x="776" y="3442"/>
                  </a:cubicBezTo>
                  <a:cubicBezTo>
                    <a:pt x="765" y="3431"/>
                    <a:pt x="759" y="3426"/>
                    <a:pt x="748" y="3415"/>
                  </a:cubicBezTo>
                  <a:cubicBezTo>
                    <a:pt x="732" y="3387"/>
                    <a:pt x="732" y="3366"/>
                    <a:pt x="710" y="3349"/>
                  </a:cubicBezTo>
                  <a:cubicBezTo>
                    <a:pt x="699" y="3344"/>
                    <a:pt x="688" y="3344"/>
                    <a:pt x="677" y="3344"/>
                  </a:cubicBezTo>
                  <a:cubicBezTo>
                    <a:pt x="661" y="3338"/>
                    <a:pt x="650" y="3338"/>
                    <a:pt x="633" y="3333"/>
                  </a:cubicBezTo>
                  <a:cubicBezTo>
                    <a:pt x="585" y="3322"/>
                    <a:pt x="563" y="3295"/>
                    <a:pt x="519" y="3267"/>
                  </a:cubicBezTo>
                  <a:cubicBezTo>
                    <a:pt x="514" y="3262"/>
                    <a:pt x="503" y="3262"/>
                    <a:pt x="497" y="3257"/>
                  </a:cubicBezTo>
                  <a:cubicBezTo>
                    <a:pt x="470" y="3240"/>
                    <a:pt x="459" y="3224"/>
                    <a:pt x="426" y="3213"/>
                  </a:cubicBezTo>
                  <a:cubicBezTo>
                    <a:pt x="415" y="3202"/>
                    <a:pt x="410" y="3191"/>
                    <a:pt x="399" y="3180"/>
                  </a:cubicBezTo>
                  <a:cubicBezTo>
                    <a:pt x="388" y="3169"/>
                    <a:pt x="371" y="3158"/>
                    <a:pt x="371" y="3142"/>
                  </a:cubicBezTo>
                  <a:cubicBezTo>
                    <a:pt x="371" y="3131"/>
                    <a:pt x="382" y="3125"/>
                    <a:pt x="388" y="3120"/>
                  </a:cubicBezTo>
                  <a:cubicBezTo>
                    <a:pt x="393" y="3109"/>
                    <a:pt x="404" y="3104"/>
                    <a:pt x="410" y="3093"/>
                  </a:cubicBezTo>
                  <a:cubicBezTo>
                    <a:pt x="432" y="3071"/>
                    <a:pt x="437" y="3060"/>
                    <a:pt x="459" y="3038"/>
                  </a:cubicBezTo>
                  <a:cubicBezTo>
                    <a:pt x="475" y="3021"/>
                    <a:pt x="486" y="3016"/>
                    <a:pt x="508" y="3005"/>
                  </a:cubicBezTo>
                  <a:cubicBezTo>
                    <a:pt x="530" y="2989"/>
                    <a:pt x="536" y="2972"/>
                    <a:pt x="557" y="2950"/>
                  </a:cubicBezTo>
                  <a:cubicBezTo>
                    <a:pt x="590" y="2917"/>
                    <a:pt x="628" y="2917"/>
                    <a:pt x="661" y="2880"/>
                  </a:cubicBezTo>
                  <a:cubicBezTo>
                    <a:pt x="677" y="2863"/>
                    <a:pt x="688" y="2852"/>
                    <a:pt x="710" y="2842"/>
                  </a:cubicBezTo>
                  <a:cubicBezTo>
                    <a:pt x="727" y="2831"/>
                    <a:pt x="732" y="2825"/>
                    <a:pt x="743" y="2814"/>
                  </a:cubicBezTo>
                  <a:cubicBezTo>
                    <a:pt x="748" y="2809"/>
                    <a:pt x="754" y="2803"/>
                    <a:pt x="765" y="2803"/>
                  </a:cubicBezTo>
                  <a:cubicBezTo>
                    <a:pt x="792" y="2803"/>
                    <a:pt x="803" y="2814"/>
                    <a:pt x="831" y="2814"/>
                  </a:cubicBezTo>
                  <a:cubicBezTo>
                    <a:pt x="852" y="2814"/>
                    <a:pt x="869" y="2814"/>
                    <a:pt x="885" y="2809"/>
                  </a:cubicBezTo>
                  <a:cubicBezTo>
                    <a:pt x="896" y="2803"/>
                    <a:pt x="902" y="2798"/>
                    <a:pt x="907" y="2798"/>
                  </a:cubicBezTo>
                  <a:cubicBezTo>
                    <a:pt x="956" y="2798"/>
                    <a:pt x="984" y="2803"/>
                    <a:pt x="1027" y="2803"/>
                  </a:cubicBezTo>
                  <a:cubicBezTo>
                    <a:pt x="1043" y="2803"/>
                    <a:pt x="1049" y="2792"/>
                    <a:pt x="1060" y="2787"/>
                  </a:cubicBezTo>
                  <a:cubicBezTo>
                    <a:pt x="1076" y="2781"/>
                    <a:pt x="1087" y="2776"/>
                    <a:pt x="1104" y="2770"/>
                  </a:cubicBezTo>
                  <a:cubicBezTo>
                    <a:pt x="1120" y="2759"/>
                    <a:pt x="1131" y="2748"/>
                    <a:pt x="1153" y="2748"/>
                  </a:cubicBezTo>
                  <a:cubicBezTo>
                    <a:pt x="1186" y="2748"/>
                    <a:pt x="1197" y="2776"/>
                    <a:pt x="1224" y="2787"/>
                  </a:cubicBezTo>
                  <a:cubicBezTo>
                    <a:pt x="1240" y="2792"/>
                    <a:pt x="1251" y="2792"/>
                    <a:pt x="1268" y="2792"/>
                  </a:cubicBezTo>
                  <a:cubicBezTo>
                    <a:pt x="1290" y="2792"/>
                    <a:pt x="1295" y="2798"/>
                    <a:pt x="1317" y="2798"/>
                  </a:cubicBezTo>
                  <a:cubicBezTo>
                    <a:pt x="1344" y="2798"/>
                    <a:pt x="1361" y="2787"/>
                    <a:pt x="1387" y="2787"/>
                  </a:cubicBezTo>
                  <a:cubicBezTo>
                    <a:pt x="1404" y="2787"/>
                    <a:pt x="1416" y="2792"/>
                    <a:pt x="1431" y="2792"/>
                  </a:cubicBezTo>
                  <a:cubicBezTo>
                    <a:pt x="1475" y="2792"/>
                    <a:pt x="1502" y="2776"/>
                    <a:pt x="1541" y="2759"/>
                  </a:cubicBezTo>
                  <a:cubicBezTo>
                    <a:pt x="1568" y="2754"/>
                    <a:pt x="1579" y="2743"/>
                    <a:pt x="1606" y="2738"/>
                  </a:cubicBezTo>
                  <a:cubicBezTo>
                    <a:pt x="1623" y="2732"/>
                    <a:pt x="1634" y="2727"/>
                    <a:pt x="1645" y="2716"/>
                  </a:cubicBezTo>
                  <a:cubicBezTo>
                    <a:pt x="1672" y="2677"/>
                    <a:pt x="1667" y="2644"/>
                    <a:pt x="1689" y="2606"/>
                  </a:cubicBezTo>
                  <a:cubicBezTo>
                    <a:pt x="1705" y="2568"/>
                    <a:pt x="1716" y="2540"/>
                    <a:pt x="1716" y="2497"/>
                  </a:cubicBezTo>
                  <a:cubicBezTo>
                    <a:pt x="1716" y="2448"/>
                    <a:pt x="1716" y="2448"/>
                    <a:pt x="1716" y="2448"/>
                  </a:cubicBezTo>
                  <a:cubicBezTo>
                    <a:pt x="1716" y="2404"/>
                    <a:pt x="1732" y="2382"/>
                    <a:pt x="1738" y="2339"/>
                  </a:cubicBezTo>
                  <a:cubicBezTo>
                    <a:pt x="1743" y="2322"/>
                    <a:pt x="1754" y="2311"/>
                    <a:pt x="1765" y="2289"/>
                  </a:cubicBezTo>
                  <a:cubicBezTo>
                    <a:pt x="1776" y="2251"/>
                    <a:pt x="1781" y="2224"/>
                    <a:pt x="1793" y="2185"/>
                  </a:cubicBezTo>
                  <a:cubicBezTo>
                    <a:pt x="1809" y="2147"/>
                    <a:pt x="1809" y="2125"/>
                    <a:pt x="1819" y="2087"/>
                  </a:cubicBezTo>
                  <a:cubicBezTo>
                    <a:pt x="1825" y="2071"/>
                    <a:pt x="1830" y="2060"/>
                    <a:pt x="1830" y="2044"/>
                  </a:cubicBezTo>
                  <a:cubicBezTo>
                    <a:pt x="1830" y="2033"/>
                    <a:pt x="1825" y="2022"/>
                    <a:pt x="1830" y="2011"/>
                  </a:cubicBezTo>
                  <a:cubicBezTo>
                    <a:pt x="1836" y="2005"/>
                    <a:pt x="1847" y="2005"/>
                    <a:pt x="1852" y="2005"/>
                  </a:cubicBezTo>
                  <a:cubicBezTo>
                    <a:pt x="1863" y="2000"/>
                    <a:pt x="1874" y="2000"/>
                    <a:pt x="1885" y="1994"/>
                  </a:cubicBezTo>
                  <a:cubicBezTo>
                    <a:pt x="1912" y="1989"/>
                    <a:pt x="1929" y="1984"/>
                    <a:pt x="1951" y="1967"/>
                  </a:cubicBezTo>
                  <a:cubicBezTo>
                    <a:pt x="1978" y="1951"/>
                    <a:pt x="2000" y="1951"/>
                    <a:pt x="2027" y="1934"/>
                  </a:cubicBezTo>
                  <a:cubicBezTo>
                    <a:pt x="2033" y="1934"/>
                    <a:pt x="2044" y="1934"/>
                    <a:pt x="2049" y="1929"/>
                  </a:cubicBezTo>
                  <a:cubicBezTo>
                    <a:pt x="2066" y="1912"/>
                    <a:pt x="2066" y="1896"/>
                    <a:pt x="2066" y="1874"/>
                  </a:cubicBezTo>
                  <a:cubicBezTo>
                    <a:pt x="2066" y="1803"/>
                    <a:pt x="2066" y="1803"/>
                    <a:pt x="2066" y="1803"/>
                  </a:cubicBezTo>
                  <a:cubicBezTo>
                    <a:pt x="2066" y="1775"/>
                    <a:pt x="2076" y="1759"/>
                    <a:pt x="2082" y="1726"/>
                  </a:cubicBezTo>
                  <a:cubicBezTo>
                    <a:pt x="2093" y="1688"/>
                    <a:pt x="2098" y="1661"/>
                    <a:pt x="2098" y="1617"/>
                  </a:cubicBezTo>
                  <a:cubicBezTo>
                    <a:pt x="2098" y="1546"/>
                    <a:pt x="2093" y="1503"/>
                    <a:pt x="2082" y="1431"/>
                  </a:cubicBezTo>
                  <a:cubicBezTo>
                    <a:pt x="2071" y="1393"/>
                    <a:pt x="2066" y="1371"/>
                    <a:pt x="2049" y="1338"/>
                  </a:cubicBezTo>
                  <a:cubicBezTo>
                    <a:pt x="2044" y="1322"/>
                    <a:pt x="2044" y="1311"/>
                    <a:pt x="2038" y="1294"/>
                  </a:cubicBezTo>
                  <a:cubicBezTo>
                    <a:pt x="2027" y="1273"/>
                    <a:pt x="2016" y="1262"/>
                    <a:pt x="2016" y="1240"/>
                  </a:cubicBezTo>
                  <a:cubicBezTo>
                    <a:pt x="2016" y="1208"/>
                    <a:pt x="2038" y="1197"/>
                    <a:pt x="2049" y="1169"/>
                  </a:cubicBezTo>
                  <a:cubicBezTo>
                    <a:pt x="2066" y="1142"/>
                    <a:pt x="2060" y="1115"/>
                    <a:pt x="2082" y="1098"/>
                  </a:cubicBezTo>
                  <a:cubicBezTo>
                    <a:pt x="2109" y="1082"/>
                    <a:pt x="2131" y="1076"/>
                    <a:pt x="2159" y="1054"/>
                  </a:cubicBezTo>
                  <a:cubicBezTo>
                    <a:pt x="2164" y="1049"/>
                    <a:pt x="2170" y="1043"/>
                    <a:pt x="2174" y="1038"/>
                  </a:cubicBezTo>
                  <a:cubicBezTo>
                    <a:pt x="2181" y="1032"/>
                    <a:pt x="2174" y="1021"/>
                    <a:pt x="2181" y="1016"/>
                  </a:cubicBezTo>
                  <a:cubicBezTo>
                    <a:pt x="2196" y="1005"/>
                    <a:pt x="2207" y="1016"/>
                    <a:pt x="2224" y="1016"/>
                  </a:cubicBezTo>
                  <a:cubicBezTo>
                    <a:pt x="2267" y="1011"/>
                    <a:pt x="2289" y="1005"/>
                    <a:pt x="2328" y="989"/>
                  </a:cubicBezTo>
                  <a:cubicBezTo>
                    <a:pt x="2344" y="983"/>
                    <a:pt x="2355" y="978"/>
                    <a:pt x="2371" y="972"/>
                  </a:cubicBezTo>
                  <a:cubicBezTo>
                    <a:pt x="2421" y="934"/>
                    <a:pt x="2421" y="885"/>
                    <a:pt x="2432" y="820"/>
                  </a:cubicBezTo>
                  <a:lnTo>
                    <a:pt x="2432" y="820"/>
                  </a:lnTo>
                  <a:cubicBezTo>
                    <a:pt x="2421" y="792"/>
                    <a:pt x="2404" y="776"/>
                    <a:pt x="2393" y="749"/>
                  </a:cubicBezTo>
                  <a:cubicBezTo>
                    <a:pt x="2371" y="694"/>
                    <a:pt x="2355" y="655"/>
                    <a:pt x="2311" y="617"/>
                  </a:cubicBezTo>
                  <a:cubicBezTo>
                    <a:pt x="2289" y="595"/>
                    <a:pt x="2267" y="590"/>
                    <a:pt x="2240" y="573"/>
                  </a:cubicBezTo>
                  <a:cubicBezTo>
                    <a:pt x="2224" y="562"/>
                    <a:pt x="2213" y="551"/>
                    <a:pt x="2196" y="540"/>
                  </a:cubicBezTo>
                  <a:cubicBezTo>
                    <a:pt x="2174" y="519"/>
                    <a:pt x="2159" y="508"/>
                    <a:pt x="2137" y="497"/>
                  </a:cubicBezTo>
                  <a:cubicBezTo>
                    <a:pt x="2120" y="487"/>
                    <a:pt x="2115" y="476"/>
                    <a:pt x="2104" y="465"/>
                  </a:cubicBezTo>
                  <a:cubicBezTo>
                    <a:pt x="2082" y="448"/>
                    <a:pt x="2066" y="437"/>
                    <a:pt x="2038" y="426"/>
                  </a:cubicBezTo>
                  <a:cubicBezTo>
                    <a:pt x="2027" y="415"/>
                    <a:pt x="2022" y="410"/>
                    <a:pt x="2011" y="399"/>
                  </a:cubicBezTo>
                  <a:cubicBezTo>
                    <a:pt x="1989" y="388"/>
                    <a:pt x="1972" y="377"/>
                    <a:pt x="1962" y="355"/>
                  </a:cubicBezTo>
                  <a:cubicBezTo>
                    <a:pt x="1940" y="328"/>
                    <a:pt x="1945" y="284"/>
                    <a:pt x="1907" y="278"/>
                  </a:cubicBezTo>
                  <a:cubicBezTo>
                    <a:pt x="1623" y="333"/>
                    <a:pt x="1623" y="333"/>
                    <a:pt x="1623" y="333"/>
                  </a:cubicBezTo>
                  <a:cubicBezTo>
                    <a:pt x="1601" y="328"/>
                    <a:pt x="1595" y="317"/>
                    <a:pt x="1574" y="306"/>
                  </a:cubicBezTo>
                  <a:cubicBezTo>
                    <a:pt x="1557" y="295"/>
                    <a:pt x="1541" y="289"/>
                    <a:pt x="1524" y="278"/>
                  </a:cubicBezTo>
                  <a:cubicBezTo>
                    <a:pt x="1502" y="262"/>
                    <a:pt x="1486" y="240"/>
                    <a:pt x="1459" y="240"/>
                  </a:cubicBezTo>
                  <a:cubicBezTo>
                    <a:pt x="1426" y="240"/>
                    <a:pt x="1416" y="268"/>
                    <a:pt x="1382" y="284"/>
                  </a:cubicBezTo>
                  <a:cubicBezTo>
                    <a:pt x="1355" y="295"/>
                    <a:pt x="1339" y="306"/>
                    <a:pt x="1306" y="317"/>
                  </a:cubicBezTo>
                  <a:cubicBezTo>
                    <a:pt x="1279" y="328"/>
                    <a:pt x="1262" y="333"/>
                    <a:pt x="1235" y="350"/>
                  </a:cubicBezTo>
                  <a:cubicBezTo>
                    <a:pt x="1229" y="355"/>
                    <a:pt x="1224" y="355"/>
                    <a:pt x="1213" y="361"/>
                  </a:cubicBezTo>
                  <a:cubicBezTo>
                    <a:pt x="1186" y="366"/>
                    <a:pt x="1164" y="372"/>
                    <a:pt x="1136" y="372"/>
                  </a:cubicBezTo>
                  <a:cubicBezTo>
                    <a:pt x="1098" y="377"/>
                    <a:pt x="1076" y="382"/>
                    <a:pt x="1038" y="399"/>
                  </a:cubicBezTo>
                  <a:cubicBezTo>
                    <a:pt x="1027" y="404"/>
                    <a:pt x="1022" y="404"/>
                    <a:pt x="1010" y="410"/>
                  </a:cubicBezTo>
                  <a:cubicBezTo>
                    <a:pt x="994" y="415"/>
                    <a:pt x="989" y="426"/>
                    <a:pt x="984" y="437"/>
                  </a:cubicBezTo>
                  <a:cubicBezTo>
                    <a:pt x="962" y="470"/>
                    <a:pt x="946" y="481"/>
                    <a:pt x="924" y="513"/>
                  </a:cubicBezTo>
                  <a:cubicBezTo>
                    <a:pt x="907" y="530"/>
                    <a:pt x="896" y="540"/>
                    <a:pt x="880" y="557"/>
                  </a:cubicBezTo>
                  <a:cubicBezTo>
                    <a:pt x="869" y="573"/>
                    <a:pt x="863" y="584"/>
                    <a:pt x="842" y="584"/>
                  </a:cubicBezTo>
                  <a:cubicBezTo>
                    <a:pt x="825" y="584"/>
                    <a:pt x="820" y="584"/>
                    <a:pt x="803" y="579"/>
                  </a:cubicBezTo>
                  <a:cubicBezTo>
                    <a:pt x="765" y="579"/>
                    <a:pt x="743" y="579"/>
                    <a:pt x="710" y="568"/>
                  </a:cubicBezTo>
                  <a:cubicBezTo>
                    <a:pt x="688" y="562"/>
                    <a:pt x="683" y="551"/>
                    <a:pt x="661" y="546"/>
                  </a:cubicBezTo>
                  <a:cubicBezTo>
                    <a:pt x="607" y="38"/>
                    <a:pt x="607" y="38"/>
                    <a:pt x="607" y="38"/>
                  </a:cubicBezTo>
                  <a:cubicBezTo>
                    <a:pt x="574" y="33"/>
                    <a:pt x="547" y="33"/>
                    <a:pt x="514" y="27"/>
                  </a:cubicBezTo>
                  <a:cubicBezTo>
                    <a:pt x="503" y="22"/>
                    <a:pt x="497" y="16"/>
                    <a:pt x="481" y="16"/>
                  </a:cubicBezTo>
                  <a:cubicBezTo>
                    <a:pt x="454" y="5"/>
                    <a:pt x="432" y="16"/>
                    <a:pt x="410" y="0"/>
                  </a:cubicBezTo>
                  <a:lnTo>
                    <a:pt x="410" y="0"/>
                  </a:lnTo>
                  <a:cubicBezTo>
                    <a:pt x="49" y="617"/>
                    <a:pt x="49" y="617"/>
                    <a:pt x="49" y="617"/>
                  </a:cubicBezTo>
                  <a:cubicBezTo>
                    <a:pt x="633" y="1393"/>
                    <a:pt x="633" y="1393"/>
                    <a:pt x="633" y="1393"/>
                  </a:cubicBezTo>
                  <a:cubicBezTo>
                    <a:pt x="574" y="1459"/>
                    <a:pt x="557" y="1508"/>
                    <a:pt x="503" y="1574"/>
                  </a:cubicBezTo>
                  <a:cubicBezTo>
                    <a:pt x="448" y="1634"/>
                    <a:pt x="339" y="1601"/>
                    <a:pt x="328" y="1678"/>
                  </a:cubicBezTo>
                  <a:cubicBezTo>
                    <a:pt x="317" y="1748"/>
                    <a:pt x="300" y="1781"/>
                    <a:pt x="289" y="1852"/>
                  </a:cubicBezTo>
                  <a:cubicBezTo>
                    <a:pt x="339" y="2103"/>
                    <a:pt x="339" y="2103"/>
                    <a:pt x="339" y="2103"/>
                  </a:cubicBezTo>
                  <a:cubicBezTo>
                    <a:pt x="339" y="2191"/>
                    <a:pt x="262" y="2213"/>
                    <a:pt x="192" y="2267"/>
                  </a:cubicBezTo>
                  <a:cubicBezTo>
                    <a:pt x="170" y="2311"/>
                    <a:pt x="170" y="2339"/>
                    <a:pt x="170" y="2382"/>
                  </a:cubicBezTo>
                  <a:cubicBezTo>
                    <a:pt x="170" y="2470"/>
                    <a:pt x="229" y="2513"/>
                    <a:pt x="229" y="2601"/>
                  </a:cubicBezTo>
                  <a:cubicBezTo>
                    <a:pt x="229" y="2623"/>
                    <a:pt x="213" y="2633"/>
                    <a:pt x="213" y="2655"/>
                  </a:cubicBezTo>
                  <a:cubicBezTo>
                    <a:pt x="213" y="2666"/>
                    <a:pt x="224" y="2666"/>
                    <a:pt x="235" y="2672"/>
                  </a:cubicBezTo>
                  <a:cubicBezTo>
                    <a:pt x="256" y="2683"/>
                    <a:pt x="262" y="2705"/>
                    <a:pt x="273" y="2727"/>
                  </a:cubicBezTo>
                  <a:cubicBezTo>
                    <a:pt x="306" y="2792"/>
                    <a:pt x="300" y="2842"/>
                    <a:pt x="300" y="2912"/>
                  </a:cubicBezTo>
                  <a:cubicBezTo>
                    <a:pt x="300" y="2994"/>
                    <a:pt x="262" y="3032"/>
                    <a:pt x="235" y="3104"/>
                  </a:cubicBezTo>
                  <a:cubicBezTo>
                    <a:pt x="207" y="3191"/>
                    <a:pt x="224" y="3262"/>
                    <a:pt x="163" y="3333"/>
                  </a:cubicBezTo>
                  <a:cubicBezTo>
                    <a:pt x="98" y="3415"/>
                    <a:pt x="27" y="3448"/>
                    <a:pt x="0" y="3546"/>
                  </a:cubicBezTo>
                  <a:lnTo>
                    <a:pt x="0" y="3546"/>
                  </a:lnTo>
                  <a:cubicBezTo>
                    <a:pt x="27" y="3557"/>
                    <a:pt x="55" y="3574"/>
                    <a:pt x="82" y="3596"/>
                  </a:cubicBezTo>
                  <a:cubicBezTo>
                    <a:pt x="142" y="3645"/>
                    <a:pt x="192" y="3689"/>
                    <a:pt x="240" y="37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2" name="Freeform 142"/>
            <p:cNvSpPr>
              <a:spLocks noChangeArrowheads="1"/>
            </p:cNvSpPr>
            <p:nvPr/>
          </p:nvSpPr>
          <p:spPr bwMode="auto">
            <a:xfrm>
              <a:off x="2499546" y="4789290"/>
              <a:ext cx="653547" cy="825657"/>
            </a:xfrm>
            <a:custGeom>
              <a:avLst/>
              <a:gdLst>
                <a:gd name="T0" fmla="*/ 590 w 2165"/>
                <a:gd name="T1" fmla="*/ 71 h 2733"/>
                <a:gd name="T2" fmla="*/ 410 w 2165"/>
                <a:gd name="T3" fmla="*/ 262 h 2733"/>
                <a:gd name="T4" fmla="*/ 355 w 2165"/>
                <a:gd name="T5" fmla="*/ 350 h 2733"/>
                <a:gd name="T6" fmla="*/ 311 w 2165"/>
                <a:gd name="T7" fmla="*/ 579 h 2733"/>
                <a:gd name="T8" fmla="*/ 207 w 2165"/>
                <a:gd name="T9" fmla="*/ 820 h 2733"/>
                <a:gd name="T10" fmla="*/ 186 w 2165"/>
                <a:gd name="T11" fmla="*/ 1126 h 2733"/>
                <a:gd name="T12" fmla="*/ 257 w 2165"/>
                <a:gd name="T13" fmla="*/ 1349 h 2733"/>
                <a:gd name="T14" fmla="*/ 257 w 2165"/>
                <a:gd name="T15" fmla="*/ 1546 h 2733"/>
                <a:gd name="T16" fmla="*/ 186 w 2165"/>
                <a:gd name="T17" fmla="*/ 1765 h 2733"/>
                <a:gd name="T18" fmla="*/ 153 w 2165"/>
                <a:gd name="T19" fmla="*/ 2016 h 2733"/>
                <a:gd name="T20" fmla="*/ 81 w 2165"/>
                <a:gd name="T21" fmla="*/ 2229 h 2733"/>
                <a:gd name="T22" fmla="*/ 0 w 2165"/>
                <a:gd name="T23" fmla="*/ 2443 h 2733"/>
                <a:gd name="T24" fmla="*/ 410 w 2165"/>
                <a:gd name="T25" fmla="*/ 2699 h 2733"/>
                <a:gd name="T26" fmla="*/ 491 w 2165"/>
                <a:gd name="T27" fmla="*/ 2672 h 2733"/>
                <a:gd name="T28" fmla="*/ 579 w 2165"/>
                <a:gd name="T29" fmla="*/ 2519 h 2733"/>
                <a:gd name="T30" fmla="*/ 672 w 2165"/>
                <a:gd name="T31" fmla="*/ 2382 h 2733"/>
                <a:gd name="T32" fmla="*/ 825 w 2165"/>
                <a:gd name="T33" fmla="*/ 2033 h 2733"/>
                <a:gd name="T34" fmla="*/ 808 w 2165"/>
                <a:gd name="T35" fmla="*/ 1874 h 2733"/>
                <a:gd name="T36" fmla="*/ 787 w 2165"/>
                <a:gd name="T37" fmla="*/ 1759 h 2733"/>
                <a:gd name="T38" fmla="*/ 803 w 2165"/>
                <a:gd name="T39" fmla="*/ 1689 h 2733"/>
                <a:gd name="T40" fmla="*/ 868 w 2165"/>
                <a:gd name="T41" fmla="*/ 1716 h 2733"/>
                <a:gd name="T42" fmla="*/ 912 w 2165"/>
                <a:gd name="T43" fmla="*/ 1552 h 2733"/>
                <a:gd name="T44" fmla="*/ 983 w 2165"/>
                <a:gd name="T45" fmla="*/ 1464 h 2733"/>
                <a:gd name="T46" fmla="*/ 1098 w 2165"/>
                <a:gd name="T47" fmla="*/ 1399 h 2733"/>
                <a:gd name="T48" fmla="*/ 1180 w 2165"/>
                <a:gd name="T49" fmla="*/ 1448 h 2733"/>
                <a:gd name="T50" fmla="*/ 1164 w 2165"/>
                <a:gd name="T51" fmla="*/ 1601 h 2733"/>
                <a:gd name="T52" fmla="*/ 1235 w 2165"/>
                <a:gd name="T53" fmla="*/ 1726 h 2733"/>
                <a:gd name="T54" fmla="*/ 1399 w 2165"/>
                <a:gd name="T55" fmla="*/ 1672 h 2733"/>
                <a:gd name="T56" fmla="*/ 1431 w 2165"/>
                <a:gd name="T57" fmla="*/ 1803 h 2733"/>
                <a:gd name="T58" fmla="*/ 1880 w 2165"/>
                <a:gd name="T59" fmla="*/ 1808 h 2733"/>
                <a:gd name="T60" fmla="*/ 1995 w 2165"/>
                <a:gd name="T61" fmla="*/ 1672 h 2733"/>
                <a:gd name="T62" fmla="*/ 2027 w 2165"/>
                <a:gd name="T63" fmla="*/ 1459 h 2733"/>
                <a:gd name="T64" fmla="*/ 2044 w 2165"/>
                <a:gd name="T65" fmla="*/ 1393 h 2733"/>
                <a:gd name="T66" fmla="*/ 2136 w 2165"/>
                <a:gd name="T67" fmla="*/ 1284 h 2733"/>
                <a:gd name="T68" fmla="*/ 2125 w 2165"/>
                <a:gd name="T69" fmla="*/ 1033 h 2733"/>
                <a:gd name="T70" fmla="*/ 2065 w 2165"/>
                <a:gd name="T71" fmla="*/ 961 h 2733"/>
                <a:gd name="T72" fmla="*/ 2081 w 2165"/>
                <a:gd name="T73" fmla="*/ 853 h 2733"/>
                <a:gd name="T74" fmla="*/ 2060 w 2165"/>
                <a:gd name="T75" fmla="*/ 776 h 2733"/>
                <a:gd name="T76" fmla="*/ 1819 w 2165"/>
                <a:gd name="T77" fmla="*/ 645 h 2733"/>
                <a:gd name="T78" fmla="*/ 1645 w 2165"/>
                <a:gd name="T79" fmla="*/ 721 h 2733"/>
                <a:gd name="T80" fmla="*/ 1579 w 2165"/>
                <a:gd name="T81" fmla="*/ 727 h 2733"/>
                <a:gd name="T82" fmla="*/ 1546 w 2165"/>
                <a:gd name="T83" fmla="*/ 601 h 2733"/>
                <a:gd name="T84" fmla="*/ 1426 w 2165"/>
                <a:gd name="T85" fmla="*/ 432 h 2733"/>
                <a:gd name="T86" fmla="*/ 1223 w 2165"/>
                <a:gd name="T87" fmla="*/ 394 h 2733"/>
                <a:gd name="T88" fmla="*/ 1087 w 2165"/>
                <a:gd name="T89" fmla="*/ 284 h 2733"/>
                <a:gd name="T90" fmla="*/ 983 w 2165"/>
                <a:gd name="T91" fmla="*/ 514 h 2733"/>
                <a:gd name="T92" fmla="*/ 776 w 2165"/>
                <a:gd name="T93" fmla="*/ 443 h 2733"/>
                <a:gd name="T94" fmla="*/ 721 w 2165"/>
                <a:gd name="T95" fmla="*/ 372 h 2733"/>
                <a:gd name="T96" fmla="*/ 792 w 2165"/>
                <a:gd name="T97" fmla="*/ 202 h 2733"/>
                <a:gd name="T98" fmla="*/ 738 w 2165"/>
                <a:gd name="T99" fmla="*/ 11 h 2733"/>
                <a:gd name="T100" fmla="*/ 623 w 2165"/>
                <a:gd name="T101" fmla="*/ 17 h 273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</a:cxnLst>
              <a:rect l="0" t="0" r="r" b="b"/>
              <a:pathLst>
                <a:path w="2165" h="2733">
                  <a:moveTo>
                    <a:pt x="612" y="11"/>
                  </a:moveTo>
                  <a:lnTo>
                    <a:pt x="612" y="11"/>
                  </a:lnTo>
                  <a:cubicBezTo>
                    <a:pt x="606" y="33"/>
                    <a:pt x="606" y="49"/>
                    <a:pt x="590" y="71"/>
                  </a:cubicBezTo>
                  <a:cubicBezTo>
                    <a:pt x="579" y="82"/>
                    <a:pt x="568" y="88"/>
                    <a:pt x="557" y="99"/>
                  </a:cubicBezTo>
                  <a:cubicBezTo>
                    <a:pt x="530" y="126"/>
                    <a:pt x="513" y="142"/>
                    <a:pt x="486" y="175"/>
                  </a:cubicBezTo>
                  <a:cubicBezTo>
                    <a:pt x="453" y="207"/>
                    <a:pt x="437" y="229"/>
                    <a:pt x="410" y="262"/>
                  </a:cubicBezTo>
                  <a:cubicBezTo>
                    <a:pt x="394" y="284"/>
                    <a:pt x="377" y="289"/>
                    <a:pt x="366" y="317"/>
                  </a:cubicBezTo>
                  <a:cubicBezTo>
                    <a:pt x="366" y="322"/>
                    <a:pt x="366" y="322"/>
                    <a:pt x="366" y="328"/>
                  </a:cubicBezTo>
                  <a:cubicBezTo>
                    <a:pt x="361" y="339"/>
                    <a:pt x="355" y="339"/>
                    <a:pt x="355" y="350"/>
                  </a:cubicBezTo>
                  <a:cubicBezTo>
                    <a:pt x="355" y="415"/>
                    <a:pt x="355" y="415"/>
                    <a:pt x="355" y="415"/>
                  </a:cubicBezTo>
                  <a:cubicBezTo>
                    <a:pt x="355" y="459"/>
                    <a:pt x="350" y="487"/>
                    <a:pt x="339" y="530"/>
                  </a:cubicBezTo>
                  <a:cubicBezTo>
                    <a:pt x="328" y="546"/>
                    <a:pt x="328" y="562"/>
                    <a:pt x="311" y="579"/>
                  </a:cubicBezTo>
                  <a:cubicBezTo>
                    <a:pt x="273" y="617"/>
                    <a:pt x="262" y="645"/>
                    <a:pt x="246" y="694"/>
                  </a:cubicBezTo>
                  <a:cubicBezTo>
                    <a:pt x="235" y="716"/>
                    <a:pt x="235" y="727"/>
                    <a:pt x="229" y="749"/>
                  </a:cubicBezTo>
                  <a:cubicBezTo>
                    <a:pt x="218" y="776"/>
                    <a:pt x="207" y="792"/>
                    <a:pt x="207" y="820"/>
                  </a:cubicBezTo>
                  <a:cubicBezTo>
                    <a:pt x="207" y="875"/>
                    <a:pt x="207" y="875"/>
                    <a:pt x="207" y="875"/>
                  </a:cubicBezTo>
                  <a:cubicBezTo>
                    <a:pt x="169" y="1065"/>
                    <a:pt x="169" y="1065"/>
                    <a:pt x="169" y="1065"/>
                  </a:cubicBezTo>
                  <a:cubicBezTo>
                    <a:pt x="180" y="1087"/>
                    <a:pt x="180" y="1104"/>
                    <a:pt x="186" y="1126"/>
                  </a:cubicBezTo>
                  <a:cubicBezTo>
                    <a:pt x="191" y="1153"/>
                    <a:pt x="202" y="1169"/>
                    <a:pt x="218" y="1191"/>
                  </a:cubicBezTo>
                  <a:cubicBezTo>
                    <a:pt x="240" y="1235"/>
                    <a:pt x="262" y="1262"/>
                    <a:pt x="262" y="1317"/>
                  </a:cubicBezTo>
                  <a:cubicBezTo>
                    <a:pt x="262" y="1327"/>
                    <a:pt x="257" y="1333"/>
                    <a:pt x="257" y="1349"/>
                  </a:cubicBezTo>
                  <a:cubicBezTo>
                    <a:pt x="251" y="1382"/>
                    <a:pt x="251" y="1404"/>
                    <a:pt x="251" y="1442"/>
                  </a:cubicBezTo>
                  <a:cubicBezTo>
                    <a:pt x="251" y="1448"/>
                    <a:pt x="257" y="1448"/>
                    <a:pt x="257" y="1453"/>
                  </a:cubicBezTo>
                  <a:cubicBezTo>
                    <a:pt x="257" y="1492"/>
                    <a:pt x="251" y="1508"/>
                    <a:pt x="257" y="1546"/>
                  </a:cubicBezTo>
                  <a:cubicBezTo>
                    <a:pt x="257" y="1563"/>
                    <a:pt x="257" y="1563"/>
                    <a:pt x="257" y="1563"/>
                  </a:cubicBezTo>
                  <a:cubicBezTo>
                    <a:pt x="257" y="1612"/>
                    <a:pt x="246" y="1639"/>
                    <a:pt x="218" y="1689"/>
                  </a:cubicBezTo>
                  <a:cubicBezTo>
                    <a:pt x="207" y="1716"/>
                    <a:pt x="191" y="1733"/>
                    <a:pt x="186" y="1765"/>
                  </a:cubicBezTo>
                  <a:cubicBezTo>
                    <a:pt x="186" y="1776"/>
                    <a:pt x="180" y="1781"/>
                    <a:pt x="175" y="1792"/>
                  </a:cubicBezTo>
                  <a:cubicBezTo>
                    <a:pt x="164" y="1852"/>
                    <a:pt x="169" y="1891"/>
                    <a:pt x="147" y="1945"/>
                  </a:cubicBezTo>
                  <a:cubicBezTo>
                    <a:pt x="147" y="1973"/>
                    <a:pt x="153" y="1989"/>
                    <a:pt x="153" y="2016"/>
                  </a:cubicBezTo>
                  <a:cubicBezTo>
                    <a:pt x="153" y="2066"/>
                    <a:pt x="147" y="2093"/>
                    <a:pt x="120" y="2136"/>
                  </a:cubicBezTo>
                  <a:cubicBezTo>
                    <a:pt x="109" y="2158"/>
                    <a:pt x="92" y="2174"/>
                    <a:pt x="81" y="2196"/>
                  </a:cubicBezTo>
                  <a:cubicBezTo>
                    <a:pt x="81" y="2213"/>
                    <a:pt x="81" y="2218"/>
                    <a:pt x="81" y="2229"/>
                  </a:cubicBezTo>
                  <a:cubicBezTo>
                    <a:pt x="76" y="2278"/>
                    <a:pt x="49" y="2295"/>
                    <a:pt x="33" y="2339"/>
                  </a:cubicBezTo>
                  <a:cubicBezTo>
                    <a:pt x="28" y="2350"/>
                    <a:pt x="28" y="2361"/>
                    <a:pt x="28" y="2372"/>
                  </a:cubicBezTo>
                  <a:cubicBezTo>
                    <a:pt x="21" y="2393"/>
                    <a:pt x="11" y="2421"/>
                    <a:pt x="0" y="2443"/>
                  </a:cubicBezTo>
                  <a:lnTo>
                    <a:pt x="0" y="2443"/>
                  </a:lnTo>
                  <a:cubicBezTo>
                    <a:pt x="103" y="2513"/>
                    <a:pt x="164" y="2573"/>
                    <a:pt x="284" y="2645"/>
                  </a:cubicBezTo>
                  <a:cubicBezTo>
                    <a:pt x="328" y="2672"/>
                    <a:pt x="361" y="2677"/>
                    <a:pt x="410" y="2699"/>
                  </a:cubicBezTo>
                  <a:cubicBezTo>
                    <a:pt x="431" y="2710"/>
                    <a:pt x="453" y="2721"/>
                    <a:pt x="475" y="2732"/>
                  </a:cubicBezTo>
                  <a:lnTo>
                    <a:pt x="475" y="2732"/>
                  </a:lnTo>
                  <a:cubicBezTo>
                    <a:pt x="480" y="2710"/>
                    <a:pt x="486" y="2694"/>
                    <a:pt x="491" y="2672"/>
                  </a:cubicBezTo>
                  <a:cubicBezTo>
                    <a:pt x="502" y="2645"/>
                    <a:pt x="502" y="2628"/>
                    <a:pt x="513" y="2601"/>
                  </a:cubicBezTo>
                  <a:cubicBezTo>
                    <a:pt x="519" y="2590"/>
                    <a:pt x="530" y="2590"/>
                    <a:pt x="535" y="2579"/>
                  </a:cubicBezTo>
                  <a:cubicBezTo>
                    <a:pt x="552" y="2557"/>
                    <a:pt x="563" y="2541"/>
                    <a:pt x="579" y="2519"/>
                  </a:cubicBezTo>
                  <a:cubicBezTo>
                    <a:pt x="595" y="2491"/>
                    <a:pt x="606" y="2476"/>
                    <a:pt x="623" y="2454"/>
                  </a:cubicBezTo>
                  <a:cubicBezTo>
                    <a:pt x="634" y="2432"/>
                    <a:pt x="639" y="2421"/>
                    <a:pt x="656" y="2399"/>
                  </a:cubicBezTo>
                  <a:cubicBezTo>
                    <a:pt x="661" y="2393"/>
                    <a:pt x="667" y="2388"/>
                    <a:pt x="672" y="2382"/>
                  </a:cubicBezTo>
                  <a:cubicBezTo>
                    <a:pt x="688" y="2339"/>
                    <a:pt x="699" y="2311"/>
                    <a:pt x="716" y="2262"/>
                  </a:cubicBezTo>
                  <a:cubicBezTo>
                    <a:pt x="749" y="2224"/>
                    <a:pt x="765" y="2196"/>
                    <a:pt x="782" y="2148"/>
                  </a:cubicBezTo>
                  <a:cubicBezTo>
                    <a:pt x="803" y="2104"/>
                    <a:pt x="825" y="2082"/>
                    <a:pt x="825" y="2033"/>
                  </a:cubicBezTo>
                  <a:cubicBezTo>
                    <a:pt x="825" y="1962"/>
                    <a:pt x="825" y="1962"/>
                    <a:pt x="825" y="1962"/>
                  </a:cubicBezTo>
                  <a:cubicBezTo>
                    <a:pt x="825" y="1951"/>
                    <a:pt x="820" y="1945"/>
                    <a:pt x="820" y="1940"/>
                  </a:cubicBezTo>
                  <a:cubicBezTo>
                    <a:pt x="814" y="1912"/>
                    <a:pt x="820" y="1901"/>
                    <a:pt x="808" y="1874"/>
                  </a:cubicBezTo>
                  <a:cubicBezTo>
                    <a:pt x="808" y="1869"/>
                    <a:pt x="798" y="1863"/>
                    <a:pt x="792" y="1852"/>
                  </a:cubicBezTo>
                  <a:cubicBezTo>
                    <a:pt x="782" y="1841"/>
                    <a:pt x="776" y="1830"/>
                    <a:pt x="776" y="1814"/>
                  </a:cubicBezTo>
                  <a:cubicBezTo>
                    <a:pt x="776" y="1792"/>
                    <a:pt x="787" y="1781"/>
                    <a:pt x="787" y="1759"/>
                  </a:cubicBezTo>
                  <a:cubicBezTo>
                    <a:pt x="787" y="1737"/>
                    <a:pt x="760" y="1733"/>
                    <a:pt x="760" y="1711"/>
                  </a:cubicBezTo>
                  <a:cubicBezTo>
                    <a:pt x="760" y="1694"/>
                    <a:pt x="782" y="1694"/>
                    <a:pt x="792" y="1689"/>
                  </a:cubicBezTo>
                  <a:cubicBezTo>
                    <a:pt x="792" y="1689"/>
                    <a:pt x="798" y="1689"/>
                    <a:pt x="803" y="1689"/>
                  </a:cubicBezTo>
                  <a:cubicBezTo>
                    <a:pt x="814" y="1689"/>
                    <a:pt x="820" y="1678"/>
                    <a:pt x="830" y="1678"/>
                  </a:cubicBezTo>
                  <a:cubicBezTo>
                    <a:pt x="836" y="1678"/>
                    <a:pt x="842" y="1683"/>
                    <a:pt x="842" y="1683"/>
                  </a:cubicBezTo>
                  <a:cubicBezTo>
                    <a:pt x="858" y="1689"/>
                    <a:pt x="863" y="1700"/>
                    <a:pt x="868" y="1716"/>
                  </a:cubicBezTo>
                  <a:cubicBezTo>
                    <a:pt x="879" y="1733"/>
                    <a:pt x="890" y="1743"/>
                    <a:pt x="901" y="1754"/>
                  </a:cubicBezTo>
                  <a:cubicBezTo>
                    <a:pt x="912" y="1737"/>
                    <a:pt x="929" y="1733"/>
                    <a:pt x="929" y="1716"/>
                  </a:cubicBezTo>
                  <a:cubicBezTo>
                    <a:pt x="929" y="1650"/>
                    <a:pt x="912" y="1618"/>
                    <a:pt x="912" y="1552"/>
                  </a:cubicBezTo>
                  <a:cubicBezTo>
                    <a:pt x="912" y="1535"/>
                    <a:pt x="912" y="1524"/>
                    <a:pt x="918" y="1508"/>
                  </a:cubicBezTo>
                  <a:cubicBezTo>
                    <a:pt x="923" y="1492"/>
                    <a:pt x="939" y="1492"/>
                    <a:pt x="950" y="1486"/>
                  </a:cubicBezTo>
                  <a:cubicBezTo>
                    <a:pt x="961" y="1475"/>
                    <a:pt x="972" y="1470"/>
                    <a:pt x="983" y="1464"/>
                  </a:cubicBezTo>
                  <a:cubicBezTo>
                    <a:pt x="1005" y="1453"/>
                    <a:pt x="1016" y="1448"/>
                    <a:pt x="1038" y="1437"/>
                  </a:cubicBezTo>
                  <a:cubicBezTo>
                    <a:pt x="1049" y="1431"/>
                    <a:pt x="1060" y="1426"/>
                    <a:pt x="1071" y="1415"/>
                  </a:cubicBezTo>
                  <a:cubicBezTo>
                    <a:pt x="1082" y="1410"/>
                    <a:pt x="1087" y="1399"/>
                    <a:pt x="1098" y="1399"/>
                  </a:cubicBezTo>
                  <a:cubicBezTo>
                    <a:pt x="1120" y="1399"/>
                    <a:pt x="1126" y="1404"/>
                    <a:pt x="1142" y="1404"/>
                  </a:cubicBezTo>
                  <a:cubicBezTo>
                    <a:pt x="1153" y="1404"/>
                    <a:pt x="1169" y="1404"/>
                    <a:pt x="1175" y="1410"/>
                  </a:cubicBezTo>
                  <a:cubicBezTo>
                    <a:pt x="1186" y="1420"/>
                    <a:pt x="1180" y="1431"/>
                    <a:pt x="1180" y="1448"/>
                  </a:cubicBezTo>
                  <a:cubicBezTo>
                    <a:pt x="1180" y="1470"/>
                    <a:pt x="1175" y="1486"/>
                    <a:pt x="1169" y="1508"/>
                  </a:cubicBezTo>
                  <a:cubicBezTo>
                    <a:pt x="1158" y="1519"/>
                    <a:pt x="1153" y="1530"/>
                    <a:pt x="1153" y="1541"/>
                  </a:cubicBezTo>
                  <a:cubicBezTo>
                    <a:pt x="1153" y="1563"/>
                    <a:pt x="1164" y="1579"/>
                    <a:pt x="1164" y="1601"/>
                  </a:cubicBezTo>
                  <a:cubicBezTo>
                    <a:pt x="1164" y="1618"/>
                    <a:pt x="1164" y="1629"/>
                    <a:pt x="1169" y="1645"/>
                  </a:cubicBezTo>
                  <a:cubicBezTo>
                    <a:pt x="1169" y="1672"/>
                    <a:pt x="1175" y="1689"/>
                    <a:pt x="1191" y="1711"/>
                  </a:cubicBezTo>
                  <a:cubicBezTo>
                    <a:pt x="1202" y="1721"/>
                    <a:pt x="1213" y="1726"/>
                    <a:pt x="1235" y="1726"/>
                  </a:cubicBezTo>
                  <a:cubicBezTo>
                    <a:pt x="1273" y="1726"/>
                    <a:pt x="1289" y="1721"/>
                    <a:pt x="1327" y="1711"/>
                  </a:cubicBezTo>
                  <a:cubicBezTo>
                    <a:pt x="1344" y="1704"/>
                    <a:pt x="1355" y="1704"/>
                    <a:pt x="1371" y="1700"/>
                  </a:cubicBezTo>
                  <a:cubicBezTo>
                    <a:pt x="1382" y="1694"/>
                    <a:pt x="1393" y="1683"/>
                    <a:pt x="1399" y="1672"/>
                  </a:cubicBezTo>
                  <a:cubicBezTo>
                    <a:pt x="1404" y="1667"/>
                    <a:pt x="1404" y="1650"/>
                    <a:pt x="1415" y="1650"/>
                  </a:cubicBezTo>
                  <a:cubicBezTo>
                    <a:pt x="1421" y="1650"/>
                    <a:pt x="1426" y="1656"/>
                    <a:pt x="1431" y="1656"/>
                  </a:cubicBezTo>
                  <a:cubicBezTo>
                    <a:pt x="1431" y="1803"/>
                    <a:pt x="1431" y="1803"/>
                    <a:pt x="1431" y="1803"/>
                  </a:cubicBezTo>
                  <a:cubicBezTo>
                    <a:pt x="1617" y="1803"/>
                    <a:pt x="1617" y="1803"/>
                    <a:pt x="1617" y="1803"/>
                  </a:cubicBezTo>
                  <a:cubicBezTo>
                    <a:pt x="1693" y="1808"/>
                    <a:pt x="1737" y="1814"/>
                    <a:pt x="1814" y="1814"/>
                  </a:cubicBezTo>
                  <a:cubicBezTo>
                    <a:pt x="1841" y="1814"/>
                    <a:pt x="1852" y="1814"/>
                    <a:pt x="1880" y="1808"/>
                  </a:cubicBezTo>
                  <a:cubicBezTo>
                    <a:pt x="1896" y="1808"/>
                    <a:pt x="1907" y="1814"/>
                    <a:pt x="1923" y="1803"/>
                  </a:cubicBezTo>
                  <a:cubicBezTo>
                    <a:pt x="1945" y="1792"/>
                    <a:pt x="1951" y="1770"/>
                    <a:pt x="1956" y="1743"/>
                  </a:cubicBezTo>
                  <a:cubicBezTo>
                    <a:pt x="1967" y="1716"/>
                    <a:pt x="1978" y="1700"/>
                    <a:pt x="1995" y="1672"/>
                  </a:cubicBezTo>
                  <a:cubicBezTo>
                    <a:pt x="2006" y="1650"/>
                    <a:pt x="2016" y="1634"/>
                    <a:pt x="2027" y="1607"/>
                  </a:cubicBezTo>
                  <a:cubicBezTo>
                    <a:pt x="2032" y="1590"/>
                    <a:pt x="2038" y="1579"/>
                    <a:pt x="2038" y="1557"/>
                  </a:cubicBezTo>
                  <a:cubicBezTo>
                    <a:pt x="2038" y="1519"/>
                    <a:pt x="2032" y="1497"/>
                    <a:pt x="2027" y="1459"/>
                  </a:cubicBezTo>
                  <a:cubicBezTo>
                    <a:pt x="2027" y="1453"/>
                    <a:pt x="2022" y="1442"/>
                    <a:pt x="2022" y="1437"/>
                  </a:cubicBezTo>
                  <a:cubicBezTo>
                    <a:pt x="2022" y="1431"/>
                    <a:pt x="2016" y="1431"/>
                    <a:pt x="2016" y="1426"/>
                  </a:cubicBezTo>
                  <a:cubicBezTo>
                    <a:pt x="2016" y="1410"/>
                    <a:pt x="2032" y="1410"/>
                    <a:pt x="2044" y="1393"/>
                  </a:cubicBezTo>
                  <a:cubicBezTo>
                    <a:pt x="2054" y="1377"/>
                    <a:pt x="2060" y="1366"/>
                    <a:pt x="2070" y="1355"/>
                  </a:cubicBezTo>
                  <a:cubicBezTo>
                    <a:pt x="2098" y="1327"/>
                    <a:pt x="2114" y="1311"/>
                    <a:pt x="2136" y="1284"/>
                  </a:cubicBezTo>
                  <a:lnTo>
                    <a:pt x="2136" y="1284"/>
                  </a:lnTo>
                  <a:cubicBezTo>
                    <a:pt x="2164" y="1065"/>
                    <a:pt x="2164" y="1065"/>
                    <a:pt x="2164" y="1065"/>
                  </a:cubicBezTo>
                  <a:cubicBezTo>
                    <a:pt x="2158" y="1060"/>
                    <a:pt x="2164" y="1049"/>
                    <a:pt x="2158" y="1043"/>
                  </a:cubicBezTo>
                  <a:cubicBezTo>
                    <a:pt x="2147" y="1038"/>
                    <a:pt x="2136" y="1038"/>
                    <a:pt x="2125" y="1033"/>
                  </a:cubicBezTo>
                  <a:cubicBezTo>
                    <a:pt x="2114" y="1027"/>
                    <a:pt x="2103" y="1016"/>
                    <a:pt x="2092" y="1011"/>
                  </a:cubicBezTo>
                  <a:cubicBezTo>
                    <a:pt x="2081" y="1000"/>
                    <a:pt x="2060" y="1000"/>
                    <a:pt x="2060" y="983"/>
                  </a:cubicBezTo>
                  <a:cubicBezTo>
                    <a:pt x="2060" y="972"/>
                    <a:pt x="2065" y="968"/>
                    <a:pt x="2065" y="961"/>
                  </a:cubicBezTo>
                  <a:cubicBezTo>
                    <a:pt x="2070" y="934"/>
                    <a:pt x="2070" y="918"/>
                    <a:pt x="2070" y="896"/>
                  </a:cubicBezTo>
                  <a:cubicBezTo>
                    <a:pt x="2070" y="880"/>
                    <a:pt x="2070" y="875"/>
                    <a:pt x="2070" y="864"/>
                  </a:cubicBezTo>
                  <a:cubicBezTo>
                    <a:pt x="2076" y="858"/>
                    <a:pt x="2081" y="858"/>
                    <a:pt x="2081" y="853"/>
                  </a:cubicBezTo>
                  <a:cubicBezTo>
                    <a:pt x="2098" y="842"/>
                    <a:pt x="2109" y="825"/>
                    <a:pt x="2114" y="809"/>
                  </a:cubicBezTo>
                  <a:lnTo>
                    <a:pt x="2114" y="809"/>
                  </a:lnTo>
                  <a:cubicBezTo>
                    <a:pt x="2092" y="792"/>
                    <a:pt x="2081" y="787"/>
                    <a:pt x="2060" y="776"/>
                  </a:cubicBezTo>
                  <a:cubicBezTo>
                    <a:pt x="2016" y="754"/>
                    <a:pt x="1995" y="738"/>
                    <a:pt x="1956" y="710"/>
                  </a:cubicBezTo>
                  <a:cubicBezTo>
                    <a:pt x="1929" y="694"/>
                    <a:pt x="1912" y="683"/>
                    <a:pt x="1880" y="666"/>
                  </a:cubicBezTo>
                  <a:cubicBezTo>
                    <a:pt x="1858" y="656"/>
                    <a:pt x="1841" y="650"/>
                    <a:pt x="1819" y="645"/>
                  </a:cubicBezTo>
                  <a:cubicBezTo>
                    <a:pt x="1808" y="645"/>
                    <a:pt x="1803" y="639"/>
                    <a:pt x="1797" y="639"/>
                  </a:cubicBezTo>
                  <a:cubicBezTo>
                    <a:pt x="1776" y="639"/>
                    <a:pt x="1765" y="656"/>
                    <a:pt x="1743" y="666"/>
                  </a:cubicBezTo>
                  <a:cubicBezTo>
                    <a:pt x="1704" y="683"/>
                    <a:pt x="1688" y="705"/>
                    <a:pt x="1645" y="721"/>
                  </a:cubicBezTo>
                  <a:cubicBezTo>
                    <a:pt x="1633" y="732"/>
                    <a:pt x="1623" y="738"/>
                    <a:pt x="1607" y="738"/>
                  </a:cubicBezTo>
                  <a:cubicBezTo>
                    <a:pt x="1600" y="738"/>
                    <a:pt x="1600" y="743"/>
                    <a:pt x="1596" y="743"/>
                  </a:cubicBezTo>
                  <a:cubicBezTo>
                    <a:pt x="1585" y="743"/>
                    <a:pt x="1585" y="732"/>
                    <a:pt x="1579" y="727"/>
                  </a:cubicBezTo>
                  <a:cubicBezTo>
                    <a:pt x="1574" y="716"/>
                    <a:pt x="1574" y="710"/>
                    <a:pt x="1574" y="699"/>
                  </a:cubicBezTo>
                  <a:cubicBezTo>
                    <a:pt x="1568" y="677"/>
                    <a:pt x="1563" y="666"/>
                    <a:pt x="1557" y="645"/>
                  </a:cubicBezTo>
                  <a:cubicBezTo>
                    <a:pt x="1552" y="628"/>
                    <a:pt x="1552" y="617"/>
                    <a:pt x="1546" y="601"/>
                  </a:cubicBezTo>
                  <a:cubicBezTo>
                    <a:pt x="1541" y="579"/>
                    <a:pt x="1535" y="562"/>
                    <a:pt x="1535" y="541"/>
                  </a:cubicBezTo>
                  <a:cubicBezTo>
                    <a:pt x="1535" y="498"/>
                    <a:pt x="1503" y="481"/>
                    <a:pt x="1464" y="459"/>
                  </a:cubicBezTo>
                  <a:cubicBezTo>
                    <a:pt x="1448" y="454"/>
                    <a:pt x="1442" y="443"/>
                    <a:pt x="1426" y="432"/>
                  </a:cubicBezTo>
                  <a:cubicBezTo>
                    <a:pt x="1393" y="415"/>
                    <a:pt x="1366" y="404"/>
                    <a:pt x="1355" y="372"/>
                  </a:cubicBezTo>
                  <a:cubicBezTo>
                    <a:pt x="1306" y="377"/>
                    <a:pt x="1284" y="394"/>
                    <a:pt x="1240" y="394"/>
                  </a:cubicBezTo>
                  <a:cubicBezTo>
                    <a:pt x="1235" y="394"/>
                    <a:pt x="1230" y="394"/>
                    <a:pt x="1223" y="394"/>
                  </a:cubicBezTo>
                  <a:cubicBezTo>
                    <a:pt x="1213" y="383"/>
                    <a:pt x="1213" y="372"/>
                    <a:pt x="1202" y="361"/>
                  </a:cubicBezTo>
                  <a:cubicBezTo>
                    <a:pt x="1191" y="355"/>
                    <a:pt x="1180" y="350"/>
                    <a:pt x="1169" y="344"/>
                  </a:cubicBezTo>
                  <a:cubicBezTo>
                    <a:pt x="1137" y="322"/>
                    <a:pt x="1115" y="311"/>
                    <a:pt x="1087" y="284"/>
                  </a:cubicBezTo>
                  <a:cubicBezTo>
                    <a:pt x="1071" y="295"/>
                    <a:pt x="1065" y="311"/>
                    <a:pt x="1049" y="328"/>
                  </a:cubicBezTo>
                  <a:cubicBezTo>
                    <a:pt x="1038" y="344"/>
                    <a:pt x="1027" y="355"/>
                    <a:pt x="1022" y="372"/>
                  </a:cubicBezTo>
                  <a:cubicBezTo>
                    <a:pt x="994" y="426"/>
                    <a:pt x="1000" y="459"/>
                    <a:pt x="983" y="514"/>
                  </a:cubicBezTo>
                  <a:cubicBezTo>
                    <a:pt x="967" y="503"/>
                    <a:pt x="950" y="503"/>
                    <a:pt x="934" y="498"/>
                  </a:cubicBezTo>
                  <a:cubicBezTo>
                    <a:pt x="901" y="481"/>
                    <a:pt x="879" y="470"/>
                    <a:pt x="846" y="465"/>
                  </a:cubicBezTo>
                  <a:cubicBezTo>
                    <a:pt x="820" y="454"/>
                    <a:pt x="798" y="459"/>
                    <a:pt x="776" y="443"/>
                  </a:cubicBezTo>
                  <a:cubicBezTo>
                    <a:pt x="771" y="437"/>
                    <a:pt x="771" y="437"/>
                    <a:pt x="771" y="432"/>
                  </a:cubicBezTo>
                  <a:cubicBezTo>
                    <a:pt x="760" y="421"/>
                    <a:pt x="754" y="410"/>
                    <a:pt x="743" y="404"/>
                  </a:cubicBezTo>
                  <a:cubicBezTo>
                    <a:pt x="732" y="394"/>
                    <a:pt x="721" y="388"/>
                    <a:pt x="721" y="372"/>
                  </a:cubicBezTo>
                  <a:cubicBezTo>
                    <a:pt x="721" y="355"/>
                    <a:pt x="738" y="350"/>
                    <a:pt x="749" y="333"/>
                  </a:cubicBezTo>
                  <a:cubicBezTo>
                    <a:pt x="765" y="306"/>
                    <a:pt x="776" y="289"/>
                    <a:pt x="787" y="257"/>
                  </a:cubicBezTo>
                  <a:cubicBezTo>
                    <a:pt x="792" y="235"/>
                    <a:pt x="792" y="224"/>
                    <a:pt x="792" y="202"/>
                  </a:cubicBezTo>
                  <a:cubicBezTo>
                    <a:pt x="798" y="175"/>
                    <a:pt x="808" y="159"/>
                    <a:pt x="808" y="126"/>
                  </a:cubicBezTo>
                  <a:cubicBezTo>
                    <a:pt x="808" y="82"/>
                    <a:pt x="782" y="27"/>
                    <a:pt x="738" y="11"/>
                  </a:cubicBezTo>
                  <a:lnTo>
                    <a:pt x="738" y="11"/>
                  </a:lnTo>
                  <a:cubicBezTo>
                    <a:pt x="727" y="0"/>
                    <a:pt x="716" y="0"/>
                    <a:pt x="699" y="0"/>
                  </a:cubicBezTo>
                  <a:cubicBezTo>
                    <a:pt x="677" y="0"/>
                    <a:pt x="661" y="6"/>
                    <a:pt x="634" y="11"/>
                  </a:cubicBezTo>
                  <a:cubicBezTo>
                    <a:pt x="628" y="11"/>
                    <a:pt x="628" y="17"/>
                    <a:pt x="623" y="17"/>
                  </a:cubicBezTo>
                  <a:cubicBezTo>
                    <a:pt x="617" y="17"/>
                    <a:pt x="612" y="11"/>
                    <a:pt x="612" y="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3" name="Freeform 14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481 w 2690"/>
                <a:gd name="T1" fmla="*/ 2710 h 2777"/>
                <a:gd name="T2" fmla="*/ 880 w 2690"/>
                <a:gd name="T3" fmla="*/ 2748 h 2777"/>
                <a:gd name="T4" fmla="*/ 1055 w 2690"/>
                <a:gd name="T5" fmla="*/ 2655 h 2777"/>
                <a:gd name="T6" fmla="*/ 1159 w 2690"/>
                <a:gd name="T7" fmla="*/ 2540 h 2777"/>
                <a:gd name="T8" fmla="*/ 1246 w 2690"/>
                <a:gd name="T9" fmla="*/ 2399 h 2777"/>
                <a:gd name="T10" fmla="*/ 1400 w 2690"/>
                <a:gd name="T11" fmla="*/ 2060 h 2777"/>
                <a:gd name="T12" fmla="*/ 1580 w 2690"/>
                <a:gd name="T13" fmla="*/ 1918 h 2777"/>
                <a:gd name="T14" fmla="*/ 1689 w 2690"/>
                <a:gd name="T15" fmla="*/ 1956 h 2777"/>
                <a:gd name="T16" fmla="*/ 1651 w 2690"/>
                <a:gd name="T17" fmla="*/ 2158 h 2777"/>
                <a:gd name="T18" fmla="*/ 1782 w 2690"/>
                <a:gd name="T19" fmla="*/ 2169 h 2777"/>
                <a:gd name="T20" fmla="*/ 1902 w 2690"/>
                <a:gd name="T21" fmla="*/ 2130 h 2777"/>
                <a:gd name="T22" fmla="*/ 1957 w 2690"/>
                <a:gd name="T23" fmla="*/ 2038 h 2777"/>
                <a:gd name="T24" fmla="*/ 2072 w 2690"/>
                <a:gd name="T25" fmla="*/ 2022 h 2777"/>
                <a:gd name="T26" fmla="*/ 2306 w 2690"/>
                <a:gd name="T27" fmla="*/ 1923 h 2777"/>
                <a:gd name="T28" fmla="*/ 2394 w 2690"/>
                <a:gd name="T29" fmla="*/ 1912 h 2777"/>
                <a:gd name="T30" fmla="*/ 2481 w 2690"/>
                <a:gd name="T31" fmla="*/ 1901 h 2777"/>
                <a:gd name="T32" fmla="*/ 2569 w 2690"/>
                <a:gd name="T33" fmla="*/ 1813 h 2777"/>
                <a:gd name="T34" fmla="*/ 2689 w 2690"/>
                <a:gd name="T35" fmla="*/ 1551 h 2777"/>
                <a:gd name="T36" fmla="*/ 2612 w 2690"/>
                <a:gd name="T37" fmla="*/ 1458 h 2777"/>
                <a:gd name="T38" fmla="*/ 2547 w 2690"/>
                <a:gd name="T39" fmla="*/ 1316 h 2777"/>
                <a:gd name="T40" fmla="*/ 2520 w 2690"/>
                <a:gd name="T41" fmla="*/ 1207 h 2777"/>
                <a:gd name="T42" fmla="*/ 2410 w 2690"/>
                <a:gd name="T43" fmla="*/ 1218 h 2777"/>
                <a:gd name="T44" fmla="*/ 2312 w 2690"/>
                <a:gd name="T45" fmla="*/ 1174 h 2777"/>
                <a:gd name="T46" fmla="*/ 2235 w 2690"/>
                <a:gd name="T47" fmla="*/ 934 h 2777"/>
                <a:gd name="T48" fmla="*/ 2203 w 2690"/>
                <a:gd name="T49" fmla="*/ 27 h 2777"/>
                <a:gd name="T50" fmla="*/ 2061 w 2690"/>
                <a:gd name="T51" fmla="*/ 0 h 2777"/>
                <a:gd name="T52" fmla="*/ 1853 w 2690"/>
                <a:gd name="T53" fmla="*/ 196 h 2777"/>
                <a:gd name="T54" fmla="*/ 1788 w 2690"/>
                <a:gd name="T55" fmla="*/ 234 h 2777"/>
                <a:gd name="T56" fmla="*/ 1645 w 2690"/>
                <a:gd name="T57" fmla="*/ 420 h 2777"/>
                <a:gd name="T58" fmla="*/ 1711 w 2690"/>
                <a:gd name="T59" fmla="*/ 611 h 2777"/>
                <a:gd name="T60" fmla="*/ 1695 w 2690"/>
                <a:gd name="T61" fmla="*/ 983 h 2777"/>
                <a:gd name="T62" fmla="*/ 1656 w 2690"/>
                <a:gd name="T63" fmla="*/ 1114 h 2777"/>
                <a:gd name="T64" fmla="*/ 1481 w 2690"/>
                <a:gd name="T65" fmla="*/ 1185 h 2777"/>
                <a:gd name="T66" fmla="*/ 1448 w 2690"/>
                <a:gd name="T67" fmla="*/ 1267 h 2777"/>
                <a:gd name="T68" fmla="*/ 1367 w 2690"/>
                <a:gd name="T69" fmla="*/ 1519 h 2777"/>
                <a:gd name="T70" fmla="*/ 1318 w 2690"/>
                <a:gd name="T71" fmla="*/ 1786 h 2777"/>
                <a:gd name="T72" fmla="*/ 1170 w 2690"/>
                <a:gd name="T73" fmla="*/ 1939 h 2777"/>
                <a:gd name="T74" fmla="*/ 946 w 2690"/>
                <a:gd name="T75" fmla="*/ 1978 h 2777"/>
                <a:gd name="T76" fmla="*/ 782 w 2690"/>
                <a:gd name="T77" fmla="*/ 1928 h 2777"/>
                <a:gd name="T78" fmla="*/ 656 w 2690"/>
                <a:gd name="T79" fmla="*/ 1983 h 2777"/>
                <a:gd name="T80" fmla="*/ 460 w 2690"/>
                <a:gd name="T81" fmla="*/ 1994 h 2777"/>
                <a:gd name="T82" fmla="*/ 339 w 2690"/>
                <a:gd name="T83" fmla="*/ 2022 h 2777"/>
                <a:gd name="T84" fmla="*/ 137 w 2690"/>
                <a:gd name="T85" fmla="*/ 2185 h 2777"/>
                <a:gd name="T86" fmla="*/ 17 w 2690"/>
                <a:gd name="T87" fmla="*/ 2300 h 2777"/>
                <a:gd name="T88" fmla="*/ 55 w 2690"/>
                <a:gd name="T89" fmla="*/ 2393 h 2777"/>
                <a:gd name="T90" fmla="*/ 262 w 2690"/>
                <a:gd name="T91" fmla="*/ 2513 h 2777"/>
                <a:gd name="T92" fmla="*/ 377 w 2690"/>
                <a:gd name="T93" fmla="*/ 2595 h 2777"/>
                <a:gd name="T94" fmla="*/ 465 w 2690"/>
                <a:gd name="T95" fmla="*/ 2704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2690" h="2777">
                  <a:moveTo>
                    <a:pt x="465" y="2704"/>
                  </a:moveTo>
                  <a:lnTo>
                    <a:pt x="465" y="2704"/>
                  </a:lnTo>
                  <a:cubicBezTo>
                    <a:pt x="471" y="2704"/>
                    <a:pt x="476" y="2710"/>
                    <a:pt x="481" y="2710"/>
                  </a:cubicBezTo>
                  <a:cubicBezTo>
                    <a:pt x="498" y="2710"/>
                    <a:pt x="503" y="2704"/>
                    <a:pt x="520" y="2704"/>
                  </a:cubicBezTo>
                  <a:cubicBezTo>
                    <a:pt x="782" y="2776"/>
                    <a:pt x="782" y="2776"/>
                    <a:pt x="782" y="2776"/>
                  </a:cubicBezTo>
                  <a:cubicBezTo>
                    <a:pt x="820" y="2776"/>
                    <a:pt x="842" y="2748"/>
                    <a:pt x="880" y="2748"/>
                  </a:cubicBezTo>
                  <a:cubicBezTo>
                    <a:pt x="941" y="2748"/>
                    <a:pt x="941" y="2748"/>
                    <a:pt x="941" y="2748"/>
                  </a:cubicBezTo>
                  <a:cubicBezTo>
                    <a:pt x="979" y="2748"/>
                    <a:pt x="1006" y="2743"/>
                    <a:pt x="1028" y="2710"/>
                  </a:cubicBezTo>
                  <a:cubicBezTo>
                    <a:pt x="1045" y="2693"/>
                    <a:pt x="1049" y="2677"/>
                    <a:pt x="1055" y="2655"/>
                  </a:cubicBezTo>
                  <a:cubicBezTo>
                    <a:pt x="1071" y="2628"/>
                    <a:pt x="1088" y="2617"/>
                    <a:pt x="1104" y="2595"/>
                  </a:cubicBezTo>
                  <a:cubicBezTo>
                    <a:pt x="1104" y="2584"/>
                    <a:pt x="1110" y="2578"/>
                    <a:pt x="1115" y="2573"/>
                  </a:cubicBezTo>
                  <a:cubicBezTo>
                    <a:pt x="1126" y="2557"/>
                    <a:pt x="1142" y="2557"/>
                    <a:pt x="1159" y="2540"/>
                  </a:cubicBezTo>
                  <a:cubicBezTo>
                    <a:pt x="1170" y="2535"/>
                    <a:pt x="1175" y="2524"/>
                    <a:pt x="1186" y="2513"/>
                  </a:cubicBezTo>
                  <a:cubicBezTo>
                    <a:pt x="1197" y="2491"/>
                    <a:pt x="1208" y="2480"/>
                    <a:pt x="1214" y="2458"/>
                  </a:cubicBezTo>
                  <a:cubicBezTo>
                    <a:pt x="1224" y="2431"/>
                    <a:pt x="1235" y="2420"/>
                    <a:pt x="1246" y="2399"/>
                  </a:cubicBezTo>
                  <a:cubicBezTo>
                    <a:pt x="1263" y="2344"/>
                    <a:pt x="1296" y="2322"/>
                    <a:pt x="1312" y="2267"/>
                  </a:cubicBezTo>
                  <a:cubicBezTo>
                    <a:pt x="1334" y="2212"/>
                    <a:pt x="1345" y="2180"/>
                    <a:pt x="1378" y="2125"/>
                  </a:cubicBezTo>
                  <a:cubicBezTo>
                    <a:pt x="1388" y="2103"/>
                    <a:pt x="1394" y="2086"/>
                    <a:pt x="1400" y="2060"/>
                  </a:cubicBezTo>
                  <a:cubicBezTo>
                    <a:pt x="1410" y="2038"/>
                    <a:pt x="1438" y="2038"/>
                    <a:pt x="1459" y="2016"/>
                  </a:cubicBezTo>
                  <a:cubicBezTo>
                    <a:pt x="1492" y="1983"/>
                    <a:pt x="1514" y="1972"/>
                    <a:pt x="1547" y="1939"/>
                  </a:cubicBezTo>
                  <a:cubicBezTo>
                    <a:pt x="1558" y="1928"/>
                    <a:pt x="1569" y="1923"/>
                    <a:pt x="1580" y="1918"/>
                  </a:cubicBezTo>
                  <a:cubicBezTo>
                    <a:pt x="1623" y="1890"/>
                    <a:pt x="1656" y="1890"/>
                    <a:pt x="1705" y="1874"/>
                  </a:cubicBezTo>
                  <a:cubicBezTo>
                    <a:pt x="1705" y="1879"/>
                    <a:pt x="1711" y="1879"/>
                    <a:pt x="1711" y="1885"/>
                  </a:cubicBezTo>
                  <a:cubicBezTo>
                    <a:pt x="1711" y="1912"/>
                    <a:pt x="1700" y="1928"/>
                    <a:pt x="1689" y="1956"/>
                  </a:cubicBezTo>
                  <a:cubicBezTo>
                    <a:pt x="1673" y="1994"/>
                    <a:pt x="1667" y="2022"/>
                    <a:pt x="1662" y="2060"/>
                  </a:cubicBezTo>
                  <a:cubicBezTo>
                    <a:pt x="1656" y="2082"/>
                    <a:pt x="1651" y="2086"/>
                    <a:pt x="1651" y="2108"/>
                  </a:cubicBezTo>
                  <a:cubicBezTo>
                    <a:pt x="1651" y="2125"/>
                    <a:pt x="1651" y="2136"/>
                    <a:pt x="1651" y="2158"/>
                  </a:cubicBezTo>
                  <a:cubicBezTo>
                    <a:pt x="1695" y="2163"/>
                    <a:pt x="1695" y="2163"/>
                    <a:pt x="1695" y="2163"/>
                  </a:cubicBezTo>
                  <a:cubicBezTo>
                    <a:pt x="1722" y="2169"/>
                    <a:pt x="1733" y="2169"/>
                    <a:pt x="1760" y="2169"/>
                  </a:cubicBezTo>
                  <a:cubicBezTo>
                    <a:pt x="1766" y="2169"/>
                    <a:pt x="1771" y="2169"/>
                    <a:pt x="1782" y="2169"/>
                  </a:cubicBezTo>
                  <a:cubicBezTo>
                    <a:pt x="1788" y="2163"/>
                    <a:pt x="1788" y="2152"/>
                    <a:pt x="1793" y="2141"/>
                  </a:cubicBezTo>
                  <a:cubicBezTo>
                    <a:pt x="1803" y="2130"/>
                    <a:pt x="1810" y="2119"/>
                    <a:pt x="1815" y="2103"/>
                  </a:cubicBezTo>
                  <a:cubicBezTo>
                    <a:pt x="1847" y="2108"/>
                    <a:pt x="1863" y="2130"/>
                    <a:pt x="1902" y="2130"/>
                  </a:cubicBezTo>
                  <a:cubicBezTo>
                    <a:pt x="1913" y="2130"/>
                    <a:pt x="1913" y="2119"/>
                    <a:pt x="1913" y="2108"/>
                  </a:cubicBezTo>
                  <a:cubicBezTo>
                    <a:pt x="1918" y="2092"/>
                    <a:pt x="1929" y="2086"/>
                    <a:pt x="1935" y="2076"/>
                  </a:cubicBezTo>
                  <a:cubicBezTo>
                    <a:pt x="1946" y="2060"/>
                    <a:pt x="1951" y="2054"/>
                    <a:pt x="1957" y="2038"/>
                  </a:cubicBezTo>
                  <a:cubicBezTo>
                    <a:pt x="1962" y="2027"/>
                    <a:pt x="1968" y="2016"/>
                    <a:pt x="1978" y="2016"/>
                  </a:cubicBezTo>
                  <a:cubicBezTo>
                    <a:pt x="2011" y="2016"/>
                    <a:pt x="2028" y="2027"/>
                    <a:pt x="2061" y="2027"/>
                  </a:cubicBezTo>
                  <a:cubicBezTo>
                    <a:pt x="2066" y="2027"/>
                    <a:pt x="2066" y="2022"/>
                    <a:pt x="2072" y="2022"/>
                  </a:cubicBezTo>
                  <a:cubicBezTo>
                    <a:pt x="2093" y="2016"/>
                    <a:pt x="2104" y="2011"/>
                    <a:pt x="2126" y="2000"/>
                  </a:cubicBezTo>
                  <a:cubicBezTo>
                    <a:pt x="2165" y="1983"/>
                    <a:pt x="2187" y="1972"/>
                    <a:pt x="2225" y="1956"/>
                  </a:cubicBezTo>
                  <a:cubicBezTo>
                    <a:pt x="2257" y="1939"/>
                    <a:pt x="2273" y="1934"/>
                    <a:pt x="2306" y="1923"/>
                  </a:cubicBezTo>
                  <a:cubicBezTo>
                    <a:pt x="2334" y="1918"/>
                    <a:pt x="2350" y="1901"/>
                    <a:pt x="2377" y="1901"/>
                  </a:cubicBezTo>
                  <a:cubicBezTo>
                    <a:pt x="2383" y="1901"/>
                    <a:pt x="2388" y="1907"/>
                    <a:pt x="2394" y="1912"/>
                  </a:cubicBez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36" y="1874"/>
                    <a:pt x="2553" y="1852"/>
                    <a:pt x="2569" y="1813"/>
                  </a:cubicBezTo>
                  <a:cubicBezTo>
                    <a:pt x="2590" y="1781"/>
                    <a:pt x="2596" y="1759"/>
                    <a:pt x="2612" y="1726"/>
                  </a:cubicBezTo>
                  <a:cubicBezTo>
                    <a:pt x="2634" y="1688"/>
                    <a:pt x="2650" y="1666"/>
                    <a:pt x="2672" y="1623"/>
                  </a:cubicBezTo>
                  <a:cubicBezTo>
                    <a:pt x="2683" y="1595"/>
                    <a:pt x="2678" y="1579"/>
                    <a:pt x="2689" y="1551"/>
                  </a:cubicBezTo>
                  <a:lnTo>
                    <a:pt x="2689" y="1551"/>
                  </a:lnTo>
                  <a:cubicBezTo>
                    <a:pt x="2667" y="1524"/>
                    <a:pt x="2661" y="1502"/>
                    <a:pt x="2634" y="1475"/>
                  </a:cubicBezTo>
                  <a:cubicBezTo>
                    <a:pt x="2624" y="1469"/>
                    <a:pt x="2618" y="1469"/>
                    <a:pt x="2612" y="1458"/>
                  </a:cubicBezTo>
                  <a:cubicBezTo>
                    <a:pt x="2596" y="1442"/>
                    <a:pt x="2585" y="1431"/>
                    <a:pt x="2569" y="1409"/>
                  </a:cubicBezTo>
                  <a:cubicBezTo>
                    <a:pt x="2553" y="1387"/>
                    <a:pt x="2542" y="1376"/>
                    <a:pt x="2542" y="1354"/>
                  </a:cubicBezTo>
                  <a:cubicBezTo>
                    <a:pt x="2542" y="1338"/>
                    <a:pt x="2542" y="1327"/>
                    <a:pt x="2547" y="1316"/>
                  </a:cubicBezTo>
                  <a:cubicBezTo>
                    <a:pt x="2547" y="1311"/>
                    <a:pt x="2553" y="1311"/>
                    <a:pt x="2553" y="1305"/>
                  </a:cubicBezTo>
                  <a:cubicBezTo>
                    <a:pt x="2553" y="1283"/>
                    <a:pt x="2547" y="1273"/>
                    <a:pt x="2542" y="1251"/>
                  </a:cubicBezTo>
                  <a:cubicBezTo>
                    <a:pt x="2536" y="1235"/>
                    <a:pt x="2531" y="1224"/>
                    <a:pt x="2520" y="1207"/>
                  </a:cubicBezTo>
                  <a:cubicBezTo>
                    <a:pt x="2514" y="1202"/>
                    <a:pt x="2514" y="1185"/>
                    <a:pt x="2509" y="1185"/>
                  </a:cubicBezTo>
                  <a:cubicBezTo>
                    <a:pt x="2487" y="1185"/>
                    <a:pt x="2476" y="1202"/>
                    <a:pt x="2454" y="1207"/>
                  </a:cubicBezTo>
                  <a:cubicBezTo>
                    <a:pt x="2438" y="1213"/>
                    <a:pt x="2427" y="1213"/>
                    <a:pt x="2410" y="1218"/>
                  </a:cubicBezTo>
                  <a:cubicBezTo>
                    <a:pt x="2394" y="1224"/>
                    <a:pt x="2383" y="1229"/>
                    <a:pt x="2361" y="1229"/>
                  </a:cubicBezTo>
                  <a:cubicBezTo>
                    <a:pt x="2345" y="1229"/>
                    <a:pt x="2339" y="1213"/>
                    <a:pt x="2328" y="1196"/>
                  </a:cubicBezTo>
                  <a:cubicBezTo>
                    <a:pt x="2323" y="1185"/>
                    <a:pt x="2317" y="1185"/>
                    <a:pt x="2312" y="1174"/>
                  </a:cubicBezTo>
                  <a:cubicBezTo>
                    <a:pt x="2301" y="1142"/>
                    <a:pt x="2295" y="1120"/>
                    <a:pt x="2273" y="1092"/>
                  </a:cubicBezTo>
                  <a:cubicBezTo>
                    <a:pt x="2257" y="1065"/>
                    <a:pt x="2257" y="1049"/>
                    <a:pt x="2257" y="1016"/>
                  </a:cubicBezTo>
                  <a:cubicBezTo>
                    <a:pt x="2257" y="983"/>
                    <a:pt x="2240" y="966"/>
                    <a:pt x="2235" y="934"/>
                  </a:cubicBezTo>
                  <a:cubicBezTo>
                    <a:pt x="2247" y="152"/>
                    <a:pt x="2247" y="152"/>
                    <a:pt x="2247" y="152"/>
                  </a:cubicBezTo>
                  <a:lnTo>
                    <a:pt x="2247" y="152"/>
                  </a:lnTo>
                  <a:cubicBezTo>
                    <a:pt x="2240" y="97"/>
                    <a:pt x="2257" y="44"/>
                    <a:pt x="2203" y="27"/>
                  </a:cubicBezTo>
                  <a:cubicBezTo>
                    <a:pt x="2181" y="16"/>
                    <a:pt x="2159" y="22"/>
                    <a:pt x="2132" y="16"/>
                  </a:cubicBezTo>
                  <a:cubicBezTo>
                    <a:pt x="2104" y="11"/>
                    <a:pt x="2088" y="0"/>
                    <a:pt x="2061" y="0"/>
                  </a:cubicBezTo>
                  <a:lnTo>
                    <a:pt x="2061" y="0"/>
                  </a:lnTo>
                  <a:cubicBezTo>
                    <a:pt x="2050" y="65"/>
                    <a:pt x="2050" y="114"/>
                    <a:pt x="2000" y="152"/>
                  </a:cubicBezTo>
                  <a:cubicBezTo>
                    <a:pt x="1984" y="158"/>
                    <a:pt x="1973" y="163"/>
                    <a:pt x="1957" y="169"/>
                  </a:cubicBezTo>
                  <a:cubicBezTo>
                    <a:pt x="1918" y="185"/>
                    <a:pt x="1896" y="191"/>
                    <a:pt x="1853" y="196"/>
                  </a:cubicBezTo>
                  <a:cubicBezTo>
                    <a:pt x="1836" y="196"/>
                    <a:pt x="1825" y="185"/>
                    <a:pt x="1810" y="196"/>
                  </a:cubicBezTo>
                  <a:cubicBezTo>
                    <a:pt x="1803" y="201"/>
                    <a:pt x="1810" y="212"/>
                    <a:pt x="1803" y="218"/>
                  </a:cubicBezTo>
                  <a:cubicBezTo>
                    <a:pt x="1799" y="223"/>
                    <a:pt x="1793" y="229"/>
                    <a:pt x="1788" y="234"/>
                  </a:cubicBezTo>
                  <a:cubicBezTo>
                    <a:pt x="1760" y="256"/>
                    <a:pt x="1738" y="262"/>
                    <a:pt x="1711" y="278"/>
                  </a:cubicBezTo>
                  <a:cubicBezTo>
                    <a:pt x="1689" y="295"/>
                    <a:pt x="1695" y="322"/>
                    <a:pt x="1678" y="349"/>
                  </a:cubicBezTo>
                  <a:cubicBezTo>
                    <a:pt x="1667" y="377"/>
                    <a:pt x="1645" y="388"/>
                    <a:pt x="1645" y="420"/>
                  </a:cubicBezTo>
                  <a:cubicBezTo>
                    <a:pt x="1645" y="442"/>
                    <a:pt x="1656" y="453"/>
                    <a:pt x="1667" y="474"/>
                  </a:cubicBezTo>
                  <a:cubicBezTo>
                    <a:pt x="1673" y="491"/>
                    <a:pt x="1673" y="502"/>
                    <a:pt x="1678" y="518"/>
                  </a:cubicBezTo>
                  <a:cubicBezTo>
                    <a:pt x="1695" y="551"/>
                    <a:pt x="1700" y="573"/>
                    <a:pt x="1711" y="611"/>
                  </a:cubicBezTo>
                  <a:cubicBezTo>
                    <a:pt x="1722" y="683"/>
                    <a:pt x="1727" y="726"/>
                    <a:pt x="1727" y="797"/>
                  </a:cubicBezTo>
                  <a:cubicBezTo>
                    <a:pt x="1727" y="841"/>
                    <a:pt x="1722" y="868"/>
                    <a:pt x="1711" y="906"/>
                  </a:cubicBezTo>
                  <a:cubicBezTo>
                    <a:pt x="1705" y="939"/>
                    <a:pt x="1695" y="955"/>
                    <a:pt x="1695" y="983"/>
                  </a:cubicBezTo>
                  <a:cubicBezTo>
                    <a:pt x="1695" y="1054"/>
                    <a:pt x="1695" y="1054"/>
                    <a:pt x="1695" y="1054"/>
                  </a:cubicBezTo>
                  <a:cubicBezTo>
                    <a:pt x="1695" y="1076"/>
                    <a:pt x="1695" y="1092"/>
                    <a:pt x="1678" y="1109"/>
                  </a:cubicBezTo>
                  <a:cubicBezTo>
                    <a:pt x="1673" y="1114"/>
                    <a:pt x="1662" y="1114"/>
                    <a:pt x="1656" y="1114"/>
                  </a:cubicBezTo>
                  <a:cubicBezTo>
                    <a:pt x="1629" y="1131"/>
                    <a:pt x="1607" y="1131"/>
                    <a:pt x="1580" y="1147"/>
                  </a:cubicBezTo>
                  <a:cubicBezTo>
                    <a:pt x="1558" y="1164"/>
                    <a:pt x="1541" y="1169"/>
                    <a:pt x="1514" y="1174"/>
                  </a:cubicBezTo>
                  <a:cubicBezTo>
                    <a:pt x="1503" y="1180"/>
                    <a:pt x="1492" y="1180"/>
                    <a:pt x="1481" y="1185"/>
                  </a:cubicBezTo>
                  <a:cubicBezTo>
                    <a:pt x="1476" y="1185"/>
                    <a:pt x="1465" y="1185"/>
                    <a:pt x="1459" y="1191"/>
                  </a:cubicBezTo>
                  <a:cubicBezTo>
                    <a:pt x="1454" y="1202"/>
                    <a:pt x="1459" y="1213"/>
                    <a:pt x="1459" y="1224"/>
                  </a:cubicBezTo>
                  <a:cubicBezTo>
                    <a:pt x="1459" y="1240"/>
                    <a:pt x="1454" y="1251"/>
                    <a:pt x="1448" y="1267"/>
                  </a:cubicBezTo>
                  <a:cubicBezTo>
                    <a:pt x="1438" y="1305"/>
                    <a:pt x="1438" y="1327"/>
                    <a:pt x="1422" y="1365"/>
                  </a:cubicBezTo>
                  <a:cubicBezTo>
                    <a:pt x="1410" y="1404"/>
                    <a:pt x="1405" y="1431"/>
                    <a:pt x="1394" y="1469"/>
                  </a:cubicBezTo>
                  <a:cubicBezTo>
                    <a:pt x="1383" y="1491"/>
                    <a:pt x="1372" y="1502"/>
                    <a:pt x="1367" y="1519"/>
                  </a:cubicBezTo>
                  <a:cubicBezTo>
                    <a:pt x="1361" y="1562"/>
                    <a:pt x="1345" y="1584"/>
                    <a:pt x="1345" y="1628"/>
                  </a:cubicBezTo>
                  <a:cubicBezTo>
                    <a:pt x="1345" y="1677"/>
                    <a:pt x="1345" y="1677"/>
                    <a:pt x="1345" y="1677"/>
                  </a:cubicBezTo>
                  <a:cubicBezTo>
                    <a:pt x="1345" y="1720"/>
                    <a:pt x="1334" y="1748"/>
                    <a:pt x="1318" y="1786"/>
                  </a:cubicBezTo>
                  <a:cubicBezTo>
                    <a:pt x="1296" y="1824"/>
                    <a:pt x="1301" y="1857"/>
                    <a:pt x="1274" y="1896"/>
                  </a:cubicBezTo>
                  <a:cubicBezTo>
                    <a:pt x="1263" y="1907"/>
                    <a:pt x="1252" y="1912"/>
                    <a:pt x="1235" y="1918"/>
                  </a:cubicBezTo>
                  <a:cubicBezTo>
                    <a:pt x="1208" y="1923"/>
                    <a:pt x="1197" y="1934"/>
                    <a:pt x="1170" y="1939"/>
                  </a:cubicBezTo>
                  <a:cubicBezTo>
                    <a:pt x="1131" y="1956"/>
                    <a:pt x="1104" y="1972"/>
                    <a:pt x="1060" y="1972"/>
                  </a:cubicBezTo>
                  <a:cubicBezTo>
                    <a:pt x="1045" y="1972"/>
                    <a:pt x="1033" y="1967"/>
                    <a:pt x="1016" y="1967"/>
                  </a:cubicBezTo>
                  <a:cubicBezTo>
                    <a:pt x="990" y="1967"/>
                    <a:pt x="973" y="1978"/>
                    <a:pt x="946" y="1978"/>
                  </a:cubicBezTo>
                  <a:cubicBezTo>
                    <a:pt x="924" y="1978"/>
                    <a:pt x="919" y="1972"/>
                    <a:pt x="897" y="1972"/>
                  </a:cubicBezTo>
                  <a:cubicBezTo>
                    <a:pt x="880" y="1972"/>
                    <a:pt x="869" y="1972"/>
                    <a:pt x="853" y="1967"/>
                  </a:cubicBezTo>
                  <a:cubicBezTo>
                    <a:pt x="826" y="1956"/>
                    <a:pt x="815" y="1928"/>
                    <a:pt x="782" y="1928"/>
                  </a:cubicBezTo>
                  <a:cubicBezTo>
                    <a:pt x="760" y="1928"/>
                    <a:pt x="749" y="1939"/>
                    <a:pt x="733" y="1950"/>
                  </a:cubicBezTo>
                  <a:cubicBezTo>
                    <a:pt x="716" y="1956"/>
                    <a:pt x="705" y="1961"/>
                    <a:pt x="689" y="1967"/>
                  </a:cubicBezTo>
                  <a:cubicBezTo>
                    <a:pt x="678" y="1972"/>
                    <a:pt x="672" y="1983"/>
                    <a:pt x="656" y="1983"/>
                  </a:cubicBezTo>
                  <a:cubicBezTo>
                    <a:pt x="613" y="1983"/>
                    <a:pt x="585" y="1978"/>
                    <a:pt x="536" y="1978"/>
                  </a:cubicBezTo>
                  <a:cubicBezTo>
                    <a:pt x="531" y="1978"/>
                    <a:pt x="525" y="1983"/>
                    <a:pt x="514" y="1989"/>
                  </a:cubicBezTo>
                  <a:cubicBezTo>
                    <a:pt x="498" y="1994"/>
                    <a:pt x="481" y="1994"/>
                    <a:pt x="460" y="1994"/>
                  </a:cubicBezTo>
                  <a:cubicBezTo>
                    <a:pt x="432" y="1994"/>
                    <a:pt x="421" y="1983"/>
                    <a:pt x="394" y="1983"/>
                  </a:cubicBezTo>
                  <a:cubicBezTo>
                    <a:pt x="383" y="1983"/>
                    <a:pt x="377" y="1989"/>
                    <a:pt x="372" y="1994"/>
                  </a:cubicBezTo>
                  <a:cubicBezTo>
                    <a:pt x="361" y="2005"/>
                    <a:pt x="356" y="2011"/>
                    <a:pt x="339" y="2022"/>
                  </a:cubicBezTo>
                  <a:cubicBezTo>
                    <a:pt x="317" y="2032"/>
                    <a:pt x="306" y="2043"/>
                    <a:pt x="290" y="2060"/>
                  </a:cubicBezTo>
                  <a:cubicBezTo>
                    <a:pt x="257" y="2097"/>
                    <a:pt x="219" y="2097"/>
                    <a:pt x="186" y="2130"/>
                  </a:cubicBezTo>
                  <a:cubicBezTo>
                    <a:pt x="165" y="2152"/>
                    <a:pt x="159" y="2169"/>
                    <a:pt x="137" y="2185"/>
                  </a:cubicBezTo>
                  <a:cubicBezTo>
                    <a:pt x="115" y="2196"/>
                    <a:pt x="104" y="2201"/>
                    <a:pt x="88" y="2218"/>
                  </a:cubicBezTo>
                  <a:cubicBezTo>
                    <a:pt x="66" y="2240"/>
                    <a:pt x="61" y="2251"/>
                    <a:pt x="39" y="2273"/>
                  </a:cubicBezTo>
                  <a:cubicBezTo>
                    <a:pt x="33" y="2284"/>
                    <a:pt x="22" y="2289"/>
                    <a:pt x="17" y="2300"/>
                  </a:cubicBezTo>
                  <a:cubicBezTo>
                    <a:pt x="11" y="2305"/>
                    <a:pt x="0" y="2311"/>
                    <a:pt x="0" y="2322"/>
                  </a:cubicBezTo>
                  <a:cubicBezTo>
                    <a:pt x="0" y="2338"/>
                    <a:pt x="17" y="2349"/>
                    <a:pt x="28" y="2360"/>
                  </a:cubicBezTo>
                  <a:cubicBezTo>
                    <a:pt x="39" y="2371"/>
                    <a:pt x="44" y="2382"/>
                    <a:pt x="55" y="2393"/>
                  </a:cubicBezTo>
                  <a:cubicBezTo>
                    <a:pt x="88" y="2404"/>
                    <a:pt x="99" y="2420"/>
                    <a:pt x="126" y="2437"/>
                  </a:cubicBezTo>
                  <a:cubicBezTo>
                    <a:pt x="132" y="2442"/>
                    <a:pt x="143" y="2442"/>
                    <a:pt x="148" y="2447"/>
                  </a:cubicBezTo>
                  <a:cubicBezTo>
                    <a:pt x="192" y="2475"/>
                    <a:pt x="214" y="2502"/>
                    <a:pt x="262" y="2513"/>
                  </a:cubicBezTo>
                  <a:cubicBezTo>
                    <a:pt x="279" y="2518"/>
                    <a:pt x="290" y="2518"/>
                    <a:pt x="306" y="2524"/>
                  </a:cubicBezTo>
                  <a:cubicBezTo>
                    <a:pt x="317" y="2524"/>
                    <a:pt x="328" y="2524"/>
                    <a:pt x="339" y="2529"/>
                  </a:cubicBezTo>
                  <a:cubicBezTo>
                    <a:pt x="361" y="2546"/>
                    <a:pt x="361" y="2567"/>
                    <a:pt x="377" y="2595"/>
                  </a:cubicBezTo>
                  <a:cubicBezTo>
                    <a:pt x="388" y="2606"/>
                    <a:pt x="394" y="2611"/>
                    <a:pt x="405" y="2622"/>
                  </a:cubicBezTo>
                  <a:cubicBezTo>
                    <a:pt x="410" y="2628"/>
                    <a:pt x="416" y="2628"/>
                    <a:pt x="427" y="2633"/>
                  </a:cubicBezTo>
                  <a:cubicBezTo>
                    <a:pt x="449" y="2655"/>
                    <a:pt x="454" y="2677"/>
                    <a:pt x="465" y="270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4" name="Freeform 144"/>
            <p:cNvSpPr>
              <a:spLocks noChangeArrowheads="1"/>
            </p:cNvSpPr>
            <p:nvPr/>
          </p:nvSpPr>
          <p:spPr bwMode="auto">
            <a:xfrm>
              <a:off x="1920690" y="4781287"/>
              <a:ext cx="762916" cy="745626"/>
            </a:xfrm>
            <a:custGeom>
              <a:avLst/>
              <a:gdLst>
                <a:gd name="T0" fmla="*/ 596 w 2526"/>
                <a:gd name="T1" fmla="*/ 830 h 2471"/>
                <a:gd name="T2" fmla="*/ 651 w 2526"/>
                <a:gd name="T3" fmla="*/ 830 h 2471"/>
                <a:gd name="T4" fmla="*/ 1011 w 2526"/>
                <a:gd name="T5" fmla="*/ 874 h 2471"/>
                <a:gd name="T6" fmla="*/ 1159 w 2526"/>
                <a:gd name="T7" fmla="*/ 836 h 2471"/>
                <a:gd name="T8" fmla="*/ 1235 w 2526"/>
                <a:gd name="T9" fmla="*/ 721 h 2471"/>
                <a:gd name="T10" fmla="*/ 1290 w 2526"/>
                <a:gd name="T11" fmla="*/ 666 h 2471"/>
                <a:gd name="T12" fmla="*/ 1345 w 2526"/>
                <a:gd name="T13" fmla="*/ 584 h 2471"/>
                <a:gd name="T14" fmla="*/ 1443 w 2526"/>
                <a:gd name="T15" fmla="*/ 393 h 2471"/>
                <a:gd name="T16" fmla="*/ 1531 w 2526"/>
                <a:gd name="T17" fmla="*/ 186 h 2471"/>
                <a:gd name="T18" fmla="*/ 1678 w 2526"/>
                <a:gd name="T19" fmla="*/ 65 h 2471"/>
                <a:gd name="T20" fmla="*/ 1836 w 2526"/>
                <a:gd name="T21" fmla="*/ 0 h 2471"/>
                <a:gd name="T22" fmla="*/ 1820 w 2526"/>
                <a:gd name="T23" fmla="*/ 82 h 2471"/>
                <a:gd name="T24" fmla="*/ 1782 w 2526"/>
                <a:gd name="T25" fmla="*/ 234 h 2471"/>
                <a:gd name="T26" fmla="*/ 1826 w 2526"/>
                <a:gd name="T27" fmla="*/ 289 h 2471"/>
                <a:gd name="T28" fmla="*/ 1913 w 2526"/>
                <a:gd name="T29" fmla="*/ 295 h 2471"/>
                <a:gd name="T30" fmla="*/ 1946 w 2526"/>
                <a:gd name="T31" fmla="*/ 229 h 2471"/>
                <a:gd name="T32" fmla="*/ 2044 w 2526"/>
                <a:gd name="T33" fmla="*/ 234 h 2471"/>
                <a:gd name="T34" fmla="*/ 2088 w 2526"/>
                <a:gd name="T35" fmla="*/ 164 h 2471"/>
                <a:gd name="T36" fmla="*/ 2192 w 2526"/>
                <a:gd name="T37" fmla="*/ 153 h 2471"/>
                <a:gd name="T38" fmla="*/ 2257 w 2526"/>
                <a:gd name="T39" fmla="*/ 126 h 2471"/>
                <a:gd name="T40" fmla="*/ 2437 w 2526"/>
                <a:gd name="T41" fmla="*/ 49 h 2471"/>
                <a:gd name="T42" fmla="*/ 2525 w 2526"/>
                <a:gd name="T43" fmla="*/ 38 h 2471"/>
                <a:gd name="T44" fmla="*/ 2503 w 2526"/>
                <a:gd name="T45" fmla="*/ 98 h 2471"/>
                <a:gd name="T46" fmla="*/ 2399 w 2526"/>
                <a:gd name="T47" fmla="*/ 202 h 2471"/>
                <a:gd name="T48" fmla="*/ 2279 w 2526"/>
                <a:gd name="T49" fmla="*/ 344 h 2471"/>
                <a:gd name="T50" fmla="*/ 2268 w 2526"/>
                <a:gd name="T51" fmla="*/ 377 h 2471"/>
                <a:gd name="T52" fmla="*/ 2252 w 2526"/>
                <a:gd name="T53" fmla="*/ 557 h 2471"/>
                <a:gd name="T54" fmla="*/ 2159 w 2526"/>
                <a:gd name="T55" fmla="*/ 721 h 2471"/>
                <a:gd name="T56" fmla="*/ 2120 w 2526"/>
                <a:gd name="T57" fmla="*/ 847 h 2471"/>
                <a:gd name="T58" fmla="*/ 2082 w 2526"/>
                <a:gd name="T59" fmla="*/ 1092 h 2471"/>
                <a:gd name="T60" fmla="*/ 2131 w 2526"/>
                <a:gd name="T61" fmla="*/ 1218 h 2471"/>
                <a:gd name="T62" fmla="*/ 2170 w 2526"/>
                <a:gd name="T63" fmla="*/ 1376 h 2471"/>
                <a:gd name="T64" fmla="*/ 2170 w 2526"/>
                <a:gd name="T65" fmla="*/ 1480 h 2471"/>
                <a:gd name="T66" fmla="*/ 2170 w 2526"/>
                <a:gd name="T67" fmla="*/ 1590 h 2471"/>
                <a:gd name="T68" fmla="*/ 2099 w 2526"/>
                <a:gd name="T69" fmla="*/ 1792 h 2471"/>
                <a:gd name="T70" fmla="*/ 2060 w 2526"/>
                <a:gd name="T71" fmla="*/ 1972 h 2471"/>
                <a:gd name="T72" fmla="*/ 2033 w 2526"/>
                <a:gd name="T73" fmla="*/ 2163 h 2471"/>
                <a:gd name="T74" fmla="*/ 1994 w 2526"/>
                <a:gd name="T75" fmla="*/ 2256 h 2471"/>
                <a:gd name="T76" fmla="*/ 1941 w 2526"/>
                <a:gd name="T77" fmla="*/ 2399 h 2471"/>
                <a:gd name="T78" fmla="*/ 1913 w 2526"/>
                <a:gd name="T79" fmla="*/ 2470 h 2471"/>
                <a:gd name="T80" fmla="*/ 1465 w 2526"/>
                <a:gd name="T81" fmla="*/ 2201 h 2471"/>
                <a:gd name="T82" fmla="*/ 711 w 2526"/>
                <a:gd name="T83" fmla="*/ 1606 h 2471"/>
                <a:gd name="T84" fmla="*/ 361 w 2526"/>
                <a:gd name="T85" fmla="*/ 1322 h 2471"/>
                <a:gd name="T86" fmla="*/ 0 w 2526"/>
                <a:gd name="T87" fmla="*/ 1027 h 2471"/>
                <a:gd name="T88" fmla="*/ 27 w 2526"/>
                <a:gd name="T89" fmla="*/ 995 h 2471"/>
                <a:gd name="T90" fmla="*/ 93 w 2526"/>
                <a:gd name="T91" fmla="*/ 1005 h 2471"/>
                <a:gd name="T92" fmla="*/ 159 w 2526"/>
                <a:gd name="T93" fmla="*/ 956 h 2471"/>
                <a:gd name="T94" fmla="*/ 252 w 2526"/>
                <a:gd name="T95" fmla="*/ 934 h 2471"/>
                <a:gd name="T96" fmla="*/ 377 w 2526"/>
                <a:gd name="T97" fmla="*/ 923 h 2471"/>
                <a:gd name="T98" fmla="*/ 596 w 2526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26" h="2471">
                  <a:moveTo>
                    <a:pt x="596" y="830"/>
                  </a:moveTo>
                  <a:lnTo>
                    <a:pt x="596" y="830"/>
                  </a:lnTo>
                  <a:cubicBezTo>
                    <a:pt x="602" y="830"/>
                    <a:pt x="607" y="836"/>
                    <a:pt x="612" y="836"/>
                  </a:cubicBezTo>
                  <a:cubicBezTo>
                    <a:pt x="629" y="836"/>
                    <a:pt x="634" y="830"/>
                    <a:pt x="651" y="830"/>
                  </a:cubicBezTo>
                  <a:cubicBezTo>
                    <a:pt x="913" y="902"/>
                    <a:pt x="913" y="902"/>
                    <a:pt x="913" y="902"/>
                  </a:cubicBezTo>
                  <a:cubicBezTo>
                    <a:pt x="951" y="902"/>
                    <a:pt x="973" y="874"/>
                    <a:pt x="1011" y="874"/>
                  </a:cubicBezTo>
                  <a:cubicBezTo>
                    <a:pt x="1072" y="874"/>
                    <a:pt x="1072" y="874"/>
                    <a:pt x="1072" y="874"/>
                  </a:cubicBezTo>
                  <a:cubicBezTo>
                    <a:pt x="1110" y="874"/>
                    <a:pt x="1137" y="869"/>
                    <a:pt x="1159" y="836"/>
                  </a:cubicBezTo>
                  <a:cubicBezTo>
                    <a:pt x="1176" y="819"/>
                    <a:pt x="1180" y="803"/>
                    <a:pt x="1186" y="781"/>
                  </a:cubicBezTo>
                  <a:cubicBezTo>
                    <a:pt x="1202" y="754"/>
                    <a:pt x="1219" y="743"/>
                    <a:pt x="1235" y="721"/>
                  </a:cubicBezTo>
                  <a:cubicBezTo>
                    <a:pt x="1235" y="710"/>
                    <a:pt x="1241" y="704"/>
                    <a:pt x="1246" y="699"/>
                  </a:cubicBezTo>
                  <a:cubicBezTo>
                    <a:pt x="1257" y="683"/>
                    <a:pt x="1273" y="683"/>
                    <a:pt x="1290" y="666"/>
                  </a:cubicBezTo>
                  <a:cubicBezTo>
                    <a:pt x="1301" y="661"/>
                    <a:pt x="1306" y="650"/>
                    <a:pt x="1317" y="639"/>
                  </a:cubicBezTo>
                  <a:cubicBezTo>
                    <a:pt x="1328" y="617"/>
                    <a:pt x="1339" y="606"/>
                    <a:pt x="1345" y="584"/>
                  </a:cubicBezTo>
                  <a:cubicBezTo>
                    <a:pt x="1355" y="557"/>
                    <a:pt x="1366" y="546"/>
                    <a:pt x="1377" y="525"/>
                  </a:cubicBezTo>
                  <a:cubicBezTo>
                    <a:pt x="1394" y="470"/>
                    <a:pt x="1427" y="448"/>
                    <a:pt x="1443" y="393"/>
                  </a:cubicBezTo>
                  <a:cubicBezTo>
                    <a:pt x="1465" y="338"/>
                    <a:pt x="1476" y="306"/>
                    <a:pt x="1509" y="251"/>
                  </a:cubicBezTo>
                  <a:cubicBezTo>
                    <a:pt x="1519" y="229"/>
                    <a:pt x="1525" y="212"/>
                    <a:pt x="1531" y="186"/>
                  </a:cubicBezTo>
                  <a:cubicBezTo>
                    <a:pt x="1541" y="164"/>
                    <a:pt x="1569" y="164"/>
                    <a:pt x="1590" y="142"/>
                  </a:cubicBezTo>
                  <a:cubicBezTo>
                    <a:pt x="1623" y="109"/>
                    <a:pt x="1645" y="98"/>
                    <a:pt x="1678" y="65"/>
                  </a:cubicBezTo>
                  <a:cubicBezTo>
                    <a:pt x="1689" y="54"/>
                    <a:pt x="1700" y="49"/>
                    <a:pt x="1711" y="44"/>
                  </a:cubicBezTo>
                  <a:cubicBezTo>
                    <a:pt x="1754" y="16"/>
                    <a:pt x="1787" y="16"/>
                    <a:pt x="1836" y="0"/>
                  </a:cubicBezTo>
                  <a:cubicBezTo>
                    <a:pt x="1836" y="5"/>
                    <a:pt x="1842" y="5"/>
                    <a:pt x="1842" y="11"/>
                  </a:cubicBezTo>
                  <a:cubicBezTo>
                    <a:pt x="1842" y="38"/>
                    <a:pt x="1831" y="54"/>
                    <a:pt x="1820" y="82"/>
                  </a:cubicBezTo>
                  <a:cubicBezTo>
                    <a:pt x="1804" y="120"/>
                    <a:pt x="1798" y="148"/>
                    <a:pt x="1793" y="186"/>
                  </a:cubicBezTo>
                  <a:cubicBezTo>
                    <a:pt x="1787" y="208"/>
                    <a:pt x="1782" y="212"/>
                    <a:pt x="1782" y="234"/>
                  </a:cubicBezTo>
                  <a:cubicBezTo>
                    <a:pt x="1782" y="251"/>
                    <a:pt x="1782" y="262"/>
                    <a:pt x="1782" y="284"/>
                  </a:cubicBezTo>
                  <a:cubicBezTo>
                    <a:pt x="1826" y="289"/>
                    <a:pt x="1826" y="289"/>
                    <a:pt x="1826" y="289"/>
                  </a:cubicBezTo>
                  <a:cubicBezTo>
                    <a:pt x="1853" y="295"/>
                    <a:pt x="1864" y="295"/>
                    <a:pt x="1891" y="295"/>
                  </a:cubicBezTo>
                  <a:cubicBezTo>
                    <a:pt x="1897" y="295"/>
                    <a:pt x="1902" y="295"/>
                    <a:pt x="1913" y="295"/>
                  </a:cubicBezTo>
                  <a:cubicBezTo>
                    <a:pt x="1919" y="289"/>
                    <a:pt x="1919" y="278"/>
                    <a:pt x="1924" y="267"/>
                  </a:cubicBezTo>
                  <a:cubicBezTo>
                    <a:pt x="1934" y="256"/>
                    <a:pt x="1941" y="245"/>
                    <a:pt x="1946" y="229"/>
                  </a:cubicBezTo>
                  <a:cubicBezTo>
                    <a:pt x="1978" y="234"/>
                    <a:pt x="1994" y="256"/>
                    <a:pt x="2033" y="256"/>
                  </a:cubicBezTo>
                  <a:cubicBezTo>
                    <a:pt x="2044" y="256"/>
                    <a:pt x="2044" y="245"/>
                    <a:pt x="2044" y="234"/>
                  </a:cubicBezTo>
                  <a:cubicBezTo>
                    <a:pt x="2049" y="218"/>
                    <a:pt x="2060" y="212"/>
                    <a:pt x="2066" y="202"/>
                  </a:cubicBezTo>
                  <a:cubicBezTo>
                    <a:pt x="2077" y="186"/>
                    <a:pt x="2082" y="180"/>
                    <a:pt x="2088" y="164"/>
                  </a:cubicBezTo>
                  <a:cubicBezTo>
                    <a:pt x="2093" y="153"/>
                    <a:pt x="2099" y="142"/>
                    <a:pt x="2109" y="142"/>
                  </a:cubicBezTo>
                  <a:cubicBezTo>
                    <a:pt x="2142" y="142"/>
                    <a:pt x="2159" y="153"/>
                    <a:pt x="2192" y="153"/>
                  </a:cubicBezTo>
                  <a:cubicBezTo>
                    <a:pt x="2197" y="153"/>
                    <a:pt x="2197" y="148"/>
                    <a:pt x="2203" y="148"/>
                  </a:cubicBezTo>
                  <a:cubicBezTo>
                    <a:pt x="2224" y="142"/>
                    <a:pt x="2235" y="137"/>
                    <a:pt x="2257" y="126"/>
                  </a:cubicBezTo>
                  <a:cubicBezTo>
                    <a:pt x="2296" y="109"/>
                    <a:pt x="2318" y="98"/>
                    <a:pt x="2356" y="82"/>
                  </a:cubicBezTo>
                  <a:cubicBezTo>
                    <a:pt x="2388" y="65"/>
                    <a:pt x="2404" y="60"/>
                    <a:pt x="2437" y="49"/>
                  </a:cubicBezTo>
                  <a:cubicBezTo>
                    <a:pt x="2465" y="44"/>
                    <a:pt x="2481" y="27"/>
                    <a:pt x="2508" y="27"/>
                  </a:cubicBezTo>
                  <a:cubicBezTo>
                    <a:pt x="2514" y="27"/>
                    <a:pt x="2519" y="33"/>
                    <a:pt x="2525" y="38"/>
                  </a:cubicBezTo>
                  <a:lnTo>
                    <a:pt x="2525" y="38"/>
                  </a:lnTo>
                  <a:cubicBezTo>
                    <a:pt x="2519" y="60"/>
                    <a:pt x="2519" y="76"/>
                    <a:pt x="2503" y="98"/>
                  </a:cubicBezTo>
                  <a:cubicBezTo>
                    <a:pt x="2492" y="109"/>
                    <a:pt x="2481" y="115"/>
                    <a:pt x="2470" y="126"/>
                  </a:cubicBezTo>
                  <a:cubicBezTo>
                    <a:pt x="2443" y="153"/>
                    <a:pt x="2426" y="169"/>
                    <a:pt x="2399" y="202"/>
                  </a:cubicBezTo>
                  <a:cubicBezTo>
                    <a:pt x="2366" y="234"/>
                    <a:pt x="2350" y="256"/>
                    <a:pt x="2323" y="289"/>
                  </a:cubicBezTo>
                  <a:cubicBezTo>
                    <a:pt x="2307" y="311"/>
                    <a:pt x="2290" y="316"/>
                    <a:pt x="2279" y="344"/>
                  </a:cubicBezTo>
                  <a:cubicBezTo>
                    <a:pt x="2279" y="349"/>
                    <a:pt x="2279" y="349"/>
                    <a:pt x="2279" y="355"/>
                  </a:cubicBezTo>
                  <a:cubicBezTo>
                    <a:pt x="2274" y="366"/>
                    <a:pt x="2268" y="366"/>
                    <a:pt x="2268" y="377"/>
                  </a:cubicBezTo>
                  <a:cubicBezTo>
                    <a:pt x="2268" y="442"/>
                    <a:pt x="2268" y="442"/>
                    <a:pt x="2268" y="442"/>
                  </a:cubicBezTo>
                  <a:cubicBezTo>
                    <a:pt x="2268" y="486"/>
                    <a:pt x="2263" y="514"/>
                    <a:pt x="2252" y="557"/>
                  </a:cubicBezTo>
                  <a:cubicBezTo>
                    <a:pt x="2241" y="573"/>
                    <a:pt x="2241" y="589"/>
                    <a:pt x="2224" y="606"/>
                  </a:cubicBezTo>
                  <a:cubicBezTo>
                    <a:pt x="2186" y="644"/>
                    <a:pt x="2175" y="672"/>
                    <a:pt x="2159" y="721"/>
                  </a:cubicBezTo>
                  <a:cubicBezTo>
                    <a:pt x="2148" y="743"/>
                    <a:pt x="2148" y="754"/>
                    <a:pt x="2142" y="776"/>
                  </a:cubicBezTo>
                  <a:cubicBezTo>
                    <a:pt x="2131" y="803"/>
                    <a:pt x="2120" y="819"/>
                    <a:pt x="2120" y="847"/>
                  </a:cubicBezTo>
                  <a:cubicBezTo>
                    <a:pt x="2120" y="902"/>
                    <a:pt x="2120" y="902"/>
                    <a:pt x="2120" y="902"/>
                  </a:cubicBezTo>
                  <a:cubicBezTo>
                    <a:pt x="2082" y="1092"/>
                    <a:pt x="2082" y="1092"/>
                    <a:pt x="2082" y="1092"/>
                  </a:cubicBezTo>
                  <a:cubicBezTo>
                    <a:pt x="2093" y="1114"/>
                    <a:pt x="2093" y="1131"/>
                    <a:pt x="2099" y="1153"/>
                  </a:cubicBezTo>
                  <a:cubicBezTo>
                    <a:pt x="2104" y="1180"/>
                    <a:pt x="2115" y="1196"/>
                    <a:pt x="2131" y="1218"/>
                  </a:cubicBezTo>
                  <a:cubicBezTo>
                    <a:pt x="2153" y="1262"/>
                    <a:pt x="2175" y="1289"/>
                    <a:pt x="2175" y="1344"/>
                  </a:cubicBezTo>
                  <a:cubicBezTo>
                    <a:pt x="2175" y="1354"/>
                    <a:pt x="2170" y="1360"/>
                    <a:pt x="2170" y="1376"/>
                  </a:cubicBezTo>
                  <a:cubicBezTo>
                    <a:pt x="2164" y="1409"/>
                    <a:pt x="2164" y="1431"/>
                    <a:pt x="2164" y="1469"/>
                  </a:cubicBezTo>
                  <a:cubicBezTo>
                    <a:pt x="2164" y="1475"/>
                    <a:pt x="2170" y="1475"/>
                    <a:pt x="2170" y="1480"/>
                  </a:cubicBezTo>
                  <a:cubicBezTo>
                    <a:pt x="2170" y="1519"/>
                    <a:pt x="2164" y="1535"/>
                    <a:pt x="2170" y="1573"/>
                  </a:cubicBezTo>
                  <a:cubicBezTo>
                    <a:pt x="2170" y="1590"/>
                    <a:pt x="2170" y="1590"/>
                    <a:pt x="2170" y="1590"/>
                  </a:cubicBezTo>
                  <a:cubicBezTo>
                    <a:pt x="2170" y="1639"/>
                    <a:pt x="2159" y="1666"/>
                    <a:pt x="2131" y="1716"/>
                  </a:cubicBezTo>
                  <a:cubicBezTo>
                    <a:pt x="2120" y="1743"/>
                    <a:pt x="2104" y="1760"/>
                    <a:pt x="2099" y="1792"/>
                  </a:cubicBezTo>
                  <a:cubicBezTo>
                    <a:pt x="2099" y="1803"/>
                    <a:pt x="2093" y="1808"/>
                    <a:pt x="2088" y="1819"/>
                  </a:cubicBezTo>
                  <a:cubicBezTo>
                    <a:pt x="2077" y="1879"/>
                    <a:pt x="2082" y="1918"/>
                    <a:pt x="2060" y="1972"/>
                  </a:cubicBezTo>
                  <a:cubicBezTo>
                    <a:pt x="2060" y="2000"/>
                    <a:pt x="2066" y="2016"/>
                    <a:pt x="2066" y="2043"/>
                  </a:cubicBezTo>
                  <a:cubicBezTo>
                    <a:pt x="2066" y="2093"/>
                    <a:pt x="2060" y="2120"/>
                    <a:pt x="2033" y="2163"/>
                  </a:cubicBezTo>
                  <a:cubicBezTo>
                    <a:pt x="2022" y="2185"/>
                    <a:pt x="2005" y="2201"/>
                    <a:pt x="1994" y="2223"/>
                  </a:cubicBezTo>
                  <a:cubicBezTo>
                    <a:pt x="1994" y="2240"/>
                    <a:pt x="1994" y="2245"/>
                    <a:pt x="1994" y="2256"/>
                  </a:cubicBezTo>
                  <a:cubicBezTo>
                    <a:pt x="1989" y="2305"/>
                    <a:pt x="1962" y="2322"/>
                    <a:pt x="1946" y="2366"/>
                  </a:cubicBezTo>
                  <a:cubicBezTo>
                    <a:pt x="1941" y="2377"/>
                    <a:pt x="1941" y="2388"/>
                    <a:pt x="1941" y="2399"/>
                  </a:cubicBezTo>
                  <a:cubicBezTo>
                    <a:pt x="1934" y="2420"/>
                    <a:pt x="1924" y="2448"/>
                    <a:pt x="1913" y="2470"/>
                  </a:cubicBezTo>
                  <a:lnTo>
                    <a:pt x="1913" y="2470"/>
                  </a:lnTo>
                  <a:cubicBezTo>
                    <a:pt x="1902" y="2464"/>
                    <a:pt x="1886" y="2453"/>
                    <a:pt x="1869" y="2442"/>
                  </a:cubicBezTo>
                  <a:cubicBezTo>
                    <a:pt x="1711" y="2349"/>
                    <a:pt x="1612" y="2311"/>
                    <a:pt x="1465" y="2201"/>
                  </a:cubicBezTo>
                  <a:cubicBezTo>
                    <a:pt x="1230" y="2027"/>
                    <a:pt x="1093" y="1928"/>
                    <a:pt x="869" y="1738"/>
                  </a:cubicBezTo>
                  <a:cubicBezTo>
                    <a:pt x="809" y="1683"/>
                    <a:pt x="765" y="1666"/>
                    <a:pt x="711" y="1606"/>
                  </a:cubicBezTo>
                  <a:cubicBezTo>
                    <a:pt x="629" y="1508"/>
                    <a:pt x="569" y="1464"/>
                    <a:pt x="470" y="1376"/>
                  </a:cubicBezTo>
                  <a:cubicBezTo>
                    <a:pt x="437" y="1344"/>
                    <a:pt x="404" y="1344"/>
                    <a:pt x="361" y="1322"/>
                  </a:cubicBezTo>
                  <a:cubicBezTo>
                    <a:pt x="312" y="1295"/>
                    <a:pt x="296" y="1262"/>
                    <a:pt x="257" y="1224"/>
                  </a:cubicBezTo>
                  <a:cubicBezTo>
                    <a:pt x="153" y="1147"/>
                    <a:pt x="77" y="1092"/>
                    <a:pt x="0" y="1027"/>
                  </a:cubicBezTo>
                  <a:lnTo>
                    <a:pt x="0" y="1027"/>
                  </a:lnTo>
                  <a:cubicBezTo>
                    <a:pt x="6" y="1016"/>
                    <a:pt x="11" y="995"/>
                    <a:pt x="27" y="995"/>
                  </a:cubicBezTo>
                  <a:cubicBezTo>
                    <a:pt x="38" y="995"/>
                    <a:pt x="38" y="999"/>
                    <a:pt x="49" y="999"/>
                  </a:cubicBezTo>
                  <a:cubicBezTo>
                    <a:pt x="66" y="1005"/>
                    <a:pt x="77" y="1005"/>
                    <a:pt x="93" y="1005"/>
                  </a:cubicBezTo>
                  <a:cubicBezTo>
                    <a:pt x="104" y="1005"/>
                    <a:pt x="110" y="999"/>
                    <a:pt x="120" y="995"/>
                  </a:cubicBezTo>
                  <a:cubicBezTo>
                    <a:pt x="131" y="977"/>
                    <a:pt x="148" y="973"/>
                    <a:pt x="159" y="956"/>
                  </a:cubicBezTo>
                  <a:cubicBezTo>
                    <a:pt x="170" y="945"/>
                    <a:pt x="181" y="929"/>
                    <a:pt x="197" y="929"/>
                  </a:cubicBezTo>
                  <a:cubicBezTo>
                    <a:pt x="219" y="929"/>
                    <a:pt x="235" y="929"/>
                    <a:pt x="252" y="934"/>
                  </a:cubicBezTo>
                  <a:cubicBezTo>
                    <a:pt x="274" y="945"/>
                    <a:pt x="285" y="961"/>
                    <a:pt x="307" y="961"/>
                  </a:cubicBezTo>
                  <a:cubicBezTo>
                    <a:pt x="339" y="961"/>
                    <a:pt x="355" y="940"/>
                    <a:pt x="377" y="923"/>
                  </a:cubicBezTo>
                  <a:cubicBezTo>
                    <a:pt x="404" y="902"/>
                    <a:pt x="421" y="891"/>
                    <a:pt x="448" y="880"/>
                  </a:cubicBezTo>
                  <a:cubicBezTo>
                    <a:pt x="503" y="863"/>
                    <a:pt x="547" y="852"/>
                    <a:pt x="596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5" name="Freeform 145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54 w 3488"/>
                <a:gd name="T1" fmla="*/ 197 h 5006"/>
                <a:gd name="T2" fmla="*/ 3268 w 3488"/>
                <a:gd name="T3" fmla="*/ 224 h 5006"/>
                <a:gd name="T4" fmla="*/ 3170 w 3488"/>
                <a:gd name="T5" fmla="*/ 306 h 5006"/>
                <a:gd name="T6" fmla="*/ 3033 w 3488"/>
                <a:gd name="T7" fmla="*/ 295 h 5006"/>
                <a:gd name="T8" fmla="*/ 2825 w 3488"/>
                <a:gd name="T9" fmla="*/ 235 h 5006"/>
                <a:gd name="T10" fmla="*/ 2651 w 3488"/>
                <a:gd name="T11" fmla="*/ 158 h 5006"/>
                <a:gd name="T12" fmla="*/ 2465 w 3488"/>
                <a:gd name="T13" fmla="*/ 224 h 5006"/>
                <a:gd name="T14" fmla="*/ 2383 w 3488"/>
                <a:gd name="T15" fmla="*/ 404 h 5006"/>
                <a:gd name="T16" fmla="*/ 2219 w 3488"/>
                <a:gd name="T17" fmla="*/ 442 h 5006"/>
                <a:gd name="T18" fmla="*/ 2236 w 3488"/>
                <a:gd name="T19" fmla="*/ 737 h 5006"/>
                <a:gd name="T20" fmla="*/ 2279 w 3488"/>
                <a:gd name="T21" fmla="*/ 907 h 5006"/>
                <a:gd name="T22" fmla="*/ 2066 w 3488"/>
                <a:gd name="T23" fmla="*/ 1158 h 5006"/>
                <a:gd name="T24" fmla="*/ 1995 w 3488"/>
                <a:gd name="T25" fmla="*/ 1278 h 5006"/>
                <a:gd name="T26" fmla="*/ 2132 w 3488"/>
                <a:gd name="T27" fmla="*/ 1426 h 5006"/>
                <a:gd name="T28" fmla="*/ 2312 w 3488"/>
                <a:gd name="T29" fmla="*/ 1617 h 5006"/>
                <a:gd name="T30" fmla="*/ 2684 w 3488"/>
                <a:gd name="T31" fmla="*/ 1836 h 5006"/>
                <a:gd name="T32" fmla="*/ 2689 w 3488"/>
                <a:gd name="T33" fmla="*/ 1967 h 5006"/>
                <a:gd name="T34" fmla="*/ 2739 w 3488"/>
                <a:gd name="T35" fmla="*/ 2235 h 5006"/>
                <a:gd name="T36" fmla="*/ 2509 w 3488"/>
                <a:gd name="T37" fmla="*/ 2491 h 5006"/>
                <a:gd name="T38" fmla="*/ 2372 w 3488"/>
                <a:gd name="T39" fmla="*/ 2579 h 5006"/>
                <a:gd name="T40" fmla="*/ 2596 w 3488"/>
                <a:gd name="T41" fmla="*/ 2868 h 5006"/>
                <a:gd name="T42" fmla="*/ 3094 w 3488"/>
                <a:gd name="T43" fmla="*/ 2912 h 5006"/>
                <a:gd name="T44" fmla="*/ 3148 w 3488"/>
                <a:gd name="T45" fmla="*/ 3202 h 5006"/>
                <a:gd name="T46" fmla="*/ 2880 w 3488"/>
                <a:gd name="T47" fmla="*/ 3410 h 5006"/>
                <a:gd name="T48" fmla="*/ 2422 w 3488"/>
                <a:gd name="T49" fmla="*/ 3421 h 5006"/>
                <a:gd name="T50" fmla="*/ 1913 w 3488"/>
                <a:gd name="T51" fmla="*/ 3328 h 5006"/>
                <a:gd name="T52" fmla="*/ 1798 w 3488"/>
                <a:gd name="T53" fmla="*/ 3404 h 5006"/>
                <a:gd name="T54" fmla="*/ 1864 w 3488"/>
                <a:gd name="T55" fmla="*/ 3743 h 5006"/>
                <a:gd name="T56" fmla="*/ 2082 w 3488"/>
                <a:gd name="T57" fmla="*/ 4060 h 5006"/>
                <a:gd name="T58" fmla="*/ 2422 w 3488"/>
                <a:gd name="T59" fmla="*/ 4246 h 5006"/>
                <a:gd name="T60" fmla="*/ 2607 w 3488"/>
                <a:gd name="T61" fmla="*/ 4398 h 5006"/>
                <a:gd name="T62" fmla="*/ 2684 w 3488"/>
                <a:gd name="T63" fmla="*/ 4694 h 5006"/>
                <a:gd name="T64" fmla="*/ 2443 w 3488"/>
                <a:gd name="T65" fmla="*/ 4628 h 5006"/>
                <a:gd name="T66" fmla="*/ 2000 w 3488"/>
                <a:gd name="T67" fmla="*/ 4546 h 5006"/>
                <a:gd name="T68" fmla="*/ 1383 w 3488"/>
                <a:gd name="T69" fmla="*/ 4519 h 5006"/>
                <a:gd name="T70" fmla="*/ 1132 w 3488"/>
                <a:gd name="T71" fmla="*/ 4710 h 5006"/>
                <a:gd name="T72" fmla="*/ 962 w 3488"/>
                <a:gd name="T73" fmla="*/ 4934 h 5006"/>
                <a:gd name="T74" fmla="*/ 771 w 3488"/>
                <a:gd name="T75" fmla="*/ 4890 h 5006"/>
                <a:gd name="T76" fmla="*/ 717 w 3488"/>
                <a:gd name="T77" fmla="*/ 4742 h 5006"/>
                <a:gd name="T78" fmla="*/ 618 w 3488"/>
                <a:gd name="T79" fmla="*/ 4601 h 5006"/>
                <a:gd name="T80" fmla="*/ 459 w 3488"/>
                <a:gd name="T81" fmla="*/ 4437 h 5006"/>
                <a:gd name="T82" fmla="*/ 361 w 3488"/>
                <a:gd name="T83" fmla="*/ 4175 h 5006"/>
                <a:gd name="T84" fmla="*/ 247 w 3488"/>
                <a:gd name="T85" fmla="*/ 4016 h 5006"/>
                <a:gd name="T86" fmla="*/ 312 w 3488"/>
                <a:gd name="T87" fmla="*/ 3770 h 5006"/>
                <a:gd name="T88" fmla="*/ 181 w 3488"/>
                <a:gd name="T89" fmla="*/ 3579 h 5006"/>
                <a:gd name="T90" fmla="*/ 44 w 3488"/>
                <a:gd name="T91" fmla="*/ 3404 h 5006"/>
                <a:gd name="T92" fmla="*/ 50 w 3488"/>
                <a:gd name="T93" fmla="*/ 3229 h 5006"/>
                <a:gd name="T94" fmla="*/ 159 w 3488"/>
                <a:gd name="T95" fmla="*/ 3163 h 5006"/>
                <a:gd name="T96" fmla="*/ 389 w 3488"/>
                <a:gd name="T97" fmla="*/ 3130 h 5006"/>
                <a:gd name="T98" fmla="*/ 607 w 3488"/>
                <a:gd name="T99" fmla="*/ 3076 h 5006"/>
                <a:gd name="T100" fmla="*/ 574 w 3488"/>
                <a:gd name="T101" fmla="*/ 2726 h 5006"/>
                <a:gd name="T102" fmla="*/ 208 w 3488"/>
                <a:gd name="T103" fmla="*/ 2601 h 5006"/>
                <a:gd name="T104" fmla="*/ 33 w 3488"/>
                <a:gd name="T105" fmla="*/ 2273 h 5006"/>
                <a:gd name="T106" fmla="*/ 93 w 3488"/>
                <a:gd name="T107" fmla="*/ 1928 h 5006"/>
                <a:gd name="T108" fmla="*/ 334 w 3488"/>
                <a:gd name="T109" fmla="*/ 1759 h 5006"/>
                <a:gd name="T110" fmla="*/ 525 w 3488"/>
                <a:gd name="T111" fmla="*/ 1573 h 5006"/>
                <a:gd name="T112" fmla="*/ 1312 w 3488"/>
                <a:gd name="T113" fmla="*/ 0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3416" y="21"/>
                  </a:moveTo>
                  <a:lnTo>
                    <a:pt x="3416" y="21"/>
                  </a:lnTo>
                  <a:cubicBezTo>
                    <a:pt x="3416" y="43"/>
                    <a:pt x="3482" y="3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2" y="0"/>
                    <a:pt x="1312" y="0"/>
                    <a:pt x="1312" y="0"/>
                  </a:cubicBezTo>
                  <a:lnTo>
                    <a:pt x="1312" y="0"/>
                  </a:lnTo>
                  <a:cubicBezTo>
                    <a:pt x="3416" y="21"/>
                    <a:pt x="3416" y="21"/>
                    <a:pt x="3416" y="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6" name="Freeform 146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109 w 1548"/>
                <a:gd name="T1" fmla="*/ 0 h 1542"/>
                <a:gd name="T2" fmla="*/ 1153 w 1548"/>
                <a:gd name="T3" fmla="*/ 33 h 1542"/>
                <a:gd name="T4" fmla="*/ 1175 w 1548"/>
                <a:gd name="T5" fmla="*/ 92 h 1542"/>
                <a:gd name="T6" fmla="*/ 1219 w 1548"/>
                <a:gd name="T7" fmla="*/ 153 h 1542"/>
                <a:gd name="T8" fmla="*/ 1360 w 1548"/>
                <a:gd name="T9" fmla="*/ 196 h 1542"/>
                <a:gd name="T10" fmla="*/ 1355 w 1548"/>
                <a:gd name="T11" fmla="*/ 218 h 1542"/>
                <a:gd name="T12" fmla="*/ 1306 w 1548"/>
                <a:gd name="T13" fmla="*/ 322 h 1542"/>
                <a:gd name="T14" fmla="*/ 1339 w 1548"/>
                <a:gd name="T15" fmla="*/ 437 h 1542"/>
                <a:gd name="T16" fmla="*/ 1415 w 1548"/>
                <a:gd name="T17" fmla="*/ 355 h 1542"/>
                <a:gd name="T18" fmla="*/ 1497 w 1548"/>
                <a:gd name="T19" fmla="*/ 366 h 1542"/>
                <a:gd name="T20" fmla="*/ 1497 w 1548"/>
                <a:gd name="T21" fmla="*/ 465 h 1542"/>
                <a:gd name="T22" fmla="*/ 1525 w 1548"/>
                <a:gd name="T23" fmla="*/ 612 h 1542"/>
                <a:gd name="T24" fmla="*/ 1536 w 1548"/>
                <a:gd name="T25" fmla="*/ 743 h 1542"/>
                <a:gd name="T26" fmla="*/ 1519 w 1548"/>
                <a:gd name="T27" fmla="*/ 814 h 1542"/>
                <a:gd name="T28" fmla="*/ 1459 w 1548"/>
                <a:gd name="T29" fmla="*/ 1005 h 1542"/>
                <a:gd name="T30" fmla="*/ 1421 w 1548"/>
                <a:gd name="T31" fmla="*/ 1136 h 1542"/>
                <a:gd name="T32" fmla="*/ 1393 w 1548"/>
                <a:gd name="T33" fmla="*/ 1251 h 1542"/>
                <a:gd name="T34" fmla="*/ 1388 w 1548"/>
                <a:gd name="T35" fmla="*/ 1502 h 1542"/>
                <a:gd name="T36" fmla="*/ 1393 w 1548"/>
                <a:gd name="T37" fmla="*/ 1541 h 1542"/>
                <a:gd name="T38" fmla="*/ 1235 w 1548"/>
                <a:gd name="T39" fmla="*/ 1442 h 1542"/>
                <a:gd name="T40" fmla="*/ 1098 w 1548"/>
                <a:gd name="T41" fmla="*/ 1377 h 1542"/>
                <a:gd name="T42" fmla="*/ 1022 w 1548"/>
                <a:gd name="T43" fmla="*/ 1398 h 1542"/>
                <a:gd name="T44" fmla="*/ 886 w 1548"/>
                <a:gd name="T45" fmla="*/ 1470 h 1542"/>
                <a:gd name="T46" fmla="*/ 858 w 1548"/>
                <a:gd name="T47" fmla="*/ 1459 h 1542"/>
                <a:gd name="T48" fmla="*/ 836 w 1548"/>
                <a:gd name="T49" fmla="*/ 1377 h 1542"/>
                <a:gd name="T50" fmla="*/ 814 w 1548"/>
                <a:gd name="T51" fmla="*/ 1273 h 1542"/>
                <a:gd name="T52" fmla="*/ 705 w 1548"/>
                <a:gd name="T53" fmla="*/ 1164 h 1542"/>
                <a:gd name="T54" fmla="*/ 519 w 1548"/>
                <a:gd name="T55" fmla="*/ 1126 h 1542"/>
                <a:gd name="T56" fmla="*/ 481 w 1548"/>
                <a:gd name="T57" fmla="*/ 1093 h 1542"/>
                <a:gd name="T58" fmla="*/ 366 w 1548"/>
                <a:gd name="T59" fmla="*/ 1016 h 1542"/>
                <a:gd name="T60" fmla="*/ 301 w 1548"/>
                <a:gd name="T61" fmla="*/ 1104 h 1542"/>
                <a:gd name="T62" fmla="*/ 213 w 1548"/>
                <a:gd name="T63" fmla="*/ 1230 h 1542"/>
                <a:gd name="T64" fmla="*/ 55 w 1548"/>
                <a:gd name="T65" fmla="*/ 1175 h 1542"/>
                <a:gd name="T66" fmla="*/ 22 w 1548"/>
                <a:gd name="T67" fmla="*/ 1136 h 1542"/>
                <a:gd name="T68" fmla="*/ 28 w 1548"/>
                <a:gd name="T69" fmla="*/ 1065 h 1542"/>
                <a:gd name="T70" fmla="*/ 71 w 1548"/>
                <a:gd name="T71" fmla="*/ 934 h 1542"/>
                <a:gd name="T72" fmla="*/ 17 w 1548"/>
                <a:gd name="T73" fmla="*/ 743 h 1542"/>
                <a:gd name="T74" fmla="*/ 66 w 1548"/>
                <a:gd name="T75" fmla="*/ 644 h 1542"/>
                <a:gd name="T76" fmla="*/ 169 w 1548"/>
                <a:gd name="T77" fmla="*/ 454 h 1542"/>
                <a:gd name="T78" fmla="*/ 186 w 1548"/>
                <a:gd name="T79" fmla="*/ 382 h 1542"/>
                <a:gd name="T80" fmla="*/ 579 w 1548"/>
                <a:gd name="T81" fmla="*/ 267 h 1542"/>
                <a:gd name="T82" fmla="*/ 754 w 1548"/>
                <a:gd name="T83" fmla="*/ 235 h 1542"/>
                <a:gd name="T84" fmla="*/ 929 w 1548"/>
                <a:gd name="T85" fmla="*/ 246 h 1542"/>
                <a:gd name="T86" fmla="*/ 1011 w 1548"/>
                <a:gd name="T87" fmla="*/ 158 h 1542"/>
                <a:gd name="T88" fmla="*/ 1109 w 1548"/>
                <a:gd name="T89" fmla="*/ 0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109" y="0"/>
                  </a:move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7" name="Freeform 147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869 w 1378"/>
                <a:gd name="T1" fmla="*/ 0 h 1667"/>
                <a:gd name="T2" fmla="*/ 853 w 1378"/>
                <a:gd name="T3" fmla="*/ 65 h 1667"/>
                <a:gd name="T4" fmla="*/ 847 w 1378"/>
                <a:gd name="T5" fmla="*/ 137 h 1667"/>
                <a:gd name="T6" fmla="*/ 902 w 1378"/>
                <a:gd name="T7" fmla="*/ 186 h 1667"/>
                <a:gd name="T8" fmla="*/ 984 w 1378"/>
                <a:gd name="T9" fmla="*/ 295 h 1667"/>
                <a:gd name="T10" fmla="*/ 1066 w 1378"/>
                <a:gd name="T11" fmla="*/ 327 h 1667"/>
                <a:gd name="T12" fmla="*/ 1077 w 1378"/>
                <a:gd name="T13" fmla="*/ 382 h 1667"/>
                <a:gd name="T14" fmla="*/ 1186 w 1378"/>
                <a:gd name="T15" fmla="*/ 611 h 1667"/>
                <a:gd name="T16" fmla="*/ 1115 w 1378"/>
                <a:gd name="T17" fmla="*/ 666 h 1667"/>
                <a:gd name="T18" fmla="*/ 1050 w 1378"/>
                <a:gd name="T19" fmla="*/ 732 h 1667"/>
                <a:gd name="T20" fmla="*/ 1061 w 1378"/>
                <a:gd name="T21" fmla="*/ 798 h 1667"/>
                <a:gd name="T22" fmla="*/ 1126 w 1378"/>
                <a:gd name="T23" fmla="*/ 852 h 1667"/>
                <a:gd name="T24" fmla="*/ 1176 w 1378"/>
                <a:gd name="T25" fmla="*/ 945 h 1667"/>
                <a:gd name="T26" fmla="*/ 1240 w 1378"/>
                <a:gd name="T27" fmla="*/ 1043 h 1667"/>
                <a:gd name="T28" fmla="*/ 1262 w 1378"/>
                <a:gd name="T29" fmla="*/ 1153 h 1667"/>
                <a:gd name="T30" fmla="*/ 1377 w 1378"/>
                <a:gd name="T31" fmla="*/ 1284 h 1667"/>
                <a:gd name="T32" fmla="*/ 1334 w 1378"/>
                <a:gd name="T33" fmla="*/ 1360 h 1667"/>
                <a:gd name="T34" fmla="*/ 1224 w 1378"/>
                <a:gd name="T35" fmla="*/ 1497 h 1667"/>
                <a:gd name="T36" fmla="*/ 1137 w 1378"/>
                <a:gd name="T37" fmla="*/ 1557 h 1667"/>
                <a:gd name="T38" fmla="*/ 989 w 1378"/>
                <a:gd name="T39" fmla="*/ 1497 h 1667"/>
                <a:gd name="T40" fmla="*/ 777 w 1378"/>
                <a:gd name="T41" fmla="*/ 1426 h 1667"/>
                <a:gd name="T42" fmla="*/ 454 w 1378"/>
                <a:gd name="T43" fmla="*/ 1666 h 1667"/>
                <a:gd name="T44" fmla="*/ 377 w 1378"/>
                <a:gd name="T45" fmla="*/ 1573 h 1667"/>
                <a:gd name="T46" fmla="*/ 307 w 1378"/>
                <a:gd name="T47" fmla="*/ 1469 h 1667"/>
                <a:gd name="T48" fmla="*/ 318 w 1378"/>
                <a:gd name="T49" fmla="*/ 1420 h 1667"/>
                <a:gd name="T50" fmla="*/ 285 w 1378"/>
                <a:gd name="T51" fmla="*/ 1322 h 1667"/>
                <a:gd name="T52" fmla="*/ 219 w 1378"/>
                <a:gd name="T53" fmla="*/ 1322 h 1667"/>
                <a:gd name="T54" fmla="*/ 126 w 1378"/>
                <a:gd name="T55" fmla="*/ 1344 h 1667"/>
                <a:gd name="T56" fmla="*/ 77 w 1378"/>
                <a:gd name="T57" fmla="*/ 1289 h 1667"/>
                <a:gd name="T58" fmla="*/ 22 w 1378"/>
                <a:gd name="T59" fmla="*/ 1131 h 1667"/>
                <a:gd name="T60" fmla="*/ 12 w 1378"/>
                <a:gd name="T61" fmla="*/ 267 h 1667"/>
                <a:gd name="T62" fmla="*/ 60 w 1378"/>
                <a:gd name="T63" fmla="*/ 311 h 1667"/>
                <a:gd name="T64" fmla="*/ 192 w 1378"/>
                <a:gd name="T65" fmla="*/ 311 h 1667"/>
                <a:gd name="T66" fmla="*/ 312 w 1378"/>
                <a:gd name="T67" fmla="*/ 273 h 1667"/>
                <a:gd name="T68" fmla="*/ 334 w 1378"/>
                <a:gd name="T69" fmla="*/ 148 h 1667"/>
                <a:gd name="T70" fmla="*/ 372 w 1378"/>
                <a:gd name="T71" fmla="*/ 87 h 1667"/>
                <a:gd name="T72" fmla="*/ 503 w 1378"/>
                <a:gd name="T73" fmla="*/ 44 h 1667"/>
                <a:gd name="T74" fmla="*/ 580 w 1378"/>
                <a:gd name="T75" fmla="*/ 109 h 1667"/>
                <a:gd name="T76" fmla="*/ 673 w 1378"/>
                <a:gd name="T77" fmla="*/ 82 h 1667"/>
                <a:gd name="T78" fmla="*/ 766 w 1378"/>
                <a:gd name="T79" fmla="*/ 33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869" y="0"/>
                  </a:move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8" name="Freeform 148"/>
            <p:cNvSpPr>
              <a:spLocks noChangeArrowheads="1"/>
            </p:cNvSpPr>
            <p:nvPr/>
          </p:nvSpPr>
          <p:spPr bwMode="auto">
            <a:xfrm>
              <a:off x="1972707" y="3176659"/>
              <a:ext cx="1303093" cy="1099097"/>
            </a:xfrm>
            <a:custGeom>
              <a:avLst/>
              <a:gdLst>
                <a:gd name="T0" fmla="*/ 3065 w 4312"/>
                <a:gd name="T1" fmla="*/ 3317 h 3640"/>
                <a:gd name="T2" fmla="*/ 3043 w 4312"/>
                <a:gd name="T3" fmla="*/ 3218 h 3640"/>
                <a:gd name="T4" fmla="*/ 3049 w 4312"/>
                <a:gd name="T5" fmla="*/ 3218 h 3640"/>
                <a:gd name="T6" fmla="*/ 3158 w 4312"/>
                <a:gd name="T7" fmla="*/ 3196 h 3640"/>
                <a:gd name="T8" fmla="*/ 3268 w 4312"/>
                <a:gd name="T9" fmla="*/ 3218 h 3640"/>
                <a:gd name="T10" fmla="*/ 3343 w 4312"/>
                <a:gd name="T11" fmla="*/ 3169 h 3640"/>
                <a:gd name="T12" fmla="*/ 3469 w 4312"/>
                <a:gd name="T13" fmla="*/ 3163 h 3640"/>
                <a:gd name="T14" fmla="*/ 3579 w 4312"/>
                <a:gd name="T15" fmla="*/ 3147 h 3640"/>
                <a:gd name="T16" fmla="*/ 3606 w 4312"/>
                <a:gd name="T17" fmla="*/ 3109 h 3640"/>
                <a:gd name="T18" fmla="*/ 3557 w 4312"/>
                <a:gd name="T19" fmla="*/ 3016 h 3640"/>
                <a:gd name="T20" fmla="*/ 3557 w 4312"/>
                <a:gd name="T21" fmla="*/ 2858 h 3640"/>
                <a:gd name="T22" fmla="*/ 3551 w 4312"/>
                <a:gd name="T23" fmla="*/ 2722 h 3640"/>
                <a:gd name="T24" fmla="*/ 3333 w 4312"/>
                <a:gd name="T25" fmla="*/ 2716 h 3640"/>
                <a:gd name="T26" fmla="*/ 3207 w 4312"/>
                <a:gd name="T27" fmla="*/ 2634 h 3640"/>
                <a:gd name="T28" fmla="*/ 3136 w 4312"/>
                <a:gd name="T29" fmla="*/ 2453 h 3640"/>
                <a:gd name="T30" fmla="*/ 3098 w 4312"/>
                <a:gd name="T31" fmla="*/ 2382 h 3640"/>
                <a:gd name="T32" fmla="*/ 2999 w 4312"/>
                <a:gd name="T33" fmla="*/ 2257 h 3640"/>
                <a:gd name="T34" fmla="*/ 3021 w 4312"/>
                <a:gd name="T35" fmla="*/ 2147 h 3640"/>
                <a:gd name="T36" fmla="*/ 3092 w 4312"/>
                <a:gd name="T37" fmla="*/ 1961 h 3640"/>
                <a:gd name="T38" fmla="*/ 3142 w 4312"/>
                <a:gd name="T39" fmla="*/ 1918 h 3640"/>
                <a:gd name="T40" fmla="*/ 3311 w 4312"/>
                <a:gd name="T41" fmla="*/ 1809 h 3640"/>
                <a:gd name="T42" fmla="*/ 3382 w 4312"/>
                <a:gd name="T43" fmla="*/ 1743 h 3640"/>
                <a:gd name="T44" fmla="*/ 3442 w 4312"/>
                <a:gd name="T45" fmla="*/ 1705 h 3640"/>
                <a:gd name="T46" fmla="*/ 3524 w 4312"/>
                <a:gd name="T47" fmla="*/ 1606 h 3640"/>
                <a:gd name="T48" fmla="*/ 3551 w 4312"/>
                <a:gd name="T49" fmla="*/ 1508 h 3640"/>
                <a:gd name="T50" fmla="*/ 4311 w 4312"/>
                <a:gd name="T51" fmla="*/ 33 h 3640"/>
                <a:gd name="T52" fmla="*/ 1519 w 4312"/>
                <a:gd name="T53" fmla="*/ 0 h 3640"/>
                <a:gd name="T54" fmla="*/ 0 w 4312"/>
                <a:gd name="T55" fmla="*/ 2612 h 3640"/>
                <a:gd name="T56" fmla="*/ 104 w 4312"/>
                <a:gd name="T57" fmla="*/ 2639 h 3640"/>
                <a:gd name="T58" fmla="*/ 251 w 4312"/>
                <a:gd name="T59" fmla="*/ 3158 h 3640"/>
                <a:gd name="T60" fmla="*/ 393 w 4312"/>
                <a:gd name="T61" fmla="*/ 3191 h 3640"/>
                <a:gd name="T62" fmla="*/ 470 w 4312"/>
                <a:gd name="T63" fmla="*/ 3169 h 3640"/>
                <a:gd name="T64" fmla="*/ 574 w 4312"/>
                <a:gd name="T65" fmla="*/ 3049 h 3640"/>
                <a:gd name="T66" fmla="*/ 628 w 4312"/>
                <a:gd name="T67" fmla="*/ 3011 h 3640"/>
                <a:gd name="T68" fmla="*/ 803 w 4312"/>
                <a:gd name="T69" fmla="*/ 2973 h 3640"/>
                <a:gd name="T70" fmla="*/ 896 w 4312"/>
                <a:gd name="T71" fmla="*/ 2929 h 3640"/>
                <a:gd name="T72" fmla="*/ 1049 w 4312"/>
                <a:gd name="T73" fmla="*/ 2852 h 3640"/>
                <a:gd name="T74" fmla="*/ 1164 w 4312"/>
                <a:gd name="T75" fmla="*/ 2918 h 3640"/>
                <a:gd name="T76" fmla="*/ 1497 w 4312"/>
                <a:gd name="T77" fmla="*/ 2890 h 3640"/>
                <a:gd name="T78" fmla="*/ 1601 w 4312"/>
                <a:gd name="T79" fmla="*/ 3011 h 3640"/>
                <a:gd name="T80" fmla="*/ 1694 w 4312"/>
                <a:gd name="T81" fmla="*/ 3077 h 3640"/>
                <a:gd name="T82" fmla="*/ 1786 w 4312"/>
                <a:gd name="T83" fmla="*/ 3152 h 3640"/>
                <a:gd name="T84" fmla="*/ 1901 w 4312"/>
                <a:gd name="T85" fmla="*/ 3229 h 3640"/>
                <a:gd name="T86" fmla="*/ 2022 w 4312"/>
                <a:gd name="T87" fmla="*/ 3432 h 3640"/>
                <a:gd name="T88" fmla="*/ 2093 w 4312"/>
                <a:gd name="T89" fmla="*/ 3448 h 3640"/>
                <a:gd name="T90" fmla="*/ 2208 w 4312"/>
                <a:gd name="T91" fmla="*/ 3584 h 3640"/>
                <a:gd name="T92" fmla="*/ 2256 w 4312"/>
                <a:gd name="T93" fmla="*/ 3628 h 3640"/>
                <a:gd name="T94" fmla="*/ 2388 w 4312"/>
                <a:gd name="T95" fmla="*/ 3628 h 3640"/>
                <a:gd name="T96" fmla="*/ 2508 w 4312"/>
                <a:gd name="T97" fmla="*/ 3590 h 3640"/>
                <a:gd name="T98" fmla="*/ 2530 w 4312"/>
                <a:gd name="T99" fmla="*/ 3465 h 3640"/>
                <a:gd name="T100" fmla="*/ 2568 w 4312"/>
                <a:gd name="T101" fmla="*/ 3404 h 3640"/>
                <a:gd name="T102" fmla="*/ 2699 w 4312"/>
                <a:gd name="T103" fmla="*/ 3361 h 3640"/>
                <a:gd name="T104" fmla="*/ 2776 w 4312"/>
                <a:gd name="T105" fmla="*/ 3426 h 3640"/>
                <a:gd name="T106" fmla="*/ 2869 w 4312"/>
                <a:gd name="T107" fmla="*/ 3399 h 3640"/>
                <a:gd name="T108" fmla="*/ 2962 w 4312"/>
                <a:gd name="T109" fmla="*/ 3350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2" h="3640">
                  <a:moveTo>
                    <a:pt x="3065" y="3317"/>
                  </a:moveTo>
                  <a:lnTo>
                    <a:pt x="3065" y="3317"/>
                  </a:lnTo>
                  <a:cubicBezTo>
                    <a:pt x="3065" y="3295"/>
                    <a:pt x="3054" y="3284"/>
                    <a:pt x="3049" y="3262"/>
                  </a:cubicBezTo>
                  <a:cubicBezTo>
                    <a:pt x="3043" y="3246"/>
                    <a:pt x="3049" y="3235"/>
                    <a:pt x="3043" y="3218"/>
                  </a:cubicBezTo>
                  <a:lnTo>
                    <a:pt x="3038" y="3218"/>
                  </a:lnTo>
                  <a:cubicBezTo>
                    <a:pt x="3043" y="3218"/>
                    <a:pt x="3049" y="3218"/>
                    <a:pt x="3049" y="3218"/>
                  </a:cubicBezTo>
                  <a:cubicBezTo>
                    <a:pt x="3065" y="3218"/>
                    <a:pt x="3070" y="3224"/>
                    <a:pt x="3081" y="3224"/>
                  </a:cubicBezTo>
                  <a:cubicBezTo>
                    <a:pt x="3114" y="3224"/>
                    <a:pt x="3131" y="3213"/>
                    <a:pt x="3158" y="3196"/>
                  </a:cubicBezTo>
                  <a:cubicBezTo>
                    <a:pt x="3174" y="3191"/>
                    <a:pt x="3180" y="3180"/>
                    <a:pt x="3196" y="3174"/>
                  </a:cubicBezTo>
                  <a:cubicBezTo>
                    <a:pt x="3213" y="3202"/>
                    <a:pt x="3235" y="3218"/>
                    <a:pt x="3268" y="3218"/>
                  </a:cubicBezTo>
                  <a:cubicBezTo>
                    <a:pt x="3284" y="3218"/>
                    <a:pt x="3300" y="3218"/>
                    <a:pt x="3317" y="3207"/>
                  </a:cubicBezTo>
                  <a:cubicBezTo>
                    <a:pt x="3328" y="3196"/>
                    <a:pt x="3328" y="3180"/>
                    <a:pt x="3343" y="3169"/>
                  </a:cubicBezTo>
                  <a:cubicBezTo>
                    <a:pt x="3360" y="3163"/>
                    <a:pt x="3372" y="3163"/>
                    <a:pt x="3388" y="3163"/>
                  </a:cubicBezTo>
                  <a:cubicBezTo>
                    <a:pt x="3469" y="3163"/>
                    <a:pt x="3469" y="3163"/>
                    <a:pt x="3469" y="3163"/>
                  </a:cubicBezTo>
                  <a:cubicBezTo>
                    <a:pt x="3497" y="3163"/>
                    <a:pt x="3508" y="3158"/>
                    <a:pt x="3535" y="3152"/>
                  </a:cubicBezTo>
                  <a:cubicBezTo>
                    <a:pt x="3551" y="3152"/>
                    <a:pt x="3562" y="3147"/>
                    <a:pt x="3579" y="3147"/>
                  </a:cubicBezTo>
                  <a:cubicBezTo>
                    <a:pt x="3584" y="3147"/>
                    <a:pt x="3590" y="3147"/>
                    <a:pt x="3595" y="3142"/>
                  </a:cubicBezTo>
                  <a:cubicBezTo>
                    <a:pt x="3606" y="3131"/>
                    <a:pt x="3606" y="3120"/>
                    <a:pt x="3606" y="3109"/>
                  </a:cubicBezTo>
                  <a:cubicBezTo>
                    <a:pt x="3606" y="3093"/>
                    <a:pt x="3595" y="3093"/>
                    <a:pt x="3584" y="3082"/>
                  </a:cubicBezTo>
                  <a:cubicBezTo>
                    <a:pt x="3568" y="3060"/>
                    <a:pt x="3562" y="3044"/>
                    <a:pt x="3557" y="3016"/>
                  </a:cubicBezTo>
                  <a:cubicBezTo>
                    <a:pt x="3546" y="2984"/>
                    <a:pt x="3540" y="2967"/>
                    <a:pt x="3540" y="2934"/>
                  </a:cubicBezTo>
                  <a:cubicBezTo>
                    <a:pt x="3540" y="2901"/>
                    <a:pt x="3551" y="2890"/>
                    <a:pt x="3557" y="2858"/>
                  </a:cubicBezTo>
                  <a:cubicBezTo>
                    <a:pt x="3568" y="2819"/>
                    <a:pt x="3573" y="2797"/>
                    <a:pt x="3573" y="2759"/>
                  </a:cubicBezTo>
                  <a:cubicBezTo>
                    <a:pt x="3573" y="2743"/>
                    <a:pt x="3562" y="2732"/>
                    <a:pt x="3551" y="2722"/>
                  </a:cubicBezTo>
                  <a:cubicBezTo>
                    <a:pt x="3530" y="2705"/>
                    <a:pt x="3519" y="2689"/>
                    <a:pt x="3491" y="2683"/>
                  </a:cubicBezTo>
                  <a:cubicBezTo>
                    <a:pt x="3333" y="2716"/>
                    <a:pt x="3333" y="2716"/>
                    <a:pt x="3333" y="2716"/>
                  </a:cubicBezTo>
                  <a:cubicBezTo>
                    <a:pt x="3311" y="2710"/>
                    <a:pt x="3300" y="2700"/>
                    <a:pt x="3284" y="2689"/>
                  </a:cubicBezTo>
                  <a:cubicBezTo>
                    <a:pt x="3251" y="2667"/>
                    <a:pt x="3235" y="2656"/>
                    <a:pt x="3207" y="2634"/>
                  </a:cubicBezTo>
                  <a:cubicBezTo>
                    <a:pt x="3164" y="2601"/>
                    <a:pt x="3153" y="2563"/>
                    <a:pt x="3147" y="2508"/>
                  </a:cubicBezTo>
                  <a:cubicBezTo>
                    <a:pt x="3147" y="2486"/>
                    <a:pt x="3142" y="2475"/>
                    <a:pt x="3136" y="2453"/>
                  </a:cubicBezTo>
                  <a:cubicBezTo>
                    <a:pt x="3136" y="2437"/>
                    <a:pt x="3131" y="2426"/>
                    <a:pt x="3125" y="2415"/>
                  </a:cubicBezTo>
                  <a:cubicBezTo>
                    <a:pt x="3120" y="2398"/>
                    <a:pt x="3109" y="2393"/>
                    <a:pt x="3098" y="2382"/>
                  </a:cubicBezTo>
                  <a:cubicBezTo>
                    <a:pt x="3070" y="2355"/>
                    <a:pt x="3054" y="2338"/>
                    <a:pt x="3032" y="2306"/>
                  </a:cubicBezTo>
                  <a:cubicBezTo>
                    <a:pt x="3016" y="2290"/>
                    <a:pt x="2999" y="2279"/>
                    <a:pt x="2999" y="2257"/>
                  </a:cubicBezTo>
                  <a:cubicBezTo>
                    <a:pt x="2999" y="2241"/>
                    <a:pt x="3005" y="2230"/>
                    <a:pt x="3010" y="2213"/>
                  </a:cubicBezTo>
                  <a:cubicBezTo>
                    <a:pt x="3010" y="2186"/>
                    <a:pt x="3016" y="2169"/>
                    <a:pt x="3021" y="2147"/>
                  </a:cubicBezTo>
                  <a:cubicBezTo>
                    <a:pt x="3027" y="2104"/>
                    <a:pt x="3021" y="2076"/>
                    <a:pt x="3049" y="2038"/>
                  </a:cubicBezTo>
                  <a:cubicBezTo>
                    <a:pt x="3065" y="2011"/>
                    <a:pt x="3076" y="1994"/>
                    <a:pt x="3092" y="1961"/>
                  </a:cubicBezTo>
                  <a:cubicBezTo>
                    <a:pt x="3098" y="1951"/>
                    <a:pt x="3103" y="1939"/>
                    <a:pt x="3114" y="1929"/>
                  </a:cubicBezTo>
                  <a:cubicBezTo>
                    <a:pt x="3120" y="1923"/>
                    <a:pt x="3131" y="1923"/>
                    <a:pt x="3142" y="1918"/>
                  </a:cubicBezTo>
                  <a:cubicBezTo>
                    <a:pt x="3169" y="1907"/>
                    <a:pt x="3180" y="1896"/>
                    <a:pt x="3207" y="1885"/>
                  </a:cubicBezTo>
                  <a:cubicBezTo>
                    <a:pt x="3251" y="1864"/>
                    <a:pt x="3273" y="1842"/>
                    <a:pt x="3311" y="1809"/>
                  </a:cubicBezTo>
                  <a:cubicBezTo>
                    <a:pt x="3317" y="1798"/>
                    <a:pt x="3328" y="1798"/>
                    <a:pt x="3333" y="1792"/>
                  </a:cubicBezTo>
                  <a:cubicBezTo>
                    <a:pt x="3350" y="1776"/>
                    <a:pt x="3360" y="1759"/>
                    <a:pt x="3382" y="1743"/>
                  </a:cubicBezTo>
                  <a:cubicBezTo>
                    <a:pt x="3388" y="1738"/>
                    <a:pt x="3393" y="1727"/>
                    <a:pt x="3398" y="1721"/>
                  </a:cubicBezTo>
                  <a:cubicBezTo>
                    <a:pt x="3415" y="1716"/>
                    <a:pt x="3431" y="1716"/>
                    <a:pt x="3442" y="1705"/>
                  </a:cubicBezTo>
                  <a:cubicBezTo>
                    <a:pt x="3458" y="1694"/>
                    <a:pt x="3458" y="1677"/>
                    <a:pt x="3469" y="1661"/>
                  </a:cubicBezTo>
                  <a:cubicBezTo>
                    <a:pt x="3486" y="1639"/>
                    <a:pt x="3513" y="1634"/>
                    <a:pt x="3524" y="1606"/>
                  </a:cubicBezTo>
                  <a:cubicBezTo>
                    <a:pt x="3530" y="1584"/>
                    <a:pt x="3530" y="1573"/>
                    <a:pt x="3530" y="1551"/>
                  </a:cubicBezTo>
                  <a:cubicBezTo>
                    <a:pt x="3530" y="1536"/>
                    <a:pt x="3540" y="1525"/>
                    <a:pt x="3551" y="1508"/>
                  </a:cubicBezTo>
                  <a:cubicBezTo>
                    <a:pt x="3557" y="1503"/>
                    <a:pt x="3557" y="1492"/>
                    <a:pt x="3562" y="1487"/>
                  </a:cubicBezTo>
                  <a:cubicBezTo>
                    <a:pt x="4311" y="33"/>
                    <a:pt x="4311" y="33"/>
                    <a:pt x="4311" y="33"/>
                  </a:cubicBezTo>
                  <a:lnTo>
                    <a:pt x="4311" y="33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0" y="2612"/>
                    <a:pt x="0" y="2612"/>
                    <a:pt x="0" y="2612"/>
                  </a:cubicBezTo>
                  <a:lnTo>
                    <a:pt x="0" y="2612"/>
                  </a:lnTo>
                  <a:cubicBezTo>
                    <a:pt x="22" y="2628"/>
                    <a:pt x="44" y="2617"/>
                    <a:pt x="71" y="2628"/>
                  </a:cubicBezTo>
                  <a:cubicBezTo>
                    <a:pt x="87" y="2628"/>
                    <a:pt x="93" y="2634"/>
                    <a:pt x="104" y="2639"/>
                  </a:cubicBezTo>
                  <a:cubicBezTo>
                    <a:pt x="137" y="2645"/>
                    <a:pt x="164" y="2645"/>
                    <a:pt x="197" y="2650"/>
                  </a:cubicBezTo>
                  <a:cubicBezTo>
                    <a:pt x="251" y="3158"/>
                    <a:pt x="251" y="3158"/>
                    <a:pt x="251" y="3158"/>
                  </a:cubicBezTo>
                  <a:cubicBezTo>
                    <a:pt x="273" y="3163"/>
                    <a:pt x="278" y="3174"/>
                    <a:pt x="300" y="3180"/>
                  </a:cubicBezTo>
                  <a:cubicBezTo>
                    <a:pt x="333" y="3191"/>
                    <a:pt x="355" y="3191"/>
                    <a:pt x="393" y="3191"/>
                  </a:cubicBezTo>
                  <a:cubicBezTo>
                    <a:pt x="410" y="3196"/>
                    <a:pt x="415" y="3196"/>
                    <a:pt x="432" y="3196"/>
                  </a:cubicBezTo>
                  <a:cubicBezTo>
                    <a:pt x="453" y="3196"/>
                    <a:pt x="459" y="3185"/>
                    <a:pt x="470" y="3169"/>
                  </a:cubicBezTo>
                  <a:cubicBezTo>
                    <a:pt x="486" y="3152"/>
                    <a:pt x="497" y="3142"/>
                    <a:pt x="514" y="3125"/>
                  </a:cubicBezTo>
                  <a:cubicBezTo>
                    <a:pt x="536" y="3093"/>
                    <a:pt x="552" y="3082"/>
                    <a:pt x="574" y="3049"/>
                  </a:cubicBezTo>
                  <a:cubicBezTo>
                    <a:pt x="579" y="3038"/>
                    <a:pt x="584" y="3027"/>
                    <a:pt x="600" y="3022"/>
                  </a:cubicBezTo>
                  <a:cubicBezTo>
                    <a:pt x="612" y="3016"/>
                    <a:pt x="617" y="3016"/>
                    <a:pt x="628" y="3011"/>
                  </a:cubicBezTo>
                  <a:cubicBezTo>
                    <a:pt x="666" y="2994"/>
                    <a:pt x="688" y="2989"/>
                    <a:pt x="726" y="2984"/>
                  </a:cubicBezTo>
                  <a:cubicBezTo>
                    <a:pt x="754" y="2984"/>
                    <a:pt x="776" y="2978"/>
                    <a:pt x="803" y="2973"/>
                  </a:cubicBezTo>
                  <a:cubicBezTo>
                    <a:pt x="814" y="2967"/>
                    <a:pt x="819" y="2967"/>
                    <a:pt x="825" y="2962"/>
                  </a:cubicBezTo>
                  <a:cubicBezTo>
                    <a:pt x="852" y="2945"/>
                    <a:pt x="869" y="2940"/>
                    <a:pt x="896" y="2929"/>
                  </a:cubicBezTo>
                  <a:cubicBezTo>
                    <a:pt x="929" y="2918"/>
                    <a:pt x="945" y="2907"/>
                    <a:pt x="972" y="2896"/>
                  </a:cubicBezTo>
                  <a:cubicBezTo>
                    <a:pt x="1006" y="2880"/>
                    <a:pt x="1016" y="2852"/>
                    <a:pt x="1049" y="2852"/>
                  </a:cubicBezTo>
                  <a:cubicBezTo>
                    <a:pt x="1076" y="2852"/>
                    <a:pt x="1092" y="2874"/>
                    <a:pt x="1114" y="2890"/>
                  </a:cubicBezTo>
                  <a:cubicBezTo>
                    <a:pt x="1131" y="2901"/>
                    <a:pt x="1147" y="2907"/>
                    <a:pt x="1164" y="2918"/>
                  </a:cubicBezTo>
                  <a:cubicBezTo>
                    <a:pt x="1185" y="2929"/>
                    <a:pt x="1191" y="2940"/>
                    <a:pt x="1213" y="2945"/>
                  </a:cubicBezTo>
                  <a:cubicBezTo>
                    <a:pt x="1497" y="2890"/>
                    <a:pt x="1497" y="2890"/>
                    <a:pt x="1497" y="2890"/>
                  </a:cubicBezTo>
                  <a:cubicBezTo>
                    <a:pt x="1535" y="2896"/>
                    <a:pt x="1530" y="2940"/>
                    <a:pt x="1552" y="2967"/>
                  </a:cubicBezTo>
                  <a:cubicBezTo>
                    <a:pt x="1562" y="2989"/>
                    <a:pt x="1579" y="3000"/>
                    <a:pt x="1601" y="3011"/>
                  </a:cubicBezTo>
                  <a:cubicBezTo>
                    <a:pt x="1612" y="3022"/>
                    <a:pt x="1617" y="3027"/>
                    <a:pt x="1628" y="3038"/>
                  </a:cubicBezTo>
                  <a:cubicBezTo>
                    <a:pt x="1656" y="3049"/>
                    <a:pt x="1672" y="3060"/>
                    <a:pt x="1694" y="3077"/>
                  </a:cubicBezTo>
                  <a:cubicBezTo>
                    <a:pt x="1705" y="3088"/>
                    <a:pt x="1710" y="3099"/>
                    <a:pt x="1727" y="3109"/>
                  </a:cubicBezTo>
                  <a:cubicBezTo>
                    <a:pt x="1749" y="3120"/>
                    <a:pt x="1764" y="3131"/>
                    <a:pt x="1786" y="3152"/>
                  </a:cubicBezTo>
                  <a:cubicBezTo>
                    <a:pt x="1803" y="3163"/>
                    <a:pt x="1814" y="3174"/>
                    <a:pt x="1830" y="3185"/>
                  </a:cubicBezTo>
                  <a:cubicBezTo>
                    <a:pt x="1857" y="3202"/>
                    <a:pt x="1879" y="3207"/>
                    <a:pt x="1901" y="3229"/>
                  </a:cubicBezTo>
                  <a:cubicBezTo>
                    <a:pt x="1945" y="3267"/>
                    <a:pt x="1961" y="3306"/>
                    <a:pt x="1983" y="3361"/>
                  </a:cubicBezTo>
                  <a:cubicBezTo>
                    <a:pt x="1994" y="3388"/>
                    <a:pt x="2011" y="3404"/>
                    <a:pt x="2022" y="3432"/>
                  </a:cubicBezTo>
                  <a:lnTo>
                    <a:pt x="2022" y="3432"/>
                  </a:lnTo>
                  <a:cubicBezTo>
                    <a:pt x="2049" y="3432"/>
                    <a:pt x="2065" y="3443"/>
                    <a:pt x="2093" y="3448"/>
                  </a:cubicBezTo>
                  <a:cubicBezTo>
                    <a:pt x="2120" y="3454"/>
                    <a:pt x="2142" y="3448"/>
                    <a:pt x="2164" y="3459"/>
                  </a:cubicBezTo>
                  <a:cubicBezTo>
                    <a:pt x="2218" y="3476"/>
                    <a:pt x="2201" y="3529"/>
                    <a:pt x="2208" y="3584"/>
                  </a:cubicBezTo>
                  <a:lnTo>
                    <a:pt x="2208" y="3584"/>
                  </a:lnTo>
                  <a:cubicBezTo>
                    <a:pt x="2223" y="3595"/>
                    <a:pt x="2240" y="3617"/>
                    <a:pt x="2256" y="3628"/>
                  </a:cubicBezTo>
                  <a:cubicBezTo>
                    <a:pt x="2278" y="3639"/>
                    <a:pt x="2289" y="3639"/>
                    <a:pt x="2311" y="3639"/>
                  </a:cubicBezTo>
                  <a:cubicBezTo>
                    <a:pt x="2344" y="3639"/>
                    <a:pt x="2360" y="3633"/>
                    <a:pt x="2388" y="3628"/>
                  </a:cubicBezTo>
                  <a:cubicBezTo>
                    <a:pt x="2415" y="3623"/>
                    <a:pt x="2431" y="3617"/>
                    <a:pt x="2453" y="3612"/>
                  </a:cubicBezTo>
                  <a:cubicBezTo>
                    <a:pt x="2475" y="3606"/>
                    <a:pt x="2503" y="3612"/>
                    <a:pt x="2508" y="3590"/>
                  </a:cubicBezTo>
                  <a:cubicBezTo>
                    <a:pt x="2519" y="3562"/>
                    <a:pt x="2525" y="3546"/>
                    <a:pt x="2525" y="3525"/>
                  </a:cubicBezTo>
                  <a:cubicBezTo>
                    <a:pt x="2525" y="3503"/>
                    <a:pt x="2530" y="3486"/>
                    <a:pt x="2530" y="3465"/>
                  </a:cubicBezTo>
                  <a:cubicBezTo>
                    <a:pt x="2535" y="3454"/>
                    <a:pt x="2530" y="3437"/>
                    <a:pt x="2535" y="3426"/>
                  </a:cubicBezTo>
                  <a:cubicBezTo>
                    <a:pt x="2541" y="3410"/>
                    <a:pt x="2557" y="3410"/>
                    <a:pt x="2568" y="3404"/>
                  </a:cubicBezTo>
                  <a:cubicBezTo>
                    <a:pt x="2606" y="3388"/>
                    <a:pt x="2628" y="3382"/>
                    <a:pt x="2666" y="3371"/>
                  </a:cubicBezTo>
                  <a:cubicBezTo>
                    <a:pt x="2677" y="3366"/>
                    <a:pt x="2682" y="3361"/>
                    <a:pt x="2699" y="3361"/>
                  </a:cubicBezTo>
                  <a:cubicBezTo>
                    <a:pt x="2710" y="3361"/>
                    <a:pt x="2715" y="3371"/>
                    <a:pt x="2726" y="3382"/>
                  </a:cubicBezTo>
                  <a:cubicBezTo>
                    <a:pt x="2743" y="3399"/>
                    <a:pt x="2754" y="3410"/>
                    <a:pt x="2776" y="3426"/>
                  </a:cubicBezTo>
                  <a:cubicBezTo>
                    <a:pt x="2787" y="3437"/>
                    <a:pt x="2797" y="3448"/>
                    <a:pt x="2814" y="3448"/>
                  </a:cubicBezTo>
                  <a:cubicBezTo>
                    <a:pt x="2841" y="3448"/>
                    <a:pt x="2847" y="3415"/>
                    <a:pt x="2869" y="3399"/>
                  </a:cubicBezTo>
                  <a:cubicBezTo>
                    <a:pt x="2891" y="3382"/>
                    <a:pt x="2907" y="3371"/>
                    <a:pt x="2929" y="3361"/>
                  </a:cubicBezTo>
                  <a:cubicBezTo>
                    <a:pt x="2940" y="3355"/>
                    <a:pt x="2951" y="3355"/>
                    <a:pt x="2962" y="3350"/>
                  </a:cubicBezTo>
                  <a:cubicBezTo>
                    <a:pt x="2999" y="3344"/>
                    <a:pt x="3027" y="3328"/>
                    <a:pt x="3065" y="3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29" name="Freeform 149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0" name="Freeform 150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3437 w 3657"/>
                <a:gd name="T1" fmla="*/ 551 h 1727"/>
                <a:gd name="T2" fmla="*/ 2241 w 3657"/>
                <a:gd name="T3" fmla="*/ 1399 h 1727"/>
                <a:gd name="T4" fmla="*/ 2181 w 3657"/>
                <a:gd name="T5" fmla="*/ 1600 h 1727"/>
                <a:gd name="T6" fmla="*/ 2083 w 3657"/>
                <a:gd name="T7" fmla="*/ 1677 h 1727"/>
                <a:gd name="T8" fmla="*/ 1858 w 3657"/>
                <a:gd name="T9" fmla="*/ 1715 h 1727"/>
                <a:gd name="T10" fmla="*/ 1793 w 3657"/>
                <a:gd name="T11" fmla="*/ 1726 h 1727"/>
                <a:gd name="T12" fmla="*/ 1788 w 3657"/>
                <a:gd name="T13" fmla="*/ 1612 h 1727"/>
                <a:gd name="T14" fmla="*/ 1766 w 3657"/>
                <a:gd name="T15" fmla="*/ 1579 h 1727"/>
                <a:gd name="T16" fmla="*/ 1689 w 3657"/>
                <a:gd name="T17" fmla="*/ 1552 h 1727"/>
                <a:gd name="T18" fmla="*/ 1607 w 3657"/>
                <a:gd name="T19" fmla="*/ 1644 h 1727"/>
                <a:gd name="T20" fmla="*/ 1411 w 3657"/>
                <a:gd name="T21" fmla="*/ 1639 h 1727"/>
                <a:gd name="T22" fmla="*/ 1345 w 3657"/>
                <a:gd name="T23" fmla="*/ 1639 h 1727"/>
                <a:gd name="T24" fmla="*/ 1257 w 3657"/>
                <a:gd name="T25" fmla="*/ 1666 h 1727"/>
                <a:gd name="T26" fmla="*/ 1137 w 3657"/>
                <a:gd name="T27" fmla="*/ 1715 h 1727"/>
                <a:gd name="T28" fmla="*/ 957 w 3657"/>
                <a:gd name="T29" fmla="*/ 1639 h 1727"/>
                <a:gd name="T30" fmla="*/ 935 w 3657"/>
                <a:gd name="T31" fmla="*/ 1524 h 1727"/>
                <a:gd name="T32" fmla="*/ 831 w 3657"/>
                <a:gd name="T33" fmla="*/ 1338 h 1727"/>
                <a:gd name="T34" fmla="*/ 787 w 3657"/>
                <a:gd name="T35" fmla="*/ 1245 h 1727"/>
                <a:gd name="T36" fmla="*/ 705 w 3657"/>
                <a:gd name="T37" fmla="*/ 1212 h 1727"/>
                <a:gd name="T38" fmla="*/ 514 w 3657"/>
                <a:gd name="T39" fmla="*/ 1136 h 1727"/>
                <a:gd name="T40" fmla="*/ 421 w 3657"/>
                <a:gd name="T41" fmla="*/ 1076 h 1727"/>
                <a:gd name="T42" fmla="*/ 306 w 3657"/>
                <a:gd name="T43" fmla="*/ 1000 h 1727"/>
                <a:gd name="T44" fmla="*/ 202 w 3657"/>
                <a:gd name="T45" fmla="*/ 879 h 1727"/>
                <a:gd name="T46" fmla="*/ 110 w 3657"/>
                <a:gd name="T47" fmla="*/ 732 h 1727"/>
                <a:gd name="T48" fmla="*/ 61 w 3657"/>
                <a:gd name="T49" fmla="*/ 650 h 1727"/>
                <a:gd name="T50" fmla="*/ 0 w 3657"/>
                <a:gd name="T51" fmla="*/ 519 h 1727"/>
                <a:gd name="T52" fmla="*/ 22 w 3657"/>
                <a:gd name="T53" fmla="*/ 344 h 1727"/>
                <a:gd name="T54" fmla="*/ 17 w 3657"/>
                <a:gd name="T55" fmla="*/ 262 h 1727"/>
                <a:gd name="T56" fmla="*/ 11 w 3657"/>
                <a:gd name="T57" fmla="*/ 218 h 1727"/>
                <a:gd name="T58" fmla="*/ 279 w 3657"/>
                <a:gd name="T59" fmla="*/ 268 h 1727"/>
                <a:gd name="T60" fmla="*/ 460 w 3657"/>
                <a:gd name="T61" fmla="*/ 339 h 1727"/>
                <a:gd name="T62" fmla="*/ 646 w 3657"/>
                <a:gd name="T63" fmla="*/ 361 h 1727"/>
                <a:gd name="T64" fmla="*/ 968 w 3657"/>
                <a:gd name="T65" fmla="*/ 377 h 1727"/>
                <a:gd name="T66" fmla="*/ 1055 w 3657"/>
                <a:gd name="T67" fmla="*/ 333 h 1727"/>
                <a:gd name="T68" fmla="*/ 1197 w 3657"/>
                <a:gd name="T69" fmla="*/ 366 h 1727"/>
                <a:gd name="T70" fmla="*/ 1268 w 3657"/>
                <a:gd name="T71" fmla="*/ 322 h 1727"/>
                <a:gd name="T72" fmla="*/ 1372 w 3657"/>
                <a:gd name="T73" fmla="*/ 142 h 1727"/>
                <a:gd name="T74" fmla="*/ 1433 w 3657"/>
                <a:gd name="T75" fmla="*/ 81 h 1727"/>
                <a:gd name="T76" fmla="*/ 1612 w 3657"/>
                <a:gd name="T77" fmla="*/ 114 h 1727"/>
                <a:gd name="T78" fmla="*/ 1766 w 3657"/>
                <a:gd name="T79" fmla="*/ 169 h 1727"/>
                <a:gd name="T80" fmla="*/ 1810 w 3657"/>
                <a:gd name="T81" fmla="*/ 147 h 1727"/>
                <a:gd name="T82" fmla="*/ 1885 w 3657"/>
                <a:gd name="T83" fmla="*/ 131 h 1727"/>
                <a:gd name="T84" fmla="*/ 1935 w 3657"/>
                <a:gd name="T85" fmla="*/ 185 h 1727"/>
                <a:gd name="T86" fmla="*/ 1968 w 3657"/>
                <a:gd name="T87" fmla="*/ 229 h 1727"/>
                <a:gd name="T88" fmla="*/ 2115 w 3657"/>
                <a:gd name="T89" fmla="*/ 268 h 1727"/>
                <a:gd name="T90" fmla="*/ 2203 w 3657"/>
                <a:gd name="T91" fmla="*/ 328 h 1727"/>
                <a:gd name="T92" fmla="*/ 2225 w 3657"/>
                <a:gd name="T93" fmla="*/ 295 h 1727"/>
                <a:gd name="T94" fmla="*/ 2268 w 3657"/>
                <a:gd name="T95" fmla="*/ 246 h 1727"/>
                <a:gd name="T96" fmla="*/ 2317 w 3657"/>
                <a:gd name="T97" fmla="*/ 180 h 1727"/>
                <a:gd name="T98" fmla="*/ 2350 w 3657"/>
                <a:gd name="T99" fmla="*/ 54 h 1727"/>
                <a:gd name="T100" fmla="*/ 2547 w 3657"/>
                <a:gd name="T101" fmla="*/ 43 h 1727"/>
                <a:gd name="T102" fmla="*/ 2765 w 3657"/>
                <a:gd name="T103" fmla="*/ 54 h 1727"/>
                <a:gd name="T104" fmla="*/ 2930 w 3657"/>
                <a:gd name="T105" fmla="*/ 92 h 1727"/>
                <a:gd name="T106" fmla="*/ 3082 w 3657"/>
                <a:gd name="T107" fmla="*/ 120 h 1727"/>
                <a:gd name="T108" fmla="*/ 3235 w 3657"/>
                <a:gd name="T109" fmla="*/ 92 h 1727"/>
                <a:gd name="T110" fmla="*/ 3356 w 3657"/>
                <a:gd name="T111" fmla="*/ 59 h 1727"/>
                <a:gd name="T112" fmla="*/ 3541 w 3657"/>
                <a:gd name="T113" fmla="*/ 65 h 1727"/>
                <a:gd name="T114" fmla="*/ 3612 w 3657"/>
                <a:gd name="T115" fmla="*/ 109 h 1727"/>
                <a:gd name="T116" fmla="*/ 3656 w 3657"/>
                <a:gd name="T117" fmla="*/ 202 h 1727"/>
                <a:gd name="T118" fmla="*/ 3585 w 3657"/>
                <a:gd name="T119" fmla="*/ 393 h 1727"/>
                <a:gd name="T120" fmla="*/ 3459 w 3657"/>
                <a:gd name="T121" fmla="*/ 519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3437" y="551"/>
                  </a:moveTo>
                  <a:lnTo>
                    <a:pt x="3437" y="551"/>
                  </a:lnTo>
                  <a:cubicBezTo>
                    <a:pt x="2273" y="1333"/>
                    <a:pt x="2273" y="1333"/>
                    <a:pt x="2273" y="1333"/>
                  </a:cubicBezTo>
                  <a:cubicBezTo>
                    <a:pt x="2262" y="1360"/>
                    <a:pt x="2251" y="1371"/>
                    <a:pt x="2241" y="1399"/>
                  </a:cubicBezTo>
                  <a:cubicBezTo>
                    <a:pt x="2225" y="1437"/>
                    <a:pt x="2225" y="1464"/>
                    <a:pt x="2213" y="1508"/>
                  </a:cubicBezTo>
                  <a:cubicBezTo>
                    <a:pt x="2203" y="1546"/>
                    <a:pt x="2191" y="1568"/>
                    <a:pt x="2181" y="1600"/>
                  </a:cubicBezTo>
                  <a:cubicBezTo>
                    <a:pt x="2170" y="1628"/>
                    <a:pt x="2165" y="1655"/>
                    <a:pt x="2137" y="1661"/>
                  </a:cubicBezTo>
                  <a:cubicBezTo>
                    <a:pt x="2115" y="1666"/>
                    <a:pt x="2104" y="1671"/>
                    <a:pt x="2083" y="1677"/>
                  </a:cubicBezTo>
                  <a:cubicBezTo>
                    <a:pt x="2011" y="1688"/>
                    <a:pt x="1968" y="1693"/>
                    <a:pt x="1896" y="1704"/>
                  </a:cubicBezTo>
                  <a:cubicBezTo>
                    <a:pt x="1880" y="1704"/>
                    <a:pt x="1874" y="1710"/>
                    <a:pt x="1858" y="1715"/>
                  </a:cubicBezTo>
                  <a:cubicBezTo>
                    <a:pt x="1831" y="1715"/>
                    <a:pt x="1820" y="1721"/>
                    <a:pt x="1793" y="1726"/>
                  </a:cubicBezTo>
                  <a:lnTo>
                    <a:pt x="1793" y="1726"/>
                  </a:lnTo>
                  <a:cubicBezTo>
                    <a:pt x="1798" y="1666"/>
                    <a:pt x="1798" y="1666"/>
                    <a:pt x="1798" y="1666"/>
                  </a:cubicBezTo>
                  <a:cubicBezTo>
                    <a:pt x="1793" y="1644"/>
                    <a:pt x="1793" y="1634"/>
                    <a:pt x="1788" y="1612"/>
                  </a:cubicBezTo>
                  <a:cubicBezTo>
                    <a:pt x="1782" y="1600"/>
                    <a:pt x="1782" y="1590"/>
                    <a:pt x="1777" y="1584"/>
                  </a:cubicBezTo>
                  <a:cubicBezTo>
                    <a:pt x="1771" y="1579"/>
                    <a:pt x="1766" y="1579"/>
                    <a:pt x="1766" y="1579"/>
                  </a:cubicBezTo>
                  <a:cubicBezTo>
                    <a:pt x="1749" y="1574"/>
                    <a:pt x="1738" y="1568"/>
                    <a:pt x="1722" y="1563"/>
                  </a:cubicBezTo>
                  <a:cubicBezTo>
                    <a:pt x="1706" y="1557"/>
                    <a:pt x="1700" y="1552"/>
                    <a:pt x="1689" y="1552"/>
                  </a:cubicBezTo>
                  <a:cubicBezTo>
                    <a:pt x="1673" y="1552"/>
                    <a:pt x="1667" y="1568"/>
                    <a:pt x="1662" y="1584"/>
                  </a:cubicBezTo>
                  <a:cubicBezTo>
                    <a:pt x="1645" y="1612"/>
                    <a:pt x="1634" y="1634"/>
                    <a:pt x="1607" y="1644"/>
                  </a:cubicBezTo>
                  <a:cubicBezTo>
                    <a:pt x="1563" y="1661"/>
                    <a:pt x="1536" y="1661"/>
                    <a:pt x="1492" y="1661"/>
                  </a:cubicBezTo>
                  <a:cubicBezTo>
                    <a:pt x="1459" y="1661"/>
                    <a:pt x="1443" y="1650"/>
                    <a:pt x="1411" y="1639"/>
                  </a:cubicBezTo>
                  <a:cubicBezTo>
                    <a:pt x="1394" y="1634"/>
                    <a:pt x="1389" y="1628"/>
                    <a:pt x="1372" y="1628"/>
                  </a:cubicBezTo>
                  <a:cubicBezTo>
                    <a:pt x="1361" y="1628"/>
                    <a:pt x="1356" y="1634"/>
                    <a:pt x="1345" y="1639"/>
                  </a:cubicBezTo>
                  <a:cubicBezTo>
                    <a:pt x="1323" y="1644"/>
                    <a:pt x="1312" y="1650"/>
                    <a:pt x="1290" y="1655"/>
                  </a:cubicBezTo>
                  <a:cubicBezTo>
                    <a:pt x="1279" y="1661"/>
                    <a:pt x="1274" y="1666"/>
                    <a:pt x="1257" y="1666"/>
                  </a:cubicBezTo>
                  <a:cubicBezTo>
                    <a:pt x="1241" y="1666"/>
                    <a:pt x="1230" y="1666"/>
                    <a:pt x="1219" y="1677"/>
                  </a:cubicBezTo>
                  <a:cubicBezTo>
                    <a:pt x="1186" y="1693"/>
                    <a:pt x="1175" y="1715"/>
                    <a:pt x="1137" y="1715"/>
                  </a:cubicBezTo>
                  <a:cubicBezTo>
                    <a:pt x="1088" y="1715"/>
                    <a:pt x="1055" y="1699"/>
                    <a:pt x="1011" y="1671"/>
                  </a:cubicBezTo>
                  <a:cubicBezTo>
                    <a:pt x="989" y="1661"/>
                    <a:pt x="973" y="1655"/>
                    <a:pt x="957" y="1639"/>
                  </a:cubicBezTo>
                  <a:lnTo>
                    <a:pt x="957" y="1639"/>
                  </a:lnTo>
                  <a:cubicBezTo>
                    <a:pt x="946" y="1596"/>
                    <a:pt x="957" y="1568"/>
                    <a:pt x="935" y="1524"/>
                  </a:cubicBezTo>
                  <a:cubicBezTo>
                    <a:pt x="913" y="1470"/>
                    <a:pt x="875" y="1453"/>
                    <a:pt x="853" y="1399"/>
                  </a:cubicBezTo>
                  <a:cubicBezTo>
                    <a:pt x="842" y="1377"/>
                    <a:pt x="842" y="1360"/>
                    <a:pt x="831" y="1338"/>
                  </a:cubicBezTo>
                  <a:cubicBezTo>
                    <a:pt x="820" y="1316"/>
                    <a:pt x="809" y="1305"/>
                    <a:pt x="804" y="1284"/>
                  </a:cubicBezTo>
                  <a:cubicBezTo>
                    <a:pt x="798" y="1267"/>
                    <a:pt x="804" y="1251"/>
                    <a:pt x="787" y="1245"/>
                  </a:cubicBezTo>
                  <a:cubicBezTo>
                    <a:pt x="776" y="1234"/>
                    <a:pt x="765" y="1241"/>
                    <a:pt x="749" y="1234"/>
                  </a:cubicBezTo>
                  <a:cubicBezTo>
                    <a:pt x="733" y="1229"/>
                    <a:pt x="722" y="1219"/>
                    <a:pt x="705" y="1212"/>
                  </a:cubicBezTo>
                  <a:cubicBezTo>
                    <a:pt x="678" y="1207"/>
                    <a:pt x="667" y="1197"/>
                    <a:pt x="646" y="1186"/>
                  </a:cubicBezTo>
                  <a:cubicBezTo>
                    <a:pt x="596" y="1169"/>
                    <a:pt x="564" y="1164"/>
                    <a:pt x="514" y="1136"/>
                  </a:cubicBezTo>
                  <a:cubicBezTo>
                    <a:pt x="498" y="1126"/>
                    <a:pt x="487" y="1115"/>
                    <a:pt x="465" y="1109"/>
                  </a:cubicBezTo>
                  <a:cubicBezTo>
                    <a:pt x="449" y="1098"/>
                    <a:pt x="438" y="1087"/>
                    <a:pt x="421" y="1076"/>
                  </a:cubicBezTo>
                  <a:cubicBezTo>
                    <a:pt x="394" y="1054"/>
                    <a:pt x="377" y="1043"/>
                    <a:pt x="350" y="1022"/>
                  </a:cubicBezTo>
                  <a:cubicBezTo>
                    <a:pt x="334" y="1011"/>
                    <a:pt x="323" y="1005"/>
                    <a:pt x="306" y="1000"/>
                  </a:cubicBezTo>
                  <a:cubicBezTo>
                    <a:pt x="273" y="978"/>
                    <a:pt x="257" y="961"/>
                    <a:pt x="235" y="928"/>
                  </a:cubicBezTo>
                  <a:cubicBezTo>
                    <a:pt x="219" y="907"/>
                    <a:pt x="214" y="901"/>
                    <a:pt x="202" y="879"/>
                  </a:cubicBezTo>
                  <a:cubicBezTo>
                    <a:pt x="198" y="874"/>
                    <a:pt x="192" y="868"/>
                    <a:pt x="186" y="857"/>
                  </a:cubicBezTo>
                  <a:cubicBezTo>
                    <a:pt x="154" y="813"/>
                    <a:pt x="126" y="787"/>
                    <a:pt x="110" y="732"/>
                  </a:cubicBezTo>
                  <a:cubicBezTo>
                    <a:pt x="105" y="710"/>
                    <a:pt x="99" y="699"/>
                    <a:pt x="88" y="683"/>
                  </a:cubicBezTo>
                  <a:cubicBezTo>
                    <a:pt x="83" y="666"/>
                    <a:pt x="72" y="661"/>
                    <a:pt x="61" y="650"/>
                  </a:cubicBezTo>
                  <a:cubicBezTo>
                    <a:pt x="50" y="634"/>
                    <a:pt x="39" y="623"/>
                    <a:pt x="33" y="606"/>
                  </a:cubicBezTo>
                  <a:cubicBezTo>
                    <a:pt x="11" y="579"/>
                    <a:pt x="0" y="557"/>
                    <a:pt x="0" y="519"/>
                  </a:cubicBezTo>
                  <a:cubicBezTo>
                    <a:pt x="0" y="469"/>
                    <a:pt x="22" y="447"/>
                    <a:pt x="22" y="399"/>
                  </a:cubicBezTo>
                  <a:cubicBezTo>
                    <a:pt x="22" y="344"/>
                    <a:pt x="22" y="344"/>
                    <a:pt x="22" y="344"/>
                  </a:cubicBezTo>
                  <a:cubicBezTo>
                    <a:pt x="22" y="339"/>
                    <a:pt x="17" y="333"/>
                    <a:pt x="17" y="322"/>
                  </a:cubicBezTo>
                  <a:cubicBezTo>
                    <a:pt x="17" y="300"/>
                    <a:pt x="17" y="284"/>
                    <a:pt x="17" y="262"/>
                  </a:cubicBezTo>
                  <a:cubicBezTo>
                    <a:pt x="17" y="251"/>
                    <a:pt x="11" y="240"/>
                    <a:pt x="11" y="229"/>
                  </a:cubicBezTo>
                  <a:cubicBezTo>
                    <a:pt x="11" y="224"/>
                    <a:pt x="11" y="224"/>
                    <a:pt x="11" y="218"/>
                  </a:cubicBezTo>
                  <a:cubicBezTo>
                    <a:pt x="61" y="246"/>
                    <a:pt x="88" y="268"/>
                    <a:pt x="137" y="268"/>
                  </a:cubicBezTo>
                  <a:cubicBezTo>
                    <a:pt x="279" y="268"/>
                    <a:pt x="279" y="268"/>
                    <a:pt x="279" y="268"/>
                  </a:cubicBezTo>
                  <a:cubicBezTo>
                    <a:pt x="306" y="268"/>
                    <a:pt x="317" y="289"/>
                    <a:pt x="339" y="295"/>
                  </a:cubicBezTo>
                  <a:cubicBezTo>
                    <a:pt x="388" y="311"/>
                    <a:pt x="416" y="322"/>
                    <a:pt x="460" y="339"/>
                  </a:cubicBezTo>
                  <a:cubicBezTo>
                    <a:pt x="487" y="350"/>
                    <a:pt x="503" y="355"/>
                    <a:pt x="531" y="361"/>
                  </a:cubicBezTo>
                  <a:cubicBezTo>
                    <a:pt x="575" y="372"/>
                    <a:pt x="601" y="361"/>
                    <a:pt x="646" y="361"/>
                  </a:cubicBezTo>
                  <a:cubicBezTo>
                    <a:pt x="733" y="361"/>
                    <a:pt x="776" y="355"/>
                    <a:pt x="858" y="355"/>
                  </a:cubicBezTo>
                  <a:cubicBezTo>
                    <a:pt x="902" y="355"/>
                    <a:pt x="924" y="377"/>
                    <a:pt x="968" y="377"/>
                  </a:cubicBezTo>
                  <a:cubicBezTo>
                    <a:pt x="984" y="377"/>
                    <a:pt x="995" y="366"/>
                    <a:pt x="1006" y="355"/>
                  </a:cubicBezTo>
                  <a:cubicBezTo>
                    <a:pt x="1017" y="339"/>
                    <a:pt x="1033" y="333"/>
                    <a:pt x="1055" y="333"/>
                  </a:cubicBezTo>
                  <a:cubicBezTo>
                    <a:pt x="1077" y="333"/>
                    <a:pt x="1082" y="344"/>
                    <a:pt x="1104" y="350"/>
                  </a:cubicBezTo>
                  <a:cubicBezTo>
                    <a:pt x="1142" y="361"/>
                    <a:pt x="1164" y="366"/>
                    <a:pt x="1197" y="366"/>
                  </a:cubicBezTo>
                  <a:cubicBezTo>
                    <a:pt x="1219" y="366"/>
                    <a:pt x="1235" y="366"/>
                    <a:pt x="1252" y="355"/>
                  </a:cubicBezTo>
                  <a:cubicBezTo>
                    <a:pt x="1263" y="344"/>
                    <a:pt x="1263" y="333"/>
                    <a:pt x="1268" y="322"/>
                  </a:cubicBezTo>
                  <a:cubicBezTo>
                    <a:pt x="1285" y="295"/>
                    <a:pt x="1296" y="278"/>
                    <a:pt x="1307" y="246"/>
                  </a:cubicBezTo>
                  <a:cubicBezTo>
                    <a:pt x="1323" y="202"/>
                    <a:pt x="1340" y="180"/>
                    <a:pt x="1372" y="142"/>
                  </a:cubicBezTo>
                  <a:cubicBezTo>
                    <a:pt x="1389" y="120"/>
                    <a:pt x="1416" y="109"/>
                    <a:pt x="1433" y="81"/>
                  </a:cubicBezTo>
                  <a:lnTo>
                    <a:pt x="1433" y="81"/>
                  </a:lnTo>
                  <a:cubicBezTo>
                    <a:pt x="1465" y="103"/>
                    <a:pt x="1492" y="131"/>
                    <a:pt x="1530" y="131"/>
                  </a:cubicBezTo>
                  <a:cubicBezTo>
                    <a:pt x="1563" y="131"/>
                    <a:pt x="1580" y="114"/>
                    <a:pt x="1612" y="114"/>
                  </a:cubicBezTo>
                  <a:cubicBezTo>
                    <a:pt x="1629" y="114"/>
                    <a:pt x="1640" y="125"/>
                    <a:pt x="1656" y="131"/>
                  </a:cubicBezTo>
                  <a:cubicBezTo>
                    <a:pt x="1695" y="153"/>
                    <a:pt x="1722" y="169"/>
                    <a:pt x="1766" y="169"/>
                  </a:cubicBezTo>
                  <a:cubicBezTo>
                    <a:pt x="1782" y="169"/>
                    <a:pt x="1788" y="164"/>
                    <a:pt x="1798" y="153"/>
                  </a:cubicBezTo>
                  <a:cubicBezTo>
                    <a:pt x="1804" y="153"/>
                    <a:pt x="1810" y="153"/>
                    <a:pt x="1810" y="147"/>
                  </a:cubicBezTo>
                  <a:cubicBezTo>
                    <a:pt x="1820" y="136"/>
                    <a:pt x="1826" y="120"/>
                    <a:pt x="1836" y="120"/>
                  </a:cubicBezTo>
                  <a:cubicBezTo>
                    <a:pt x="1858" y="120"/>
                    <a:pt x="1869" y="120"/>
                    <a:pt x="1885" y="131"/>
                  </a:cubicBezTo>
                  <a:cubicBezTo>
                    <a:pt x="1896" y="136"/>
                    <a:pt x="1896" y="153"/>
                    <a:pt x="1907" y="158"/>
                  </a:cubicBezTo>
                  <a:cubicBezTo>
                    <a:pt x="1918" y="169"/>
                    <a:pt x="1929" y="174"/>
                    <a:pt x="1935" y="185"/>
                  </a:cubicBezTo>
                  <a:cubicBezTo>
                    <a:pt x="1946" y="196"/>
                    <a:pt x="1951" y="207"/>
                    <a:pt x="1957" y="218"/>
                  </a:cubicBezTo>
                  <a:cubicBezTo>
                    <a:pt x="1962" y="224"/>
                    <a:pt x="1962" y="229"/>
                    <a:pt x="1968" y="229"/>
                  </a:cubicBezTo>
                  <a:cubicBezTo>
                    <a:pt x="1984" y="240"/>
                    <a:pt x="2000" y="235"/>
                    <a:pt x="2017" y="240"/>
                  </a:cubicBezTo>
                  <a:cubicBezTo>
                    <a:pt x="2055" y="246"/>
                    <a:pt x="2077" y="251"/>
                    <a:pt x="2115" y="268"/>
                  </a:cubicBezTo>
                  <a:cubicBezTo>
                    <a:pt x="2137" y="278"/>
                    <a:pt x="2154" y="295"/>
                    <a:pt x="2176" y="311"/>
                  </a:cubicBezTo>
                  <a:cubicBezTo>
                    <a:pt x="2181" y="317"/>
                    <a:pt x="2187" y="328"/>
                    <a:pt x="2203" y="328"/>
                  </a:cubicBezTo>
                  <a:cubicBezTo>
                    <a:pt x="2208" y="328"/>
                    <a:pt x="2208" y="322"/>
                    <a:pt x="2213" y="317"/>
                  </a:cubicBezTo>
                  <a:cubicBezTo>
                    <a:pt x="2219" y="311"/>
                    <a:pt x="2219" y="300"/>
                    <a:pt x="2225" y="295"/>
                  </a:cubicBezTo>
                  <a:cubicBezTo>
                    <a:pt x="2230" y="278"/>
                    <a:pt x="2230" y="273"/>
                    <a:pt x="2235" y="262"/>
                  </a:cubicBezTo>
                  <a:cubicBezTo>
                    <a:pt x="2246" y="251"/>
                    <a:pt x="2257" y="251"/>
                    <a:pt x="2268" y="246"/>
                  </a:cubicBezTo>
                  <a:cubicBezTo>
                    <a:pt x="2284" y="246"/>
                    <a:pt x="2301" y="246"/>
                    <a:pt x="2306" y="229"/>
                  </a:cubicBezTo>
                  <a:cubicBezTo>
                    <a:pt x="2317" y="213"/>
                    <a:pt x="2312" y="196"/>
                    <a:pt x="2317" y="180"/>
                  </a:cubicBezTo>
                  <a:cubicBezTo>
                    <a:pt x="2323" y="147"/>
                    <a:pt x="2328" y="125"/>
                    <a:pt x="2339" y="92"/>
                  </a:cubicBezTo>
                  <a:cubicBezTo>
                    <a:pt x="2339" y="81"/>
                    <a:pt x="2345" y="70"/>
                    <a:pt x="2350" y="54"/>
                  </a:cubicBezTo>
                  <a:cubicBezTo>
                    <a:pt x="2361" y="32"/>
                    <a:pt x="2366" y="22"/>
                    <a:pt x="2377" y="0"/>
                  </a:cubicBezTo>
                  <a:cubicBezTo>
                    <a:pt x="2443" y="16"/>
                    <a:pt x="2481" y="27"/>
                    <a:pt x="2547" y="43"/>
                  </a:cubicBezTo>
                  <a:cubicBezTo>
                    <a:pt x="2585" y="54"/>
                    <a:pt x="2607" y="65"/>
                    <a:pt x="2645" y="65"/>
                  </a:cubicBezTo>
                  <a:cubicBezTo>
                    <a:pt x="2689" y="65"/>
                    <a:pt x="2716" y="54"/>
                    <a:pt x="2765" y="54"/>
                  </a:cubicBezTo>
                  <a:cubicBezTo>
                    <a:pt x="2793" y="54"/>
                    <a:pt x="2809" y="65"/>
                    <a:pt x="2831" y="76"/>
                  </a:cubicBezTo>
                  <a:cubicBezTo>
                    <a:pt x="2869" y="87"/>
                    <a:pt x="2891" y="87"/>
                    <a:pt x="2930" y="92"/>
                  </a:cubicBezTo>
                  <a:cubicBezTo>
                    <a:pt x="2951" y="103"/>
                    <a:pt x="2968" y="103"/>
                    <a:pt x="2995" y="109"/>
                  </a:cubicBezTo>
                  <a:cubicBezTo>
                    <a:pt x="3028" y="114"/>
                    <a:pt x="3050" y="120"/>
                    <a:pt x="3082" y="120"/>
                  </a:cubicBezTo>
                  <a:cubicBezTo>
                    <a:pt x="3126" y="120"/>
                    <a:pt x="3153" y="120"/>
                    <a:pt x="3192" y="103"/>
                  </a:cubicBezTo>
                  <a:cubicBezTo>
                    <a:pt x="3208" y="103"/>
                    <a:pt x="3219" y="98"/>
                    <a:pt x="3235" y="92"/>
                  </a:cubicBezTo>
                  <a:cubicBezTo>
                    <a:pt x="3257" y="87"/>
                    <a:pt x="3268" y="76"/>
                    <a:pt x="3290" y="70"/>
                  </a:cubicBezTo>
                  <a:cubicBezTo>
                    <a:pt x="3312" y="59"/>
                    <a:pt x="3328" y="59"/>
                    <a:pt x="3356" y="59"/>
                  </a:cubicBezTo>
                  <a:cubicBezTo>
                    <a:pt x="3389" y="59"/>
                    <a:pt x="3405" y="59"/>
                    <a:pt x="3437" y="59"/>
                  </a:cubicBezTo>
                  <a:cubicBezTo>
                    <a:pt x="3476" y="59"/>
                    <a:pt x="3503" y="65"/>
                    <a:pt x="3541" y="65"/>
                  </a:cubicBezTo>
                  <a:cubicBezTo>
                    <a:pt x="3563" y="70"/>
                    <a:pt x="3574" y="70"/>
                    <a:pt x="3596" y="76"/>
                  </a:cubicBezTo>
                  <a:cubicBezTo>
                    <a:pt x="3607" y="81"/>
                    <a:pt x="3607" y="98"/>
                    <a:pt x="3612" y="109"/>
                  </a:cubicBezTo>
                  <a:cubicBezTo>
                    <a:pt x="3618" y="125"/>
                    <a:pt x="3623" y="136"/>
                    <a:pt x="3634" y="153"/>
                  </a:cubicBezTo>
                  <a:cubicBezTo>
                    <a:pt x="3645" y="169"/>
                    <a:pt x="3656" y="180"/>
                    <a:pt x="3656" y="202"/>
                  </a:cubicBezTo>
                  <a:cubicBezTo>
                    <a:pt x="3656" y="235"/>
                    <a:pt x="3640" y="257"/>
                    <a:pt x="3629" y="289"/>
                  </a:cubicBezTo>
                  <a:cubicBezTo>
                    <a:pt x="3612" y="328"/>
                    <a:pt x="3607" y="355"/>
                    <a:pt x="3585" y="393"/>
                  </a:cubicBezTo>
                  <a:cubicBezTo>
                    <a:pt x="3569" y="432"/>
                    <a:pt x="3558" y="458"/>
                    <a:pt x="3525" y="480"/>
                  </a:cubicBezTo>
                  <a:cubicBezTo>
                    <a:pt x="3503" y="497"/>
                    <a:pt x="3481" y="497"/>
                    <a:pt x="3459" y="519"/>
                  </a:cubicBezTo>
                  <a:cubicBezTo>
                    <a:pt x="3448" y="530"/>
                    <a:pt x="3448" y="535"/>
                    <a:pt x="3437" y="55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1" name="Freeform 151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2" name="Freeform 152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929 w 1930"/>
                <a:gd name="T1" fmla="*/ 197 h 2181"/>
                <a:gd name="T2" fmla="*/ 1803 w 1930"/>
                <a:gd name="T3" fmla="*/ 323 h 2181"/>
                <a:gd name="T4" fmla="*/ 1683 w 1930"/>
                <a:gd name="T5" fmla="*/ 361 h 2181"/>
                <a:gd name="T6" fmla="*/ 1666 w 1930"/>
                <a:gd name="T7" fmla="*/ 410 h 2181"/>
                <a:gd name="T8" fmla="*/ 1650 w 1930"/>
                <a:gd name="T9" fmla="*/ 531 h 2181"/>
                <a:gd name="T10" fmla="*/ 1563 w 1930"/>
                <a:gd name="T11" fmla="*/ 645 h 2181"/>
                <a:gd name="T12" fmla="*/ 1514 w 1930"/>
                <a:gd name="T13" fmla="*/ 716 h 2181"/>
                <a:gd name="T14" fmla="*/ 1432 w 1930"/>
                <a:gd name="T15" fmla="*/ 749 h 2181"/>
                <a:gd name="T16" fmla="*/ 1349 w 1930"/>
                <a:gd name="T17" fmla="*/ 891 h 2181"/>
                <a:gd name="T18" fmla="*/ 1344 w 1930"/>
                <a:gd name="T19" fmla="*/ 979 h 2181"/>
                <a:gd name="T20" fmla="*/ 1300 w 1930"/>
                <a:gd name="T21" fmla="*/ 1126 h 2181"/>
                <a:gd name="T22" fmla="*/ 1207 w 1930"/>
                <a:gd name="T23" fmla="*/ 1263 h 2181"/>
                <a:gd name="T24" fmla="*/ 1142 w 1930"/>
                <a:gd name="T25" fmla="*/ 1312 h 2181"/>
                <a:gd name="T26" fmla="*/ 1093 w 1930"/>
                <a:gd name="T27" fmla="*/ 1366 h 2181"/>
                <a:gd name="T28" fmla="*/ 1044 w 1930"/>
                <a:gd name="T29" fmla="*/ 1432 h 2181"/>
                <a:gd name="T30" fmla="*/ 967 w 1930"/>
                <a:gd name="T31" fmla="*/ 1514 h 2181"/>
                <a:gd name="T32" fmla="*/ 929 w 1930"/>
                <a:gd name="T33" fmla="*/ 1574 h 2181"/>
                <a:gd name="T34" fmla="*/ 874 w 1930"/>
                <a:gd name="T35" fmla="*/ 1787 h 2181"/>
                <a:gd name="T36" fmla="*/ 841 w 1930"/>
                <a:gd name="T37" fmla="*/ 1825 h 2181"/>
                <a:gd name="T38" fmla="*/ 727 w 1930"/>
                <a:gd name="T39" fmla="*/ 1967 h 2181"/>
                <a:gd name="T40" fmla="*/ 601 w 1930"/>
                <a:gd name="T41" fmla="*/ 2153 h 2181"/>
                <a:gd name="T42" fmla="*/ 552 w 1930"/>
                <a:gd name="T43" fmla="*/ 2147 h 2181"/>
                <a:gd name="T44" fmla="*/ 524 w 1930"/>
                <a:gd name="T45" fmla="*/ 2039 h 2181"/>
                <a:gd name="T46" fmla="*/ 497 w 1930"/>
                <a:gd name="T47" fmla="*/ 2033 h 2181"/>
                <a:gd name="T48" fmla="*/ 409 w 1930"/>
                <a:gd name="T49" fmla="*/ 2104 h 2181"/>
                <a:gd name="T50" fmla="*/ 333 w 1930"/>
                <a:gd name="T51" fmla="*/ 2017 h 2181"/>
                <a:gd name="T52" fmla="*/ 323 w 1930"/>
                <a:gd name="T53" fmla="*/ 1995 h 2181"/>
                <a:gd name="T54" fmla="*/ 164 w 1930"/>
                <a:gd name="T55" fmla="*/ 2060 h 2181"/>
                <a:gd name="T56" fmla="*/ 87 w 1930"/>
                <a:gd name="T57" fmla="*/ 2082 h 2181"/>
                <a:gd name="T58" fmla="*/ 76 w 1930"/>
                <a:gd name="T59" fmla="*/ 2082 h 2181"/>
                <a:gd name="T60" fmla="*/ 98 w 1930"/>
                <a:gd name="T61" fmla="*/ 1841 h 2181"/>
                <a:gd name="T62" fmla="*/ 32 w 1930"/>
                <a:gd name="T63" fmla="*/ 1809 h 2181"/>
                <a:gd name="T64" fmla="*/ 5 w 1930"/>
                <a:gd name="T65" fmla="*/ 1759 h 2181"/>
                <a:gd name="T66" fmla="*/ 10 w 1930"/>
                <a:gd name="T67" fmla="*/ 1662 h 2181"/>
                <a:gd name="T68" fmla="*/ 54 w 1930"/>
                <a:gd name="T69" fmla="*/ 1607 h 2181"/>
                <a:gd name="T70" fmla="*/ 49 w 1930"/>
                <a:gd name="T71" fmla="*/ 1568 h 2181"/>
                <a:gd name="T72" fmla="*/ 54 w 1930"/>
                <a:gd name="T73" fmla="*/ 1317 h 2181"/>
                <a:gd name="T74" fmla="*/ 82 w 1930"/>
                <a:gd name="T75" fmla="*/ 1202 h 2181"/>
                <a:gd name="T76" fmla="*/ 120 w 1930"/>
                <a:gd name="T77" fmla="*/ 1071 h 2181"/>
                <a:gd name="T78" fmla="*/ 180 w 1930"/>
                <a:gd name="T79" fmla="*/ 880 h 2181"/>
                <a:gd name="T80" fmla="*/ 197 w 1930"/>
                <a:gd name="T81" fmla="*/ 809 h 2181"/>
                <a:gd name="T82" fmla="*/ 186 w 1930"/>
                <a:gd name="T83" fmla="*/ 678 h 2181"/>
                <a:gd name="T84" fmla="*/ 158 w 1930"/>
                <a:gd name="T85" fmla="*/ 531 h 2181"/>
                <a:gd name="T86" fmla="*/ 158 w 1930"/>
                <a:gd name="T87" fmla="*/ 432 h 2181"/>
                <a:gd name="T88" fmla="*/ 180 w 1930"/>
                <a:gd name="T89" fmla="*/ 432 h 2181"/>
                <a:gd name="T90" fmla="*/ 284 w 1930"/>
                <a:gd name="T91" fmla="*/ 312 h 2181"/>
                <a:gd name="T92" fmla="*/ 344 w 1930"/>
                <a:gd name="T93" fmla="*/ 164 h 2181"/>
                <a:gd name="T94" fmla="*/ 442 w 1930"/>
                <a:gd name="T95" fmla="*/ 50 h 2181"/>
                <a:gd name="T96" fmla="*/ 579 w 1930"/>
                <a:gd name="T97" fmla="*/ 17 h 2181"/>
                <a:gd name="T98" fmla="*/ 749 w 1930"/>
                <a:gd name="T99" fmla="*/ 44 h 2181"/>
                <a:gd name="T100" fmla="*/ 1066 w 1930"/>
                <a:gd name="T101" fmla="*/ 17 h 2181"/>
                <a:gd name="T102" fmla="*/ 1251 w 1930"/>
                <a:gd name="T103" fmla="*/ 50 h 2181"/>
                <a:gd name="T104" fmla="*/ 1443 w 1930"/>
                <a:gd name="T105" fmla="*/ 50 h 2181"/>
                <a:gd name="T106" fmla="*/ 1639 w 1930"/>
                <a:gd name="T107" fmla="*/ 126 h 2181"/>
                <a:gd name="T108" fmla="*/ 1716 w 1930"/>
                <a:gd name="T109" fmla="*/ 164 h 2181"/>
                <a:gd name="T110" fmla="*/ 1803 w 1930"/>
                <a:gd name="T111" fmla="*/ 186 h 2181"/>
                <a:gd name="T112" fmla="*/ 1929 w 1930"/>
                <a:gd name="T113" fmla="*/ 197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929" y="197"/>
                  </a:move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3" name="Freeform 153"/>
            <p:cNvSpPr>
              <a:spLocks noChangeArrowheads="1"/>
            </p:cNvSpPr>
            <p:nvPr/>
          </p:nvSpPr>
          <p:spPr bwMode="auto">
            <a:xfrm>
              <a:off x="3695937" y="5042723"/>
              <a:ext cx="669552" cy="876343"/>
            </a:xfrm>
            <a:custGeom>
              <a:avLst/>
              <a:gdLst>
                <a:gd name="T0" fmla="*/ 169 w 2219"/>
                <a:gd name="T1" fmla="*/ 1098 h 2902"/>
                <a:gd name="T2" fmla="*/ 164 w 2219"/>
                <a:gd name="T3" fmla="*/ 1219 h 2902"/>
                <a:gd name="T4" fmla="*/ 394 w 2219"/>
                <a:gd name="T5" fmla="*/ 1202 h 2902"/>
                <a:gd name="T6" fmla="*/ 372 w 2219"/>
                <a:gd name="T7" fmla="*/ 1327 h 2902"/>
                <a:gd name="T8" fmla="*/ 191 w 2219"/>
                <a:gd name="T9" fmla="*/ 1475 h 2902"/>
                <a:gd name="T10" fmla="*/ 257 w 2219"/>
                <a:gd name="T11" fmla="*/ 1585 h 2902"/>
                <a:gd name="T12" fmla="*/ 142 w 2219"/>
                <a:gd name="T13" fmla="*/ 1759 h 2902"/>
                <a:gd name="T14" fmla="*/ 22 w 2219"/>
                <a:gd name="T15" fmla="*/ 1929 h 2902"/>
                <a:gd name="T16" fmla="*/ 6 w 2219"/>
                <a:gd name="T17" fmla="*/ 2240 h 2902"/>
                <a:gd name="T18" fmla="*/ 246 w 2219"/>
                <a:gd name="T19" fmla="*/ 2437 h 2902"/>
                <a:gd name="T20" fmla="*/ 1344 w 2219"/>
                <a:gd name="T21" fmla="*/ 2847 h 2902"/>
                <a:gd name="T22" fmla="*/ 1514 w 2219"/>
                <a:gd name="T23" fmla="*/ 2727 h 2902"/>
                <a:gd name="T24" fmla="*/ 1464 w 2219"/>
                <a:gd name="T25" fmla="*/ 2513 h 2902"/>
                <a:gd name="T26" fmla="*/ 1371 w 2219"/>
                <a:gd name="T27" fmla="*/ 2333 h 2902"/>
                <a:gd name="T28" fmla="*/ 1279 w 2219"/>
                <a:gd name="T29" fmla="*/ 2235 h 2902"/>
                <a:gd name="T30" fmla="*/ 1284 w 2219"/>
                <a:gd name="T31" fmla="*/ 2028 h 2902"/>
                <a:gd name="T32" fmla="*/ 1399 w 2219"/>
                <a:gd name="T33" fmla="*/ 1962 h 2902"/>
                <a:gd name="T34" fmla="*/ 1557 w 2219"/>
                <a:gd name="T35" fmla="*/ 2071 h 2902"/>
                <a:gd name="T36" fmla="*/ 1748 w 2219"/>
                <a:gd name="T37" fmla="*/ 2147 h 2902"/>
                <a:gd name="T38" fmla="*/ 1896 w 2219"/>
                <a:gd name="T39" fmla="*/ 2049 h 2902"/>
                <a:gd name="T40" fmla="*/ 2017 w 2219"/>
                <a:gd name="T41" fmla="*/ 1902 h 2902"/>
                <a:gd name="T42" fmla="*/ 2147 w 2219"/>
                <a:gd name="T43" fmla="*/ 1841 h 2902"/>
                <a:gd name="T44" fmla="*/ 2185 w 2219"/>
                <a:gd name="T45" fmla="*/ 1563 h 2902"/>
                <a:gd name="T46" fmla="*/ 2185 w 2219"/>
                <a:gd name="T47" fmla="*/ 1355 h 2902"/>
                <a:gd name="T48" fmla="*/ 2109 w 2219"/>
                <a:gd name="T49" fmla="*/ 1306 h 2902"/>
                <a:gd name="T50" fmla="*/ 1880 w 2219"/>
                <a:gd name="T51" fmla="*/ 1142 h 2902"/>
                <a:gd name="T52" fmla="*/ 1699 w 2219"/>
                <a:gd name="T53" fmla="*/ 1093 h 2902"/>
                <a:gd name="T54" fmla="*/ 1699 w 2219"/>
                <a:gd name="T55" fmla="*/ 1011 h 2902"/>
                <a:gd name="T56" fmla="*/ 1819 w 2219"/>
                <a:gd name="T57" fmla="*/ 820 h 2902"/>
                <a:gd name="T58" fmla="*/ 1902 w 2219"/>
                <a:gd name="T59" fmla="*/ 661 h 2902"/>
                <a:gd name="T60" fmla="*/ 2109 w 2219"/>
                <a:gd name="T61" fmla="*/ 667 h 2902"/>
                <a:gd name="T62" fmla="*/ 2092 w 2219"/>
                <a:gd name="T63" fmla="*/ 574 h 2902"/>
                <a:gd name="T64" fmla="*/ 2191 w 2219"/>
                <a:gd name="T65" fmla="*/ 410 h 2902"/>
                <a:gd name="T66" fmla="*/ 2147 w 2219"/>
                <a:gd name="T67" fmla="*/ 290 h 2902"/>
                <a:gd name="T68" fmla="*/ 1945 w 2219"/>
                <a:gd name="T69" fmla="*/ 132 h 2902"/>
                <a:gd name="T70" fmla="*/ 1902 w 2219"/>
                <a:gd name="T71" fmla="*/ 0 h 2902"/>
                <a:gd name="T72" fmla="*/ 1322 w 2219"/>
                <a:gd name="T73" fmla="*/ 28 h 2902"/>
                <a:gd name="T74" fmla="*/ 1087 w 2219"/>
                <a:gd name="T75" fmla="*/ 136 h 2902"/>
                <a:gd name="T76" fmla="*/ 1011 w 2219"/>
                <a:gd name="T77" fmla="*/ 49 h 2902"/>
                <a:gd name="T78" fmla="*/ 907 w 2219"/>
                <a:gd name="T79" fmla="*/ 153 h 2902"/>
                <a:gd name="T80" fmla="*/ 765 w 2219"/>
                <a:gd name="T81" fmla="*/ 399 h 2902"/>
                <a:gd name="T82" fmla="*/ 694 w 2219"/>
                <a:gd name="T83" fmla="*/ 683 h 2902"/>
                <a:gd name="T84" fmla="*/ 705 w 2219"/>
                <a:gd name="T85" fmla="*/ 771 h 2902"/>
                <a:gd name="T86" fmla="*/ 502 w 2219"/>
                <a:gd name="T87" fmla="*/ 890 h 2902"/>
                <a:gd name="T88" fmla="*/ 306 w 2219"/>
                <a:gd name="T89" fmla="*/ 1027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9" h="2902">
                  <a:moveTo>
                    <a:pt x="262" y="1038"/>
                  </a:moveTo>
                  <a:lnTo>
                    <a:pt x="262" y="1038"/>
                  </a:lnTo>
                  <a:cubicBezTo>
                    <a:pt x="218" y="1049"/>
                    <a:pt x="197" y="1060"/>
                    <a:pt x="169" y="1098"/>
                  </a:cubicBezTo>
                  <a:cubicBezTo>
                    <a:pt x="158" y="1115"/>
                    <a:pt x="158" y="1126"/>
                    <a:pt x="153" y="1142"/>
                  </a:cubicBezTo>
                  <a:cubicBezTo>
                    <a:pt x="142" y="1159"/>
                    <a:pt x="131" y="1164"/>
                    <a:pt x="131" y="1180"/>
                  </a:cubicBezTo>
                  <a:cubicBezTo>
                    <a:pt x="131" y="1202"/>
                    <a:pt x="147" y="1208"/>
                    <a:pt x="164" y="1219"/>
                  </a:cubicBezTo>
                  <a:cubicBezTo>
                    <a:pt x="197" y="1241"/>
                    <a:pt x="224" y="1241"/>
                    <a:pt x="262" y="1241"/>
                  </a:cubicBezTo>
                  <a:cubicBezTo>
                    <a:pt x="284" y="1241"/>
                    <a:pt x="295" y="1235"/>
                    <a:pt x="317" y="1230"/>
                  </a:cubicBezTo>
                  <a:cubicBezTo>
                    <a:pt x="350" y="1219"/>
                    <a:pt x="366" y="1213"/>
                    <a:pt x="394" y="1202"/>
                  </a:cubicBezTo>
                  <a:cubicBezTo>
                    <a:pt x="416" y="1202"/>
                    <a:pt x="416" y="1202"/>
                    <a:pt x="416" y="1202"/>
                  </a:cubicBezTo>
                  <a:cubicBezTo>
                    <a:pt x="410" y="1219"/>
                    <a:pt x="416" y="1235"/>
                    <a:pt x="416" y="1252"/>
                  </a:cubicBezTo>
                  <a:cubicBezTo>
                    <a:pt x="416" y="1284"/>
                    <a:pt x="388" y="1300"/>
                    <a:pt x="372" y="1327"/>
                  </a:cubicBezTo>
                  <a:cubicBezTo>
                    <a:pt x="350" y="1355"/>
                    <a:pt x="344" y="1371"/>
                    <a:pt x="317" y="1382"/>
                  </a:cubicBezTo>
                  <a:cubicBezTo>
                    <a:pt x="268" y="1404"/>
                    <a:pt x="240" y="1404"/>
                    <a:pt x="191" y="1415"/>
                  </a:cubicBezTo>
                  <a:cubicBezTo>
                    <a:pt x="191" y="1475"/>
                    <a:pt x="191" y="1475"/>
                    <a:pt x="191" y="1475"/>
                  </a:cubicBezTo>
                  <a:cubicBezTo>
                    <a:pt x="207" y="1492"/>
                    <a:pt x="218" y="1503"/>
                    <a:pt x="240" y="1519"/>
                  </a:cubicBezTo>
                  <a:cubicBezTo>
                    <a:pt x="257" y="1536"/>
                    <a:pt x="273" y="1541"/>
                    <a:pt x="273" y="1563"/>
                  </a:cubicBezTo>
                  <a:cubicBezTo>
                    <a:pt x="273" y="1574"/>
                    <a:pt x="262" y="1579"/>
                    <a:pt x="257" y="1585"/>
                  </a:cubicBezTo>
                  <a:cubicBezTo>
                    <a:pt x="235" y="1607"/>
                    <a:pt x="224" y="1618"/>
                    <a:pt x="207" y="1645"/>
                  </a:cubicBezTo>
                  <a:cubicBezTo>
                    <a:pt x="191" y="1672"/>
                    <a:pt x="186" y="1688"/>
                    <a:pt x="169" y="1715"/>
                  </a:cubicBezTo>
                  <a:cubicBezTo>
                    <a:pt x="158" y="1732"/>
                    <a:pt x="158" y="1748"/>
                    <a:pt x="142" y="1759"/>
                  </a:cubicBezTo>
                  <a:cubicBezTo>
                    <a:pt x="125" y="1765"/>
                    <a:pt x="115" y="1765"/>
                    <a:pt x="99" y="1765"/>
                  </a:cubicBezTo>
                  <a:cubicBezTo>
                    <a:pt x="71" y="1770"/>
                    <a:pt x="55" y="1776"/>
                    <a:pt x="28" y="1781"/>
                  </a:cubicBezTo>
                  <a:cubicBezTo>
                    <a:pt x="28" y="1841"/>
                    <a:pt x="33" y="1874"/>
                    <a:pt x="22" y="1929"/>
                  </a:cubicBezTo>
                  <a:cubicBezTo>
                    <a:pt x="22" y="1967"/>
                    <a:pt x="11" y="1984"/>
                    <a:pt x="11" y="2017"/>
                  </a:cubicBezTo>
                  <a:cubicBezTo>
                    <a:pt x="11" y="2044"/>
                    <a:pt x="17" y="2065"/>
                    <a:pt x="17" y="2092"/>
                  </a:cubicBezTo>
                  <a:cubicBezTo>
                    <a:pt x="6" y="2240"/>
                    <a:pt x="6" y="2240"/>
                    <a:pt x="6" y="2240"/>
                  </a:cubicBezTo>
                  <a:cubicBezTo>
                    <a:pt x="6" y="2290"/>
                    <a:pt x="0" y="2339"/>
                    <a:pt x="11" y="2383"/>
                  </a:cubicBezTo>
                  <a:lnTo>
                    <a:pt x="11" y="2383"/>
                  </a:lnTo>
                  <a:cubicBezTo>
                    <a:pt x="87" y="2394"/>
                    <a:pt x="153" y="2415"/>
                    <a:pt x="246" y="2437"/>
                  </a:cubicBezTo>
                  <a:cubicBezTo>
                    <a:pt x="421" y="2475"/>
                    <a:pt x="530" y="2480"/>
                    <a:pt x="694" y="2562"/>
                  </a:cubicBezTo>
                  <a:cubicBezTo>
                    <a:pt x="809" y="2617"/>
                    <a:pt x="874" y="2639"/>
                    <a:pt x="994" y="2683"/>
                  </a:cubicBezTo>
                  <a:cubicBezTo>
                    <a:pt x="1137" y="2738"/>
                    <a:pt x="1202" y="2792"/>
                    <a:pt x="1344" y="2847"/>
                  </a:cubicBezTo>
                  <a:cubicBezTo>
                    <a:pt x="1399" y="2863"/>
                    <a:pt x="1442" y="2879"/>
                    <a:pt x="1486" y="2901"/>
                  </a:cubicBezTo>
                  <a:lnTo>
                    <a:pt x="1486" y="2901"/>
                  </a:lnTo>
                  <a:cubicBezTo>
                    <a:pt x="1514" y="2727"/>
                    <a:pt x="1514" y="2727"/>
                    <a:pt x="1514" y="2727"/>
                  </a:cubicBezTo>
                  <a:cubicBezTo>
                    <a:pt x="1514" y="2672"/>
                    <a:pt x="1514" y="2672"/>
                    <a:pt x="1514" y="2672"/>
                  </a:cubicBezTo>
                  <a:cubicBezTo>
                    <a:pt x="1514" y="2650"/>
                    <a:pt x="1508" y="2639"/>
                    <a:pt x="1503" y="2617"/>
                  </a:cubicBezTo>
                  <a:cubicBezTo>
                    <a:pt x="1492" y="2573"/>
                    <a:pt x="1486" y="2552"/>
                    <a:pt x="1464" y="2513"/>
                  </a:cubicBezTo>
                  <a:cubicBezTo>
                    <a:pt x="1448" y="2486"/>
                    <a:pt x="1437" y="2469"/>
                    <a:pt x="1437" y="2437"/>
                  </a:cubicBezTo>
                  <a:cubicBezTo>
                    <a:pt x="1437" y="2421"/>
                    <a:pt x="1437" y="2404"/>
                    <a:pt x="1426" y="2388"/>
                  </a:cubicBezTo>
                  <a:cubicBezTo>
                    <a:pt x="1415" y="2361"/>
                    <a:pt x="1393" y="2355"/>
                    <a:pt x="1371" y="2333"/>
                  </a:cubicBezTo>
                  <a:cubicBezTo>
                    <a:pt x="1349" y="2311"/>
                    <a:pt x="1349" y="2300"/>
                    <a:pt x="1333" y="2279"/>
                  </a:cubicBezTo>
                  <a:cubicBezTo>
                    <a:pt x="1322" y="2268"/>
                    <a:pt x="1317" y="2257"/>
                    <a:pt x="1301" y="2246"/>
                  </a:cubicBezTo>
                  <a:cubicBezTo>
                    <a:pt x="1295" y="2240"/>
                    <a:pt x="1289" y="2240"/>
                    <a:pt x="1279" y="2235"/>
                  </a:cubicBezTo>
                  <a:cubicBezTo>
                    <a:pt x="1279" y="2229"/>
                    <a:pt x="1274" y="2224"/>
                    <a:pt x="1274" y="2218"/>
                  </a:cubicBezTo>
                  <a:cubicBezTo>
                    <a:pt x="1274" y="2164"/>
                    <a:pt x="1279" y="2136"/>
                    <a:pt x="1284" y="2081"/>
                  </a:cubicBezTo>
                  <a:cubicBezTo>
                    <a:pt x="1284" y="2028"/>
                    <a:pt x="1284" y="2028"/>
                    <a:pt x="1284" y="2028"/>
                  </a:cubicBezTo>
                  <a:cubicBezTo>
                    <a:pt x="1284" y="2017"/>
                    <a:pt x="1295" y="2011"/>
                    <a:pt x="1301" y="2006"/>
                  </a:cubicBezTo>
                  <a:cubicBezTo>
                    <a:pt x="1311" y="1995"/>
                    <a:pt x="1322" y="1989"/>
                    <a:pt x="1333" y="1978"/>
                  </a:cubicBezTo>
                  <a:cubicBezTo>
                    <a:pt x="1355" y="1967"/>
                    <a:pt x="1371" y="1962"/>
                    <a:pt x="1399" y="1962"/>
                  </a:cubicBezTo>
                  <a:cubicBezTo>
                    <a:pt x="1432" y="1962"/>
                    <a:pt x="1459" y="1978"/>
                    <a:pt x="1481" y="2006"/>
                  </a:cubicBezTo>
                  <a:cubicBezTo>
                    <a:pt x="1492" y="2017"/>
                    <a:pt x="1497" y="2028"/>
                    <a:pt x="1508" y="2033"/>
                  </a:cubicBezTo>
                  <a:cubicBezTo>
                    <a:pt x="1525" y="2049"/>
                    <a:pt x="1541" y="2055"/>
                    <a:pt x="1557" y="2071"/>
                  </a:cubicBezTo>
                  <a:cubicBezTo>
                    <a:pt x="1568" y="2081"/>
                    <a:pt x="1574" y="2092"/>
                    <a:pt x="1590" y="2099"/>
                  </a:cubicBezTo>
                  <a:cubicBezTo>
                    <a:pt x="1623" y="2114"/>
                    <a:pt x="1645" y="2114"/>
                    <a:pt x="1683" y="2120"/>
                  </a:cubicBezTo>
                  <a:cubicBezTo>
                    <a:pt x="1711" y="2131"/>
                    <a:pt x="1721" y="2136"/>
                    <a:pt x="1748" y="2147"/>
                  </a:cubicBezTo>
                  <a:cubicBezTo>
                    <a:pt x="1765" y="2158"/>
                    <a:pt x="1770" y="2175"/>
                    <a:pt x="1792" y="2175"/>
                  </a:cubicBezTo>
                  <a:cubicBezTo>
                    <a:pt x="1819" y="2175"/>
                    <a:pt x="1825" y="2147"/>
                    <a:pt x="1841" y="2120"/>
                  </a:cubicBezTo>
                  <a:cubicBezTo>
                    <a:pt x="1858" y="2092"/>
                    <a:pt x="1874" y="2076"/>
                    <a:pt x="1896" y="2049"/>
                  </a:cubicBezTo>
                  <a:cubicBezTo>
                    <a:pt x="1918" y="2022"/>
                    <a:pt x="1929" y="2006"/>
                    <a:pt x="1951" y="1973"/>
                  </a:cubicBezTo>
                  <a:cubicBezTo>
                    <a:pt x="1967" y="1956"/>
                    <a:pt x="1973" y="1940"/>
                    <a:pt x="1995" y="1918"/>
                  </a:cubicBezTo>
                  <a:cubicBezTo>
                    <a:pt x="2000" y="1913"/>
                    <a:pt x="2006" y="1902"/>
                    <a:pt x="2017" y="1902"/>
                  </a:cubicBezTo>
                  <a:cubicBezTo>
                    <a:pt x="2022" y="1902"/>
                    <a:pt x="2027" y="1902"/>
                    <a:pt x="2033" y="1902"/>
                  </a:cubicBezTo>
                  <a:cubicBezTo>
                    <a:pt x="2055" y="1907"/>
                    <a:pt x="2071" y="1907"/>
                    <a:pt x="2092" y="1896"/>
                  </a:cubicBezTo>
                  <a:cubicBezTo>
                    <a:pt x="2126" y="1891"/>
                    <a:pt x="2136" y="1869"/>
                    <a:pt x="2147" y="1841"/>
                  </a:cubicBezTo>
                  <a:cubicBezTo>
                    <a:pt x="2164" y="1814"/>
                    <a:pt x="2169" y="1792"/>
                    <a:pt x="2185" y="1759"/>
                  </a:cubicBezTo>
                  <a:cubicBezTo>
                    <a:pt x="2202" y="1737"/>
                    <a:pt x="2213" y="1721"/>
                    <a:pt x="2213" y="1694"/>
                  </a:cubicBezTo>
                  <a:cubicBezTo>
                    <a:pt x="2213" y="1640"/>
                    <a:pt x="2185" y="1612"/>
                    <a:pt x="2185" y="1563"/>
                  </a:cubicBezTo>
                  <a:cubicBezTo>
                    <a:pt x="2185" y="1546"/>
                    <a:pt x="2185" y="1536"/>
                    <a:pt x="2185" y="1519"/>
                  </a:cubicBezTo>
                  <a:cubicBezTo>
                    <a:pt x="2196" y="1481"/>
                    <a:pt x="2202" y="1453"/>
                    <a:pt x="2202" y="1415"/>
                  </a:cubicBezTo>
                  <a:cubicBezTo>
                    <a:pt x="2202" y="1393"/>
                    <a:pt x="2196" y="1377"/>
                    <a:pt x="2185" y="1355"/>
                  </a:cubicBezTo>
                  <a:cubicBezTo>
                    <a:pt x="2180" y="1349"/>
                    <a:pt x="2180" y="1344"/>
                    <a:pt x="2169" y="1338"/>
                  </a:cubicBezTo>
                  <a:cubicBezTo>
                    <a:pt x="2164" y="1327"/>
                    <a:pt x="2153" y="1327"/>
                    <a:pt x="2142" y="1322"/>
                  </a:cubicBezTo>
                  <a:cubicBezTo>
                    <a:pt x="2126" y="1317"/>
                    <a:pt x="2120" y="1312"/>
                    <a:pt x="2109" y="1306"/>
                  </a:cubicBezTo>
                  <a:cubicBezTo>
                    <a:pt x="2071" y="1284"/>
                    <a:pt x="2049" y="1268"/>
                    <a:pt x="2017" y="1241"/>
                  </a:cubicBezTo>
                  <a:cubicBezTo>
                    <a:pt x="1995" y="1224"/>
                    <a:pt x="1978" y="1219"/>
                    <a:pt x="1962" y="1197"/>
                  </a:cubicBezTo>
                  <a:cubicBezTo>
                    <a:pt x="1934" y="1169"/>
                    <a:pt x="1913" y="1159"/>
                    <a:pt x="1880" y="1142"/>
                  </a:cubicBezTo>
                  <a:cubicBezTo>
                    <a:pt x="1858" y="1131"/>
                    <a:pt x="1841" y="1120"/>
                    <a:pt x="1814" y="1109"/>
                  </a:cubicBezTo>
                  <a:cubicBezTo>
                    <a:pt x="1787" y="1098"/>
                    <a:pt x="1770" y="1104"/>
                    <a:pt x="1743" y="1104"/>
                  </a:cubicBezTo>
                  <a:cubicBezTo>
                    <a:pt x="1726" y="1104"/>
                    <a:pt x="1711" y="1098"/>
                    <a:pt x="1699" y="1093"/>
                  </a:cubicBezTo>
                  <a:cubicBezTo>
                    <a:pt x="1694" y="1087"/>
                    <a:pt x="1689" y="1082"/>
                    <a:pt x="1683" y="1076"/>
                  </a:cubicBezTo>
                  <a:cubicBezTo>
                    <a:pt x="1672" y="1071"/>
                    <a:pt x="1661" y="1071"/>
                    <a:pt x="1661" y="1060"/>
                  </a:cubicBezTo>
                  <a:cubicBezTo>
                    <a:pt x="1661" y="1038"/>
                    <a:pt x="1683" y="1027"/>
                    <a:pt x="1699" y="1011"/>
                  </a:cubicBezTo>
                  <a:cubicBezTo>
                    <a:pt x="1721" y="989"/>
                    <a:pt x="1732" y="972"/>
                    <a:pt x="1743" y="945"/>
                  </a:cubicBezTo>
                  <a:cubicBezTo>
                    <a:pt x="1754" y="923"/>
                    <a:pt x="1765" y="907"/>
                    <a:pt x="1781" y="885"/>
                  </a:cubicBezTo>
                  <a:cubicBezTo>
                    <a:pt x="1792" y="864"/>
                    <a:pt x="1809" y="847"/>
                    <a:pt x="1819" y="820"/>
                  </a:cubicBezTo>
                  <a:cubicBezTo>
                    <a:pt x="1825" y="803"/>
                    <a:pt x="1825" y="787"/>
                    <a:pt x="1830" y="771"/>
                  </a:cubicBezTo>
                  <a:cubicBezTo>
                    <a:pt x="1841" y="743"/>
                    <a:pt x="1847" y="732"/>
                    <a:pt x="1858" y="705"/>
                  </a:cubicBezTo>
                  <a:cubicBezTo>
                    <a:pt x="1869" y="683"/>
                    <a:pt x="1885" y="678"/>
                    <a:pt x="1902" y="661"/>
                  </a:cubicBezTo>
                  <a:cubicBezTo>
                    <a:pt x="1923" y="650"/>
                    <a:pt x="1940" y="645"/>
                    <a:pt x="1956" y="639"/>
                  </a:cubicBezTo>
                  <a:cubicBezTo>
                    <a:pt x="1973" y="634"/>
                    <a:pt x="1978" y="628"/>
                    <a:pt x="1989" y="628"/>
                  </a:cubicBezTo>
                  <a:cubicBezTo>
                    <a:pt x="2038" y="628"/>
                    <a:pt x="2060" y="650"/>
                    <a:pt x="2109" y="667"/>
                  </a:cubicBezTo>
                  <a:cubicBezTo>
                    <a:pt x="2109" y="628"/>
                    <a:pt x="2109" y="628"/>
                    <a:pt x="2109" y="628"/>
                  </a:cubicBezTo>
                  <a:cubicBezTo>
                    <a:pt x="2109" y="612"/>
                    <a:pt x="2104" y="601"/>
                    <a:pt x="2098" y="584"/>
                  </a:cubicBezTo>
                  <a:cubicBezTo>
                    <a:pt x="2098" y="579"/>
                    <a:pt x="2092" y="579"/>
                    <a:pt x="2092" y="574"/>
                  </a:cubicBezTo>
                  <a:cubicBezTo>
                    <a:pt x="2092" y="574"/>
                    <a:pt x="2098" y="568"/>
                    <a:pt x="2098" y="563"/>
                  </a:cubicBezTo>
                  <a:cubicBezTo>
                    <a:pt x="2142" y="557"/>
                    <a:pt x="2158" y="519"/>
                    <a:pt x="2169" y="475"/>
                  </a:cubicBezTo>
                  <a:cubicBezTo>
                    <a:pt x="2180" y="448"/>
                    <a:pt x="2185" y="432"/>
                    <a:pt x="2191" y="410"/>
                  </a:cubicBezTo>
                  <a:cubicBezTo>
                    <a:pt x="2202" y="388"/>
                    <a:pt x="2218" y="372"/>
                    <a:pt x="2218" y="350"/>
                  </a:cubicBezTo>
                  <a:lnTo>
                    <a:pt x="2218" y="350"/>
                  </a:lnTo>
                  <a:cubicBezTo>
                    <a:pt x="2191" y="328"/>
                    <a:pt x="2175" y="306"/>
                    <a:pt x="2147" y="290"/>
                  </a:cubicBezTo>
                  <a:cubicBezTo>
                    <a:pt x="2131" y="279"/>
                    <a:pt x="2120" y="268"/>
                    <a:pt x="2104" y="257"/>
                  </a:cubicBezTo>
                  <a:cubicBezTo>
                    <a:pt x="2066" y="235"/>
                    <a:pt x="2044" y="229"/>
                    <a:pt x="2011" y="202"/>
                  </a:cubicBezTo>
                  <a:cubicBezTo>
                    <a:pt x="1984" y="175"/>
                    <a:pt x="1967" y="158"/>
                    <a:pt x="1945" y="132"/>
                  </a:cubicBezTo>
                  <a:cubicBezTo>
                    <a:pt x="1929" y="114"/>
                    <a:pt x="1918" y="110"/>
                    <a:pt x="1913" y="88"/>
                  </a:cubicBezTo>
                  <a:cubicBezTo>
                    <a:pt x="1907" y="77"/>
                    <a:pt x="1907" y="66"/>
                    <a:pt x="1907" y="49"/>
                  </a:cubicBezTo>
                  <a:cubicBezTo>
                    <a:pt x="1907" y="28"/>
                    <a:pt x="1902" y="22"/>
                    <a:pt x="1902" y="0"/>
                  </a:cubicBezTo>
                  <a:cubicBezTo>
                    <a:pt x="1404" y="103"/>
                    <a:pt x="1404" y="103"/>
                    <a:pt x="1404" y="103"/>
                  </a:cubicBezTo>
                  <a:cubicBezTo>
                    <a:pt x="1371" y="77"/>
                    <a:pt x="1349" y="60"/>
                    <a:pt x="1322" y="28"/>
                  </a:cubicBezTo>
                  <a:lnTo>
                    <a:pt x="1322" y="28"/>
                  </a:lnTo>
                  <a:cubicBezTo>
                    <a:pt x="1279" y="49"/>
                    <a:pt x="1252" y="49"/>
                    <a:pt x="1208" y="66"/>
                  </a:cubicBezTo>
                  <a:cubicBezTo>
                    <a:pt x="1180" y="77"/>
                    <a:pt x="1164" y="88"/>
                    <a:pt x="1142" y="98"/>
                  </a:cubicBezTo>
                  <a:cubicBezTo>
                    <a:pt x="1120" y="110"/>
                    <a:pt x="1109" y="125"/>
                    <a:pt x="1087" y="136"/>
                  </a:cubicBezTo>
                  <a:cubicBezTo>
                    <a:pt x="1082" y="136"/>
                    <a:pt x="1082" y="142"/>
                    <a:pt x="1076" y="142"/>
                  </a:cubicBezTo>
                  <a:cubicBezTo>
                    <a:pt x="1049" y="142"/>
                    <a:pt x="1049" y="114"/>
                    <a:pt x="1038" y="93"/>
                  </a:cubicBezTo>
                  <a:cubicBezTo>
                    <a:pt x="1033" y="77"/>
                    <a:pt x="1022" y="66"/>
                    <a:pt x="1011" y="49"/>
                  </a:cubicBezTo>
                  <a:cubicBezTo>
                    <a:pt x="1011" y="49"/>
                    <a:pt x="1005" y="49"/>
                    <a:pt x="1005" y="55"/>
                  </a:cubicBezTo>
                  <a:cubicBezTo>
                    <a:pt x="972" y="71"/>
                    <a:pt x="961" y="88"/>
                    <a:pt x="940" y="114"/>
                  </a:cubicBezTo>
                  <a:cubicBezTo>
                    <a:pt x="929" y="132"/>
                    <a:pt x="918" y="136"/>
                    <a:pt x="907" y="153"/>
                  </a:cubicBezTo>
                  <a:cubicBezTo>
                    <a:pt x="890" y="175"/>
                    <a:pt x="886" y="186"/>
                    <a:pt x="874" y="207"/>
                  </a:cubicBezTo>
                  <a:cubicBezTo>
                    <a:pt x="858" y="235"/>
                    <a:pt x="842" y="246"/>
                    <a:pt x="831" y="273"/>
                  </a:cubicBezTo>
                  <a:cubicBezTo>
                    <a:pt x="814" y="328"/>
                    <a:pt x="793" y="350"/>
                    <a:pt x="765" y="399"/>
                  </a:cubicBezTo>
                  <a:cubicBezTo>
                    <a:pt x="754" y="421"/>
                    <a:pt x="749" y="437"/>
                    <a:pt x="732" y="465"/>
                  </a:cubicBezTo>
                  <a:cubicBezTo>
                    <a:pt x="716" y="487"/>
                    <a:pt x="694" y="503"/>
                    <a:pt x="694" y="530"/>
                  </a:cubicBezTo>
                  <a:cubicBezTo>
                    <a:pt x="694" y="683"/>
                    <a:pt x="694" y="683"/>
                    <a:pt x="694" y="683"/>
                  </a:cubicBezTo>
                  <a:cubicBezTo>
                    <a:pt x="694" y="688"/>
                    <a:pt x="699" y="694"/>
                    <a:pt x="699" y="694"/>
                  </a:cubicBezTo>
                  <a:cubicBezTo>
                    <a:pt x="705" y="716"/>
                    <a:pt x="699" y="727"/>
                    <a:pt x="699" y="743"/>
                  </a:cubicBezTo>
                  <a:cubicBezTo>
                    <a:pt x="699" y="754"/>
                    <a:pt x="705" y="760"/>
                    <a:pt x="705" y="771"/>
                  </a:cubicBezTo>
                  <a:cubicBezTo>
                    <a:pt x="705" y="793"/>
                    <a:pt x="688" y="809"/>
                    <a:pt x="672" y="820"/>
                  </a:cubicBezTo>
                  <a:cubicBezTo>
                    <a:pt x="650" y="831"/>
                    <a:pt x="639" y="836"/>
                    <a:pt x="617" y="842"/>
                  </a:cubicBezTo>
                  <a:cubicBezTo>
                    <a:pt x="574" y="858"/>
                    <a:pt x="546" y="868"/>
                    <a:pt x="502" y="890"/>
                  </a:cubicBezTo>
                  <a:cubicBezTo>
                    <a:pt x="465" y="912"/>
                    <a:pt x="442" y="929"/>
                    <a:pt x="410" y="950"/>
                  </a:cubicBezTo>
                  <a:cubicBezTo>
                    <a:pt x="399" y="956"/>
                    <a:pt x="388" y="961"/>
                    <a:pt x="377" y="972"/>
                  </a:cubicBezTo>
                  <a:cubicBezTo>
                    <a:pt x="350" y="994"/>
                    <a:pt x="339" y="1016"/>
                    <a:pt x="306" y="1027"/>
                  </a:cubicBezTo>
                  <a:cubicBezTo>
                    <a:pt x="290" y="1033"/>
                    <a:pt x="273" y="1033"/>
                    <a:pt x="262" y="1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4" name="Freeform 154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3410 w 3898"/>
                <a:gd name="T1" fmla="*/ 71 h 2274"/>
                <a:gd name="T2" fmla="*/ 3448 w 3898"/>
                <a:gd name="T3" fmla="*/ 252 h 2274"/>
                <a:gd name="T4" fmla="*/ 3552 w 3898"/>
                <a:gd name="T5" fmla="*/ 284 h 2274"/>
                <a:gd name="T6" fmla="*/ 3601 w 3898"/>
                <a:gd name="T7" fmla="*/ 344 h 2274"/>
                <a:gd name="T8" fmla="*/ 3634 w 3898"/>
                <a:gd name="T9" fmla="*/ 623 h 2274"/>
                <a:gd name="T10" fmla="*/ 3743 w 3898"/>
                <a:gd name="T11" fmla="*/ 885 h 2274"/>
                <a:gd name="T12" fmla="*/ 3634 w 3898"/>
                <a:gd name="T13" fmla="*/ 989 h 2274"/>
                <a:gd name="T14" fmla="*/ 3743 w 3898"/>
                <a:gd name="T15" fmla="*/ 1088 h 2274"/>
                <a:gd name="T16" fmla="*/ 3897 w 3898"/>
                <a:gd name="T17" fmla="*/ 1049 h 2274"/>
                <a:gd name="T18" fmla="*/ 3798 w 3898"/>
                <a:gd name="T19" fmla="*/ 1229 h 2274"/>
                <a:gd name="T20" fmla="*/ 3721 w 3898"/>
                <a:gd name="T21" fmla="*/ 1366 h 2274"/>
                <a:gd name="T22" fmla="*/ 3688 w 3898"/>
                <a:gd name="T23" fmla="*/ 1492 h 2274"/>
                <a:gd name="T24" fmla="*/ 3580 w 3898"/>
                <a:gd name="T25" fmla="*/ 1612 h 2274"/>
                <a:gd name="T26" fmla="*/ 3492 w 3898"/>
                <a:gd name="T27" fmla="*/ 1864 h 2274"/>
                <a:gd name="T28" fmla="*/ 3492 w 3898"/>
                <a:gd name="T29" fmla="*/ 2230 h 2274"/>
                <a:gd name="T30" fmla="*/ 3306 w 3898"/>
                <a:gd name="T31" fmla="*/ 2224 h 2274"/>
                <a:gd name="T32" fmla="*/ 3077 w 3898"/>
                <a:gd name="T33" fmla="*/ 2213 h 2274"/>
                <a:gd name="T34" fmla="*/ 2607 w 3898"/>
                <a:gd name="T35" fmla="*/ 2262 h 2274"/>
                <a:gd name="T36" fmla="*/ 2038 w 3898"/>
                <a:gd name="T37" fmla="*/ 2262 h 2274"/>
                <a:gd name="T38" fmla="*/ 1454 w 3898"/>
                <a:gd name="T39" fmla="*/ 2224 h 2274"/>
                <a:gd name="T40" fmla="*/ 891 w 3898"/>
                <a:gd name="T41" fmla="*/ 2109 h 2274"/>
                <a:gd name="T42" fmla="*/ 339 w 3898"/>
                <a:gd name="T43" fmla="*/ 1875 h 2274"/>
                <a:gd name="T44" fmla="*/ 16 w 3898"/>
                <a:gd name="T45" fmla="*/ 1683 h 2274"/>
                <a:gd name="T46" fmla="*/ 104 w 3898"/>
                <a:gd name="T47" fmla="*/ 1530 h 2274"/>
                <a:gd name="T48" fmla="*/ 197 w 3898"/>
                <a:gd name="T49" fmla="*/ 1393 h 2274"/>
                <a:gd name="T50" fmla="*/ 350 w 3898"/>
                <a:gd name="T51" fmla="*/ 1044 h 2274"/>
                <a:gd name="T52" fmla="*/ 333 w 3898"/>
                <a:gd name="T53" fmla="*/ 885 h 2274"/>
                <a:gd name="T54" fmla="*/ 312 w 3898"/>
                <a:gd name="T55" fmla="*/ 770 h 2274"/>
                <a:gd name="T56" fmla="*/ 328 w 3898"/>
                <a:gd name="T57" fmla="*/ 700 h 2274"/>
                <a:gd name="T58" fmla="*/ 393 w 3898"/>
                <a:gd name="T59" fmla="*/ 727 h 2274"/>
                <a:gd name="T60" fmla="*/ 437 w 3898"/>
                <a:gd name="T61" fmla="*/ 563 h 2274"/>
                <a:gd name="T62" fmla="*/ 508 w 3898"/>
                <a:gd name="T63" fmla="*/ 475 h 2274"/>
                <a:gd name="T64" fmla="*/ 623 w 3898"/>
                <a:gd name="T65" fmla="*/ 410 h 2274"/>
                <a:gd name="T66" fmla="*/ 705 w 3898"/>
                <a:gd name="T67" fmla="*/ 459 h 2274"/>
                <a:gd name="T68" fmla="*/ 689 w 3898"/>
                <a:gd name="T69" fmla="*/ 612 h 2274"/>
                <a:gd name="T70" fmla="*/ 760 w 3898"/>
                <a:gd name="T71" fmla="*/ 737 h 2274"/>
                <a:gd name="T72" fmla="*/ 924 w 3898"/>
                <a:gd name="T73" fmla="*/ 683 h 2274"/>
                <a:gd name="T74" fmla="*/ 956 w 3898"/>
                <a:gd name="T75" fmla="*/ 814 h 2274"/>
                <a:gd name="T76" fmla="*/ 1405 w 3898"/>
                <a:gd name="T77" fmla="*/ 819 h 2274"/>
                <a:gd name="T78" fmla="*/ 1520 w 3898"/>
                <a:gd name="T79" fmla="*/ 683 h 2274"/>
                <a:gd name="T80" fmla="*/ 1552 w 3898"/>
                <a:gd name="T81" fmla="*/ 470 h 2274"/>
                <a:gd name="T82" fmla="*/ 1569 w 3898"/>
                <a:gd name="T83" fmla="*/ 404 h 2274"/>
                <a:gd name="T84" fmla="*/ 1661 w 3898"/>
                <a:gd name="T85" fmla="*/ 295 h 2274"/>
                <a:gd name="T86" fmla="*/ 1749 w 3898"/>
                <a:gd name="T87" fmla="*/ 273 h 2274"/>
                <a:gd name="T88" fmla="*/ 1913 w 3898"/>
                <a:gd name="T89" fmla="*/ 219 h 2274"/>
                <a:gd name="T90" fmla="*/ 1994 w 3898"/>
                <a:gd name="T91" fmla="*/ 317 h 2274"/>
                <a:gd name="T92" fmla="*/ 2093 w 3898"/>
                <a:gd name="T93" fmla="*/ 235 h 2274"/>
                <a:gd name="T94" fmla="*/ 2137 w 3898"/>
                <a:gd name="T95" fmla="*/ 360 h 2274"/>
                <a:gd name="T96" fmla="*/ 2235 w 3898"/>
                <a:gd name="T97" fmla="*/ 290 h 2274"/>
                <a:gd name="T98" fmla="*/ 2426 w 3898"/>
                <a:gd name="T99" fmla="*/ 38 h 2274"/>
                <a:gd name="T100" fmla="*/ 2536 w 3898"/>
                <a:gd name="T101" fmla="*/ 33 h 2274"/>
                <a:gd name="T102" fmla="*/ 2612 w 3898"/>
                <a:gd name="T103" fmla="*/ 98 h 2274"/>
                <a:gd name="T104" fmla="*/ 2672 w 3898"/>
                <a:gd name="T105" fmla="*/ 252 h 2274"/>
                <a:gd name="T106" fmla="*/ 2896 w 3898"/>
                <a:gd name="T107" fmla="*/ 164 h 2274"/>
                <a:gd name="T108" fmla="*/ 3022 w 3898"/>
                <a:gd name="T109" fmla="*/ 98 h 2274"/>
                <a:gd name="T110" fmla="*/ 3121 w 3898"/>
                <a:gd name="T111" fmla="*/ 104 h 2274"/>
                <a:gd name="T112" fmla="*/ 3229 w 3898"/>
                <a:gd name="T113" fmla="*/ 126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898" h="2274">
                  <a:moveTo>
                    <a:pt x="3399" y="33"/>
                  </a:moveTo>
                  <a:lnTo>
                    <a:pt x="3399" y="33"/>
                  </a:lnTo>
                  <a:cubicBezTo>
                    <a:pt x="3399" y="49"/>
                    <a:pt x="3410" y="54"/>
                    <a:pt x="3410" y="71"/>
                  </a:cubicBezTo>
                  <a:cubicBezTo>
                    <a:pt x="3415" y="109"/>
                    <a:pt x="3415" y="131"/>
                    <a:pt x="3421" y="164"/>
                  </a:cubicBezTo>
                  <a:cubicBezTo>
                    <a:pt x="3421" y="186"/>
                    <a:pt x="3432" y="197"/>
                    <a:pt x="3432" y="219"/>
                  </a:cubicBezTo>
                  <a:cubicBezTo>
                    <a:pt x="3437" y="230"/>
                    <a:pt x="3437" y="241"/>
                    <a:pt x="3448" y="252"/>
                  </a:cubicBezTo>
                  <a:cubicBezTo>
                    <a:pt x="3454" y="252"/>
                    <a:pt x="3459" y="252"/>
                    <a:pt x="3470" y="252"/>
                  </a:cubicBezTo>
                  <a:cubicBezTo>
                    <a:pt x="3487" y="252"/>
                    <a:pt x="3492" y="257"/>
                    <a:pt x="3509" y="263"/>
                  </a:cubicBezTo>
                  <a:cubicBezTo>
                    <a:pt x="3525" y="273"/>
                    <a:pt x="3536" y="279"/>
                    <a:pt x="3552" y="284"/>
                  </a:cubicBezTo>
                  <a:cubicBezTo>
                    <a:pt x="3563" y="284"/>
                    <a:pt x="3568" y="284"/>
                    <a:pt x="3574" y="290"/>
                  </a:cubicBezTo>
                  <a:cubicBezTo>
                    <a:pt x="3584" y="290"/>
                    <a:pt x="3601" y="290"/>
                    <a:pt x="3601" y="301"/>
                  </a:cubicBezTo>
                  <a:cubicBezTo>
                    <a:pt x="3601" y="344"/>
                    <a:pt x="3601" y="344"/>
                    <a:pt x="3601" y="344"/>
                  </a:cubicBezTo>
                  <a:cubicBezTo>
                    <a:pt x="3601" y="388"/>
                    <a:pt x="3601" y="410"/>
                    <a:pt x="3606" y="453"/>
                  </a:cubicBezTo>
                  <a:cubicBezTo>
                    <a:pt x="3606" y="464"/>
                    <a:pt x="3612" y="470"/>
                    <a:pt x="3617" y="486"/>
                  </a:cubicBezTo>
                  <a:cubicBezTo>
                    <a:pt x="3628" y="535"/>
                    <a:pt x="3623" y="568"/>
                    <a:pt x="3634" y="623"/>
                  </a:cubicBezTo>
                  <a:cubicBezTo>
                    <a:pt x="3639" y="683"/>
                    <a:pt x="3656" y="715"/>
                    <a:pt x="3678" y="770"/>
                  </a:cubicBezTo>
                  <a:cubicBezTo>
                    <a:pt x="3683" y="792"/>
                    <a:pt x="3694" y="803"/>
                    <a:pt x="3699" y="825"/>
                  </a:cubicBezTo>
                  <a:cubicBezTo>
                    <a:pt x="3710" y="847"/>
                    <a:pt x="3727" y="858"/>
                    <a:pt x="3743" y="885"/>
                  </a:cubicBezTo>
                  <a:lnTo>
                    <a:pt x="3743" y="885"/>
                  </a:lnTo>
                  <a:cubicBezTo>
                    <a:pt x="3699" y="896"/>
                    <a:pt x="3678" y="907"/>
                    <a:pt x="3650" y="945"/>
                  </a:cubicBezTo>
                  <a:cubicBezTo>
                    <a:pt x="3639" y="962"/>
                    <a:pt x="3639" y="973"/>
                    <a:pt x="3634" y="989"/>
                  </a:cubicBezTo>
                  <a:cubicBezTo>
                    <a:pt x="3623" y="1006"/>
                    <a:pt x="3612" y="1011"/>
                    <a:pt x="3612" y="1027"/>
                  </a:cubicBezTo>
                  <a:cubicBezTo>
                    <a:pt x="3612" y="1049"/>
                    <a:pt x="3628" y="1055"/>
                    <a:pt x="3645" y="1066"/>
                  </a:cubicBezTo>
                  <a:cubicBezTo>
                    <a:pt x="3678" y="1088"/>
                    <a:pt x="3705" y="1088"/>
                    <a:pt x="3743" y="1088"/>
                  </a:cubicBezTo>
                  <a:cubicBezTo>
                    <a:pt x="3765" y="1088"/>
                    <a:pt x="3776" y="1082"/>
                    <a:pt x="3798" y="1077"/>
                  </a:cubicBezTo>
                  <a:cubicBezTo>
                    <a:pt x="3831" y="1066"/>
                    <a:pt x="3847" y="1060"/>
                    <a:pt x="3875" y="1049"/>
                  </a:cubicBezTo>
                  <a:cubicBezTo>
                    <a:pt x="3897" y="1049"/>
                    <a:pt x="3897" y="1049"/>
                    <a:pt x="3897" y="1049"/>
                  </a:cubicBezTo>
                  <a:cubicBezTo>
                    <a:pt x="3891" y="1066"/>
                    <a:pt x="3897" y="1082"/>
                    <a:pt x="3897" y="1099"/>
                  </a:cubicBezTo>
                  <a:cubicBezTo>
                    <a:pt x="3897" y="1131"/>
                    <a:pt x="3869" y="1147"/>
                    <a:pt x="3853" y="1174"/>
                  </a:cubicBezTo>
                  <a:cubicBezTo>
                    <a:pt x="3831" y="1202"/>
                    <a:pt x="3825" y="1218"/>
                    <a:pt x="3798" y="1229"/>
                  </a:cubicBezTo>
                  <a:cubicBezTo>
                    <a:pt x="3749" y="1251"/>
                    <a:pt x="3721" y="1251"/>
                    <a:pt x="3672" y="1262"/>
                  </a:cubicBezTo>
                  <a:cubicBezTo>
                    <a:pt x="3672" y="1322"/>
                    <a:pt x="3672" y="1322"/>
                    <a:pt x="3672" y="1322"/>
                  </a:cubicBezTo>
                  <a:cubicBezTo>
                    <a:pt x="3688" y="1339"/>
                    <a:pt x="3699" y="1350"/>
                    <a:pt x="3721" y="1366"/>
                  </a:cubicBezTo>
                  <a:cubicBezTo>
                    <a:pt x="3738" y="1383"/>
                    <a:pt x="3754" y="1388"/>
                    <a:pt x="3754" y="1410"/>
                  </a:cubicBezTo>
                  <a:cubicBezTo>
                    <a:pt x="3754" y="1421"/>
                    <a:pt x="3743" y="1426"/>
                    <a:pt x="3738" y="1432"/>
                  </a:cubicBezTo>
                  <a:cubicBezTo>
                    <a:pt x="3716" y="1454"/>
                    <a:pt x="3705" y="1465"/>
                    <a:pt x="3688" y="1492"/>
                  </a:cubicBezTo>
                  <a:cubicBezTo>
                    <a:pt x="3672" y="1519"/>
                    <a:pt x="3667" y="1535"/>
                    <a:pt x="3650" y="1562"/>
                  </a:cubicBezTo>
                  <a:cubicBezTo>
                    <a:pt x="3639" y="1579"/>
                    <a:pt x="3639" y="1595"/>
                    <a:pt x="3623" y="1606"/>
                  </a:cubicBezTo>
                  <a:cubicBezTo>
                    <a:pt x="3606" y="1612"/>
                    <a:pt x="3596" y="1612"/>
                    <a:pt x="3580" y="1612"/>
                  </a:cubicBezTo>
                  <a:cubicBezTo>
                    <a:pt x="3552" y="1617"/>
                    <a:pt x="3536" y="1623"/>
                    <a:pt x="3509" y="1628"/>
                  </a:cubicBezTo>
                  <a:cubicBezTo>
                    <a:pt x="3509" y="1688"/>
                    <a:pt x="3514" y="1721"/>
                    <a:pt x="3503" y="1776"/>
                  </a:cubicBezTo>
                  <a:cubicBezTo>
                    <a:pt x="3503" y="1814"/>
                    <a:pt x="3492" y="1831"/>
                    <a:pt x="3492" y="1864"/>
                  </a:cubicBezTo>
                  <a:cubicBezTo>
                    <a:pt x="3492" y="1891"/>
                    <a:pt x="3498" y="1912"/>
                    <a:pt x="3498" y="1939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87" y="2137"/>
                    <a:pt x="3481" y="2186"/>
                    <a:pt x="3492" y="2230"/>
                  </a:cubicBezTo>
                  <a:lnTo>
                    <a:pt x="3492" y="2230"/>
                  </a:lnTo>
                  <a:cubicBezTo>
                    <a:pt x="3465" y="2230"/>
                    <a:pt x="3432" y="2224"/>
                    <a:pt x="3399" y="2224"/>
                  </a:cubicBezTo>
                  <a:cubicBezTo>
                    <a:pt x="3306" y="2224"/>
                    <a:pt x="3306" y="2224"/>
                    <a:pt x="3306" y="2224"/>
                  </a:cubicBezTo>
                  <a:cubicBezTo>
                    <a:pt x="3279" y="2224"/>
                    <a:pt x="3268" y="2219"/>
                    <a:pt x="3240" y="2219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022" y="2213"/>
                    <a:pt x="3022" y="2213"/>
                    <a:pt x="3022" y="2213"/>
                  </a:cubicBezTo>
                  <a:cubicBezTo>
                    <a:pt x="2913" y="2213"/>
                    <a:pt x="2852" y="2262"/>
                    <a:pt x="2738" y="2262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503" y="2268"/>
                    <a:pt x="2503" y="2268"/>
                    <a:pt x="2503" y="2268"/>
                  </a:cubicBezTo>
                  <a:cubicBezTo>
                    <a:pt x="2366" y="2268"/>
                    <a:pt x="2285" y="2273"/>
                    <a:pt x="2148" y="2273"/>
                  </a:cubicBezTo>
                  <a:cubicBezTo>
                    <a:pt x="2104" y="2273"/>
                    <a:pt x="2082" y="2268"/>
                    <a:pt x="2038" y="2262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454" y="2224"/>
                    <a:pt x="1454" y="2224"/>
                    <a:pt x="1454" y="2224"/>
                  </a:cubicBezTo>
                  <a:cubicBezTo>
                    <a:pt x="1394" y="2224"/>
                    <a:pt x="1361" y="2213"/>
                    <a:pt x="1301" y="2202"/>
                  </a:cubicBezTo>
                  <a:cubicBezTo>
                    <a:pt x="1186" y="2186"/>
                    <a:pt x="1115" y="2197"/>
                    <a:pt x="1006" y="2158"/>
                  </a:cubicBezTo>
                  <a:cubicBezTo>
                    <a:pt x="956" y="2142"/>
                    <a:pt x="935" y="2126"/>
                    <a:pt x="891" y="2109"/>
                  </a:cubicBezTo>
                  <a:cubicBezTo>
                    <a:pt x="781" y="2076"/>
                    <a:pt x="711" y="2065"/>
                    <a:pt x="612" y="2016"/>
                  </a:cubicBezTo>
                  <a:cubicBezTo>
                    <a:pt x="579" y="2000"/>
                    <a:pt x="569" y="1983"/>
                    <a:pt x="536" y="1972"/>
                  </a:cubicBezTo>
                  <a:cubicBezTo>
                    <a:pt x="459" y="1939"/>
                    <a:pt x="404" y="1934"/>
                    <a:pt x="339" y="1875"/>
                  </a:cubicBezTo>
                  <a:cubicBezTo>
                    <a:pt x="202" y="1825"/>
                    <a:pt x="115" y="1792"/>
                    <a:pt x="0" y="1743"/>
                  </a:cubicBezTo>
                  <a:lnTo>
                    <a:pt x="0" y="1743"/>
                  </a:lnTo>
                  <a:cubicBezTo>
                    <a:pt x="5" y="1721"/>
                    <a:pt x="11" y="1705"/>
                    <a:pt x="16" y="1683"/>
                  </a:cubicBezTo>
                  <a:cubicBezTo>
                    <a:pt x="27" y="1656"/>
                    <a:pt x="27" y="1639"/>
                    <a:pt x="38" y="1612"/>
                  </a:cubicBezTo>
                  <a:cubicBezTo>
                    <a:pt x="44" y="1601"/>
                    <a:pt x="55" y="1601"/>
                    <a:pt x="60" y="1590"/>
                  </a:cubicBezTo>
                  <a:cubicBezTo>
                    <a:pt x="77" y="1568"/>
                    <a:pt x="88" y="1552"/>
                    <a:pt x="104" y="1530"/>
                  </a:cubicBezTo>
                  <a:cubicBezTo>
                    <a:pt x="120" y="1502"/>
                    <a:pt x="131" y="1487"/>
                    <a:pt x="148" y="1465"/>
                  </a:cubicBezTo>
                  <a:cubicBezTo>
                    <a:pt x="159" y="1443"/>
                    <a:pt x="164" y="1432"/>
                    <a:pt x="181" y="1410"/>
                  </a:cubicBezTo>
                  <a:cubicBezTo>
                    <a:pt x="186" y="1404"/>
                    <a:pt x="192" y="1399"/>
                    <a:pt x="197" y="1393"/>
                  </a:cubicBezTo>
                  <a:cubicBezTo>
                    <a:pt x="213" y="1350"/>
                    <a:pt x="224" y="1322"/>
                    <a:pt x="241" y="1273"/>
                  </a:cubicBezTo>
                  <a:cubicBezTo>
                    <a:pt x="274" y="1235"/>
                    <a:pt x="290" y="1207"/>
                    <a:pt x="307" y="1159"/>
                  </a:cubicBezTo>
                  <a:cubicBezTo>
                    <a:pt x="328" y="1115"/>
                    <a:pt x="350" y="1093"/>
                    <a:pt x="350" y="1044"/>
                  </a:cubicBezTo>
                  <a:cubicBezTo>
                    <a:pt x="350" y="973"/>
                    <a:pt x="350" y="973"/>
                    <a:pt x="350" y="973"/>
                  </a:cubicBezTo>
                  <a:cubicBezTo>
                    <a:pt x="350" y="962"/>
                    <a:pt x="345" y="956"/>
                    <a:pt x="345" y="951"/>
                  </a:cubicBezTo>
                  <a:cubicBezTo>
                    <a:pt x="339" y="923"/>
                    <a:pt x="345" y="912"/>
                    <a:pt x="333" y="885"/>
                  </a:cubicBezTo>
                  <a:cubicBezTo>
                    <a:pt x="333" y="880"/>
                    <a:pt x="323" y="874"/>
                    <a:pt x="317" y="863"/>
                  </a:cubicBezTo>
                  <a:cubicBezTo>
                    <a:pt x="307" y="852"/>
                    <a:pt x="301" y="841"/>
                    <a:pt x="301" y="825"/>
                  </a:cubicBezTo>
                  <a:cubicBezTo>
                    <a:pt x="301" y="803"/>
                    <a:pt x="312" y="792"/>
                    <a:pt x="312" y="770"/>
                  </a:cubicBezTo>
                  <a:cubicBezTo>
                    <a:pt x="312" y="748"/>
                    <a:pt x="285" y="744"/>
                    <a:pt x="285" y="722"/>
                  </a:cubicBezTo>
                  <a:cubicBezTo>
                    <a:pt x="285" y="705"/>
                    <a:pt x="307" y="705"/>
                    <a:pt x="317" y="700"/>
                  </a:cubicBezTo>
                  <a:cubicBezTo>
                    <a:pt x="317" y="700"/>
                    <a:pt x="323" y="700"/>
                    <a:pt x="328" y="700"/>
                  </a:cubicBezTo>
                  <a:cubicBezTo>
                    <a:pt x="339" y="700"/>
                    <a:pt x="345" y="689"/>
                    <a:pt x="355" y="689"/>
                  </a:cubicBezTo>
                  <a:cubicBezTo>
                    <a:pt x="361" y="689"/>
                    <a:pt x="367" y="694"/>
                    <a:pt x="367" y="694"/>
                  </a:cubicBezTo>
                  <a:cubicBezTo>
                    <a:pt x="383" y="700"/>
                    <a:pt x="388" y="711"/>
                    <a:pt x="393" y="727"/>
                  </a:cubicBezTo>
                  <a:cubicBezTo>
                    <a:pt x="404" y="744"/>
                    <a:pt x="415" y="754"/>
                    <a:pt x="426" y="765"/>
                  </a:cubicBezTo>
                  <a:cubicBezTo>
                    <a:pt x="437" y="748"/>
                    <a:pt x="454" y="744"/>
                    <a:pt x="454" y="727"/>
                  </a:cubicBezTo>
                  <a:cubicBezTo>
                    <a:pt x="454" y="661"/>
                    <a:pt x="437" y="629"/>
                    <a:pt x="437" y="563"/>
                  </a:cubicBezTo>
                  <a:cubicBezTo>
                    <a:pt x="437" y="546"/>
                    <a:pt x="437" y="535"/>
                    <a:pt x="443" y="519"/>
                  </a:cubicBezTo>
                  <a:cubicBezTo>
                    <a:pt x="448" y="503"/>
                    <a:pt x="464" y="503"/>
                    <a:pt x="475" y="497"/>
                  </a:cubicBezTo>
                  <a:cubicBezTo>
                    <a:pt x="486" y="486"/>
                    <a:pt x="497" y="481"/>
                    <a:pt x="508" y="475"/>
                  </a:cubicBezTo>
                  <a:cubicBezTo>
                    <a:pt x="530" y="464"/>
                    <a:pt x="541" y="459"/>
                    <a:pt x="563" y="448"/>
                  </a:cubicBezTo>
                  <a:cubicBezTo>
                    <a:pt x="574" y="442"/>
                    <a:pt x="585" y="437"/>
                    <a:pt x="596" y="426"/>
                  </a:cubicBezTo>
                  <a:cubicBezTo>
                    <a:pt x="607" y="421"/>
                    <a:pt x="612" y="410"/>
                    <a:pt x="623" y="410"/>
                  </a:cubicBezTo>
                  <a:cubicBezTo>
                    <a:pt x="645" y="410"/>
                    <a:pt x="651" y="415"/>
                    <a:pt x="667" y="415"/>
                  </a:cubicBezTo>
                  <a:cubicBezTo>
                    <a:pt x="678" y="415"/>
                    <a:pt x="694" y="415"/>
                    <a:pt x="700" y="421"/>
                  </a:cubicBezTo>
                  <a:cubicBezTo>
                    <a:pt x="711" y="431"/>
                    <a:pt x="705" y="442"/>
                    <a:pt x="705" y="459"/>
                  </a:cubicBezTo>
                  <a:cubicBezTo>
                    <a:pt x="705" y="481"/>
                    <a:pt x="700" y="497"/>
                    <a:pt x="694" y="519"/>
                  </a:cubicBezTo>
                  <a:cubicBezTo>
                    <a:pt x="683" y="530"/>
                    <a:pt x="678" y="541"/>
                    <a:pt x="678" y="552"/>
                  </a:cubicBezTo>
                  <a:cubicBezTo>
                    <a:pt x="678" y="574"/>
                    <a:pt x="689" y="590"/>
                    <a:pt x="689" y="612"/>
                  </a:cubicBezTo>
                  <a:cubicBezTo>
                    <a:pt x="689" y="629"/>
                    <a:pt x="689" y="640"/>
                    <a:pt x="694" y="656"/>
                  </a:cubicBezTo>
                  <a:cubicBezTo>
                    <a:pt x="694" y="683"/>
                    <a:pt x="700" y="700"/>
                    <a:pt x="716" y="722"/>
                  </a:cubicBezTo>
                  <a:cubicBezTo>
                    <a:pt x="727" y="732"/>
                    <a:pt x="738" y="737"/>
                    <a:pt x="760" y="737"/>
                  </a:cubicBezTo>
                  <a:cubicBezTo>
                    <a:pt x="798" y="737"/>
                    <a:pt x="814" y="732"/>
                    <a:pt x="852" y="722"/>
                  </a:cubicBezTo>
                  <a:cubicBezTo>
                    <a:pt x="869" y="715"/>
                    <a:pt x="880" y="715"/>
                    <a:pt x="896" y="711"/>
                  </a:cubicBezTo>
                  <a:cubicBezTo>
                    <a:pt x="907" y="705"/>
                    <a:pt x="918" y="694"/>
                    <a:pt x="924" y="683"/>
                  </a:cubicBezTo>
                  <a:cubicBezTo>
                    <a:pt x="929" y="678"/>
                    <a:pt x="929" y="661"/>
                    <a:pt x="940" y="661"/>
                  </a:cubicBezTo>
                  <a:cubicBezTo>
                    <a:pt x="946" y="661"/>
                    <a:pt x="951" y="667"/>
                    <a:pt x="956" y="667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1142" y="814"/>
                    <a:pt x="1142" y="814"/>
                    <a:pt x="1142" y="814"/>
                  </a:cubicBezTo>
                  <a:cubicBezTo>
                    <a:pt x="1218" y="819"/>
                    <a:pt x="1262" y="825"/>
                    <a:pt x="1339" y="825"/>
                  </a:cubicBezTo>
                  <a:cubicBezTo>
                    <a:pt x="1366" y="825"/>
                    <a:pt x="1377" y="825"/>
                    <a:pt x="1405" y="819"/>
                  </a:cubicBezTo>
                  <a:cubicBezTo>
                    <a:pt x="1421" y="819"/>
                    <a:pt x="1432" y="825"/>
                    <a:pt x="1448" y="814"/>
                  </a:cubicBezTo>
                  <a:cubicBezTo>
                    <a:pt x="1470" y="803"/>
                    <a:pt x="1476" y="781"/>
                    <a:pt x="1481" y="754"/>
                  </a:cubicBezTo>
                  <a:cubicBezTo>
                    <a:pt x="1492" y="727"/>
                    <a:pt x="1503" y="711"/>
                    <a:pt x="1520" y="683"/>
                  </a:cubicBezTo>
                  <a:cubicBezTo>
                    <a:pt x="1531" y="661"/>
                    <a:pt x="1541" y="645"/>
                    <a:pt x="1552" y="618"/>
                  </a:cubicBezTo>
                  <a:cubicBezTo>
                    <a:pt x="1557" y="601"/>
                    <a:pt x="1563" y="590"/>
                    <a:pt x="1563" y="568"/>
                  </a:cubicBezTo>
                  <a:cubicBezTo>
                    <a:pt x="1563" y="530"/>
                    <a:pt x="1557" y="508"/>
                    <a:pt x="1552" y="470"/>
                  </a:cubicBezTo>
                  <a:cubicBezTo>
                    <a:pt x="1552" y="464"/>
                    <a:pt x="1547" y="453"/>
                    <a:pt x="1547" y="448"/>
                  </a:cubicBezTo>
                  <a:cubicBezTo>
                    <a:pt x="1547" y="442"/>
                    <a:pt x="1541" y="442"/>
                    <a:pt x="1541" y="437"/>
                  </a:cubicBezTo>
                  <a:cubicBezTo>
                    <a:pt x="1541" y="421"/>
                    <a:pt x="1557" y="421"/>
                    <a:pt x="1569" y="404"/>
                  </a:cubicBezTo>
                  <a:cubicBezTo>
                    <a:pt x="1579" y="388"/>
                    <a:pt x="1585" y="377"/>
                    <a:pt x="1595" y="366"/>
                  </a:cubicBezTo>
                  <a:cubicBezTo>
                    <a:pt x="1623" y="338"/>
                    <a:pt x="1639" y="322"/>
                    <a:pt x="1661" y="295"/>
                  </a:cubicBezTo>
                  <a:lnTo>
                    <a:pt x="1661" y="295"/>
                  </a:lnTo>
                  <a:cubicBezTo>
                    <a:pt x="1667" y="295"/>
                    <a:pt x="1667" y="295"/>
                    <a:pt x="1672" y="295"/>
                  </a:cubicBezTo>
                  <a:cubicBezTo>
                    <a:pt x="1689" y="295"/>
                    <a:pt x="1694" y="284"/>
                    <a:pt x="1705" y="279"/>
                  </a:cubicBezTo>
                  <a:cubicBezTo>
                    <a:pt x="1721" y="273"/>
                    <a:pt x="1732" y="279"/>
                    <a:pt x="1749" y="273"/>
                  </a:cubicBezTo>
                  <a:cubicBezTo>
                    <a:pt x="1782" y="263"/>
                    <a:pt x="1798" y="246"/>
                    <a:pt x="1836" y="235"/>
                  </a:cubicBezTo>
                  <a:cubicBezTo>
                    <a:pt x="1864" y="224"/>
                    <a:pt x="1880" y="208"/>
                    <a:pt x="1908" y="208"/>
                  </a:cubicBezTo>
                  <a:cubicBezTo>
                    <a:pt x="1913" y="208"/>
                    <a:pt x="1913" y="213"/>
                    <a:pt x="1913" y="219"/>
                  </a:cubicBezTo>
                  <a:cubicBezTo>
                    <a:pt x="1918" y="219"/>
                    <a:pt x="1918" y="224"/>
                    <a:pt x="1918" y="230"/>
                  </a:cubicBezTo>
                  <a:cubicBezTo>
                    <a:pt x="1929" y="246"/>
                    <a:pt x="1940" y="257"/>
                    <a:pt x="1951" y="268"/>
                  </a:cubicBezTo>
                  <a:cubicBezTo>
                    <a:pt x="1967" y="290"/>
                    <a:pt x="1978" y="301"/>
                    <a:pt x="1994" y="317"/>
                  </a:cubicBezTo>
                  <a:cubicBezTo>
                    <a:pt x="2011" y="295"/>
                    <a:pt x="2027" y="284"/>
                    <a:pt x="2049" y="268"/>
                  </a:cubicBezTo>
                  <a:cubicBezTo>
                    <a:pt x="2060" y="257"/>
                    <a:pt x="2066" y="252"/>
                    <a:pt x="2082" y="246"/>
                  </a:cubicBezTo>
                  <a:cubicBezTo>
                    <a:pt x="2087" y="241"/>
                    <a:pt x="2087" y="235"/>
                    <a:pt x="2093" y="235"/>
                  </a:cubicBezTo>
                  <a:cubicBezTo>
                    <a:pt x="2104" y="235"/>
                    <a:pt x="2104" y="246"/>
                    <a:pt x="2109" y="252"/>
                  </a:cubicBezTo>
                  <a:cubicBezTo>
                    <a:pt x="2120" y="268"/>
                    <a:pt x="2120" y="279"/>
                    <a:pt x="2126" y="295"/>
                  </a:cubicBezTo>
                  <a:cubicBezTo>
                    <a:pt x="2131" y="322"/>
                    <a:pt x="2131" y="334"/>
                    <a:pt x="2137" y="360"/>
                  </a:cubicBezTo>
                  <a:cubicBezTo>
                    <a:pt x="2142" y="372"/>
                    <a:pt x="2142" y="393"/>
                    <a:pt x="2159" y="393"/>
                  </a:cubicBezTo>
                  <a:cubicBezTo>
                    <a:pt x="2175" y="393"/>
                    <a:pt x="2181" y="377"/>
                    <a:pt x="2186" y="366"/>
                  </a:cubicBezTo>
                  <a:cubicBezTo>
                    <a:pt x="2208" y="338"/>
                    <a:pt x="2213" y="317"/>
                    <a:pt x="2235" y="290"/>
                  </a:cubicBezTo>
                  <a:cubicBezTo>
                    <a:pt x="2263" y="246"/>
                    <a:pt x="2285" y="224"/>
                    <a:pt x="2312" y="180"/>
                  </a:cubicBezTo>
                  <a:cubicBezTo>
                    <a:pt x="2334" y="137"/>
                    <a:pt x="2344" y="109"/>
                    <a:pt x="2382" y="71"/>
                  </a:cubicBezTo>
                  <a:cubicBezTo>
                    <a:pt x="2399" y="60"/>
                    <a:pt x="2410" y="54"/>
                    <a:pt x="2426" y="38"/>
                  </a:cubicBezTo>
                  <a:cubicBezTo>
                    <a:pt x="2437" y="22"/>
                    <a:pt x="2448" y="16"/>
                    <a:pt x="2459" y="0"/>
                  </a:cubicBezTo>
                  <a:lnTo>
                    <a:pt x="2459" y="0"/>
                  </a:lnTo>
                  <a:cubicBezTo>
                    <a:pt x="2486" y="16"/>
                    <a:pt x="2508" y="22"/>
                    <a:pt x="2536" y="33"/>
                  </a:cubicBezTo>
                  <a:cubicBezTo>
                    <a:pt x="2547" y="33"/>
                    <a:pt x="2552" y="49"/>
                    <a:pt x="2568" y="49"/>
                  </a:cubicBezTo>
                  <a:cubicBezTo>
                    <a:pt x="2579" y="60"/>
                    <a:pt x="2590" y="54"/>
                    <a:pt x="2601" y="60"/>
                  </a:cubicBezTo>
                  <a:cubicBezTo>
                    <a:pt x="2612" y="71"/>
                    <a:pt x="2607" y="82"/>
                    <a:pt x="2612" y="98"/>
                  </a:cubicBezTo>
                  <a:cubicBezTo>
                    <a:pt x="2612" y="109"/>
                    <a:pt x="2618" y="115"/>
                    <a:pt x="2618" y="126"/>
                  </a:cubicBezTo>
                  <a:cubicBezTo>
                    <a:pt x="2623" y="169"/>
                    <a:pt x="2640" y="191"/>
                    <a:pt x="2656" y="224"/>
                  </a:cubicBezTo>
                  <a:cubicBezTo>
                    <a:pt x="2662" y="235"/>
                    <a:pt x="2667" y="241"/>
                    <a:pt x="2672" y="252"/>
                  </a:cubicBezTo>
                  <a:cubicBezTo>
                    <a:pt x="2689" y="279"/>
                    <a:pt x="2700" y="301"/>
                    <a:pt x="2727" y="301"/>
                  </a:cubicBezTo>
                  <a:cubicBezTo>
                    <a:pt x="2776" y="301"/>
                    <a:pt x="2809" y="273"/>
                    <a:pt x="2841" y="230"/>
                  </a:cubicBezTo>
                  <a:cubicBezTo>
                    <a:pt x="2863" y="202"/>
                    <a:pt x="2874" y="186"/>
                    <a:pt x="2896" y="164"/>
                  </a:cubicBezTo>
                  <a:cubicBezTo>
                    <a:pt x="2913" y="148"/>
                    <a:pt x="2924" y="142"/>
                    <a:pt x="2940" y="126"/>
                  </a:cubicBezTo>
                  <a:cubicBezTo>
                    <a:pt x="2945" y="120"/>
                    <a:pt x="2951" y="115"/>
                    <a:pt x="2956" y="109"/>
                  </a:cubicBezTo>
                  <a:cubicBezTo>
                    <a:pt x="2978" y="98"/>
                    <a:pt x="3000" y="109"/>
                    <a:pt x="3022" y="98"/>
                  </a:cubicBezTo>
                  <a:cubicBezTo>
                    <a:pt x="3033" y="93"/>
                    <a:pt x="3039" y="82"/>
                    <a:pt x="3049" y="71"/>
                  </a:cubicBezTo>
                  <a:cubicBezTo>
                    <a:pt x="3055" y="60"/>
                    <a:pt x="3066" y="49"/>
                    <a:pt x="3071" y="38"/>
                  </a:cubicBezTo>
                  <a:cubicBezTo>
                    <a:pt x="3088" y="65"/>
                    <a:pt x="3104" y="76"/>
                    <a:pt x="3121" y="104"/>
                  </a:cubicBezTo>
                  <a:cubicBezTo>
                    <a:pt x="3132" y="126"/>
                    <a:pt x="3137" y="153"/>
                    <a:pt x="3164" y="153"/>
                  </a:cubicBezTo>
                  <a:cubicBezTo>
                    <a:pt x="3175" y="153"/>
                    <a:pt x="3175" y="142"/>
                    <a:pt x="3186" y="137"/>
                  </a:cubicBezTo>
                  <a:cubicBezTo>
                    <a:pt x="3203" y="131"/>
                    <a:pt x="3213" y="131"/>
                    <a:pt x="3229" y="126"/>
                  </a:cubicBezTo>
                  <a:cubicBezTo>
                    <a:pt x="3251" y="120"/>
                    <a:pt x="3262" y="115"/>
                    <a:pt x="3279" y="104"/>
                  </a:cubicBezTo>
                  <a:cubicBezTo>
                    <a:pt x="3322" y="71"/>
                    <a:pt x="3350" y="54"/>
                    <a:pt x="3399" y="3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5" name="Freeform 155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1989 w 1990"/>
                <a:gd name="T1" fmla="*/ 934 h 2563"/>
                <a:gd name="T2" fmla="*/ 1868 w 1990"/>
                <a:gd name="T3" fmla="*/ 1087 h 2563"/>
                <a:gd name="T4" fmla="*/ 1797 w 1990"/>
                <a:gd name="T5" fmla="*/ 1158 h 2563"/>
                <a:gd name="T6" fmla="*/ 1764 w 1990"/>
                <a:gd name="T7" fmla="*/ 1289 h 2563"/>
                <a:gd name="T8" fmla="*/ 1704 w 1990"/>
                <a:gd name="T9" fmla="*/ 1552 h 2563"/>
                <a:gd name="T10" fmla="*/ 1590 w 1990"/>
                <a:gd name="T11" fmla="*/ 1590 h 2563"/>
                <a:gd name="T12" fmla="*/ 1469 w 1990"/>
                <a:gd name="T13" fmla="*/ 1660 h 2563"/>
                <a:gd name="T14" fmla="*/ 1420 w 1990"/>
                <a:gd name="T15" fmla="*/ 1617 h 2563"/>
                <a:gd name="T16" fmla="*/ 1387 w 1990"/>
                <a:gd name="T17" fmla="*/ 1579 h 2563"/>
                <a:gd name="T18" fmla="*/ 1289 w 1990"/>
                <a:gd name="T19" fmla="*/ 1677 h 2563"/>
                <a:gd name="T20" fmla="*/ 1213 w 1990"/>
                <a:gd name="T21" fmla="*/ 1797 h 2563"/>
                <a:gd name="T22" fmla="*/ 1114 w 1990"/>
                <a:gd name="T23" fmla="*/ 1989 h 2563"/>
                <a:gd name="T24" fmla="*/ 1076 w 1990"/>
                <a:gd name="T25" fmla="*/ 2207 h 2563"/>
                <a:gd name="T26" fmla="*/ 1081 w 1990"/>
                <a:gd name="T27" fmla="*/ 2267 h 2563"/>
                <a:gd name="T28" fmla="*/ 1054 w 1990"/>
                <a:gd name="T29" fmla="*/ 2344 h 2563"/>
                <a:gd name="T30" fmla="*/ 884 w 1990"/>
                <a:gd name="T31" fmla="*/ 2414 h 2563"/>
                <a:gd name="T32" fmla="*/ 759 w 1990"/>
                <a:gd name="T33" fmla="*/ 2496 h 2563"/>
                <a:gd name="T34" fmla="*/ 644 w 1990"/>
                <a:gd name="T35" fmla="*/ 2562 h 2563"/>
                <a:gd name="T36" fmla="*/ 600 w 1990"/>
                <a:gd name="T37" fmla="*/ 2502 h 2563"/>
                <a:gd name="T38" fmla="*/ 535 w 1990"/>
                <a:gd name="T39" fmla="*/ 2300 h 2563"/>
                <a:gd name="T40" fmla="*/ 507 w 1990"/>
                <a:gd name="T41" fmla="*/ 2130 h 2563"/>
                <a:gd name="T42" fmla="*/ 502 w 1990"/>
                <a:gd name="T43" fmla="*/ 1978 h 2563"/>
                <a:gd name="T44" fmla="*/ 453 w 1990"/>
                <a:gd name="T45" fmla="*/ 1961 h 2563"/>
                <a:gd name="T46" fmla="*/ 371 w 1990"/>
                <a:gd name="T47" fmla="*/ 1929 h 2563"/>
                <a:gd name="T48" fmla="*/ 333 w 1990"/>
                <a:gd name="T49" fmla="*/ 1896 h 2563"/>
                <a:gd name="T50" fmla="*/ 311 w 1990"/>
                <a:gd name="T51" fmla="*/ 1748 h 2563"/>
                <a:gd name="T52" fmla="*/ 300 w 1990"/>
                <a:gd name="T53" fmla="*/ 1710 h 2563"/>
                <a:gd name="T54" fmla="*/ 338 w 1990"/>
                <a:gd name="T55" fmla="*/ 1513 h 2563"/>
                <a:gd name="T56" fmla="*/ 349 w 1990"/>
                <a:gd name="T57" fmla="*/ 1431 h 2563"/>
                <a:gd name="T58" fmla="*/ 355 w 1990"/>
                <a:gd name="T59" fmla="*/ 1333 h 2563"/>
                <a:gd name="T60" fmla="*/ 377 w 1990"/>
                <a:gd name="T61" fmla="*/ 1207 h 2563"/>
                <a:gd name="T62" fmla="*/ 442 w 1990"/>
                <a:gd name="T63" fmla="*/ 1038 h 2563"/>
                <a:gd name="T64" fmla="*/ 393 w 1990"/>
                <a:gd name="T65" fmla="*/ 972 h 2563"/>
                <a:gd name="T66" fmla="*/ 300 w 1990"/>
                <a:gd name="T67" fmla="*/ 787 h 2563"/>
                <a:gd name="T68" fmla="*/ 0 w 1990"/>
                <a:gd name="T69" fmla="*/ 606 h 2563"/>
                <a:gd name="T70" fmla="*/ 49 w 1990"/>
                <a:gd name="T71" fmla="*/ 535 h 2563"/>
                <a:gd name="T72" fmla="*/ 136 w 1990"/>
                <a:gd name="T73" fmla="*/ 421 h 2563"/>
                <a:gd name="T74" fmla="*/ 152 w 1990"/>
                <a:gd name="T75" fmla="*/ 300 h 2563"/>
                <a:gd name="T76" fmla="*/ 169 w 1990"/>
                <a:gd name="T77" fmla="*/ 251 h 2563"/>
                <a:gd name="T78" fmla="*/ 289 w 1990"/>
                <a:gd name="T79" fmla="*/ 213 h 2563"/>
                <a:gd name="T80" fmla="*/ 415 w 1990"/>
                <a:gd name="T81" fmla="*/ 87 h 2563"/>
                <a:gd name="T82" fmla="*/ 469 w 1990"/>
                <a:gd name="T83" fmla="*/ 119 h 2563"/>
                <a:gd name="T84" fmla="*/ 677 w 1990"/>
                <a:gd name="T85" fmla="*/ 125 h 2563"/>
                <a:gd name="T86" fmla="*/ 748 w 1990"/>
                <a:gd name="T87" fmla="*/ 103 h 2563"/>
                <a:gd name="T88" fmla="*/ 830 w 1990"/>
                <a:gd name="T89" fmla="*/ 76 h 2563"/>
                <a:gd name="T90" fmla="*/ 950 w 1990"/>
                <a:gd name="T91" fmla="*/ 109 h 2563"/>
                <a:gd name="T92" fmla="*/ 1120 w 1990"/>
                <a:gd name="T93" fmla="*/ 32 h 2563"/>
                <a:gd name="T94" fmla="*/ 1180 w 1990"/>
                <a:gd name="T95" fmla="*/ 11 h 2563"/>
                <a:gd name="T96" fmla="*/ 1235 w 1990"/>
                <a:gd name="T97" fmla="*/ 32 h 2563"/>
                <a:gd name="T98" fmla="*/ 1256 w 1990"/>
                <a:gd name="T99" fmla="*/ 114 h 2563"/>
                <a:gd name="T100" fmla="*/ 1251 w 1990"/>
                <a:gd name="T101" fmla="*/ 174 h 2563"/>
                <a:gd name="T102" fmla="*/ 1268 w 1990"/>
                <a:gd name="T103" fmla="*/ 245 h 2563"/>
                <a:gd name="T104" fmla="*/ 1338 w 1990"/>
                <a:gd name="T105" fmla="*/ 256 h 2563"/>
                <a:gd name="T106" fmla="*/ 1475 w 1990"/>
                <a:gd name="T107" fmla="*/ 284 h 2563"/>
                <a:gd name="T108" fmla="*/ 1519 w 1990"/>
                <a:gd name="T109" fmla="*/ 366 h 2563"/>
                <a:gd name="T110" fmla="*/ 1491 w 1990"/>
                <a:gd name="T111" fmla="*/ 415 h 2563"/>
                <a:gd name="T112" fmla="*/ 1497 w 1990"/>
                <a:gd name="T113" fmla="*/ 562 h 2563"/>
                <a:gd name="T114" fmla="*/ 1579 w 1990"/>
                <a:gd name="T115" fmla="*/ 694 h 2563"/>
                <a:gd name="T116" fmla="*/ 1830 w 1990"/>
                <a:gd name="T117" fmla="*/ 809 h 2563"/>
                <a:gd name="T118" fmla="*/ 1918 w 1990"/>
                <a:gd name="T119" fmla="*/ 863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1989" y="934"/>
                  </a:moveTo>
                  <a:lnTo>
                    <a:pt x="1989" y="934"/>
                  </a:lnTo>
                  <a:cubicBezTo>
                    <a:pt x="1983" y="972"/>
                    <a:pt x="1972" y="983"/>
                    <a:pt x="1945" y="1010"/>
                  </a:cubicBezTo>
                  <a:cubicBezTo>
                    <a:pt x="1918" y="1043"/>
                    <a:pt x="1901" y="1060"/>
                    <a:pt x="1868" y="1087"/>
                  </a:cubicBezTo>
                  <a:cubicBezTo>
                    <a:pt x="1852" y="1098"/>
                    <a:pt x="1846" y="1114"/>
                    <a:pt x="1830" y="1131"/>
                  </a:cubicBezTo>
                  <a:cubicBezTo>
                    <a:pt x="1819" y="1142"/>
                    <a:pt x="1803" y="1147"/>
                    <a:pt x="1797" y="1158"/>
                  </a:cubicBezTo>
                  <a:cubicBezTo>
                    <a:pt x="1775" y="1191"/>
                    <a:pt x="1781" y="1218"/>
                    <a:pt x="1775" y="1256"/>
                  </a:cubicBezTo>
                  <a:cubicBezTo>
                    <a:pt x="1770" y="1267"/>
                    <a:pt x="1764" y="1272"/>
                    <a:pt x="1764" y="1289"/>
                  </a:cubicBezTo>
                  <a:cubicBezTo>
                    <a:pt x="1748" y="1333"/>
                    <a:pt x="1704" y="1354"/>
                    <a:pt x="1704" y="1404"/>
                  </a:cubicBezTo>
                  <a:cubicBezTo>
                    <a:pt x="1704" y="1458"/>
                    <a:pt x="1704" y="1491"/>
                    <a:pt x="1704" y="1552"/>
                  </a:cubicBezTo>
                  <a:lnTo>
                    <a:pt x="1704" y="1552"/>
                  </a:lnTo>
                  <a:cubicBezTo>
                    <a:pt x="1661" y="1573"/>
                    <a:pt x="1634" y="1573"/>
                    <a:pt x="1590" y="1590"/>
                  </a:cubicBezTo>
                  <a:cubicBezTo>
                    <a:pt x="1562" y="1601"/>
                    <a:pt x="1546" y="1612"/>
                    <a:pt x="1524" y="1622"/>
                  </a:cubicBezTo>
                  <a:cubicBezTo>
                    <a:pt x="1502" y="1634"/>
                    <a:pt x="1491" y="1649"/>
                    <a:pt x="1469" y="1660"/>
                  </a:cubicBezTo>
                  <a:cubicBezTo>
                    <a:pt x="1464" y="1660"/>
                    <a:pt x="1464" y="1666"/>
                    <a:pt x="1458" y="1666"/>
                  </a:cubicBezTo>
                  <a:cubicBezTo>
                    <a:pt x="1431" y="1666"/>
                    <a:pt x="1431" y="1638"/>
                    <a:pt x="1420" y="1617"/>
                  </a:cubicBezTo>
                  <a:cubicBezTo>
                    <a:pt x="1415" y="1601"/>
                    <a:pt x="1404" y="1590"/>
                    <a:pt x="1393" y="1573"/>
                  </a:cubicBezTo>
                  <a:cubicBezTo>
                    <a:pt x="1393" y="1573"/>
                    <a:pt x="1387" y="1573"/>
                    <a:pt x="1387" y="1579"/>
                  </a:cubicBezTo>
                  <a:cubicBezTo>
                    <a:pt x="1354" y="1595"/>
                    <a:pt x="1343" y="1612"/>
                    <a:pt x="1322" y="1638"/>
                  </a:cubicBezTo>
                  <a:cubicBezTo>
                    <a:pt x="1311" y="1656"/>
                    <a:pt x="1300" y="1660"/>
                    <a:pt x="1289" y="1677"/>
                  </a:cubicBezTo>
                  <a:cubicBezTo>
                    <a:pt x="1272" y="1699"/>
                    <a:pt x="1268" y="1710"/>
                    <a:pt x="1256" y="1731"/>
                  </a:cubicBezTo>
                  <a:cubicBezTo>
                    <a:pt x="1240" y="1759"/>
                    <a:pt x="1224" y="1770"/>
                    <a:pt x="1213" y="1797"/>
                  </a:cubicBezTo>
                  <a:cubicBezTo>
                    <a:pt x="1196" y="1852"/>
                    <a:pt x="1175" y="1874"/>
                    <a:pt x="1147" y="1923"/>
                  </a:cubicBezTo>
                  <a:cubicBezTo>
                    <a:pt x="1136" y="1945"/>
                    <a:pt x="1131" y="1961"/>
                    <a:pt x="1114" y="1989"/>
                  </a:cubicBezTo>
                  <a:cubicBezTo>
                    <a:pt x="1098" y="2011"/>
                    <a:pt x="1076" y="2027"/>
                    <a:pt x="1076" y="2054"/>
                  </a:cubicBezTo>
                  <a:cubicBezTo>
                    <a:pt x="1076" y="2207"/>
                    <a:pt x="1076" y="2207"/>
                    <a:pt x="1076" y="2207"/>
                  </a:cubicBezTo>
                  <a:cubicBezTo>
                    <a:pt x="1076" y="2212"/>
                    <a:pt x="1081" y="2218"/>
                    <a:pt x="1081" y="2218"/>
                  </a:cubicBezTo>
                  <a:cubicBezTo>
                    <a:pt x="1087" y="2240"/>
                    <a:pt x="1081" y="2251"/>
                    <a:pt x="1081" y="2267"/>
                  </a:cubicBezTo>
                  <a:cubicBezTo>
                    <a:pt x="1081" y="2278"/>
                    <a:pt x="1087" y="2284"/>
                    <a:pt x="1087" y="2295"/>
                  </a:cubicBezTo>
                  <a:cubicBezTo>
                    <a:pt x="1087" y="2317"/>
                    <a:pt x="1070" y="2333"/>
                    <a:pt x="1054" y="2344"/>
                  </a:cubicBezTo>
                  <a:cubicBezTo>
                    <a:pt x="1032" y="2355"/>
                    <a:pt x="1021" y="2360"/>
                    <a:pt x="999" y="2366"/>
                  </a:cubicBezTo>
                  <a:cubicBezTo>
                    <a:pt x="956" y="2382"/>
                    <a:pt x="928" y="2392"/>
                    <a:pt x="884" y="2414"/>
                  </a:cubicBezTo>
                  <a:cubicBezTo>
                    <a:pt x="847" y="2436"/>
                    <a:pt x="824" y="2453"/>
                    <a:pt x="792" y="2474"/>
                  </a:cubicBezTo>
                  <a:cubicBezTo>
                    <a:pt x="781" y="2480"/>
                    <a:pt x="770" y="2485"/>
                    <a:pt x="759" y="2496"/>
                  </a:cubicBezTo>
                  <a:cubicBezTo>
                    <a:pt x="732" y="2518"/>
                    <a:pt x="721" y="2540"/>
                    <a:pt x="688" y="2551"/>
                  </a:cubicBezTo>
                  <a:cubicBezTo>
                    <a:pt x="672" y="2557"/>
                    <a:pt x="655" y="2557"/>
                    <a:pt x="644" y="2562"/>
                  </a:cubicBezTo>
                  <a:lnTo>
                    <a:pt x="644" y="2562"/>
                  </a:lnTo>
                  <a:cubicBezTo>
                    <a:pt x="628" y="2535"/>
                    <a:pt x="611" y="2524"/>
                    <a:pt x="600" y="2502"/>
                  </a:cubicBezTo>
                  <a:cubicBezTo>
                    <a:pt x="595" y="2480"/>
                    <a:pt x="584" y="2469"/>
                    <a:pt x="579" y="2447"/>
                  </a:cubicBezTo>
                  <a:cubicBezTo>
                    <a:pt x="557" y="2392"/>
                    <a:pt x="540" y="2360"/>
                    <a:pt x="535" y="2300"/>
                  </a:cubicBezTo>
                  <a:cubicBezTo>
                    <a:pt x="524" y="2245"/>
                    <a:pt x="529" y="2212"/>
                    <a:pt x="518" y="2163"/>
                  </a:cubicBezTo>
                  <a:cubicBezTo>
                    <a:pt x="513" y="2147"/>
                    <a:pt x="507" y="2141"/>
                    <a:pt x="507" y="2130"/>
                  </a:cubicBezTo>
                  <a:cubicBezTo>
                    <a:pt x="502" y="2087"/>
                    <a:pt x="502" y="2065"/>
                    <a:pt x="502" y="2021"/>
                  </a:cubicBezTo>
                  <a:cubicBezTo>
                    <a:pt x="502" y="1978"/>
                    <a:pt x="502" y="1978"/>
                    <a:pt x="502" y="1978"/>
                  </a:cubicBezTo>
                  <a:cubicBezTo>
                    <a:pt x="502" y="1967"/>
                    <a:pt x="485" y="1967"/>
                    <a:pt x="475" y="1967"/>
                  </a:cubicBezTo>
                  <a:cubicBezTo>
                    <a:pt x="469" y="1961"/>
                    <a:pt x="464" y="1961"/>
                    <a:pt x="453" y="1961"/>
                  </a:cubicBezTo>
                  <a:cubicBezTo>
                    <a:pt x="437" y="1956"/>
                    <a:pt x="426" y="1950"/>
                    <a:pt x="410" y="1940"/>
                  </a:cubicBezTo>
                  <a:cubicBezTo>
                    <a:pt x="393" y="1934"/>
                    <a:pt x="388" y="1929"/>
                    <a:pt x="371" y="1929"/>
                  </a:cubicBezTo>
                  <a:cubicBezTo>
                    <a:pt x="360" y="1929"/>
                    <a:pt x="355" y="1929"/>
                    <a:pt x="349" y="1929"/>
                  </a:cubicBezTo>
                  <a:cubicBezTo>
                    <a:pt x="338" y="1918"/>
                    <a:pt x="338" y="1907"/>
                    <a:pt x="333" y="1896"/>
                  </a:cubicBezTo>
                  <a:cubicBezTo>
                    <a:pt x="333" y="1874"/>
                    <a:pt x="322" y="1863"/>
                    <a:pt x="322" y="1841"/>
                  </a:cubicBezTo>
                  <a:cubicBezTo>
                    <a:pt x="316" y="1808"/>
                    <a:pt x="316" y="1786"/>
                    <a:pt x="311" y="1748"/>
                  </a:cubicBezTo>
                  <a:cubicBezTo>
                    <a:pt x="311" y="1731"/>
                    <a:pt x="300" y="1726"/>
                    <a:pt x="300" y="1710"/>
                  </a:cubicBezTo>
                  <a:lnTo>
                    <a:pt x="300" y="1710"/>
                  </a:lnTo>
                  <a:cubicBezTo>
                    <a:pt x="306" y="1644"/>
                    <a:pt x="311" y="1617"/>
                    <a:pt x="322" y="1557"/>
                  </a:cubicBezTo>
                  <a:cubicBezTo>
                    <a:pt x="327" y="1541"/>
                    <a:pt x="338" y="1530"/>
                    <a:pt x="338" y="1513"/>
                  </a:cubicBezTo>
                  <a:cubicBezTo>
                    <a:pt x="344" y="1497"/>
                    <a:pt x="338" y="1486"/>
                    <a:pt x="344" y="1469"/>
                  </a:cubicBezTo>
                  <a:cubicBezTo>
                    <a:pt x="344" y="1453"/>
                    <a:pt x="349" y="1448"/>
                    <a:pt x="349" y="1431"/>
                  </a:cubicBezTo>
                  <a:cubicBezTo>
                    <a:pt x="349" y="1376"/>
                    <a:pt x="349" y="1376"/>
                    <a:pt x="349" y="1376"/>
                  </a:cubicBezTo>
                  <a:cubicBezTo>
                    <a:pt x="349" y="1360"/>
                    <a:pt x="349" y="1349"/>
                    <a:pt x="355" y="1333"/>
                  </a:cubicBezTo>
                  <a:cubicBezTo>
                    <a:pt x="355" y="1300"/>
                    <a:pt x="355" y="1283"/>
                    <a:pt x="360" y="1250"/>
                  </a:cubicBezTo>
                  <a:cubicBezTo>
                    <a:pt x="366" y="1234"/>
                    <a:pt x="371" y="1224"/>
                    <a:pt x="377" y="1207"/>
                  </a:cubicBezTo>
                  <a:cubicBezTo>
                    <a:pt x="393" y="1158"/>
                    <a:pt x="410" y="1131"/>
                    <a:pt x="426" y="1082"/>
                  </a:cubicBezTo>
                  <a:cubicBezTo>
                    <a:pt x="431" y="1065"/>
                    <a:pt x="442" y="1054"/>
                    <a:pt x="442" y="1038"/>
                  </a:cubicBezTo>
                  <a:cubicBezTo>
                    <a:pt x="442" y="1021"/>
                    <a:pt x="431" y="1010"/>
                    <a:pt x="421" y="999"/>
                  </a:cubicBezTo>
                  <a:cubicBezTo>
                    <a:pt x="410" y="988"/>
                    <a:pt x="404" y="977"/>
                    <a:pt x="393" y="972"/>
                  </a:cubicBezTo>
                  <a:cubicBezTo>
                    <a:pt x="377" y="950"/>
                    <a:pt x="371" y="939"/>
                    <a:pt x="355" y="917"/>
                  </a:cubicBezTo>
                  <a:cubicBezTo>
                    <a:pt x="311" y="879"/>
                    <a:pt x="300" y="841"/>
                    <a:pt x="300" y="787"/>
                  </a:cubicBezTo>
                  <a:cubicBezTo>
                    <a:pt x="300" y="759"/>
                    <a:pt x="306" y="748"/>
                    <a:pt x="311" y="721"/>
                  </a:cubicBezTo>
                  <a:cubicBezTo>
                    <a:pt x="0" y="606"/>
                    <a:pt x="0" y="606"/>
                    <a:pt x="0" y="606"/>
                  </a:cubicBezTo>
                  <a:lnTo>
                    <a:pt x="0" y="606"/>
                  </a:lnTo>
                  <a:cubicBezTo>
                    <a:pt x="16" y="579"/>
                    <a:pt x="27" y="562"/>
                    <a:pt x="49" y="535"/>
                  </a:cubicBezTo>
                  <a:cubicBezTo>
                    <a:pt x="65" y="518"/>
                    <a:pt x="76" y="513"/>
                    <a:pt x="87" y="496"/>
                  </a:cubicBezTo>
                  <a:cubicBezTo>
                    <a:pt x="108" y="464"/>
                    <a:pt x="119" y="447"/>
                    <a:pt x="136" y="421"/>
                  </a:cubicBezTo>
                  <a:cubicBezTo>
                    <a:pt x="147" y="399"/>
                    <a:pt x="158" y="382"/>
                    <a:pt x="158" y="360"/>
                  </a:cubicBezTo>
                  <a:cubicBezTo>
                    <a:pt x="158" y="338"/>
                    <a:pt x="158" y="328"/>
                    <a:pt x="152" y="300"/>
                  </a:cubicBezTo>
                  <a:cubicBezTo>
                    <a:pt x="152" y="295"/>
                    <a:pt x="147" y="289"/>
                    <a:pt x="147" y="284"/>
                  </a:cubicBezTo>
                  <a:cubicBezTo>
                    <a:pt x="147" y="267"/>
                    <a:pt x="158" y="256"/>
                    <a:pt x="169" y="251"/>
                  </a:cubicBezTo>
                  <a:cubicBezTo>
                    <a:pt x="185" y="245"/>
                    <a:pt x="196" y="240"/>
                    <a:pt x="212" y="234"/>
                  </a:cubicBezTo>
                  <a:cubicBezTo>
                    <a:pt x="245" y="229"/>
                    <a:pt x="262" y="223"/>
                    <a:pt x="289" y="213"/>
                  </a:cubicBezTo>
                  <a:cubicBezTo>
                    <a:pt x="316" y="202"/>
                    <a:pt x="327" y="191"/>
                    <a:pt x="349" y="169"/>
                  </a:cubicBezTo>
                  <a:cubicBezTo>
                    <a:pt x="382" y="141"/>
                    <a:pt x="410" y="130"/>
                    <a:pt x="415" y="87"/>
                  </a:cubicBezTo>
                  <a:lnTo>
                    <a:pt x="415" y="87"/>
                  </a:lnTo>
                  <a:cubicBezTo>
                    <a:pt x="431" y="103"/>
                    <a:pt x="447" y="109"/>
                    <a:pt x="469" y="119"/>
                  </a:cubicBezTo>
                  <a:cubicBezTo>
                    <a:pt x="513" y="147"/>
                    <a:pt x="546" y="163"/>
                    <a:pt x="595" y="163"/>
                  </a:cubicBezTo>
                  <a:cubicBezTo>
                    <a:pt x="633" y="163"/>
                    <a:pt x="644" y="141"/>
                    <a:pt x="677" y="125"/>
                  </a:cubicBezTo>
                  <a:cubicBezTo>
                    <a:pt x="688" y="114"/>
                    <a:pt x="699" y="114"/>
                    <a:pt x="715" y="114"/>
                  </a:cubicBezTo>
                  <a:cubicBezTo>
                    <a:pt x="732" y="114"/>
                    <a:pt x="737" y="109"/>
                    <a:pt x="748" y="103"/>
                  </a:cubicBezTo>
                  <a:cubicBezTo>
                    <a:pt x="770" y="98"/>
                    <a:pt x="781" y="92"/>
                    <a:pt x="803" y="87"/>
                  </a:cubicBezTo>
                  <a:cubicBezTo>
                    <a:pt x="814" y="82"/>
                    <a:pt x="819" y="76"/>
                    <a:pt x="830" y="76"/>
                  </a:cubicBezTo>
                  <a:cubicBezTo>
                    <a:pt x="847" y="76"/>
                    <a:pt x="852" y="82"/>
                    <a:pt x="869" y="87"/>
                  </a:cubicBezTo>
                  <a:cubicBezTo>
                    <a:pt x="901" y="98"/>
                    <a:pt x="917" y="109"/>
                    <a:pt x="950" y="109"/>
                  </a:cubicBezTo>
                  <a:cubicBezTo>
                    <a:pt x="994" y="109"/>
                    <a:pt x="1021" y="109"/>
                    <a:pt x="1065" y="92"/>
                  </a:cubicBezTo>
                  <a:cubicBezTo>
                    <a:pt x="1092" y="82"/>
                    <a:pt x="1103" y="60"/>
                    <a:pt x="1120" y="32"/>
                  </a:cubicBezTo>
                  <a:cubicBezTo>
                    <a:pt x="1125" y="16"/>
                    <a:pt x="1131" y="0"/>
                    <a:pt x="1147" y="0"/>
                  </a:cubicBezTo>
                  <a:cubicBezTo>
                    <a:pt x="1158" y="0"/>
                    <a:pt x="1164" y="5"/>
                    <a:pt x="1180" y="11"/>
                  </a:cubicBezTo>
                  <a:cubicBezTo>
                    <a:pt x="1196" y="16"/>
                    <a:pt x="1207" y="22"/>
                    <a:pt x="1224" y="27"/>
                  </a:cubicBezTo>
                  <a:cubicBezTo>
                    <a:pt x="1224" y="27"/>
                    <a:pt x="1229" y="27"/>
                    <a:pt x="1235" y="32"/>
                  </a:cubicBezTo>
                  <a:cubicBezTo>
                    <a:pt x="1240" y="38"/>
                    <a:pt x="1240" y="48"/>
                    <a:pt x="1246" y="60"/>
                  </a:cubicBezTo>
                  <a:cubicBezTo>
                    <a:pt x="1251" y="82"/>
                    <a:pt x="1251" y="92"/>
                    <a:pt x="1256" y="114"/>
                  </a:cubicBezTo>
                  <a:cubicBezTo>
                    <a:pt x="1251" y="174"/>
                    <a:pt x="1251" y="174"/>
                    <a:pt x="1251" y="174"/>
                  </a:cubicBezTo>
                  <a:lnTo>
                    <a:pt x="1251" y="174"/>
                  </a:lnTo>
                  <a:cubicBezTo>
                    <a:pt x="1251" y="185"/>
                    <a:pt x="1246" y="196"/>
                    <a:pt x="1246" y="207"/>
                  </a:cubicBezTo>
                  <a:cubicBezTo>
                    <a:pt x="1246" y="223"/>
                    <a:pt x="1251" y="234"/>
                    <a:pt x="1268" y="245"/>
                  </a:cubicBezTo>
                  <a:cubicBezTo>
                    <a:pt x="1272" y="251"/>
                    <a:pt x="1278" y="256"/>
                    <a:pt x="1289" y="256"/>
                  </a:cubicBezTo>
                  <a:cubicBezTo>
                    <a:pt x="1338" y="256"/>
                    <a:pt x="1338" y="256"/>
                    <a:pt x="1338" y="256"/>
                  </a:cubicBezTo>
                  <a:cubicBezTo>
                    <a:pt x="1371" y="256"/>
                    <a:pt x="1393" y="267"/>
                    <a:pt x="1426" y="273"/>
                  </a:cubicBezTo>
                  <a:cubicBezTo>
                    <a:pt x="1442" y="273"/>
                    <a:pt x="1458" y="273"/>
                    <a:pt x="1475" y="284"/>
                  </a:cubicBezTo>
                  <a:cubicBezTo>
                    <a:pt x="1497" y="295"/>
                    <a:pt x="1497" y="311"/>
                    <a:pt x="1508" y="333"/>
                  </a:cubicBezTo>
                  <a:cubicBezTo>
                    <a:pt x="1508" y="344"/>
                    <a:pt x="1519" y="355"/>
                    <a:pt x="1519" y="366"/>
                  </a:cubicBezTo>
                  <a:cubicBezTo>
                    <a:pt x="1519" y="371"/>
                    <a:pt x="1508" y="371"/>
                    <a:pt x="1508" y="377"/>
                  </a:cubicBezTo>
                  <a:cubicBezTo>
                    <a:pt x="1497" y="388"/>
                    <a:pt x="1491" y="399"/>
                    <a:pt x="1491" y="415"/>
                  </a:cubicBezTo>
                  <a:cubicBezTo>
                    <a:pt x="1491" y="447"/>
                    <a:pt x="1502" y="469"/>
                    <a:pt x="1502" y="502"/>
                  </a:cubicBezTo>
                  <a:cubicBezTo>
                    <a:pt x="1502" y="524"/>
                    <a:pt x="1497" y="540"/>
                    <a:pt x="1497" y="562"/>
                  </a:cubicBezTo>
                  <a:cubicBezTo>
                    <a:pt x="1497" y="595"/>
                    <a:pt x="1519" y="611"/>
                    <a:pt x="1535" y="639"/>
                  </a:cubicBezTo>
                  <a:cubicBezTo>
                    <a:pt x="1546" y="661"/>
                    <a:pt x="1557" y="683"/>
                    <a:pt x="1579" y="694"/>
                  </a:cubicBezTo>
                  <a:cubicBezTo>
                    <a:pt x="1634" y="710"/>
                    <a:pt x="1666" y="721"/>
                    <a:pt x="1720" y="743"/>
                  </a:cubicBezTo>
                  <a:cubicBezTo>
                    <a:pt x="1764" y="765"/>
                    <a:pt x="1786" y="781"/>
                    <a:pt x="1830" y="809"/>
                  </a:cubicBezTo>
                  <a:cubicBezTo>
                    <a:pt x="1841" y="819"/>
                    <a:pt x="1846" y="825"/>
                    <a:pt x="1863" y="835"/>
                  </a:cubicBezTo>
                  <a:cubicBezTo>
                    <a:pt x="1879" y="847"/>
                    <a:pt x="1896" y="852"/>
                    <a:pt x="1918" y="863"/>
                  </a:cubicBezTo>
                  <a:cubicBezTo>
                    <a:pt x="1945" y="890"/>
                    <a:pt x="1961" y="912"/>
                    <a:pt x="1989" y="93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6" name="Freeform 15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170 w 2280"/>
                <a:gd name="T1" fmla="*/ 1503 h 2198"/>
                <a:gd name="T2" fmla="*/ 344 w 2280"/>
                <a:gd name="T3" fmla="*/ 1519 h 2198"/>
                <a:gd name="T4" fmla="*/ 465 w 2280"/>
                <a:gd name="T5" fmla="*/ 1672 h 2198"/>
                <a:gd name="T6" fmla="*/ 574 w 2280"/>
                <a:gd name="T7" fmla="*/ 1700 h 2198"/>
                <a:gd name="T8" fmla="*/ 809 w 2280"/>
                <a:gd name="T9" fmla="*/ 1705 h 2198"/>
                <a:gd name="T10" fmla="*/ 869 w 2280"/>
                <a:gd name="T11" fmla="*/ 1744 h 2198"/>
                <a:gd name="T12" fmla="*/ 847 w 2280"/>
                <a:gd name="T13" fmla="*/ 1848 h 2198"/>
                <a:gd name="T14" fmla="*/ 874 w 2280"/>
                <a:gd name="T15" fmla="*/ 1913 h 2198"/>
                <a:gd name="T16" fmla="*/ 874 w 2280"/>
                <a:gd name="T17" fmla="*/ 2011 h 2198"/>
                <a:gd name="T18" fmla="*/ 831 w 2280"/>
                <a:gd name="T19" fmla="*/ 2071 h 2198"/>
                <a:gd name="T20" fmla="*/ 869 w 2280"/>
                <a:gd name="T21" fmla="*/ 2132 h 2198"/>
                <a:gd name="T22" fmla="*/ 896 w 2280"/>
                <a:gd name="T23" fmla="*/ 2197 h 2198"/>
                <a:gd name="T24" fmla="*/ 1000 w 2280"/>
                <a:gd name="T25" fmla="*/ 2126 h 2198"/>
                <a:gd name="T26" fmla="*/ 1136 w 2280"/>
                <a:gd name="T27" fmla="*/ 2132 h 2198"/>
                <a:gd name="T28" fmla="*/ 1229 w 2280"/>
                <a:gd name="T29" fmla="*/ 2126 h 2198"/>
                <a:gd name="T30" fmla="*/ 1416 w 2280"/>
                <a:gd name="T31" fmla="*/ 2126 h 2198"/>
                <a:gd name="T32" fmla="*/ 1454 w 2280"/>
                <a:gd name="T33" fmla="*/ 2121 h 2198"/>
                <a:gd name="T34" fmla="*/ 1454 w 2280"/>
                <a:gd name="T35" fmla="*/ 1967 h 2198"/>
                <a:gd name="T36" fmla="*/ 1694 w 2280"/>
                <a:gd name="T37" fmla="*/ 1738 h 2198"/>
                <a:gd name="T38" fmla="*/ 1934 w 2280"/>
                <a:gd name="T39" fmla="*/ 1475 h 2198"/>
                <a:gd name="T40" fmla="*/ 2224 w 2280"/>
                <a:gd name="T41" fmla="*/ 1399 h 2198"/>
                <a:gd name="T42" fmla="*/ 2279 w 2280"/>
                <a:gd name="T43" fmla="*/ 995 h 2198"/>
                <a:gd name="T44" fmla="*/ 2131 w 2280"/>
                <a:gd name="T45" fmla="*/ 743 h 2198"/>
                <a:gd name="T46" fmla="*/ 1951 w 2280"/>
                <a:gd name="T47" fmla="*/ 465 h 2198"/>
                <a:gd name="T48" fmla="*/ 1940 w 2280"/>
                <a:gd name="T49" fmla="*/ 350 h 2198"/>
                <a:gd name="T50" fmla="*/ 2087 w 2280"/>
                <a:gd name="T51" fmla="*/ 197 h 2198"/>
                <a:gd name="T52" fmla="*/ 2076 w 2280"/>
                <a:gd name="T53" fmla="*/ 126 h 2198"/>
                <a:gd name="T54" fmla="*/ 2022 w 2280"/>
                <a:gd name="T55" fmla="*/ 66 h 2198"/>
                <a:gd name="T56" fmla="*/ 1956 w 2280"/>
                <a:gd name="T57" fmla="*/ 0 h 2198"/>
                <a:gd name="T58" fmla="*/ 1825 w 2280"/>
                <a:gd name="T59" fmla="*/ 93 h 2198"/>
                <a:gd name="T60" fmla="*/ 1738 w 2280"/>
                <a:gd name="T61" fmla="*/ 164 h 2198"/>
                <a:gd name="T62" fmla="*/ 1639 w 2280"/>
                <a:gd name="T63" fmla="*/ 143 h 2198"/>
                <a:gd name="T64" fmla="*/ 1612 w 2280"/>
                <a:gd name="T65" fmla="*/ 110 h 2198"/>
                <a:gd name="T66" fmla="*/ 1427 w 2280"/>
                <a:gd name="T67" fmla="*/ 186 h 2198"/>
                <a:gd name="T68" fmla="*/ 1355 w 2280"/>
                <a:gd name="T69" fmla="*/ 208 h 2198"/>
                <a:gd name="T70" fmla="*/ 1262 w 2280"/>
                <a:gd name="T71" fmla="*/ 186 h 2198"/>
                <a:gd name="T72" fmla="*/ 1164 w 2280"/>
                <a:gd name="T73" fmla="*/ 132 h 2198"/>
                <a:gd name="T74" fmla="*/ 1093 w 2280"/>
                <a:gd name="T75" fmla="*/ 153 h 2198"/>
                <a:gd name="T76" fmla="*/ 967 w 2280"/>
                <a:gd name="T77" fmla="*/ 252 h 2198"/>
                <a:gd name="T78" fmla="*/ 874 w 2280"/>
                <a:gd name="T79" fmla="*/ 333 h 2198"/>
                <a:gd name="T80" fmla="*/ 618 w 2280"/>
                <a:gd name="T81" fmla="*/ 355 h 2198"/>
                <a:gd name="T82" fmla="*/ 465 w 2280"/>
                <a:gd name="T83" fmla="*/ 317 h 2198"/>
                <a:gd name="T84" fmla="*/ 344 w 2280"/>
                <a:gd name="T85" fmla="*/ 240 h 2198"/>
                <a:gd name="T86" fmla="*/ 224 w 2280"/>
                <a:gd name="T87" fmla="*/ 192 h 2198"/>
                <a:gd name="T88" fmla="*/ 153 w 2280"/>
                <a:gd name="T89" fmla="*/ 274 h 2198"/>
                <a:gd name="T90" fmla="*/ 71 w 2280"/>
                <a:gd name="T91" fmla="*/ 366 h 2198"/>
                <a:gd name="T92" fmla="*/ 27 w 2280"/>
                <a:gd name="T93" fmla="*/ 591 h 2198"/>
                <a:gd name="T94" fmla="*/ 0 w 2280"/>
                <a:gd name="T95" fmla="*/ 678 h 2198"/>
                <a:gd name="T96" fmla="*/ 22 w 2280"/>
                <a:gd name="T97" fmla="*/ 694 h 2198"/>
                <a:gd name="T98" fmla="*/ 120 w 2280"/>
                <a:gd name="T99" fmla="*/ 656 h 2198"/>
                <a:gd name="T100" fmla="*/ 181 w 2280"/>
                <a:gd name="T101" fmla="*/ 661 h 2198"/>
                <a:gd name="T102" fmla="*/ 224 w 2280"/>
                <a:gd name="T103" fmla="*/ 727 h 2198"/>
                <a:gd name="T104" fmla="*/ 230 w 2280"/>
                <a:gd name="T105" fmla="*/ 897 h 2198"/>
                <a:gd name="T106" fmla="*/ 252 w 2280"/>
                <a:gd name="T107" fmla="*/ 951 h 2198"/>
                <a:gd name="T108" fmla="*/ 126 w 2280"/>
                <a:gd name="T109" fmla="*/ 1459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170" y="1503"/>
                  </a:moveTo>
                  <a:lnTo>
                    <a:pt x="170" y="1503"/>
                  </a:lnTo>
                  <a:cubicBezTo>
                    <a:pt x="219" y="1503"/>
                    <a:pt x="252" y="1497"/>
                    <a:pt x="300" y="1508"/>
                  </a:cubicBezTo>
                  <a:cubicBezTo>
                    <a:pt x="317" y="1514"/>
                    <a:pt x="328" y="1519"/>
                    <a:pt x="344" y="1519"/>
                  </a:cubicBezTo>
                  <a:cubicBezTo>
                    <a:pt x="371" y="1530"/>
                    <a:pt x="388" y="1536"/>
                    <a:pt x="404" y="1557"/>
                  </a:cubicBezTo>
                  <a:cubicBezTo>
                    <a:pt x="426" y="1601"/>
                    <a:pt x="437" y="1634"/>
                    <a:pt x="465" y="1672"/>
                  </a:cubicBezTo>
                  <a:cubicBezTo>
                    <a:pt x="475" y="1689"/>
                    <a:pt x="492" y="1683"/>
                    <a:pt x="508" y="1689"/>
                  </a:cubicBezTo>
                  <a:cubicBezTo>
                    <a:pt x="536" y="1689"/>
                    <a:pt x="547" y="1700"/>
                    <a:pt x="574" y="1700"/>
                  </a:cubicBezTo>
                  <a:cubicBezTo>
                    <a:pt x="650" y="1700"/>
                    <a:pt x="694" y="1700"/>
                    <a:pt x="776" y="1700"/>
                  </a:cubicBezTo>
                  <a:cubicBezTo>
                    <a:pt x="787" y="1700"/>
                    <a:pt x="798" y="1700"/>
                    <a:pt x="809" y="1705"/>
                  </a:cubicBezTo>
                  <a:cubicBezTo>
                    <a:pt x="825" y="1705"/>
                    <a:pt x="841" y="1705"/>
                    <a:pt x="852" y="1716"/>
                  </a:cubicBezTo>
                  <a:cubicBezTo>
                    <a:pt x="863" y="1722"/>
                    <a:pt x="869" y="1733"/>
                    <a:pt x="869" y="1744"/>
                  </a:cubicBezTo>
                  <a:cubicBezTo>
                    <a:pt x="869" y="1809"/>
                    <a:pt x="869" y="1809"/>
                    <a:pt x="869" y="1809"/>
                  </a:cubicBezTo>
                  <a:cubicBezTo>
                    <a:pt x="869" y="1826"/>
                    <a:pt x="847" y="1830"/>
                    <a:pt x="847" y="1848"/>
                  </a:cubicBezTo>
                  <a:cubicBezTo>
                    <a:pt x="847" y="1863"/>
                    <a:pt x="858" y="1869"/>
                    <a:pt x="863" y="1880"/>
                  </a:cubicBezTo>
                  <a:cubicBezTo>
                    <a:pt x="869" y="1891"/>
                    <a:pt x="869" y="1902"/>
                    <a:pt x="874" y="1913"/>
                  </a:cubicBezTo>
                  <a:cubicBezTo>
                    <a:pt x="880" y="1934"/>
                    <a:pt x="891" y="1951"/>
                    <a:pt x="891" y="1978"/>
                  </a:cubicBezTo>
                  <a:cubicBezTo>
                    <a:pt x="891" y="1989"/>
                    <a:pt x="880" y="2000"/>
                    <a:pt x="874" y="2011"/>
                  </a:cubicBezTo>
                  <a:cubicBezTo>
                    <a:pt x="869" y="2022"/>
                    <a:pt x="863" y="2033"/>
                    <a:pt x="852" y="2044"/>
                  </a:cubicBezTo>
                  <a:cubicBezTo>
                    <a:pt x="841" y="2049"/>
                    <a:pt x="831" y="2055"/>
                    <a:pt x="831" y="2071"/>
                  </a:cubicBezTo>
                  <a:cubicBezTo>
                    <a:pt x="831" y="2077"/>
                    <a:pt x="836" y="2077"/>
                    <a:pt x="836" y="2082"/>
                  </a:cubicBezTo>
                  <a:cubicBezTo>
                    <a:pt x="847" y="2104"/>
                    <a:pt x="858" y="2115"/>
                    <a:pt x="869" y="2132"/>
                  </a:cubicBezTo>
                  <a:cubicBezTo>
                    <a:pt x="880" y="2159"/>
                    <a:pt x="885" y="2170"/>
                    <a:pt x="896" y="2197"/>
                  </a:cubicBezTo>
                  <a:lnTo>
                    <a:pt x="896" y="2197"/>
                  </a:lnTo>
                  <a:cubicBezTo>
                    <a:pt x="896" y="2191"/>
                    <a:pt x="902" y="2191"/>
                    <a:pt x="902" y="2191"/>
                  </a:cubicBezTo>
                  <a:cubicBezTo>
                    <a:pt x="940" y="2164"/>
                    <a:pt x="956" y="2126"/>
                    <a:pt x="1000" y="2126"/>
                  </a:cubicBezTo>
                  <a:cubicBezTo>
                    <a:pt x="1028" y="2126"/>
                    <a:pt x="1043" y="2132"/>
                    <a:pt x="1071" y="2132"/>
                  </a:cubicBezTo>
                  <a:cubicBezTo>
                    <a:pt x="1136" y="2132"/>
                    <a:pt x="1136" y="2132"/>
                    <a:pt x="1136" y="2132"/>
                  </a:cubicBezTo>
                  <a:cubicBezTo>
                    <a:pt x="1164" y="2132"/>
                    <a:pt x="1180" y="2126"/>
                    <a:pt x="1208" y="2126"/>
                  </a:cubicBezTo>
                  <a:cubicBezTo>
                    <a:pt x="1218" y="2126"/>
                    <a:pt x="1224" y="2126"/>
                    <a:pt x="1229" y="2126"/>
                  </a:cubicBezTo>
                  <a:cubicBezTo>
                    <a:pt x="1262" y="2126"/>
                    <a:pt x="1279" y="2121"/>
                    <a:pt x="1306" y="2121"/>
                  </a:cubicBezTo>
                  <a:cubicBezTo>
                    <a:pt x="1350" y="2121"/>
                    <a:pt x="1372" y="2126"/>
                    <a:pt x="1416" y="2126"/>
                  </a:cubicBezTo>
                  <a:cubicBezTo>
                    <a:pt x="1427" y="2126"/>
                    <a:pt x="1443" y="2121"/>
                    <a:pt x="1454" y="2121"/>
                  </a:cubicBezTo>
                  <a:lnTo>
                    <a:pt x="1454" y="2121"/>
                  </a:lnTo>
                  <a:cubicBezTo>
                    <a:pt x="1454" y="2115"/>
                    <a:pt x="1454" y="2110"/>
                    <a:pt x="1454" y="2104"/>
                  </a:cubicBezTo>
                  <a:cubicBezTo>
                    <a:pt x="1454" y="1967"/>
                    <a:pt x="1454" y="1967"/>
                    <a:pt x="1454" y="1967"/>
                  </a:cubicBezTo>
                  <a:cubicBezTo>
                    <a:pt x="1454" y="1913"/>
                    <a:pt x="1513" y="1902"/>
                    <a:pt x="1568" y="1880"/>
                  </a:cubicBezTo>
                  <a:cubicBezTo>
                    <a:pt x="1634" y="1848"/>
                    <a:pt x="1645" y="1793"/>
                    <a:pt x="1694" y="1738"/>
                  </a:cubicBezTo>
                  <a:cubicBezTo>
                    <a:pt x="1765" y="1672"/>
                    <a:pt x="1782" y="1612"/>
                    <a:pt x="1842" y="1541"/>
                  </a:cubicBezTo>
                  <a:cubicBezTo>
                    <a:pt x="1874" y="1508"/>
                    <a:pt x="1890" y="1475"/>
                    <a:pt x="1934" y="1475"/>
                  </a:cubicBezTo>
                  <a:cubicBezTo>
                    <a:pt x="2022" y="1475"/>
                    <a:pt x="2060" y="1525"/>
                    <a:pt x="2148" y="1525"/>
                  </a:cubicBezTo>
                  <a:cubicBezTo>
                    <a:pt x="2202" y="1525"/>
                    <a:pt x="2224" y="1459"/>
                    <a:pt x="2224" y="1399"/>
                  </a:cubicBezTo>
                  <a:cubicBezTo>
                    <a:pt x="2224" y="1345"/>
                    <a:pt x="2213" y="1312"/>
                    <a:pt x="2213" y="1252"/>
                  </a:cubicBezTo>
                  <a:cubicBezTo>
                    <a:pt x="2213" y="1148"/>
                    <a:pt x="2279" y="1098"/>
                    <a:pt x="2279" y="995"/>
                  </a:cubicBezTo>
                  <a:cubicBezTo>
                    <a:pt x="2279" y="935"/>
                    <a:pt x="2213" y="929"/>
                    <a:pt x="2175" y="886"/>
                  </a:cubicBezTo>
                  <a:cubicBezTo>
                    <a:pt x="2131" y="847"/>
                    <a:pt x="2159" y="798"/>
                    <a:pt x="2131" y="743"/>
                  </a:cubicBezTo>
                  <a:cubicBezTo>
                    <a:pt x="2104" y="683"/>
                    <a:pt x="2082" y="645"/>
                    <a:pt x="2033" y="596"/>
                  </a:cubicBezTo>
                  <a:cubicBezTo>
                    <a:pt x="1989" y="558"/>
                    <a:pt x="1951" y="525"/>
                    <a:pt x="1951" y="465"/>
                  </a:cubicBezTo>
                  <a:cubicBezTo>
                    <a:pt x="1945" y="448"/>
                    <a:pt x="1940" y="443"/>
                    <a:pt x="1940" y="426"/>
                  </a:cubicBezTo>
                  <a:cubicBezTo>
                    <a:pt x="1940" y="350"/>
                    <a:pt x="1940" y="350"/>
                    <a:pt x="1940" y="350"/>
                  </a:cubicBezTo>
                  <a:cubicBezTo>
                    <a:pt x="1940" y="339"/>
                    <a:pt x="1934" y="333"/>
                    <a:pt x="1934" y="322"/>
                  </a:cubicBezTo>
                  <a:cubicBezTo>
                    <a:pt x="1934" y="246"/>
                    <a:pt x="2087" y="274"/>
                    <a:pt x="2087" y="197"/>
                  </a:cubicBezTo>
                  <a:cubicBezTo>
                    <a:pt x="2087" y="175"/>
                    <a:pt x="2071" y="164"/>
                    <a:pt x="2055" y="148"/>
                  </a:cubicBezTo>
                  <a:cubicBezTo>
                    <a:pt x="2060" y="137"/>
                    <a:pt x="2071" y="132"/>
                    <a:pt x="2076" y="126"/>
                  </a:cubicBezTo>
                  <a:lnTo>
                    <a:pt x="2076" y="126"/>
                  </a:lnTo>
                  <a:cubicBezTo>
                    <a:pt x="2060" y="104"/>
                    <a:pt x="2044" y="88"/>
                    <a:pt x="2022" y="66"/>
                  </a:cubicBezTo>
                  <a:cubicBezTo>
                    <a:pt x="2005" y="49"/>
                    <a:pt x="2000" y="39"/>
                    <a:pt x="1983" y="22"/>
                  </a:cubicBezTo>
                  <a:cubicBezTo>
                    <a:pt x="1972" y="17"/>
                    <a:pt x="1967" y="0"/>
                    <a:pt x="1956" y="0"/>
                  </a:cubicBezTo>
                  <a:cubicBezTo>
                    <a:pt x="1934" y="0"/>
                    <a:pt x="1923" y="11"/>
                    <a:pt x="1907" y="22"/>
                  </a:cubicBezTo>
                  <a:cubicBezTo>
                    <a:pt x="1868" y="44"/>
                    <a:pt x="1858" y="66"/>
                    <a:pt x="1825" y="93"/>
                  </a:cubicBezTo>
                  <a:cubicBezTo>
                    <a:pt x="1798" y="115"/>
                    <a:pt x="1787" y="126"/>
                    <a:pt x="1765" y="148"/>
                  </a:cubicBezTo>
                  <a:cubicBezTo>
                    <a:pt x="1754" y="153"/>
                    <a:pt x="1749" y="159"/>
                    <a:pt x="1738" y="164"/>
                  </a:cubicBezTo>
                  <a:cubicBezTo>
                    <a:pt x="1721" y="181"/>
                    <a:pt x="1716" y="197"/>
                    <a:pt x="1699" y="197"/>
                  </a:cubicBezTo>
                  <a:cubicBezTo>
                    <a:pt x="1667" y="197"/>
                    <a:pt x="1656" y="170"/>
                    <a:pt x="1639" y="143"/>
                  </a:cubicBezTo>
                  <a:cubicBezTo>
                    <a:pt x="1639" y="137"/>
                    <a:pt x="1634" y="126"/>
                    <a:pt x="1623" y="121"/>
                  </a:cubicBezTo>
                  <a:cubicBezTo>
                    <a:pt x="1617" y="121"/>
                    <a:pt x="1617" y="110"/>
                    <a:pt x="1612" y="110"/>
                  </a:cubicBezTo>
                  <a:cubicBezTo>
                    <a:pt x="1579" y="110"/>
                    <a:pt x="1568" y="126"/>
                    <a:pt x="1541" y="143"/>
                  </a:cubicBezTo>
                  <a:cubicBezTo>
                    <a:pt x="1497" y="159"/>
                    <a:pt x="1470" y="170"/>
                    <a:pt x="1427" y="186"/>
                  </a:cubicBezTo>
                  <a:cubicBezTo>
                    <a:pt x="1405" y="197"/>
                    <a:pt x="1388" y="197"/>
                    <a:pt x="1366" y="203"/>
                  </a:cubicBezTo>
                  <a:cubicBezTo>
                    <a:pt x="1361" y="203"/>
                    <a:pt x="1361" y="208"/>
                    <a:pt x="1355" y="208"/>
                  </a:cubicBezTo>
                  <a:cubicBezTo>
                    <a:pt x="1306" y="208"/>
                    <a:pt x="1306" y="208"/>
                    <a:pt x="1306" y="208"/>
                  </a:cubicBezTo>
                  <a:cubicBezTo>
                    <a:pt x="1284" y="208"/>
                    <a:pt x="1279" y="192"/>
                    <a:pt x="1262" y="186"/>
                  </a:cubicBezTo>
                  <a:cubicBezTo>
                    <a:pt x="1251" y="181"/>
                    <a:pt x="1240" y="181"/>
                    <a:pt x="1229" y="175"/>
                  </a:cubicBezTo>
                  <a:cubicBezTo>
                    <a:pt x="1202" y="159"/>
                    <a:pt x="1191" y="148"/>
                    <a:pt x="1164" y="132"/>
                  </a:cubicBezTo>
                  <a:cubicBezTo>
                    <a:pt x="1158" y="126"/>
                    <a:pt x="1158" y="121"/>
                    <a:pt x="1153" y="121"/>
                  </a:cubicBezTo>
                  <a:cubicBezTo>
                    <a:pt x="1125" y="121"/>
                    <a:pt x="1114" y="137"/>
                    <a:pt x="1093" y="153"/>
                  </a:cubicBezTo>
                  <a:cubicBezTo>
                    <a:pt x="1082" y="164"/>
                    <a:pt x="1076" y="170"/>
                    <a:pt x="1065" y="175"/>
                  </a:cubicBezTo>
                  <a:cubicBezTo>
                    <a:pt x="1028" y="203"/>
                    <a:pt x="1006" y="219"/>
                    <a:pt x="967" y="252"/>
                  </a:cubicBezTo>
                  <a:cubicBezTo>
                    <a:pt x="940" y="274"/>
                    <a:pt x="935" y="301"/>
                    <a:pt x="907" y="317"/>
                  </a:cubicBezTo>
                  <a:cubicBezTo>
                    <a:pt x="896" y="322"/>
                    <a:pt x="885" y="322"/>
                    <a:pt x="874" y="333"/>
                  </a:cubicBezTo>
                  <a:cubicBezTo>
                    <a:pt x="841" y="350"/>
                    <a:pt x="820" y="361"/>
                    <a:pt x="787" y="361"/>
                  </a:cubicBezTo>
                  <a:cubicBezTo>
                    <a:pt x="721" y="361"/>
                    <a:pt x="683" y="355"/>
                    <a:pt x="618" y="355"/>
                  </a:cubicBezTo>
                  <a:cubicBezTo>
                    <a:pt x="569" y="355"/>
                    <a:pt x="541" y="350"/>
                    <a:pt x="497" y="333"/>
                  </a:cubicBezTo>
                  <a:cubicBezTo>
                    <a:pt x="486" y="328"/>
                    <a:pt x="475" y="322"/>
                    <a:pt x="465" y="317"/>
                  </a:cubicBezTo>
                  <a:cubicBezTo>
                    <a:pt x="448" y="306"/>
                    <a:pt x="437" y="301"/>
                    <a:pt x="421" y="290"/>
                  </a:cubicBezTo>
                  <a:cubicBezTo>
                    <a:pt x="393" y="274"/>
                    <a:pt x="371" y="262"/>
                    <a:pt x="344" y="240"/>
                  </a:cubicBezTo>
                  <a:cubicBezTo>
                    <a:pt x="317" y="219"/>
                    <a:pt x="295" y="208"/>
                    <a:pt x="256" y="203"/>
                  </a:cubicBezTo>
                  <a:cubicBezTo>
                    <a:pt x="246" y="197"/>
                    <a:pt x="241" y="192"/>
                    <a:pt x="224" y="192"/>
                  </a:cubicBezTo>
                  <a:cubicBezTo>
                    <a:pt x="208" y="192"/>
                    <a:pt x="202" y="208"/>
                    <a:pt x="192" y="219"/>
                  </a:cubicBezTo>
                  <a:cubicBezTo>
                    <a:pt x="181" y="240"/>
                    <a:pt x="170" y="252"/>
                    <a:pt x="153" y="274"/>
                  </a:cubicBezTo>
                  <a:cubicBezTo>
                    <a:pt x="137" y="295"/>
                    <a:pt x="126" y="311"/>
                    <a:pt x="98" y="328"/>
                  </a:cubicBezTo>
                  <a:cubicBezTo>
                    <a:pt x="88" y="339"/>
                    <a:pt x="71" y="344"/>
                    <a:pt x="71" y="366"/>
                  </a:cubicBezTo>
                  <a:cubicBezTo>
                    <a:pt x="71" y="410"/>
                    <a:pt x="71" y="437"/>
                    <a:pt x="71" y="481"/>
                  </a:cubicBezTo>
                  <a:cubicBezTo>
                    <a:pt x="71" y="530"/>
                    <a:pt x="55" y="552"/>
                    <a:pt x="27" y="591"/>
                  </a:cubicBezTo>
                  <a:cubicBezTo>
                    <a:pt x="27" y="596"/>
                    <a:pt x="27" y="602"/>
                    <a:pt x="27" y="602"/>
                  </a:cubicBezTo>
                  <a:cubicBezTo>
                    <a:pt x="11" y="629"/>
                    <a:pt x="5" y="650"/>
                    <a:pt x="0" y="678"/>
                  </a:cubicBezTo>
                  <a:lnTo>
                    <a:pt x="0" y="678"/>
                  </a:lnTo>
                  <a:cubicBezTo>
                    <a:pt x="5" y="683"/>
                    <a:pt x="16" y="694"/>
                    <a:pt x="22" y="694"/>
                  </a:cubicBezTo>
                  <a:cubicBezTo>
                    <a:pt x="38" y="694"/>
                    <a:pt x="49" y="683"/>
                    <a:pt x="60" y="683"/>
                  </a:cubicBezTo>
                  <a:cubicBezTo>
                    <a:pt x="82" y="672"/>
                    <a:pt x="98" y="667"/>
                    <a:pt x="120" y="656"/>
                  </a:cubicBezTo>
                  <a:cubicBezTo>
                    <a:pt x="131" y="650"/>
                    <a:pt x="137" y="639"/>
                    <a:pt x="148" y="639"/>
                  </a:cubicBezTo>
                  <a:cubicBezTo>
                    <a:pt x="164" y="639"/>
                    <a:pt x="170" y="656"/>
                    <a:pt x="181" y="661"/>
                  </a:cubicBezTo>
                  <a:cubicBezTo>
                    <a:pt x="197" y="672"/>
                    <a:pt x="213" y="678"/>
                    <a:pt x="219" y="694"/>
                  </a:cubicBezTo>
                  <a:cubicBezTo>
                    <a:pt x="224" y="705"/>
                    <a:pt x="224" y="716"/>
                    <a:pt x="224" y="727"/>
                  </a:cubicBezTo>
                  <a:cubicBezTo>
                    <a:pt x="224" y="787"/>
                    <a:pt x="224" y="820"/>
                    <a:pt x="224" y="875"/>
                  </a:cubicBezTo>
                  <a:cubicBezTo>
                    <a:pt x="224" y="886"/>
                    <a:pt x="230" y="891"/>
                    <a:pt x="230" y="897"/>
                  </a:cubicBezTo>
                  <a:cubicBezTo>
                    <a:pt x="235" y="907"/>
                    <a:pt x="235" y="918"/>
                    <a:pt x="235" y="929"/>
                  </a:cubicBezTo>
                  <a:cubicBezTo>
                    <a:pt x="241" y="940"/>
                    <a:pt x="246" y="940"/>
                    <a:pt x="252" y="951"/>
                  </a:cubicBezTo>
                  <a:cubicBezTo>
                    <a:pt x="263" y="968"/>
                    <a:pt x="268" y="979"/>
                    <a:pt x="278" y="1001"/>
                  </a:cubicBezTo>
                  <a:cubicBezTo>
                    <a:pt x="126" y="1459"/>
                    <a:pt x="126" y="1459"/>
                    <a:pt x="126" y="1459"/>
                  </a:cubicBezTo>
                  <a:cubicBezTo>
                    <a:pt x="142" y="1470"/>
                    <a:pt x="153" y="1486"/>
                    <a:pt x="170" y="150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7" name="Freeform 157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463 w 3060"/>
                <a:gd name="T1" fmla="*/ 11 h 3373"/>
                <a:gd name="T2" fmla="*/ 2628 w 3060"/>
                <a:gd name="T3" fmla="*/ 175 h 3373"/>
                <a:gd name="T4" fmla="*/ 2939 w 3060"/>
                <a:gd name="T5" fmla="*/ 203 h 3373"/>
                <a:gd name="T6" fmla="*/ 3032 w 3060"/>
                <a:gd name="T7" fmla="*/ 247 h 3373"/>
                <a:gd name="T8" fmla="*/ 3026 w 3060"/>
                <a:gd name="T9" fmla="*/ 383 h 3373"/>
                <a:gd name="T10" fmla="*/ 3037 w 3060"/>
                <a:gd name="T11" fmla="*/ 514 h 3373"/>
                <a:gd name="T12" fmla="*/ 2999 w 3060"/>
                <a:gd name="T13" fmla="*/ 585 h 3373"/>
                <a:gd name="T14" fmla="*/ 3059 w 3060"/>
                <a:gd name="T15" fmla="*/ 700 h 3373"/>
                <a:gd name="T16" fmla="*/ 2715 w 3060"/>
                <a:gd name="T17" fmla="*/ 924 h 3373"/>
                <a:gd name="T18" fmla="*/ 2813 w 3060"/>
                <a:gd name="T19" fmla="*/ 1087 h 3373"/>
                <a:gd name="T20" fmla="*/ 2961 w 3060"/>
                <a:gd name="T21" fmla="*/ 1410 h 3373"/>
                <a:gd name="T22" fmla="*/ 2622 w 3060"/>
                <a:gd name="T23" fmla="*/ 1503 h 3373"/>
                <a:gd name="T24" fmla="*/ 2256 w 3060"/>
                <a:gd name="T25" fmla="*/ 1755 h 3373"/>
                <a:gd name="T26" fmla="*/ 2114 w 3060"/>
                <a:gd name="T27" fmla="*/ 2126 h 3373"/>
                <a:gd name="T28" fmla="*/ 1967 w 3060"/>
                <a:gd name="T29" fmla="*/ 2126 h 3373"/>
                <a:gd name="T30" fmla="*/ 1682 w 3060"/>
                <a:gd name="T31" fmla="*/ 2093 h 3373"/>
                <a:gd name="T32" fmla="*/ 1321 w 3060"/>
                <a:gd name="T33" fmla="*/ 2361 h 3373"/>
                <a:gd name="T34" fmla="*/ 1092 w 3060"/>
                <a:gd name="T35" fmla="*/ 2503 h 3373"/>
                <a:gd name="T36" fmla="*/ 928 w 3060"/>
                <a:gd name="T37" fmla="*/ 2727 h 3373"/>
                <a:gd name="T38" fmla="*/ 704 w 3060"/>
                <a:gd name="T39" fmla="*/ 3039 h 3373"/>
                <a:gd name="T40" fmla="*/ 710 w 3060"/>
                <a:gd name="T41" fmla="*/ 3372 h 3373"/>
                <a:gd name="T42" fmla="*/ 212 w 3060"/>
                <a:gd name="T43" fmla="*/ 3120 h 3373"/>
                <a:gd name="T44" fmla="*/ 240 w 3060"/>
                <a:gd name="T45" fmla="*/ 2891 h 3373"/>
                <a:gd name="T46" fmla="*/ 163 w 3060"/>
                <a:gd name="T47" fmla="*/ 2656 h 3373"/>
                <a:gd name="T48" fmla="*/ 59 w 3060"/>
                <a:gd name="T49" fmla="*/ 2498 h 3373"/>
                <a:gd name="T50" fmla="*/ 0 w 3060"/>
                <a:gd name="T51" fmla="*/ 2437 h 3373"/>
                <a:gd name="T52" fmla="*/ 27 w 3060"/>
                <a:gd name="T53" fmla="*/ 2225 h 3373"/>
                <a:gd name="T54" fmla="*/ 207 w 3060"/>
                <a:gd name="T55" fmla="*/ 2225 h 3373"/>
                <a:gd name="T56" fmla="*/ 316 w 3060"/>
                <a:gd name="T57" fmla="*/ 2318 h 3373"/>
                <a:gd name="T58" fmla="*/ 518 w 3060"/>
                <a:gd name="T59" fmla="*/ 2394 h 3373"/>
                <a:gd name="T60" fmla="*/ 677 w 3060"/>
                <a:gd name="T61" fmla="*/ 2192 h 3373"/>
                <a:gd name="T62" fmla="*/ 759 w 3060"/>
                <a:gd name="T63" fmla="*/ 2121 h 3373"/>
                <a:gd name="T64" fmla="*/ 911 w 3060"/>
                <a:gd name="T65" fmla="*/ 1978 h 3373"/>
                <a:gd name="T66" fmla="*/ 911 w 3060"/>
                <a:gd name="T67" fmla="*/ 1738 h 3373"/>
                <a:gd name="T68" fmla="*/ 895 w 3060"/>
                <a:gd name="T69" fmla="*/ 1557 h 3373"/>
                <a:gd name="T70" fmla="*/ 743 w 3060"/>
                <a:gd name="T71" fmla="*/ 1460 h 3373"/>
                <a:gd name="T72" fmla="*/ 540 w 3060"/>
                <a:gd name="T73" fmla="*/ 1328 h 3373"/>
                <a:gd name="T74" fmla="*/ 409 w 3060"/>
                <a:gd name="T75" fmla="*/ 1295 h 3373"/>
                <a:gd name="T76" fmla="*/ 469 w 3060"/>
                <a:gd name="T77" fmla="*/ 1164 h 3373"/>
                <a:gd name="T78" fmla="*/ 556 w 3060"/>
                <a:gd name="T79" fmla="*/ 990 h 3373"/>
                <a:gd name="T80" fmla="*/ 682 w 3060"/>
                <a:gd name="T81" fmla="*/ 858 h 3373"/>
                <a:gd name="T82" fmla="*/ 835 w 3060"/>
                <a:gd name="T83" fmla="*/ 847 h 3373"/>
                <a:gd name="T84" fmla="*/ 824 w 3060"/>
                <a:gd name="T85" fmla="*/ 782 h 3373"/>
                <a:gd name="T86" fmla="*/ 944 w 3060"/>
                <a:gd name="T87" fmla="*/ 569 h 3373"/>
                <a:gd name="T88" fmla="*/ 1037 w 3060"/>
                <a:gd name="T89" fmla="*/ 574 h 3373"/>
                <a:gd name="T90" fmla="*/ 1163 w 3060"/>
                <a:gd name="T91" fmla="*/ 569 h 3373"/>
                <a:gd name="T92" fmla="*/ 1267 w 3060"/>
                <a:gd name="T93" fmla="*/ 470 h 3373"/>
                <a:gd name="T94" fmla="*/ 1431 w 3060"/>
                <a:gd name="T95" fmla="*/ 443 h 3373"/>
                <a:gd name="T96" fmla="*/ 1611 w 3060"/>
                <a:gd name="T97" fmla="*/ 416 h 3373"/>
                <a:gd name="T98" fmla="*/ 1639 w 3060"/>
                <a:gd name="T99" fmla="*/ 351 h 3373"/>
                <a:gd name="T100" fmla="*/ 1879 w 3060"/>
                <a:gd name="T101" fmla="*/ 197 h 3373"/>
                <a:gd name="T102" fmla="*/ 1972 w 3060"/>
                <a:gd name="T103" fmla="*/ 268 h 3373"/>
                <a:gd name="T104" fmla="*/ 2097 w 3060"/>
                <a:gd name="T105" fmla="*/ 252 h 3373"/>
                <a:gd name="T106" fmla="*/ 2316 w 3060"/>
                <a:gd name="T107" fmla="*/ 159 h 3373"/>
                <a:gd name="T108" fmla="*/ 2322 w 3060"/>
                <a:gd name="T109" fmla="*/ 39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2333" y="6"/>
                  </a:move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8" y="673"/>
                    <a:pt x="3059" y="700"/>
                  </a:cubicBez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32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6"/>
                    <a:pt x="212" y="3120"/>
                  </a:cubicBezTo>
                  <a:lnTo>
                    <a:pt x="212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8" name="Freeform 158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1711 w 2394"/>
                <a:gd name="T1" fmla="*/ 5 h 1755"/>
                <a:gd name="T2" fmla="*/ 1716 w 2394"/>
                <a:gd name="T3" fmla="*/ 88 h 1755"/>
                <a:gd name="T4" fmla="*/ 1765 w 2394"/>
                <a:gd name="T5" fmla="*/ 153 h 1755"/>
                <a:gd name="T6" fmla="*/ 1815 w 2394"/>
                <a:gd name="T7" fmla="*/ 279 h 1755"/>
                <a:gd name="T8" fmla="*/ 1875 w 2394"/>
                <a:gd name="T9" fmla="*/ 350 h 1755"/>
                <a:gd name="T10" fmla="*/ 2115 w 2394"/>
                <a:gd name="T11" fmla="*/ 361 h 1755"/>
                <a:gd name="T12" fmla="*/ 2137 w 2394"/>
                <a:gd name="T13" fmla="*/ 377 h 1755"/>
                <a:gd name="T14" fmla="*/ 2235 w 2394"/>
                <a:gd name="T15" fmla="*/ 339 h 1755"/>
                <a:gd name="T16" fmla="*/ 2296 w 2394"/>
                <a:gd name="T17" fmla="*/ 344 h 1755"/>
                <a:gd name="T18" fmla="*/ 2339 w 2394"/>
                <a:gd name="T19" fmla="*/ 410 h 1755"/>
                <a:gd name="T20" fmla="*/ 2345 w 2394"/>
                <a:gd name="T21" fmla="*/ 580 h 1755"/>
                <a:gd name="T22" fmla="*/ 2367 w 2394"/>
                <a:gd name="T23" fmla="*/ 634 h 1755"/>
                <a:gd name="T24" fmla="*/ 2241 w 2394"/>
                <a:gd name="T25" fmla="*/ 1142 h 1755"/>
                <a:gd name="T26" fmla="*/ 2285 w 2394"/>
                <a:gd name="T27" fmla="*/ 1186 h 1755"/>
                <a:gd name="T28" fmla="*/ 2285 w 2394"/>
                <a:gd name="T29" fmla="*/ 1290 h 1755"/>
                <a:gd name="T30" fmla="*/ 2268 w 2394"/>
                <a:gd name="T31" fmla="*/ 1339 h 1755"/>
                <a:gd name="T32" fmla="*/ 2126 w 2394"/>
                <a:gd name="T33" fmla="*/ 1399 h 1755"/>
                <a:gd name="T34" fmla="*/ 1968 w 2394"/>
                <a:gd name="T35" fmla="*/ 1470 h 1755"/>
                <a:gd name="T36" fmla="*/ 1924 w 2394"/>
                <a:gd name="T37" fmla="*/ 1448 h 1755"/>
                <a:gd name="T38" fmla="*/ 1858 w 2394"/>
                <a:gd name="T39" fmla="*/ 1366 h 1755"/>
                <a:gd name="T40" fmla="*/ 1760 w 2394"/>
                <a:gd name="T41" fmla="*/ 1421 h 1755"/>
                <a:gd name="T42" fmla="*/ 1591 w 2394"/>
                <a:gd name="T43" fmla="*/ 1531 h 1755"/>
                <a:gd name="T44" fmla="*/ 1574 w 2394"/>
                <a:gd name="T45" fmla="*/ 1552 h 1755"/>
                <a:gd name="T46" fmla="*/ 1536 w 2394"/>
                <a:gd name="T47" fmla="*/ 1716 h 1755"/>
                <a:gd name="T48" fmla="*/ 1383 w 2394"/>
                <a:gd name="T49" fmla="*/ 1623 h 1755"/>
                <a:gd name="T50" fmla="*/ 1268 w 2394"/>
                <a:gd name="T51" fmla="*/ 1590 h 1755"/>
                <a:gd name="T52" fmla="*/ 1176 w 2394"/>
                <a:gd name="T53" fmla="*/ 1689 h 1755"/>
                <a:gd name="T54" fmla="*/ 1115 w 2394"/>
                <a:gd name="T55" fmla="*/ 1749 h 1755"/>
                <a:gd name="T56" fmla="*/ 1039 w 2394"/>
                <a:gd name="T57" fmla="*/ 1754 h 1755"/>
                <a:gd name="T58" fmla="*/ 946 w 2394"/>
                <a:gd name="T59" fmla="*/ 1749 h 1755"/>
                <a:gd name="T60" fmla="*/ 896 w 2394"/>
                <a:gd name="T61" fmla="*/ 1749 h 1755"/>
                <a:gd name="T62" fmla="*/ 782 w 2394"/>
                <a:gd name="T63" fmla="*/ 1656 h 1755"/>
                <a:gd name="T64" fmla="*/ 623 w 2394"/>
                <a:gd name="T65" fmla="*/ 1531 h 1755"/>
                <a:gd name="T66" fmla="*/ 585 w 2394"/>
                <a:gd name="T67" fmla="*/ 1448 h 1755"/>
                <a:gd name="T68" fmla="*/ 82 w 2394"/>
                <a:gd name="T69" fmla="*/ 1502 h 1755"/>
                <a:gd name="T70" fmla="*/ 0 w 2394"/>
                <a:gd name="T71" fmla="*/ 1427 h 1755"/>
                <a:gd name="T72" fmla="*/ 60 w 2394"/>
                <a:gd name="T73" fmla="*/ 1164 h 1755"/>
                <a:gd name="T74" fmla="*/ 93 w 2394"/>
                <a:gd name="T75" fmla="*/ 1033 h 1755"/>
                <a:gd name="T76" fmla="*/ 164 w 2394"/>
                <a:gd name="T77" fmla="*/ 962 h 1755"/>
                <a:gd name="T78" fmla="*/ 285 w 2394"/>
                <a:gd name="T79" fmla="*/ 809 h 1755"/>
                <a:gd name="T80" fmla="*/ 350 w 2394"/>
                <a:gd name="T81" fmla="*/ 781 h 1755"/>
                <a:gd name="T82" fmla="*/ 393 w 2394"/>
                <a:gd name="T83" fmla="*/ 705 h 1755"/>
                <a:gd name="T84" fmla="*/ 437 w 2394"/>
                <a:gd name="T85" fmla="*/ 656 h 1755"/>
                <a:gd name="T86" fmla="*/ 607 w 2394"/>
                <a:gd name="T87" fmla="*/ 585 h 1755"/>
                <a:gd name="T88" fmla="*/ 695 w 2394"/>
                <a:gd name="T89" fmla="*/ 585 h 1755"/>
                <a:gd name="T90" fmla="*/ 820 w 2394"/>
                <a:gd name="T91" fmla="*/ 552 h 1755"/>
                <a:gd name="T92" fmla="*/ 918 w 2394"/>
                <a:gd name="T93" fmla="*/ 410 h 1755"/>
                <a:gd name="T94" fmla="*/ 957 w 2394"/>
                <a:gd name="T95" fmla="*/ 350 h 1755"/>
                <a:gd name="T96" fmla="*/ 1093 w 2394"/>
                <a:gd name="T97" fmla="*/ 333 h 1755"/>
                <a:gd name="T98" fmla="*/ 1197 w 2394"/>
                <a:gd name="T99" fmla="*/ 322 h 1755"/>
                <a:gd name="T100" fmla="*/ 1273 w 2394"/>
                <a:gd name="T101" fmla="*/ 257 h 1755"/>
                <a:gd name="T102" fmla="*/ 1454 w 2394"/>
                <a:gd name="T103" fmla="*/ 120 h 1755"/>
                <a:gd name="T104" fmla="*/ 1531 w 2394"/>
                <a:gd name="T105" fmla="*/ 38 h 1755"/>
                <a:gd name="T106" fmla="*/ 1628 w 2394"/>
                <a:gd name="T107" fmla="*/ 0 h 1755"/>
                <a:gd name="T108" fmla="*/ 1711 w 2394"/>
                <a:gd name="T109" fmla="*/ 5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1711" y="5"/>
                  </a:move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39" name="Freeform 159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464 w 5547"/>
                <a:gd name="T1" fmla="*/ 3077 h 3574"/>
                <a:gd name="T2" fmla="*/ 748 w 5547"/>
                <a:gd name="T3" fmla="*/ 2967 h 3574"/>
                <a:gd name="T4" fmla="*/ 912 w 5547"/>
                <a:gd name="T5" fmla="*/ 2945 h 3574"/>
                <a:gd name="T6" fmla="*/ 1153 w 5547"/>
                <a:gd name="T7" fmla="*/ 2814 h 3574"/>
                <a:gd name="T8" fmla="*/ 1387 w 5547"/>
                <a:gd name="T9" fmla="*/ 2732 h 3574"/>
                <a:gd name="T10" fmla="*/ 1612 w 5547"/>
                <a:gd name="T11" fmla="*/ 2634 h 3574"/>
                <a:gd name="T12" fmla="*/ 1819 w 5547"/>
                <a:gd name="T13" fmla="*/ 2688 h 3574"/>
                <a:gd name="T14" fmla="*/ 1901 w 5547"/>
                <a:gd name="T15" fmla="*/ 2989 h 3574"/>
                <a:gd name="T16" fmla="*/ 1792 w 5547"/>
                <a:gd name="T17" fmla="*/ 3147 h 3574"/>
                <a:gd name="T18" fmla="*/ 1868 w 5547"/>
                <a:gd name="T19" fmla="*/ 3421 h 3574"/>
                <a:gd name="T20" fmla="*/ 2726 w 5547"/>
                <a:gd name="T21" fmla="*/ 3268 h 3574"/>
                <a:gd name="T22" fmla="*/ 4108 w 5547"/>
                <a:gd name="T23" fmla="*/ 2164 h 3574"/>
                <a:gd name="T24" fmla="*/ 5191 w 5547"/>
                <a:gd name="T25" fmla="*/ 1175 h 3574"/>
                <a:gd name="T26" fmla="*/ 5480 w 5547"/>
                <a:gd name="T27" fmla="*/ 995 h 3574"/>
                <a:gd name="T28" fmla="*/ 5415 w 5547"/>
                <a:gd name="T29" fmla="*/ 929 h 3574"/>
                <a:gd name="T30" fmla="*/ 4595 w 5547"/>
                <a:gd name="T31" fmla="*/ 377 h 3574"/>
                <a:gd name="T32" fmla="*/ 4022 w 5547"/>
                <a:gd name="T33" fmla="*/ 0 h 3574"/>
                <a:gd name="T34" fmla="*/ 4152 w 5547"/>
                <a:gd name="T35" fmla="*/ 191 h 3574"/>
                <a:gd name="T36" fmla="*/ 4306 w 5547"/>
                <a:gd name="T37" fmla="*/ 349 h 3574"/>
                <a:gd name="T38" fmla="*/ 4507 w 5547"/>
                <a:gd name="T39" fmla="*/ 464 h 3574"/>
                <a:gd name="T40" fmla="*/ 4322 w 5547"/>
                <a:gd name="T41" fmla="*/ 475 h 3574"/>
                <a:gd name="T42" fmla="*/ 4169 w 5547"/>
                <a:gd name="T43" fmla="*/ 820 h 3574"/>
                <a:gd name="T44" fmla="*/ 4076 w 5547"/>
                <a:gd name="T45" fmla="*/ 902 h 3574"/>
                <a:gd name="T46" fmla="*/ 4000 w 5547"/>
                <a:gd name="T47" fmla="*/ 1082 h 3574"/>
                <a:gd name="T48" fmla="*/ 3989 w 5547"/>
                <a:gd name="T49" fmla="*/ 858 h 3574"/>
                <a:gd name="T50" fmla="*/ 3595 w 5547"/>
                <a:gd name="T51" fmla="*/ 596 h 3574"/>
                <a:gd name="T52" fmla="*/ 3497 w 5547"/>
                <a:gd name="T53" fmla="*/ 623 h 3574"/>
                <a:gd name="T54" fmla="*/ 3224 w 5547"/>
                <a:gd name="T55" fmla="*/ 377 h 3574"/>
                <a:gd name="T56" fmla="*/ 2901 w 5547"/>
                <a:gd name="T57" fmla="*/ 263 h 3574"/>
                <a:gd name="T58" fmla="*/ 2447 w 5547"/>
                <a:gd name="T59" fmla="*/ 213 h 3574"/>
                <a:gd name="T60" fmla="*/ 2163 w 5547"/>
                <a:gd name="T61" fmla="*/ 219 h 3574"/>
                <a:gd name="T62" fmla="*/ 1885 w 5547"/>
                <a:gd name="T63" fmla="*/ 208 h 3574"/>
                <a:gd name="T64" fmla="*/ 1617 w 5547"/>
                <a:gd name="T65" fmla="*/ 224 h 3574"/>
                <a:gd name="T66" fmla="*/ 1142 w 5547"/>
                <a:gd name="T67" fmla="*/ 235 h 3574"/>
                <a:gd name="T68" fmla="*/ 1060 w 5547"/>
                <a:gd name="T69" fmla="*/ 415 h 3574"/>
                <a:gd name="T70" fmla="*/ 792 w 5547"/>
                <a:gd name="T71" fmla="*/ 629 h 3574"/>
                <a:gd name="T72" fmla="*/ 639 w 5547"/>
                <a:gd name="T73" fmla="*/ 776 h 3574"/>
                <a:gd name="T74" fmla="*/ 486 w 5547"/>
                <a:gd name="T75" fmla="*/ 902 h 3574"/>
                <a:gd name="T76" fmla="*/ 344 w 5547"/>
                <a:gd name="T77" fmla="*/ 1136 h 3574"/>
                <a:gd name="T78" fmla="*/ 202 w 5547"/>
                <a:gd name="T79" fmla="*/ 1344 h 3574"/>
                <a:gd name="T80" fmla="*/ 76 w 5547"/>
                <a:gd name="T81" fmla="*/ 1508 h 3574"/>
                <a:gd name="T82" fmla="*/ 141 w 5547"/>
                <a:gd name="T83" fmla="*/ 1699 h 3574"/>
                <a:gd name="T84" fmla="*/ 322 w 5547"/>
                <a:gd name="T85" fmla="*/ 1880 h 3574"/>
                <a:gd name="T86" fmla="*/ 218 w 5547"/>
                <a:gd name="T87" fmla="*/ 2098 h 3574"/>
                <a:gd name="T88" fmla="*/ 76 w 5547"/>
                <a:gd name="T89" fmla="*/ 2213 h 3574"/>
                <a:gd name="T90" fmla="*/ 92 w 5547"/>
                <a:gd name="T91" fmla="*/ 2470 h 3574"/>
                <a:gd name="T92" fmla="*/ 120 w 5547"/>
                <a:gd name="T93" fmla="*/ 2754 h 3574"/>
                <a:gd name="T94" fmla="*/ 256 w 5547"/>
                <a:gd name="T95" fmla="*/ 3125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5547" h="3574">
                  <a:moveTo>
                    <a:pt x="256" y="3125"/>
                  </a:moveTo>
                  <a:lnTo>
                    <a:pt x="256" y="3125"/>
                  </a:lnTo>
                  <a:cubicBezTo>
                    <a:pt x="289" y="3114"/>
                    <a:pt x="306" y="3098"/>
                    <a:pt x="339" y="3092"/>
                  </a:cubicBezTo>
                  <a:cubicBezTo>
                    <a:pt x="388" y="3087"/>
                    <a:pt x="420" y="3092"/>
                    <a:pt x="464" y="3077"/>
                  </a:cubicBezTo>
                  <a:cubicBezTo>
                    <a:pt x="480" y="3077"/>
                    <a:pt x="491" y="3071"/>
                    <a:pt x="507" y="3065"/>
                  </a:cubicBezTo>
                  <a:cubicBezTo>
                    <a:pt x="524" y="3060"/>
                    <a:pt x="535" y="3055"/>
                    <a:pt x="551" y="3049"/>
                  </a:cubicBezTo>
                  <a:cubicBezTo>
                    <a:pt x="595" y="3033"/>
                    <a:pt x="617" y="3028"/>
                    <a:pt x="661" y="3006"/>
                  </a:cubicBezTo>
                  <a:cubicBezTo>
                    <a:pt x="694" y="2989"/>
                    <a:pt x="710" y="2973"/>
                    <a:pt x="748" y="2967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868" y="2978"/>
                    <a:pt x="868" y="2978"/>
                    <a:pt x="868" y="2978"/>
                  </a:cubicBezTo>
                  <a:cubicBezTo>
                    <a:pt x="874" y="2978"/>
                    <a:pt x="874" y="2973"/>
                    <a:pt x="879" y="2967"/>
                  </a:cubicBezTo>
                  <a:cubicBezTo>
                    <a:pt x="890" y="2962"/>
                    <a:pt x="895" y="2956"/>
                    <a:pt x="912" y="2945"/>
                  </a:cubicBezTo>
                  <a:cubicBezTo>
                    <a:pt x="928" y="2940"/>
                    <a:pt x="945" y="2934"/>
                    <a:pt x="961" y="2923"/>
                  </a:cubicBezTo>
                  <a:cubicBezTo>
                    <a:pt x="999" y="2907"/>
                    <a:pt x="1021" y="2891"/>
                    <a:pt x="1060" y="2869"/>
                  </a:cubicBezTo>
                  <a:cubicBezTo>
                    <a:pt x="1087" y="2847"/>
                    <a:pt x="1098" y="2830"/>
                    <a:pt x="1131" y="2819"/>
                  </a:cubicBezTo>
                  <a:cubicBezTo>
                    <a:pt x="1142" y="2814"/>
                    <a:pt x="1147" y="2814"/>
                    <a:pt x="1153" y="2814"/>
                  </a:cubicBezTo>
                  <a:cubicBezTo>
                    <a:pt x="1191" y="2803"/>
                    <a:pt x="1213" y="2798"/>
                    <a:pt x="1250" y="2798"/>
                  </a:cubicBezTo>
                  <a:cubicBezTo>
                    <a:pt x="1272" y="2792"/>
                    <a:pt x="1289" y="2792"/>
                    <a:pt x="1311" y="2781"/>
                  </a:cubicBezTo>
                  <a:cubicBezTo>
                    <a:pt x="1333" y="2776"/>
                    <a:pt x="1349" y="2770"/>
                    <a:pt x="1365" y="2754"/>
                  </a:cubicBezTo>
                  <a:cubicBezTo>
                    <a:pt x="1376" y="2748"/>
                    <a:pt x="1376" y="2737"/>
                    <a:pt x="1387" y="2732"/>
                  </a:cubicBezTo>
                  <a:cubicBezTo>
                    <a:pt x="1404" y="2715"/>
                    <a:pt x="1415" y="2704"/>
                    <a:pt x="1431" y="2688"/>
                  </a:cubicBezTo>
                  <a:cubicBezTo>
                    <a:pt x="1448" y="2672"/>
                    <a:pt x="1459" y="2661"/>
                    <a:pt x="1475" y="2655"/>
                  </a:cubicBezTo>
                  <a:cubicBezTo>
                    <a:pt x="1486" y="2651"/>
                    <a:pt x="1497" y="2655"/>
                    <a:pt x="1508" y="2655"/>
                  </a:cubicBezTo>
                  <a:cubicBezTo>
                    <a:pt x="1546" y="2645"/>
                    <a:pt x="1568" y="2651"/>
                    <a:pt x="1612" y="2634"/>
                  </a:cubicBezTo>
                  <a:cubicBezTo>
                    <a:pt x="1628" y="2640"/>
                    <a:pt x="1634" y="2640"/>
                    <a:pt x="1650" y="2640"/>
                  </a:cubicBezTo>
                  <a:cubicBezTo>
                    <a:pt x="1715" y="2640"/>
                    <a:pt x="1715" y="2640"/>
                    <a:pt x="1715" y="2640"/>
                  </a:cubicBezTo>
                  <a:cubicBezTo>
                    <a:pt x="1737" y="2640"/>
                    <a:pt x="1748" y="2651"/>
                    <a:pt x="1770" y="2661"/>
                  </a:cubicBezTo>
                  <a:cubicBezTo>
                    <a:pt x="1786" y="2672"/>
                    <a:pt x="1803" y="2677"/>
                    <a:pt x="1819" y="2688"/>
                  </a:cubicBezTo>
                  <a:cubicBezTo>
                    <a:pt x="1857" y="2704"/>
                    <a:pt x="1890" y="2710"/>
                    <a:pt x="1907" y="2748"/>
                  </a:cubicBezTo>
                  <a:cubicBezTo>
                    <a:pt x="1907" y="2967"/>
                    <a:pt x="1907" y="2967"/>
                    <a:pt x="1907" y="2967"/>
                  </a:cubicBezTo>
                  <a:cubicBezTo>
                    <a:pt x="1907" y="2973"/>
                    <a:pt x="1901" y="2973"/>
                    <a:pt x="1901" y="2978"/>
                  </a:cubicBezTo>
                  <a:cubicBezTo>
                    <a:pt x="1901" y="2984"/>
                    <a:pt x="1901" y="2989"/>
                    <a:pt x="1901" y="2989"/>
                  </a:cubicBezTo>
                  <a:cubicBezTo>
                    <a:pt x="1896" y="3006"/>
                    <a:pt x="1879" y="3006"/>
                    <a:pt x="1868" y="3011"/>
                  </a:cubicBezTo>
                  <a:cubicBezTo>
                    <a:pt x="1852" y="3017"/>
                    <a:pt x="1841" y="3022"/>
                    <a:pt x="1825" y="3033"/>
                  </a:cubicBezTo>
                  <a:cubicBezTo>
                    <a:pt x="1797" y="3060"/>
                    <a:pt x="1770" y="3065"/>
                    <a:pt x="1748" y="3098"/>
                  </a:cubicBezTo>
                  <a:cubicBezTo>
                    <a:pt x="1764" y="3114"/>
                    <a:pt x="1770" y="3131"/>
                    <a:pt x="1792" y="3147"/>
                  </a:cubicBezTo>
                  <a:cubicBezTo>
                    <a:pt x="1841" y="3185"/>
                    <a:pt x="1874" y="3229"/>
                    <a:pt x="1874" y="3290"/>
                  </a:cubicBezTo>
                  <a:cubicBezTo>
                    <a:pt x="1874" y="3317"/>
                    <a:pt x="1868" y="3333"/>
                    <a:pt x="1863" y="3361"/>
                  </a:cubicBezTo>
                  <a:cubicBezTo>
                    <a:pt x="1857" y="3377"/>
                    <a:pt x="1852" y="3383"/>
                    <a:pt x="1852" y="3399"/>
                  </a:cubicBezTo>
                  <a:cubicBezTo>
                    <a:pt x="1852" y="3410"/>
                    <a:pt x="1863" y="3415"/>
                    <a:pt x="1868" y="3421"/>
                  </a:cubicBezTo>
                  <a:cubicBezTo>
                    <a:pt x="1879" y="3448"/>
                    <a:pt x="1890" y="3470"/>
                    <a:pt x="1901" y="3497"/>
                  </a:cubicBezTo>
                  <a:cubicBezTo>
                    <a:pt x="1918" y="3530"/>
                    <a:pt x="1934" y="3546"/>
                    <a:pt x="1956" y="3573"/>
                  </a:cubicBezTo>
                  <a:lnTo>
                    <a:pt x="1956" y="3573"/>
                  </a:lnTo>
                  <a:cubicBezTo>
                    <a:pt x="2726" y="3268"/>
                    <a:pt x="2726" y="3268"/>
                    <a:pt x="2726" y="326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5043" y="1426"/>
                    <a:pt x="5043" y="1426"/>
                    <a:pt x="5043" y="1426"/>
                  </a:cubicBezTo>
                  <a:cubicBezTo>
                    <a:pt x="5070" y="1372"/>
                    <a:pt x="5120" y="1350"/>
                    <a:pt x="5136" y="1295"/>
                  </a:cubicBezTo>
                  <a:cubicBezTo>
                    <a:pt x="5153" y="1246"/>
                    <a:pt x="5142" y="1191"/>
                    <a:pt x="5191" y="1175"/>
                  </a:cubicBezTo>
                  <a:cubicBezTo>
                    <a:pt x="5250" y="1158"/>
                    <a:pt x="5283" y="1142"/>
                    <a:pt x="5338" y="1120"/>
                  </a:cubicBezTo>
                  <a:cubicBezTo>
                    <a:pt x="5387" y="1109"/>
                    <a:pt x="5453" y="1098"/>
                    <a:pt x="5453" y="1049"/>
                  </a:cubicBezTo>
                  <a:cubicBezTo>
                    <a:pt x="5453" y="1033"/>
                    <a:pt x="5442" y="1022"/>
                    <a:pt x="5442" y="1006"/>
                  </a:cubicBezTo>
                  <a:cubicBezTo>
                    <a:pt x="5442" y="989"/>
                    <a:pt x="5469" y="995"/>
                    <a:pt x="5480" y="995"/>
                  </a:cubicBezTo>
                  <a:cubicBezTo>
                    <a:pt x="5508" y="989"/>
                    <a:pt x="5524" y="978"/>
                    <a:pt x="5546" y="962"/>
                  </a:cubicBezTo>
                  <a:lnTo>
                    <a:pt x="5546" y="962"/>
                  </a:lnTo>
                  <a:cubicBezTo>
                    <a:pt x="5541" y="962"/>
                    <a:pt x="5535" y="956"/>
                    <a:pt x="5530" y="956"/>
                  </a:cubicBezTo>
                  <a:cubicBezTo>
                    <a:pt x="5486" y="940"/>
                    <a:pt x="5458" y="945"/>
                    <a:pt x="5415" y="929"/>
                  </a:cubicBezTo>
                  <a:cubicBezTo>
                    <a:pt x="5327" y="891"/>
                    <a:pt x="5305" y="830"/>
                    <a:pt x="5240" y="765"/>
                  </a:cubicBezTo>
                  <a:cubicBezTo>
                    <a:pt x="5174" y="694"/>
                    <a:pt x="5114" y="672"/>
                    <a:pt x="5032" y="629"/>
                  </a:cubicBezTo>
                  <a:cubicBezTo>
                    <a:pt x="4950" y="579"/>
                    <a:pt x="4917" y="536"/>
                    <a:pt x="4830" y="508"/>
                  </a:cubicBezTo>
                  <a:cubicBezTo>
                    <a:pt x="4732" y="475"/>
                    <a:pt x="4683" y="437"/>
                    <a:pt x="4595" y="377"/>
                  </a:cubicBezTo>
                  <a:cubicBezTo>
                    <a:pt x="4551" y="344"/>
                    <a:pt x="4518" y="339"/>
                    <a:pt x="4480" y="295"/>
                  </a:cubicBezTo>
                  <a:cubicBezTo>
                    <a:pt x="4399" y="197"/>
                    <a:pt x="4355" y="137"/>
                    <a:pt x="4245" y="76"/>
                  </a:cubicBezTo>
                  <a:cubicBezTo>
                    <a:pt x="4218" y="60"/>
                    <a:pt x="4207" y="44"/>
                    <a:pt x="4180" y="33"/>
                  </a:cubicBezTo>
                  <a:cubicBezTo>
                    <a:pt x="4119" y="16"/>
                    <a:pt x="4081" y="11"/>
                    <a:pt x="4022" y="0"/>
                  </a:cubicBezTo>
                  <a:cubicBezTo>
                    <a:pt x="4016" y="0"/>
                    <a:pt x="4016" y="0"/>
                    <a:pt x="4016" y="0"/>
                  </a:cubicBezTo>
                  <a:cubicBezTo>
                    <a:pt x="4043" y="55"/>
                    <a:pt x="4016" y="104"/>
                    <a:pt x="4059" y="137"/>
                  </a:cubicBezTo>
                  <a:cubicBezTo>
                    <a:pt x="4076" y="148"/>
                    <a:pt x="4097" y="137"/>
                    <a:pt x="4114" y="153"/>
                  </a:cubicBezTo>
                  <a:cubicBezTo>
                    <a:pt x="4125" y="164"/>
                    <a:pt x="4130" y="191"/>
                    <a:pt x="4152" y="191"/>
                  </a:cubicBezTo>
                  <a:cubicBezTo>
                    <a:pt x="4163" y="191"/>
                    <a:pt x="4169" y="186"/>
                    <a:pt x="4185" y="186"/>
                  </a:cubicBezTo>
                  <a:cubicBezTo>
                    <a:pt x="4218" y="186"/>
                    <a:pt x="4218" y="230"/>
                    <a:pt x="4245" y="252"/>
                  </a:cubicBezTo>
                  <a:cubicBezTo>
                    <a:pt x="4256" y="268"/>
                    <a:pt x="4273" y="268"/>
                    <a:pt x="4278" y="285"/>
                  </a:cubicBezTo>
                  <a:cubicBezTo>
                    <a:pt x="4289" y="306"/>
                    <a:pt x="4278" y="339"/>
                    <a:pt x="4306" y="349"/>
                  </a:cubicBezTo>
                  <a:cubicBezTo>
                    <a:pt x="4349" y="371"/>
                    <a:pt x="4399" y="355"/>
                    <a:pt x="4431" y="393"/>
                  </a:cubicBezTo>
                  <a:cubicBezTo>
                    <a:pt x="4447" y="415"/>
                    <a:pt x="4442" y="437"/>
                    <a:pt x="4442" y="464"/>
                  </a:cubicBezTo>
                  <a:cubicBezTo>
                    <a:pt x="4442" y="464"/>
                    <a:pt x="4442" y="464"/>
                    <a:pt x="4447" y="464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507" y="470"/>
                    <a:pt x="4507" y="470"/>
                    <a:pt x="4507" y="470"/>
                  </a:cubicBezTo>
                  <a:cubicBezTo>
                    <a:pt x="4507" y="486"/>
                    <a:pt x="4507" y="486"/>
                    <a:pt x="4507" y="486"/>
                  </a:cubicBezTo>
                  <a:cubicBezTo>
                    <a:pt x="4507" y="508"/>
                    <a:pt x="4496" y="530"/>
                    <a:pt x="4480" y="530"/>
                  </a:cubicBezTo>
                  <a:cubicBezTo>
                    <a:pt x="4415" y="530"/>
                    <a:pt x="4382" y="497"/>
                    <a:pt x="4322" y="475"/>
                  </a:cubicBezTo>
                  <a:cubicBezTo>
                    <a:pt x="4306" y="470"/>
                    <a:pt x="4289" y="475"/>
                    <a:pt x="4273" y="464"/>
                  </a:cubicBezTo>
                  <a:cubicBezTo>
                    <a:pt x="4273" y="464"/>
                    <a:pt x="4229" y="421"/>
                    <a:pt x="4229" y="437"/>
                  </a:cubicBezTo>
                  <a:cubicBezTo>
                    <a:pt x="4240" y="508"/>
                    <a:pt x="4234" y="563"/>
                    <a:pt x="4284" y="618"/>
                  </a:cubicBezTo>
                  <a:cubicBezTo>
                    <a:pt x="4169" y="820"/>
                    <a:pt x="4169" y="820"/>
                    <a:pt x="4169" y="820"/>
                  </a:cubicBezTo>
                  <a:cubicBezTo>
                    <a:pt x="4174" y="836"/>
                    <a:pt x="4180" y="847"/>
                    <a:pt x="4180" y="863"/>
                  </a:cubicBezTo>
                  <a:cubicBezTo>
                    <a:pt x="4180" y="885"/>
                    <a:pt x="4152" y="902"/>
                    <a:pt x="4130" y="902"/>
                  </a:cubicBezTo>
                  <a:cubicBezTo>
                    <a:pt x="4108" y="902"/>
                    <a:pt x="4097" y="896"/>
                    <a:pt x="4076" y="902"/>
                  </a:cubicBezTo>
                  <a:lnTo>
                    <a:pt x="4076" y="902"/>
                  </a:lnTo>
                  <a:cubicBezTo>
                    <a:pt x="4076" y="934"/>
                    <a:pt x="4076" y="934"/>
                    <a:pt x="4076" y="934"/>
                  </a:cubicBezTo>
                  <a:cubicBezTo>
                    <a:pt x="4076" y="973"/>
                    <a:pt x="4087" y="995"/>
                    <a:pt x="4114" y="1022"/>
                  </a:cubicBezTo>
                  <a:lnTo>
                    <a:pt x="4114" y="1022"/>
                  </a:lnTo>
                  <a:cubicBezTo>
                    <a:pt x="4081" y="1060"/>
                    <a:pt x="4048" y="1082"/>
                    <a:pt x="4000" y="1082"/>
                  </a:cubicBezTo>
                  <a:cubicBezTo>
                    <a:pt x="3983" y="1082"/>
                    <a:pt x="3972" y="1082"/>
                    <a:pt x="3956" y="1077"/>
                  </a:cubicBezTo>
                  <a:cubicBezTo>
                    <a:pt x="3929" y="1060"/>
                    <a:pt x="3929" y="1033"/>
                    <a:pt x="3901" y="1011"/>
                  </a:cubicBezTo>
                  <a:lnTo>
                    <a:pt x="3901" y="1011"/>
                  </a:lnTo>
                  <a:cubicBezTo>
                    <a:pt x="3956" y="967"/>
                    <a:pt x="3989" y="929"/>
                    <a:pt x="3989" y="858"/>
                  </a:cubicBezTo>
                  <a:cubicBezTo>
                    <a:pt x="3989" y="825"/>
                    <a:pt x="3939" y="825"/>
                    <a:pt x="3912" y="809"/>
                  </a:cubicBezTo>
                  <a:cubicBezTo>
                    <a:pt x="3863" y="787"/>
                    <a:pt x="3841" y="765"/>
                    <a:pt x="3792" y="737"/>
                  </a:cubicBezTo>
                  <a:cubicBezTo>
                    <a:pt x="3710" y="694"/>
                    <a:pt x="3666" y="662"/>
                    <a:pt x="3601" y="596"/>
                  </a:cubicBezTo>
                  <a:cubicBezTo>
                    <a:pt x="3595" y="596"/>
                    <a:pt x="3595" y="596"/>
                    <a:pt x="3595" y="596"/>
                  </a:cubicBezTo>
                  <a:cubicBezTo>
                    <a:pt x="3584" y="618"/>
                    <a:pt x="3573" y="634"/>
                    <a:pt x="3552" y="634"/>
                  </a:cubicBezTo>
                  <a:cubicBezTo>
                    <a:pt x="3541" y="634"/>
                    <a:pt x="3535" y="618"/>
                    <a:pt x="3524" y="618"/>
                  </a:cubicBezTo>
                  <a:cubicBezTo>
                    <a:pt x="3513" y="618"/>
                    <a:pt x="3508" y="623"/>
                    <a:pt x="3502" y="623"/>
                  </a:cubicBezTo>
                  <a:cubicBezTo>
                    <a:pt x="3497" y="629"/>
                    <a:pt x="3497" y="623"/>
                    <a:pt x="3497" y="62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535" y="563"/>
                    <a:pt x="3535" y="563"/>
                    <a:pt x="3535" y="563"/>
                  </a:cubicBezTo>
                  <a:cubicBezTo>
                    <a:pt x="3458" y="481"/>
                    <a:pt x="3404" y="437"/>
                    <a:pt x="3300" y="415"/>
                  </a:cubicBezTo>
                  <a:cubicBezTo>
                    <a:pt x="3267" y="410"/>
                    <a:pt x="3246" y="399"/>
                    <a:pt x="3224" y="377"/>
                  </a:cubicBezTo>
                  <a:cubicBezTo>
                    <a:pt x="3224" y="371"/>
                    <a:pt x="3224" y="371"/>
                    <a:pt x="3218" y="377"/>
                  </a:cubicBezTo>
                  <a:cubicBezTo>
                    <a:pt x="3202" y="404"/>
                    <a:pt x="3175" y="410"/>
                    <a:pt x="3142" y="410"/>
                  </a:cubicBezTo>
                  <a:cubicBezTo>
                    <a:pt x="3092" y="410"/>
                    <a:pt x="3092" y="410"/>
                    <a:pt x="3092" y="410"/>
                  </a:cubicBezTo>
                  <a:cubicBezTo>
                    <a:pt x="2994" y="410"/>
                    <a:pt x="2939" y="344"/>
                    <a:pt x="2901" y="263"/>
                  </a:cubicBezTo>
                  <a:lnTo>
                    <a:pt x="2901" y="263"/>
                  </a:lnTo>
                  <a:cubicBezTo>
                    <a:pt x="2852" y="295"/>
                    <a:pt x="2814" y="311"/>
                    <a:pt x="2754" y="311"/>
                  </a:cubicBezTo>
                  <a:cubicBezTo>
                    <a:pt x="2650" y="311"/>
                    <a:pt x="2595" y="290"/>
                    <a:pt x="2502" y="252"/>
                  </a:cubicBezTo>
                  <a:cubicBezTo>
                    <a:pt x="2480" y="241"/>
                    <a:pt x="2475" y="213"/>
                    <a:pt x="2447" y="213"/>
                  </a:cubicBezTo>
                  <a:cubicBezTo>
                    <a:pt x="2426" y="213"/>
                    <a:pt x="2415" y="219"/>
                    <a:pt x="2393" y="219"/>
                  </a:cubicBezTo>
                  <a:cubicBezTo>
                    <a:pt x="2366" y="219"/>
                    <a:pt x="2355" y="197"/>
                    <a:pt x="2333" y="197"/>
                  </a:cubicBezTo>
                  <a:cubicBezTo>
                    <a:pt x="2289" y="197"/>
                    <a:pt x="2289" y="263"/>
                    <a:pt x="2245" y="263"/>
                  </a:cubicBezTo>
                  <a:cubicBezTo>
                    <a:pt x="2207" y="263"/>
                    <a:pt x="2202" y="219"/>
                    <a:pt x="2163" y="219"/>
                  </a:cubicBezTo>
                  <a:cubicBezTo>
                    <a:pt x="2141" y="219"/>
                    <a:pt x="2130" y="252"/>
                    <a:pt x="2103" y="252"/>
                  </a:cubicBezTo>
                  <a:cubicBezTo>
                    <a:pt x="2087" y="252"/>
                    <a:pt x="2076" y="235"/>
                    <a:pt x="2059" y="235"/>
                  </a:cubicBezTo>
                  <a:cubicBezTo>
                    <a:pt x="2027" y="235"/>
                    <a:pt x="2022" y="274"/>
                    <a:pt x="1994" y="274"/>
                  </a:cubicBezTo>
                  <a:cubicBezTo>
                    <a:pt x="1945" y="274"/>
                    <a:pt x="1923" y="235"/>
                    <a:pt x="1885" y="208"/>
                  </a:cubicBezTo>
                  <a:cubicBezTo>
                    <a:pt x="1868" y="246"/>
                    <a:pt x="1846" y="285"/>
                    <a:pt x="1803" y="285"/>
                  </a:cubicBezTo>
                  <a:cubicBezTo>
                    <a:pt x="1764" y="285"/>
                    <a:pt x="1748" y="263"/>
                    <a:pt x="1715" y="252"/>
                  </a:cubicBezTo>
                  <a:lnTo>
                    <a:pt x="1715" y="252"/>
                  </a:lnTo>
                  <a:cubicBezTo>
                    <a:pt x="1682" y="246"/>
                    <a:pt x="1650" y="235"/>
                    <a:pt x="1617" y="224"/>
                  </a:cubicBezTo>
                  <a:cubicBezTo>
                    <a:pt x="1590" y="213"/>
                    <a:pt x="1574" y="197"/>
                    <a:pt x="1546" y="197"/>
                  </a:cubicBezTo>
                  <a:cubicBezTo>
                    <a:pt x="1245" y="197"/>
                    <a:pt x="1245" y="197"/>
                    <a:pt x="1245" y="197"/>
                  </a:cubicBezTo>
                  <a:cubicBezTo>
                    <a:pt x="1218" y="197"/>
                    <a:pt x="1202" y="191"/>
                    <a:pt x="1175" y="191"/>
                  </a:cubicBezTo>
                  <a:cubicBezTo>
                    <a:pt x="1153" y="191"/>
                    <a:pt x="1153" y="219"/>
                    <a:pt x="1142" y="235"/>
                  </a:cubicBezTo>
                  <a:cubicBezTo>
                    <a:pt x="1131" y="263"/>
                    <a:pt x="1114" y="274"/>
                    <a:pt x="1103" y="301"/>
                  </a:cubicBezTo>
                  <a:cubicBezTo>
                    <a:pt x="1093" y="317"/>
                    <a:pt x="1093" y="333"/>
                    <a:pt x="1087" y="355"/>
                  </a:cubicBezTo>
                  <a:cubicBezTo>
                    <a:pt x="1082" y="377"/>
                    <a:pt x="1071" y="393"/>
                    <a:pt x="1060" y="415"/>
                  </a:cubicBezTo>
                  <a:lnTo>
                    <a:pt x="1060" y="415"/>
                  </a:lnTo>
                  <a:cubicBezTo>
                    <a:pt x="1043" y="443"/>
                    <a:pt x="1027" y="459"/>
                    <a:pt x="1005" y="481"/>
                  </a:cubicBezTo>
                  <a:cubicBezTo>
                    <a:pt x="978" y="508"/>
                    <a:pt x="972" y="536"/>
                    <a:pt x="939" y="563"/>
                  </a:cubicBezTo>
                  <a:cubicBezTo>
                    <a:pt x="923" y="579"/>
                    <a:pt x="906" y="585"/>
                    <a:pt x="884" y="596"/>
                  </a:cubicBezTo>
                  <a:cubicBezTo>
                    <a:pt x="852" y="612"/>
                    <a:pt x="830" y="629"/>
                    <a:pt x="792" y="629"/>
                  </a:cubicBezTo>
                  <a:cubicBezTo>
                    <a:pt x="743" y="629"/>
                    <a:pt x="743" y="629"/>
                    <a:pt x="743" y="629"/>
                  </a:cubicBezTo>
                  <a:cubicBezTo>
                    <a:pt x="743" y="656"/>
                    <a:pt x="743" y="672"/>
                    <a:pt x="732" y="700"/>
                  </a:cubicBezTo>
                  <a:cubicBezTo>
                    <a:pt x="721" y="715"/>
                    <a:pt x="699" y="721"/>
                    <a:pt x="688" y="732"/>
                  </a:cubicBezTo>
                  <a:cubicBezTo>
                    <a:pt x="672" y="754"/>
                    <a:pt x="661" y="765"/>
                    <a:pt x="639" y="776"/>
                  </a:cubicBezTo>
                  <a:cubicBezTo>
                    <a:pt x="606" y="798"/>
                    <a:pt x="584" y="803"/>
                    <a:pt x="551" y="820"/>
                  </a:cubicBezTo>
                  <a:cubicBezTo>
                    <a:pt x="535" y="830"/>
                    <a:pt x="529" y="836"/>
                    <a:pt x="513" y="841"/>
                  </a:cubicBezTo>
                  <a:cubicBezTo>
                    <a:pt x="502" y="841"/>
                    <a:pt x="486" y="847"/>
                    <a:pt x="486" y="858"/>
                  </a:cubicBezTo>
                  <a:cubicBezTo>
                    <a:pt x="486" y="902"/>
                    <a:pt x="486" y="902"/>
                    <a:pt x="486" y="902"/>
                  </a:cubicBezTo>
                  <a:cubicBezTo>
                    <a:pt x="486" y="924"/>
                    <a:pt x="480" y="934"/>
                    <a:pt x="469" y="951"/>
                  </a:cubicBezTo>
                  <a:cubicBezTo>
                    <a:pt x="458" y="967"/>
                    <a:pt x="453" y="984"/>
                    <a:pt x="442" y="995"/>
                  </a:cubicBezTo>
                  <a:cubicBezTo>
                    <a:pt x="410" y="1028"/>
                    <a:pt x="404" y="1049"/>
                    <a:pt x="377" y="1088"/>
                  </a:cubicBezTo>
                  <a:cubicBezTo>
                    <a:pt x="366" y="1103"/>
                    <a:pt x="355" y="1120"/>
                    <a:pt x="344" y="1136"/>
                  </a:cubicBezTo>
                  <a:cubicBezTo>
                    <a:pt x="333" y="1153"/>
                    <a:pt x="322" y="1164"/>
                    <a:pt x="311" y="1175"/>
                  </a:cubicBezTo>
                  <a:cubicBezTo>
                    <a:pt x="284" y="1202"/>
                    <a:pt x="278" y="1224"/>
                    <a:pt x="262" y="1251"/>
                  </a:cubicBezTo>
                  <a:cubicBezTo>
                    <a:pt x="256" y="1262"/>
                    <a:pt x="251" y="1273"/>
                    <a:pt x="245" y="1284"/>
                  </a:cubicBezTo>
                  <a:cubicBezTo>
                    <a:pt x="229" y="1306"/>
                    <a:pt x="218" y="1317"/>
                    <a:pt x="202" y="1344"/>
                  </a:cubicBezTo>
                  <a:cubicBezTo>
                    <a:pt x="196" y="1361"/>
                    <a:pt x="191" y="1366"/>
                    <a:pt x="185" y="1383"/>
                  </a:cubicBezTo>
                  <a:cubicBezTo>
                    <a:pt x="169" y="1399"/>
                    <a:pt x="152" y="1416"/>
                    <a:pt x="136" y="1437"/>
                  </a:cubicBezTo>
                  <a:cubicBezTo>
                    <a:pt x="136" y="1443"/>
                    <a:pt x="130" y="1448"/>
                    <a:pt x="125" y="1454"/>
                  </a:cubicBezTo>
                  <a:cubicBezTo>
                    <a:pt x="109" y="1475"/>
                    <a:pt x="92" y="1487"/>
                    <a:pt x="76" y="1508"/>
                  </a:cubicBezTo>
                  <a:cubicBezTo>
                    <a:pt x="59" y="1524"/>
                    <a:pt x="55" y="1541"/>
                    <a:pt x="33" y="1557"/>
                  </a:cubicBezTo>
                  <a:cubicBezTo>
                    <a:pt x="22" y="1574"/>
                    <a:pt x="11" y="1584"/>
                    <a:pt x="0" y="1595"/>
                  </a:cubicBezTo>
                  <a:cubicBezTo>
                    <a:pt x="16" y="1606"/>
                    <a:pt x="33" y="1612"/>
                    <a:pt x="55" y="1623"/>
                  </a:cubicBezTo>
                  <a:cubicBezTo>
                    <a:pt x="92" y="1645"/>
                    <a:pt x="103" y="1667"/>
                    <a:pt x="141" y="1699"/>
                  </a:cubicBezTo>
                  <a:cubicBezTo>
                    <a:pt x="152" y="1710"/>
                    <a:pt x="163" y="1721"/>
                    <a:pt x="174" y="1738"/>
                  </a:cubicBezTo>
                  <a:cubicBezTo>
                    <a:pt x="185" y="1754"/>
                    <a:pt x="196" y="1760"/>
                    <a:pt x="207" y="1776"/>
                  </a:cubicBezTo>
                  <a:cubicBezTo>
                    <a:pt x="224" y="1793"/>
                    <a:pt x="235" y="1809"/>
                    <a:pt x="256" y="1820"/>
                  </a:cubicBezTo>
                  <a:cubicBezTo>
                    <a:pt x="284" y="1836"/>
                    <a:pt x="322" y="1847"/>
                    <a:pt x="322" y="1880"/>
                  </a:cubicBezTo>
                  <a:cubicBezTo>
                    <a:pt x="322" y="1901"/>
                    <a:pt x="311" y="1907"/>
                    <a:pt x="300" y="1923"/>
                  </a:cubicBezTo>
                  <a:cubicBezTo>
                    <a:pt x="289" y="1940"/>
                    <a:pt x="284" y="1956"/>
                    <a:pt x="278" y="1978"/>
                  </a:cubicBezTo>
                  <a:cubicBezTo>
                    <a:pt x="273" y="2011"/>
                    <a:pt x="278" y="2038"/>
                    <a:pt x="256" y="2071"/>
                  </a:cubicBezTo>
                  <a:cubicBezTo>
                    <a:pt x="251" y="2087"/>
                    <a:pt x="235" y="2087"/>
                    <a:pt x="218" y="2098"/>
                  </a:cubicBezTo>
                  <a:cubicBezTo>
                    <a:pt x="196" y="2109"/>
                    <a:pt x="185" y="2120"/>
                    <a:pt x="163" y="2126"/>
                  </a:cubicBezTo>
                  <a:cubicBezTo>
                    <a:pt x="141" y="2137"/>
                    <a:pt x="125" y="2148"/>
                    <a:pt x="109" y="2159"/>
                  </a:cubicBezTo>
                  <a:cubicBezTo>
                    <a:pt x="92" y="2169"/>
                    <a:pt x="70" y="2175"/>
                    <a:pt x="70" y="2191"/>
                  </a:cubicBezTo>
                  <a:cubicBezTo>
                    <a:pt x="70" y="2197"/>
                    <a:pt x="76" y="2202"/>
                    <a:pt x="76" y="2213"/>
                  </a:cubicBezTo>
                  <a:cubicBezTo>
                    <a:pt x="76" y="2230"/>
                    <a:pt x="70" y="2235"/>
                    <a:pt x="70" y="2252"/>
                  </a:cubicBezTo>
                  <a:cubicBezTo>
                    <a:pt x="70" y="2278"/>
                    <a:pt x="76" y="2295"/>
                    <a:pt x="81" y="2327"/>
                  </a:cubicBezTo>
                  <a:cubicBezTo>
                    <a:pt x="87" y="2338"/>
                    <a:pt x="92" y="2344"/>
                    <a:pt x="92" y="2360"/>
                  </a:cubicBezTo>
                  <a:cubicBezTo>
                    <a:pt x="92" y="2399"/>
                    <a:pt x="92" y="2426"/>
                    <a:pt x="92" y="2470"/>
                  </a:cubicBezTo>
                  <a:cubicBezTo>
                    <a:pt x="87" y="2497"/>
                    <a:pt x="87" y="2514"/>
                    <a:pt x="81" y="2541"/>
                  </a:cubicBezTo>
                  <a:cubicBezTo>
                    <a:pt x="76" y="2568"/>
                    <a:pt x="70" y="2585"/>
                    <a:pt x="70" y="2612"/>
                  </a:cubicBezTo>
                  <a:cubicBezTo>
                    <a:pt x="70" y="2634"/>
                    <a:pt x="81" y="2651"/>
                    <a:pt x="87" y="2667"/>
                  </a:cubicBezTo>
                  <a:cubicBezTo>
                    <a:pt x="98" y="2699"/>
                    <a:pt x="103" y="2721"/>
                    <a:pt x="120" y="2754"/>
                  </a:cubicBezTo>
                  <a:cubicBezTo>
                    <a:pt x="136" y="2781"/>
                    <a:pt x="152" y="2798"/>
                    <a:pt x="152" y="2825"/>
                  </a:cubicBezTo>
                  <a:cubicBezTo>
                    <a:pt x="152" y="2858"/>
                    <a:pt x="147" y="2874"/>
                    <a:pt x="147" y="2902"/>
                  </a:cubicBezTo>
                  <a:cubicBezTo>
                    <a:pt x="147" y="2929"/>
                    <a:pt x="158" y="2940"/>
                    <a:pt x="169" y="2967"/>
                  </a:cubicBezTo>
                  <a:cubicBezTo>
                    <a:pt x="191" y="3033"/>
                    <a:pt x="224" y="3060"/>
                    <a:pt x="256" y="312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0" name="Freeform 160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8 w 2754"/>
                <a:gd name="T1" fmla="*/ 535 h 2050"/>
                <a:gd name="T2" fmla="*/ 185 w 2754"/>
                <a:gd name="T3" fmla="*/ 508 h 2050"/>
                <a:gd name="T4" fmla="*/ 441 w 2754"/>
                <a:gd name="T5" fmla="*/ 579 h 2050"/>
                <a:gd name="T6" fmla="*/ 666 w 2754"/>
                <a:gd name="T7" fmla="*/ 530 h 2050"/>
                <a:gd name="T8" fmla="*/ 1048 w 2754"/>
                <a:gd name="T9" fmla="*/ 491 h 2050"/>
                <a:gd name="T10" fmla="*/ 1299 w 2754"/>
                <a:gd name="T11" fmla="*/ 431 h 2050"/>
                <a:gd name="T12" fmla="*/ 1540 w 2754"/>
                <a:gd name="T13" fmla="*/ 333 h 2050"/>
                <a:gd name="T14" fmla="*/ 1671 w 2754"/>
                <a:gd name="T15" fmla="*/ 333 h 2050"/>
                <a:gd name="T16" fmla="*/ 1852 w 2754"/>
                <a:gd name="T17" fmla="*/ 235 h 2050"/>
                <a:gd name="T18" fmla="*/ 2042 w 2754"/>
                <a:gd name="T19" fmla="*/ 164 h 2050"/>
                <a:gd name="T20" fmla="*/ 2179 w 2754"/>
                <a:gd name="T21" fmla="*/ 98 h 2050"/>
                <a:gd name="T22" fmla="*/ 2300 w 2754"/>
                <a:gd name="T23" fmla="*/ 21 h 2050"/>
                <a:gd name="T24" fmla="*/ 2507 w 2754"/>
                <a:gd name="T25" fmla="*/ 6 h 2050"/>
                <a:gd name="T26" fmla="*/ 2699 w 2754"/>
                <a:gd name="T27" fmla="*/ 114 h 2050"/>
                <a:gd name="T28" fmla="*/ 2693 w 2754"/>
                <a:gd name="T29" fmla="*/ 355 h 2050"/>
                <a:gd name="T30" fmla="*/ 2540 w 2754"/>
                <a:gd name="T31" fmla="*/ 464 h 2050"/>
                <a:gd name="T32" fmla="*/ 2655 w 2754"/>
                <a:gd name="T33" fmla="*/ 727 h 2050"/>
                <a:gd name="T34" fmla="*/ 2693 w 2754"/>
                <a:gd name="T35" fmla="*/ 863 h 2050"/>
                <a:gd name="T36" fmla="*/ 2753 w 2754"/>
                <a:gd name="T37" fmla="*/ 972 h 2050"/>
                <a:gd name="T38" fmla="*/ 2710 w 2754"/>
                <a:gd name="T39" fmla="*/ 1415 h 2050"/>
                <a:gd name="T40" fmla="*/ 2638 w 2754"/>
                <a:gd name="T41" fmla="*/ 1497 h 2050"/>
                <a:gd name="T42" fmla="*/ 2518 w 2754"/>
                <a:gd name="T43" fmla="*/ 1371 h 2050"/>
                <a:gd name="T44" fmla="*/ 2327 w 2754"/>
                <a:gd name="T45" fmla="*/ 1519 h 2050"/>
                <a:gd name="T46" fmla="*/ 2201 w 2754"/>
                <a:gd name="T47" fmla="*/ 1514 h 2050"/>
                <a:gd name="T48" fmla="*/ 2103 w 2754"/>
                <a:gd name="T49" fmla="*/ 1514 h 2050"/>
                <a:gd name="T50" fmla="*/ 1917 w 2754"/>
                <a:gd name="T51" fmla="*/ 1579 h 2050"/>
                <a:gd name="T52" fmla="*/ 1791 w 2754"/>
                <a:gd name="T53" fmla="*/ 1546 h 2050"/>
                <a:gd name="T54" fmla="*/ 1655 w 2754"/>
                <a:gd name="T55" fmla="*/ 1524 h 2050"/>
                <a:gd name="T56" fmla="*/ 1469 w 2754"/>
                <a:gd name="T57" fmla="*/ 1688 h 2050"/>
                <a:gd name="T58" fmla="*/ 1180 w 2754"/>
                <a:gd name="T59" fmla="*/ 1726 h 2050"/>
                <a:gd name="T60" fmla="*/ 983 w 2754"/>
                <a:gd name="T61" fmla="*/ 1661 h 2050"/>
                <a:gd name="T62" fmla="*/ 786 w 2754"/>
                <a:gd name="T63" fmla="*/ 1563 h 2050"/>
                <a:gd name="T64" fmla="*/ 660 w 2754"/>
                <a:gd name="T65" fmla="*/ 1699 h 2050"/>
                <a:gd name="T66" fmla="*/ 589 w 2754"/>
                <a:gd name="T67" fmla="*/ 1962 h 2050"/>
                <a:gd name="T68" fmla="*/ 562 w 2754"/>
                <a:gd name="T69" fmla="*/ 2049 h 2050"/>
                <a:gd name="T70" fmla="*/ 278 w 2754"/>
                <a:gd name="T71" fmla="*/ 2016 h 2050"/>
                <a:gd name="T72" fmla="*/ 212 w 2754"/>
                <a:gd name="T73" fmla="*/ 1841 h 2050"/>
                <a:gd name="T74" fmla="*/ 152 w 2754"/>
                <a:gd name="T75" fmla="*/ 1765 h 2050"/>
                <a:gd name="T76" fmla="*/ 196 w 2754"/>
                <a:gd name="T77" fmla="*/ 1628 h 2050"/>
                <a:gd name="T78" fmla="*/ 387 w 2754"/>
                <a:gd name="T79" fmla="*/ 1541 h 2050"/>
                <a:gd name="T80" fmla="*/ 355 w 2754"/>
                <a:gd name="T81" fmla="*/ 1420 h 2050"/>
                <a:gd name="T82" fmla="*/ 251 w 2754"/>
                <a:gd name="T83" fmla="*/ 1366 h 2050"/>
                <a:gd name="T84" fmla="*/ 103 w 2754"/>
                <a:gd name="T85" fmla="*/ 1142 h 2050"/>
                <a:gd name="T86" fmla="*/ 234 w 2754"/>
                <a:gd name="T87" fmla="*/ 1076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21" y="551"/>
                    <a:pt x="21" y="541"/>
                    <a:pt x="38" y="535"/>
                  </a:cubicBezTo>
                  <a:cubicBezTo>
                    <a:pt x="59" y="524"/>
                    <a:pt x="70" y="524"/>
                    <a:pt x="92" y="519"/>
                  </a:cubicBezTo>
                  <a:cubicBezTo>
                    <a:pt x="114" y="513"/>
                    <a:pt x="125" y="502"/>
                    <a:pt x="152" y="502"/>
                  </a:cubicBezTo>
                  <a:cubicBezTo>
                    <a:pt x="163" y="502"/>
                    <a:pt x="174" y="508"/>
                    <a:pt x="185" y="508"/>
                  </a:cubicBezTo>
                  <a:cubicBezTo>
                    <a:pt x="207" y="513"/>
                    <a:pt x="218" y="513"/>
                    <a:pt x="240" y="519"/>
                  </a:cubicBezTo>
                  <a:cubicBezTo>
                    <a:pt x="262" y="524"/>
                    <a:pt x="273" y="530"/>
                    <a:pt x="294" y="541"/>
                  </a:cubicBezTo>
                  <a:cubicBezTo>
                    <a:pt x="349" y="562"/>
                    <a:pt x="382" y="579"/>
                    <a:pt x="441" y="579"/>
                  </a:cubicBezTo>
                  <a:cubicBezTo>
                    <a:pt x="480" y="579"/>
                    <a:pt x="502" y="568"/>
                    <a:pt x="540" y="562"/>
                  </a:cubicBezTo>
                  <a:cubicBezTo>
                    <a:pt x="562" y="557"/>
                    <a:pt x="578" y="551"/>
                    <a:pt x="600" y="546"/>
                  </a:cubicBezTo>
                  <a:cubicBezTo>
                    <a:pt x="622" y="535"/>
                    <a:pt x="639" y="530"/>
                    <a:pt x="666" y="530"/>
                  </a:cubicBezTo>
                  <a:cubicBezTo>
                    <a:pt x="699" y="530"/>
                    <a:pt x="721" y="551"/>
                    <a:pt x="754" y="557"/>
                  </a:cubicBezTo>
                  <a:cubicBezTo>
                    <a:pt x="1048" y="491"/>
                    <a:pt x="1048" y="491"/>
                    <a:pt x="1048" y="491"/>
                  </a:cubicBezTo>
                  <a:lnTo>
                    <a:pt x="1048" y="491"/>
                  </a:lnTo>
                  <a:cubicBezTo>
                    <a:pt x="1081" y="480"/>
                    <a:pt x="1098" y="464"/>
                    <a:pt x="1131" y="458"/>
                  </a:cubicBezTo>
                  <a:cubicBezTo>
                    <a:pt x="1180" y="453"/>
                    <a:pt x="1212" y="458"/>
                    <a:pt x="1256" y="443"/>
                  </a:cubicBezTo>
                  <a:cubicBezTo>
                    <a:pt x="1272" y="443"/>
                    <a:pt x="1283" y="437"/>
                    <a:pt x="1299" y="431"/>
                  </a:cubicBezTo>
                  <a:cubicBezTo>
                    <a:pt x="1316" y="426"/>
                    <a:pt x="1327" y="421"/>
                    <a:pt x="1343" y="415"/>
                  </a:cubicBezTo>
                  <a:cubicBezTo>
                    <a:pt x="1387" y="399"/>
                    <a:pt x="1409" y="394"/>
                    <a:pt x="1453" y="372"/>
                  </a:cubicBezTo>
                  <a:cubicBezTo>
                    <a:pt x="1486" y="355"/>
                    <a:pt x="1502" y="339"/>
                    <a:pt x="1540" y="333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660" y="344"/>
                    <a:pt x="1660" y="344"/>
                    <a:pt x="1660" y="344"/>
                  </a:cubicBezTo>
                  <a:cubicBezTo>
                    <a:pt x="1666" y="344"/>
                    <a:pt x="1666" y="339"/>
                    <a:pt x="1671" y="333"/>
                  </a:cubicBezTo>
                  <a:cubicBezTo>
                    <a:pt x="1682" y="328"/>
                    <a:pt x="1687" y="322"/>
                    <a:pt x="1704" y="311"/>
                  </a:cubicBezTo>
                  <a:cubicBezTo>
                    <a:pt x="1720" y="306"/>
                    <a:pt x="1737" y="300"/>
                    <a:pt x="1753" y="289"/>
                  </a:cubicBezTo>
                  <a:cubicBezTo>
                    <a:pt x="1791" y="273"/>
                    <a:pt x="1813" y="257"/>
                    <a:pt x="1852" y="235"/>
                  </a:cubicBezTo>
                  <a:cubicBezTo>
                    <a:pt x="1879" y="213"/>
                    <a:pt x="1890" y="196"/>
                    <a:pt x="1923" y="185"/>
                  </a:cubicBezTo>
                  <a:cubicBezTo>
                    <a:pt x="1934" y="180"/>
                    <a:pt x="1939" y="180"/>
                    <a:pt x="1945" y="180"/>
                  </a:cubicBezTo>
                  <a:cubicBezTo>
                    <a:pt x="1983" y="169"/>
                    <a:pt x="2005" y="164"/>
                    <a:pt x="2042" y="164"/>
                  </a:cubicBezTo>
                  <a:cubicBezTo>
                    <a:pt x="2064" y="158"/>
                    <a:pt x="2081" y="158"/>
                    <a:pt x="2103" y="147"/>
                  </a:cubicBezTo>
                  <a:cubicBezTo>
                    <a:pt x="2125" y="142"/>
                    <a:pt x="2141" y="136"/>
                    <a:pt x="2157" y="120"/>
                  </a:cubicBezTo>
                  <a:cubicBezTo>
                    <a:pt x="2168" y="114"/>
                    <a:pt x="2168" y="103"/>
                    <a:pt x="2179" y="98"/>
                  </a:cubicBezTo>
                  <a:cubicBezTo>
                    <a:pt x="2196" y="81"/>
                    <a:pt x="2207" y="70"/>
                    <a:pt x="2223" y="54"/>
                  </a:cubicBezTo>
                  <a:cubicBezTo>
                    <a:pt x="2240" y="38"/>
                    <a:pt x="2251" y="27"/>
                    <a:pt x="2267" y="21"/>
                  </a:cubicBezTo>
                  <a:cubicBezTo>
                    <a:pt x="2278" y="17"/>
                    <a:pt x="2289" y="21"/>
                    <a:pt x="2300" y="21"/>
                  </a:cubicBezTo>
                  <a:cubicBezTo>
                    <a:pt x="2338" y="11"/>
                    <a:pt x="2360" y="17"/>
                    <a:pt x="2404" y="0"/>
                  </a:cubicBezTo>
                  <a:cubicBezTo>
                    <a:pt x="2420" y="6"/>
                    <a:pt x="2426" y="6"/>
                    <a:pt x="2442" y="6"/>
                  </a:cubicBezTo>
                  <a:cubicBezTo>
                    <a:pt x="2507" y="6"/>
                    <a:pt x="2507" y="6"/>
                    <a:pt x="2507" y="6"/>
                  </a:cubicBezTo>
                  <a:cubicBezTo>
                    <a:pt x="2529" y="6"/>
                    <a:pt x="2540" y="17"/>
                    <a:pt x="2562" y="27"/>
                  </a:cubicBezTo>
                  <a:cubicBezTo>
                    <a:pt x="2578" y="38"/>
                    <a:pt x="2595" y="43"/>
                    <a:pt x="2611" y="54"/>
                  </a:cubicBezTo>
                  <a:cubicBezTo>
                    <a:pt x="2649" y="70"/>
                    <a:pt x="2682" y="76"/>
                    <a:pt x="2699" y="114"/>
                  </a:cubicBezTo>
                  <a:cubicBezTo>
                    <a:pt x="2699" y="333"/>
                    <a:pt x="2699" y="333"/>
                    <a:pt x="2699" y="333"/>
                  </a:cubicBezTo>
                  <a:cubicBezTo>
                    <a:pt x="2699" y="339"/>
                    <a:pt x="2693" y="339"/>
                    <a:pt x="2693" y="344"/>
                  </a:cubicBezTo>
                  <a:cubicBezTo>
                    <a:pt x="2693" y="350"/>
                    <a:pt x="2693" y="355"/>
                    <a:pt x="2693" y="355"/>
                  </a:cubicBezTo>
                  <a:cubicBezTo>
                    <a:pt x="2688" y="372"/>
                    <a:pt x="2671" y="372"/>
                    <a:pt x="2660" y="377"/>
                  </a:cubicBezTo>
                  <a:cubicBezTo>
                    <a:pt x="2644" y="383"/>
                    <a:pt x="2633" y="388"/>
                    <a:pt x="2617" y="399"/>
                  </a:cubicBezTo>
                  <a:cubicBezTo>
                    <a:pt x="2589" y="426"/>
                    <a:pt x="2562" y="431"/>
                    <a:pt x="2540" y="464"/>
                  </a:cubicBezTo>
                  <a:cubicBezTo>
                    <a:pt x="2556" y="480"/>
                    <a:pt x="2562" y="497"/>
                    <a:pt x="2584" y="513"/>
                  </a:cubicBezTo>
                  <a:cubicBezTo>
                    <a:pt x="2633" y="551"/>
                    <a:pt x="2666" y="595"/>
                    <a:pt x="2666" y="656"/>
                  </a:cubicBezTo>
                  <a:cubicBezTo>
                    <a:pt x="2666" y="683"/>
                    <a:pt x="2660" y="699"/>
                    <a:pt x="2655" y="727"/>
                  </a:cubicBezTo>
                  <a:cubicBezTo>
                    <a:pt x="2649" y="743"/>
                    <a:pt x="2644" y="749"/>
                    <a:pt x="2644" y="765"/>
                  </a:cubicBezTo>
                  <a:cubicBezTo>
                    <a:pt x="2644" y="776"/>
                    <a:pt x="2655" y="781"/>
                    <a:pt x="2660" y="787"/>
                  </a:cubicBezTo>
                  <a:cubicBezTo>
                    <a:pt x="2671" y="814"/>
                    <a:pt x="2682" y="836"/>
                    <a:pt x="2693" y="863"/>
                  </a:cubicBezTo>
                  <a:cubicBezTo>
                    <a:pt x="2710" y="896"/>
                    <a:pt x="2726" y="912"/>
                    <a:pt x="2748" y="939"/>
                  </a:cubicBezTo>
                  <a:lnTo>
                    <a:pt x="2748" y="939"/>
                  </a:lnTo>
                  <a:cubicBezTo>
                    <a:pt x="2753" y="956"/>
                    <a:pt x="2753" y="961"/>
                    <a:pt x="2753" y="972"/>
                  </a:cubicBezTo>
                  <a:cubicBezTo>
                    <a:pt x="2753" y="1071"/>
                    <a:pt x="2660" y="1109"/>
                    <a:pt x="2660" y="1201"/>
                  </a:cubicBezTo>
                  <a:cubicBezTo>
                    <a:pt x="2660" y="1245"/>
                    <a:pt x="2737" y="1230"/>
                    <a:pt x="2737" y="1273"/>
                  </a:cubicBezTo>
                  <a:cubicBezTo>
                    <a:pt x="2737" y="1327"/>
                    <a:pt x="2732" y="1366"/>
                    <a:pt x="2710" y="1415"/>
                  </a:cubicBezTo>
                  <a:cubicBezTo>
                    <a:pt x="2693" y="1437"/>
                    <a:pt x="2699" y="1470"/>
                    <a:pt x="2677" y="1481"/>
                  </a:cubicBezTo>
                  <a:cubicBezTo>
                    <a:pt x="2660" y="1486"/>
                    <a:pt x="2649" y="1492"/>
                    <a:pt x="2638" y="1497"/>
                  </a:cubicBezTo>
                  <a:lnTo>
                    <a:pt x="2638" y="1497"/>
                  </a:lnTo>
                  <a:cubicBezTo>
                    <a:pt x="2622" y="1475"/>
                    <a:pt x="2606" y="1459"/>
                    <a:pt x="2584" y="1437"/>
                  </a:cubicBezTo>
                  <a:cubicBezTo>
                    <a:pt x="2567" y="1420"/>
                    <a:pt x="2562" y="1410"/>
                    <a:pt x="2545" y="1393"/>
                  </a:cubicBezTo>
                  <a:cubicBezTo>
                    <a:pt x="2534" y="1388"/>
                    <a:pt x="2529" y="1371"/>
                    <a:pt x="2518" y="1371"/>
                  </a:cubicBezTo>
                  <a:cubicBezTo>
                    <a:pt x="2496" y="1371"/>
                    <a:pt x="2485" y="1382"/>
                    <a:pt x="2469" y="1393"/>
                  </a:cubicBezTo>
                  <a:cubicBezTo>
                    <a:pt x="2430" y="1415"/>
                    <a:pt x="2420" y="1437"/>
                    <a:pt x="2387" y="1464"/>
                  </a:cubicBezTo>
                  <a:cubicBezTo>
                    <a:pt x="2360" y="1486"/>
                    <a:pt x="2349" y="1497"/>
                    <a:pt x="2327" y="1519"/>
                  </a:cubicBezTo>
                  <a:cubicBezTo>
                    <a:pt x="2316" y="1524"/>
                    <a:pt x="2311" y="1530"/>
                    <a:pt x="2300" y="1535"/>
                  </a:cubicBezTo>
                  <a:cubicBezTo>
                    <a:pt x="2283" y="1552"/>
                    <a:pt x="2278" y="1568"/>
                    <a:pt x="2261" y="1568"/>
                  </a:cubicBezTo>
                  <a:cubicBezTo>
                    <a:pt x="2229" y="1568"/>
                    <a:pt x="2218" y="1541"/>
                    <a:pt x="2201" y="1514"/>
                  </a:cubicBezTo>
                  <a:cubicBezTo>
                    <a:pt x="2201" y="1508"/>
                    <a:pt x="2196" y="1497"/>
                    <a:pt x="2185" y="1492"/>
                  </a:cubicBezTo>
                  <a:cubicBezTo>
                    <a:pt x="2179" y="1492"/>
                    <a:pt x="2179" y="1481"/>
                    <a:pt x="2174" y="1481"/>
                  </a:cubicBezTo>
                  <a:cubicBezTo>
                    <a:pt x="2141" y="1481"/>
                    <a:pt x="2130" y="1497"/>
                    <a:pt x="2103" y="1514"/>
                  </a:cubicBezTo>
                  <a:cubicBezTo>
                    <a:pt x="2059" y="1530"/>
                    <a:pt x="2032" y="1541"/>
                    <a:pt x="1989" y="1557"/>
                  </a:cubicBezTo>
                  <a:cubicBezTo>
                    <a:pt x="1967" y="1568"/>
                    <a:pt x="1950" y="1568"/>
                    <a:pt x="1928" y="1574"/>
                  </a:cubicBezTo>
                  <a:cubicBezTo>
                    <a:pt x="1923" y="1574"/>
                    <a:pt x="1923" y="1579"/>
                    <a:pt x="1917" y="1579"/>
                  </a:cubicBezTo>
                  <a:cubicBezTo>
                    <a:pt x="1868" y="1579"/>
                    <a:pt x="1868" y="1579"/>
                    <a:pt x="1868" y="1579"/>
                  </a:cubicBezTo>
                  <a:cubicBezTo>
                    <a:pt x="1846" y="1579"/>
                    <a:pt x="1841" y="1563"/>
                    <a:pt x="1824" y="1557"/>
                  </a:cubicBezTo>
                  <a:cubicBezTo>
                    <a:pt x="1813" y="1552"/>
                    <a:pt x="1802" y="1552"/>
                    <a:pt x="1791" y="1546"/>
                  </a:cubicBezTo>
                  <a:cubicBezTo>
                    <a:pt x="1764" y="1530"/>
                    <a:pt x="1753" y="1519"/>
                    <a:pt x="1726" y="1503"/>
                  </a:cubicBezTo>
                  <a:cubicBezTo>
                    <a:pt x="1720" y="1497"/>
                    <a:pt x="1720" y="1492"/>
                    <a:pt x="1715" y="1492"/>
                  </a:cubicBezTo>
                  <a:cubicBezTo>
                    <a:pt x="1687" y="1492"/>
                    <a:pt x="1676" y="1508"/>
                    <a:pt x="1655" y="1524"/>
                  </a:cubicBezTo>
                  <a:cubicBezTo>
                    <a:pt x="1644" y="1535"/>
                    <a:pt x="1638" y="1541"/>
                    <a:pt x="1627" y="1546"/>
                  </a:cubicBezTo>
                  <a:cubicBezTo>
                    <a:pt x="1590" y="1574"/>
                    <a:pt x="1568" y="1590"/>
                    <a:pt x="1529" y="1623"/>
                  </a:cubicBezTo>
                  <a:cubicBezTo>
                    <a:pt x="1502" y="1645"/>
                    <a:pt x="1497" y="1672"/>
                    <a:pt x="1469" y="1688"/>
                  </a:cubicBezTo>
                  <a:cubicBezTo>
                    <a:pt x="1458" y="1693"/>
                    <a:pt x="1447" y="1693"/>
                    <a:pt x="1436" y="1704"/>
                  </a:cubicBezTo>
                  <a:cubicBezTo>
                    <a:pt x="1403" y="1721"/>
                    <a:pt x="1382" y="1732"/>
                    <a:pt x="1349" y="1732"/>
                  </a:cubicBezTo>
                  <a:cubicBezTo>
                    <a:pt x="1283" y="1732"/>
                    <a:pt x="1245" y="1726"/>
                    <a:pt x="1180" y="1726"/>
                  </a:cubicBezTo>
                  <a:cubicBezTo>
                    <a:pt x="1131" y="1726"/>
                    <a:pt x="1103" y="1721"/>
                    <a:pt x="1059" y="1704"/>
                  </a:cubicBezTo>
                  <a:cubicBezTo>
                    <a:pt x="1048" y="1699"/>
                    <a:pt x="1037" y="1693"/>
                    <a:pt x="1027" y="1688"/>
                  </a:cubicBezTo>
                  <a:cubicBezTo>
                    <a:pt x="1010" y="1677"/>
                    <a:pt x="999" y="1672"/>
                    <a:pt x="983" y="1661"/>
                  </a:cubicBezTo>
                  <a:cubicBezTo>
                    <a:pt x="955" y="1645"/>
                    <a:pt x="933" y="1633"/>
                    <a:pt x="906" y="1611"/>
                  </a:cubicBezTo>
                  <a:cubicBezTo>
                    <a:pt x="879" y="1590"/>
                    <a:pt x="857" y="1579"/>
                    <a:pt x="818" y="1574"/>
                  </a:cubicBezTo>
                  <a:cubicBezTo>
                    <a:pt x="808" y="1568"/>
                    <a:pt x="803" y="1563"/>
                    <a:pt x="786" y="1563"/>
                  </a:cubicBezTo>
                  <a:cubicBezTo>
                    <a:pt x="770" y="1563"/>
                    <a:pt x="764" y="1579"/>
                    <a:pt x="754" y="1590"/>
                  </a:cubicBezTo>
                  <a:cubicBezTo>
                    <a:pt x="743" y="1611"/>
                    <a:pt x="732" y="1623"/>
                    <a:pt x="715" y="1645"/>
                  </a:cubicBezTo>
                  <a:cubicBezTo>
                    <a:pt x="699" y="1666"/>
                    <a:pt x="688" y="1682"/>
                    <a:pt x="660" y="1699"/>
                  </a:cubicBezTo>
                  <a:cubicBezTo>
                    <a:pt x="650" y="1710"/>
                    <a:pt x="633" y="1715"/>
                    <a:pt x="633" y="1737"/>
                  </a:cubicBezTo>
                  <a:cubicBezTo>
                    <a:pt x="633" y="1781"/>
                    <a:pt x="633" y="1808"/>
                    <a:pt x="633" y="1852"/>
                  </a:cubicBezTo>
                  <a:cubicBezTo>
                    <a:pt x="633" y="1901"/>
                    <a:pt x="617" y="1923"/>
                    <a:pt x="589" y="1962"/>
                  </a:cubicBezTo>
                  <a:cubicBezTo>
                    <a:pt x="589" y="1967"/>
                    <a:pt x="589" y="1973"/>
                    <a:pt x="589" y="1973"/>
                  </a:cubicBezTo>
                  <a:cubicBezTo>
                    <a:pt x="573" y="2000"/>
                    <a:pt x="567" y="2021"/>
                    <a:pt x="562" y="2049"/>
                  </a:cubicBezTo>
                  <a:lnTo>
                    <a:pt x="562" y="2049"/>
                  </a:lnTo>
                  <a:cubicBezTo>
                    <a:pt x="382" y="2038"/>
                    <a:pt x="382" y="2038"/>
                    <a:pt x="382" y="2038"/>
                  </a:cubicBezTo>
                  <a:cubicBezTo>
                    <a:pt x="322" y="2038"/>
                    <a:pt x="322" y="2038"/>
                    <a:pt x="322" y="2038"/>
                  </a:cubicBezTo>
                  <a:cubicBezTo>
                    <a:pt x="300" y="2038"/>
                    <a:pt x="283" y="2032"/>
                    <a:pt x="278" y="2016"/>
                  </a:cubicBezTo>
                  <a:cubicBezTo>
                    <a:pt x="267" y="2000"/>
                    <a:pt x="267" y="1984"/>
                    <a:pt x="262" y="1967"/>
                  </a:cubicBezTo>
                  <a:cubicBezTo>
                    <a:pt x="262" y="1945"/>
                    <a:pt x="251" y="1934"/>
                    <a:pt x="240" y="1912"/>
                  </a:cubicBezTo>
                  <a:cubicBezTo>
                    <a:pt x="229" y="1885"/>
                    <a:pt x="223" y="1869"/>
                    <a:pt x="212" y="1841"/>
                  </a:cubicBezTo>
                  <a:cubicBezTo>
                    <a:pt x="207" y="1825"/>
                    <a:pt x="201" y="1814"/>
                    <a:pt x="196" y="1797"/>
                  </a:cubicBezTo>
                  <a:cubicBezTo>
                    <a:pt x="185" y="1781"/>
                    <a:pt x="174" y="1786"/>
                    <a:pt x="163" y="1776"/>
                  </a:cubicBezTo>
                  <a:cubicBezTo>
                    <a:pt x="158" y="1770"/>
                    <a:pt x="152" y="1770"/>
                    <a:pt x="152" y="1765"/>
                  </a:cubicBezTo>
                  <a:cubicBezTo>
                    <a:pt x="152" y="1743"/>
                    <a:pt x="158" y="1715"/>
                    <a:pt x="158" y="1693"/>
                  </a:cubicBezTo>
                  <a:lnTo>
                    <a:pt x="158" y="1693"/>
                  </a:lnTo>
                  <a:cubicBezTo>
                    <a:pt x="168" y="1666"/>
                    <a:pt x="179" y="1655"/>
                    <a:pt x="196" y="1628"/>
                  </a:cubicBezTo>
                  <a:cubicBezTo>
                    <a:pt x="218" y="1601"/>
                    <a:pt x="234" y="1579"/>
                    <a:pt x="273" y="1568"/>
                  </a:cubicBezTo>
                  <a:cubicBezTo>
                    <a:pt x="305" y="1557"/>
                    <a:pt x="322" y="1557"/>
                    <a:pt x="360" y="1552"/>
                  </a:cubicBezTo>
                  <a:cubicBezTo>
                    <a:pt x="371" y="1546"/>
                    <a:pt x="377" y="1541"/>
                    <a:pt x="387" y="1541"/>
                  </a:cubicBezTo>
                  <a:cubicBezTo>
                    <a:pt x="403" y="1541"/>
                    <a:pt x="409" y="1541"/>
                    <a:pt x="420" y="1535"/>
                  </a:cubicBezTo>
                  <a:cubicBezTo>
                    <a:pt x="420" y="1492"/>
                    <a:pt x="415" y="1470"/>
                    <a:pt x="415" y="1431"/>
                  </a:cubicBezTo>
                  <a:cubicBezTo>
                    <a:pt x="387" y="1431"/>
                    <a:pt x="377" y="1426"/>
                    <a:pt x="355" y="1420"/>
                  </a:cubicBezTo>
                  <a:cubicBezTo>
                    <a:pt x="333" y="1415"/>
                    <a:pt x="316" y="1415"/>
                    <a:pt x="300" y="1399"/>
                  </a:cubicBezTo>
                  <a:cubicBezTo>
                    <a:pt x="294" y="1393"/>
                    <a:pt x="289" y="1388"/>
                    <a:pt x="278" y="1382"/>
                  </a:cubicBezTo>
                  <a:cubicBezTo>
                    <a:pt x="267" y="1377"/>
                    <a:pt x="256" y="1377"/>
                    <a:pt x="251" y="1366"/>
                  </a:cubicBezTo>
                  <a:cubicBezTo>
                    <a:pt x="240" y="1344"/>
                    <a:pt x="245" y="1327"/>
                    <a:pt x="234" y="1305"/>
                  </a:cubicBezTo>
                  <a:cubicBezTo>
                    <a:pt x="218" y="1256"/>
                    <a:pt x="196" y="1234"/>
                    <a:pt x="163" y="1201"/>
                  </a:cubicBezTo>
                  <a:cubicBezTo>
                    <a:pt x="141" y="1180"/>
                    <a:pt x="130" y="1164"/>
                    <a:pt x="103" y="1142"/>
                  </a:cubicBezTo>
                  <a:cubicBezTo>
                    <a:pt x="86" y="1126"/>
                    <a:pt x="70" y="1115"/>
                    <a:pt x="64" y="1087"/>
                  </a:cubicBezTo>
                  <a:cubicBezTo>
                    <a:pt x="158" y="1087"/>
                    <a:pt x="158" y="1087"/>
                    <a:pt x="158" y="1087"/>
                  </a:cubicBezTo>
                  <a:cubicBezTo>
                    <a:pt x="185" y="1087"/>
                    <a:pt x="207" y="1076"/>
                    <a:pt x="234" y="1076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349" y="1071"/>
                    <a:pt x="349" y="1071"/>
                    <a:pt x="349" y="1071"/>
                  </a:cubicBezTo>
                  <a:cubicBezTo>
                    <a:pt x="0" y="562"/>
                    <a:pt x="0" y="562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1" name="Freeform 161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26 w 5438"/>
                <a:gd name="T117" fmla="*/ 43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26" y="43"/>
                  </a:moveTo>
                  <a:lnTo>
                    <a:pt x="1426" y="43"/>
                  </a:lnTo>
                  <a:cubicBezTo>
                    <a:pt x="1475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60"/>
                    <a:pt x="1426" y="65"/>
                    <a:pt x="1426" y="4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2" name="Freeform 162"/>
            <p:cNvSpPr>
              <a:spLocks noChangeArrowheads="1"/>
            </p:cNvSpPr>
            <p:nvPr/>
          </p:nvSpPr>
          <p:spPr bwMode="auto">
            <a:xfrm>
              <a:off x="2764966" y="1078504"/>
              <a:ext cx="2647532" cy="2382267"/>
            </a:xfrm>
            <a:custGeom>
              <a:avLst/>
              <a:gdLst>
                <a:gd name="T0" fmla="*/ 4344 w 8756"/>
                <a:gd name="T1" fmla="*/ 6999 h 7880"/>
                <a:gd name="T2" fmla="*/ 5235 w 8756"/>
                <a:gd name="T3" fmla="*/ 7229 h 7880"/>
                <a:gd name="T4" fmla="*/ 5410 w 8756"/>
                <a:gd name="T5" fmla="*/ 7196 h 7880"/>
                <a:gd name="T6" fmla="*/ 5492 w 8756"/>
                <a:gd name="T7" fmla="*/ 7251 h 7880"/>
                <a:gd name="T8" fmla="*/ 5601 w 8756"/>
                <a:gd name="T9" fmla="*/ 7202 h 7880"/>
                <a:gd name="T10" fmla="*/ 5754 w 8756"/>
                <a:gd name="T11" fmla="*/ 7371 h 7880"/>
                <a:gd name="T12" fmla="*/ 5886 w 8756"/>
                <a:gd name="T13" fmla="*/ 7437 h 7880"/>
                <a:gd name="T14" fmla="*/ 6016 w 8756"/>
                <a:gd name="T15" fmla="*/ 7606 h 7880"/>
                <a:gd name="T16" fmla="*/ 6285 w 8756"/>
                <a:gd name="T17" fmla="*/ 7606 h 7880"/>
                <a:gd name="T18" fmla="*/ 6497 w 8756"/>
                <a:gd name="T19" fmla="*/ 7519 h 7880"/>
                <a:gd name="T20" fmla="*/ 6673 w 8756"/>
                <a:gd name="T21" fmla="*/ 7645 h 7880"/>
                <a:gd name="T22" fmla="*/ 6913 w 8756"/>
                <a:gd name="T23" fmla="*/ 7650 h 7880"/>
                <a:gd name="T24" fmla="*/ 7224 w 8756"/>
                <a:gd name="T25" fmla="*/ 7623 h 7880"/>
                <a:gd name="T26" fmla="*/ 7350 w 8756"/>
                <a:gd name="T27" fmla="*/ 7835 h 7880"/>
                <a:gd name="T28" fmla="*/ 7536 w 8756"/>
                <a:gd name="T29" fmla="*/ 7792 h 7880"/>
                <a:gd name="T30" fmla="*/ 7831 w 8756"/>
                <a:gd name="T31" fmla="*/ 7737 h 7880"/>
                <a:gd name="T32" fmla="*/ 7989 w 8756"/>
                <a:gd name="T33" fmla="*/ 7579 h 7880"/>
                <a:gd name="T34" fmla="*/ 8459 w 8756"/>
                <a:gd name="T35" fmla="*/ 7634 h 7880"/>
                <a:gd name="T36" fmla="*/ 1744 w 8756"/>
                <a:gd name="T37" fmla="*/ 0 h 7880"/>
                <a:gd name="T38" fmla="*/ 11 w 8756"/>
                <a:gd name="T39" fmla="*/ 2322 h 7880"/>
                <a:gd name="T40" fmla="*/ 121 w 8756"/>
                <a:gd name="T41" fmla="*/ 2404 h 7880"/>
                <a:gd name="T42" fmla="*/ 334 w 8756"/>
                <a:gd name="T43" fmla="*/ 2525 h 7880"/>
                <a:gd name="T44" fmla="*/ 492 w 8756"/>
                <a:gd name="T45" fmla="*/ 2525 h 7880"/>
                <a:gd name="T46" fmla="*/ 613 w 8756"/>
                <a:gd name="T47" fmla="*/ 2716 h 7880"/>
                <a:gd name="T48" fmla="*/ 788 w 8756"/>
                <a:gd name="T49" fmla="*/ 2902 h 7880"/>
                <a:gd name="T50" fmla="*/ 935 w 8756"/>
                <a:gd name="T51" fmla="*/ 3147 h 7880"/>
                <a:gd name="T52" fmla="*/ 1110 w 8756"/>
                <a:gd name="T53" fmla="*/ 3235 h 7880"/>
                <a:gd name="T54" fmla="*/ 1202 w 8756"/>
                <a:gd name="T55" fmla="*/ 3323 h 7880"/>
                <a:gd name="T56" fmla="*/ 1361 w 8756"/>
                <a:gd name="T57" fmla="*/ 3486 h 7880"/>
                <a:gd name="T58" fmla="*/ 1531 w 8756"/>
                <a:gd name="T59" fmla="*/ 3705 h 7880"/>
                <a:gd name="T60" fmla="*/ 1842 w 8756"/>
                <a:gd name="T61" fmla="*/ 3732 h 7880"/>
                <a:gd name="T62" fmla="*/ 2017 w 8756"/>
                <a:gd name="T63" fmla="*/ 3989 h 7880"/>
                <a:gd name="T64" fmla="*/ 2318 w 8756"/>
                <a:gd name="T65" fmla="*/ 4087 h 7880"/>
                <a:gd name="T66" fmla="*/ 2574 w 8756"/>
                <a:gd name="T67" fmla="*/ 4240 h 7880"/>
                <a:gd name="T68" fmla="*/ 2836 w 8756"/>
                <a:gd name="T69" fmla="*/ 4475 h 7880"/>
                <a:gd name="T70" fmla="*/ 2968 w 8756"/>
                <a:gd name="T71" fmla="*/ 4874 h 7880"/>
                <a:gd name="T72" fmla="*/ 3028 w 8756"/>
                <a:gd name="T73" fmla="*/ 4929 h 7880"/>
                <a:gd name="T74" fmla="*/ 3011 w 8756"/>
                <a:gd name="T75" fmla="*/ 5043 h 7880"/>
                <a:gd name="T76" fmla="*/ 3164 w 8756"/>
                <a:gd name="T77" fmla="*/ 5273 h 7880"/>
                <a:gd name="T78" fmla="*/ 3208 w 8756"/>
                <a:gd name="T79" fmla="*/ 5333 h 7880"/>
                <a:gd name="T80" fmla="*/ 3372 w 8756"/>
                <a:gd name="T81" fmla="*/ 5376 h 7880"/>
                <a:gd name="T82" fmla="*/ 3531 w 8756"/>
                <a:gd name="T83" fmla="*/ 5404 h 7880"/>
                <a:gd name="T84" fmla="*/ 3705 w 8756"/>
                <a:gd name="T85" fmla="*/ 5508 h 7880"/>
                <a:gd name="T86" fmla="*/ 3891 w 8756"/>
                <a:gd name="T87" fmla="*/ 5601 h 7880"/>
                <a:gd name="T88" fmla="*/ 4011 w 8756"/>
                <a:gd name="T89" fmla="*/ 5645 h 7880"/>
                <a:gd name="T90" fmla="*/ 4049 w 8756"/>
                <a:gd name="T91" fmla="*/ 5830 h 7880"/>
                <a:gd name="T92" fmla="*/ 3919 w 8756"/>
                <a:gd name="T93" fmla="*/ 5934 h 7880"/>
                <a:gd name="T94" fmla="*/ 3853 w 8756"/>
                <a:gd name="T95" fmla="*/ 6060 h 7880"/>
                <a:gd name="T96" fmla="*/ 3809 w 8756"/>
                <a:gd name="T97" fmla="*/ 6218 h 7880"/>
                <a:gd name="T98" fmla="*/ 3760 w 8756"/>
                <a:gd name="T99" fmla="*/ 6432 h 7880"/>
                <a:gd name="T100" fmla="*/ 3793 w 8756"/>
                <a:gd name="T101" fmla="*/ 6650 h 7880"/>
                <a:gd name="T102" fmla="*/ 3793 w 8756"/>
                <a:gd name="T103" fmla="*/ 6858 h 7880"/>
                <a:gd name="T104" fmla="*/ 3793 w 8756"/>
                <a:gd name="T105" fmla="*/ 6972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8756" h="7880">
                  <a:moveTo>
                    <a:pt x="3793" y="6988"/>
                  </a:moveTo>
                  <a:lnTo>
                    <a:pt x="3793" y="6988"/>
                  </a:lnTo>
                  <a:cubicBezTo>
                    <a:pt x="3842" y="6972"/>
                    <a:pt x="3941" y="6950"/>
                    <a:pt x="3995" y="6945"/>
                  </a:cubicBezTo>
                  <a:cubicBezTo>
                    <a:pt x="4344" y="6999"/>
                    <a:pt x="4344" y="6999"/>
                    <a:pt x="4344" y="6999"/>
                  </a:cubicBezTo>
                  <a:cubicBezTo>
                    <a:pt x="4448" y="6999"/>
                    <a:pt x="4448" y="6999"/>
                    <a:pt x="4448" y="6999"/>
                  </a:cubicBezTo>
                  <a:cubicBezTo>
                    <a:pt x="5017" y="7147"/>
                    <a:pt x="5017" y="7147"/>
                    <a:pt x="5017" y="7147"/>
                  </a:cubicBezTo>
                  <a:cubicBezTo>
                    <a:pt x="5072" y="7175"/>
                    <a:pt x="5104" y="7196"/>
                    <a:pt x="5165" y="7207"/>
                  </a:cubicBezTo>
                  <a:cubicBezTo>
                    <a:pt x="5191" y="7218"/>
                    <a:pt x="5208" y="7218"/>
                    <a:pt x="5235" y="7229"/>
                  </a:cubicBezTo>
                  <a:cubicBezTo>
                    <a:pt x="5257" y="7235"/>
                    <a:pt x="5268" y="7251"/>
                    <a:pt x="5295" y="7251"/>
                  </a:cubicBezTo>
                  <a:cubicBezTo>
                    <a:pt x="5312" y="7251"/>
                    <a:pt x="5317" y="7229"/>
                    <a:pt x="5328" y="7213"/>
                  </a:cubicBezTo>
                  <a:cubicBezTo>
                    <a:pt x="5339" y="7191"/>
                    <a:pt x="5361" y="7180"/>
                    <a:pt x="5383" y="7180"/>
                  </a:cubicBezTo>
                  <a:cubicBezTo>
                    <a:pt x="5394" y="7180"/>
                    <a:pt x="5399" y="7191"/>
                    <a:pt x="5410" y="7196"/>
                  </a:cubicBezTo>
                  <a:cubicBezTo>
                    <a:pt x="5416" y="7202"/>
                    <a:pt x="5427" y="7202"/>
                    <a:pt x="5432" y="7207"/>
                  </a:cubicBezTo>
                  <a:cubicBezTo>
                    <a:pt x="5438" y="7218"/>
                    <a:pt x="5438" y="7229"/>
                    <a:pt x="5443" y="7240"/>
                  </a:cubicBezTo>
                  <a:cubicBezTo>
                    <a:pt x="5449" y="7246"/>
                    <a:pt x="5449" y="7251"/>
                    <a:pt x="5449" y="7251"/>
                  </a:cubicBezTo>
                  <a:cubicBezTo>
                    <a:pt x="5465" y="7262"/>
                    <a:pt x="5476" y="7251"/>
                    <a:pt x="5492" y="7251"/>
                  </a:cubicBezTo>
                  <a:cubicBezTo>
                    <a:pt x="5503" y="7251"/>
                    <a:pt x="5509" y="7262"/>
                    <a:pt x="5514" y="7268"/>
                  </a:cubicBezTo>
                  <a:cubicBezTo>
                    <a:pt x="5531" y="7251"/>
                    <a:pt x="5536" y="7235"/>
                    <a:pt x="5546" y="7213"/>
                  </a:cubicBezTo>
                  <a:cubicBezTo>
                    <a:pt x="5558" y="7202"/>
                    <a:pt x="5564" y="7180"/>
                    <a:pt x="5580" y="7180"/>
                  </a:cubicBezTo>
                  <a:cubicBezTo>
                    <a:pt x="5590" y="7180"/>
                    <a:pt x="5596" y="7191"/>
                    <a:pt x="5601" y="7202"/>
                  </a:cubicBezTo>
                  <a:cubicBezTo>
                    <a:pt x="5612" y="7235"/>
                    <a:pt x="5607" y="7257"/>
                    <a:pt x="5623" y="7290"/>
                  </a:cubicBezTo>
                  <a:cubicBezTo>
                    <a:pt x="5629" y="7305"/>
                    <a:pt x="5639" y="7311"/>
                    <a:pt x="5650" y="7327"/>
                  </a:cubicBezTo>
                  <a:cubicBezTo>
                    <a:pt x="5667" y="7349"/>
                    <a:pt x="5672" y="7376"/>
                    <a:pt x="5700" y="7376"/>
                  </a:cubicBezTo>
                  <a:cubicBezTo>
                    <a:pt x="5722" y="7376"/>
                    <a:pt x="5733" y="7371"/>
                    <a:pt x="5754" y="7371"/>
                  </a:cubicBezTo>
                  <a:cubicBezTo>
                    <a:pt x="5771" y="7371"/>
                    <a:pt x="5776" y="7387"/>
                    <a:pt x="5787" y="7393"/>
                  </a:cubicBezTo>
                  <a:cubicBezTo>
                    <a:pt x="5804" y="7398"/>
                    <a:pt x="5815" y="7398"/>
                    <a:pt x="5837" y="7398"/>
                  </a:cubicBezTo>
                  <a:cubicBezTo>
                    <a:pt x="5858" y="7398"/>
                    <a:pt x="5891" y="7387"/>
                    <a:pt x="5891" y="7409"/>
                  </a:cubicBezTo>
                  <a:cubicBezTo>
                    <a:pt x="5891" y="7420"/>
                    <a:pt x="5886" y="7426"/>
                    <a:pt x="5886" y="7437"/>
                  </a:cubicBezTo>
                  <a:cubicBezTo>
                    <a:pt x="5886" y="7448"/>
                    <a:pt x="5891" y="7453"/>
                    <a:pt x="5902" y="7464"/>
                  </a:cubicBezTo>
                  <a:cubicBezTo>
                    <a:pt x="5919" y="7480"/>
                    <a:pt x="5924" y="7491"/>
                    <a:pt x="5941" y="7513"/>
                  </a:cubicBezTo>
                  <a:cubicBezTo>
                    <a:pt x="5957" y="7546"/>
                    <a:pt x="5973" y="7563"/>
                    <a:pt x="5995" y="7590"/>
                  </a:cubicBezTo>
                  <a:cubicBezTo>
                    <a:pt x="6000" y="7595"/>
                    <a:pt x="6006" y="7601"/>
                    <a:pt x="6016" y="7606"/>
                  </a:cubicBezTo>
                  <a:cubicBezTo>
                    <a:pt x="6033" y="7612"/>
                    <a:pt x="6044" y="7612"/>
                    <a:pt x="6060" y="7612"/>
                  </a:cubicBezTo>
                  <a:cubicBezTo>
                    <a:pt x="6131" y="7612"/>
                    <a:pt x="6131" y="7612"/>
                    <a:pt x="6131" y="7612"/>
                  </a:cubicBezTo>
                  <a:cubicBezTo>
                    <a:pt x="6181" y="7612"/>
                    <a:pt x="6208" y="7612"/>
                    <a:pt x="6252" y="7606"/>
                  </a:cubicBezTo>
                  <a:cubicBezTo>
                    <a:pt x="6263" y="7606"/>
                    <a:pt x="6274" y="7612"/>
                    <a:pt x="6285" y="7606"/>
                  </a:cubicBezTo>
                  <a:cubicBezTo>
                    <a:pt x="6301" y="7595"/>
                    <a:pt x="6307" y="7579"/>
                    <a:pt x="6323" y="7563"/>
                  </a:cubicBezTo>
                  <a:cubicBezTo>
                    <a:pt x="6329" y="7552"/>
                    <a:pt x="6334" y="7535"/>
                    <a:pt x="6350" y="7535"/>
                  </a:cubicBezTo>
                  <a:cubicBezTo>
                    <a:pt x="6355" y="7535"/>
                    <a:pt x="6355" y="7541"/>
                    <a:pt x="6367" y="7541"/>
                  </a:cubicBezTo>
                  <a:cubicBezTo>
                    <a:pt x="6497" y="7519"/>
                    <a:pt x="6497" y="7519"/>
                    <a:pt x="6497" y="7519"/>
                  </a:cubicBezTo>
                  <a:cubicBezTo>
                    <a:pt x="6514" y="7530"/>
                    <a:pt x="6519" y="7541"/>
                    <a:pt x="6536" y="7557"/>
                  </a:cubicBezTo>
                  <a:cubicBezTo>
                    <a:pt x="6552" y="7573"/>
                    <a:pt x="6569" y="7579"/>
                    <a:pt x="6591" y="7590"/>
                  </a:cubicBezTo>
                  <a:cubicBezTo>
                    <a:pt x="6612" y="7606"/>
                    <a:pt x="6629" y="7617"/>
                    <a:pt x="6656" y="7628"/>
                  </a:cubicBezTo>
                  <a:cubicBezTo>
                    <a:pt x="6662" y="7634"/>
                    <a:pt x="6667" y="7639"/>
                    <a:pt x="6673" y="7645"/>
                  </a:cubicBezTo>
                  <a:cubicBezTo>
                    <a:pt x="6684" y="7650"/>
                    <a:pt x="6695" y="7650"/>
                    <a:pt x="6706" y="7661"/>
                  </a:cubicBezTo>
                  <a:cubicBezTo>
                    <a:pt x="6738" y="7677"/>
                    <a:pt x="6760" y="7688"/>
                    <a:pt x="6799" y="7688"/>
                  </a:cubicBezTo>
                  <a:cubicBezTo>
                    <a:pt x="6831" y="7688"/>
                    <a:pt x="6853" y="7683"/>
                    <a:pt x="6880" y="7667"/>
                  </a:cubicBezTo>
                  <a:cubicBezTo>
                    <a:pt x="6891" y="7661"/>
                    <a:pt x="6902" y="7661"/>
                    <a:pt x="6913" y="7650"/>
                  </a:cubicBezTo>
                  <a:cubicBezTo>
                    <a:pt x="6935" y="7634"/>
                    <a:pt x="6935" y="7623"/>
                    <a:pt x="6962" y="7612"/>
                  </a:cubicBezTo>
                  <a:cubicBezTo>
                    <a:pt x="7011" y="7645"/>
                    <a:pt x="7050" y="7667"/>
                    <a:pt x="7110" y="7667"/>
                  </a:cubicBezTo>
                  <a:cubicBezTo>
                    <a:pt x="7132" y="7667"/>
                    <a:pt x="7148" y="7661"/>
                    <a:pt x="7170" y="7656"/>
                  </a:cubicBezTo>
                  <a:cubicBezTo>
                    <a:pt x="7192" y="7645"/>
                    <a:pt x="7202" y="7628"/>
                    <a:pt x="7224" y="7623"/>
                  </a:cubicBezTo>
                  <a:cubicBezTo>
                    <a:pt x="7235" y="7617"/>
                    <a:pt x="7241" y="7617"/>
                    <a:pt x="7257" y="7617"/>
                  </a:cubicBezTo>
                  <a:cubicBezTo>
                    <a:pt x="7284" y="7617"/>
                    <a:pt x="7301" y="7623"/>
                    <a:pt x="7328" y="7623"/>
                  </a:cubicBezTo>
                  <a:cubicBezTo>
                    <a:pt x="7328" y="7677"/>
                    <a:pt x="7334" y="7704"/>
                    <a:pt x="7339" y="7759"/>
                  </a:cubicBezTo>
                  <a:cubicBezTo>
                    <a:pt x="7345" y="7792"/>
                    <a:pt x="7345" y="7808"/>
                    <a:pt x="7350" y="7835"/>
                  </a:cubicBezTo>
                  <a:cubicBezTo>
                    <a:pt x="7355" y="7852"/>
                    <a:pt x="7361" y="7863"/>
                    <a:pt x="7366" y="7879"/>
                  </a:cubicBezTo>
                  <a:cubicBezTo>
                    <a:pt x="7388" y="7868"/>
                    <a:pt x="7399" y="7863"/>
                    <a:pt x="7416" y="7852"/>
                  </a:cubicBezTo>
                  <a:cubicBezTo>
                    <a:pt x="7438" y="7841"/>
                    <a:pt x="7449" y="7841"/>
                    <a:pt x="7470" y="7830"/>
                  </a:cubicBezTo>
                  <a:cubicBezTo>
                    <a:pt x="7498" y="7819"/>
                    <a:pt x="7509" y="7808"/>
                    <a:pt x="7536" y="7792"/>
                  </a:cubicBezTo>
                  <a:cubicBezTo>
                    <a:pt x="7553" y="7819"/>
                    <a:pt x="7564" y="7835"/>
                    <a:pt x="7596" y="7835"/>
                  </a:cubicBezTo>
                  <a:cubicBezTo>
                    <a:pt x="7804" y="7797"/>
                    <a:pt x="7804" y="7797"/>
                    <a:pt x="7804" y="7797"/>
                  </a:cubicBezTo>
                  <a:lnTo>
                    <a:pt x="7804" y="7797"/>
                  </a:lnTo>
                  <a:cubicBezTo>
                    <a:pt x="7815" y="7775"/>
                    <a:pt x="7826" y="7759"/>
                    <a:pt x="7831" y="7737"/>
                  </a:cubicBezTo>
                  <a:cubicBezTo>
                    <a:pt x="7837" y="7715"/>
                    <a:pt x="7837" y="7699"/>
                    <a:pt x="7847" y="7683"/>
                  </a:cubicBezTo>
                  <a:cubicBezTo>
                    <a:pt x="7858" y="7656"/>
                    <a:pt x="7875" y="7645"/>
                    <a:pt x="7886" y="7617"/>
                  </a:cubicBezTo>
                  <a:cubicBezTo>
                    <a:pt x="7897" y="7601"/>
                    <a:pt x="7897" y="7573"/>
                    <a:pt x="7919" y="7573"/>
                  </a:cubicBezTo>
                  <a:cubicBezTo>
                    <a:pt x="7946" y="7573"/>
                    <a:pt x="7962" y="7579"/>
                    <a:pt x="7989" y="7579"/>
                  </a:cubicBezTo>
                  <a:cubicBezTo>
                    <a:pt x="8290" y="7579"/>
                    <a:pt x="8290" y="7579"/>
                    <a:pt x="8290" y="7579"/>
                  </a:cubicBezTo>
                  <a:cubicBezTo>
                    <a:pt x="8318" y="7579"/>
                    <a:pt x="8334" y="7595"/>
                    <a:pt x="8361" y="7606"/>
                  </a:cubicBezTo>
                  <a:cubicBezTo>
                    <a:pt x="8394" y="7617"/>
                    <a:pt x="8426" y="7628"/>
                    <a:pt x="8459" y="7634"/>
                  </a:cubicBezTo>
                  <a:lnTo>
                    <a:pt x="8459" y="7634"/>
                  </a:lnTo>
                  <a:cubicBezTo>
                    <a:pt x="8755" y="3032"/>
                    <a:pt x="8755" y="3032"/>
                    <a:pt x="8755" y="3032"/>
                  </a:cubicBezTo>
                  <a:cubicBezTo>
                    <a:pt x="8749" y="0"/>
                    <a:pt x="8749" y="0"/>
                    <a:pt x="8749" y="0"/>
                  </a:cubicBezTo>
                  <a:lnTo>
                    <a:pt x="8749" y="0"/>
                  </a:lnTo>
                  <a:cubicBezTo>
                    <a:pt x="1744" y="0"/>
                    <a:pt x="1744" y="0"/>
                    <a:pt x="1744" y="0"/>
                  </a:cubicBezTo>
                  <a:cubicBezTo>
                    <a:pt x="1694" y="2218"/>
                    <a:pt x="1694" y="2218"/>
                    <a:pt x="1694" y="2218"/>
                  </a:cubicBezTo>
                  <a:cubicBezTo>
                    <a:pt x="0" y="2246"/>
                    <a:pt x="0" y="2246"/>
                    <a:pt x="0" y="2246"/>
                  </a:cubicBezTo>
                  <a:cubicBezTo>
                    <a:pt x="0" y="2256"/>
                    <a:pt x="0" y="2256"/>
                    <a:pt x="6" y="2267"/>
                  </a:cubicBezTo>
                  <a:cubicBezTo>
                    <a:pt x="6" y="2289"/>
                    <a:pt x="6" y="2300"/>
                    <a:pt x="11" y="2322"/>
                  </a:cubicBezTo>
                  <a:cubicBezTo>
                    <a:pt x="17" y="2333"/>
                    <a:pt x="28" y="2339"/>
                    <a:pt x="33" y="2350"/>
                  </a:cubicBezTo>
                  <a:cubicBezTo>
                    <a:pt x="39" y="2360"/>
                    <a:pt x="39" y="2366"/>
                    <a:pt x="44" y="2371"/>
                  </a:cubicBezTo>
                  <a:cubicBezTo>
                    <a:pt x="50" y="2382"/>
                    <a:pt x="60" y="2388"/>
                    <a:pt x="77" y="2393"/>
                  </a:cubicBezTo>
                  <a:cubicBezTo>
                    <a:pt x="93" y="2399"/>
                    <a:pt x="104" y="2410"/>
                    <a:pt x="121" y="2404"/>
                  </a:cubicBezTo>
                  <a:cubicBezTo>
                    <a:pt x="143" y="2404"/>
                    <a:pt x="159" y="2399"/>
                    <a:pt x="181" y="2399"/>
                  </a:cubicBezTo>
                  <a:cubicBezTo>
                    <a:pt x="219" y="2393"/>
                    <a:pt x="241" y="2421"/>
                    <a:pt x="269" y="2454"/>
                  </a:cubicBezTo>
                  <a:cubicBezTo>
                    <a:pt x="285" y="2470"/>
                    <a:pt x="290" y="2481"/>
                    <a:pt x="301" y="2503"/>
                  </a:cubicBezTo>
                  <a:cubicBezTo>
                    <a:pt x="312" y="2514"/>
                    <a:pt x="323" y="2519"/>
                    <a:pt x="334" y="2525"/>
                  </a:cubicBezTo>
                  <a:cubicBezTo>
                    <a:pt x="351" y="2536"/>
                    <a:pt x="356" y="2540"/>
                    <a:pt x="373" y="2540"/>
                  </a:cubicBezTo>
                  <a:cubicBezTo>
                    <a:pt x="383" y="2540"/>
                    <a:pt x="388" y="2525"/>
                    <a:pt x="399" y="2519"/>
                  </a:cubicBezTo>
                  <a:cubicBezTo>
                    <a:pt x="416" y="2508"/>
                    <a:pt x="427" y="2503"/>
                    <a:pt x="443" y="2503"/>
                  </a:cubicBezTo>
                  <a:cubicBezTo>
                    <a:pt x="465" y="2503"/>
                    <a:pt x="476" y="2514"/>
                    <a:pt x="492" y="2525"/>
                  </a:cubicBezTo>
                  <a:cubicBezTo>
                    <a:pt x="514" y="2530"/>
                    <a:pt x="531" y="2536"/>
                    <a:pt x="558" y="2540"/>
                  </a:cubicBezTo>
                  <a:cubicBezTo>
                    <a:pt x="591" y="2552"/>
                    <a:pt x="624" y="2569"/>
                    <a:pt x="624" y="2601"/>
                  </a:cubicBezTo>
                  <a:cubicBezTo>
                    <a:pt x="624" y="2633"/>
                    <a:pt x="607" y="2650"/>
                    <a:pt x="607" y="2683"/>
                  </a:cubicBezTo>
                  <a:cubicBezTo>
                    <a:pt x="607" y="2694"/>
                    <a:pt x="613" y="2699"/>
                    <a:pt x="613" y="2716"/>
                  </a:cubicBezTo>
                  <a:cubicBezTo>
                    <a:pt x="618" y="2737"/>
                    <a:pt x="629" y="2759"/>
                    <a:pt x="651" y="2770"/>
                  </a:cubicBezTo>
                  <a:cubicBezTo>
                    <a:pt x="684" y="2781"/>
                    <a:pt x="706" y="2781"/>
                    <a:pt x="733" y="2798"/>
                  </a:cubicBezTo>
                  <a:cubicBezTo>
                    <a:pt x="750" y="2814"/>
                    <a:pt x="754" y="2831"/>
                    <a:pt x="766" y="2852"/>
                  </a:cubicBezTo>
                  <a:cubicBezTo>
                    <a:pt x="771" y="2869"/>
                    <a:pt x="776" y="2880"/>
                    <a:pt x="788" y="2902"/>
                  </a:cubicBezTo>
                  <a:cubicBezTo>
                    <a:pt x="798" y="2929"/>
                    <a:pt x="804" y="2946"/>
                    <a:pt x="814" y="2967"/>
                  </a:cubicBezTo>
                  <a:cubicBezTo>
                    <a:pt x="831" y="3000"/>
                    <a:pt x="842" y="3021"/>
                    <a:pt x="858" y="3054"/>
                  </a:cubicBezTo>
                  <a:cubicBezTo>
                    <a:pt x="869" y="3071"/>
                    <a:pt x="880" y="3076"/>
                    <a:pt x="891" y="3093"/>
                  </a:cubicBezTo>
                  <a:cubicBezTo>
                    <a:pt x="908" y="3114"/>
                    <a:pt x="913" y="3131"/>
                    <a:pt x="935" y="3147"/>
                  </a:cubicBezTo>
                  <a:cubicBezTo>
                    <a:pt x="951" y="3158"/>
                    <a:pt x="962" y="3169"/>
                    <a:pt x="973" y="3186"/>
                  </a:cubicBezTo>
                  <a:cubicBezTo>
                    <a:pt x="984" y="3191"/>
                    <a:pt x="984" y="3202"/>
                    <a:pt x="995" y="3208"/>
                  </a:cubicBezTo>
                  <a:cubicBezTo>
                    <a:pt x="1006" y="3213"/>
                    <a:pt x="1023" y="3213"/>
                    <a:pt x="1033" y="3219"/>
                  </a:cubicBezTo>
                  <a:cubicBezTo>
                    <a:pt x="1066" y="3224"/>
                    <a:pt x="1083" y="3235"/>
                    <a:pt x="1110" y="3235"/>
                  </a:cubicBezTo>
                  <a:cubicBezTo>
                    <a:pt x="1132" y="3235"/>
                    <a:pt x="1153" y="3235"/>
                    <a:pt x="1175" y="3235"/>
                  </a:cubicBezTo>
                  <a:cubicBezTo>
                    <a:pt x="1186" y="3235"/>
                    <a:pt x="1191" y="3235"/>
                    <a:pt x="1197" y="3240"/>
                  </a:cubicBezTo>
                  <a:cubicBezTo>
                    <a:pt x="1208" y="3246"/>
                    <a:pt x="1202" y="3262"/>
                    <a:pt x="1202" y="3273"/>
                  </a:cubicBezTo>
                  <a:cubicBezTo>
                    <a:pt x="1202" y="3290"/>
                    <a:pt x="1202" y="3301"/>
                    <a:pt x="1202" y="3323"/>
                  </a:cubicBezTo>
                  <a:cubicBezTo>
                    <a:pt x="1202" y="3333"/>
                    <a:pt x="1197" y="3339"/>
                    <a:pt x="1208" y="3344"/>
                  </a:cubicBezTo>
                  <a:cubicBezTo>
                    <a:pt x="1230" y="3361"/>
                    <a:pt x="1246" y="3361"/>
                    <a:pt x="1268" y="3377"/>
                  </a:cubicBezTo>
                  <a:cubicBezTo>
                    <a:pt x="1295" y="3398"/>
                    <a:pt x="1290" y="3426"/>
                    <a:pt x="1312" y="3448"/>
                  </a:cubicBezTo>
                  <a:cubicBezTo>
                    <a:pt x="1334" y="3459"/>
                    <a:pt x="1345" y="3470"/>
                    <a:pt x="1361" y="3486"/>
                  </a:cubicBezTo>
                  <a:cubicBezTo>
                    <a:pt x="1372" y="3502"/>
                    <a:pt x="1383" y="3502"/>
                    <a:pt x="1389" y="3519"/>
                  </a:cubicBezTo>
                  <a:cubicBezTo>
                    <a:pt x="1400" y="3546"/>
                    <a:pt x="1389" y="3563"/>
                    <a:pt x="1389" y="3595"/>
                  </a:cubicBezTo>
                  <a:cubicBezTo>
                    <a:pt x="1389" y="3617"/>
                    <a:pt x="1389" y="3645"/>
                    <a:pt x="1405" y="3656"/>
                  </a:cubicBezTo>
                  <a:cubicBezTo>
                    <a:pt x="1449" y="3683"/>
                    <a:pt x="1482" y="3689"/>
                    <a:pt x="1531" y="3705"/>
                  </a:cubicBezTo>
                  <a:cubicBezTo>
                    <a:pt x="1601" y="3727"/>
                    <a:pt x="1640" y="3759"/>
                    <a:pt x="1711" y="3759"/>
                  </a:cubicBezTo>
                  <a:cubicBezTo>
                    <a:pt x="1733" y="3759"/>
                    <a:pt x="1738" y="3738"/>
                    <a:pt x="1744" y="3716"/>
                  </a:cubicBezTo>
                  <a:cubicBezTo>
                    <a:pt x="1749" y="3678"/>
                    <a:pt x="1755" y="3628"/>
                    <a:pt x="1793" y="3628"/>
                  </a:cubicBezTo>
                  <a:cubicBezTo>
                    <a:pt x="1837" y="3628"/>
                    <a:pt x="1837" y="3689"/>
                    <a:pt x="1842" y="3732"/>
                  </a:cubicBezTo>
                  <a:cubicBezTo>
                    <a:pt x="1848" y="3754"/>
                    <a:pt x="1859" y="3771"/>
                    <a:pt x="1881" y="3786"/>
                  </a:cubicBezTo>
                  <a:cubicBezTo>
                    <a:pt x="1897" y="3808"/>
                    <a:pt x="1924" y="3808"/>
                    <a:pt x="1940" y="3825"/>
                  </a:cubicBezTo>
                  <a:cubicBezTo>
                    <a:pt x="1974" y="3852"/>
                    <a:pt x="1968" y="3890"/>
                    <a:pt x="1978" y="3929"/>
                  </a:cubicBezTo>
                  <a:cubicBezTo>
                    <a:pt x="1984" y="3956"/>
                    <a:pt x="1990" y="3978"/>
                    <a:pt x="2017" y="3989"/>
                  </a:cubicBezTo>
                  <a:cubicBezTo>
                    <a:pt x="2055" y="4005"/>
                    <a:pt x="2082" y="3978"/>
                    <a:pt x="2121" y="3989"/>
                  </a:cubicBezTo>
                  <a:cubicBezTo>
                    <a:pt x="2137" y="3989"/>
                    <a:pt x="2148" y="3994"/>
                    <a:pt x="2164" y="4000"/>
                  </a:cubicBezTo>
                  <a:cubicBezTo>
                    <a:pt x="2214" y="4022"/>
                    <a:pt x="2214" y="4098"/>
                    <a:pt x="2274" y="4098"/>
                  </a:cubicBezTo>
                  <a:cubicBezTo>
                    <a:pt x="2290" y="4098"/>
                    <a:pt x="2301" y="4087"/>
                    <a:pt x="2318" y="4087"/>
                  </a:cubicBezTo>
                  <a:cubicBezTo>
                    <a:pt x="2355" y="4082"/>
                    <a:pt x="2383" y="4060"/>
                    <a:pt x="2421" y="4082"/>
                  </a:cubicBezTo>
                  <a:cubicBezTo>
                    <a:pt x="2448" y="4098"/>
                    <a:pt x="2426" y="4142"/>
                    <a:pt x="2448" y="4164"/>
                  </a:cubicBezTo>
                  <a:cubicBezTo>
                    <a:pt x="2459" y="4180"/>
                    <a:pt x="2470" y="4180"/>
                    <a:pt x="2487" y="4185"/>
                  </a:cubicBezTo>
                  <a:cubicBezTo>
                    <a:pt x="2520" y="4202"/>
                    <a:pt x="2541" y="4218"/>
                    <a:pt x="2574" y="4240"/>
                  </a:cubicBezTo>
                  <a:cubicBezTo>
                    <a:pt x="2596" y="4256"/>
                    <a:pt x="2613" y="4267"/>
                    <a:pt x="2635" y="4284"/>
                  </a:cubicBezTo>
                  <a:cubicBezTo>
                    <a:pt x="2662" y="4300"/>
                    <a:pt x="2667" y="4328"/>
                    <a:pt x="2695" y="4344"/>
                  </a:cubicBezTo>
                  <a:cubicBezTo>
                    <a:pt x="2733" y="4371"/>
                    <a:pt x="2765" y="4377"/>
                    <a:pt x="2799" y="4415"/>
                  </a:cubicBezTo>
                  <a:cubicBezTo>
                    <a:pt x="2814" y="4432"/>
                    <a:pt x="2820" y="4454"/>
                    <a:pt x="2836" y="4475"/>
                  </a:cubicBezTo>
                  <a:cubicBezTo>
                    <a:pt x="2869" y="4529"/>
                    <a:pt x="2902" y="4558"/>
                    <a:pt x="2913" y="4622"/>
                  </a:cubicBezTo>
                  <a:cubicBezTo>
                    <a:pt x="2918" y="4644"/>
                    <a:pt x="2913" y="4661"/>
                    <a:pt x="2918" y="4688"/>
                  </a:cubicBezTo>
                  <a:cubicBezTo>
                    <a:pt x="2935" y="4743"/>
                    <a:pt x="2973" y="4770"/>
                    <a:pt x="2973" y="4830"/>
                  </a:cubicBezTo>
                  <a:cubicBezTo>
                    <a:pt x="2973" y="4847"/>
                    <a:pt x="2973" y="4863"/>
                    <a:pt x="2968" y="4874"/>
                  </a:cubicBezTo>
                  <a:cubicBezTo>
                    <a:pt x="2962" y="4891"/>
                    <a:pt x="2946" y="4891"/>
                    <a:pt x="2946" y="4907"/>
                  </a:cubicBezTo>
                  <a:cubicBezTo>
                    <a:pt x="2946" y="4929"/>
                    <a:pt x="2962" y="4935"/>
                    <a:pt x="2962" y="4956"/>
                  </a:cubicBezTo>
                  <a:cubicBezTo>
                    <a:pt x="2979" y="4956"/>
                    <a:pt x="2984" y="4967"/>
                    <a:pt x="3001" y="4961"/>
                  </a:cubicBezTo>
                  <a:cubicBezTo>
                    <a:pt x="3011" y="4956"/>
                    <a:pt x="3011" y="4929"/>
                    <a:pt x="3028" y="4929"/>
                  </a:cubicBezTo>
                  <a:cubicBezTo>
                    <a:pt x="3044" y="4929"/>
                    <a:pt x="3066" y="4918"/>
                    <a:pt x="3066" y="4935"/>
                  </a:cubicBezTo>
                  <a:cubicBezTo>
                    <a:pt x="3066" y="4945"/>
                    <a:pt x="3066" y="4961"/>
                    <a:pt x="3066" y="4972"/>
                  </a:cubicBezTo>
                  <a:cubicBezTo>
                    <a:pt x="3066" y="4988"/>
                    <a:pt x="3050" y="4999"/>
                    <a:pt x="3039" y="5010"/>
                  </a:cubicBezTo>
                  <a:cubicBezTo>
                    <a:pt x="3028" y="5021"/>
                    <a:pt x="3011" y="5027"/>
                    <a:pt x="3011" y="5043"/>
                  </a:cubicBezTo>
                  <a:cubicBezTo>
                    <a:pt x="3011" y="5060"/>
                    <a:pt x="3022" y="5071"/>
                    <a:pt x="3022" y="5087"/>
                  </a:cubicBezTo>
                  <a:cubicBezTo>
                    <a:pt x="3022" y="5114"/>
                    <a:pt x="3017" y="5131"/>
                    <a:pt x="3017" y="5158"/>
                  </a:cubicBezTo>
                  <a:cubicBezTo>
                    <a:pt x="3017" y="5218"/>
                    <a:pt x="3105" y="5191"/>
                    <a:pt x="3159" y="5218"/>
                  </a:cubicBezTo>
                  <a:cubicBezTo>
                    <a:pt x="3180" y="5224"/>
                    <a:pt x="3164" y="5251"/>
                    <a:pt x="3164" y="5273"/>
                  </a:cubicBezTo>
                  <a:cubicBezTo>
                    <a:pt x="3164" y="5284"/>
                    <a:pt x="3154" y="5284"/>
                    <a:pt x="3142" y="5290"/>
                  </a:cubicBezTo>
                  <a:cubicBezTo>
                    <a:pt x="3121" y="5312"/>
                    <a:pt x="3077" y="5294"/>
                    <a:pt x="3066" y="5328"/>
                  </a:cubicBezTo>
                  <a:cubicBezTo>
                    <a:pt x="3055" y="5349"/>
                    <a:pt x="3099" y="5365"/>
                    <a:pt x="3126" y="5365"/>
                  </a:cubicBezTo>
                  <a:cubicBezTo>
                    <a:pt x="3159" y="5365"/>
                    <a:pt x="3170" y="5333"/>
                    <a:pt x="3208" y="5333"/>
                  </a:cubicBezTo>
                  <a:cubicBezTo>
                    <a:pt x="3224" y="5333"/>
                    <a:pt x="3241" y="5338"/>
                    <a:pt x="3252" y="5355"/>
                  </a:cubicBezTo>
                  <a:cubicBezTo>
                    <a:pt x="3263" y="5371"/>
                    <a:pt x="3263" y="5398"/>
                    <a:pt x="3284" y="5398"/>
                  </a:cubicBezTo>
                  <a:cubicBezTo>
                    <a:pt x="3295" y="5398"/>
                    <a:pt x="3301" y="5393"/>
                    <a:pt x="3306" y="5387"/>
                  </a:cubicBezTo>
                  <a:cubicBezTo>
                    <a:pt x="3334" y="5387"/>
                    <a:pt x="3345" y="5387"/>
                    <a:pt x="3372" y="5376"/>
                  </a:cubicBezTo>
                  <a:cubicBezTo>
                    <a:pt x="3394" y="5371"/>
                    <a:pt x="3399" y="5360"/>
                    <a:pt x="3421" y="5360"/>
                  </a:cubicBezTo>
                  <a:cubicBezTo>
                    <a:pt x="3443" y="5360"/>
                    <a:pt x="3443" y="5382"/>
                    <a:pt x="3454" y="5398"/>
                  </a:cubicBezTo>
                  <a:cubicBezTo>
                    <a:pt x="3465" y="5415"/>
                    <a:pt x="3471" y="5437"/>
                    <a:pt x="3493" y="5437"/>
                  </a:cubicBezTo>
                  <a:cubicBezTo>
                    <a:pt x="3509" y="5437"/>
                    <a:pt x="3514" y="5415"/>
                    <a:pt x="3531" y="5404"/>
                  </a:cubicBezTo>
                  <a:cubicBezTo>
                    <a:pt x="3536" y="5398"/>
                    <a:pt x="3536" y="5382"/>
                    <a:pt x="3547" y="5382"/>
                  </a:cubicBezTo>
                  <a:cubicBezTo>
                    <a:pt x="3586" y="5382"/>
                    <a:pt x="3590" y="5431"/>
                    <a:pt x="3623" y="5442"/>
                  </a:cubicBezTo>
                  <a:cubicBezTo>
                    <a:pt x="3640" y="5448"/>
                    <a:pt x="3651" y="5442"/>
                    <a:pt x="3667" y="5448"/>
                  </a:cubicBezTo>
                  <a:cubicBezTo>
                    <a:pt x="3689" y="5459"/>
                    <a:pt x="3705" y="5480"/>
                    <a:pt x="3705" y="5508"/>
                  </a:cubicBezTo>
                  <a:cubicBezTo>
                    <a:pt x="3705" y="5524"/>
                    <a:pt x="3689" y="5541"/>
                    <a:pt x="3700" y="5546"/>
                  </a:cubicBezTo>
                  <a:cubicBezTo>
                    <a:pt x="3727" y="5563"/>
                    <a:pt x="3749" y="5563"/>
                    <a:pt x="3782" y="5568"/>
                  </a:cubicBezTo>
                  <a:cubicBezTo>
                    <a:pt x="3793" y="5574"/>
                    <a:pt x="3809" y="5568"/>
                    <a:pt x="3820" y="5568"/>
                  </a:cubicBezTo>
                  <a:cubicBezTo>
                    <a:pt x="3848" y="5574"/>
                    <a:pt x="3870" y="5584"/>
                    <a:pt x="3891" y="5601"/>
                  </a:cubicBezTo>
                  <a:cubicBezTo>
                    <a:pt x="3908" y="5612"/>
                    <a:pt x="3913" y="5639"/>
                    <a:pt x="3935" y="5639"/>
                  </a:cubicBezTo>
                  <a:cubicBezTo>
                    <a:pt x="3957" y="5639"/>
                    <a:pt x="3963" y="5612"/>
                    <a:pt x="3984" y="5617"/>
                  </a:cubicBezTo>
                  <a:cubicBezTo>
                    <a:pt x="3995" y="5617"/>
                    <a:pt x="4001" y="5617"/>
                    <a:pt x="4006" y="5623"/>
                  </a:cubicBezTo>
                  <a:cubicBezTo>
                    <a:pt x="4011" y="5628"/>
                    <a:pt x="4011" y="5634"/>
                    <a:pt x="4011" y="5645"/>
                  </a:cubicBezTo>
                  <a:cubicBezTo>
                    <a:pt x="4017" y="5661"/>
                    <a:pt x="3984" y="5667"/>
                    <a:pt x="3984" y="5683"/>
                  </a:cubicBezTo>
                  <a:cubicBezTo>
                    <a:pt x="3984" y="5721"/>
                    <a:pt x="4027" y="5726"/>
                    <a:pt x="4049" y="5764"/>
                  </a:cubicBezTo>
                  <a:cubicBezTo>
                    <a:pt x="4060" y="5786"/>
                    <a:pt x="4093" y="5819"/>
                    <a:pt x="4071" y="5825"/>
                  </a:cubicBezTo>
                  <a:cubicBezTo>
                    <a:pt x="4060" y="5825"/>
                    <a:pt x="4055" y="5830"/>
                    <a:pt x="4049" y="5830"/>
                  </a:cubicBezTo>
                  <a:cubicBezTo>
                    <a:pt x="4017" y="5841"/>
                    <a:pt x="4027" y="5764"/>
                    <a:pt x="3995" y="5764"/>
                  </a:cubicBezTo>
                  <a:cubicBezTo>
                    <a:pt x="3963" y="5764"/>
                    <a:pt x="3930" y="5781"/>
                    <a:pt x="3930" y="5814"/>
                  </a:cubicBezTo>
                  <a:cubicBezTo>
                    <a:pt x="3930" y="5846"/>
                    <a:pt x="3967" y="5846"/>
                    <a:pt x="3967" y="5879"/>
                  </a:cubicBezTo>
                  <a:cubicBezTo>
                    <a:pt x="3967" y="5907"/>
                    <a:pt x="3930" y="5912"/>
                    <a:pt x="3919" y="5934"/>
                  </a:cubicBezTo>
                  <a:cubicBezTo>
                    <a:pt x="3902" y="5967"/>
                    <a:pt x="3946" y="6005"/>
                    <a:pt x="3919" y="6022"/>
                  </a:cubicBezTo>
                  <a:cubicBezTo>
                    <a:pt x="3908" y="6022"/>
                    <a:pt x="3902" y="6033"/>
                    <a:pt x="3897" y="6033"/>
                  </a:cubicBezTo>
                  <a:cubicBezTo>
                    <a:pt x="3880" y="6033"/>
                    <a:pt x="3870" y="6022"/>
                    <a:pt x="3853" y="6022"/>
                  </a:cubicBezTo>
                  <a:cubicBezTo>
                    <a:pt x="3837" y="6016"/>
                    <a:pt x="3859" y="6049"/>
                    <a:pt x="3853" y="6060"/>
                  </a:cubicBezTo>
                  <a:cubicBezTo>
                    <a:pt x="3848" y="6087"/>
                    <a:pt x="3831" y="6098"/>
                    <a:pt x="3831" y="6125"/>
                  </a:cubicBezTo>
                  <a:cubicBezTo>
                    <a:pt x="3831" y="6169"/>
                    <a:pt x="3913" y="6229"/>
                    <a:pt x="3870" y="6229"/>
                  </a:cubicBezTo>
                  <a:cubicBezTo>
                    <a:pt x="3859" y="6229"/>
                    <a:pt x="3842" y="6234"/>
                    <a:pt x="3826" y="6229"/>
                  </a:cubicBezTo>
                  <a:cubicBezTo>
                    <a:pt x="3820" y="6229"/>
                    <a:pt x="3815" y="6218"/>
                    <a:pt x="3809" y="6218"/>
                  </a:cubicBezTo>
                  <a:cubicBezTo>
                    <a:pt x="3798" y="6218"/>
                    <a:pt x="3793" y="6223"/>
                    <a:pt x="3787" y="6223"/>
                  </a:cubicBezTo>
                  <a:cubicBezTo>
                    <a:pt x="3776" y="6229"/>
                    <a:pt x="3776" y="6234"/>
                    <a:pt x="3776" y="6245"/>
                  </a:cubicBezTo>
                  <a:cubicBezTo>
                    <a:pt x="3776" y="6284"/>
                    <a:pt x="3842" y="6295"/>
                    <a:pt x="3820" y="6322"/>
                  </a:cubicBezTo>
                  <a:cubicBezTo>
                    <a:pt x="3798" y="6366"/>
                    <a:pt x="3760" y="6382"/>
                    <a:pt x="3760" y="6432"/>
                  </a:cubicBezTo>
                  <a:cubicBezTo>
                    <a:pt x="3760" y="6464"/>
                    <a:pt x="3755" y="6496"/>
                    <a:pt x="3782" y="6518"/>
                  </a:cubicBezTo>
                  <a:cubicBezTo>
                    <a:pt x="3798" y="6535"/>
                    <a:pt x="3820" y="6525"/>
                    <a:pt x="3842" y="6535"/>
                  </a:cubicBezTo>
                  <a:cubicBezTo>
                    <a:pt x="3853" y="6540"/>
                    <a:pt x="3853" y="6551"/>
                    <a:pt x="3853" y="6568"/>
                  </a:cubicBezTo>
                  <a:cubicBezTo>
                    <a:pt x="3853" y="6606"/>
                    <a:pt x="3809" y="6611"/>
                    <a:pt x="3793" y="6650"/>
                  </a:cubicBezTo>
                  <a:cubicBezTo>
                    <a:pt x="3771" y="6694"/>
                    <a:pt x="3848" y="6715"/>
                    <a:pt x="3831" y="6754"/>
                  </a:cubicBezTo>
                  <a:cubicBezTo>
                    <a:pt x="3820" y="6787"/>
                    <a:pt x="3771" y="6743"/>
                    <a:pt x="3749" y="6770"/>
                  </a:cubicBezTo>
                  <a:cubicBezTo>
                    <a:pt x="3733" y="6792"/>
                    <a:pt x="3755" y="6819"/>
                    <a:pt x="3771" y="6841"/>
                  </a:cubicBezTo>
                  <a:cubicBezTo>
                    <a:pt x="3776" y="6847"/>
                    <a:pt x="3782" y="6858"/>
                    <a:pt x="3793" y="6858"/>
                  </a:cubicBezTo>
                  <a:cubicBezTo>
                    <a:pt x="3820" y="6858"/>
                    <a:pt x="3842" y="6836"/>
                    <a:pt x="3864" y="6858"/>
                  </a:cubicBezTo>
                  <a:cubicBezTo>
                    <a:pt x="3880" y="6874"/>
                    <a:pt x="3859" y="6896"/>
                    <a:pt x="3842" y="6918"/>
                  </a:cubicBezTo>
                  <a:cubicBezTo>
                    <a:pt x="3842" y="6923"/>
                    <a:pt x="3831" y="6923"/>
                    <a:pt x="3820" y="6928"/>
                  </a:cubicBezTo>
                  <a:cubicBezTo>
                    <a:pt x="3809" y="6939"/>
                    <a:pt x="3793" y="6950"/>
                    <a:pt x="3793" y="6972"/>
                  </a:cubicBezTo>
                  <a:cubicBezTo>
                    <a:pt x="3793" y="6977"/>
                    <a:pt x="3787" y="6983"/>
                    <a:pt x="3793" y="69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3" name="Freeform 163"/>
            <p:cNvSpPr>
              <a:spLocks noChangeArrowheads="1"/>
            </p:cNvSpPr>
            <p:nvPr/>
          </p:nvSpPr>
          <p:spPr bwMode="auto">
            <a:xfrm>
              <a:off x="1960703" y="4214399"/>
              <a:ext cx="812266" cy="838996"/>
            </a:xfrm>
            <a:custGeom>
              <a:avLst/>
              <a:gdLst>
                <a:gd name="T0" fmla="*/ 2405 w 2690"/>
                <a:gd name="T1" fmla="*/ 1918 h 2777"/>
                <a:gd name="T2" fmla="*/ 2520 w 2690"/>
                <a:gd name="T3" fmla="*/ 1912 h 2777"/>
                <a:gd name="T4" fmla="*/ 2416 w 2690"/>
                <a:gd name="T5" fmla="*/ 1912 h 2777"/>
                <a:gd name="T6" fmla="*/ 2394 w 2690"/>
                <a:gd name="T7" fmla="*/ 1912 h 2777"/>
                <a:gd name="T8" fmla="*/ 2225 w 2690"/>
                <a:gd name="T9" fmla="*/ 1956 h 2777"/>
                <a:gd name="T10" fmla="*/ 2061 w 2690"/>
                <a:gd name="T11" fmla="*/ 2027 h 2777"/>
                <a:gd name="T12" fmla="*/ 1935 w 2690"/>
                <a:gd name="T13" fmla="*/ 2076 h 2777"/>
                <a:gd name="T14" fmla="*/ 1815 w 2690"/>
                <a:gd name="T15" fmla="*/ 2103 h 2777"/>
                <a:gd name="T16" fmla="*/ 1760 w 2690"/>
                <a:gd name="T17" fmla="*/ 2169 h 2777"/>
                <a:gd name="T18" fmla="*/ 1651 w 2690"/>
                <a:gd name="T19" fmla="*/ 2108 h 2777"/>
                <a:gd name="T20" fmla="*/ 1711 w 2690"/>
                <a:gd name="T21" fmla="*/ 1885 h 2777"/>
                <a:gd name="T22" fmla="*/ 1547 w 2690"/>
                <a:gd name="T23" fmla="*/ 1939 h 2777"/>
                <a:gd name="T24" fmla="*/ 1378 w 2690"/>
                <a:gd name="T25" fmla="*/ 2125 h 2777"/>
                <a:gd name="T26" fmla="*/ 1214 w 2690"/>
                <a:gd name="T27" fmla="*/ 2458 h 2777"/>
                <a:gd name="T28" fmla="*/ 1115 w 2690"/>
                <a:gd name="T29" fmla="*/ 2573 h 2777"/>
                <a:gd name="T30" fmla="*/ 1028 w 2690"/>
                <a:gd name="T31" fmla="*/ 2710 h 2777"/>
                <a:gd name="T32" fmla="*/ 782 w 2690"/>
                <a:gd name="T33" fmla="*/ 2776 h 2777"/>
                <a:gd name="T34" fmla="*/ 465 w 2690"/>
                <a:gd name="T35" fmla="*/ 2704 h 2777"/>
                <a:gd name="T36" fmla="*/ 405 w 2690"/>
                <a:gd name="T37" fmla="*/ 2622 h 2777"/>
                <a:gd name="T38" fmla="*/ 306 w 2690"/>
                <a:gd name="T39" fmla="*/ 2524 h 2777"/>
                <a:gd name="T40" fmla="*/ 126 w 2690"/>
                <a:gd name="T41" fmla="*/ 2437 h 2777"/>
                <a:gd name="T42" fmla="*/ 0 w 2690"/>
                <a:gd name="T43" fmla="*/ 2322 h 2777"/>
                <a:gd name="T44" fmla="*/ 88 w 2690"/>
                <a:gd name="T45" fmla="*/ 2218 h 2777"/>
                <a:gd name="T46" fmla="*/ 290 w 2690"/>
                <a:gd name="T47" fmla="*/ 2060 h 2777"/>
                <a:gd name="T48" fmla="*/ 394 w 2690"/>
                <a:gd name="T49" fmla="*/ 1983 h 2777"/>
                <a:gd name="T50" fmla="*/ 536 w 2690"/>
                <a:gd name="T51" fmla="*/ 1978 h 2777"/>
                <a:gd name="T52" fmla="*/ 733 w 2690"/>
                <a:gd name="T53" fmla="*/ 1950 h 2777"/>
                <a:gd name="T54" fmla="*/ 897 w 2690"/>
                <a:gd name="T55" fmla="*/ 1972 h 2777"/>
                <a:gd name="T56" fmla="*/ 1060 w 2690"/>
                <a:gd name="T57" fmla="*/ 1972 h 2777"/>
                <a:gd name="T58" fmla="*/ 1274 w 2690"/>
                <a:gd name="T59" fmla="*/ 1896 h 2777"/>
                <a:gd name="T60" fmla="*/ 1345 w 2690"/>
                <a:gd name="T61" fmla="*/ 1628 h 2777"/>
                <a:gd name="T62" fmla="*/ 1422 w 2690"/>
                <a:gd name="T63" fmla="*/ 1365 h 2777"/>
                <a:gd name="T64" fmla="*/ 1459 w 2690"/>
                <a:gd name="T65" fmla="*/ 1191 h 2777"/>
                <a:gd name="T66" fmla="*/ 1580 w 2690"/>
                <a:gd name="T67" fmla="*/ 1147 h 2777"/>
                <a:gd name="T68" fmla="*/ 1695 w 2690"/>
                <a:gd name="T69" fmla="*/ 1054 h 2777"/>
                <a:gd name="T70" fmla="*/ 1727 w 2690"/>
                <a:gd name="T71" fmla="*/ 797 h 2777"/>
                <a:gd name="T72" fmla="*/ 1667 w 2690"/>
                <a:gd name="T73" fmla="*/ 474 h 2777"/>
                <a:gd name="T74" fmla="*/ 1711 w 2690"/>
                <a:gd name="T75" fmla="*/ 278 h 2777"/>
                <a:gd name="T76" fmla="*/ 1810 w 2690"/>
                <a:gd name="T77" fmla="*/ 196 h 2777"/>
                <a:gd name="T78" fmla="*/ 2000 w 2690"/>
                <a:gd name="T79" fmla="*/ 152 h 2777"/>
                <a:gd name="T80" fmla="*/ 2132 w 2690"/>
                <a:gd name="T81" fmla="*/ 16 h 2777"/>
                <a:gd name="T82" fmla="*/ 2247 w 2690"/>
                <a:gd name="T83" fmla="*/ 152 h 2777"/>
                <a:gd name="T84" fmla="*/ 2273 w 2690"/>
                <a:gd name="T85" fmla="*/ 1092 h 2777"/>
                <a:gd name="T86" fmla="*/ 2361 w 2690"/>
                <a:gd name="T87" fmla="*/ 1229 h 2777"/>
                <a:gd name="T88" fmla="*/ 2509 w 2690"/>
                <a:gd name="T89" fmla="*/ 1185 h 2777"/>
                <a:gd name="T90" fmla="*/ 2553 w 2690"/>
                <a:gd name="T91" fmla="*/ 1305 h 2777"/>
                <a:gd name="T92" fmla="*/ 2569 w 2690"/>
                <a:gd name="T93" fmla="*/ 1409 h 2777"/>
                <a:gd name="T94" fmla="*/ 2689 w 2690"/>
                <a:gd name="T95" fmla="*/ 1551 h 2777"/>
                <a:gd name="T96" fmla="*/ 2612 w 2690"/>
                <a:gd name="T97" fmla="*/ 1726 h 2777"/>
                <a:gd name="T98" fmla="*/ 2394 w 2690"/>
                <a:gd name="T99" fmla="*/ 1912 h 277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690" h="2777">
                  <a:moveTo>
                    <a:pt x="2394" y="1912"/>
                  </a:moveTo>
                  <a:lnTo>
                    <a:pt x="2394" y="1912"/>
                  </a:lnTo>
                  <a:cubicBezTo>
                    <a:pt x="2394" y="1912"/>
                    <a:pt x="2399" y="1918"/>
                    <a:pt x="2405" y="1918"/>
                  </a:cubicBezTo>
                  <a:cubicBezTo>
                    <a:pt x="2410" y="1918"/>
                    <a:pt x="2410" y="1912"/>
                    <a:pt x="2416" y="1912"/>
                  </a:cubicBezTo>
                  <a:cubicBezTo>
                    <a:pt x="2443" y="1907"/>
                    <a:pt x="2459" y="1901"/>
                    <a:pt x="2481" y="1901"/>
                  </a:cubicBezTo>
                  <a:cubicBezTo>
                    <a:pt x="2498" y="1901"/>
                    <a:pt x="2509" y="1901"/>
                    <a:pt x="2520" y="1912"/>
                  </a:cubicBezTo>
                  <a:lnTo>
                    <a:pt x="2520" y="1912"/>
                  </a:lnTo>
                  <a:cubicBezTo>
                    <a:pt x="2509" y="1901"/>
                    <a:pt x="2498" y="1901"/>
                    <a:pt x="2481" y="1901"/>
                  </a:cubicBezTo>
                  <a:cubicBezTo>
                    <a:pt x="2459" y="1901"/>
                    <a:pt x="2443" y="1907"/>
                    <a:pt x="2416" y="1912"/>
                  </a:cubicBezTo>
                  <a:cubicBezTo>
                    <a:pt x="2410" y="1912"/>
                    <a:pt x="2410" y="1918"/>
                    <a:pt x="2405" y="1918"/>
                  </a:cubicBezTo>
                  <a:cubicBezTo>
                    <a:pt x="2399" y="1918"/>
                    <a:pt x="2394" y="1912"/>
                    <a:pt x="2394" y="1912"/>
                  </a:cubicBezTo>
                  <a:lnTo>
                    <a:pt x="2394" y="1912"/>
                  </a:lnTo>
                  <a:cubicBezTo>
                    <a:pt x="2388" y="1907"/>
                    <a:pt x="2383" y="1901"/>
                    <a:pt x="2377" y="1901"/>
                  </a:cubicBezTo>
                  <a:cubicBezTo>
                    <a:pt x="2350" y="1901"/>
                    <a:pt x="2334" y="1918"/>
                    <a:pt x="2306" y="1923"/>
                  </a:cubicBezTo>
                  <a:cubicBezTo>
                    <a:pt x="2273" y="1934"/>
                    <a:pt x="2257" y="1939"/>
                    <a:pt x="2225" y="1956"/>
                  </a:cubicBezTo>
                  <a:cubicBezTo>
                    <a:pt x="2187" y="1972"/>
                    <a:pt x="2165" y="1983"/>
                    <a:pt x="2126" y="2000"/>
                  </a:cubicBezTo>
                  <a:cubicBezTo>
                    <a:pt x="2104" y="2011"/>
                    <a:pt x="2093" y="2016"/>
                    <a:pt x="2072" y="2022"/>
                  </a:cubicBezTo>
                  <a:cubicBezTo>
                    <a:pt x="2066" y="2022"/>
                    <a:pt x="2066" y="2027"/>
                    <a:pt x="2061" y="2027"/>
                  </a:cubicBezTo>
                  <a:cubicBezTo>
                    <a:pt x="2028" y="2027"/>
                    <a:pt x="2011" y="2016"/>
                    <a:pt x="1978" y="2016"/>
                  </a:cubicBezTo>
                  <a:cubicBezTo>
                    <a:pt x="1968" y="2016"/>
                    <a:pt x="1962" y="2027"/>
                    <a:pt x="1957" y="2038"/>
                  </a:cubicBezTo>
                  <a:cubicBezTo>
                    <a:pt x="1951" y="2054"/>
                    <a:pt x="1946" y="2060"/>
                    <a:pt x="1935" y="2076"/>
                  </a:cubicBezTo>
                  <a:cubicBezTo>
                    <a:pt x="1929" y="2086"/>
                    <a:pt x="1918" y="2092"/>
                    <a:pt x="1913" y="2108"/>
                  </a:cubicBezTo>
                  <a:cubicBezTo>
                    <a:pt x="1913" y="2119"/>
                    <a:pt x="1913" y="2130"/>
                    <a:pt x="1902" y="2130"/>
                  </a:cubicBezTo>
                  <a:cubicBezTo>
                    <a:pt x="1863" y="2130"/>
                    <a:pt x="1847" y="2108"/>
                    <a:pt x="1815" y="2103"/>
                  </a:cubicBezTo>
                  <a:cubicBezTo>
                    <a:pt x="1810" y="2119"/>
                    <a:pt x="1803" y="2130"/>
                    <a:pt x="1793" y="2141"/>
                  </a:cubicBezTo>
                  <a:cubicBezTo>
                    <a:pt x="1788" y="2152"/>
                    <a:pt x="1788" y="2163"/>
                    <a:pt x="1782" y="2169"/>
                  </a:cubicBezTo>
                  <a:cubicBezTo>
                    <a:pt x="1771" y="2169"/>
                    <a:pt x="1766" y="2169"/>
                    <a:pt x="1760" y="2169"/>
                  </a:cubicBezTo>
                  <a:cubicBezTo>
                    <a:pt x="1733" y="2169"/>
                    <a:pt x="1722" y="2169"/>
                    <a:pt x="1695" y="2163"/>
                  </a:cubicBezTo>
                  <a:cubicBezTo>
                    <a:pt x="1651" y="2158"/>
                    <a:pt x="1651" y="2158"/>
                    <a:pt x="1651" y="2158"/>
                  </a:cubicBezTo>
                  <a:cubicBezTo>
                    <a:pt x="1651" y="2136"/>
                    <a:pt x="1651" y="2125"/>
                    <a:pt x="1651" y="2108"/>
                  </a:cubicBezTo>
                  <a:cubicBezTo>
                    <a:pt x="1651" y="2086"/>
                    <a:pt x="1656" y="2082"/>
                    <a:pt x="1662" y="2060"/>
                  </a:cubicBezTo>
                  <a:cubicBezTo>
                    <a:pt x="1667" y="2022"/>
                    <a:pt x="1673" y="1994"/>
                    <a:pt x="1689" y="1956"/>
                  </a:cubicBezTo>
                  <a:cubicBezTo>
                    <a:pt x="1700" y="1928"/>
                    <a:pt x="1711" y="1912"/>
                    <a:pt x="1711" y="1885"/>
                  </a:cubicBezTo>
                  <a:cubicBezTo>
                    <a:pt x="1711" y="1879"/>
                    <a:pt x="1705" y="1879"/>
                    <a:pt x="1705" y="1874"/>
                  </a:cubicBezTo>
                  <a:cubicBezTo>
                    <a:pt x="1656" y="1890"/>
                    <a:pt x="1623" y="1890"/>
                    <a:pt x="1580" y="1918"/>
                  </a:cubicBezTo>
                  <a:cubicBezTo>
                    <a:pt x="1569" y="1923"/>
                    <a:pt x="1558" y="1928"/>
                    <a:pt x="1547" y="1939"/>
                  </a:cubicBezTo>
                  <a:cubicBezTo>
                    <a:pt x="1514" y="1972"/>
                    <a:pt x="1492" y="1983"/>
                    <a:pt x="1459" y="2016"/>
                  </a:cubicBezTo>
                  <a:cubicBezTo>
                    <a:pt x="1438" y="2038"/>
                    <a:pt x="1410" y="2038"/>
                    <a:pt x="1400" y="2060"/>
                  </a:cubicBezTo>
                  <a:cubicBezTo>
                    <a:pt x="1394" y="2086"/>
                    <a:pt x="1388" y="2103"/>
                    <a:pt x="1378" y="2125"/>
                  </a:cubicBezTo>
                  <a:cubicBezTo>
                    <a:pt x="1345" y="2180"/>
                    <a:pt x="1334" y="2212"/>
                    <a:pt x="1312" y="2267"/>
                  </a:cubicBezTo>
                  <a:cubicBezTo>
                    <a:pt x="1296" y="2322"/>
                    <a:pt x="1263" y="2344"/>
                    <a:pt x="1246" y="2399"/>
                  </a:cubicBezTo>
                  <a:cubicBezTo>
                    <a:pt x="1235" y="2420"/>
                    <a:pt x="1224" y="2431"/>
                    <a:pt x="1214" y="2458"/>
                  </a:cubicBezTo>
                  <a:cubicBezTo>
                    <a:pt x="1208" y="2480"/>
                    <a:pt x="1197" y="2491"/>
                    <a:pt x="1186" y="2513"/>
                  </a:cubicBezTo>
                  <a:cubicBezTo>
                    <a:pt x="1175" y="2524"/>
                    <a:pt x="1170" y="2535"/>
                    <a:pt x="1159" y="2540"/>
                  </a:cubicBezTo>
                  <a:cubicBezTo>
                    <a:pt x="1142" y="2557"/>
                    <a:pt x="1126" y="2557"/>
                    <a:pt x="1115" y="2573"/>
                  </a:cubicBezTo>
                  <a:cubicBezTo>
                    <a:pt x="1110" y="2578"/>
                    <a:pt x="1104" y="2584"/>
                    <a:pt x="1104" y="2595"/>
                  </a:cubicBezTo>
                  <a:cubicBezTo>
                    <a:pt x="1088" y="2617"/>
                    <a:pt x="1071" y="2628"/>
                    <a:pt x="1055" y="2655"/>
                  </a:cubicBezTo>
                  <a:cubicBezTo>
                    <a:pt x="1049" y="2677"/>
                    <a:pt x="1045" y="2693"/>
                    <a:pt x="1028" y="2710"/>
                  </a:cubicBezTo>
                  <a:cubicBezTo>
                    <a:pt x="1006" y="2743"/>
                    <a:pt x="979" y="2748"/>
                    <a:pt x="941" y="2748"/>
                  </a:cubicBezTo>
                  <a:cubicBezTo>
                    <a:pt x="880" y="2748"/>
                    <a:pt x="880" y="2748"/>
                    <a:pt x="880" y="2748"/>
                  </a:cubicBezTo>
                  <a:cubicBezTo>
                    <a:pt x="842" y="2748"/>
                    <a:pt x="820" y="2776"/>
                    <a:pt x="782" y="2776"/>
                  </a:cubicBezTo>
                  <a:cubicBezTo>
                    <a:pt x="520" y="2704"/>
                    <a:pt x="520" y="2704"/>
                    <a:pt x="520" y="2704"/>
                  </a:cubicBezTo>
                  <a:cubicBezTo>
                    <a:pt x="503" y="2704"/>
                    <a:pt x="498" y="2710"/>
                    <a:pt x="481" y="2710"/>
                  </a:cubicBezTo>
                  <a:cubicBezTo>
                    <a:pt x="476" y="2710"/>
                    <a:pt x="471" y="2704"/>
                    <a:pt x="465" y="2704"/>
                  </a:cubicBezTo>
                  <a:lnTo>
                    <a:pt x="465" y="2704"/>
                  </a:lnTo>
                  <a:cubicBezTo>
                    <a:pt x="454" y="2677"/>
                    <a:pt x="449" y="2655"/>
                    <a:pt x="427" y="2633"/>
                  </a:cubicBezTo>
                  <a:cubicBezTo>
                    <a:pt x="416" y="2628"/>
                    <a:pt x="410" y="2628"/>
                    <a:pt x="405" y="2622"/>
                  </a:cubicBezTo>
                  <a:cubicBezTo>
                    <a:pt x="394" y="2611"/>
                    <a:pt x="388" y="2606"/>
                    <a:pt x="377" y="2595"/>
                  </a:cubicBezTo>
                  <a:cubicBezTo>
                    <a:pt x="361" y="2567"/>
                    <a:pt x="361" y="2546"/>
                    <a:pt x="339" y="2529"/>
                  </a:cubicBezTo>
                  <a:cubicBezTo>
                    <a:pt x="328" y="2524"/>
                    <a:pt x="317" y="2524"/>
                    <a:pt x="306" y="2524"/>
                  </a:cubicBezTo>
                  <a:cubicBezTo>
                    <a:pt x="290" y="2518"/>
                    <a:pt x="279" y="2518"/>
                    <a:pt x="262" y="2513"/>
                  </a:cubicBezTo>
                  <a:cubicBezTo>
                    <a:pt x="214" y="2502"/>
                    <a:pt x="192" y="2475"/>
                    <a:pt x="148" y="2447"/>
                  </a:cubicBezTo>
                  <a:cubicBezTo>
                    <a:pt x="143" y="2442"/>
                    <a:pt x="132" y="2442"/>
                    <a:pt x="126" y="2437"/>
                  </a:cubicBezTo>
                  <a:cubicBezTo>
                    <a:pt x="99" y="2420"/>
                    <a:pt x="88" y="2404"/>
                    <a:pt x="55" y="2393"/>
                  </a:cubicBezTo>
                  <a:cubicBezTo>
                    <a:pt x="44" y="2382"/>
                    <a:pt x="39" y="2371"/>
                    <a:pt x="28" y="2360"/>
                  </a:cubicBezTo>
                  <a:cubicBezTo>
                    <a:pt x="17" y="2349"/>
                    <a:pt x="0" y="2338"/>
                    <a:pt x="0" y="2322"/>
                  </a:cubicBezTo>
                  <a:cubicBezTo>
                    <a:pt x="0" y="2311"/>
                    <a:pt x="11" y="2305"/>
                    <a:pt x="17" y="2300"/>
                  </a:cubicBezTo>
                  <a:cubicBezTo>
                    <a:pt x="22" y="2289"/>
                    <a:pt x="33" y="2284"/>
                    <a:pt x="39" y="2273"/>
                  </a:cubicBezTo>
                  <a:cubicBezTo>
                    <a:pt x="61" y="2251"/>
                    <a:pt x="66" y="2240"/>
                    <a:pt x="88" y="2218"/>
                  </a:cubicBezTo>
                  <a:cubicBezTo>
                    <a:pt x="104" y="2201"/>
                    <a:pt x="115" y="2196"/>
                    <a:pt x="137" y="2185"/>
                  </a:cubicBezTo>
                  <a:cubicBezTo>
                    <a:pt x="159" y="2169"/>
                    <a:pt x="165" y="2152"/>
                    <a:pt x="186" y="2130"/>
                  </a:cubicBezTo>
                  <a:cubicBezTo>
                    <a:pt x="219" y="2097"/>
                    <a:pt x="257" y="2097"/>
                    <a:pt x="290" y="2060"/>
                  </a:cubicBezTo>
                  <a:cubicBezTo>
                    <a:pt x="306" y="2043"/>
                    <a:pt x="317" y="2032"/>
                    <a:pt x="339" y="2022"/>
                  </a:cubicBezTo>
                  <a:cubicBezTo>
                    <a:pt x="356" y="2011"/>
                    <a:pt x="361" y="2005"/>
                    <a:pt x="372" y="1994"/>
                  </a:cubicBezTo>
                  <a:cubicBezTo>
                    <a:pt x="377" y="1989"/>
                    <a:pt x="383" y="1983"/>
                    <a:pt x="394" y="1983"/>
                  </a:cubicBezTo>
                  <a:cubicBezTo>
                    <a:pt x="421" y="1983"/>
                    <a:pt x="432" y="1994"/>
                    <a:pt x="460" y="1994"/>
                  </a:cubicBezTo>
                  <a:cubicBezTo>
                    <a:pt x="481" y="1994"/>
                    <a:pt x="498" y="1994"/>
                    <a:pt x="514" y="1989"/>
                  </a:cubicBezTo>
                  <a:cubicBezTo>
                    <a:pt x="525" y="1983"/>
                    <a:pt x="531" y="1978"/>
                    <a:pt x="536" y="1978"/>
                  </a:cubicBezTo>
                  <a:cubicBezTo>
                    <a:pt x="585" y="1978"/>
                    <a:pt x="613" y="1983"/>
                    <a:pt x="656" y="1983"/>
                  </a:cubicBezTo>
                  <a:cubicBezTo>
                    <a:pt x="672" y="1983"/>
                    <a:pt x="678" y="1972"/>
                    <a:pt x="689" y="1967"/>
                  </a:cubicBezTo>
                  <a:cubicBezTo>
                    <a:pt x="705" y="1961"/>
                    <a:pt x="716" y="1956"/>
                    <a:pt x="733" y="1950"/>
                  </a:cubicBezTo>
                  <a:cubicBezTo>
                    <a:pt x="749" y="1939"/>
                    <a:pt x="760" y="1928"/>
                    <a:pt x="782" y="1928"/>
                  </a:cubicBezTo>
                  <a:cubicBezTo>
                    <a:pt x="815" y="1928"/>
                    <a:pt x="826" y="1956"/>
                    <a:pt x="853" y="1967"/>
                  </a:cubicBezTo>
                  <a:cubicBezTo>
                    <a:pt x="869" y="1972"/>
                    <a:pt x="880" y="1972"/>
                    <a:pt x="897" y="1972"/>
                  </a:cubicBezTo>
                  <a:cubicBezTo>
                    <a:pt x="919" y="1972"/>
                    <a:pt x="924" y="1978"/>
                    <a:pt x="946" y="1978"/>
                  </a:cubicBezTo>
                  <a:cubicBezTo>
                    <a:pt x="973" y="1978"/>
                    <a:pt x="990" y="1967"/>
                    <a:pt x="1016" y="1967"/>
                  </a:cubicBezTo>
                  <a:cubicBezTo>
                    <a:pt x="1033" y="1967"/>
                    <a:pt x="1045" y="1972"/>
                    <a:pt x="1060" y="1972"/>
                  </a:cubicBezTo>
                  <a:cubicBezTo>
                    <a:pt x="1104" y="1972"/>
                    <a:pt x="1131" y="1956"/>
                    <a:pt x="1170" y="1939"/>
                  </a:cubicBezTo>
                  <a:cubicBezTo>
                    <a:pt x="1197" y="1934"/>
                    <a:pt x="1208" y="1923"/>
                    <a:pt x="1235" y="1918"/>
                  </a:cubicBezTo>
                  <a:cubicBezTo>
                    <a:pt x="1252" y="1912"/>
                    <a:pt x="1263" y="1907"/>
                    <a:pt x="1274" y="1896"/>
                  </a:cubicBezTo>
                  <a:cubicBezTo>
                    <a:pt x="1301" y="1857"/>
                    <a:pt x="1296" y="1824"/>
                    <a:pt x="1318" y="1786"/>
                  </a:cubicBezTo>
                  <a:cubicBezTo>
                    <a:pt x="1334" y="1748"/>
                    <a:pt x="1345" y="1720"/>
                    <a:pt x="1345" y="1677"/>
                  </a:cubicBezTo>
                  <a:cubicBezTo>
                    <a:pt x="1345" y="1628"/>
                    <a:pt x="1345" y="1628"/>
                    <a:pt x="1345" y="1628"/>
                  </a:cubicBezTo>
                  <a:cubicBezTo>
                    <a:pt x="1345" y="1584"/>
                    <a:pt x="1361" y="1562"/>
                    <a:pt x="1367" y="1519"/>
                  </a:cubicBezTo>
                  <a:cubicBezTo>
                    <a:pt x="1372" y="1502"/>
                    <a:pt x="1383" y="1491"/>
                    <a:pt x="1394" y="1469"/>
                  </a:cubicBezTo>
                  <a:cubicBezTo>
                    <a:pt x="1405" y="1431"/>
                    <a:pt x="1410" y="1404"/>
                    <a:pt x="1422" y="1365"/>
                  </a:cubicBezTo>
                  <a:cubicBezTo>
                    <a:pt x="1438" y="1327"/>
                    <a:pt x="1438" y="1305"/>
                    <a:pt x="1448" y="1267"/>
                  </a:cubicBezTo>
                  <a:cubicBezTo>
                    <a:pt x="1454" y="1251"/>
                    <a:pt x="1459" y="1240"/>
                    <a:pt x="1459" y="1224"/>
                  </a:cubicBezTo>
                  <a:cubicBezTo>
                    <a:pt x="1459" y="1213"/>
                    <a:pt x="1454" y="1202"/>
                    <a:pt x="1459" y="1191"/>
                  </a:cubicBezTo>
                  <a:cubicBezTo>
                    <a:pt x="1465" y="1185"/>
                    <a:pt x="1476" y="1185"/>
                    <a:pt x="1481" y="1185"/>
                  </a:cubicBezTo>
                  <a:cubicBezTo>
                    <a:pt x="1492" y="1180"/>
                    <a:pt x="1503" y="1180"/>
                    <a:pt x="1514" y="1174"/>
                  </a:cubicBezTo>
                  <a:cubicBezTo>
                    <a:pt x="1541" y="1169"/>
                    <a:pt x="1558" y="1164"/>
                    <a:pt x="1580" y="1147"/>
                  </a:cubicBezTo>
                  <a:cubicBezTo>
                    <a:pt x="1607" y="1131"/>
                    <a:pt x="1629" y="1131"/>
                    <a:pt x="1656" y="1114"/>
                  </a:cubicBezTo>
                  <a:cubicBezTo>
                    <a:pt x="1662" y="1114"/>
                    <a:pt x="1673" y="1114"/>
                    <a:pt x="1678" y="1109"/>
                  </a:cubicBezTo>
                  <a:cubicBezTo>
                    <a:pt x="1695" y="1092"/>
                    <a:pt x="1695" y="1076"/>
                    <a:pt x="1695" y="1054"/>
                  </a:cubicBezTo>
                  <a:cubicBezTo>
                    <a:pt x="1695" y="983"/>
                    <a:pt x="1695" y="983"/>
                    <a:pt x="1695" y="983"/>
                  </a:cubicBezTo>
                  <a:cubicBezTo>
                    <a:pt x="1695" y="955"/>
                    <a:pt x="1705" y="939"/>
                    <a:pt x="1711" y="906"/>
                  </a:cubicBezTo>
                  <a:cubicBezTo>
                    <a:pt x="1722" y="868"/>
                    <a:pt x="1727" y="841"/>
                    <a:pt x="1727" y="797"/>
                  </a:cubicBezTo>
                  <a:cubicBezTo>
                    <a:pt x="1727" y="726"/>
                    <a:pt x="1722" y="683"/>
                    <a:pt x="1711" y="611"/>
                  </a:cubicBezTo>
                  <a:cubicBezTo>
                    <a:pt x="1700" y="573"/>
                    <a:pt x="1695" y="551"/>
                    <a:pt x="1678" y="518"/>
                  </a:cubicBezTo>
                  <a:cubicBezTo>
                    <a:pt x="1673" y="502"/>
                    <a:pt x="1673" y="491"/>
                    <a:pt x="1667" y="474"/>
                  </a:cubicBezTo>
                  <a:cubicBezTo>
                    <a:pt x="1656" y="453"/>
                    <a:pt x="1645" y="442"/>
                    <a:pt x="1645" y="420"/>
                  </a:cubicBezTo>
                  <a:cubicBezTo>
                    <a:pt x="1645" y="388"/>
                    <a:pt x="1667" y="377"/>
                    <a:pt x="1678" y="349"/>
                  </a:cubicBezTo>
                  <a:cubicBezTo>
                    <a:pt x="1695" y="322"/>
                    <a:pt x="1689" y="295"/>
                    <a:pt x="1711" y="278"/>
                  </a:cubicBezTo>
                  <a:cubicBezTo>
                    <a:pt x="1738" y="262"/>
                    <a:pt x="1760" y="256"/>
                    <a:pt x="1788" y="234"/>
                  </a:cubicBezTo>
                  <a:cubicBezTo>
                    <a:pt x="1793" y="229"/>
                    <a:pt x="1799" y="223"/>
                    <a:pt x="1803" y="218"/>
                  </a:cubicBezTo>
                  <a:cubicBezTo>
                    <a:pt x="1810" y="212"/>
                    <a:pt x="1803" y="201"/>
                    <a:pt x="1810" y="196"/>
                  </a:cubicBezTo>
                  <a:cubicBezTo>
                    <a:pt x="1825" y="185"/>
                    <a:pt x="1836" y="196"/>
                    <a:pt x="1853" y="196"/>
                  </a:cubicBezTo>
                  <a:cubicBezTo>
                    <a:pt x="1896" y="191"/>
                    <a:pt x="1918" y="185"/>
                    <a:pt x="1957" y="169"/>
                  </a:cubicBezTo>
                  <a:cubicBezTo>
                    <a:pt x="1973" y="163"/>
                    <a:pt x="1984" y="158"/>
                    <a:pt x="2000" y="152"/>
                  </a:cubicBezTo>
                  <a:cubicBezTo>
                    <a:pt x="2050" y="114"/>
                    <a:pt x="2050" y="65"/>
                    <a:pt x="2061" y="0"/>
                  </a:cubicBezTo>
                  <a:lnTo>
                    <a:pt x="2061" y="0"/>
                  </a:lnTo>
                  <a:cubicBezTo>
                    <a:pt x="2088" y="0"/>
                    <a:pt x="2104" y="11"/>
                    <a:pt x="2132" y="16"/>
                  </a:cubicBezTo>
                  <a:cubicBezTo>
                    <a:pt x="2159" y="22"/>
                    <a:pt x="2181" y="16"/>
                    <a:pt x="2203" y="27"/>
                  </a:cubicBezTo>
                  <a:cubicBezTo>
                    <a:pt x="2257" y="44"/>
                    <a:pt x="2240" y="97"/>
                    <a:pt x="2247" y="152"/>
                  </a:cubicBezTo>
                  <a:lnTo>
                    <a:pt x="2247" y="152"/>
                  </a:lnTo>
                  <a:cubicBezTo>
                    <a:pt x="2235" y="934"/>
                    <a:pt x="2235" y="934"/>
                    <a:pt x="2235" y="934"/>
                  </a:cubicBezTo>
                  <a:cubicBezTo>
                    <a:pt x="2240" y="966"/>
                    <a:pt x="2257" y="983"/>
                    <a:pt x="2257" y="1016"/>
                  </a:cubicBezTo>
                  <a:cubicBezTo>
                    <a:pt x="2257" y="1049"/>
                    <a:pt x="2257" y="1065"/>
                    <a:pt x="2273" y="1092"/>
                  </a:cubicBezTo>
                  <a:cubicBezTo>
                    <a:pt x="2295" y="1120"/>
                    <a:pt x="2301" y="1142"/>
                    <a:pt x="2312" y="1174"/>
                  </a:cubicBezTo>
                  <a:cubicBezTo>
                    <a:pt x="2317" y="1185"/>
                    <a:pt x="2323" y="1185"/>
                    <a:pt x="2328" y="1196"/>
                  </a:cubicBezTo>
                  <a:cubicBezTo>
                    <a:pt x="2339" y="1213"/>
                    <a:pt x="2345" y="1229"/>
                    <a:pt x="2361" y="1229"/>
                  </a:cubicBezTo>
                  <a:cubicBezTo>
                    <a:pt x="2383" y="1229"/>
                    <a:pt x="2394" y="1224"/>
                    <a:pt x="2410" y="1218"/>
                  </a:cubicBezTo>
                  <a:cubicBezTo>
                    <a:pt x="2427" y="1213"/>
                    <a:pt x="2438" y="1213"/>
                    <a:pt x="2454" y="1207"/>
                  </a:cubicBezTo>
                  <a:cubicBezTo>
                    <a:pt x="2476" y="1202"/>
                    <a:pt x="2487" y="1185"/>
                    <a:pt x="2509" y="1185"/>
                  </a:cubicBezTo>
                  <a:cubicBezTo>
                    <a:pt x="2514" y="1185"/>
                    <a:pt x="2514" y="1202"/>
                    <a:pt x="2520" y="1207"/>
                  </a:cubicBezTo>
                  <a:cubicBezTo>
                    <a:pt x="2531" y="1224"/>
                    <a:pt x="2536" y="1235"/>
                    <a:pt x="2542" y="1251"/>
                  </a:cubicBezTo>
                  <a:cubicBezTo>
                    <a:pt x="2547" y="1273"/>
                    <a:pt x="2553" y="1283"/>
                    <a:pt x="2553" y="1305"/>
                  </a:cubicBezTo>
                  <a:cubicBezTo>
                    <a:pt x="2553" y="1311"/>
                    <a:pt x="2547" y="1311"/>
                    <a:pt x="2547" y="1316"/>
                  </a:cubicBezTo>
                  <a:cubicBezTo>
                    <a:pt x="2542" y="1327"/>
                    <a:pt x="2542" y="1338"/>
                    <a:pt x="2542" y="1354"/>
                  </a:cubicBezTo>
                  <a:cubicBezTo>
                    <a:pt x="2542" y="1376"/>
                    <a:pt x="2553" y="1387"/>
                    <a:pt x="2569" y="1409"/>
                  </a:cubicBezTo>
                  <a:cubicBezTo>
                    <a:pt x="2585" y="1431"/>
                    <a:pt x="2596" y="1442"/>
                    <a:pt x="2612" y="1458"/>
                  </a:cubicBezTo>
                  <a:cubicBezTo>
                    <a:pt x="2618" y="1469"/>
                    <a:pt x="2624" y="1469"/>
                    <a:pt x="2634" y="1475"/>
                  </a:cubicBezTo>
                  <a:cubicBezTo>
                    <a:pt x="2661" y="1502"/>
                    <a:pt x="2667" y="1524"/>
                    <a:pt x="2689" y="1551"/>
                  </a:cubicBezTo>
                  <a:lnTo>
                    <a:pt x="2689" y="1551"/>
                  </a:lnTo>
                  <a:cubicBezTo>
                    <a:pt x="2678" y="1579"/>
                    <a:pt x="2683" y="1595"/>
                    <a:pt x="2672" y="1623"/>
                  </a:cubicBezTo>
                  <a:cubicBezTo>
                    <a:pt x="2650" y="1666"/>
                    <a:pt x="2634" y="1688"/>
                    <a:pt x="2612" y="1726"/>
                  </a:cubicBezTo>
                  <a:cubicBezTo>
                    <a:pt x="2596" y="1759"/>
                    <a:pt x="2590" y="1781"/>
                    <a:pt x="2569" y="1813"/>
                  </a:cubicBezTo>
                  <a:cubicBezTo>
                    <a:pt x="2553" y="1852"/>
                    <a:pt x="2536" y="1874"/>
                    <a:pt x="2520" y="1912"/>
                  </a:cubicBezTo>
                  <a:lnTo>
                    <a:pt x="2394" y="1912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4" name="Freeform 164"/>
            <p:cNvSpPr>
              <a:spLocks noChangeArrowheads="1"/>
            </p:cNvSpPr>
            <p:nvPr/>
          </p:nvSpPr>
          <p:spPr bwMode="auto">
            <a:xfrm>
              <a:off x="2636924" y="4179718"/>
              <a:ext cx="414802" cy="502864"/>
            </a:xfrm>
            <a:custGeom>
              <a:avLst/>
              <a:gdLst>
                <a:gd name="T0" fmla="*/ 12 w 1378"/>
                <a:gd name="T1" fmla="*/ 267 h 1667"/>
                <a:gd name="T2" fmla="*/ 115 w 1378"/>
                <a:gd name="T3" fmla="*/ 322 h 1667"/>
                <a:gd name="T4" fmla="*/ 257 w 1378"/>
                <a:gd name="T5" fmla="*/ 295 h 1667"/>
                <a:gd name="T6" fmla="*/ 329 w 1378"/>
                <a:gd name="T7" fmla="*/ 208 h 1667"/>
                <a:gd name="T8" fmla="*/ 339 w 1378"/>
                <a:gd name="T9" fmla="*/ 109 h 1667"/>
                <a:gd name="T10" fmla="*/ 470 w 1378"/>
                <a:gd name="T11" fmla="*/ 54 h 1667"/>
                <a:gd name="T12" fmla="*/ 530 w 1378"/>
                <a:gd name="T13" fmla="*/ 65 h 1667"/>
                <a:gd name="T14" fmla="*/ 618 w 1378"/>
                <a:gd name="T15" fmla="*/ 131 h 1667"/>
                <a:gd name="T16" fmla="*/ 733 w 1378"/>
                <a:gd name="T17" fmla="*/ 44 h 1667"/>
                <a:gd name="T18" fmla="*/ 869 w 1378"/>
                <a:gd name="T19" fmla="*/ 0 h 1667"/>
                <a:gd name="T20" fmla="*/ 869 w 1378"/>
                <a:gd name="T21" fmla="*/ 11 h 1667"/>
                <a:gd name="T22" fmla="*/ 847 w 1378"/>
                <a:gd name="T23" fmla="*/ 120 h 1667"/>
                <a:gd name="T24" fmla="*/ 869 w 1378"/>
                <a:gd name="T25" fmla="*/ 142 h 1667"/>
                <a:gd name="T26" fmla="*/ 940 w 1378"/>
                <a:gd name="T27" fmla="*/ 245 h 1667"/>
                <a:gd name="T28" fmla="*/ 1006 w 1378"/>
                <a:gd name="T29" fmla="*/ 316 h 1667"/>
                <a:gd name="T30" fmla="*/ 1066 w 1378"/>
                <a:gd name="T31" fmla="*/ 349 h 1667"/>
                <a:gd name="T32" fmla="*/ 1115 w 1378"/>
                <a:gd name="T33" fmla="*/ 486 h 1667"/>
                <a:gd name="T34" fmla="*/ 1186 w 1378"/>
                <a:gd name="T35" fmla="*/ 644 h 1667"/>
                <a:gd name="T36" fmla="*/ 1066 w 1378"/>
                <a:gd name="T37" fmla="*/ 683 h 1667"/>
                <a:gd name="T38" fmla="*/ 1055 w 1378"/>
                <a:gd name="T39" fmla="*/ 765 h 1667"/>
                <a:gd name="T40" fmla="*/ 1082 w 1378"/>
                <a:gd name="T41" fmla="*/ 814 h 1667"/>
                <a:gd name="T42" fmla="*/ 1164 w 1378"/>
                <a:gd name="T43" fmla="*/ 891 h 1667"/>
                <a:gd name="T44" fmla="*/ 1192 w 1378"/>
                <a:gd name="T45" fmla="*/ 995 h 1667"/>
                <a:gd name="T46" fmla="*/ 1262 w 1378"/>
                <a:gd name="T47" fmla="*/ 1109 h 1667"/>
                <a:gd name="T48" fmla="*/ 1295 w 1378"/>
                <a:gd name="T49" fmla="*/ 1213 h 1667"/>
                <a:gd name="T50" fmla="*/ 1377 w 1378"/>
                <a:gd name="T51" fmla="*/ 1284 h 1667"/>
                <a:gd name="T52" fmla="*/ 1279 w 1378"/>
                <a:gd name="T53" fmla="*/ 1442 h 1667"/>
                <a:gd name="T54" fmla="*/ 1197 w 1378"/>
                <a:gd name="T55" fmla="*/ 1530 h 1667"/>
                <a:gd name="T56" fmla="*/ 1022 w 1378"/>
                <a:gd name="T57" fmla="*/ 1519 h 1667"/>
                <a:gd name="T58" fmla="*/ 847 w 1378"/>
                <a:gd name="T59" fmla="*/ 1551 h 1667"/>
                <a:gd name="T60" fmla="*/ 454 w 1378"/>
                <a:gd name="T61" fmla="*/ 1666 h 1667"/>
                <a:gd name="T62" fmla="*/ 399 w 1378"/>
                <a:gd name="T63" fmla="*/ 1590 h 1667"/>
                <a:gd name="T64" fmla="*/ 334 w 1378"/>
                <a:gd name="T65" fmla="*/ 1524 h 1667"/>
                <a:gd name="T66" fmla="*/ 312 w 1378"/>
                <a:gd name="T67" fmla="*/ 1431 h 1667"/>
                <a:gd name="T68" fmla="*/ 307 w 1378"/>
                <a:gd name="T69" fmla="*/ 1366 h 1667"/>
                <a:gd name="T70" fmla="*/ 274 w 1378"/>
                <a:gd name="T71" fmla="*/ 1300 h 1667"/>
                <a:gd name="T72" fmla="*/ 175 w 1378"/>
                <a:gd name="T73" fmla="*/ 1333 h 1667"/>
                <a:gd name="T74" fmla="*/ 93 w 1378"/>
                <a:gd name="T75" fmla="*/ 1311 h 1667"/>
                <a:gd name="T76" fmla="*/ 38 w 1378"/>
                <a:gd name="T77" fmla="*/ 1207 h 1667"/>
                <a:gd name="T78" fmla="*/ 0 w 1378"/>
                <a:gd name="T79" fmla="*/ 1049 h 166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</a:cxnLst>
              <a:rect l="0" t="0" r="r" b="b"/>
              <a:pathLst>
                <a:path w="1378" h="1667">
                  <a:moveTo>
                    <a:pt x="12" y="267"/>
                  </a:moveTo>
                  <a:lnTo>
                    <a:pt x="12" y="267"/>
                  </a:lnTo>
                  <a:cubicBezTo>
                    <a:pt x="27" y="278"/>
                    <a:pt x="44" y="300"/>
                    <a:pt x="60" y="311"/>
                  </a:cubicBezTo>
                  <a:cubicBezTo>
                    <a:pt x="82" y="322"/>
                    <a:pt x="93" y="322"/>
                    <a:pt x="115" y="322"/>
                  </a:cubicBezTo>
                  <a:cubicBezTo>
                    <a:pt x="148" y="322"/>
                    <a:pt x="164" y="316"/>
                    <a:pt x="192" y="311"/>
                  </a:cubicBezTo>
                  <a:cubicBezTo>
                    <a:pt x="219" y="306"/>
                    <a:pt x="235" y="300"/>
                    <a:pt x="257" y="295"/>
                  </a:cubicBezTo>
                  <a:cubicBezTo>
                    <a:pt x="279" y="289"/>
                    <a:pt x="307" y="295"/>
                    <a:pt x="312" y="273"/>
                  </a:cubicBezTo>
                  <a:cubicBezTo>
                    <a:pt x="323" y="245"/>
                    <a:pt x="329" y="229"/>
                    <a:pt x="329" y="208"/>
                  </a:cubicBezTo>
                  <a:cubicBezTo>
                    <a:pt x="329" y="186"/>
                    <a:pt x="334" y="169"/>
                    <a:pt x="334" y="148"/>
                  </a:cubicBezTo>
                  <a:cubicBezTo>
                    <a:pt x="339" y="137"/>
                    <a:pt x="334" y="120"/>
                    <a:pt x="339" y="109"/>
                  </a:cubicBezTo>
                  <a:cubicBezTo>
                    <a:pt x="345" y="93"/>
                    <a:pt x="361" y="93"/>
                    <a:pt x="372" y="87"/>
                  </a:cubicBezTo>
                  <a:cubicBezTo>
                    <a:pt x="410" y="71"/>
                    <a:pt x="432" y="65"/>
                    <a:pt x="470" y="54"/>
                  </a:cubicBezTo>
                  <a:cubicBezTo>
                    <a:pt x="481" y="49"/>
                    <a:pt x="486" y="44"/>
                    <a:pt x="503" y="44"/>
                  </a:cubicBezTo>
                  <a:cubicBezTo>
                    <a:pt x="514" y="44"/>
                    <a:pt x="519" y="54"/>
                    <a:pt x="530" y="65"/>
                  </a:cubicBezTo>
                  <a:cubicBezTo>
                    <a:pt x="547" y="82"/>
                    <a:pt x="558" y="93"/>
                    <a:pt x="580" y="109"/>
                  </a:cubicBezTo>
                  <a:cubicBezTo>
                    <a:pt x="591" y="120"/>
                    <a:pt x="601" y="131"/>
                    <a:pt x="618" y="131"/>
                  </a:cubicBezTo>
                  <a:cubicBezTo>
                    <a:pt x="645" y="131"/>
                    <a:pt x="651" y="98"/>
                    <a:pt x="673" y="82"/>
                  </a:cubicBezTo>
                  <a:cubicBezTo>
                    <a:pt x="695" y="65"/>
                    <a:pt x="711" y="54"/>
                    <a:pt x="733" y="44"/>
                  </a:cubicBezTo>
                  <a:cubicBezTo>
                    <a:pt x="744" y="38"/>
                    <a:pt x="755" y="38"/>
                    <a:pt x="766" y="33"/>
                  </a:cubicBezTo>
                  <a:cubicBezTo>
                    <a:pt x="803" y="27"/>
                    <a:pt x="831" y="11"/>
                    <a:pt x="869" y="0"/>
                  </a:cubicBezTo>
                  <a:lnTo>
                    <a:pt x="869" y="0"/>
                  </a:lnTo>
                  <a:cubicBezTo>
                    <a:pt x="869" y="0"/>
                    <a:pt x="869" y="5"/>
                    <a:pt x="869" y="11"/>
                  </a:cubicBezTo>
                  <a:cubicBezTo>
                    <a:pt x="869" y="33"/>
                    <a:pt x="858" y="44"/>
                    <a:pt x="853" y="65"/>
                  </a:cubicBezTo>
                  <a:cubicBezTo>
                    <a:pt x="847" y="87"/>
                    <a:pt x="847" y="98"/>
                    <a:pt x="847" y="120"/>
                  </a:cubicBezTo>
                  <a:cubicBezTo>
                    <a:pt x="847" y="126"/>
                    <a:pt x="842" y="131"/>
                    <a:pt x="847" y="137"/>
                  </a:cubicBezTo>
                  <a:cubicBezTo>
                    <a:pt x="853" y="142"/>
                    <a:pt x="863" y="142"/>
                    <a:pt x="869" y="142"/>
                  </a:cubicBezTo>
                  <a:cubicBezTo>
                    <a:pt x="885" y="159"/>
                    <a:pt x="891" y="164"/>
                    <a:pt x="902" y="186"/>
                  </a:cubicBezTo>
                  <a:cubicBezTo>
                    <a:pt x="918" y="208"/>
                    <a:pt x="924" y="223"/>
                    <a:pt x="940" y="245"/>
                  </a:cubicBezTo>
                  <a:cubicBezTo>
                    <a:pt x="957" y="267"/>
                    <a:pt x="968" y="278"/>
                    <a:pt x="984" y="295"/>
                  </a:cubicBezTo>
                  <a:cubicBezTo>
                    <a:pt x="989" y="306"/>
                    <a:pt x="995" y="311"/>
                    <a:pt x="1006" y="316"/>
                  </a:cubicBezTo>
                  <a:cubicBezTo>
                    <a:pt x="1028" y="327"/>
                    <a:pt x="1044" y="327"/>
                    <a:pt x="1066" y="327"/>
                  </a:cubicBezTo>
                  <a:cubicBezTo>
                    <a:pt x="1066" y="333"/>
                    <a:pt x="1066" y="338"/>
                    <a:pt x="1066" y="349"/>
                  </a:cubicBezTo>
                  <a:cubicBezTo>
                    <a:pt x="1066" y="360"/>
                    <a:pt x="1072" y="371"/>
                    <a:pt x="1077" y="382"/>
                  </a:cubicBezTo>
                  <a:cubicBezTo>
                    <a:pt x="1082" y="426"/>
                    <a:pt x="1088" y="453"/>
                    <a:pt x="1115" y="486"/>
                  </a:cubicBezTo>
                  <a:cubicBezTo>
                    <a:pt x="1147" y="530"/>
                    <a:pt x="1186" y="557"/>
                    <a:pt x="1186" y="611"/>
                  </a:cubicBezTo>
                  <a:cubicBezTo>
                    <a:pt x="1186" y="622"/>
                    <a:pt x="1186" y="628"/>
                    <a:pt x="1186" y="644"/>
                  </a:cubicBezTo>
                  <a:cubicBezTo>
                    <a:pt x="1154" y="644"/>
                    <a:pt x="1137" y="655"/>
                    <a:pt x="1115" y="666"/>
                  </a:cubicBezTo>
                  <a:cubicBezTo>
                    <a:pt x="1099" y="672"/>
                    <a:pt x="1082" y="672"/>
                    <a:pt x="1066" y="683"/>
                  </a:cubicBezTo>
                  <a:cubicBezTo>
                    <a:pt x="1055" y="693"/>
                    <a:pt x="1050" y="710"/>
                    <a:pt x="1050" y="732"/>
                  </a:cubicBezTo>
                  <a:cubicBezTo>
                    <a:pt x="1050" y="743"/>
                    <a:pt x="1055" y="754"/>
                    <a:pt x="1055" y="765"/>
                  </a:cubicBezTo>
                  <a:cubicBezTo>
                    <a:pt x="1055" y="781"/>
                    <a:pt x="1055" y="787"/>
                    <a:pt x="1061" y="798"/>
                  </a:cubicBezTo>
                  <a:cubicBezTo>
                    <a:pt x="1066" y="808"/>
                    <a:pt x="1077" y="808"/>
                    <a:pt x="1082" y="814"/>
                  </a:cubicBezTo>
                  <a:cubicBezTo>
                    <a:pt x="1099" y="830"/>
                    <a:pt x="1110" y="841"/>
                    <a:pt x="1126" y="852"/>
                  </a:cubicBezTo>
                  <a:cubicBezTo>
                    <a:pt x="1143" y="869"/>
                    <a:pt x="1159" y="869"/>
                    <a:pt x="1164" y="891"/>
                  </a:cubicBezTo>
                  <a:cubicBezTo>
                    <a:pt x="1170" y="912"/>
                    <a:pt x="1170" y="923"/>
                    <a:pt x="1176" y="945"/>
                  </a:cubicBezTo>
                  <a:cubicBezTo>
                    <a:pt x="1176" y="966"/>
                    <a:pt x="1180" y="978"/>
                    <a:pt x="1192" y="995"/>
                  </a:cubicBezTo>
                  <a:cubicBezTo>
                    <a:pt x="1208" y="1017"/>
                    <a:pt x="1224" y="1021"/>
                    <a:pt x="1240" y="1043"/>
                  </a:cubicBezTo>
                  <a:cubicBezTo>
                    <a:pt x="1251" y="1070"/>
                    <a:pt x="1262" y="1081"/>
                    <a:pt x="1262" y="1109"/>
                  </a:cubicBezTo>
                  <a:cubicBezTo>
                    <a:pt x="1268" y="1131"/>
                    <a:pt x="1262" y="1136"/>
                    <a:pt x="1262" y="1153"/>
                  </a:cubicBezTo>
                  <a:cubicBezTo>
                    <a:pt x="1262" y="1180"/>
                    <a:pt x="1279" y="1191"/>
                    <a:pt x="1295" y="1213"/>
                  </a:cubicBezTo>
                  <a:cubicBezTo>
                    <a:pt x="1317" y="1246"/>
                    <a:pt x="1344" y="1257"/>
                    <a:pt x="1377" y="1284"/>
                  </a:cubicBezTo>
                  <a:lnTo>
                    <a:pt x="1377" y="1284"/>
                  </a:lnTo>
                  <a:cubicBezTo>
                    <a:pt x="1361" y="1311"/>
                    <a:pt x="1350" y="1328"/>
                    <a:pt x="1334" y="1360"/>
                  </a:cubicBezTo>
                  <a:cubicBezTo>
                    <a:pt x="1312" y="1393"/>
                    <a:pt x="1295" y="1410"/>
                    <a:pt x="1279" y="1442"/>
                  </a:cubicBezTo>
                  <a:cubicBezTo>
                    <a:pt x="1262" y="1469"/>
                    <a:pt x="1246" y="1475"/>
                    <a:pt x="1224" y="1497"/>
                  </a:cubicBezTo>
                  <a:cubicBezTo>
                    <a:pt x="1214" y="1513"/>
                    <a:pt x="1214" y="1524"/>
                    <a:pt x="1197" y="1530"/>
                  </a:cubicBezTo>
                  <a:cubicBezTo>
                    <a:pt x="1180" y="1546"/>
                    <a:pt x="1164" y="1557"/>
                    <a:pt x="1137" y="1557"/>
                  </a:cubicBezTo>
                  <a:cubicBezTo>
                    <a:pt x="1088" y="1557"/>
                    <a:pt x="1066" y="1535"/>
                    <a:pt x="1022" y="1519"/>
                  </a:cubicBezTo>
                  <a:cubicBezTo>
                    <a:pt x="1006" y="1513"/>
                    <a:pt x="1000" y="1502"/>
                    <a:pt x="989" y="1497"/>
                  </a:cubicBezTo>
                  <a:cubicBezTo>
                    <a:pt x="847" y="1551"/>
                    <a:pt x="847" y="1551"/>
                    <a:pt x="847" y="1551"/>
                  </a:cubicBezTo>
                  <a:cubicBezTo>
                    <a:pt x="825" y="1497"/>
                    <a:pt x="809" y="1469"/>
                    <a:pt x="777" y="1426"/>
                  </a:cubicBezTo>
                  <a:cubicBezTo>
                    <a:pt x="454" y="1666"/>
                    <a:pt x="454" y="1666"/>
                    <a:pt x="454" y="1666"/>
                  </a:cubicBezTo>
                  <a:lnTo>
                    <a:pt x="454" y="1666"/>
                  </a:lnTo>
                  <a:cubicBezTo>
                    <a:pt x="432" y="1639"/>
                    <a:pt x="426" y="1617"/>
                    <a:pt x="399" y="1590"/>
                  </a:cubicBezTo>
                  <a:cubicBezTo>
                    <a:pt x="389" y="1584"/>
                    <a:pt x="383" y="1584"/>
                    <a:pt x="377" y="1573"/>
                  </a:cubicBezTo>
                  <a:cubicBezTo>
                    <a:pt x="361" y="1557"/>
                    <a:pt x="350" y="1546"/>
                    <a:pt x="334" y="1524"/>
                  </a:cubicBezTo>
                  <a:cubicBezTo>
                    <a:pt x="318" y="1502"/>
                    <a:pt x="307" y="1491"/>
                    <a:pt x="307" y="1469"/>
                  </a:cubicBezTo>
                  <a:cubicBezTo>
                    <a:pt x="307" y="1453"/>
                    <a:pt x="307" y="1442"/>
                    <a:pt x="312" y="1431"/>
                  </a:cubicBezTo>
                  <a:cubicBezTo>
                    <a:pt x="312" y="1426"/>
                    <a:pt x="318" y="1426"/>
                    <a:pt x="318" y="1420"/>
                  </a:cubicBezTo>
                  <a:cubicBezTo>
                    <a:pt x="318" y="1398"/>
                    <a:pt x="312" y="1388"/>
                    <a:pt x="307" y="1366"/>
                  </a:cubicBezTo>
                  <a:cubicBezTo>
                    <a:pt x="301" y="1350"/>
                    <a:pt x="296" y="1339"/>
                    <a:pt x="285" y="1322"/>
                  </a:cubicBezTo>
                  <a:cubicBezTo>
                    <a:pt x="279" y="1317"/>
                    <a:pt x="279" y="1300"/>
                    <a:pt x="274" y="1300"/>
                  </a:cubicBezTo>
                  <a:cubicBezTo>
                    <a:pt x="252" y="1300"/>
                    <a:pt x="241" y="1317"/>
                    <a:pt x="219" y="1322"/>
                  </a:cubicBezTo>
                  <a:cubicBezTo>
                    <a:pt x="203" y="1328"/>
                    <a:pt x="192" y="1328"/>
                    <a:pt x="175" y="1333"/>
                  </a:cubicBezTo>
                  <a:cubicBezTo>
                    <a:pt x="159" y="1339"/>
                    <a:pt x="148" y="1344"/>
                    <a:pt x="126" y="1344"/>
                  </a:cubicBezTo>
                  <a:cubicBezTo>
                    <a:pt x="110" y="1344"/>
                    <a:pt x="104" y="1328"/>
                    <a:pt x="93" y="1311"/>
                  </a:cubicBezTo>
                  <a:cubicBezTo>
                    <a:pt x="88" y="1300"/>
                    <a:pt x="82" y="1300"/>
                    <a:pt x="77" y="1289"/>
                  </a:cubicBezTo>
                  <a:cubicBezTo>
                    <a:pt x="66" y="1257"/>
                    <a:pt x="60" y="1235"/>
                    <a:pt x="38" y="1207"/>
                  </a:cubicBezTo>
                  <a:cubicBezTo>
                    <a:pt x="22" y="1180"/>
                    <a:pt x="22" y="1164"/>
                    <a:pt x="22" y="1131"/>
                  </a:cubicBezTo>
                  <a:cubicBezTo>
                    <a:pt x="22" y="1098"/>
                    <a:pt x="5" y="1081"/>
                    <a:pt x="0" y="1049"/>
                  </a:cubicBezTo>
                  <a:cubicBezTo>
                    <a:pt x="12" y="267"/>
                    <a:pt x="12" y="267"/>
                    <a:pt x="12" y="26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5" name="Freeform 165"/>
            <p:cNvSpPr>
              <a:spLocks noChangeArrowheads="1"/>
            </p:cNvSpPr>
            <p:nvPr/>
          </p:nvSpPr>
          <p:spPr bwMode="auto">
            <a:xfrm>
              <a:off x="2718284" y="4567870"/>
              <a:ext cx="466819" cy="465516"/>
            </a:xfrm>
            <a:custGeom>
              <a:avLst/>
              <a:gdLst>
                <a:gd name="T0" fmla="*/ 1497 w 1548"/>
                <a:gd name="T1" fmla="*/ 366 h 1542"/>
                <a:gd name="T2" fmla="*/ 1497 w 1548"/>
                <a:gd name="T3" fmla="*/ 465 h 1542"/>
                <a:gd name="T4" fmla="*/ 1525 w 1548"/>
                <a:gd name="T5" fmla="*/ 612 h 1542"/>
                <a:gd name="T6" fmla="*/ 1536 w 1548"/>
                <a:gd name="T7" fmla="*/ 743 h 1542"/>
                <a:gd name="T8" fmla="*/ 1519 w 1548"/>
                <a:gd name="T9" fmla="*/ 814 h 1542"/>
                <a:gd name="T10" fmla="*/ 1459 w 1548"/>
                <a:gd name="T11" fmla="*/ 1005 h 1542"/>
                <a:gd name="T12" fmla="*/ 1421 w 1548"/>
                <a:gd name="T13" fmla="*/ 1136 h 1542"/>
                <a:gd name="T14" fmla="*/ 1393 w 1548"/>
                <a:gd name="T15" fmla="*/ 1251 h 1542"/>
                <a:gd name="T16" fmla="*/ 1388 w 1548"/>
                <a:gd name="T17" fmla="*/ 1502 h 1542"/>
                <a:gd name="T18" fmla="*/ 1393 w 1548"/>
                <a:gd name="T19" fmla="*/ 1541 h 1542"/>
                <a:gd name="T20" fmla="*/ 1235 w 1548"/>
                <a:gd name="T21" fmla="*/ 1442 h 1542"/>
                <a:gd name="T22" fmla="*/ 1098 w 1548"/>
                <a:gd name="T23" fmla="*/ 1377 h 1542"/>
                <a:gd name="T24" fmla="*/ 1022 w 1548"/>
                <a:gd name="T25" fmla="*/ 1398 h 1542"/>
                <a:gd name="T26" fmla="*/ 886 w 1548"/>
                <a:gd name="T27" fmla="*/ 1470 h 1542"/>
                <a:gd name="T28" fmla="*/ 858 w 1548"/>
                <a:gd name="T29" fmla="*/ 1459 h 1542"/>
                <a:gd name="T30" fmla="*/ 836 w 1548"/>
                <a:gd name="T31" fmla="*/ 1377 h 1542"/>
                <a:gd name="T32" fmla="*/ 814 w 1548"/>
                <a:gd name="T33" fmla="*/ 1273 h 1542"/>
                <a:gd name="T34" fmla="*/ 705 w 1548"/>
                <a:gd name="T35" fmla="*/ 1164 h 1542"/>
                <a:gd name="T36" fmla="*/ 519 w 1548"/>
                <a:gd name="T37" fmla="*/ 1126 h 1542"/>
                <a:gd name="T38" fmla="*/ 481 w 1548"/>
                <a:gd name="T39" fmla="*/ 1093 h 1542"/>
                <a:gd name="T40" fmla="*/ 366 w 1548"/>
                <a:gd name="T41" fmla="*/ 1016 h 1542"/>
                <a:gd name="T42" fmla="*/ 301 w 1548"/>
                <a:gd name="T43" fmla="*/ 1104 h 1542"/>
                <a:gd name="T44" fmla="*/ 213 w 1548"/>
                <a:gd name="T45" fmla="*/ 1230 h 1542"/>
                <a:gd name="T46" fmla="*/ 55 w 1548"/>
                <a:gd name="T47" fmla="*/ 1175 h 1542"/>
                <a:gd name="T48" fmla="*/ 22 w 1548"/>
                <a:gd name="T49" fmla="*/ 1136 h 1542"/>
                <a:gd name="T50" fmla="*/ 28 w 1548"/>
                <a:gd name="T51" fmla="*/ 1065 h 1542"/>
                <a:gd name="T52" fmla="*/ 71 w 1548"/>
                <a:gd name="T53" fmla="*/ 934 h 1542"/>
                <a:gd name="T54" fmla="*/ 17 w 1548"/>
                <a:gd name="T55" fmla="*/ 743 h 1542"/>
                <a:gd name="T56" fmla="*/ 66 w 1548"/>
                <a:gd name="T57" fmla="*/ 644 h 1542"/>
                <a:gd name="T58" fmla="*/ 169 w 1548"/>
                <a:gd name="T59" fmla="*/ 454 h 1542"/>
                <a:gd name="T60" fmla="*/ 186 w 1548"/>
                <a:gd name="T61" fmla="*/ 382 h 1542"/>
                <a:gd name="T62" fmla="*/ 579 w 1548"/>
                <a:gd name="T63" fmla="*/ 267 h 1542"/>
                <a:gd name="T64" fmla="*/ 754 w 1548"/>
                <a:gd name="T65" fmla="*/ 235 h 1542"/>
                <a:gd name="T66" fmla="*/ 929 w 1548"/>
                <a:gd name="T67" fmla="*/ 246 h 1542"/>
                <a:gd name="T68" fmla="*/ 1011 w 1548"/>
                <a:gd name="T69" fmla="*/ 158 h 1542"/>
                <a:gd name="T70" fmla="*/ 1109 w 1548"/>
                <a:gd name="T71" fmla="*/ 0 h 1542"/>
                <a:gd name="T72" fmla="*/ 1131 w 1548"/>
                <a:gd name="T73" fmla="*/ 16 h 1542"/>
                <a:gd name="T74" fmla="*/ 1164 w 1548"/>
                <a:gd name="T75" fmla="*/ 76 h 1542"/>
                <a:gd name="T76" fmla="*/ 1197 w 1548"/>
                <a:gd name="T77" fmla="*/ 147 h 1542"/>
                <a:gd name="T78" fmla="*/ 1252 w 1548"/>
                <a:gd name="T79" fmla="*/ 174 h 1542"/>
                <a:gd name="T80" fmla="*/ 1360 w 1548"/>
                <a:gd name="T81" fmla="*/ 207 h 1542"/>
                <a:gd name="T82" fmla="*/ 1333 w 1548"/>
                <a:gd name="T83" fmla="*/ 273 h 1542"/>
                <a:gd name="T84" fmla="*/ 1306 w 1548"/>
                <a:gd name="T85" fmla="*/ 388 h 1542"/>
                <a:gd name="T86" fmla="*/ 1371 w 1548"/>
                <a:gd name="T87" fmla="*/ 410 h 1542"/>
                <a:gd name="T88" fmla="*/ 1497 w 1548"/>
                <a:gd name="T89" fmla="*/ 366 h 15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1548" h="1542">
                  <a:moveTo>
                    <a:pt x="1497" y="366"/>
                  </a:moveTo>
                  <a:lnTo>
                    <a:pt x="1497" y="366"/>
                  </a:lnTo>
                  <a:cubicBezTo>
                    <a:pt x="1497" y="382"/>
                    <a:pt x="1497" y="393"/>
                    <a:pt x="1497" y="410"/>
                  </a:cubicBezTo>
                  <a:cubicBezTo>
                    <a:pt x="1497" y="465"/>
                    <a:pt x="1497" y="465"/>
                    <a:pt x="1497" y="465"/>
                  </a:cubicBezTo>
                  <a:cubicBezTo>
                    <a:pt x="1497" y="502"/>
                    <a:pt x="1508" y="530"/>
                    <a:pt x="1514" y="568"/>
                  </a:cubicBezTo>
                  <a:cubicBezTo>
                    <a:pt x="1519" y="584"/>
                    <a:pt x="1519" y="595"/>
                    <a:pt x="1525" y="612"/>
                  </a:cubicBezTo>
                  <a:cubicBezTo>
                    <a:pt x="1536" y="639"/>
                    <a:pt x="1547" y="655"/>
                    <a:pt x="1547" y="688"/>
                  </a:cubicBezTo>
                  <a:cubicBezTo>
                    <a:pt x="1547" y="710"/>
                    <a:pt x="1547" y="721"/>
                    <a:pt x="1536" y="743"/>
                  </a:cubicBezTo>
                  <a:cubicBezTo>
                    <a:pt x="1530" y="754"/>
                    <a:pt x="1519" y="759"/>
                    <a:pt x="1519" y="770"/>
                  </a:cubicBezTo>
                  <a:cubicBezTo>
                    <a:pt x="1519" y="814"/>
                    <a:pt x="1519" y="814"/>
                    <a:pt x="1519" y="814"/>
                  </a:cubicBezTo>
                  <a:cubicBezTo>
                    <a:pt x="1519" y="858"/>
                    <a:pt x="1519" y="885"/>
                    <a:pt x="1503" y="923"/>
                  </a:cubicBezTo>
                  <a:cubicBezTo>
                    <a:pt x="1492" y="956"/>
                    <a:pt x="1475" y="972"/>
                    <a:pt x="1459" y="1005"/>
                  </a:cubicBezTo>
                  <a:cubicBezTo>
                    <a:pt x="1443" y="1043"/>
                    <a:pt x="1443" y="1065"/>
                    <a:pt x="1426" y="1104"/>
                  </a:cubicBezTo>
                  <a:cubicBezTo>
                    <a:pt x="1426" y="1115"/>
                    <a:pt x="1426" y="1126"/>
                    <a:pt x="1421" y="1136"/>
                  </a:cubicBezTo>
                  <a:cubicBezTo>
                    <a:pt x="1410" y="1158"/>
                    <a:pt x="1393" y="1175"/>
                    <a:pt x="1393" y="1202"/>
                  </a:cubicBezTo>
                  <a:cubicBezTo>
                    <a:pt x="1393" y="1251"/>
                    <a:pt x="1393" y="1251"/>
                    <a:pt x="1393" y="1251"/>
                  </a:cubicBezTo>
                  <a:cubicBezTo>
                    <a:pt x="1393" y="1289"/>
                    <a:pt x="1366" y="1306"/>
                    <a:pt x="1360" y="1338"/>
                  </a:cubicBezTo>
                  <a:cubicBezTo>
                    <a:pt x="1388" y="1502"/>
                    <a:pt x="1388" y="1502"/>
                    <a:pt x="1388" y="1502"/>
                  </a:cubicBezTo>
                  <a:cubicBezTo>
                    <a:pt x="1388" y="1519"/>
                    <a:pt x="1393" y="1524"/>
                    <a:pt x="1393" y="1541"/>
                  </a:cubicBezTo>
                  <a:lnTo>
                    <a:pt x="1393" y="1541"/>
                  </a:lnTo>
                  <a:cubicBezTo>
                    <a:pt x="1371" y="1524"/>
                    <a:pt x="1360" y="1519"/>
                    <a:pt x="1339" y="1508"/>
                  </a:cubicBezTo>
                  <a:cubicBezTo>
                    <a:pt x="1295" y="1486"/>
                    <a:pt x="1274" y="1470"/>
                    <a:pt x="1235" y="1442"/>
                  </a:cubicBezTo>
                  <a:cubicBezTo>
                    <a:pt x="1208" y="1426"/>
                    <a:pt x="1191" y="1415"/>
                    <a:pt x="1159" y="1398"/>
                  </a:cubicBezTo>
                  <a:cubicBezTo>
                    <a:pt x="1137" y="1388"/>
                    <a:pt x="1120" y="1382"/>
                    <a:pt x="1098" y="1377"/>
                  </a:cubicBezTo>
                  <a:cubicBezTo>
                    <a:pt x="1087" y="1377"/>
                    <a:pt x="1082" y="1371"/>
                    <a:pt x="1076" y="1371"/>
                  </a:cubicBezTo>
                  <a:cubicBezTo>
                    <a:pt x="1055" y="1371"/>
                    <a:pt x="1044" y="1388"/>
                    <a:pt x="1022" y="1398"/>
                  </a:cubicBezTo>
                  <a:cubicBezTo>
                    <a:pt x="983" y="1415"/>
                    <a:pt x="967" y="1437"/>
                    <a:pt x="924" y="1453"/>
                  </a:cubicBezTo>
                  <a:cubicBezTo>
                    <a:pt x="912" y="1464"/>
                    <a:pt x="902" y="1470"/>
                    <a:pt x="886" y="1470"/>
                  </a:cubicBezTo>
                  <a:cubicBezTo>
                    <a:pt x="879" y="1470"/>
                    <a:pt x="879" y="1475"/>
                    <a:pt x="875" y="1475"/>
                  </a:cubicBezTo>
                  <a:cubicBezTo>
                    <a:pt x="864" y="1475"/>
                    <a:pt x="864" y="1464"/>
                    <a:pt x="858" y="1459"/>
                  </a:cubicBezTo>
                  <a:cubicBezTo>
                    <a:pt x="853" y="1448"/>
                    <a:pt x="853" y="1442"/>
                    <a:pt x="853" y="1431"/>
                  </a:cubicBezTo>
                  <a:cubicBezTo>
                    <a:pt x="847" y="1409"/>
                    <a:pt x="842" y="1398"/>
                    <a:pt x="836" y="1377"/>
                  </a:cubicBezTo>
                  <a:cubicBezTo>
                    <a:pt x="831" y="1360"/>
                    <a:pt x="831" y="1349"/>
                    <a:pt x="825" y="1333"/>
                  </a:cubicBezTo>
                  <a:cubicBezTo>
                    <a:pt x="820" y="1311"/>
                    <a:pt x="814" y="1294"/>
                    <a:pt x="814" y="1273"/>
                  </a:cubicBezTo>
                  <a:cubicBezTo>
                    <a:pt x="814" y="1230"/>
                    <a:pt x="782" y="1213"/>
                    <a:pt x="743" y="1191"/>
                  </a:cubicBezTo>
                  <a:cubicBezTo>
                    <a:pt x="727" y="1186"/>
                    <a:pt x="721" y="1175"/>
                    <a:pt x="705" y="1164"/>
                  </a:cubicBezTo>
                  <a:cubicBezTo>
                    <a:pt x="672" y="1147"/>
                    <a:pt x="645" y="1136"/>
                    <a:pt x="634" y="1104"/>
                  </a:cubicBezTo>
                  <a:cubicBezTo>
                    <a:pt x="585" y="1109"/>
                    <a:pt x="563" y="1126"/>
                    <a:pt x="519" y="1126"/>
                  </a:cubicBezTo>
                  <a:cubicBezTo>
                    <a:pt x="514" y="1126"/>
                    <a:pt x="509" y="1126"/>
                    <a:pt x="502" y="1126"/>
                  </a:cubicBezTo>
                  <a:cubicBezTo>
                    <a:pt x="492" y="1115"/>
                    <a:pt x="492" y="1104"/>
                    <a:pt x="481" y="1093"/>
                  </a:cubicBezTo>
                  <a:cubicBezTo>
                    <a:pt x="470" y="1087"/>
                    <a:pt x="459" y="1082"/>
                    <a:pt x="448" y="1076"/>
                  </a:cubicBezTo>
                  <a:cubicBezTo>
                    <a:pt x="416" y="1054"/>
                    <a:pt x="394" y="1043"/>
                    <a:pt x="366" y="1016"/>
                  </a:cubicBezTo>
                  <a:cubicBezTo>
                    <a:pt x="350" y="1027"/>
                    <a:pt x="344" y="1043"/>
                    <a:pt x="328" y="1060"/>
                  </a:cubicBezTo>
                  <a:cubicBezTo>
                    <a:pt x="317" y="1076"/>
                    <a:pt x="306" y="1087"/>
                    <a:pt x="301" y="1104"/>
                  </a:cubicBezTo>
                  <a:cubicBezTo>
                    <a:pt x="273" y="1158"/>
                    <a:pt x="279" y="1191"/>
                    <a:pt x="262" y="1246"/>
                  </a:cubicBezTo>
                  <a:cubicBezTo>
                    <a:pt x="246" y="1235"/>
                    <a:pt x="229" y="1235"/>
                    <a:pt x="213" y="1230"/>
                  </a:cubicBezTo>
                  <a:cubicBezTo>
                    <a:pt x="180" y="1213"/>
                    <a:pt x="158" y="1202"/>
                    <a:pt x="125" y="1197"/>
                  </a:cubicBezTo>
                  <a:cubicBezTo>
                    <a:pt x="99" y="1186"/>
                    <a:pt x="77" y="1191"/>
                    <a:pt x="55" y="1175"/>
                  </a:cubicBezTo>
                  <a:cubicBezTo>
                    <a:pt x="50" y="1169"/>
                    <a:pt x="50" y="1169"/>
                    <a:pt x="50" y="1164"/>
                  </a:cubicBezTo>
                  <a:cubicBezTo>
                    <a:pt x="39" y="1153"/>
                    <a:pt x="33" y="1142"/>
                    <a:pt x="22" y="1136"/>
                  </a:cubicBezTo>
                  <a:cubicBezTo>
                    <a:pt x="11" y="1126"/>
                    <a:pt x="0" y="1120"/>
                    <a:pt x="0" y="1104"/>
                  </a:cubicBezTo>
                  <a:cubicBezTo>
                    <a:pt x="0" y="1087"/>
                    <a:pt x="17" y="1082"/>
                    <a:pt x="28" y="1065"/>
                  </a:cubicBezTo>
                  <a:cubicBezTo>
                    <a:pt x="44" y="1038"/>
                    <a:pt x="55" y="1021"/>
                    <a:pt x="66" y="989"/>
                  </a:cubicBezTo>
                  <a:cubicBezTo>
                    <a:pt x="71" y="967"/>
                    <a:pt x="71" y="956"/>
                    <a:pt x="71" y="934"/>
                  </a:cubicBezTo>
                  <a:cubicBezTo>
                    <a:pt x="77" y="907"/>
                    <a:pt x="87" y="891"/>
                    <a:pt x="87" y="858"/>
                  </a:cubicBezTo>
                  <a:cubicBezTo>
                    <a:pt x="87" y="814"/>
                    <a:pt x="61" y="759"/>
                    <a:pt x="17" y="743"/>
                  </a:cubicBezTo>
                  <a:lnTo>
                    <a:pt x="17" y="743"/>
                  </a:lnTo>
                  <a:cubicBezTo>
                    <a:pt x="33" y="705"/>
                    <a:pt x="50" y="683"/>
                    <a:pt x="66" y="644"/>
                  </a:cubicBezTo>
                  <a:cubicBezTo>
                    <a:pt x="87" y="612"/>
                    <a:pt x="93" y="590"/>
                    <a:pt x="109" y="557"/>
                  </a:cubicBezTo>
                  <a:cubicBezTo>
                    <a:pt x="131" y="519"/>
                    <a:pt x="147" y="497"/>
                    <a:pt x="169" y="454"/>
                  </a:cubicBezTo>
                  <a:cubicBezTo>
                    <a:pt x="180" y="426"/>
                    <a:pt x="175" y="410"/>
                    <a:pt x="186" y="382"/>
                  </a:cubicBezTo>
                  <a:lnTo>
                    <a:pt x="186" y="382"/>
                  </a:lnTo>
                  <a:cubicBezTo>
                    <a:pt x="509" y="142"/>
                    <a:pt x="509" y="142"/>
                    <a:pt x="509" y="142"/>
                  </a:cubicBezTo>
                  <a:cubicBezTo>
                    <a:pt x="541" y="185"/>
                    <a:pt x="557" y="213"/>
                    <a:pt x="579" y="267"/>
                  </a:cubicBezTo>
                  <a:cubicBezTo>
                    <a:pt x="721" y="213"/>
                    <a:pt x="721" y="213"/>
                    <a:pt x="721" y="213"/>
                  </a:cubicBezTo>
                  <a:cubicBezTo>
                    <a:pt x="732" y="218"/>
                    <a:pt x="738" y="229"/>
                    <a:pt x="754" y="235"/>
                  </a:cubicBezTo>
                  <a:cubicBezTo>
                    <a:pt x="798" y="251"/>
                    <a:pt x="820" y="273"/>
                    <a:pt x="869" y="273"/>
                  </a:cubicBezTo>
                  <a:cubicBezTo>
                    <a:pt x="896" y="273"/>
                    <a:pt x="912" y="262"/>
                    <a:pt x="929" y="246"/>
                  </a:cubicBezTo>
                  <a:cubicBezTo>
                    <a:pt x="946" y="240"/>
                    <a:pt x="946" y="229"/>
                    <a:pt x="956" y="213"/>
                  </a:cubicBezTo>
                  <a:cubicBezTo>
                    <a:pt x="978" y="191"/>
                    <a:pt x="994" y="185"/>
                    <a:pt x="1011" y="158"/>
                  </a:cubicBezTo>
                  <a:cubicBezTo>
                    <a:pt x="1027" y="126"/>
                    <a:pt x="1044" y="109"/>
                    <a:pt x="1066" y="76"/>
                  </a:cubicBezTo>
                  <a:cubicBezTo>
                    <a:pt x="1082" y="44"/>
                    <a:pt x="1093" y="27"/>
                    <a:pt x="1109" y="0"/>
                  </a:cubicBezTo>
                  <a:lnTo>
                    <a:pt x="1109" y="0"/>
                  </a:lnTo>
                  <a:cubicBezTo>
                    <a:pt x="1115" y="5"/>
                    <a:pt x="1126" y="11"/>
                    <a:pt x="1131" y="16"/>
                  </a:cubicBezTo>
                  <a:cubicBezTo>
                    <a:pt x="1142" y="22"/>
                    <a:pt x="1148" y="22"/>
                    <a:pt x="1153" y="33"/>
                  </a:cubicBezTo>
                  <a:cubicBezTo>
                    <a:pt x="1164" y="44"/>
                    <a:pt x="1159" y="60"/>
                    <a:pt x="1164" y="76"/>
                  </a:cubicBezTo>
                  <a:cubicBezTo>
                    <a:pt x="1170" y="82"/>
                    <a:pt x="1175" y="88"/>
                    <a:pt x="1175" y="92"/>
                  </a:cubicBezTo>
                  <a:cubicBezTo>
                    <a:pt x="1186" y="114"/>
                    <a:pt x="1181" y="131"/>
                    <a:pt x="1197" y="147"/>
                  </a:cubicBezTo>
                  <a:cubicBezTo>
                    <a:pt x="1202" y="153"/>
                    <a:pt x="1208" y="153"/>
                    <a:pt x="1219" y="153"/>
                  </a:cubicBezTo>
                  <a:cubicBezTo>
                    <a:pt x="1230" y="158"/>
                    <a:pt x="1235" y="169"/>
                    <a:pt x="1252" y="174"/>
                  </a:cubicBezTo>
                  <a:cubicBezTo>
                    <a:pt x="1290" y="191"/>
                    <a:pt x="1317" y="196"/>
                    <a:pt x="1360" y="196"/>
                  </a:cubicBezTo>
                  <a:cubicBezTo>
                    <a:pt x="1360" y="202"/>
                    <a:pt x="1360" y="202"/>
                    <a:pt x="1360" y="207"/>
                  </a:cubicBezTo>
                  <a:cubicBezTo>
                    <a:pt x="1360" y="213"/>
                    <a:pt x="1355" y="213"/>
                    <a:pt x="1355" y="218"/>
                  </a:cubicBezTo>
                  <a:cubicBezTo>
                    <a:pt x="1349" y="240"/>
                    <a:pt x="1344" y="251"/>
                    <a:pt x="1333" y="273"/>
                  </a:cubicBezTo>
                  <a:cubicBezTo>
                    <a:pt x="1323" y="289"/>
                    <a:pt x="1306" y="300"/>
                    <a:pt x="1306" y="322"/>
                  </a:cubicBezTo>
                  <a:cubicBezTo>
                    <a:pt x="1306" y="388"/>
                    <a:pt x="1306" y="388"/>
                    <a:pt x="1306" y="388"/>
                  </a:cubicBezTo>
                  <a:cubicBezTo>
                    <a:pt x="1306" y="415"/>
                    <a:pt x="1317" y="437"/>
                    <a:pt x="1339" y="437"/>
                  </a:cubicBezTo>
                  <a:cubicBezTo>
                    <a:pt x="1355" y="437"/>
                    <a:pt x="1360" y="426"/>
                    <a:pt x="1371" y="410"/>
                  </a:cubicBezTo>
                  <a:cubicBezTo>
                    <a:pt x="1388" y="388"/>
                    <a:pt x="1393" y="366"/>
                    <a:pt x="1415" y="355"/>
                  </a:cubicBezTo>
                  <a:cubicBezTo>
                    <a:pt x="1497" y="366"/>
                    <a:pt x="1497" y="366"/>
                    <a:pt x="1497" y="36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6" name="Freeform 166"/>
            <p:cNvSpPr>
              <a:spLocks noChangeArrowheads="1"/>
            </p:cNvSpPr>
            <p:nvPr/>
          </p:nvSpPr>
          <p:spPr bwMode="auto">
            <a:xfrm>
              <a:off x="1919357" y="4781287"/>
              <a:ext cx="764250" cy="745626"/>
            </a:xfrm>
            <a:custGeom>
              <a:avLst/>
              <a:gdLst>
                <a:gd name="T0" fmla="*/ 601 w 2531"/>
                <a:gd name="T1" fmla="*/ 830 h 2471"/>
                <a:gd name="T2" fmla="*/ 656 w 2531"/>
                <a:gd name="T3" fmla="*/ 830 h 2471"/>
                <a:gd name="T4" fmla="*/ 1016 w 2531"/>
                <a:gd name="T5" fmla="*/ 874 h 2471"/>
                <a:gd name="T6" fmla="*/ 1164 w 2531"/>
                <a:gd name="T7" fmla="*/ 836 h 2471"/>
                <a:gd name="T8" fmla="*/ 1240 w 2531"/>
                <a:gd name="T9" fmla="*/ 721 h 2471"/>
                <a:gd name="T10" fmla="*/ 1295 w 2531"/>
                <a:gd name="T11" fmla="*/ 666 h 2471"/>
                <a:gd name="T12" fmla="*/ 1350 w 2531"/>
                <a:gd name="T13" fmla="*/ 584 h 2471"/>
                <a:gd name="T14" fmla="*/ 1448 w 2531"/>
                <a:gd name="T15" fmla="*/ 393 h 2471"/>
                <a:gd name="T16" fmla="*/ 1536 w 2531"/>
                <a:gd name="T17" fmla="*/ 186 h 2471"/>
                <a:gd name="T18" fmla="*/ 1683 w 2531"/>
                <a:gd name="T19" fmla="*/ 65 h 2471"/>
                <a:gd name="T20" fmla="*/ 1841 w 2531"/>
                <a:gd name="T21" fmla="*/ 0 h 2471"/>
                <a:gd name="T22" fmla="*/ 1825 w 2531"/>
                <a:gd name="T23" fmla="*/ 82 h 2471"/>
                <a:gd name="T24" fmla="*/ 1787 w 2531"/>
                <a:gd name="T25" fmla="*/ 234 h 2471"/>
                <a:gd name="T26" fmla="*/ 1831 w 2531"/>
                <a:gd name="T27" fmla="*/ 289 h 2471"/>
                <a:gd name="T28" fmla="*/ 1918 w 2531"/>
                <a:gd name="T29" fmla="*/ 295 h 2471"/>
                <a:gd name="T30" fmla="*/ 1951 w 2531"/>
                <a:gd name="T31" fmla="*/ 229 h 2471"/>
                <a:gd name="T32" fmla="*/ 2049 w 2531"/>
                <a:gd name="T33" fmla="*/ 234 h 2471"/>
                <a:gd name="T34" fmla="*/ 2093 w 2531"/>
                <a:gd name="T35" fmla="*/ 164 h 2471"/>
                <a:gd name="T36" fmla="*/ 2197 w 2531"/>
                <a:gd name="T37" fmla="*/ 153 h 2471"/>
                <a:gd name="T38" fmla="*/ 2262 w 2531"/>
                <a:gd name="T39" fmla="*/ 126 h 2471"/>
                <a:gd name="T40" fmla="*/ 2442 w 2531"/>
                <a:gd name="T41" fmla="*/ 49 h 2471"/>
                <a:gd name="T42" fmla="*/ 2530 w 2531"/>
                <a:gd name="T43" fmla="*/ 38 h 2471"/>
                <a:gd name="T44" fmla="*/ 2508 w 2531"/>
                <a:gd name="T45" fmla="*/ 98 h 2471"/>
                <a:gd name="T46" fmla="*/ 2404 w 2531"/>
                <a:gd name="T47" fmla="*/ 202 h 2471"/>
                <a:gd name="T48" fmla="*/ 2284 w 2531"/>
                <a:gd name="T49" fmla="*/ 344 h 2471"/>
                <a:gd name="T50" fmla="*/ 2273 w 2531"/>
                <a:gd name="T51" fmla="*/ 377 h 2471"/>
                <a:gd name="T52" fmla="*/ 2257 w 2531"/>
                <a:gd name="T53" fmla="*/ 557 h 2471"/>
                <a:gd name="T54" fmla="*/ 2164 w 2531"/>
                <a:gd name="T55" fmla="*/ 721 h 2471"/>
                <a:gd name="T56" fmla="*/ 2125 w 2531"/>
                <a:gd name="T57" fmla="*/ 847 h 2471"/>
                <a:gd name="T58" fmla="*/ 2087 w 2531"/>
                <a:gd name="T59" fmla="*/ 1092 h 2471"/>
                <a:gd name="T60" fmla="*/ 2136 w 2531"/>
                <a:gd name="T61" fmla="*/ 1218 h 2471"/>
                <a:gd name="T62" fmla="*/ 2175 w 2531"/>
                <a:gd name="T63" fmla="*/ 1376 h 2471"/>
                <a:gd name="T64" fmla="*/ 2175 w 2531"/>
                <a:gd name="T65" fmla="*/ 1480 h 2471"/>
                <a:gd name="T66" fmla="*/ 2175 w 2531"/>
                <a:gd name="T67" fmla="*/ 1590 h 2471"/>
                <a:gd name="T68" fmla="*/ 2104 w 2531"/>
                <a:gd name="T69" fmla="*/ 1792 h 2471"/>
                <a:gd name="T70" fmla="*/ 2065 w 2531"/>
                <a:gd name="T71" fmla="*/ 1972 h 2471"/>
                <a:gd name="T72" fmla="*/ 2038 w 2531"/>
                <a:gd name="T73" fmla="*/ 2163 h 2471"/>
                <a:gd name="T74" fmla="*/ 1999 w 2531"/>
                <a:gd name="T75" fmla="*/ 2256 h 2471"/>
                <a:gd name="T76" fmla="*/ 1946 w 2531"/>
                <a:gd name="T77" fmla="*/ 2399 h 2471"/>
                <a:gd name="T78" fmla="*/ 1918 w 2531"/>
                <a:gd name="T79" fmla="*/ 2470 h 2471"/>
                <a:gd name="T80" fmla="*/ 1470 w 2531"/>
                <a:gd name="T81" fmla="*/ 2201 h 2471"/>
                <a:gd name="T82" fmla="*/ 716 w 2531"/>
                <a:gd name="T83" fmla="*/ 1606 h 2471"/>
                <a:gd name="T84" fmla="*/ 366 w 2531"/>
                <a:gd name="T85" fmla="*/ 1322 h 2471"/>
                <a:gd name="T86" fmla="*/ 0 w 2531"/>
                <a:gd name="T87" fmla="*/ 1027 h 2471"/>
                <a:gd name="T88" fmla="*/ 32 w 2531"/>
                <a:gd name="T89" fmla="*/ 995 h 2471"/>
                <a:gd name="T90" fmla="*/ 98 w 2531"/>
                <a:gd name="T91" fmla="*/ 1005 h 2471"/>
                <a:gd name="T92" fmla="*/ 164 w 2531"/>
                <a:gd name="T93" fmla="*/ 956 h 2471"/>
                <a:gd name="T94" fmla="*/ 257 w 2531"/>
                <a:gd name="T95" fmla="*/ 934 h 2471"/>
                <a:gd name="T96" fmla="*/ 382 w 2531"/>
                <a:gd name="T97" fmla="*/ 923 h 2471"/>
                <a:gd name="T98" fmla="*/ 601 w 2531"/>
                <a:gd name="T99" fmla="*/ 830 h 24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531" h="2471">
                  <a:moveTo>
                    <a:pt x="601" y="830"/>
                  </a:moveTo>
                  <a:lnTo>
                    <a:pt x="601" y="830"/>
                  </a:lnTo>
                  <a:cubicBezTo>
                    <a:pt x="607" y="830"/>
                    <a:pt x="612" y="836"/>
                    <a:pt x="617" y="836"/>
                  </a:cubicBezTo>
                  <a:cubicBezTo>
                    <a:pt x="634" y="836"/>
                    <a:pt x="639" y="830"/>
                    <a:pt x="656" y="830"/>
                  </a:cubicBezTo>
                  <a:cubicBezTo>
                    <a:pt x="918" y="902"/>
                    <a:pt x="918" y="902"/>
                    <a:pt x="918" y="902"/>
                  </a:cubicBezTo>
                  <a:cubicBezTo>
                    <a:pt x="956" y="902"/>
                    <a:pt x="978" y="874"/>
                    <a:pt x="1016" y="874"/>
                  </a:cubicBezTo>
                  <a:cubicBezTo>
                    <a:pt x="1077" y="874"/>
                    <a:pt x="1077" y="874"/>
                    <a:pt x="1077" y="874"/>
                  </a:cubicBezTo>
                  <a:cubicBezTo>
                    <a:pt x="1115" y="874"/>
                    <a:pt x="1142" y="869"/>
                    <a:pt x="1164" y="836"/>
                  </a:cubicBezTo>
                  <a:cubicBezTo>
                    <a:pt x="1181" y="819"/>
                    <a:pt x="1185" y="803"/>
                    <a:pt x="1191" y="781"/>
                  </a:cubicBezTo>
                  <a:cubicBezTo>
                    <a:pt x="1207" y="754"/>
                    <a:pt x="1224" y="743"/>
                    <a:pt x="1240" y="721"/>
                  </a:cubicBezTo>
                  <a:cubicBezTo>
                    <a:pt x="1240" y="710"/>
                    <a:pt x="1246" y="704"/>
                    <a:pt x="1251" y="699"/>
                  </a:cubicBezTo>
                  <a:cubicBezTo>
                    <a:pt x="1262" y="683"/>
                    <a:pt x="1278" y="683"/>
                    <a:pt x="1295" y="666"/>
                  </a:cubicBezTo>
                  <a:cubicBezTo>
                    <a:pt x="1306" y="661"/>
                    <a:pt x="1311" y="650"/>
                    <a:pt x="1322" y="639"/>
                  </a:cubicBezTo>
                  <a:cubicBezTo>
                    <a:pt x="1333" y="617"/>
                    <a:pt x="1344" y="606"/>
                    <a:pt x="1350" y="584"/>
                  </a:cubicBezTo>
                  <a:cubicBezTo>
                    <a:pt x="1360" y="557"/>
                    <a:pt x="1371" y="546"/>
                    <a:pt x="1382" y="525"/>
                  </a:cubicBezTo>
                  <a:cubicBezTo>
                    <a:pt x="1399" y="470"/>
                    <a:pt x="1432" y="448"/>
                    <a:pt x="1448" y="393"/>
                  </a:cubicBezTo>
                  <a:cubicBezTo>
                    <a:pt x="1470" y="338"/>
                    <a:pt x="1481" y="306"/>
                    <a:pt x="1514" y="251"/>
                  </a:cubicBezTo>
                  <a:cubicBezTo>
                    <a:pt x="1524" y="229"/>
                    <a:pt x="1530" y="212"/>
                    <a:pt x="1536" y="186"/>
                  </a:cubicBezTo>
                  <a:cubicBezTo>
                    <a:pt x="1546" y="164"/>
                    <a:pt x="1574" y="164"/>
                    <a:pt x="1595" y="142"/>
                  </a:cubicBezTo>
                  <a:cubicBezTo>
                    <a:pt x="1628" y="109"/>
                    <a:pt x="1650" y="98"/>
                    <a:pt x="1683" y="65"/>
                  </a:cubicBezTo>
                  <a:cubicBezTo>
                    <a:pt x="1694" y="54"/>
                    <a:pt x="1705" y="49"/>
                    <a:pt x="1716" y="44"/>
                  </a:cubicBezTo>
                  <a:cubicBezTo>
                    <a:pt x="1759" y="16"/>
                    <a:pt x="1792" y="16"/>
                    <a:pt x="1841" y="0"/>
                  </a:cubicBezTo>
                  <a:cubicBezTo>
                    <a:pt x="1841" y="5"/>
                    <a:pt x="1847" y="5"/>
                    <a:pt x="1847" y="11"/>
                  </a:cubicBezTo>
                  <a:cubicBezTo>
                    <a:pt x="1847" y="38"/>
                    <a:pt x="1836" y="54"/>
                    <a:pt x="1825" y="82"/>
                  </a:cubicBezTo>
                  <a:cubicBezTo>
                    <a:pt x="1809" y="120"/>
                    <a:pt x="1803" y="148"/>
                    <a:pt x="1798" y="186"/>
                  </a:cubicBezTo>
                  <a:cubicBezTo>
                    <a:pt x="1792" y="208"/>
                    <a:pt x="1787" y="212"/>
                    <a:pt x="1787" y="234"/>
                  </a:cubicBezTo>
                  <a:cubicBezTo>
                    <a:pt x="1787" y="251"/>
                    <a:pt x="1787" y="262"/>
                    <a:pt x="1787" y="284"/>
                  </a:cubicBezTo>
                  <a:cubicBezTo>
                    <a:pt x="1831" y="289"/>
                    <a:pt x="1831" y="289"/>
                    <a:pt x="1831" y="289"/>
                  </a:cubicBezTo>
                  <a:cubicBezTo>
                    <a:pt x="1858" y="295"/>
                    <a:pt x="1869" y="295"/>
                    <a:pt x="1896" y="295"/>
                  </a:cubicBezTo>
                  <a:cubicBezTo>
                    <a:pt x="1902" y="295"/>
                    <a:pt x="1907" y="295"/>
                    <a:pt x="1918" y="295"/>
                  </a:cubicBezTo>
                  <a:cubicBezTo>
                    <a:pt x="1924" y="289"/>
                    <a:pt x="1924" y="278"/>
                    <a:pt x="1929" y="267"/>
                  </a:cubicBezTo>
                  <a:cubicBezTo>
                    <a:pt x="1939" y="256"/>
                    <a:pt x="1946" y="245"/>
                    <a:pt x="1951" y="229"/>
                  </a:cubicBezTo>
                  <a:cubicBezTo>
                    <a:pt x="1983" y="234"/>
                    <a:pt x="1999" y="256"/>
                    <a:pt x="2038" y="256"/>
                  </a:cubicBezTo>
                  <a:cubicBezTo>
                    <a:pt x="2049" y="256"/>
                    <a:pt x="2049" y="245"/>
                    <a:pt x="2049" y="234"/>
                  </a:cubicBezTo>
                  <a:cubicBezTo>
                    <a:pt x="2054" y="218"/>
                    <a:pt x="2065" y="212"/>
                    <a:pt x="2071" y="202"/>
                  </a:cubicBezTo>
                  <a:cubicBezTo>
                    <a:pt x="2082" y="186"/>
                    <a:pt x="2087" y="180"/>
                    <a:pt x="2093" y="164"/>
                  </a:cubicBezTo>
                  <a:cubicBezTo>
                    <a:pt x="2098" y="153"/>
                    <a:pt x="2104" y="142"/>
                    <a:pt x="2114" y="142"/>
                  </a:cubicBezTo>
                  <a:cubicBezTo>
                    <a:pt x="2147" y="142"/>
                    <a:pt x="2164" y="153"/>
                    <a:pt x="2197" y="153"/>
                  </a:cubicBezTo>
                  <a:cubicBezTo>
                    <a:pt x="2202" y="153"/>
                    <a:pt x="2202" y="148"/>
                    <a:pt x="2208" y="148"/>
                  </a:cubicBezTo>
                  <a:cubicBezTo>
                    <a:pt x="2229" y="142"/>
                    <a:pt x="2240" y="137"/>
                    <a:pt x="2262" y="126"/>
                  </a:cubicBezTo>
                  <a:cubicBezTo>
                    <a:pt x="2301" y="109"/>
                    <a:pt x="2323" y="98"/>
                    <a:pt x="2361" y="82"/>
                  </a:cubicBezTo>
                  <a:cubicBezTo>
                    <a:pt x="2393" y="65"/>
                    <a:pt x="2409" y="60"/>
                    <a:pt x="2442" y="49"/>
                  </a:cubicBezTo>
                  <a:cubicBezTo>
                    <a:pt x="2470" y="44"/>
                    <a:pt x="2486" y="27"/>
                    <a:pt x="2513" y="27"/>
                  </a:cubicBezTo>
                  <a:cubicBezTo>
                    <a:pt x="2519" y="27"/>
                    <a:pt x="2524" y="33"/>
                    <a:pt x="2530" y="38"/>
                  </a:cubicBezTo>
                  <a:lnTo>
                    <a:pt x="2530" y="38"/>
                  </a:lnTo>
                  <a:cubicBezTo>
                    <a:pt x="2524" y="60"/>
                    <a:pt x="2524" y="76"/>
                    <a:pt x="2508" y="98"/>
                  </a:cubicBezTo>
                  <a:cubicBezTo>
                    <a:pt x="2497" y="109"/>
                    <a:pt x="2486" y="115"/>
                    <a:pt x="2475" y="126"/>
                  </a:cubicBezTo>
                  <a:cubicBezTo>
                    <a:pt x="2448" y="153"/>
                    <a:pt x="2431" y="169"/>
                    <a:pt x="2404" y="202"/>
                  </a:cubicBezTo>
                  <a:cubicBezTo>
                    <a:pt x="2371" y="234"/>
                    <a:pt x="2355" y="256"/>
                    <a:pt x="2328" y="289"/>
                  </a:cubicBezTo>
                  <a:cubicBezTo>
                    <a:pt x="2312" y="311"/>
                    <a:pt x="2295" y="316"/>
                    <a:pt x="2284" y="344"/>
                  </a:cubicBezTo>
                  <a:cubicBezTo>
                    <a:pt x="2284" y="349"/>
                    <a:pt x="2284" y="349"/>
                    <a:pt x="2284" y="355"/>
                  </a:cubicBezTo>
                  <a:cubicBezTo>
                    <a:pt x="2279" y="366"/>
                    <a:pt x="2273" y="366"/>
                    <a:pt x="2273" y="377"/>
                  </a:cubicBezTo>
                  <a:cubicBezTo>
                    <a:pt x="2273" y="442"/>
                    <a:pt x="2273" y="442"/>
                    <a:pt x="2273" y="442"/>
                  </a:cubicBezTo>
                  <a:cubicBezTo>
                    <a:pt x="2273" y="486"/>
                    <a:pt x="2268" y="514"/>
                    <a:pt x="2257" y="557"/>
                  </a:cubicBezTo>
                  <a:cubicBezTo>
                    <a:pt x="2246" y="573"/>
                    <a:pt x="2246" y="589"/>
                    <a:pt x="2229" y="606"/>
                  </a:cubicBezTo>
                  <a:cubicBezTo>
                    <a:pt x="2191" y="644"/>
                    <a:pt x="2180" y="672"/>
                    <a:pt x="2164" y="721"/>
                  </a:cubicBezTo>
                  <a:cubicBezTo>
                    <a:pt x="2153" y="743"/>
                    <a:pt x="2153" y="754"/>
                    <a:pt x="2147" y="776"/>
                  </a:cubicBezTo>
                  <a:cubicBezTo>
                    <a:pt x="2136" y="803"/>
                    <a:pt x="2125" y="819"/>
                    <a:pt x="2125" y="847"/>
                  </a:cubicBezTo>
                  <a:cubicBezTo>
                    <a:pt x="2125" y="902"/>
                    <a:pt x="2125" y="902"/>
                    <a:pt x="2125" y="902"/>
                  </a:cubicBezTo>
                  <a:cubicBezTo>
                    <a:pt x="2087" y="1092"/>
                    <a:pt x="2087" y="1092"/>
                    <a:pt x="2087" y="1092"/>
                  </a:cubicBezTo>
                  <a:cubicBezTo>
                    <a:pt x="2098" y="1114"/>
                    <a:pt x="2098" y="1131"/>
                    <a:pt x="2104" y="1153"/>
                  </a:cubicBezTo>
                  <a:cubicBezTo>
                    <a:pt x="2109" y="1180"/>
                    <a:pt x="2120" y="1196"/>
                    <a:pt x="2136" y="1218"/>
                  </a:cubicBezTo>
                  <a:cubicBezTo>
                    <a:pt x="2158" y="1262"/>
                    <a:pt x="2180" y="1289"/>
                    <a:pt x="2180" y="1344"/>
                  </a:cubicBezTo>
                  <a:cubicBezTo>
                    <a:pt x="2180" y="1354"/>
                    <a:pt x="2175" y="1360"/>
                    <a:pt x="2175" y="1376"/>
                  </a:cubicBezTo>
                  <a:cubicBezTo>
                    <a:pt x="2169" y="1409"/>
                    <a:pt x="2169" y="1431"/>
                    <a:pt x="2169" y="1469"/>
                  </a:cubicBezTo>
                  <a:cubicBezTo>
                    <a:pt x="2169" y="1475"/>
                    <a:pt x="2175" y="1475"/>
                    <a:pt x="2175" y="1480"/>
                  </a:cubicBezTo>
                  <a:cubicBezTo>
                    <a:pt x="2175" y="1519"/>
                    <a:pt x="2169" y="1535"/>
                    <a:pt x="2175" y="1573"/>
                  </a:cubicBezTo>
                  <a:cubicBezTo>
                    <a:pt x="2175" y="1590"/>
                    <a:pt x="2175" y="1590"/>
                    <a:pt x="2175" y="1590"/>
                  </a:cubicBezTo>
                  <a:cubicBezTo>
                    <a:pt x="2175" y="1639"/>
                    <a:pt x="2164" y="1666"/>
                    <a:pt x="2136" y="1716"/>
                  </a:cubicBezTo>
                  <a:cubicBezTo>
                    <a:pt x="2125" y="1743"/>
                    <a:pt x="2109" y="1760"/>
                    <a:pt x="2104" y="1792"/>
                  </a:cubicBezTo>
                  <a:cubicBezTo>
                    <a:pt x="2104" y="1803"/>
                    <a:pt x="2098" y="1808"/>
                    <a:pt x="2093" y="1819"/>
                  </a:cubicBezTo>
                  <a:cubicBezTo>
                    <a:pt x="2082" y="1879"/>
                    <a:pt x="2087" y="1918"/>
                    <a:pt x="2065" y="1972"/>
                  </a:cubicBezTo>
                  <a:cubicBezTo>
                    <a:pt x="2065" y="2000"/>
                    <a:pt x="2071" y="2016"/>
                    <a:pt x="2071" y="2043"/>
                  </a:cubicBezTo>
                  <a:cubicBezTo>
                    <a:pt x="2071" y="2093"/>
                    <a:pt x="2065" y="2120"/>
                    <a:pt x="2038" y="2163"/>
                  </a:cubicBezTo>
                  <a:cubicBezTo>
                    <a:pt x="2027" y="2185"/>
                    <a:pt x="2010" y="2201"/>
                    <a:pt x="1999" y="2223"/>
                  </a:cubicBezTo>
                  <a:cubicBezTo>
                    <a:pt x="1999" y="2240"/>
                    <a:pt x="1999" y="2245"/>
                    <a:pt x="1999" y="2256"/>
                  </a:cubicBezTo>
                  <a:cubicBezTo>
                    <a:pt x="1994" y="2305"/>
                    <a:pt x="1967" y="2322"/>
                    <a:pt x="1951" y="2366"/>
                  </a:cubicBezTo>
                  <a:cubicBezTo>
                    <a:pt x="1946" y="2377"/>
                    <a:pt x="1946" y="2388"/>
                    <a:pt x="1946" y="2399"/>
                  </a:cubicBezTo>
                  <a:cubicBezTo>
                    <a:pt x="1939" y="2420"/>
                    <a:pt x="1929" y="2448"/>
                    <a:pt x="1918" y="2470"/>
                  </a:cubicBezTo>
                  <a:lnTo>
                    <a:pt x="1918" y="2470"/>
                  </a:lnTo>
                  <a:cubicBezTo>
                    <a:pt x="1902" y="2464"/>
                    <a:pt x="1891" y="2453"/>
                    <a:pt x="1874" y="2442"/>
                  </a:cubicBezTo>
                  <a:cubicBezTo>
                    <a:pt x="1716" y="2349"/>
                    <a:pt x="1617" y="2311"/>
                    <a:pt x="1470" y="2201"/>
                  </a:cubicBezTo>
                  <a:cubicBezTo>
                    <a:pt x="1235" y="2027"/>
                    <a:pt x="1098" y="1928"/>
                    <a:pt x="874" y="1738"/>
                  </a:cubicBezTo>
                  <a:cubicBezTo>
                    <a:pt x="814" y="1683"/>
                    <a:pt x="770" y="1666"/>
                    <a:pt x="716" y="1606"/>
                  </a:cubicBezTo>
                  <a:cubicBezTo>
                    <a:pt x="634" y="1508"/>
                    <a:pt x="574" y="1464"/>
                    <a:pt x="475" y="1376"/>
                  </a:cubicBezTo>
                  <a:cubicBezTo>
                    <a:pt x="442" y="1344"/>
                    <a:pt x="409" y="1344"/>
                    <a:pt x="366" y="1322"/>
                  </a:cubicBezTo>
                  <a:cubicBezTo>
                    <a:pt x="317" y="1295"/>
                    <a:pt x="301" y="1262"/>
                    <a:pt x="262" y="1224"/>
                  </a:cubicBezTo>
                  <a:cubicBezTo>
                    <a:pt x="158" y="1142"/>
                    <a:pt x="82" y="1092"/>
                    <a:pt x="0" y="1027"/>
                  </a:cubicBezTo>
                  <a:lnTo>
                    <a:pt x="0" y="1027"/>
                  </a:lnTo>
                  <a:cubicBezTo>
                    <a:pt x="11" y="1016"/>
                    <a:pt x="16" y="995"/>
                    <a:pt x="32" y="995"/>
                  </a:cubicBezTo>
                  <a:cubicBezTo>
                    <a:pt x="43" y="995"/>
                    <a:pt x="43" y="999"/>
                    <a:pt x="54" y="999"/>
                  </a:cubicBezTo>
                  <a:cubicBezTo>
                    <a:pt x="71" y="1005"/>
                    <a:pt x="82" y="1005"/>
                    <a:pt x="98" y="1005"/>
                  </a:cubicBezTo>
                  <a:cubicBezTo>
                    <a:pt x="109" y="1005"/>
                    <a:pt x="115" y="999"/>
                    <a:pt x="125" y="995"/>
                  </a:cubicBezTo>
                  <a:cubicBezTo>
                    <a:pt x="136" y="977"/>
                    <a:pt x="153" y="973"/>
                    <a:pt x="164" y="956"/>
                  </a:cubicBezTo>
                  <a:cubicBezTo>
                    <a:pt x="175" y="945"/>
                    <a:pt x="186" y="929"/>
                    <a:pt x="202" y="929"/>
                  </a:cubicBezTo>
                  <a:cubicBezTo>
                    <a:pt x="224" y="929"/>
                    <a:pt x="240" y="929"/>
                    <a:pt x="257" y="934"/>
                  </a:cubicBezTo>
                  <a:cubicBezTo>
                    <a:pt x="279" y="945"/>
                    <a:pt x="290" y="961"/>
                    <a:pt x="312" y="961"/>
                  </a:cubicBezTo>
                  <a:cubicBezTo>
                    <a:pt x="344" y="961"/>
                    <a:pt x="360" y="940"/>
                    <a:pt x="382" y="923"/>
                  </a:cubicBezTo>
                  <a:cubicBezTo>
                    <a:pt x="409" y="902"/>
                    <a:pt x="426" y="891"/>
                    <a:pt x="453" y="880"/>
                  </a:cubicBezTo>
                  <a:cubicBezTo>
                    <a:pt x="508" y="863"/>
                    <a:pt x="552" y="852"/>
                    <a:pt x="601" y="83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7" name="Freeform 167"/>
            <p:cNvSpPr>
              <a:spLocks noChangeArrowheads="1"/>
            </p:cNvSpPr>
            <p:nvPr/>
          </p:nvSpPr>
          <p:spPr bwMode="auto">
            <a:xfrm>
              <a:off x="2499546" y="4793292"/>
              <a:ext cx="653547" cy="821655"/>
            </a:xfrm>
            <a:custGeom>
              <a:avLst/>
              <a:gdLst>
                <a:gd name="T0" fmla="*/ 590 w 2165"/>
                <a:gd name="T1" fmla="*/ 60 h 2722"/>
                <a:gd name="T2" fmla="*/ 410 w 2165"/>
                <a:gd name="T3" fmla="*/ 251 h 2722"/>
                <a:gd name="T4" fmla="*/ 355 w 2165"/>
                <a:gd name="T5" fmla="*/ 339 h 2722"/>
                <a:gd name="T6" fmla="*/ 311 w 2165"/>
                <a:gd name="T7" fmla="*/ 568 h 2722"/>
                <a:gd name="T8" fmla="*/ 207 w 2165"/>
                <a:gd name="T9" fmla="*/ 809 h 2722"/>
                <a:gd name="T10" fmla="*/ 186 w 2165"/>
                <a:gd name="T11" fmla="*/ 1115 h 2722"/>
                <a:gd name="T12" fmla="*/ 257 w 2165"/>
                <a:gd name="T13" fmla="*/ 1338 h 2722"/>
                <a:gd name="T14" fmla="*/ 257 w 2165"/>
                <a:gd name="T15" fmla="*/ 1535 h 2722"/>
                <a:gd name="T16" fmla="*/ 186 w 2165"/>
                <a:gd name="T17" fmla="*/ 1754 h 2722"/>
                <a:gd name="T18" fmla="*/ 153 w 2165"/>
                <a:gd name="T19" fmla="*/ 2005 h 2722"/>
                <a:gd name="T20" fmla="*/ 81 w 2165"/>
                <a:gd name="T21" fmla="*/ 2218 h 2722"/>
                <a:gd name="T22" fmla="*/ 0 w 2165"/>
                <a:gd name="T23" fmla="*/ 2432 h 2722"/>
                <a:gd name="T24" fmla="*/ 410 w 2165"/>
                <a:gd name="T25" fmla="*/ 2688 h 2722"/>
                <a:gd name="T26" fmla="*/ 491 w 2165"/>
                <a:gd name="T27" fmla="*/ 2661 h 2722"/>
                <a:gd name="T28" fmla="*/ 579 w 2165"/>
                <a:gd name="T29" fmla="*/ 2508 h 2722"/>
                <a:gd name="T30" fmla="*/ 672 w 2165"/>
                <a:gd name="T31" fmla="*/ 2371 h 2722"/>
                <a:gd name="T32" fmla="*/ 825 w 2165"/>
                <a:gd name="T33" fmla="*/ 2022 h 2722"/>
                <a:gd name="T34" fmla="*/ 808 w 2165"/>
                <a:gd name="T35" fmla="*/ 1863 h 2722"/>
                <a:gd name="T36" fmla="*/ 787 w 2165"/>
                <a:gd name="T37" fmla="*/ 1748 h 2722"/>
                <a:gd name="T38" fmla="*/ 803 w 2165"/>
                <a:gd name="T39" fmla="*/ 1678 h 2722"/>
                <a:gd name="T40" fmla="*/ 868 w 2165"/>
                <a:gd name="T41" fmla="*/ 1705 h 2722"/>
                <a:gd name="T42" fmla="*/ 912 w 2165"/>
                <a:gd name="T43" fmla="*/ 1541 h 2722"/>
                <a:gd name="T44" fmla="*/ 983 w 2165"/>
                <a:gd name="T45" fmla="*/ 1453 h 2722"/>
                <a:gd name="T46" fmla="*/ 1098 w 2165"/>
                <a:gd name="T47" fmla="*/ 1388 h 2722"/>
                <a:gd name="T48" fmla="*/ 1180 w 2165"/>
                <a:gd name="T49" fmla="*/ 1437 h 2722"/>
                <a:gd name="T50" fmla="*/ 1164 w 2165"/>
                <a:gd name="T51" fmla="*/ 1590 h 2722"/>
                <a:gd name="T52" fmla="*/ 1235 w 2165"/>
                <a:gd name="T53" fmla="*/ 1715 h 2722"/>
                <a:gd name="T54" fmla="*/ 1399 w 2165"/>
                <a:gd name="T55" fmla="*/ 1661 h 2722"/>
                <a:gd name="T56" fmla="*/ 1431 w 2165"/>
                <a:gd name="T57" fmla="*/ 1792 h 2722"/>
                <a:gd name="T58" fmla="*/ 1880 w 2165"/>
                <a:gd name="T59" fmla="*/ 1797 h 2722"/>
                <a:gd name="T60" fmla="*/ 1995 w 2165"/>
                <a:gd name="T61" fmla="*/ 1661 h 2722"/>
                <a:gd name="T62" fmla="*/ 2027 w 2165"/>
                <a:gd name="T63" fmla="*/ 1448 h 2722"/>
                <a:gd name="T64" fmla="*/ 2044 w 2165"/>
                <a:gd name="T65" fmla="*/ 1382 h 2722"/>
                <a:gd name="T66" fmla="*/ 2136 w 2165"/>
                <a:gd name="T67" fmla="*/ 1273 h 2722"/>
                <a:gd name="T68" fmla="*/ 2125 w 2165"/>
                <a:gd name="T69" fmla="*/ 1022 h 2722"/>
                <a:gd name="T70" fmla="*/ 2065 w 2165"/>
                <a:gd name="T71" fmla="*/ 950 h 2722"/>
                <a:gd name="T72" fmla="*/ 2081 w 2165"/>
                <a:gd name="T73" fmla="*/ 842 h 2722"/>
                <a:gd name="T74" fmla="*/ 2060 w 2165"/>
                <a:gd name="T75" fmla="*/ 765 h 2722"/>
                <a:gd name="T76" fmla="*/ 1819 w 2165"/>
                <a:gd name="T77" fmla="*/ 634 h 2722"/>
                <a:gd name="T78" fmla="*/ 1645 w 2165"/>
                <a:gd name="T79" fmla="*/ 710 h 2722"/>
                <a:gd name="T80" fmla="*/ 1579 w 2165"/>
                <a:gd name="T81" fmla="*/ 716 h 2722"/>
                <a:gd name="T82" fmla="*/ 1546 w 2165"/>
                <a:gd name="T83" fmla="*/ 590 h 2722"/>
                <a:gd name="T84" fmla="*/ 1426 w 2165"/>
                <a:gd name="T85" fmla="*/ 421 h 2722"/>
                <a:gd name="T86" fmla="*/ 1223 w 2165"/>
                <a:gd name="T87" fmla="*/ 383 h 2722"/>
                <a:gd name="T88" fmla="*/ 1087 w 2165"/>
                <a:gd name="T89" fmla="*/ 273 h 2722"/>
                <a:gd name="T90" fmla="*/ 983 w 2165"/>
                <a:gd name="T91" fmla="*/ 503 h 2722"/>
                <a:gd name="T92" fmla="*/ 776 w 2165"/>
                <a:gd name="T93" fmla="*/ 432 h 2722"/>
                <a:gd name="T94" fmla="*/ 721 w 2165"/>
                <a:gd name="T95" fmla="*/ 361 h 2722"/>
                <a:gd name="T96" fmla="*/ 792 w 2165"/>
                <a:gd name="T97" fmla="*/ 191 h 2722"/>
                <a:gd name="T98" fmla="*/ 612 w 2165"/>
                <a:gd name="T99" fmla="*/ 0 h 2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2165" h="2722">
                  <a:moveTo>
                    <a:pt x="612" y="0"/>
                  </a:moveTo>
                  <a:lnTo>
                    <a:pt x="612" y="0"/>
                  </a:lnTo>
                  <a:cubicBezTo>
                    <a:pt x="606" y="22"/>
                    <a:pt x="606" y="38"/>
                    <a:pt x="590" y="60"/>
                  </a:cubicBezTo>
                  <a:cubicBezTo>
                    <a:pt x="579" y="71"/>
                    <a:pt x="568" y="77"/>
                    <a:pt x="557" y="88"/>
                  </a:cubicBezTo>
                  <a:cubicBezTo>
                    <a:pt x="530" y="115"/>
                    <a:pt x="513" y="131"/>
                    <a:pt x="486" y="164"/>
                  </a:cubicBezTo>
                  <a:cubicBezTo>
                    <a:pt x="453" y="196"/>
                    <a:pt x="437" y="218"/>
                    <a:pt x="410" y="251"/>
                  </a:cubicBezTo>
                  <a:cubicBezTo>
                    <a:pt x="394" y="273"/>
                    <a:pt x="377" y="278"/>
                    <a:pt x="366" y="306"/>
                  </a:cubicBezTo>
                  <a:cubicBezTo>
                    <a:pt x="366" y="311"/>
                    <a:pt x="366" y="311"/>
                    <a:pt x="366" y="317"/>
                  </a:cubicBezTo>
                  <a:cubicBezTo>
                    <a:pt x="361" y="328"/>
                    <a:pt x="355" y="328"/>
                    <a:pt x="355" y="339"/>
                  </a:cubicBezTo>
                  <a:cubicBezTo>
                    <a:pt x="355" y="404"/>
                    <a:pt x="355" y="404"/>
                    <a:pt x="355" y="404"/>
                  </a:cubicBezTo>
                  <a:cubicBezTo>
                    <a:pt x="355" y="448"/>
                    <a:pt x="350" y="476"/>
                    <a:pt x="339" y="519"/>
                  </a:cubicBezTo>
                  <a:cubicBezTo>
                    <a:pt x="328" y="535"/>
                    <a:pt x="328" y="551"/>
                    <a:pt x="311" y="568"/>
                  </a:cubicBezTo>
                  <a:cubicBezTo>
                    <a:pt x="273" y="606"/>
                    <a:pt x="262" y="634"/>
                    <a:pt x="246" y="683"/>
                  </a:cubicBezTo>
                  <a:cubicBezTo>
                    <a:pt x="235" y="705"/>
                    <a:pt x="235" y="716"/>
                    <a:pt x="229" y="738"/>
                  </a:cubicBezTo>
                  <a:cubicBezTo>
                    <a:pt x="218" y="765"/>
                    <a:pt x="207" y="781"/>
                    <a:pt x="207" y="809"/>
                  </a:cubicBezTo>
                  <a:cubicBezTo>
                    <a:pt x="207" y="864"/>
                    <a:pt x="207" y="864"/>
                    <a:pt x="207" y="864"/>
                  </a:cubicBezTo>
                  <a:cubicBezTo>
                    <a:pt x="169" y="1054"/>
                    <a:pt x="169" y="1054"/>
                    <a:pt x="169" y="1054"/>
                  </a:cubicBezTo>
                  <a:cubicBezTo>
                    <a:pt x="180" y="1076"/>
                    <a:pt x="180" y="1093"/>
                    <a:pt x="186" y="1115"/>
                  </a:cubicBezTo>
                  <a:cubicBezTo>
                    <a:pt x="191" y="1142"/>
                    <a:pt x="202" y="1158"/>
                    <a:pt x="218" y="1180"/>
                  </a:cubicBezTo>
                  <a:cubicBezTo>
                    <a:pt x="240" y="1224"/>
                    <a:pt x="262" y="1251"/>
                    <a:pt x="262" y="1306"/>
                  </a:cubicBezTo>
                  <a:cubicBezTo>
                    <a:pt x="262" y="1316"/>
                    <a:pt x="257" y="1322"/>
                    <a:pt x="257" y="1338"/>
                  </a:cubicBezTo>
                  <a:cubicBezTo>
                    <a:pt x="251" y="1371"/>
                    <a:pt x="251" y="1393"/>
                    <a:pt x="251" y="1431"/>
                  </a:cubicBezTo>
                  <a:cubicBezTo>
                    <a:pt x="251" y="1437"/>
                    <a:pt x="257" y="1437"/>
                    <a:pt x="257" y="1442"/>
                  </a:cubicBezTo>
                  <a:cubicBezTo>
                    <a:pt x="257" y="1481"/>
                    <a:pt x="251" y="1497"/>
                    <a:pt x="257" y="1535"/>
                  </a:cubicBezTo>
                  <a:cubicBezTo>
                    <a:pt x="257" y="1552"/>
                    <a:pt x="257" y="1552"/>
                    <a:pt x="257" y="1552"/>
                  </a:cubicBezTo>
                  <a:cubicBezTo>
                    <a:pt x="257" y="1601"/>
                    <a:pt x="246" y="1628"/>
                    <a:pt x="218" y="1678"/>
                  </a:cubicBezTo>
                  <a:cubicBezTo>
                    <a:pt x="207" y="1705"/>
                    <a:pt x="191" y="1722"/>
                    <a:pt x="186" y="1754"/>
                  </a:cubicBezTo>
                  <a:cubicBezTo>
                    <a:pt x="186" y="1765"/>
                    <a:pt x="180" y="1770"/>
                    <a:pt x="175" y="1781"/>
                  </a:cubicBezTo>
                  <a:cubicBezTo>
                    <a:pt x="164" y="1841"/>
                    <a:pt x="169" y="1880"/>
                    <a:pt x="147" y="1934"/>
                  </a:cubicBezTo>
                  <a:cubicBezTo>
                    <a:pt x="147" y="1962"/>
                    <a:pt x="153" y="1978"/>
                    <a:pt x="153" y="2005"/>
                  </a:cubicBezTo>
                  <a:cubicBezTo>
                    <a:pt x="153" y="2055"/>
                    <a:pt x="147" y="2082"/>
                    <a:pt x="120" y="2125"/>
                  </a:cubicBezTo>
                  <a:cubicBezTo>
                    <a:pt x="109" y="2147"/>
                    <a:pt x="92" y="2163"/>
                    <a:pt x="81" y="2185"/>
                  </a:cubicBezTo>
                  <a:cubicBezTo>
                    <a:pt x="81" y="2202"/>
                    <a:pt x="81" y="2207"/>
                    <a:pt x="81" y="2218"/>
                  </a:cubicBezTo>
                  <a:cubicBezTo>
                    <a:pt x="76" y="2267"/>
                    <a:pt x="49" y="2284"/>
                    <a:pt x="33" y="2328"/>
                  </a:cubicBezTo>
                  <a:cubicBezTo>
                    <a:pt x="28" y="2339"/>
                    <a:pt x="28" y="2350"/>
                    <a:pt x="28" y="2361"/>
                  </a:cubicBezTo>
                  <a:cubicBezTo>
                    <a:pt x="21" y="2382"/>
                    <a:pt x="11" y="2410"/>
                    <a:pt x="0" y="2432"/>
                  </a:cubicBezTo>
                  <a:lnTo>
                    <a:pt x="0" y="2432"/>
                  </a:lnTo>
                  <a:cubicBezTo>
                    <a:pt x="103" y="2497"/>
                    <a:pt x="164" y="2562"/>
                    <a:pt x="284" y="2634"/>
                  </a:cubicBezTo>
                  <a:cubicBezTo>
                    <a:pt x="328" y="2661"/>
                    <a:pt x="361" y="2666"/>
                    <a:pt x="410" y="2688"/>
                  </a:cubicBezTo>
                  <a:cubicBezTo>
                    <a:pt x="431" y="2699"/>
                    <a:pt x="453" y="2710"/>
                    <a:pt x="475" y="2721"/>
                  </a:cubicBezTo>
                  <a:lnTo>
                    <a:pt x="475" y="2721"/>
                  </a:lnTo>
                  <a:cubicBezTo>
                    <a:pt x="480" y="2699"/>
                    <a:pt x="486" y="2683"/>
                    <a:pt x="491" y="2661"/>
                  </a:cubicBezTo>
                  <a:cubicBezTo>
                    <a:pt x="502" y="2634"/>
                    <a:pt x="502" y="2617"/>
                    <a:pt x="513" y="2590"/>
                  </a:cubicBezTo>
                  <a:cubicBezTo>
                    <a:pt x="519" y="2579"/>
                    <a:pt x="530" y="2579"/>
                    <a:pt x="535" y="2568"/>
                  </a:cubicBezTo>
                  <a:cubicBezTo>
                    <a:pt x="552" y="2546"/>
                    <a:pt x="563" y="2530"/>
                    <a:pt x="579" y="2508"/>
                  </a:cubicBezTo>
                  <a:cubicBezTo>
                    <a:pt x="595" y="2480"/>
                    <a:pt x="606" y="2465"/>
                    <a:pt x="623" y="2443"/>
                  </a:cubicBezTo>
                  <a:cubicBezTo>
                    <a:pt x="634" y="2421"/>
                    <a:pt x="639" y="2410"/>
                    <a:pt x="656" y="2388"/>
                  </a:cubicBezTo>
                  <a:cubicBezTo>
                    <a:pt x="661" y="2382"/>
                    <a:pt x="667" y="2377"/>
                    <a:pt x="672" y="2371"/>
                  </a:cubicBezTo>
                  <a:cubicBezTo>
                    <a:pt x="688" y="2328"/>
                    <a:pt x="699" y="2300"/>
                    <a:pt x="716" y="2251"/>
                  </a:cubicBezTo>
                  <a:cubicBezTo>
                    <a:pt x="749" y="2213"/>
                    <a:pt x="765" y="2185"/>
                    <a:pt x="782" y="2137"/>
                  </a:cubicBezTo>
                  <a:cubicBezTo>
                    <a:pt x="803" y="2093"/>
                    <a:pt x="825" y="2071"/>
                    <a:pt x="825" y="2022"/>
                  </a:cubicBezTo>
                  <a:cubicBezTo>
                    <a:pt x="825" y="1951"/>
                    <a:pt x="825" y="1951"/>
                    <a:pt x="825" y="1951"/>
                  </a:cubicBezTo>
                  <a:cubicBezTo>
                    <a:pt x="825" y="1940"/>
                    <a:pt x="820" y="1934"/>
                    <a:pt x="820" y="1929"/>
                  </a:cubicBezTo>
                  <a:cubicBezTo>
                    <a:pt x="814" y="1901"/>
                    <a:pt x="820" y="1890"/>
                    <a:pt x="808" y="1863"/>
                  </a:cubicBezTo>
                  <a:cubicBezTo>
                    <a:pt x="808" y="1858"/>
                    <a:pt x="798" y="1852"/>
                    <a:pt x="792" y="1841"/>
                  </a:cubicBezTo>
                  <a:cubicBezTo>
                    <a:pt x="782" y="1830"/>
                    <a:pt x="776" y="1819"/>
                    <a:pt x="776" y="1803"/>
                  </a:cubicBezTo>
                  <a:cubicBezTo>
                    <a:pt x="776" y="1781"/>
                    <a:pt x="787" y="1770"/>
                    <a:pt x="787" y="1748"/>
                  </a:cubicBezTo>
                  <a:cubicBezTo>
                    <a:pt x="787" y="1726"/>
                    <a:pt x="760" y="1722"/>
                    <a:pt x="760" y="1700"/>
                  </a:cubicBezTo>
                  <a:cubicBezTo>
                    <a:pt x="760" y="1683"/>
                    <a:pt x="782" y="1683"/>
                    <a:pt x="792" y="1678"/>
                  </a:cubicBezTo>
                  <a:cubicBezTo>
                    <a:pt x="792" y="1678"/>
                    <a:pt x="798" y="1678"/>
                    <a:pt x="803" y="1678"/>
                  </a:cubicBezTo>
                  <a:cubicBezTo>
                    <a:pt x="814" y="1678"/>
                    <a:pt x="820" y="1667"/>
                    <a:pt x="830" y="1667"/>
                  </a:cubicBezTo>
                  <a:cubicBezTo>
                    <a:pt x="836" y="1667"/>
                    <a:pt x="842" y="1672"/>
                    <a:pt x="842" y="1672"/>
                  </a:cubicBezTo>
                  <a:cubicBezTo>
                    <a:pt x="858" y="1678"/>
                    <a:pt x="863" y="1689"/>
                    <a:pt x="868" y="1705"/>
                  </a:cubicBezTo>
                  <a:cubicBezTo>
                    <a:pt x="879" y="1722"/>
                    <a:pt x="890" y="1732"/>
                    <a:pt x="901" y="1743"/>
                  </a:cubicBezTo>
                  <a:cubicBezTo>
                    <a:pt x="912" y="1726"/>
                    <a:pt x="929" y="1722"/>
                    <a:pt x="929" y="1705"/>
                  </a:cubicBezTo>
                  <a:cubicBezTo>
                    <a:pt x="929" y="1639"/>
                    <a:pt x="912" y="1607"/>
                    <a:pt x="912" y="1541"/>
                  </a:cubicBezTo>
                  <a:cubicBezTo>
                    <a:pt x="912" y="1524"/>
                    <a:pt x="912" y="1513"/>
                    <a:pt x="918" y="1497"/>
                  </a:cubicBezTo>
                  <a:cubicBezTo>
                    <a:pt x="923" y="1481"/>
                    <a:pt x="939" y="1481"/>
                    <a:pt x="950" y="1475"/>
                  </a:cubicBezTo>
                  <a:cubicBezTo>
                    <a:pt x="961" y="1464"/>
                    <a:pt x="972" y="1459"/>
                    <a:pt x="983" y="1453"/>
                  </a:cubicBezTo>
                  <a:cubicBezTo>
                    <a:pt x="1005" y="1442"/>
                    <a:pt x="1016" y="1437"/>
                    <a:pt x="1038" y="1426"/>
                  </a:cubicBezTo>
                  <a:cubicBezTo>
                    <a:pt x="1049" y="1420"/>
                    <a:pt x="1060" y="1415"/>
                    <a:pt x="1071" y="1404"/>
                  </a:cubicBezTo>
                  <a:cubicBezTo>
                    <a:pt x="1082" y="1399"/>
                    <a:pt x="1087" y="1388"/>
                    <a:pt x="1098" y="1388"/>
                  </a:cubicBezTo>
                  <a:cubicBezTo>
                    <a:pt x="1120" y="1388"/>
                    <a:pt x="1126" y="1393"/>
                    <a:pt x="1142" y="1393"/>
                  </a:cubicBezTo>
                  <a:cubicBezTo>
                    <a:pt x="1153" y="1393"/>
                    <a:pt x="1169" y="1393"/>
                    <a:pt x="1175" y="1399"/>
                  </a:cubicBezTo>
                  <a:cubicBezTo>
                    <a:pt x="1186" y="1409"/>
                    <a:pt x="1180" y="1420"/>
                    <a:pt x="1180" y="1437"/>
                  </a:cubicBezTo>
                  <a:cubicBezTo>
                    <a:pt x="1180" y="1459"/>
                    <a:pt x="1175" y="1475"/>
                    <a:pt x="1169" y="1497"/>
                  </a:cubicBezTo>
                  <a:cubicBezTo>
                    <a:pt x="1158" y="1508"/>
                    <a:pt x="1153" y="1519"/>
                    <a:pt x="1153" y="1530"/>
                  </a:cubicBezTo>
                  <a:cubicBezTo>
                    <a:pt x="1153" y="1552"/>
                    <a:pt x="1164" y="1568"/>
                    <a:pt x="1164" y="1590"/>
                  </a:cubicBezTo>
                  <a:cubicBezTo>
                    <a:pt x="1164" y="1607"/>
                    <a:pt x="1164" y="1618"/>
                    <a:pt x="1169" y="1634"/>
                  </a:cubicBezTo>
                  <a:cubicBezTo>
                    <a:pt x="1169" y="1661"/>
                    <a:pt x="1175" y="1678"/>
                    <a:pt x="1191" y="1700"/>
                  </a:cubicBezTo>
                  <a:cubicBezTo>
                    <a:pt x="1202" y="1710"/>
                    <a:pt x="1213" y="1715"/>
                    <a:pt x="1235" y="1715"/>
                  </a:cubicBezTo>
                  <a:cubicBezTo>
                    <a:pt x="1273" y="1715"/>
                    <a:pt x="1289" y="1710"/>
                    <a:pt x="1327" y="1700"/>
                  </a:cubicBezTo>
                  <a:cubicBezTo>
                    <a:pt x="1344" y="1693"/>
                    <a:pt x="1355" y="1693"/>
                    <a:pt x="1371" y="1689"/>
                  </a:cubicBezTo>
                  <a:cubicBezTo>
                    <a:pt x="1382" y="1683"/>
                    <a:pt x="1393" y="1672"/>
                    <a:pt x="1399" y="1661"/>
                  </a:cubicBezTo>
                  <a:cubicBezTo>
                    <a:pt x="1404" y="1656"/>
                    <a:pt x="1404" y="1639"/>
                    <a:pt x="1415" y="1639"/>
                  </a:cubicBezTo>
                  <a:cubicBezTo>
                    <a:pt x="1421" y="1639"/>
                    <a:pt x="1426" y="1645"/>
                    <a:pt x="1431" y="1645"/>
                  </a:cubicBezTo>
                  <a:cubicBezTo>
                    <a:pt x="1431" y="1792"/>
                    <a:pt x="1431" y="1792"/>
                    <a:pt x="1431" y="1792"/>
                  </a:cubicBezTo>
                  <a:cubicBezTo>
                    <a:pt x="1617" y="1792"/>
                    <a:pt x="1617" y="1792"/>
                    <a:pt x="1617" y="1792"/>
                  </a:cubicBezTo>
                  <a:cubicBezTo>
                    <a:pt x="1693" y="1797"/>
                    <a:pt x="1737" y="1803"/>
                    <a:pt x="1814" y="1803"/>
                  </a:cubicBezTo>
                  <a:cubicBezTo>
                    <a:pt x="1841" y="1803"/>
                    <a:pt x="1852" y="1803"/>
                    <a:pt x="1880" y="1797"/>
                  </a:cubicBezTo>
                  <a:cubicBezTo>
                    <a:pt x="1896" y="1797"/>
                    <a:pt x="1907" y="1803"/>
                    <a:pt x="1923" y="1792"/>
                  </a:cubicBezTo>
                  <a:cubicBezTo>
                    <a:pt x="1945" y="1781"/>
                    <a:pt x="1951" y="1759"/>
                    <a:pt x="1956" y="1732"/>
                  </a:cubicBezTo>
                  <a:cubicBezTo>
                    <a:pt x="1967" y="1705"/>
                    <a:pt x="1978" y="1689"/>
                    <a:pt x="1995" y="1661"/>
                  </a:cubicBezTo>
                  <a:cubicBezTo>
                    <a:pt x="2006" y="1639"/>
                    <a:pt x="2016" y="1623"/>
                    <a:pt x="2027" y="1596"/>
                  </a:cubicBezTo>
                  <a:cubicBezTo>
                    <a:pt x="2032" y="1579"/>
                    <a:pt x="2038" y="1568"/>
                    <a:pt x="2038" y="1546"/>
                  </a:cubicBezTo>
                  <a:cubicBezTo>
                    <a:pt x="2038" y="1508"/>
                    <a:pt x="2032" y="1486"/>
                    <a:pt x="2027" y="1448"/>
                  </a:cubicBezTo>
                  <a:cubicBezTo>
                    <a:pt x="2027" y="1442"/>
                    <a:pt x="2022" y="1431"/>
                    <a:pt x="2022" y="1426"/>
                  </a:cubicBezTo>
                  <a:cubicBezTo>
                    <a:pt x="2022" y="1420"/>
                    <a:pt x="2016" y="1420"/>
                    <a:pt x="2016" y="1415"/>
                  </a:cubicBezTo>
                  <a:cubicBezTo>
                    <a:pt x="2016" y="1399"/>
                    <a:pt x="2032" y="1399"/>
                    <a:pt x="2044" y="1382"/>
                  </a:cubicBezTo>
                  <a:cubicBezTo>
                    <a:pt x="2054" y="1366"/>
                    <a:pt x="2060" y="1355"/>
                    <a:pt x="2070" y="1344"/>
                  </a:cubicBezTo>
                  <a:cubicBezTo>
                    <a:pt x="2098" y="1316"/>
                    <a:pt x="2114" y="1300"/>
                    <a:pt x="2136" y="1273"/>
                  </a:cubicBezTo>
                  <a:lnTo>
                    <a:pt x="2136" y="1273"/>
                  </a:lnTo>
                  <a:cubicBezTo>
                    <a:pt x="2164" y="1054"/>
                    <a:pt x="2164" y="1054"/>
                    <a:pt x="2164" y="1054"/>
                  </a:cubicBezTo>
                  <a:cubicBezTo>
                    <a:pt x="2158" y="1049"/>
                    <a:pt x="2164" y="1038"/>
                    <a:pt x="2158" y="1032"/>
                  </a:cubicBezTo>
                  <a:cubicBezTo>
                    <a:pt x="2147" y="1027"/>
                    <a:pt x="2136" y="1027"/>
                    <a:pt x="2125" y="1022"/>
                  </a:cubicBezTo>
                  <a:cubicBezTo>
                    <a:pt x="2114" y="1016"/>
                    <a:pt x="2103" y="1005"/>
                    <a:pt x="2092" y="1000"/>
                  </a:cubicBezTo>
                  <a:cubicBezTo>
                    <a:pt x="2081" y="989"/>
                    <a:pt x="2060" y="989"/>
                    <a:pt x="2060" y="972"/>
                  </a:cubicBezTo>
                  <a:cubicBezTo>
                    <a:pt x="2060" y="961"/>
                    <a:pt x="2065" y="957"/>
                    <a:pt x="2065" y="950"/>
                  </a:cubicBezTo>
                  <a:cubicBezTo>
                    <a:pt x="2070" y="923"/>
                    <a:pt x="2070" y="907"/>
                    <a:pt x="2070" y="885"/>
                  </a:cubicBezTo>
                  <a:cubicBezTo>
                    <a:pt x="2070" y="869"/>
                    <a:pt x="2070" y="864"/>
                    <a:pt x="2070" y="853"/>
                  </a:cubicBezTo>
                  <a:cubicBezTo>
                    <a:pt x="2076" y="847"/>
                    <a:pt x="2081" y="847"/>
                    <a:pt x="2081" y="842"/>
                  </a:cubicBezTo>
                  <a:cubicBezTo>
                    <a:pt x="2098" y="831"/>
                    <a:pt x="2109" y="814"/>
                    <a:pt x="2114" y="798"/>
                  </a:cubicBezTo>
                  <a:lnTo>
                    <a:pt x="2114" y="798"/>
                  </a:lnTo>
                  <a:cubicBezTo>
                    <a:pt x="2092" y="781"/>
                    <a:pt x="2081" y="776"/>
                    <a:pt x="2060" y="765"/>
                  </a:cubicBezTo>
                  <a:cubicBezTo>
                    <a:pt x="2016" y="743"/>
                    <a:pt x="1995" y="727"/>
                    <a:pt x="1956" y="699"/>
                  </a:cubicBezTo>
                  <a:cubicBezTo>
                    <a:pt x="1929" y="683"/>
                    <a:pt x="1912" y="672"/>
                    <a:pt x="1880" y="655"/>
                  </a:cubicBezTo>
                  <a:cubicBezTo>
                    <a:pt x="1858" y="645"/>
                    <a:pt x="1841" y="639"/>
                    <a:pt x="1819" y="634"/>
                  </a:cubicBezTo>
                  <a:cubicBezTo>
                    <a:pt x="1808" y="634"/>
                    <a:pt x="1803" y="628"/>
                    <a:pt x="1797" y="628"/>
                  </a:cubicBezTo>
                  <a:cubicBezTo>
                    <a:pt x="1776" y="628"/>
                    <a:pt x="1765" y="645"/>
                    <a:pt x="1743" y="655"/>
                  </a:cubicBezTo>
                  <a:cubicBezTo>
                    <a:pt x="1704" y="672"/>
                    <a:pt x="1688" y="694"/>
                    <a:pt x="1645" y="710"/>
                  </a:cubicBezTo>
                  <a:cubicBezTo>
                    <a:pt x="1633" y="721"/>
                    <a:pt x="1623" y="727"/>
                    <a:pt x="1607" y="727"/>
                  </a:cubicBezTo>
                  <a:cubicBezTo>
                    <a:pt x="1600" y="727"/>
                    <a:pt x="1600" y="732"/>
                    <a:pt x="1596" y="732"/>
                  </a:cubicBezTo>
                  <a:cubicBezTo>
                    <a:pt x="1585" y="732"/>
                    <a:pt x="1585" y="721"/>
                    <a:pt x="1579" y="716"/>
                  </a:cubicBezTo>
                  <a:cubicBezTo>
                    <a:pt x="1574" y="705"/>
                    <a:pt x="1574" y="699"/>
                    <a:pt x="1574" y="688"/>
                  </a:cubicBezTo>
                  <a:cubicBezTo>
                    <a:pt x="1568" y="666"/>
                    <a:pt x="1563" y="655"/>
                    <a:pt x="1557" y="634"/>
                  </a:cubicBezTo>
                  <a:cubicBezTo>
                    <a:pt x="1552" y="617"/>
                    <a:pt x="1552" y="606"/>
                    <a:pt x="1546" y="590"/>
                  </a:cubicBezTo>
                  <a:cubicBezTo>
                    <a:pt x="1541" y="568"/>
                    <a:pt x="1535" y="551"/>
                    <a:pt x="1535" y="530"/>
                  </a:cubicBezTo>
                  <a:cubicBezTo>
                    <a:pt x="1535" y="487"/>
                    <a:pt x="1503" y="470"/>
                    <a:pt x="1464" y="448"/>
                  </a:cubicBezTo>
                  <a:cubicBezTo>
                    <a:pt x="1448" y="443"/>
                    <a:pt x="1442" y="432"/>
                    <a:pt x="1426" y="421"/>
                  </a:cubicBezTo>
                  <a:cubicBezTo>
                    <a:pt x="1393" y="404"/>
                    <a:pt x="1366" y="393"/>
                    <a:pt x="1355" y="361"/>
                  </a:cubicBezTo>
                  <a:cubicBezTo>
                    <a:pt x="1306" y="366"/>
                    <a:pt x="1284" y="383"/>
                    <a:pt x="1240" y="383"/>
                  </a:cubicBezTo>
                  <a:cubicBezTo>
                    <a:pt x="1235" y="383"/>
                    <a:pt x="1230" y="383"/>
                    <a:pt x="1223" y="383"/>
                  </a:cubicBezTo>
                  <a:cubicBezTo>
                    <a:pt x="1213" y="372"/>
                    <a:pt x="1213" y="361"/>
                    <a:pt x="1202" y="350"/>
                  </a:cubicBezTo>
                  <a:cubicBezTo>
                    <a:pt x="1191" y="344"/>
                    <a:pt x="1180" y="339"/>
                    <a:pt x="1169" y="333"/>
                  </a:cubicBezTo>
                  <a:cubicBezTo>
                    <a:pt x="1137" y="311"/>
                    <a:pt x="1115" y="300"/>
                    <a:pt x="1087" y="273"/>
                  </a:cubicBezTo>
                  <a:cubicBezTo>
                    <a:pt x="1071" y="284"/>
                    <a:pt x="1065" y="300"/>
                    <a:pt x="1049" y="317"/>
                  </a:cubicBezTo>
                  <a:cubicBezTo>
                    <a:pt x="1038" y="333"/>
                    <a:pt x="1027" y="344"/>
                    <a:pt x="1022" y="361"/>
                  </a:cubicBezTo>
                  <a:cubicBezTo>
                    <a:pt x="994" y="415"/>
                    <a:pt x="1000" y="448"/>
                    <a:pt x="983" y="503"/>
                  </a:cubicBezTo>
                  <a:cubicBezTo>
                    <a:pt x="967" y="492"/>
                    <a:pt x="950" y="492"/>
                    <a:pt x="934" y="487"/>
                  </a:cubicBezTo>
                  <a:cubicBezTo>
                    <a:pt x="901" y="470"/>
                    <a:pt x="879" y="459"/>
                    <a:pt x="846" y="454"/>
                  </a:cubicBezTo>
                  <a:cubicBezTo>
                    <a:pt x="820" y="443"/>
                    <a:pt x="798" y="448"/>
                    <a:pt x="776" y="432"/>
                  </a:cubicBezTo>
                  <a:cubicBezTo>
                    <a:pt x="771" y="426"/>
                    <a:pt x="771" y="426"/>
                    <a:pt x="771" y="421"/>
                  </a:cubicBezTo>
                  <a:cubicBezTo>
                    <a:pt x="760" y="410"/>
                    <a:pt x="754" y="399"/>
                    <a:pt x="743" y="393"/>
                  </a:cubicBezTo>
                  <a:cubicBezTo>
                    <a:pt x="732" y="383"/>
                    <a:pt x="721" y="377"/>
                    <a:pt x="721" y="361"/>
                  </a:cubicBezTo>
                  <a:cubicBezTo>
                    <a:pt x="721" y="344"/>
                    <a:pt x="738" y="339"/>
                    <a:pt x="749" y="322"/>
                  </a:cubicBezTo>
                  <a:cubicBezTo>
                    <a:pt x="765" y="295"/>
                    <a:pt x="776" y="278"/>
                    <a:pt x="787" y="246"/>
                  </a:cubicBezTo>
                  <a:cubicBezTo>
                    <a:pt x="792" y="224"/>
                    <a:pt x="792" y="213"/>
                    <a:pt x="792" y="191"/>
                  </a:cubicBezTo>
                  <a:cubicBezTo>
                    <a:pt x="798" y="164"/>
                    <a:pt x="808" y="148"/>
                    <a:pt x="808" y="115"/>
                  </a:cubicBezTo>
                  <a:cubicBezTo>
                    <a:pt x="808" y="71"/>
                    <a:pt x="782" y="16"/>
                    <a:pt x="738" y="0"/>
                  </a:cubicBezTo>
                  <a:lnTo>
                    <a:pt x="612" y="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8" name="Freeform 168"/>
            <p:cNvSpPr>
              <a:spLocks noChangeArrowheads="1"/>
            </p:cNvSpPr>
            <p:nvPr/>
          </p:nvSpPr>
          <p:spPr bwMode="auto">
            <a:xfrm>
              <a:off x="2643593" y="5088074"/>
              <a:ext cx="1177718" cy="686936"/>
            </a:xfrm>
            <a:custGeom>
              <a:avLst/>
              <a:gdLst>
                <a:gd name="T0" fmla="*/ 1595 w 3898"/>
                <a:gd name="T1" fmla="*/ 366 h 2274"/>
                <a:gd name="T2" fmla="*/ 1547 w 3898"/>
                <a:gd name="T3" fmla="*/ 448 h 2274"/>
                <a:gd name="T4" fmla="*/ 1552 w 3898"/>
                <a:gd name="T5" fmla="*/ 618 h 2274"/>
                <a:gd name="T6" fmla="*/ 1448 w 3898"/>
                <a:gd name="T7" fmla="*/ 814 h 2274"/>
                <a:gd name="T8" fmla="*/ 1142 w 3898"/>
                <a:gd name="T9" fmla="*/ 814 h 2274"/>
                <a:gd name="T10" fmla="*/ 940 w 3898"/>
                <a:gd name="T11" fmla="*/ 661 h 2274"/>
                <a:gd name="T12" fmla="*/ 852 w 3898"/>
                <a:gd name="T13" fmla="*/ 722 h 2274"/>
                <a:gd name="T14" fmla="*/ 694 w 3898"/>
                <a:gd name="T15" fmla="*/ 656 h 2274"/>
                <a:gd name="T16" fmla="*/ 694 w 3898"/>
                <a:gd name="T17" fmla="*/ 519 h 2274"/>
                <a:gd name="T18" fmla="*/ 667 w 3898"/>
                <a:gd name="T19" fmla="*/ 415 h 2274"/>
                <a:gd name="T20" fmla="*/ 563 w 3898"/>
                <a:gd name="T21" fmla="*/ 448 h 2274"/>
                <a:gd name="T22" fmla="*/ 443 w 3898"/>
                <a:gd name="T23" fmla="*/ 519 h 2274"/>
                <a:gd name="T24" fmla="*/ 426 w 3898"/>
                <a:gd name="T25" fmla="*/ 765 h 2274"/>
                <a:gd name="T26" fmla="*/ 355 w 3898"/>
                <a:gd name="T27" fmla="*/ 689 h 2274"/>
                <a:gd name="T28" fmla="*/ 285 w 3898"/>
                <a:gd name="T29" fmla="*/ 722 h 2274"/>
                <a:gd name="T30" fmla="*/ 317 w 3898"/>
                <a:gd name="T31" fmla="*/ 863 h 2274"/>
                <a:gd name="T32" fmla="*/ 350 w 3898"/>
                <a:gd name="T33" fmla="*/ 973 h 2274"/>
                <a:gd name="T34" fmla="*/ 241 w 3898"/>
                <a:gd name="T35" fmla="*/ 1273 h 2274"/>
                <a:gd name="T36" fmla="*/ 148 w 3898"/>
                <a:gd name="T37" fmla="*/ 1465 h 2274"/>
                <a:gd name="T38" fmla="*/ 38 w 3898"/>
                <a:gd name="T39" fmla="*/ 1612 h 2274"/>
                <a:gd name="T40" fmla="*/ 0 w 3898"/>
                <a:gd name="T41" fmla="*/ 1743 h 2274"/>
                <a:gd name="T42" fmla="*/ 612 w 3898"/>
                <a:gd name="T43" fmla="*/ 2016 h 2274"/>
                <a:gd name="T44" fmla="*/ 1301 w 3898"/>
                <a:gd name="T45" fmla="*/ 2202 h 2274"/>
                <a:gd name="T46" fmla="*/ 1972 w 3898"/>
                <a:gd name="T47" fmla="*/ 2262 h 2274"/>
                <a:gd name="T48" fmla="*/ 2503 w 3898"/>
                <a:gd name="T49" fmla="*/ 2268 h 2274"/>
                <a:gd name="T50" fmla="*/ 3022 w 3898"/>
                <a:gd name="T51" fmla="*/ 2213 h 2274"/>
                <a:gd name="T52" fmla="*/ 3240 w 3898"/>
                <a:gd name="T53" fmla="*/ 2219 h 2274"/>
                <a:gd name="T54" fmla="*/ 3492 w 3898"/>
                <a:gd name="T55" fmla="*/ 2235 h 2274"/>
                <a:gd name="T56" fmla="*/ 3487 w 3898"/>
                <a:gd name="T57" fmla="*/ 2087 h 2274"/>
                <a:gd name="T58" fmla="*/ 3503 w 3898"/>
                <a:gd name="T59" fmla="*/ 1776 h 2274"/>
                <a:gd name="T60" fmla="*/ 3623 w 3898"/>
                <a:gd name="T61" fmla="*/ 1606 h 2274"/>
                <a:gd name="T62" fmla="*/ 3738 w 3898"/>
                <a:gd name="T63" fmla="*/ 1432 h 2274"/>
                <a:gd name="T64" fmla="*/ 3672 w 3898"/>
                <a:gd name="T65" fmla="*/ 1322 h 2274"/>
                <a:gd name="T66" fmla="*/ 3853 w 3898"/>
                <a:gd name="T67" fmla="*/ 1174 h 2274"/>
                <a:gd name="T68" fmla="*/ 3875 w 3898"/>
                <a:gd name="T69" fmla="*/ 1049 h 2274"/>
                <a:gd name="T70" fmla="*/ 3645 w 3898"/>
                <a:gd name="T71" fmla="*/ 1066 h 2274"/>
                <a:gd name="T72" fmla="*/ 3650 w 3898"/>
                <a:gd name="T73" fmla="*/ 945 h 2274"/>
                <a:gd name="T74" fmla="*/ 3699 w 3898"/>
                <a:gd name="T75" fmla="*/ 825 h 2274"/>
                <a:gd name="T76" fmla="*/ 3617 w 3898"/>
                <a:gd name="T77" fmla="*/ 486 h 2274"/>
                <a:gd name="T78" fmla="*/ 3601 w 3898"/>
                <a:gd name="T79" fmla="*/ 301 h 2274"/>
                <a:gd name="T80" fmla="*/ 3509 w 3898"/>
                <a:gd name="T81" fmla="*/ 263 h 2274"/>
                <a:gd name="T82" fmla="*/ 3432 w 3898"/>
                <a:gd name="T83" fmla="*/ 219 h 2274"/>
                <a:gd name="T84" fmla="*/ 3399 w 3898"/>
                <a:gd name="T85" fmla="*/ 33 h 2274"/>
                <a:gd name="T86" fmla="*/ 3229 w 3898"/>
                <a:gd name="T87" fmla="*/ 126 h 2274"/>
                <a:gd name="T88" fmla="*/ 3121 w 3898"/>
                <a:gd name="T89" fmla="*/ 104 h 2274"/>
                <a:gd name="T90" fmla="*/ 3022 w 3898"/>
                <a:gd name="T91" fmla="*/ 98 h 2274"/>
                <a:gd name="T92" fmla="*/ 2896 w 3898"/>
                <a:gd name="T93" fmla="*/ 164 h 2274"/>
                <a:gd name="T94" fmla="*/ 2672 w 3898"/>
                <a:gd name="T95" fmla="*/ 252 h 2274"/>
                <a:gd name="T96" fmla="*/ 2612 w 3898"/>
                <a:gd name="T97" fmla="*/ 98 h 2274"/>
                <a:gd name="T98" fmla="*/ 2536 w 3898"/>
                <a:gd name="T99" fmla="*/ 33 h 2274"/>
                <a:gd name="T100" fmla="*/ 2426 w 3898"/>
                <a:gd name="T101" fmla="*/ 38 h 2274"/>
                <a:gd name="T102" fmla="*/ 2235 w 3898"/>
                <a:gd name="T103" fmla="*/ 290 h 2274"/>
                <a:gd name="T104" fmla="*/ 2137 w 3898"/>
                <a:gd name="T105" fmla="*/ 360 h 2274"/>
                <a:gd name="T106" fmla="*/ 2093 w 3898"/>
                <a:gd name="T107" fmla="*/ 235 h 2274"/>
                <a:gd name="T108" fmla="*/ 1994 w 3898"/>
                <a:gd name="T109" fmla="*/ 317 h 2274"/>
                <a:gd name="T110" fmla="*/ 1913 w 3898"/>
                <a:gd name="T111" fmla="*/ 219 h 2274"/>
                <a:gd name="T112" fmla="*/ 1749 w 3898"/>
                <a:gd name="T113" fmla="*/ 273 h 2274"/>
                <a:gd name="T114" fmla="*/ 1661 w 3898"/>
                <a:gd name="T115" fmla="*/ 295 h 22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3898" h="2274">
                  <a:moveTo>
                    <a:pt x="1661" y="295"/>
                  </a:moveTo>
                  <a:lnTo>
                    <a:pt x="1661" y="295"/>
                  </a:lnTo>
                  <a:cubicBezTo>
                    <a:pt x="1639" y="322"/>
                    <a:pt x="1623" y="338"/>
                    <a:pt x="1595" y="366"/>
                  </a:cubicBezTo>
                  <a:cubicBezTo>
                    <a:pt x="1585" y="377"/>
                    <a:pt x="1579" y="388"/>
                    <a:pt x="1569" y="404"/>
                  </a:cubicBezTo>
                  <a:cubicBezTo>
                    <a:pt x="1557" y="421"/>
                    <a:pt x="1541" y="421"/>
                    <a:pt x="1541" y="437"/>
                  </a:cubicBezTo>
                  <a:cubicBezTo>
                    <a:pt x="1541" y="442"/>
                    <a:pt x="1547" y="442"/>
                    <a:pt x="1547" y="448"/>
                  </a:cubicBezTo>
                  <a:cubicBezTo>
                    <a:pt x="1547" y="453"/>
                    <a:pt x="1552" y="464"/>
                    <a:pt x="1552" y="470"/>
                  </a:cubicBezTo>
                  <a:cubicBezTo>
                    <a:pt x="1557" y="508"/>
                    <a:pt x="1563" y="530"/>
                    <a:pt x="1563" y="568"/>
                  </a:cubicBezTo>
                  <a:cubicBezTo>
                    <a:pt x="1563" y="590"/>
                    <a:pt x="1557" y="601"/>
                    <a:pt x="1552" y="618"/>
                  </a:cubicBezTo>
                  <a:cubicBezTo>
                    <a:pt x="1541" y="645"/>
                    <a:pt x="1531" y="661"/>
                    <a:pt x="1520" y="683"/>
                  </a:cubicBezTo>
                  <a:cubicBezTo>
                    <a:pt x="1503" y="711"/>
                    <a:pt x="1492" y="727"/>
                    <a:pt x="1481" y="754"/>
                  </a:cubicBezTo>
                  <a:cubicBezTo>
                    <a:pt x="1476" y="781"/>
                    <a:pt x="1470" y="803"/>
                    <a:pt x="1448" y="814"/>
                  </a:cubicBezTo>
                  <a:cubicBezTo>
                    <a:pt x="1432" y="825"/>
                    <a:pt x="1421" y="819"/>
                    <a:pt x="1405" y="819"/>
                  </a:cubicBezTo>
                  <a:cubicBezTo>
                    <a:pt x="1377" y="825"/>
                    <a:pt x="1366" y="825"/>
                    <a:pt x="1339" y="825"/>
                  </a:cubicBezTo>
                  <a:cubicBezTo>
                    <a:pt x="1262" y="825"/>
                    <a:pt x="1218" y="819"/>
                    <a:pt x="1142" y="814"/>
                  </a:cubicBezTo>
                  <a:cubicBezTo>
                    <a:pt x="956" y="814"/>
                    <a:pt x="956" y="814"/>
                    <a:pt x="956" y="814"/>
                  </a:cubicBezTo>
                  <a:cubicBezTo>
                    <a:pt x="956" y="667"/>
                    <a:pt x="956" y="667"/>
                    <a:pt x="956" y="667"/>
                  </a:cubicBezTo>
                  <a:cubicBezTo>
                    <a:pt x="951" y="667"/>
                    <a:pt x="946" y="661"/>
                    <a:pt x="940" y="661"/>
                  </a:cubicBezTo>
                  <a:cubicBezTo>
                    <a:pt x="929" y="661"/>
                    <a:pt x="929" y="678"/>
                    <a:pt x="924" y="683"/>
                  </a:cubicBezTo>
                  <a:cubicBezTo>
                    <a:pt x="918" y="694"/>
                    <a:pt x="907" y="705"/>
                    <a:pt x="896" y="711"/>
                  </a:cubicBezTo>
                  <a:cubicBezTo>
                    <a:pt x="880" y="715"/>
                    <a:pt x="869" y="715"/>
                    <a:pt x="852" y="722"/>
                  </a:cubicBezTo>
                  <a:cubicBezTo>
                    <a:pt x="814" y="732"/>
                    <a:pt x="798" y="737"/>
                    <a:pt x="760" y="737"/>
                  </a:cubicBezTo>
                  <a:cubicBezTo>
                    <a:pt x="738" y="737"/>
                    <a:pt x="727" y="732"/>
                    <a:pt x="716" y="722"/>
                  </a:cubicBezTo>
                  <a:cubicBezTo>
                    <a:pt x="700" y="700"/>
                    <a:pt x="694" y="683"/>
                    <a:pt x="694" y="656"/>
                  </a:cubicBezTo>
                  <a:cubicBezTo>
                    <a:pt x="689" y="640"/>
                    <a:pt x="689" y="629"/>
                    <a:pt x="689" y="612"/>
                  </a:cubicBezTo>
                  <a:cubicBezTo>
                    <a:pt x="689" y="590"/>
                    <a:pt x="678" y="574"/>
                    <a:pt x="678" y="552"/>
                  </a:cubicBezTo>
                  <a:cubicBezTo>
                    <a:pt x="678" y="541"/>
                    <a:pt x="683" y="530"/>
                    <a:pt x="694" y="519"/>
                  </a:cubicBezTo>
                  <a:cubicBezTo>
                    <a:pt x="700" y="497"/>
                    <a:pt x="705" y="481"/>
                    <a:pt x="705" y="459"/>
                  </a:cubicBezTo>
                  <a:cubicBezTo>
                    <a:pt x="705" y="442"/>
                    <a:pt x="711" y="431"/>
                    <a:pt x="700" y="421"/>
                  </a:cubicBezTo>
                  <a:cubicBezTo>
                    <a:pt x="694" y="415"/>
                    <a:pt x="678" y="415"/>
                    <a:pt x="667" y="415"/>
                  </a:cubicBezTo>
                  <a:cubicBezTo>
                    <a:pt x="651" y="415"/>
                    <a:pt x="645" y="410"/>
                    <a:pt x="623" y="410"/>
                  </a:cubicBezTo>
                  <a:cubicBezTo>
                    <a:pt x="612" y="410"/>
                    <a:pt x="607" y="421"/>
                    <a:pt x="596" y="426"/>
                  </a:cubicBezTo>
                  <a:cubicBezTo>
                    <a:pt x="585" y="437"/>
                    <a:pt x="574" y="442"/>
                    <a:pt x="563" y="448"/>
                  </a:cubicBezTo>
                  <a:cubicBezTo>
                    <a:pt x="541" y="459"/>
                    <a:pt x="530" y="464"/>
                    <a:pt x="508" y="475"/>
                  </a:cubicBezTo>
                  <a:cubicBezTo>
                    <a:pt x="497" y="481"/>
                    <a:pt x="486" y="486"/>
                    <a:pt x="475" y="497"/>
                  </a:cubicBezTo>
                  <a:cubicBezTo>
                    <a:pt x="464" y="503"/>
                    <a:pt x="448" y="503"/>
                    <a:pt x="443" y="519"/>
                  </a:cubicBezTo>
                  <a:cubicBezTo>
                    <a:pt x="437" y="535"/>
                    <a:pt x="437" y="546"/>
                    <a:pt x="437" y="563"/>
                  </a:cubicBezTo>
                  <a:cubicBezTo>
                    <a:pt x="437" y="629"/>
                    <a:pt x="454" y="661"/>
                    <a:pt x="454" y="727"/>
                  </a:cubicBezTo>
                  <a:cubicBezTo>
                    <a:pt x="454" y="744"/>
                    <a:pt x="437" y="748"/>
                    <a:pt x="426" y="765"/>
                  </a:cubicBezTo>
                  <a:cubicBezTo>
                    <a:pt x="415" y="754"/>
                    <a:pt x="404" y="744"/>
                    <a:pt x="393" y="727"/>
                  </a:cubicBezTo>
                  <a:cubicBezTo>
                    <a:pt x="388" y="711"/>
                    <a:pt x="383" y="700"/>
                    <a:pt x="367" y="694"/>
                  </a:cubicBezTo>
                  <a:cubicBezTo>
                    <a:pt x="367" y="694"/>
                    <a:pt x="361" y="689"/>
                    <a:pt x="355" y="689"/>
                  </a:cubicBezTo>
                  <a:cubicBezTo>
                    <a:pt x="345" y="689"/>
                    <a:pt x="339" y="700"/>
                    <a:pt x="328" y="700"/>
                  </a:cubicBezTo>
                  <a:cubicBezTo>
                    <a:pt x="323" y="700"/>
                    <a:pt x="317" y="700"/>
                    <a:pt x="317" y="700"/>
                  </a:cubicBezTo>
                  <a:cubicBezTo>
                    <a:pt x="307" y="705"/>
                    <a:pt x="285" y="705"/>
                    <a:pt x="285" y="722"/>
                  </a:cubicBezTo>
                  <a:cubicBezTo>
                    <a:pt x="285" y="744"/>
                    <a:pt x="312" y="748"/>
                    <a:pt x="312" y="770"/>
                  </a:cubicBezTo>
                  <a:cubicBezTo>
                    <a:pt x="312" y="792"/>
                    <a:pt x="301" y="803"/>
                    <a:pt x="301" y="825"/>
                  </a:cubicBezTo>
                  <a:cubicBezTo>
                    <a:pt x="301" y="841"/>
                    <a:pt x="307" y="852"/>
                    <a:pt x="317" y="863"/>
                  </a:cubicBezTo>
                  <a:cubicBezTo>
                    <a:pt x="323" y="874"/>
                    <a:pt x="333" y="880"/>
                    <a:pt x="333" y="885"/>
                  </a:cubicBezTo>
                  <a:cubicBezTo>
                    <a:pt x="345" y="912"/>
                    <a:pt x="339" y="923"/>
                    <a:pt x="345" y="951"/>
                  </a:cubicBezTo>
                  <a:cubicBezTo>
                    <a:pt x="345" y="956"/>
                    <a:pt x="350" y="962"/>
                    <a:pt x="350" y="973"/>
                  </a:cubicBezTo>
                  <a:cubicBezTo>
                    <a:pt x="350" y="1044"/>
                    <a:pt x="350" y="1044"/>
                    <a:pt x="350" y="1044"/>
                  </a:cubicBezTo>
                  <a:cubicBezTo>
                    <a:pt x="350" y="1093"/>
                    <a:pt x="328" y="1115"/>
                    <a:pt x="307" y="1159"/>
                  </a:cubicBezTo>
                  <a:cubicBezTo>
                    <a:pt x="290" y="1207"/>
                    <a:pt x="274" y="1235"/>
                    <a:pt x="241" y="1273"/>
                  </a:cubicBezTo>
                  <a:cubicBezTo>
                    <a:pt x="224" y="1322"/>
                    <a:pt x="213" y="1350"/>
                    <a:pt x="197" y="1393"/>
                  </a:cubicBezTo>
                  <a:cubicBezTo>
                    <a:pt x="192" y="1399"/>
                    <a:pt x="186" y="1404"/>
                    <a:pt x="181" y="1410"/>
                  </a:cubicBezTo>
                  <a:cubicBezTo>
                    <a:pt x="164" y="1432"/>
                    <a:pt x="159" y="1443"/>
                    <a:pt x="148" y="1465"/>
                  </a:cubicBezTo>
                  <a:cubicBezTo>
                    <a:pt x="131" y="1487"/>
                    <a:pt x="120" y="1502"/>
                    <a:pt x="104" y="1530"/>
                  </a:cubicBezTo>
                  <a:cubicBezTo>
                    <a:pt x="88" y="1552"/>
                    <a:pt x="77" y="1568"/>
                    <a:pt x="60" y="1590"/>
                  </a:cubicBezTo>
                  <a:cubicBezTo>
                    <a:pt x="55" y="1601"/>
                    <a:pt x="44" y="1601"/>
                    <a:pt x="38" y="1612"/>
                  </a:cubicBezTo>
                  <a:cubicBezTo>
                    <a:pt x="27" y="1639"/>
                    <a:pt x="27" y="1656"/>
                    <a:pt x="16" y="1683"/>
                  </a:cubicBezTo>
                  <a:cubicBezTo>
                    <a:pt x="11" y="1705"/>
                    <a:pt x="5" y="1721"/>
                    <a:pt x="0" y="1743"/>
                  </a:cubicBezTo>
                  <a:lnTo>
                    <a:pt x="0" y="1743"/>
                  </a:lnTo>
                  <a:cubicBezTo>
                    <a:pt x="120" y="1792"/>
                    <a:pt x="202" y="1825"/>
                    <a:pt x="339" y="1875"/>
                  </a:cubicBezTo>
                  <a:cubicBezTo>
                    <a:pt x="404" y="1934"/>
                    <a:pt x="459" y="1939"/>
                    <a:pt x="536" y="1972"/>
                  </a:cubicBezTo>
                  <a:cubicBezTo>
                    <a:pt x="569" y="1983"/>
                    <a:pt x="579" y="2000"/>
                    <a:pt x="612" y="2016"/>
                  </a:cubicBezTo>
                  <a:cubicBezTo>
                    <a:pt x="711" y="2065"/>
                    <a:pt x="781" y="2076"/>
                    <a:pt x="891" y="2109"/>
                  </a:cubicBezTo>
                  <a:cubicBezTo>
                    <a:pt x="935" y="2126"/>
                    <a:pt x="956" y="2142"/>
                    <a:pt x="1006" y="2158"/>
                  </a:cubicBezTo>
                  <a:cubicBezTo>
                    <a:pt x="1115" y="2197"/>
                    <a:pt x="1186" y="2186"/>
                    <a:pt x="1301" y="2202"/>
                  </a:cubicBezTo>
                  <a:cubicBezTo>
                    <a:pt x="1361" y="2213"/>
                    <a:pt x="1394" y="2224"/>
                    <a:pt x="1454" y="2224"/>
                  </a:cubicBezTo>
                  <a:cubicBezTo>
                    <a:pt x="1563" y="2224"/>
                    <a:pt x="1563" y="2224"/>
                    <a:pt x="1563" y="2224"/>
                  </a:cubicBezTo>
                  <a:cubicBezTo>
                    <a:pt x="1972" y="2262"/>
                    <a:pt x="1972" y="2262"/>
                    <a:pt x="1972" y="2262"/>
                  </a:cubicBezTo>
                  <a:cubicBezTo>
                    <a:pt x="2038" y="2262"/>
                    <a:pt x="2038" y="2262"/>
                    <a:pt x="2038" y="2262"/>
                  </a:cubicBezTo>
                  <a:cubicBezTo>
                    <a:pt x="2082" y="2268"/>
                    <a:pt x="2104" y="2273"/>
                    <a:pt x="2148" y="2273"/>
                  </a:cubicBezTo>
                  <a:cubicBezTo>
                    <a:pt x="2285" y="2273"/>
                    <a:pt x="2366" y="2268"/>
                    <a:pt x="2503" y="2268"/>
                  </a:cubicBezTo>
                  <a:cubicBezTo>
                    <a:pt x="2607" y="2262"/>
                    <a:pt x="2607" y="2262"/>
                    <a:pt x="2607" y="2262"/>
                  </a:cubicBezTo>
                  <a:cubicBezTo>
                    <a:pt x="2738" y="2262"/>
                    <a:pt x="2738" y="2262"/>
                    <a:pt x="2738" y="2262"/>
                  </a:cubicBezTo>
                  <a:cubicBezTo>
                    <a:pt x="2852" y="2262"/>
                    <a:pt x="2913" y="2213"/>
                    <a:pt x="3022" y="2213"/>
                  </a:cubicBezTo>
                  <a:cubicBezTo>
                    <a:pt x="3077" y="2213"/>
                    <a:pt x="3077" y="2213"/>
                    <a:pt x="3077" y="2213"/>
                  </a:cubicBezTo>
                  <a:cubicBezTo>
                    <a:pt x="3164" y="2219"/>
                    <a:pt x="3164" y="2219"/>
                    <a:pt x="3164" y="2219"/>
                  </a:cubicBezTo>
                  <a:cubicBezTo>
                    <a:pt x="3240" y="2219"/>
                    <a:pt x="3240" y="2219"/>
                    <a:pt x="3240" y="2219"/>
                  </a:cubicBezTo>
                  <a:cubicBezTo>
                    <a:pt x="3268" y="2219"/>
                    <a:pt x="3279" y="2224"/>
                    <a:pt x="3306" y="2224"/>
                  </a:cubicBezTo>
                  <a:cubicBezTo>
                    <a:pt x="3399" y="2224"/>
                    <a:pt x="3399" y="2224"/>
                    <a:pt x="3399" y="2224"/>
                  </a:cubicBezTo>
                  <a:cubicBezTo>
                    <a:pt x="3432" y="2224"/>
                    <a:pt x="3465" y="2230"/>
                    <a:pt x="3492" y="2235"/>
                  </a:cubicBezTo>
                  <a:lnTo>
                    <a:pt x="3492" y="2235"/>
                  </a:lnTo>
                  <a:cubicBezTo>
                    <a:pt x="3492" y="2224"/>
                    <a:pt x="3487" y="2219"/>
                    <a:pt x="3487" y="2213"/>
                  </a:cubicBezTo>
                  <a:cubicBezTo>
                    <a:pt x="3487" y="2087"/>
                    <a:pt x="3487" y="2087"/>
                    <a:pt x="3487" y="2087"/>
                  </a:cubicBezTo>
                  <a:cubicBezTo>
                    <a:pt x="3498" y="1939"/>
                    <a:pt x="3498" y="1939"/>
                    <a:pt x="3498" y="1939"/>
                  </a:cubicBezTo>
                  <a:cubicBezTo>
                    <a:pt x="3498" y="1912"/>
                    <a:pt x="3492" y="1891"/>
                    <a:pt x="3492" y="1864"/>
                  </a:cubicBezTo>
                  <a:cubicBezTo>
                    <a:pt x="3492" y="1831"/>
                    <a:pt x="3503" y="1814"/>
                    <a:pt x="3503" y="1776"/>
                  </a:cubicBezTo>
                  <a:cubicBezTo>
                    <a:pt x="3514" y="1721"/>
                    <a:pt x="3509" y="1688"/>
                    <a:pt x="3509" y="1628"/>
                  </a:cubicBezTo>
                  <a:cubicBezTo>
                    <a:pt x="3536" y="1623"/>
                    <a:pt x="3552" y="1617"/>
                    <a:pt x="3580" y="1612"/>
                  </a:cubicBezTo>
                  <a:cubicBezTo>
                    <a:pt x="3596" y="1612"/>
                    <a:pt x="3606" y="1612"/>
                    <a:pt x="3623" y="1606"/>
                  </a:cubicBezTo>
                  <a:cubicBezTo>
                    <a:pt x="3639" y="1595"/>
                    <a:pt x="3639" y="1579"/>
                    <a:pt x="3650" y="1562"/>
                  </a:cubicBezTo>
                  <a:cubicBezTo>
                    <a:pt x="3667" y="1535"/>
                    <a:pt x="3672" y="1519"/>
                    <a:pt x="3688" y="1492"/>
                  </a:cubicBezTo>
                  <a:cubicBezTo>
                    <a:pt x="3705" y="1465"/>
                    <a:pt x="3716" y="1454"/>
                    <a:pt x="3738" y="1432"/>
                  </a:cubicBezTo>
                  <a:cubicBezTo>
                    <a:pt x="3743" y="1426"/>
                    <a:pt x="3754" y="1421"/>
                    <a:pt x="3754" y="1410"/>
                  </a:cubicBezTo>
                  <a:cubicBezTo>
                    <a:pt x="3754" y="1388"/>
                    <a:pt x="3738" y="1383"/>
                    <a:pt x="3721" y="1366"/>
                  </a:cubicBezTo>
                  <a:cubicBezTo>
                    <a:pt x="3699" y="1350"/>
                    <a:pt x="3688" y="1339"/>
                    <a:pt x="3672" y="1322"/>
                  </a:cubicBezTo>
                  <a:cubicBezTo>
                    <a:pt x="3672" y="1262"/>
                    <a:pt x="3672" y="1262"/>
                    <a:pt x="3672" y="1262"/>
                  </a:cubicBezTo>
                  <a:cubicBezTo>
                    <a:pt x="3721" y="1251"/>
                    <a:pt x="3749" y="1251"/>
                    <a:pt x="3798" y="1229"/>
                  </a:cubicBezTo>
                  <a:cubicBezTo>
                    <a:pt x="3825" y="1218"/>
                    <a:pt x="3831" y="1202"/>
                    <a:pt x="3853" y="1174"/>
                  </a:cubicBezTo>
                  <a:cubicBezTo>
                    <a:pt x="3869" y="1147"/>
                    <a:pt x="3897" y="1131"/>
                    <a:pt x="3897" y="1099"/>
                  </a:cubicBezTo>
                  <a:cubicBezTo>
                    <a:pt x="3897" y="1082"/>
                    <a:pt x="3891" y="1066"/>
                    <a:pt x="3897" y="1049"/>
                  </a:cubicBezTo>
                  <a:cubicBezTo>
                    <a:pt x="3875" y="1049"/>
                    <a:pt x="3875" y="1049"/>
                    <a:pt x="3875" y="1049"/>
                  </a:cubicBezTo>
                  <a:cubicBezTo>
                    <a:pt x="3847" y="1060"/>
                    <a:pt x="3831" y="1066"/>
                    <a:pt x="3798" y="1077"/>
                  </a:cubicBezTo>
                  <a:cubicBezTo>
                    <a:pt x="3776" y="1082"/>
                    <a:pt x="3765" y="1088"/>
                    <a:pt x="3743" y="1088"/>
                  </a:cubicBezTo>
                  <a:cubicBezTo>
                    <a:pt x="3705" y="1088"/>
                    <a:pt x="3678" y="1088"/>
                    <a:pt x="3645" y="1066"/>
                  </a:cubicBezTo>
                  <a:cubicBezTo>
                    <a:pt x="3628" y="1055"/>
                    <a:pt x="3612" y="1049"/>
                    <a:pt x="3612" y="1027"/>
                  </a:cubicBezTo>
                  <a:cubicBezTo>
                    <a:pt x="3612" y="1011"/>
                    <a:pt x="3623" y="1006"/>
                    <a:pt x="3634" y="989"/>
                  </a:cubicBezTo>
                  <a:cubicBezTo>
                    <a:pt x="3639" y="973"/>
                    <a:pt x="3639" y="962"/>
                    <a:pt x="3650" y="945"/>
                  </a:cubicBezTo>
                  <a:cubicBezTo>
                    <a:pt x="3678" y="907"/>
                    <a:pt x="3699" y="896"/>
                    <a:pt x="3743" y="885"/>
                  </a:cubicBezTo>
                  <a:lnTo>
                    <a:pt x="3743" y="885"/>
                  </a:lnTo>
                  <a:cubicBezTo>
                    <a:pt x="3727" y="858"/>
                    <a:pt x="3710" y="847"/>
                    <a:pt x="3699" y="825"/>
                  </a:cubicBezTo>
                  <a:cubicBezTo>
                    <a:pt x="3694" y="803"/>
                    <a:pt x="3683" y="792"/>
                    <a:pt x="3678" y="770"/>
                  </a:cubicBezTo>
                  <a:cubicBezTo>
                    <a:pt x="3656" y="715"/>
                    <a:pt x="3639" y="683"/>
                    <a:pt x="3634" y="623"/>
                  </a:cubicBezTo>
                  <a:cubicBezTo>
                    <a:pt x="3623" y="568"/>
                    <a:pt x="3628" y="535"/>
                    <a:pt x="3617" y="486"/>
                  </a:cubicBezTo>
                  <a:cubicBezTo>
                    <a:pt x="3612" y="470"/>
                    <a:pt x="3606" y="464"/>
                    <a:pt x="3606" y="453"/>
                  </a:cubicBezTo>
                  <a:cubicBezTo>
                    <a:pt x="3601" y="410"/>
                    <a:pt x="3601" y="388"/>
                    <a:pt x="3601" y="344"/>
                  </a:cubicBezTo>
                  <a:cubicBezTo>
                    <a:pt x="3601" y="301"/>
                    <a:pt x="3601" y="301"/>
                    <a:pt x="3601" y="301"/>
                  </a:cubicBezTo>
                  <a:cubicBezTo>
                    <a:pt x="3601" y="290"/>
                    <a:pt x="3584" y="290"/>
                    <a:pt x="3574" y="290"/>
                  </a:cubicBezTo>
                  <a:cubicBezTo>
                    <a:pt x="3568" y="284"/>
                    <a:pt x="3563" y="284"/>
                    <a:pt x="3552" y="284"/>
                  </a:cubicBezTo>
                  <a:cubicBezTo>
                    <a:pt x="3536" y="279"/>
                    <a:pt x="3525" y="273"/>
                    <a:pt x="3509" y="263"/>
                  </a:cubicBezTo>
                  <a:cubicBezTo>
                    <a:pt x="3492" y="257"/>
                    <a:pt x="3487" y="252"/>
                    <a:pt x="3470" y="252"/>
                  </a:cubicBezTo>
                  <a:cubicBezTo>
                    <a:pt x="3459" y="252"/>
                    <a:pt x="3454" y="252"/>
                    <a:pt x="3448" y="252"/>
                  </a:cubicBezTo>
                  <a:cubicBezTo>
                    <a:pt x="3437" y="241"/>
                    <a:pt x="3437" y="230"/>
                    <a:pt x="3432" y="219"/>
                  </a:cubicBezTo>
                  <a:cubicBezTo>
                    <a:pt x="3432" y="197"/>
                    <a:pt x="3421" y="186"/>
                    <a:pt x="3421" y="164"/>
                  </a:cubicBezTo>
                  <a:cubicBezTo>
                    <a:pt x="3415" y="131"/>
                    <a:pt x="3415" y="109"/>
                    <a:pt x="3410" y="71"/>
                  </a:cubicBezTo>
                  <a:cubicBezTo>
                    <a:pt x="3410" y="54"/>
                    <a:pt x="3399" y="49"/>
                    <a:pt x="3399" y="33"/>
                  </a:cubicBezTo>
                  <a:lnTo>
                    <a:pt x="3399" y="33"/>
                  </a:lnTo>
                  <a:cubicBezTo>
                    <a:pt x="3350" y="54"/>
                    <a:pt x="3322" y="71"/>
                    <a:pt x="3279" y="104"/>
                  </a:cubicBezTo>
                  <a:cubicBezTo>
                    <a:pt x="3262" y="115"/>
                    <a:pt x="3251" y="120"/>
                    <a:pt x="3229" y="126"/>
                  </a:cubicBezTo>
                  <a:cubicBezTo>
                    <a:pt x="3213" y="131"/>
                    <a:pt x="3203" y="131"/>
                    <a:pt x="3186" y="137"/>
                  </a:cubicBezTo>
                  <a:cubicBezTo>
                    <a:pt x="3175" y="142"/>
                    <a:pt x="3175" y="153"/>
                    <a:pt x="3164" y="153"/>
                  </a:cubicBezTo>
                  <a:cubicBezTo>
                    <a:pt x="3137" y="153"/>
                    <a:pt x="3132" y="126"/>
                    <a:pt x="3121" y="104"/>
                  </a:cubicBezTo>
                  <a:cubicBezTo>
                    <a:pt x="3104" y="76"/>
                    <a:pt x="3088" y="65"/>
                    <a:pt x="3071" y="38"/>
                  </a:cubicBezTo>
                  <a:cubicBezTo>
                    <a:pt x="3066" y="49"/>
                    <a:pt x="3055" y="60"/>
                    <a:pt x="3049" y="71"/>
                  </a:cubicBezTo>
                  <a:cubicBezTo>
                    <a:pt x="3039" y="82"/>
                    <a:pt x="3033" y="93"/>
                    <a:pt x="3022" y="98"/>
                  </a:cubicBezTo>
                  <a:cubicBezTo>
                    <a:pt x="3000" y="109"/>
                    <a:pt x="2978" y="98"/>
                    <a:pt x="2956" y="109"/>
                  </a:cubicBezTo>
                  <a:cubicBezTo>
                    <a:pt x="2951" y="115"/>
                    <a:pt x="2945" y="120"/>
                    <a:pt x="2940" y="126"/>
                  </a:cubicBezTo>
                  <a:cubicBezTo>
                    <a:pt x="2924" y="142"/>
                    <a:pt x="2913" y="148"/>
                    <a:pt x="2896" y="164"/>
                  </a:cubicBezTo>
                  <a:cubicBezTo>
                    <a:pt x="2874" y="186"/>
                    <a:pt x="2863" y="202"/>
                    <a:pt x="2841" y="230"/>
                  </a:cubicBezTo>
                  <a:cubicBezTo>
                    <a:pt x="2809" y="273"/>
                    <a:pt x="2776" y="301"/>
                    <a:pt x="2727" y="301"/>
                  </a:cubicBezTo>
                  <a:cubicBezTo>
                    <a:pt x="2700" y="301"/>
                    <a:pt x="2689" y="279"/>
                    <a:pt x="2672" y="252"/>
                  </a:cubicBezTo>
                  <a:cubicBezTo>
                    <a:pt x="2667" y="241"/>
                    <a:pt x="2662" y="235"/>
                    <a:pt x="2656" y="224"/>
                  </a:cubicBezTo>
                  <a:cubicBezTo>
                    <a:pt x="2640" y="191"/>
                    <a:pt x="2623" y="169"/>
                    <a:pt x="2618" y="126"/>
                  </a:cubicBezTo>
                  <a:cubicBezTo>
                    <a:pt x="2618" y="115"/>
                    <a:pt x="2612" y="109"/>
                    <a:pt x="2612" y="98"/>
                  </a:cubicBezTo>
                  <a:cubicBezTo>
                    <a:pt x="2607" y="82"/>
                    <a:pt x="2612" y="71"/>
                    <a:pt x="2601" y="60"/>
                  </a:cubicBezTo>
                  <a:cubicBezTo>
                    <a:pt x="2590" y="54"/>
                    <a:pt x="2579" y="60"/>
                    <a:pt x="2568" y="49"/>
                  </a:cubicBezTo>
                  <a:cubicBezTo>
                    <a:pt x="2552" y="49"/>
                    <a:pt x="2547" y="33"/>
                    <a:pt x="2536" y="33"/>
                  </a:cubicBezTo>
                  <a:cubicBezTo>
                    <a:pt x="2508" y="22"/>
                    <a:pt x="2486" y="16"/>
                    <a:pt x="2459" y="0"/>
                  </a:cubicBezTo>
                  <a:lnTo>
                    <a:pt x="2459" y="0"/>
                  </a:lnTo>
                  <a:cubicBezTo>
                    <a:pt x="2448" y="16"/>
                    <a:pt x="2437" y="22"/>
                    <a:pt x="2426" y="38"/>
                  </a:cubicBezTo>
                  <a:cubicBezTo>
                    <a:pt x="2410" y="54"/>
                    <a:pt x="2399" y="60"/>
                    <a:pt x="2382" y="71"/>
                  </a:cubicBezTo>
                  <a:cubicBezTo>
                    <a:pt x="2344" y="109"/>
                    <a:pt x="2334" y="137"/>
                    <a:pt x="2312" y="180"/>
                  </a:cubicBezTo>
                  <a:cubicBezTo>
                    <a:pt x="2285" y="224"/>
                    <a:pt x="2263" y="246"/>
                    <a:pt x="2235" y="290"/>
                  </a:cubicBezTo>
                  <a:cubicBezTo>
                    <a:pt x="2213" y="317"/>
                    <a:pt x="2208" y="338"/>
                    <a:pt x="2186" y="366"/>
                  </a:cubicBezTo>
                  <a:cubicBezTo>
                    <a:pt x="2181" y="377"/>
                    <a:pt x="2175" y="393"/>
                    <a:pt x="2159" y="393"/>
                  </a:cubicBezTo>
                  <a:cubicBezTo>
                    <a:pt x="2142" y="393"/>
                    <a:pt x="2142" y="372"/>
                    <a:pt x="2137" y="360"/>
                  </a:cubicBezTo>
                  <a:cubicBezTo>
                    <a:pt x="2131" y="334"/>
                    <a:pt x="2131" y="322"/>
                    <a:pt x="2126" y="295"/>
                  </a:cubicBezTo>
                  <a:cubicBezTo>
                    <a:pt x="2120" y="279"/>
                    <a:pt x="2120" y="268"/>
                    <a:pt x="2109" y="252"/>
                  </a:cubicBezTo>
                  <a:cubicBezTo>
                    <a:pt x="2104" y="246"/>
                    <a:pt x="2104" y="235"/>
                    <a:pt x="2093" y="235"/>
                  </a:cubicBezTo>
                  <a:cubicBezTo>
                    <a:pt x="2087" y="235"/>
                    <a:pt x="2087" y="241"/>
                    <a:pt x="2082" y="246"/>
                  </a:cubicBezTo>
                  <a:cubicBezTo>
                    <a:pt x="2066" y="252"/>
                    <a:pt x="2060" y="257"/>
                    <a:pt x="2049" y="268"/>
                  </a:cubicBezTo>
                  <a:cubicBezTo>
                    <a:pt x="2027" y="284"/>
                    <a:pt x="2011" y="295"/>
                    <a:pt x="1994" y="317"/>
                  </a:cubicBezTo>
                  <a:cubicBezTo>
                    <a:pt x="1978" y="301"/>
                    <a:pt x="1967" y="290"/>
                    <a:pt x="1951" y="268"/>
                  </a:cubicBezTo>
                  <a:cubicBezTo>
                    <a:pt x="1940" y="257"/>
                    <a:pt x="1929" y="246"/>
                    <a:pt x="1918" y="230"/>
                  </a:cubicBezTo>
                  <a:cubicBezTo>
                    <a:pt x="1918" y="224"/>
                    <a:pt x="1918" y="219"/>
                    <a:pt x="1913" y="219"/>
                  </a:cubicBezTo>
                  <a:cubicBezTo>
                    <a:pt x="1913" y="213"/>
                    <a:pt x="1913" y="208"/>
                    <a:pt x="1908" y="208"/>
                  </a:cubicBezTo>
                  <a:cubicBezTo>
                    <a:pt x="1880" y="208"/>
                    <a:pt x="1864" y="224"/>
                    <a:pt x="1836" y="235"/>
                  </a:cubicBezTo>
                  <a:cubicBezTo>
                    <a:pt x="1798" y="246"/>
                    <a:pt x="1782" y="263"/>
                    <a:pt x="1749" y="273"/>
                  </a:cubicBezTo>
                  <a:cubicBezTo>
                    <a:pt x="1732" y="279"/>
                    <a:pt x="1721" y="273"/>
                    <a:pt x="1705" y="279"/>
                  </a:cubicBezTo>
                  <a:cubicBezTo>
                    <a:pt x="1694" y="284"/>
                    <a:pt x="1689" y="295"/>
                    <a:pt x="1672" y="295"/>
                  </a:cubicBezTo>
                  <a:cubicBezTo>
                    <a:pt x="1667" y="295"/>
                    <a:pt x="1667" y="295"/>
                    <a:pt x="1661" y="29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49" name="Freeform 169"/>
            <p:cNvSpPr>
              <a:spLocks noChangeArrowheads="1"/>
            </p:cNvSpPr>
            <p:nvPr/>
          </p:nvSpPr>
          <p:spPr bwMode="auto">
            <a:xfrm>
              <a:off x="3122416" y="4547863"/>
              <a:ext cx="582857" cy="658925"/>
            </a:xfrm>
            <a:custGeom>
              <a:avLst/>
              <a:gdLst>
                <a:gd name="T0" fmla="*/ 1514 w 1930"/>
                <a:gd name="T1" fmla="*/ 716 h 2181"/>
                <a:gd name="T2" fmla="*/ 1432 w 1930"/>
                <a:gd name="T3" fmla="*/ 749 h 2181"/>
                <a:gd name="T4" fmla="*/ 1349 w 1930"/>
                <a:gd name="T5" fmla="*/ 891 h 2181"/>
                <a:gd name="T6" fmla="*/ 1344 w 1930"/>
                <a:gd name="T7" fmla="*/ 979 h 2181"/>
                <a:gd name="T8" fmla="*/ 1300 w 1930"/>
                <a:gd name="T9" fmla="*/ 1126 h 2181"/>
                <a:gd name="T10" fmla="*/ 1207 w 1930"/>
                <a:gd name="T11" fmla="*/ 1263 h 2181"/>
                <a:gd name="T12" fmla="*/ 1142 w 1930"/>
                <a:gd name="T13" fmla="*/ 1312 h 2181"/>
                <a:gd name="T14" fmla="*/ 1093 w 1930"/>
                <a:gd name="T15" fmla="*/ 1366 h 2181"/>
                <a:gd name="T16" fmla="*/ 1044 w 1930"/>
                <a:gd name="T17" fmla="*/ 1432 h 2181"/>
                <a:gd name="T18" fmla="*/ 967 w 1930"/>
                <a:gd name="T19" fmla="*/ 1514 h 2181"/>
                <a:gd name="T20" fmla="*/ 929 w 1930"/>
                <a:gd name="T21" fmla="*/ 1574 h 2181"/>
                <a:gd name="T22" fmla="*/ 874 w 1930"/>
                <a:gd name="T23" fmla="*/ 1787 h 2181"/>
                <a:gd name="T24" fmla="*/ 841 w 1930"/>
                <a:gd name="T25" fmla="*/ 1825 h 2181"/>
                <a:gd name="T26" fmla="*/ 727 w 1930"/>
                <a:gd name="T27" fmla="*/ 1967 h 2181"/>
                <a:gd name="T28" fmla="*/ 601 w 1930"/>
                <a:gd name="T29" fmla="*/ 2153 h 2181"/>
                <a:gd name="T30" fmla="*/ 552 w 1930"/>
                <a:gd name="T31" fmla="*/ 2147 h 2181"/>
                <a:gd name="T32" fmla="*/ 524 w 1930"/>
                <a:gd name="T33" fmla="*/ 2039 h 2181"/>
                <a:gd name="T34" fmla="*/ 497 w 1930"/>
                <a:gd name="T35" fmla="*/ 2033 h 2181"/>
                <a:gd name="T36" fmla="*/ 409 w 1930"/>
                <a:gd name="T37" fmla="*/ 2104 h 2181"/>
                <a:gd name="T38" fmla="*/ 333 w 1930"/>
                <a:gd name="T39" fmla="*/ 2017 h 2181"/>
                <a:gd name="T40" fmla="*/ 323 w 1930"/>
                <a:gd name="T41" fmla="*/ 1995 h 2181"/>
                <a:gd name="T42" fmla="*/ 164 w 1930"/>
                <a:gd name="T43" fmla="*/ 2060 h 2181"/>
                <a:gd name="T44" fmla="*/ 87 w 1930"/>
                <a:gd name="T45" fmla="*/ 2082 h 2181"/>
                <a:gd name="T46" fmla="*/ 76 w 1930"/>
                <a:gd name="T47" fmla="*/ 2082 h 2181"/>
                <a:gd name="T48" fmla="*/ 98 w 1930"/>
                <a:gd name="T49" fmla="*/ 1841 h 2181"/>
                <a:gd name="T50" fmla="*/ 32 w 1930"/>
                <a:gd name="T51" fmla="*/ 1809 h 2181"/>
                <a:gd name="T52" fmla="*/ 5 w 1930"/>
                <a:gd name="T53" fmla="*/ 1759 h 2181"/>
                <a:gd name="T54" fmla="*/ 10 w 1930"/>
                <a:gd name="T55" fmla="*/ 1662 h 2181"/>
                <a:gd name="T56" fmla="*/ 54 w 1930"/>
                <a:gd name="T57" fmla="*/ 1607 h 2181"/>
                <a:gd name="T58" fmla="*/ 49 w 1930"/>
                <a:gd name="T59" fmla="*/ 1568 h 2181"/>
                <a:gd name="T60" fmla="*/ 54 w 1930"/>
                <a:gd name="T61" fmla="*/ 1317 h 2181"/>
                <a:gd name="T62" fmla="*/ 82 w 1930"/>
                <a:gd name="T63" fmla="*/ 1202 h 2181"/>
                <a:gd name="T64" fmla="*/ 120 w 1930"/>
                <a:gd name="T65" fmla="*/ 1071 h 2181"/>
                <a:gd name="T66" fmla="*/ 180 w 1930"/>
                <a:gd name="T67" fmla="*/ 880 h 2181"/>
                <a:gd name="T68" fmla="*/ 197 w 1930"/>
                <a:gd name="T69" fmla="*/ 809 h 2181"/>
                <a:gd name="T70" fmla="*/ 186 w 1930"/>
                <a:gd name="T71" fmla="*/ 678 h 2181"/>
                <a:gd name="T72" fmla="*/ 158 w 1930"/>
                <a:gd name="T73" fmla="*/ 531 h 2181"/>
                <a:gd name="T74" fmla="*/ 158 w 1930"/>
                <a:gd name="T75" fmla="*/ 432 h 2181"/>
                <a:gd name="T76" fmla="*/ 180 w 1930"/>
                <a:gd name="T77" fmla="*/ 432 h 2181"/>
                <a:gd name="T78" fmla="*/ 284 w 1930"/>
                <a:gd name="T79" fmla="*/ 312 h 2181"/>
                <a:gd name="T80" fmla="*/ 344 w 1930"/>
                <a:gd name="T81" fmla="*/ 164 h 2181"/>
                <a:gd name="T82" fmla="*/ 442 w 1930"/>
                <a:gd name="T83" fmla="*/ 50 h 2181"/>
                <a:gd name="T84" fmla="*/ 579 w 1930"/>
                <a:gd name="T85" fmla="*/ 17 h 2181"/>
                <a:gd name="T86" fmla="*/ 749 w 1930"/>
                <a:gd name="T87" fmla="*/ 44 h 2181"/>
                <a:gd name="T88" fmla="*/ 1066 w 1930"/>
                <a:gd name="T89" fmla="*/ 17 h 2181"/>
                <a:gd name="T90" fmla="*/ 1251 w 1930"/>
                <a:gd name="T91" fmla="*/ 50 h 2181"/>
                <a:gd name="T92" fmla="*/ 1443 w 1930"/>
                <a:gd name="T93" fmla="*/ 50 h 2181"/>
                <a:gd name="T94" fmla="*/ 1639 w 1930"/>
                <a:gd name="T95" fmla="*/ 126 h 2181"/>
                <a:gd name="T96" fmla="*/ 1716 w 1930"/>
                <a:gd name="T97" fmla="*/ 164 h 2181"/>
                <a:gd name="T98" fmla="*/ 1803 w 1930"/>
                <a:gd name="T99" fmla="*/ 186 h 2181"/>
                <a:gd name="T100" fmla="*/ 1929 w 1930"/>
                <a:gd name="T101" fmla="*/ 197 h 2181"/>
                <a:gd name="T102" fmla="*/ 1863 w 1930"/>
                <a:gd name="T103" fmla="*/ 279 h 2181"/>
                <a:gd name="T104" fmla="*/ 1726 w 1930"/>
                <a:gd name="T105" fmla="*/ 344 h 2181"/>
                <a:gd name="T106" fmla="*/ 1661 w 1930"/>
                <a:gd name="T107" fmla="*/ 394 h 2181"/>
                <a:gd name="T108" fmla="*/ 1672 w 1930"/>
                <a:gd name="T109" fmla="*/ 470 h 2181"/>
                <a:gd name="T110" fmla="*/ 1601 w 1930"/>
                <a:gd name="T111" fmla="*/ 606 h 2181"/>
                <a:gd name="T112" fmla="*/ 1514 w 1930"/>
                <a:gd name="T113" fmla="*/ 716 h 218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1930" h="2181">
                  <a:moveTo>
                    <a:pt x="1514" y="716"/>
                  </a:moveTo>
                  <a:lnTo>
                    <a:pt x="1514" y="716"/>
                  </a:lnTo>
                  <a:cubicBezTo>
                    <a:pt x="1497" y="727"/>
                    <a:pt x="1486" y="732"/>
                    <a:pt x="1464" y="743"/>
                  </a:cubicBezTo>
                  <a:cubicBezTo>
                    <a:pt x="1454" y="743"/>
                    <a:pt x="1443" y="743"/>
                    <a:pt x="1432" y="749"/>
                  </a:cubicBezTo>
                  <a:cubicBezTo>
                    <a:pt x="1410" y="754"/>
                    <a:pt x="1399" y="771"/>
                    <a:pt x="1388" y="793"/>
                  </a:cubicBezTo>
                  <a:cubicBezTo>
                    <a:pt x="1371" y="831"/>
                    <a:pt x="1360" y="853"/>
                    <a:pt x="1349" y="891"/>
                  </a:cubicBezTo>
                  <a:cubicBezTo>
                    <a:pt x="1344" y="908"/>
                    <a:pt x="1344" y="913"/>
                    <a:pt x="1344" y="924"/>
                  </a:cubicBezTo>
                  <a:cubicBezTo>
                    <a:pt x="1344" y="979"/>
                    <a:pt x="1344" y="979"/>
                    <a:pt x="1344" y="979"/>
                  </a:cubicBezTo>
                  <a:cubicBezTo>
                    <a:pt x="1344" y="989"/>
                    <a:pt x="1339" y="994"/>
                    <a:pt x="1339" y="1000"/>
                  </a:cubicBezTo>
                  <a:cubicBezTo>
                    <a:pt x="1328" y="1049"/>
                    <a:pt x="1322" y="1082"/>
                    <a:pt x="1300" y="1126"/>
                  </a:cubicBezTo>
                  <a:cubicBezTo>
                    <a:pt x="1289" y="1153"/>
                    <a:pt x="1284" y="1170"/>
                    <a:pt x="1273" y="1192"/>
                  </a:cubicBezTo>
                  <a:cubicBezTo>
                    <a:pt x="1256" y="1224"/>
                    <a:pt x="1240" y="1241"/>
                    <a:pt x="1207" y="1263"/>
                  </a:cubicBezTo>
                  <a:cubicBezTo>
                    <a:pt x="1202" y="1268"/>
                    <a:pt x="1196" y="1279"/>
                    <a:pt x="1186" y="1285"/>
                  </a:cubicBezTo>
                  <a:cubicBezTo>
                    <a:pt x="1170" y="1296"/>
                    <a:pt x="1158" y="1301"/>
                    <a:pt x="1142" y="1312"/>
                  </a:cubicBezTo>
                  <a:cubicBezTo>
                    <a:pt x="1126" y="1328"/>
                    <a:pt x="1115" y="1339"/>
                    <a:pt x="1098" y="1360"/>
                  </a:cubicBezTo>
                  <a:cubicBezTo>
                    <a:pt x="1098" y="1360"/>
                    <a:pt x="1098" y="1366"/>
                    <a:pt x="1093" y="1366"/>
                  </a:cubicBezTo>
                  <a:cubicBezTo>
                    <a:pt x="1093" y="1372"/>
                    <a:pt x="1087" y="1372"/>
                    <a:pt x="1082" y="1372"/>
                  </a:cubicBezTo>
                  <a:cubicBezTo>
                    <a:pt x="1066" y="1393"/>
                    <a:pt x="1055" y="1410"/>
                    <a:pt x="1044" y="1432"/>
                  </a:cubicBezTo>
                  <a:cubicBezTo>
                    <a:pt x="1033" y="1454"/>
                    <a:pt x="1016" y="1459"/>
                    <a:pt x="1005" y="1475"/>
                  </a:cubicBezTo>
                  <a:cubicBezTo>
                    <a:pt x="989" y="1486"/>
                    <a:pt x="983" y="1503"/>
                    <a:pt x="967" y="1514"/>
                  </a:cubicBezTo>
                  <a:cubicBezTo>
                    <a:pt x="956" y="1525"/>
                    <a:pt x="945" y="1530"/>
                    <a:pt x="940" y="1547"/>
                  </a:cubicBezTo>
                  <a:cubicBezTo>
                    <a:pt x="934" y="1558"/>
                    <a:pt x="934" y="1563"/>
                    <a:pt x="929" y="1574"/>
                  </a:cubicBezTo>
                  <a:cubicBezTo>
                    <a:pt x="918" y="1607"/>
                    <a:pt x="912" y="1623"/>
                    <a:pt x="901" y="1656"/>
                  </a:cubicBezTo>
                  <a:cubicBezTo>
                    <a:pt x="885" y="1705"/>
                    <a:pt x="879" y="1732"/>
                    <a:pt x="874" y="1787"/>
                  </a:cubicBezTo>
                  <a:lnTo>
                    <a:pt x="874" y="1787"/>
                  </a:lnTo>
                  <a:cubicBezTo>
                    <a:pt x="863" y="1803"/>
                    <a:pt x="852" y="1809"/>
                    <a:pt x="841" y="1825"/>
                  </a:cubicBezTo>
                  <a:cubicBezTo>
                    <a:pt x="825" y="1841"/>
                    <a:pt x="814" y="1847"/>
                    <a:pt x="797" y="1858"/>
                  </a:cubicBezTo>
                  <a:cubicBezTo>
                    <a:pt x="759" y="1896"/>
                    <a:pt x="749" y="1924"/>
                    <a:pt x="727" y="1967"/>
                  </a:cubicBezTo>
                  <a:cubicBezTo>
                    <a:pt x="700" y="2011"/>
                    <a:pt x="678" y="2033"/>
                    <a:pt x="650" y="2077"/>
                  </a:cubicBezTo>
                  <a:cubicBezTo>
                    <a:pt x="628" y="2104"/>
                    <a:pt x="623" y="2125"/>
                    <a:pt x="601" y="2153"/>
                  </a:cubicBezTo>
                  <a:cubicBezTo>
                    <a:pt x="596" y="2164"/>
                    <a:pt x="590" y="2180"/>
                    <a:pt x="574" y="2180"/>
                  </a:cubicBezTo>
                  <a:cubicBezTo>
                    <a:pt x="557" y="2180"/>
                    <a:pt x="557" y="2159"/>
                    <a:pt x="552" y="2147"/>
                  </a:cubicBezTo>
                  <a:cubicBezTo>
                    <a:pt x="546" y="2121"/>
                    <a:pt x="546" y="2109"/>
                    <a:pt x="541" y="2082"/>
                  </a:cubicBezTo>
                  <a:cubicBezTo>
                    <a:pt x="535" y="2066"/>
                    <a:pt x="535" y="2055"/>
                    <a:pt x="524" y="2039"/>
                  </a:cubicBezTo>
                  <a:cubicBezTo>
                    <a:pt x="519" y="2033"/>
                    <a:pt x="519" y="2022"/>
                    <a:pt x="508" y="2022"/>
                  </a:cubicBezTo>
                  <a:cubicBezTo>
                    <a:pt x="502" y="2022"/>
                    <a:pt x="502" y="2028"/>
                    <a:pt x="497" y="2033"/>
                  </a:cubicBezTo>
                  <a:cubicBezTo>
                    <a:pt x="481" y="2039"/>
                    <a:pt x="475" y="2044"/>
                    <a:pt x="464" y="2055"/>
                  </a:cubicBezTo>
                  <a:cubicBezTo>
                    <a:pt x="442" y="2071"/>
                    <a:pt x="426" y="2082"/>
                    <a:pt x="409" y="2104"/>
                  </a:cubicBezTo>
                  <a:cubicBezTo>
                    <a:pt x="393" y="2088"/>
                    <a:pt x="382" y="2077"/>
                    <a:pt x="366" y="2055"/>
                  </a:cubicBezTo>
                  <a:cubicBezTo>
                    <a:pt x="355" y="2044"/>
                    <a:pt x="344" y="2033"/>
                    <a:pt x="333" y="2017"/>
                  </a:cubicBezTo>
                  <a:cubicBezTo>
                    <a:pt x="333" y="2011"/>
                    <a:pt x="333" y="2006"/>
                    <a:pt x="328" y="2006"/>
                  </a:cubicBezTo>
                  <a:cubicBezTo>
                    <a:pt x="328" y="2000"/>
                    <a:pt x="328" y="1995"/>
                    <a:pt x="323" y="1995"/>
                  </a:cubicBezTo>
                  <a:cubicBezTo>
                    <a:pt x="295" y="1995"/>
                    <a:pt x="279" y="2011"/>
                    <a:pt x="251" y="2022"/>
                  </a:cubicBezTo>
                  <a:cubicBezTo>
                    <a:pt x="213" y="2033"/>
                    <a:pt x="197" y="2050"/>
                    <a:pt x="164" y="2060"/>
                  </a:cubicBezTo>
                  <a:cubicBezTo>
                    <a:pt x="147" y="2066"/>
                    <a:pt x="136" y="2060"/>
                    <a:pt x="120" y="2066"/>
                  </a:cubicBezTo>
                  <a:cubicBezTo>
                    <a:pt x="109" y="2071"/>
                    <a:pt x="104" y="2082"/>
                    <a:pt x="87" y="2082"/>
                  </a:cubicBezTo>
                  <a:cubicBezTo>
                    <a:pt x="82" y="2082"/>
                    <a:pt x="82" y="2082"/>
                    <a:pt x="76" y="2082"/>
                  </a:cubicBezTo>
                  <a:lnTo>
                    <a:pt x="76" y="2082"/>
                  </a:lnTo>
                  <a:cubicBezTo>
                    <a:pt x="104" y="1863"/>
                    <a:pt x="104" y="1863"/>
                    <a:pt x="104" y="1863"/>
                  </a:cubicBezTo>
                  <a:cubicBezTo>
                    <a:pt x="98" y="1858"/>
                    <a:pt x="104" y="1847"/>
                    <a:pt x="98" y="1841"/>
                  </a:cubicBezTo>
                  <a:cubicBezTo>
                    <a:pt x="87" y="1836"/>
                    <a:pt x="76" y="1836"/>
                    <a:pt x="65" y="1831"/>
                  </a:cubicBezTo>
                  <a:cubicBezTo>
                    <a:pt x="54" y="1825"/>
                    <a:pt x="43" y="1814"/>
                    <a:pt x="32" y="1809"/>
                  </a:cubicBezTo>
                  <a:cubicBezTo>
                    <a:pt x="21" y="1798"/>
                    <a:pt x="0" y="1798"/>
                    <a:pt x="0" y="1781"/>
                  </a:cubicBezTo>
                  <a:cubicBezTo>
                    <a:pt x="0" y="1770"/>
                    <a:pt x="5" y="1766"/>
                    <a:pt x="5" y="1759"/>
                  </a:cubicBezTo>
                  <a:cubicBezTo>
                    <a:pt x="10" y="1732"/>
                    <a:pt x="10" y="1716"/>
                    <a:pt x="10" y="1694"/>
                  </a:cubicBezTo>
                  <a:cubicBezTo>
                    <a:pt x="10" y="1678"/>
                    <a:pt x="10" y="1673"/>
                    <a:pt x="10" y="1662"/>
                  </a:cubicBezTo>
                  <a:cubicBezTo>
                    <a:pt x="16" y="1656"/>
                    <a:pt x="21" y="1656"/>
                    <a:pt x="21" y="1651"/>
                  </a:cubicBezTo>
                  <a:cubicBezTo>
                    <a:pt x="38" y="1640"/>
                    <a:pt x="49" y="1623"/>
                    <a:pt x="54" y="1607"/>
                  </a:cubicBezTo>
                  <a:lnTo>
                    <a:pt x="54" y="1607"/>
                  </a:lnTo>
                  <a:cubicBezTo>
                    <a:pt x="54" y="1590"/>
                    <a:pt x="49" y="1585"/>
                    <a:pt x="49" y="1568"/>
                  </a:cubicBezTo>
                  <a:cubicBezTo>
                    <a:pt x="21" y="1404"/>
                    <a:pt x="21" y="1404"/>
                    <a:pt x="21" y="1404"/>
                  </a:cubicBezTo>
                  <a:cubicBezTo>
                    <a:pt x="27" y="1372"/>
                    <a:pt x="54" y="1355"/>
                    <a:pt x="54" y="1317"/>
                  </a:cubicBezTo>
                  <a:cubicBezTo>
                    <a:pt x="54" y="1268"/>
                    <a:pt x="54" y="1268"/>
                    <a:pt x="54" y="1268"/>
                  </a:cubicBezTo>
                  <a:cubicBezTo>
                    <a:pt x="54" y="1241"/>
                    <a:pt x="71" y="1224"/>
                    <a:pt x="82" y="1202"/>
                  </a:cubicBezTo>
                  <a:cubicBezTo>
                    <a:pt x="87" y="1192"/>
                    <a:pt x="87" y="1181"/>
                    <a:pt x="87" y="1170"/>
                  </a:cubicBezTo>
                  <a:cubicBezTo>
                    <a:pt x="104" y="1131"/>
                    <a:pt x="104" y="1109"/>
                    <a:pt x="120" y="1071"/>
                  </a:cubicBezTo>
                  <a:cubicBezTo>
                    <a:pt x="136" y="1038"/>
                    <a:pt x="153" y="1022"/>
                    <a:pt x="164" y="989"/>
                  </a:cubicBezTo>
                  <a:cubicBezTo>
                    <a:pt x="180" y="951"/>
                    <a:pt x="180" y="924"/>
                    <a:pt x="180" y="880"/>
                  </a:cubicBezTo>
                  <a:cubicBezTo>
                    <a:pt x="180" y="836"/>
                    <a:pt x="180" y="836"/>
                    <a:pt x="180" y="836"/>
                  </a:cubicBezTo>
                  <a:cubicBezTo>
                    <a:pt x="180" y="825"/>
                    <a:pt x="191" y="820"/>
                    <a:pt x="197" y="809"/>
                  </a:cubicBezTo>
                  <a:cubicBezTo>
                    <a:pt x="208" y="787"/>
                    <a:pt x="208" y="776"/>
                    <a:pt x="208" y="754"/>
                  </a:cubicBezTo>
                  <a:cubicBezTo>
                    <a:pt x="208" y="721"/>
                    <a:pt x="197" y="705"/>
                    <a:pt x="186" y="678"/>
                  </a:cubicBezTo>
                  <a:cubicBezTo>
                    <a:pt x="180" y="661"/>
                    <a:pt x="180" y="650"/>
                    <a:pt x="175" y="634"/>
                  </a:cubicBezTo>
                  <a:cubicBezTo>
                    <a:pt x="169" y="596"/>
                    <a:pt x="158" y="568"/>
                    <a:pt x="158" y="531"/>
                  </a:cubicBezTo>
                  <a:cubicBezTo>
                    <a:pt x="158" y="476"/>
                    <a:pt x="158" y="476"/>
                    <a:pt x="158" y="476"/>
                  </a:cubicBezTo>
                  <a:cubicBezTo>
                    <a:pt x="158" y="459"/>
                    <a:pt x="158" y="448"/>
                    <a:pt x="158" y="432"/>
                  </a:cubicBezTo>
                  <a:lnTo>
                    <a:pt x="158" y="432"/>
                  </a:lnTo>
                  <a:cubicBezTo>
                    <a:pt x="180" y="432"/>
                    <a:pt x="180" y="432"/>
                    <a:pt x="180" y="432"/>
                  </a:cubicBezTo>
                  <a:cubicBezTo>
                    <a:pt x="202" y="432"/>
                    <a:pt x="208" y="416"/>
                    <a:pt x="224" y="405"/>
                  </a:cubicBezTo>
                  <a:cubicBezTo>
                    <a:pt x="257" y="377"/>
                    <a:pt x="268" y="350"/>
                    <a:pt x="284" y="312"/>
                  </a:cubicBezTo>
                  <a:cubicBezTo>
                    <a:pt x="295" y="268"/>
                    <a:pt x="306" y="246"/>
                    <a:pt x="328" y="208"/>
                  </a:cubicBezTo>
                  <a:cubicBezTo>
                    <a:pt x="333" y="192"/>
                    <a:pt x="339" y="180"/>
                    <a:pt x="344" y="164"/>
                  </a:cubicBezTo>
                  <a:cubicBezTo>
                    <a:pt x="361" y="132"/>
                    <a:pt x="366" y="110"/>
                    <a:pt x="393" y="77"/>
                  </a:cubicBezTo>
                  <a:cubicBezTo>
                    <a:pt x="404" y="61"/>
                    <a:pt x="420" y="61"/>
                    <a:pt x="442" y="50"/>
                  </a:cubicBezTo>
                  <a:cubicBezTo>
                    <a:pt x="459" y="44"/>
                    <a:pt x="470" y="39"/>
                    <a:pt x="486" y="39"/>
                  </a:cubicBezTo>
                  <a:cubicBezTo>
                    <a:pt x="519" y="28"/>
                    <a:pt x="541" y="17"/>
                    <a:pt x="579" y="17"/>
                  </a:cubicBezTo>
                  <a:cubicBezTo>
                    <a:pt x="601" y="17"/>
                    <a:pt x="617" y="28"/>
                    <a:pt x="639" y="28"/>
                  </a:cubicBezTo>
                  <a:cubicBezTo>
                    <a:pt x="683" y="39"/>
                    <a:pt x="705" y="44"/>
                    <a:pt x="749" y="44"/>
                  </a:cubicBezTo>
                  <a:cubicBezTo>
                    <a:pt x="841" y="44"/>
                    <a:pt x="890" y="0"/>
                    <a:pt x="983" y="0"/>
                  </a:cubicBezTo>
                  <a:cubicBezTo>
                    <a:pt x="1016" y="0"/>
                    <a:pt x="1033" y="11"/>
                    <a:pt x="1066" y="17"/>
                  </a:cubicBezTo>
                  <a:cubicBezTo>
                    <a:pt x="1115" y="33"/>
                    <a:pt x="1142" y="33"/>
                    <a:pt x="1196" y="44"/>
                  </a:cubicBezTo>
                  <a:cubicBezTo>
                    <a:pt x="1218" y="44"/>
                    <a:pt x="1229" y="50"/>
                    <a:pt x="1251" y="50"/>
                  </a:cubicBezTo>
                  <a:cubicBezTo>
                    <a:pt x="1295" y="50"/>
                    <a:pt x="1311" y="33"/>
                    <a:pt x="1355" y="33"/>
                  </a:cubicBezTo>
                  <a:cubicBezTo>
                    <a:pt x="1388" y="33"/>
                    <a:pt x="1410" y="39"/>
                    <a:pt x="1443" y="50"/>
                  </a:cubicBezTo>
                  <a:cubicBezTo>
                    <a:pt x="1464" y="55"/>
                    <a:pt x="1481" y="61"/>
                    <a:pt x="1503" y="71"/>
                  </a:cubicBezTo>
                  <a:cubicBezTo>
                    <a:pt x="1558" y="93"/>
                    <a:pt x="1590" y="93"/>
                    <a:pt x="1639" y="126"/>
                  </a:cubicBezTo>
                  <a:cubicBezTo>
                    <a:pt x="1666" y="137"/>
                    <a:pt x="1677" y="148"/>
                    <a:pt x="1705" y="158"/>
                  </a:cubicBezTo>
                  <a:cubicBezTo>
                    <a:pt x="1710" y="158"/>
                    <a:pt x="1710" y="164"/>
                    <a:pt x="1716" y="164"/>
                  </a:cubicBezTo>
                  <a:cubicBezTo>
                    <a:pt x="1721" y="170"/>
                    <a:pt x="1726" y="170"/>
                    <a:pt x="1737" y="170"/>
                  </a:cubicBezTo>
                  <a:cubicBezTo>
                    <a:pt x="1759" y="175"/>
                    <a:pt x="1776" y="180"/>
                    <a:pt x="1803" y="186"/>
                  </a:cubicBezTo>
                  <a:cubicBezTo>
                    <a:pt x="1830" y="186"/>
                    <a:pt x="1847" y="186"/>
                    <a:pt x="1880" y="192"/>
                  </a:cubicBezTo>
                  <a:cubicBezTo>
                    <a:pt x="1896" y="192"/>
                    <a:pt x="1913" y="192"/>
                    <a:pt x="1929" y="197"/>
                  </a:cubicBezTo>
                  <a:lnTo>
                    <a:pt x="1929" y="197"/>
                  </a:lnTo>
                  <a:cubicBezTo>
                    <a:pt x="1924" y="240"/>
                    <a:pt x="1896" y="251"/>
                    <a:pt x="1863" y="279"/>
                  </a:cubicBezTo>
                  <a:cubicBezTo>
                    <a:pt x="1841" y="301"/>
                    <a:pt x="1830" y="312"/>
                    <a:pt x="1803" y="323"/>
                  </a:cubicBezTo>
                  <a:cubicBezTo>
                    <a:pt x="1776" y="333"/>
                    <a:pt x="1759" y="339"/>
                    <a:pt x="1726" y="344"/>
                  </a:cubicBezTo>
                  <a:cubicBezTo>
                    <a:pt x="1710" y="350"/>
                    <a:pt x="1699" y="355"/>
                    <a:pt x="1683" y="361"/>
                  </a:cubicBezTo>
                  <a:cubicBezTo>
                    <a:pt x="1672" y="366"/>
                    <a:pt x="1661" y="377"/>
                    <a:pt x="1661" y="394"/>
                  </a:cubicBezTo>
                  <a:cubicBezTo>
                    <a:pt x="1661" y="399"/>
                    <a:pt x="1666" y="405"/>
                    <a:pt x="1666" y="410"/>
                  </a:cubicBezTo>
                  <a:cubicBezTo>
                    <a:pt x="1672" y="438"/>
                    <a:pt x="1672" y="448"/>
                    <a:pt x="1672" y="470"/>
                  </a:cubicBezTo>
                  <a:cubicBezTo>
                    <a:pt x="1672" y="492"/>
                    <a:pt x="1661" y="509"/>
                    <a:pt x="1650" y="531"/>
                  </a:cubicBezTo>
                  <a:cubicBezTo>
                    <a:pt x="1633" y="557"/>
                    <a:pt x="1622" y="574"/>
                    <a:pt x="1601" y="606"/>
                  </a:cubicBezTo>
                  <a:cubicBezTo>
                    <a:pt x="1590" y="623"/>
                    <a:pt x="1579" y="628"/>
                    <a:pt x="1563" y="645"/>
                  </a:cubicBezTo>
                  <a:cubicBezTo>
                    <a:pt x="1541" y="672"/>
                    <a:pt x="1530" y="689"/>
                    <a:pt x="1514" y="71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0" name="Freeform 170"/>
            <p:cNvSpPr>
              <a:spLocks noChangeArrowheads="1"/>
            </p:cNvSpPr>
            <p:nvPr/>
          </p:nvSpPr>
          <p:spPr bwMode="auto">
            <a:xfrm>
              <a:off x="3386502" y="4763947"/>
              <a:ext cx="326774" cy="413496"/>
            </a:xfrm>
            <a:custGeom>
              <a:avLst/>
              <a:gdLst>
                <a:gd name="T0" fmla="*/ 640 w 1083"/>
                <a:gd name="T1" fmla="*/ 0 h 1373"/>
                <a:gd name="T2" fmla="*/ 640 w 1083"/>
                <a:gd name="T3" fmla="*/ 0 h 1373"/>
                <a:gd name="T4" fmla="*/ 590 w 1083"/>
                <a:gd name="T5" fmla="*/ 27 h 1373"/>
                <a:gd name="T6" fmla="*/ 558 w 1083"/>
                <a:gd name="T7" fmla="*/ 33 h 1373"/>
                <a:gd name="T8" fmla="*/ 514 w 1083"/>
                <a:gd name="T9" fmla="*/ 77 h 1373"/>
                <a:gd name="T10" fmla="*/ 475 w 1083"/>
                <a:gd name="T11" fmla="*/ 175 h 1373"/>
                <a:gd name="T12" fmla="*/ 470 w 1083"/>
                <a:gd name="T13" fmla="*/ 208 h 1373"/>
                <a:gd name="T14" fmla="*/ 470 w 1083"/>
                <a:gd name="T15" fmla="*/ 263 h 1373"/>
                <a:gd name="T16" fmla="*/ 465 w 1083"/>
                <a:gd name="T17" fmla="*/ 284 h 1373"/>
                <a:gd name="T18" fmla="*/ 426 w 1083"/>
                <a:gd name="T19" fmla="*/ 410 h 1373"/>
                <a:gd name="T20" fmla="*/ 399 w 1083"/>
                <a:gd name="T21" fmla="*/ 476 h 1373"/>
                <a:gd name="T22" fmla="*/ 333 w 1083"/>
                <a:gd name="T23" fmla="*/ 547 h 1373"/>
                <a:gd name="T24" fmla="*/ 312 w 1083"/>
                <a:gd name="T25" fmla="*/ 569 h 1373"/>
                <a:gd name="T26" fmla="*/ 268 w 1083"/>
                <a:gd name="T27" fmla="*/ 596 h 1373"/>
                <a:gd name="T28" fmla="*/ 224 w 1083"/>
                <a:gd name="T29" fmla="*/ 644 h 1373"/>
                <a:gd name="T30" fmla="*/ 219 w 1083"/>
                <a:gd name="T31" fmla="*/ 650 h 1373"/>
                <a:gd name="T32" fmla="*/ 208 w 1083"/>
                <a:gd name="T33" fmla="*/ 656 h 1373"/>
                <a:gd name="T34" fmla="*/ 170 w 1083"/>
                <a:gd name="T35" fmla="*/ 716 h 1373"/>
                <a:gd name="T36" fmla="*/ 131 w 1083"/>
                <a:gd name="T37" fmla="*/ 759 h 1373"/>
                <a:gd name="T38" fmla="*/ 93 w 1083"/>
                <a:gd name="T39" fmla="*/ 798 h 1373"/>
                <a:gd name="T40" fmla="*/ 66 w 1083"/>
                <a:gd name="T41" fmla="*/ 831 h 1373"/>
                <a:gd name="T42" fmla="*/ 55 w 1083"/>
                <a:gd name="T43" fmla="*/ 858 h 1373"/>
                <a:gd name="T44" fmla="*/ 27 w 1083"/>
                <a:gd name="T45" fmla="*/ 940 h 1373"/>
                <a:gd name="T46" fmla="*/ 0 w 1083"/>
                <a:gd name="T47" fmla="*/ 1071 h 1373"/>
                <a:gd name="T48" fmla="*/ 0 w 1083"/>
                <a:gd name="T49" fmla="*/ 1071 h 1373"/>
                <a:gd name="T50" fmla="*/ 77 w 1083"/>
                <a:gd name="T51" fmla="*/ 1104 h 1373"/>
                <a:gd name="T52" fmla="*/ 109 w 1083"/>
                <a:gd name="T53" fmla="*/ 1120 h 1373"/>
                <a:gd name="T54" fmla="*/ 142 w 1083"/>
                <a:gd name="T55" fmla="*/ 1131 h 1373"/>
                <a:gd name="T56" fmla="*/ 153 w 1083"/>
                <a:gd name="T57" fmla="*/ 1169 h 1373"/>
                <a:gd name="T58" fmla="*/ 159 w 1083"/>
                <a:gd name="T59" fmla="*/ 1197 h 1373"/>
                <a:gd name="T60" fmla="*/ 197 w 1083"/>
                <a:gd name="T61" fmla="*/ 1295 h 1373"/>
                <a:gd name="T62" fmla="*/ 213 w 1083"/>
                <a:gd name="T63" fmla="*/ 1323 h 1373"/>
                <a:gd name="T64" fmla="*/ 268 w 1083"/>
                <a:gd name="T65" fmla="*/ 1372 h 1373"/>
                <a:gd name="T66" fmla="*/ 382 w 1083"/>
                <a:gd name="T67" fmla="*/ 1301 h 1373"/>
                <a:gd name="T68" fmla="*/ 437 w 1083"/>
                <a:gd name="T69" fmla="*/ 1235 h 1373"/>
                <a:gd name="T70" fmla="*/ 481 w 1083"/>
                <a:gd name="T71" fmla="*/ 1197 h 1373"/>
                <a:gd name="T72" fmla="*/ 497 w 1083"/>
                <a:gd name="T73" fmla="*/ 1180 h 1373"/>
                <a:gd name="T74" fmla="*/ 563 w 1083"/>
                <a:gd name="T75" fmla="*/ 1169 h 1373"/>
                <a:gd name="T76" fmla="*/ 590 w 1083"/>
                <a:gd name="T77" fmla="*/ 1142 h 1373"/>
                <a:gd name="T78" fmla="*/ 612 w 1083"/>
                <a:gd name="T79" fmla="*/ 1109 h 1373"/>
                <a:gd name="T80" fmla="*/ 662 w 1083"/>
                <a:gd name="T81" fmla="*/ 1175 h 1373"/>
                <a:gd name="T82" fmla="*/ 705 w 1083"/>
                <a:gd name="T83" fmla="*/ 1224 h 1373"/>
                <a:gd name="T84" fmla="*/ 727 w 1083"/>
                <a:gd name="T85" fmla="*/ 1208 h 1373"/>
                <a:gd name="T86" fmla="*/ 770 w 1083"/>
                <a:gd name="T87" fmla="*/ 1197 h 1373"/>
                <a:gd name="T88" fmla="*/ 820 w 1083"/>
                <a:gd name="T89" fmla="*/ 1175 h 1373"/>
                <a:gd name="T90" fmla="*/ 940 w 1083"/>
                <a:gd name="T91" fmla="*/ 1104 h 1373"/>
                <a:gd name="T92" fmla="*/ 940 w 1083"/>
                <a:gd name="T93" fmla="*/ 1104 h 1373"/>
                <a:gd name="T94" fmla="*/ 962 w 1083"/>
                <a:gd name="T95" fmla="*/ 951 h 1373"/>
                <a:gd name="T96" fmla="*/ 978 w 1083"/>
                <a:gd name="T97" fmla="*/ 907 h 1373"/>
                <a:gd name="T98" fmla="*/ 984 w 1083"/>
                <a:gd name="T99" fmla="*/ 863 h 1373"/>
                <a:gd name="T100" fmla="*/ 989 w 1083"/>
                <a:gd name="T101" fmla="*/ 825 h 1373"/>
                <a:gd name="T102" fmla="*/ 989 w 1083"/>
                <a:gd name="T103" fmla="*/ 770 h 1373"/>
                <a:gd name="T104" fmla="*/ 995 w 1083"/>
                <a:gd name="T105" fmla="*/ 727 h 1373"/>
                <a:gd name="T106" fmla="*/ 1000 w 1083"/>
                <a:gd name="T107" fmla="*/ 644 h 1373"/>
                <a:gd name="T108" fmla="*/ 1017 w 1083"/>
                <a:gd name="T109" fmla="*/ 601 h 1373"/>
                <a:gd name="T110" fmla="*/ 1066 w 1083"/>
                <a:gd name="T111" fmla="*/ 476 h 1373"/>
                <a:gd name="T112" fmla="*/ 1082 w 1083"/>
                <a:gd name="T113" fmla="*/ 432 h 1373"/>
                <a:gd name="T114" fmla="*/ 1061 w 1083"/>
                <a:gd name="T115" fmla="*/ 393 h 1373"/>
                <a:gd name="T116" fmla="*/ 1033 w 1083"/>
                <a:gd name="T117" fmla="*/ 366 h 1373"/>
                <a:gd name="T118" fmla="*/ 995 w 1083"/>
                <a:gd name="T119" fmla="*/ 311 h 1373"/>
                <a:gd name="T120" fmla="*/ 940 w 1083"/>
                <a:gd name="T121" fmla="*/ 181 h 1373"/>
                <a:gd name="T122" fmla="*/ 951 w 1083"/>
                <a:gd name="T123" fmla="*/ 115 h 1373"/>
                <a:gd name="T124" fmla="*/ 640 w 1083"/>
                <a:gd name="T125" fmla="*/ 0 h 1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  <a:cxn ang="0">
                  <a:pos x="T124" y="T125"/>
                </a:cxn>
              </a:cxnLst>
              <a:rect l="0" t="0" r="r" b="b"/>
              <a:pathLst>
                <a:path w="1083" h="1373">
                  <a:moveTo>
                    <a:pt x="640" y="0"/>
                  </a:moveTo>
                  <a:lnTo>
                    <a:pt x="640" y="0"/>
                  </a:lnTo>
                  <a:cubicBezTo>
                    <a:pt x="623" y="11"/>
                    <a:pt x="612" y="16"/>
                    <a:pt x="590" y="27"/>
                  </a:cubicBezTo>
                  <a:cubicBezTo>
                    <a:pt x="580" y="27"/>
                    <a:pt x="569" y="27"/>
                    <a:pt x="558" y="33"/>
                  </a:cubicBezTo>
                  <a:cubicBezTo>
                    <a:pt x="536" y="38"/>
                    <a:pt x="525" y="55"/>
                    <a:pt x="514" y="77"/>
                  </a:cubicBezTo>
                  <a:cubicBezTo>
                    <a:pt x="497" y="115"/>
                    <a:pt x="486" y="137"/>
                    <a:pt x="475" y="175"/>
                  </a:cubicBezTo>
                  <a:cubicBezTo>
                    <a:pt x="470" y="192"/>
                    <a:pt x="470" y="197"/>
                    <a:pt x="470" y="208"/>
                  </a:cubicBezTo>
                  <a:cubicBezTo>
                    <a:pt x="470" y="263"/>
                    <a:pt x="470" y="263"/>
                    <a:pt x="470" y="263"/>
                  </a:cubicBezTo>
                  <a:cubicBezTo>
                    <a:pt x="470" y="273"/>
                    <a:pt x="465" y="278"/>
                    <a:pt x="465" y="284"/>
                  </a:cubicBezTo>
                  <a:cubicBezTo>
                    <a:pt x="454" y="333"/>
                    <a:pt x="448" y="366"/>
                    <a:pt x="426" y="410"/>
                  </a:cubicBezTo>
                  <a:cubicBezTo>
                    <a:pt x="415" y="437"/>
                    <a:pt x="410" y="454"/>
                    <a:pt x="399" y="476"/>
                  </a:cubicBezTo>
                  <a:cubicBezTo>
                    <a:pt x="382" y="508"/>
                    <a:pt x="366" y="525"/>
                    <a:pt x="333" y="547"/>
                  </a:cubicBezTo>
                  <a:cubicBezTo>
                    <a:pt x="328" y="552"/>
                    <a:pt x="322" y="563"/>
                    <a:pt x="312" y="569"/>
                  </a:cubicBezTo>
                  <a:cubicBezTo>
                    <a:pt x="296" y="580"/>
                    <a:pt x="284" y="585"/>
                    <a:pt x="268" y="596"/>
                  </a:cubicBezTo>
                  <a:cubicBezTo>
                    <a:pt x="252" y="612"/>
                    <a:pt x="241" y="623"/>
                    <a:pt x="224" y="644"/>
                  </a:cubicBezTo>
                  <a:cubicBezTo>
                    <a:pt x="224" y="644"/>
                    <a:pt x="224" y="650"/>
                    <a:pt x="219" y="650"/>
                  </a:cubicBezTo>
                  <a:cubicBezTo>
                    <a:pt x="219" y="656"/>
                    <a:pt x="213" y="656"/>
                    <a:pt x="208" y="656"/>
                  </a:cubicBezTo>
                  <a:cubicBezTo>
                    <a:pt x="192" y="677"/>
                    <a:pt x="181" y="694"/>
                    <a:pt x="170" y="716"/>
                  </a:cubicBezTo>
                  <a:cubicBezTo>
                    <a:pt x="159" y="738"/>
                    <a:pt x="142" y="743"/>
                    <a:pt x="131" y="759"/>
                  </a:cubicBezTo>
                  <a:cubicBezTo>
                    <a:pt x="115" y="770"/>
                    <a:pt x="109" y="787"/>
                    <a:pt x="93" y="798"/>
                  </a:cubicBezTo>
                  <a:cubicBezTo>
                    <a:pt x="82" y="809"/>
                    <a:pt x="71" y="814"/>
                    <a:pt x="66" y="831"/>
                  </a:cubicBezTo>
                  <a:cubicBezTo>
                    <a:pt x="60" y="842"/>
                    <a:pt x="60" y="847"/>
                    <a:pt x="55" y="858"/>
                  </a:cubicBezTo>
                  <a:cubicBezTo>
                    <a:pt x="44" y="891"/>
                    <a:pt x="38" y="907"/>
                    <a:pt x="27" y="940"/>
                  </a:cubicBezTo>
                  <a:cubicBezTo>
                    <a:pt x="11" y="989"/>
                    <a:pt x="5" y="1016"/>
                    <a:pt x="0" y="1071"/>
                  </a:cubicBezTo>
                  <a:lnTo>
                    <a:pt x="0" y="1071"/>
                  </a:lnTo>
                  <a:cubicBezTo>
                    <a:pt x="27" y="1087"/>
                    <a:pt x="49" y="1093"/>
                    <a:pt x="77" y="1104"/>
                  </a:cubicBezTo>
                  <a:cubicBezTo>
                    <a:pt x="88" y="1104"/>
                    <a:pt x="93" y="1120"/>
                    <a:pt x="109" y="1120"/>
                  </a:cubicBezTo>
                  <a:cubicBezTo>
                    <a:pt x="120" y="1131"/>
                    <a:pt x="131" y="1125"/>
                    <a:pt x="142" y="1131"/>
                  </a:cubicBezTo>
                  <a:cubicBezTo>
                    <a:pt x="153" y="1142"/>
                    <a:pt x="148" y="1153"/>
                    <a:pt x="153" y="1169"/>
                  </a:cubicBezTo>
                  <a:cubicBezTo>
                    <a:pt x="153" y="1180"/>
                    <a:pt x="159" y="1186"/>
                    <a:pt x="159" y="1197"/>
                  </a:cubicBezTo>
                  <a:cubicBezTo>
                    <a:pt x="164" y="1240"/>
                    <a:pt x="181" y="1262"/>
                    <a:pt x="197" y="1295"/>
                  </a:cubicBezTo>
                  <a:cubicBezTo>
                    <a:pt x="203" y="1306"/>
                    <a:pt x="208" y="1312"/>
                    <a:pt x="213" y="1323"/>
                  </a:cubicBezTo>
                  <a:cubicBezTo>
                    <a:pt x="230" y="1350"/>
                    <a:pt x="241" y="1372"/>
                    <a:pt x="268" y="1372"/>
                  </a:cubicBezTo>
                  <a:cubicBezTo>
                    <a:pt x="317" y="1372"/>
                    <a:pt x="350" y="1344"/>
                    <a:pt x="382" y="1301"/>
                  </a:cubicBezTo>
                  <a:cubicBezTo>
                    <a:pt x="404" y="1273"/>
                    <a:pt x="415" y="1257"/>
                    <a:pt x="437" y="1235"/>
                  </a:cubicBezTo>
                  <a:cubicBezTo>
                    <a:pt x="454" y="1219"/>
                    <a:pt x="465" y="1213"/>
                    <a:pt x="481" y="1197"/>
                  </a:cubicBezTo>
                  <a:cubicBezTo>
                    <a:pt x="486" y="1191"/>
                    <a:pt x="492" y="1186"/>
                    <a:pt x="497" y="1180"/>
                  </a:cubicBezTo>
                  <a:cubicBezTo>
                    <a:pt x="519" y="1169"/>
                    <a:pt x="541" y="1180"/>
                    <a:pt x="563" y="1169"/>
                  </a:cubicBezTo>
                  <a:cubicBezTo>
                    <a:pt x="574" y="1164"/>
                    <a:pt x="580" y="1153"/>
                    <a:pt x="590" y="1142"/>
                  </a:cubicBezTo>
                  <a:cubicBezTo>
                    <a:pt x="596" y="1131"/>
                    <a:pt x="607" y="1120"/>
                    <a:pt x="612" y="1109"/>
                  </a:cubicBezTo>
                  <a:cubicBezTo>
                    <a:pt x="629" y="1136"/>
                    <a:pt x="645" y="1147"/>
                    <a:pt x="662" y="1175"/>
                  </a:cubicBezTo>
                  <a:cubicBezTo>
                    <a:pt x="673" y="1197"/>
                    <a:pt x="678" y="1224"/>
                    <a:pt x="705" y="1224"/>
                  </a:cubicBezTo>
                  <a:cubicBezTo>
                    <a:pt x="716" y="1224"/>
                    <a:pt x="716" y="1213"/>
                    <a:pt x="727" y="1208"/>
                  </a:cubicBezTo>
                  <a:cubicBezTo>
                    <a:pt x="744" y="1202"/>
                    <a:pt x="754" y="1202"/>
                    <a:pt x="770" y="1197"/>
                  </a:cubicBezTo>
                  <a:cubicBezTo>
                    <a:pt x="792" y="1191"/>
                    <a:pt x="803" y="1186"/>
                    <a:pt x="820" y="1175"/>
                  </a:cubicBezTo>
                  <a:cubicBezTo>
                    <a:pt x="863" y="1142"/>
                    <a:pt x="891" y="1125"/>
                    <a:pt x="940" y="1104"/>
                  </a:cubicBezTo>
                  <a:lnTo>
                    <a:pt x="940" y="1104"/>
                  </a:lnTo>
                  <a:cubicBezTo>
                    <a:pt x="946" y="1038"/>
                    <a:pt x="951" y="1011"/>
                    <a:pt x="962" y="951"/>
                  </a:cubicBezTo>
                  <a:cubicBezTo>
                    <a:pt x="967" y="935"/>
                    <a:pt x="978" y="924"/>
                    <a:pt x="978" y="907"/>
                  </a:cubicBezTo>
                  <a:cubicBezTo>
                    <a:pt x="984" y="891"/>
                    <a:pt x="978" y="880"/>
                    <a:pt x="984" y="863"/>
                  </a:cubicBezTo>
                  <a:cubicBezTo>
                    <a:pt x="984" y="847"/>
                    <a:pt x="989" y="842"/>
                    <a:pt x="989" y="825"/>
                  </a:cubicBezTo>
                  <a:cubicBezTo>
                    <a:pt x="989" y="770"/>
                    <a:pt x="989" y="770"/>
                    <a:pt x="989" y="770"/>
                  </a:cubicBezTo>
                  <a:cubicBezTo>
                    <a:pt x="989" y="754"/>
                    <a:pt x="989" y="743"/>
                    <a:pt x="995" y="727"/>
                  </a:cubicBezTo>
                  <a:cubicBezTo>
                    <a:pt x="995" y="694"/>
                    <a:pt x="995" y="677"/>
                    <a:pt x="1000" y="644"/>
                  </a:cubicBezTo>
                  <a:cubicBezTo>
                    <a:pt x="1006" y="628"/>
                    <a:pt x="1011" y="618"/>
                    <a:pt x="1017" y="601"/>
                  </a:cubicBezTo>
                  <a:cubicBezTo>
                    <a:pt x="1033" y="552"/>
                    <a:pt x="1050" y="525"/>
                    <a:pt x="1066" y="476"/>
                  </a:cubicBezTo>
                  <a:cubicBezTo>
                    <a:pt x="1071" y="459"/>
                    <a:pt x="1082" y="448"/>
                    <a:pt x="1082" y="432"/>
                  </a:cubicBezTo>
                  <a:cubicBezTo>
                    <a:pt x="1082" y="415"/>
                    <a:pt x="1071" y="404"/>
                    <a:pt x="1061" y="393"/>
                  </a:cubicBezTo>
                  <a:cubicBezTo>
                    <a:pt x="1050" y="382"/>
                    <a:pt x="1044" y="371"/>
                    <a:pt x="1033" y="366"/>
                  </a:cubicBezTo>
                  <a:cubicBezTo>
                    <a:pt x="1017" y="344"/>
                    <a:pt x="1011" y="333"/>
                    <a:pt x="995" y="311"/>
                  </a:cubicBezTo>
                  <a:cubicBezTo>
                    <a:pt x="951" y="273"/>
                    <a:pt x="940" y="235"/>
                    <a:pt x="940" y="181"/>
                  </a:cubicBezTo>
                  <a:cubicBezTo>
                    <a:pt x="940" y="153"/>
                    <a:pt x="946" y="142"/>
                    <a:pt x="951" y="115"/>
                  </a:cubicBezTo>
                  <a:cubicBezTo>
                    <a:pt x="640" y="0"/>
                    <a:pt x="640" y="0"/>
                    <a:pt x="64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1" name="Freeform 171"/>
            <p:cNvSpPr>
              <a:spLocks noChangeArrowheads="1"/>
            </p:cNvSpPr>
            <p:nvPr/>
          </p:nvSpPr>
          <p:spPr bwMode="auto">
            <a:xfrm>
              <a:off x="3581233" y="4581209"/>
              <a:ext cx="600196" cy="773637"/>
            </a:xfrm>
            <a:custGeom>
              <a:avLst/>
              <a:gdLst>
                <a:gd name="T0" fmla="*/ 415 w 1990"/>
                <a:gd name="T1" fmla="*/ 87 h 2563"/>
                <a:gd name="T2" fmla="*/ 289 w 1990"/>
                <a:gd name="T3" fmla="*/ 213 h 2563"/>
                <a:gd name="T4" fmla="*/ 169 w 1990"/>
                <a:gd name="T5" fmla="*/ 251 h 2563"/>
                <a:gd name="T6" fmla="*/ 152 w 1990"/>
                <a:gd name="T7" fmla="*/ 300 h 2563"/>
                <a:gd name="T8" fmla="*/ 136 w 1990"/>
                <a:gd name="T9" fmla="*/ 421 h 2563"/>
                <a:gd name="T10" fmla="*/ 49 w 1990"/>
                <a:gd name="T11" fmla="*/ 535 h 2563"/>
                <a:gd name="T12" fmla="*/ 0 w 1990"/>
                <a:gd name="T13" fmla="*/ 606 h 2563"/>
                <a:gd name="T14" fmla="*/ 300 w 1990"/>
                <a:gd name="T15" fmla="*/ 787 h 2563"/>
                <a:gd name="T16" fmla="*/ 393 w 1990"/>
                <a:gd name="T17" fmla="*/ 972 h 2563"/>
                <a:gd name="T18" fmla="*/ 442 w 1990"/>
                <a:gd name="T19" fmla="*/ 1038 h 2563"/>
                <a:gd name="T20" fmla="*/ 377 w 1990"/>
                <a:gd name="T21" fmla="*/ 1207 h 2563"/>
                <a:gd name="T22" fmla="*/ 355 w 1990"/>
                <a:gd name="T23" fmla="*/ 1333 h 2563"/>
                <a:gd name="T24" fmla="*/ 349 w 1990"/>
                <a:gd name="T25" fmla="*/ 1431 h 2563"/>
                <a:gd name="T26" fmla="*/ 338 w 1990"/>
                <a:gd name="T27" fmla="*/ 1513 h 2563"/>
                <a:gd name="T28" fmla="*/ 300 w 1990"/>
                <a:gd name="T29" fmla="*/ 1710 h 2563"/>
                <a:gd name="T30" fmla="*/ 311 w 1990"/>
                <a:gd name="T31" fmla="*/ 1748 h 2563"/>
                <a:gd name="T32" fmla="*/ 333 w 1990"/>
                <a:gd name="T33" fmla="*/ 1896 h 2563"/>
                <a:gd name="T34" fmla="*/ 371 w 1990"/>
                <a:gd name="T35" fmla="*/ 1929 h 2563"/>
                <a:gd name="T36" fmla="*/ 453 w 1990"/>
                <a:gd name="T37" fmla="*/ 1961 h 2563"/>
                <a:gd name="T38" fmla="*/ 502 w 1990"/>
                <a:gd name="T39" fmla="*/ 1978 h 2563"/>
                <a:gd name="T40" fmla="*/ 507 w 1990"/>
                <a:gd name="T41" fmla="*/ 2130 h 2563"/>
                <a:gd name="T42" fmla="*/ 535 w 1990"/>
                <a:gd name="T43" fmla="*/ 2300 h 2563"/>
                <a:gd name="T44" fmla="*/ 600 w 1990"/>
                <a:gd name="T45" fmla="*/ 2502 h 2563"/>
                <a:gd name="T46" fmla="*/ 644 w 1990"/>
                <a:gd name="T47" fmla="*/ 2562 h 2563"/>
                <a:gd name="T48" fmla="*/ 759 w 1990"/>
                <a:gd name="T49" fmla="*/ 2496 h 2563"/>
                <a:gd name="T50" fmla="*/ 884 w 1990"/>
                <a:gd name="T51" fmla="*/ 2414 h 2563"/>
                <a:gd name="T52" fmla="*/ 1054 w 1990"/>
                <a:gd name="T53" fmla="*/ 2344 h 2563"/>
                <a:gd name="T54" fmla="*/ 1081 w 1990"/>
                <a:gd name="T55" fmla="*/ 2267 h 2563"/>
                <a:gd name="T56" fmla="*/ 1076 w 1990"/>
                <a:gd name="T57" fmla="*/ 2207 h 2563"/>
                <a:gd name="T58" fmla="*/ 1114 w 1990"/>
                <a:gd name="T59" fmla="*/ 1989 h 2563"/>
                <a:gd name="T60" fmla="*/ 1213 w 1990"/>
                <a:gd name="T61" fmla="*/ 1797 h 2563"/>
                <a:gd name="T62" fmla="*/ 1289 w 1990"/>
                <a:gd name="T63" fmla="*/ 1677 h 2563"/>
                <a:gd name="T64" fmla="*/ 1387 w 1990"/>
                <a:gd name="T65" fmla="*/ 1579 h 2563"/>
                <a:gd name="T66" fmla="*/ 1420 w 1990"/>
                <a:gd name="T67" fmla="*/ 1617 h 2563"/>
                <a:gd name="T68" fmla="*/ 1469 w 1990"/>
                <a:gd name="T69" fmla="*/ 1660 h 2563"/>
                <a:gd name="T70" fmla="*/ 1590 w 1990"/>
                <a:gd name="T71" fmla="*/ 1590 h 2563"/>
                <a:gd name="T72" fmla="*/ 1704 w 1990"/>
                <a:gd name="T73" fmla="*/ 1552 h 2563"/>
                <a:gd name="T74" fmla="*/ 1764 w 1990"/>
                <a:gd name="T75" fmla="*/ 1289 h 2563"/>
                <a:gd name="T76" fmla="*/ 1797 w 1990"/>
                <a:gd name="T77" fmla="*/ 1158 h 2563"/>
                <a:gd name="T78" fmla="*/ 1868 w 1990"/>
                <a:gd name="T79" fmla="*/ 1087 h 2563"/>
                <a:gd name="T80" fmla="*/ 1989 w 1990"/>
                <a:gd name="T81" fmla="*/ 934 h 2563"/>
                <a:gd name="T82" fmla="*/ 1918 w 1990"/>
                <a:gd name="T83" fmla="*/ 863 h 2563"/>
                <a:gd name="T84" fmla="*/ 1830 w 1990"/>
                <a:gd name="T85" fmla="*/ 809 h 2563"/>
                <a:gd name="T86" fmla="*/ 1579 w 1990"/>
                <a:gd name="T87" fmla="*/ 694 h 2563"/>
                <a:gd name="T88" fmla="*/ 1497 w 1990"/>
                <a:gd name="T89" fmla="*/ 562 h 2563"/>
                <a:gd name="T90" fmla="*/ 1491 w 1990"/>
                <a:gd name="T91" fmla="*/ 415 h 2563"/>
                <a:gd name="T92" fmla="*/ 1519 w 1990"/>
                <a:gd name="T93" fmla="*/ 366 h 2563"/>
                <a:gd name="T94" fmla="*/ 1475 w 1990"/>
                <a:gd name="T95" fmla="*/ 284 h 2563"/>
                <a:gd name="T96" fmla="*/ 1338 w 1990"/>
                <a:gd name="T97" fmla="*/ 256 h 2563"/>
                <a:gd name="T98" fmla="*/ 1268 w 1990"/>
                <a:gd name="T99" fmla="*/ 245 h 2563"/>
                <a:gd name="T100" fmla="*/ 1251 w 1990"/>
                <a:gd name="T101" fmla="*/ 174 h 2563"/>
                <a:gd name="T102" fmla="*/ 1256 w 1990"/>
                <a:gd name="T103" fmla="*/ 114 h 2563"/>
                <a:gd name="T104" fmla="*/ 1235 w 1990"/>
                <a:gd name="T105" fmla="*/ 32 h 2563"/>
                <a:gd name="T106" fmla="*/ 1180 w 1990"/>
                <a:gd name="T107" fmla="*/ 11 h 2563"/>
                <a:gd name="T108" fmla="*/ 1120 w 1990"/>
                <a:gd name="T109" fmla="*/ 32 h 2563"/>
                <a:gd name="T110" fmla="*/ 950 w 1990"/>
                <a:gd name="T111" fmla="*/ 109 h 2563"/>
                <a:gd name="T112" fmla="*/ 830 w 1990"/>
                <a:gd name="T113" fmla="*/ 76 h 2563"/>
                <a:gd name="T114" fmla="*/ 748 w 1990"/>
                <a:gd name="T115" fmla="*/ 103 h 2563"/>
                <a:gd name="T116" fmla="*/ 677 w 1990"/>
                <a:gd name="T117" fmla="*/ 125 h 2563"/>
                <a:gd name="T118" fmla="*/ 469 w 1990"/>
                <a:gd name="T119" fmla="*/ 119 h 2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1990" h="2563">
                  <a:moveTo>
                    <a:pt x="415" y="87"/>
                  </a:moveTo>
                  <a:lnTo>
                    <a:pt x="415" y="87"/>
                  </a:lnTo>
                  <a:cubicBezTo>
                    <a:pt x="410" y="130"/>
                    <a:pt x="382" y="141"/>
                    <a:pt x="349" y="169"/>
                  </a:cubicBezTo>
                  <a:cubicBezTo>
                    <a:pt x="327" y="191"/>
                    <a:pt x="316" y="202"/>
                    <a:pt x="289" y="213"/>
                  </a:cubicBezTo>
                  <a:cubicBezTo>
                    <a:pt x="262" y="223"/>
                    <a:pt x="245" y="229"/>
                    <a:pt x="212" y="234"/>
                  </a:cubicBezTo>
                  <a:cubicBezTo>
                    <a:pt x="196" y="240"/>
                    <a:pt x="185" y="245"/>
                    <a:pt x="169" y="251"/>
                  </a:cubicBezTo>
                  <a:cubicBezTo>
                    <a:pt x="158" y="256"/>
                    <a:pt x="147" y="267"/>
                    <a:pt x="147" y="284"/>
                  </a:cubicBezTo>
                  <a:cubicBezTo>
                    <a:pt x="147" y="289"/>
                    <a:pt x="152" y="295"/>
                    <a:pt x="152" y="300"/>
                  </a:cubicBezTo>
                  <a:cubicBezTo>
                    <a:pt x="158" y="328"/>
                    <a:pt x="158" y="338"/>
                    <a:pt x="158" y="360"/>
                  </a:cubicBezTo>
                  <a:cubicBezTo>
                    <a:pt x="158" y="382"/>
                    <a:pt x="147" y="399"/>
                    <a:pt x="136" y="421"/>
                  </a:cubicBezTo>
                  <a:cubicBezTo>
                    <a:pt x="119" y="447"/>
                    <a:pt x="108" y="464"/>
                    <a:pt x="87" y="496"/>
                  </a:cubicBezTo>
                  <a:cubicBezTo>
                    <a:pt x="76" y="513"/>
                    <a:pt x="65" y="518"/>
                    <a:pt x="49" y="535"/>
                  </a:cubicBezTo>
                  <a:cubicBezTo>
                    <a:pt x="27" y="562"/>
                    <a:pt x="16" y="579"/>
                    <a:pt x="0" y="606"/>
                  </a:cubicBezTo>
                  <a:lnTo>
                    <a:pt x="0" y="606"/>
                  </a:lnTo>
                  <a:cubicBezTo>
                    <a:pt x="311" y="721"/>
                    <a:pt x="311" y="721"/>
                    <a:pt x="311" y="721"/>
                  </a:cubicBezTo>
                  <a:cubicBezTo>
                    <a:pt x="306" y="748"/>
                    <a:pt x="300" y="759"/>
                    <a:pt x="300" y="787"/>
                  </a:cubicBezTo>
                  <a:cubicBezTo>
                    <a:pt x="300" y="841"/>
                    <a:pt x="311" y="879"/>
                    <a:pt x="355" y="917"/>
                  </a:cubicBezTo>
                  <a:cubicBezTo>
                    <a:pt x="371" y="939"/>
                    <a:pt x="377" y="950"/>
                    <a:pt x="393" y="972"/>
                  </a:cubicBezTo>
                  <a:cubicBezTo>
                    <a:pt x="404" y="977"/>
                    <a:pt x="410" y="988"/>
                    <a:pt x="421" y="999"/>
                  </a:cubicBezTo>
                  <a:cubicBezTo>
                    <a:pt x="431" y="1010"/>
                    <a:pt x="442" y="1021"/>
                    <a:pt x="442" y="1038"/>
                  </a:cubicBezTo>
                  <a:cubicBezTo>
                    <a:pt x="442" y="1054"/>
                    <a:pt x="431" y="1065"/>
                    <a:pt x="426" y="1082"/>
                  </a:cubicBezTo>
                  <a:cubicBezTo>
                    <a:pt x="410" y="1131"/>
                    <a:pt x="393" y="1158"/>
                    <a:pt x="377" y="1207"/>
                  </a:cubicBezTo>
                  <a:cubicBezTo>
                    <a:pt x="371" y="1224"/>
                    <a:pt x="366" y="1234"/>
                    <a:pt x="360" y="1250"/>
                  </a:cubicBezTo>
                  <a:cubicBezTo>
                    <a:pt x="355" y="1283"/>
                    <a:pt x="355" y="1300"/>
                    <a:pt x="355" y="1333"/>
                  </a:cubicBezTo>
                  <a:cubicBezTo>
                    <a:pt x="349" y="1349"/>
                    <a:pt x="349" y="1360"/>
                    <a:pt x="349" y="1376"/>
                  </a:cubicBezTo>
                  <a:cubicBezTo>
                    <a:pt x="349" y="1431"/>
                    <a:pt x="349" y="1431"/>
                    <a:pt x="349" y="1431"/>
                  </a:cubicBezTo>
                  <a:cubicBezTo>
                    <a:pt x="349" y="1448"/>
                    <a:pt x="344" y="1453"/>
                    <a:pt x="344" y="1469"/>
                  </a:cubicBezTo>
                  <a:cubicBezTo>
                    <a:pt x="338" y="1486"/>
                    <a:pt x="344" y="1497"/>
                    <a:pt x="338" y="1513"/>
                  </a:cubicBezTo>
                  <a:cubicBezTo>
                    <a:pt x="338" y="1530"/>
                    <a:pt x="327" y="1541"/>
                    <a:pt x="322" y="1557"/>
                  </a:cubicBezTo>
                  <a:cubicBezTo>
                    <a:pt x="311" y="1617"/>
                    <a:pt x="306" y="1644"/>
                    <a:pt x="300" y="1710"/>
                  </a:cubicBezTo>
                  <a:lnTo>
                    <a:pt x="300" y="1710"/>
                  </a:lnTo>
                  <a:cubicBezTo>
                    <a:pt x="300" y="1726"/>
                    <a:pt x="311" y="1731"/>
                    <a:pt x="311" y="1748"/>
                  </a:cubicBezTo>
                  <a:cubicBezTo>
                    <a:pt x="316" y="1786"/>
                    <a:pt x="316" y="1808"/>
                    <a:pt x="322" y="1841"/>
                  </a:cubicBezTo>
                  <a:cubicBezTo>
                    <a:pt x="322" y="1863"/>
                    <a:pt x="333" y="1874"/>
                    <a:pt x="333" y="1896"/>
                  </a:cubicBezTo>
                  <a:cubicBezTo>
                    <a:pt x="338" y="1907"/>
                    <a:pt x="338" y="1918"/>
                    <a:pt x="349" y="1929"/>
                  </a:cubicBezTo>
                  <a:cubicBezTo>
                    <a:pt x="355" y="1929"/>
                    <a:pt x="360" y="1929"/>
                    <a:pt x="371" y="1929"/>
                  </a:cubicBezTo>
                  <a:cubicBezTo>
                    <a:pt x="388" y="1929"/>
                    <a:pt x="393" y="1934"/>
                    <a:pt x="410" y="1940"/>
                  </a:cubicBezTo>
                  <a:cubicBezTo>
                    <a:pt x="426" y="1950"/>
                    <a:pt x="437" y="1956"/>
                    <a:pt x="453" y="1961"/>
                  </a:cubicBezTo>
                  <a:cubicBezTo>
                    <a:pt x="464" y="1961"/>
                    <a:pt x="469" y="1961"/>
                    <a:pt x="475" y="1967"/>
                  </a:cubicBezTo>
                  <a:cubicBezTo>
                    <a:pt x="485" y="1967"/>
                    <a:pt x="502" y="1967"/>
                    <a:pt x="502" y="1978"/>
                  </a:cubicBezTo>
                  <a:cubicBezTo>
                    <a:pt x="502" y="2021"/>
                    <a:pt x="502" y="2021"/>
                    <a:pt x="502" y="2021"/>
                  </a:cubicBezTo>
                  <a:cubicBezTo>
                    <a:pt x="502" y="2065"/>
                    <a:pt x="502" y="2087"/>
                    <a:pt x="507" y="2130"/>
                  </a:cubicBezTo>
                  <a:cubicBezTo>
                    <a:pt x="507" y="2141"/>
                    <a:pt x="513" y="2147"/>
                    <a:pt x="518" y="2163"/>
                  </a:cubicBezTo>
                  <a:cubicBezTo>
                    <a:pt x="529" y="2212"/>
                    <a:pt x="524" y="2245"/>
                    <a:pt x="535" y="2300"/>
                  </a:cubicBezTo>
                  <a:cubicBezTo>
                    <a:pt x="540" y="2360"/>
                    <a:pt x="557" y="2392"/>
                    <a:pt x="579" y="2447"/>
                  </a:cubicBezTo>
                  <a:cubicBezTo>
                    <a:pt x="584" y="2469"/>
                    <a:pt x="595" y="2480"/>
                    <a:pt x="600" y="2502"/>
                  </a:cubicBezTo>
                  <a:cubicBezTo>
                    <a:pt x="611" y="2524"/>
                    <a:pt x="628" y="2535"/>
                    <a:pt x="644" y="2562"/>
                  </a:cubicBezTo>
                  <a:lnTo>
                    <a:pt x="644" y="2562"/>
                  </a:lnTo>
                  <a:cubicBezTo>
                    <a:pt x="655" y="2557"/>
                    <a:pt x="672" y="2557"/>
                    <a:pt x="688" y="2551"/>
                  </a:cubicBezTo>
                  <a:cubicBezTo>
                    <a:pt x="721" y="2540"/>
                    <a:pt x="732" y="2518"/>
                    <a:pt x="759" y="2496"/>
                  </a:cubicBezTo>
                  <a:cubicBezTo>
                    <a:pt x="770" y="2485"/>
                    <a:pt x="781" y="2480"/>
                    <a:pt x="792" y="2474"/>
                  </a:cubicBezTo>
                  <a:cubicBezTo>
                    <a:pt x="824" y="2453"/>
                    <a:pt x="847" y="2436"/>
                    <a:pt x="884" y="2414"/>
                  </a:cubicBezTo>
                  <a:cubicBezTo>
                    <a:pt x="928" y="2392"/>
                    <a:pt x="956" y="2382"/>
                    <a:pt x="999" y="2366"/>
                  </a:cubicBezTo>
                  <a:cubicBezTo>
                    <a:pt x="1021" y="2360"/>
                    <a:pt x="1032" y="2355"/>
                    <a:pt x="1054" y="2344"/>
                  </a:cubicBezTo>
                  <a:cubicBezTo>
                    <a:pt x="1070" y="2333"/>
                    <a:pt x="1087" y="2317"/>
                    <a:pt x="1087" y="2295"/>
                  </a:cubicBezTo>
                  <a:cubicBezTo>
                    <a:pt x="1087" y="2284"/>
                    <a:pt x="1081" y="2278"/>
                    <a:pt x="1081" y="2267"/>
                  </a:cubicBezTo>
                  <a:cubicBezTo>
                    <a:pt x="1081" y="2251"/>
                    <a:pt x="1087" y="2240"/>
                    <a:pt x="1081" y="2218"/>
                  </a:cubicBezTo>
                  <a:cubicBezTo>
                    <a:pt x="1081" y="2218"/>
                    <a:pt x="1076" y="2212"/>
                    <a:pt x="1076" y="2207"/>
                  </a:cubicBezTo>
                  <a:cubicBezTo>
                    <a:pt x="1076" y="2054"/>
                    <a:pt x="1076" y="2054"/>
                    <a:pt x="1076" y="2054"/>
                  </a:cubicBezTo>
                  <a:cubicBezTo>
                    <a:pt x="1076" y="2027"/>
                    <a:pt x="1098" y="2011"/>
                    <a:pt x="1114" y="1989"/>
                  </a:cubicBezTo>
                  <a:cubicBezTo>
                    <a:pt x="1131" y="1961"/>
                    <a:pt x="1136" y="1945"/>
                    <a:pt x="1147" y="1923"/>
                  </a:cubicBezTo>
                  <a:cubicBezTo>
                    <a:pt x="1175" y="1874"/>
                    <a:pt x="1196" y="1852"/>
                    <a:pt x="1213" y="1797"/>
                  </a:cubicBezTo>
                  <a:cubicBezTo>
                    <a:pt x="1224" y="1770"/>
                    <a:pt x="1240" y="1759"/>
                    <a:pt x="1256" y="1731"/>
                  </a:cubicBezTo>
                  <a:cubicBezTo>
                    <a:pt x="1268" y="1710"/>
                    <a:pt x="1272" y="1699"/>
                    <a:pt x="1289" y="1677"/>
                  </a:cubicBezTo>
                  <a:cubicBezTo>
                    <a:pt x="1300" y="1660"/>
                    <a:pt x="1311" y="1656"/>
                    <a:pt x="1322" y="1638"/>
                  </a:cubicBezTo>
                  <a:cubicBezTo>
                    <a:pt x="1343" y="1612"/>
                    <a:pt x="1354" y="1595"/>
                    <a:pt x="1387" y="1579"/>
                  </a:cubicBezTo>
                  <a:cubicBezTo>
                    <a:pt x="1387" y="1573"/>
                    <a:pt x="1393" y="1573"/>
                    <a:pt x="1393" y="1573"/>
                  </a:cubicBezTo>
                  <a:cubicBezTo>
                    <a:pt x="1404" y="1590"/>
                    <a:pt x="1415" y="1601"/>
                    <a:pt x="1420" y="1617"/>
                  </a:cubicBezTo>
                  <a:cubicBezTo>
                    <a:pt x="1431" y="1638"/>
                    <a:pt x="1431" y="1666"/>
                    <a:pt x="1458" y="1666"/>
                  </a:cubicBezTo>
                  <a:cubicBezTo>
                    <a:pt x="1464" y="1666"/>
                    <a:pt x="1464" y="1660"/>
                    <a:pt x="1469" y="1660"/>
                  </a:cubicBezTo>
                  <a:cubicBezTo>
                    <a:pt x="1491" y="1649"/>
                    <a:pt x="1502" y="1634"/>
                    <a:pt x="1524" y="1622"/>
                  </a:cubicBezTo>
                  <a:cubicBezTo>
                    <a:pt x="1546" y="1612"/>
                    <a:pt x="1562" y="1601"/>
                    <a:pt x="1590" y="1590"/>
                  </a:cubicBezTo>
                  <a:cubicBezTo>
                    <a:pt x="1634" y="1573"/>
                    <a:pt x="1661" y="1573"/>
                    <a:pt x="1704" y="1552"/>
                  </a:cubicBezTo>
                  <a:lnTo>
                    <a:pt x="1704" y="1552"/>
                  </a:lnTo>
                  <a:cubicBezTo>
                    <a:pt x="1704" y="1491"/>
                    <a:pt x="1704" y="1458"/>
                    <a:pt x="1704" y="1404"/>
                  </a:cubicBezTo>
                  <a:cubicBezTo>
                    <a:pt x="1704" y="1354"/>
                    <a:pt x="1748" y="1333"/>
                    <a:pt x="1764" y="1289"/>
                  </a:cubicBezTo>
                  <a:cubicBezTo>
                    <a:pt x="1764" y="1272"/>
                    <a:pt x="1770" y="1267"/>
                    <a:pt x="1775" y="1256"/>
                  </a:cubicBezTo>
                  <a:cubicBezTo>
                    <a:pt x="1781" y="1218"/>
                    <a:pt x="1775" y="1191"/>
                    <a:pt x="1797" y="1158"/>
                  </a:cubicBezTo>
                  <a:cubicBezTo>
                    <a:pt x="1803" y="1147"/>
                    <a:pt x="1819" y="1142"/>
                    <a:pt x="1830" y="1131"/>
                  </a:cubicBezTo>
                  <a:cubicBezTo>
                    <a:pt x="1846" y="1114"/>
                    <a:pt x="1852" y="1098"/>
                    <a:pt x="1868" y="1087"/>
                  </a:cubicBezTo>
                  <a:cubicBezTo>
                    <a:pt x="1901" y="1060"/>
                    <a:pt x="1918" y="1043"/>
                    <a:pt x="1945" y="1010"/>
                  </a:cubicBezTo>
                  <a:cubicBezTo>
                    <a:pt x="1972" y="983"/>
                    <a:pt x="1983" y="972"/>
                    <a:pt x="1989" y="934"/>
                  </a:cubicBezTo>
                  <a:lnTo>
                    <a:pt x="1989" y="934"/>
                  </a:lnTo>
                  <a:cubicBezTo>
                    <a:pt x="1961" y="912"/>
                    <a:pt x="1945" y="890"/>
                    <a:pt x="1918" y="863"/>
                  </a:cubicBezTo>
                  <a:cubicBezTo>
                    <a:pt x="1896" y="852"/>
                    <a:pt x="1879" y="847"/>
                    <a:pt x="1863" y="835"/>
                  </a:cubicBezTo>
                  <a:cubicBezTo>
                    <a:pt x="1846" y="825"/>
                    <a:pt x="1841" y="819"/>
                    <a:pt x="1830" y="809"/>
                  </a:cubicBezTo>
                  <a:cubicBezTo>
                    <a:pt x="1786" y="781"/>
                    <a:pt x="1764" y="765"/>
                    <a:pt x="1720" y="743"/>
                  </a:cubicBezTo>
                  <a:cubicBezTo>
                    <a:pt x="1666" y="721"/>
                    <a:pt x="1634" y="710"/>
                    <a:pt x="1579" y="694"/>
                  </a:cubicBezTo>
                  <a:cubicBezTo>
                    <a:pt x="1557" y="683"/>
                    <a:pt x="1546" y="661"/>
                    <a:pt x="1535" y="639"/>
                  </a:cubicBezTo>
                  <a:cubicBezTo>
                    <a:pt x="1519" y="611"/>
                    <a:pt x="1497" y="595"/>
                    <a:pt x="1497" y="562"/>
                  </a:cubicBezTo>
                  <a:cubicBezTo>
                    <a:pt x="1497" y="540"/>
                    <a:pt x="1502" y="524"/>
                    <a:pt x="1502" y="502"/>
                  </a:cubicBezTo>
                  <a:cubicBezTo>
                    <a:pt x="1502" y="469"/>
                    <a:pt x="1491" y="447"/>
                    <a:pt x="1491" y="415"/>
                  </a:cubicBezTo>
                  <a:cubicBezTo>
                    <a:pt x="1491" y="399"/>
                    <a:pt x="1497" y="388"/>
                    <a:pt x="1508" y="377"/>
                  </a:cubicBezTo>
                  <a:cubicBezTo>
                    <a:pt x="1508" y="371"/>
                    <a:pt x="1519" y="371"/>
                    <a:pt x="1519" y="366"/>
                  </a:cubicBezTo>
                  <a:cubicBezTo>
                    <a:pt x="1519" y="355"/>
                    <a:pt x="1508" y="344"/>
                    <a:pt x="1508" y="333"/>
                  </a:cubicBezTo>
                  <a:cubicBezTo>
                    <a:pt x="1497" y="311"/>
                    <a:pt x="1497" y="295"/>
                    <a:pt x="1475" y="284"/>
                  </a:cubicBezTo>
                  <a:cubicBezTo>
                    <a:pt x="1458" y="273"/>
                    <a:pt x="1442" y="273"/>
                    <a:pt x="1426" y="273"/>
                  </a:cubicBezTo>
                  <a:cubicBezTo>
                    <a:pt x="1393" y="267"/>
                    <a:pt x="1371" y="256"/>
                    <a:pt x="1338" y="256"/>
                  </a:cubicBezTo>
                  <a:cubicBezTo>
                    <a:pt x="1289" y="256"/>
                    <a:pt x="1289" y="256"/>
                    <a:pt x="1289" y="256"/>
                  </a:cubicBezTo>
                  <a:cubicBezTo>
                    <a:pt x="1278" y="256"/>
                    <a:pt x="1272" y="251"/>
                    <a:pt x="1268" y="245"/>
                  </a:cubicBezTo>
                  <a:cubicBezTo>
                    <a:pt x="1251" y="234"/>
                    <a:pt x="1246" y="223"/>
                    <a:pt x="1246" y="207"/>
                  </a:cubicBezTo>
                  <a:cubicBezTo>
                    <a:pt x="1246" y="196"/>
                    <a:pt x="1251" y="185"/>
                    <a:pt x="1251" y="174"/>
                  </a:cubicBezTo>
                  <a:lnTo>
                    <a:pt x="1251" y="174"/>
                  </a:lnTo>
                  <a:cubicBezTo>
                    <a:pt x="1256" y="114"/>
                    <a:pt x="1256" y="114"/>
                    <a:pt x="1256" y="114"/>
                  </a:cubicBezTo>
                  <a:cubicBezTo>
                    <a:pt x="1251" y="92"/>
                    <a:pt x="1251" y="82"/>
                    <a:pt x="1246" y="60"/>
                  </a:cubicBezTo>
                  <a:cubicBezTo>
                    <a:pt x="1240" y="48"/>
                    <a:pt x="1240" y="38"/>
                    <a:pt x="1235" y="32"/>
                  </a:cubicBezTo>
                  <a:cubicBezTo>
                    <a:pt x="1229" y="27"/>
                    <a:pt x="1224" y="27"/>
                    <a:pt x="1224" y="27"/>
                  </a:cubicBezTo>
                  <a:cubicBezTo>
                    <a:pt x="1207" y="22"/>
                    <a:pt x="1196" y="16"/>
                    <a:pt x="1180" y="11"/>
                  </a:cubicBezTo>
                  <a:cubicBezTo>
                    <a:pt x="1164" y="5"/>
                    <a:pt x="1158" y="0"/>
                    <a:pt x="1147" y="0"/>
                  </a:cubicBezTo>
                  <a:cubicBezTo>
                    <a:pt x="1131" y="0"/>
                    <a:pt x="1125" y="16"/>
                    <a:pt x="1120" y="32"/>
                  </a:cubicBezTo>
                  <a:cubicBezTo>
                    <a:pt x="1103" y="60"/>
                    <a:pt x="1092" y="82"/>
                    <a:pt x="1065" y="92"/>
                  </a:cubicBezTo>
                  <a:cubicBezTo>
                    <a:pt x="1021" y="109"/>
                    <a:pt x="994" y="109"/>
                    <a:pt x="950" y="109"/>
                  </a:cubicBezTo>
                  <a:cubicBezTo>
                    <a:pt x="917" y="109"/>
                    <a:pt x="901" y="98"/>
                    <a:pt x="869" y="87"/>
                  </a:cubicBezTo>
                  <a:cubicBezTo>
                    <a:pt x="852" y="82"/>
                    <a:pt x="847" y="76"/>
                    <a:pt x="830" y="76"/>
                  </a:cubicBezTo>
                  <a:cubicBezTo>
                    <a:pt x="819" y="76"/>
                    <a:pt x="814" y="82"/>
                    <a:pt x="803" y="87"/>
                  </a:cubicBezTo>
                  <a:cubicBezTo>
                    <a:pt x="781" y="92"/>
                    <a:pt x="770" y="98"/>
                    <a:pt x="748" y="103"/>
                  </a:cubicBezTo>
                  <a:cubicBezTo>
                    <a:pt x="737" y="109"/>
                    <a:pt x="732" y="114"/>
                    <a:pt x="715" y="114"/>
                  </a:cubicBezTo>
                  <a:cubicBezTo>
                    <a:pt x="699" y="114"/>
                    <a:pt x="688" y="114"/>
                    <a:pt x="677" y="125"/>
                  </a:cubicBezTo>
                  <a:cubicBezTo>
                    <a:pt x="644" y="141"/>
                    <a:pt x="633" y="163"/>
                    <a:pt x="595" y="163"/>
                  </a:cubicBezTo>
                  <a:cubicBezTo>
                    <a:pt x="546" y="163"/>
                    <a:pt x="513" y="147"/>
                    <a:pt x="469" y="119"/>
                  </a:cubicBezTo>
                  <a:cubicBezTo>
                    <a:pt x="447" y="109"/>
                    <a:pt x="431" y="103"/>
                    <a:pt x="415" y="8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2" name="Freeform 172"/>
            <p:cNvSpPr>
              <a:spLocks noChangeArrowheads="1"/>
            </p:cNvSpPr>
            <p:nvPr/>
          </p:nvSpPr>
          <p:spPr bwMode="auto">
            <a:xfrm>
              <a:off x="3698604" y="5042723"/>
              <a:ext cx="668219" cy="876343"/>
            </a:xfrm>
            <a:custGeom>
              <a:avLst/>
              <a:gdLst>
                <a:gd name="T0" fmla="*/ 1398 w 2213"/>
                <a:gd name="T1" fmla="*/ 103 h 2902"/>
                <a:gd name="T2" fmla="*/ 1907 w 2213"/>
                <a:gd name="T3" fmla="*/ 88 h 2902"/>
                <a:gd name="T4" fmla="*/ 2098 w 2213"/>
                <a:gd name="T5" fmla="*/ 257 h 2902"/>
                <a:gd name="T6" fmla="*/ 2212 w 2213"/>
                <a:gd name="T7" fmla="*/ 350 h 2902"/>
                <a:gd name="T8" fmla="*/ 2092 w 2213"/>
                <a:gd name="T9" fmla="*/ 563 h 2902"/>
                <a:gd name="T10" fmla="*/ 2103 w 2213"/>
                <a:gd name="T11" fmla="*/ 628 h 2902"/>
                <a:gd name="T12" fmla="*/ 1950 w 2213"/>
                <a:gd name="T13" fmla="*/ 639 h 2902"/>
                <a:gd name="T14" fmla="*/ 1824 w 2213"/>
                <a:gd name="T15" fmla="*/ 771 h 2902"/>
                <a:gd name="T16" fmla="*/ 1737 w 2213"/>
                <a:gd name="T17" fmla="*/ 945 h 2902"/>
                <a:gd name="T18" fmla="*/ 1677 w 2213"/>
                <a:gd name="T19" fmla="*/ 1076 h 2902"/>
                <a:gd name="T20" fmla="*/ 1808 w 2213"/>
                <a:gd name="T21" fmla="*/ 1109 h 2902"/>
                <a:gd name="T22" fmla="*/ 2011 w 2213"/>
                <a:gd name="T23" fmla="*/ 1241 h 2902"/>
                <a:gd name="T24" fmla="*/ 2163 w 2213"/>
                <a:gd name="T25" fmla="*/ 1338 h 2902"/>
                <a:gd name="T26" fmla="*/ 2179 w 2213"/>
                <a:gd name="T27" fmla="*/ 1519 h 2902"/>
                <a:gd name="T28" fmla="*/ 2179 w 2213"/>
                <a:gd name="T29" fmla="*/ 1759 h 2902"/>
                <a:gd name="T30" fmla="*/ 2027 w 2213"/>
                <a:gd name="T31" fmla="*/ 1902 h 2902"/>
                <a:gd name="T32" fmla="*/ 1945 w 2213"/>
                <a:gd name="T33" fmla="*/ 1973 h 2902"/>
                <a:gd name="T34" fmla="*/ 1786 w 2213"/>
                <a:gd name="T35" fmla="*/ 2175 h 2902"/>
                <a:gd name="T36" fmla="*/ 1584 w 2213"/>
                <a:gd name="T37" fmla="*/ 2099 h 2902"/>
                <a:gd name="T38" fmla="*/ 1475 w 2213"/>
                <a:gd name="T39" fmla="*/ 2006 h 2902"/>
                <a:gd name="T40" fmla="*/ 1295 w 2213"/>
                <a:gd name="T41" fmla="*/ 2006 h 2902"/>
                <a:gd name="T42" fmla="*/ 1268 w 2213"/>
                <a:gd name="T43" fmla="*/ 2218 h 2902"/>
                <a:gd name="T44" fmla="*/ 1327 w 2213"/>
                <a:gd name="T45" fmla="*/ 2279 h 2902"/>
                <a:gd name="T46" fmla="*/ 1431 w 2213"/>
                <a:gd name="T47" fmla="*/ 2437 h 2902"/>
                <a:gd name="T48" fmla="*/ 1508 w 2213"/>
                <a:gd name="T49" fmla="*/ 2672 h 2902"/>
                <a:gd name="T50" fmla="*/ 1475 w 2213"/>
                <a:gd name="T51" fmla="*/ 2901 h 2902"/>
                <a:gd name="T52" fmla="*/ 688 w 2213"/>
                <a:gd name="T53" fmla="*/ 2562 h 2902"/>
                <a:gd name="T54" fmla="*/ 5 w 2213"/>
                <a:gd name="T55" fmla="*/ 2388 h 2902"/>
                <a:gd name="T56" fmla="*/ 11 w 2213"/>
                <a:gd name="T57" fmla="*/ 2092 h 2902"/>
                <a:gd name="T58" fmla="*/ 22 w 2213"/>
                <a:gd name="T59" fmla="*/ 1781 h 2902"/>
                <a:gd name="T60" fmla="*/ 163 w 2213"/>
                <a:gd name="T61" fmla="*/ 1715 h 2902"/>
                <a:gd name="T62" fmla="*/ 267 w 2213"/>
                <a:gd name="T63" fmla="*/ 1563 h 2902"/>
                <a:gd name="T64" fmla="*/ 185 w 2213"/>
                <a:gd name="T65" fmla="*/ 1415 h 2902"/>
                <a:gd name="T66" fmla="*/ 410 w 2213"/>
                <a:gd name="T67" fmla="*/ 1252 h 2902"/>
                <a:gd name="T68" fmla="*/ 311 w 2213"/>
                <a:gd name="T69" fmla="*/ 1230 h 2902"/>
                <a:gd name="T70" fmla="*/ 125 w 2213"/>
                <a:gd name="T71" fmla="*/ 1180 h 2902"/>
                <a:gd name="T72" fmla="*/ 256 w 2213"/>
                <a:gd name="T73" fmla="*/ 1038 h 2902"/>
                <a:gd name="T74" fmla="*/ 371 w 2213"/>
                <a:gd name="T75" fmla="*/ 972 h 2902"/>
                <a:gd name="T76" fmla="*/ 611 w 2213"/>
                <a:gd name="T77" fmla="*/ 842 h 2902"/>
                <a:gd name="T78" fmla="*/ 693 w 2213"/>
                <a:gd name="T79" fmla="*/ 743 h 2902"/>
                <a:gd name="T80" fmla="*/ 688 w 2213"/>
                <a:gd name="T81" fmla="*/ 530 h 2902"/>
                <a:gd name="T82" fmla="*/ 825 w 2213"/>
                <a:gd name="T83" fmla="*/ 273 h 2902"/>
                <a:gd name="T84" fmla="*/ 934 w 2213"/>
                <a:gd name="T85" fmla="*/ 114 h 2902"/>
                <a:gd name="T86" fmla="*/ 1032 w 2213"/>
                <a:gd name="T87" fmla="*/ 93 h 2902"/>
                <a:gd name="T88" fmla="*/ 1136 w 2213"/>
                <a:gd name="T89" fmla="*/ 98 h 29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213" h="2902">
                  <a:moveTo>
                    <a:pt x="1316" y="28"/>
                  </a:moveTo>
                  <a:lnTo>
                    <a:pt x="1316" y="28"/>
                  </a:lnTo>
                  <a:cubicBezTo>
                    <a:pt x="1343" y="60"/>
                    <a:pt x="1365" y="77"/>
                    <a:pt x="1398" y="103"/>
                  </a:cubicBezTo>
                  <a:cubicBezTo>
                    <a:pt x="1896" y="0"/>
                    <a:pt x="1896" y="0"/>
                    <a:pt x="1896" y="0"/>
                  </a:cubicBezTo>
                  <a:cubicBezTo>
                    <a:pt x="1896" y="22"/>
                    <a:pt x="1901" y="28"/>
                    <a:pt x="1901" y="49"/>
                  </a:cubicBezTo>
                  <a:cubicBezTo>
                    <a:pt x="1901" y="66"/>
                    <a:pt x="1901" y="77"/>
                    <a:pt x="1907" y="88"/>
                  </a:cubicBezTo>
                  <a:cubicBezTo>
                    <a:pt x="1912" y="110"/>
                    <a:pt x="1923" y="114"/>
                    <a:pt x="1939" y="132"/>
                  </a:cubicBezTo>
                  <a:cubicBezTo>
                    <a:pt x="1961" y="158"/>
                    <a:pt x="1978" y="175"/>
                    <a:pt x="2005" y="202"/>
                  </a:cubicBezTo>
                  <a:cubicBezTo>
                    <a:pt x="2038" y="229"/>
                    <a:pt x="2060" y="235"/>
                    <a:pt x="2098" y="257"/>
                  </a:cubicBezTo>
                  <a:cubicBezTo>
                    <a:pt x="2114" y="268"/>
                    <a:pt x="2125" y="279"/>
                    <a:pt x="2141" y="290"/>
                  </a:cubicBezTo>
                  <a:cubicBezTo>
                    <a:pt x="2169" y="306"/>
                    <a:pt x="2185" y="328"/>
                    <a:pt x="2212" y="350"/>
                  </a:cubicBezTo>
                  <a:lnTo>
                    <a:pt x="2212" y="350"/>
                  </a:lnTo>
                  <a:cubicBezTo>
                    <a:pt x="2212" y="372"/>
                    <a:pt x="2196" y="388"/>
                    <a:pt x="2185" y="410"/>
                  </a:cubicBezTo>
                  <a:cubicBezTo>
                    <a:pt x="2179" y="432"/>
                    <a:pt x="2174" y="448"/>
                    <a:pt x="2163" y="475"/>
                  </a:cubicBezTo>
                  <a:cubicBezTo>
                    <a:pt x="2152" y="519"/>
                    <a:pt x="2136" y="557"/>
                    <a:pt x="2092" y="563"/>
                  </a:cubicBezTo>
                  <a:cubicBezTo>
                    <a:pt x="2092" y="568"/>
                    <a:pt x="2086" y="574"/>
                    <a:pt x="2086" y="574"/>
                  </a:cubicBezTo>
                  <a:cubicBezTo>
                    <a:pt x="2086" y="579"/>
                    <a:pt x="2092" y="579"/>
                    <a:pt x="2092" y="584"/>
                  </a:cubicBezTo>
                  <a:cubicBezTo>
                    <a:pt x="2098" y="601"/>
                    <a:pt x="2103" y="612"/>
                    <a:pt x="2103" y="628"/>
                  </a:cubicBezTo>
                  <a:cubicBezTo>
                    <a:pt x="2103" y="667"/>
                    <a:pt x="2103" y="667"/>
                    <a:pt x="2103" y="667"/>
                  </a:cubicBezTo>
                  <a:cubicBezTo>
                    <a:pt x="2054" y="650"/>
                    <a:pt x="2032" y="628"/>
                    <a:pt x="1983" y="628"/>
                  </a:cubicBezTo>
                  <a:cubicBezTo>
                    <a:pt x="1972" y="628"/>
                    <a:pt x="1967" y="634"/>
                    <a:pt x="1950" y="639"/>
                  </a:cubicBezTo>
                  <a:cubicBezTo>
                    <a:pt x="1934" y="645"/>
                    <a:pt x="1917" y="650"/>
                    <a:pt x="1896" y="661"/>
                  </a:cubicBezTo>
                  <a:cubicBezTo>
                    <a:pt x="1879" y="678"/>
                    <a:pt x="1863" y="683"/>
                    <a:pt x="1852" y="705"/>
                  </a:cubicBezTo>
                  <a:cubicBezTo>
                    <a:pt x="1841" y="732"/>
                    <a:pt x="1835" y="743"/>
                    <a:pt x="1824" y="771"/>
                  </a:cubicBezTo>
                  <a:cubicBezTo>
                    <a:pt x="1819" y="787"/>
                    <a:pt x="1819" y="803"/>
                    <a:pt x="1813" y="820"/>
                  </a:cubicBezTo>
                  <a:cubicBezTo>
                    <a:pt x="1803" y="847"/>
                    <a:pt x="1786" y="864"/>
                    <a:pt x="1775" y="885"/>
                  </a:cubicBezTo>
                  <a:cubicBezTo>
                    <a:pt x="1759" y="907"/>
                    <a:pt x="1748" y="923"/>
                    <a:pt x="1737" y="945"/>
                  </a:cubicBezTo>
                  <a:cubicBezTo>
                    <a:pt x="1726" y="972"/>
                    <a:pt x="1715" y="989"/>
                    <a:pt x="1693" y="1011"/>
                  </a:cubicBezTo>
                  <a:cubicBezTo>
                    <a:pt x="1677" y="1027"/>
                    <a:pt x="1655" y="1038"/>
                    <a:pt x="1655" y="1060"/>
                  </a:cubicBezTo>
                  <a:cubicBezTo>
                    <a:pt x="1655" y="1071"/>
                    <a:pt x="1666" y="1071"/>
                    <a:pt x="1677" y="1076"/>
                  </a:cubicBezTo>
                  <a:cubicBezTo>
                    <a:pt x="1683" y="1082"/>
                    <a:pt x="1688" y="1087"/>
                    <a:pt x="1693" y="1093"/>
                  </a:cubicBezTo>
                  <a:cubicBezTo>
                    <a:pt x="1705" y="1098"/>
                    <a:pt x="1720" y="1104"/>
                    <a:pt x="1737" y="1104"/>
                  </a:cubicBezTo>
                  <a:cubicBezTo>
                    <a:pt x="1764" y="1104"/>
                    <a:pt x="1781" y="1098"/>
                    <a:pt x="1808" y="1109"/>
                  </a:cubicBezTo>
                  <a:cubicBezTo>
                    <a:pt x="1835" y="1120"/>
                    <a:pt x="1852" y="1131"/>
                    <a:pt x="1874" y="1142"/>
                  </a:cubicBezTo>
                  <a:cubicBezTo>
                    <a:pt x="1907" y="1159"/>
                    <a:pt x="1928" y="1169"/>
                    <a:pt x="1956" y="1197"/>
                  </a:cubicBezTo>
                  <a:cubicBezTo>
                    <a:pt x="1972" y="1219"/>
                    <a:pt x="1989" y="1224"/>
                    <a:pt x="2011" y="1241"/>
                  </a:cubicBezTo>
                  <a:cubicBezTo>
                    <a:pt x="2043" y="1268"/>
                    <a:pt x="2065" y="1284"/>
                    <a:pt x="2103" y="1306"/>
                  </a:cubicBezTo>
                  <a:cubicBezTo>
                    <a:pt x="2114" y="1312"/>
                    <a:pt x="2120" y="1317"/>
                    <a:pt x="2136" y="1322"/>
                  </a:cubicBezTo>
                  <a:cubicBezTo>
                    <a:pt x="2147" y="1327"/>
                    <a:pt x="2158" y="1327"/>
                    <a:pt x="2163" y="1338"/>
                  </a:cubicBezTo>
                  <a:cubicBezTo>
                    <a:pt x="2174" y="1344"/>
                    <a:pt x="2174" y="1349"/>
                    <a:pt x="2179" y="1355"/>
                  </a:cubicBezTo>
                  <a:cubicBezTo>
                    <a:pt x="2190" y="1377"/>
                    <a:pt x="2196" y="1393"/>
                    <a:pt x="2196" y="1415"/>
                  </a:cubicBezTo>
                  <a:cubicBezTo>
                    <a:pt x="2196" y="1453"/>
                    <a:pt x="2190" y="1481"/>
                    <a:pt x="2179" y="1519"/>
                  </a:cubicBezTo>
                  <a:cubicBezTo>
                    <a:pt x="2179" y="1536"/>
                    <a:pt x="2179" y="1546"/>
                    <a:pt x="2179" y="1563"/>
                  </a:cubicBezTo>
                  <a:cubicBezTo>
                    <a:pt x="2179" y="1612"/>
                    <a:pt x="2207" y="1640"/>
                    <a:pt x="2207" y="1694"/>
                  </a:cubicBezTo>
                  <a:cubicBezTo>
                    <a:pt x="2207" y="1721"/>
                    <a:pt x="2196" y="1737"/>
                    <a:pt x="2179" y="1759"/>
                  </a:cubicBezTo>
                  <a:cubicBezTo>
                    <a:pt x="2163" y="1792"/>
                    <a:pt x="2158" y="1814"/>
                    <a:pt x="2141" y="1841"/>
                  </a:cubicBezTo>
                  <a:cubicBezTo>
                    <a:pt x="2130" y="1869"/>
                    <a:pt x="2120" y="1891"/>
                    <a:pt x="2086" y="1896"/>
                  </a:cubicBezTo>
                  <a:cubicBezTo>
                    <a:pt x="2065" y="1907"/>
                    <a:pt x="2049" y="1907"/>
                    <a:pt x="2027" y="1902"/>
                  </a:cubicBezTo>
                  <a:cubicBezTo>
                    <a:pt x="2021" y="1902"/>
                    <a:pt x="2016" y="1902"/>
                    <a:pt x="2011" y="1902"/>
                  </a:cubicBezTo>
                  <a:cubicBezTo>
                    <a:pt x="2000" y="1902"/>
                    <a:pt x="1994" y="1913"/>
                    <a:pt x="1989" y="1918"/>
                  </a:cubicBezTo>
                  <a:cubicBezTo>
                    <a:pt x="1967" y="1940"/>
                    <a:pt x="1961" y="1956"/>
                    <a:pt x="1945" y="1973"/>
                  </a:cubicBezTo>
                  <a:cubicBezTo>
                    <a:pt x="1923" y="2006"/>
                    <a:pt x="1912" y="2022"/>
                    <a:pt x="1890" y="2049"/>
                  </a:cubicBezTo>
                  <a:cubicBezTo>
                    <a:pt x="1868" y="2076"/>
                    <a:pt x="1852" y="2092"/>
                    <a:pt x="1835" y="2120"/>
                  </a:cubicBezTo>
                  <a:cubicBezTo>
                    <a:pt x="1819" y="2147"/>
                    <a:pt x="1813" y="2175"/>
                    <a:pt x="1786" y="2175"/>
                  </a:cubicBezTo>
                  <a:cubicBezTo>
                    <a:pt x="1764" y="2175"/>
                    <a:pt x="1759" y="2158"/>
                    <a:pt x="1742" y="2147"/>
                  </a:cubicBezTo>
                  <a:cubicBezTo>
                    <a:pt x="1715" y="2136"/>
                    <a:pt x="1705" y="2131"/>
                    <a:pt x="1677" y="2120"/>
                  </a:cubicBezTo>
                  <a:cubicBezTo>
                    <a:pt x="1639" y="2114"/>
                    <a:pt x="1617" y="2114"/>
                    <a:pt x="1584" y="2099"/>
                  </a:cubicBezTo>
                  <a:cubicBezTo>
                    <a:pt x="1568" y="2092"/>
                    <a:pt x="1562" y="2081"/>
                    <a:pt x="1551" y="2071"/>
                  </a:cubicBezTo>
                  <a:cubicBezTo>
                    <a:pt x="1535" y="2055"/>
                    <a:pt x="1519" y="2049"/>
                    <a:pt x="1502" y="2033"/>
                  </a:cubicBezTo>
                  <a:cubicBezTo>
                    <a:pt x="1491" y="2028"/>
                    <a:pt x="1486" y="2017"/>
                    <a:pt x="1475" y="2006"/>
                  </a:cubicBezTo>
                  <a:cubicBezTo>
                    <a:pt x="1453" y="1978"/>
                    <a:pt x="1426" y="1962"/>
                    <a:pt x="1393" y="1962"/>
                  </a:cubicBezTo>
                  <a:cubicBezTo>
                    <a:pt x="1365" y="1962"/>
                    <a:pt x="1349" y="1967"/>
                    <a:pt x="1327" y="1978"/>
                  </a:cubicBezTo>
                  <a:cubicBezTo>
                    <a:pt x="1316" y="1989"/>
                    <a:pt x="1305" y="1995"/>
                    <a:pt x="1295" y="2006"/>
                  </a:cubicBezTo>
                  <a:cubicBezTo>
                    <a:pt x="1289" y="2011"/>
                    <a:pt x="1278" y="2017"/>
                    <a:pt x="1278" y="2028"/>
                  </a:cubicBezTo>
                  <a:cubicBezTo>
                    <a:pt x="1278" y="2081"/>
                    <a:pt x="1278" y="2081"/>
                    <a:pt x="1278" y="2081"/>
                  </a:cubicBezTo>
                  <a:cubicBezTo>
                    <a:pt x="1273" y="2136"/>
                    <a:pt x="1268" y="2164"/>
                    <a:pt x="1268" y="2218"/>
                  </a:cubicBezTo>
                  <a:cubicBezTo>
                    <a:pt x="1268" y="2224"/>
                    <a:pt x="1273" y="2229"/>
                    <a:pt x="1273" y="2235"/>
                  </a:cubicBezTo>
                  <a:cubicBezTo>
                    <a:pt x="1283" y="2240"/>
                    <a:pt x="1289" y="2240"/>
                    <a:pt x="1295" y="2246"/>
                  </a:cubicBezTo>
                  <a:cubicBezTo>
                    <a:pt x="1311" y="2257"/>
                    <a:pt x="1316" y="2268"/>
                    <a:pt x="1327" y="2279"/>
                  </a:cubicBezTo>
                  <a:cubicBezTo>
                    <a:pt x="1343" y="2300"/>
                    <a:pt x="1343" y="2311"/>
                    <a:pt x="1365" y="2333"/>
                  </a:cubicBezTo>
                  <a:cubicBezTo>
                    <a:pt x="1387" y="2355"/>
                    <a:pt x="1409" y="2361"/>
                    <a:pt x="1420" y="2388"/>
                  </a:cubicBezTo>
                  <a:cubicBezTo>
                    <a:pt x="1431" y="2404"/>
                    <a:pt x="1431" y="2421"/>
                    <a:pt x="1431" y="2437"/>
                  </a:cubicBezTo>
                  <a:cubicBezTo>
                    <a:pt x="1431" y="2469"/>
                    <a:pt x="1442" y="2486"/>
                    <a:pt x="1458" y="2513"/>
                  </a:cubicBezTo>
                  <a:cubicBezTo>
                    <a:pt x="1480" y="2552"/>
                    <a:pt x="1486" y="2573"/>
                    <a:pt x="1497" y="2617"/>
                  </a:cubicBezTo>
                  <a:cubicBezTo>
                    <a:pt x="1502" y="2639"/>
                    <a:pt x="1508" y="2650"/>
                    <a:pt x="1508" y="2672"/>
                  </a:cubicBezTo>
                  <a:cubicBezTo>
                    <a:pt x="1508" y="2727"/>
                    <a:pt x="1508" y="2727"/>
                    <a:pt x="1508" y="2727"/>
                  </a:cubicBezTo>
                  <a:cubicBezTo>
                    <a:pt x="1475" y="2901"/>
                    <a:pt x="1475" y="2901"/>
                    <a:pt x="1475" y="2901"/>
                  </a:cubicBezTo>
                  <a:lnTo>
                    <a:pt x="1475" y="2901"/>
                  </a:lnTo>
                  <a:cubicBezTo>
                    <a:pt x="1436" y="2879"/>
                    <a:pt x="1387" y="2863"/>
                    <a:pt x="1338" y="2847"/>
                  </a:cubicBezTo>
                  <a:cubicBezTo>
                    <a:pt x="1196" y="2792"/>
                    <a:pt x="1131" y="2738"/>
                    <a:pt x="988" y="2683"/>
                  </a:cubicBezTo>
                  <a:cubicBezTo>
                    <a:pt x="868" y="2639"/>
                    <a:pt x="803" y="2617"/>
                    <a:pt x="688" y="2562"/>
                  </a:cubicBezTo>
                  <a:cubicBezTo>
                    <a:pt x="524" y="2480"/>
                    <a:pt x="415" y="2475"/>
                    <a:pt x="240" y="2437"/>
                  </a:cubicBezTo>
                  <a:cubicBezTo>
                    <a:pt x="147" y="2415"/>
                    <a:pt x="87" y="2394"/>
                    <a:pt x="5" y="2388"/>
                  </a:cubicBezTo>
                  <a:lnTo>
                    <a:pt x="5" y="2388"/>
                  </a:lnTo>
                  <a:cubicBezTo>
                    <a:pt x="5" y="2377"/>
                    <a:pt x="0" y="2372"/>
                    <a:pt x="0" y="2366"/>
                  </a:cubicBezTo>
                  <a:cubicBezTo>
                    <a:pt x="0" y="2240"/>
                    <a:pt x="0" y="2240"/>
                    <a:pt x="0" y="2240"/>
                  </a:cubicBezTo>
                  <a:cubicBezTo>
                    <a:pt x="11" y="2092"/>
                    <a:pt x="11" y="2092"/>
                    <a:pt x="11" y="2092"/>
                  </a:cubicBezTo>
                  <a:cubicBezTo>
                    <a:pt x="11" y="2065"/>
                    <a:pt x="5" y="2044"/>
                    <a:pt x="5" y="2017"/>
                  </a:cubicBezTo>
                  <a:cubicBezTo>
                    <a:pt x="5" y="1984"/>
                    <a:pt x="16" y="1967"/>
                    <a:pt x="16" y="1929"/>
                  </a:cubicBezTo>
                  <a:cubicBezTo>
                    <a:pt x="27" y="1874"/>
                    <a:pt x="22" y="1841"/>
                    <a:pt x="22" y="1781"/>
                  </a:cubicBezTo>
                  <a:cubicBezTo>
                    <a:pt x="49" y="1776"/>
                    <a:pt x="65" y="1770"/>
                    <a:pt x="93" y="1765"/>
                  </a:cubicBezTo>
                  <a:cubicBezTo>
                    <a:pt x="109" y="1765"/>
                    <a:pt x="119" y="1765"/>
                    <a:pt x="136" y="1759"/>
                  </a:cubicBezTo>
                  <a:cubicBezTo>
                    <a:pt x="152" y="1748"/>
                    <a:pt x="152" y="1732"/>
                    <a:pt x="163" y="1715"/>
                  </a:cubicBezTo>
                  <a:cubicBezTo>
                    <a:pt x="180" y="1688"/>
                    <a:pt x="185" y="1672"/>
                    <a:pt x="201" y="1645"/>
                  </a:cubicBezTo>
                  <a:cubicBezTo>
                    <a:pt x="218" y="1618"/>
                    <a:pt x="229" y="1607"/>
                    <a:pt x="251" y="1585"/>
                  </a:cubicBezTo>
                  <a:cubicBezTo>
                    <a:pt x="256" y="1579"/>
                    <a:pt x="267" y="1574"/>
                    <a:pt x="267" y="1563"/>
                  </a:cubicBezTo>
                  <a:cubicBezTo>
                    <a:pt x="267" y="1541"/>
                    <a:pt x="251" y="1536"/>
                    <a:pt x="234" y="1519"/>
                  </a:cubicBezTo>
                  <a:cubicBezTo>
                    <a:pt x="212" y="1503"/>
                    <a:pt x="201" y="1492"/>
                    <a:pt x="185" y="1475"/>
                  </a:cubicBezTo>
                  <a:cubicBezTo>
                    <a:pt x="185" y="1415"/>
                    <a:pt x="185" y="1415"/>
                    <a:pt x="185" y="1415"/>
                  </a:cubicBezTo>
                  <a:cubicBezTo>
                    <a:pt x="234" y="1404"/>
                    <a:pt x="262" y="1404"/>
                    <a:pt x="311" y="1382"/>
                  </a:cubicBezTo>
                  <a:cubicBezTo>
                    <a:pt x="338" y="1371"/>
                    <a:pt x="344" y="1355"/>
                    <a:pt x="366" y="1327"/>
                  </a:cubicBezTo>
                  <a:cubicBezTo>
                    <a:pt x="382" y="1300"/>
                    <a:pt x="410" y="1284"/>
                    <a:pt x="410" y="1252"/>
                  </a:cubicBezTo>
                  <a:cubicBezTo>
                    <a:pt x="410" y="1235"/>
                    <a:pt x="404" y="1219"/>
                    <a:pt x="410" y="1202"/>
                  </a:cubicBezTo>
                  <a:cubicBezTo>
                    <a:pt x="388" y="1202"/>
                    <a:pt x="388" y="1202"/>
                    <a:pt x="388" y="1202"/>
                  </a:cubicBezTo>
                  <a:cubicBezTo>
                    <a:pt x="360" y="1213"/>
                    <a:pt x="344" y="1219"/>
                    <a:pt x="311" y="1230"/>
                  </a:cubicBezTo>
                  <a:cubicBezTo>
                    <a:pt x="289" y="1235"/>
                    <a:pt x="278" y="1241"/>
                    <a:pt x="256" y="1241"/>
                  </a:cubicBezTo>
                  <a:cubicBezTo>
                    <a:pt x="218" y="1241"/>
                    <a:pt x="191" y="1241"/>
                    <a:pt x="158" y="1219"/>
                  </a:cubicBezTo>
                  <a:cubicBezTo>
                    <a:pt x="141" y="1208"/>
                    <a:pt x="125" y="1202"/>
                    <a:pt x="125" y="1180"/>
                  </a:cubicBezTo>
                  <a:cubicBezTo>
                    <a:pt x="125" y="1164"/>
                    <a:pt x="136" y="1159"/>
                    <a:pt x="147" y="1142"/>
                  </a:cubicBezTo>
                  <a:cubicBezTo>
                    <a:pt x="152" y="1126"/>
                    <a:pt x="152" y="1115"/>
                    <a:pt x="163" y="1098"/>
                  </a:cubicBezTo>
                  <a:cubicBezTo>
                    <a:pt x="191" y="1060"/>
                    <a:pt x="212" y="1049"/>
                    <a:pt x="256" y="1038"/>
                  </a:cubicBezTo>
                  <a:lnTo>
                    <a:pt x="256" y="1038"/>
                  </a:lnTo>
                  <a:cubicBezTo>
                    <a:pt x="267" y="1033"/>
                    <a:pt x="284" y="1033"/>
                    <a:pt x="300" y="1027"/>
                  </a:cubicBezTo>
                  <a:cubicBezTo>
                    <a:pt x="333" y="1016"/>
                    <a:pt x="344" y="994"/>
                    <a:pt x="371" y="972"/>
                  </a:cubicBezTo>
                  <a:cubicBezTo>
                    <a:pt x="382" y="961"/>
                    <a:pt x="393" y="956"/>
                    <a:pt x="404" y="950"/>
                  </a:cubicBezTo>
                  <a:cubicBezTo>
                    <a:pt x="436" y="929"/>
                    <a:pt x="459" y="912"/>
                    <a:pt x="496" y="890"/>
                  </a:cubicBezTo>
                  <a:cubicBezTo>
                    <a:pt x="540" y="868"/>
                    <a:pt x="568" y="858"/>
                    <a:pt x="611" y="842"/>
                  </a:cubicBezTo>
                  <a:cubicBezTo>
                    <a:pt x="633" y="836"/>
                    <a:pt x="644" y="831"/>
                    <a:pt x="666" y="820"/>
                  </a:cubicBezTo>
                  <a:cubicBezTo>
                    <a:pt x="682" y="809"/>
                    <a:pt x="699" y="793"/>
                    <a:pt x="699" y="771"/>
                  </a:cubicBezTo>
                  <a:cubicBezTo>
                    <a:pt x="699" y="760"/>
                    <a:pt x="693" y="754"/>
                    <a:pt x="693" y="743"/>
                  </a:cubicBezTo>
                  <a:cubicBezTo>
                    <a:pt x="693" y="727"/>
                    <a:pt x="699" y="716"/>
                    <a:pt x="693" y="694"/>
                  </a:cubicBezTo>
                  <a:cubicBezTo>
                    <a:pt x="693" y="694"/>
                    <a:pt x="688" y="688"/>
                    <a:pt x="688" y="683"/>
                  </a:cubicBezTo>
                  <a:cubicBezTo>
                    <a:pt x="688" y="530"/>
                    <a:pt x="688" y="530"/>
                    <a:pt x="688" y="530"/>
                  </a:cubicBezTo>
                  <a:cubicBezTo>
                    <a:pt x="688" y="503"/>
                    <a:pt x="710" y="487"/>
                    <a:pt x="726" y="465"/>
                  </a:cubicBezTo>
                  <a:cubicBezTo>
                    <a:pt x="743" y="437"/>
                    <a:pt x="748" y="421"/>
                    <a:pt x="759" y="399"/>
                  </a:cubicBezTo>
                  <a:cubicBezTo>
                    <a:pt x="787" y="350"/>
                    <a:pt x="808" y="328"/>
                    <a:pt x="825" y="273"/>
                  </a:cubicBezTo>
                  <a:cubicBezTo>
                    <a:pt x="836" y="246"/>
                    <a:pt x="852" y="235"/>
                    <a:pt x="868" y="207"/>
                  </a:cubicBezTo>
                  <a:cubicBezTo>
                    <a:pt x="880" y="186"/>
                    <a:pt x="884" y="175"/>
                    <a:pt x="901" y="153"/>
                  </a:cubicBezTo>
                  <a:cubicBezTo>
                    <a:pt x="912" y="136"/>
                    <a:pt x="923" y="132"/>
                    <a:pt x="934" y="114"/>
                  </a:cubicBezTo>
                  <a:cubicBezTo>
                    <a:pt x="955" y="88"/>
                    <a:pt x="966" y="71"/>
                    <a:pt x="999" y="55"/>
                  </a:cubicBezTo>
                  <a:cubicBezTo>
                    <a:pt x="999" y="49"/>
                    <a:pt x="1005" y="49"/>
                    <a:pt x="1005" y="49"/>
                  </a:cubicBezTo>
                  <a:cubicBezTo>
                    <a:pt x="1016" y="66"/>
                    <a:pt x="1027" y="77"/>
                    <a:pt x="1032" y="93"/>
                  </a:cubicBezTo>
                  <a:cubicBezTo>
                    <a:pt x="1043" y="114"/>
                    <a:pt x="1043" y="142"/>
                    <a:pt x="1070" y="142"/>
                  </a:cubicBezTo>
                  <a:cubicBezTo>
                    <a:pt x="1076" y="142"/>
                    <a:pt x="1076" y="136"/>
                    <a:pt x="1081" y="136"/>
                  </a:cubicBezTo>
                  <a:cubicBezTo>
                    <a:pt x="1103" y="125"/>
                    <a:pt x="1114" y="110"/>
                    <a:pt x="1136" y="98"/>
                  </a:cubicBezTo>
                  <a:cubicBezTo>
                    <a:pt x="1158" y="88"/>
                    <a:pt x="1174" y="77"/>
                    <a:pt x="1202" y="66"/>
                  </a:cubicBezTo>
                  <a:cubicBezTo>
                    <a:pt x="1246" y="49"/>
                    <a:pt x="1273" y="49"/>
                    <a:pt x="1316" y="2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3" name="Freeform 173"/>
            <p:cNvSpPr>
              <a:spLocks noChangeArrowheads="1"/>
            </p:cNvSpPr>
            <p:nvPr/>
          </p:nvSpPr>
          <p:spPr bwMode="auto">
            <a:xfrm>
              <a:off x="4081396" y="4976030"/>
              <a:ext cx="924302" cy="1019066"/>
            </a:xfrm>
            <a:custGeom>
              <a:avLst/>
              <a:gdLst>
                <a:gd name="T0" fmla="*/ 2900 w 3060"/>
                <a:gd name="T1" fmla="*/ 820 h 3373"/>
                <a:gd name="T2" fmla="*/ 2710 w 3060"/>
                <a:gd name="T3" fmla="*/ 1006 h 3373"/>
                <a:gd name="T4" fmla="*/ 2851 w 3060"/>
                <a:gd name="T5" fmla="*/ 1191 h 3373"/>
                <a:gd name="T6" fmla="*/ 2906 w 3060"/>
                <a:gd name="T7" fmla="*/ 1438 h 3373"/>
                <a:gd name="T8" fmla="*/ 2529 w 3060"/>
                <a:gd name="T9" fmla="*/ 1497 h 3373"/>
                <a:gd name="T10" fmla="*/ 2130 w 3060"/>
                <a:gd name="T11" fmla="*/ 1956 h 3373"/>
                <a:gd name="T12" fmla="*/ 2114 w 3060"/>
                <a:gd name="T13" fmla="*/ 2175 h 3373"/>
                <a:gd name="T14" fmla="*/ 1863 w 3060"/>
                <a:gd name="T15" fmla="*/ 2049 h 3373"/>
                <a:gd name="T16" fmla="*/ 1562 w 3060"/>
                <a:gd name="T17" fmla="*/ 2137 h 3373"/>
                <a:gd name="T18" fmla="*/ 1213 w 3060"/>
                <a:gd name="T19" fmla="*/ 2437 h 3373"/>
                <a:gd name="T20" fmla="*/ 1026 w 3060"/>
                <a:gd name="T21" fmla="*/ 2547 h 3373"/>
                <a:gd name="T22" fmla="*/ 753 w 3060"/>
                <a:gd name="T23" fmla="*/ 2907 h 3373"/>
                <a:gd name="T24" fmla="*/ 682 w 3060"/>
                <a:gd name="T25" fmla="*/ 3120 h 3373"/>
                <a:gd name="T26" fmla="*/ 710 w 3060"/>
                <a:gd name="T27" fmla="*/ 3372 h 3373"/>
                <a:gd name="T28" fmla="*/ 207 w 3060"/>
                <a:gd name="T29" fmla="*/ 3120 h 3373"/>
                <a:gd name="T30" fmla="*/ 229 w 3060"/>
                <a:gd name="T31" fmla="*/ 2836 h 3373"/>
                <a:gd name="T32" fmla="*/ 152 w 3060"/>
                <a:gd name="T33" fmla="*/ 2607 h 3373"/>
                <a:gd name="T34" fmla="*/ 27 w 3060"/>
                <a:gd name="T35" fmla="*/ 2465 h 3373"/>
                <a:gd name="T36" fmla="*/ 10 w 3060"/>
                <a:gd name="T37" fmla="*/ 2300 h 3373"/>
                <a:gd name="T38" fmla="*/ 59 w 3060"/>
                <a:gd name="T39" fmla="*/ 2197 h 3373"/>
                <a:gd name="T40" fmla="*/ 234 w 3060"/>
                <a:gd name="T41" fmla="*/ 2252 h 3373"/>
                <a:gd name="T42" fmla="*/ 409 w 3060"/>
                <a:gd name="T43" fmla="*/ 2339 h 3373"/>
                <a:gd name="T44" fmla="*/ 567 w 3060"/>
                <a:gd name="T45" fmla="*/ 2339 h 3373"/>
                <a:gd name="T46" fmla="*/ 721 w 3060"/>
                <a:gd name="T47" fmla="*/ 2137 h 3373"/>
                <a:gd name="T48" fmla="*/ 818 w 3060"/>
                <a:gd name="T49" fmla="*/ 2115 h 3373"/>
                <a:gd name="T50" fmla="*/ 939 w 3060"/>
                <a:gd name="T51" fmla="*/ 1913 h 3373"/>
                <a:gd name="T52" fmla="*/ 928 w 3060"/>
                <a:gd name="T53" fmla="*/ 1634 h 3373"/>
                <a:gd name="T54" fmla="*/ 868 w 3060"/>
                <a:gd name="T55" fmla="*/ 1541 h 3373"/>
                <a:gd name="T56" fmla="*/ 688 w 3060"/>
                <a:gd name="T57" fmla="*/ 1416 h 3373"/>
                <a:gd name="T58" fmla="*/ 469 w 3060"/>
                <a:gd name="T59" fmla="*/ 1323 h 3373"/>
                <a:gd name="T60" fmla="*/ 387 w 3060"/>
                <a:gd name="T61" fmla="*/ 1279 h 3373"/>
                <a:gd name="T62" fmla="*/ 507 w 3060"/>
                <a:gd name="T63" fmla="*/ 1104 h 3373"/>
                <a:gd name="T64" fmla="*/ 584 w 3060"/>
                <a:gd name="T65" fmla="*/ 924 h 3373"/>
                <a:gd name="T66" fmla="*/ 715 w 3060"/>
                <a:gd name="T67" fmla="*/ 847 h 3373"/>
                <a:gd name="T68" fmla="*/ 824 w 3060"/>
                <a:gd name="T69" fmla="*/ 803 h 3373"/>
                <a:gd name="T70" fmla="*/ 895 w 3060"/>
                <a:gd name="T71" fmla="*/ 694 h 3373"/>
                <a:gd name="T72" fmla="*/ 944 w 3060"/>
                <a:gd name="T73" fmla="*/ 569 h 3373"/>
                <a:gd name="T74" fmla="*/ 1087 w 3060"/>
                <a:gd name="T75" fmla="*/ 574 h 3373"/>
                <a:gd name="T76" fmla="*/ 1202 w 3060"/>
                <a:gd name="T77" fmla="*/ 541 h 3373"/>
                <a:gd name="T78" fmla="*/ 1316 w 3060"/>
                <a:gd name="T79" fmla="*/ 410 h 3373"/>
                <a:gd name="T80" fmla="*/ 1475 w 3060"/>
                <a:gd name="T81" fmla="*/ 465 h 3373"/>
                <a:gd name="T82" fmla="*/ 1622 w 3060"/>
                <a:gd name="T83" fmla="*/ 372 h 3373"/>
                <a:gd name="T84" fmla="*/ 1687 w 3060"/>
                <a:gd name="T85" fmla="*/ 322 h 3373"/>
                <a:gd name="T86" fmla="*/ 1906 w 3060"/>
                <a:gd name="T87" fmla="*/ 186 h 3373"/>
                <a:gd name="T88" fmla="*/ 1999 w 3060"/>
                <a:gd name="T89" fmla="*/ 296 h 3373"/>
                <a:gd name="T90" fmla="*/ 2174 w 3060"/>
                <a:gd name="T91" fmla="*/ 219 h 3373"/>
                <a:gd name="T92" fmla="*/ 2338 w 3060"/>
                <a:gd name="T93" fmla="*/ 143 h 3373"/>
                <a:gd name="T94" fmla="*/ 2333 w 3060"/>
                <a:gd name="T95" fmla="*/ 6 h 3373"/>
                <a:gd name="T96" fmla="*/ 2507 w 3060"/>
                <a:gd name="T97" fmla="*/ 22 h 3373"/>
                <a:gd name="T98" fmla="*/ 2671 w 3060"/>
                <a:gd name="T99" fmla="*/ 192 h 3373"/>
                <a:gd name="T100" fmla="*/ 2972 w 3060"/>
                <a:gd name="T101" fmla="*/ 208 h 3373"/>
                <a:gd name="T102" fmla="*/ 3032 w 3060"/>
                <a:gd name="T103" fmla="*/ 312 h 3373"/>
                <a:gd name="T104" fmla="*/ 3037 w 3060"/>
                <a:gd name="T105" fmla="*/ 416 h 3373"/>
                <a:gd name="T106" fmla="*/ 3015 w 3060"/>
                <a:gd name="T107" fmla="*/ 547 h 3373"/>
                <a:gd name="T108" fmla="*/ 3032 w 3060"/>
                <a:gd name="T109" fmla="*/ 635 h 337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3060" h="3373">
                  <a:moveTo>
                    <a:pt x="3059" y="700"/>
                  </a:moveTo>
                  <a:lnTo>
                    <a:pt x="3059" y="700"/>
                  </a:lnTo>
                  <a:cubicBezTo>
                    <a:pt x="2999" y="744"/>
                    <a:pt x="2955" y="765"/>
                    <a:pt x="2900" y="820"/>
                  </a:cubicBezTo>
                  <a:cubicBezTo>
                    <a:pt x="2857" y="864"/>
                    <a:pt x="2825" y="880"/>
                    <a:pt x="2770" y="902"/>
                  </a:cubicBezTo>
                  <a:cubicBezTo>
                    <a:pt x="2748" y="913"/>
                    <a:pt x="2732" y="902"/>
                    <a:pt x="2715" y="924"/>
                  </a:cubicBezTo>
                  <a:cubicBezTo>
                    <a:pt x="2699" y="951"/>
                    <a:pt x="2710" y="973"/>
                    <a:pt x="2710" y="1006"/>
                  </a:cubicBezTo>
                  <a:cubicBezTo>
                    <a:pt x="2710" y="1022"/>
                    <a:pt x="2726" y="1022"/>
                    <a:pt x="2737" y="1033"/>
                  </a:cubicBezTo>
                  <a:cubicBezTo>
                    <a:pt x="2770" y="1050"/>
                    <a:pt x="2792" y="1055"/>
                    <a:pt x="2813" y="1087"/>
                  </a:cubicBezTo>
                  <a:cubicBezTo>
                    <a:pt x="2835" y="1120"/>
                    <a:pt x="2835" y="1153"/>
                    <a:pt x="2851" y="1191"/>
                  </a:cubicBezTo>
                  <a:cubicBezTo>
                    <a:pt x="2873" y="1252"/>
                    <a:pt x="2900" y="1279"/>
                    <a:pt x="2928" y="1345"/>
                  </a:cubicBezTo>
                  <a:cubicBezTo>
                    <a:pt x="2939" y="1367"/>
                    <a:pt x="2961" y="1383"/>
                    <a:pt x="2961" y="1410"/>
                  </a:cubicBezTo>
                  <a:cubicBezTo>
                    <a:pt x="2961" y="1432"/>
                    <a:pt x="2928" y="1427"/>
                    <a:pt x="2906" y="1438"/>
                  </a:cubicBezTo>
                  <a:cubicBezTo>
                    <a:pt x="2868" y="1454"/>
                    <a:pt x="2841" y="1465"/>
                    <a:pt x="2797" y="1476"/>
                  </a:cubicBezTo>
                  <a:cubicBezTo>
                    <a:pt x="2732" y="1493"/>
                    <a:pt x="2693" y="1503"/>
                    <a:pt x="2622" y="1503"/>
                  </a:cubicBezTo>
                  <a:cubicBezTo>
                    <a:pt x="2584" y="1503"/>
                    <a:pt x="2562" y="1497"/>
                    <a:pt x="2529" y="1497"/>
                  </a:cubicBezTo>
                  <a:cubicBezTo>
                    <a:pt x="2469" y="1497"/>
                    <a:pt x="2448" y="1541"/>
                    <a:pt x="2409" y="1579"/>
                  </a:cubicBezTo>
                  <a:cubicBezTo>
                    <a:pt x="2344" y="1645"/>
                    <a:pt x="2300" y="1678"/>
                    <a:pt x="2256" y="1755"/>
                  </a:cubicBezTo>
                  <a:cubicBezTo>
                    <a:pt x="2212" y="1831"/>
                    <a:pt x="2168" y="1870"/>
                    <a:pt x="2130" y="1956"/>
                  </a:cubicBezTo>
                  <a:cubicBezTo>
                    <a:pt x="2114" y="1995"/>
                    <a:pt x="2114" y="2017"/>
                    <a:pt x="2103" y="2055"/>
                  </a:cubicBezTo>
                  <a:cubicBezTo>
                    <a:pt x="2103" y="2082"/>
                    <a:pt x="2114" y="2099"/>
                    <a:pt x="2114" y="2126"/>
                  </a:cubicBezTo>
                  <a:cubicBezTo>
                    <a:pt x="2114" y="2175"/>
                    <a:pt x="2114" y="2175"/>
                    <a:pt x="2114" y="2175"/>
                  </a:cubicBezTo>
                  <a:cubicBezTo>
                    <a:pt x="2103" y="2175"/>
                    <a:pt x="2103" y="2175"/>
                    <a:pt x="2103" y="2175"/>
                  </a:cubicBezTo>
                  <a:cubicBezTo>
                    <a:pt x="2059" y="2137"/>
                    <a:pt x="2016" y="2148"/>
                    <a:pt x="1967" y="2126"/>
                  </a:cubicBezTo>
                  <a:cubicBezTo>
                    <a:pt x="1923" y="2104"/>
                    <a:pt x="1912" y="2049"/>
                    <a:pt x="1863" y="2049"/>
                  </a:cubicBezTo>
                  <a:cubicBezTo>
                    <a:pt x="1819" y="2049"/>
                    <a:pt x="1791" y="2049"/>
                    <a:pt x="1742" y="2049"/>
                  </a:cubicBezTo>
                  <a:cubicBezTo>
                    <a:pt x="1715" y="2049"/>
                    <a:pt x="1709" y="2082"/>
                    <a:pt x="1682" y="2093"/>
                  </a:cubicBezTo>
                  <a:cubicBezTo>
                    <a:pt x="1639" y="2115"/>
                    <a:pt x="1606" y="2115"/>
                    <a:pt x="1562" y="2137"/>
                  </a:cubicBezTo>
                  <a:cubicBezTo>
                    <a:pt x="1502" y="2175"/>
                    <a:pt x="1491" y="2230"/>
                    <a:pt x="1425" y="2257"/>
                  </a:cubicBezTo>
                  <a:cubicBezTo>
                    <a:pt x="1371" y="2279"/>
                    <a:pt x="1371" y="2328"/>
                    <a:pt x="1321" y="2361"/>
                  </a:cubicBezTo>
                  <a:cubicBezTo>
                    <a:pt x="1278" y="2388"/>
                    <a:pt x="1261" y="2415"/>
                    <a:pt x="1213" y="2437"/>
                  </a:cubicBezTo>
                  <a:cubicBezTo>
                    <a:pt x="1180" y="2448"/>
                    <a:pt x="1158" y="2437"/>
                    <a:pt x="1136" y="2454"/>
                  </a:cubicBezTo>
                  <a:cubicBezTo>
                    <a:pt x="1114" y="2465"/>
                    <a:pt x="1114" y="2487"/>
                    <a:pt x="1092" y="2503"/>
                  </a:cubicBezTo>
                  <a:cubicBezTo>
                    <a:pt x="1070" y="2525"/>
                    <a:pt x="1037" y="2519"/>
                    <a:pt x="1026" y="2547"/>
                  </a:cubicBezTo>
                  <a:cubicBezTo>
                    <a:pt x="1005" y="2602"/>
                    <a:pt x="1021" y="2645"/>
                    <a:pt x="994" y="2694"/>
                  </a:cubicBezTo>
                  <a:cubicBezTo>
                    <a:pt x="983" y="2721"/>
                    <a:pt x="955" y="2711"/>
                    <a:pt x="928" y="2727"/>
                  </a:cubicBezTo>
                  <a:cubicBezTo>
                    <a:pt x="840" y="2771"/>
                    <a:pt x="802" y="2820"/>
                    <a:pt x="753" y="2907"/>
                  </a:cubicBezTo>
                  <a:cubicBezTo>
                    <a:pt x="732" y="2946"/>
                    <a:pt x="688" y="2962"/>
                    <a:pt x="688" y="3006"/>
                  </a:cubicBezTo>
                  <a:cubicBezTo>
                    <a:pt x="688" y="3022"/>
                    <a:pt x="704" y="3028"/>
                    <a:pt x="704" y="3039"/>
                  </a:cubicBezTo>
                  <a:cubicBezTo>
                    <a:pt x="704" y="3071"/>
                    <a:pt x="682" y="3087"/>
                    <a:pt x="682" y="3120"/>
                  </a:cubicBezTo>
                  <a:cubicBezTo>
                    <a:pt x="682" y="3169"/>
                    <a:pt x="753" y="3180"/>
                    <a:pt x="753" y="3230"/>
                  </a:cubicBezTo>
                  <a:cubicBezTo>
                    <a:pt x="753" y="3290"/>
                    <a:pt x="726" y="3317"/>
                    <a:pt x="710" y="3372"/>
                  </a:cubicBezTo>
                  <a:lnTo>
                    <a:pt x="710" y="3372"/>
                  </a:lnTo>
                  <a:cubicBezTo>
                    <a:pt x="682" y="3361"/>
                    <a:pt x="655" y="3350"/>
                    <a:pt x="628" y="3334"/>
                  </a:cubicBezTo>
                  <a:cubicBezTo>
                    <a:pt x="458" y="3252"/>
                    <a:pt x="355" y="3180"/>
                    <a:pt x="207" y="3120"/>
                  </a:cubicBezTo>
                  <a:lnTo>
                    <a:pt x="207" y="3120"/>
                  </a:lnTo>
                  <a:cubicBezTo>
                    <a:pt x="240" y="2946"/>
                    <a:pt x="240" y="2946"/>
                    <a:pt x="240" y="2946"/>
                  </a:cubicBezTo>
                  <a:cubicBezTo>
                    <a:pt x="240" y="2891"/>
                    <a:pt x="240" y="2891"/>
                    <a:pt x="240" y="2891"/>
                  </a:cubicBezTo>
                  <a:cubicBezTo>
                    <a:pt x="240" y="2869"/>
                    <a:pt x="234" y="2858"/>
                    <a:pt x="229" y="2836"/>
                  </a:cubicBezTo>
                  <a:cubicBezTo>
                    <a:pt x="218" y="2792"/>
                    <a:pt x="212" y="2771"/>
                    <a:pt x="190" y="2732"/>
                  </a:cubicBezTo>
                  <a:cubicBezTo>
                    <a:pt x="174" y="2705"/>
                    <a:pt x="163" y="2688"/>
                    <a:pt x="163" y="2656"/>
                  </a:cubicBezTo>
                  <a:cubicBezTo>
                    <a:pt x="163" y="2640"/>
                    <a:pt x="163" y="2623"/>
                    <a:pt x="152" y="2607"/>
                  </a:cubicBezTo>
                  <a:cubicBezTo>
                    <a:pt x="141" y="2580"/>
                    <a:pt x="119" y="2574"/>
                    <a:pt x="97" y="2552"/>
                  </a:cubicBezTo>
                  <a:cubicBezTo>
                    <a:pt x="75" y="2530"/>
                    <a:pt x="75" y="2519"/>
                    <a:pt x="59" y="2498"/>
                  </a:cubicBezTo>
                  <a:cubicBezTo>
                    <a:pt x="48" y="2487"/>
                    <a:pt x="43" y="2476"/>
                    <a:pt x="27" y="2465"/>
                  </a:cubicBezTo>
                  <a:cubicBezTo>
                    <a:pt x="21" y="2459"/>
                    <a:pt x="15" y="2459"/>
                    <a:pt x="5" y="2454"/>
                  </a:cubicBezTo>
                  <a:cubicBezTo>
                    <a:pt x="5" y="2448"/>
                    <a:pt x="0" y="2443"/>
                    <a:pt x="0" y="2437"/>
                  </a:cubicBezTo>
                  <a:cubicBezTo>
                    <a:pt x="0" y="2383"/>
                    <a:pt x="5" y="2355"/>
                    <a:pt x="10" y="2300"/>
                  </a:cubicBezTo>
                  <a:cubicBezTo>
                    <a:pt x="10" y="2247"/>
                    <a:pt x="10" y="2247"/>
                    <a:pt x="10" y="2247"/>
                  </a:cubicBezTo>
                  <a:cubicBezTo>
                    <a:pt x="10" y="2236"/>
                    <a:pt x="21" y="2230"/>
                    <a:pt x="27" y="2225"/>
                  </a:cubicBezTo>
                  <a:cubicBezTo>
                    <a:pt x="37" y="2214"/>
                    <a:pt x="48" y="2208"/>
                    <a:pt x="59" y="2197"/>
                  </a:cubicBezTo>
                  <a:cubicBezTo>
                    <a:pt x="81" y="2186"/>
                    <a:pt x="97" y="2181"/>
                    <a:pt x="125" y="2181"/>
                  </a:cubicBezTo>
                  <a:cubicBezTo>
                    <a:pt x="158" y="2181"/>
                    <a:pt x="185" y="2197"/>
                    <a:pt x="207" y="2225"/>
                  </a:cubicBezTo>
                  <a:cubicBezTo>
                    <a:pt x="218" y="2236"/>
                    <a:pt x="223" y="2247"/>
                    <a:pt x="234" y="2252"/>
                  </a:cubicBezTo>
                  <a:cubicBezTo>
                    <a:pt x="251" y="2268"/>
                    <a:pt x="267" y="2274"/>
                    <a:pt x="283" y="2290"/>
                  </a:cubicBezTo>
                  <a:cubicBezTo>
                    <a:pt x="294" y="2300"/>
                    <a:pt x="300" y="2311"/>
                    <a:pt x="316" y="2318"/>
                  </a:cubicBezTo>
                  <a:cubicBezTo>
                    <a:pt x="349" y="2333"/>
                    <a:pt x="371" y="2333"/>
                    <a:pt x="409" y="2339"/>
                  </a:cubicBezTo>
                  <a:cubicBezTo>
                    <a:pt x="437" y="2350"/>
                    <a:pt x="447" y="2355"/>
                    <a:pt x="474" y="2366"/>
                  </a:cubicBezTo>
                  <a:cubicBezTo>
                    <a:pt x="491" y="2377"/>
                    <a:pt x="496" y="2394"/>
                    <a:pt x="518" y="2394"/>
                  </a:cubicBezTo>
                  <a:cubicBezTo>
                    <a:pt x="545" y="2394"/>
                    <a:pt x="551" y="2366"/>
                    <a:pt x="567" y="2339"/>
                  </a:cubicBezTo>
                  <a:cubicBezTo>
                    <a:pt x="584" y="2311"/>
                    <a:pt x="600" y="2295"/>
                    <a:pt x="622" y="2268"/>
                  </a:cubicBezTo>
                  <a:cubicBezTo>
                    <a:pt x="644" y="2241"/>
                    <a:pt x="655" y="2225"/>
                    <a:pt x="677" y="2192"/>
                  </a:cubicBezTo>
                  <a:cubicBezTo>
                    <a:pt x="693" y="2175"/>
                    <a:pt x="699" y="2159"/>
                    <a:pt x="721" y="2137"/>
                  </a:cubicBezTo>
                  <a:cubicBezTo>
                    <a:pt x="726" y="2132"/>
                    <a:pt x="732" y="2121"/>
                    <a:pt x="743" y="2121"/>
                  </a:cubicBezTo>
                  <a:cubicBezTo>
                    <a:pt x="748" y="2121"/>
                    <a:pt x="753" y="2121"/>
                    <a:pt x="759" y="2121"/>
                  </a:cubicBezTo>
                  <a:cubicBezTo>
                    <a:pt x="781" y="2126"/>
                    <a:pt x="797" y="2126"/>
                    <a:pt x="818" y="2115"/>
                  </a:cubicBezTo>
                  <a:cubicBezTo>
                    <a:pt x="852" y="2110"/>
                    <a:pt x="862" y="2088"/>
                    <a:pt x="873" y="2060"/>
                  </a:cubicBezTo>
                  <a:cubicBezTo>
                    <a:pt x="890" y="2033"/>
                    <a:pt x="895" y="2011"/>
                    <a:pt x="911" y="1978"/>
                  </a:cubicBezTo>
                  <a:cubicBezTo>
                    <a:pt x="928" y="1956"/>
                    <a:pt x="939" y="1940"/>
                    <a:pt x="939" y="1913"/>
                  </a:cubicBezTo>
                  <a:cubicBezTo>
                    <a:pt x="939" y="1859"/>
                    <a:pt x="911" y="1831"/>
                    <a:pt x="911" y="1782"/>
                  </a:cubicBezTo>
                  <a:cubicBezTo>
                    <a:pt x="911" y="1765"/>
                    <a:pt x="911" y="1755"/>
                    <a:pt x="911" y="1738"/>
                  </a:cubicBezTo>
                  <a:cubicBezTo>
                    <a:pt x="922" y="1700"/>
                    <a:pt x="928" y="1672"/>
                    <a:pt x="928" y="1634"/>
                  </a:cubicBezTo>
                  <a:cubicBezTo>
                    <a:pt x="928" y="1612"/>
                    <a:pt x="922" y="1596"/>
                    <a:pt x="911" y="1574"/>
                  </a:cubicBezTo>
                  <a:cubicBezTo>
                    <a:pt x="906" y="1568"/>
                    <a:pt x="906" y="1563"/>
                    <a:pt x="895" y="1557"/>
                  </a:cubicBezTo>
                  <a:cubicBezTo>
                    <a:pt x="890" y="1546"/>
                    <a:pt x="879" y="1546"/>
                    <a:pt x="868" y="1541"/>
                  </a:cubicBezTo>
                  <a:cubicBezTo>
                    <a:pt x="852" y="1536"/>
                    <a:pt x="846" y="1531"/>
                    <a:pt x="835" y="1525"/>
                  </a:cubicBezTo>
                  <a:cubicBezTo>
                    <a:pt x="797" y="1503"/>
                    <a:pt x="775" y="1487"/>
                    <a:pt x="743" y="1460"/>
                  </a:cubicBezTo>
                  <a:cubicBezTo>
                    <a:pt x="721" y="1443"/>
                    <a:pt x="704" y="1438"/>
                    <a:pt x="688" y="1416"/>
                  </a:cubicBezTo>
                  <a:cubicBezTo>
                    <a:pt x="660" y="1388"/>
                    <a:pt x="639" y="1378"/>
                    <a:pt x="606" y="1361"/>
                  </a:cubicBezTo>
                  <a:cubicBezTo>
                    <a:pt x="584" y="1350"/>
                    <a:pt x="567" y="1339"/>
                    <a:pt x="540" y="1328"/>
                  </a:cubicBezTo>
                  <a:cubicBezTo>
                    <a:pt x="513" y="1317"/>
                    <a:pt x="496" y="1323"/>
                    <a:pt x="469" y="1323"/>
                  </a:cubicBezTo>
                  <a:cubicBezTo>
                    <a:pt x="452" y="1323"/>
                    <a:pt x="437" y="1317"/>
                    <a:pt x="425" y="1312"/>
                  </a:cubicBezTo>
                  <a:cubicBezTo>
                    <a:pt x="420" y="1306"/>
                    <a:pt x="415" y="1301"/>
                    <a:pt x="409" y="1295"/>
                  </a:cubicBezTo>
                  <a:cubicBezTo>
                    <a:pt x="398" y="1290"/>
                    <a:pt x="387" y="1290"/>
                    <a:pt x="387" y="1279"/>
                  </a:cubicBezTo>
                  <a:cubicBezTo>
                    <a:pt x="387" y="1257"/>
                    <a:pt x="409" y="1246"/>
                    <a:pt x="425" y="1230"/>
                  </a:cubicBezTo>
                  <a:cubicBezTo>
                    <a:pt x="447" y="1208"/>
                    <a:pt x="458" y="1191"/>
                    <a:pt x="469" y="1164"/>
                  </a:cubicBezTo>
                  <a:cubicBezTo>
                    <a:pt x="480" y="1142"/>
                    <a:pt x="491" y="1126"/>
                    <a:pt x="507" y="1104"/>
                  </a:cubicBezTo>
                  <a:cubicBezTo>
                    <a:pt x="518" y="1083"/>
                    <a:pt x="535" y="1066"/>
                    <a:pt x="545" y="1039"/>
                  </a:cubicBezTo>
                  <a:cubicBezTo>
                    <a:pt x="551" y="1022"/>
                    <a:pt x="551" y="1006"/>
                    <a:pt x="556" y="990"/>
                  </a:cubicBezTo>
                  <a:cubicBezTo>
                    <a:pt x="567" y="962"/>
                    <a:pt x="573" y="951"/>
                    <a:pt x="584" y="924"/>
                  </a:cubicBezTo>
                  <a:cubicBezTo>
                    <a:pt x="595" y="902"/>
                    <a:pt x="611" y="897"/>
                    <a:pt x="628" y="880"/>
                  </a:cubicBezTo>
                  <a:cubicBezTo>
                    <a:pt x="649" y="869"/>
                    <a:pt x="666" y="864"/>
                    <a:pt x="682" y="858"/>
                  </a:cubicBezTo>
                  <a:cubicBezTo>
                    <a:pt x="699" y="853"/>
                    <a:pt x="704" y="847"/>
                    <a:pt x="715" y="847"/>
                  </a:cubicBezTo>
                  <a:cubicBezTo>
                    <a:pt x="764" y="847"/>
                    <a:pt x="786" y="869"/>
                    <a:pt x="835" y="886"/>
                  </a:cubicBezTo>
                  <a:cubicBezTo>
                    <a:pt x="835" y="847"/>
                    <a:pt x="835" y="847"/>
                    <a:pt x="835" y="847"/>
                  </a:cubicBezTo>
                  <a:cubicBezTo>
                    <a:pt x="835" y="831"/>
                    <a:pt x="830" y="820"/>
                    <a:pt x="824" y="803"/>
                  </a:cubicBezTo>
                  <a:cubicBezTo>
                    <a:pt x="824" y="798"/>
                    <a:pt x="818" y="798"/>
                    <a:pt x="818" y="793"/>
                  </a:cubicBezTo>
                  <a:cubicBezTo>
                    <a:pt x="818" y="793"/>
                    <a:pt x="824" y="787"/>
                    <a:pt x="824" y="782"/>
                  </a:cubicBezTo>
                  <a:cubicBezTo>
                    <a:pt x="868" y="776"/>
                    <a:pt x="884" y="738"/>
                    <a:pt x="895" y="694"/>
                  </a:cubicBezTo>
                  <a:cubicBezTo>
                    <a:pt x="906" y="667"/>
                    <a:pt x="911" y="651"/>
                    <a:pt x="917" y="629"/>
                  </a:cubicBezTo>
                  <a:cubicBezTo>
                    <a:pt x="928" y="607"/>
                    <a:pt x="944" y="591"/>
                    <a:pt x="944" y="569"/>
                  </a:cubicBezTo>
                  <a:lnTo>
                    <a:pt x="944" y="569"/>
                  </a:lnTo>
                  <a:cubicBezTo>
                    <a:pt x="994" y="569"/>
                    <a:pt x="994" y="569"/>
                    <a:pt x="994" y="569"/>
                  </a:cubicBezTo>
                  <a:cubicBezTo>
                    <a:pt x="1010" y="569"/>
                    <a:pt x="1021" y="574"/>
                    <a:pt x="1037" y="574"/>
                  </a:cubicBezTo>
                  <a:cubicBezTo>
                    <a:pt x="1087" y="574"/>
                    <a:pt x="1087" y="574"/>
                    <a:pt x="1087" y="574"/>
                  </a:cubicBezTo>
                  <a:cubicBezTo>
                    <a:pt x="1109" y="574"/>
                    <a:pt x="1125" y="574"/>
                    <a:pt x="1147" y="569"/>
                  </a:cubicBezTo>
                  <a:cubicBezTo>
                    <a:pt x="1152" y="569"/>
                    <a:pt x="1158" y="574"/>
                    <a:pt x="1163" y="569"/>
                  </a:cubicBezTo>
                  <a:cubicBezTo>
                    <a:pt x="1185" y="569"/>
                    <a:pt x="1191" y="552"/>
                    <a:pt x="1202" y="541"/>
                  </a:cubicBezTo>
                  <a:cubicBezTo>
                    <a:pt x="1207" y="525"/>
                    <a:pt x="1217" y="520"/>
                    <a:pt x="1224" y="509"/>
                  </a:cubicBezTo>
                  <a:cubicBezTo>
                    <a:pt x="1239" y="492"/>
                    <a:pt x="1250" y="487"/>
                    <a:pt x="1267" y="470"/>
                  </a:cubicBezTo>
                  <a:cubicBezTo>
                    <a:pt x="1283" y="448"/>
                    <a:pt x="1288" y="426"/>
                    <a:pt x="1316" y="410"/>
                  </a:cubicBezTo>
                  <a:cubicBezTo>
                    <a:pt x="1332" y="405"/>
                    <a:pt x="1338" y="405"/>
                    <a:pt x="1354" y="405"/>
                  </a:cubicBezTo>
                  <a:cubicBezTo>
                    <a:pt x="1387" y="405"/>
                    <a:pt x="1403" y="432"/>
                    <a:pt x="1431" y="443"/>
                  </a:cubicBezTo>
                  <a:cubicBezTo>
                    <a:pt x="1447" y="454"/>
                    <a:pt x="1458" y="454"/>
                    <a:pt x="1475" y="465"/>
                  </a:cubicBezTo>
                  <a:cubicBezTo>
                    <a:pt x="1518" y="492"/>
                    <a:pt x="1540" y="509"/>
                    <a:pt x="1584" y="536"/>
                  </a:cubicBezTo>
                  <a:cubicBezTo>
                    <a:pt x="1606" y="487"/>
                    <a:pt x="1601" y="459"/>
                    <a:pt x="1611" y="416"/>
                  </a:cubicBezTo>
                  <a:cubicBezTo>
                    <a:pt x="1617" y="399"/>
                    <a:pt x="1617" y="388"/>
                    <a:pt x="1622" y="372"/>
                  </a:cubicBezTo>
                  <a:cubicBezTo>
                    <a:pt x="1627" y="366"/>
                    <a:pt x="1622" y="361"/>
                    <a:pt x="1633" y="351"/>
                  </a:cubicBezTo>
                  <a:lnTo>
                    <a:pt x="1639" y="351"/>
                  </a:lnTo>
                  <a:cubicBezTo>
                    <a:pt x="1655" y="339"/>
                    <a:pt x="1665" y="333"/>
                    <a:pt x="1687" y="322"/>
                  </a:cubicBezTo>
                  <a:cubicBezTo>
                    <a:pt x="1737" y="296"/>
                    <a:pt x="1759" y="274"/>
                    <a:pt x="1808" y="241"/>
                  </a:cubicBezTo>
                  <a:cubicBezTo>
                    <a:pt x="1835" y="219"/>
                    <a:pt x="1846" y="208"/>
                    <a:pt x="1879" y="197"/>
                  </a:cubicBezTo>
                  <a:cubicBezTo>
                    <a:pt x="1890" y="192"/>
                    <a:pt x="1895" y="186"/>
                    <a:pt x="1906" y="186"/>
                  </a:cubicBezTo>
                  <a:cubicBezTo>
                    <a:pt x="1923" y="186"/>
                    <a:pt x="1923" y="197"/>
                    <a:pt x="1934" y="203"/>
                  </a:cubicBezTo>
                  <a:cubicBezTo>
                    <a:pt x="1950" y="225"/>
                    <a:pt x="1961" y="241"/>
                    <a:pt x="1972" y="268"/>
                  </a:cubicBezTo>
                  <a:cubicBezTo>
                    <a:pt x="1978" y="279"/>
                    <a:pt x="1983" y="296"/>
                    <a:pt x="1999" y="296"/>
                  </a:cubicBezTo>
                  <a:cubicBezTo>
                    <a:pt x="2004" y="296"/>
                    <a:pt x="2010" y="290"/>
                    <a:pt x="2016" y="290"/>
                  </a:cubicBezTo>
                  <a:cubicBezTo>
                    <a:pt x="2048" y="279"/>
                    <a:pt x="2064" y="268"/>
                    <a:pt x="2097" y="252"/>
                  </a:cubicBezTo>
                  <a:cubicBezTo>
                    <a:pt x="2125" y="241"/>
                    <a:pt x="2146" y="236"/>
                    <a:pt x="2174" y="219"/>
                  </a:cubicBezTo>
                  <a:cubicBezTo>
                    <a:pt x="2212" y="197"/>
                    <a:pt x="2234" y="186"/>
                    <a:pt x="2267" y="175"/>
                  </a:cubicBezTo>
                  <a:cubicBezTo>
                    <a:pt x="2289" y="164"/>
                    <a:pt x="2300" y="164"/>
                    <a:pt x="2316" y="159"/>
                  </a:cubicBezTo>
                  <a:cubicBezTo>
                    <a:pt x="2327" y="153"/>
                    <a:pt x="2338" y="153"/>
                    <a:pt x="2338" y="143"/>
                  </a:cubicBezTo>
                  <a:cubicBezTo>
                    <a:pt x="2338" y="126"/>
                    <a:pt x="2333" y="121"/>
                    <a:pt x="2333" y="110"/>
                  </a:cubicBezTo>
                  <a:cubicBezTo>
                    <a:pt x="2327" y="82"/>
                    <a:pt x="2322" y="66"/>
                    <a:pt x="2322" y="39"/>
                  </a:cubicBezTo>
                  <a:cubicBezTo>
                    <a:pt x="2322" y="28"/>
                    <a:pt x="2327" y="17"/>
                    <a:pt x="2333" y="6"/>
                  </a:cubicBezTo>
                  <a:lnTo>
                    <a:pt x="2333" y="6"/>
                  </a:lnTo>
                  <a:cubicBezTo>
                    <a:pt x="2382" y="6"/>
                    <a:pt x="2415" y="0"/>
                    <a:pt x="2463" y="11"/>
                  </a:cubicBezTo>
                  <a:cubicBezTo>
                    <a:pt x="2480" y="17"/>
                    <a:pt x="2491" y="22"/>
                    <a:pt x="2507" y="22"/>
                  </a:cubicBezTo>
                  <a:cubicBezTo>
                    <a:pt x="2534" y="33"/>
                    <a:pt x="2551" y="39"/>
                    <a:pt x="2567" y="60"/>
                  </a:cubicBezTo>
                  <a:cubicBezTo>
                    <a:pt x="2589" y="104"/>
                    <a:pt x="2600" y="137"/>
                    <a:pt x="2628" y="175"/>
                  </a:cubicBezTo>
                  <a:cubicBezTo>
                    <a:pt x="2638" y="192"/>
                    <a:pt x="2655" y="186"/>
                    <a:pt x="2671" y="192"/>
                  </a:cubicBezTo>
                  <a:cubicBezTo>
                    <a:pt x="2699" y="192"/>
                    <a:pt x="2710" y="203"/>
                    <a:pt x="2737" y="203"/>
                  </a:cubicBezTo>
                  <a:cubicBezTo>
                    <a:pt x="2813" y="203"/>
                    <a:pt x="2857" y="203"/>
                    <a:pt x="2939" y="203"/>
                  </a:cubicBezTo>
                  <a:cubicBezTo>
                    <a:pt x="2950" y="203"/>
                    <a:pt x="2961" y="203"/>
                    <a:pt x="2972" y="208"/>
                  </a:cubicBezTo>
                  <a:cubicBezTo>
                    <a:pt x="2988" y="208"/>
                    <a:pt x="3004" y="208"/>
                    <a:pt x="3015" y="219"/>
                  </a:cubicBezTo>
                  <a:cubicBezTo>
                    <a:pt x="3026" y="225"/>
                    <a:pt x="3032" y="236"/>
                    <a:pt x="3032" y="247"/>
                  </a:cubicBezTo>
                  <a:cubicBezTo>
                    <a:pt x="3032" y="312"/>
                    <a:pt x="3032" y="312"/>
                    <a:pt x="3032" y="312"/>
                  </a:cubicBezTo>
                  <a:cubicBezTo>
                    <a:pt x="3032" y="329"/>
                    <a:pt x="3010" y="333"/>
                    <a:pt x="3010" y="351"/>
                  </a:cubicBezTo>
                  <a:cubicBezTo>
                    <a:pt x="3010" y="366"/>
                    <a:pt x="3021" y="372"/>
                    <a:pt x="3026" y="383"/>
                  </a:cubicBezTo>
                  <a:cubicBezTo>
                    <a:pt x="3032" y="394"/>
                    <a:pt x="3032" y="405"/>
                    <a:pt x="3037" y="416"/>
                  </a:cubicBezTo>
                  <a:cubicBezTo>
                    <a:pt x="3043" y="437"/>
                    <a:pt x="3054" y="454"/>
                    <a:pt x="3054" y="481"/>
                  </a:cubicBezTo>
                  <a:cubicBezTo>
                    <a:pt x="3054" y="492"/>
                    <a:pt x="3043" y="503"/>
                    <a:pt x="3037" y="514"/>
                  </a:cubicBezTo>
                  <a:cubicBezTo>
                    <a:pt x="3032" y="525"/>
                    <a:pt x="3026" y="536"/>
                    <a:pt x="3015" y="547"/>
                  </a:cubicBezTo>
                  <a:cubicBezTo>
                    <a:pt x="3004" y="552"/>
                    <a:pt x="2994" y="558"/>
                    <a:pt x="2994" y="574"/>
                  </a:cubicBezTo>
                  <a:cubicBezTo>
                    <a:pt x="2994" y="580"/>
                    <a:pt x="2999" y="580"/>
                    <a:pt x="2999" y="585"/>
                  </a:cubicBezTo>
                  <a:cubicBezTo>
                    <a:pt x="3010" y="607"/>
                    <a:pt x="3021" y="618"/>
                    <a:pt x="3032" y="635"/>
                  </a:cubicBezTo>
                  <a:cubicBezTo>
                    <a:pt x="3043" y="662"/>
                    <a:pt x="3043" y="673"/>
                    <a:pt x="3059" y="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4" name="Freeform 174"/>
            <p:cNvSpPr>
              <a:spLocks noChangeArrowheads="1"/>
            </p:cNvSpPr>
            <p:nvPr/>
          </p:nvSpPr>
          <p:spPr bwMode="auto">
            <a:xfrm>
              <a:off x="4096068" y="4618557"/>
              <a:ext cx="722903" cy="529541"/>
            </a:xfrm>
            <a:custGeom>
              <a:avLst/>
              <a:gdLst>
                <a:gd name="T0" fmla="*/ 285 w 2394"/>
                <a:gd name="T1" fmla="*/ 809 h 1755"/>
                <a:gd name="T2" fmla="*/ 372 w 2394"/>
                <a:gd name="T3" fmla="*/ 738 h 1755"/>
                <a:gd name="T4" fmla="*/ 410 w 2394"/>
                <a:gd name="T5" fmla="*/ 673 h 1755"/>
                <a:gd name="T6" fmla="*/ 547 w 2394"/>
                <a:gd name="T7" fmla="*/ 612 h 1755"/>
                <a:gd name="T8" fmla="*/ 640 w 2394"/>
                <a:gd name="T9" fmla="*/ 569 h 1755"/>
                <a:gd name="T10" fmla="*/ 787 w 2394"/>
                <a:gd name="T11" fmla="*/ 618 h 1755"/>
                <a:gd name="T12" fmla="*/ 874 w 2394"/>
                <a:gd name="T13" fmla="*/ 475 h 1755"/>
                <a:gd name="T14" fmla="*/ 940 w 2394"/>
                <a:gd name="T15" fmla="*/ 366 h 1755"/>
                <a:gd name="T16" fmla="*/ 1006 w 2394"/>
                <a:gd name="T17" fmla="*/ 350 h 1755"/>
                <a:gd name="T18" fmla="*/ 1147 w 2394"/>
                <a:gd name="T19" fmla="*/ 333 h 1755"/>
                <a:gd name="T20" fmla="*/ 1230 w 2394"/>
                <a:gd name="T21" fmla="*/ 279 h 1755"/>
                <a:gd name="T22" fmla="*/ 1399 w 2394"/>
                <a:gd name="T23" fmla="*/ 203 h 1755"/>
                <a:gd name="T24" fmla="*/ 1509 w 2394"/>
                <a:gd name="T25" fmla="*/ 55 h 1755"/>
                <a:gd name="T26" fmla="*/ 1574 w 2394"/>
                <a:gd name="T27" fmla="*/ 5 h 1755"/>
                <a:gd name="T28" fmla="*/ 1672 w 2394"/>
                <a:gd name="T29" fmla="*/ 5 h 1755"/>
                <a:gd name="T30" fmla="*/ 1711 w 2394"/>
                <a:gd name="T31" fmla="*/ 5 h 1755"/>
                <a:gd name="T32" fmla="*/ 1716 w 2394"/>
                <a:gd name="T33" fmla="*/ 88 h 1755"/>
                <a:gd name="T34" fmla="*/ 1765 w 2394"/>
                <a:gd name="T35" fmla="*/ 153 h 1755"/>
                <a:gd name="T36" fmla="*/ 1815 w 2394"/>
                <a:gd name="T37" fmla="*/ 279 h 1755"/>
                <a:gd name="T38" fmla="*/ 1875 w 2394"/>
                <a:gd name="T39" fmla="*/ 350 h 1755"/>
                <a:gd name="T40" fmla="*/ 2115 w 2394"/>
                <a:gd name="T41" fmla="*/ 361 h 1755"/>
                <a:gd name="T42" fmla="*/ 2137 w 2394"/>
                <a:gd name="T43" fmla="*/ 377 h 1755"/>
                <a:gd name="T44" fmla="*/ 2235 w 2394"/>
                <a:gd name="T45" fmla="*/ 339 h 1755"/>
                <a:gd name="T46" fmla="*/ 2296 w 2394"/>
                <a:gd name="T47" fmla="*/ 344 h 1755"/>
                <a:gd name="T48" fmla="*/ 2339 w 2394"/>
                <a:gd name="T49" fmla="*/ 410 h 1755"/>
                <a:gd name="T50" fmla="*/ 2345 w 2394"/>
                <a:gd name="T51" fmla="*/ 580 h 1755"/>
                <a:gd name="T52" fmla="*/ 2367 w 2394"/>
                <a:gd name="T53" fmla="*/ 634 h 1755"/>
                <a:gd name="T54" fmla="*/ 2241 w 2394"/>
                <a:gd name="T55" fmla="*/ 1142 h 1755"/>
                <a:gd name="T56" fmla="*/ 2285 w 2394"/>
                <a:gd name="T57" fmla="*/ 1186 h 1755"/>
                <a:gd name="T58" fmla="*/ 2285 w 2394"/>
                <a:gd name="T59" fmla="*/ 1290 h 1755"/>
                <a:gd name="T60" fmla="*/ 2268 w 2394"/>
                <a:gd name="T61" fmla="*/ 1339 h 1755"/>
                <a:gd name="T62" fmla="*/ 2126 w 2394"/>
                <a:gd name="T63" fmla="*/ 1399 h 1755"/>
                <a:gd name="T64" fmla="*/ 1968 w 2394"/>
                <a:gd name="T65" fmla="*/ 1470 h 1755"/>
                <a:gd name="T66" fmla="*/ 1924 w 2394"/>
                <a:gd name="T67" fmla="*/ 1448 h 1755"/>
                <a:gd name="T68" fmla="*/ 1858 w 2394"/>
                <a:gd name="T69" fmla="*/ 1366 h 1755"/>
                <a:gd name="T70" fmla="*/ 1760 w 2394"/>
                <a:gd name="T71" fmla="*/ 1421 h 1755"/>
                <a:gd name="T72" fmla="*/ 1591 w 2394"/>
                <a:gd name="T73" fmla="*/ 1531 h 1755"/>
                <a:gd name="T74" fmla="*/ 1574 w 2394"/>
                <a:gd name="T75" fmla="*/ 1552 h 1755"/>
                <a:gd name="T76" fmla="*/ 1536 w 2394"/>
                <a:gd name="T77" fmla="*/ 1716 h 1755"/>
                <a:gd name="T78" fmla="*/ 1383 w 2394"/>
                <a:gd name="T79" fmla="*/ 1623 h 1755"/>
                <a:gd name="T80" fmla="*/ 1268 w 2394"/>
                <a:gd name="T81" fmla="*/ 1590 h 1755"/>
                <a:gd name="T82" fmla="*/ 1176 w 2394"/>
                <a:gd name="T83" fmla="*/ 1689 h 1755"/>
                <a:gd name="T84" fmla="*/ 1115 w 2394"/>
                <a:gd name="T85" fmla="*/ 1749 h 1755"/>
                <a:gd name="T86" fmla="*/ 1039 w 2394"/>
                <a:gd name="T87" fmla="*/ 1754 h 1755"/>
                <a:gd name="T88" fmla="*/ 946 w 2394"/>
                <a:gd name="T89" fmla="*/ 1749 h 1755"/>
                <a:gd name="T90" fmla="*/ 896 w 2394"/>
                <a:gd name="T91" fmla="*/ 1749 h 1755"/>
                <a:gd name="T92" fmla="*/ 782 w 2394"/>
                <a:gd name="T93" fmla="*/ 1656 h 1755"/>
                <a:gd name="T94" fmla="*/ 623 w 2394"/>
                <a:gd name="T95" fmla="*/ 1531 h 1755"/>
                <a:gd name="T96" fmla="*/ 585 w 2394"/>
                <a:gd name="T97" fmla="*/ 1448 h 1755"/>
                <a:gd name="T98" fmla="*/ 82 w 2394"/>
                <a:gd name="T99" fmla="*/ 1502 h 1755"/>
                <a:gd name="T100" fmla="*/ 0 w 2394"/>
                <a:gd name="T101" fmla="*/ 1427 h 1755"/>
                <a:gd name="T102" fmla="*/ 60 w 2394"/>
                <a:gd name="T103" fmla="*/ 1164 h 1755"/>
                <a:gd name="T104" fmla="*/ 93 w 2394"/>
                <a:gd name="T105" fmla="*/ 1033 h 1755"/>
                <a:gd name="T106" fmla="*/ 164 w 2394"/>
                <a:gd name="T107" fmla="*/ 962 h 1755"/>
                <a:gd name="T108" fmla="*/ 285 w 2394"/>
                <a:gd name="T109" fmla="*/ 809 h 175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394" h="1755">
                  <a:moveTo>
                    <a:pt x="285" y="809"/>
                  </a:moveTo>
                  <a:lnTo>
                    <a:pt x="285" y="809"/>
                  </a:lnTo>
                  <a:cubicBezTo>
                    <a:pt x="312" y="803"/>
                    <a:pt x="329" y="792"/>
                    <a:pt x="350" y="781"/>
                  </a:cubicBezTo>
                  <a:cubicBezTo>
                    <a:pt x="361" y="770"/>
                    <a:pt x="367" y="754"/>
                    <a:pt x="372" y="738"/>
                  </a:cubicBezTo>
                  <a:cubicBezTo>
                    <a:pt x="377" y="727"/>
                    <a:pt x="389" y="716"/>
                    <a:pt x="393" y="705"/>
                  </a:cubicBezTo>
                  <a:cubicBezTo>
                    <a:pt x="399" y="694"/>
                    <a:pt x="399" y="684"/>
                    <a:pt x="410" y="673"/>
                  </a:cubicBezTo>
                  <a:cubicBezTo>
                    <a:pt x="415" y="667"/>
                    <a:pt x="426" y="667"/>
                    <a:pt x="437" y="656"/>
                  </a:cubicBezTo>
                  <a:cubicBezTo>
                    <a:pt x="481" y="640"/>
                    <a:pt x="503" y="629"/>
                    <a:pt x="547" y="612"/>
                  </a:cubicBezTo>
                  <a:cubicBezTo>
                    <a:pt x="569" y="601"/>
                    <a:pt x="585" y="596"/>
                    <a:pt x="607" y="585"/>
                  </a:cubicBezTo>
                  <a:cubicBezTo>
                    <a:pt x="618" y="580"/>
                    <a:pt x="623" y="569"/>
                    <a:pt x="640" y="569"/>
                  </a:cubicBezTo>
                  <a:cubicBezTo>
                    <a:pt x="662" y="569"/>
                    <a:pt x="673" y="580"/>
                    <a:pt x="695" y="585"/>
                  </a:cubicBezTo>
                  <a:cubicBezTo>
                    <a:pt x="727" y="596"/>
                    <a:pt x="749" y="607"/>
                    <a:pt x="787" y="618"/>
                  </a:cubicBezTo>
                  <a:cubicBezTo>
                    <a:pt x="792" y="590"/>
                    <a:pt x="804" y="580"/>
                    <a:pt x="820" y="552"/>
                  </a:cubicBezTo>
                  <a:cubicBezTo>
                    <a:pt x="842" y="519"/>
                    <a:pt x="853" y="503"/>
                    <a:pt x="874" y="475"/>
                  </a:cubicBezTo>
                  <a:cubicBezTo>
                    <a:pt x="896" y="454"/>
                    <a:pt x="907" y="437"/>
                    <a:pt x="918" y="410"/>
                  </a:cubicBezTo>
                  <a:cubicBezTo>
                    <a:pt x="924" y="393"/>
                    <a:pt x="929" y="377"/>
                    <a:pt x="940" y="366"/>
                  </a:cubicBezTo>
                  <a:cubicBezTo>
                    <a:pt x="946" y="355"/>
                    <a:pt x="946" y="350"/>
                    <a:pt x="957" y="350"/>
                  </a:cubicBezTo>
                  <a:cubicBezTo>
                    <a:pt x="1006" y="350"/>
                    <a:pt x="1006" y="350"/>
                    <a:pt x="1006" y="350"/>
                  </a:cubicBezTo>
                  <a:cubicBezTo>
                    <a:pt x="1093" y="333"/>
                    <a:pt x="1093" y="333"/>
                    <a:pt x="1093" y="333"/>
                  </a:cubicBezTo>
                  <a:cubicBezTo>
                    <a:pt x="1147" y="333"/>
                    <a:pt x="1147" y="333"/>
                    <a:pt x="1147" y="333"/>
                  </a:cubicBezTo>
                  <a:cubicBezTo>
                    <a:pt x="1165" y="333"/>
                    <a:pt x="1181" y="328"/>
                    <a:pt x="1197" y="322"/>
                  </a:cubicBezTo>
                  <a:cubicBezTo>
                    <a:pt x="1219" y="312"/>
                    <a:pt x="1219" y="296"/>
                    <a:pt x="1230" y="279"/>
                  </a:cubicBezTo>
                  <a:cubicBezTo>
                    <a:pt x="1240" y="268"/>
                    <a:pt x="1257" y="263"/>
                    <a:pt x="1273" y="257"/>
                  </a:cubicBezTo>
                  <a:cubicBezTo>
                    <a:pt x="1323" y="241"/>
                    <a:pt x="1372" y="246"/>
                    <a:pt x="1399" y="203"/>
                  </a:cubicBezTo>
                  <a:cubicBezTo>
                    <a:pt x="1421" y="170"/>
                    <a:pt x="1432" y="153"/>
                    <a:pt x="1454" y="120"/>
                  </a:cubicBezTo>
                  <a:cubicBezTo>
                    <a:pt x="1476" y="98"/>
                    <a:pt x="1487" y="77"/>
                    <a:pt x="1509" y="55"/>
                  </a:cubicBezTo>
                  <a:cubicBezTo>
                    <a:pt x="1514" y="44"/>
                    <a:pt x="1525" y="44"/>
                    <a:pt x="1531" y="38"/>
                  </a:cubicBezTo>
                  <a:cubicBezTo>
                    <a:pt x="1547" y="27"/>
                    <a:pt x="1558" y="16"/>
                    <a:pt x="1574" y="5"/>
                  </a:cubicBezTo>
                  <a:cubicBezTo>
                    <a:pt x="1591" y="0"/>
                    <a:pt x="1607" y="0"/>
                    <a:pt x="1628" y="0"/>
                  </a:cubicBezTo>
                  <a:cubicBezTo>
                    <a:pt x="1672" y="5"/>
                    <a:pt x="1672" y="5"/>
                    <a:pt x="1672" y="5"/>
                  </a:cubicBezTo>
                  <a:cubicBezTo>
                    <a:pt x="1683" y="5"/>
                    <a:pt x="1700" y="5"/>
                    <a:pt x="1711" y="5"/>
                  </a:cubicBezTo>
                  <a:lnTo>
                    <a:pt x="1711" y="5"/>
                  </a:lnTo>
                  <a:cubicBezTo>
                    <a:pt x="1711" y="27"/>
                    <a:pt x="1705" y="55"/>
                    <a:pt x="1705" y="77"/>
                  </a:cubicBezTo>
                  <a:cubicBezTo>
                    <a:pt x="1705" y="82"/>
                    <a:pt x="1711" y="82"/>
                    <a:pt x="1716" y="88"/>
                  </a:cubicBezTo>
                  <a:cubicBezTo>
                    <a:pt x="1727" y="98"/>
                    <a:pt x="1738" y="93"/>
                    <a:pt x="1749" y="109"/>
                  </a:cubicBezTo>
                  <a:cubicBezTo>
                    <a:pt x="1754" y="126"/>
                    <a:pt x="1760" y="137"/>
                    <a:pt x="1765" y="153"/>
                  </a:cubicBezTo>
                  <a:cubicBezTo>
                    <a:pt x="1776" y="181"/>
                    <a:pt x="1782" y="197"/>
                    <a:pt x="1793" y="224"/>
                  </a:cubicBezTo>
                  <a:cubicBezTo>
                    <a:pt x="1804" y="246"/>
                    <a:pt x="1815" y="257"/>
                    <a:pt x="1815" y="279"/>
                  </a:cubicBezTo>
                  <a:cubicBezTo>
                    <a:pt x="1820" y="296"/>
                    <a:pt x="1820" y="312"/>
                    <a:pt x="1831" y="328"/>
                  </a:cubicBezTo>
                  <a:cubicBezTo>
                    <a:pt x="1836" y="344"/>
                    <a:pt x="1853" y="350"/>
                    <a:pt x="1875" y="350"/>
                  </a:cubicBezTo>
                  <a:cubicBezTo>
                    <a:pt x="1935" y="350"/>
                    <a:pt x="1935" y="350"/>
                    <a:pt x="1935" y="350"/>
                  </a:cubicBezTo>
                  <a:cubicBezTo>
                    <a:pt x="2115" y="361"/>
                    <a:pt x="2115" y="361"/>
                    <a:pt x="2115" y="361"/>
                  </a:cubicBezTo>
                  <a:lnTo>
                    <a:pt x="2115" y="361"/>
                  </a:lnTo>
                  <a:cubicBezTo>
                    <a:pt x="2120" y="366"/>
                    <a:pt x="2131" y="377"/>
                    <a:pt x="2137" y="377"/>
                  </a:cubicBezTo>
                  <a:cubicBezTo>
                    <a:pt x="2153" y="377"/>
                    <a:pt x="2164" y="366"/>
                    <a:pt x="2175" y="366"/>
                  </a:cubicBezTo>
                  <a:cubicBezTo>
                    <a:pt x="2197" y="355"/>
                    <a:pt x="2213" y="350"/>
                    <a:pt x="2235" y="339"/>
                  </a:cubicBezTo>
                  <a:cubicBezTo>
                    <a:pt x="2246" y="333"/>
                    <a:pt x="2252" y="322"/>
                    <a:pt x="2263" y="322"/>
                  </a:cubicBezTo>
                  <a:cubicBezTo>
                    <a:pt x="2279" y="322"/>
                    <a:pt x="2285" y="339"/>
                    <a:pt x="2296" y="344"/>
                  </a:cubicBezTo>
                  <a:cubicBezTo>
                    <a:pt x="2312" y="355"/>
                    <a:pt x="2328" y="361"/>
                    <a:pt x="2334" y="377"/>
                  </a:cubicBezTo>
                  <a:cubicBezTo>
                    <a:pt x="2339" y="388"/>
                    <a:pt x="2339" y="399"/>
                    <a:pt x="2339" y="410"/>
                  </a:cubicBezTo>
                  <a:cubicBezTo>
                    <a:pt x="2339" y="470"/>
                    <a:pt x="2339" y="503"/>
                    <a:pt x="2339" y="558"/>
                  </a:cubicBezTo>
                  <a:cubicBezTo>
                    <a:pt x="2339" y="569"/>
                    <a:pt x="2345" y="574"/>
                    <a:pt x="2345" y="580"/>
                  </a:cubicBezTo>
                  <a:cubicBezTo>
                    <a:pt x="2350" y="590"/>
                    <a:pt x="2350" y="601"/>
                    <a:pt x="2350" y="612"/>
                  </a:cubicBezTo>
                  <a:cubicBezTo>
                    <a:pt x="2356" y="623"/>
                    <a:pt x="2361" y="623"/>
                    <a:pt x="2367" y="634"/>
                  </a:cubicBezTo>
                  <a:cubicBezTo>
                    <a:pt x="2378" y="651"/>
                    <a:pt x="2383" y="662"/>
                    <a:pt x="2393" y="684"/>
                  </a:cubicBezTo>
                  <a:cubicBezTo>
                    <a:pt x="2241" y="1142"/>
                    <a:pt x="2241" y="1142"/>
                    <a:pt x="2241" y="1142"/>
                  </a:cubicBezTo>
                  <a:cubicBezTo>
                    <a:pt x="2257" y="1153"/>
                    <a:pt x="2268" y="1169"/>
                    <a:pt x="2285" y="1186"/>
                  </a:cubicBezTo>
                  <a:lnTo>
                    <a:pt x="2285" y="1186"/>
                  </a:lnTo>
                  <a:cubicBezTo>
                    <a:pt x="2279" y="1197"/>
                    <a:pt x="2274" y="1208"/>
                    <a:pt x="2274" y="1219"/>
                  </a:cubicBezTo>
                  <a:cubicBezTo>
                    <a:pt x="2274" y="1246"/>
                    <a:pt x="2279" y="1262"/>
                    <a:pt x="2285" y="1290"/>
                  </a:cubicBezTo>
                  <a:cubicBezTo>
                    <a:pt x="2285" y="1301"/>
                    <a:pt x="2290" y="1306"/>
                    <a:pt x="2290" y="1323"/>
                  </a:cubicBezTo>
                  <a:cubicBezTo>
                    <a:pt x="2290" y="1333"/>
                    <a:pt x="2279" y="1333"/>
                    <a:pt x="2268" y="1339"/>
                  </a:cubicBezTo>
                  <a:cubicBezTo>
                    <a:pt x="2252" y="1344"/>
                    <a:pt x="2241" y="1344"/>
                    <a:pt x="2219" y="1355"/>
                  </a:cubicBezTo>
                  <a:cubicBezTo>
                    <a:pt x="2186" y="1366"/>
                    <a:pt x="2164" y="1377"/>
                    <a:pt x="2126" y="1399"/>
                  </a:cubicBezTo>
                  <a:cubicBezTo>
                    <a:pt x="2098" y="1416"/>
                    <a:pt x="2077" y="1421"/>
                    <a:pt x="2049" y="1432"/>
                  </a:cubicBezTo>
                  <a:cubicBezTo>
                    <a:pt x="2016" y="1448"/>
                    <a:pt x="2000" y="1459"/>
                    <a:pt x="1968" y="1470"/>
                  </a:cubicBezTo>
                  <a:cubicBezTo>
                    <a:pt x="1962" y="1470"/>
                    <a:pt x="1956" y="1476"/>
                    <a:pt x="1951" y="1476"/>
                  </a:cubicBezTo>
                  <a:cubicBezTo>
                    <a:pt x="1935" y="1476"/>
                    <a:pt x="1930" y="1459"/>
                    <a:pt x="1924" y="1448"/>
                  </a:cubicBezTo>
                  <a:cubicBezTo>
                    <a:pt x="1913" y="1421"/>
                    <a:pt x="1902" y="1405"/>
                    <a:pt x="1886" y="1383"/>
                  </a:cubicBezTo>
                  <a:cubicBezTo>
                    <a:pt x="1875" y="1377"/>
                    <a:pt x="1875" y="1366"/>
                    <a:pt x="1858" y="1366"/>
                  </a:cubicBezTo>
                  <a:cubicBezTo>
                    <a:pt x="1847" y="1366"/>
                    <a:pt x="1842" y="1372"/>
                    <a:pt x="1831" y="1377"/>
                  </a:cubicBezTo>
                  <a:cubicBezTo>
                    <a:pt x="1798" y="1388"/>
                    <a:pt x="1787" y="1399"/>
                    <a:pt x="1760" y="1421"/>
                  </a:cubicBezTo>
                  <a:cubicBezTo>
                    <a:pt x="1711" y="1454"/>
                    <a:pt x="1689" y="1476"/>
                    <a:pt x="1639" y="1502"/>
                  </a:cubicBezTo>
                  <a:cubicBezTo>
                    <a:pt x="1617" y="1513"/>
                    <a:pt x="1607" y="1519"/>
                    <a:pt x="1591" y="1531"/>
                  </a:cubicBezTo>
                  <a:lnTo>
                    <a:pt x="1585" y="1531"/>
                  </a:lnTo>
                  <a:cubicBezTo>
                    <a:pt x="1574" y="1541"/>
                    <a:pt x="1579" y="1546"/>
                    <a:pt x="1574" y="1552"/>
                  </a:cubicBezTo>
                  <a:cubicBezTo>
                    <a:pt x="1569" y="1568"/>
                    <a:pt x="1569" y="1579"/>
                    <a:pt x="1563" y="1596"/>
                  </a:cubicBezTo>
                  <a:cubicBezTo>
                    <a:pt x="1553" y="1639"/>
                    <a:pt x="1558" y="1667"/>
                    <a:pt x="1536" y="1716"/>
                  </a:cubicBezTo>
                  <a:cubicBezTo>
                    <a:pt x="1492" y="1689"/>
                    <a:pt x="1470" y="1672"/>
                    <a:pt x="1427" y="1645"/>
                  </a:cubicBezTo>
                  <a:cubicBezTo>
                    <a:pt x="1410" y="1634"/>
                    <a:pt x="1399" y="1634"/>
                    <a:pt x="1383" y="1623"/>
                  </a:cubicBezTo>
                  <a:cubicBezTo>
                    <a:pt x="1355" y="1612"/>
                    <a:pt x="1339" y="1585"/>
                    <a:pt x="1306" y="1585"/>
                  </a:cubicBezTo>
                  <a:cubicBezTo>
                    <a:pt x="1290" y="1585"/>
                    <a:pt x="1284" y="1585"/>
                    <a:pt x="1268" y="1590"/>
                  </a:cubicBezTo>
                  <a:cubicBezTo>
                    <a:pt x="1240" y="1606"/>
                    <a:pt x="1235" y="1628"/>
                    <a:pt x="1219" y="1650"/>
                  </a:cubicBezTo>
                  <a:cubicBezTo>
                    <a:pt x="1202" y="1667"/>
                    <a:pt x="1191" y="1672"/>
                    <a:pt x="1176" y="1689"/>
                  </a:cubicBezTo>
                  <a:cubicBezTo>
                    <a:pt x="1169" y="1700"/>
                    <a:pt x="1159" y="1705"/>
                    <a:pt x="1154" y="1721"/>
                  </a:cubicBezTo>
                  <a:cubicBezTo>
                    <a:pt x="1143" y="1732"/>
                    <a:pt x="1137" y="1749"/>
                    <a:pt x="1115" y="1749"/>
                  </a:cubicBezTo>
                  <a:cubicBezTo>
                    <a:pt x="1110" y="1754"/>
                    <a:pt x="1104" y="1749"/>
                    <a:pt x="1099" y="1749"/>
                  </a:cubicBezTo>
                  <a:cubicBezTo>
                    <a:pt x="1077" y="1754"/>
                    <a:pt x="1061" y="1754"/>
                    <a:pt x="1039" y="1754"/>
                  </a:cubicBezTo>
                  <a:cubicBezTo>
                    <a:pt x="989" y="1754"/>
                    <a:pt x="989" y="1754"/>
                    <a:pt x="989" y="1754"/>
                  </a:cubicBezTo>
                  <a:cubicBezTo>
                    <a:pt x="973" y="1754"/>
                    <a:pt x="962" y="1749"/>
                    <a:pt x="946" y="1749"/>
                  </a:cubicBezTo>
                  <a:cubicBezTo>
                    <a:pt x="896" y="1749"/>
                    <a:pt x="896" y="1749"/>
                    <a:pt x="896" y="1749"/>
                  </a:cubicBezTo>
                  <a:lnTo>
                    <a:pt x="896" y="1749"/>
                  </a:lnTo>
                  <a:cubicBezTo>
                    <a:pt x="869" y="1727"/>
                    <a:pt x="853" y="1705"/>
                    <a:pt x="825" y="1689"/>
                  </a:cubicBezTo>
                  <a:cubicBezTo>
                    <a:pt x="809" y="1678"/>
                    <a:pt x="798" y="1667"/>
                    <a:pt x="782" y="1656"/>
                  </a:cubicBezTo>
                  <a:cubicBezTo>
                    <a:pt x="744" y="1634"/>
                    <a:pt x="722" y="1628"/>
                    <a:pt x="689" y="1601"/>
                  </a:cubicBezTo>
                  <a:cubicBezTo>
                    <a:pt x="662" y="1574"/>
                    <a:pt x="645" y="1557"/>
                    <a:pt x="623" y="1531"/>
                  </a:cubicBezTo>
                  <a:cubicBezTo>
                    <a:pt x="607" y="1513"/>
                    <a:pt x="596" y="1509"/>
                    <a:pt x="591" y="1487"/>
                  </a:cubicBezTo>
                  <a:cubicBezTo>
                    <a:pt x="585" y="1476"/>
                    <a:pt x="585" y="1465"/>
                    <a:pt x="585" y="1448"/>
                  </a:cubicBezTo>
                  <a:cubicBezTo>
                    <a:pt x="585" y="1427"/>
                    <a:pt x="580" y="1421"/>
                    <a:pt x="580" y="1399"/>
                  </a:cubicBezTo>
                  <a:cubicBezTo>
                    <a:pt x="82" y="1502"/>
                    <a:pt x="82" y="1502"/>
                    <a:pt x="82" y="1502"/>
                  </a:cubicBezTo>
                  <a:cubicBezTo>
                    <a:pt x="49" y="1476"/>
                    <a:pt x="27" y="1459"/>
                    <a:pt x="0" y="1427"/>
                  </a:cubicBezTo>
                  <a:lnTo>
                    <a:pt x="0" y="1427"/>
                  </a:lnTo>
                  <a:cubicBezTo>
                    <a:pt x="0" y="1366"/>
                    <a:pt x="0" y="1333"/>
                    <a:pt x="0" y="1279"/>
                  </a:cubicBezTo>
                  <a:cubicBezTo>
                    <a:pt x="0" y="1229"/>
                    <a:pt x="44" y="1208"/>
                    <a:pt x="60" y="1164"/>
                  </a:cubicBezTo>
                  <a:cubicBezTo>
                    <a:pt x="60" y="1147"/>
                    <a:pt x="66" y="1142"/>
                    <a:pt x="71" y="1131"/>
                  </a:cubicBezTo>
                  <a:cubicBezTo>
                    <a:pt x="77" y="1093"/>
                    <a:pt x="71" y="1066"/>
                    <a:pt x="93" y="1033"/>
                  </a:cubicBezTo>
                  <a:cubicBezTo>
                    <a:pt x="99" y="1022"/>
                    <a:pt x="115" y="1017"/>
                    <a:pt x="126" y="1006"/>
                  </a:cubicBezTo>
                  <a:cubicBezTo>
                    <a:pt x="142" y="989"/>
                    <a:pt x="148" y="973"/>
                    <a:pt x="164" y="962"/>
                  </a:cubicBezTo>
                  <a:cubicBezTo>
                    <a:pt x="197" y="935"/>
                    <a:pt x="214" y="918"/>
                    <a:pt x="241" y="885"/>
                  </a:cubicBezTo>
                  <a:cubicBezTo>
                    <a:pt x="268" y="858"/>
                    <a:pt x="279" y="847"/>
                    <a:pt x="285" y="80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5" name="Freeform 175"/>
            <p:cNvSpPr>
              <a:spLocks noChangeArrowheads="1"/>
            </p:cNvSpPr>
            <p:nvPr/>
          </p:nvSpPr>
          <p:spPr bwMode="auto">
            <a:xfrm>
              <a:off x="3957356" y="4278424"/>
              <a:ext cx="734907" cy="584229"/>
            </a:xfrm>
            <a:custGeom>
              <a:avLst/>
              <a:gdLst>
                <a:gd name="T0" fmla="*/ 743 w 2432"/>
                <a:gd name="T1" fmla="*/ 1935 h 1936"/>
                <a:gd name="T2" fmla="*/ 830 w 2432"/>
                <a:gd name="T3" fmla="*/ 1864 h 1936"/>
                <a:gd name="T4" fmla="*/ 868 w 2432"/>
                <a:gd name="T5" fmla="*/ 1799 h 1936"/>
                <a:gd name="T6" fmla="*/ 1005 w 2432"/>
                <a:gd name="T7" fmla="*/ 1738 h 1936"/>
                <a:gd name="T8" fmla="*/ 1098 w 2432"/>
                <a:gd name="T9" fmla="*/ 1695 h 1936"/>
                <a:gd name="T10" fmla="*/ 1245 w 2432"/>
                <a:gd name="T11" fmla="*/ 1744 h 1936"/>
                <a:gd name="T12" fmla="*/ 1332 w 2432"/>
                <a:gd name="T13" fmla="*/ 1601 h 1936"/>
                <a:gd name="T14" fmla="*/ 1398 w 2432"/>
                <a:gd name="T15" fmla="*/ 1492 h 1936"/>
                <a:gd name="T16" fmla="*/ 1464 w 2432"/>
                <a:gd name="T17" fmla="*/ 1476 h 1936"/>
                <a:gd name="T18" fmla="*/ 1605 w 2432"/>
                <a:gd name="T19" fmla="*/ 1459 h 1936"/>
                <a:gd name="T20" fmla="*/ 1688 w 2432"/>
                <a:gd name="T21" fmla="*/ 1405 h 1936"/>
                <a:gd name="T22" fmla="*/ 1857 w 2432"/>
                <a:gd name="T23" fmla="*/ 1329 h 1936"/>
                <a:gd name="T24" fmla="*/ 1967 w 2432"/>
                <a:gd name="T25" fmla="*/ 1181 h 1936"/>
                <a:gd name="T26" fmla="*/ 2032 w 2432"/>
                <a:gd name="T27" fmla="*/ 1131 h 1936"/>
                <a:gd name="T28" fmla="*/ 2130 w 2432"/>
                <a:gd name="T29" fmla="*/ 1131 h 1936"/>
                <a:gd name="T30" fmla="*/ 2169 w 2432"/>
                <a:gd name="T31" fmla="*/ 1131 h 1936"/>
                <a:gd name="T32" fmla="*/ 2284 w 2432"/>
                <a:gd name="T33" fmla="*/ 1006 h 1936"/>
                <a:gd name="T34" fmla="*/ 2398 w 2432"/>
                <a:gd name="T35" fmla="*/ 979 h 1936"/>
                <a:gd name="T36" fmla="*/ 2426 w 2432"/>
                <a:gd name="T37" fmla="*/ 869 h 1936"/>
                <a:gd name="T38" fmla="*/ 2311 w 2432"/>
                <a:gd name="T39" fmla="*/ 837 h 1936"/>
                <a:gd name="T40" fmla="*/ 2262 w 2432"/>
                <a:gd name="T41" fmla="*/ 804 h 1936"/>
                <a:gd name="T42" fmla="*/ 2174 w 2432"/>
                <a:gd name="T43" fmla="*/ 639 h 1936"/>
                <a:gd name="T44" fmla="*/ 2075 w 2432"/>
                <a:gd name="T45" fmla="*/ 525 h 1936"/>
                <a:gd name="T46" fmla="*/ 2245 w 2432"/>
                <a:gd name="T47" fmla="*/ 514 h 1936"/>
                <a:gd name="T48" fmla="*/ 2360 w 2432"/>
                <a:gd name="T49" fmla="*/ 509 h 1936"/>
                <a:gd name="T50" fmla="*/ 2011 w 2432"/>
                <a:gd name="T51" fmla="*/ 0 h 1936"/>
                <a:gd name="T52" fmla="*/ 1846 w 2432"/>
                <a:gd name="T53" fmla="*/ 22 h 1936"/>
                <a:gd name="T54" fmla="*/ 1781 w 2432"/>
                <a:gd name="T55" fmla="*/ 17 h 1936"/>
                <a:gd name="T56" fmla="*/ 1649 w 2432"/>
                <a:gd name="T57" fmla="*/ 0 h 1936"/>
                <a:gd name="T58" fmla="*/ 485 w 2432"/>
                <a:gd name="T59" fmla="*/ 782 h 1936"/>
                <a:gd name="T60" fmla="*/ 425 w 2432"/>
                <a:gd name="T61" fmla="*/ 957 h 1936"/>
                <a:gd name="T62" fmla="*/ 349 w 2432"/>
                <a:gd name="T63" fmla="*/ 1110 h 1936"/>
                <a:gd name="T64" fmla="*/ 108 w 2432"/>
                <a:gd name="T65" fmla="*/ 1153 h 1936"/>
                <a:gd name="T66" fmla="*/ 5 w 2432"/>
                <a:gd name="T67" fmla="*/ 1175 h 1936"/>
                <a:gd name="T68" fmla="*/ 0 w 2432"/>
                <a:gd name="T69" fmla="*/ 1208 h 1936"/>
                <a:gd name="T70" fmla="*/ 43 w 2432"/>
                <a:gd name="T71" fmla="*/ 1257 h 1936"/>
                <a:gd name="T72" fmla="*/ 180 w 2432"/>
                <a:gd name="T73" fmla="*/ 1274 h 1936"/>
                <a:gd name="T74" fmla="*/ 262 w 2432"/>
                <a:gd name="T75" fmla="*/ 1334 h 1936"/>
                <a:gd name="T76" fmla="*/ 262 w 2432"/>
                <a:gd name="T77" fmla="*/ 1378 h 1936"/>
                <a:gd name="T78" fmla="*/ 256 w 2432"/>
                <a:gd name="T79" fmla="*/ 1503 h 1936"/>
                <a:gd name="T80" fmla="*/ 289 w 2432"/>
                <a:gd name="T81" fmla="*/ 1640 h 1936"/>
                <a:gd name="T82" fmla="*/ 474 w 2432"/>
                <a:gd name="T83" fmla="*/ 1744 h 1936"/>
                <a:gd name="T84" fmla="*/ 617 w 2432"/>
                <a:gd name="T85" fmla="*/ 1836 h 1936"/>
                <a:gd name="T86" fmla="*/ 743 w 2432"/>
                <a:gd name="T87" fmla="*/ 1935 h 193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2" h="1936">
                  <a:moveTo>
                    <a:pt x="743" y="1935"/>
                  </a:moveTo>
                  <a:lnTo>
                    <a:pt x="743" y="1935"/>
                  </a:lnTo>
                  <a:cubicBezTo>
                    <a:pt x="770" y="1929"/>
                    <a:pt x="787" y="1918"/>
                    <a:pt x="808" y="1907"/>
                  </a:cubicBezTo>
                  <a:cubicBezTo>
                    <a:pt x="819" y="1896"/>
                    <a:pt x="825" y="1880"/>
                    <a:pt x="830" y="1864"/>
                  </a:cubicBezTo>
                  <a:cubicBezTo>
                    <a:pt x="835" y="1853"/>
                    <a:pt x="847" y="1842"/>
                    <a:pt x="851" y="1831"/>
                  </a:cubicBezTo>
                  <a:cubicBezTo>
                    <a:pt x="857" y="1820"/>
                    <a:pt x="857" y="1810"/>
                    <a:pt x="868" y="1799"/>
                  </a:cubicBezTo>
                  <a:cubicBezTo>
                    <a:pt x="873" y="1793"/>
                    <a:pt x="884" y="1793"/>
                    <a:pt x="895" y="1782"/>
                  </a:cubicBezTo>
                  <a:cubicBezTo>
                    <a:pt x="939" y="1766"/>
                    <a:pt x="961" y="1755"/>
                    <a:pt x="1005" y="1738"/>
                  </a:cubicBezTo>
                  <a:cubicBezTo>
                    <a:pt x="1027" y="1727"/>
                    <a:pt x="1043" y="1722"/>
                    <a:pt x="1065" y="1711"/>
                  </a:cubicBezTo>
                  <a:cubicBezTo>
                    <a:pt x="1076" y="1706"/>
                    <a:pt x="1081" y="1695"/>
                    <a:pt x="1098" y="1695"/>
                  </a:cubicBezTo>
                  <a:cubicBezTo>
                    <a:pt x="1120" y="1695"/>
                    <a:pt x="1131" y="1706"/>
                    <a:pt x="1153" y="1711"/>
                  </a:cubicBezTo>
                  <a:cubicBezTo>
                    <a:pt x="1185" y="1722"/>
                    <a:pt x="1207" y="1733"/>
                    <a:pt x="1245" y="1744"/>
                  </a:cubicBezTo>
                  <a:cubicBezTo>
                    <a:pt x="1250" y="1716"/>
                    <a:pt x="1262" y="1706"/>
                    <a:pt x="1278" y="1678"/>
                  </a:cubicBezTo>
                  <a:cubicBezTo>
                    <a:pt x="1300" y="1645"/>
                    <a:pt x="1311" y="1629"/>
                    <a:pt x="1332" y="1601"/>
                  </a:cubicBezTo>
                  <a:cubicBezTo>
                    <a:pt x="1354" y="1580"/>
                    <a:pt x="1365" y="1563"/>
                    <a:pt x="1376" y="1536"/>
                  </a:cubicBezTo>
                  <a:cubicBezTo>
                    <a:pt x="1382" y="1519"/>
                    <a:pt x="1387" y="1503"/>
                    <a:pt x="1398" y="1492"/>
                  </a:cubicBezTo>
                  <a:cubicBezTo>
                    <a:pt x="1404" y="1481"/>
                    <a:pt x="1404" y="1476"/>
                    <a:pt x="1415" y="1476"/>
                  </a:cubicBezTo>
                  <a:cubicBezTo>
                    <a:pt x="1464" y="1476"/>
                    <a:pt x="1464" y="1476"/>
                    <a:pt x="1464" y="1476"/>
                  </a:cubicBezTo>
                  <a:cubicBezTo>
                    <a:pt x="1551" y="1459"/>
                    <a:pt x="1551" y="1459"/>
                    <a:pt x="1551" y="1459"/>
                  </a:cubicBezTo>
                  <a:cubicBezTo>
                    <a:pt x="1605" y="1459"/>
                    <a:pt x="1605" y="1459"/>
                    <a:pt x="1605" y="1459"/>
                  </a:cubicBezTo>
                  <a:cubicBezTo>
                    <a:pt x="1623" y="1459"/>
                    <a:pt x="1639" y="1454"/>
                    <a:pt x="1655" y="1448"/>
                  </a:cubicBezTo>
                  <a:cubicBezTo>
                    <a:pt x="1677" y="1438"/>
                    <a:pt x="1677" y="1422"/>
                    <a:pt x="1688" y="1405"/>
                  </a:cubicBezTo>
                  <a:cubicBezTo>
                    <a:pt x="1698" y="1394"/>
                    <a:pt x="1715" y="1389"/>
                    <a:pt x="1731" y="1383"/>
                  </a:cubicBezTo>
                  <a:cubicBezTo>
                    <a:pt x="1781" y="1367"/>
                    <a:pt x="1830" y="1372"/>
                    <a:pt x="1857" y="1329"/>
                  </a:cubicBezTo>
                  <a:cubicBezTo>
                    <a:pt x="1879" y="1296"/>
                    <a:pt x="1890" y="1279"/>
                    <a:pt x="1912" y="1246"/>
                  </a:cubicBezTo>
                  <a:cubicBezTo>
                    <a:pt x="1934" y="1224"/>
                    <a:pt x="1945" y="1203"/>
                    <a:pt x="1967" y="1181"/>
                  </a:cubicBezTo>
                  <a:cubicBezTo>
                    <a:pt x="1972" y="1170"/>
                    <a:pt x="1983" y="1170"/>
                    <a:pt x="1989" y="1164"/>
                  </a:cubicBezTo>
                  <a:cubicBezTo>
                    <a:pt x="2005" y="1153"/>
                    <a:pt x="2016" y="1142"/>
                    <a:pt x="2032" y="1131"/>
                  </a:cubicBezTo>
                  <a:cubicBezTo>
                    <a:pt x="2049" y="1126"/>
                    <a:pt x="2065" y="1126"/>
                    <a:pt x="2086" y="1126"/>
                  </a:cubicBezTo>
                  <a:cubicBezTo>
                    <a:pt x="2130" y="1131"/>
                    <a:pt x="2130" y="1131"/>
                    <a:pt x="2130" y="1131"/>
                  </a:cubicBezTo>
                  <a:cubicBezTo>
                    <a:pt x="2141" y="1131"/>
                    <a:pt x="2158" y="1131"/>
                    <a:pt x="2169" y="1131"/>
                  </a:cubicBezTo>
                  <a:lnTo>
                    <a:pt x="2169" y="1131"/>
                  </a:lnTo>
                  <a:cubicBezTo>
                    <a:pt x="2179" y="1104"/>
                    <a:pt x="2190" y="1093"/>
                    <a:pt x="2207" y="1066"/>
                  </a:cubicBezTo>
                  <a:cubicBezTo>
                    <a:pt x="2229" y="1039"/>
                    <a:pt x="2245" y="1017"/>
                    <a:pt x="2284" y="1006"/>
                  </a:cubicBezTo>
                  <a:cubicBezTo>
                    <a:pt x="2316" y="995"/>
                    <a:pt x="2333" y="995"/>
                    <a:pt x="2371" y="990"/>
                  </a:cubicBezTo>
                  <a:cubicBezTo>
                    <a:pt x="2382" y="984"/>
                    <a:pt x="2388" y="979"/>
                    <a:pt x="2398" y="979"/>
                  </a:cubicBezTo>
                  <a:cubicBezTo>
                    <a:pt x="2414" y="979"/>
                    <a:pt x="2420" y="979"/>
                    <a:pt x="2431" y="973"/>
                  </a:cubicBezTo>
                  <a:cubicBezTo>
                    <a:pt x="2431" y="930"/>
                    <a:pt x="2426" y="908"/>
                    <a:pt x="2426" y="869"/>
                  </a:cubicBezTo>
                  <a:cubicBezTo>
                    <a:pt x="2398" y="869"/>
                    <a:pt x="2388" y="864"/>
                    <a:pt x="2366" y="858"/>
                  </a:cubicBezTo>
                  <a:cubicBezTo>
                    <a:pt x="2344" y="853"/>
                    <a:pt x="2327" y="853"/>
                    <a:pt x="2311" y="837"/>
                  </a:cubicBezTo>
                  <a:cubicBezTo>
                    <a:pt x="2305" y="831"/>
                    <a:pt x="2300" y="826"/>
                    <a:pt x="2289" y="820"/>
                  </a:cubicBezTo>
                  <a:cubicBezTo>
                    <a:pt x="2278" y="815"/>
                    <a:pt x="2267" y="815"/>
                    <a:pt x="2262" y="804"/>
                  </a:cubicBezTo>
                  <a:cubicBezTo>
                    <a:pt x="2251" y="782"/>
                    <a:pt x="2256" y="765"/>
                    <a:pt x="2245" y="743"/>
                  </a:cubicBezTo>
                  <a:cubicBezTo>
                    <a:pt x="2229" y="694"/>
                    <a:pt x="2207" y="672"/>
                    <a:pt x="2174" y="639"/>
                  </a:cubicBezTo>
                  <a:cubicBezTo>
                    <a:pt x="2152" y="618"/>
                    <a:pt x="2141" y="602"/>
                    <a:pt x="2114" y="580"/>
                  </a:cubicBezTo>
                  <a:cubicBezTo>
                    <a:pt x="2097" y="564"/>
                    <a:pt x="2081" y="553"/>
                    <a:pt x="2075" y="525"/>
                  </a:cubicBezTo>
                  <a:cubicBezTo>
                    <a:pt x="2169" y="525"/>
                    <a:pt x="2169" y="525"/>
                    <a:pt x="2169" y="525"/>
                  </a:cubicBezTo>
                  <a:cubicBezTo>
                    <a:pt x="2196" y="525"/>
                    <a:pt x="2218" y="514"/>
                    <a:pt x="2245" y="514"/>
                  </a:cubicBezTo>
                  <a:cubicBezTo>
                    <a:pt x="2338" y="514"/>
                    <a:pt x="2338" y="514"/>
                    <a:pt x="2338" y="514"/>
                  </a:cubicBezTo>
                  <a:cubicBezTo>
                    <a:pt x="2360" y="509"/>
                    <a:pt x="2360" y="509"/>
                    <a:pt x="2360" y="509"/>
                  </a:cubicBezTo>
                  <a:cubicBezTo>
                    <a:pt x="2011" y="0"/>
                    <a:pt x="2011" y="0"/>
                    <a:pt x="2011" y="0"/>
                  </a:cubicBezTo>
                  <a:lnTo>
                    <a:pt x="2011" y="0"/>
                  </a:lnTo>
                  <a:cubicBezTo>
                    <a:pt x="1907" y="22"/>
                    <a:pt x="1907" y="22"/>
                    <a:pt x="1907" y="22"/>
                  </a:cubicBezTo>
                  <a:cubicBezTo>
                    <a:pt x="1846" y="22"/>
                    <a:pt x="1846" y="22"/>
                    <a:pt x="1846" y="22"/>
                  </a:cubicBezTo>
                  <a:cubicBezTo>
                    <a:pt x="1841" y="22"/>
                    <a:pt x="1835" y="22"/>
                    <a:pt x="1824" y="17"/>
                  </a:cubicBezTo>
                  <a:cubicBezTo>
                    <a:pt x="1808" y="17"/>
                    <a:pt x="1797" y="17"/>
                    <a:pt x="1781" y="17"/>
                  </a:cubicBezTo>
                  <a:cubicBezTo>
                    <a:pt x="1753" y="22"/>
                    <a:pt x="1737" y="22"/>
                    <a:pt x="1709" y="17"/>
                  </a:cubicBezTo>
                  <a:cubicBezTo>
                    <a:pt x="1688" y="11"/>
                    <a:pt x="1671" y="6"/>
                    <a:pt x="1649" y="0"/>
                  </a:cubicBezTo>
                  <a:lnTo>
                    <a:pt x="1649" y="0"/>
                  </a:lnTo>
                  <a:cubicBezTo>
                    <a:pt x="485" y="782"/>
                    <a:pt x="485" y="782"/>
                    <a:pt x="485" y="782"/>
                  </a:cubicBezTo>
                  <a:cubicBezTo>
                    <a:pt x="474" y="809"/>
                    <a:pt x="463" y="820"/>
                    <a:pt x="453" y="848"/>
                  </a:cubicBezTo>
                  <a:cubicBezTo>
                    <a:pt x="437" y="886"/>
                    <a:pt x="437" y="913"/>
                    <a:pt x="425" y="957"/>
                  </a:cubicBezTo>
                  <a:cubicBezTo>
                    <a:pt x="415" y="995"/>
                    <a:pt x="403" y="1017"/>
                    <a:pt x="393" y="1049"/>
                  </a:cubicBezTo>
                  <a:cubicBezTo>
                    <a:pt x="382" y="1077"/>
                    <a:pt x="377" y="1104"/>
                    <a:pt x="349" y="1110"/>
                  </a:cubicBezTo>
                  <a:cubicBezTo>
                    <a:pt x="327" y="1115"/>
                    <a:pt x="316" y="1120"/>
                    <a:pt x="295" y="1126"/>
                  </a:cubicBezTo>
                  <a:cubicBezTo>
                    <a:pt x="223" y="1137"/>
                    <a:pt x="180" y="1142"/>
                    <a:pt x="108" y="1153"/>
                  </a:cubicBezTo>
                  <a:cubicBezTo>
                    <a:pt x="92" y="1153"/>
                    <a:pt x="86" y="1159"/>
                    <a:pt x="70" y="1164"/>
                  </a:cubicBezTo>
                  <a:cubicBezTo>
                    <a:pt x="43" y="1164"/>
                    <a:pt x="32" y="1170"/>
                    <a:pt x="5" y="1175"/>
                  </a:cubicBezTo>
                  <a:lnTo>
                    <a:pt x="5" y="1175"/>
                  </a:lnTo>
                  <a:cubicBezTo>
                    <a:pt x="5" y="1186"/>
                    <a:pt x="0" y="1197"/>
                    <a:pt x="0" y="1208"/>
                  </a:cubicBezTo>
                  <a:cubicBezTo>
                    <a:pt x="0" y="1224"/>
                    <a:pt x="5" y="1235"/>
                    <a:pt x="22" y="1246"/>
                  </a:cubicBezTo>
                  <a:cubicBezTo>
                    <a:pt x="26" y="1252"/>
                    <a:pt x="32" y="1257"/>
                    <a:pt x="43" y="1257"/>
                  </a:cubicBezTo>
                  <a:cubicBezTo>
                    <a:pt x="92" y="1257"/>
                    <a:pt x="92" y="1257"/>
                    <a:pt x="92" y="1257"/>
                  </a:cubicBezTo>
                  <a:cubicBezTo>
                    <a:pt x="125" y="1257"/>
                    <a:pt x="147" y="1268"/>
                    <a:pt x="180" y="1274"/>
                  </a:cubicBezTo>
                  <a:cubicBezTo>
                    <a:pt x="196" y="1274"/>
                    <a:pt x="212" y="1274"/>
                    <a:pt x="229" y="1285"/>
                  </a:cubicBezTo>
                  <a:cubicBezTo>
                    <a:pt x="251" y="1296"/>
                    <a:pt x="251" y="1312"/>
                    <a:pt x="262" y="1334"/>
                  </a:cubicBezTo>
                  <a:cubicBezTo>
                    <a:pt x="262" y="1345"/>
                    <a:pt x="273" y="1356"/>
                    <a:pt x="273" y="1367"/>
                  </a:cubicBezTo>
                  <a:cubicBezTo>
                    <a:pt x="273" y="1372"/>
                    <a:pt x="262" y="1372"/>
                    <a:pt x="262" y="1378"/>
                  </a:cubicBezTo>
                  <a:cubicBezTo>
                    <a:pt x="251" y="1389"/>
                    <a:pt x="245" y="1400"/>
                    <a:pt x="245" y="1416"/>
                  </a:cubicBezTo>
                  <a:cubicBezTo>
                    <a:pt x="245" y="1448"/>
                    <a:pt x="256" y="1470"/>
                    <a:pt x="256" y="1503"/>
                  </a:cubicBezTo>
                  <a:cubicBezTo>
                    <a:pt x="256" y="1525"/>
                    <a:pt x="251" y="1541"/>
                    <a:pt x="251" y="1563"/>
                  </a:cubicBezTo>
                  <a:cubicBezTo>
                    <a:pt x="251" y="1596"/>
                    <a:pt x="273" y="1612"/>
                    <a:pt x="289" y="1640"/>
                  </a:cubicBezTo>
                  <a:cubicBezTo>
                    <a:pt x="300" y="1662"/>
                    <a:pt x="311" y="1684"/>
                    <a:pt x="333" y="1695"/>
                  </a:cubicBezTo>
                  <a:cubicBezTo>
                    <a:pt x="388" y="1711"/>
                    <a:pt x="420" y="1722"/>
                    <a:pt x="474" y="1744"/>
                  </a:cubicBezTo>
                  <a:cubicBezTo>
                    <a:pt x="518" y="1766"/>
                    <a:pt x="540" y="1782"/>
                    <a:pt x="584" y="1810"/>
                  </a:cubicBezTo>
                  <a:cubicBezTo>
                    <a:pt x="595" y="1820"/>
                    <a:pt x="600" y="1826"/>
                    <a:pt x="617" y="1836"/>
                  </a:cubicBezTo>
                  <a:cubicBezTo>
                    <a:pt x="633" y="1848"/>
                    <a:pt x="650" y="1853"/>
                    <a:pt x="672" y="1864"/>
                  </a:cubicBezTo>
                  <a:cubicBezTo>
                    <a:pt x="699" y="1891"/>
                    <a:pt x="715" y="1913"/>
                    <a:pt x="743" y="19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6" name="Freeform 176"/>
            <p:cNvSpPr>
              <a:spLocks noChangeArrowheads="1"/>
            </p:cNvSpPr>
            <p:nvPr/>
          </p:nvSpPr>
          <p:spPr bwMode="auto">
            <a:xfrm>
              <a:off x="4736277" y="4522519"/>
              <a:ext cx="688225" cy="662927"/>
            </a:xfrm>
            <a:custGeom>
              <a:avLst/>
              <a:gdLst>
                <a:gd name="T0" fmla="*/ 0 w 2280"/>
                <a:gd name="T1" fmla="*/ 678 h 2198"/>
                <a:gd name="T2" fmla="*/ 27 w 2280"/>
                <a:gd name="T3" fmla="*/ 591 h 2198"/>
                <a:gd name="T4" fmla="*/ 71 w 2280"/>
                <a:gd name="T5" fmla="*/ 366 h 2198"/>
                <a:gd name="T6" fmla="*/ 153 w 2280"/>
                <a:gd name="T7" fmla="*/ 274 h 2198"/>
                <a:gd name="T8" fmla="*/ 224 w 2280"/>
                <a:gd name="T9" fmla="*/ 192 h 2198"/>
                <a:gd name="T10" fmla="*/ 344 w 2280"/>
                <a:gd name="T11" fmla="*/ 240 h 2198"/>
                <a:gd name="T12" fmla="*/ 465 w 2280"/>
                <a:gd name="T13" fmla="*/ 317 h 2198"/>
                <a:gd name="T14" fmla="*/ 618 w 2280"/>
                <a:gd name="T15" fmla="*/ 355 h 2198"/>
                <a:gd name="T16" fmla="*/ 874 w 2280"/>
                <a:gd name="T17" fmla="*/ 333 h 2198"/>
                <a:gd name="T18" fmla="*/ 967 w 2280"/>
                <a:gd name="T19" fmla="*/ 252 h 2198"/>
                <a:gd name="T20" fmla="*/ 1093 w 2280"/>
                <a:gd name="T21" fmla="*/ 153 h 2198"/>
                <a:gd name="T22" fmla="*/ 1164 w 2280"/>
                <a:gd name="T23" fmla="*/ 132 h 2198"/>
                <a:gd name="T24" fmla="*/ 1262 w 2280"/>
                <a:gd name="T25" fmla="*/ 186 h 2198"/>
                <a:gd name="T26" fmla="*/ 1355 w 2280"/>
                <a:gd name="T27" fmla="*/ 208 h 2198"/>
                <a:gd name="T28" fmla="*/ 1427 w 2280"/>
                <a:gd name="T29" fmla="*/ 186 h 2198"/>
                <a:gd name="T30" fmla="*/ 1612 w 2280"/>
                <a:gd name="T31" fmla="*/ 110 h 2198"/>
                <a:gd name="T32" fmla="*/ 1639 w 2280"/>
                <a:gd name="T33" fmla="*/ 143 h 2198"/>
                <a:gd name="T34" fmla="*/ 1738 w 2280"/>
                <a:gd name="T35" fmla="*/ 164 h 2198"/>
                <a:gd name="T36" fmla="*/ 1825 w 2280"/>
                <a:gd name="T37" fmla="*/ 93 h 2198"/>
                <a:gd name="T38" fmla="*/ 1956 w 2280"/>
                <a:gd name="T39" fmla="*/ 0 h 2198"/>
                <a:gd name="T40" fmla="*/ 2022 w 2280"/>
                <a:gd name="T41" fmla="*/ 66 h 2198"/>
                <a:gd name="T42" fmla="*/ 2076 w 2280"/>
                <a:gd name="T43" fmla="*/ 126 h 2198"/>
                <a:gd name="T44" fmla="*/ 2087 w 2280"/>
                <a:gd name="T45" fmla="*/ 197 h 2198"/>
                <a:gd name="T46" fmla="*/ 1940 w 2280"/>
                <a:gd name="T47" fmla="*/ 350 h 2198"/>
                <a:gd name="T48" fmla="*/ 1951 w 2280"/>
                <a:gd name="T49" fmla="*/ 465 h 2198"/>
                <a:gd name="T50" fmla="*/ 2131 w 2280"/>
                <a:gd name="T51" fmla="*/ 743 h 2198"/>
                <a:gd name="T52" fmla="*/ 2279 w 2280"/>
                <a:gd name="T53" fmla="*/ 995 h 2198"/>
                <a:gd name="T54" fmla="*/ 2224 w 2280"/>
                <a:gd name="T55" fmla="*/ 1399 h 2198"/>
                <a:gd name="T56" fmla="*/ 1934 w 2280"/>
                <a:gd name="T57" fmla="*/ 1475 h 2198"/>
                <a:gd name="T58" fmla="*/ 1694 w 2280"/>
                <a:gd name="T59" fmla="*/ 1738 h 2198"/>
                <a:gd name="T60" fmla="*/ 1454 w 2280"/>
                <a:gd name="T61" fmla="*/ 1967 h 2198"/>
                <a:gd name="T62" fmla="*/ 1454 w 2280"/>
                <a:gd name="T63" fmla="*/ 2121 h 2198"/>
                <a:gd name="T64" fmla="*/ 1416 w 2280"/>
                <a:gd name="T65" fmla="*/ 2126 h 2198"/>
                <a:gd name="T66" fmla="*/ 1229 w 2280"/>
                <a:gd name="T67" fmla="*/ 2126 h 2198"/>
                <a:gd name="T68" fmla="*/ 1136 w 2280"/>
                <a:gd name="T69" fmla="*/ 2132 h 2198"/>
                <a:gd name="T70" fmla="*/ 1000 w 2280"/>
                <a:gd name="T71" fmla="*/ 2126 h 2198"/>
                <a:gd name="T72" fmla="*/ 896 w 2280"/>
                <a:gd name="T73" fmla="*/ 2197 h 2198"/>
                <a:gd name="T74" fmla="*/ 869 w 2280"/>
                <a:gd name="T75" fmla="*/ 2132 h 2198"/>
                <a:gd name="T76" fmla="*/ 831 w 2280"/>
                <a:gd name="T77" fmla="*/ 2071 h 2198"/>
                <a:gd name="T78" fmla="*/ 874 w 2280"/>
                <a:gd name="T79" fmla="*/ 2011 h 2198"/>
                <a:gd name="T80" fmla="*/ 874 w 2280"/>
                <a:gd name="T81" fmla="*/ 1913 h 2198"/>
                <a:gd name="T82" fmla="*/ 847 w 2280"/>
                <a:gd name="T83" fmla="*/ 1848 h 2198"/>
                <a:gd name="T84" fmla="*/ 869 w 2280"/>
                <a:gd name="T85" fmla="*/ 1744 h 2198"/>
                <a:gd name="T86" fmla="*/ 809 w 2280"/>
                <a:gd name="T87" fmla="*/ 1705 h 2198"/>
                <a:gd name="T88" fmla="*/ 574 w 2280"/>
                <a:gd name="T89" fmla="*/ 1700 h 2198"/>
                <a:gd name="T90" fmla="*/ 465 w 2280"/>
                <a:gd name="T91" fmla="*/ 1672 h 2198"/>
                <a:gd name="T92" fmla="*/ 344 w 2280"/>
                <a:gd name="T93" fmla="*/ 1519 h 2198"/>
                <a:gd name="T94" fmla="*/ 170 w 2280"/>
                <a:gd name="T95" fmla="*/ 1503 h 2198"/>
                <a:gd name="T96" fmla="*/ 126 w 2280"/>
                <a:gd name="T97" fmla="*/ 1459 h 2198"/>
                <a:gd name="T98" fmla="*/ 252 w 2280"/>
                <a:gd name="T99" fmla="*/ 951 h 2198"/>
                <a:gd name="T100" fmla="*/ 230 w 2280"/>
                <a:gd name="T101" fmla="*/ 897 h 2198"/>
                <a:gd name="T102" fmla="*/ 224 w 2280"/>
                <a:gd name="T103" fmla="*/ 727 h 2198"/>
                <a:gd name="T104" fmla="*/ 181 w 2280"/>
                <a:gd name="T105" fmla="*/ 661 h 2198"/>
                <a:gd name="T106" fmla="*/ 120 w 2280"/>
                <a:gd name="T107" fmla="*/ 656 h 2198"/>
                <a:gd name="T108" fmla="*/ 22 w 2280"/>
                <a:gd name="T109" fmla="*/ 694 h 219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2280" h="2198">
                  <a:moveTo>
                    <a:pt x="0" y="678"/>
                  </a:moveTo>
                  <a:lnTo>
                    <a:pt x="0" y="678"/>
                  </a:lnTo>
                  <a:cubicBezTo>
                    <a:pt x="5" y="650"/>
                    <a:pt x="11" y="629"/>
                    <a:pt x="27" y="602"/>
                  </a:cubicBezTo>
                  <a:cubicBezTo>
                    <a:pt x="27" y="602"/>
                    <a:pt x="27" y="596"/>
                    <a:pt x="27" y="591"/>
                  </a:cubicBezTo>
                  <a:cubicBezTo>
                    <a:pt x="55" y="552"/>
                    <a:pt x="71" y="530"/>
                    <a:pt x="71" y="481"/>
                  </a:cubicBezTo>
                  <a:cubicBezTo>
                    <a:pt x="71" y="437"/>
                    <a:pt x="71" y="410"/>
                    <a:pt x="71" y="366"/>
                  </a:cubicBezTo>
                  <a:cubicBezTo>
                    <a:pt x="71" y="344"/>
                    <a:pt x="88" y="339"/>
                    <a:pt x="98" y="328"/>
                  </a:cubicBezTo>
                  <a:cubicBezTo>
                    <a:pt x="126" y="311"/>
                    <a:pt x="137" y="295"/>
                    <a:pt x="153" y="274"/>
                  </a:cubicBezTo>
                  <a:cubicBezTo>
                    <a:pt x="170" y="252"/>
                    <a:pt x="181" y="240"/>
                    <a:pt x="192" y="219"/>
                  </a:cubicBezTo>
                  <a:cubicBezTo>
                    <a:pt x="202" y="208"/>
                    <a:pt x="208" y="192"/>
                    <a:pt x="224" y="192"/>
                  </a:cubicBezTo>
                  <a:cubicBezTo>
                    <a:pt x="241" y="192"/>
                    <a:pt x="246" y="197"/>
                    <a:pt x="256" y="203"/>
                  </a:cubicBezTo>
                  <a:cubicBezTo>
                    <a:pt x="295" y="208"/>
                    <a:pt x="317" y="219"/>
                    <a:pt x="344" y="240"/>
                  </a:cubicBezTo>
                  <a:cubicBezTo>
                    <a:pt x="371" y="262"/>
                    <a:pt x="393" y="274"/>
                    <a:pt x="421" y="290"/>
                  </a:cubicBezTo>
                  <a:cubicBezTo>
                    <a:pt x="437" y="301"/>
                    <a:pt x="448" y="306"/>
                    <a:pt x="465" y="317"/>
                  </a:cubicBezTo>
                  <a:cubicBezTo>
                    <a:pt x="475" y="322"/>
                    <a:pt x="486" y="328"/>
                    <a:pt x="497" y="333"/>
                  </a:cubicBezTo>
                  <a:cubicBezTo>
                    <a:pt x="541" y="350"/>
                    <a:pt x="569" y="355"/>
                    <a:pt x="618" y="355"/>
                  </a:cubicBezTo>
                  <a:cubicBezTo>
                    <a:pt x="683" y="355"/>
                    <a:pt x="721" y="361"/>
                    <a:pt x="787" y="361"/>
                  </a:cubicBezTo>
                  <a:cubicBezTo>
                    <a:pt x="820" y="361"/>
                    <a:pt x="841" y="350"/>
                    <a:pt x="874" y="333"/>
                  </a:cubicBezTo>
                  <a:cubicBezTo>
                    <a:pt x="885" y="322"/>
                    <a:pt x="896" y="322"/>
                    <a:pt x="907" y="317"/>
                  </a:cubicBezTo>
                  <a:cubicBezTo>
                    <a:pt x="935" y="301"/>
                    <a:pt x="940" y="274"/>
                    <a:pt x="967" y="252"/>
                  </a:cubicBezTo>
                  <a:cubicBezTo>
                    <a:pt x="1006" y="219"/>
                    <a:pt x="1028" y="203"/>
                    <a:pt x="1065" y="175"/>
                  </a:cubicBezTo>
                  <a:cubicBezTo>
                    <a:pt x="1076" y="170"/>
                    <a:pt x="1082" y="164"/>
                    <a:pt x="1093" y="153"/>
                  </a:cubicBezTo>
                  <a:cubicBezTo>
                    <a:pt x="1114" y="137"/>
                    <a:pt x="1125" y="121"/>
                    <a:pt x="1153" y="121"/>
                  </a:cubicBezTo>
                  <a:cubicBezTo>
                    <a:pt x="1158" y="121"/>
                    <a:pt x="1158" y="126"/>
                    <a:pt x="1164" y="132"/>
                  </a:cubicBezTo>
                  <a:cubicBezTo>
                    <a:pt x="1191" y="148"/>
                    <a:pt x="1202" y="159"/>
                    <a:pt x="1229" y="175"/>
                  </a:cubicBezTo>
                  <a:cubicBezTo>
                    <a:pt x="1240" y="181"/>
                    <a:pt x="1251" y="181"/>
                    <a:pt x="1262" y="186"/>
                  </a:cubicBezTo>
                  <a:cubicBezTo>
                    <a:pt x="1279" y="192"/>
                    <a:pt x="1284" y="208"/>
                    <a:pt x="1306" y="208"/>
                  </a:cubicBezTo>
                  <a:cubicBezTo>
                    <a:pt x="1355" y="208"/>
                    <a:pt x="1355" y="208"/>
                    <a:pt x="1355" y="208"/>
                  </a:cubicBezTo>
                  <a:cubicBezTo>
                    <a:pt x="1361" y="208"/>
                    <a:pt x="1361" y="203"/>
                    <a:pt x="1366" y="203"/>
                  </a:cubicBezTo>
                  <a:cubicBezTo>
                    <a:pt x="1388" y="197"/>
                    <a:pt x="1405" y="197"/>
                    <a:pt x="1427" y="186"/>
                  </a:cubicBezTo>
                  <a:cubicBezTo>
                    <a:pt x="1470" y="170"/>
                    <a:pt x="1497" y="159"/>
                    <a:pt x="1541" y="143"/>
                  </a:cubicBezTo>
                  <a:cubicBezTo>
                    <a:pt x="1568" y="126"/>
                    <a:pt x="1579" y="110"/>
                    <a:pt x="1612" y="110"/>
                  </a:cubicBezTo>
                  <a:cubicBezTo>
                    <a:pt x="1617" y="110"/>
                    <a:pt x="1617" y="121"/>
                    <a:pt x="1623" y="121"/>
                  </a:cubicBezTo>
                  <a:cubicBezTo>
                    <a:pt x="1634" y="126"/>
                    <a:pt x="1639" y="137"/>
                    <a:pt x="1639" y="143"/>
                  </a:cubicBezTo>
                  <a:cubicBezTo>
                    <a:pt x="1656" y="170"/>
                    <a:pt x="1667" y="197"/>
                    <a:pt x="1699" y="197"/>
                  </a:cubicBezTo>
                  <a:cubicBezTo>
                    <a:pt x="1716" y="197"/>
                    <a:pt x="1721" y="181"/>
                    <a:pt x="1738" y="164"/>
                  </a:cubicBezTo>
                  <a:cubicBezTo>
                    <a:pt x="1749" y="159"/>
                    <a:pt x="1754" y="153"/>
                    <a:pt x="1765" y="148"/>
                  </a:cubicBezTo>
                  <a:cubicBezTo>
                    <a:pt x="1787" y="126"/>
                    <a:pt x="1798" y="115"/>
                    <a:pt x="1825" y="93"/>
                  </a:cubicBezTo>
                  <a:cubicBezTo>
                    <a:pt x="1858" y="66"/>
                    <a:pt x="1868" y="44"/>
                    <a:pt x="1907" y="22"/>
                  </a:cubicBezTo>
                  <a:cubicBezTo>
                    <a:pt x="1923" y="11"/>
                    <a:pt x="1934" y="0"/>
                    <a:pt x="1956" y="0"/>
                  </a:cubicBezTo>
                  <a:cubicBezTo>
                    <a:pt x="1967" y="0"/>
                    <a:pt x="1972" y="17"/>
                    <a:pt x="1983" y="22"/>
                  </a:cubicBezTo>
                  <a:cubicBezTo>
                    <a:pt x="2000" y="39"/>
                    <a:pt x="2005" y="49"/>
                    <a:pt x="2022" y="66"/>
                  </a:cubicBezTo>
                  <a:cubicBezTo>
                    <a:pt x="2044" y="88"/>
                    <a:pt x="2060" y="104"/>
                    <a:pt x="2076" y="126"/>
                  </a:cubicBezTo>
                  <a:lnTo>
                    <a:pt x="2076" y="126"/>
                  </a:lnTo>
                  <a:cubicBezTo>
                    <a:pt x="2071" y="132"/>
                    <a:pt x="2060" y="137"/>
                    <a:pt x="2055" y="148"/>
                  </a:cubicBezTo>
                  <a:cubicBezTo>
                    <a:pt x="2071" y="164"/>
                    <a:pt x="2087" y="175"/>
                    <a:pt x="2087" y="197"/>
                  </a:cubicBezTo>
                  <a:cubicBezTo>
                    <a:pt x="2087" y="274"/>
                    <a:pt x="1934" y="246"/>
                    <a:pt x="1934" y="322"/>
                  </a:cubicBezTo>
                  <a:cubicBezTo>
                    <a:pt x="1934" y="333"/>
                    <a:pt x="1940" y="339"/>
                    <a:pt x="1940" y="350"/>
                  </a:cubicBezTo>
                  <a:cubicBezTo>
                    <a:pt x="1940" y="426"/>
                    <a:pt x="1940" y="426"/>
                    <a:pt x="1940" y="426"/>
                  </a:cubicBezTo>
                  <a:cubicBezTo>
                    <a:pt x="1940" y="443"/>
                    <a:pt x="1945" y="448"/>
                    <a:pt x="1951" y="465"/>
                  </a:cubicBezTo>
                  <a:cubicBezTo>
                    <a:pt x="1951" y="525"/>
                    <a:pt x="1989" y="558"/>
                    <a:pt x="2033" y="596"/>
                  </a:cubicBezTo>
                  <a:cubicBezTo>
                    <a:pt x="2082" y="645"/>
                    <a:pt x="2104" y="683"/>
                    <a:pt x="2131" y="743"/>
                  </a:cubicBezTo>
                  <a:cubicBezTo>
                    <a:pt x="2159" y="798"/>
                    <a:pt x="2131" y="847"/>
                    <a:pt x="2175" y="886"/>
                  </a:cubicBezTo>
                  <a:cubicBezTo>
                    <a:pt x="2213" y="929"/>
                    <a:pt x="2279" y="935"/>
                    <a:pt x="2279" y="995"/>
                  </a:cubicBezTo>
                  <a:cubicBezTo>
                    <a:pt x="2279" y="1098"/>
                    <a:pt x="2213" y="1148"/>
                    <a:pt x="2213" y="1252"/>
                  </a:cubicBezTo>
                  <a:cubicBezTo>
                    <a:pt x="2213" y="1312"/>
                    <a:pt x="2224" y="1345"/>
                    <a:pt x="2224" y="1399"/>
                  </a:cubicBezTo>
                  <a:cubicBezTo>
                    <a:pt x="2224" y="1459"/>
                    <a:pt x="2202" y="1525"/>
                    <a:pt x="2148" y="1525"/>
                  </a:cubicBezTo>
                  <a:cubicBezTo>
                    <a:pt x="2060" y="1525"/>
                    <a:pt x="2022" y="1475"/>
                    <a:pt x="1934" y="1475"/>
                  </a:cubicBezTo>
                  <a:cubicBezTo>
                    <a:pt x="1890" y="1475"/>
                    <a:pt x="1874" y="1508"/>
                    <a:pt x="1842" y="1541"/>
                  </a:cubicBezTo>
                  <a:cubicBezTo>
                    <a:pt x="1782" y="1612"/>
                    <a:pt x="1765" y="1672"/>
                    <a:pt x="1694" y="1738"/>
                  </a:cubicBezTo>
                  <a:cubicBezTo>
                    <a:pt x="1645" y="1793"/>
                    <a:pt x="1634" y="1848"/>
                    <a:pt x="1568" y="1880"/>
                  </a:cubicBezTo>
                  <a:cubicBezTo>
                    <a:pt x="1513" y="1902"/>
                    <a:pt x="1454" y="1913"/>
                    <a:pt x="1454" y="1967"/>
                  </a:cubicBezTo>
                  <a:cubicBezTo>
                    <a:pt x="1454" y="2104"/>
                    <a:pt x="1454" y="2104"/>
                    <a:pt x="1454" y="2104"/>
                  </a:cubicBezTo>
                  <a:cubicBezTo>
                    <a:pt x="1454" y="2110"/>
                    <a:pt x="1454" y="2115"/>
                    <a:pt x="1454" y="2121"/>
                  </a:cubicBezTo>
                  <a:lnTo>
                    <a:pt x="1454" y="2121"/>
                  </a:lnTo>
                  <a:cubicBezTo>
                    <a:pt x="1443" y="2121"/>
                    <a:pt x="1427" y="2126"/>
                    <a:pt x="1416" y="2126"/>
                  </a:cubicBezTo>
                  <a:cubicBezTo>
                    <a:pt x="1372" y="2126"/>
                    <a:pt x="1350" y="2121"/>
                    <a:pt x="1306" y="2121"/>
                  </a:cubicBezTo>
                  <a:cubicBezTo>
                    <a:pt x="1279" y="2121"/>
                    <a:pt x="1262" y="2126"/>
                    <a:pt x="1229" y="2126"/>
                  </a:cubicBezTo>
                  <a:cubicBezTo>
                    <a:pt x="1224" y="2126"/>
                    <a:pt x="1218" y="2126"/>
                    <a:pt x="1208" y="2126"/>
                  </a:cubicBezTo>
                  <a:cubicBezTo>
                    <a:pt x="1180" y="2126"/>
                    <a:pt x="1164" y="2132"/>
                    <a:pt x="1136" y="2132"/>
                  </a:cubicBezTo>
                  <a:cubicBezTo>
                    <a:pt x="1071" y="2132"/>
                    <a:pt x="1071" y="2132"/>
                    <a:pt x="1071" y="2132"/>
                  </a:cubicBezTo>
                  <a:cubicBezTo>
                    <a:pt x="1043" y="2132"/>
                    <a:pt x="1028" y="2126"/>
                    <a:pt x="1000" y="2126"/>
                  </a:cubicBezTo>
                  <a:cubicBezTo>
                    <a:pt x="956" y="2126"/>
                    <a:pt x="940" y="2164"/>
                    <a:pt x="902" y="2191"/>
                  </a:cubicBezTo>
                  <a:cubicBezTo>
                    <a:pt x="902" y="2191"/>
                    <a:pt x="896" y="2191"/>
                    <a:pt x="896" y="2197"/>
                  </a:cubicBezTo>
                  <a:lnTo>
                    <a:pt x="896" y="2197"/>
                  </a:lnTo>
                  <a:cubicBezTo>
                    <a:pt x="880" y="2170"/>
                    <a:pt x="880" y="2159"/>
                    <a:pt x="869" y="2132"/>
                  </a:cubicBezTo>
                  <a:cubicBezTo>
                    <a:pt x="858" y="2115"/>
                    <a:pt x="847" y="2104"/>
                    <a:pt x="836" y="2082"/>
                  </a:cubicBezTo>
                  <a:cubicBezTo>
                    <a:pt x="836" y="2077"/>
                    <a:pt x="831" y="2077"/>
                    <a:pt x="831" y="2071"/>
                  </a:cubicBezTo>
                  <a:cubicBezTo>
                    <a:pt x="831" y="2055"/>
                    <a:pt x="841" y="2049"/>
                    <a:pt x="852" y="2044"/>
                  </a:cubicBezTo>
                  <a:cubicBezTo>
                    <a:pt x="863" y="2033"/>
                    <a:pt x="869" y="2022"/>
                    <a:pt x="874" y="2011"/>
                  </a:cubicBezTo>
                  <a:cubicBezTo>
                    <a:pt x="880" y="2000"/>
                    <a:pt x="891" y="1989"/>
                    <a:pt x="891" y="1978"/>
                  </a:cubicBezTo>
                  <a:cubicBezTo>
                    <a:pt x="891" y="1951"/>
                    <a:pt x="880" y="1934"/>
                    <a:pt x="874" y="1913"/>
                  </a:cubicBezTo>
                  <a:cubicBezTo>
                    <a:pt x="869" y="1902"/>
                    <a:pt x="869" y="1891"/>
                    <a:pt x="863" y="1880"/>
                  </a:cubicBezTo>
                  <a:cubicBezTo>
                    <a:pt x="858" y="1869"/>
                    <a:pt x="847" y="1863"/>
                    <a:pt x="847" y="1848"/>
                  </a:cubicBezTo>
                  <a:cubicBezTo>
                    <a:pt x="847" y="1830"/>
                    <a:pt x="869" y="1826"/>
                    <a:pt x="869" y="1809"/>
                  </a:cubicBezTo>
                  <a:cubicBezTo>
                    <a:pt x="869" y="1744"/>
                    <a:pt x="869" y="1744"/>
                    <a:pt x="869" y="1744"/>
                  </a:cubicBezTo>
                  <a:cubicBezTo>
                    <a:pt x="869" y="1733"/>
                    <a:pt x="863" y="1722"/>
                    <a:pt x="852" y="1716"/>
                  </a:cubicBezTo>
                  <a:cubicBezTo>
                    <a:pt x="841" y="1705"/>
                    <a:pt x="825" y="1705"/>
                    <a:pt x="809" y="1705"/>
                  </a:cubicBezTo>
                  <a:cubicBezTo>
                    <a:pt x="798" y="1700"/>
                    <a:pt x="787" y="1700"/>
                    <a:pt x="776" y="1700"/>
                  </a:cubicBezTo>
                  <a:cubicBezTo>
                    <a:pt x="694" y="1700"/>
                    <a:pt x="650" y="1700"/>
                    <a:pt x="574" y="1700"/>
                  </a:cubicBezTo>
                  <a:cubicBezTo>
                    <a:pt x="547" y="1700"/>
                    <a:pt x="536" y="1689"/>
                    <a:pt x="508" y="1689"/>
                  </a:cubicBezTo>
                  <a:cubicBezTo>
                    <a:pt x="492" y="1683"/>
                    <a:pt x="475" y="1689"/>
                    <a:pt x="465" y="1672"/>
                  </a:cubicBezTo>
                  <a:cubicBezTo>
                    <a:pt x="437" y="1634"/>
                    <a:pt x="426" y="1601"/>
                    <a:pt x="404" y="1557"/>
                  </a:cubicBezTo>
                  <a:cubicBezTo>
                    <a:pt x="388" y="1536"/>
                    <a:pt x="371" y="1530"/>
                    <a:pt x="344" y="1519"/>
                  </a:cubicBezTo>
                  <a:cubicBezTo>
                    <a:pt x="328" y="1519"/>
                    <a:pt x="317" y="1514"/>
                    <a:pt x="300" y="1508"/>
                  </a:cubicBezTo>
                  <a:cubicBezTo>
                    <a:pt x="252" y="1497"/>
                    <a:pt x="219" y="1503"/>
                    <a:pt x="170" y="1503"/>
                  </a:cubicBezTo>
                  <a:lnTo>
                    <a:pt x="170" y="1503"/>
                  </a:lnTo>
                  <a:cubicBezTo>
                    <a:pt x="153" y="1486"/>
                    <a:pt x="142" y="1470"/>
                    <a:pt x="126" y="1459"/>
                  </a:cubicBezTo>
                  <a:cubicBezTo>
                    <a:pt x="278" y="1001"/>
                    <a:pt x="278" y="1001"/>
                    <a:pt x="278" y="1001"/>
                  </a:cubicBezTo>
                  <a:cubicBezTo>
                    <a:pt x="268" y="979"/>
                    <a:pt x="263" y="968"/>
                    <a:pt x="252" y="951"/>
                  </a:cubicBezTo>
                  <a:cubicBezTo>
                    <a:pt x="246" y="940"/>
                    <a:pt x="241" y="940"/>
                    <a:pt x="235" y="929"/>
                  </a:cubicBezTo>
                  <a:cubicBezTo>
                    <a:pt x="235" y="918"/>
                    <a:pt x="235" y="907"/>
                    <a:pt x="230" y="897"/>
                  </a:cubicBezTo>
                  <a:cubicBezTo>
                    <a:pt x="230" y="891"/>
                    <a:pt x="224" y="886"/>
                    <a:pt x="224" y="875"/>
                  </a:cubicBezTo>
                  <a:cubicBezTo>
                    <a:pt x="224" y="820"/>
                    <a:pt x="224" y="787"/>
                    <a:pt x="224" y="727"/>
                  </a:cubicBezTo>
                  <a:cubicBezTo>
                    <a:pt x="224" y="716"/>
                    <a:pt x="224" y="705"/>
                    <a:pt x="219" y="694"/>
                  </a:cubicBezTo>
                  <a:cubicBezTo>
                    <a:pt x="213" y="678"/>
                    <a:pt x="197" y="672"/>
                    <a:pt x="181" y="661"/>
                  </a:cubicBezTo>
                  <a:cubicBezTo>
                    <a:pt x="170" y="656"/>
                    <a:pt x="164" y="639"/>
                    <a:pt x="148" y="639"/>
                  </a:cubicBezTo>
                  <a:cubicBezTo>
                    <a:pt x="137" y="639"/>
                    <a:pt x="131" y="650"/>
                    <a:pt x="120" y="656"/>
                  </a:cubicBezTo>
                  <a:cubicBezTo>
                    <a:pt x="98" y="667"/>
                    <a:pt x="82" y="672"/>
                    <a:pt x="60" y="683"/>
                  </a:cubicBezTo>
                  <a:cubicBezTo>
                    <a:pt x="49" y="683"/>
                    <a:pt x="38" y="694"/>
                    <a:pt x="22" y="694"/>
                  </a:cubicBezTo>
                  <a:cubicBezTo>
                    <a:pt x="16" y="694"/>
                    <a:pt x="5" y="683"/>
                    <a:pt x="0" y="6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7" name="Freeform 177"/>
            <p:cNvSpPr>
              <a:spLocks noChangeArrowheads="1"/>
            </p:cNvSpPr>
            <p:nvPr/>
          </p:nvSpPr>
          <p:spPr bwMode="auto">
            <a:xfrm>
              <a:off x="4565554" y="4109024"/>
              <a:ext cx="832272" cy="618909"/>
            </a:xfrm>
            <a:custGeom>
              <a:avLst/>
              <a:gdLst>
                <a:gd name="T0" fmla="*/ 349 w 2754"/>
                <a:gd name="T1" fmla="*/ 1071 h 2050"/>
                <a:gd name="T2" fmla="*/ 158 w 2754"/>
                <a:gd name="T3" fmla="*/ 1087 h 2050"/>
                <a:gd name="T4" fmla="*/ 163 w 2754"/>
                <a:gd name="T5" fmla="*/ 1201 h 2050"/>
                <a:gd name="T6" fmla="*/ 278 w 2754"/>
                <a:gd name="T7" fmla="*/ 1382 h 2050"/>
                <a:gd name="T8" fmla="*/ 415 w 2754"/>
                <a:gd name="T9" fmla="*/ 1431 h 2050"/>
                <a:gd name="T10" fmla="*/ 360 w 2754"/>
                <a:gd name="T11" fmla="*/ 1552 h 2050"/>
                <a:gd name="T12" fmla="*/ 158 w 2754"/>
                <a:gd name="T13" fmla="*/ 1693 h 2050"/>
                <a:gd name="T14" fmla="*/ 163 w 2754"/>
                <a:gd name="T15" fmla="*/ 1776 h 2050"/>
                <a:gd name="T16" fmla="*/ 240 w 2754"/>
                <a:gd name="T17" fmla="*/ 1912 h 2050"/>
                <a:gd name="T18" fmla="*/ 322 w 2754"/>
                <a:gd name="T19" fmla="*/ 2038 h 2050"/>
                <a:gd name="T20" fmla="*/ 562 w 2754"/>
                <a:gd name="T21" fmla="*/ 2049 h 2050"/>
                <a:gd name="T22" fmla="*/ 633 w 2754"/>
                <a:gd name="T23" fmla="*/ 1852 h 2050"/>
                <a:gd name="T24" fmla="*/ 715 w 2754"/>
                <a:gd name="T25" fmla="*/ 1645 h 2050"/>
                <a:gd name="T26" fmla="*/ 818 w 2754"/>
                <a:gd name="T27" fmla="*/ 1574 h 2050"/>
                <a:gd name="T28" fmla="*/ 1027 w 2754"/>
                <a:gd name="T29" fmla="*/ 1688 h 2050"/>
                <a:gd name="T30" fmla="*/ 1349 w 2754"/>
                <a:gd name="T31" fmla="*/ 1732 h 2050"/>
                <a:gd name="T32" fmla="*/ 1529 w 2754"/>
                <a:gd name="T33" fmla="*/ 1623 h 2050"/>
                <a:gd name="T34" fmla="*/ 1715 w 2754"/>
                <a:gd name="T35" fmla="*/ 1492 h 2050"/>
                <a:gd name="T36" fmla="*/ 1824 w 2754"/>
                <a:gd name="T37" fmla="*/ 1557 h 2050"/>
                <a:gd name="T38" fmla="*/ 1928 w 2754"/>
                <a:gd name="T39" fmla="*/ 1574 h 2050"/>
                <a:gd name="T40" fmla="*/ 2174 w 2754"/>
                <a:gd name="T41" fmla="*/ 1481 h 2050"/>
                <a:gd name="T42" fmla="*/ 2261 w 2754"/>
                <a:gd name="T43" fmla="*/ 1568 h 2050"/>
                <a:gd name="T44" fmla="*/ 2387 w 2754"/>
                <a:gd name="T45" fmla="*/ 1464 h 2050"/>
                <a:gd name="T46" fmla="*/ 2545 w 2754"/>
                <a:gd name="T47" fmla="*/ 1393 h 2050"/>
                <a:gd name="T48" fmla="*/ 2638 w 2754"/>
                <a:gd name="T49" fmla="*/ 1497 h 2050"/>
                <a:gd name="T50" fmla="*/ 2737 w 2754"/>
                <a:gd name="T51" fmla="*/ 1273 h 2050"/>
                <a:gd name="T52" fmla="*/ 2748 w 2754"/>
                <a:gd name="T53" fmla="*/ 939 h 2050"/>
                <a:gd name="T54" fmla="*/ 2660 w 2754"/>
                <a:gd name="T55" fmla="*/ 787 h 2050"/>
                <a:gd name="T56" fmla="*/ 2666 w 2754"/>
                <a:gd name="T57" fmla="*/ 656 h 2050"/>
                <a:gd name="T58" fmla="*/ 2617 w 2754"/>
                <a:gd name="T59" fmla="*/ 399 h 2050"/>
                <a:gd name="T60" fmla="*/ 2693 w 2754"/>
                <a:gd name="T61" fmla="*/ 344 h 2050"/>
                <a:gd name="T62" fmla="*/ 2611 w 2754"/>
                <a:gd name="T63" fmla="*/ 54 h 2050"/>
                <a:gd name="T64" fmla="*/ 2442 w 2754"/>
                <a:gd name="T65" fmla="*/ 6 h 2050"/>
                <a:gd name="T66" fmla="*/ 2267 w 2754"/>
                <a:gd name="T67" fmla="*/ 21 h 2050"/>
                <a:gd name="T68" fmla="*/ 2157 w 2754"/>
                <a:gd name="T69" fmla="*/ 120 h 2050"/>
                <a:gd name="T70" fmla="*/ 1945 w 2754"/>
                <a:gd name="T71" fmla="*/ 180 h 2050"/>
                <a:gd name="T72" fmla="*/ 1753 w 2754"/>
                <a:gd name="T73" fmla="*/ 289 h 2050"/>
                <a:gd name="T74" fmla="*/ 1660 w 2754"/>
                <a:gd name="T75" fmla="*/ 344 h 2050"/>
                <a:gd name="T76" fmla="*/ 1453 w 2754"/>
                <a:gd name="T77" fmla="*/ 372 h 2050"/>
                <a:gd name="T78" fmla="*/ 1256 w 2754"/>
                <a:gd name="T79" fmla="*/ 443 h 2050"/>
                <a:gd name="T80" fmla="*/ 1048 w 2754"/>
                <a:gd name="T81" fmla="*/ 491 h 2050"/>
                <a:gd name="T82" fmla="*/ 600 w 2754"/>
                <a:gd name="T83" fmla="*/ 546 h 2050"/>
                <a:gd name="T84" fmla="*/ 294 w 2754"/>
                <a:gd name="T85" fmla="*/ 541 h 2050"/>
                <a:gd name="T86" fmla="*/ 152 w 2754"/>
                <a:gd name="T87" fmla="*/ 502 h 2050"/>
                <a:gd name="T88" fmla="*/ 0 w 2754"/>
                <a:gd name="T89" fmla="*/ 562 h 205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2754" h="2050">
                  <a:moveTo>
                    <a:pt x="0" y="562"/>
                  </a:moveTo>
                  <a:lnTo>
                    <a:pt x="0" y="562"/>
                  </a:lnTo>
                  <a:cubicBezTo>
                    <a:pt x="349" y="1071"/>
                    <a:pt x="349" y="1071"/>
                    <a:pt x="349" y="1071"/>
                  </a:cubicBezTo>
                  <a:cubicBezTo>
                    <a:pt x="327" y="1076"/>
                    <a:pt x="327" y="1076"/>
                    <a:pt x="327" y="1076"/>
                  </a:cubicBezTo>
                  <a:cubicBezTo>
                    <a:pt x="234" y="1076"/>
                    <a:pt x="234" y="1076"/>
                    <a:pt x="234" y="1076"/>
                  </a:cubicBezTo>
                  <a:cubicBezTo>
                    <a:pt x="207" y="1076"/>
                    <a:pt x="185" y="1087"/>
                    <a:pt x="158" y="1087"/>
                  </a:cubicBezTo>
                  <a:cubicBezTo>
                    <a:pt x="64" y="1087"/>
                    <a:pt x="64" y="1087"/>
                    <a:pt x="64" y="1087"/>
                  </a:cubicBezTo>
                  <a:cubicBezTo>
                    <a:pt x="70" y="1115"/>
                    <a:pt x="86" y="1126"/>
                    <a:pt x="103" y="1142"/>
                  </a:cubicBezTo>
                  <a:cubicBezTo>
                    <a:pt x="130" y="1164"/>
                    <a:pt x="141" y="1180"/>
                    <a:pt x="163" y="1201"/>
                  </a:cubicBezTo>
                  <a:cubicBezTo>
                    <a:pt x="196" y="1234"/>
                    <a:pt x="218" y="1256"/>
                    <a:pt x="234" y="1305"/>
                  </a:cubicBezTo>
                  <a:cubicBezTo>
                    <a:pt x="245" y="1327"/>
                    <a:pt x="240" y="1344"/>
                    <a:pt x="251" y="1366"/>
                  </a:cubicBezTo>
                  <a:cubicBezTo>
                    <a:pt x="256" y="1377"/>
                    <a:pt x="267" y="1377"/>
                    <a:pt x="278" y="1382"/>
                  </a:cubicBezTo>
                  <a:cubicBezTo>
                    <a:pt x="289" y="1388"/>
                    <a:pt x="294" y="1393"/>
                    <a:pt x="300" y="1399"/>
                  </a:cubicBezTo>
                  <a:cubicBezTo>
                    <a:pt x="316" y="1415"/>
                    <a:pt x="333" y="1415"/>
                    <a:pt x="355" y="1420"/>
                  </a:cubicBezTo>
                  <a:cubicBezTo>
                    <a:pt x="377" y="1426"/>
                    <a:pt x="387" y="1431"/>
                    <a:pt x="415" y="1431"/>
                  </a:cubicBezTo>
                  <a:cubicBezTo>
                    <a:pt x="415" y="1470"/>
                    <a:pt x="420" y="1492"/>
                    <a:pt x="420" y="1535"/>
                  </a:cubicBezTo>
                  <a:cubicBezTo>
                    <a:pt x="409" y="1541"/>
                    <a:pt x="403" y="1541"/>
                    <a:pt x="387" y="1541"/>
                  </a:cubicBezTo>
                  <a:cubicBezTo>
                    <a:pt x="377" y="1541"/>
                    <a:pt x="371" y="1546"/>
                    <a:pt x="360" y="1552"/>
                  </a:cubicBezTo>
                  <a:cubicBezTo>
                    <a:pt x="322" y="1557"/>
                    <a:pt x="305" y="1557"/>
                    <a:pt x="273" y="1568"/>
                  </a:cubicBezTo>
                  <a:cubicBezTo>
                    <a:pt x="234" y="1579"/>
                    <a:pt x="218" y="1601"/>
                    <a:pt x="196" y="1628"/>
                  </a:cubicBezTo>
                  <a:cubicBezTo>
                    <a:pt x="179" y="1655"/>
                    <a:pt x="168" y="1666"/>
                    <a:pt x="158" y="1693"/>
                  </a:cubicBezTo>
                  <a:lnTo>
                    <a:pt x="158" y="1693"/>
                  </a:lnTo>
                  <a:cubicBezTo>
                    <a:pt x="158" y="1715"/>
                    <a:pt x="152" y="1743"/>
                    <a:pt x="152" y="1765"/>
                  </a:cubicBezTo>
                  <a:cubicBezTo>
                    <a:pt x="152" y="1770"/>
                    <a:pt x="158" y="1770"/>
                    <a:pt x="163" y="1776"/>
                  </a:cubicBezTo>
                  <a:cubicBezTo>
                    <a:pt x="174" y="1786"/>
                    <a:pt x="185" y="1781"/>
                    <a:pt x="196" y="1797"/>
                  </a:cubicBezTo>
                  <a:cubicBezTo>
                    <a:pt x="201" y="1814"/>
                    <a:pt x="207" y="1825"/>
                    <a:pt x="212" y="1841"/>
                  </a:cubicBezTo>
                  <a:cubicBezTo>
                    <a:pt x="223" y="1869"/>
                    <a:pt x="229" y="1885"/>
                    <a:pt x="240" y="1912"/>
                  </a:cubicBezTo>
                  <a:cubicBezTo>
                    <a:pt x="251" y="1934"/>
                    <a:pt x="262" y="1945"/>
                    <a:pt x="262" y="1967"/>
                  </a:cubicBezTo>
                  <a:cubicBezTo>
                    <a:pt x="267" y="1984"/>
                    <a:pt x="267" y="2000"/>
                    <a:pt x="278" y="2016"/>
                  </a:cubicBezTo>
                  <a:cubicBezTo>
                    <a:pt x="283" y="2032"/>
                    <a:pt x="300" y="2038"/>
                    <a:pt x="322" y="2038"/>
                  </a:cubicBezTo>
                  <a:cubicBezTo>
                    <a:pt x="382" y="2038"/>
                    <a:pt x="382" y="2038"/>
                    <a:pt x="382" y="2038"/>
                  </a:cubicBezTo>
                  <a:cubicBezTo>
                    <a:pt x="562" y="2049"/>
                    <a:pt x="562" y="2049"/>
                    <a:pt x="562" y="2049"/>
                  </a:cubicBezTo>
                  <a:lnTo>
                    <a:pt x="562" y="2049"/>
                  </a:lnTo>
                  <a:cubicBezTo>
                    <a:pt x="567" y="2021"/>
                    <a:pt x="573" y="2000"/>
                    <a:pt x="589" y="1973"/>
                  </a:cubicBezTo>
                  <a:cubicBezTo>
                    <a:pt x="589" y="1973"/>
                    <a:pt x="589" y="1967"/>
                    <a:pt x="589" y="1962"/>
                  </a:cubicBezTo>
                  <a:cubicBezTo>
                    <a:pt x="617" y="1923"/>
                    <a:pt x="633" y="1901"/>
                    <a:pt x="633" y="1852"/>
                  </a:cubicBezTo>
                  <a:cubicBezTo>
                    <a:pt x="633" y="1808"/>
                    <a:pt x="633" y="1781"/>
                    <a:pt x="633" y="1737"/>
                  </a:cubicBezTo>
                  <a:cubicBezTo>
                    <a:pt x="633" y="1715"/>
                    <a:pt x="650" y="1710"/>
                    <a:pt x="660" y="1699"/>
                  </a:cubicBezTo>
                  <a:cubicBezTo>
                    <a:pt x="688" y="1682"/>
                    <a:pt x="699" y="1666"/>
                    <a:pt x="715" y="1645"/>
                  </a:cubicBezTo>
                  <a:cubicBezTo>
                    <a:pt x="732" y="1623"/>
                    <a:pt x="743" y="1611"/>
                    <a:pt x="754" y="1590"/>
                  </a:cubicBezTo>
                  <a:cubicBezTo>
                    <a:pt x="764" y="1579"/>
                    <a:pt x="770" y="1563"/>
                    <a:pt x="786" y="1563"/>
                  </a:cubicBezTo>
                  <a:cubicBezTo>
                    <a:pt x="803" y="1563"/>
                    <a:pt x="808" y="1568"/>
                    <a:pt x="818" y="1574"/>
                  </a:cubicBezTo>
                  <a:cubicBezTo>
                    <a:pt x="857" y="1579"/>
                    <a:pt x="879" y="1590"/>
                    <a:pt x="906" y="1611"/>
                  </a:cubicBezTo>
                  <a:cubicBezTo>
                    <a:pt x="933" y="1633"/>
                    <a:pt x="955" y="1645"/>
                    <a:pt x="983" y="1661"/>
                  </a:cubicBezTo>
                  <a:cubicBezTo>
                    <a:pt x="999" y="1672"/>
                    <a:pt x="1010" y="1677"/>
                    <a:pt x="1027" y="1688"/>
                  </a:cubicBezTo>
                  <a:cubicBezTo>
                    <a:pt x="1037" y="1693"/>
                    <a:pt x="1048" y="1699"/>
                    <a:pt x="1059" y="1704"/>
                  </a:cubicBezTo>
                  <a:cubicBezTo>
                    <a:pt x="1103" y="1721"/>
                    <a:pt x="1131" y="1726"/>
                    <a:pt x="1180" y="1726"/>
                  </a:cubicBezTo>
                  <a:cubicBezTo>
                    <a:pt x="1245" y="1726"/>
                    <a:pt x="1283" y="1732"/>
                    <a:pt x="1349" y="1732"/>
                  </a:cubicBezTo>
                  <a:cubicBezTo>
                    <a:pt x="1382" y="1732"/>
                    <a:pt x="1403" y="1721"/>
                    <a:pt x="1436" y="1704"/>
                  </a:cubicBezTo>
                  <a:cubicBezTo>
                    <a:pt x="1447" y="1693"/>
                    <a:pt x="1458" y="1693"/>
                    <a:pt x="1469" y="1688"/>
                  </a:cubicBezTo>
                  <a:cubicBezTo>
                    <a:pt x="1497" y="1672"/>
                    <a:pt x="1502" y="1645"/>
                    <a:pt x="1529" y="1623"/>
                  </a:cubicBezTo>
                  <a:cubicBezTo>
                    <a:pt x="1568" y="1590"/>
                    <a:pt x="1590" y="1574"/>
                    <a:pt x="1627" y="1546"/>
                  </a:cubicBezTo>
                  <a:cubicBezTo>
                    <a:pt x="1638" y="1541"/>
                    <a:pt x="1644" y="1535"/>
                    <a:pt x="1655" y="1524"/>
                  </a:cubicBezTo>
                  <a:cubicBezTo>
                    <a:pt x="1676" y="1508"/>
                    <a:pt x="1687" y="1492"/>
                    <a:pt x="1715" y="1492"/>
                  </a:cubicBezTo>
                  <a:cubicBezTo>
                    <a:pt x="1720" y="1492"/>
                    <a:pt x="1720" y="1497"/>
                    <a:pt x="1726" y="1503"/>
                  </a:cubicBezTo>
                  <a:cubicBezTo>
                    <a:pt x="1753" y="1519"/>
                    <a:pt x="1764" y="1530"/>
                    <a:pt x="1791" y="1546"/>
                  </a:cubicBezTo>
                  <a:cubicBezTo>
                    <a:pt x="1802" y="1552"/>
                    <a:pt x="1813" y="1552"/>
                    <a:pt x="1824" y="1557"/>
                  </a:cubicBezTo>
                  <a:cubicBezTo>
                    <a:pt x="1841" y="1563"/>
                    <a:pt x="1846" y="1579"/>
                    <a:pt x="1868" y="1579"/>
                  </a:cubicBezTo>
                  <a:cubicBezTo>
                    <a:pt x="1917" y="1579"/>
                    <a:pt x="1917" y="1579"/>
                    <a:pt x="1917" y="1579"/>
                  </a:cubicBezTo>
                  <a:cubicBezTo>
                    <a:pt x="1923" y="1579"/>
                    <a:pt x="1923" y="1574"/>
                    <a:pt x="1928" y="1574"/>
                  </a:cubicBezTo>
                  <a:cubicBezTo>
                    <a:pt x="1950" y="1568"/>
                    <a:pt x="1967" y="1568"/>
                    <a:pt x="1989" y="1557"/>
                  </a:cubicBezTo>
                  <a:cubicBezTo>
                    <a:pt x="2032" y="1541"/>
                    <a:pt x="2059" y="1530"/>
                    <a:pt x="2103" y="1514"/>
                  </a:cubicBezTo>
                  <a:cubicBezTo>
                    <a:pt x="2130" y="1497"/>
                    <a:pt x="2141" y="1481"/>
                    <a:pt x="2174" y="1481"/>
                  </a:cubicBezTo>
                  <a:cubicBezTo>
                    <a:pt x="2179" y="1481"/>
                    <a:pt x="2179" y="1492"/>
                    <a:pt x="2185" y="1492"/>
                  </a:cubicBezTo>
                  <a:cubicBezTo>
                    <a:pt x="2196" y="1497"/>
                    <a:pt x="2201" y="1508"/>
                    <a:pt x="2201" y="1514"/>
                  </a:cubicBezTo>
                  <a:cubicBezTo>
                    <a:pt x="2218" y="1541"/>
                    <a:pt x="2229" y="1568"/>
                    <a:pt x="2261" y="1568"/>
                  </a:cubicBezTo>
                  <a:cubicBezTo>
                    <a:pt x="2278" y="1568"/>
                    <a:pt x="2283" y="1552"/>
                    <a:pt x="2300" y="1535"/>
                  </a:cubicBezTo>
                  <a:cubicBezTo>
                    <a:pt x="2311" y="1530"/>
                    <a:pt x="2316" y="1524"/>
                    <a:pt x="2327" y="1519"/>
                  </a:cubicBezTo>
                  <a:cubicBezTo>
                    <a:pt x="2349" y="1497"/>
                    <a:pt x="2360" y="1486"/>
                    <a:pt x="2387" y="1464"/>
                  </a:cubicBezTo>
                  <a:cubicBezTo>
                    <a:pt x="2420" y="1437"/>
                    <a:pt x="2430" y="1415"/>
                    <a:pt x="2469" y="1393"/>
                  </a:cubicBezTo>
                  <a:cubicBezTo>
                    <a:pt x="2485" y="1382"/>
                    <a:pt x="2496" y="1371"/>
                    <a:pt x="2518" y="1371"/>
                  </a:cubicBezTo>
                  <a:cubicBezTo>
                    <a:pt x="2529" y="1371"/>
                    <a:pt x="2534" y="1388"/>
                    <a:pt x="2545" y="1393"/>
                  </a:cubicBezTo>
                  <a:cubicBezTo>
                    <a:pt x="2562" y="1410"/>
                    <a:pt x="2567" y="1420"/>
                    <a:pt x="2584" y="1437"/>
                  </a:cubicBezTo>
                  <a:cubicBezTo>
                    <a:pt x="2606" y="1459"/>
                    <a:pt x="2622" y="1475"/>
                    <a:pt x="2638" y="1497"/>
                  </a:cubicBezTo>
                  <a:lnTo>
                    <a:pt x="2638" y="1497"/>
                  </a:lnTo>
                  <a:cubicBezTo>
                    <a:pt x="2649" y="1492"/>
                    <a:pt x="2660" y="1486"/>
                    <a:pt x="2677" y="1481"/>
                  </a:cubicBezTo>
                  <a:cubicBezTo>
                    <a:pt x="2699" y="1470"/>
                    <a:pt x="2693" y="1437"/>
                    <a:pt x="2710" y="1415"/>
                  </a:cubicBezTo>
                  <a:cubicBezTo>
                    <a:pt x="2732" y="1366"/>
                    <a:pt x="2737" y="1327"/>
                    <a:pt x="2737" y="1273"/>
                  </a:cubicBezTo>
                  <a:cubicBezTo>
                    <a:pt x="2737" y="1230"/>
                    <a:pt x="2660" y="1245"/>
                    <a:pt x="2660" y="1201"/>
                  </a:cubicBezTo>
                  <a:cubicBezTo>
                    <a:pt x="2660" y="1109"/>
                    <a:pt x="2753" y="1071"/>
                    <a:pt x="2753" y="972"/>
                  </a:cubicBezTo>
                  <a:cubicBezTo>
                    <a:pt x="2753" y="961"/>
                    <a:pt x="2753" y="956"/>
                    <a:pt x="2748" y="939"/>
                  </a:cubicBezTo>
                  <a:lnTo>
                    <a:pt x="2748" y="939"/>
                  </a:lnTo>
                  <a:cubicBezTo>
                    <a:pt x="2726" y="912"/>
                    <a:pt x="2710" y="896"/>
                    <a:pt x="2693" y="863"/>
                  </a:cubicBezTo>
                  <a:cubicBezTo>
                    <a:pt x="2682" y="836"/>
                    <a:pt x="2671" y="814"/>
                    <a:pt x="2660" y="787"/>
                  </a:cubicBezTo>
                  <a:cubicBezTo>
                    <a:pt x="2655" y="781"/>
                    <a:pt x="2644" y="776"/>
                    <a:pt x="2644" y="765"/>
                  </a:cubicBezTo>
                  <a:cubicBezTo>
                    <a:pt x="2644" y="749"/>
                    <a:pt x="2649" y="743"/>
                    <a:pt x="2655" y="727"/>
                  </a:cubicBezTo>
                  <a:cubicBezTo>
                    <a:pt x="2660" y="699"/>
                    <a:pt x="2666" y="683"/>
                    <a:pt x="2666" y="656"/>
                  </a:cubicBezTo>
                  <a:cubicBezTo>
                    <a:pt x="2666" y="595"/>
                    <a:pt x="2633" y="551"/>
                    <a:pt x="2584" y="513"/>
                  </a:cubicBezTo>
                  <a:cubicBezTo>
                    <a:pt x="2562" y="497"/>
                    <a:pt x="2556" y="480"/>
                    <a:pt x="2540" y="464"/>
                  </a:cubicBezTo>
                  <a:cubicBezTo>
                    <a:pt x="2562" y="431"/>
                    <a:pt x="2589" y="426"/>
                    <a:pt x="2617" y="399"/>
                  </a:cubicBezTo>
                  <a:cubicBezTo>
                    <a:pt x="2633" y="388"/>
                    <a:pt x="2644" y="383"/>
                    <a:pt x="2660" y="377"/>
                  </a:cubicBezTo>
                  <a:cubicBezTo>
                    <a:pt x="2671" y="372"/>
                    <a:pt x="2688" y="372"/>
                    <a:pt x="2693" y="355"/>
                  </a:cubicBezTo>
                  <a:cubicBezTo>
                    <a:pt x="2693" y="355"/>
                    <a:pt x="2693" y="350"/>
                    <a:pt x="2693" y="344"/>
                  </a:cubicBezTo>
                  <a:cubicBezTo>
                    <a:pt x="2693" y="339"/>
                    <a:pt x="2699" y="339"/>
                    <a:pt x="2699" y="333"/>
                  </a:cubicBezTo>
                  <a:cubicBezTo>
                    <a:pt x="2699" y="114"/>
                    <a:pt x="2699" y="114"/>
                    <a:pt x="2699" y="114"/>
                  </a:cubicBezTo>
                  <a:cubicBezTo>
                    <a:pt x="2682" y="76"/>
                    <a:pt x="2649" y="70"/>
                    <a:pt x="2611" y="54"/>
                  </a:cubicBezTo>
                  <a:cubicBezTo>
                    <a:pt x="2595" y="43"/>
                    <a:pt x="2578" y="38"/>
                    <a:pt x="2562" y="27"/>
                  </a:cubicBezTo>
                  <a:cubicBezTo>
                    <a:pt x="2540" y="17"/>
                    <a:pt x="2529" y="6"/>
                    <a:pt x="2507" y="6"/>
                  </a:cubicBezTo>
                  <a:cubicBezTo>
                    <a:pt x="2442" y="6"/>
                    <a:pt x="2442" y="6"/>
                    <a:pt x="2442" y="6"/>
                  </a:cubicBezTo>
                  <a:cubicBezTo>
                    <a:pt x="2426" y="6"/>
                    <a:pt x="2420" y="6"/>
                    <a:pt x="2404" y="0"/>
                  </a:cubicBezTo>
                  <a:cubicBezTo>
                    <a:pt x="2360" y="17"/>
                    <a:pt x="2338" y="11"/>
                    <a:pt x="2300" y="21"/>
                  </a:cubicBezTo>
                  <a:cubicBezTo>
                    <a:pt x="2289" y="21"/>
                    <a:pt x="2278" y="17"/>
                    <a:pt x="2267" y="21"/>
                  </a:cubicBezTo>
                  <a:cubicBezTo>
                    <a:pt x="2251" y="27"/>
                    <a:pt x="2240" y="38"/>
                    <a:pt x="2223" y="54"/>
                  </a:cubicBezTo>
                  <a:cubicBezTo>
                    <a:pt x="2207" y="70"/>
                    <a:pt x="2196" y="81"/>
                    <a:pt x="2179" y="98"/>
                  </a:cubicBezTo>
                  <a:cubicBezTo>
                    <a:pt x="2168" y="103"/>
                    <a:pt x="2168" y="114"/>
                    <a:pt x="2157" y="120"/>
                  </a:cubicBezTo>
                  <a:cubicBezTo>
                    <a:pt x="2141" y="136"/>
                    <a:pt x="2125" y="142"/>
                    <a:pt x="2103" y="147"/>
                  </a:cubicBezTo>
                  <a:cubicBezTo>
                    <a:pt x="2081" y="158"/>
                    <a:pt x="2064" y="158"/>
                    <a:pt x="2042" y="164"/>
                  </a:cubicBezTo>
                  <a:cubicBezTo>
                    <a:pt x="2005" y="164"/>
                    <a:pt x="1983" y="169"/>
                    <a:pt x="1945" y="180"/>
                  </a:cubicBezTo>
                  <a:cubicBezTo>
                    <a:pt x="1939" y="180"/>
                    <a:pt x="1934" y="180"/>
                    <a:pt x="1923" y="185"/>
                  </a:cubicBezTo>
                  <a:cubicBezTo>
                    <a:pt x="1890" y="196"/>
                    <a:pt x="1879" y="213"/>
                    <a:pt x="1852" y="235"/>
                  </a:cubicBezTo>
                  <a:cubicBezTo>
                    <a:pt x="1813" y="257"/>
                    <a:pt x="1791" y="273"/>
                    <a:pt x="1753" y="289"/>
                  </a:cubicBezTo>
                  <a:cubicBezTo>
                    <a:pt x="1737" y="300"/>
                    <a:pt x="1720" y="306"/>
                    <a:pt x="1704" y="311"/>
                  </a:cubicBezTo>
                  <a:cubicBezTo>
                    <a:pt x="1687" y="322"/>
                    <a:pt x="1682" y="328"/>
                    <a:pt x="1671" y="333"/>
                  </a:cubicBezTo>
                  <a:cubicBezTo>
                    <a:pt x="1666" y="339"/>
                    <a:pt x="1666" y="344"/>
                    <a:pt x="1660" y="344"/>
                  </a:cubicBezTo>
                  <a:cubicBezTo>
                    <a:pt x="1595" y="344"/>
                    <a:pt x="1595" y="344"/>
                    <a:pt x="1595" y="344"/>
                  </a:cubicBezTo>
                  <a:cubicBezTo>
                    <a:pt x="1540" y="333"/>
                    <a:pt x="1540" y="333"/>
                    <a:pt x="1540" y="333"/>
                  </a:cubicBezTo>
                  <a:cubicBezTo>
                    <a:pt x="1502" y="339"/>
                    <a:pt x="1486" y="355"/>
                    <a:pt x="1453" y="372"/>
                  </a:cubicBezTo>
                  <a:cubicBezTo>
                    <a:pt x="1409" y="394"/>
                    <a:pt x="1387" y="399"/>
                    <a:pt x="1343" y="415"/>
                  </a:cubicBezTo>
                  <a:cubicBezTo>
                    <a:pt x="1327" y="421"/>
                    <a:pt x="1316" y="426"/>
                    <a:pt x="1299" y="431"/>
                  </a:cubicBezTo>
                  <a:cubicBezTo>
                    <a:pt x="1283" y="437"/>
                    <a:pt x="1272" y="443"/>
                    <a:pt x="1256" y="443"/>
                  </a:cubicBezTo>
                  <a:cubicBezTo>
                    <a:pt x="1212" y="458"/>
                    <a:pt x="1180" y="453"/>
                    <a:pt x="1131" y="458"/>
                  </a:cubicBezTo>
                  <a:cubicBezTo>
                    <a:pt x="1098" y="464"/>
                    <a:pt x="1081" y="480"/>
                    <a:pt x="1048" y="491"/>
                  </a:cubicBezTo>
                  <a:lnTo>
                    <a:pt x="1048" y="491"/>
                  </a:lnTo>
                  <a:cubicBezTo>
                    <a:pt x="754" y="557"/>
                    <a:pt x="754" y="557"/>
                    <a:pt x="754" y="557"/>
                  </a:cubicBezTo>
                  <a:cubicBezTo>
                    <a:pt x="721" y="551"/>
                    <a:pt x="699" y="530"/>
                    <a:pt x="666" y="530"/>
                  </a:cubicBezTo>
                  <a:cubicBezTo>
                    <a:pt x="639" y="530"/>
                    <a:pt x="622" y="535"/>
                    <a:pt x="600" y="546"/>
                  </a:cubicBezTo>
                  <a:cubicBezTo>
                    <a:pt x="578" y="551"/>
                    <a:pt x="562" y="557"/>
                    <a:pt x="540" y="562"/>
                  </a:cubicBezTo>
                  <a:cubicBezTo>
                    <a:pt x="502" y="568"/>
                    <a:pt x="480" y="579"/>
                    <a:pt x="441" y="579"/>
                  </a:cubicBezTo>
                  <a:cubicBezTo>
                    <a:pt x="382" y="579"/>
                    <a:pt x="349" y="562"/>
                    <a:pt x="294" y="541"/>
                  </a:cubicBezTo>
                  <a:cubicBezTo>
                    <a:pt x="273" y="530"/>
                    <a:pt x="262" y="524"/>
                    <a:pt x="240" y="519"/>
                  </a:cubicBezTo>
                  <a:cubicBezTo>
                    <a:pt x="218" y="513"/>
                    <a:pt x="207" y="513"/>
                    <a:pt x="185" y="508"/>
                  </a:cubicBezTo>
                  <a:cubicBezTo>
                    <a:pt x="174" y="508"/>
                    <a:pt x="163" y="502"/>
                    <a:pt x="152" y="502"/>
                  </a:cubicBezTo>
                  <a:cubicBezTo>
                    <a:pt x="125" y="502"/>
                    <a:pt x="114" y="513"/>
                    <a:pt x="92" y="519"/>
                  </a:cubicBezTo>
                  <a:cubicBezTo>
                    <a:pt x="70" y="524"/>
                    <a:pt x="59" y="524"/>
                    <a:pt x="38" y="535"/>
                  </a:cubicBezTo>
                  <a:cubicBezTo>
                    <a:pt x="21" y="541"/>
                    <a:pt x="21" y="551"/>
                    <a:pt x="0" y="5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8" name="Freeform 178"/>
            <p:cNvSpPr>
              <a:spLocks noChangeArrowheads="1"/>
            </p:cNvSpPr>
            <p:nvPr/>
          </p:nvSpPr>
          <p:spPr bwMode="auto">
            <a:xfrm>
              <a:off x="3417179" y="4111692"/>
              <a:ext cx="1104361" cy="521538"/>
            </a:xfrm>
            <a:custGeom>
              <a:avLst/>
              <a:gdLst>
                <a:gd name="T0" fmla="*/ 1433 w 3657"/>
                <a:gd name="T1" fmla="*/ 81 h 1727"/>
                <a:gd name="T2" fmla="*/ 1307 w 3657"/>
                <a:gd name="T3" fmla="*/ 246 h 1727"/>
                <a:gd name="T4" fmla="*/ 1252 w 3657"/>
                <a:gd name="T5" fmla="*/ 355 h 1727"/>
                <a:gd name="T6" fmla="*/ 1104 w 3657"/>
                <a:gd name="T7" fmla="*/ 350 h 1727"/>
                <a:gd name="T8" fmla="*/ 1006 w 3657"/>
                <a:gd name="T9" fmla="*/ 355 h 1727"/>
                <a:gd name="T10" fmla="*/ 858 w 3657"/>
                <a:gd name="T11" fmla="*/ 355 h 1727"/>
                <a:gd name="T12" fmla="*/ 531 w 3657"/>
                <a:gd name="T13" fmla="*/ 361 h 1727"/>
                <a:gd name="T14" fmla="*/ 339 w 3657"/>
                <a:gd name="T15" fmla="*/ 295 h 1727"/>
                <a:gd name="T16" fmla="*/ 137 w 3657"/>
                <a:gd name="T17" fmla="*/ 268 h 1727"/>
                <a:gd name="T18" fmla="*/ 11 w 3657"/>
                <a:gd name="T19" fmla="*/ 229 h 1727"/>
                <a:gd name="T20" fmla="*/ 17 w 3657"/>
                <a:gd name="T21" fmla="*/ 322 h 1727"/>
                <a:gd name="T22" fmla="*/ 22 w 3657"/>
                <a:gd name="T23" fmla="*/ 399 h 1727"/>
                <a:gd name="T24" fmla="*/ 33 w 3657"/>
                <a:gd name="T25" fmla="*/ 606 h 1727"/>
                <a:gd name="T26" fmla="*/ 88 w 3657"/>
                <a:gd name="T27" fmla="*/ 683 h 1727"/>
                <a:gd name="T28" fmla="*/ 186 w 3657"/>
                <a:gd name="T29" fmla="*/ 857 h 1727"/>
                <a:gd name="T30" fmla="*/ 235 w 3657"/>
                <a:gd name="T31" fmla="*/ 928 h 1727"/>
                <a:gd name="T32" fmla="*/ 350 w 3657"/>
                <a:gd name="T33" fmla="*/ 1022 h 1727"/>
                <a:gd name="T34" fmla="*/ 465 w 3657"/>
                <a:gd name="T35" fmla="*/ 1109 h 1727"/>
                <a:gd name="T36" fmla="*/ 646 w 3657"/>
                <a:gd name="T37" fmla="*/ 1186 h 1727"/>
                <a:gd name="T38" fmla="*/ 749 w 3657"/>
                <a:gd name="T39" fmla="*/ 1234 h 1727"/>
                <a:gd name="T40" fmla="*/ 804 w 3657"/>
                <a:gd name="T41" fmla="*/ 1284 h 1727"/>
                <a:gd name="T42" fmla="*/ 853 w 3657"/>
                <a:gd name="T43" fmla="*/ 1399 h 1727"/>
                <a:gd name="T44" fmla="*/ 957 w 3657"/>
                <a:gd name="T45" fmla="*/ 1639 h 1727"/>
                <a:gd name="T46" fmla="*/ 1011 w 3657"/>
                <a:gd name="T47" fmla="*/ 1671 h 1727"/>
                <a:gd name="T48" fmla="*/ 1219 w 3657"/>
                <a:gd name="T49" fmla="*/ 1677 h 1727"/>
                <a:gd name="T50" fmla="*/ 1290 w 3657"/>
                <a:gd name="T51" fmla="*/ 1655 h 1727"/>
                <a:gd name="T52" fmla="*/ 1372 w 3657"/>
                <a:gd name="T53" fmla="*/ 1628 h 1727"/>
                <a:gd name="T54" fmla="*/ 1492 w 3657"/>
                <a:gd name="T55" fmla="*/ 1661 h 1727"/>
                <a:gd name="T56" fmla="*/ 1662 w 3657"/>
                <a:gd name="T57" fmla="*/ 1584 h 1727"/>
                <a:gd name="T58" fmla="*/ 1722 w 3657"/>
                <a:gd name="T59" fmla="*/ 1563 h 1727"/>
                <a:gd name="T60" fmla="*/ 1777 w 3657"/>
                <a:gd name="T61" fmla="*/ 1584 h 1727"/>
                <a:gd name="T62" fmla="*/ 1798 w 3657"/>
                <a:gd name="T63" fmla="*/ 1666 h 1727"/>
                <a:gd name="T64" fmla="*/ 1793 w 3657"/>
                <a:gd name="T65" fmla="*/ 1726 h 1727"/>
                <a:gd name="T66" fmla="*/ 1896 w 3657"/>
                <a:gd name="T67" fmla="*/ 1704 h 1727"/>
                <a:gd name="T68" fmla="*/ 2137 w 3657"/>
                <a:gd name="T69" fmla="*/ 1661 h 1727"/>
                <a:gd name="T70" fmla="*/ 2213 w 3657"/>
                <a:gd name="T71" fmla="*/ 1508 h 1727"/>
                <a:gd name="T72" fmla="*/ 2273 w 3657"/>
                <a:gd name="T73" fmla="*/ 1333 h 1727"/>
                <a:gd name="T74" fmla="*/ 3437 w 3657"/>
                <a:gd name="T75" fmla="*/ 551 h 1727"/>
                <a:gd name="T76" fmla="*/ 3525 w 3657"/>
                <a:gd name="T77" fmla="*/ 480 h 1727"/>
                <a:gd name="T78" fmla="*/ 3629 w 3657"/>
                <a:gd name="T79" fmla="*/ 289 h 1727"/>
                <a:gd name="T80" fmla="*/ 3634 w 3657"/>
                <a:gd name="T81" fmla="*/ 153 h 1727"/>
                <a:gd name="T82" fmla="*/ 3596 w 3657"/>
                <a:gd name="T83" fmla="*/ 76 h 1727"/>
                <a:gd name="T84" fmla="*/ 3437 w 3657"/>
                <a:gd name="T85" fmla="*/ 59 h 1727"/>
                <a:gd name="T86" fmla="*/ 3290 w 3657"/>
                <a:gd name="T87" fmla="*/ 70 h 1727"/>
                <a:gd name="T88" fmla="*/ 3192 w 3657"/>
                <a:gd name="T89" fmla="*/ 103 h 1727"/>
                <a:gd name="T90" fmla="*/ 2995 w 3657"/>
                <a:gd name="T91" fmla="*/ 109 h 1727"/>
                <a:gd name="T92" fmla="*/ 2831 w 3657"/>
                <a:gd name="T93" fmla="*/ 76 h 1727"/>
                <a:gd name="T94" fmla="*/ 2645 w 3657"/>
                <a:gd name="T95" fmla="*/ 65 h 1727"/>
                <a:gd name="T96" fmla="*/ 2377 w 3657"/>
                <a:gd name="T97" fmla="*/ 0 h 1727"/>
                <a:gd name="T98" fmla="*/ 2339 w 3657"/>
                <a:gd name="T99" fmla="*/ 92 h 1727"/>
                <a:gd name="T100" fmla="*/ 2306 w 3657"/>
                <a:gd name="T101" fmla="*/ 229 h 1727"/>
                <a:gd name="T102" fmla="*/ 2235 w 3657"/>
                <a:gd name="T103" fmla="*/ 262 h 1727"/>
                <a:gd name="T104" fmla="*/ 2213 w 3657"/>
                <a:gd name="T105" fmla="*/ 317 h 1727"/>
                <a:gd name="T106" fmla="*/ 2176 w 3657"/>
                <a:gd name="T107" fmla="*/ 311 h 1727"/>
                <a:gd name="T108" fmla="*/ 2017 w 3657"/>
                <a:gd name="T109" fmla="*/ 240 h 1727"/>
                <a:gd name="T110" fmla="*/ 1957 w 3657"/>
                <a:gd name="T111" fmla="*/ 218 h 1727"/>
                <a:gd name="T112" fmla="*/ 1907 w 3657"/>
                <a:gd name="T113" fmla="*/ 158 h 1727"/>
                <a:gd name="T114" fmla="*/ 1836 w 3657"/>
                <a:gd name="T115" fmla="*/ 120 h 1727"/>
                <a:gd name="T116" fmla="*/ 1798 w 3657"/>
                <a:gd name="T117" fmla="*/ 153 h 1727"/>
                <a:gd name="T118" fmla="*/ 1656 w 3657"/>
                <a:gd name="T119" fmla="*/ 131 h 1727"/>
                <a:gd name="T120" fmla="*/ 1530 w 3657"/>
                <a:gd name="T121" fmla="*/ 131 h 17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3657" h="1727">
                  <a:moveTo>
                    <a:pt x="1433" y="81"/>
                  </a:moveTo>
                  <a:lnTo>
                    <a:pt x="1433" y="81"/>
                  </a:lnTo>
                  <a:cubicBezTo>
                    <a:pt x="1416" y="109"/>
                    <a:pt x="1389" y="120"/>
                    <a:pt x="1372" y="142"/>
                  </a:cubicBezTo>
                  <a:cubicBezTo>
                    <a:pt x="1340" y="180"/>
                    <a:pt x="1323" y="202"/>
                    <a:pt x="1307" y="246"/>
                  </a:cubicBezTo>
                  <a:cubicBezTo>
                    <a:pt x="1296" y="278"/>
                    <a:pt x="1285" y="295"/>
                    <a:pt x="1268" y="322"/>
                  </a:cubicBezTo>
                  <a:cubicBezTo>
                    <a:pt x="1263" y="333"/>
                    <a:pt x="1263" y="344"/>
                    <a:pt x="1252" y="355"/>
                  </a:cubicBezTo>
                  <a:cubicBezTo>
                    <a:pt x="1235" y="366"/>
                    <a:pt x="1219" y="366"/>
                    <a:pt x="1197" y="366"/>
                  </a:cubicBezTo>
                  <a:cubicBezTo>
                    <a:pt x="1164" y="366"/>
                    <a:pt x="1142" y="361"/>
                    <a:pt x="1104" y="350"/>
                  </a:cubicBezTo>
                  <a:cubicBezTo>
                    <a:pt x="1082" y="344"/>
                    <a:pt x="1077" y="333"/>
                    <a:pt x="1055" y="333"/>
                  </a:cubicBezTo>
                  <a:cubicBezTo>
                    <a:pt x="1033" y="333"/>
                    <a:pt x="1017" y="339"/>
                    <a:pt x="1006" y="355"/>
                  </a:cubicBezTo>
                  <a:cubicBezTo>
                    <a:pt x="995" y="366"/>
                    <a:pt x="984" y="377"/>
                    <a:pt x="968" y="377"/>
                  </a:cubicBezTo>
                  <a:cubicBezTo>
                    <a:pt x="924" y="377"/>
                    <a:pt x="902" y="355"/>
                    <a:pt x="858" y="355"/>
                  </a:cubicBezTo>
                  <a:cubicBezTo>
                    <a:pt x="776" y="355"/>
                    <a:pt x="733" y="361"/>
                    <a:pt x="646" y="361"/>
                  </a:cubicBezTo>
                  <a:cubicBezTo>
                    <a:pt x="601" y="361"/>
                    <a:pt x="575" y="372"/>
                    <a:pt x="531" y="361"/>
                  </a:cubicBezTo>
                  <a:cubicBezTo>
                    <a:pt x="503" y="355"/>
                    <a:pt x="487" y="350"/>
                    <a:pt x="460" y="339"/>
                  </a:cubicBezTo>
                  <a:cubicBezTo>
                    <a:pt x="416" y="322"/>
                    <a:pt x="388" y="311"/>
                    <a:pt x="339" y="295"/>
                  </a:cubicBezTo>
                  <a:cubicBezTo>
                    <a:pt x="317" y="289"/>
                    <a:pt x="306" y="268"/>
                    <a:pt x="279" y="268"/>
                  </a:cubicBezTo>
                  <a:cubicBezTo>
                    <a:pt x="137" y="268"/>
                    <a:pt x="137" y="268"/>
                    <a:pt x="137" y="268"/>
                  </a:cubicBezTo>
                  <a:cubicBezTo>
                    <a:pt x="88" y="268"/>
                    <a:pt x="61" y="246"/>
                    <a:pt x="11" y="218"/>
                  </a:cubicBezTo>
                  <a:cubicBezTo>
                    <a:pt x="11" y="224"/>
                    <a:pt x="11" y="224"/>
                    <a:pt x="11" y="229"/>
                  </a:cubicBezTo>
                  <a:cubicBezTo>
                    <a:pt x="11" y="240"/>
                    <a:pt x="17" y="251"/>
                    <a:pt x="17" y="262"/>
                  </a:cubicBezTo>
                  <a:cubicBezTo>
                    <a:pt x="17" y="284"/>
                    <a:pt x="17" y="300"/>
                    <a:pt x="17" y="322"/>
                  </a:cubicBezTo>
                  <a:cubicBezTo>
                    <a:pt x="17" y="333"/>
                    <a:pt x="22" y="339"/>
                    <a:pt x="22" y="344"/>
                  </a:cubicBezTo>
                  <a:cubicBezTo>
                    <a:pt x="22" y="399"/>
                    <a:pt x="22" y="399"/>
                    <a:pt x="22" y="399"/>
                  </a:cubicBezTo>
                  <a:cubicBezTo>
                    <a:pt x="22" y="447"/>
                    <a:pt x="0" y="469"/>
                    <a:pt x="0" y="519"/>
                  </a:cubicBezTo>
                  <a:cubicBezTo>
                    <a:pt x="0" y="557"/>
                    <a:pt x="11" y="579"/>
                    <a:pt x="33" y="606"/>
                  </a:cubicBezTo>
                  <a:cubicBezTo>
                    <a:pt x="39" y="623"/>
                    <a:pt x="50" y="634"/>
                    <a:pt x="61" y="650"/>
                  </a:cubicBezTo>
                  <a:cubicBezTo>
                    <a:pt x="72" y="661"/>
                    <a:pt x="83" y="666"/>
                    <a:pt x="88" y="683"/>
                  </a:cubicBezTo>
                  <a:cubicBezTo>
                    <a:pt x="99" y="699"/>
                    <a:pt x="105" y="710"/>
                    <a:pt x="110" y="732"/>
                  </a:cubicBezTo>
                  <a:cubicBezTo>
                    <a:pt x="126" y="787"/>
                    <a:pt x="154" y="813"/>
                    <a:pt x="186" y="857"/>
                  </a:cubicBezTo>
                  <a:cubicBezTo>
                    <a:pt x="192" y="868"/>
                    <a:pt x="198" y="874"/>
                    <a:pt x="202" y="879"/>
                  </a:cubicBezTo>
                  <a:cubicBezTo>
                    <a:pt x="214" y="901"/>
                    <a:pt x="219" y="907"/>
                    <a:pt x="235" y="928"/>
                  </a:cubicBezTo>
                  <a:cubicBezTo>
                    <a:pt x="257" y="961"/>
                    <a:pt x="273" y="978"/>
                    <a:pt x="306" y="1000"/>
                  </a:cubicBezTo>
                  <a:cubicBezTo>
                    <a:pt x="323" y="1005"/>
                    <a:pt x="334" y="1011"/>
                    <a:pt x="350" y="1022"/>
                  </a:cubicBezTo>
                  <a:cubicBezTo>
                    <a:pt x="377" y="1043"/>
                    <a:pt x="394" y="1054"/>
                    <a:pt x="421" y="1076"/>
                  </a:cubicBezTo>
                  <a:cubicBezTo>
                    <a:pt x="438" y="1087"/>
                    <a:pt x="449" y="1098"/>
                    <a:pt x="465" y="1109"/>
                  </a:cubicBezTo>
                  <a:cubicBezTo>
                    <a:pt x="487" y="1115"/>
                    <a:pt x="498" y="1126"/>
                    <a:pt x="514" y="1136"/>
                  </a:cubicBezTo>
                  <a:cubicBezTo>
                    <a:pt x="564" y="1164"/>
                    <a:pt x="596" y="1169"/>
                    <a:pt x="646" y="1186"/>
                  </a:cubicBezTo>
                  <a:cubicBezTo>
                    <a:pt x="667" y="1197"/>
                    <a:pt x="678" y="1207"/>
                    <a:pt x="705" y="1212"/>
                  </a:cubicBezTo>
                  <a:cubicBezTo>
                    <a:pt x="722" y="1219"/>
                    <a:pt x="733" y="1229"/>
                    <a:pt x="749" y="1234"/>
                  </a:cubicBezTo>
                  <a:cubicBezTo>
                    <a:pt x="765" y="1241"/>
                    <a:pt x="776" y="1234"/>
                    <a:pt x="787" y="1245"/>
                  </a:cubicBezTo>
                  <a:cubicBezTo>
                    <a:pt x="804" y="1251"/>
                    <a:pt x="798" y="1267"/>
                    <a:pt x="804" y="1284"/>
                  </a:cubicBezTo>
                  <a:cubicBezTo>
                    <a:pt x="809" y="1305"/>
                    <a:pt x="820" y="1316"/>
                    <a:pt x="831" y="1338"/>
                  </a:cubicBezTo>
                  <a:cubicBezTo>
                    <a:pt x="842" y="1360"/>
                    <a:pt x="842" y="1377"/>
                    <a:pt x="853" y="1399"/>
                  </a:cubicBezTo>
                  <a:cubicBezTo>
                    <a:pt x="875" y="1453"/>
                    <a:pt x="913" y="1470"/>
                    <a:pt x="935" y="1524"/>
                  </a:cubicBezTo>
                  <a:cubicBezTo>
                    <a:pt x="957" y="1568"/>
                    <a:pt x="946" y="1596"/>
                    <a:pt x="957" y="1639"/>
                  </a:cubicBezTo>
                  <a:lnTo>
                    <a:pt x="957" y="1639"/>
                  </a:lnTo>
                  <a:cubicBezTo>
                    <a:pt x="973" y="1655"/>
                    <a:pt x="989" y="1661"/>
                    <a:pt x="1011" y="1671"/>
                  </a:cubicBezTo>
                  <a:cubicBezTo>
                    <a:pt x="1055" y="1699"/>
                    <a:pt x="1088" y="1715"/>
                    <a:pt x="1137" y="1715"/>
                  </a:cubicBezTo>
                  <a:cubicBezTo>
                    <a:pt x="1175" y="1715"/>
                    <a:pt x="1186" y="1693"/>
                    <a:pt x="1219" y="1677"/>
                  </a:cubicBezTo>
                  <a:cubicBezTo>
                    <a:pt x="1230" y="1666"/>
                    <a:pt x="1241" y="1666"/>
                    <a:pt x="1257" y="1666"/>
                  </a:cubicBezTo>
                  <a:cubicBezTo>
                    <a:pt x="1274" y="1666"/>
                    <a:pt x="1279" y="1661"/>
                    <a:pt x="1290" y="1655"/>
                  </a:cubicBezTo>
                  <a:cubicBezTo>
                    <a:pt x="1312" y="1650"/>
                    <a:pt x="1323" y="1644"/>
                    <a:pt x="1345" y="1639"/>
                  </a:cubicBezTo>
                  <a:cubicBezTo>
                    <a:pt x="1356" y="1634"/>
                    <a:pt x="1361" y="1628"/>
                    <a:pt x="1372" y="1628"/>
                  </a:cubicBezTo>
                  <a:cubicBezTo>
                    <a:pt x="1389" y="1628"/>
                    <a:pt x="1394" y="1634"/>
                    <a:pt x="1411" y="1639"/>
                  </a:cubicBezTo>
                  <a:cubicBezTo>
                    <a:pt x="1443" y="1650"/>
                    <a:pt x="1459" y="1661"/>
                    <a:pt x="1492" y="1661"/>
                  </a:cubicBezTo>
                  <a:cubicBezTo>
                    <a:pt x="1536" y="1661"/>
                    <a:pt x="1563" y="1661"/>
                    <a:pt x="1607" y="1644"/>
                  </a:cubicBezTo>
                  <a:cubicBezTo>
                    <a:pt x="1634" y="1634"/>
                    <a:pt x="1645" y="1612"/>
                    <a:pt x="1662" y="1584"/>
                  </a:cubicBezTo>
                  <a:cubicBezTo>
                    <a:pt x="1667" y="1568"/>
                    <a:pt x="1673" y="1552"/>
                    <a:pt x="1689" y="1552"/>
                  </a:cubicBezTo>
                  <a:cubicBezTo>
                    <a:pt x="1700" y="1552"/>
                    <a:pt x="1706" y="1557"/>
                    <a:pt x="1722" y="1563"/>
                  </a:cubicBezTo>
                  <a:cubicBezTo>
                    <a:pt x="1738" y="1568"/>
                    <a:pt x="1749" y="1574"/>
                    <a:pt x="1766" y="1579"/>
                  </a:cubicBezTo>
                  <a:cubicBezTo>
                    <a:pt x="1766" y="1579"/>
                    <a:pt x="1771" y="1579"/>
                    <a:pt x="1777" y="1584"/>
                  </a:cubicBezTo>
                  <a:cubicBezTo>
                    <a:pt x="1782" y="1590"/>
                    <a:pt x="1782" y="1600"/>
                    <a:pt x="1788" y="1612"/>
                  </a:cubicBezTo>
                  <a:cubicBezTo>
                    <a:pt x="1793" y="1634"/>
                    <a:pt x="1793" y="1644"/>
                    <a:pt x="1798" y="1666"/>
                  </a:cubicBezTo>
                  <a:cubicBezTo>
                    <a:pt x="1793" y="1726"/>
                    <a:pt x="1793" y="1726"/>
                    <a:pt x="1793" y="1726"/>
                  </a:cubicBezTo>
                  <a:lnTo>
                    <a:pt x="1793" y="1726"/>
                  </a:lnTo>
                  <a:cubicBezTo>
                    <a:pt x="1820" y="1721"/>
                    <a:pt x="1831" y="1715"/>
                    <a:pt x="1858" y="1715"/>
                  </a:cubicBezTo>
                  <a:cubicBezTo>
                    <a:pt x="1874" y="1710"/>
                    <a:pt x="1880" y="1704"/>
                    <a:pt x="1896" y="1704"/>
                  </a:cubicBezTo>
                  <a:cubicBezTo>
                    <a:pt x="1968" y="1693"/>
                    <a:pt x="2011" y="1688"/>
                    <a:pt x="2083" y="1677"/>
                  </a:cubicBezTo>
                  <a:cubicBezTo>
                    <a:pt x="2104" y="1671"/>
                    <a:pt x="2115" y="1666"/>
                    <a:pt x="2137" y="1661"/>
                  </a:cubicBezTo>
                  <a:cubicBezTo>
                    <a:pt x="2165" y="1655"/>
                    <a:pt x="2170" y="1628"/>
                    <a:pt x="2181" y="1600"/>
                  </a:cubicBezTo>
                  <a:cubicBezTo>
                    <a:pt x="2191" y="1568"/>
                    <a:pt x="2203" y="1546"/>
                    <a:pt x="2213" y="1508"/>
                  </a:cubicBezTo>
                  <a:cubicBezTo>
                    <a:pt x="2225" y="1464"/>
                    <a:pt x="2225" y="1437"/>
                    <a:pt x="2241" y="1399"/>
                  </a:cubicBezTo>
                  <a:cubicBezTo>
                    <a:pt x="2251" y="1371"/>
                    <a:pt x="2262" y="1360"/>
                    <a:pt x="2273" y="1333"/>
                  </a:cubicBezTo>
                  <a:cubicBezTo>
                    <a:pt x="3437" y="551"/>
                    <a:pt x="3437" y="551"/>
                    <a:pt x="3437" y="551"/>
                  </a:cubicBezTo>
                  <a:lnTo>
                    <a:pt x="3437" y="551"/>
                  </a:lnTo>
                  <a:cubicBezTo>
                    <a:pt x="3448" y="535"/>
                    <a:pt x="3448" y="530"/>
                    <a:pt x="3459" y="519"/>
                  </a:cubicBezTo>
                  <a:cubicBezTo>
                    <a:pt x="3481" y="497"/>
                    <a:pt x="3503" y="497"/>
                    <a:pt x="3525" y="480"/>
                  </a:cubicBezTo>
                  <a:cubicBezTo>
                    <a:pt x="3558" y="458"/>
                    <a:pt x="3569" y="432"/>
                    <a:pt x="3585" y="393"/>
                  </a:cubicBezTo>
                  <a:cubicBezTo>
                    <a:pt x="3607" y="355"/>
                    <a:pt x="3612" y="328"/>
                    <a:pt x="3629" y="289"/>
                  </a:cubicBezTo>
                  <a:cubicBezTo>
                    <a:pt x="3640" y="257"/>
                    <a:pt x="3656" y="235"/>
                    <a:pt x="3656" y="202"/>
                  </a:cubicBezTo>
                  <a:cubicBezTo>
                    <a:pt x="3656" y="180"/>
                    <a:pt x="3645" y="169"/>
                    <a:pt x="3634" y="153"/>
                  </a:cubicBezTo>
                  <a:cubicBezTo>
                    <a:pt x="3623" y="136"/>
                    <a:pt x="3618" y="125"/>
                    <a:pt x="3612" y="109"/>
                  </a:cubicBezTo>
                  <a:cubicBezTo>
                    <a:pt x="3607" y="98"/>
                    <a:pt x="3607" y="81"/>
                    <a:pt x="3596" y="76"/>
                  </a:cubicBezTo>
                  <a:cubicBezTo>
                    <a:pt x="3574" y="70"/>
                    <a:pt x="3563" y="70"/>
                    <a:pt x="3541" y="65"/>
                  </a:cubicBezTo>
                  <a:cubicBezTo>
                    <a:pt x="3503" y="65"/>
                    <a:pt x="3476" y="59"/>
                    <a:pt x="3437" y="59"/>
                  </a:cubicBezTo>
                  <a:cubicBezTo>
                    <a:pt x="3405" y="59"/>
                    <a:pt x="3389" y="59"/>
                    <a:pt x="3356" y="59"/>
                  </a:cubicBezTo>
                  <a:cubicBezTo>
                    <a:pt x="3328" y="59"/>
                    <a:pt x="3312" y="59"/>
                    <a:pt x="3290" y="70"/>
                  </a:cubicBezTo>
                  <a:cubicBezTo>
                    <a:pt x="3268" y="76"/>
                    <a:pt x="3257" y="87"/>
                    <a:pt x="3235" y="92"/>
                  </a:cubicBezTo>
                  <a:cubicBezTo>
                    <a:pt x="3219" y="98"/>
                    <a:pt x="3208" y="103"/>
                    <a:pt x="3192" y="103"/>
                  </a:cubicBezTo>
                  <a:cubicBezTo>
                    <a:pt x="3153" y="120"/>
                    <a:pt x="3126" y="120"/>
                    <a:pt x="3082" y="120"/>
                  </a:cubicBezTo>
                  <a:cubicBezTo>
                    <a:pt x="3050" y="120"/>
                    <a:pt x="3028" y="114"/>
                    <a:pt x="2995" y="109"/>
                  </a:cubicBezTo>
                  <a:cubicBezTo>
                    <a:pt x="2968" y="103"/>
                    <a:pt x="2951" y="103"/>
                    <a:pt x="2930" y="92"/>
                  </a:cubicBezTo>
                  <a:cubicBezTo>
                    <a:pt x="2891" y="87"/>
                    <a:pt x="2869" y="87"/>
                    <a:pt x="2831" y="76"/>
                  </a:cubicBezTo>
                  <a:cubicBezTo>
                    <a:pt x="2809" y="65"/>
                    <a:pt x="2793" y="54"/>
                    <a:pt x="2765" y="54"/>
                  </a:cubicBezTo>
                  <a:cubicBezTo>
                    <a:pt x="2716" y="54"/>
                    <a:pt x="2689" y="65"/>
                    <a:pt x="2645" y="65"/>
                  </a:cubicBezTo>
                  <a:cubicBezTo>
                    <a:pt x="2607" y="65"/>
                    <a:pt x="2585" y="54"/>
                    <a:pt x="2547" y="43"/>
                  </a:cubicBezTo>
                  <a:cubicBezTo>
                    <a:pt x="2481" y="27"/>
                    <a:pt x="2443" y="16"/>
                    <a:pt x="2377" y="0"/>
                  </a:cubicBezTo>
                  <a:cubicBezTo>
                    <a:pt x="2366" y="22"/>
                    <a:pt x="2361" y="32"/>
                    <a:pt x="2350" y="54"/>
                  </a:cubicBezTo>
                  <a:cubicBezTo>
                    <a:pt x="2345" y="70"/>
                    <a:pt x="2339" y="81"/>
                    <a:pt x="2339" y="92"/>
                  </a:cubicBezTo>
                  <a:cubicBezTo>
                    <a:pt x="2328" y="125"/>
                    <a:pt x="2323" y="147"/>
                    <a:pt x="2317" y="180"/>
                  </a:cubicBezTo>
                  <a:cubicBezTo>
                    <a:pt x="2312" y="196"/>
                    <a:pt x="2317" y="213"/>
                    <a:pt x="2306" y="229"/>
                  </a:cubicBezTo>
                  <a:cubicBezTo>
                    <a:pt x="2301" y="246"/>
                    <a:pt x="2284" y="246"/>
                    <a:pt x="2268" y="246"/>
                  </a:cubicBezTo>
                  <a:cubicBezTo>
                    <a:pt x="2257" y="251"/>
                    <a:pt x="2246" y="251"/>
                    <a:pt x="2235" y="262"/>
                  </a:cubicBezTo>
                  <a:cubicBezTo>
                    <a:pt x="2230" y="273"/>
                    <a:pt x="2230" y="278"/>
                    <a:pt x="2225" y="295"/>
                  </a:cubicBezTo>
                  <a:cubicBezTo>
                    <a:pt x="2219" y="300"/>
                    <a:pt x="2219" y="311"/>
                    <a:pt x="2213" y="317"/>
                  </a:cubicBezTo>
                  <a:cubicBezTo>
                    <a:pt x="2208" y="322"/>
                    <a:pt x="2208" y="328"/>
                    <a:pt x="2203" y="328"/>
                  </a:cubicBezTo>
                  <a:cubicBezTo>
                    <a:pt x="2187" y="328"/>
                    <a:pt x="2181" y="317"/>
                    <a:pt x="2176" y="311"/>
                  </a:cubicBezTo>
                  <a:cubicBezTo>
                    <a:pt x="2154" y="295"/>
                    <a:pt x="2137" y="278"/>
                    <a:pt x="2115" y="268"/>
                  </a:cubicBezTo>
                  <a:cubicBezTo>
                    <a:pt x="2077" y="251"/>
                    <a:pt x="2055" y="246"/>
                    <a:pt x="2017" y="240"/>
                  </a:cubicBezTo>
                  <a:cubicBezTo>
                    <a:pt x="2000" y="235"/>
                    <a:pt x="1984" y="240"/>
                    <a:pt x="1968" y="229"/>
                  </a:cubicBezTo>
                  <a:cubicBezTo>
                    <a:pt x="1962" y="229"/>
                    <a:pt x="1962" y="224"/>
                    <a:pt x="1957" y="218"/>
                  </a:cubicBezTo>
                  <a:cubicBezTo>
                    <a:pt x="1951" y="207"/>
                    <a:pt x="1946" y="196"/>
                    <a:pt x="1935" y="185"/>
                  </a:cubicBezTo>
                  <a:cubicBezTo>
                    <a:pt x="1929" y="174"/>
                    <a:pt x="1918" y="169"/>
                    <a:pt x="1907" y="158"/>
                  </a:cubicBezTo>
                  <a:cubicBezTo>
                    <a:pt x="1896" y="153"/>
                    <a:pt x="1896" y="136"/>
                    <a:pt x="1885" y="131"/>
                  </a:cubicBezTo>
                  <a:cubicBezTo>
                    <a:pt x="1869" y="120"/>
                    <a:pt x="1858" y="120"/>
                    <a:pt x="1836" y="120"/>
                  </a:cubicBezTo>
                  <a:cubicBezTo>
                    <a:pt x="1826" y="120"/>
                    <a:pt x="1820" y="136"/>
                    <a:pt x="1810" y="147"/>
                  </a:cubicBezTo>
                  <a:cubicBezTo>
                    <a:pt x="1810" y="153"/>
                    <a:pt x="1804" y="153"/>
                    <a:pt x="1798" y="153"/>
                  </a:cubicBezTo>
                  <a:cubicBezTo>
                    <a:pt x="1788" y="164"/>
                    <a:pt x="1782" y="169"/>
                    <a:pt x="1766" y="169"/>
                  </a:cubicBezTo>
                  <a:cubicBezTo>
                    <a:pt x="1722" y="169"/>
                    <a:pt x="1695" y="153"/>
                    <a:pt x="1656" y="131"/>
                  </a:cubicBezTo>
                  <a:cubicBezTo>
                    <a:pt x="1640" y="125"/>
                    <a:pt x="1629" y="114"/>
                    <a:pt x="1612" y="114"/>
                  </a:cubicBezTo>
                  <a:cubicBezTo>
                    <a:pt x="1580" y="114"/>
                    <a:pt x="1563" y="131"/>
                    <a:pt x="1530" y="131"/>
                  </a:cubicBezTo>
                  <a:cubicBezTo>
                    <a:pt x="1492" y="131"/>
                    <a:pt x="1465" y="103"/>
                    <a:pt x="1433" y="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59" name="Freeform 179"/>
            <p:cNvSpPr>
              <a:spLocks noChangeArrowheads="1"/>
            </p:cNvSpPr>
            <p:nvPr/>
          </p:nvSpPr>
          <p:spPr bwMode="auto">
            <a:xfrm>
              <a:off x="2879670" y="3185996"/>
              <a:ext cx="1053678" cy="1512593"/>
            </a:xfrm>
            <a:custGeom>
              <a:avLst/>
              <a:gdLst>
                <a:gd name="T0" fmla="*/ 3487 w 3488"/>
                <a:gd name="T1" fmla="*/ 65 h 5006"/>
                <a:gd name="T2" fmla="*/ 3372 w 3488"/>
                <a:gd name="T3" fmla="*/ 251 h 5006"/>
                <a:gd name="T4" fmla="*/ 3219 w 3488"/>
                <a:gd name="T5" fmla="*/ 306 h 5006"/>
                <a:gd name="T6" fmla="*/ 3132 w 3488"/>
                <a:gd name="T7" fmla="*/ 312 h 5006"/>
                <a:gd name="T8" fmla="*/ 2935 w 3488"/>
                <a:gd name="T9" fmla="*/ 301 h 5006"/>
                <a:gd name="T10" fmla="*/ 2755 w 3488"/>
                <a:gd name="T11" fmla="*/ 158 h 5006"/>
                <a:gd name="T12" fmla="*/ 2563 w 3488"/>
                <a:gd name="T13" fmla="*/ 164 h 5006"/>
                <a:gd name="T14" fmla="*/ 2422 w 3488"/>
                <a:gd name="T15" fmla="*/ 344 h 5006"/>
                <a:gd name="T16" fmla="*/ 2323 w 3488"/>
                <a:gd name="T17" fmla="*/ 371 h 5006"/>
                <a:gd name="T18" fmla="*/ 2296 w 3488"/>
                <a:gd name="T19" fmla="*/ 557 h 5006"/>
                <a:gd name="T20" fmla="*/ 2301 w 3488"/>
                <a:gd name="T21" fmla="*/ 764 h 5006"/>
                <a:gd name="T22" fmla="*/ 2181 w 3488"/>
                <a:gd name="T23" fmla="*/ 983 h 5006"/>
                <a:gd name="T24" fmla="*/ 2017 w 3488"/>
                <a:gd name="T25" fmla="*/ 1202 h 5006"/>
                <a:gd name="T26" fmla="*/ 2126 w 3488"/>
                <a:gd name="T27" fmla="*/ 1328 h 5006"/>
                <a:gd name="T28" fmla="*/ 2110 w 3488"/>
                <a:gd name="T29" fmla="*/ 1546 h 5006"/>
                <a:gd name="T30" fmla="*/ 2541 w 3488"/>
                <a:gd name="T31" fmla="*/ 1672 h 5006"/>
                <a:gd name="T32" fmla="*/ 2656 w 3488"/>
                <a:gd name="T33" fmla="*/ 1896 h 5006"/>
                <a:gd name="T34" fmla="*/ 2744 w 3488"/>
                <a:gd name="T35" fmla="*/ 2016 h 5006"/>
                <a:gd name="T36" fmla="*/ 2667 w 3488"/>
                <a:gd name="T37" fmla="*/ 2349 h 5006"/>
                <a:gd name="T38" fmla="*/ 2400 w 3488"/>
                <a:gd name="T39" fmla="*/ 2502 h 5006"/>
                <a:gd name="T40" fmla="*/ 2400 w 3488"/>
                <a:gd name="T41" fmla="*/ 2753 h 5006"/>
                <a:gd name="T42" fmla="*/ 2777 w 3488"/>
                <a:gd name="T43" fmla="*/ 2896 h 5006"/>
                <a:gd name="T44" fmla="*/ 3252 w 3488"/>
                <a:gd name="T45" fmla="*/ 3076 h 5006"/>
                <a:gd name="T46" fmla="*/ 3044 w 3488"/>
                <a:gd name="T47" fmla="*/ 3382 h 5006"/>
                <a:gd name="T48" fmla="*/ 2782 w 3488"/>
                <a:gd name="T49" fmla="*/ 3415 h 5006"/>
                <a:gd name="T50" fmla="*/ 2236 w 3488"/>
                <a:gd name="T51" fmla="*/ 3399 h 5006"/>
                <a:gd name="T52" fmla="*/ 1787 w 3488"/>
                <a:gd name="T53" fmla="*/ 3289 h 5006"/>
                <a:gd name="T54" fmla="*/ 1776 w 3488"/>
                <a:gd name="T55" fmla="*/ 3579 h 5006"/>
                <a:gd name="T56" fmla="*/ 1962 w 3488"/>
                <a:gd name="T57" fmla="*/ 3917 h 5006"/>
                <a:gd name="T58" fmla="*/ 2197 w 3488"/>
                <a:gd name="T59" fmla="*/ 4136 h 5006"/>
                <a:gd name="T60" fmla="*/ 2525 w 3488"/>
                <a:gd name="T61" fmla="*/ 4294 h 5006"/>
                <a:gd name="T62" fmla="*/ 2711 w 3488"/>
                <a:gd name="T63" fmla="*/ 4584 h 5006"/>
                <a:gd name="T64" fmla="*/ 2541 w 3488"/>
                <a:gd name="T65" fmla="*/ 4672 h 5006"/>
                <a:gd name="T66" fmla="*/ 2247 w 3488"/>
                <a:gd name="T67" fmla="*/ 4552 h 5006"/>
                <a:gd name="T68" fmla="*/ 1787 w 3488"/>
                <a:gd name="T69" fmla="*/ 4502 h 5006"/>
                <a:gd name="T70" fmla="*/ 1246 w 3488"/>
                <a:gd name="T71" fmla="*/ 4552 h 5006"/>
                <a:gd name="T72" fmla="*/ 1028 w 3488"/>
                <a:gd name="T73" fmla="*/ 4907 h 5006"/>
                <a:gd name="T74" fmla="*/ 836 w 3488"/>
                <a:gd name="T75" fmla="*/ 4978 h 5006"/>
                <a:gd name="T76" fmla="*/ 820 w 3488"/>
                <a:gd name="T77" fmla="*/ 4786 h 5006"/>
                <a:gd name="T78" fmla="*/ 662 w 3488"/>
                <a:gd name="T79" fmla="*/ 4715 h 5006"/>
                <a:gd name="T80" fmla="*/ 574 w 3488"/>
                <a:gd name="T81" fmla="*/ 4568 h 5006"/>
                <a:gd name="T82" fmla="*/ 437 w 3488"/>
                <a:gd name="T83" fmla="*/ 4327 h 5006"/>
                <a:gd name="T84" fmla="*/ 279 w 3488"/>
                <a:gd name="T85" fmla="*/ 4098 h 5006"/>
                <a:gd name="T86" fmla="*/ 312 w 3488"/>
                <a:gd name="T87" fmla="*/ 3950 h 5006"/>
                <a:gd name="T88" fmla="*/ 263 w 3488"/>
                <a:gd name="T89" fmla="*/ 3633 h 5006"/>
                <a:gd name="T90" fmla="*/ 99 w 3488"/>
                <a:gd name="T91" fmla="*/ 3470 h 5006"/>
                <a:gd name="T92" fmla="*/ 66 w 3488"/>
                <a:gd name="T93" fmla="*/ 3295 h 5006"/>
                <a:gd name="T94" fmla="*/ 39 w 3488"/>
                <a:gd name="T95" fmla="*/ 3185 h 5006"/>
                <a:gd name="T96" fmla="*/ 269 w 3488"/>
                <a:gd name="T97" fmla="*/ 3185 h 5006"/>
                <a:gd name="T98" fmla="*/ 536 w 3488"/>
                <a:gd name="T99" fmla="*/ 3119 h 5006"/>
                <a:gd name="T100" fmla="*/ 558 w 3488"/>
                <a:gd name="T101" fmla="*/ 2983 h 5006"/>
                <a:gd name="T102" fmla="*/ 492 w 3488"/>
                <a:gd name="T103" fmla="*/ 2650 h 5006"/>
                <a:gd name="T104" fmla="*/ 137 w 3488"/>
                <a:gd name="T105" fmla="*/ 2420 h 5006"/>
                <a:gd name="T106" fmla="*/ 11 w 3488"/>
                <a:gd name="T107" fmla="*/ 2180 h 5006"/>
                <a:gd name="T108" fmla="*/ 143 w 3488"/>
                <a:gd name="T109" fmla="*/ 1885 h 5006"/>
                <a:gd name="T110" fmla="*/ 399 w 3488"/>
                <a:gd name="T111" fmla="*/ 1688 h 5006"/>
                <a:gd name="T112" fmla="*/ 552 w 3488"/>
                <a:gd name="T113" fmla="*/ 1475 h 50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</a:cxnLst>
              <a:rect l="0" t="0" r="r" b="b"/>
              <a:pathLst>
                <a:path w="3488" h="5006">
                  <a:moveTo>
                    <a:pt x="1317" y="0"/>
                  </a:moveTo>
                  <a:lnTo>
                    <a:pt x="1317" y="0"/>
                  </a:lnTo>
                  <a:cubicBezTo>
                    <a:pt x="3482" y="27"/>
                    <a:pt x="3482" y="27"/>
                    <a:pt x="3482" y="27"/>
                  </a:cubicBezTo>
                  <a:lnTo>
                    <a:pt x="3482" y="27"/>
                  </a:lnTo>
                  <a:cubicBezTo>
                    <a:pt x="3482" y="43"/>
                    <a:pt x="3487" y="49"/>
                    <a:pt x="3487" y="65"/>
                  </a:cubicBezTo>
                  <a:cubicBezTo>
                    <a:pt x="3487" y="87"/>
                    <a:pt x="3482" y="98"/>
                    <a:pt x="3482" y="114"/>
                  </a:cubicBezTo>
                  <a:cubicBezTo>
                    <a:pt x="3482" y="131"/>
                    <a:pt x="3487" y="142"/>
                    <a:pt x="3487" y="164"/>
                  </a:cubicBezTo>
                  <a:cubicBezTo>
                    <a:pt x="3487" y="180"/>
                    <a:pt x="3471" y="186"/>
                    <a:pt x="3454" y="197"/>
                  </a:cubicBezTo>
                  <a:cubicBezTo>
                    <a:pt x="3443" y="202"/>
                    <a:pt x="3438" y="213"/>
                    <a:pt x="3427" y="219"/>
                  </a:cubicBezTo>
                  <a:cubicBezTo>
                    <a:pt x="3405" y="229"/>
                    <a:pt x="3388" y="235"/>
                    <a:pt x="3372" y="251"/>
                  </a:cubicBezTo>
                  <a:cubicBezTo>
                    <a:pt x="3367" y="257"/>
                    <a:pt x="3367" y="268"/>
                    <a:pt x="3356" y="268"/>
                  </a:cubicBezTo>
                  <a:cubicBezTo>
                    <a:pt x="3323" y="268"/>
                    <a:pt x="3323" y="224"/>
                    <a:pt x="3290" y="224"/>
                  </a:cubicBezTo>
                  <a:cubicBezTo>
                    <a:pt x="3284" y="224"/>
                    <a:pt x="3274" y="219"/>
                    <a:pt x="3268" y="224"/>
                  </a:cubicBezTo>
                  <a:cubicBezTo>
                    <a:pt x="3257" y="235"/>
                    <a:pt x="3257" y="251"/>
                    <a:pt x="3246" y="268"/>
                  </a:cubicBezTo>
                  <a:cubicBezTo>
                    <a:pt x="3241" y="284"/>
                    <a:pt x="3230" y="295"/>
                    <a:pt x="3219" y="306"/>
                  </a:cubicBezTo>
                  <a:cubicBezTo>
                    <a:pt x="3209" y="323"/>
                    <a:pt x="3209" y="333"/>
                    <a:pt x="3197" y="338"/>
                  </a:cubicBezTo>
                  <a:cubicBezTo>
                    <a:pt x="3192" y="344"/>
                    <a:pt x="3180" y="344"/>
                    <a:pt x="3170" y="349"/>
                  </a:cubicBezTo>
                  <a:cubicBezTo>
                    <a:pt x="3170" y="333"/>
                    <a:pt x="3170" y="323"/>
                    <a:pt x="3170" y="306"/>
                  </a:cubicBezTo>
                  <a:cubicBezTo>
                    <a:pt x="3165" y="306"/>
                    <a:pt x="3159" y="306"/>
                    <a:pt x="3154" y="306"/>
                  </a:cubicBezTo>
                  <a:cubicBezTo>
                    <a:pt x="3142" y="306"/>
                    <a:pt x="3142" y="312"/>
                    <a:pt x="3132" y="312"/>
                  </a:cubicBezTo>
                  <a:cubicBezTo>
                    <a:pt x="3121" y="312"/>
                    <a:pt x="3110" y="306"/>
                    <a:pt x="3099" y="295"/>
                  </a:cubicBezTo>
                  <a:cubicBezTo>
                    <a:pt x="3094" y="290"/>
                    <a:pt x="3094" y="279"/>
                    <a:pt x="3083" y="279"/>
                  </a:cubicBezTo>
                  <a:cubicBezTo>
                    <a:pt x="3061" y="279"/>
                    <a:pt x="3055" y="295"/>
                    <a:pt x="3033" y="295"/>
                  </a:cubicBezTo>
                  <a:cubicBezTo>
                    <a:pt x="3011" y="295"/>
                    <a:pt x="2995" y="284"/>
                    <a:pt x="2968" y="284"/>
                  </a:cubicBezTo>
                  <a:cubicBezTo>
                    <a:pt x="2957" y="284"/>
                    <a:pt x="2946" y="301"/>
                    <a:pt x="2935" y="301"/>
                  </a:cubicBezTo>
                  <a:cubicBezTo>
                    <a:pt x="2913" y="301"/>
                    <a:pt x="2913" y="301"/>
                    <a:pt x="2913" y="301"/>
                  </a:cubicBezTo>
                  <a:cubicBezTo>
                    <a:pt x="2907" y="273"/>
                    <a:pt x="2913" y="246"/>
                    <a:pt x="2891" y="235"/>
                  </a:cubicBezTo>
                  <a:cubicBezTo>
                    <a:pt x="2869" y="224"/>
                    <a:pt x="2847" y="251"/>
                    <a:pt x="2825" y="235"/>
                  </a:cubicBezTo>
                  <a:cubicBezTo>
                    <a:pt x="2809" y="224"/>
                    <a:pt x="2809" y="197"/>
                    <a:pt x="2793" y="180"/>
                  </a:cubicBezTo>
                  <a:cubicBezTo>
                    <a:pt x="2782" y="169"/>
                    <a:pt x="2765" y="169"/>
                    <a:pt x="2755" y="158"/>
                  </a:cubicBezTo>
                  <a:cubicBezTo>
                    <a:pt x="2744" y="153"/>
                    <a:pt x="2733" y="142"/>
                    <a:pt x="2717" y="142"/>
                  </a:cubicBezTo>
                  <a:cubicBezTo>
                    <a:pt x="2700" y="142"/>
                    <a:pt x="2689" y="142"/>
                    <a:pt x="2673" y="147"/>
                  </a:cubicBezTo>
                  <a:cubicBezTo>
                    <a:pt x="2662" y="153"/>
                    <a:pt x="2656" y="158"/>
                    <a:pt x="2651" y="158"/>
                  </a:cubicBezTo>
                  <a:cubicBezTo>
                    <a:pt x="2629" y="158"/>
                    <a:pt x="2618" y="136"/>
                    <a:pt x="2596" y="136"/>
                  </a:cubicBezTo>
                  <a:cubicBezTo>
                    <a:pt x="2580" y="136"/>
                    <a:pt x="2574" y="153"/>
                    <a:pt x="2563" y="164"/>
                  </a:cubicBezTo>
                  <a:cubicBezTo>
                    <a:pt x="2552" y="180"/>
                    <a:pt x="2536" y="191"/>
                    <a:pt x="2514" y="202"/>
                  </a:cubicBezTo>
                  <a:cubicBezTo>
                    <a:pt x="2503" y="208"/>
                    <a:pt x="2498" y="213"/>
                    <a:pt x="2487" y="219"/>
                  </a:cubicBezTo>
                  <a:cubicBezTo>
                    <a:pt x="2476" y="224"/>
                    <a:pt x="2470" y="219"/>
                    <a:pt x="2465" y="224"/>
                  </a:cubicBezTo>
                  <a:cubicBezTo>
                    <a:pt x="2454" y="235"/>
                    <a:pt x="2459" y="246"/>
                    <a:pt x="2459" y="257"/>
                  </a:cubicBezTo>
                  <a:cubicBezTo>
                    <a:pt x="2459" y="295"/>
                    <a:pt x="2422" y="306"/>
                    <a:pt x="2422" y="344"/>
                  </a:cubicBezTo>
                  <a:cubicBezTo>
                    <a:pt x="2422" y="349"/>
                    <a:pt x="2426" y="355"/>
                    <a:pt x="2422" y="366"/>
                  </a:cubicBezTo>
                  <a:cubicBezTo>
                    <a:pt x="2422" y="371"/>
                    <a:pt x="2416" y="377"/>
                    <a:pt x="2410" y="382"/>
                  </a:cubicBezTo>
                  <a:cubicBezTo>
                    <a:pt x="2400" y="393"/>
                    <a:pt x="2400" y="404"/>
                    <a:pt x="2383" y="404"/>
                  </a:cubicBezTo>
                  <a:cubicBezTo>
                    <a:pt x="2372" y="404"/>
                    <a:pt x="2367" y="404"/>
                    <a:pt x="2356" y="398"/>
                  </a:cubicBezTo>
                  <a:cubicBezTo>
                    <a:pt x="2345" y="387"/>
                    <a:pt x="2340" y="371"/>
                    <a:pt x="2323" y="371"/>
                  </a:cubicBezTo>
                  <a:cubicBezTo>
                    <a:pt x="2312" y="371"/>
                    <a:pt x="2312" y="382"/>
                    <a:pt x="2301" y="393"/>
                  </a:cubicBezTo>
                  <a:cubicBezTo>
                    <a:pt x="2290" y="404"/>
                    <a:pt x="2279" y="409"/>
                    <a:pt x="2263" y="415"/>
                  </a:cubicBezTo>
                  <a:cubicBezTo>
                    <a:pt x="2241" y="420"/>
                    <a:pt x="2219" y="420"/>
                    <a:pt x="2219" y="442"/>
                  </a:cubicBezTo>
                  <a:cubicBezTo>
                    <a:pt x="2219" y="470"/>
                    <a:pt x="2230" y="486"/>
                    <a:pt x="2252" y="502"/>
                  </a:cubicBezTo>
                  <a:cubicBezTo>
                    <a:pt x="2274" y="519"/>
                    <a:pt x="2296" y="524"/>
                    <a:pt x="2296" y="557"/>
                  </a:cubicBezTo>
                  <a:cubicBezTo>
                    <a:pt x="2296" y="563"/>
                    <a:pt x="2290" y="568"/>
                    <a:pt x="2285" y="574"/>
                  </a:cubicBezTo>
                  <a:cubicBezTo>
                    <a:pt x="2274" y="606"/>
                    <a:pt x="2263" y="617"/>
                    <a:pt x="2252" y="650"/>
                  </a:cubicBezTo>
                  <a:cubicBezTo>
                    <a:pt x="2247" y="683"/>
                    <a:pt x="2241" y="705"/>
                    <a:pt x="2236" y="737"/>
                  </a:cubicBezTo>
                  <a:cubicBezTo>
                    <a:pt x="2247" y="743"/>
                    <a:pt x="2252" y="743"/>
                    <a:pt x="2268" y="748"/>
                  </a:cubicBezTo>
                  <a:cubicBezTo>
                    <a:pt x="2279" y="748"/>
                    <a:pt x="2296" y="748"/>
                    <a:pt x="2301" y="764"/>
                  </a:cubicBezTo>
                  <a:cubicBezTo>
                    <a:pt x="2307" y="770"/>
                    <a:pt x="2301" y="781"/>
                    <a:pt x="2301" y="786"/>
                  </a:cubicBezTo>
                  <a:cubicBezTo>
                    <a:pt x="2307" y="808"/>
                    <a:pt x="2307" y="819"/>
                    <a:pt x="2307" y="841"/>
                  </a:cubicBezTo>
                  <a:cubicBezTo>
                    <a:pt x="2307" y="868"/>
                    <a:pt x="2290" y="879"/>
                    <a:pt x="2279" y="907"/>
                  </a:cubicBezTo>
                  <a:cubicBezTo>
                    <a:pt x="2263" y="923"/>
                    <a:pt x="2258" y="940"/>
                    <a:pt x="2230" y="951"/>
                  </a:cubicBezTo>
                  <a:cubicBezTo>
                    <a:pt x="2214" y="962"/>
                    <a:pt x="2197" y="967"/>
                    <a:pt x="2181" y="983"/>
                  </a:cubicBezTo>
                  <a:cubicBezTo>
                    <a:pt x="2159" y="994"/>
                    <a:pt x="2137" y="1000"/>
                    <a:pt x="2132" y="1027"/>
                  </a:cubicBezTo>
                  <a:cubicBezTo>
                    <a:pt x="2126" y="1071"/>
                    <a:pt x="2115" y="1103"/>
                    <a:pt x="2088" y="1141"/>
                  </a:cubicBezTo>
                  <a:cubicBezTo>
                    <a:pt x="2082" y="1147"/>
                    <a:pt x="2071" y="1147"/>
                    <a:pt x="2066" y="1158"/>
                  </a:cubicBezTo>
                  <a:cubicBezTo>
                    <a:pt x="2055" y="1169"/>
                    <a:pt x="2049" y="1174"/>
                    <a:pt x="2039" y="1185"/>
                  </a:cubicBezTo>
                  <a:cubicBezTo>
                    <a:pt x="2033" y="1191"/>
                    <a:pt x="2028" y="1202"/>
                    <a:pt x="2017" y="1202"/>
                  </a:cubicBezTo>
                  <a:cubicBezTo>
                    <a:pt x="2006" y="1213"/>
                    <a:pt x="1990" y="1213"/>
                    <a:pt x="1990" y="1229"/>
                  </a:cubicBezTo>
                  <a:cubicBezTo>
                    <a:pt x="1990" y="1235"/>
                    <a:pt x="1995" y="1235"/>
                    <a:pt x="1995" y="1240"/>
                  </a:cubicBezTo>
                  <a:cubicBezTo>
                    <a:pt x="1995" y="1256"/>
                    <a:pt x="1995" y="1262"/>
                    <a:pt x="1995" y="1278"/>
                  </a:cubicBezTo>
                  <a:cubicBezTo>
                    <a:pt x="2022" y="1278"/>
                    <a:pt x="2039" y="1289"/>
                    <a:pt x="2071" y="1295"/>
                  </a:cubicBezTo>
                  <a:cubicBezTo>
                    <a:pt x="2093" y="1300"/>
                    <a:pt x="2126" y="1306"/>
                    <a:pt x="2126" y="1328"/>
                  </a:cubicBezTo>
                  <a:cubicBezTo>
                    <a:pt x="2126" y="1339"/>
                    <a:pt x="2115" y="1344"/>
                    <a:pt x="2110" y="1349"/>
                  </a:cubicBezTo>
                  <a:cubicBezTo>
                    <a:pt x="2104" y="1360"/>
                    <a:pt x="2099" y="1371"/>
                    <a:pt x="2093" y="1382"/>
                  </a:cubicBezTo>
                  <a:cubicBezTo>
                    <a:pt x="2115" y="1393"/>
                    <a:pt x="2132" y="1404"/>
                    <a:pt x="2132" y="1426"/>
                  </a:cubicBezTo>
                  <a:cubicBezTo>
                    <a:pt x="2132" y="1464"/>
                    <a:pt x="2093" y="1481"/>
                    <a:pt x="2093" y="1518"/>
                  </a:cubicBezTo>
                  <a:cubicBezTo>
                    <a:pt x="2093" y="1529"/>
                    <a:pt x="2104" y="1540"/>
                    <a:pt x="2110" y="1546"/>
                  </a:cubicBezTo>
                  <a:cubicBezTo>
                    <a:pt x="2126" y="1562"/>
                    <a:pt x="2143" y="1573"/>
                    <a:pt x="2164" y="1584"/>
                  </a:cubicBezTo>
                  <a:cubicBezTo>
                    <a:pt x="2192" y="1595"/>
                    <a:pt x="2208" y="1601"/>
                    <a:pt x="2241" y="1606"/>
                  </a:cubicBezTo>
                  <a:cubicBezTo>
                    <a:pt x="2268" y="1612"/>
                    <a:pt x="2285" y="1612"/>
                    <a:pt x="2312" y="1617"/>
                  </a:cubicBezTo>
                  <a:cubicBezTo>
                    <a:pt x="2345" y="1628"/>
                    <a:pt x="2362" y="1644"/>
                    <a:pt x="2388" y="1650"/>
                  </a:cubicBezTo>
                  <a:cubicBezTo>
                    <a:pt x="2448" y="1666"/>
                    <a:pt x="2481" y="1661"/>
                    <a:pt x="2541" y="1672"/>
                  </a:cubicBezTo>
                  <a:cubicBezTo>
                    <a:pt x="2574" y="1677"/>
                    <a:pt x="2591" y="1699"/>
                    <a:pt x="2607" y="1726"/>
                  </a:cubicBezTo>
                  <a:cubicBezTo>
                    <a:pt x="2624" y="1754"/>
                    <a:pt x="2645" y="1765"/>
                    <a:pt x="2667" y="1792"/>
                  </a:cubicBezTo>
                  <a:cubicBezTo>
                    <a:pt x="2673" y="1809"/>
                    <a:pt x="2684" y="1820"/>
                    <a:pt x="2684" y="1836"/>
                  </a:cubicBezTo>
                  <a:cubicBezTo>
                    <a:pt x="2684" y="1841"/>
                    <a:pt x="2678" y="1847"/>
                    <a:pt x="2673" y="1852"/>
                  </a:cubicBezTo>
                  <a:cubicBezTo>
                    <a:pt x="2667" y="1869"/>
                    <a:pt x="2662" y="1880"/>
                    <a:pt x="2656" y="1896"/>
                  </a:cubicBezTo>
                  <a:cubicBezTo>
                    <a:pt x="2651" y="1906"/>
                    <a:pt x="2640" y="1912"/>
                    <a:pt x="2640" y="1928"/>
                  </a:cubicBezTo>
                  <a:cubicBezTo>
                    <a:pt x="2640" y="1934"/>
                    <a:pt x="2651" y="1939"/>
                    <a:pt x="2662" y="1945"/>
                  </a:cubicBezTo>
                  <a:cubicBezTo>
                    <a:pt x="2673" y="1956"/>
                    <a:pt x="2678" y="1961"/>
                    <a:pt x="2689" y="1967"/>
                  </a:cubicBezTo>
                  <a:cubicBezTo>
                    <a:pt x="2700" y="1972"/>
                    <a:pt x="2700" y="1983"/>
                    <a:pt x="2711" y="1989"/>
                  </a:cubicBezTo>
                  <a:cubicBezTo>
                    <a:pt x="2722" y="1999"/>
                    <a:pt x="2733" y="2005"/>
                    <a:pt x="2744" y="2016"/>
                  </a:cubicBezTo>
                  <a:cubicBezTo>
                    <a:pt x="2771" y="2049"/>
                    <a:pt x="2787" y="2076"/>
                    <a:pt x="2787" y="2120"/>
                  </a:cubicBezTo>
                  <a:cubicBezTo>
                    <a:pt x="2787" y="2153"/>
                    <a:pt x="2777" y="2175"/>
                    <a:pt x="2760" y="2202"/>
                  </a:cubicBezTo>
                  <a:cubicBezTo>
                    <a:pt x="2755" y="2218"/>
                    <a:pt x="2744" y="2224"/>
                    <a:pt x="2739" y="2235"/>
                  </a:cubicBezTo>
                  <a:cubicBezTo>
                    <a:pt x="2722" y="2257"/>
                    <a:pt x="2717" y="2273"/>
                    <a:pt x="2700" y="2300"/>
                  </a:cubicBezTo>
                  <a:cubicBezTo>
                    <a:pt x="2667" y="2349"/>
                    <a:pt x="2667" y="2349"/>
                    <a:pt x="2667" y="2349"/>
                  </a:cubicBezTo>
                  <a:cubicBezTo>
                    <a:pt x="2651" y="2376"/>
                    <a:pt x="2634" y="2387"/>
                    <a:pt x="2624" y="2415"/>
                  </a:cubicBezTo>
                  <a:cubicBezTo>
                    <a:pt x="2607" y="2437"/>
                    <a:pt x="2602" y="2448"/>
                    <a:pt x="2585" y="2464"/>
                  </a:cubicBezTo>
                  <a:cubicBezTo>
                    <a:pt x="2558" y="2486"/>
                    <a:pt x="2541" y="2486"/>
                    <a:pt x="2509" y="2491"/>
                  </a:cubicBezTo>
                  <a:cubicBezTo>
                    <a:pt x="2487" y="2497"/>
                    <a:pt x="2470" y="2502"/>
                    <a:pt x="2448" y="2502"/>
                  </a:cubicBezTo>
                  <a:cubicBezTo>
                    <a:pt x="2432" y="2502"/>
                    <a:pt x="2416" y="2497"/>
                    <a:pt x="2400" y="2502"/>
                  </a:cubicBezTo>
                  <a:cubicBezTo>
                    <a:pt x="2394" y="2502"/>
                    <a:pt x="2388" y="2502"/>
                    <a:pt x="2388" y="2502"/>
                  </a:cubicBezTo>
                  <a:cubicBezTo>
                    <a:pt x="2377" y="2513"/>
                    <a:pt x="2383" y="2530"/>
                    <a:pt x="2377" y="2546"/>
                  </a:cubicBezTo>
                  <a:cubicBezTo>
                    <a:pt x="2377" y="2557"/>
                    <a:pt x="2377" y="2563"/>
                    <a:pt x="2372" y="2579"/>
                  </a:cubicBezTo>
                  <a:cubicBezTo>
                    <a:pt x="2372" y="2612"/>
                    <a:pt x="2362" y="2628"/>
                    <a:pt x="2362" y="2661"/>
                  </a:cubicBezTo>
                  <a:cubicBezTo>
                    <a:pt x="2362" y="2699"/>
                    <a:pt x="2383" y="2721"/>
                    <a:pt x="2400" y="2753"/>
                  </a:cubicBezTo>
                  <a:cubicBezTo>
                    <a:pt x="2416" y="2781"/>
                    <a:pt x="2426" y="2797"/>
                    <a:pt x="2448" y="2814"/>
                  </a:cubicBezTo>
                  <a:cubicBezTo>
                    <a:pt x="2481" y="2830"/>
                    <a:pt x="2509" y="2836"/>
                    <a:pt x="2547" y="2847"/>
                  </a:cubicBezTo>
                  <a:cubicBezTo>
                    <a:pt x="2563" y="2852"/>
                    <a:pt x="2574" y="2863"/>
                    <a:pt x="2596" y="2868"/>
                  </a:cubicBezTo>
                  <a:cubicBezTo>
                    <a:pt x="2618" y="2874"/>
                    <a:pt x="2629" y="2885"/>
                    <a:pt x="2651" y="2885"/>
                  </a:cubicBezTo>
                  <a:cubicBezTo>
                    <a:pt x="2700" y="2896"/>
                    <a:pt x="2728" y="2896"/>
                    <a:pt x="2777" y="2896"/>
                  </a:cubicBezTo>
                  <a:cubicBezTo>
                    <a:pt x="2825" y="2901"/>
                    <a:pt x="2847" y="2907"/>
                    <a:pt x="2891" y="2907"/>
                  </a:cubicBezTo>
                  <a:cubicBezTo>
                    <a:pt x="2957" y="2907"/>
                    <a:pt x="2995" y="2896"/>
                    <a:pt x="3061" y="2896"/>
                  </a:cubicBezTo>
                  <a:cubicBezTo>
                    <a:pt x="3072" y="2896"/>
                    <a:pt x="3077" y="2907"/>
                    <a:pt x="3094" y="2912"/>
                  </a:cubicBezTo>
                  <a:cubicBezTo>
                    <a:pt x="3132" y="2929"/>
                    <a:pt x="3159" y="2940"/>
                    <a:pt x="3197" y="2961"/>
                  </a:cubicBezTo>
                  <a:cubicBezTo>
                    <a:pt x="3235" y="2989"/>
                    <a:pt x="3252" y="3027"/>
                    <a:pt x="3252" y="3076"/>
                  </a:cubicBezTo>
                  <a:cubicBezTo>
                    <a:pt x="3252" y="3103"/>
                    <a:pt x="3219" y="3114"/>
                    <a:pt x="3209" y="3141"/>
                  </a:cubicBezTo>
                  <a:lnTo>
                    <a:pt x="3209" y="3141"/>
                  </a:lnTo>
                  <a:cubicBezTo>
                    <a:pt x="3192" y="3169"/>
                    <a:pt x="3165" y="3180"/>
                    <a:pt x="3148" y="3202"/>
                  </a:cubicBezTo>
                  <a:cubicBezTo>
                    <a:pt x="3116" y="3240"/>
                    <a:pt x="3099" y="3262"/>
                    <a:pt x="3083" y="3306"/>
                  </a:cubicBezTo>
                  <a:cubicBezTo>
                    <a:pt x="3072" y="3338"/>
                    <a:pt x="3061" y="3355"/>
                    <a:pt x="3044" y="3382"/>
                  </a:cubicBezTo>
                  <a:cubicBezTo>
                    <a:pt x="3039" y="3393"/>
                    <a:pt x="3039" y="3404"/>
                    <a:pt x="3028" y="3415"/>
                  </a:cubicBezTo>
                  <a:cubicBezTo>
                    <a:pt x="3011" y="3426"/>
                    <a:pt x="2995" y="3426"/>
                    <a:pt x="2973" y="3426"/>
                  </a:cubicBezTo>
                  <a:cubicBezTo>
                    <a:pt x="2940" y="3426"/>
                    <a:pt x="2918" y="3421"/>
                    <a:pt x="2880" y="3410"/>
                  </a:cubicBezTo>
                  <a:cubicBezTo>
                    <a:pt x="2858" y="3404"/>
                    <a:pt x="2853" y="3393"/>
                    <a:pt x="2831" y="3393"/>
                  </a:cubicBezTo>
                  <a:cubicBezTo>
                    <a:pt x="2809" y="3393"/>
                    <a:pt x="2793" y="3399"/>
                    <a:pt x="2782" y="3415"/>
                  </a:cubicBezTo>
                  <a:cubicBezTo>
                    <a:pt x="2771" y="3426"/>
                    <a:pt x="2760" y="3437"/>
                    <a:pt x="2744" y="3437"/>
                  </a:cubicBezTo>
                  <a:cubicBezTo>
                    <a:pt x="2700" y="3437"/>
                    <a:pt x="2678" y="3415"/>
                    <a:pt x="2634" y="3415"/>
                  </a:cubicBezTo>
                  <a:cubicBezTo>
                    <a:pt x="2552" y="3415"/>
                    <a:pt x="2509" y="3421"/>
                    <a:pt x="2422" y="3421"/>
                  </a:cubicBezTo>
                  <a:cubicBezTo>
                    <a:pt x="2377" y="3421"/>
                    <a:pt x="2351" y="3432"/>
                    <a:pt x="2307" y="3421"/>
                  </a:cubicBezTo>
                  <a:cubicBezTo>
                    <a:pt x="2279" y="3415"/>
                    <a:pt x="2263" y="3410"/>
                    <a:pt x="2236" y="3399"/>
                  </a:cubicBezTo>
                  <a:cubicBezTo>
                    <a:pt x="2192" y="3382"/>
                    <a:pt x="2164" y="3371"/>
                    <a:pt x="2115" y="3355"/>
                  </a:cubicBezTo>
                  <a:cubicBezTo>
                    <a:pt x="2093" y="3349"/>
                    <a:pt x="2082" y="3328"/>
                    <a:pt x="2055" y="3328"/>
                  </a:cubicBezTo>
                  <a:cubicBezTo>
                    <a:pt x="1913" y="3328"/>
                    <a:pt x="1913" y="3328"/>
                    <a:pt x="1913" y="3328"/>
                  </a:cubicBezTo>
                  <a:cubicBezTo>
                    <a:pt x="1864" y="3328"/>
                    <a:pt x="1837" y="3306"/>
                    <a:pt x="1787" y="3278"/>
                  </a:cubicBezTo>
                  <a:cubicBezTo>
                    <a:pt x="1787" y="3284"/>
                    <a:pt x="1787" y="3284"/>
                    <a:pt x="1787" y="3289"/>
                  </a:cubicBezTo>
                  <a:cubicBezTo>
                    <a:pt x="1787" y="3300"/>
                    <a:pt x="1793" y="3311"/>
                    <a:pt x="1793" y="3322"/>
                  </a:cubicBezTo>
                  <a:cubicBezTo>
                    <a:pt x="1793" y="3344"/>
                    <a:pt x="1793" y="3360"/>
                    <a:pt x="1793" y="3382"/>
                  </a:cubicBezTo>
                  <a:cubicBezTo>
                    <a:pt x="1793" y="3393"/>
                    <a:pt x="1798" y="3399"/>
                    <a:pt x="1798" y="3404"/>
                  </a:cubicBezTo>
                  <a:cubicBezTo>
                    <a:pt x="1798" y="3459"/>
                    <a:pt x="1798" y="3459"/>
                    <a:pt x="1798" y="3459"/>
                  </a:cubicBezTo>
                  <a:cubicBezTo>
                    <a:pt x="1798" y="3507"/>
                    <a:pt x="1776" y="3529"/>
                    <a:pt x="1776" y="3579"/>
                  </a:cubicBezTo>
                  <a:cubicBezTo>
                    <a:pt x="1776" y="3617"/>
                    <a:pt x="1787" y="3639"/>
                    <a:pt x="1809" y="3666"/>
                  </a:cubicBezTo>
                  <a:cubicBezTo>
                    <a:pt x="1815" y="3683"/>
                    <a:pt x="1826" y="3694"/>
                    <a:pt x="1837" y="3710"/>
                  </a:cubicBezTo>
                  <a:cubicBezTo>
                    <a:pt x="1848" y="3721"/>
                    <a:pt x="1859" y="3726"/>
                    <a:pt x="1864" y="3743"/>
                  </a:cubicBezTo>
                  <a:cubicBezTo>
                    <a:pt x="1875" y="3759"/>
                    <a:pt x="1881" y="3770"/>
                    <a:pt x="1886" y="3792"/>
                  </a:cubicBezTo>
                  <a:cubicBezTo>
                    <a:pt x="1902" y="3847"/>
                    <a:pt x="1930" y="3873"/>
                    <a:pt x="1962" y="3917"/>
                  </a:cubicBezTo>
                  <a:cubicBezTo>
                    <a:pt x="1968" y="3928"/>
                    <a:pt x="1974" y="3934"/>
                    <a:pt x="1978" y="3939"/>
                  </a:cubicBezTo>
                  <a:cubicBezTo>
                    <a:pt x="1990" y="3961"/>
                    <a:pt x="1995" y="3967"/>
                    <a:pt x="2011" y="3988"/>
                  </a:cubicBezTo>
                  <a:cubicBezTo>
                    <a:pt x="2033" y="4021"/>
                    <a:pt x="2049" y="4038"/>
                    <a:pt x="2082" y="4060"/>
                  </a:cubicBezTo>
                  <a:cubicBezTo>
                    <a:pt x="2099" y="4065"/>
                    <a:pt x="2110" y="4071"/>
                    <a:pt x="2126" y="4082"/>
                  </a:cubicBezTo>
                  <a:cubicBezTo>
                    <a:pt x="2153" y="4103"/>
                    <a:pt x="2170" y="4114"/>
                    <a:pt x="2197" y="4136"/>
                  </a:cubicBezTo>
                  <a:cubicBezTo>
                    <a:pt x="2214" y="4147"/>
                    <a:pt x="2225" y="4158"/>
                    <a:pt x="2241" y="4169"/>
                  </a:cubicBezTo>
                  <a:cubicBezTo>
                    <a:pt x="2263" y="4175"/>
                    <a:pt x="2274" y="4186"/>
                    <a:pt x="2290" y="4196"/>
                  </a:cubicBezTo>
                  <a:cubicBezTo>
                    <a:pt x="2340" y="4224"/>
                    <a:pt x="2372" y="4229"/>
                    <a:pt x="2422" y="4246"/>
                  </a:cubicBezTo>
                  <a:cubicBezTo>
                    <a:pt x="2443" y="4257"/>
                    <a:pt x="2454" y="4267"/>
                    <a:pt x="2481" y="4272"/>
                  </a:cubicBezTo>
                  <a:cubicBezTo>
                    <a:pt x="2498" y="4279"/>
                    <a:pt x="2509" y="4289"/>
                    <a:pt x="2525" y="4294"/>
                  </a:cubicBezTo>
                  <a:cubicBezTo>
                    <a:pt x="2541" y="4301"/>
                    <a:pt x="2552" y="4294"/>
                    <a:pt x="2563" y="4305"/>
                  </a:cubicBezTo>
                  <a:cubicBezTo>
                    <a:pt x="2580" y="4311"/>
                    <a:pt x="2574" y="4327"/>
                    <a:pt x="2580" y="4344"/>
                  </a:cubicBezTo>
                  <a:cubicBezTo>
                    <a:pt x="2585" y="4365"/>
                    <a:pt x="2596" y="4376"/>
                    <a:pt x="2607" y="4398"/>
                  </a:cubicBezTo>
                  <a:cubicBezTo>
                    <a:pt x="2618" y="4420"/>
                    <a:pt x="2618" y="4437"/>
                    <a:pt x="2629" y="4459"/>
                  </a:cubicBezTo>
                  <a:cubicBezTo>
                    <a:pt x="2651" y="4513"/>
                    <a:pt x="2689" y="4530"/>
                    <a:pt x="2711" y="4584"/>
                  </a:cubicBezTo>
                  <a:cubicBezTo>
                    <a:pt x="2733" y="4628"/>
                    <a:pt x="2722" y="4656"/>
                    <a:pt x="2733" y="4699"/>
                  </a:cubicBezTo>
                  <a:lnTo>
                    <a:pt x="2733" y="4699"/>
                  </a:lnTo>
                  <a:cubicBezTo>
                    <a:pt x="2717" y="4694"/>
                    <a:pt x="2700" y="4694"/>
                    <a:pt x="2684" y="4694"/>
                  </a:cubicBezTo>
                  <a:cubicBezTo>
                    <a:pt x="2651" y="4688"/>
                    <a:pt x="2634" y="4688"/>
                    <a:pt x="2607" y="4688"/>
                  </a:cubicBezTo>
                  <a:cubicBezTo>
                    <a:pt x="2580" y="4682"/>
                    <a:pt x="2563" y="4677"/>
                    <a:pt x="2541" y="4672"/>
                  </a:cubicBezTo>
                  <a:cubicBezTo>
                    <a:pt x="2530" y="4672"/>
                    <a:pt x="2525" y="4672"/>
                    <a:pt x="2520" y="4666"/>
                  </a:cubicBezTo>
                  <a:cubicBezTo>
                    <a:pt x="2514" y="4666"/>
                    <a:pt x="2514" y="4660"/>
                    <a:pt x="2509" y="4660"/>
                  </a:cubicBezTo>
                  <a:cubicBezTo>
                    <a:pt x="2481" y="4650"/>
                    <a:pt x="2470" y="4639"/>
                    <a:pt x="2443" y="4628"/>
                  </a:cubicBezTo>
                  <a:cubicBezTo>
                    <a:pt x="2394" y="4595"/>
                    <a:pt x="2362" y="4595"/>
                    <a:pt x="2307" y="4573"/>
                  </a:cubicBezTo>
                  <a:cubicBezTo>
                    <a:pt x="2285" y="4563"/>
                    <a:pt x="2268" y="4557"/>
                    <a:pt x="2247" y="4552"/>
                  </a:cubicBezTo>
                  <a:cubicBezTo>
                    <a:pt x="2214" y="4541"/>
                    <a:pt x="2192" y="4535"/>
                    <a:pt x="2159" y="4535"/>
                  </a:cubicBezTo>
                  <a:cubicBezTo>
                    <a:pt x="2115" y="4535"/>
                    <a:pt x="2099" y="4552"/>
                    <a:pt x="2055" y="4552"/>
                  </a:cubicBezTo>
                  <a:cubicBezTo>
                    <a:pt x="2033" y="4552"/>
                    <a:pt x="2022" y="4546"/>
                    <a:pt x="2000" y="4546"/>
                  </a:cubicBezTo>
                  <a:cubicBezTo>
                    <a:pt x="1946" y="4535"/>
                    <a:pt x="1919" y="4535"/>
                    <a:pt x="1870" y="4519"/>
                  </a:cubicBezTo>
                  <a:cubicBezTo>
                    <a:pt x="1837" y="4513"/>
                    <a:pt x="1820" y="4502"/>
                    <a:pt x="1787" y="4502"/>
                  </a:cubicBezTo>
                  <a:cubicBezTo>
                    <a:pt x="1694" y="4502"/>
                    <a:pt x="1645" y="4546"/>
                    <a:pt x="1553" y="4546"/>
                  </a:cubicBezTo>
                  <a:cubicBezTo>
                    <a:pt x="1509" y="4546"/>
                    <a:pt x="1487" y="4541"/>
                    <a:pt x="1443" y="4530"/>
                  </a:cubicBezTo>
                  <a:cubicBezTo>
                    <a:pt x="1421" y="4530"/>
                    <a:pt x="1405" y="4519"/>
                    <a:pt x="1383" y="4519"/>
                  </a:cubicBezTo>
                  <a:cubicBezTo>
                    <a:pt x="1345" y="4519"/>
                    <a:pt x="1323" y="4530"/>
                    <a:pt x="1290" y="4541"/>
                  </a:cubicBezTo>
                  <a:cubicBezTo>
                    <a:pt x="1274" y="4541"/>
                    <a:pt x="1263" y="4546"/>
                    <a:pt x="1246" y="4552"/>
                  </a:cubicBezTo>
                  <a:cubicBezTo>
                    <a:pt x="1224" y="4563"/>
                    <a:pt x="1208" y="4563"/>
                    <a:pt x="1197" y="4579"/>
                  </a:cubicBezTo>
                  <a:cubicBezTo>
                    <a:pt x="1170" y="4612"/>
                    <a:pt x="1165" y="4634"/>
                    <a:pt x="1148" y="4666"/>
                  </a:cubicBezTo>
                  <a:cubicBezTo>
                    <a:pt x="1143" y="4682"/>
                    <a:pt x="1137" y="4694"/>
                    <a:pt x="1132" y="4710"/>
                  </a:cubicBezTo>
                  <a:cubicBezTo>
                    <a:pt x="1110" y="4748"/>
                    <a:pt x="1099" y="4770"/>
                    <a:pt x="1088" y="4814"/>
                  </a:cubicBezTo>
                  <a:cubicBezTo>
                    <a:pt x="1072" y="4852"/>
                    <a:pt x="1061" y="4879"/>
                    <a:pt x="1028" y="4907"/>
                  </a:cubicBezTo>
                  <a:cubicBezTo>
                    <a:pt x="1012" y="4918"/>
                    <a:pt x="1006" y="4934"/>
                    <a:pt x="984" y="4934"/>
                  </a:cubicBezTo>
                  <a:cubicBezTo>
                    <a:pt x="962" y="4934"/>
                    <a:pt x="962" y="4934"/>
                    <a:pt x="962" y="4934"/>
                  </a:cubicBezTo>
                  <a:lnTo>
                    <a:pt x="962" y="4934"/>
                  </a:lnTo>
                  <a:cubicBezTo>
                    <a:pt x="880" y="4923"/>
                    <a:pt x="880" y="4923"/>
                    <a:pt x="880" y="4923"/>
                  </a:cubicBezTo>
                  <a:cubicBezTo>
                    <a:pt x="858" y="4934"/>
                    <a:pt x="853" y="4956"/>
                    <a:pt x="836" y="4978"/>
                  </a:cubicBezTo>
                  <a:cubicBezTo>
                    <a:pt x="825" y="4994"/>
                    <a:pt x="820" y="5005"/>
                    <a:pt x="804" y="5005"/>
                  </a:cubicBezTo>
                  <a:cubicBezTo>
                    <a:pt x="782" y="5005"/>
                    <a:pt x="771" y="4983"/>
                    <a:pt x="771" y="4956"/>
                  </a:cubicBezTo>
                  <a:cubicBezTo>
                    <a:pt x="771" y="4890"/>
                    <a:pt x="771" y="4890"/>
                    <a:pt x="771" y="4890"/>
                  </a:cubicBezTo>
                  <a:cubicBezTo>
                    <a:pt x="771" y="4868"/>
                    <a:pt x="788" y="4857"/>
                    <a:pt x="798" y="4841"/>
                  </a:cubicBezTo>
                  <a:cubicBezTo>
                    <a:pt x="809" y="4819"/>
                    <a:pt x="814" y="4808"/>
                    <a:pt x="820" y="4786"/>
                  </a:cubicBezTo>
                  <a:cubicBezTo>
                    <a:pt x="820" y="4781"/>
                    <a:pt x="825" y="4781"/>
                    <a:pt x="825" y="4775"/>
                  </a:cubicBezTo>
                  <a:cubicBezTo>
                    <a:pt x="825" y="4770"/>
                    <a:pt x="825" y="4770"/>
                    <a:pt x="825" y="4764"/>
                  </a:cubicBezTo>
                  <a:cubicBezTo>
                    <a:pt x="782" y="4764"/>
                    <a:pt x="755" y="4759"/>
                    <a:pt x="717" y="4742"/>
                  </a:cubicBezTo>
                  <a:cubicBezTo>
                    <a:pt x="700" y="4737"/>
                    <a:pt x="695" y="4726"/>
                    <a:pt x="684" y="4721"/>
                  </a:cubicBezTo>
                  <a:cubicBezTo>
                    <a:pt x="673" y="4721"/>
                    <a:pt x="667" y="4721"/>
                    <a:pt x="662" y="4715"/>
                  </a:cubicBezTo>
                  <a:cubicBezTo>
                    <a:pt x="646" y="4699"/>
                    <a:pt x="651" y="4682"/>
                    <a:pt x="640" y="4660"/>
                  </a:cubicBezTo>
                  <a:cubicBezTo>
                    <a:pt x="640" y="4656"/>
                    <a:pt x="635" y="4650"/>
                    <a:pt x="629" y="4644"/>
                  </a:cubicBezTo>
                  <a:cubicBezTo>
                    <a:pt x="624" y="4628"/>
                    <a:pt x="629" y="4612"/>
                    <a:pt x="618" y="4601"/>
                  </a:cubicBezTo>
                  <a:cubicBezTo>
                    <a:pt x="613" y="4590"/>
                    <a:pt x="607" y="4590"/>
                    <a:pt x="596" y="4584"/>
                  </a:cubicBezTo>
                  <a:cubicBezTo>
                    <a:pt x="591" y="4579"/>
                    <a:pt x="580" y="4573"/>
                    <a:pt x="574" y="4568"/>
                  </a:cubicBezTo>
                  <a:lnTo>
                    <a:pt x="574" y="4568"/>
                  </a:lnTo>
                  <a:cubicBezTo>
                    <a:pt x="541" y="4541"/>
                    <a:pt x="514" y="4530"/>
                    <a:pt x="492" y="4497"/>
                  </a:cubicBezTo>
                  <a:cubicBezTo>
                    <a:pt x="476" y="4475"/>
                    <a:pt x="459" y="4464"/>
                    <a:pt x="459" y="4437"/>
                  </a:cubicBezTo>
                  <a:cubicBezTo>
                    <a:pt x="459" y="4420"/>
                    <a:pt x="465" y="4415"/>
                    <a:pt x="459" y="4393"/>
                  </a:cubicBezTo>
                  <a:cubicBezTo>
                    <a:pt x="459" y="4365"/>
                    <a:pt x="448" y="4354"/>
                    <a:pt x="437" y="4327"/>
                  </a:cubicBezTo>
                  <a:cubicBezTo>
                    <a:pt x="421" y="4305"/>
                    <a:pt x="405" y="4301"/>
                    <a:pt x="389" y="4279"/>
                  </a:cubicBezTo>
                  <a:cubicBezTo>
                    <a:pt x="377" y="4262"/>
                    <a:pt x="373" y="4250"/>
                    <a:pt x="373" y="4229"/>
                  </a:cubicBezTo>
                  <a:cubicBezTo>
                    <a:pt x="367" y="4207"/>
                    <a:pt x="367" y="4196"/>
                    <a:pt x="361" y="4175"/>
                  </a:cubicBezTo>
                  <a:cubicBezTo>
                    <a:pt x="356" y="4153"/>
                    <a:pt x="340" y="4153"/>
                    <a:pt x="323" y="4136"/>
                  </a:cubicBezTo>
                  <a:cubicBezTo>
                    <a:pt x="307" y="4125"/>
                    <a:pt x="296" y="4114"/>
                    <a:pt x="279" y="4098"/>
                  </a:cubicBezTo>
                  <a:cubicBezTo>
                    <a:pt x="274" y="4092"/>
                    <a:pt x="263" y="4092"/>
                    <a:pt x="258" y="4082"/>
                  </a:cubicBezTo>
                  <a:cubicBezTo>
                    <a:pt x="252" y="4071"/>
                    <a:pt x="252" y="4065"/>
                    <a:pt x="252" y="4049"/>
                  </a:cubicBezTo>
                  <a:cubicBezTo>
                    <a:pt x="252" y="4038"/>
                    <a:pt x="247" y="4027"/>
                    <a:pt x="247" y="4016"/>
                  </a:cubicBezTo>
                  <a:cubicBezTo>
                    <a:pt x="247" y="3994"/>
                    <a:pt x="252" y="3977"/>
                    <a:pt x="263" y="3967"/>
                  </a:cubicBezTo>
                  <a:cubicBezTo>
                    <a:pt x="279" y="3956"/>
                    <a:pt x="296" y="3956"/>
                    <a:pt x="312" y="3950"/>
                  </a:cubicBezTo>
                  <a:cubicBezTo>
                    <a:pt x="334" y="3939"/>
                    <a:pt x="351" y="3928"/>
                    <a:pt x="383" y="3928"/>
                  </a:cubicBezTo>
                  <a:cubicBezTo>
                    <a:pt x="383" y="3912"/>
                    <a:pt x="383" y="3906"/>
                    <a:pt x="383" y="3895"/>
                  </a:cubicBezTo>
                  <a:cubicBezTo>
                    <a:pt x="383" y="3841"/>
                    <a:pt x="344" y="3814"/>
                    <a:pt x="312" y="3770"/>
                  </a:cubicBezTo>
                  <a:cubicBezTo>
                    <a:pt x="285" y="3737"/>
                    <a:pt x="279" y="3710"/>
                    <a:pt x="274" y="3666"/>
                  </a:cubicBezTo>
                  <a:cubicBezTo>
                    <a:pt x="269" y="3655"/>
                    <a:pt x="263" y="3644"/>
                    <a:pt x="263" y="3633"/>
                  </a:cubicBezTo>
                  <a:cubicBezTo>
                    <a:pt x="263" y="3622"/>
                    <a:pt x="263" y="3617"/>
                    <a:pt x="263" y="3611"/>
                  </a:cubicBezTo>
                  <a:cubicBezTo>
                    <a:pt x="241" y="3611"/>
                    <a:pt x="225" y="3611"/>
                    <a:pt x="203" y="3600"/>
                  </a:cubicBezTo>
                  <a:cubicBezTo>
                    <a:pt x="192" y="3595"/>
                    <a:pt x="186" y="3590"/>
                    <a:pt x="181" y="3579"/>
                  </a:cubicBezTo>
                  <a:cubicBezTo>
                    <a:pt x="165" y="3562"/>
                    <a:pt x="154" y="3551"/>
                    <a:pt x="137" y="3529"/>
                  </a:cubicBezTo>
                  <a:cubicBezTo>
                    <a:pt x="121" y="3507"/>
                    <a:pt x="115" y="3492"/>
                    <a:pt x="99" y="3470"/>
                  </a:cubicBezTo>
                  <a:cubicBezTo>
                    <a:pt x="88" y="3448"/>
                    <a:pt x="82" y="3443"/>
                    <a:pt x="66" y="3426"/>
                  </a:cubicBezTo>
                  <a:cubicBezTo>
                    <a:pt x="60" y="3426"/>
                    <a:pt x="50" y="3426"/>
                    <a:pt x="44" y="3421"/>
                  </a:cubicBezTo>
                  <a:cubicBezTo>
                    <a:pt x="39" y="3415"/>
                    <a:pt x="44" y="3410"/>
                    <a:pt x="44" y="3404"/>
                  </a:cubicBezTo>
                  <a:cubicBezTo>
                    <a:pt x="44" y="3382"/>
                    <a:pt x="44" y="3371"/>
                    <a:pt x="50" y="3349"/>
                  </a:cubicBezTo>
                  <a:cubicBezTo>
                    <a:pt x="55" y="3328"/>
                    <a:pt x="66" y="3317"/>
                    <a:pt x="66" y="3295"/>
                  </a:cubicBezTo>
                  <a:cubicBezTo>
                    <a:pt x="66" y="3289"/>
                    <a:pt x="66" y="3284"/>
                    <a:pt x="66" y="3284"/>
                  </a:cubicBezTo>
                  <a:lnTo>
                    <a:pt x="66" y="3284"/>
                  </a:lnTo>
                  <a:cubicBezTo>
                    <a:pt x="66" y="3262"/>
                    <a:pt x="55" y="3251"/>
                    <a:pt x="50" y="3229"/>
                  </a:cubicBezTo>
                  <a:cubicBezTo>
                    <a:pt x="44" y="3213"/>
                    <a:pt x="50" y="3202"/>
                    <a:pt x="44" y="3185"/>
                  </a:cubicBezTo>
                  <a:lnTo>
                    <a:pt x="39" y="3185"/>
                  </a:lnTo>
                  <a:cubicBezTo>
                    <a:pt x="44" y="3185"/>
                    <a:pt x="50" y="3185"/>
                    <a:pt x="50" y="3185"/>
                  </a:cubicBezTo>
                  <a:cubicBezTo>
                    <a:pt x="66" y="3185"/>
                    <a:pt x="71" y="3191"/>
                    <a:pt x="82" y="3191"/>
                  </a:cubicBezTo>
                  <a:cubicBezTo>
                    <a:pt x="115" y="3191"/>
                    <a:pt x="132" y="3180"/>
                    <a:pt x="159" y="3163"/>
                  </a:cubicBezTo>
                  <a:cubicBezTo>
                    <a:pt x="175" y="3158"/>
                    <a:pt x="181" y="3147"/>
                    <a:pt x="197" y="3141"/>
                  </a:cubicBezTo>
                  <a:cubicBezTo>
                    <a:pt x="214" y="3169"/>
                    <a:pt x="236" y="3185"/>
                    <a:pt x="269" y="3185"/>
                  </a:cubicBezTo>
                  <a:cubicBezTo>
                    <a:pt x="285" y="3185"/>
                    <a:pt x="301" y="3185"/>
                    <a:pt x="318" y="3174"/>
                  </a:cubicBezTo>
                  <a:cubicBezTo>
                    <a:pt x="329" y="3163"/>
                    <a:pt x="329" y="3147"/>
                    <a:pt x="344" y="3136"/>
                  </a:cubicBezTo>
                  <a:cubicBezTo>
                    <a:pt x="361" y="3130"/>
                    <a:pt x="373" y="3130"/>
                    <a:pt x="389" y="3130"/>
                  </a:cubicBezTo>
                  <a:cubicBezTo>
                    <a:pt x="470" y="3130"/>
                    <a:pt x="470" y="3130"/>
                    <a:pt x="470" y="3130"/>
                  </a:cubicBezTo>
                  <a:cubicBezTo>
                    <a:pt x="498" y="3130"/>
                    <a:pt x="509" y="3125"/>
                    <a:pt x="536" y="3119"/>
                  </a:cubicBezTo>
                  <a:cubicBezTo>
                    <a:pt x="552" y="3119"/>
                    <a:pt x="563" y="3114"/>
                    <a:pt x="580" y="3114"/>
                  </a:cubicBezTo>
                  <a:cubicBezTo>
                    <a:pt x="585" y="3114"/>
                    <a:pt x="591" y="3114"/>
                    <a:pt x="596" y="3109"/>
                  </a:cubicBezTo>
                  <a:cubicBezTo>
                    <a:pt x="607" y="3098"/>
                    <a:pt x="607" y="3087"/>
                    <a:pt x="607" y="3076"/>
                  </a:cubicBezTo>
                  <a:cubicBezTo>
                    <a:pt x="607" y="3060"/>
                    <a:pt x="596" y="3060"/>
                    <a:pt x="585" y="3049"/>
                  </a:cubicBezTo>
                  <a:cubicBezTo>
                    <a:pt x="569" y="3027"/>
                    <a:pt x="563" y="3011"/>
                    <a:pt x="558" y="2983"/>
                  </a:cubicBezTo>
                  <a:cubicBezTo>
                    <a:pt x="547" y="2951"/>
                    <a:pt x="541" y="2934"/>
                    <a:pt x="541" y="2901"/>
                  </a:cubicBezTo>
                  <a:cubicBezTo>
                    <a:pt x="541" y="2868"/>
                    <a:pt x="552" y="2857"/>
                    <a:pt x="558" y="2825"/>
                  </a:cubicBezTo>
                  <a:cubicBezTo>
                    <a:pt x="569" y="2786"/>
                    <a:pt x="574" y="2764"/>
                    <a:pt x="574" y="2726"/>
                  </a:cubicBezTo>
                  <a:cubicBezTo>
                    <a:pt x="574" y="2710"/>
                    <a:pt x="563" y="2699"/>
                    <a:pt x="552" y="2689"/>
                  </a:cubicBezTo>
                  <a:cubicBezTo>
                    <a:pt x="531" y="2672"/>
                    <a:pt x="520" y="2656"/>
                    <a:pt x="492" y="2650"/>
                  </a:cubicBezTo>
                  <a:cubicBezTo>
                    <a:pt x="334" y="2683"/>
                    <a:pt x="334" y="2683"/>
                    <a:pt x="334" y="2683"/>
                  </a:cubicBezTo>
                  <a:cubicBezTo>
                    <a:pt x="312" y="2677"/>
                    <a:pt x="301" y="2667"/>
                    <a:pt x="285" y="2656"/>
                  </a:cubicBezTo>
                  <a:cubicBezTo>
                    <a:pt x="252" y="2634"/>
                    <a:pt x="236" y="2623"/>
                    <a:pt x="208" y="2601"/>
                  </a:cubicBezTo>
                  <a:cubicBezTo>
                    <a:pt x="165" y="2568"/>
                    <a:pt x="154" y="2530"/>
                    <a:pt x="148" y="2475"/>
                  </a:cubicBezTo>
                  <a:cubicBezTo>
                    <a:pt x="148" y="2453"/>
                    <a:pt x="143" y="2442"/>
                    <a:pt x="137" y="2420"/>
                  </a:cubicBezTo>
                  <a:cubicBezTo>
                    <a:pt x="137" y="2404"/>
                    <a:pt x="132" y="2393"/>
                    <a:pt x="126" y="2382"/>
                  </a:cubicBezTo>
                  <a:cubicBezTo>
                    <a:pt x="121" y="2365"/>
                    <a:pt x="110" y="2360"/>
                    <a:pt x="99" y="2349"/>
                  </a:cubicBezTo>
                  <a:cubicBezTo>
                    <a:pt x="71" y="2322"/>
                    <a:pt x="55" y="2305"/>
                    <a:pt x="33" y="2273"/>
                  </a:cubicBezTo>
                  <a:cubicBezTo>
                    <a:pt x="17" y="2257"/>
                    <a:pt x="0" y="2246"/>
                    <a:pt x="0" y="2224"/>
                  </a:cubicBezTo>
                  <a:cubicBezTo>
                    <a:pt x="0" y="2208"/>
                    <a:pt x="6" y="2197"/>
                    <a:pt x="11" y="2180"/>
                  </a:cubicBezTo>
                  <a:cubicBezTo>
                    <a:pt x="11" y="2153"/>
                    <a:pt x="17" y="2136"/>
                    <a:pt x="22" y="2114"/>
                  </a:cubicBezTo>
                  <a:cubicBezTo>
                    <a:pt x="28" y="2071"/>
                    <a:pt x="22" y="2043"/>
                    <a:pt x="50" y="2005"/>
                  </a:cubicBezTo>
                  <a:cubicBezTo>
                    <a:pt x="66" y="1978"/>
                    <a:pt x="77" y="1961"/>
                    <a:pt x="93" y="1928"/>
                  </a:cubicBezTo>
                  <a:cubicBezTo>
                    <a:pt x="99" y="1918"/>
                    <a:pt x="104" y="1906"/>
                    <a:pt x="115" y="1896"/>
                  </a:cubicBezTo>
                  <a:cubicBezTo>
                    <a:pt x="121" y="1890"/>
                    <a:pt x="132" y="1890"/>
                    <a:pt x="143" y="1885"/>
                  </a:cubicBezTo>
                  <a:cubicBezTo>
                    <a:pt x="170" y="1874"/>
                    <a:pt x="181" y="1863"/>
                    <a:pt x="208" y="1852"/>
                  </a:cubicBezTo>
                  <a:cubicBezTo>
                    <a:pt x="252" y="1831"/>
                    <a:pt x="274" y="1809"/>
                    <a:pt x="312" y="1776"/>
                  </a:cubicBezTo>
                  <a:cubicBezTo>
                    <a:pt x="318" y="1765"/>
                    <a:pt x="329" y="1765"/>
                    <a:pt x="334" y="1759"/>
                  </a:cubicBezTo>
                  <a:cubicBezTo>
                    <a:pt x="351" y="1743"/>
                    <a:pt x="361" y="1726"/>
                    <a:pt x="383" y="1710"/>
                  </a:cubicBezTo>
                  <a:cubicBezTo>
                    <a:pt x="389" y="1705"/>
                    <a:pt x="394" y="1694"/>
                    <a:pt x="399" y="1688"/>
                  </a:cubicBezTo>
                  <a:cubicBezTo>
                    <a:pt x="416" y="1683"/>
                    <a:pt x="432" y="1683"/>
                    <a:pt x="443" y="1672"/>
                  </a:cubicBezTo>
                  <a:cubicBezTo>
                    <a:pt x="459" y="1661"/>
                    <a:pt x="459" y="1644"/>
                    <a:pt x="470" y="1628"/>
                  </a:cubicBezTo>
                  <a:cubicBezTo>
                    <a:pt x="487" y="1606"/>
                    <a:pt x="514" y="1601"/>
                    <a:pt x="525" y="1573"/>
                  </a:cubicBezTo>
                  <a:cubicBezTo>
                    <a:pt x="531" y="1551"/>
                    <a:pt x="531" y="1540"/>
                    <a:pt x="531" y="1518"/>
                  </a:cubicBezTo>
                  <a:cubicBezTo>
                    <a:pt x="531" y="1503"/>
                    <a:pt x="541" y="1492"/>
                    <a:pt x="552" y="1475"/>
                  </a:cubicBezTo>
                  <a:cubicBezTo>
                    <a:pt x="558" y="1470"/>
                    <a:pt x="558" y="1459"/>
                    <a:pt x="563" y="1454"/>
                  </a:cubicBezTo>
                  <a:cubicBezTo>
                    <a:pt x="1317" y="0"/>
                    <a:pt x="1317" y="0"/>
                    <a:pt x="1317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0" name="Freeform 180"/>
            <p:cNvSpPr>
              <a:spLocks noChangeArrowheads="1"/>
            </p:cNvSpPr>
            <p:nvPr/>
          </p:nvSpPr>
          <p:spPr bwMode="auto">
            <a:xfrm>
              <a:off x="1848667" y="3966301"/>
              <a:ext cx="734907" cy="1124441"/>
            </a:xfrm>
            <a:custGeom>
              <a:avLst/>
              <a:gdLst>
                <a:gd name="T0" fmla="*/ 481 w 2433"/>
                <a:gd name="T1" fmla="*/ 16 h 3722"/>
                <a:gd name="T2" fmla="*/ 661 w 2433"/>
                <a:gd name="T3" fmla="*/ 546 h 3722"/>
                <a:gd name="T4" fmla="*/ 842 w 2433"/>
                <a:gd name="T5" fmla="*/ 584 h 3722"/>
                <a:gd name="T6" fmla="*/ 984 w 2433"/>
                <a:gd name="T7" fmla="*/ 437 h 3722"/>
                <a:gd name="T8" fmla="*/ 1136 w 2433"/>
                <a:gd name="T9" fmla="*/ 372 h 3722"/>
                <a:gd name="T10" fmla="*/ 1306 w 2433"/>
                <a:gd name="T11" fmla="*/ 317 h 3722"/>
                <a:gd name="T12" fmla="*/ 1524 w 2433"/>
                <a:gd name="T13" fmla="*/ 278 h 3722"/>
                <a:gd name="T14" fmla="*/ 1907 w 2433"/>
                <a:gd name="T15" fmla="*/ 278 h 3722"/>
                <a:gd name="T16" fmla="*/ 2038 w 2433"/>
                <a:gd name="T17" fmla="*/ 426 h 3722"/>
                <a:gd name="T18" fmla="*/ 2196 w 2433"/>
                <a:gd name="T19" fmla="*/ 540 h 3722"/>
                <a:gd name="T20" fmla="*/ 2393 w 2433"/>
                <a:gd name="T21" fmla="*/ 749 h 3722"/>
                <a:gd name="T22" fmla="*/ 2371 w 2433"/>
                <a:gd name="T23" fmla="*/ 972 h 3722"/>
                <a:gd name="T24" fmla="*/ 2181 w 2433"/>
                <a:gd name="T25" fmla="*/ 1016 h 3722"/>
                <a:gd name="T26" fmla="*/ 2082 w 2433"/>
                <a:gd name="T27" fmla="*/ 1098 h 3722"/>
                <a:gd name="T28" fmla="*/ 2038 w 2433"/>
                <a:gd name="T29" fmla="*/ 1294 h 3722"/>
                <a:gd name="T30" fmla="*/ 2098 w 2433"/>
                <a:gd name="T31" fmla="*/ 1617 h 3722"/>
                <a:gd name="T32" fmla="*/ 2066 w 2433"/>
                <a:gd name="T33" fmla="*/ 1874 h 3722"/>
                <a:gd name="T34" fmla="*/ 1951 w 2433"/>
                <a:gd name="T35" fmla="*/ 1967 h 3722"/>
                <a:gd name="T36" fmla="*/ 1830 w 2433"/>
                <a:gd name="T37" fmla="*/ 2011 h 3722"/>
                <a:gd name="T38" fmla="*/ 1793 w 2433"/>
                <a:gd name="T39" fmla="*/ 2185 h 3722"/>
                <a:gd name="T40" fmla="*/ 1716 w 2433"/>
                <a:gd name="T41" fmla="*/ 2448 h 3722"/>
                <a:gd name="T42" fmla="*/ 1645 w 2433"/>
                <a:gd name="T43" fmla="*/ 2716 h 3722"/>
                <a:gd name="T44" fmla="*/ 1431 w 2433"/>
                <a:gd name="T45" fmla="*/ 2792 h 3722"/>
                <a:gd name="T46" fmla="*/ 1268 w 2433"/>
                <a:gd name="T47" fmla="*/ 2792 h 3722"/>
                <a:gd name="T48" fmla="*/ 1104 w 2433"/>
                <a:gd name="T49" fmla="*/ 2770 h 3722"/>
                <a:gd name="T50" fmla="*/ 907 w 2433"/>
                <a:gd name="T51" fmla="*/ 2798 h 3722"/>
                <a:gd name="T52" fmla="*/ 765 w 2433"/>
                <a:gd name="T53" fmla="*/ 2803 h 3722"/>
                <a:gd name="T54" fmla="*/ 661 w 2433"/>
                <a:gd name="T55" fmla="*/ 2880 h 3722"/>
                <a:gd name="T56" fmla="*/ 459 w 2433"/>
                <a:gd name="T57" fmla="*/ 3038 h 3722"/>
                <a:gd name="T58" fmla="*/ 371 w 2433"/>
                <a:gd name="T59" fmla="*/ 3142 h 3722"/>
                <a:gd name="T60" fmla="*/ 497 w 2433"/>
                <a:gd name="T61" fmla="*/ 3257 h 3722"/>
                <a:gd name="T62" fmla="*/ 677 w 2433"/>
                <a:gd name="T63" fmla="*/ 3344 h 3722"/>
                <a:gd name="T64" fmla="*/ 776 w 2433"/>
                <a:gd name="T65" fmla="*/ 3442 h 3722"/>
                <a:gd name="T66" fmla="*/ 836 w 2433"/>
                <a:gd name="T67" fmla="*/ 3524 h 3722"/>
                <a:gd name="T68" fmla="*/ 547 w 2433"/>
                <a:gd name="T69" fmla="*/ 3655 h 3722"/>
                <a:gd name="T70" fmla="*/ 399 w 2433"/>
                <a:gd name="T71" fmla="*/ 3650 h 3722"/>
                <a:gd name="T72" fmla="*/ 289 w 2433"/>
                <a:gd name="T73" fmla="*/ 3693 h 3722"/>
                <a:gd name="T74" fmla="*/ 235 w 2433"/>
                <a:gd name="T75" fmla="*/ 3721 h 3722"/>
                <a:gd name="T76" fmla="*/ 0 w 2433"/>
                <a:gd name="T77" fmla="*/ 3546 h 3722"/>
                <a:gd name="T78" fmla="*/ 300 w 2433"/>
                <a:gd name="T79" fmla="*/ 2912 h 3722"/>
                <a:gd name="T80" fmla="*/ 213 w 2433"/>
                <a:gd name="T81" fmla="*/ 2655 h 3722"/>
                <a:gd name="T82" fmla="*/ 192 w 2433"/>
                <a:gd name="T83" fmla="*/ 2267 h 3722"/>
                <a:gd name="T84" fmla="*/ 328 w 2433"/>
                <a:gd name="T85" fmla="*/ 1678 h 3722"/>
                <a:gd name="T86" fmla="*/ 49 w 2433"/>
                <a:gd name="T87" fmla="*/ 617 h 37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2433" h="3722">
                  <a:moveTo>
                    <a:pt x="410" y="0"/>
                  </a:moveTo>
                  <a:lnTo>
                    <a:pt x="410" y="0"/>
                  </a:lnTo>
                  <a:cubicBezTo>
                    <a:pt x="437" y="11"/>
                    <a:pt x="454" y="5"/>
                    <a:pt x="481" y="16"/>
                  </a:cubicBezTo>
                  <a:cubicBezTo>
                    <a:pt x="497" y="16"/>
                    <a:pt x="503" y="22"/>
                    <a:pt x="514" y="27"/>
                  </a:cubicBezTo>
                  <a:cubicBezTo>
                    <a:pt x="547" y="33"/>
                    <a:pt x="574" y="33"/>
                    <a:pt x="607" y="38"/>
                  </a:cubicBezTo>
                  <a:cubicBezTo>
                    <a:pt x="661" y="546"/>
                    <a:pt x="661" y="546"/>
                    <a:pt x="661" y="546"/>
                  </a:cubicBezTo>
                  <a:cubicBezTo>
                    <a:pt x="683" y="551"/>
                    <a:pt x="688" y="562"/>
                    <a:pt x="710" y="568"/>
                  </a:cubicBezTo>
                  <a:cubicBezTo>
                    <a:pt x="743" y="579"/>
                    <a:pt x="765" y="579"/>
                    <a:pt x="803" y="579"/>
                  </a:cubicBezTo>
                  <a:cubicBezTo>
                    <a:pt x="820" y="584"/>
                    <a:pt x="825" y="584"/>
                    <a:pt x="842" y="584"/>
                  </a:cubicBezTo>
                  <a:cubicBezTo>
                    <a:pt x="863" y="584"/>
                    <a:pt x="869" y="573"/>
                    <a:pt x="880" y="557"/>
                  </a:cubicBezTo>
                  <a:cubicBezTo>
                    <a:pt x="896" y="540"/>
                    <a:pt x="907" y="530"/>
                    <a:pt x="924" y="513"/>
                  </a:cubicBezTo>
                  <a:cubicBezTo>
                    <a:pt x="946" y="481"/>
                    <a:pt x="962" y="470"/>
                    <a:pt x="984" y="437"/>
                  </a:cubicBezTo>
                  <a:cubicBezTo>
                    <a:pt x="989" y="426"/>
                    <a:pt x="994" y="415"/>
                    <a:pt x="1010" y="410"/>
                  </a:cubicBezTo>
                  <a:cubicBezTo>
                    <a:pt x="1022" y="404"/>
                    <a:pt x="1027" y="404"/>
                    <a:pt x="1038" y="399"/>
                  </a:cubicBezTo>
                  <a:cubicBezTo>
                    <a:pt x="1076" y="382"/>
                    <a:pt x="1098" y="377"/>
                    <a:pt x="1136" y="372"/>
                  </a:cubicBezTo>
                  <a:cubicBezTo>
                    <a:pt x="1164" y="372"/>
                    <a:pt x="1186" y="366"/>
                    <a:pt x="1213" y="361"/>
                  </a:cubicBezTo>
                  <a:cubicBezTo>
                    <a:pt x="1224" y="355"/>
                    <a:pt x="1229" y="355"/>
                    <a:pt x="1235" y="350"/>
                  </a:cubicBezTo>
                  <a:cubicBezTo>
                    <a:pt x="1262" y="333"/>
                    <a:pt x="1279" y="328"/>
                    <a:pt x="1306" y="317"/>
                  </a:cubicBezTo>
                  <a:cubicBezTo>
                    <a:pt x="1339" y="306"/>
                    <a:pt x="1355" y="295"/>
                    <a:pt x="1382" y="284"/>
                  </a:cubicBezTo>
                  <a:cubicBezTo>
                    <a:pt x="1416" y="268"/>
                    <a:pt x="1426" y="240"/>
                    <a:pt x="1459" y="240"/>
                  </a:cubicBezTo>
                  <a:cubicBezTo>
                    <a:pt x="1486" y="240"/>
                    <a:pt x="1502" y="262"/>
                    <a:pt x="1524" y="278"/>
                  </a:cubicBezTo>
                  <a:cubicBezTo>
                    <a:pt x="1541" y="289"/>
                    <a:pt x="1557" y="295"/>
                    <a:pt x="1574" y="306"/>
                  </a:cubicBezTo>
                  <a:cubicBezTo>
                    <a:pt x="1595" y="317"/>
                    <a:pt x="1601" y="328"/>
                    <a:pt x="1623" y="333"/>
                  </a:cubicBezTo>
                  <a:cubicBezTo>
                    <a:pt x="1907" y="278"/>
                    <a:pt x="1907" y="278"/>
                    <a:pt x="1907" y="278"/>
                  </a:cubicBezTo>
                  <a:cubicBezTo>
                    <a:pt x="1945" y="284"/>
                    <a:pt x="1940" y="328"/>
                    <a:pt x="1962" y="355"/>
                  </a:cubicBezTo>
                  <a:cubicBezTo>
                    <a:pt x="1972" y="377"/>
                    <a:pt x="1989" y="388"/>
                    <a:pt x="2011" y="399"/>
                  </a:cubicBezTo>
                  <a:cubicBezTo>
                    <a:pt x="2022" y="410"/>
                    <a:pt x="2027" y="415"/>
                    <a:pt x="2038" y="426"/>
                  </a:cubicBezTo>
                  <a:cubicBezTo>
                    <a:pt x="2066" y="437"/>
                    <a:pt x="2082" y="448"/>
                    <a:pt x="2104" y="465"/>
                  </a:cubicBezTo>
                  <a:cubicBezTo>
                    <a:pt x="2115" y="476"/>
                    <a:pt x="2120" y="487"/>
                    <a:pt x="2137" y="497"/>
                  </a:cubicBezTo>
                  <a:cubicBezTo>
                    <a:pt x="2159" y="508"/>
                    <a:pt x="2174" y="519"/>
                    <a:pt x="2196" y="540"/>
                  </a:cubicBezTo>
                  <a:cubicBezTo>
                    <a:pt x="2213" y="551"/>
                    <a:pt x="2224" y="562"/>
                    <a:pt x="2240" y="573"/>
                  </a:cubicBezTo>
                  <a:cubicBezTo>
                    <a:pt x="2267" y="590"/>
                    <a:pt x="2289" y="595"/>
                    <a:pt x="2311" y="617"/>
                  </a:cubicBezTo>
                  <a:cubicBezTo>
                    <a:pt x="2355" y="655"/>
                    <a:pt x="2371" y="694"/>
                    <a:pt x="2393" y="749"/>
                  </a:cubicBezTo>
                  <a:cubicBezTo>
                    <a:pt x="2404" y="776"/>
                    <a:pt x="2421" y="792"/>
                    <a:pt x="2432" y="820"/>
                  </a:cubicBezTo>
                  <a:lnTo>
                    <a:pt x="2432" y="820"/>
                  </a:lnTo>
                  <a:cubicBezTo>
                    <a:pt x="2421" y="885"/>
                    <a:pt x="2421" y="934"/>
                    <a:pt x="2371" y="972"/>
                  </a:cubicBezTo>
                  <a:cubicBezTo>
                    <a:pt x="2355" y="978"/>
                    <a:pt x="2344" y="983"/>
                    <a:pt x="2328" y="989"/>
                  </a:cubicBezTo>
                  <a:cubicBezTo>
                    <a:pt x="2289" y="1005"/>
                    <a:pt x="2267" y="1011"/>
                    <a:pt x="2224" y="1016"/>
                  </a:cubicBezTo>
                  <a:cubicBezTo>
                    <a:pt x="2207" y="1016"/>
                    <a:pt x="2196" y="1005"/>
                    <a:pt x="2181" y="1016"/>
                  </a:cubicBezTo>
                  <a:cubicBezTo>
                    <a:pt x="2174" y="1021"/>
                    <a:pt x="2181" y="1032"/>
                    <a:pt x="2174" y="1038"/>
                  </a:cubicBezTo>
                  <a:cubicBezTo>
                    <a:pt x="2170" y="1043"/>
                    <a:pt x="2164" y="1049"/>
                    <a:pt x="2159" y="1054"/>
                  </a:cubicBezTo>
                  <a:cubicBezTo>
                    <a:pt x="2131" y="1076"/>
                    <a:pt x="2109" y="1082"/>
                    <a:pt x="2082" y="1098"/>
                  </a:cubicBezTo>
                  <a:cubicBezTo>
                    <a:pt x="2060" y="1115"/>
                    <a:pt x="2066" y="1142"/>
                    <a:pt x="2049" y="1169"/>
                  </a:cubicBezTo>
                  <a:cubicBezTo>
                    <a:pt x="2038" y="1197"/>
                    <a:pt x="2016" y="1208"/>
                    <a:pt x="2016" y="1240"/>
                  </a:cubicBezTo>
                  <a:cubicBezTo>
                    <a:pt x="2016" y="1262"/>
                    <a:pt x="2027" y="1273"/>
                    <a:pt x="2038" y="1294"/>
                  </a:cubicBezTo>
                  <a:cubicBezTo>
                    <a:pt x="2044" y="1311"/>
                    <a:pt x="2044" y="1322"/>
                    <a:pt x="2049" y="1338"/>
                  </a:cubicBezTo>
                  <a:cubicBezTo>
                    <a:pt x="2066" y="1371"/>
                    <a:pt x="2071" y="1393"/>
                    <a:pt x="2082" y="1431"/>
                  </a:cubicBezTo>
                  <a:cubicBezTo>
                    <a:pt x="2093" y="1503"/>
                    <a:pt x="2098" y="1546"/>
                    <a:pt x="2098" y="1617"/>
                  </a:cubicBezTo>
                  <a:cubicBezTo>
                    <a:pt x="2098" y="1661"/>
                    <a:pt x="2093" y="1688"/>
                    <a:pt x="2082" y="1726"/>
                  </a:cubicBezTo>
                  <a:cubicBezTo>
                    <a:pt x="2076" y="1759"/>
                    <a:pt x="2066" y="1775"/>
                    <a:pt x="2066" y="1803"/>
                  </a:cubicBezTo>
                  <a:cubicBezTo>
                    <a:pt x="2066" y="1874"/>
                    <a:pt x="2066" y="1874"/>
                    <a:pt x="2066" y="1874"/>
                  </a:cubicBezTo>
                  <a:cubicBezTo>
                    <a:pt x="2066" y="1896"/>
                    <a:pt x="2066" y="1912"/>
                    <a:pt x="2049" y="1929"/>
                  </a:cubicBezTo>
                  <a:cubicBezTo>
                    <a:pt x="2044" y="1934"/>
                    <a:pt x="2033" y="1934"/>
                    <a:pt x="2027" y="1934"/>
                  </a:cubicBezTo>
                  <a:cubicBezTo>
                    <a:pt x="2000" y="1951"/>
                    <a:pt x="1978" y="1951"/>
                    <a:pt x="1951" y="1967"/>
                  </a:cubicBezTo>
                  <a:cubicBezTo>
                    <a:pt x="1929" y="1984"/>
                    <a:pt x="1912" y="1989"/>
                    <a:pt x="1885" y="1994"/>
                  </a:cubicBezTo>
                  <a:cubicBezTo>
                    <a:pt x="1874" y="2000"/>
                    <a:pt x="1863" y="2000"/>
                    <a:pt x="1852" y="2005"/>
                  </a:cubicBezTo>
                  <a:cubicBezTo>
                    <a:pt x="1847" y="2005"/>
                    <a:pt x="1836" y="2005"/>
                    <a:pt x="1830" y="2011"/>
                  </a:cubicBezTo>
                  <a:cubicBezTo>
                    <a:pt x="1825" y="2022"/>
                    <a:pt x="1830" y="2033"/>
                    <a:pt x="1830" y="2044"/>
                  </a:cubicBezTo>
                  <a:cubicBezTo>
                    <a:pt x="1830" y="2060"/>
                    <a:pt x="1825" y="2071"/>
                    <a:pt x="1819" y="2087"/>
                  </a:cubicBezTo>
                  <a:cubicBezTo>
                    <a:pt x="1809" y="2125"/>
                    <a:pt x="1809" y="2147"/>
                    <a:pt x="1793" y="2185"/>
                  </a:cubicBezTo>
                  <a:cubicBezTo>
                    <a:pt x="1781" y="2224"/>
                    <a:pt x="1776" y="2251"/>
                    <a:pt x="1765" y="2289"/>
                  </a:cubicBezTo>
                  <a:cubicBezTo>
                    <a:pt x="1754" y="2311"/>
                    <a:pt x="1743" y="2322"/>
                    <a:pt x="1738" y="2339"/>
                  </a:cubicBezTo>
                  <a:cubicBezTo>
                    <a:pt x="1732" y="2382"/>
                    <a:pt x="1716" y="2404"/>
                    <a:pt x="1716" y="2448"/>
                  </a:cubicBezTo>
                  <a:cubicBezTo>
                    <a:pt x="1716" y="2497"/>
                    <a:pt x="1716" y="2497"/>
                    <a:pt x="1716" y="2497"/>
                  </a:cubicBezTo>
                  <a:cubicBezTo>
                    <a:pt x="1716" y="2540"/>
                    <a:pt x="1705" y="2568"/>
                    <a:pt x="1689" y="2606"/>
                  </a:cubicBezTo>
                  <a:cubicBezTo>
                    <a:pt x="1667" y="2644"/>
                    <a:pt x="1672" y="2677"/>
                    <a:pt x="1645" y="2716"/>
                  </a:cubicBezTo>
                  <a:cubicBezTo>
                    <a:pt x="1634" y="2727"/>
                    <a:pt x="1623" y="2732"/>
                    <a:pt x="1606" y="2738"/>
                  </a:cubicBezTo>
                  <a:cubicBezTo>
                    <a:pt x="1579" y="2743"/>
                    <a:pt x="1568" y="2754"/>
                    <a:pt x="1541" y="2759"/>
                  </a:cubicBezTo>
                  <a:cubicBezTo>
                    <a:pt x="1502" y="2776"/>
                    <a:pt x="1475" y="2792"/>
                    <a:pt x="1431" y="2792"/>
                  </a:cubicBezTo>
                  <a:cubicBezTo>
                    <a:pt x="1416" y="2792"/>
                    <a:pt x="1404" y="2787"/>
                    <a:pt x="1387" y="2787"/>
                  </a:cubicBezTo>
                  <a:cubicBezTo>
                    <a:pt x="1361" y="2787"/>
                    <a:pt x="1344" y="2798"/>
                    <a:pt x="1317" y="2798"/>
                  </a:cubicBezTo>
                  <a:cubicBezTo>
                    <a:pt x="1295" y="2798"/>
                    <a:pt x="1290" y="2792"/>
                    <a:pt x="1268" y="2792"/>
                  </a:cubicBezTo>
                  <a:cubicBezTo>
                    <a:pt x="1251" y="2792"/>
                    <a:pt x="1240" y="2792"/>
                    <a:pt x="1224" y="2787"/>
                  </a:cubicBezTo>
                  <a:cubicBezTo>
                    <a:pt x="1197" y="2776"/>
                    <a:pt x="1186" y="2748"/>
                    <a:pt x="1153" y="2748"/>
                  </a:cubicBezTo>
                  <a:cubicBezTo>
                    <a:pt x="1131" y="2748"/>
                    <a:pt x="1120" y="2759"/>
                    <a:pt x="1104" y="2770"/>
                  </a:cubicBezTo>
                  <a:cubicBezTo>
                    <a:pt x="1087" y="2776"/>
                    <a:pt x="1076" y="2781"/>
                    <a:pt x="1060" y="2787"/>
                  </a:cubicBezTo>
                  <a:cubicBezTo>
                    <a:pt x="1049" y="2792"/>
                    <a:pt x="1043" y="2803"/>
                    <a:pt x="1027" y="2803"/>
                  </a:cubicBezTo>
                  <a:cubicBezTo>
                    <a:pt x="984" y="2803"/>
                    <a:pt x="956" y="2798"/>
                    <a:pt x="907" y="2798"/>
                  </a:cubicBezTo>
                  <a:cubicBezTo>
                    <a:pt x="902" y="2798"/>
                    <a:pt x="896" y="2803"/>
                    <a:pt x="885" y="2809"/>
                  </a:cubicBezTo>
                  <a:cubicBezTo>
                    <a:pt x="869" y="2814"/>
                    <a:pt x="852" y="2814"/>
                    <a:pt x="831" y="2814"/>
                  </a:cubicBezTo>
                  <a:cubicBezTo>
                    <a:pt x="803" y="2814"/>
                    <a:pt x="792" y="2803"/>
                    <a:pt x="765" y="2803"/>
                  </a:cubicBezTo>
                  <a:cubicBezTo>
                    <a:pt x="754" y="2803"/>
                    <a:pt x="748" y="2809"/>
                    <a:pt x="743" y="2814"/>
                  </a:cubicBezTo>
                  <a:cubicBezTo>
                    <a:pt x="732" y="2825"/>
                    <a:pt x="727" y="2831"/>
                    <a:pt x="710" y="2842"/>
                  </a:cubicBezTo>
                  <a:cubicBezTo>
                    <a:pt x="688" y="2852"/>
                    <a:pt x="677" y="2863"/>
                    <a:pt x="661" y="2880"/>
                  </a:cubicBezTo>
                  <a:cubicBezTo>
                    <a:pt x="628" y="2917"/>
                    <a:pt x="590" y="2917"/>
                    <a:pt x="557" y="2950"/>
                  </a:cubicBezTo>
                  <a:cubicBezTo>
                    <a:pt x="536" y="2972"/>
                    <a:pt x="530" y="2989"/>
                    <a:pt x="508" y="3005"/>
                  </a:cubicBezTo>
                  <a:cubicBezTo>
                    <a:pt x="486" y="3016"/>
                    <a:pt x="475" y="3021"/>
                    <a:pt x="459" y="3038"/>
                  </a:cubicBezTo>
                  <a:cubicBezTo>
                    <a:pt x="437" y="3060"/>
                    <a:pt x="432" y="3071"/>
                    <a:pt x="410" y="3093"/>
                  </a:cubicBezTo>
                  <a:cubicBezTo>
                    <a:pt x="404" y="3104"/>
                    <a:pt x="393" y="3109"/>
                    <a:pt x="388" y="3120"/>
                  </a:cubicBezTo>
                  <a:cubicBezTo>
                    <a:pt x="382" y="3125"/>
                    <a:pt x="371" y="3131"/>
                    <a:pt x="371" y="3142"/>
                  </a:cubicBezTo>
                  <a:cubicBezTo>
                    <a:pt x="371" y="3158"/>
                    <a:pt x="388" y="3169"/>
                    <a:pt x="399" y="3180"/>
                  </a:cubicBezTo>
                  <a:cubicBezTo>
                    <a:pt x="410" y="3191"/>
                    <a:pt x="415" y="3202"/>
                    <a:pt x="426" y="3213"/>
                  </a:cubicBezTo>
                  <a:cubicBezTo>
                    <a:pt x="459" y="3224"/>
                    <a:pt x="470" y="3240"/>
                    <a:pt x="497" y="3257"/>
                  </a:cubicBezTo>
                  <a:cubicBezTo>
                    <a:pt x="503" y="3262"/>
                    <a:pt x="514" y="3262"/>
                    <a:pt x="519" y="3267"/>
                  </a:cubicBezTo>
                  <a:cubicBezTo>
                    <a:pt x="563" y="3295"/>
                    <a:pt x="585" y="3322"/>
                    <a:pt x="633" y="3333"/>
                  </a:cubicBezTo>
                  <a:cubicBezTo>
                    <a:pt x="650" y="3338"/>
                    <a:pt x="661" y="3338"/>
                    <a:pt x="677" y="3344"/>
                  </a:cubicBezTo>
                  <a:cubicBezTo>
                    <a:pt x="688" y="3344"/>
                    <a:pt x="699" y="3344"/>
                    <a:pt x="710" y="3349"/>
                  </a:cubicBezTo>
                  <a:cubicBezTo>
                    <a:pt x="732" y="3366"/>
                    <a:pt x="732" y="3387"/>
                    <a:pt x="748" y="3415"/>
                  </a:cubicBezTo>
                  <a:cubicBezTo>
                    <a:pt x="759" y="3426"/>
                    <a:pt x="765" y="3431"/>
                    <a:pt x="776" y="3442"/>
                  </a:cubicBezTo>
                  <a:cubicBezTo>
                    <a:pt x="781" y="3448"/>
                    <a:pt x="787" y="3448"/>
                    <a:pt x="798" y="3453"/>
                  </a:cubicBezTo>
                  <a:cubicBezTo>
                    <a:pt x="820" y="3475"/>
                    <a:pt x="825" y="3497"/>
                    <a:pt x="836" y="3524"/>
                  </a:cubicBezTo>
                  <a:lnTo>
                    <a:pt x="836" y="3524"/>
                  </a:lnTo>
                  <a:cubicBezTo>
                    <a:pt x="787" y="3546"/>
                    <a:pt x="743" y="3557"/>
                    <a:pt x="688" y="3574"/>
                  </a:cubicBezTo>
                  <a:cubicBezTo>
                    <a:pt x="661" y="3585"/>
                    <a:pt x="644" y="3596"/>
                    <a:pt x="617" y="3617"/>
                  </a:cubicBezTo>
                  <a:cubicBezTo>
                    <a:pt x="595" y="3634"/>
                    <a:pt x="579" y="3655"/>
                    <a:pt x="547" y="3655"/>
                  </a:cubicBezTo>
                  <a:cubicBezTo>
                    <a:pt x="525" y="3655"/>
                    <a:pt x="514" y="3639"/>
                    <a:pt x="492" y="3628"/>
                  </a:cubicBezTo>
                  <a:cubicBezTo>
                    <a:pt x="475" y="3623"/>
                    <a:pt x="459" y="3623"/>
                    <a:pt x="437" y="3623"/>
                  </a:cubicBezTo>
                  <a:cubicBezTo>
                    <a:pt x="421" y="3623"/>
                    <a:pt x="410" y="3639"/>
                    <a:pt x="399" y="3650"/>
                  </a:cubicBezTo>
                  <a:cubicBezTo>
                    <a:pt x="388" y="3667"/>
                    <a:pt x="371" y="3671"/>
                    <a:pt x="360" y="3689"/>
                  </a:cubicBezTo>
                  <a:cubicBezTo>
                    <a:pt x="350" y="3693"/>
                    <a:pt x="344" y="3699"/>
                    <a:pt x="333" y="3699"/>
                  </a:cubicBezTo>
                  <a:cubicBezTo>
                    <a:pt x="317" y="3699"/>
                    <a:pt x="306" y="3699"/>
                    <a:pt x="289" y="3693"/>
                  </a:cubicBezTo>
                  <a:cubicBezTo>
                    <a:pt x="278" y="3693"/>
                    <a:pt x="278" y="3689"/>
                    <a:pt x="267" y="3689"/>
                  </a:cubicBezTo>
                  <a:cubicBezTo>
                    <a:pt x="251" y="3689"/>
                    <a:pt x="246" y="3710"/>
                    <a:pt x="235" y="3721"/>
                  </a:cubicBezTo>
                  <a:lnTo>
                    <a:pt x="235" y="3721"/>
                  </a:lnTo>
                  <a:cubicBezTo>
                    <a:pt x="192" y="3689"/>
                    <a:pt x="142" y="3645"/>
                    <a:pt x="82" y="3596"/>
                  </a:cubicBezTo>
                  <a:cubicBezTo>
                    <a:pt x="55" y="3574"/>
                    <a:pt x="27" y="3557"/>
                    <a:pt x="0" y="3546"/>
                  </a:cubicBezTo>
                  <a:lnTo>
                    <a:pt x="0" y="3546"/>
                  </a:lnTo>
                  <a:cubicBezTo>
                    <a:pt x="27" y="3442"/>
                    <a:pt x="98" y="3415"/>
                    <a:pt x="163" y="3333"/>
                  </a:cubicBezTo>
                  <a:cubicBezTo>
                    <a:pt x="224" y="3262"/>
                    <a:pt x="207" y="3191"/>
                    <a:pt x="235" y="3104"/>
                  </a:cubicBezTo>
                  <a:cubicBezTo>
                    <a:pt x="262" y="3032"/>
                    <a:pt x="300" y="2994"/>
                    <a:pt x="300" y="2912"/>
                  </a:cubicBezTo>
                  <a:cubicBezTo>
                    <a:pt x="300" y="2842"/>
                    <a:pt x="306" y="2792"/>
                    <a:pt x="273" y="2727"/>
                  </a:cubicBezTo>
                  <a:cubicBezTo>
                    <a:pt x="262" y="2705"/>
                    <a:pt x="256" y="2683"/>
                    <a:pt x="235" y="2672"/>
                  </a:cubicBezTo>
                  <a:cubicBezTo>
                    <a:pt x="224" y="2666"/>
                    <a:pt x="213" y="2666"/>
                    <a:pt x="213" y="2655"/>
                  </a:cubicBezTo>
                  <a:cubicBezTo>
                    <a:pt x="213" y="2633"/>
                    <a:pt x="229" y="2623"/>
                    <a:pt x="229" y="2601"/>
                  </a:cubicBezTo>
                  <a:cubicBezTo>
                    <a:pt x="229" y="2513"/>
                    <a:pt x="170" y="2470"/>
                    <a:pt x="170" y="2382"/>
                  </a:cubicBezTo>
                  <a:cubicBezTo>
                    <a:pt x="170" y="2339"/>
                    <a:pt x="170" y="2311"/>
                    <a:pt x="192" y="2267"/>
                  </a:cubicBezTo>
                  <a:cubicBezTo>
                    <a:pt x="262" y="2213"/>
                    <a:pt x="339" y="2191"/>
                    <a:pt x="339" y="2103"/>
                  </a:cubicBezTo>
                  <a:cubicBezTo>
                    <a:pt x="289" y="1852"/>
                    <a:pt x="289" y="1852"/>
                    <a:pt x="289" y="1852"/>
                  </a:cubicBezTo>
                  <a:cubicBezTo>
                    <a:pt x="300" y="1781"/>
                    <a:pt x="317" y="1748"/>
                    <a:pt x="328" y="1678"/>
                  </a:cubicBezTo>
                  <a:cubicBezTo>
                    <a:pt x="339" y="1601"/>
                    <a:pt x="448" y="1634"/>
                    <a:pt x="503" y="1574"/>
                  </a:cubicBezTo>
                  <a:cubicBezTo>
                    <a:pt x="557" y="1508"/>
                    <a:pt x="574" y="1459"/>
                    <a:pt x="633" y="1393"/>
                  </a:cubicBezTo>
                  <a:cubicBezTo>
                    <a:pt x="49" y="617"/>
                    <a:pt x="49" y="617"/>
                    <a:pt x="49" y="617"/>
                  </a:cubicBezTo>
                  <a:cubicBezTo>
                    <a:pt x="410" y="0"/>
                    <a:pt x="410" y="0"/>
                    <a:pt x="410" y="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1" name="Freeform 181"/>
            <p:cNvSpPr>
              <a:spLocks noChangeArrowheads="1"/>
            </p:cNvSpPr>
            <p:nvPr/>
          </p:nvSpPr>
          <p:spPr bwMode="auto">
            <a:xfrm>
              <a:off x="1972707" y="3176659"/>
              <a:ext cx="1304426" cy="1099097"/>
            </a:xfrm>
            <a:custGeom>
              <a:avLst/>
              <a:gdLst>
                <a:gd name="T0" fmla="*/ 0 w 4317"/>
                <a:gd name="T1" fmla="*/ 2612 h 3640"/>
                <a:gd name="T2" fmla="*/ 4316 w 4317"/>
                <a:gd name="T3" fmla="*/ 33 h 3640"/>
                <a:gd name="T4" fmla="*/ 3562 w 4317"/>
                <a:gd name="T5" fmla="*/ 1487 h 3640"/>
                <a:gd name="T6" fmla="*/ 3530 w 4317"/>
                <a:gd name="T7" fmla="*/ 1551 h 3640"/>
                <a:gd name="T8" fmla="*/ 3469 w 4317"/>
                <a:gd name="T9" fmla="*/ 1661 h 3640"/>
                <a:gd name="T10" fmla="*/ 3398 w 4317"/>
                <a:gd name="T11" fmla="*/ 1721 h 3640"/>
                <a:gd name="T12" fmla="*/ 3333 w 4317"/>
                <a:gd name="T13" fmla="*/ 1792 h 3640"/>
                <a:gd name="T14" fmla="*/ 3207 w 4317"/>
                <a:gd name="T15" fmla="*/ 1885 h 3640"/>
                <a:gd name="T16" fmla="*/ 3114 w 4317"/>
                <a:gd name="T17" fmla="*/ 1929 h 3640"/>
                <a:gd name="T18" fmla="*/ 3049 w 4317"/>
                <a:gd name="T19" fmla="*/ 2038 h 3640"/>
                <a:gd name="T20" fmla="*/ 3010 w 4317"/>
                <a:gd name="T21" fmla="*/ 2213 h 3640"/>
                <a:gd name="T22" fmla="*/ 3032 w 4317"/>
                <a:gd name="T23" fmla="*/ 2306 h 3640"/>
                <a:gd name="T24" fmla="*/ 3125 w 4317"/>
                <a:gd name="T25" fmla="*/ 2415 h 3640"/>
                <a:gd name="T26" fmla="*/ 3147 w 4317"/>
                <a:gd name="T27" fmla="*/ 2508 h 3640"/>
                <a:gd name="T28" fmla="*/ 3284 w 4317"/>
                <a:gd name="T29" fmla="*/ 2689 h 3640"/>
                <a:gd name="T30" fmla="*/ 3491 w 4317"/>
                <a:gd name="T31" fmla="*/ 2683 h 3640"/>
                <a:gd name="T32" fmla="*/ 3573 w 4317"/>
                <a:gd name="T33" fmla="*/ 2759 h 3640"/>
                <a:gd name="T34" fmla="*/ 3540 w 4317"/>
                <a:gd name="T35" fmla="*/ 2934 h 3640"/>
                <a:gd name="T36" fmla="*/ 3584 w 4317"/>
                <a:gd name="T37" fmla="*/ 3082 h 3640"/>
                <a:gd name="T38" fmla="*/ 3595 w 4317"/>
                <a:gd name="T39" fmla="*/ 3142 h 3640"/>
                <a:gd name="T40" fmla="*/ 3535 w 4317"/>
                <a:gd name="T41" fmla="*/ 3152 h 3640"/>
                <a:gd name="T42" fmla="*/ 3388 w 4317"/>
                <a:gd name="T43" fmla="*/ 3163 h 3640"/>
                <a:gd name="T44" fmla="*/ 3317 w 4317"/>
                <a:gd name="T45" fmla="*/ 3207 h 3640"/>
                <a:gd name="T46" fmla="*/ 3196 w 4317"/>
                <a:gd name="T47" fmla="*/ 3174 h 3640"/>
                <a:gd name="T48" fmla="*/ 3081 w 4317"/>
                <a:gd name="T49" fmla="*/ 3224 h 3640"/>
                <a:gd name="T50" fmla="*/ 3038 w 4317"/>
                <a:gd name="T51" fmla="*/ 3218 h 3640"/>
                <a:gd name="T52" fmla="*/ 3049 w 4317"/>
                <a:gd name="T53" fmla="*/ 3262 h 3640"/>
                <a:gd name="T54" fmla="*/ 3065 w 4317"/>
                <a:gd name="T55" fmla="*/ 3317 h 3640"/>
                <a:gd name="T56" fmla="*/ 2929 w 4317"/>
                <a:gd name="T57" fmla="*/ 3361 h 3640"/>
                <a:gd name="T58" fmla="*/ 2814 w 4317"/>
                <a:gd name="T59" fmla="*/ 3448 h 3640"/>
                <a:gd name="T60" fmla="*/ 2726 w 4317"/>
                <a:gd name="T61" fmla="*/ 3382 h 3640"/>
                <a:gd name="T62" fmla="*/ 2666 w 4317"/>
                <a:gd name="T63" fmla="*/ 3371 h 3640"/>
                <a:gd name="T64" fmla="*/ 2535 w 4317"/>
                <a:gd name="T65" fmla="*/ 3426 h 3640"/>
                <a:gd name="T66" fmla="*/ 2525 w 4317"/>
                <a:gd name="T67" fmla="*/ 3525 h 3640"/>
                <a:gd name="T68" fmla="*/ 2453 w 4317"/>
                <a:gd name="T69" fmla="*/ 3612 h 3640"/>
                <a:gd name="T70" fmla="*/ 2311 w 4317"/>
                <a:gd name="T71" fmla="*/ 3639 h 3640"/>
                <a:gd name="T72" fmla="*/ 2208 w 4317"/>
                <a:gd name="T73" fmla="*/ 3584 h 3640"/>
                <a:gd name="T74" fmla="*/ 2164 w 4317"/>
                <a:gd name="T75" fmla="*/ 3459 h 3640"/>
                <a:gd name="T76" fmla="*/ 2022 w 4317"/>
                <a:gd name="T77" fmla="*/ 3432 h 3640"/>
                <a:gd name="T78" fmla="*/ 1983 w 4317"/>
                <a:gd name="T79" fmla="*/ 3361 h 3640"/>
                <a:gd name="T80" fmla="*/ 1830 w 4317"/>
                <a:gd name="T81" fmla="*/ 3185 h 3640"/>
                <a:gd name="T82" fmla="*/ 1727 w 4317"/>
                <a:gd name="T83" fmla="*/ 3109 h 3640"/>
                <a:gd name="T84" fmla="*/ 1628 w 4317"/>
                <a:gd name="T85" fmla="*/ 3038 h 3640"/>
                <a:gd name="T86" fmla="*/ 1552 w 4317"/>
                <a:gd name="T87" fmla="*/ 2967 h 3640"/>
                <a:gd name="T88" fmla="*/ 1213 w 4317"/>
                <a:gd name="T89" fmla="*/ 2945 h 3640"/>
                <a:gd name="T90" fmla="*/ 1114 w 4317"/>
                <a:gd name="T91" fmla="*/ 2890 h 3640"/>
                <a:gd name="T92" fmla="*/ 972 w 4317"/>
                <a:gd name="T93" fmla="*/ 2896 h 3640"/>
                <a:gd name="T94" fmla="*/ 825 w 4317"/>
                <a:gd name="T95" fmla="*/ 2962 h 3640"/>
                <a:gd name="T96" fmla="*/ 726 w 4317"/>
                <a:gd name="T97" fmla="*/ 2984 h 3640"/>
                <a:gd name="T98" fmla="*/ 600 w 4317"/>
                <a:gd name="T99" fmla="*/ 3022 h 3640"/>
                <a:gd name="T100" fmla="*/ 514 w 4317"/>
                <a:gd name="T101" fmla="*/ 3125 h 3640"/>
                <a:gd name="T102" fmla="*/ 432 w 4317"/>
                <a:gd name="T103" fmla="*/ 3196 h 3640"/>
                <a:gd name="T104" fmla="*/ 300 w 4317"/>
                <a:gd name="T105" fmla="*/ 3180 h 3640"/>
                <a:gd name="T106" fmla="*/ 197 w 4317"/>
                <a:gd name="T107" fmla="*/ 2650 h 3640"/>
                <a:gd name="T108" fmla="*/ 71 w 4317"/>
                <a:gd name="T109" fmla="*/ 2628 h 36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4317" h="3640">
                  <a:moveTo>
                    <a:pt x="0" y="2612"/>
                  </a:moveTo>
                  <a:lnTo>
                    <a:pt x="0" y="2612"/>
                  </a:lnTo>
                  <a:cubicBezTo>
                    <a:pt x="1519" y="0"/>
                    <a:pt x="1519" y="0"/>
                    <a:pt x="1519" y="0"/>
                  </a:cubicBezTo>
                  <a:cubicBezTo>
                    <a:pt x="4316" y="33"/>
                    <a:pt x="4316" y="33"/>
                    <a:pt x="4316" y="33"/>
                  </a:cubicBezTo>
                  <a:lnTo>
                    <a:pt x="4316" y="33"/>
                  </a:lnTo>
                  <a:cubicBezTo>
                    <a:pt x="3562" y="1487"/>
                    <a:pt x="3562" y="1487"/>
                    <a:pt x="3562" y="1487"/>
                  </a:cubicBezTo>
                  <a:cubicBezTo>
                    <a:pt x="3557" y="1492"/>
                    <a:pt x="3557" y="1503"/>
                    <a:pt x="3551" y="1508"/>
                  </a:cubicBezTo>
                  <a:cubicBezTo>
                    <a:pt x="3540" y="1525"/>
                    <a:pt x="3530" y="1536"/>
                    <a:pt x="3530" y="1551"/>
                  </a:cubicBezTo>
                  <a:cubicBezTo>
                    <a:pt x="3530" y="1573"/>
                    <a:pt x="3530" y="1584"/>
                    <a:pt x="3524" y="1606"/>
                  </a:cubicBezTo>
                  <a:cubicBezTo>
                    <a:pt x="3513" y="1634"/>
                    <a:pt x="3486" y="1639"/>
                    <a:pt x="3469" y="1661"/>
                  </a:cubicBezTo>
                  <a:cubicBezTo>
                    <a:pt x="3458" y="1677"/>
                    <a:pt x="3458" y="1694"/>
                    <a:pt x="3442" y="1705"/>
                  </a:cubicBezTo>
                  <a:cubicBezTo>
                    <a:pt x="3431" y="1716"/>
                    <a:pt x="3415" y="1716"/>
                    <a:pt x="3398" y="1721"/>
                  </a:cubicBezTo>
                  <a:cubicBezTo>
                    <a:pt x="3393" y="1727"/>
                    <a:pt x="3388" y="1738"/>
                    <a:pt x="3382" y="1743"/>
                  </a:cubicBezTo>
                  <a:cubicBezTo>
                    <a:pt x="3360" y="1759"/>
                    <a:pt x="3350" y="1776"/>
                    <a:pt x="3333" y="1792"/>
                  </a:cubicBezTo>
                  <a:cubicBezTo>
                    <a:pt x="3328" y="1798"/>
                    <a:pt x="3317" y="1798"/>
                    <a:pt x="3311" y="1809"/>
                  </a:cubicBezTo>
                  <a:cubicBezTo>
                    <a:pt x="3273" y="1842"/>
                    <a:pt x="3251" y="1864"/>
                    <a:pt x="3207" y="1885"/>
                  </a:cubicBezTo>
                  <a:cubicBezTo>
                    <a:pt x="3180" y="1896"/>
                    <a:pt x="3169" y="1907"/>
                    <a:pt x="3142" y="1918"/>
                  </a:cubicBezTo>
                  <a:cubicBezTo>
                    <a:pt x="3131" y="1923"/>
                    <a:pt x="3120" y="1923"/>
                    <a:pt x="3114" y="1929"/>
                  </a:cubicBezTo>
                  <a:cubicBezTo>
                    <a:pt x="3103" y="1939"/>
                    <a:pt x="3098" y="1951"/>
                    <a:pt x="3092" y="1961"/>
                  </a:cubicBezTo>
                  <a:cubicBezTo>
                    <a:pt x="3076" y="1994"/>
                    <a:pt x="3065" y="2011"/>
                    <a:pt x="3049" y="2038"/>
                  </a:cubicBezTo>
                  <a:cubicBezTo>
                    <a:pt x="3021" y="2076"/>
                    <a:pt x="3027" y="2104"/>
                    <a:pt x="3021" y="2147"/>
                  </a:cubicBezTo>
                  <a:cubicBezTo>
                    <a:pt x="3016" y="2169"/>
                    <a:pt x="3010" y="2186"/>
                    <a:pt x="3010" y="2213"/>
                  </a:cubicBezTo>
                  <a:cubicBezTo>
                    <a:pt x="3005" y="2230"/>
                    <a:pt x="2999" y="2241"/>
                    <a:pt x="2999" y="2257"/>
                  </a:cubicBezTo>
                  <a:cubicBezTo>
                    <a:pt x="2999" y="2279"/>
                    <a:pt x="3016" y="2290"/>
                    <a:pt x="3032" y="2306"/>
                  </a:cubicBezTo>
                  <a:cubicBezTo>
                    <a:pt x="3054" y="2338"/>
                    <a:pt x="3070" y="2355"/>
                    <a:pt x="3098" y="2382"/>
                  </a:cubicBezTo>
                  <a:cubicBezTo>
                    <a:pt x="3109" y="2393"/>
                    <a:pt x="3120" y="2398"/>
                    <a:pt x="3125" y="2415"/>
                  </a:cubicBezTo>
                  <a:cubicBezTo>
                    <a:pt x="3131" y="2426"/>
                    <a:pt x="3136" y="2437"/>
                    <a:pt x="3136" y="2453"/>
                  </a:cubicBezTo>
                  <a:cubicBezTo>
                    <a:pt x="3142" y="2475"/>
                    <a:pt x="3147" y="2486"/>
                    <a:pt x="3147" y="2508"/>
                  </a:cubicBezTo>
                  <a:cubicBezTo>
                    <a:pt x="3153" y="2563"/>
                    <a:pt x="3164" y="2601"/>
                    <a:pt x="3207" y="2634"/>
                  </a:cubicBezTo>
                  <a:cubicBezTo>
                    <a:pt x="3235" y="2656"/>
                    <a:pt x="3251" y="2667"/>
                    <a:pt x="3284" y="2689"/>
                  </a:cubicBezTo>
                  <a:cubicBezTo>
                    <a:pt x="3300" y="2700"/>
                    <a:pt x="3311" y="2710"/>
                    <a:pt x="3333" y="2716"/>
                  </a:cubicBezTo>
                  <a:cubicBezTo>
                    <a:pt x="3491" y="2683"/>
                    <a:pt x="3491" y="2683"/>
                    <a:pt x="3491" y="2683"/>
                  </a:cubicBezTo>
                  <a:cubicBezTo>
                    <a:pt x="3519" y="2689"/>
                    <a:pt x="3530" y="2705"/>
                    <a:pt x="3551" y="2722"/>
                  </a:cubicBezTo>
                  <a:cubicBezTo>
                    <a:pt x="3562" y="2732"/>
                    <a:pt x="3573" y="2743"/>
                    <a:pt x="3573" y="2759"/>
                  </a:cubicBezTo>
                  <a:cubicBezTo>
                    <a:pt x="3573" y="2797"/>
                    <a:pt x="3568" y="2819"/>
                    <a:pt x="3557" y="2858"/>
                  </a:cubicBezTo>
                  <a:cubicBezTo>
                    <a:pt x="3551" y="2890"/>
                    <a:pt x="3540" y="2901"/>
                    <a:pt x="3540" y="2934"/>
                  </a:cubicBezTo>
                  <a:cubicBezTo>
                    <a:pt x="3540" y="2967"/>
                    <a:pt x="3546" y="2984"/>
                    <a:pt x="3557" y="3016"/>
                  </a:cubicBezTo>
                  <a:cubicBezTo>
                    <a:pt x="3562" y="3044"/>
                    <a:pt x="3568" y="3060"/>
                    <a:pt x="3584" y="3082"/>
                  </a:cubicBezTo>
                  <a:cubicBezTo>
                    <a:pt x="3595" y="3093"/>
                    <a:pt x="3606" y="3093"/>
                    <a:pt x="3606" y="3109"/>
                  </a:cubicBezTo>
                  <a:cubicBezTo>
                    <a:pt x="3606" y="3120"/>
                    <a:pt x="3606" y="3131"/>
                    <a:pt x="3595" y="3142"/>
                  </a:cubicBezTo>
                  <a:cubicBezTo>
                    <a:pt x="3590" y="3147"/>
                    <a:pt x="3584" y="3147"/>
                    <a:pt x="3579" y="3147"/>
                  </a:cubicBezTo>
                  <a:cubicBezTo>
                    <a:pt x="3562" y="3147"/>
                    <a:pt x="3551" y="3152"/>
                    <a:pt x="3535" y="3152"/>
                  </a:cubicBezTo>
                  <a:cubicBezTo>
                    <a:pt x="3508" y="3158"/>
                    <a:pt x="3497" y="3163"/>
                    <a:pt x="3469" y="3163"/>
                  </a:cubicBezTo>
                  <a:cubicBezTo>
                    <a:pt x="3388" y="3163"/>
                    <a:pt x="3388" y="3163"/>
                    <a:pt x="3388" y="3163"/>
                  </a:cubicBezTo>
                  <a:cubicBezTo>
                    <a:pt x="3372" y="3163"/>
                    <a:pt x="3360" y="3163"/>
                    <a:pt x="3343" y="3169"/>
                  </a:cubicBezTo>
                  <a:cubicBezTo>
                    <a:pt x="3328" y="3180"/>
                    <a:pt x="3328" y="3196"/>
                    <a:pt x="3317" y="3207"/>
                  </a:cubicBezTo>
                  <a:cubicBezTo>
                    <a:pt x="3300" y="3218"/>
                    <a:pt x="3284" y="3218"/>
                    <a:pt x="3268" y="3218"/>
                  </a:cubicBezTo>
                  <a:cubicBezTo>
                    <a:pt x="3235" y="3218"/>
                    <a:pt x="3213" y="3202"/>
                    <a:pt x="3196" y="3174"/>
                  </a:cubicBezTo>
                  <a:cubicBezTo>
                    <a:pt x="3180" y="3180"/>
                    <a:pt x="3174" y="3191"/>
                    <a:pt x="3158" y="3196"/>
                  </a:cubicBezTo>
                  <a:cubicBezTo>
                    <a:pt x="3131" y="3213"/>
                    <a:pt x="3114" y="3224"/>
                    <a:pt x="3081" y="3224"/>
                  </a:cubicBezTo>
                  <a:cubicBezTo>
                    <a:pt x="3070" y="3224"/>
                    <a:pt x="3065" y="3218"/>
                    <a:pt x="3049" y="3218"/>
                  </a:cubicBezTo>
                  <a:cubicBezTo>
                    <a:pt x="3049" y="3218"/>
                    <a:pt x="3043" y="3218"/>
                    <a:pt x="3038" y="3218"/>
                  </a:cubicBezTo>
                  <a:lnTo>
                    <a:pt x="3043" y="3218"/>
                  </a:lnTo>
                  <a:cubicBezTo>
                    <a:pt x="3049" y="3235"/>
                    <a:pt x="3043" y="3246"/>
                    <a:pt x="3049" y="3262"/>
                  </a:cubicBezTo>
                  <a:cubicBezTo>
                    <a:pt x="3054" y="3284"/>
                    <a:pt x="3065" y="3295"/>
                    <a:pt x="3065" y="3317"/>
                  </a:cubicBezTo>
                  <a:lnTo>
                    <a:pt x="3065" y="3317"/>
                  </a:lnTo>
                  <a:cubicBezTo>
                    <a:pt x="3027" y="3328"/>
                    <a:pt x="2999" y="3344"/>
                    <a:pt x="2962" y="3350"/>
                  </a:cubicBezTo>
                  <a:cubicBezTo>
                    <a:pt x="2951" y="3355"/>
                    <a:pt x="2940" y="3355"/>
                    <a:pt x="2929" y="3361"/>
                  </a:cubicBezTo>
                  <a:cubicBezTo>
                    <a:pt x="2907" y="3371"/>
                    <a:pt x="2891" y="3382"/>
                    <a:pt x="2869" y="3399"/>
                  </a:cubicBezTo>
                  <a:cubicBezTo>
                    <a:pt x="2847" y="3415"/>
                    <a:pt x="2841" y="3448"/>
                    <a:pt x="2814" y="3448"/>
                  </a:cubicBezTo>
                  <a:cubicBezTo>
                    <a:pt x="2797" y="3448"/>
                    <a:pt x="2787" y="3437"/>
                    <a:pt x="2776" y="3426"/>
                  </a:cubicBezTo>
                  <a:cubicBezTo>
                    <a:pt x="2754" y="3410"/>
                    <a:pt x="2743" y="3399"/>
                    <a:pt x="2726" y="3382"/>
                  </a:cubicBezTo>
                  <a:cubicBezTo>
                    <a:pt x="2715" y="3371"/>
                    <a:pt x="2710" y="3361"/>
                    <a:pt x="2699" y="3361"/>
                  </a:cubicBezTo>
                  <a:cubicBezTo>
                    <a:pt x="2682" y="3361"/>
                    <a:pt x="2677" y="3366"/>
                    <a:pt x="2666" y="3371"/>
                  </a:cubicBezTo>
                  <a:cubicBezTo>
                    <a:pt x="2628" y="3382"/>
                    <a:pt x="2606" y="3388"/>
                    <a:pt x="2568" y="3404"/>
                  </a:cubicBezTo>
                  <a:cubicBezTo>
                    <a:pt x="2557" y="3410"/>
                    <a:pt x="2541" y="3410"/>
                    <a:pt x="2535" y="3426"/>
                  </a:cubicBezTo>
                  <a:cubicBezTo>
                    <a:pt x="2530" y="3437"/>
                    <a:pt x="2535" y="3454"/>
                    <a:pt x="2530" y="3465"/>
                  </a:cubicBezTo>
                  <a:cubicBezTo>
                    <a:pt x="2530" y="3486"/>
                    <a:pt x="2525" y="3503"/>
                    <a:pt x="2525" y="3525"/>
                  </a:cubicBezTo>
                  <a:cubicBezTo>
                    <a:pt x="2525" y="3546"/>
                    <a:pt x="2519" y="3562"/>
                    <a:pt x="2508" y="3590"/>
                  </a:cubicBezTo>
                  <a:cubicBezTo>
                    <a:pt x="2503" y="3612"/>
                    <a:pt x="2475" y="3606"/>
                    <a:pt x="2453" y="3612"/>
                  </a:cubicBezTo>
                  <a:cubicBezTo>
                    <a:pt x="2431" y="3617"/>
                    <a:pt x="2415" y="3623"/>
                    <a:pt x="2388" y="3628"/>
                  </a:cubicBezTo>
                  <a:cubicBezTo>
                    <a:pt x="2360" y="3633"/>
                    <a:pt x="2344" y="3639"/>
                    <a:pt x="2311" y="3639"/>
                  </a:cubicBezTo>
                  <a:cubicBezTo>
                    <a:pt x="2289" y="3639"/>
                    <a:pt x="2278" y="3639"/>
                    <a:pt x="2256" y="3628"/>
                  </a:cubicBezTo>
                  <a:cubicBezTo>
                    <a:pt x="2240" y="3617"/>
                    <a:pt x="2223" y="3595"/>
                    <a:pt x="2208" y="3584"/>
                  </a:cubicBezTo>
                  <a:lnTo>
                    <a:pt x="2208" y="3584"/>
                  </a:lnTo>
                  <a:cubicBezTo>
                    <a:pt x="2201" y="3529"/>
                    <a:pt x="2218" y="3476"/>
                    <a:pt x="2164" y="3459"/>
                  </a:cubicBezTo>
                  <a:cubicBezTo>
                    <a:pt x="2142" y="3448"/>
                    <a:pt x="2120" y="3454"/>
                    <a:pt x="2093" y="3448"/>
                  </a:cubicBezTo>
                  <a:cubicBezTo>
                    <a:pt x="2065" y="3443"/>
                    <a:pt x="2049" y="3432"/>
                    <a:pt x="2022" y="3432"/>
                  </a:cubicBezTo>
                  <a:lnTo>
                    <a:pt x="2022" y="3432"/>
                  </a:lnTo>
                  <a:cubicBezTo>
                    <a:pt x="2011" y="3404"/>
                    <a:pt x="1994" y="3388"/>
                    <a:pt x="1983" y="3361"/>
                  </a:cubicBezTo>
                  <a:cubicBezTo>
                    <a:pt x="1961" y="3306"/>
                    <a:pt x="1945" y="3267"/>
                    <a:pt x="1901" y="3229"/>
                  </a:cubicBezTo>
                  <a:cubicBezTo>
                    <a:pt x="1879" y="3207"/>
                    <a:pt x="1857" y="3202"/>
                    <a:pt x="1830" y="3185"/>
                  </a:cubicBezTo>
                  <a:cubicBezTo>
                    <a:pt x="1814" y="3174"/>
                    <a:pt x="1803" y="3163"/>
                    <a:pt x="1786" y="3152"/>
                  </a:cubicBezTo>
                  <a:cubicBezTo>
                    <a:pt x="1764" y="3131"/>
                    <a:pt x="1749" y="3120"/>
                    <a:pt x="1727" y="3109"/>
                  </a:cubicBezTo>
                  <a:cubicBezTo>
                    <a:pt x="1710" y="3099"/>
                    <a:pt x="1705" y="3088"/>
                    <a:pt x="1694" y="3077"/>
                  </a:cubicBezTo>
                  <a:cubicBezTo>
                    <a:pt x="1672" y="3060"/>
                    <a:pt x="1656" y="3049"/>
                    <a:pt x="1628" y="3038"/>
                  </a:cubicBezTo>
                  <a:cubicBezTo>
                    <a:pt x="1617" y="3027"/>
                    <a:pt x="1612" y="3022"/>
                    <a:pt x="1601" y="3011"/>
                  </a:cubicBezTo>
                  <a:cubicBezTo>
                    <a:pt x="1579" y="3000"/>
                    <a:pt x="1562" y="2989"/>
                    <a:pt x="1552" y="2967"/>
                  </a:cubicBezTo>
                  <a:cubicBezTo>
                    <a:pt x="1530" y="2940"/>
                    <a:pt x="1535" y="2896"/>
                    <a:pt x="1497" y="2890"/>
                  </a:cubicBezTo>
                  <a:cubicBezTo>
                    <a:pt x="1213" y="2945"/>
                    <a:pt x="1213" y="2945"/>
                    <a:pt x="1213" y="2945"/>
                  </a:cubicBezTo>
                  <a:cubicBezTo>
                    <a:pt x="1191" y="2940"/>
                    <a:pt x="1185" y="2929"/>
                    <a:pt x="1164" y="2918"/>
                  </a:cubicBezTo>
                  <a:cubicBezTo>
                    <a:pt x="1147" y="2907"/>
                    <a:pt x="1131" y="2901"/>
                    <a:pt x="1114" y="2890"/>
                  </a:cubicBezTo>
                  <a:cubicBezTo>
                    <a:pt x="1092" y="2874"/>
                    <a:pt x="1076" y="2852"/>
                    <a:pt x="1049" y="2852"/>
                  </a:cubicBezTo>
                  <a:cubicBezTo>
                    <a:pt x="1016" y="2852"/>
                    <a:pt x="1006" y="2880"/>
                    <a:pt x="972" y="2896"/>
                  </a:cubicBezTo>
                  <a:cubicBezTo>
                    <a:pt x="945" y="2907"/>
                    <a:pt x="929" y="2918"/>
                    <a:pt x="896" y="2929"/>
                  </a:cubicBezTo>
                  <a:cubicBezTo>
                    <a:pt x="869" y="2940"/>
                    <a:pt x="852" y="2945"/>
                    <a:pt x="825" y="2962"/>
                  </a:cubicBezTo>
                  <a:cubicBezTo>
                    <a:pt x="819" y="2967"/>
                    <a:pt x="814" y="2967"/>
                    <a:pt x="803" y="2973"/>
                  </a:cubicBezTo>
                  <a:cubicBezTo>
                    <a:pt x="776" y="2978"/>
                    <a:pt x="754" y="2984"/>
                    <a:pt x="726" y="2984"/>
                  </a:cubicBezTo>
                  <a:cubicBezTo>
                    <a:pt x="688" y="2989"/>
                    <a:pt x="666" y="2994"/>
                    <a:pt x="628" y="3011"/>
                  </a:cubicBezTo>
                  <a:cubicBezTo>
                    <a:pt x="617" y="3016"/>
                    <a:pt x="612" y="3016"/>
                    <a:pt x="600" y="3022"/>
                  </a:cubicBezTo>
                  <a:cubicBezTo>
                    <a:pt x="584" y="3027"/>
                    <a:pt x="579" y="3038"/>
                    <a:pt x="574" y="3049"/>
                  </a:cubicBezTo>
                  <a:cubicBezTo>
                    <a:pt x="552" y="3082"/>
                    <a:pt x="536" y="3093"/>
                    <a:pt x="514" y="3125"/>
                  </a:cubicBezTo>
                  <a:cubicBezTo>
                    <a:pt x="497" y="3142"/>
                    <a:pt x="486" y="3152"/>
                    <a:pt x="470" y="3169"/>
                  </a:cubicBezTo>
                  <a:cubicBezTo>
                    <a:pt x="459" y="3185"/>
                    <a:pt x="453" y="3196"/>
                    <a:pt x="432" y="3196"/>
                  </a:cubicBezTo>
                  <a:cubicBezTo>
                    <a:pt x="415" y="3196"/>
                    <a:pt x="410" y="3196"/>
                    <a:pt x="393" y="3191"/>
                  </a:cubicBezTo>
                  <a:cubicBezTo>
                    <a:pt x="355" y="3191"/>
                    <a:pt x="333" y="3191"/>
                    <a:pt x="300" y="3180"/>
                  </a:cubicBezTo>
                  <a:cubicBezTo>
                    <a:pt x="278" y="3174"/>
                    <a:pt x="273" y="3163"/>
                    <a:pt x="251" y="3158"/>
                  </a:cubicBezTo>
                  <a:cubicBezTo>
                    <a:pt x="197" y="2650"/>
                    <a:pt x="197" y="2650"/>
                    <a:pt x="197" y="2650"/>
                  </a:cubicBezTo>
                  <a:cubicBezTo>
                    <a:pt x="164" y="2645"/>
                    <a:pt x="137" y="2645"/>
                    <a:pt x="104" y="2639"/>
                  </a:cubicBezTo>
                  <a:cubicBezTo>
                    <a:pt x="93" y="2634"/>
                    <a:pt x="87" y="2628"/>
                    <a:pt x="71" y="2628"/>
                  </a:cubicBezTo>
                  <a:cubicBezTo>
                    <a:pt x="44" y="2617"/>
                    <a:pt x="27" y="2623"/>
                    <a:pt x="0" y="2612"/>
                  </a:cubicBezTo>
                </a:path>
              </a:pathLst>
            </a:custGeom>
            <a:solidFill>
              <a:schemeClr val="accent4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2" name="Freeform 182"/>
            <p:cNvSpPr>
              <a:spLocks noChangeArrowheads="1"/>
            </p:cNvSpPr>
            <p:nvPr/>
          </p:nvSpPr>
          <p:spPr bwMode="auto">
            <a:xfrm>
              <a:off x="3481200" y="3179327"/>
              <a:ext cx="1643204" cy="1104433"/>
            </a:xfrm>
            <a:custGeom>
              <a:avLst/>
              <a:gdLst>
                <a:gd name="T0" fmla="*/ 2081 w 5438"/>
                <a:gd name="T1" fmla="*/ 54 h 3656"/>
                <a:gd name="T2" fmla="*/ 2961 w 5438"/>
                <a:gd name="T3" fmla="*/ 268 h 3656"/>
                <a:gd name="T4" fmla="*/ 3082 w 5438"/>
                <a:gd name="T5" fmla="*/ 306 h 3656"/>
                <a:gd name="T6" fmla="*/ 3234 w 5438"/>
                <a:gd name="T7" fmla="*/ 257 h 3656"/>
                <a:gd name="T8" fmla="*/ 3420 w 5438"/>
                <a:gd name="T9" fmla="*/ 448 h 3656"/>
                <a:gd name="T10" fmla="*/ 3574 w 5438"/>
                <a:gd name="T11" fmla="*/ 568 h 3656"/>
                <a:gd name="T12" fmla="*/ 3885 w 5438"/>
                <a:gd name="T13" fmla="*/ 661 h 3656"/>
                <a:gd name="T14" fmla="*/ 4130 w 5438"/>
                <a:gd name="T15" fmla="*/ 574 h 3656"/>
                <a:gd name="T16" fmla="*/ 4339 w 5438"/>
                <a:gd name="T17" fmla="*/ 716 h 3656"/>
                <a:gd name="T18" fmla="*/ 4743 w 5438"/>
                <a:gd name="T19" fmla="*/ 722 h 3656"/>
                <a:gd name="T20" fmla="*/ 4972 w 5438"/>
                <a:gd name="T21" fmla="*/ 814 h 3656"/>
                <a:gd name="T22" fmla="*/ 5169 w 5438"/>
                <a:gd name="T23" fmla="*/ 847 h 3656"/>
                <a:gd name="T24" fmla="*/ 5316 w 5438"/>
                <a:gd name="T25" fmla="*/ 1000 h 3656"/>
                <a:gd name="T26" fmla="*/ 5065 w 5438"/>
                <a:gd name="T27" fmla="*/ 1169 h 3656"/>
                <a:gd name="T28" fmla="*/ 4863 w 5438"/>
                <a:gd name="T29" fmla="*/ 1339 h 3656"/>
                <a:gd name="T30" fmla="*/ 4688 w 5438"/>
                <a:gd name="T31" fmla="*/ 1612 h 3656"/>
                <a:gd name="T32" fmla="*/ 4513 w 5438"/>
                <a:gd name="T33" fmla="*/ 1874 h 3656"/>
                <a:gd name="T34" fmla="*/ 4432 w 5438"/>
                <a:gd name="T35" fmla="*/ 2060 h 3656"/>
                <a:gd name="T36" fmla="*/ 4699 w 5438"/>
                <a:gd name="T37" fmla="*/ 2317 h 3656"/>
                <a:gd name="T38" fmla="*/ 4540 w 5438"/>
                <a:gd name="T39" fmla="*/ 2563 h 3656"/>
                <a:gd name="T40" fmla="*/ 4458 w 5438"/>
                <a:gd name="T41" fmla="*/ 2764 h 3656"/>
                <a:gd name="T42" fmla="*/ 4464 w 5438"/>
                <a:gd name="T43" fmla="*/ 3104 h 3656"/>
                <a:gd name="T44" fmla="*/ 4633 w 5438"/>
                <a:gd name="T45" fmla="*/ 3562 h 3656"/>
                <a:gd name="T46" fmla="*/ 4125 w 5438"/>
                <a:gd name="T47" fmla="*/ 3633 h 3656"/>
                <a:gd name="T48" fmla="*/ 3737 w 5438"/>
                <a:gd name="T49" fmla="*/ 3573 h 3656"/>
                <a:gd name="T50" fmla="*/ 3481 w 5438"/>
                <a:gd name="T51" fmla="*/ 3655 h 3656"/>
                <a:gd name="T52" fmla="*/ 3223 w 5438"/>
                <a:gd name="T53" fmla="*/ 3633 h 3656"/>
                <a:gd name="T54" fmla="*/ 3415 w 5438"/>
                <a:gd name="T55" fmla="*/ 3371 h 3656"/>
                <a:gd name="T56" fmla="*/ 3327 w 5438"/>
                <a:gd name="T57" fmla="*/ 3147 h 3656"/>
                <a:gd name="T58" fmla="*/ 2978 w 5438"/>
                <a:gd name="T59" fmla="*/ 3185 h 3656"/>
                <a:gd name="T60" fmla="*/ 2551 w 5438"/>
                <a:gd name="T61" fmla="*/ 3136 h 3656"/>
                <a:gd name="T62" fmla="*/ 2125 w 5438"/>
                <a:gd name="T63" fmla="*/ 3174 h 3656"/>
                <a:gd name="T64" fmla="*/ 2011 w 5438"/>
                <a:gd name="T65" fmla="*/ 3377 h 3656"/>
                <a:gd name="T66" fmla="*/ 1803 w 5438"/>
                <a:gd name="T67" fmla="*/ 3322 h 3656"/>
                <a:gd name="T68" fmla="*/ 1671 w 5438"/>
                <a:gd name="T69" fmla="*/ 3213 h 3656"/>
                <a:gd name="T70" fmla="*/ 1442 w 5438"/>
                <a:gd name="T71" fmla="*/ 3213 h 3656"/>
                <a:gd name="T72" fmla="*/ 1262 w 5438"/>
                <a:gd name="T73" fmla="*/ 3098 h 3656"/>
                <a:gd name="T74" fmla="*/ 787 w 5438"/>
                <a:gd name="T75" fmla="*/ 2918 h 3656"/>
                <a:gd name="T76" fmla="*/ 410 w 5438"/>
                <a:gd name="T77" fmla="*/ 2775 h 3656"/>
                <a:gd name="T78" fmla="*/ 410 w 5438"/>
                <a:gd name="T79" fmla="*/ 2524 h 3656"/>
                <a:gd name="T80" fmla="*/ 677 w 5438"/>
                <a:gd name="T81" fmla="*/ 2371 h 3656"/>
                <a:gd name="T82" fmla="*/ 754 w 5438"/>
                <a:gd name="T83" fmla="*/ 2038 h 3656"/>
                <a:gd name="T84" fmla="*/ 666 w 5438"/>
                <a:gd name="T85" fmla="*/ 1918 h 3656"/>
                <a:gd name="T86" fmla="*/ 551 w 5438"/>
                <a:gd name="T87" fmla="*/ 1694 h 3656"/>
                <a:gd name="T88" fmla="*/ 120 w 5438"/>
                <a:gd name="T89" fmla="*/ 1568 h 3656"/>
                <a:gd name="T90" fmla="*/ 136 w 5438"/>
                <a:gd name="T91" fmla="*/ 1350 h 3656"/>
                <a:gd name="T92" fmla="*/ 27 w 5438"/>
                <a:gd name="T93" fmla="*/ 1224 h 3656"/>
                <a:gd name="T94" fmla="*/ 191 w 5438"/>
                <a:gd name="T95" fmla="*/ 1005 h 3656"/>
                <a:gd name="T96" fmla="*/ 311 w 5438"/>
                <a:gd name="T97" fmla="*/ 786 h 3656"/>
                <a:gd name="T98" fmla="*/ 306 w 5438"/>
                <a:gd name="T99" fmla="*/ 579 h 3656"/>
                <a:gd name="T100" fmla="*/ 333 w 5438"/>
                <a:gd name="T101" fmla="*/ 393 h 3656"/>
                <a:gd name="T102" fmla="*/ 432 w 5438"/>
                <a:gd name="T103" fmla="*/ 366 h 3656"/>
                <a:gd name="T104" fmla="*/ 573 w 5438"/>
                <a:gd name="T105" fmla="*/ 186 h 3656"/>
                <a:gd name="T106" fmla="*/ 765 w 5438"/>
                <a:gd name="T107" fmla="*/ 180 h 3656"/>
                <a:gd name="T108" fmla="*/ 945 w 5438"/>
                <a:gd name="T109" fmla="*/ 323 h 3656"/>
                <a:gd name="T110" fmla="*/ 1142 w 5438"/>
                <a:gd name="T111" fmla="*/ 334 h 3656"/>
                <a:gd name="T112" fmla="*/ 1229 w 5438"/>
                <a:gd name="T113" fmla="*/ 328 h 3656"/>
                <a:gd name="T114" fmla="*/ 1382 w 5438"/>
                <a:gd name="T115" fmla="*/ 273 h 3656"/>
                <a:gd name="T116" fmla="*/ 1497 w 5438"/>
                <a:gd name="T117" fmla="*/ 87 h 365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5438" h="3656">
                  <a:moveTo>
                    <a:pt x="1492" y="49"/>
                  </a:moveTo>
                  <a:lnTo>
                    <a:pt x="1492" y="49"/>
                  </a:lnTo>
                  <a:cubicBezTo>
                    <a:pt x="1546" y="27"/>
                    <a:pt x="1574" y="5"/>
                    <a:pt x="1628" y="0"/>
                  </a:cubicBezTo>
                  <a:cubicBezTo>
                    <a:pt x="1977" y="54"/>
                    <a:pt x="1977" y="54"/>
                    <a:pt x="1977" y="54"/>
                  </a:cubicBezTo>
                  <a:cubicBezTo>
                    <a:pt x="2081" y="54"/>
                    <a:pt x="2081" y="54"/>
                    <a:pt x="2081" y="54"/>
                  </a:cubicBezTo>
                  <a:cubicBezTo>
                    <a:pt x="2650" y="202"/>
                    <a:pt x="2650" y="202"/>
                    <a:pt x="2650" y="202"/>
                  </a:cubicBezTo>
                  <a:cubicBezTo>
                    <a:pt x="2705" y="230"/>
                    <a:pt x="2737" y="251"/>
                    <a:pt x="2798" y="262"/>
                  </a:cubicBezTo>
                  <a:cubicBezTo>
                    <a:pt x="2824" y="273"/>
                    <a:pt x="2841" y="273"/>
                    <a:pt x="2868" y="284"/>
                  </a:cubicBezTo>
                  <a:cubicBezTo>
                    <a:pt x="2890" y="290"/>
                    <a:pt x="2901" y="306"/>
                    <a:pt x="2928" y="306"/>
                  </a:cubicBezTo>
                  <a:cubicBezTo>
                    <a:pt x="2945" y="306"/>
                    <a:pt x="2950" y="284"/>
                    <a:pt x="2961" y="268"/>
                  </a:cubicBezTo>
                  <a:cubicBezTo>
                    <a:pt x="2972" y="246"/>
                    <a:pt x="2994" y="235"/>
                    <a:pt x="3016" y="235"/>
                  </a:cubicBezTo>
                  <a:cubicBezTo>
                    <a:pt x="3027" y="235"/>
                    <a:pt x="3032" y="246"/>
                    <a:pt x="3043" y="251"/>
                  </a:cubicBezTo>
                  <a:cubicBezTo>
                    <a:pt x="3049" y="257"/>
                    <a:pt x="3060" y="257"/>
                    <a:pt x="3065" y="262"/>
                  </a:cubicBezTo>
                  <a:cubicBezTo>
                    <a:pt x="3071" y="273"/>
                    <a:pt x="3071" y="284"/>
                    <a:pt x="3076" y="295"/>
                  </a:cubicBezTo>
                  <a:cubicBezTo>
                    <a:pt x="3082" y="301"/>
                    <a:pt x="3082" y="306"/>
                    <a:pt x="3082" y="306"/>
                  </a:cubicBezTo>
                  <a:cubicBezTo>
                    <a:pt x="3098" y="317"/>
                    <a:pt x="3109" y="306"/>
                    <a:pt x="3125" y="306"/>
                  </a:cubicBezTo>
                  <a:cubicBezTo>
                    <a:pt x="3136" y="306"/>
                    <a:pt x="3142" y="317"/>
                    <a:pt x="3147" y="323"/>
                  </a:cubicBezTo>
                  <a:cubicBezTo>
                    <a:pt x="3164" y="306"/>
                    <a:pt x="3169" y="290"/>
                    <a:pt x="3179" y="268"/>
                  </a:cubicBezTo>
                  <a:cubicBezTo>
                    <a:pt x="3191" y="257"/>
                    <a:pt x="3197" y="235"/>
                    <a:pt x="3213" y="235"/>
                  </a:cubicBezTo>
                  <a:cubicBezTo>
                    <a:pt x="3223" y="235"/>
                    <a:pt x="3229" y="246"/>
                    <a:pt x="3234" y="257"/>
                  </a:cubicBezTo>
                  <a:cubicBezTo>
                    <a:pt x="3245" y="290"/>
                    <a:pt x="3240" y="312"/>
                    <a:pt x="3256" y="345"/>
                  </a:cubicBezTo>
                  <a:cubicBezTo>
                    <a:pt x="3262" y="360"/>
                    <a:pt x="3272" y="366"/>
                    <a:pt x="3283" y="382"/>
                  </a:cubicBezTo>
                  <a:cubicBezTo>
                    <a:pt x="3300" y="404"/>
                    <a:pt x="3305" y="431"/>
                    <a:pt x="3333" y="431"/>
                  </a:cubicBezTo>
                  <a:cubicBezTo>
                    <a:pt x="3355" y="431"/>
                    <a:pt x="3366" y="426"/>
                    <a:pt x="3387" y="426"/>
                  </a:cubicBezTo>
                  <a:cubicBezTo>
                    <a:pt x="3404" y="426"/>
                    <a:pt x="3409" y="442"/>
                    <a:pt x="3420" y="448"/>
                  </a:cubicBezTo>
                  <a:cubicBezTo>
                    <a:pt x="3437" y="453"/>
                    <a:pt x="3448" y="453"/>
                    <a:pt x="3470" y="453"/>
                  </a:cubicBezTo>
                  <a:cubicBezTo>
                    <a:pt x="3491" y="453"/>
                    <a:pt x="3524" y="442"/>
                    <a:pt x="3524" y="464"/>
                  </a:cubicBezTo>
                  <a:cubicBezTo>
                    <a:pt x="3524" y="475"/>
                    <a:pt x="3519" y="481"/>
                    <a:pt x="3519" y="492"/>
                  </a:cubicBezTo>
                  <a:cubicBezTo>
                    <a:pt x="3519" y="503"/>
                    <a:pt x="3524" y="508"/>
                    <a:pt x="3535" y="519"/>
                  </a:cubicBezTo>
                  <a:cubicBezTo>
                    <a:pt x="3552" y="535"/>
                    <a:pt x="3557" y="546"/>
                    <a:pt x="3574" y="568"/>
                  </a:cubicBezTo>
                  <a:cubicBezTo>
                    <a:pt x="3590" y="601"/>
                    <a:pt x="3606" y="618"/>
                    <a:pt x="3628" y="645"/>
                  </a:cubicBezTo>
                  <a:cubicBezTo>
                    <a:pt x="3633" y="650"/>
                    <a:pt x="3639" y="656"/>
                    <a:pt x="3649" y="661"/>
                  </a:cubicBezTo>
                  <a:cubicBezTo>
                    <a:pt x="3666" y="667"/>
                    <a:pt x="3677" y="667"/>
                    <a:pt x="3693" y="667"/>
                  </a:cubicBezTo>
                  <a:cubicBezTo>
                    <a:pt x="3764" y="667"/>
                    <a:pt x="3764" y="667"/>
                    <a:pt x="3764" y="667"/>
                  </a:cubicBezTo>
                  <a:cubicBezTo>
                    <a:pt x="3814" y="667"/>
                    <a:pt x="3841" y="667"/>
                    <a:pt x="3885" y="661"/>
                  </a:cubicBezTo>
                  <a:cubicBezTo>
                    <a:pt x="3896" y="661"/>
                    <a:pt x="3907" y="667"/>
                    <a:pt x="3918" y="661"/>
                  </a:cubicBezTo>
                  <a:cubicBezTo>
                    <a:pt x="3934" y="650"/>
                    <a:pt x="3940" y="634"/>
                    <a:pt x="3956" y="618"/>
                  </a:cubicBezTo>
                  <a:cubicBezTo>
                    <a:pt x="3962" y="607"/>
                    <a:pt x="3967" y="590"/>
                    <a:pt x="3983" y="590"/>
                  </a:cubicBezTo>
                  <a:cubicBezTo>
                    <a:pt x="3988" y="590"/>
                    <a:pt x="3988" y="596"/>
                    <a:pt x="4000" y="596"/>
                  </a:cubicBezTo>
                  <a:cubicBezTo>
                    <a:pt x="4130" y="574"/>
                    <a:pt x="4130" y="574"/>
                    <a:pt x="4130" y="574"/>
                  </a:cubicBezTo>
                  <a:cubicBezTo>
                    <a:pt x="4147" y="585"/>
                    <a:pt x="4152" y="596"/>
                    <a:pt x="4169" y="612"/>
                  </a:cubicBezTo>
                  <a:cubicBezTo>
                    <a:pt x="4185" y="628"/>
                    <a:pt x="4202" y="634"/>
                    <a:pt x="4224" y="645"/>
                  </a:cubicBezTo>
                  <a:cubicBezTo>
                    <a:pt x="4245" y="661"/>
                    <a:pt x="4262" y="672"/>
                    <a:pt x="4289" y="683"/>
                  </a:cubicBezTo>
                  <a:cubicBezTo>
                    <a:pt x="4295" y="689"/>
                    <a:pt x="4300" y="694"/>
                    <a:pt x="4306" y="700"/>
                  </a:cubicBezTo>
                  <a:cubicBezTo>
                    <a:pt x="4317" y="705"/>
                    <a:pt x="4328" y="705"/>
                    <a:pt x="4339" y="716"/>
                  </a:cubicBezTo>
                  <a:cubicBezTo>
                    <a:pt x="4371" y="732"/>
                    <a:pt x="4393" y="743"/>
                    <a:pt x="4432" y="743"/>
                  </a:cubicBezTo>
                  <a:cubicBezTo>
                    <a:pt x="4464" y="743"/>
                    <a:pt x="4486" y="738"/>
                    <a:pt x="4513" y="722"/>
                  </a:cubicBezTo>
                  <a:cubicBezTo>
                    <a:pt x="4524" y="716"/>
                    <a:pt x="4535" y="716"/>
                    <a:pt x="4546" y="705"/>
                  </a:cubicBezTo>
                  <a:cubicBezTo>
                    <a:pt x="4568" y="689"/>
                    <a:pt x="4568" y="678"/>
                    <a:pt x="4595" y="667"/>
                  </a:cubicBezTo>
                  <a:cubicBezTo>
                    <a:pt x="4644" y="700"/>
                    <a:pt x="4683" y="722"/>
                    <a:pt x="4743" y="722"/>
                  </a:cubicBezTo>
                  <a:cubicBezTo>
                    <a:pt x="4765" y="722"/>
                    <a:pt x="4781" y="716"/>
                    <a:pt x="4803" y="711"/>
                  </a:cubicBezTo>
                  <a:cubicBezTo>
                    <a:pt x="4825" y="700"/>
                    <a:pt x="4835" y="683"/>
                    <a:pt x="4857" y="678"/>
                  </a:cubicBezTo>
                  <a:cubicBezTo>
                    <a:pt x="4868" y="672"/>
                    <a:pt x="4874" y="672"/>
                    <a:pt x="4890" y="672"/>
                  </a:cubicBezTo>
                  <a:cubicBezTo>
                    <a:pt x="4917" y="672"/>
                    <a:pt x="4934" y="678"/>
                    <a:pt x="4961" y="678"/>
                  </a:cubicBezTo>
                  <a:cubicBezTo>
                    <a:pt x="4961" y="732"/>
                    <a:pt x="4967" y="759"/>
                    <a:pt x="4972" y="814"/>
                  </a:cubicBezTo>
                  <a:cubicBezTo>
                    <a:pt x="4978" y="847"/>
                    <a:pt x="4978" y="863"/>
                    <a:pt x="4983" y="890"/>
                  </a:cubicBezTo>
                  <a:cubicBezTo>
                    <a:pt x="4988" y="907"/>
                    <a:pt x="4994" y="918"/>
                    <a:pt x="4999" y="934"/>
                  </a:cubicBezTo>
                  <a:cubicBezTo>
                    <a:pt x="5021" y="923"/>
                    <a:pt x="5032" y="918"/>
                    <a:pt x="5049" y="907"/>
                  </a:cubicBezTo>
                  <a:cubicBezTo>
                    <a:pt x="5071" y="896"/>
                    <a:pt x="5082" y="896"/>
                    <a:pt x="5103" y="885"/>
                  </a:cubicBezTo>
                  <a:cubicBezTo>
                    <a:pt x="5131" y="874"/>
                    <a:pt x="5142" y="863"/>
                    <a:pt x="5169" y="847"/>
                  </a:cubicBezTo>
                  <a:cubicBezTo>
                    <a:pt x="5186" y="874"/>
                    <a:pt x="5197" y="890"/>
                    <a:pt x="5229" y="890"/>
                  </a:cubicBezTo>
                  <a:cubicBezTo>
                    <a:pt x="5437" y="852"/>
                    <a:pt x="5437" y="852"/>
                    <a:pt x="5437" y="852"/>
                  </a:cubicBezTo>
                  <a:lnTo>
                    <a:pt x="5437" y="852"/>
                  </a:lnTo>
                  <a:cubicBezTo>
                    <a:pt x="5420" y="880"/>
                    <a:pt x="5404" y="896"/>
                    <a:pt x="5382" y="918"/>
                  </a:cubicBezTo>
                  <a:cubicBezTo>
                    <a:pt x="5355" y="945"/>
                    <a:pt x="5349" y="973"/>
                    <a:pt x="5316" y="1000"/>
                  </a:cubicBezTo>
                  <a:cubicBezTo>
                    <a:pt x="5300" y="1016"/>
                    <a:pt x="5283" y="1022"/>
                    <a:pt x="5261" y="1033"/>
                  </a:cubicBezTo>
                  <a:cubicBezTo>
                    <a:pt x="5229" y="1049"/>
                    <a:pt x="5207" y="1066"/>
                    <a:pt x="5169" y="1066"/>
                  </a:cubicBezTo>
                  <a:cubicBezTo>
                    <a:pt x="5120" y="1066"/>
                    <a:pt x="5120" y="1066"/>
                    <a:pt x="5120" y="1066"/>
                  </a:cubicBezTo>
                  <a:cubicBezTo>
                    <a:pt x="5120" y="1093"/>
                    <a:pt x="5120" y="1109"/>
                    <a:pt x="5109" y="1137"/>
                  </a:cubicBezTo>
                  <a:cubicBezTo>
                    <a:pt x="5098" y="1152"/>
                    <a:pt x="5076" y="1158"/>
                    <a:pt x="5065" y="1169"/>
                  </a:cubicBezTo>
                  <a:cubicBezTo>
                    <a:pt x="5049" y="1191"/>
                    <a:pt x="5038" y="1202"/>
                    <a:pt x="5016" y="1213"/>
                  </a:cubicBezTo>
                  <a:cubicBezTo>
                    <a:pt x="4983" y="1235"/>
                    <a:pt x="4961" y="1240"/>
                    <a:pt x="4928" y="1257"/>
                  </a:cubicBezTo>
                  <a:cubicBezTo>
                    <a:pt x="4912" y="1267"/>
                    <a:pt x="4906" y="1273"/>
                    <a:pt x="4890" y="1278"/>
                  </a:cubicBezTo>
                  <a:cubicBezTo>
                    <a:pt x="4879" y="1278"/>
                    <a:pt x="4863" y="1284"/>
                    <a:pt x="4863" y="1295"/>
                  </a:cubicBezTo>
                  <a:cubicBezTo>
                    <a:pt x="4863" y="1339"/>
                    <a:pt x="4863" y="1339"/>
                    <a:pt x="4863" y="1339"/>
                  </a:cubicBezTo>
                  <a:cubicBezTo>
                    <a:pt x="4863" y="1361"/>
                    <a:pt x="4857" y="1371"/>
                    <a:pt x="4846" y="1388"/>
                  </a:cubicBezTo>
                  <a:cubicBezTo>
                    <a:pt x="4835" y="1404"/>
                    <a:pt x="4830" y="1421"/>
                    <a:pt x="4819" y="1432"/>
                  </a:cubicBezTo>
                  <a:cubicBezTo>
                    <a:pt x="4787" y="1465"/>
                    <a:pt x="4781" y="1486"/>
                    <a:pt x="4754" y="1525"/>
                  </a:cubicBezTo>
                  <a:cubicBezTo>
                    <a:pt x="4743" y="1540"/>
                    <a:pt x="4732" y="1557"/>
                    <a:pt x="4721" y="1573"/>
                  </a:cubicBezTo>
                  <a:cubicBezTo>
                    <a:pt x="4710" y="1590"/>
                    <a:pt x="4699" y="1601"/>
                    <a:pt x="4688" y="1612"/>
                  </a:cubicBezTo>
                  <a:cubicBezTo>
                    <a:pt x="4661" y="1639"/>
                    <a:pt x="4655" y="1661"/>
                    <a:pt x="4639" y="1688"/>
                  </a:cubicBezTo>
                  <a:cubicBezTo>
                    <a:pt x="4633" y="1699"/>
                    <a:pt x="4628" y="1710"/>
                    <a:pt x="4622" y="1721"/>
                  </a:cubicBezTo>
                  <a:cubicBezTo>
                    <a:pt x="4606" y="1743"/>
                    <a:pt x="4595" y="1754"/>
                    <a:pt x="4579" y="1781"/>
                  </a:cubicBezTo>
                  <a:cubicBezTo>
                    <a:pt x="4573" y="1798"/>
                    <a:pt x="4568" y="1803"/>
                    <a:pt x="4562" y="1820"/>
                  </a:cubicBezTo>
                  <a:cubicBezTo>
                    <a:pt x="4546" y="1836"/>
                    <a:pt x="4529" y="1853"/>
                    <a:pt x="4513" y="1874"/>
                  </a:cubicBezTo>
                  <a:cubicBezTo>
                    <a:pt x="4513" y="1880"/>
                    <a:pt x="4507" y="1885"/>
                    <a:pt x="4502" y="1891"/>
                  </a:cubicBezTo>
                  <a:cubicBezTo>
                    <a:pt x="4486" y="1912"/>
                    <a:pt x="4469" y="1924"/>
                    <a:pt x="4453" y="1945"/>
                  </a:cubicBezTo>
                  <a:cubicBezTo>
                    <a:pt x="4436" y="1961"/>
                    <a:pt x="4432" y="1978"/>
                    <a:pt x="4410" y="1994"/>
                  </a:cubicBezTo>
                  <a:cubicBezTo>
                    <a:pt x="4399" y="2011"/>
                    <a:pt x="4388" y="2021"/>
                    <a:pt x="4377" y="2032"/>
                  </a:cubicBezTo>
                  <a:cubicBezTo>
                    <a:pt x="4393" y="2043"/>
                    <a:pt x="4410" y="2049"/>
                    <a:pt x="4432" y="2060"/>
                  </a:cubicBezTo>
                  <a:cubicBezTo>
                    <a:pt x="4469" y="2082"/>
                    <a:pt x="4480" y="2104"/>
                    <a:pt x="4518" y="2136"/>
                  </a:cubicBezTo>
                  <a:cubicBezTo>
                    <a:pt x="4529" y="2147"/>
                    <a:pt x="4540" y="2158"/>
                    <a:pt x="4551" y="2175"/>
                  </a:cubicBezTo>
                  <a:cubicBezTo>
                    <a:pt x="4562" y="2191"/>
                    <a:pt x="4573" y="2197"/>
                    <a:pt x="4584" y="2213"/>
                  </a:cubicBezTo>
                  <a:cubicBezTo>
                    <a:pt x="4601" y="2230"/>
                    <a:pt x="4612" y="2246"/>
                    <a:pt x="4633" y="2257"/>
                  </a:cubicBezTo>
                  <a:cubicBezTo>
                    <a:pt x="4661" y="2273"/>
                    <a:pt x="4699" y="2284"/>
                    <a:pt x="4699" y="2317"/>
                  </a:cubicBezTo>
                  <a:cubicBezTo>
                    <a:pt x="4699" y="2338"/>
                    <a:pt x="4688" y="2344"/>
                    <a:pt x="4677" y="2360"/>
                  </a:cubicBezTo>
                  <a:cubicBezTo>
                    <a:pt x="4666" y="2377"/>
                    <a:pt x="4661" y="2393"/>
                    <a:pt x="4655" y="2415"/>
                  </a:cubicBezTo>
                  <a:cubicBezTo>
                    <a:pt x="4650" y="2448"/>
                    <a:pt x="4655" y="2475"/>
                    <a:pt x="4633" y="2508"/>
                  </a:cubicBezTo>
                  <a:cubicBezTo>
                    <a:pt x="4628" y="2524"/>
                    <a:pt x="4612" y="2524"/>
                    <a:pt x="4595" y="2535"/>
                  </a:cubicBezTo>
                  <a:cubicBezTo>
                    <a:pt x="4573" y="2546"/>
                    <a:pt x="4562" y="2557"/>
                    <a:pt x="4540" y="2563"/>
                  </a:cubicBezTo>
                  <a:cubicBezTo>
                    <a:pt x="4518" y="2574"/>
                    <a:pt x="4502" y="2585"/>
                    <a:pt x="4486" y="2596"/>
                  </a:cubicBezTo>
                  <a:cubicBezTo>
                    <a:pt x="4469" y="2606"/>
                    <a:pt x="4447" y="2612"/>
                    <a:pt x="4447" y="2628"/>
                  </a:cubicBezTo>
                  <a:cubicBezTo>
                    <a:pt x="4447" y="2634"/>
                    <a:pt x="4453" y="2639"/>
                    <a:pt x="4453" y="2650"/>
                  </a:cubicBezTo>
                  <a:cubicBezTo>
                    <a:pt x="4453" y="2667"/>
                    <a:pt x="4447" y="2672"/>
                    <a:pt x="4447" y="2689"/>
                  </a:cubicBezTo>
                  <a:cubicBezTo>
                    <a:pt x="4447" y="2715"/>
                    <a:pt x="4453" y="2732"/>
                    <a:pt x="4458" y="2764"/>
                  </a:cubicBezTo>
                  <a:cubicBezTo>
                    <a:pt x="4464" y="2775"/>
                    <a:pt x="4469" y="2781"/>
                    <a:pt x="4469" y="2797"/>
                  </a:cubicBezTo>
                  <a:cubicBezTo>
                    <a:pt x="4469" y="2836"/>
                    <a:pt x="4469" y="2863"/>
                    <a:pt x="4469" y="2907"/>
                  </a:cubicBezTo>
                  <a:cubicBezTo>
                    <a:pt x="4464" y="2934"/>
                    <a:pt x="4464" y="2951"/>
                    <a:pt x="4458" y="2978"/>
                  </a:cubicBezTo>
                  <a:cubicBezTo>
                    <a:pt x="4453" y="3005"/>
                    <a:pt x="4447" y="3022"/>
                    <a:pt x="4447" y="3049"/>
                  </a:cubicBezTo>
                  <a:cubicBezTo>
                    <a:pt x="4447" y="3071"/>
                    <a:pt x="4458" y="3088"/>
                    <a:pt x="4464" y="3104"/>
                  </a:cubicBezTo>
                  <a:cubicBezTo>
                    <a:pt x="4475" y="3136"/>
                    <a:pt x="4480" y="3158"/>
                    <a:pt x="4497" y="3191"/>
                  </a:cubicBezTo>
                  <a:cubicBezTo>
                    <a:pt x="4513" y="3218"/>
                    <a:pt x="4529" y="3235"/>
                    <a:pt x="4529" y="3262"/>
                  </a:cubicBezTo>
                  <a:cubicBezTo>
                    <a:pt x="4529" y="3295"/>
                    <a:pt x="4524" y="3311"/>
                    <a:pt x="4524" y="3339"/>
                  </a:cubicBezTo>
                  <a:cubicBezTo>
                    <a:pt x="4524" y="3366"/>
                    <a:pt x="4535" y="3377"/>
                    <a:pt x="4546" y="3404"/>
                  </a:cubicBezTo>
                  <a:cubicBezTo>
                    <a:pt x="4568" y="3470"/>
                    <a:pt x="4601" y="3497"/>
                    <a:pt x="4633" y="3562"/>
                  </a:cubicBezTo>
                  <a:lnTo>
                    <a:pt x="4633" y="3562"/>
                  </a:lnTo>
                  <a:cubicBezTo>
                    <a:pt x="4339" y="3628"/>
                    <a:pt x="4339" y="3628"/>
                    <a:pt x="4339" y="3628"/>
                  </a:cubicBezTo>
                  <a:cubicBezTo>
                    <a:pt x="4306" y="3622"/>
                    <a:pt x="4284" y="3601"/>
                    <a:pt x="4251" y="3601"/>
                  </a:cubicBezTo>
                  <a:cubicBezTo>
                    <a:pt x="4224" y="3601"/>
                    <a:pt x="4207" y="3606"/>
                    <a:pt x="4185" y="3617"/>
                  </a:cubicBezTo>
                  <a:cubicBezTo>
                    <a:pt x="4163" y="3622"/>
                    <a:pt x="4147" y="3628"/>
                    <a:pt x="4125" y="3633"/>
                  </a:cubicBezTo>
                  <a:cubicBezTo>
                    <a:pt x="4087" y="3639"/>
                    <a:pt x="4065" y="3650"/>
                    <a:pt x="4026" y="3650"/>
                  </a:cubicBezTo>
                  <a:cubicBezTo>
                    <a:pt x="3967" y="3650"/>
                    <a:pt x="3934" y="3633"/>
                    <a:pt x="3879" y="3612"/>
                  </a:cubicBezTo>
                  <a:cubicBezTo>
                    <a:pt x="3858" y="3601"/>
                    <a:pt x="3847" y="3595"/>
                    <a:pt x="3825" y="3590"/>
                  </a:cubicBezTo>
                  <a:cubicBezTo>
                    <a:pt x="3803" y="3584"/>
                    <a:pt x="3792" y="3584"/>
                    <a:pt x="3770" y="3579"/>
                  </a:cubicBezTo>
                  <a:cubicBezTo>
                    <a:pt x="3759" y="3579"/>
                    <a:pt x="3748" y="3573"/>
                    <a:pt x="3737" y="3573"/>
                  </a:cubicBezTo>
                  <a:cubicBezTo>
                    <a:pt x="3710" y="3573"/>
                    <a:pt x="3699" y="3584"/>
                    <a:pt x="3677" y="3590"/>
                  </a:cubicBezTo>
                  <a:cubicBezTo>
                    <a:pt x="3655" y="3595"/>
                    <a:pt x="3644" y="3595"/>
                    <a:pt x="3623" y="3606"/>
                  </a:cubicBezTo>
                  <a:cubicBezTo>
                    <a:pt x="3606" y="3612"/>
                    <a:pt x="3606" y="3622"/>
                    <a:pt x="3585" y="3633"/>
                  </a:cubicBezTo>
                  <a:lnTo>
                    <a:pt x="3585" y="3633"/>
                  </a:lnTo>
                  <a:cubicBezTo>
                    <a:pt x="3481" y="3655"/>
                    <a:pt x="3481" y="3655"/>
                    <a:pt x="3481" y="3655"/>
                  </a:cubicBezTo>
                  <a:cubicBezTo>
                    <a:pt x="3420" y="3655"/>
                    <a:pt x="3420" y="3655"/>
                    <a:pt x="3420" y="3655"/>
                  </a:cubicBezTo>
                  <a:cubicBezTo>
                    <a:pt x="3415" y="3655"/>
                    <a:pt x="3409" y="3655"/>
                    <a:pt x="3398" y="3650"/>
                  </a:cubicBezTo>
                  <a:cubicBezTo>
                    <a:pt x="3382" y="3650"/>
                    <a:pt x="3371" y="3650"/>
                    <a:pt x="3355" y="3650"/>
                  </a:cubicBezTo>
                  <a:cubicBezTo>
                    <a:pt x="3327" y="3655"/>
                    <a:pt x="3311" y="3655"/>
                    <a:pt x="3283" y="3650"/>
                  </a:cubicBezTo>
                  <a:cubicBezTo>
                    <a:pt x="3262" y="3644"/>
                    <a:pt x="3245" y="3639"/>
                    <a:pt x="3223" y="3633"/>
                  </a:cubicBezTo>
                  <a:lnTo>
                    <a:pt x="3223" y="3633"/>
                  </a:lnTo>
                  <a:cubicBezTo>
                    <a:pt x="3234" y="3617"/>
                    <a:pt x="3234" y="3612"/>
                    <a:pt x="3245" y="3601"/>
                  </a:cubicBezTo>
                  <a:cubicBezTo>
                    <a:pt x="3267" y="3579"/>
                    <a:pt x="3289" y="3579"/>
                    <a:pt x="3311" y="3562"/>
                  </a:cubicBezTo>
                  <a:cubicBezTo>
                    <a:pt x="3344" y="3540"/>
                    <a:pt x="3355" y="3514"/>
                    <a:pt x="3371" y="3475"/>
                  </a:cubicBezTo>
                  <a:cubicBezTo>
                    <a:pt x="3393" y="3437"/>
                    <a:pt x="3398" y="3410"/>
                    <a:pt x="3415" y="3371"/>
                  </a:cubicBezTo>
                  <a:cubicBezTo>
                    <a:pt x="3426" y="3339"/>
                    <a:pt x="3442" y="3317"/>
                    <a:pt x="3442" y="3284"/>
                  </a:cubicBezTo>
                  <a:cubicBezTo>
                    <a:pt x="3442" y="3262"/>
                    <a:pt x="3431" y="3251"/>
                    <a:pt x="3420" y="3235"/>
                  </a:cubicBezTo>
                  <a:cubicBezTo>
                    <a:pt x="3409" y="3218"/>
                    <a:pt x="3404" y="3207"/>
                    <a:pt x="3398" y="3191"/>
                  </a:cubicBezTo>
                  <a:cubicBezTo>
                    <a:pt x="3393" y="3180"/>
                    <a:pt x="3393" y="3163"/>
                    <a:pt x="3382" y="3158"/>
                  </a:cubicBezTo>
                  <a:cubicBezTo>
                    <a:pt x="3360" y="3152"/>
                    <a:pt x="3349" y="3152"/>
                    <a:pt x="3327" y="3147"/>
                  </a:cubicBezTo>
                  <a:cubicBezTo>
                    <a:pt x="3289" y="3147"/>
                    <a:pt x="3262" y="3141"/>
                    <a:pt x="3223" y="3141"/>
                  </a:cubicBezTo>
                  <a:cubicBezTo>
                    <a:pt x="3191" y="3141"/>
                    <a:pt x="3175" y="3141"/>
                    <a:pt x="3142" y="3141"/>
                  </a:cubicBezTo>
                  <a:cubicBezTo>
                    <a:pt x="3114" y="3141"/>
                    <a:pt x="3098" y="3141"/>
                    <a:pt x="3076" y="3152"/>
                  </a:cubicBezTo>
                  <a:cubicBezTo>
                    <a:pt x="3054" y="3158"/>
                    <a:pt x="3043" y="3169"/>
                    <a:pt x="3021" y="3174"/>
                  </a:cubicBezTo>
                  <a:cubicBezTo>
                    <a:pt x="3005" y="3180"/>
                    <a:pt x="2994" y="3185"/>
                    <a:pt x="2978" y="3185"/>
                  </a:cubicBezTo>
                  <a:cubicBezTo>
                    <a:pt x="2939" y="3202"/>
                    <a:pt x="2912" y="3202"/>
                    <a:pt x="2868" y="3202"/>
                  </a:cubicBezTo>
                  <a:cubicBezTo>
                    <a:pt x="2836" y="3202"/>
                    <a:pt x="2814" y="3196"/>
                    <a:pt x="2781" y="3191"/>
                  </a:cubicBezTo>
                  <a:cubicBezTo>
                    <a:pt x="2754" y="3185"/>
                    <a:pt x="2737" y="3185"/>
                    <a:pt x="2716" y="3174"/>
                  </a:cubicBezTo>
                  <a:cubicBezTo>
                    <a:pt x="2677" y="3169"/>
                    <a:pt x="2655" y="3169"/>
                    <a:pt x="2617" y="3158"/>
                  </a:cubicBezTo>
                  <a:cubicBezTo>
                    <a:pt x="2595" y="3147"/>
                    <a:pt x="2579" y="3136"/>
                    <a:pt x="2551" y="3136"/>
                  </a:cubicBezTo>
                  <a:cubicBezTo>
                    <a:pt x="2502" y="3136"/>
                    <a:pt x="2475" y="3147"/>
                    <a:pt x="2431" y="3147"/>
                  </a:cubicBezTo>
                  <a:cubicBezTo>
                    <a:pt x="2393" y="3147"/>
                    <a:pt x="2371" y="3136"/>
                    <a:pt x="2333" y="3125"/>
                  </a:cubicBezTo>
                  <a:cubicBezTo>
                    <a:pt x="2267" y="3109"/>
                    <a:pt x="2229" y="3098"/>
                    <a:pt x="2163" y="3082"/>
                  </a:cubicBezTo>
                  <a:cubicBezTo>
                    <a:pt x="2152" y="3104"/>
                    <a:pt x="2147" y="3114"/>
                    <a:pt x="2136" y="3136"/>
                  </a:cubicBezTo>
                  <a:cubicBezTo>
                    <a:pt x="2131" y="3152"/>
                    <a:pt x="2125" y="3163"/>
                    <a:pt x="2125" y="3174"/>
                  </a:cubicBezTo>
                  <a:cubicBezTo>
                    <a:pt x="2114" y="3207"/>
                    <a:pt x="2109" y="3229"/>
                    <a:pt x="2103" y="3262"/>
                  </a:cubicBezTo>
                  <a:cubicBezTo>
                    <a:pt x="2098" y="3278"/>
                    <a:pt x="2103" y="3295"/>
                    <a:pt x="2092" y="3311"/>
                  </a:cubicBezTo>
                  <a:cubicBezTo>
                    <a:pt x="2087" y="3328"/>
                    <a:pt x="2070" y="3328"/>
                    <a:pt x="2054" y="3328"/>
                  </a:cubicBezTo>
                  <a:cubicBezTo>
                    <a:pt x="2043" y="3333"/>
                    <a:pt x="2032" y="3333"/>
                    <a:pt x="2021" y="3344"/>
                  </a:cubicBezTo>
                  <a:cubicBezTo>
                    <a:pt x="2016" y="3355"/>
                    <a:pt x="2016" y="3360"/>
                    <a:pt x="2011" y="3377"/>
                  </a:cubicBezTo>
                  <a:cubicBezTo>
                    <a:pt x="2005" y="3382"/>
                    <a:pt x="2005" y="3393"/>
                    <a:pt x="1999" y="3399"/>
                  </a:cubicBezTo>
                  <a:cubicBezTo>
                    <a:pt x="1994" y="3404"/>
                    <a:pt x="1994" y="3410"/>
                    <a:pt x="1989" y="3410"/>
                  </a:cubicBezTo>
                  <a:cubicBezTo>
                    <a:pt x="1973" y="3410"/>
                    <a:pt x="1967" y="3399"/>
                    <a:pt x="1962" y="3393"/>
                  </a:cubicBezTo>
                  <a:cubicBezTo>
                    <a:pt x="1940" y="3377"/>
                    <a:pt x="1923" y="3360"/>
                    <a:pt x="1901" y="3350"/>
                  </a:cubicBezTo>
                  <a:cubicBezTo>
                    <a:pt x="1863" y="3333"/>
                    <a:pt x="1841" y="3328"/>
                    <a:pt x="1803" y="3322"/>
                  </a:cubicBezTo>
                  <a:cubicBezTo>
                    <a:pt x="1786" y="3317"/>
                    <a:pt x="1770" y="3322"/>
                    <a:pt x="1754" y="3311"/>
                  </a:cubicBezTo>
                  <a:cubicBezTo>
                    <a:pt x="1748" y="3311"/>
                    <a:pt x="1748" y="3306"/>
                    <a:pt x="1743" y="3300"/>
                  </a:cubicBezTo>
                  <a:cubicBezTo>
                    <a:pt x="1737" y="3289"/>
                    <a:pt x="1732" y="3278"/>
                    <a:pt x="1721" y="3267"/>
                  </a:cubicBezTo>
                  <a:cubicBezTo>
                    <a:pt x="1715" y="3256"/>
                    <a:pt x="1704" y="3251"/>
                    <a:pt x="1693" y="3240"/>
                  </a:cubicBezTo>
                  <a:cubicBezTo>
                    <a:pt x="1682" y="3235"/>
                    <a:pt x="1682" y="3218"/>
                    <a:pt x="1671" y="3213"/>
                  </a:cubicBezTo>
                  <a:cubicBezTo>
                    <a:pt x="1655" y="3202"/>
                    <a:pt x="1644" y="3202"/>
                    <a:pt x="1622" y="3202"/>
                  </a:cubicBezTo>
                  <a:cubicBezTo>
                    <a:pt x="1612" y="3202"/>
                    <a:pt x="1606" y="3218"/>
                    <a:pt x="1596" y="3229"/>
                  </a:cubicBezTo>
                  <a:cubicBezTo>
                    <a:pt x="1596" y="3235"/>
                    <a:pt x="1590" y="3235"/>
                    <a:pt x="1584" y="3235"/>
                  </a:cubicBezTo>
                  <a:cubicBezTo>
                    <a:pt x="1574" y="3246"/>
                    <a:pt x="1568" y="3251"/>
                    <a:pt x="1552" y="3251"/>
                  </a:cubicBezTo>
                  <a:cubicBezTo>
                    <a:pt x="1508" y="3251"/>
                    <a:pt x="1481" y="3235"/>
                    <a:pt x="1442" y="3213"/>
                  </a:cubicBezTo>
                  <a:cubicBezTo>
                    <a:pt x="1426" y="3207"/>
                    <a:pt x="1415" y="3196"/>
                    <a:pt x="1398" y="3196"/>
                  </a:cubicBezTo>
                  <a:cubicBezTo>
                    <a:pt x="1366" y="3196"/>
                    <a:pt x="1349" y="3213"/>
                    <a:pt x="1316" y="3213"/>
                  </a:cubicBezTo>
                  <a:cubicBezTo>
                    <a:pt x="1278" y="3213"/>
                    <a:pt x="1251" y="3185"/>
                    <a:pt x="1219" y="3163"/>
                  </a:cubicBezTo>
                  <a:lnTo>
                    <a:pt x="1219" y="3163"/>
                  </a:lnTo>
                  <a:cubicBezTo>
                    <a:pt x="1229" y="3136"/>
                    <a:pt x="1262" y="3125"/>
                    <a:pt x="1262" y="3098"/>
                  </a:cubicBezTo>
                  <a:cubicBezTo>
                    <a:pt x="1262" y="3049"/>
                    <a:pt x="1245" y="3011"/>
                    <a:pt x="1207" y="2983"/>
                  </a:cubicBezTo>
                  <a:cubicBezTo>
                    <a:pt x="1169" y="2962"/>
                    <a:pt x="1142" y="2951"/>
                    <a:pt x="1104" y="2934"/>
                  </a:cubicBezTo>
                  <a:cubicBezTo>
                    <a:pt x="1087" y="2929"/>
                    <a:pt x="1082" y="2918"/>
                    <a:pt x="1071" y="2918"/>
                  </a:cubicBezTo>
                  <a:cubicBezTo>
                    <a:pt x="1005" y="2918"/>
                    <a:pt x="967" y="2929"/>
                    <a:pt x="901" y="2929"/>
                  </a:cubicBezTo>
                  <a:cubicBezTo>
                    <a:pt x="857" y="2929"/>
                    <a:pt x="835" y="2923"/>
                    <a:pt x="787" y="2918"/>
                  </a:cubicBezTo>
                  <a:cubicBezTo>
                    <a:pt x="738" y="2918"/>
                    <a:pt x="710" y="2918"/>
                    <a:pt x="661" y="2907"/>
                  </a:cubicBezTo>
                  <a:cubicBezTo>
                    <a:pt x="639" y="2907"/>
                    <a:pt x="628" y="2896"/>
                    <a:pt x="606" y="2890"/>
                  </a:cubicBezTo>
                  <a:cubicBezTo>
                    <a:pt x="584" y="2885"/>
                    <a:pt x="573" y="2874"/>
                    <a:pt x="557" y="2869"/>
                  </a:cubicBezTo>
                  <a:cubicBezTo>
                    <a:pt x="519" y="2858"/>
                    <a:pt x="491" y="2852"/>
                    <a:pt x="458" y="2836"/>
                  </a:cubicBezTo>
                  <a:cubicBezTo>
                    <a:pt x="436" y="2819"/>
                    <a:pt x="426" y="2803"/>
                    <a:pt x="410" y="2775"/>
                  </a:cubicBezTo>
                  <a:cubicBezTo>
                    <a:pt x="393" y="2743"/>
                    <a:pt x="372" y="2721"/>
                    <a:pt x="372" y="2683"/>
                  </a:cubicBezTo>
                  <a:cubicBezTo>
                    <a:pt x="372" y="2650"/>
                    <a:pt x="382" y="2634"/>
                    <a:pt x="382" y="2601"/>
                  </a:cubicBezTo>
                  <a:cubicBezTo>
                    <a:pt x="387" y="2585"/>
                    <a:pt x="387" y="2579"/>
                    <a:pt x="387" y="2568"/>
                  </a:cubicBezTo>
                  <a:cubicBezTo>
                    <a:pt x="393" y="2552"/>
                    <a:pt x="387" y="2535"/>
                    <a:pt x="398" y="2524"/>
                  </a:cubicBezTo>
                  <a:cubicBezTo>
                    <a:pt x="398" y="2524"/>
                    <a:pt x="404" y="2524"/>
                    <a:pt x="410" y="2524"/>
                  </a:cubicBezTo>
                  <a:cubicBezTo>
                    <a:pt x="426" y="2519"/>
                    <a:pt x="442" y="2524"/>
                    <a:pt x="458" y="2524"/>
                  </a:cubicBezTo>
                  <a:cubicBezTo>
                    <a:pt x="480" y="2524"/>
                    <a:pt x="497" y="2519"/>
                    <a:pt x="519" y="2513"/>
                  </a:cubicBezTo>
                  <a:cubicBezTo>
                    <a:pt x="551" y="2508"/>
                    <a:pt x="568" y="2508"/>
                    <a:pt x="595" y="2486"/>
                  </a:cubicBezTo>
                  <a:cubicBezTo>
                    <a:pt x="612" y="2470"/>
                    <a:pt x="617" y="2459"/>
                    <a:pt x="634" y="2437"/>
                  </a:cubicBezTo>
                  <a:cubicBezTo>
                    <a:pt x="644" y="2409"/>
                    <a:pt x="661" y="2398"/>
                    <a:pt x="677" y="2371"/>
                  </a:cubicBezTo>
                  <a:cubicBezTo>
                    <a:pt x="710" y="2322"/>
                    <a:pt x="710" y="2322"/>
                    <a:pt x="710" y="2322"/>
                  </a:cubicBezTo>
                  <a:cubicBezTo>
                    <a:pt x="727" y="2295"/>
                    <a:pt x="732" y="2279"/>
                    <a:pt x="749" y="2257"/>
                  </a:cubicBezTo>
                  <a:cubicBezTo>
                    <a:pt x="754" y="2246"/>
                    <a:pt x="765" y="2240"/>
                    <a:pt x="770" y="2224"/>
                  </a:cubicBezTo>
                  <a:cubicBezTo>
                    <a:pt x="787" y="2197"/>
                    <a:pt x="797" y="2175"/>
                    <a:pt x="797" y="2142"/>
                  </a:cubicBezTo>
                  <a:cubicBezTo>
                    <a:pt x="797" y="2098"/>
                    <a:pt x="781" y="2071"/>
                    <a:pt x="754" y="2038"/>
                  </a:cubicBezTo>
                  <a:cubicBezTo>
                    <a:pt x="743" y="2027"/>
                    <a:pt x="732" y="2021"/>
                    <a:pt x="721" y="2011"/>
                  </a:cubicBezTo>
                  <a:cubicBezTo>
                    <a:pt x="710" y="2005"/>
                    <a:pt x="710" y="1994"/>
                    <a:pt x="699" y="1989"/>
                  </a:cubicBezTo>
                  <a:cubicBezTo>
                    <a:pt x="688" y="1983"/>
                    <a:pt x="683" y="1978"/>
                    <a:pt x="672" y="1967"/>
                  </a:cubicBezTo>
                  <a:cubicBezTo>
                    <a:pt x="661" y="1961"/>
                    <a:pt x="650" y="1956"/>
                    <a:pt x="650" y="1950"/>
                  </a:cubicBezTo>
                  <a:cubicBezTo>
                    <a:pt x="650" y="1934"/>
                    <a:pt x="661" y="1928"/>
                    <a:pt x="666" y="1918"/>
                  </a:cubicBezTo>
                  <a:cubicBezTo>
                    <a:pt x="672" y="1902"/>
                    <a:pt x="677" y="1891"/>
                    <a:pt x="683" y="1874"/>
                  </a:cubicBezTo>
                  <a:cubicBezTo>
                    <a:pt x="688" y="1869"/>
                    <a:pt x="694" y="1863"/>
                    <a:pt x="694" y="1858"/>
                  </a:cubicBezTo>
                  <a:cubicBezTo>
                    <a:pt x="694" y="1842"/>
                    <a:pt x="683" y="1831"/>
                    <a:pt x="677" y="1814"/>
                  </a:cubicBezTo>
                  <a:cubicBezTo>
                    <a:pt x="655" y="1787"/>
                    <a:pt x="634" y="1776"/>
                    <a:pt x="617" y="1748"/>
                  </a:cubicBezTo>
                  <a:cubicBezTo>
                    <a:pt x="601" y="1721"/>
                    <a:pt x="584" y="1699"/>
                    <a:pt x="551" y="1694"/>
                  </a:cubicBezTo>
                  <a:cubicBezTo>
                    <a:pt x="491" y="1683"/>
                    <a:pt x="458" y="1688"/>
                    <a:pt x="398" y="1672"/>
                  </a:cubicBezTo>
                  <a:cubicBezTo>
                    <a:pt x="372" y="1666"/>
                    <a:pt x="355" y="1650"/>
                    <a:pt x="322" y="1639"/>
                  </a:cubicBezTo>
                  <a:cubicBezTo>
                    <a:pt x="295" y="1634"/>
                    <a:pt x="278" y="1634"/>
                    <a:pt x="251" y="1628"/>
                  </a:cubicBezTo>
                  <a:cubicBezTo>
                    <a:pt x="218" y="1623"/>
                    <a:pt x="202" y="1617"/>
                    <a:pt x="174" y="1606"/>
                  </a:cubicBezTo>
                  <a:cubicBezTo>
                    <a:pt x="153" y="1595"/>
                    <a:pt x="136" y="1584"/>
                    <a:pt x="120" y="1568"/>
                  </a:cubicBezTo>
                  <a:cubicBezTo>
                    <a:pt x="114" y="1562"/>
                    <a:pt x="103" y="1551"/>
                    <a:pt x="103" y="1540"/>
                  </a:cubicBezTo>
                  <a:cubicBezTo>
                    <a:pt x="103" y="1503"/>
                    <a:pt x="142" y="1486"/>
                    <a:pt x="142" y="1448"/>
                  </a:cubicBezTo>
                  <a:cubicBezTo>
                    <a:pt x="142" y="1426"/>
                    <a:pt x="125" y="1415"/>
                    <a:pt x="103" y="1404"/>
                  </a:cubicBezTo>
                  <a:cubicBezTo>
                    <a:pt x="109" y="1393"/>
                    <a:pt x="114" y="1382"/>
                    <a:pt x="120" y="1371"/>
                  </a:cubicBezTo>
                  <a:cubicBezTo>
                    <a:pt x="125" y="1366"/>
                    <a:pt x="136" y="1361"/>
                    <a:pt x="136" y="1350"/>
                  </a:cubicBezTo>
                  <a:cubicBezTo>
                    <a:pt x="136" y="1328"/>
                    <a:pt x="103" y="1322"/>
                    <a:pt x="81" y="1317"/>
                  </a:cubicBezTo>
                  <a:cubicBezTo>
                    <a:pt x="49" y="1311"/>
                    <a:pt x="32" y="1300"/>
                    <a:pt x="5" y="1300"/>
                  </a:cubicBezTo>
                  <a:cubicBezTo>
                    <a:pt x="5" y="1284"/>
                    <a:pt x="5" y="1278"/>
                    <a:pt x="5" y="1262"/>
                  </a:cubicBezTo>
                  <a:cubicBezTo>
                    <a:pt x="5" y="1257"/>
                    <a:pt x="0" y="1257"/>
                    <a:pt x="0" y="1251"/>
                  </a:cubicBezTo>
                  <a:cubicBezTo>
                    <a:pt x="0" y="1235"/>
                    <a:pt x="16" y="1235"/>
                    <a:pt x="27" y="1224"/>
                  </a:cubicBezTo>
                  <a:cubicBezTo>
                    <a:pt x="38" y="1224"/>
                    <a:pt x="43" y="1213"/>
                    <a:pt x="49" y="1207"/>
                  </a:cubicBezTo>
                  <a:cubicBezTo>
                    <a:pt x="59" y="1196"/>
                    <a:pt x="65" y="1191"/>
                    <a:pt x="76" y="1180"/>
                  </a:cubicBezTo>
                  <a:cubicBezTo>
                    <a:pt x="81" y="1169"/>
                    <a:pt x="92" y="1169"/>
                    <a:pt x="98" y="1163"/>
                  </a:cubicBezTo>
                  <a:cubicBezTo>
                    <a:pt x="125" y="1125"/>
                    <a:pt x="136" y="1093"/>
                    <a:pt x="142" y="1049"/>
                  </a:cubicBezTo>
                  <a:cubicBezTo>
                    <a:pt x="147" y="1022"/>
                    <a:pt x="169" y="1016"/>
                    <a:pt x="191" y="1005"/>
                  </a:cubicBezTo>
                  <a:cubicBezTo>
                    <a:pt x="207" y="989"/>
                    <a:pt x="224" y="984"/>
                    <a:pt x="240" y="973"/>
                  </a:cubicBezTo>
                  <a:cubicBezTo>
                    <a:pt x="268" y="962"/>
                    <a:pt x="273" y="945"/>
                    <a:pt x="289" y="929"/>
                  </a:cubicBezTo>
                  <a:cubicBezTo>
                    <a:pt x="300" y="901"/>
                    <a:pt x="317" y="890"/>
                    <a:pt x="317" y="863"/>
                  </a:cubicBezTo>
                  <a:cubicBezTo>
                    <a:pt x="317" y="841"/>
                    <a:pt x="317" y="830"/>
                    <a:pt x="311" y="808"/>
                  </a:cubicBezTo>
                  <a:cubicBezTo>
                    <a:pt x="311" y="803"/>
                    <a:pt x="317" y="792"/>
                    <a:pt x="311" y="786"/>
                  </a:cubicBezTo>
                  <a:cubicBezTo>
                    <a:pt x="306" y="770"/>
                    <a:pt x="289" y="770"/>
                    <a:pt x="278" y="770"/>
                  </a:cubicBezTo>
                  <a:cubicBezTo>
                    <a:pt x="262" y="765"/>
                    <a:pt x="257" y="765"/>
                    <a:pt x="246" y="759"/>
                  </a:cubicBezTo>
                  <a:cubicBezTo>
                    <a:pt x="251" y="727"/>
                    <a:pt x="257" y="705"/>
                    <a:pt x="262" y="672"/>
                  </a:cubicBezTo>
                  <a:cubicBezTo>
                    <a:pt x="273" y="639"/>
                    <a:pt x="284" y="628"/>
                    <a:pt x="295" y="596"/>
                  </a:cubicBezTo>
                  <a:cubicBezTo>
                    <a:pt x="300" y="590"/>
                    <a:pt x="306" y="585"/>
                    <a:pt x="306" y="579"/>
                  </a:cubicBezTo>
                  <a:cubicBezTo>
                    <a:pt x="306" y="546"/>
                    <a:pt x="284" y="541"/>
                    <a:pt x="262" y="524"/>
                  </a:cubicBezTo>
                  <a:cubicBezTo>
                    <a:pt x="240" y="508"/>
                    <a:pt x="229" y="492"/>
                    <a:pt x="229" y="464"/>
                  </a:cubicBezTo>
                  <a:cubicBezTo>
                    <a:pt x="229" y="442"/>
                    <a:pt x="251" y="442"/>
                    <a:pt x="273" y="437"/>
                  </a:cubicBezTo>
                  <a:cubicBezTo>
                    <a:pt x="289" y="431"/>
                    <a:pt x="300" y="426"/>
                    <a:pt x="311" y="415"/>
                  </a:cubicBezTo>
                  <a:cubicBezTo>
                    <a:pt x="322" y="404"/>
                    <a:pt x="322" y="393"/>
                    <a:pt x="333" y="393"/>
                  </a:cubicBezTo>
                  <a:cubicBezTo>
                    <a:pt x="350" y="393"/>
                    <a:pt x="355" y="409"/>
                    <a:pt x="366" y="420"/>
                  </a:cubicBezTo>
                  <a:cubicBezTo>
                    <a:pt x="377" y="426"/>
                    <a:pt x="382" y="426"/>
                    <a:pt x="393" y="426"/>
                  </a:cubicBezTo>
                  <a:cubicBezTo>
                    <a:pt x="410" y="426"/>
                    <a:pt x="410" y="415"/>
                    <a:pt x="420" y="404"/>
                  </a:cubicBezTo>
                  <a:cubicBezTo>
                    <a:pt x="426" y="399"/>
                    <a:pt x="432" y="393"/>
                    <a:pt x="432" y="388"/>
                  </a:cubicBezTo>
                  <a:cubicBezTo>
                    <a:pt x="436" y="377"/>
                    <a:pt x="432" y="371"/>
                    <a:pt x="432" y="366"/>
                  </a:cubicBezTo>
                  <a:cubicBezTo>
                    <a:pt x="432" y="328"/>
                    <a:pt x="469" y="317"/>
                    <a:pt x="469" y="279"/>
                  </a:cubicBezTo>
                  <a:cubicBezTo>
                    <a:pt x="469" y="268"/>
                    <a:pt x="464" y="257"/>
                    <a:pt x="475" y="246"/>
                  </a:cubicBezTo>
                  <a:cubicBezTo>
                    <a:pt x="480" y="241"/>
                    <a:pt x="486" y="246"/>
                    <a:pt x="497" y="241"/>
                  </a:cubicBezTo>
                  <a:cubicBezTo>
                    <a:pt x="508" y="235"/>
                    <a:pt x="513" y="230"/>
                    <a:pt x="524" y="224"/>
                  </a:cubicBezTo>
                  <a:cubicBezTo>
                    <a:pt x="546" y="213"/>
                    <a:pt x="562" y="202"/>
                    <a:pt x="573" y="186"/>
                  </a:cubicBezTo>
                  <a:cubicBezTo>
                    <a:pt x="584" y="175"/>
                    <a:pt x="590" y="158"/>
                    <a:pt x="606" y="158"/>
                  </a:cubicBezTo>
                  <a:cubicBezTo>
                    <a:pt x="628" y="158"/>
                    <a:pt x="639" y="180"/>
                    <a:pt x="661" y="180"/>
                  </a:cubicBezTo>
                  <a:cubicBezTo>
                    <a:pt x="666" y="180"/>
                    <a:pt x="672" y="175"/>
                    <a:pt x="683" y="169"/>
                  </a:cubicBezTo>
                  <a:cubicBezTo>
                    <a:pt x="699" y="164"/>
                    <a:pt x="710" y="164"/>
                    <a:pt x="727" y="164"/>
                  </a:cubicBezTo>
                  <a:cubicBezTo>
                    <a:pt x="743" y="164"/>
                    <a:pt x="754" y="175"/>
                    <a:pt x="765" y="180"/>
                  </a:cubicBezTo>
                  <a:cubicBezTo>
                    <a:pt x="775" y="191"/>
                    <a:pt x="792" y="191"/>
                    <a:pt x="803" y="202"/>
                  </a:cubicBezTo>
                  <a:cubicBezTo>
                    <a:pt x="819" y="219"/>
                    <a:pt x="819" y="246"/>
                    <a:pt x="835" y="257"/>
                  </a:cubicBezTo>
                  <a:cubicBezTo>
                    <a:pt x="857" y="273"/>
                    <a:pt x="879" y="246"/>
                    <a:pt x="901" y="257"/>
                  </a:cubicBezTo>
                  <a:cubicBezTo>
                    <a:pt x="923" y="268"/>
                    <a:pt x="917" y="295"/>
                    <a:pt x="923" y="323"/>
                  </a:cubicBezTo>
                  <a:cubicBezTo>
                    <a:pt x="945" y="323"/>
                    <a:pt x="945" y="323"/>
                    <a:pt x="945" y="323"/>
                  </a:cubicBezTo>
                  <a:cubicBezTo>
                    <a:pt x="956" y="323"/>
                    <a:pt x="967" y="306"/>
                    <a:pt x="978" y="306"/>
                  </a:cubicBezTo>
                  <a:cubicBezTo>
                    <a:pt x="1005" y="306"/>
                    <a:pt x="1021" y="317"/>
                    <a:pt x="1043" y="317"/>
                  </a:cubicBezTo>
                  <a:cubicBezTo>
                    <a:pt x="1065" y="317"/>
                    <a:pt x="1071" y="301"/>
                    <a:pt x="1093" y="301"/>
                  </a:cubicBezTo>
                  <a:cubicBezTo>
                    <a:pt x="1104" y="301"/>
                    <a:pt x="1104" y="312"/>
                    <a:pt x="1109" y="317"/>
                  </a:cubicBezTo>
                  <a:cubicBezTo>
                    <a:pt x="1120" y="328"/>
                    <a:pt x="1131" y="334"/>
                    <a:pt x="1142" y="334"/>
                  </a:cubicBezTo>
                  <a:cubicBezTo>
                    <a:pt x="1152" y="334"/>
                    <a:pt x="1152" y="328"/>
                    <a:pt x="1164" y="328"/>
                  </a:cubicBezTo>
                  <a:cubicBezTo>
                    <a:pt x="1169" y="328"/>
                    <a:pt x="1175" y="328"/>
                    <a:pt x="1180" y="328"/>
                  </a:cubicBezTo>
                  <a:cubicBezTo>
                    <a:pt x="1180" y="345"/>
                    <a:pt x="1180" y="355"/>
                    <a:pt x="1180" y="371"/>
                  </a:cubicBezTo>
                  <a:cubicBezTo>
                    <a:pt x="1190" y="366"/>
                    <a:pt x="1202" y="366"/>
                    <a:pt x="1207" y="360"/>
                  </a:cubicBezTo>
                  <a:cubicBezTo>
                    <a:pt x="1219" y="355"/>
                    <a:pt x="1219" y="345"/>
                    <a:pt x="1229" y="328"/>
                  </a:cubicBezTo>
                  <a:cubicBezTo>
                    <a:pt x="1240" y="317"/>
                    <a:pt x="1251" y="306"/>
                    <a:pt x="1256" y="290"/>
                  </a:cubicBezTo>
                  <a:cubicBezTo>
                    <a:pt x="1267" y="273"/>
                    <a:pt x="1267" y="257"/>
                    <a:pt x="1278" y="246"/>
                  </a:cubicBezTo>
                  <a:cubicBezTo>
                    <a:pt x="1284" y="241"/>
                    <a:pt x="1294" y="246"/>
                    <a:pt x="1300" y="246"/>
                  </a:cubicBezTo>
                  <a:cubicBezTo>
                    <a:pt x="1333" y="246"/>
                    <a:pt x="1333" y="290"/>
                    <a:pt x="1366" y="290"/>
                  </a:cubicBezTo>
                  <a:cubicBezTo>
                    <a:pt x="1377" y="290"/>
                    <a:pt x="1377" y="279"/>
                    <a:pt x="1382" y="273"/>
                  </a:cubicBezTo>
                  <a:cubicBezTo>
                    <a:pt x="1398" y="257"/>
                    <a:pt x="1415" y="251"/>
                    <a:pt x="1437" y="241"/>
                  </a:cubicBezTo>
                  <a:cubicBezTo>
                    <a:pt x="1448" y="235"/>
                    <a:pt x="1453" y="224"/>
                    <a:pt x="1464" y="219"/>
                  </a:cubicBezTo>
                  <a:cubicBezTo>
                    <a:pt x="1481" y="208"/>
                    <a:pt x="1497" y="202"/>
                    <a:pt x="1497" y="186"/>
                  </a:cubicBezTo>
                  <a:cubicBezTo>
                    <a:pt x="1497" y="164"/>
                    <a:pt x="1492" y="153"/>
                    <a:pt x="1492" y="136"/>
                  </a:cubicBezTo>
                  <a:cubicBezTo>
                    <a:pt x="1492" y="120"/>
                    <a:pt x="1497" y="109"/>
                    <a:pt x="1497" y="87"/>
                  </a:cubicBezTo>
                  <a:cubicBezTo>
                    <a:pt x="1497" y="71"/>
                    <a:pt x="1492" y="65"/>
                    <a:pt x="1492" y="4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3" name="Freeform 183"/>
            <p:cNvSpPr>
              <a:spLocks noChangeArrowheads="1"/>
            </p:cNvSpPr>
            <p:nvPr/>
          </p:nvSpPr>
          <p:spPr bwMode="auto">
            <a:xfrm>
              <a:off x="4805633" y="3311378"/>
              <a:ext cx="1676548" cy="1079090"/>
            </a:xfrm>
            <a:custGeom>
              <a:avLst/>
              <a:gdLst>
                <a:gd name="T0" fmla="*/ 1803 w 5547"/>
                <a:gd name="T1" fmla="*/ 285 h 3574"/>
                <a:gd name="T2" fmla="*/ 2059 w 5547"/>
                <a:gd name="T3" fmla="*/ 235 h 3574"/>
                <a:gd name="T4" fmla="*/ 2245 w 5547"/>
                <a:gd name="T5" fmla="*/ 263 h 3574"/>
                <a:gd name="T6" fmla="*/ 2447 w 5547"/>
                <a:gd name="T7" fmla="*/ 213 h 3574"/>
                <a:gd name="T8" fmla="*/ 2901 w 5547"/>
                <a:gd name="T9" fmla="*/ 263 h 3574"/>
                <a:gd name="T10" fmla="*/ 3142 w 5547"/>
                <a:gd name="T11" fmla="*/ 410 h 3574"/>
                <a:gd name="T12" fmla="*/ 3535 w 5547"/>
                <a:gd name="T13" fmla="*/ 563 h 3574"/>
                <a:gd name="T14" fmla="*/ 3524 w 5547"/>
                <a:gd name="T15" fmla="*/ 618 h 3574"/>
                <a:gd name="T16" fmla="*/ 3792 w 5547"/>
                <a:gd name="T17" fmla="*/ 737 h 3574"/>
                <a:gd name="T18" fmla="*/ 3901 w 5547"/>
                <a:gd name="T19" fmla="*/ 1011 h 3574"/>
                <a:gd name="T20" fmla="*/ 4114 w 5547"/>
                <a:gd name="T21" fmla="*/ 1022 h 3574"/>
                <a:gd name="T22" fmla="*/ 4130 w 5547"/>
                <a:gd name="T23" fmla="*/ 902 h 3574"/>
                <a:gd name="T24" fmla="*/ 4284 w 5547"/>
                <a:gd name="T25" fmla="*/ 618 h 3574"/>
                <a:gd name="T26" fmla="*/ 4322 w 5547"/>
                <a:gd name="T27" fmla="*/ 475 h 3574"/>
                <a:gd name="T28" fmla="*/ 4507 w 5547"/>
                <a:gd name="T29" fmla="*/ 464 h 3574"/>
                <a:gd name="T30" fmla="*/ 4306 w 5547"/>
                <a:gd name="T31" fmla="*/ 349 h 3574"/>
                <a:gd name="T32" fmla="*/ 4185 w 5547"/>
                <a:gd name="T33" fmla="*/ 186 h 3574"/>
                <a:gd name="T34" fmla="*/ 4059 w 5547"/>
                <a:gd name="T35" fmla="*/ 137 h 3574"/>
                <a:gd name="T36" fmla="*/ 4245 w 5547"/>
                <a:gd name="T37" fmla="*/ 76 h 3574"/>
                <a:gd name="T38" fmla="*/ 4830 w 5547"/>
                <a:gd name="T39" fmla="*/ 508 h 3574"/>
                <a:gd name="T40" fmla="*/ 5415 w 5547"/>
                <a:gd name="T41" fmla="*/ 929 h 3574"/>
                <a:gd name="T42" fmla="*/ 5546 w 5547"/>
                <a:gd name="T43" fmla="*/ 962 h 3574"/>
                <a:gd name="T44" fmla="*/ 5453 w 5547"/>
                <a:gd name="T45" fmla="*/ 1049 h 3574"/>
                <a:gd name="T46" fmla="*/ 5136 w 5547"/>
                <a:gd name="T47" fmla="*/ 1295 h 3574"/>
                <a:gd name="T48" fmla="*/ 4108 w 5547"/>
                <a:gd name="T49" fmla="*/ 2164 h 3574"/>
                <a:gd name="T50" fmla="*/ 3246 w 5547"/>
                <a:gd name="T51" fmla="*/ 2803 h 3574"/>
                <a:gd name="T52" fmla="*/ 1956 w 5547"/>
                <a:gd name="T53" fmla="*/ 3573 h 3574"/>
                <a:gd name="T54" fmla="*/ 1852 w 5547"/>
                <a:gd name="T55" fmla="*/ 3399 h 3574"/>
                <a:gd name="T56" fmla="*/ 1792 w 5547"/>
                <a:gd name="T57" fmla="*/ 3147 h 3574"/>
                <a:gd name="T58" fmla="*/ 1868 w 5547"/>
                <a:gd name="T59" fmla="*/ 3011 h 3574"/>
                <a:gd name="T60" fmla="*/ 1907 w 5547"/>
                <a:gd name="T61" fmla="*/ 2967 h 3574"/>
                <a:gd name="T62" fmla="*/ 1770 w 5547"/>
                <a:gd name="T63" fmla="*/ 2661 h 3574"/>
                <a:gd name="T64" fmla="*/ 1612 w 5547"/>
                <a:gd name="T65" fmla="*/ 2634 h 3574"/>
                <a:gd name="T66" fmla="*/ 1431 w 5547"/>
                <a:gd name="T67" fmla="*/ 2688 h 3574"/>
                <a:gd name="T68" fmla="*/ 1311 w 5547"/>
                <a:gd name="T69" fmla="*/ 2781 h 3574"/>
                <a:gd name="T70" fmla="*/ 1131 w 5547"/>
                <a:gd name="T71" fmla="*/ 2819 h 3574"/>
                <a:gd name="T72" fmla="*/ 912 w 5547"/>
                <a:gd name="T73" fmla="*/ 2945 h 3574"/>
                <a:gd name="T74" fmla="*/ 803 w 5547"/>
                <a:gd name="T75" fmla="*/ 2978 h 3574"/>
                <a:gd name="T76" fmla="*/ 551 w 5547"/>
                <a:gd name="T77" fmla="*/ 3049 h 3574"/>
                <a:gd name="T78" fmla="*/ 339 w 5547"/>
                <a:gd name="T79" fmla="*/ 3092 h 3574"/>
                <a:gd name="T80" fmla="*/ 169 w 5547"/>
                <a:gd name="T81" fmla="*/ 2967 h 3574"/>
                <a:gd name="T82" fmla="*/ 120 w 5547"/>
                <a:gd name="T83" fmla="*/ 2754 h 3574"/>
                <a:gd name="T84" fmla="*/ 81 w 5547"/>
                <a:gd name="T85" fmla="*/ 2541 h 3574"/>
                <a:gd name="T86" fmla="*/ 81 w 5547"/>
                <a:gd name="T87" fmla="*/ 2327 h 3574"/>
                <a:gd name="T88" fmla="*/ 70 w 5547"/>
                <a:gd name="T89" fmla="*/ 2191 h 3574"/>
                <a:gd name="T90" fmla="*/ 218 w 5547"/>
                <a:gd name="T91" fmla="*/ 2098 h 3574"/>
                <a:gd name="T92" fmla="*/ 300 w 5547"/>
                <a:gd name="T93" fmla="*/ 1923 h 3574"/>
                <a:gd name="T94" fmla="*/ 207 w 5547"/>
                <a:gd name="T95" fmla="*/ 1776 h 3574"/>
                <a:gd name="T96" fmla="*/ 55 w 5547"/>
                <a:gd name="T97" fmla="*/ 1623 h 3574"/>
                <a:gd name="T98" fmla="*/ 76 w 5547"/>
                <a:gd name="T99" fmla="*/ 1508 h 3574"/>
                <a:gd name="T100" fmla="*/ 185 w 5547"/>
                <a:gd name="T101" fmla="*/ 1383 h 3574"/>
                <a:gd name="T102" fmla="*/ 262 w 5547"/>
                <a:gd name="T103" fmla="*/ 1251 h 3574"/>
                <a:gd name="T104" fmla="*/ 377 w 5547"/>
                <a:gd name="T105" fmla="*/ 1088 h 3574"/>
                <a:gd name="T106" fmla="*/ 486 w 5547"/>
                <a:gd name="T107" fmla="*/ 902 h 3574"/>
                <a:gd name="T108" fmla="*/ 551 w 5547"/>
                <a:gd name="T109" fmla="*/ 820 h 3574"/>
                <a:gd name="T110" fmla="*/ 732 w 5547"/>
                <a:gd name="T111" fmla="*/ 700 h 3574"/>
                <a:gd name="T112" fmla="*/ 884 w 5547"/>
                <a:gd name="T113" fmla="*/ 596 h 3574"/>
                <a:gd name="T114" fmla="*/ 1060 w 5547"/>
                <a:gd name="T115" fmla="*/ 415 h 3574"/>
                <a:gd name="T116" fmla="*/ 1103 w 5547"/>
                <a:gd name="T117" fmla="*/ 301 h 3574"/>
                <a:gd name="T118" fmla="*/ 1245 w 5547"/>
                <a:gd name="T119" fmla="*/ 197 h 3574"/>
                <a:gd name="T120" fmla="*/ 1715 w 5547"/>
                <a:gd name="T121" fmla="*/ 252 h 357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547" h="3574">
                  <a:moveTo>
                    <a:pt x="1715" y="252"/>
                  </a:moveTo>
                  <a:lnTo>
                    <a:pt x="1715" y="252"/>
                  </a:lnTo>
                  <a:cubicBezTo>
                    <a:pt x="1748" y="263"/>
                    <a:pt x="1764" y="285"/>
                    <a:pt x="1803" y="285"/>
                  </a:cubicBezTo>
                  <a:cubicBezTo>
                    <a:pt x="1846" y="285"/>
                    <a:pt x="1868" y="246"/>
                    <a:pt x="1885" y="208"/>
                  </a:cubicBezTo>
                  <a:cubicBezTo>
                    <a:pt x="1923" y="235"/>
                    <a:pt x="1945" y="274"/>
                    <a:pt x="1994" y="274"/>
                  </a:cubicBezTo>
                  <a:cubicBezTo>
                    <a:pt x="2022" y="274"/>
                    <a:pt x="2027" y="235"/>
                    <a:pt x="2059" y="235"/>
                  </a:cubicBezTo>
                  <a:cubicBezTo>
                    <a:pt x="2076" y="235"/>
                    <a:pt x="2087" y="252"/>
                    <a:pt x="2103" y="252"/>
                  </a:cubicBezTo>
                  <a:cubicBezTo>
                    <a:pt x="2130" y="252"/>
                    <a:pt x="2141" y="219"/>
                    <a:pt x="2163" y="219"/>
                  </a:cubicBezTo>
                  <a:cubicBezTo>
                    <a:pt x="2202" y="219"/>
                    <a:pt x="2207" y="263"/>
                    <a:pt x="2245" y="263"/>
                  </a:cubicBezTo>
                  <a:cubicBezTo>
                    <a:pt x="2289" y="263"/>
                    <a:pt x="2289" y="197"/>
                    <a:pt x="2333" y="197"/>
                  </a:cubicBezTo>
                  <a:cubicBezTo>
                    <a:pt x="2355" y="197"/>
                    <a:pt x="2366" y="219"/>
                    <a:pt x="2393" y="219"/>
                  </a:cubicBezTo>
                  <a:cubicBezTo>
                    <a:pt x="2415" y="219"/>
                    <a:pt x="2426" y="213"/>
                    <a:pt x="2447" y="213"/>
                  </a:cubicBezTo>
                  <a:cubicBezTo>
                    <a:pt x="2475" y="213"/>
                    <a:pt x="2480" y="241"/>
                    <a:pt x="2502" y="252"/>
                  </a:cubicBezTo>
                  <a:cubicBezTo>
                    <a:pt x="2595" y="290"/>
                    <a:pt x="2650" y="311"/>
                    <a:pt x="2754" y="311"/>
                  </a:cubicBezTo>
                  <a:cubicBezTo>
                    <a:pt x="2814" y="311"/>
                    <a:pt x="2852" y="295"/>
                    <a:pt x="2901" y="263"/>
                  </a:cubicBezTo>
                  <a:lnTo>
                    <a:pt x="2901" y="263"/>
                  </a:lnTo>
                  <a:cubicBezTo>
                    <a:pt x="2939" y="344"/>
                    <a:pt x="2994" y="410"/>
                    <a:pt x="3092" y="410"/>
                  </a:cubicBezTo>
                  <a:cubicBezTo>
                    <a:pt x="3142" y="410"/>
                    <a:pt x="3142" y="410"/>
                    <a:pt x="3142" y="410"/>
                  </a:cubicBezTo>
                  <a:cubicBezTo>
                    <a:pt x="3175" y="410"/>
                    <a:pt x="3207" y="404"/>
                    <a:pt x="3224" y="371"/>
                  </a:cubicBezTo>
                  <a:cubicBezTo>
                    <a:pt x="3246" y="399"/>
                    <a:pt x="3267" y="410"/>
                    <a:pt x="3300" y="415"/>
                  </a:cubicBezTo>
                  <a:cubicBezTo>
                    <a:pt x="3404" y="437"/>
                    <a:pt x="3458" y="481"/>
                    <a:pt x="3535" y="563"/>
                  </a:cubicBezTo>
                  <a:cubicBezTo>
                    <a:pt x="3502" y="618"/>
                    <a:pt x="3502" y="618"/>
                    <a:pt x="3502" y="618"/>
                  </a:cubicBezTo>
                  <a:cubicBezTo>
                    <a:pt x="3497" y="629"/>
                    <a:pt x="3497" y="629"/>
                    <a:pt x="3497" y="629"/>
                  </a:cubicBezTo>
                  <a:cubicBezTo>
                    <a:pt x="3508" y="623"/>
                    <a:pt x="3513" y="618"/>
                    <a:pt x="3524" y="618"/>
                  </a:cubicBezTo>
                  <a:cubicBezTo>
                    <a:pt x="3535" y="618"/>
                    <a:pt x="3541" y="634"/>
                    <a:pt x="3552" y="634"/>
                  </a:cubicBezTo>
                  <a:cubicBezTo>
                    <a:pt x="3573" y="634"/>
                    <a:pt x="3584" y="618"/>
                    <a:pt x="3595" y="596"/>
                  </a:cubicBezTo>
                  <a:cubicBezTo>
                    <a:pt x="3666" y="662"/>
                    <a:pt x="3710" y="694"/>
                    <a:pt x="3792" y="737"/>
                  </a:cubicBezTo>
                  <a:cubicBezTo>
                    <a:pt x="3841" y="765"/>
                    <a:pt x="3863" y="787"/>
                    <a:pt x="3912" y="809"/>
                  </a:cubicBezTo>
                  <a:cubicBezTo>
                    <a:pt x="3939" y="825"/>
                    <a:pt x="3989" y="825"/>
                    <a:pt x="3989" y="858"/>
                  </a:cubicBezTo>
                  <a:cubicBezTo>
                    <a:pt x="3989" y="929"/>
                    <a:pt x="3956" y="967"/>
                    <a:pt x="3901" y="1011"/>
                  </a:cubicBezTo>
                  <a:cubicBezTo>
                    <a:pt x="3929" y="1033"/>
                    <a:pt x="3929" y="1060"/>
                    <a:pt x="3956" y="1077"/>
                  </a:cubicBezTo>
                  <a:cubicBezTo>
                    <a:pt x="3972" y="1082"/>
                    <a:pt x="3983" y="1082"/>
                    <a:pt x="4000" y="1082"/>
                  </a:cubicBezTo>
                  <a:cubicBezTo>
                    <a:pt x="4048" y="1082"/>
                    <a:pt x="4081" y="1060"/>
                    <a:pt x="4114" y="1022"/>
                  </a:cubicBezTo>
                  <a:cubicBezTo>
                    <a:pt x="4087" y="995"/>
                    <a:pt x="4076" y="973"/>
                    <a:pt x="4076" y="934"/>
                  </a:cubicBezTo>
                  <a:cubicBezTo>
                    <a:pt x="4076" y="902"/>
                    <a:pt x="4076" y="902"/>
                    <a:pt x="4076" y="902"/>
                  </a:cubicBezTo>
                  <a:cubicBezTo>
                    <a:pt x="4097" y="896"/>
                    <a:pt x="4108" y="902"/>
                    <a:pt x="4130" y="902"/>
                  </a:cubicBezTo>
                  <a:cubicBezTo>
                    <a:pt x="4152" y="902"/>
                    <a:pt x="4180" y="885"/>
                    <a:pt x="4180" y="863"/>
                  </a:cubicBezTo>
                  <a:cubicBezTo>
                    <a:pt x="4180" y="847"/>
                    <a:pt x="4174" y="836"/>
                    <a:pt x="4169" y="820"/>
                  </a:cubicBezTo>
                  <a:cubicBezTo>
                    <a:pt x="4284" y="618"/>
                    <a:pt x="4284" y="618"/>
                    <a:pt x="4284" y="618"/>
                  </a:cubicBezTo>
                  <a:cubicBezTo>
                    <a:pt x="4234" y="563"/>
                    <a:pt x="4240" y="508"/>
                    <a:pt x="4229" y="432"/>
                  </a:cubicBezTo>
                  <a:cubicBezTo>
                    <a:pt x="4251" y="437"/>
                    <a:pt x="4256" y="453"/>
                    <a:pt x="4273" y="464"/>
                  </a:cubicBezTo>
                  <a:cubicBezTo>
                    <a:pt x="4289" y="475"/>
                    <a:pt x="4306" y="470"/>
                    <a:pt x="4322" y="475"/>
                  </a:cubicBezTo>
                  <a:cubicBezTo>
                    <a:pt x="4382" y="497"/>
                    <a:pt x="4415" y="530"/>
                    <a:pt x="4480" y="530"/>
                  </a:cubicBezTo>
                  <a:cubicBezTo>
                    <a:pt x="4496" y="530"/>
                    <a:pt x="4507" y="508"/>
                    <a:pt x="4507" y="486"/>
                  </a:cubicBezTo>
                  <a:cubicBezTo>
                    <a:pt x="4507" y="464"/>
                    <a:pt x="4507" y="464"/>
                    <a:pt x="4507" y="464"/>
                  </a:cubicBezTo>
                  <a:cubicBezTo>
                    <a:pt x="4442" y="464"/>
                    <a:pt x="4442" y="464"/>
                    <a:pt x="4442" y="464"/>
                  </a:cubicBezTo>
                  <a:cubicBezTo>
                    <a:pt x="4442" y="437"/>
                    <a:pt x="4447" y="415"/>
                    <a:pt x="4431" y="393"/>
                  </a:cubicBezTo>
                  <a:cubicBezTo>
                    <a:pt x="4399" y="355"/>
                    <a:pt x="4349" y="371"/>
                    <a:pt x="4306" y="349"/>
                  </a:cubicBezTo>
                  <a:cubicBezTo>
                    <a:pt x="4278" y="339"/>
                    <a:pt x="4289" y="306"/>
                    <a:pt x="4278" y="285"/>
                  </a:cubicBezTo>
                  <a:cubicBezTo>
                    <a:pt x="4273" y="268"/>
                    <a:pt x="4256" y="268"/>
                    <a:pt x="4245" y="252"/>
                  </a:cubicBezTo>
                  <a:cubicBezTo>
                    <a:pt x="4218" y="230"/>
                    <a:pt x="4218" y="186"/>
                    <a:pt x="4185" y="186"/>
                  </a:cubicBezTo>
                  <a:cubicBezTo>
                    <a:pt x="4169" y="186"/>
                    <a:pt x="4163" y="191"/>
                    <a:pt x="4152" y="191"/>
                  </a:cubicBezTo>
                  <a:cubicBezTo>
                    <a:pt x="4130" y="191"/>
                    <a:pt x="4125" y="164"/>
                    <a:pt x="4114" y="153"/>
                  </a:cubicBezTo>
                  <a:cubicBezTo>
                    <a:pt x="4097" y="137"/>
                    <a:pt x="4076" y="148"/>
                    <a:pt x="4059" y="137"/>
                  </a:cubicBezTo>
                  <a:cubicBezTo>
                    <a:pt x="4016" y="104"/>
                    <a:pt x="4043" y="49"/>
                    <a:pt x="4016" y="0"/>
                  </a:cubicBezTo>
                  <a:cubicBezTo>
                    <a:pt x="4081" y="11"/>
                    <a:pt x="4119" y="16"/>
                    <a:pt x="4180" y="33"/>
                  </a:cubicBezTo>
                  <a:cubicBezTo>
                    <a:pt x="4207" y="44"/>
                    <a:pt x="4218" y="60"/>
                    <a:pt x="4245" y="76"/>
                  </a:cubicBezTo>
                  <a:cubicBezTo>
                    <a:pt x="4355" y="137"/>
                    <a:pt x="4399" y="197"/>
                    <a:pt x="4480" y="295"/>
                  </a:cubicBezTo>
                  <a:cubicBezTo>
                    <a:pt x="4518" y="339"/>
                    <a:pt x="4551" y="344"/>
                    <a:pt x="4595" y="377"/>
                  </a:cubicBezTo>
                  <a:cubicBezTo>
                    <a:pt x="4683" y="437"/>
                    <a:pt x="4732" y="475"/>
                    <a:pt x="4830" y="508"/>
                  </a:cubicBezTo>
                  <a:cubicBezTo>
                    <a:pt x="4917" y="536"/>
                    <a:pt x="4950" y="579"/>
                    <a:pt x="5032" y="629"/>
                  </a:cubicBezTo>
                  <a:cubicBezTo>
                    <a:pt x="5114" y="672"/>
                    <a:pt x="5174" y="694"/>
                    <a:pt x="5240" y="765"/>
                  </a:cubicBezTo>
                  <a:cubicBezTo>
                    <a:pt x="5305" y="830"/>
                    <a:pt x="5327" y="891"/>
                    <a:pt x="5415" y="929"/>
                  </a:cubicBezTo>
                  <a:cubicBezTo>
                    <a:pt x="5458" y="945"/>
                    <a:pt x="5486" y="940"/>
                    <a:pt x="5530" y="956"/>
                  </a:cubicBezTo>
                  <a:cubicBezTo>
                    <a:pt x="5535" y="956"/>
                    <a:pt x="5541" y="962"/>
                    <a:pt x="5546" y="962"/>
                  </a:cubicBezTo>
                  <a:lnTo>
                    <a:pt x="5546" y="962"/>
                  </a:lnTo>
                  <a:cubicBezTo>
                    <a:pt x="5524" y="978"/>
                    <a:pt x="5508" y="989"/>
                    <a:pt x="5480" y="995"/>
                  </a:cubicBezTo>
                  <a:cubicBezTo>
                    <a:pt x="5469" y="995"/>
                    <a:pt x="5442" y="989"/>
                    <a:pt x="5442" y="1006"/>
                  </a:cubicBezTo>
                  <a:cubicBezTo>
                    <a:pt x="5442" y="1022"/>
                    <a:pt x="5453" y="1033"/>
                    <a:pt x="5453" y="1049"/>
                  </a:cubicBezTo>
                  <a:cubicBezTo>
                    <a:pt x="5453" y="1098"/>
                    <a:pt x="5387" y="1109"/>
                    <a:pt x="5338" y="1120"/>
                  </a:cubicBezTo>
                  <a:cubicBezTo>
                    <a:pt x="5283" y="1142"/>
                    <a:pt x="5250" y="1158"/>
                    <a:pt x="5191" y="1175"/>
                  </a:cubicBezTo>
                  <a:cubicBezTo>
                    <a:pt x="5142" y="1191"/>
                    <a:pt x="5153" y="1246"/>
                    <a:pt x="5136" y="1295"/>
                  </a:cubicBezTo>
                  <a:cubicBezTo>
                    <a:pt x="5120" y="1350"/>
                    <a:pt x="5070" y="1372"/>
                    <a:pt x="5043" y="1426"/>
                  </a:cubicBezTo>
                  <a:cubicBezTo>
                    <a:pt x="4185" y="2164"/>
                    <a:pt x="4185" y="2164"/>
                    <a:pt x="4185" y="2164"/>
                  </a:cubicBezTo>
                  <a:cubicBezTo>
                    <a:pt x="4108" y="2164"/>
                    <a:pt x="4108" y="2164"/>
                    <a:pt x="4108" y="2164"/>
                  </a:cubicBezTo>
                  <a:cubicBezTo>
                    <a:pt x="3803" y="2475"/>
                    <a:pt x="3803" y="2475"/>
                    <a:pt x="3803" y="2475"/>
                  </a:cubicBezTo>
                  <a:cubicBezTo>
                    <a:pt x="3486" y="2688"/>
                    <a:pt x="3486" y="2688"/>
                    <a:pt x="3486" y="2688"/>
                  </a:cubicBezTo>
                  <a:cubicBezTo>
                    <a:pt x="3246" y="2803"/>
                    <a:pt x="3246" y="2803"/>
                    <a:pt x="3246" y="2803"/>
                  </a:cubicBezTo>
                  <a:cubicBezTo>
                    <a:pt x="2726" y="3268"/>
                    <a:pt x="2726" y="3268"/>
                    <a:pt x="2726" y="3268"/>
                  </a:cubicBezTo>
                  <a:cubicBezTo>
                    <a:pt x="1956" y="3573"/>
                    <a:pt x="1956" y="3573"/>
                    <a:pt x="1956" y="3573"/>
                  </a:cubicBezTo>
                  <a:lnTo>
                    <a:pt x="1956" y="3573"/>
                  </a:lnTo>
                  <a:cubicBezTo>
                    <a:pt x="1934" y="3546"/>
                    <a:pt x="1918" y="3530"/>
                    <a:pt x="1901" y="3497"/>
                  </a:cubicBezTo>
                  <a:cubicBezTo>
                    <a:pt x="1890" y="3470"/>
                    <a:pt x="1879" y="3448"/>
                    <a:pt x="1868" y="3421"/>
                  </a:cubicBezTo>
                  <a:cubicBezTo>
                    <a:pt x="1863" y="3415"/>
                    <a:pt x="1852" y="3410"/>
                    <a:pt x="1852" y="3399"/>
                  </a:cubicBezTo>
                  <a:cubicBezTo>
                    <a:pt x="1852" y="3383"/>
                    <a:pt x="1857" y="3377"/>
                    <a:pt x="1863" y="3361"/>
                  </a:cubicBezTo>
                  <a:cubicBezTo>
                    <a:pt x="1868" y="3333"/>
                    <a:pt x="1874" y="3317"/>
                    <a:pt x="1874" y="3290"/>
                  </a:cubicBezTo>
                  <a:cubicBezTo>
                    <a:pt x="1874" y="3229"/>
                    <a:pt x="1841" y="3185"/>
                    <a:pt x="1792" y="3147"/>
                  </a:cubicBezTo>
                  <a:cubicBezTo>
                    <a:pt x="1770" y="3131"/>
                    <a:pt x="1764" y="3114"/>
                    <a:pt x="1748" y="3098"/>
                  </a:cubicBezTo>
                  <a:cubicBezTo>
                    <a:pt x="1770" y="3065"/>
                    <a:pt x="1797" y="3060"/>
                    <a:pt x="1825" y="3033"/>
                  </a:cubicBezTo>
                  <a:cubicBezTo>
                    <a:pt x="1841" y="3022"/>
                    <a:pt x="1852" y="3017"/>
                    <a:pt x="1868" y="3011"/>
                  </a:cubicBezTo>
                  <a:cubicBezTo>
                    <a:pt x="1879" y="3006"/>
                    <a:pt x="1896" y="3006"/>
                    <a:pt x="1901" y="2989"/>
                  </a:cubicBezTo>
                  <a:cubicBezTo>
                    <a:pt x="1901" y="2989"/>
                    <a:pt x="1901" y="2984"/>
                    <a:pt x="1901" y="2978"/>
                  </a:cubicBezTo>
                  <a:cubicBezTo>
                    <a:pt x="1901" y="2973"/>
                    <a:pt x="1907" y="2973"/>
                    <a:pt x="1907" y="2967"/>
                  </a:cubicBezTo>
                  <a:cubicBezTo>
                    <a:pt x="1907" y="2748"/>
                    <a:pt x="1907" y="2748"/>
                    <a:pt x="1907" y="2748"/>
                  </a:cubicBezTo>
                  <a:cubicBezTo>
                    <a:pt x="1890" y="2710"/>
                    <a:pt x="1857" y="2704"/>
                    <a:pt x="1819" y="2688"/>
                  </a:cubicBezTo>
                  <a:cubicBezTo>
                    <a:pt x="1803" y="2677"/>
                    <a:pt x="1786" y="2672"/>
                    <a:pt x="1770" y="2661"/>
                  </a:cubicBezTo>
                  <a:cubicBezTo>
                    <a:pt x="1748" y="2651"/>
                    <a:pt x="1737" y="2640"/>
                    <a:pt x="1715" y="2640"/>
                  </a:cubicBezTo>
                  <a:cubicBezTo>
                    <a:pt x="1650" y="2640"/>
                    <a:pt x="1650" y="2640"/>
                    <a:pt x="1650" y="2640"/>
                  </a:cubicBezTo>
                  <a:cubicBezTo>
                    <a:pt x="1634" y="2640"/>
                    <a:pt x="1628" y="2640"/>
                    <a:pt x="1612" y="2634"/>
                  </a:cubicBezTo>
                  <a:cubicBezTo>
                    <a:pt x="1568" y="2651"/>
                    <a:pt x="1546" y="2645"/>
                    <a:pt x="1508" y="2655"/>
                  </a:cubicBezTo>
                  <a:cubicBezTo>
                    <a:pt x="1497" y="2655"/>
                    <a:pt x="1486" y="2651"/>
                    <a:pt x="1475" y="2655"/>
                  </a:cubicBezTo>
                  <a:cubicBezTo>
                    <a:pt x="1459" y="2661"/>
                    <a:pt x="1448" y="2672"/>
                    <a:pt x="1431" y="2688"/>
                  </a:cubicBezTo>
                  <a:cubicBezTo>
                    <a:pt x="1415" y="2704"/>
                    <a:pt x="1404" y="2715"/>
                    <a:pt x="1387" y="2732"/>
                  </a:cubicBezTo>
                  <a:cubicBezTo>
                    <a:pt x="1376" y="2737"/>
                    <a:pt x="1376" y="2748"/>
                    <a:pt x="1365" y="2754"/>
                  </a:cubicBezTo>
                  <a:cubicBezTo>
                    <a:pt x="1349" y="2770"/>
                    <a:pt x="1333" y="2776"/>
                    <a:pt x="1311" y="2781"/>
                  </a:cubicBezTo>
                  <a:cubicBezTo>
                    <a:pt x="1289" y="2792"/>
                    <a:pt x="1272" y="2792"/>
                    <a:pt x="1250" y="2798"/>
                  </a:cubicBezTo>
                  <a:cubicBezTo>
                    <a:pt x="1213" y="2798"/>
                    <a:pt x="1191" y="2803"/>
                    <a:pt x="1153" y="2814"/>
                  </a:cubicBezTo>
                  <a:cubicBezTo>
                    <a:pt x="1147" y="2814"/>
                    <a:pt x="1142" y="2814"/>
                    <a:pt x="1131" y="2819"/>
                  </a:cubicBezTo>
                  <a:cubicBezTo>
                    <a:pt x="1098" y="2830"/>
                    <a:pt x="1087" y="2847"/>
                    <a:pt x="1060" y="2869"/>
                  </a:cubicBezTo>
                  <a:cubicBezTo>
                    <a:pt x="1021" y="2891"/>
                    <a:pt x="999" y="2907"/>
                    <a:pt x="961" y="2923"/>
                  </a:cubicBezTo>
                  <a:cubicBezTo>
                    <a:pt x="945" y="2934"/>
                    <a:pt x="928" y="2940"/>
                    <a:pt x="912" y="2945"/>
                  </a:cubicBezTo>
                  <a:cubicBezTo>
                    <a:pt x="895" y="2956"/>
                    <a:pt x="890" y="2962"/>
                    <a:pt x="879" y="2967"/>
                  </a:cubicBezTo>
                  <a:cubicBezTo>
                    <a:pt x="874" y="2973"/>
                    <a:pt x="874" y="2978"/>
                    <a:pt x="868" y="2978"/>
                  </a:cubicBezTo>
                  <a:cubicBezTo>
                    <a:pt x="803" y="2978"/>
                    <a:pt x="803" y="2978"/>
                    <a:pt x="803" y="2978"/>
                  </a:cubicBezTo>
                  <a:cubicBezTo>
                    <a:pt x="748" y="2967"/>
                    <a:pt x="748" y="2967"/>
                    <a:pt x="748" y="2967"/>
                  </a:cubicBezTo>
                  <a:cubicBezTo>
                    <a:pt x="710" y="2973"/>
                    <a:pt x="694" y="2989"/>
                    <a:pt x="661" y="3006"/>
                  </a:cubicBezTo>
                  <a:cubicBezTo>
                    <a:pt x="617" y="3028"/>
                    <a:pt x="595" y="3033"/>
                    <a:pt x="551" y="3049"/>
                  </a:cubicBezTo>
                  <a:cubicBezTo>
                    <a:pt x="535" y="3055"/>
                    <a:pt x="524" y="3060"/>
                    <a:pt x="507" y="3065"/>
                  </a:cubicBezTo>
                  <a:cubicBezTo>
                    <a:pt x="491" y="3071"/>
                    <a:pt x="480" y="3077"/>
                    <a:pt x="464" y="3077"/>
                  </a:cubicBezTo>
                  <a:cubicBezTo>
                    <a:pt x="420" y="3092"/>
                    <a:pt x="388" y="3087"/>
                    <a:pt x="339" y="3092"/>
                  </a:cubicBezTo>
                  <a:cubicBezTo>
                    <a:pt x="306" y="3098"/>
                    <a:pt x="289" y="3114"/>
                    <a:pt x="256" y="3125"/>
                  </a:cubicBezTo>
                  <a:lnTo>
                    <a:pt x="256" y="3125"/>
                  </a:lnTo>
                  <a:cubicBezTo>
                    <a:pt x="224" y="3060"/>
                    <a:pt x="191" y="3033"/>
                    <a:pt x="169" y="2967"/>
                  </a:cubicBezTo>
                  <a:cubicBezTo>
                    <a:pt x="158" y="2940"/>
                    <a:pt x="147" y="2929"/>
                    <a:pt x="147" y="2902"/>
                  </a:cubicBezTo>
                  <a:cubicBezTo>
                    <a:pt x="147" y="2874"/>
                    <a:pt x="152" y="2858"/>
                    <a:pt x="152" y="2825"/>
                  </a:cubicBezTo>
                  <a:cubicBezTo>
                    <a:pt x="152" y="2798"/>
                    <a:pt x="136" y="2781"/>
                    <a:pt x="120" y="2754"/>
                  </a:cubicBezTo>
                  <a:cubicBezTo>
                    <a:pt x="103" y="2721"/>
                    <a:pt x="98" y="2699"/>
                    <a:pt x="87" y="2667"/>
                  </a:cubicBezTo>
                  <a:cubicBezTo>
                    <a:pt x="81" y="2651"/>
                    <a:pt x="70" y="2634"/>
                    <a:pt x="70" y="2612"/>
                  </a:cubicBezTo>
                  <a:cubicBezTo>
                    <a:pt x="70" y="2585"/>
                    <a:pt x="76" y="2568"/>
                    <a:pt x="81" y="2541"/>
                  </a:cubicBezTo>
                  <a:cubicBezTo>
                    <a:pt x="87" y="2514"/>
                    <a:pt x="87" y="2497"/>
                    <a:pt x="92" y="2470"/>
                  </a:cubicBezTo>
                  <a:cubicBezTo>
                    <a:pt x="92" y="2426"/>
                    <a:pt x="92" y="2399"/>
                    <a:pt x="92" y="2360"/>
                  </a:cubicBezTo>
                  <a:cubicBezTo>
                    <a:pt x="92" y="2344"/>
                    <a:pt x="87" y="2338"/>
                    <a:pt x="81" y="2327"/>
                  </a:cubicBezTo>
                  <a:cubicBezTo>
                    <a:pt x="76" y="2295"/>
                    <a:pt x="70" y="2278"/>
                    <a:pt x="70" y="2252"/>
                  </a:cubicBezTo>
                  <a:cubicBezTo>
                    <a:pt x="70" y="2235"/>
                    <a:pt x="76" y="2230"/>
                    <a:pt x="76" y="2213"/>
                  </a:cubicBezTo>
                  <a:cubicBezTo>
                    <a:pt x="76" y="2202"/>
                    <a:pt x="70" y="2197"/>
                    <a:pt x="70" y="2191"/>
                  </a:cubicBezTo>
                  <a:cubicBezTo>
                    <a:pt x="70" y="2175"/>
                    <a:pt x="92" y="2169"/>
                    <a:pt x="109" y="2159"/>
                  </a:cubicBezTo>
                  <a:cubicBezTo>
                    <a:pt x="125" y="2148"/>
                    <a:pt x="141" y="2137"/>
                    <a:pt x="163" y="2126"/>
                  </a:cubicBezTo>
                  <a:cubicBezTo>
                    <a:pt x="185" y="2120"/>
                    <a:pt x="196" y="2109"/>
                    <a:pt x="218" y="2098"/>
                  </a:cubicBezTo>
                  <a:cubicBezTo>
                    <a:pt x="235" y="2087"/>
                    <a:pt x="251" y="2087"/>
                    <a:pt x="256" y="2071"/>
                  </a:cubicBezTo>
                  <a:cubicBezTo>
                    <a:pt x="278" y="2038"/>
                    <a:pt x="273" y="2011"/>
                    <a:pt x="278" y="1978"/>
                  </a:cubicBezTo>
                  <a:cubicBezTo>
                    <a:pt x="284" y="1956"/>
                    <a:pt x="289" y="1940"/>
                    <a:pt x="300" y="1923"/>
                  </a:cubicBezTo>
                  <a:cubicBezTo>
                    <a:pt x="311" y="1907"/>
                    <a:pt x="322" y="1901"/>
                    <a:pt x="322" y="1880"/>
                  </a:cubicBezTo>
                  <a:cubicBezTo>
                    <a:pt x="322" y="1847"/>
                    <a:pt x="284" y="1836"/>
                    <a:pt x="256" y="1820"/>
                  </a:cubicBezTo>
                  <a:cubicBezTo>
                    <a:pt x="235" y="1809"/>
                    <a:pt x="224" y="1793"/>
                    <a:pt x="207" y="1776"/>
                  </a:cubicBezTo>
                  <a:cubicBezTo>
                    <a:pt x="196" y="1760"/>
                    <a:pt x="185" y="1754"/>
                    <a:pt x="174" y="1738"/>
                  </a:cubicBezTo>
                  <a:cubicBezTo>
                    <a:pt x="163" y="1721"/>
                    <a:pt x="152" y="1710"/>
                    <a:pt x="141" y="1699"/>
                  </a:cubicBezTo>
                  <a:cubicBezTo>
                    <a:pt x="103" y="1667"/>
                    <a:pt x="92" y="1645"/>
                    <a:pt x="55" y="1623"/>
                  </a:cubicBezTo>
                  <a:cubicBezTo>
                    <a:pt x="33" y="1612"/>
                    <a:pt x="16" y="1606"/>
                    <a:pt x="0" y="1595"/>
                  </a:cubicBezTo>
                  <a:cubicBezTo>
                    <a:pt x="11" y="1584"/>
                    <a:pt x="22" y="1574"/>
                    <a:pt x="33" y="1557"/>
                  </a:cubicBezTo>
                  <a:cubicBezTo>
                    <a:pt x="55" y="1541"/>
                    <a:pt x="59" y="1524"/>
                    <a:pt x="76" y="1508"/>
                  </a:cubicBezTo>
                  <a:cubicBezTo>
                    <a:pt x="92" y="1487"/>
                    <a:pt x="109" y="1475"/>
                    <a:pt x="125" y="1454"/>
                  </a:cubicBezTo>
                  <a:cubicBezTo>
                    <a:pt x="130" y="1448"/>
                    <a:pt x="136" y="1443"/>
                    <a:pt x="136" y="1437"/>
                  </a:cubicBezTo>
                  <a:cubicBezTo>
                    <a:pt x="152" y="1416"/>
                    <a:pt x="169" y="1399"/>
                    <a:pt x="185" y="1383"/>
                  </a:cubicBezTo>
                  <a:cubicBezTo>
                    <a:pt x="191" y="1366"/>
                    <a:pt x="196" y="1361"/>
                    <a:pt x="202" y="1344"/>
                  </a:cubicBezTo>
                  <a:cubicBezTo>
                    <a:pt x="218" y="1317"/>
                    <a:pt x="229" y="1306"/>
                    <a:pt x="245" y="1284"/>
                  </a:cubicBezTo>
                  <a:cubicBezTo>
                    <a:pt x="251" y="1273"/>
                    <a:pt x="256" y="1262"/>
                    <a:pt x="262" y="1251"/>
                  </a:cubicBezTo>
                  <a:cubicBezTo>
                    <a:pt x="278" y="1224"/>
                    <a:pt x="284" y="1202"/>
                    <a:pt x="311" y="1175"/>
                  </a:cubicBezTo>
                  <a:cubicBezTo>
                    <a:pt x="322" y="1164"/>
                    <a:pt x="333" y="1153"/>
                    <a:pt x="344" y="1136"/>
                  </a:cubicBezTo>
                  <a:cubicBezTo>
                    <a:pt x="355" y="1120"/>
                    <a:pt x="366" y="1103"/>
                    <a:pt x="377" y="1088"/>
                  </a:cubicBezTo>
                  <a:cubicBezTo>
                    <a:pt x="404" y="1049"/>
                    <a:pt x="410" y="1028"/>
                    <a:pt x="442" y="995"/>
                  </a:cubicBezTo>
                  <a:cubicBezTo>
                    <a:pt x="453" y="984"/>
                    <a:pt x="458" y="967"/>
                    <a:pt x="469" y="951"/>
                  </a:cubicBezTo>
                  <a:cubicBezTo>
                    <a:pt x="480" y="934"/>
                    <a:pt x="486" y="924"/>
                    <a:pt x="486" y="902"/>
                  </a:cubicBezTo>
                  <a:cubicBezTo>
                    <a:pt x="486" y="858"/>
                    <a:pt x="486" y="858"/>
                    <a:pt x="486" y="858"/>
                  </a:cubicBezTo>
                  <a:cubicBezTo>
                    <a:pt x="486" y="847"/>
                    <a:pt x="502" y="841"/>
                    <a:pt x="513" y="841"/>
                  </a:cubicBezTo>
                  <a:cubicBezTo>
                    <a:pt x="529" y="836"/>
                    <a:pt x="535" y="830"/>
                    <a:pt x="551" y="820"/>
                  </a:cubicBezTo>
                  <a:cubicBezTo>
                    <a:pt x="584" y="803"/>
                    <a:pt x="606" y="798"/>
                    <a:pt x="639" y="776"/>
                  </a:cubicBezTo>
                  <a:cubicBezTo>
                    <a:pt x="661" y="765"/>
                    <a:pt x="672" y="754"/>
                    <a:pt x="688" y="732"/>
                  </a:cubicBezTo>
                  <a:cubicBezTo>
                    <a:pt x="699" y="721"/>
                    <a:pt x="721" y="715"/>
                    <a:pt x="732" y="700"/>
                  </a:cubicBezTo>
                  <a:cubicBezTo>
                    <a:pt x="743" y="672"/>
                    <a:pt x="743" y="656"/>
                    <a:pt x="743" y="629"/>
                  </a:cubicBezTo>
                  <a:cubicBezTo>
                    <a:pt x="792" y="629"/>
                    <a:pt x="792" y="629"/>
                    <a:pt x="792" y="629"/>
                  </a:cubicBezTo>
                  <a:cubicBezTo>
                    <a:pt x="830" y="629"/>
                    <a:pt x="852" y="612"/>
                    <a:pt x="884" y="596"/>
                  </a:cubicBezTo>
                  <a:cubicBezTo>
                    <a:pt x="906" y="585"/>
                    <a:pt x="923" y="579"/>
                    <a:pt x="939" y="563"/>
                  </a:cubicBezTo>
                  <a:cubicBezTo>
                    <a:pt x="972" y="536"/>
                    <a:pt x="978" y="508"/>
                    <a:pt x="1005" y="481"/>
                  </a:cubicBezTo>
                  <a:cubicBezTo>
                    <a:pt x="1027" y="459"/>
                    <a:pt x="1043" y="443"/>
                    <a:pt x="1060" y="415"/>
                  </a:cubicBezTo>
                  <a:lnTo>
                    <a:pt x="1060" y="415"/>
                  </a:lnTo>
                  <a:cubicBezTo>
                    <a:pt x="1071" y="393"/>
                    <a:pt x="1082" y="377"/>
                    <a:pt x="1087" y="355"/>
                  </a:cubicBezTo>
                  <a:cubicBezTo>
                    <a:pt x="1093" y="333"/>
                    <a:pt x="1093" y="317"/>
                    <a:pt x="1103" y="301"/>
                  </a:cubicBezTo>
                  <a:cubicBezTo>
                    <a:pt x="1114" y="274"/>
                    <a:pt x="1131" y="263"/>
                    <a:pt x="1142" y="235"/>
                  </a:cubicBezTo>
                  <a:cubicBezTo>
                    <a:pt x="1153" y="219"/>
                    <a:pt x="1153" y="191"/>
                    <a:pt x="1175" y="191"/>
                  </a:cubicBezTo>
                  <a:cubicBezTo>
                    <a:pt x="1202" y="191"/>
                    <a:pt x="1218" y="197"/>
                    <a:pt x="1245" y="197"/>
                  </a:cubicBezTo>
                  <a:cubicBezTo>
                    <a:pt x="1546" y="197"/>
                    <a:pt x="1546" y="197"/>
                    <a:pt x="1546" y="197"/>
                  </a:cubicBezTo>
                  <a:cubicBezTo>
                    <a:pt x="1574" y="197"/>
                    <a:pt x="1590" y="213"/>
                    <a:pt x="1617" y="224"/>
                  </a:cubicBezTo>
                  <a:cubicBezTo>
                    <a:pt x="1650" y="235"/>
                    <a:pt x="1682" y="246"/>
                    <a:pt x="1715" y="252"/>
                  </a:cubicBezTo>
                </a:path>
              </a:pathLst>
            </a:custGeom>
            <a:solidFill>
              <a:schemeClr val="accent5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64" name="Freeform 184"/>
            <p:cNvSpPr>
              <a:spLocks noChangeArrowheads="1"/>
            </p:cNvSpPr>
            <p:nvPr/>
          </p:nvSpPr>
          <p:spPr bwMode="auto">
            <a:xfrm>
              <a:off x="2760965" y="1078504"/>
              <a:ext cx="2651533" cy="2382267"/>
            </a:xfrm>
            <a:custGeom>
              <a:avLst/>
              <a:gdLst>
                <a:gd name="T0" fmla="*/ 3880 w 8772"/>
                <a:gd name="T1" fmla="*/ 6890 h 7880"/>
                <a:gd name="T2" fmla="*/ 3858 w 8772"/>
                <a:gd name="T3" fmla="*/ 6819 h 7880"/>
                <a:gd name="T4" fmla="*/ 3781 w 8772"/>
                <a:gd name="T5" fmla="*/ 6809 h 7880"/>
                <a:gd name="T6" fmla="*/ 3858 w 8772"/>
                <a:gd name="T7" fmla="*/ 6776 h 7880"/>
                <a:gd name="T8" fmla="*/ 3771 w 8772"/>
                <a:gd name="T9" fmla="*/ 6448 h 7880"/>
                <a:gd name="T10" fmla="*/ 3820 w 8772"/>
                <a:gd name="T11" fmla="*/ 6278 h 7880"/>
                <a:gd name="T12" fmla="*/ 3809 w 8772"/>
                <a:gd name="T13" fmla="*/ 6218 h 7880"/>
                <a:gd name="T14" fmla="*/ 3896 w 8772"/>
                <a:gd name="T15" fmla="*/ 6223 h 7880"/>
                <a:gd name="T16" fmla="*/ 3864 w 8772"/>
                <a:gd name="T17" fmla="*/ 6119 h 7880"/>
                <a:gd name="T18" fmla="*/ 3940 w 8772"/>
                <a:gd name="T19" fmla="*/ 6103 h 7880"/>
                <a:gd name="T20" fmla="*/ 3935 w 8772"/>
                <a:gd name="T21" fmla="*/ 5967 h 7880"/>
                <a:gd name="T22" fmla="*/ 4022 w 8772"/>
                <a:gd name="T23" fmla="*/ 5764 h 7880"/>
                <a:gd name="T24" fmla="*/ 3989 w 8772"/>
                <a:gd name="T25" fmla="*/ 5694 h 7880"/>
                <a:gd name="T26" fmla="*/ 3946 w 8772"/>
                <a:gd name="T27" fmla="*/ 5645 h 7880"/>
                <a:gd name="T28" fmla="*/ 3776 w 8772"/>
                <a:gd name="T29" fmla="*/ 5563 h 7880"/>
                <a:gd name="T30" fmla="*/ 3672 w 8772"/>
                <a:gd name="T31" fmla="*/ 5426 h 7880"/>
                <a:gd name="T32" fmla="*/ 3487 w 8772"/>
                <a:gd name="T33" fmla="*/ 5420 h 7880"/>
                <a:gd name="T34" fmla="*/ 3218 w 8772"/>
                <a:gd name="T35" fmla="*/ 5316 h 7880"/>
                <a:gd name="T36" fmla="*/ 3170 w 8772"/>
                <a:gd name="T37" fmla="*/ 5246 h 7880"/>
                <a:gd name="T38" fmla="*/ 3033 w 8772"/>
                <a:gd name="T39" fmla="*/ 5169 h 7880"/>
                <a:gd name="T40" fmla="*/ 3077 w 8772"/>
                <a:gd name="T41" fmla="*/ 4901 h 7880"/>
                <a:gd name="T42" fmla="*/ 3000 w 8772"/>
                <a:gd name="T43" fmla="*/ 4847 h 7880"/>
                <a:gd name="T44" fmla="*/ 2913 w 8772"/>
                <a:gd name="T45" fmla="*/ 4503 h 7880"/>
                <a:gd name="T46" fmla="*/ 2651 w 8772"/>
                <a:gd name="T47" fmla="*/ 4262 h 7880"/>
                <a:gd name="T48" fmla="*/ 2426 w 8772"/>
                <a:gd name="T49" fmla="*/ 4077 h 7880"/>
                <a:gd name="T50" fmla="*/ 2241 w 8772"/>
                <a:gd name="T51" fmla="*/ 4071 h 7880"/>
                <a:gd name="T52" fmla="*/ 2055 w 8772"/>
                <a:gd name="T53" fmla="*/ 3983 h 7880"/>
                <a:gd name="T54" fmla="*/ 1956 w 8772"/>
                <a:gd name="T55" fmla="*/ 3852 h 7880"/>
                <a:gd name="T56" fmla="*/ 1749 w 8772"/>
                <a:gd name="T57" fmla="*/ 3738 h 7880"/>
                <a:gd name="T58" fmla="*/ 1421 w 8772"/>
                <a:gd name="T59" fmla="*/ 3612 h 7880"/>
                <a:gd name="T60" fmla="*/ 1224 w 8772"/>
                <a:gd name="T61" fmla="*/ 3366 h 7880"/>
                <a:gd name="T62" fmla="*/ 1093 w 8772"/>
                <a:gd name="T63" fmla="*/ 3219 h 7880"/>
                <a:gd name="T64" fmla="*/ 782 w 8772"/>
                <a:gd name="T65" fmla="*/ 2803 h 7880"/>
                <a:gd name="T66" fmla="*/ 629 w 8772"/>
                <a:gd name="T67" fmla="*/ 2672 h 7880"/>
                <a:gd name="T68" fmla="*/ 497 w 8772"/>
                <a:gd name="T69" fmla="*/ 2525 h 7880"/>
                <a:gd name="T70" fmla="*/ 148 w 8772"/>
                <a:gd name="T71" fmla="*/ 2410 h 7880"/>
                <a:gd name="T72" fmla="*/ 1760 w 8772"/>
                <a:gd name="T73" fmla="*/ 0 h 7880"/>
                <a:gd name="T74" fmla="*/ 8771 w 8772"/>
                <a:gd name="T75" fmla="*/ 3032 h 7880"/>
                <a:gd name="T76" fmla="*/ 8377 w 8772"/>
                <a:gd name="T77" fmla="*/ 7606 h 7880"/>
                <a:gd name="T78" fmla="*/ 7935 w 8772"/>
                <a:gd name="T79" fmla="*/ 7573 h 7880"/>
                <a:gd name="T80" fmla="*/ 7847 w 8772"/>
                <a:gd name="T81" fmla="*/ 7737 h 7880"/>
                <a:gd name="T82" fmla="*/ 7612 w 8772"/>
                <a:gd name="T83" fmla="*/ 7835 h 7880"/>
                <a:gd name="T84" fmla="*/ 7432 w 8772"/>
                <a:gd name="T85" fmla="*/ 7852 h 7880"/>
                <a:gd name="T86" fmla="*/ 7355 w 8772"/>
                <a:gd name="T87" fmla="*/ 7759 h 7880"/>
                <a:gd name="T88" fmla="*/ 7240 w 8772"/>
                <a:gd name="T89" fmla="*/ 7623 h 7880"/>
                <a:gd name="T90" fmla="*/ 6978 w 8772"/>
                <a:gd name="T91" fmla="*/ 7612 h 7880"/>
                <a:gd name="T92" fmla="*/ 6815 w 8772"/>
                <a:gd name="T93" fmla="*/ 7688 h 7880"/>
                <a:gd name="T94" fmla="*/ 6672 w 8772"/>
                <a:gd name="T95" fmla="*/ 7628 h 7880"/>
                <a:gd name="T96" fmla="*/ 6513 w 8772"/>
                <a:gd name="T97" fmla="*/ 7519 h 7880"/>
                <a:gd name="T98" fmla="*/ 6339 w 8772"/>
                <a:gd name="T99" fmla="*/ 7563 h 7880"/>
                <a:gd name="T100" fmla="*/ 6147 w 8772"/>
                <a:gd name="T101" fmla="*/ 7612 h 7880"/>
                <a:gd name="T102" fmla="*/ 6011 w 8772"/>
                <a:gd name="T103" fmla="*/ 7590 h 7880"/>
                <a:gd name="T104" fmla="*/ 5902 w 8772"/>
                <a:gd name="T105" fmla="*/ 7437 h 7880"/>
                <a:gd name="T106" fmla="*/ 5803 w 8772"/>
                <a:gd name="T107" fmla="*/ 7393 h 7880"/>
                <a:gd name="T108" fmla="*/ 5666 w 8772"/>
                <a:gd name="T109" fmla="*/ 7327 h 7880"/>
                <a:gd name="T110" fmla="*/ 5596 w 8772"/>
                <a:gd name="T111" fmla="*/ 7180 h 7880"/>
                <a:gd name="T112" fmla="*/ 5508 w 8772"/>
                <a:gd name="T113" fmla="*/ 7251 h 7880"/>
                <a:gd name="T114" fmla="*/ 5448 w 8772"/>
                <a:gd name="T115" fmla="*/ 7207 h 7880"/>
                <a:gd name="T116" fmla="*/ 5344 w 8772"/>
                <a:gd name="T117" fmla="*/ 7213 h 7880"/>
                <a:gd name="T118" fmla="*/ 5181 w 8772"/>
                <a:gd name="T119" fmla="*/ 7207 h 7880"/>
                <a:gd name="T120" fmla="*/ 4360 w 8772"/>
                <a:gd name="T121" fmla="*/ 6999 h 78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8772" h="7880">
                  <a:moveTo>
                    <a:pt x="3875" y="6994"/>
                  </a:moveTo>
                  <a:lnTo>
                    <a:pt x="3875" y="6994"/>
                  </a:lnTo>
                  <a:cubicBezTo>
                    <a:pt x="3869" y="6956"/>
                    <a:pt x="3880" y="6928"/>
                    <a:pt x="3880" y="6890"/>
                  </a:cubicBezTo>
                  <a:cubicBezTo>
                    <a:pt x="3880" y="6869"/>
                    <a:pt x="3891" y="6858"/>
                    <a:pt x="3891" y="6830"/>
                  </a:cubicBezTo>
                  <a:cubicBezTo>
                    <a:pt x="3891" y="6825"/>
                    <a:pt x="3891" y="6825"/>
                    <a:pt x="3891" y="6819"/>
                  </a:cubicBezTo>
                  <a:cubicBezTo>
                    <a:pt x="3858" y="6819"/>
                    <a:pt x="3858" y="6819"/>
                    <a:pt x="3858" y="6819"/>
                  </a:cubicBezTo>
                  <a:cubicBezTo>
                    <a:pt x="3836" y="6819"/>
                    <a:pt x="3820" y="6825"/>
                    <a:pt x="3798" y="6825"/>
                  </a:cubicBezTo>
                  <a:cubicBezTo>
                    <a:pt x="3792" y="6825"/>
                    <a:pt x="3792" y="6819"/>
                    <a:pt x="3787" y="6819"/>
                  </a:cubicBezTo>
                  <a:cubicBezTo>
                    <a:pt x="3781" y="6809"/>
                    <a:pt x="3781" y="6809"/>
                    <a:pt x="3781" y="6809"/>
                  </a:cubicBezTo>
                  <a:cubicBezTo>
                    <a:pt x="3792" y="6792"/>
                    <a:pt x="3798" y="6776"/>
                    <a:pt x="3820" y="6776"/>
                  </a:cubicBezTo>
                  <a:cubicBezTo>
                    <a:pt x="3831" y="6776"/>
                    <a:pt x="3836" y="6781"/>
                    <a:pt x="3847" y="6781"/>
                  </a:cubicBezTo>
                  <a:cubicBezTo>
                    <a:pt x="3853" y="6781"/>
                    <a:pt x="3858" y="6776"/>
                    <a:pt x="3858" y="6776"/>
                  </a:cubicBezTo>
                  <a:cubicBezTo>
                    <a:pt x="3831" y="6748"/>
                    <a:pt x="3787" y="6743"/>
                    <a:pt x="3787" y="6705"/>
                  </a:cubicBezTo>
                  <a:cubicBezTo>
                    <a:pt x="3787" y="6644"/>
                    <a:pt x="3880" y="6644"/>
                    <a:pt x="3880" y="6590"/>
                  </a:cubicBezTo>
                  <a:cubicBezTo>
                    <a:pt x="3880" y="6518"/>
                    <a:pt x="3771" y="6513"/>
                    <a:pt x="3771" y="6448"/>
                  </a:cubicBezTo>
                  <a:cubicBezTo>
                    <a:pt x="3771" y="6410"/>
                    <a:pt x="3776" y="6377"/>
                    <a:pt x="3803" y="6360"/>
                  </a:cubicBezTo>
                  <a:cubicBezTo>
                    <a:pt x="3831" y="6344"/>
                    <a:pt x="3858" y="6333"/>
                    <a:pt x="3858" y="6306"/>
                  </a:cubicBezTo>
                  <a:cubicBezTo>
                    <a:pt x="3858" y="6289"/>
                    <a:pt x="3836" y="6278"/>
                    <a:pt x="3820" y="6278"/>
                  </a:cubicBezTo>
                  <a:cubicBezTo>
                    <a:pt x="3809" y="6278"/>
                    <a:pt x="3803" y="6278"/>
                    <a:pt x="3792" y="6278"/>
                  </a:cubicBezTo>
                  <a:cubicBezTo>
                    <a:pt x="3792" y="6278"/>
                    <a:pt x="3787" y="6273"/>
                    <a:pt x="3787" y="6267"/>
                  </a:cubicBezTo>
                  <a:cubicBezTo>
                    <a:pt x="3787" y="6245"/>
                    <a:pt x="3803" y="6240"/>
                    <a:pt x="3809" y="6218"/>
                  </a:cubicBezTo>
                  <a:cubicBezTo>
                    <a:pt x="3831" y="6218"/>
                    <a:pt x="3831" y="6218"/>
                    <a:pt x="3831" y="6218"/>
                  </a:cubicBezTo>
                  <a:cubicBezTo>
                    <a:pt x="3864" y="6223"/>
                    <a:pt x="3864" y="6223"/>
                    <a:pt x="3864" y="6223"/>
                  </a:cubicBezTo>
                  <a:cubicBezTo>
                    <a:pt x="3896" y="6223"/>
                    <a:pt x="3896" y="6223"/>
                    <a:pt x="3896" y="6223"/>
                  </a:cubicBezTo>
                  <a:cubicBezTo>
                    <a:pt x="3896" y="6207"/>
                    <a:pt x="3896" y="6207"/>
                    <a:pt x="3896" y="6207"/>
                  </a:cubicBezTo>
                  <a:cubicBezTo>
                    <a:pt x="3886" y="6174"/>
                    <a:pt x="3858" y="6163"/>
                    <a:pt x="3831" y="6136"/>
                  </a:cubicBezTo>
                  <a:cubicBezTo>
                    <a:pt x="3842" y="6131"/>
                    <a:pt x="3847" y="6119"/>
                    <a:pt x="3864" y="6119"/>
                  </a:cubicBezTo>
                  <a:cubicBezTo>
                    <a:pt x="3886" y="6119"/>
                    <a:pt x="3902" y="6136"/>
                    <a:pt x="3924" y="6136"/>
                  </a:cubicBezTo>
                  <a:cubicBezTo>
                    <a:pt x="3929" y="6136"/>
                    <a:pt x="3935" y="6136"/>
                    <a:pt x="3940" y="6136"/>
                  </a:cubicBezTo>
                  <a:cubicBezTo>
                    <a:pt x="3940" y="6103"/>
                    <a:pt x="3940" y="6103"/>
                    <a:pt x="3940" y="6103"/>
                  </a:cubicBezTo>
                  <a:cubicBezTo>
                    <a:pt x="3940" y="6055"/>
                    <a:pt x="3880" y="6065"/>
                    <a:pt x="3831" y="6049"/>
                  </a:cubicBezTo>
                  <a:cubicBezTo>
                    <a:pt x="3864" y="6011"/>
                    <a:pt x="3907" y="6027"/>
                    <a:pt x="3946" y="6000"/>
                  </a:cubicBezTo>
                  <a:cubicBezTo>
                    <a:pt x="3940" y="5989"/>
                    <a:pt x="3935" y="5978"/>
                    <a:pt x="3935" y="5967"/>
                  </a:cubicBezTo>
                  <a:cubicBezTo>
                    <a:pt x="3935" y="5923"/>
                    <a:pt x="3983" y="5912"/>
                    <a:pt x="3983" y="5868"/>
                  </a:cubicBezTo>
                  <a:cubicBezTo>
                    <a:pt x="3983" y="5836"/>
                    <a:pt x="3967" y="5825"/>
                    <a:pt x="3951" y="5792"/>
                  </a:cubicBezTo>
                  <a:cubicBezTo>
                    <a:pt x="3979" y="5786"/>
                    <a:pt x="3989" y="5764"/>
                    <a:pt x="4022" y="5764"/>
                  </a:cubicBezTo>
                  <a:cubicBezTo>
                    <a:pt x="4049" y="5764"/>
                    <a:pt x="4054" y="5803"/>
                    <a:pt x="4082" y="5814"/>
                  </a:cubicBezTo>
                  <a:cubicBezTo>
                    <a:pt x="4076" y="5775"/>
                    <a:pt x="4071" y="5748"/>
                    <a:pt x="4038" y="5726"/>
                  </a:cubicBezTo>
                  <a:cubicBezTo>
                    <a:pt x="4017" y="5716"/>
                    <a:pt x="3989" y="5716"/>
                    <a:pt x="3989" y="5694"/>
                  </a:cubicBezTo>
                  <a:cubicBezTo>
                    <a:pt x="3989" y="5667"/>
                    <a:pt x="4011" y="5650"/>
                    <a:pt x="4011" y="5623"/>
                  </a:cubicBezTo>
                  <a:cubicBezTo>
                    <a:pt x="4011" y="5612"/>
                    <a:pt x="4005" y="5606"/>
                    <a:pt x="4000" y="5595"/>
                  </a:cubicBezTo>
                  <a:cubicBezTo>
                    <a:pt x="3979" y="5612"/>
                    <a:pt x="3973" y="5645"/>
                    <a:pt x="3946" y="5645"/>
                  </a:cubicBezTo>
                  <a:cubicBezTo>
                    <a:pt x="3913" y="5645"/>
                    <a:pt x="3918" y="5590"/>
                    <a:pt x="3891" y="5590"/>
                  </a:cubicBezTo>
                  <a:cubicBezTo>
                    <a:pt x="3875" y="5590"/>
                    <a:pt x="3864" y="5595"/>
                    <a:pt x="3853" y="5595"/>
                  </a:cubicBezTo>
                  <a:cubicBezTo>
                    <a:pt x="3820" y="5595"/>
                    <a:pt x="3809" y="5574"/>
                    <a:pt x="3776" y="5563"/>
                  </a:cubicBezTo>
                  <a:cubicBezTo>
                    <a:pt x="3749" y="5546"/>
                    <a:pt x="3721" y="5563"/>
                    <a:pt x="3699" y="5535"/>
                  </a:cubicBezTo>
                  <a:cubicBezTo>
                    <a:pt x="3672" y="5502"/>
                    <a:pt x="3694" y="5470"/>
                    <a:pt x="3694" y="5426"/>
                  </a:cubicBezTo>
                  <a:cubicBezTo>
                    <a:pt x="3672" y="5426"/>
                    <a:pt x="3672" y="5426"/>
                    <a:pt x="3672" y="5426"/>
                  </a:cubicBezTo>
                  <a:cubicBezTo>
                    <a:pt x="3656" y="5426"/>
                    <a:pt x="3650" y="5437"/>
                    <a:pt x="3634" y="5437"/>
                  </a:cubicBezTo>
                  <a:cubicBezTo>
                    <a:pt x="3606" y="5437"/>
                    <a:pt x="3602" y="5398"/>
                    <a:pt x="3580" y="5398"/>
                  </a:cubicBezTo>
                  <a:cubicBezTo>
                    <a:pt x="3541" y="5398"/>
                    <a:pt x="3525" y="5420"/>
                    <a:pt x="3487" y="5420"/>
                  </a:cubicBezTo>
                  <a:cubicBezTo>
                    <a:pt x="3443" y="5420"/>
                    <a:pt x="3432" y="5376"/>
                    <a:pt x="3410" y="5338"/>
                  </a:cubicBezTo>
                  <a:cubicBezTo>
                    <a:pt x="3355" y="5360"/>
                    <a:pt x="3322" y="5393"/>
                    <a:pt x="3268" y="5393"/>
                  </a:cubicBezTo>
                  <a:cubicBezTo>
                    <a:pt x="3229" y="5393"/>
                    <a:pt x="3229" y="5349"/>
                    <a:pt x="3218" y="5316"/>
                  </a:cubicBezTo>
                  <a:cubicBezTo>
                    <a:pt x="3175" y="5328"/>
                    <a:pt x="3153" y="5333"/>
                    <a:pt x="3121" y="5355"/>
                  </a:cubicBezTo>
                  <a:cubicBezTo>
                    <a:pt x="3110" y="5338"/>
                    <a:pt x="3110" y="5322"/>
                    <a:pt x="3093" y="5312"/>
                  </a:cubicBezTo>
                  <a:cubicBezTo>
                    <a:pt x="3132" y="5294"/>
                    <a:pt x="3170" y="5284"/>
                    <a:pt x="3170" y="5246"/>
                  </a:cubicBezTo>
                  <a:cubicBezTo>
                    <a:pt x="3170" y="5218"/>
                    <a:pt x="3170" y="5175"/>
                    <a:pt x="3142" y="5175"/>
                  </a:cubicBezTo>
                  <a:cubicBezTo>
                    <a:pt x="3110" y="5175"/>
                    <a:pt x="3099" y="5202"/>
                    <a:pt x="3066" y="5202"/>
                  </a:cubicBezTo>
                  <a:cubicBezTo>
                    <a:pt x="3049" y="5202"/>
                    <a:pt x="3044" y="5186"/>
                    <a:pt x="3033" y="5169"/>
                  </a:cubicBezTo>
                  <a:cubicBezTo>
                    <a:pt x="3033" y="5060"/>
                    <a:pt x="3033" y="5060"/>
                    <a:pt x="3033" y="5060"/>
                  </a:cubicBezTo>
                  <a:cubicBezTo>
                    <a:pt x="3033" y="5005"/>
                    <a:pt x="3071" y="4978"/>
                    <a:pt x="3115" y="4951"/>
                  </a:cubicBezTo>
                  <a:cubicBezTo>
                    <a:pt x="3104" y="4929"/>
                    <a:pt x="3093" y="4918"/>
                    <a:pt x="3077" y="4901"/>
                  </a:cubicBezTo>
                  <a:cubicBezTo>
                    <a:pt x="3049" y="4935"/>
                    <a:pt x="3027" y="4945"/>
                    <a:pt x="2989" y="4961"/>
                  </a:cubicBezTo>
                  <a:cubicBezTo>
                    <a:pt x="2978" y="4939"/>
                    <a:pt x="2967" y="4929"/>
                    <a:pt x="2967" y="4907"/>
                  </a:cubicBezTo>
                  <a:cubicBezTo>
                    <a:pt x="2967" y="4880"/>
                    <a:pt x="3000" y="4874"/>
                    <a:pt x="3000" y="4847"/>
                  </a:cubicBezTo>
                  <a:cubicBezTo>
                    <a:pt x="3000" y="4803"/>
                    <a:pt x="3000" y="4781"/>
                    <a:pt x="3000" y="4732"/>
                  </a:cubicBezTo>
                  <a:cubicBezTo>
                    <a:pt x="2973" y="4661"/>
                    <a:pt x="2907" y="4639"/>
                    <a:pt x="2907" y="4562"/>
                  </a:cubicBezTo>
                  <a:cubicBezTo>
                    <a:pt x="2907" y="4541"/>
                    <a:pt x="2918" y="4525"/>
                    <a:pt x="2913" y="4503"/>
                  </a:cubicBezTo>
                  <a:cubicBezTo>
                    <a:pt x="2902" y="4464"/>
                    <a:pt x="2841" y="4486"/>
                    <a:pt x="2815" y="4454"/>
                  </a:cubicBezTo>
                  <a:cubicBezTo>
                    <a:pt x="2793" y="4421"/>
                    <a:pt x="2803" y="4388"/>
                    <a:pt x="2770" y="4355"/>
                  </a:cubicBezTo>
                  <a:cubicBezTo>
                    <a:pt x="2727" y="4317"/>
                    <a:pt x="2689" y="4306"/>
                    <a:pt x="2651" y="4262"/>
                  </a:cubicBezTo>
                  <a:cubicBezTo>
                    <a:pt x="2590" y="4196"/>
                    <a:pt x="2519" y="4218"/>
                    <a:pt x="2459" y="4158"/>
                  </a:cubicBezTo>
                  <a:cubicBezTo>
                    <a:pt x="2432" y="4136"/>
                    <a:pt x="2442" y="4109"/>
                    <a:pt x="2442" y="4077"/>
                  </a:cubicBezTo>
                  <a:cubicBezTo>
                    <a:pt x="2426" y="4077"/>
                    <a:pt x="2426" y="4077"/>
                    <a:pt x="2426" y="4077"/>
                  </a:cubicBezTo>
                  <a:cubicBezTo>
                    <a:pt x="2404" y="4077"/>
                    <a:pt x="2393" y="4087"/>
                    <a:pt x="2371" y="4087"/>
                  </a:cubicBezTo>
                  <a:cubicBezTo>
                    <a:pt x="2317" y="4087"/>
                    <a:pt x="2317" y="4087"/>
                    <a:pt x="2317" y="4087"/>
                  </a:cubicBezTo>
                  <a:cubicBezTo>
                    <a:pt x="2284" y="4087"/>
                    <a:pt x="2263" y="4093"/>
                    <a:pt x="2241" y="4071"/>
                  </a:cubicBezTo>
                  <a:cubicBezTo>
                    <a:pt x="2219" y="4044"/>
                    <a:pt x="2235" y="4005"/>
                    <a:pt x="2202" y="3989"/>
                  </a:cubicBezTo>
                  <a:cubicBezTo>
                    <a:pt x="2175" y="3972"/>
                    <a:pt x="2153" y="3983"/>
                    <a:pt x="2120" y="3983"/>
                  </a:cubicBezTo>
                  <a:cubicBezTo>
                    <a:pt x="2055" y="3983"/>
                    <a:pt x="2055" y="3983"/>
                    <a:pt x="2055" y="3983"/>
                  </a:cubicBezTo>
                  <a:cubicBezTo>
                    <a:pt x="2011" y="3994"/>
                    <a:pt x="2011" y="3994"/>
                    <a:pt x="2011" y="3994"/>
                  </a:cubicBezTo>
                  <a:cubicBezTo>
                    <a:pt x="1978" y="3967"/>
                    <a:pt x="1956" y="3945"/>
                    <a:pt x="1956" y="3901"/>
                  </a:cubicBezTo>
                  <a:cubicBezTo>
                    <a:pt x="1956" y="3852"/>
                    <a:pt x="1956" y="3852"/>
                    <a:pt x="1956" y="3852"/>
                  </a:cubicBezTo>
                  <a:cubicBezTo>
                    <a:pt x="1929" y="3819"/>
                    <a:pt x="1864" y="3830"/>
                    <a:pt x="1864" y="3786"/>
                  </a:cubicBezTo>
                  <a:cubicBezTo>
                    <a:pt x="1864" y="3738"/>
                    <a:pt x="1842" y="3683"/>
                    <a:pt x="1793" y="3683"/>
                  </a:cubicBezTo>
                  <a:cubicBezTo>
                    <a:pt x="1765" y="3683"/>
                    <a:pt x="1749" y="3710"/>
                    <a:pt x="1749" y="3738"/>
                  </a:cubicBezTo>
                  <a:cubicBezTo>
                    <a:pt x="1749" y="3754"/>
                    <a:pt x="1749" y="3764"/>
                    <a:pt x="1749" y="3781"/>
                  </a:cubicBezTo>
                  <a:cubicBezTo>
                    <a:pt x="1678" y="3738"/>
                    <a:pt x="1639" y="3716"/>
                    <a:pt x="1563" y="3705"/>
                  </a:cubicBezTo>
                  <a:cubicBezTo>
                    <a:pt x="1498" y="3700"/>
                    <a:pt x="1421" y="3678"/>
                    <a:pt x="1421" y="3612"/>
                  </a:cubicBezTo>
                  <a:cubicBezTo>
                    <a:pt x="1421" y="3601"/>
                    <a:pt x="1432" y="3590"/>
                    <a:pt x="1443" y="3579"/>
                  </a:cubicBezTo>
                  <a:cubicBezTo>
                    <a:pt x="1405" y="3530"/>
                    <a:pt x="1361" y="3513"/>
                    <a:pt x="1317" y="3470"/>
                  </a:cubicBezTo>
                  <a:cubicBezTo>
                    <a:pt x="1279" y="3431"/>
                    <a:pt x="1268" y="3393"/>
                    <a:pt x="1224" y="3366"/>
                  </a:cubicBezTo>
                  <a:cubicBezTo>
                    <a:pt x="1224" y="3262"/>
                    <a:pt x="1224" y="3262"/>
                    <a:pt x="1224" y="3262"/>
                  </a:cubicBezTo>
                  <a:cubicBezTo>
                    <a:pt x="1224" y="3235"/>
                    <a:pt x="1213" y="3224"/>
                    <a:pt x="1202" y="3202"/>
                  </a:cubicBezTo>
                  <a:cubicBezTo>
                    <a:pt x="1093" y="3219"/>
                    <a:pt x="1093" y="3219"/>
                    <a:pt x="1093" y="3219"/>
                  </a:cubicBezTo>
                  <a:cubicBezTo>
                    <a:pt x="1049" y="3202"/>
                    <a:pt x="1028" y="3175"/>
                    <a:pt x="989" y="3136"/>
                  </a:cubicBezTo>
                  <a:cubicBezTo>
                    <a:pt x="940" y="3087"/>
                    <a:pt x="902" y="3054"/>
                    <a:pt x="863" y="2989"/>
                  </a:cubicBezTo>
                  <a:cubicBezTo>
                    <a:pt x="825" y="2918"/>
                    <a:pt x="782" y="2880"/>
                    <a:pt x="782" y="2803"/>
                  </a:cubicBezTo>
                  <a:cubicBezTo>
                    <a:pt x="760" y="2798"/>
                    <a:pt x="749" y="2798"/>
                    <a:pt x="727" y="2798"/>
                  </a:cubicBezTo>
                  <a:cubicBezTo>
                    <a:pt x="656" y="2798"/>
                    <a:pt x="656" y="2798"/>
                    <a:pt x="656" y="2798"/>
                  </a:cubicBezTo>
                  <a:cubicBezTo>
                    <a:pt x="640" y="2748"/>
                    <a:pt x="629" y="2721"/>
                    <a:pt x="629" y="2672"/>
                  </a:cubicBezTo>
                  <a:cubicBezTo>
                    <a:pt x="629" y="2655"/>
                    <a:pt x="634" y="2644"/>
                    <a:pt x="634" y="2623"/>
                  </a:cubicBezTo>
                  <a:cubicBezTo>
                    <a:pt x="634" y="2569"/>
                    <a:pt x="634" y="2569"/>
                    <a:pt x="634" y="2569"/>
                  </a:cubicBezTo>
                  <a:cubicBezTo>
                    <a:pt x="585" y="2547"/>
                    <a:pt x="552" y="2525"/>
                    <a:pt x="497" y="2525"/>
                  </a:cubicBezTo>
                  <a:cubicBezTo>
                    <a:pt x="443" y="2525"/>
                    <a:pt x="410" y="2536"/>
                    <a:pt x="356" y="2536"/>
                  </a:cubicBezTo>
                  <a:cubicBezTo>
                    <a:pt x="290" y="2536"/>
                    <a:pt x="317" y="2410"/>
                    <a:pt x="252" y="2410"/>
                  </a:cubicBezTo>
                  <a:cubicBezTo>
                    <a:pt x="148" y="2410"/>
                    <a:pt x="148" y="2410"/>
                    <a:pt x="148" y="2410"/>
                  </a:cubicBezTo>
                  <a:cubicBezTo>
                    <a:pt x="60" y="2410"/>
                    <a:pt x="27" y="2328"/>
                    <a:pt x="0" y="2246"/>
                  </a:cubicBezTo>
                  <a:cubicBezTo>
                    <a:pt x="1710" y="2218"/>
                    <a:pt x="1710" y="2218"/>
                    <a:pt x="1710" y="2218"/>
                  </a:cubicBezTo>
                  <a:cubicBezTo>
                    <a:pt x="1760" y="0"/>
                    <a:pt x="1760" y="0"/>
                    <a:pt x="1760" y="0"/>
                  </a:cubicBezTo>
                  <a:cubicBezTo>
                    <a:pt x="8765" y="0"/>
                    <a:pt x="8765" y="0"/>
                    <a:pt x="8765" y="0"/>
                  </a:cubicBezTo>
                  <a:lnTo>
                    <a:pt x="8765" y="0"/>
                  </a:lnTo>
                  <a:cubicBezTo>
                    <a:pt x="8771" y="3032"/>
                    <a:pt x="8771" y="3032"/>
                    <a:pt x="8771" y="3032"/>
                  </a:cubicBezTo>
                  <a:cubicBezTo>
                    <a:pt x="8475" y="7634"/>
                    <a:pt x="8475" y="7634"/>
                    <a:pt x="8475" y="7634"/>
                  </a:cubicBezTo>
                  <a:lnTo>
                    <a:pt x="8475" y="7634"/>
                  </a:lnTo>
                  <a:cubicBezTo>
                    <a:pt x="8442" y="7628"/>
                    <a:pt x="8410" y="7617"/>
                    <a:pt x="8377" y="7606"/>
                  </a:cubicBezTo>
                  <a:cubicBezTo>
                    <a:pt x="8350" y="7595"/>
                    <a:pt x="8334" y="7579"/>
                    <a:pt x="8306" y="7579"/>
                  </a:cubicBezTo>
                  <a:cubicBezTo>
                    <a:pt x="8005" y="7579"/>
                    <a:pt x="8005" y="7579"/>
                    <a:pt x="8005" y="7579"/>
                  </a:cubicBezTo>
                  <a:cubicBezTo>
                    <a:pt x="7978" y="7579"/>
                    <a:pt x="7962" y="7573"/>
                    <a:pt x="7935" y="7573"/>
                  </a:cubicBezTo>
                  <a:cubicBezTo>
                    <a:pt x="7913" y="7573"/>
                    <a:pt x="7913" y="7601"/>
                    <a:pt x="7902" y="7617"/>
                  </a:cubicBezTo>
                  <a:cubicBezTo>
                    <a:pt x="7891" y="7645"/>
                    <a:pt x="7874" y="7656"/>
                    <a:pt x="7863" y="7683"/>
                  </a:cubicBezTo>
                  <a:cubicBezTo>
                    <a:pt x="7853" y="7699"/>
                    <a:pt x="7853" y="7715"/>
                    <a:pt x="7847" y="7737"/>
                  </a:cubicBezTo>
                  <a:cubicBezTo>
                    <a:pt x="7842" y="7759"/>
                    <a:pt x="7831" y="7775"/>
                    <a:pt x="7820" y="7797"/>
                  </a:cubicBezTo>
                  <a:lnTo>
                    <a:pt x="7820" y="7797"/>
                  </a:lnTo>
                  <a:cubicBezTo>
                    <a:pt x="7612" y="7835"/>
                    <a:pt x="7612" y="7835"/>
                    <a:pt x="7612" y="7835"/>
                  </a:cubicBezTo>
                  <a:cubicBezTo>
                    <a:pt x="7580" y="7835"/>
                    <a:pt x="7569" y="7819"/>
                    <a:pt x="7552" y="7792"/>
                  </a:cubicBezTo>
                  <a:cubicBezTo>
                    <a:pt x="7525" y="7808"/>
                    <a:pt x="7514" y="7819"/>
                    <a:pt x="7486" y="7830"/>
                  </a:cubicBezTo>
                  <a:cubicBezTo>
                    <a:pt x="7465" y="7841"/>
                    <a:pt x="7454" y="7841"/>
                    <a:pt x="7432" y="7852"/>
                  </a:cubicBezTo>
                  <a:cubicBezTo>
                    <a:pt x="7415" y="7863"/>
                    <a:pt x="7404" y="7868"/>
                    <a:pt x="7382" y="7879"/>
                  </a:cubicBezTo>
                  <a:cubicBezTo>
                    <a:pt x="7377" y="7863"/>
                    <a:pt x="7371" y="7852"/>
                    <a:pt x="7366" y="7835"/>
                  </a:cubicBezTo>
                  <a:cubicBezTo>
                    <a:pt x="7361" y="7808"/>
                    <a:pt x="7361" y="7792"/>
                    <a:pt x="7355" y="7759"/>
                  </a:cubicBezTo>
                  <a:cubicBezTo>
                    <a:pt x="7350" y="7704"/>
                    <a:pt x="7344" y="7677"/>
                    <a:pt x="7344" y="7623"/>
                  </a:cubicBezTo>
                  <a:cubicBezTo>
                    <a:pt x="7317" y="7623"/>
                    <a:pt x="7300" y="7617"/>
                    <a:pt x="7273" y="7617"/>
                  </a:cubicBezTo>
                  <a:cubicBezTo>
                    <a:pt x="7257" y="7617"/>
                    <a:pt x="7251" y="7617"/>
                    <a:pt x="7240" y="7623"/>
                  </a:cubicBezTo>
                  <a:cubicBezTo>
                    <a:pt x="7218" y="7628"/>
                    <a:pt x="7208" y="7645"/>
                    <a:pt x="7186" y="7656"/>
                  </a:cubicBezTo>
                  <a:cubicBezTo>
                    <a:pt x="7164" y="7661"/>
                    <a:pt x="7148" y="7667"/>
                    <a:pt x="7126" y="7667"/>
                  </a:cubicBezTo>
                  <a:cubicBezTo>
                    <a:pt x="7066" y="7667"/>
                    <a:pt x="7027" y="7645"/>
                    <a:pt x="6978" y="7612"/>
                  </a:cubicBezTo>
                  <a:cubicBezTo>
                    <a:pt x="6951" y="7623"/>
                    <a:pt x="6951" y="7634"/>
                    <a:pt x="6929" y="7650"/>
                  </a:cubicBezTo>
                  <a:cubicBezTo>
                    <a:pt x="6918" y="7661"/>
                    <a:pt x="6907" y="7661"/>
                    <a:pt x="6896" y="7667"/>
                  </a:cubicBezTo>
                  <a:cubicBezTo>
                    <a:pt x="6869" y="7683"/>
                    <a:pt x="6847" y="7688"/>
                    <a:pt x="6815" y="7688"/>
                  </a:cubicBezTo>
                  <a:cubicBezTo>
                    <a:pt x="6776" y="7688"/>
                    <a:pt x="6754" y="7677"/>
                    <a:pt x="6722" y="7661"/>
                  </a:cubicBezTo>
                  <a:cubicBezTo>
                    <a:pt x="6711" y="7650"/>
                    <a:pt x="6700" y="7650"/>
                    <a:pt x="6689" y="7645"/>
                  </a:cubicBezTo>
                  <a:cubicBezTo>
                    <a:pt x="6683" y="7639"/>
                    <a:pt x="6678" y="7634"/>
                    <a:pt x="6672" y="7628"/>
                  </a:cubicBezTo>
                  <a:cubicBezTo>
                    <a:pt x="6645" y="7617"/>
                    <a:pt x="6628" y="7606"/>
                    <a:pt x="6607" y="7590"/>
                  </a:cubicBezTo>
                  <a:cubicBezTo>
                    <a:pt x="6585" y="7579"/>
                    <a:pt x="6568" y="7573"/>
                    <a:pt x="6552" y="7557"/>
                  </a:cubicBezTo>
                  <a:cubicBezTo>
                    <a:pt x="6535" y="7541"/>
                    <a:pt x="6530" y="7530"/>
                    <a:pt x="6513" y="7519"/>
                  </a:cubicBezTo>
                  <a:cubicBezTo>
                    <a:pt x="6383" y="7541"/>
                    <a:pt x="6383" y="7541"/>
                    <a:pt x="6383" y="7541"/>
                  </a:cubicBezTo>
                  <a:cubicBezTo>
                    <a:pt x="6371" y="7541"/>
                    <a:pt x="6371" y="7535"/>
                    <a:pt x="6366" y="7535"/>
                  </a:cubicBezTo>
                  <a:cubicBezTo>
                    <a:pt x="6350" y="7535"/>
                    <a:pt x="6345" y="7552"/>
                    <a:pt x="6339" y="7563"/>
                  </a:cubicBezTo>
                  <a:cubicBezTo>
                    <a:pt x="6323" y="7579"/>
                    <a:pt x="6317" y="7595"/>
                    <a:pt x="6301" y="7606"/>
                  </a:cubicBezTo>
                  <a:cubicBezTo>
                    <a:pt x="6290" y="7612"/>
                    <a:pt x="6279" y="7606"/>
                    <a:pt x="6268" y="7606"/>
                  </a:cubicBezTo>
                  <a:cubicBezTo>
                    <a:pt x="6224" y="7612"/>
                    <a:pt x="6197" y="7612"/>
                    <a:pt x="6147" y="7612"/>
                  </a:cubicBezTo>
                  <a:cubicBezTo>
                    <a:pt x="6076" y="7612"/>
                    <a:pt x="6076" y="7612"/>
                    <a:pt x="6076" y="7612"/>
                  </a:cubicBezTo>
                  <a:cubicBezTo>
                    <a:pt x="6060" y="7612"/>
                    <a:pt x="6049" y="7612"/>
                    <a:pt x="6032" y="7606"/>
                  </a:cubicBezTo>
                  <a:cubicBezTo>
                    <a:pt x="6022" y="7601"/>
                    <a:pt x="6016" y="7595"/>
                    <a:pt x="6011" y="7590"/>
                  </a:cubicBezTo>
                  <a:cubicBezTo>
                    <a:pt x="5989" y="7563"/>
                    <a:pt x="5973" y="7546"/>
                    <a:pt x="5957" y="7513"/>
                  </a:cubicBezTo>
                  <a:cubicBezTo>
                    <a:pt x="5940" y="7491"/>
                    <a:pt x="5935" y="7480"/>
                    <a:pt x="5918" y="7464"/>
                  </a:cubicBezTo>
                  <a:cubicBezTo>
                    <a:pt x="5907" y="7453"/>
                    <a:pt x="5902" y="7448"/>
                    <a:pt x="5902" y="7437"/>
                  </a:cubicBezTo>
                  <a:cubicBezTo>
                    <a:pt x="5902" y="7426"/>
                    <a:pt x="5907" y="7420"/>
                    <a:pt x="5907" y="7409"/>
                  </a:cubicBezTo>
                  <a:cubicBezTo>
                    <a:pt x="5907" y="7387"/>
                    <a:pt x="5874" y="7398"/>
                    <a:pt x="5853" y="7398"/>
                  </a:cubicBezTo>
                  <a:cubicBezTo>
                    <a:pt x="5831" y="7398"/>
                    <a:pt x="5820" y="7398"/>
                    <a:pt x="5803" y="7393"/>
                  </a:cubicBezTo>
                  <a:cubicBezTo>
                    <a:pt x="5792" y="7387"/>
                    <a:pt x="5787" y="7371"/>
                    <a:pt x="5770" y="7371"/>
                  </a:cubicBezTo>
                  <a:cubicBezTo>
                    <a:pt x="5749" y="7371"/>
                    <a:pt x="5738" y="7376"/>
                    <a:pt x="5716" y="7376"/>
                  </a:cubicBezTo>
                  <a:cubicBezTo>
                    <a:pt x="5688" y="7376"/>
                    <a:pt x="5683" y="7349"/>
                    <a:pt x="5666" y="7327"/>
                  </a:cubicBezTo>
                  <a:cubicBezTo>
                    <a:pt x="5655" y="7311"/>
                    <a:pt x="5645" y="7305"/>
                    <a:pt x="5639" y="7290"/>
                  </a:cubicBezTo>
                  <a:cubicBezTo>
                    <a:pt x="5623" y="7257"/>
                    <a:pt x="5628" y="7235"/>
                    <a:pt x="5617" y="7202"/>
                  </a:cubicBezTo>
                  <a:cubicBezTo>
                    <a:pt x="5612" y="7191"/>
                    <a:pt x="5606" y="7180"/>
                    <a:pt x="5596" y="7180"/>
                  </a:cubicBezTo>
                  <a:cubicBezTo>
                    <a:pt x="5580" y="7180"/>
                    <a:pt x="5574" y="7202"/>
                    <a:pt x="5562" y="7213"/>
                  </a:cubicBezTo>
                  <a:cubicBezTo>
                    <a:pt x="5552" y="7235"/>
                    <a:pt x="5547" y="7251"/>
                    <a:pt x="5530" y="7268"/>
                  </a:cubicBezTo>
                  <a:cubicBezTo>
                    <a:pt x="5525" y="7262"/>
                    <a:pt x="5519" y="7251"/>
                    <a:pt x="5508" y="7251"/>
                  </a:cubicBezTo>
                  <a:cubicBezTo>
                    <a:pt x="5492" y="7251"/>
                    <a:pt x="5481" y="7262"/>
                    <a:pt x="5465" y="7251"/>
                  </a:cubicBezTo>
                  <a:cubicBezTo>
                    <a:pt x="5465" y="7251"/>
                    <a:pt x="5465" y="7246"/>
                    <a:pt x="5459" y="7240"/>
                  </a:cubicBezTo>
                  <a:cubicBezTo>
                    <a:pt x="5454" y="7229"/>
                    <a:pt x="5454" y="7218"/>
                    <a:pt x="5448" y="7207"/>
                  </a:cubicBezTo>
                  <a:cubicBezTo>
                    <a:pt x="5443" y="7202"/>
                    <a:pt x="5432" y="7202"/>
                    <a:pt x="5426" y="7196"/>
                  </a:cubicBezTo>
                  <a:cubicBezTo>
                    <a:pt x="5415" y="7191"/>
                    <a:pt x="5410" y="7180"/>
                    <a:pt x="5399" y="7180"/>
                  </a:cubicBezTo>
                  <a:cubicBezTo>
                    <a:pt x="5377" y="7180"/>
                    <a:pt x="5355" y="7191"/>
                    <a:pt x="5344" y="7213"/>
                  </a:cubicBezTo>
                  <a:cubicBezTo>
                    <a:pt x="5333" y="7229"/>
                    <a:pt x="5328" y="7251"/>
                    <a:pt x="5311" y="7251"/>
                  </a:cubicBezTo>
                  <a:cubicBezTo>
                    <a:pt x="5284" y="7251"/>
                    <a:pt x="5273" y="7235"/>
                    <a:pt x="5251" y="7229"/>
                  </a:cubicBezTo>
                  <a:cubicBezTo>
                    <a:pt x="5224" y="7218"/>
                    <a:pt x="5207" y="7218"/>
                    <a:pt x="5181" y="7207"/>
                  </a:cubicBezTo>
                  <a:cubicBezTo>
                    <a:pt x="5120" y="7196"/>
                    <a:pt x="5088" y="7175"/>
                    <a:pt x="5033" y="7147"/>
                  </a:cubicBezTo>
                  <a:cubicBezTo>
                    <a:pt x="4464" y="6999"/>
                    <a:pt x="4464" y="6999"/>
                    <a:pt x="4464" y="6999"/>
                  </a:cubicBezTo>
                  <a:cubicBezTo>
                    <a:pt x="4360" y="6999"/>
                    <a:pt x="4360" y="6999"/>
                    <a:pt x="4360" y="6999"/>
                  </a:cubicBezTo>
                  <a:cubicBezTo>
                    <a:pt x="4011" y="6945"/>
                    <a:pt x="4011" y="6945"/>
                    <a:pt x="4011" y="6945"/>
                  </a:cubicBezTo>
                  <a:cubicBezTo>
                    <a:pt x="3957" y="6950"/>
                    <a:pt x="3929" y="6972"/>
                    <a:pt x="3875" y="699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70" name="Text Box 7"/>
          <p:cNvSpPr txBox="1">
            <a:spLocks noChangeArrowheads="1"/>
          </p:cNvSpPr>
          <p:nvPr/>
        </p:nvSpPr>
        <p:spPr bwMode="auto">
          <a:xfrm>
            <a:off x="10464583" y="2153414"/>
            <a:ext cx="5046061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GUATEMALA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0628054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9" name="Text Box 10"/>
          <p:cNvSpPr txBox="1">
            <a:spLocks noChangeArrowheads="1"/>
          </p:cNvSpPr>
          <p:nvPr/>
        </p:nvSpPr>
        <p:spPr bwMode="auto">
          <a:xfrm>
            <a:off x="10512871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60" name="TextBox 59"/>
          <p:cNvSpPr txBox="1"/>
          <p:nvPr/>
        </p:nvSpPr>
        <p:spPr>
          <a:xfrm>
            <a:off x="10512869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61" name="Rectangle 60"/>
          <p:cNvSpPr/>
          <p:nvPr/>
        </p:nvSpPr>
        <p:spPr>
          <a:xfrm>
            <a:off x="10628133" y="6795099"/>
            <a:ext cx="5279152" cy="321146"/>
          </a:xfrm>
          <a:prstGeom prst="rect">
            <a:avLst/>
          </a:prstGeom>
          <a:solidFill>
            <a:schemeClr val="accent4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62" name="Rectangle 61"/>
          <p:cNvSpPr/>
          <p:nvPr/>
        </p:nvSpPr>
        <p:spPr>
          <a:xfrm>
            <a:off x="10626542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3" name="Rectangle 62"/>
          <p:cNvSpPr/>
          <p:nvPr/>
        </p:nvSpPr>
        <p:spPr>
          <a:xfrm>
            <a:off x="10626542" y="8112389"/>
            <a:ext cx="4033117" cy="321146"/>
          </a:xfrm>
          <a:prstGeom prst="rect">
            <a:avLst/>
          </a:prstGeom>
          <a:solidFill>
            <a:schemeClr val="accent5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4" name="TextBox 63"/>
          <p:cNvSpPr txBox="1"/>
          <p:nvPr/>
        </p:nvSpPr>
        <p:spPr>
          <a:xfrm>
            <a:off x="10511115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215176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0" grpId="0"/>
      <p:bldP spid="58" grpId="0" animBg="1"/>
      <p:bldP spid="59" grpId="0"/>
      <p:bldP spid="60" grpId="0"/>
      <p:bldP spid="61" grpId="0" animBg="1"/>
      <p:bldP spid="62" grpId="0" animBg="1"/>
      <p:bldP spid="63" grpId="0" animBg="1"/>
      <p:bldP spid="64" grpId="0"/>
    </p:bldLst>
  </p:timing>
</p:sld>
</file>

<file path=ppt/slides/slide2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6" name="Group 1"/>
          <p:cNvGrpSpPr>
            <a:grpSpLocks/>
          </p:cNvGrpSpPr>
          <p:nvPr/>
        </p:nvGrpSpPr>
        <p:grpSpPr bwMode="auto">
          <a:xfrm>
            <a:off x="1469410" y="2424591"/>
            <a:ext cx="8395008" cy="5963790"/>
            <a:chOff x="227" y="1591"/>
            <a:chExt cx="7951" cy="5648"/>
          </a:xfrm>
          <a:solidFill>
            <a:schemeClr val="tx2">
              <a:lumMod val="20000"/>
              <a:lumOff val="80000"/>
            </a:schemeClr>
          </a:solidFill>
        </p:grpSpPr>
        <p:sp>
          <p:nvSpPr>
            <p:cNvPr id="177" name="Freeform 2"/>
            <p:cNvSpPr>
              <a:spLocks noChangeArrowheads="1"/>
            </p:cNvSpPr>
            <p:nvPr/>
          </p:nvSpPr>
          <p:spPr bwMode="auto">
            <a:xfrm>
              <a:off x="1953" y="1655"/>
              <a:ext cx="1300" cy="900"/>
            </a:xfrm>
            <a:custGeom>
              <a:avLst/>
              <a:gdLst>
                <a:gd name="T0" fmla="*/ 498 w 5739"/>
                <a:gd name="T1" fmla="*/ 2858 h 3971"/>
                <a:gd name="T2" fmla="*/ 498 w 5739"/>
                <a:gd name="T3" fmla="*/ 2858 h 3971"/>
                <a:gd name="T4" fmla="*/ 730 w 5739"/>
                <a:gd name="T5" fmla="*/ 3261 h 3971"/>
                <a:gd name="T6" fmla="*/ 1155 w 5739"/>
                <a:gd name="T7" fmla="*/ 3261 h 3971"/>
                <a:gd name="T8" fmla="*/ 1239 w 5739"/>
                <a:gd name="T9" fmla="*/ 3535 h 3971"/>
                <a:gd name="T10" fmla="*/ 1631 w 5739"/>
                <a:gd name="T11" fmla="*/ 3716 h 3971"/>
                <a:gd name="T12" fmla="*/ 2318 w 5739"/>
                <a:gd name="T13" fmla="*/ 3748 h 3971"/>
                <a:gd name="T14" fmla="*/ 2721 w 5739"/>
                <a:gd name="T15" fmla="*/ 3748 h 3971"/>
                <a:gd name="T16" fmla="*/ 3176 w 5739"/>
                <a:gd name="T17" fmla="*/ 3970 h 3971"/>
                <a:gd name="T18" fmla="*/ 3303 w 5739"/>
                <a:gd name="T19" fmla="*/ 3461 h 3971"/>
                <a:gd name="T20" fmla="*/ 2859 w 5739"/>
                <a:gd name="T21" fmla="*/ 3461 h 3971"/>
                <a:gd name="T22" fmla="*/ 2816 w 5739"/>
                <a:gd name="T23" fmla="*/ 3293 h 3971"/>
                <a:gd name="T24" fmla="*/ 3081 w 5739"/>
                <a:gd name="T25" fmla="*/ 3091 h 3971"/>
                <a:gd name="T26" fmla="*/ 3273 w 5739"/>
                <a:gd name="T27" fmla="*/ 2709 h 3971"/>
                <a:gd name="T28" fmla="*/ 3547 w 5739"/>
                <a:gd name="T29" fmla="*/ 2435 h 3971"/>
                <a:gd name="T30" fmla="*/ 3738 w 5739"/>
                <a:gd name="T31" fmla="*/ 2679 h 3971"/>
                <a:gd name="T32" fmla="*/ 4014 w 5739"/>
                <a:gd name="T33" fmla="*/ 2774 h 3971"/>
                <a:gd name="T34" fmla="*/ 4193 w 5739"/>
                <a:gd name="T35" fmla="*/ 2625 h 3971"/>
                <a:gd name="T36" fmla="*/ 4098 w 5739"/>
                <a:gd name="T37" fmla="*/ 2339 h 3971"/>
                <a:gd name="T38" fmla="*/ 4247 w 5739"/>
                <a:gd name="T39" fmla="*/ 2170 h 3971"/>
                <a:gd name="T40" fmla="*/ 3992 w 5739"/>
                <a:gd name="T41" fmla="*/ 1895 h 3971"/>
                <a:gd name="T42" fmla="*/ 3971 w 5739"/>
                <a:gd name="T43" fmla="*/ 1619 h 3971"/>
                <a:gd name="T44" fmla="*/ 4109 w 5739"/>
                <a:gd name="T45" fmla="*/ 1481 h 3971"/>
                <a:gd name="T46" fmla="*/ 4447 w 5739"/>
                <a:gd name="T47" fmla="*/ 1821 h 3971"/>
                <a:gd name="T48" fmla="*/ 4743 w 5739"/>
                <a:gd name="T49" fmla="*/ 1673 h 3971"/>
                <a:gd name="T50" fmla="*/ 5008 w 5739"/>
                <a:gd name="T51" fmla="*/ 1746 h 3971"/>
                <a:gd name="T52" fmla="*/ 5283 w 5739"/>
                <a:gd name="T53" fmla="*/ 1386 h 3971"/>
                <a:gd name="T54" fmla="*/ 5622 w 5739"/>
                <a:gd name="T55" fmla="*/ 1238 h 3971"/>
                <a:gd name="T56" fmla="*/ 5305 w 5739"/>
                <a:gd name="T57" fmla="*/ 1121 h 3971"/>
                <a:gd name="T58" fmla="*/ 5389 w 5739"/>
                <a:gd name="T59" fmla="*/ 752 h 3971"/>
                <a:gd name="T60" fmla="*/ 5029 w 5739"/>
                <a:gd name="T61" fmla="*/ 794 h 3971"/>
                <a:gd name="T62" fmla="*/ 3992 w 5739"/>
                <a:gd name="T63" fmla="*/ 95 h 3971"/>
                <a:gd name="T64" fmla="*/ 3547 w 5739"/>
                <a:gd name="T65" fmla="*/ 74 h 3971"/>
                <a:gd name="T66" fmla="*/ 3070 w 5739"/>
                <a:gd name="T67" fmla="*/ 582 h 3971"/>
                <a:gd name="T68" fmla="*/ 2838 w 5739"/>
                <a:gd name="T69" fmla="*/ 444 h 3971"/>
                <a:gd name="T70" fmla="*/ 2499 w 5739"/>
                <a:gd name="T71" fmla="*/ 761 h 3971"/>
                <a:gd name="T72" fmla="*/ 2224 w 5739"/>
                <a:gd name="T73" fmla="*/ 1143 h 3971"/>
                <a:gd name="T74" fmla="*/ 1959 w 5739"/>
                <a:gd name="T75" fmla="*/ 1429 h 3971"/>
                <a:gd name="T76" fmla="*/ 1250 w 5739"/>
                <a:gd name="T77" fmla="*/ 1535 h 3971"/>
                <a:gd name="T78" fmla="*/ 911 w 5739"/>
                <a:gd name="T79" fmla="*/ 1726 h 3971"/>
                <a:gd name="T80" fmla="*/ 594 w 5739"/>
                <a:gd name="T81" fmla="*/ 1705 h 3971"/>
                <a:gd name="T82" fmla="*/ 0 w 5739"/>
                <a:gd name="T83" fmla="*/ 2435 h 3971"/>
                <a:gd name="T84" fmla="*/ 498 w 5739"/>
                <a:gd name="T85" fmla="*/ 2858 h 397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5739" h="3971">
                  <a:moveTo>
                    <a:pt x="498" y="2858"/>
                  </a:moveTo>
                  <a:lnTo>
                    <a:pt x="498" y="2858"/>
                  </a:lnTo>
                  <a:cubicBezTo>
                    <a:pt x="730" y="3261"/>
                    <a:pt x="730" y="3261"/>
                    <a:pt x="730" y="3261"/>
                  </a:cubicBezTo>
                  <a:cubicBezTo>
                    <a:pt x="1155" y="3261"/>
                    <a:pt x="1155" y="3261"/>
                    <a:pt x="1155" y="3261"/>
                  </a:cubicBezTo>
                  <a:cubicBezTo>
                    <a:pt x="1239" y="3535"/>
                    <a:pt x="1239" y="3535"/>
                    <a:pt x="1239" y="3535"/>
                  </a:cubicBezTo>
                  <a:cubicBezTo>
                    <a:pt x="1239" y="3535"/>
                    <a:pt x="1631" y="3578"/>
                    <a:pt x="1631" y="3716"/>
                  </a:cubicBezTo>
                  <a:cubicBezTo>
                    <a:pt x="1631" y="3716"/>
                    <a:pt x="2129" y="3556"/>
                    <a:pt x="2318" y="3748"/>
                  </a:cubicBezTo>
                  <a:cubicBezTo>
                    <a:pt x="2721" y="3748"/>
                    <a:pt x="2721" y="3748"/>
                    <a:pt x="2721" y="3748"/>
                  </a:cubicBezTo>
                  <a:cubicBezTo>
                    <a:pt x="2721" y="3748"/>
                    <a:pt x="3040" y="3970"/>
                    <a:pt x="3176" y="3970"/>
                  </a:cubicBezTo>
                  <a:cubicBezTo>
                    <a:pt x="3303" y="3970"/>
                    <a:pt x="3505" y="3653"/>
                    <a:pt x="3303" y="3461"/>
                  </a:cubicBezTo>
                  <a:cubicBezTo>
                    <a:pt x="3303" y="3461"/>
                    <a:pt x="3135" y="3313"/>
                    <a:pt x="2859" y="3461"/>
                  </a:cubicBezTo>
                  <a:cubicBezTo>
                    <a:pt x="2859" y="3461"/>
                    <a:pt x="2753" y="3356"/>
                    <a:pt x="2816" y="3293"/>
                  </a:cubicBezTo>
                  <a:cubicBezTo>
                    <a:pt x="2881" y="3229"/>
                    <a:pt x="2976" y="3091"/>
                    <a:pt x="3081" y="3091"/>
                  </a:cubicBezTo>
                  <a:cubicBezTo>
                    <a:pt x="3187" y="3091"/>
                    <a:pt x="3146" y="2836"/>
                    <a:pt x="3273" y="2709"/>
                  </a:cubicBezTo>
                  <a:cubicBezTo>
                    <a:pt x="3398" y="2582"/>
                    <a:pt x="3411" y="2382"/>
                    <a:pt x="3547" y="2435"/>
                  </a:cubicBezTo>
                  <a:cubicBezTo>
                    <a:pt x="3685" y="2487"/>
                    <a:pt x="3674" y="2679"/>
                    <a:pt x="3738" y="2679"/>
                  </a:cubicBezTo>
                  <a:cubicBezTo>
                    <a:pt x="3812" y="2679"/>
                    <a:pt x="3950" y="2709"/>
                    <a:pt x="4014" y="2774"/>
                  </a:cubicBezTo>
                  <a:cubicBezTo>
                    <a:pt x="4066" y="2836"/>
                    <a:pt x="4225" y="2742"/>
                    <a:pt x="4193" y="2625"/>
                  </a:cubicBezTo>
                  <a:cubicBezTo>
                    <a:pt x="4150" y="2509"/>
                    <a:pt x="4172" y="2414"/>
                    <a:pt x="4098" y="2339"/>
                  </a:cubicBezTo>
                  <a:cubicBezTo>
                    <a:pt x="4034" y="2265"/>
                    <a:pt x="4214" y="2308"/>
                    <a:pt x="4247" y="2170"/>
                  </a:cubicBezTo>
                  <a:cubicBezTo>
                    <a:pt x="4266" y="2022"/>
                    <a:pt x="4182" y="1895"/>
                    <a:pt x="3992" y="1895"/>
                  </a:cubicBezTo>
                  <a:cubicBezTo>
                    <a:pt x="3971" y="1619"/>
                    <a:pt x="3971" y="1619"/>
                    <a:pt x="3971" y="1619"/>
                  </a:cubicBezTo>
                  <a:cubicBezTo>
                    <a:pt x="4109" y="1481"/>
                    <a:pt x="4109" y="1481"/>
                    <a:pt x="4109" y="1481"/>
                  </a:cubicBezTo>
                  <a:cubicBezTo>
                    <a:pt x="4447" y="1821"/>
                    <a:pt x="4447" y="1821"/>
                    <a:pt x="4447" y="1821"/>
                  </a:cubicBezTo>
                  <a:cubicBezTo>
                    <a:pt x="4743" y="1673"/>
                    <a:pt x="4743" y="1673"/>
                    <a:pt x="4743" y="1673"/>
                  </a:cubicBezTo>
                  <a:cubicBezTo>
                    <a:pt x="5008" y="1746"/>
                    <a:pt x="5008" y="1746"/>
                    <a:pt x="5008" y="1746"/>
                  </a:cubicBezTo>
                  <a:cubicBezTo>
                    <a:pt x="5283" y="1386"/>
                    <a:pt x="5283" y="1386"/>
                    <a:pt x="5283" y="1386"/>
                  </a:cubicBezTo>
                  <a:cubicBezTo>
                    <a:pt x="5283" y="1386"/>
                    <a:pt x="5738" y="1418"/>
                    <a:pt x="5622" y="1238"/>
                  </a:cubicBezTo>
                  <a:cubicBezTo>
                    <a:pt x="5516" y="1059"/>
                    <a:pt x="5389" y="1291"/>
                    <a:pt x="5305" y="1121"/>
                  </a:cubicBezTo>
                  <a:cubicBezTo>
                    <a:pt x="5251" y="1026"/>
                    <a:pt x="5326" y="867"/>
                    <a:pt x="5389" y="752"/>
                  </a:cubicBezTo>
                  <a:cubicBezTo>
                    <a:pt x="5283" y="761"/>
                    <a:pt x="5156" y="772"/>
                    <a:pt x="5029" y="794"/>
                  </a:cubicBezTo>
                  <a:cubicBezTo>
                    <a:pt x="4596" y="847"/>
                    <a:pt x="3992" y="201"/>
                    <a:pt x="3992" y="95"/>
                  </a:cubicBezTo>
                  <a:cubicBezTo>
                    <a:pt x="3992" y="0"/>
                    <a:pt x="3695" y="11"/>
                    <a:pt x="3547" y="74"/>
                  </a:cubicBezTo>
                  <a:cubicBezTo>
                    <a:pt x="3398" y="128"/>
                    <a:pt x="3251" y="582"/>
                    <a:pt x="3070" y="582"/>
                  </a:cubicBezTo>
                  <a:cubicBezTo>
                    <a:pt x="2902" y="582"/>
                    <a:pt x="2954" y="444"/>
                    <a:pt x="2838" y="444"/>
                  </a:cubicBezTo>
                  <a:cubicBezTo>
                    <a:pt x="2732" y="444"/>
                    <a:pt x="2669" y="699"/>
                    <a:pt x="2499" y="761"/>
                  </a:cubicBezTo>
                  <a:cubicBezTo>
                    <a:pt x="2329" y="826"/>
                    <a:pt x="2224" y="899"/>
                    <a:pt x="2224" y="1143"/>
                  </a:cubicBezTo>
                  <a:cubicBezTo>
                    <a:pt x="2224" y="1397"/>
                    <a:pt x="2182" y="1324"/>
                    <a:pt x="1959" y="1429"/>
                  </a:cubicBezTo>
                  <a:cubicBezTo>
                    <a:pt x="1747" y="1546"/>
                    <a:pt x="1568" y="1567"/>
                    <a:pt x="1250" y="1535"/>
                  </a:cubicBezTo>
                  <a:cubicBezTo>
                    <a:pt x="922" y="1503"/>
                    <a:pt x="1092" y="1726"/>
                    <a:pt x="911" y="1726"/>
                  </a:cubicBezTo>
                  <a:cubicBezTo>
                    <a:pt x="730" y="1726"/>
                    <a:pt x="721" y="1705"/>
                    <a:pt x="594" y="1705"/>
                  </a:cubicBezTo>
                  <a:cubicBezTo>
                    <a:pt x="498" y="1705"/>
                    <a:pt x="213" y="2170"/>
                    <a:pt x="0" y="2435"/>
                  </a:cubicBezTo>
                  <a:cubicBezTo>
                    <a:pt x="265" y="2498"/>
                    <a:pt x="711" y="2657"/>
                    <a:pt x="498" y="285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8" name="Freeform 3"/>
            <p:cNvSpPr>
              <a:spLocks noChangeArrowheads="1"/>
            </p:cNvSpPr>
            <p:nvPr/>
          </p:nvSpPr>
          <p:spPr bwMode="auto">
            <a:xfrm>
              <a:off x="550" y="3254"/>
              <a:ext cx="1776" cy="1048"/>
            </a:xfrm>
            <a:custGeom>
              <a:avLst/>
              <a:gdLst>
                <a:gd name="T0" fmla="*/ 1388 w 7836"/>
                <a:gd name="T1" fmla="*/ 3642 h 4627"/>
                <a:gd name="T2" fmla="*/ 1388 w 7836"/>
                <a:gd name="T3" fmla="*/ 3642 h 4627"/>
                <a:gd name="T4" fmla="*/ 1472 w 7836"/>
                <a:gd name="T5" fmla="*/ 3810 h 4627"/>
                <a:gd name="T6" fmla="*/ 1716 w 7836"/>
                <a:gd name="T7" fmla="*/ 3810 h 4627"/>
                <a:gd name="T8" fmla="*/ 1886 w 7836"/>
                <a:gd name="T9" fmla="*/ 4148 h 4627"/>
                <a:gd name="T10" fmla="*/ 2140 w 7836"/>
                <a:gd name="T11" fmla="*/ 3875 h 4627"/>
                <a:gd name="T12" fmla="*/ 2287 w 7836"/>
                <a:gd name="T13" fmla="*/ 3789 h 4627"/>
                <a:gd name="T14" fmla="*/ 2457 w 7836"/>
                <a:gd name="T15" fmla="*/ 4075 h 4627"/>
                <a:gd name="T16" fmla="*/ 2563 w 7836"/>
                <a:gd name="T17" fmla="*/ 3661 h 4627"/>
                <a:gd name="T18" fmla="*/ 2817 w 7836"/>
                <a:gd name="T19" fmla="*/ 3642 h 4627"/>
                <a:gd name="T20" fmla="*/ 3230 w 7836"/>
                <a:gd name="T21" fmla="*/ 3536 h 4627"/>
                <a:gd name="T22" fmla="*/ 3282 w 7836"/>
                <a:gd name="T23" fmla="*/ 4012 h 4627"/>
                <a:gd name="T24" fmla="*/ 3558 w 7836"/>
                <a:gd name="T25" fmla="*/ 4138 h 4627"/>
                <a:gd name="T26" fmla="*/ 3685 w 7836"/>
                <a:gd name="T27" fmla="*/ 4519 h 4627"/>
                <a:gd name="T28" fmla="*/ 3939 w 7836"/>
                <a:gd name="T29" fmla="*/ 4191 h 4627"/>
                <a:gd name="T30" fmla="*/ 4129 w 7836"/>
                <a:gd name="T31" fmla="*/ 4372 h 4627"/>
                <a:gd name="T32" fmla="*/ 4924 w 7836"/>
                <a:gd name="T33" fmla="*/ 4170 h 4627"/>
                <a:gd name="T34" fmla="*/ 5622 w 7836"/>
                <a:gd name="T35" fmla="*/ 4499 h 4627"/>
                <a:gd name="T36" fmla="*/ 5782 w 7836"/>
                <a:gd name="T37" fmla="*/ 4626 h 4627"/>
                <a:gd name="T38" fmla="*/ 6290 w 7836"/>
                <a:gd name="T39" fmla="*/ 4413 h 4627"/>
                <a:gd name="T40" fmla="*/ 6501 w 7836"/>
                <a:gd name="T41" fmla="*/ 4064 h 4627"/>
                <a:gd name="T42" fmla="*/ 6459 w 7836"/>
                <a:gd name="T43" fmla="*/ 3642 h 4627"/>
                <a:gd name="T44" fmla="*/ 6745 w 7836"/>
                <a:gd name="T45" fmla="*/ 3461 h 4627"/>
                <a:gd name="T46" fmla="*/ 6534 w 7836"/>
                <a:gd name="T47" fmla="*/ 3260 h 4627"/>
                <a:gd name="T48" fmla="*/ 6872 w 7836"/>
                <a:gd name="T49" fmla="*/ 3101 h 4627"/>
                <a:gd name="T50" fmla="*/ 7348 w 7836"/>
                <a:gd name="T51" fmla="*/ 3101 h 4627"/>
                <a:gd name="T52" fmla="*/ 7411 w 7836"/>
                <a:gd name="T53" fmla="*/ 1989 h 4627"/>
                <a:gd name="T54" fmla="*/ 6946 w 7836"/>
                <a:gd name="T55" fmla="*/ 2127 h 4627"/>
                <a:gd name="T56" fmla="*/ 6342 w 7836"/>
                <a:gd name="T57" fmla="*/ 1672 h 4627"/>
                <a:gd name="T58" fmla="*/ 6396 w 7836"/>
                <a:gd name="T59" fmla="*/ 1470 h 4627"/>
                <a:gd name="T60" fmla="*/ 6310 w 7836"/>
                <a:gd name="T61" fmla="*/ 1259 h 4627"/>
                <a:gd name="T62" fmla="*/ 5939 w 7836"/>
                <a:gd name="T63" fmla="*/ 1280 h 4627"/>
                <a:gd name="T64" fmla="*/ 5717 w 7836"/>
                <a:gd name="T65" fmla="*/ 772 h 4627"/>
                <a:gd name="T66" fmla="*/ 5495 w 7836"/>
                <a:gd name="T67" fmla="*/ 528 h 4627"/>
                <a:gd name="T68" fmla="*/ 4913 w 7836"/>
                <a:gd name="T69" fmla="*/ 804 h 4627"/>
                <a:gd name="T70" fmla="*/ 4743 w 7836"/>
                <a:gd name="T71" fmla="*/ 655 h 4627"/>
                <a:gd name="T72" fmla="*/ 4892 w 7836"/>
                <a:gd name="T73" fmla="*/ 507 h 4627"/>
                <a:gd name="T74" fmla="*/ 4733 w 7836"/>
                <a:gd name="T75" fmla="*/ 106 h 4627"/>
                <a:gd name="T76" fmla="*/ 4627 w 7836"/>
                <a:gd name="T77" fmla="*/ 295 h 4627"/>
                <a:gd name="T78" fmla="*/ 4140 w 7836"/>
                <a:gd name="T79" fmla="*/ 360 h 4627"/>
                <a:gd name="T80" fmla="*/ 4013 w 7836"/>
                <a:gd name="T81" fmla="*/ 125 h 4627"/>
                <a:gd name="T82" fmla="*/ 3864 w 7836"/>
                <a:gd name="T83" fmla="*/ 496 h 4627"/>
                <a:gd name="T84" fmla="*/ 3590 w 7836"/>
                <a:gd name="T85" fmla="*/ 528 h 4627"/>
                <a:gd name="T86" fmla="*/ 3315 w 7836"/>
                <a:gd name="T87" fmla="*/ 518 h 4627"/>
                <a:gd name="T88" fmla="*/ 3304 w 7836"/>
                <a:gd name="T89" fmla="*/ 41 h 4627"/>
                <a:gd name="T90" fmla="*/ 3060 w 7836"/>
                <a:gd name="T91" fmla="*/ 31 h 4627"/>
                <a:gd name="T92" fmla="*/ 2955 w 7836"/>
                <a:gd name="T93" fmla="*/ 222 h 4627"/>
                <a:gd name="T94" fmla="*/ 2722 w 7836"/>
                <a:gd name="T95" fmla="*/ 433 h 4627"/>
                <a:gd name="T96" fmla="*/ 2541 w 7836"/>
                <a:gd name="T97" fmla="*/ 571 h 4627"/>
                <a:gd name="T98" fmla="*/ 2287 w 7836"/>
                <a:gd name="T99" fmla="*/ 985 h 4627"/>
                <a:gd name="T100" fmla="*/ 2319 w 7836"/>
                <a:gd name="T101" fmla="*/ 1227 h 4627"/>
                <a:gd name="T102" fmla="*/ 2213 w 7836"/>
                <a:gd name="T103" fmla="*/ 1502 h 4627"/>
                <a:gd name="T104" fmla="*/ 1991 w 7836"/>
                <a:gd name="T105" fmla="*/ 1619 h 4627"/>
                <a:gd name="T106" fmla="*/ 1388 w 7836"/>
                <a:gd name="T107" fmla="*/ 2371 h 4627"/>
                <a:gd name="T108" fmla="*/ 1050 w 7836"/>
                <a:gd name="T109" fmla="*/ 2211 h 4627"/>
                <a:gd name="T110" fmla="*/ 255 w 7836"/>
                <a:gd name="T111" fmla="*/ 2317 h 4627"/>
                <a:gd name="T112" fmla="*/ 54 w 7836"/>
                <a:gd name="T113" fmla="*/ 2530 h 4627"/>
                <a:gd name="T114" fmla="*/ 11 w 7836"/>
                <a:gd name="T115" fmla="*/ 2741 h 4627"/>
                <a:gd name="T116" fmla="*/ 244 w 7836"/>
                <a:gd name="T117" fmla="*/ 3133 h 4627"/>
                <a:gd name="T118" fmla="*/ 1388 w 7836"/>
                <a:gd name="T119" fmla="*/ 3642 h 462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7836" h="4627">
                  <a:moveTo>
                    <a:pt x="1388" y="3642"/>
                  </a:moveTo>
                  <a:lnTo>
                    <a:pt x="1388" y="3642"/>
                  </a:lnTo>
                  <a:cubicBezTo>
                    <a:pt x="1472" y="3810"/>
                    <a:pt x="1472" y="3810"/>
                    <a:pt x="1472" y="3810"/>
                  </a:cubicBezTo>
                  <a:cubicBezTo>
                    <a:pt x="1716" y="3810"/>
                    <a:pt x="1716" y="3810"/>
                    <a:pt x="1716" y="3810"/>
                  </a:cubicBezTo>
                  <a:cubicBezTo>
                    <a:pt x="1716" y="3810"/>
                    <a:pt x="1811" y="4148"/>
                    <a:pt x="1886" y="4148"/>
                  </a:cubicBezTo>
                  <a:cubicBezTo>
                    <a:pt x="1970" y="4148"/>
                    <a:pt x="2140" y="4118"/>
                    <a:pt x="2140" y="3875"/>
                  </a:cubicBezTo>
                  <a:cubicBezTo>
                    <a:pt x="2140" y="3642"/>
                    <a:pt x="2287" y="3661"/>
                    <a:pt x="2287" y="3789"/>
                  </a:cubicBezTo>
                  <a:cubicBezTo>
                    <a:pt x="2287" y="3916"/>
                    <a:pt x="2319" y="4075"/>
                    <a:pt x="2457" y="4075"/>
                  </a:cubicBezTo>
                  <a:cubicBezTo>
                    <a:pt x="2595" y="4075"/>
                    <a:pt x="2500" y="3726"/>
                    <a:pt x="2563" y="3661"/>
                  </a:cubicBezTo>
                  <a:cubicBezTo>
                    <a:pt x="2627" y="3599"/>
                    <a:pt x="2700" y="3525"/>
                    <a:pt x="2817" y="3642"/>
                  </a:cubicBezTo>
                  <a:cubicBezTo>
                    <a:pt x="2933" y="3747"/>
                    <a:pt x="3030" y="3450"/>
                    <a:pt x="3230" y="3536"/>
                  </a:cubicBezTo>
                  <a:cubicBezTo>
                    <a:pt x="3368" y="3599"/>
                    <a:pt x="3282" y="4012"/>
                    <a:pt x="3282" y="4012"/>
                  </a:cubicBezTo>
                  <a:cubicBezTo>
                    <a:pt x="3558" y="4138"/>
                    <a:pt x="3558" y="4138"/>
                    <a:pt x="3558" y="4138"/>
                  </a:cubicBezTo>
                  <a:cubicBezTo>
                    <a:pt x="3558" y="4138"/>
                    <a:pt x="3579" y="4519"/>
                    <a:pt x="3685" y="4519"/>
                  </a:cubicBezTo>
                  <a:cubicBezTo>
                    <a:pt x="3802" y="4519"/>
                    <a:pt x="3844" y="4191"/>
                    <a:pt x="3939" y="4191"/>
                  </a:cubicBezTo>
                  <a:cubicBezTo>
                    <a:pt x="4024" y="4191"/>
                    <a:pt x="4056" y="4372"/>
                    <a:pt x="4129" y="4372"/>
                  </a:cubicBezTo>
                  <a:cubicBezTo>
                    <a:pt x="4204" y="4372"/>
                    <a:pt x="4924" y="4170"/>
                    <a:pt x="4924" y="4170"/>
                  </a:cubicBezTo>
                  <a:cubicBezTo>
                    <a:pt x="4924" y="4170"/>
                    <a:pt x="5390" y="4499"/>
                    <a:pt x="5622" y="4499"/>
                  </a:cubicBezTo>
                  <a:cubicBezTo>
                    <a:pt x="5622" y="4499"/>
                    <a:pt x="5590" y="4626"/>
                    <a:pt x="5782" y="4626"/>
                  </a:cubicBezTo>
                  <a:cubicBezTo>
                    <a:pt x="5972" y="4626"/>
                    <a:pt x="6290" y="4413"/>
                    <a:pt x="6290" y="4413"/>
                  </a:cubicBezTo>
                  <a:cubicBezTo>
                    <a:pt x="6290" y="4413"/>
                    <a:pt x="6353" y="4064"/>
                    <a:pt x="6501" y="4064"/>
                  </a:cubicBezTo>
                  <a:cubicBezTo>
                    <a:pt x="6639" y="4064"/>
                    <a:pt x="6459" y="3642"/>
                    <a:pt x="6459" y="3642"/>
                  </a:cubicBezTo>
                  <a:cubicBezTo>
                    <a:pt x="6745" y="3461"/>
                    <a:pt x="6745" y="3461"/>
                    <a:pt x="6745" y="3461"/>
                  </a:cubicBezTo>
                  <a:cubicBezTo>
                    <a:pt x="6534" y="3260"/>
                    <a:pt x="6534" y="3260"/>
                    <a:pt x="6534" y="3260"/>
                  </a:cubicBezTo>
                  <a:cubicBezTo>
                    <a:pt x="6534" y="3260"/>
                    <a:pt x="6702" y="3101"/>
                    <a:pt x="6872" y="3101"/>
                  </a:cubicBezTo>
                  <a:cubicBezTo>
                    <a:pt x="7040" y="3101"/>
                    <a:pt x="7211" y="3166"/>
                    <a:pt x="7348" y="3101"/>
                  </a:cubicBezTo>
                  <a:cubicBezTo>
                    <a:pt x="7486" y="3028"/>
                    <a:pt x="7835" y="2297"/>
                    <a:pt x="7411" y="1989"/>
                  </a:cubicBezTo>
                  <a:cubicBezTo>
                    <a:pt x="6946" y="2127"/>
                    <a:pt x="6946" y="2127"/>
                    <a:pt x="6946" y="2127"/>
                  </a:cubicBezTo>
                  <a:cubicBezTo>
                    <a:pt x="6342" y="1672"/>
                    <a:pt x="6342" y="1672"/>
                    <a:pt x="6342" y="1672"/>
                  </a:cubicBezTo>
                  <a:cubicBezTo>
                    <a:pt x="6342" y="1672"/>
                    <a:pt x="6331" y="1534"/>
                    <a:pt x="6396" y="1470"/>
                  </a:cubicBezTo>
                  <a:cubicBezTo>
                    <a:pt x="6459" y="1407"/>
                    <a:pt x="6353" y="1291"/>
                    <a:pt x="6310" y="1259"/>
                  </a:cubicBezTo>
                  <a:cubicBezTo>
                    <a:pt x="6279" y="1227"/>
                    <a:pt x="5939" y="1280"/>
                    <a:pt x="5939" y="1280"/>
                  </a:cubicBezTo>
                  <a:cubicBezTo>
                    <a:pt x="5939" y="1280"/>
                    <a:pt x="6025" y="688"/>
                    <a:pt x="5717" y="772"/>
                  </a:cubicBezTo>
                  <a:cubicBezTo>
                    <a:pt x="5717" y="772"/>
                    <a:pt x="5644" y="528"/>
                    <a:pt x="5495" y="528"/>
                  </a:cubicBezTo>
                  <a:cubicBezTo>
                    <a:pt x="5357" y="528"/>
                    <a:pt x="4913" y="804"/>
                    <a:pt x="4913" y="804"/>
                  </a:cubicBezTo>
                  <a:cubicBezTo>
                    <a:pt x="4743" y="655"/>
                    <a:pt x="4743" y="655"/>
                    <a:pt x="4743" y="655"/>
                  </a:cubicBezTo>
                  <a:cubicBezTo>
                    <a:pt x="4892" y="507"/>
                    <a:pt x="4892" y="507"/>
                    <a:pt x="4892" y="507"/>
                  </a:cubicBezTo>
                  <a:cubicBezTo>
                    <a:pt x="4892" y="507"/>
                    <a:pt x="4924" y="106"/>
                    <a:pt x="4733" y="106"/>
                  </a:cubicBezTo>
                  <a:cubicBezTo>
                    <a:pt x="4627" y="295"/>
                    <a:pt x="4627" y="295"/>
                    <a:pt x="4627" y="295"/>
                  </a:cubicBezTo>
                  <a:cubicBezTo>
                    <a:pt x="4140" y="360"/>
                    <a:pt x="4140" y="360"/>
                    <a:pt x="4140" y="360"/>
                  </a:cubicBezTo>
                  <a:cubicBezTo>
                    <a:pt x="4140" y="360"/>
                    <a:pt x="4161" y="125"/>
                    <a:pt x="4013" y="125"/>
                  </a:cubicBezTo>
                  <a:cubicBezTo>
                    <a:pt x="3864" y="125"/>
                    <a:pt x="3864" y="496"/>
                    <a:pt x="3864" y="496"/>
                  </a:cubicBezTo>
                  <a:cubicBezTo>
                    <a:pt x="3864" y="496"/>
                    <a:pt x="3622" y="496"/>
                    <a:pt x="3590" y="528"/>
                  </a:cubicBezTo>
                  <a:cubicBezTo>
                    <a:pt x="3547" y="560"/>
                    <a:pt x="3315" y="518"/>
                    <a:pt x="3315" y="518"/>
                  </a:cubicBezTo>
                  <a:cubicBezTo>
                    <a:pt x="3315" y="518"/>
                    <a:pt x="3463" y="285"/>
                    <a:pt x="3304" y="41"/>
                  </a:cubicBezTo>
                  <a:cubicBezTo>
                    <a:pt x="3241" y="63"/>
                    <a:pt x="3155" y="52"/>
                    <a:pt x="3060" y="31"/>
                  </a:cubicBezTo>
                  <a:cubicBezTo>
                    <a:pt x="2922" y="0"/>
                    <a:pt x="2955" y="125"/>
                    <a:pt x="2955" y="222"/>
                  </a:cubicBezTo>
                  <a:cubicBezTo>
                    <a:pt x="2955" y="317"/>
                    <a:pt x="2838" y="433"/>
                    <a:pt x="2722" y="433"/>
                  </a:cubicBezTo>
                  <a:cubicBezTo>
                    <a:pt x="2595" y="433"/>
                    <a:pt x="2573" y="412"/>
                    <a:pt x="2541" y="571"/>
                  </a:cubicBezTo>
                  <a:cubicBezTo>
                    <a:pt x="2521" y="731"/>
                    <a:pt x="2362" y="920"/>
                    <a:pt x="2287" y="985"/>
                  </a:cubicBezTo>
                  <a:cubicBezTo>
                    <a:pt x="2224" y="1047"/>
                    <a:pt x="2287" y="1099"/>
                    <a:pt x="2319" y="1227"/>
                  </a:cubicBezTo>
                  <a:cubicBezTo>
                    <a:pt x="2341" y="1364"/>
                    <a:pt x="2287" y="1502"/>
                    <a:pt x="2213" y="1502"/>
                  </a:cubicBezTo>
                  <a:cubicBezTo>
                    <a:pt x="2129" y="1502"/>
                    <a:pt x="2086" y="1375"/>
                    <a:pt x="1991" y="1619"/>
                  </a:cubicBezTo>
                  <a:cubicBezTo>
                    <a:pt x="1907" y="1851"/>
                    <a:pt x="1515" y="2371"/>
                    <a:pt x="1388" y="2371"/>
                  </a:cubicBezTo>
                  <a:cubicBezTo>
                    <a:pt x="1250" y="2371"/>
                    <a:pt x="1187" y="2233"/>
                    <a:pt x="1050" y="2211"/>
                  </a:cubicBezTo>
                  <a:cubicBezTo>
                    <a:pt x="922" y="2192"/>
                    <a:pt x="255" y="2181"/>
                    <a:pt x="255" y="2317"/>
                  </a:cubicBezTo>
                  <a:cubicBezTo>
                    <a:pt x="255" y="2455"/>
                    <a:pt x="149" y="2508"/>
                    <a:pt x="54" y="2530"/>
                  </a:cubicBezTo>
                  <a:cubicBezTo>
                    <a:pt x="0" y="2541"/>
                    <a:pt x="22" y="2657"/>
                    <a:pt x="11" y="2741"/>
                  </a:cubicBezTo>
                  <a:cubicBezTo>
                    <a:pt x="108" y="2847"/>
                    <a:pt x="244" y="3017"/>
                    <a:pt x="244" y="3133"/>
                  </a:cubicBezTo>
                  <a:cubicBezTo>
                    <a:pt x="244" y="3312"/>
                    <a:pt x="1388" y="3642"/>
                    <a:pt x="1388" y="364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79" name="Freeform 4"/>
            <p:cNvSpPr>
              <a:spLocks noChangeArrowheads="1"/>
            </p:cNvSpPr>
            <p:nvPr/>
          </p:nvSpPr>
          <p:spPr bwMode="auto">
            <a:xfrm>
              <a:off x="1009" y="4584"/>
              <a:ext cx="1209" cy="1423"/>
            </a:xfrm>
            <a:custGeom>
              <a:avLst/>
              <a:gdLst>
                <a:gd name="T0" fmla="*/ 3217 w 5336"/>
                <a:gd name="T1" fmla="*/ 5188 h 6280"/>
                <a:gd name="T2" fmla="*/ 3217 w 5336"/>
                <a:gd name="T3" fmla="*/ 5188 h 6280"/>
                <a:gd name="T4" fmla="*/ 3450 w 5336"/>
                <a:gd name="T5" fmla="*/ 5040 h 6280"/>
                <a:gd name="T6" fmla="*/ 3768 w 5336"/>
                <a:gd name="T7" fmla="*/ 5124 h 6280"/>
                <a:gd name="T8" fmla="*/ 4255 w 5336"/>
                <a:gd name="T9" fmla="*/ 4691 h 6280"/>
                <a:gd name="T10" fmla="*/ 4626 w 5336"/>
                <a:gd name="T11" fmla="*/ 3896 h 6280"/>
                <a:gd name="T12" fmla="*/ 5049 w 5336"/>
                <a:gd name="T13" fmla="*/ 3462 h 6280"/>
                <a:gd name="T14" fmla="*/ 4859 w 5336"/>
                <a:gd name="T15" fmla="*/ 3144 h 6280"/>
                <a:gd name="T16" fmla="*/ 4657 w 5336"/>
                <a:gd name="T17" fmla="*/ 3008 h 6280"/>
                <a:gd name="T18" fmla="*/ 4762 w 5336"/>
                <a:gd name="T19" fmla="*/ 2753 h 6280"/>
                <a:gd name="T20" fmla="*/ 5176 w 5336"/>
                <a:gd name="T21" fmla="*/ 2753 h 6280"/>
                <a:gd name="T22" fmla="*/ 5335 w 5336"/>
                <a:gd name="T23" fmla="*/ 2383 h 6280"/>
                <a:gd name="T24" fmla="*/ 5271 w 5336"/>
                <a:gd name="T25" fmla="*/ 1450 h 6280"/>
                <a:gd name="T26" fmla="*/ 5144 w 5336"/>
                <a:gd name="T27" fmla="*/ 719 h 6280"/>
                <a:gd name="T28" fmla="*/ 4529 w 5336"/>
                <a:gd name="T29" fmla="*/ 635 h 6280"/>
                <a:gd name="T30" fmla="*/ 4700 w 5336"/>
                <a:gd name="T31" fmla="*/ 424 h 6280"/>
                <a:gd name="T32" fmla="*/ 4424 w 5336"/>
                <a:gd name="T33" fmla="*/ 127 h 6280"/>
                <a:gd name="T34" fmla="*/ 4001 w 5336"/>
                <a:gd name="T35" fmla="*/ 232 h 6280"/>
                <a:gd name="T36" fmla="*/ 3768 w 5336"/>
                <a:gd name="T37" fmla="*/ 0 h 6280"/>
                <a:gd name="T38" fmla="*/ 3333 w 5336"/>
                <a:gd name="T39" fmla="*/ 191 h 6280"/>
                <a:gd name="T40" fmla="*/ 3493 w 5336"/>
                <a:gd name="T41" fmla="*/ 435 h 6280"/>
                <a:gd name="T42" fmla="*/ 3059 w 5336"/>
                <a:gd name="T43" fmla="*/ 573 h 6280"/>
                <a:gd name="T44" fmla="*/ 2805 w 5336"/>
                <a:gd name="T45" fmla="*/ 540 h 6280"/>
                <a:gd name="T46" fmla="*/ 2689 w 5336"/>
                <a:gd name="T47" fmla="*/ 719 h 6280"/>
                <a:gd name="T48" fmla="*/ 2922 w 5336"/>
                <a:gd name="T49" fmla="*/ 952 h 6280"/>
                <a:gd name="T50" fmla="*/ 2730 w 5336"/>
                <a:gd name="T51" fmla="*/ 1196 h 6280"/>
                <a:gd name="T52" fmla="*/ 2297 w 5336"/>
                <a:gd name="T53" fmla="*/ 1049 h 6280"/>
                <a:gd name="T54" fmla="*/ 2297 w 5336"/>
                <a:gd name="T55" fmla="*/ 784 h 6280"/>
                <a:gd name="T56" fmla="*/ 1948 w 5336"/>
                <a:gd name="T57" fmla="*/ 719 h 6280"/>
                <a:gd name="T58" fmla="*/ 1799 w 5336"/>
                <a:gd name="T59" fmla="*/ 868 h 6280"/>
                <a:gd name="T60" fmla="*/ 1513 w 5336"/>
                <a:gd name="T61" fmla="*/ 816 h 6280"/>
                <a:gd name="T62" fmla="*/ 1418 w 5336"/>
                <a:gd name="T63" fmla="*/ 603 h 6280"/>
                <a:gd name="T64" fmla="*/ 920 w 5336"/>
                <a:gd name="T65" fmla="*/ 530 h 6280"/>
                <a:gd name="T66" fmla="*/ 984 w 5336"/>
                <a:gd name="T67" fmla="*/ 773 h 6280"/>
                <a:gd name="T68" fmla="*/ 825 w 5336"/>
                <a:gd name="T69" fmla="*/ 932 h 6280"/>
                <a:gd name="T70" fmla="*/ 528 w 5336"/>
                <a:gd name="T71" fmla="*/ 1122 h 6280"/>
                <a:gd name="T72" fmla="*/ 804 w 5336"/>
                <a:gd name="T73" fmla="*/ 1409 h 6280"/>
                <a:gd name="T74" fmla="*/ 804 w 5336"/>
                <a:gd name="T75" fmla="*/ 1547 h 6280"/>
                <a:gd name="T76" fmla="*/ 454 w 5336"/>
                <a:gd name="T77" fmla="*/ 1493 h 6280"/>
                <a:gd name="T78" fmla="*/ 401 w 5336"/>
                <a:gd name="T79" fmla="*/ 1652 h 6280"/>
                <a:gd name="T80" fmla="*/ 804 w 5336"/>
                <a:gd name="T81" fmla="*/ 1726 h 6280"/>
                <a:gd name="T82" fmla="*/ 857 w 5336"/>
                <a:gd name="T83" fmla="*/ 2223 h 6280"/>
                <a:gd name="T84" fmla="*/ 804 w 5336"/>
                <a:gd name="T85" fmla="*/ 2383 h 6280"/>
                <a:gd name="T86" fmla="*/ 644 w 5336"/>
                <a:gd name="T87" fmla="*/ 2637 h 6280"/>
                <a:gd name="T88" fmla="*/ 487 w 5336"/>
                <a:gd name="T89" fmla="*/ 3008 h 6280"/>
                <a:gd name="T90" fmla="*/ 157 w 5336"/>
                <a:gd name="T91" fmla="*/ 3484 h 6280"/>
                <a:gd name="T92" fmla="*/ 528 w 5336"/>
                <a:gd name="T93" fmla="*/ 3695 h 6280"/>
                <a:gd name="T94" fmla="*/ 782 w 5336"/>
                <a:gd name="T95" fmla="*/ 3906 h 6280"/>
                <a:gd name="T96" fmla="*/ 476 w 5336"/>
                <a:gd name="T97" fmla="*/ 4023 h 6280"/>
                <a:gd name="T98" fmla="*/ 73 w 5336"/>
                <a:gd name="T99" fmla="*/ 4309 h 6280"/>
                <a:gd name="T100" fmla="*/ 211 w 5336"/>
                <a:gd name="T101" fmla="*/ 4520 h 6280"/>
                <a:gd name="T102" fmla="*/ 401 w 5336"/>
                <a:gd name="T103" fmla="*/ 4753 h 6280"/>
                <a:gd name="T104" fmla="*/ 698 w 5336"/>
                <a:gd name="T105" fmla="*/ 4626 h 6280"/>
                <a:gd name="T106" fmla="*/ 941 w 5336"/>
                <a:gd name="T107" fmla="*/ 4732 h 6280"/>
                <a:gd name="T108" fmla="*/ 1228 w 5336"/>
                <a:gd name="T109" fmla="*/ 4955 h 6280"/>
                <a:gd name="T110" fmla="*/ 1439 w 5336"/>
                <a:gd name="T111" fmla="*/ 5283 h 6280"/>
                <a:gd name="T112" fmla="*/ 2476 w 5336"/>
                <a:gd name="T113" fmla="*/ 5548 h 6280"/>
                <a:gd name="T114" fmla="*/ 2784 w 5336"/>
                <a:gd name="T115" fmla="*/ 5876 h 6280"/>
                <a:gd name="T116" fmla="*/ 2963 w 5336"/>
                <a:gd name="T117" fmla="*/ 6279 h 6280"/>
                <a:gd name="T118" fmla="*/ 3217 w 5336"/>
                <a:gd name="T119" fmla="*/ 5188 h 628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</a:cxnLst>
              <a:rect l="0" t="0" r="r" b="b"/>
              <a:pathLst>
                <a:path w="5336" h="6280">
                  <a:moveTo>
                    <a:pt x="3217" y="5188"/>
                  </a:moveTo>
                  <a:lnTo>
                    <a:pt x="3217" y="5188"/>
                  </a:lnTo>
                  <a:cubicBezTo>
                    <a:pt x="3217" y="5188"/>
                    <a:pt x="3366" y="4955"/>
                    <a:pt x="3450" y="5040"/>
                  </a:cubicBezTo>
                  <a:cubicBezTo>
                    <a:pt x="3536" y="5124"/>
                    <a:pt x="3663" y="5219"/>
                    <a:pt x="3768" y="5124"/>
                  </a:cubicBezTo>
                  <a:cubicBezTo>
                    <a:pt x="3863" y="5018"/>
                    <a:pt x="4255" y="4691"/>
                    <a:pt x="4255" y="4691"/>
                  </a:cubicBezTo>
                  <a:cubicBezTo>
                    <a:pt x="4255" y="4691"/>
                    <a:pt x="4540" y="3982"/>
                    <a:pt x="4626" y="3896"/>
                  </a:cubicBezTo>
                  <a:cubicBezTo>
                    <a:pt x="4721" y="3811"/>
                    <a:pt x="5102" y="3514"/>
                    <a:pt x="5049" y="3462"/>
                  </a:cubicBezTo>
                  <a:cubicBezTo>
                    <a:pt x="4997" y="3409"/>
                    <a:pt x="4859" y="3144"/>
                    <a:pt x="4859" y="3144"/>
                  </a:cubicBezTo>
                  <a:cubicBezTo>
                    <a:pt x="4657" y="3008"/>
                    <a:pt x="4657" y="3008"/>
                    <a:pt x="4657" y="3008"/>
                  </a:cubicBezTo>
                  <a:cubicBezTo>
                    <a:pt x="4762" y="2753"/>
                    <a:pt x="4762" y="2753"/>
                    <a:pt x="4762" y="2753"/>
                  </a:cubicBezTo>
                  <a:cubicBezTo>
                    <a:pt x="5176" y="2753"/>
                    <a:pt x="5176" y="2753"/>
                    <a:pt x="5176" y="2753"/>
                  </a:cubicBezTo>
                  <a:cubicBezTo>
                    <a:pt x="5335" y="2383"/>
                    <a:pt x="5335" y="2383"/>
                    <a:pt x="5335" y="2383"/>
                  </a:cubicBezTo>
                  <a:cubicBezTo>
                    <a:pt x="5335" y="2383"/>
                    <a:pt x="5208" y="1557"/>
                    <a:pt x="5271" y="1450"/>
                  </a:cubicBezTo>
                  <a:cubicBezTo>
                    <a:pt x="5335" y="1333"/>
                    <a:pt x="5219" y="795"/>
                    <a:pt x="5144" y="719"/>
                  </a:cubicBezTo>
                  <a:cubicBezTo>
                    <a:pt x="5070" y="646"/>
                    <a:pt x="4605" y="698"/>
                    <a:pt x="4529" y="635"/>
                  </a:cubicBezTo>
                  <a:cubicBezTo>
                    <a:pt x="4467" y="562"/>
                    <a:pt x="4657" y="465"/>
                    <a:pt x="4700" y="424"/>
                  </a:cubicBezTo>
                  <a:cubicBezTo>
                    <a:pt x="4742" y="381"/>
                    <a:pt x="4424" y="127"/>
                    <a:pt x="4424" y="127"/>
                  </a:cubicBezTo>
                  <a:cubicBezTo>
                    <a:pt x="4001" y="232"/>
                    <a:pt x="4001" y="232"/>
                    <a:pt x="4001" y="232"/>
                  </a:cubicBezTo>
                  <a:cubicBezTo>
                    <a:pt x="3768" y="0"/>
                    <a:pt x="3768" y="0"/>
                    <a:pt x="3768" y="0"/>
                  </a:cubicBezTo>
                  <a:cubicBezTo>
                    <a:pt x="3768" y="0"/>
                    <a:pt x="3333" y="105"/>
                    <a:pt x="3333" y="191"/>
                  </a:cubicBezTo>
                  <a:cubicBezTo>
                    <a:pt x="3333" y="286"/>
                    <a:pt x="3598" y="329"/>
                    <a:pt x="3493" y="435"/>
                  </a:cubicBezTo>
                  <a:cubicBezTo>
                    <a:pt x="3376" y="551"/>
                    <a:pt x="3133" y="497"/>
                    <a:pt x="3059" y="573"/>
                  </a:cubicBezTo>
                  <a:cubicBezTo>
                    <a:pt x="2974" y="646"/>
                    <a:pt x="2805" y="540"/>
                    <a:pt x="2805" y="540"/>
                  </a:cubicBezTo>
                  <a:cubicBezTo>
                    <a:pt x="2689" y="719"/>
                    <a:pt x="2689" y="719"/>
                    <a:pt x="2689" y="719"/>
                  </a:cubicBezTo>
                  <a:cubicBezTo>
                    <a:pt x="2922" y="952"/>
                    <a:pt x="2922" y="952"/>
                    <a:pt x="2922" y="952"/>
                  </a:cubicBezTo>
                  <a:cubicBezTo>
                    <a:pt x="2730" y="1196"/>
                    <a:pt x="2730" y="1196"/>
                    <a:pt x="2730" y="1196"/>
                  </a:cubicBezTo>
                  <a:cubicBezTo>
                    <a:pt x="2297" y="1049"/>
                    <a:pt x="2297" y="1049"/>
                    <a:pt x="2297" y="1049"/>
                  </a:cubicBezTo>
                  <a:cubicBezTo>
                    <a:pt x="2297" y="784"/>
                    <a:pt x="2297" y="784"/>
                    <a:pt x="2297" y="784"/>
                  </a:cubicBezTo>
                  <a:cubicBezTo>
                    <a:pt x="1948" y="719"/>
                    <a:pt x="1948" y="719"/>
                    <a:pt x="1948" y="719"/>
                  </a:cubicBezTo>
                  <a:cubicBezTo>
                    <a:pt x="1799" y="868"/>
                    <a:pt x="1799" y="868"/>
                    <a:pt x="1799" y="868"/>
                  </a:cubicBezTo>
                  <a:cubicBezTo>
                    <a:pt x="1513" y="816"/>
                    <a:pt x="1513" y="816"/>
                    <a:pt x="1513" y="816"/>
                  </a:cubicBezTo>
                  <a:cubicBezTo>
                    <a:pt x="1418" y="603"/>
                    <a:pt x="1418" y="603"/>
                    <a:pt x="1418" y="603"/>
                  </a:cubicBezTo>
                  <a:cubicBezTo>
                    <a:pt x="920" y="530"/>
                    <a:pt x="920" y="530"/>
                    <a:pt x="920" y="530"/>
                  </a:cubicBezTo>
                  <a:cubicBezTo>
                    <a:pt x="984" y="773"/>
                    <a:pt x="984" y="773"/>
                    <a:pt x="984" y="773"/>
                  </a:cubicBezTo>
                  <a:cubicBezTo>
                    <a:pt x="825" y="932"/>
                    <a:pt x="825" y="932"/>
                    <a:pt x="825" y="932"/>
                  </a:cubicBezTo>
                  <a:cubicBezTo>
                    <a:pt x="825" y="932"/>
                    <a:pt x="528" y="932"/>
                    <a:pt x="528" y="1122"/>
                  </a:cubicBezTo>
                  <a:cubicBezTo>
                    <a:pt x="528" y="1323"/>
                    <a:pt x="804" y="1409"/>
                    <a:pt x="804" y="1409"/>
                  </a:cubicBezTo>
                  <a:cubicBezTo>
                    <a:pt x="804" y="1547"/>
                    <a:pt x="804" y="1547"/>
                    <a:pt x="804" y="1547"/>
                  </a:cubicBezTo>
                  <a:cubicBezTo>
                    <a:pt x="454" y="1493"/>
                    <a:pt x="454" y="1493"/>
                    <a:pt x="454" y="1493"/>
                  </a:cubicBezTo>
                  <a:cubicBezTo>
                    <a:pt x="401" y="1652"/>
                    <a:pt x="401" y="1652"/>
                    <a:pt x="401" y="1652"/>
                  </a:cubicBezTo>
                  <a:cubicBezTo>
                    <a:pt x="804" y="1726"/>
                    <a:pt x="804" y="1726"/>
                    <a:pt x="804" y="1726"/>
                  </a:cubicBezTo>
                  <a:cubicBezTo>
                    <a:pt x="804" y="1726"/>
                    <a:pt x="771" y="2064"/>
                    <a:pt x="857" y="2223"/>
                  </a:cubicBezTo>
                  <a:cubicBezTo>
                    <a:pt x="888" y="2286"/>
                    <a:pt x="857" y="2340"/>
                    <a:pt x="804" y="2383"/>
                  </a:cubicBezTo>
                  <a:cubicBezTo>
                    <a:pt x="846" y="2478"/>
                    <a:pt x="771" y="2572"/>
                    <a:pt x="644" y="2637"/>
                  </a:cubicBezTo>
                  <a:cubicBezTo>
                    <a:pt x="465" y="2721"/>
                    <a:pt x="614" y="2889"/>
                    <a:pt x="487" y="3008"/>
                  </a:cubicBezTo>
                  <a:cubicBezTo>
                    <a:pt x="370" y="3124"/>
                    <a:pt x="157" y="3324"/>
                    <a:pt x="157" y="3484"/>
                  </a:cubicBezTo>
                  <a:cubicBezTo>
                    <a:pt x="157" y="3631"/>
                    <a:pt x="338" y="3652"/>
                    <a:pt x="528" y="3695"/>
                  </a:cubicBezTo>
                  <a:cubicBezTo>
                    <a:pt x="730" y="3727"/>
                    <a:pt x="782" y="3768"/>
                    <a:pt x="782" y="3906"/>
                  </a:cubicBezTo>
                  <a:cubicBezTo>
                    <a:pt x="782" y="4044"/>
                    <a:pt x="698" y="3990"/>
                    <a:pt x="476" y="4023"/>
                  </a:cubicBezTo>
                  <a:cubicBezTo>
                    <a:pt x="243" y="4055"/>
                    <a:pt x="146" y="4204"/>
                    <a:pt x="73" y="4309"/>
                  </a:cubicBezTo>
                  <a:cubicBezTo>
                    <a:pt x="0" y="4426"/>
                    <a:pt x="105" y="4467"/>
                    <a:pt x="211" y="4520"/>
                  </a:cubicBezTo>
                  <a:cubicBezTo>
                    <a:pt x="306" y="4574"/>
                    <a:pt x="232" y="4753"/>
                    <a:pt x="401" y="4753"/>
                  </a:cubicBezTo>
                  <a:cubicBezTo>
                    <a:pt x="560" y="4753"/>
                    <a:pt x="549" y="4658"/>
                    <a:pt x="698" y="4626"/>
                  </a:cubicBezTo>
                  <a:cubicBezTo>
                    <a:pt x="836" y="4605"/>
                    <a:pt x="846" y="4732"/>
                    <a:pt x="941" y="4732"/>
                  </a:cubicBezTo>
                  <a:cubicBezTo>
                    <a:pt x="1026" y="4732"/>
                    <a:pt x="1228" y="4837"/>
                    <a:pt x="1228" y="4955"/>
                  </a:cubicBezTo>
                  <a:cubicBezTo>
                    <a:pt x="1228" y="5081"/>
                    <a:pt x="1291" y="5251"/>
                    <a:pt x="1439" y="5283"/>
                  </a:cubicBezTo>
                  <a:cubicBezTo>
                    <a:pt x="1588" y="5305"/>
                    <a:pt x="2297" y="5410"/>
                    <a:pt x="2476" y="5548"/>
                  </a:cubicBezTo>
                  <a:cubicBezTo>
                    <a:pt x="2646" y="5675"/>
                    <a:pt x="2784" y="5695"/>
                    <a:pt x="2784" y="5876"/>
                  </a:cubicBezTo>
                  <a:cubicBezTo>
                    <a:pt x="2784" y="6014"/>
                    <a:pt x="2857" y="6193"/>
                    <a:pt x="2963" y="6279"/>
                  </a:cubicBezTo>
                  <a:cubicBezTo>
                    <a:pt x="3101" y="6003"/>
                    <a:pt x="3323" y="5473"/>
                    <a:pt x="3217" y="518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0" name="Freeform 5"/>
            <p:cNvSpPr>
              <a:spLocks noChangeArrowheads="1"/>
            </p:cNvSpPr>
            <p:nvPr/>
          </p:nvSpPr>
          <p:spPr bwMode="auto">
            <a:xfrm>
              <a:off x="5184" y="1591"/>
              <a:ext cx="1080" cy="1044"/>
            </a:xfrm>
            <a:custGeom>
              <a:avLst/>
              <a:gdLst>
                <a:gd name="T0" fmla="*/ 414 w 4765"/>
                <a:gd name="T1" fmla="*/ 1821 h 4606"/>
                <a:gd name="T2" fmla="*/ 414 w 4765"/>
                <a:gd name="T3" fmla="*/ 1821 h 4606"/>
                <a:gd name="T4" fmla="*/ 541 w 4765"/>
                <a:gd name="T5" fmla="*/ 2000 h 4606"/>
                <a:gd name="T6" fmla="*/ 773 w 4765"/>
                <a:gd name="T7" fmla="*/ 2148 h 4606"/>
                <a:gd name="T8" fmla="*/ 1090 w 4765"/>
                <a:gd name="T9" fmla="*/ 2467 h 4606"/>
                <a:gd name="T10" fmla="*/ 1398 w 4765"/>
                <a:gd name="T11" fmla="*/ 2879 h 4606"/>
                <a:gd name="T12" fmla="*/ 1504 w 4765"/>
                <a:gd name="T13" fmla="*/ 3217 h 4606"/>
                <a:gd name="T14" fmla="*/ 1715 w 4765"/>
                <a:gd name="T15" fmla="*/ 3588 h 4606"/>
                <a:gd name="T16" fmla="*/ 1853 w 4765"/>
                <a:gd name="T17" fmla="*/ 3780 h 4606"/>
                <a:gd name="T18" fmla="*/ 1704 w 4765"/>
                <a:gd name="T19" fmla="*/ 3928 h 4606"/>
                <a:gd name="T20" fmla="*/ 1853 w 4765"/>
                <a:gd name="T21" fmla="*/ 4066 h 4606"/>
                <a:gd name="T22" fmla="*/ 2023 w 4765"/>
                <a:gd name="T23" fmla="*/ 4318 h 4606"/>
                <a:gd name="T24" fmla="*/ 1875 w 4765"/>
                <a:gd name="T25" fmla="*/ 4489 h 4606"/>
                <a:gd name="T26" fmla="*/ 2023 w 4765"/>
                <a:gd name="T27" fmla="*/ 4605 h 4606"/>
                <a:gd name="T28" fmla="*/ 2267 w 4765"/>
                <a:gd name="T29" fmla="*/ 4361 h 4606"/>
                <a:gd name="T30" fmla="*/ 2467 w 4765"/>
                <a:gd name="T31" fmla="*/ 4034 h 4606"/>
                <a:gd name="T32" fmla="*/ 2784 w 4765"/>
                <a:gd name="T33" fmla="*/ 4118 h 4606"/>
                <a:gd name="T34" fmla="*/ 3019 w 4765"/>
                <a:gd name="T35" fmla="*/ 4034 h 4606"/>
                <a:gd name="T36" fmla="*/ 3441 w 4765"/>
                <a:gd name="T37" fmla="*/ 4213 h 4606"/>
                <a:gd name="T38" fmla="*/ 3833 w 4765"/>
                <a:gd name="T39" fmla="*/ 4234 h 4606"/>
                <a:gd name="T40" fmla="*/ 3833 w 4765"/>
                <a:gd name="T41" fmla="*/ 3780 h 4606"/>
                <a:gd name="T42" fmla="*/ 4182 w 4765"/>
                <a:gd name="T43" fmla="*/ 3780 h 4606"/>
                <a:gd name="T44" fmla="*/ 4764 w 4765"/>
                <a:gd name="T45" fmla="*/ 3599 h 4606"/>
                <a:gd name="T46" fmla="*/ 4331 w 4765"/>
                <a:gd name="T47" fmla="*/ 3155 h 4606"/>
                <a:gd name="T48" fmla="*/ 4394 w 4765"/>
                <a:gd name="T49" fmla="*/ 2859 h 4606"/>
                <a:gd name="T50" fmla="*/ 4002 w 4765"/>
                <a:gd name="T51" fmla="*/ 2286 h 4606"/>
                <a:gd name="T52" fmla="*/ 3409 w 4765"/>
                <a:gd name="T53" fmla="*/ 920 h 4606"/>
                <a:gd name="T54" fmla="*/ 3219 w 4765"/>
                <a:gd name="T55" fmla="*/ 752 h 4606"/>
                <a:gd name="T56" fmla="*/ 2986 w 4765"/>
                <a:gd name="T57" fmla="*/ 414 h 4606"/>
                <a:gd name="T58" fmla="*/ 2267 w 4765"/>
                <a:gd name="T59" fmla="*/ 0 h 4606"/>
                <a:gd name="T60" fmla="*/ 1694 w 4765"/>
                <a:gd name="T61" fmla="*/ 106 h 4606"/>
                <a:gd name="T62" fmla="*/ 963 w 4765"/>
                <a:gd name="T63" fmla="*/ 265 h 4606"/>
                <a:gd name="T64" fmla="*/ 646 w 4765"/>
                <a:gd name="T65" fmla="*/ 1038 h 4606"/>
                <a:gd name="T66" fmla="*/ 276 w 4765"/>
                <a:gd name="T67" fmla="*/ 1429 h 4606"/>
                <a:gd name="T68" fmla="*/ 0 w 4765"/>
                <a:gd name="T69" fmla="*/ 1515 h 4606"/>
                <a:gd name="T70" fmla="*/ 414 w 4765"/>
                <a:gd name="T71" fmla="*/ 1821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</a:cxnLst>
              <a:rect l="0" t="0" r="r" b="b"/>
              <a:pathLst>
                <a:path w="4765" h="4606">
                  <a:moveTo>
                    <a:pt x="414" y="1821"/>
                  </a:moveTo>
                  <a:lnTo>
                    <a:pt x="414" y="1821"/>
                  </a:lnTo>
                  <a:cubicBezTo>
                    <a:pt x="414" y="1905"/>
                    <a:pt x="476" y="1937"/>
                    <a:pt x="541" y="2000"/>
                  </a:cubicBezTo>
                  <a:cubicBezTo>
                    <a:pt x="603" y="2064"/>
                    <a:pt x="657" y="2032"/>
                    <a:pt x="773" y="2148"/>
                  </a:cubicBezTo>
                  <a:cubicBezTo>
                    <a:pt x="890" y="2265"/>
                    <a:pt x="1006" y="2276"/>
                    <a:pt x="1090" y="2467"/>
                  </a:cubicBezTo>
                  <a:cubicBezTo>
                    <a:pt x="1187" y="2668"/>
                    <a:pt x="1293" y="2763"/>
                    <a:pt x="1398" y="2879"/>
                  </a:cubicBezTo>
                  <a:cubicBezTo>
                    <a:pt x="1504" y="2986"/>
                    <a:pt x="1388" y="3101"/>
                    <a:pt x="1504" y="3217"/>
                  </a:cubicBezTo>
                  <a:cubicBezTo>
                    <a:pt x="1620" y="3344"/>
                    <a:pt x="1853" y="3336"/>
                    <a:pt x="1715" y="3588"/>
                  </a:cubicBezTo>
                  <a:cubicBezTo>
                    <a:pt x="1715" y="3588"/>
                    <a:pt x="1853" y="3685"/>
                    <a:pt x="1853" y="3780"/>
                  </a:cubicBezTo>
                  <a:cubicBezTo>
                    <a:pt x="1853" y="3864"/>
                    <a:pt x="1663" y="3874"/>
                    <a:pt x="1704" y="3928"/>
                  </a:cubicBezTo>
                  <a:cubicBezTo>
                    <a:pt x="1747" y="3969"/>
                    <a:pt x="1853" y="3980"/>
                    <a:pt x="1853" y="4066"/>
                  </a:cubicBezTo>
                  <a:cubicBezTo>
                    <a:pt x="1853" y="4161"/>
                    <a:pt x="1926" y="4224"/>
                    <a:pt x="2023" y="4318"/>
                  </a:cubicBezTo>
                  <a:cubicBezTo>
                    <a:pt x="2118" y="4415"/>
                    <a:pt x="1810" y="4426"/>
                    <a:pt x="1875" y="4489"/>
                  </a:cubicBezTo>
                  <a:cubicBezTo>
                    <a:pt x="1926" y="4542"/>
                    <a:pt x="1853" y="4605"/>
                    <a:pt x="2023" y="4605"/>
                  </a:cubicBezTo>
                  <a:cubicBezTo>
                    <a:pt x="2023" y="4605"/>
                    <a:pt x="2234" y="4467"/>
                    <a:pt x="2267" y="4361"/>
                  </a:cubicBezTo>
                  <a:cubicBezTo>
                    <a:pt x="2308" y="4256"/>
                    <a:pt x="2308" y="4034"/>
                    <a:pt x="2467" y="4034"/>
                  </a:cubicBezTo>
                  <a:cubicBezTo>
                    <a:pt x="2626" y="4034"/>
                    <a:pt x="2721" y="4118"/>
                    <a:pt x="2784" y="4118"/>
                  </a:cubicBezTo>
                  <a:cubicBezTo>
                    <a:pt x="2838" y="4118"/>
                    <a:pt x="2849" y="4034"/>
                    <a:pt x="3019" y="4034"/>
                  </a:cubicBezTo>
                  <a:cubicBezTo>
                    <a:pt x="3198" y="4034"/>
                    <a:pt x="3398" y="4086"/>
                    <a:pt x="3441" y="4213"/>
                  </a:cubicBezTo>
                  <a:cubicBezTo>
                    <a:pt x="3484" y="4329"/>
                    <a:pt x="3833" y="4234"/>
                    <a:pt x="3833" y="4234"/>
                  </a:cubicBezTo>
                  <a:cubicBezTo>
                    <a:pt x="3833" y="4234"/>
                    <a:pt x="3579" y="3874"/>
                    <a:pt x="3833" y="3780"/>
                  </a:cubicBezTo>
                  <a:cubicBezTo>
                    <a:pt x="3833" y="3780"/>
                    <a:pt x="3993" y="3737"/>
                    <a:pt x="4182" y="3780"/>
                  </a:cubicBezTo>
                  <a:cubicBezTo>
                    <a:pt x="4352" y="3812"/>
                    <a:pt x="4225" y="3588"/>
                    <a:pt x="4764" y="3599"/>
                  </a:cubicBezTo>
                  <a:cubicBezTo>
                    <a:pt x="4616" y="3463"/>
                    <a:pt x="4383" y="3282"/>
                    <a:pt x="4331" y="3155"/>
                  </a:cubicBezTo>
                  <a:cubicBezTo>
                    <a:pt x="4256" y="2974"/>
                    <a:pt x="4372" y="2954"/>
                    <a:pt x="4394" y="2859"/>
                  </a:cubicBezTo>
                  <a:cubicBezTo>
                    <a:pt x="4415" y="2752"/>
                    <a:pt x="4087" y="2467"/>
                    <a:pt x="4002" y="2286"/>
                  </a:cubicBezTo>
                  <a:cubicBezTo>
                    <a:pt x="3928" y="2107"/>
                    <a:pt x="3409" y="1069"/>
                    <a:pt x="3409" y="920"/>
                  </a:cubicBezTo>
                  <a:cubicBezTo>
                    <a:pt x="3409" y="773"/>
                    <a:pt x="3303" y="784"/>
                    <a:pt x="3219" y="752"/>
                  </a:cubicBezTo>
                  <a:cubicBezTo>
                    <a:pt x="3146" y="709"/>
                    <a:pt x="3071" y="498"/>
                    <a:pt x="2986" y="414"/>
                  </a:cubicBezTo>
                  <a:cubicBezTo>
                    <a:pt x="2891" y="317"/>
                    <a:pt x="2530" y="0"/>
                    <a:pt x="2267" y="0"/>
                  </a:cubicBezTo>
                  <a:cubicBezTo>
                    <a:pt x="2012" y="0"/>
                    <a:pt x="1885" y="32"/>
                    <a:pt x="1694" y="106"/>
                  </a:cubicBezTo>
                  <a:cubicBezTo>
                    <a:pt x="1504" y="179"/>
                    <a:pt x="1187" y="201"/>
                    <a:pt x="963" y="265"/>
                  </a:cubicBezTo>
                  <a:cubicBezTo>
                    <a:pt x="741" y="317"/>
                    <a:pt x="646" y="942"/>
                    <a:pt x="646" y="1038"/>
                  </a:cubicBezTo>
                  <a:cubicBezTo>
                    <a:pt x="646" y="1123"/>
                    <a:pt x="603" y="1388"/>
                    <a:pt x="276" y="1429"/>
                  </a:cubicBezTo>
                  <a:cubicBezTo>
                    <a:pt x="149" y="1439"/>
                    <a:pt x="75" y="1482"/>
                    <a:pt x="0" y="1515"/>
                  </a:cubicBezTo>
                  <a:cubicBezTo>
                    <a:pt x="181" y="1620"/>
                    <a:pt x="414" y="1767"/>
                    <a:pt x="414" y="182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1" name="Freeform 6"/>
            <p:cNvSpPr>
              <a:spLocks noChangeArrowheads="1"/>
            </p:cNvSpPr>
            <p:nvPr/>
          </p:nvSpPr>
          <p:spPr bwMode="auto">
            <a:xfrm>
              <a:off x="6092" y="3148"/>
              <a:ext cx="916" cy="1238"/>
            </a:xfrm>
            <a:custGeom>
              <a:avLst/>
              <a:gdLst>
                <a:gd name="T0" fmla="*/ 2997 w 4045"/>
                <a:gd name="T1" fmla="*/ 519 h 5463"/>
                <a:gd name="T2" fmla="*/ 2997 w 4045"/>
                <a:gd name="T3" fmla="*/ 519 h 5463"/>
                <a:gd name="T4" fmla="*/ 2816 w 4045"/>
                <a:gd name="T5" fmla="*/ 700 h 5463"/>
                <a:gd name="T6" fmla="*/ 2943 w 4045"/>
                <a:gd name="T7" fmla="*/ 995 h 5463"/>
                <a:gd name="T8" fmla="*/ 2785 w 4045"/>
                <a:gd name="T9" fmla="*/ 1060 h 5463"/>
                <a:gd name="T10" fmla="*/ 2467 w 4045"/>
                <a:gd name="T11" fmla="*/ 752 h 5463"/>
                <a:gd name="T12" fmla="*/ 2594 w 4045"/>
                <a:gd name="T13" fmla="*/ 370 h 5463"/>
                <a:gd name="T14" fmla="*/ 2277 w 4045"/>
                <a:gd name="T15" fmla="*/ 381 h 5463"/>
                <a:gd name="T16" fmla="*/ 2044 w 4045"/>
                <a:gd name="T17" fmla="*/ 381 h 5463"/>
                <a:gd name="T18" fmla="*/ 1790 w 4045"/>
                <a:gd name="T19" fmla="*/ 0 h 5463"/>
                <a:gd name="T20" fmla="*/ 1641 w 4045"/>
                <a:gd name="T21" fmla="*/ 0 h 5463"/>
                <a:gd name="T22" fmla="*/ 1641 w 4045"/>
                <a:gd name="T23" fmla="*/ 308 h 5463"/>
                <a:gd name="T24" fmla="*/ 1820 w 4045"/>
                <a:gd name="T25" fmla="*/ 487 h 5463"/>
                <a:gd name="T26" fmla="*/ 1471 w 4045"/>
                <a:gd name="T27" fmla="*/ 657 h 5463"/>
                <a:gd name="T28" fmla="*/ 1092 w 4045"/>
                <a:gd name="T29" fmla="*/ 657 h 5463"/>
                <a:gd name="T30" fmla="*/ 900 w 4045"/>
                <a:gd name="T31" fmla="*/ 551 h 5463"/>
                <a:gd name="T32" fmla="*/ 741 w 4045"/>
                <a:gd name="T33" fmla="*/ 635 h 5463"/>
                <a:gd name="T34" fmla="*/ 118 w 4045"/>
                <a:gd name="T35" fmla="*/ 562 h 5463"/>
                <a:gd name="T36" fmla="*/ 286 w 4045"/>
                <a:gd name="T37" fmla="*/ 922 h 5463"/>
                <a:gd name="T38" fmla="*/ 180 w 4045"/>
                <a:gd name="T39" fmla="*/ 1155 h 5463"/>
                <a:gd name="T40" fmla="*/ 497 w 4045"/>
                <a:gd name="T41" fmla="*/ 1482 h 5463"/>
                <a:gd name="T42" fmla="*/ 624 w 4045"/>
                <a:gd name="T43" fmla="*/ 1948 h 5463"/>
                <a:gd name="T44" fmla="*/ 572 w 4045"/>
                <a:gd name="T45" fmla="*/ 2161 h 5463"/>
                <a:gd name="T46" fmla="*/ 784 w 4045"/>
                <a:gd name="T47" fmla="*/ 2372 h 5463"/>
                <a:gd name="T48" fmla="*/ 911 w 4045"/>
                <a:gd name="T49" fmla="*/ 2637 h 5463"/>
                <a:gd name="T50" fmla="*/ 1049 w 4045"/>
                <a:gd name="T51" fmla="*/ 3982 h 5463"/>
                <a:gd name="T52" fmla="*/ 1260 w 4045"/>
                <a:gd name="T53" fmla="*/ 4732 h 5463"/>
                <a:gd name="T54" fmla="*/ 1419 w 4045"/>
                <a:gd name="T55" fmla="*/ 4786 h 5463"/>
                <a:gd name="T56" fmla="*/ 1314 w 4045"/>
                <a:gd name="T57" fmla="*/ 5443 h 5463"/>
                <a:gd name="T58" fmla="*/ 1577 w 4045"/>
                <a:gd name="T59" fmla="*/ 5462 h 5463"/>
                <a:gd name="T60" fmla="*/ 1674 w 4045"/>
                <a:gd name="T61" fmla="*/ 4712 h 5463"/>
                <a:gd name="T62" fmla="*/ 2288 w 4045"/>
                <a:gd name="T63" fmla="*/ 4828 h 5463"/>
                <a:gd name="T64" fmla="*/ 2551 w 4045"/>
                <a:gd name="T65" fmla="*/ 4564 h 5463"/>
                <a:gd name="T66" fmla="*/ 2932 w 4045"/>
                <a:gd name="T67" fmla="*/ 4732 h 5463"/>
                <a:gd name="T68" fmla="*/ 3452 w 4045"/>
                <a:gd name="T69" fmla="*/ 4732 h 5463"/>
                <a:gd name="T70" fmla="*/ 3579 w 4045"/>
                <a:gd name="T71" fmla="*/ 4234 h 5463"/>
                <a:gd name="T72" fmla="*/ 3505 w 4045"/>
                <a:gd name="T73" fmla="*/ 3896 h 5463"/>
                <a:gd name="T74" fmla="*/ 3525 w 4045"/>
                <a:gd name="T75" fmla="*/ 3695 h 5463"/>
                <a:gd name="T76" fmla="*/ 3717 w 4045"/>
                <a:gd name="T77" fmla="*/ 3495 h 5463"/>
                <a:gd name="T78" fmla="*/ 3896 w 4045"/>
                <a:gd name="T79" fmla="*/ 3154 h 5463"/>
                <a:gd name="T80" fmla="*/ 3949 w 4045"/>
                <a:gd name="T81" fmla="*/ 2932 h 5463"/>
                <a:gd name="T82" fmla="*/ 3960 w 4045"/>
                <a:gd name="T83" fmla="*/ 2721 h 5463"/>
                <a:gd name="T84" fmla="*/ 3801 w 4045"/>
                <a:gd name="T85" fmla="*/ 2445 h 5463"/>
                <a:gd name="T86" fmla="*/ 3949 w 4045"/>
                <a:gd name="T87" fmla="*/ 2096 h 5463"/>
                <a:gd name="T88" fmla="*/ 3779 w 4045"/>
                <a:gd name="T89" fmla="*/ 1344 h 5463"/>
                <a:gd name="T90" fmla="*/ 3452 w 4045"/>
                <a:gd name="T91" fmla="*/ 752 h 5463"/>
                <a:gd name="T92" fmla="*/ 3410 w 4045"/>
                <a:gd name="T93" fmla="*/ 700 h 5463"/>
                <a:gd name="T94" fmla="*/ 3219 w 4045"/>
                <a:gd name="T95" fmla="*/ 752 h 5463"/>
                <a:gd name="T96" fmla="*/ 2997 w 4045"/>
                <a:gd name="T97" fmla="*/ 519 h 54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4045" h="5463">
                  <a:moveTo>
                    <a:pt x="2997" y="519"/>
                  </a:moveTo>
                  <a:lnTo>
                    <a:pt x="2997" y="519"/>
                  </a:lnTo>
                  <a:cubicBezTo>
                    <a:pt x="2816" y="700"/>
                    <a:pt x="2816" y="700"/>
                    <a:pt x="2816" y="700"/>
                  </a:cubicBezTo>
                  <a:cubicBezTo>
                    <a:pt x="2943" y="995"/>
                    <a:pt x="2943" y="995"/>
                    <a:pt x="2943" y="995"/>
                  </a:cubicBezTo>
                  <a:cubicBezTo>
                    <a:pt x="2785" y="1060"/>
                    <a:pt x="2785" y="1060"/>
                    <a:pt x="2785" y="1060"/>
                  </a:cubicBezTo>
                  <a:cubicBezTo>
                    <a:pt x="2467" y="752"/>
                    <a:pt x="2467" y="752"/>
                    <a:pt x="2467" y="752"/>
                  </a:cubicBezTo>
                  <a:cubicBezTo>
                    <a:pt x="2467" y="752"/>
                    <a:pt x="2658" y="424"/>
                    <a:pt x="2594" y="370"/>
                  </a:cubicBezTo>
                  <a:cubicBezTo>
                    <a:pt x="2542" y="318"/>
                    <a:pt x="2277" y="202"/>
                    <a:pt x="2277" y="381"/>
                  </a:cubicBezTo>
                  <a:cubicBezTo>
                    <a:pt x="2277" y="381"/>
                    <a:pt x="2171" y="508"/>
                    <a:pt x="2044" y="381"/>
                  </a:cubicBezTo>
                  <a:cubicBezTo>
                    <a:pt x="1917" y="243"/>
                    <a:pt x="1790" y="0"/>
                    <a:pt x="1790" y="0"/>
                  </a:cubicBezTo>
                  <a:cubicBezTo>
                    <a:pt x="1641" y="0"/>
                    <a:pt x="1641" y="0"/>
                    <a:pt x="1641" y="0"/>
                  </a:cubicBezTo>
                  <a:cubicBezTo>
                    <a:pt x="1641" y="308"/>
                    <a:pt x="1641" y="308"/>
                    <a:pt x="1641" y="308"/>
                  </a:cubicBezTo>
                  <a:cubicBezTo>
                    <a:pt x="1820" y="487"/>
                    <a:pt x="1820" y="487"/>
                    <a:pt x="1820" y="487"/>
                  </a:cubicBezTo>
                  <a:cubicBezTo>
                    <a:pt x="1820" y="487"/>
                    <a:pt x="1958" y="657"/>
                    <a:pt x="1471" y="657"/>
                  </a:cubicBezTo>
                  <a:cubicBezTo>
                    <a:pt x="1471" y="657"/>
                    <a:pt x="1154" y="605"/>
                    <a:pt x="1092" y="657"/>
                  </a:cubicBezTo>
                  <a:cubicBezTo>
                    <a:pt x="1038" y="720"/>
                    <a:pt x="974" y="551"/>
                    <a:pt x="900" y="551"/>
                  </a:cubicBezTo>
                  <a:cubicBezTo>
                    <a:pt x="827" y="551"/>
                    <a:pt x="816" y="635"/>
                    <a:pt x="741" y="635"/>
                  </a:cubicBezTo>
                  <a:cubicBezTo>
                    <a:pt x="667" y="635"/>
                    <a:pt x="540" y="478"/>
                    <a:pt x="118" y="562"/>
                  </a:cubicBezTo>
                  <a:cubicBezTo>
                    <a:pt x="118" y="562"/>
                    <a:pt x="0" y="847"/>
                    <a:pt x="286" y="922"/>
                  </a:cubicBezTo>
                  <a:cubicBezTo>
                    <a:pt x="286" y="922"/>
                    <a:pt x="456" y="1090"/>
                    <a:pt x="180" y="1155"/>
                  </a:cubicBezTo>
                  <a:cubicBezTo>
                    <a:pt x="180" y="1155"/>
                    <a:pt x="497" y="1344"/>
                    <a:pt x="497" y="1482"/>
                  </a:cubicBezTo>
                  <a:cubicBezTo>
                    <a:pt x="497" y="1609"/>
                    <a:pt x="361" y="1842"/>
                    <a:pt x="624" y="1948"/>
                  </a:cubicBezTo>
                  <a:cubicBezTo>
                    <a:pt x="572" y="2161"/>
                    <a:pt x="572" y="2161"/>
                    <a:pt x="572" y="2161"/>
                  </a:cubicBezTo>
                  <a:cubicBezTo>
                    <a:pt x="784" y="2372"/>
                    <a:pt x="784" y="2372"/>
                    <a:pt x="784" y="2372"/>
                  </a:cubicBezTo>
                  <a:cubicBezTo>
                    <a:pt x="784" y="2372"/>
                    <a:pt x="700" y="2562"/>
                    <a:pt x="911" y="2637"/>
                  </a:cubicBezTo>
                  <a:cubicBezTo>
                    <a:pt x="911" y="2637"/>
                    <a:pt x="1049" y="3113"/>
                    <a:pt x="1049" y="3982"/>
                  </a:cubicBezTo>
                  <a:cubicBezTo>
                    <a:pt x="1049" y="3982"/>
                    <a:pt x="1387" y="4426"/>
                    <a:pt x="1260" y="4732"/>
                  </a:cubicBezTo>
                  <a:cubicBezTo>
                    <a:pt x="1419" y="4786"/>
                    <a:pt x="1419" y="4786"/>
                    <a:pt x="1419" y="4786"/>
                  </a:cubicBezTo>
                  <a:cubicBezTo>
                    <a:pt x="1314" y="5443"/>
                    <a:pt x="1314" y="5443"/>
                    <a:pt x="1314" y="5443"/>
                  </a:cubicBezTo>
                  <a:cubicBezTo>
                    <a:pt x="1577" y="5462"/>
                    <a:pt x="1577" y="5462"/>
                    <a:pt x="1577" y="5462"/>
                  </a:cubicBezTo>
                  <a:cubicBezTo>
                    <a:pt x="1674" y="4712"/>
                    <a:pt x="1674" y="4712"/>
                    <a:pt x="1674" y="4712"/>
                  </a:cubicBezTo>
                  <a:cubicBezTo>
                    <a:pt x="2288" y="4828"/>
                    <a:pt x="2288" y="4828"/>
                    <a:pt x="2288" y="4828"/>
                  </a:cubicBezTo>
                  <a:cubicBezTo>
                    <a:pt x="2551" y="4564"/>
                    <a:pt x="2551" y="4564"/>
                    <a:pt x="2551" y="4564"/>
                  </a:cubicBezTo>
                  <a:cubicBezTo>
                    <a:pt x="2932" y="4732"/>
                    <a:pt x="2932" y="4732"/>
                    <a:pt x="2932" y="4732"/>
                  </a:cubicBezTo>
                  <a:cubicBezTo>
                    <a:pt x="2932" y="4732"/>
                    <a:pt x="3187" y="4626"/>
                    <a:pt x="3452" y="4732"/>
                  </a:cubicBezTo>
                  <a:cubicBezTo>
                    <a:pt x="3494" y="4542"/>
                    <a:pt x="3557" y="4342"/>
                    <a:pt x="3579" y="4234"/>
                  </a:cubicBezTo>
                  <a:cubicBezTo>
                    <a:pt x="3611" y="4077"/>
                    <a:pt x="3378" y="3928"/>
                    <a:pt x="3505" y="3896"/>
                  </a:cubicBezTo>
                  <a:cubicBezTo>
                    <a:pt x="3632" y="3876"/>
                    <a:pt x="3525" y="3769"/>
                    <a:pt x="3525" y="3695"/>
                  </a:cubicBezTo>
                  <a:cubicBezTo>
                    <a:pt x="3525" y="3622"/>
                    <a:pt x="3717" y="3633"/>
                    <a:pt x="3717" y="3495"/>
                  </a:cubicBezTo>
                  <a:cubicBezTo>
                    <a:pt x="3717" y="3357"/>
                    <a:pt x="3768" y="3187"/>
                    <a:pt x="3896" y="3154"/>
                  </a:cubicBezTo>
                  <a:cubicBezTo>
                    <a:pt x="4033" y="3113"/>
                    <a:pt x="3887" y="2997"/>
                    <a:pt x="3949" y="2932"/>
                  </a:cubicBezTo>
                  <a:cubicBezTo>
                    <a:pt x="4012" y="2870"/>
                    <a:pt x="3865" y="2764"/>
                    <a:pt x="3960" y="2721"/>
                  </a:cubicBezTo>
                  <a:cubicBezTo>
                    <a:pt x="4044" y="2689"/>
                    <a:pt x="3865" y="2594"/>
                    <a:pt x="3801" y="2445"/>
                  </a:cubicBezTo>
                  <a:cubicBezTo>
                    <a:pt x="3727" y="2308"/>
                    <a:pt x="3876" y="2172"/>
                    <a:pt x="3949" y="2096"/>
                  </a:cubicBezTo>
                  <a:cubicBezTo>
                    <a:pt x="4023" y="2012"/>
                    <a:pt x="3811" y="1514"/>
                    <a:pt x="3779" y="1344"/>
                  </a:cubicBezTo>
                  <a:cubicBezTo>
                    <a:pt x="3749" y="1176"/>
                    <a:pt x="3536" y="827"/>
                    <a:pt x="3452" y="752"/>
                  </a:cubicBezTo>
                  <a:cubicBezTo>
                    <a:pt x="3441" y="730"/>
                    <a:pt x="3419" y="720"/>
                    <a:pt x="3410" y="700"/>
                  </a:cubicBezTo>
                  <a:cubicBezTo>
                    <a:pt x="3219" y="752"/>
                    <a:pt x="3219" y="752"/>
                    <a:pt x="3219" y="752"/>
                  </a:cubicBezTo>
                  <a:lnTo>
                    <a:pt x="2997" y="519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2" name="Freeform 7"/>
            <p:cNvSpPr>
              <a:spLocks noChangeArrowheads="1"/>
            </p:cNvSpPr>
            <p:nvPr/>
          </p:nvSpPr>
          <p:spPr bwMode="auto">
            <a:xfrm>
              <a:off x="2243" y="5849"/>
              <a:ext cx="1253" cy="1235"/>
            </a:xfrm>
            <a:custGeom>
              <a:avLst/>
              <a:gdLst>
                <a:gd name="T0" fmla="*/ 5145 w 5528"/>
                <a:gd name="T1" fmla="*/ 4468 h 5452"/>
                <a:gd name="T2" fmla="*/ 5145 w 5528"/>
                <a:gd name="T3" fmla="*/ 4468 h 5452"/>
                <a:gd name="T4" fmla="*/ 5527 w 5528"/>
                <a:gd name="T5" fmla="*/ 4255 h 5452"/>
                <a:gd name="T6" fmla="*/ 5273 w 5528"/>
                <a:gd name="T7" fmla="*/ 3822 h 5452"/>
                <a:gd name="T8" fmla="*/ 5505 w 5528"/>
                <a:gd name="T9" fmla="*/ 3579 h 5452"/>
                <a:gd name="T10" fmla="*/ 5505 w 5528"/>
                <a:gd name="T11" fmla="*/ 3186 h 5452"/>
                <a:gd name="T12" fmla="*/ 5219 w 5528"/>
                <a:gd name="T13" fmla="*/ 3007 h 5452"/>
                <a:gd name="T14" fmla="*/ 5165 w 5528"/>
                <a:gd name="T15" fmla="*/ 2784 h 5452"/>
                <a:gd name="T16" fmla="*/ 4965 w 5528"/>
                <a:gd name="T17" fmla="*/ 2742 h 5452"/>
                <a:gd name="T18" fmla="*/ 4710 w 5528"/>
                <a:gd name="T19" fmla="*/ 2488 h 5452"/>
                <a:gd name="T20" fmla="*/ 4309 w 5528"/>
                <a:gd name="T21" fmla="*/ 2023 h 5452"/>
                <a:gd name="T22" fmla="*/ 4182 w 5528"/>
                <a:gd name="T23" fmla="*/ 1652 h 5452"/>
                <a:gd name="T24" fmla="*/ 4361 w 5528"/>
                <a:gd name="T25" fmla="*/ 1165 h 5452"/>
                <a:gd name="T26" fmla="*/ 4191 w 5528"/>
                <a:gd name="T27" fmla="*/ 984 h 5452"/>
                <a:gd name="T28" fmla="*/ 4340 w 5528"/>
                <a:gd name="T29" fmla="*/ 635 h 5452"/>
                <a:gd name="T30" fmla="*/ 3874 w 5528"/>
                <a:gd name="T31" fmla="*/ 614 h 5452"/>
                <a:gd name="T32" fmla="*/ 3906 w 5528"/>
                <a:gd name="T33" fmla="*/ 202 h 5452"/>
                <a:gd name="T34" fmla="*/ 3398 w 5528"/>
                <a:gd name="T35" fmla="*/ 594 h 5452"/>
                <a:gd name="T36" fmla="*/ 3249 w 5528"/>
                <a:gd name="T37" fmla="*/ 730 h 5452"/>
                <a:gd name="T38" fmla="*/ 2668 w 5528"/>
                <a:gd name="T39" fmla="*/ 562 h 5452"/>
                <a:gd name="T40" fmla="*/ 2635 w 5528"/>
                <a:gd name="T41" fmla="*/ 984 h 5452"/>
                <a:gd name="T42" fmla="*/ 2213 w 5528"/>
                <a:gd name="T43" fmla="*/ 1122 h 5452"/>
                <a:gd name="T44" fmla="*/ 1831 w 5528"/>
                <a:gd name="T45" fmla="*/ 984 h 5452"/>
                <a:gd name="T46" fmla="*/ 1767 w 5528"/>
                <a:gd name="T47" fmla="*/ 1419 h 5452"/>
                <a:gd name="T48" fmla="*/ 1269 w 5528"/>
                <a:gd name="T49" fmla="*/ 1704 h 5452"/>
                <a:gd name="T50" fmla="*/ 1418 w 5528"/>
                <a:gd name="T51" fmla="*/ 1779 h 5452"/>
                <a:gd name="T52" fmla="*/ 1471 w 5528"/>
                <a:gd name="T53" fmla="*/ 2255 h 5452"/>
                <a:gd name="T54" fmla="*/ 1217 w 5528"/>
                <a:gd name="T55" fmla="*/ 2350 h 5452"/>
                <a:gd name="T56" fmla="*/ 879 w 5528"/>
                <a:gd name="T57" fmla="*/ 3176 h 5452"/>
                <a:gd name="T58" fmla="*/ 890 w 5528"/>
                <a:gd name="T59" fmla="*/ 3335 h 5452"/>
                <a:gd name="T60" fmla="*/ 549 w 5528"/>
                <a:gd name="T61" fmla="*/ 3525 h 5452"/>
                <a:gd name="T62" fmla="*/ 159 w 5528"/>
                <a:gd name="T63" fmla="*/ 3652 h 5452"/>
                <a:gd name="T64" fmla="*/ 127 w 5528"/>
                <a:gd name="T65" fmla="*/ 3971 h 5452"/>
                <a:gd name="T66" fmla="*/ 32 w 5528"/>
                <a:gd name="T67" fmla="*/ 4236 h 5452"/>
                <a:gd name="T68" fmla="*/ 349 w 5528"/>
                <a:gd name="T69" fmla="*/ 4594 h 5452"/>
                <a:gd name="T70" fmla="*/ 836 w 5528"/>
                <a:gd name="T71" fmla="*/ 4658 h 5452"/>
                <a:gd name="T72" fmla="*/ 2478 w 5528"/>
                <a:gd name="T73" fmla="*/ 4604 h 5452"/>
                <a:gd name="T74" fmla="*/ 3144 w 5528"/>
                <a:gd name="T75" fmla="*/ 4945 h 5452"/>
                <a:gd name="T76" fmla="*/ 3547 w 5528"/>
                <a:gd name="T77" fmla="*/ 4828 h 5452"/>
                <a:gd name="T78" fmla="*/ 3853 w 5528"/>
                <a:gd name="T79" fmla="*/ 5134 h 5452"/>
                <a:gd name="T80" fmla="*/ 4340 w 5528"/>
                <a:gd name="T81" fmla="*/ 5262 h 5452"/>
                <a:gd name="T82" fmla="*/ 4743 w 5528"/>
                <a:gd name="T83" fmla="*/ 5451 h 5452"/>
                <a:gd name="T84" fmla="*/ 5367 w 5528"/>
                <a:gd name="T85" fmla="*/ 4690 h 5452"/>
                <a:gd name="T86" fmla="*/ 5145 w 5528"/>
                <a:gd name="T87" fmla="*/ 4468 h 54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528" h="5452">
                  <a:moveTo>
                    <a:pt x="5145" y="4468"/>
                  </a:moveTo>
                  <a:lnTo>
                    <a:pt x="5145" y="4468"/>
                  </a:lnTo>
                  <a:cubicBezTo>
                    <a:pt x="5145" y="4363"/>
                    <a:pt x="5527" y="4255"/>
                    <a:pt x="5527" y="4255"/>
                  </a:cubicBezTo>
                  <a:cubicBezTo>
                    <a:pt x="5273" y="3822"/>
                    <a:pt x="5273" y="3822"/>
                    <a:pt x="5273" y="3822"/>
                  </a:cubicBezTo>
                  <a:cubicBezTo>
                    <a:pt x="5505" y="3579"/>
                    <a:pt x="5505" y="3579"/>
                    <a:pt x="5505" y="3579"/>
                  </a:cubicBezTo>
                  <a:cubicBezTo>
                    <a:pt x="5505" y="3579"/>
                    <a:pt x="5262" y="3367"/>
                    <a:pt x="5505" y="3186"/>
                  </a:cubicBezTo>
                  <a:cubicBezTo>
                    <a:pt x="5505" y="3186"/>
                    <a:pt x="5325" y="3038"/>
                    <a:pt x="5219" y="3007"/>
                  </a:cubicBezTo>
                  <a:cubicBezTo>
                    <a:pt x="5103" y="2964"/>
                    <a:pt x="5240" y="2859"/>
                    <a:pt x="5165" y="2784"/>
                  </a:cubicBezTo>
                  <a:cubicBezTo>
                    <a:pt x="5103" y="2721"/>
                    <a:pt x="5008" y="2784"/>
                    <a:pt x="4965" y="2742"/>
                  </a:cubicBezTo>
                  <a:cubicBezTo>
                    <a:pt x="4923" y="2699"/>
                    <a:pt x="5092" y="2594"/>
                    <a:pt x="4710" y="2488"/>
                  </a:cubicBezTo>
                  <a:cubicBezTo>
                    <a:pt x="4710" y="2488"/>
                    <a:pt x="4648" y="2064"/>
                    <a:pt x="4309" y="2023"/>
                  </a:cubicBezTo>
                  <a:cubicBezTo>
                    <a:pt x="4309" y="2023"/>
                    <a:pt x="4478" y="1704"/>
                    <a:pt x="4182" y="1652"/>
                  </a:cubicBezTo>
                  <a:cubicBezTo>
                    <a:pt x="4182" y="1652"/>
                    <a:pt x="4415" y="1217"/>
                    <a:pt x="4361" y="1165"/>
                  </a:cubicBezTo>
                  <a:cubicBezTo>
                    <a:pt x="4299" y="1101"/>
                    <a:pt x="4191" y="984"/>
                    <a:pt x="4191" y="984"/>
                  </a:cubicBezTo>
                  <a:cubicBezTo>
                    <a:pt x="4191" y="984"/>
                    <a:pt x="4415" y="700"/>
                    <a:pt x="4340" y="635"/>
                  </a:cubicBezTo>
                  <a:cubicBezTo>
                    <a:pt x="4266" y="562"/>
                    <a:pt x="3939" y="667"/>
                    <a:pt x="3874" y="614"/>
                  </a:cubicBezTo>
                  <a:cubicBezTo>
                    <a:pt x="3822" y="562"/>
                    <a:pt x="3991" y="265"/>
                    <a:pt x="3906" y="202"/>
                  </a:cubicBezTo>
                  <a:cubicBezTo>
                    <a:pt x="3822" y="148"/>
                    <a:pt x="3514" y="0"/>
                    <a:pt x="3398" y="594"/>
                  </a:cubicBezTo>
                  <a:cubicBezTo>
                    <a:pt x="3398" y="594"/>
                    <a:pt x="3398" y="730"/>
                    <a:pt x="3249" y="730"/>
                  </a:cubicBezTo>
                  <a:cubicBezTo>
                    <a:pt x="3112" y="730"/>
                    <a:pt x="2816" y="413"/>
                    <a:pt x="2668" y="562"/>
                  </a:cubicBezTo>
                  <a:cubicBezTo>
                    <a:pt x="2519" y="709"/>
                    <a:pt x="2635" y="984"/>
                    <a:pt x="2635" y="984"/>
                  </a:cubicBezTo>
                  <a:cubicBezTo>
                    <a:pt x="2635" y="984"/>
                    <a:pt x="2370" y="1038"/>
                    <a:pt x="2213" y="1122"/>
                  </a:cubicBezTo>
                  <a:cubicBezTo>
                    <a:pt x="2053" y="1217"/>
                    <a:pt x="1991" y="922"/>
                    <a:pt x="1831" y="984"/>
                  </a:cubicBezTo>
                  <a:cubicBezTo>
                    <a:pt x="1672" y="1059"/>
                    <a:pt x="1767" y="1419"/>
                    <a:pt x="1767" y="1419"/>
                  </a:cubicBezTo>
                  <a:cubicBezTo>
                    <a:pt x="1767" y="1419"/>
                    <a:pt x="1355" y="1419"/>
                    <a:pt x="1269" y="1704"/>
                  </a:cubicBezTo>
                  <a:cubicBezTo>
                    <a:pt x="1418" y="1779"/>
                    <a:pt x="1418" y="1779"/>
                    <a:pt x="1418" y="1779"/>
                  </a:cubicBezTo>
                  <a:cubicBezTo>
                    <a:pt x="1471" y="2255"/>
                    <a:pt x="1471" y="2255"/>
                    <a:pt x="1471" y="2255"/>
                  </a:cubicBezTo>
                  <a:cubicBezTo>
                    <a:pt x="1217" y="2350"/>
                    <a:pt x="1217" y="2350"/>
                    <a:pt x="1217" y="2350"/>
                  </a:cubicBezTo>
                  <a:cubicBezTo>
                    <a:pt x="1217" y="2350"/>
                    <a:pt x="1112" y="2900"/>
                    <a:pt x="879" y="3176"/>
                  </a:cubicBezTo>
                  <a:cubicBezTo>
                    <a:pt x="911" y="3208"/>
                    <a:pt x="920" y="3262"/>
                    <a:pt x="890" y="3335"/>
                  </a:cubicBezTo>
                  <a:cubicBezTo>
                    <a:pt x="804" y="3568"/>
                    <a:pt x="625" y="3376"/>
                    <a:pt x="549" y="3525"/>
                  </a:cubicBezTo>
                  <a:cubicBezTo>
                    <a:pt x="465" y="3663"/>
                    <a:pt x="265" y="3652"/>
                    <a:pt x="159" y="3652"/>
                  </a:cubicBezTo>
                  <a:cubicBezTo>
                    <a:pt x="53" y="3652"/>
                    <a:pt x="127" y="3811"/>
                    <a:pt x="127" y="3971"/>
                  </a:cubicBezTo>
                  <a:cubicBezTo>
                    <a:pt x="127" y="4117"/>
                    <a:pt x="62" y="4098"/>
                    <a:pt x="32" y="4236"/>
                  </a:cubicBezTo>
                  <a:cubicBezTo>
                    <a:pt x="0" y="4382"/>
                    <a:pt x="254" y="4542"/>
                    <a:pt x="349" y="4594"/>
                  </a:cubicBezTo>
                  <a:cubicBezTo>
                    <a:pt x="455" y="4658"/>
                    <a:pt x="592" y="4658"/>
                    <a:pt x="836" y="4658"/>
                  </a:cubicBezTo>
                  <a:cubicBezTo>
                    <a:pt x="1079" y="4658"/>
                    <a:pt x="2265" y="4553"/>
                    <a:pt x="2478" y="4604"/>
                  </a:cubicBezTo>
                  <a:cubicBezTo>
                    <a:pt x="2700" y="4658"/>
                    <a:pt x="3049" y="4945"/>
                    <a:pt x="3144" y="4945"/>
                  </a:cubicBezTo>
                  <a:cubicBezTo>
                    <a:pt x="3239" y="4945"/>
                    <a:pt x="3355" y="4828"/>
                    <a:pt x="3547" y="4828"/>
                  </a:cubicBezTo>
                  <a:cubicBezTo>
                    <a:pt x="3726" y="4828"/>
                    <a:pt x="3790" y="5072"/>
                    <a:pt x="3853" y="5134"/>
                  </a:cubicBezTo>
                  <a:cubicBezTo>
                    <a:pt x="3917" y="5197"/>
                    <a:pt x="3969" y="5134"/>
                    <a:pt x="4340" y="5262"/>
                  </a:cubicBezTo>
                  <a:cubicBezTo>
                    <a:pt x="4478" y="5315"/>
                    <a:pt x="4616" y="5389"/>
                    <a:pt x="4743" y="5451"/>
                  </a:cubicBezTo>
                  <a:cubicBezTo>
                    <a:pt x="4954" y="5240"/>
                    <a:pt x="5367" y="4796"/>
                    <a:pt x="5367" y="4690"/>
                  </a:cubicBezTo>
                  <a:cubicBezTo>
                    <a:pt x="5367" y="4542"/>
                    <a:pt x="5145" y="4574"/>
                    <a:pt x="5145" y="446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3" name="Freeform 8"/>
            <p:cNvSpPr>
              <a:spLocks noChangeArrowheads="1"/>
            </p:cNvSpPr>
            <p:nvPr/>
          </p:nvSpPr>
          <p:spPr bwMode="auto">
            <a:xfrm>
              <a:off x="6764" y="4990"/>
              <a:ext cx="1432" cy="1091"/>
            </a:xfrm>
            <a:custGeom>
              <a:avLst/>
              <a:gdLst>
                <a:gd name="T0" fmla="*/ 6171 w 6321"/>
                <a:gd name="T1" fmla="*/ 729 h 4817"/>
                <a:gd name="T2" fmla="*/ 6171 w 6321"/>
                <a:gd name="T3" fmla="*/ 729 h 4817"/>
                <a:gd name="T4" fmla="*/ 5314 w 6321"/>
                <a:gd name="T5" fmla="*/ 244 h 4817"/>
                <a:gd name="T6" fmla="*/ 4266 w 6321"/>
                <a:gd name="T7" fmla="*/ 688 h 4817"/>
                <a:gd name="T8" fmla="*/ 3652 w 6321"/>
                <a:gd name="T9" fmla="*/ 1069 h 4817"/>
                <a:gd name="T10" fmla="*/ 3271 w 6321"/>
                <a:gd name="T11" fmla="*/ 867 h 4817"/>
                <a:gd name="T12" fmla="*/ 2943 w 6321"/>
                <a:gd name="T13" fmla="*/ 1312 h 4817"/>
                <a:gd name="T14" fmla="*/ 1874 w 6321"/>
                <a:gd name="T15" fmla="*/ 1047 h 4817"/>
                <a:gd name="T16" fmla="*/ 1249 w 6321"/>
                <a:gd name="T17" fmla="*/ 390 h 4817"/>
                <a:gd name="T18" fmla="*/ 803 w 6321"/>
                <a:gd name="T19" fmla="*/ 41 h 4817"/>
                <a:gd name="T20" fmla="*/ 286 w 6321"/>
                <a:gd name="T21" fmla="*/ 338 h 4817"/>
                <a:gd name="T22" fmla="*/ 0 w 6321"/>
                <a:gd name="T23" fmla="*/ 825 h 4817"/>
                <a:gd name="T24" fmla="*/ 159 w 6321"/>
                <a:gd name="T25" fmla="*/ 1164 h 4817"/>
                <a:gd name="T26" fmla="*/ 433 w 6321"/>
                <a:gd name="T27" fmla="*/ 1629 h 4817"/>
                <a:gd name="T28" fmla="*/ 581 w 6321"/>
                <a:gd name="T29" fmla="*/ 2043 h 4817"/>
                <a:gd name="T30" fmla="*/ 519 w 6321"/>
                <a:gd name="T31" fmla="*/ 2455 h 4817"/>
                <a:gd name="T32" fmla="*/ 592 w 6321"/>
                <a:gd name="T33" fmla="*/ 2784 h 4817"/>
                <a:gd name="T34" fmla="*/ 487 w 6321"/>
                <a:gd name="T35" fmla="*/ 3260 h 4817"/>
                <a:gd name="T36" fmla="*/ 306 w 6321"/>
                <a:gd name="T37" fmla="*/ 3610 h 4817"/>
                <a:gd name="T38" fmla="*/ 306 w 6321"/>
                <a:gd name="T39" fmla="*/ 3799 h 4817"/>
                <a:gd name="T40" fmla="*/ 687 w 6321"/>
                <a:gd name="T41" fmla="*/ 4086 h 4817"/>
                <a:gd name="T42" fmla="*/ 1122 w 6321"/>
                <a:gd name="T43" fmla="*/ 4245 h 4817"/>
                <a:gd name="T44" fmla="*/ 1577 w 6321"/>
                <a:gd name="T45" fmla="*/ 4711 h 4817"/>
                <a:gd name="T46" fmla="*/ 1810 w 6321"/>
                <a:gd name="T47" fmla="*/ 4635 h 4817"/>
                <a:gd name="T48" fmla="*/ 2128 w 6321"/>
                <a:gd name="T49" fmla="*/ 4816 h 4817"/>
                <a:gd name="T50" fmla="*/ 2488 w 6321"/>
                <a:gd name="T51" fmla="*/ 4700 h 4817"/>
                <a:gd name="T52" fmla="*/ 2859 w 6321"/>
                <a:gd name="T53" fmla="*/ 4625 h 4817"/>
                <a:gd name="T54" fmla="*/ 3122 w 6321"/>
                <a:gd name="T55" fmla="*/ 4403 h 4817"/>
                <a:gd name="T56" fmla="*/ 3059 w 6321"/>
                <a:gd name="T57" fmla="*/ 4245 h 4817"/>
                <a:gd name="T58" fmla="*/ 3154 w 6321"/>
                <a:gd name="T59" fmla="*/ 4224 h 4817"/>
                <a:gd name="T60" fmla="*/ 3409 w 6321"/>
                <a:gd name="T61" fmla="*/ 4148 h 4817"/>
                <a:gd name="T62" fmla="*/ 3579 w 6321"/>
                <a:gd name="T63" fmla="*/ 4064 h 4817"/>
                <a:gd name="T64" fmla="*/ 3387 w 6321"/>
                <a:gd name="T65" fmla="*/ 4107 h 4817"/>
                <a:gd name="T66" fmla="*/ 3176 w 6321"/>
                <a:gd name="T67" fmla="*/ 4148 h 4817"/>
                <a:gd name="T68" fmla="*/ 3144 w 6321"/>
                <a:gd name="T69" fmla="*/ 3948 h 4817"/>
                <a:gd name="T70" fmla="*/ 3409 w 6321"/>
                <a:gd name="T71" fmla="*/ 3905 h 4817"/>
                <a:gd name="T72" fmla="*/ 3706 w 6321"/>
                <a:gd name="T73" fmla="*/ 3842 h 4817"/>
                <a:gd name="T74" fmla="*/ 3684 w 6321"/>
                <a:gd name="T75" fmla="*/ 3567 h 4817"/>
                <a:gd name="T76" fmla="*/ 3779 w 6321"/>
                <a:gd name="T77" fmla="*/ 3418 h 4817"/>
                <a:gd name="T78" fmla="*/ 3376 w 6321"/>
                <a:gd name="T79" fmla="*/ 3069 h 4817"/>
                <a:gd name="T80" fmla="*/ 3441 w 6321"/>
                <a:gd name="T81" fmla="*/ 2804 h 4817"/>
                <a:gd name="T82" fmla="*/ 3663 w 6321"/>
                <a:gd name="T83" fmla="*/ 2668 h 4817"/>
                <a:gd name="T84" fmla="*/ 3674 w 6321"/>
                <a:gd name="T85" fmla="*/ 2433 h 4817"/>
                <a:gd name="T86" fmla="*/ 3801 w 6321"/>
                <a:gd name="T87" fmla="*/ 2614 h 4817"/>
                <a:gd name="T88" fmla="*/ 3874 w 6321"/>
                <a:gd name="T89" fmla="*/ 2414 h 4817"/>
                <a:gd name="T90" fmla="*/ 3949 w 6321"/>
                <a:gd name="T91" fmla="*/ 2541 h 4817"/>
                <a:gd name="T92" fmla="*/ 4118 w 6321"/>
                <a:gd name="T93" fmla="*/ 2508 h 4817"/>
                <a:gd name="T94" fmla="*/ 4329 w 6321"/>
                <a:gd name="T95" fmla="*/ 2593 h 4817"/>
                <a:gd name="T96" fmla="*/ 4277 w 6321"/>
                <a:gd name="T97" fmla="*/ 2720 h 4817"/>
                <a:gd name="T98" fmla="*/ 4066 w 6321"/>
                <a:gd name="T99" fmla="*/ 2815 h 4817"/>
                <a:gd name="T100" fmla="*/ 4066 w 6321"/>
                <a:gd name="T101" fmla="*/ 3101 h 4817"/>
                <a:gd name="T102" fmla="*/ 4139 w 6321"/>
                <a:gd name="T103" fmla="*/ 3439 h 4817"/>
                <a:gd name="T104" fmla="*/ 4309 w 6321"/>
                <a:gd name="T105" fmla="*/ 3418 h 4817"/>
                <a:gd name="T106" fmla="*/ 4288 w 6321"/>
                <a:gd name="T107" fmla="*/ 3207 h 4817"/>
                <a:gd name="T108" fmla="*/ 4510 w 6321"/>
                <a:gd name="T109" fmla="*/ 3345 h 4817"/>
                <a:gd name="T110" fmla="*/ 4182 w 6321"/>
                <a:gd name="T111" fmla="*/ 3661 h 4817"/>
                <a:gd name="T112" fmla="*/ 3874 w 6321"/>
                <a:gd name="T113" fmla="*/ 3864 h 4817"/>
                <a:gd name="T114" fmla="*/ 3980 w 6321"/>
                <a:gd name="T115" fmla="*/ 4086 h 4817"/>
                <a:gd name="T116" fmla="*/ 4055 w 6321"/>
                <a:gd name="T117" fmla="*/ 4213 h 4817"/>
                <a:gd name="T118" fmla="*/ 5145 w 6321"/>
                <a:gd name="T119" fmla="*/ 3610 h 4817"/>
                <a:gd name="T120" fmla="*/ 6087 w 6321"/>
                <a:gd name="T121" fmla="*/ 3387 h 4817"/>
                <a:gd name="T122" fmla="*/ 6171 w 6321"/>
                <a:gd name="T123" fmla="*/ 729 h 481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321" h="4817">
                  <a:moveTo>
                    <a:pt x="6171" y="729"/>
                  </a:moveTo>
                  <a:lnTo>
                    <a:pt x="6171" y="729"/>
                  </a:lnTo>
                  <a:cubicBezTo>
                    <a:pt x="6023" y="582"/>
                    <a:pt x="6055" y="338"/>
                    <a:pt x="5314" y="244"/>
                  </a:cubicBezTo>
                  <a:cubicBezTo>
                    <a:pt x="4572" y="147"/>
                    <a:pt x="4943" y="614"/>
                    <a:pt x="4266" y="688"/>
                  </a:cubicBezTo>
                  <a:cubicBezTo>
                    <a:pt x="3579" y="761"/>
                    <a:pt x="3768" y="1069"/>
                    <a:pt x="3652" y="1069"/>
                  </a:cubicBezTo>
                  <a:cubicBezTo>
                    <a:pt x="3546" y="1069"/>
                    <a:pt x="3546" y="953"/>
                    <a:pt x="3271" y="867"/>
                  </a:cubicBezTo>
                  <a:cubicBezTo>
                    <a:pt x="3006" y="772"/>
                    <a:pt x="3271" y="1226"/>
                    <a:pt x="2943" y="1312"/>
                  </a:cubicBezTo>
                  <a:cubicBezTo>
                    <a:pt x="2615" y="1407"/>
                    <a:pt x="2128" y="1153"/>
                    <a:pt x="1874" y="1047"/>
                  </a:cubicBezTo>
                  <a:cubicBezTo>
                    <a:pt x="1620" y="942"/>
                    <a:pt x="1249" y="953"/>
                    <a:pt x="1249" y="390"/>
                  </a:cubicBezTo>
                  <a:cubicBezTo>
                    <a:pt x="1249" y="0"/>
                    <a:pt x="952" y="9"/>
                    <a:pt x="803" y="41"/>
                  </a:cubicBezTo>
                  <a:cubicBezTo>
                    <a:pt x="624" y="147"/>
                    <a:pt x="318" y="338"/>
                    <a:pt x="286" y="338"/>
                  </a:cubicBezTo>
                  <a:cubicBezTo>
                    <a:pt x="232" y="338"/>
                    <a:pt x="232" y="698"/>
                    <a:pt x="0" y="825"/>
                  </a:cubicBezTo>
                  <a:cubicBezTo>
                    <a:pt x="0" y="825"/>
                    <a:pt x="211" y="931"/>
                    <a:pt x="159" y="1164"/>
                  </a:cubicBezTo>
                  <a:cubicBezTo>
                    <a:pt x="159" y="1164"/>
                    <a:pt x="709" y="1354"/>
                    <a:pt x="433" y="1629"/>
                  </a:cubicBezTo>
                  <a:cubicBezTo>
                    <a:pt x="433" y="1629"/>
                    <a:pt x="794" y="1927"/>
                    <a:pt x="581" y="2043"/>
                  </a:cubicBezTo>
                  <a:cubicBezTo>
                    <a:pt x="581" y="2043"/>
                    <a:pt x="741" y="2371"/>
                    <a:pt x="519" y="2455"/>
                  </a:cubicBezTo>
                  <a:cubicBezTo>
                    <a:pt x="519" y="2455"/>
                    <a:pt x="803" y="2571"/>
                    <a:pt x="592" y="2784"/>
                  </a:cubicBezTo>
                  <a:cubicBezTo>
                    <a:pt x="592" y="2784"/>
                    <a:pt x="646" y="3112"/>
                    <a:pt x="487" y="3260"/>
                  </a:cubicBezTo>
                  <a:cubicBezTo>
                    <a:pt x="338" y="3418"/>
                    <a:pt x="614" y="3450"/>
                    <a:pt x="306" y="3610"/>
                  </a:cubicBezTo>
                  <a:cubicBezTo>
                    <a:pt x="306" y="3610"/>
                    <a:pt x="200" y="3799"/>
                    <a:pt x="306" y="3799"/>
                  </a:cubicBezTo>
                  <a:cubicBezTo>
                    <a:pt x="413" y="3799"/>
                    <a:pt x="687" y="3905"/>
                    <a:pt x="687" y="4086"/>
                  </a:cubicBezTo>
                  <a:cubicBezTo>
                    <a:pt x="687" y="4086"/>
                    <a:pt x="1038" y="4170"/>
                    <a:pt x="1122" y="4245"/>
                  </a:cubicBezTo>
                  <a:cubicBezTo>
                    <a:pt x="1196" y="4329"/>
                    <a:pt x="1418" y="4711"/>
                    <a:pt x="1577" y="4711"/>
                  </a:cubicBezTo>
                  <a:cubicBezTo>
                    <a:pt x="1736" y="4711"/>
                    <a:pt x="1736" y="4635"/>
                    <a:pt x="1810" y="4635"/>
                  </a:cubicBezTo>
                  <a:cubicBezTo>
                    <a:pt x="1885" y="4635"/>
                    <a:pt x="1969" y="4816"/>
                    <a:pt x="2128" y="4816"/>
                  </a:cubicBezTo>
                  <a:cubicBezTo>
                    <a:pt x="2297" y="4816"/>
                    <a:pt x="2318" y="4700"/>
                    <a:pt x="2488" y="4700"/>
                  </a:cubicBezTo>
                  <a:cubicBezTo>
                    <a:pt x="2646" y="4700"/>
                    <a:pt x="2667" y="4816"/>
                    <a:pt x="2859" y="4625"/>
                  </a:cubicBezTo>
                  <a:cubicBezTo>
                    <a:pt x="2954" y="4530"/>
                    <a:pt x="3049" y="4456"/>
                    <a:pt x="3122" y="4403"/>
                  </a:cubicBezTo>
                  <a:cubicBezTo>
                    <a:pt x="3092" y="4351"/>
                    <a:pt x="3038" y="4265"/>
                    <a:pt x="3059" y="4245"/>
                  </a:cubicBezTo>
                  <a:cubicBezTo>
                    <a:pt x="3081" y="4224"/>
                    <a:pt x="3102" y="4202"/>
                    <a:pt x="3154" y="4224"/>
                  </a:cubicBezTo>
                  <a:cubicBezTo>
                    <a:pt x="3197" y="4245"/>
                    <a:pt x="3355" y="4202"/>
                    <a:pt x="3409" y="4148"/>
                  </a:cubicBezTo>
                  <a:cubicBezTo>
                    <a:pt x="3462" y="4096"/>
                    <a:pt x="3579" y="4064"/>
                    <a:pt x="3579" y="4064"/>
                  </a:cubicBezTo>
                  <a:cubicBezTo>
                    <a:pt x="3579" y="4002"/>
                    <a:pt x="3430" y="4064"/>
                    <a:pt x="3387" y="4107"/>
                  </a:cubicBezTo>
                  <a:cubicBezTo>
                    <a:pt x="3346" y="4148"/>
                    <a:pt x="3249" y="4148"/>
                    <a:pt x="3176" y="4148"/>
                  </a:cubicBezTo>
                  <a:cubicBezTo>
                    <a:pt x="3113" y="4148"/>
                    <a:pt x="3144" y="3948"/>
                    <a:pt x="3144" y="3948"/>
                  </a:cubicBezTo>
                  <a:cubicBezTo>
                    <a:pt x="3260" y="4159"/>
                    <a:pt x="3346" y="3969"/>
                    <a:pt x="3409" y="3905"/>
                  </a:cubicBezTo>
                  <a:cubicBezTo>
                    <a:pt x="3473" y="3842"/>
                    <a:pt x="3706" y="3842"/>
                    <a:pt x="3706" y="3842"/>
                  </a:cubicBezTo>
                  <a:cubicBezTo>
                    <a:pt x="3631" y="3769"/>
                    <a:pt x="3579" y="3610"/>
                    <a:pt x="3684" y="3567"/>
                  </a:cubicBezTo>
                  <a:cubicBezTo>
                    <a:pt x="3801" y="3524"/>
                    <a:pt x="3811" y="3461"/>
                    <a:pt x="3779" y="3418"/>
                  </a:cubicBezTo>
                  <a:cubicBezTo>
                    <a:pt x="3736" y="3387"/>
                    <a:pt x="3419" y="3185"/>
                    <a:pt x="3376" y="3069"/>
                  </a:cubicBezTo>
                  <a:cubicBezTo>
                    <a:pt x="3335" y="2942"/>
                    <a:pt x="3419" y="2911"/>
                    <a:pt x="3441" y="2804"/>
                  </a:cubicBezTo>
                  <a:cubicBezTo>
                    <a:pt x="3473" y="2698"/>
                    <a:pt x="3598" y="2720"/>
                    <a:pt x="3663" y="2668"/>
                  </a:cubicBezTo>
                  <a:cubicBezTo>
                    <a:pt x="3716" y="2614"/>
                    <a:pt x="3598" y="2498"/>
                    <a:pt x="3674" y="2433"/>
                  </a:cubicBezTo>
                  <a:cubicBezTo>
                    <a:pt x="3736" y="2371"/>
                    <a:pt x="3758" y="2614"/>
                    <a:pt x="3801" y="2614"/>
                  </a:cubicBezTo>
                  <a:cubicBezTo>
                    <a:pt x="3844" y="2614"/>
                    <a:pt x="3831" y="2455"/>
                    <a:pt x="3874" y="2414"/>
                  </a:cubicBezTo>
                  <a:cubicBezTo>
                    <a:pt x="3917" y="2371"/>
                    <a:pt x="3917" y="2455"/>
                    <a:pt x="3949" y="2541"/>
                  </a:cubicBezTo>
                  <a:cubicBezTo>
                    <a:pt x="3969" y="2625"/>
                    <a:pt x="4044" y="2582"/>
                    <a:pt x="4118" y="2508"/>
                  </a:cubicBezTo>
                  <a:cubicBezTo>
                    <a:pt x="4193" y="2433"/>
                    <a:pt x="4329" y="2593"/>
                    <a:pt x="4329" y="2593"/>
                  </a:cubicBezTo>
                  <a:cubicBezTo>
                    <a:pt x="4329" y="2593"/>
                    <a:pt x="4277" y="2646"/>
                    <a:pt x="4277" y="2720"/>
                  </a:cubicBezTo>
                  <a:cubicBezTo>
                    <a:pt x="4277" y="2784"/>
                    <a:pt x="4171" y="2752"/>
                    <a:pt x="4066" y="2815"/>
                  </a:cubicBezTo>
                  <a:cubicBezTo>
                    <a:pt x="3958" y="2868"/>
                    <a:pt x="4066" y="2995"/>
                    <a:pt x="4066" y="3101"/>
                  </a:cubicBezTo>
                  <a:cubicBezTo>
                    <a:pt x="4066" y="3207"/>
                    <a:pt x="4066" y="3377"/>
                    <a:pt x="4139" y="3439"/>
                  </a:cubicBezTo>
                  <a:cubicBezTo>
                    <a:pt x="4214" y="3515"/>
                    <a:pt x="4245" y="3472"/>
                    <a:pt x="4309" y="3418"/>
                  </a:cubicBezTo>
                  <a:cubicBezTo>
                    <a:pt x="4361" y="3355"/>
                    <a:pt x="4245" y="3250"/>
                    <a:pt x="4288" y="3207"/>
                  </a:cubicBezTo>
                  <a:cubicBezTo>
                    <a:pt x="4320" y="3174"/>
                    <a:pt x="4510" y="3207"/>
                    <a:pt x="4510" y="3345"/>
                  </a:cubicBezTo>
                  <a:cubicBezTo>
                    <a:pt x="4510" y="3482"/>
                    <a:pt x="4350" y="3599"/>
                    <a:pt x="4182" y="3661"/>
                  </a:cubicBezTo>
                  <a:cubicBezTo>
                    <a:pt x="4012" y="3726"/>
                    <a:pt x="3928" y="3769"/>
                    <a:pt x="3874" y="3864"/>
                  </a:cubicBezTo>
                  <a:cubicBezTo>
                    <a:pt x="3822" y="3959"/>
                    <a:pt x="3980" y="3969"/>
                    <a:pt x="3980" y="4086"/>
                  </a:cubicBezTo>
                  <a:cubicBezTo>
                    <a:pt x="3980" y="4202"/>
                    <a:pt x="4055" y="4213"/>
                    <a:pt x="4055" y="4213"/>
                  </a:cubicBezTo>
                  <a:cubicBezTo>
                    <a:pt x="4139" y="3789"/>
                    <a:pt x="4680" y="3610"/>
                    <a:pt x="5145" y="3610"/>
                  </a:cubicBezTo>
                  <a:cubicBezTo>
                    <a:pt x="5600" y="3610"/>
                    <a:pt x="5960" y="3504"/>
                    <a:pt x="6087" y="3387"/>
                  </a:cubicBezTo>
                  <a:cubicBezTo>
                    <a:pt x="6203" y="3271"/>
                    <a:pt x="6320" y="877"/>
                    <a:pt x="6171" y="72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4" name="Freeform 9"/>
            <p:cNvSpPr>
              <a:spLocks noChangeArrowheads="1"/>
            </p:cNvSpPr>
            <p:nvPr/>
          </p:nvSpPr>
          <p:spPr bwMode="auto">
            <a:xfrm>
              <a:off x="3784" y="6200"/>
              <a:ext cx="1024" cy="1044"/>
            </a:xfrm>
            <a:custGeom>
              <a:avLst/>
              <a:gdLst>
                <a:gd name="T0" fmla="*/ 4045 w 4522"/>
                <a:gd name="T1" fmla="*/ 3886 h 4606"/>
                <a:gd name="T2" fmla="*/ 4045 w 4522"/>
                <a:gd name="T3" fmla="*/ 3886 h 4606"/>
                <a:gd name="T4" fmla="*/ 3791 w 4522"/>
                <a:gd name="T5" fmla="*/ 3642 h 4606"/>
                <a:gd name="T6" fmla="*/ 3853 w 4522"/>
                <a:gd name="T7" fmla="*/ 3186 h 4606"/>
                <a:gd name="T8" fmla="*/ 3791 w 4522"/>
                <a:gd name="T9" fmla="*/ 2836 h 4606"/>
                <a:gd name="T10" fmla="*/ 3515 w 4522"/>
                <a:gd name="T11" fmla="*/ 2498 h 4606"/>
                <a:gd name="T12" fmla="*/ 4023 w 4522"/>
                <a:gd name="T13" fmla="*/ 2466 h 4606"/>
                <a:gd name="T14" fmla="*/ 4066 w 4522"/>
                <a:gd name="T15" fmla="*/ 2212 h 4606"/>
                <a:gd name="T16" fmla="*/ 4330 w 4522"/>
                <a:gd name="T17" fmla="*/ 2382 h 4606"/>
                <a:gd name="T18" fmla="*/ 4394 w 4522"/>
                <a:gd name="T19" fmla="*/ 2095 h 4606"/>
                <a:gd name="T20" fmla="*/ 4002 w 4522"/>
                <a:gd name="T21" fmla="*/ 1843 h 4606"/>
                <a:gd name="T22" fmla="*/ 4321 w 4522"/>
                <a:gd name="T23" fmla="*/ 1578 h 4606"/>
                <a:gd name="T24" fmla="*/ 4151 w 4522"/>
                <a:gd name="T25" fmla="*/ 1354 h 4606"/>
                <a:gd name="T26" fmla="*/ 3950 w 4522"/>
                <a:gd name="T27" fmla="*/ 1164 h 4606"/>
                <a:gd name="T28" fmla="*/ 3717 w 4522"/>
                <a:gd name="T29" fmla="*/ 1016 h 4606"/>
                <a:gd name="T30" fmla="*/ 3463 w 4522"/>
                <a:gd name="T31" fmla="*/ 953 h 4606"/>
                <a:gd name="T32" fmla="*/ 3558 w 4522"/>
                <a:gd name="T33" fmla="*/ 761 h 4606"/>
                <a:gd name="T34" fmla="*/ 3209 w 4522"/>
                <a:gd name="T35" fmla="*/ 593 h 4606"/>
                <a:gd name="T36" fmla="*/ 3526 w 4522"/>
                <a:gd name="T37" fmla="*/ 518 h 4606"/>
                <a:gd name="T38" fmla="*/ 3558 w 4522"/>
                <a:gd name="T39" fmla="*/ 285 h 4606"/>
                <a:gd name="T40" fmla="*/ 3261 w 4522"/>
                <a:gd name="T41" fmla="*/ 169 h 4606"/>
                <a:gd name="T42" fmla="*/ 3144 w 4522"/>
                <a:gd name="T43" fmla="*/ 0 h 4606"/>
                <a:gd name="T44" fmla="*/ 2849 w 4522"/>
                <a:gd name="T45" fmla="*/ 455 h 4606"/>
                <a:gd name="T46" fmla="*/ 2192 w 4522"/>
                <a:gd name="T47" fmla="*/ 307 h 4606"/>
                <a:gd name="T48" fmla="*/ 1970 w 4522"/>
                <a:gd name="T49" fmla="*/ 466 h 4606"/>
                <a:gd name="T50" fmla="*/ 1621 w 4522"/>
                <a:gd name="T51" fmla="*/ 423 h 4606"/>
                <a:gd name="T52" fmla="*/ 1567 w 4522"/>
                <a:gd name="T53" fmla="*/ 656 h 4606"/>
                <a:gd name="T54" fmla="*/ 1091 w 4522"/>
                <a:gd name="T55" fmla="*/ 709 h 4606"/>
                <a:gd name="T56" fmla="*/ 953 w 4522"/>
                <a:gd name="T57" fmla="*/ 1597 h 4606"/>
                <a:gd name="T58" fmla="*/ 953 w 4522"/>
                <a:gd name="T59" fmla="*/ 1895 h 4606"/>
                <a:gd name="T60" fmla="*/ 0 w 4522"/>
                <a:gd name="T61" fmla="*/ 2308 h 4606"/>
                <a:gd name="T62" fmla="*/ 54 w 4522"/>
                <a:gd name="T63" fmla="*/ 2804 h 4606"/>
                <a:gd name="T64" fmla="*/ 265 w 4522"/>
                <a:gd name="T65" fmla="*/ 3272 h 4606"/>
                <a:gd name="T66" fmla="*/ 530 w 4522"/>
                <a:gd name="T67" fmla="*/ 3461 h 4606"/>
                <a:gd name="T68" fmla="*/ 806 w 4522"/>
                <a:gd name="T69" fmla="*/ 3843 h 4606"/>
                <a:gd name="T70" fmla="*/ 912 w 4522"/>
                <a:gd name="T71" fmla="*/ 4002 h 4606"/>
                <a:gd name="T72" fmla="*/ 1261 w 4522"/>
                <a:gd name="T73" fmla="*/ 3886 h 4606"/>
                <a:gd name="T74" fmla="*/ 1748 w 4522"/>
                <a:gd name="T75" fmla="*/ 4118 h 4606"/>
                <a:gd name="T76" fmla="*/ 2297 w 4522"/>
                <a:gd name="T77" fmla="*/ 4140 h 4606"/>
                <a:gd name="T78" fmla="*/ 2657 w 4522"/>
                <a:gd name="T79" fmla="*/ 4351 h 4606"/>
                <a:gd name="T80" fmla="*/ 3209 w 4522"/>
                <a:gd name="T81" fmla="*/ 4584 h 4606"/>
                <a:gd name="T82" fmla="*/ 3631 w 4522"/>
                <a:gd name="T83" fmla="*/ 4446 h 4606"/>
                <a:gd name="T84" fmla="*/ 4034 w 4522"/>
                <a:gd name="T85" fmla="*/ 4297 h 4606"/>
                <a:gd name="T86" fmla="*/ 4161 w 4522"/>
                <a:gd name="T87" fmla="*/ 4297 h 4606"/>
                <a:gd name="T88" fmla="*/ 4045 w 4522"/>
                <a:gd name="T89" fmla="*/ 3886 h 460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522" h="4606">
                  <a:moveTo>
                    <a:pt x="4045" y="3886"/>
                  </a:moveTo>
                  <a:lnTo>
                    <a:pt x="4045" y="3886"/>
                  </a:lnTo>
                  <a:cubicBezTo>
                    <a:pt x="3791" y="3759"/>
                    <a:pt x="3791" y="3864"/>
                    <a:pt x="3791" y="3642"/>
                  </a:cubicBezTo>
                  <a:cubicBezTo>
                    <a:pt x="3791" y="3429"/>
                    <a:pt x="3853" y="3377"/>
                    <a:pt x="3853" y="3186"/>
                  </a:cubicBezTo>
                  <a:cubicBezTo>
                    <a:pt x="3853" y="2985"/>
                    <a:pt x="3907" y="2953"/>
                    <a:pt x="3791" y="2836"/>
                  </a:cubicBezTo>
                  <a:cubicBezTo>
                    <a:pt x="3685" y="2731"/>
                    <a:pt x="3515" y="2636"/>
                    <a:pt x="3515" y="2498"/>
                  </a:cubicBezTo>
                  <a:cubicBezTo>
                    <a:pt x="3515" y="2360"/>
                    <a:pt x="3959" y="2520"/>
                    <a:pt x="4023" y="2466"/>
                  </a:cubicBezTo>
                  <a:cubicBezTo>
                    <a:pt x="4077" y="2414"/>
                    <a:pt x="3959" y="2212"/>
                    <a:pt x="4066" y="2212"/>
                  </a:cubicBezTo>
                  <a:cubicBezTo>
                    <a:pt x="4172" y="2212"/>
                    <a:pt x="4151" y="2382"/>
                    <a:pt x="4330" y="2382"/>
                  </a:cubicBezTo>
                  <a:cubicBezTo>
                    <a:pt x="4521" y="2382"/>
                    <a:pt x="4500" y="2095"/>
                    <a:pt x="4394" y="2095"/>
                  </a:cubicBezTo>
                  <a:cubicBezTo>
                    <a:pt x="4278" y="2095"/>
                    <a:pt x="4002" y="2033"/>
                    <a:pt x="4002" y="1843"/>
                  </a:cubicBezTo>
                  <a:cubicBezTo>
                    <a:pt x="4002" y="1662"/>
                    <a:pt x="4278" y="1725"/>
                    <a:pt x="4321" y="1578"/>
                  </a:cubicBezTo>
                  <a:cubicBezTo>
                    <a:pt x="4362" y="1429"/>
                    <a:pt x="4278" y="1238"/>
                    <a:pt x="4151" y="1354"/>
                  </a:cubicBezTo>
                  <a:cubicBezTo>
                    <a:pt x="4034" y="1472"/>
                    <a:pt x="3864" y="1238"/>
                    <a:pt x="3950" y="1164"/>
                  </a:cubicBezTo>
                  <a:cubicBezTo>
                    <a:pt x="4023" y="1080"/>
                    <a:pt x="3896" y="837"/>
                    <a:pt x="3717" y="1016"/>
                  </a:cubicBezTo>
                  <a:cubicBezTo>
                    <a:pt x="3526" y="1196"/>
                    <a:pt x="3463" y="1048"/>
                    <a:pt x="3463" y="953"/>
                  </a:cubicBezTo>
                  <a:cubicBezTo>
                    <a:pt x="3463" y="856"/>
                    <a:pt x="3642" y="869"/>
                    <a:pt x="3558" y="761"/>
                  </a:cubicBezTo>
                  <a:cubicBezTo>
                    <a:pt x="3463" y="656"/>
                    <a:pt x="3209" y="720"/>
                    <a:pt x="3209" y="593"/>
                  </a:cubicBezTo>
                  <a:cubicBezTo>
                    <a:pt x="3209" y="466"/>
                    <a:pt x="3366" y="615"/>
                    <a:pt x="3526" y="518"/>
                  </a:cubicBezTo>
                  <a:cubicBezTo>
                    <a:pt x="3696" y="423"/>
                    <a:pt x="3726" y="285"/>
                    <a:pt x="3558" y="285"/>
                  </a:cubicBezTo>
                  <a:cubicBezTo>
                    <a:pt x="3388" y="285"/>
                    <a:pt x="3261" y="296"/>
                    <a:pt x="3261" y="169"/>
                  </a:cubicBezTo>
                  <a:cubicBezTo>
                    <a:pt x="3261" y="169"/>
                    <a:pt x="3239" y="0"/>
                    <a:pt x="3144" y="0"/>
                  </a:cubicBezTo>
                  <a:cubicBezTo>
                    <a:pt x="3060" y="0"/>
                    <a:pt x="2965" y="455"/>
                    <a:pt x="2849" y="455"/>
                  </a:cubicBezTo>
                  <a:cubicBezTo>
                    <a:pt x="2732" y="455"/>
                    <a:pt x="2256" y="244"/>
                    <a:pt x="2192" y="307"/>
                  </a:cubicBezTo>
                  <a:cubicBezTo>
                    <a:pt x="2129" y="371"/>
                    <a:pt x="2075" y="466"/>
                    <a:pt x="1970" y="466"/>
                  </a:cubicBezTo>
                  <a:cubicBezTo>
                    <a:pt x="1853" y="466"/>
                    <a:pt x="1621" y="423"/>
                    <a:pt x="1621" y="423"/>
                  </a:cubicBezTo>
                  <a:cubicBezTo>
                    <a:pt x="1567" y="656"/>
                    <a:pt x="1567" y="656"/>
                    <a:pt x="1567" y="656"/>
                  </a:cubicBezTo>
                  <a:cubicBezTo>
                    <a:pt x="1091" y="709"/>
                    <a:pt x="1091" y="709"/>
                    <a:pt x="1091" y="709"/>
                  </a:cubicBezTo>
                  <a:cubicBezTo>
                    <a:pt x="1091" y="709"/>
                    <a:pt x="996" y="1472"/>
                    <a:pt x="953" y="1597"/>
                  </a:cubicBezTo>
                  <a:cubicBezTo>
                    <a:pt x="901" y="1716"/>
                    <a:pt x="1006" y="1789"/>
                    <a:pt x="953" y="1895"/>
                  </a:cubicBezTo>
                  <a:cubicBezTo>
                    <a:pt x="901" y="2011"/>
                    <a:pt x="371" y="2308"/>
                    <a:pt x="0" y="2308"/>
                  </a:cubicBezTo>
                  <a:cubicBezTo>
                    <a:pt x="0" y="2308"/>
                    <a:pt x="54" y="2709"/>
                    <a:pt x="54" y="2804"/>
                  </a:cubicBezTo>
                  <a:cubicBezTo>
                    <a:pt x="54" y="2912"/>
                    <a:pt x="339" y="3048"/>
                    <a:pt x="265" y="3272"/>
                  </a:cubicBezTo>
                  <a:cubicBezTo>
                    <a:pt x="190" y="3494"/>
                    <a:pt x="425" y="3356"/>
                    <a:pt x="530" y="3461"/>
                  </a:cubicBezTo>
                  <a:cubicBezTo>
                    <a:pt x="625" y="3556"/>
                    <a:pt x="731" y="3769"/>
                    <a:pt x="806" y="3843"/>
                  </a:cubicBezTo>
                  <a:cubicBezTo>
                    <a:pt x="836" y="3875"/>
                    <a:pt x="879" y="3938"/>
                    <a:pt x="912" y="4002"/>
                  </a:cubicBezTo>
                  <a:cubicBezTo>
                    <a:pt x="1049" y="3959"/>
                    <a:pt x="1101" y="3886"/>
                    <a:pt x="1261" y="3886"/>
                  </a:cubicBezTo>
                  <a:cubicBezTo>
                    <a:pt x="1451" y="3886"/>
                    <a:pt x="1578" y="4013"/>
                    <a:pt x="1748" y="4118"/>
                  </a:cubicBezTo>
                  <a:cubicBezTo>
                    <a:pt x="1905" y="4213"/>
                    <a:pt x="2129" y="4118"/>
                    <a:pt x="2297" y="4140"/>
                  </a:cubicBezTo>
                  <a:cubicBezTo>
                    <a:pt x="2457" y="4149"/>
                    <a:pt x="2519" y="4213"/>
                    <a:pt x="2657" y="4351"/>
                  </a:cubicBezTo>
                  <a:cubicBezTo>
                    <a:pt x="2795" y="4489"/>
                    <a:pt x="3103" y="4552"/>
                    <a:pt x="3209" y="4584"/>
                  </a:cubicBezTo>
                  <a:cubicBezTo>
                    <a:pt x="3325" y="4605"/>
                    <a:pt x="3515" y="4446"/>
                    <a:pt x="3631" y="4446"/>
                  </a:cubicBezTo>
                  <a:cubicBezTo>
                    <a:pt x="3748" y="4446"/>
                    <a:pt x="3886" y="4297"/>
                    <a:pt x="4034" y="4297"/>
                  </a:cubicBezTo>
                  <a:cubicBezTo>
                    <a:pt x="4077" y="4297"/>
                    <a:pt x="4118" y="4297"/>
                    <a:pt x="4161" y="4297"/>
                  </a:cubicBezTo>
                  <a:cubicBezTo>
                    <a:pt x="4183" y="4140"/>
                    <a:pt x="4172" y="3948"/>
                    <a:pt x="4045" y="3886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5" name="Freeform 10"/>
            <p:cNvSpPr>
              <a:spLocks noChangeArrowheads="1"/>
            </p:cNvSpPr>
            <p:nvPr/>
          </p:nvSpPr>
          <p:spPr bwMode="auto">
            <a:xfrm>
              <a:off x="6104" y="5845"/>
              <a:ext cx="1550" cy="1291"/>
            </a:xfrm>
            <a:custGeom>
              <a:avLst/>
              <a:gdLst>
                <a:gd name="T0" fmla="*/ 6808 w 6841"/>
                <a:gd name="T1" fmla="*/ 560 h 5696"/>
                <a:gd name="T2" fmla="*/ 6415 w 6841"/>
                <a:gd name="T3" fmla="*/ 1036 h 5696"/>
                <a:gd name="T4" fmla="*/ 6034 w 6841"/>
                <a:gd name="T5" fmla="*/ 1491 h 5696"/>
                <a:gd name="T6" fmla="*/ 6004 w 6841"/>
                <a:gd name="T7" fmla="*/ 1131 h 5696"/>
                <a:gd name="T8" fmla="*/ 5791 w 6841"/>
                <a:gd name="T9" fmla="*/ 1407 h 5696"/>
                <a:gd name="T10" fmla="*/ 5866 w 6841"/>
                <a:gd name="T11" fmla="*/ 1069 h 5696"/>
                <a:gd name="T12" fmla="*/ 6025 w 6841"/>
                <a:gd name="T13" fmla="*/ 836 h 5696"/>
                <a:gd name="T14" fmla="*/ 6415 w 6841"/>
                <a:gd name="T15" fmla="*/ 614 h 5696"/>
                <a:gd name="T16" fmla="*/ 6637 w 6841"/>
                <a:gd name="T17" fmla="*/ 571 h 5696"/>
                <a:gd name="T18" fmla="*/ 6648 w 6841"/>
                <a:gd name="T19" fmla="*/ 349 h 5696"/>
                <a:gd name="T20" fmla="*/ 6299 w 6841"/>
                <a:gd name="T21" fmla="*/ 592 h 5696"/>
                <a:gd name="T22" fmla="*/ 6056 w 6841"/>
                <a:gd name="T23" fmla="*/ 666 h 5696"/>
                <a:gd name="T24" fmla="*/ 5771 w 6841"/>
                <a:gd name="T25" fmla="*/ 856 h 5696"/>
                <a:gd name="T26" fmla="*/ 5040 w 6841"/>
                <a:gd name="T27" fmla="*/ 1047 h 5696"/>
                <a:gd name="T28" fmla="*/ 4489 w 6841"/>
                <a:gd name="T29" fmla="*/ 942 h 5696"/>
                <a:gd name="T30" fmla="*/ 3599 w 6841"/>
                <a:gd name="T31" fmla="*/ 317 h 5696"/>
                <a:gd name="T32" fmla="*/ 3166 w 6841"/>
                <a:gd name="T33" fmla="*/ 0 h 5696"/>
                <a:gd name="T34" fmla="*/ 2625 w 6841"/>
                <a:gd name="T35" fmla="*/ 412 h 5696"/>
                <a:gd name="T36" fmla="*/ 3409 w 6841"/>
                <a:gd name="T37" fmla="*/ 1461 h 5696"/>
                <a:gd name="T38" fmla="*/ 2636 w 6841"/>
                <a:gd name="T39" fmla="*/ 2752 h 5696"/>
                <a:gd name="T40" fmla="*/ 1789 w 6841"/>
                <a:gd name="T41" fmla="*/ 3101 h 5696"/>
                <a:gd name="T42" fmla="*/ 1621 w 6841"/>
                <a:gd name="T43" fmla="*/ 3069 h 5696"/>
                <a:gd name="T44" fmla="*/ 530 w 6841"/>
                <a:gd name="T45" fmla="*/ 3493 h 5696"/>
                <a:gd name="T46" fmla="*/ 487 w 6841"/>
                <a:gd name="T47" fmla="*/ 4043 h 5696"/>
                <a:gd name="T48" fmla="*/ 1810 w 6841"/>
                <a:gd name="T49" fmla="*/ 4402 h 5696"/>
                <a:gd name="T50" fmla="*/ 2732 w 6841"/>
                <a:gd name="T51" fmla="*/ 4954 h 5696"/>
                <a:gd name="T52" fmla="*/ 5273 w 6841"/>
                <a:gd name="T53" fmla="*/ 5695 h 5696"/>
                <a:gd name="T54" fmla="*/ 5612 w 6841"/>
                <a:gd name="T55" fmla="*/ 4012 h 5696"/>
                <a:gd name="T56" fmla="*/ 5685 w 6841"/>
                <a:gd name="T57" fmla="*/ 3217 h 5696"/>
                <a:gd name="T58" fmla="*/ 5517 w 6841"/>
                <a:gd name="T59" fmla="*/ 2719 h 5696"/>
                <a:gd name="T60" fmla="*/ 5284 w 6841"/>
                <a:gd name="T61" fmla="*/ 2677 h 5696"/>
                <a:gd name="T62" fmla="*/ 5654 w 6841"/>
                <a:gd name="T63" fmla="*/ 2297 h 5696"/>
                <a:gd name="T64" fmla="*/ 6215 w 6841"/>
                <a:gd name="T65" fmla="*/ 1523 h 5696"/>
                <a:gd name="T66" fmla="*/ 6628 w 6841"/>
                <a:gd name="T67" fmla="*/ 888 h 569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6841" h="5696">
                  <a:moveTo>
                    <a:pt x="6808" y="560"/>
                  </a:moveTo>
                  <a:lnTo>
                    <a:pt x="6808" y="560"/>
                  </a:lnTo>
                  <a:cubicBezTo>
                    <a:pt x="6765" y="517"/>
                    <a:pt x="6702" y="655"/>
                    <a:pt x="6702" y="709"/>
                  </a:cubicBezTo>
                  <a:cubicBezTo>
                    <a:pt x="6702" y="750"/>
                    <a:pt x="6532" y="866"/>
                    <a:pt x="6415" y="1036"/>
                  </a:cubicBezTo>
                  <a:cubicBezTo>
                    <a:pt x="6299" y="1207"/>
                    <a:pt x="6267" y="1185"/>
                    <a:pt x="6183" y="1269"/>
                  </a:cubicBezTo>
                  <a:cubicBezTo>
                    <a:pt x="6109" y="1343"/>
                    <a:pt x="6140" y="1386"/>
                    <a:pt x="6034" y="1491"/>
                  </a:cubicBezTo>
                  <a:cubicBezTo>
                    <a:pt x="5918" y="1597"/>
                    <a:pt x="5982" y="1491"/>
                    <a:pt x="5982" y="1439"/>
                  </a:cubicBezTo>
                  <a:cubicBezTo>
                    <a:pt x="5982" y="1396"/>
                    <a:pt x="6056" y="1174"/>
                    <a:pt x="6004" y="1131"/>
                  </a:cubicBezTo>
                  <a:cubicBezTo>
                    <a:pt x="5961" y="1079"/>
                    <a:pt x="5907" y="1174"/>
                    <a:pt x="5907" y="1248"/>
                  </a:cubicBezTo>
                  <a:cubicBezTo>
                    <a:pt x="5907" y="1332"/>
                    <a:pt x="5791" y="1461"/>
                    <a:pt x="5791" y="1407"/>
                  </a:cubicBezTo>
                  <a:cubicBezTo>
                    <a:pt x="5791" y="1364"/>
                    <a:pt x="5739" y="1217"/>
                    <a:pt x="5739" y="1153"/>
                  </a:cubicBezTo>
                  <a:cubicBezTo>
                    <a:pt x="5739" y="1079"/>
                    <a:pt x="5866" y="1153"/>
                    <a:pt x="5866" y="1069"/>
                  </a:cubicBezTo>
                  <a:cubicBezTo>
                    <a:pt x="5866" y="983"/>
                    <a:pt x="5950" y="1069"/>
                    <a:pt x="6014" y="994"/>
                  </a:cubicBezTo>
                  <a:cubicBezTo>
                    <a:pt x="6088" y="931"/>
                    <a:pt x="5971" y="888"/>
                    <a:pt x="6025" y="836"/>
                  </a:cubicBezTo>
                  <a:cubicBezTo>
                    <a:pt x="6077" y="782"/>
                    <a:pt x="6120" y="888"/>
                    <a:pt x="6172" y="888"/>
                  </a:cubicBezTo>
                  <a:cubicBezTo>
                    <a:pt x="6236" y="888"/>
                    <a:pt x="6363" y="614"/>
                    <a:pt x="6415" y="614"/>
                  </a:cubicBezTo>
                  <a:cubicBezTo>
                    <a:pt x="6469" y="614"/>
                    <a:pt x="6501" y="528"/>
                    <a:pt x="6564" y="465"/>
                  </a:cubicBezTo>
                  <a:cubicBezTo>
                    <a:pt x="6628" y="401"/>
                    <a:pt x="6586" y="571"/>
                    <a:pt x="6637" y="571"/>
                  </a:cubicBezTo>
                  <a:cubicBezTo>
                    <a:pt x="6691" y="571"/>
                    <a:pt x="6659" y="507"/>
                    <a:pt x="6659" y="507"/>
                  </a:cubicBezTo>
                  <a:cubicBezTo>
                    <a:pt x="6743" y="422"/>
                    <a:pt x="6691" y="390"/>
                    <a:pt x="6648" y="349"/>
                  </a:cubicBezTo>
                  <a:cubicBezTo>
                    <a:pt x="6596" y="295"/>
                    <a:pt x="6469" y="390"/>
                    <a:pt x="6469" y="465"/>
                  </a:cubicBezTo>
                  <a:cubicBezTo>
                    <a:pt x="6469" y="550"/>
                    <a:pt x="6342" y="550"/>
                    <a:pt x="6299" y="592"/>
                  </a:cubicBezTo>
                  <a:cubicBezTo>
                    <a:pt x="6258" y="634"/>
                    <a:pt x="6172" y="782"/>
                    <a:pt x="6152" y="761"/>
                  </a:cubicBezTo>
                  <a:cubicBezTo>
                    <a:pt x="6131" y="741"/>
                    <a:pt x="6088" y="687"/>
                    <a:pt x="6056" y="666"/>
                  </a:cubicBezTo>
                  <a:cubicBezTo>
                    <a:pt x="6056" y="655"/>
                    <a:pt x="6045" y="644"/>
                    <a:pt x="6034" y="634"/>
                  </a:cubicBezTo>
                  <a:cubicBezTo>
                    <a:pt x="5961" y="687"/>
                    <a:pt x="5866" y="761"/>
                    <a:pt x="5771" y="856"/>
                  </a:cubicBezTo>
                  <a:cubicBezTo>
                    <a:pt x="5579" y="1047"/>
                    <a:pt x="5558" y="931"/>
                    <a:pt x="5400" y="931"/>
                  </a:cubicBezTo>
                  <a:cubicBezTo>
                    <a:pt x="5230" y="931"/>
                    <a:pt x="5209" y="1047"/>
                    <a:pt x="5040" y="1047"/>
                  </a:cubicBezTo>
                  <a:cubicBezTo>
                    <a:pt x="4881" y="1047"/>
                    <a:pt x="4797" y="866"/>
                    <a:pt x="4722" y="866"/>
                  </a:cubicBezTo>
                  <a:cubicBezTo>
                    <a:pt x="4648" y="866"/>
                    <a:pt x="4648" y="942"/>
                    <a:pt x="4489" y="942"/>
                  </a:cubicBezTo>
                  <a:cubicBezTo>
                    <a:pt x="4330" y="942"/>
                    <a:pt x="4108" y="560"/>
                    <a:pt x="4034" y="476"/>
                  </a:cubicBezTo>
                  <a:cubicBezTo>
                    <a:pt x="3950" y="401"/>
                    <a:pt x="3599" y="317"/>
                    <a:pt x="3599" y="317"/>
                  </a:cubicBezTo>
                  <a:cubicBezTo>
                    <a:pt x="3599" y="136"/>
                    <a:pt x="3325" y="30"/>
                    <a:pt x="3218" y="30"/>
                  </a:cubicBezTo>
                  <a:cubicBezTo>
                    <a:pt x="3187" y="30"/>
                    <a:pt x="3177" y="20"/>
                    <a:pt x="3166" y="0"/>
                  </a:cubicBezTo>
                  <a:cubicBezTo>
                    <a:pt x="3006" y="63"/>
                    <a:pt x="2752" y="190"/>
                    <a:pt x="2584" y="349"/>
                  </a:cubicBezTo>
                  <a:cubicBezTo>
                    <a:pt x="2595" y="370"/>
                    <a:pt x="2605" y="390"/>
                    <a:pt x="2625" y="412"/>
                  </a:cubicBezTo>
                  <a:cubicBezTo>
                    <a:pt x="2722" y="507"/>
                    <a:pt x="3082" y="983"/>
                    <a:pt x="3144" y="1196"/>
                  </a:cubicBezTo>
                  <a:cubicBezTo>
                    <a:pt x="3218" y="1407"/>
                    <a:pt x="3314" y="1364"/>
                    <a:pt x="3409" y="1461"/>
                  </a:cubicBezTo>
                  <a:cubicBezTo>
                    <a:pt x="3504" y="1556"/>
                    <a:pt x="3336" y="1905"/>
                    <a:pt x="3250" y="2000"/>
                  </a:cubicBezTo>
                  <a:cubicBezTo>
                    <a:pt x="3155" y="2095"/>
                    <a:pt x="2784" y="2677"/>
                    <a:pt x="2636" y="2752"/>
                  </a:cubicBezTo>
                  <a:cubicBezTo>
                    <a:pt x="2498" y="2825"/>
                    <a:pt x="2392" y="2762"/>
                    <a:pt x="2297" y="2857"/>
                  </a:cubicBezTo>
                  <a:cubicBezTo>
                    <a:pt x="2192" y="2963"/>
                    <a:pt x="1980" y="3058"/>
                    <a:pt x="1789" y="3101"/>
                  </a:cubicBezTo>
                  <a:cubicBezTo>
                    <a:pt x="1599" y="3133"/>
                    <a:pt x="1683" y="3514"/>
                    <a:pt x="1524" y="3514"/>
                  </a:cubicBezTo>
                  <a:cubicBezTo>
                    <a:pt x="1377" y="3514"/>
                    <a:pt x="1683" y="3133"/>
                    <a:pt x="1621" y="3069"/>
                  </a:cubicBezTo>
                  <a:cubicBezTo>
                    <a:pt x="1556" y="3006"/>
                    <a:pt x="1261" y="3196"/>
                    <a:pt x="1017" y="3366"/>
                  </a:cubicBezTo>
                  <a:cubicBezTo>
                    <a:pt x="763" y="3534"/>
                    <a:pt x="784" y="3493"/>
                    <a:pt x="530" y="3493"/>
                  </a:cubicBezTo>
                  <a:cubicBezTo>
                    <a:pt x="382" y="3493"/>
                    <a:pt x="160" y="3556"/>
                    <a:pt x="0" y="3609"/>
                  </a:cubicBezTo>
                  <a:cubicBezTo>
                    <a:pt x="170" y="3758"/>
                    <a:pt x="371" y="4000"/>
                    <a:pt x="487" y="4043"/>
                  </a:cubicBezTo>
                  <a:cubicBezTo>
                    <a:pt x="647" y="4096"/>
                    <a:pt x="1323" y="4012"/>
                    <a:pt x="1493" y="4012"/>
                  </a:cubicBezTo>
                  <a:cubicBezTo>
                    <a:pt x="1673" y="4012"/>
                    <a:pt x="1662" y="4308"/>
                    <a:pt x="1810" y="4402"/>
                  </a:cubicBezTo>
                  <a:cubicBezTo>
                    <a:pt x="1970" y="4488"/>
                    <a:pt x="2319" y="4329"/>
                    <a:pt x="2498" y="4392"/>
                  </a:cubicBezTo>
                  <a:cubicBezTo>
                    <a:pt x="2690" y="4456"/>
                    <a:pt x="2711" y="4762"/>
                    <a:pt x="2732" y="4954"/>
                  </a:cubicBezTo>
                  <a:cubicBezTo>
                    <a:pt x="2752" y="5144"/>
                    <a:pt x="3049" y="5230"/>
                    <a:pt x="3218" y="5398"/>
                  </a:cubicBezTo>
                  <a:cubicBezTo>
                    <a:pt x="3399" y="5579"/>
                    <a:pt x="5273" y="5695"/>
                    <a:pt x="5273" y="5695"/>
                  </a:cubicBezTo>
                  <a:cubicBezTo>
                    <a:pt x="5273" y="5620"/>
                    <a:pt x="5379" y="5133"/>
                    <a:pt x="5484" y="4710"/>
                  </a:cubicBezTo>
                  <a:cubicBezTo>
                    <a:pt x="5569" y="4383"/>
                    <a:pt x="5674" y="4086"/>
                    <a:pt x="5612" y="4012"/>
                  </a:cubicBezTo>
                  <a:cubicBezTo>
                    <a:pt x="5452" y="3853"/>
                    <a:pt x="5527" y="3504"/>
                    <a:pt x="5527" y="3409"/>
                  </a:cubicBezTo>
                  <a:cubicBezTo>
                    <a:pt x="5527" y="3323"/>
                    <a:pt x="5644" y="3301"/>
                    <a:pt x="5685" y="3217"/>
                  </a:cubicBezTo>
                  <a:cubicBezTo>
                    <a:pt x="5728" y="3122"/>
                    <a:pt x="5579" y="3027"/>
                    <a:pt x="5558" y="2952"/>
                  </a:cubicBezTo>
                  <a:cubicBezTo>
                    <a:pt x="5527" y="2868"/>
                    <a:pt x="5579" y="2698"/>
                    <a:pt x="5517" y="2719"/>
                  </a:cubicBezTo>
                  <a:cubicBezTo>
                    <a:pt x="5452" y="2741"/>
                    <a:pt x="5506" y="2931"/>
                    <a:pt x="5463" y="2931"/>
                  </a:cubicBezTo>
                  <a:cubicBezTo>
                    <a:pt x="5411" y="2931"/>
                    <a:pt x="5252" y="2793"/>
                    <a:pt x="5284" y="2677"/>
                  </a:cubicBezTo>
                  <a:cubicBezTo>
                    <a:pt x="5314" y="2571"/>
                    <a:pt x="5420" y="2657"/>
                    <a:pt x="5420" y="2657"/>
                  </a:cubicBezTo>
                  <a:cubicBezTo>
                    <a:pt x="5547" y="2603"/>
                    <a:pt x="5654" y="2297"/>
                    <a:pt x="5654" y="2297"/>
                  </a:cubicBezTo>
                  <a:cubicBezTo>
                    <a:pt x="5866" y="2297"/>
                    <a:pt x="5907" y="1905"/>
                    <a:pt x="5907" y="1905"/>
                  </a:cubicBezTo>
                  <a:cubicBezTo>
                    <a:pt x="6045" y="1851"/>
                    <a:pt x="6088" y="1661"/>
                    <a:pt x="6215" y="1523"/>
                  </a:cubicBezTo>
                  <a:cubicBezTo>
                    <a:pt x="6353" y="1396"/>
                    <a:pt x="6353" y="1291"/>
                    <a:pt x="6385" y="1217"/>
                  </a:cubicBezTo>
                  <a:cubicBezTo>
                    <a:pt x="6426" y="1131"/>
                    <a:pt x="6543" y="963"/>
                    <a:pt x="6628" y="888"/>
                  </a:cubicBezTo>
                  <a:cubicBezTo>
                    <a:pt x="6702" y="804"/>
                    <a:pt x="6840" y="592"/>
                    <a:pt x="6808" y="56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6" name="Freeform 11"/>
            <p:cNvSpPr>
              <a:spLocks noChangeArrowheads="1"/>
            </p:cNvSpPr>
            <p:nvPr/>
          </p:nvSpPr>
          <p:spPr bwMode="auto">
            <a:xfrm>
              <a:off x="5280" y="6145"/>
              <a:ext cx="1365" cy="595"/>
            </a:xfrm>
            <a:custGeom>
              <a:avLst/>
              <a:gdLst>
                <a:gd name="T0" fmla="*/ 5463 w 6024"/>
                <a:gd name="T1" fmla="*/ 750 h 2626"/>
                <a:gd name="T2" fmla="*/ 5463 w 6024"/>
                <a:gd name="T3" fmla="*/ 750 h 2626"/>
                <a:gd name="T4" fmla="*/ 5040 w 6024"/>
                <a:gd name="T5" fmla="*/ 380 h 2626"/>
                <a:gd name="T6" fmla="*/ 4637 w 6024"/>
                <a:gd name="T7" fmla="*/ 338 h 2626"/>
                <a:gd name="T8" fmla="*/ 4584 w 6024"/>
                <a:gd name="T9" fmla="*/ 517 h 2626"/>
                <a:gd name="T10" fmla="*/ 4213 w 6024"/>
                <a:gd name="T11" fmla="*/ 528 h 2626"/>
                <a:gd name="T12" fmla="*/ 4172 w 6024"/>
                <a:gd name="T13" fmla="*/ 243 h 2626"/>
                <a:gd name="T14" fmla="*/ 3569 w 6024"/>
                <a:gd name="T15" fmla="*/ 465 h 2626"/>
                <a:gd name="T16" fmla="*/ 2944 w 6024"/>
                <a:gd name="T17" fmla="*/ 380 h 2626"/>
                <a:gd name="T18" fmla="*/ 2817 w 6024"/>
                <a:gd name="T19" fmla="*/ 190 h 2626"/>
                <a:gd name="T20" fmla="*/ 2392 w 6024"/>
                <a:gd name="T21" fmla="*/ 9 h 2626"/>
                <a:gd name="T22" fmla="*/ 2043 w 6024"/>
                <a:gd name="T23" fmla="*/ 138 h 2626"/>
                <a:gd name="T24" fmla="*/ 2065 w 6024"/>
                <a:gd name="T25" fmla="*/ 338 h 2626"/>
                <a:gd name="T26" fmla="*/ 1948 w 6024"/>
                <a:gd name="T27" fmla="*/ 455 h 2626"/>
                <a:gd name="T28" fmla="*/ 1778 w 6024"/>
                <a:gd name="T29" fmla="*/ 730 h 2626"/>
                <a:gd name="T30" fmla="*/ 1440 w 6024"/>
                <a:gd name="T31" fmla="*/ 433 h 2626"/>
                <a:gd name="T32" fmla="*/ 1144 w 6024"/>
                <a:gd name="T33" fmla="*/ 306 h 2626"/>
                <a:gd name="T34" fmla="*/ 1006 w 6024"/>
                <a:gd name="T35" fmla="*/ 52 h 2626"/>
                <a:gd name="T36" fmla="*/ 793 w 6024"/>
                <a:gd name="T37" fmla="*/ 0 h 2626"/>
                <a:gd name="T38" fmla="*/ 720 w 6024"/>
                <a:gd name="T39" fmla="*/ 168 h 2626"/>
                <a:gd name="T40" fmla="*/ 339 w 6024"/>
                <a:gd name="T41" fmla="*/ 200 h 2626"/>
                <a:gd name="T42" fmla="*/ 297 w 6024"/>
                <a:gd name="T43" fmla="*/ 444 h 2626"/>
                <a:gd name="T44" fmla="*/ 539 w 6024"/>
                <a:gd name="T45" fmla="*/ 942 h 2626"/>
                <a:gd name="T46" fmla="*/ 117 w 6024"/>
                <a:gd name="T47" fmla="*/ 1386 h 2626"/>
                <a:gd name="T48" fmla="*/ 95 w 6024"/>
                <a:gd name="T49" fmla="*/ 1629 h 2626"/>
                <a:gd name="T50" fmla="*/ 614 w 6024"/>
                <a:gd name="T51" fmla="*/ 2614 h 2626"/>
                <a:gd name="T52" fmla="*/ 783 w 6024"/>
                <a:gd name="T53" fmla="*/ 2603 h 2626"/>
                <a:gd name="T54" fmla="*/ 1123 w 6024"/>
                <a:gd name="T55" fmla="*/ 2551 h 2626"/>
                <a:gd name="T56" fmla="*/ 1610 w 6024"/>
                <a:gd name="T57" fmla="*/ 2519 h 2626"/>
                <a:gd name="T58" fmla="*/ 2297 w 6024"/>
                <a:gd name="T59" fmla="*/ 2308 h 2626"/>
                <a:gd name="T60" fmla="*/ 2584 w 6024"/>
                <a:gd name="T61" fmla="*/ 2073 h 2626"/>
                <a:gd name="T62" fmla="*/ 3472 w 6024"/>
                <a:gd name="T63" fmla="*/ 2170 h 2626"/>
                <a:gd name="T64" fmla="*/ 3631 w 6024"/>
                <a:gd name="T65" fmla="*/ 2286 h 2626"/>
                <a:gd name="T66" fmla="*/ 4161 w 6024"/>
                <a:gd name="T67" fmla="*/ 2170 h 2626"/>
                <a:gd name="T68" fmla="*/ 4648 w 6024"/>
                <a:gd name="T69" fmla="*/ 2043 h 2626"/>
                <a:gd name="T70" fmla="*/ 5252 w 6024"/>
                <a:gd name="T71" fmla="*/ 1746 h 2626"/>
                <a:gd name="T72" fmla="*/ 5155 w 6024"/>
                <a:gd name="T73" fmla="*/ 2191 h 2626"/>
                <a:gd name="T74" fmla="*/ 5420 w 6024"/>
                <a:gd name="T75" fmla="*/ 1778 h 2626"/>
                <a:gd name="T76" fmla="*/ 5928 w 6024"/>
                <a:gd name="T77" fmla="*/ 1534 h 2626"/>
                <a:gd name="T78" fmla="*/ 6023 w 6024"/>
                <a:gd name="T79" fmla="*/ 1481 h 2626"/>
                <a:gd name="T80" fmla="*/ 5739 w 6024"/>
                <a:gd name="T81" fmla="*/ 920 h 2626"/>
                <a:gd name="T82" fmla="*/ 5463 w 6024"/>
                <a:gd name="T83" fmla="*/ 750 h 262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6024" h="2626">
                  <a:moveTo>
                    <a:pt x="5463" y="750"/>
                  </a:moveTo>
                  <a:lnTo>
                    <a:pt x="5463" y="750"/>
                  </a:lnTo>
                  <a:cubicBezTo>
                    <a:pt x="5463" y="582"/>
                    <a:pt x="5187" y="634"/>
                    <a:pt x="5040" y="380"/>
                  </a:cubicBezTo>
                  <a:cubicBezTo>
                    <a:pt x="4637" y="338"/>
                    <a:pt x="4637" y="338"/>
                    <a:pt x="4637" y="338"/>
                  </a:cubicBezTo>
                  <a:cubicBezTo>
                    <a:pt x="4584" y="517"/>
                    <a:pt x="4584" y="517"/>
                    <a:pt x="4584" y="517"/>
                  </a:cubicBezTo>
                  <a:cubicBezTo>
                    <a:pt x="4213" y="528"/>
                    <a:pt x="4213" y="528"/>
                    <a:pt x="4213" y="528"/>
                  </a:cubicBezTo>
                  <a:cubicBezTo>
                    <a:pt x="4213" y="528"/>
                    <a:pt x="4330" y="274"/>
                    <a:pt x="4172" y="243"/>
                  </a:cubicBezTo>
                  <a:cubicBezTo>
                    <a:pt x="4013" y="200"/>
                    <a:pt x="3653" y="211"/>
                    <a:pt x="3569" y="465"/>
                  </a:cubicBezTo>
                  <a:cubicBezTo>
                    <a:pt x="3569" y="465"/>
                    <a:pt x="2996" y="517"/>
                    <a:pt x="2944" y="380"/>
                  </a:cubicBezTo>
                  <a:cubicBezTo>
                    <a:pt x="2879" y="252"/>
                    <a:pt x="2879" y="252"/>
                    <a:pt x="2817" y="190"/>
                  </a:cubicBezTo>
                  <a:cubicBezTo>
                    <a:pt x="2763" y="138"/>
                    <a:pt x="2392" y="9"/>
                    <a:pt x="2392" y="9"/>
                  </a:cubicBezTo>
                  <a:cubicBezTo>
                    <a:pt x="2043" y="138"/>
                    <a:pt x="2043" y="138"/>
                    <a:pt x="2043" y="138"/>
                  </a:cubicBezTo>
                  <a:cubicBezTo>
                    <a:pt x="2065" y="338"/>
                    <a:pt x="2065" y="338"/>
                    <a:pt x="2065" y="338"/>
                  </a:cubicBezTo>
                  <a:cubicBezTo>
                    <a:pt x="1948" y="455"/>
                    <a:pt x="1948" y="455"/>
                    <a:pt x="1948" y="455"/>
                  </a:cubicBezTo>
                  <a:cubicBezTo>
                    <a:pt x="1948" y="455"/>
                    <a:pt x="2043" y="730"/>
                    <a:pt x="1778" y="730"/>
                  </a:cubicBezTo>
                  <a:cubicBezTo>
                    <a:pt x="1513" y="730"/>
                    <a:pt x="1440" y="666"/>
                    <a:pt x="1440" y="433"/>
                  </a:cubicBezTo>
                  <a:cubicBezTo>
                    <a:pt x="1440" y="433"/>
                    <a:pt x="1313" y="306"/>
                    <a:pt x="1144" y="306"/>
                  </a:cubicBezTo>
                  <a:cubicBezTo>
                    <a:pt x="1006" y="52"/>
                    <a:pt x="1006" y="52"/>
                    <a:pt x="1006" y="52"/>
                  </a:cubicBezTo>
                  <a:cubicBezTo>
                    <a:pt x="793" y="0"/>
                    <a:pt x="793" y="0"/>
                    <a:pt x="793" y="0"/>
                  </a:cubicBezTo>
                  <a:cubicBezTo>
                    <a:pt x="720" y="168"/>
                    <a:pt x="720" y="168"/>
                    <a:pt x="720" y="168"/>
                  </a:cubicBezTo>
                  <a:cubicBezTo>
                    <a:pt x="339" y="200"/>
                    <a:pt x="339" y="200"/>
                    <a:pt x="339" y="200"/>
                  </a:cubicBezTo>
                  <a:cubicBezTo>
                    <a:pt x="339" y="274"/>
                    <a:pt x="328" y="360"/>
                    <a:pt x="297" y="444"/>
                  </a:cubicBezTo>
                  <a:cubicBezTo>
                    <a:pt x="297" y="444"/>
                    <a:pt x="826" y="539"/>
                    <a:pt x="539" y="942"/>
                  </a:cubicBezTo>
                  <a:cubicBezTo>
                    <a:pt x="539" y="942"/>
                    <a:pt x="22" y="1142"/>
                    <a:pt x="117" y="1386"/>
                  </a:cubicBezTo>
                  <a:cubicBezTo>
                    <a:pt x="117" y="1386"/>
                    <a:pt x="0" y="1524"/>
                    <a:pt x="95" y="1629"/>
                  </a:cubicBezTo>
                  <a:cubicBezTo>
                    <a:pt x="190" y="1724"/>
                    <a:pt x="709" y="2021"/>
                    <a:pt x="614" y="2614"/>
                  </a:cubicBezTo>
                  <a:cubicBezTo>
                    <a:pt x="666" y="2625"/>
                    <a:pt x="709" y="2625"/>
                    <a:pt x="783" y="2603"/>
                  </a:cubicBezTo>
                  <a:cubicBezTo>
                    <a:pt x="899" y="2571"/>
                    <a:pt x="1069" y="2487"/>
                    <a:pt x="1123" y="2551"/>
                  </a:cubicBezTo>
                  <a:cubicBezTo>
                    <a:pt x="1186" y="2603"/>
                    <a:pt x="1386" y="2592"/>
                    <a:pt x="1610" y="2519"/>
                  </a:cubicBezTo>
                  <a:cubicBezTo>
                    <a:pt x="1821" y="2444"/>
                    <a:pt x="2170" y="2308"/>
                    <a:pt x="2297" y="2308"/>
                  </a:cubicBezTo>
                  <a:cubicBezTo>
                    <a:pt x="2425" y="2308"/>
                    <a:pt x="2297" y="2181"/>
                    <a:pt x="2584" y="2073"/>
                  </a:cubicBezTo>
                  <a:cubicBezTo>
                    <a:pt x="2869" y="1978"/>
                    <a:pt x="3304" y="2127"/>
                    <a:pt x="3472" y="2170"/>
                  </a:cubicBezTo>
                  <a:cubicBezTo>
                    <a:pt x="3515" y="2191"/>
                    <a:pt x="3569" y="2233"/>
                    <a:pt x="3631" y="2286"/>
                  </a:cubicBezTo>
                  <a:cubicBezTo>
                    <a:pt x="3791" y="2233"/>
                    <a:pt x="4013" y="2170"/>
                    <a:pt x="4161" y="2170"/>
                  </a:cubicBezTo>
                  <a:cubicBezTo>
                    <a:pt x="4415" y="2170"/>
                    <a:pt x="4394" y="2211"/>
                    <a:pt x="4648" y="2043"/>
                  </a:cubicBezTo>
                  <a:cubicBezTo>
                    <a:pt x="4892" y="1873"/>
                    <a:pt x="5187" y="1683"/>
                    <a:pt x="5252" y="1746"/>
                  </a:cubicBezTo>
                  <a:cubicBezTo>
                    <a:pt x="5314" y="1810"/>
                    <a:pt x="5008" y="2191"/>
                    <a:pt x="5155" y="2191"/>
                  </a:cubicBezTo>
                  <a:cubicBezTo>
                    <a:pt x="5314" y="2191"/>
                    <a:pt x="5230" y="1810"/>
                    <a:pt x="5420" y="1778"/>
                  </a:cubicBezTo>
                  <a:cubicBezTo>
                    <a:pt x="5611" y="1735"/>
                    <a:pt x="5823" y="1640"/>
                    <a:pt x="5928" y="1534"/>
                  </a:cubicBezTo>
                  <a:cubicBezTo>
                    <a:pt x="5961" y="1502"/>
                    <a:pt x="5993" y="1491"/>
                    <a:pt x="6023" y="1481"/>
                  </a:cubicBezTo>
                  <a:cubicBezTo>
                    <a:pt x="5939" y="1345"/>
                    <a:pt x="5769" y="1069"/>
                    <a:pt x="5739" y="920"/>
                  </a:cubicBezTo>
                  <a:cubicBezTo>
                    <a:pt x="5706" y="709"/>
                    <a:pt x="5463" y="920"/>
                    <a:pt x="5463" y="75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7" name="Freeform 12"/>
            <p:cNvSpPr>
              <a:spLocks noChangeArrowheads="1"/>
            </p:cNvSpPr>
            <p:nvPr/>
          </p:nvSpPr>
          <p:spPr bwMode="auto">
            <a:xfrm>
              <a:off x="5251" y="5734"/>
              <a:ext cx="1646" cy="746"/>
            </a:xfrm>
            <a:custGeom>
              <a:avLst/>
              <a:gdLst>
                <a:gd name="T0" fmla="*/ 7167 w 7263"/>
                <a:gd name="T1" fmla="*/ 1948 h 3292"/>
                <a:gd name="T2" fmla="*/ 7167 w 7263"/>
                <a:gd name="T3" fmla="*/ 1948 h 3292"/>
                <a:gd name="T4" fmla="*/ 6902 w 7263"/>
                <a:gd name="T5" fmla="*/ 1683 h 3292"/>
                <a:gd name="T6" fmla="*/ 6383 w 7263"/>
                <a:gd name="T7" fmla="*/ 899 h 3292"/>
                <a:gd name="T8" fmla="*/ 6256 w 7263"/>
                <a:gd name="T9" fmla="*/ 730 h 3292"/>
                <a:gd name="T10" fmla="*/ 4954 w 7263"/>
                <a:gd name="T11" fmla="*/ 730 h 3292"/>
                <a:gd name="T12" fmla="*/ 4340 w 7263"/>
                <a:gd name="T13" fmla="*/ 677 h 3292"/>
                <a:gd name="T14" fmla="*/ 4002 w 7263"/>
                <a:gd name="T15" fmla="*/ 974 h 3292"/>
                <a:gd name="T16" fmla="*/ 3653 w 7263"/>
                <a:gd name="T17" fmla="*/ 666 h 3292"/>
                <a:gd name="T18" fmla="*/ 3228 w 7263"/>
                <a:gd name="T19" fmla="*/ 836 h 3292"/>
                <a:gd name="T20" fmla="*/ 3133 w 7263"/>
                <a:gd name="T21" fmla="*/ 487 h 3292"/>
                <a:gd name="T22" fmla="*/ 2838 w 7263"/>
                <a:gd name="T23" fmla="*/ 720 h 3292"/>
                <a:gd name="T24" fmla="*/ 2192 w 7263"/>
                <a:gd name="T25" fmla="*/ 571 h 3292"/>
                <a:gd name="T26" fmla="*/ 1757 w 7263"/>
                <a:gd name="T27" fmla="*/ 550 h 3292"/>
                <a:gd name="T28" fmla="*/ 1440 w 7263"/>
                <a:gd name="T29" fmla="*/ 401 h 3292"/>
                <a:gd name="T30" fmla="*/ 1377 w 7263"/>
                <a:gd name="T31" fmla="*/ 190 h 3292"/>
                <a:gd name="T32" fmla="*/ 1144 w 7263"/>
                <a:gd name="T33" fmla="*/ 444 h 3292"/>
                <a:gd name="T34" fmla="*/ 901 w 7263"/>
                <a:gd name="T35" fmla="*/ 539 h 3292"/>
                <a:gd name="T36" fmla="*/ 741 w 7263"/>
                <a:gd name="T37" fmla="*/ 666 h 3292"/>
                <a:gd name="T38" fmla="*/ 211 w 7263"/>
                <a:gd name="T39" fmla="*/ 739 h 3292"/>
                <a:gd name="T40" fmla="*/ 276 w 7263"/>
                <a:gd name="T41" fmla="*/ 1597 h 3292"/>
                <a:gd name="T42" fmla="*/ 466 w 7263"/>
                <a:gd name="T43" fmla="*/ 2010 h 3292"/>
                <a:gd name="T44" fmla="*/ 847 w 7263"/>
                <a:gd name="T45" fmla="*/ 1978 h 3292"/>
                <a:gd name="T46" fmla="*/ 920 w 7263"/>
                <a:gd name="T47" fmla="*/ 1810 h 3292"/>
                <a:gd name="T48" fmla="*/ 1133 w 7263"/>
                <a:gd name="T49" fmla="*/ 1862 h 3292"/>
                <a:gd name="T50" fmla="*/ 1271 w 7263"/>
                <a:gd name="T51" fmla="*/ 2116 h 3292"/>
                <a:gd name="T52" fmla="*/ 1567 w 7263"/>
                <a:gd name="T53" fmla="*/ 2243 h 3292"/>
                <a:gd name="T54" fmla="*/ 1905 w 7263"/>
                <a:gd name="T55" fmla="*/ 2540 h 3292"/>
                <a:gd name="T56" fmla="*/ 2075 w 7263"/>
                <a:gd name="T57" fmla="*/ 2265 h 3292"/>
                <a:gd name="T58" fmla="*/ 2192 w 7263"/>
                <a:gd name="T59" fmla="*/ 2148 h 3292"/>
                <a:gd name="T60" fmla="*/ 2170 w 7263"/>
                <a:gd name="T61" fmla="*/ 1948 h 3292"/>
                <a:gd name="T62" fmla="*/ 2519 w 7263"/>
                <a:gd name="T63" fmla="*/ 1819 h 3292"/>
                <a:gd name="T64" fmla="*/ 2944 w 7263"/>
                <a:gd name="T65" fmla="*/ 2000 h 3292"/>
                <a:gd name="T66" fmla="*/ 3071 w 7263"/>
                <a:gd name="T67" fmla="*/ 2190 h 3292"/>
                <a:gd name="T68" fmla="*/ 3696 w 7263"/>
                <a:gd name="T69" fmla="*/ 2275 h 3292"/>
                <a:gd name="T70" fmla="*/ 4299 w 7263"/>
                <a:gd name="T71" fmla="*/ 2053 h 3292"/>
                <a:gd name="T72" fmla="*/ 4340 w 7263"/>
                <a:gd name="T73" fmla="*/ 2338 h 3292"/>
                <a:gd name="T74" fmla="*/ 4711 w 7263"/>
                <a:gd name="T75" fmla="*/ 2327 h 3292"/>
                <a:gd name="T76" fmla="*/ 4764 w 7263"/>
                <a:gd name="T77" fmla="*/ 2148 h 3292"/>
                <a:gd name="T78" fmla="*/ 5167 w 7263"/>
                <a:gd name="T79" fmla="*/ 2190 h 3292"/>
                <a:gd name="T80" fmla="*/ 5590 w 7263"/>
                <a:gd name="T81" fmla="*/ 2560 h 3292"/>
                <a:gd name="T82" fmla="*/ 5866 w 7263"/>
                <a:gd name="T83" fmla="*/ 2730 h 3292"/>
                <a:gd name="T84" fmla="*/ 6150 w 7263"/>
                <a:gd name="T85" fmla="*/ 3291 h 3292"/>
                <a:gd name="T86" fmla="*/ 6394 w 7263"/>
                <a:gd name="T87" fmla="*/ 3239 h 3292"/>
                <a:gd name="T88" fmla="*/ 7008 w 7263"/>
                <a:gd name="T89" fmla="*/ 2487 h 3292"/>
                <a:gd name="T90" fmla="*/ 7167 w 7263"/>
                <a:gd name="T91" fmla="*/ 1948 h 3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7263" h="3292">
                  <a:moveTo>
                    <a:pt x="7167" y="1948"/>
                  </a:moveTo>
                  <a:lnTo>
                    <a:pt x="7167" y="1948"/>
                  </a:lnTo>
                  <a:cubicBezTo>
                    <a:pt x="7072" y="1851"/>
                    <a:pt x="6976" y="1894"/>
                    <a:pt x="6902" y="1683"/>
                  </a:cubicBezTo>
                  <a:cubicBezTo>
                    <a:pt x="6840" y="1470"/>
                    <a:pt x="6480" y="994"/>
                    <a:pt x="6383" y="899"/>
                  </a:cubicBezTo>
                  <a:cubicBezTo>
                    <a:pt x="6288" y="804"/>
                    <a:pt x="6342" y="730"/>
                    <a:pt x="6256" y="730"/>
                  </a:cubicBezTo>
                  <a:cubicBezTo>
                    <a:pt x="6172" y="730"/>
                    <a:pt x="4954" y="730"/>
                    <a:pt x="4954" y="730"/>
                  </a:cubicBezTo>
                  <a:cubicBezTo>
                    <a:pt x="4954" y="730"/>
                    <a:pt x="4426" y="623"/>
                    <a:pt x="4340" y="677"/>
                  </a:cubicBezTo>
                  <a:cubicBezTo>
                    <a:pt x="4245" y="730"/>
                    <a:pt x="4181" y="1015"/>
                    <a:pt x="4002" y="974"/>
                  </a:cubicBezTo>
                  <a:cubicBezTo>
                    <a:pt x="3823" y="931"/>
                    <a:pt x="3748" y="666"/>
                    <a:pt x="3653" y="666"/>
                  </a:cubicBezTo>
                  <a:cubicBezTo>
                    <a:pt x="3558" y="666"/>
                    <a:pt x="3398" y="931"/>
                    <a:pt x="3228" y="836"/>
                  </a:cubicBezTo>
                  <a:cubicBezTo>
                    <a:pt x="3049" y="730"/>
                    <a:pt x="3133" y="487"/>
                    <a:pt x="3133" y="487"/>
                  </a:cubicBezTo>
                  <a:cubicBezTo>
                    <a:pt x="3133" y="487"/>
                    <a:pt x="3039" y="328"/>
                    <a:pt x="2838" y="720"/>
                  </a:cubicBezTo>
                  <a:cubicBezTo>
                    <a:pt x="2192" y="571"/>
                    <a:pt x="2192" y="571"/>
                    <a:pt x="2192" y="571"/>
                  </a:cubicBezTo>
                  <a:cubicBezTo>
                    <a:pt x="2192" y="571"/>
                    <a:pt x="1853" y="644"/>
                    <a:pt x="1757" y="550"/>
                  </a:cubicBezTo>
                  <a:cubicBezTo>
                    <a:pt x="1662" y="455"/>
                    <a:pt x="1504" y="401"/>
                    <a:pt x="1440" y="401"/>
                  </a:cubicBezTo>
                  <a:cubicBezTo>
                    <a:pt x="1377" y="401"/>
                    <a:pt x="1291" y="379"/>
                    <a:pt x="1377" y="190"/>
                  </a:cubicBezTo>
                  <a:cubicBezTo>
                    <a:pt x="1472" y="0"/>
                    <a:pt x="1069" y="168"/>
                    <a:pt x="1144" y="444"/>
                  </a:cubicBezTo>
                  <a:cubicBezTo>
                    <a:pt x="1144" y="444"/>
                    <a:pt x="1069" y="582"/>
                    <a:pt x="901" y="539"/>
                  </a:cubicBezTo>
                  <a:cubicBezTo>
                    <a:pt x="741" y="507"/>
                    <a:pt x="741" y="666"/>
                    <a:pt x="741" y="666"/>
                  </a:cubicBezTo>
                  <a:cubicBezTo>
                    <a:pt x="741" y="666"/>
                    <a:pt x="412" y="528"/>
                    <a:pt x="211" y="739"/>
                  </a:cubicBezTo>
                  <a:cubicBezTo>
                    <a:pt x="0" y="952"/>
                    <a:pt x="276" y="1597"/>
                    <a:pt x="276" y="1597"/>
                  </a:cubicBezTo>
                  <a:cubicBezTo>
                    <a:pt x="276" y="1597"/>
                    <a:pt x="455" y="1756"/>
                    <a:pt x="466" y="2010"/>
                  </a:cubicBezTo>
                  <a:cubicBezTo>
                    <a:pt x="847" y="1978"/>
                    <a:pt x="847" y="1978"/>
                    <a:pt x="847" y="1978"/>
                  </a:cubicBezTo>
                  <a:cubicBezTo>
                    <a:pt x="920" y="1810"/>
                    <a:pt x="920" y="1810"/>
                    <a:pt x="920" y="1810"/>
                  </a:cubicBezTo>
                  <a:cubicBezTo>
                    <a:pt x="1133" y="1862"/>
                    <a:pt x="1133" y="1862"/>
                    <a:pt x="1133" y="1862"/>
                  </a:cubicBezTo>
                  <a:cubicBezTo>
                    <a:pt x="1271" y="2116"/>
                    <a:pt x="1271" y="2116"/>
                    <a:pt x="1271" y="2116"/>
                  </a:cubicBezTo>
                  <a:cubicBezTo>
                    <a:pt x="1440" y="2116"/>
                    <a:pt x="1567" y="2243"/>
                    <a:pt x="1567" y="2243"/>
                  </a:cubicBezTo>
                  <a:cubicBezTo>
                    <a:pt x="1567" y="2476"/>
                    <a:pt x="1640" y="2540"/>
                    <a:pt x="1905" y="2540"/>
                  </a:cubicBezTo>
                  <a:cubicBezTo>
                    <a:pt x="2170" y="2540"/>
                    <a:pt x="2075" y="2265"/>
                    <a:pt x="2075" y="2265"/>
                  </a:cubicBezTo>
                  <a:cubicBezTo>
                    <a:pt x="2192" y="2148"/>
                    <a:pt x="2192" y="2148"/>
                    <a:pt x="2192" y="2148"/>
                  </a:cubicBezTo>
                  <a:cubicBezTo>
                    <a:pt x="2170" y="1948"/>
                    <a:pt x="2170" y="1948"/>
                    <a:pt x="2170" y="1948"/>
                  </a:cubicBezTo>
                  <a:cubicBezTo>
                    <a:pt x="2519" y="1819"/>
                    <a:pt x="2519" y="1819"/>
                    <a:pt x="2519" y="1819"/>
                  </a:cubicBezTo>
                  <a:cubicBezTo>
                    <a:pt x="2519" y="1819"/>
                    <a:pt x="2890" y="1948"/>
                    <a:pt x="2944" y="2000"/>
                  </a:cubicBezTo>
                  <a:cubicBezTo>
                    <a:pt x="3006" y="2062"/>
                    <a:pt x="3006" y="2062"/>
                    <a:pt x="3071" y="2190"/>
                  </a:cubicBezTo>
                  <a:cubicBezTo>
                    <a:pt x="3123" y="2327"/>
                    <a:pt x="3696" y="2275"/>
                    <a:pt x="3696" y="2275"/>
                  </a:cubicBezTo>
                  <a:cubicBezTo>
                    <a:pt x="3780" y="2021"/>
                    <a:pt x="4140" y="2010"/>
                    <a:pt x="4299" y="2053"/>
                  </a:cubicBezTo>
                  <a:cubicBezTo>
                    <a:pt x="4457" y="2084"/>
                    <a:pt x="4340" y="2338"/>
                    <a:pt x="4340" y="2338"/>
                  </a:cubicBezTo>
                  <a:cubicBezTo>
                    <a:pt x="4711" y="2327"/>
                    <a:pt x="4711" y="2327"/>
                    <a:pt x="4711" y="2327"/>
                  </a:cubicBezTo>
                  <a:cubicBezTo>
                    <a:pt x="4764" y="2148"/>
                    <a:pt x="4764" y="2148"/>
                    <a:pt x="4764" y="2148"/>
                  </a:cubicBezTo>
                  <a:cubicBezTo>
                    <a:pt x="5167" y="2190"/>
                    <a:pt x="5167" y="2190"/>
                    <a:pt x="5167" y="2190"/>
                  </a:cubicBezTo>
                  <a:cubicBezTo>
                    <a:pt x="5314" y="2444"/>
                    <a:pt x="5590" y="2392"/>
                    <a:pt x="5590" y="2560"/>
                  </a:cubicBezTo>
                  <a:cubicBezTo>
                    <a:pt x="5590" y="2730"/>
                    <a:pt x="5833" y="2519"/>
                    <a:pt x="5866" y="2730"/>
                  </a:cubicBezTo>
                  <a:cubicBezTo>
                    <a:pt x="5896" y="2879"/>
                    <a:pt x="6066" y="3155"/>
                    <a:pt x="6150" y="3291"/>
                  </a:cubicBezTo>
                  <a:cubicBezTo>
                    <a:pt x="6225" y="3280"/>
                    <a:pt x="6299" y="3291"/>
                    <a:pt x="6394" y="3239"/>
                  </a:cubicBezTo>
                  <a:cubicBezTo>
                    <a:pt x="6542" y="3164"/>
                    <a:pt x="6913" y="2582"/>
                    <a:pt x="7008" y="2487"/>
                  </a:cubicBezTo>
                  <a:cubicBezTo>
                    <a:pt x="7094" y="2392"/>
                    <a:pt x="7262" y="2043"/>
                    <a:pt x="7167" y="194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8" name="Freeform 13"/>
            <p:cNvSpPr>
              <a:spLocks noChangeArrowheads="1"/>
            </p:cNvSpPr>
            <p:nvPr/>
          </p:nvSpPr>
          <p:spPr bwMode="auto">
            <a:xfrm>
              <a:off x="4512" y="6145"/>
              <a:ext cx="928" cy="1029"/>
            </a:xfrm>
            <a:custGeom>
              <a:avLst/>
              <a:gdLst>
                <a:gd name="T0" fmla="*/ 3101 w 4097"/>
                <a:gd name="T1" fmla="*/ 1280 h 4541"/>
                <a:gd name="T2" fmla="*/ 3101 w 4097"/>
                <a:gd name="T3" fmla="*/ 1280 h 4541"/>
                <a:gd name="T4" fmla="*/ 2730 w 4097"/>
                <a:gd name="T5" fmla="*/ 1524 h 4541"/>
                <a:gd name="T6" fmla="*/ 2095 w 4097"/>
                <a:gd name="T7" fmla="*/ 877 h 4541"/>
                <a:gd name="T8" fmla="*/ 1989 w 4097"/>
                <a:gd name="T9" fmla="*/ 0 h 4541"/>
                <a:gd name="T10" fmla="*/ 1461 w 4097"/>
                <a:gd name="T11" fmla="*/ 168 h 4541"/>
                <a:gd name="T12" fmla="*/ 1015 w 4097"/>
                <a:gd name="T13" fmla="*/ 52 h 4541"/>
                <a:gd name="T14" fmla="*/ 284 w 4097"/>
                <a:gd name="T15" fmla="*/ 211 h 4541"/>
                <a:gd name="T16" fmla="*/ 401 w 4097"/>
                <a:gd name="T17" fmla="*/ 539 h 4541"/>
                <a:gd name="T18" fmla="*/ 317 w 4097"/>
                <a:gd name="T19" fmla="*/ 761 h 4541"/>
                <a:gd name="T20" fmla="*/ 0 w 4097"/>
                <a:gd name="T21" fmla="*/ 836 h 4541"/>
                <a:gd name="T22" fmla="*/ 349 w 4097"/>
                <a:gd name="T23" fmla="*/ 1004 h 4541"/>
                <a:gd name="T24" fmla="*/ 254 w 4097"/>
                <a:gd name="T25" fmla="*/ 1196 h 4541"/>
                <a:gd name="T26" fmla="*/ 508 w 4097"/>
                <a:gd name="T27" fmla="*/ 1259 h 4541"/>
                <a:gd name="T28" fmla="*/ 741 w 4097"/>
                <a:gd name="T29" fmla="*/ 1407 h 4541"/>
                <a:gd name="T30" fmla="*/ 942 w 4097"/>
                <a:gd name="T31" fmla="*/ 1597 h 4541"/>
                <a:gd name="T32" fmla="*/ 1112 w 4097"/>
                <a:gd name="T33" fmla="*/ 1821 h 4541"/>
                <a:gd name="T34" fmla="*/ 793 w 4097"/>
                <a:gd name="T35" fmla="*/ 2086 h 4541"/>
                <a:gd name="T36" fmla="*/ 1185 w 4097"/>
                <a:gd name="T37" fmla="*/ 2338 h 4541"/>
                <a:gd name="T38" fmla="*/ 1121 w 4097"/>
                <a:gd name="T39" fmla="*/ 2625 h 4541"/>
                <a:gd name="T40" fmla="*/ 857 w 4097"/>
                <a:gd name="T41" fmla="*/ 2455 h 4541"/>
                <a:gd name="T42" fmla="*/ 814 w 4097"/>
                <a:gd name="T43" fmla="*/ 2709 h 4541"/>
                <a:gd name="T44" fmla="*/ 306 w 4097"/>
                <a:gd name="T45" fmla="*/ 2741 h 4541"/>
                <a:gd name="T46" fmla="*/ 582 w 4097"/>
                <a:gd name="T47" fmla="*/ 3079 h 4541"/>
                <a:gd name="T48" fmla="*/ 644 w 4097"/>
                <a:gd name="T49" fmla="*/ 3429 h 4541"/>
                <a:gd name="T50" fmla="*/ 582 w 4097"/>
                <a:gd name="T51" fmla="*/ 3885 h 4541"/>
                <a:gd name="T52" fmla="*/ 836 w 4097"/>
                <a:gd name="T53" fmla="*/ 4129 h 4541"/>
                <a:gd name="T54" fmla="*/ 952 w 4097"/>
                <a:gd name="T55" fmla="*/ 4540 h 4541"/>
                <a:gd name="T56" fmla="*/ 1344 w 4097"/>
                <a:gd name="T57" fmla="*/ 4489 h 4541"/>
                <a:gd name="T58" fmla="*/ 1661 w 4097"/>
                <a:gd name="T59" fmla="*/ 4148 h 4541"/>
                <a:gd name="T60" fmla="*/ 2010 w 4097"/>
                <a:gd name="T61" fmla="*/ 3831 h 4541"/>
                <a:gd name="T62" fmla="*/ 2222 w 4097"/>
                <a:gd name="T63" fmla="*/ 3323 h 4541"/>
                <a:gd name="T64" fmla="*/ 2573 w 4097"/>
                <a:gd name="T65" fmla="*/ 3196 h 4541"/>
                <a:gd name="T66" fmla="*/ 2890 w 4097"/>
                <a:gd name="T67" fmla="*/ 2911 h 4541"/>
                <a:gd name="T68" fmla="*/ 3450 w 4097"/>
                <a:gd name="T69" fmla="*/ 2763 h 4541"/>
                <a:gd name="T70" fmla="*/ 3831 w 4097"/>
                <a:gd name="T71" fmla="*/ 2603 h 4541"/>
                <a:gd name="T72" fmla="*/ 4001 w 4097"/>
                <a:gd name="T73" fmla="*/ 2614 h 4541"/>
                <a:gd name="T74" fmla="*/ 3482 w 4097"/>
                <a:gd name="T75" fmla="*/ 1629 h 4541"/>
                <a:gd name="T76" fmla="*/ 3504 w 4097"/>
                <a:gd name="T77" fmla="*/ 1386 h 4541"/>
                <a:gd name="T78" fmla="*/ 3493 w 4097"/>
                <a:gd name="T79" fmla="*/ 1345 h 4541"/>
                <a:gd name="T80" fmla="*/ 3101 w 4097"/>
                <a:gd name="T81" fmla="*/ 1280 h 454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97" h="4541">
                  <a:moveTo>
                    <a:pt x="3101" y="1280"/>
                  </a:moveTo>
                  <a:lnTo>
                    <a:pt x="3101" y="1280"/>
                  </a:lnTo>
                  <a:cubicBezTo>
                    <a:pt x="2995" y="1386"/>
                    <a:pt x="2816" y="1597"/>
                    <a:pt x="2730" y="1524"/>
                  </a:cubicBezTo>
                  <a:cubicBezTo>
                    <a:pt x="2657" y="1439"/>
                    <a:pt x="2213" y="994"/>
                    <a:pt x="2095" y="877"/>
                  </a:cubicBezTo>
                  <a:cubicBezTo>
                    <a:pt x="1989" y="772"/>
                    <a:pt x="2202" y="0"/>
                    <a:pt x="1989" y="0"/>
                  </a:cubicBezTo>
                  <a:cubicBezTo>
                    <a:pt x="1778" y="0"/>
                    <a:pt x="1661" y="168"/>
                    <a:pt x="1461" y="168"/>
                  </a:cubicBezTo>
                  <a:cubicBezTo>
                    <a:pt x="1258" y="168"/>
                    <a:pt x="1174" y="106"/>
                    <a:pt x="1015" y="52"/>
                  </a:cubicBezTo>
                  <a:cubicBezTo>
                    <a:pt x="868" y="0"/>
                    <a:pt x="284" y="211"/>
                    <a:pt x="284" y="211"/>
                  </a:cubicBezTo>
                  <a:cubicBezTo>
                    <a:pt x="284" y="211"/>
                    <a:pt x="444" y="401"/>
                    <a:pt x="401" y="539"/>
                  </a:cubicBezTo>
                  <a:cubicBezTo>
                    <a:pt x="508" y="560"/>
                    <a:pt x="465" y="677"/>
                    <a:pt x="317" y="761"/>
                  </a:cubicBezTo>
                  <a:cubicBezTo>
                    <a:pt x="157" y="858"/>
                    <a:pt x="0" y="709"/>
                    <a:pt x="0" y="836"/>
                  </a:cubicBezTo>
                  <a:cubicBezTo>
                    <a:pt x="0" y="963"/>
                    <a:pt x="254" y="899"/>
                    <a:pt x="349" y="1004"/>
                  </a:cubicBezTo>
                  <a:cubicBezTo>
                    <a:pt x="433" y="1112"/>
                    <a:pt x="254" y="1099"/>
                    <a:pt x="254" y="1196"/>
                  </a:cubicBezTo>
                  <a:cubicBezTo>
                    <a:pt x="254" y="1291"/>
                    <a:pt x="317" y="1439"/>
                    <a:pt x="508" y="1259"/>
                  </a:cubicBezTo>
                  <a:cubicBezTo>
                    <a:pt x="687" y="1080"/>
                    <a:pt x="814" y="1323"/>
                    <a:pt x="741" y="1407"/>
                  </a:cubicBezTo>
                  <a:cubicBezTo>
                    <a:pt x="655" y="1481"/>
                    <a:pt x="825" y="1715"/>
                    <a:pt x="942" y="1597"/>
                  </a:cubicBezTo>
                  <a:cubicBezTo>
                    <a:pt x="1069" y="1481"/>
                    <a:pt x="1153" y="1672"/>
                    <a:pt x="1112" y="1821"/>
                  </a:cubicBezTo>
                  <a:cubicBezTo>
                    <a:pt x="1069" y="1968"/>
                    <a:pt x="793" y="1905"/>
                    <a:pt x="793" y="2086"/>
                  </a:cubicBezTo>
                  <a:cubicBezTo>
                    <a:pt x="793" y="2276"/>
                    <a:pt x="1069" y="2338"/>
                    <a:pt x="1185" y="2338"/>
                  </a:cubicBezTo>
                  <a:cubicBezTo>
                    <a:pt x="1291" y="2338"/>
                    <a:pt x="1312" y="2625"/>
                    <a:pt x="1121" y="2625"/>
                  </a:cubicBezTo>
                  <a:cubicBezTo>
                    <a:pt x="942" y="2625"/>
                    <a:pt x="963" y="2455"/>
                    <a:pt x="857" y="2455"/>
                  </a:cubicBezTo>
                  <a:cubicBezTo>
                    <a:pt x="750" y="2455"/>
                    <a:pt x="868" y="2657"/>
                    <a:pt x="814" y="2709"/>
                  </a:cubicBezTo>
                  <a:cubicBezTo>
                    <a:pt x="750" y="2763"/>
                    <a:pt x="306" y="2603"/>
                    <a:pt x="306" y="2741"/>
                  </a:cubicBezTo>
                  <a:cubicBezTo>
                    <a:pt x="306" y="2879"/>
                    <a:pt x="476" y="2974"/>
                    <a:pt x="582" y="3079"/>
                  </a:cubicBezTo>
                  <a:cubicBezTo>
                    <a:pt x="698" y="3196"/>
                    <a:pt x="644" y="3228"/>
                    <a:pt x="644" y="3429"/>
                  </a:cubicBezTo>
                  <a:cubicBezTo>
                    <a:pt x="644" y="3620"/>
                    <a:pt x="582" y="3672"/>
                    <a:pt x="582" y="3885"/>
                  </a:cubicBezTo>
                  <a:cubicBezTo>
                    <a:pt x="582" y="4107"/>
                    <a:pt x="582" y="4002"/>
                    <a:pt x="836" y="4129"/>
                  </a:cubicBezTo>
                  <a:cubicBezTo>
                    <a:pt x="963" y="4191"/>
                    <a:pt x="974" y="4383"/>
                    <a:pt x="952" y="4540"/>
                  </a:cubicBezTo>
                  <a:cubicBezTo>
                    <a:pt x="1079" y="4530"/>
                    <a:pt x="1239" y="4510"/>
                    <a:pt x="1344" y="4489"/>
                  </a:cubicBezTo>
                  <a:cubicBezTo>
                    <a:pt x="1502" y="4467"/>
                    <a:pt x="1534" y="4181"/>
                    <a:pt x="1661" y="4148"/>
                  </a:cubicBezTo>
                  <a:cubicBezTo>
                    <a:pt x="1778" y="4118"/>
                    <a:pt x="1926" y="3916"/>
                    <a:pt x="2010" y="3831"/>
                  </a:cubicBezTo>
                  <a:cubicBezTo>
                    <a:pt x="2105" y="3737"/>
                    <a:pt x="2127" y="3387"/>
                    <a:pt x="2222" y="3323"/>
                  </a:cubicBezTo>
                  <a:cubicBezTo>
                    <a:pt x="2318" y="3260"/>
                    <a:pt x="2456" y="3228"/>
                    <a:pt x="2573" y="3196"/>
                  </a:cubicBezTo>
                  <a:cubicBezTo>
                    <a:pt x="2678" y="3165"/>
                    <a:pt x="2741" y="2952"/>
                    <a:pt x="2890" y="2911"/>
                  </a:cubicBezTo>
                  <a:cubicBezTo>
                    <a:pt x="3049" y="2879"/>
                    <a:pt x="3387" y="2825"/>
                    <a:pt x="3450" y="2763"/>
                  </a:cubicBezTo>
                  <a:cubicBezTo>
                    <a:pt x="3514" y="2698"/>
                    <a:pt x="3663" y="2603"/>
                    <a:pt x="3831" y="2603"/>
                  </a:cubicBezTo>
                  <a:cubicBezTo>
                    <a:pt x="3906" y="2603"/>
                    <a:pt x="3958" y="2614"/>
                    <a:pt x="4001" y="2614"/>
                  </a:cubicBezTo>
                  <a:cubicBezTo>
                    <a:pt x="4096" y="2021"/>
                    <a:pt x="3577" y="1724"/>
                    <a:pt x="3482" y="1629"/>
                  </a:cubicBezTo>
                  <a:cubicBezTo>
                    <a:pt x="3387" y="1524"/>
                    <a:pt x="3504" y="1386"/>
                    <a:pt x="3504" y="1386"/>
                  </a:cubicBezTo>
                  <a:cubicBezTo>
                    <a:pt x="3504" y="1375"/>
                    <a:pt x="3493" y="1364"/>
                    <a:pt x="3493" y="1345"/>
                  </a:cubicBezTo>
                  <a:cubicBezTo>
                    <a:pt x="3366" y="1291"/>
                    <a:pt x="3165" y="1217"/>
                    <a:pt x="3101" y="128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89" name="Freeform 14"/>
            <p:cNvSpPr>
              <a:spLocks noChangeArrowheads="1"/>
            </p:cNvSpPr>
            <p:nvPr/>
          </p:nvSpPr>
          <p:spPr bwMode="auto">
            <a:xfrm>
              <a:off x="4918" y="5838"/>
              <a:ext cx="549" cy="669"/>
            </a:xfrm>
            <a:custGeom>
              <a:avLst/>
              <a:gdLst>
                <a:gd name="T0" fmla="*/ 1272 w 2426"/>
                <a:gd name="T1" fmla="*/ 52 h 2953"/>
                <a:gd name="T2" fmla="*/ 1272 w 2426"/>
                <a:gd name="T3" fmla="*/ 52 h 2953"/>
                <a:gd name="T4" fmla="*/ 985 w 2426"/>
                <a:gd name="T5" fmla="*/ 127 h 2953"/>
                <a:gd name="T6" fmla="*/ 487 w 2426"/>
                <a:gd name="T7" fmla="*/ 179 h 2953"/>
                <a:gd name="T8" fmla="*/ 360 w 2426"/>
                <a:gd name="T9" fmla="*/ 730 h 2953"/>
                <a:gd name="T10" fmla="*/ 181 w 2426"/>
                <a:gd name="T11" fmla="*/ 814 h 2953"/>
                <a:gd name="T12" fmla="*/ 350 w 2426"/>
                <a:gd name="T13" fmla="*/ 984 h 2953"/>
                <a:gd name="T14" fmla="*/ 117 w 2426"/>
                <a:gd name="T15" fmla="*/ 1217 h 2953"/>
                <a:gd name="T16" fmla="*/ 11 w 2426"/>
                <a:gd name="T17" fmla="*/ 1407 h 2953"/>
                <a:gd name="T18" fmla="*/ 201 w 2426"/>
                <a:gd name="T19" fmla="*/ 1355 h 2953"/>
                <a:gd name="T20" fmla="*/ 307 w 2426"/>
                <a:gd name="T21" fmla="*/ 2232 h 2953"/>
                <a:gd name="T22" fmla="*/ 942 w 2426"/>
                <a:gd name="T23" fmla="*/ 2879 h 2953"/>
                <a:gd name="T24" fmla="*/ 1313 w 2426"/>
                <a:gd name="T25" fmla="*/ 2635 h 2953"/>
                <a:gd name="T26" fmla="*/ 1705 w 2426"/>
                <a:gd name="T27" fmla="*/ 2700 h 2953"/>
                <a:gd name="T28" fmla="*/ 2138 w 2426"/>
                <a:gd name="T29" fmla="*/ 2297 h 2953"/>
                <a:gd name="T30" fmla="*/ 1896 w 2426"/>
                <a:gd name="T31" fmla="*/ 1799 h 2953"/>
                <a:gd name="T32" fmla="*/ 1748 w 2426"/>
                <a:gd name="T33" fmla="*/ 1142 h 2953"/>
                <a:gd name="T34" fmla="*/ 1642 w 2426"/>
                <a:gd name="T35" fmla="*/ 338 h 2953"/>
                <a:gd name="T36" fmla="*/ 1272 w 2426"/>
                <a:gd name="T37" fmla="*/ 52 h 295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</a:cxnLst>
              <a:rect l="0" t="0" r="r" b="b"/>
              <a:pathLst>
                <a:path w="2426" h="2953">
                  <a:moveTo>
                    <a:pt x="1272" y="52"/>
                  </a:moveTo>
                  <a:lnTo>
                    <a:pt x="1272" y="52"/>
                  </a:lnTo>
                  <a:cubicBezTo>
                    <a:pt x="1207" y="116"/>
                    <a:pt x="1091" y="232"/>
                    <a:pt x="985" y="127"/>
                  </a:cubicBezTo>
                  <a:cubicBezTo>
                    <a:pt x="879" y="21"/>
                    <a:pt x="487" y="179"/>
                    <a:pt x="487" y="179"/>
                  </a:cubicBezTo>
                  <a:cubicBezTo>
                    <a:pt x="360" y="730"/>
                    <a:pt x="360" y="730"/>
                    <a:pt x="360" y="730"/>
                  </a:cubicBezTo>
                  <a:cubicBezTo>
                    <a:pt x="360" y="730"/>
                    <a:pt x="181" y="730"/>
                    <a:pt x="181" y="814"/>
                  </a:cubicBezTo>
                  <a:cubicBezTo>
                    <a:pt x="181" y="898"/>
                    <a:pt x="307" y="952"/>
                    <a:pt x="350" y="984"/>
                  </a:cubicBezTo>
                  <a:cubicBezTo>
                    <a:pt x="382" y="1026"/>
                    <a:pt x="328" y="1153"/>
                    <a:pt x="117" y="1217"/>
                  </a:cubicBezTo>
                  <a:cubicBezTo>
                    <a:pt x="22" y="1239"/>
                    <a:pt x="0" y="1323"/>
                    <a:pt x="11" y="1407"/>
                  </a:cubicBezTo>
                  <a:cubicBezTo>
                    <a:pt x="63" y="1375"/>
                    <a:pt x="128" y="1355"/>
                    <a:pt x="201" y="1355"/>
                  </a:cubicBezTo>
                  <a:cubicBezTo>
                    <a:pt x="414" y="1355"/>
                    <a:pt x="201" y="2127"/>
                    <a:pt x="307" y="2232"/>
                  </a:cubicBezTo>
                  <a:cubicBezTo>
                    <a:pt x="425" y="2349"/>
                    <a:pt x="869" y="2794"/>
                    <a:pt x="942" y="2879"/>
                  </a:cubicBezTo>
                  <a:cubicBezTo>
                    <a:pt x="1028" y="2952"/>
                    <a:pt x="1207" y="2741"/>
                    <a:pt x="1313" y="2635"/>
                  </a:cubicBezTo>
                  <a:cubicBezTo>
                    <a:pt x="1377" y="2572"/>
                    <a:pt x="1578" y="2646"/>
                    <a:pt x="1705" y="2700"/>
                  </a:cubicBezTo>
                  <a:cubicBezTo>
                    <a:pt x="1673" y="2476"/>
                    <a:pt x="2138" y="2297"/>
                    <a:pt x="2138" y="2297"/>
                  </a:cubicBezTo>
                  <a:cubicBezTo>
                    <a:pt x="2425" y="1894"/>
                    <a:pt x="1896" y="1799"/>
                    <a:pt x="1896" y="1799"/>
                  </a:cubicBezTo>
                  <a:cubicBezTo>
                    <a:pt x="2043" y="1418"/>
                    <a:pt x="1748" y="1142"/>
                    <a:pt x="1748" y="1142"/>
                  </a:cubicBezTo>
                  <a:cubicBezTo>
                    <a:pt x="1748" y="1142"/>
                    <a:pt x="1504" y="582"/>
                    <a:pt x="1642" y="338"/>
                  </a:cubicBezTo>
                  <a:cubicBezTo>
                    <a:pt x="1535" y="148"/>
                    <a:pt x="1334" y="0"/>
                    <a:pt x="1272" y="5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0" name="Freeform 15"/>
            <p:cNvSpPr>
              <a:spLocks noChangeArrowheads="1"/>
            </p:cNvSpPr>
            <p:nvPr/>
          </p:nvSpPr>
          <p:spPr bwMode="auto">
            <a:xfrm>
              <a:off x="3192" y="5684"/>
              <a:ext cx="839" cy="1452"/>
            </a:xfrm>
            <a:custGeom>
              <a:avLst/>
              <a:gdLst>
                <a:gd name="T0" fmla="*/ 3334 w 3706"/>
                <a:gd name="T1" fmla="*/ 2541 h 6407"/>
                <a:gd name="T2" fmla="*/ 3334 w 3706"/>
                <a:gd name="T3" fmla="*/ 2541 h 6407"/>
                <a:gd name="T4" fmla="*/ 3388 w 3706"/>
                <a:gd name="T5" fmla="*/ 2075 h 6407"/>
                <a:gd name="T6" fmla="*/ 3545 w 3706"/>
                <a:gd name="T7" fmla="*/ 1821 h 6407"/>
                <a:gd name="T8" fmla="*/ 3313 w 3706"/>
                <a:gd name="T9" fmla="*/ 1780 h 6407"/>
                <a:gd name="T10" fmla="*/ 2996 w 3706"/>
                <a:gd name="T11" fmla="*/ 1261 h 6407"/>
                <a:gd name="T12" fmla="*/ 3144 w 3706"/>
                <a:gd name="T13" fmla="*/ 901 h 6407"/>
                <a:gd name="T14" fmla="*/ 2836 w 3706"/>
                <a:gd name="T15" fmla="*/ 901 h 6407"/>
                <a:gd name="T16" fmla="*/ 2604 w 3706"/>
                <a:gd name="T17" fmla="*/ 297 h 6407"/>
                <a:gd name="T18" fmla="*/ 2466 w 3706"/>
                <a:gd name="T19" fmla="*/ 244 h 6407"/>
                <a:gd name="T20" fmla="*/ 2435 w 3706"/>
                <a:gd name="T21" fmla="*/ 573 h 6407"/>
                <a:gd name="T22" fmla="*/ 2181 w 3706"/>
                <a:gd name="T23" fmla="*/ 573 h 6407"/>
                <a:gd name="T24" fmla="*/ 2265 w 3706"/>
                <a:gd name="T25" fmla="*/ 54 h 6407"/>
                <a:gd name="T26" fmla="*/ 1937 w 3706"/>
                <a:gd name="T27" fmla="*/ 0 h 6407"/>
                <a:gd name="T28" fmla="*/ 1556 w 3706"/>
                <a:gd name="T29" fmla="*/ 192 h 6407"/>
                <a:gd name="T30" fmla="*/ 1683 w 3706"/>
                <a:gd name="T31" fmla="*/ 478 h 6407"/>
                <a:gd name="T32" fmla="*/ 1683 w 3706"/>
                <a:gd name="T33" fmla="*/ 1144 h 6407"/>
                <a:gd name="T34" fmla="*/ 1757 w 3706"/>
                <a:gd name="T35" fmla="*/ 1663 h 6407"/>
                <a:gd name="T36" fmla="*/ 1619 w 3706"/>
                <a:gd name="T37" fmla="*/ 2023 h 6407"/>
                <a:gd name="T38" fmla="*/ 1196 w 3706"/>
                <a:gd name="T39" fmla="*/ 1948 h 6407"/>
                <a:gd name="T40" fmla="*/ 963 w 3706"/>
                <a:gd name="T41" fmla="*/ 2054 h 6407"/>
                <a:gd name="T42" fmla="*/ 783 w 3706"/>
                <a:gd name="T43" fmla="*/ 1970 h 6407"/>
                <a:gd name="T44" fmla="*/ 179 w 3706"/>
                <a:gd name="T45" fmla="*/ 1937 h 6407"/>
                <a:gd name="T46" fmla="*/ 0 w 3706"/>
                <a:gd name="T47" fmla="*/ 2383 h 6407"/>
                <a:gd name="T48" fmla="*/ 127 w 3706"/>
                <a:gd name="T49" fmla="*/ 2754 h 6407"/>
                <a:gd name="T50" fmla="*/ 528 w 3706"/>
                <a:gd name="T51" fmla="*/ 3219 h 6407"/>
                <a:gd name="T52" fmla="*/ 783 w 3706"/>
                <a:gd name="T53" fmla="*/ 3473 h 6407"/>
                <a:gd name="T54" fmla="*/ 983 w 3706"/>
                <a:gd name="T55" fmla="*/ 3515 h 6407"/>
                <a:gd name="T56" fmla="*/ 1037 w 3706"/>
                <a:gd name="T57" fmla="*/ 3738 h 6407"/>
                <a:gd name="T58" fmla="*/ 1323 w 3706"/>
                <a:gd name="T59" fmla="*/ 3917 h 6407"/>
                <a:gd name="T60" fmla="*/ 1323 w 3706"/>
                <a:gd name="T61" fmla="*/ 4310 h 6407"/>
                <a:gd name="T62" fmla="*/ 1091 w 3706"/>
                <a:gd name="T63" fmla="*/ 4553 h 6407"/>
                <a:gd name="T64" fmla="*/ 1345 w 3706"/>
                <a:gd name="T65" fmla="*/ 4986 h 6407"/>
                <a:gd name="T66" fmla="*/ 963 w 3706"/>
                <a:gd name="T67" fmla="*/ 5199 h 6407"/>
                <a:gd name="T68" fmla="*/ 1185 w 3706"/>
                <a:gd name="T69" fmla="*/ 5421 h 6407"/>
                <a:gd name="T70" fmla="*/ 561 w 3706"/>
                <a:gd name="T71" fmla="*/ 6182 h 6407"/>
                <a:gd name="T72" fmla="*/ 1101 w 3706"/>
                <a:gd name="T73" fmla="*/ 6363 h 6407"/>
                <a:gd name="T74" fmla="*/ 1778 w 3706"/>
                <a:gd name="T75" fmla="*/ 6299 h 6407"/>
                <a:gd name="T76" fmla="*/ 2287 w 3706"/>
                <a:gd name="T77" fmla="*/ 5908 h 6407"/>
                <a:gd name="T78" fmla="*/ 2636 w 3706"/>
                <a:gd name="T79" fmla="*/ 6025 h 6407"/>
                <a:gd name="T80" fmla="*/ 3058 w 3706"/>
                <a:gd name="T81" fmla="*/ 6290 h 6407"/>
                <a:gd name="T82" fmla="*/ 3366 w 3706"/>
                <a:gd name="T83" fmla="*/ 6290 h 6407"/>
                <a:gd name="T84" fmla="*/ 3526 w 3706"/>
                <a:gd name="T85" fmla="*/ 6279 h 6407"/>
                <a:gd name="T86" fmla="*/ 3420 w 3706"/>
                <a:gd name="T87" fmla="*/ 6120 h 6407"/>
                <a:gd name="T88" fmla="*/ 3144 w 3706"/>
                <a:gd name="T89" fmla="*/ 5738 h 6407"/>
                <a:gd name="T90" fmla="*/ 2879 w 3706"/>
                <a:gd name="T91" fmla="*/ 5549 h 6407"/>
                <a:gd name="T92" fmla="*/ 2668 w 3706"/>
                <a:gd name="T93" fmla="*/ 5081 h 6407"/>
                <a:gd name="T94" fmla="*/ 2614 w 3706"/>
                <a:gd name="T95" fmla="*/ 4585 h 6407"/>
                <a:gd name="T96" fmla="*/ 3567 w 3706"/>
                <a:gd name="T97" fmla="*/ 4172 h 6407"/>
                <a:gd name="T98" fmla="*/ 3567 w 3706"/>
                <a:gd name="T99" fmla="*/ 3874 h 6407"/>
                <a:gd name="T100" fmla="*/ 3705 w 3706"/>
                <a:gd name="T101" fmla="*/ 3019 h 6407"/>
                <a:gd name="T102" fmla="*/ 3483 w 3706"/>
                <a:gd name="T103" fmla="*/ 2933 h 6407"/>
                <a:gd name="T104" fmla="*/ 3334 w 3706"/>
                <a:gd name="T105" fmla="*/ 2541 h 64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3706" h="6407">
                  <a:moveTo>
                    <a:pt x="3334" y="2541"/>
                  </a:moveTo>
                  <a:lnTo>
                    <a:pt x="3334" y="2541"/>
                  </a:lnTo>
                  <a:cubicBezTo>
                    <a:pt x="3282" y="2489"/>
                    <a:pt x="3388" y="2172"/>
                    <a:pt x="3388" y="2075"/>
                  </a:cubicBezTo>
                  <a:cubicBezTo>
                    <a:pt x="3388" y="1980"/>
                    <a:pt x="3545" y="1875"/>
                    <a:pt x="3545" y="1821"/>
                  </a:cubicBezTo>
                  <a:cubicBezTo>
                    <a:pt x="3545" y="1769"/>
                    <a:pt x="3388" y="1705"/>
                    <a:pt x="3313" y="1780"/>
                  </a:cubicBezTo>
                  <a:cubicBezTo>
                    <a:pt x="3313" y="1780"/>
                    <a:pt x="3091" y="1345"/>
                    <a:pt x="2996" y="1261"/>
                  </a:cubicBezTo>
                  <a:cubicBezTo>
                    <a:pt x="2996" y="1261"/>
                    <a:pt x="3207" y="963"/>
                    <a:pt x="3144" y="901"/>
                  </a:cubicBezTo>
                  <a:cubicBezTo>
                    <a:pt x="3080" y="836"/>
                    <a:pt x="2836" y="901"/>
                    <a:pt x="2836" y="901"/>
                  </a:cubicBezTo>
                  <a:cubicBezTo>
                    <a:pt x="2836" y="901"/>
                    <a:pt x="2541" y="552"/>
                    <a:pt x="2604" y="297"/>
                  </a:cubicBezTo>
                  <a:cubicBezTo>
                    <a:pt x="2604" y="297"/>
                    <a:pt x="2552" y="244"/>
                    <a:pt x="2466" y="244"/>
                  </a:cubicBezTo>
                  <a:cubicBezTo>
                    <a:pt x="2382" y="244"/>
                    <a:pt x="2435" y="573"/>
                    <a:pt x="2435" y="573"/>
                  </a:cubicBezTo>
                  <a:cubicBezTo>
                    <a:pt x="2181" y="573"/>
                    <a:pt x="2181" y="573"/>
                    <a:pt x="2181" y="573"/>
                  </a:cubicBezTo>
                  <a:cubicBezTo>
                    <a:pt x="2265" y="54"/>
                    <a:pt x="2265" y="54"/>
                    <a:pt x="2265" y="54"/>
                  </a:cubicBezTo>
                  <a:cubicBezTo>
                    <a:pt x="1937" y="0"/>
                    <a:pt x="1937" y="0"/>
                    <a:pt x="1937" y="0"/>
                  </a:cubicBezTo>
                  <a:cubicBezTo>
                    <a:pt x="1937" y="0"/>
                    <a:pt x="1556" y="43"/>
                    <a:pt x="1556" y="192"/>
                  </a:cubicBezTo>
                  <a:cubicBezTo>
                    <a:pt x="1556" y="351"/>
                    <a:pt x="1683" y="381"/>
                    <a:pt x="1683" y="478"/>
                  </a:cubicBezTo>
                  <a:cubicBezTo>
                    <a:pt x="1683" y="573"/>
                    <a:pt x="1651" y="1017"/>
                    <a:pt x="1683" y="1144"/>
                  </a:cubicBezTo>
                  <a:cubicBezTo>
                    <a:pt x="1724" y="1271"/>
                    <a:pt x="1757" y="1515"/>
                    <a:pt x="1757" y="1663"/>
                  </a:cubicBezTo>
                  <a:cubicBezTo>
                    <a:pt x="1757" y="1810"/>
                    <a:pt x="1619" y="2023"/>
                    <a:pt x="1619" y="2023"/>
                  </a:cubicBezTo>
                  <a:cubicBezTo>
                    <a:pt x="1196" y="1948"/>
                    <a:pt x="1196" y="1948"/>
                    <a:pt x="1196" y="1948"/>
                  </a:cubicBezTo>
                  <a:cubicBezTo>
                    <a:pt x="963" y="2054"/>
                    <a:pt x="963" y="2054"/>
                    <a:pt x="963" y="2054"/>
                  </a:cubicBezTo>
                  <a:cubicBezTo>
                    <a:pt x="783" y="1970"/>
                    <a:pt x="783" y="1970"/>
                    <a:pt x="783" y="1970"/>
                  </a:cubicBezTo>
                  <a:cubicBezTo>
                    <a:pt x="179" y="1937"/>
                    <a:pt x="179" y="1937"/>
                    <a:pt x="179" y="1937"/>
                  </a:cubicBezTo>
                  <a:cubicBezTo>
                    <a:pt x="169" y="2075"/>
                    <a:pt x="0" y="2383"/>
                    <a:pt x="0" y="2383"/>
                  </a:cubicBezTo>
                  <a:cubicBezTo>
                    <a:pt x="296" y="2435"/>
                    <a:pt x="127" y="2754"/>
                    <a:pt x="127" y="2754"/>
                  </a:cubicBezTo>
                  <a:cubicBezTo>
                    <a:pt x="466" y="2795"/>
                    <a:pt x="528" y="3219"/>
                    <a:pt x="528" y="3219"/>
                  </a:cubicBezTo>
                  <a:cubicBezTo>
                    <a:pt x="910" y="3325"/>
                    <a:pt x="741" y="3430"/>
                    <a:pt x="783" y="3473"/>
                  </a:cubicBezTo>
                  <a:cubicBezTo>
                    <a:pt x="826" y="3515"/>
                    <a:pt x="921" y="3452"/>
                    <a:pt x="983" y="3515"/>
                  </a:cubicBezTo>
                  <a:cubicBezTo>
                    <a:pt x="1058" y="3590"/>
                    <a:pt x="921" y="3695"/>
                    <a:pt x="1037" y="3738"/>
                  </a:cubicBezTo>
                  <a:cubicBezTo>
                    <a:pt x="1143" y="3769"/>
                    <a:pt x="1323" y="3917"/>
                    <a:pt x="1323" y="3917"/>
                  </a:cubicBezTo>
                  <a:cubicBezTo>
                    <a:pt x="1080" y="4098"/>
                    <a:pt x="1323" y="4310"/>
                    <a:pt x="1323" y="4310"/>
                  </a:cubicBezTo>
                  <a:cubicBezTo>
                    <a:pt x="1091" y="4553"/>
                    <a:pt x="1091" y="4553"/>
                    <a:pt x="1091" y="4553"/>
                  </a:cubicBezTo>
                  <a:cubicBezTo>
                    <a:pt x="1345" y="4986"/>
                    <a:pt x="1345" y="4986"/>
                    <a:pt x="1345" y="4986"/>
                  </a:cubicBezTo>
                  <a:cubicBezTo>
                    <a:pt x="1345" y="4986"/>
                    <a:pt x="963" y="5094"/>
                    <a:pt x="963" y="5199"/>
                  </a:cubicBezTo>
                  <a:cubicBezTo>
                    <a:pt x="963" y="5305"/>
                    <a:pt x="1185" y="5273"/>
                    <a:pt x="1185" y="5421"/>
                  </a:cubicBezTo>
                  <a:cubicBezTo>
                    <a:pt x="1185" y="5527"/>
                    <a:pt x="772" y="5971"/>
                    <a:pt x="561" y="6182"/>
                  </a:cubicBezTo>
                  <a:cubicBezTo>
                    <a:pt x="783" y="6299"/>
                    <a:pt x="974" y="6406"/>
                    <a:pt x="1101" y="6363"/>
                  </a:cubicBezTo>
                  <a:cubicBezTo>
                    <a:pt x="1302" y="6299"/>
                    <a:pt x="1597" y="6363"/>
                    <a:pt x="1778" y="6299"/>
                  </a:cubicBezTo>
                  <a:cubicBezTo>
                    <a:pt x="1948" y="6236"/>
                    <a:pt x="2192" y="5814"/>
                    <a:pt x="2287" y="5908"/>
                  </a:cubicBezTo>
                  <a:cubicBezTo>
                    <a:pt x="2382" y="6003"/>
                    <a:pt x="2466" y="6025"/>
                    <a:pt x="2636" y="6025"/>
                  </a:cubicBezTo>
                  <a:cubicBezTo>
                    <a:pt x="2817" y="6025"/>
                    <a:pt x="2953" y="6193"/>
                    <a:pt x="3058" y="6290"/>
                  </a:cubicBezTo>
                  <a:cubicBezTo>
                    <a:pt x="3166" y="6395"/>
                    <a:pt x="3101" y="6290"/>
                    <a:pt x="3366" y="6290"/>
                  </a:cubicBezTo>
                  <a:cubicBezTo>
                    <a:pt x="3429" y="6290"/>
                    <a:pt x="3483" y="6290"/>
                    <a:pt x="3526" y="6279"/>
                  </a:cubicBezTo>
                  <a:cubicBezTo>
                    <a:pt x="3493" y="6215"/>
                    <a:pt x="3450" y="6152"/>
                    <a:pt x="3420" y="6120"/>
                  </a:cubicBezTo>
                  <a:cubicBezTo>
                    <a:pt x="3345" y="6046"/>
                    <a:pt x="3239" y="5833"/>
                    <a:pt x="3144" y="5738"/>
                  </a:cubicBezTo>
                  <a:cubicBezTo>
                    <a:pt x="3039" y="5633"/>
                    <a:pt x="2804" y="5771"/>
                    <a:pt x="2879" y="5549"/>
                  </a:cubicBezTo>
                  <a:cubicBezTo>
                    <a:pt x="2953" y="5325"/>
                    <a:pt x="2668" y="5189"/>
                    <a:pt x="2668" y="5081"/>
                  </a:cubicBezTo>
                  <a:cubicBezTo>
                    <a:pt x="2668" y="4986"/>
                    <a:pt x="2614" y="4585"/>
                    <a:pt x="2614" y="4585"/>
                  </a:cubicBezTo>
                  <a:cubicBezTo>
                    <a:pt x="2985" y="4585"/>
                    <a:pt x="3515" y="4288"/>
                    <a:pt x="3567" y="4172"/>
                  </a:cubicBezTo>
                  <a:cubicBezTo>
                    <a:pt x="3620" y="4066"/>
                    <a:pt x="3515" y="3993"/>
                    <a:pt x="3567" y="3874"/>
                  </a:cubicBezTo>
                  <a:cubicBezTo>
                    <a:pt x="3599" y="3758"/>
                    <a:pt x="3683" y="3176"/>
                    <a:pt x="3705" y="3019"/>
                  </a:cubicBezTo>
                  <a:cubicBezTo>
                    <a:pt x="3483" y="2933"/>
                    <a:pt x="3483" y="2933"/>
                    <a:pt x="3483" y="2933"/>
                  </a:cubicBezTo>
                  <a:cubicBezTo>
                    <a:pt x="3483" y="2933"/>
                    <a:pt x="3377" y="2594"/>
                    <a:pt x="3334" y="254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1" name="Freeform 16"/>
            <p:cNvSpPr>
              <a:spLocks noChangeArrowheads="1"/>
            </p:cNvSpPr>
            <p:nvPr/>
          </p:nvSpPr>
          <p:spPr bwMode="auto">
            <a:xfrm>
              <a:off x="1681" y="5352"/>
              <a:ext cx="1159" cy="1217"/>
            </a:xfrm>
            <a:custGeom>
              <a:avLst/>
              <a:gdLst>
                <a:gd name="T0" fmla="*/ 2848 w 5114"/>
                <a:gd name="T1" fmla="*/ 1431 h 5369"/>
                <a:gd name="T2" fmla="*/ 2848 w 5114"/>
                <a:gd name="T3" fmla="*/ 1431 h 5369"/>
                <a:gd name="T4" fmla="*/ 2848 w 5114"/>
                <a:gd name="T5" fmla="*/ 213 h 5369"/>
                <a:gd name="T6" fmla="*/ 2297 w 5114"/>
                <a:gd name="T7" fmla="*/ 0 h 5369"/>
                <a:gd name="T8" fmla="*/ 2053 w 5114"/>
                <a:gd name="T9" fmla="*/ 43 h 5369"/>
                <a:gd name="T10" fmla="*/ 2086 w 5114"/>
                <a:gd name="T11" fmla="*/ 75 h 5369"/>
                <a:gd name="T12" fmla="*/ 1663 w 5114"/>
                <a:gd name="T13" fmla="*/ 509 h 5369"/>
                <a:gd name="T14" fmla="*/ 1292 w 5114"/>
                <a:gd name="T15" fmla="*/ 1304 h 5369"/>
                <a:gd name="T16" fmla="*/ 805 w 5114"/>
                <a:gd name="T17" fmla="*/ 1737 h 5369"/>
                <a:gd name="T18" fmla="*/ 487 w 5114"/>
                <a:gd name="T19" fmla="*/ 1653 h 5369"/>
                <a:gd name="T20" fmla="*/ 254 w 5114"/>
                <a:gd name="T21" fmla="*/ 1801 h 5369"/>
                <a:gd name="T22" fmla="*/ 0 w 5114"/>
                <a:gd name="T23" fmla="*/ 2892 h 5369"/>
                <a:gd name="T24" fmla="*/ 105 w 5114"/>
                <a:gd name="T25" fmla="*/ 2933 h 5369"/>
                <a:gd name="T26" fmla="*/ 435 w 5114"/>
                <a:gd name="T27" fmla="*/ 2594 h 5369"/>
                <a:gd name="T28" fmla="*/ 933 w 5114"/>
                <a:gd name="T29" fmla="*/ 2118 h 5369"/>
                <a:gd name="T30" fmla="*/ 1344 w 5114"/>
                <a:gd name="T31" fmla="*/ 1896 h 5369"/>
                <a:gd name="T32" fmla="*/ 1948 w 5114"/>
                <a:gd name="T33" fmla="*/ 2415 h 5369"/>
                <a:gd name="T34" fmla="*/ 2308 w 5114"/>
                <a:gd name="T35" fmla="*/ 2605 h 5369"/>
                <a:gd name="T36" fmla="*/ 2415 w 5114"/>
                <a:gd name="T37" fmla="*/ 2944 h 5369"/>
                <a:gd name="T38" fmla="*/ 2277 w 5114"/>
                <a:gd name="T39" fmla="*/ 2838 h 5369"/>
                <a:gd name="T40" fmla="*/ 2034 w 5114"/>
                <a:gd name="T41" fmla="*/ 2922 h 5369"/>
                <a:gd name="T42" fmla="*/ 1631 w 5114"/>
                <a:gd name="T43" fmla="*/ 2816 h 5369"/>
                <a:gd name="T44" fmla="*/ 1450 w 5114"/>
                <a:gd name="T45" fmla="*/ 2997 h 5369"/>
                <a:gd name="T46" fmla="*/ 1196 w 5114"/>
                <a:gd name="T47" fmla="*/ 3241 h 5369"/>
                <a:gd name="T48" fmla="*/ 1441 w 5114"/>
                <a:gd name="T49" fmla="*/ 3611 h 5369"/>
                <a:gd name="T50" fmla="*/ 1536 w 5114"/>
                <a:gd name="T51" fmla="*/ 4012 h 5369"/>
                <a:gd name="T52" fmla="*/ 1842 w 5114"/>
                <a:gd name="T53" fmla="*/ 4245 h 5369"/>
                <a:gd name="T54" fmla="*/ 2129 w 5114"/>
                <a:gd name="T55" fmla="*/ 4437 h 5369"/>
                <a:gd name="T56" fmla="*/ 1937 w 5114"/>
                <a:gd name="T57" fmla="*/ 4659 h 5369"/>
                <a:gd name="T58" fmla="*/ 2202 w 5114"/>
                <a:gd name="T59" fmla="*/ 4881 h 5369"/>
                <a:gd name="T60" fmla="*/ 2583 w 5114"/>
                <a:gd name="T61" fmla="*/ 5062 h 5369"/>
                <a:gd name="T62" fmla="*/ 2859 w 5114"/>
                <a:gd name="T63" fmla="*/ 5241 h 5369"/>
                <a:gd name="T64" fmla="*/ 3103 w 5114"/>
                <a:gd name="T65" fmla="*/ 5305 h 5369"/>
                <a:gd name="T66" fmla="*/ 3357 w 5114"/>
                <a:gd name="T67" fmla="*/ 5368 h 5369"/>
                <a:gd name="T68" fmla="*/ 3695 w 5114"/>
                <a:gd name="T69" fmla="*/ 4542 h 5369"/>
                <a:gd name="T70" fmla="*/ 3949 w 5114"/>
                <a:gd name="T71" fmla="*/ 4447 h 5369"/>
                <a:gd name="T72" fmla="*/ 3896 w 5114"/>
                <a:gd name="T73" fmla="*/ 3971 h 5369"/>
                <a:gd name="T74" fmla="*/ 3747 w 5114"/>
                <a:gd name="T75" fmla="*/ 3896 h 5369"/>
                <a:gd name="T76" fmla="*/ 4245 w 5114"/>
                <a:gd name="T77" fmla="*/ 3611 h 5369"/>
                <a:gd name="T78" fmla="*/ 4309 w 5114"/>
                <a:gd name="T79" fmla="*/ 3176 h 5369"/>
                <a:gd name="T80" fmla="*/ 4691 w 5114"/>
                <a:gd name="T81" fmla="*/ 3314 h 5369"/>
                <a:gd name="T82" fmla="*/ 5113 w 5114"/>
                <a:gd name="T83" fmla="*/ 3176 h 5369"/>
                <a:gd name="T84" fmla="*/ 5072 w 5114"/>
                <a:gd name="T85" fmla="*/ 2901 h 5369"/>
                <a:gd name="T86" fmla="*/ 2848 w 5114"/>
                <a:gd name="T87" fmla="*/ 1431 h 536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</a:cxnLst>
              <a:rect l="0" t="0" r="r" b="b"/>
              <a:pathLst>
                <a:path w="5114" h="5369">
                  <a:moveTo>
                    <a:pt x="2848" y="1431"/>
                  </a:moveTo>
                  <a:lnTo>
                    <a:pt x="2848" y="1431"/>
                  </a:lnTo>
                  <a:cubicBezTo>
                    <a:pt x="3038" y="933"/>
                    <a:pt x="2848" y="213"/>
                    <a:pt x="2848" y="213"/>
                  </a:cubicBezTo>
                  <a:cubicBezTo>
                    <a:pt x="2297" y="0"/>
                    <a:pt x="2297" y="0"/>
                    <a:pt x="2297" y="0"/>
                  </a:cubicBezTo>
                  <a:cubicBezTo>
                    <a:pt x="2053" y="43"/>
                    <a:pt x="2053" y="43"/>
                    <a:pt x="2053" y="43"/>
                  </a:cubicBezTo>
                  <a:cubicBezTo>
                    <a:pt x="2064" y="54"/>
                    <a:pt x="2075" y="65"/>
                    <a:pt x="2086" y="75"/>
                  </a:cubicBezTo>
                  <a:cubicBezTo>
                    <a:pt x="2139" y="127"/>
                    <a:pt x="1758" y="424"/>
                    <a:pt x="1663" y="509"/>
                  </a:cubicBezTo>
                  <a:cubicBezTo>
                    <a:pt x="1577" y="595"/>
                    <a:pt x="1292" y="1304"/>
                    <a:pt x="1292" y="1304"/>
                  </a:cubicBezTo>
                  <a:cubicBezTo>
                    <a:pt x="1292" y="1304"/>
                    <a:pt x="900" y="1631"/>
                    <a:pt x="805" y="1737"/>
                  </a:cubicBezTo>
                  <a:cubicBezTo>
                    <a:pt x="700" y="1832"/>
                    <a:pt x="573" y="1737"/>
                    <a:pt x="487" y="1653"/>
                  </a:cubicBezTo>
                  <a:cubicBezTo>
                    <a:pt x="403" y="1568"/>
                    <a:pt x="254" y="1801"/>
                    <a:pt x="254" y="1801"/>
                  </a:cubicBezTo>
                  <a:cubicBezTo>
                    <a:pt x="360" y="2086"/>
                    <a:pt x="138" y="2616"/>
                    <a:pt x="0" y="2892"/>
                  </a:cubicBezTo>
                  <a:cubicBezTo>
                    <a:pt x="32" y="2913"/>
                    <a:pt x="75" y="2933"/>
                    <a:pt x="105" y="2933"/>
                  </a:cubicBezTo>
                  <a:cubicBezTo>
                    <a:pt x="265" y="2933"/>
                    <a:pt x="370" y="2732"/>
                    <a:pt x="435" y="2594"/>
                  </a:cubicBezTo>
                  <a:cubicBezTo>
                    <a:pt x="498" y="2467"/>
                    <a:pt x="773" y="2192"/>
                    <a:pt x="933" y="2118"/>
                  </a:cubicBezTo>
                  <a:cubicBezTo>
                    <a:pt x="1079" y="2045"/>
                    <a:pt x="1196" y="1896"/>
                    <a:pt x="1344" y="1896"/>
                  </a:cubicBezTo>
                  <a:cubicBezTo>
                    <a:pt x="1493" y="1896"/>
                    <a:pt x="1747" y="2277"/>
                    <a:pt x="1948" y="2415"/>
                  </a:cubicBezTo>
                  <a:cubicBezTo>
                    <a:pt x="2139" y="2551"/>
                    <a:pt x="2213" y="2510"/>
                    <a:pt x="2308" y="2605"/>
                  </a:cubicBezTo>
                  <a:cubicBezTo>
                    <a:pt x="2404" y="2700"/>
                    <a:pt x="2605" y="2944"/>
                    <a:pt x="2415" y="2944"/>
                  </a:cubicBezTo>
                  <a:cubicBezTo>
                    <a:pt x="2213" y="2944"/>
                    <a:pt x="2340" y="2901"/>
                    <a:pt x="2277" y="2838"/>
                  </a:cubicBezTo>
                  <a:cubicBezTo>
                    <a:pt x="2213" y="2773"/>
                    <a:pt x="2234" y="2881"/>
                    <a:pt x="2034" y="2922"/>
                  </a:cubicBezTo>
                  <a:cubicBezTo>
                    <a:pt x="1831" y="2965"/>
                    <a:pt x="1790" y="2816"/>
                    <a:pt x="1631" y="2816"/>
                  </a:cubicBezTo>
                  <a:cubicBezTo>
                    <a:pt x="1472" y="2816"/>
                    <a:pt x="1588" y="2997"/>
                    <a:pt x="1450" y="2997"/>
                  </a:cubicBezTo>
                  <a:cubicBezTo>
                    <a:pt x="1314" y="2997"/>
                    <a:pt x="1196" y="3135"/>
                    <a:pt x="1196" y="3241"/>
                  </a:cubicBezTo>
                  <a:cubicBezTo>
                    <a:pt x="1196" y="3336"/>
                    <a:pt x="1420" y="3495"/>
                    <a:pt x="1441" y="3611"/>
                  </a:cubicBezTo>
                  <a:cubicBezTo>
                    <a:pt x="1450" y="3717"/>
                    <a:pt x="1450" y="3917"/>
                    <a:pt x="1536" y="4012"/>
                  </a:cubicBezTo>
                  <a:cubicBezTo>
                    <a:pt x="1631" y="4109"/>
                    <a:pt x="1758" y="4161"/>
                    <a:pt x="1842" y="4245"/>
                  </a:cubicBezTo>
                  <a:cubicBezTo>
                    <a:pt x="1917" y="4331"/>
                    <a:pt x="2129" y="4331"/>
                    <a:pt x="2129" y="4437"/>
                  </a:cubicBezTo>
                  <a:cubicBezTo>
                    <a:pt x="2129" y="4542"/>
                    <a:pt x="1937" y="4553"/>
                    <a:pt x="1937" y="4659"/>
                  </a:cubicBezTo>
                  <a:cubicBezTo>
                    <a:pt x="1937" y="4764"/>
                    <a:pt x="2118" y="4786"/>
                    <a:pt x="2202" y="4881"/>
                  </a:cubicBezTo>
                  <a:cubicBezTo>
                    <a:pt x="2297" y="4965"/>
                    <a:pt x="2456" y="5062"/>
                    <a:pt x="2583" y="5062"/>
                  </a:cubicBezTo>
                  <a:cubicBezTo>
                    <a:pt x="2711" y="5062"/>
                    <a:pt x="2816" y="5113"/>
                    <a:pt x="2859" y="5241"/>
                  </a:cubicBezTo>
                  <a:cubicBezTo>
                    <a:pt x="2900" y="5357"/>
                    <a:pt x="3018" y="5327"/>
                    <a:pt x="3103" y="5305"/>
                  </a:cubicBezTo>
                  <a:cubicBezTo>
                    <a:pt x="3155" y="5284"/>
                    <a:pt x="3292" y="5294"/>
                    <a:pt x="3357" y="5368"/>
                  </a:cubicBezTo>
                  <a:cubicBezTo>
                    <a:pt x="3590" y="5092"/>
                    <a:pt x="3695" y="4542"/>
                    <a:pt x="3695" y="4542"/>
                  </a:cubicBezTo>
                  <a:cubicBezTo>
                    <a:pt x="3949" y="4447"/>
                    <a:pt x="3949" y="4447"/>
                    <a:pt x="3949" y="4447"/>
                  </a:cubicBezTo>
                  <a:cubicBezTo>
                    <a:pt x="3896" y="3971"/>
                    <a:pt x="3896" y="3971"/>
                    <a:pt x="3896" y="3971"/>
                  </a:cubicBezTo>
                  <a:cubicBezTo>
                    <a:pt x="3747" y="3896"/>
                    <a:pt x="3747" y="3896"/>
                    <a:pt x="3747" y="3896"/>
                  </a:cubicBezTo>
                  <a:cubicBezTo>
                    <a:pt x="3833" y="3611"/>
                    <a:pt x="4245" y="3611"/>
                    <a:pt x="4245" y="3611"/>
                  </a:cubicBezTo>
                  <a:cubicBezTo>
                    <a:pt x="4245" y="3611"/>
                    <a:pt x="4150" y="3251"/>
                    <a:pt x="4309" y="3176"/>
                  </a:cubicBezTo>
                  <a:cubicBezTo>
                    <a:pt x="4469" y="3114"/>
                    <a:pt x="4531" y="3409"/>
                    <a:pt x="4691" y="3314"/>
                  </a:cubicBezTo>
                  <a:cubicBezTo>
                    <a:pt x="4848" y="3230"/>
                    <a:pt x="5113" y="3176"/>
                    <a:pt x="5113" y="3176"/>
                  </a:cubicBezTo>
                  <a:cubicBezTo>
                    <a:pt x="5113" y="3176"/>
                    <a:pt x="5051" y="3038"/>
                    <a:pt x="5072" y="2901"/>
                  </a:cubicBezTo>
                  <a:cubicBezTo>
                    <a:pt x="3982" y="2627"/>
                    <a:pt x="2848" y="1431"/>
                    <a:pt x="2848" y="143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2" name="Freeform 17"/>
            <p:cNvSpPr>
              <a:spLocks noChangeArrowheads="1"/>
            </p:cNvSpPr>
            <p:nvPr/>
          </p:nvSpPr>
          <p:spPr bwMode="auto">
            <a:xfrm>
              <a:off x="217" y="3823"/>
              <a:ext cx="1898" cy="1301"/>
            </a:xfrm>
            <a:custGeom>
              <a:avLst/>
              <a:gdLst>
                <a:gd name="T0" fmla="*/ 8375 w 8376"/>
                <a:gd name="T1" fmla="*/ 2955 h 5740"/>
                <a:gd name="T2" fmla="*/ 7867 w 8376"/>
                <a:gd name="T3" fmla="*/ 2319 h 5740"/>
                <a:gd name="T4" fmla="*/ 7253 w 8376"/>
                <a:gd name="T5" fmla="*/ 2118 h 5740"/>
                <a:gd name="T6" fmla="*/ 6395 w 8376"/>
                <a:gd name="T7" fmla="*/ 1662 h 5740"/>
                <a:gd name="T8" fmla="*/ 5410 w 8376"/>
                <a:gd name="T9" fmla="*/ 1683 h 5740"/>
                <a:gd name="T10" fmla="*/ 5029 w 8376"/>
                <a:gd name="T11" fmla="*/ 1630 h 5740"/>
                <a:gd name="T12" fmla="*/ 4701 w 8376"/>
                <a:gd name="T13" fmla="*/ 1028 h 5740"/>
                <a:gd name="T14" fmla="*/ 4034 w 8376"/>
                <a:gd name="T15" fmla="*/ 1153 h 5740"/>
                <a:gd name="T16" fmla="*/ 3758 w 8376"/>
                <a:gd name="T17" fmla="*/ 1281 h 5740"/>
                <a:gd name="T18" fmla="*/ 3357 w 8376"/>
                <a:gd name="T19" fmla="*/ 1640 h 5740"/>
                <a:gd name="T20" fmla="*/ 2943 w 8376"/>
                <a:gd name="T21" fmla="*/ 1302 h 5740"/>
                <a:gd name="T22" fmla="*/ 1715 w 8376"/>
                <a:gd name="T23" fmla="*/ 625 h 5740"/>
                <a:gd name="T24" fmla="*/ 1387 w 8376"/>
                <a:gd name="T25" fmla="*/ 360 h 5740"/>
                <a:gd name="T26" fmla="*/ 762 w 8376"/>
                <a:gd name="T27" fmla="*/ 179 h 5740"/>
                <a:gd name="T28" fmla="*/ 53 w 8376"/>
                <a:gd name="T29" fmla="*/ 276 h 5740"/>
                <a:gd name="T30" fmla="*/ 700 w 8376"/>
                <a:gd name="T31" fmla="*/ 1186 h 5740"/>
                <a:gd name="T32" fmla="*/ 1208 w 8376"/>
                <a:gd name="T33" fmla="*/ 1789 h 5740"/>
                <a:gd name="T34" fmla="*/ 1409 w 8376"/>
                <a:gd name="T35" fmla="*/ 2509 h 5740"/>
                <a:gd name="T36" fmla="*/ 1641 w 8376"/>
                <a:gd name="T37" fmla="*/ 2912 h 5740"/>
                <a:gd name="T38" fmla="*/ 1609 w 8376"/>
                <a:gd name="T39" fmla="*/ 3388 h 5740"/>
                <a:gd name="T40" fmla="*/ 1958 w 8376"/>
                <a:gd name="T41" fmla="*/ 4097 h 5740"/>
                <a:gd name="T42" fmla="*/ 2223 w 8376"/>
                <a:gd name="T43" fmla="*/ 4754 h 5740"/>
                <a:gd name="T44" fmla="*/ 2816 w 8376"/>
                <a:gd name="T45" fmla="*/ 5071 h 5740"/>
                <a:gd name="T46" fmla="*/ 3325 w 8376"/>
                <a:gd name="T47" fmla="*/ 5409 h 5740"/>
                <a:gd name="T48" fmla="*/ 4214 w 8376"/>
                <a:gd name="T49" fmla="*/ 5642 h 5740"/>
                <a:gd name="T50" fmla="*/ 4352 w 8376"/>
                <a:gd name="T51" fmla="*/ 5579 h 5740"/>
                <a:gd name="T52" fmla="*/ 3896 w 8376"/>
                <a:gd name="T53" fmla="*/ 5008 h 5740"/>
                <a:gd name="T54" fmla="*/ 4299 w 8376"/>
                <a:gd name="T55" fmla="*/ 4903 h 5740"/>
                <a:gd name="T56" fmla="*/ 4023 w 8376"/>
                <a:gd name="T57" fmla="*/ 4478 h 5740"/>
                <a:gd name="T58" fmla="*/ 4479 w 8376"/>
                <a:gd name="T59" fmla="*/ 4129 h 5740"/>
                <a:gd name="T60" fmla="*/ 4913 w 8376"/>
                <a:gd name="T61" fmla="*/ 3959 h 5740"/>
                <a:gd name="T62" fmla="*/ 5294 w 8376"/>
                <a:gd name="T63" fmla="*/ 4224 h 5740"/>
                <a:gd name="T64" fmla="*/ 5792 w 8376"/>
                <a:gd name="T65" fmla="*/ 4140 h 5740"/>
                <a:gd name="T66" fmla="*/ 6225 w 8376"/>
                <a:gd name="T67" fmla="*/ 4552 h 5740"/>
                <a:gd name="T68" fmla="*/ 6184 w 8376"/>
                <a:gd name="T69" fmla="*/ 4075 h 5740"/>
                <a:gd name="T70" fmla="*/ 6554 w 8376"/>
                <a:gd name="T71" fmla="*/ 3929 h 5740"/>
                <a:gd name="T72" fmla="*/ 6828 w 8376"/>
                <a:gd name="T73" fmla="*/ 3547 h 5740"/>
                <a:gd name="T74" fmla="*/ 7496 w 8376"/>
                <a:gd name="T75" fmla="*/ 3588 h 5740"/>
                <a:gd name="T76" fmla="*/ 8375 w 8376"/>
                <a:gd name="T77" fmla="*/ 2955 h 57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</a:cxnLst>
              <a:rect l="0" t="0" r="r" b="b"/>
              <a:pathLst>
                <a:path w="8376" h="5740">
                  <a:moveTo>
                    <a:pt x="8375" y="2955"/>
                  </a:moveTo>
                  <a:lnTo>
                    <a:pt x="8375" y="2955"/>
                  </a:lnTo>
                  <a:cubicBezTo>
                    <a:pt x="8375" y="2817"/>
                    <a:pt x="8067" y="2679"/>
                    <a:pt x="8067" y="2679"/>
                  </a:cubicBezTo>
                  <a:cubicBezTo>
                    <a:pt x="8067" y="2414"/>
                    <a:pt x="7761" y="2468"/>
                    <a:pt x="7867" y="2319"/>
                  </a:cubicBezTo>
                  <a:cubicBezTo>
                    <a:pt x="7930" y="2233"/>
                    <a:pt x="7824" y="2033"/>
                    <a:pt x="7740" y="1916"/>
                  </a:cubicBezTo>
                  <a:cubicBezTo>
                    <a:pt x="7665" y="1970"/>
                    <a:pt x="7421" y="2118"/>
                    <a:pt x="7253" y="2118"/>
                  </a:cubicBezTo>
                  <a:cubicBezTo>
                    <a:pt x="7061" y="2118"/>
                    <a:pt x="7093" y="1991"/>
                    <a:pt x="7093" y="1991"/>
                  </a:cubicBezTo>
                  <a:cubicBezTo>
                    <a:pt x="6861" y="1991"/>
                    <a:pt x="6395" y="1662"/>
                    <a:pt x="6395" y="1662"/>
                  </a:cubicBezTo>
                  <a:cubicBezTo>
                    <a:pt x="6395" y="1662"/>
                    <a:pt x="5675" y="1864"/>
                    <a:pt x="5600" y="1864"/>
                  </a:cubicBezTo>
                  <a:cubicBezTo>
                    <a:pt x="5527" y="1864"/>
                    <a:pt x="5495" y="1683"/>
                    <a:pt x="5410" y="1683"/>
                  </a:cubicBezTo>
                  <a:cubicBezTo>
                    <a:pt x="5315" y="1683"/>
                    <a:pt x="5273" y="2011"/>
                    <a:pt x="5156" y="2011"/>
                  </a:cubicBezTo>
                  <a:cubicBezTo>
                    <a:pt x="5050" y="2011"/>
                    <a:pt x="5029" y="1630"/>
                    <a:pt x="5029" y="1630"/>
                  </a:cubicBezTo>
                  <a:cubicBezTo>
                    <a:pt x="4753" y="1504"/>
                    <a:pt x="4753" y="1504"/>
                    <a:pt x="4753" y="1504"/>
                  </a:cubicBezTo>
                  <a:cubicBezTo>
                    <a:pt x="4753" y="1504"/>
                    <a:pt x="4839" y="1091"/>
                    <a:pt x="4701" y="1028"/>
                  </a:cubicBezTo>
                  <a:cubicBezTo>
                    <a:pt x="4501" y="942"/>
                    <a:pt x="4404" y="1239"/>
                    <a:pt x="4288" y="1134"/>
                  </a:cubicBezTo>
                  <a:cubicBezTo>
                    <a:pt x="4171" y="1017"/>
                    <a:pt x="4098" y="1091"/>
                    <a:pt x="4034" y="1153"/>
                  </a:cubicBezTo>
                  <a:cubicBezTo>
                    <a:pt x="3971" y="1218"/>
                    <a:pt x="4066" y="1567"/>
                    <a:pt x="3928" y="1567"/>
                  </a:cubicBezTo>
                  <a:cubicBezTo>
                    <a:pt x="3790" y="1567"/>
                    <a:pt x="3758" y="1408"/>
                    <a:pt x="3758" y="1281"/>
                  </a:cubicBezTo>
                  <a:cubicBezTo>
                    <a:pt x="3758" y="1153"/>
                    <a:pt x="3611" y="1134"/>
                    <a:pt x="3611" y="1367"/>
                  </a:cubicBezTo>
                  <a:cubicBezTo>
                    <a:pt x="3611" y="1610"/>
                    <a:pt x="3441" y="1640"/>
                    <a:pt x="3357" y="1640"/>
                  </a:cubicBezTo>
                  <a:cubicBezTo>
                    <a:pt x="3282" y="1640"/>
                    <a:pt x="3187" y="1302"/>
                    <a:pt x="3187" y="1302"/>
                  </a:cubicBezTo>
                  <a:cubicBezTo>
                    <a:pt x="2943" y="1302"/>
                    <a:pt x="2943" y="1302"/>
                    <a:pt x="2943" y="1302"/>
                  </a:cubicBezTo>
                  <a:cubicBezTo>
                    <a:pt x="2859" y="1134"/>
                    <a:pt x="2859" y="1134"/>
                    <a:pt x="2859" y="1134"/>
                  </a:cubicBezTo>
                  <a:cubicBezTo>
                    <a:pt x="2859" y="1134"/>
                    <a:pt x="1715" y="804"/>
                    <a:pt x="1715" y="625"/>
                  </a:cubicBezTo>
                  <a:cubicBezTo>
                    <a:pt x="1715" y="509"/>
                    <a:pt x="1579" y="339"/>
                    <a:pt x="1482" y="233"/>
                  </a:cubicBezTo>
                  <a:cubicBezTo>
                    <a:pt x="1482" y="298"/>
                    <a:pt x="1461" y="360"/>
                    <a:pt x="1387" y="360"/>
                  </a:cubicBezTo>
                  <a:cubicBezTo>
                    <a:pt x="1217" y="360"/>
                    <a:pt x="1112" y="95"/>
                    <a:pt x="954" y="33"/>
                  </a:cubicBezTo>
                  <a:cubicBezTo>
                    <a:pt x="868" y="0"/>
                    <a:pt x="816" y="128"/>
                    <a:pt x="762" y="179"/>
                  </a:cubicBezTo>
                  <a:cubicBezTo>
                    <a:pt x="710" y="233"/>
                    <a:pt x="467" y="201"/>
                    <a:pt x="370" y="106"/>
                  </a:cubicBezTo>
                  <a:cubicBezTo>
                    <a:pt x="286" y="22"/>
                    <a:pt x="96" y="117"/>
                    <a:pt x="53" y="276"/>
                  </a:cubicBezTo>
                  <a:cubicBezTo>
                    <a:pt x="0" y="425"/>
                    <a:pt x="318" y="985"/>
                    <a:pt x="413" y="1080"/>
                  </a:cubicBezTo>
                  <a:cubicBezTo>
                    <a:pt x="508" y="1175"/>
                    <a:pt x="573" y="1186"/>
                    <a:pt x="700" y="1186"/>
                  </a:cubicBezTo>
                  <a:cubicBezTo>
                    <a:pt x="827" y="1186"/>
                    <a:pt x="784" y="1524"/>
                    <a:pt x="890" y="1640"/>
                  </a:cubicBezTo>
                  <a:cubicBezTo>
                    <a:pt x="1006" y="1757"/>
                    <a:pt x="1070" y="1716"/>
                    <a:pt x="1208" y="1789"/>
                  </a:cubicBezTo>
                  <a:cubicBezTo>
                    <a:pt x="1344" y="1853"/>
                    <a:pt x="1208" y="1981"/>
                    <a:pt x="1208" y="2160"/>
                  </a:cubicBezTo>
                  <a:cubicBezTo>
                    <a:pt x="1208" y="2340"/>
                    <a:pt x="1292" y="2468"/>
                    <a:pt x="1409" y="2509"/>
                  </a:cubicBezTo>
                  <a:cubicBezTo>
                    <a:pt x="1525" y="2552"/>
                    <a:pt x="1525" y="2330"/>
                    <a:pt x="1674" y="2371"/>
                  </a:cubicBezTo>
                  <a:cubicBezTo>
                    <a:pt x="1821" y="2414"/>
                    <a:pt x="1674" y="2795"/>
                    <a:pt x="1641" y="2912"/>
                  </a:cubicBezTo>
                  <a:cubicBezTo>
                    <a:pt x="1599" y="3039"/>
                    <a:pt x="1419" y="3177"/>
                    <a:pt x="1387" y="3293"/>
                  </a:cubicBezTo>
                  <a:cubicBezTo>
                    <a:pt x="1355" y="3409"/>
                    <a:pt x="1514" y="3304"/>
                    <a:pt x="1609" y="3388"/>
                  </a:cubicBezTo>
                  <a:cubicBezTo>
                    <a:pt x="1693" y="3483"/>
                    <a:pt x="1609" y="3769"/>
                    <a:pt x="1609" y="3886"/>
                  </a:cubicBezTo>
                  <a:cubicBezTo>
                    <a:pt x="1609" y="4002"/>
                    <a:pt x="1874" y="4013"/>
                    <a:pt x="1958" y="4097"/>
                  </a:cubicBezTo>
                  <a:cubicBezTo>
                    <a:pt x="2044" y="4181"/>
                    <a:pt x="2044" y="4340"/>
                    <a:pt x="2044" y="4532"/>
                  </a:cubicBezTo>
                  <a:cubicBezTo>
                    <a:pt x="2044" y="4711"/>
                    <a:pt x="2139" y="4659"/>
                    <a:pt x="2223" y="4754"/>
                  </a:cubicBezTo>
                  <a:cubicBezTo>
                    <a:pt x="2318" y="4849"/>
                    <a:pt x="2435" y="4965"/>
                    <a:pt x="2521" y="5125"/>
                  </a:cubicBezTo>
                  <a:cubicBezTo>
                    <a:pt x="2605" y="5293"/>
                    <a:pt x="2721" y="5176"/>
                    <a:pt x="2816" y="5071"/>
                  </a:cubicBezTo>
                  <a:cubicBezTo>
                    <a:pt x="2922" y="4965"/>
                    <a:pt x="3060" y="5028"/>
                    <a:pt x="3060" y="5209"/>
                  </a:cubicBezTo>
                  <a:cubicBezTo>
                    <a:pt x="3060" y="5379"/>
                    <a:pt x="3165" y="5357"/>
                    <a:pt x="3325" y="5409"/>
                  </a:cubicBezTo>
                  <a:cubicBezTo>
                    <a:pt x="3484" y="5463"/>
                    <a:pt x="3652" y="5706"/>
                    <a:pt x="3812" y="5706"/>
                  </a:cubicBezTo>
                  <a:cubicBezTo>
                    <a:pt x="3960" y="5706"/>
                    <a:pt x="4044" y="5526"/>
                    <a:pt x="4214" y="5642"/>
                  </a:cubicBezTo>
                  <a:cubicBezTo>
                    <a:pt x="4256" y="5674"/>
                    <a:pt x="4288" y="5706"/>
                    <a:pt x="4299" y="5739"/>
                  </a:cubicBezTo>
                  <a:cubicBezTo>
                    <a:pt x="4352" y="5696"/>
                    <a:pt x="4383" y="5642"/>
                    <a:pt x="4352" y="5579"/>
                  </a:cubicBezTo>
                  <a:cubicBezTo>
                    <a:pt x="4266" y="5420"/>
                    <a:pt x="4299" y="5082"/>
                    <a:pt x="4299" y="5082"/>
                  </a:cubicBezTo>
                  <a:cubicBezTo>
                    <a:pt x="3896" y="5008"/>
                    <a:pt x="3896" y="5008"/>
                    <a:pt x="3896" y="5008"/>
                  </a:cubicBezTo>
                  <a:cubicBezTo>
                    <a:pt x="3949" y="4849"/>
                    <a:pt x="3949" y="4849"/>
                    <a:pt x="3949" y="4849"/>
                  </a:cubicBezTo>
                  <a:cubicBezTo>
                    <a:pt x="4299" y="4903"/>
                    <a:pt x="4299" y="4903"/>
                    <a:pt x="4299" y="4903"/>
                  </a:cubicBezTo>
                  <a:cubicBezTo>
                    <a:pt x="4299" y="4765"/>
                    <a:pt x="4299" y="4765"/>
                    <a:pt x="4299" y="4765"/>
                  </a:cubicBezTo>
                  <a:cubicBezTo>
                    <a:pt x="4299" y="4765"/>
                    <a:pt x="4023" y="4679"/>
                    <a:pt x="4023" y="4478"/>
                  </a:cubicBezTo>
                  <a:cubicBezTo>
                    <a:pt x="4023" y="4288"/>
                    <a:pt x="4320" y="4288"/>
                    <a:pt x="4320" y="4288"/>
                  </a:cubicBezTo>
                  <a:cubicBezTo>
                    <a:pt x="4479" y="4129"/>
                    <a:pt x="4479" y="4129"/>
                    <a:pt x="4479" y="4129"/>
                  </a:cubicBezTo>
                  <a:cubicBezTo>
                    <a:pt x="4415" y="3886"/>
                    <a:pt x="4415" y="3886"/>
                    <a:pt x="4415" y="3886"/>
                  </a:cubicBezTo>
                  <a:cubicBezTo>
                    <a:pt x="4913" y="3959"/>
                    <a:pt x="4913" y="3959"/>
                    <a:pt x="4913" y="3959"/>
                  </a:cubicBezTo>
                  <a:cubicBezTo>
                    <a:pt x="5008" y="4172"/>
                    <a:pt x="5008" y="4172"/>
                    <a:pt x="5008" y="4172"/>
                  </a:cubicBezTo>
                  <a:cubicBezTo>
                    <a:pt x="5294" y="4224"/>
                    <a:pt x="5294" y="4224"/>
                    <a:pt x="5294" y="4224"/>
                  </a:cubicBezTo>
                  <a:cubicBezTo>
                    <a:pt x="5443" y="4075"/>
                    <a:pt x="5443" y="4075"/>
                    <a:pt x="5443" y="4075"/>
                  </a:cubicBezTo>
                  <a:cubicBezTo>
                    <a:pt x="5792" y="4140"/>
                    <a:pt x="5792" y="4140"/>
                    <a:pt x="5792" y="4140"/>
                  </a:cubicBezTo>
                  <a:cubicBezTo>
                    <a:pt x="5792" y="4405"/>
                    <a:pt x="5792" y="4405"/>
                    <a:pt x="5792" y="4405"/>
                  </a:cubicBezTo>
                  <a:cubicBezTo>
                    <a:pt x="6225" y="4552"/>
                    <a:pt x="6225" y="4552"/>
                    <a:pt x="6225" y="4552"/>
                  </a:cubicBezTo>
                  <a:cubicBezTo>
                    <a:pt x="6417" y="4308"/>
                    <a:pt x="6417" y="4308"/>
                    <a:pt x="6417" y="4308"/>
                  </a:cubicBezTo>
                  <a:cubicBezTo>
                    <a:pt x="6184" y="4075"/>
                    <a:pt x="6184" y="4075"/>
                    <a:pt x="6184" y="4075"/>
                  </a:cubicBezTo>
                  <a:cubicBezTo>
                    <a:pt x="6300" y="3896"/>
                    <a:pt x="6300" y="3896"/>
                    <a:pt x="6300" y="3896"/>
                  </a:cubicBezTo>
                  <a:cubicBezTo>
                    <a:pt x="6300" y="3896"/>
                    <a:pt x="6469" y="4002"/>
                    <a:pt x="6554" y="3929"/>
                  </a:cubicBezTo>
                  <a:cubicBezTo>
                    <a:pt x="6628" y="3853"/>
                    <a:pt x="6871" y="3907"/>
                    <a:pt x="6988" y="3791"/>
                  </a:cubicBezTo>
                  <a:cubicBezTo>
                    <a:pt x="7093" y="3685"/>
                    <a:pt x="6828" y="3642"/>
                    <a:pt x="6828" y="3547"/>
                  </a:cubicBezTo>
                  <a:cubicBezTo>
                    <a:pt x="6828" y="3461"/>
                    <a:pt x="7263" y="3356"/>
                    <a:pt x="7263" y="3356"/>
                  </a:cubicBezTo>
                  <a:cubicBezTo>
                    <a:pt x="7496" y="3588"/>
                    <a:pt x="7496" y="3588"/>
                    <a:pt x="7496" y="3588"/>
                  </a:cubicBezTo>
                  <a:cubicBezTo>
                    <a:pt x="7878" y="3494"/>
                    <a:pt x="7878" y="3494"/>
                    <a:pt x="7878" y="3494"/>
                  </a:cubicBezTo>
                  <a:cubicBezTo>
                    <a:pt x="7930" y="3028"/>
                    <a:pt x="8375" y="3082"/>
                    <a:pt x="8375" y="295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3" name="Freeform 18"/>
            <p:cNvSpPr>
              <a:spLocks noChangeArrowheads="1"/>
            </p:cNvSpPr>
            <p:nvPr/>
          </p:nvSpPr>
          <p:spPr bwMode="auto">
            <a:xfrm>
              <a:off x="1300" y="2208"/>
              <a:ext cx="1132" cy="1528"/>
            </a:xfrm>
            <a:custGeom>
              <a:avLst/>
              <a:gdLst>
                <a:gd name="T0" fmla="*/ 4383 w 4998"/>
                <a:gd name="T1" fmla="*/ 5939 h 6744"/>
                <a:gd name="T2" fmla="*/ 4383 w 4998"/>
                <a:gd name="T3" fmla="*/ 5939 h 6744"/>
                <a:gd name="T4" fmla="*/ 4775 w 4998"/>
                <a:gd name="T5" fmla="*/ 5769 h 6744"/>
                <a:gd name="T6" fmla="*/ 4997 w 4998"/>
                <a:gd name="T7" fmla="*/ 5504 h 6744"/>
                <a:gd name="T8" fmla="*/ 4342 w 4998"/>
                <a:gd name="T9" fmla="*/ 4647 h 6744"/>
                <a:gd name="T10" fmla="*/ 4594 w 4998"/>
                <a:gd name="T11" fmla="*/ 4446 h 6744"/>
                <a:gd name="T12" fmla="*/ 4648 w 4998"/>
                <a:gd name="T13" fmla="*/ 4181 h 6744"/>
                <a:gd name="T14" fmla="*/ 4775 w 4998"/>
                <a:gd name="T15" fmla="*/ 4181 h 6744"/>
                <a:gd name="T16" fmla="*/ 4818 w 4998"/>
                <a:gd name="T17" fmla="*/ 3916 h 6744"/>
                <a:gd name="T18" fmla="*/ 4510 w 4998"/>
                <a:gd name="T19" fmla="*/ 3621 h 6744"/>
                <a:gd name="T20" fmla="*/ 4680 w 4998"/>
                <a:gd name="T21" fmla="*/ 3069 h 6744"/>
                <a:gd name="T22" fmla="*/ 4129 w 4998"/>
                <a:gd name="T23" fmla="*/ 2933 h 6744"/>
                <a:gd name="T24" fmla="*/ 4299 w 4998"/>
                <a:gd name="T25" fmla="*/ 2731 h 6744"/>
                <a:gd name="T26" fmla="*/ 4161 w 4998"/>
                <a:gd name="T27" fmla="*/ 2403 h 6744"/>
                <a:gd name="T28" fmla="*/ 4066 w 4998"/>
                <a:gd name="T29" fmla="*/ 2095 h 6744"/>
                <a:gd name="T30" fmla="*/ 4299 w 4998"/>
                <a:gd name="T31" fmla="*/ 1757 h 6744"/>
                <a:gd name="T32" fmla="*/ 4510 w 4998"/>
                <a:gd name="T33" fmla="*/ 1281 h 6744"/>
                <a:gd name="T34" fmla="*/ 4510 w 4998"/>
                <a:gd name="T35" fmla="*/ 1281 h 6744"/>
                <a:gd name="T36" fmla="*/ 4118 w 4998"/>
                <a:gd name="T37" fmla="*/ 1100 h 6744"/>
                <a:gd name="T38" fmla="*/ 4034 w 4998"/>
                <a:gd name="T39" fmla="*/ 826 h 6744"/>
                <a:gd name="T40" fmla="*/ 3609 w 4998"/>
                <a:gd name="T41" fmla="*/ 826 h 6744"/>
                <a:gd name="T42" fmla="*/ 3377 w 4998"/>
                <a:gd name="T43" fmla="*/ 423 h 6744"/>
                <a:gd name="T44" fmla="*/ 2879 w 4998"/>
                <a:gd name="T45" fmla="*/ 0 h 6744"/>
                <a:gd name="T46" fmla="*/ 2710 w 4998"/>
                <a:gd name="T47" fmla="*/ 158 h 6744"/>
                <a:gd name="T48" fmla="*/ 2297 w 4998"/>
                <a:gd name="T49" fmla="*/ 401 h 6744"/>
                <a:gd name="T50" fmla="*/ 1916 w 4998"/>
                <a:gd name="T51" fmla="*/ 1207 h 6744"/>
                <a:gd name="T52" fmla="*/ 1547 w 4998"/>
                <a:gd name="T53" fmla="*/ 1662 h 6744"/>
                <a:gd name="T54" fmla="*/ 1079 w 4998"/>
                <a:gd name="T55" fmla="*/ 2371 h 6744"/>
                <a:gd name="T56" fmla="*/ 847 w 4998"/>
                <a:gd name="T57" fmla="*/ 2647 h 6744"/>
                <a:gd name="T58" fmla="*/ 668 w 4998"/>
                <a:gd name="T59" fmla="*/ 2933 h 6744"/>
                <a:gd name="T60" fmla="*/ 857 w 4998"/>
                <a:gd name="T61" fmla="*/ 3091 h 6744"/>
                <a:gd name="T62" fmla="*/ 720 w 4998"/>
                <a:gd name="T63" fmla="*/ 3323 h 6744"/>
                <a:gd name="T64" fmla="*/ 381 w 4998"/>
                <a:gd name="T65" fmla="*/ 3653 h 6744"/>
                <a:gd name="T66" fmla="*/ 222 w 4998"/>
                <a:gd name="T67" fmla="*/ 3959 h 6744"/>
                <a:gd name="T68" fmla="*/ 43 w 4998"/>
                <a:gd name="T69" fmla="*/ 4297 h 6744"/>
                <a:gd name="T70" fmla="*/ 84 w 4998"/>
                <a:gd name="T71" fmla="*/ 4584 h 6744"/>
                <a:gd name="T72" fmla="*/ 0 w 4998"/>
                <a:gd name="T73" fmla="*/ 4657 h 6744"/>
                <a:gd name="T74" fmla="*/ 11 w 4998"/>
                <a:gd name="T75" fmla="*/ 5134 h 6744"/>
                <a:gd name="T76" fmla="*/ 286 w 4998"/>
                <a:gd name="T77" fmla="*/ 5144 h 6744"/>
                <a:gd name="T78" fmla="*/ 560 w 4998"/>
                <a:gd name="T79" fmla="*/ 5112 h 6744"/>
                <a:gd name="T80" fmla="*/ 709 w 4998"/>
                <a:gd name="T81" fmla="*/ 4741 h 6744"/>
                <a:gd name="T82" fmla="*/ 836 w 4998"/>
                <a:gd name="T83" fmla="*/ 4976 h 6744"/>
                <a:gd name="T84" fmla="*/ 1323 w 4998"/>
                <a:gd name="T85" fmla="*/ 4911 h 6744"/>
                <a:gd name="T86" fmla="*/ 1429 w 4998"/>
                <a:gd name="T87" fmla="*/ 4722 h 6744"/>
                <a:gd name="T88" fmla="*/ 1588 w 4998"/>
                <a:gd name="T89" fmla="*/ 5123 h 6744"/>
                <a:gd name="T90" fmla="*/ 1439 w 4998"/>
                <a:gd name="T91" fmla="*/ 5271 h 6744"/>
                <a:gd name="T92" fmla="*/ 1609 w 4998"/>
                <a:gd name="T93" fmla="*/ 5420 h 6744"/>
                <a:gd name="T94" fmla="*/ 2191 w 4998"/>
                <a:gd name="T95" fmla="*/ 5144 h 6744"/>
                <a:gd name="T96" fmla="*/ 2413 w 4998"/>
                <a:gd name="T97" fmla="*/ 5388 h 6744"/>
                <a:gd name="T98" fmla="*/ 2635 w 4998"/>
                <a:gd name="T99" fmla="*/ 5896 h 6744"/>
                <a:gd name="T100" fmla="*/ 3006 w 4998"/>
                <a:gd name="T101" fmla="*/ 5875 h 6744"/>
                <a:gd name="T102" fmla="*/ 3092 w 4998"/>
                <a:gd name="T103" fmla="*/ 6086 h 6744"/>
                <a:gd name="T104" fmla="*/ 3038 w 4998"/>
                <a:gd name="T105" fmla="*/ 6288 h 6744"/>
                <a:gd name="T106" fmla="*/ 3642 w 4998"/>
                <a:gd name="T107" fmla="*/ 6743 h 6744"/>
                <a:gd name="T108" fmla="*/ 4107 w 4998"/>
                <a:gd name="T109" fmla="*/ 6605 h 6744"/>
                <a:gd name="T110" fmla="*/ 4118 w 4998"/>
                <a:gd name="T111" fmla="*/ 6616 h 6744"/>
                <a:gd name="T112" fmla="*/ 4372 w 4998"/>
                <a:gd name="T113" fmla="*/ 6340 h 6744"/>
                <a:gd name="T114" fmla="*/ 4383 w 4998"/>
                <a:gd name="T115" fmla="*/ 5939 h 674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4998" h="6744">
                  <a:moveTo>
                    <a:pt x="4383" y="5939"/>
                  </a:moveTo>
                  <a:lnTo>
                    <a:pt x="4383" y="5939"/>
                  </a:lnTo>
                  <a:cubicBezTo>
                    <a:pt x="4456" y="5853"/>
                    <a:pt x="4775" y="5769"/>
                    <a:pt x="4775" y="5769"/>
                  </a:cubicBezTo>
                  <a:cubicBezTo>
                    <a:pt x="4997" y="5504"/>
                    <a:pt x="4997" y="5504"/>
                    <a:pt x="4997" y="5504"/>
                  </a:cubicBezTo>
                  <a:cubicBezTo>
                    <a:pt x="4342" y="4647"/>
                    <a:pt x="4342" y="4647"/>
                    <a:pt x="4342" y="4647"/>
                  </a:cubicBezTo>
                  <a:cubicBezTo>
                    <a:pt x="4594" y="4446"/>
                    <a:pt x="4594" y="4446"/>
                    <a:pt x="4594" y="4446"/>
                  </a:cubicBezTo>
                  <a:cubicBezTo>
                    <a:pt x="4648" y="4181"/>
                    <a:pt x="4648" y="4181"/>
                    <a:pt x="4648" y="4181"/>
                  </a:cubicBezTo>
                  <a:cubicBezTo>
                    <a:pt x="4648" y="4181"/>
                    <a:pt x="4743" y="4224"/>
                    <a:pt x="4775" y="4181"/>
                  </a:cubicBezTo>
                  <a:cubicBezTo>
                    <a:pt x="4818" y="4149"/>
                    <a:pt x="4818" y="3916"/>
                    <a:pt x="4818" y="3916"/>
                  </a:cubicBezTo>
                  <a:cubicBezTo>
                    <a:pt x="4510" y="3621"/>
                    <a:pt x="4510" y="3621"/>
                    <a:pt x="4510" y="3621"/>
                  </a:cubicBezTo>
                  <a:cubicBezTo>
                    <a:pt x="4510" y="3621"/>
                    <a:pt x="4775" y="3175"/>
                    <a:pt x="4680" y="3069"/>
                  </a:cubicBezTo>
                  <a:cubicBezTo>
                    <a:pt x="4574" y="2974"/>
                    <a:pt x="4129" y="3028"/>
                    <a:pt x="4129" y="2933"/>
                  </a:cubicBezTo>
                  <a:cubicBezTo>
                    <a:pt x="4129" y="2826"/>
                    <a:pt x="4299" y="2731"/>
                    <a:pt x="4299" y="2731"/>
                  </a:cubicBezTo>
                  <a:cubicBezTo>
                    <a:pt x="4299" y="2731"/>
                    <a:pt x="4161" y="2520"/>
                    <a:pt x="4161" y="2403"/>
                  </a:cubicBezTo>
                  <a:cubicBezTo>
                    <a:pt x="4161" y="2276"/>
                    <a:pt x="3864" y="2308"/>
                    <a:pt x="4066" y="2095"/>
                  </a:cubicBezTo>
                  <a:cubicBezTo>
                    <a:pt x="4277" y="1895"/>
                    <a:pt x="4150" y="1832"/>
                    <a:pt x="4299" y="1757"/>
                  </a:cubicBezTo>
                  <a:cubicBezTo>
                    <a:pt x="4394" y="1705"/>
                    <a:pt x="4469" y="1461"/>
                    <a:pt x="4510" y="1281"/>
                  </a:cubicBezTo>
                  <a:lnTo>
                    <a:pt x="4510" y="1281"/>
                  </a:lnTo>
                  <a:cubicBezTo>
                    <a:pt x="4510" y="1143"/>
                    <a:pt x="4118" y="1100"/>
                    <a:pt x="4118" y="1100"/>
                  </a:cubicBezTo>
                  <a:cubicBezTo>
                    <a:pt x="4034" y="826"/>
                    <a:pt x="4034" y="826"/>
                    <a:pt x="4034" y="826"/>
                  </a:cubicBezTo>
                  <a:cubicBezTo>
                    <a:pt x="3609" y="826"/>
                    <a:pt x="3609" y="826"/>
                    <a:pt x="3609" y="826"/>
                  </a:cubicBezTo>
                  <a:cubicBezTo>
                    <a:pt x="3377" y="423"/>
                    <a:pt x="3377" y="423"/>
                    <a:pt x="3377" y="423"/>
                  </a:cubicBezTo>
                  <a:cubicBezTo>
                    <a:pt x="3590" y="222"/>
                    <a:pt x="3144" y="63"/>
                    <a:pt x="2879" y="0"/>
                  </a:cubicBezTo>
                  <a:cubicBezTo>
                    <a:pt x="2805" y="74"/>
                    <a:pt x="2753" y="138"/>
                    <a:pt x="2710" y="158"/>
                  </a:cubicBezTo>
                  <a:cubicBezTo>
                    <a:pt x="2530" y="244"/>
                    <a:pt x="2383" y="169"/>
                    <a:pt x="2297" y="401"/>
                  </a:cubicBezTo>
                  <a:cubicBezTo>
                    <a:pt x="2213" y="645"/>
                    <a:pt x="2118" y="1121"/>
                    <a:pt x="1916" y="1207"/>
                  </a:cubicBezTo>
                  <a:cubicBezTo>
                    <a:pt x="1715" y="1302"/>
                    <a:pt x="1547" y="1578"/>
                    <a:pt x="1547" y="1662"/>
                  </a:cubicBezTo>
                  <a:cubicBezTo>
                    <a:pt x="1547" y="1757"/>
                    <a:pt x="1239" y="2298"/>
                    <a:pt x="1079" y="2371"/>
                  </a:cubicBezTo>
                  <a:cubicBezTo>
                    <a:pt x="911" y="2444"/>
                    <a:pt x="868" y="2509"/>
                    <a:pt x="847" y="2647"/>
                  </a:cubicBezTo>
                  <a:cubicBezTo>
                    <a:pt x="825" y="2774"/>
                    <a:pt x="698" y="2806"/>
                    <a:pt x="668" y="2933"/>
                  </a:cubicBezTo>
                  <a:cubicBezTo>
                    <a:pt x="635" y="3058"/>
                    <a:pt x="795" y="3039"/>
                    <a:pt x="857" y="3091"/>
                  </a:cubicBezTo>
                  <a:cubicBezTo>
                    <a:pt x="922" y="3155"/>
                    <a:pt x="825" y="3229"/>
                    <a:pt x="720" y="3323"/>
                  </a:cubicBezTo>
                  <a:cubicBezTo>
                    <a:pt x="625" y="3429"/>
                    <a:pt x="455" y="3504"/>
                    <a:pt x="381" y="3653"/>
                  </a:cubicBezTo>
                  <a:cubicBezTo>
                    <a:pt x="297" y="3789"/>
                    <a:pt x="318" y="3864"/>
                    <a:pt x="222" y="3959"/>
                  </a:cubicBezTo>
                  <a:cubicBezTo>
                    <a:pt x="127" y="4054"/>
                    <a:pt x="75" y="4149"/>
                    <a:pt x="43" y="4297"/>
                  </a:cubicBezTo>
                  <a:cubicBezTo>
                    <a:pt x="21" y="4457"/>
                    <a:pt x="148" y="4467"/>
                    <a:pt x="84" y="4584"/>
                  </a:cubicBezTo>
                  <a:cubicBezTo>
                    <a:pt x="64" y="4627"/>
                    <a:pt x="32" y="4647"/>
                    <a:pt x="0" y="4657"/>
                  </a:cubicBezTo>
                  <a:cubicBezTo>
                    <a:pt x="159" y="4901"/>
                    <a:pt x="11" y="5134"/>
                    <a:pt x="11" y="5134"/>
                  </a:cubicBezTo>
                  <a:cubicBezTo>
                    <a:pt x="11" y="5134"/>
                    <a:pt x="243" y="5176"/>
                    <a:pt x="286" y="5144"/>
                  </a:cubicBezTo>
                  <a:cubicBezTo>
                    <a:pt x="318" y="5112"/>
                    <a:pt x="560" y="5112"/>
                    <a:pt x="560" y="5112"/>
                  </a:cubicBezTo>
                  <a:cubicBezTo>
                    <a:pt x="560" y="5112"/>
                    <a:pt x="560" y="4741"/>
                    <a:pt x="709" y="4741"/>
                  </a:cubicBezTo>
                  <a:cubicBezTo>
                    <a:pt x="857" y="4741"/>
                    <a:pt x="836" y="4976"/>
                    <a:pt x="836" y="4976"/>
                  </a:cubicBezTo>
                  <a:cubicBezTo>
                    <a:pt x="1323" y="4911"/>
                    <a:pt x="1323" y="4911"/>
                    <a:pt x="1323" y="4911"/>
                  </a:cubicBezTo>
                  <a:cubicBezTo>
                    <a:pt x="1429" y="4722"/>
                    <a:pt x="1429" y="4722"/>
                    <a:pt x="1429" y="4722"/>
                  </a:cubicBezTo>
                  <a:cubicBezTo>
                    <a:pt x="1620" y="4722"/>
                    <a:pt x="1588" y="5123"/>
                    <a:pt x="1588" y="5123"/>
                  </a:cubicBezTo>
                  <a:cubicBezTo>
                    <a:pt x="1439" y="5271"/>
                    <a:pt x="1439" y="5271"/>
                    <a:pt x="1439" y="5271"/>
                  </a:cubicBezTo>
                  <a:cubicBezTo>
                    <a:pt x="1609" y="5420"/>
                    <a:pt x="1609" y="5420"/>
                    <a:pt x="1609" y="5420"/>
                  </a:cubicBezTo>
                  <a:cubicBezTo>
                    <a:pt x="1609" y="5420"/>
                    <a:pt x="2053" y="5144"/>
                    <a:pt x="2191" y="5144"/>
                  </a:cubicBezTo>
                  <a:cubicBezTo>
                    <a:pt x="2340" y="5144"/>
                    <a:pt x="2413" y="5388"/>
                    <a:pt x="2413" y="5388"/>
                  </a:cubicBezTo>
                  <a:cubicBezTo>
                    <a:pt x="2721" y="5304"/>
                    <a:pt x="2635" y="5896"/>
                    <a:pt x="2635" y="5896"/>
                  </a:cubicBezTo>
                  <a:cubicBezTo>
                    <a:pt x="2635" y="5896"/>
                    <a:pt x="2975" y="5843"/>
                    <a:pt x="3006" y="5875"/>
                  </a:cubicBezTo>
                  <a:cubicBezTo>
                    <a:pt x="3049" y="5907"/>
                    <a:pt x="3155" y="6023"/>
                    <a:pt x="3092" y="6086"/>
                  </a:cubicBezTo>
                  <a:cubicBezTo>
                    <a:pt x="3027" y="6150"/>
                    <a:pt x="3038" y="6288"/>
                    <a:pt x="3038" y="6288"/>
                  </a:cubicBezTo>
                  <a:cubicBezTo>
                    <a:pt x="3642" y="6743"/>
                    <a:pt x="3642" y="6743"/>
                    <a:pt x="3642" y="6743"/>
                  </a:cubicBezTo>
                  <a:cubicBezTo>
                    <a:pt x="4107" y="6605"/>
                    <a:pt x="4107" y="6605"/>
                    <a:pt x="4107" y="6605"/>
                  </a:cubicBezTo>
                  <a:cubicBezTo>
                    <a:pt x="4107" y="6605"/>
                    <a:pt x="4118" y="6605"/>
                    <a:pt x="4118" y="6616"/>
                  </a:cubicBezTo>
                  <a:cubicBezTo>
                    <a:pt x="4372" y="6340"/>
                    <a:pt x="4372" y="6340"/>
                    <a:pt x="4372" y="6340"/>
                  </a:cubicBezTo>
                  <a:cubicBezTo>
                    <a:pt x="4372" y="6340"/>
                    <a:pt x="4299" y="6013"/>
                    <a:pt x="4383" y="5939"/>
                  </a:cubicBezTo>
                </a:path>
              </a:pathLst>
            </a:custGeom>
            <a:solidFill>
              <a:schemeClr val="accent1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4" name="Freeform 19"/>
            <p:cNvSpPr>
              <a:spLocks noChangeArrowheads="1"/>
            </p:cNvSpPr>
            <p:nvPr/>
          </p:nvSpPr>
          <p:spPr bwMode="auto">
            <a:xfrm>
              <a:off x="2577" y="1819"/>
              <a:ext cx="1803" cy="820"/>
            </a:xfrm>
            <a:custGeom>
              <a:avLst/>
              <a:gdLst>
                <a:gd name="T0" fmla="*/ 1367 w 7953"/>
                <a:gd name="T1" fmla="*/ 2700 h 3621"/>
                <a:gd name="T2" fmla="*/ 1367 w 7953"/>
                <a:gd name="T3" fmla="*/ 2700 h 3621"/>
                <a:gd name="T4" fmla="*/ 1397 w 7953"/>
                <a:gd name="T5" fmla="*/ 3176 h 3621"/>
                <a:gd name="T6" fmla="*/ 2011 w 7953"/>
                <a:gd name="T7" fmla="*/ 3101 h 3621"/>
                <a:gd name="T8" fmla="*/ 2858 w 7953"/>
                <a:gd name="T9" fmla="*/ 3493 h 3621"/>
                <a:gd name="T10" fmla="*/ 3250 w 7953"/>
                <a:gd name="T11" fmla="*/ 3431 h 3621"/>
                <a:gd name="T12" fmla="*/ 3812 w 7953"/>
                <a:gd name="T13" fmla="*/ 3366 h 3621"/>
                <a:gd name="T14" fmla="*/ 4183 w 7953"/>
                <a:gd name="T15" fmla="*/ 2996 h 3621"/>
                <a:gd name="T16" fmla="*/ 4478 w 7953"/>
                <a:gd name="T17" fmla="*/ 2700 h 3621"/>
                <a:gd name="T18" fmla="*/ 4922 w 7953"/>
                <a:gd name="T19" fmla="*/ 2414 h 3621"/>
                <a:gd name="T20" fmla="*/ 5263 w 7953"/>
                <a:gd name="T21" fmla="*/ 2065 h 3621"/>
                <a:gd name="T22" fmla="*/ 5653 w 7953"/>
                <a:gd name="T23" fmla="*/ 2138 h 3621"/>
                <a:gd name="T24" fmla="*/ 5739 w 7953"/>
                <a:gd name="T25" fmla="*/ 2360 h 3621"/>
                <a:gd name="T26" fmla="*/ 6151 w 7953"/>
                <a:gd name="T27" fmla="*/ 2371 h 3621"/>
                <a:gd name="T28" fmla="*/ 6754 w 7953"/>
                <a:gd name="T29" fmla="*/ 2371 h 3621"/>
                <a:gd name="T30" fmla="*/ 7146 w 7953"/>
                <a:gd name="T31" fmla="*/ 2086 h 3621"/>
                <a:gd name="T32" fmla="*/ 7495 w 7953"/>
                <a:gd name="T33" fmla="*/ 2159 h 3621"/>
                <a:gd name="T34" fmla="*/ 7803 w 7953"/>
                <a:gd name="T35" fmla="*/ 2466 h 3621"/>
                <a:gd name="T36" fmla="*/ 7952 w 7953"/>
                <a:gd name="T37" fmla="*/ 2265 h 3621"/>
                <a:gd name="T38" fmla="*/ 7698 w 7953"/>
                <a:gd name="T39" fmla="*/ 1662 h 3621"/>
                <a:gd name="T40" fmla="*/ 7665 w 7953"/>
                <a:gd name="T41" fmla="*/ 1694 h 3621"/>
                <a:gd name="T42" fmla="*/ 7422 w 7953"/>
                <a:gd name="T43" fmla="*/ 1694 h 3621"/>
                <a:gd name="T44" fmla="*/ 7146 w 7953"/>
                <a:gd name="T45" fmla="*/ 1694 h 3621"/>
                <a:gd name="T46" fmla="*/ 6881 w 7953"/>
                <a:gd name="T47" fmla="*/ 1239 h 3621"/>
                <a:gd name="T48" fmla="*/ 6521 w 7953"/>
                <a:gd name="T49" fmla="*/ 1026 h 3621"/>
                <a:gd name="T50" fmla="*/ 6045 w 7953"/>
                <a:gd name="T51" fmla="*/ 401 h 3621"/>
                <a:gd name="T52" fmla="*/ 5114 w 7953"/>
                <a:gd name="T53" fmla="*/ 455 h 3621"/>
                <a:gd name="T54" fmla="*/ 4521 w 7953"/>
                <a:gd name="T55" fmla="*/ 604 h 3621"/>
                <a:gd name="T56" fmla="*/ 3948 w 7953"/>
                <a:gd name="T57" fmla="*/ 190 h 3621"/>
                <a:gd name="T58" fmla="*/ 3664 w 7953"/>
                <a:gd name="T59" fmla="*/ 254 h 3621"/>
                <a:gd name="T60" fmla="*/ 3431 w 7953"/>
                <a:gd name="T61" fmla="*/ 254 h 3621"/>
                <a:gd name="T62" fmla="*/ 3218 w 7953"/>
                <a:gd name="T63" fmla="*/ 52 h 3621"/>
                <a:gd name="T64" fmla="*/ 2636 w 7953"/>
                <a:gd name="T65" fmla="*/ 32 h 3621"/>
                <a:gd name="T66" fmla="*/ 2552 w 7953"/>
                <a:gd name="T67" fmla="*/ 401 h 3621"/>
                <a:gd name="T68" fmla="*/ 2869 w 7953"/>
                <a:gd name="T69" fmla="*/ 518 h 3621"/>
                <a:gd name="T70" fmla="*/ 2530 w 7953"/>
                <a:gd name="T71" fmla="*/ 666 h 3621"/>
                <a:gd name="T72" fmla="*/ 2255 w 7953"/>
                <a:gd name="T73" fmla="*/ 1026 h 3621"/>
                <a:gd name="T74" fmla="*/ 1990 w 7953"/>
                <a:gd name="T75" fmla="*/ 953 h 3621"/>
                <a:gd name="T76" fmla="*/ 1694 w 7953"/>
                <a:gd name="T77" fmla="*/ 1101 h 3621"/>
                <a:gd name="T78" fmla="*/ 1356 w 7953"/>
                <a:gd name="T79" fmla="*/ 761 h 3621"/>
                <a:gd name="T80" fmla="*/ 1218 w 7953"/>
                <a:gd name="T81" fmla="*/ 899 h 3621"/>
                <a:gd name="T82" fmla="*/ 1239 w 7953"/>
                <a:gd name="T83" fmla="*/ 1175 h 3621"/>
                <a:gd name="T84" fmla="*/ 1494 w 7953"/>
                <a:gd name="T85" fmla="*/ 1450 h 3621"/>
                <a:gd name="T86" fmla="*/ 1345 w 7953"/>
                <a:gd name="T87" fmla="*/ 1619 h 3621"/>
                <a:gd name="T88" fmla="*/ 1440 w 7953"/>
                <a:gd name="T89" fmla="*/ 1905 h 3621"/>
                <a:gd name="T90" fmla="*/ 1261 w 7953"/>
                <a:gd name="T91" fmla="*/ 2054 h 3621"/>
                <a:gd name="T92" fmla="*/ 985 w 7953"/>
                <a:gd name="T93" fmla="*/ 1959 h 3621"/>
                <a:gd name="T94" fmla="*/ 794 w 7953"/>
                <a:gd name="T95" fmla="*/ 1715 h 3621"/>
                <a:gd name="T96" fmla="*/ 520 w 7953"/>
                <a:gd name="T97" fmla="*/ 1989 h 3621"/>
                <a:gd name="T98" fmla="*/ 328 w 7953"/>
                <a:gd name="T99" fmla="*/ 2371 h 3621"/>
                <a:gd name="T100" fmla="*/ 63 w 7953"/>
                <a:gd name="T101" fmla="*/ 2573 h 3621"/>
                <a:gd name="T102" fmla="*/ 106 w 7953"/>
                <a:gd name="T103" fmla="*/ 2741 h 3621"/>
                <a:gd name="T104" fmla="*/ 550 w 7953"/>
                <a:gd name="T105" fmla="*/ 2741 h 3621"/>
                <a:gd name="T106" fmla="*/ 582 w 7953"/>
                <a:gd name="T107" fmla="*/ 2774 h 3621"/>
                <a:gd name="T108" fmla="*/ 826 w 7953"/>
                <a:gd name="T109" fmla="*/ 2700 h 3621"/>
                <a:gd name="T110" fmla="*/ 1367 w 7953"/>
                <a:gd name="T111" fmla="*/ 2700 h 362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</a:cxnLst>
              <a:rect l="0" t="0" r="r" b="b"/>
              <a:pathLst>
                <a:path w="7953" h="3621">
                  <a:moveTo>
                    <a:pt x="1367" y="2700"/>
                  </a:moveTo>
                  <a:lnTo>
                    <a:pt x="1367" y="2700"/>
                  </a:lnTo>
                  <a:cubicBezTo>
                    <a:pt x="1567" y="2593"/>
                    <a:pt x="1175" y="3144"/>
                    <a:pt x="1397" y="3176"/>
                  </a:cubicBezTo>
                  <a:cubicBezTo>
                    <a:pt x="1619" y="3218"/>
                    <a:pt x="1662" y="2953"/>
                    <a:pt x="2011" y="3101"/>
                  </a:cubicBezTo>
                  <a:cubicBezTo>
                    <a:pt x="2011" y="3101"/>
                    <a:pt x="2552" y="2953"/>
                    <a:pt x="2858" y="3493"/>
                  </a:cubicBezTo>
                  <a:cubicBezTo>
                    <a:pt x="2858" y="3493"/>
                    <a:pt x="3123" y="3567"/>
                    <a:pt x="3250" y="3431"/>
                  </a:cubicBezTo>
                  <a:cubicBezTo>
                    <a:pt x="3377" y="3304"/>
                    <a:pt x="3674" y="3133"/>
                    <a:pt x="3812" y="3366"/>
                  </a:cubicBezTo>
                  <a:cubicBezTo>
                    <a:pt x="3812" y="3366"/>
                    <a:pt x="4045" y="3620"/>
                    <a:pt x="4183" y="2996"/>
                  </a:cubicBezTo>
                  <a:cubicBezTo>
                    <a:pt x="4183" y="2996"/>
                    <a:pt x="4426" y="2922"/>
                    <a:pt x="4478" y="2700"/>
                  </a:cubicBezTo>
                  <a:cubicBezTo>
                    <a:pt x="4478" y="2700"/>
                    <a:pt x="4828" y="2593"/>
                    <a:pt x="4922" y="2414"/>
                  </a:cubicBezTo>
                  <a:cubicBezTo>
                    <a:pt x="5017" y="2222"/>
                    <a:pt x="5187" y="2435"/>
                    <a:pt x="5263" y="2065"/>
                  </a:cubicBezTo>
                  <a:cubicBezTo>
                    <a:pt x="5653" y="2138"/>
                    <a:pt x="5653" y="2138"/>
                    <a:pt x="5653" y="2138"/>
                  </a:cubicBezTo>
                  <a:cubicBezTo>
                    <a:pt x="5739" y="2360"/>
                    <a:pt x="5739" y="2360"/>
                    <a:pt x="5739" y="2360"/>
                  </a:cubicBezTo>
                  <a:cubicBezTo>
                    <a:pt x="6151" y="2371"/>
                    <a:pt x="6151" y="2371"/>
                    <a:pt x="6151" y="2371"/>
                  </a:cubicBezTo>
                  <a:cubicBezTo>
                    <a:pt x="6754" y="2371"/>
                    <a:pt x="6754" y="2371"/>
                    <a:pt x="6754" y="2371"/>
                  </a:cubicBezTo>
                  <a:cubicBezTo>
                    <a:pt x="7146" y="2086"/>
                    <a:pt x="7146" y="2086"/>
                    <a:pt x="7146" y="2086"/>
                  </a:cubicBezTo>
                  <a:cubicBezTo>
                    <a:pt x="7495" y="2159"/>
                    <a:pt x="7495" y="2159"/>
                    <a:pt x="7495" y="2159"/>
                  </a:cubicBezTo>
                  <a:cubicBezTo>
                    <a:pt x="7803" y="2466"/>
                    <a:pt x="7803" y="2466"/>
                    <a:pt x="7803" y="2466"/>
                  </a:cubicBezTo>
                  <a:cubicBezTo>
                    <a:pt x="7952" y="2265"/>
                    <a:pt x="7952" y="2265"/>
                    <a:pt x="7952" y="2265"/>
                  </a:cubicBezTo>
                  <a:cubicBezTo>
                    <a:pt x="7698" y="1662"/>
                    <a:pt x="7698" y="1662"/>
                    <a:pt x="7698" y="1662"/>
                  </a:cubicBezTo>
                  <a:cubicBezTo>
                    <a:pt x="7676" y="1683"/>
                    <a:pt x="7665" y="1694"/>
                    <a:pt x="7665" y="1694"/>
                  </a:cubicBezTo>
                  <a:cubicBezTo>
                    <a:pt x="7612" y="1746"/>
                    <a:pt x="7517" y="1694"/>
                    <a:pt x="7422" y="1694"/>
                  </a:cubicBezTo>
                  <a:cubicBezTo>
                    <a:pt x="7327" y="1705"/>
                    <a:pt x="7221" y="1767"/>
                    <a:pt x="7146" y="1694"/>
                  </a:cubicBezTo>
                  <a:cubicBezTo>
                    <a:pt x="7083" y="1629"/>
                    <a:pt x="6987" y="1364"/>
                    <a:pt x="6881" y="1239"/>
                  </a:cubicBezTo>
                  <a:cubicBezTo>
                    <a:pt x="6754" y="1091"/>
                    <a:pt x="6607" y="1080"/>
                    <a:pt x="6521" y="1026"/>
                  </a:cubicBezTo>
                  <a:cubicBezTo>
                    <a:pt x="6374" y="942"/>
                    <a:pt x="6299" y="539"/>
                    <a:pt x="6045" y="401"/>
                  </a:cubicBezTo>
                  <a:cubicBezTo>
                    <a:pt x="5802" y="265"/>
                    <a:pt x="5388" y="382"/>
                    <a:pt x="5114" y="455"/>
                  </a:cubicBezTo>
                  <a:cubicBezTo>
                    <a:pt x="4838" y="528"/>
                    <a:pt x="4743" y="636"/>
                    <a:pt x="4521" y="604"/>
                  </a:cubicBezTo>
                  <a:cubicBezTo>
                    <a:pt x="4308" y="571"/>
                    <a:pt x="4076" y="317"/>
                    <a:pt x="3948" y="190"/>
                  </a:cubicBezTo>
                  <a:cubicBezTo>
                    <a:pt x="3812" y="52"/>
                    <a:pt x="3716" y="317"/>
                    <a:pt x="3664" y="254"/>
                  </a:cubicBezTo>
                  <a:cubicBezTo>
                    <a:pt x="3599" y="201"/>
                    <a:pt x="3547" y="254"/>
                    <a:pt x="3431" y="254"/>
                  </a:cubicBezTo>
                  <a:cubicBezTo>
                    <a:pt x="3304" y="254"/>
                    <a:pt x="3293" y="138"/>
                    <a:pt x="3218" y="52"/>
                  </a:cubicBezTo>
                  <a:cubicBezTo>
                    <a:pt x="3155" y="0"/>
                    <a:pt x="2922" y="0"/>
                    <a:pt x="2636" y="32"/>
                  </a:cubicBezTo>
                  <a:cubicBezTo>
                    <a:pt x="2573" y="147"/>
                    <a:pt x="2498" y="306"/>
                    <a:pt x="2552" y="401"/>
                  </a:cubicBezTo>
                  <a:cubicBezTo>
                    <a:pt x="2636" y="571"/>
                    <a:pt x="2763" y="339"/>
                    <a:pt x="2869" y="518"/>
                  </a:cubicBezTo>
                  <a:cubicBezTo>
                    <a:pt x="2985" y="698"/>
                    <a:pt x="2530" y="666"/>
                    <a:pt x="2530" y="666"/>
                  </a:cubicBezTo>
                  <a:cubicBezTo>
                    <a:pt x="2255" y="1026"/>
                    <a:pt x="2255" y="1026"/>
                    <a:pt x="2255" y="1026"/>
                  </a:cubicBezTo>
                  <a:cubicBezTo>
                    <a:pt x="1990" y="953"/>
                    <a:pt x="1990" y="953"/>
                    <a:pt x="1990" y="953"/>
                  </a:cubicBezTo>
                  <a:cubicBezTo>
                    <a:pt x="1694" y="1101"/>
                    <a:pt x="1694" y="1101"/>
                    <a:pt x="1694" y="1101"/>
                  </a:cubicBezTo>
                  <a:cubicBezTo>
                    <a:pt x="1356" y="761"/>
                    <a:pt x="1356" y="761"/>
                    <a:pt x="1356" y="761"/>
                  </a:cubicBezTo>
                  <a:cubicBezTo>
                    <a:pt x="1218" y="899"/>
                    <a:pt x="1218" y="899"/>
                    <a:pt x="1218" y="899"/>
                  </a:cubicBezTo>
                  <a:cubicBezTo>
                    <a:pt x="1239" y="1175"/>
                    <a:pt x="1239" y="1175"/>
                    <a:pt x="1239" y="1175"/>
                  </a:cubicBezTo>
                  <a:cubicBezTo>
                    <a:pt x="1429" y="1175"/>
                    <a:pt x="1513" y="1302"/>
                    <a:pt x="1494" y="1450"/>
                  </a:cubicBezTo>
                  <a:cubicBezTo>
                    <a:pt x="1461" y="1588"/>
                    <a:pt x="1281" y="1545"/>
                    <a:pt x="1345" y="1619"/>
                  </a:cubicBezTo>
                  <a:cubicBezTo>
                    <a:pt x="1419" y="1694"/>
                    <a:pt x="1397" y="1789"/>
                    <a:pt x="1440" y="1905"/>
                  </a:cubicBezTo>
                  <a:cubicBezTo>
                    <a:pt x="1472" y="2022"/>
                    <a:pt x="1313" y="2116"/>
                    <a:pt x="1261" y="2054"/>
                  </a:cubicBezTo>
                  <a:cubicBezTo>
                    <a:pt x="1197" y="1989"/>
                    <a:pt x="1059" y="1959"/>
                    <a:pt x="985" y="1959"/>
                  </a:cubicBezTo>
                  <a:cubicBezTo>
                    <a:pt x="921" y="1959"/>
                    <a:pt x="932" y="1767"/>
                    <a:pt x="794" y="1715"/>
                  </a:cubicBezTo>
                  <a:cubicBezTo>
                    <a:pt x="658" y="1662"/>
                    <a:pt x="645" y="1862"/>
                    <a:pt x="520" y="1989"/>
                  </a:cubicBezTo>
                  <a:cubicBezTo>
                    <a:pt x="393" y="2116"/>
                    <a:pt x="434" y="2371"/>
                    <a:pt x="328" y="2371"/>
                  </a:cubicBezTo>
                  <a:cubicBezTo>
                    <a:pt x="223" y="2371"/>
                    <a:pt x="128" y="2509"/>
                    <a:pt x="63" y="2573"/>
                  </a:cubicBezTo>
                  <a:cubicBezTo>
                    <a:pt x="0" y="2636"/>
                    <a:pt x="106" y="2741"/>
                    <a:pt x="106" y="2741"/>
                  </a:cubicBezTo>
                  <a:cubicBezTo>
                    <a:pt x="382" y="2593"/>
                    <a:pt x="550" y="2741"/>
                    <a:pt x="550" y="2741"/>
                  </a:cubicBezTo>
                  <a:cubicBezTo>
                    <a:pt x="561" y="2752"/>
                    <a:pt x="572" y="2763"/>
                    <a:pt x="582" y="2774"/>
                  </a:cubicBezTo>
                  <a:cubicBezTo>
                    <a:pt x="658" y="2731"/>
                    <a:pt x="752" y="2700"/>
                    <a:pt x="826" y="2700"/>
                  </a:cubicBezTo>
                  <a:cubicBezTo>
                    <a:pt x="953" y="2700"/>
                    <a:pt x="1164" y="2815"/>
                    <a:pt x="1367" y="2700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5" name="Freeform 20"/>
            <p:cNvSpPr>
              <a:spLocks noChangeArrowheads="1"/>
            </p:cNvSpPr>
            <p:nvPr/>
          </p:nvSpPr>
          <p:spPr bwMode="auto">
            <a:xfrm>
              <a:off x="4272" y="1934"/>
              <a:ext cx="1389" cy="1055"/>
            </a:xfrm>
            <a:custGeom>
              <a:avLst/>
              <a:gdLst>
                <a:gd name="T0" fmla="*/ 43 w 6131"/>
                <a:gd name="T1" fmla="*/ 2624 h 4658"/>
                <a:gd name="T2" fmla="*/ 43 w 6131"/>
                <a:gd name="T3" fmla="*/ 2624 h 4658"/>
                <a:gd name="T4" fmla="*/ 329 w 6131"/>
                <a:gd name="T5" fmla="*/ 2900 h 4658"/>
                <a:gd name="T6" fmla="*/ 467 w 6131"/>
                <a:gd name="T7" fmla="*/ 3620 h 4658"/>
                <a:gd name="T8" fmla="*/ 286 w 6131"/>
                <a:gd name="T9" fmla="*/ 3863 h 4658"/>
                <a:gd name="T10" fmla="*/ 392 w 6131"/>
                <a:gd name="T11" fmla="*/ 4127 h 4658"/>
                <a:gd name="T12" fmla="*/ 340 w 6131"/>
                <a:gd name="T13" fmla="*/ 4477 h 4658"/>
                <a:gd name="T14" fmla="*/ 911 w 6131"/>
                <a:gd name="T15" fmla="*/ 4497 h 4658"/>
                <a:gd name="T16" fmla="*/ 1228 w 6131"/>
                <a:gd name="T17" fmla="*/ 4118 h 4658"/>
                <a:gd name="T18" fmla="*/ 1822 w 6131"/>
                <a:gd name="T19" fmla="*/ 4402 h 4658"/>
                <a:gd name="T20" fmla="*/ 1969 w 6131"/>
                <a:gd name="T21" fmla="*/ 4657 h 4658"/>
                <a:gd name="T22" fmla="*/ 2489 w 6131"/>
                <a:gd name="T23" fmla="*/ 4657 h 4658"/>
                <a:gd name="T24" fmla="*/ 2489 w 6131"/>
                <a:gd name="T25" fmla="*/ 4213 h 4658"/>
                <a:gd name="T26" fmla="*/ 2859 w 6131"/>
                <a:gd name="T27" fmla="*/ 3915 h 4658"/>
                <a:gd name="T28" fmla="*/ 2976 w 6131"/>
                <a:gd name="T29" fmla="*/ 3471 h 4658"/>
                <a:gd name="T30" fmla="*/ 3727 w 6131"/>
                <a:gd name="T31" fmla="*/ 3534 h 4658"/>
                <a:gd name="T32" fmla="*/ 4236 w 6131"/>
                <a:gd name="T33" fmla="*/ 3534 h 4658"/>
                <a:gd name="T34" fmla="*/ 4870 w 6131"/>
                <a:gd name="T35" fmla="*/ 3376 h 4658"/>
                <a:gd name="T36" fmla="*/ 5824 w 6131"/>
                <a:gd name="T37" fmla="*/ 3726 h 4658"/>
                <a:gd name="T38" fmla="*/ 5727 w 6131"/>
                <a:gd name="T39" fmla="*/ 3174 h 4658"/>
                <a:gd name="T40" fmla="*/ 5887 w 6131"/>
                <a:gd name="T41" fmla="*/ 2963 h 4658"/>
                <a:gd name="T42" fmla="*/ 6046 w 6131"/>
                <a:gd name="T43" fmla="*/ 2803 h 4658"/>
                <a:gd name="T44" fmla="*/ 5876 w 6131"/>
                <a:gd name="T45" fmla="*/ 2551 h 4658"/>
                <a:gd name="T46" fmla="*/ 5727 w 6131"/>
                <a:gd name="T47" fmla="*/ 2413 h 4658"/>
                <a:gd name="T48" fmla="*/ 5876 w 6131"/>
                <a:gd name="T49" fmla="*/ 2265 h 4658"/>
                <a:gd name="T50" fmla="*/ 5738 w 6131"/>
                <a:gd name="T51" fmla="*/ 2073 h 4658"/>
                <a:gd name="T52" fmla="*/ 5527 w 6131"/>
                <a:gd name="T53" fmla="*/ 1702 h 4658"/>
                <a:gd name="T54" fmla="*/ 5421 w 6131"/>
                <a:gd name="T55" fmla="*/ 1364 h 4658"/>
                <a:gd name="T56" fmla="*/ 5113 w 6131"/>
                <a:gd name="T57" fmla="*/ 952 h 4658"/>
                <a:gd name="T58" fmla="*/ 4796 w 6131"/>
                <a:gd name="T59" fmla="*/ 633 h 4658"/>
                <a:gd name="T60" fmla="*/ 4564 w 6131"/>
                <a:gd name="T61" fmla="*/ 485 h 4658"/>
                <a:gd name="T62" fmla="*/ 4437 w 6131"/>
                <a:gd name="T63" fmla="*/ 306 h 4658"/>
                <a:gd name="T64" fmla="*/ 4023 w 6131"/>
                <a:gd name="T65" fmla="*/ 0 h 4658"/>
                <a:gd name="T66" fmla="*/ 3643 w 6131"/>
                <a:gd name="T67" fmla="*/ 95 h 4658"/>
                <a:gd name="T68" fmla="*/ 2827 w 6131"/>
                <a:gd name="T69" fmla="*/ 189 h 4658"/>
                <a:gd name="T70" fmla="*/ 2224 w 6131"/>
                <a:gd name="T71" fmla="*/ 327 h 4658"/>
                <a:gd name="T72" fmla="*/ 1452 w 6131"/>
                <a:gd name="T73" fmla="*/ 422 h 4658"/>
                <a:gd name="T74" fmla="*/ 1217 w 6131"/>
                <a:gd name="T75" fmla="*/ 623 h 4658"/>
                <a:gd name="T76" fmla="*/ 721 w 6131"/>
                <a:gd name="T77" fmla="*/ 825 h 4658"/>
                <a:gd name="T78" fmla="*/ 413 w 6131"/>
                <a:gd name="T79" fmla="*/ 963 h 4658"/>
                <a:gd name="T80" fmla="*/ 224 w 6131"/>
                <a:gd name="T81" fmla="*/ 1153 h 4658"/>
                <a:gd name="T82" fmla="*/ 478 w 6131"/>
                <a:gd name="T83" fmla="*/ 1756 h 4658"/>
                <a:gd name="T84" fmla="*/ 329 w 6131"/>
                <a:gd name="T85" fmla="*/ 1957 h 4658"/>
                <a:gd name="T86" fmla="*/ 318 w 6131"/>
                <a:gd name="T87" fmla="*/ 1948 h 4658"/>
                <a:gd name="T88" fmla="*/ 403 w 6131"/>
                <a:gd name="T89" fmla="*/ 2265 h 4658"/>
                <a:gd name="T90" fmla="*/ 43 w 6131"/>
                <a:gd name="T91" fmla="*/ 2624 h 465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6131" h="4658">
                  <a:moveTo>
                    <a:pt x="43" y="2624"/>
                  </a:moveTo>
                  <a:lnTo>
                    <a:pt x="43" y="2624"/>
                  </a:lnTo>
                  <a:cubicBezTo>
                    <a:pt x="86" y="2836"/>
                    <a:pt x="329" y="2773"/>
                    <a:pt x="329" y="2900"/>
                  </a:cubicBezTo>
                  <a:cubicBezTo>
                    <a:pt x="329" y="3017"/>
                    <a:pt x="64" y="3428"/>
                    <a:pt x="467" y="3620"/>
                  </a:cubicBezTo>
                  <a:cubicBezTo>
                    <a:pt x="286" y="3863"/>
                    <a:pt x="286" y="3863"/>
                    <a:pt x="286" y="3863"/>
                  </a:cubicBezTo>
                  <a:cubicBezTo>
                    <a:pt x="392" y="4127"/>
                    <a:pt x="392" y="4127"/>
                    <a:pt x="392" y="4127"/>
                  </a:cubicBezTo>
                  <a:cubicBezTo>
                    <a:pt x="340" y="4477"/>
                    <a:pt x="340" y="4477"/>
                    <a:pt x="340" y="4477"/>
                  </a:cubicBezTo>
                  <a:cubicBezTo>
                    <a:pt x="340" y="4477"/>
                    <a:pt x="689" y="4275"/>
                    <a:pt x="911" y="4497"/>
                  </a:cubicBezTo>
                  <a:cubicBezTo>
                    <a:pt x="911" y="4497"/>
                    <a:pt x="1060" y="4064"/>
                    <a:pt x="1228" y="4118"/>
                  </a:cubicBezTo>
                  <a:cubicBezTo>
                    <a:pt x="1387" y="4159"/>
                    <a:pt x="1620" y="4402"/>
                    <a:pt x="1822" y="4402"/>
                  </a:cubicBezTo>
                  <a:cubicBezTo>
                    <a:pt x="1969" y="4657"/>
                    <a:pt x="1969" y="4657"/>
                    <a:pt x="1969" y="4657"/>
                  </a:cubicBezTo>
                  <a:cubicBezTo>
                    <a:pt x="2489" y="4657"/>
                    <a:pt x="2489" y="4657"/>
                    <a:pt x="2489" y="4657"/>
                  </a:cubicBezTo>
                  <a:cubicBezTo>
                    <a:pt x="2489" y="4657"/>
                    <a:pt x="2594" y="4318"/>
                    <a:pt x="2489" y="4213"/>
                  </a:cubicBezTo>
                  <a:cubicBezTo>
                    <a:pt x="2383" y="4107"/>
                    <a:pt x="2659" y="3969"/>
                    <a:pt x="2859" y="3915"/>
                  </a:cubicBezTo>
                  <a:cubicBezTo>
                    <a:pt x="3049" y="3863"/>
                    <a:pt x="2848" y="3598"/>
                    <a:pt x="2976" y="3471"/>
                  </a:cubicBezTo>
                  <a:cubicBezTo>
                    <a:pt x="3103" y="3344"/>
                    <a:pt x="3622" y="3534"/>
                    <a:pt x="3727" y="3534"/>
                  </a:cubicBezTo>
                  <a:cubicBezTo>
                    <a:pt x="3822" y="3534"/>
                    <a:pt x="4077" y="3588"/>
                    <a:pt x="4236" y="3534"/>
                  </a:cubicBezTo>
                  <a:cubicBezTo>
                    <a:pt x="4404" y="3482"/>
                    <a:pt x="4701" y="3545"/>
                    <a:pt x="4870" y="3376"/>
                  </a:cubicBezTo>
                  <a:cubicBezTo>
                    <a:pt x="5040" y="3217"/>
                    <a:pt x="5273" y="3726"/>
                    <a:pt x="5824" y="3726"/>
                  </a:cubicBezTo>
                  <a:cubicBezTo>
                    <a:pt x="5824" y="3726"/>
                    <a:pt x="5803" y="3355"/>
                    <a:pt x="5727" y="3174"/>
                  </a:cubicBezTo>
                  <a:cubicBezTo>
                    <a:pt x="5686" y="3068"/>
                    <a:pt x="5792" y="2995"/>
                    <a:pt x="5887" y="2963"/>
                  </a:cubicBezTo>
                  <a:cubicBezTo>
                    <a:pt x="5865" y="2911"/>
                    <a:pt x="6130" y="2900"/>
                    <a:pt x="6046" y="2803"/>
                  </a:cubicBezTo>
                  <a:cubicBezTo>
                    <a:pt x="5949" y="2709"/>
                    <a:pt x="5876" y="2646"/>
                    <a:pt x="5876" y="2551"/>
                  </a:cubicBezTo>
                  <a:cubicBezTo>
                    <a:pt x="5876" y="2465"/>
                    <a:pt x="5770" y="2454"/>
                    <a:pt x="5727" y="2413"/>
                  </a:cubicBezTo>
                  <a:cubicBezTo>
                    <a:pt x="5686" y="2359"/>
                    <a:pt x="5876" y="2349"/>
                    <a:pt x="5876" y="2265"/>
                  </a:cubicBezTo>
                  <a:cubicBezTo>
                    <a:pt x="5876" y="2170"/>
                    <a:pt x="5738" y="2073"/>
                    <a:pt x="5738" y="2073"/>
                  </a:cubicBezTo>
                  <a:cubicBezTo>
                    <a:pt x="5876" y="1821"/>
                    <a:pt x="5643" y="1829"/>
                    <a:pt x="5527" y="1702"/>
                  </a:cubicBezTo>
                  <a:cubicBezTo>
                    <a:pt x="5411" y="1586"/>
                    <a:pt x="5527" y="1471"/>
                    <a:pt x="5421" y="1364"/>
                  </a:cubicBezTo>
                  <a:cubicBezTo>
                    <a:pt x="5316" y="1248"/>
                    <a:pt x="5210" y="1153"/>
                    <a:pt x="5113" y="952"/>
                  </a:cubicBezTo>
                  <a:cubicBezTo>
                    <a:pt x="5029" y="761"/>
                    <a:pt x="4913" y="750"/>
                    <a:pt x="4796" y="633"/>
                  </a:cubicBezTo>
                  <a:cubicBezTo>
                    <a:pt x="4680" y="517"/>
                    <a:pt x="4626" y="549"/>
                    <a:pt x="4564" y="485"/>
                  </a:cubicBezTo>
                  <a:cubicBezTo>
                    <a:pt x="4499" y="422"/>
                    <a:pt x="4437" y="390"/>
                    <a:pt x="4437" y="306"/>
                  </a:cubicBezTo>
                  <a:cubicBezTo>
                    <a:pt x="4437" y="252"/>
                    <a:pt x="4204" y="105"/>
                    <a:pt x="4023" y="0"/>
                  </a:cubicBezTo>
                  <a:cubicBezTo>
                    <a:pt x="3917" y="62"/>
                    <a:pt x="3844" y="127"/>
                    <a:pt x="3643" y="95"/>
                  </a:cubicBezTo>
                  <a:cubicBezTo>
                    <a:pt x="3314" y="30"/>
                    <a:pt x="3282" y="252"/>
                    <a:pt x="2827" y="189"/>
                  </a:cubicBezTo>
                  <a:cubicBezTo>
                    <a:pt x="2383" y="136"/>
                    <a:pt x="2478" y="379"/>
                    <a:pt x="2224" y="327"/>
                  </a:cubicBezTo>
                  <a:cubicBezTo>
                    <a:pt x="1959" y="263"/>
                    <a:pt x="1631" y="390"/>
                    <a:pt x="1452" y="422"/>
                  </a:cubicBezTo>
                  <a:cubicBezTo>
                    <a:pt x="1260" y="444"/>
                    <a:pt x="1409" y="549"/>
                    <a:pt x="1217" y="623"/>
                  </a:cubicBezTo>
                  <a:cubicBezTo>
                    <a:pt x="1038" y="687"/>
                    <a:pt x="922" y="623"/>
                    <a:pt x="721" y="825"/>
                  </a:cubicBezTo>
                  <a:cubicBezTo>
                    <a:pt x="508" y="1026"/>
                    <a:pt x="446" y="888"/>
                    <a:pt x="413" y="963"/>
                  </a:cubicBezTo>
                  <a:cubicBezTo>
                    <a:pt x="381" y="1015"/>
                    <a:pt x="276" y="1110"/>
                    <a:pt x="224" y="1153"/>
                  </a:cubicBezTo>
                  <a:cubicBezTo>
                    <a:pt x="478" y="1756"/>
                    <a:pt x="478" y="1756"/>
                    <a:pt x="478" y="1756"/>
                  </a:cubicBezTo>
                  <a:cubicBezTo>
                    <a:pt x="329" y="1957"/>
                    <a:pt x="329" y="1957"/>
                    <a:pt x="329" y="1957"/>
                  </a:cubicBezTo>
                  <a:cubicBezTo>
                    <a:pt x="318" y="1948"/>
                    <a:pt x="318" y="1948"/>
                    <a:pt x="318" y="1948"/>
                  </a:cubicBezTo>
                  <a:cubicBezTo>
                    <a:pt x="403" y="2265"/>
                    <a:pt x="403" y="2265"/>
                    <a:pt x="403" y="2265"/>
                  </a:cubicBezTo>
                  <a:cubicBezTo>
                    <a:pt x="403" y="2265"/>
                    <a:pt x="0" y="2413"/>
                    <a:pt x="43" y="2624"/>
                  </a:cubicBezTo>
                </a:path>
              </a:pathLst>
            </a:custGeom>
            <a:solidFill>
              <a:schemeClr val="accent2"/>
            </a:solidFill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6" name="Freeform 21"/>
            <p:cNvSpPr>
              <a:spLocks noChangeArrowheads="1"/>
            </p:cNvSpPr>
            <p:nvPr/>
          </p:nvSpPr>
          <p:spPr bwMode="auto">
            <a:xfrm>
              <a:off x="5561" y="2404"/>
              <a:ext cx="1320" cy="984"/>
            </a:xfrm>
            <a:custGeom>
              <a:avLst/>
              <a:gdLst>
                <a:gd name="T0" fmla="*/ 296 w 5824"/>
                <a:gd name="T1" fmla="*/ 2362 h 4343"/>
                <a:gd name="T2" fmla="*/ 296 w 5824"/>
                <a:gd name="T3" fmla="*/ 2362 h 4343"/>
                <a:gd name="T4" fmla="*/ 645 w 5824"/>
                <a:gd name="T5" fmla="*/ 2478 h 4343"/>
                <a:gd name="T6" fmla="*/ 847 w 5824"/>
                <a:gd name="T7" fmla="*/ 2648 h 4343"/>
                <a:gd name="T8" fmla="*/ 1291 w 5824"/>
                <a:gd name="T9" fmla="*/ 3008 h 4343"/>
                <a:gd name="T10" fmla="*/ 1873 w 5824"/>
                <a:gd name="T11" fmla="*/ 3008 h 4343"/>
                <a:gd name="T12" fmla="*/ 2192 w 5824"/>
                <a:gd name="T13" fmla="*/ 2669 h 4343"/>
                <a:gd name="T14" fmla="*/ 2339 w 5824"/>
                <a:gd name="T15" fmla="*/ 2976 h 4343"/>
                <a:gd name="T16" fmla="*/ 2562 w 5824"/>
                <a:gd name="T17" fmla="*/ 3008 h 4343"/>
                <a:gd name="T18" fmla="*/ 2720 w 5824"/>
                <a:gd name="T19" fmla="*/ 2902 h 4343"/>
                <a:gd name="T20" fmla="*/ 2573 w 5824"/>
                <a:gd name="T21" fmla="*/ 3346 h 4343"/>
                <a:gd name="T22" fmla="*/ 2065 w 5824"/>
                <a:gd name="T23" fmla="*/ 3463 h 4343"/>
                <a:gd name="T24" fmla="*/ 2498 w 5824"/>
                <a:gd name="T25" fmla="*/ 3833 h 4343"/>
                <a:gd name="T26" fmla="*/ 3080 w 5824"/>
                <a:gd name="T27" fmla="*/ 3917 h 4343"/>
                <a:gd name="T28" fmla="*/ 3239 w 5824"/>
                <a:gd name="T29" fmla="*/ 3833 h 4343"/>
                <a:gd name="T30" fmla="*/ 3431 w 5824"/>
                <a:gd name="T31" fmla="*/ 3939 h 4343"/>
                <a:gd name="T32" fmla="*/ 3810 w 5824"/>
                <a:gd name="T33" fmla="*/ 3939 h 4343"/>
                <a:gd name="T34" fmla="*/ 4159 w 5824"/>
                <a:gd name="T35" fmla="*/ 3769 h 4343"/>
                <a:gd name="T36" fmla="*/ 3980 w 5824"/>
                <a:gd name="T37" fmla="*/ 3590 h 4343"/>
                <a:gd name="T38" fmla="*/ 3980 w 5824"/>
                <a:gd name="T39" fmla="*/ 3282 h 4343"/>
                <a:gd name="T40" fmla="*/ 4129 w 5824"/>
                <a:gd name="T41" fmla="*/ 3282 h 4343"/>
                <a:gd name="T42" fmla="*/ 4383 w 5824"/>
                <a:gd name="T43" fmla="*/ 3663 h 4343"/>
                <a:gd name="T44" fmla="*/ 4616 w 5824"/>
                <a:gd name="T45" fmla="*/ 3663 h 4343"/>
                <a:gd name="T46" fmla="*/ 4933 w 5824"/>
                <a:gd name="T47" fmla="*/ 3652 h 4343"/>
                <a:gd name="T48" fmla="*/ 4806 w 5824"/>
                <a:gd name="T49" fmla="*/ 4034 h 4343"/>
                <a:gd name="T50" fmla="*/ 5124 w 5824"/>
                <a:gd name="T51" fmla="*/ 4342 h 4343"/>
                <a:gd name="T52" fmla="*/ 5282 w 5824"/>
                <a:gd name="T53" fmla="*/ 4277 h 4343"/>
                <a:gd name="T54" fmla="*/ 5155 w 5824"/>
                <a:gd name="T55" fmla="*/ 3982 h 4343"/>
                <a:gd name="T56" fmla="*/ 5336 w 5824"/>
                <a:gd name="T57" fmla="*/ 3801 h 4343"/>
                <a:gd name="T58" fmla="*/ 5558 w 5824"/>
                <a:gd name="T59" fmla="*/ 4034 h 4343"/>
                <a:gd name="T60" fmla="*/ 5749 w 5824"/>
                <a:gd name="T61" fmla="*/ 3982 h 4343"/>
                <a:gd name="T62" fmla="*/ 5749 w 5824"/>
                <a:gd name="T63" fmla="*/ 3685 h 4343"/>
                <a:gd name="T64" fmla="*/ 5398 w 5824"/>
                <a:gd name="T65" fmla="*/ 3049 h 4343"/>
                <a:gd name="T66" fmla="*/ 5017 w 5824"/>
                <a:gd name="T67" fmla="*/ 2754 h 4343"/>
                <a:gd name="T68" fmla="*/ 4605 w 5824"/>
                <a:gd name="T69" fmla="*/ 2467 h 4343"/>
                <a:gd name="T70" fmla="*/ 4657 w 5824"/>
                <a:gd name="T71" fmla="*/ 2202 h 4343"/>
                <a:gd name="T72" fmla="*/ 4330 w 5824"/>
                <a:gd name="T73" fmla="*/ 1674 h 4343"/>
                <a:gd name="T74" fmla="*/ 4023 w 5824"/>
                <a:gd name="T75" fmla="*/ 1588 h 4343"/>
                <a:gd name="T76" fmla="*/ 3769 w 5824"/>
                <a:gd name="T77" fmla="*/ 1388 h 4343"/>
                <a:gd name="T78" fmla="*/ 3599 w 5824"/>
                <a:gd name="T79" fmla="*/ 1133 h 4343"/>
                <a:gd name="T80" fmla="*/ 3789 w 5824"/>
                <a:gd name="T81" fmla="*/ 1092 h 4343"/>
                <a:gd name="T82" fmla="*/ 3694 w 5824"/>
                <a:gd name="T83" fmla="*/ 890 h 4343"/>
                <a:gd name="T84" fmla="*/ 3526 w 5824"/>
                <a:gd name="T85" fmla="*/ 657 h 4343"/>
                <a:gd name="T86" fmla="*/ 3207 w 5824"/>
                <a:gd name="T87" fmla="*/ 138 h 4343"/>
                <a:gd name="T88" fmla="*/ 3101 w 5824"/>
                <a:gd name="T89" fmla="*/ 11 h 4343"/>
                <a:gd name="T90" fmla="*/ 2519 w 5824"/>
                <a:gd name="T91" fmla="*/ 192 h 4343"/>
                <a:gd name="T92" fmla="*/ 2170 w 5824"/>
                <a:gd name="T93" fmla="*/ 192 h 4343"/>
                <a:gd name="T94" fmla="*/ 2170 w 5824"/>
                <a:gd name="T95" fmla="*/ 646 h 4343"/>
                <a:gd name="T96" fmla="*/ 1778 w 5824"/>
                <a:gd name="T97" fmla="*/ 625 h 4343"/>
                <a:gd name="T98" fmla="*/ 1356 w 5824"/>
                <a:gd name="T99" fmla="*/ 446 h 4343"/>
                <a:gd name="T100" fmla="*/ 1121 w 5824"/>
                <a:gd name="T101" fmla="*/ 530 h 4343"/>
                <a:gd name="T102" fmla="*/ 804 w 5824"/>
                <a:gd name="T103" fmla="*/ 446 h 4343"/>
                <a:gd name="T104" fmla="*/ 604 w 5824"/>
                <a:gd name="T105" fmla="*/ 773 h 4343"/>
                <a:gd name="T106" fmla="*/ 360 w 5824"/>
                <a:gd name="T107" fmla="*/ 1017 h 4343"/>
                <a:gd name="T108" fmla="*/ 212 w 5824"/>
                <a:gd name="T109" fmla="*/ 901 h 4343"/>
                <a:gd name="T110" fmla="*/ 201 w 5824"/>
                <a:gd name="T111" fmla="*/ 890 h 4343"/>
                <a:gd name="T112" fmla="*/ 41 w 5824"/>
                <a:gd name="T113" fmla="*/ 1101 h 4343"/>
                <a:gd name="T114" fmla="*/ 138 w 5824"/>
                <a:gd name="T115" fmla="*/ 1653 h 4343"/>
                <a:gd name="T116" fmla="*/ 106 w 5824"/>
                <a:gd name="T117" fmla="*/ 1653 h 4343"/>
                <a:gd name="T118" fmla="*/ 190 w 5824"/>
                <a:gd name="T119" fmla="*/ 1939 h 4343"/>
                <a:gd name="T120" fmla="*/ 296 w 5824"/>
                <a:gd name="T121" fmla="*/ 2362 h 434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</a:cxnLst>
              <a:rect l="0" t="0" r="r" b="b"/>
              <a:pathLst>
                <a:path w="5824" h="4343">
                  <a:moveTo>
                    <a:pt x="296" y="2362"/>
                  </a:moveTo>
                  <a:lnTo>
                    <a:pt x="296" y="2362"/>
                  </a:lnTo>
                  <a:cubicBezTo>
                    <a:pt x="360" y="2424"/>
                    <a:pt x="571" y="2404"/>
                    <a:pt x="645" y="2478"/>
                  </a:cubicBezTo>
                  <a:cubicBezTo>
                    <a:pt x="731" y="2562"/>
                    <a:pt x="741" y="2648"/>
                    <a:pt x="847" y="2648"/>
                  </a:cubicBezTo>
                  <a:cubicBezTo>
                    <a:pt x="953" y="2648"/>
                    <a:pt x="1196" y="2913"/>
                    <a:pt x="1291" y="3008"/>
                  </a:cubicBezTo>
                  <a:cubicBezTo>
                    <a:pt x="1386" y="3103"/>
                    <a:pt x="1841" y="2976"/>
                    <a:pt x="1873" y="3008"/>
                  </a:cubicBezTo>
                  <a:cubicBezTo>
                    <a:pt x="1916" y="3049"/>
                    <a:pt x="2192" y="2669"/>
                    <a:pt x="2192" y="2669"/>
                  </a:cubicBezTo>
                  <a:cubicBezTo>
                    <a:pt x="2339" y="2976"/>
                    <a:pt x="2339" y="2976"/>
                    <a:pt x="2339" y="2976"/>
                  </a:cubicBezTo>
                  <a:cubicBezTo>
                    <a:pt x="2562" y="3008"/>
                    <a:pt x="2562" y="3008"/>
                    <a:pt x="2562" y="3008"/>
                  </a:cubicBezTo>
                  <a:cubicBezTo>
                    <a:pt x="2720" y="2902"/>
                    <a:pt x="2720" y="2902"/>
                    <a:pt x="2720" y="2902"/>
                  </a:cubicBezTo>
                  <a:cubicBezTo>
                    <a:pt x="2720" y="2902"/>
                    <a:pt x="2795" y="3346"/>
                    <a:pt x="2573" y="3346"/>
                  </a:cubicBezTo>
                  <a:cubicBezTo>
                    <a:pt x="2339" y="3346"/>
                    <a:pt x="2065" y="3293"/>
                    <a:pt x="2065" y="3463"/>
                  </a:cubicBezTo>
                  <a:cubicBezTo>
                    <a:pt x="2065" y="3600"/>
                    <a:pt x="2403" y="3600"/>
                    <a:pt x="2498" y="3833"/>
                  </a:cubicBezTo>
                  <a:cubicBezTo>
                    <a:pt x="2879" y="3769"/>
                    <a:pt x="3006" y="3917"/>
                    <a:pt x="3080" y="3917"/>
                  </a:cubicBezTo>
                  <a:cubicBezTo>
                    <a:pt x="3155" y="3917"/>
                    <a:pt x="3166" y="3833"/>
                    <a:pt x="3239" y="3833"/>
                  </a:cubicBezTo>
                  <a:cubicBezTo>
                    <a:pt x="3313" y="3833"/>
                    <a:pt x="3377" y="4002"/>
                    <a:pt x="3431" y="3939"/>
                  </a:cubicBezTo>
                  <a:cubicBezTo>
                    <a:pt x="3493" y="3887"/>
                    <a:pt x="3810" y="3939"/>
                    <a:pt x="3810" y="3939"/>
                  </a:cubicBezTo>
                  <a:cubicBezTo>
                    <a:pt x="4297" y="3939"/>
                    <a:pt x="4159" y="3769"/>
                    <a:pt x="4159" y="3769"/>
                  </a:cubicBezTo>
                  <a:cubicBezTo>
                    <a:pt x="3980" y="3590"/>
                    <a:pt x="3980" y="3590"/>
                    <a:pt x="3980" y="3590"/>
                  </a:cubicBezTo>
                  <a:cubicBezTo>
                    <a:pt x="3980" y="3282"/>
                    <a:pt x="3980" y="3282"/>
                    <a:pt x="3980" y="3282"/>
                  </a:cubicBezTo>
                  <a:cubicBezTo>
                    <a:pt x="4129" y="3282"/>
                    <a:pt x="4129" y="3282"/>
                    <a:pt x="4129" y="3282"/>
                  </a:cubicBezTo>
                  <a:cubicBezTo>
                    <a:pt x="4129" y="3282"/>
                    <a:pt x="4256" y="3525"/>
                    <a:pt x="4383" y="3663"/>
                  </a:cubicBezTo>
                  <a:cubicBezTo>
                    <a:pt x="4510" y="3790"/>
                    <a:pt x="4616" y="3663"/>
                    <a:pt x="4616" y="3663"/>
                  </a:cubicBezTo>
                  <a:cubicBezTo>
                    <a:pt x="4616" y="3484"/>
                    <a:pt x="4881" y="3600"/>
                    <a:pt x="4933" y="3652"/>
                  </a:cubicBezTo>
                  <a:cubicBezTo>
                    <a:pt x="4997" y="3706"/>
                    <a:pt x="4806" y="4034"/>
                    <a:pt x="4806" y="4034"/>
                  </a:cubicBezTo>
                  <a:cubicBezTo>
                    <a:pt x="5124" y="4342"/>
                    <a:pt x="5124" y="4342"/>
                    <a:pt x="5124" y="4342"/>
                  </a:cubicBezTo>
                  <a:cubicBezTo>
                    <a:pt x="5282" y="4277"/>
                    <a:pt x="5282" y="4277"/>
                    <a:pt x="5282" y="4277"/>
                  </a:cubicBezTo>
                  <a:cubicBezTo>
                    <a:pt x="5155" y="3982"/>
                    <a:pt x="5155" y="3982"/>
                    <a:pt x="5155" y="3982"/>
                  </a:cubicBezTo>
                  <a:cubicBezTo>
                    <a:pt x="5336" y="3801"/>
                    <a:pt x="5336" y="3801"/>
                    <a:pt x="5336" y="3801"/>
                  </a:cubicBezTo>
                  <a:cubicBezTo>
                    <a:pt x="5558" y="4034"/>
                    <a:pt x="5558" y="4034"/>
                    <a:pt x="5558" y="4034"/>
                  </a:cubicBezTo>
                  <a:cubicBezTo>
                    <a:pt x="5749" y="3982"/>
                    <a:pt x="5749" y="3982"/>
                    <a:pt x="5749" y="3982"/>
                  </a:cubicBezTo>
                  <a:cubicBezTo>
                    <a:pt x="5696" y="3896"/>
                    <a:pt x="5685" y="3801"/>
                    <a:pt x="5749" y="3685"/>
                  </a:cubicBezTo>
                  <a:cubicBezTo>
                    <a:pt x="5823" y="3536"/>
                    <a:pt x="5558" y="3219"/>
                    <a:pt x="5398" y="3049"/>
                  </a:cubicBezTo>
                  <a:cubicBezTo>
                    <a:pt x="5230" y="2891"/>
                    <a:pt x="5060" y="2849"/>
                    <a:pt x="5017" y="2754"/>
                  </a:cubicBezTo>
                  <a:cubicBezTo>
                    <a:pt x="4965" y="2659"/>
                    <a:pt x="4657" y="2584"/>
                    <a:pt x="4605" y="2467"/>
                  </a:cubicBezTo>
                  <a:cubicBezTo>
                    <a:pt x="4552" y="2351"/>
                    <a:pt x="4657" y="2267"/>
                    <a:pt x="4657" y="2202"/>
                  </a:cubicBezTo>
                  <a:cubicBezTo>
                    <a:pt x="4657" y="2140"/>
                    <a:pt x="4362" y="1790"/>
                    <a:pt x="4330" y="1674"/>
                  </a:cubicBezTo>
                  <a:cubicBezTo>
                    <a:pt x="4297" y="1547"/>
                    <a:pt x="4170" y="1588"/>
                    <a:pt x="4023" y="1588"/>
                  </a:cubicBezTo>
                  <a:cubicBezTo>
                    <a:pt x="3875" y="1588"/>
                    <a:pt x="3769" y="1452"/>
                    <a:pt x="3769" y="1388"/>
                  </a:cubicBezTo>
                  <a:cubicBezTo>
                    <a:pt x="3769" y="1314"/>
                    <a:pt x="3599" y="1219"/>
                    <a:pt x="3599" y="1133"/>
                  </a:cubicBezTo>
                  <a:cubicBezTo>
                    <a:pt x="3599" y="1049"/>
                    <a:pt x="3748" y="1133"/>
                    <a:pt x="3789" y="1092"/>
                  </a:cubicBezTo>
                  <a:cubicBezTo>
                    <a:pt x="3821" y="1049"/>
                    <a:pt x="3642" y="944"/>
                    <a:pt x="3694" y="890"/>
                  </a:cubicBezTo>
                  <a:cubicBezTo>
                    <a:pt x="3758" y="827"/>
                    <a:pt x="3694" y="722"/>
                    <a:pt x="3526" y="657"/>
                  </a:cubicBezTo>
                  <a:cubicBezTo>
                    <a:pt x="3345" y="594"/>
                    <a:pt x="3261" y="265"/>
                    <a:pt x="3207" y="138"/>
                  </a:cubicBezTo>
                  <a:cubicBezTo>
                    <a:pt x="3196" y="107"/>
                    <a:pt x="3155" y="64"/>
                    <a:pt x="3101" y="11"/>
                  </a:cubicBezTo>
                  <a:cubicBezTo>
                    <a:pt x="2562" y="0"/>
                    <a:pt x="2689" y="224"/>
                    <a:pt x="2519" y="192"/>
                  </a:cubicBezTo>
                  <a:cubicBezTo>
                    <a:pt x="2330" y="149"/>
                    <a:pt x="2170" y="192"/>
                    <a:pt x="2170" y="192"/>
                  </a:cubicBezTo>
                  <a:cubicBezTo>
                    <a:pt x="1916" y="286"/>
                    <a:pt x="2170" y="646"/>
                    <a:pt x="2170" y="646"/>
                  </a:cubicBezTo>
                  <a:cubicBezTo>
                    <a:pt x="2170" y="646"/>
                    <a:pt x="1821" y="741"/>
                    <a:pt x="1778" y="625"/>
                  </a:cubicBezTo>
                  <a:cubicBezTo>
                    <a:pt x="1735" y="498"/>
                    <a:pt x="1535" y="446"/>
                    <a:pt x="1356" y="446"/>
                  </a:cubicBezTo>
                  <a:cubicBezTo>
                    <a:pt x="1186" y="446"/>
                    <a:pt x="1175" y="530"/>
                    <a:pt x="1121" y="530"/>
                  </a:cubicBezTo>
                  <a:cubicBezTo>
                    <a:pt x="1058" y="530"/>
                    <a:pt x="963" y="446"/>
                    <a:pt x="804" y="446"/>
                  </a:cubicBezTo>
                  <a:cubicBezTo>
                    <a:pt x="645" y="446"/>
                    <a:pt x="645" y="668"/>
                    <a:pt x="604" y="773"/>
                  </a:cubicBezTo>
                  <a:cubicBezTo>
                    <a:pt x="571" y="879"/>
                    <a:pt x="360" y="1017"/>
                    <a:pt x="360" y="1017"/>
                  </a:cubicBezTo>
                  <a:cubicBezTo>
                    <a:pt x="190" y="1017"/>
                    <a:pt x="263" y="954"/>
                    <a:pt x="212" y="901"/>
                  </a:cubicBezTo>
                  <a:cubicBezTo>
                    <a:pt x="212" y="890"/>
                    <a:pt x="201" y="890"/>
                    <a:pt x="201" y="890"/>
                  </a:cubicBezTo>
                  <a:cubicBezTo>
                    <a:pt x="106" y="922"/>
                    <a:pt x="0" y="995"/>
                    <a:pt x="41" y="1101"/>
                  </a:cubicBezTo>
                  <a:cubicBezTo>
                    <a:pt x="117" y="1282"/>
                    <a:pt x="138" y="1653"/>
                    <a:pt x="138" y="1653"/>
                  </a:cubicBezTo>
                  <a:cubicBezTo>
                    <a:pt x="127" y="1653"/>
                    <a:pt x="117" y="1653"/>
                    <a:pt x="106" y="1653"/>
                  </a:cubicBezTo>
                  <a:cubicBezTo>
                    <a:pt x="147" y="1726"/>
                    <a:pt x="190" y="1842"/>
                    <a:pt x="190" y="1939"/>
                  </a:cubicBezTo>
                  <a:cubicBezTo>
                    <a:pt x="190" y="2107"/>
                    <a:pt x="233" y="2299"/>
                    <a:pt x="296" y="236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7" name="Freeform 22"/>
            <p:cNvSpPr>
              <a:spLocks noChangeArrowheads="1"/>
            </p:cNvSpPr>
            <p:nvPr/>
          </p:nvSpPr>
          <p:spPr bwMode="auto">
            <a:xfrm>
              <a:off x="6125" y="4183"/>
              <a:ext cx="835" cy="885"/>
            </a:xfrm>
            <a:custGeom>
              <a:avLst/>
              <a:gdLst>
                <a:gd name="T0" fmla="*/ 106 w 3686"/>
                <a:gd name="T1" fmla="*/ 624 h 3907"/>
                <a:gd name="T2" fmla="*/ 106 w 3686"/>
                <a:gd name="T3" fmla="*/ 624 h 3907"/>
                <a:gd name="T4" fmla="*/ 149 w 3686"/>
                <a:gd name="T5" fmla="*/ 1312 h 3907"/>
                <a:gd name="T6" fmla="*/ 360 w 3686"/>
                <a:gd name="T7" fmla="*/ 1842 h 3907"/>
                <a:gd name="T8" fmla="*/ 593 w 3686"/>
                <a:gd name="T9" fmla="*/ 2391 h 3907"/>
                <a:gd name="T10" fmla="*/ 1017 w 3686"/>
                <a:gd name="T11" fmla="*/ 2857 h 3907"/>
                <a:gd name="T12" fmla="*/ 1101 w 3686"/>
                <a:gd name="T13" fmla="*/ 3165 h 3907"/>
                <a:gd name="T14" fmla="*/ 1101 w 3686"/>
                <a:gd name="T15" fmla="*/ 3715 h 3907"/>
                <a:gd name="T16" fmla="*/ 1134 w 3686"/>
                <a:gd name="T17" fmla="*/ 3801 h 3907"/>
                <a:gd name="T18" fmla="*/ 3155 w 3686"/>
                <a:gd name="T19" fmla="*/ 3863 h 3907"/>
                <a:gd name="T20" fmla="*/ 3620 w 3686"/>
                <a:gd name="T21" fmla="*/ 3598 h 3907"/>
                <a:gd name="T22" fmla="*/ 3569 w 3686"/>
                <a:gd name="T23" fmla="*/ 3620 h 3907"/>
                <a:gd name="T24" fmla="*/ 3558 w 3686"/>
                <a:gd name="T25" fmla="*/ 3620 h 3907"/>
                <a:gd name="T26" fmla="*/ 3569 w 3686"/>
                <a:gd name="T27" fmla="*/ 3609 h 3907"/>
                <a:gd name="T28" fmla="*/ 3601 w 3686"/>
                <a:gd name="T29" fmla="*/ 3133 h 3907"/>
                <a:gd name="T30" fmla="*/ 3209 w 3686"/>
                <a:gd name="T31" fmla="*/ 2784 h 3907"/>
                <a:gd name="T32" fmla="*/ 3611 w 3686"/>
                <a:gd name="T33" fmla="*/ 2592 h 3907"/>
                <a:gd name="T34" fmla="*/ 3420 w 3686"/>
                <a:gd name="T35" fmla="*/ 1905 h 3907"/>
                <a:gd name="T36" fmla="*/ 3441 w 3686"/>
                <a:gd name="T37" fmla="*/ 1545 h 3907"/>
                <a:gd name="T38" fmla="*/ 3336 w 3686"/>
                <a:gd name="T39" fmla="*/ 1036 h 3907"/>
                <a:gd name="T40" fmla="*/ 3262 w 3686"/>
                <a:gd name="T41" fmla="*/ 454 h 3907"/>
                <a:gd name="T42" fmla="*/ 3304 w 3686"/>
                <a:gd name="T43" fmla="*/ 168 h 3907"/>
                <a:gd name="T44" fmla="*/ 2784 w 3686"/>
                <a:gd name="T45" fmla="*/ 168 h 3907"/>
                <a:gd name="T46" fmla="*/ 2403 w 3686"/>
                <a:gd name="T47" fmla="*/ 0 h 3907"/>
                <a:gd name="T48" fmla="*/ 2140 w 3686"/>
                <a:gd name="T49" fmla="*/ 264 h 3907"/>
                <a:gd name="T50" fmla="*/ 1526 w 3686"/>
                <a:gd name="T51" fmla="*/ 148 h 3907"/>
                <a:gd name="T52" fmla="*/ 1429 w 3686"/>
                <a:gd name="T53" fmla="*/ 898 h 3907"/>
                <a:gd name="T54" fmla="*/ 1166 w 3686"/>
                <a:gd name="T55" fmla="*/ 879 h 3907"/>
                <a:gd name="T56" fmla="*/ 1271 w 3686"/>
                <a:gd name="T57" fmla="*/ 222 h 3907"/>
                <a:gd name="T58" fmla="*/ 1112 w 3686"/>
                <a:gd name="T59" fmla="*/ 168 h 3907"/>
                <a:gd name="T60" fmla="*/ 1134 w 3686"/>
                <a:gd name="T61" fmla="*/ 73 h 3907"/>
                <a:gd name="T62" fmla="*/ 763 w 3686"/>
                <a:gd name="T63" fmla="*/ 168 h 3907"/>
                <a:gd name="T64" fmla="*/ 106 w 3686"/>
                <a:gd name="T65" fmla="*/ 624 h 390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686" h="3907">
                  <a:moveTo>
                    <a:pt x="106" y="624"/>
                  </a:moveTo>
                  <a:lnTo>
                    <a:pt x="106" y="624"/>
                  </a:lnTo>
                  <a:cubicBezTo>
                    <a:pt x="0" y="730"/>
                    <a:pt x="0" y="1153"/>
                    <a:pt x="149" y="1312"/>
                  </a:cubicBezTo>
                  <a:cubicBezTo>
                    <a:pt x="297" y="1460"/>
                    <a:pt x="233" y="1715"/>
                    <a:pt x="360" y="1842"/>
                  </a:cubicBezTo>
                  <a:cubicBezTo>
                    <a:pt x="487" y="1969"/>
                    <a:pt x="414" y="2297"/>
                    <a:pt x="593" y="2391"/>
                  </a:cubicBezTo>
                  <a:cubicBezTo>
                    <a:pt x="784" y="2486"/>
                    <a:pt x="890" y="2730"/>
                    <a:pt x="1017" y="2857"/>
                  </a:cubicBezTo>
                  <a:cubicBezTo>
                    <a:pt x="1144" y="2984"/>
                    <a:pt x="1101" y="3165"/>
                    <a:pt x="1101" y="3165"/>
                  </a:cubicBezTo>
                  <a:cubicBezTo>
                    <a:pt x="1101" y="3165"/>
                    <a:pt x="731" y="3344"/>
                    <a:pt x="1101" y="3715"/>
                  </a:cubicBezTo>
                  <a:cubicBezTo>
                    <a:pt x="1134" y="3801"/>
                    <a:pt x="1134" y="3801"/>
                    <a:pt x="1134" y="3801"/>
                  </a:cubicBezTo>
                  <a:cubicBezTo>
                    <a:pt x="1134" y="3801"/>
                    <a:pt x="2403" y="3906"/>
                    <a:pt x="3155" y="3863"/>
                  </a:cubicBezTo>
                  <a:cubicBezTo>
                    <a:pt x="3271" y="3809"/>
                    <a:pt x="3484" y="3684"/>
                    <a:pt x="3620" y="3598"/>
                  </a:cubicBezTo>
                  <a:cubicBezTo>
                    <a:pt x="3601" y="3598"/>
                    <a:pt x="3590" y="3609"/>
                    <a:pt x="3569" y="3620"/>
                  </a:cubicBezTo>
                  <a:lnTo>
                    <a:pt x="3558" y="3620"/>
                  </a:lnTo>
                  <a:cubicBezTo>
                    <a:pt x="3536" y="3630"/>
                    <a:pt x="3536" y="3620"/>
                    <a:pt x="3569" y="3609"/>
                  </a:cubicBezTo>
                  <a:cubicBezTo>
                    <a:pt x="3685" y="3557"/>
                    <a:pt x="3631" y="3303"/>
                    <a:pt x="3601" y="3133"/>
                  </a:cubicBezTo>
                  <a:cubicBezTo>
                    <a:pt x="3579" y="2963"/>
                    <a:pt x="3209" y="2889"/>
                    <a:pt x="3209" y="2784"/>
                  </a:cubicBezTo>
                  <a:cubicBezTo>
                    <a:pt x="3209" y="2678"/>
                    <a:pt x="3611" y="2592"/>
                    <a:pt x="3611" y="2592"/>
                  </a:cubicBezTo>
                  <a:cubicBezTo>
                    <a:pt x="3398" y="2212"/>
                    <a:pt x="3579" y="1999"/>
                    <a:pt x="3420" y="1905"/>
                  </a:cubicBezTo>
                  <a:cubicBezTo>
                    <a:pt x="3271" y="1810"/>
                    <a:pt x="3368" y="1725"/>
                    <a:pt x="3441" y="1545"/>
                  </a:cubicBezTo>
                  <a:cubicBezTo>
                    <a:pt x="3515" y="1366"/>
                    <a:pt x="3262" y="1269"/>
                    <a:pt x="3336" y="1036"/>
                  </a:cubicBezTo>
                  <a:cubicBezTo>
                    <a:pt x="3420" y="803"/>
                    <a:pt x="3262" y="698"/>
                    <a:pt x="3262" y="454"/>
                  </a:cubicBezTo>
                  <a:cubicBezTo>
                    <a:pt x="3262" y="370"/>
                    <a:pt x="3271" y="275"/>
                    <a:pt x="3304" y="168"/>
                  </a:cubicBezTo>
                  <a:cubicBezTo>
                    <a:pt x="3039" y="62"/>
                    <a:pt x="2784" y="168"/>
                    <a:pt x="2784" y="168"/>
                  </a:cubicBezTo>
                  <a:cubicBezTo>
                    <a:pt x="2403" y="0"/>
                    <a:pt x="2403" y="0"/>
                    <a:pt x="2403" y="0"/>
                  </a:cubicBezTo>
                  <a:cubicBezTo>
                    <a:pt x="2140" y="264"/>
                    <a:pt x="2140" y="264"/>
                    <a:pt x="2140" y="264"/>
                  </a:cubicBezTo>
                  <a:cubicBezTo>
                    <a:pt x="1526" y="148"/>
                    <a:pt x="1526" y="148"/>
                    <a:pt x="1526" y="148"/>
                  </a:cubicBezTo>
                  <a:cubicBezTo>
                    <a:pt x="1429" y="898"/>
                    <a:pt x="1429" y="898"/>
                    <a:pt x="1429" y="898"/>
                  </a:cubicBezTo>
                  <a:cubicBezTo>
                    <a:pt x="1166" y="879"/>
                    <a:pt x="1166" y="879"/>
                    <a:pt x="1166" y="879"/>
                  </a:cubicBezTo>
                  <a:cubicBezTo>
                    <a:pt x="1271" y="222"/>
                    <a:pt x="1271" y="222"/>
                    <a:pt x="1271" y="222"/>
                  </a:cubicBezTo>
                  <a:cubicBezTo>
                    <a:pt x="1112" y="168"/>
                    <a:pt x="1112" y="168"/>
                    <a:pt x="1112" y="168"/>
                  </a:cubicBezTo>
                  <a:cubicBezTo>
                    <a:pt x="1123" y="137"/>
                    <a:pt x="1134" y="105"/>
                    <a:pt x="1134" y="73"/>
                  </a:cubicBezTo>
                  <a:cubicBezTo>
                    <a:pt x="1017" y="84"/>
                    <a:pt x="826" y="105"/>
                    <a:pt x="763" y="168"/>
                  </a:cubicBezTo>
                  <a:cubicBezTo>
                    <a:pt x="668" y="275"/>
                    <a:pt x="222" y="508"/>
                    <a:pt x="106" y="62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8" name="Freeform 23"/>
            <p:cNvSpPr>
              <a:spLocks noChangeArrowheads="1"/>
            </p:cNvSpPr>
            <p:nvPr/>
          </p:nvSpPr>
          <p:spPr bwMode="auto">
            <a:xfrm>
              <a:off x="5957" y="5038"/>
              <a:ext cx="988" cy="926"/>
            </a:xfrm>
            <a:custGeom>
              <a:avLst/>
              <a:gdLst>
                <a:gd name="T0" fmla="*/ 4077 w 4362"/>
                <a:gd name="T1" fmla="*/ 2244 h 4087"/>
                <a:gd name="T2" fmla="*/ 4077 w 4362"/>
                <a:gd name="T3" fmla="*/ 2244 h 4087"/>
                <a:gd name="T4" fmla="*/ 4139 w 4362"/>
                <a:gd name="T5" fmla="*/ 1832 h 4087"/>
                <a:gd name="T6" fmla="*/ 3991 w 4362"/>
                <a:gd name="T7" fmla="*/ 1418 h 4087"/>
                <a:gd name="T8" fmla="*/ 3717 w 4362"/>
                <a:gd name="T9" fmla="*/ 953 h 4087"/>
                <a:gd name="T10" fmla="*/ 3558 w 4362"/>
                <a:gd name="T11" fmla="*/ 614 h 4087"/>
                <a:gd name="T12" fmla="*/ 3844 w 4362"/>
                <a:gd name="T13" fmla="*/ 127 h 4087"/>
                <a:gd name="T14" fmla="*/ 3896 w 4362"/>
                <a:gd name="T15" fmla="*/ 95 h 4087"/>
                <a:gd name="T16" fmla="*/ 1875 w 4362"/>
                <a:gd name="T17" fmla="*/ 33 h 4087"/>
                <a:gd name="T18" fmla="*/ 1864 w 4362"/>
                <a:gd name="T19" fmla="*/ 0 h 4087"/>
                <a:gd name="T20" fmla="*/ 1472 w 4362"/>
                <a:gd name="T21" fmla="*/ 423 h 4087"/>
                <a:gd name="T22" fmla="*/ 1112 w 4362"/>
                <a:gd name="T23" fmla="*/ 1058 h 4087"/>
                <a:gd name="T24" fmla="*/ 646 w 4362"/>
                <a:gd name="T25" fmla="*/ 910 h 4087"/>
                <a:gd name="T26" fmla="*/ 213 w 4362"/>
                <a:gd name="T27" fmla="*/ 1058 h 4087"/>
                <a:gd name="T28" fmla="*/ 0 w 4362"/>
                <a:gd name="T29" fmla="*/ 1619 h 4087"/>
                <a:gd name="T30" fmla="*/ 254 w 4362"/>
                <a:gd name="T31" fmla="*/ 1673 h 4087"/>
                <a:gd name="T32" fmla="*/ 446 w 4362"/>
                <a:gd name="T33" fmla="*/ 1397 h 4087"/>
                <a:gd name="T34" fmla="*/ 530 w 4362"/>
                <a:gd name="T35" fmla="*/ 1778 h 4087"/>
                <a:gd name="T36" fmla="*/ 689 w 4362"/>
                <a:gd name="T37" fmla="*/ 2690 h 4087"/>
                <a:gd name="T38" fmla="*/ 868 w 4362"/>
                <a:gd name="T39" fmla="*/ 3313 h 4087"/>
                <a:gd name="T40" fmla="*/ 562 w 4362"/>
                <a:gd name="T41" fmla="*/ 3748 h 4087"/>
                <a:gd name="T42" fmla="*/ 890 w 4362"/>
                <a:gd name="T43" fmla="*/ 4045 h 4087"/>
                <a:gd name="T44" fmla="*/ 1228 w 4362"/>
                <a:gd name="T45" fmla="*/ 3748 h 4087"/>
                <a:gd name="T46" fmla="*/ 1842 w 4362"/>
                <a:gd name="T47" fmla="*/ 3801 h 4087"/>
                <a:gd name="T48" fmla="*/ 3144 w 4362"/>
                <a:gd name="T49" fmla="*/ 3801 h 4087"/>
                <a:gd name="T50" fmla="*/ 3230 w 4362"/>
                <a:gd name="T51" fmla="*/ 3907 h 4087"/>
                <a:gd name="T52" fmla="*/ 3812 w 4362"/>
                <a:gd name="T53" fmla="*/ 3558 h 4087"/>
                <a:gd name="T54" fmla="*/ 3864 w 4362"/>
                <a:gd name="T55" fmla="*/ 3399 h 4087"/>
                <a:gd name="T56" fmla="*/ 4045 w 4362"/>
                <a:gd name="T57" fmla="*/ 3049 h 4087"/>
                <a:gd name="T58" fmla="*/ 4150 w 4362"/>
                <a:gd name="T59" fmla="*/ 2573 h 4087"/>
                <a:gd name="T60" fmla="*/ 4077 w 4362"/>
                <a:gd name="T61" fmla="*/ 2244 h 40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</a:cxnLst>
              <a:rect l="0" t="0" r="r" b="b"/>
              <a:pathLst>
                <a:path w="4362" h="4087">
                  <a:moveTo>
                    <a:pt x="4077" y="2244"/>
                  </a:moveTo>
                  <a:lnTo>
                    <a:pt x="4077" y="2244"/>
                  </a:lnTo>
                  <a:cubicBezTo>
                    <a:pt x="4299" y="2160"/>
                    <a:pt x="4139" y="1832"/>
                    <a:pt x="4139" y="1832"/>
                  </a:cubicBezTo>
                  <a:cubicBezTo>
                    <a:pt x="4352" y="1716"/>
                    <a:pt x="3991" y="1418"/>
                    <a:pt x="3991" y="1418"/>
                  </a:cubicBezTo>
                  <a:cubicBezTo>
                    <a:pt x="4267" y="1143"/>
                    <a:pt x="3717" y="953"/>
                    <a:pt x="3717" y="953"/>
                  </a:cubicBezTo>
                  <a:cubicBezTo>
                    <a:pt x="3769" y="720"/>
                    <a:pt x="3558" y="614"/>
                    <a:pt x="3558" y="614"/>
                  </a:cubicBezTo>
                  <a:cubicBezTo>
                    <a:pt x="3790" y="487"/>
                    <a:pt x="3790" y="127"/>
                    <a:pt x="3844" y="127"/>
                  </a:cubicBezTo>
                  <a:cubicBezTo>
                    <a:pt x="3844" y="127"/>
                    <a:pt x="3876" y="117"/>
                    <a:pt x="3896" y="95"/>
                  </a:cubicBezTo>
                  <a:cubicBezTo>
                    <a:pt x="3144" y="138"/>
                    <a:pt x="1875" y="33"/>
                    <a:pt x="1875" y="33"/>
                  </a:cubicBezTo>
                  <a:cubicBezTo>
                    <a:pt x="1864" y="0"/>
                    <a:pt x="1864" y="0"/>
                    <a:pt x="1864" y="0"/>
                  </a:cubicBezTo>
                  <a:cubicBezTo>
                    <a:pt x="1737" y="74"/>
                    <a:pt x="1567" y="212"/>
                    <a:pt x="1472" y="423"/>
                  </a:cubicBezTo>
                  <a:cubicBezTo>
                    <a:pt x="1323" y="783"/>
                    <a:pt x="1112" y="1058"/>
                    <a:pt x="1112" y="1058"/>
                  </a:cubicBezTo>
                  <a:cubicBezTo>
                    <a:pt x="1112" y="1058"/>
                    <a:pt x="806" y="1058"/>
                    <a:pt x="646" y="910"/>
                  </a:cubicBezTo>
                  <a:cubicBezTo>
                    <a:pt x="213" y="1058"/>
                    <a:pt x="213" y="1058"/>
                    <a:pt x="213" y="1058"/>
                  </a:cubicBezTo>
                  <a:cubicBezTo>
                    <a:pt x="213" y="1058"/>
                    <a:pt x="0" y="1451"/>
                    <a:pt x="0" y="1619"/>
                  </a:cubicBezTo>
                  <a:cubicBezTo>
                    <a:pt x="0" y="1778"/>
                    <a:pt x="254" y="1673"/>
                    <a:pt x="254" y="1673"/>
                  </a:cubicBezTo>
                  <a:cubicBezTo>
                    <a:pt x="254" y="1673"/>
                    <a:pt x="349" y="1397"/>
                    <a:pt x="446" y="1397"/>
                  </a:cubicBezTo>
                  <a:cubicBezTo>
                    <a:pt x="530" y="1397"/>
                    <a:pt x="530" y="1778"/>
                    <a:pt x="530" y="1778"/>
                  </a:cubicBezTo>
                  <a:cubicBezTo>
                    <a:pt x="530" y="1778"/>
                    <a:pt x="1081" y="2297"/>
                    <a:pt x="689" y="2690"/>
                  </a:cubicBezTo>
                  <a:cubicBezTo>
                    <a:pt x="689" y="2690"/>
                    <a:pt x="1017" y="2901"/>
                    <a:pt x="868" y="3313"/>
                  </a:cubicBezTo>
                  <a:cubicBezTo>
                    <a:pt x="868" y="3313"/>
                    <a:pt x="657" y="3472"/>
                    <a:pt x="562" y="3748"/>
                  </a:cubicBezTo>
                  <a:cubicBezTo>
                    <a:pt x="646" y="3791"/>
                    <a:pt x="730" y="4013"/>
                    <a:pt x="890" y="4045"/>
                  </a:cubicBezTo>
                  <a:cubicBezTo>
                    <a:pt x="1069" y="4086"/>
                    <a:pt x="1133" y="3801"/>
                    <a:pt x="1228" y="3748"/>
                  </a:cubicBezTo>
                  <a:cubicBezTo>
                    <a:pt x="1314" y="3694"/>
                    <a:pt x="1842" y="3801"/>
                    <a:pt x="1842" y="3801"/>
                  </a:cubicBezTo>
                  <a:cubicBezTo>
                    <a:pt x="1842" y="3801"/>
                    <a:pt x="3060" y="3801"/>
                    <a:pt x="3144" y="3801"/>
                  </a:cubicBezTo>
                  <a:cubicBezTo>
                    <a:pt x="3219" y="3801"/>
                    <a:pt x="3198" y="3843"/>
                    <a:pt x="3230" y="3907"/>
                  </a:cubicBezTo>
                  <a:cubicBezTo>
                    <a:pt x="3398" y="3748"/>
                    <a:pt x="3652" y="3621"/>
                    <a:pt x="3812" y="3558"/>
                  </a:cubicBezTo>
                  <a:cubicBezTo>
                    <a:pt x="3812" y="3493"/>
                    <a:pt x="3864" y="3399"/>
                    <a:pt x="3864" y="3399"/>
                  </a:cubicBezTo>
                  <a:cubicBezTo>
                    <a:pt x="4172" y="3239"/>
                    <a:pt x="3896" y="3207"/>
                    <a:pt x="4045" y="3049"/>
                  </a:cubicBezTo>
                  <a:cubicBezTo>
                    <a:pt x="4204" y="2901"/>
                    <a:pt x="4150" y="2573"/>
                    <a:pt x="4150" y="2573"/>
                  </a:cubicBezTo>
                  <a:cubicBezTo>
                    <a:pt x="4361" y="2360"/>
                    <a:pt x="4077" y="2244"/>
                    <a:pt x="4077" y="224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199" name="Freeform 24"/>
            <p:cNvSpPr>
              <a:spLocks noChangeArrowheads="1"/>
            </p:cNvSpPr>
            <p:nvPr/>
          </p:nvSpPr>
          <p:spPr bwMode="auto">
            <a:xfrm>
              <a:off x="4627" y="4923"/>
              <a:ext cx="926" cy="1085"/>
            </a:xfrm>
            <a:custGeom>
              <a:avLst/>
              <a:gdLst>
                <a:gd name="T0" fmla="*/ 3980 w 4087"/>
                <a:gd name="T1" fmla="*/ 3292 h 4787"/>
                <a:gd name="T2" fmla="*/ 3980 w 4087"/>
                <a:gd name="T3" fmla="*/ 3292 h 4787"/>
                <a:gd name="T4" fmla="*/ 3875 w 4087"/>
                <a:gd name="T5" fmla="*/ 3112 h 4787"/>
                <a:gd name="T6" fmla="*/ 3683 w 4087"/>
                <a:gd name="T7" fmla="*/ 2965 h 4787"/>
                <a:gd name="T8" fmla="*/ 3282 w 4087"/>
                <a:gd name="T9" fmla="*/ 1831 h 4787"/>
                <a:gd name="T10" fmla="*/ 3196 w 4087"/>
                <a:gd name="T11" fmla="*/ 1651 h 4787"/>
                <a:gd name="T12" fmla="*/ 2847 w 4087"/>
                <a:gd name="T13" fmla="*/ 1523 h 4787"/>
                <a:gd name="T14" fmla="*/ 2604 w 4087"/>
                <a:gd name="T15" fmla="*/ 1250 h 4787"/>
                <a:gd name="T16" fmla="*/ 2698 w 4087"/>
                <a:gd name="T17" fmla="*/ 974 h 4787"/>
                <a:gd name="T18" fmla="*/ 2466 w 4087"/>
                <a:gd name="T19" fmla="*/ 403 h 4787"/>
                <a:gd name="T20" fmla="*/ 2360 w 4087"/>
                <a:gd name="T21" fmla="*/ 222 h 4787"/>
                <a:gd name="T22" fmla="*/ 2202 w 4087"/>
                <a:gd name="T23" fmla="*/ 222 h 4787"/>
                <a:gd name="T24" fmla="*/ 2202 w 4087"/>
                <a:gd name="T25" fmla="*/ 306 h 4787"/>
                <a:gd name="T26" fmla="*/ 2043 w 4087"/>
                <a:gd name="T27" fmla="*/ 476 h 4787"/>
                <a:gd name="T28" fmla="*/ 1694 w 4087"/>
                <a:gd name="T29" fmla="*/ 43 h 4787"/>
                <a:gd name="T30" fmla="*/ 1440 w 4087"/>
                <a:gd name="T31" fmla="*/ 582 h 4787"/>
                <a:gd name="T32" fmla="*/ 1237 w 4087"/>
                <a:gd name="T33" fmla="*/ 560 h 4787"/>
                <a:gd name="T34" fmla="*/ 1121 w 4087"/>
                <a:gd name="T35" fmla="*/ 317 h 4787"/>
                <a:gd name="T36" fmla="*/ 507 w 4087"/>
                <a:gd name="T37" fmla="*/ 317 h 4787"/>
                <a:gd name="T38" fmla="*/ 179 w 4087"/>
                <a:gd name="T39" fmla="*/ 254 h 4787"/>
                <a:gd name="T40" fmla="*/ 0 w 4087"/>
                <a:gd name="T41" fmla="*/ 433 h 4787"/>
                <a:gd name="T42" fmla="*/ 84 w 4087"/>
                <a:gd name="T43" fmla="*/ 879 h 4787"/>
                <a:gd name="T44" fmla="*/ 306 w 4087"/>
                <a:gd name="T45" fmla="*/ 920 h 4787"/>
                <a:gd name="T46" fmla="*/ 380 w 4087"/>
                <a:gd name="T47" fmla="*/ 1112 h 4787"/>
                <a:gd name="T48" fmla="*/ 296 w 4087"/>
                <a:gd name="T49" fmla="*/ 1334 h 4787"/>
                <a:gd name="T50" fmla="*/ 507 w 4087"/>
                <a:gd name="T51" fmla="*/ 1885 h 4787"/>
                <a:gd name="T52" fmla="*/ 688 w 4087"/>
                <a:gd name="T53" fmla="*/ 2519 h 4787"/>
                <a:gd name="T54" fmla="*/ 698 w 4087"/>
                <a:gd name="T55" fmla="*/ 2816 h 4787"/>
                <a:gd name="T56" fmla="*/ 878 w 4087"/>
                <a:gd name="T57" fmla="*/ 2995 h 4787"/>
                <a:gd name="T58" fmla="*/ 888 w 4087"/>
                <a:gd name="T59" fmla="*/ 3217 h 4787"/>
                <a:gd name="T60" fmla="*/ 1005 w 4087"/>
                <a:gd name="T61" fmla="*/ 3325 h 4787"/>
                <a:gd name="T62" fmla="*/ 1323 w 4087"/>
                <a:gd name="T63" fmla="*/ 3736 h 4787"/>
                <a:gd name="T64" fmla="*/ 1683 w 4087"/>
                <a:gd name="T65" fmla="*/ 4096 h 4787"/>
                <a:gd name="T66" fmla="*/ 1524 w 4087"/>
                <a:gd name="T67" fmla="*/ 4786 h 4787"/>
                <a:gd name="T68" fmla="*/ 1640 w 4087"/>
                <a:gd name="T69" fmla="*/ 4764 h 4787"/>
                <a:gd name="T70" fmla="*/ 1767 w 4087"/>
                <a:gd name="T71" fmla="*/ 4213 h 4787"/>
                <a:gd name="T72" fmla="*/ 2265 w 4087"/>
                <a:gd name="T73" fmla="*/ 4161 h 4787"/>
                <a:gd name="T74" fmla="*/ 2552 w 4087"/>
                <a:gd name="T75" fmla="*/ 4086 h 4787"/>
                <a:gd name="T76" fmla="*/ 2922 w 4087"/>
                <a:gd name="T77" fmla="*/ 4372 h 4787"/>
                <a:gd name="T78" fmla="*/ 2963 w 4087"/>
                <a:gd name="T79" fmla="*/ 4318 h 4787"/>
                <a:gd name="T80" fmla="*/ 3493 w 4087"/>
                <a:gd name="T81" fmla="*/ 4245 h 4787"/>
                <a:gd name="T82" fmla="*/ 3653 w 4087"/>
                <a:gd name="T83" fmla="*/ 4118 h 4787"/>
                <a:gd name="T84" fmla="*/ 3896 w 4087"/>
                <a:gd name="T85" fmla="*/ 4023 h 4787"/>
                <a:gd name="T86" fmla="*/ 4054 w 4087"/>
                <a:gd name="T87" fmla="*/ 3695 h 4787"/>
                <a:gd name="T88" fmla="*/ 3980 w 4087"/>
                <a:gd name="T89" fmla="*/ 3292 h 4787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087" h="4787">
                  <a:moveTo>
                    <a:pt x="3980" y="3292"/>
                  </a:moveTo>
                  <a:lnTo>
                    <a:pt x="3980" y="3292"/>
                  </a:lnTo>
                  <a:cubicBezTo>
                    <a:pt x="4086" y="3228"/>
                    <a:pt x="4002" y="3112"/>
                    <a:pt x="3875" y="3112"/>
                  </a:cubicBezTo>
                  <a:cubicBezTo>
                    <a:pt x="3748" y="3112"/>
                    <a:pt x="3599" y="3060"/>
                    <a:pt x="3683" y="2965"/>
                  </a:cubicBezTo>
                  <a:cubicBezTo>
                    <a:pt x="3769" y="2879"/>
                    <a:pt x="3653" y="2043"/>
                    <a:pt x="3282" y="1831"/>
                  </a:cubicBezTo>
                  <a:cubicBezTo>
                    <a:pt x="3282" y="1831"/>
                    <a:pt x="3133" y="1778"/>
                    <a:pt x="3196" y="1651"/>
                  </a:cubicBezTo>
                  <a:cubicBezTo>
                    <a:pt x="3250" y="1523"/>
                    <a:pt x="3112" y="1323"/>
                    <a:pt x="2847" y="1523"/>
                  </a:cubicBezTo>
                  <a:cubicBezTo>
                    <a:pt x="2604" y="1250"/>
                    <a:pt x="2604" y="1250"/>
                    <a:pt x="2604" y="1250"/>
                  </a:cubicBezTo>
                  <a:cubicBezTo>
                    <a:pt x="2698" y="974"/>
                    <a:pt x="2698" y="974"/>
                    <a:pt x="2698" y="974"/>
                  </a:cubicBezTo>
                  <a:cubicBezTo>
                    <a:pt x="2698" y="974"/>
                    <a:pt x="2709" y="519"/>
                    <a:pt x="2466" y="403"/>
                  </a:cubicBezTo>
                  <a:cubicBezTo>
                    <a:pt x="2360" y="222"/>
                    <a:pt x="2360" y="222"/>
                    <a:pt x="2360" y="222"/>
                  </a:cubicBezTo>
                  <a:cubicBezTo>
                    <a:pt x="2202" y="222"/>
                    <a:pt x="2202" y="222"/>
                    <a:pt x="2202" y="222"/>
                  </a:cubicBezTo>
                  <a:cubicBezTo>
                    <a:pt x="2202" y="306"/>
                    <a:pt x="2202" y="306"/>
                    <a:pt x="2202" y="306"/>
                  </a:cubicBezTo>
                  <a:cubicBezTo>
                    <a:pt x="2202" y="306"/>
                    <a:pt x="2181" y="476"/>
                    <a:pt x="2043" y="476"/>
                  </a:cubicBezTo>
                  <a:cubicBezTo>
                    <a:pt x="1916" y="476"/>
                    <a:pt x="1862" y="84"/>
                    <a:pt x="1694" y="43"/>
                  </a:cubicBezTo>
                  <a:cubicBezTo>
                    <a:pt x="1535" y="0"/>
                    <a:pt x="1440" y="582"/>
                    <a:pt x="1440" y="582"/>
                  </a:cubicBezTo>
                  <a:cubicBezTo>
                    <a:pt x="1237" y="560"/>
                    <a:pt x="1237" y="560"/>
                    <a:pt x="1237" y="560"/>
                  </a:cubicBezTo>
                  <a:cubicBezTo>
                    <a:pt x="1121" y="317"/>
                    <a:pt x="1121" y="317"/>
                    <a:pt x="1121" y="317"/>
                  </a:cubicBezTo>
                  <a:cubicBezTo>
                    <a:pt x="1121" y="317"/>
                    <a:pt x="720" y="105"/>
                    <a:pt x="507" y="317"/>
                  </a:cubicBezTo>
                  <a:cubicBezTo>
                    <a:pt x="507" y="317"/>
                    <a:pt x="339" y="413"/>
                    <a:pt x="179" y="254"/>
                  </a:cubicBezTo>
                  <a:cubicBezTo>
                    <a:pt x="0" y="433"/>
                    <a:pt x="0" y="433"/>
                    <a:pt x="0" y="433"/>
                  </a:cubicBezTo>
                  <a:cubicBezTo>
                    <a:pt x="84" y="879"/>
                    <a:pt x="84" y="879"/>
                    <a:pt x="84" y="879"/>
                  </a:cubicBezTo>
                  <a:cubicBezTo>
                    <a:pt x="306" y="920"/>
                    <a:pt x="306" y="920"/>
                    <a:pt x="306" y="920"/>
                  </a:cubicBezTo>
                  <a:cubicBezTo>
                    <a:pt x="380" y="1112"/>
                    <a:pt x="380" y="1112"/>
                    <a:pt x="380" y="1112"/>
                  </a:cubicBezTo>
                  <a:cubicBezTo>
                    <a:pt x="296" y="1334"/>
                    <a:pt x="296" y="1334"/>
                    <a:pt x="296" y="1334"/>
                  </a:cubicBezTo>
                  <a:cubicBezTo>
                    <a:pt x="296" y="1334"/>
                    <a:pt x="507" y="1758"/>
                    <a:pt x="507" y="1885"/>
                  </a:cubicBezTo>
                  <a:cubicBezTo>
                    <a:pt x="507" y="2021"/>
                    <a:pt x="571" y="2403"/>
                    <a:pt x="688" y="2519"/>
                  </a:cubicBezTo>
                  <a:cubicBezTo>
                    <a:pt x="698" y="2816"/>
                    <a:pt x="698" y="2816"/>
                    <a:pt x="698" y="2816"/>
                  </a:cubicBezTo>
                  <a:cubicBezTo>
                    <a:pt x="878" y="2995"/>
                    <a:pt x="878" y="2995"/>
                    <a:pt x="878" y="2995"/>
                  </a:cubicBezTo>
                  <a:cubicBezTo>
                    <a:pt x="888" y="3217"/>
                    <a:pt x="888" y="3217"/>
                    <a:pt x="888" y="3217"/>
                  </a:cubicBezTo>
                  <a:cubicBezTo>
                    <a:pt x="1005" y="3325"/>
                    <a:pt x="1005" y="3325"/>
                    <a:pt x="1005" y="3325"/>
                  </a:cubicBezTo>
                  <a:cubicBezTo>
                    <a:pt x="1005" y="3325"/>
                    <a:pt x="793" y="3833"/>
                    <a:pt x="1323" y="3736"/>
                  </a:cubicBezTo>
                  <a:cubicBezTo>
                    <a:pt x="1683" y="4096"/>
                    <a:pt x="1683" y="4096"/>
                    <a:pt x="1683" y="4096"/>
                  </a:cubicBezTo>
                  <a:cubicBezTo>
                    <a:pt x="1683" y="4096"/>
                    <a:pt x="1408" y="4562"/>
                    <a:pt x="1524" y="4786"/>
                  </a:cubicBezTo>
                  <a:cubicBezTo>
                    <a:pt x="1578" y="4764"/>
                    <a:pt x="1640" y="4764"/>
                    <a:pt x="1640" y="4764"/>
                  </a:cubicBezTo>
                  <a:cubicBezTo>
                    <a:pt x="1767" y="4213"/>
                    <a:pt x="1767" y="4213"/>
                    <a:pt x="1767" y="4213"/>
                  </a:cubicBezTo>
                  <a:cubicBezTo>
                    <a:pt x="1767" y="4213"/>
                    <a:pt x="2159" y="4055"/>
                    <a:pt x="2265" y="4161"/>
                  </a:cubicBezTo>
                  <a:cubicBezTo>
                    <a:pt x="2371" y="4266"/>
                    <a:pt x="2487" y="4150"/>
                    <a:pt x="2552" y="4086"/>
                  </a:cubicBezTo>
                  <a:cubicBezTo>
                    <a:pt x="2614" y="4034"/>
                    <a:pt x="2815" y="4182"/>
                    <a:pt x="2922" y="4372"/>
                  </a:cubicBezTo>
                  <a:cubicBezTo>
                    <a:pt x="2931" y="4351"/>
                    <a:pt x="2942" y="4329"/>
                    <a:pt x="2963" y="4318"/>
                  </a:cubicBezTo>
                  <a:cubicBezTo>
                    <a:pt x="3164" y="4107"/>
                    <a:pt x="3493" y="4245"/>
                    <a:pt x="3493" y="4245"/>
                  </a:cubicBezTo>
                  <a:cubicBezTo>
                    <a:pt x="3493" y="4245"/>
                    <a:pt x="3493" y="4086"/>
                    <a:pt x="3653" y="4118"/>
                  </a:cubicBezTo>
                  <a:cubicBezTo>
                    <a:pt x="3821" y="4161"/>
                    <a:pt x="3896" y="4023"/>
                    <a:pt x="3896" y="4023"/>
                  </a:cubicBezTo>
                  <a:cubicBezTo>
                    <a:pt x="3853" y="3864"/>
                    <a:pt x="3970" y="3736"/>
                    <a:pt x="4054" y="3695"/>
                  </a:cubicBezTo>
                  <a:cubicBezTo>
                    <a:pt x="4002" y="3579"/>
                    <a:pt x="3905" y="3335"/>
                    <a:pt x="3980" y="3292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0" name="Freeform 25"/>
            <p:cNvSpPr>
              <a:spLocks noChangeArrowheads="1"/>
            </p:cNvSpPr>
            <p:nvPr/>
          </p:nvSpPr>
          <p:spPr bwMode="auto">
            <a:xfrm>
              <a:off x="4260" y="5019"/>
              <a:ext cx="748" cy="1283"/>
            </a:xfrm>
            <a:custGeom>
              <a:avLst/>
              <a:gdLst>
                <a:gd name="T0" fmla="*/ 1153 w 3304"/>
                <a:gd name="T1" fmla="*/ 339 h 5664"/>
                <a:gd name="T2" fmla="*/ 1153 w 3304"/>
                <a:gd name="T3" fmla="*/ 339 h 5664"/>
                <a:gd name="T4" fmla="*/ 985 w 3304"/>
                <a:gd name="T5" fmla="*/ 380 h 5664"/>
                <a:gd name="T6" fmla="*/ 730 w 3304"/>
                <a:gd name="T7" fmla="*/ 920 h 5664"/>
                <a:gd name="T8" fmla="*/ 603 w 3304"/>
                <a:gd name="T9" fmla="*/ 1524 h 5664"/>
                <a:gd name="T10" fmla="*/ 422 w 3304"/>
                <a:gd name="T11" fmla="*/ 1407 h 5664"/>
                <a:gd name="T12" fmla="*/ 200 w 3304"/>
                <a:gd name="T13" fmla="*/ 1461 h 5664"/>
                <a:gd name="T14" fmla="*/ 200 w 3304"/>
                <a:gd name="T15" fmla="*/ 1810 h 5664"/>
                <a:gd name="T16" fmla="*/ 295 w 3304"/>
                <a:gd name="T17" fmla="*/ 1916 h 5664"/>
                <a:gd name="T18" fmla="*/ 52 w 3304"/>
                <a:gd name="T19" fmla="*/ 2149 h 5664"/>
                <a:gd name="T20" fmla="*/ 138 w 3304"/>
                <a:gd name="T21" fmla="*/ 2338 h 5664"/>
                <a:gd name="T22" fmla="*/ 349 w 3304"/>
                <a:gd name="T23" fmla="*/ 2265 h 5664"/>
                <a:gd name="T24" fmla="*/ 349 w 3304"/>
                <a:gd name="T25" fmla="*/ 2530 h 5664"/>
                <a:gd name="T26" fmla="*/ 127 w 3304"/>
                <a:gd name="T27" fmla="*/ 2890 h 5664"/>
                <a:gd name="T28" fmla="*/ 370 w 3304"/>
                <a:gd name="T29" fmla="*/ 3239 h 5664"/>
                <a:gd name="T30" fmla="*/ 422 w 3304"/>
                <a:gd name="T31" fmla="*/ 3567 h 5664"/>
                <a:gd name="T32" fmla="*/ 179 w 3304"/>
                <a:gd name="T33" fmla="*/ 4159 h 5664"/>
                <a:gd name="T34" fmla="*/ 265 w 3304"/>
                <a:gd name="T35" fmla="*/ 4879 h 5664"/>
                <a:gd name="T36" fmla="*/ 476 w 3304"/>
                <a:gd name="T37" fmla="*/ 4879 h 5664"/>
                <a:gd name="T38" fmla="*/ 530 w 3304"/>
                <a:gd name="T39" fmla="*/ 5060 h 5664"/>
                <a:gd name="T40" fmla="*/ 793 w 3304"/>
                <a:gd name="T41" fmla="*/ 5187 h 5664"/>
                <a:gd name="T42" fmla="*/ 338 w 3304"/>
                <a:gd name="T43" fmla="*/ 5547 h 5664"/>
                <a:gd name="T44" fmla="*/ 752 w 3304"/>
                <a:gd name="T45" fmla="*/ 5663 h 5664"/>
                <a:gd name="T46" fmla="*/ 1047 w 3304"/>
                <a:gd name="T47" fmla="*/ 5208 h 5664"/>
                <a:gd name="T48" fmla="*/ 1164 w 3304"/>
                <a:gd name="T49" fmla="*/ 5377 h 5664"/>
                <a:gd name="T50" fmla="*/ 1461 w 3304"/>
                <a:gd name="T51" fmla="*/ 5493 h 5664"/>
                <a:gd name="T52" fmla="*/ 1513 w 3304"/>
                <a:gd name="T53" fmla="*/ 5504 h 5664"/>
                <a:gd name="T54" fmla="*/ 1396 w 3304"/>
                <a:gd name="T55" fmla="*/ 5176 h 5664"/>
                <a:gd name="T56" fmla="*/ 2127 w 3304"/>
                <a:gd name="T57" fmla="*/ 5017 h 5664"/>
                <a:gd name="T58" fmla="*/ 2573 w 3304"/>
                <a:gd name="T59" fmla="*/ 5133 h 5664"/>
                <a:gd name="T60" fmla="*/ 2911 w 3304"/>
                <a:gd name="T61" fmla="*/ 5017 h 5664"/>
                <a:gd name="T62" fmla="*/ 3017 w 3304"/>
                <a:gd name="T63" fmla="*/ 4827 h 5664"/>
                <a:gd name="T64" fmla="*/ 3250 w 3304"/>
                <a:gd name="T65" fmla="*/ 4594 h 5664"/>
                <a:gd name="T66" fmla="*/ 3081 w 3304"/>
                <a:gd name="T67" fmla="*/ 4424 h 5664"/>
                <a:gd name="T68" fmla="*/ 3144 w 3304"/>
                <a:gd name="T69" fmla="*/ 4362 h 5664"/>
                <a:gd name="T70" fmla="*/ 3303 w 3304"/>
                <a:gd name="T71" fmla="*/ 3672 h 5664"/>
                <a:gd name="T72" fmla="*/ 2943 w 3304"/>
                <a:gd name="T73" fmla="*/ 3312 h 5664"/>
                <a:gd name="T74" fmla="*/ 2625 w 3304"/>
                <a:gd name="T75" fmla="*/ 2901 h 5664"/>
                <a:gd name="T76" fmla="*/ 2508 w 3304"/>
                <a:gd name="T77" fmla="*/ 2793 h 5664"/>
                <a:gd name="T78" fmla="*/ 2498 w 3304"/>
                <a:gd name="T79" fmla="*/ 2571 h 5664"/>
                <a:gd name="T80" fmla="*/ 2318 w 3304"/>
                <a:gd name="T81" fmla="*/ 2392 h 5664"/>
                <a:gd name="T82" fmla="*/ 2308 w 3304"/>
                <a:gd name="T83" fmla="*/ 2095 h 5664"/>
                <a:gd name="T84" fmla="*/ 2127 w 3304"/>
                <a:gd name="T85" fmla="*/ 1461 h 5664"/>
                <a:gd name="T86" fmla="*/ 1916 w 3304"/>
                <a:gd name="T87" fmla="*/ 910 h 5664"/>
                <a:gd name="T88" fmla="*/ 2000 w 3304"/>
                <a:gd name="T89" fmla="*/ 688 h 5664"/>
                <a:gd name="T90" fmla="*/ 1926 w 3304"/>
                <a:gd name="T91" fmla="*/ 496 h 5664"/>
                <a:gd name="T92" fmla="*/ 1704 w 3304"/>
                <a:gd name="T93" fmla="*/ 455 h 5664"/>
                <a:gd name="T94" fmla="*/ 1620 w 3304"/>
                <a:gd name="T95" fmla="*/ 9 h 5664"/>
                <a:gd name="T96" fmla="*/ 1629 w 3304"/>
                <a:gd name="T97" fmla="*/ 0 h 5664"/>
                <a:gd name="T98" fmla="*/ 1153 w 3304"/>
                <a:gd name="T99" fmla="*/ 33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3304" h="5664">
                  <a:moveTo>
                    <a:pt x="1153" y="339"/>
                  </a:moveTo>
                  <a:lnTo>
                    <a:pt x="1153" y="339"/>
                  </a:lnTo>
                  <a:cubicBezTo>
                    <a:pt x="985" y="380"/>
                    <a:pt x="985" y="380"/>
                    <a:pt x="985" y="380"/>
                  </a:cubicBezTo>
                  <a:cubicBezTo>
                    <a:pt x="730" y="920"/>
                    <a:pt x="730" y="920"/>
                    <a:pt x="730" y="920"/>
                  </a:cubicBezTo>
                  <a:cubicBezTo>
                    <a:pt x="730" y="920"/>
                    <a:pt x="782" y="1461"/>
                    <a:pt x="603" y="1524"/>
                  </a:cubicBezTo>
                  <a:cubicBezTo>
                    <a:pt x="422" y="1576"/>
                    <a:pt x="422" y="1502"/>
                    <a:pt x="422" y="1407"/>
                  </a:cubicBezTo>
                  <a:cubicBezTo>
                    <a:pt x="200" y="1461"/>
                    <a:pt x="200" y="1461"/>
                    <a:pt x="200" y="1461"/>
                  </a:cubicBezTo>
                  <a:cubicBezTo>
                    <a:pt x="200" y="1810"/>
                    <a:pt x="200" y="1810"/>
                    <a:pt x="200" y="1810"/>
                  </a:cubicBezTo>
                  <a:cubicBezTo>
                    <a:pt x="295" y="1916"/>
                    <a:pt x="295" y="1916"/>
                    <a:pt x="295" y="1916"/>
                  </a:cubicBezTo>
                  <a:cubicBezTo>
                    <a:pt x="295" y="1916"/>
                    <a:pt x="254" y="2149"/>
                    <a:pt x="52" y="2149"/>
                  </a:cubicBezTo>
                  <a:cubicBezTo>
                    <a:pt x="52" y="2149"/>
                    <a:pt x="63" y="2338"/>
                    <a:pt x="138" y="2338"/>
                  </a:cubicBezTo>
                  <a:cubicBezTo>
                    <a:pt x="211" y="2338"/>
                    <a:pt x="349" y="2201"/>
                    <a:pt x="349" y="2265"/>
                  </a:cubicBezTo>
                  <a:cubicBezTo>
                    <a:pt x="349" y="2338"/>
                    <a:pt x="349" y="2530"/>
                    <a:pt x="349" y="2530"/>
                  </a:cubicBezTo>
                  <a:cubicBezTo>
                    <a:pt x="349" y="2530"/>
                    <a:pt x="0" y="2657"/>
                    <a:pt x="127" y="2890"/>
                  </a:cubicBezTo>
                  <a:cubicBezTo>
                    <a:pt x="254" y="3123"/>
                    <a:pt x="412" y="3006"/>
                    <a:pt x="370" y="3239"/>
                  </a:cubicBezTo>
                  <a:cubicBezTo>
                    <a:pt x="317" y="3461"/>
                    <a:pt x="455" y="3429"/>
                    <a:pt x="422" y="3567"/>
                  </a:cubicBezTo>
                  <a:cubicBezTo>
                    <a:pt x="392" y="3715"/>
                    <a:pt x="179" y="3959"/>
                    <a:pt x="179" y="4159"/>
                  </a:cubicBezTo>
                  <a:cubicBezTo>
                    <a:pt x="179" y="4362"/>
                    <a:pt x="265" y="4879"/>
                    <a:pt x="265" y="4879"/>
                  </a:cubicBezTo>
                  <a:cubicBezTo>
                    <a:pt x="476" y="4879"/>
                    <a:pt x="476" y="4879"/>
                    <a:pt x="476" y="4879"/>
                  </a:cubicBezTo>
                  <a:cubicBezTo>
                    <a:pt x="530" y="5060"/>
                    <a:pt x="530" y="5060"/>
                    <a:pt x="530" y="5060"/>
                  </a:cubicBezTo>
                  <a:cubicBezTo>
                    <a:pt x="530" y="5060"/>
                    <a:pt x="793" y="5049"/>
                    <a:pt x="793" y="5187"/>
                  </a:cubicBezTo>
                  <a:cubicBezTo>
                    <a:pt x="793" y="5293"/>
                    <a:pt x="498" y="5366"/>
                    <a:pt x="338" y="5547"/>
                  </a:cubicBezTo>
                  <a:cubicBezTo>
                    <a:pt x="498" y="5599"/>
                    <a:pt x="677" y="5663"/>
                    <a:pt x="752" y="5663"/>
                  </a:cubicBezTo>
                  <a:cubicBezTo>
                    <a:pt x="868" y="5663"/>
                    <a:pt x="963" y="5208"/>
                    <a:pt x="1047" y="5208"/>
                  </a:cubicBezTo>
                  <a:cubicBezTo>
                    <a:pt x="1142" y="5208"/>
                    <a:pt x="1164" y="5377"/>
                    <a:pt x="1164" y="5377"/>
                  </a:cubicBezTo>
                  <a:cubicBezTo>
                    <a:pt x="1164" y="5504"/>
                    <a:pt x="1291" y="5493"/>
                    <a:pt x="1461" y="5493"/>
                  </a:cubicBezTo>
                  <a:cubicBezTo>
                    <a:pt x="1482" y="5493"/>
                    <a:pt x="1493" y="5504"/>
                    <a:pt x="1513" y="5504"/>
                  </a:cubicBezTo>
                  <a:cubicBezTo>
                    <a:pt x="1556" y="5366"/>
                    <a:pt x="1396" y="5176"/>
                    <a:pt x="1396" y="5176"/>
                  </a:cubicBezTo>
                  <a:cubicBezTo>
                    <a:pt x="1396" y="5176"/>
                    <a:pt x="1980" y="4965"/>
                    <a:pt x="2127" y="5017"/>
                  </a:cubicBezTo>
                  <a:cubicBezTo>
                    <a:pt x="2286" y="5071"/>
                    <a:pt x="2370" y="5133"/>
                    <a:pt x="2573" y="5133"/>
                  </a:cubicBezTo>
                  <a:cubicBezTo>
                    <a:pt x="2711" y="5133"/>
                    <a:pt x="2805" y="5060"/>
                    <a:pt x="2911" y="5017"/>
                  </a:cubicBezTo>
                  <a:cubicBezTo>
                    <a:pt x="2900" y="4933"/>
                    <a:pt x="2922" y="4849"/>
                    <a:pt x="3017" y="4827"/>
                  </a:cubicBezTo>
                  <a:cubicBezTo>
                    <a:pt x="3228" y="4763"/>
                    <a:pt x="3282" y="4636"/>
                    <a:pt x="3250" y="4594"/>
                  </a:cubicBezTo>
                  <a:cubicBezTo>
                    <a:pt x="3207" y="4562"/>
                    <a:pt x="3081" y="4508"/>
                    <a:pt x="3081" y="4424"/>
                  </a:cubicBezTo>
                  <a:cubicBezTo>
                    <a:pt x="3081" y="4392"/>
                    <a:pt x="3101" y="4371"/>
                    <a:pt x="3144" y="4362"/>
                  </a:cubicBezTo>
                  <a:cubicBezTo>
                    <a:pt x="3028" y="4138"/>
                    <a:pt x="3303" y="3672"/>
                    <a:pt x="3303" y="3672"/>
                  </a:cubicBezTo>
                  <a:cubicBezTo>
                    <a:pt x="2943" y="3312"/>
                    <a:pt x="2943" y="3312"/>
                    <a:pt x="2943" y="3312"/>
                  </a:cubicBezTo>
                  <a:cubicBezTo>
                    <a:pt x="2413" y="3409"/>
                    <a:pt x="2625" y="2901"/>
                    <a:pt x="2625" y="2901"/>
                  </a:cubicBezTo>
                  <a:cubicBezTo>
                    <a:pt x="2508" y="2793"/>
                    <a:pt x="2508" y="2793"/>
                    <a:pt x="2508" y="2793"/>
                  </a:cubicBezTo>
                  <a:cubicBezTo>
                    <a:pt x="2498" y="2571"/>
                    <a:pt x="2498" y="2571"/>
                    <a:pt x="2498" y="2571"/>
                  </a:cubicBezTo>
                  <a:cubicBezTo>
                    <a:pt x="2318" y="2392"/>
                    <a:pt x="2318" y="2392"/>
                    <a:pt x="2318" y="2392"/>
                  </a:cubicBezTo>
                  <a:cubicBezTo>
                    <a:pt x="2308" y="2095"/>
                    <a:pt x="2308" y="2095"/>
                    <a:pt x="2308" y="2095"/>
                  </a:cubicBezTo>
                  <a:cubicBezTo>
                    <a:pt x="2191" y="1979"/>
                    <a:pt x="2127" y="1597"/>
                    <a:pt x="2127" y="1461"/>
                  </a:cubicBezTo>
                  <a:cubicBezTo>
                    <a:pt x="2127" y="1334"/>
                    <a:pt x="1916" y="910"/>
                    <a:pt x="1916" y="910"/>
                  </a:cubicBezTo>
                  <a:cubicBezTo>
                    <a:pt x="2000" y="688"/>
                    <a:pt x="2000" y="688"/>
                    <a:pt x="2000" y="688"/>
                  </a:cubicBezTo>
                  <a:cubicBezTo>
                    <a:pt x="1926" y="496"/>
                    <a:pt x="1926" y="496"/>
                    <a:pt x="1926" y="496"/>
                  </a:cubicBezTo>
                  <a:cubicBezTo>
                    <a:pt x="1704" y="455"/>
                    <a:pt x="1704" y="455"/>
                    <a:pt x="1704" y="455"/>
                  </a:cubicBezTo>
                  <a:cubicBezTo>
                    <a:pt x="1620" y="9"/>
                    <a:pt x="1620" y="9"/>
                    <a:pt x="1620" y="9"/>
                  </a:cubicBezTo>
                  <a:cubicBezTo>
                    <a:pt x="1629" y="0"/>
                    <a:pt x="1629" y="0"/>
                    <a:pt x="1629" y="0"/>
                  </a:cubicBezTo>
                  <a:cubicBezTo>
                    <a:pt x="1493" y="41"/>
                    <a:pt x="1291" y="136"/>
                    <a:pt x="1153" y="33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1" name="Freeform 26"/>
            <p:cNvSpPr>
              <a:spLocks noChangeArrowheads="1"/>
            </p:cNvSpPr>
            <p:nvPr/>
          </p:nvSpPr>
          <p:spPr bwMode="auto">
            <a:xfrm>
              <a:off x="3686" y="4781"/>
              <a:ext cx="801" cy="1586"/>
            </a:xfrm>
            <a:custGeom>
              <a:avLst/>
              <a:gdLst>
                <a:gd name="T0" fmla="*/ 3334 w 3537"/>
                <a:gd name="T1" fmla="*/ 963 h 7000"/>
                <a:gd name="T2" fmla="*/ 3334 w 3537"/>
                <a:gd name="T3" fmla="*/ 963 h 7000"/>
                <a:gd name="T4" fmla="*/ 3006 w 3537"/>
                <a:gd name="T5" fmla="*/ 562 h 7000"/>
                <a:gd name="T6" fmla="*/ 2720 w 3537"/>
                <a:gd name="T7" fmla="*/ 265 h 7000"/>
                <a:gd name="T8" fmla="*/ 2530 w 3537"/>
                <a:gd name="T9" fmla="*/ 84 h 7000"/>
                <a:gd name="T10" fmla="*/ 1894 w 3537"/>
                <a:gd name="T11" fmla="*/ 276 h 7000"/>
                <a:gd name="T12" fmla="*/ 1662 w 3537"/>
                <a:gd name="T13" fmla="*/ 127 h 7000"/>
                <a:gd name="T14" fmla="*/ 1112 w 3537"/>
                <a:gd name="T15" fmla="*/ 159 h 7000"/>
                <a:gd name="T16" fmla="*/ 815 w 3537"/>
                <a:gd name="T17" fmla="*/ 64 h 7000"/>
                <a:gd name="T18" fmla="*/ 750 w 3537"/>
                <a:gd name="T19" fmla="*/ 551 h 7000"/>
                <a:gd name="T20" fmla="*/ 412 w 3537"/>
                <a:gd name="T21" fmla="*/ 825 h 7000"/>
                <a:gd name="T22" fmla="*/ 455 w 3537"/>
                <a:gd name="T23" fmla="*/ 1418 h 7000"/>
                <a:gd name="T24" fmla="*/ 381 w 3537"/>
                <a:gd name="T25" fmla="*/ 2002 h 7000"/>
                <a:gd name="T26" fmla="*/ 582 w 3537"/>
                <a:gd name="T27" fmla="*/ 2170 h 7000"/>
                <a:gd name="T28" fmla="*/ 550 w 3537"/>
                <a:gd name="T29" fmla="*/ 2700 h 7000"/>
                <a:gd name="T30" fmla="*/ 254 w 3537"/>
                <a:gd name="T31" fmla="*/ 3176 h 7000"/>
                <a:gd name="T32" fmla="*/ 349 w 3537"/>
                <a:gd name="T33" fmla="*/ 3674 h 7000"/>
                <a:gd name="T34" fmla="*/ 84 w 3537"/>
                <a:gd name="T35" fmla="*/ 4055 h 7000"/>
                <a:gd name="T36" fmla="*/ 0 w 3537"/>
                <a:gd name="T37" fmla="*/ 4553 h 7000"/>
                <a:gd name="T38" fmla="*/ 254 w 3537"/>
                <a:gd name="T39" fmla="*/ 4553 h 7000"/>
                <a:gd name="T40" fmla="*/ 285 w 3537"/>
                <a:gd name="T41" fmla="*/ 4224 h 7000"/>
                <a:gd name="T42" fmla="*/ 423 w 3537"/>
                <a:gd name="T43" fmla="*/ 4277 h 7000"/>
                <a:gd name="T44" fmla="*/ 655 w 3537"/>
                <a:gd name="T45" fmla="*/ 4881 h 7000"/>
                <a:gd name="T46" fmla="*/ 963 w 3537"/>
                <a:gd name="T47" fmla="*/ 4881 h 7000"/>
                <a:gd name="T48" fmla="*/ 815 w 3537"/>
                <a:gd name="T49" fmla="*/ 5241 h 7000"/>
                <a:gd name="T50" fmla="*/ 1132 w 3537"/>
                <a:gd name="T51" fmla="*/ 5760 h 7000"/>
                <a:gd name="T52" fmla="*/ 1364 w 3537"/>
                <a:gd name="T53" fmla="*/ 5801 h 7000"/>
                <a:gd name="T54" fmla="*/ 1207 w 3537"/>
                <a:gd name="T55" fmla="*/ 6055 h 7000"/>
                <a:gd name="T56" fmla="*/ 1153 w 3537"/>
                <a:gd name="T57" fmla="*/ 6521 h 7000"/>
                <a:gd name="T58" fmla="*/ 1302 w 3537"/>
                <a:gd name="T59" fmla="*/ 6913 h 7000"/>
                <a:gd name="T60" fmla="*/ 1524 w 3537"/>
                <a:gd name="T61" fmla="*/ 6999 h 7000"/>
                <a:gd name="T62" fmla="*/ 1524 w 3537"/>
                <a:gd name="T63" fmla="*/ 6966 h 7000"/>
                <a:gd name="T64" fmla="*/ 2000 w 3537"/>
                <a:gd name="T65" fmla="*/ 6913 h 7000"/>
                <a:gd name="T66" fmla="*/ 2054 w 3537"/>
                <a:gd name="T67" fmla="*/ 6680 h 7000"/>
                <a:gd name="T68" fmla="*/ 2403 w 3537"/>
                <a:gd name="T69" fmla="*/ 6723 h 7000"/>
                <a:gd name="T70" fmla="*/ 2625 w 3537"/>
                <a:gd name="T71" fmla="*/ 6564 h 7000"/>
                <a:gd name="T72" fmla="*/ 2868 w 3537"/>
                <a:gd name="T73" fmla="*/ 6596 h 7000"/>
                <a:gd name="T74" fmla="*/ 3323 w 3537"/>
                <a:gd name="T75" fmla="*/ 6236 h 7000"/>
                <a:gd name="T76" fmla="*/ 3060 w 3537"/>
                <a:gd name="T77" fmla="*/ 6109 h 7000"/>
                <a:gd name="T78" fmla="*/ 3006 w 3537"/>
                <a:gd name="T79" fmla="*/ 5928 h 7000"/>
                <a:gd name="T80" fmla="*/ 2795 w 3537"/>
                <a:gd name="T81" fmla="*/ 5928 h 7000"/>
                <a:gd name="T82" fmla="*/ 2709 w 3537"/>
                <a:gd name="T83" fmla="*/ 5208 h 7000"/>
                <a:gd name="T84" fmla="*/ 2952 w 3537"/>
                <a:gd name="T85" fmla="*/ 4616 h 7000"/>
                <a:gd name="T86" fmla="*/ 2900 w 3537"/>
                <a:gd name="T87" fmla="*/ 4288 h 7000"/>
                <a:gd name="T88" fmla="*/ 2657 w 3537"/>
                <a:gd name="T89" fmla="*/ 3939 h 7000"/>
                <a:gd name="T90" fmla="*/ 2879 w 3537"/>
                <a:gd name="T91" fmla="*/ 3579 h 7000"/>
                <a:gd name="T92" fmla="*/ 2879 w 3537"/>
                <a:gd name="T93" fmla="*/ 3314 h 7000"/>
                <a:gd name="T94" fmla="*/ 2668 w 3537"/>
                <a:gd name="T95" fmla="*/ 3387 h 7000"/>
                <a:gd name="T96" fmla="*/ 2582 w 3537"/>
                <a:gd name="T97" fmla="*/ 3198 h 7000"/>
                <a:gd name="T98" fmla="*/ 2825 w 3537"/>
                <a:gd name="T99" fmla="*/ 2965 h 7000"/>
                <a:gd name="T100" fmla="*/ 2730 w 3537"/>
                <a:gd name="T101" fmla="*/ 2859 h 7000"/>
                <a:gd name="T102" fmla="*/ 2730 w 3537"/>
                <a:gd name="T103" fmla="*/ 2510 h 7000"/>
                <a:gd name="T104" fmla="*/ 2952 w 3537"/>
                <a:gd name="T105" fmla="*/ 2456 h 7000"/>
                <a:gd name="T106" fmla="*/ 3133 w 3537"/>
                <a:gd name="T107" fmla="*/ 2573 h 7000"/>
                <a:gd name="T108" fmla="*/ 3260 w 3537"/>
                <a:gd name="T109" fmla="*/ 1969 h 7000"/>
                <a:gd name="T110" fmla="*/ 3515 w 3537"/>
                <a:gd name="T111" fmla="*/ 1429 h 7000"/>
                <a:gd name="T112" fmla="*/ 3536 w 3537"/>
                <a:gd name="T113" fmla="*/ 1429 h 7000"/>
                <a:gd name="T114" fmla="*/ 3345 w 3537"/>
                <a:gd name="T115" fmla="*/ 1293 h 7000"/>
                <a:gd name="T116" fmla="*/ 3334 w 3537"/>
                <a:gd name="T117" fmla="*/ 963 h 70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</a:cxnLst>
              <a:rect l="0" t="0" r="r" b="b"/>
              <a:pathLst>
                <a:path w="3537" h="7000">
                  <a:moveTo>
                    <a:pt x="3334" y="963"/>
                  </a:moveTo>
                  <a:lnTo>
                    <a:pt x="3334" y="963"/>
                  </a:lnTo>
                  <a:cubicBezTo>
                    <a:pt x="3006" y="562"/>
                    <a:pt x="3006" y="562"/>
                    <a:pt x="3006" y="562"/>
                  </a:cubicBezTo>
                  <a:cubicBezTo>
                    <a:pt x="3006" y="562"/>
                    <a:pt x="2571" y="657"/>
                    <a:pt x="2720" y="265"/>
                  </a:cubicBezTo>
                  <a:cubicBezTo>
                    <a:pt x="2720" y="265"/>
                    <a:pt x="2730" y="84"/>
                    <a:pt x="2530" y="84"/>
                  </a:cubicBezTo>
                  <a:cubicBezTo>
                    <a:pt x="2338" y="84"/>
                    <a:pt x="2064" y="360"/>
                    <a:pt x="1894" y="276"/>
                  </a:cubicBezTo>
                  <a:cubicBezTo>
                    <a:pt x="1735" y="201"/>
                    <a:pt x="1662" y="127"/>
                    <a:pt x="1662" y="127"/>
                  </a:cubicBezTo>
                  <a:cubicBezTo>
                    <a:pt x="1112" y="159"/>
                    <a:pt x="1112" y="159"/>
                    <a:pt x="1112" y="159"/>
                  </a:cubicBezTo>
                  <a:cubicBezTo>
                    <a:pt x="1112" y="159"/>
                    <a:pt x="877" y="0"/>
                    <a:pt x="815" y="64"/>
                  </a:cubicBezTo>
                  <a:cubicBezTo>
                    <a:pt x="750" y="127"/>
                    <a:pt x="836" y="392"/>
                    <a:pt x="750" y="551"/>
                  </a:cubicBezTo>
                  <a:cubicBezTo>
                    <a:pt x="677" y="709"/>
                    <a:pt x="412" y="741"/>
                    <a:pt x="412" y="825"/>
                  </a:cubicBezTo>
                  <a:cubicBezTo>
                    <a:pt x="412" y="911"/>
                    <a:pt x="338" y="1302"/>
                    <a:pt x="455" y="1418"/>
                  </a:cubicBezTo>
                  <a:cubicBezTo>
                    <a:pt x="455" y="1418"/>
                    <a:pt x="381" y="1916"/>
                    <a:pt x="381" y="2002"/>
                  </a:cubicBezTo>
                  <a:cubicBezTo>
                    <a:pt x="381" y="2097"/>
                    <a:pt x="550" y="2021"/>
                    <a:pt x="582" y="2170"/>
                  </a:cubicBezTo>
                  <a:cubicBezTo>
                    <a:pt x="603" y="2319"/>
                    <a:pt x="496" y="2510"/>
                    <a:pt x="550" y="2700"/>
                  </a:cubicBezTo>
                  <a:cubicBezTo>
                    <a:pt x="603" y="2879"/>
                    <a:pt x="423" y="3071"/>
                    <a:pt x="254" y="3176"/>
                  </a:cubicBezTo>
                  <a:cubicBezTo>
                    <a:pt x="73" y="3282"/>
                    <a:pt x="317" y="3631"/>
                    <a:pt x="349" y="3674"/>
                  </a:cubicBezTo>
                  <a:cubicBezTo>
                    <a:pt x="381" y="3706"/>
                    <a:pt x="265" y="3939"/>
                    <a:pt x="84" y="4055"/>
                  </a:cubicBezTo>
                  <a:cubicBezTo>
                    <a:pt x="0" y="4553"/>
                    <a:pt x="0" y="4553"/>
                    <a:pt x="0" y="4553"/>
                  </a:cubicBezTo>
                  <a:cubicBezTo>
                    <a:pt x="254" y="4553"/>
                    <a:pt x="254" y="4553"/>
                    <a:pt x="254" y="4553"/>
                  </a:cubicBezTo>
                  <a:cubicBezTo>
                    <a:pt x="254" y="4553"/>
                    <a:pt x="201" y="4224"/>
                    <a:pt x="285" y="4224"/>
                  </a:cubicBezTo>
                  <a:cubicBezTo>
                    <a:pt x="371" y="4224"/>
                    <a:pt x="423" y="4277"/>
                    <a:pt x="423" y="4277"/>
                  </a:cubicBezTo>
                  <a:cubicBezTo>
                    <a:pt x="360" y="4532"/>
                    <a:pt x="655" y="4881"/>
                    <a:pt x="655" y="4881"/>
                  </a:cubicBezTo>
                  <a:cubicBezTo>
                    <a:pt x="655" y="4881"/>
                    <a:pt x="899" y="4816"/>
                    <a:pt x="963" y="4881"/>
                  </a:cubicBezTo>
                  <a:cubicBezTo>
                    <a:pt x="1026" y="4943"/>
                    <a:pt x="815" y="5241"/>
                    <a:pt x="815" y="5241"/>
                  </a:cubicBezTo>
                  <a:cubicBezTo>
                    <a:pt x="910" y="5325"/>
                    <a:pt x="1132" y="5760"/>
                    <a:pt x="1132" y="5760"/>
                  </a:cubicBezTo>
                  <a:cubicBezTo>
                    <a:pt x="1207" y="5685"/>
                    <a:pt x="1364" y="5749"/>
                    <a:pt x="1364" y="5801"/>
                  </a:cubicBezTo>
                  <a:cubicBezTo>
                    <a:pt x="1364" y="5855"/>
                    <a:pt x="1207" y="5960"/>
                    <a:pt x="1207" y="6055"/>
                  </a:cubicBezTo>
                  <a:cubicBezTo>
                    <a:pt x="1207" y="6152"/>
                    <a:pt x="1101" y="6469"/>
                    <a:pt x="1153" y="6521"/>
                  </a:cubicBezTo>
                  <a:cubicBezTo>
                    <a:pt x="1196" y="6574"/>
                    <a:pt x="1302" y="6913"/>
                    <a:pt x="1302" y="6913"/>
                  </a:cubicBezTo>
                  <a:cubicBezTo>
                    <a:pt x="1524" y="6999"/>
                    <a:pt x="1524" y="6999"/>
                    <a:pt x="1524" y="6999"/>
                  </a:cubicBezTo>
                  <a:cubicBezTo>
                    <a:pt x="1524" y="6977"/>
                    <a:pt x="1524" y="6966"/>
                    <a:pt x="1524" y="6966"/>
                  </a:cubicBezTo>
                  <a:cubicBezTo>
                    <a:pt x="2000" y="6913"/>
                    <a:pt x="2000" y="6913"/>
                    <a:pt x="2000" y="6913"/>
                  </a:cubicBezTo>
                  <a:cubicBezTo>
                    <a:pt x="2054" y="6680"/>
                    <a:pt x="2054" y="6680"/>
                    <a:pt x="2054" y="6680"/>
                  </a:cubicBezTo>
                  <a:cubicBezTo>
                    <a:pt x="2054" y="6680"/>
                    <a:pt x="2286" y="6723"/>
                    <a:pt x="2403" y="6723"/>
                  </a:cubicBezTo>
                  <a:cubicBezTo>
                    <a:pt x="2508" y="6723"/>
                    <a:pt x="2562" y="6628"/>
                    <a:pt x="2625" y="6564"/>
                  </a:cubicBezTo>
                  <a:cubicBezTo>
                    <a:pt x="2646" y="6542"/>
                    <a:pt x="2752" y="6564"/>
                    <a:pt x="2868" y="6596"/>
                  </a:cubicBezTo>
                  <a:cubicBezTo>
                    <a:pt x="3028" y="6415"/>
                    <a:pt x="3323" y="6342"/>
                    <a:pt x="3323" y="6236"/>
                  </a:cubicBezTo>
                  <a:cubicBezTo>
                    <a:pt x="3323" y="6098"/>
                    <a:pt x="3060" y="6109"/>
                    <a:pt x="3060" y="6109"/>
                  </a:cubicBezTo>
                  <a:cubicBezTo>
                    <a:pt x="3006" y="5928"/>
                    <a:pt x="3006" y="5928"/>
                    <a:pt x="3006" y="5928"/>
                  </a:cubicBezTo>
                  <a:cubicBezTo>
                    <a:pt x="2795" y="5928"/>
                    <a:pt x="2795" y="5928"/>
                    <a:pt x="2795" y="5928"/>
                  </a:cubicBezTo>
                  <a:cubicBezTo>
                    <a:pt x="2795" y="5928"/>
                    <a:pt x="2709" y="5411"/>
                    <a:pt x="2709" y="5208"/>
                  </a:cubicBezTo>
                  <a:cubicBezTo>
                    <a:pt x="2709" y="5008"/>
                    <a:pt x="2922" y="4764"/>
                    <a:pt x="2952" y="4616"/>
                  </a:cubicBezTo>
                  <a:cubicBezTo>
                    <a:pt x="2985" y="4478"/>
                    <a:pt x="2847" y="4510"/>
                    <a:pt x="2900" y="4288"/>
                  </a:cubicBezTo>
                  <a:cubicBezTo>
                    <a:pt x="2942" y="4055"/>
                    <a:pt x="2784" y="4172"/>
                    <a:pt x="2657" y="3939"/>
                  </a:cubicBezTo>
                  <a:cubicBezTo>
                    <a:pt x="2530" y="3706"/>
                    <a:pt x="2879" y="3579"/>
                    <a:pt x="2879" y="3579"/>
                  </a:cubicBezTo>
                  <a:cubicBezTo>
                    <a:pt x="2879" y="3579"/>
                    <a:pt x="2879" y="3387"/>
                    <a:pt x="2879" y="3314"/>
                  </a:cubicBezTo>
                  <a:cubicBezTo>
                    <a:pt x="2879" y="3250"/>
                    <a:pt x="2741" y="3387"/>
                    <a:pt x="2668" y="3387"/>
                  </a:cubicBezTo>
                  <a:cubicBezTo>
                    <a:pt x="2593" y="3387"/>
                    <a:pt x="2582" y="3198"/>
                    <a:pt x="2582" y="3198"/>
                  </a:cubicBezTo>
                  <a:cubicBezTo>
                    <a:pt x="2784" y="3198"/>
                    <a:pt x="2825" y="2965"/>
                    <a:pt x="2825" y="2965"/>
                  </a:cubicBezTo>
                  <a:cubicBezTo>
                    <a:pt x="2730" y="2859"/>
                    <a:pt x="2730" y="2859"/>
                    <a:pt x="2730" y="2859"/>
                  </a:cubicBezTo>
                  <a:cubicBezTo>
                    <a:pt x="2730" y="2510"/>
                    <a:pt x="2730" y="2510"/>
                    <a:pt x="2730" y="2510"/>
                  </a:cubicBezTo>
                  <a:cubicBezTo>
                    <a:pt x="2952" y="2456"/>
                    <a:pt x="2952" y="2456"/>
                    <a:pt x="2952" y="2456"/>
                  </a:cubicBezTo>
                  <a:cubicBezTo>
                    <a:pt x="2952" y="2551"/>
                    <a:pt x="2952" y="2625"/>
                    <a:pt x="3133" y="2573"/>
                  </a:cubicBezTo>
                  <a:cubicBezTo>
                    <a:pt x="3312" y="2510"/>
                    <a:pt x="3260" y="1969"/>
                    <a:pt x="3260" y="1969"/>
                  </a:cubicBezTo>
                  <a:cubicBezTo>
                    <a:pt x="3515" y="1429"/>
                    <a:pt x="3515" y="1429"/>
                    <a:pt x="3515" y="1429"/>
                  </a:cubicBezTo>
                  <a:cubicBezTo>
                    <a:pt x="3536" y="1429"/>
                    <a:pt x="3536" y="1429"/>
                    <a:pt x="3536" y="1429"/>
                  </a:cubicBezTo>
                  <a:cubicBezTo>
                    <a:pt x="3345" y="1293"/>
                    <a:pt x="3345" y="1293"/>
                    <a:pt x="3345" y="1293"/>
                  </a:cubicBezTo>
                  <a:lnTo>
                    <a:pt x="3334" y="963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2" name="Freeform 27"/>
            <p:cNvSpPr>
              <a:spLocks noChangeArrowheads="1"/>
            </p:cNvSpPr>
            <p:nvPr/>
          </p:nvSpPr>
          <p:spPr bwMode="auto">
            <a:xfrm>
              <a:off x="2978" y="4798"/>
              <a:ext cx="895" cy="1351"/>
            </a:xfrm>
            <a:custGeom>
              <a:avLst/>
              <a:gdLst>
                <a:gd name="T0" fmla="*/ 2764 w 3950"/>
                <a:gd name="T1" fmla="*/ 253 h 5960"/>
                <a:gd name="T2" fmla="*/ 2764 w 3950"/>
                <a:gd name="T3" fmla="*/ 253 h 5960"/>
                <a:gd name="T4" fmla="*/ 2139 w 3950"/>
                <a:gd name="T5" fmla="*/ 455 h 5960"/>
                <a:gd name="T6" fmla="*/ 1674 w 3950"/>
                <a:gd name="T7" fmla="*/ 317 h 5960"/>
                <a:gd name="T8" fmla="*/ 762 w 3950"/>
                <a:gd name="T9" fmla="*/ 528 h 5960"/>
                <a:gd name="T10" fmla="*/ 381 w 3950"/>
                <a:gd name="T11" fmla="*/ 285 h 5960"/>
                <a:gd name="T12" fmla="*/ 0 w 3950"/>
                <a:gd name="T13" fmla="*/ 487 h 5960"/>
                <a:gd name="T14" fmla="*/ 43 w 3950"/>
                <a:gd name="T15" fmla="*/ 1270 h 5960"/>
                <a:gd name="T16" fmla="*/ 308 w 3950"/>
                <a:gd name="T17" fmla="*/ 1354 h 5960"/>
                <a:gd name="T18" fmla="*/ 635 w 3950"/>
                <a:gd name="T19" fmla="*/ 1386 h 5960"/>
                <a:gd name="T20" fmla="*/ 911 w 3950"/>
                <a:gd name="T21" fmla="*/ 1259 h 5960"/>
                <a:gd name="T22" fmla="*/ 879 w 3950"/>
                <a:gd name="T23" fmla="*/ 1821 h 5960"/>
                <a:gd name="T24" fmla="*/ 1027 w 3950"/>
                <a:gd name="T25" fmla="*/ 2138 h 5960"/>
                <a:gd name="T26" fmla="*/ 1228 w 3950"/>
                <a:gd name="T27" fmla="*/ 2466 h 5960"/>
                <a:gd name="T28" fmla="*/ 847 w 3950"/>
                <a:gd name="T29" fmla="*/ 2752 h 5960"/>
                <a:gd name="T30" fmla="*/ 646 w 3950"/>
                <a:gd name="T31" fmla="*/ 3291 h 5960"/>
                <a:gd name="T32" fmla="*/ 646 w 3950"/>
                <a:gd name="T33" fmla="*/ 4265 h 5960"/>
                <a:gd name="T34" fmla="*/ 667 w 3950"/>
                <a:gd name="T35" fmla="*/ 4838 h 5960"/>
                <a:gd name="T36" fmla="*/ 667 w 3950"/>
                <a:gd name="T37" fmla="*/ 4838 h 5960"/>
                <a:gd name="T38" fmla="*/ 635 w 3950"/>
                <a:gd name="T39" fmla="*/ 5250 h 5960"/>
                <a:gd name="T40" fmla="*/ 1101 w 3950"/>
                <a:gd name="T41" fmla="*/ 5271 h 5960"/>
                <a:gd name="T42" fmla="*/ 952 w 3950"/>
                <a:gd name="T43" fmla="*/ 5620 h 5960"/>
                <a:gd name="T44" fmla="*/ 1122 w 3950"/>
                <a:gd name="T45" fmla="*/ 5801 h 5960"/>
                <a:gd name="T46" fmla="*/ 1122 w 3950"/>
                <a:gd name="T47" fmla="*/ 5842 h 5960"/>
                <a:gd name="T48" fmla="*/ 1726 w 3950"/>
                <a:gd name="T49" fmla="*/ 5875 h 5960"/>
                <a:gd name="T50" fmla="*/ 1906 w 3950"/>
                <a:gd name="T51" fmla="*/ 5959 h 5960"/>
                <a:gd name="T52" fmla="*/ 2139 w 3950"/>
                <a:gd name="T53" fmla="*/ 5853 h 5960"/>
                <a:gd name="T54" fmla="*/ 2562 w 3950"/>
                <a:gd name="T55" fmla="*/ 5928 h 5960"/>
                <a:gd name="T56" fmla="*/ 2700 w 3950"/>
                <a:gd name="T57" fmla="*/ 5568 h 5960"/>
                <a:gd name="T58" fmla="*/ 2626 w 3950"/>
                <a:gd name="T59" fmla="*/ 5049 h 5960"/>
                <a:gd name="T60" fmla="*/ 2626 w 3950"/>
                <a:gd name="T61" fmla="*/ 4383 h 5960"/>
                <a:gd name="T62" fmla="*/ 2499 w 3950"/>
                <a:gd name="T63" fmla="*/ 4097 h 5960"/>
                <a:gd name="T64" fmla="*/ 2880 w 3950"/>
                <a:gd name="T65" fmla="*/ 3905 h 5960"/>
                <a:gd name="T66" fmla="*/ 3208 w 3950"/>
                <a:gd name="T67" fmla="*/ 3959 h 5960"/>
                <a:gd name="T68" fmla="*/ 3208 w 3950"/>
                <a:gd name="T69" fmla="*/ 3980 h 5960"/>
                <a:gd name="T70" fmla="*/ 3473 w 3950"/>
                <a:gd name="T71" fmla="*/ 3599 h 5960"/>
                <a:gd name="T72" fmla="*/ 3378 w 3950"/>
                <a:gd name="T73" fmla="*/ 3101 h 5960"/>
                <a:gd name="T74" fmla="*/ 3674 w 3950"/>
                <a:gd name="T75" fmla="*/ 2625 h 5960"/>
                <a:gd name="T76" fmla="*/ 3706 w 3950"/>
                <a:gd name="T77" fmla="*/ 2095 h 5960"/>
                <a:gd name="T78" fmla="*/ 3505 w 3950"/>
                <a:gd name="T79" fmla="*/ 1927 h 5960"/>
                <a:gd name="T80" fmla="*/ 3579 w 3950"/>
                <a:gd name="T81" fmla="*/ 1343 h 5960"/>
                <a:gd name="T82" fmla="*/ 3536 w 3950"/>
                <a:gd name="T83" fmla="*/ 750 h 5960"/>
                <a:gd name="T84" fmla="*/ 3874 w 3950"/>
                <a:gd name="T85" fmla="*/ 476 h 5960"/>
                <a:gd name="T86" fmla="*/ 3917 w 3950"/>
                <a:gd name="T87" fmla="*/ 41 h 5960"/>
                <a:gd name="T88" fmla="*/ 3505 w 3950"/>
                <a:gd name="T89" fmla="*/ 0 h 5960"/>
                <a:gd name="T90" fmla="*/ 2764 w 3950"/>
                <a:gd name="T91" fmla="*/ 253 h 59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3950" h="5960">
                  <a:moveTo>
                    <a:pt x="2764" y="253"/>
                  </a:moveTo>
                  <a:lnTo>
                    <a:pt x="2764" y="253"/>
                  </a:lnTo>
                  <a:cubicBezTo>
                    <a:pt x="2540" y="371"/>
                    <a:pt x="2288" y="412"/>
                    <a:pt x="2139" y="455"/>
                  </a:cubicBezTo>
                  <a:cubicBezTo>
                    <a:pt x="2001" y="487"/>
                    <a:pt x="2001" y="317"/>
                    <a:pt x="1674" y="317"/>
                  </a:cubicBezTo>
                  <a:cubicBezTo>
                    <a:pt x="1355" y="317"/>
                    <a:pt x="838" y="455"/>
                    <a:pt x="762" y="528"/>
                  </a:cubicBezTo>
                  <a:cubicBezTo>
                    <a:pt x="689" y="604"/>
                    <a:pt x="467" y="285"/>
                    <a:pt x="381" y="285"/>
                  </a:cubicBezTo>
                  <a:cubicBezTo>
                    <a:pt x="308" y="285"/>
                    <a:pt x="0" y="487"/>
                    <a:pt x="0" y="487"/>
                  </a:cubicBezTo>
                  <a:cubicBezTo>
                    <a:pt x="0" y="487"/>
                    <a:pt x="222" y="1005"/>
                    <a:pt x="43" y="1270"/>
                  </a:cubicBezTo>
                  <a:cubicBezTo>
                    <a:pt x="308" y="1354"/>
                    <a:pt x="308" y="1354"/>
                    <a:pt x="308" y="1354"/>
                  </a:cubicBezTo>
                  <a:cubicBezTo>
                    <a:pt x="308" y="1354"/>
                    <a:pt x="551" y="1302"/>
                    <a:pt x="635" y="1386"/>
                  </a:cubicBezTo>
                  <a:cubicBezTo>
                    <a:pt x="710" y="1470"/>
                    <a:pt x="741" y="1227"/>
                    <a:pt x="911" y="1259"/>
                  </a:cubicBezTo>
                  <a:cubicBezTo>
                    <a:pt x="1090" y="1302"/>
                    <a:pt x="1144" y="1767"/>
                    <a:pt x="879" y="1821"/>
                  </a:cubicBezTo>
                  <a:cubicBezTo>
                    <a:pt x="879" y="1821"/>
                    <a:pt x="1027" y="2000"/>
                    <a:pt x="1027" y="2138"/>
                  </a:cubicBezTo>
                  <a:cubicBezTo>
                    <a:pt x="1027" y="2276"/>
                    <a:pt x="1314" y="2381"/>
                    <a:pt x="1228" y="2466"/>
                  </a:cubicBezTo>
                  <a:cubicBezTo>
                    <a:pt x="1133" y="2562"/>
                    <a:pt x="890" y="2636"/>
                    <a:pt x="847" y="2752"/>
                  </a:cubicBezTo>
                  <a:cubicBezTo>
                    <a:pt x="816" y="2868"/>
                    <a:pt x="773" y="3175"/>
                    <a:pt x="646" y="3291"/>
                  </a:cubicBezTo>
                  <a:cubicBezTo>
                    <a:pt x="646" y="3291"/>
                    <a:pt x="741" y="4075"/>
                    <a:pt x="646" y="4265"/>
                  </a:cubicBezTo>
                  <a:cubicBezTo>
                    <a:pt x="562" y="4435"/>
                    <a:pt x="900" y="4668"/>
                    <a:pt x="667" y="4838"/>
                  </a:cubicBezTo>
                  <a:lnTo>
                    <a:pt x="667" y="4838"/>
                  </a:lnTo>
                  <a:cubicBezTo>
                    <a:pt x="752" y="4901"/>
                    <a:pt x="583" y="5198"/>
                    <a:pt x="635" y="5250"/>
                  </a:cubicBezTo>
                  <a:cubicBezTo>
                    <a:pt x="700" y="5303"/>
                    <a:pt x="1027" y="5198"/>
                    <a:pt x="1101" y="5271"/>
                  </a:cubicBezTo>
                  <a:cubicBezTo>
                    <a:pt x="1176" y="5336"/>
                    <a:pt x="952" y="5620"/>
                    <a:pt x="952" y="5620"/>
                  </a:cubicBezTo>
                  <a:cubicBezTo>
                    <a:pt x="952" y="5620"/>
                    <a:pt x="1060" y="5737"/>
                    <a:pt x="1122" y="5801"/>
                  </a:cubicBezTo>
                  <a:cubicBezTo>
                    <a:pt x="1122" y="5801"/>
                    <a:pt x="1122" y="5823"/>
                    <a:pt x="1122" y="5842"/>
                  </a:cubicBezTo>
                  <a:cubicBezTo>
                    <a:pt x="1726" y="5875"/>
                    <a:pt x="1726" y="5875"/>
                    <a:pt x="1726" y="5875"/>
                  </a:cubicBezTo>
                  <a:cubicBezTo>
                    <a:pt x="1906" y="5959"/>
                    <a:pt x="1906" y="5959"/>
                    <a:pt x="1906" y="5959"/>
                  </a:cubicBezTo>
                  <a:cubicBezTo>
                    <a:pt x="2139" y="5853"/>
                    <a:pt x="2139" y="5853"/>
                    <a:pt x="2139" y="5853"/>
                  </a:cubicBezTo>
                  <a:cubicBezTo>
                    <a:pt x="2562" y="5928"/>
                    <a:pt x="2562" y="5928"/>
                    <a:pt x="2562" y="5928"/>
                  </a:cubicBezTo>
                  <a:cubicBezTo>
                    <a:pt x="2562" y="5928"/>
                    <a:pt x="2700" y="5715"/>
                    <a:pt x="2700" y="5568"/>
                  </a:cubicBezTo>
                  <a:cubicBezTo>
                    <a:pt x="2700" y="5420"/>
                    <a:pt x="2667" y="5176"/>
                    <a:pt x="2626" y="5049"/>
                  </a:cubicBezTo>
                  <a:cubicBezTo>
                    <a:pt x="2594" y="4922"/>
                    <a:pt x="2626" y="4478"/>
                    <a:pt x="2626" y="4383"/>
                  </a:cubicBezTo>
                  <a:cubicBezTo>
                    <a:pt x="2626" y="4286"/>
                    <a:pt x="2499" y="4256"/>
                    <a:pt x="2499" y="4097"/>
                  </a:cubicBezTo>
                  <a:cubicBezTo>
                    <a:pt x="2499" y="3948"/>
                    <a:pt x="2880" y="3905"/>
                    <a:pt x="2880" y="3905"/>
                  </a:cubicBezTo>
                  <a:cubicBezTo>
                    <a:pt x="3208" y="3959"/>
                    <a:pt x="3208" y="3959"/>
                    <a:pt x="3208" y="3959"/>
                  </a:cubicBezTo>
                  <a:cubicBezTo>
                    <a:pt x="3208" y="3980"/>
                    <a:pt x="3208" y="3980"/>
                    <a:pt x="3208" y="3980"/>
                  </a:cubicBezTo>
                  <a:cubicBezTo>
                    <a:pt x="3389" y="3864"/>
                    <a:pt x="3505" y="3631"/>
                    <a:pt x="3473" y="3599"/>
                  </a:cubicBezTo>
                  <a:cubicBezTo>
                    <a:pt x="3441" y="3556"/>
                    <a:pt x="3197" y="3207"/>
                    <a:pt x="3378" y="3101"/>
                  </a:cubicBezTo>
                  <a:cubicBezTo>
                    <a:pt x="3547" y="2996"/>
                    <a:pt x="3727" y="2804"/>
                    <a:pt x="3674" y="2625"/>
                  </a:cubicBezTo>
                  <a:cubicBezTo>
                    <a:pt x="3620" y="2435"/>
                    <a:pt x="3727" y="2244"/>
                    <a:pt x="3706" y="2095"/>
                  </a:cubicBezTo>
                  <a:cubicBezTo>
                    <a:pt x="3674" y="1946"/>
                    <a:pt x="3505" y="2022"/>
                    <a:pt x="3505" y="1927"/>
                  </a:cubicBezTo>
                  <a:cubicBezTo>
                    <a:pt x="3505" y="1841"/>
                    <a:pt x="3579" y="1343"/>
                    <a:pt x="3579" y="1343"/>
                  </a:cubicBezTo>
                  <a:cubicBezTo>
                    <a:pt x="3462" y="1227"/>
                    <a:pt x="3536" y="836"/>
                    <a:pt x="3536" y="750"/>
                  </a:cubicBezTo>
                  <a:cubicBezTo>
                    <a:pt x="3536" y="666"/>
                    <a:pt x="3801" y="634"/>
                    <a:pt x="3874" y="476"/>
                  </a:cubicBezTo>
                  <a:cubicBezTo>
                    <a:pt x="3949" y="349"/>
                    <a:pt x="3906" y="147"/>
                    <a:pt x="3917" y="41"/>
                  </a:cubicBezTo>
                  <a:cubicBezTo>
                    <a:pt x="3822" y="20"/>
                    <a:pt x="3684" y="0"/>
                    <a:pt x="3505" y="0"/>
                  </a:cubicBezTo>
                  <a:cubicBezTo>
                    <a:pt x="3197" y="0"/>
                    <a:pt x="2997" y="126"/>
                    <a:pt x="2764" y="25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09" name="Freeform 28"/>
            <p:cNvSpPr>
              <a:spLocks noChangeArrowheads="1"/>
            </p:cNvSpPr>
            <p:nvPr/>
          </p:nvSpPr>
          <p:spPr bwMode="auto">
            <a:xfrm>
              <a:off x="2065" y="5074"/>
              <a:ext cx="1210" cy="940"/>
            </a:xfrm>
            <a:custGeom>
              <a:avLst/>
              <a:gdLst>
                <a:gd name="T0" fmla="*/ 3663 w 5338"/>
                <a:gd name="T1" fmla="*/ 317 h 4149"/>
                <a:gd name="T2" fmla="*/ 3663 w 5338"/>
                <a:gd name="T3" fmla="*/ 317 h 4149"/>
                <a:gd name="T4" fmla="*/ 3187 w 5338"/>
                <a:gd name="T5" fmla="*/ 73 h 4149"/>
                <a:gd name="T6" fmla="*/ 3059 w 5338"/>
                <a:gd name="T7" fmla="*/ 274 h 4149"/>
                <a:gd name="T8" fmla="*/ 2424 w 5338"/>
                <a:gd name="T9" fmla="*/ 370 h 4149"/>
                <a:gd name="T10" fmla="*/ 1811 w 5338"/>
                <a:gd name="T11" fmla="*/ 379 h 4149"/>
                <a:gd name="T12" fmla="*/ 1588 w 5338"/>
                <a:gd name="T13" fmla="*/ 327 h 4149"/>
                <a:gd name="T14" fmla="*/ 1038 w 5338"/>
                <a:gd name="T15" fmla="*/ 454 h 4149"/>
                <a:gd name="T16" fmla="*/ 657 w 5338"/>
                <a:gd name="T17" fmla="*/ 263 h 4149"/>
                <a:gd name="T18" fmla="*/ 519 w 5338"/>
                <a:gd name="T19" fmla="*/ 592 h 4149"/>
                <a:gd name="T20" fmla="*/ 105 w 5338"/>
                <a:gd name="T21" fmla="*/ 592 h 4149"/>
                <a:gd name="T22" fmla="*/ 0 w 5338"/>
                <a:gd name="T23" fmla="*/ 847 h 4149"/>
                <a:gd name="T24" fmla="*/ 202 w 5338"/>
                <a:gd name="T25" fmla="*/ 983 h 4149"/>
                <a:gd name="T26" fmla="*/ 359 w 5338"/>
                <a:gd name="T27" fmla="*/ 1269 h 4149"/>
                <a:gd name="T28" fmla="*/ 603 w 5338"/>
                <a:gd name="T29" fmla="*/ 1226 h 4149"/>
                <a:gd name="T30" fmla="*/ 1154 w 5338"/>
                <a:gd name="T31" fmla="*/ 1439 h 4149"/>
                <a:gd name="T32" fmla="*/ 1154 w 5338"/>
                <a:gd name="T33" fmla="*/ 2657 h 4149"/>
                <a:gd name="T34" fmla="*/ 3378 w 5338"/>
                <a:gd name="T35" fmla="*/ 4127 h 4149"/>
                <a:gd name="T36" fmla="*/ 3452 w 5338"/>
                <a:gd name="T37" fmla="*/ 3980 h 4149"/>
                <a:gd name="T38" fmla="*/ 4033 w 5338"/>
                <a:gd name="T39" fmla="*/ 4148 h 4149"/>
                <a:gd name="T40" fmla="*/ 4182 w 5338"/>
                <a:gd name="T41" fmla="*/ 4012 h 4149"/>
                <a:gd name="T42" fmla="*/ 4690 w 5338"/>
                <a:gd name="T43" fmla="*/ 3620 h 4149"/>
                <a:gd name="T44" fmla="*/ 4669 w 5338"/>
                <a:gd name="T45" fmla="*/ 3047 h 4149"/>
                <a:gd name="T46" fmla="*/ 4669 w 5338"/>
                <a:gd name="T47" fmla="*/ 2073 h 4149"/>
                <a:gd name="T48" fmla="*/ 4870 w 5338"/>
                <a:gd name="T49" fmla="*/ 1534 h 4149"/>
                <a:gd name="T50" fmla="*/ 5251 w 5338"/>
                <a:gd name="T51" fmla="*/ 1248 h 4149"/>
                <a:gd name="T52" fmla="*/ 5050 w 5338"/>
                <a:gd name="T53" fmla="*/ 920 h 4149"/>
                <a:gd name="T54" fmla="*/ 4902 w 5338"/>
                <a:gd name="T55" fmla="*/ 603 h 4149"/>
                <a:gd name="T56" fmla="*/ 4934 w 5338"/>
                <a:gd name="T57" fmla="*/ 41 h 4149"/>
                <a:gd name="T58" fmla="*/ 4658 w 5338"/>
                <a:gd name="T59" fmla="*/ 168 h 4149"/>
                <a:gd name="T60" fmla="*/ 4331 w 5338"/>
                <a:gd name="T61" fmla="*/ 136 h 4149"/>
                <a:gd name="T62" fmla="*/ 4066 w 5338"/>
                <a:gd name="T63" fmla="*/ 52 h 4149"/>
                <a:gd name="T64" fmla="*/ 4098 w 5338"/>
                <a:gd name="T65" fmla="*/ 0 h 4149"/>
                <a:gd name="T66" fmla="*/ 3663 w 5338"/>
                <a:gd name="T67" fmla="*/ 317 h 414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</a:cxnLst>
              <a:rect l="0" t="0" r="r" b="b"/>
              <a:pathLst>
                <a:path w="5338" h="4149">
                  <a:moveTo>
                    <a:pt x="3663" y="317"/>
                  </a:moveTo>
                  <a:lnTo>
                    <a:pt x="3663" y="317"/>
                  </a:lnTo>
                  <a:cubicBezTo>
                    <a:pt x="3378" y="317"/>
                    <a:pt x="3303" y="73"/>
                    <a:pt x="3187" y="73"/>
                  </a:cubicBezTo>
                  <a:cubicBezTo>
                    <a:pt x="3081" y="73"/>
                    <a:pt x="3059" y="274"/>
                    <a:pt x="3059" y="274"/>
                  </a:cubicBezTo>
                  <a:cubicBezTo>
                    <a:pt x="2859" y="189"/>
                    <a:pt x="2424" y="370"/>
                    <a:pt x="2424" y="370"/>
                  </a:cubicBezTo>
                  <a:cubicBezTo>
                    <a:pt x="2213" y="274"/>
                    <a:pt x="1811" y="379"/>
                    <a:pt x="1811" y="379"/>
                  </a:cubicBezTo>
                  <a:cubicBezTo>
                    <a:pt x="1588" y="327"/>
                    <a:pt x="1588" y="327"/>
                    <a:pt x="1588" y="327"/>
                  </a:cubicBezTo>
                  <a:cubicBezTo>
                    <a:pt x="1038" y="454"/>
                    <a:pt x="1038" y="454"/>
                    <a:pt x="1038" y="454"/>
                  </a:cubicBezTo>
                  <a:cubicBezTo>
                    <a:pt x="657" y="263"/>
                    <a:pt x="657" y="263"/>
                    <a:pt x="657" y="263"/>
                  </a:cubicBezTo>
                  <a:cubicBezTo>
                    <a:pt x="519" y="592"/>
                    <a:pt x="519" y="592"/>
                    <a:pt x="519" y="592"/>
                  </a:cubicBezTo>
                  <a:cubicBezTo>
                    <a:pt x="105" y="592"/>
                    <a:pt x="105" y="592"/>
                    <a:pt x="105" y="592"/>
                  </a:cubicBezTo>
                  <a:cubicBezTo>
                    <a:pt x="0" y="847"/>
                    <a:pt x="0" y="847"/>
                    <a:pt x="0" y="847"/>
                  </a:cubicBezTo>
                  <a:cubicBezTo>
                    <a:pt x="202" y="983"/>
                    <a:pt x="202" y="983"/>
                    <a:pt x="202" y="983"/>
                  </a:cubicBezTo>
                  <a:cubicBezTo>
                    <a:pt x="202" y="983"/>
                    <a:pt x="297" y="1174"/>
                    <a:pt x="359" y="1269"/>
                  </a:cubicBezTo>
                  <a:cubicBezTo>
                    <a:pt x="603" y="1226"/>
                    <a:pt x="603" y="1226"/>
                    <a:pt x="603" y="1226"/>
                  </a:cubicBezTo>
                  <a:cubicBezTo>
                    <a:pt x="1154" y="1439"/>
                    <a:pt x="1154" y="1439"/>
                    <a:pt x="1154" y="1439"/>
                  </a:cubicBezTo>
                  <a:cubicBezTo>
                    <a:pt x="1154" y="1439"/>
                    <a:pt x="1344" y="2159"/>
                    <a:pt x="1154" y="2657"/>
                  </a:cubicBezTo>
                  <a:cubicBezTo>
                    <a:pt x="1154" y="2657"/>
                    <a:pt x="2288" y="3853"/>
                    <a:pt x="3378" y="4127"/>
                  </a:cubicBezTo>
                  <a:cubicBezTo>
                    <a:pt x="3389" y="4075"/>
                    <a:pt x="3409" y="4021"/>
                    <a:pt x="3452" y="3980"/>
                  </a:cubicBezTo>
                  <a:cubicBezTo>
                    <a:pt x="3600" y="3831"/>
                    <a:pt x="3896" y="4148"/>
                    <a:pt x="4033" y="4148"/>
                  </a:cubicBezTo>
                  <a:cubicBezTo>
                    <a:pt x="4182" y="4148"/>
                    <a:pt x="4182" y="4012"/>
                    <a:pt x="4182" y="4012"/>
                  </a:cubicBezTo>
                  <a:cubicBezTo>
                    <a:pt x="4298" y="3428"/>
                    <a:pt x="4596" y="3555"/>
                    <a:pt x="4690" y="3620"/>
                  </a:cubicBezTo>
                  <a:cubicBezTo>
                    <a:pt x="4923" y="3450"/>
                    <a:pt x="4585" y="3217"/>
                    <a:pt x="4669" y="3047"/>
                  </a:cubicBezTo>
                  <a:cubicBezTo>
                    <a:pt x="4764" y="2857"/>
                    <a:pt x="4669" y="2073"/>
                    <a:pt x="4669" y="2073"/>
                  </a:cubicBezTo>
                  <a:cubicBezTo>
                    <a:pt x="4796" y="1957"/>
                    <a:pt x="4839" y="1650"/>
                    <a:pt x="4870" y="1534"/>
                  </a:cubicBezTo>
                  <a:cubicBezTo>
                    <a:pt x="4913" y="1418"/>
                    <a:pt x="5156" y="1344"/>
                    <a:pt x="5251" y="1248"/>
                  </a:cubicBezTo>
                  <a:cubicBezTo>
                    <a:pt x="5337" y="1163"/>
                    <a:pt x="5050" y="1058"/>
                    <a:pt x="5050" y="920"/>
                  </a:cubicBezTo>
                  <a:cubicBezTo>
                    <a:pt x="5050" y="782"/>
                    <a:pt x="4902" y="603"/>
                    <a:pt x="4902" y="603"/>
                  </a:cubicBezTo>
                  <a:cubicBezTo>
                    <a:pt x="5167" y="549"/>
                    <a:pt x="5113" y="84"/>
                    <a:pt x="4934" y="41"/>
                  </a:cubicBezTo>
                  <a:cubicBezTo>
                    <a:pt x="4764" y="9"/>
                    <a:pt x="4733" y="252"/>
                    <a:pt x="4658" y="168"/>
                  </a:cubicBezTo>
                  <a:cubicBezTo>
                    <a:pt x="4574" y="84"/>
                    <a:pt x="4331" y="136"/>
                    <a:pt x="4331" y="136"/>
                  </a:cubicBezTo>
                  <a:cubicBezTo>
                    <a:pt x="4066" y="52"/>
                    <a:pt x="4066" y="52"/>
                    <a:pt x="4066" y="52"/>
                  </a:cubicBezTo>
                  <a:cubicBezTo>
                    <a:pt x="4076" y="41"/>
                    <a:pt x="4087" y="19"/>
                    <a:pt x="4098" y="0"/>
                  </a:cubicBezTo>
                  <a:cubicBezTo>
                    <a:pt x="3811" y="52"/>
                    <a:pt x="3917" y="317"/>
                    <a:pt x="3663" y="31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6" name="Freeform 29"/>
            <p:cNvSpPr>
              <a:spLocks noChangeArrowheads="1"/>
            </p:cNvSpPr>
            <p:nvPr/>
          </p:nvSpPr>
          <p:spPr bwMode="auto">
            <a:xfrm>
              <a:off x="1972" y="3854"/>
              <a:ext cx="1048" cy="1322"/>
            </a:xfrm>
            <a:custGeom>
              <a:avLst/>
              <a:gdLst>
                <a:gd name="T0" fmla="*/ 3991 w 4627"/>
                <a:gd name="T1" fmla="*/ 4107 h 5834"/>
                <a:gd name="T2" fmla="*/ 3991 w 4627"/>
                <a:gd name="T3" fmla="*/ 4107 h 5834"/>
                <a:gd name="T4" fmla="*/ 3831 w 4627"/>
                <a:gd name="T5" fmla="*/ 3674 h 5834"/>
                <a:gd name="T6" fmla="*/ 3896 w 4627"/>
                <a:gd name="T7" fmla="*/ 3472 h 5834"/>
                <a:gd name="T8" fmla="*/ 3726 w 4627"/>
                <a:gd name="T9" fmla="*/ 3133 h 5834"/>
                <a:gd name="T10" fmla="*/ 3557 w 4627"/>
                <a:gd name="T11" fmla="*/ 2784 h 5834"/>
                <a:gd name="T12" fmla="*/ 3430 w 4627"/>
                <a:gd name="T13" fmla="*/ 2371 h 5834"/>
                <a:gd name="T14" fmla="*/ 3260 w 4627"/>
                <a:gd name="T15" fmla="*/ 1970 h 5834"/>
                <a:gd name="T16" fmla="*/ 2868 w 4627"/>
                <a:gd name="T17" fmla="*/ 1989 h 5834"/>
                <a:gd name="T18" fmla="*/ 2667 w 4627"/>
                <a:gd name="T19" fmla="*/ 1662 h 5834"/>
                <a:gd name="T20" fmla="*/ 2741 w 4627"/>
                <a:gd name="T21" fmla="*/ 1196 h 5834"/>
                <a:gd name="T22" fmla="*/ 2360 w 4627"/>
                <a:gd name="T23" fmla="*/ 1080 h 5834"/>
                <a:gd name="T24" fmla="*/ 2243 w 4627"/>
                <a:gd name="T25" fmla="*/ 561 h 5834"/>
                <a:gd name="T26" fmla="*/ 1948 w 4627"/>
                <a:gd name="T27" fmla="*/ 509 h 5834"/>
                <a:gd name="T28" fmla="*/ 1312 w 4627"/>
                <a:gd name="T29" fmla="*/ 0 h 5834"/>
                <a:gd name="T30" fmla="*/ 1079 w 4627"/>
                <a:gd name="T31" fmla="*/ 455 h 5834"/>
                <a:gd name="T32" fmla="*/ 603 w 4627"/>
                <a:gd name="T33" fmla="*/ 455 h 5834"/>
                <a:gd name="T34" fmla="*/ 265 w 4627"/>
                <a:gd name="T35" fmla="*/ 614 h 5834"/>
                <a:gd name="T36" fmla="*/ 476 w 4627"/>
                <a:gd name="T37" fmla="*/ 815 h 5834"/>
                <a:gd name="T38" fmla="*/ 190 w 4627"/>
                <a:gd name="T39" fmla="*/ 996 h 5834"/>
                <a:gd name="T40" fmla="*/ 232 w 4627"/>
                <a:gd name="T41" fmla="*/ 1418 h 5834"/>
                <a:gd name="T42" fmla="*/ 21 w 4627"/>
                <a:gd name="T43" fmla="*/ 1767 h 5834"/>
                <a:gd name="T44" fmla="*/ 0 w 4627"/>
                <a:gd name="T45" fmla="*/ 1778 h 5834"/>
                <a:gd name="T46" fmla="*/ 127 w 4627"/>
                <a:gd name="T47" fmla="*/ 2181 h 5834"/>
                <a:gd name="T48" fmla="*/ 327 w 4627"/>
                <a:gd name="T49" fmla="*/ 2541 h 5834"/>
                <a:gd name="T50" fmla="*/ 635 w 4627"/>
                <a:gd name="T51" fmla="*/ 2817 h 5834"/>
                <a:gd name="T52" fmla="*/ 138 w 4627"/>
                <a:gd name="T53" fmla="*/ 3356 h 5834"/>
                <a:gd name="T54" fmla="*/ 179 w 4627"/>
                <a:gd name="T55" fmla="*/ 3345 h 5834"/>
                <a:gd name="T56" fmla="*/ 455 w 4627"/>
                <a:gd name="T57" fmla="*/ 3642 h 5834"/>
                <a:gd name="T58" fmla="*/ 284 w 4627"/>
                <a:gd name="T59" fmla="*/ 3853 h 5834"/>
                <a:gd name="T60" fmla="*/ 899 w 4627"/>
                <a:gd name="T61" fmla="*/ 3937 h 5834"/>
                <a:gd name="T62" fmla="*/ 1026 w 4627"/>
                <a:gd name="T63" fmla="*/ 4668 h 5834"/>
                <a:gd name="T64" fmla="*/ 1090 w 4627"/>
                <a:gd name="T65" fmla="*/ 5601 h 5834"/>
                <a:gd name="T66" fmla="*/ 1069 w 4627"/>
                <a:gd name="T67" fmla="*/ 5642 h 5834"/>
                <a:gd name="T68" fmla="*/ 1450 w 4627"/>
                <a:gd name="T69" fmla="*/ 5833 h 5834"/>
                <a:gd name="T70" fmla="*/ 2000 w 4627"/>
                <a:gd name="T71" fmla="*/ 5706 h 5834"/>
                <a:gd name="T72" fmla="*/ 2223 w 4627"/>
                <a:gd name="T73" fmla="*/ 5758 h 5834"/>
                <a:gd name="T74" fmla="*/ 2836 w 4627"/>
                <a:gd name="T75" fmla="*/ 5749 h 5834"/>
                <a:gd name="T76" fmla="*/ 3471 w 4627"/>
                <a:gd name="T77" fmla="*/ 5653 h 5834"/>
                <a:gd name="T78" fmla="*/ 3599 w 4627"/>
                <a:gd name="T79" fmla="*/ 5452 h 5834"/>
                <a:gd name="T80" fmla="*/ 4075 w 4627"/>
                <a:gd name="T81" fmla="*/ 5696 h 5834"/>
                <a:gd name="T82" fmla="*/ 4510 w 4627"/>
                <a:gd name="T83" fmla="*/ 5379 h 5834"/>
                <a:gd name="T84" fmla="*/ 4435 w 4627"/>
                <a:gd name="T85" fmla="*/ 4648 h 5834"/>
                <a:gd name="T86" fmla="*/ 4467 w 4627"/>
                <a:gd name="T87" fmla="*/ 4627 h 5834"/>
                <a:gd name="T88" fmla="*/ 4213 w 4627"/>
                <a:gd name="T89" fmla="*/ 4457 h 5834"/>
                <a:gd name="T90" fmla="*/ 3991 w 4627"/>
                <a:gd name="T91" fmla="*/ 4107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4627" h="5834">
                  <a:moveTo>
                    <a:pt x="3991" y="4107"/>
                  </a:moveTo>
                  <a:lnTo>
                    <a:pt x="3991" y="4107"/>
                  </a:lnTo>
                  <a:cubicBezTo>
                    <a:pt x="3906" y="3928"/>
                    <a:pt x="3736" y="3769"/>
                    <a:pt x="3831" y="3674"/>
                  </a:cubicBezTo>
                  <a:cubicBezTo>
                    <a:pt x="3917" y="3588"/>
                    <a:pt x="3991" y="3567"/>
                    <a:pt x="3896" y="3472"/>
                  </a:cubicBezTo>
                  <a:cubicBezTo>
                    <a:pt x="3801" y="3377"/>
                    <a:pt x="3652" y="3431"/>
                    <a:pt x="3726" y="3133"/>
                  </a:cubicBezTo>
                  <a:cubicBezTo>
                    <a:pt x="3790" y="2836"/>
                    <a:pt x="3577" y="2806"/>
                    <a:pt x="3557" y="2784"/>
                  </a:cubicBezTo>
                  <a:cubicBezTo>
                    <a:pt x="3536" y="2763"/>
                    <a:pt x="3525" y="2457"/>
                    <a:pt x="3430" y="2371"/>
                  </a:cubicBezTo>
                  <a:cubicBezTo>
                    <a:pt x="3344" y="2287"/>
                    <a:pt x="3387" y="2022"/>
                    <a:pt x="3260" y="1970"/>
                  </a:cubicBezTo>
                  <a:cubicBezTo>
                    <a:pt x="3133" y="1916"/>
                    <a:pt x="2868" y="1989"/>
                    <a:pt x="2868" y="1989"/>
                  </a:cubicBezTo>
                  <a:cubicBezTo>
                    <a:pt x="2667" y="1662"/>
                    <a:pt x="2667" y="1662"/>
                    <a:pt x="2667" y="1662"/>
                  </a:cubicBezTo>
                  <a:cubicBezTo>
                    <a:pt x="2667" y="1662"/>
                    <a:pt x="2816" y="1270"/>
                    <a:pt x="2741" y="1196"/>
                  </a:cubicBezTo>
                  <a:cubicBezTo>
                    <a:pt x="2667" y="1121"/>
                    <a:pt x="2360" y="1080"/>
                    <a:pt x="2360" y="1080"/>
                  </a:cubicBezTo>
                  <a:cubicBezTo>
                    <a:pt x="2243" y="561"/>
                    <a:pt x="2243" y="561"/>
                    <a:pt x="2243" y="561"/>
                  </a:cubicBezTo>
                  <a:cubicBezTo>
                    <a:pt x="2243" y="561"/>
                    <a:pt x="2043" y="614"/>
                    <a:pt x="1948" y="509"/>
                  </a:cubicBezTo>
                  <a:cubicBezTo>
                    <a:pt x="1853" y="423"/>
                    <a:pt x="1545" y="52"/>
                    <a:pt x="1312" y="0"/>
                  </a:cubicBezTo>
                  <a:cubicBezTo>
                    <a:pt x="1258" y="222"/>
                    <a:pt x="1142" y="423"/>
                    <a:pt x="1079" y="455"/>
                  </a:cubicBezTo>
                  <a:cubicBezTo>
                    <a:pt x="942" y="520"/>
                    <a:pt x="771" y="455"/>
                    <a:pt x="603" y="455"/>
                  </a:cubicBezTo>
                  <a:cubicBezTo>
                    <a:pt x="433" y="455"/>
                    <a:pt x="265" y="614"/>
                    <a:pt x="265" y="614"/>
                  </a:cubicBezTo>
                  <a:cubicBezTo>
                    <a:pt x="476" y="815"/>
                    <a:pt x="476" y="815"/>
                    <a:pt x="476" y="815"/>
                  </a:cubicBezTo>
                  <a:cubicBezTo>
                    <a:pt x="190" y="996"/>
                    <a:pt x="190" y="996"/>
                    <a:pt x="190" y="996"/>
                  </a:cubicBezTo>
                  <a:cubicBezTo>
                    <a:pt x="190" y="996"/>
                    <a:pt x="370" y="1418"/>
                    <a:pt x="232" y="1418"/>
                  </a:cubicBezTo>
                  <a:cubicBezTo>
                    <a:pt x="84" y="1418"/>
                    <a:pt x="21" y="1767"/>
                    <a:pt x="21" y="1767"/>
                  </a:cubicBezTo>
                  <a:cubicBezTo>
                    <a:pt x="21" y="1767"/>
                    <a:pt x="10" y="1767"/>
                    <a:pt x="0" y="1778"/>
                  </a:cubicBezTo>
                  <a:cubicBezTo>
                    <a:pt x="84" y="1895"/>
                    <a:pt x="190" y="2095"/>
                    <a:pt x="127" y="2181"/>
                  </a:cubicBezTo>
                  <a:cubicBezTo>
                    <a:pt x="21" y="2330"/>
                    <a:pt x="327" y="2276"/>
                    <a:pt x="327" y="2541"/>
                  </a:cubicBezTo>
                  <a:cubicBezTo>
                    <a:pt x="327" y="2541"/>
                    <a:pt x="635" y="2679"/>
                    <a:pt x="635" y="2817"/>
                  </a:cubicBezTo>
                  <a:cubicBezTo>
                    <a:pt x="635" y="2944"/>
                    <a:pt x="190" y="2890"/>
                    <a:pt x="138" y="3356"/>
                  </a:cubicBezTo>
                  <a:cubicBezTo>
                    <a:pt x="179" y="3345"/>
                    <a:pt x="179" y="3345"/>
                    <a:pt x="179" y="3345"/>
                  </a:cubicBezTo>
                  <a:cubicBezTo>
                    <a:pt x="179" y="3345"/>
                    <a:pt x="497" y="3599"/>
                    <a:pt x="455" y="3642"/>
                  </a:cubicBezTo>
                  <a:cubicBezTo>
                    <a:pt x="412" y="3683"/>
                    <a:pt x="222" y="3780"/>
                    <a:pt x="284" y="3853"/>
                  </a:cubicBezTo>
                  <a:cubicBezTo>
                    <a:pt x="360" y="3916"/>
                    <a:pt x="825" y="3864"/>
                    <a:pt x="899" y="3937"/>
                  </a:cubicBezTo>
                  <a:cubicBezTo>
                    <a:pt x="974" y="4013"/>
                    <a:pt x="1090" y="4551"/>
                    <a:pt x="1026" y="4668"/>
                  </a:cubicBezTo>
                  <a:cubicBezTo>
                    <a:pt x="963" y="4775"/>
                    <a:pt x="1090" y="5601"/>
                    <a:pt x="1090" y="5601"/>
                  </a:cubicBezTo>
                  <a:cubicBezTo>
                    <a:pt x="1069" y="5642"/>
                    <a:pt x="1069" y="5642"/>
                    <a:pt x="1069" y="5642"/>
                  </a:cubicBezTo>
                  <a:cubicBezTo>
                    <a:pt x="1450" y="5833"/>
                    <a:pt x="1450" y="5833"/>
                    <a:pt x="1450" y="5833"/>
                  </a:cubicBezTo>
                  <a:cubicBezTo>
                    <a:pt x="2000" y="5706"/>
                    <a:pt x="2000" y="5706"/>
                    <a:pt x="2000" y="5706"/>
                  </a:cubicBezTo>
                  <a:cubicBezTo>
                    <a:pt x="2223" y="5758"/>
                    <a:pt x="2223" y="5758"/>
                    <a:pt x="2223" y="5758"/>
                  </a:cubicBezTo>
                  <a:cubicBezTo>
                    <a:pt x="2223" y="5758"/>
                    <a:pt x="2625" y="5653"/>
                    <a:pt x="2836" y="5749"/>
                  </a:cubicBezTo>
                  <a:cubicBezTo>
                    <a:pt x="2836" y="5749"/>
                    <a:pt x="3271" y="5568"/>
                    <a:pt x="3471" y="5653"/>
                  </a:cubicBezTo>
                  <a:cubicBezTo>
                    <a:pt x="3471" y="5653"/>
                    <a:pt x="3493" y="5452"/>
                    <a:pt x="3599" y="5452"/>
                  </a:cubicBezTo>
                  <a:cubicBezTo>
                    <a:pt x="3715" y="5452"/>
                    <a:pt x="3790" y="5696"/>
                    <a:pt x="4075" y="5696"/>
                  </a:cubicBezTo>
                  <a:cubicBezTo>
                    <a:pt x="4329" y="5696"/>
                    <a:pt x="4223" y="5431"/>
                    <a:pt x="4510" y="5379"/>
                  </a:cubicBezTo>
                  <a:cubicBezTo>
                    <a:pt x="4626" y="5103"/>
                    <a:pt x="4435" y="4648"/>
                    <a:pt x="4435" y="4648"/>
                  </a:cubicBezTo>
                  <a:cubicBezTo>
                    <a:pt x="4435" y="4648"/>
                    <a:pt x="4456" y="4637"/>
                    <a:pt x="4467" y="4627"/>
                  </a:cubicBezTo>
                  <a:cubicBezTo>
                    <a:pt x="4383" y="4584"/>
                    <a:pt x="4277" y="4510"/>
                    <a:pt x="4213" y="4457"/>
                  </a:cubicBezTo>
                  <a:cubicBezTo>
                    <a:pt x="4107" y="4351"/>
                    <a:pt x="4086" y="4287"/>
                    <a:pt x="3991" y="4107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7" name="Freeform 30"/>
            <p:cNvSpPr>
              <a:spLocks noChangeArrowheads="1"/>
            </p:cNvSpPr>
            <p:nvPr/>
          </p:nvSpPr>
          <p:spPr bwMode="auto">
            <a:xfrm>
              <a:off x="2176" y="2407"/>
              <a:ext cx="1123" cy="686"/>
            </a:xfrm>
            <a:custGeom>
              <a:avLst/>
              <a:gdLst>
                <a:gd name="T0" fmla="*/ 1652 w 4956"/>
                <a:gd name="T1" fmla="*/ 2838 h 3030"/>
                <a:gd name="T2" fmla="*/ 1652 w 4956"/>
                <a:gd name="T3" fmla="*/ 2838 h 3030"/>
                <a:gd name="T4" fmla="*/ 2064 w 4956"/>
                <a:gd name="T5" fmla="*/ 3029 h 3030"/>
                <a:gd name="T6" fmla="*/ 2658 w 4956"/>
                <a:gd name="T7" fmla="*/ 2891 h 3030"/>
                <a:gd name="T8" fmla="*/ 2880 w 4956"/>
                <a:gd name="T9" fmla="*/ 2562 h 3030"/>
                <a:gd name="T10" fmla="*/ 2932 w 4956"/>
                <a:gd name="T11" fmla="*/ 2997 h 3030"/>
                <a:gd name="T12" fmla="*/ 3229 w 4956"/>
                <a:gd name="T13" fmla="*/ 2965 h 3030"/>
                <a:gd name="T14" fmla="*/ 3695 w 4956"/>
                <a:gd name="T15" fmla="*/ 2288 h 3030"/>
                <a:gd name="T16" fmla="*/ 3971 w 4956"/>
                <a:gd name="T17" fmla="*/ 2223 h 3030"/>
                <a:gd name="T18" fmla="*/ 4574 w 4956"/>
                <a:gd name="T19" fmla="*/ 1810 h 3030"/>
                <a:gd name="T20" fmla="*/ 4850 w 4956"/>
                <a:gd name="T21" fmla="*/ 911 h 3030"/>
                <a:gd name="T22" fmla="*/ 4626 w 4956"/>
                <a:gd name="T23" fmla="*/ 900 h 3030"/>
                <a:gd name="T24" fmla="*/ 3779 w 4956"/>
                <a:gd name="T25" fmla="*/ 508 h 3030"/>
                <a:gd name="T26" fmla="*/ 3165 w 4956"/>
                <a:gd name="T27" fmla="*/ 583 h 3030"/>
                <a:gd name="T28" fmla="*/ 3135 w 4956"/>
                <a:gd name="T29" fmla="*/ 107 h 3030"/>
                <a:gd name="T30" fmla="*/ 2594 w 4956"/>
                <a:gd name="T31" fmla="*/ 107 h 3030"/>
                <a:gd name="T32" fmla="*/ 2350 w 4956"/>
                <a:gd name="T33" fmla="*/ 181 h 3030"/>
                <a:gd name="T34" fmla="*/ 2191 w 4956"/>
                <a:gd name="T35" fmla="*/ 657 h 3030"/>
                <a:gd name="T36" fmla="*/ 1736 w 4956"/>
                <a:gd name="T37" fmla="*/ 435 h 3030"/>
                <a:gd name="T38" fmla="*/ 1333 w 4956"/>
                <a:gd name="T39" fmla="*/ 435 h 3030"/>
                <a:gd name="T40" fmla="*/ 646 w 4956"/>
                <a:gd name="T41" fmla="*/ 403 h 3030"/>
                <a:gd name="T42" fmla="*/ 435 w 4956"/>
                <a:gd name="T43" fmla="*/ 879 h 3030"/>
                <a:gd name="T44" fmla="*/ 202 w 4956"/>
                <a:gd name="T45" fmla="*/ 1217 h 3030"/>
                <a:gd name="T46" fmla="*/ 297 w 4956"/>
                <a:gd name="T47" fmla="*/ 1525 h 3030"/>
                <a:gd name="T48" fmla="*/ 435 w 4956"/>
                <a:gd name="T49" fmla="*/ 1853 h 3030"/>
                <a:gd name="T50" fmla="*/ 265 w 4956"/>
                <a:gd name="T51" fmla="*/ 2055 h 3030"/>
                <a:gd name="T52" fmla="*/ 816 w 4956"/>
                <a:gd name="T53" fmla="*/ 2191 h 3030"/>
                <a:gd name="T54" fmla="*/ 805 w 4956"/>
                <a:gd name="T55" fmla="*/ 2413 h 3030"/>
                <a:gd name="T56" fmla="*/ 1333 w 4956"/>
                <a:gd name="T57" fmla="*/ 2499 h 3030"/>
                <a:gd name="T58" fmla="*/ 1652 w 4956"/>
                <a:gd name="T59" fmla="*/ 2838 h 303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</a:cxnLst>
              <a:rect l="0" t="0" r="r" b="b"/>
              <a:pathLst>
                <a:path w="4956" h="3030">
                  <a:moveTo>
                    <a:pt x="1652" y="2838"/>
                  </a:moveTo>
                  <a:lnTo>
                    <a:pt x="1652" y="2838"/>
                  </a:lnTo>
                  <a:cubicBezTo>
                    <a:pt x="1801" y="2838"/>
                    <a:pt x="1779" y="3029"/>
                    <a:pt x="2064" y="3029"/>
                  </a:cubicBezTo>
                  <a:cubicBezTo>
                    <a:pt x="2361" y="3029"/>
                    <a:pt x="2658" y="2891"/>
                    <a:pt x="2658" y="2891"/>
                  </a:cubicBezTo>
                  <a:cubicBezTo>
                    <a:pt x="2658" y="2891"/>
                    <a:pt x="2721" y="2562"/>
                    <a:pt x="2880" y="2562"/>
                  </a:cubicBezTo>
                  <a:cubicBezTo>
                    <a:pt x="3029" y="2562"/>
                    <a:pt x="3070" y="2859"/>
                    <a:pt x="2932" y="2997"/>
                  </a:cubicBezTo>
                  <a:cubicBezTo>
                    <a:pt x="3229" y="2965"/>
                    <a:pt x="3229" y="2965"/>
                    <a:pt x="3229" y="2965"/>
                  </a:cubicBezTo>
                  <a:cubicBezTo>
                    <a:pt x="3229" y="2965"/>
                    <a:pt x="3622" y="2361"/>
                    <a:pt x="3695" y="2288"/>
                  </a:cubicBezTo>
                  <a:cubicBezTo>
                    <a:pt x="3758" y="2223"/>
                    <a:pt x="3822" y="2266"/>
                    <a:pt x="3971" y="2223"/>
                  </a:cubicBezTo>
                  <a:cubicBezTo>
                    <a:pt x="4128" y="2180"/>
                    <a:pt x="4404" y="1810"/>
                    <a:pt x="4574" y="1810"/>
                  </a:cubicBezTo>
                  <a:cubicBezTo>
                    <a:pt x="4742" y="1810"/>
                    <a:pt x="4955" y="1271"/>
                    <a:pt x="4850" y="911"/>
                  </a:cubicBezTo>
                  <a:cubicBezTo>
                    <a:pt x="4742" y="933"/>
                    <a:pt x="4626" y="900"/>
                    <a:pt x="4626" y="900"/>
                  </a:cubicBezTo>
                  <a:cubicBezTo>
                    <a:pt x="4320" y="360"/>
                    <a:pt x="3779" y="508"/>
                    <a:pt x="3779" y="508"/>
                  </a:cubicBezTo>
                  <a:cubicBezTo>
                    <a:pt x="3430" y="360"/>
                    <a:pt x="3387" y="625"/>
                    <a:pt x="3165" y="583"/>
                  </a:cubicBezTo>
                  <a:cubicBezTo>
                    <a:pt x="2943" y="551"/>
                    <a:pt x="3335" y="0"/>
                    <a:pt x="3135" y="107"/>
                  </a:cubicBezTo>
                  <a:cubicBezTo>
                    <a:pt x="2932" y="222"/>
                    <a:pt x="2721" y="107"/>
                    <a:pt x="2594" y="107"/>
                  </a:cubicBezTo>
                  <a:cubicBezTo>
                    <a:pt x="2520" y="107"/>
                    <a:pt x="2426" y="138"/>
                    <a:pt x="2350" y="181"/>
                  </a:cubicBezTo>
                  <a:cubicBezTo>
                    <a:pt x="2499" y="370"/>
                    <a:pt x="2318" y="657"/>
                    <a:pt x="2191" y="657"/>
                  </a:cubicBezTo>
                  <a:cubicBezTo>
                    <a:pt x="2055" y="657"/>
                    <a:pt x="1736" y="435"/>
                    <a:pt x="1736" y="435"/>
                  </a:cubicBezTo>
                  <a:cubicBezTo>
                    <a:pt x="1333" y="435"/>
                    <a:pt x="1333" y="435"/>
                    <a:pt x="1333" y="435"/>
                  </a:cubicBezTo>
                  <a:cubicBezTo>
                    <a:pt x="1154" y="243"/>
                    <a:pt x="689" y="381"/>
                    <a:pt x="646" y="403"/>
                  </a:cubicBezTo>
                  <a:cubicBezTo>
                    <a:pt x="605" y="583"/>
                    <a:pt x="530" y="827"/>
                    <a:pt x="435" y="879"/>
                  </a:cubicBezTo>
                  <a:cubicBezTo>
                    <a:pt x="286" y="954"/>
                    <a:pt x="413" y="1017"/>
                    <a:pt x="202" y="1217"/>
                  </a:cubicBezTo>
                  <a:cubicBezTo>
                    <a:pt x="0" y="1430"/>
                    <a:pt x="297" y="1398"/>
                    <a:pt x="297" y="1525"/>
                  </a:cubicBezTo>
                  <a:cubicBezTo>
                    <a:pt x="297" y="1642"/>
                    <a:pt x="435" y="1853"/>
                    <a:pt x="435" y="1853"/>
                  </a:cubicBezTo>
                  <a:cubicBezTo>
                    <a:pt x="435" y="1853"/>
                    <a:pt x="265" y="1948"/>
                    <a:pt x="265" y="2055"/>
                  </a:cubicBezTo>
                  <a:cubicBezTo>
                    <a:pt x="265" y="2150"/>
                    <a:pt x="710" y="2096"/>
                    <a:pt x="816" y="2191"/>
                  </a:cubicBezTo>
                  <a:cubicBezTo>
                    <a:pt x="857" y="2234"/>
                    <a:pt x="837" y="2318"/>
                    <a:pt x="805" y="2413"/>
                  </a:cubicBezTo>
                  <a:cubicBezTo>
                    <a:pt x="954" y="2445"/>
                    <a:pt x="1197" y="2499"/>
                    <a:pt x="1333" y="2499"/>
                  </a:cubicBezTo>
                  <a:cubicBezTo>
                    <a:pt x="1536" y="2499"/>
                    <a:pt x="1504" y="2838"/>
                    <a:pt x="1652" y="28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8" name="Freeform 31"/>
            <p:cNvSpPr>
              <a:spLocks noChangeArrowheads="1"/>
            </p:cNvSpPr>
            <p:nvPr/>
          </p:nvSpPr>
          <p:spPr bwMode="auto">
            <a:xfrm>
              <a:off x="3350" y="2287"/>
              <a:ext cx="1027" cy="1086"/>
            </a:xfrm>
            <a:custGeom>
              <a:avLst/>
              <a:gdLst>
                <a:gd name="T0" fmla="*/ 307 w 4533"/>
                <a:gd name="T1" fmla="*/ 1978 h 4795"/>
                <a:gd name="T2" fmla="*/ 307 w 4533"/>
                <a:gd name="T3" fmla="*/ 1978 h 4795"/>
                <a:gd name="T4" fmla="*/ 85 w 4533"/>
                <a:gd name="T5" fmla="*/ 2212 h 4795"/>
                <a:gd name="T6" fmla="*/ 550 w 4533"/>
                <a:gd name="T7" fmla="*/ 2329 h 4795"/>
                <a:gd name="T8" fmla="*/ 667 w 4533"/>
                <a:gd name="T9" fmla="*/ 2624 h 4795"/>
                <a:gd name="T10" fmla="*/ 1132 w 4533"/>
                <a:gd name="T11" fmla="*/ 3016 h 4795"/>
                <a:gd name="T12" fmla="*/ 899 w 4533"/>
                <a:gd name="T13" fmla="*/ 3133 h 4795"/>
                <a:gd name="T14" fmla="*/ 996 w 4533"/>
                <a:gd name="T15" fmla="*/ 3557 h 4795"/>
                <a:gd name="T16" fmla="*/ 1367 w 4533"/>
                <a:gd name="T17" fmla="*/ 3915 h 4795"/>
                <a:gd name="T18" fmla="*/ 1112 w 4533"/>
                <a:gd name="T19" fmla="*/ 4361 h 4795"/>
                <a:gd name="T20" fmla="*/ 1503 w 4533"/>
                <a:gd name="T21" fmla="*/ 4594 h 4795"/>
                <a:gd name="T22" fmla="*/ 1948 w 4533"/>
                <a:gd name="T23" fmla="*/ 4710 h 4795"/>
                <a:gd name="T24" fmla="*/ 1991 w 4533"/>
                <a:gd name="T25" fmla="*/ 4286 h 4795"/>
                <a:gd name="T26" fmla="*/ 2128 w 4533"/>
                <a:gd name="T27" fmla="*/ 4223 h 4795"/>
                <a:gd name="T28" fmla="*/ 2498 w 4533"/>
                <a:gd name="T29" fmla="*/ 3915 h 4795"/>
                <a:gd name="T30" fmla="*/ 2573 w 4533"/>
                <a:gd name="T31" fmla="*/ 3641 h 4795"/>
                <a:gd name="T32" fmla="*/ 2817 w 4533"/>
                <a:gd name="T33" fmla="*/ 4180 h 4795"/>
                <a:gd name="T34" fmla="*/ 3123 w 4533"/>
                <a:gd name="T35" fmla="*/ 3895 h 4795"/>
                <a:gd name="T36" fmla="*/ 3123 w 4533"/>
                <a:gd name="T37" fmla="*/ 3398 h 4795"/>
                <a:gd name="T38" fmla="*/ 3632 w 4533"/>
                <a:gd name="T39" fmla="*/ 2973 h 4795"/>
                <a:gd name="T40" fmla="*/ 4351 w 4533"/>
                <a:gd name="T41" fmla="*/ 2973 h 4795"/>
                <a:gd name="T42" fmla="*/ 4405 w 4533"/>
                <a:gd name="T43" fmla="*/ 2921 h 4795"/>
                <a:gd name="T44" fmla="*/ 4457 w 4533"/>
                <a:gd name="T45" fmla="*/ 2571 h 4795"/>
                <a:gd name="T46" fmla="*/ 4351 w 4533"/>
                <a:gd name="T47" fmla="*/ 2307 h 4795"/>
                <a:gd name="T48" fmla="*/ 4532 w 4533"/>
                <a:gd name="T49" fmla="*/ 2064 h 4795"/>
                <a:gd name="T50" fmla="*/ 4394 w 4533"/>
                <a:gd name="T51" fmla="*/ 1344 h 4795"/>
                <a:gd name="T52" fmla="*/ 4108 w 4533"/>
                <a:gd name="T53" fmla="*/ 1068 h 4795"/>
                <a:gd name="T54" fmla="*/ 4468 w 4533"/>
                <a:gd name="T55" fmla="*/ 709 h 4795"/>
                <a:gd name="T56" fmla="*/ 4383 w 4533"/>
                <a:gd name="T57" fmla="*/ 392 h 4795"/>
                <a:gd name="T58" fmla="*/ 4086 w 4533"/>
                <a:gd name="T59" fmla="*/ 94 h 4795"/>
                <a:gd name="T60" fmla="*/ 3737 w 4533"/>
                <a:gd name="T61" fmla="*/ 21 h 4795"/>
                <a:gd name="T62" fmla="*/ 3345 w 4533"/>
                <a:gd name="T63" fmla="*/ 306 h 4795"/>
                <a:gd name="T64" fmla="*/ 2742 w 4533"/>
                <a:gd name="T65" fmla="*/ 306 h 4795"/>
                <a:gd name="T66" fmla="*/ 2330 w 4533"/>
                <a:gd name="T67" fmla="*/ 295 h 4795"/>
                <a:gd name="T68" fmla="*/ 2244 w 4533"/>
                <a:gd name="T69" fmla="*/ 73 h 4795"/>
                <a:gd name="T70" fmla="*/ 1854 w 4533"/>
                <a:gd name="T71" fmla="*/ 0 h 4795"/>
                <a:gd name="T72" fmla="*/ 1513 w 4533"/>
                <a:gd name="T73" fmla="*/ 349 h 4795"/>
                <a:gd name="T74" fmla="*/ 1069 w 4533"/>
                <a:gd name="T75" fmla="*/ 635 h 4795"/>
                <a:gd name="T76" fmla="*/ 774 w 4533"/>
                <a:gd name="T77" fmla="*/ 931 h 4795"/>
                <a:gd name="T78" fmla="*/ 412 w 4533"/>
                <a:gd name="T79" fmla="*/ 1312 h 4795"/>
                <a:gd name="T80" fmla="*/ 233 w 4533"/>
                <a:gd name="T81" fmla="*/ 1577 h 4795"/>
                <a:gd name="T82" fmla="*/ 307 w 4533"/>
                <a:gd name="T83" fmla="*/ 1978 h 479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</a:cxnLst>
              <a:rect l="0" t="0" r="r" b="b"/>
              <a:pathLst>
                <a:path w="4533" h="4795">
                  <a:moveTo>
                    <a:pt x="307" y="1978"/>
                  </a:moveTo>
                  <a:lnTo>
                    <a:pt x="307" y="1978"/>
                  </a:lnTo>
                  <a:cubicBezTo>
                    <a:pt x="212" y="2075"/>
                    <a:pt x="0" y="2116"/>
                    <a:pt x="85" y="2212"/>
                  </a:cubicBezTo>
                  <a:cubicBezTo>
                    <a:pt x="180" y="2307"/>
                    <a:pt x="455" y="2221"/>
                    <a:pt x="550" y="2329"/>
                  </a:cubicBezTo>
                  <a:cubicBezTo>
                    <a:pt x="647" y="2424"/>
                    <a:pt x="529" y="2583"/>
                    <a:pt x="667" y="2624"/>
                  </a:cubicBezTo>
                  <a:cubicBezTo>
                    <a:pt x="815" y="2667"/>
                    <a:pt x="1239" y="2678"/>
                    <a:pt x="1132" y="3016"/>
                  </a:cubicBezTo>
                  <a:cubicBezTo>
                    <a:pt x="899" y="3133"/>
                    <a:pt x="899" y="3133"/>
                    <a:pt x="899" y="3133"/>
                  </a:cubicBezTo>
                  <a:cubicBezTo>
                    <a:pt x="996" y="3557"/>
                    <a:pt x="996" y="3557"/>
                    <a:pt x="996" y="3557"/>
                  </a:cubicBezTo>
                  <a:cubicBezTo>
                    <a:pt x="996" y="3557"/>
                    <a:pt x="1419" y="3545"/>
                    <a:pt x="1367" y="3915"/>
                  </a:cubicBezTo>
                  <a:cubicBezTo>
                    <a:pt x="1367" y="3915"/>
                    <a:pt x="1112" y="4169"/>
                    <a:pt x="1112" y="4361"/>
                  </a:cubicBezTo>
                  <a:cubicBezTo>
                    <a:pt x="1112" y="4361"/>
                    <a:pt x="1397" y="4594"/>
                    <a:pt x="1503" y="4594"/>
                  </a:cubicBezTo>
                  <a:cubicBezTo>
                    <a:pt x="1608" y="4594"/>
                    <a:pt x="1864" y="4626"/>
                    <a:pt x="1948" y="4710"/>
                  </a:cubicBezTo>
                  <a:cubicBezTo>
                    <a:pt x="2033" y="4794"/>
                    <a:pt x="1991" y="4404"/>
                    <a:pt x="1991" y="4286"/>
                  </a:cubicBezTo>
                  <a:cubicBezTo>
                    <a:pt x="1991" y="4180"/>
                    <a:pt x="2022" y="4266"/>
                    <a:pt x="2128" y="4223"/>
                  </a:cubicBezTo>
                  <a:cubicBezTo>
                    <a:pt x="2233" y="4180"/>
                    <a:pt x="2498" y="3915"/>
                    <a:pt x="2498" y="3915"/>
                  </a:cubicBezTo>
                  <a:cubicBezTo>
                    <a:pt x="2498" y="3915"/>
                    <a:pt x="2403" y="3641"/>
                    <a:pt x="2573" y="3641"/>
                  </a:cubicBezTo>
                  <a:cubicBezTo>
                    <a:pt x="2731" y="3641"/>
                    <a:pt x="2722" y="4085"/>
                    <a:pt x="2817" y="4180"/>
                  </a:cubicBezTo>
                  <a:cubicBezTo>
                    <a:pt x="2922" y="4286"/>
                    <a:pt x="3123" y="4169"/>
                    <a:pt x="3123" y="3895"/>
                  </a:cubicBezTo>
                  <a:cubicBezTo>
                    <a:pt x="3123" y="3620"/>
                    <a:pt x="3123" y="3398"/>
                    <a:pt x="3123" y="3398"/>
                  </a:cubicBezTo>
                  <a:cubicBezTo>
                    <a:pt x="3632" y="2973"/>
                    <a:pt x="3632" y="2973"/>
                    <a:pt x="3632" y="2973"/>
                  </a:cubicBezTo>
                  <a:cubicBezTo>
                    <a:pt x="4351" y="2973"/>
                    <a:pt x="4351" y="2973"/>
                    <a:pt x="4351" y="2973"/>
                  </a:cubicBezTo>
                  <a:cubicBezTo>
                    <a:pt x="4405" y="2921"/>
                    <a:pt x="4405" y="2921"/>
                    <a:pt x="4405" y="2921"/>
                  </a:cubicBezTo>
                  <a:cubicBezTo>
                    <a:pt x="4457" y="2571"/>
                    <a:pt x="4457" y="2571"/>
                    <a:pt x="4457" y="2571"/>
                  </a:cubicBezTo>
                  <a:cubicBezTo>
                    <a:pt x="4351" y="2307"/>
                    <a:pt x="4351" y="2307"/>
                    <a:pt x="4351" y="2307"/>
                  </a:cubicBezTo>
                  <a:cubicBezTo>
                    <a:pt x="4532" y="2064"/>
                    <a:pt x="4532" y="2064"/>
                    <a:pt x="4532" y="2064"/>
                  </a:cubicBezTo>
                  <a:cubicBezTo>
                    <a:pt x="4129" y="1872"/>
                    <a:pt x="4394" y="1461"/>
                    <a:pt x="4394" y="1344"/>
                  </a:cubicBezTo>
                  <a:cubicBezTo>
                    <a:pt x="4394" y="1217"/>
                    <a:pt x="4151" y="1280"/>
                    <a:pt x="4108" y="1068"/>
                  </a:cubicBezTo>
                  <a:cubicBezTo>
                    <a:pt x="4065" y="857"/>
                    <a:pt x="4468" y="709"/>
                    <a:pt x="4468" y="709"/>
                  </a:cubicBezTo>
                  <a:cubicBezTo>
                    <a:pt x="4383" y="392"/>
                    <a:pt x="4383" y="392"/>
                    <a:pt x="4383" y="392"/>
                  </a:cubicBezTo>
                  <a:cubicBezTo>
                    <a:pt x="4086" y="94"/>
                    <a:pt x="4086" y="94"/>
                    <a:pt x="4086" y="94"/>
                  </a:cubicBezTo>
                  <a:cubicBezTo>
                    <a:pt x="3737" y="21"/>
                    <a:pt x="3737" y="21"/>
                    <a:pt x="3737" y="21"/>
                  </a:cubicBezTo>
                  <a:cubicBezTo>
                    <a:pt x="3345" y="306"/>
                    <a:pt x="3345" y="306"/>
                    <a:pt x="3345" y="306"/>
                  </a:cubicBezTo>
                  <a:cubicBezTo>
                    <a:pt x="2742" y="306"/>
                    <a:pt x="2742" y="306"/>
                    <a:pt x="2742" y="306"/>
                  </a:cubicBezTo>
                  <a:cubicBezTo>
                    <a:pt x="2330" y="295"/>
                    <a:pt x="2330" y="295"/>
                    <a:pt x="2330" y="295"/>
                  </a:cubicBezTo>
                  <a:cubicBezTo>
                    <a:pt x="2244" y="73"/>
                    <a:pt x="2244" y="73"/>
                    <a:pt x="2244" y="73"/>
                  </a:cubicBezTo>
                  <a:cubicBezTo>
                    <a:pt x="1854" y="0"/>
                    <a:pt x="1854" y="0"/>
                    <a:pt x="1854" y="0"/>
                  </a:cubicBezTo>
                  <a:cubicBezTo>
                    <a:pt x="1778" y="370"/>
                    <a:pt x="1608" y="157"/>
                    <a:pt x="1513" y="349"/>
                  </a:cubicBezTo>
                  <a:cubicBezTo>
                    <a:pt x="1419" y="528"/>
                    <a:pt x="1069" y="635"/>
                    <a:pt x="1069" y="635"/>
                  </a:cubicBezTo>
                  <a:cubicBezTo>
                    <a:pt x="1017" y="857"/>
                    <a:pt x="774" y="931"/>
                    <a:pt x="774" y="931"/>
                  </a:cubicBezTo>
                  <a:cubicBezTo>
                    <a:pt x="647" y="1491"/>
                    <a:pt x="445" y="1344"/>
                    <a:pt x="412" y="1312"/>
                  </a:cubicBezTo>
                  <a:cubicBezTo>
                    <a:pt x="328" y="1396"/>
                    <a:pt x="233" y="1523"/>
                    <a:pt x="233" y="1577"/>
                  </a:cubicBezTo>
                  <a:cubicBezTo>
                    <a:pt x="233" y="1672"/>
                    <a:pt x="403" y="1883"/>
                    <a:pt x="307" y="197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19" name="Freeform 32"/>
            <p:cNvSpPr>
              <a:spLocks noChangeArrowheads="1"/>
            </p:cNvSpPr>
            <p:nvPr/>
          </p:nvSpPr>
          <p:spPr bwMode="auto">
            <a:xfrm>
              <a:off x="4812" y="2664"/>
              <a:ext cx="1382" cy="912"/>
            </a:xfrm>
            <a:custGeom>
              <a:avLst/>
              <a:gdLst>
                <a:gd name="T0" fmla="*/ 655 w 6099"/>
                <a:gd name="T1" fmla="*/ 2181 h 4024"/>
                <a:gd name="T2" fmla="*/ 655 w 6099"/>
                <a:gd name="T3" fmla="*/ 2181 h 4024"/>
                <a:gd name="T4" fmla="*/ 1047 w 6099"/>
                <a:gd name="T5" fmla="*/ 2351 h 4024"/>
                <a:gd name="T6" fmla="*/ 508 w 6099"/>
                <a:gd name="T7" fmla="*/ 2827 h 4024"/>
                <a:gd name="T8" fmla="*/ 741 w 6099"/>
                <a:gd name="T9" fmla="*/ 3165 h 4024"/>
                <a:gd name="T10" fmla="*/ 931 w 6099"/>
                <a:gd name="T11" fmla="*/ 3832 h 4024"/>
                <a:gd name="T12" fmla="*/ 1472 w 6099"/>
                <a:gd name="T13" fmla="*/ 3558 h 4024"/>
                <a:gd name="T14" fmla="*/ 1726 w 6099"/>
                <a:gd name="T15" fmla="*/ 3812 h 4024"/>
                <a:gd name="T16" fmla="*/ 2159 w 6099"/>
                <a:gd name="T17" fmla="*/ 3823 h 4024"/>
                <a:gd name="T18" fmla="*/ 2329 w 6099"/>
                <a:gd name="T19" fmla="*/ 3652 h 4024"/>
                <a:gd name="T20" fmla="*/ 2403 w 6099"/>
                <a:gd name="T21" fmla="*/ 3907 h 4024"/>
                <a:gd name="T22" fmla="*/ 2700 w 6099"/>
                <a:gd name="T23" fmla="*/ 4023 h 4024"/>
                <a:gd name="T24" fmla="*/ 3577 w 6099"/>
                <a:gd name="T25" fmla="*/ 3558 h 4024"/>
                <a:gd name="T26" fmla="*/ 3674 w 6099"/>
                <a:gd name="T27" fmla="*/ 3346 h 4024"/>
                <a:gd name="T28" fmla="*/ 4034 w 6099"/>
                <a:gd name="T29" fmla="*/ 3515 h 4024"/>
                <a:gd name="T30" fmla="*/ 4340 w 6099"/>
                <a:gd name="T31" fmla="*/ 3441 h 4024"/>
                <a:gd name="T32" fmla="*/ 4510 w 6099"/>
                <a:gd name="T33" fmla="*/ 3176 h 4024"/>
                <a:gd name="T34" fmla="*/ 4870 w 6099"/>
                <a:gd name="T35" fmla="*/ 3260 h 4024"/>
                <a:gd name="T36" fmla="*/ 5113 w 6099"/>
                <a:gd name="T37" fmla="*/ 3409 h 4024"/>
                <a:gd name="T38" fmla="*/ 5219 w 6099"/>
                <a:gd name="T39" fmla="*/ 3303 h 4024"/>
                <a:gd name="T40" fmla="*/ 5473 w 6099"/>
                <a:gd name="T41" fmla="*/ 3303 h 4024"/>
                <a:gd name="T42" fmla="*/ 5865 w 6099"/>
                <a:gd name="T43" fmla="*/ 3325 h 4024"/>
                <a:gd name="T44" fmla="*/ 5822 w 6099"/>
                <a:gd name="T45" fmla="*/ 3293 h 4024"/>
                <a:gd name="T46" fmla="*/ 5928 w 6099"/>
                <a:gd name="T47" fmla="*/ 3060 h 4024"/>
                <a:gd name="T48" fmla="*/ 5760 w 6099"/>
                <a:gd name="T49" fmla="*/ 2700 h 4024"/>
                <a:gd name="T50" fmla="*/ 5801 w 6099"/>
                <a:gd name="T51" fmla="*/ 2689 h 4024"/>
                <a:gd name="T52" fmla="*/ 5368 w 6099"/>
                <a:gd name="T53" fmla="*/ 2319 h 4024"/>
                <a:gd name="T54" fmla="*/ 5876 w 6099"/>
                <a:gd name="T55" fmla="*/ 2202 h 4024"/>
                <a:gd name="T56" fmla="*/ 6023 w 6099"/>
                <a:gd name="T57" fmla="*/ 1758 h 4024"/>
                <a:gd name="T58" fmla="*/ 5865 w 6099"/>
                <a:gd name="T59" fmla="*/ 1864 h 4024"/>
                <a:gd name="T60" fmla="*/ 5642 w 6099"/>
                <a:gd name="T61" fmla="*/ 1832 h 4024"/>
                <a:gd name="T62" fmla="*/ 5495 w 6099"/>
                <a:gd name="T63" fmla="*/ 1525 h 4024"/>
                <a:gd name="T64" fmla="*/ 5176 w 6099"/>
                <a:gd name="T65" fmla="*/ 1864 h 4024"/>
                <a:gd name="T66" fmla="*/ 4594 w 6099"/>
                <a:gd name="T67" fmla="*/ 1864 h 4024"/>
                <a:gd name="T68" fmla="*/ 4150 w 6099"/>
                <a:gd name="T69" fmla="*/ 1504 h 4024"/>
                <a:gd name="T70" fmla="*/ 3948 w 6099"/>
                <a:gd name="T71" fmla="*/ 1334 h 4024"/>
                <a:gd name="T72" fmla="*/ 3599 w 6099"/>
                <a:gd name="T73" fmla="*/ 1218 h 4024"/>
                <a:gd name="T74" fmla="*/ 3493 w 6099"/>
                <a:gd name="T75" fmla="*/ 795 h 4024"/>
                <a:gd name="T76" fmla="*/ 3409 w 6099"/>
                <a:gd name="T77" fmla="*/ 509 h 4024"/>
                <a:gd name="T78" fmla="*/ 2487 w 6099"/>
                <a:gd name="T79" fmla="*/ 159 h 4024"/>
                <a:gd name="T80" fmla="*/ 1853 w 6099"/>
                <a:gd name="T81" fmla="*/ 317 h 4024"/>
                <a:gd name="T82" fmla="*/ 1344 w 6099"/>
                <a:gd name="T83" fmla="*/ 317 h 4024"/>
                <a:gd name="T84" fmla="*/ 593 w 6099"/>
                <a:gd name="T85" fmla="*/ 254 h 4024"/>
                <a:gd name="T86" fmla="*/ 476 w 6099"/>
                <a:gd name="T87" fmla="*/ 698 h 4024"/>
                <a:gd name="T88" fmla="*/ 106 w 6099"/>
                <a:gd name="T89" fmla="*/ 996 h 4024"/>
                <a:gd name="T90" fmla="*/ 106 w 6099"/>
                <a:gd name="T91" fmla="*/ 1429 h 4024"/>
                <a:gd name="T92" fmla="*/ 487 w 6099"/>
                <a:gd name="T93" fmla="*/ 1758 h 4024"/>
                <a:gd name="T94" fmla="*/ 655 w 6099"/>
                <a:gd name="T95" fmla="*/ 2181 h 40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</a:cxnLst>
              <a:rect l="0" t="0" r="r" b="b"/>
              <a:pathLst>
                <a:path w="6099" h="4024">
                  <a:moveTo>
                    <a:pt x="655" y="2181"/>
                  </a:moveTo>
                  <a:lnTo>
                    <a:pt x="655" y="2181"/>
                  </a:lnTo>
                  <a:cubicBezTo>
                    <a:pt x="741" y="2265"/>
                    <a:pt x="995" y="2191"/>
                    <a:pt x="1047" y="2351"/>
                  </a:cubicBezTo>
                  <a:cubicBezTo>
                    <a:pt x="1101" y="2519"/>
                    <a:pt x="508" y="2678"/>
                    <a:pt x="508" y="2827"/>
                  </a:cubicBezTo>
                  <a:cubicBezTo>
                    <a:pt x="508" y="2976"/>
                    <a:pt x="741" y="2985"/>
                    <a:pt x="741" y="3165"/>
                  </a:cubicBezTo>
                  <a:cubicBezTo>
                    <a:pt x="741" y="3346"/>
                    <a:pt x="763" y="3758"/>
                    <a:pt x="931" y="3832"/>
                  </a:cubicBezTo>
                  <a:cubicBezTo>
                    <a:pt x="1472" y="3558"/>
                    <a:pt x="1472" y="3558"/>
                    <a:pt x="1472" y="3558"/>
                  </a:cubicBezTo>
                  <a:cubicBezTo>
                    <a:pt x="1472" y="3558"/>
                    <a:pt x="1672" y="3663"/>
                    <a:pt x="1726" y="3812"/>
                  </a:cubicBezTo>
                  <a:cubicBezTo>
                    <a:pt x="1789" y="3959"/>
                    <a:pt x="2159" y="3823"/>
                    <a:pt x="2159" y="3823"/>
                  </a:cubicBezTo>
                  <a:cubicBezTo>
                    <a:pt x="2159" y="3823"/>
                    <a:pt x="2254" y="3579"/>
                    <a:pt x="2329" y="3652"/>
                  </a:cubicBezTo>
                  <a:cubicBezTo>
                    <a:pt x="2403" y="3737"/>
                    <a:pt x="2403" y="3907"/>
                    <a:pt x="2403" y="3907"/>
                  </a:cubicBezTo>
                  <a:cubicBezTo>
                    <a:pt x="2700" y="4023"/>
                    <a:pt x="2700" y="4023"/>
                    <a:pt x="2700" y="4023"/>
                  </a:cubicBezTo>
                  <a:cubicBezTo>
                    <a:pt x="2700" y="4023"/>
                    <a:pt x="2795" y="3599"/>
                    <a:pt x="3577" y="3558"/>
                  </a:cubicBezTo>
                  <a:cubicBezTo>
                    <a:pt x="3577" y="3558"/>
                    <a:pt x="3525" y="3387"/>
                    <a:pt x="3674" y="3346"/>
                  </a:cubicBezTo>
                  <a:cubicBezTo>
                    <a:pt x="3821" y="3303"/>
                    <a:pt x="4034" y="3515"/>
                    <a:pt x="4034" y="3515"/>
                  </a:cubicBezTo>
                  <a:cubicBezTo>
                    <a:pt x="4340" y="3441"/>
                    <a:pt x="4340" y="3441"/>
                    <a:pt x="4340" y="3441"/>
                  </a:cubicBezTo>
                  <a:cubicBezTo>
                    <a:pt x="4340" y="3441"/>
                    <a:pt x="4266" y="3208"/>
                    <a:pt x="4510" y="3176"/>
                  </a:cubicBezTo>
                  <a:cubicBezTo>
                    <a:pt x="4743" y="3133"/>
                    <a:pt x="4870" y="3260"/>
                    <a:pt x="4870" y="3260"/>
                  </a:cubicBezTo>
                  <a:cubicBezTo>
                    <a:pt x="5113" y="3409"/>
                    <a:pt x="5113" y="3409"/>
                    <a:pt x="5113" y="3409"/>
                  </a:cubicBezTo>
                  <a:cubicBezTo>
                    <a:pt x="5219" y="3303"/>
                    <a:pt x="5219" y="3303"/>
                    <a:pt x="5219" y="3303"/>
                  </a:cubicBezTo>
                  <a:cubicBezTo>
                    <a:pt x="5219" y="3303"/>
                    <a:pt x="5389" y="3303"/>
                    <a:pt x="5473" y="3303"/>
                  </a:cubicBezTo>
                  <a:cubicBezTo>
                    <a:pt x="5525" y="3303"/>
                    <a:pt x="5717" y="3346"/>
                    <a:pt x="5865" y="3325"/>
                  </a:cubicBezTo>
                  <a:cubicBezTo>
                    <a:pt x="5833" y="3303"/>
                    <a:pt x="5822" y="3293"/>
                    <a:pt x="5822" y="3293"/>
                  </a:cubicBezTo>
                  <a:cubicBezTo>
                    <a:pt x="6098" y="3228"/>
                    <a:pt x="5928" y="3060"/>
                    <a:pt x="5928" y="3060"/>
                  </a:cubicBezTo>
                  <a:cubicBezTo>
                    <a:pt x="5642" y="2985"/>
                    <a:pt x="5760" y="2700"/>
                    <a:pt x="5760" y="2700"/>
                  </a:cubicBezTo>
                  <a:cubicBezTo>
                    <a:pt x="5769" y="2689"/>
                    <a:pt x="5779" y="2689"/>
                    <a:pt x="5801" y="2689"/>
                  </a:cubicBezTo>
                  <a:cubicBezTo>
                    <a:pt x="5706" y="2456"/>
                    <a:pt x="5368" y="2456"/>
                    <a:pt x="5368" y="2319"/>
                  </a:cubicBezTo>
                  <a:cubicBezTo>
                    <a:pt x="5368" y="2149"/>
                    <a:pt x="5642" y="2202"/>
                    <a:pt x="5876" y="2202"/>
                  </a:cubicBezTo>
                  <a:cubicBezTo>
                    <a:pt x="6098" y="2202"/>
                    <a:pt x="6023" y="1758"/>
                    <a:pt x="6023" y="1758"/>
                  </a:cubicBezTo>
                  <a:cubicBezTo>
                    <a:pt x="5865" y="1864"/>
                    <a:pt x="5865" y="1864"/>
                    <a:pt x="5865" y="1864"/>
                  </a:cubicBezTo>
                  <a:cubicBezTo>
                    <a:pt x="5642" y="1832"/>
                    <a:pt x="5642" y="1832"/>
                    <a:pt x="5642" y="1832"/>
                  </a:cubicBezTo>
                  <a:cubicBezTo>
                    <a:pt x="5495" y="1525"/>
                    <a:pt x="5495" y="1525"/>
                    <a:pt x="5495" y="1525"/>
                  </a:cubicBezTo>
                  <a:cubicBezTo>
                    <a:pt x="5495" y="1525"/>
                    <a:pt x="5219" y="1905"/>
                    <a:pt x="5176" y="1864"/>
                  </a:cubicBezTo>
                  <a:cubicBezTo>
                    <a:pt x="5144" y="1832"/>
                    <a:pt x="4689" y="1959"/>
                    <a:pt x="4594" y="1864"/>
                  </a:cubicBezTo>
                  <a:cubicBezTo>
                    <a:pt x="4499" y="1769"/>
                    <a:pt x="4256" y="1504"/>
                    <a:pt x="4150" y="1504"/>
                  </a:cubicBezTo>
                  <a:cubicBezTo>
                    <a:pt x="4044" y="1504"/>
                    <a:pt x="4034" y="1418"/>
                    <a:pt x="3948" y="1334"/>
                  </a:cubicBezTo>
                  <a:cubicBezTo>
                    <a:pt x="3874" y="1260"/>
                    <a:pt x="3663" y="1280"/>
                    <a:pt x="3599" y="1218"/>
                  </a:cubicBezTo>
                  <a:cubicBezTo>
                    <a:pt x="3536" y="1155"/>
                    <a:pt x="3493" y="963"/>
                    <a:pt x="3493" y="795"/>
                  </a:cubicBezTo>
                  <a:cubicBezTo>
                    <a:pt x="3493" y="698"/>
                    <a:pt x="3450" y="582"/>
                    <a:pt x="3409" y="509"/>
                  </a:cubicBezTo>
                  <a:cubicBezTo>
                    <a:pt x="2879" y="487"/>
                    <a:pt x="2657" y="0"/>
                    <a:pt x="2487" y="159"/>
                  </a:cubicBezTo>
                  <a:cubicBezTo>
                    <a:pt x="2318" y="328"/>
                    <a:pt x="2021" y="265"/>
                    <a:pt x="1853" y="317"/>
                  </a:cubicBezTo>
                  <a:cubicBezTo>
                    <a:pt x="1694" y="371"/>
                    <a:pt x="1439" y="317"/>
                    <a:pt x="1344" y="317"/>
                  </a:cubicBezTo>
                  <a:cubicBezTo>
                    <a:pt x="1239" y="317"/>
                    <a:pt x="720" y="127"/>
                    <a:pt x="593" y="254"/>
                  </a:cubicBezTo>
                  <a:cubicBezTo>
                    <a:pt x="465" y="381"/>
                    <a:pt x="666" y="646"/>
                    <a:pt x="476" y="698"/>
                  </a:cubicBezTo>
                  <a:cubicBezTo>
                    <a:pt x="276" y="752"/>
                    <a:pt x="0" y="890"/>
                    <a:pt x="106" y="996"/>
                  </a:cubicBezTo>
                  <a:cubicBezTo>
                    <a:pt x="200" y="1090"/>
                    <a:pt x="127" y="1366"/>
                    <a:pt x="106" y="1429"/>
                  </a:cubicBezTo>
                  <a:cubicBezTo>
                    <a:pt x="487" y="1758"/>
                    <a:pt x="487" y="1758"/>
                    <a:pt x="487" y="1758"/>
                  </a:cubicBezTo>
                  <a:cubicBezTo>
                    <a:pt x="487" y="1758"/>
                    <a:pt x="571" y="2097"/>
                    <a:pt x="655" y="218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0" name="Freeform 33"/>
            <p:cNvSpPr>
              <a:spLocks noChangeArrowheads="1"/>
            </p:cNvSpPr>
            <p:nvPr/>
          </p:nvSpPr>
          <p:spPr bwMode="auto">
            <a:xfrm>
              <a:off x="5030" y="3374"/>
              <a:ext cx="1339" cy="926"/>
            </a:xfrm>
            <a:custGeom>
              <a:avLst/>
              <a:gdLst>
                <a:gd name="T0" fmla="*/ 657 w 5908"/>
                <a:gd name="T1" fmla="*/ 1588 h 4089"/>
                <a:gd name="T2" fmla="*/ 657 w 5908"/>
                <a:gd name="T3" fmla="*/ 1588 h 4089"/>
                <a:gd name="T4" fmla="*/ 550 w 5908"/>
                <a:gd name="T5" fmla="*/ 2151 h 4089"/>
                <a:gd name="T6" fmla="*/ 996 w 5908"/>
                <a:gd name="T7" fmla="*/ 2700 h 4089"/>
                <a:gd name="T8" fmla="*/ 1218 w 5908"/>
                <a:gd name="T9" fmla="*/ 2627 h 4089"/>
                <a:gd name="T10" fmla="*/ 1334 w 5908"/>
                <a:gd name="T11" fmla="*/ 2700 h 4089"/>
                <a:gd name="T12" fmla="*/ 1313 w 5908"/>
                <a:gd name="T13" fmla="*/ 2965 h 4089"/>
                <a:gd name="T14" fmla="*/ 1461 w 5908"/>
                <a:gd name="T15" fmla="*/ 3366 h 4089"/>
                <a:gd name="T16" fmla="*/ 1694 w 5908"/>
                <a:gd name="T17" fmla="*/ 3823 h 4089"/>
                <a:gd name="T18" fmla="*/ 2022 w 5908"/>
                <a:gd name="T19" fmla="*/ 4002 h 4089"/>
                <a:gd name="T20" fmla="*/ 2974 w 5908"/>
                <a:gd name="T21" fmla="*/ 3833 h 4089"/>
                <a:gd name="T22" fmla="*/ 3123 w 5908"/>
                <a:gd name="T23" fmla="*/ 3717 h 4089"/>
                <a:gd name="T24" fmla="*/ 3588 w 5908"/>
                <a:gd name="T25" fmla="*/ 3971 h 4089"/>
                <a:gd name="T26" fmla="*/ 4066 w 5908"/>
                <a:gd name="T27" fmla="*/ 4088 h 4089"/>
                <a:gd name="T28" fmla="*/ 4362 w 5908"/>
                <a:gd name="T29" fmla="*/ 3780 h 4089"/>
                <a:gd name="T30" fmla="*/ 4637 w 5908"/>
                <a:gd name="T31" fmla="*/ 3547 h 4089"/>
                <a:gd name="T32" fmla="*/ 4965 w 5908"/>
                <a:gd name="T33" fmla="*/ 3336 h 4089"/>
                <a:gd name="T34" fmla="*/ 5209 w 5908"/>
                <a:gd name="T35" fmla="*/ 3696 h 4089"/>
                <a:gd name="T36" fmla="*/ 5441 w 5908"/>
                <a:gd name="T37" fmla="*/ 3398 h 4089"/>
                <a:gd name="T38" fmla="*/ 5771 w 5908"/>
                <a:gd name="T39" fmla="*/ 3431 h 4089"/>
                <a:gd name="T40" fmla="*/ 5907 w 5908"/>
                <a:gd name="T41" fmla="*/ 3314 h 4089"/>
                <a:gd name="T42" fmla="*/ 5728 w 5908"/>
                <a:gd name="T43" fmla="*/ 2987 h 4089"/>
                <a:gd name="T44" fmla="*/ 5590 w 5908"/>
                <a:gd name="T45" fmla="*/ 1642 h 4089"/>
                <a:gd name="T46" fmla="*/ 5463 w 5908"/>
                <a:gd name="T47" fmla="*/ 1377 h 4089"/>
                <a:gd name="T48" fmla="*/ 5251 w 5908"/>
                <a:gd name="T49" fmla="*/ 1166 h 4089"/>
                <a:gd name="T50" fmla="*/ 5303 w 5908"/>
                <a:gd name="T51" fmla="*/ 953 h 4089"/>
                <a:gd name="T52" fmla="*/ 5176 w 5908"/>
                <a:gd name="T53" fmla="*/ 487 h 4089"/>
                <a:gd name="T54" fmla="*/ 4902 w 5908"/>
                <a:gd name="T55" fmla="*/ 192 h 4089"/>
                <a:gd name="T56" fmla="*/ 4510 w 5908"/>
                <a:gd name="T57" fmla="*/ 170 h 4089"/>
                <a:gd name="T58" fmla="*/ 4256 w 5908"/>
                <a:gd name="T59" fmla="*/ 170 h 4089"/>
                <a:gd name="T60" fmla="*/ 4150 w 5908"/>
                <a:gd name="T61" fmla="*/ 276 h 4089"/>
                <a:gd name="T62" fmla="*/ 3907 w 5908"/>
                <a:gd name="T63" fmla="*/ 127 h 4089"/>
                <a:gd name="T64" fmla="*/ 3547 w 5908"/>
                <a:gd name="T65" fmla="*/ 43 h 4089"/>
                <a:gd name="T66" fmla="*/ 3377 w 5908"/>
                <a:gd name="T67" fmla="*/ 308 h 4089"/>
                <a:gd name="T68" fmla="*/ 3071 w 5908"/>
                <a:gd name="T69" fmla="*/ 382 h 4089"/>
                <a:gd name="T70" fmla="*/ 2711 w 5908"/>
                <a:gd name="T71" fmla="*/ 213 h 4089"/>
                <a:gd name="T72" fmla="*/ 2614 w 5908"/>
                <a:gd name="T73" fmla="*/ 425 h 4089"/>
                <a:gd name="T74" fmla="*/ 1737 w 5908"/>
                <a:gd name="T75" fmla="*/ 890 h 4089"/>
                <a:gd name="T76" fmla="*/ 1440 w 5908"/>
                <a:gd name="T77" fmla="*/ 774 h 4089"/>
                <a:gd name="T78" fmla="*/ 1366 w 5908"/>
                <a:gd name="T79" fmla="*/ 519 h 4089"/>
                <a:gd name="T80" fmla="*/ 1196 w 5908"/>
                <a:gd name="T81" fmla="*/ 690 h 4089"/>
                <a:gd name="T82" fmla="*/ 763 w 5908"/>
                <a:gd name="T83" fmla="*/ 679 h 4089"/>
                <a:gd name="T84" fmla="*/ 509 w 5908"/>
                <a:gd name="T85" fmla="*/ 425 h 4089"/>
                <a:gd name="T86" fmla="*/ 0 w 5908"/>
                <a:gd name="T87" fmla="*/ 679 h 4089"/>
                <a:gd name="T88" fmla="*/ 74 w 5908"/>
                <a:gd name="T89" fmla="*/ 1049 h 4089"/>
                <a:gd name="T90" fmla="*/ 657 w 5908"/>
                <a:gd name="T91" fmla="*/ 1588 h 408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</a:cxnLst>
              <a:rect l="0" t="0" r="r" b="b"/>
              <a:pathLst>
                <a:path w="5908" h="4089">
                  <a:moveTo>
                    <a:pt x="657" y="1588"/>
                  </a:moveTo>
                  <a:lnTo>
                    <a:pt x="657" y="1588"/>
                  </a:lnTo>
                  <a:cubicBezTo>
                    <a:pt x="550" y="2151"/>
                    <a:pt x="550" y="2151"/>
                    <a:pt x="550" y="2151"/>
                  </a:cubicBezTo>
                  <a:cubicBezTo>
                    <a:pt x="996" y="2700"/>
                    <a:pt x="996" y="2700"/>
                    <a:pt x="996" y="2700"/>
                  </a:cubicBezTo>
                  <a:cubicBezTo>
                    <a:pt x="996" y="2700"/>
                    <a:pt x="1218" y="2700"/>
                    <a:pt x="1218" y="2627"/>
                  </a:cubicBezTo>
                  <a:cubicBezTo>
                    <a:pt x="1218" y="2552"/>
                    <a:pt x="1334" y="2616"/>
                    <a:pt x="1334" y="2700"/>
                  </a:cubicBezTo>
                  <a:cubicBezTo>
                    <a:pt x="1334" y="2795"/>
                    <a:pt x="1218" y="2860"/>
                    <a:pt x="1313" y="2965"/>
                  </a:cubicBezTo>
                  <a:cubicBezTo>
                    <a:pt x="1418" y="3071"/>
                    <a:pt x="1513" y="3314"/>
                    <a:pt x="1461" y="3366"/>
                  </a:cubicBezTo>
                  <a:cubicBezTo>
                    <a:pt x="1461" y="3366"/>
                    <a:pt x="1778" y="3558"/>
                    <a:pt x="1694" y="3823"/>
                  </a:cubicBezTo>
                  <a:cubicBezTo>
                    <a:pt x="1694" y="3823"/>
                    <a:pt x="1916" y="4002"/>
                    <a:pt x="2022" y="4002"/>
                  </a:cubicBezTo>
                  <a:cubicBezTo>
                    <a:pt x="2127" y="4002"/>
                    <a:pt x="2974" y="3907"/>
                    <a:pt x="2974" y="3833"/>
                  </a:cubicBezTo>
                  <a:cubicBezTo>
                    <a:pt x="2974" y="3758"/>
                    <a:pt x="3017" y="3717"/>
                    <a:pt x="3123" y="3717"/>
                  </a:cubicBezTo>
                  <a:cubicBezTo>
                    <a:pt x="3228" y="3717"/>
                    <a:pt x="3483" y="3855"/>
                    <a:pt x="3588" y="3971"/>
                  </a:cubicBezTo>
                  <a:cubicBezTo>
                    <a:pt x="3705" y="4088"/>
                    <a:pt x="4066" y="4088"/>
                    <a:pt x="4066" y="4088"/>
                  </a:cubicBezTo>
                  <a:cubicBezTo>
                    <a:pt x="4066" y="4088"/>
                    <a:pt x="4202" y="3780"/>
                    <a:pt x="4362" y="3780"/>
                  </a:cubicBezTo>
                  <a:cubicBezTo>
                    <a:pt x="4521" y="3780"/>
                    <a:pt x="4732" y="3737"/>
                    <a:pt x="4637" y="3547"/>
                  </a:cubicBezTo>
                  <a:cubicBezTo>
                    <a:pt x="4532" y="3357"/>
                    <a:pt x="4806" y="3336"/>
                    <a:pt x="4965" y="3336"/>
                  </a:cubicBezTo>
                  <a:cubicBezTo>
                    <a:pt x="5124" y="3336"/>
                    <a:pt x="5114" y="3696"/>
                    <a:pt x="5209" y="3696"/>
                  </a:cubicBezTo>
                  <a:cubicBezTo>
                    <a:pt x="5303" y="3696"/>
                    <a:pt x="5495" y="3706"/>
                    <a:pt x="5441" y="3398"/>
                  </a:cubicBezTo>
                  <a:cubicBezTo>
                    <a:pt x="5441" y="3398"/>
                    <a:pt x="5685" y="3336"/>
                    <a:pt x="5771" y="3431"/>
                  </a:cubicBezTo>
                  <a:cubicBezTo>
                    <a:pt x="5771" y="3431"/>
                    <a:pt x="5812" y="3357"/>
                    <a:pt x="5907" y="3314"/>
                  </a:cubicBezTo>
                  <a:cubicBezTo>
                    <a:pt x="5833" y="3133"/>
                    <a:pt x="5728" y="2987"/>
                    <a:pt x="5728" y="2987"/>
                  </a:cubicBezTo>
                  <a:cubicBezTo>
                    <a:pt x="5728" y="2118"/>
                    <a:pt x="5590" y="1642"/>
                    <a:pt x="5590" y="1642"/>
                  </a:cubicBezTo>
                  <a:cubicBezTo>
                    <a:pt x="5379" y="1567"/>
                    <a:pt x="5463" y="1377"/>
                    <a:pt x="5463" y="1377"/>
                  </a:cubicBezTo>
                  <a:cubicBezTo>
                    <a:pt x="5251" y="1166"/>
                    <a:pt x="5251" y="1166"/>
                    <a:pt x="5251" y="1166"/>
                  </a:cubicBezTo>
                  <a:cubicBezTo>
                    <a:pt x="5303" y="953"/>
                    <a:pt x="5303" y="953"/>
                    <a:pt x="5303" y="953"/>
                  </a:cubicBezTo>
                  <a:cubicBezTo>
                    <a:pt x="5040" y="847"/>
                    <a:pt x="5176" y="614"/>
                    <a:pt x="5176" y="487"/>
                  </a:cubicBezTo>
                  <a:cubicBezTo>
                    <a:pt x="5176" y="382"/>
                    <a:pt x="4997" y="244"/>
                    <a:pt x="4902" y="192"/>
                  </a:cubicBezTo>
                  <a:cubicBezTo>
                    <a:pt x="4754" y="213"/>
                    <a:pt x="4562" y="170"/>
                    <a:pt x="4510" y="170"/>
                  </a:cubicBezTo>
                  <a:cubicBezTo>
                    <a:pt x="4426" y="170"/>
                    <a:pt x="4256" y="170"/>
                    <a:pt x="4256" y="170"/>
                  </a:cubicBezTo>
                  <a:cubicBezTo>
                    <a:pt x="4150" y="276"/>
                    <a:pt x="4150" y="276"/>
                    <a:pt x="4150" y="276"/>
                  </a:cubicBezTo>
                  <a:cubicBezTo>
                    <a:pt x="3907" y="127"/>
                    <a:pt x="3907" y="127"/>
                    <a:pt x="3907" y="127"/>
                  </a:cubicBezTo>
                  <a:cubicBezTo>
                    <a:pt x="3907" y="127"/>
                    <a:pt x="3780" y="0"/>
                    <a:pt x="3547" y="43"/>
                  </a:cubicBezTo>
                  <a:cubicBezTo>
                    <a:pt x="3303" y="75"/>
                    <a:pt x="3377" y="308"/>
                    <a:pt x="3377" y="308"/>
                  </a:cubicBezTo>
                  <a:cubicBezTo>
                    <a:pt x="3071" y="382"/>
                    <a:pt x="3071" y="382"/>
                    <a:pt x="3071" y="382"/>
                  </a:cubicBezTo>
                  <a:cubicBezTo>
                    <a:pt x="3071" y="382"/>
                    <a:pt x="2858" y="170"/>
                    <a:pt x="2711" y="213"/>
                  </a:cubicBezTo>
                  <a:cubicBezTo>
                    <a:pt x="2562" y="254"/>
                    <a:pt x="2614" y="425"/>
                    <a:pt x="2614" y="425"/>
                  </a:cubicBezTo>
                  <a:cubicBezTo>
                    <a:pt x="1832" y="466"/>
                    <a:pt x="1737" y="890"/>
                    <a:pt x="1737" y="890"/>
                  </a:cubicBezTo>
                  <a:cubicBezTo>
                    <a:pt x="1440" y="774"/>
                    <a:pt x="1440" y="774"/>
                    <a:pt x="1440" y="774"/>
                  </a:cubicBezTo>
                  <a:cubicBezTo>
                    <a:pt x="1440" y="774"/>
                    <a:pt x="1440" y="604"/>
                    <a:pt x="1366" y="519"/>
                  </a:cubicBezTo>
                  <a:cubicBezTo>
                    <a:pt x="1291" y="446"/>
                    <a:pt x="1196" y="690"/>
                    <a:pt x="1196" y="690"/>
                  </a:cubicBezTo>
                  <a:cubicBezTo>
                    <a:pt x="1196" y="690"/>
                    <a:pt x="826" y="826"/>
                    <a:pt x="763" y="679"/>
                  </a:cubicBezTo>
                  <a:cubicBezTo>
                    <a:pt x="709" y="530"/>
                    <a:pt x="509" y="425"/>
                    <a:pt x="509" y="425"/>
                  </a:cubicBezTo>
                  <a:cubicBezTo>
                    <a:pt x="0" y="679"/>
                    <a:pt x="0" y="679"/>
                    <a:pt x="0" y="679"/>
                  </a:cubicBezTo>
                  <a:cubicBezTo>
                    <a:pt x="74" y="1049"/>
                    <a:pt x="74" y="1049"/>
                    <a:pt x="74" y="1049"/>
                  </a:cubicBezTo>
                  <a:lnTo>
                    <a:pt x="657" y="1588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1" name="Freeform 34"/>
            <p:cNvSpPr>
              <a:spLocks noChangeArrowheads="1"/>
            </p:cNvSpPr>
            <p:nvPr/>
          </p:nvSpPr>
          <p:spPr bwMode="auto">
            <a:xfrm>
              <a:off x="5402" y="4126"/>
              <a:ext cx="984" cy="1034"/>
            </a:xfrm>
            <a:custGeom>
              <a:avLst/>
              <a:gdLst>
                <a:gd name="T0" fmla="*/ 3950 w 4343"/>
                <a:gd name="T1" fmla="*/ 423 h 4563"/>
                <a:gd name="T2" fmla="*/ 3950 w 4343"/>
                <a:gd name="T3" fmla="*/ 423 h 4563"/>
                <a:gd name="T4" fmla="*/ 4321 w 4343"/>
                <a:gd name="T5" fmla="*/ 328 h 4563"/>
                <a:gd name="T6" fmla="*/ 4267 w 4343"/>
                <a:gd name="T7" fmla="*/ 0 h 4563"/>
                <a:gd name="T8" fmla="*/ 4131 w 4343"/>
                <a:gd name="T9" fmla="*/ 117 h 4563"/>
                <a:gd name="T10" fmla="*/ 3801 w 4343"/>
                <a:gd name="T11" fmla="*/ 84 h 4563"/>
                <a:gd name="T12" fmla="*/ 3569 w 4343"/>
                <a:gd name="T13" fmla="*/ 382 h 4563"/>
                <a:gd name="T14" fmla="*/ 3325 w 4343"/>
                <a:gd name="T15" fmla="*/ 22 h 4563"/>
                <a:gd name="T16" fmla="*/ 2997 w 4343"/>
                <a:gd name="T17" fmla="*/ 233 h 4563"/>
                <a:gd name="T18" fmla="*/ 2722 w 4343"/>
                <a:gd name="T19" fmla="*/ 466 h 4563"/>
                <a:gd name="T20" fmla="*/ 2426 w 4343"/>
                <a:gd name="T21" fmla="*/ 774 h 4563"/>
                <a:gd name="T22" fmla="*/ 1948 w 4343"/>
                <a:gd name="T23" fmla="*/ 657 h 4563"/>
                <a:gd name="T24" fmla="*/ 1483 w 4343"/>
                <a:gd name="T25" fmla="*/ 403 h 4563"/>
                <a:gd name="T26" fmla="*/ 1334 w 4343"/>
                <a:gd name="T27" fmla="*/ 519 h 4563"/>
                <a:gd name="T28" fmla="*/ 382 w 4343"/>
                <a:gd name="T29" fmla="*/ 688 h 4563"/>
                <a:gd name="T30" fmla="*/ 360 w 4343"/>
                <a:gd name="T31" fmla="*/ 688 h 4563"/>
                <a:gd name="T32" fmla="*/ 435 w 4343"/>
                <a:gd name="T33" fmla="*/ 1651 h 4563"/>
                <a:gd name="T34" fmla="*/ 0 w 4343"/>
                <a:gd name="T35" fmla="*/ 1821 h 4563"/>
                <a:gd name="T36" fmla="*/ 244 w 4343"/>
                <a:gd name="T37" fmla="*/ 2254 h 4563"/>
                <a:gd name="T38" fmla="*/ 181 w 4343"/>
                <a:gd name="T39" fmla="*/ 2457 h 4563"/>
                <a:gd name="T40" fmla="*/ 478 w 4343"/>
                <a:gd name="T41" fmla="*/ 2752 h 4563"/>
                <a:gd name="T42" fmla="*/ 530 w 4343"/>
                <a:gd name="T43" fmla="*/ 3133 h 4563"/>
                <a:gd name="T44" fmla="*/ 784 w 4343"/>
                <a:gd name="T45" fmla="*/ 3515 h 4563"/>
                <a:gd name="T46" fmla="*/ 1334 w 4343"/>
                <a:gd name="T47" fmla="*/ 3821 h 4563"/>
                <a:gd name="T48" fmla="*/ 1907 w 4343"/>
                <a:gd name="T49" fmla="*/ 3801 h 4563"/>
                <a:gd name="T50" fmla="*/ 2150 w 4343"/>
                <a:gd name="T51" fmla="*/ 3620 h 4563"/>
                <a:gd name="T52" fmla="*/ 2245 w 4343"/>
                <a:gd name="T53" fmla="*/ 3970 h 4563"/>
                <a:gd name="T54" fmla="*/ 2532 w 4343"/>
                <a:gd name="T55" fmla="*/ 4064 h 4563"/>
                <a:gd name="T56" fmla="*/ 2627 w 4343"/>
                <a:gd name="T57" fmla="*/ 4351 h 4563"/>
                <a:gd name="T58" fmla="*/ 2870 w 4343"/>
                <a:gd name="T59" fmla="*/ 4435 h 4563"/>
                <a:gd name="T60" fmla="*/ 2954 w 4343"/>
                <a:gd name="T61" fmla="*/ 4245 h 4563"/>
                <a:gd name="T62" fmla="*/ 3219 w 4343"/>
                <a:gd name="T63" fmla="*/ 4319 h 4563"/>
                <a:gd name="T64" fmla="*/ 3325 w 4343"/>
                <a:gd name="T65" fmla="*/ 4562 h 4563"/>
                <a:gd name="T66" fmla="*/ 3536 w 4343"/>
                <a:gd name="T67" fmla="*/ 4435 h 4563"/>
                <a:gd name="T68" fmla="*/ 3876 w 4343"/>
                <a:gd name="T69" fmla="*/ 4562 h 4563"/>
                <a:gd name="T70" fmla="*/ 3918 w 4343"/>
                <a:gd name="T71" fmla="*/ 4446 h 4563"/>
                <a:gd name="T72" fmla="*/ 4310 w 4343"/>
                <a:gd name="T73" fmla="*/ 4023 h 4563"/>
                <a:gd name="T74" fmla="*/ 4288 w 4343"/>
                <a:gd name="T75" fmla="*/ 3970 h 4563"/>
                <a:gd name="T76" fmla="*/ 4288 w 4343"/>
                <a:gd name="T77" fmla="*/ 3420 h 4563"/>
                <a:gd name="T78" fmla="*/ 4204 w 4343"/>
                <a:gd name="T79" fmla="*/ 3112 h 4563"/>
                <a:gd name="T80" fmla="*/ 3780 w 4343"/>
                <a:gd name="T81" fmla="*/ 2646 h 4563"/>
                <a:gd name="T82" fmla="*/ 3547 w 4343"/>
                <a:gd name="T83" fmla="*/ 2097 h 4563"/>
                <a:gd name="T84" fmla="*/ 3336 w 4343"/>
                <a:gd name="T85" fmla="*/ 1567 h 4563"/>
                <a:gd name="T86" fmla="*/ 3293 w 4343"/>
                <a:gd name="T87" fmla="*/ 879 h 4563"/>
                <a:gd name="T88" fmla="*/ 3950 w 4343"/>
                <a:gd name="T89" fmla="*/ 423 h 456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</a:cxnLst>
              <a:rect l="0" t="0" r="r" b="b"/>
              <a:pathLst>
                <a:path w="4343" h="4563">
                  <a:moveTo>
                    <a:pt x="3950" y="423"/>
                  </a:moveTo>
                  <a:lnTo>
                    <a:pt x="3950" y="423"/>
                  </a:lnTo>
                  <a:cubicBezTo>
                    <a:pt x="4013" y="360"/>
                    <a:pt x="4204" y="339"/>
                    <a:pt x="4321" y="328"/>
                  </a:cubicBezTo>
                  <a:cubicBezTo>
                    <a:pt x="4342" y="222"/>
                    <a:pt x="4310" y="106"/>
                    <a:pt x="4267" y="0"/>
                  </a:cubicBezTo>
                  <a:cubicBezTo>
                    <a:pt x="4172" y="43"/>
                    <a:pt x="4131" y="117"/>
                    <a:pt x="4131" y="117"/>
                  </a:cubicBezTo>
                  <a:cubicBezTo>
                    <a:pt x="4045" y="22"/>
                    <a:pt x="3801" y="84"/>
                    <a:pt x="3801" y="84"/>
                  </a:cubicBezTo>
                  <a:cubicBezTo>
                    <a:pt x="3855" y="392"/>
                    <a:pt x="3663" y="382"/>
                    <a:pt x="3569" y="382"/>
                  </a:cubicBezTo>
                  <a:cubicBezTo>
                    <a:pt x="3474" y="382"/>
                    <a:pt x="3484" y="22"/>
                    <a:pt x="3325" y="22"/>
                  </a:cubicBezTo>
                  <a:cubicBezTo>
                    <a:pt x="3166" y="22"/>
                    <a:pt x="2892" y="43"/>
                    <a:pt x="2997" y="233"/>
                  </a:cubicBezTo>
                  <a:cubicBezTo>
                    <a:pt x="3092" y="423"/>
                    <a:pt x="2881" y="466"/>
                    <a:pt x="2722" y="466"/>
                  </a:cubicBezTo>
                  <a:cubicBezTo>
                    <a:pt x="2562" y="466"/>
                    <a:pt x="2426" y="774"/>
                    <a:pt x="2426" y="774"/>
                  </a:cubicBezTo>
                  <a:cubicBezTo>
                    <a:pt x="2426" y="774"/>
                    <a:pt x="2065" y="774"/>
                    <a:pt x="1948" y="657"/>
                  </a:cubicBezTo>
                  <a:cubicBezTo>
                    <a:pt x="1843" y="541"/>
                    <a:pt x="1588" y="403"/>
                    <a:pt x="1483" y="403"/>
                  </a:cubicBezTo>
                  <a:cubicBezTo>
                    <a:pt x="1377" y="403"/>
                    <a:pt x="1334" y="444"/>
                    <a:pt x="1334" y="519"/>
                  </a:cubicBezTo>
                  <a:cubicBezTo>
                    <a:pt x="1334" y="593"/>
                    <a:pt x="487" y="688"/>
                    <a:pt x="382" y="688"/>
                  </a:cubicBezTo>
                  <a:cubicBezTo>
                    <a:pt x="371" y="688"/>
                    <a:pt x="371" y="688"/>
                    <a:pt x="360" y="688"/>
                  </a:cubicBezTo>
                  <a:cubicBezTo>
                    <a:pt x="340" y="921"/>
                    <a:pt x="319" y="1408"/>
                    <a:pt x="435" y="1651"/>
                  </a:cubicBezTo>
                  <a:cubicBezTo>
                    <a:pt x="435" y="1651"/>
                    <a:pt x="0" y="1651"/>
                    <a:pt x="0" y="1821"/>
                  </a:cubicBezTo>
                  <a:cubicBezTo>
                    <a:pt x="0" y="1980"/>
                    <a:pt x="244" y="2254"/>
                    <a:pt x="244" y="2254"/>
                  </a:cubicBezTo>
                  <a:cubicBezTo>
                    <a:pt x="181" y="2457"/>
                    <a:pt x="181" y="2457"/>
                    <a:pt x="181" y="2457"/>
                  </a:cubicBezTo>
                  <a:cubicBezTo>
                    <a:pt x="478" y="2752"/>
                    <a:pt x="478" y="2752"/>
                    <a:pt x="478" y="2752"/>
                  </a:cubicBezTo>
                  <a:cubicBezTo>
                    <a:pt x="530" y="3133"/>
                    <a:pt x="530" y="3133"/>
                    <a:pt x="530" y="3133"/>
                  </a:cubicBezTo>
                  <a:cubicBezTo>
                    <a:pt x="530" y="3133"/>
                    <a:pt x="741" y="3261"/>
                    <a:pt x="784" y="3515"/>
                  </a:cubicBezTo>
                  <a:cubicBezTo>
                    <a:pt x="784" y="3515"/>
                    <a:pt x="1218" y="3461"/>
                    <a:pt x="1334" y="3821"/>
                  </a:cubicBezTo>
                  <a:cubicBezTo>
                    <a:pt x="1907" y="3801"/>
                    <a:pt x="1907" y="3801"/>
                    <a:pt x="1907" y="3801"/>
                  </a:cubicBezTo>
                  <a:cubicBezTo>
                    <a:pt x="1907" y="3801"/>
                    <a:pt x="1959" y="3515"/>
                    <a:pt x="2150" y="3620"/>
                  </a:cubicBezTo>
                  <a:cubicBezTo>
                    <a:pt x="2330" y="3726"/>
                    <a:pt x="2245" y="3970"/>
                    <a:pt x="2245" y="3970"/>
                  </a:cubicBezTo>
                  <a:cubicBezTo>
                    <a:pt x="2532" y="4064"/>
                    <a:pt x="2532" y="4064"/>
                    <a:pt x="2532" y="4064"/>
                  </a:cubicBezTo>
                  <a:cubicBezTo>
                    <a:pt x="2627" y="4351"/>
                    <a:pt x="2627" y="4351"/>
                    <a:pt x="2627" y="4351"/>
                  </a:cubicBezTo>
                  <a:cubicBezTo>
                    <a:pt x="2870" y="4435"/>
                    <a:pt x="2870" y="4435"/>
                    <a:pt x="2870" y="4435"/>
                  </a:cubicBezTo>
                  <a:cubicBezTo>
                    <a:pt x="2954" y="4245"/>
                    <a:pt x="2954" y="4245"/>
                    <a:pt x="2954" y="4245"/>
                  </a:cubicBezTo>
                  <a:cubicBezTo>
                    <a:pt x="3219" y="4319"/>
                    <a:pt x="3219" y="4319"/>
                    <a:pt x="3219" y="4319"/>
                  </a:cubicBezTo>
                  <a:cubicBezTo>
                    <a:pt x="3325" y="4562"/>
                    <a:pt x="3325" y="4562"/>
                    <a:pt x="3325" y="4562"/>
                  </a:cubicBezTo>
                  <a:cubicBezTo>
                    <a:pt x="3536" y="4435"/>
                    <a:pt x="3536" y="4435"/>
                    <a:pt x="3536" y="4435"/>
                  </a:cubicBezTo>
                  <a:cubicBezTo>
                    <a:pt x="3536" y="4435"/>
                    <a:pt x="3728" y="4478"/>
                    <a:pt x="3876" y="4562"/>
                  </a:cubicBezTo>
                  <a:cubicBezTo>
                    <a:pt x="3885" y="4521"/>
                    <a:pt x="3907" y="4478"/>
                    <a:pt x="3918" y="4446"/>
                  </a:cubicBezTo>
                  <a:cubicBezTo>
                    <a:pt x="4013" y="4235"/>
                    <a:pt x="4183" y="4097"/>
                    <a:pt x="4310" y="4023"/>
                  </a:cubicBezTo>
                  <a:cubicBezTo>
                    <a:pt x="4288" y="3970"/>
                    <a:pt x="4288" y="3970"/>
                    <a:pt x="4288" y="3970"/>
                  </a:cubicBezTo>
                  <a:cubicBezTo>
                    <a:pt x="3918" y="3599"/>
                    <a:pt x="4288" y="3420"/>
                    <a:pt x="4288" y="3420"/>
                  </a:cubicBezTo>
                  <a:cubicBezTo>
                    <a:pt x="4288" y="3420"/>
                    <a:pt x="4331" y="3239"/>
                    <a:pt x="4204" y="3112"/>
                  </a:cubicBezTo>
                  <a:cubicBezTo>
                    <a:pt x="4077" y="2985"/>
                    <a:pt x="3971" y="2741"/>
                    <a:pt x="3780" y="2646"/>
                  </a:cubicBezTo>
                  <a:cubicBezTo>
                    <a:pt x="3601" y="2552"/>
                    <a:pt x="3674" y="2224"/>
                    <a:pt x="3547" y="2097"/>
                  </a:cubicBezTo>
                  <a:cubicBezTo>
                    <a:pt x="3420" y="1970"/>
                    <a:pt x="3484" y="1715"/>
                    <a:pt x="3336" y="1567"/>
                  </a:cubicBezTo>
                  <a:cubicBezTo>
                    <a:pt x="3187" y="1408"/>
                    <a:pt x="3187" y="985"/>
                    <a:pt x="3293" y="879"/>
                  </a:cubicBezTo>
                  <a:cubicBezTo>
                    <a:pt x="3409" y="763"/>
                    <a:pt x="3855" y="530"/>
                    <a:pt x="3950" y="423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2" name="Freeform 35"/>
            <p:cNvSpPr>
              <a:spLocks noChangeArrowheads="1"/>
            </p:cNvSpPr>
            <p:nvPr/>
          </p:nvSpPr>
          <p:spPr bwMode="auto">
            <a:xfrm>
              <a:off x="5167" y="4563"/>
              <a:ext cx="1113" cy="1382"/>
            </a:xfrm>
            <a:custGeom>
              <a:avLst/>
              <a:gdLst>
                <a:gd name="T0" fmla="*/ 4572 w 4913"/>
                <a:gd name="T1" fmla="*/ 2508 h 6099"/>
                <a:gd name="T2" fmla="*/ 4572 w 4913"/>
                <a:gd name="T3" fmla="*/ 2508 h 6099"/>
                <a:gd name="T4" fmla="*/ 4361 w 4913"/>
                <a:gd name="T5" fmla="*/ 2635 h 6099"/>
                <a:gd name="T6" fmla="*/ 4255 w 4913"/>
                <a:gd name="T7" fmla="*/ 2392 h 6099"/>
                <a:gd name="T8" fmla="*/ 3990 w 4913"/>
                <a:gd name="T9" fmla="*/ 2318 h 6099"/>
                <a:gd name="T10" fmla="*/ 3906 w 4913"/>
                <a:gd name="T11" fmla="*/ 2508 h 6099"/>
                <a:gd name="T12" fmla="*/ 3663 w 4913"/>
                <a:gd name="T13" fmla="*/ 2424 h 6099"/>
                <a:gd name="T14" fmla="*/ 3568 w 4913"/>
                <a:gd name="T15" fmla="*/ 2137 h 6099"/>
                <a:gd name="T16" fmla="*/ 3281 w 4913"/>
                <a:gd name="T17" fmla="*/ 2043 h 6099"/>
                <a:gd name="T18" fmla="*/ 3186 w 4913"/>
                <a:gd name="T19" fmla="*/ 1693 h 6099"/>
                <a:gd name="T20" fmla="*/ 2943 w 4913"/>
                <a:gd name="T21" fmla="*/ 1874 h 6099"/>
                <a:gd name="T22" fmla="*/ 2370 w 4913"/>
                <a:gd name="T23" fmla="*/ 1894 h 6099"/>
                <a:gd name="T24" fmla="*/ 1820 w 4913"/>
                <a:gd name="T25" fmla="*/ 1588 h 6099"/>
                <a:gd name="T26" fmla="*/ 1566 w 4913"/>
                <a:gd name="T27" fmla="*/ 1206 h 6099"/>
                <a:gd name="T28" fmla="*/ 1514 w 4913"/>
                <a:gd name="T29" fmla="*/ 825 h 6099"/>
                <a:gd name="T30" fmla="*/ 1217 w 4913"/>
                <a:gd name="T31" fmla="*/ 530 h 6099"/>
                <a:gd name="T32" fmla="*/ 1280 w 4913"/>
                <a:gd name="T33" fmla="*/ 327 h 6099"/>
                <a:gd name="T34" fmla="*/ 1068 w 4913"/>
                <a:gd name="T35" fmla="*/ 0 h 6099"/>
                <a:gd name="T36" fmla="*/ 900 w 4913"/>
                <a:gd name="T37" fmla="*/ 435 h 6099"/>
                <a:gd name="T38" fmla="*/ 719 w 4913"/>
                <a:gd name="T39" fmla="*/ 741 h 6099"/>
                <a:gd name="T40" fmla="*/ 243 w 4913"/>
                <a:gd name="T41" fmla="*/ 1260 h 6099"/>
                <a:gd name="T42" fmla="*/ 105 w 4913"/>
                <a:gd name="T43" fmla="*/ 1715 h 6099"/>
                <a:gd name="T44" fmla="*/ 0 w 4913"/>
                <a:gd name="T45" fmla="*/ 1853 h 6099"/>
                <a:gd name="T46" fmla="*/ 84 w 4913"/>
                <a:gd name="T47" fmla="*/ 1991 h 6099"/>
                <a:gd name="T48" fmla="*/ 316 w 4913"/>
                <a:gd name="T49" fmla="*/ 2562 h 6099"/>
                <a:gd name="T50" fmla="*/ 222 w 4913"/>
                <a:gd name="T51" fmla="*/ 2838 h 6099"/>
                <a:gd name="T52" fmla="*/ 465 w 4913"/>
                <a:gd name="T53" fmla="*/ 3111 h 6099"/>
                <a:gd name="T54" fmla="*/ 814 w 4913"/>
                <a:gd name="T55" fmla="*/ 3239 h 6099"/>
                <a:gd name="T56" fmla="*/ 900 w 4913"/>
                <a:gd name="T57" fmla="*/ 3419 h 6099"/>
                <a:gd name="T58" fmla="*/ 1301 w 4913"/>
                <a:gd name="T59" fmla="*/ 4553 h 6099"/>
                <a:gd name="T60" fmla="*/ 1493 w 4913"/>
                <a:gd name="T61" fmla="*/ 4700 h 6099"/>
                <a:gd name="T62" fmla="*/ 1598 w 4913"/>
                <a:gd name="T63" fmla="*/ 4880 h 6099"/>
                <a:gd name="T64" fmla="*/ 1672 w 4913"/>
                <a:gd name="T65" fmla="*/ 5283 h 6099"/>
                <a:gd name="T66" fmla="*/ 1747 w 4913"/>
                <a:gd name="T67" fmla="*/ 5357 h 6099"/>
                <a:gd name="T68" fmla="*/ 1810 w 4913"/>
                <a:gd name="T69" fmla="*/ 5568 h 6099"/>
                <a:gd name="T70" fmla="*/ 2127 w 4913"/>
                <a:gd name="T71" fmla="*/ 5717 h 6099"/>
                <a:gd name="T72" fmla="*/ 2562 w 4913"/>
                <a:gd name="T73" fmla="*/ 5738 h 6099"/>
                <a:gd name="T74" fmla="*/ 3208 w 4913"/>
                <a:gd name="T75" fmla="*/ 5887 h 6099"/>
                <a:gd name="T76" fmla="*/ 3503 w 4913"/>
                <a:gd name="T77" fmla="*/ 5654 h 6099"/>
                <a:gd name="T78" fmla="*/ 3598 w 4913"/>
                <a:gd name="T79" fmla="*/ 6003 h 6099"/>
                <a:gd name="T80" fmla="*/ 4023 w 4913"/>
                <a:gd name="T81" fmla="*/ 5833 h 6099"/>
                <a:gd name="T82" fmla="*/ 4044 w 4913"/>
                <a:gd name="T83" fmla="*/ 5844 h 6099"/>
                <a:gd name="T84" fmla="*/ 4350 w 4913"/>
                <a:gd name="T85" fmla="*/ 5409 h 6099"/>
                <a:gd name="T86" fmla="*/ 4171 w 4913"/>
                <a:gd name="T87" fmla="*/ 4786 h 6099"/>
                <a:gd name="T88" fmla="*/ 4012 w 4913"/>
                <a:gd name="T89" fmla="*/ 3874 h 6099"/>
                <a:gd name="T90" fmla="*/ 3928 w 4913"/>
                <a:gd name="T91" fmla="*/ 3493 h 6099"/>
                <a:gd name="T92" fmla="*/ 3736 w 4913"/>
                <a:gd name="T93" fmla="*/ 3769 h 6099"/>
                <a:gd name="T94" fmla="*/ 3482 w 4913"/>
                <a:gd name="T95" fmla="*/ 3715 h 6099"/>
                <a:gd name="T96" fmla="*/ 3695 w 4913"/>
                <a:gd name="T97" fmla="*/ 3154 h 6099"/>
                <a:gd name="T98" fmla="*/ 4128 w 4913"/>
                <a:gd name="T99" fmla="*/ 3006 h 6099"/>
                <a:gd name="T100" fmla="*/ 4594 w 4913"/>
                <a:gd name="T101" fmla="*/ 3154 h 6099"/>
                <a:gd name="T102" fmla="*/ 4912 w 4913"/>
                <a:gd name="T103" fmla="*/ 2635 h 6099"/>
                <a:gd name="T104" fmla="*/ 4572 w 4913"/>
                <a:gd name="T105" fmla="*/ 2508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</a:cxnLst>
              <a:rect l="0" t="0" r="r" b="b"/>
              <a:pathLst>
                <a:path w="4913" h="6099">
                  <a:moveTo>
                    <a:pt x="4572" y="2508"/>
                  </a:moveTo>
                  <a:lnTo>
                    <a:pt x="4572" y="2508"/>
                  </a:lnTo>
                  <a:cubicBezTo>
                    <a:pt x="4361" y="2635"/>
                    <a:pt x="4361" y="2635"/>
                    <a:pt x="4361" y="2635"/>
                  </a:cubicBezTo>
                  <a:cubicBezTo>
                    <a:pt x="4255" y="2392"/>
                    <a:pt x="4255" y="2392"/>
                    <a:pt x="4255" y="2392"/>
                  </a:cubicBezTo>
                  <a:cubicBezTo>
                    <a:pt x="3990" y="2318"/>
                    <a:pt x="3990" y="2318"/>
                    <a:pt x="3990" y="2318"/>
                  </a:cubicBezTo>
                  <a:cubicBezTo>
                    <a:pt x="3906" y="2508"/>
                    <a:pt x="3906" y="2508"/>
                    <a:pt x="3906" y="2508"/>
                  </a:cubicBezTo>
                  <a:cubicBezTo>
                    <a:pt x="3663" y="2424"/>
                    <a:pt x="3663" y="2424"/>
                    <a:pt x="3663" y="2424"/>
                  </a:cubicBezTo>
                  <a:cubicBezTo>
                    <a:pt x="3568" y="2137"/>
                    <a:pt x="3568" y="2137"/>
                    <a:pt x="3568" y="2137"/>
                  </a:cubicBezTo>
                  <a:cubicBezTo>
                    <a:pt x="3281" y="2043"/>
                    <a:pt x="3281" y="2043"/>
                    <a:pt x="3281" y="2043"/>
                  </a:cubicBezTo>
                  <a:cubicBezTo>
                    <a:pt x="3281" y="2043"/>
                    <a:pt x="3366" y="1799"/>
                    <a:pt x="3186" y="1693"/>
                  </a:cubicBezTo>
                  <a:cubicBezTo>
                    <a:pt x="2995" y="1588"/>
                    <a:pt x="2943" y="1874"/>
                    <a:pt x="2943" y="1874"/>
                  </a:cubicBezTo>
                  <a:cubicBezTo>
                    <a:pt x="2370" y="1894"/>
                    <a:pt x="2370" y="1894"/>
                    <a:pt x="2370" y="1894"/>
                  </a:cubicBezTo>
                  <a:cubicBezTo>
                    <a:pt x="2254" y="1534"/>
                    <a:pt x="1820" y="1588"/>
                    <a:pt x="1820" y="1588"/>
                  </a:cubicBezTo>
                  <a:cubicBezTo>
                    <a:pt x="1777" y="1334"/>
                    <a:pt x="1566" y="1206"/>
                    <a:pt x="1566" y="1206"/>
                  </a:cubicBezTo>
                  <a:cubicBezTo>
                    <a:pt x="1514" y="825"/>
                    <a:pt x="1514" y="825"/>
                    <a:pt x="1514" y="825"/>
                  </a:cubicBezTo>
                  <a:cubicBezTo>
                    <a:pt x="1217" y="530"/>
                    <a:pt x="1217" y="530"/>
                    <a:pt x="1217" y="530"/>
                  </a:cubicBezTo>
                  <a:cubicBezTo>
                    <a:pt x="1280" y="327"/>
                    <a:pt x="1280" y="327"/>
                    <a:pt x="1280" y="327"/>
                  </a:cubicBezTo>
                  <a:cubicBezTo>
                    <a:pt x="1280" y="327"/>
                    <a:pt x="1133" y="159"/>
                    <a:pt x="1068" y="0"/>
                  </a:cubicBezTo>
                  <a:cubicBezTo>
                    <a:pt x="889" y="43"/>
                    <a:pt x="900" y="308"/>
                    <a:pt x="900" y="435"/>
                  </a:cubicBezTo>
                  <a:cubicBezTo>
                    <a:pt x="900" y="582"/>
                    <a:pt x="846" y="709"/>
                    <a:pt x="719" y="741"/>
                  </a:cubicBezTo>
                  <a:cubicBezTo>
                    <a:pt x="592" y="784"/>
                    <a:pt x="359" y="1155"/>
                    <a:pt x="243" y="1260"/>
                  </a:cubicBezTo>
                  <a:cubicBezTo>
                    <a:pt x="127" y="1377"/>
                    <a:pt x="170" y="1652"/>
                    <a:pt x="105" y="1715"/>
                  </a:cubicBezTo>
                  <a:cubicBezTo>
                    <a:pt x="73" y="1747"/>
                    <a:pt x="32" y="1810"/>
                    <a:pt x="0" y="1853"/>
                  </a:cubicBezTo>
                  <a:cubicBezTo>
                    <a:pt x="84" y="1991"/>
                    <a:pt x="84" y="1991"/>
                    <a:pt x="84" y="1991"/>
                  </a:cubicBezTo>
                  <a:cubicBezTo>
                    <a:pt x="327" y="2107"/>
                    <a:pt x="316" y="2562"/>
                    <a:pt x="316" y="2562"/>
                  </a:cubicBezTo>
                  <a:cubicBezTo>
                    <a:pt x="222" y="2838"/>
                    <a:pt x="222" y="2838"/>
                    <a:pt x="222" y="2838"/>
                  </a:cubicBezTo>
                  <a:cubicBezTo>
                    <a:pt x="465" y="3111"/>
                    <a:pt x="465" y="3111"/>
                    <a:pt x="465" y="3111"/>
                  </a:cubicBezTo>
                  <a:cubicBezTo>
                    <a:pt x="730" y="2911"/>
                    <a:pt x="868" y="3111"/>
                    <a:pt x="814" y="3239"/>
                  </a:cubicBezTo>
                  <a:cubicBezTo>
                    <a:pt x="751" y="3366"/>
                    <a:pt x="900" y="3419"/>
                    <a:pt x="900" y="3419"/>
                  </a:cubicBezTo>
                  <a:cubicBezTo>
                    <a:pt x="1271" y="3631"/>
                    <a:pt x="1387" y="4467"/>
                    <a:pt x="1301" y="4553"/>
                  </a:cubicBezTo>
                  <a:cubicBezTo>
                    <a:pt x="1217" y="4648"/>
                    <a:pt x="1366" y="4700"/>
                    <a:pt x="1493" y="4700"/>
                  </a:cubicBezTo>
                  <a:cubicBezTo>
                    <a:pt x="1620" y="4700"/>
                    <a:pt x="1704" y="4816"/>
                    <a:pt x="1598" y="4880"/>
                  </a:cubicBezTo>
                  <a:cubicBezTo>
                    <a:pt x="1523" y="4923"/>
                    <a:pt x="1620" y="5167"/>
                    <a:pt x="1672" y="5283"/>
                  </a:cubicBezTo>
                  <a:cubicBezTo>
                    <a:pt x="1736" y="5262"/>
                    <a:pt x="1788" y="5272"/>
                    <a:pt x="1747" y="5357"/>
                  </a:cubicBezTo>
                  <a:cubicBezTo>
                    <a:pt x="1661" y="5546"/>
                    <a:pt x="1747" y="5568"/>
                    <a:pt x="1810" y="5568"/>
                  </a:cubicBezTo>
                  <a:cubicBezTo>
                    <a:pt x="1874" y="5568"/>
                    <a:pt x="2032" y="5622"/>
                    <a:pt x="2127" y="5717"/>
                  </a:cubicBezTo>
                  <a:cubicBezTo>
                    <a:pt x="2223" y="5811"/>
                    <a:pt x="2562" y="5738"/>
                    <a:pt x="2562" y="5738"/>
                  </a:cubicBezTo>
                  <a:cubicBezTo>
                    <a:pt x="3208" y="5887"/>
                    <a:pt x="3208" y="5887"/>
                    <a:pt x="3208" y="5887"/>
                  </a:cubicBezTo>
                  <a:cubicBezTo>
                    <a:pt x="3409" y="5495"/>
                    <a:pt x="3503" y="5654"/>
                    <a:pt x="3503" y="5654"/>
                  </a:cubicBezTo>
                  <a:cubicBezTo>
                    <a:pt x="3503" y="5654"/>
                    <a:pt x="3419" y="5897"/>
                    <a:pt x="3598" y="6003"/>
                  </a:cubicBezTo>
                  <a:cubicBezTo>
                    <a:pt x="3768" y="6098"/>
                    <a:pt x="3928" y="5833"/>
                    <a:pt x="4023" y="5833"/>
                  </a:cubicBezTo>
                  <a:cubicBezTo>
                    <a:pt x="4033" y="5833"/>
                    <a:pt x="4044" y="5833"/>
                    <a:pt x="4044" y="5844"/>
                  </a:cubicBezTo>
                  <a:cubicBezTo>
                    <a:pt x="4139" y="5568"/>
                    <a:pt x="4350" y="5409"/>
                    <a:pt x="4350" y="5409"/>
                  </a:cubicBezTo>
                  <a:cubicBezTo>
                    <a:pt x="4499" y="4997"/>
                    <a:pt x="4171" y="4786"/>
                    <a:pt x="4171" y="4786"/>
                  </a:cubicBezTo>
                  <a:cubicBezTo>
                    <a:pt x="4563" y="4393"/>
                    <a:pt x="4012" y="3874"/>
                    <a:pt x="4012" y="3874"/>
                  </a:cubicBezTo>
                  <a:cubicBezTo>
                    <a:pt x="4012" y="3874"/>
                    <a:pt x="4012" y="3493"/>
                    <a:pt x="3928" y="3493"/>
                  </a:cubicBezTo>
                  <a:cubicBezTo>
                    <a:pt x="3831" y="3493"/>
                    <a:pt x="3736" y="3769"/>
                    <a:pt x="3736" y="3769"/>
                  </a:cubicBezTo>
                  <a:cubicBezTo>
                    <a:pt x="3736" y="3769"/>
                    <a:pt x="3482" y="3874"/>
                    <a:pt x="3482" y="3715"/>
                  </a:cubicBezTo>
                  <a:cubicBezTo>
                    <a:pt x="3482" y="3547"/>
                    <a:pt x="3695" y="3154"/>
                    <a:pt x="3695" y="3154"/>
                  </a:cubicBezTo>
                  <a:cubicBezTo>
                    <a:pt x="4128" y="3006"/>
                    <a:pt x="4128" y="3006"/>
                    <a:pt x="4128" y="3006"/>
                  </a:cubicBezTo>
                  <a:cubicBezTo>
                    <a:pt x="4288" y="3154"/>
                    <a:pt x="4594" y="3154"/>
                    <a:pt x="4594" y="3154"/>
                  </a:cubicBezTo>
                  <a:cubicBezTo>
                    <a:pt x="4594" y="3154"/>
                    <a:pt x="4764" y="2932"/>
                    <a:pt x="4912" y="2635"/>
                  </a:cubicBezTo>
                  <a:cubicBezTo>
                    <a:pt x="4764" y="2551"/>
                    <a:pt x="4572" y="2508"/>
                    <a:pt x="4572" y="250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3" name="Freeform 36"/>
            <p:cNvSpPr>
              <a:spLocks noChangeArrowheads="1"/>
            </p:cNvSpPr>
            <p:nvPr/>
          </p:nvSpPr>
          <p:spPr bwMode="auto">
            <a:xfrm>
              <a:off x="3900" y="4090"/>
              <a:ext cx="1188" cy="1015"/>
            </a:xfrm>
            <a:custGeom>
              <a:avLst/>
              <a:gdLst>
                <a:gd name="T0" fmla="*/ 5135 w 5241"/>
                <a:gd name="T1" fmla="*/ 3038 h 4479"/>
                <a:gd name="T2" fmla="*/ 5135 w 5241"/>
                <a:gd name="T3" fmla="*/ 3038 h 4479"/>
                <a:gd name="T4" fmla="*/ 4573 w 5241"/>
                <a:gd name="T5" fmla="*/ 2743 h 4479"/>
                <a:gd name="T6" fmla="*/ 4096 w 5241"/>
                <a:gd name="T7" fmla="*/ 2372 h 4479"/>
                <a:gd name="T8" fmla="*/ 3821 w 5241"/>
                <a:gd name="T9" fmla="*/ 2129 h 4479"/>
                <a:gd name="T10" fmla="*/ 3409 w 5241"/>
                <a:gd name="T11" fmla="*/ 1874 h 4479"/>
                <a:gd name="T12" fmla="*/ 3514 w 5241"/>
                <a:gd name="T13" fmla="*/ 1747 h 4479"/>
                <a:gd name="T14" fmla="*/ 3398 w 5241"/>
                <a:gd name="T15" fmla="*/ 1567 h 4479"/>
                <a:gd name="T16" fmla="*/ 3514 w 5241"/>
                <a:gd name="T17" fmla="*/ 1450 h 4479"/>
                <a:gd name="T18" fmla="*/ 3514 w 5241"/>
                <a:gd name="T19" fmla="*/ 943 h 4479"/>
                <a:gd name="T20" fmla="*/ 3398 w 5241"/>
                <a:gd name="T21" fmla="*/ 709 h 4479"/>
                <a:gd name="T22" fmla="*/ 2984 w 5241"/>
                <a:gd name="T23" fmla="*/ 424 h 4479"/>
                <a:gd name="T24" fmla="*/ 2784 w 5241"/>
                <a:gd name="T25" fmla="*/ 338 h 4479"/>
                <a:gd name="T26" fmla="*/ 2741 w 5241"/>
                <a:gd name="T27" fmla="*/ 106 h 4479"/>
                <a:gd name="T28" fmla="*/ 2551 w 5241"/>
                <a:gd name="T29" fmla="*/ 106 h 4479"/>
                <a:gd name="T30" fmla="*/ 2403 w 5241"/>
                <a:gd name="T31" fmla="*/ 243 h 4479"/>
                <a:gd name="T32" fmla="*/ 2138 w 5241"/>
                <a:gd name="T33" fmla="*/ 97 h 4479"/>
                <a:gd name="T34" fmla="*/ 1831 w 5241"/>
                <a:gd name="T35" fmla="*/ 181 h 4479"/>
                <a:gd name="T36" fmla="*/ 1429 w 5241"/>
                <a:gd name="T37" fmla="*/ 97 h 4479"/>
                <a:gd name="T38" fmla="*/ 1260 w 5241"/>
                <a:gd name="T39" fmla="*/ 614 h 4479"/>
                <a:gd name="T40" fmla="*/ 762 w 5241"/>
                <a:gd name="T41" fmla="*/ 1071 h 4479"/>
                <a:gd name="T42" fmla="*/ 422 w 5241"/>
                <a:gd name="T43" fmla="*/ 1334 h 4479"/>
                <a:gd name="T44" fmla="*/ 422 w 5241"/>
                <a:gd name="T45" fmla="*/ 1525 h 4479"/>
                <a:gd name="T46" fmla="*/ 582 w 5241"/>
                <a:gd name="T47" fmla="*/ 1525 h 4479"/>
                <a:gd name="T48" fmla="*/ 603 w 5241"/>
                <a:gd name="T49" fmla="*/ 1704 h 4479"/>
                <a:gd name="T50" fmla="*/ 159 w 5241"/>
                <a:gd name="T51" fmla="*/ 2054 h 4479"/>
                <a:gd name="T52" fmla="*/ 0 w 5241"/>
                <a:gd name="T53" fmla="*/ 2551 h 4479"/>
                <a:gd name="T54" fmla="*/ 148 w 5241"/>
                <a:gd name="T55" fmla="*/ 2700 h 4479"/>
                <a:gd name="T56" fmla="*/ 148 w 5241"/>
                <a:gd name="T57" fmla="*/ 3198 h 4479"/>
                <a:gd name="T58" fmla="*/ 170 w 5241"/>
                <a:gd name="T59" fmla="*/ 3208 h 4479"/>
                <a:gd name="T60" fmla="*/ 720 w 5241"/>
                <a:gd name="T61" fmla="*/ 3176 h 4479"/>
                <a:gd name="T62" fmla="*/ 952 w 5241"/>
                <a:gd name="T63" fmla="*/ 3325 h 4479"/>
                <a:gd name="T64" fmla="*/ 1588 w 5241"/>
                <a:gd name="T65" fmla="*/ 3133 h 4479"/>
                <a:gd name="T66" fmla="*/ 1778 w 5241"/>
                <a:gd name="T67" fmla="*/ 3314 h 4479"/>
                <a:gd name="T68" fmla="*/ 2064 w 5241"/>
                <a:gd name="T69" fmla="*/ 3611 h 4479"/>
                <a:gd name="T70" fmla="*/ 2392 w 5241"/>
                <a:gd name="T71" fmla="*/ 4012 h 4479"/>
                <a:gd name="T72" fmla="*/ 2403 w 5241"/>
                <a:gd name="T73" fmla="*/ 4342 h 4479"/>
                <a:gd name="T74" fmla="*/ 2594 w 5241"/>
                <a:gd name="T75" fmla="*/ 4478 h 4479"/>
                <a:gd name="T76" fmla="*/ 2741 w 5241"/>
                <a:gd name="T77" fmla="*/ 4437 h 4479"/>
                <a:gd name="T78" fmla="*/ 3217 w 5241"/>
                <a:gd name="T79" fmla="*/ 4098 h 4479"/>
                <a:gd name="T80" fmla="*/ 3387 w 5241"/>
                <a:gd name="T81" fmla="*/ 3928 h 4479"/>
                <a:gd name="T82" fmla="*/ 3715 w 5241"/>
                <a:gd name="T83" fmla="*/ 3991 h 4479"/>
                <a:gd name="T84" fmla="*/ 4329 w 5241"/>
                <a:gd name="T85" fmla="*/ 3991 h 4479"/>
                <a:gd name="T86" fmla="*/ 4445 w 5241"/>
                <a:gd name="T87" fmla="*/ 4234 h 4479"/>
                <a:gd name="T88" fmla="*/ 4648 w 5241"/>
                <a:gd name="T89" fmla="*/ 4256 h 4479"/>
                <a:gd name="T90" fmla="*/ 4902 w 5241"/>
                <a:gd name="T91" fmla="*/ 3717 h 4479"/>
                <a:gd name="T92" fmla="*/ 5070 w 5241"/>
                <a:gd name="T93" fmla="*/ 3907 h 4479"/>
                <a:gd name="T94" fmla="*/ 5240 w 5241"/>
                <a:gd name="T95" fmla="*/ 3568 h 4479"/>
                <a:gd name="T96" fmla="*/ 5135 w 5241"/>
                <a:gd name="T97" fmla="*/ 3038 h 447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</a:cxnLst>
              <a:rect l="0" t="0" r="r" b="b"/>
              <a:pathLst>
                <a:path w="5241" h="4479">
                  <a:moveTo>
                    <a:pt x="5135" y="3038"/>
                  </a:moveTo>
                  <a:lnTo>
                    <a:pt x="5135" y="3038"/>
                  </a:lnTo>
                  <a:cubicBezTo>
                    <a:pt x="5135" y="3038"/>
                    <a:pt x="4573" y="2870"/>
                    <a:pt x="4573" y="2743"/>
                  </a:cubicBezTo>
                  <a:cubicBezTo>
                    <a:pt x="4573" y="2626"/>
                    <a:pt x="4415" y="2372"/>
                    <a:pt x="4096" y="2372"/>
                  </a:cubicBezTo>
                  <a:cubicBezTo>
                    <a:pt x="4096" y="2372"/>
                    <a:pt x="3821" y="2361"/>
                    <a:pt x="3821" y="2129"/>
                  </a:cubicBezTo>
                  <a:cubicBezTo>
                    <a:pt x="3821" y="2129"/>
                    <a:pt x="3504" y="1874"/>
                    <a:pt x="3409" y="1874"/>
                  </a:cubicBezTo>
                  <a:cubicBezTo>
                    <a:pt x="3314" y="1874"/>
                    <a:pt x="3514" y="1853"/>
                    <a:pt x="3514" y="1747"/>
                  </a:cubicBezTo>
                  <a:cubicBezTo>
                    <a:pt x="3514" y="1642"/>
                    <a:pt x="3398" y="1704"/>
                    <a:pt x="3398" y="1567"/>
                  </a:cubicBezTo>
                  <a:cubicBezTo>
                    <a:pt x="3398" y="1429"/>
                    <a:pt x="3514" y="1525"/>
                    <a:pt x="3514" y="1450"/>
                  </a:cubicBezTo>
                  <a:cubicBezTo>
                    <a:pt x="3514" y="1387"/>
                    <a:pt x="3314" y="1323"/>
                    <a:pt x="3514" y="943"/>
                  </a:cubicBezTo>
                  <a:cubicBezTo>
                    <a:pt x="3514" y="943"/>
                    <a:pt x="3547" y="730"/>
                    <a:pt x="3398" y="709"/>
                  </a:cubicBezTo>
                  <a:cubicBezTo>
                    <a:pt x="3249" y="689"/>
                    <a:pt x="2984" y="614"/>
                    <a:pt x="2984" y="424"/>
                  </a:cubicBezTo>
                  <a:cubicBezTo>
                    <a:pt x="2784" y="338"/>
                    <a:pt x="2784" y="338"/>
                    <a:pt x="2784" y="338"/>
                  </a:cubicBezTo>
                  <a:cubicBezTo>
                    <a:pt x="2741" y="106"/>
                    <a:pt x="2741" y="106"/>
                    <a:pt x="2741" y="106"/>
                  </a:cubicBezTo>
                  <a:cubicBezTo>
                    <a:pt x="2551" y="106"/>
                    <a:pt x="2551" y="106"/>
                    <a:pt x="2551" y="106"/>
                  </a:cubicBezTo>
                  <a:cubicBezTo>
                    <a:pt x="2551" y="106"/>
                    <a:pt x="2508" y="243"/>
                    <a:pt x="2403" y="243"/>
                  </a:cubicBezTo>
                  <a:cubicBezTo>
                    <a:pt x="2297" y="243"/>
                    <a:pt x="2138" y="97"/>
                    <a:pt x="2138" y="97"/>
                  </a:cubicBezTo>
                  <a:cubicBezTo>
                    <a:pt x="2138" y="97"/>
                    <a:pt x="1969" y="181"/>
                    <a:pt x="1831" y="181"/>
                  </a:cubicBezTo>
                  <a:cubicBezTo>
                    <a:pt x="1694" y="181"/>
                    <a:pt x="1523" y="0"/>
                    <a:pt x="1429" y="97"/>
                  </a:cubicBezTo>
                  <a:cubicBezTo>
                    <a:pt x="1334" y="192"/>
                    <a:pt x="1344" y="530"/>
                    <a:pt x="1260" y="614"/>
                  </a:cubicBezTo>
                  <a:cubicBezTo>
                    <a:pt x="1164" y="700"/>
                    <a:pt x="762" y="836"/>
                    <a:pt x="762" y="1071"/>
                  </a:cubicBezTo>
                  <a:cubicBezTo>
                    <a:pt x="422" y="1334"/>
                    <a:pt x="422" y="1334"/>
                    <a:pt x="422" y="1334"/>
                  </a:cubicBezTo>
                  <a:cubicBezTo>
                    <a:pt x="422" y="1525"/>
                    <a:pt x="422" y="1525"/>
                    <a:pt x="422" y="1525"/>
                  </a:cubicBezTo>
                  <a:cubicBezTo>
                    <a:pt x="582" y="1525"/>
                    <a:pt x="582" y="1525"/>
                    <a:pt x="582" y="1525"/>
                  </a:cubicBezTo>
                  <a:cubicBezTo>
                    <a:pt x="603" y="1704"/>
                    <a:pt x="603" y="1704"/>
                    <a:pt x="603" y="1704"/>
                  </a:cubicBezTo>
                  <a:cubicBezTo>
                    <a:pt x="603" y="1704"/>
                    <a:pt x="159" y="1715"/>
                    <a:pt x="159" y="2054"/>
                  </a:cubicBezTo>
                  <a:cubicBezTo>
                    <a:pt x="159" y="2403"/>
                    <a:pt x="0" y="2551"/>
                    <a:pt x="0" y="2551"/>
                  </a:cubicBezTo>
                  <a:cubicBezTo>
                    <a:pt x="0" y="2551"/>
                    <a:pt x="73" y="2626"/>
                    <a:pt x="148" y="2700"/>
                  </a:cubicBezTo>
                  <a:cubicBezTo>
                    <a:pt x="200" y="2754"/>
                    <a:pt x="170" y="3038"/>
                    <a:pt x="148" y="3198"/>
                  </a:cubicBezTo>
                  <a:cubicBezTo>
                    <a:pt x="159" y="3208"/>
                    <a:pt x="170" y="3208"/>
                    <a:pt x="170" y="3208"/>
                  </a:cubicBezTo>
                  <a:cubicBezTo>
                    <a:pt x="720" y="3176"/>
                    <a:pt x="720" y="3176"/>
                    <a:pt x="720" y="3176"/>
                  </a:cubicBezTo>
                  <a:cubicBezTo>
                    <a:pt x="720" y="3176"/>
                    <a:pt x="793" y="3250"/>
                    <a:pt x="952" y="3325"/>
                  </a:cubicBezTo>
                  <a:cubicBezTo>
                    <a:pt x="1122" y="3409"/>
                    <a:pt x="1396" y="3133"/>
                    <a:pt x="1588" y="3133"/>
                  </a:cubicBezTo>
                  <a:cubicBezTo>
                    <a:pt x="1788" y="3133"/>
                    <a:pt x="1778" y="3314"/>
                    <a:pt x="1778" y="3314"/>
                  </a:cubicBezTo>
                  <a:cubicBezTo>
                    <a:pt x="1629" y="3706"/>
                    <a:pt x="2064" y="3611"/>
                    <a:pt x="2064" y="3611"/>
                  </a:cubicBezTo>
                  <a:cubicBezTo>
                    <a:pt x="2392" y="4012"/>
                    <a:pt x="2392" y="4012"/>
                    <a:pt x="2392" y="4012"/>
                  </a:cubicBezTo>
                  <a:cubicBezTo>
                    <a:pt x="2403" y="4342"/>
                    <a:pt x="2403" y="4342"/>
                    <a:pt x="2403" y="4342"/>
                  </a:cubicBezTo>
                  <a:cubicBezTo>
                    <a:pt x="2594" y="4478"/>
                    <a:pt x="2594" y="4478"/>
                    <a:pt x="2594" y="4478"/>
                  </a:cubicBezTo>
                  <a:cubicBezTo>
                    <a:pt x="2741" y="4437"/>
                    <a:pt x="2741" y="4437"/>
                    <a:pt x="2741" y="4437"/>
                  </a:cubicBezTo>
                  <a:cubicBezTo>
                    <a:pt x="2879" y="4234"/>
                    <a:pt x="3081" y="4139"/>
                    <a:pt x="3217" y="4098"/>
                  </a:cubicBezTo>
                  <a:cubicBezTo>
                    <a:pt x="3387" y="3928"/>
                    <a:pt x="3387" y="3928"/>
                    <a:pt x="3387" y="3928"/>
                  </a:cubicBezTo>
                  <a:cubicBezTo>
                    <a:pt x="3547" y="4087"/>
                    <a:pt x="3715" y="3991"/>
                    <a:pt x="3715" y="3991"/>
                  </a:cubicBezTo>
                  <a:cubicBezTo>
                    <a:pt x="3928" y="3779"/>
                    <a:pt x="4329" y="3991"/>
                    <a:pt x="4329" y="3991"/>
                  </a:cubicBezTo>
                  <a:cubicBezTo>
                    <a:pt x="4445" y="4234"/>
                    <a:pt x="4445" y="4234"/>
                    <a:pt x="4445" y="4234"/>
                  </a:cubicBezTo>
                  <a:cubicBezTo>
                    <a:pt x="4648" y="4256"/>
                    <a:pt x="4648" y="4256"/>
                    <a:pt x="4648" y="4256"/>
                  </a:cubicBezTo>
                  <a:cubicBezTo>
                    <a:pt x="4648" y="4256"/>
                    <a:pt x="4743" y="3674"/>
                    <a:pt x="4902" y="3717"/>
                  </a:cubicBezTo>
                  <a:cubicBezTo>
                    <a:pt x="4975" y="3738"/>
                    <a:pt x="5029" y="3822"/>
                    <a:pt x="5070" y="3907"/>
                  </a:cubicBezTo>
                  <a:cubicBezTo>
                    <a:pt x="5240" y="3568"/>
                    <a:pt x="5240" y="3568"/>
                    <a:pt x="5240" y="3568"/>
                  </a:cubicBezTo>
                  <a:cubicBezTo>
                    <a:pt x="5240" y="3568"/>
                    <a:pt x="5029" y="3144"/>
                    <a:pt x="5135" y="3038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4" name="Freeform 37"/>
            <p:cNvSpPr>
              <a:spLocks noChangeArrowheads="1"/>
            </p:cNvSpPr>
            <p:nvPr/>
          </p:nvSpPr>
          <p:spPr bwMode="auto">
            <a:xfrm>
              <a:off x="2997" y="3924"/>
              <a:ext cx="1190" cy="1010"/>
            </a:xfrm>
            <a:custGeom>
              <a:avLst/>
              <a:gdLst>
                <a:gd name="T0" fmla="*/ 4180 w 5250"/>
                <a:gd name="T1" fmla="*/ 974 h 4460"/>
                <a:gd name="T2" fmla="*/ 4180 w 5250"/>
                <a:gd name="T3" fmla="*/ 974 h 4460"/>
                <a:gd name="T4" fmla="*/ 4286 w 5250"/>
                <a:gd name="T5" fmla="*/ 117 h 4460"/>
                <a:gd name="T6" fmla="*/ 4042 w 5250"/>
                <a:gd name="T7" fmla="*/ 181 h 4460"/>
                <a:gd name="T8" fmla="*/ 3674 w 5250"/>
                <a:gd name="T9" fmla="*/ 319 h 4460"/>
                <a:gd name="T10" fmla="*/ 3058 w 5250"/>
                <a:gd name="T11" fmla="*/ 330 h 4460"/>
                <a:gd name="T12" fmla="*/ 2922 w 5250"/>
                <a:gd name="T13" fmla="*/ 330 h 4460"/>
                <a:gd name="T14" fmla="*/ 2974 w 5250"/>
                <a:gd name="T15" fmla="*/ 203 h 4460"/>
                <a:gd name="T16" fmla="*/ 2752 w 5250"/>
                <a:gd name="T17" fmla="*/ 149 h 4460"/>
                <a:gd name="T18" fmla="*/ 2402 w 5250"/>
                <a:gd name="T19" fmla="*/ 890 h 4460"/>
                <a:gd name="T20" fmla="*/ 2075 w 5250"/>
                <a:gd name="T21" fmla="*/ 1039 h 4460"/>
                <a:gd name="T22" fmla="*/ 1820 w 5250"/>
                <a:gd name="T23" fmla="*/ 1748 h 4460"/>
                <a:gd name="T24" fmla="*/ 1588 w 5250"/>
                <a:gd name="T25" fmla="*/ 1802 h 4460"/>
                <a:gd name="T26" fmla="*/ 1566 w 5250"/>
                <a:gd name="T27" fmla="*/ 1345 h 4460"/>
                <a:gd name="T28" fmla="*/ 1355 w 5250"/>
                <a:gd name="T29" fmla="*/ 1261 h 4460"/>
                <a:gd name="T30" fmla="*/ 984 w 5250"/>
                <a:gd name="T31" fmla="*/ 1875 h 4460"/>
                <a:gd name="T32" fmla="*/ 571 w 5250"/>
                <a:gd name="T33" fmla="*/ 1780 h 4460"/>
                <a:gd name="T34" fmla="*/ 497 w 5250"/>
                <a:gd name="T35" fmla="*/ 1854 h 4460"/>
                <a:gd name="T36" fmla="*/ 666 w 5250"/>
                <a:gd name="T37" fmla="*/ 2013 h 4460"/>
                <a:gd name="T38" fmla="*/ 506 w 5250"/>
                <a:gd name="T39" fmla="*/ 2521 h 4460"/>
                <a:gd name="T40" fmla="*/ 200 w 5250"/>
                <a:gd name="T41" fmla="*/ 2511 h 4460"/>
                <a:gd name="T42" fmla="*/ 327 w 5250"/>
                <a:gd name="T43" fmla="*/ 2690 h 4460"/>
                <a:gd name="T44" fmla="*/ 274 w 5250"/>
                <a:gd name="T45" fmla="*/ 2965 h 4460"/>
                <a:gd name="T46" fmla="*/ 0 w 5250"/>
                <a:gd name="T47" fmla="*/ 3007 h 4460"/>
                <a:gd name="T48" fmla="*/ 211 w 5250"/>
                <a:gd name="T49" fmla="*/ 3050 h 4460"/>
                <a:gd name="T50" fmla="*/ 127 w 5250"/>
                <a:gd name="T51" fmla="*/ 3368 h 4460"/>
                <a:gd name="T52" fmla="*/ 295 w 5250"/>
                <a:gd name="T53" fmla="*/ 3431 h 4460"/>
                <a:gd name="T54" fmla="*/ 211 w 5250"/>
                <a:gd name="T55" fmla="*/ 3769 h 4460"/>
                <a:gd name="T56" fmla="*/ 274 w 5250"/>
                <a:gd name="T57" fmla="*/ 4140 h 4460"/>
                <a:gd name="T58" fmla="*/ 295 w 5250"/>
                <a:gd name="T59" fmla="*/ 4140 h 4460"/>
                <a:gd name="T60" fmla="*/ 676 w 5250"/>
                <a:gd name="T61" fmla="*/ 4383 h 4460"/>
                <a:gd name="T62" fmla="*/ 1588 w 5250"/>
                <a:gd name="T63" fmla="*/ 4172 h 4460"/>
                <a:gd name="T64" fmla="*/ 2053 w 5250"/>
                <a:gd name="T65" fmla="*/ 4310 h 4460"/>
                <a:gd name="T66" fmla="*/ 2678 w 5250"/>
                <a:gd name="T67" fmla="*/ 4108 h 4460"/>
                <a:gd name="T68" fmla="*/ 3419 w 5250"/>
                <a:gd name="T69" fmla="*/ 3855 h 4460"/>
                <a:gd name="T70" fmla="*/ 3831 w 5250"/>
                <a:gd name="T71" fmla="*/ 3896 h 4460"/>
                <a:gd name="T72" fmla="*/ 3853 w 5250"/>
                <a:gd name="T73" fmla="*/ 3844 h 4460"/>
                <a:gd name="T74" fmla="*/ 4128 w 5250"/>
                <a:gd name="T75" fmla="*/ 3929 h 4460"/>
                <a:gd name="T76" fmla="*/ 4128 w 5250"/>
                <a:gd name="T77" fmla="*/ 3431 h 4460"/>
                <a:gd name="T78" fmla="*/ 3980 w 5250"/>
                <a:gd name="T79" fmla="*/ 3282 h 4460"/>
                <a:gd name="T80" fmla="*/ 4139 w 5250"/>
                <a:gd name="T81" fmla="*/ 2785 h 4460"/>
                <a:gd name="T82" fmla="*/ 4583 w 5250"/>
                <a:gd name="T83" fmla="*/ 2435 h 4460"/>
                <a:gd name="T84" fmla="*/ 4562 w 5250"/>
                <a:gd name="T85" fmla="*/ 2256 h 4460"/>
                <a:gd name="T86" fmla="*/ 4402 w 5250"/>
                <a:gd name="T87" fmla="*/ 2256 h 4460"/>
                <a:gd name="T88" fmla="*/ 4402 w 5250"/>
                <a:gd name="T89" fmla="*/ 2065 h 4460"/>
                <a:gd name="T90" fmla="*/ 4742 w 5250"/>
                <a:gd name="T91" fmla="*/ 1802 h 4460"/>
                <a:gd name="T92" fmla="*/ 5240 w 5250"/>
                <a:gd name="T93" fmla="*/ 1345 h 4460"/>
                <a:gd name="T94" fmla="*/ 5249 w 5250"/>
                <a:gd name="T95" fmla="*/ 1334 h 4460"/>
                <a:gd name="T96" fmla="*/ 4678 w 5250"/>
                <a:gd name="T97" fmla="*/ 1250 h 4460"/>
                <a:gd name="T98" fmla="*/ 4180 w 5250"/>
                <a:gd name="T99" fmla="*/ 974 h 446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</a:cxnLst>
              <a:rect l="0" t="0" r="r" b="b"/>
              <a:pathLst>
                <a:path w="5250" h="4460">
                  <a:moveTo>
                    <a:pt x="4180" y="974"/>
                  </a:moveTo>
                  <a:lnTo>
                    <a:pt x="4180" y="974"/>
                  </a:lnTo>
                  <a:cubicBezTo>
                    <a:pt x="4180" y="763"/>
                    <a:pt x="4499" y="233"/>
                    <a:pt x="4286" y="117"/>
                  </a:cubicBezTo>
                  <a:cubicBezTo>
                    <a:pt x="4075" y="0"/>
                    <a:pt x="4042" y="181"/>
                    <a:pt x="4042" y="181"/>
                  </a:cubicBezTo>
                  <a:cubicBezTo>
                    <a:pt x="4042" y="181"/>
                    <a:pt x="3853" y="138"/>
                    <a:pt x="3674" y="319"/>
                  </a:cubicBezTo>
                  <a:cubicBezTo>
                    <a:pt x="3674" y="319"/>
                    <a:pt x="3588" y="33"/>
                    <a:pt x="3058" y="330"/>
                  </a:cubicBezTo>
                  <a:cubicBezTo>
                    <a:pt x="2922" y="330"/>
                    <a:pt x="2922" y="330"/>
                    <a:pt x="2922" y="330"/>
                  </a:cubicBezTo>
                  <a:cubicBezTo>
                    <a:pt x="2974" y="203"/>
                    <a:pt x="2974" y="203"/>
                    <a:pt x="2974" y="203"/>
                  </a:cubicBezTo>
                  <a:cubicBezTo>
                    <a:pt x="2974" y="203"/>
                    <a:pt x="2836" y="65"/>
                    <a:pt x="2752" y="149"/>
                  </a:cubicBezTo>
                  <a:cubicBezTo>
                    <a:pt x="2657" y="244"/>
                    <a:pt x="2402" y="709"/>
                    <a:pt x="2402" y="890"/>
                  </a:cubicBezTo>
                  <a:cubicBezTo>
                    <a:pt x="2402" y="890"/>
                    <a:pt x="2075" y="923"/>
                    <a:pt x="2075" y="1039"/>
                  </a:cubicBezTo>
                  <a:cubicBezTo>
                    <a:pt x="2075" y="1166"/>
                    <a:pt x="1820" y="1748"/>
                    <a:pt x="1820" y="1748"/>
                  </a:cubicBezTo>
                  <a:cubicBezTo>
                    <a:pt x="1588" y="1802"/>
                    <a:pt x="1588" y="1802"/>
                    <a:pt x="1588" y="1802"/>
                  </a:cubicBezTo>
                  <a:cubicBezTo>
                    <a:pt x="1588" y="1802"/>
                    <a:pt x="1333" y="1578"/>
                    <a:pt x="1566" y="1345"/>
                  </a:cubicBezTo>
                  <a:cubicBezTo>
                    <a:pt x="1566" y="1345"/>
                    <a:pt x="1450" y="1166"/>
                    <a:pt x="1355" y="1261"/>
                  </a:cubicBezTo>
                  <a:cubicBezTo>
                    <a:pt x="1258" y="1356"/>
                    <a:pt x="984" y="1875"/>
                    <a:pt x="984" y="1875"/>
                  </a:cubicBezTo>
                  <a:cubicBezTo>
                    <a:pt x="984" y="1875"/>
                    <a:pt x="709" y="1927"/>
                    <a:pt x="571" y="1780"/>
                  </a:cubicBezTo>
                  <a:cubicBezTo>
                    <a:pt x="497" y="1854"/>
                    <a:pt x="497" y="1854"/>
                    <a:pt x="497" y="1854"/>
                  </a:cubicBezTo>
                  <a:cubicBezTo>
                    <a:pt x="666" y="2013"/>
                    <a:pt x="666" y="2013"/>
                    <a:pt x="666" y="2013"/>
                  </a:cubicBezTo>
                  <a:cubicBezTo>
                    <a:pt x="506" y="2521"/>
                    <a:pt x="506" y="2521"/>
                    <a:pt x="506" y="2521"/>
                  </a:cubicBezTo>
                  <a:cubicBezTo>
                    <a:pt x="506" y="2521"/>
                    <a:pt x="274" y="2435"/>
                    <a:pt x="200" y="2511"/>
                  </a:cubicBezTo>
                  <a:cubicBezTo>
                    <a:pt x="127" y="2584"/>
                    <a:pt x="327" y="2595"/>
                    <a:pt x="327" y="2690"/>
                  </a:cubicBezTo>
                  <a:cubicBezTo>
                    <a:pt x="327" y="2785"/>
                    <a:pt x="274" y="2965"/>
                    <a:pt x="274" y="2965"/>
                  </a:cubicBezTo>
                  <a:cubicBezTo>
                    <a:pt x="274" y="2965"/>
                    <a:pt x="0" y="2870"/>
                    <a:pt x="0" y="3007"/>
                  </a:cubicBezTo>
                  <a:cubicBezTo>
                    <a:pt x="0" y="3144"/>
                    <a:pt x="211" y="2965"/>
                    <a:pt x="211" y="3050"/>
                  </a:cubicBezTo>
                  <a:cubicBezTo>
                    <a:pt x="211" y="3144"/>
                    <a:pt x="62" y="3293"/>
                    <a:pt x="127" y="3368"/>
                  </a:cubicBezTo>
                  <a:cubicBezTo>
                    <a:pt x="200" y="3431"/>
                    <a:pt x="295" y="3325"/>
                    <a:pt x="295" y="3431"/>
                  </a:cubicBezTo>
                  <a:cubicBezTo>
                    <a:pt x="295" y="3536"/>
                    <a:pt x="211" y="3769"/>
                    <a:pt x="211" y="3769"/>
                  </a:cubicBezTo>
                  <a:cubicBezTo>
                    <a:pt x="211" y="3769"/>
                    <a:pt x="284" y="3950"/>
                    <a:pt x="274" y="4140"/>
                  </a:cubicBezTo>
                  <a:cubicBezTo>
                    <a:pt x="284" y="4140"/>
                    <a:pt x="295" y="4140"/>
                    <a:pt x="295" y="4140"/>
                  </a:cubicBezTo>
                  <a:cubicBezTo>
                    <a:pt x="381" y="4140"/>
                    <a:pt x="603" y="4459"/>
                    <a:pt x="676" y="4383"/>
                  </a:cubicBezTo>
                  <a:cubicBezTo>
                    <a:pt x="752" y="4310"/>
                    <a:pt x="1269" y="4172"/>
                    <a:pt x="1588" y="4172"/>
                  </a:cubicBezTo>
                  <a:cubicBezTo>
                    <a:pt x="1915" y="4172"/>
                    <a:pt x="1915" y="4342"/>
                    <a:pt x="2053" y="4310"/>
                  </a:cubicBezTo>
                  <a:cubicBezTo>
                    <a:pt x="2202" y="4267"/>
                    <a:pt x="2454" y="4226"/>
                    <a:pt x="2678" y="4108"/>
                  </a:cubicBezTo>
                  <a:cubicBezTo>
                    <a:pt x="2911" y="3981"/>
                    <a:pt x="3111" y="3855"/>
                    <a:pt x="3419" y="3855"/>
                  </a:cubicBezTo>
                  <a:cubicBezTo>
                    <a:pt x="3598" y="3855"/>
                    <a:pt x="3736" y="3875"/>
                    <a:pt x="3831" y="3896"/>
                  </a:cubicBezTo>
                  <a:cubicBezTo>
                    <a:pt x="3831" y="3875"/>
                    <a:pt x="3842" y="3855"/>
                    <a:pt x="3853" y="3844"/>
                  </a:cubicBezTo>
                  <a:cubicBezTo>
                    <a:pt x="3906" y="3791"/>
                    <a:pt x="4085" y="3896"/>
                    <a:pt x="4128" y="3929"/>
                  </a:cubicBezTo>
                  <a:cubicBezTo>
                    <a:pt x="4150" y="3769"/>
                    <a:pt x="4180" y="3485"/>
                    <a:pt x="4128" y="3431"/>
                  </a:cubicBezTo>
                  <a:cubicBezTo>
                    <a:pt x="4053" y="3357"/>
                    <a:pt x="3980" y="3282"/>
                    <a:pt x="3980" y="3282"/>
                  </a:cubicBezTo>
                  <a:cubicBezTo>
                    <a:pt x="3980" y="3282"/>
                    <a:pt x="4139" y="3134"/>
                    <a:pt x="4139" y="2785"/>
                  </a:cubicBezTo>
                  <a:cubicBezTo>
                    <a:pt x="4139" y="2446"/>
                    <a:pt x="4583" y="2435"/>
                    <a:pt x="4583" y="2435"/>
                  </a:cubicBezTo>
                  <a:cubicBezTo>
                    <a:pt x="4562" y="2256"/>
                    <a:pt x="4562" y="2256"/>
                    <a:pt x="4562" y="2256"/>
                  </a:cubicBezTo>
                  <a:cubicBezTo>
                    <a:pt x="4402" y="2256"/>
                    <a:pt x="4402" y="2256"/>
                    <a:pt x="4402" y="2256"/>
                  </a:cubicBezTo>
                  <a:cubicBezTo>
                    <a:pt x="4402" y="2065"/>
                    <a:pt x="4402" y="2065"/>
                    <a:pt x="4402" y="2065"/>
                  </a:cubicBezTo>
                  <a:cubicBezTo>
                    <a:pt x="4742" y="1802"/>
                    <a:pt x="4742" y="1802"/>
                    <a:pt x="4742" y="1802"/>
                  </a:cubicBezTo>
                  <a:cubicBezTo>
                    <a:pt x="4742" y="1567"/>
                    <a:pt x="5144" y="1431"/>
                    <a:pt x="5240" y="1345"/>
                  </a:cubicBezTo>
                  <a:cubicBezTo>
                    <a:pt x="5240" y="1345"/>
                    <a:pt x="5240" y="1334"/>
                    <a:pt x="5249" y="1334"/>
                  </a:cubicBezTo>
                  <a:cubicBezTo>
                    <a:pt x="5154" y="1304"/>
                    <a:pt x="4975" y="1250"/>
                    <a:pt x="4678" y="1250"/>
                  </a:cubicBezTo>
                  <a:cubicBezTo>
                    <a:pt x="4223" y="1250"/>
                    <a:pt x="4180" y="1186"/>
                    <a:pt x="4180" y="974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5" name="Freeform 38"/>
            <p:cNvSpPr>
              <a:spLocks noChangeArrowheads="1"/>
            </p:cNvSpPr>
            <p:nvPr/>
          </p:nvSpPr>
          <p:spPr bwMode="auto">
            <a:xfrm>
              <a:off x="2233" y="3456"/>
              <a:ext cx="1382" cy="1447"/>
            </a:xfrm>
            <a:custGeom>
              <a:avLst/>
              <a:gdLst>
                <a:gd name="T0" fmla="*/ 5930 w 6099"/>
                <a:gd name="T1" fmla="*/ 1769 h 6386"/>
                <a:gd name="T2" fmla="*/ 5930 w 6099"/>
                <a:gd name="T3" fmla="*/ 1769 h 6386"/>
                <a:gd name="T4" fmla="*/ 5484 w 6099"/>
                <a:gd name="T5" fmla="*/ 1726 h 6386"/>
                <a:gd name="T6" fmla="*/ 5262 w 6099"/>
                <a:gd name="T7" fmla="*/ 2002 h 6386"/>
                <a:gd name="T8" fmla="*/ 5178 w 6099"/>
                <a:gd name="T9" fmla="*/ 1642 h 6386"/>
                <a:gd name="T10" fmla="*/ 5029 w 6099"/>
                <a:gd name="T11" fmla="*/ 1483 h 6386"/>
                <a:gd name="T12" fmla="*/ 5283 w 6099"/>
                <a:gd name="T13" fmla="*/ 1282 h 6386"/>
                <a:gd name="T14" fmla="*/ 5040 w 6099"/>
                <a:gd name="T15" fmla="*/ 1049 h 6386"/>
                <a:gd name="T16" fmla="*/ 4807 w 6099"/>
                <a:gd name="T17" fmla="*/ 1166 h 6386"/>
                <a:gd name="T18" fmla="*/ 3939 w 6099"/>
                <a:gd name="T19" fmla="*/ 1155 h 6386"/>
                <a:gd name="T20" fmla="*/ 3949 w 6099"/>
                <a:gd name="T21" fmla="*/ 1461 h 6386"/>
                <a:gd name="T22" fmla="*/ 3717 w 6099"/>
                <a:gd name="T23" fmla="*/ 1101 h 6386"/>
                <a:gd name="T24" fmla="*/ 3430 w 6099"/>
                <a:gd name="T25" fmla="*/ 974 h 6386"/>
                <a:gd name="T26" fmla="*/ 2933 w 6099"/>
                <a:gd name="T27" fmla="*/ 700 h 6386"/>
                <a:gd name="T28" fmla="*/ 2435 w 6099"/>
                <a:gd name="T29" fmla="*/ 784 h 6386"/>
                <a:gd name="T30" fmla="*/ 2096 w 6099"/>
                <a:gd name="T31" fmla="*/ 741 h 6386"/>
                <a:gd name="T32" fmla="*/ 1831 w 6099"/>
                <a:gd name="T33" fmla="*/ 847 h 6386"/>
                <a:gd name="T34" fmla="*/ 1588 w 6099"/>
                <a:gd name="T35" fmla="*/ 679 h 6386"/>
                <a:gd name="T36" fmla="*/ 1112 w 6099"/>
                <a:gd name="T37" fmla="*/ 392 h 6386"/>
                <a:gd name="T38" fmla="*/ 879 w 6099"/>
                <a:gd name="T39" fmla="*/ 0 h 6386"/>
                <a:gd name="T40" fmla="*/ 657 w 6099"/>
                <a:gd name="T41" fmla="*/ 265 h 6386"/>
                <a:gd name="T42" fmla="*/ 265 w 6099"/>
                <a:gd name="T43" fmla="*/ 435 h 6386"/>
                <a:gd name="T44" fmla="*/ 254 w 6099"/>
                <a:gd name="T45" fmla="*/ 836 h 6386"/>
                <a:gd name="T46" fmla="*/ 0 w 6099"/>
                <a:gd name="T47" fmla="*/ 1112 h 6386"/>
                <a:gd name="T48" fmla="*/ 159 w 6099"/>
                <a:gd name="T49" fmla="*/ 1758 h 6386"/>
                <a:gd name="T50" fmla="*/ 795 w 6099"/>
                <a:gd name="T51" fmla="*/ 2267 h 6386"/>
                <a:gd name="T52" fmla="*/ 1090 w 6099"/>
                <a:gd name="T53" fmla="*/ 2319 h 6386"/>
                <a:gd name="T54" fmla="*/ 1207 w 6099"/>
                <a:gd name="T55" fmla="*/ 2838 h 6386"/>
                <a:gd name="T56" fmla="*/ 1588 w 6099"/>
                <a:gd name="T57" fmla="*/ 2954 h 6386"/>
                <a:gd name="T58" fmla="*/ 1514 w 6099"/>
                <a:gd name="T59" fmla="*/ 3420 h 6386"/>
                <a:gd name="T60" fmla="*/ 1715 w 6099"/>
                <a:gd name="T61" fmla="*/ 3747 h 6386"/>
                <a:gd name="T62" fmla="*/ 2107 w 6099"/>
                <a:gd name="T63" fmla="*/ 3728 h 6386"/>
                <a:gd name="T64" fmla="*/ 2277 w 6099"/>
                <a:gd name="T65" fmla="*/ 4129 h 6386"/>
                <a:gd name="T66" fmla="*/ 2404 w 6099"/>
                <a:gd name="T67" fmla="*/ 4542 h 6386"/>
                <a:gd name="T68" fmla="*/ 2573 w 6099"/>
                <a:gd name="T69" fmla="*/ 4891 h 6386"/>
                <a:gd name="T70" fmla="*/ 2743 w 6099"/>
                <a:gd name="T71" fmla="*/ 5230 h 6386"/>
                <a:gd name="T72" fmla="*/ 2678 w 6099"/>
                <a:gd name="T73" fmla="*/ 5432 h 6386"/>
                <a:gd name="T74" fmla="*/ 2838 w 6099"/>
                <a:gd name="T75" fmla="*/ 5865 h 6386"/>
                <a:gd name="T76" fmla="*/ 3060 w 6099"/>
                <a:gd name="T77" fmla="*/ 6215 h 6386"/>
                <a:gd name="T78" fmla="*/ 3314 w 6099"/>
                <a:gd name="T79" fmla="*/ 6385 h 6386"/>
                <a:gd name="T80" fmla="*/ 3642 w 6099"/>
                <a:gd name="T81" fmla="*/ 6204 h 6386"/>
                <a:gd name="T82" fmla="*/ 3579 w 6099"/>
                <a:gd name="T83" fmla="*/ 5833 h 6386"/>
                <a:gd name="T84" fmla="*/ 3663 w 6099"/>
                <a:gd name="T85" fmla="*/ 5495 h 6386"/>
                <a:gd name="T86" fmla="*/ 3495 w 6099"/>
                <a:gd name="T87" fmla="*/ 5432 h 6386"/>
                <a:gd name="T88" fmla="*/ 3579 w 6099"/>
                <a:gd name="T89" fmla="*/ 5114 h 6386"/>
                <a:gd name="T90" fmla="*/ 3368 w 6099"/>
                <a:gd name="T91" fmla="*/ 5071 h 6386"/>
                <a:gd name="T92" fmla="*/ 3642 w 6099"/>
                <a:gd name="T93" fmla="*/ 5029 h 6386"/>
                <a:gd name="T94" fmla="*/ 3695 w 6099"/>
                <a:gd name="T95" fmla="*/ 4754 h 6386"/>
                <a:gd name="T96" fmla="*/ 3568 w 6099"/>
                <a:gd name="T97" fmla="*/ 4575 h 6386"/>
                <a:gd name="T98" fmla="*/ 3874 w 6099"/>
                <a:gd name="T99" fmla="*/ 4585 h 6386"/>
                <a:gd name="T100" fmla="*/ 4034 w 6099"/>
                <a:gd name="T101" fmla="*/ 4077 h 6386"/>
                <a:gd name="T102" fmla="*/ 3865 w 6099"/>
                <a:gd name="T103" fmla="*/ 3918 h 6386"/>
                <a:gd name="T104" fmla="*/ 3939 w 6099"/>
                <a:gd name="T105" fmla="*/ 3844 h 6386"/>
                <a:gd name="T106" fmla="*/ 4352 w 6099"/>
                <a:gd name="T107" fmla="*/ 3939 h 6386"/>
                <a:gd name="T108" fmla="*/ 4723 w 6099"/>
                <a:gd name="T109" fmla="*/ 3325 h 6386"/>
                <a:gd name="T110" fmla="*/ 4934 w 6099"/>
                <a:gd name="T111" fmla="*/ 3409 h 6386"/>
                <a:gd name="T112" fmla="*/ 4956 w 6099"/>
                <a:gd name="T113" fmla="*/ 3866 h 6386"/>
                <a:gd name="T114" fmla="*/ 5188 w 6099"/>
                <a:gd name="T115" fmla="*/ 3812 h 6386"/>
                <a:gd name="T116" fmla="*/ 5443 w 6099"/>
                <a:gd name="T117" fmla="*/ 3103 h 6386"/>
                <a:gd name="T118" fmla="*/ 5770 w 6099"/>
                <a:gd name="T119" fmla="*/ 2954 h 6386"/>
                <a:gd name="T120" fmla="*/ 6098 w 6099"/>
                <a:gd name="T121" fmla="*/ 2245 h 6386"/>
                <a:gd name="T122" fmla="*/ 5930 w 6099"/>
                <a:gd name="T123" fmla="*/ 1769 h 6386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6099" h="6386">
                  <a:moveTo>
                    <a:pt x="5930" y="1769"/>
                  </a:moveTo>
                  <a:lnTo>
                    <a:pt x="5930" y="1769"/>
                  </a:lnTo>
                  <a:cubicBezTo>
                    <a:pt x="5484" y="1726"/>
                    <a:pt x="5484" y="1726"/>
                    <a:pt x="5484" y="1726"/>
                  </a:cubicBezTo>
                  <a:cubicBezTo>
                    <a:pt x="5262" y="2002"/>
                    <a:pt x="5262" y="2002"/>
                    <a:pt x="5262" y="2002"/>
                  </a:cubicBezTo>
                  <a:cubicBezTo>
                    <a:pt x="5262" y="2002"/>
                    <a:pt x="5061" y="1885"/>
                    <a:pt x="5178" y="1642"/>
                  </a:cubicBezTo>
                  <a:cubicBezTo>
                    <a:pt x="5029" y="1483"/>
                    <a:pt x="5029" y="1483"/>
                    <a:pt x="5029" y="1483"/>
                  </a:cubicBezTo>
                  <a:cubicBezTo>
                    <a:pt x="5283" y="1282"/>
                    <a:pt x="5283" y="1282"/>
                    <a:pt x="5283" y="1282"/>
                  </a:cubicBezTo>
                  <a:cubicBezTo>
                    <a:pt x="5040" y="1049"/>
                    <a:pt x="5040" y="1049"/>
                    <a:pt x="5040" y="1049"/>
                  </a:cubicBezTo>
                  <a:cubicBezTo>
                    <a:pt x="4807" y="1166"/>
                    <a:pt x="4807" y="1166"/>
                    <a:pt x="4807" y="1166"/>
                  </a:cubicBezTo>
                  <a:cubicBezTo>
                    <a:pt x="4807" y="1166"/>
                    <a:pt x="4574" y="868"/>
                    <a:pt x="3939" y="1155"/>
                  </a:cubicBezTo>
                  <a:cubicBezTo>
                    <a:pt x="3939" y="1155"/>
                    <a:pt x="4066" y="1334"/>
                    <a:pt x="3949" y="1461"/>
                  </a:cubicBezTo>
                  <a:cubicBezTo>
                    <a:pt x="3833" y="1577"/>
                    <a:pt x="3409" y="1334"/>
                    <a:pt x="3717" y="1101"/>
                  </a:cubicBezTo>
                  <a:cubicBezTo>
                    <a:pt x="3717" y="1101"/>
                    <a:pt x="3738" y="901"/>
                    <a:pt x="3430" y="974"/>
                  </a:cubicBezTo>
                  <a:cubicBezTo>
                    <a:pt x="3124" y="1058"/>
                    <a:pt x="3420" y="752"/>
                    <a:pt x="2933" y="700"/>
                  </a:cubicBezTo>
                  <a:cubicBezTo>
                    <a:pt x="2435" y="636"/>
                    <a:pt x="2435" y="784"/>
                    <a:pt x="2435" y="784"/>
                  </a:cubicBezTo>
                  <a:cubicBezTo>
                    <a:pt x="2435" y="784"/>
                    <a:pt x="2213" y="858"/>
                    <a:pt x="2096" y="741"/>
                  </a:cubicBezTo>
                  <a:cubicBezTo>
                    <a:pt x="2096" y="741"/>
                    <a:pt x="1937" y="741"/>
                    <a:pt x="1831" y="847"/>
                  </a:cubicBezTo>
                  <a:cubicBezTo>
                    <a:pt x="1726" y="953"/>
                    <a:pt x="1588" y="795"/>
                    <a:pt x="1588" y="679"/>
                  </a:cubicBezTo>
                  <a:cubicBezTo>
                    <a:pt x="1588" y="562"/>
                    <a:pt x="1112" y="392"/>
                    <a:pt x="1112" y="392"/>
                  </a:cubicBezTo>
                  <a:cubicBezTo>
                    <a:pt x="1112" y="392"/>
                    <a:pt x="1312" y="54"/>
                    <a:pt x="879" y="0"/>
                  </a:cubicBezTo>
                  <a:cubicBezTo>
                    <a:pt x="657" y="265"/>
                    <a:pt x="657" y="265"/>
                    <a:pt x="657" y="265"/>
                  </a:cubicBezTo>
                  <a:cubicBezTo>
                    <a:pt x="657" y="265"/>
                    <a:pt x="338" y="349"/>
                    <a:pt x="265" y="435"/>
                  </a:cubicBezTo>
                  <a:cubicBezTo>
                    <a:pt x="181" y="509"/>
                    <a:pt x="254" y="836"/>
                    <a:pt x="254" y="836"/>
                  </a:cubicBezTo>
                  <a:cubicBezTo>
                    <a:pt x="0" y="1112"/>
                    <a:pt x="0" y="1112"/>
                    <a:pt x="0" y="1112"/>
                  </a:cubicBezTo>
                  <a:cubicBezTo>
                    <a:pt x="202" y="1271"/>
                    <a:pt x="213" y="1536"/>
                    <a:pt x="159" y="1758"/>
                  </a:cubicBezTo>
                  <a:cubicBezTo>
                    <a:pt x="392" y="1810"/>
                    <a:pt x="700" y="2181"/>
                    <a:pt x="795" y="2267"/>
                  </a:cubicBezTo>
                  <a:cubicBezTo>
                    <a:pt x="890" y="2372"/>
                    <a:pt x="1090" y="2319"/>
                    <a:pt x="1090" y="2319"/>
                  </a:cubicBezTo>
                  <a:cubicBezTo>
                    <a:pt x="1207" y="2838"/>
                    <a:pt x="1207" y="2838"/>
                    <a:pt x="1207" y="2838"/>
                  </a:cubicBezTo>
                  <a:cubicBezTo>
                    <a:pt x="1207" y="2838"/>
                    <a:pt x="1514" y="2879"/>
                    <a:pt x="1588" y="2954"/>
                  </a:cubicBezTo>
                  <a:cubicBezTo>
                    <a:pt x="1663" y="3028"/>
                    <a:pt x="1514" y="3420"/>
                    <a:pt x="1514" y="3420"/>
                  </a:cubicBezTo>
                  <a:cubicBezTo>
                    <a:pt x="1715" y="3747"/>
                    <a:pt x="1715" y="3747"/>
                    <a:pt x="1715" y="3747"/>
                  </a:cubicBezTo>
                  <a:cubicBezTo>
                    <a:pt x="1715" y="3747"/>
                    <a:pt x="1980" y="3674"/>
                    <a:pt x="2107" y="3728"/>
                  </a:cubicBezTo>
                  <a:cubicBezTo>
                    <a:pt x="2234" y="3780"/>
                    <a:pt x="2191" y="4045"/>
                    <a:pt x="2277" y="4129"/>
                  </a:cubicBezTo>
                  <a:cubicBezTo>
                    <a:pt x="2372" y="4215"/>
                    <a:pt x="2383" y="4521"/>
                    <a:pt x="2404" y="4542"/>
                  </a:cubicBezTo>
                  <a:cubicBezTo>
                    <a:pt x="2424" y="4564"/>
                    <a:pt x="2637" y="4594"/>
                    <a:pt x="2573" y="4891"/>
                  </a:cubicBezTo>
                  <a:cubicBezTo>
                    <a:pt x="2499" y="5189"/>
                    <a:pt x="2648" y="5135"/>
                    <a:pt x="2743" y="5230"/>
                  </a:cubicBezTo>
                  <a:cubicBezTo>
                    <a:pt x="2838" y="5325"/>
                    <a:pt x="2764" y="5346"/>
                    <a:pt x="2678" y="5432"/>
                  </a:cubicBezTo>
                  <a:cubicBezTo>
                    <a:pt x="2583" y="5527"/>
                    <a:pt x="2753" y="5686"/>
                    <a:pt x="2838" y="5865"/>
                  </a:cubicBezTo>
                  <a:cubicBezTo>
                    <a:pt x="2933" y="6045"/>
                    <a:pt x="2954" y="6109"/>
                    <a:pt x="3060" y="6215"/>
                  </a:cubicBezTo>
                  <a:cubicBezTo>
                    <a:pt x="3124" y="6268"/>
                    <a:pt x="3230" y="6342"/>
                    <a:pt x="3314" y="6385"/>
                  </a:cubicBezTo>
                  <a:cubicBezTo>
                    <a:pt x="3387" y="6342"/>
                    <a:pt x="3568" y="6225"/>
                    <a:pt x="3642" y="6204"/>
                  </a:cubicBezTo>
                  <a:cubicBezTo>
                    <a:pt x="3652" y="6014"/>
                    <a:pt x="3579" y="5833"/>
                    <a:pt x="3579" y="5833"/>
                  </a:cubicBezTo>
                  <a:cubicBezTo>
                    <a:pt x="3579" y="5833"/>
                    <a:pt x="3663" y="5600"/>
                    <a:pt x="3663" y="5495"/>
                  </a:cubicBezTo>
                  <a:cubicBezTo>
                    <a:pt x="3663" y="5389"/>
                    <a:pt x="3568" y="5495"/>
                    <a:pt x="3495" y="5432"/>
                  </a:cubicBezTo>
                  <a:cubicBezTo>
                    <a:pt x="3430" y="5357"/>
                    <a:pt x="3579" y="5208"/>
                    <a:pt x="3579" y="5114"/>
                  </a:cubicBezTo>
                  <a:cubicBezTo>
                    <a:pt x="3579" y="5029"/>
                    <a:pt x="3368" y="5208"/>
                    <a:pt x="3368" y="5071"/>
                  </a:cubicBezTo>
                  <a:cubicBezTo>
                    <a:pt x="3368" y="4934"/>
                    <a:pt x="3642" y="5029"/>
                    <a:pt x="3642" y="5029"/>
                  </a:cubicBezTo>
                  <a:cubicBezTo>
                    <a:pt x="3642" y="5029"/>
                    <a:pt x="3695" y="4849"/>
                    <a:pt x="3695" y="4754"/>
                  </a:cubicBezTo>
                  <a:cubicBezTo>
                    <a:pt x="3695" y="4659"/>
                    <a:pt x="3495" y="4648"/>
                    <a:pt x="3568" y="4575"/>
                  </a:cubicBezTo>
                  <a:cubicBezTo>
                    <a:pt x="3642" y="4499"/>
                    <a:pt x="3874" y="4585"/>
                    <a:pt x="3874" y="4585"/>
                  </a:cubicBezTo>
                  <a:cubicBezTo>
                    <a:pt x="4034" y="4077"/>
                    <a:pt x="4034" y="4077"/>
                    <a:pt x="4034" y="4077"/>
                  </a:cubicBezTo>
                  <a:cubicBezTo>
                    <a:pt x="3865" y="3918"/>
                    <a:pt x="3865" y="3918"/>
                    <a:pt x="3865" y="3918"/>
                  </a:cubicBezTo>
                  <a:cubicBezTo>
                    <a:pt x="3939" y="3844"/>
                    <a:pt x="3939" y="3844"/>
                    <a:pt x="3939" y="3844"/>
                  </a:cubicBezTo>
                  <a:cubicBezTo>
                    <a:pt x="4077" y="3991"/>
                    <a:pt x="4352" y="3939"/>
                    <a:pt x="4352" y="3939"/>
                  </a:cubicBezTo>
                  <a:cubicBezTo>
                    <a:pt x="4352" y="3939"/>
                    <a:pt x="4626" y="3420"/>
                    <a:pt x="4723" y="3325"/>
                  </a:cubicBezTo>
                  <a:cubicBezTo>
                    <a:pt x="4818" y="3230"/>
                    <a:pt x="4934" y="3409"/>
                    <a:pt x="4934" y="3409"/>
                  </a:cubicBezTo>
                  <a:cubicBezTo>
                    <a:pt x="4701" y="3642"/>
                    <a:pt x="4956" y="3866"/>
                    <a:pt x="4956" y="3866"/>
                  </a:cubicBezTo>
                  <a:cubicBezTo>
                    <a:pt x="5188" y="3812"/>
                    <a:pt x="5188" y="3812"/>
                    <a:pt x="5188" y="3812"/>
                  </a:cubicBezTo>
                  <a:cubicBezTo>
                    <a:pt x="5188" y="3812"/>
                    <a:pt x="5443" y="3230"/>
                    <a:pt x="5443" y="3103"/>
                  </a:cubicBezTo>
                  <a:cubicBezTo>
                    <a:pt x="5443" y="2987"/>
                    <a:pt x="5770" y="2954"/>
                    <a:pt x="5770" y="2954"/>
                  </a:cubicBezTo>
                  <a:cubicBezTo>
                    <a:pt x="5770" y="2784"/>
                    <a:pt x="5992" y="2372"/>
                    <a:pt x="6098" y="2245"/>
                  </a:cubicBezTo>
                  <a:cubicBezTo>
                    <a:pt x="6014" y="2181"/>
                    <a:pt x="5876" y="2023"/>
                    <a:pt x="5930" y="176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6" name="Freeform 39"/>
            <p:cNvSpPr>
              <a:spLocks noChangeArrowheads="1"/>
            </p:cNvSpPr>
            <p:nvPr/>
          </p:nvSpPr>
          <p:spPr bwMode="auto">
            <a:xfrm>
              <a:off x="2284" y="2529"/>
              <a:ext cx="1387" cy="1283"/>
            </a:xfrm>
            <a:custGeom>
              <a:avLst/>
              <a:gdLst>
                <a:gd name="T0" fmla="*/ 5208 w 6119"/>
                <a:gd name="T1" fmla="*/ 4659 h 5664"/>
                <a:gd name="T2" fmla="*/ 5208 w 6119"/>
                <a:gd name="T3" fmla="*/ 4659 h 5664"/>
                <a:gd name="T4" fmla="*/ 5092 w 6119"/>
                <a:gd name="T5" fmla="*/ 4288 h 5664"/>
                <a:gd name="T6" fmla="*/ 5387 w 6119"/>
                <a:gd name="T7" fmla="*/ 4118 h 5664"/>
                <a:gd name="T8" fmla="*/ 5219 w 6119"/>
                <a:gd name="T9" fmla="*/ 3705 h 5664"/>
                <a:gd name="T10" fmla="*/ 5482 w 6119"/>
                <a:gd name="T11" fmla="*/ 3472 h 5664"/>
                <a:gd name="T12" fmla="*/ 5831 w 6119"/>
                <a:gd name="T13" fmla="*/ 3314 h 5664"/>
                <a:gd name="T14" fmla="*/ 5811 w 6119"/>
                <a:gd name="T15" fmla="*/ 3293 h 5664"/>
                <a:gd name="T16" fmla="*/ 6066 w 6119"/>
                <a:gd name="T17" fmla="*/ 2847 h 5664"/>
                <a:gd name="T18" fmla="*/ 5695 w 6119"/>
                <a:gd name="T19" fmla="*/ 2489 h 5664"/>
                <a:gd name="T20" fmla="*/ 5598 w 6119"/>
                <a:gd name="T21" fmla="*/ 2065 h 5664"/>
                <a:gd name="T22" fmla="*/ 5831 w 6119"/>
                <a:gd name="T23" fmla="*/ 1948 h 5664"/>
                <a:gd name="T24" fmla="*/ 5366 w 6119"/>
                <a:gd name="T25" fmla="*/ 1556 h 5664"/>
                <a:gd name="T26" fmla="*/ 5249 w 6119"/>
                <a:gd name="T27" fmla="*/ 1261 h 5664"/>
                <a:gd name="T28" fmla="*/ 4784 w 6119"/>
                <a:gd name="T29" fmla="*/ 1144 h 5664"/>
                <a:gd name="T30" fmla="*/ 5006 w 6119"/>
                <a:gd name="T31" fmla="*/ 910 h 5664"/>
                <a:gd name="T32" fmla="*/ 4932 w 6119"/>
                <a:gd name="T33" fmla="*/ 509 h 5664"/>
                <a:gd name="T34" fmla="*/ 5111 w 6119"/>
                <a:gd name="T35" fmla="*/ 244 h 5664"/>
                <a:gd name="T36" fmla="*/ 5102 w 6119"/>
                <a:gd name="T37" fmla="*/ 233 h 5664"/>
                <a:gd name="T38" fmla="*/ 4540 w 6119"/>
                <a:gd name="T39" fmla="*/ 298 h 5664"/>
                <a:gd name="T40" fmla="*/ 4372 w 6119"/>
                <a:gd name="T41" fmla="*/ 371 h 5664"/>
                <a:gd name="T42" fmla="*/ 4096 w 6119"/>
                <a:gd name="T43" fmla="*/ 1270 h 5664"/>
                <a:gd name="T44" fmla="*/ 3493 w 6119"/>
                <a:gd name="T45" fmla="*/ 1683 h 5664"/>
                <a:gd name="T46" fmla="*/ 3217 w 6119"/>
                <a:gd name="T47" fmla="*/ 1748 h 5664"/>
                <a:gd name="T48" fmla="*/ 2751 w 6119"/>
                <a:gd name="T49" fmla="*/ 2425 h 5664"/>
                <a:gd name="T50" fmla="*/ 2454 w 6119"/>
                <a:gd name="T51" fmla="*/ 2457 h 5664"/>
                <a:gd name="T52" fmla="*/ 2402 w 6119"/>
                <a:gd name="T53" fmla="*/ 2022 h 5664"/>
                <a:gd name="T54" fmla="*/ 2180 w 6119"/>
                <a:gd name="T55" fmla="*/ 2351 h 5664"/>
                <a:gd name="T56" fmla="*/ 1586 w 6119"/>
                <a:gd name="T57" fmla="*/ 2489 h 5664"/>
                <a:gd name="T58" fmla="*/ 1174 w 6119"/>
                <a:gd name="T59" fmla="*/ 2298 h 5664"/>
                <a:gd name="T60" fmla="*/ 855 w 6119"/>
                <a:gd name="T61" fmla="*/ 1959 h 5664"/>
                <a:gd name="T62" fmla="*/ 327 w 6119"/>
                <a:gd name="T63" fmla="*/ 1873 h 5664"/>
                <a:gd name="T64" fmla="*/ 168 w 6119"/>
                <a:gd name="T65" fmla="*/ 2203 h 5664"/>
                <a:gd name="T66" fmla="*/ 476 w 6119"/>
                <a:gd name="T67" fmla="*/ 2498 h 5664"/>
                <a:gd name="T68" fmla="*/ 433 w 6119"/>
                <a:gd name="T69" fmla="*/ 2763 h 5664"/>
                <a:gd name="T70" fmla="*/ 306 w 6119"/>
                <a:gd name="T71" fmla="*/ 2763 h 5664"/>
                <a:gd name="T72" fmla="*/ 252 w 6119"/>
                <a:gd name="T73" fmla="*/ 3028 h 5664"/>
                <a:gd name="T74" fmla="*/ 0 w 6119"/>
                <a:gd name="T75" fmla="*/ 3229 h 5664"/>
                <a:gd name="T76" fmla="*/ 655 w 6119"/>
                <a:gd name="T77" fmla="*/ 4086 h 5664"/>
                <a:gd name="T78" fmla="*/ 655 w 6119"/>
                <a:gd name="T79" fmla="*/ 4086 h 5664"/>
                <a:gd name="T80" fmla="*/ 888 w 6119"/>
                <a:gd name="T81" fmla="*/ 4478 h 5664"/>
                <a:gd name="T82" fmla="*/ 1364 w 6119"/>
                <a:gd name="T83" fmla="*/ 4765 h 5664"/>
                <a:gd name="T84" fmla="*/ 1607 w 6119"/>
                <a:gd name="T85" fmla="*/ 4933 h 5664"/>
                <a:gd name="T86" fmla="*/ 1872 w 6119"/>
                <a:gd name="T87" fmla="*/ 4827 h 5664"/>
                <a:gd name="T88" fmla="*/ 2211 w 6119"/>
                <a:gd name="T89" fmla="*/ 4870 h 5664"/>
                <a:gd name="T90" fmla="*/ 2709 w 6119"/>
                <a:gd name="T91" fmla="*/ 4786 h 5664"/>
                <a:gd name="T92" fmla="*/ 3206 w 6119"/>
                <a:gd name="T93" fmla="*/ 5060 h 5664"/>
                <a:gd name="T94" fmla="*/ 3493 w 6119"/>
                <a:gd name="T95" fmla="*/ 5187 h 5664"/>
                <a:gd name="T96" fmla="*/ 3725 w 6119"/>
                <a:gd name="T97" fmla="*/ 5547 h 5664"/>
                <a:gd name="T98" fmla="*/ 3715 w 6119"/>
                <a:gd name="T99" fmla="*/ 5241 h 5664"/>
                <a:gd name="T100" fmla="*/ 4583 w 6119"/>
                <a:gd name="T101" fmla="*/ 5252 h 5664"/>
                <a:gd name="T102" fmla="*/ 4816 w 6119"/>
                <a:gd name="T103" fmla="*/ 5135 h 5664"/>
                <a:gd name="T104" fmla="*/ 4827 w 6119"/>
                <a:gd name="T105" fmla="*/ 5135 h 5664"/>
                <a:gd name="T106" fmla="*/ 4879 w 6119"/>
                <a:gd name="T107" fmla="*/ 4700 h 5664"/>
                <a:gd name="T108" fmla="*/ 5208 w 6119"/>
                <a:gd name="T109" fmla="*/ 4659 h 56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6119" h="5664">
                  <a:moveTo>
                    <a:pt x="5208" y="4659"/>
                  </a:moveTo>
                  <a:lnTo>
                    <a:pt x="5208" y="4659"/>
                  </a:lnTo>
                  <a:cubicBezTo>
                    <a:pt x="5441" y="4510"/>
                    <a:pt x="5092" y="4288"/>
                    <a:pt x="5092" y="4288"/>
                  </a:cubicBezTo>
                  <a:cubicBezTo>
                    <a:pt x="5092" y="4288"/>
                    <a:pt x="5303" y="4213"/>
                    <a:pt x="5387" y="4118"/>
                  </a:cubicBezTo>
                  <a:cubicBezTo>
                    <a:pt x="5482" y="4034"/>
                    <a:pt x="5016" y="3748"/>
                    <a:pt x="5219" y="3705"/>
                  </a:cubicBezTo>
                  <a:cubicBezTo>
                    <a:pt x="5419" y="3664"/>
                    <a:pt x="5419" y="3536"/>
                    <a:pt x="5482" y="3472"/>
                  </a:cubicBezTo>
                  <a:cubicBezTo>
                    <a:pt x="5525" y="3431"/>
                    <a:pt x="5716" y="3356"/>
                    <a:pt x="5831" y="3314"/>
                  </a:cubicBezTo>
                  <a:cubicBezTo>
                    <a:pt x="5822" y="3304"/>
                    <a:pt x="5811" y="3293"/>
                    <a:pt x="5811" y="3293"/>
                  </a:cubicBezTo>
                  <a:cubicBezTo>
                    <a:pt x="5811" y="3101"/>
                    <a:pt x="6066" y="2847"/>
                    <a:pt x="6066" y="2847"/>
                  </a:cubicBezTo>
                  <a:cubicBezTo>
                    <a:pt x="6118" y="2477"/>
                    <a:pt x="5695" y="2489"/>
                    <a:pt x="5695" y="2489"/>
                  </a:cubicBezTo>
                  <a:cubicBezTo>
                    <a:pt x="5598" y="2065"/>
                    <a:pt x="5598" y="2065"/>
                    <a:pt x="5598" y="2065"/>
                  </a:cubicBezTo>
                  <a:cubicBezTo>
                    <a:pt x="5831" y="1948"/>
                    <a:pt x="5831" y="1948"/>
                    <a:pt x="5831" y="1948"/>
                  </a:cubicBezTo>
                  <a:cubicBezTo>
                    <a:pt x="5938" y="1610"/>
                    <a:pt x="5514" y="1599"/>
                    <a:pt x="5366" y="1556"/>
                  </a:cubicBezTo>
                  <a:cubicBezTo>
                    <a:pt x="5228" y="1515"/>
                    <a:pt x="5346" y="1356"/>
                    <a:pt x="5249" y="1261"/>
                  </a:cubicBezTo>
                  <a:cubicBezTo>
                    <a:pt x="5154" y="1153"/>
                    <a:pt x="4879" y="1239"/>
                    <a:pt x="4784" y="1144"/>
                  </a:cubicBezTo>
                  <a:cubicBezTo>
                    <a:pt x="4699" y="1048"/>
                    <a:pt x="4911" y="1007"/>
                    <a:pt x="5006" y="910"/>
                  </a:cubicBezTo>
                  <a:cubicBezTo>
                    <a:pt x="5102" y="815"/>
                    <a:pt x="4932" y="604"/>
                    <a:pt x="4932" y="509"/>
                  </a:cubicBezTo>
                  <a:cubicBezTo>
                    <a:pt x="4932" y="455"/>
                    <a:pt x="5027" y="328"/>
                    <a:pt x="5111" y="244"/>
                  </a:cubicBezTo>
                  <a:cubicBezTo>
                    <a:pt x="5102" y="233"/>
                    <a:pt x="5102" y="233"/>
                    <a:pt x="5102" y="233"/>
                  </a:cubicBezTo>
                  <a:cubicBezTo>
                    <a:pt x="4964" y="0"/>
                    <a:pt x="4667" y="171"/>
                    <a:pt x="4540" y="298"/>
                  </a:cubicBezTo>
                  <a:cubicBezTo>
                    <a:pt x="4499" y="350"/>
                    <a:pt x="4435" y="371"/>
                    <a:pt x="4372" y="371"/>
                  </a:cubicBezTo>
                  <a:cubicBezTo>
                    <a:pt x="4477" y="731"/>
                    <a:pt x="4264" y="1270"/>
                    <a:pt x="4096" y="1270"/>
                  </a:cubicBezTo>
                  <a:cubicBezTo>
                    <a:pt x="3926" y="1270"/>
                    <a:pt x="3650" y="1640"/>
                    <a:pt x="3493" y="1683"/>
                  </a:cubicBezTo>
                  <a:cubicBezTo>
                    <a:pt x="3344" y="1726"/>
                    <a:pt x="3280" y="1683"/>
                    <a:pt x="3217" y="1748"/>
                  </a:cubicBezTo>
                  <a:cubicBezTo>
                    <a:pt x="3144" y="1821"/>
                    <a:pt x="2751" y="2425"/>
                    <a:pt x="2751" y="2425"/>
                  </a:cubicBezTo>
                  <a:cubicBezTo>
                    <a:pt x="2454" y="2457"/>
                    <a:pt x="2454" y="2457"/>
                    <a:pt x="2454" y="2457"/>
                  </a:cubicBezTo>
                  <a:cubicBezTo>
                    <a:pt x="2592" y="2319"/>
                    <a:pt x="2551" y="2022"/>
                    <a:pt x="2402" y="2022"/>
                  </a:cubicBezTo>
                  <a:cubicBezTo>
                    <a:pt x="2243" y="2022"/>
                    <a:pt x="2180" y="2351"/>
                    <a:pt x="2180" y="2351"/>
                  </a:cubicBezTo>
                  <a:cubicBezTo>
                    <a:pt x="2180" y="2351"/>
                    <a:pt x="1883" y="2489"/>
                    <a:pt x="1586" y="2489"/>
                  </a:cubicBezTo>
                  <a:cubicBezTo>
                    <a:pt x="1301" y="2489"/>
                    <a:pt x="1323" y="2298"/>
                    <a:pt x="1174" y="2298"/>
                  </a:cubicBezTo>
                  <a:cubicBezTo>
                    <a:pt x="1026" y="2298"/>
                    <a:pt x="1058" y="1959"/>
                    <a:pt x="855" y="1959"/>
                  </a:cubicBezTo>
                  <a:cubicBezTo>
                    <a:pt x="719" y="1959"/>
                    <a:pt x="476" y="1905"/>
                    <a:pt x="327" y="1873"/>
                  </a:cubicBezTo>
                  <a:cubicBezTo>
                    <a:pt x="274" y="2033"/>
                    <a:pt x="168" y="2203"/>
                    <a:pt x="168" y="2203"/>
                  </a:cubicBezTo>
                  <a:cubicBezTo>
                    <a:pt x="476" y="2498"/>
                    <a:pt x="476" y="2498"/>
                    <a:pt x="476" y="2498"/>
                  </a:cubicBezTo>
                  <a:cubicBezTo>
                    <a:pt x="476" y="2498"/>
                    <a:pt x="476" y="2731"/>
                    <a:pt x="433" y="2763"/>
                  </a:cubicBezTo>
                  <a:cubicBezTo>
                    <a:pt x="401" y="2806"/>
                    <a:pt x="306" y="2763"/>
                    <a:pt x="306" y="2763"/>
                  </a:cubicBezTo>
                  <a:cubicBezTo>
                    <a:pt x="252" y="3028"/>
                    <a:pt x="252" y="3028"/>
                    <a:pt x="252" y="3028"/>
                  </a:cubicBezTo>
                  <a:cubicBezTo>
                    <a:pt x="0" y="3229"/>
                    <a:pt x="0" y="3229"/>
                    <a:pt x="0" y="3229"/>
                  </a:cubicBezTo>
                  <a:cubicBezTo>
                    <a:pt x="655" y="4086"/>
                    <a:pt x="655" y="4086"/>
                    <a:pt x="655" y="4086"/>
                  </a:cubicBezTo>
                  <a:lnTo>
                    <a:pt x="655" y="4086"/>
                  </a:lnTo>
                  <a:cubicBezTo>
                    <a:pt x="1088" y="4140"/>
                    <a:pt x="888" y="4478"/>
                    <a:pt x="888" y="4478"/>
                  </a:cubicBezTo>
                  <a:cubicBezTo>
                    <a:pt x="888" y="4478"/>
                    <a:pt x="1364" y="4648"/>
                    <a:pt x="1364" y="4765"/>
                  </a:cubicBezTo>
                  <a:cubicBezTo>
                    <a:pt x="1364" y="4881"/>
                    <a:pt x="1502" y="5039"/>
                    <a:pt x="1607" y="4933"/>
                  </a:cubicBezTo>
                  <a:cubicBezTo>
                    <a:pt x="1713" y="4827"/>
                    <a:pt x="1872" y="4827"/>
                    <a:pt x="1872" y="4827"/>
                  </a:cubicBezTo>
                  <a:cubicBezTo>
                    <a:pt x="1989" y="4944"/>
                    <a:pt x="2211" y="4870"/>
                    <a:pt x="2211" y="4870"/>
                  </a:cubicBezTo>
                  <a:cubicBezTo>
                    <a:pt x="2211" y="4870"/>
                    <a:pt x="2211" y="4722"/>
                    <a:pt x="2709" y="4786"/>
                  </a:cubicBezTo>
                  <a:cubicBezTo>
                    <a:pt x="3196" y="4838"/>
                    <a:pt x="2900" y="5144"/>
                    <a:pt x="3206" y="5060"/>
                  </a:cubicBezTo>
                  <a:cubicBezTo>
                    <a:pt x="3514" y="4987"/>
                    <a:pt x="3493" y="5187"/>
                    <a:pt x="3493" y="5187"/>
                  </a:cubicBezTo>
                  <a:cubicBezTo>
                    <a:pt x="3185" y="5420"/>
                    <a:pt x="3609" y="5663"/>
                    <a:pt x="3725" y="5547"/>
                  </a:cubicBezTo>
                  <a:cubicBezTo>
                    <a:pt x="3842" y="5420"/>
                    <a:pt x="3715" y="5241"/>
                    <a:pt x="3715" y="5241"/>
                  </a:cubicBezTo>
                  <a:cubicBezTo>
                    <a:pt x="4350" y="4954"/>
                    <a:pt x="4583" y="5252"/>
                    <a:pt x="4583" y="5252"/>
                  </a:cubicBezTo>
                  <a:cubicBezTo>
                    <a:pt x="4816" y="5135"/>
                    <a:pt x="4816" y="5135"/>
                    <a:pt x="4816" y="5135"/>
                  </a:cubicBezTo>
                  <a:cubicBezTo>
                    <a:pt x="4827" y="5135"/>
                    <a:pt x="4827" y="5135"/>
                    <a:pt x="4827" y="5135"/>
                  </a:cubicBezTo>
                  <a:cubicBezTo>
                    <a:pt x="4827" y="4997"/>
                    <a:pt x="4837" y="4806"/>
                    <a:pt x="4879" y="4700"/>
                  </a:cubicBezTo>
                  <a:cubicBezTo>
                    <a:pt x="4943" y="4532"/>
                    <a:pt x="4975" y="4795"/>
                    <a:pt x="5208" y="4659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7" name="Freeform 40"/>
            <p:cNvSpPr>
              <a:spLocks noChangeArrowheads="1"/>
            </p:cNvSpPr>
            <p:nvPr/>
          </p:nvSpPr>
          <p:spPr bwMode="auto">
            <a:xfrm>
              <a:off x="3374" y="2904"/>
              <a:ext cx="1183" cy="1322"/>
            </a:xfrm>
            <a:custGeom>
              <a:avLst/>
              <a:gdLst>
                <a:gd name="T0" fmla="*/ 4161 w 5220"/>
                <a:gd name="T1" fmla="*/ 5135 h 5834"/>
                <a:gd name="T2" fmla="*/ 4161 w 5220"/>
                <a:gd name="T3" fmla="*/ 5135 h 5834"/>
                <a:gd name="T4" fmla="*/ 3631 w 5220"/>
                <a:gd name="T5" fmla="*/ 4924 h 5834"/>
                <a:gd name="T6" fmla="*/ 3250 w 5220"/>
                <a:gd name="T7" fmla="*/ 4659 h 5834"/>
                <a:gd name="T8" fmla="*/ 3144 w 5220"/>
                <a:gd name="T9" fmla="*/ 4383 h 5834"/>
                <a:gd name="T10" fmla="*/ 3620 w 5220"/>
                <a:gd name="T11" fmla="*/ 4394 h 5834"/>
                <a:gd name="T12" fmla="*/ 3663 w 5220"/>
                <a:gd name="T13" fmla="*/ 4066 h 5834"/>
                <a:gd name="T14" fmla="*/ 4045 w 5220"/>
                <a:gd name="T15" fmla="*/ 3855 h 5834"/>
                <a:gd name="T16" fmla="*/ 3970 w 5220"/>
                <a:gd name="T17" fmla="*/ 3484 h 5834"/>
                <a:gd name="T18" fmla="*/ 4329 w 5220"/>
                <a:gd name="T19" fmla="*/ 3124 h 5834"/>
                <a:gd name="T20" fmla="*/ 4722 w 5220"/>
                <a:gd name="T21" fmla="*/ 3060 h 5834"/>
                <a:gd name="T22" fmla="*/ 5019 w 5220"/>
                <a:gd name="T23" fmla="*/ 2043 h 5834"/>
                <a:gd name="T24" fmla="*/ 4997 w 5220"/>
                <a:gd name="T25" fmla="*/ 1356 h 5834"/>
                <a:gd name="T26" fmla="*/ 4838 w 5220"/>
                <a:gd name="T27" fmla="*/ 752 h 5834"/>
                <a:gd name="T28" fmla="*/ 5071 w 5220"/>
                <a:gd name="T29" fmla="*/ 614 h 5834"/>
                <a:gd name="T30" fmla="*/ 4892 w 5220"/>
                <a:gd name="T31" fmla="*/ 170 h 5834"/>
                <a:gd name="T32" fmla="*/ 4870 w 5220"/>
                <a:gd name="T33" fmla="*/ 222 h 5834"/>
                <a:gd name="T34" fmla="*/ 4299 w 5220"/>
                <a:gd name="T35" fmla="*/ 202 h 5834"/>
                <a:gd name="T36" fmla="*/ 4245 w 5220"/>
                <a:gd name="T37" fmla="*/ 254 h 5834"/>
                <a:gd name="T38" fmla="*/ 3526 w 5220"/>
                <a:gd name="T39" fmla="*/ 254 h 5834"/>
                <a:gd name="T40" fmla="*/ 3017 w 5220"/>
                <a:gd name="T41" fmla="*/ 679 h 5834"/>
                <a:gd name="T42" fmla="*/ 3017 w 5220"/>
                <a:gd name="T43" fmla="*/ 1176 h 5834"/>
                <a:gd name="T44" fmla="*/ 2711 w 5220"/>
                <a:gd name="T45" fmla="*/ 1461 h 5834"/>
                <a:gd name="T46" fmla="*/ 2467 w 5220"/>
                <a:gd name="T47" fmla="*/ 922 h 5834"/>
                <a:gd name="T48" fmla="*/ 2392 w 5220"/>
                <a:gd name="T49" fmla="*/ 1196 h 5834"/>
                <a:gd name="T50" fmla="*/ 2022 w 5220"/>
                <a:gd name="T51" fmla="*/ 1504 h 5834"/>
                <a:gd name="T52" fmla="*/ 1885 w 5220"/>
                <a:gd name="T53" fmla="*/ 1567 h 5834"/>
                <a:gd name="T54" fmla="*/ 1842 w 5220"/>
                <a:gd name="T55" fmla="*/ 1991 h 5834"/>
                <a:gd name="T56" fmla="*/ 1397 w 5220"/>
                <a:gd name="T57" fmla="*/ 1875 h 5834"/>
                <a:gd name="T58" fmla="*/ 1026 w 5220"/>
                <a:gd name="T59" fmla="*/ 1663 h 5834"/>
                <a:gd name="T60" fmla="*/ 677 w 5220"/>
                <a:gd name="T61" fmla="*/ 1821 h 5834"/>
                <a:gd name="T62" fmla="*/ 414 w 5220"/>
                <a:gd name="T63" fmla="*/ 2054 h 5834"/>
                <a:gd name="T64" fmla="*/ 582 w 5220"/>
                <a:gd name="T65" fmla="*/ 2467 h 5834"/>
                <a:gd name="T66" fmla="*/ 287 w 5220"/>
                <a:gd name="T67" fmla="*/ 2637 h 5834"/>
                <a:gd name="T68" fmla="*/ 403 w 5220"/>
                <a:gd name="T69" fmla="*/ 3008 h 5834"/>
                <a:gd name="T70" fmla="*/ 74 w 5220"/>
                <a:gd name="T71" fmla="*/ 3049 h 5834"/>
                <a:gd name="T72" fmla="*/ 22 w 5220"/>
                <a:gd name="T73" fmla="*/ 3484 h 5834"/>
                <a:gd name="T74" fmla="*/ 254 w 5220"/>
                <a:gd name="T75" fmla="*/ 3717 h 5834"/>
                <a:gd name="T76" fmla="*/ 0 w 5220"/>
                <a:gd name="T77" fmla="*/ 3918 h 5834"/>
                <a:gd name="T78" fmla="*/ 149 w 5220"/>
                <a:gd name="T79" fmla="*/ 4077 h 5834"/>
                <a:gd name="T80" fmla="*/ 233 w 5220"/>
                <a:gd name="T81" fmla="*/ 4437 h 5834"/>
                <a:gd name="T82" fmla="*/ 455 w 5220"/>
                <a:gd name="T83" fmla="*/ 4161 h 5834"/>
                <a:gd name="T84" fmla="*/ 901 w 5220"/>
                <a:gd name="T85" fmla="*/ 4204 h 5834"/>
                <a:gd name="T86" fmla="*/ 1069 w 5220"/>
                <a:gd name="T87" fmla="*/ 4680 h 5834"/>
                <a:gd name="T88" fmla="*/ 1091 w 5220"/>
                <a:gd name="T89" fmla="*/ 4648 h 5834"/>
                <a:gd name="T90" fmla="*/ 1313 w 5220"/>
                <a:gd name="T91" fmla="*/ 4702 h 5834"/>
                <a:gd name="T92" fmla="*/ 1261 w 5220"/>
                <a:gd name="T93" fmla="*/ 4829 h 5834"/>
                <a:gd name="T94" fmla="*/ 1397 w 5220"/>
                <a:gd name="T95" fmla="*/ 4829 h 5834"/>
                <a:gd name="T96" fmla="*/ 2013 w 5220"/>
                <a:gd name="T97" fmla="*/ 4818 h 5834"/>
                <a:gd name="T98" fmla="*/ 2381 w 5220"/>
                <a:gd name="T99" fmla="*/ 4680 h 5834"/>
                <a:gd name="T100" fmla="*/ 2625 w 5220"/>
                <a:gd name="T101" fmla="*/ 4616 h 5834"/>
                <a:gd name="T102" fmla="*/ 2519 w 5220"/>
                <a:gd name="T103" fmla="*/ 5473 h 5834"/>
                <a:gd name="T104" fmla="*/ 3017 w 5220"/>
                <a:gd name="T105" fmla="*/ 5749 h 5834"/>
                <a:gd name="T106" fmla="*/ 3588 w 5220"/>
                <a:gd name="T107" fmla="*/ 5833 h 5834"/>
                <a:gd name="T108" fmla="*/ 3748 w 5220"/>
                <a:gd name="T109" fmla="*/ 5327 h 5834"/>
                <a:gd name="T110" fmla="*/ 4150 w 5220"/>
                <a:gd name="T111" fmla="*/ 5411 h 5834"/>
                <a:gd name="T112" fmla="*/ 4415 w 5220"/>
                <a:gd name="T113" fmla="*/ 5346 h 5834"/>
                <a:gd name="T114" fmla="*/ 4161 w 5220"/>
                <a:gd name="T115" fmla="*/ 5135 h 583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</a:cxnLst>
              <a:rect l="0" t="0" r="r" b="b"/>
              <a:pathLst>
                <a:path w="5220" h="5834">
                  <a:moveTo>
                    <a:pt x="4161" y="5135"/>
                  </a:moveTo>
                  <a:lnTo>
                    <a:pt x="4161" y="5135"/>
                  </a:lnTo>
                  <a:cubicBezTo>
                    <a:pt x="3864" y="5040"/>
                    <a:pt x="3812" y="4986"/>
                    <a:pt x="3631" y="4924"/>
                  </a:cubicBezTo>
                  <a:cubicBezTo>
                    <a:pt x="3441" y="4849"/>
                    <a:pt x="3355" y="4764"/>
                    <a:pt x="3250" y="4659"/>
                  </a:cubicBezTo>
                  <a:cubicBezTo>
                    <a:pt x="3144" y="4553"/>
                    <a:pt x="3017" y="4383"/>
                    <a:pt x="3144" y="4383"/>
                  </a:cubicBezTo>
                  <a:cubicBezTo>
                    <a:pt x="3271" y="4383"/>
                    <a:pt x="3536" y="4480"/>
                    <a:pt x="3620" y="4394"/>
                  </a:cubicBezTo>
                  <a:cubicBezTo>
                    <a:pt x="3696" y="4320"/>
                    <a:pt x="3631" y="4193"/>
                    <a:pt x="3663" y="4066"/>
                  </a:cubicBezTo>
                  <a:cubicBezTo>
                    <a:pt x="3696" y="3939"/>
                    <a:pt x="3980" y="3991"/>
                    <a:pt x="4045" y="3855"/>
                  </a:cubicBezTo>
                  <a:cubicBezTo>
                    <a:pt x="4107" y="3717"/>
                    <a:pt x="3801" y="3653"/>
                    <a:pt x="3970" y="3484"/>
                  </a:cubicBezTo>
                  <a:cubicBezTo>
                    <a:pt x="4140" y="3325"/>
                    <a:pt x="4329" y="3463"/>
                    <a:pt x="4329" y="3124"/>
                  </a:cubicBezTo>
                  <a:cubicBezTo>
                    <a:pt x="4329" y="3124"/>
                    <a:pt x="4594" y="3176"/>
                    <a:pt x="4722" y="3060"/>
                  </a:cubicBezTo>
                  <a:cubicBezTo>
                    <a:pt x="4838" y="2944"/>
                    <a:pt x="5198" y="2551"/>
                    <a:pt x="5019" y="2043"/>
                  </a:cubicBezTo>
                  <a:cubicBezTo>
                    <a:pt x="4838" y="1526"/>
                    <a:pt x="4775" y="1588"/>
                    <a:pt x="4997" y="1356"/>
                  </a:cubicBezTo>
                  <a:cubicBezTo>
                    <a:pt x="5219" y="1133"/>
                    <a:pt x="4838" y="1049"/>
                    <a:pt x="4838" y="752"/>
                  </a:cubicBezTo>
                  <a:cubicBezTo>
                    <a:pt x="4838" y="752"/>
                    <a:pt x="5071" y="752"/>
                    <a:pt x="5071" y="614"/>
                  </a:cubicBezTo>
                  <a:cubicBezTo>
                    <a:pt x="5071" y="509"/>
                    <a:pt x="4987" y="319"/>
                    <a:pt x="4892" y="170"/>
                  </a:cubicBezTo>
                  <a:cubicBezTo>
                    <a:pt x="4870" y="202"/>
                    <a:pt x="4870" y="222"/>
                    <a:pt x="4870" y="222"/>
                  </a:cubicBezTo>
                  <a:cubicBezTo>
                    <a:pt x="4648" y="0"/>
                    <a:pt x="4299" y="202"/>
                    <a:pt x="4299" y="202"/>
                  </a:cubicBezTo>
                  <a:cubicBezTo>
                    <a:pt x="4245" y="254"/>
                    <a:pt x="4245" y="254"/>
                    <a:pt x="4245" y="254"/>
                  </a:cubicBezTo>
                  <a:cubicBezTo>
                    <a:pt x="3526" y="254"/>
                    <a:pt x="3526" y="254"/>
                    <a:pt x="3526" y="254"/>
                  </a:cubicBezTo>
                  <a:cubicBezTo>
                    <a:pt x="3017" y="679"/>
                    <a:pt x="3017" y="679"/>
                    <a:pt x="3017" y="679"/>
                  </a:cubicBezTo>
                  <a:cubicBezTo>
                    <a:pt x="3017" y="679"/>
                    <a:pt x="3017" y="901"/>
                    <a:pt x="3017" y="1176"/>
                  </a:cubicBezTo>
                  <a:cubicBezTo>
                    <a:pt x="3017" y="1450"/>
                    <a:pt x="2816" y="1567"/>
                    <a:pt x="2711" y="1461"/>
                  </a:cubicBezTo>
                  <a:cubicBezTo>
                    <a:pt x="2616" y="1366"/>
                    <a:pt x="2625" y="922"/>
                    <a:pt x="2467" y="922"/>
                  </a:cubicBezTo>
                  <a:cubicBezTo>
                    <a:pt x="2297" y="922"/>
                    <a:pt x="2392" y="1196"/>
                    <a:pt x="2392" y="1196"/>
                  </a:cubicBezTo>
                  <a:cubicBezTo>
                    <a:pt x="2392" y="1196"/>
                    <a:pt x="2127" y="1461"/>
                    <a:pt x="2022" y="1504"/>
                  </a:cubicBezTo>
                  <a:cubicBezTo>
                    <a:pt x="1916" y="1547"/>
                    <a:pt x="1885" y="1461"/>
                    <a:pt x="1885" y="1567"/>
                  </a:cubicBezTo>
                  <a:cubicBezTo>
                    <a:pt x="1885" y="1685"/>
                    <a:pt x="1927" y="2075"/>
                    <a:pt x="1842" y="1991"/>
                  </a:cubicBezTo>
                  <a:cubicBezTo>
                    <a:pt x="1758" y="1907"/>
                    <a:pt x="1502" y="1875"/>
                    <a:pt x="1397" y="1875"/>
                  </a:cubicBezTo>
                  <a:cubicBezTo>
                    <a:pt x="1313" y="1875"/>
                    <a:pt x="1101" y="1715"/>
                    <a:pt x="1026" y="1663"/>
                  </a:cubicBezTo>
                  <a:cubicBezTo>
                    <a:pt x="911" y="1705"/>
                    <a:pt x="720" y="1780"/>
                    <a:pt x="677" y="1821"/>
                  </a:cubicBezTo>
                  <a:cubicBezTo>
                    <a:pt x="614" y="1885"/>
                    <a:pt x="614" y="2013"/>
                    <a:pt x="414" y="2054"/>
                  </a:cubicBezTo>
                  <a:cubicBezTo>
                    <a:pt x="211" y="2097"/>
                    <a:pt x="677" y="2383"/>
                    <a:pt x="582" y="2467"/>
                  </a:cubicBezTo>
                  <a:cubicBezTo>
                    <a:pt x="498" y="2562"/>
                    <a:pt x="287" y="2637"/>
                    <a:pt x="287" y="2637"/>
                  </a:cubicBezTo>
                  <a:cubicBezTo>
                    <a:pt x="287" y="2637"/>
                    <a:pt x="636" y="2859"/>
                    <a:pt x="403" y="3008"/>
                  </a:cubicBezTo>
                  <a:cubicBezTo>
                    <a:pt x="170" y="3144"/>
                    <a:pt x="138" y="2881"/>
                    <a:pt x="74" y="3049"/>
                  </a:cubicBezTo>
                  <a:cubicBezTo>
                    <a:pt x="32" y="3155"/>
                    <a:pt x="22" y="3346"/>
                    <a:pt x="22" y="3484"/>
                  </a:cubicBezTo>
                  <a:cubicBezTo>
                    <a:pt x="254" y="3717"/>
                    <a:pt x="254" y="3717"/>
                    <a:pt x="254" y="3717"/>
                  </a:cubicBezTo>
                  <a:cubicBezTo>
                    <a:pt x="0" y="3918"/>
                    <a:pt x="0" y="3918"/>
                    <a:pt x="0" y="3918"/>
                  </a:cubicBezTo>
                  <a:cubicBezTo>
                    <a:pt x="149" y="4077"/>
                    <a:pt x="149" y="4077"/>
                    <a:pt x="149" y="4077"/>
                  </a:cubicBezTo>
                  <a:cubicBezTo>
                    <a:pt x="32" y="4320"/>
                    <a:pt x="233" y="4437"/>
                    <a:pt x="233" y="4437"/>
                  </a:cubicBezTo>
                  <a:cubicBezTo>
                    <a:pt x="455" y="4161"/>
                    <a:pt x="455" y="4161"/>
                    <a:pt x="455" y="4161"/>
                  </a:cubicBezTo>
                  <a:cubicBezTo>
                    <a:pt x="901" y="4204"/>
                    <a:pt x="901" y="4204"/>
                    <a:pt x="901" y="4204"/>
                  </a:cubicBezTo>
                  <a:cubicBezTo>
                    <a:pt x="847" y="4458"/>
                    <a:pt x="985" y="4616"/>
                    <a:pt x="1069" y="4680"/>
                  </a:cubicBezTo>
                  <a:cubicBezTo>
                    <a:pt x="1080" y="4670"/>
                    <a:pt x="1080" y="4659"/>
                    <a:pt x="1091" y="4648"/>
                  </a:cubicBezTo>
                  <a:cubicBezTo>
                    <a:pt x="1175" y="4564"/>
                    <a:pt x="1313" y="4702"/>
                    <a:pt x="1313" y="4702"/>
                  </a:cubicBezTo>
                  <a:cubicBezTo>
                    <a:pt x="1261" y="4829"/>
                    <a:pt x="1261" y="4829"/>
                    <a:pt x="1261" y="4829"/>
                  </a:cubicBezTo>
                  <a:cubicBezTo>
                    <a:pt x="1397" y="4829"/>
                    <a:pt x="1397" y="4829"/>
                    <a:pt x="1397" y="4829"/>
                  </a:cubicBezTo>
                  <a:cubicBezTo>
                    <a:pt x="1927" y="4532"/>
                    <a:pt x="2013" y="4818"/>
                    <a:pt x="2013" y="4818"/>
                  </a:cubicBezTo>
                  <a:cubicBezTo>
                    <a:pt x="2192" y="4637"/>
                    <a:pt x="2381" y="4680"/>
                    <a:pt x="2381" y="4680"/>
                  </a:cubicBezTo>
                  <a:cubicBezTo>
                    <a:pt x="2381" y="4680"/>
                    <a:pt x="2414" y="4499"/>
                    <a:pt x="2625" y="4616"/>
                  </a:cubicBezTo>
                  <a:cubicBezTo>
                    <a:pt x="2838" y="4732"/>
                    <a:pt x="2519" y="5262"/>
                    <a:pt x="2519" y="5473"/>
                  </a:cubicBezTo>
                  <a:cubicBezTo>
                    <a:pt x="2519" y="5685"/>
                    <a:pt x="2562" y="5749"/>
                    <a:pt x="3017" y="5749"/>
                  </a:cubicBezTo>
                  <a:cubicBezTo>
                    <a:pt x="3314" y="5749"/>
                    <a:pt x="3493" y="5803"/>
                    <a:pt x="3588" y="5833"/>
                  </a:cubicBezTo>
                  <a:cubicBezTo>
                    <a:pt x="3663" y="5728"/>
                    <a:pt x="3653" y="5411"/>
                    <a:pt x="3748" y="5327"/>
                  </a:cubicBezTo>
                  <a:cubicBezTo>
                    <a:pt x="3842" y="5230"/>
                    <a:pt x="4013" y="5411"/>
                    <a:pt x="4150" y="5411"/>
                  </a:cubicBezTo>
                  <a:cubicBezTo>
                    <a:pt x="4245" y="5411"/>
                    <a:pt x="4362" y="5368"/>
                    <a:pt x="4415" y="5346"/>
                  </a:cubicBezTo>
                  <a:cubicBezTo>
                    <a:pt x="4394" y="5284"/>
                    <a:pt x="4329" y="5199"/>
                    <a:pt x="4161" y="5135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8" name="Freeform 41"/>
            <p:cNvSpPr>
              <a:spLocks noChangeArrowheads="1"/>
            </p:cNvSpPr>
            <p:nvPr/>
          </p:nvSpPr>
          <p:spPr bwMode="auto">
            <a:xfrm>
              <a:off x="4058" y="2858"/>
              <a:ext cx="1315" cy="1382"/>
            </a:xfrm>
            <a:custGeom>
              <a:avLst/>
              <a:gdLst>
                <a:gd name="T0" fmla="*/ 2435 w 5802"/>
                <a:gd name="T1" fmla="*/ 5430 h 6099"/>
                <a:gd name="T2" fmla="*/ 2435 w 5802"/>
                <a:gd name="T3" fmla="*/ 5430 h 6099"/>
                <a:gd name="T4" fmla="*/ 2784 w 5802"/>
                <a:gd name="T5" fmla="*/ 5389 h 6099"/>
                <a:gd name="T6" fmla="*/ 3303 w 5802"/>
                <a:gd name="T7" fmla="*/ 5029 h 6099"/>
                <a:gd name="T8" fmla="*/ 3747 w 5802"/>
                <a:gd name="T9" fmla="*/ 5102 h 6099"/>
                <a:gd name="T10" fmla="*/ 3844 w 5802"/>
                <a:gd name="T11" fmla="*/ 5928 h 6099"/>
                <a:gd name="T12" fmla="*/ 4478 w 5802"/>
                <a:gd name="T13" fmla="*/ 6098 h 6099"/>
                <a:gd name="T14" fmla="*/ 4659 w 5802"/>
                <a:gd name="T15" fmla="*/ 5917 h 6099"/>
                <a:gd name="T16" fmla="*/ 5463 w 5802"/>
                <a:gd name="T17" fmla="*/ 5906 h 6099"/>
                <a:gd name="T18" fmla="*/ 5527 w 5802"/>
                <a:gd name="T19" fmla="*/ 5906 h 6099"/>
                <a:gd name="T20" fmla="*/ 5781 w 5802"/>
                <a:gd name="T21" fmla="*/ 5654 h 6099"/>
                <a:gd name="T22" fmla="*/ 5749 w 5802"/>
                <a:gd name="T23" fmla="*/ 5641 h 6099"/>
                <a:gd name="T24" fmla="*/ 5601 w 5802"/>
                <a:gd name="T25" fmla="*/ 5240 h 6099"/>
                <a:gd name="T26" fmla="*/ 5622 w 5802"/>
                <a:gd name="T27" fmla="*/ 4975 h 6099"/>
                <a:gd name="T28" fmla="*/ 5506 w 5802"/>
                <a:gd name="T29" fmla="*/ 4902 h 6099"/>
                <a:gd name="T30" fmla="*/ 5284 w 5802"/>
                <a:gd name="T31" fmla="*/ 4975 h 6099"/>
                <a:gd name="T32" fmla="*/ 4838 w 5802"/>
                <a:gd name="T33" fmla="*/ 4426 h 6099"/>
                <a:gd name="T34" fmla="*/ 4945 w 5802"/>
                <a:gd name="T35" fmla="*/ 3863 h 6099"/>
                <a:gd name="T36" fmla="*/ 4362 w 5802"/>
                <a:gd name="T37" fmla="*/ 3324 h 6099"/>
                <a:gd name="T38" fmla="*/ 4288 w 5802"/>
                <a:gd name="T39" fmla="*/ 2954 h 6099"/>
                <a:gd name="T40" fmla="*/ 4256 w 5802"/>
                <a:gd name="T41" fmla="*/ 2974 h 6099"/>
                <a:gd name="T42" fmla="*/ 4066 w 5802"/>
                <a:gd name="T43" fmla="*/ 2307 h 6099"/>
                <a:gd name="T44" fmla="*/ 3833 w 5802"/>
                <a:gd name="T45" fmla="*/ 1969 h 6099"/>
                <a:gd name="T46" fmla="*/ 4372 w 5802"/>
                <a:gd name="T47" fmla="*/ 1493 h 6099"/>
                <a:gd name="T48" fmla="*/ 3980 w 5802"/>
                <a:gd name="T49" fmla="*/ 1323 h 6099"/>
                <a:gd name="T50" fmla="*/ 3812 w 5802"/>
                <a:gd name="T51" fmla="*/ 900 h 6099"/>
                <a:gd name="T52" fmla="*/ 3431 w 5802"/>
                <a:gd name="T53" fmla="*/ 571 h 6099"/>
                <a:gd name="T54" fmla="*/ 3431 w 5802"/>
                <a:gd name="T55" fmla="*/ 582 h 6099"/>
                <a:gd name="T56" fmla="*/ 2911 w 5802"/>
                <a:gd name="T57" fmla="*/ 582 h 6099"/>
                <a:gd name="T58" fmla="*/ 2764 w 5802"/>
                <a:gd name="T59" fmla="*/ 327 h 6099"/>
                <a:gd name="T60" fmla="*/ 2170 w 5802"/>
                <a:gd name="T61" fmla="*/ 43 h 6099"/>
                <a:gd name="T62" fmla="*/ 1875 w 5802"/>
                <a:gd name="T63" fmla="*/ 370 h 6099"/>
                <a:gd name="T64" fmla="*/ 2054 w 5802"/>
                <a:gd name="T65" fmla="*/ 814 h 6099"/>
                <a:gd name="T66" fmla="*/ 1821 w 5802"/>
                <a:gd name="T67" fmla="*/ 952 h 6099"/>
                <a:gd name="T68" fmla="*/ 1980 w 5802"/>
                <a:gd name="T69" fmla="*/ 1556 h 6099"/>
                <a:gd name="T70" fmla="*/ 2002 w 5802"/>
                <a:gd name="T71" fmla="*/ 2243 h 6099"/>
                <a:gd name="T72" fmla="*/ 1705 w 5802"/>
                <a:gd name="T73" fmla="*/ 3260 h 6099"/>
                <a:gd name="T74" fmla="*/ 1312 w 5802"/>
                <a:gd name="T75" fmla="*/ 3324 h 6099"/>
                <a:gd name="T76" fmla="*/ 953 w 5802"/>
                <a:gd name="T77" fmla="*/ 3684 h 6099"/>
                <a:gd name="T78" fmla="*/ 1028 w 5802"/>
                <a:gd name="T79" fmla="*/ 4055 h 6099"/>
                <a:gd name="T80" fmla="*/ 646 w 5802"/>
                <a:gd name="T81" fmla="*/ 4266 h 6099"/>
                <a:gd name="T82" fmla="*/ 603 w 5802"/>
                <a:gd name="T83" fmla="*/ 4594 h 6099"/>
                <a:gd name="T84" fmla="*/ 127 w 5802"/>
                <a:gd name="T85" fmla="*/ 4583 h 6099"/>
                <a:gd name="T86" fmla="*/ 233 w 5802"/>
                <a:gd name="T87" fmla="*/ 4859 h 6099"/>
                <a:gd name="T88" fmla="*/ 614 w 5802"/>
                <a:gd name="T89" fmla="*/ 5124 h 6099"/>
                <a:gd name="T90" fmla="*/ 1144 w 5802"/>
                <a:gd name="T91" fmla="*/ 5335 h 6099"/>
                <a:gd name="T92" fmla="*/ 1398 w 5802"/>
                <a:gd name="T93" fmla="*/ 5546 h 6099"/>
                <a:gd name="T94" fmla="*/ 1440 w 5802"/>
                <a:gd name="T95" fmla="*/ 5527 h 6099"/>
                <a:gd name="T96" fmla="*/ 1705 w 5802"/>
                <a:gd name="T97" fmla="*/ 5673 h 6099"/>
                <a:gd name="T98" fmla="*/ 1853 w 5802"/>
                <a:gd name="T99" fmla="*/ 5536 h 6099"/>
                <a:gd name="T100" fmla="*/ 2043 w 5802"/>
                <a:gd name="T101" fmla="*/ 5536 h 6099"/>
                <a:gd name="T102" fmla="*/ 2086 w 5802"/>
                <a:gd name="T103" fmla="*/ 5768 h 6099"/>
                <a:gd name="T104" fmla="*/ 2276 w 5802"/>
                <a:gd name="T105" fmla="*/ 5844 h 6099"/>
                <a:gd name="T106" fmla="*/ 2383 w 5802"/>
                <a:gd name="T107" fmla="*/ 5759 h 6099"/>
                <a:gd name="T108" fmla="*/ 2435 w 5802"/>
                <a:gd name="T109" fmla="*/ 5430 h 609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5802" h="6099">
                  <a:moveTo>
                    <a:pt x="2435" y="5430"/>
                  </a:moveTo>
                  <a:lnTo>
                    <a:pt x="2435" y="5430"/>
                  </a:lnTo>
                  <a:cubicBezTo>
                    <a:pt x="2784" y="5389"/>
                    <a:pt x="2784" y="5389"/>
                    <a:pt x="2784" y="5389"/>
                  </a:cubicBezTo>
                  <a:cubicBezTo>
                    <a:pt x="3303" y="5029"/>
                    <a:pt x="3303" y="5029"/>
                    <a:pt x="3303" y="5029"/>
                  </a:cubicBezTo>
                  <a:cubicBezTo>
                    <a:pt x="3747" y="5102"/>
                    <a:pt x="3747" y="5102"/>
                    <a:pt x="3747" y="5102"/>
                  </a:cubicBezTo>
                  <a:cubicBezTo>
                    <a:pt x="3747" y="5102"/>
                    <a:pt x="3568" y="5779"/>
                    <a:pt x="3844" y="5928"/>
                  </a:cubicBezTo>
                  <a:cubicBezTo>
                    <a:pt x="4118" y="6076"/>
                    <a:pt x="4478" y="6098"/>
                    <a:pt x="4478" y="6098"/>
                  </a:cubicBezTo>
                  <a:cubicBezTo>
                    <a:pt x="4659" y="5917"/>
                    <a:pt x="4659" y="5917"/>
                    <a:pt x="4659" y="5917"/>
                  </a:cubicBezTo>
                  <a:cubicBezTo>
                    <a:pt x="5463" y="5906"/>
                    <a:pt x="5463" y="5906"/>
                    <a:pt x="5463" y="5906"/>
                  </a:cubicBezTo>
                  <a:cubicBezTo>
                    <a:pt x="5527" y="5906"/>
                    <a:pt x="5527" y="5906"/>
                    <a:pt x="5527" y="5906"/>
                  </a:cubicBezTo>
                  <a:cubicBezTo>
                    <a:pt x="5781" y="5654"/>
                    <a:pt x="5781" y="5654"/>
                    <a:pt x="5781" y="5654"/>
                  </a:cubicBezTo>
                  <a:cubicBezTo>
                    <a:pt x="5760" y="5641"/>
                    <a:pt x="5749" y="5641"/>
                    <a:pt x="5749" y="5641"/>
                  </a:cubicBezTo>
                  <a:cubicBezTo>
                    <a:pt x="5801" y="5589"/>
                    <a:pt x="5706" y="5346"/>
                    <a:pt x="5601" y="5240"/>
                  </a:cubicBezTo>
                  <a:cubicBezTo>
                    <a:pt x="5506" y="5135"/>
                    <a:pt x="5622" y="5070"/>
                    <a:pt x="5622" y="4975"/>
                  </a:cubicBezTo>
                  <a:cubicBezTo>
                    <a:pt x="5622" y="4891"/>
                    <a:pt x="5506" y="4827"/>
                    <a:pt x="5506" y="4902"/>
                  </a:cubicBezTo>
                  <a:cubicBezTo>
                    <a:pt x="5506" y="4975"/>
                    <a:pt x="5284" y="4975"/>
                    <a:pt x="5284" y="4975"/>
                  </a:cubicBezTo>
                  <a:cubicBezTo>
                    <a:pt x="4838" y="4426"/>
                    <a:pt x="4838" y="4426"/>
                    <a:pt x="4838" y="4426"/>
                  </a:cubicBezTo>
                  <a:cubicBezTo>
                    <a:pt x="4945" y="3863"/>
                    <a:pt x="4945" y="3863"/>
                    <a:pt x="4945" y="3863"/>
                  </a:cubicBezTo>
                  <a:cubicBezTo>
                    <a:pt x="4362" y="3324"/>
                    <a:pt x="4362" y="3324"/>
                    <a:pt x="4362" y="3324"/>
                  </a:cubicBezTo>
                  <a:cubicBezTo>
                    <a:pt x="4288" y="2954"/>
                    <a:pt x="4288" y="2954"/>
                    <a:pt x="4288" y="2954"/>
                  </a:cubicBezTo>
                  <a:cubicBezTo>
                    <a:pt x="4256" y="2974"/>
                    <a:pt x="4256" y="2974"/>
                    <a:pt x="4256" y="2974"/>
                  </a:cubicBezTo>
                  <a:cubicBezTo>
                    <a:pt x="4088" y="2900"/>
                    <a:pt x="4066" y="2488"/>
                    <a:pt x="4066" y="2307"/>
                  </a:cubicBezTo>
                  <a:cubicBezTo>
                    <a:pt x="4066" y="2127"/>
                    <a:pt x="3833" y="2118"/>
                    <a:pt x="3833" y="1969"/>
                  </a:cubicBezTo>
                  <a:cubicBezTo>
                    <a:pt x="3833" y="1820"/>
                    <a:pt x="4426" y="1661"/>
                    <a:pt x="4372" y="1493"/>
                  </a:cubicBezTo>
                  <a:cubicBezTo>
                    <a:pt x="4320" y="1333"/>
                    <a:pt x="4066" y="1407"/>
                    <a:pt x="3980" y="1323"/>
                  </a:cubicBezTo>
                  <a:cubicBezTo>
                    <a:pt x="3896" y="1239"/>
                    <a:pt x="3812" y="900"/>
                    <a:pt x="3812" y="900"/>
                  </a:cubicBezTo>
                  <a:cubicBezTo>
                    <a:pt x="3431" y="571"/>
                    <a:pt x="3431" y="571"/>
                    <a:pt x="3431" y="571"/>
                  </a:cubicBezTo>
                  <a:cubicBezTo>
                    <a:pt x="3431" y="582"/>
                    <a:pt x="3431" y="582"/>
                    <a:pt x="3431" y="582"/>
                  </a:cubicBezTo>
                  <a:cubicBezTo>
                    <a:pt x="2911" y="582"/>
                    <a:pt x="2911" y="582"/>
                    <a:pt x="2911" y="582"/>
                  </a:cubicBezTo>
                  <a:cubicBezTo>
                    <a:pt x="2764" y="327"/>
                    <a:pt x="2764" y="327"/>
                    <a:pt x="2764" y="327"/>
                  </a:cubicBezTo>
                  <a:cubicBezTo>
                    <a:pt x="2562" y="327"/>
                    <a:pt x="2329" y="84"/>
                    <a:pt x="2170" y="43"/>
                  </a:cubicBezTo>
                  <a:cubicBezTo>
                    <a:pt x="2043" y="0"/>
                    <a:pt x="1916" y="254"/>
                    <a:pt x="1875" y="370"/>
                  </a:cubicBezTo>
                  <a:cubicBezTo>
                    <a:pt x="1970" y="519"/>
                    <a:pt x="2054" y="709"/>
                    <a:pt x="2054" y="814"/>
                  </a:cubicBezTo>
                  <a:cubicBezTo>
                    <a:pt x="2054" y="952"/>
                    <a:pt x="1821" y="952"/>
                    <a:pt x="1821" y="952"/>
                  </a:cubicBezTo>
                  <a:cubicBezTo>
                    <a:pt x="1821" y="1249"/>
                    <a:pt x="2202" y="1333"/>
                    <a:pt x="1980" y="1556"/>
                  </a:cubicBezTo>
                  <a:cubicBezTo>
                    <a:pt x="1758" y="1788"/>
                    <a:pt x="1821" y="1726"/>
                    <a:pt x="2002" y="2243"/>
                  </a:cubicBezTo>
                  <a:cubicBezTo>
                    <a:pt x="2181" y="2751"/>
                    <a:pt x="1821" y="3144"/>
                    <a:pt x="1705" y="3260"/>
                  </a:cubicBezTo>
                  <a:cubicBezTo>
                    <a:pt x="1577" y="3376"/>
                    <a:pt x="1312" y="3324"/>
                    <a:pt x="1312" y="3324"/>
                  </a:cubicBezTo>
                  <a:cubicBezTo>
                    <a:pt x="1312" y="3663"/>
                    <a:pt x="1123" y="3525"/>
                    <a:pt x="953" y="3684"/>
                  </a:cubicBezTo>
                  <a:cubicBezTo>
                    <a:pt x="784" y="3853"/>
                    <a:pt x="1090" y="3917"/>
                    <a:pt x="1028" y="4055"/>
                  </a:cubicBezTo>
                  <a:cubicBezTo>
                    <a:pt x="963" y="4191"/>
                    <a:pt x="679" y="4139"/>
                    <a:pt x="646" y="4266"/>
                  </a:cubicBezTo>
                  <a:cubicBezTo>
                    <a:pt x="614" y="4393"/>
                    <a:pt x="679" y="4520"/>
                    <a:pt x="603" y="4594"/>
                  </a:cubicBezTo>
                  <a:cubicBezTo>
                    <a:pt x="519" y="4680"/>
                    <a:pt x="254" y="4583"/>
                    <a:pt x="127" y="4583"/>
                  </a:cubicBezTo>
                  <a:cubicBezTo>
                    <a:pt x="0" y="4583"/>
                    <a:pt x="127" y="4753"/>
                    <a:pt x="233" y="4859"/>
                  </a:cubicBezTo>
                  <a:cubicBezTo>
                    <a:pt x="338" y="4964"/>
                    <a:pt x="424" y="5049"/>
                    <a:pt x="614" y="5124"/>
                  </a:cubicBezTo>
                  <a:cubicBezTo>
                    <a:pt x="795" y="5186"/>
                    <a:pt x="847" y="5240"/>
                    <a:pt x="1144" y="5335"/>
                  </a:cubicBezTo>
                  <a:cubicBezTo>
                    <a:pt x="1312" y="5399"/>
                    <a:pt x="1377" y="5484"/>
                    <a:pt x="1398" y="5546"/>
                  </a:cubicBezTo>
                  <a:cubicBezTo>
                    <a:pt x="1429" y="5527"/>
                    <a:pt x="1440" y="5527"/>
                    <a:pt x="1440" y="5527"/>
                  </a:cubicBezTo>
                  <a:cubicBezTo>
                    <a:pt x="1440" y="5527"/>
                    <a:pt x="1599" y="5673"/>
                    <a:pt x="1705" y="5673"/>
                  </a:cubicBezTo>
                  <a:cubicBezTo>
                    <a:pt x="1810" y="5673"/>
                    <a:pt x="1853" y="5536"/>
                    <a:pt x="1853" y="5536"/>
                  </a:cubicBezTo>
                  <a:cubicBezTo>
                    <a:pt x="2043" y="5536"/>
                    <a:pt x="2043" y="5536"/>
                    <a:pt x="2043" y="5536"/>
                  </a:cubicBezTo>
                  <a:cubicBezTo>
                    <a:pt x="2086" y="5768"/>
                    <a:pt x="2086" y="5768"/>
                    <a:pt x="2086" y="5768"/>
                  </a:cubicBezTo>
                  <a:cubicBezTo>
                    <a:pt x="2276" y="5844"/>
                    <a:pt x="2276" y="5844"/>
                    <a:pt x="2276" y="5844"/>
                  </a:cubicBezTo>
                  <a:cubicBezTo>
                    <a:pt x="2383" y="5759"/>
                    <a:pt x="2383" y="5759"/>
                    <a:pt x="2383" y="5759"/>
                  </a:cubicBezTo>
                  <a:lnTo>
                    <a:pt x="2435" y="5430"/>
                  </a:ln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  <p:sp>
          <p:nvSpPr>
            <p:cNvPr id="229" name="Freeform 42"/>
            <p:cNvSpPr>
              <a:spLocks noChangeArrowheads="1"/>
            </p:cNvSpPr>
            <p:nvPr/>
          </p:nvSpPr>
          <p:spPr bwMode="auto">
            <a:xfrm>
              <a:off x="4574" y="3999"/>
              <a:ext cx="926" cy="1031"/>
            </a:xfrm>
            <a:custGeom>
              <a:avLst/>
              <a:gdLst>
                <a:gd name="T0" fmla="*/ 4087 w 4088"/>
                <a:gd name="T1" fmla="*/ 2211 h 4552"/>
                <a:gd name="T2" fmla="*/ 4087 w 4088"/>
                <a:gd name="T3" fmla="*/ 2211 h 4552"/>
                <a:gd name="T4" fmla="*/ 4012 w 4088"/>
                <a:gd name="T5" fmla="*/ 1248 h 4552"/>
                <a:gd name="T6" fmla="*/ 3706 w 4088"/>
                <a:gd name="T7" fmla="*/ 1069 h 4552"/>
                <a:gd name="T8" fmla="*/ 3505 w 4088"/>
                <a:gd name="T9" fmla="*/ 625 h 4552"/>
                <a:gd name="T10" fmla="*/ 3251 w 4088"/>
                <a:gd name="T11" fmla="*/ 877 h 4552"/>
                <a:gd name="T12" fmla="*/ 3187 w 4088"/>
                <a:gd name="T13" fmla="*/ 877 h 4552"/>
                <a:gd name="T14" fmla="*/ 2383 w 4088"/>
                <a:gd name="T15" fmla="*/ 888 h 4552"/>
                <a:gd name="T16" fmla="*/ 2202 w 4088"/>
                <a:gd name="T17" fmla="*/ 1069 h 4552"/>
                <a:gd name="T18" fmla="*/ 1568 w 4088"/>
                <a:gd name="T19" fmla="*/ 899 h 4552"/>
                <a:gd name="T20" fmla="*/ 1471 w 4088"/>
                <a:gd name="T21" fmla="*/ 73 h 4552"/>
                <a:gd name="T22" fmla="*/ 1027 w 4088"/>
                <a:gd name="T23" fmla="*/ 0 h 4552"/>
                <a:gd name="T24" fmla="*/ 508 w 4088"/>
                <a:gd name="T25" fmla="*/ 360 h 4552"/>
                <a:gd name="T26" fmla="*/ 159 w 4088"/>
                <a:gd name="T27" fmla="*/ 401 h 4552"/>
                <a:gd name="T28" fmla="*/ 107 w 4088"/>
                <a:gd name="T29" fmla="*/ 730 h 4552"/>
                <a:gd name="T30" fmla="*/ 0 w 4088"/>
                <a:gd name="T31" fmla="*/ 815 h 4552"/>
                <a:gd name="T32" fmla="*/ 10 w 4088"/>
                <a:gd name="T33" fmla="*/ 825 h 4552"/>
                <a:gd name="T34" fmla="*/ 424 w 4088"/>
                <a:gd name="T35" fmla="*/ 1110 h 4552"/>
                <a:gd name="T36" fmla="*/ 540 w 4088"/>
                <a:gd name="T37" fmla="*/ 1344 h 4552"/>
                <a:gd name="T38" fmla="*/ 540 w 4088"/>
                <a:gd name="T39" fmla="*/ 1851 h 4552"/>
                <a:gd name="T40" fmla="*/ 424 w 4088"/>
                <a:gd name="T41" fmla="*/ 1968 h 4552"/>
                <a:gd name="T42" fmla="*/ 540 w 4088"/>
                <a:gd name="T43" fmla="*/ 2148 h 4552"/>
                <a:gd name="T44" fmla="*/ 435 w 4088"/>
                <a:gd name="T45" fmla="*/ 2275 h 4552"/>
                <a:gd name="T46" fmla="*/ 847 w 4088"/>
                <a:gd name="T47" fmla="*/ 2530 h 4552"/>
                <a:gd name="T48" fmla="*/ 1122 w 4088"/>
                <a:gd name="T49" fmla="*/ 2773 h 4552"/>
                <a:gd name="T50" fmla="*/ 1599 w 4088"/>
                <a:gd name="T51" fmla="*/ 3144 h 4552"/>
                <a:gd name="T52" fmla="*/ 2161 w 4088"/>
                <a:gd name="T53" fmla="*/ 3439 h 4552"/>
                <a:gd name="T54" fmla="*/ 2266 w 4088"/>
                <a:gd name="T55" fmla="*/ 3969 h 4552"/>
                <a:gd name="T56" fmla="*/ 2096 w 4088"/>
                <a:gd name="T57" fmla="*/ 4308 h 4552"/>
                <a:gd name="T58" fmla="*/ 2277 w 4088"/>
                <a:gd name="T59" fmla="*/ 4551 h 4552"/>
                <a:gd name="T60" fmla="*/ 2436 w 4088"/>
                <a:gd name="T61" fmla="*/ 4381 h 4552"/>
                <a:gd name="T62" fmla="*/ 2436 w 4088"/>
                <a:gd name="T63" fmla="*/ 4297 h 4552"/>
                <a:gd name="T64" fmla="*/ 2594 w 4088"/>
                <a:gd name="T65" fmla="*/ 4297 h 4552"/>
                <a:gd name="T66" fmla="*/ 2616 w 4088"/>
                <a:gd name="T67" fmla="*/ 4340 h 4552"/>
                <a:gd name="T68" fmla="*/ 2721 w 4088"/>
                <a:gd name="T69" fmla="*/ 4202 h 4552"/>
                <a:gd name="T70" fmla="*/ 2859 w 4088"/>
                <a:gd name="T71" fmla="*/ 3747 h 4552"/>
                <a:gd name="T72" fmla="*/ 3335 w 4088"/>
                <a:gd name="T73" fmla="*/ 3228 h 4552"/>
                <a:gd name="T74" fmla="*/ 3516 w 4088"/>
                <a:gd name="T75" fmla="*/ 2922 h 4552"/>
                <a:gd name="T76" fmla="*/ 3684 w 4088"/>
                <a:gd name="T77" fmla="*/ 2487 h 4552"/>
                <a:gd name="T78" fmla="*/ 3652 w 4088"/>
                <a:gd name="T79" fmla="*/ 2381 h 4552"/>
                <a:gd name="T80" fmla="*/ 4087 w 4088"/>
                <a:gd name="T81" fmla="*/ 2211 h 455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</a:cxnLst>
              <a:rect l="0" t="0" r="r" b="b"/>
              <a:pathLst>
                <a:path w="4088" h="4552">
                  <a:moveTo>
                    <a:pt x="4087" y="2211"/>
                  </a:moveTo>
                  <a:lnTo>
                    <a:pt x="4087" y="2211"/>
                  </a:lnTo>
                  <a:cubicBezTo>
                    <a:pt x="3971" y="1968"/>
                    <a:pt x="3992" y="1481"/>
                    <a:pt x="4012" y="1248"/>
                  </a:cubicBezTo>
                  <a:cubicBezTo>
                    <a:pt x="3906" y="1237"/>
                    <a:pt x="3706" y="1069"/>
                    <a:pt x="3706" y="1069"/>
                  </a:cubicBezTo>
                  <a:cubicBezTo>
                    <a:pt x="3779" y="847"/>
                    <a:pt x="3568" y="677"/>
                    <a:pt x="3505" y="625"/>
                  </a:cubicBezTo>
                  <a:cubicBezTo>
                    <a:pt x="3251" y="877"/>
                    <a:pt x="3251" y="877"/>
                    <a:pt x="3251" y="877"/>
                  </a:cubicBezTo>
                  <a:cubicBezTo>
                    <a:pt x="3187" y="877"/>
                    <a:pt x="3187" y="877"/>
                    <a:pt x="3187" y="877"/>
                  </a:cubicBezTo>
                  <a:cubicBezTo>
                    <a:pt x="2383" y="888"/>
                    <a:pt x="2383" y="888"/>
                    <a:pt x="2383" y="888"/>
                  </a:cubicBezTo>
                  <a:cubicBezTo>
                    <a:pt x="2202" y="1069"/>
                    <a:pt x="2202" y="1069"/>
                    <a:pt x="2202" y="1069"/>
                  </a:cubicBezTo>
                  <a:cubicBezTo>
                    <a:pt x="2202" y="1069"/>
                    <a:pt x="1842" y="1047"/>
                    <a:pt x="1568" y="899"/>
                  </a:cubicBezTo>
                  <a:cubicBezTo>
                    <a:pt x="1292" y="750"/>
                    <a:pt x="1471" y="73"/>
                    <a:pt x="1471" y="73"/>
                  </a:cubicBezTo>
                  <a:cubicBezTo>
                    <a:pt x="1027" y="0"/>
                    <a:pt x="1027" y="0"/>
                    <a:pt x="1027" y="0"/>
                  </a:cubicBezTo>
                  <a:cubicBezTo>
                    <a:pt x="508" y="360"/>
                    <a:pt x="508" y="360"/>
                    <a:pt x="508" y="360"/>
                  </a:cubicBezTo>
                  <a:cubicBezTo>
                    <a:pt x="159" y="401"/>
                    <a:pt x="159" y="401"/>
                    <a:pt x="159" y="401"/>
                  </a:cubicBezTo>
                  <a:cubicBezTo>
                    <a:pt x="107" y="730"/>
                    <a:pt x="107" y="730"/>
                    <a:pt x="107" y="730"/>
                  </a:cubicBezTo>
                  <a:cubicBezTo>
                    <a:pt x="0" y="815"/>
                    <a:pt x="0" y="815"/>
                    <a:pt x="0" y="815"/>
                  </a:cubicBezTo>
                  <a:cubicBezTo>
                    <a:pt x="10" y="825"/>
                    <a:pt x="10" y="825"/>
                    <a:pt x="10" y="825"/>
                  </a:cubicBezTo>
                  <a:cubicBezTo>
                    <a:pt x="10" y="1015"/>
                    <a:pt x="275" y="1090"/>
                    <a:pt x="424" y="1110"/>
                  </a:cubicBezTo>
                  <a:cubicBezTo>
                    <a:pt x="573" y="1131"/>
                    <a:pt x="540" y="1344"/>
                    <a:pt x="540" y="1344"/>
                  </a:cubicBezTo>
                  <a:cubicBezTo>
                    <a:pt x="340" y="1724"/>
                    <a:pt x="540" y="1788"/>
                    <a:pt x="540" y="1851"/>
                  </a:cubicBezTo>
                  <a:cubicBezTo>
                    <a:pt x="540" y="1926"/>
                    <a:pt x="424" y="1830"/>
                    <a:pt x="424" y="1968"/>
                  </a:cubicBezTo>
                  <a:cubicBezTo>
                    <a:pt x="424" y="2105"/>
                    <a:pt x="540" y="2043"/>
                    <a:pt x="540" y="2148"/>
                  </a:cubicBezTo>
                  <a:cubicBezTo>
                    <a:pt x="540" y="2254"/>
                    <a:pt x="340" y="2275"/>
                    <a:pt x="435" y="2275"/>
                  </a:cubicBezTo>
                  <a:cubicBezTo>
                    <a:pt x="530" y="2275"/>
                    <a:pt x="847" y="2530"/>
                    <a:pt x="847" y="2530"/>
                  </a:cubicBezTo>
                  <a:cubicBezTo>
                    <a:pt x="847" y="2762"/>
                    <a:pt x="1122" y="2773"/>
                    <a:pt x="1122" y="2773"/>
                  </a:cubicBezTo>
                  <a:cubicBezTo>
                    <a:pt x="1441" y="2773"/>
                    <a:pt x="1599" y="3027"/>
                    <a:pt x="1599" y="3144"/>
                  </a:cubicBezTo>
                  <a:cubicBezTo>
                    <a:pt x="1599" y="3271"/>
                    <a:pt x="2161" y="3439"/>
                    <a:pt x="2161" y="3439"/>
                  </a:cubicBezTo>
                  <a:cubicBezTo>
                    <a:pt x="2055" y="3545"/>
                    <a:pt x="2266" y="3969"/>
                    <a:pt x="2266" y="3969"/>
                  </a:cubicBezTo>
                  <a:cubicBezTo>
                    <a:pt x="2096" y="4308"/>
                    <a:pt x="2096" y="4308"/>
                    <a:pt x="2096" y="4308"/>
                  </a:cubicBezTo>
                  <a:cubicBezTo>
                    <a:pt x="2161" y="4424"/>
                    <a:pt x="2202" y="4551"/>
                    <a:pt x="2277" y="4551"/>
                  </a:cubicBezTo>
                  <a:cubicBezTo>
                    <a:pt x="2415" y="4551"/>
                    <a:pt x="2436" y="4381"/>
                    <a:pt x="2436" y="4381"/>
                  </a:cubicBezTo>
                  <a:cubicBezTo>
                    <a:pt x="2436" y="4297"/>
                    <a:pt x="2436" y="4297"/>
                    <a:pt x="2436" y="4297"/>
                  </a:cubicBezTo>
                  <a:cubicBezTo>
                    <a:pt x="2594" y="4297"/>
                    <a:pt x="2594" y="4297"/>
                    <a:pt x="2594" y="4297"/>
                  </a:cubicBezTo>
                  <a:cubicBezTo>
                    <a:pt x="2616" y="4340"/>
                    <a:pt x="2616" y="4340"/>
                    <a:pt x="2616" y="4340"/>
                  </a:cubicBezTo>
                  <a:cubicBezTo>
                    <a:pt x="2648" y="4297"/>
                    <a:pt x="2689" y="4234"/>
                    <a:pt x="2721" y="4202"/>
                  </a:cubicBezTo>
                  <a:cubicBezTo>
                    <a:pt x="2786" y="4139"/>
                    <a:pt x="2743" y="3864"/>
                    <a:pt x="2859" y="3747"/>
                  </a:cubicBezTo>
                  <a:cubicBezTo>
                    <a:pt x="2975" y="3642"/>
                    <a:pt x="3208" y="3271"/>
                    <a:pt x="3335" y="3228"/>
                  </a:cubicBezTo>
                  <a:cubicBezTo>
                    <a:pt x="3462" y="3196"/>
                    <a:pt x="3516" y="3069"/>
                    <a:pt x="3516" y="2922"/>
                  </a:cubicBezTo>
                  <a:cubicBezTo>
                    <a:pt x="3516" y="2795"/>
                    <a:pt x="3505" y="2530"/>
                    <a:pt x="3684" y="2487"/>
                  </a:cubicBezTo>
                  <a:cubicBezTo>
                    <a:pt x="3663" y="2446"/>
                    <a:pt x="3652" y="2413"/>
                    <a:pt x="3652" y="2381"/>
                  </a:cubicBezTo>
                  <a:cubicBezTo>
                    <a:pt x="3652" y="2211"/>
                    <a:pt x="4087" y="2211"/>
                    <a:pt x="4087" y="2211"/>
                  </a:cubicBezTo>
                </a:path>
              </a:pathLst>
            </a:custGeom>
            <a:grpFill/>
            <a:ln w="12700" cap="flat" cmpd="sng">
              <a:solidFill>
                <a:schemeClr val="bg1"/>
              </a:solidFill>
              <a:bevel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 xmlns="">
                  <a:effectLst>
                    <a:outerShdw blurRad="63500" dist="38099" dir="2700000" algn="ctr" rotWithShape="0">
                      <a:srgbClr val="000000">
                        <a:alpha val="74998"/>
                      </a:srgb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1440"/>
            </a:p>
          </p:txBody>
        </p:sp>
      </p:grpSp>
      <p:sp>
        <p:nvSpPr>
          <p:cNvPr id="67" name="Text Box 7"/>
          <p:cNvSpPr txBox="1">
            <a:spLocks noChangeArrowheads="1"/>
          </p:cNvSpPr>
          <p:nvPr/>
        </p:nvSpPr>
        <p:spPr bwMode="auto">
          <a:xfrm>
            <a:off x="11352919" y="2153414"/>
            <a:ext cx="3891130" cy="88639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512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ROMANIA</a:t>
            </a:r>
          </a:p>
        </p:txBody>
      </p:sp>
      <p:sp>
        <p:nvSpPr>
          <p:cNvPr id="55" name="Rectangle 54"/>
          <p:cNvSpPr/>
          <p:nvPr/>
        </p:nvSpPr>
        <p:spPr>
          <a:xfrm>
            <a:off x="11516390" y="679509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6" name="Text Box 10"/>
          <p:cNvSpPr txBox="1">
            <a:spLocks noChangeArrowheads="1"/>
          </p:cNvSpPr>
          <p:nvPr/>
        </p:nvSpPr>
        <p:spPr bwMode="auto">
          <a:xfrm>
            <a:off x="11401207" y="3150715"/>
            <a:ext cx="584545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cursus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purus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luctus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Duis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libero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consequat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accumsan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viverra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rhoncus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molestie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Donec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lorem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tellus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mollis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lobortis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11401205" y="6235975"/>
            <a:ext cx="2178930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AGILITY</a:t>
            </a:r>
          </a:p>
        </p:txBody>
      </p:sp>
      <p:sp>
        <p:nvSpPr>
          <p:cNvPr id="58" name="Rectangle 57"/>
          <p:cNvSpPr/>
          <p:nvPr/>
        </p:nvSpPr>
        <p:spPr>
          <a:xfrm>
            <a:off x="11516469" y="6795099"/>
            <a:ext cx="5279152" cy="321146"/>
          </a:xfrm>
          <a:prstGeom prst="rect">
            <a:avLst/>
          </a:prstGeom>
          <a:solidFill>
            <a:schemeClr val="accent1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90%</a:t>
            </a:r>
          </a:p>
        </p:txBody>
      </p:sp>
      <p:sp>
        <p:nvSpPr>
          <p:cNvPr id="59" name="Rectangle 58"/>
          <p:cNvSpPr/>
          <p:nvPr/>
        </p:nvSpPr>
        <p:spPr>
          <a:xfrm>
            <a:off x="11514878" y="8112389"/>
            <a:ext cx="5541693" cy="321146"/>
          </a:xfrm>
          <a:prstGeom prst="rect">
            <a:avLst/>
          </a:prstGeom>
          <a:solidFill>
            <a:schemeClr val="bg1">
              <a:lumMod val="8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920" b="1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0" name="Rectangle 59"/>
          <p:cNvSpPr/>
          <p:nvPr/>
        </p:nvSpPr>
        <p:spPr>
          <a:xfrm>
            <a:off x="11514878" y="8112389"/>
            <a:ext cx="4033117" cy="321146"/>
          </a:xfrm>
          <a:prstGeom prst="rect">
            <a:avLst/>
          </a:prstGeom>
          <a:solidFill>
            <a:schemeClr val="accent2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en-US" sz="1800" b="1" dirty="0">
                <a:solidFill>
                  <a:schemeClr val="bg1"/>
                </a:solidFill>
                <a:latin typeface="Nexa Bold" panose="02000000000000000000" pitchFamily="50" charset="0"/>
              </a:rPr>
              <a:t>75%</a:t>
            </a:r>
          </a:p>
        </p:txBody>
      </p:sp>
      <p:sp>
        <p:nvSpPr>
          <p:cNvPr id="61" name="TextBox 60"/>
          <p:cNvSpPr txBox="1"/>
          <p:nvPr/>
        </p:nvSpPr>
        <p:spPr>
          <a:xfrm>
            <a:off x="11399451" y="7553265"/>
            <a:ext cx="3166829" cy="43704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240" spc="960" dirty="0">
                <a:solidFill>
                  <a:schemeClr val="bg1"/>
                </a:solidFill>
                <a:latin typeface="Nexa Bold" panose="02000000000000000000" pitchFamily="50" charset="0"/>
              </a:rPr>
              <a:t>COMPOSURE</a:t>
            </a:r>
          </a:p>
        </p:txBody>
      </p:sp>
    </p:spTree>
    <p:extLst>
      <p:ext uri="{BB962C8B-B14F-4D97-AF65-F5344CB8AC3E}">
        <p14:creationId xmlns:p14="http://schemas.microsoft.com/office/powerpoint/2010/main" val="15434074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7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7" grpId="0"/>
      <p:bldP spid="55" grpId="0" animBg="1"/>
      <p:bldP spid="56" grpId="0"/>
      <p:bldP spid="57" grpId="0"/>
      <p:bldP spid="58" grpId="0" animBg="1"/>
      <p:bldP spid="59" grpId="0" animBg="1"/>
      <p:bldP spid="60" grpId="0" animBg="1"/>
      <p:bldP spid="61" grpId="0"/>
    </p:bldLst>
  </p:timing>
</p:sld>
</file>

<file path=ppt/slides/slide2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69034" y="1188187"/>
            <a:ext cx="10484546" cy="8742499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687995" y="2824076"/>
            <a:ext cx="3692890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YOU'LL NEVER BE BORED WITH ITS VARIED CONTENT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1691200" y="7299160"/>
            <a:ext cx="4048682" cy="3673642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63662254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 animBg="1"/>
    </p:bldLst>
  </p:timing>
</p:sld>
</file>

<file path=ppt/slides/slide2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" name="Group 55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57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8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9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0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1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2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3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4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5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6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7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8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9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0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1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2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5" name="Gruppieren"/>
          <p:cNvGrpSpPr/>
          <p:nvPr/>
        </p:nvGrpSpPr>
        <p:grpSpPr>
          <a:xfrm>
            <a:off x="1191678" y="987083"/>
            <a:ext cx="4917082" cy="8942573"/>
            <a:chOff x="0" y="0"/>
            <a:chExt cx="4016418" cy="7304561"/>
          </a:xfrm>
        </p:grpSpPr>
        <p:sp>
          <p:nvSpPr>
            <p:cNvPr id="6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7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8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9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3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4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0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7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8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2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3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13357248" y="987083"/>
            <a:ext cx="4917082" cy="8942573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26" name="Rectangle 25"/>
          <p:cNvSpPr/>
          <p:nvPr/>
        </p:nvSpPr>
        <p:spPr>
          <a:xfrm rot="10800000" flipV="1">
            <a:off x="7242464" y="0"/>
            <a:ext cx="5022275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800" spc="301" dirty="0">
              <a:solidFill>
                <a:schemeClr val="accent1"/>
              </a:solidFill>
              <a:latin typeface="Lato Bold" panose="020F0802020204030203" pitchFamily="34" charset="0"/>
            </a:endParaRPr>
          </a:p>
        </p:txBody>
      </p:sp>
      <p:sp>
        <p:nvSpPr>
          <p:cNvPr id="54" name="Text Box 7"/>
          <p:cNvSpPr txBox="1">
            <a:spLocks noChangeArrowheads="1"/>
          </p:cNvSpPr>
          <p:nvPr/>
        </p:nvSpPr>
        <p:spPr bwMode="auto">
          <a:xfrm>
            <a:off x="8148368" y="1289957"/>
            <a:ext cx="321046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FIRM GENERATING ITS OWN 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5" name="Text Box 10"/>
          <p:cNvSpPr txBox="1">
            <a:spLocks noChangeArrowheads="1"/>
          </p:cNvSpPr>
          <p:nvPr/>
        </p:nvSpPr>
        <p:spPr bwMode="auto">
          <a:xfrm>
            <a:off x="8148368" y="6781648"/>
            <a:ext cx="3210464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8" name="Picture Placeholder 7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78045755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6" grpId="0" animBg="1"/>
      <p:bldP spid="54" grpId="0"/>
      <p:bldP spid="55" grpId="0"/>
    </p:bldLst>
  </p:timing>
</p:sld>
</file>

<file path=ppt/slides/slide2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" name="Right Triangle 7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" name="Gruppieren"/>
          <p:cNvGrpSpPr/>
          <p:nvPr/>
        </p:nvGrpSpPr>
        <p:grpSpPr>
          <a:xfrm>
            <a:off x="2658457" y="1963711"/>
            <a:ext cx="3851374" cy="7004398"/>
            <a:chOff x="0" y="0"/>
            <a:chExt cx="4016418" cy="7304561"/>
          </a:xfrm>
        </p:grpSpPr>
        <p:sp>
          <p:nvSpPr>
            <p:cNvPr id="7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8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9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10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24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5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6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7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8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29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11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18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19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0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1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2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23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12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13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4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5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6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17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30" name="Gruppieren"/>
          <p:cNvGrpSpPr/>
          <p:nvPr/>
        </p:nvGrpSpPr>
        <p:grpSpPr>
          <a:xfrm>
            <a:off x="7832036" y="1963713"/>
            <a:ext cx="3851374" cy="7004398"/>
            <a:chOff x="0" y="0"/>
            <a:chExt cx="4016418" cy="7304561"/>
          </a:xfrm>
        </p:grpSpPr>
        <p:sp>
          <p:nvSpPr>
            <p:cNvPr id="31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32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33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34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48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49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0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1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2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53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35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42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3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4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5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6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47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36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37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8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39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0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41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grpSp>
        <p:nvGrpSpPr>
          <p:cNvPr id="54" name="Gruppieren"/>
          <p:cNvGrpSpPr/>
          <p:nvPr/>
        </p:nvGrpSpPr>
        <p:grpSpPr>
          <a:xfrm>
            <a:off x="13005607" y="1963711"/>
            <a:ext cx="3851374" cy="7004398"/>
            <a:chOff x="0" y="0"/>
            <a:chExt cx="4016418" cy="7304561"/>
          </a:xfrm>
        </p:grpSpPr>
        <p:sp>
          <p:nvSpPr>
            <p:cNvPr id="55" name="Form"/>
            <p:cNvSpPr/>
            <p:nvPr/>
          </p:nvSpPr>
          <p:spPr>
            <a:xfrm>
              <a:off x="368206" y="5775136"/>
              <a:ext cx="3126211" cy="152942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61" extrusionOk="0">
                  <a:moveTo>
                    <a:pt x="2724" y="17883"/>
                  </a:moveTo>
                  <a:cubicBezTo>
                    <a:pt x="2903" y="19000"/>
                    <a:pt x="2975" y="21236"/>
                    <a:pt x="10752" y="21454"/>
                  </a:cubicBezTo>
                  <a:cubicBezTo>
                    <a:pt x="18362" y="21600"/>
                    <a:pt x="18446" y="19267"/>
                    <a:pt x="18637" y="18028"/>
                  </a:cubicBezTo>
                  <a:cubicBezTo>
                    <a:pt x="18864" y="16716"/>
                    <a:pt x="18745" y="2600"/>
                    <a:pt x="21600" y="194"/>
                  </a:cubicBezTo>
                  <a:cubicBezTo>
                    <a:pt x="16738" y="146"/>
                    <a:pt x="10776" y="97"/>
                    <a:pt x="10776" y="97"/>
                  </a:cubicBezTo>
                  <a:cubicBezTo>
                    <a:pt x="4982" y="49"/>
                    <a:pt x="5137" y="49"/>
                    <a:pt x="0" y="0"/>
                  </a:cubicBezTo>
                  <a:cubicBezTo>
                    <a:pt x="2604" y="1919"/>
                    <a:pt x="2557" y="16813"/>
                    <a:pt x="2724" y="17883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sp>
          <p:nvSpPr>
            <p:cNvPr id="56" name="Form"/>
            <p:cNvSpPr/>
            <p:nvPr/>
          </p:nvSpPr>
          <p:spPr>
            <a:xfrm>
              <a:off x="368206" y="0"/>
              <a:ext cx="3126211" cy="1527866"/>
            </a:xfrm>
            <a:custGeom>
              <a:avLst/>
              <a:gdLst/>
              <a:ahLst/>
              <a:cxnLst>
                <a:cxn ang="0">
                  <a:pos x="wd2" y="hd2"/>
                </a:cxn>
                <a:cxn ang="5400000">
                  <a:pos x="wd2" y="hd2"/>
                </a:cxn>
                <a:cxn ang="10800000">
                  <a:pos x="wd2" y="hd2"/>
                </a:cxn>
                <a:cxn ang="16200000">
                  <a:pos x="wd2" y="hd2"/>
                </a:cxn>
              </a:cxnLst>
              <a:rect l="0" t="0" r="r" b="b"/>
              <a:pathLst>
                <a:path w="21600" h="21439" extrusionOk="0">
                  <a:moveTo>
                    <a:pt x="18876" y="3577"/>
                  </a:moveTo>
                  <a:cubicBezTo>
                    <a:pt x="18697" y="2436"/>
                    <a:pt x="18625" y="203"/>
                    <a:pt x="10848" y="9"/>
                  </a:cubicBezTo>
                  <a:cubicBezTo>
                    <a:pt x="3238" y="-161"/>
                    <a:pt x="3154" y="2193"/>
                    <a:pt x="2963" y="3407"/>
                  </a:cubicBezTo>
                  <a:cubicBezTo>
                    <a:pt x="2736" y="4741"/>
                    <a:pt x="2855" y="18842"/>
                    <a:pt x="0" y="21221"/>
                  </a:cubicBezTo>
                  <a:cubicBezTo>
                    <a:pt x="4862" y="21293"/>
                    <a:pt x="10824" y="21342"/>
                    <a:pt x="10824" y="21342"/>
                  </a:cubicBezTo>
                  <a:cubicBezTo>
                    <a:pt x="16618" y="21390"/>
                    <a:pt x="16463" y="21390"/>
                    <a:pt x="21600" y="21439"/>
                  </a:cubicBezTo>
                  <a:cubicBezTo>
                    <a:pt x="18996" y="19497"/>
                    <a:pt x="19043" y="4644"/>
                    <a:pt x="18876" y="3577"/>
                  </a:cubicBezTo>
                </a:path>
              </a:pathLst>
            </a:custGeom>
            <a:solidFill>
              <a:schemeClr val="tx1">
                <a:lumMod val="65000"/>
                <a:lumOff val="35000"/>
              </a:schemeClr>
            </a:solidFill>
            <a:ln w="12700" cap="flat">
              <a:noFill/>
              <a:miter lim="400000"/>
            </a:ln>
            <a:effectLst/>
          </p:spPr>
          <p:txBody>
            <a:bodyPr wrap="square" lIns="45718" tIns="45718" rIns="45718" bIns="45718" numCol="1" anchor="ctr">
              <a:noAutofit/>
            </a:bodyPr>
            <a:lstStyle/>
            <a:p>
              <a:pPr defTabSz="449262">
                <a:lnSpc>
                  <a:spcPct val="93000"/>
                </a:lnSpc>
                <a:defRPr sz="1800">
                  <a:latin typeface="Arial"/>
                  <a:ea typeface="Arial"/>
                  <a:cs typeface="Arial"/>
                  <a:sym typeface="Arial"/>
                </a:defRPr>
              </a:pPr>
              <a:endParaRPr sz="1800"/>
            </a:p>
          </p:txBody>
        </p:sp>
        <p:grpSp>
          <p:nvGrpSpPr>
            <p:cNvPr id="57" name="Gruppieren"/>
            <p:cNvGrpSpPr/>
            <p:nvPr/>
          </p:nvGrpSpPr>
          <p:grpSpPr>
            <a:xfrm>
              <a:off x="0" y="1307324"/>
              <a:ext cx="4016419" cy="4574259"/>
              <a:chOff x="0" y="0"/>
              <a:chExt cx="4016418" cy="4574258"/>
            </a:xfrm>
          </p:grpSpPr>
          <p:grpSp>
            <p:nvGrpSpPr>
              <p:cNvPr id="58" name="Gruppieren"/>
              <p:cNvGrpSpPr/>
              <p:nvPr/>
            </p:nvGrpSpPr>
            <p:grpSpPr>
              <a:xfrm>
                <a:off x="3822328" y="2470997"/>
                <a:ext cx="128237" cy="1173160"/>
                <a:chOff x="0" y="0"/>
                <a:chExt cx="128235" cy="1173158"/>
              </a:xfrm>
            </p:grpSpPr>
            <p:sp>
              <p:nvSpPr>
                <p:cNvPr id="72" name="Form"/>
                <p:cNvSpPr/>
                <p:nvPr/>
              </p:nvSpPr>
              <p:spPr>
                <a:xfrm>
                  <a:off x="7939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3" name="Form"/>
                <p:cNvSpPr/>
                <p:nvPr/>
              </p:nvSpPr>
              <p:spPr>
                <a:xfrm>
                  <a:off x="0" y="0"/>
                  <a:ext cx="120297" cy="1173159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7C7C7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5" name="Form"/>
                <p:cNvSpPr/>
                <p:nvPr/>
              </p:nvSpPr>
              <p:spPr>
                <a:xfrm>
                  <a:off x="0" y="37739"/>
                  <a:ext cx="120297" cy="109768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6" name="Form"/>
                <p:cNvSpPr/>
                <p:nvPr/>
              </p:nvSpPr>
              <p:spPr>
                <a:xfrm>
                  <a:off x="0" y="75479"/>
                  <a:ext cx="120297" cy="1022200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7" name="Form"/>
                <p:cNvSpPr/>
                <p:nvPr/>
              </p:nvSpPr>
              <p:spPr>
                <a:xfrm>
                  <a:off x="0" y="110991"/>
                  <a:ext cx="120297" cy="951177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  <p:sp>
              <p:nvSpPr>
                <p:cNvPr id="78" name="Form"/>
                <p:cNvSpPr/>
                <p:nvPr/>
              </p:nvSpPr>
              <p:spPr>
                <a:xfrm>
                  <a:off x="0" y="146503"/>
                  <a:ext cx="120297" cy="84464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3976" y="21600"/>
                      </a:moveTo>
                      <a:lnTo>
                        <a:pt x="0" y="21600"/>
                      </a:lnTo>
                      <a:lnTo>
                        <a:pt x="0" y="0"/>
                      </a:lnTo>
                      <a:lnTo>
                        <a:pt x="13976" y="0"/>
                      </a:lnTo>
                      <a:cubicBezTo>
                        <a:pt x="18106" y="0"/>
                        <a:pt x="21600" y="349"/>
                        <a:pt x="21600" y="731"/>
                      </a:cubicBezTo>
                      <a:lnTo>
                        <a:pt x="21600" y="20869"/>
                      </a:lnTo>
                      <a:cubicBezTo>
                        <a:pt x="21600" y="21251"/>
                        <a:pt x="18106" y="21600"/>
                        <a:pt x="13976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45718" tIns="45718" rIns="45718" bIns="45718" numCol="1" anchor="ctr">
                  <a:noAutofit/>
                </a:bodyPr>
                <a:lstStyle/>
                <a:p>
                  <a:pPr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pPr>
                  <a:endParaRPr sz="1800"/>
                </a:p>
              </p:txBody>
            </p:sp>
          </p:grpSp>
          <p:grpSp>
            <p:nvGrpSpPr>
              <p:cNvPr id="59" name="Gruppieren"/>
              <p:cNvGrpSpPr/>
              <p:nvPr/>
            </p:nvGrpSpPr>
            <p:grpSpPr>
              <a:xfrm>
                <a:off x="3722814" y="1061056"/>
                <a:ext cx="293605" cy="738186"/>
                <a:chOff x="0" y="0"/>
                <a:chExt cx="293604" cy="738185"/>
              </a:xfrm>
            </p:grpSpPr>
            <p:sp>
              <p:nvSpPr>
                <p:cNvPr id="66" name="Form"/>
                <p:cNvSpPr/>
                <p:nvPr/>
              </p:nvSpPr>
              <p:spPr>
                <a:xfrm>
                  <a:off x="7939" y="0"/>
                  <a:ext cx="285666" cy="73818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7" name="Form"/>
                <p:cNvSpPr/>
                <p:nvPr/>
              </p:nvSpPr>
              <p:spPr>
                <a:xfrm>
                  <a:off x="1902" y="3969"/>
                  <a:ext cx="285666" cy="72627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8" name="Form"/>
                <p:cNvSpPr/>
                <p:nvPr/>
              </p:nvSpPr>
              <p:spPr>
                <a:xfrm>
                  <a:off x="1902" y="40609"/>
                  <a:ext cx="285666" cy="656968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69" name="Form"/>
                <p:cNvSpPr/>
                <p:nvPr/>
              </p:nvSpPr>
              <p:spPr>
                <a:xfrm>
                  <a:off x="1904" y="99467"/>
                  <a:ext cx="285666" cy="539251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5A5B5B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0" name="Form"/>
                <p:cNvSpPr/>
                <p:nvPr/>
              </p:nvSpPr>
              <p:spPr>
                <a:xfrm>
                  <a:off x="0" y="140225"/>
                  <a:ext cx="285666" cy="457736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  <p:sp>
              <p:nvSpPr>
                <p:cNvPr id="71" name="Form"/>
                <p:cNvSpPr/>
                <p:nvPr/>
              </p:nvSpPr>
              <p:spPr>
                <a:xfrm>
                  <a:off x="47583" y="205141"/>
                  <a:ext cx="238083" cy="327903"/>
                </a:xfrm>
                <a:custGeom>
                  <a:avLst/>
                  <a:gdLst/>
                  <a:ahLst/>
                  <a:cxnLst>
                    <a:cxn ang="0">
                      <a:pos x="wd2" y="hd2"/>
                    </a:cxn>
                    <a:cxn ang="5400000">
                      <a:pos x="wd2" y="hd2"/>
                    </a:cxn>
                    <a:cxn ang="10800000">
                      <a:pos x="wd2" y="hd2"/>
                    </a:cxn>
                    <a:cxn ang="16200000">
                      <a:pos x="wd2" y="hd2"/>
                    </a:cxn>
                  </a:cxnLst>
                  <a:rect l="0" t="0" r="r" b="b"/>
                  <a:pathLst>
                    <a:path w="21600" h="21600" extrusionOk="0">
                      <a:moveTo>
                        <a:pt x="11669" y="21600"/>
                      </a:moveTo>
                      <a:cubicBezTo>
                        <a:pt x="5214" y="21600"/>
                        <a:pt x="0" y="17928"/>
                        <a:pt x="0" y="15401"/>
                      </a:cubicBezTo>
                      <a:lnTo>
                        <a:pt x="0" y="6199"/>
                      </a:lnTo>
                      <a:cubicBezTo>
                        <a:pt x="0" y="3719"/>
                        <a:pt x="5214" y="0"/>
                        <a:pt x="11669" y="0"/>
                      </a:cubicBezTo>
                      <a:cubicBezTo>
                        <a:pt x="17131" y="0"/>
                        <a:pt x="21600" y="1717"/>
                        <a:pt x="21600" y="3815"/>
                      </a:cubicBezTo>
                      <a:lnTo>
                        <a:pt x="21600" y="17785"/>
                      </a:lnTo>
                      <a:cubicBezTo>
                        <a:pt x="21600" y="19931"/>
                        <a:pt x="17131" y="21600"/>
                        <a:pt x="11669" y="21600"/>
                      </a:cubicBezTo>
                    </a:path>
                  </a:pathLst>
                </a:cu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  <a:extLst>
                  <a:ext uri="{C572A759-6A51-4108-AA02-DFA0A04FC94B}">
                    <ma14:wrappingTextBoxFlag xmlns="" xmlns:ma14="http://schemas.microsoft.com/office/mac/drawingml/2011/main" val="1"/>
                  </a:ext>
                </a:extLst>
              </p:spPr>
              <p:txBody>
                <a:bodyPr wrap="square" lIns="45718" tIns="45718" rIns="45718" bIns="45718" numCol="1" anchor="ctr">
                  <a:noAutofit/>
                </a:bodyPr>
                <a:lstStyle>
                  <a:lvl1pPr algn="l" defTabSz="449262">
                    <a:lnSpc>
                      <a:spcPct val="93000"/>
                    </a:lnSpc>
                    <a:defRPr sz="1800">
                      <a:latin typeface="Arial"/>
                      <a:ea typeface="Arial"/>
                      <a:cs typeface="Arial"/>
                      <a:sym typeface="Arial"/>
                    </a:defRPr>
                  </a:lvl1pPr>
                </a:lstStyle>
                <a:p>
                  <a:r>
                    <a:rPr/>
                    <a:t> </a:t>
                  </a:r>
                </a:p>
              </p:txBody>
            </p:sp>
          </p:grpSp>
          <p:grpSp>
            <p:nvGrpSpPr>
              <p:cNvPr id="60" name="Gruppieren"/>
              <p:cNvGrpSpPr/>
              <p:nvPr/>
            </p:nvGrpSpPr>
            <p:grpSpPr>
              <a:xfrm>
                <a:off x="0" y="0"/>
                <a:ext cx="3862629" cy="4574259"/>
                <a:chOff x="0" y="0"/>
                <a:chExt cx="3862628" cy="4574258"/>
              </a:xfrm>
            </p:grpSpPr>
            <p:sp>
              <p:nvSpPr>
                <p:cNvPr id="61" name="Abgerundetes Rechteck"/>
                <p:cNvSpPr/>
                <p:nvPr/>
              </p:nvSpPr>
              <p:spPr>
                <a:xfrm>
                  <a:off x="0" y="0"/>
                  <a:ext cx="3862629" cy="4574259"/>
                </a:xfrm>
                <a:prstGeom prst="roundRect">
                  <a:avLst>
                    <a:gd name="adj" fmla="val 18412"/>
                  </a:avLst>
                </a:prstGeom>
                <a:solidFill>
                  <a:srgbClr val="B6B6B8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2" name="Abgerundetes Rechteck"/>
                <p:cNvSpPr/>
                <p:nvPr/>
              </p:nvSpPr>
              <p:spPr>
                <a:xfrm>
                  <a:off x="18690" y="22133"/>
                  <a:ext cx="3825250" cy="4529993"/>
                </a:xfrm>
                <a:prstGeom prst="roundRect">
                  <a:avLst>
                    <a:gd name="adj" fmla="val 18260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3" name="Abgerundetes Rechteck"/>
                <p:cNvSpPr/>
                <p:nvPr/>
              </p:nvSpPr>
              <p:spPr>
                <a:xfrm>
                  <a:off x="42780" y="50661"/>
                  <a:ext cx="3777070" cy="4472937"/>
                </a:xfrm>
                <a:prstGeom prst="roundRect">
                  <a:avLst>
                    <a:gd name="adj" fmla="val 18493"/>
                  </a:avLst>
                </a:prstGeom>
                <a:solidFill>
                  <a:srgbClr val="ECECEC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4" name="Abgerundetes Rechteck"/>
                <p:cNvSpPr/>
                <p:nvPr/>
              </p:nvSpPr>
              <p:spPr>
                <a:xfrm>
                  <a:off x="137868" y="163268"/>
                  <a:ext cx="3586892" cy="4247723"/>
                </a:xfrm>
                <a:prstGeom prst="roundRect">
                  <a:avLst>
                    <a:gd name="adj" fmla="val 18411"/>
                  </a:avLst>
                </a:prstGeom>
                <a:solidFill>
                  <a:srgbClr val="424242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  <p:sp>
              <p:nvSpPr>
                <p:cNvPr id="65" name="Abgerundetes Rechteck"/>
                <p:cNvSpPr/>
                <p:nvPr/>
              </p:nvSpPr>
              <p:spPr>
                <a:xfrm>
                  <a:off x="155415" y="184049"/>
                  <a:ext cx="3551799" cy="4206163"/>
                </a:xfrm>
                <a:prstGeom prst="roundRect">
                  <a:avLst>
                    <a:gd name="adj" fmla="val 18236"/>
                  </a:avLst>
                </a:prstGeom>
                <a:solidFill>
                  <a:srgbClr val="000000"/>
                </a:solidFill>
                <a:ln w="12700" cap="flat">
                  <a:noFill/>
                  <a:miter lim="400000"/>
                </a:ln>
                <a:effectLst/>
              </p:spPr>
              <p:txBody>
                <a:bodyPr wrap="square" lIns="50800" tIns="50800" rIns="50800" bIns="50800" numCol="1" anchor="ctr">
                  <a:noAutofit/>
                </a:bodyPr>
                <a:lstStyle/>
                <a:p>
                  <a:pPr>
                    <a:defRPr sz="3200">
                      <a:solidFill>
                        <a:srgbClr val="FFFFFF"/>
                      </a:solidFill>
                    </a:defRPr>
                  </a:pPr>
                  <a:endParaRPr sz="3200"/>
                </a:p>
              </p:txBody>
            </p:sp>
          </p:grpSp>
        </p:grpSp>
      </p:grp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4" name="Picture Placeholder 7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8" name="Picture Placeholder 8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583316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0" grpId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1485418" y="4364182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0" y="0"/>
            <a:ext cx="8021782" cy="6608618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006190" y="1119126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WORK FROM ILLUSTRATORS EVERYWHERE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4091312" y="6567054"/>
            <a:ext cx="4787399" cy="32450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UNDERRATED CREATIVITY OF MENUS FROM AROUND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4965794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  <p:bldP spid="7" grpId="0"/>
      <p:bldP spid="8" grpId="0"/>
    </p:bldLst>
  </p:timing>
</p:sld>
</file>

<file path=ppt/slides/slide2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58416" y="875913"/>
            <a:ext cx="15790368" cy="9875051"/>
          </a:xfrm>
          <a:prstGeom prst="rect">
            <a:avLst/>
          </a:pr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5" name="Rectangle 14"/>
          <p:cNvSpPr/>
          <p:nvPr/>
        </p:nvSpPr>
        <p:spPr>
          <a:xfrm>
            <a:off x="7136089" y="3193667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8728106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</p:bldLst>
  </p:timing>
</p:sld>
</file>

<file path=ppt/slides/slide2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 rot="16200000">
            <a:off x="8322502" y="-4256194"/>
            <a:ext cx="2840182" cy="19485188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37797" y="691139"/>
            <a:ext cx="6831606" cy="9590525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4299095" y="2494259"/>
            <a:ext cx="5208104" cy="5984285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10855" y="4144495"/>
            <a:ext cx="4186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188613" y="3885962"/>
            <a:ext cx="3429069" cy="32008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6433879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22" grpId="0" animBg="1"/>
      <p:bldP spid="13" grpId="0"/>
      <p:bldP spid="14" grpId="0"/>
    </p:bldLst>
  </p:timing>
</p:sld>
</file>

<file path=ppt/slides/slide2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7196478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7719" y="964427"/>
            <a:ext cx="4431765" cy="9043946"/>
          </a:xfrm>
          <a:prstGeom prst="rect">
            <a:avLst/>
          </a:prstGeom>
        </p:spPr>
      </p:pic>
      <p:sp>
        <p:nvSpPr>
          <p:cNvPr id="15" name="Rectangle 14"/>
          <p:cNvSpPr/>
          <p:nvPr/>
        </p:nvSpPr>
        <p:spPr>
          <a:xfrm>
            <a:off x="1622112" y="2812511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MODERN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2607081" y="5001166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MINIMALISM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622112" y="7043279"/>
            <a:ext cx="5278010" cy="117444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548640" rtlCol="0" anchor="ctr"/>
          <a:lstStyle/>
          <a:p>
            <a:pPr algn="ctr"/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</a:rPr>
              <a:t>EDWARD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63650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 animBg="1"/>
      <p:bldP spid="23" grpId="0" animBg="1"/>
    </p:bldLst>
  </p:timing>
</p:sld>
</file>

<file path=ppt/slides/slide2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>
            <a:off x="0" y="5832764"/>
            <a:ext cx="5361709" cy="514003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792465" y="1500524"/>
            <a:ext cx="3906365" cy="7971755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450086" y="1732754"/>
            <a:ext cx="4479661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GOAL OF IMPROVING TYPOGRAPHIC LITERACY AND APPRECIATION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450086" y="6450847"/>
            <a:ext cx="3191187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1360757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2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 rot="5400000">
            <a:off x="8116936" y="-4322620"/>
            <a:ext cx="3162488" cy="19618039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792843" y="1293070"/>
            <a:ext cx="4829527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COMPARE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STRATEGY</a:t>
            </a:r>
          </a:p>
        </p:txBody>
      </p:sp>
      <p:sp>
        <p:nvSpPr>
          <p:cNvPr id="4" name="Rectangle 3"/>
          <p:cNvSpPr/>
          <p:nvPr/>
        </p:nvSpPr>
        <p:spPr>
          <a:xfrm>
            <a:off x="0" y="1372098"/>
            <a:ext cx="2341418" cy="1866118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8811493" y="1551602"/>
            <a:ext cx="9364146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4314881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8623"/>
          <a:stretch>
            <a:fillRect/>
          </a:stretch>
        </p:blipFill>
        <p:spPr>
          <a:xfrm>
            <a:off x="10826518" y="4613566"/>
            <a:ext cx="4365802" cy="6359237"/>
          </a:xfrm>
          <a:custGeom>
            <a:avLst/>
            <a:gdLst>
              <a:gd name="connsiteX0" fmla="*/ 0 w 4807752"/>
              <a:gd name="connsiteY0" fmla="*/ 0 h 7002983"/>
              <a:gd name="connsiteX1" fmla="*/ 4807752 w 4807752"/>
              <a:gd name="connsiteY1" fmla="*/ 0 h 7002983"/>
              <a:gd name="connsiteX2" fmla="*/ 4807752 w 4807752"/>
              <a:gd name="connsiteY2" fmla="*/ 7002983 h 7002983"/>
              <a:gd name="connsiteX3" fmla="*/ 0 w 4807752"/>
              <a:gd name="connsiteY3" fmla="*/ 7002983 h 70029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807752" h="7002983">
                <a:moveTo>
                  <a:pt x="0" y="0"/>
                </a:moveTo>
                <a:lnTo>
                  <a:pt x="4807752" y="0"/>
                </a:lnTo>
                <a:lnTo>
                  <a:pt x="4807752" y="7002983"/>
                </a:lnTo>
                <a:lnTo>
                  <a:pt x="0" y="7002983"/>
                </a:lnTo>
                <a:close/>
              </a:path>
            </a:pathLst>
          </a:custGeom>
        </p:spPr>
      </p:pic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4" name="Picture Placeholder 3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9038971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/>
    </p:bldLst>
  </p:timing>
</p:sld>
</file>

<file path=ppt/slides/slide2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Freeform 7"/>
          <p:cNvSpPr>
            <a:spLocks/>
          </p:cNvSpPr>
          <p:nvPr/>
        </p:nvSpPr>
        <p:spPr bwMode="auto">
          <a:xfrm>
            <a:off x="112264" y="152404"/>
            <a:ext cx="6454762" cy="6290021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3" name="TextBox 2"/>
          <p:cNvSpPr txBox="1"/>
          <p:nvPr/>
        </p:nvSpPr>
        <p:spPr>
          <a:xfrm>
            <a:off x="2370333" y="8395678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5150073" y="7356994"/>
            <a:ext cx="9207071" cy="8371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4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CONFRONTING CONCEPT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3360377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199"/>
          <a:stretch>
            <a:fillRect/>
          </a:stretch>
        </p:blipFill>
        <p:spPr>
          <a:xfrm>
            <a:off x="10647869" y="1"/>
            <a:ext cx="5498954" cy="5851573"/>
          </a:xfrm>
          <a:custGeom>
            <a:avLst/>
            <a:gdLst>
              <a:gd name="connsiteX0" fmla="*/ 0 w 5498954"/>
              <a:gd name="connsiteY0" fmla="*/ 0 h 5851572"/>
              <a:gd name="connsiteX1" fmla="*/ 5498954 w 5498954"/>
              <a:gd name="connsiteY1" fmla="*/ 0 h 5851572"/>
              <a:gd name="connsiteX2" fmla="*/ 5498954 w 5498954"/>
              <a:gd name="connsiteY2" fmla="*/ 5851572 h 5851572"/>
              <a:gd name="connsiteX3" fmla="*/ 0 w 5498954"/>
              <a:gd name="connsiteY3" fmla="*/ 5851572 h 585157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498954" h="5851572">
                <a:moveTo>
                  <a:pt x="0" y="0"/>
                </a:moveTo>
                <a:lnTo>
                  <a:pt x="5498954" y="0"/>
                </a:lnTo>
                <a:lnTo>
                  <a:pt x="5498954" y="5851572"/>
                </a:lnTo>
                <a:lnTo>
                  <a:pt x="0" y="5851572"/>
                </a:lnTo>
                <a:close/>
              </a:path>
            </a:pathLst>
          </a:custGeom>
        </p:spPr>
      </p:pic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0871727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3" grpId="0"/>
      <p:bldP spid="4" grpId="0"/>
    </p:bldLst>
  </p:timing>
</p:sld>
</file>

<file path=ppt/slides/slide2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2238917" y="2030040"/>
            <a:ext cx="4469408" cy="37268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98877" y="2051834"/>
            <a:ext cx="4469408" cy="3726800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51169" y="1463043"/>
            <a:ext cx="5604869" cy="4673598"/>
          </a:xfrm>
          <a:prstGeom prst="rect">
            <a:avLst/>
          </a:prstGeom>
        </p:spPr>
      </p:pic>
      <p:sp>
        <p:nvSpPr>
          <p:cNvPr id="13" name="Rectangle 12"/>
          <p:cNvSpPr/>
          <p:nvPr/>
        </p:nvSpPr>
        <p:spPr>
          <a:xfrm>
            <a:off x="7781731" y="7100596"/>
            <a:ext cx="11725469" cy="3079102"/>
          </a:xfrm>
          <a:prstGeom prst="rect">
            <a:avLst/>
          </a:prstGeom>
          <a:solidFill>
            <a:schemeClr val="accent3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2752795" y="7621856"/>
            <a:ext cx="9486122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929298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</p:bldLst>
  </p:timing>
</p:sld>
</file>

<file path=ppt/slides/slide2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 18"/>
          <p:cNvGrpSpPr/>
          <p:nvPr/>
        </p:nvGrpSpPr>
        <p:grpSpPr>
          <a:xfrm rot="5400000">
            <a:off x="8116937" y="-6256467"/>
            <a:ext cx="3162488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91437" y="1498946"/>
            <a:ext cx="6973338" cy="436101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42425" y="1498946"/>
            <a:ext cx="6973338" cy="4361016"/>
          </a:xfrm>
          <a:prstGeom prst="rect">
            <a:avLst/>
          </a:prstGeom>
        </p:spPr>
      </p:pic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7823325" y="7291289"/>
            <a:ext cx="944634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sed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interdum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22895" y="7291289"/>
            <a:ext cx="5719771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SUBURBANT</a:t>
            </a:r>
          </a:p>
          <a:p>
            <a:pPr algn="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PROGRESS</a:t>
            </a:r>
          </a:p>
        </p:txBody>
      </p:sp>
      <p:sp>
        <p:nvSpPr>
          <p:cNvPr id="10" name="Rectangle 9"/>
          <p:cNvSpPr/>
          <p:nvPr/>
        </p:nvSpPr>
        <p:spPr>
          <a:xfrm>
            <a:off x="2091439" y="9850582"/>
            <a:ext cx="15324326" cy="1122218"/>
          </a:xfrm>
          <a:prstGeom prst="rect">
            <a:avLst/>
          </a:prstGeom>
          <a:solidFill>
            <a:schemeClr val="accent6">
              <a:lumMod val="75000"/>
            </a:schemeClr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80223" y="1192240"/>
            <a:ext cx="8179352" cy="5115238"/>
          </a:xfrm>
          <a:prstGeom prst="rect">
            <a:avLst/>
          </a:prstGeom>
        </p:spPr>
      </p:pic>
      <p:sp>
        <p:nvSpPr>
          <p:cNvPr id="36" name="Picture Placeholder 3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47584134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/>
      <p:bldP spid="15" grpId="0"/>
      <p:bldP spid="10" grpId="0" animBg="1"/>
    </p:bldLst>
  </p:timing>
</p:sld>
</file>

<file path=ppt/slides/slide2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69894" y="3669641"/>
            <a:ext cx="7564221" cy="4730546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20883" y="3669641"/>
            <a:ext cx="7564221" cy="4730546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1915465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6737600" y="1021338"/>
            <a:ext cx="6032036" cy="65248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36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MENJEMPUT SENJA</a:t>
            </a:r>
          </a:p>
        </p:txBody>
      </p:sp>
      <p:sp>
        <p:nvSpPr>
          <p:cNvPr id="12" name="Rectangle 11"/>
          <p:cNvSpPr/>
          <p:nvPr/>
        </p:nvSpPr>
        <p:spPr>
          <a:xfrm>
            <a:off x="2091439" y="9876320"/>
            <a:ext cx="15324326" cy="1096480"/>
          </a:xfrm>
          <a:prstGeom prst="rect">
            <a:avLst/>
          </a:prstGeom>
          <a:solidFill>
            <a:schemeClr val="accent4"/>
          </a:solidFill>
          <a:ln w="63500" cmpd="thickThin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0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358677" y="3998643"/>
            <a:ext cx="8872426" cy="5548675"/>
          </a:xfrm>
          <a:prstGeom prst="rect">
            <a:avLst/>
          </a:prstGeom>
        </p:spPr>
      </p:pic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41868251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2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2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478357" y="1343892"/>
            <a:ext cx="4021664" cy="8207048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65726" y="1382876"/>
            <a:ext cx="4021664" cy="820704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1470348" y="2346342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CONCEPT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470348" y="4781428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DESIGN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470348" y="7216516"/>
            <a:ext cx="5969746" cy="1625085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spc="600" dirty="0">
                <a:solidFill>
                  <a:schemeClr val="bg1"/>
                </a:solidFill>
                <a:latin typeface="Lato" panose="020F0502020204030203" pitchFamily="34" charset="0"/>
              </a:rPr>
              <a:t>OTONOM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16991" y="964427"/>
            <a:ext cx="4431765" cy="9043946"/>
          </a:xfrm>
          <a:prstGeom prst="rect">
            <a:avLst/>
          </a:prstGeom>
        </p:spPr>
      </p:pic>
      <p:sp>
        <p:nvSpPr>
          <p:cNvPr id="38" name="Picture Placeholder 3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669454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5" grpId="0" animBg="1"/>
      <p:bldP spid="16" grpId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 rot="16200000" flipV="1">
            <a:off x="5836330" y="-640146"/>
            <a:ext cx="7414054" cy="8694346"/>
          </a:xfrm>
          <a:custGeom>
            <a:avLst/>
            <a:gdLst>
              <a:gd name="connsiteX0" fmla="*/ 25400 w 1011238"/>
              <a:gd name="connsiteY0" fmla="*/ 569912 h 1185863"/>
              <a:gd name="connsiteX1" fmla="*/ 25400 w 1011238"/>
              <a:gd name="connsiteY1" fmla="*/ 614362 h 1185863"/>
              <a:gd name="connsiteX2" fmla="*/ 0 w 1011238"/>
              <a:gd name="connsiteY2" fmla="*/ 599546 h 1185863"/>
              <a:gd name="connsiteX3" fmla="*/ 0 w 1011238"/>
              <a:gd name="connsiteY3" fmla="*/ 584729 h 1185863"/>
              <a:gd name="connsiteX4" fmla="*/ 87313 w 1011238"/>
              <a:gd name="connsiteY4" fmla="*/ 534987 h 1185863"/>
              <a:gd name="connsiteX5" fmla="*/ 87313 w 1011238"/>
              <a:gd name="connsiteY5" fmla="*/ 650875 h 1185863"/>
              <a:gd name="connsiteX6" fmla="*/ 61913 w 1011238"/>
              <a:gd name="connsiteY6" fmla="*/ 636298 h 1185863"/>
              <a:gd name="connsiteX7" fmla="*/ 61913 w 1011238"/>
              <a:gd name="connsiteY7" fmla="*/ 549564 h 1185863"/>
              <a:gd name="connsiteX8" fmla="*/ 149226 w 1011238"/>
              <a:gd name="connsiteY8" fmla="*/ 498475 h 1185863"/>
              <a:gd name="connsiteX9" fmla="*/ 149226 w 1011238"/>
              <a:gd name="connsiteY9" fmla="*/ 685800 h 1185863"/>
              <a:gd name="connsiteX10" fmla="*/ 122238 w 1011238"/>
              <a:gd name="connsiteY10" fmla="*/ 671251 h 1185863"/>
              <a:gd name="connsiteX11" fmla="*/ 122238 w 1011238"/>
              <a:gd name="connsiteY11" fmla="*/ 513388 h 1185863"/>
              <a:gd name="connsiteX12" fmla="*/ 209550 w 1011238"/>
              <a:gd name="connsiteY12" fmla="*/ 463550 h 1185863"/>
              <a:gd name="connsiteX13" fmla="*/ 209550 w 1011238"/>
              <a:gd name="connsiteY13" fmla="*/ 722313 h 1185863"/>
              <a:gd name="connsiteX14" fmla="*/ 205257 w 1011238"/>
              <a:gd name="connsiteY14" fmla="*/ 719762 h 1185863"/>
              <a:gd name="connsiteX15" fmla="*/ 194167 w 1011238"/>
              <a:gd name="connsiteY15" fmla="*/ 713566 h 1185863"/>
              <a:gd name="connsiteX16" fmla="*/ 184150 w 1011238"/>
              <a:gd name="connsiteY16" fmla="*/ 707371 h 1185863"/>
              <a:gd name="connsiteX17" fmla="*/ 184150 w 1011238"/>
              <a:gd name="connsiteY17" fmla="*/ 478128 h 1185863"/>
              <a:gd name="connsiteX18" fmla="*/ 194167 w 1011238"/>
              <a:gd name="connsiteY18" fmla="*/ 472297 h 1185863"/>
              <a:gd name="connsiteX19" fmla="*/ 205257 w 1011238"/>
              <a:gd name="connsiteY19" fmla="*/ 466101 h 1185863"/>
              <a:gd name="connsiteX20" fmla="*/ 271463 w 1011238"/>
              <a:gd name="connsiteY20" fmla="*/ 427038 h 1185863"/>
              <a:gd name="connsiteX21" fmla="*/ 271463 w 1011238"/>
              <a:gd name="connsiteY21" fmla="*/ 757238 h 1185863"/>
              <a:gd name="connsiteX22" fmla="*/ 246063 w 1011238"/>
              <a:gd name="connsiteY22" fmla="*/ 742295 h 1185863"/>
              <a:gd name="connsiteX23" fmla="*/ 246063 w 1011238"/>
              <a:gd name="connsiteY23" fmla="*/ 441616 h 1185863"/>
              <a:gd name="connsiteX24" fmla="*/ 333375 w 1011238"/>
              <a:gd name="connsiteY24" fmla="*/ 392113 h 1185863"/>
              <a:gd name="connsiteX25" fmla="*/ 333375 w 1011238"/>
              <a:gd name="connsiteY25" fmla="*/ 793751 h 1185863"/>
              <a:gd name="connsiteX26" fmla="*/ 312626 w 1011238"/>
              <a:gd name="connsiteY26" fmla="*/ 781735 h 1185863"/>
              <a:gd name="connsiteX27" fmla="*/ 307975 w 1011238"/>
              <a:gd name="connsiteY27" fmla="*/ 778822 h 1185863"/>
              <a:gd name="connsiteX28" fmla="*/ 307975 w 1011238"/>
              <a:gd name="connsiteY28" fmla="*/ 407042 h 1185863"/>
              <a:gd name="connsiteX29" fmla="*/ 312626 w 1011238"/>
              <a:gd name="connsiteY29" fmla="*/ 404493 h 1185863"/>
              <a:gd name="connsiteX30" fmla="*/ 395288 w 1011238"/>
              <a:gd name="connsiteY30" fmla="*/ 355600 h 1185863"/>
              <a:gd name="connsiteX31" fmla="*/ 395288 w 1011238"/>
              <a:gd name="connsiteY31" fmla="*/ 828675 h 1185863"/>
              <a:gd name="connsiteX32" fmla="*/ 369888 w 1011238"/>
              <a:gd name="connsiteY32" fmla="*/ 813732 h 1185863"/>
              <a:gd name="connsiteX33" fmla="*/ 369888 w 1011238"/>
              <a:gd name="connsiteY33" fmla="*/ 370178 h 1185863"/>
              <a:gd name="connsiteX34" fmla="*/ 457200 w 1011238"/>
              <a:gd name="connsiteY34" fmla="*/ 320675 h 1185863"/>
              <a:gd name="connsiteX35" fmla="*/ 457200 w 1011238"/>
              <a:gd name="connsiteY35" fmla="*/ 865188 h 1185863"/>
              <a:gd name="connsiteX36" fmla="*/ 431800 w 1011238"/>
              <a:gd name="connsiteY36" fmla="*/ 850245 h 1185863"/>
              <a:gd name="connsiteX37" fmla="*/ 431800 w 1011238"/>
              <a:gd name="connsiteY37" fmla="*/ 335253 h 1185863"/>
              <a:gd name="connsiteX38" fmla="*/ 519113 w 1011238"/>
              <a:gd name="connsiteY38" fmla="*/ 284163 h 1185863"/>
              <a:gd name="connsiteX39" fmla="*/ 519113 w 1011238"/>
              <a:gd name="connsiteY39" fmla="*/ 900113 h 1185863"/>
              <a:gd name="connsiteX40" fmla="*/ 515312 w 1011238"/>
              <a:gd name="connsiteY40" fmla="*/ 898291 h 1185863"/>
              <a:gd name="connsiteX41" fmla="*/ 505429 w 1011238"/>
              <a:gd name="connsiteY41" fmla="*/ 892824 h 1185863"/>
              <a:gd name="connsiteX42" fmla="*/ 492125 w 1011238"/>
              <a:gd name="connsiteY42" fmla="*/ 885170 h 1185863"/>
              <a:gd name="connsiteX43" fmla="*/ 492125 w 1011238"/>
              <a:gd name="connsiteY43" fmla="*/ 298741 h 1185863"/>
              <a:gd name="connsiteX44" fmla="*/ 505429 w 1011238"/>
              <a:gd name="connsiteY44" fmla="*/ 291452 h 1185863"/>
              <a:gd name="connsiteX45" fmla="*/ 515312 w 1011238"/>
              <a:gd name="connsiteY45" fmla="*/ 285985 h 1185863"/>
              <a:gd name="connsiteX46" fmla="*/ 579438 w 1011238"/>
              <a:gd name="connsiteY46" fmla="*/ 249238 h 1185863"/>
              <a:gd name="connsiteX47" fmla="*/ 579438 w 1011238"/>
              <a:gd name="connsiteY47" fmla="*/ 936626 h 1185863"/>
              <a:gd name="connsiteX48" fmla="*/ 554038 w 1011238"/>
              <a:gd name="connsiteY48" fmla="*/ 922047 h 1185863"/>
              <a:gd name="connsiteX49" fmla="*/ 554038 w 1011238"/>
              <a:gd name="connsiteY49" fmla="*/ 263816 h 1185863"/>
              <a:gd name="connsiteX50" fmla="*/ 641350 w 1011238"/>
              <a:gd name="connsiteY50" fmla="*/ 212725 h 1185863"/>
              <a:gd name="connsiteX51" fmla="*/ 641350 w 1011238"/>
              <a:gd name="connsiteY51" fmla="*/ 971550 h 1185863"/>
              <a:gd name="connsiteX52" fmla="*/ 632764 w 1011238"/>
              <a:gd name="connsiteY52" fmla="*/ 966448 h 1185863"/>
              <a:gd name="connsiteX53" fmla="*/ 621674 w 1011238"/>
              <a:gd name="connsiteY53" fmla="*/ 959887 h 1185863"/>
              <a:gd name="connsiteX54" fmla="*/ 615950 w 1011238"/>
              <a:gd name="connsiteY54" fmla="*/ 956607 h 1185863"/>
              <a:gd name="connsiteX55" fmla="*/ 615950 w 1011238"/>
              <a:gd name="connsiteY55" fmla="*/ 227304 h 1185863"/>
              <a:gd name="connsiteX56" fmla="*/ 621674 w 1011238"/>
              <a:gd name="connsiteY56" fmla="*/ 224023 h 1185863"/>
              <a:gd name="connsiteX57" fmla="*/ 632764 w 1011238"/>
              <a:gd name="connsiteY57" fmla="*/ 217827 h 1185863"/>
              <a:gd name="connsiteX58" fmla="*/ 703263 w 1011238"/>
              <a:gd name="connsiteY58" fmla="*/ 177800 h 1185863"/>
              <a:gd name="connsiteX59" fmla="*/ 703263 w 1011238"/>
              <a:gd name="connsiteY59" fmla="*/ 1006475 h 1185863"/>
              <a:gd name="connsiteX60" fmla="*/ 677863 w 1011238"/>
              <a:gd name="connsiteY60" fmla="*/ 991561 h 1185863"/>
              <a:gd name="connsiteX61" fmla="*/ 677863 w 1011238"/>
              <a:gd name="connsiteY61" fmla="*/ 192351 h 1185863"/>
              <a:gd name="connsiteX62" fmla="*/ 765175 w 1011238"/>
              <a:gd name="connsiteY62" fmla="*/ 141288 h 1185863"/>
              <a:gd name="connsiteX63" fmla="*/ 765175 w 1011238"/>
              <a:gd name="connsiteY63" fmla="*/ 1042988 h 1185863"/>
              <a:gd name="connsiteX64" fmla="*/ 739775 w 1011238"/>
              <a:gd name="connsiteY64" fmla="*/ 1028409 h 1185863"/>
              <a:gd name="connsiteX65" fmla="*/ 739775 w 1011238"/>
              <a:gd name="connsiteY65" fmla="*/ 155867 h 1185863"/>
              <a:gd name="connsiteX66" fmla="*/ 740133 w 1011238"/>
              <a:gd name="connsiteY66" fmla="*/ 155867 h 1185863"/>
              <a:gd name="connsiteX67" fmla="*/ 827088 w 1011238"/>
              <a:gd name="connsiteY67" fmla="*/ 106363 h 1185863"/>
              <a:gd name="connsiteX68" fmla="*/ 827088 w 1011238"/>
              <a:gd name="connsiteY68" fmla="*/ 1077913 h 1185863"/>
              <a:gd name="connsiteX69" fmla="*/ 801688 w 1011238"/>
              <a:gd name="connsiteY69" fmla="*/ 1062994 h 1185863"/>
              <a:gd name="connsiteX70" fmla="*/ 801688 w 1011238"/>
              <a:gd name="connsiteY70" fmla="*/ 120918 h 1185863"/>
              <a:gd name="connsiteX71" fmla="*/ 889001 w 1011238"/>
              <a:gd name="connsiteY71" fmla="*/ 71438 h 1185863"/>
              <a:gd name="connsiteX72" fmla="*/ 889001 w 1011238"/>
              <a:gd name="connsiteY72" fmla="*/ 1114426 h 1185863"/>
              <a:gd name="connsiteX73" fmla="*/ 862013 w 1011238"/>
              <a:gd name="connsiteY73" fmla="*/ 1099870 h 1185863"/>
              <a:gd name="connsiteX74" fmla="*/ 862013 w 1011238"/>
              <a:gd name="connsiteY74" fmla="*/ 85994 h 1185863"/>
              <a:gd name="connsiteX75" fmla="*/ 950913 w 1011238"/>
              <a:gd name="connsiteY75" fmla="*/ 34925 h 1185863"/>
              <a:gd name="connsiteX76" fmla="*/ 950913 w 1011238"/>
              <a:gd name="connsiteY76" fmla="*/ 1149350 h 1185863"/>
              <a:gd name="connsiteX77" fmla="*/ 942551 w 1011238"/>
              <a:gd name="connsiteY77" fmla="*/ 1144983 h 1185863"/>
              <a:gd name="connsiteX78" fmla="*/ 923925 w 1011238"/>
              <a:gd name="connsiteY78" fmla="*/ 1134428 h 1185863"/>
              <a:gd name="connsiteX79" fmla="*/ 923925 w 1011238"/>
              <a:gd name="connsiteY79" fmla="*/ 49483 h 1185863"/>
              <a:gd name="connsiteX80" fmla="*/ 942551 w 1011238"/>
              <a:gd name="connsiteY80" fmla="*/ 39292 h 1185863"/>
              <a:gd name="connsiteX81" fmla="*/ 1011238 w 1011238"/>
              <a:gd name="connsiteY81" fmla="*/ 0 h 1185863"/>
              <a:gd name="connsiteX82" fmla="*/ 1011238 w 1011238"/>
              <a:gd name="connsiteY82" fmla="*/ 1185863 h 1185863"/>
              <a:gd name="connsiteX83" fmla="*/ 985838 w 1011238"/>
              <a:gd name="connsiteY83" fmla="*/ 1170940 h 1185863"/>
              <a:gd name="connsiteX84" fmla="*/ 985838 w 1011238"/>
              <a:gd name="connsiteY84" fmla="*/ 14559 h 1185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</a:cxnLst>
            <a:rect l="l" t="t" r="r" b="b"/>
            <a:pathLst>
              <a:path w="1011238" h="1185863">
                <a:moveTo>
                  <a:pt x="25400" y="569912"/>
                </a:moveTo>
                <a:lnTo>
                  <a:pt x="25400" y="614362"/>
                </a:lnTo>
                <a:lnTo>
                  <a:pt x="0" y="599546"/>
                </a:lnTo>
                <a:lnTo>
                  <a:pt x="0" y="584729"/>
                </a:lnTo>
                <a:close/>
                <a:moveTo>
                  <a:pt x="87313" y="534987"/>
                </a:moveTo>
                <a:lnTo>
                  <a:pt x="87313" y="650875"/>
                </a:lnTo>
                <a:lnTo>
                  <a:pt x="61913" y="636298"/>
                </a:lnTo>
                <a:lnTo>
                  <a:pt x="61913" y="549564"/>
                </a:lnTo>
                <a:close/>
                <a:moveTo>
                  <a:pt x="149226" y="498475"/>
                </a:moveTo>
                <a:lnTo>
                  <a:pt x="149226" y="685800"/>
                </a:lnTo>
                <a:lnTo>
                  <a:pt x="122238" y="671251"/>
                </a:lnTo>
                <a:lnTo>
                  <a:pt x="122238" y="513388"/>
                </a:lnTo>
                <a:close/>
                <a:moveTo>
                  <a:pt x="209550" y="463550"/>
                </a:moveTo>
                <a:lnTo>
                  <a:pt x="209550" y="722313"/>
                </a:lnTo>
                <a:lnTo>
                  <a:pt x="205257" y="719762"/>
                </a:lnTo>
                <a:lnTo>
                  <a:pt x="194167" y="713566"/>
                </a:lnTo>
                <a:lnTo>
                  <a:pt x="184150" y="707371"/>
                </a:lnTo>
                <a:lnTo>
                  <a:pt x="184150" y="478128"/>
                </a:lnTo>
                <a:lnTo>
                  <a:pt x="194167" y="472297"/>
                </a:lnTo>
                <a:lnTo>
                  <a:pt x="205257" y="466101"/>
                </a:lnTo>
                <a:close/>
                <a:moveTo>
                  <a:pt x="271463" y="427038"/>
                </a:moveTo>
                <a:lnTo>
                  <a:pt x="271463" y="757238"/>
                </a:lnTo>
                <a:lnTo>
                  <a:pt x="246063" y="742295"/>
                </a:lnTo>
                <a:lnTo>
                  <a:pt x="246063" y="441616"/>
                </a:lnTo>
                <a:close/>
                <a:moveTo>
                  <a:pt x="333375" y="392113"/>
                </a:moveTo>
                <a:lnTo>
                  <a:pt x="333375" y="793751"/>
                </a:lnTo>
                <a:lnTo>
                  <a:pt x="312626" y="781735"/>
                </a:lnTo>
                <a:lnTo>
                  <a:pt x="307975" y="778822"/>
                </a:lnTo>
                <a:lnTo>
                  <a:pt x="307975" y="407042"/>
                </a:lnTo>
                <a:lnTo>
                  <a:pt x="312626" y="404493"/>
                </a:lnTo>
                <a:close/>
                <a:moveTo>
                  <a:pt x="395288" y="355600"/>
                </a:moveTo>
                <a:lnTo>
                  <a:pt x="395288" y="828675"/>
                </a:lnTo>
                <a:lnTo>
                  <a:pt x="369888" y="813732"/>
                </a:lnTo>
                <a:lnTo>
                  <a:pt x="369888" y="370178"/>
                </a:lnTo>
                <a:close/>
                <a:moveTo>
                  <a:pt x="457200" y="320675"/>
                </a:moveTo>
                <a:lnTo>
                  <a:pt x="457200" y="865188"/>
                </a:lnTo>
                <a:lnTo>
                  <a:pt x="431800" y="850245"/>
                </a:lnTo>
                <a:lnTo>
                  <a:pt x="431800" y="335253"/>
                </a:lnTo>
                <a:close/>
                <a:moveTo>
                  <a:pt x="519113" y="284163"/>
                </a:moveTo>
                <a:lnTo>
                  <a:pt x="519113" y="900113"/>
                </a:lnTo>
                <a:lnTo>
                  <a:pt x="515312" y="898291"/>
                </a:lnTo>
                <a:lnTo>
                  <a:pt x="505429" y="892824"/>
                </a:lnTo>
                <a:lnTo>
                  <a:pt x="492125" y="885170"/>
                </a:lnTo>
                <a:lnTo>
                  <a:pt x="492125" y="298741"/>
                </a:lnTo>
                <a:lnTo>
                  <a:pt x="505429" y="291452"/>
                </a:lnTo>
                <a:lnTo>
                  <a:pt x="515312" y="285985"/>
                </a:lnTo>
                <a:close/>
                <a:moveTo>
                  <a:pt x="579438" y="249238"/>
                </a:moveTo>
                <a:lnTo>
                  <a:pt x="579438" y="936626"/>
                </a:lnTo>
                <a:lnTo>
                  <a:pt x="554038" y="922047"/>
                </a:lnTo>
                <a:lnTo>
                  <a:pt x="554038" y="263816"/>
                </a:lnTo>
                <a:close/>
                <a:moveTo>
                  <a:pt x="641350" y="212725"/>
                </a:moveTo>
                <a:lnTo>
                  <a:pt x="641350" y="971550"/>
                </a:lnTo>
                <a:lnTo>
                  <a:pt x="632764" y="966448"/>
                </a:lnTo>
                <a:lnTo>
                  <a:pt x="621674" y="959887"/>
                </a:lnTo>
                <a:lnTo>
                  <a:pt x="615950" y="956607"/>
                </a:lnTo>
                <a:lnTo>
                  <a:pt x="615950" y="227304"/>
                </a:lnTo>
                <a:lnTo>
                  <a:pt x="621674" y="224023"/>
                </a:lnTo>
                <a:lnTo>
                  <a:pt x="632764" y="217827"/>
                </a:lnTo>
                <a:close/>
                <a:moveTo>
                  <a:pt x="703263" y="177800"/>
                </a:moveTo>
                <a:lnTo>
                  <a:pt x="703263" y="1006475"/>
                </a:lnTo>
                <a:lnTo>
                  <a:pt x="677863" y="991561"/>
                </a:lnTo>
                <a:lnTo>
                  <a:pt x="677863" y="192351"/>
                </a:lnTo>
                <a:close/>
                <a:moveTo>
                  <a:pt x="765175" y="141288"/>
                </a:moveTo>
                <a:lnTo>
                  <a:pt x="765175" y="1042988"/>
                </a:lnTo>
                <a:lnTo>
                  <a:pt x="739775" y="1028409"/>
                </a:lnTo>
                <a:lnTo>
                  <a:pt x="739775" y="155867"/>
                </a:lnTo>
                <a:lnTo>
                  <a:pt x="740133" y="155867"/>
                </a:lnTo>
                <a:close/>
                <a:moveTo>
                  <a:pt x="827088" y="106363"/>
                </a:moveTo>
                <a:lnTo>
                  <a:pt x="827088" y="1077913"/>
                </a:lnTo>
                <a:lnTo>
                  <a:pt x="801688" y="1062994"/>
                </a:lnTo>
                <a:lnTo>
                  <a:pt x="801688" y="120918"/>
                </a:lnTo>
                <a:close/>
                <a:moveTo>
                  <a:pt x="889001" y="71438"/>
                </a:moveTo>
                <a:lnTo>
                  <a:pt x="889001" y="1114426"/>
                </a:lnTo>
                <a:lnTo>
                  <a:pt x="862013" y="1099870"/>
                </a:lnTo>
                <a:lnTo>
                  <a:pt x="862013" y="85994"/>
                </a:lnTo>
                <a:close/>
                <a:moveTo>
                  <a:pt x="950913" y="34925"/>
                </a:moveTo>
                <a:lnTo>
                  <a:pt x="950913" y="1149350"/>
                </a:lnTo>
                <a:lnTo>
                  <a:pt x="942551" y="1144983"/>
                </a:lnTo>
                <a:lnTo>
                  <a:pt x="923925" y="1134428"/>
                </a:lnTo>
                <a:lnTo>
                  <a:pt x="923925" y="49483"/>
                </a:lnTo>
                <a:lnTo>
                  <a:pt x="942551" y="39292"/>
                </a:lnTo>
                <a:close/>
                <a:moveTo>
                  <a:pt x="1011238" y="0"/>
                </a:moveTo>
                <a:lnTo>
                  <a:pt x="1011238" y="1185863"/>
                </a:lnTo>
                <a:lnTo>
                  <a:pt x="985838" y="1170940"/>
                </a:lnTo>
                <a:lnTo>
                  <a:pt x="985838" y="14559"/>
                </a:ln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4311016" y="3444953"/>
            <a:ext cx="4136906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748557" y="5966458"/>
            <a:ext cx="3967575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02197435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6" grpId="0"/>
    </p:bldLst>
  </p:timing>
</p:sld>
</file>

<file path=ppt/slides/slide2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" name="Group 20"/>
          <p:cNvGrpSpPr/>
          <p:nvPr/>
        </p:nvGrpSpPr>
        <p:grpSpPr>
          <a:xfrm>
            <a:off x="2170934" y="0"/>
            <a:ext cx="12386936" cy="10972800"/>
            <a:chOff x="748146" y="-2"/>
            <a:chExt cx="6994565" cy="5355773"/>
          </a:xfrm>
          <a:solidFill>
            <a:schemeClr val="accent4"/>
          </a:solidFill>
        </p:grpSpPr>
        <p:sp>
          <p:nvSpPr>
            <p:cNvPr id="22" name="Parallelogram 21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3" name="Parallelogram 22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24" name="Parallelogram 23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314852" y="2375102"/>
            <a:ext cx="3760002" cy="65079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BEATS WHILST WORKING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pic>
        <p:nvPicPr>
          <p:cNvPr id="19" name="Picture 1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11072" y="2098646"/>
            <a:ext cx="4677982" cy="6567167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745436" y="2122275"/>
            <a:ext cx="4677982" cy="6567167"/>
          </a:xfrm>
          <a:prstGeom prst="rect">
            <a:avLst/>
          </a:prstGeom>
        </p:spPr>
      </p:pic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5" name="Picture Placeholder 24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27290" y="1704109"/>
            <a:ext cx="5279909" cy="7412181"/>
          </a:xfrm>
          <a:prstGeom prst="rect">
            <a:avLst/>
          </a:prstGeom>
        </p:spPr>
      </p:pic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7360511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2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" name="Group 9"/>
          <p:cNvGrpSpPr/>
          <p:nvPr/>
        </p:nvGrpSpPr>
        <p:grpSpPr>
          <a:xfrm>
            <a:off x="10400004" y="0"/>
            <a:ext cx="5114239" cy="10972800"/>
            <a:chOff x="2017430" y="3184525"/>
            <a:chExt cx="3576891" cy="3582215"/>
          </a:xfrm>
        </p:grpSpPr>
        <p:sp>
          <p:nvSpPr>
            <p:cNvPr id="1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216667" y="2422547"/>
            <a:ext cx="10034733" cy="6275565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-1" y="0"/>
            <a:ext cx="7528178" cy="5952931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015412" y="3964694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39807510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/>
    </p:bldLst>
  </p:timing>
</p:sld>
</file>

<file path=ppt/slides/slide2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ectangle 9"/>
          <p:cNvSpPr/>
          <p:nvPr/>
        </p:nvSpPr>
        <p:spPr>
          <a:xfrm>
            <a:off x="0" y="3616036"/>
            <a:ext cx="8035636" cy="7362223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62193" y="2521267"/>
            <a:ext cx="7625018" cy="6358093"/>
          </a:xfrm>
          <a:prstGeom prst="rect">
            <a:avLst/>
          </a:prstGeom>
        </p:spPr>
      </p:pic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06032" y="3312524"/>
            <a:ext cx="478739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2106032" y="6607263"/>
            <a:ext cx="4787398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Rectangle 8"/>
          <p:cNvSpPr/>
          <p:nvPr/>
        </p:nvSpPr>
        <p:spPr>
          <a:xfrm>
            <a:off x="12106032" y="-5454"/>
            <a:ext cx="4787398" cy="2499714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41753376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/>
      <p:bldP spid="8" grpId="0"/>
      <p:bldP spid="9" grpId="0" animBg="1"/>
    </p:bldLst>
  </p:timing>
</p:sld>
</file>

<file path=ppt/slides/slide2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>
            <a:spLocks/>
          </p:cNvSpPr>
          <p:nvPr/>
        </p:nvSpPr>
        <p:spPr bwMode="auto">
          <a:xfrm>
            <a:off x="7999399" y="4353934"/>
            <a:ext cx="6578959" cy="6411048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24930"/>
          <a:stretch>
            <a:fillRect/>
          </a:stretch>
        </p:blipFill>
        <p:spPr>
          <a:xfrm>
            <a:off x="8795452" y="1240942"/>
            <a:ext cx="10711749" cy="8923573"/>
          </a:xfrm>
          <a:custGeom>
            <a:avLst/>
            <a:gdLst>
              <a:gd name="connsiteX0" fmla="*/ 0 w 10711748"/>
              <a:gd name="connsiteY0" fmla="*/ 0 h 8923573"/>
              <a:gd name="connsiteX1" fmla="*/ 10711748 w 10711748"/>
              <a:gd name="connsiteY1" fmla="*/ 0 h 8923573"/>
              <a:gd name="connsiteX2" fmla="*/ 10711748 w 10711748"/>
              <a:gd name="connsiteY2" fmla="*/ 8923573 h 8923573"/>
              <a:gd name="connsiteX3" fmla="*/ 0 w 10711748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711748" h="8923573">
                <a:moveTo>
                  <a:pt x="0" y="0"/>
                </a:moveTo>
                <a:lnTo>
                  <a:pt x="10711748" y="0"/>
                </a:lnTo>
                <a:lnTo>
                  <a:pt x="10711748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14" name="Rectangle 13"/>
          <p:cNvSpPr/>
          <p:nvPr/>
        </p:nvSpPr>
        <p:spPr>
          <a:xfrm>
            <a:off x="1819101" y="2054896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TOWER</a:t>
            </a:r>
          </a:p>
        </p:txBody>
      </p:sp>
      <p:sp>
        <p:nvSpPr>
          <p:cNvPr id="15" name="Rectangle 14"/>
          <p:cNvSpPr/>
          <p:nvPr/>
        </p:nvSpPr>
        <p:spPr>
          <a:xfrm>
            <a:off x="1819101" y="3953270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POWERFUL</a:t>
            </a:r>
          </a:p>
        </p:txBody>
      </p:sp>
      <p:sp>
        <p:nvSpPr>
          <p:cNvPr id="16" name="Rectangle 15"/>
          <p:cNvSpPr/>
          <p:nvPr/>
        </p:nvSpPr>
        <p:spPr>
          <a:xfrm>
            <a:off x="1819101" y="5851645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TRICKLE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819101" y="7750019"/>
            <a:ext cx="5794274" cy="1167885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2324614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2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43"/>
          <a:stretch>
            <a:fillRect/>
          </a:stretch>
        </p:blipFill>
        <p:spPr>
          <a:xfrm>
            <a:off x="3" y="1240942"/>
            <a:ext cx="10895342" cy="8923573"/>
          </a:xfrm>
          <a:custGeom>
            <a:avLst/>
            <a:gdLst>
              <a:gd name="connsiteX0" fmla="*/ 0 w 10895343"/>
              <a:gd name="connsiteY0" fmla="*/ 0 h 8923573"/>
              <a:gd name="connsiteX1" fmla="*/ 10895343 w 10895343"/>
              <a:gd name="connsiteY1" fmla="*/ 0 h 8923573"/>
              <a:gd name="connsiteX2" fmla="*/ 10895343 w 10895343"/>
              <a:gd name="connsiteY2" fmla="*/ 8923573 h 8923573"/>
              <a:gd name="connsiteX3" fmla="*/ 0 w 10895343"/>
              <a:gd name="connsiteY3" fmla="*/ 8923573 h 892357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895343" h="8923573">
                <a:moveTo>
                  <a:pt x="0" y="0"/>
                </a:moveTo>
                <a:lnTo>
                  <a:pt x="10895343" y="0"/>
                </a:lnTo>
                <a:lnTo>
                  <a:pt x="10895343" y="8923573"/>
                </a:lnTo>
                <a:lnTo>
                  <a:pt x="0" y="8923573"/>
                </a:lnTo>
                <a:close/>
              </a:path>
            </a:pathLst>
          </a:custGeom>
        </p:spPr>
      </p:pic>
      <p:sp>
        <p:nvSpPr>
          <p:cNvPr id="8" name="Rectangle 7"/>
          <p:cNvSpPr/>
          <p:nvPr/>
        </p:nvSpPr>
        <p:spPr>
          <a:xfrm>
            <a:off x="12971281" y="2963763"/>
            <a:ext cx="5206625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4" name="Picture 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77375" y="2258123"/>
            <a:ext cx="3564613" cy="7274339"/>
          </a:xfrm>
          <a:prstGeom prst="rect">
            <a:avLst/>
          </a:prstGeom>
        </p:spPr>
      </p:pic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2259795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</p:bldLst>
  </p:timing>
</p:sld>
</file>

<file path=ppt/slides/slide2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16200000">
            <a:off x="8322502" y="-3383358"/>
            <a:ext cx="2840182" cy="19485188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20456" y="3475733"/>
            <a:ext cx="3132544" cy="6392611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87328" y="3475733"/>
            <a:ext cx="3132544" cy="6392611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3354202" y="3475733"/>
            <a:ext cx="3132544" cy="6392611"/>
          </a:xfrm>
          <a:prstGeom prst="rect">
            <a:avLst/>
          </a:prstGeom>
        </p:spPr>
      </p:pic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6672241" y="1063704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635743" y="2154534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6597782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</p:bldLst>
  </p:timing>
</p:sld>
</file>

<file path=ppt/slides/slide2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62867" y="1669590"/>
            <a:ext cx="5498954" cy="7719685"/>
          </a:xfrm>
          <a:prstGeom prst="rect">
            <a:avLst/>
          </a:prstGeom>
        </p:spPr>
      </p:pic>
      <p:sp>
        <p:nvSpPr>
          <p:cNvPr id="25" name="TextBox 24"/>
          <p:cNvSpPr txBox="1"/>
          <p:nvPr/>
        </p:nvSpPr>
        <p:spPr>
          <a:xfrm>
            <a:off x="11466388" y="2701100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BUSINESS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1448039" y="3149065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1466388" y="4865057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REDEMPTION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1448039" y="5313022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1466388" y="7038073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CULTURE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11448039" y="7486038"/>
            <a:ext cx="6829237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Rectangle 32"/>
          <p:cNvSpPr/>
          <p:nvPr/>
        </p:nvSpPr>
        <p:spPr>
          <a:xfrm>
            <a:off x="9782354" y="493766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4" name="Rectangle 33"/>
          <p:cNvSpPr/>
          <p:nvPr/>
        </p:nvSpPr>
        <p:spPr>
          <a:xfrm>
            <a:off x="9782354" y="282178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10162086" y="3149971"/>
            <a:ext cx="389774" cy="492854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Rectangle 35"/>
          <p:cNvSpPr/>
          <p:nvPr/>
        </p:nvSpPr>
        <p:spPr>
          <a:xfrm>
            <a:off x="9782354" y="7053540"/>
            <a:ext cx="1149237" cy="1149237"/>
          </a:xfrm>
          <a:prstGeom prst="rect">
            <a:avLst/>
          </a:prstGeom>
          <a:solidFill>
            <a:schemeClr val="accent5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10086610" y="7421983"/>
            <a:ext cx="540725" cy="41235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10135066" y="5213940"/>
            <a:ext cx="443810" cy="596677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12318" y="2832082"/>
            <a:ext cx="3153853" cy="6436098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784774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29" grpId="0"/>
      <p:bldP spid="30" grpId="0"/>
      <p:bldP spid="31" grpId="0"/>
      <p:bldP spid="32" grpId="0"/>
      <p:bldP spid="33" grpId="0" animBg="1"/>
      <p:bldP spid="34" grpId="0" animBg="1"/>
      <p:bldP spid="35" grpId="0" animBg="1"/>
      <p:bldP spid="36" grpId="0" animBg="1"/>
      <p:bldP spid="37" grpId="0" animBg="1"/>
      <p:bldP spid="38" grpId="0" animBg="1"/>
    </p:bldLst>
  </p:timing>
</p:sld>
</file>

<file path=ppt/slides/slide2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" name="Group 10"/>
          <p:cNvGrpSpPr/>
          <p:nvPr/>
        </p:nvGrpSpPr>
        <p:grpSpPr>
          <a:xfrm>
            <a:off x="14113022" y="0"/>
            <a:ext cx="5114239" cy="10972800"/>
            <a:chOff x="2017430" y="3184525"/>
            <a:chExt cx="3576891" cy="3582215"/>
          </a:xfrm>
        </p:grpSpPr>
        <p:sp>
          <p:nvSpPr>
            <p:cNvPr id="12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9" name="Picture 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9329"/>
          <a:stretch>
            <a:fillRect/>
          </a:stretch>
        </p:blipFill>
        <p:spPr>
          <a:xfrm rot="16200000">
            <a:off x="10623168" y="-40440"/>
            <a:ext cx="6714381" cy="11053683"/>
          </a:xfrm>
          <a:custGeom>
            <a:avLst/>
            <a:gdLst>
              <a:gd name="connsiteX0" fmla="*/ 6714381 w 6714381"/>
              <a:gd name="connsiteY0" fmla="*/ 0 h 11053683"/>
              <a:gd name="connsiteX1" fmla="*/ 6714381 w 6714381"/>
              <a:gd name="connsiteY1" fmla="*/ 11053683 h 11053683"/>
              <a:gd name="connsiteX2" fmla="*/ 0 w 6714381"/>
              <a:gd name="connsiteY2" fmla="*/ 11053683 h 11053683"/>
              <a:gd name="connsiteX3" fmla="*/ 0 w 6714381"/>
              <a:gd name="connsiteY3" fmla="*/ 0 h 110536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714381" h="11053683">
                <a:moveTo>
                  <a:pt x="6714381" y="0"/>
                </a:moveTo>
                <a:lnTo>
                  <a:pt x="6714381" y="11053683"/>
                </a:lnTo>
                <a:lnTo>
                  <a:pt x="0" y="11053683"/>
                </a:lnTo>
                <a:lnTo>
                  <a:pt x="0" y="0"/>
                </a:lnTo>
                <a:close/>
              </a:path>
            </a:pathLst>
          </a:custGeom>
        </p:spPr>
      </p:pic>
      <p:sp>
        <p:nvSpPr>
          <p:cNvPr id="6" name="Rectangle 5"/>
          <p:cNvSpPr/>
          <p:nvPr/>
        </p:nvSpPr>
        <p:spPr>
          <a:xfrm>
            <a:off x="2" y="2494259"/>
            <a:ext cx="5208104" cy="5984285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546519" y="3375230"/>
            <a:ext cx="4849691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ESTABLISHED INTERNATIONAL SHOWCASE OF CREATIVE WORK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2070752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</p:bldLst>
  </p:timing>
</p:sld>
</file>

<file path=ppt/slides/slide2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0" name="Group 19"/>
          <p:cNvGrpSpPr/>
          <p:nvPr/>
        </p:nvGrpSpPr>
        <p:grpSpPr>
          <a:xfrm>
            <a:off x="2187740" y="0"/>
            <a:ext cx="5114239" cy="10972800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0" name="Rectangle 9"/>
          <p:cNvSpPr/>
          <p:nvPr/>
        </p:nvSpPr>
        <p:spPr>
          <a:xfrm>
            <a:off x="3" y="3590397"/>
            <a:ext cx="19507198" cy="4172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>
              <a:solidFill>
                <a:schemeClr val="tx1"/>
              </a:solidFill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48658" y="4088281"/>
            <a:ext cx="186967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INFORM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148658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536432" y="4088281"/>
            <a:ext cx="231345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PROGRAM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36433" y="4757993"/>
            <a:ext cx="370169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53602" y="1183823"/>
            <a:ext cx="4145360" cy="8459475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102165" y="1183822"/>
            <a:ext cx="4145360" cy="8459475"/>
          </a:xfrm>
          <a:prstGeom prst="rect">
            <a:avLst/>
          </a:prstGeom>
        </p:spPr>
      </p:pic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18891264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2" grpId="0"/>
      <p:bldP spid="14" grpId="0"/>
      <p:bldP spid="16" grpId="0"/>
      <p:bldP spid="17" grpId="0"/>
    </p:bldLst>
  </p:timing>
</p:sld>
</file>

<file path=ppt/slides/slide2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" name="Right Triangle 29"/>
          <p:cNvSpPr/>
          <p:nvPr/>
        </p:nvSpPr>
        <p:spPr>
          <a:xfrm flipH="1">
            <a:off x="8538195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8" name="Picture 47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332"/>
          <a:stretch>
            <a:fillRect/>
          </a:stretch>
        </p:blipFill>
        <p:spPr>
          <a:xfrm>
            <a:off x="14455274" y="7067494"/>
            <a:ext cx="3932184" cy="3905306"/>
          </a:xfrm>
          <a:custGeom>
            <a:avLst/>
            <a:gdLst>
              <a:gd name="connsiteX0" fmla="*/ 0 w 3932184"/>
              <a:gd name="connsiteY0" fmla="*/ 0 h 3905306"/>
              <a:gd name="connsiteX1" fmla="*/ 3932184 w 3932184"/>
              <a:gd name="connsiteY1" fmla="*/ 0 h 3905306"/>
              <a:gd name="connsiteX2" fmla="*/ 3932184 w 3932184"/>
              <a:gd name="connsiteY2" fmla="*/ 3905306 h 3905306"/>
              <a:gd name="connsiteX3" fmla="*/ 0 w 3932184"/>
              <a:gd name="connsiteY3" fmla="*/ 3905306 h 39053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905306">
                <a:moveTo>
                  <a:pt x="0" y="0"/>
                </a:moveTo>
                <a:lnTo>
                  <a:pt x="3932184" y="0"/>
                </a:lnTo>
                <a:lnTo>
                  <a:pt x="3932184" y="3905306"/>
                </a:lnTo>
                <a:lnTo>
                  <a:pt x="0" y="3905306"/>
                </a:lnTo>
                <a:close/>
              </a:path>
            </a:pathLst>
          </a:custGeom>
        </p:spPr>
      </p:pic>
      <p:pic>
        <p:nvPicPr>
          <p:cNvPr id="42" name="Picture 4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6203"/>
          <a:stretch>
            <a:fillRect/>
          </a:stretch>
        </p:blipFill>
        <p:spPr>
          <a:xfrm>
            <a:off x="10297314" y="4248572"/>
            <a:ext cx="3932184" cy="6724229"/>
          </a:xfrm>
          <a:custGeom>
            <a:avLst/>
            <a:gdLst>
              <a:gd name="connsiteX0" fmla="*/ 0 w 3932184"/>
              <a:gd name="connsiteY0" fmla="*/ 0 h 6724228"/>
              <a:gd name="connsiteX1" fmla="*/ 3932184 w 3932184"/>
              <a:gd name="connsiteY1" fmla="*/ 0 h 6724228"/>
              <a:gd name="connsiteX2" fmla="*/ 3932184 w 3932184"/>
              <a:gd name="connsiteY2" fmla="*/ 6724228 h 6724228"/>
              <a:gd name="connsiteX3" fmla="*/ 0 w 3932184"/>
              <a:gd name="connsiteY3" fmla="*/ 6724228 h 67242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24228">
                <a:moveTo>
                  <a:pt x="0" y="0"/>
                </a:moveTo>
                <a:lnTo>
                  <a:pt x="3932184" y="0"/>
                </a:lnTo>
                <a:lnTo>
                  <a:pt x="3932184" y="6724228"/>
                </a:lnTo>
                <a:lnTo>
                  <a:pt x="0" y="6724228"/>
                </a:lnTo>
                <a:close/>
              </a:path>
            </a:pathLst>
          </a:custGeom>
        </p:spPr>
      </p:pic>
      <p:pic>
        <p:nvPicPr>
          <p:cNvPr id="36" name="Picture 3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6408"/>
          <a:stretch>
            <a:fillRect/>
          </a:stretch>
        </p:blipFill>
        <p:spPr>
          <a:xfrm>
            <a:off x="14455274" y="1"/>
            <a:ext cx="3932184" cy="6707819"/>
          </a:xfrm>
          <a:custGeom>
            <a:avLst/>
            <a:gdLst>
              <a:gd name="connsiteX0" fmla="*/ 0 w 3932184"/>
              <a:gd name="connsiteY0" fmla="*/ 0 h 6707819"/>
              <a:gd name="connsiteX1" fmla="*/ 3932184 w 3932184"/>
              <a:gd name="connsiteY1" fmla="*/ 0 h 6707819"/>
              <a:gd name="connsiteX2" fmla="*/ 3932184 w 3932184"/>
              <a:gd name="connsiteY2" fmla="*/ 6707819 h 6707819"/>
              <a:gd name="connsiteX3" fmla="*/ 0 w 3932184"/>
              <a:gd name="connsiteY3" fmla="*/ 6707819 h 67078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6707819">
                <a:moveTo>
                  <a:pt x="0" y="0"/>
                </a:moveTo>
                <a:lnTo>
                  <a:pt x="3932184" y="0"/>
                </a:lnTo>
                <a:lnTo>
                  <a:pt x="3932184" y="6707819"/>
                </a:lnTo>
                <a:lnTo>
                  <a:pt x="0" y="6707819"/>
                </a:lnTo>
                <a:close/>
              </a:path>
            </a:pathLst>
          </a:custGeom>
        </p:spPr>
      </p:pic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51537"/>
          <a:stretch>
            <a:fillRect/>
          </a:stretch>
        </p:blipFill>
        <p:spPr>
          <a:xfrm>
            <a:off x="10297314" y="0"/>
            <a:ext cx="3932184" cy="3888896"/>
          </a:xfrm>
          <a:custGeom>
            <a:avLst/>
            <a:gdLst>
              <a:gd name="connsiteX0" fmla="*/ 0 w 3932184"/>
              <a:gd name="connsiteY0" fmla="*/ 0 h 3888896"/>
              <a:gd name="connsiteX1" fmla="*/ 3932184 w 3932184"/>
              <a:gd name="connsiteY1" fmla="*/ 0 h 3888896"/>
              <a:gd name="connsiteX2" fmla="*/ 3932184 w 3932184"/>
              <a:gd name="connsiteY2" fmla="*/ 3888896 h 3888896"/>
              <a:gd name="connsiteX3" fmla="*/ 0 w 3932184"/>
              <a:gd name="connsiteY3" fmla="*/ 3888896 h 38888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932184" h="3888896">
                <a:moveTo>
                  <a:pt x="0" y="0"/>
                </a:moveTo>
                <a:lnTo>
                  <a:pt x="3932184" y="0"/>
                </a:lnTo>
                <a:lnTo>
                  <a:pt x="3932184" y="3888896"/>
                </a:lnTo>
                <a:lnTo>
                  <a:pt x="0" y="3888896"/>
                </a:lnTo>
                <a:close/>
              </a:path>
            </a:pathLst>
          </a:custGeom>
        </p:spPr>
      </p:pic>
      <p:sp>
        <p:nvSpPr>
          <p:cNvPr id="59" name="Text Box 7"/>
          <p:cNvSpPr txBox="1">
            <a:spLocks noChangeArrowheads="1"/>
          </p:cNvSpPr>
          <p:nvPr/>
        </p:nvSpPr>
        <p:spPr bwMode="auto">
          <a:xfrm>
            <a:off x="6002468" y="7144006"/>
            <a:ext cx="259968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60" name="Text Box 10"/>
          <p:cNvSpPr txBox="1">
            <a:spLocks noChangeArrowheads="1"/>
          </p:cNvSpPr>
          <p:nvPr/>
        </p:nvSpPr>
        <p:spPr bwMode="auto">
          <a:xfrm>
            <a:off x="1190669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1" name="Text Box 10"/>
          <p:cNvSpPr txBox="1">
            <a:spLocks noChangeArrowheads="1"/>
          </p:cNvSpPr>
          <p:nvPr/>
        </p:nvSpPr>
        <p:spPr bwMode="auto">
          <a:xfrm>
            <a:off x="5582250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2" name="Text Box 10"/>
          <p:cNvSpPr txBox="1">
            <a:spLocks noChangeArrowheads="1"/>
          </p:cNvSpPr>
          <p:nvPr/>
        </p:nvSpPr>
        <p:spPr bwMode="auto">
          <a:xfrm>
            <a:off x="5582250" y="405101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3" name="Text Box 7"/>
          <p:cNvSpPr txBox="1">
            <a:spLocks noChangeArrowheads="1"/>
          </p:cNvSpPr>
          <p:nvPr/>
        </p:nvSpPr>
        <p:spPr bwMode="auto">
          <a:xfrm>
            <a:off x="6458874" y="3513700"/>
            <a:ext cx="168687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64" name="Text Box 7"/>
          <p:cNvSpPr txBox="1">
            <a:spLocks noChangeArrowheads="1"/>
          </p:cNvSpPr>
          <p:nvPr/>
        </p:nvSpPr>
        <p:spPr bwMode="auto">
          <a:xfrm>
            <a:off x="1877979" y="3513700"/>
            <a:ext cx="206550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67" name="Text Box 10"/>
          <p:cNvSpPr txBox="1">
            <a:spLocks noChangeArrowheads="1"/>
          </p:cNvSpPr>
          <p:nvPr/>
        </p:nvSpPr>
        <p:spPr bwMode="auto">
          <a:xfrm>
            <a:off x="1190669" y="7681320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8" name="Text Box 7"/>
          <p:cNvSpPr txBox="1">
            <a:spLocks noChangeArrowheads="1"/>
          </p:cNvSpPr>
          <p:nvPr/>
        </p:nvSpPr>
        <p:spPr bwMode="auto">
          <a:xfrm>
            <a:off x="1815527" y="7144006"/>
            <a:ext cx="219040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69" name="Freeform 277"/>
          <p:cNvSpPr>
            <a:spLocks/>
          </p:cNvSpPr>
          <p:nvPr/>
        </p:nvSpPr>
        <p:spPr bwMode="auto">
          <a:xfrm>
            <a:off x="2649895" y="5925778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357"/>
          <p:cNvSpPr>
            <a:spLocks noEditPoints="1"/>
          </p:cNvSpPr>
          <p:nvPr/>
        </p:nvSpPr>
        <p:spPr bwMode="auto">
          <a:xfrm>
            <a:off x="2664571" y="2430343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7094351" y="5887208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80562" y="2423380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53627301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6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6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6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6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6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6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6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7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7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7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9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9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9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0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0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0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  <p:bldP spid="59" grpId="0"/>
      <p:bldP spid="60" grpId="0"/>
      <p:bldP spid="61" grpId="0"/>
      <p:bldP spid="62" grpId="0"/>
      <p:bldP spid="63" grpId="0"/>
      <p:bldP spid="64" grpId="0"/>
      <p:bldP spid="67" grpId="0"/>
      <p:bldP spid="68" grpId="0"/>
      <p:bldP spid="69" grpId="0" animBg="1"/>
      <p:bldP spid="70" grpId="0" animBg="1"/>
      <p:bldP spid="71" grpId="0" animBg="1"/>
      <p:bldP spid="72" grpId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3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6" name="TextBox 5"/>
          <p:cNvSpPr txBox="1"/>
          <p:nvPr/>
        </p:nvSpPr>
        <p:spPr>
          <a:xfrm>
            <a:off x="7908605" y="111547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75956" y="1694070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3003740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2985392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828945" y="790023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63648" y="8478825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9" name="Picture Placeholder 2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30" name="Picture Placeholder 2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6504566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7" grpId="0"/>
      <p:bldP spid="8" grpId="0"/>
      <p:bldP spid="9" grpId="0"/>
      <p:bldP spid="10" grpId="0"/>
      <p:bldP spid="11" grpId="0"/>
    </p:bldLst>
  </p:timing>
</p:sld>
</file>

<file path=ppt/slides/slide2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933277" y="1"/>
            <a:ext cx="11573923" cy="7050888"/>
            <a:chOff x="748146" y="-2"/>
            <a:chExt cx="6994565" cy="5355773"/>
          </a:xfrm>
          <a:solidFill>
            <a:schemeClr val="accent1"/>
          </a:solidFill>
        </p:grpSpPr>
        <p:sp>
          <p:nvSpPr>
            <p:cNvPr id="9" name="Parallelogram 8"/>
            <p:cNvSpPr/>
            <p:nvPr/>
          </p:nvSpPr>
          <p:spPr>
            <a:xfrm>
              <a:off x="748146" y="0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2" name="Parallelogram 11"/>
            <p:cNvSpPr/>
            <p:nvPr/>
          </p:nvSpPr>
          <p:spPr>
            <a:xfrm>
              <a:off x="2653105" y="-1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  <p:sp>
          <p:nvSpPr>
            <p:cNvPr id="13" name="Parallelogram 12"/>
            <p:cNvSpPr/>
            <p:nvPr/>
          </p:nvSpPr>
          <p:spPr>
            <a:xfrm>
              <a:off x="4558064" y="-2"/>
              <a:ext cx="3184647" cy="5355771"/>
            </a:xfrm>
            <a:prstGeom prst="parallelogram">
              <a:avLst>
                <a:gd name="adj" fmla="val 42200"/>
              </a:avLst>
            </a:prstGeom>
            <a:grpFill/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4608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243234" y="1047558"/>
            <a:ext cx="5895701" cy="4916109"/>
          </a:xfrm>
          <a:prstGeom prst="rect">
            <a:avLst/>
          </a:prstGeom>
        </p:spPr>
      </p:pic>
      <p:sp>
        <p:nvSpPr>
          <p:cNvPr id="10" name="TextBox 9"/>
          <p:cNvSpPr txBox="1"/>
          <p:nvPr/>
        </p:nvSpPr>
        <p:spPr>
          <a:xfrm>
            <a:off x="2370333" y="7514177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8156504" y="8988064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Lato" panose="020F0502020204030203" pitchFamily="34" charset="0"/>
              </a:rPr>
              <a:t>TOO MUCH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536676" y="1529445"/>
            <a:ext cx="8177461" cy="5114058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5851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 animBg="1"/>
    </p:bldLst>
  </p:timing>
</p:sld>
</file>

<file path=ppt/slides/slide2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6461350" y="957443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635743" y="2048273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i="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i="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pic>
        <p:nvPicPr>
          <p:cNvPr id="32" name="Picture 3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23949"/>
          <a:stretch>
            <a:fillRect/>
          </a:stretch>
        </p:blipFill>
        <p:spPr>
          <a:xfrm>
            <a:off x="7287365" y="3317681"/>
            <a:ext cx="4932474" cy="7655122"/>
          </a:xfrm>
          <a:custGeom>
            <a:avLst/>
            <a:gdLst>
              <a:gd name="connsiteX0" fmla="*/ 0 w 4932473"/>
              <a:gd name="connsiteY0" fmla="*/ 0 h 7655121"/>
              <a:gd name="connsiteX1" fmla="*/ 4932473 w 4932473"/>
              <a:gd name="connsiteY1" fmla="*/ 0 h 7655121"/>
              <a:gd name="connsiteX2" fmla="*/ 4932473 w 4932473"/>
              <a:gd name="connsiteY2" fmla="*/ 7655121 h 7655121"/>
              <a:gd name="connsiteX3" fmla="*/ 0 w 4932473"/>
              <a:gd name="connsiteY3" fmla="*/ 7655121 h 76551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932473" h="7655121">
                <a:moveTo>
                  <a:pt x="0" y="0"/>
                </a:moveTo>
                <a:lnTo>
                  <a:pt x="4932473" y="0"/>
                </a:lnTo>
                <a:lnTo>
                  <a:pt x="4932473" y="7655121"/>
                </a:lnTo>
                <a:lnTo>
                  <a:pt x="0" y="7655121"/>
                </a:lnTo>
                <a:close/>
              </a:path>
            </a:pathLst>
          </a:custGeom>
        </p:spPr>
      </p:pic>
      <p:sp>
        <p:nvSpPr>
          <p:cNvPr id="33" name="TextBox 32"/>
          <p:cNvSpPr txBox="1"/>
          <p:nvPr/>
        </p:nvSpPr>
        <p:spPr>
          <a:xfrm>
            <a:off x="13941133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BAMBANG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13922784" y="5343202"/>
            <a:ext cx="371207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5" name="TextBox 34"/>
          <p:cNvSpPr txBox="1"/>
          <p:nvPr/>
        </p:nvSpPr>
        <p:spPr>
          <a:xfrm>
            <a:off x="13941133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TIMELINE</a:t>
            </a:r>
          </a:p>
        </p:txBody>
      </p:sp>
      <p:sp>
        <p:nvSpPr>
          <p:cNvPr id="36" name="TextBox 35"/>
          <p:cNvSpPr txBox="1"/>
          <p:nvPr/>
        </p:nvSpPr>
        <p:spPr>
          <a:xfrm>
            <a:off x="13922786" y="8299519"/>
            <a:ext cx="371207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7" name="Freeform 36"/>
          <p:cNvSpPr>
            <a:spLocks noEditPoints="1"/>
          </p:cNvSpPr>
          <p:nvPr/>
        </p:nvSpPr>
        <p:spPr bwMode="auto">
          <a:xfrm>
            <a:off x="5696700" y="4859843"/>
            <a:ext cx="621550" cy="54089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8" name="Freeform 37"/>
          <p:cNvSpPr>
            <a:spLocks noEditPoints="1"/>
          </p:cNvSpPr>
          <p:nvPr/>
        </p:nvSpPr>
        <p:spPr bwMode="auto">
          <a:xfrm>
            <a:off x="13021610" y="7818916"/>
            <a:ext cx="574101" cy="583595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9" name="Freeform 209"/>
          <p:cNvSpPr>
            <a:spLocks noEditPoints="1"/>
          </p:cNvSpPr>
          <p:nvPr/>
        </p:nvSpPr>
        <p:spPr bwMode="auto">
          <a:xfrm>
            <a:off x="13055597" y="4764609"/>
            <a:ext cx="519434" cy="694069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890621" y="4764609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FLAME</a:t>
            </a:r>
          </a:p>
        </p:txBody>
      </p:sp>
      <p:sp>
        <p:nvSpPr>
          <p:cNvPr id="41" name="TextBox 40"/>
          <p:cNvSpPr txBox="1"/>
          <p:nvPr/>
        </p:nvSpPr>
        <p:spPr>
          <a:xfrm>
            <a:off x="1635741" y="5343202"/>
            <a:ext cx="372015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890621" y="7720926"/>
            <a:ext cx="3465274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TRICKLE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1635742" y="8299519"/>
            <a:ext cx="3720152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5681338" y="7799901"/>
            <a:ext cx="646259" cy="614178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9293579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4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/>
      <p:bldP spid="27" grpId="0"/>
      <p:bldP spid="33" grpId="0"/>
      <p:bldP spid="34" grpId="0"/>
      <p:bldP spid="35" grpId="0"/>
      <p:bldP spid="36" grpId="0"/>
      <p:bldP spid="37" grpId="0" animBg="1"/>
      <p:bldP spid="38" grpId="0" animBg="1"/>
      <p:bldP spid="39" grpId="0" animBg="1"/>
      <p:bldP spid="40" grpId="0"/>
      <p:bldP spid="41" grpId="0"/>
      <p:bldP spid="42" grpId="0"/>
      <p:bldP spid="43" grpId="0"/>
      <p:bldP spid="44" grpId="0" animBg="1"/>
    </p:bldLst>
  </p:timing>
</p:sld>
</file>

<file path=ppt/slides/slide2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>
            <a:off x="11979025" y="0"/>
            <a:ext cx="7528178" cy="595293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Right Triangle 13"/>
          <p:cNvSpPr/>
          <p:nvPr/>
        </p:nvSpPr>
        <p:spPr>
          <a:xfrm>
            <a:off x="-18007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54067" y="2701767"/>
            <a:ext cx="9628653" cy="6021611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341294" y="4541748"/>
            <a:ext cx="4821454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WITH A CLEAN AND SATISFYING DESIGN OF ITS OWN, IT'LL BECOME A DAILY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17266" y="3593403"/>
            <a:ext cx="2371736" cy="4840026"/>
          </a:xfrm>
          <a:prstGeom prst="rect">
            <a:avLst/>
          </a:prstGeom>
        </p:spPr>
      </p:pic>
      <p:sp>
        <p:nvSpPr>
          <p:cNvPr id="6" name="Picture Placeholder 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1554570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14" grpId="0" animBg="1"/>
      <p:bldP spid="12" grpId="0"/>
    </p:bldLst>
  </p:timing>
</p:sld>
</file>

<file path=ppt/slides/slide2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ight Triangle 17"/>
          <p:cNvSpPr/>
          <p:nvPr/>
        </p:nvSpPr>
        <p:spPr>
          <a:xfrm flipV="1">
            <a:off x="-18007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844774" y="1686802"/>
            <a:ext cx="5498954" cy="7719685"/>
          </a:xfrm>
          <a:prstGeom prst="rect">
            <a:avLst/>
          </a:prstGeom>
        </p:spPr>
      </p:pic>
      <p:sp>
        <p:nvSpPr>
          <p:cNvPr id="29" name="Rectangle 28"/>
          <p:cNvSpPr/>
          <p:nvPr/>
        </p:nvSpPr>
        <p:spPr>
          <a:xfrm>
            <a:off x="9692028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0" name="Rectangle 29"/>
          <p:cNvSpPr/>
          <p:nvPr/>
        </p:nvSpPr>
        <p:spPr>
          <a:xfrm>
            <a:off x="11764847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1" name="Rectangle 30"/>
          <p:cNvSpPr/>
          <p:nvPr/>
        </p:nvSpPr>
        <p:spPr>
          <a:xfrm>
            <a:off x="1383766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4" name="Rectangle 33"/>
          <p:cNvSpPr/>
          <p:nvPr/>
        </p:nvSpPr>
        <p:spPr>
          <a:xfrm>
            <a:off x="15910486" y="7525222"/>
            <a:ext cx="1633445" cy="1633445"/>
          </a:xfrm>
          <a:prstGeom prst="rect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40" name="Freeform 207"/>
          <p:cNvSpPr>
            <a:spLocks noEditPoints="1"/>
          </p:cNvSpPr>
          <p:nvPr/>
        </p:nvSpPr>
        <p:spPr bwMode="auto">
          <a:xfrm>
            <a:off x="14462482" y="8085516"/>
            <a:ext cx="383813" cy="512853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16499449" y="8141083"/>
            <a:ext cx="455518" cy="401718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2" name="Freeform 235"/>
          <p:cNvSpPr>
            <a:spLocks noEditPoints="1"/>
          </p:cNvSpPr>
          <p:nvPr/>
        </p:nvSpPr>
        <p:spPr bwMode="auto">
          <a:xfrm>
            <a:off x="12378919" y="8114183"/>
            <a:ext cx="405302" cy="455518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43" name="Freeform 42"/>
          <p:cNvSpPr>
            <a:spLocks noEditPoints="1"/>
          </p:cNvSpPr>
          <p:nvPr/>
        </p:nvSpPr>
        <p:spPr bwMode="auto">
          <a:xfrm>
            <a:off x="10278309" y="8138489"/>
            <a:ext cx="460882" cy="406906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9702449" y="1676393"/>
            <a:ext cx="4424032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MELTING</a:t>
            </a:r>
          </a:p>
          <a:p>
            <a:pPr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9702450" y="4151678"/>
            <a:ext cx="8718368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  <a:p>
            <a:pPr defTabSz="2321446">
              <a:lnSpc>
                <a:spcPct val="150000"/>
              </a:lnSpc>
            </a:pP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781128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4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29" grpId="0" animBg="1"/>
      <p:bldP spid="30" grpId="0" animBg="1"/>
      <p:bldP spid="31" grpId="0" animBg="1"/>
      <p:bldP spid="34" grpId="0" animBg="1"/>
      <p:bldP spid="40" grpId="0" animBg="1"/>
      <p:bldP spid="41" grpId="0" animBg="1"/>
      <p:bldP spid="42" grpId="0" animBg="1"/>
      <p:bldP spid="43" grpId="0" animBg="1"/>
      <p:bldP spid="14" grpId="0"/>
      <p:bldP spid="16" grpId="0"/>
    </p:bldLst>
  </p:timing>
</p:sld>
</file>

<file path=ppt/slides/slide2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3122"/>
          <a:stretch>
            <a:fillRect/>
          </a:stretch>
        </p:blipFill>
        <p:spPr>
          <a:xfrm rot="16200000" flipH="1">
            <a:off x="881627" y="488120"/>
            <a:ext cx="8028134" cy="9791389"/>
          </a:xfrm>
          <a:custGeom>
            <a:avLst/>
            <a:gdLst>
              <a:gd name="connsiteX0" fmla="*/ 0 w 8028134"/>
              <a:gd name="connsiteY0" fmla="*/ 0 h 9791389"/>
              <a:gd name="connsiteX1" fmla="*/ 0 w 8028134"/>
              <a:gd name="connsiteY1" fmla="*/ 9791389 h 9791389"/>
              <a:gd name="connsiteX2" fmla="*/ 8028134 w 8028134"/>
              <a:gd name="connsiteY2" fmla="*/ 9791389 h 9791389"/>
              <a:gd name="connsiteX3" fmla="*/ 8028134 w 8028134"/>
              <a:gd name="connsiteY3" fmla="*/ 0 h 97913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028134" h="9791389">
                <a:moveTo>
                  <a:pt x="0" y="0"/>
                </a:moveTo>
                <a:lnTo>
                  <a:pt x="0" y="9791389"/>
                </a:lnTo>
                <a:lnTo>
                  <a:pt x="8028134" y="9791389"/>
                </a:lnTo>
                <a:lnTo>
                  <a:pt x="8028134" y="0"/>
                </a:lnTo>
                <a:close/>
              </a:path>
            </a:pathLst>
          </a:custGeom>
        </p:spPr>
      </p:pic>
      <p:sp>
        <p:nvSpPr>
          <p:cNvPr id="23" name="TextBox 22"/>
          <p:cNvSpPr txBox="1"/>
          <p:nvPr/>
        </p:nvSpPr>
        <p:spPr>
          <a:xfrm>
            <a:off x="12979604" y="157327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12961255" y="2151865"/>
            <a:ext cx="4523250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6" name="TextBox 25"/>
          <p:cNvSpPr txBox="1"/>
          <p:nvPr/>
        </p:nvSpPr>
        <p:spPr>
          <a:xfrm>
            <a:off x="12979604" y="4526876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</a:p>
        </p:txBody>
      </p:sp>
      <p:sp>
        <p:nvSpPr>
          <p:cNvPr id="27" name="TextBox 26"/>
          <p:cNvSpPr txBox="1"/>
          <p:nvPr/>
        </p:nvSpPr>
        <p:spPr>
          <a:xfrm>
            <a:off x="12961254" y="5105470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2997953" y="7482111"/>
            <a:ext cx="418974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1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2979603" y="8060705"/>
            <a:ext cx="45232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0" name="Oval 29"/>
          <p:cNvSpPr/>
          <p:nvPr/>
        </p:nvSpPr>
        <p:spPr>
          <a:xfrm>
            <a:off x="11142011" y="1573271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1" name="Oval 30"/>
          <p:cNvSpPr/>
          <p:nvPr/>
        </p:nvSpPr>
        <p:spPr>
          <a:xfrm>
            <a:off x="11142011" y="4526875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2" name="Oval 31"/>
          <p:cNvSpPr/>
          <p:nvPr/>
        </p:nvSpPr>
        <p:spPr>
          <a:xfrm>
            <a:off x="11142011" y="7480482"/>
            <a:ext cx="1556966" cy="1556966"/>
          </a:xfrm>
          <a:prstGeom prst="ellipse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33" name="Freeform 277"/>
          <p:cNvSpPr>
            <a:spLocks/>
          </p:cNvSpPr>
          <p:nvPr/>
        </p:nvSpPr>
        <p:spPr bwMode="auto">
          <a:xfrm>
            <a:off x="11665879" y="7980463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1729079" y="4980758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5" name="Freeform 357"/>
          <p:cNvSpPr>
            <a:spLocks noEditPoints="1"/>
          </p:cNvSpPr>
          <p:nvPr/>
        </p:nvSpPr>
        <p:spPr bwMode="auto">
          <a:xfrm>
            <a:off x="11683422" y="2093098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96330419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3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3" grpId="0"/>
      <p:bldP spid="24" grpId="0"/>
      <p:bldP spid="26" grpId="0"/>
      <p:bldP spid="27" grpId="0"/>
      <p:bldP spid="28" grpId="0"/>
      <p:bldP spid="29" grpId="0"/>
      <p:bldP spid="30" grpId="0" animBg="1"/>
      <p:bldP spid="31" grpId="0" animBg="1"/>
      <p:bldP spid="32" grpId="0" animBg="1"/>
      <p:bldP spid="33" grpId="0" animBg="1"/>
      <p:bldP spid="34" grpId="0" animBg="1"/>
      <p:bldP spid="35" grpId="0" animBg="1"/>
    </p:bldLst>
  </p:timing>
</p:sld>
</file>

<file path=ppt/slides/slide2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34102"/>
          <a:stretch>
            <a:fillRect/>
          </a:stretch>
        </p:blipFill>
        <p:spPr>
          <a:xfrm>
            <a:off x="5581270" y="3253112"/>
            <a:ext cx="8344667" cy="7719690"/>
          </a:xfrm>
          <a:custGeom>
            <a:avLst/>
            <a:gdLst>
              <a:gd name="connsiteX0" fmla="*/ 0 w 8344667"/>
              <a:gd name="connsiteY0" fmla="*/ 0 h 7719689"/>
              <a:gd name="connsiteX1" fmla="*/ 8344667 w 8344667"/>
              <a:gd name="connsiteY1" fmla="*/ 0 h 7719689"/>
              <a:gd name="connsiteX2" fmla="*/ 8344667 w 8344667"/>
              <a:gd name="connsiteY2" fmla="*/ 7719689 h 7719689"/>
              <a:gd name="connsiteX3" fmla="*/ 0 w 8344667"/>
              <a:gd name="connsiteY3" fmla="*/ 7719689 h 77196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344667" h="7719689">
                <a:moveTo>
                  <a:pt x="0" y="0"/>
                </a:moveTo>
                <a:lnTo>
                  <a:pt x="8344667" y="0"/>
                </a:lnTo>
                <a:lnTo>
                  <a:pt x="8344667" y="7719689"/>
                </a:lnTo>
                <a:lnTo>
                  <a:pt x="0" y="7719689"/>
                </a:lnTo>
                <a:close/>
              </a:path>
            </a:pathLst>
          </a:custGeom>
        </p:spPr>
      </p:pic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461350" y="1088456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1635743" y="2179286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5104915" y="8428951"/>
            <a:ext cx="298312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PROJECTION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190669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14876416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14876416" y="5633362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638010" y="5096049"/>
            <a:ext cx="191693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REPORT</a:t>
            </a: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743774" y="5096049"/>
            <a:ext cx="2333909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COMPANY</a:t>
            </a:r>
          </a:p>
        </p:txBody>
      </p:sp>
      <p:sp>
        <p:nvSpPr>
          <p:cNvPr id="16" name="Text Box 10"/>
          <p:cNvSpPr txBox="1">
            <a:spLocks noChangeArrowheads="1"/>
          </p:cNvSpPr>
          <p:nvPr/>
        </p:nvSpPr>
        <p:spPr bwMode="auto">
          <a:xfrm>
            <a:off x="1190669" y="8966266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 Box 7"/>
          <p:cNvSpPr txBox="1">
            <a:spLocks noChangeArrowheads="1"/>
          </p:cNvSpPr>
          <p:nvPr/>
        </p:nvSpPr>
        <p:spPr bwMode="auto">
          <a:xfrm>
            <a:off x="1662149" y="8428951"/>
            <a:ext cx="2497158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</a:p>
        </p:txBody>
      </p:sp>
      <p:sp>
        <p:nvSpPr>
          <p:cNvPr id="18" name="Freeform 277"/>
          <p:cNvSpPr>
            <a:spLocks/>
          </p:cNvSpPr>
          <p:nvPr/>
        </p:nvSpPr>
        <p:spPr bwMode="auto">
          <a:xfrm>
            <a:off x="2591358" y="7415994"/>
            <a:ext cx="638741" cy="648646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9" name="Freeform 357"/>
          <p:cNvSpPr>
            <a:spLocks noEditPoints="1"/>
          </p:cNvSpPr>
          <p:nvPr/>
        </p:nvSpPr>
        <p:spPr bwMode="auto">
          <a:xfrm>
            <a:off x="2609330" y="4217961"/>
            <a:ext cx="602797" cy="60798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16341850" y="7377424"/>
            <a:ext cx="509254" cy="743098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8" rIns="146078" bIns="73038" numCol="1" anchor="t" anchorCtr="0" compatLnSpc="1">
            <a:prstTxWarp prst="textNoShape">
              <a:avLst/>
            </a:prstTxWarp>
          </a:bodyPr>
          <a:lstStyle/>
          <a:p>
            <a:endParaRPr lang="en-US" sz="4597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6202524" y="4210999"/>
            <a:ext cx="787906" cy="625042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4678797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5" grpId="0"/>
      <p:bldP spid="42" grpId="0"/>
      <p:bldP spid="10" grpId="0"/>
      <p:bldP spid="11" grpId="0"/>
      <p:bldP spid="12" grpId="0"/>
      <p:bldP spid="13" grpId="0"/>
      <p:bldP spid="14" grpId="0"/>
      <p:bldP spid="15" grpId="0"/>
      <p:bldP spid="16" grpId="0"/>
      <p:bldP spid="17" grpId="0"/>
      <p:bldP spid="18" grpId="0" animBg="1"/>
      <p:bldP spid="19" grpId="0" animBg="1"/>
      <p:bldP spid="20" grpId="0" animBg="1"/>
      <p:bldP spid="21" grpId="0" animBg="1"/>
    </p:bldLst>
  </p:timing>
</p:sld>
</file>

<file path=ppt/slides/slide2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8" name="Group 17"/>
          <p:cNvGrpSpPr/>
          <p:nvPr/>
        </p:nvGrpSpPr>
        <p:grpSpPr>
          <a:xfrm rot="5400000">
            <a:off x="8186610" y="-2545210"/>
            <a:ext cx="3023144" cy="19618039"/>
            <a:chOff x="2017430" y="3184525"/>
            <a:chExt cx="3576891" cy="3582215"/>
          </a:xfrm>
        </p:grpSpPr>
        <p:sp>
          <p:nvSpPr>
            <p:cNvPr id="1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74503" y="5046622"/>
            <a:ext cx="2273147" cy="4638830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132647" y="4713104"/>
            <a:ext cx="3541944" cy="4972346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74592" y="3579176"/>
            <a:ext cx="10659443" cy="6666250"/>
          </a:xfrm>
          <a:prstGeom prst="rect">
            <a:avLst/>
          </a:pr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672241" y="1389588"/>
            <a:ext cx="6162777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35" name="Picture Placeholder 34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3611178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/>
      <p:bldP spid="13" grpId="0"/>
    </p:bldLst>
  </p:timing>
</p:sld>
</file>

<file path=ppt/slides/slide2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Freeform 8"/>
          <p:cNvSpPr>
            <a:spLocks/>
          </p:cNvSpPr>
          <p:nvPr/>
        </p:nvSpPr>
        <p:spPr bwMode="auto">
          <a:xfrm>
            <a:off x="269254" y="52942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12599799" y="4098469"/>
            <a:ext cx="6714789" cy="6738147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52898"/>
          <a:stretch>
            <a:fillRect/>
          </a:stretch>
        </p:blipFill>
        <p:spPr>
          <a:xfrm>
            <a:off x="13562843" y="2038781"/>
            <a:ext cx="5944358" cy="7892499"/>
          </a:xfrm>
          <a:custGeom>
            <a:avLst/>
            <a:gdLst>
              <a:gd name="connsiteX0" fmla="*/ 0 w 5944359"/>
              <a:gd name="connsiteY0" fmla="*/ 0 h 7892499"/>
              <a:gd name="connsiteX1" fmla="*/ 5944359 w 5944359"/>
              <a:gd name="connsiteY1" fmla="*/ 0 h 7892499"/>
              <a:gd name="connsiteX2" fmla="*/ 5944359 w 5944359"/>
              <a:gd name="connsiteY2" fmla="*/ 7892499 h 7892499"/>
              <a:gd name="connsiteX3" fmla="*/ 0 w 5944359"/>
              <a:gd name="connsiteY3" fmla="*/ 7892499 h 78924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944359" h="7892499">
                <a:moveTo>
                  <a:pt x="0" y="0"/>
                </a:moveTo>
                <a:lnTo>
                  <a:pt x="5944359" y="0"/>
                </a:lnTo>
                <a:lnTo>
                  <a:pt x="5944359" y="7892499"/>
                </a:lnTo>
                <a:lnTo>
                  <a:pt x="0" y="7892499"/>
                </a:lnTo>
                <a:close/>
              </a:path>
            </a:pathLst>
          </a:cu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7799"/>
          <a:stretch>
            <a:fillRect/>
          </a:stretch>
        </p:blipFill>
        <p:spPr>
          <a:xfrm>
            <a:off x="3" y="2521267"/>
            <a:ext cx="5167611" cy="6927534"/>
          </a:xfrm>
          <a:custGeom>
            <a:avLst/>
            <a:gdLst>
              <a:gd name="connsiteX0" fmla="*/ 0 w 5167611"/>
              <a:gd name="connsiteY0" fmla="*/ 0 h 6927534"/>
              <a:gd name="connsiteX1" fmla="*/ 5167611 w 5167611"/>
              <a:gd name="connsiteY1" fmla="*/ 0 h 6927534"/>
              <a:gd name="connsiteX2" fmla="*/ 5167611 w 5167611"/>
              <a:gd name="connsiteY2" fmla="*/ 6927534 h 6927534"/>
              <a:gd name="connsiteX3" fmla="*/ 0 w 5167611"/>
              <a:gd name="connsiteY3" fmla="*/ 6927534 h 6927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167611" h="6927534">
                <a:moveTo>
                  <a:pt x="0" y="0"/>
                </a:moveTo>
                <a:lnTo>
                  <a:pt x="5167611" y="0"/>
                </a:lnTo>
                <a:lnTo>
                  <a:pt x="5167611" y="6927534"/>
                </a:lnTo>
                <a:lnTo>
                  <a:pt x="0" y="692753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7543846" y="2449442"/>
            <a:ext cx="4155626" cy="194514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GROUP</a:t>
            </a:r>
          </a:p>
          <a:p>
            <a:pPr algn="ctr" defTabSz="2321446"/>
            <a:r>
              <a:rPr lang="en-CA" sz="60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PROCESS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6901532" y="4589440"/>
            <a:ext cx="5440251" cy="27576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auctor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sed.</a:t>
            </a:r>
          </a:p>
        </p:txBody>
      </p:sp>
      <p:sp>
        <p:nvSpPr>
          <p:cNvPr id="16" name="Rectangle 15"/>
          <p:cNvSpPr/>
          <p:nvPr/>
        </p:nvSpPr>
        <p:spPr>
          <a:xfrm>
            <a:off x="8024560" y="7654979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DETAILED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93739897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10" grpId="0" animBg="1"/>
      <p:bldP spid="12" grpId="0"/>
      <p:bldP spid="14" grpId="0"/>
      <p:bldP spid="16" grpId="0" animBg="1"/>
    </p:bldLst>
  </p:timing>
</p:sld>
</file>

<file path=ppt/slides/slide2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9753600" y="0"/>
            <a:ext cx="975360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19" name="Group 18"/>
          <p:cNvGrpSpPr/>
          <p:nvPr/>
        </p:nvGrpSpPr>
        <p:grpSpPr>
          <a:xfrm rot="5400000">
            <a:off x="8313447" y="-6262972"/>
            <a:ext cx="2769472" cy="19618039"/>
            <a:chOff x="2017430" y="3184525"/>
            <a:chExt cx="3576891" cy="3582215"/>
          </a:xfrm>
        </p:grpSpPr>
        <p:sp>
          <p:nvSpPr>
            <p:cNvPr id="2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24411" y="1694155"/>
            <a:ext cx="6304778" cy="5172446"/>
          </a:xfrm>
          <a:prstGeom prst="rect">
            <a:avLst/>
          </a:prstGeom>
        </p:spPr>
      </p:pic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78011" y="1694155"/>
            <a:ext cx="6304778" cy="5172446"/>
          </a:xfrm>
          <a:prstGeom prst="rect">
            <a:avLst/>
          </a:prstGeom>
        </p:spPr>
      </p:pic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3781663" y="7709361"/>
            <a:ext cx="219028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CONCEPT</a:t>
            </a: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2095077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7"/>
          <p:cNvSpPr txBox="1">
            <a:spLocks noChangeArrowheads="1"/>
          </p:cNvSpPr>
          <p:nvPr/>
        </p:nvSpPr>
        <p:spPr bwMode="auto">
          <a:xfrm>
            <a:off x="13706206" y="7709361"/>
            <a:ext cx="188641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1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DIGITAL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11867688" y="8293478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6545375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13" grpId="0"/>
      <p:bldP spid="14" grpId="0"/>
      <p:bldP spid="15" grpId="0"/>
      <p:bldP spid="17" grpId="0"/>
    </p:bldLst>
  </p:timing>
</p:sld>
</file>

<file path=ppt/slides/slide2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0" y="0"/>
            <a:ext cx="9753600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1629" y="1353298"/>
            <a:ext cx="7970342" cy="4984528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645227" y="1353298"/>
            <a:ext cx="7970342" cy="4984528"/>
          </a:xfrm>
          <a:prstGeom prst="rect">
            <a:avLst/>
          </a:prstGeom>
        </p:spPr>
      </p:pic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3560612" y="7281233"/>
            <a:ext cx="263238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LONG TOP</a:t>
            </a: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2095077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3456204" y="7281233"/>
            <a:ext cx="238642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4" name="Text Box 10"/>
          <p:cNvSpPr txBox="1">
            <a:spLocks noChangeArrowheads="1"/>
          </p:cNvSpPr>
          <p:nvPr/>
        </p:nvSpPr>
        <p:spPr bwMode="auto">
          <a:xfrm>
            <a:off x="11867688" y="7977317"/>
            <a:ext cx="5563450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36986230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19" grpId="0"/>
      <p:bldP spid="21" grpId="0"/>
      <p:bldP spid="23" grpId="0"/>
      <p:bldP spid="24" grpId="0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9500261" y="0"/>
            <a:ext cx="10006941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 rot="16200000">
            <a:off x="11642973" y="514597"/>
            <a:ext cx="5784848" cy="9943605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248872" y="1663366"/>
            <a:ext cx="4653812" cy="397647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2248873" y="6569409"/>
            <a:ext cx="4953402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92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2248872" y="8869786"/>
            <a:ext cx="2964873" cy="520694"/>
          </a:xfrm>
          <a:prstGeom prst="rect">
            <a:avLst/>
          </a:prstGeom>
          <a:solidFill>
            <a:schemeClr val="accent2">
              <a:lumMod val="9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4" name="Picture Placeholder 2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9906217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/>
      <p:bldP spid="5" grpId="0"/>
      <p:bldP spid="6" grpId="0" animBg="1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9120250" y="0"/>
            <a:ext cx="10386950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>
            <a:off x="9120248" y="1"/>
            <a:ext cx="487284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788095" y="2901372"/>
            <a:ext cx="6261397" cy="532822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algn="r"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1543226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4" grpId="0"/>
    </p:bldLst>
  </p:timing>
</p:sld>
</file>

<file path=ppt/slides/slide3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Parallelogram 13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7" name="Picture 16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2106138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25" name="Picture 2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6051594" y="7349616"/>
            <a:ext cx="3639125" cy="3623184"/>
          </a:xfrm>
          <a:custGeom>
            <a:avLst/>
            <a:gdLst>
              <a:gd name="connsiteX0" fmla="*/ 0 w 3639125"/>
              <a:gd name="connsiteY0" fmla="*/ 0 h 3623184"/>
              <a:gd name="connsiteX1" fmla="*/ 3639125 w 3639125"/>
              <a:gd name="connsiteY1" fmla="*/ 0 h 3623184"/>
              <a:gd name="connsiteX2" fmla="*/ 3639125 w 3639125"/>
              <a:gd name="connsiteY2" fmla="*/ 3623184 h 3623184"/>
              <a:gd name="connsiteX3" fmla="*/ 0 w 3639125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5" h="3623184">
                <a:moveTo>
                  <a:pt x="0" y="0"/>
                </a:moveTo>
                <a:lnTo>
                  <a:pt x="3639125" y="0"/>
                </a:lnTo>
                <a:lnTo>
                  <a:pt x="3639125" y="3623184"/>
                </a:lnTo>
                <a:lnTo>
                  <a:pt x="0" y="3623184"/>
                </a:lnTo>
                <a:close/>
              </a:path>
            </a:pathLst>
          </a:custGeom>
        </p:spPr>
      </p:pic>
      <p:pic>
        <p:nvPicPr>
          <p:cNvPr id="29" name="Picture 2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7415"/>
          <a:stretch>
            <a:fillRect/>
          </a:stretch>
        </p:blipFill>
        <p:spPr>
          <a:xfrm>
            <a:off x="9997047" y="4839731"/>
            <a:ext cx="3639126" cy="6133070"/>
          </a:xfrm>
          <a:custGeom>
            <a:avLst/>
            <a:gdLst>
              <a:gd name="connsiteX0" fmla="*/ 0 w 3639126"/>
              <a:gd name="connsiteY0" fmla="*/ 0 h 6133070"/>
              <a:gd name="connsiteX1" fmla="*/ 3639126 w 3639126"/>
              <a:gd name="connsiteY1" fmla="*/ 0 h 6133070"/>
              <a:gd name="connsiteX2" fmla="*/ 3639126 w 3639126"/>
              <a:gd name="connsiteY2" fmla="*/ 6133070 h 6133070"/>
              <a:gd name="connsiteX3" fmla="*/ 0 w 3639126"/>
              <a:gd name="connsiteY3" fmla="*/ 6133070 h 6133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6" h="6133070">
                <a:moveTo>
                  <a:pt x="0" y="0"/>
                </a:moveTo>
                <a:lnTo>
                  <a:pt x="3639126" y="0"/>
                </a:lnTo>
                <a:lnTo>
                  <a:pt x="3639126" y="6133070"/>
                </a:lnTo>
                <a:lnTo>
                  <a:pt x="0" y="6133070"/>
                </a:lnTo>
                <a:close/>
              </a:path>
            </a:pathLst>
          </a:cu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51212"/>
          <a:stretch>
            <a:fillRect/>
          </a:stretch>
        </p:blipFill>
        <p:spPr>
          <a:xfrm>
            <a:off x="13942503" y="7349616"/>
            <a:ext cx="3639126" cy="3623184"/>
          </a:xfrm>
          <a:custGeom>
            <a:avLst/>
            <a:gdLst>
              <a:gd name="connsiteX0" fmla="*/ 0 w 3639127"/>
              <a:gd name="connsiteY0" fmla="*/ 0 h 3623184"/>
              <a:gd name="connsiteX1" fmla="*/ 3639127 w 3639127"/>
              <a:gd name="connsiteY1" fmla="*/ 0 h 3623184"/>
              <a:gd name="connsiteX2" fmla="*/ 3639127 w 3639127"/>
              <a:gd name="connsiteY2" fmla="*/ 3623184 h 3623184"/>
              <a:gd name="connsiteX3" fmla="*/ 0 w 3639127"/>
              <a:gd name="connsiteY3" fmla="*/ 3623184 h 36231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639127" h="3623184">
                <a:moveTo>
                  <a:pt x="0" y="0"/>
                </a:moveTo>
                <a:lnTo>
                  <a:pt x="3639127" y="0"/>
                </a:lnTo>
                <a:lnTo>
                  <a:pt x="3639127" y="3623184"/>
                </a:lnTo>
                <a:lnTo>
                  <a:pt x="0" y="3623184"/>
                </a:lnTo>
                <a:close/>
              </a:path>
            </a:pathLst>
          </a:custGeom>
        </p:spPr>
      </p:pic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6461350" y="1389588"/>
            <a:ext cx="6584559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OUR CONCEPT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635743" y="2480418"/>
            <a:ext cx="16235718" cy="525657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5243825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2" grpId="0"/>
      <p:bldP spid="13" grpId="0"/>
    </p:bldLst>
  </p:timing>
</p:sld>
</file>

<file path=ppt/slides/slide3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Freeform 9"/>
          <p:cNvSpPr/>
          <p:nvPr/>
        </p:nvSpPr>
        <p:spPr>
          <a:xfrm>
            <a:off x="1653030" y="7490068"/>
            <a:ext cx="16128042" cy="3482732"/>
          </a:xfrm>
          <a:custGeom>
            <a:avLst/>
            <a:gdLst>
              <a:gd name="connsiteX0" fmla="*/ 0 w 5606232"/>
              <a:gd name="connsiteY0" fmla="*/ 0 h 3565013"/>
              <a:gd name="connsiteX1" fmla="*/ 5606232 w 5606232"/>
              <a:gd name="connsiteY1" fmla="*/ 0 h 3565013"/>
              <a:gd name="connsiteX2" fmla="*/ 5606232 w 5606232"/>
              <a:gd name="connsiteY2" fmla="*/ 3565013 h 3565013"/>
              <a:gd name="connsiteX3" fmla="*/ 0 w 5606232"/>
              <a:gd name="connsiteY3" fmla="*/ 3565013 h 356501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5606232" h="3565013">
                <a:moveTo>
                  <a:pt x="0" y="0"/>
                </a:moveTo>
                <a:lnTo>
                  <a:pt x="5606232" y="0"/>
                </a:lnTo>
                <a:lnTo>
                  <a:pt x="5606232" y="3565013"/>
                </a:lnTo>
                <a:lnTo>
                  <a:pt x="0" y="3565013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US" sz="4608"/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1421286" y="1497527"/>
            <a:ext cx="6398685" cy="4402296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87227" y="1497526"/>
            <a:ext cx="6398685" cy="4402296"/>
          </a:xfrm>
          <a:prstGeom prst="rect">
            <a:avLst/>
          </a:prstGeom>
        </p:spPr>
      </p:pic>
      <p:sp>
        <p:nvSpPr>
          <p:cNvPr id="13" name="TextBox 12"/>
          <p:cNvSpPr txBox="1"/>
          <p:nvPr/>
        </p:nvSpPr>
        <p:spPr>
          <a:xfrm>
            <a:off x="2370333" y="8085814"/>
            <a:ext cx="14766538" cy="1010598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dictum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placerat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enim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pretium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ut.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Vestibulum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elit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vulputate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in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suscipit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tincidunt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et </a:t>
            </a:r>
            <a:r>
              <a:rPr lang="en-US" sz="2101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nunc</a:t>
            </a:r>
            <a:r>
              <a:rPr lang="en-US" sz="2101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4" name="Rectangle 13"/>
          <p:cNvSpPr/>
          <p:nvPr/>
        </p:nvSpPr>
        <p:spPr>
          <a:xfrm>
            <a:off x="8156504" y="9573986"/>
            <a:ext cx="3194195" cy="622723"/>
          </a:xfrm>
          <a:prstGeom prst="rect">
            <a:avLst/>
          </a:prstGeom>
          <a:noFill/>
          <a:ln w="5715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>
                <a:solidFill>
                  <a:schemeClr val="bg1"/>
                </a:solidFill>
                <a:latin typeface="Nexa Bold" panose="02000000000000000000" pitchFamily="50" charset="0"/>
              </a:rPr>
              <a:t>SYSTEM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9" name="Picture Placeholder 18"/>
          <p:cNvSpPr>
            <a:spLocks noGrp="1"/>
          </p:cNvSpPr>
          <p:nvPr>
            <p:ph type="pic" sz="quarter" idx="23"/>
          </p:nvPr>
        </p:nvSpPr>
        <p:spPr/>
      </p:sp>
      <p:pic>
        <p:nvPicPr>
          <p:cNvPr id="5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934593" y="1071195"/>
            <a:ext cx="7638018" cy="5254957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22000"/>
              </a:prstClr>
            </a:outerShdw>
          </a:effectLst>
        </p:spPr>
      </p:pic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336373332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13" grpId="0"/>
      <p:bldP spid="14" grpId="0" animBg="1"/>
    </p:bldLst>
  </p:timing>
</p:sld>
</file>

<file path=ppt/slides/slide3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Right Triangle 9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/>
          <a:srcRect r="9447"/>
          <a:stretch>
            <a:fillRect/>
          </a:stretch>
        </p:blipFill>
        <p:spPr>
          <a:xfrm>
            <a:off x="9333249" y="1621986"/>
            <a:ext cx="10173954" cy="7729938"/>
          </a:xfrm>
          <a:custGeom>
            <a:avLst/>
            <a:gdLst>
              <a:gd name="connsiteX0" fmla="*/ 0 w 10173953"/>
              <a:gd name="connsiteY0" fmla="*/ 0 h 7729938"/>
              <a:gd name="connsiteX1" fmla="*/ 10173953 w 10173953"/>
              <a:gd name="connsiteY1" fmla="*/ 0 h 7729938"/>
              <a:gd name="connsiteX2" fmla="*/ 10173953 w 10173953"/>
              <a:gd name="connsiteY2" fmla="*/ 7729938 h 7729938"/>
              <a:gd name="connsiteX3" fmla="*/ 0 w 10173953"/>
              <a:gd name="connsiteY3" fmla="*/ 7729938 h 7729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173953" h="7729938">
                <a:moveTo>
                  <a:pt x="0" y="0"/>
                </a:moveTo>
                <a:lnTo>
                  <a:pt x="10173953" y="0"/>
                </a:lnTo>
                <a:lnTo>
                  <a:pt x="10173953" y="7729938"/>
                </a:lnTo>
                <a:lnTo>
                  <a:pt x="0" y="7729938"/>
                </a:lnTo>
                <a:close/>
              </a:path>
            </a:pathLst>
          </a:custGeom>
        </p:spPr>
      </p:pic>
      <p:sp>
        <p:nvSpPr>
          <p:cNvPr id="7" name="Rectangle 6"/>
          <p:cNvSpPr/>
          <p:nvPr/>
        </p:nvSpPr>
        <p:spPr>
          <a:xfrm>
            <a:off x="2199761" y="8049491"/>
            <a:ext cx="4048682" cy="292330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800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196558" y="1744881"/>
            <a:ext cx="4398205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DESIGNERS AND MUCH MORE.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59894157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 animBg="1"/>
      <p:bldP spid="7" grpId="0" animBg="1"/>
      <p:bldP spid="8" grpId="0"/>
    </p:bldLst>
  </p:timing>
</p:sld>
</file>

<file path=ppt/slides/slide3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3548628917"/>
              </p:ext>
            </p:extLst>
          </p:nvPr>
        </p:nvGraphicFramePr>
        <p:xfrm>
          <a:off x="1306287" y="3750579"/>
          <a:ext cx="16459198" cy="607222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24918614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90165613"/>
              </p:ext>
            </p:extLst>
          </p:nvPr>
        </p:nvGraphicFramePr>
        <p:xfrm>
          <a:off x="1085072" y="3706430"/>
          <a:ext cx="10223366" cy="613840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7" name="TextBox 26"/>
          <p:cNvSpPr txBox="1"/>
          <p:nvPr/>
        </p:nvSpPr>
        <p:spPr>
          <a:xfrm>
            <a:off x="14255676" y="4357583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MELODY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14237328" y="4936177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18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4274024" y="7312818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14255676" y="7891412"/>
            <a:ext cx="3879924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Oval 30"/>
          <p:cNvSpPr/>
          <p:nvPr/>
        </p:nvSpPr>
        <p:spPr>
          <a:xfrm>
            <a:off x="11979933" y="4357583"/>
            <a:ext cx="1556967" cy="1556967"/>
          </a:xfrm>
          <a:prstGeom prst="ellips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>
            <a:off x="11979933" y="7311189"/>
            <a:ext cx="1556967" cy="1556967"/>
          </a:xfrm>
          <a:prstGeom prst="ellips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>
            <a:spLocks/>
          </p:cNvSpPr>
          <p:nvPr/>
        </p:nvSpPr>
        <p:spPr bwMode="auto">
          <a:xfrm>
            <a:off x="12527366" y="4919203"/>
            <a:ext cx="462100" cy="433726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277"/>
          <p:cNvSpPr>
            <a:spLocks/>
          </p:cNvSpPr>
          <p:nvPr/>
        </p:nvSpPr>
        <p:spPr bwMode="auto">
          <a:xfrm>
            <a:off x="12496966" y="7824167"/>
            <a:ext cx="522901" cy="53101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2446813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27" grpId="0"/>
      <p:bldP spid="28" grpId="0"/>
      <p:bldP spid="29" grpId="0"/>
      <p:bldP spid="30" grpId="0"/>
      <p:bldP spid="31" grpId="0" animBg="1"/>
      <p:bldP spid="32" grpId="0" animBg="1"/>
      <p:bldP spid="33" grpId="0" animBg="1"/>
      <p:bldP spid="34" grpId="0" animBg="1"/>
      <p:bldP spid="13" grpId="0"/>
      <p:bldP spid="14" grpId="0"/>
    </p:bldLst>
  </p:timing>
</p:sld>
</file>

<file path=ppt/slides/slide3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2453729051"/>
              </p:ext>
            </p:extLst>
          </p:nvPr>
        </p:nvGraphicFramePr>
        <p:xfrm>
          <a:off x="1306287" y="3566985"/>
          <a:ext cx="16459198" cy="6190202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14852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8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0-#ppt_w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y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2" name="Chart 1"/>
          <p:cNvGraphicFramePr/>
          <p:nvPr>
            <p:extLst>
              <p:ext uri="{D42A27DB-BD31-4B8C-83A1-F6EECF244321}">
                <p14:modId xmlns:p14="http://schemas.microsoft.com/office/powerpoint/2010/main" val="1904019085"/>
              </p:ext>
            </p:extLst>
          </p:nvPr>
        </p:nvGraphicFramePr>
        <p:xfrm>
          <a:off x="1531891" y="3791654"/>
          <a:ext cx="16233595" cy="58828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6745154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Graphic spid="2" grpId="0">
        <p:bldAsOne/>
      </p:bldGraphic>
      <p:bldP spid="5" grpId="0"/>
      <p:bldP spid="6" grpId="0"/>
    </p:bldLst>
  </p:timing>
</p:sld>
</file>

<file path=ppt/slides/slide3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Freeform 6"/>
          <p:cNvSpPr>
            <a:spLocks/>
          </p:cNvSpPr>
          <p:nvPr/>
        </p:nvSpPr>
        <p:spPr bwMode="auto">
          <a:xfrm>
            <a:off x="979274" y="5496934"/>
            <a:ext cx="2508210" cy="3358995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5"/>
          <p:cNvSpPr>
            <a:spLocks/>
          </p:cNvSpPr>
          <p:nvPr/>
        </p:nvSpPr>
        <p:spPr bwMode="auto">
          <a:xfrm>
            <a:off x="3483313" y="5496934"/>
            <a:ext cx="2508210" cy="3358995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3485397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5"/>
          <p:cNvSpPr>
            <a:spLocks/>
          </p:cNvSpPr>
          <p:nvPr/>
        </p:nvSpPr>
        <p:spPr bwMode="auto">
          <a:xfrm>
            <a:off x="598943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>
            <a:off x="5989437" y="6025742"/>
            <a:ext cx="2508210" cy="2830187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5"/>
          <p:cNvSpPr>
            <a:spLocks/>
          </p:cNvSpPr>
          <p:nvPr/>
        </p:nvSpPr>
        <p:spPr bwMode="auto">
          <a:xfrm>
            <a:off x="8493476" y="6025742"/>
            <a:ext cx="2508210" cy="2830187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8495561" y="3857624"/>
            <a:ext cx="2508210" cy="4998306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5"/>
          <p:cNvSpPr>
            <a:spLocks/>
          </p:cNvSpPr>
          <p:nvPr/>
        </p:nvSpPr>
        <p:spPr bwMode="auto">
          <a:xfrm>
            <a:off x="10999599" y="3857624"/>
            <a:ext cx="2508210" cy="4998306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6"/>
          <p:cNvSpPr>
            <a:spLocks/>
          </p:cNvSpPr>
          <p:nvPr/>
        </p:nvSpPr>
        <p:spPr bwMode="auto">
          <a:xfrm>
            <a:off x="10995428" y="4410791"/>
            <a:ext cx="2508210" cy="4445138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5">
              <a:alpha val="5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5"/>
          <p:cNvSpPr>
            <a:spLocks/>
          </p:cNvSpPr>
          <p:nvPr/>
        </p:nvSpPr>
        <p:spPr bwMode="auto">
          <a:xfrm>
            <a:off x="13499466" y="4410791"/>
            <a:ext cx="2508210" cy="4445138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6"/>
          <p:cNvSpPr>
            <a:spLocks/>
          </p:cNvSpPr>
          <p:nvPr/>
        </p:nvSpPr>
        <p:spPr bwMode="auto">
          <a:xfrm>
            <a:off x="13493213" y="5003376"/>
            <a:ext cx="2508210" cy="3852550"/>
          </a:xfrm>
          <a:custGeom>
            <a:avLst/>
            <a:gdLst>
              <a:gd name="T0" fmla="*/ 0 w 6156"/>
              <a:gd name="T1" fmla="*/ 10914 h 10914"/>
              <a:gd name="T2" fmla="*/ 6156 w 6156"/>
              <a:gd name="T3" fmla="*/ 10914 h 10914"/>
              <a:gd name="T4" fmla="*/ 6156 w 6156"/>
              <a:gd name="T5" fmla="*/ 0 h 10914"/>
              <a:gd name="T6" fmla="*/ 0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0" y="10914"/>
                </a:moveTo>
                <a:lnTo>
                  <a:pt x="6156" y="10914"/>
                </a:lnTo>
                <a:lnTo>
                  <a:pt x="6156" y="0"/>
                </a:lnTo>
                <a:cubicBezTo>
                  <a:pt x="5775" y="6908"/>
                  <a:pt x="3532" y="10168"/>
                  <a:pt x="0" y="10914"/>
                </a:cubicBezTo>
                <a:close/>
              </a:path>
            </a:pathLst>
          </a:custGeom>
          <a:solidFill>
            <a:schemeClr val="accent3">
              <a:alpha val="86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5"/>
          <p:cNvSpPr>
            <a:spLocks/>
          </p:cNvSpPr>
          <p:nvPr/>
        </p:nvSpPr>
        <p:spPr bwMode="auto">
          <a:xfrm>
            <a:off x="15997252" y="5003376"/>
            <a:ext cx="2508210" cy="3852550"/>
          </a:xfrm>
          <a:custGeom>
            <a:avLst/>
            <a:gdLst>
              <a:gd name="T0" fmla="*/ 6156 w 6156"/>
              <a:gd name="T1" fmla="*/ 10914 h 10914"/>
              <a:gd name="T2" fmla="*/ 0 w 6156"/>
              <a:gd name="T3" fmla="*/ 10914 h 10914"/>
              <a:gd name="T4" fmla="*/ 0 w 6156"/>
              <a:gd name="T5" fmla="*/ 0 h 10914"/>
              <a:gd name="T6" fmla="*/ 6156 w 6156"/>
              <a:gd name="T7" fmla="*/ 10914 h 109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6156" h="10914">
                <a:moveTo>
                  <a:pt x="6156" y="10914"/>
                </a:moveTo>
                <a:lnTo>
                  <a:pt x="0" y="10914"/>
                </a:lnTo>
                <a:lnTo>
                  <a:pt x="0" y="0"/>
                </a:lnTo>
                <a:cubicBezTo>
                  <a:pt x="381" y="6908"/>
                  <a:pt x="2624" y="10168"/>
                  <a:pt x="6156" y="10914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Rectangle 19"/>
          <p:cNvSpPr/>
          <p:nvPr/>
        </p:nvSpPr>
        <p:spPr>
          <a:xfrm>
            <a:off x="3001933" y="7962487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1" name="Rectangle 20"/>
          <p:cNvSpPr/>
          <p:nvPr/>
        </p:nvSpPr>
        <p:spPr>
          <a:xfrm>
            <a:off x="5497636" y="7962487"/>
            <a:ext cx="98777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8020913" y="7962487"/>
            <a:ext cx="949298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508601" y="7962487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24" name="Rectangle 23"/>
          <p:cNvSpPr/>
          <p:nvPr/>
        </p:nvSpPr>
        <p:spPr>
          <a:xfrm>
            <a:off x="13015683" y="7962487"/>
            <a:ext cx="971740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5" name="Rectangle 24"/>
          <p:cNvSpPr/>
          <p:nvPr/>
        </p:nvSpPr>
        <p:spPr>
          <a:xfrm>
            <a:off x="15527894" y="7962487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3094905" y="9095216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9" name="Rectangle 28"/>
          <p:cNvSpPr/>
          <p:nvPr/>
        </p:nvSpPr>
        <p:spPr>
          <a:xfrm>
            <a:off x="10612249" y="9095216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30" name="Rectangle 29"/>
          <p:cNvSpPr/>
          <p:nvPr/>
        </p:nvSpPr>
        <p:spPr>
          <a:xfrm>
            <a:off x="5604619" y="9095216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31" name="Rectangle 30"/>
          <p:cNvSpPr/>
          <p:nvPr/>
        </p:nvSpPr>
        <p:spPr>
          <a:xfrm>
            <a:off x="13116476" y="9095216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32" name="Rectangle 31"/>
          <p:cNvSpPr/>
          <p:nvPr/>
        </p:nvSpPr>
        <p:spPr>
          <a:xfrm>
            <a:off x="8108081" y="9095216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33" name="Rectangle 32"/>
          <p:cNvSpPr/>
          <p:nvPr/>
        </p:nvSpPr>
        <p:spPr>
          <a:xfrm>
            <a:off x="15609036" y="9095214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36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2571165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4" grpId="0" animBg="1"/>
      <p:bldP spid="6" grpId="0" animBg="1"/>
      <p:bldP spid="7" grpId="0" animBg="1"/>
      <p:bldP spid="9" grpId="0" animBg="1"/>
      <p:bldP spid="10" grpId="0" animBg="1"/>
      <p:bldP spid="12" grpId="0" animBg="1"/>
      <p:bldP spid="13" grpId="0" animBg="1"/>
      <p:bldP spid="15" grpId="0" animBg="1"/>
      <p:bldP spid="16" grpId="0" animBg="1"/>
      <p:bldP spid="18" grpId="0" animBg="1"/>
      <p:bldP spid="19" grpId="0" animBg="1"/>
      <p:bldP spid="20" grpId="0"/>
      <p:bldP spid="21" grpId="0"/>
      <p:bldP spid="22" grpId="0"/>
      <p:bldP spid="23" grpId="0"/>
      <p:bldP spid="24" grpId="0"/>
      <p:bldP spid="25" grpId="0"/>
      <p:bldP spid="28" grpId="0"/>
      <p:bldP spid="29" grpId="0"/>
      <p:bldP spid="30" grpId="0"/>
      <p:bldP spid="31" grpId="0"/>
      <p:bldP spid="32" grpId="0"/>
      <p:bldP spid="33" grpId="0"/>
      <p:bldP spid="36" grpId="0"/>
      <p:bldP spid="37" grpId="0"/>
    </p:bldLst>
  </p:timing>
</p:sld>
</file>

<file path=ppt/slides/slide3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6"/>
          <p:cNvSpPr>
            <a:spLocks/>
          </p:cNvSpPr>
          <p:nvPr/>
        </p:nvSpPr>
        <p:spPr bwMode="auto">
          <a:xfrm>
            <a:off x="349241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6"/>
          <p:cNvSpPr>
            <a:spLocks/>
          </p:cNvSpPr>
          <p:nvPr/>
        </p:nvSpPr>
        <p:spPr bwMode="auto">
          <a:xfrm flipH="1">
            <a:off x="972138" y="5352554"/>
            <a:ext cx="2520280" cy="3103541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6"/>
          <p:cNvSpPr>
            <a:spLocks/>
          </p:cNvSpPr>
          <p:nvPr/>
        </p:nvSpPr>
        <p:spPr bwMode="auto">
          <a:xfrm>
            <a:off x="601270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6"/>
          <p:cNvSpPr>
            <a:spLocks/>
          </p:cNvSpPr>
          <p:nvPr/>
        </p:nvSpPr>
        <p:spPr bwMode="auto">
          <a:xfrm flipH="1">
            <a:off x="3492418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6"/>
          <p:cNvSpPr>
            <a:spLocks/>
          </p:cNvSpPr>
          <p:nvPr/>
        </p:nvSpPr>
        <p:spPr bwMode="auto">
          <a:xfrm>
            <a:off x="8532978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 flipH="1">
            <a:off x="6012700" y="5889206"/>
            <a:ext cx="2520280" cy="256688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6"/>
          <p:cNvSpPr>
            <a:spLocks/>
          </p:cNvSpPr>
          <p:nvPr/>
        </p:nvSpPr>
        <p:spPr bwMode="auto">
          <a:xfrm>
            <a:off x="11053260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6"/>
          <p:cNvSpPr>
            <a:spLocks/>
          </p:cNvSpPr>
          <p:nvPr/>
        </p:nvSpPr>
        <p:spPr bwMode="auto">
          <a:xfrm flipH="1">
            <a:off x="8532978" y="5009687"/>
            <a:ext cx="2520280" cy="3446405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6"/>
          <p:cNvSpPr>
            <a:spLocks/>
          </p:cNvSpPr>
          <p:nvPr/>
        </p:nvSpPr>
        <p:spPr bwMode="auto">
          <a:xfrm>
            <a:off x="1357354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6"/>
          <p:cNvSpPr>
            <a:spLocks/>
          </p:cNvSpPr>
          <p:nvPr/>
        </p:nvSpPr>
        <p:spPr bwMode="auto">
          <a:xfrm flipH="1">
            <a:off x="11053260" y="4463822"/>
            <a:ext cx="2520280" cy="3992269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3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6"/>
          <p:cNvSpPr>
            <a:spLocks/>
          </p:cNvSpPr>
          <p:nvPr/>
        </p:nvSpPr>
        <p:spPr bwMode="auto">
          <a:xfrm>
            <a:off x="16093822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>
              <a:alpha val="76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6"/>
          <p:cNvSpPr>
            <a:spLocks/>
          </p:cNvSpPr>
          <p:nvPr/>
        </p:nvSpPr>
        <p:spPr bwMode="auto">
          <a:xfrm flipH="1">
            <a:off x="13573540" y="6589834"/>
            <a:ext cx="2520280" cy="1866258"/>
          </a:xfrm>
          <a:custGeom>
            <a:avLst/>
            <a:gdLst>
              <a:gd name="T0" fmla="*/ 433 w 433"/>
              <a:gd name="T1" fmla="*/ 636 h 636"/>
              <a:gd name="T2" fmla="*/ 0 w 433"/>
              <a:gd name="T3" fmla="*/ 0 h 636"/>
              <a:gd name="T4" fmla="*/ 0 w 433"/>
              <a:gd name="T5" fmla="*/ 636 h 636"/>
              <a:gd name="T6" fmla="*/ 433 w 433"/>
              <a:gd name="T7" fmla="*/ 636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33" h="636">
                <a:moveTo>
                  <a:pt x="433" y="636"/>
                </a:moveTo>
                <a:cubicBezTo>
                  <a:pt x="204" y="546"/>
                  <a:pt x="198" y="0"/>
                  <a:pt x="0" y="0"/>
                </a:cubicBezTo>
                <a:cubicBezTo>
                  <a:pt x="0" y="636"/>
                  <a:pt x="0" y="636"/>
                  <a:pt x="0" y="636"/>
                </a:cubicBezTo>
                <a:lnTo>
                  <a:pt x="433" y="636"/>
                </a:lnTo>
                <a:close/>
              </a:path>
            </a:pathLst>
          </a:custGeom>
          <a:solidFill>
            <a:schemeClr val="accent2"/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Rectangle 13"/>
          <p:cNvSpPr/>
          <p:nvPr/>
        </p:nvSpPr>
        <p:spPr>
          <a:xfrm>
            <a:off x="3016525" y="7604372"/>
            <a:ext cx="96693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50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5" name="Rectangle 14"/>
          <p:cNvSpPr/>
          <p:nvPr/>
        </p:nvSpPr>
        <p:spPr>
          <a:xfrm>
            <a:off x="5526822" y="7604372"/>
            <a:ext cx="98777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6" name="Rectangle 15"/>
          <p:cNvSpPr/>
          <p:nvPr/>
        </p:nvSpPr>
        <p:spPr>
          <a:xfrm>
            <a:off x="8052407" y="7604372"/>
            <a:ext cx="949299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35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</a:p>
        </p:txBody>
      </p:sp>
      <p:sp>
        <p:nvSpPr>
          <p:cNvPr id="17" name="Rectangle 16"/>
          <p:cNvSpPr/>
          <p:nvPr/>
        </p:nvSpPr>
        <p:spPr>
          <a:xfrm>
            <a:off x="10504635" y="7604372"/>
            <a:ext cx="98616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90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8" name="Rectangle 17"/>
          <p:cNvSpPr/>
          <p:nvPr/>
        </p:nvSpPr>
        <p:spPr>
          <a:xfrm>
            <a:off x="13032565" y="7604372"/>
            <a:ext cx="971741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82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Rectangle 18"/>
          <p:cNvSpPr/>
          <p:nvPr/>
        </p:nvSpPr>
        <p:spPr>
          <a:xfrm>
            <a:off x="15553342" y="7604372"/>
            <a:ext cx="942887" cy="58477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32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70</a:t>
            </a:r>
            <a:r>
              <a:rPr lang="en-US" sz="240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%</a:t>
            </a:r>
            <a:endParaRPr lang="en-US" sz="3200" b="1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3173990" y="8679830"/>
            <a:ext cx="780983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2010</a:t>
            </a:r>
          </a:p>
        </p:txBody>
      </p:sp>
      <p:sp>
        <p:nvSpPr>
          <p:cNvPr id="23" name="Rectangle 22"/>
          <p:cNvSpPr/>
          <p:nvPr/>
        </p:nvSpPr>
        <p:spPr>
          <a:xfrm>
            <a:off x="10691334" y="8679830"/>
            <a:ext cx="778868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2014</a:t>
            </a:r>
          </a:p>
        </p:txBody>
      </p:sp>
      <p:sp>
        <p:nvSpPr>
          <p:cNvPr id="24" name="Rectangle 23"/>
          <p:cNvSpPr/>
          <p:nvPr/>
        </p:nvSpPr>
        <p:spPr>
          <a:xfrm>
            <a:off x="5683704" y="8679830"/>
            <a:ext cx="773802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2012</a:t>
            </a:r>
          </a:p>
        </p:txBody>
      </p:sp>
      <p:sp>
        <p:nvSpPr>
          <p:cNvPr id="25" name="Rectangle 24"/>
          <p:cNvSpPr/>
          <p:nvPr/>
        </p:nvSpPr>
        <p:spPr>
          <a:xfrm>
            <a:off x="13195561" y="8679830"/>
            <a:ext cx="77014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2015</a:t>
            </a:r>
          </a:p>
        </p:txBody>
      </p:sp>
      <p:sp>
        <p:nvSpPr>
          <p:cNvPr id="26" name="Rectangle 25"/>
          <p:cNvSpPr/>
          <p:nvPr/>
        </p:nvSpPr>
        <p:spPr>
          <a:xfrm>
            <a:off x="8187166" y="8679830"/>
            <a:ext cx="774957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2013</a:t>
            </a:r>
          </a:p>
        </p:txBody>
      </p:sp>
      <p:sp>
        <p:nvSpPr>
          <p:cNvPr id="27" name="Rectangle 26"/>
          <p:cNvSpPr/>
          <p:nvPr/>
        </p:nvSpPr>
        <p:spPr>
          <a:xfrm>
            <a:off x="15688121" y="8679829"/>
            <a:ext cx="780599" cy="38779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 defTabSz="2321446"/>
            <a:r>
              <a:rPr lang="en-US" sz="1920" b="1" dirty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2016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0299892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 advClick="0">
        <p14:prism/>
      </p:transition>
    </mc:Choice>
    <mc:Fallback xmlns="">
      <p:transition spd="slow" advClick="0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5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6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9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0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0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07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08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5" grpId="0" animBg="1"/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2" grpId="0"/>
      <p:bldP spid="23" grpId="0"/>
      <p:bldP spid="24" grpId="0"/>
      <p:bldP spid="25" grpId="0"/>
      <p:bldP spid="26" grpId="0"/>
      <p:bldP spid="27" grpId="0"/>
      <p:bldP spid="28" grpId="0"/>
      <p:bldP spid="29" grpId="0"/>
    </p:bldLst>
  </p:timing>
</p:sld>
</file>

<file path=ppt/slides/slide3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1412240" y="4432199"/>
            <a:ext cx="4358640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2042160" y="5067198"/>
            <a:ext cx="3098800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5521960" y="6621679"/>
            <a:ext cx="4358640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151880" y="6621679"/>
            <a:ext cx="3098800" cy="1559560"/>
          </a:xfrm>
          <a:custGeom>
            <a:avLst/>
            <a:gdLst>
              <a:gd name="T0" fmla="*/ 1429 w 2858"/>
              <a:gd name="T1" fmla="*/ 0 h 1429"/>
              <a:gd name="T2" fmla="*/ 0 w 2858"/>
              <a:gd name="T3" fmla="*/ 0 h 1429"/>
              <a:gd name="T4" fmla="*/ 1429 w 2858"/>
              <a:gd name="T5" fmla="*/ 1429 h 1429"/>
              <a:gd name="T6" fmla="*/ 2858 w 2858"/>
              <a:gd name="T7" fmla="*/ 0 h 1429"/>
              <a:gd name="T8" fmla="*/ 1429 w 2858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0"/>
                </a:moveTo>
                <a:lnTo>
                  <a:pt x="0" y="0"/>
                </a:lnTo>
                <a:cubicBezTo>
                  <a:pt x="0" y="789"/>
                  <a:pt x="640" y="1429"/>
                  <a:pt x="1429" y="1429"/>
                </a:cubicBezTo>
                <a:cubicBezTo>
                  <a:pt x="2218" y="1429"/>
                  <a:pt x="2858" y="789"/>
                  <a:pt x="2858" y="0"/>
                </a:cubicBezTo>
                <a:lnTo>
                  <a:pt x="1429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>
            <a:off x="9634221" y="4432199"/>
            <a:ext cx="4361181" cy="2197099"/>
          </a:xfrm>
          <a:custGeom>
            <a:avLst/>
            <a:gdLst>
              <a:gd name="T0" fmla="*/ 229 w 4022"/>
              <a:gd name="T1" fmla="*/ 2011 h 2011"/>
              <a:gd name="T2" fmla="*/ 0 w 4022"/>
              <a:gd name="T3" fmla="*/ 2011 h 2011"/>
              <a:gd name="T4" fmla="*/ 2011 w 4022"/>
              <a:gd name="T5" fmla="*/ 0 h 2011"/>
              <a:gd name="T6" fmla="*/ 4022 w 4022"/>
              <a:gd name="T7" fmla="*/ 2011 h 2011"/>
              <a:gd name="T8" fmla="*/ 3792 w 4022"/>
              <a:gd name="T9" fmla="*/ 2011 h 2011"/>
              <a:gd name="T10" fmla="*/ 2011 w 4022"/>
              <a:gd name="T11" fmla="*/ 229 h 2011"/>
              <a:gd name="T12" fmla="*/ 229 w 4022"/>
              <a:gd name="T13" fmla="*/ 2011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29" y="2011"/>
                </a:moveTo>
                <a:lnTo>
                  <a:pt x="0" y="2011"/>
                </a:lnTo>
                <a:cubicBezTo>
                  <a:pt x="0" y="900"/>
                  <a:pt x="900" y="0"/>
                  <a:pt x="2011" y="0"/>
                </a:cubicBezTo>
                <a:cubicBezTo>
                  <a:pt x="3121" y="0"/>
                  <a:pt x="4022" y="900"/>
                  <a:pt x="4022" y="2011"/>
                </a:cubicBezTo>
                <a:lnTo>
                  <a:pt x="3792" y="2011"/>
                </a:lnTo>
                <a:cubicBezTo>
                  <a:pt x="3792" y="1027"/>
                  <a:pt x="2995" y="229"/>
                  <a:pt x="2011" y="229"/>
                </a:cubicBezTo>
                <a:cubicBezTo>
                  <a:pt x="1027" y="229"/>
                  <a:pt x="229" y="1027"/>
                  <a:pt x="229" y="2011"/>
                </a:cubicBez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/>
          </p:cNvSpPr>
          <p:nvPr/>
        </p:nvSpPr>
        <p:spPr bwMode="auto">
          <a:xfrm>
            <a:off x="10266682" y="5067198"/>
            <a:ext cx="3096261" cy="1562099"/>
          </a:xfrm>
          <a:custGeom>
            <a:avLst/>
            <a:gdLst>
              <a:gd name="T0" fmla="*/ 1429 w 2858"/>
              <a:gd name="T1" fmla="*/ 1429 h 1429"/>
              <a:gd name="T2" fmla="*/ 0 w 2858"/>
              <a:gd name="T3" fmla="*/ 1429 h 1429"/>
              <a:gd name="T4" fmla="*/ 1429 w 2858"/>
              <a:gd name="T5" fmla="*/ 0 h 1429"/>
              <a:gd name="T6" fmla="*/ 2858 w 2858"/>
              <a:gd name="T7" fmla="*/ 1429 h 1429"/>
              <a:gd name="T8" fmla="*/ 1429 w 2858"/>
              <a:gd name="T9" fmla="*/ 1429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8" h="1429">
                <a:moveTo>
                  <a:pt x="1429" y="1429"/>
                </a:moveTo>
                <a:lnTo>
                  <a:pt x="0" y="1429"/>
                </a:lnTo>
                <a:cubicBezTo>
                  <a:pt x="0" y="640"/>
                  <a:pt x="640" y="0"/>
                  <a:pt x="1429" y="0"/>
                </a:cubicBezTo>
                <a:cubicBezTo>
                  <a:pt x="2218" y="0"/>
                  <a:pt x="2858" y="640"/>
                  <a:pt x="2858" y="1429"/>
                </a:cubicBezTo>
                <a:lnTo>
                  <a:pt x="1429" y="1429"/>
                </a:lnTo>
                <a:close/>
              </a:path>
            </a:pathLst>
          </a:custGeom>
          <a:solidFill>
            <a:schemeClr val="accent1">
              <a:lumMod val="75000"/>
            </a:schemeClr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3743941" y="6621679"/>
            <a:ext cx="4361181" cy="2197099"/>
          </a:xfrm>
          <a:custGeom>
            <a:avLst/>
            <a:gdLst>
              <a:gd name="T0" fmla="*/ 230 w 4022"/>
              <a:gd name="T1" fmla="*/ 0 h 2011"/>
              <a:gd name="T2" fmla="*/ 0 w 4022"/>
              <a:gd name="T3" fmla="*/ 0 h 2011"/>
              <a:gd name="T4" fmla="*/ 2011 w 4022"/>
              <a:gd name="T5" fmla="*/ 2011 h 2011"/>
              <a:gd name="T6" fmla="*/ 4022 w 4022"/>
              <a:gd name="T7" fmla="*/ 0 h 2011"/>
              <a:gd name="T8" fmla="*/ 3793 w 4022"/>
              <a:gd name="T9" fmla="*/ 0 h 2011"/>
              <a:gd name="T10" fmla="*/ 2011 w 4022"/>
              <a:gd name="T11" fmla="*/ 1782 h 2011"/>
              <a:gd name="T12" fmla="*/ 230 w 4022"/>
              <a:gd name="T13" fmla="*/ 0 h 20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022" h="2011">
                <a:moveTo>
                  <a:pt x="230" y="0"/>
                </a:moveTo>
                <a:lnTo>
                  <a:pt x="0" y="0"/>
                </a:lnTo>
                <a:cubicBezTo>
                  <a:pt x="0" y="1111"/>
                  <a:pt x="901" y="2011"/>
                  <a:pt x="2011" y="2011"/>
                </a:cubicBezTo>
                <a:cubicBezTo>
                  <a:pt x="3122" y="2011"/>
                  <a:pt x="4022" y="1111"/>
                  <a:pt x="4022" y="0"/>
                </a:cubicBezTo>
                <a:lnTo>
                  <a:pt x="3793" y="0"/>
                </a:lnTo>
                <a:cubicBezTo>
                  <a:pt x="3793" y="984"/>
                  <a:pt x="2995" y="1782"/>
                  <a:pt x="2011" y="1782"/>
                </a:cubicBezTo>
                <a:cubicBezTo>
                  <a:pt x="1027" y="1782"/>
                  <a:pt x="230" y="984"/>
                  <a:pt x="230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/>
          </p:cNvSpPr>
          <p:nvPr/>
        </p:nvSpPr>
        <p:spPr bwMode="auto">
          <a:xfrm>
            <a:off x="14376402" y="6621679"/>
            <a:ext cx="3096261" cy="1559560"/>
          </a:xfrm>
          <a:custGeom>
            <a:avLst/>
            <a:gdLst>
              <a:gd name="T0" fmla="*/ 1428 w 2857"/>
              <a:gd name="T1" fmla="*/ 0 h 1429"/>
              <a:gd name="T2" fmla="*/ 0 w 2857"/>
              <a:gd name="T3" fmla="*/ 0 h 1429"/>
              <a:gd name="T4" fmla="*/ 1428 w 2857"/>
              <a:gd name="T5" fmla="*/ 1429 h 1429"/>
              <a:gd name="T6" fmla="*/ 2857 w 2857"/>
              <a:gd name="T7" fmla="*/ 0 h 1429"/>
              <a:gd name="T8" fmla="*/ 1428 w 2857"/>
              <a:gd name="T9" fmla="*/ 0 h 1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2857" h="1429">
                <a:moveTo>
                  <a:pt x="1428" y="0"/>
                </a:moveTo>
                <a:lnTo>
                  <a:pt x="0" y="0"/>
                </a:lnTo>
                <a:cubicBezTo>
                  <a:pt x="0" y="789"/>
                  <a:pt x="639" y="1429"/>
                  <a:pt x="1428" y="1429"/>
                </a:cubicBezTo>
                <a:cubicBezTo>
                  <a:pt x="2217" y="1429"/>
                  <a:pt x="2857" y="789"/>
                  <a:pt x="2857" y="0"/>
                </a:cubicBezTo>
                <a:lnTo>
                  <a:pt x="1428" y="0"/>
                </a:ln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15703629" y="6994478"/>
            <a:ext cx="441807" cy="390064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pPr algn="ctr"/>
            <a:endParaRPr lang="en-US" sz="2160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7485088" y="7252127"/>
            <a:ext cx="432384" cy="436667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3430074" y="5826210"/>
            <a:ext cx="322972" cy="463755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11645060" y="5728406"/>
            <a:ext cx="339504" cy="495400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871501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2632325" y="7297097"/>
            <a:ext cx="1918474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PREPARE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 Box 10"/>
          <p:cNvSpPr txBox="1">
            <a:spLocks noChangeArrowheads="1"/>
          </p:cNvSpPr>
          <p:nvPr/>
        </p:nvSpPr>
        <p:spPr bwMode="auto">
          <a:xfrm>
            <a:off x="10094752" y="7780548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3" name="Text Box 7"/>
          <p:cNvSpPr txBox="1">
            <a:spLocks noChangeArrowheads="1"/>
          </p:cNvSpPr>
          <p:nvPr/>
        </p:nvSpPr>
        <p:spPr bwMode="auto">
          <a:xfrm>
            <a:off x="10981250" y="7297097"/>
            <a:ext cx="166712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LOCKED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4" name="Text Box 10"/>
          <p:cNvSpPr txBox="1">
            <a:spLocks noChangeArrowheads="1"/>
          </p:cNvSpPr>
          <p:nvPr/>
        </p:nvSpPr>
        <p:spPr bwMode="auto">
          <a:xfrm>
            <a:off x="5981221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5" name="Text Box 7"/>
          <p:cNvSpPr txBox="1">
            <a:spLocks noChangeArrowheads="1"/>
          </p:cNvSpPr>
          <p:nvPr/>
        </p:nvSpPr>
        <p:spPr bwMode="auto">
          <a:xfrm>
            <a:off x="6726783" y="4766403"/>
            <a:ext cx="1948995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CONFUSE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6" name="Text Box 10"/>
          <p:cNvSpPr txBox="1">
            <a:spLocks noChangeArrowheads="1"/>
          </p:cNvSpPr>
          <p:nvPr/>
        </p:nvSpPr>
        <p:spPr bwMode="auto">
          <a:xfrm>
            <a:off x="14204472" y="5249854"/>
            <a:ext cx="3440118" cy="9376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7" name="Text Box 7"/>
          <p:cNvSpPr txBox="1">
            <a:spLocks noChangeArrowheads="1"/>
          </p:cNvSpPr>
          <p:nvPr/>
        </p:nvSpPr>
        <p:spPr bwMode="auto">
          <a:xfrm>
            <a:off x="14829840" y="4766403"/>
            <a:ext cx="2189382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RESEARCH</a:t>
            </a:r>
            <a:endParaRPr lang="en-CA" sz="24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8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93211467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9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0" dur="500" fill="hold"/>
                                        <p:tgtEl>
                                          <p:spTgt spid="3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3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4" dur="500" fill="hold"/>
                                        <p:tgtEl>
                                          <p:spTgt spid="3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87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8" dur="500" fill="hold"/>
                                        <p:tgtEl>
                                          <p:spTgt spid="3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8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91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92" dur="500" fill="hold"/>
                                        <p:tgtEl>
                                          <p:spTgt spid="3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9" grpId="0" animBg="1"/>
      <p:bldP spid="10" grpId="0" animBg="1"/>
      <p:bldP spid="11" grpId="0" animBg="1"/>
      <p:bldP spid="12" grpId="0" animBg="1"/>
      <p:bldP spid="13" grpId="0" animBg="1"/>
      <p:bldP spid="24" grpId="0" animBg="1"/>
      <p:bldP spid="25" grpId="0" animBg="1"/>
      <p:bldP spid="26" grpId="0" animBg="1"/>
      <p:bldP spid="27" grpId="0" animBg="1"/>
      <p:bldP spid="30" grpId="0"/>
      <p:bldP spid="31" grpId="0"/>
      <p:bldP spid="32" grpId="0"/>
      <p:bldP spid="33" grpId="0"/>
      <p:bldP spid="34" grpId="0"/>
      <p:bldP spid="35" grpId="0"/>
      <p:bldP spid="36" grpId="0"/>
      <p:bldP spid="37" grpId="0"/>
      <p:bldP spid="38" grpId="0"/>
      <p:bldP spid="39" grpId="0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0" y="0"/>
            <a:ext cx="10955570" cy="10972800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2356200" y="2974943"/>
            <a:ext cx="6406671" cy="502291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CREATE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PROGRESS </a:t>
            </a:r>
          </a:p>
          <a:p>
            <a:pPr defTabSz="2321446"/>
            <a:r>
              <a:rPr lang="en-US" sz="8000" b="1" spc="6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THROUGH CONCEPT</a:t>
            </a:r>
            <a:endParaRPr lang="en-CA" sz="8000" b="1" spc="600" dirty="0">
              <a:solidFill>
                <a:schemeClr val="bg1"/>
              </a:solidFill>
              <a:latin typeface="Lato" panose="020F0502020204030203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31680512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/>
    </p:bldLst>
  </p:timing>
</p:sld>
</file>

<file path=ppt/slides/slide3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/>
          <p:nvPr/>
        </p:nvSpPr>
        <p:spPr>
          <a:xfrm>
            <a:off x="246805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Freeform 7"/>
          <p:cNvSpPr/>
          <p:nvPr/>
        </p:nvSpPr>
        <p:spPr>
          <a:xfrm>
            <a:off x="5303520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Freeform 8"/>
          <p:cNvSpPr/>
          <p:nvPr/>
        </p:nvSpPr>
        <p:spPr>
          <a:xfrm>
            <a:off x="815071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Freeform 9"/>
          <p:cNvSpPr/>
          <p:nvPr/>
        </p:nvSpPr>
        <p:spPr>
          <a:xfrm>
            <a:off x="1099790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1" name="Freeform 10"/>
          <p:cNvSpPr/>
          <p:nvPr/>
        </p:nvSpPr>
        <p:spPr>
          <a:xfrm>
            <a:off x="13845091" y="3637880"/>
            <a:ext cx="3205779" cy="3205779"/>
          </a:xfrm>
          <a:custGeom>
            <a:avLst/>
            <a:gdLst>
              <a:gd name="connsiteX0" fmla="*/ 1001806 w 2003612"/>
              <a:gd name="connsiteY0" fmla="*/ 87406 h 2003612"/>
              <a:gd name="connsiteX1" fmla="*/ 87406 w 2003612"/>
              <a:gd name="connsiteY1" fmla="*/ 1001806 h 2003612"/>
              <a:gd name="connsiteX2" fmla="*/ 1001806 w 2003612"/>
              <a:gd name="connsiteY2" fmla="*/ 1916206 h 2003612"/>
              <a:gd name="connsiteX3" fmla="*/ 1916206 w 2003612"/>
              <a:gd name="connsiteY3" fmla="*/ 1001806 h 2003612"/>
              <a:gd name="connsiteX4" fmla="*/ 1001806 w 2003612"/>
              <a:gd name="connsiteY4" fmla="*/ 87406 h 2003612"/>
              <a:gd name="connsiteX5" fmla="*/ 1001806 w 2003612"/>
              <a:gd name="connsiteY5" fmla="*/ 0 h 2003612"/>
              <a:gd name="connsiteX6" fmla="*/ 2003612 w 2003612"/>
              <a:gd name="connsiteY6" fmla="*/ 1001806 h 2003612"/>
              <a:gd name="connsiteX7" fmla="*/ 1001806 w 2003612"/>
              <a:gd name="connsiteY7" fmla="*/ 2003612 h 2003612"/>
              <a:gd name="connsiteX8" fmla="*/ 0 w 2003612"/>
              <a:gd name="connsiteY8" fmla="*/ 1001806 h 2003612"/>
              <a:gd name="connsiteX9" fmla="*/ 1001806 w 2003612"/>
              <a:gd name="connsiteY9" fmla="*/ 0 h 200361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2003612" h="2003612">
                <a:moveTo>
                  <a:pt x="1001806" y="87406"/>
                </a:moveTo>
                <a:cubicBezTo>
                  <a:pt x="496797" y="87406"/>
                  <a:pt x="87406" y="496797"/>
                  <a:pt x="87406" y="1001806"/>
                </a:cubicBezTo>
                <a:cubicBezTo>
                  <a:pt x="87406" y="1506815"/>
                  <a:pt x="496797" y="1916206"/>
                  <a:pt x="1001806" y="1916206"/>
                </a:cubicBezTo>
                <a:cubicBezTo>
                  <a:pt x="1506815" y="1916206"/>
                  <a:pt x="1916206" y="1506815"/>
                  <a:pt x="1916206" y="1001806"/>
                </a:cubicBezTo>
                <a:cubicBezTo>
                  <a:pt x="1916206" y="496797"/>
                  <a:pt x="1506815" y="87406"/>
                  <a:pt x="1001806" y="87406"/>
                </a:cubicBezTo>
                <a:close/>
                <a:moveTo>
                  <a:pt x="1001806" y="0"/>
                </a:moveTo>
                <a:cubicBezTo>
                  <a:pt x="1555088" y="0"/>
                  <a:pt x="2003612" y="448524"/>
                  <a:pt x="2003612" y="1001806"/>
                </a:cubicBezTo>
                <a:cubicBezTo>
                  <a:pt x="2003612" y="1555088"/>
                  <a:pt x="1555088" y="2003612"/>
                  <a:pt x="1001806" y="2003612"/>
                </a:cubicBezTo>
                <a:cubicBezTo>
                  <a:pt x="448524" y="2003612"/>
                  <a:pt x="0" y="1555088"/>
                  <a:pt x="0" y="1001806"/>
                </a:cubicBezTo>
                <a:cubicBezTo>
                  <a:pt x="0" y="448524"/>
                  <a:pt x="448524" y="0"/>
                  <a:pt x="1001806" y="0"/>
                </a:cubicBez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4070941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>
            <a:off x="12547966" y="6994266"/>
            <a:ext cx="0" cy="817581"/>
          </a:xfrm>
          <a:prstGeom prst="straightConnector1">
            <a:avLst/>
          </a:prstGeom>
          <a:ln>
            <a:solidFill>
              <a:schemeClr val="bg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3662512" y="4828296"/>
            <a:ext cx="697526" cy="704433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9375790" y="4911988"/>
            <a:ext cx="645238" cy="561504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2" name="Freeform 277"/>
          <p:cNvSpPr>
            <a:spLocks/>
          </p:cNvSpPr>
          <p:nvPr/>
        </p:nvSpPr>
        <p:spPr bwMode="auto">
          <a:xfrm>
            <a:off x="6534370" y="4862959"/>
            <a:ext cx="635384" cy="645237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2331377" y="4847649"/>
            <a:ext cx="460111" cy="671385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4" name="Freeform 207"/>
          <p:cNvSpPr>
            <a:spLocks noEditPoints="1"/>
          </p:cNvSpPr>
          <p:nvPr/>
        </p:nvSpPr>
        <p:spPr bwMode="auto">
          <a:xfrm>
            <a:off x="15129084" y="4814657"/>
            <a:ext cx="544623" cy="727728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>
              <a:solidFill>
                <a:schemeClr val="bg1"/>
              </a:solidFill>
            </a:endParaRPr>
          </a:p>
        </p:txBody>
      </p:sp>
      <p:sp>
        <p:nvSpPr>
          <p:cNvPr id="27" name="Text Box 7"/>
          <p:cNvSpPr txBox="1">
            <a:spLocks noChangeArrowheads="1"/>
          </p:cNvSpPr>
          <p:nvPr/>
        </p:nvSpPr>
        <p:spPr bwMode="auto">
          <a:xfrm>
            <a:off x="3359208" y="8068738"/>
            <a:ext cx="1423467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28" name="Text Box 10"/>
          <p:cNvSpPr txBox="1">
            <a:spLocks noChangeArrowheads="1"/>
          </p:cNvSpPr>
          <p:nvPr/>
        </p:nvSpPr>
        <p:spPr bwMode="auto">
          <a:xfrm>
            <a:off x="1971029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9" name="Text Box 7"/>
          <p:cNvSpPr txBox="1">
            <a:spLocks noChangeArrowheads="1"/>
          </p:cNvSpPr>
          <p:nvPr/>
        </p:nvSpPr>
        <p:spPr bwMode="auto">
          <a:xfrm>
            <a:off x="11613480" y="8068738"/>
            <a:ext cx="1868973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400" b="1" spc="300" dirty="0" smtClean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30" name="Text Box 10"/>
          <p:cNvSpPr txBox="1">
            <a:spLocks noChangeArrowheads="1"/>
          </p:cNvSpPr>
          <p:nvPr/>
        </p:nvSpPr>
        <p:spPr bwMode="auto">
          <a:xfrm>
            <a:off x="10448055" y="8486148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1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168496737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7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5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6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9" grpId="0" animBg="1"/>
      <p:bldP spid="10" grpId="0" animBg="1"/>
      <p:bldP spid="11" grpId="0" animBg="1"/>
      <p:bldP spid="20" grpId="0" animBg="1"/>
      <p:bldP spid="21" grpId="0" animBg="1"/>
      <p:bldP spid="22" grpId="0" animBg="1"/>
      <p:bldP spid="23" grpId="0" animBg="1"/>
      <p:bldP spid="24" grpId="0" animBg="1"/>
      <p:bldP spid="27" grpId="0"/>
      <p:bldP spid="28" grpId="0"/>
      <p:bldP spid="29" grpId="0"/>
      <p:bldP spid="30" grpId="0"/>
      <p:bldP spid="31" grpId="0"/>
      <p:bldP spid="32" grpId="0"/>
    </p:bldLst>
  </p:timing>
</p:sld>
</file>

<file path=ppt/slides/slide3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5"/>
          <p:cNvSpPr>
            <a:spLocks/>
          </p:cNvSpPr>
          <p:nvPr/>
        </p:nvSpPr>
        <p:spPr bwMode="auto">
          <a:xfrm>
            <a:off x="2336739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7180575" y="6603810"/>
            <a:ext cx="5146054" cy="2584118"/>
          </a:xfrm>
          <a:custGeom>
            <a:avLst/>
            <a:gdLst>
              <a:gd name="T0" fmla="*/ 476 w 8114"/>
              <a:gd name="T1" fmla="*/ 0 h 4057"/>
              <a:gd name="T2" fmla="*/ 0 w 8114"/>
              <a:gd name="T3" fmla="*/ 0 h 4057"/>
              <a:gd name="T4" fmla="*/ 4057 w 8114"/>
              <a:gd name="T5" fmla="*/ 4057 h 4057"/>
              <a:gd name="T6" fmla="*/ 8114 w 8114"/>
              <a:gd name="T7" fmla="*/ 0 h 4057"/>
              <a:gd name="T8" fmla="*/ 7638 w 8114"/>
              <a:gd name="T9" fmla="*/ 0 h 4057"/>
              <a:gd name="T10" fmla="*/ 4057 w 8114"/>
              <a:gd name="T11" fmla="*/ 3581 h 4057"/>
              <a:gd name="T12" fmla="*/ 476 w 8114"/>
              <a:gd name="T13" fmla="*/ 0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0"/>
                </a:moveTo>
                <a:lnTo>
                  <a:pt x="0" y="0"/>
                </a:lnTo>
                <a:cubicBezTo>
                  <a:pt x="0" y="2241"/>
                  <a:pt x="1816" y="4057"/>
                  <a:pt x="4057" y="4057"/>
                </a:cubicBezTo>
                <a:cubicBezTo>
                  <a:pt x="6298" y="4057"/>
                  <a:pt x="8114" y="2241"/>
                  <a:pt x="8114" y="0"/>
                </a:cubicBezTo>
                <a:lnTo>
                  <a:pt x="7638" y="0"/>
                </a:lnTo>
                <a:cubicBezTo>
                  <a:pt x="7638" y="1978"/>
                  <a:pt x="6035" y="3581"/>
                  <a:pt x="4057" y="3581"/>
                </a:cubicBezTo>
                <a:cubicBezTo>
                  <a:pt x="2079" y="3581"/>
                  <a:pt x="476" y="1978"/>
                  <a:pt x="476" y="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/>
          </p:cNvSpPr>
          <p:nvPr/>
        </p:nvSpPr>
        <p:spPr bwMode="auto">
          <a:xfrm>
            <a:off x="12024408" y="4022465"/>
            <a:ext cx="5146054" cy="2581346"/>
          </a:xfrm>
          <a:custGeom>
            <a:avLst/>
            <a:gdLst>
              <a:gd name="T0" fmla="*/ 476 w 8114"/>
              <a:gd name="T1" fmla="*/ 4057 h 4057"/>
              <a:gd name="T2" fmla="*/ 0 w 8114"/>
              <a:gd name="T3" fmla="*/ 4057 h 4057"/>
              <a:gd name="T4" fmla="*/ 4057 w 8114"/>
              <a:gd name="T5" fmla="*/ 0 h 4057"/>
              <a:gd name="T6" fmla="*/ 8114 w 8114"/>
              <a:gd name="T7" fmla="*/ 4057 h 4057"/>
              <a:gd name="T8" fmla="*/ 7638 w 8114"/>
              <a:gd name="T9" fmla="*/ 4057 h 4057"/>
              <a:gd name="T10" fmla="*/ 4057 w 8114"/>
              <a:gd name="T11" fmla="*/ 476 h 4057"/>
              <a:gd name="T12" fmla="*/ 476 w 8114"/>
              <a:gd name="T13" fmla="*/ 4057 h 40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8114" h="4057">
                <a:moveTo>
                  <a:pt x="476" y="4057"/>
                </a:moveTo>
                <a:lnTo>
                  <a:pt x="0" y="4057"/>
                </a:lnTo>
                <a:cubicBezTo>
                  <a:pt x="0" y="1816"/>
                  <a:pt x="1816" y="0"/>
                  <a:pt x="4057" y="0"/>
                </a:cubicBezTo>
                <a:cubicBezTo>
                  <a:pt x="6298" y="0"/>
                  <a:pt x="8114" y="1816"/>
                  <a:pt x="8114" y="4057"/>
                </a:cubicBezTo>
                <a:lnTo>
                  <a:pt x="7638" y="4057"/>
                </a:lnTo>
                <a:cubicBezTo>
                  <a:pt x="7638" y="2079"/>
                  <a:pt x="6035" y="476"/>
                  <a:pt x="4057" y="476"/>
                </a:cubicBezTo>
                <a:cubicBezTo>
                  <a:pt x="2079" y="476"/>
                  <a:pt x="476" y="2079"/>
                  <a:pt x="476" y="4057"/>
                </a:cubicBezTo>
                <a:close/>
              </a:path>
            </a:pathLst>
          </a:custGeom>
          <a:solidFill>
            <a:schemeClr val="accent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Oval 11"/>
          <p:cNvSpPr/>
          <p:nvPr/>
        </p:nvSpPr>
        <p:spPr>
          <a:xfrm>
            <a:off x="4233741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3" name="Oval 12"/>
          <p:cNvSpPr/>
          <p:nvPr/>
        </p:nvSpPr>
        <p:spPr>
          <a:xfrm>
            <a:off x="9077576" y="6645043"/>
            <a:ext cx="1352051" cy="1352051"/>
          </a:xfrm>
          <a:prstGeom prst="ellipse">
            <a:avLst/>
          </a:prstGeom>
          <a:solidFill>
            <a:schemeClr val="accent4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Oval 13"/>
          <p:cNvSpPr/>
          <p:nvPr/>
        </p:nvSpPr>
        <p:spPr>
          <a:xfrm>
            <a:off x="13921410" y="5292992"/>
            <a:ext cx="1352051" cy="1352051"/>
          </a:xfrm>
          <a:prstGeom prst="ellipse">
            <a:avLst/>
          </a:prstGeom>
          <a:solidFill>
            <a:schemeClr val="accent1"/>
          </a:solidFill>
          <a:ln w="15875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Freeform 207"/>
          <p:cNvSpPr>
            <a:spLocks noEditPoints="1"/>
          </p:cNvSpPr>
          <p:nvPr/>
        </p:nvSpPr>
        <p:spPr bwMode="auto">
          <a:xfrm>
            <a:off x="14400530" y="5705912"/>
            <a:ext cx="393811" cy="52621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6" name="Freeform 235"/>
          <p:cNvSpPr>
            <a:spLocks noEditPoints="1"/>
          </p:cNvSpPr>
          <p:nvPr/>
        </p:nvSpPr>
        <p:spPr bwMode="auto">
          <a:xfrm>
            <a:off x="9545671" y="7087376"/>
            <a:ext cx="415860" cy="467384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17" name="Freeform 16"/>
          <p:cNvSpPr>
            <a:spLocks/>
          </p:cNvSpPr>
          <p:nvPr/>
        </p:nvSpPr>
        <p:spPr bwMode="auto">
          <a:xfrm>
            <a:off x="4739339" y="5775512"/>
            <a:ext cx="340854" cy="387011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09728" tIns="54864" rIns="109728" bIns="54864" numCol="1" anchor="t" anchorCtr="0" compatLnSpc="1">
            <a:prstTxWarp prst="textNoShape">
              <a:avLst/>
            </a:prstTxWarp>
          </a:bodyPr>
          <a:lstStyle/>
          <a:p>
            <a:endParaRPr lang="en-US" sz="2160"/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3871228" y="7160975"/>
            <a:ext cx="2117118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IMPROVE</a:t>
            </a:r>
          </a:p>
        </p:txBody>
      </p:sp>
      <p:sp>
        <p:nvSpPr>
          <p:cNvPr id="27" name="Text Box 10"/>
          <p:cNvSpPr txBox="1">
            <a:spLocks noChangeArrowheads="1"/>
          </p:cNvSpPr>
          <p:nvPr/>
        </p:nvSpPr>
        <p:spPr bwMode="auto">
          <a:xfrm>
            <a:off x="2829874" y="7615707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28" name="Text Box 7"/>
          <p:cNvSpPr txBox="1">
            <a:spLocks noChangeArrowheads="1"/>
          </p:cNvSpPr>
          <p:nvPr/>
        </p:nvSpPr>
        <p:spPr bwMode="auto">
          <a:xfrm>
            <a:off x="13288864" y="7160974"/>
            <a:ext cx="257711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OVERCOME</a:t>
            </a:r>
          </a:p>
        </p:txBody>
      </p:sp>
      <p:sp>
        <p:nvSpPr>
          <p:cNvPr id="29" name="Text Box 10"/>
          <p:cNvSpPr txBox="1">
            <a:spLocks noChangeArrowheads="1"/>
          </p:cNvSpPr>
          <p:nvPr/>
        </p:nvSpPr>
        <p:spPr bwMode="auto">
          <a:xfrm>
            <a:off x="12477508" y="7615706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30" name="Text Box 7"/>
          <p:cNvSpPr txBox="1">
            <a:spLocks noChangeArrowheads="1"/>
          </p:cNvSpPr>
          <p:nvPr/>
        </p:nvSpPr>
        <p:spPr bwMode="auto">
          <a:xfrm>
            <a:off x="8926420" y="4435690"/>
            <a:ext cx="165436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ADAPT</a:t>
            </a:r>
          </a:p>
        </p:txBody>
      </p:sp>
      <p:sp>
        <p:nvSpPr>
          <p:cNvPr id="31" name="Text Box 10"/>
          <p:cNvSpPr txBox="1">
            <a:spLocks noChangeArrowheads="1"/>
          </p:cNvSpPr>
          <p:nvPr/>
        </p:nvSpPr>
        <p:spPr bwMode="auto">
          <a:xfrm>
            <a:off x="7653689" y="4890422"/>
            <a:ext cx="4199822" cy="142808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6601997" y="1237187"/>
            <a:ext cx="6303265" cy="102181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ctr" defTabSz="2321446"/>
            <a:r>
              <a:rPr lang="en-CA" sz="6000" b="1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INFOGRAPHIC</a:t>
            </a:r>
            <a:endParaRPr lang="en-CA" sz="6000" b="1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1635741" y="2328017"/>
            <a:ext cx="16235719" cy="525400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pPr algn="ctr">
              <a:lnSpc>
                <a:spcPct val="150000"/>
              </a:lnSpc>
            </a:pP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Class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Nulla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sollicitudin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facilisis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1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erat</a:t>
            </a:r>
            <a:r>
              <a:rPr lang="en-US" sz="21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</p:spTree>
    <p:extLst>
      <p:ext uri="{BB962C8B-B14F-4D97-AF65-F5344CB8AC3E}">
        <p14:creationId xmlns:p14="http://schemas.microsoft.com/office/powerpoint/2010/main" val="321776198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 animBg="1"/>
      <p:bldP spid="8" grpId="0" animBg="1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  <p:bldP spid="26" grpId="0"/>
      <p:bldP spid="27" grpId="0"/>
      <p:bldP spid="28" grpId="0"/>
      <p:bldP spid="29" grpId="0"/>
      <p:bldP spid="30" grpId="0"/>
      <p:bldP spid="31" grpId="0"/>
      <p:bldP spid="19" grpId="0"/>
      <p:bldP spid="20" grpId="0"/>
    </p:bldLst>
  </p:timing>
</p:sld>
</file>

<file path=ppt/slides/slide3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5721928" y="2593976"/>
            <a:ext cx="8077200" cy="57848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TERIMA</a:t>
            </a:r>
          </a:p>
          <a:p>
            <a:pPr algn="ctr" defTabSz="2321446"/>
            <a:r>
              <a:rPr lang="en-US" sz="9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KASIH</a:t>
            </a:r>
            <a:endParaRPr lang="en-US" sz="9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3" name="Group 2"/>
          <p:cNvGrpSpPr/>
          <p:nvPr/>
        </p:nvGrpSpPr>
        <p:grpSpPr>
          <a:xfrm rot="16200000">
            <a:off x="-661842" y="3255817"/>
            <a:ext cx="5784848" cy="4461165"/>
            <a:chOff x="2017430" y="3184525"/>
            <a:chExt cx="3576891" cy="3582215"/>
          </a:xfrm>
        </p:grpSpPr>
        <p:sp>
          <p:nvSpPr>
            <p:cNvPr id="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grpSp>
        <p:nvGrpSpPr>
          <p:cNvPr id="20" name="Group 19"/>
          <p:cNvGrpSpPr/>
          <p:nvPr/>
        </p:nvGrpSpPr>
        <p:grpSpPr>
          <a:xfrm rot="16200000">
            <a:off x="14273354" y="3255818"/>
            <a:ext cx="5784848" cy="4461165"/>
            <a:chOff x="2017430" y="3184525"/>
            <a:chExt cx="3576891" cy="3582215"/>
          </a:xfrm>
        </p:grpSpPr>
        <p:sp>
          <p:nvSpPr>
            <p:cNvPr id="21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4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5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6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82436606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</p:bldLst>
  </p:timing>
</p:sld>
</file>

<file path=ppt/slides/slide3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>
            <a:lumMod val="75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reeform 1"/>
          <p:cNvSpPr>
            <a:spLocks noEditPoints="1"/>
          </p:cNvSpPr>
          <p:nvPr/>
        </p:nvSpPr>
        <p:spPr bwMode="auto">
          <a:xfrm>
            <a:off x="3365502" y="5199382"/>
            <a:ext cx="406400" cy="304800"/>
          </a:xfrm>
          <a:custGeom>
            <a:avLst/>
            <a:gdLst>
              <a:gd name="T0" fmla="*/ 0 w 839"/>
              <a:gd name="T1" fmla="*/ 0 h 633"/>
              <a:gd name="T2" fmla="*/ 839 w 839"/>
              <a:gd name="T3" fmla="*/ 0 h 633"/>
              <a:gd name="T4" fmla="*/ 839 w 839"/>
              <a:gd name="T5" fmla="*/ 633 h 633"/>
              <a:gd name="T6" fmla="*/ 0 w 839"/>
              <a:gd name="T7" fmla="*/ 633 h 633"/>
              <a:gd name="T8" fmla="*/ 0 w 839"/>
              <a:gd name="T9" fmla="*/ 0 h 633"/>
              <a:gd name="T10" fmla="*/ 632 w 839"/>
              <a:gd name="T11" fmla="*/ 382 h 633"/>
              <a:gd name="T12" fmla="*/ 566 w 839"/>
              <a:gd name="T13" fmla="*/ 267 h 633"/>
              <a:gd name="T14" fmla="*/ 499 w 839"/>
              <a:gd name="T15" fmla="*/ 382 h 633"/>
              <a:gd name="T16" fmla="*/ 433 w 839"/>
              <a:gd name="T17" fmla="*/ 497 h 633"/>
              <a:gd name="T18" fmla="*/ 566 w 839"/>
              <a:gd name="T19" fmla="*/ 497 h 633"/>
              <a:gd name="T20" fmla="*/ 699 w 839"/>
              <a:gd name="T21" fmla="*/ 497 h 633"/>
              <a:gd name="T22" fmla="*/ 632 w 839"/>
              <a:gd name="T23" fmla="*/ 382 h 633"/>
              <a:gd name="T24" fmla="*/ 478 w 839"/>
              <a:gd name="T25" fmla="*/ 371 h 633"/>
              <a:gd name="T26" fmla="*/ 443 w 839"/>
              <a:gd name="T27" fmla="*/ 311 h 633"/>
              <a:gd name="T28" fmla="*/ 335 w 839"/>
              <a:gd name="T29" fmla="*/ 124 h 633"/>
              <a:gd name="T30" fmla="*/ 227 w 839"/>
              <a:gd name="T31" fmla="*/ 311 h 633"/>
              <a:gd name="T32" fmla="*/ 119 w 839"/>
              <a:gd name="T33" fmla="*/ 497 h 633"/>
              <a:gd name="T34" fmla="*/ 335 w 839"/>
              <a:gd name="T35" fmla="*/ 497 h 633"/>
              <a:gd name="T36" fmla="*/ 405 w 839"/>
              <a:gd name="T37" fmla="*/ 497 h 633"/>
              <a:gd name="T38" fmla="*/ 463 w 839"/>
              <a:gd name="T39" fmla="*/ 396 h 633"/>
              <a:gd name="T40" fmla="*/ 478 w 839"/>
              <a:gd name="T41" fmla="*/ 371 h 633"/>
              <a:gd name="T42" fmla="*/ 41 w 839"/>
              <a:gd name="T43" fmla="*/ 44 h 633"/>
              <a:gd name="T44" fmla="*/ 798 w 839"/>
              <a:gd name="T45" fmla="*/ 44 h 633"/>
              <a:gd name="T46" fmla="*/ 798 w 839"/>
              <a:gd name="T47" fmla="*/ 595 h 633"/>
              <a:gd name="T48" fmla="*/ 41 w 839"/>
              <a:gd name="T49" fmla="*/ 595 h 633"/>
              <a:gd name="T50" fmla="*/ 41 w 839"/>
              <a:gd name="T51" fmla="*/ 44 h 63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839" h="633">
                <a:moveTo>
                  <a:pt x="0" y="0"/>
                </a:moveTo>
                <a:lnTo>
                  <a:pt x="839" y="0"/>
                </a:lnTo>
                <a:lnTo>
                  <a:pt x="839" y="633"/>
                </a:lnTo>
                <a:lnTo>
                  <a:pt x="0" y="633"/>
                </a:lnTo>
                <a:lnTo>
                  <a:pt x="0" y="0"/>
                </a:lnTo>
                <a:close/>
                <a:moveTo>
                  <a:pt x="632" y="382"/>
                </a:moveTo>
                <a:lnTo>
                  <a:pt x="566" y="267"/>
                </a:lnTo>
                <a:lnTo>
                  <a:pt x="499" y="382"/>
                </a:lnTo>
                <a:lnTo>
                  <a:pt x="433" y="497"/>
                </a:lnTo>
                <a:lnTo>
                  <a:pt x="566" y="497"/>
                </a:lnTo>
                <a:lnTo>
                  <a:pt x="699" y="497"/>
                </a:lnTo>
                <a:lnTo>
                  <a:pt x="632" y="382"/>
                </a:lnTo>
                <a:close/>
                <a:moveTo>
                  <a:pt x="478" y="371"/>
                </a:moveTo>
                <a:lnTo>
                  <a:pt x="443" y="311"/>
                </a:lnTo>
                <a:lnTo>
                  <a:pt x="335" y="124"/>
                </a:lnTo>
                <a:lnTo>
                  <a:pt x="227" y="311"/>
                </a:lnTo>
                <a:lnTo>
                  <a:pt x="119" y="497"/>
                </a:lnTo>
                <a:lnTo>
                  <a:pt x="335" y="497"/>
                </a:lnTo>
                <a:lnTo>
                  <a:pt x="405" y="497"/>
                </a:lnTo>
                <a:lnTo>
                  <a:pt x="463" y="396"/>
                </a:lnTo>
                <a:lnTo>
                  <a:pt x="478" y="371"/>
                </a:lnTo>
                <a:close/>
                <a:moveTo>
                  <a:pt x="41" y="44"/>
                </a:moveTo>
                <a:lnTo>
                  <a:pt x="798" y="44"/>
                </a:lnTo>
                <a:lnTo>
                  <a:pt x="798" y="595"/>
                </a:lnTo>
                <a:lnTo>
                  <a:pt x="41" y="595"/>
                </a:lnTo>
                <a:lnTo>
                  <a:pt x="41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" name="Freeform 2"/>
          <p:cNvSpPr>
            <a:spLocks noEditPoints="1"/>
          </p:cNvSpPr>
          <p:nvPr/>
        </p:nvSpPr>
        <p:spPr bwMode="auto">
          <a:xfrm>
            <a:off x="6918961" y="1889764"/>
            <a:ext cx="294642" cy="294642"/>
          </a:xfrm>
          <a:custGeom>
            <a:avLst/>
            <a:gdLst>
              <a:gd name="T0" fmla="*/ 65 w 608"/>
              <a:gd name="T1" fmla="*/ 0 h 608"/>
              <a:gd name="T2" fmla="*/ 217 w 608"/>
              <a:gd name="T3" fmla="*/ 0 h 608"/>
              <a:gd name="T4" fmla="*/ 328 w 608"/>
              <a:gd name="T5" fmla="*/ 46 h 608"/>
              <a:gd name="T6" fmla="*/ 583 w 608"/>
              <a:gd name="T7" fmla="*/ 301 h 608"/>
              <a:gd name="T8" fmla="*/ 583 w 608"/>
              <a:gd name="T9" fmla="*/ 393 h 608"/>
              <a:gd name="T10" fmla="*/ 393 w 608"/>
              <a:gd name="T11" fmla="*/ 583 h 608"/>
              <a:gd name="T12" fmla="*/ 301 w 608"/>
              <a:gd name="T13" fmla="*/ 583 h 608"/>
              <a:gd name="T14" fmla="*/ 46 w 608"/>
              <a:gd name="T15" fmla="*/ 328 h 608"/>
              <a:gd name="T16" fmla="*/ 0 w 608"/>
              <a:gd name="T17" fmla="*/ 217 h 608"/>
              <a:gd name="T18" fmla="*/ 0 w 608"/>
              <a:gd name="T19" fmla="*/ 65 h 608"/>
              <a:gd name="T20" fmla="*/ 65 w 608"/>
              <a:gd name="T21" fmla="*/ 0 h 608"/>
              <a:gd name="T22" fmla="*/ 152 w 608"/>
              <a:gd name="T23" fmla="*/ 217 h 608"/>
              <a:gd name="T24" fmla="*/ 217 w 608"/>
              <a:gd name="T25" fmla="*/ 152 h 608"/>
              <a:gd name="T26" fmla="*/ 152 w 608"/>
              <a:gd name="T27" fmla="*/ 87 h 608"/>
              <a:gd name="T28" fmla="*/ 87 w 608"/>
              <a:gd name="T29" fmla="*/ 152 h 608"/>
              <a:gd name="T30" fmla="*/ 152 w 608"/>
              <a:gd name="T31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0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7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30" y="0"/>
                  <a:pt x="65" y="0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" name="Freeform 3"/>
          <p:cNvSpPr>
            <a:spLocks noEditPoints="1"/>
          </p:cNvSpPr>
          <p:nvPr/>
        </p:nvSpPr>
        <p:spPr bwMode="auto">
          <a:xfrm>
            <a:off x="5191762" y="845821"/>
            <a:ext cx="304800" cy="294642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" name="Freeform 4"/>
          <p:cNvSpPr>
            <a:spLocks noEditPoints="1"/>
          </p:cNvSpPr>
          <p:nvPr/>
        </p:nvSpPr>
        <p:spPr bwMode="auto">
          <a:xfrm>
            <a:off x="15123160" y="7439663"/>
            <a:ext cx="284480" cy="287019"/>
          </a:xfrm>
          <a:custGeom>
            <a:avLst/>
            <a:gdLst>
              <a:gd name="T0" fmla="*/ 296 w 591"/>
              <a:gd name="T1" fmla="*/ 0 h 592"/>
              <a:gd name="T2" fmla="*/ 0 w 591"/>
              <a:gd name="T3" fmla="*/ 296 h 592"/>
              <a:gd name="T4" fmla="*/ 296 w 591"/>
              <a:gd name="T5" fmla="*/ 592 h 592"/>
              <a:gd name="T6" fmla="*/ 591 w 591"/>
              <a:gd name="T7" fmla="*/ 296 h 592"/>
              <a:gd name="T8" fmla="*/ 296 w 591"/>
              <a:gd name="T9" fmla="*/ 0 h 592"/>
              <a:gd name="T10" fmla="*/ 430 w 591"/>
              <a:gd name="T11" fmla="*/ 264 h 592"/>
              <a:gd name="T12" fmla="*/ 420 w 591"/>
              <a:gd name="T13" fmla="*/ 281 h 592"/>
              <a:gd name="T14" fmla="*/ 296 w 591"/>
              <a:gd name="T15" fmla="*/ 310 h 592"/>
              <a:gd name="T16" fmla="*/ 289 w 591"/>
              <a:gd name="T17" fmla="*/ 310 h 592"/>
              <a:gd name="T18" fmla="*/ 283 w 591"/>
              <a:gd name="T19" fmla="*/ 306 h 592"/>
              <a:gd name="T20" fmla="*/ 196 w 591"/>
              <a:gd name="T21" fmla="*/ 213 h 592"/>
              <a:gd name="T22" fmla="*/ 197 w 591"/>
              <a:gd name="T23" fmla="*/ 193 h 592"/>
              <a:gd name="T24" fmla="*/ 216 w 591"/>
              <a:gd name="T25" fmla="*/ 194 h 592"/>
              <a:gd name="T26" fmla="*/ 298 w 591"/>
              <a:gd name="T27" fmla="*/ 281 h 592"/>
              <a:gd name="T28" fmla="*/ 413 w 591"/>
              <a:gd name="T29" fmla="*/ 253 h 592"/>
              <a:gd name="T30" fmla="*/ 430 w 591"/>
              <a:gd name="T31" fmla="*/ 264 h 592"/>
              <a:gd name="T32" fmla="*/ 318 w 591"/>
              <a:gd name="T33" fmla="*/ 545 h 592"/>
              <a:gd name="T34" fmla="*/ 318 w 591"/>
              <a:gd name="T35" fmla="*/ 523 h 592"/>
              <a:gd name="T36" fmla="*/ 296 w 591"/>
              <a:gd name="T37" fmla="*/ 501 h 592"/>
              <a:gd name="T38" fmla="*/ 273 w 591"/>
              <a:gd name="T39" fmla="*/ 523 h 592"/>
              <a:gd name="T40" fmla="*/ 273 w 591"/>
              <a:gd name="T41" fmla="*/ 545 h 592"/>
              <a:gd name="T42" fmla="*/ 47 w 591"/>
              <a:gd name="T43" fmla="*/ 319 h 592"/>
              <a:gd name="T44" fmla="*/ 68 w 591"/>
              <a:gd name="T45" fmla="*/ 319 h 592"/>
              <a:gd name="T46" fmla="*/ 91 w 591"/>
              <a:gd name="T47" fmla="*/ 296 h 592"/>
              <a:gd name="T48" fmla="*/ 68 w 591"/>
              <a:gd name="T49" fmla="*/ 273 h 592"/>
              <a:gd name="T50" fmla="*/ 47 w 591"/>
              <a:gd name="T51" fmla="*/ 273 h 592"/>
              <a:gd name="T52" fmla="*/ 273 w 591"/>
              <a:gd name="T53" fmla="*/ 47 h 592"/>
              <a:gd name="T54" fmla="*/ 273 w 591"/>
              <a:gd name="T55" fmla="*/ 69 h 592"/>
              <a:gd name="T56" fmla="*/ 296 w 591"/>
              <a:gd name="T57" fmla="*/ 91 h 592"/>
              <a:gd name="T58" fmla="*/ 318 w 591"/>
              <a:gd name="T59" fmla="*/ 69 h 592"/>
              <a:gd name="T60" fmla="*/ 318 w 591"/>
              <a:gd name="T61" fmla="*/ 47 h 592"/>
              <a:gd name="T62" fmla="*/ 545 w 591"/>
              <a:gd name="T63" fmla="*/ 273 h 592"/>
              <a:gd name="T64" fmla="*/ 523 w 591"/>
              <a:gd name="T65" fmla="*/ 273 h 592"/>
              <a:gd name="T66" fmla="*/ 500 w 591"/>
              <a:gd name="T67" fmla="*/ 296 h 592"/>
              <a:gd name="T68" fmla="*/ 523 w 591"/>
              <a:gd name="T69" fmla="*/ 319 h 592"/>
              <a:gd name="T70" fmla="*/ 545 w 591"/>
              <a:gd name="T71" fmla="*/ 319 h 592"/>
              <a:gd name="T72" fmla="*/ 318 w 591"/>
              <a:gd name="T73" fmla="*/ 545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591" h="592">
                <a:moveTo>
                  <a:pt x="296" y="0"/>
                </a:moveTo>
                <a:cubicBezTo>
                  <a:pt x="132" y="0"/>
                  <a:pt x="0" y="133"/>
                  <a:pt x="0" y="296"/>
                </a:cubicBezTo>
                <a:cubicBezTo>
                  <a:pt x="0" y="459"/>
                  <a:pt x="132" y="592"/>
                  <a:pt x="296" y="592"/>
                </a:cubicBezTo>
                <a:cubicBezTo>
                  <a:pt x="459" y="592"/>
                  <a:pt x="591" y="459"/>
                  <a:pt x="591" y="296"/>
                </a:cubicBezTo>
                <a:cubicBezTo>
                  <a:pt x="591" y="133"/>
                  <a:pt x="459" y="0"/>
                  <a:pt x="296" y="0"/>
                </a:cubicBezTo>
                <a:close/>
                <a:moveTo>
                  <a:pt x="430" y="264"/>
                </a:moveTo>
                <a:cubicBezTo>
                  <a:pt x="432" y="272"/>
                  <a:pt x="427" y="279"/>
                  <a:pt x="420" y="281"/>
                </a:cubicBezTo>
                <a:lnTo>
                  <a:pt x="296" y="310"/>
                </a:lnTo>
                <a:cubicBezTo>
                  <a:pt x="294" y="310"/>
                  <a:pt x="291" y="310"/>
                  <a:pt x="289" y="310"/>
                </a:cubicBezTo>
                <a:cubicBezTo>
                  <a:pt x="287" y="309"/>
                  <a:pt x="284" y="308"/>
                  <a:pt x="283" y="306"/>
                </a:cubicBezTo>
                <a:lnTo>
                  <a:pt x="196" y="213"/>
                </a:lnTo>
                <a:cubicBezTo>
                  <a:pt x="191" y="208"/>
                  <a:pt x="191" y="199"/>
                  <a:pt x="197" y="193"/>
                </a:cubicBezTo>
                <a:cubicBezTo>
                  <a:pt x="202" y="188"/>
                  <a:pt x="211" y="188"/>
                  <a:pt x="216" y="194"/>
                </a:cubicBezTo>
                <a:lnTo>
                  <a:pt x="298" y="281"/>
                </a:lnTo>
                <a:lnTo>
                  <a:pt x="413" y="253"/>
                </a:lnTo>
                <a:cubicBezTo>
                  <a:pt x="421" y="252"/>
                  <a:pt x="429" y="256"/>
                  <a:pt x="430" y="264"/>
                </a:cubicBezTo>
                <a:close/>
                <a:moveTo>
                  <a:pt x="318" y="545"/>
                </a:moveTo>
                <a:lnTo>
                  <a:pt x="318" y="523"/>
                </a:lnTo>
                <a:cubicBezTo>
                  <a:pt x="318" y="511"/>
                  <a:pt x="308" y="501"/>
                  <a:pt x="296" y="501"/>
                </a:cubicBezTo>
                <a:cubicBezTo>
                  <a:pt x="283" y="501"/>
                  <a:pt x="273" y="511"/>
                  <a:pt x="273" y="523"/>
                </a:cubicBezTo>
                <a:lnTo>
                  <a:pt x="273" y="545"/>
                </a:lnTo>
                <a:cubicBezTo>
                  <a:pt x="153" y="534"/>
                  <a:pt x="58" y="438"/>
                  <a:pt x="47" y="319"/>
                </a:cubicBezTo>
                <a:lnTo>
                  <a:pt x="68" y="319"/>
                </a:lnTo>
                <a:cubicBezTo>
                  <a:pt x="81" y="319"/>
                  <a:pt x="91" y="309"/>
                  <a:pt x="91" y="296"/>
                </a:cubicBezTo>
                <a:cubicBezTo>
                  <a:pt x="91" y="283"/>
                  <a:pt x="81" y="273"/>
                  <a:pt x="68" y="273"/>
                </a:cubicBezTo>
                <a:lnTo>
                  <a:pt x="47" y="273"/>
                </a:lnTo>
                <a:cubicBezTo>
                  <a:pt x="58" y="154"/>
                  <a:pt x="153" y="58"/>
                  <a:pt x="273" y="47"/>
                </a:cubicBezTo>
                <a:lnTo>
                  <a:pt x="273" y="69"/>
                </a:lnTo>
                <a:cubicBezTo>
                  <a:pt x="273" y="81"/>
                  <a:pt x="283" y="91"/>
                  <a:pt x="296" y="91"/>
                </a:cubicBezTo>
                <a:cubicBezTo>
                  <a:pt x="308" y="91"/>
                  <a:pt x="318" y="81"/>
                  <a:pt x="318" y="69"/>
                </a:cubicBezTo>
                <a:lnTo>
                  <a:pt x="318" y="47"/>
                </a:lnTo>
                <a:cubicBezTo>
                  <a:pt x="438" y="58"/>
                  <a:pt x="534" y="154"/>
                  <a:pt x="545" y="273"/>
                </a:cubicBezTo>
                <a:lnTo>
                  <a:pt x="523" y="273"/>
                </a:lnTo>
                <a:cubicBezTo>
                  <a:pt x="510" y="273"/>
                  <a:pt x="500" y="283"/>
                  <a:pt x="500" y="296"/>
                </a:cubicBezTo>
                <a:cubicBezTo>
                  <a:pt x="500" y="309"/>
                  <a:pt x="510" y="319"/>
                  <a:pt x="523" y="319"/>
                </a:cubicBezTo>
                <a:lnTo>
                  <a:pt x="545" y="319"/>
                </a:lnTo>
                <a:cubicBezTo>
                  <a:pt x="534" y="438"/>
                  <a:pt x="438" y="534"/>
                  <a:pt x="318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" name="Freeform 5"/>
          <p:cNvSpPr>
            <a:spLocks noEditPoints="1"/>
          </p:cNvSpPr>
          <p:nvPr/>
        </p:nvSpPr>
        <p:spPr bwMode="auto">
          <a:xfrm>
            <a:off x="10078724" y="4607564"/>
            <a:ext cx="307339" cy="309880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10053323" y="6332223"/>
            <a:ext cx="358139" cy="248920"/>
          </a:xfrm>
          <a:custGeom>
            <a:avLst/>
            <a:gdLst>
              <a:gd name="T0" fmla="*/ 368 w 743"/>
              <a:gd name="T1" fmla="*/ 343 h 515"/>
              <a:gd name="T2" fmla="*/ 428 w 743"/>
              <a:gd name="T3" fmla="*/ 509 h 515"/>
              <a:gd name="T4" fmla="*/ 430 w 743"/>
              <a:gd name="T5" fmla="*/ 513 h 515"/>
              <a:gd name="T6" fmla="*/ 433 w 743"/>
              <a:gd name="T7" fmla="*/ 514 h 515"/>
              <a:gd name="T8" fmla="*/ 535 w 743"/>
              <a:gd name="T9" fmla="*/ 514 h 515"/>
              <a:gd name="T10" fmla="*/ 540 w 743"/>
              <a:gd name="T11" fmla="*/ 508 h 515"/>
              <a:gd name="T12" fmla="*/ 456 w 743"/>
              <a:gd name="T13" fmla="*/ 275 h 515"/>
              <a:gd name="T14" fmla="*/ 368 w 743"/>
              <a:gd name="T15" fmla="*/ 343 h 515"/>
              <a:gd name="T16" fmla="*/ 741 w 743"/>
              <a:gd name="T17" fmla="*/ 156 h 515"/>
              <a:gd name="T18" fmla="*/ 588 w 743"/>
              <a:gd name="T19" fmla="*/ 2 h 515"/>
              <a:gd name="T20" fmla="*/ 582 w 743"/>
              <a:gd name="T21" fmla="*/ 1 h 515"/>
              <a:gd name="T22" fmla="*/ 578 w 743"/>
              <a:gd name="T23" fmla="*/ 7 h 515"/>
              <a:gd name="T24" fmla="*/ 578 w 743"/>
              <a:gd name="T25" fmla="*/ 92 h 515"/>
              <a:gd name="T26" fmla="*/ 359 w 743"/>
              <a:gd name="T27" fmla="*/ 158 h 515"/>
              <a:gd name="T28" fmla="*/ 259 w 743"/>
              <a:gd name="T29" fmla="*/ 246 h 515"/>
              <a:gd name="T30" fmla="*/ 165 w 743"/>
              <a:gd name="T31" fmla="*/ 508 h 515"/>
              <a:gd name="T32" fmla="*/ 171 w 743"/>
              <a:gd name="T33" fmla="*/ 515 h 515"/>
              <a:gd name="T34" fmla="*/ 285 w 743"/>
              <a:gd name="T35" fmla="*/ 515 h 515"/>
              <a:gd name="T36" fmla="*/ 289 w 743"/>
              <a:gd name="T37" fmla="*/ 513 h 515"/>
              <a:gd name="T38" fmla="*/ 291 w 743"/>
              <a:gd name="T39" fmla="*/ 509 h 515"/>
              <a:gd name="T40" fmla="*/ 359 w 743"/>
              <a:gd name="T41" fmla="*/ 322 h 515"/>
              <a:gd name="T42" fmla="*/ 458 w 743"/>
              <a:gd name="T43" fmla="*/ 246 h 515"/>
              <a:gd name="T44" fmla="*/ 578 w 743"/>
              <a:gd name="T45" fmla="*/ 218 h 515"/>
              <a:gd name="T46" fmla="*/ 578 w 743"/>
              <a:gd name="T47" fmla="*/ 313 h 515"/>
              <a:gd name="T48" fmla="*/ 582 w 743"/>
              <a:gd name="T49" fmla="*/ 319 h 515"/>
              <a:gd name="T50" fmla="*/ 588 w 743"/>
              <a:gd name="T51" fmla="*/ 317 h 515"/>
              <a:gd name="T52" fmla="*/ 741 w 743"/>
              <a:gd name="T53" fmla="*/ 164 h 515"/>
              <a:gd name="T54" fmla="*/ 741 w 743"/>
              <a:gd name="T55" fmla="*/ 156 h 515"/>
              <a:gd name="T56" fmla="*/ 341 w 743"/>
              <a:gd name="T57" fmla="*/ 141 h 515"/>
              <a:gd name="T58" fmla="*/ 147 w 743"/>
              <a:gd name="T59" fmla="*/ 83 h 515"/>
              <a:gd name="T60" fmla="*/ 147 w 743"/>
              <a:gd name="T61" fmla="*/ 7 h 515"/>
              <a:gd name="T62" fmla="*/ 143 w 743"/>
              <a:gd name="T63" fmla="*/ 2 h 515"/>
              <a:gd name="T64" fmla="*/ 138 w 743"/>
              <a:gd name="T65" fmla="*/ 3 h 515"/>
              <a:gd name="T66" fmla="*/ 2 w 743"/>
              <a:gd name="T67" fmla="*/ 140 h 515"/>
              <a:gd name="T68" fmla="*/ 2 w 743"/>
              <a:gd name="T69" fmla="*/ 147 h 515"/>
              <a:gd name="T70" fmla="*/ 138 w 743"/>
              <a:gd name="T71" fmla="*/ 283 h 515"/>
              <a:gd name="T72" fmla="*/ 143 w 743"/>
              <a:gd name="T73" fmla="*/ 284 h 515"/>
              <a:gd name="T74" fmla="*/ 147 w 743"/>
              <a:gd name="T75" fmla="*/ 279 h 515"/>
              <a:gd name="T76" fmla="*/ 147 w 743"/>
              <a:gd name="T77" fmla="*/ 195 h 515"/>
              <a:gd name="T78" fmla="*/ 253 w 743"/>
              <a:gd name="T79" fmla="*/ 219 h 515"/>
              <a:gd name="T80" fmla="*/ 341 w 743"/>
              <a:gd name="T81" fmla="*/ 141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3" h="515">
                <a:moveTo>
                  <a:pt x="368" y="343"/>
                </a:moveTo>
                <a:cubicBezTo>
                  <a:pt x="406" y="388"/>
                  <a:pt x="428" y="445"/>
                  <a:pt x="428" y="509"/>
                </a:cubicBezTo>
                <a:cubicBezTo>
                  <a:pt x="428" y="510"/>
                  <a:pt x="429" y="511"/>
                  <a:pt x="430" y="513"/>
                </a:cubicBezTo>
                <a:cubicBezTo>
                  <a:pt x="431" y="514"/>
                  <a:pt x="432" y="514"/>
                  <a:pt x="433" y="514"/>
                </a:cubicBezTo>
                <a:lnTo>
                  <a:pt x="535" y="514"/>
                </a:lnTo>
                <a:cubicBezTo>
                  <a:pt x="538" y="514"/>
                  <a:pt x="540" y="511"/>
                  <a:pt x="540" y="508"/>
                </a:cubicBezTo>
                <a:cubicBezTo>
                  <a:pt x="540" y="420"/>
                  <a:pt x="509" y="338"/>
                  <a:pt x="456" y="275"/>
                </a:cubicBezTo>
                <a:cubicBezTo>
                  <a:pt x="422" y="291"/>
                  <a:pt x="392" y="314"/>
                  <a:pt x="368" y="343"/>
                </a:cubicBezTo>
                <a:close/>
                <a:moveTo>
                  <a:pt x="741" y="156"/>
                </a:moveTo>
                <a:lnTo>
                  <a:pt x="588" y="2"/>
                </a:lnTo>
                <a:cubicBezTo>
                  <a:pt x="586" y="1"/>
                  <a:pt x="584" y="0"/>
                  <a:pt x="582" y="1"/>
                </a:cubicBezTo>
                <a:cubicBezTo>
                  <a:pt x="579" y="2"/>
                  <a:pt x="578" y="4"/>
                  <a:pt x="578" y="7"/>
                </a:cubicBezTo>
                <a:lnTo>
                  <a:pt x="578" y="92"/>
                </a:lnTo>
                <a:cubicBezTo>
                  <a:pt x="497" y="93"/>
                  <a:pt x="422" y="117"/>
                  <a:pt x="359" y="158"/>
                </a:cubicBezTo>
                <a:cubicBezTo>
                  <a:pt x="321" y="182"/>
                  <a:pt x="287" y="211"/>
                  <a:pt x="259" y="246"/>
                </a:cubicBezTo>
                <a:cubicBezTo>
                  <a:pt x="200" y="317"/>
                  <a:pt x="165" y="409"/>
                  <a:pt x="165" y="508"/>
                </a:cubicBezTo>
                <a:cubicBezTo>
                  <a:pt x="165" y="512"/>
                  <a:pt x="168" y="515"/>
                  <a:pt x="171" y="515"/>
                </a:cubicBezTo>
                <a:lnTo>
                  <a:pt x="285" y="515"/>
                </a:lnTo>
                <a:cubicBezTo>
                  <a:pt x="287" y="515"/>
                  <a:pt x="288" y="514"/>
                  <a:pt x="289" y="513"/>
                </a:cubicBezTo>
                <a:cubicBezTo>
                  <a:pt x="290" y="512"/>
                  <a:pt x="291" y="511"/>
                  <a:pt x="291" y="509"/>
                </a:cubicBezTo>
                <a:cubicBezTo>
                  <a:pt x="291" y="438"/>
                  <a:pt x="317" y="373"/>
                  <a:pt x="359" y="322"/>
                </a:cubicBezTo>
                <a:cubicBezTo>
                  <a:pt x="386" y="290"/>
                  <a:pt x="420" y="264"/>
                  <a:pt x="458" y="246"/>
                </a:cubicBezTo>
                <a:cubicBezTo>
                  <a:pt x="495" y="228"/>
                  <a:pt x="535" y="218"/>
                  <a:pt x="578" y="218"/>
                </a:cubicBezTo>
                <a:lnTo>
                  <a:pt x="578" y="313"/>
                </a:lnTo>
                <a:cubicBezTo>
                  <a:pt x="578" y="315"/>
                  <a:pt x="579" y="318"/>
                  <a:pt x="582" y="319"/>
                </a:cubicBezTo>
                <a:cubicBezTo>
                  <a:pt x="584" y="319"/>
                  <a:pt x="586" y="319"/>
                  <a:pt x="588" y="317"/>
                </a:cubicBezTo>
                <a:lnTo>
                  <a:pt x="741" y="164"/>
                </a:lnTo>
                <a:cubicBezTo>
                  <a:pt x="743" y="162"/>
                  <a:pt x="743" y="158"/>
                  <a:pt x="741" y="156"/>
                </a:cubicBezTo>
                <a:close/>
                <a:moveTo>
                  <a:pt x="341" y="141"/>
                </a:moveTo>
                <a:cubicBezTo>
                  <a:pt x="285" y="105"/>
                  <a:pt x="218" y="84"/>
                  <a:pt x="147" y="83"/>
                </a:cubicBezTo>
                <a:lnTo>
                  <a:pt x="147" y="7"/>
                </a:lnTo>
                <a:cubicBezTo>
                  <a:pt x="147" y="5"/>
                  <a:pt x="145" y="3"/>
                  <a:pt x="143" y="2"/>
                </a:cubicBezTo>
                <a:cubicBezTo>
                  <a:pt x="142" y="1"/>
                  <a:pt x="139" y="2"/>
                  <a:pt x="138" y="3"/>
                </a:cubicBezTo>
                <a:lnTo>
                  <a:pt x="2" y="140"/>
                </a:lnTo>
                <a:cubicBezTo>
                  <a:pt x="0" y="142"/>
                  <a:pt x="0" y="145"/>
                  <a:pt x="2" y="147"/>
                </a:cubicBezTo>
                <a:lnTo>
                  <a:pt x="138" y="283"/>
                </a:lnTo>
                <a:cubicBezTo>
                  <a:pt x="139" y="284"/>
                  <a:pt x="142" y="285"/>
                  <a:pt x="143" y="284"/>
                </a:cubicBezTo>
                <a:cubicBezTo>
                  <a:pt x="145" y="283"/>
                  <a:pt x="147" y="281"/>
                  <a:pt x="147" y="279"/>
                </a:cubicBezTo>
                <a:lnTo>
                  <a:pt x="147" y="195"/>
                </a:lnTo>
                <a:cubicBezTo>
                  <a:pt x="185" y="195"/>
                  <a:pt x="220" y="204"/>
                  <a:pt x="253" y="219"/>
                </a:cubicBezTo>
                <a:cubicBezTo>
                  <a:pt x="278" y="189"/>
                  <a:pt x="308" y="162"/>
                  <a:pt x="341" y="1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6334762" y="5760722"/>
            <a:ext cx="322579" cy="314962"/>
          </a:xfrm>
          <a:custGeom>
            <a:avLst/>
            <a:gdLst>
              <a:gd name="T0" fmla="*/ 506 w 667"/>
              <a:gd name="T1" fmla="*/ 493 h 649"/>
              <a:gd name="T2" fmla="*/ 600 w 667"/>
              <a:gd name="T3" fmla="*/ 583 h 649"/>
              <a:gd name="T4" fmla="*/ 67 w 667"/>
              <a:gd name="T5" fmla="*/ 493 h 649"/>
              <a:gd name="T6" fmla="*/ 161 w 667"/>
              <a:gd name="T7" fmla="*/ 583 h 649"/>
              <a:gd name="T8" fmla="*/ 67 w 667"/>
              <a:gd name="T9" fmla="*/ 493 h 649"/>
              <a:gd name="T10" fmla="*/ 506 w 667"/>
              <a:gd name="T11" fmla="*/ 248 h 649"/>
              <a:gd name="T12" fmla="*/ 600 w 667"/>
              <a:gd name="T13" fmla="*/ 337 h 649"/>
              <a:gd name="T14" fmla="*/ 506 w 667"/>
              <a:gd name="T15" fmla="*/ 382 h 649"/>
              <a:gd name="T16" fmla="*/ 600 w 667"/>
              <a:gd name="T17" fmla="*/ 448 h 649"/>
              <a:gd name="T18" fmla="*/ 506 w 667"/>
              <a:gd name="T19" fmla="*/ 382 h 649"/>
              <a:gd name="T20" fmla="*/ 356 w 667"/>
              <a:gd name="T21" fmla="*/ 382 h 649"/>
              <a:gd name="T22" fmla="*/ 461 w 667"/>
              <a:gd name="T23" fmla="*/ 448 h 649"/>
              <a:gd name="T24" fmla="*/ 356 w 667"/>
              <a:gd name="T25" fmla="*/ 493 h 649"/>
              <a:gd name="T26" fmla="*/ 461 w 667"/>
              <a:gd name="T27" fmla="*/ 583 h 649"/>
              <a:gd name="T28" fmla="*/ 356 w 667"/>
              <a:gd name="T29" fmla="*/ 493 h 649"/>
              <a:gd name="T30" fmla="*/ 311 w 667"/>
              <a:gd name="T31" fmla="*/ 583 h 649"/>
              <a:gd name="T32" fmla="*/ 206 w 667"/>
              <a:gd name="T33" fmla="*/ 493 h 649"/>
              <a:gd name="T34" fmla="*/ 206 w 667"/>
              <a:gd name="T35" fmla="*/ 382 h 649"/>
              <a:gd name="T36" fmla="*/ 311 w 667"/>
              <a:gd name="T37" fmla="*/ 448 h 649"/>
              <a:gd name="T38" fmla="*/ 206 w 667"/>
              <a:gd name="T39" fmla="*/ 382 h 649"/>
              <a:gd name="T40" fmla="*/ 161 w 667"/>
              <a:gd name="T41" fmla="*/ 448 h 649"/>
              <a:gd name="T42" fmla="*/ 67 w 667"/>
              <a:gd name="T43" fmla="*/ 382 h 649"/>
              <a:gd name="T44" fmla="*/ 161 w 667"/>
              <a:gd name="T45" fmla="*/ 248 h 649"/>
              <a:gd name="T46" fmla="*/ 67 w 667"/>
              <a:gd name="T47" fmla="*/ 337 h 649"/>
              <a:gd name="T48" fmla="*/ 161 w 667"/>
              <a:gd name="T49" fmla="*/ 248 h 649"/>
              <a:gd name="T50" fmla="*/ 461 w 667"/>
              <a:gd name="T51" fmla="*/ 248 h 649"/>
              <a:gd name="T52" fmla="*/ 356 w 667"/>
              <a:gd name="T53" fmla="*/ 337 h 649"/>
              <a:gd name="T54" fmla="*/ 311 w 667"/>
              <a:gd name="T55" fmla="*/ 248 h 649"/>
              <a:gd name="T56" fmla="*/ 206 w 667"/>
              <a:gd name="T57" fmla="*/ 337 h 649"/>
              <a:gd name="T58" fmla="*/ 311 w 667"/>
              <a:gd name="T59" fmla="*/ 248 h 649"/>
              <a:gd name="T60" fmla="*/ 522 w 667"/>
              <a:gd name="T61" fmla="*/ 99 h 649"/>
              <a:gd name="T62" fmla="*/ 478 w 667"/>
              <a:gd name="T63" fmla="*/ 0 h 649"/>
              <a:gd name="T64" fmla="*/ 433 w 667"/>
              <a:gd name="T65" fmla="*/ 99 h 649"/>
              <a:gd name="T66" fmla="*/ 233 w 667"/>
              <a:gd name="T67" fmla="*/ 45 h 649"/>
              <a:gd name="T68" fmla="*/ 145 w 667"/>
              <a:gd name="T69" fmla="*/ 45 h 649"/>
              <a:gd name="T70" fmla="*/ 33 w 667"/>
              <a:gd name="T71" fmla="*/ 99 h 649"/>
              <a:gd name="T72" fmla="*/ 0 w 667"/>
              <a:gd name="T73" fmla="*/ 616 h 649"/>
              <a:gd name="T74" fmla="*/ 634 w 667"/>
              <a:gd name="T75" fmla="*/ 649 h 649"/>
              <a:gd name="T76" fmla="*/ 667 w 667"/>
              <a:gd name="T77" fmla="*/ 133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67" h="649">
                <a:moveTo>
                  <a:pt x="506" y="583"/>
                </a:moveTo>
                <a:lnTo>
                  <a:pt x="506" y="493"/>
                </a:lnTo>
                <a:lnTo>
                  <a:pt x="600" y="493"/>
                </a:lnTo>
                <a:lnTo>
                  <a:pt x="600" y="583"/>
                </a:lnTo>
                <a:lnTo>
                  <a:pt x="506" y="583"/>
                </a:lnTo>
                <a:close/>
                <a:moveTo>
                  <a:pt x="67" y="493"/>
                </a:moveTo>
                <a:lnTo>
                  <a:pt x="161" y="493"/>
                </a:lnTo>
                <a:lnTo>
                  <a:pt x="161" y="583"/>
                </a:lnTo>
                <a:lnTo>
                  <a:pt x="67" y="583"/>
                </a:lnTo>
                <a:lnTo>
                  <a:pt x="67" y="493"/>
                </a:lnTo>
                <a:close/>
                <a:moveTo>
                  <a:pt x="506" y="337"/>
                </a:moveTo>
                <a:lnTo>
                  <a:pt x="506" y="248"/>
                </a:lnTo>
                <a:lnTo>
                  <a:pt x="600" y="248"/>
                </a:lnTo>
                <a:lnTo>
                  <a:pt x="600" y="337"/>
                </a:lnTo>
                <a:lnTo>
                  <a:pt x="506" y="337"/>
                </a:lnTo>
                <a:close/>
                <a:moveTo>
                  <a:pt x="506" y="382"/>
                </a:moveTo>
                <a:lnTo>
                  <a:pt x="600" y="382"/>
                </a:lnTo>
                <a:lnTo>
                  <a:pt x="600" y="448"/>
                </a:lnTo>
                <a:lnTo>
                  <a:pt x="506" y="448"/>
                </a:lnTo>
                <a:lnTo>
                  <a:pt x="506" y="382"/>
                </a:lnTo>
                <a:close/>
                <a:moveTo>
                  <a:pt x="356" y="448"/>
                </a:moveTo>
                <a:lnTo>
                  <a:pt x="356" y="382"/>
                </a:lnTo>
                <a:lnTo>
                  <a:pt x="461" y="382"/>
                </a:lnTo>
                <a:lnTo>
                  <a:pt x="461" y="448"/>
                </a:lnTo>
                <a:lnTo>
                  <a:pt x="356" y="448"/>
                </a:lnTo>
                <a:close/>
                <a:moveTo>
                  <a:pt x="356" y="493"/>
                </a:moveTo>
                <a:lnTo>
                  <a:pt x="461" y="493"/>
                </a:lnTo>
                <a:lnTo>
                  <a:pt x="461" y="583"/>
                </a:lnTo>
                <a:lnTo>
                  <a:pt x="356" y="583"/>
                </a:lnTo>
                <a:lnTo>
                  <a:pt x="356" y="493"/>
                </a:lnTo>
                <a:close/>
                <a:moveTo>
                  <a:pt x="311" y="493"/>
                </a:moveTo>
                <a:lnTo>
                  <a:pt x="311" y="583"/>
                </a:lnTo>
                <a:lnTo>
                  <a:pt x="206" y="583"/>
                </a:lnTo>
                <a:lnTo>
                  <a:pt x="206" y="493"/>
                </a:lnTo>
                <a:lnTo>
                  <a:pt x="311" y="493"/>
                </a:lnTo>
                <a:close/>
                <a:moveTo>
                  <a:pt x="206" y="382"/>
                </a:moveTo>
                <a:lnTo>
                  <a:pt x="311" y="382"/>
                </a:lnTo>
                <a:lnTo>
                  <a:pt x="311" y="448"/>
                </a:lnTo>
                <a:lnTo>
                  <a:pt x="206" y="448"/>
                </a:lnTo>
                <a:lnTo>
                  <a:pt x="206" y="382"/>
                </a:lnTo>
                <a:close/>
                <a:moveTo>
                  <a:pt x="161" y="382"/>
                </a:moveTo>
                <a:lnTo>
                  <a:pt x="161" y="448"/>
                </a:lnTo>
                <a:lnTo>
                  <a:pt x="67" y="448"/>
                </a:lnTo>
                <a:lnTo>
                  <a:pt x="67" y="382"/>
                </a:lnTo>
                <a:lnTo>
                  <a:pt x="161" y="382"/>
                </a:lnTo>
                <a:close/>
                <a:moveTo>
                  <a:pt x="161" y="248"/>
                </a:moveTo>
                <a:lnTo>
                  <a:pt x="161" y="337"/>
                </a:lnTo>
                <a:lnTo>
                  <a:pt x="67" y="337"/>
                </a:lnTo>
                <a:lnTo>
                  <a:pt x="67" y="248"/>
                </a:lnTo>
                <a:lnTo>
                  <a:pt x="161" y="248"/>
                </a:lnTo>
                <a:close/>
                <a:moveTo>
                  <a:pt x="356" y="248"/>
                </a:moveTo>
                <a:lnTo>
                  <a:pt x="461" y="248"/>
                </a:lnTo>
                <a:lnTo>
                  <a:pt x="461" y="337"/>
                </a:lnTo>
                <a:lnTo>
                  <a:pt x="356" y="337"/>
                </a:lnTo>
                <a:lnTo>
                  <a:pt x="356" y="248"/>
                </a:lnTo>
                <a:close/>
                <a:moveTo>
                  <a:pt x="311" y="248"/>
                </a:moveTo>
                <a:lnTo>
                  <a:pt x="311" y="337"/>
                </a:lnTo>
                <a:lnTo>
                  <a:pt x="206" y="337"/>
                </a:lnTo>
                <a:lnTo>
                  <a:pt x="206" y="248"/>
                </a:lnTo>
                <a:lnTo>
                  <a:pt x="311" y="248"/>
                </a:lnTo>
                <a:close/>
                <a:moveTo>
                  <a:pt x="634" y="99"/>
                </a:moveTo>
                <a:lnTo>
                  <a:pt x="522" y="99"/>
                </a:lnTo>
                <a:lnTo>
                  <a:pt x="522" y="45"/>
                </a:lnTo>
                <a:cubicBezTo>
                  <a:pt x="522" y="20"/>
                  <a:pt x="502" y="0"/>
                  <a:pt x="478" y="0"/>
                </a:cubicBezTo>
                <a:cubicBezTo>
                  <a:pt x="453" y="0"/>
                  <a:pt x="433" y="20"/>
                  <a:pt x="433" y="45"/>
                </a:cubicBezTo>
                <a:lnTo>
                  <a:pt x="433" y="99"/>
                </a:lnTo>
                <a:lnTo>
                  <a:pt x="233" y="99"/>
                </a:lnTo>
                <a:lnTo>
                  <a:pt x="233" y="45"/>
                </a:lnTo>
                <a:cubicBezTo>
                  <a:pt x="233" y="20"/>
                  <a:pt x="214" y="0"/>
                  <a:pt x="189" y="0"/>
                </a:cubicBezTo>
                <a:cubicBezTo>
                  <a:pt x="165" y="0"/>
                  <a:pt x="145" y="20"/>
                  <a:pt x="145" y="45"/>
                </a:cubicBezTo>
                <a:lnTo>
                  <a:pt x="145" y="99"/>
                </a:lnTo>
                <a:lnTo>
                  <a:pt x="33" y="99"/>
                </a:lnTo>
                <a:cubicBezTo>
                  <a:pt x="15" y="99"/>
                  <a:pt x="0" y="114"/>
                  <a:pt x="0" y="133"/>
                </a:cubicBezTo>
                <a:lnTo>
                  <a:pt x="0" y="616"/>
                </a:lnTo>
                <a:cubicBezTo>
                  <a:pt x="0" y="634"/>
                  <a:pt x="15" y="649"/>
                  <a:pt x="33" y="649"/>
                </a:cubicBezTo>
                <a:lnTo>
                  <a:pt x="634" y="649"/>
                </a:lnTo>
                <a:cubicBezTo>
                  <a:pt x="652" y="649"/>
                  <a:pt x="667" y="634"/>
                  <a:pt x="667" y="616"/>
                </a:cubicBezTo>
                <a:lnTo>
                  <a:pt x="667" y="133"/>
                </a:lnTo>
                <a:cubicBezTo>
                  <a:pt x="667" y="114"/>
                  <a:pt x="652" y="99"/>
                  <a:pt x="634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>
            <a:off x="6929122" y="7447282"/>
            <a:ext cx="271781" cy="271781"/>
          </a:xfrm>
          <a:custGeom>
            <a:avLst/>
            <a:gdLst>
              <a:gd name="T0" fmla="*/ 383 w 560"/>
              <a:gd name="T1" fmla="*/ 280 h 560"/>
              <a:gd name="T2" fmla="*/ 538 w 560"/>
              <a:gd name="T3" fmla="*/ 126 h 560"/>
              <a:gd name="T4" fmla="*/ 538 w 560"/>
              <a:gd name="T5" fmla="*/ 43 h 560"/>
              <a:gd name="T6" fmla="*/ 517 w 560"/>
              <a:gd name="T7" fmla="*/ 22 h 560"/>
              <a:gd name="T8" fmla="*/ 435 w 560"/>
              <a:gd name="T9" fmla="*/ 22 h 560"/>
              <a:gd name="T10" fmla="*/ 280 w 560"/>
              <a:gd name="T11" fmla="*/ 177 h 560"/>
              <a:gd name="T12" fmla="*/ 126 w 560"/>
              <a:gd name="T13" fmla="*/ 22 h 560"/>
              <a:gd name="T14" fmla="*/ 43 w 560"/>
              <a:gd name="T15" fmla="*/ 22 h 560"/>
              <a:gd name="T16" fmla="*/ 23 w 560"/>
              <a:gd name="T17" fmla="*/ 43 h 560"/>
              <a:gd name="T18" fmla="*/ 23 w 560"/>
              <a:gd name="T19" fmla="*/ 126 h 560"/>
              <a:gd name="T20" fmla="*/ 177 w 560"/>
              <a:gd name="T21" fmla="*/ 280 h 560"/>
              <a:gd name="T22" fmla="*/ 23 w 560"/>
              <a:gd name="T23" fmla="*/ 435 h 560"/>
              <a:gd name="T24" fmla="*/ 23 w 560"/>
              <a:gd name="T25" fmla="*/ 517 h 560"/>
              <a:gd name="T26" fmla="*/ 43 w 560"/>
              <a:gd name="T27" fmla="*/ 538 h 560"/>
              <a:gd name="T28" fmla="*/ 126 w 560"/>
              <a:gd name="T29" fmla="*/ 538 h 560"/>
              <a:gd name="T30" fmla="*/ 280 w 560"/>
              <a:gd name="T31" fmla="*/ 383 h 560"/>
              <a:gd name="T32" fmla="*/ 435 w 560"/>
              <a:gd name="T33" fmla="*/ 538 h 560"/>
              <a:gd name="T34" fmla="*/ 517 w 560"/>
              <a:gd name="T35" fmla="*/ 538 h 560"/>
              <a:gd name="T36" fmla="*/ 538 w 560"/>
              <a:gd name="T37" fmla="*/ 517 h 560"/>
              <a:gd name="T38" fmla="*/ 538 w 560"/>
              <a:gd name="T39" fmla="*/ 435 h 560"/>
              <a:gd name="T40" fmla="*/ 383 w 560"/>
              <a:gd name="T41" fmla="*/ 28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60" h="560">
                <a:moveTo>
                  <a:pt x="383" y="280"/>
                </a:moveTo>
                <a:lnTo>
                  <a:pt x="538" y="126"/>
                </a:lnTo>
                <a:cubicBezTo>
                  <a:pt x="560" y="103"/>
                  <a:pt x="560" y="66"/>
                  <a:pt x="538" y="43"/>
                </a:cubicBezTo>
                <a:lnTo>
                  <a:pt x="517" y="22"/>
                </a:lnTo>
                <a:cubicBezTo>
                  <a:pt x="494" y="0"/>
                  <a:pt x="457" y="0"/>
                  <a:pt x="435" y="22"/>
                </a:cubicBezTo>
                <a:lnTo>
                  <a:pt x="280" y="177"/>
                </a:lnTo>
                <a:lnTo>
                  <a:pt x="126" y="22"/>
                </a:lnTo>
                <a:cubicBezTo>
                  <a:pt x="103" y="0"/>
                  <a:pt x="66" y="0"/>
                  <a:pt x="43" y="22"/>
                </a:cubicBezTo>
                <a:lnTo>
                  <a:pt x="23" y="43"/>
                </a:lnTo>
                <a:cubicBezTo>
                  <a:pt x="0" y="66"/>
                  <a:pt x="0" y="103"/>
                  <a:pt x="23" y="126"/>
                </a:cubicBezTo>
                <a:lnTo>
                  <a:pt x="177" y="280"/>
                </a:lnTo>
                <a:lnTo>
                  <a:pt x="23" y="435"/>
                </a:lnTo>
                <a:cubicBezTo>
                  <a:pt x="0" y="457"/>
                  <a:pt x="0" y="494"/>
                  <a:pt x="23" y="517"/>
                </a:cubicBezTo>
                <a:lnTo>
                  <a:pt x="43" y="538"/>
                </a:lnTo>
                <a:cubicBezTo>
                  <a:pt x="66" y="560"/>
                  <a:pt x="103" y="560"/>
                  <a:pt x="126" y="538"/>
                </a:cubicBezTo>
                <a:lnTo>
                  <a:pt x="280" y="383"/>
                </a:lnTo>
                <a:lnTo>
                  <a:pt x="435" y="538"/>
                </a:lnTo>
                <a:cubicBezTo>
                  <a:pt x="457" y="560"/>
                  <a:pt x="494" y="560"/>
                  <a:pt x="517" y="538"/>
                </a:cubicBezTo>
                <a:lnTo>
                  <a:pt x="538" y="517"/>
                </a:lnTo>
                <a:cubicBezTo>
                  <a:pt x="560" y="494"/>
                  <a:pt x="560" y="457"/>
                  <a:pt x="538" y="435"/>
                </a:cubicBezTo>
                <a:lnTo>
                  <a:pt x="383" y="2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" name="Freeform 9"/>
          <p:cNvSpPr>
            <a:spLocks noEditPoints="1"/>
          </p:cNvSpPr>
          <p:nvPr/>
        </p:nvSpPr>
        <p:spPr bwMode="auto">
          <a:xfrm>
            <a:off x="11361422" y="1879602"/>
            <a:ext cx="368299" cy="312421"/>
          </a:xfrm>
          <a:custGeom>
            <a:avLst/>
            <a:gdLst>
              <a:gd name="T0" fmla="*/ 617 w 762"/>
              <a:gd name="T1" fmla="*/ 598 h 645"/>
              <a:gd name="T2" fmla="*/ 475 w 762"/>
              <a:gd name="T3" fmla="*/ 598 h 645"/>
              <a:gd name="T4" fmla="*/ 475 w 762"/>
              <a:gd name="T5" fmla="*/ 410 h 645"/>
              <a:gd name="T6" fmla="*/ 287 w 762"/>
              <a:gd name="T7" fmla="*/ 410 h 645"/>
              <a:gd name="T8" fmla="*/ 287 w 762"/>
              <a:gd name="T9" fmla="*/ 598 h 645"/>
              <a:gd name="T10" fmla="*/ 146 w 762"/>
              <a:gd name="T11" fmla="*/ 598 h 645"/>
              <a:gd name="T12" fmla="*/ 146 w 762"/>
              <a:gd name="T13" fmla="*/ 368 h 645"/>
              <a:gd name="T14" fmla="*/ 381 w 762"/>
              <a:gd name="T15" fmla="*/ 133 h 645"/>
              <a:gd name="T16" fmla="*/ 617 w 762"/>
              <a:gd name="T17" fmla="*/ 368 h 645"/>
              <a:gd name="T18" fmla="*/ 617 w 762"/>
              <a:gd name="T19" fmla="*/ 598 h 645"/>
              <a:gd name="T20" fmla="*/ 744 w 762"/>
              <a:gd name="T21" fmla="*/ 362 h 645"/>
              <a:gd name="T22" fmla="*/ 381 w 762"/>
              <a:gd name="T23" fmla="*/ 0 h 645"/>
              <a:gd name="T24" fmla="*/ 18 w 762"/>
              <a:gd name="T25" fmla="*/ 362 h 645"/>
              <a:gd name="T26" fmla="*/ 18 w 762"/>
              <a:gd name="T27" fmla="*/ 429 h 645"/>
              <a:gd name="T28" fmla="*/ 85 w 762"/>
              <a:gd name="T29" fmla="*/ 429 h 645"/>
              <a:gd name="T30" fmla="*/ 99 w 762"/>
              <a:gd name="T31" fmla="*/ 415 h 645"/>
              <a:gd name="T32" fmla="*/ 99 w 762"/>
              <a:gd name="T33" fmla="*/ 645 h 645"/>
              <a:gd name="T34" fmla="*/ 664 w 762"/>
              <a:gd name="T35" fmla="*/ 645 h 645"/>
              <a:gd name="T36" fmla="*/ 664 w 762"/>
              <a:gd name="T37" fmla="*/ 415 h 645"/>
              <a:gd name="T38" fmla="*/ 677 w 762"/>
              <a:gd name="T39" fmla="*/ 429 h 645"/>
              <a:gd name="T40" fmla="*/ 711 w 762"/>
              <a:gd name="T41" fmla="*/ 443 h 645"/>
              <a:gd name="T42" fmla="*/ 744 w 762"/>
              <a:gd name="T43" fmla="*/ 429 h 645"/>
              <a:gd name="T44" fmla="*/ 744 w 762"/>
              <a:gd name="T45" fmla="*/ 362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62" h="645">
                <a:moveTo>
                  <a:pt x="617" y="598"/>
                </a:moveTo>
                <a:lnTo>
                  <a:pt x="475" y="598"/>
                </a:lnTo>
                <a:lnTo>
                  <a:pt x="475" y="410"/>
                </a:lnTo>
                <a:lnTo>
                  <a:pt x="287" y="410"/>
                </a:lnTo>
                <a:lnTo>
                  <a:pt x="287" y="598"/>
                </a:lnTo>
                <a:lnTo>
                  <a:pt x="146" y="598"/>
                </a:lnTo>
                <a:lnTo>
                  <a:pt x="146" y="368"/>
                </a:lnTo>
                <a:lnTo>
                  <a:pt x="381" y="133"/>
                </a:lnTo>
                <a:lnTo>
                  <a:pt x="617" y="368"/>
                </a:lnTo>
                <a:lnTo>
                  <a:pt x="617" y="598"/>
                </a:lnTo>
                <a:close/>
                <a:moveTo>
                  <a:pt x="744" y="362"/>
                </a:moveTo>
                <a:lnTo>
                  <a:pt x="381" y="0"/>
                </a:lnTo>
                <a:lnTo>
                  <a:pt x="18" y="362"/>
                </a:lnTo>
                <a:cubicBezTo>
                  <a:pt x="0" y="381"/>
                  <a:pt x="0" y="411"/>
                  <a:pt x="18" y="429"/>
                </a:cubicBezTo>
                <a:cubicBezTo>
                  <a:pt x="37" y="447"/>
                  <a:pt x="66" y="447"/>
                  <a:pt x="85" y="429"/>
                </a:cubicBezTo>
                <a:lnTo>
                  <a:pt x="99" y="415"/>
                </a:lnTo>
                <a:lnTo>
                  <a:pt x="99" y="645"/>
                </a:lnTo>
                <a:lnTo>
                  <a:pt x="664" y="645"/>
                </a:lnTo>
                <a:lnTo>
                  <a:pt x="664" y="415"/>
                </a:lnTo>
                <a:lnTo>
                  <a:pt x="677" y="429"/>
                </a:lnTo>
                <a:cubicBezTo>
                  <a:pt x="687" y="438"/>
                  <a:pt x="699" y="443"/>
                  <a:pt x="711" y="443"/>
                </a:cubicBezTo>
                <a:cubicBezTo>
                  <a:pt x="723" y="443"/>
                  <a:pt x="735" y="438"/>
                  <a:pt x="744" y="429"/>
                </a:cubicBezTo>
                <a:cubicBezTo>
                  <a:pt x="762" y="411"/>
                  <a:pt x="762" y="381"/>
                  <a:pt x="744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" name="Freeform 10"/>
          <p:cNvSpPr>
            <a:spLocks noEditPoints="1"/>
          </p:cNvSpPr>
          <p:nvPr/>
        </p:nvSpPr>
        <p:spPr bwMode="auto">
          <a:xfrm>
            <a:off x="8831582" y="3959863"/>
            <a:ext cx="271781" cy="360680"/>
          </a:xfrm>
          <a:custGeom>
            <a:avLst/>
            <a:gdLst>
              <a:gd name="T0" fmla="*/ 429 w 558"/>
              <a:gd name="T1" fmla="*/ 456 h 744"/>
              <a:gd name="T2" fmla="*/ 382 w 558"/>
              <a:gd name="T3" fmla="*/ 511 h 744"/>
              <a:gd name="T4" fmla="*/ 178 w 558"/>
              <a:gd name="T5" fmla="*/ 511 h 744"/>
              <a:gd name="T6" fmla="*/ 144 w 558"/>
              <a:gd name="T7" fmla="*/ 467 h 744"/>
              <a:gd name="T8" fmla="*/ 47 w 558"/>
              <a:gd name="T9" fmla="*/ 278 h 744"/>
              <a:gd name="T10" fmla="*/ 279 w 558"/>
              <a:gd name="T11" fmla="*/ 46 h 744"/>
              <a:gd name="T12" fmla="*/ 511 w 558"/>
              <a:gd name="T13" fmla="*/ 278 h 744"/>
              <a:gd name="T14" fmla="*/ 429 w 558"/>
              <a:gd name="T15" fmla="*/ 456 h 744"/>
              <a:gd name="T16" fmla="*/ 302 w 558"/>
              <a:gd name="T17" fmla="*/ 93 h 744"/>
              <a:gd name="T18" fmla="*/ 279 w 558"/>
              <a:gd name="T19" fmla="*/ 116 h 744"/>
              <a:gd name="T20" fmla="*/ 302 w 558"/>
              <a:gd name="T21" fmla="*/ 139 h 744"/>
              <a:gd name="T22" fmla="*/ 418 w 558"/>
              <a:gd name="T23" fmla="*/ 257 h 744"/>
              <a:gd name="T24" fmla="*/ 441 w 558"/>
              <a:gd name="T25" fmla="*/ 281 h 744"/>
              <a:gd name="T26" fmla="*/ 465 w 558"/>
              <a:gd name="T27" fmla="*/ 257 h 744"/>
              <a:gd name="T28" fmla="*/ 302 w 558"/>
              <a:gd name="T29" fmla="*/ 93 h 744"/>
              <a:gd name="T30" fmla="*/ 374 w 558"/>
              <a:gd name="T31" fmla="*/ 559 h 744"/>
              <a:gd name="T32" fmla="*/ 374 w 558"/>
              <a:gd name="T33" fmla="*/ 604 h 744"/>
              <a:gd name="T34" fmla="*/ 185 w 558"/>
              <a:gd name="T35" fmla="*/ 604 h 744"/>
              <a:gd name="T36" fmla="*/ 185 w 558"/>
              <a:gd name="T37" fmla="*/ 559 h 744"/>
              <a:gd name="T38" fmla="*/ 185 w 558"/>
              <a:gd name="T39" fmla="*/ 557 h 744"/>
              <a:gd name="T40" fmla="*/ 374 w 558"/>
              <a:gd name="T41" fmla="*/ 557 h 744"/>
              <a:gd name="T42" fmla="*/ 374 w 558"/>
              <a:gd name="T43" fmla="*/ 559 h 744"/>
              <a:gd name="T44" fmla="*/ 279 w 558"/>
              <a:gd name="T45" fmla="*/ 698 h 744"/>
              <a:gd name="T46" fmla="*/ 185 w 558"/>
              <a:gd name="T47" fmla="*/ 650 h 744"/>
              <a:gd name="T48" fmla="*/ 374 w 558"/>
              <a:gd name="T49" fmla="*/ 650 h 744"/>
              <a:gd name="T50" fmla="*/ 279 w 558"/>
              <a:gd name="T51" fmla="*/ 698 h 744"/>
              <a:gd name="T52" fmla="*/ 279 w 558"/>
              <a:gd name="T53" fmla="*/ 0 h 744"/>
              <a:gd name="T54" fmla="*/ 0 w 558"/>
              <a:gd name="T55" fmla="*/ 278 h 744"/>
              <a:gd name="T56" fmla="*/ 117 w 558"/>
              <a:gd name="T57" fmla="*/ 505 h 744"/>
              <a:gd name="T58" fmla="*/ 121 w 558"/>
              <a:gd name="T59" fmla="*/ 508 h 744"/>
              <a:gd name="T60" fmla="*/ 139 w 558"/>
              <a:gd name="T61" fmla="*/ 556 h 744"/>
              <a:gd name="T62" fmla="*/ 139 w 558"/>
              <a:gd name="T63" fmla="*/ 558 h 744"/>
              <a:gd name="T64" fmla="*/ 139 w 558"/>
              <a:gd name="T65" fmla="*/ 650 h 744"/>
              <a:gd name="T66" fmla="*/ 164 w 558"/>
              <a:gd name="T67" fmla="*/ 691 h 744"/>
              <a:gd name="T68" fmla="*/ 258 w 558"/>
              <a:gd name="T69" fmla="*/ 739 h 744"/>
              <a:gd name="T70" fmla="*/ 279 w 558"/>
              <a:gd name="T71" fmla="*/ 744 h 744"/>
              <a:gd name="T72" fmla="*/ 300 w 558"/>
              <a:gd name="T73" fmla="*/ 739 h 744"/>
              <a:gd name="T74" fmla="*/ 395 w 558"/>
              <a:gd name="T75" fmla="*/ 691 h 744"/>
              <a:gd name="T76" fmla="*/ 420 w 558"/>
              <a:gd name="T77" fmla="*/ 650 h 744"/>
              <a:gd name="T78" fmla="*/ 420 w 558"/>
              <a:gd name="T79" fmla="*/ 559 h 744"/>
              <a:gd name="T80" fmla="*/ 448 w 558"/>
              <a:gd name="T81" fmla="*/ 498 h 744"/>
              <a:gd name="T82" fmla="*/ 459 w 558"/>
              <a:gd name="T83" fmla="*/ 491 h 744"/>
              <a:gd name="T84" fmla="*/ 558 w 558"/>
              <a:gd name="T85" fmla="*/ 278 h 744"/>
              <a:gd name="T86" fmla="*/ 279 w 558"/>
              <a:gd name="T87" fmla="*/ 0 h 7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58" h="744">
                <a:moveTo>
                  <a:pt x="429" y="456"/>
                </a:moveTo>
                <a:cubicBezTo>
                  <a:pt x="429" y="456"/>
                  <a:pt x="398" y="470"/>
                  <a:pt x="382" y="511"/>
                </a:cubicBezTo>
                <a:lnTo>
                  <a:pt x="178" y="511"/>
                </a:lnTo>
                <a:cubicBezTo>
                  <a:pt x="172" y="495"/>
                  <a:pt x="162" y="478"/>
                  <a:pt x="144" y="467"/>
                </a:cubicBezTo>
                <a:cubicBezTo>
                  <a:pt x="85" y="425"/>
                  <a:pt x="47" y="356"/>
                  <a:pt x="47" y="278"/>
                </a:cubicBezTo>
                <a:cubicBezTo>
                  <a:pt x="47" y="150"/>
                  <a:pt x="151" y="46"/>
                  <a:pt x="279" y="46"/>
                </a:cubicBezTo>
                <a:cubicBezTo>
                  <a:pt x="407" y="46"/>
                  <a:pt x="511" y="150"/>
                  <a:pt x="511" y="278"/>
                </a:cubicBezTo>
                <a:cubicBezTo>
                  <a:pt x="511" y="350"/>
                  <a:pt x="479" y="413"/>
                  <a:pt x="429" y="456"/>
                </a:cubicBezTo>
                <a:close/>
                <a:moveTo>
                  <a:pt x="302" y="93"/>
                </a:moveTo>
                <a:cubicBezTo>
                  <a:pt x="289" y="93"/>
                  <a:pt x="279" y="103"/>
                  <a:pt x="279" y="116"/>
                </a:cubicBezTo>
                <a:cubicBezTo>
                  <a:pt x="279" y="129"/>
                  <a:pt x="289" y="139"/>
                  <a:pt x="302" y="139"/>
                </a:cubicBezTo>
                <a:cubicBezTo>
                  <a:pt x="354" y="139"/>
                  <a:pt x="418" y="187"/>
                  <a:pt x="418" y="257"/>
                </a:cubicBezTo>
                <a:cubicBezTo>
                  <a:pt x="418" y="270"/>
                  <a:pt x="429" y="281"/>
                  <a:pt x="441" y="281"/>
                </a:cubicBezTo>
                <a:cubicBezTo>
                  <a:pt x="454" y="281"/>
                  <a:pt x="465" y="270"/>
                  <a:pt x="465" y="257"/>
                </a:cubicBezTo>
                <a:cubicBezTo>
                  <a:pt x="465" y="151"/>
                  <a:pt x="382" y="93"/>
                  <a:pt x="302" y="93"/>
                </a:cubicBezTo>
                <a:close/>
                <a:moveTo>
                  <a:pt x="374" y="559"/>
                </a:moveTo>
                <a:lnTo>
                  <a:pt x="374" y="604"/>
                </a:lnTo>
                <a:lnTo>
                  <a:pt x="185" y="604"/>
                </a:lnTo>
                <a:lnTo>
                  <a:pt x="185" y="559"/>
                </a:lnTo>
                <a:lnTo>
                  <a:pt x="185" y="557"/>
                </a:lnTo>
                <a:lnTo>
                  <a:pt x="374" y="557"/>
                </a:lnTo>
                <a:lnTo>
                  <a:pt x="374" y="559"/>
                </a:lnTo>
                <a:close/>
                <a:moveTo>
                  <a:pt x="279" y="698"/>
                </a:moveTo>
                <a:lnTo>
                  <a:pt x="185" y="650"/>
                </a:lnTo>
                <a:lnTo>
                  <a:pt x="374" y="650"/>
                </a:lnTo>
                <a:lnTo>
                  <a:pt x="279" y="698"/>
                </a:lnTo>
                <a:close/>
                <a:moveTo>
                  <a:pt x="279" y="0"/>
                </a:moveTo>
                <a:cubicBezTo>
                  <a:pt x="125" y="0"/>
                  <a:pt x="0" y="125"/>
                  <a:pt x="0" y="278"/>
                </a:cubicBezTo>
                <a:cubicBezTo>
                  <a:pt x="0" y="368"/>
                  <a:pt x="44" y="453"/>
                  <a:pt x="117" y="505"/>
                </a:cubicBezTo>
                <a:lnTo>
                  <a:pt x="121" y="508"/>
                </a:lnTo>
                <a:cubicBezTo>
                  <a:pt x="138" y="518"/>
                  <a:pt x="139" y="550"/>
                  <a:pt x="139" y="556"/>
                </a:cubicBezTo>
                <a:lnTo>
                  <a:pt x="139" y="558"/>
                </a:lnTo>
                <a:lnTo>
                  <a:pt x="139" y="650"/>
                </a:lnTo>
                <a:cubicBezTo>
                  <a:pt x="139" y="667"/>
                  <a:pt x="148" y="683"/>
                  <a:pt x="164" y="691"/>
                </a:cubicBezTo>
                <a:lnTo>
                  <a:pt x="258" y="739"/>
                </a:lnTo>
                <a:cubicBezTo>
                  <a:pt x="264" y="743"/>
                  <a:pt x="272" y="744"/>
                  <a:pt x="279" y="744"/>
                </a:cubicBezTo>
                <a:cubicBezTo>
                  <a:pt x="286" y="744"/>
                  <a:pt x="293" y="743"/>
                  <a:pt x="300" y="739"/>
                </a:cubicBezTo>
                <a:lnTo>
                  <a:pt x="395" y="691"/>
                </a:lnTo>
                <a:cubicBezTo>
                  <a:pt x="410" y="684"/>
                  <a:pt x="420" y="668"/>
                  <a:pt x="420" y="650"/>
                </a:cubicBezTo>
                <a:lnTo>
                  <a:pt x="420" y="559"/>
                </a:lnTo>
                <a:cubicBezTo>
                  <a:pt x="420" y="513"/>
                  <a:pt x="448" y="498"/>
                  <a:pt x="448" y="498"/>
                </a:cubicBezTo>
                <a:lnTo>
                  <a:pt x="459" y="491"/>
                </a:lnTo>
                <a:cubicBezTo>
                  <a:pt x="522" y="438"/>
                  <a:pt x="558" y="361"/>
                  <a:pt x="558" y="278"/>
                </a:cubicBezTo>
                <a:cubicBezTo>
                  <a:pt x="558" y="125"/>
                  <a:pt x="433" y="0"/>
                  <a:pt x="27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5133322" y="2425701"/>
            <a:ext cx="264160" cy="264160"/>
          </a:xfrm>
          <a:custGeom>
            <a:avLst/>
            <a:gdLst>
              <a:gd name="T0" fmla="*/ 182 w 545"/>
              <a:gd name="T1" fmla="*/ 508 h 545"/>
              <a:gd name="T2" fmla="*/ 109 w 545"/>
              <a:gd name="T3" fmla="*/ 508 h 545"/>
              <a:gd name="T4" fmla="*/ 109 w 545"/>
              <a:gd name="T5" fmla="*/ 472 h 545"/>
              <a:gd name="T6" fmla="*/ 129 w 545"/>
              <a:gd name="T7" fmla="*/ 472 h 545"/>
              <a:gd name="T8" fmla="*/ 146 w 545"/>
              <a:gd name="T9" fmla="*/ 453 h 545"/>
              <a:gd name="T10" fmla="*/ 146 w 545"/>
              <a:gd name="T11" fmla="*/ 417 h 545"/>
              <a:gd name="T12" fmla="*/ 129 w 545"/>
              <a:gd name="T13" fmla="*/ 399 h 545"/>
              <a:gd name="T14" fmla="*/ 109 w 545"/>
              <a:gd name="T15" fmla="*/ 399 h 545"/>
              <a:gd name="T16" fmla="*/ 109 w 545"/>
              <a:gd name="T17" fmla="*/ 363 h 545"/>
              <a:gd name="T18" fmla="*/ 129 w 545"/>
              <a:gd name="T19" fmla="*/ 363 h 545"/>
              <a:gd name="T20" fmla="*/ 146 w 545"/>
              <a:gd name="T21" fmla="*/ 344 h 545"/>
              <a:gd name="T22" fmla="*/ 146 w 545"/>
              <a:gd name="T23" fmla="*/ 308 h 545"/>
              <a:gd name="T24" fmla="*/ 129 w 545"/>
              <a:gd name="T25" fmla="*/ 290 h 545"/>
              <a:gd name="T26" fmla="*/ 109 w 545"/>
              <a:gd name="T27" fmla="*/ 290 h 545"/>
              <a:gd name="T28" fmla="*/ 109 w 545"/>
              <a:gd name="T29" fmla="*/ 254 h 545"/>
              <a:gd name="T30" fmla="*/ 129 w 545"/>
              <a:gd name="T31" fmla="*/ 254 h 545"/>
              <a:gd name="T32" fmla="*/ 146 w 545"/>
              <a:gd name="T33" fmla="*/ 235 h 545"/>
              <a:gd name="T34" fmla="*/ 146 w 545"/>
              <a:gd name="T35" fmla="*/ 199 h 545"/>
              <a:gd name="T36" fmla="*/ 129 w 545"/>
              <a:gd name="T37" fmla="*/ 181 h 545"/>
              <a:gd name="T38" fmla="*/ 109 w 545"/>
              <a:gd name="T39" fmla="*/ 181 h 545"/>
              <a:gd name="T40" fmla="*/ 109 w 545"/>
              <a:gd name="T41" fmla="*/ 145 h 545"/>
              <a:gd name="T42" fmla="*/ 129 w 545"/>
              <a:gd name="T43" fmla="*/ 145 h 545"/>
              <a:gd name="T44" fmla="*/ 146 w 545"/>
              <a:gd name="T45" fmla="*/ 126 h 545"/>
              <a:gd name="T46" fmla="*/ 146 w 545"/>
              <a:gd name="T47" fmla="*/ 90 h 545"/>
              <a:gd name="T48" fmla="*/ 129 w 545"/>
              <a:gd name="T49" fmla="*/ 72 h 545"/>
              <a:gd name="T50" fmla="*/ 109 w 545"/>
              <a:gd name="T51" fmla="*/ 72 h 545"/>
              <a:gd name="T52" fmla="*/ 109 w 545"/>
              <a:gd name="T53" fmla="*/ 36 h 545"/>
              <a:gd name="T54" fmla="*/ 182 w 545"/>
              <a:gd name="T55" fmla="*/ 36 h 545"/>
              <a:gd name="T56" fmla="*/ 182 w 545"/>
              <a:gd name="T57" fmla="*/ 508 h 545"/>
              <a:gd name="T58" fmla="*/ 510 w 545"/>
              <a:gd name="T59" fmla="*/ 0 h 545"/>
              <a:gd name="T60" fmla="*/ 73 w 545"/>
              <a:gd name="T61" fmla="*/ 0 h 545"/>
              <a:gd name="T62" fmla="*/ 73 w 545"/>
              <a:gd name="T63" fmla="*/ 72 h 545"/>
              <a:gd name="T64" fmla="*/ 20 w 545"/>
              <a:gd name="T65" fmla="*/ 72 h 545"/>
              <a:gd name="T66" fmla="*/ 0 w 545"/>
              <a:gd name="T67" fmla="*/ 90 h 545"/>
              <a:gd name="T68" fmla="*/ 0 w 545"/>
              <a:gd name="T69" fmla="*/ 126 h 545"/>
              <a:gd name="T70" fmla="*/ 20 w 545"/>
              <a:gd name="T71" fmla="*/ 145 h 545"/>
              <a:gd name="T72" fmla="*/ 73 w 545"/>
              <a:gd name="T73" fmla="*/ 145 h 545"/>
              <a:gd name="T74" fmla="*/ 73 w 545"/>
              <a:gd name="T75" fmla="*/ 181 h 545"/>
              <a:gd name="T76" fmla="*/ 20 w 545"/>
              <a:gd name="T77" fmla="*/ 181 h 545"/>
              <a:gd name="T78" fmla="*/ 0 w 545"/>
              <a:gd name="T79" fmla="*/ 199 h 545"/>
              <a:gd name="T80" fmla="*/ 0 w 545"/>
              <a:gd name="T81" fmla="*/ 235 h 545"/>
              <a:gd name="T82" fmla="*/ 20 w 545"/>
              <a:gd name="T83" fmla="*/ 254 h 545"/>
              <a:gd name="T84" fmla="*/ 73 w 545"/>
              <a:gd name="T85" fmla="*/ 254 h 545"/>
              <a:gd name="T86" fmla="*/ 73 w 545"/>
              <a:gd name="T87" fmla="*/ 290 h 545"/>
              <a:gd name="T88" fmla="*/ 20 w 545"/>
              <a:gd name="T89" fmla="*/ 290 h 545"/>
              <a:gd name="T90" fmla="*/ 0 w 545"/>
              <a:gd name="T91" fmla="*/ 308 h 545"/>
              <a:gd name="T92" fmla="*/ 0 w 545"/>
              <a:gd name="T93" fmla="*/ 344 h 545"/>
              <a:gd name="T94" fmla="*/ 20 w 545"/>
              <a:gd name="T95" fmla="*/ 363 h 545"/>
              <a:gd name="T96" fmla="*/ 73 w 545"/>
              <a:gd name="T97" fmla="*/ 363 h 545"/>
              <a:gd name="T98" fmla="*/ 73 w 545"/>
              <a:gd name="T99" fmla="*/ 399 h 545"/>
              <a:gd name="T100" fmla="*/ 20 w 545"/>
              <a:gd name="T101" fmla="*/ 399 h 545"/>
              <a:gd name="T102" fmla="*/ 0 w 545"/>
              <a:gd name="T103" fmla="*/ 417 h 545"/>
              <a:gd name="T104" fmla="*/ 0 w 545"/>
              <a:gd name="T105" fmla="*/ 453 h 545"/>
              <a:gd name="T106" fmla="*/ 20 w 545"/>
              <a:gd name="T107" fmla="*/ 472 h 545"/>
              <a:gd name="T108" fmla="*/ 73 w 545"/>
              <a:gd name="T109" fmla="*/ 472 h 545"/>
              <a:gd name="T110" fmla="*/ 73 w 545"/>
              <a:gd name="T111" fmla="*/ 545 h 545"/>
              <a:gd name="T112" fmla="*/ 510 w 545"/>
              <a:gd name="T113" fmla="*/ 545 h 545"/>
              <a:gd name="T114" fmla="*/ 545 w 545"/>
              <a:gd name="T115" fmla="*/ 507 h 545"/>
              <a:gd name="T116" fmla="*/ 545 w 545"/>
              <a:gd name="T117" fmla="*/ 35 h 545"/>
              <a:gd name="T118" fmla="*/ 510 w 545"/>
              <a:gd name="T119" fmla="*/ 0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45" h="545">
                <a:moveTo>
                  <a:pt x="182" y="508"/>
                </a:moveTo>
                <a:lnTo>
                  <a:pt x="109" y="508"/>
                </a:lnTo>
                <a:lnTo>
                  <a:pt x="109" y="472"/>
                </a:lnTo>
                <a:lnTo>
                  <a:pt x="129" y="472"/>
                </a:lnTo>
                <a:cubicBezTo>
                  <a:pt x="139" y="472"/>
                  <a:pt x="146" y="463"/>
                  <a:pt x="146" y="453"/>
                </a:cubicBezTo>
                <a:lnTo>
                  <a:pt x="146" y="417"/>
                </a:lnTo>
                <a:cubicBezTo>
                  <a:pt x="146" y="407"/>
                  <a:pt x="139" y="399"/>
                  <a:pt x="129" y="399"/>
                </a:cubicBezTo>
                <a:lnTo>
                  <a:pt x="109" y="399"/>
                </a:lnTo>
                <a:lnTo>
                  <a:pt x="109" y="363"/>
                </a:lnTo>
                <a:lnTo>
                  <a:pt x="129" y="363"/>
                </a:lnTo>
                <a:cubicBezTo>
                  <a:pt x="139" y="363"/>
                  <a:pt x="146" y="354"/>
                  <a:pt x="146" y="344"/>
                </a:cubicBezTo>
                <a:lnTo>
                  <a:pt x="146" y="308"/>
                </a:lnTo>
                <a:cubicBezTo>
                  <a:pt x="146" y="298"/>
                  <a:pt x="139" y="290"/>
                  <a:pt x="129" y="290"/>
                </a:cubicBezTo>
                <a:lnTo>
                  <a:pt x="109" y="290"/>
                </a:lnTo>
                <a:lnTo>
                  <a:pt x="109" y="254"/>
                </a:lnTo>
                <a:lnTo>
                  <a:pt x="129" y="254"/>
                </a:lnTo>
                <a:cubicBezTo>
                  <a:pt x="139" y="254"/>
                  <a:pt x="146" y="245"/>
                  <a:pt x="146" y="235"/>
                </a:cubicBezTo>
                <a:lnTo>
                  <a:pt x="146" y="199"/>
                </a:lnTo>
                <a:cubicBezTo>
                  <a:pt x="146" y="189"/>
                  <a:pt x="139" y="181"/>
                  <a:pt x="129" y="181"/>
                </a:cubicBezTo>
                <a:lnTo>
                  <a:pt x="109" y="181"/>
                </a:lnTo>
                <a:lnTo>
                  <a:pt x="109" y="145"/>
                </a:lnTo>
                <a:lnTo>
                  <a:pt x="129" y="145"/>
                </a:lnTo>
                <a:cubicBezTo>
                  <a:pt x="139" y="145"/>
                  <a:pt x="146" y="136"/>
                  <a:pt x="146" y="126"/>
                </a:cubicBezTo>
                <a:lnTo>
                  <a:pt x="146" y="90"/>
                </a:lnTo>
                <a:cubicBezTo>
                  <a:pt x="146" y="80"/>
                  <a:pt x="139" y="72"/>
                  <a:pt x="129" y="72"/>
                </a:cubicBezTo>
                <a:lnTo>
                  <a:pt x="109" y="72"/>
                </a:lnTo>
                <a:lnTo>
                  <a:pt x="109" y="36"/>
                </a:lnTo>
                <a:lnTo>
                  <a:pt x="182" y="36"/>
                </a:lnTo>
                <a:lnTo>
                  <a:pt x="182" y="508"/>
                </a:lnTo>
                <a:close/>
                <a:moveTo>
                  <a:pt x="510" y="0"/>
                </a:moveTo>
                <a:lnTo>
                  <a:pt x="73" y="0"/>
                </a:lnTo>
                <a:lnTo>
                  <a:pt x="73" y="72"/>
                </a:lnTo>
                <a:lnTo>
                  <a:pt x="20" y="72"/>
                </a:lnTo>
                <a:cubicBezTo>
                  <a:pt x="10" y="72"/>
                  <a:pt x="0" y="80"/>
                  <a:pt x="0" y="90"/>
                </a:cubicBezTo>
                <a:lnTo>
                  <a:pt x="0" y="126"/>
                </a:lnTo>
                <a:cubicBezTo>
                  <a:pt x="0" y="136"/>
                  <a:pt x="10" y="145"/>
                  <a:pt x="20" y="145"/>
                </a:cubicBezTo>
                <a:lnTo>
                  <a:pt x="73" y="145"/>
                </a:lnTo>
                <a:lnTo>
                  <a:pt x="73" y="181"/>
                </a:lnTo>
                <a:lnTo>
                  <a:pt x="20" y="181"/>
                </a:lnTo>
                <a:cubicBezTo>
                  <a:pt x="10" y="181"/>
                  <a:pt x="0" y="189"/>
                  <a:pt x="0" y="199"/>
                </a:cubicBezTo>
                <a:lnTo>
                  <a:pt x="0" y="235"/>
                </a:lnTo>
                <a:cubicBezTo>
                  <a:pt x="0" y="245"/>
                  <a:pt x="10" y="254"/>
                  <a:pt x="20" y="254"/>
                </a:cubicBezTo>
                <a:lnTo>
                  <a:pt x="73" y="254"/>
                </a:lnTo>
                <a:lnTo>
                  <a:pt x="73" y="290"/>
                </a:lnTo>
                <a:lnTo>
                  <a:pt x="20" y="290"/>
                </a:lnTo>
                <a:cubicBezTo>
                  <a:pt x="10" y="290"/>
                  <a:pt x="0" y="298"/>
                  <a:pt x="0" y="308"/>
                </a:cubicBezTo>
                <a:lnTo>
                  <a:pt x="0" y="344"/>
                </a:lnTo>
                <a:cubicBezTo>
                  <a:pt x="0" y="354"/>
                  <a:pt x="10" y="363"/>
                  <a:pt x="20" y="363"/>
                </a:cubicBezTo>
                <a:lnTo>
                  <a:pt x="73" y="363"/>
                </a:lnTo>
                <a:lnTo>
                  <a:pt x="73" y="399"/>
                </a:lnTo>
                <a:lnTo>
                  <a:pt x="20" y="399"/>
                </a:lnTo>
                <a:cubicBezTo>
                  <a:pt x="10" y="399"/>
                  <a:pt x="0" y="407"/>
                  <a:pt x="0" y="417"/>
                </a:cubicBezTo>
                <a:lnTo>
                  <a:pt x="0" y="453"/>
                </a:lnTo>
                <a:cubicBezTo>
                  <a:pt x="0" y="463"/>
                  <a:pt x="10" y="472"/>
                  <a:pt x="20" y="472"/>
                </a:cubicBezTo>
                <a:lnTo>
                  <a:pt x="73" y="472"/>
                </a:lnTo>
                <a:lnTo>
                  <a:pt x="73" y="545"/>
                </a:lnTo>
                <a:lnTo>
                  <a:pt x="510" y="545"/>
                </a:lnTo>
                <a:cubicBezTo>
                  <a:pt x="530" y="545"/>
                  <a:pt x="545" y="527"/>
                  <a:pt x="545" y="507"/>
                </a:cubicBezTo>
                <a:lnTo>
                  <a:pt x="545" y="35"/>
                </a:lnTo>
                <a:cubicBezTo>
                  <a:pt x="545" y="15"/>
                  <a:pt x="530" y="0"/>
                  <a:pt x="5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4569462" y="5201924"/>
            <a:ext cx="304800" cy="299720"/>
          </a:xfrm>
          <a:custGeom>
            <a:avLst/>
            <a:gdLst>
              <a:gd name="T0" fmla="*/ 589 w 631"/>
              <a:gd name="T1" fmla="*/ 348 h 617"/>
              <a:gd name="T2" fmla="*/ 501 w 631"/>
              <a:gd name="T3" fmla="*/ 348 h 617"/>
              <a:gd name="T4" fmla="*/ 501 w 631"/>
              <a:gd name="T5" fmla="*/ 143 h 617"/>
              <a:gd name="T6" fmla="*/ 480 w 631"/>
              <a:gd name="T7" fmla="*/ 122 h 617"/>
              <a:gd name="T8" fmla="*/ 172 w 631"/>
              <a:gd name="T9" fmla="*/ 122 h 617"/>
              <a:gd name="T10" fmla="*/ 172 w 631"/>
              <a:gd name="T11" fmla="*/ 42 h 617"/>
              <a:gd name="T12" fmla="*/ 589 w 631"/>
              <a:gd name="T13" fmla="*/ 42 h 617"/>
              <a:gd name="T14" fmla="*/ 589 w 631"/>
              <a:gd name="T15" fmla="*/ 348 h 617"/>
              <a:gd name="T16" fmla="*/ 430 w 631"/>
              <a:gd name="T17" fmla="*/ 296 h 617"/>
              <a:gd name="T18" fmla="*/ 430 w 631"/>
              <a:gd name="T19" fmla="*/ 191 h 617"/>
              <a:gd name="T20" fmla="*/ 325 w 631"/>
              <a:gd name="T21" fmla="*/ 191 h 617"/>
              <a:gd name="T22" fmla="*/ 430 w 631"/>
              <a:gd name="T23" fmla="*/ 296 h 617"/>
              <a:gd name="T24" fmla="*/ 433 w 631"/>
              <a:gd name="T25" fmla="*/ 369 h 617"/>
              <a:gd name="T26" fmla="*/ 347 w 631"/>
              <a:gd name="T27" fmla="*/ 398 h 617"/>
              <a:gd name="T28" fmla="*/ 260 w 631"/>
              <a:gd name="T29" fmla="*/ 320 h 617"/>
              <a:gd name="T30" fmla="*/ 194 w 631"/>
              <a:gd name="T31" fmla="*/ 313 h 617"/>
              <a:gd name="T32" fmla="*/ 132 w 631"/>
              <a:gd name="T33" fmla="*/ 244 h 617"/>
              <a:gd name="T34" fmla="*/ 68 w 631"/>
              <a:gd name="T35" fmla="*/ 369 h 617"/>
              <a:gd name="T36" fmla="*/ 68 w 631"/>
              <a:gd name="T37" fmla="*/ 441 h 617"/>
              <a:gd name="T38" fmla="*/ 433 w 631"/>
              <a:gd name="T39" fmla="*/ 441 h 617"/>
              <a:gd name="T40" fmla="*/ 433 w 631"/>
              <a:gd name="T41" fmla="*/ 369 h 617"/>
              <a:gd name="T42" fmla="*/ 459 w 631"/>
              <a:gd name="T43" fmla="*/ 165 h 617"/>
              <a:gd name="T44" fmla="*/ 459 w 631"/>
              <a:gd name="T45" fmla="*/ 470 h 617"/>
              <a:gd name="T46" fmla="*/ 42 w 631"/>
              <a:gd name="T47" fmla="*/ 470 h 617"/>
              <a:gd name="T48" fmla="*/ 42 w 631"/>
              <a:gd name="T49" fmla="*/ 165 h 617"/>
              <a:gd name="T50" fmla="*/ 459 w 631"/>
              <a:gd name="T51" fmla="*/ 165 h 617"/>
              <a:gd name="T52" fmla="*/ 610 w 631"/>
              <a:gd name="T53" fmla="*/ 0 h 617"/>
              <a:gd name="T54" fmla="*/ 150 w 631"/>
              <a:gd name="T55" fmla="*/ 0 h 617"/>
              <a:gd name="T56" fmla="*/ 129 w 631"/>
              <a:gd name="T57" fmla="*/ 21 h 617"/>
              <a:gd name="T58" fmla="*/ 129 w 631"/>
              <a:gd name="T59" fmla="*/ 122 h 617"/>
              <a:gd name="T60" fmla="*/ 21 w 631"/>
              <a:gd name="T61" fmla="*/ 122 h 617"/>
              <a:gd name="T62" fmla="*/ 0 w 631"/>
              <a:gd name="T63" fmla="*/ 143 h 617"/>
              <a:gd name="T64" fmla="*/ 0 w 631"/>
              <a:gd name="T65" fmla="*/ 596 h 617"/>
              <a:gd name="T66" fmla="*/ 21 w 631"/>
              <a:gd name="T67" fmla="*/ 617 h 617"/>
              <a:gd name="T68" fmla="*/ 480 w 631"/>
              <a:gd name="T69" fmla="*/ 617 h 617"/>
              <a:gd name="T70" fmla="*/ 501 w 631"/>
              <a:gd name="T71" fmla="*/ 596 h 617"/>
              <a:gd name="T72" fmla="*/ 501 w 631"/>
              <a:gd name="T73" fmla="*/ 494 h 617"/>
              <a:gd name="T74" fmla="*/ 610 w 631"/>
              <a:gd name="T75" fmla="*/ 494 h 617"/>
              <a:gd name="T76" fmla="*/ 631 w 631"/>
              <a:gd name="T77" fmla="*/ 473 h 617"/>
              <a:gd name="T78" fmla="*/ 631 w 631"/>
              <a:gd name="T79" fmla="*/ 21 h 617"/>
              <a:gd name="T80" fmla="*/ 610 w 631"/>
              <a:gd name="T8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1" h="617">
                <a:moveTo>
                  <a:pt x="589" y="348"/>
                </a:moveTo>
                <a:lnTo>
                  <a:pt x="501" y="348"/>
                </a:lnTo>
                <a:lnTo>
                  <a:pt x="501" y="143"/>
                </a:lnTo>
                <a:cubicBezTo>
                  <a:pt x="501" y="132"/>
                  <a:pt x="492" y="122"/>
                  <a:pt x="480" y="122"/>
                </a:cubicBezTo>
                <a:lnTo>
                  <a:pt x="172" y="122"/>
                </a:lnTo>
                <a:lnTo>
                  <a:pt x="172" y="42"/>
                </a:lnTo>
                <a:lnTo>
                  <a:pt x="589" y="42"/>
                </a:lnTo>
                <a:lnTo>
                  <a:pt x="589" y="348"/>
                </a:lnTo>
                <a:close/>
                <a:moveTo>
                  <a:pt x="430" y="296"/>
                </a:moveTo>
                <a:lnTo>
                  <a:pt x="430" y="191"/>
                </a:lnTo>
                <a:lnTo>
                  <a:pt x="325" y="191"/>
                </a:lnTo>
                <a:cubicBezTo>
                  <a:pt x="325" y="249"/>
                  <a:pt x="372" y="296"/>
                  <a:pt x="430" y="296"/>
                </a:cubicBezTo>
                <a:close/>
                <a:moveTo>
                  <a:pt x="433" y="369"/>
                </a:moveTo>
                <a:lnTo>
                  <a:pt x="347" y="398"/>
                </a:lnTo>
                <a:lnTo>
                  <a:pt x="260" y="320"/>
                </a:lnTo>
                <a:lnTo>
                  <a:pt x="194" y="313"/>
                </a:lnTo>
                <a:lnTo>
                  <a:pt x="132" y="244"/>
                </a:lnTo>
                <a:lnTo>
                  <a:pt x="68" y="369"/>
                </a:lnTo>
                <a:lnTo>
                  <a:pt x="68" y="441"/>
                </a:lnTo>
                <a:lnTo>
                  <a:pt x="433" y="441"/>
                </a:lnTo>
                <a:lnTo>
                  <a:pt x="433" y="369"/>
                </a:lnTo>
                <a:close/>
                <a:moveTo>
                  <a:pt x="459" y="165"/>
                </a:moveTo>
                <a:lnTo>
                  <a:pt x="459" y="470"/>
                </a:lnTo>
                <a:lnTo>
                  <a:pt x="42" y="470"/>
                </a:lnTo>
                <a:lnTo>
                  <a:pt x="42" y="165"/>
                </a:lnTo>
                <a:lnTo>
                  <a:pt x="459" y="165"/>
                </a:lnTo>
                <a:close/>
                <a:moveTo>
                  <a:pt x="610" y="0"/>
                </a:moveTo>
                <a:lnTo>
                  <a:pt x="150" y="0"/>
                </a:lnTo>
                <a:cubicBezTo>
                  <a:pt x="139" y="0"/>
                  <a:pt x="129" y="10"/>
                  <a:pt x="129" y="21"/>
                </a:cubicBezTo>
                <a:lnTo>
                  <a:pt x="129" y="122"/>
                </a:lnTo>
                <a:lnTo>
                  <a:pt x="21" y="122"/>
                </a:lnTo>
                <a:cubicBezTo>
                  <a:pt x="9" y="122"/>
                  <a:pt x="0" y="132"/>
                  <a:pt x="0" y="143"/>
                </a:cubicBezTo>
                <a:lnTo>
                  <a:pt x="0" y="596"/>
                </a:lnTo>
                <a:cubicBezTo>
                  <a:pt x="0" y="607"/>
                  <a:pt x="9" y="617"/>
                  <a:pt x="21" y="617"/>
                </a:cubicBezTo>
                <a:lnTo>
                  <a:pt x="480" y="617"/>
                </a:lnTo>
                <a:cubicBezTo>
                  <a:pt x="492" y="617"/>
                  <a:pt x="501" y="607"/>
                  <a:pt x="501" y="596"/>
                </a:cubicBezTo>
                <a:lnTo>
                  <a:pt x="501" y="494"/>
                </a:lnTo>
                <a:lnTo>
                  <a:pt x="610" y="494"/>
                </a:lnTo>
                <a:cubicBezTo>
                  <a:pt x="621" y="494"/>
                  <a:pt x="631" y="485"/>
                  <a:pt x="631" y="473"/>
                </a:cubicBezTo>
                <a:lnTo>
                  <a:pt x="631" y="21"/>
                </a:lnTo>
                <a:cubicBezTo>
                  <a:pt x="631" y="10"/>
                  <a:pt x="621" y="0"/>
                  <a:pt x="6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5232402" y="5204463"/>
            <a:ext cx="223520" cy="294642"/>
          </a:xfrm>
          <a:custGeom>
            <a:avLst/>
            <a:gdLst>
              <a:gd name="T0" fmla="*/ 392 w 461"/>
              <a:gd name="T1" fmla="*/ 24 h 609"/>
              <a:gd name="T2" fmla="*/ 432 w 461"/>
              <a:gd name="T3" fmla="*/ 24 h 609"/>
              <a:gd name="T4" fmla="*/ 432 w 461"/>
              <a:gd name="T5" fmla="*/ 98 h 609"/>
              <a:gd name="T6" fmla="*/ 392 w 461"/>
              <a:gd name="T7" fmla="*/ 98 h 609"/>
              <a:gd name="T8" fmla="*/ 392 w 461"/>
              <a:gd name="T9" fmla="*/ 24 h 609"/>
              <a:gd name="T10" fmla="*/ 361 w 461"/>
              <a:gd name="T11" fmla="*/ 569 h 609"/>
              <a:gd name="T12" fmla="*/ 100 w 461"/>
              <a:gd name="T13" fmla="*/ 569 h 609"/>
              <a:gd name="T14" fmla="*/ 85 w 461"/>
              <a:gd name="T15" fmla="*/ 554 h 609"/>
              <a:gd name="T16" fmla="*/ 100 w 461"/>
              <a:gd name="T17" fmla="*/ 540 h 609"/>
              <a:gd name="T18" fmla="*/ 361 w 461"/>
              <a:gd name="T19" fmla="*/ 540 h 609"/>
              <a:gd name="T20" fmla="*/ 376 w 461"/>
              <a:gd name="T21" fmla="*/ 554 h 609"/>
              <a:gd name="T22" fmla="*/ 361 w 461"/>
              <a:gd name="T23" fmla="*/ 569 h 609"/>
              <a:gd name="T24" fmla="*/ 55 w 461"/>
              <a:gd name="T25" fmla="*/ 73 h 609"/>
              <a:gd name="T26" fmla="*/ 95 w 461"/>
              <a:gd name="T27" fmla="*/ 73 h 609"/>
              <a:gd name="T28" fmla="*/ 95 w 461"/>
              <a:gd name="T29" fmla="*/ 147 h 609"/>
              <a:gd name="T30" fmla="*/ 55 w 461"/>
              <a:gd name="T31" fmla="*/ 147 h 609"/>
              <a:gd name="T32" fmla="*/ 55 w 461"/>
              <a:gd name="T33" fmla="*/ 73 h 609"/>
              <a:gd name="T34" fmla="*/ 119 w 461"/>
              <a:gd name="T35" fmla="*/ 24 h 609"/>
              <a:gd name="T36" fmla="*/ 159 w 461"/>
              <a:gd name="T37" fmla="*/ 24 h 609"/>
              <a:gd name="T38" fmla="*/ 159 w 461"/>
              <a:gd name="T39" fmla="*/ 98 h 609"/>
              <a:gd name="T40" fmla="*/ 119 w 461"/>
              <a:gd name="T41" fmla="*/ 98 h 609"/>
              <a:gd name="T42" fmla="*/ 119 w 461"/>
              <a:gd name="T43" fmla="*/ 24 h 609"/>
              <a:gd name="T44" fmla="*/ 296 w 461"/>
              <a:gd name="T45" fmla="*/ 485 h 609"/>
              <a:gd name="T46" fmla="*/ 310 w 461"/>
              <a:gd name="T47" fmla="*/ 499 h 609"/>
              <a:gd name="T48" fmla="*/ 296 w 461"/>
              <a:gd name="T49" fmla="*/ 514 h 609"/>
              <a:gd name="T50" fmla="*/ 166 w 461"/>
              <a:gd name="T51" fmla="*/ 514 h 609"/>
              <a:gd name="T52" fmla="*/ 151 w 461"/>
              <a:gd name="T53" fmla="*/ 499 h 609"/>
              <a:gd name="T54" fmla="*/ 166 w 461"/>
              <a:gd name="T55" fmla="*/ 485 h 609"/>
              <a:gd name="T56" fmla="*/ 296 w 461"/>
              <a:gd name="T57" fmla="*/ 485 h 609"/>
              <a:gd name="T58" fmla="*/ 187 w 461"/>
              <a:gd name="T59" fmla="*/ 24 h 609"/>
              <a:gd name="T60" fmla="*/ 227 w 461"/>
              <a:gd name="T61" fmla="*/ 24 h 609"/>
              <a:gd name="T62" fmla="*/ 227 w 461"/>
              <a:gd name="T63" fmla="*/ 98 h 609"/>
              <a:gd name="T64" fmla="*/ 187 w 461"/>
              <a:gd name="T65" fmla="*/ 98 h 609"/>
              <a:gd name="T66" fmla="*/ 187 w 461"/>
              <a:gd name="T67" fmla="*/ 24 h 609"/>
              <a:gd name="T68" fmla="*/ 255 w 461"/>
              <a:gd name="T69" fmla="*/ 24 h 609"/>
              <a:gd name="T70" fmla="*/ 295 w 461"/>
              <a:gd name="T71" fmla="*/ 24 h 609"/>
              <a:gd name="T72" fmla="*/ 295 w 461"/>
              <a:gd name="T73" fmla="*/ 98 h 609"/>
              <a:gd name="T74" fmla="*/ 255 w 461"/>
              <a:gd name="T75" fmla="*/ 98 h 609"/>
              <a:gd name="T76" fmla="*/ 255 w 461"/>
              <a:gd name="T77" fmla="*/ 24 h 609"/>
              <a:gd name="T78" fmla="*/ 323 w 461"/>
              <a:gd name="T79" fmla="*/ 24 h 609"/>
              <a:gd name="T80" fmla="*/ 363 w 461"/>
              <a:gd name="T81" fmla="*/ 24 h 609"/>
              <a:gd name="T82" fmla="*/ 363 w 461"/>
              <a:gd name="T83" fmla="*/ 98 h 609"/>
              <a:gd name="T84" fmla="*/ 323 w 461"/>
              <a:gd name="T85" fmla="*/ 98 h 609"/>
              <a:gd name="T86" fmla="*/ 323 w 461"/>
              <a:gd name="T87" fmla="*/ 24 h 609"/>
              <a:gd name="T88" fmla="*/ 421 w 461"/>
              <a:gd name="T89" fmla="*/ 344 h 609"/>
              <a:gd name="T90" fmla="*/ 421 w 461"/>
              <a:gd name="T91" fmla="*/ 181 h 609"/>
              <a:gd name="T92" fmla="*/ 461 w 461"/>
              <a:gd name="T93" fmla="*/ 181 h 609"/>
              <a:gd name="T94" fmla="*/ 461 w 461"/>
              <a:gd name="T95" fmla="*/ 22 h 609"/>
              <a:gd name="T96" fmla="*/ 439 w 461"/>
              <a:gd name="T97" fmla="*/ 0 h 609"/>
              <a:gd name="T98" fmla="*/ 121 w 461"/>
              <a:gd name="T99" fmla="*/ 0 h 609"/>
              <a:gd name="T100" fmla="*/ 91 w 461"/>
              <a:gd name="T101" fmla="*/ 13 h 609"/>
              <a:gd name="T102" fmla="*/ 11 w 461"/>
              <a:gd name="T103" fmla="*/ 97 h 609"/>
              <a:gd name="T104" fmla="*/ 0 w 461"/>
              <a:gd name="T105" fmla="*/ 126 h 609"/>
              <a:gd name="T106" fmla="*/ 0 w 461"/>
              <a:gd name="T107" fmla="*/ 181 h 609"/>
              <a:gd name="T108" fmla="*/ 40 w 461"/>
              <a:gd name="T109" fmla="*/ 181 h 609"/>
              <a:gd name="T110" fmla="*/ 40 w 461"/>
              <a:gd name="T111" fmla="*/ 255 h 609"/>
              <a:gd name="T112" fmla="*/ 0 w 461"/>
              <a:gd name="T113" fmla="*/ 255 h 609"/>
              <a:gd name="T114" fmla="*/ 0 w 461"/>
              <a:gd name="T115" fmla="*/ 587 h 609"/>
              <a:gd name="T116" fmla="*/ 22 w 461"/>
              <a:gd name="T117" fmla="*/ 609 h 609"/>
              <a:gd name="T118" fmla="*/ 439 w 461"/>
              <a:gd name="T119" fmla="*/ 609 h 609"/>
              <a:gd name="T120" fmla="*/ 461 w 461"/>
              <a:gd name="T121" fmla="*/ 587 h 609"/>
              <a:gd name="T122" fmla="*/ 461 w 461"/>
              <a:gd name="T123" fmla="*/ 344 h 609"/>
              <a:gd name="T124" fmla="*/ 421 w 461"/>
              <a:gd name="T125" fmla="*/ 344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1" h="609">
                <a:moveTo>
                  <a:pt x="392" y="24"/>
                </a:moveTo>
                <a:lnTo>
                  <a:pt x="432" y="24"/>
                </a:lnTo>
                <a:lnTo>
                  <a:pt x="432" y="98"/>
                </a:lnTo>
                <a:lnTo>
                  <a:pt x="392" y="98"/>
                </a:lnTo>
                <a:lnTo>
                  <a:pt x="392" y="24"/>
                </a:lnTo>
                <a:close/>
                <a:moveTo>
                  <a:pt x="361" y="569"/>
                </a:moveTo>
                <a:lnTo>
                  <a:pt x="100" y="569"/>
                </a:lnTo>
                <a:cubicBezTo>
                  <a:pt x="92" y="569"/>
                  <a:pt x="85" y="562"/>
                  <a:pt x="85" y="554"/>
                </a:cubicBezTo>
                <a:cubicBezTo>
                  <a:pt x="85" y="546"/>
                  <a:pt x="92" y="540"/>
                  <a:pt x="100" y="540"/>
                </a:cubicBezTo>
                <a:lnTo>
                  <a:pt x="361" y="540"/>
                </a:lnTo>
                <a:cubicBezTo>
                  <a:pt x="369" y="540"/>
                  <a:pt x="376" y="546"/>
                  <a:pt x="376" y="554"/>
                </a:cubicBezTo>
                <a:cubicBezTo>
                  <a:pt x="376" y="562"/>
                  <a:pt x="369" y="569"/>
                  <a:pt x="361" y="569"/>
                </a:cubicBezTo>
                <a:close/>
                <a:moveTo>
                  <a:pt x="55" y="73"/>
                </a:moveTo>
                <a:lnTo>
                  <a:pt x="95" y="73"/>
                </a:lnTo>
                <a:lnTo>
                  <a:pt x="95" y="147"/>
                </a:lnTo>
                <a:lnTo>
                  <a:pt x="55" y="147"/>
                </a:lnTo>
                <a:lnTo>
                  <a:pt x="55" y="73"/>
                </a:lnTo>
                <a:close/>
                <a:moveTo>
                  <a:pt x="119" y="24"/>
                </a:moveTo>
                <a:lnTo>
                  <a:pt x="159" y="24"/>
                </a:lnTo>
                <a:lnTo>
                  <a:pt x="159" y="98"/>
                </a:lnTo>
                <a:lnTo>
                  <a:pt x="119" y="98"/>
                </a:lnTo>
                <a:lnTo>
                  <a:pt x="119" y="24"/>
                </a:lnTo>
                <a:close/>
                <a:moveTo>
                  <a:pt x="296" y="485"/>
                </a:moveTo>
                <a:cubicBezTo>
                  <a:pt x="304" y="485"/>
                  <a:pt x="310" y="491"/>
                  <a:pt x="310" y="499"/>
                </a:cubicBezTo>
                <a:cubicBezTo>
                  <a:pt x="310" y="508"/>
                  <a:pt x="304" y="514"/>
                  <a:pt x="296" y="514"/>
                </a:cubicBezTo>
                <a:lnTo>
                  <a:pt x="166" y="514"/>
                </a:lnTo>
                <a:cubicBezTo>
                  <a:pt x="157" y="514"/>
                  <a:pt x="151" y="508"/>
                  <a:pt x="151" y="499"/>
                </a:cubicBezTo>
                <a:cubicBezTo>
                  <a:pt x="151" y="491"/>
                  <a:pt x="157" y="485"/>
                  <a:pt x="166" y="485"/>
                </a:cubicBezTo>
                <a:lnTo>
                  <a:pt x="296" y="485"/>
                </a:lnTo>
                <a:close/>
                <a:moveTo>
                  <a:pt x="187" y="24"/>
                </a:moveTo>
                <a:lnTo>
                  <a:pt x="227" y="24"/>
                </a:lnTo>
                <a:lnTo>
                  <a:pt x="227" y="98"/>
                </a:lnTo>
                <a:lnTo>
                  <a:pt x="187" y="98"/>
                </a:lnTo>
                <a:lnTo>
                  <a:pt x="187" y="24"/>
                </a:lnTo>
                <a:close/>
                <a:moveTo>
                  <a:pt x="255" y="24"/>
                </a:moveTo>
                <a:lnTo>
                  <a:pt x="295" y="24"/>
                </a:lnTo>
                <a:lnTo>
                  <a:pt x="295" y="98"/>
                </a:lnTo>
                <a:lnTo>
                  <a:pt x="255" y="98"/>
                </a:lnTo>
                <a:lnTo>
                  <a:pt x="255" y="24"/>
                </a:lnTo>
                <a:close/>
                <a:moveTo>
                  <a:pt x="323" y="24"/>
                </a:moveTo>
                <a:lnTo>
                  <a:pt x="363" y="24"/>
                </a:lnTo>
                <a:lnTo>
                  <a:pt x="363" y="98"/>
                </a:lnTo>
                <a:lnTo>
                  <a:pt x="323" y="98"/>
                </a:lnTo>
                <a:lnTo>
                  <a:pt x="323" y="24"/>
                </a:lnTo>
                <a:close/>
                <a:moveTo>
                  <a:pt x="421" y="344"/>
                </a:moveTo>
                <a:lnTo>
                  <a:pt x="421" y="181"/>
                </a:lnTo>
                <a:lnTo>
                  <a:pt x="461" y="181"/>
                </a:lnTo>
                <a:lnTo>
                  <a:pt x="461" y="22"/>
                </a:lnTo>
                <a:cubicBezTo>
                  <a:pt x="461" y="10"/>
                  <a:pt x="451" y="0"/>
                  <a:pt x="439" y="0"/>
                </a:cubicBezTo>
                <a:lnTo>
                  <a:pt x="121" y="0"/>
                </a:lnTo>
                <a:cubicBezTo>
                  <a:pt x="109" y="0"/>
                  <a:pt x="99" y="4"/>
                  <a:pt x="91" y="13"/>
                </a:cubicBezTo>
                <a:lnTo>
                  <a:pt x="11" y="97"/>
                </a:lnTo>
                <a:cubicBezTo>
                  <a:pt x="4" y="105"/>
                  <a:pt x="0" y="115"/>
                  <a:pt x="0" y="126"/>
                </a:cubicBezTo>
                <a:lnTo>
                  <a:pt x="0" y="181"/>
                </a:lnTo>
                <a:lnTo>
                  <a:pt x="40" y="181"/>
                </a:lnTo>
                <a:lnTo>
                  <a:pt x="40" y="255"/>
                </a:lnTo>
                <a:lnTo>
                  <a:pt x="0" y="255"/>
                </a:lnTo>
                <a:lnTo>
                  <a:pt x="0" y="587"/>
                </a:lnTo>
                <a:cubicBezTo>
                  <a:pt x="0" y="599"/>
                  <a:pt x="10" y="609"/>
                  <a:pt x="22" y="609"/>
                </a:cubicBezTo>
                <a:lnTo>
                  <a:pt x="439" y="609"/>
                </a:lnTo>
                <a:cubicBezTo>
                  <a:pt x="451" y="609"/>
                  <a:pt x="461" y="599"/>
                  <a:pt x="461" y="587"/>
                </a:cubicBezTo>
                <a:lnTo>
                  <a:pt x="461" y="344"/>
                </a:lnTo>
                <a:lnTo>
                  <a:pt x="421" y="3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8148322" y="5222244"/>
            <a:ext cx="386080" cy="259080"/>
          </a:xfrm>
          <a:custGeom>
            <a:avLst/>
            <a:gdLst>
              <a:gd name="T0" fmla="*/ 47 w 800"/>
              <a:gd name="T1" fmla="*/ 217 h 530"/>
              <a:gd name="T2" fmla="*/ 17 w 800"/>
              <a:gd name="T3" fmla="*/ 217 h 530"/>
              <a:gd name="T4" fmla="*/ 0 w 800"/>
              <a:gd name="T5" fmla="*/ 234 h 530"/>
              <a:gd name="T6" fmla="*/ 0 w 800"/>
              <a:gd name="T7" fmla="*/ 458 h 530"/>
              <a:gd name="T8" fmla="*/ 17 w 800"/>
              <a:gd name="T9" fmla="*/ 476 h 530"/>
              <a:gd name="T10" fmla="*/ 47 w 800"/>
              <a:gd name="T11" fmla="*/ 476 h 530"/>
              <a:gd name="T12" fmla="*/ 64 w 800"/>
              <a:gd name="T13" fmla="*/ 458 h 530"/>
              <a:gd name="T14" fmla="*/ 64 w 800"/>
              <a:gd name="T15" fmla="*/ 234 h 530"/>
              <a:gd name="T16" fmla="*/ 47 w 800"/>
              <a:gd name="T17" fmla="*/ 217 h 530"/>
              <a:gd name="T18" fmla="*/ 599 w 800"/>
              <a:gd name="T19" fmla="*/ 475 h 530"/>
              <a:gd name="T20" fmla="*/ 567 w 800"/>
              <a:gd name="T21" fmla="*/ 442 h 530"/>
              <a:gd name="T22" fmla="*/ 599 w 800"/>
              <a:gd name="T23" fmla="*/ 409 h 530"/>
              <a:gd name="T24" fmla="*/ 632 w 800"/>
              <a:gd name="T25" fmla="*/ 442 h 530"/>
              <a:gd name="T26" fmla="*/ 599 w 800"/>
              <a:gd name="T27" fmla="*/ 475 h 530"/>
              <a:gd name="T28" fmla="*/ 498 w 800"/>
              <a:gd name="T29" fmla="*/ 466 h 530"/>
              <a:gd name="T30" fmla="*/ 474 w 800"/>
              <a:gd name="T31" fmla="*/ 442 h 530"/>
              <a:gd name="T32" fmla="*/ 498 w 800"/>
              <a:gd name="T33" fmla="*/ 418 h 530"/>
              <a:gd name="T34" fmla="*/ 522 w 800"/>
              <a:gd name="T35" fmla="*/ 442 h 530"/>
              <a:gd name="T36" fmla="*/ 498 w 800"/>
              <a:gd name="T37" fmla="*/ 466 h 530"/>
              <a:gd name="T38" fmla="*/ 783 w 800"/>
              <a:gd name="T39" fmla="*/ 200 h 530"/>
              <a:gd name="T40" fmla="*/ 766 w 800"/>
              <a:gd name="T41" fmla="*/ 217 h 530"/>
              <a:gd name="T42" fmla="*/ 704 w 800"/>
              <a:gd name="T43" fmla="*/ 217 h 530"/>
              <a:gd name="T44" fmla="*/ 704 w 800"/>
              <a:gd name="T45" fmla="*/ 199 h 530"/>
              <a:gd name="T46" fmla="*/ 667 w 800"/>
              <a:gd name="T47" fmla="*/ 162 h 530"/>
              <a:gd name="T48" fmla="*/ 427 w 800"/>
              <a:gd name="T49" fmla="*/ 162 h 530"/>
              <a:gd name="T50" fmla="*/ 485 w 800"/>
              <a:gd name="T51" fmla="*/ 59 h 530"/>
              <a:gd name="T52" fmla="*/ 637 w 800"/>
              <a:gd name="T53" fmla="*/ 59 h 530"/>
              <a:gd name="T54" fmla="*/ 667 w 800"/>
              <a:gd name="T55" fmla="*/ 30 h 530"/>
              <a:gd name="T56" fmla="*/ 637 w 800"/>
              <a:gd name="T57" fmla="*/ 0 h 530"/>
              <a:gd name="T58" fmla="*/ 457 w 800"/>
              <a:gd name="T59" fmla="*/ 0 h 530"/>
              <a:gd name="T60" fmla="*/ 376 w 800"/>
              <a:gd name="T61" fmla="*/ 47 h 530"/>
              <a:gd name="T62" fmla="*/ 309 w 800"/>
              <a:gd name="T63" fmla="*/ 162 h 530"/>
              <a:gd name="T64" fmla="*/ 252 w 800"/>
              <a:gd name="T65" fmla="*/ 162 h 530"/>
              <a:gd name="T66" fmla="*/ 215 w 800"/>
              <a:gd name="T67" fmla="*/ 199 h 530"/>
              <a:gd name="T68" fmla="*/ 215 w 800"/>
              <a:gd name="T69" fmla="*/ 255 h 530"/>
              <a:gd name="T70" fmla="*/ 108 w 800"/>
              <a:gd name="T71" fmla="*/ 224 h 530"/>
              <a:gd name="T72" fmla="*/ 92 w 800"/>
              <a:gd name="T73" fmla="*/ 226 h 530"/>
              <a:gd name="T74" fmla="*/ 85 w 800"/>
              <a:gd name="T75" fmla="*/ 240 h 530"/>
              <a:gd name="T76" fmla="*/ 85 w 800"/>
              <a:gd name="T77" fmla="*/ 452 h 530"/>
              <a:gd name="T78" fmla="*/ 92 w 800"/>
              <a:gd name="T79" fmla="*/ 466 h 530"/>
              <a:gd name="T80" fmla="*/ 108 w 800"/>
              <a:gd name="T81" fmla="*/ 469 h 530"/>
              <a:gd name="T82" fmla="*/ 215 w 800"/>
              <a:gd name="T83" fmla="*/ 438 h 530"/>
              <a:gd name="T84" fmla="*/ 215 w 800"/>
              <a:gd name="T85" fmla="*/ 493 h 530"/>
              <a:gd name="T86" fmla="*/ 252 w 800"/>
              <a:gd name="T87" fmla="*/ 530 h 530"/>
              <a:gd name="T88" fmla="*/ 667 w 800"/>
              <a:gd name="T89" fmla="*/ 530 h 530"/>
              <a:gd name="T90" fmla="*/ 704 w 800"/>
              <a:gd name="T91" fmla="*/ 493 h 530"/>
              <a:gd name="T92" fmla="*/ 704 w 800"/>
              <a:gd name="T93" fmla="*/ 325 h 530"/>
              <a:gd name="T94" fmla="*/ 766 w 800"/>
              <a:gd name="T95" fmla="*/ 325 h 530"/>
              <a:gd name="T96" fmla="*/ 783 w 800"/>
              <a:gd name="T97" fmla="*/ 342 h 530"/>
              <a:gd name="T98" fmla="*/ 800 w 800"/>
              <a:gd name="T99" fmla="*/ 325 h 530"/>
              <a:gd name="T100" fmla="*/ 800 w 800"/>
              <a:gd name="T101" fmla="*/ 217 h 530"/>
              <a:gd name="T102" fmla="*/ 783 w 800"/>
              <a:gd name="T103" fmla="*/ 200 h 5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800" h="530">
                <a:moveTo>
                  <a:pt x="47" y="217"/>
                </a:moveTo>
                <a:lnTo>
                  <a:pt x="17" y="217"/>
                </a:lnTo>
                <a:cubicBezTo>
                  <a:pt x="8" y="217"/>
                  <a:pt x="0" y="225"/>
                  <a:pt x="0" y="234"/>
                </a:cubicBezTo>
                <a:lnTo>
                  <a:pt x="0" y="458"/>
                </a:lnTo>
                <a:cubicBezTo>
                  <a:pt x="0" y="468"/>
                  <a:pt x="8" y="476"/>
                  <a:pt x="17" y="476"/>
                </a:cubicBezTo>
                <a:lnTo>
                  <a:pt x="47" y="476"/>
                </a:lnTo>
                <a:cubicBezTo>
                  <a:pt x="56" y="476"/>
                  <a:pt x="64" y="468"/>
                  <a:pt x="64" y="458"/>
                </a:cubicBezTo>
                <a:lnTo>
                  <a:pt x="64" y="234"/>
                </a:lnTo>
                <a:cubicBezTo>
                  <a:pt x="64" y="225"/>
                  <a:pt x="56" y="217"/>
                  <a:pt x="47" y="217"/>
                </a:cubicBezTo>
                <a:close/>
                <a:moveTo>
                  <a:pt x="599" y="475"/>
                </a:moveTo>
                <a:cubicBezTo>
                  <a:pt x="581" y="475"/>
                  <a:pt x="567" y="460"/>
                  <a:pt x="567" y="442"/>
                </a:cubicBezTo>
                <a:cubicBezTo>
                  <a:pt x="567" y="424"/>
                  <a:pt x="581" y="409"/>
                  <a:pt x="599" y="409"/>
                </a:cubicBezTo>
                <a:cubicBezTo>
                  <a:pt x="617" y="409"/>
                  <a:pt x="632" y="424"/>
                  <a:pt x="632" y="442"/>
                </a:cubicBezTo>
                <a:cubicBezTo>
                  <a:pt x="632" y="460"/>
                  <a:pt x="617" y="475"/>
                  <a:pt x="599" y="475"/>
                </a:cubicBezTo>
                <a:close/>
                <a:moveTo>
                  <a:pt x="498" y="466"/>
                </a:moveTo>
                <a:cubicBezTo>
                  <a:pt x="485" y="466"/>
                  <a:pt x="474" y="456"/>
                  <a:pt x="474" y="442"/>
                </a:cubicBezTo>
                <a:cubicBezTo>
                  <a:pt x="474" y="429"/>
                  <a:pt x="485" y="418"/>
                  <a:pt x="498" y="418"/>
                </a:cubicBezTo>
                <a:cubicBezTo>
                  <a:pt x="511" y="418"/>
                  <a:pt x="522" y="429"/>
                  <a:pt x="522" y="442"/>
                </a:cubicBezTo>
                <a:cubicBezTo>
                  <a:pt x="522" y="456"/>
                  <a:pt x="511" y="466"/>
                  <a:pt x="498" y="466"/>
                </a:cubicBezTo>
                <a:close/>
                <a:moveTo>
                  <a:pt x="783" y="200"/>
                </a:moveTo>
                <a:cubicBezTo>
                  <a:pt x="774" y="200"/>
                  <a:pt x="766" y="208"/>
                  <a:pt x="766" y="217"/>
                </a:cubicBezTo>
                <a:lnTo>
                  <a:pt x="704" y="217"/>
                </a:lnTo>
                <a:lnTo>
                  <a:pt x="704" y="199"/>
                </a:lnTo>
                <a:cubicBezTo>
                  <a:pt x="704" y="179"/>
                  <a:pt x="688" y="162"/>
                  <a:pt x="667" y="162"/>
                </a:cubicBezTo>
                <a:lnTo>
                  <a:pt x="427" y="162"/>
                </a:lnTo>
                <a:lnTo>
                  <a:pt x="485" y="59"/>
                </a:lnTo>
                <a:lnTo>
                  <a:pt x="637" y="59"/>
                </a:lnTo>
                <a:cubicBezTo>
                  <a:pt x="654" y="59"/>
                  <a:pt x="667" y="46"/>
                  <a:pt x="667" y="30"/>
                </a:cubicBezTo>
                <a:cubicBezTo>
                  <a:pt x="667" y="14"/>
                  <a:pt x="653" y="0"/>
                  <a:pt x="637" y="0"/>
                </a:cubicBezTo>
                <a:lnTo>
                  <a:pt x="457" y="0"/>
                </a:lnTo>
                <a:cubicBezTo>
                  <a:pt x="424" y="0"/>
                  <a:pt x="393" y="18"/>
                  <a:pt x="376" y="47"/>
                </a:cubicBezTo>
                <a:lnTo>
                  <a:pt x="309" y="162"/>
                </a:lnTo>
                <a:lnTo>
                  <a:pt x="252" y="162"/>
                </a:lnTo>
                <a:cubicBezTo>
                  <a:pt x="231" y="162"/>
                  <a:pt x="215" y="179"/>
                  <a:pt x="215" y="199"/>
                </a:cubicBezTo>
                <a:lnTo>
                  <a:pt x="215" y="255"/>
                </a:lnTo>
                <a:lnTo>
                  <a:pt x="108" y="224"/>
                </a:lnTo>
                <a:cubicBezTo>
                  <a:pt x="103" y="222"/>
                  <a:pt x="97" y="223"/>
                  <a:pt x="92" y="226"/>
                </a:cubicBezTo>
                <a:cubicBezTo>
                  <a:pt x="88" y="230"/>
                  <a:pt x="85" y="235"/>
                  <a:pt x="85" y="240"/>
                </a:cubicBezTo>
                <a:lnTo>
                  <a:pt x="85" y="452"/>
                </a:lnTo>
                <a:cubicBezTo>
                  <a:pt x="85" y="458"/>
                  <a:pt x="88" y="463"/>
                  <a:pt x="92" y="466"/>
                </a:cubicBezTo>
                <a:cubicBezTo>
                  <a:pt x="97" y="469"/>
                  <a:pt x="103" y="471"/>
                  <a:pt x="108" y="469"/>
                </a:cubicBezTo>
                <a:lnTo>
                  <a:pt x="215" y="438"/>
                </a:lnTo>
                <a:lnTo>
                  <a:pt x="215" y="493"/>
                </a:lnTo>
                <a:cubicBezTo>
                  <a:pt x="215" y="514"/>
                  <a:pt x="231" y="530"/>
                  <a:pt x="252" y="530"/>
                </a:cubicBezTo>
                <a:lnTo>
                  <a:pt x="667" y="530"/>
                </a:lnTo>
                <a:cubicBezTo>
                  <a:pt x="688" y="530"/>
                  <a:pt x="704" y="514"/>
                  <a:pt x="704" y="493"/>
                </a:cubicBezTo>
                <a:lnTo>
                  <a:pt x="704" y="325"/>
                </a:lnTo>
                <a:lnTo>
                  <a:pt x="766" y="325"/>
                </a:lnTo>
                <a:cubicBezTo>
                  <a:pt x="766" y="334"/>
                  <a:pt x="774" y="342"/>
                  <a:pt x="783" y="342"/>
                </a:cubicBezTo>
                <a:cubicBezTo>
                  <a:pt x="792" y="342"/>
                  <a:pt x="800" y="334"/>
                  <a:pt x="800" y="325"/>
                </a:cubicBezTo>
                <a:lnTo>
                  <a:pt x="800" y="217"/>
                </a:lnTo>
                <a:cubicBezTo>
                  <a:pt x="800" y="208"/>
                  <a:pt x="792" y="200"/>
                  <a:pt x="783" y="2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5775964" y="5222244"/>
            <a:ext cx="256539" cy="259080"/>
          </a:xfrm>
          <a:custGeom>
            <a:avLst/>
            <a:gdLst>
              <a:gd name="T0" fmla="*/ 269 w 530"/>
              <a:gd name="T1" fmla="*/ 493 h 531"/>
              <a:gd name="T2" fmla="*/ 385 w 530"/>
              <a:gd name="T3" fmla="*/ 290 h 531"/>
              <a:gd name="T4" fmla="*/ 449 w 530"/>
              <a:gd name="T5" fmla="*/ 400 h 531"/>
              <a:gd name="T6" fmla="*/ 269 w 530"/>
              <a:gd name="T7" fmla="*/ 493 h 531"/>
              <a:gd name="T8" fmla="*/ 69 w 530"/>
              <a:gd name="T9" fmla="*/ 381 h 531"/>
              <a:gd name="T10" fmla="*/ 304 w 530"/>
              <a:gd name="T11" fmla="*/ 381 h 531"/>
              <a:gd name="T12" fmla="*/ 241 w 530"/>
              <a:gd name="T13" fmla="*/ 492 h 531"/>
              <a:gd name="T14" fmla="*/ 69 w 530"/>
              <a:gd name="T15" fmla="*/ 381 h 531"/>
              <a:gd name="T16" fmla="*/ 67 w 530"/>
              <a:gd name="T17" fmla="*/ 154 h 531"/>
              <a:gd name="T18" fmla="*/ 184 w 530"/>
              <a:gd name="T19" fmla="*/ 357 h 531"/>
              <a:gd name="T20" fmla="*/ 57 w 530"/>
              <a:gd name="T21" fmla="*/ 357 h 531"/>
              <a:gd name="T22" fmla="*/ 37 w 530"/>
              <a:gd name="T23" fmla="*/ 265 h 531"/>
              <a:gd name="T24" fmla="*/ 67 w 530"/>
              <a:gd name="T25" fmla="*/ 154 h 531"/>
              <a:gd name="T26" fmla="*/ 262 w 530"/>
              <a:gd name="T27" fmla="*/ 38 h 531"/>
              <a:gd name="T28" fmla="*/ 146 w 530"/>
              <a:gd name="T29" fmla="*/ 241 h 531"/>
              <a:gd name="T30" fmla="*/ 82 w 530"/>
              <a:gd name="T31" fmla="*/ 131 h 531"/>
              <a:gd name="T32" fmla="*/ 262 w 530"/>
              <a:gd name="T33" fmla="*/ 38 h 531"/>
              <a:gd name="T34" fmla="*/ 461 w 530"/>
              <a:gd name="T35" fmla="*/ 150 h 531"/>
              <a:gd name="T36" fmla="*/ 226 w 530"/>
              <a:gd name="T37" fmla="*/ 150 h 531"/>
              <a:gd name="T38" fmla="*/ 289 w 530"/>
              <a:gd name="T39" fmla="*/ 39 h 531"/>
              <a:gd name="T40" fmla="*/ 461 w 530"/>
              <a:gd name="T41" fmla="*/ 150 h 531"/>
              <a:gd name="T42" fmla="*/ 346 w 530"/>
              <a:gd name="T43" fmla="*/ 174 h 531"/>
              <a:gd name="T44" fmla="*/ 474 w 530"/>
              <a:gd name="T45" fmla="*/ 174 h 531"/>
              <a:gd name="T46" fmla="*/ 493 w 530"/>
              <a:gd name="T47" fmla="*/ 265 h 531"/>
              <a:gd name="T48" fmla="*/ 464 w 530"/>
              <a:gd name="T49" fmla="*/ 377 h 531"/>
              <a:gd name="T50" fmla="*/ 346 w 530"/>
              <a:gd name="T51" fmla="*/ 174 h 531"/>
              <a:gd name="T52" fmla="*/ 265 w 530"/>
              <a:gd name="T53" fmla="*/ 0 h 531"/>
              <a:gd name="T54" fmla="*/ 0 w 530"/>
              <a:gd name="T55" fmla="*/ 265 h 531"/>
              <a:gd name="T56" fmla="*/ 265 w 530"/>
              <a:gd name="T57" fmla="*/ 531 h 531"/>
              <a:gd name="T58" fmla="*/ 530 w 530"/>
              <a:gd name="T59" fmla="*/ 265 h 531"/>
              <a:gd name="T60" fmla="*/ 265 w 530"/>
              <a:gd name="T61" fmla="*/ 0 h 5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30" h="531">
                <a:moveTo>
                  <a:pt x="269" y="493"/>
                </a:moveTo>
                <a:lnTo>
                  <a:pt x="385" y="290"/>
                </a:lnTo>
                <a:lnTo>
                  <a:pt x="449" y="400"/>
                </a:lnTo>
                <a:cubicBezTo>
                  <a:pt x="408" y="455"/>
                  <a:pt x="342" y="492"/>
                  <a:pt x="269" y="493"/>
                </a:cubicBezTo>
                <a:close/>
                <a:moveTo>
                  <a:pt x="69" y="381"/>
                </a:moveTo>
                <a:lnTo>
                  <a:pt x="304" y="381"/>
                </a:lnTo>
                <a:lnTo>
                  <a:pt x="241" y="492"/>
                </a:lnTo>
                <a:cubicBezTo>
                  <a:pt x="168" y="484"/>
                  <a:pt x="105" y="442"/>
                  <a:pt x="69" y="381"/>
                </a:cubicBezTo>
                <a:close/>
                <a:moveTo>
                  <a:pt x="67" y="154"/>
                </a:moveTo>
                <a:lnTo>
                  <a:pt x="184" y="357"/>
                </a:lnTo>
                <a:lnTo>
                  <a:pt x="57" y="357"/>
                </a:lnTo>
                <a:cubicBezTo>
                  <a:pt x="44" y="329"/>
                  <a:pt x="37" y="298"/>
                  <a:pt x="37" y="265"/>
                </a:cubicBezTo>
                <a:cubicBezTo>
                  <a:pt x="37" y="225"/>
                  <a:pt x="48" y="187"/>
                  <a:pt x="67" y="154"/>
                </a:cubicBezTo>
                <a:close/>
                <a:moveTo>
                  <a:pt x="262" y="38"/>
                </a:moveTo>
                <a:lnTo>
                  <a:pt x="146" y="241"/>
                </a:lnTo>
                <a:lnTo>
                  <a:pt x="82" y="131"/>
                </a:lnTo>
                <a:cubicBezTo>
                  <a:pt x="122" y="75"/>
                  <a:pt x="188" y="39"/>
                  <a:pt x="262" y="38"/>
                </a:cubicBezTo>
                <a:close/>
                <a:moveTo>
                  <a:pt x="461" y="150"/>
                </a:moveTo>
                <a:lnTo>
                  <a:pt x="226" y="150"/>
                </a:lnTo>
                <a:lnTo>
                  <a:pt x="289" y="39"/>
                </a:lnTo>
                <a:cubicBezTo>
                  <a:pt x="362" y="47"/>
                  <a:pt x="425" y="89"/>
                  <a:pt x="461" y="150"/>
                </a:cubicBezTo>
                <a:close/>
                <a:moveTo>
                  <a:pt x="346" y="174"/>
                </a:moveTo>
                <a:lnTo>
                  <a:pt x="474" y="174"/>
                </a:lnTo>
                <a:cubicBezTo>
                  <a:pt x="486" y="202"/>
                  <a:pt x="493" y="233"/>
                  <a:pt x="493" y="265"/>
                </a:cubicBezTo>
                <a:cubicBezTo>
                  <a:pt x="493" y="306"/>
                  <a:pt x="482" y="344"/>
                  <a:pt x="464" y="377"/>
                </a:cubicBezTo>
                <a:lnTo>
                  <a:pt x="346" y="174"/>
                </a:lnTo>
                <a:close/>
                <a:moveTo>
                  <a:pt x="265" y="0"/>
                </a:moveTo>
                <a:cubicBezTo>
                  <a:pt x="119" y="0"/>
                  <a:pt x="0" y="119"/>
                  <a:pt x="0" y="265"/>
                </a:cubicBezTo>
                <a:cubicBezTo>
                  <a:pt x="0" y="412"/>
                  <a:pt x="119" y="531"/>
                  <a:pt x="265" y="531"/>
                </a:cubicBezTo>
                <a:cubicBezTo>
                  <a:pt x="411" y="531"/>
                  <a:pt x="530" y="412"/>
                  <a:pt x="530" y="265"/>
                </a:cubicBezTo>
                <a:cubicBezTo>
                  <a:pt x="530" y="119"/>
                  <a:pt x="411" y="0"/>
                  <a:pt x="2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16"/>
          <p:cNvSpPr>
            <a:spLocks noEditPoints="1"/>
          </p:cNvSpPr>
          <p:nvPr/>
        </p:nvSpPr>
        <p:spPr bwMode="auto">
          <a:xfrm>
            <a:off x="14452601" y="1427483"/>
            <a:ext cx="393701" cy="241299"/>
          </a:xfrm>
          <a:custGeom>
            <a:avLst/>
            <a:gdLst>
              <a:gd name="T0" fmla="*/ 407 w 814"/>
              <a:gd name="T1" fmla="*/ 456 h 501"/>
              <a:gd name="T2" fmla="*/ 58 w 814"/>
              <a:gd name="T3" fmla="*/ 251 h 501"/>
              <a:gd name="T4" fmla="*/ 407 w 814"/>
              <a:gd name="T5" fmla="*/ 46 h 501"/>
              <a:gd name="T6" fmla="*/ 757 w 814"/>
              <a:gd name="T7" fmla="*/ 251 h 501"/>
              <a:gd name="T8" fmla="*/ 407 w 814"/>
              <a:gd name="T9" fmla="*/ 456 h 501"/>
              <a:gd name="T10" fmla="*/ 391 w 814"/>
              <a:gd name="T11" fmla="*/ 195 h 501"/>
              <a:gd name="T12" fmla="*/ 352 w 814"/>
              <a:gd name="T13" fmla="*/ 235 h 501"/>
              <a:gd name="T14" fmla="*/ 338 w 814"/>
              <a:gd name="T15" fmla="*/ 248 h 501"/>
              <a:gd name="T16" fmla="*/ 324 w 814"/>
              <a:gd name="T17" fmla="*/ 235 h 501"/>
              <a:gd name="T18" fmla="*/ 391 w 814"/>
              <a:gd name="T19" fmla="*/ 168 h 501"/>
              <a:gd name="T20" fmla="*/ 405 w 814"/>
              <a:gd name="T21" fmla="*/ 182 h 501"/>
              <a:gd name="T22" fmla="*/ 391 w 814"/>
              <a:gd name="T23" fmla="*/ 195 h 501"/>
              <a:gd name="T24" fmla="*/ 407 w 814"/>
              <a:gd name="T25" fmla="*/ 130 h 501"/>
              <a:gd name="T26" fmla="*/ 287 w 814"/>
              <a:gd name="T27" fmla="*/ 251 h 501"/>
              <a:gd name="T28" fmla="*/ 407 w 814"/>
              <a:gd name="T29" fmla="*/ 371 h 501"/>
              <a:gd name="T30" fmla="*/ 528 w 814"/>
              <a:gd name="T31" fmla="*/ 251 h 501"/>
              <a:gd name="T32" fmla="*/ 407 w 814"/>
              <a:gd name="T33" fmla="*/ 130 h 501"/>
              <a:gd name="T34" fmla="*/ 407 w 814"/>
              <a:gd name="T35" fmla="*/ 401 h 501"/>
              <a:gd name="T36" fmla="*/ 257 w 814"/>
              <a:gd name="T37" fmla="*/ 251 h 501"/>
              <a:gd name="T38" fmla="*/ 407 w 814"/>
              <a:gd name="T39" fmla="*/ 101 h 501"/>
              <a:gd name="T40" fmla="*/ 557 w 814"/>
              <a:gd name="T41" fmla="*/ 251 h 501"/>
              <a:gd name="T42" fmla="*/ 407 w 814"/>
              <a:gd name="T43" fmla="*/ 401 h 501"/>
              <a:gd name="T44" fmla="*/ 407 w 814"/>
              <a:gd name="T45" fmla="*/ 55 h 501"/>
              <a:gd name="T46" fmla="*/ 212 w 814"/>
              <a:gd name="T47" fmla="*/ 251 h 501"/>
              <a:gd name="T48" fmla="*/ 407 w 814"/>
              <a:gd name="T49" fmla="*/ 446 h 501"/>
              <a:gd name="T50" fmla="*/ 603 w 814"/>
              <a:gd name="T51" fmla="*/ 251 h 501"/>
              <a:gd name="T52" fmla="*/ 407 w 814"/>
              <a:gd name="T53" fmla="*/ 55 h 501"/>
              <a:gd name="T54" fmla="*/ 804 w 814"/>
              <a:gd name="T55" fmla="*/ 237 h 501"/>
              <a:gd name="T56" fmla="*/ 689 w 814"/>
              <a:gd name="T57" fmla="*/ 119 h 501"/>
              <a:gd name="T58" fmla="*/ 407 w 814"/>
              <a:gd name="T59" fmla="*/ 0 h 501"/>
              <a:gd name="T60" fmla="*/ 125 w 814"/>
              <a:gd name="T61" fmla="*/ 119 h 501"/>
              <a:gd name="T62" fmla="*/ 10 w 814"/>
              <a:gd name="T63" fmla="*/ 237 h 501"/>
              <a:gd name="T64" fmla="*/ 0 w 814"/>
              <a:gd name="T65" fmla="*/ 251 h 501"/>
              <a:gd name="T66" fmla="*/ 10 w 814"/>
              <a:gd name="T67" fmla="*/ 264 h 501"/>
              <a:gd name="T68" fmla="*/ 125 w 814"/>
              <a:gd name="T69" fmla="*/ 382 h 501"/>
              <a:gd name="T70" fmla="*/ 407 w 814"/>
              <a:gd name="T71" fmla="*/ 501 h 501"/>
              <a:gd name="T72" fmla="*/ 689 w 814"/>
              <a:gd name="T73" fmla="*/ 382 h 501"/>
              <a:gd name="T74" fmla="*/ 804 w 814"/>
              <a:gd name="T75" fmla="*/ 264 h 501"/>
              <a:gd name="T76" fmla="*/ 814 w 814"/>
              <a:gd name="T77" fmla="*/ 251 h 501"/>
              <a:gd name="T78" fmla="*/ 804 w 814"/>
              <a:gd name="T79" fmla="*/ 237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814" h="501">
                <a:moveTo>
                  <a:pt x="407" y="456"/>
                </a:moveTo>
                <a:cubicBezTo>
                  <a:pt x="241" y="456"/>
                  <a:pt x="97" y="299"/>
                  <a:pt x="58" y="251"/>
                </a:cubicBezTo>
                <a:cubicBezTo>
                  <a:pt x="97" y="203"/>
                  <a:pt x="241" y="46"/>
                  <a:pt x="407" y="46"/>
                </a:cubicBezTo>
                <a:cubicBezTo>
                  <a:pt x="573" y="46"/>
                  <a:pt x="717" y="203"/>
                  <a:pt x="757" y="251"/>
                </a:cubicBezTo>
                <a:cubicBezTo>
                  <a:pt x="717" y="299"/>
                  <a:pt x="574" y="456"/>
                  <a:pt x="407" y="456"/>
                </a:cubicBezTo>
                <a:close/>
                <a:moveTo>
                  <a:pt x="391" y="195"/>
                </a:moveTo>
                <a:cubicBezTo>
                  <a:pt x="369" y="195"/>
                  <a:pt x="352" y="213"/>
                  <a:pt x="352" y="235"/>
                </a:cubicBezTo>
                <a:cubicBezTo>
                  <a:pt x="352" y="242"/>
                  <a:pt x="346" y="248"/>
                  <a:pt x="338" y="248"/>
                </a:cubicBezTo>
                <a:cubicBezTo>
                  <a:pt x="331" y="248"/>
                  <a:pt x="324" y="242"/>
                  <a:pt x="324" y="235"/>
                </a:cubicBezTo>
                <a:cubicBezTo>
                  <a:pt x="324" y="198"/>
                  <a:pt x="354" y="168"/>
                  <a:pt x="391" y="168"/>
                </a:cubicBezTo>
                <a:cubicBezTo>
                  <a:pt x="399" y="168"/>
                  <a:pt x="405" y="174"/>
                  <a:pt x="405" y="182"/>
                </a:cubicBezTo>
                <a:cubicBezTo>
                  <a:pt x="405" y="189"/>
                  <a:pt x="399" y="195"/>
                  <a:pt x="391" y="195"/>
                </a:cubicBezTo>
                <a:close/>
                <a:moveTo>
                  <a:pt x="407" y="130"/>
                </a:moveTo>
                <a:cubicBezTo>
                  <a:pt x="341" y="130"/>
                  <a:pt x="287" y="184"/>
                  <a:pt x="287" y="251"/>
                </a:cubicBezTo>
                <a:cubicBezTo>
                  <a:pt x="287" y="317"/>
                  <a:pt x="341" y="371"/>
                  <a:pt x="407" y="371"/>
                </a:cubicBezTo>
                <a:cubicBezTo>
                  <a:pt x="474" y="371"/>
                  <a:pt x="528" y="317"/>
                  <a:pt x="528" y="251"/>
                </a:cubicBezTo>
                <a:cubicBezTo>
                  <a:pt x="528" y="184"/>
                  <a:pt x="474" y="130"/>
                  <a:pt x="407" y="130"/>
                </a:cubicBezTo>
                <a:close/>
                <a:moveTo>
                  <a:pt x="407" y="401"/>
                </a:moveTo>
                <a:cubicBezTo>
                  <a:pt x="325" y="401"/>
                  <a:pt x="257" y="334"/>
                  <a:pt x="257" y="251"/>
                </a:cubicBezTo>
                <a:cubicBezTo>
                  <a:pt x="257" y="168"/>
                  <a:pt x="325" y="101"/>
                  <a:pt x="407" y="101"/>
                </a:cubicBezTo>
                <a:cubicBezTo>
                  <a:pt x="490" y="101"/>
                  <a:pt x="557" y="168"/>
                  <a:pt x="557" y="251"/>
                </a:cubicBezTo>
                <a:cubicBezTo>
                  <a:pt x="557" y="334"/>
                  <a:pt x="490" y="401"/>
                  <a:pt x="407" y="401"/>
                </a:cubicBezTo>
                <a:close/>
                <a:moveTo>
                  <a:pt x="407" y="55"/>
                </a:moveTo>
                <a:cubicBezTo>
                  <a:pt x="299" y="55"/>
                  <a:pt x="212" y="143"/>
                  <a:pt x="212" y="251"/>
                </a:cubicBezTo>
                <a:cubicBezTo>
                  <a:pt x="212" y="359"/>
                  <a:pt x="299" y="446"/>
                  <a:pt x="407" y="446"/>
                </a:cubicBezTo>
                <a:cubicBezTo>
                  <a:pt x="515" y="446"/>
                  <a:pt x="603" y="359"/>
                  <a:pt x="603" y="251"/>
                </a:cubicBezTo>
                <a:cubicBezTo>
                  <a:pt x="603" y="143"/>
                  <a:pt x="515" y="55"/>
                  <a:pt x="407" y="55"/>
                </a:cubicBezTo>
                <a:close/>
                <a:moveTo>
                  <a:pt x="804" y="237"/>
                </a:moveTo>
                <a:cubicBezTo>
                  <a:pt x="802" y="235"/>
                  <a:pt x="759" y="177"/>
                  <a:pt x="689" y="119"/>
                </a:cubicBezTo>
                <a:cubicBezTo>
                  <a:pt x="596" y="41"/>
                  <a:pt x="498" y="0"/>
                  <a:pt x="407" y="0"/>
                </a:cubicBezTo>
                <a:cubicBezTo>
                  <a:pt x="316" y="0"/>
                  <a:pt x="219" y="41"/>
                  <a:pt x="125" y="119"/>
                </a:cubicBezTo>
                <a:cubicBezTo>
                  <a:pt x="55" y="177"/>
                  <a:pt x="12" y="235"/>
                  <a:pt x="10" y="237"/>
                </a:cubicBezTo>
                <a:lnTo>
                  <a:pt x="0" y="251"/>
                </a:lnTo>
                <a:lnTo>
                  <a:pt x="10" y="264"/>
                </a:lnTo>
                <a:cubicBezTo>
                  <a:pt x="12" y="267"/>
                  <a:pt x="55" y="324"/>
                  <a:pt x="125" y="382"/>
                </a:cubicBezTo>
                <a:cubicBezTo>
                  <a:pt x="219" y="460"/>
                  <a:pt x="316" y="501"/>
                  <a:pt x="407" y="501"/>
                </a:cubicBezTo>
                <a:cubicBezTo>
                  <a:pt x="498" y="501"/>
                  <a:pt x="596" y="460"/>
                  <a:pt x="689" y="382"/>
                </a:cubicBezTo>
                <a:cubicBezTo>
                  <a:pt x="759" y="324"/>
                  <a:pt x="802" y="267"/>
                  <a:pt x="804" y="264"/>
                </a:cubicBezTo>
                <a:lnTo>
                  <a:pt x="814" y="251"/>
                </a:lnTo>
                <a:lnTo>
                  <a:pt x="804" y="2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" name="Freeform 17"/>
          <p:cNvSpPr>
            <a:spLocks noEditPoints="1"/>
          </p:cNvSpPr>
          <p:nvPr/>
        </p:nvSpPr>
        <p:spPr bwMode="auto">
          <a:xfrm>
            <a:off x="6319522" y="5217164"/>
            <a:ext cx="353061" cy="269240"/>
          </a:xfrm>
          <a:custGeom>
            <a:avLst/>
            <a:gdLst>
              <a:gd name="T0" fmla="*/ 62 w 733"/>
              <a:gd name="T1" fmla="*/ 518 h 551"/>
              <a:gd name="T2" fmla="*/ 33 w 733"/>
              <a:gd name="T3" fmla="*/ 410 h 551"/>
              <a:gd name="T4" fmla="*/ 366 w 733"/>
              <a:gd name="T5" fmla="*/ 475 h 551"/>
              <a:gd name="T6" fmla="*/ 700 w 733"/>
              <a:gd name="T7" fmla="*/ 410 h 551"/>
              <a:gd name="T8" fmla="*/ 671 w 733"/>
              <a:gd name="T9" fmla="*/ 518 h 551"/>
              <a:gd name="T10" fmla="*/ 264 w 733"/>
              <a:gd name="T11" fmla="*/ 306 h 551"/>
              <a:gd name="T12" fmla="*/ 469 w 733"/>
              <a:gd name="T13" fmla="*/ 306 h 551"/>
              <a:gd name="T14" fmla="*/ 366 w 733"/>
              <a:gd name="T15" fmla="*/ 190 h 551"/>
              <a:gd name="T16" fmla="*/ 366 w 733"/>
              <a:gd name="T17" fmla="*/ 421 h 551"/>
              <a:gd name="T18" fmla="*/ 366 w 733"/>
              <a:gd name="T19" fmla="*/ 190 h 551"/>
              <a:gd name="T20" fmla="*/ 675 w 733"/>
              <a:gd name="T21" fmla="*/ 137 h 551"/>
              <a:gd name="T22" fmla="*/ 626 w 733"/>
              <a:gd name="T23" fmla="*/ 137 h 551"/>
              <a:gd name="T24" fmla="*/ 650 w 733"/>
              <a:gd name="T25" fmla="*/ 445 h 551"/>
              <a:gd name="T26" fmla="*/ 650 w 733"/>
              <a:gd name="T27" fmla="*/ 494 h 551"/>
              <a:gd name="T28" fmla="*/ 650 w 733"/>
              <a:gd name="T29" fmla="*/ 445 h 551"/>
              <a:gd name="T30" fmla="*/ 59 w 733"/>
              <a:gd name="T31" fmla="*/ 469 h 551"/>
              <a:gd name="T32" fmla="*/ 108 w 733"/>
              <a:gd name="T33" fmla="*/ 469 h 551"/>
              <a:gd name="T34" fmla="*/ 83 w 733"/>
              <a:gd name="T35" fmla="*/ 161 h 551"/>
              <a:gd name="T36" fmla="*/ 83 w 733"/>
              <a:gd name="T37" fmla="*/ 112 h 551"/>
              <a:gd name="T38" fmla="*/ 83 w 733"/>
              <a:gd name="T39" fmla="*/ 161 h 551"/>
              <a:gd name="T40" fmla="*/ 366 w 733"/>
              <a:gd name="T41" fmla="*/ 442 h 551"/>
              <a:gd name="T42" fmla="*/ 366 w 733"/>
              <a:gd name="T43" fmla="*/ 170 h 551"/>
              <a:gd name="T44" fmla="*/ 62 w 733"/>
              <a:gd name="T45" fmla="*/ 93 h 551"/>
              <a:gd name="T46" fmla="*/ 700 w 733"/>
              <a:gd name="T47" fmla="*/ 122 h 551"/>
              <a:gd name="T48" fmla="*/ 500 w 733"/>
              <a:gd name="T49" fmla="*/ 202 h 551"/>
              <a:gd name="T50" fmla="*/ 233 w 733"/>
              <a:gd name="T51" fmla="*/ 202 h 551"/>
              <a:gd name="T52" fmla="*/ 33 w 733"/>
              <a:gd name="T53" fmla="*/ 122 h 551"/>
              <a:gd name="T54" fmla="*/ 671 w 733"/>
              <a:gd name="T55" fmla="*/ 60 h 551"/>
              <a:gd name="T56" fmla="*/ 215 w 733"/>
              <a:gd name="T57" fmla="*/ 45 h 551"/>
              <a:gd name="T58" fmla="*/ 110 w 733"/>
              <a:gd name="T59" fmla="*/ 0 h 551"/>
              <a:gd name="T60" fmla="*/ 64 w 733"/>
              <a:gd name="T61" fmla="*/ 60 h 551"/>
              <a:gd name="T62" fmla="*/ 0 w 733"/>
              <a:gd name="T63" fmla="*/ 122 h 551"/>
              <a:gd name="T64" fmla="*/ 62 w 733"/>
              <a:gd name="T65" fmla="*/ 551 h 551"/>
              <a:gd name="T66" fmla="*/ 733 w 733"/>
              <a:gd name="T67" fmla="*/ 489 h 551"/>
              <a:gd name="T68" fmla="*/ 671 w 733"/>
              <a:gd name="T69" fmla="*/ 60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3" h="551">
                <a:moveTo>
                  <a:pt x="671" y="518"/>
                </a:moveTo>
                <a:lnTo>
                  <a:pt x="62" y="518"/>
                </a:lnTo>
                <a:cubicBezTo>
                  <a:pt x="46" y="518"/>
                  <a:pt x="33" y="505"/>
                  <a:pt x="33" y="489"/>
                </a:cubicBezTo>
                <a:lnTo>
                  <a:pt x="33" y="410"/>
                </a:lnTo>
                <a:lnTo>
                  <a:pt x="233" y="410"/>
                </a:lnTo>
                <a:cubicBezTo>
                  <a:pt x="264" y="449"/>
                  <a:pt x="312" y="475"/>
                  <a:pt x="366" y="475"/>
                </a:cubicBezTo>
                <a:cubicBezTo>
                  <a:pt x="421" y="475"/>
                  <a:pt x="469" y="449"/>
                  <a:pt x="500" y="410"/>
                </a:cubicBezTo>
                <a:lnTo>
                  <a:pt x="700" y="410"/>
                </a:lnTo>
                <a:lnTo>
                  <a:pt x="700" y="489"/>
                </a:lnTo>
                <a:cubicBezTo>
                  <a:pt x="700" y="505"/>
                  <a:pt x="687" y="518"/>
                  <a:pt x="671" y="518"/>
                </a:cubicBezTo>
                <a:close/>
                <a:moveTo>
                  <a:pt x="366" y="409"/>
                </a:moveTo>
                <a:cubicBezTo>
                  <a:pt x="310" y="409"/>
                  <a:pt x="264" y="362"/>
                  <a:pt x="264" y="306"/>
                </a:cubicBezTo>
                <a:cubicBezTo>
                  <a:pt x="264" y="249"/>
                  <a:pt x="310" y="203"/>
                  <a:pt x="366" y="203"/>
                </a:cubicBezTo>
                <a:cubicBezTo>
                  <a:pt x="423" y="203"/>
                  <a:pt x="469" y="249"/>
                  <a:pt x="469" y="306"/>
                </a:cubicBezTo>
                <a:cubicBezTo>
                  <a:pt x="469" y="362"/>
                  <a:pt x="423" y="409"/>
                  <a:pt x="366" y="409"/>
                </a:cubicBezTo>
                <a:close/>
                <a:moveTo>
                  <a:pt x="366" y="190"/>
                </a:moveTo>
                <a:cubicBezTo>
                  <a:pt x="303" y="190"/>
                  <a:pt x="251" y="242"/>
                  <a:pt x="251" y="306"/>
                </a:cubicBezTo>
                <a:cubicBezTo>
                  <a:pt x="251" y="369"/>
                  <a:pt x="303" y="421"/>
                  <a:pt x="366" y="421"/>
                </a:cubicBezTo>
                <a:cubicBezTo>
                  <a:pt x="430" y="421"/>
                  <a:pt x="482" y="369"/>
                  <a:pt x="482" y="306"/>
                </a:cubicBezTo>
                <a:cubicBezTo>
                  <a:pt x="482" y="242"/>
                  <a:pt x="430" y="190"/>
                  <a:pt x="366" y="190"/>
                </a:cubicBezTo>
                <a:close/>
                <a:moveTo>
                  <a:pt x="650" y="161"/>
                </a:moveTo>
                <a:cubicBezTo>
                  <a:pt x="664" y="161"/>
                  <a:pt x="675" y="150"/>
                  <a:pt x="675" y="137"/>
                </a:cubicBezTo>
                <a:cubicBezTo>
                  <a:pt x="675" y="123"/>
                  <a:pt x="664" y="112"/>
                  <a:pt x="650" y="112"/>
                </a:cubicBezTo>
                <a:cubicBezTo>
                  <a:pt x="637" y="112"/>
                  <a:pt x="626" y="123"/>
                  <a:pt x="626" y="137"/>
                </a:cubicBezTo>
                <a:cubicBezTo>
                  <a:pt x="626" y="150"/>
                  <a:pt x="637" y="161"/>
                  <a:pt x="650" y="161"/>
                </a:cubicBezTo>
                <a:close/>
                <a:moveTo>
                  <a:pt x="650" y="445"/>
                </a:moveTo>
                <a:cubicBezTo>
                  <a:pt x="637" y="445"/>
                  <a:pt x="626" y="456"/>
                  <a:pt x="626" y="469"/>
                </a:cubicBezTo>
                <a:cubicBezTo>
                  <a:pt x="626" y="483"/>
                  <a:pt x="637" y="494"/>
                  <a:pt x="650" y="494"/>
                </a:cubicBezTo>
                <a:cubicBezTo>
                  <a:pt x="664" y="494"/>
                  <a:pt x="675" y="483"/>
                  <a:pt x="675" y="469"/>
                </a:cubicBezTo>
                <a:cubicBezTo>
                  <a:pt x="675" y="456"/>
                  <a:pt x="664" y="445"/>
                  <a:pt x="650" y="445"/>
                </a:cubicBezTo>
                <a:close/>
                <a:moveTo>
                  <a:pt x="83" y="445"/>
                </a:moveTo>
                <a:cubicBezTo>
                  <a:pt x="70" y="445"/>
                  <a:pt x="59" y="456"/>
                  <a:pt x="59" y="469"/>
                </a:cubicBezTo>
                <a:cubicBezTo>
                  <a:pt x="59" y="483"/>
                  <a:pt x="70" y="494"/>
                  <a:pt x="83" y="494"/>
                </a:cubicBezTo>
                <a:cubicBezTo>
                  <a:pt x="97" y="494"/>
                  <a:pt x="108" y="483"/>
                  <a:pt x="108" y="469"/>
                </a:cubicBezTo>
                <a:cubicBezTo>
                  <a:pt x="108" y="456"/>
                  <a:pt x="97" y="445"/>
                  <a:pt x="83" y="445"/>
                </a:cubicBezTo>
                <a:close/>
                <a:moveTo>
                  <a:pt x="83" y="161"/>
                </a:moveTo>
                <a:cubicBezTo>
                  <a:pt x="97" y="161"/>
                  <a:pt x="108" y="150"/>
                  <a:pt x="108" y="137"/>
                </a:cubicBezTo>
                <a:cubicBezTo>
                  <a:pt x="108" y="123"/>
                  <a:pt x="97" y="112"/>
                  <a:pt x="83" y="112"/>
                </a:cubicBezTo>
                <a:cubicBezTo>
                  <a:pt x="70" y="112"/>
                  <a:pt x="59" y="123"/>
                  <a:pt x="59" y="137"/>
                </a:cubicBezTo>
                <a:cubicBezTo>
                  <a:pt x="59" y="150"/>
                  <a:pt x="70" y="161"/>
                  <a:pt x="83" y="161"/>
                </a:cubicBezTo>
                <a:close/>
                <a:moveTo>
                  <a:pt x="503" y="306"/>
                </a:moveTo>
                <a:cubicBezTo>
                  <a:pt x="503" y="381"/>
                  <a:pt x="442" y="442"/>
                  <a:pt x="366" y="442"/>
                </a:cubicBezTo>
                <a:cubicBezTo>
                  <a:pt x="291" y="442"/>
                  <a:pt x="230" y="381"/>
                  <a:pt x="230" y="306"/>
                </a:cubicBezTo>
                <a:cubicBezTo>
                  <a:pt x="230" y="231"/>
                  <a:pt x="291" y="170"/>
                  <a:pt x="366" y="170"/>
                </a:cubicBezTo>
                <a:cubicBezTo>
                  <a:pt x="442" y="170"/>
                  <a:pt x="503" y="231"/>
                  <a:pt x="503" y="306"/>
                </a:cubicBezTo>
                <a:close/>
                <a:moveTo>
                  <a:pt x="62" y="93"/>
                </a:moveTo>
                <a:lnTo>
                  <a:pt x="671" y="93"/>
                </a:lnTo>
                <a:cubicBezTo>
                  <a:pt x="687" y="93"/>
                  <a:pt x="700" y="106"/>
                  <a:pt x="700" y="122"/>
                </a:cubicBezTo>
                <a:lnTo>
                  <a:pt x="700" y="202"/>
                </a:lnTo>
                <a:lnTo>
                  <a:pt x="500" y="202"/>
                </a:lnTo>
                <a:cubicBezTo>
                  <a:pt x="469" y="162"/>
                  <a:pt x="421" y="137"/>
                  <a:pt x="366" y="137"/>
                </a:cubicBezTo>
                <a:cubicBezTo>
                  <a:pt x="312" y="137"/>
                  <a:pt x="264" y="162"/>
                  <a:pt x="233" y="202"/>
                </a:cubicBezTo>
                <a:lnTo>
                  <a:pt x="33" y="202"/>
                </a:lnTo>
                <a:lnTo>
                  <a:pt x="33" y="122"/>
                </a:lnTo>
                <a:cubicBezTo>
                  <a:pt x="33" y="106"/>
                  <a:pt x="46" y="93"/>
                  <a:pt x="62" y="93"/>
                </a:cubicBezTo>
                <a:close/>
                <a:moveTo>
                  <a:pt x="671" y="60"/>
                </a:moveTo>
                <a:lnTo>
                  <a:pt x="215" y="60"/>
                </a:lnTo>
                <a:lnTo>
                  <a:pt x="215" y="45"/>
                </a:lnTo>
                <a:cubicBezTo>
                  <a:pt x="215" y="20"/>
                  <a:pt x="195" y="0"/>
                  <a:pt x="170" y="0"/>
                </a:cubicBezTo>
                <a:lnTo>
                  <a:pt x="110" y="0"/>
                </a:lnTo>
                <a:cubicBezTo>
                  <a:pt x="85" y="0"/>
                  <a:pt x="64" y="20"/>
                  <a:pt x="64" y="45"/>
                </a:cubicBezTo>
                <a:lnTo>
                  <a:pt x="64" y="60"/>
                </a:lnTo>
                <a:lnTo>
                  <a:pt x="62" y="60"/>
                </a:lnTo>
                <a:cubicBezTo>
                  <a:pt x="28" y="60"/>
                  <a:pt x="0" y="88"/>
                  <a:pt x="0" y="122"/>
                </a:cubicBezTo>
                <a:lnTo>
                  <a:pt x="0" y="489"/>
                </a:lnTo>
                <a:cubicBezTo>
                  <a:pt x="0" y="523"/>
                  <a:pt x="28" y="551"/>
                  <a:pt x="62" y="551"/>
                </a:cubicBezTo>
                <a:lnTo>
                  <a:pt x="671" y="551"/>
                </a:lnTo>
                <a:cubicBezTo>
                  <a:pt x="705" y="551"/>
                  <a:pt x="733" y="523"/>
                  <a:pt x="733" y="489"/>
                </a:cubicBezTo>
                <a:lnTo>
                  <a:pt x="733" y="122"/>
                </a:lnTo>
                <a:cubicBezTo>
                  <a:pt x="733" y="88"/>
                  <a:pt x="705" y="60"/>
                  <a:pt x="671" y="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Freeform 18"/>
          <p:cNvSpPr>
            <a:spLocks/>
          </p:cNvSpPr>
          <p:nvPr/>
        </p:nvSpPr>
        <p:spPr bwMode="auto">
          <a:xfrm>
            <a:off x="15176500" y="5722623"/>
            <a:ext cx="177800" cy="388619"/>
          </a:xfrm>
          <a:custGeom>
            <a:avLst/>
            <a:gdLst>
              <a:gd name="T0" fmla="*/ 182 w 364"/>
              <a:gd name="T1" fmla="*/ 800 h 800"/>
              <a:gd name="T2" fmla="*/ 0 w 364"/>
              <a:gd name="T3" fmla="*/ 618 h 800"/>
              <a:gd name="T4" fmla="*/ 0 w 364"/>
              <a:gd name="T5" fmla="*/ 71 h 800"/>
              <a:gd name="T6" fmla="*/ 72 w 364"/>
              <a:gd name="T7" fmla="*/ 0 h 800"/>
              <a:gd name="T8" fmla="*/ 225 w 364"/>
              <a:gd name="T9" fmla="*/ 0 h 800"/>
              <a:gd name="T10" fmla="*/ 296 w 364"/>
              <a:gd name="T11" fmla="*/ 70 h 800"/>
              <a:gd name="T12" fmla="*/ 296 w 364"/>
              <a:gd name="T13" fmla="*/ 538 h 800"/>
              <a:gd name="T14" fmla="*/ 180 w 364"/>
              <a:gd name="T15" fmla="*/ 654 h 800"/>
              <a:gd name="T16" fmla="*/ 64 w 364"/>
              <a:gd name="T17" fmla="*/ 538 h 800"/>
              <a:gd name="T18" fmla="*/ 64 w 364"/>
              <a:gd name="T19" fmla="*/ 208 h 800"/>
              <a:gd name="T20" fmla="*/ 81 w 364"/>
              <a:gd name="T21" fmla="*/ 191 h 800"/>
              <a:gd name="T22" fmla="*/ 98 w 364"/>
              <a:gd name="T23" fmla="*/ 208 h 800"/>
              <a:gd name="T24" fmla="*/ 98 w 364"/>
              <a:gd name="T25" fmla="*/ 538 h 800"/>
              <a:gd name="T26" fmla="*/ 180 w 364"/>
              <a:gd name="T27" fmla="*/ 620 h 800"/>
              <a:gd name="T28" fmla="*/ 261 w 364"/>
              <a:gd name="T29" fmla="*/ 538 h 800"/>
              <a:gd name="T30" fmla="*/ 261 w 364"/>
              <a:gd name="T31" fmla="*/ 70 h 800"/>
              <a:gd name="T32" fmla="*/ 225 w 364"/>
              <a:gd name="T33" fmla="*/ 34 h 800"/>
              <a:gd name="T34" fmla="*/ 72 w 364"/>
              <a:gd name="T35" fmla="*/ 34 h 800"/>
              <a:gd name="T36" fmla="*/ 34 w 364"/>
              <a:gd name="T37" fmla="*/ 71 h 800"/>
              <a:gd name="T38" fmla="*/ 34 w 364"/>
              <a:gd name="T39" fmla="*/ 618 h 800"/>
              <a:gd name="T40" fmla="*/ 182 w 364"/>
              <a:gd name="T41" fmla="*/ 766 h 800"/>
              <a:gd name="T42" fmla="*/ 330 w 364"/>
              <a:gd name="T43" fmla="*/ 618 h 800"/>
              <a:gd name="T44" fmla="*/ 330 w 364"/>
              <a:gd name="T45" fmla="*/ 200 h 800"/>
              <a:gd name="T46" fmla="*/ 347 w 364"/>
              <a:gd name="T47" fmla="*/ 183 h 800"/>
              <a:gd name="T48" fmla="*/ 364 w 364"/>
              <a:gd name="T49" fmla="*/ 200 h 800"/>
              <a:gd name="T50" fmla="*/ 364 w 364"/>
              <a:gd name="T51" fmla="*/ 618 h 800"/>
              <a:gd name="T52" fmla="*/ 182 w 364"/>
              <a:gd name="T53" fmla="*/ 800 h 8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364" h="800">
                <a:moveTo>
                  <a:pt x="182" y="800"/>
                </a:moveTo>
                <a:cubicBezTo>
                  <a:pt x="81" y="800"/>
                  <a:pt x="0" y="719"/>
                  <a:pt x="0" y="618"/>
                </a:cubicBezTo>
                <a:lnTo>
                  <a:pt x="0" y="71"/>
                </a:lnTo>
                <a:cubicBezTo>
                  <a:pt x="0" y="32"/>
                  <a:pt x="32" y="0"/>
                  <a:pt x="72" y="0"/>
                </a:cubicBezTo>
                <a:lnTo>
                  <a:pt x="225" y="0"/>
                </a:lnTo>
                <a:cubicBezTo>
                  <a:pt x="264" y="0"/>
                  <a:pt x="296" y="31"/>
                  <a:pt x="296" y="70"/>
                </a:cubicBezTo>
                <a:lnTo>
                  <a:pt x="296" y="538"/>
                </a:lnTo>
                <a:cubicBezTo>
                  <a:pt x="296" y="602"/>
                  <a:pt x="244" y="654"/>
                  <a:pt x="180" y="654"/>
                </a:cubicBezTo>
                <a:cubicBezTo>
                  <a:pt x="116" y="654"/>
                  <a:pt x="64" y="602"/>
                  <a:pt x="64" y="538"/>
                </a:cubicBezTo>
                <a:lnTo>
                  <a:pt x="64" y="208"/>
                </a:lnTo>
                <a:cubicBezTo>
                  <a:pt x="64" y="199"/>
                  <a:pt x="72" y="191"/>
                  <a:pt x="81" y="191"/>
                </a:cubicBezTo>
                <a:cubicBezTo>
                  <a:pt x="90" y="191"/>
                  <a:pt x="98" y="199"/>
                  <a:pt x="98" y="208"/>
                </a:cubicBezTo>
                <a:lnTo>
                  <a:pt x="98" y="538"/>
                </a:lnTo>
                <a:cubicBezTo>
                  <a:pt x="98" y="584"/>
                  <a:pt x="135" y="620"/>
                  <a:pt x="180" y="620"/>
                </a:cubicBezTo>
                <a:cubicBezTo>
                  <a:pt x="225" y="620"/>
                  <a:pt x="261" y="584"/>
                  <a:pt x="261" y="538"/>
                </a:cubicBezTo>
                <a:lnTo>
                  <a:pt x="261" y="70"/>
                </a:lnTo>
                <a:cubicBezTo>
                  <a:pt x="261" y="50"/>
                  <a:pt x="245" y="34"/>
                  <a:pt x="225" y="34"/>
                </a:cubicBezTo>
                <a:lnTo>
                  <a:pt x="72" y="34"/>
                </a:lnTo>
                <a:cubicBezTo>
                  <a:pt x="51" y="34"/>
                  <a:pt x="34" y="51"/>
                  <a:pt x="34" y="71"/>
                </a:cubicBezTo>
                <a:lnTo>
                  <a:pt x="34" y="618"/>
                </a:lnTo>
                <a:cubicBezTo>
                  <a:pt x="34" y="700"/>
                  <a:pt x="100" y="766"/>
                  <a:pt x="182" y="766"/>
                </a:cubicBezTo>
                <a:cubicBezTo>
                  <a:pt x="263" y="766"/>
                  <a:pt x="330" y="700"/>
                  <a:pt x="330" y="618"/>
                </a:cubicBezTo>
                <a:lnTo>
                  <a:pt x="330" y="200"/>
                </a:lnTo>
                <a:cubicBezTo>
                  <a:pt x="330" y="190"/>
                  <a:pt x="337" y="183"/>
                  <a:pt x="347" y="183"/>
                </a:cubicBezTo>
                <a:cubicBezTo>
                  <a:pt x="356" y="183"/>
                  <a:pt x="364" y="190"/>
                  <a:pt x="364" y="200"/>
                </a:cubicBezTo>
                <a:lnTo>
                  <a:pt x="364" y="618"/>
                </a:lnTo>
                <a:cubicBezTo>
                  <a:pt x="364" y="719"/>
                  <a:pt x="282" y="800"/>
                  <a:pt x="182" y="8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" name="Freeform 19"/>
          <p:cNvSpPr>
            <a:spLocks noEditPoints="1"/>
          </p:cNvSpPr>
          <p:nvPr/>
        </p:nvSpPr>
        <p:spPr bwMode="auto">
          <a:xfrm>
            <a:off x="4559301" y="6311903"/>
            <a:ext cx="325120" cy="289560"/>
          </a:xfrm>
          <a:custGeom>
            <a:avLst/>
            <a:gdLst>
              <a:gd name="T0" fmla="*/ 41 w 676"/>
              <a:gd name="T1" fmla="*/ 333 h 600"/>
              <a:gd name="T2" fmla="*/ 41 w 676"/>
              <a:gd name="T3" fmla="*/ 51 h 600"/>
              <a:gd name="T4" fmla="*/ 106 w 676"/>
              <a:gd name="T5" fmla="*/ 86 h 600"/>
              <a:gd name="T6" fmla="*/ 167 w 676"/>
              <a:gd name="T7" fmla="*/ 55 h 600"/>
              <a:gd name="T8" fmla="*/ 530 w 676"/>
              <a:gd name="T9" fmla="*/ 295 h 600"/>
              <a:gd name="T10" fmla="*/ 621 w 676"/>
              <a:gd name="T11" fmla="*/ 277 h 600"/>
              <a:gd name="T12" fmla="*/ 621 w 676"/>
              <a:gd name="T13" fmla="*/ 255 h 600"/>
              <a:gd name="T14" fmla="*/ 530 w 676"/>
              <a:gd name="T15" fmla="*/ 236 h 600"/>
              <a:gd name="T16" fmla="*/ 621 w 676"/>
              <a:gd name="T17" fmla="*/ 255 h 600"/>
              <a:gd name="T18" fmla="*/ 521 w 676"/>
              <a:gd name="T19" fmla="*/ 205 h 600"/>
              <a:gd name="T20" fmla="*/ 630 w 676"/>
              <a:gd name="T21" fmla="*/ 205 h 600"/>
              <a:gd name="T22" fmla="*/ 530 w 676"/>
              <a:gd name="T23" fmla="*/ 174 h 600"/>
              <a:gd name="T24" fmla="*/ 621 w 676"/>
              <a:gd name="T25" fmla="*/ 156 h 600"/>
              <a:gd name="T26" fmla="*/ 621 w 676"/>
              <a:gd name="T27" fmla="*/ 134 h 600"/>
              <a:gd name="T28" fmla="*/ 530 w 676"/>
              <a:gd name="T29" fmla="*/ 116 h 600"/>
              <a:gd name="T30" fmla="*/ 621 w 676"/>
              <a:gd name="T31" fmla="*/ 134 h 600"/>
              <a:gd name="T32" fmla="*/ 515 w 676"/>
              <a:gd name="T33" fmla="*/ 333 h 600"/>
              <a:gd name="T34" fmla="*/ 515 w 676"/>
              <a:gd name="T35" fmla="*/ 51 h 600"/>
              <a:gd name="T36" fmla="*/ 580 w 676"/>
              <a:gd name="T37" fmla="*/ 86 h 600"/>
              <a:gd name="T38" fmla="*/ 641 w 676"/>
              <a:gd name="T39" fmla="*/ 55 h 600"/>
              <a:gd name="T40" fmla="*/ 530 w 676"/>
              <a:gd name="T41" fmla="*/ 509 h 600"/>
              <a:gd name="T42" fmla="*/ 575 w 676"/>
              <a:gd name="T43" fmla="*/ 554 h 600"/>
              <a:gd name="T44" fmla="*/ 474 w 676"/>
              <a:gd name="T45" fmla="*/ 19 h 600"/>
              <a:gd name="T46" fmla="*/ 658 w 676"/>
              <a:gd name="T47" fmla="*/ 600 h 600"/>
              <a:gd name="T48" fmla="*/ 658 w 676"/>
              <a:gd name="T49" fmla="*/ 0 h 600"/>
              <a:gd name="T50" fmla="*/ 282 w 676"/>
              <a:gd name="T51" fmla="*/ 286 h 600"/>
              <a:gd name="T52" fmla="*/ 392 w 676"/>
              <a:gd name="T53" fmla="*/ 286 h 600"/>
              <a:gd name="T54" fmla="*/ 291 w 676"/>
              <a:gd name="T55" fmla="*/ 255 h 600"/>
              <a:gd name="T56" fmla="*/ 383 w 676"/>
              <a:gd name="T57" fmla="*/ 236 h 600"/>
              <a:gd name="T58" fmla="*/ 383 w 676"/>
              <a:gd name="T59" fmla="*/ 214 h 600"/>
              <a:gd name="T60" fmla="*/ 291 w 676"/>
              <a:gd name="T61" fmla="*/ 196 h 600"/>
              <a:gd name="T62" fmla="*/ 383 w 676"/>
              <a:gd name="T63" fmla="*/ 214 h 600"/>
              <a:gd name="T64" fmla="*/ 282 w 676"/>
              <a:gd name="T65" fmla="*/ 165 h 600"/>
              <a:gd name="T66" fmla="*/ 392 w 676"/>
              <a:gd name="T67" fmla="*/ 165 h 600"/>
              <a:gd name="T68" fmla="*/ 291 w 676"/>
              <a:gd name="T69" fmla="*/ 134 h 600"/>
              <a:gd name="T70" fmla="*/ 383 w 676"/>
              <a:gd name="T71" fmla="*/ 116 h 600"/>
              <a:gd name="T72" fmla="*/ 402 w 676"/>
              <a:gd name="T73" fmla="*/ 328 h 600"/>
              <a:gd name="T74" fmla="*/ 272 w 676"/>
              <a:gd name="T75" fmla="*/ 328 h 600"/>
              <a:gd name="T76" fmla="*/ 297 w 676"/>
              <a:gd name="T77" fmla="*/ 51 h 600"/>
              <a:gd name="T78" fmla="*/ 377 w 676"/>
              <a:gd name="T79" fmla="*/ 51 h 600"/>
              <a:gd name="T80" fmla="*/ 402 w 676"/>
              <a:gd name="T81" fmla="*/ 328 h 600"/>
              <a:gd name="T82" fmla="*/ 337 w 676"/>
              <a:gd name="T83" fmla="*/ 463 h 600"/>
              <a:gd name="T84" fmla="*/ 420 w 676"/>
              <a:gd name="T85" fmla="*/ 0 h 600"/>
              <a:gd name="T86" fmla="*/ 236 w 676"/>
              <a:gd name="T87" fmla="*/ 582 h 600"/>
              <a:gd name="T88" fmla="*/ 438 w 676"/>
              <a:gd name="T89" fmla="*/ 582 h 600"/>
              <a:gd name="T90" fmla="*/ 147 w 676"/>
              <a:gd name="T91" fmla="*/ 295 h 600"/>
              <a:gd name="T92" fmla="*/ 56 w 676"/>
              <a:gd name="T93" fmla="*/ 277 h 600"/>
              <a:gd name="T94" fmla="*/ 147 w 676"/>
              <a:gd name="T95" fmla="*/ 295 h 600"/>
              <a:gd name="T96" fmla="*/ 47 w 676"/>
              <a:gd name="T97" fmla="*/ 245 h 600"/>
              <a:gd name="T98" fmla="*/ 156 w 676"/>
              <a:gd name="T99" fmla="*/ 245 h 600"/>
              <a:gd name="T100" fmla="*/ 56 w 676"/>
              <a:gd name="T101" fmla="*/ 214 h 600"/>
              <a:gd name="T102" fmla="*/ 147 w 676"/>
              <a:gd name="T103" fmla="*/ 196 h 600"/>
              <a:gd name="T104" fmla="*/ 147 w 676"/>
              <a:gd name="T105" fmla="*/ 174 h 600"/>
              <a:gd name="T106" fmla="*/ 56 w 676"/>
              <a:gd name="T107" fmla="*/ 156 h 600"/>
              <a:gd name="T108" fmla="*/ 147 w 676"/>
              <a:gd name="T109" fmla="*/ 174 h 600"/>
              <a:gd name="T110" fmla="*/ 47 w 676"/>
              <a:gd name="T111" fmla="*/ 125 h 600"/>
              <a:gd name="T112" fmla="*/ 156 w 676"/>
              <a:gd name="T113" fmla="*/ 125 h 600"/>
              <a:gd name="T114" fmla="*/ 56 w 676"/>
              <a:gd name="T115" fmla="*/ 509 h 600"/>
              <a:gd name="T116" fmla="*/ 101 w 676"/>
              <a:gd name="T117" fmla="*/ 554 h 600"/>
              <a:gd name="T118" fmla="*/ 0 w 676"/>
              <a:gd name="T119" fmla="*/ 19 h 600"/>
              <a:gd name="T120" fmla="*/ 184 w 676"/>
              <a:gd name="T121" fmla="*/ 600 h 600"/>
              <a:gd name="T122" fmla="*/ 184 w 676"/>
              <a:gd name="T123" fmla="*/ 0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76" h="600">
                <a:moveTo>
                  <a:pt x="167" y="328"/>
                </a:moveTo>
                <a:cubicBezTo>
                  <a:pt x="167" y="331"/>
                  <a:pt x="164" y="333"/>
                  <a:pt x="162" y="333"/>
                </a:cubicBezTo>
                <a:lnTo>
                  <a:pt x="41" y="333"/>
                </a:lnTo>
                <a:cubicBezTo>
                  <a:pt x="38" y="333"/>
                  <a:pt x="36" y="331"/>
                  <a:pt x="36" y="328"/>
                </a:cubicBezTo>
                <a:lnTo>
                  <a:pt x="36" y="55"/>
                </a:lnTo>
                <a:cubicBezTo>
                  <a:pt x="36" y="53"/>
                  <a:pt x="38" y="51"/>
                  <a:pt x="41" y="51"/>
                </a:cubicBezTo>
                <a:lnTo>
                  <a:pt x="61" y="51"/>
                </a:lnTo>
                <a:lnTo>
                  <a:pt x="97" y="86"/>
                </a:lnTo>
                <a:cubicBezTo>
                  <a:pt x="99" y="88"/>
                  <a:pt x="103" y="88"/>
                  <a:pt x="106" y="86"/>
                </a:cubicBezTo>
                <a:lnTo>
                  <a:pt x="141" y="51"/>
                </a:lnTo>
                <a:lnTo>
                  <a:pt x="162" y="51"/>
                </a:lnTo>
                <a:cubicBezTo>
                  <a:pt x="164" y="51"/>
                  <a:pt x="167" y="53"/>
                  <a:pt x="167" y="55"/>
                </a:cubicBezTo>
                <a:lnTo>
                  <a:pt x="167" y="328"/>
                </a:lnTo>
                <a:close/>
                <a:moveTo>
                  <a:pt x="621" y="295"/>
                </a:moveTo>
                <a:lnTo>
                  <a:pt x="530" y="295"/>
                </a:lnTo>
                <a:cubicBezTo>
                  <a:pt x="525" y="295"/>
                  <a:pt x="521" y="291"/>
                  <a:pt x="521" y="286"/>
                </a:cubicBezTo>
                <a:cubicBezTo>
                  <a:pt x="521" y="281"/>
                  <a:pt x="525" y="277"/>
                  <a:pt x="530" y="277"/>
                </a:cubicBezTo>
                <a:lnTo>
                  <a:pt x="621" y="277"/>
                </a:lnTo>
                <a:cubicBezTo>
                  <a:pt x="626" y="277"/>
                  <a:pt x="630" y="281"/>
                  <a:pt x="630" y="286"/>
                </a:cubicBezTo>
                <a:cubicBezTo>
                  <a:pt x="630" y="291"/>
                  <a:pt x="626" y="295"/>
                  <a:pt x="621" y="295"/>
                </a:cubicBezTo>
                <a:close/>
                <a:moveTo>
                  <a:pt x="621" y="255"/>
                </a:moveTo>
                <a:lnTo>
                  <a:pt x="530" y="255"/>
                </a:lnTo>
                <a:cubicBezTo>
                  <a:pt x="525" y="255"/>
                  <a:pt x="521" y="250"/>
                  <a:pt x="521" y="245"/>
                </a:cubicBezTo>
                <a:cubicBezTo>
                  <a:pt x="521" y="240"/>
                  <a:pt x="525" y="236"/>
                  <a:pt x="530" y="236"/>
                </a:cubicBezTo>
                <a:lnTo>
                  <a:pt x="621" y="236"/>
                </a:lnTo>
                <a:cubicBezTo>
                  <a:pt x="626" y="236"/>
                  <a:pt x="630" y="240"/>
                  <a:pt x="630" y="245"/>
                </a:cubicBezTo>
                <a:cubicBezTo>
                  <a:pt x="630" y="250"/>
                  <a:pt x="626" y="255"/>
                  <a:pt x="621" y="255"/>
                </a:cubicBezTo>
                <a:close/>
                <a:moveTo>
                  <a:pt x="621" y="214"/>
                </a:moveTo>
                <a:lnTo>
                  <a:pt x="530" y="214"/>
                </a:lnTo>
                <a:cubicBezTo>
                  <a:pt x="525" y="214"/>
                  <a:pt x="521" y="210"/>
                  <a:pt x="521" y="205"/>
                </a:cubicBezTo>
                <a:cubicBezTo>
                  <a:pt x="521" y="200"/>
                  <a:pt x="525" y="196"/>
                  <a:pt x="530" y="196"/>
                </a:cubicBezTo>
                <a:lnTo>
                  <a:pt x="621" y="196"/>
                </a:lnTo>
                <a:cubicBezTo>
                  <a:pt x="626" y="196"/>
                  <a:pt x="630" y="200"/>
                  <a:pt x="630" y="205"/>
                </a:cubicBezTo>
                <a:cubicBezTo>
                  <a:pt x="630" y="210"/>
                  <a:pt x="626" y="214"/>
                  <a:pt x="621" y="214"/>
                </a:cubicBezTo>
                <a:close/>
                <a:moveTo>
                  <a:pt x="621" y="174"/>
                </a:moveTo>
                <a:lnTo>
                  <a:pt x="530" y="174"/>
                </a:lnTo>
                <a:cubicBezTo>
                  <a:pt x="525" y="174"/>
                  <a:pt x="521" y="170"/>
                  <a:pt x="521" y="165"/>
                </a:cubicBezTo>
                <a:cubicBezTo>
                  <a:pt x="521" y="160"/>
                  <a:pt x="525" y="156"/>
                  <a:pt x="530" y="156"/>
                </a:cubicBezTo>
                <a:lnTo>
                  <a:pt x="621" y="156"/>
                </a:lnTo>
                <a:cubicBezTo>
                  <a:pt x="626" y="156"/>
                  <a:pt x="630" y="160"/>
                  <a:pt x="630" y="165"/>
                </a:cubicBezTo>
                <a:cubicBezTo>
                  <a:pt x="630" y="170"/>
                  <a:pt x="626" y="174"/>
                  <a:pt x="621" y="174"/>
                </a:cubicBezTo>
                <a:close/>
                <a:moveTo>
                  <a:pt x="621" y="134"/>
                </a:moveTo>
                <a:lnTo>
                  <a:pt x="530" y="134"/>
                </a:lnTo>
                <a:cubicBezTo>
                  <a:pt x="525" y="134"/>
                  <a:pt x="521" y="130"/>
                  <a:pt x="521" y="125"/>
                </a:cubicBezTo>
                <a:cubicBezTo>
                  <a:pt x="521" y="120"/>
                  <a:pt x="525" y="116"/>
                  <a:pt x="530" y="116"/>
                </a:cubicBezTo>
                <a:lnTo>
                  <a:pt x="621" y="116"/>
                </a:lnTo>
                <a:cubicBezTo>
                  <a:pt x="626" y="116"/>
                  <a:pt x="630" y="120"/>
                  <a:pt x="630" y="125"/>
                </a:cubicBezTo>
                <a:cubicBezTo>
                  <a:pt x="630" y="130"/>
                  <a:pt x="626" y="134"/>
                  <a:pt x="621" y="134"/>
                </a:cubicBezTo>
                <a:close/>
                <a:moveTo>
                  <a:pt x="641" y="328"/>
                </a:moveTo>
                <a:cubicBezTo>
                  <a:pt x="641" y="331"/>
                  <a:pt x="638" y="333"/>
                  <a:pt x="636" y="333"/>
                </a:cubicBezTo>
                <a:lnTo>
                  <a:pt x="515" y="333"/>
                </a:lnTo>
                <a:cubicBezTo>
                  <a:pt x="512" y="333"/>
                  <a:pt x="510" y="331"/>
                  <a:pt x="510" y="328"/>
                </a:cubicBezTo>
                <a:lnTo>
                  <a:pt x="510" y="55"/>
                </a:lnTo>
                <a:cubicBezTo>
                  <a:pt x="510" y="53"/>
                  <a:pt x="512" y="51"/>
                  <a:pt x="515" y="51"/>
                </a:cubicBezTo>
                <a:lnTo>
                  <a:pt x="535" y="51"/>
                </a:lnTo>
                <a:lnTo>
                  <a:pt x="571" y="86"/>
                </a:lnTo>
                <a:cubicBezTo>
                  <a:pt x="573" y="88"/>
                  <a:pt x="577" y="88"/>
                  <a:pt x="580" y="86"/>
                </a:cubicBezTo>
                <a:lnTo>
                  <a:pt x="615" y="51"/>
                </a:lnTo>
                <a:lnTo>
                  <a:pt x="636" y="51"/>
                </a:lnTo>
                <a:cubicBezTo>
                  <a:pt x="638" y="51"/>
                  <a:pt x="641" y="53"/>
                  <a:pt x="641" y="55"/>
                </a:cubicBezTo>
                <a:lnTo>
                  <a:pt x="641" y="328"/>
                </a:lnTo>
                <a:close/>
                <a:moveTo>
                  <a:pt x="575" y="554"/>
                </a:moveTo>
                <a:cubicBezTo>
                  <a:pt x="550" y="554"/>
                  <a:pt x="530" y="534"/>
                  <a:pt x="530" y="509"/>
                </a:cubicBezTo>
                <a:cubicBezTo>
                  <a:pt x="530" y="484"/>
                  <a:pt x="550" y="463"/>
                  <a:pt x="575" y="463"/>
                </a:cubicBezTo>
                <a:cubicBezTo>
                  <a:pt x="601" y="463"/>
                  <a:pt x="621" y="484"/>
                  <a:pt x="621" y="509"/>
                </a:cubicBezTo>
                <a:cubicBezTo>
                  <a:pt x="621" y="534"/>
                  <a:pt x="601" y="554"/>
                  <a:pt x="575" y="554"/>
                </a:cubicBezTo>
                <a:close/>
                <a:moveTo>
                  <a:pt x="658" y="0"/>
                </a:moveTo>
                <a:lnTo>
                  <a:pt x="493" y="0"/>
                </a:lnTo>
                <a:cubicBezTo>
                  <a:pt x="483" y="0"/>
                  <a:pt x="474" y="8"/>
                  <a:pt x="474" y="19"/>
                </a:cubicBezTo>
                <a:lnTo>
                  <a:pt x="474" y="582"/>
                </a:lnTo>
                <a:cubicBezTo>
                  <a:pt x="474" y="592"/>
                  <a:pt x="483" y="600"/>
                  <a:pt x="493" y="600"/>
                </a:cubicBezTo>
                <a:lnTo>
                  <a:pt x="658" y="600"/>
                </a:lnTo>
                <a:cubicBezTo>
                  <a:pt x="668" y="600"/>
                  <a:pt x="676" y="592"/>
                  <a:pt x="676" y="582"/>
                </a:cubicBezTo>
                <a:lnTo>
                  <a:pt x="676" y="19"/>
                </a:lnTo>
                <a:cubicBezTo>
                  <a:pt x="676" y="8"/>
                  <a:pt x="668" y="0"/>
                  <a:pt x="658" y="0"/>
                </a:cubicBezTo>
                <a:close/>
                <a:moveTo>
                  <a:pt x="383" y="295"/>
                </a:moveTo>
                <a:lnTo>
                  <a:pt x="291" y="295"/>
                </a:lnTo>
                <a:cubicBezTo>
                  <a:pt x="286" y="295"/>
                  <a:pt x="282" y="291"/>
                  <a:pt x="282" y="286"/>
                </a:cubicBezTo>
                <a:cubicBezTo>
                  <a:pt x="282" y="281"/>
                  <a:pt x="286" y="277"/>
                  <a:pt x="291" y="277"/>
                </a:cubicBezTo>
                <a:lnTo>
                  <a:pt x="383" y="277"/>
                </a:lnTo>
                <a:cubicBezTo>
                  <a:pt x="388" y="277"/>
                  <a:pt x="392" y="281"/>
                  <a:pt x="392" y="286"/>
                </a:cubicBezTo>
                <a:cubicBezTo>
                  <a:pt x="392" y="291"/>
                  <a:pt x="388" y="295"/>
                  <a:pt x="383" y="295"/>
                </a:cubicBezTo>
                <a:close/>
                <a:moveTo>
                  <a:pt x="383" y="255"/>
                </a:moveTo>
                <a:lnTo>
                  <a:pt x="291" y="255"/>
                </a:lnTo>
                <a:cubicBezTo>
                  <a:pt x="286" y="255"/>
                  <a:pt x="282" y="250"/>
                  <a:pt x="282" y="245"/>
                </a:cubicBezTo>
                <a:cubicBezTo>
                  <a:pt x="282" y="240"/>
                  <a:pt x="286" y="236"/>
                  <a:pt x="291" y="236"/>
                </a:cubicBezTo>
                <a:lnTo>
                  <a:pt x="383" y="236"/>
                </a:lnTo>
                <a:cubicBezTo>
                  <a:pt x="388" y="236"/>
                  <a:pt x="392" y="240"/>
                  <a:pt x="392" y="245"/>
                </a:cubicBezTo>
                <a:cubicBezTo>
                  <a:pt x="392" y="250"/>
                  <a:pt x="388" y="255"/>
                  <a:pt x="383" y="255"/>
                </a:cubicBezTo>
                <a:close/>
                <a:moveTo>
                  <a:pt x="383" y="214"/>
                </a:moveTo>
                <a:lnTo>
                  <a:pt x="291" y="214"/>
                </a:lnTo>
                <a:cubicBezTo>
                  <a:pt x="286" y="214"/>
                  <a:pt x="282" y="210"/>
                  <a:pt x="282" y="205"/>
                </a:cubicBezTo>
                <a:cubicBezTo>
                  <a:pt x="282" y="200"/>
                  <a:pt x="286" y="196"/>
                  <a:pt x="291" y="196"/>
                </a:cubicBezTo>
                <a:lnTo>
                  <a:pt x="383" y="196"/>
                </a:lnTo>
                <a:cubicBezTo>
                  <a:pt x="388" y="196"/>
                  <a:pt x="392" y="200"/>
                  <a:pt x="392" y="205"/>
                </a:cubicBezTo>
                <a:cubicBezTo>
                  <a:pt x="392" y="210"/>
                  <a:pt x="388" y="214"/>
                  <a:pt x="383" y="214"/>
                </a:cubicBezTo>
                <a:close/>
                <a:moveTo>
                  <a:pt x="383" y="174"/>
                </a:moveTo>
                <a:lnTo>
                  <a:pt x="291" y="174"/>
                </a:lnTo>
                <a:cubicBezTo>
                  <a:pt x="286" y="174"/>
                  <a:pt x="282" y="170"/>
                  <a:pt x="282" y="165"/>
                </a:cubicBezTo>
                <a:cubicBezTo>
                  <a:pt x="282" y="160"/>
                  <a:pt x="286" y="156"/>
                  <a:pt x="291" y="156"/>
                </a:cubicBezTo>
                <a:lnTo>
                  <a:pt x="383" y="156"/>
                </a:lnTo>
                <a:cubicBezTo>
                  <a:pt x="388" y="156"/>
                  <a:pt x="392" y="160"/>
                  <a:pt x="392" y="165"/>
                </a:cubicBezTo>
                <a:cubicBezTo>
                  <a:pt x="392" y="170"/>
                  <a:pt x="388" y="174"/>
                  <a:pt x="383" y="174"/>
                </a:cubicBezTo>
                <a:close/>
                <a:moveTo>
                  <a:pt x="383" y="134"/>
                </a:moveTo>
                <a:lnTo>
                  <a:pt x="291" y="134"/>
                </a:lnTo>
                <a:cubicBezTo>
                  <a:pt x="286" y="134"/>
                  <a:pt x="282" y="130"/>
                  <a:pt x="282" y="125"/>
                </a:cubicBezTo>
                <a:cubicBezTo>
                  <a:pt x="282" y="120"/>
                  <a:pt x="286" y="116"/>
                  <a:pt x="291" y="116"/>
                </a:cubicBezTo>
                <a:lnTo>
                  <a:pt x="383" y="116"/>
                </a:lnTo>
                <a:cubicBezTo>
                  <a:pt x="388" y="116"/>
                  <a:pt x="392" y="120"/>
                  <a:pt x="392" y="125"/>
                </a:cubicBezTo>
                <a:cubicBezTo>
                  <a:pt x="392" y="130"/>
                  <a:pt x="388" y="134"/>
                  <a:pt x="383" y="134"/>
                </a:cubicBezTo>
                <a:close/>
                <a:moveTo>
                  <a:pt x="402" y="328"/>
                </a:moveTo>
                <a:cubicBezTo>
                  <a:pt x="402" y="331"/>
                  <a:pt x="400" y="333"/>
                  <a:pt x="397" y="333"/>
                </a:cubicBezTo>
                <a:lnTo>
                  <a:pt x="277" y="333"/>
                </a:lnTo>
                <a:cubicBezTo>
                  <a:pt x="274" y="333"/>
                  <a:pt x="272" y="331"/>
                  <a:pt x="272" y="328"/>
                </a:cubicBezTo>
                <a:lnTo>
                  <a:pt x="272" y="55"/>
                </a:lnTo>
                <a:cubicBezTo>
                  <a:pt x="272" y="53"/>
                  <a:pt x="274" y="51"/>
                  <a:pt x="277" y="51"/>
                </a:cubicBezTo>
                <a:lnTo>
                  <a:pt x="297" y="51"/>
                </a:lnTo>
                <a:lnTo>
                  <a:pt x="332" y="86"/>
                </a:lnTo>
                <a:cubicBezTo>
                  <a:pt x="335" y="88"/>
                  <a:pt x="339" y="88"/>
                  <a:pt x="342" y="86"/>
                </a:cubicBezTo>
                <a:lnTo>
                  <a:pt x="377" y="51"/>
                </a:lnTo>
                <a:lnTo>
                  <a:pt x="397" y="51"/>
                </a:lnTo>
                <a:cubicBezTo>
                  <a:pt x="400" y="51"/>
                  <a:pt x="402" y="53"/>
                  <a:pt x="402" y="55"/>
                </a:cubicBezTo>
                <a:lnTo>
                  <a:pt x="402" y="328"/>
                </a:lnTo>
                <a:close/>
                <a:moveTo>
                  <a:pt x="337" y="554"/>
                </a:moveTo>
                <a:cubicBezTo>
                  <a:pt x="312" y="554"/>
                  <a:pt x="291" y="534"/>
                  <a:pt x="291" y="509"/>
                </a:cubicBezTo>
                <a:cubicBezTo>
                  <a:pt x="291" y="484"/>
                  <a:pt x="312" y="463"/>
                  <a:pt x="337" y="463"/>
                </a:cubicBezTo>
                <a:cubicBezTo>
                  <a:pt x="362" y="463"/>
                  <a:pt x="383" y="484"/>
                  <a:pt x="383" y="509"/>
                </a:cubicBezTo>
                <a:cubicBezTo>
                  <a:pt x="383" y="534"/>
                  <a:pt x="362" y="554"/>
                  <a:pt x="337" y="554"/>
                </a:cubicBezTo>
                <a:close/>
                <a:moveTo>
                  <a:pt x="420" y="0"/>
                </a:moveTo>
                <a:lnTo>
                  <a:pt x="254" y="0"/>
                </a:lnTo>
                <a:cubicBezTo>
                  <a:pt x="244" y="0"/>
                  <a:pt x="236" y="8"/>
                  <a:pt x="236" y="19"/>
                </a:cubicBezTo>
                <a:lnTo>
                  <a:pt x="236" y="582"/>
                </a:lnTo>
                <a:cubicBezTo>
                  <a:pt x="236" y="592"/>
                  <a:pt x="244" y="600"/>
                  <a:pt x="254" y="600"/>
                </a:cubicBezTo>
                <a:lnTo>
                  <a:pt x="420" y="600"/>
                </a:lnTo>
                <a:cubicBezTo>
                  <a:pt x="430" y="600"/>
                  <a:pt x="438" y="592"/>
                  <a:pt x="438" y="582"/>
                </a:cubicBezTo>
                <a:lnTo>
                  <a:pt x="438" y="19"/>
                </a:lnTo>
                <a:cubicBezTo>
                  <a:pt x="438" y="8"/>
                  <a:pt x="430" y="0"/>
                  <a:pt x="420" y="0"/>
                </a:cubicBezTo>
                <a:close/>
                <a:moveTo>
                  <a:pt x="147" y="295"/>
                </a:moveTo>
                <a:lnTo>
                  <a:pt x="56" y="295"/>
                </a:lnTo>
                <a:cubicBezTo>
                  <a:pt x="51" y="295"/>
                  <a:pt x="47" y="291"/>
                  <a:pt x="47" y="286"/>
                </a:cubicBezTo>
                <a:cubicBezTo>
                  <a:pt x="47" y="281"/>
                  <a:pt x="51" y="277"/>
                  <a:pt x="56" y="277"/>
                </a:cubicBezTo>
                <a:lnTo>
                  <a:pt x="147" y="277"/>
                </a:lnTo>
                <a:cubicBezTo>
                  <a:pt x="152" y="277"/>
                  <a:pt x="156" y="281"/>
                  <a:pt x="156" y="286"/>
                </a:cubicBezTo>
                <a:cubicBezTo>
                  <a:pt x="156" y="291"/>
                  <a:pt x="152" y="295"/>
                  <a:pt x="147" y="295"/>
                </a:cubicBezTo>
                <a:close/>
                <a:moveTo>
                  <a:pt x="147" y="255"/>
                </a:moveTo>
                <a:lnTo>
                  <a:pt x="56" y="255"/>
                </a:lnTo>
                <a:cubicBezTo>
                  <a:pt x="51" y="255"/>
                  <a:pt x="47" y="250"/>
                  <a:pt x="47" y="245"/>
                </a:cubicBezTo>
                <a:cubicBezTo>
                  <a:pt x="47" y="240"/>
                  <a:pt x="51" y="236"/>
                  <a:pt x="56" y="236"/>
                </a:cubicBezTo>
                <a:lnTo>
                  <a:pt x="147" y="236"/>
                </a:lnTo>
                <a:cubicBezTo>
                  <a:pt x="152" y="236"/>
                  <a:pt x="156" y="240"/>
                  <a:pt x="156" y="245"/>
                </a:cubicBezTo>
                <a:cubicBezTo>
                  <a:pt x="156" y="250"/>
                  <a:pt x="152" y="255"/>
                  <a:pt x="147" y="255"/>
                </a:cubicBezTo>
                <a:close/>
                <a:moveTo>
                  <a:pt x="147" y="214"/>
                </a:moveTo>
                <a:lnTo>
                  <a:pt x="56" y="214"/>
                </a:lnTo>
                <a:cubicBezTo>
                  <a:pt x="51" y="214"/>
                  <a:pt x="47" y="210"/>
                  <a:pt x="47" y="205"/>
                </a:cubicBezTo>
                <a:cubicBezTo>
                  <a:pt x="47" y="200"/>
                  <a:pt x="51" y="196"/>
                  <a:pt x="56" y="196"/>
                </a:cubicBezTo>
                <a:lnTo>
                  <a:pt x="147" y="196"/>
                </a:lnTo>
                <a:cubicBezTo>
                  <a:pt x="152" y="196"/>
                  <a:pt x="156" y="200"/>
                  <a:pt x="156" y="205"/>
                </a:cubicBezTo>
                <a:cubicBezTo>
                  <a:pt x="156" y="210"/>
                  <a:pt x="152" y="214"/>
                  <a:pt x="147" y="214"/>
                </a:cubicBezTo>
                <a:close/>
                <a:moveTo>
                  <a:pt x="147" y="174"/>
                </a:moveTo>
                <a:lnTo>
                  <a:pt x="56" y="174"/>
                </a:lnTo>
                <a:cubicBezTo>
                  <a:pt x="51" y="174"/>
                  <a:pt x="47" y="170"/>
                  <a:pt x="47" y="165"/>
                </a:cubicBezTo>
                <a:cubicBezTo>
                  <a:pt x="47" y="160"/>
                  <a:pt x="51" y="156"/>
                  <a:pt x="56" y="156"/>
                </a:cubicBezTo>
                <a:lnTo>
                  <a:pt x="147" y="156"/>
                </a:lnTo>
                <a:cubicBezTo>
                  <a:pt x="152" y="156"/>
                  <a:pt x="156" y="160"/>
                  <a:pt x="156" y="165"/>
                </a:cubicBezTo>
                <a:cubicBezTo>
                  <a:pt x="156" y="170"/>
                  <a:pt x="152" y="174"/>
                  <a:pt x="147" y="174"/>
                </a:cubicBezTo>
                <a:close/>
                <a:moveTo>
                  <a:pt x="147" y="134"/>
                </a:moveTo>
                <a:lnTo>
                  <a:pt x="56" y="134"/>
                </a:lnTo>
                <a:cubicBezTo>
                  <a:pt x="51" y="134"/>
                  <a:pt x="47" y="130"/>
                  <a:pt x="47" y="125"/>
                </a:cubicBezTo>
                <a:cubicBezTo>
                  <a:pt x="47" y="120"/>
                  <a:pt x="51" y="116"/>
                  <a:pt x="56" y="116"/>
                </a:cubicBezTo>
                <a:lnTo>
                  <a:pt x="147" y="116"/>
                </a:lnTo>
                <a:cubicBezTo>
                  <a:pt x="152" y="116"/>
                  <a:pt x="156" y="120"/>
                  <a:pt x="156" y="125"/>
                </a:cubicBezTo>
                <a:cubicBezTo>
                  <a:pt x="156" y="130"/>
                  <a:pt x="152" y="134"/>
                  <a:pt x="147" y="134"/>
                </a:cubicBezTo>
                <a:close/>
                <a:moveTo>
                  <a:pt x="101" y="554"/>
                </a:moveTo>
                <a:cubicBezTo>
                  <a:pt x="76" y="554"/>
                  <a:pt x="56" y="534"/>
                  <a:pt x="56" y="509"/>
                </a:cubicBezTo>
                <a:cubicBezTo>
                  <a:pt x="56" y="484"/>
                  <a:pt x="76" y="463"/>
                  <a:pt x="101" y="463"/>
                </a:cubicBezTo>
                <a:cubicBezTo>
                  <a:pt x="127" y="463"/>
                  <a:pt x="147" y="484"/>
                  <a:pt x="147" y="509"/>
                </a:cubicBezTo>
                <a:cubicBezTo>
                  <a:pt x="147" y="534"/>
                  <a:pt x="127" y="554"/>
                  <a:pt x="101" y="554"/>
                </a:cubicBezTo>
                <a:close/>
                <a:moveTo>
                  <a:pt x="184" y="0"/>
                </a:moveTo>
                <a:lnTo>
                  <a:pt x="19" y="0"/>
                </a:lnTo>
                <a:cubicBezTo>
                  <a:pt x="8" y="0"/>
                  <a:pt x="0" y="8"/>
                  <a:pt x="0" y="19"/>
                </a:cubicBezTo>
                <a:lnTo>
                  <a:pt x="0" y="582"/>
                </a:lnTo>
                <a:cubicBezTo>
                  <a:pt x="0" y="592"/>
                  <a:pt x="8" y="600"/>
                  <a:pt x="19" y="600"/>
                </a:cubicBezTo>
                <a:lnTo>
                  <a:pt x="184" y="600"/>
                </a:lnTo>
                <a:cubicBezTo>
                  <a:pt x="194" y="600"/>
                  <a:pt x="202" y="592"/>
                  <a:pt x="202" y="582"/>
                </a:cubicBezTo>
                <a:lnTo>
                  <a:pt x="202" y="19"/>
                </a:lnTo>
                <a:cubicBezTo>
                  <a:pt x="202" y="8"/>
                  <a:pt x="194" y="0"/>
                  <a:pt x="18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10721340" y="2397763"/>
            <a:ext cx="309880" cy="322579"/>
          </a:xfrm>
          <a:custGeom>
            <a:avLst/>
            <a:gdLst>
              <a:gd name="T0" fmla="*/ 586 w 641"/>
              <a:gd name="T1" fmla="*/ 229 h 667"/>
              <a:gd name="T2" fmla="*/ 55 w 641"/>
              <a:gd name="T3" fmla="*/ 229 h 667"/>
              <a:gd name="T4" fmla="*/ 0 w 641"/>
              <a:gd name="T5" fmla="*/ 284 h 667"/>
              <a:gd name="T6" fmla="*/ 0 w 641"/>
              <a:gd name="T7" fmla="*/ 591 h 667"/>
              <a:gd name="T8" fmla="*/ 55 w 641"/>
              <a:gd name="T9" fmla="*/ 646 h 667"/>
              <a:gd name="T10" fmla="*/ 148 w 641"/>
              <a:gd name="T11" fmla="*/ 646 h 667"/>
              <a:gd name="T12" fmla="*/ 148 w 641"/>
              <a:gd name="T13" fmla="*/ 562 h 667"/>
              <a:gd name="T14" fmla="*/ 493 w 641"/>
              <a:gd name="T15" fmla="*/ 562 h 667"/>
              <a:gd name="T16" fmla="*/ 493 w 641"/>
              <a:gd name="T17" fmla="*/ 646 h 667"/>
              <a:gd name="T18" fmla="*/ 586 w 641"/>
              <a:gd name="T19" fmla="*/ 646 h 667"/>
              <a:gd name="T20" fmla="*/ 641 w 641"/>
              <a:gd name="T21" fmla="*/ 591 h 667"/>
              <a:gd name="T22" fmla="*/ 641 w 641"/>
              <a:gd name="T23" fmla="*/ 284 h 667"/>
              <a:gd name="T24" fmla="*/ 586 w 641"/>
              <a:gd name="T25" fmla="*/ 229 h 667"/>
              <a:gd name="T26" fmla="*/ 442 w 641"/>
              <a:gd name="T27" fmla="*/ 41 h 667"/>
              <a:gd name="T28" fmla="*/ 199 w 641"/>
              <a:gd name="T29" fmla="*/ 41 h 667"/>
              <a:gd name="T30" fmla="*/ 187 w 641"/>
              <a:gd name="T31" fmla="*/ 29 h 667"/>
              <a:gd name="T32" fmla="*/ 199 w 641"/>
              <a:gd name="T33" fmla="*/ 17 h 667"/>
              <a:gd name="T34" fmla="*/ 442 w 641"/>
              <a:gd name="T35" fmla="*/ 17 h 667"/>
              <a:gd name="T36" fmla="*/ 454 w 641"/>
              <a:gd name="T37" fmla="*/ 29 h 667"/>
              <a:gd name="T38" fmla="*/ 442 w 641"/>
              <a:gd name="T39" fmla="*/ 41 h 667"/>
              <a:gd name="T40" fmla="*/ 442 w 641"/>
              <a:gd name="T41" fmla="*/ 100 h 667"/>
              <a:gd name="T42" fmla="*/ 199 w 641"/>
              <a:gd name="T43" fmla="*/ 100 h 667"/>
              <a:gd name="T44" fmla="*/ 187 w 641"/>
              <a:gd name="T45" fmla="*/ 88 h 667"/>
              <a:gd name="T46" fmla="*/ 199 w 641"/>
              <a:gd name="T47" fmla="*/ 76 h 667"/>
              <a:gd name="T48" fmla="*/ 442 w 641"/>
              <a:gd name="T49" fmla="*/ 76 h 667"/>
              <a:gd name="T50" fmla="*/ 454 w 641"/>
              <a:gd name="T51" fmla="*/ 88 h 667"/>
              <a:gd name="T52" fmla="*/ 442 w 641"/>
              <a:gd name="T53" fmla="*/ 100 h 667"/>
              <a:gd name="T54" fmla="*/ 442 w 641"/>
              <a:gd name="T55" fmla="*/ 159 h 667"/>
              <a:gd name="T56" fmla="*/ 199 w 641"/>
              <a:gd name="T57" fmla="*/ 159 h 667"/>
              <a:gd name="T58" fmla="*/ 187 w 641"/>
              <a:gd name="T59" fmla="*/ 147 h 667"/>
              <a:gd name="T60" fmla="*/ 199 w 641"/>
              <a:gd name="T61" fmla="*/ 135 h 667"/>
              <a:gd name="T62" fmla="*/ 442 w 641"/>
              <a:gd name="T63" fmla="*/ 135 h 667"/>
              <a:gd name="T64" fmla="*/ 454 w 641"/>
              <a:gd name="T65" fmla="*/ 147 h 667"/>
              <a:gd name="T66" fmla="*/ 442 w 641"/>
              <a:gd name="T67" fmla="*/ 159 h 667"/>
              <a:gd name="T68" fmla="*/ 159 w 641"/>
              <a:gd name="T69" fmla="*/ 0 h 667"/>
              <a:gd name="T70" fmla="*/ 159 w 641"/>
              <a:gd name="T71" fmla="*/ 203 h 667"/>
              <a:gd name="T72" fmla="*/ 482 w 641"/>
              <a:gd name="T73" fmla="*/ 203 h 667"/>
              <a:gd name="T74" fmla="*/ 482 w 641"/>
              <a:gd name="T75" fmla="*/ 0 h 667"/>
              <a:gd name="T76" fmla="*/ 159 w 641"/>
              <a:gd name="T77" fmla="*/ 0 h 667"/>
              <a:gd name="T78" fmla="*/ 562 w 641"/>
              <a:gd name="T79" fmla="*/ 203 h 667"/>
              <a:gd name="T80" fmla="*/ 512 w 641"/>
              <a:gd name="T81" fmla="*/ 203 h 667"/>
              <a:gd name="T82" fmla="*/ 512 w 641"/>
              <a:gd name="T83" fmla="*/ 111 h 667"/>
              <a:gd name="T84" fmla="*/ 562 w 641"/>
              <a:gd name="T85" fmla="*/ 161 h 667"/>
              <a:gd name="T86" fmla="*/ 562 w 641"/>
              <a:gd name="T87" fmla="*/ 203 h 667"/>
              <a:gd name="T88" fmla="*/ 129 w 641"/>
              <a:gd name="T89" fmla="*/ 203 h 667"/>
              <a:gd name="T90" fmla="*/ 79 w 641"/>
              <a:gd name="T91" fmla="*/ 203 h 667"/>
              <a:gd name="T92" fmla="*/ 79 w 641"/>
              <a:gd name="T93" fmla="*/ 161 h 667"/>
              <a:gd name="T94" fmla="*/ 129 w 641"/>
              <a:gd name="T95" fmla="*/ 111 h 667"/>
              <a:gd name="T96" fmla="*/ 129 w 641"/>
              <a:gd name="T97" fmla="*/ 203 h 667"/>
              <a:gd name="T98" fmla="*/ 182 w 641"/>
              <a:gd name="T99" fmla="*/ 612 h 667"/>
              <a:gd name="T100" fmla="*/ 459 w 641"/>
              <a:gd name="T101" fmla="*/ 612 h 667"/>
              <a:gd name="T102" fmla="*/ 459 w 641"/>
              <a:gd name="T103" fmla="*/ 667 h 667"/>
              <a:gd name="T104" fmla="*/ 182 w 641"/>
              <a:gd name="T105" fmla="*/ 667 h 667"/>
              <a:gd name="T106" fmla="*/ 182 w 641"/>
              <a:gd name="T107" fmla="*/ 612 h 6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641" h="667">
                <a:moveTo>
                  <a:pt x="586" y="229"/>
                </a:moveTo>
                <a:lnTo>
                  <a:pt x="55" y="229"/>
                </a:lnTo>
                <a:cubicBezTo>
                  <a:pt x="25" y="229"/>
                  <a:pt x="0" y="253"/>
                  <a:pt x="0" y="284"/>
                </a:cubicBezTo>
                <a:lnTo>
                  <a:pt x="0" y="591"/>
                </a:lnTo>
                <a:cubicBezTo>
                  <a:pt x="0" y="621"/>
                  <a:pt x="25" y="646"/>
                  <a:pt x="55" y="646"/>
                </a:cubicBezTo>
                <a:lnTo>
                  <a:pt x="148" y="646"/>
                </a:lnTo>
                <a:lnTo>
                  <a:pt x="148" y="562"/>
                </a:lnTo>
                <a:lnTo>
                  <a:pt x="493" y="562"/>
                </a:lnTo>
                <a:lnTo>
                  <a:pt x="493" y="646"/>
                </a:lnTo>
                <a:lnTo>
                  <a:pt x="586" y="646"/>
                </a:lnTo>
                <a:cubicBezTo>
                  <a:pt x="616" y="646"/>
                  <a:pt x="641" y="621"/>
                  <a:pt x="641" y="591"/>
                </a:cubicBezTo>
                <a:lnTo>
                  <a:pt x="641" y="284"/>
                </a:lnTo>
                <a:cubicBezTo>
                  <a:pt x="641" y="253"/>
                  <a:pt x="616" y="229"/>
                  <a:pt x="586" y="229"/>
                </a:cubicBezTo>
                <a:close/>
                <a:moveTo>
                  <a:pt x="442" y="41"/>
                </a:moveTo>
                <a:lnTo>
                  <a:pt x="199" y="41"/>
                </a:lnTo>
                <a:cubicBezTo>
                  <a:pt x="192" y="41"/>
                  <a:pt x="187" y="35"/>
                  <a:pt x="187" y="29"/>
                </a:cubicBezTo>
                <a:cubicBezTo>
                  <a:pt x="187" y="23"/>
                  <a:pt x="192" y="17"/>
                  <a:pt x="199" y="17"/>
                </a:cubicBezTo>
                <a:lnTo>
                  <a:pt x="442" y="17"/>
                </a:lnTo>
                <a:cubicBezTo>
                  <a:pt x="449" y="17"/>
                  <a:pt x="454" y="23"/>
                  <a:pt x="454" y="29"/>
                </a:cubicBezTo>
                <a:cubicBezTo>
                  <a:pt x="454" y="35"/>
                  <a:pt x="449" y="41"/>
                  <a:pt x="442" y="41"/>
                </a:cubicBezTo>
                <a:close/>
                <a:moveTo>
                  <a:pt x="442" y="100"/>
                </a:moveTo>
                <a:lnTo>
                  <a:pt x="199" y="100"/>
                </a:lnTo>
                <a:cubicBezTo>
                  <a:pt x="192" y="100"/>
                  <a:pt x="187" y="94"/>
                  <a:pt x="187" y="88"/>
                </a:cubicBezTo>
                <a:cubicBezTo>
                  <a:pt x="187" y="82"/>
                  <a:pt x="192" y="76"/>
                  <a:pt x="199" y="76"/>
                </a:cubicBezTo>
                <a:lnTo>
                  <a:pt x="442" y="76"/>
                </a:lnTo>
                <a:cubicBezTo>
                  <a:pt x="449" y="76"/>
                  <a:pt x="454" y="82"/>
                  <a:pt x="454" y="88"/>
                </a:cubicBezTo>
                <a:cubicBezTo>
                  <a:pt x="454" y="94"/>
                  <a:pt x="449" y="100"/>
                  <a:pt x="442" y="100"/>
                </a:cubicBezTo>
                <a:close/>
                <a:moveTo>
                  <a:pt x="442" y="159"/>
                </a:moveTo>
                <a:lnTo>
                  <a:pt x="199" y="159"/>
                </a:lnTo>
                <a:cubicBezTo>
                  <a:pt x="192" y="159"/>
                  <a:pt x="187" y="153"/>
                  <a:pt x="187" y="147"/>
                </a:cubicBezTo>
                <a:cubicBezTo>
                  <a:pt x="187" y="141"/>
                  <a:pt x="192" y="135"/>
                  <a:pt x="199" y="135"/>
                </a:cubicBezTo>
                <a:lnTo>
                  <a:pt x="442" y="135"/>
                </a:lnTo>
                <a:cubicBezTo>
                  <a:pt x="449" y="135"/>
                  <a:pt x="454" y="141"/>
                  <a:pt x="454" y="147"/>
                </a:cubicBezTo>
                <a:cubicBezTo>
                  <a:pt x="454" y="153"/>
                  <a:pt x="449" y="159"/>
                  <a:pt x="442" y="159"/>
                </a:cubicBezTo>
                <a:close/>
                <a:moveTo>
                  <a:pt x="159" y="0"/>
                </a:moveTo>
                <a:lnTo>
                  <a:pt x="159" y="203"/>
                </a:lnTo>
                <a:lnTo>
                  <a:pt x="482" y="203"/>
                </a:lnTo>
                <a:lnTo>
                  <a:pt x="482" y="0"/>
                </a:lnTo>
                <a:lnTo>
                  <a:pt x="159" y="0"/>
                </a:lnTo>
                <a:close/>
                <a:moveTo>
                  <a:pt x="562" y="203"/>
                </a:moveTo>
                <a:lnTo>
                  <a:pt x="512" y="203"/>
                </a:lnTo>
                <a:lnTo>
                  <a:pt x="512" y="111"/>
                </a:lnTo>
                <a:cubicBezTo>
                  <a:pt x="540" y="111"/>
                  <a:pt x="562" y="133"/>
                  <a:pt x="562" y="161"/>
                </a:cubicBezTo>
                <a:lnTo>
                  <a:pt x="562" y="203"/>
                </a:lnTo>
                <a:close/>
                <a:moveTo>
                  <a:pt x="129" y="203"/>
                </a:moveTo>
                <a:lnTo>
                  <a:pt x="79" y="203"/>
                </a:lnTo>
                <a:lnTo>
                  <a:pt x="79" y="161"/>
                </a:lnTo>
                <a:cubicBezTo>
                  <a:pt x="79" y="133"/>
                  <a:pt x="102" y="111"/>
                  <a:pt x="129" y="111"/>
                </a:cubicBezTo>
                <a:lnTo>
                  <a:pt x="129" y="203"/>
                </a:lnTo>
                <a:close/>
                <a:moveTo>
                  <a:pt x="182" y="612"/>
                </a:moveTo>
                <a:lnTo>
                  <a:pt x="459" y="612"/>
                </a:lnTo>
                <a:lnTo>
                  <a:pt x="459" y="667"/>
                </a:lnTo>
                <a:lnTo>
                  <a:pt x="182" y="667"/>
                </a:lnTo>
                <a:lnTo>
                  <a:pt x="182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5755644" y="3342642"/>
            <a:ext cx="297179" cy="426720"/>
          </a:xfrm>
          <a:custGeom>
            <a:avLst/>
            <a:gdLst>
              <a:gd name="T0" fmla="*/ 41 w 616"/>
              <a:gd name="T1" fmla="*/ 881 h 881"/>
              <a:gd name="T2" fmla="*/ 0 w 616"/>
              <a:gd name="T3" fmla="*/ 168 h 881"/>
              <a:gd name="T4" fmla="*/ 150 w 616"/>
              <a:gd name="T5" fmla="*/ 127 h 881"/>
              <a:gd name="T6" fmla="*/ 150 w 616"/>
              <a:gd name="T7" fmla="*/ 156 h 881"/>
              <a:gd name="T8" fmla="*/ 29 w 616"/>
              <a:gd name="T9" fmla="*/ 168 h 881"/>
              <a:gd name="T10" fmla="*/ 41 w 616"/>
              <a:gd name="T11" fmla="*/ 852 h 881"/>
              <a:gd name="T12" fmla="*/ 481 w 616"/>
              <a:gd name="T13" fmla="*/ 787 h 881"/>
              <a:gd name="T14" fmla="*/ 587 w 616"/>
              <a:gd name="T15" fmla="*/ 746 h 881"/>
              <a:gd name="T16" fmla="*/ 575 w 616"/>
              <a:gd name="T17" fmla="*/ 156 h 881"/>
              <a:gd name="T18" fmla="*/ 452 w 616"/>
              <a:gd name="T19" fmla="*/ 142 h 881"/>
              <a:gd name="T20" fmla="*/ 575 w 616"/>
              <a:gd name="T21" fmla="*/ 127 h 881"/>
              <a:gd name="T22" fmla="*/ 616 w 616"/>
              <a:gd name="T23" fmla="*/ 750 h 881"/>
              <a:gd name="T24" fmla="*/ 513 w 616"/>
              <a:gd name="T25" fmla="*/ 869 h 881"/>
              <a:gd name="T26" fmla="*/ 538 w 616"/>
              <a:gd name="T27" fmla="*/ 347 h 881"/>
              <a:gd name="T28" fmla="*/ 464 w 616"/>
              <a:gd name="T29" fmla="*/ 332 h 881"/>
              <a:gd name="T30" fmla="*/ 478 w 616"/>
              <a:gd name="T31" fmla="*/ 258 h 881"/>
              <a:gd name="T32" fmla="*/ 552 w 616"/>
              <a:gd name="T33" fmla="*/ 272 h 881"/>
              <a:gd name="T34" fmla="*/ 538 w 616"/>
              <a:gd name="T35" fmla="*/ 347 h 881"/>
              <a:gd name="T36" fmla="*/ 78 w 616"/>
              <a:gd name="T37" fmla="*/ 628 h 881"/>
              <a:gd name="T38" fmla="*/ 78 w 616"/>
              <a:gd name="T39" fmla="*/ 599 h 881"/>
              <a:gd name="T40" fmla="*/ 552 w 616"/>
              <a:gd name="T41" fmla="*/ 613 h 881"/>
              <a:gd name="T42" fmla="*/ 538 w 616"/>
              <a:gd name="T43" fmla="*/ 555 h 881"/>
              <a:gd name="T44" fmla="*/ 64 w 616"/>
              <a:gd name="T45" fmla="*/ 541 h 881"/>
              <a:gd name="T46" fmla="*/ 538 w 616"/>
              <a:gd name="T47" fmla="*/ 527 h 881"/>
              <a:gd name="T48" fmla="*/ 538 w 616"/>
              <a:gd name="T49" fmla="*/ 555 h 881"/>
              <a:gd name="T50" fmla="*/ 78 w 616"/>
              <a:gd name="T51" fmla="*/ 483 h 881"/>
              <a:gd name="T52" fmla="*/ 78 w 616"/>
              <a:gd name="T53" fmla="*/ 454 h 881"/>
              <a:gd name="T54" fmla="*/ 552 w 616"/>
              <a:gd name="T55" fmla="*/ 468 h 881"/>
              <a:gd name="T56" fmla="*/ 538 w 616"/>
              <a:gd name="T57" fmla="*/ 410 h 881"/>
              <a:gd name="T58" fmla="*/ 64 w 616"/>
              <a:gd name="T59" fmla="*/ 396 h 881"/>
              <a:gd name="T60" fmla="*/ 538 w 616"/>
              <a:gd name="T61" fmla="*/ 381 h 881"/>
              <a:gd name="T62" fmla="*/ 538 w 616"/>
              <a:gd name="T63" fmla="*/ 410 h 881"/>
              <a:gd name="T64" fmla="*/ 78 w 616"/>
              <a:gd name="T65" fmla="*/ 338 h 881"/>
              <a:gd name="T66" fmla="*/ 78 w 616"/>
              <a:gd name="T67" fmla="*/ 309 h 881"/>
              <a:gd name="T68" fmla="*/ 423 w 616"/>
              <a:gd name="T69" fmla="*/ 323 h 881"/>
              <a:gd name="T70" fmla="*/ 409 w 616"/>
              <a:gd name="T71" fmla="*/ 265 h 881"/>
              <a:gd name="T72" fmla="*/ 64 w 616"/>
              <a:gd name="T73" fmla="*/ 251 h 881"/>
              <a:gd name="T74" fmla="*/ 409 w 616"/>
              <a:gd name="T75" fmla="*/ 236 h 881"/>
              <a:gd name="T76" fmla="*/ 409 w 616"/>
              <a:gd name="T77" fmla="*/ 265 h 881"/>
              <a:gd name="T78" fmla="*/ 287 w 616"/>
              <a:gd name="T79" fmla="*/ 67 h 881"/>
              <a:gd name="T80" fmla="*/ 330 w 616"/>
              <a:gd name="T81" fmla="*/ 67 h 881"/>
              <a:gd name="T82" fmla="*/ 302 w 616"/>
              <a:gd name="T83" fmla="*/ 87 h 881"/>
              <a:gd name="T84" fmla="*/ 255 w 616"/>
              <a:gd name="T85" fmla="*/ 53 h 881"/>
              <a:gd name="T86" fmla="*/ 361 w 616"/>
              <a:gd name="T87" fmla="*/ 134 h 881"/>
              <a:gd name="T88" fmla="*/ 308 w 616"/>
              <a:gd name="T89" fmla="*/ 0 h 881"/>
              <a:gd name="T90" fmla="*/ 208 w 616"/>
              <a:gd name="T91" fmla="*/ 193 h 881"/>
              <a:gd name="T92" fmla="*/ 183 w 616"/>
              <a:gd name="T93" fmla="*/ 112 h 881"/>
              <a:gd name="T94" fmla="*/ 237 w 616"/>
              <a:gd name="T95" fmla="*/ 87 h 881"/>
              <a:gd name="T96" fmla="*/ 240 w 616"/>
              <a:gd name="T97" fmla="*/ 134 h 881"/>
              <a:gd name="T98" fmla="*/ 361 w 616"/>
              <a:gd name="T99" fmla="*/ 149 h 881"/>
              <a:gd name="T100" fmla="*/ 376 w 616"/>
              <a:gd name="T101" fmla="*/ 90 h 881"/>
              <a:gd name="T102" fmla="*/ 408 w 616"/>
              <a:gd name="T103" fmla="*/ 87 h 881"/>
              <a:gd name="T104" fmla="*/ 433 w 616"/>
              <a:gd name="T105" fmla="*/ 168 h 881"/>
              <a:gd name="T106" fmla="*/ 361 w 616"/>
              <a:gd name="T107" fmla="*/ 134 h 881"/>
              <a:gd name="T108" fmla="*/ 510 w 616"/>
              <a:gd name="T109" fmla="*/ 832 h 881"/>
              <a:gd name="T110" fmla="*/ 522 w 616"/>
              <a:gd name="T111" fmla="*/ 775 h 881"/>
              <a:gd name="T112" fmla="*/ 510 w 616"/>
              <a:gd name="T113" fmla="*/ 832 h 8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16" h="881">
                <a:moveTo>
                  <a:pt x="485" y="881"/>
                </a:moveTo>
                <a:lnTo>
                  <a:pt x="41" y="881"/>
                </a:lnTo>
                <a:cubicBezTo>
                  <a:pt x="19" y="881"/>
                  <a:pt x="0" y="863"/>
                  <a:pt x="0" y="841"/>
                </a:cubicBezTo>
                <a:lnTo>
                  <a:pt x="0" y="168"/>
                </a:lnTo>
                <a:cubicBezTo>
                  <a:pt x="0" y="146"/>
                  <a:pt x="19" y="127"/>
                  <a:pt x="41" y="127"/>
                </a:cubicBezTo>
                <a:lnTo>
                  <a:pt x="150" y="127"/>
                </a:lnTo>
                <a:cubicBezTo>
                  <a:pt x="158" y="127"/>
                  <a:pt x="165" y="134"/>
                  <a:pt x="165" y="142"/>
                </a:cubicBezTo>
                <a:cubicBezTo>
                  <a:pt x="165" y="150"/>
                  <a:pt x="158" y="156"/>
                  <a:pt x="150" y="156"/>
                </a:cubicBezTo>
                <a:lnTo>
                  <a:pt x="41" y="156"/>
                </a:lnTo>
                <a:cubicBezTo>
                  <a:pt x="35" y="156"/>
                  <a:pt x="29" y="161"/>
                  <a:pt x="29" y="168"/>
                </a:cubicBezTo>
                <a:lnTo>
                  <a:pt x="29" y="841"/>
                </a:lnTo>
                <a:cubicBezTo>
                  <a:pt x="29" y="847"/>
                  <a:pt x="35" y="852"/>
                  <a:pt x="41" y="852"/>
                </a:cubicBezTo>
                <a:lnTo>
                  <a:pt x="481" y="852"/>
                </a:lnTo>
                <a:lnTo>
                  <a:pt x="481" y="787"/>
                </a:lnTo>
                <a:cubicBezTo>
                  <a:pt x="481" y="765"/>
                  <a:pt x="499" y="746"/>
                  <a:pt x="522" y="746"/>
                </a:cubicBezTo>
                <a:lnTo>
                  <a:pt x="587" y="746"/>
                </a:lnTo>
                <a:lnTo>
                  <a:pt x="587" y="168"/>
                </a:lnTo>
                <a:cubicBezTo>
                  <a:pt x="587" y="161"/>
                  <a:pt x="582" y="156"/>
                  <a:pt x="575" y="156"/>
                </a:cubicBezTo>
                <a:lnTo>
                  <a:pt x="466" y="156"/>
                </a:lnTo>
                <a:cubicBezTo>
                  <a:pt x="458" y="156"/>
                  <a:pt x="452" y="150"/>
                  <a:pt x="452" y="142"/>
                </a:cubicBezTo>
                <a:cubicBezTo>
                  <a:pt x="452" y="134"/>
                  <a:pt x="458" y="127"/>
                  <a:pt x="466" y="127"/>
                </a:cubicBezTo>
                <a:lnTo>
                  <a:pt x="575" y="127"/>
                </a:lnTo>
                <a:cubicBezTo>
                  <a:pt x="598" y="127"/>
                  <a:pt x="616" y="146"/>
                  <a:pt x="616" y="168"/>
                </a:cubicBezTo>
                <a:lnTo>
                  <a:pt x="616" y="750"/>
                </a:lnTo>
                <a:cubicBezTo>
                  <a:pt x="616" y="761"/>
                  <a:pt x="612" y="771"/>
                  <a:pt x="604" y="779"/>
                </a:cubicBezTo>
                <a:lnTo>
                  <a:pt x="513" y="869"/>
                </a:lnTo>
                <a:cubicBezTo>
                  <a:pt x="506" y="877"/>
                  <a:pt x="495" y="881"/>
                  <a:pt x="485" y="881"/>
                </a:cubicBezTo>
                <a:close/>
                <a:moveTo>
                  <a:pt x="538" y="347"/>
                </a:moveTo>
                <a:lnTo>
                  <a:pt x="478" y="347"/>
                </a:lnTo>
                <a:cubicBezTo>
                  <a:pt x="470" y="347"/>
                  <a:pt x="464" y="340"/>
                  <a:pt x="464" y="332"/>
                </a:cubicBezTo>
                <a:lnTo>
                  <a:pt x="464" y="272"/>
                </a:lnTo>
                <a:cubicBezTo>
                  <a:pt x="464" y="264"/>
                  <a:pt x="470" y="258"/>
                  <a:pt x="478" y="258"/>
                </a:cubicBezTo>
                <a:lnTo>
                  <a:pt x="538" y="258"/>
                </a:lnTo>
                <a:cubicBezTo>
                  <a:pt x="546" y="258"/>
                  <a:pt x="552" y="264"/>
                  <a:pt x="552" y="272"/>
                </a:cubicBezTo>
                <a:lnTo>
                  <a:pt x="552" y="332"/>
                </a:lnTo>
                <a:cubicBezTo>
                  <a:pt x="552" y="340"/>
                  <a:pt x="546" y="347"/>
                  <a:pt x="538" y="347"/>
                </a:cubicBezTo>
                <a:close/>
                <a:moveTo>
                  <a:pt x="538" y="628"/>
                </a:moveTo>
                <a:lnTo>
                  <a:pt x="78" y="628"/>
                </a:lnTo>
                <a:cubicBezTo>
                  <a:pt x="70" y="628"/>
                  <a:pt x="64" y="621"/>
                  <a:pt x="64" y="613"/>
                </a:cubicBezTo>
                <a:cubicBezTo>
                  <a:pt x="64" y="606"/>
                  <a:pt x="70" y="599"/>
                  <a:pt x="78" y="599"/>
                </a:cubicBezTo>
                <a:lnTo>
                  <a:pt x="538" y="599"/>
                </a:lnTo>
                <a:cubicBezTo>
                  <a:pt x="546" y="599"/>
                  <a:pt x="552" y="606"/>
                  <a:pt x="552" y="613"/>
                </a:cubicBezTo>
                <a:cubicBezTo>
                  <a:pt x="552" y="621"/>
                  <a:pt x="546" y="628"/>
                  <a:pt x="538" y="628"/>
                </a:cubicBezTo>
                <a:close/>
                <a:moveTo>
                  <a:pt x="538" y="555"/>
                </a:moveTo>
                <a:lnTo>
                  <a:pt x="78" y="555"/>
                </a:lnTo>
                <a:cubicBezTo>
                  <a:pt x="70" y="555"/>
                  <a:pt x="64" y="549"/>
                  <a:pt x="64" y="541"/>
                </a:cubicBezTo>
                <a:cubicBezTo>
                  <a:pt x="64" y="533"/>
                  <a:pt x="70" y="527"/>
                  <a:pt x="78" y="527"/>
                </a:cubicBezTo>
                <a:lnTo>
                  <a:pt x="538" y="527"/>
                </a:lnTo>
                <a:cubicBezTo>
                  <a:pt x="546" y="527"/>
                  <a:pt x="552" y="533"/>
                  <a:pt x="552" y="541"/>
                </a:cubicBezTo>
                <a:cubicBezTo>
                  <a:pt x="552" y="549"/>
                  <a:pt x="546" y="555"/>
                  <a:pt x="538" y="555"/>
                </a:cubicBezTo>
                <a:close/>
                <a:moveTo>
                  <a:pt x="538" y="483"/>
                </a:moveTo>
                <a:lnTo>
                  <a:pt x="78" y="483"/>
                </a:lnTo>
                <a:cubicBezTo>
                  <a:pt x="70" y="483"/>
                  <a:pt x="64" y="476"/>
                  <a:pt x="64" y="468"/>
                </a:cubicBezTo>
                <a:cubicBezTo>
                  <a:pt x="64" y="460"/>
                  <a:pt x="70" y="454"/>
                  <a:pt x="78" y="454"/>
                </a:cubicBezTo>
                <a:lnTo>
                  <a:pt x="538" y="454"/>
                </a:lnTo>
                <a:cubicBezTo>
                  <a:pt x="546" y="454"/>
                  <a:pt x="552" y="460"/>
                  <a:pt x="552" y="468"/>
                </a:cubicBezTo>
                <a:cubicBezTo>
                  <a:pt x="552" y="476"/>
                  <a:pt x="546" y="483"/>
                  <a:pt x="538" y="483"/>
                </a:cubicBezTo>
                <a:close/>
                <a:moveTo>
                  <a:pt x="538" y="410"/>
                </a:moveTo>
                <a:lnTo>
                  <a:pt x="78" y="410"/>
                </a:lnTo>
                <a:cubicBezTo>
                  <a:pt x="70" y="410"/>
                  <a:pt x="64" y="404"/>
                  <a:pt x="64" y="396"/>
                </a:cubicBezTo>
                <a:cubicBezTo>
                  <a:pt x="64" y="388"/>
                  <a:pt x="70" y="381"/>
                  <a:pt x="78" y="381"/>
                </a:cubicBezTo>
                <a:lnTo>
                  <a:pt x="538" y="381"/>
                </a:lnTo>
                <a:cubicBezTo>
                  <a:pt x="546" y="381"/>
                  <a:pt x="552" y="388"/>
                  <a:pt x="552" y="396"/>
                </a:cubicBezTo>
                <a:cubicBezTo>
                  <a:pt x="552" y="404"/>
                  <a:pt x="546" y="410"/>
                  <a:pt x="538" y="410"/>
                </a:cubicBezTo>
                <a:close/>
                <a:moveTo>
                  <a:pt x="409" y="338"/>
                </a:moveTo>
                <a:lnTo>
                  <a:pt x="78" y="338"/>
                </a:lnTo>
                <a:cubicBezTo>
                  <a:pt x="70" y="338"/>
                  <a:pt x="64" y="331"/>
                  <a:pt x="64" y="323"/>
                </a:cubicBezTo>
                <a:cubicBezTo>
                  <a:pt x="64" y="315"/>
                  <a:pt x="70" y="309"/>
                  <a:pt x="78" y="309"/>
                </a:cubicBezTo>
                <a:lnTo>
                  <a:pt x="409" y="309"/>
                </a:lnTo>
                <a:cubicBezTo>
                  <a:pt x="417" y="309"/>
                  <a:pt x="423" y="315"/>
                  <a:pt x="423" y="323"/>
                </a:cubicBezTo>
                <a:cubicBezTo>
                  <a:pt x="423" y="331"/>
                  <a:pt x="417" y="338"/>
                  <a:pt x="409" y="338"/>
                </a:cubicBezTo>
                <a:close/>
                <a:moveTo>
                  <a:pt x="409" y="265"/>
                </a:moveTo>
                <a:lnTo>
                  <a:pt x="78" y="265"/>
                </a:lnTo>
                <a:cubicBezTo>
                  <a:pt x="70" y="265"/>
                  <a:pt x="64" y="259"/>
                  <a:pt x="64" y="251"/>
                </a:cubicBezTo>
                <a:cubicBezTo>
                  <a:pt x="64" y="243"/>
                  <a:pt x="70" y="236"/>
                  <a:pt x="78" y="236"/>
                </a:cubicBezTo>
                <a:lnTo>
                  <a:pt x="409" y="236"/>
                </a:lnTo>
                <a:cubicBezTo>
                  <a:pt x="417" y="236"/>
                  <a:pt x="423" y="243"/>
                  <a:pt x="423" y="251"/>
                </a:cubicBezTo>
                <a:cubicBezTo>
                  <a:pt x="423" y="259"/>
                  <a:pt x="417" y="265"/>
                  <a:pt x="409" y="265"/>
                </a:cubicBezTo>
                <a:close/>
                <a:moveTo>
                  <a:pt x="302" y="87"/>
                </a:moveTo>
                <a:cubicBezTo>
                  <a:pt x="293" y="85"/>
                  <a:pt x="287" y="77"/>
                  <a:pt x="287" y="67"/>
                </a:cubicBezTo>
                <a:cubicBezTo>
                  <a:pt x="287" y="55"/>
                  <a:pt x="296" y="45"/>
                  <a:pt x="308" y="45"/>
                </a:cubicBezTo>
                <a:cubicBezTo>
                  <a:pt x="320" y="45"/>
                  <a:pt x="330" y="55"/>
                  <a:pt x="330" y="67"/>
                </a:cubicBezTo>
                <a:cubicBezTo>
                  <a:pt x="330" y="77"/>
                  <a:pt x="323" y="85"/>
                  <a:pt x="314" y="87"/>
                </a:cubicBezTo>
                <a:lnTo>
                  <a:pt x="302" y="87"/>
                </a:lnTo>
                <a:close/>
                <a:moveTo>
                  <a:pt x="308" y="0"/>
                </a:moveTo>
                <a:cubicBezTo>
                  <a:pt x="279" y="0"/>
                  <a:pt x="255" y="23"/>
                  <a:pt x="255" y="53"/>
                </a:cubicBezTo>
                <a:lnTo>
                  <a:pt x="255" y="134"/>
                </a:lnTo>
                <a:lnTo>
                  <a:pt x="361" y="134"/>
                </a:lnTo>
                <a:lnTo>
                  <a:pt x="361" y="53"/>
                </a:lnTo>
                <a:cubicBezTo>
                  <a:pt x="361" y="23"/>
                  <a:pt x="337" y="0"/>
                  <a:pt x="308" y="0"/>
                </a:cubicBezTo>
                <a:close/>
                <a:moveTo>
                  <a:pt x="408" y="193"/>
                </a:moveTo>
                <a:lnTo>
                  <a:pt x="208" y="193"/>
                </a:lnTo>
                <a:cubicBezTo>
                  <a:pt x="194" y="193"/>
                  <a:pt x="183" y="181"/>
                  <a:pt x="183" y="168"/>
                </a:cubicBezTo>
                <a:lnTo>
                  <a:pt x="183" y="112"/>
                </a:lnTo>
                <a:cubicBezTo>
                  <a:pt x="183" y="99"/>
                  <a:pt x="194" y="87"/>
                  <a:pt x="208" y="87"/>
                </a:cubicBezTo>
                <a:lnTo>
                  <a:pt x="237" y="87"/>
                </a:lnTo>
                <a:cubicBezTo>
                  <a:pt x="239" y="87"/>
                  <a:pt x="240" y="89"/>
                  <a:pt x="240" y="90"/>
                </a:cubicBezTo>
                <a:lnTo>
                  <a:pt x="240" y="134"/>
                </a:lnTo>
                <a:cubicBezTo>
                  <a:pt x="240" y="142"/>
                  <a:pt x="247" y="149"/>
                  <a:pt x="255" y="149"/>
                </a:cubicBezTo>
                <a:lnTo>
                  <a:pt x="361" y="149"/>
                </a:lnTo>
                <a:cubicBezTo>
                  <a:pt x="369" y="149"/>
                  <a:pt x="376" y="142"/>
                  <a:pt x="376" y="134"/>
                </a:cubicBezTo>
                <a:lnTo>
                  <a:pt x="376" y="90"/>
                </a:lnTo>
                <a:cubicBezTo>
                  <a:pt x="376" y="89"/>
                  <a:pt x="377" y="87"/>
                  <a:pt x="379" y="87"/>
                </a:cubicBezTo>
                <a:lnTo>
                  <a:pt x="408" y="87"/>
                </a:lnTo>
                <a:cubicBezTo>
                  <a:pt x="422" y="87"/>
                  <a:pt x="433" y="99"/>
                  <a:pt x="433" y="112"/>
                </a:cubicBezTo>
                <a:lnTo>
                  <a:pt x="433" y="168"/>
                </a:lnTo>
                <a:cubicBezTo>
                  <a:pt x="433" y="181"/>
                  <a:pt x="422" y="193"/>
                  <a:pt x="408" y="193"/>
                </a:cubicBezTo>
                <a:close/>
                <a:moveTo>
                  <a:pt x="361" y="134"/>
                </a:moveTo>
                <a:lnTo>
                  <a:pt x="255" y="134"/>
                </a:lnTo>
                <a:moveTo>
                  <a:pt x="510" y="832"/>
                </a:moveTo>
                <a:lnTo>
                  <a:pt x="567" y="775"/>
                </a:lnTo>
                <a:lnTo>
                  <a:pt x="522" y="775"/>
                </a:lnTo>
                <a:cubicBezTo>
                  <a:pt x="515" y="775"/>
                  <a:pt x="510" y="780"/>
                  <a:pt x="510" y="787"/>
                </a:cubicBezTo>
                <a:lnTo>
                  <a:pt x="510" y="8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13888722" y="5181604"/>
            <a:ext cx="340360" cy="340360"/>
          </a:xfrm>
          <a:custGeom>
            <a:avLst/>
            <a:gdLst>
              <a:gd name="T0" fmla="*/ 687 w 703"/>
              <a:gd name="T1" fmla="*/ 703 h 703"/>
              <a:gd name="T2" fmla="*/ 16 w 703"/>
              <a:gd name="T3" fmla="*/ 703 h 703"/>
              <a:gd name="T4" fmla="*/ 0 w 703"/>
              <a:gd name="T5" fmla="*/ 687 h 703"/>
              <a:gd name="T6" fmla="*/ 0 w 703"/>
              <a:gd name="T7" fmla="*/ 16 h 703"/>
              <a:gd name="T8" fmla="*/ 16 w 703"/>
              <a:gd name="T9" fmla="*/ 0 h 703"/>
              <a:gd name="T10" fmla="*/ 32 w 703"/>
              <a:gd name="T11" fmla="*/ 16 h 703"/>
              <a:gd name="T12" fmla="*/ 32 w 703"/>
              <a:gd name="T13" fmla="*/ 375 h 703"/>
              <a:gd name="T14" fmla="*/ 343 w 703"/>
              <a:gd name="T15" fmla="*/ 164 h 703"/>
              <a:gd name="T16" fmla="*/ 369 w 703"/>
              <a:gd name="T17" fmla="*/ 163 h 703"/>
              <a:gd name="T18" fmla="*/ 489 w 703"/>
              <a:gd name="T19" fmla="*/ 224 h 703"/>
              <a:gd name="T20" fmla="*/ 622 w 703"/>
              <a:gd name="T21" fmla="*/ 80 h 703"/>
              <a:gd name="T22" fmla="*/ 645 w 703"/>
              <a:gd name="T23" fmla="*/ 102 h 703"/>
              <a:gd name="T24" fmla="*/ 510 w 703"/>
              <a:gd name="T25" fmla="*/ 250 h 703"/>
              <a:gd name="T26" fmla="*/ 479 w 703"/>
              <a:gd name="T27" fmla="*/ 255 h 703"/>
              <a:gd name="T28" fmla="*/ 358 w 703"/>
              <a:gd name="T29" fmla="*/ 193 h 703"/>
              <a:gd name="T30" fmla="*/ 32 w 703"/>
              <a:gd name="T31" fmla="*/ 414 h 703"/>
              <a:gd name="T32" fmla="*/ 32 w 703"/>
              <a:gd name="T33" fmla="*/ 671 h 703"/>
              <a:gd name="T34" fmla="*/ 687 w 703"/>
              <a:gd name="T35" fmla="*/ 671 h 703"/>
              <a:gd name="T36" fmla="*/ 703 w 703"/>
              <a:gd name="T37" fmla="*/ 687 h 703"/>
              <a:gd name="T38" fmla="*/ 687 w 703"/>
              <a:gd name="T39" fmla="*/ 703 h 703"/>
              <a:gd name="T40" fmla="*/ 512 w 703"/>
              <a:gd name="T41" fmla="*/ 317 h 703"/>
              <a:gd name="T42" fmla="*/ 512 w 703"/>
              <a:gd name="T43" fmla="*/ 617 h 703"/>
              <a:gd name="T44" fmla="*/ 602 w 703"/>
              <a:gd name="T45" fmla="*/ 617 h 703"/>
              <a:gd name="T46" fmla="*/ 602 w 703"/>
              <a:gd name="T47" fmla="*/ 219 h 703"/>
              <a:gd name="T48" fmla="*/ 512 w 703"/>
              <a:gd name="T49" fmla="*/ 317 h 703"/>
              <a:gd name="T50" fmla="*/ 376 w 703"/>
              <a:gd name="T51" fmla="*/ 267 h 703"/>
              <a:gd name="T52" fmla="*/ 376 w 703"/>
              <a:gd name="T53" fmla="*/ 617 h 703"/>
              <a:gd name="T54" fmla="*/ 465 w 703"/>
              <a:gd name="T55" fmla="*/ 617 h 703"/>
              <a:gd name="T56" fmla="*/ 465 w 703"/>
              <a:gd name="T57" fmla="*/ 314 h 703"/>
              <a:gd name="T58" fmla="*/ 376 w 703"/>
              <a:gd name="T59" fmla="*/ 267 h 703"/>
              <a:gd name="T60" fmla="*/ 239 w 703"/>
              <a:gd name="T61" fmla="*/ 340 h 703"/>
              <a:gd name="T62" fmla="*/ 239 w 703"/>
              <a:gd name="T63" fmla="*/ 617 h 703"/>
              <a:gd name="T64" fmla="*/ 329 w 703"/>
              <a:gd name="T65" fmla="*/ 617 h 703"/>
              <a:gd name="T66" fmla="*/ 329 w 703"/>
              <a:gd name="T67" fmla="*/ 278 h 703"/>
              <a:gd name="T68" fmla="*/ 239 w 703"/>
              <a:gd name="T69" fmla="*/ 340 h 703"/>
              <a:gd name="T70" fmla="*/ 103 w 703"/>
              <a:gd name="T71" fmla="*/ 432 h 703"/>
              <a:gd name="T72" fmla="*/ 103 w 703"/>
              <a:gd name="T73" fmla="*/ 617 h 703"/>
              <a:gd name="T74" fmla="*/ 193 w 703"/>
              <a:gd name="T75" fmla="*/ 617 h 703"/>
              <a:gd name="T76" fmla="*/ 193 w 703"/>
              <a:gd name="T77" fmla="*/ 371 h 703"/>
              <a:gd name="T78" fmla="*/ 103 w 703"/>
              <a:gd name="T79" fmla="*/ 432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03" h="703">
                <a:moveTo>
                  <a:pt x="687" y="703"/>
                </a:moveTo>
                <a:lnTo>
                  <a:pt x="16" y="703"/>
                </a:lnTo>
                <a:cubicBezTo>
                  <a:pt x="7" y="703"/>
                  <a:pt x="0" y="696"/>
                  <a:pt x="0" y="687"/>
                </a:cubicBezTo>
                <a:lnTo>
                  <a:pt x="0" y="16"/>
                </a:lnTo>
                <a:cubicBezTo>
                  <a:pt x="0" y="7"/>
                  <a:pt x="7" y="0"/>
                  <a:pt x="16" y="0"/>
                </a:cubicBezTo>
                <a:cubicBezTo>
                  <a:pt x="25" y="0"/>
                  <a:pt x="32" y="7"/>
                  <a:pt x="32" y="16"/>
                </a:cubicBezTo>
                <a:lnTo>
                  <a:pt x="32" y="375"/>
                </a:lnTo>
                <a:lnTo>
                  <a:pt x="343" y="164"/>
                </a:lnTo>
                <a:cubicBezTo>
                  <a:pt x="350" y="159"/>
                  <a:pt x="360" y="158"/>
                  <a:pt x="369" y="163"/>
                </a:cubicBezTo>
                <a:lnTo>
                  <a:pt x="489" y="224"/>
                </a:lnTo>
                <a:lnTo>
                  <a:pt x="622" y="80"/>
                </a:lnTo>
                <a:lnTo>
                  <a:pt x="645" y="102"/>
                </a:lnTo>
                <a:lnTo>
                  <a:pt x="510" y="250"/>
                </a:lnTo>
                <a:cubicBezTo>
                  <a:pt x="502" y="258"/>
                  <a:pt x="489" y="260"/>
                  <a:pt x="479" y="255"/>
                </a:cubicBezTo>
                <a:lnTo>
                  <a:pt x="358" y="193"/>
                </a:lnTo>
                <a:lnTo>
                  <a:pt x="32" y="414"/>
                </a:lnTo>
                <a:lnTo>
                  <a:pt x="32" y="671"/>
                </a:lnTo>
                <a:lnTo>
                  <a:pt x="687" y="671"/>
                </a:lnTo>
                <a:cubicBezTo>
                  <a:pt x="695" y="671"/>
                  <a:pt x="703" y="678"/>
                  <a:pt x="703" y="687"/>
                </a:cubicBezTo>
                <a:cubicBezTo>
                  <a:pt x="703" y="696"/>
                  <a:pt x="695" y="703"/>
                  <a:pt x="687" y="703"/>
                </a:cubicBezTo>
                <a:close/>
                <a:moveTo>
                  <a:pt x="512" y="317"/>
                </a:moveTo>
                <a:lnTo>
                  <a:pt x="512" y="617"/>
                </a:lnTo>
                <a:lnTo>
                  <a:pt x="602" y="617"/>
                </a:lnTo>
                <a:lnTo>
                  <a:pt x="602" y="219"/>
                </a:lnTo>
                <a:lnTo>
                  <a:pt x="512" y="317"/>
                </a:lnTo>
                <a:close/>
                <a:moveTo>
                  <a:pt x="376" y="267"/>
                </a:moveTo>
                <a:lnTo>
                  <a:pt x="376" y="617"/>
                </a:lnTo>
                <a:lnTo>
                  <a:pt x="465" y="617"/>
                </a:lnTo>
                <a:lnTo>
                  <a:pt x="465" y="314"/>
                </a:lnTo>
                <a:lnTo>
                  <a:pt x="376" y="267"/>
                </a:lnTo>
                <a:close/>
                <a:moveTo>
                  <a:pt x="239" y="340"/>
                </a:moveTo>
                <a:lnTo>
                  <a:pt x="239" y="617"/>
                </a:lnTo>
                <a:lnTo>
                  <a:pt x="329" y="617"/>
                </a:lnTo>
                <a:lnTo>
                  <a:pt x="329" y="278"/>
                </a:lnTo>
                <a:lnTo>
                  <a:pt x="239" y="340"/>
                </a:lnTo>
                <a:close/>
                <a:moveTo>
                  <a:pt x="103" y="432"/>
                </a:moveTo>
                <a:lnTo>
                  <a:pt x="103" y="617"/>
                </a:lnTo>
                <a:lnTo>
                  <a:pt x="193" y="617"/>
                </a:lnTo>
                <a:lnTo>
                  <a:pt x="193" y="371"/>
                </a:lnTo>
                <a:lnTo>
                  <a:pt x="103" y="4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8216905" y="3959863"/>
            <a:ext cx="266699" cy="381000"/>
          </a:xfrm>
          <a:custGeom>
            <a:avLst/>
            <a:gdLst>
              <a:gd name="T0" fmla="*/ 71 w 553"/>
              <a:gd name="T1" fmla="*/ 207 h 788"/>
              <a:gd name="T2" fmla="*/ 473 w 553"/>
              <a:gd name="T3" fmla="*/ 70 h 788"/>
              <a:gd name="T4" fmla="*/ 473 w 553"/>
              <a:gd name="T5" fmla="*/ 216 h 788"/>
              <a:gd name="T6" fmla="*/ 414 w 553"/>
              <a:gd name="T7" fmla="*/ 381 h 788"/>
              <a:gd name="T8" fmla="*/ 469 w 553"/>
              <a:gd name="T9" fmla="*/ 326 h 788"/>
              <a:gd name="T10" fmla="*/ 469 w 553"/>
              <a:gd name="T11" fmla="*/ 394 h 788"/>
              <a:gd name="T12" fmla="*/ 414 w 553"/>
              <a:gd name="T13" fmla="*/ 489 h 788"/>
              <a:gd name="T14" fmla="*/ 469 w 553"/>
              <a:gd name="T15" fmla="*/ 435 h 788"/>
              <a:gd name="T16" fmla="*/ 469 w 553"/>
              <a:gd name="T17" fmla="*/ 502 h 788"/>
              <a:gd name="T18" fmla="*/ 414 w 553"/>
              <a:gd name="T19" fmla="*/ 706 h 788"/>
              <a:gd name="T20" fmla="*/ 469 w 553"/>
              <a:gd name="T21" fmla="*/ 543 h 788"/>
              <a:gd name="T22" fmla="*/ 469 w 553"/>
              <a:gd name="T23" fmla="*/ 718 h 788"/>
              <a:gd name="T24" fmla="*/ 280 w 553"/>
              <a:gd name="T25" fmla="*/ 381 h 788"/>
              <a:gd name="T26" fmla="*/ 335 w 553"/>
              <a:gd name="T27" fmla="*/ 326 h 788"/>
              <a:gd name="T28" fmla="*/ 335 w 553"/>
              <a:gd name="T29" fmla="*/ 394 h 788"/>
              <a:gd name="T30" fmla="*/ 280 w 553"/>
              <a:gd name="T31" fmla="*/ 489 h 788"/>
              <a:gd name="T32" fmla="*/ 335 w 553"/>
              <a:gd name="T33" fmla="*/ 435 h 788"/>
              <a:gd name="T34" fmla="*/ 335 w 553"/>
              <a:gd name="T35" fmla="*/ 502 h 788"/>
              <a:gd name="T36" fmla="*/ 280 w 553"/>
              <a:gd name="T37" fmla="*/ 598 h 788"/>
              <a:gd name="T38" fmla="*/ 335 w 553"/>
              <a:gd name="T39" fmla="*/ 543 h 788"/>
              <a:gd name="T40" fmla="*/ 335 w 553"/>
              <a:gd name="T41" fmla="*/ 610 h 788"/>
              <a:gd name="T42" fmla="*/ 280 w 553"/>
              <a:gd name="T43" fmla="*/ 706 h 788"/>
              <a:gd name="T44" fmla="*/ 335 w 553"/>
              <a:gd name="T45" fmla="*/ 651 h 788"/>
              <a:gd name="T46" fmla="*/ 335 w 553"/>
              <a:gd name="T47" fmla="*/ 718 h 788"/>
              <a:gd name="T48" fmla="*/ 175 w 553"/>
              <a:gd name="T49" fmla="*/ 381 h 788"/>
              <a:gd name="T50" fmla="*/ 230 w 553"/>
              <a:gd name="T51" fmla="*/ 326 h 788"/>
              <a:gd name="T52" fmla="*/ 230 w 553"/>
              <a:gd name="T53" fmla="*/ 394 h 788"/>
              <a:gd name="T54" fmla="*/ 175 w 553"/>
              <a:gd name="T55" fmla="*/ 489 h 788"/>
              <a:gd name="T56" fmla="*/ 230 w 553"/>
              <a:gd name="T57" fmla="*/ 435 h 788"/>
              <a:gd name="T58" fmla="*/ 230 w 553"/>
              <a:gd name="T59" fmla="*/ 502 h 788"/>
              <a:gd name="T60" fmla="*/ 175 w 553"/>
              <a:gd name="T61" fmla="*/ 598 h 788"/>
              <a:gd name="T62" fmla="*/ 230 w 553"/>
              <a:gd name="T63" fmla="*/ 543 h 788"/>
              <a:gd name="T64" fmla="*/ 230 w 553"/>
              <a:gd name="T65" fmla="*/ 610 h 788"/>
              <a:gd name="T66" fmla="*/ 175 w 553"/>
              <a:gd name="T67" fmla="*/ 706 h 788"/>
              <a:gd name="T68" fmla="*/ 230 w 553"/>
              <a:gd name="T69" fmla="*/ 651 h 788"/>
              <a:gd name="T70" fmla="*/ 230 w 553"/>
              <a:gd name="T71" fmla="*/ 718 h 788"/>
              <a:gd name="T72" fmla="*/ 71 w 553"/>
              <a:gd name="T73" fmla="*/ 381 h 788"/>
              <a:gd name="T74" fmla="*/ 125 w 553"/>
              <a:gd name="T75" fmla="*/ 326 h 788"/>
              <a:gd name="T76" fmla="*/ 125 w 553"/>
              <a:gd name="T77" fmla="*/ 394 h 788"/>
              <a:gd name="T78" fmla="*/ 71 w 553"/>
              <a:gd name="T79" fmla="*/ 489 h 788"/>
              <a:gd name="T80" fmla="*/ 125 w 553"/>
              <a:gd name="T81" fmla="*/ 435 h 788"/>
              <a:gd name="T82" fmla="*/ 125 w 553"/>
              <a:gd name="T83" fmla="*/ 502 h 788"/>
              <a:gd name="T84" fmla="*/ 71 w 553"/>
              <a:gd name="T85" fmla="*/ 598 h 788"/>
              <a:gd name="T86" fmla="*/ 125 w 553"/>
              <a:gd name="T87" fmla="*/ 543 h 788"/>
              <a:gd name="T88" fmla="*/ 125 w 553"/>
              <a:gd name="T89" fmla="*/ 610 h 788"/>
              <a:gd name="T90" fmla="*/ 71 w 553"/>
              <a:gd name="T91" fmla="*/ 706 h 788"/>
              <a:gd name="T92" fmla="*/ 125 w 553"/>
              <a:gd name="T93" fmla="*/ 651 h 788"/>
              <a:gd name="T94" fmla="*/ 125 w 553"/>
              <a:gd name="T95" fmla="*/ 718 h 788"/>
              <a:gd name="T96" fmla="*/ 40 w 553"/>
              <a:gd name="T97" fmla="*/ 788 h 788"/>
              <a:gd name="T98" fmla="*/ 553 w 553"/>
              <a:gd name="T99" fmla="*/ 41 h 788"/>
              <a:gd name="T100" fmla="*/ 0 w 553"/>
              <a:gd name="T101" fmla="*/ 41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553" h="788">
                <a:moveTo>
                  <a:pt x="473" y="216"/>
                </a:moveTo>
                <a:lnTo>
                  <a:pt x="79" y="216"/>
                </a:lnTo>
                <a:cubicBezTo>
                  <a:pt x="74" y="216"/>
                  <a:pt x="71" y="212"/>
                  <a:pt x="71" y="207"/>
                </a:cubicBezTo>
                <a:lnTo>
                  <a:pt x="71" y="78"/>
                </a:lnTo>
                <a:cubicBezTo>
                  <a:pt x="71" y="74"/>
                  <a:pt x="74" y="70"/>
                  <a:pt x="79" y="70"/>
                </a:cubicBezTo>
                <a:lnTo>
                  <a:pt x="473" y="70"/>
                </a:lnTo>
                <a:cubicBezTo>
                  <a:pt x="478" y="70"/>
                  <a:pt x="482" y="74"/>
                  <a:pt x="482" y="78"/>
                </a:cubicBezTo>
                <a:lnTo>
                  <a:pt x="482" y="207"/>
                </a:lnTo>
                <a:cubicBezTo>
                  <a:pt x="482" y="212"/>
                  <a:pt x="478" y="216"/>
                  <a:pt x="473" y="216"/>
                </a:cubicBezTo>
                <a:close/>
                <a:moveTo>
                  <a:pt x="469" y="394"/>
                </a:moveTo>
                <a:lnTo>
                  <a:pt x="427" y="394"/>
                </a:lnTo>
                <a:cubicBezTo>
                  <a:pt x="420" y="394"/>
                  <a:pt x="414" y="388"/>
                  <a:pt x="414" y="381"/>
                </a:cubicBezTo>
                <a:lnTo>
                  <a:pt x="414" y="339"/>
                </a:lnTo>
                <a:cubicBezTo>
                  <a:pt x="414" y="332"/>
                  <a:pt x="420" y="326"/>
                  <a:pt x="427" y="326"/>
                </a:cubicBezTo>
                <a:lnTo>
                  <a:pt x="469" y="326"/>
                </a:lnTo>
                <a:cubicBezTo>
                  <a:pt x="476" y="326"/>
                  <a:pt x="482" y="332"/>
                  <a:pt x="482" y="339"/>
                </a:cubicBezTo>
                <a:lnTo>
                  <a:pt x="482" y="381"/>
                </a:lnTo>
                <a:cubicBezTo>
                  <a:pt x="482" y="388"/>
                  <a:pt x="476" y="394"/>
                  <a:pt x="469" y="394"/>
                </a:cubicBezTo>
                <a:close/>
                <a:moveTo>
                  <a:pt x="469" y="502"/>
                </a:moveTo>
                <a:lnTo>
                  <a:pt x="427" y="502"/>
                </a:lnTo>
                <a:cubicBezTo>
                  <a:pt x="420" y="502"/>
                  <a:pt x="414" y="496"/>
                  <a:pt x="414" y="489"/>
                </a:cubicBezTo>
                <a:lnTo>
                  <a:pt x="414" y="447"/>
                </a:lnTo>
                <a:cubicBezTo>
                  <a:pt x="414" y="440"/>
                  <a:pt x="420" y="435"/>
                  <a:pt x="427" y="435"/>
                </a:cubicBezTo>
                <a:lnTo>
                  <a:pt x="469" y="435"/>
                </a:lnTo>
                <a:cubicBezTo>
                  <a:pt x="476" y="435"/>
                  <a:pt x="482" y="440"/>
                  <a:pt x="482" y="447"/>
                </a:cubicBezTo>
                <a:lnTo>
                  <a:pt x="482" y="489"/>
                </a:lnTo>
                <a:cubicBezTo>
                  <a:pt x="482" y="496"/>
                  <a:pt x="476" y="502"/>
                  <a:pt x="469" y="502"/>
                </a:cubicBezTo>
                <a:close/>
                <a:moveTo>
                  <a:pt x="469" y="718"/>
                </a:moveTo>
                <a:lnTo>
                  <a:pt x="427" y="718"/>
                </a:lnTo>
                <a:cubicBezTo>
                  <a:pt x="420" y="718"/>
                  <a:pt x="414" y="713"/>
                  <a:pt x="414" y="706"/>
                </a:cubicBezTo>
                <a:lnTo>
                  <a:pt x="414" y="555"/>
                </a:lnTo>
                <a:cubicBezTo>
                  <a:pt x="414" y="548"/>
                  <a:pt x="420" y="543"/>
                  <a:pt x="427" y="543"/>
                </a:cubicBezTo>
                <a:lnTo>
                  <a:pt x="469" y="543"/>
                </a:lnTo>
                <a:cubicBezTo>
                  <a:pt x="476" y="543"/>
                  <a:pt x="482" y="548"/>
                  <a:pt x="482" y="555"/>
                </a:cubicBezTo>
                <a:lnTo>
                  <a:pt x="482" y="706"/>
                </a:lnTo>
                <a:cubicBezTo>
                  <a:pt x="482" y="713"/>
                  <a:pt x="476" y="718"/>
                  <a:pt x="469" y="718"/>
                </a:cubicBezTo>
                <a:close/>
                <a:moveTo>
                  <a:pt x="335" y="394"/>
                </a:moveTo>
                <a:lnTo>
                  <a:pt x="292" y="394"/>
                </a:lnTo>
                <a:cubicBezTo>
                  <a:pt x="285" y="394"/>
                  <a:pt x="280" y="388"/>
                  <a:pt x="280" y="381"/>
                </a:cubicBezTo>
                <a:lnTo>
                  <a:pt x="280" y="339"/>
                </a:lnTo>
                <a:cubicBezTo>
                  <a:pt x="280" y="332"/>
                  <a:pt x="285" y="326"/>
                  <a:pt x="292" y="326"/>
                </a:cubicBezTo>
                <a:lnTo>
                  <a:pt x="335" y="326"/>
                </a:lnTo>
                <a:cubicBezTo>
                  <a:pt x="341" y="326"/>
                  <a:pt x="347" y="332"/>
                  <a:pt x="347" y="339"/>
                </a:cubicBezTo>
                <a:lnTo>
                  <a:pt x="347" y="381"/>
                </a:lnTo>
                <a:cubicBezTo>
                  <a:pt x="347" y="388"/>
                  <a:pt x="341" y="394"/>
                  <a:pt x="335" y="394"/>
                </a:cubicBezTo>
                <a:close/>
                <a:moveTo>
                  <a:pt x="335" y="502"/>
                </a:moveTo>
                <a:lnTo>
                  <a:pt x="292" y="502"/>
                </a:lnTo>
                <a:cubicBezTo>
                  <a:pt x="285" y="502"/>
                  <a:pt x="280" y="496"/>
                  <a:pt x="280" y="489"/>
                </a:cubicBezTo>
                <a:lnTo>
                  <a:pt x="280" y="447"/>
                </a:lnTo>
                <a:cubicBezTo>
                  <a:pt x="280" y="440"/>
                  <a:pt x="285" y="435"/>
                  <a:pt x="292" y="435"/>
                </a:cubicBezTo>
                <a:lnTo>
                  <a:pt x="335" y="435"/>
                </a:lnTo>
                <a:cubicBezTo>
                  <a:pt x="341" y="435"/>
                  <a:pt x="347" y="440"/>
                  <a:pt x="347" y="447"/>
                </a:cubicBezTo>
                <a:lnTo>
                  <a:pt x="347" y="489"/>
                </a:lnTo>
                <a:cubicBezTo>
                  <a:pt x="347" y="496"/>
                  <a:pt x="341" y="502"/>
                  <a:pt x="335" y="502"/>
                </a:cubicBezTo>
                <a:close/>
                <a:moveTo>
                  <a:pt x="335" y="610"/>
                </a:moveTo>
                <a:lnTo>
                  <a:pt x="292" y="610"/>
                </a:lnTo>
                <a:cubicBezTo>
                  <a:pt x="285" y="610"/>
                  <a:pt x="280" y="605"/>
                  <a:pt x="280" y="598"/>
                </a:cubicBezTo>
                <a:lnTo>
                  <a:pt x="280" y="555"/>
                </a:lnTo>
                <a:cubicBezTo>
                  <a:pt x="280" y="548"/>
                  <a:pt x="285" y="543"/>
                  <a:pt x="292" y="543"/>
                </a:cubicBezTo>
                <a:lnTo>
                  <a:pt x="335" y="543"/>
                </a:lnTo>
                <a:cubicBezTo>
                  <a:pt x="341" y="543"/>
                  <a:pt x="347" y="548"/>
                  <a:pt x="347" y="555"/>
                </a:cubicBezTo>
                <a:lnTo>
                  <a:pt x="347" y="598"/>
                </a:lnTo>
                <a:cubicBezTo>
                  <a:pt x="347" y="605"/>
                  <a:pt x="341" y="610"/>
                  <a:pt x="335" y="610"/>
                </a:cubicBezTo>
                <a:close/>
                <a:moveTo>
                  <a:pt x="335" y="718"/>
                </a:moveTo>
                <a:lnTo>
                  <a:pt x="292" y="718"/>
                </a:lnTo>
                <a:cubicBezTo>
                  <a:pt x="285" y="718"/>
                  <a:pt x="280" y="713"/>
                  <a:pt x="280" y="706"/>
                </a:cubicBezTo>
                <a:lnTo>
                  <a:pt x="280" y="664"/>
                </a:lnTo>
                <a:cubicBezTo>
                  <a:pt x="280" y="657"/>
                  <a:pt x="285" y="651"/>
                  <a:pt x="292" y="651"/>
                </a:cubicBezTo>
                <a:lnTo>
                  <a:pt x="335" y="651"/>
                </a:lnTo>
                <a:cubicBezTo>
                  <a:pt x="341" y="651"/>
                  <a:pt x="347" y="657"/>
                  <a:pt x="347" y="664"/>
                </a:cubicBezTo>
                <a:lnTo>
                  <a:pt x="347" y="706"/>
                </a:lnTo>
                <a:cubicBezTo>
                  <a:pt x="347" y="713"/>
                  <a:pt x="341" y="718"/>
                  <a:pt x="335" y="718"/>
                </a:cubicBezTo>
                <a:close/>
                <a:moveTo>
                  <a:pt x="230" y="394"/>
                </a:moveTo>
                <a:lnTo>
                  <a:pt x="188" y="394"/>
                </a:lnTo>
                <a:cubicBezTo>
                  <a:pt x="181" y="394"/>
                  <a:pt x="175" y="388"/>
                  <a:pt x="175" y="381"/>
                </a:cubicBezTo>
                <a:lnTo>
                  <a:pt x="175" y="339"/>
                </a:lnTo>
                <a:cubicBezTo>
                  <a:pt x="175" y="332"/>
                  <a:pt x="181" y="326"/>
                  <a:pt x="188" y="326"/>
                </a:cubicBezTo>
                <a:lnTo>
                  <a:pt x="230" y="326"/>
                </a:lnTo>
                <a:cubicBezTo>
                  <a:pt x="237" y="326"/>
                  <a:pt x="242" y="332"/>
                  <a:pt x="242" y="339"/>
                </a:cubicBezTo>
                <a:lnTo>
                  <a:pt x="242" y="381"/>
                </a:lnTo>
                <a:cubicBezTo>
                  <a:pt x="242" y="388"/>
                  <a:pt x="237" y="394"/>
                  <a:pt x="230" y="394"/>
                </a:cubicBezTo>
                <a:close/>
                <a:moveTo>
                  <a:pt x="230" y="502"/>
                </a:moveTo>
                <a:lnTo>
                  <a:pt x="188" y="502"/>
                </a:lnTo>
                <a:cubicBezTo>
                  <a:pt x="181" y="502"/>
                  <a:pt x="175" y="496"/>
                  <a:pt x="175" y="489"/>
                </a:cubicBezTo>
                <a:lnTo>
                  <a:pt x="175" y="447"/>
                </a:lnTo>
                <a:cubicBezTo>
                  <a:pt x="175" y="440"/>
                  <a:pt x="181" y="435"/>
                  <a:pt x="188" y="435"/>
                </a:cubicBezTo>
                <a:lnTo>
                  <a:pt x="230" y="435"/>
                </a:lnTo>
                <a:cubicBezTo>
                  <a:pt x="237" y="435"/>
                  <a:pt x="242" y="440"/>
                  <a:pt x="242" y="447"/>
                </a:cubicBezTo>
                <a:lnTo>
                  <a:pt x="242" y="489"/>
                </a:lnTo>
                <a:cubicBezTo>
                  <a:pt x="242" y="496"/>
                  <a:pt x="237" y="502"/>
                  <a:pt x="230" y="502"/>
                </a:cubicBezTo>
                <a:close/>
                <a:moveTo>
                  <a:pt x="230" y="610"/>
                </a:moveTo>
                <a:lnTo>
                  <a:pt x="188" y="610"/>
                </a:lnTo>
                <a:cubicBezTo>
                  <a:pt x="181" y="610"/>
                  <a:pt x="175" y="605"/>
                  <a:pt x="175" y="598"/>
                </a:cubicBezTo>
                <a:lnTo>
                  <a:pt x="175" y="555"/>
                </a:lnTo>
                <a:cubicBezTo>
                  <a:pt x="175" y="548"/>
                  <a:pt x="181" y="543"/>
                  <a:pt x="188" y="543"/>
                </a:cubicBezTo>
                <a:lnTo>
                  <a:pt x="230" y="543"/>
                </a:lnTo>
                <a:cubicBezTo>
                  <a:pt x="237" y="543"/>
                  <a:pt x="242" y="548"/>
                  <a:pt x="242" y="555"/>
                </a:cubicBezTo>
                <a:lnTo>
                  <a:pt x="242" y="598"/>
                </a:lnTo>
                <a:cubicBezTo>
                  <a:pt x="242" y="605"/>
                  <a:pt x="237" y="610"/>
                  <a:pt x="230" y="610"/>
                </a:cubicBezTo>
                <a:close/>
                <a:moveTo>
                  <a:pt x="230" y="718"/>
                </a:moveTo>
                <a:lnTo>
                  <a:pt x="188" y="718"/>
                </a:lnTo>
                <a:cubicBezTo>
                  <a:pt x="181" y="718"/>
                  <a:pt x="175" y="713"/>
                  <a:pt x="175" y="706"/>
                </a:cubicBezTo>
                <a:lnTo>
                  <a:pt x="175" y="664"/>
                </a:lnTo>
                <a:cubicBezTo>
                  <a:pt x="175" y="657"/>
                  <a:pt x="181" y="651"/>
                  <a:pt x="188" y="651"/>
                </a:cubicBezTo>
                <a:lnTo>
                  <a:pt x="230" y="651"/>
                </a:lnTo>
                <a:cubicBezTo>
                  <a:pt x="237" y="651"/>
                  <a:pt x="242" y="657"/>
                  <a:pt x="242" y="664"/>
                </a:cubicBezTo>
                <a:lnTo>
                  <a:pt x="242" y="706"/>
                </a:lnTo>
                <a:cubicBezTo>
                  <a:pt x="242" y="713"/>
                  <a:pt x="237" y="718"/>
                  <a:pt x="230" y="718"/>
                </a:cubicBezTo>
                <a:close/>
                <a:moveTo>
                  <a:pt x="125" y="394"/>
                </a:moveTo>
                <a:lnTo>
                  <a:pt x="83" y="394"/>
                </a:lnTo>
                <a:cubicBezTo>
                  <a:pt x="76" y="394"/>
                  <a:pt x="71" y="388"/>
                  <a:pt x="71" y="381"/>
                </a:cubicBezTo>
                <a:lnTo>
                  <a:pt x="71" y="339"/>
                </a:lnTo>
                <a:cubicBezTo>
                  <a:pt x="71" y="332"/>
                  <a:pt x="76" y="326"/>
                  <a:pt x="83" y="326"/>
                </a:cubicBezTo>
                <a:lnTo>
                  <a:pt x="125" y="326"/>
                </a:lnTo>
                <a:cubicBezTo>
                  <a:pt x="132" y="326"/>
                  <a:pt x="138" y="332"/>
                  <a:pt x="138" y="339"/>
                </a:cubicBezTo>
                <a:lnTo>
                  <a:pt x="138" y="381"/>
                </a:lnTo>
                <a:cubicBezTo>
                  <a:pt x="138" y="388"/>
                  <a:pt x="132" y="394"/>
                  <a:pt x="125" y="394"/>
                </a:cubicBezTo>
                <a:close/>
                <a:moveTo>
                  <a:pt x="125" y="502"/>
                </a:moveTo>
                <a:lnTo>
                  <a:pt x="83" y="502"/>
                </a:lnTo>
                <a:cubicBezTo>
                  <a:pt x="76" y="502"/>
                  <a:pt x="71" y="496"/>
                  <a:pt x="71" y="489"/>
                </a:cubicBezTo>
                <a:lnTo>
                  <a:pt x="71" y="447"/>
                </a:lnTo>
                <a:cubicBezTo>
                  <a:pt x="71" y="440"/>
                  <a:pt x="76" y="435"/>
                  <a:pt x="83" y="435"/>
                </a:cubicBezTo>
                <a:lnTo>
                  <a:pt x="125" y="435"/>
                </a:lnTo>
                <a:cubicBezTo>
                  <a:pt x="132" y="435"/>
                  <a:pt x="138" y="440"/>
                  <a:pt x="138" y="447"/>
                </a:cubicBezTo>
                <a:lnTo>
                  <a:pt x="138" y="489"/>
                </a:lnTo>
                <a:cubicBezTo>
                  <a:pt x="138" y="496"/>
                  <a:pt x="132" y="502"/>
                  <a:pt x="125" y="502"/>
                </a:cubicBezTo>
                <a:close/>
                <a:moveTo>
                  <a:pt x="125" y="610"/>
                </a:moveTo>
                <a:lnTo>
                  <a:pt x="83" y="610"/>
                </a:lnTo>
                <a:cubicBezTo>
                  <a:pt x="76" y="610"/>
                  <a:pt x="71" y="605"/>
                  <a:pt x="71" y="598"/>
                </a:cubicBezTo>
                <a:lnTo>
                  <a:pt x="71" y="555"/>
                </a:lnTo>
                <a:cubicBezTo>
                  <a:pt x="71" y="548"/>
                  <a:pt x="76" y="543"/>
                  <a:pt x="83" y="543"/>
                </a:cubicBezTo>
                <a:lnTo>
                  <a:pt x="125" y="543"/>
                </a:lnTo>
                <a:cubicBezTo>
                  <a:pt x="132" y="543"/>
                  <a:pt x="138" y="548"/>
                  <a:pt x="138" y="555"/>
                </a:cubicBezTo>
                <a:lnTo>
                  <a:pt x="138" y="598"/>
                </a:lnTo>
                <a:cubicBezTo>
                  <a:pt x="138" y="605"/>
                  <a:pt x="132" y="610"/>
                  <a:pt x="125" y="610"/>
                </a:cubicBezTo>
                <a:close/>
                <a:moveTo>
                  <a:pt x="125" y="718"/>
                </a:moveTo>
                <a:lnTo>
                  <a:pt x="83" y="718"/>
                </a:lnTo>
                <a:cubicBezTo>
                  <a:pt x="76" y="718"/>
                  <a:pt x="71" y="713"/>
                  <a:pt x="71" y="706"/>
                </a:cubicBezTo>
                <a:lnTo>
                  <a:pt x="71" y="664"/>
                </a:lnTo>
                <a:cubicBezTo>
                  <a:pt x="71" y="657"/>
                  <a:pt x="76" y="651"/>
                  <a:pt x="83" y="651"/>
                </a:cubicBezTo>
                <a:lnTo>
                  <a:pt x="125" y="651"/>
                </a:lnTo>
                <a:cubicBezTo>
                  <a:pt x="132" y="651"/>
                  <a:pt x="138" y="657"/>
                  <a:pt x="138" y="664"/>
                </a:cubicBezTo>
                <a:lnTo>
                  <a:pt x="138" y="706"/>
                </a:lnTo>
                <a:cubicBezTo>
                  <a:pt x="138" y="713"/>
                  <a:pt x="132" y="718"/>
                  <a:pt x="125" y="718"/>
                </a:cubicBezTo>
                <a:close/>
                <a:moveTo>
                  <a:pt x="0" y="41"/>
                </a:moveTo>
                <a:lnTo>
                  <a:pt x="0" y="747"/>
                </a:lnTo>
                <a:cubicBezTo>
                  <a:pt x="0" y="770"/>
                  <a:pt x="18" y="788"/>
                  <a:pt x="40" y="788"/>
                </a:cubicBezTo>
                <a:lnTo>
                  <a:pt x="512" y="788"/>
                </a:lnTo>
                <a:cubicBezTo>
                  <a:pt x="534" y="788"/>
                  <a:pt x="553" y="770"/>
                  <a:pt x="553" y="747"/>
                </a:cubicBezTo>
                <a:lnTo>
                  <a:pt x="553" y="41"/>
                </a:lnTo>
                <a:cubicBezTo>
                  <a:pt x="553" y="18"/>
                  <a:pt x="534" y="0"/>
                  <a:pt x="512" y="0"/>
                </a:cubicBezTo>
                <a:lnTo>
                  <a:pt x="40" y="0"/>
                </a:lnTo>
                <a:cubicBezTo>
                  <a:pt x="18" y="0"/>
                  <a:pt x="0" y="18"/>
                  <a:pt x="0" y="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" name="Freeform 24"/>
          <p:cNvSpPr>
            <a:spLocks noEditPoints="1"/>
          </p:cNvSpPr>
          <p:nvPr/>
        </p:nvSpPr>
        <p:spPr bwMode="auto">
          <a:xfrm>
            <a:off x="9382762" y="6283963"/>
            <a:ext cx="320040" cy="345440"/>
          </a:xfrm>
          <a:custGeom>
            <a:avLst/>
            <a:gdLst>
              <a:gd name="T0" fmla="*/ 363 w 660"/>
              <a:gd name="T1" fmla="*/ 575 h 715"/>
              <a:gd name="T2" fmla="*/ 434 w 660"/>
              <a:gd name="T3" fmla="*/ 583 h 715"/>
              <a:gd name="T4" fmla="*/ 426 w 660"/>
              <a:gd name="T5" fmla="*/ 654 h 715"/>
              <a:gd name="T6" fmla="*/ 355 w 660"/>
              <a:gd name="T7" fmla="*/ 646 h 715"/>
              <a:gd name="T8" fmla="*/ 363 w 660"/>
              <a:gd name="T9" fmla="*/ 575 h 715"/>
              <a:gd name="T10" fmla="*/ 353 w 660"/>
              <a:gd name="T11" fmla="*/ 511 h 715"/>
              <a:gd name="T12" fmla="*/ 176 w 660"/>
              <a:gd name="T13" fmla="*/ 10 h 715"/>
              <a:gd name="T14" fmla="*/ 252 w 660"/>
              <a:gd name="T15" fmla="*/ 66 h 715"/>
              <a:gd name="T16" fmla="*/ 352 w 660"/>
              <a:gd name="T17" fmla="*/ 349 h 715"/>
              <a:gd name="T18" fmla="*/ 372 w 660"/>
              <a:gd name="T19" fmla="*/ 361 h 715"/>
              <a:gd name="T20" fmla="*/ 466 w 660"/>
              <a:gd name="T21" fmla="*/ 420 h 715"/>
              <a:gd name="T22" fmla="*/ 455 w 660"/>
              <a:gd name="T23" fmla="*/ 444 h 715"/>
              <a:gd name="T24" fmla="*/ 330 w 660"/>
              <a:gd name="T25" fmla="*/ 366 h 715"/>
              <a:gd name="T26" fmla="*/ 379 w 660"/>
              <a:gd name="T27" fmla="*/ 504 h 715"/>
              <a:gd name="T28" fmla="*/ 353 w 660"/>
              <a:gd name="T29" fmla="*/ 511 h 715"/>
              <a:gd name="T30" fmla="*/ 16 w 660"/>
              <a:gd name="T31" fmla="*/ 139 h 715"/>
              <a:gd name="T32" fmla="*/ 260 w 660"/>
              <a:gd name="T33" fmla="*/ 291 h 715"/>
              <a:gd name="T34" fmla="*/ 289 w 660"/>
              <a:gd name="T35" fmla="*/ 372 h 715"/>
              <a:gd name="T36" fmla="*/ 54 w 660"/>
              <a:gd name="T37" fmla="*/ 225 h 715"/>
              <a:gd name="T38" fmla="*/ 16 w 660"/>
              <a:gd name="T39" fmla="*/ 139 h 715"/>
              <a:gd name="T40" fmla="*/ 527 w 660"/>
              <a:gd name="T41" fmla="*/ 443 h 715"/>
              <a:gd name="T42" fmla="*/ 598 w 660"/>
              <a:gd name="T43" fmla="*/ 451 h 715"/>
              <a:gd name="T44" fmla="*/ 591 w 660"/>
              <a:gd name="T45" fmla="*/ 522 h 715"/>
              <a:gd name="T46" fmla="*/ 519 w 660"/>
              <a:gd name="T47" fmla="*/ 514 h 715"/>
              <a:gd name="T48" fmla="*/ 527 w 660"/>
              <a:gd name="T49" fmla="*/ 443 h 715"/>
              <a:gd name="T50" fmla="*/ 615 w 660"/>
              <a:gd name="T51" fmla="*/ 552 h 715"/>
              <a:gd name="T52" fmla="*/ 629 w 660"/>
              <a:gd name="T53" fmla="*/ 426 h 715"/>
              <a:gd name="T54" fmla="*/ 503 w 660"/>
              <a:gd name="T55" fmla="*/ 413 h 715"/>
              <a:gd name="T56" fmla="*/ 489 w 660"/>
              <a:gd name="T57" fmla="*/ 538 h 715"/>
              <a:gd name="T58" fmla="*/ 615 w 660"/>
              <a:gd name="T59" fmla="*/ 552 h 715"/>
              <a:gd name="T60" fmla="*/ 450 w 660"/>
              <a:gd name="T61" fmla="*/ 684 h 715"/>
              <a:gd name="T62" fmla="*/ 464 w 660"/>
              <a:gd name="T63" fmla="*/ 558 h 715"/>
              <a:gd name="T64" fmla="*/ 338 w 660"/>
              <a:gd name="T65" fmla="*/ 545 h 715"/>
              <a:gd name="T66" fmla="*/ 324 w 660"/>
              <a:gd name="T67" fmla="*/ 671 h 715"/>
              <a:gd name="T68" fmla="*/ 450 w 660"/>
              <a:gd name="T69" fmla="*/ 684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0" h="715">
                <a:moveTo>
                  <a:pt x="363" y="575"/>
                </a:moveTo>
                <a:cubicBezTo>
                  <a:pt x="384" y="558"/>
                  <a:pt x="416" y="561"/>
                  <a:pt x="434" y="583"/>
                </a:cubicBezTo>
                <a:cubicBezTo>
                  <a:pt x="451" y="605"/>
                  <a:pt x="448" y="637"/>
                  <a:pt x="426" y="654"/>
                </a:cubicBezTo>
                <a:cubicBezTo>
                  <a:pt x="404" y="671"/>
                  <a:pt x="372" y="668"/>
                  <a:pt x="355" y="646"/>
                </a:cubicBezTo>
                <a:cubicBezTo>
                  <a:pt x="337" y="624"/>
                  <a:pt x="341" y="593"/>
                  <a:pt x="363" y="575"/>
                </a:cubicBezTo>
                <a:close/>
                <a:moveTo>
                  <a:pt x="353" y="511"/>
                </a:moveTo>
                <a:lnTo>
                  <a:pt x="176" y="10"/>
                </a:lnTo>
                <a:cubicBezTo>
                  <a:pt x="204" y="0"/>
                  <a:pt x="238" y="25"/>
                  <a:pt x="252" y="66"/>
                </a:cubicBezTo>
                <a:lnTo>
                  <a:pt x="352" y="349"/>
                </a:lnTo>
                <a:lnTo>
                  <a:pt x="372" y="361"/>
                </a:lnTo>
                <a:lnTo>
                  <a:pt x="466" y="420"/>
                </a:lnTo>
                <a:cubicBezTo>
                  <a:pt x="461" y="427"/>
                  <a:pt x="457" y="435"/>
                  <a:pt x="455" y="444"/>
                </a:cubicBezTo>
                <a:lnTo>
                  <a:pt x="330" y="366"/>
                </a:lnTo>
                <a:lnTo>
                  <a:pt x="379" y="504"/>
                </a:lnTo>
                <a:cubicBezTo>
                  <a:pt x="370" y="505"/>
                  <a:pt x="362" y="507"/>
                  <a:pt x="353" y="511"/>
                </a:cubicBezTo>
                <a:close/>
                <a:moveTo>
                  <a:pt x="16" y="139"/>
                </a:moveTo>
                <a:lnTo>
                  <a:pt x="260" y="291"/>
                </a:lnTo>
                <a:lnTo>
                  <a:pt x="289" y="372"/>
                </a:lnTo>
                <a:lnTo>
                  <a:pt x="54" y="225"/>
                </a:lnTo>
                <a:cubicBezTo>
                  <a:pt x="17" y="202"/>
                  <a:pt x="0" y="164"/>
                  <a:pt x="16" y="139"/>
                </a:cubicBezTo>
                <a:close/>
                <a:moveTo>
                  <a:pt x="527" y="443"/>
                </a:moveTo>
                <a:cubicBezTo>
                  <a:pt x="549" y="425"/>
                  <a:pt x="581" y="429"/>
                  <a:pt x="598" y="451"/>
                </a:cubicBezTo>
                <a:cubicBezTo>
                  <a:pt x="616" y="472"/>
                  <a:pt x="612" y="504"/>
                  <a:pt x="591" y="522"/>
                </a:cubicBezTo>
                <a:cubicBezTo>
                  <a:pt x="569" y="539"/>
                  <a:pt x="537" y="536"/>
                  <a:pt x="519" y="514"/>
                </a:cubicBezTo>
                <a:cubicBezTo>
                  <a:pt x="502" y="492"/>
                  <a:pt x="505" y="460"/>
                  <a:pt x="527" y="443"/>
                </a:cubicBezTo>
                <a:close/>
                <a:moveTo>
                  <a:pt x="615" y="552"/>
                </a:moveTo>
                <a:cubicBezTo>
                  <a:pt x="653" y="521"/>
                  <a:pt x="660" y="465"/>
                  <a:pt x="629" y="426"/>
                </a:cubicBezTo>
                <a:cubicBezTo>
                  <a:pt x="598" y="388"/>
                  <a:pt x="541" y="382"/>
                  <a:pt x="503" y="413"/>
                </a:cubicBezTo>
                <a:cubicBezTo>
                  <a:pt x="464" y="443"/>
                  <a:pt x="458" y="500"/>
                  <a:pt x="489" y="538"/>
                </a:cubicBezTo>
                <a:cubicBezTo>
                  <a:pt x="520" y="577"/>
                  <a:pt x="576" y="583"/>
                  <a:pt x="615" y="552"/>
                </a:cubicBezTo>
                <a:close/>
                <a:moveTo>
                  <a:pt x="450" y="684"/>
                </a:moveTo>
                <a:cubicBezTo>
                  <a:pt x="489" y="653"/>
                  <a:pt x="495" y="597"/>
                  <a:pt x="464" y="558"/>
                </a:cubicBezTo>
                <a:cubicBezTo>
                  <a:pt x="433" y="520"/>
                  <a:pt x="377" y="514"/>
                  <a:pt x="338" y="545"/>
                </a:cubicBezTo>
                <a:cubicBezTo>
                  <a:pt x="300" y="576"/>
                  <a:pt x="294" y="632"/>
                  <a:pt x="324" y="671"/>
                </a:cubicBezTo>
                <a:cubicBezTo>
                  <a:pt x="355" y="709"/>
                  <a:pt x="412" y="715"/>
                  <a:pt x="450" y="6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" name="Freeform 25"/>
          <p:cNvSpPr>
            <a:spLocks noEditPoints="1"/>
          </p:cNvSpPr>
          <p:nvPr/>
        </p:nvSpPr>
        <p:spPr bwMode="auto">
          <a:xfrm>
            <a:off x="2814323" y="817884"/>
            <a:ext cx="388619" cy="350520"/>
          </a:xfrm>
          <a:custGeom>
            <a:avLst/>
            <a:gdLst>
              <a:gd name="T0" fmla="*/ 740 w 806"/>
              <a:gd name="T1" fmla="*/ 67 h 724"/>
              <a:gd name="T2" fmla="*/ 66 w 806"/>
              <a:gd name="T3" fmla="*/ 67 h 724"/>
              <a:gd name="T4" fmla="*/ 66 w 806"/>
              <a:gd name="T5" fmla="*/ 657 h 724"/>
              <a:gd name="T6" fmla="*/ 740 w 806"/>
              <a:gd name="T7" fmla="*/ 657 h 724"/>
              <a:gd name="T8" fmla="*/ 740 w 806"/>
              <a:gd name="T9" fmla="*/ 67 h 724"/>
              <a:gd name="T10" fmla="*/ 441 w 806"/>
              <a:gd name="T11" fmla="*/ 306 h 724"/>
              <a:gd name="T12" fmla="*/ 593 w 806"/>
              <a:gd name="T13" fmla="*/ 306 h 724"/>
              <a:gd name="T14" fmla="*/ 441 w 806"/>
              <a:gd name="T15" fmla="*/ 155 h 724"/>
              <a:gd name="T16" fmla="*/ 441 w 806"/>
              <a:gd name="T17" fmla="*/ 306 h 724"/>
              <a:gd name="T18" fmla="*/ 619 w 806"/>
              <a:gd name="T19" fmla="*/ 332 h 724"/>
              <a:gd name="T20" fmla="*/ 415 w 806"/>
              <a:gd name="T21" fmla="*/ 332 h 724"/>
              <a:gd name="T22" fmla="*/ 415 w 806"/>
              <a:gd name="T23" fmla="*/ 128 h 724"/>
              <a:gd name="T24" fmla="*/ 428 w 806"/>
              <a:gd name="T25" fmla="*/ 128 h 724"/>
              <a:gd name="T26" fmla="*/ 619 w 806"/>
              <a:gd name="T27" fmla="*/ 319 h 724"/>
              <a:gd name="T28" fmla="*/ 619 w 806"/>
              <a:gd name="T29" fmla="*/ 332 h 724"/>
              <a:gd name="T30" fmla="*/ 387 w 806"/>
              <a:gd name="T31" fmla="*/ 182 h 724"/>
              <a:gd name="T32" fmla="*/ 210 w 806"/>
              <a:gd name="T33" fmla="*/ 360 h 724"/>
              <a:gd name="T34" fmla="*/ 387 w 806"/>
              <a:gd name="T35" fmla="*/ 538 h 724"/>
              <a:gd name="T36" fmla="*/ 565 w 806"/>
              <a:gd name="T37" fmla="*/ 360 h 724"/>
              <a:gd name="T38" fmla="*/ 387 w 806"/>
              <a:gd name="T39" fmla="*/ 360 h 724"/>
              <a:gd name="T40" fmla="*/ 387 w 806"/>
              <a:gd name="T41" fmla="*/ 182 h 724"/>
              <a:gd name="T42" fmla="*/ 33 w 806"/>
              <a:gd name="T43" fmla="*/ 67 h 724"/>
              <a:gd name="T44" fmla="*/ 0 w 806"/>
              <a:gd name="T45" fmla="*/ 34 h 724"/>
              <a:gd name="T46" fmla="*/ 34 w 806"/>
              <a:gd name="T47" fmla="*/ 0 h 724"/>
              <a:gd name="T48" fmla="*/ 772 w 806"/>
              <a:gd name="T49" fmla="*/ 0 h 724"/>
              <a:gd name="T50" fmla="*/ 806 w 806"/>
              <a:gd name="T51" fmla="*/ 34 h 724"/>
              <a:gd name="T52" fmla="*/ 773 w 806"/>
              <a:gd name="T53" fmla="*/ 67 h 724"/>
              <a:gd name="T54" fmla="*/ 773 w 806"/>
              <a:gd name="T55" fmla="*/ 657 h 724"/>
              <a:gd name="T56" fmla="*/ 806 w 806"/>
              <a:gd name="T57" fmla="*/ 691 h 724"/>
              <a:gd name="T58" fmla="*/ 772 w 806"/>
              <a:gd name="T59" fmla="*/ 724 h 724"/>
              <a:gd name="T60" fmla="*/ 34 w 806"/>
              <a:gd name="T61" fmla="*/ 724 h 724"/>
              <a:gd name="T62" fmla="*/ 0 w 806"/>
              <a:gd name="T63" fmla="*/ 691 h 724"/>
              <a:gd name="T64" fmla="*/ 33 w 806"/>
              <a:gd name="T65" fmla="*/ 657 h 724"/>
              <a:gd name="T66" fmla="*/ 33 w 806"/>
              <a:gd name="T67" fmla="*/ 67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06" h="724">
                <a:moveTo>
                  <a:pt x="740" y="67"/>
                </a:moveTo>
                <a:lnTo>
                  <a:pt x="66" y="67"/>
                </a:lnTo>
                <a:lnTo>
                  <a:pt x="66" y="657"/>
                </a:lnTo>
                <a:lnTo>
                  <a:pt x="740" y="657"/>
                </a:lnTo>
                <a:lnTo>
                  <a:pt x="740" y="67"/>
                </a:lnTo>
                <a:close/>
                <a:moveTo>
                  <a:pt x="441" y="306"/>
                </a:moveTo>
                <a:lnTo>
                  <a:pt x="593" y="306"/>
                </a:lnTo>
                <a:cubicBezTo>
                  <a:pt x="587" y="225"/>
                  <a:pt x="522" y="161"/>
                  <a:pt x="441" y="155"/>
                </a:cubicBezTo>
                <a:lnTo>
                  <a:pt x="441" y="306"/>
                </a:lnTo>
                <a:close/>
                <a:moveTo>
                  <a:pt x="619" y="332"/>
                </a:moveTo>
                <a:lnTo>
                  <a:pt x="415" y="332"/>
                </a:lnTo>
                <a:lnTo>
                  <a:pt x="415" y="128"/>
                </a:lnTo>
                <a:lnTo>
                  <a:pt x="428" y="128"/>
                </a:lnTo>
                <a:cubicBezTo>
                  <a:pt x="534" y="128"/>
                  <a:pt x="619" y="214"/>
                  <a:pt x="619" y="319"/>
                </a:cubicBezTo>
                <a:lnTo>
                  <a:pt x="619" y="332"/>
                </a:lnTo>
                <a:close/>
                <a:moveTo>
                  <a:pt x="387" y="182"/>
                </a:moveTo>
                <a:cubicBezTo>
                  <a:pt x="289" y="182"/>
                  <a:pt x="210" y="262"/>
                  <a:pt x="210" y="360"/>
                </a:cubicBezTo>
                <a:cubicBezTo>
                  <a:pt x="210" y="458"/>
                  <a:pt x="289" y="538"/>
                  <a:pt x="387" y="538"/>
                </a:cubicBezTo>
                <a:cubicBezTo>
                  <a:pt x="486" y="538"/>
                  <a:pt x="565" y="458"/>
                  <a:pt x="565" y="360"/>
                </a:cubicBezTo>
                <a:lnTo>
                  <a:pt x="387" y="360"/>
                </a:lnTo>
                <a:lnTo>
                  <a:pt x="387" y="182"/>
                </a:lnTo>
                <a:close/>
                <a:moveTo>
                  <a:pt x="33" y="67"/>
                </a:moveTo>
                <a:cubicBezTo>
                  <a:pt x="15" y="67"/>
                  <a:pt x="0" y="52"/>
                  <a:pt x="0" y="34"/>
                </a:cubicBezTo>
                <a:cubicBezTo>
                  <a:pt x="0" y="15"/>
                  <a:pt x="15" y="0"/>
                  <a:pt x="34" y="0"/>
                </a:cubicBezTo>
                <a:lnTo>
                  <a:pt x="772" y="0"/>
                </a:lnTo>
                <a:cubicBezTo>
                  <a:pt x="791" y="0"/>
                  <a:pt x="806" y="15"/>
                  <a:pt x="806" y="34"/>
                </a:cubicBezTo>
                <a:cubicBezTo>
                  <a:pt x="806" y="52"/>
                  <a:pt x="791" y="67"/>
                  <a:pt x="773" y="67"/>
                </a:cubicBezTo>
                <a:lnTo>
                  <a:pt x="773" y="657"/>
                </a:lnTo>
                <a:cubicBezTo>
                  <a:pt x="791" y="658"/>
                  <a:pt x="806" y="672"/>
                  <a:pt x="806" y="691"/>
                </a:cubicBezTo>
                <a:cubicBezTo>
                  <a:pt x="806" y="709"/>
                  <a:pt x="791" y="724"/>
                  <a:pt x="772" y="724"/>
                </a:cubicBezTo>
                <a:lnTo>
                  <a:pt x="34" y="724"/>
                </a:lnTo>
                <a:cubicBezTo>
                  <a:pt x="15" y="724"/>
                  <a:pt x="0" y="709"/>
                  <a:pt x="0" y="691"/>
                </a:cubicBezTo>
                <a:cubicBezTo>
                  <a:pt x="0" y="672"/>
                  <a:pt x="15" y="658"/>
                  <a:pt x="33" y="657"/>
                </a:cubicBezTo>
                <a:lnTo>
                  <a:pt x="33" y="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" name="Freeform 26"/>
          <p:cNvSpPr>
            <a:spLocks noEditPoints="1"/>
          </p:cNvSpPr>
          <p:nvPr/>
        </p:nvSpPr>
        <p:spPr bwMode="auto">
          <a:xfrm>
            <a:off x="4010665" y="7978143"/>
            <a:ext cx="289560" cy="350520"/>
          </a:xfrm>
          <a:custGeom>
            <a:avLst/>
            <a:gdLst>
              <a:gd name="T0" fmla="*/ 240 w 598"/>
              <a:gd name="T1" fmla="*/ 295 h 720"/>
              <a:gd name="T2" fmla="*/ 368 w 598"/>
              <a:gd name="T3" fmla="*/ 397 h 720"/>
              <a:gd name="T4" fmla="*/ 312 w 598"/>
              <a:gd name="T5" fmla="*/ 456 h 720"/>
              <a:gd name="T6" fmla="*/ 195 w 598"/>
              <a:gd name="T7" fmla="*/ 363 h 720"/>
              <a:gd name="T8" fmla="*/ 240 w 598"/>
              <a:gd name="T9" fmla="*/ 295 h 720"/>
              <a:gd name="T10" fmla="*/ 3 w 598"/>
              <a:gd name="T11" fmla="*/ 691 h 720"/>
              <a:gd name="T12" fmla="*/ 13 w 598"/>
              <a:gd name="T13" fmla="*/ 697 h 720"/>
              <a:gd name="T14" fmla="*/ 117 w 598"/>
              <a:gd name="T15" fmla="*/ 568 h 720"/>
              <a:gd name="T16" fmla="*/ 117 w 598"/>
              <a:gd name="T17" fmla="*/ 528 h 720"/>
              <a:gd name="T18" fmla="*/ 163 w 598"/>
              <a:gd name="T19" fmla="*/ 522 h 720"/>
              <a:gd name="T20" fmla="*/ 168 w 598"/>
              <a:gd name="T21" fmla="*/ 569 h 720"/>
              <a:gd name="T22" fmla="*/ 129 w 598"/>
              <a:gd name="T23" fmla="*/ 578 h 720"/>
              <a:gd name="T24" fmla="*/ 25 w 598"/>
              <a:gd name="T25" fmla="*/ 707 h 720"/>
              <a:gd name="T26" fmla="*/ 34 w 598"/>
              <a:gd name="T27" fmla="*/ 716 h 720"/>
              <a:gd name="T28" fmla="*/ 198 w 598"/>
              <a:gd name="T29" fmla="*/ 631 h 720"/>
              <a:gd name="T30" fmla="*/ 290 w 598"/>
              <a:gd name="T31" fmla="*/ 483 h 720"/>
              <a:gd name="T32" fmla="*/ 237 w 598"/>
              <a:gd name="T33" fmla="*/ 441 h 720"/>
              <a:gd name="T34" fmla="*/ 225 w 598"/>
              <a:gd name="T35" fmla="*/ 432 h 720"/>
              <a:gd name="T36" fmla="*/ 173 w 598"/>
              <a:gd name="T37" fmla="*/ 390 h 720"/>
              <a:gd name="T38" fmla="*/ 49 w 598"/>
              <a:gd name="T39" fmla="*/ 512 h 720"/>
              <a:gd name="T40" fmla="*/ 3 w 598"/>
              <a:gd name="T41" fmla="*/ 691 h 720"/>
              <a:gd name="T42" fmla="*/ 262 w 598"/>
              <a:gd name="T43" fmla="*/ 268 h 720"/>
              <a:gd name="T44" fmla="*/ 389 w 598"/>
              <a:gd name="T45" fmla="*/ 370 h 720"/>
              <a:gd name="T46" fmla="*/ 598 w 598"/>
              <a:gd name="T47" fmla="*/ 76 h 720"/>
              <a:gd name="T48" fmla="*/ 502 w 598"/>
              <a:gd name="T49" fmla="*/ 0 h 720"/>
              <a:gd name="T50" fmla="*/ 262 w 598"/>
              <a:gd name="T51" fmla="*/ 268 h 7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98" h="720">
                <a:moveTo>
                  <a:pt x="240" y="295"/>
                </a:moveTo>
                <a:lnTo>
                  <a:pt x="368" y="397"/>
                </a:lnTo>
                <a:lnTo>
                  <a:pt x="312" y="456"/>
                </a:lnTo>
                <a:lnTo>
                  <a:pt x="195" y="363"/>
                </a:lnTo>
                <a:lnTo>
                  <a:pt x="240" y="295"/>
                </a:lnTo>
                <a:close/>
                <a:moveTo>
                  <a:pt x="3" y="691"/>
                </a:moveTo>
                <a:cubicBezTo>
                  <a:pt x="0" y="698"/>
                  <a:pt x="9" y="703"/>
                  <a:pt x="13" y="697"/>
                </a:cubicBezTo>
                <a:lnTo>
                  <a:pt x="117" y="568"/>
                </a:lnTo>
                <a:cubicBezTo>
                  <a:pt x="107" y="556"/>
                  <a:pt x="107" y="540"/>
                  <a:pt x="117" y="528"/>
                </a:cubicBezTo>
                <a:cubicBezTo>
                  <a:pt x="128" y="513"/>
                  <a:pt x="149" y="511"/>
                  <a:pt x="163" y="522"/>
                </a:cubicBezTo>
                <a:cubicBezTo>
                  <a:pt x="177" y="534"/>
                  <a:pt x="179" y="554"/>
                  <a:pt x="168" y="569"/>
                </a:cubicBezTo>
                <a:cubicBezTo>
                  <a:pt x="158" y="581"/>
                  <a:pt x="142" y="584"/>
                  <a:pt x="129" y="578"/>
                </a:cubicBezTo>
                <a:lnTo>
                  <a:pt x="25" y="707"/>
                </a:lnTo>
                <a:cubicBezTo>
                  <a:pt x="21" y="712"/>
                  <a:pt x="28" y="720"/>
                  <a:pt x="34" y="716"/>
                </a:cubicBezTo>
                <a:cubicBezTo>
                  <a:pt x="125" y="651"/>
                  <a:pt x="198" y="631"/>
                  <a:pt x="198" y="631"/>
                </a:cubicBezTo>
                <a:lnTo>
                  <a:pt x="290" y="483"/>
                </a:lnTo>
                <a:lnTo>
                  <a:pt x="237" y="441"/>
                </a:lnTo>
                <a:lnTo>
                  <a:pt x="225" y="432"/>
                </a:lnTo>
                <a:lnTo>
                  <a:pt x="173" y="390"/>
                </a:lnTo>
                <a:lnTo>
                  <a:pt x="49" y="512"/>
                </a:lnTo>
                <a:cubicBezTo>
                  <a:pt x="49" y="512"/>
                  <a:pt x="46" y="587"/>
                  <a:pt x="3" y="691"/>
                </a:cubicBezTo>
                <a:close/>
                <a:moveTo>
                  <a:pt x="262" y="268"/>
                </a:moveTo>
                <a:lnTo>
                  <a:pt x="389" y="370"/>
                </a:lnTo>
                <a:lnTo>
                  <a:pt x="598" y="76"/>
                </a:lnTo>
                <a:lnTo>
                  <a:pt x="502" y="0"/>
                </a:lnTo>
                <a:lnTo>
                  <a:pt x="262" y="2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" name="Freeform 27"/>
          <p:cNvSpPr>
            <a:spLocks noEditPoints="1"/>
          </p:cNvSpPr>
          <p:nvPr/>
        </p:nvSpPr>
        <p:spPr bwMode="auto">
          <a:xfrm>
            <a:off x="5735324" y="5783583"/>
            <a:ext cx="337819" cy="266699"/>
          </a:xfrm>
          <a:custGeom>
            <a:avLst/>
            <a:gdLst>
              <a:gd name="T0" fmla="*/ 62 w 696"/>
              <a:gd name="T1" fmla="*/ 229 h 549"/>
              <a:gd name="T2" fmla="*/ 129 w 696"/>
              <a:gd name="T3" fmla="*/ 267 h 549"/>
              <a:gd name="T4" fmla="*/ 568 w 696"/>
              <a:gd name="T5" fmla="*/ 44 h 549"/>
              <a:gd name="T6" fmla="*/ 516 w 696"/>
              <a:gd name="T7" fmla="*/ 139 h 549"/>
              <a:gd name="T8" fmla="*/ 236 w 696"/>
              <a:gd name="T9" fmla="*/ 86 h 549"/>
              <a:gd name="T10" fmla="*/ 132 w 696"/>
              <a:gd name="T11" fmla="*/ 58 h 549"/>
              <a:gd name="T12" fmla="*/ 0 w 696"/>
              <a:gd name="T13" fmla="*/ 91 h 549"/>
              <a:gd name="T14" fmla="*/ 591 w 696"/>
              <a:gd name="T15" fmla="*/ 536 h 549"/>
              <a:gd name="T16" fmla="*/ 650 w 696"/>
              <a:gd name="T17" fmla="*/ 44 h 549"/>
              <a:gd name="T18" fmla="*/ 544 w 696"/>
              <a:gd name="T19" fmla="*/ 418 h 549"/>
              <a:gd name="T20" fmla="*/ 29 w 696"/>
              <a:gd name="T21" fmla="*/ 162 h 549"/>
              <a:gd name="T22" fmla="*/ 573 w 696"/>
              <a:gd name="T23" fmla="*/ 513 h 549"/>
              <a:gd name="T24" fmla="*/ 475 w 696"/>
              <a:gd name="T25" fmla="*/ 86 h 549"/>
              <a:gd name="T26" fmla="*/ 556 w 696"/>
              <a:gd name="T27" fmla="*/ 0 h 549"/>
              <a:gd name="T28" fmla="*/ 184 w 696"/>
              <a:gd name="T29" fmla="*/ 127 h 549"/>
              <a:gd name="T30" fmla="*/ 475 w 696"/>
              <a:gd name="T31" fmla="*/ 0 h 549"/>
              <a:gd name="T32" fmla="*/ 515 w 696"/>
              <a:gd name="T33" fmla="*/ 461 h 549"/>
              <a:gd name="T34" fmla="*/ 477 w 696"/>
              <a:gd name="T35" fmla="*/ 394 h 549"/>
              <a:gd name="T36" fmla="*/ 515 w 696"/>
              <a:gd name="T37" fmla="*/ 461 h 549"/>
              <a:gd name="T38" fmla="*/ 362 w 696"/>
              <a:gd name="T39" fmla="*/ 409 h 549"/>
              <a:gd name="T40" fmla="*/ 429 w 696"/>
              <a:gd name="T41" fmla="*/ 446 h 549"/>
              <a:gd name="T42" fmla="*/ 262 w 696"/>
              <a:gd name="T43" fmla="*/ 446 h 549"/>
              <a:gd name="T44" fmla="*/ 329 w 696"/>
              <a:gd name="T45" fmla="*/ 409 h 549"/>
              <a:gd name="T46" fmla="*/ 177 w 696"/>
              <a:gd name="T47" fmla="*/ 461 h 549"/>
              <a:gd name="T48" fmla="*/ 214 w 696"/>
              <a:gd name="T49" fmla="*/ 394 h 549"/>
              <a:gd name="T50" fmla="*/ 114 w 696"/>
              <a:gd name="T51" fmla="*/ 461 h 549"/>
              <a:gd name="T52" fmla="*/ 76 w 696"/>
              <a:gd name="T53" fmla="*/ 394 h 549"/>
              <a:gd name="T54" fmla="*/ 114 w 696"/>
              <a:gd name="T55" fmla="*/ 461 h 549"/>
              <a:gd name="T56" fmla="*/ 580 w 696"/>
              <a:gd name="T57" fmla="*/ 322 h 549"/>
              <a:gd name="T58" fmla="*/ 562 w 696"/>
              <a:gd name="T59" fmla="*/ 357 h 549"/>
              <a:gd name="T60" fmla="*/ 629 w 696"/>
              <a:gd name="T61" fmla="*/ 319 h 549"/>
              <a:gd name="T62" fmla="*/ 477 w 696"/>
              <a:gd name="T63" fmla="*/ 371 h 549"/>
              <a:gd name="T64" fmla="*/ 515 w 696"/>
              <a:gd name="T65" fmla="*/ 304 h 549"/>
              <a:gd name="T66" fmla="*/ 414 w 696"/>
              <a:gd name="T67" fmla="*/ 371 h 549"/>
              <a:gd name="T68" fmla="*/ 377 w 696"/>
              <a:gd name="T69" fmla="*/ 304 h 549"/>
              <a:gd name="T70" fmla="*/ 414 w 696"/>
              <a:gd name="T71" fmla="*/ 371 h 549"/>
              <a:gd name="T72" fmla="*/ 262 w 696"/>
              <a:gd name="T73" fmla="*/ 319 h 549"/>
              <a:gd name="T74" fmla="*/ 329 w 696"/>
              <a:gd name="T75" fmla="*/ 357 h 549"/>
              <a:gd name="T76" fmla="*/ 162 w 696"/>
              <a:gd name="T77" fmla="*/ 357 h 549"/>
              <a:gd name="T78" fmla="*/ 229 w 696"/>
              <a:gd name="T79" fmla="*/ 319 h 549"/>
              <a:gd name="T80" fmla="*/ 76 w 696"/>
              <a:gd name="T81" fmla="*/ 371 h 549"/>
              <a:gd name="T82" fmla="*/ 114 w 696"/>
              <a:gd name="T83" fmla="*/ 304 h 549"/>
              <a:gd name="T84" fmla="*/ 580 w 696"/>
              <a:gd name="T85" fmla="*/ 264 h 549"/>
              <a:gd name="T86" fmla="*/ 580 w 696"/>
              <a:gd name="T87" fmla="*/ 264 h 549"/>
              <a:gd name="T88" fmla="*/ 562 w 696"/>
              <a:gd name="T89" fmla="*/ 229 h 549"/>
              <a:gd name="T90" fmla="*/ 629 w 696"/>
              <a:gd name="T91" fmla="*/ 267 h 549"/>
              <a:gd name="T92" fmla="*/ 462 w 696"/>
              <a:gd name="T93" fmla="*/ 267 h 549"/>
              <a:gd name="T94" fmla="*/ 529 w 696"/>
              <a:gd name="T95" fmla="*/ 229 h 549"/>
              <a:gd name="T96" fmla="*/ 377 w 696"/>
              <a:gd name="T97" fmla="*/ 282 h 549"/>
              <a:gd name="T98" fmla="*/ 414 w 696"/>
              <a:gd name="T99" fmla="*/ 215 h 549"/>
              <a:gd name="T100" fmla="*/ 314 w 696"/>
              <a:gd name="T101" fmla="*/ 282 h 549"/>
              <a:gd name="T102" fmla="*/ 277 w 696"/>
              <a:gd name="T103" fmla="*/ 215 h 549"/>
              <a:gd name="T104" fmla="*/ 314 w 696"/>
              <a:gd name="T105" fmla="*/ 282 h 549"/>
              <a:gd name="T106" fmla="*/ 162 w 696"/>
              <a:gd name="T107" fmla="*/ 229 h 549"/>
              <a:gd name="T108" fmla="*/ 229 w 696"/>
              <a:gd name="T109" fmla="*/ 267 h 5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96" h="549">
                <a:moveTo>
                  <a:pt x="114" y="282"/>
                </a:moveTo>
                <a:lnTo>
                  <a:pt x="76" y="282"/>
                </a:lnTo>
                <a:cubicBezTo>
                  <a:pt x="68" y="282"/>
                  <a:pt x="62" y="275"/>
                  <a:pt x="62" y="267"/>
                </a:cubicBezTo>
                <a:lnTo>
                  <a:pt x="62" y="229"/>
                </a:lnTo>
                <a:cubicBezTo>
                  <a:pt x="62" y="221"/>
                  <a:pt x="68" y="215"/>
                  <a:pt x="76" y="215"/>
                </a:cubicBezTo>
                <a:lnTo>
                  <a:pt x="114" y="215"/>
                </a:lnTo>
                <a:cubicBezTo>
                  <a:pt x="122" y="215"/>
                  <a:pt x="129" y="221"/>
                  <a:pt x="129" y="229"/>
                </a:cubicBezTo>
                <a:lnTo>
                  <a:pt x="129" y="267"/>
                </a:lnTo>
                <a:cubicBezTo>
                  <a:pt x="129" y="275"/>
                  <a:pt x="122" y="282"/>
                  <a:pt x="114" y="282"/>
                </a:cubicBezTo>
                <a:close/>
                <a:moveTo>
                  <a:pt x="650" y="44"/>
                </a:moveTo>
                <a:lnTo>
                  <a:pt x="569" y="44"/>
                </a:lnTo>
                <a:lnTo>
                  <a:pt x="568" y="44"/>
                </a:lnTo>
                <a:lnTo>
                  <a:pt x="568" y="58"/>
                </a:lnTo>
                <a:lnTo>
                  <a:pt x="568" y="73"/>
                </a:lnTo>
                <a:lnTo>
                  <a:pt x="568" y="86"/>
                </a:lnTo>
                <a:cubicBezTo>
                  <a:pt x="568" y="115"/>
                  <a:pt x="544" y="139"/>
                  <a:pt x="516" y="139"/>
                </a:cubicBezTo>
                <a:cubicBezTo>
                  <a:pt x="487" y="139"/>
                  <a:pt x="463" y="115"/>
                  <a:pt x="463" y="86"/>
                </a:cubicBezTo>
                <a:lnTo>
                  <a:pt x="463" y="58"/>
                </a:lnTo>
                <a:lnTo>
                  <a:pt x="236" y="58"/>
                </a:lnTo>
                <a:lnTo>
                  <a:pt x="236" y="86"/>
                </a:lnTo>
                <a:cubicBezTo>
                  <a:pt x="236" y="115"/>
                  <a:pt x="213" y="139"/>
                  <a:pt x="184" y="139"/>
                </a:cubicBezTo>
                <a:cubicBezTo>
                  <a:pt x="155" y="139"/>
                  <a:pt x="132" y="115"/>
                  <a:pt x="132" y="86"/>
                </a:cubicBezTo>
                <a:lnTo>
                  <a:pt x="132" y="71"/>
                </a:lnTo>
                <a:lnTo>
                  <a:pt x="132" y="58"/>
                </a:lnTo>
                <a:lnTo>
                  <a:pt x="132" y="45"/>
                </a:lnTo>
                <a:cubicBezTo>
                  <a:pt x="130" y="45"/>
                  <a:pt x="128" y="44"/>
                  <a:pt x="126" y="44"/>
                </a:cubicBezTo>
                <a:lnTo>
                  <a:pt x="46" y="44"/>
                </a:lnTo>
                <a:cubicBezTo>
                  <a:pt x="21" y="44"/>
                  <a:pt x="0" y="65"/>
                  <a:pt x="0" y="91"/>
                </a:cubicBezTo>
                <a:lnTo>
                  <a:pt x="0" y="503"/>
                </a:lnTo>
                <a:cubicBezTo>
                  <a:pt x="0" y="529"/>
                  <a:pt x="21" y="549"/>
                  <a:pt x="46" y="549"/>
                </a:cubicBezTo>
                <a:lnTo>
                  <a:pt x="558" y="549"/>
                </a:lnTo>
                <a:cubicBezTo>
                  <a:pt x="570" y="549"/>
                  <a:pt x="582" y="545"/>
                  <a:pt x="591" y="536"/>
                </a:cubicBezTo>
                <a:lnTo>
                  <a:pt x="683" y="444"/>
                </a:lnTo>
                <a:cubicBezTo>
                  <a:pt x="692" y="435"/>
                  <a:pt x="696" y="423"/>
                  <a:pt x="696" y="411"/>
                </a:cubicBezTo>
                <a:lnTo>
                  <a:pt x="696" y="91"/>
                </a:lnTo>
                <a:cubicBezTo>
                  <a:pt x="696" y="65"/>
                  <a:pt x="676" y="44"/>
                  <a:pt x="650" y="44"/>
                </a:cubicBezTo>
                <a:close/>
                <a:moveTo>
                  <a:pt x="668" y="162"/>
                </a:moveTo>
                <a:lnTo>
                  <a:pt x="668" y="394"/>
                </a:lnTo>
                <a:lnTo>
                  <a:pt x="568" y="394"/>
                </a:lnTo>
                <a:cubicBezTo>
                  <a:pt x="555" y="394"/>
                  <a:pt x="544" y="405"/>
                  <a:pt x="544" y="418"/>
                </a:cubicBezTo>
                <a:lnTo>
                  <a:pt x="544" y="521"/>
                </a:lnTo>
                <a:lnTo>
                  <a:pt x="46" y="521"/>
                </a:lnTo>
                <a:cubicBezTo>
                  <a:pt x="37" y="521"/>
                  <a:pt x="29" y="513"/>
                  <a:pt x="29" y="503"/>
                </a:cubicBezTo>
                <a:lnTo>
                  <a:pt x="29" y="162"/>
                </a:lnTo>
                <a:lnTo>
                  <a:pt x="668" y="162"/>
                </a:lnTo>
                <a:close/>
                <a:moveTo>
                  <a:pt x="663" y="423"/>
                </a:moveTo>
                <a:cubicBezTo>
                  <a:pt x="663" y="423"/>
                  <a:pt x="663" y="423"/>
                  <a:pt x="663" y="423"/>
                </a:cubicBezTo>
                <a:lnTo>
                  <a:pt x="573" y="513"/>
                </a:lnTo>
                <a:lnTo>
                  <a:pt x="573" y="423"/>
                </a:lnTo>
                <a:lnTo>
                  <a:pt x="663" y="423"/>
                </a:lnTo>
                <a:close/>
                <a:moveTo>
                  <a:pt x="475" y="0"/>
                </a:moveTo>
                <a:lnTo>
                  <a:pt x="475" y="86"/>
                </a:lnTo>
                <a:cubicBezTo>
                  <a:pt x="475" y="109"/>
                  <a:pt x="493" y="127"/>
                  <a:pt x="516" y="127"/>
                </a:cubicBezTo>
                <a:lnTo>
                  <a:pt x="516" y="127"/>
                </a:lnTo>
                <a:cubicBezTo>
                  <a:pt x="538" y="127"/>
                  <a:pt x="556" y="109"/>
                  <a:pt x="556" y="86"/>
                </a:cubicBezTo>
                <a:lnTo>
                  <a:pt x="556" y="0"/>
                </a:lnTo>
                <a:lnTo>
                  <a:pt x="475" y="0"/>
                </a:lnTo>
                <a:close/>
                <a:moveTo>
                  <a:pt x="143" y="0"/>
                </a:moveTo>
                <a:lnTo>
                  <a:pt x="143" y="86"/>
                </a:lnTo>
                <a:cubicBezTo>
                  <a:pt x="143" y="109"/>
                  <a:pt x="162" y="127"/>
                  <a:pt x="184" y="127"/>
                </a:cubicBezTo>
                <a:cubicBezTo>
                  <a:pt x="207" y="127"/>
                  <a:pt x="225" y="109"/>
                  <a:pt x="225" y="86"/>
                </a:cubicBezTo>
                <a:lnTo>
                  <a:pt x="225" y="0"/>
                </a:lnTo>
                <a:lnTo>
                  <a:pt x="143" y="0"/>
                </a:lnTo>
                <a:close/>
                <a:moveTo>
                  <a:pt x="475" y="0"/>
                </a:moveTo>
                <a:lnTo>
                  <a:pt x="556" y="0"/>
                </a:lnTo>
                <a:moveTo>
                  <a:pt x="143" y="0"/>
                </a:moveTo>
                <a:lnTo>
                  <a:pt x="225" y="0"/>
                </a:lnTo>
                <a:moveTo>
                  <a:pt x="515" y="461"/>
                </a:moveTo>
                <a:lnTo>
                  <a:pt x="477" y="461"/>
                </a:lnTo>
                <a:cubicBezTo>
                  <a:pt x="469" y="461"/>
                  <a:pt x="462" y="454"/>
                  <a:pt x="462" y="446"/>
                </a:cubicBezTo>
                <a:lnTo>
                  <a:pt x="462" y="409"/>
                </a:lnTo>
                <a:cubicBezTo>
                  <a:pt x="462" y="401"/>
                  <a:pt x="469" y="394"/>
                  <a:pt x="477" y="394"/>
                </a:cubicBezTo>
                <a:lnTo>
                  <a:pt x="515" y="394"/>
                </a:lnTo>
                <a:cubicBezTo>
                  <a:pt x="523" y="394"/>
                  <a:pt x="529" y="401"/>
                  <a:pt x="529" y="409"/>
                </a:cubicBezTo>
                <a:lnTo>
                  <a:pt x="529" y="446"/>
                </a:lnTo>
                <a:cubicBezTo>
                  <a:pt x="529" y="454"/>
                  <a:pt x="523" y="461"/>
                  <a:pt x="515" y="461"/>
                </a:cubicBezTo>
                <a:close/>
                <a:moveTo>
                  <a:pt x="414" y="461"/>
                </a:moveTo>
                <a:lnTo>
                  <a:pt x="377" y="461"/>
                </a:lnTo>
                <a:cubicBezTo>
                  <a:pt x="369" y="461"/>
                  <a:pt x="362" y="454"/>
                  <a:pt x="362" y="446"/>
                </a:cubicBezTo>
                <a:lnTo>
                  <a:pt x="362" y="409"/>
                </a:lnTo>
                <a:cubicBezTo>
                  <a:pt x="362" y="401"/>
                  <a:pt x="369" y="394"/>
                  <a:pt x="377" y="394"/>
                </a:cubicBezTo>
                <a:lnTo>
                  <a:pt x="414" y="394"/>
                </a:lnTo>
                <a:cubicBezTo>
                  <a:pt x="422" y="394"/>
                  <a:pt x="429" y="401"/>
                  <a:pt x="429" y="409"/>
                </a:cubicBezTo>
                <a:lnTo>
                  <a:pt x="429" y="446"/>
                </a:lnTo>
                <a:cubicBezTo>
                  <a:pt x="429" y="454"/>
                  <a:pt x="422" y="461"/>
                  <a:pt x="414" y="461"/>
                </a:cubicBezTo>
                <a:close/>
                <a:moveTo>
                  <a:pt x="314" y="461"/>
                </a:moveTo>
                <a:lnTo>
                  <a:pt x="277" y="461"/>
                </a:lnTo>
                <a:cubicBezTo>
                  <a:pt x="269" y="461"/>
                  <a:pt x="262" y="454"/>
                  <a:pt x="262" y="446"/>
                </a:cubicBezTo>
                <a:lnTo>
                  <a:pt x="262" y="409"/>
                </a:lnTo>
                <a:cubicBezTo>
                  <a:pt x="262" y="401"/>
                  <a:pt x="269" y="394"/>
                  <a:pt x="277" y="394"/>
                </a:cubicBezTo>
                <a:lnTo>
                  <a:pt x="314" y="394"/>
                </a:lnTo>
                <a:cubicBezTo>
                  <a:pt x="322" y="394"/>
                  <a:pt x="329" y="401"/>
                  <a:pt x="329" y="409"/>
                </a:cubicBezTo>
                <a:lnTo>
                  <a:pt x="329" y="446"/>
                </a:lnTo>
                <a:cubicBezTo>
                  <a:pt x="329" y="454"/>
                  <a:pt x="322" y="461"/>
                  <a:pt x="314" y="461"/>
                </a:cubicBezTo>
                <a:close/>
                <a:moveTo>
                  <a:pt x="214" y="461"/>
                </a:moveTo>
                <a:lnTo>
                  <a:pt x="177" y="461"/>
                </a:lnTo>
                <a:cubicBezTo>
                  <a:pt x="169" y="461"/>
                  <a:pt x="162" y="454"/>
                  <a:pt x="162" y="446"/>
                </a:cubicBezTo>
                <a:lnTo>
                  <a:pt x="162" y="409"/>
                </a:lnTo>
                <a:cubicBezTo>
                  <a:pt x="162" y="401"/>
                  <a:pt x="169" y="394"/>
                  <a:pt x="177" y="394"/>
                </a:cubicBezTo>
                <a:lnTo>
                  <a:pt x="214" y="394"/>
                </a:lnTo>
                <a:cubicBezTo>
                  <a:pt x="222" y="394"/>
                  <a:pt x="229" y="401"/>
                  <a:pt x="229" y="409"/>
                </a:cubicBezTo>
                <a:lnTo>
                  <a:pt x="229" y="446"/>
                </a:lnTo>
                <a:cubicBezTo>
                  <a:pt x="229" y="454"/>
                  <a:pt x="222" y="461"/>
                  <a:pt x="214" y="461"/>
                </a:cubicBezTo>
                <a:close/>
                <a:moveTo>
                  <a:pt x="114" y="461"/>
                </a:moveTo>
                <a:lnTo>
                  <a:pt x="76" y="461"/>
                </a:lnTo>
                <a:cubicBezTo>
                  <a:pt x="68" y="461"/>
                  <a:pt x="62" y="454"/>
                  <a:pt x="62" y="446"/>
                </a:cubicBezTo>
                <a:lnTo>
                  <a:pt x="62" y="409"/>
                </a:lnTo>
                <a:cubicBezTo>
                  <a:pt x="62" y="401"/>
                  <a:pt x="68" y="394"/>
                  <a:pt x="76" y="394"/>
                </a:cubicBezTo>
                <a:lnTo>
                  <a:pt x="114" y="394"/>
                </a:lnTo>
                <a:cubicBezTo>
                  <a:pt x="122" y="394"/>
                  <a:pt x="129" y="401"/>
                  <a:pt x="129" y="409"/>
                </a:cubicBezTo>
                <a:lnTo>
                  <a:pt x="129" y="446"/>
                </a:lnTo>
                <a:cubicBezTo>
                  <a:pt x="129" y="454"/>
                  <a:pt x="122" y="461"/>
                  <a:pt x="114" y="461"/>
                </a:cubicBezTo>
                <a:close/>
                <a:moveTo>
                  <a:pt x="580" y="354"/>
                </a:moveTo>
                <a:lnTo>
                  <a:pt x="612" y="354"/>
                </a:lnTo>
                <a:lnTo>
                  <a:pt x="612" y="322"/>
                </a:lnTo>
                <a:lnTo>
                  <a:pt x="580" y="322"/>
                </a:lnTo>
                <a:lnTo>
                  <a:pt x="580" y="354"/>
                </a:lnTo>
                <a:close/>
                <a:moveTo>
                  <a:pt x="615" y="371"/>
                </a:moveTo>
                <a:lnTo>
                  <a:pt x="577" y="371"/>
                </a:lnTo>
                <a:cubicBezTo>
                  <a:pt x="569" y="371"/>
                  <a:pt x="562" y="365"/>
                  <a:pt x="562" y="357"/>
                </a:cubicBezTo>
                <a:lnTo>
                  <a:pt x="562" y="319"/>
                </a:lnTo>
                <a:cubicBezTo>
                  <a:pt x="562" y="311"/>
                  <a:pt x="569" y="304"/>
                  <a:pt x="577" y="304"/>
                </a:cubicBezTo>
                <a:lnTo>
                  <a:pt x="615" y="304"/>
                </a:lnTo>
                <a:cubicBezTo>
                  <a:pt x="623" y="304"/>
                  <a:pt x="629" y="311"/>
                  <a:pt x="629" y="319"/>
                </a:cubicBezTo>
                <a:lnTo>
                  <a:pt x="629" y="357"/>
                </a:lnTo>
                <a:cubicBezTo>
                  <a:pt x="629" y="365"/>
                  <a:pt x="623" y="371"/>
                  <a:pt x="615" y="371"/>
                </a:cubicBezTo>
                <a:close/>
                <a:moveTo>
                  <a:pt x="515" y="371"/>
                </a:moveTo>
                <a:lnTo>
                  <a:pt x="477" y="371"/>
                </a:lnTo>
                <a:cubicBezTo>
                  <a:pt x="469" y="371"/>
                  <a:pt x="462" y="365"/>
                  <a:pt x="462" y="357"/>
                </a:cubicBezTo>
                <a:lnTo>
                  <a:pt x="462" y="319"/>
                </a:lnTo>
                <a:cubicBezTo>
                  <a:pt x="462" y="311"/>
                  <a:pt x="469" y="304"/>
                  <a:pt x="477" y="304"/>
                </a:cubicBezTo>
                <a:lnTo>
                  <a:pt x="515" y="304"/>
                </a:lnTo>
                <a:cubicBezTo>
                  <a:pt x="523" y="304"/>
                  <a:pt x="529" y="311"/>
                  <a:pt x="529" y="319"/>
                </a:cubicBezTo>
                <a:lnTo>
                  <a:pt x="529" y="357"/>
                </a:lnTo>
                <a:cubicBezTo>
                  <a:pt x="529" y="365"/>
                  <a:pt x="523" y="371"/>
                  <a:pt x="515" y="371"/>
                </a:cubicBezTo>
                <a:close/>
                <a:moveTo>
                  <a:pt x="414" y="371"/>
                </a:moveTo>
                <a:lnTo>
                  <a:pt x="377" y="371"/>
                </a:lnTo>
                <a:cubicBezTo>
                  <a:pt x="369" y="371"/>
                  <a:pt x="362" y="365"/>
                  <a:pt x="362" y="357"/>
                </a:cubicBezTo>
                <a:lnTo>
                  <a:pt x="362" y="319"/>
                </a:lnTo>
                <a:cubicBezTo>
                  <a:pt x="362" y="311"/>
                  <a:pt x="369" y="304"/>
                  <a:pt x="377" y="304"/>
                </a:cubicBezTo>
                <a:lnTo>
                  <a:pt x="414" y="304"/>
                </a:lnTo>
                <a:cubicBezTo>
                  <a:pt x="422" y="304"/>
                  <a:pt x="429" y="311"/>
                  <a:pt x="429" y="319"/>
                </a:cubicBezTo>
                <a:lnTo>
                  <a:pt x="429" y="357"/>
                </a:lnTo>
                <a:cubicBezTo>
                  <a:pt x="429" y="365"/>
                  <a:pt x="422" y="371"/>
                  <a:pt x="414" y="371"/>
                </a:cubicBezTo>
                <a:close/>
                <a:moveTo>
                  <a:pt x="314" y="371"/>
                </a:moveTo>
                <a:lnTo>
                  <a:pt x="277" y="371"/>
                </a:lnTo>
                <a:cubicBezTo>
                  <a:pt x="269" y="371"/>
                  <a:pt x="262" y="365"/>
                  <a:pt x="262" y="357"/>
                </a:cubicBezTo>
                <a:lnTo>
                  <a:pt x="262" y="319"/>
                </a:lnTo>
                <a:cubicBezTo>
                  <a:pt x="262" y="311"/>
                  <a:pt x="269" y="304"/>
                  <a:pt x="277" y="304"/>
                </a:cubicBezTo>
                <a:lnTo>
                  <a:pt x="314" y="304"/>
                </a:lnTo>
                <a:cubicBezTo>
                  <a:pt x="322" y="304"/>
                  <a:pt x="329" y="311"/>
                  <a:pt x="329" y="319"/>
                </a:cubicBezTo>
                <a:lnTo>
                  <a:pt x="329" y="357"/>
                </a:lnTo>
                <a:cubicBezTo>
                  <a:pt x="329" y="365"/>
                  <a:pt x="322" y="371"/>
                  <a:pt x="314" y="371"/>
                </a:cubicBezTo>
                <a:close/>
                <a:moveTo>
                  <a:pt x="214" y="371"/>
                </a:moveTo>
                <a:lnTo>
                  <a:pt x="177" y="371"/>
                </a:lnTo>
                <a:cubicBezTo>
                  <a:pt x="169" y="371"/>
                  <a:pt x="162" y="365"/>
                  <a:pt x="162" y="357"/>
                </a:cubicBezTo>
                <a:lnTo>
                  <a:pt x="162" y="319"/>
                </a:lnTo>
                <a:cubicBezTo>
                  <a:pt x="162" y="311"/>
                  <a:pt x="169" y="304"/>
                  <a:pt x="177" y="304"/>
                </a:cubicBezTo>
                <a:lnTo>
                  <a:pt x="214" y="304"/>
                </a:lnTo>
                <a:cubicBezTo>
                  <a:pt x="222" y="304"/>
                  <a:pt x="229" y="311"/>
                  <a:pt x="229" y="319"/>
                </a:cubicBezTo>
                <a:lnTo>
                  <a:pt x="229" y="357"/>
                </a:lnTo>
                <a:cubicBezTo>
                  <a:pt x="229" y="365"/>
                  <a:pt x="222" y="371"/>
                  <a:pt x="214" y="371"/>
                </a:cubicBezTo>
                <a:close/>
                <a:moveTo>
                  <a:pt x="114" y="371"/>
                </a:moveTo>
                <a:lnTo>
                  <a:pt x="76" y="371"/>
                </a:lnTo>
                <a:cubicBezTo>
                  <a:pt x="68" y="371"/>
                  <a:pt x="62" y="365"/>
                  <a:pt x="62" y="357"/>
                </a:cubicBezTo>
                <a:lnTo>
                  <a:pt x="62" y="319"/>
                </a:lnTo>
                <a:cubicBezTo>
                  <a:pt x="62" y="311"/>
                  <a:pt x="68" y="304"/>
                  <a:pt x="76" y="304"/>
                </a:cubicBezTo>
                <a:lnTo>
                  <a:pt x="114" y="304"/>
                </a:lnTo>
                <a:cubicBezTo>
                  <a:pt x="122" y="304"/>
                  <a:pt x="129" y="311"/>
                  <a:pt x="129" y="319"/>
                </a:cubicBezTo>
                <a:lnTo>
                  <a:pt x="129" y="357"/>
                </a:lnTo>
                <a:cubicBezTo>
                  <a:pt x="129" y="365"/>
                  <a:pt x="122" y="371"/>
                  <a:pt x="114" y="371"/>
                </a:cubicBezTo>
                <a:close/>
                <a:moveTo>
                  <a:pt x="580" y="264"/>
                </a:moveTo>
                <a:lnTo>
                  <a:pt x="612" y="264"/>
                </a:lnTo>
                <a:lnTo>
                  <a:pt x="612" y="232"/>
                </a:lnTo>
                <a:lnTo>
                  <a:pt x="580" y="232"/>
                </a:lnTo>
                <a:lnTo>
                  <a:pt x="580" y="264"/>
                </a:lnTo>
                <a:close/>
                <a:moveTo>
                  <a:pt x="615" y="282"/>
                </a:moveTo>
                <a:lnTo>
                  <a:pt x="577" y="282"/>
                </a:lnTo>
                <a:cubicBezTo>
                  <a:pt x="569" y="282"/>
                  <a:pt x="562" y="275"/>
                  <a:pt x="562" y="267"/>
                </a:cubicBezTo>
                <a:lnTo>
                  <a:pt x="562" y="229"/>
                </a:lnTo>
                <a:cubicBezTo>
                  <a:pt x="562" y="221"/>
                  <a:pt x="569" y="215"/>
                  <a:pt x="577" y="215"/>
                </a:cubicBezTo>
                <a:lnTo>
                  <a:pt x="615" y="215"/>
                </a:lnTo>
                <a:cubicBezTo>
                  <a:pt x="623" y="215"/>
                  <a:pt x="629" y="221"/>
                  <a:pt x="629" y="229"/>
                </a:cubicBezTo>
                <a:lnTo>
                  <a:pt x="629" y="267"/>
                </a:lnTo>
                <a:cubicBezTo>
                  <a:pt x="629" y="275"/>
                  <a:pt x="623" y="282"/>
                  <a:pt x="615" y="282"/>
                </a:cubicBezTo>
                <a:close/>
                <a:moveTo>
                  <a:pt x="515" y="282"/>
                </a:moveTo>
                <a:lnTo>
                  <a:pt x="477" y="282"/>
                </a:lnTo>
                <a:cubicBezTo>
                  <a:pt x="469" y="282"/>
                  <a:pt x="462" y="275"/>
                  <a:pt x="462" y="267"/>
                </a:cubicBezTo>
                <a:lnTo>
                  <a:pt x="462" y="229"/>
                </a:lnTo>
                <a:cubicBezTo>
                  <a:pt x="462" y="221"/>
                  <a:pt x="469" y="215"/>
                  <a:pt x="477" y="215"/>
                </a:cubicBezTo>
                <a:lnTo>
                  <a:pt x="515" y="215"/>
                </a:lnTo>
                <a:cubicBezTo>
                  <a:pt x="523" y="215"/>
                  <a:pt x="529" y="221"/>
                  <a:pt x="529" y="229"/>
                </a:cubicBezTo>
                <a:lnTo>
                  <a:pt x="529" y="267"/>
                </a:lnTo>
                <a:cubicBezTo>
                  <a:pt x="529" y="275"/>
                  <a:pt x="523" y="282"/>
                  <a:pt x="515" y="282"/>
                </a:cubicBezTo>
                <a:close/>
                <a:moveTo>
                  <a:pt x="414" y="282"/>
                </a:moveTo>
                <a:lnTo>
                  <a:pt x="377" y="282"/>
                </a:lnTo>
                <a:cubicBezTo>
                  <a:pt x="369" y="282"/>
                  <a:pt x="362" y="275"/>
                  <a:pt x="362" y="267"/>
                </a:cubicBezTo>
                <a:lnTo>
                  <a:pt x="362" y="229"/>
                </a:lnTo>
                <a:cubicBezTo>
                  <a:pt x="362" y="221"/>
                  <a:pt x="369" y="215"/>
                  <a:pt x="377" y="215"/>
                </a:cubicBezTo>
                <a:lnTo>
                  <a:pt x="414" y="215"/>
                </a:lnTo>
                <a:cubicBezTo>
                  <a:pt x="422" y="215"/>
                  <a:pt x="429" y="221"/>
                  <a:pt x="429" y="229"/>
                </a:cubicBezTo>
                <a:lnTo>
                  <a:pt x="429" y="267"/>
                </a:lnTo>
                <a:cubicBezTo>
                  <a:pt x="429" y="275"/>
                  <a:pt x="422" y="282"/>
                  <a:pt x="414" y="282"/>
                </a:cubicBezTo>
                <a:close/>
                <a:moveTo>
                  <a:pt x="314" y="282"/>
                </a:moveTo>
                <a:lnTo>
                  <a:pt x="277" y="282"/>
                </a:lnTo>
                <a:cubicBezTo>
                  <a:pt x="269" y="282"/>
                  <a:pt x="262" y="275"/>
                  <a:pt x="262" y="267"/>
                </a:cubicBezTo>
                <a:lnTo>
                  <a:pt x="262" y="229"/>
                </a:lnTo>
                <a:cubicBezTo>
                  <a:pt x="262" y="221"/>
                  <a:pt x="269" y="215"/>
                  <a:pt x="277" y="215"/>
                </a:cubicBezTo>
                <a:lnTo>
                  <a:pt x="314" y="215"/>
                </a:lnTo>
                <a:cubicBezTo>
                  <a:pt x="322" y="215"/>
                  <a:pt x="329" y="221"/>
                  <a:pt x="329" y="229"/>
                </a:cubicBezTo>
                <a:lnTo>
                  <a:pt x="329" y="267"/>
                </a:lnTo>
                <a:cubicBezTo>
                  <a:pt x="329" y="275"/>
                  <a:pt x="322" y="282"/>
                  <a:pt x="314" y="282"/>
                </a:cubicBezTo>
                <a:close/>
                <a:moveTo>
                  <a:pt x="214" y="282"/>
                </a:moveTo>
                <a:lnTo>
                  <a:pt x="177" y="282"/>
                </a:lnTo>
                <a:cubicBezTo>
                  <a:pt x="169" y="282"/>
                  <a:pt x="162" y="275"/>
                  <a:pt x="162" y="267"/>
                </a:cubicBezTo>
                <a:lnTo>
                  <a:pt x="162" y="229"/>
                </a:lnTo>
                <a:cubicBezTo>
                  <a:pt x="162" y="221"/>
                  <a:pt x="169" y="215"/>
                  <a:pt x="177" y="215"/>
                </a:cubicBezTo>
                <a:lnTo>
                  <a:pt x="214" y="215"/>
                </a:lnTo>
                <a:cubicBezTo>
                  <a:pt x="222" y="215"/>
                  <a:pt x="229" y="221"/>
                  <a:pt x="229" y="229"/>
                </a:cubicBezTo>
                <a:lnTo>
                  <a:pt x="229" y="267"/>
                </a:lnTo>
                <a:cubicBezTo>
                  <a:pt x="229" y="275"/>
                  <a:pt x="222" y="282"/>
                  <a:pt x="214" y="2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" name="Freeform 28"/>
          <p:cNvSpPr>
            <a:spLocks/>
          </p:cNvSpPr>
          <p:nvPr/>
        </p:nvSpPr>
        <p:spPr bwMode="auto">
          <a:xfrm>
            <a:off x="5788663" y="2405381"/>
            <a:ext cx="231141" cy="304800"/>
          </a:xfrm>
          <a:custGeom>
            <a:avLst/>
            <a:gdLst>
              <a:gd name="T0" fmla="*/ 316 w 480"/>
              <a:gd name="T1" fmla="*/ 260 h 631"/>
              <a:gd name="T2" fmla="*/ 381 w 480"/>
              <a:gd name="T3" fmla="*/ 141 h 631"/>
              <a:gd name="T4" fmla="*/ 240 w 480"/>
              <a:gd name="T5" fmla="*/ 0 h 631"/>
              <a:gd name="T6" fmla="*/ 99 w 480"/>
              <a:gd name="T7" fmla="*/ 141 h 631"/>
              <a:gd name="T8" fmla="*/ 164 w 480"/>
              <a:gd name="T9" fmla="*/ 260 h 631"/>
              <a:gd name="T10" fmla="*/ 0 w 480"/>
              <a:gd name="T11" fmla="*/ 439 h 631"/>
              <a:gd name="T12" fmla="*/ 0 w 480"/>
              <a:gd name="T13" fmla="*/ 586 h 631"/>
              <a:gd name="T14" fmla="*/ 0 w 480"/>
              <a:gd name="T15" fmla="*/ 588 h 631"/>
              <a:gd name="T16" fmla="*/ 10 w 480"/>
              <a:gd name="T17" fmla="*/ 591 h 631"/>
              <a:gd name="T18" fmla="*/ 256 w 480"/>
              <a:gd name="T19" fmla="*/ 631 h 631"/>
              <a:gd name="T20" fmla="*/ 470 w 480"/>
              <a:gd name="T21" fmla="*/ 590 h 631"/>
              <a:gd name="T22" fmla="*/ 479 w 480"/>
              <a:gd name="T23" fmla="*/ 586 h 631"/>
              <a:gd name="T24" fmla="*/ 480 w 480"/>
              <a:gd name="T25" fmla="*/ 586 h 631"/>
              <a:gd name="T26" fmla="*/ 480 w 480"/>
              <a:gd name="T27" fmla="*/ 439 h 631"/>
              <a:gd name="T28" fmla="*/ 316 w 480"/>
              <a:gd name="T29" fmla="*/ 260 h 6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80" h="631">
                <a:moveTo>
                  <a:pt x="316" y="260"/>
                </a:moveTo>
                <a:cubicBezTo>
                  <a:pt x="355" y="234"/>
                  <a:pt x="381" y="191"/>
                  <a:pt x="381" y="141"/>
                </a:cubicBezTo>
                <a:cubicBezTo>
                  <a:pt x="381" y="63"/>
                  <a:pt x="318" y="0"/>
                  <a:pt x="240" y="0"/>
                </a:cubicBezTo>
                <a:cubicBezTo>
                  <a:pt x="162" y="0"/>
                  <a:pt x="99" y="63"/>
                  <a:pt x="99" y="141"/>
                </a:cubicBezTo>
                <a:cubicBezTo>
                  <a:pt x="99" y="191"/>
                  <a:pt x="125" y="234"/>
                  <a:pt x="164" y="260"/>
                </a:cubicBezTo>
                <a:cubicBezTo>
                  <a:pt x="72" y="268"/>
                  <a:pt x="0" y="345"/>
                  <a:pt x="0" y="439"/>
                </a:cubicBezTo>
                <a:lnTo>
                  <a:pt x="0" y="586"/>
                </a:lnTo>
                <a:lnTo>
                  <a:pt x="0" y="588"/>
                </a:lnTo>
                <a:lnTo>
                  <a:pt x="10" y="591"/>
                </a:lnTo>
                <a:cubicBezTo>
                  <a:pt x="105" y="621"/>
                  <a:pt x="188" y="631"/>
                  <a:pt x="256" y="631"/>
                </a:cubicBezTo>
                <a:cubicBezTo>
                  <a:pt x="388" y="631"/>
                  <a:pt x="465" y="593"/>
                  <a:pt x="470" y="590"/>
                </a:cubicBezTo>
                <a:lnTo>
                  <a:pt x="479" y="586"/>
                </a:lnTo>
                <a:lnTo>
                  <a:pt x="480" y="586"/>
                </a:lnTo>
                <a:lnTo>
                  <a:pt x="480" y="439"/>
                </a:lnTo>
                <a:cubicBezTo>
                  <a:pt x="480" y="345"/>
                  <a:pt x="408" y="268"/>
                  <a:pt x="316" y="2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" name="Freeform 29"/>
          <p:cNvSpPr>
            <a:spLocks noEditPoints="1"/>
          </p:cNvSpPr>
          <p:nvPr/>
        </p:nvSpPr>
        <p:spPr bwMode="auto">
          <a:xfrm>
            <a:off x="14508482" y="5227326"/>
            <a:ext cx="281939" cy="248920"/>
          </a:xfrm>
          <a:custGeom>
            <a:avLst/>
            <a:gdLst>
              <a:gd name="T0" fmla="*/ 42 w 583"/>
              <a:gd name="T1" fmla="*/ 343 h 515"/>
              <a:gd name="T2" fmla="*/ 0 w 583"/>
              <a:gd name="T3" fmla="*/ 386 h 515"/>
              <a:gd name="T4" fmla="*/ 0 w 583"/>
              <a:gd name="T5" fmla="*/ 472 h 515"/>
              <a:gd name="T6" fmla="*/ 42 w 583"/>
              <a:gd name="T7" fmla="*/ 515 h 515"/>
              <a:gd name="T8" fmla="*/ 85 w 583"/>
              <a:gd name="T9" fmla="*/ 472 h 515"/>
              <a:gd name="T10" fmla="*/ 85 w 583"/>
              <a:gd name="T11" fmla="*/ 386 h 515"/>
              <a:gd name="T12" fmla="*/ 42 w 583"/>
              <a:gd name="T13" fmla="*/ 343 h 515"/>
              <a:gd name="T14" fmla="*/ 540 w 583"/>
              <a:gd name="T15" fmla="*/ 0 h 515"/>
              <a:gd name="T16" fmla="*/ 497 w 583"/>
              <a:gd name="T17" fmla="*/ 43 h 515"/>
              <a:gd name="T18" fmla="*/ 497 w 583"/>
              <a:gd name="T19" fmla="*/ 472 h 515"/>
              <a:gd name="T20" fmla="*/ 540 w 583"/>
              <a:gd name="T21" fmla="*/ 515 h 515"/>
              <a:gd name="T22" fmla="*/ 583 w 583"/>
              <a:gd name="T23" fmla="*/ 472 h 515"/>
              <a:gd name="T24" fmla="*/ 583 w 583"/>
              <a:gd name="T25" fmla="*/ 43 h 515"/>
              <a:gd name="T26" fmla="*/ 540 w 583"/>
              <a:gd name="T27" fmla="*/ 0 h 515"/>
              <a:gd name="T28" fmla="*/ 416 w 583"/>
              <a:gd name="T29" fmla="*/ 86 h 515"/>
              <a:gd name="T30" fmla="*/ 374 w 583"/>
              <a:gd name="T31" fmla="*/ 129 h 515"/>
              <a:gd name="T32" fmla="*/ 374 w 583"/>
              <a:gd name="T33" fmla="*/ 472 h 515"/>
              <a:gd name="T34" fmla="*/ 416 w 583"/>
              <a:gd name="T35" fmla="*/ 515 h 515"/>
              <a:gd name="T36" fmla="*/ 459 w 583"/>
              <a:gd name="T37" fmla="*/ 472 h 515"/>
              <a:gd name="T38" fmla="*/ 459 w 583"/>
              <a:gd name="T39" fmla="*/ 129 h 515"/>
              <a:gd name="T40" fmla="*/ 416 w 583"/>
              <a:gd name="T41" fmla="*/ 86 h 515"/>
              <a:gd name="T42" fmla="*/ 291 w 583"/>
              <a:gd name="T43" fmla="*/ 172 h 515"/>
              <a:gd name="T44" fmla="*/ 248 w 583"/>
              <a:gd name="T45" fmla="*/ 214 h 515"/>
              <a:gd name="T46" fmla="*/ 248 w 583"/>
              <a:gd name="T47" fmla="*/ 472 h 515"/>
              <a:gd name="T48" fmla="*/ 291 w 583"/>
              <a:gd name="T49" fmla="*/ 515 h 515"/>
              <a:gd name="T50" fmla="*/ 334 w 583"/>
              <a:gd name="T51" fmla="*/ 472 h 515"/>
              <a:gd name="T52" fmla="*/ 334 w 583"/>
              <a:gd name="T53" fmla="*/ 214 h 515"/>
              <a:gd name="T54" fmla="*/ 291 w 583"/>
              <a:gd name="T55" fmla="*/ 172 h 515"/>
              <a:gd name="T56" fmla="*/ 163 w 583"/>
              <a:gd name="T57" fmla="*/ 257 h 515"/>
              <a:gd name="T58" fmla="*/ 120 w 583"/>
              <a:gd name="T59" fmla="*/ 300 h 515"/>
              <a:gd name="T60" fmla="*/ 120 w 583"/>
              <a:gd name="T61" fmla="*/ 472 h 515"/>
              <a:gd name="T62" fmla="*/ 163 w 583"/>
              <a:gd name="T63" fmla="*/ 515 h 515"/>
              <a:gd name="T64" fmla="*/ 206 w 583"/>
              <a:gd name="T65" fmla="*/ 472 h 515"/>
              <a:gd name="T66" fmla="*/ 206 w 583"/>
              <a:gd name="T67" fmla="*/ 300 h 515"/>
              <a:gd name="T68" fmla="*/ 163 w 583"/>
              <a:gd name="T69" fmla="*/ 257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83" h="515">
                <a:moveTo>
                  <a:pt x="42" y="343"/>
                </a:moveTo>
                <a:cubicBezTo>
                  <a:pt x="19" y="343"/>
                  <a:pt x="0" y="362"/>
                  <a:pt x="0" y="386"/>
                </a:cubicBezTo>
                <a:lnTo>
                  <a:pt x="0" y="472"/>
                </a:lnTo>
                <a:cubicBezTo>
                  <a:pt x="0" y="496"/>
                  <a:pt x="19" y="515"/>
                  <a:pt x="42" y="515"/>
                </a:cubicBezTo>
                <a:cubicBezTo>
                  <a:pt x="66" y="515"/>
                  <a:pt x="85" y="496"/>
                  <a:pt x="85" y="472"/>
                </a:cubicBezTo>
                <a:lnTo>
                  <a:pt x="85" y="386"/>
                </a:lnTo>
                <a:cubicBezTo>
                  <a:pt x="85" y="362"/>
                  <a:pt x="66" y="343"/>
                  <a:pt x="42" y="343"/>
                </a:cubicBezTo>
                <a:close/>
                <a:moveTo>
                  <a:pt x="540" y="0"/>
                </a:moveTo>
                <a:cubicBezTo>
                  <a:pt x="516" y="0"/>
                  <a:pt x="497" y="19"/>
                  <a:pt x="497" y="43"/>
                </a:cubicBezTo>
                <a:lnTo>
                  <a:pt x="497" y="472"/>
                </a:lnTo>
                <a:cubicBezTo>
                  <a:pt x="497" y="496"/>
                  <a:pt x="516" y="515"/>
                  <a:pt x="540" y="515"/>
                </a:cubicBezTo>
                <a:cubicBezTo>
                  <a:pt x="564" y="515"/>
                  <a:pt x="583" y="496"/>
                  <a:pt x="583" y="472"/>
                </a:cubicBezTo>
                <a:lnTo>
                  <a:pt x="583" y="43"/>
                </a:lnTo>
                <a:cubicBezTo>
                  <a:pt x="583" y="19"/>
                  <a:pt x="564" y="0"/>
                  <a:pt x="540" y="0"/>
                </a:cubicBezTo>
                <a:close/>
                <a:moveTo>
                  <a:pt x="416" y="86"/>
                </a:moveTo>
                <a:cubicBezTo>
                  <a:pt x="393" y="86"/>
                  <a:pt x="374" y="105"/>
                  <a:pt x="374" y="129"/>
                </a:cubicBezTo>
                <a:lnTo>
                  <a:pt x="374" y="472"/>
                </a:lnTo>
                <a:cubicBezTo>
                  <a:pt x="374" y="496"/>
                  <a:pt x="393" y="515"/>
                  <a:pt x="416" y="515"/>
                </a:cubicBezTo>
                <a:cubicBezTo>
                  <a:pt x="440" y="515"/>
                  <a:pt x="459" y="496"/>
                  <a:pt x="459" y="472"/>
                </a:cubicBezTo>
                <a:lnTo>
                  <a:pt x="459" y="129"/>
                </a:lnTo>
                <a:cubicBezTo>
                  <a:pt x="459" y="105"/>
                  <a:pt x="440" y="86"/>
                  <a:pt x="416" y="86"/>
                </a:cubicBezTo>
                <a:close/>
                <a:moveTo>
                  <a:pt x="291" y="172"/>
                </a:moveTo>
                <a:cubicBezTo>
                  <a:pt x="268" y="172"/>
                  <a:pt x="248" y="191"/>
                  <a:pt x="248" y="214"/>
                </a:cubicBezTo>
                <a:lnTo>
                  <a:pt x="248" y="472"/>
                </a:lnTo>
                <a:cubicBezTo>
                  <a:pt x="248" y="496"/>
                  <a:pt x="268" y="515"/>
                  <a:pt x="291" y="515"/>
                </a:cubicBezTo>
                <a:cubicBezTo>
                  <a:pt x="315" y="515"/>
                  <a:pt x="334" y="496"/>
                  <a:pt x="334" y="472"/>
                </a:cubicBezTo>
                <a:lnTo>
                  <a:pt x="334" y="214"/>
                </a:lnTo>
                <a:cubicBezTo>
                  <a:pt x="334" y="191"/>
                  <a:pt x="315" y="172"/>
                  <a:pt x="291" y="172"/>
                </a:cubicBezTo>
                <a:close/>
                <a:moveTo>
                  <a:pt x="163" y="257"/>
                </a:moveTo>
                <a:cubicBezTo>
                  <a:pt x="139" y="257"/>
                  <a:pt x="120" y="277"/>
                  <a:pt x="120" y="300"/>
                </a:cubicBezTo>
                <a:lnTo>
                  <a:pt x="120" y="472"/>
                </a:lnTo>
                <a:cubicBezTo>
                  <a:pt x="120" y="496"/>
                  <a:pt x="139" y="515"/>
                  <a:pt x="163" y="515"/>
                </a:cubicBezTo>
                <a:cubicBezTo>
                  <a:pt x="186" y="515"/>
                  <a:pt x="206" y="496"/>
                  <a:pt x="206" y="472"/>
                </a:cubicBezTo>
                <a:lnTo>
                  <a:pt x="206" y="300"/>
                </a:lnTo>
                <a:cubicBezTo>
                  <a:pt x="206" y="277"/>
                  <a:pt x="186" y="257"/>
                  <a:pt x="163" y="2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" name="Freeform 30"/>
          <p:cNvSpPr>
            <a:spLocks noEditPoints="1"/>
          </p:cNvSpPr>
          <p:nvPr/>
        </p:nvSpPr>
        <p:spPr bwMode="auto">
          <a:xfrm>
            <a:off x="10063484" y="2880363"/>
            <a:ext cx="337819" cy="304800"/>
          </a:xfrm>
          <a:custGeom>
            <a:avLst/>
            <a:gdLst>
              <a:gd name="T0" fmla="*/ 348 w 695"/>
              <a:gd name="T1" fmla="*/ 450 h 629"/>
              <a:gd name="T2" fmla="*/ 437 w 695"/>
              <a:gd name="T3" fmla="*/ 539 h 629"/>
              <a:gd name="T4" fmla="*/ 348 w 695"/>
              <a:gd name="T5" fmla="*/ 629 h 629"/>
              <a:gd name="T6" fmla="*/ 258 w 695"/>
              <a:gd name="T7" fmla="*/ 539 h 629"/>
              <a:gd name="T8" fmla="*/ 348 w 695"/>
              <a:gd name="T9" fmla="*/ 450 h 629"/>
              <a:gd name="T10" fmla="*/ 505 w 695"/>
              <a:gd name="T11" fmla="*/ 381 h 629"/>
              <a:gd name="T12" fmla="*/ 442 w 695"/>
              <a:gd name="T13" fmla="*/ 445 h 629"/>
              <a:gd name="T14" fmla="*/ 253 w 695"/>
              <a:gd name="T15" fmla="*/ 445 h 629"/>
              <a:gd name="T16" fmla="*/ 190 w 695"/>
              <a:gd name="T17" fmla="*/ 381 h 629"/>
              <a:gd name="T18" fmla="*/ 505 w 695"/>
              <a:gd name="T19" fmla="*/ 381 h 629"/>
              <a:gd name="T20" fmla="*/ 600 w 695"/>
              <a:gd name="T21" fmla="*/ 287 h 629"/>
              <a:gd name="T22" fmla="*/ 537 w 695"/>
              <a:gd name="T23" fmla="*/ 350 h 629"/>
              <a:gd name="T24" fmla="*/ 158 w 695"/>
              <a:gd name="T25" fmla="*/ 350 h 629"/>
              <a:gd name="T26" fmla="*/ 95 w 695"/>
              <a:gd name="T27" fmla="*/ 287 h 629"/>
              <a:gd name="T28" fmla="*/ 600 w 695"/>
              <a:gd name="T29" fmla="*/ 287 h 629"/>
              <a:gd name="T30" fmla="*/ 632 w 695"/>
              <a:gd name="T31" fmla="*/ 255 h 629"/>
              <a:gd name="T32" fmla="*/ 63 w 695"/>
              <a:gd name="T33" fmla="*/ 255 h 629"/>
              <a:gd name="T34" fmla="*/ 0 w 695"/>
              <a:gd name="T35" fmla="*/ 192 h 629"/>
              <a:gd name="T36" fmla="*/ 695 w 695"/>
              <a:gd name="T37" fmla="*/ 192 h 629"/>
              <a:gd name="T38" fmla="*/ 632 w 695"/>
              <a:gd name="T39" fmla="*/ 255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5" h="629">
                <a:moveTo>
                  <a:pt x="348" y="450"/>
                </a:moveTo>
                <a:cubicBezTo>
                  <a:pt x="397" y="450"/>
                  <a:pt x="437" y="490"/>
                  <a:pt x="437" y="539"/>
                </a:cubicBezTo>
                <a:cubicBezTo>
                  <a:pt x="437" y="589"/>
                  <a:pt x="397" y="629"/>
                  <a:pt x="348" y="629"/>
                </a:cubicBezTo>
                <a:cubicBezTo>
                  <a:pt x="298" y="629"/>
                  <a:pt x="258" y="589"/>
                  <a:pt x="258" y="539"/>
                </a:cubicBezTo>
                <a:cubicBezTo>
                  <a:pt x="258" y="490"/>
                  <a:pt x="298" y="450"/>
                  <a:pt x="348" y="450"/>
                </a:cubicBezTo>
                <a:close/>
                <a:moveTo>
                  <a:pt x="505" y="381"/>
                </a:moveTo>
                <a:lnTo>
                  <a:pt x="442" y="445"/>
                </a:lnTo>
                <a:cubicBezTo>
                  <a:pt x="390" y="392"/>
                  <a:pt x="305" y="392"/>
                  <a:pt x="253" y="445"/>
                </a:cubicBezTo>
                <a:lnTo>
                  <a:pt x="190" y="381"/>
                </a:lnTo>
                <a:cubicBezTo>
                  <a:pt x="277" y="294"/>
                  <a:pt x="418" y="294"/>
                  <a:pt x="505" y="381"/>
                </a:cubicBezTo>
                <a:close/>
                <a:moveTo>
                  <a:pt x="600" y="287"/>
                </a:moveTo>
                <a:lnTo>
                  <a:pt x="537" y="350"/>
                </a:lnTo>
                <a:cubicBezTo>
                  <a:pt x="432" y="245"/>
                  <a:pt x="263" y="245"/>
                  <a:pt x="158" y="350"/>
                </a:cubicBezTo>
                <a:lnTo>
                  <a:pt x="95" y="287"/>
                </a:lnTo>
                <a:cubicBezTo>
                  <a:pt x="234" y="147"/>
                  <a:pt x="461" y="147"/>
                  <a:pt x="600" y="287"/>
                </a:cubicBezTo>
                <a:close/>
                <a:moveTo>
                  <a:pt x="632" y="255"/>
                </a:moveTo>
                <a:cubicBezTo>
                  <a:pt x="475" y="98"/>
                  <a:pt x="220" y="98"/>
                  <a:pt x="63" y="255"/>
                </a:cubicBezTo>
                <a:lnTo>
                  <a:pt x="0" y="192"/>
                </a:lnTo>
                <a:cubicBezTo>
                  <a:pt x="192" y="0"/>
                  <a:pt x="503" y="0"/>
                  <a:pt x="695" y="192"/>
                </a:cubicBezTo>
                <a:lnTo>
                  <a:pt x="632" y="25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" name="Freeform 31"/>
          <p:cNvSpPr>
            <a:spLocks noEditPoints="1"/>
          </p:cNvSpPr>
          <p:nvPr/>
        </p:nvSpPr>
        <p:spPr bwMode="auto">
          <a:xfrm>
            <a:off x="2867663" y="2905764"/>
            <a:ext cx="281939" cy="279400"/>
          </a:xfrm>
          <a:custGeom>
            <a:avLst/>
            <a:gdLst>
              <a:gd name="T0" fmla="*/ 291 w 584"/>
              <a:gd name="T1" fmla="*/ 254 h 580"/>
              <a:gd name="T2" fmla="*/ 145 w 584"/>
              <a:gd name="T3" fmla="*/ 254 h 580"/>
              <a:gd name="T4" fmla="*/ 109 w 584"/>
              <a:gd name="T5" fmla="*/ 218 h 580"/>
              <a:gd name="T6" fmla="*/ 145 w 584"/>
              <a:gd name="T7" fmla="*/ 182 h 580"/>
              <a:gd name="T8" fmla="*/ 291 w 584"/>
              <a:gd name="T9" fmla="*/ 182 h 580"/>
              <a:gd name="T10" fmla="*/ 327 w 584"/>
              <a:gd name="T11" fmla="*/ 218 h 580"/>
              <a:gd name="T12" fmla="*/ 291 w 584"/>
              <a:gd name="T13" fmla="*/ 254 h 580"/>
              <a:gd name="T14" fmla="*/ 218 w 584"/>
              <a:gd name="T15" fmla="*/ 382 h 580"/>
              <a:gd name="T16" fmla="*/ 54 w 584"/>
              <a:gd name="T17" fmla="*/ 218 h 580"/>
              <a:gd name="T18" fmla="*/ 218 w 584"/>
              <a:gd name="T19" fmla="*/ 54 h 580"/>
              <a:gd name="T20" fmla="*/ 381 w 584"/>
              <a:gd name="T21" fmla="*/ 218 h 580"/>
              <a:gd name="T22" fmla="*/ 218 w 584"/>
              <a:gd name="T23" fmla="*/ 382 h 580"/>
              <a:gd name="T24" fmla="*/ 436 w 584"/>
              <a:gd name="T25" fmla="*/ 218 h 580"/>
              <a:gd name="T26" fmla="*/ 218 w 584"/>
              <a:gd name="T27" fmla="*/ 0 h 580"/>
              <a:gd name="T28" fmla="*/ 0 w 584"/>
              <a:gd name="T29" fmla="*/ 218 h 580"/>
              <a:gd name="T30" fmla="*/ 218 w 584"/>
              <a:gd name="T31" fmla="*/ 436 h 580"/>
              <a:gd name="T32" fmla="*/ 436 w 584"/>
              <a:gd name="T33" fmla="*/ 218 h 580"/>
              <a:gd name="T34" fmla="*/ 563 w 584"/>
              <a:gd name="T35" fmla="*/ 482 h 580"/>
              <a:gd name="T36" fmla="*/ 429 w 584"/>
              <a:gd name="T37" fmla="*/ 348 h 580"/>
              <a:gd name="T38" fmla="*/ 352 w 584"/>
              <a:gd name="T39" fmla="*/ 425 h 580"/>
              <a:gd name="T40" fmla="*/ 485 w 584"/>
              <a:gd name="T41" fmla="*/ 559 h 580"/>
              <a:gd name="T42" fmla="*/ 563 w 584"/>
              <a:gd name="T43" fmla="*/ 559 h 580"/>
              <a:gd name="T44" fmla="*/ 563 w 584"/>
              <a:gd name="T45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84" h="580">
                <a:moveTo>
                  <a:pt x="291" y="254"/>
                </a:moveTo>
                <a:lnTo>
                  <a:pt x="145" y="254"/>
                </a:lnTo>
                <a:cubicBezTo>
                  <a:pt x="125" y="254"/>
                  <a:pt x="109" y="238"/>
                  <a:pt x="109" y="218"/>
                </a:cubicBezTo>
                <a:cubicBezTo>
                  <a:pt x="109" y="198"/>
                  <a:pt x="125" y="182"/>
                  <a:pt x="145" y="182"/>
                </a:cubicBezTo>
                <a:lnTo>
                  <a:pt x="291" y="182"/>
                </a:lnTo>
                <a:cubicBezTo>
                  <a:pt x="311" y="182"/>
                  <a:pt x="327" y="198"/>
                  <a:pt x="327" y="218"/>
                </a:cubicBezTo>
                <a:cubicBezTo>
                  <a:pt x="327" y="238"/>
                  <a:pt x="311" y="254"/>
                  <a:pt x="291" y="254"/>
                </a:cubicBezTo>
                <a:close/>
                <a:moveTo>
                  <a:pt x="218" y="382"/>
                </a:moveTo>
                <a:cubicBezTo>
                  <a:pt x="128" y="382"/>
                  <a:pt x="54" y="308"/>
                  <a:pt x="54" y="218"/>
                </a:cubicBezTo>
                <a:cubicBezTo>
                  <a:pt x="54" y="128"/>
                  <a:pt x="128" y="54"/>
                  <a:pt x="218" y="54"/>
                </a:cubicBezTo>
                <a:cubicBezTo>
                  <a:pt x="308" y="54"/>
                  <a:pt x="381" y="128"/>
                  <a:pt x="381" y="218"/>
                </a:cubicBezTo>
                <a:cubicBezTo>
                  <a:pt x="381" y="308"/>
                  <a:pt x="308" y="382"/>
                  <a:pt x="218" y="382"/>
                </a:cubicBezTo>
                <a:close/>
                <a:moveTo>
                  <a:pt x="436" y="218"/>
                </a:moveTo>
                <a:cubicBezTo>
                  <a:pt x="436" y="98"/>
                  <a:pt x="338" y="0"/>
                  <a:pt x="218" y="0"/>
                </a:cubicBezTo>
                <a:cubicBezTo>
                  <a:pt x="97" y="0"/>
                  <a:pt x="0" y="98"/>
                  <a:pt x="0" y="218"/>
                </a:cubicBezTo>
                <a:cubicBezTo>
                  <a:pt x="0" y="339"/>
                  <a:pt x="97" y="436"/>
                  <a:pt x="218" y="436"/>
                </a:cubicBezTo>
                <a:cubicBezTo>
                  <a:pt x="338" y="436"/>
                  <a:pt x="436" y="339"/>
                  <a:pt x="436" y="218"/>
                </a:cubicBezTo>
                <a:close/>
                <a:moveTo>
                  <a:pt x="563" y="482"/>
                </a:moveTo>
                <a:lnTo>
                  <a:pt x="429" y="348"/>
                </a:lnTo>
                <a:cubicBezTo>
                  <a:pt x="409" y="379"/>
                  <a:pt x="383" y="406"/>
                  <a:pt x="352" y="425"/>
                </a:cubicBezTo>
                <a:lnTo>
                  <a:pt x="485" y="559"/>
                </a:lnTo>
                <a:cubicBezTo>
                  <a:pt x="507" y="580"/>
                  <a:pt x="541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" name="Freeform 32"/>
          <p:cNvSpPr>
            <a:spLocks noEditPoints="1"/>
          </p:cNvSpPr>
          <p:nvPr/>
        </p:nvSpPr>
        <p:spPr bwMode="auto">
          <a:xfrm>
            <a:off x="3429002" y="2905764"/>
            <a:ext cx="281939" cy="279400"/>
          </a:xfrm>
          <a:custGeom>
            <a:avLst/>
            <a:gdLst>
              <a:gd name="T0" fmla="*/ 322 w 584"/>
              <a:gd name="T1" fmla="*/ 200 h 580"/>
              <a:gd name="T2" fmla="*/ 241 w 584"/>
              <a:gd name="T3" fmla="*/ 200 h 580"/>
              <a:gd name="T4" fmla="*/ 241 w 584"/>
              <a:gd name="T5" fmla="*/ 120 h 580"/>
              <a:gd name="T6" fmla="*/ 238 w 584"/>
              <a:gd name="T7" fmla="*/ 112 h 580"/>
              <a:gd name="T8" fmla="*/ 230 w 584"/>
              <a:gd name="T9" fmla="*/ 108 h 580"/>
              <a:gd name="T10" fmla="*/ 207 w 584"/>
              <a:gd name="T11" fmla="*/ 108 h 580"/>
              <a:gd name="T12" fmla="*/ 199 w 584"/>
              <a:gd name="T13" fmla="*/ 112 h 580"/>
              <a:gd name="T14" fmla="*/ 195 w 584"/>
              <a:gd name="T15" fmla="*/ 120 h 580"/>
              <a:gd name="T16" fmla="*/ 195 w 584"/>
              <a:gd name="T17" fmla="*/ 200 h 580"/>
              <a:gd name="T18" fmla="*/ 115 w 584"/>
              <a:gd name="T19" fmla="*/ 200 h 580"/>
              <a:gd name="T20" fmla="*/ 107 w 584"/>
              <a:gd name="T21" fmla="*/ 204 h 580"/>
              <a:gd name="T22" fmla="*/ 104 w 584"/>
              <a:gd name="T23" fmla="*/ 212 h 580"/>
              <a:gd name="T24" fmla="*/ 104 w 584"/>
              <a:gd name="T25" fmla="*/ 235 h 580"/>
              <a:gd name="T26" fmla="*/ 107 w 584"/>
              <a:gd name="T27" fmla="*/ 243 h 580"/>
              <a:gd name="T28" fmla="*/ 115 w 584"/>
              <a:gd name="T29" fmla="*/ 246 h 580"/>
              <a:gd name="T30" fmla="*/ 195 w 584"/>
              <a:gd name="T31" fmla="*/ 246 h 580"/>
              <a:gd name="T32" fmla="*/ 195 w 584"/>
              <a:gd name="T33" fmla="*/ 326 h 580"/>
              <a:gd name="T34" fmla="*/ 199 w 584"/>
              <a:gd name="T35" fmla="*/ 334 h 580"/>
              <a:gd name="T36" fmla="*/ 207 w 584"/>
              <a:gd name="T37" fmla="*/ 338 h 580"/>
              <a:gd name="T38" fmla="*/ 230 w 584"/>
              <a:gd name="T39" fmla="*/ 338 h 580"/>
              <a:gd name="T40" fmla="*/ 238 w 584"/>
              <a:gd name="T41" fmla="*/ 334 h 580"/>
              <a:gd name="T42" fmla="*/ 241 w 584"/>
              <a:gd name="T43" fmla="*/ 326 h 580"/>
              <a:gd name="T44" fmla="*/ 241 w 584"/>
              <a:gd name="T45" fmla="*/ 246 h 580"/>
              <a:gd name="T46" fmla="*/ 322 w 584"/>
              <a:gd name="T47" fmla="*/ 246 h 580"/>
              <a:gd name="T48" fmla="*/ 330 w 584"/>
              <a:gd name="T49" fmla="*/ 243 h 580"/>
              <a:gd name="T50" fmla="*/ 333 w 584"/>
              <a:gd name="T51" fmla="*/ 235 h 580"/>
              <a:gd name="T52" fmla="*/ 333 w 584"/>
              <a:gd name="T53" fmla="*/ 212 h 580"/>
              <a:gd name="T54" fmla="*/ 330 w 584"/>
              <a:gd name="T55" fmla="*/ 204 h 580"/>
              <a:gd name="T56" fmla="*/ 322 w 584"/>
              <a:gd name="T57" fmla="*/ 200 h 580"/>
              <a:gd name="T58" fmla="*/ 218 w 584"/>
              <a:gd name="T59" fmla="*/ 382 h 580"/>
              <a:gd name="T60" fmla="*/ 55 w 584"/>
              <a:gd name="T61" fmla="*/ 218 h 580"/>
              <a:gd name="T62" fmla="*/ 218 w 584"/>
              <a:gd name="T63" fmla="*/ 54 h 580"/>
              <a:gd name="T64" fmla="*/ 382 w 584"/>
              <a:gd name="T65" fmla="*/ 218 h 580"/>
              <a:gd name="T66" fmla="*/ 218 w 584"/>
              <a:gd name="T67" fmla="*/ 382 h 580"/>
              <a:gd name="T68" fmla="*/ 437 w 584"/>
              <a:gd name="T69" fmla="*/ 218 h 580"/>
              <a:gd name="T70" fmla="*/ 218 w 584"/>
              <a:gd name="T71" fmla="*/ 0 h 580"/>
              <a:gd name="T72" fmla="*/ 0 w 584"/>
              <a:gd name="T73" fmla="*/ 218 h 580"/>
              <a:gd name="T74" fmla="*/ 218 w 584"/>
              <a:gd name="T75" fmla="*/ 436 h 580"/>
              <a:gd name="T76" fmla="*/ 437 w 584"/>
              <a:gd name="T77" fmla="*/ 218 h 580"/>
              <a:gd name="T78" fmla="*/ 563 w 584"/>
              <a:gd name="T79" fmla="*/ 482 h 580"/>
              <a:gd name="T80" fmla="*/ 430 w 584"/>
              <a:gd name="T81" fmla="*/ 348 h 580"/>
              <a:gd name="T82" fmla="*/ 352 w 584"/>
              <a:gd name="T83" fmla="*/ 425 h 580"/>
              <a:gd name="T84" fmla="*/ 486 w 584"/>
              <a:gd name="T85" fmla="*/ 559 h 580"/>
              <a:gd name="T86" fmla="*/ 563 w 584"/>
              <a:gd name="T87" fmla="*/ 559 h 580"/>
              <a:gd name="T88" fmla="*/ 563 w 584"/>
              <a:gd name="T89" fmla="*/ 4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84" h="580">
                <a:moveTo>
                  <a:pt x="322" y="200"/>
                </a:moveTo>
                <a:lnTo>
                  <a:pt x="241" y="200"/>
                </a:lnTo>
                <a:lnTo>
                  <a:pt x="241" y="120"/>
                </a:lnTo>
                <a:cubicBezTo>
                  <a:pt x="241" y="117"/>
                  <a:pt x="240" y="114"/>
                  <a:pt x="238" y="112"/>
                </a:cubicBezTo>
                <a:cubicBezTo>
                  <a:pt x="236" y="109"/>
                  <a:pt x="233" y="108"/>
                  <a:pt x="230" y="108"/>
                </a:cubicBezTo>
                <a:lnTo>
                  <a:pt x="207" y="108"/>
                </a:lnTo>
                <a:cubicBezTo>
                  <a:pt x="204" y="108"/>
                  <a:pt x="201" y="109"/>
                  <a:pt x="199" y="112"/>
                </a:cubicBezTo>
                <a:cubicBezTo>
                  <a:pt x="197" y="114"/>
                  <a:pt x="195" y="117"/>
                  <a:pt x="195" y="120"/>
                </a:cubicBezTo>
                <a:lnTo>
                  <a:pt x="195" y="200"/>
                </a:lnTo>
                <a:lnTo>
                  <a:pt x="115" y="200"/>
                </a:lnTo>
                <a:cubicBezTo>
                  <a:pt x="112" y="200"/>
                  <a:pt x="109" y="201"/>
                  <a:pt x="107" y="204"/>
                </a:cubicBezTo>
                <a:cubicBezTo>
                  <a:pt x="105" y="206"/>
                  <a:pt x="104" y="209"/>
                  <a:pt x="104" y="212"/>
                </a:cubicBezTo>
                <a:lnTo>
                  <a:pt x="104" y="235"/>
                </a:lnTo>
                <a:cubicBezTo>
                  <a:pt x="104" y="238"/>
                  <a:pt x="105" y="240"/>
                  <a:pt x="107" y="243"/>
                </a:cubicBezTo>
                <a:cubicBezTo>
                  <a:pt x="109" y="245"/>
                  <a:pt x="112" y="246"/>
                  <a:pt x="115" y="246"/>
                </a:cubicBezTo>
                <a:lnTo>
                  <a:pt x="195" y="246"/>
                </a:lnTo>
                <a:lnTo>
                  <a:pt x="195" y="326"/>
                </a:lnTo>
                <a:cubicBezTo>
                  <a:pt x="195" y="329"/>
                  <a:pt x="197" y="332"/>
                  <a:pt x="199" y="334"/>
                </a:cubicBezTo>
                <a:cubicBezTo>
                  <a:pt x="201" y="337"/>
                  <a:pt x="204" y="338"/>
                  <a:pt x="207" y="338"/>
                </a:cubicBezTo>
                <a:lnTo>
                  <a:pt x="230" y="338"/>
                </a:lnTo>
                <a:cubicBezTo>
                  <a:pt x="233" y="338"/>
                  <a:pt x="236" y="337"/>
                  <a:pt x="238" y="334"/>
                </a:cubicBezTo>
                <a:cubicBezTo>
                  <a:pt x="240" y="332"/>
                  <a:pt x="241" y="329"/>
                  <a:pt x="241" y="326"/>
                </a:cubicBezTo>
                <a:lnTo>
                  <a:pt x="241" y="246"/>
                </a:lnTo>
                <a:lnTo>
                  <a:pt x="322" y="246"/>
                </a:lnTo>
                <a:cubicBezTo>
                  <a:pt x="325" y="246"/>
                  <a:pt x="327" y="245"/>
                  <a:pt x="330" y="243"/>
                </a:cubicBezTo>
                <a:cubicBezTo>
                  <a:pt x="332" y="240"/>
                  <a:pt x="333" y="238"/>
                  <a:pt x="333" y="235"/>
                </a:cubicBezTo>
                <a:lnTo>
                  <a:pt x="333" y="212"/>
                </a:lnTo>
                <a:cubicBezTo>
                  <a:pt x="333" y="208"/>
                  <a:pt x="332" y="206"/>
                  <a:pt x="330" y="204"/>
                </a:cubicBezTo>
                <a:cubicBezTo>
                  <a:pt x="327" y="201"/>
                  <a:pt x="325" y="200"/>
                  <a:pt x="322" y="200"/>
                </a:cubicBezTo>
                <a:close/>
                <a:moveTo>
                  <a:pt x="218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8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8" y="382"/>
                </a:cubicBezTo>
                <a:close/>
                <a:moveTo>
                  <a:pt x="437" y="218"/>
                </a:moveTo>
                <a:cubicBezTo>
                  <a:pt x="437" y="98"/>
                  <a:pt x="339" y="0"/>
                  <a:pt x="218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8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3" y="482"/>
                </a:moveTo>
                <a:lnTo>
                  <a:pt x="430" y="348"/>
                </a:lnTo>
                <a:cubicBezTo>
                  <a:pt x="410" y="379"/>
                  <a:pt x="383" y="406"/>
                  <a:pt x="352" y="425"/>
                </a:cubicBezTo>
                <a:lnTo>
                  <a:pt x="486" y="559"/>
                </a:lnTo>
                <a:cubicBezTo>
                  <a:pt x="507" y="580"/>
                  <a:pt x="542" y="580"/>
                  <a:pt x="563" y="559"/>
                </a:cubicBezTo>
                <a:cubicBezTo>
                  <a:pt x="584" y="538"/>
                  <a:pt x="584" y="503"/>
                  <a:pt x="563" y="4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" name="Freeform 33"/>
          <p:cNvSpPr>
            <a:spLocks noEditPoints="1"/>
          </p:cNvSpPr>
          <p:nvPr/>
        </p:nvSpPr>
        <p:spPr bwMode="auto">
          <a:xfrm>
            <a:off x="13299444" y="5232402"/>
            <a:ext cx="256539" cy="241299"/>
          </a:xfrm>
          <a:custGeom>
            <a:avLst/>
            <a:gdLst>
              <a:gd name="T0" fmla="*/ 139 w 526"/>
              <a:gd name="T1" fmla="*/ 197 h 497"/>
              <a:gd name="T2" fmla="*/ 12 w 526"/>
              <a:gd name="T3" fmla="*/ 197 h 497"/>
              <a:gd name="T4" fmla="*/ 0 w 526"/>
              <a:gd name="T5" fmla="*/ 209 h 497"/>
              <a:gd name="T6" fmla="*/ 0 w 526"/>
              <a:gd name="T7" fmla="*/ 485 h 497"/>
              <a:gd name="T8" fmla="*/ 12 w 526"/>
              <a:gd name="T9" fmla="*/ 497 h 497"/>
              <a:gd name="T10" fmla="*/ 139 w 526"/>
              <a:gd name="T11" fmla="*/ 497 h 497"/>
              <a:gd name="T12" fmla="*/ 151 w 526"/>
              <a:gd name="T13" fmla="*/ 485 h 497"/>
              <a:gd name="T14" fmla="*/ 151 w 526"/>
              <a:gd name="T15" fmla="*/ 209 h 497"/>
              <a:gd name="T16" fmla="*/ 139 w 526"/>
              <a:gd name="T17" fmla="*/ 197 h 497"/>
              <a:gd name="T18" fmla="*/ 515 w 526"/>
              <a:gd name="T19" fmla="*/ 0 h 497"/>
              <a:gd name="T20" fmla="*/ 388 w 526"/>
              <a:gd name="T21" fmla="*/ 0 h 497"/>
              <a:gd name="T22" fmla="*/ 376 w 526"/>
              <a:gd name="T23" fmla="*/ 12 h 497"/>
              <a:gd name="T24" fmla="*/ 376 w 526"/>
              <a:gd name="T25" fmla="*/ 485 h 497"/>
              <a:gd name="T26" fmla="*/ 388 w 526"/>
              <a:gd name="T27" fmla="*/ 497 h 497"/>
              <a:gd name="T28" fmla="*/ 515 w 526"/>
              <a:gd name="T29" fmla="*/ 497 h 497"/>
              <a:gd name="T30" fmla="*/ 526 w 526"/>
              <a:gd name="T31" fmla="*/ 485 h 497"/>
              <a:gd name="T32" fmla="*/ 526 w 526"/>
              <a:gd name="T33" fmla="*/ 12 h 497"/>
              <a:gd name="T34" fmla="*/ 515 w 526"/>
              <a:gd name="T35" fmla="*/ 0 h 497"/>
              <a:gd name="T36" fmla="*/ 326 w 526"/>
              <a:gd name="T37" fmla="*/ 125 h 497"/>
              <a:gd name="T38" fmla="*/ 199 w 526"/>
              <a:gd name="T39" fmla="*/ 125 h 497"/>
              <a:gd name="T40" fmla="*/ 187 w 526"/>
              <a:gd name="T41" fmla="*/ 137 h 497"/>
              <a:gd name="T42" fmla="*/ 187 w 526"/>
              <a:gd name="T43" fmla="*/ 485 h 497"/>
              <a:gd name="T44" fmla="*/ 199 w 526"/>
              <a:gd name="T45" fmla="*/ 497 h 497"/>
              <a:gd name="T46" fmla="*/ 326 w 526"/>
              <a:gd name="T47" fmla="*/ 497 h 497"/>
              <a:gd name="T48" fmla="*/ 338 w 526"/>
              <a:gd name="T49" fmla="*/ 485 h 497"/>
              <a:gd name="T50" fmla="*/ 338 w 526"/>
              <a:gd name="T51" fmla="*/ 137 h 497"/>
              <a:gd name="T52" fmla="*/ 326 w 526"/>
              <a:gd name="T53" fmla="*/ 125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26" h="497">
                <a:moveTo>
                  <a:pt x="139" y="197"/>
                </a:moveTo>
                <a:lnTo>
                  <a:pt x="12" y="197"/>
                </a:lnTo>
                <a:cubicBezTo>
                  <a:pt x="5" y="197"/>
                  <a:pt x="0" y="202"/>
                  <a:pt x="0" y="209"/>
                </a:cubicBezTo>
                <a:lnTo>
                  <a:pt x="0" y="485"/>
                </a:lnTo>
                <a:cubicBezTo>
                  <a:pt x="0" y="492"/>
                  <a:pt x="5" y="497"/>
                  <a:pt x="12" y="497"/>
                </a:cubicBezTo>
                <a:lnTo>
                  <a:pt x="139" y="497"/>
                </a:lnTo>
                <a:cubicBezTo>
                  <a:pt x="146" y="497"/>
                  <a:pt x="151" y="492"/>
                  <a:pt x="151" y="485"/>
                </a:cubicBezTo>
                <a:lnTo>
                  <a:pt x="151" y="209"/>
                </a:lnTo>
                <a:cubicBezTo>
                  <a:pt x="151" y="202"/>
                  <a:pt x="146" y="197"/>
                  <a:pt x="139" y="197"/>
                </a:cubicBezTo>
                <a:close/>
                <a:moveTo>
                  <a:pt x="515" y="0"/>
                </a:moveTo>
                <a:lnTo>
                  <a:pt x="388" y="0"/>
                </a:lnTo>
                <a:cubicBezTo>
                  <a:pt x="381" y="0"/>
                  <a:pt x="376" y="5"/>
                  <a:pt x="376" y="12"/>
                </a:cubicBezTo>
                <a:lnTo>
                  <a:pt x="376" y="485"/>
                </a:lnTo>
                <a:cubicBezTo>
                  <a:pt x="376" y="492"/>
                  <a:pt x="381" y="497"/>
                  <a:pt x="388" y="497"/>
                </a:cubicBezTo>
                <a:lnTo>
                  <a:pt x="515" y="497"/>
                </a:lnTo>
                <a:cubicBezTo>
                  <a:pt x="521" y="497"/>
                  <a:pt x="526" y="492"/>
                  <a:pt x="526" y="485"/>
                </a:cubicBezTo>
                <a:lnTo>
                  <a:pt x="526" y="12"/>
                </a:lnTo>
                <a:cubicBezTo>
                  <a:pt x="526" y="5"/>
                  <a:pt x="521" y="0"/>
                  <a:pt x="515" y="0"/>
                </a:cubicBezTo>
                <a:close/>
                <a:moveTo>
                  <a:pt x="326" y="125"/>
                </a:moveTo>
                <a:lnTo>
                  <a:pt x="199" y="125"/>
                </a:lnTo>
                <a:cubicBezTo>
                  <a:pt x="192" y="125"/>
                  <a:pt x="187" y="131"/>
                  <a:pt x="187" y="137"/>
                </a:cubicBezTo>
                <a:lnTo>
                  <a:pt x="187" y="485"/>
                </a:lnTo>
                <a:cubicBezTo>
                  <a:pt x="187" y="492"/>
                  <a:pt x="192" y="497"/>
                  <a:pt x="199" y="497"/>
                </a:cubicBezTo>
                <a:lnTo>
                  <a:pt x="326" y="497"/>
                </a:lnTo>
                <a:cubicBezTo>
                  <a:pt x="332" y="497"/>
                  <a:pt x="338" y="492"/>
                  <a:pt x="338" y="485"/>
                </a:cubicBezTo>
                <a:lnTo>
                  <a:pt x="338" y="137"/>
                </a:lnTo>
                <a:cubicBezTo>
                  <a:pt x="338" y="131"/>
                  <a:pt x="332" y="125"/>
                  <a:pt x="326" y="1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6357621" y="2405381"/>
            <a:ext cx="274322" cy="304800"/>
          </a:xfrm>
          <a:custGeom>
            <a:avLst/>
            <a:gdLst>
              <a:gd name="T0" fmla="*/ 465 w 567"/>
              <a:gd name="T1" fmla="*/ 128 h 627"/>
              <a:gd name="T2" fmla="*/ 401 w 567"/>
              <a:gd name="T3" fmla="*/ 192 h 627"/>
              <a:gd name="T4" fmla="*/ 465 w 567"/>
              <a:gd name="T5" fmla="*/ 256 h 627"/>
              <a:gd name="T6" fmla="*/ 529 w 567"/>
              <a:gd name="T7" fmla="*/ 192 h 627"/>
              <a:gd name="T8" fmla="*/ 465 w 567"/>
              <a:gd name="T9" fmla="*/ 128 h 627"/>
              <a:gd name="T10" fmla="*/ 135 w 567"/>
              <a:gd name="T11" fmla="*/ 627 h 627"/>
              <a:gd name="T12" fmla="*/ 432 w 567"/>
              <a:gd name="T13" fmla="*/ 627 h 627"/>
              <a:gd name="T14" fmla="*/ 432 w 567"/>
              <a:gd name="T15" fmla="*/ 363 h 627"/>
              <a:gd name="T16" fmla="*/ 283 w 567"/>
              <a:gd name="T17" fmla="*/ 215 h 627"/>
              <a:gd name="T18" fmla="*/ 135 w 567"/>
              <a:gd name="T19" fmla="*/ 363 h 627"/>
              <a:gd name="T20" fmla="*/ 135 w 567"/>
              <a:gd name="T21" fmla="*/ 627 h 627"/>
              <a:gd name="T22" fmla="*/ 111 w 567"/>
              <a:gd name="T23" fmla="*/ 363 h 627"/>
              <a:gd name="T24" fmla="*/ 111 w 567"/>
              <a:gd name="T25" fmla="*/ 568 h 627"/>
              <a:gd name="T26" fmla="*/ 0 w 567"/>
              <a:gd name="T27" fmla="*/ 568 h 627"/>
              <a:gd name="T28" fmla="*/ 0 w 567"/>
              <a:gd name="T29" fmla="*/ 383 h 627"/>
              <a:gd name="T30" fmla="*/ 102 w 567"/>
              <a:gd name="T31" fmla="*/ 281 h 627"/>
              <a:gd name="T32" fmla="*/ 131 w 567"/>
              <a:gd name="T33" fmla="*/ 285 h 627"/>
              <a:gd name="T34" fmla="*/ 111 w 567"/>
              <a:gd name="T35" fmla="*/ 363 h 627"/>
              <a:gd name="T36" fmla="*/ 567 w 567"/>
              <a:gd name="T37" fmla="*/ 568 h 627"/>
              <a:gd name="T38" fmla="*/ 455 w 567"/>
              <a:gd name="T39" fmla="*/ 568 h 627"/>
              <a:gd name="T40" fmla="*/ 455 w 567"/>
              <a:gd name="T41" fmla="*/ 363 h 627"/>
              <a:gd name="T42" fmla="*/ 436 w 567"/>
              <a:gd name="T43" fmla="*/ 285 h 627"/>
              <a:gd name="T44" fmla="*/ 465 w 567"/>
              <a:gd name="T45" fmla="*/ 281 h 627"/>
              <a:gd name="T46" fmla="*/ 567 w 567"/>
              <a:gd name="T47" fmla="*/ 383 h 627"/>
              <a:gd name="T48" fmla="*/ 567 w 567"/>
              <a:gd name="T49" fmla="*/ 568 h 627"/>
              <a:gd name="T50" fmla="*/ 283 w 567"/>
              <a:gd name="T51" fmla="*/ 0 h 627"/>
              <a:gd name="T52" fmla="*/ 189 w 567"/>
              <a:gd name="T53" fmla="*/ 94 h 627"/>
              <a:gd name="T54" fmla="*/ 283 w 567"/>
              <a:gd name="T55" fmla="*/ 189 h 627"/>
              <a:gd name="T56" fmla="*/ 378 w 567"/>
              <a:gd name="T57" fmla="*/ 94 h 627"/>
              <a:gd name="T58" fmla="*/ 283 w 567"/>
              <a:gd name="T59" fmla="*/ 0 h 627"/>
              <a:gd name="T60" fmla="*/ 102 w 567"/>
              <a:gd name="T61" fmla="*/ 128 h 627"/>
              <a:gd name="T62" fmla="*/ 38 w 567"/>
              <a:gd name="T63" fmla="*/ 192 h 627"/>
              <a:gd name="T64" fmla="*/ 102 w 567"/>
              <a:gd name="T65" fmla="*/ 256 h 627"/>
              <a:gd name="T66" fmla="*/ 166 w 567"/>
              <a:gd name="T67" fmla="*/ 192 h 627"/>
              <a:gd name="T68" fmla="*/ 102 w 567"/>
              <a:gd name="T69" fmla="*/ 128 h 6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7" h="627">
                <a:moveTo>
                  <a:pt x="465" y="128"/>
                </a:moveTo>
                <a:cubicBezTo>
                  <a:pt x="430" y="128"/>
                  <a:pt x="401" y="157"/>
                  <a:pt x="401" y="192"/>
                </a:cubicBezTo>
                <a:cubicBezTo>
                  <a:pt x="401" y="227"/>
                  <a:pt x="430" y="256"/>
                  <a:pt x="465" y="256"/>
                </a:cubicBezTo>
                <a:cubicBezTo>
                  <a:pt x="500" y="256"/>
                  <a:pt x="529" y="227"/>
                  <a:pt x="529" y="192"/>
                </a:cubicBezTo>
                <a:cubicBezTo>
                  <a:pt x="529" y="157"/>
                  <a:pt x="500" y="128"/>
                  <a:pt x="465" y="128"/>
                </a:cubicBezTo>
                <a:close/>
                <a:moveTo>
                  <a:pt x="135" y="627"/>
                </a:moveTo>
                <a:lnTo>
                  <a:pt x="432" y="627"/>
                </a:lnTo>
                <a:lnTo>
                  <a:pt x="432" y="363"/>
                </a:lnTo>
                <a:cubicBezTo>
                  <a:pt x="432" y="281"/>
                  <a:pt x="365" y="215"/>
                  <a:pt x="283" y="215"/>
                </a:cubicBezTo>
                <a:cubicBezTo>
                  <a:pt x="201" y="215"/>
                  <a:pt x="135" y="281"/>
                  <a:pt x="135" y="363"/>
                </a:cubicBezTo>
                <a:lnTo>
                  <a:pt x="135" y="627"/>
                </a:lnTo>
                <a:close/>
                <a:moveTo>
                  <a:pt x="111" y="363"/>
                </a:moveTo>
                <a:lnTo>
                  <a:pt x="111" y="568"/>
                </a:lnTo>
                <a:lnTo>
                  <a:pt x="0" y="568"/>
                </a:lnTo>
                <a:lnTo>
                  <a:pt x="0" y="383"/>
                </a:lnTo>
                <a:cubicBezTo>
                  <a:pt x="0" y="327"/>
                  <a:pt x="46" y="281"/>
                  <a:pt x="102" y="281"/>
                </a:cubicBezTo>
                <a:cubicBezTo>
                  <a:pt x="112" y="281"/>
                  <a:pt x="122" y="283"/>
                  <a:pt x="131" y="285"/>
                </a:cubicBezTo>
                <a:cubicBezTo>
                  <a:pt x="119" y="309"/>
                  <a:pt x="111" y="335"/>
                  <a:pt x="111" y="363"/>
                </a:cubicBezTo>
                <a:close/>
                <a:moveTo>
                  <a:pt x="567" y="568"/>
                </a:moveTo>
                <a:lnTo>
                  <a:pt x="455" y="568"/>
                </a:lnTo>
                <a:lnTo>
                  <a:pt x="455" y="363"/>
                </a:lnTo>
                <a:cubicBezTo>
                  <a:pt x="455" y="335"/>
                  <a:pt x="448" y="309"/>
                  <a:pt x="436" y="285"/>
                </a:cubicBezTo>
                <a:cubicBezTo>
                  <a:pt x="445" y="283"/>
                  <a:pt x="455" y="281"/>
                  <a:pt x="465" y="281"/>
                </a:cubicBezTo>
                <a:cubicBezTo>
                  <a:pt x="521" y="281"/>
                  <a:pt x="567" y="327"/>
                  <a:pt x="567" y="383"/>
                </a:cubicBezTo>
                <a:lnTo>
                  <a:pt x="567" y="568"/>
                </a:lnTo>
                <a:close/>
                <a:moveTo>
                  <a:pt x="283" y="0"/>
                </a:moveTo>
                <a:cubicBezTo>
                  <a:pt x="231" y="0"/>
                  <a:pt x="189" y="42"/>
                  <a:pt x="189" y="94"/>
                </a:cubicBezTo>
                <a:cubicBezTo>
                  <a:pt x="189" y="147"/>
                  <a:pt x="231" y="189"/>
                  <a:pt x="283" y="189"/>
                </a:cubicBezTo>
                <a:cubicBezTo>
                  <a:pt x="336" y="189"/>
                  <a:pt x="378" y="147"/>
                  <a:pt x="378" y="94"/>
                </a:cubicBezTo>
                <a:cubicBezTo>
                  <a:pt x="378" y="42"/>
                  <a:pt x="336" y="0"/>
                  <a:pt x="283" y="0"/>
                </a:cubicBezTo>
                <a:close/>
                <a:moveTo>
                  <a:pt x="102" y="128"/>
                </a:moveTo>
                <a:cubicBezTo>
                  <a:pt x="67" y="128"/>
                  <a:pt x="38" y="157"/>
                  <a:pt x="38" y="192"/>
                </a:cubicBezTo>
                <a:cubicBezTo>
                  <a:pt x="38" y="227"/>
                  <a:pt x="67" y="256"/>
                  <a:pt x="102" y="256"/>
                </a:cubicBezTo>
                <a:cubicBezTo>
                  <a:pt x="137" y="256"/>
                  <a:pt x="166" y="227"/>
                  <a:pt x="166" y="192"/>
                </a:cubicBezTo>
                <a:cubicBezTo>
                  <a:pt x="166" y="157"/>
                  <a:pt x="137" y="128"/>
                  <a:pt x="102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" name="Freeform 35"/>
          <p:cNvSpPr>
            <a:spLocks noEditPoints="1"/>
          </p:cNvSpPr>
          <p:nvPr/>
        </p:nvSpPr>
        <p:spPr bwMode="auto">
          <a:xfrm>
            <a:off x="4015742" y="2905764"/>
            <a:ext cx="284480" cy="279400"/>
          </a:xfrm>
          <a:custGeom>
            <a:avLst/>
            <a:gdLst>
              <a:gd name="T0" fmla="*/ 437 w 587"/>
              <a:gd name="T1" fmla="*/ 218 h 580"/>
              <a:gd name="T2" fmla="*/ 219 w 587"/>
              <a:gd name="T3" fmla="*/ 0 h 580"/>
              <a:gd name="T4" fmla="*/ 0 w 587"/>
              <a:gd name="T5" fmla="*/ 218 h 580"/>
              <a:gd name="T6" fmla="*/ 219 w 587"/>
              <a:gd name="T7" fmla="*/ 436 h 580"/>
              <a:gd name="T8" fmla="*/ 437 w 587"/>
              <a:gd name="T9" fmla="*/ 218 h 580"/>
              <a:gd name="T10" fmla="*/ 566 w 587"/>
              <a:gd name="T11" fmla="*/ 482 h 580"/>
              <a:gd name="T12" fmla="*/ 433 w 587"/>
              <a:gd name="T13" fmla="*/ 348 h 580"/>
              <a:gd name="T14" fmla="*/ 356 w 587"/>
              <a:gd name="T15" fmla="*/ 425 h 580"/>
              <a:gd name="T16" fmla="*/ 489 w 587"/>
              <a:gd name="T17" fmla="*/ 559 h 580"/>
              <a:gd name="T18" fmla="*/ 566 w 587"/>
              <a:gd name="T19" fmla="*/ 559 h 580"/>
              <a:gd name="T20" fmla="*/ 566 w 587"/>
              <a:gd name="T21" fmla="*/ 482 h 580"/>
              <a:gd name="T22" fmla="*/ 219 w 587"/>
              <a:gd name="T23" fmla="*/ 382 h 580"/>
              <a:gd name="T24" fmla="*/ 55 w 587"/>
              <a:gd name="T25" fmla="*/ 218 h 580"/>
              <a:gd name="T26" fmla="*/ 219 w 587"/>
              <a:gd name="T27" fmla="*/ 54 h 580"/>
              <a:gd name="T28" fmla="*/ 382 w 587"/>
              <a:gd name="T29" fmla="*/ 218 h 580"/>
              <a:gd name="T30" fmla="*/ 219 w 587"/>
              <a:gd name="T31" fmla="*/ 382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587" h="580">
                <a:moveTo>
                  <a:pt x="437" y="218"/>
                </a:moveTo>
                <a:cubicBezTo>
                  <a:pt x="437" y="98"/>
                  <a:pt x="339" y="0"/>
                  <a:pt x="219" y="0"/>
                </a:cubicBezTo>
                <a:cubicBezTo>
                  <a:pt x="98" y="0"/>
                  <a:pt x="0" y="98"/>
                  <a:pt x="0" y="218"/>
                </a:cubicBezTo>
                <a:cubicBezTo>
                  <a:pt x="0" y="339"/>
                  <a:pt x="98" y="436"/>
                  <a:pt x="219" y="436"/>
                </a:cubicBezTo>
                <a:cubicBezTo>
                  <a:pt x="339" y="436"/>
                  <a:pt x="437" y="339"/>
                  <a:pt x="437" y="218"/>
                </a:cubicBezTo>
                <a:close/>
                <a:moveTo>
                  <a:pt x="566" y="482"/>
                </a:moveTo>
                <a:lnTo>
                  <a:pt x="433" y="348"/>
                </a:lnTo>
                <a:cubicBezTo>
                  <a:pt x="413" y="379"/>
                  <a:pt x="387" y="406"/>
                  <a:pt x="356" y="425"/>
                </a:cubicBezTo>
                <a:lnTo>
                  <a:pt x="489" y="559"/>
                </a:lnTo>
                <a:cubicBezTo>
                  <a:pt x="510" y="580"/>
                  <a:pt x="545" y="580"/>
                  <a:pt x="566" y="559"/>
                </a:cubicBezTo>
                <a:cubicBezTo>
                  <a:pt x="587" y="538"/>
                  <a:pt x="587" y="503"/>
                  <a:pt x="566" y="482"/>
                </a:cubicBezTo>
                <a:close/>
                <a:moveTo>
                  <a:pt x="219" y="382"/>
                </a:moveTo>
                <a:cubicBezTo>
                  <a:pt x="128" y="382"/>
                  <a:pt x="55" y="308"/>
                  <a:pt x="55" y="218"/>
                </a:cubicBezTo>
                <a:cubicBezTo>
                  <a:pt x="55" y="128"/>
                  <a:pt x="128" y="54"/>
                  <a:pt x="219" y="54"/>
                </a:cubicBezTo>
                <a:cubicBezTo>
                  <a:pt x="309" y="54"/>
                  <a:pt x="382" y="128"/>
                  <a:pt x="382" y="218"/>
                </a:cubicBezTo>
                <a:cubicBezTo>
                  <a:pt x="382" y="308"/>
                  <a:pt x="309" y="382"/>
                  <a:pt x="219" y="3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" name="Freeform 36"/>
          <p:cNvSpPr>
            <a:spLocks/>
          </p:cNvSpPr>
          <p:nvPr/>
        </p:nvSpPr>
        <p:spPr bwMode="auto">
          <a:xfrm>
            <a:off x="8834122" y="1887223"/>
            <a:ext cx="264160" cy="299720"/>
          </a:xfrm>
          <a:custGeom>
            <a:avLst/>
            <a:gdLst>
              <a:gd name="T0" fmla="*/ 490 w 547"/>
              <a:gd name="T1" fmla="*/ 9 h 615"/>
              <a:gd name="T2" fmla="*/ 230 w 547"/>
              <a:gd name="T3" fmla="*/ 88 h 615"/>
              <a:gd name="T4" fmla="*/ 173 w 547"/>
              <a:gd name="T5" fmla="*/ 162 h 615"/>
              <a:gd name="T6" fmla="*/ 173 w 547"/>
              <a:gd name="T7" fmla="*/ 432 h 615"/>
              <a:gd name="T8" fmla="*/ 173 w 547"/>
              <a:gd name="T9" fmla="*/ 436 h 615"/>
              <a:gd name="T10" fmla="*/ 112 w 547"/>
              <a:gd name="T11" fmla="*/ 430 h 615"/>
              <a:gd name="T12" fmla="*/ 0 w 547"/>
              <a:gd name="T13" fmla="*/ 535 h 615"/>
              <a:gd name="T14" fmla="*/ 112 w 547"/>
              <a:gd name="T15" fmla="*/ 607 h 615"/>
              <a:gd name="T16" fmla="*/ 219 w 547"/>
              <a:gd name="T17" fmla="*/ 502 h 615"/>
              <a:gd name="T18" fmla="*/ 219 w 547"/>
              <a:gd name="T19" fmla="*/ 268 h 615"/>
              <a:gd name="T20" fmla="*/ 246 w 547"/>
              <a:gd name="T21" fmla="*/ 236 h 615"/>
              <a:gd name="T22" fmla="*/ 476 w 547"/>
              <a:gd name="T23" fmla="*/ 164 h 615"/>
              <a:gd name="T24" fmla="*/ 501 w 547"/>
              <a:gd name="T25" fmla="*/ 179 h 615"/>
              <a:gd name="T26" fmla="*/ 501 w 547"/>
              <a:gd name="T27" fmla="*/ 367 h 615"/>
              <a:gd name="T28" fmla="*/ 501 w 547"/>
              <a:gd name="T29" fmla="*/ 368 h 615"/>
              <a:gd name="T30" fmla="*/ 436 w 547"/>
              <a:gd name="T31" fmla="*/ 359 h 615"/>
              <a:gd name="T32" fmla="*/ 324 w 547"/>
              <a:gd name="T33" fmla="*/ 463 h 615"/>
              <a:gd name="T34" fmla="*/ 436 w 547"/>
              <a:gd name="T35" fmla="*/ 536 h 615"/>
              <a:gd name="T36" fmla="*/ 547 w 547"/>
              <a:gd name="T37" fmla="*/ 433 h 615"/>
              <a:gd name="T38" fmla="*/ 547 w 547"/>
              <a:gd name="T39" fmla="*/ 49 h 615"/>
              <a:gd name="T40" fmla="*/ 490 w 547"/>
              <a:gd name="T41" fmla="*/ 9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47" h="615">
                <a:moveTo>
                  <a:pt x="490" y="9"/>
                </a:moveTo>
                <a:lnTo>
                  <a:pt x="230" y="88"/>
                </a:lnTo>
                <a:cubicBezTo>
                  <a:pt x="199" y="97"/>
                  <a:pt x="173" y="130"/>
                  <a:pt x="173" y="162"/>
                </a:cubicBezTo>
                <a:lnTo>
                  <a:pt x="173" y="432"/>
                </a:lnTo>
                <a:cubicBezTo>
                  <a:pt x="173" y="432"/>
                  <a:pt x="173" y="436"/>
                  <a:pt x="173" y="436"/>
                </a:cubicBezTo>
                <a:cubicBezTo>
                  <a:pt x="173" y="436"/>
                  <a:pt x="154" y="424"/>
                  <a:pt x="112" y="430"/>
                </a:cubicBezTo>
                <a:cubicBezTo>
                  <a:pt x="50" y="438"/>
                  <a:pt x="0" y="486"/>
                  <a:pt x="0" y="535"/>
                </a:cubicBezTo>
                <a:cubicBezTo>
                  <a:pt x="0" y="585"/>
                  <a:pt x="50" y="615"/>
                  <a:pt x="112" y="607"/>
                </a:cubicBezTo>
                <a:cubicBezTo>
                  <a:pt x="174" y="598"/>
                  <a:pt x="219" y="552"/>
                  <a:pt x="219" y="502"/>
                </a:cubicBezTo>
                <a:cubicBezTo>
                  <a:pt x="219" y="502"/>
                  <a:pt x="219" y="290"/>
                  <a:pt x="219" y="268"/>
                </a:cubicBezTo>
                <a:cubicBezTo>
                  <a:pt x="219" y="246"/>
                  <a:pt x="246" y="236"/>
                  <a:pt x="246" y="236"/>
                </a:cubicBezTo>
                <a:lnTo>
                  <a:pt x="476" y="164"/>
                </a:lnTo>
                <a:cubicBezTo>
                  <a:pt x="476" y="164"/>
                  <a:pt x="501" y="156"/>
                  <a:pt x="501" y="179"/>
                </a:cubicBezTo>
                <a:cubicBezTo>
                  <a:pt x="501" y="203"/>
                  <a:pt x="501" y="367"/>
                  <a:pt x="501" y="367"/>
                </a:cubicBezTo>
                <a:cubicBezTo>
                  <a:pt x="501" y="367"/>
                  <a:pt x="501" y="368"/>
                  <a:pt x="501" y="368"/>
                </a:cubicBezTo>
                <a:cubicBezTo>
                  <a:pt x="501" y="368"/>
                  <a:pt x="478" y="354"/>
                  <a:pt x="436" y="359"/>
                </a:cubicBezTo>
                <a:cubicBezTo>
                  <a:pt x="374" y="367"/>
                  <a:pt x="324" y="413"/>
                  <a:pt x="324" y="463"/>
                </a:cubicBezTo>
                <a:cubicBezTo>
                  <a:pt x="324" y="512"/>
                  <a:pt x="374" y="544"/>
                  <a:pt x="436" y="536"/>
                </a:cubicBezTo>
                <a:cubicBezTo>
                  <a:pt x="497" y="529"/>
                  <a:pt x="547" y="483"/>
                  <a:pt x="547" y="433"/>
                </a:cubicBezTo>
                <a:lnTo>
                  <a:pt x="547" y="49"/>
                </a:lnTo>
                <a:cubicBezTo>
                  <a:pt x="547" y="18"/>
                  <a:pt x="522" y="0"/>
                  <a:pt x="490" y="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" name="Freeform 37"/>
          <p:cNvSpPr>
            <a:spLocks/>
          </p:cNvSpPr>
          <p:nvPr/>
        </p:nvSpPr>
        <p:spPr bwMode="auto">
          <a:xfrm>
            <a:off x="8839203" y="2430785"/>
            <a:ext cx="256539" cy="256539"/>
          </a:xfrm>
          <a:custGeom>
            <a:avLst/>
            <a:gdLst>
              <a:gd name="T0" fmla="*/ 529 w 530"/>
              <a:gd name="T1" fmla="*/ 417 h 528"/>
              <a:gd name="T2" fmla="*/ 521 w 530"/>
              <a:gd name="T3" fmla="*/ 439 h 528"/>
              <a:gd name="T4" fmla="*/ 447 w 530"/>
              <a:gd name="T5" fmla="*/ 513 h 528"/>
              <a:gd name="T6" fmla="*/ 434 w 530"/>
              <a:gd name="T7" fmla="*/ 523 h 528"/>
              <a:gd name="T8" fmla="*/ 418 w 530"/>
              <a:gd name="T9" fmla="*/ 528 h 528"/>
              <a:gd name="T10" fmla="*/ 414 w 530"/>
              <a:gd name="T11" fmla="*/ 528 h 528"/>
              <a:gd name="T12" fmla="*/ 407 w 530"/>
              <a:gd name="T13" fmla="*/ 528 h 528"/>
              <a:gd name="T14" fmla="*/ 373 w 530"/>
              <a:gd name="T15" fmla="*/ 525 h 528"/>
              <a:gd name="T16" fmla="*/ 314 w 530"/>
              <a:gd name="T17" fmla="*/ 507 h 528"/>
              <a:gd name="T18" fmla="*/ 236 w 530"/>
              <a:gd name="T19" fmla="*/ 464 h 528"/>
              <a:gd name="T20" fmla="*/ 143 w 530"/>
              <a:gd name="T21" fmla="*/ 386 h 528"/>
              <a:gd name="T22" fmla="*/ 79 w 530"/>
              <a:gd name="T23" fmla="*/ 312 h 528"/>
              <a:gd name="T24" fmla="*/ 37 w 530"/>
              <a:gd name="T25" fmla="*/ 247 h 528"/>
              <a:gd name="T26" fmla="*/ 14 w 530"/>
              <a:gd name="T27" fmla="*/ 192 h 528"/>
              <a:gd name="T28" fmla="*/ 3 w 530"/>
              <a:gd name="T29" fmla="*/ 150 h 528"/>
              <a:gd name="T30" fmla="*/ 1 w 530"/>
              <a:gd name="T31" fmla="*/ 123 h 528"/>
              <a:gd name="T32" fmla="*/ 1 w 530"/>
              <a:gd name="T33" fmla="*/ 112 h 528"/>
              <a:gd name="T34" fmla="*/ 6 w 530"/>
              <a:gd name="T35" fmla="*/ 96 h 528"/>
              <a:gd name="T36" fmla="*/ 16 w 530"/>
              <a:gd name="T37" fmla="*/ 82 h 528"/>
              <a:gd name="T38" fmla="*/ 90 w 530"/>
              <a:gd name="T39" fmla="*/ 8 h 528"/>
              <a:gd name="T40" fmla="*/ 108 w 530"/>
              <a:gd name="T41" fmla="*/ 0 h 528"/>
              <a:gd name="T42" fmla="*/ 121 w 530"/>
              <a:gd name="T43" fmla="*/ 4 h 528"/>
              <a:gd name="T44" fmla="*/ 131 w 530"/>
              <a:gd name="T45" fmla="*/ 15 h 528"/>
              <a:gd name="T46" fmla="*/ 190 w 530"/>
              <a:gd name="T47" fmla="*/ 128 h 528"/>
              <a:gd name="T48" fmla="*/ 193 w 530"/>
              <a:gd name="T49" fmla="*/ 148 h 528"/>
              <a:gd name="T50" fmla="*/ 184 w 530"/>
              <a:gd name="T51" fmla="*/ 166 h 528"/>
              <a:gd name="T52" fmla="*/ 156 w 530"/>
              <a:gd name="T53" fmla="*/ 193 h 528"/>
              <a:gd name="T54" fmla="*/ 154 w 530"/>
              <a:gd name="T55" fmla="*/ 197 h 528"/>
              <a:gd name="T56" fmla="*/ 154 w 530"/>
              <a:gd name="T57" fmla="*/ 201 h 528"/>
              <a:gd name="T58" fmla="*/ 164 w 530"/>
              <a:gd name="T59" fmla="*/ 228 h 528"/>
              <a:gd name="T60" fmla="*/ 184 w 530"/>
              <a:gd name="T61" fmla="*/ 261 h 528"/>
              <a:gd name="T62" fmla="*/ 224 w 530"/>
              <a:gd name="T63" fmla="*/ 305 h 528"/>
              <a:gd name="T64" fmla="*/ 269 w 530"/>
              <a:gd name="T65" fmla="*/ 345 h 528"/>
              <a:gd name="T66" fmla="*/ 301 w 530"/>
              <a:gd name="T67" fmla="*/ 366 h 528"/>
              <a:gd name="T68" fmla="*/ 322 w 530"/>
              <a:gd name="T69" fmla="*/ 374 h 528"/>
              <a:gd name="T70" fmla="*/ 329 w 530"/>
              <a:gd name="T71" fmla="*/ 376 h 528"/>
              <a:gd name="T72" fmla="*/ 332 w 530"/>
              <a:gd name="T73" fmla="*/ 375 h 528"/>
              <a:gd name="T74" fmla="*/ 336 w 530"/>
              <a:gd name="T75" fmla="*/ 373 h 528"/>
              <a:gd name="T76" fmla="*/ 368 w 530"/>
              <a:gd name="T77" fmla="*/ 340 h 528"/>
              <a:gd name="T78" fmla="*/ 391 w 530"/>
              <a:gd name="T79" fmla="*/ 331 h 528"/>
              <a:gd name="T80" fmla="*/ 406 w 530"/>
              <a:gd name="T81" fmla="*/ 335 h 528"/>
              <a:gd name="T82" fmla="*/ 407 w 530"/>
              <a:gd name="T83" fmla="*/ 335 h 528"/>
              <a:gd name="T84" fmla="*/ 515 w 530"/>
              <a:gd name="T85" fmla="*/ 399 h 528"/>
              <a:gd name="T86" fmla="*/ 529 w 530"/>
              <a:gd name="T87" fmla="*/ 417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530" h="528">
                <a:moveTo>
                  <a:pt x="529" y="417"/>
                </a:moveTo>
                <a:cubicBezTo>
                  <a:pt x="530" y="426"/>
                  <a:pt x="527" y="433"/>
                  <a:pt x="521" y="439"/>
                </a:cubicBezTo>
                <a:lnTo>
                  <a:pt x="447" y="513"/>
                </a:lnTo>
                <a:cubicBezTo>
                  <a:pt x="443" y="517"/>
                  <a:pt x="439" y="520"/>
                  <a:pt x="434" y="523"/>
                </a:cubicBezTo>
                <a:cubicBezTo>
                  <a:pt x="428" y="525"/>
                  <a:pt x="423" y="527"/>
                  <a:pt x="418" y="528"/>
                </a:cubicBezTo>
                <a:cubicBezTo>
                  <a:pt x="417" y="528"/>
                  <a:pt x="416" y="528"/>
                  <a:pt x="414" y="528"/>
                </a:cubicBezTo>
                <a:cubicBezTo>
                  <a:pt x="412" y="528"/>
                  <a:pt x="410" y="528"/>
                  <a:pt x="407" y="528"/>
                </a:cubicBezTo>
                <a:cubicBezTo>
                  <a:pt x="400" y="528"/>
                  <a:pt x="388" y="527"/>
                  <a:pt x="373" y="525"/>
                </a:cubicBezTo>
                <a:cubicBezTo>
                  <a:pt x="357" y="522"/>
                  <a:pt x="337" y="516"/>
                  <a:pt x="314" y="507"/>
                </a:cubicBezTo>
                <a:cubicBezTo>
                  <a:pt x="291" y="497"/>
                  <a:pt x="265" y="483"/>
                  <a:pt x="236" y="464"/>
                </a:cubicBezTo>
                <a:cubicBezTo>
                  <a:pt x="207" y="445"/>
                  <a:pt x="176" y="419"/>
                  <a:pt x="143" y="386"/>
                </a:cubicBezTo>
                <a:cubicBezTo>
                  <a:pt x="117" y="360"/>
                  <a:pt x="96" y="335"/>
                  <a:pt x="79" y="312"/>
                </a:cubicBezTo>
                <a:cubicBezTo>
                  <a:pt x="61" y="288"/>
                  <a:pt x="48" y="267"/>
                  <a:pt x="37" y="247"/>
                </a:cubicBezTo>
                <a:cubicBezTo>
                  <a:pt x="27" y="227"/>
                  <a:pt x="19" y="209"/>
                  <a:pt x="14" y="192"/>
                </a:cubicBezTo>
                <a:cubicBezTo>
                  <a:pt x="8" y="176"/>
                  <a:pt x="5" y="162"/>
                  <a:pt x="3" y="150"/>
                </a:cubicBezTo>
                <a:cubicBezTo>
                  <a:pt x="1" y="139"/>
                  <a:pt x="0" y="129"/>
                  <a:pt x="1" y="123"/>
                </a:cubicBezTo>
                <a:cubicBezTo>
                  <a:pt x="1" y="116"/>
                  <a:pt x="1" y="112"/>
                  <a:pt x="1" y="112"/>
                </a:cubicBezTo>
                <a:cubicBezTo>
                  <a:pt x="2" y="106"/>
                  <a:pt x="4" y="101"/>
                  <a:pt x="6" y="96"/>
                </a:cubicBezTo>
                <a:cubicBezTo>
                  <a:pt x="9" y="90"/>
                  <a:pt x="12" y="86"/>
                  <a:pt x="16" y="82"/>
                </a:cubicBezTo>
                <a:lnTo>
                  <a:pt x="90" y="8"/>
                </a:lnTo>
                <a:cubicBezTo>
                  <a:pt x="96" y="3"/>
                  <a:pt x="101" y="0"/>
                  <a:pt x="108" y="0"/>
                </a:cubicBezTo>
                <a:cubicBezTo>
                  <a:pt x="113" y="0"/>
                  <a:pt x="117" y="2"/>
                  <a:pt x="121" y="4"/>
                </a:cubicBezTo>
                <a:cubicBezTo>
                  <a:pt x="125" y="7"/>
                  <a:pt x="128" y="11"/>
                  <a:pt x="131" y="15"/>
                </a:cubicBezTo>
                <a:lnTo>
                  <a:pt x="190" y="128"/>
                </a:lnTo>
                <a:cubicBezTo>
                  <a:pt x="194" y="134"/>
                  <a:pt x="195" y="141"/>
                  <a:pt x="193" y="148"/>
                </a:cubicBezTo>
                <a:cubicBezTo>
                  <a:pt x="192" y="155"/>
                  <a:pt x="189" y="161"/>
                  <a:pt x="184" y="166"/>
                </a:cubicBezTo>
                <a:lnTo>
                  <a:pt x="156" y="193"/>
                </a:lnTo>
                <a:cubicBezTo>
                  <a:pt x="156" y="194"/>
                  <a:pt x="155" y="195"/>
                  <a:pt x="154" y="197"/>
                </a:cubicBezTo>
                <a:cubicBezTo>
                  <a:pt x="154" y="199"/>
                  <a:pt x="154" y="200"/>
                  <a:pt x="154" y="201"/>
                </a:cubicBezTo>
                <a:cubicBezTo>
                  <a:pt x="155" y="209"/>
                  <a:pt x="158" y="218"/>
                  <a:pt x="164" y="228"/>
                </a:cubicBezTo>
                <a:cubicBezTo>
                  <a:pt x="168" y="237"/>
                  <a:pt x="175" y="248"/>
                  <a:pt x="184" y="261"/>
                </a:cubicBezTo>
                <a:cubicBezTo>
                  <a:pt x="194" y="273"/>
                  <a:pt x="207" y="288"/>
                  <a:pt x="224" y="305"/>
                </a:cubicBezTo>
                <a:cubicBezTo>
                  <a:pt x="241" y="322"/>
                  <a:pt x="256" y="336"/>
                  <a:pt x="269" y="345"/>
                </a:cubicBezTo>
                <a:cubicBezTo>
                  <a:pt x="282" y="355"/>
                  <a:pt x="293" y="362"/>
                  <a:pt x="301" y="366"/>
                </a:cubicBezTo>
                <a:cubicBezTo>
                  <a:pt x="310" y="371"/>
                  <a:pt x="317" y="373"/>
                  <a:pt x="322" y="374"/>
                </a:cubicBezTo>
                <a:lnTo>
                  <a:pt x="329" y="376"/>
                </a:lnTo>
                <a:cubicBezTo>
                  <a:pt x="329" y="376"/>
                  <a:pt x="331" y="375"/>
                  <a:pt x="332" y="375"/>
                </a:cubicBezTo>
                <a:cubicBezTo>
                  <a:pt x="334" y="374"/>
                  <a:pt x="335" y="374"/>
                  <a:pt x="336" y="373"/>
                </a:cubicBezTo>
                <a:lnTo>
                  <a:pt x="368" y="340"/>
                </a:lnTo>
                <a:cubicBezTo>
                  <a:pt x="375" y="334"/>
                  <a:pt x="382" y="331"/>
                  <a:pt x="391" y="331"/>
                </a:cubicBezTo>
                <a:cubicBezTo>
                  <a:pt x="398" y="331"/>
                  <a:pt x="403" y="333"/>
                  <a:pt x="406" y="335"/>
                </a:cubicBezTo>
                <a:lnTo>
                  <a:pt x="407" y="335"/>
                </a:lnTo>
                <a:lnTo>
                  <a:pt x="515" y="399"/>
                </a:lnTo>
                <a:cubicBezTo>
                  <a:pt x="523" y="403"/>
                  <a:pt x="527" y="410"/>
                  <a:pt x="529" y="4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9" name="Freeform 38"/>
          <p:cNvSpPr>
            <a:spLocks noEditPoints="1"/>
          </p:cNvSpPr>
          <p:nvPr/>
        </p:nvSpPr>
        <p:spPr bwMode="auto">
          <a:xfrm>
            <a:off x="7485383" y="1889764"/>
            <a:ext cx="381000" cy="294642"/>
          </a:xfrm>
          <a:custGeom>
            <a:avLst/>
            <a:gdLst>
              <a:gd name="T0" fmla="*/ 65 w 788"/>
              <a:gd name="T1" fmla="*/ 0 h 608"/>
              <a:gd name="T2" fmla="*/ 217 w 788"/>
              <a:gd name="T3" fmla="*/ 0 h 608"/>
              <a:gd name="T4" fmla="*/ 328 w 788"/>
              <a:gd name="T5" fmla="*/ 46 h 608"/>
              <a:gd name="T6" fmla="*/ 583 w 788"/>
              <a:gd name="T7" fmla="*/ 301 h 608"/>
              <a:gd name="T8" fmla="*/ 583 w 788"/>
              <a:gd name="T9" fmla="*/ 393 h 608"/>
              <a:gd name="T10" fmla="*/ 393 w 788"/>
              <a:gd name="T11" fmla="*/ 583 h 608"/>
              <a:gd name="T12" fmla="*/ 301 w 788"/>
              <a:gd name="T13" fmla="*/ 583 h 608"/>
              <a:gd name="T14" fmla="*/ 46 w 788"/>
              <a:gd name="T15" fmla="*/ 328 h 608"/>
              <a:gd name="T16" fmla="*/ 0 w 788"/>
              <a:gd name="T17" fmla="*/ 217 h 608"/>
              <a:gd name="T18" fmla="*/ 0 w 788"/>
              <a:gd name="T19" fmla="*/ 65 h 608"/>
              <a:gd name="T20" fmla="*/ 65 w 788"/>
              <a:gd name="T21" fmla="*/ 0 h 608"/>
              <a:gd name="T22" fmla="*/ 729 w 788"/>
              <a:gd name="T23" fmla="*/ 363 h 608"/>
              <a:gd name="T24" fmla="*/ 497 w 788"/>
              <a:gd name="T25" fmla="*/ 595 h 608"/>
              <a:gd name="T26" fmla="*/ 573 w 788"/>
              <a:gd name="T27" fmla="*/ 583 h 608"/>
              <a:gd name="T28" fmla="*/ 763 w 788"/>
              <a:gd name="T29" fmla="*/ 393 h 608"/>
              <a:gd name="T30" fmla="*/ 763 w 788"/>
              <a:gd name="T31" fmla="*/ 301 h 608"/>
              <a:gd name="T32" fmla="*/ 508 w 788"/>
              <a:gd name="T33" fmla="*/ 46 h 608"/>
              <a:gd name="T34" fmla="*/ 397 w 788"/>
              <a:gd name="T35" fmla="*/ 0 h 608"/>
              <a:gd name="T36" fmla="*/ 729 w 788"/>
              <a:gd name="T37" fmla="*/ 332 h 608"/>
              <a:gd name="T38" fmla="*/ 729 w 788"/>
              <a:gd name="T39" fmla="*/ 363 h 608"/>
              <a:gd name="T40" fmla="*/ 635 w 788"/>
              <a:gd name="T41" fmla="*/ 363 h 608"/>
              <a:gd name="T42" fmla="*/ 404 w 788"/>
              <a:gd name="T43" fmla="*/ 595 h 608"/>
              <a:gd name="T44" fmla="*/ 480 w 788"/>
              <a:gd name="T45" fmla="*/ 583 h 608"/>
              <a:gd name="T46" fmla="*/ 670 w 788"/>
              <a:gd name="T47" fmla="*/ 393 h 608"/>
              <a:gd name="T48" fmla="*/ 670 w 788"/>
              <a:gd name="T49" fmla="*/ 301 h 608"/>
              <a:gd name="T50" fmla="*/ 415 w 788"/>
              <a:gd name="T51" fmla="*/ 46 h 608"/>
              <a:gd name="T52" fmla="*/ 304 w 788"/>
              <a:gd name="T53" fmla="*/ 0 h 608"/>
              <a:gd name="T54" fmla="*/ 635 w 788"/>
              <a:gd name="T55" fmla="*/ 332 h 608"/>
              <a:gd name="T56" fmla="*/ 635 w 788"/>
              <a:gd name="T57" fmla="*/ 363 h 608"/>
              <a:gd name="T58" fmla="*/ 152 w 788"/>
              <a:gd name="T59" fmla="*/ 217 h 608"/>
              <a:gd name="T60" fmla="*/ 217 w 788"/>
              <a:gd name="T61" fmla="*/ 152 h 608"/>
              <a:gd name="T62" fmla="*/ 152 w 788"/>
              <a:gd name="T63" fmla="*/ 87 h 608"/>
              <a:gd name="T64" fmla="*/ 87 w 788"/>
              <a:gd name="T65" fmla="*/ 152 h 608"/>
              <a:gd name="T66" fmla="*/ 152 w 788"/>
              <a:gd name="T67" fmla="*/ 217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88" h="608">
                <a:moveTo>
                  <a:pt x="65" y="0"/>
                </a:moveTo>
                <a:lnTo>
                  <a:pt x="217" y="0"/>
                </a:lnTo>
                <a:cubicBezTo>
                  <a:pt x="253" y="0"/>
                  <a:pt x="303" y="21"/>
                  <a:pt x="328" y="46"/>
                </a:cubicBezTo>
                <a:lnTo>
                  <a:pt x="583" y="301"/>
                </a:lnTo>
                <a:cubicBezTo>
                  <a:pt x="608" y="327"/>
                  <a:pt x="608" y="368"/>
                  <a:pt x="583" y="393"/>
                </a:cubicBezTo>
                <a:lnTo>
                  <a:pt x="393" y="583"/>
                </a:lnTo>
                <a:cubicBezTo>
                  <a:pt x="368" y="608"/>
                  <a:pt x="326" y="608"/>
                  <a:pt x="301" y="583"/>
                </a:cubicBezTo>
                <a:lnTo>
                  <a:pt x="46" y="328"/>
                </a:lnTo>
                <a:cubicBezTo>
                  <a:pt x="21" y="303"/>
                  <a:pt x="0" y="253"/>
                  <a:pt x="0" y="217"/>
                </a:cubicBezTo>
                <a:lnTo>
                  <a:pt x="0" y="65"/>
                </a:lnTo>
                <a:cubicBezTo>
                  <a:pt x="0" y="30"/>
                  <a:pt x="29" y="0"/>
                  <a:pt x="65" y="0"/>
                </a:cubicBezTo>
                <a:close/>
                <a:moveTo>
                  <a:pt x="729" y="363"/>
                </a:moveTo>
                <a:lnTo>
                  <a:pt x="497" y="595"/>
                </a:lnTo>
                <a:cubicBezTo>
                  <a:pt x="521" y="608"/>
                  <a:pt x="552" y="604"/>
                  <a:pt x="573" y="583"/>
                </a:cubicBezTo>
                <a:lnTo>
                  <a:pt x="763" y="393"/>
                </a:lnTo>
                <a:cubicBezTo>
                  <a:pt x="788" y="368"/>
                  <a:pt x="788" y="327"/>
                  <a:pt x="763" y="301"/>
                </a:cubicBezTo>
                <a:lnTo>
                  <a:pt x="508" y="46"/>
                </a:lnTo>
                <a:cubicBezTo>
                  <a:pt x="483" y="21"/>
                  <a:pt x="433" y="0"/>
                  <a:pt x="397" y="0"/>
                </a:cubicBezTo>
                <a:lnTo>
                  <a:pt x="729" y="332"/>
                </a:lnTo>
                <a:cubicBezTo>
                  <a:pt x="737" y="340"/>
                  <a:pt x="737" y="354"/>
                  <a:pt x="729" y="363"/>
                </a:cubicBezTo>
                <a:close/>
                <a:moveTo>
                  <a:pt x="635" y="363"/>
                </a:moveTo>
                <a:lnTo>
                  <a:pt x="404" y="595"/>
                </a:lnTo>
                <a:cubicBezTo>
                  <a:pt x="428" y="608"/>
                  <a:pt x="459" y="604"/>
                  <a:pt x="480" y="583"/>
                </a:cubicBezTo>
                <a:lnTo>
                  <a:pt x="670" y="393"/>
                </a:lnTo>
                <a:cubicBezTo>
                  <a:pt x="695" y="368"/>
                  <a:pt x="695" y="327"/>
                  <a:pt x="670" y="301"/>
                </a:cubicBezTo>
                <a:lnTo>
                  <a:pt x="415" y="46"/>
                </a:lnTo>
                <a:cubicBezTo>
                  <a:pt x="390" y="21"/>
                  <a:pt x="340" y="0"/>
                  <a:pt x="304" y="0"/>
                </a:cubicBezTo>
                <a:lnTo>
                  <a:pt x="635" y="332"/>
                </a:lnTo>
                <a:cubicBezTo>
                  <a:pt x="644" y="340"/>
                  <a:pt x="644" y="354"/>
                  <a:pt x="635" y="363"/>
                </a:cubicBezTo>
                <a:close/>
                <a:moveTo>
                  <a:pt x="152" y="217"/>
                </a:moveTo>
                <a:cubicBezTo>
                  <a:pt x="188" y="217"/>
                  <a:pt x="217" y="188"/>
                  <a:pt x="217" y="152"/>
                </a:cubicBezTo>
                <a:cubicBezTo>
                  <a:pt x="217" y="116"/>
                  <a:pt x="188" y="87"/>
                  <a:pt x="152" y="87"/>
                </a:cubicBezTo>
                <a:cubicBezTo>
                  <a:pt x="116" y="87"/>
                  <a:pt x="87" y="116"/>
                  <a:pt x="87" y="152"/>
                </a:cubicBezTo>
                <a:cubicBezTo>
                  <a:pt x="87" y="188"/>
                  <a:pt x="116" y="217"/>
                  <a:pt x="152" y="21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0" name="Freeform 39"/>
          <p:cNvSpPr>
            <a:spLocks noEditPoints="1"/>
          </p:cNvSpPr>
          <p:nvPr/>
        </p:nvSpPr>
        <p:spPr bwMode="auto">
          <a:xfrm>
            <a:off x="11371581" y="2395221"/>
            <a:ext cx="345440" cy="325120"/>
          </a:xfrm>
          <a:custGeom>
            <a:avLst/>
            <a:gdLst>
              <a:gd name="T0" fmla="*/ 223 w 714"/>
              <a:gd name="T1" fmla="*/ 581 h 670"/>
              <a:gd name="T2" fmla="*/ 491 w 714"/>
              <a:gd name="T3" fmla="*/ 581 h 670"/>
              <a:gd name="T4" fmla="*/ 491 w 714"/>
              <a:gd name="T5" fmla="*/ 626 h 670"/>
              <a:gd name="T6" fmla="*/ 223 w 714"/>
              <a:gd name="T7" fmla="*/ 626 h 670"/>
              <a:gd name="T8" fmla="*/ 223 w 714"/>
              <a:gd name="T9" fmla="*/ 581 h 670"/>
              <a:gd name="T10" fmla="*/ 625 w 714"/>
              <a:gd name="T11" fmla="*/ 134 h 670"/>
              <a:gd name="T12" fmla="*/ 580 w 714"/>
              <a:gd name="T13" fmla="*/ 134 h 670"/>
              <a:gd name="T14" fmla="*/ 580 w 714"/>
              <a:gd name="T15" fmla="*/ 224 h 670"/>
              <a:gd name="T16" fmla="*/ 580 w 714"/>
              <a:gd name="T17" fmla="*/ 268 h 670"/>
              <a:gd name="T18" fmla="*/ 134 w 714"/>
              <a:gd name="T19" fmla="*/ 268 h 670"/>
              <a:gd name="T20" fmla="*/ 134 w 714"/>
              <a:gd name="T21" fmla="*/ 224 h 670"/>
              <a:gd name="T22" fmla="*/ 134 w 714"/>
              <a:gd name="T23" fmla="*/ 134 h 670"/>
              <a:gd name="T24" fmla="*/ 89 w 714"/>
              <a:gd name="T25" fmla="*/ 134 h 670"/>
              <a:gd name="T26" fmla="*/ 0 w 714"/>
              <a:gd name="T27" fmla="*/ 224 h 670"/>
              <a:gd name="T28" fmla="*/ 0 w 714"/>
              <a:gd name="T29" fmla="*/ 447 h 670"/>
              <a:gd name="T30" fmla="*/ 89 w 714"/>
              <a:gd name="T31" fmla="*/ 536 h 670"/>
              <a:gd name="T32" fmla="*/ 134 w 714"/>
              <a:gd name="T33" fmla="*/ 536 h 670"/>
              <a:gd name="T34" fmla="*/ 134 w 714"/>
              <a:gd name="T35" fmla="*/ 447 h 670"/>
              <a:gd name="T36" fmla="*/ 134 w 714"/>
              <a:gd name="T37" fmla="*/ 402 h 670"/>
              <a:gd name="T38" fmla="*/ 580 w 714"/>
              <a:gd name="T39" fmla="*/ 402 h 670"/>
              <a:gd name="T40" fmla="*/ 580 w 714"/>
              <a:gd name="T41" fmla="*/ 447 h 670"/>
              <a:gd name="T42" fmla="*/ 580 w 714"/>
              <a:gd name="T43" fmla="*/ 536 h 670"/>
              <a:gd name="T44" fmla="*/ 625 w 714"/>
              <a:gd name="T45" fmla="*/ 536 h 670"/>
              <a:gd name="T46" fmla="*/ 714 w 714"/>
              <a:gd name="T47" fmla="*/ 447 h 670"/>
              <a:gd name="T48" fmla="*/ 714 w 714"/>
              <a:gd name="T49" fmla="*/ 224 h 670"/>
              <a:gd name="T50" fmla="*/ 625 w 714"/>
              <a:gd name="T51" fmla="*/ 134 h 670"/>
              <a:gd name="T52" fmla="*/ 536 w 714"/>
              <a:gd name="T53" fmla="*/ 134 h 670"/>
              <a:gd name="T54" fmla="*/ 536 w 714"/>
              <a:gd name="T55" fmla="*/ 0 h 670"/>
              <a:gd name="T56" fmla="*/ 178 w 714"/>
              <a:gd name="T57" fmla="*/ 0 h 670"/>
              <a:gd name="T58" fmla="*/ 178 w 714"/>
              <a:gd name="T59" fmla="*/ 134 h 670"/>
              <a:gd name="T60" fmla="*/ 178 w 714"/>
              <a:gd name="T61" fmla="*/ 224 h 670"/>
              <a:gd name="T62" fmla="*/ 536 w 714"/>
              <a:gd name="T63" fmla="*/ 224 h 670"/>
              <a:gd name="T64" fmla="*/ 536 w 714"/>
              <a:gd name="T65" fmla="*/ 134 h 670"/>
              <a:gd name="T66" fmla="*/ 223 w 714"/>
              <a:gd name="T67" fmla="*/ 492 h 670"/>
              <a:gd name="T68" fmla="*/ 491 w 714"/>
              <a:gd name="T69" fmla="*/ 492 h 670"/>
              <a:gd name="T70" fmla="*/ 491 w 714"/>
              <a:gd name="T71" fmla="*/ 536 h 670"/>
              <a:gd name="T72" fmla="*/ 223 w 714"/>
              <a:gd name="T73" fmla="*/ 536 h 670"/>
              <a:gd name="T74" fmla="*/ 223 w 714"/>
              <a:gd name="T75" fmla="*/ 492 h 670"/>
              <a:gd name="T76" fmla="*/ 178 w 714"/>
              <a:gd name="T77" fmla="*/ 536 h 670"/>
              <a:gd name="T78" fmla="*/ 178 w 714"/>
              <a:gd name="T79" fmla="*/ 670 h 670"/>
              <a:gd name="T80" fmla="*/ 536 w 714"/>
              <a:gd name="T81" fmla="*/ 670 h 670"/>
              <a:gd name="T82" fmla="*/ 536 w 714"/>
              <a:gd name="T83" fmla="*/ 536 h 670"/>
              <a:gd name="T84" fmla="*/ 536 w 714"/>
              <a:gd name="T85" fmla="*/ 447 h 670"/>
              <a:gd name="T86" fmla="*/ 178 w 714"/>
              <a:gd name="T87" fmla="*/ 447 h 670"/>
              <a:gd name="T88" fmla="*/ 178 w 714"/>
              <a:gd name="T89" fmla="*/ 536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14" h="670">
                <a:moveTo>
                  <a:pt x="223" y="581"/>
                </a:moveTo>
                <a:lnTo>
                  <a:pt x="491" y="581"/>
                </a:lnTo>
                <a:lnTo>
                  <a:pt x="491" y="626"/>
                </a:lnTo>
                <a:lnTo>
                  <a:pt x="223" y="626"/>
                </a:lnTo>
                <a:lnTo>
                  <a:pt x="223" y="581"/>
                </a:lnTo>
                <a:close/>
                <a:moveTo>
                  <a:pt x="625" y="134"/>
                </a:moveTo>
                <a:lnTo>
                  <a:pt x="580" y="134"/>
                </a:lnTo>
                <a:lnTo>
                  <a:pt x="580" y="224"/>
                </a:lnTo>
                <a:lnTo>
                  <a:pt x="580" y="268"/>
                </a:lnTo>
                <a:lnTo>
                  <a:pt x="134" y="268"/>
                </a:lnTo>
                <a:lnTo>
                  <a:pt x="134" y="224"/>
                </a:lnTo>
                <a:lnTo>
                  <a:pt x="134" y="134"/>
                </a:lnTo>
                <a:lnTo>
                  <a:pt x="89" y="134"/>
                </a:lnTo>
                <a:cubicBezTo>
                  <a:pt x="44" y="134"/>
                  <a:pt x="0" y="179"/>
                  <a:pt x="0" y="224"/>
                </a:cubicBezTo>
                <a:lnTo>
                  <a:pt x="0" y="447"/>
                </a:lnTo>
                <a:cubicBezTo>
                  <a:pt x="0" y="492"/>
                  <a:pt x="44" y="536"/>
                  <a:pt x="89" y="536"/>
                </a:cubicBezTo>
                <a:lnTo>
                  <a:pt x="134" y="536"/>
                </a:lnTo>
                <a:lnTo>
                  <a:pt x="134" y="447"/>
                </a:lnTo>
                <a:lnTo>
                  <a:pt x="134" y="402"/>
                </a:lnTo>
                <a:lnTo>
                  <a:pt x="580" y="402"/>
                </a:lnTo>
                <a:lnTo>
                  <a:pt x="580" y="447"/>
                </a:lnTo>
                <a:lnTo>
                  <a:pt x="580" y="536"/>
                </a:lnTo>
                <a:lnTo>
                  <a:pt x="625" y="536"/>
                </a:lnTo>
                <a:cubicBezTo>
                  <a:pt x="670" y="536"/>
                  <a:pt x="714" y="492"/>
                  <a:pt x="714" y="447"/>
                </a:cubicBezTo>
                <a:lnTo>
                  <a:pt x="714" y="224"/>
                </a:lnTo>
                <a:cubicBezTo>
                  <a:pt x="714" y="179"/>
                  <a:pt x="670" y="134"/>
                  <a:pt x="625" y="134"/>
                </a:cubicBezTo>
                <a:close/>
                <a:moveTo>
                  <a:pt x="536" y="134"/>
                </a:moveTo>
                <a:lnTo>
                  <a:pt x="536" y="0"/>
                </a:lnTo>
                <a:lnTo>
                  <a:pt x="178" y="0"/>
                </a:lnTo>
                <a:lnTo>
                  <a:pt x="178" y="134"/>
                </a:lnTo>
                <a:lnTo>
                  <a:pt x="178" y="224"/>
                </a:lnTo>
                <a:lnTo>
                  <a:pt x="536" y="224"/>
                </a:lnTo>
                <a:lnTo>
                  <a:pt x="536" y="134"/>
                </a:lnTo>
                <a:close/>
                <a:moveTo>
                  <a:pt x="223" y="492"/>
                </a:moveTo>
                <a:lnTo>
                  <a:pt x="491" y="492"/>
                </a:lnTo>
                <a:lnTo>
                  <a:pt x="491" y="536"/>
                </a:lnTo>
                <a:lnTo>
                  <a:pt x="223" y="536"/>
                </a:lnTo>
                <a:lnTo>
                  <a:pt x="223" y="492"/>
                </a:lnTo>
                <a:close/>
                <a:moveTo>
                  <a:pt x="178" y="536"/>
                </a:moveTo>
                <a:lnTo>
                  <a:pt x="178" y="670"/>
                </a:lnTo>
                <a:lnTo>
                  <a:pt x="536" y="670"/>
                </a:lnTo>
                <a:lnTo>
                  <a:pt x="536" y="536"/>
                </a:lnTo>
                <a:lnTo>
                  <a:pt x="536" y="447"/>
                </a:lnTo>
                <a:lnTo>
                  <a:pt x="178" y="447"/>
                </a:lnTo>
                <a:lnTo>
                  <a:pt x="178" y="53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1" name="Freeform 40"/>
          <p:cNvSpPr>
            <a:spLocks noEditPoints="1"/>
          </p:cNvSpPr>
          <p:nvPr/>
        </p:nvSpPr>
        <p:spPr bwMode="auto">
          <a:xfrm>
            <a:off x="3406143" y="3411221"/>
            <a:ext cx="322579" cy="284480"/>
          </a:xfrm>
          <a:custGeom>
            <a:avLst/>
            <a:gdLst>
              <a:gd name="T0" fmla="*/ 490 w 669"/>
              <a:gd name="T1" fmla="*/ 241 h 591"/>
              <a:gd name="T2" fmla="*/ 480 w 669"/>
              <a:gd name="T3" fmla="*/ 231 h 591"/>
              <a:gd name="T4" fmla="*/ 593 w 669"/>
              <a:gd name="T5" fmla="*/ 118 h 591"/>
              <a:gd name="T6" fmla="*/ 602 w 669"/>
              <a:gd name="T7" fmla="*/ 128 h 591"/>
              <a:gd name="T8" fmla="*/ 490 w 669"/>
              <a:gd name="T9" fmla="*/ 241 h 591"/>
              <a:gd name="T10" fmla="*/ 453 w 669"/>
              <a:gd name="T11" fmla="*/ 204 h 591"/>
              <a:gd name="T12" fmla="*/ 443 w 669"/>
              <a:gd name="T13" fmla="*/ 194 h 591"/>
              <a:gd name="T14" fmla="*/ 556 w 669"/>
              <a:gd name="T15" fmla="*/ 81 h 591"/>
              <a:gd name="T16" fmla="*/ 566 w 669"/>
              <a:gd name="T17" fmla="*/ 91 h 591"/>
              <a:gd name="T18" fmla="*/ 453 w 669"/>
              <a:gd name="T19" fmla="*/ 204 h 591"/>
              <a:gd name="T20" fmla="*/ 538 w 669"/>
              <a:gd name="T21" fmla="*/ 515 h 591"/>
              <a:gd name="T22" fmla="*/ 562 w 669"/>
              <a:gd name="T23" fmla="*/ 539 h 591"/>
              <a:gd name="T24" fmla="*/ 538 w 669"/>
              <a:gd name="T25" fmla="*/ 563 h 591"/>
              <a:gd name="T26" fmla="*/ 514 w 669"/>
              <a:gd name="T27" fmla="*/ 539 h 591"/>
              <a:gd name="T28" fmla="*/ 538 w 669"/>
              <a:gd name="T29" fmla="*/ 515 h 591"/>
              <a:gd name="T30" fmla="*/ 661 w 669"/>
              <a:gd name="T31" fmla="*/ 81 h 591"/>
              <a:gd name="T32" fmla="*/ 603 w 669"/>
              <a:gd name="T33" fmla="*/ 22 h 591"/>
              <a:gd name="T34" fmla="*/ 573 w 669"/>
              <a:gd name="T35" fmla="*/ 22 h 591"/>
              <a:gd name="T36" fmla="*/ 567 w 669"/>
              <a:gd name="T37" fmla="*/ 40 h 591"/>
              <a:gd name="T38" fmla="*/ 555 w 669"/>
              <a:gd name="T39" fmla="*/ 44 h 591"/>
              <a:gd name="T40" fmla="*/ 555 w 669"/>
              <a:gd name="T41" fmla="*/ 44 h 591"/>
              <a:gd name="T42" fmla="*/ 402 w 669"/>
              <a:gd name="T43" fmla="*/ 196 h 591"/>
              <a:gd name="T44" fmla="*/ 393 w 669"/>
              <a:gd name="T45" fmla="*/ 234 h 591"/>
              <a:gd name="T46" fmla="*/ 409 w 669"/>
              <a:gd name="T47" fmla="*/ 251 h 591"/>
              <a:gd name="T48" fmla="*/ 409 w 669"/>
              <a:gd name="T49" fmla="*/ 250 h 591"/>
              <a:gd name="T50" fmla="*/ 411 w 669"/>
              <a:gd name="T51" fmla="*/ 252 h 591"/>
              <a:gd name="T52" fmla="*/ 377 w 669"/>
              <a:gd name="T53" fmla="*/ 285 h 591"/>
              <a:gd name="T54" fmla="*/ 267 w 669"/>
              <a:gd name="T55" fmla="*/ 175 h 591"/>
              <a:gd name="T56" fmla="*/ 233 w 669"/>
              <a:gd name="T57" fmla="*/ 46 h 591"/>
              <a:gd name="T58" fmla="*/ 105 w 669"/>
              <a:gd name="T59" fmla="*/ 12 h 591"/>
              <a:gd name="T60" fmla="*/ 180 w 669"/>
              <a:gd name="T61" fmla="*/ 87 h 591"/>
              <a:gd name="T62" fmla="*/ 160 w 669"/>
              <a:gd name="T63" fmla="*/ 160 h 591"/>
              <a:gd name="T64" fmla="*/ 87 w 669"/>
              <a:gd name="T65" fmla="*/ 180 h 591"/>
              <a:gd name="T66" fmla="*/ 12 w 669"/>
              <a:gd name="T67" fmla="*/ 105 h 591"/>
              <a:gd name="T68" fmla="*/ 46 w 669"/>
              <a:gd name="T69" fmla="*/ 233 h 591"/>
              <a:gd name="T70" fmla="*/ 181 w 669"/>
              <a:gd name="T71" fmla="*/ 265 h 591"/>
              <a:gd name="T72" fmla="*/ 181 w 669"/>
              <a:gd name="T73" fmla="*/ 266 h 591"/>
              <a:gd name="T74" fmla="*/ 289 w 669"/>
              <a:gd name="T75" fmla="*/ 373 h 591"/>
              <a:gd name="T76" fmla="*/ 186 w 669"/>
              <a:gd name="T77" fmla="*/ 476 h 591"/>
              <a:gd name="T78" fmla="*/ 181 w 669"/>
              <a:gd name="T79" fmla="*/ 471 h 591"/>
              <a:gd name="T80" fmla="*/ 152 w 669"/>
              <a:gd name="T81" fmla="*/ 494 h 591"/>
              <a:gd name="T82" fmla="*/ 103 w 669"/>
              <a:gd name="T83" fmla="*/ 571 h 591"/>
              <a:gd name="T84" fmla="*/ 116 w 669"/>
              <a:gd name="T85" fmla="*/ 583 h 591"/>
              <a:gd name="T86" fmla="*/ 193 w 669"/>
              <a:gd name="T87" fmla="*/ 534 h 591"/>
              <a:gd name="T88" fmla="*/ 216 w 669"/>
              <a:gd name="T89" fmla="*/ 506 h 591"/>
              <a:gd name="T90" fmla="*/ 210 w 669"/>
              <a:gd name="T91" fmla="*/ 500 h 591"/>
              <a:gd name="T92" fmla="*/ 313 w 669"/>
              <a:gd name="T93" fmla="*/ 397 h 591"/>
              <a:gd name="T94" fmla="*/ 489 w 669"/>
              <a:gd name="T95" fmla="*/ 573 h 591"/>
              <a:gd name="T96" fmla="*/ 533 w 669"/>
              <a:gd name="T97" fmla="*/ 591 h 591"/>
              <a:gd name="T98" fmla="*/ 577 w 669"/>
              <a:gd name="T99" fmla="*/ 573 h 591"/>
              <a:gd name="T100" fmla="*/ 577 w 669"/>
              <a:gd name="T101" fmla="*/ 485 h 591"/>
              <a:gd name="T102" fmla="*/ 401 w 669"/>
              <a:gd name="T103" fmla="*/ 309 h 591"/>
              <a:gd name="T104" fmla="*/ 434 w 669"/>
              <a:gd name="T105" fmla="*/ 276 h 591"/>
              <a:gd name="T106" fmla="*/ 448 w 669"/>
              <a:gd name="T107" fmla="*/ 291 h 591"/>
              <a:gd name="T108" fmla="*/ 488 w 669"/>
              <a:gd name="T109" fmla="*/ 281 h 591"/>
              <a:gd name="T110" fmla="*/ 638 w 669"/>
              <a:gd name="T111" fmla="*/ 131 h 591"/>
              <a:gd name="T112" fmla="*/ 640 w 669"/>
              <a:gd name="T113" fmla="*/ 129 h 591"/>
              <a:gd name="T114" fmla="*/ 639 w 669"/>
              <a:gd name="T115" fmla="*/ 128 h 591"/>
              <a:gd name="T116" fmla="*/ 644 w 669"/>
              <a:gd name="T117" fmla="*/ 116 h 591"/>
              <a:gd name="T118" fmla="*/ 661 w 669"/>
              <a:gd name="T119" fmla="*/ 110 h 591"/>
              <a:gd name="T120" fmla="*/ 661 w 669"/>
              <a:gd name="T121" fmla="*/ 81 h 5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69" h="591">
                <a:moveTo>
                  <a:pt x="490" y="241"/>
                </a:moveTo>
                <a:lnTo>
                  <a:pt x="480" y="231"/>
                </a:lnTo>
                <a:lnTo>
                  <a:pt x="593" y="118"/>
                </a:lnTo>
                <a:lnTo>
                  <a:pt x="602" y="128"/>
                </a:lnTo>
                <a:lnTo>
                  <a:pt x="490" y="241"/>
                </a:lnTo>
                <a:close/>
                <a:moveTo>
                  <a:pt x="453" y="204"/>
                </a:moveTo>
                <a:lnTo>
                  <a:pt x="443" y="194"/>
                </a:lnTo>
                <a:lnTo>
                  <a:pt x="556" y="81"/>
                </a:lnTo>
                <a:lnTo>
                  <a:pt x="566" y="91"/>
                </a:lnTo>
                <a:lnTo>
                  <a:pt x="453" y="204"/>
                </a:lnTo>
                <a:close/>
                <a:moveTo>
                  <a:pt x="538" y="515"/>
                </a:moveTo>
                <a:cubicBezTo>
                  <a:pt x="551" y="515"/>
                  <a:pt x="562" y="526"/>
                  <a:pt x="562" y="539"/>
                </a:cubicBezTo>
                <a:cubicBezTo>
                  <a:pt x="562" y="552"/>
                  <a:pt x="551" y="563"/>
                  <a:pt x="538" y="563"/>
                </a:cubicBezTo>
                <a:cubicBezTo>
                  <a:pt x="525" y="563"/>
                  <a:pt x="514" y="552"/>
                  <a:pt x="514" y="539"/>
                </a:cubicBezTo>
                <a:cubicBezTo>
                  <a:pt x="514" y="526"/>
                  <a:pt x="525" y="515"/>
                  <a:pt x="538" y="515"/>
                </a:cubicBezTo>
                <a:close/>
                <a:moveTo>
                  <a:pt x="661" y="81"/>
                </a:moveTo>
                <a:lnTo>
                  <a:pt x="603" y="22"/>
                </a:lnTo>
                <a:cubicBezTo>
                  <a:pt x="594" y="14"/>
                  <a:pt x="581" y="14"/>
                  <a:pt x="573" y="22"/>
                </a:cubicBezTo>
                <a:cubicBezTo>
                  <a:pt x="568" y="27"/>
                  <a:pt x="567" y="33"/>
                  <a:pt x="567" y="40"/>
                </a:cubicBezTo>
                <a:cubicBezTo>
                  <a:pt x="563" y="40"/>
                  <a:pt x="559" y="41"/>
                  <a:pt x="555" y="44"/>
                </a:cubicBezTo>
                <a:lnTo>
                  <a:pt x="555" y="44"/>
                </a:lnTo>
                <a:lnTo>
                  <a:pt x="402" y="196"/>
                </a:lnTo>
                <a:cubicBezTo>
                  <a:pt x="404" y="209"/>
                  <a:pt x="400" y="223"/>
                  <a:pt x="393" y="234"/>
                </a:cubicBezTo>
                <a:lnTo>
                  <a:pt x="409" y="251"/>
                </a:lnTo>
                <a:lnTo>
                  <a:pt x="409" y="250"/>
                </a:lnTo>
                <a:lnTo>
                  <a:pt x="411" y="252"/>
                </a:lnTo>
                <a:lnTo>
                  <a:pt x="377" y="285"/>
                </a:lnTo>
                <a:lnTo>
                  <a:pt x="267" y="175"/>
                </a:lnTo>
                <a:cubicBezTo>
                  <a:pt x="279" y="131"/>
                  <a:pt x="268" y="81"/>
                  <a:pt x="233" y="46"/>
                </a:cubicBezTo>
                <a:cubicBezTo>
                  <a:pt x="198" y="12"/>
                  <a:pt x="149" y="0"/>
                  <a:pt x="105" y="12"/>
                </a:cubicBezTo>
                <a:lnTo>
                  <a:pt x="180" y="87"/>
                </a:lnTo>
                <a:lnTo>
                  <a:pt x="160" y="160"/>
                </a:lnTo>
                <a:lnTo>
                  <a:pt x="87" y="180"/>
                </a:lnTo>
                <a:lnTo>
                  <a:pt x="12" y="105"/>
                </a:lnTo>
                <a:cubicBezTo>
                  <a:pt x="0" y="149"/>
                  <a:pt x="12" y="198"/>
                  <a:pt x="46" y="233"/>
                </a:cubicBezTo>
                <a:cubicBezTo>
                  <a:pt x="83" y="269"/>
                  <a:pt x="135" y="280"/>
                  <a:pt x="181" y="265"/>
                </a:cubicBezTo>
                <a:lnTo>
                  <a:pt x="181" y="266"/>
                </a:lnTo>
                <a:lnTo>
                  <a:pt x="289" y="373"/>
                </a:lnTo>
                <a:lnTo>
                  <a:pt x="186" y="476"/>
                </a:lnTo>
                <a:lnTo>
                  <a:pt x="181" y="471"/>
                </a:lnTo>
                <a:lnTo>
                  <a:pt x="152" y="494"/>
                </a:lnTo>
                <a:lnTo>
                  <a:pt x="103" y="571"/>
                </a:lnTo>
                <a:lnTo>
                  <a:pt x="116" y="583"/>
                </a:lnTo>
                <a:lnTo>
                  <a:pt x="193" y="534"/>
                </a:lnTo>
                <a:lnTo>
                  <a:pt x="216" y="506"/>
                </a:lnTo>
                <a:lnTo>
                  <a:pt x="210" y="500"/>
                </a:lnTo>
                <a:lnTo>
                  <a:pt x="313" y="397"/>
                </a:lnTo>
                <a:lnTo>
                  <a:pt x="489" y="573"/>
                </a:lnTo>
                <a:cubicBezTo>
                  <a:pt x="501" y="585"/>
                  <a:pt x="517" y="591"/>
                  <a:pt x="533" y="591"/>
                </a:cubicBezTo>
                <a:cubicBezTo>
                  <a:pt x="549" y="591"/>
                  <a:pt x="565" y="585"/>
                  <a:pt x="577" y="573"/>
                </a:cubicBezTo>
                <a:cubicBezTo>
                  <a:pt x="601" y="549"/>
                  <a:pt x="601" y="509"/>
                  <a:pt x="577" y="485"/>
                </a:cubicBezTo>
                <a:lnTo>
                  <a:pt x="401" y="309"/>
                </a:lnTo>
                <a:lnTo>
                  <a:pt x="434" y="276"/>
                </a:lnTo>
                <a:lnTo>
                  <a:pt x="448" y="291"/>
                </a:lnTo>
                <a:cubicBezTo>
                  <a:pt x="460" y="283"/>
                  <a:pt x="474" y="280"/>
                  <a:pt x="488" y="281"/>
                </a:cubicBezTo>
                <a:lnTo>
                  <a:pt x="638" y="131"/>
                </a:lnTo>
                <a:lnTo>
                  <a:pt x="640" y="129"/>
                </a:lnTo>
                <a:lnTo>
                  <a:pt x="639" y="128"/>
                </a:lnTo>
                <a:cubicBezTo>
                  <a:pt x="642" y="125"/>
                  <a:pt x="644" y="120"/>
                  <a:pt x="644" y="116"/>
                </a:cubicBezTo>
                <a:cubicBezTo>
                  <a:pt x="650" y="117"/>
                  <a:pt x="657" y="115"/>
                  <a:pt x="661" y="110"/>
                </a:cubicBezTo>
                <a:cubicBezTo>
                  <a:pt x="669" y="102"/>
                  <a:pt x="669" y="89"/>
                  <a:pt x="6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2" name="Freeform 41"/>
          <p:cNvSpPr>
            <a:spLocks noEditPoints="1"/>
          </p:cNvSpPr>
          <p:nvPr/>
        </p:nvSpPr>
        <p:spPr bwMode="auto">
          <a:xfrm>
            <a:off x="6941823" y="2392684"/>
            <a:ext cx="246379" cy="330200"/>
          </a:xfrm>
          <a:custGeom>
            <a:avLst/>
            <a:gdLst>
              <a:gd name="T0" fmla="*/ 404 w 511"/>
              <a:gd name="T1" fmla="*/ 596 h 681"/>
              <a:gd name="T2" fmla="*/ 340 w 511"/>
              <a:gd name="T3" fmla="*/ 596 h 681"/>
              <a:gd name="T4" fmla="*/ 340 w 511"/>
              <a:gd name="T5" fmla="*/ 298 h 681"/>
              <a:gd name="T6" fmla="*/ 425 w 511"/>
              <a:gd name="T7" fmla="*/ 298 h 681"/>
              <a:gd name="T8" fmla="*/ 404 w 511"/>
              <a:gd name="T9" fmla="*/ 596 h 681"/>
              <a:gd name="T10" fmla="*/ 298 w 511"/>
              <a:gd name="T11" fmla="*/ 596 h 681"/>
              <a:gd name="T12" fmla="*/ 213 w 511"/>
              <a:gd name="T13" fmla="*/ 596 h 681"/>
              <a:gd name="T14" fmla="*/ 213 w 511"/>
              <a:gd name="T15" fmla="*/ 298 h 681"/>
              <a:gd name="T16" fmla="*/ 298 w 511"/>
              <a:gd name="T17" fmla="*/ 298 h 681"/>
              <a:gd name="T18" fmla="*/ 298 w 511"/>
              <a:gd name="T19" fmla="*/ 596 h 681"/>
              <a:gd name="T20" fmla="*/ 170 w 511"/>
              <a:gd name="T21" fmla="*/ 596 h 681"/>
              <a:gd name="T22" fmla="*/ 106 w 511"/>
              <a:gd name="T23" fmla="*/ 596 h 681"/>
              <a:gd name="T24" fmla="*/ 85 w 511"/>
              <a:gd name="T25" fmla="*/ 298 h 681"/>
              <a:gd name="T26" fmla="*/ 170 w 511"/>
              <a:gd name="T27" fmla="*/ 298 h 681"/>
              <a:gd name="T28" fmla="*/ 170 w 511"/>
              <a:gd name="T29" fmla="*/ 596 h 681"/>
              <a:gd name="T30" fmla="*/ 457 w 511"/>
              <a:gd name="T31" fmla="*/ 213 h 681"/>
              <a:gd name="T32" fmla="*/ 53 w 511"/>
              <a:gd name="T33" fmla="*/ 213 h 681"/>
              <a:gd name="T34" fmla="*/ 14 w 511"/>
              <a:gd name="T35" fmla="*/ 255 h 681"/>
              <a:gd name="T36" fmla="*/ 49 w 511"/>
              <a:gd name="T37" fmla="*/ 638 h 681"/>
              <a:gd name="T38" fmla="*/ 96 w 511"/>
              <a:gd name="T39" fmla="*/ 681 h 681"/>
              <a:gd name="T40" fmla="*/ 415 w 511"/>
              <a:gd name="T41" fmla="*/ 681 h 681"/>
              <a:gd name="T42" fmla="*/ 461 w 511"/>
              <a:gd name="T43" fmla="*/ 638 h 681"/>
              <a:gd name="T44" fmla="*/ 496 w 511"/>
              <a:gd name="T45" fmla="*/ 255 h 681"/>
              <a:gd name="T46" fmla="*/ 457 w 511"/>
              <a:gd name="T47" fmla="*/ 213 h 681"/>
              <a:gd name="T48" fmla="*/ 340 w 511"/>
              <a:gd name="T49" fmla="*/ 0 h 681"/>
              <a:gd name="T50" fmla="*/ 170 w 511"/>
              <a:gd name="T51" fmla="*/ 0 h 681"/>
              <a:gd name="T52" fmla="*/ 134 w 511"/>
              <a:gd name="T53" fmla="*/ 31 h 681"/>
              <a:gd name="T54" fmla="*/ 121 w 511"/>
              <a:gd name="T55" fmla="*/ 120 h 681"/>
              <a:gd name="T56" fmla="*/ 149 w 511"/>
              <a:gd name="T57" fmla="*/ 152 h 681"/>
              <a:gd name="T58" fmla="*/ 362 w 511"/>
              <a:gd name="T59" fmla="*/ 152 h 681"/>
              <a:gd name="T60" fmla="*/ 389 w 511"/>
              <a:gd name="T61" fmla="*/ 120 h 681"/>
              <a:gd name="T62" fmla="*/ 377 w 511"/>
              <a:gd name="T63" fmla="*/ 31 h 681"/>
              <a:gd name="T64" fmla="*/ 340 w 511"/>
              <a:gd name="T65" fmla="*/ 0 h 681"/>
              <a:gd name="T66" fmla="*/ 335 w 511"/>
              <a:gd name="T67" fmla="*/ 42 h 681"/>
              <a:gd name="T68" fmla="*/ 345 w 511"/>
              <a:gd name="T69" fmla="*/ 110 h 681"/>
              <a:gd name="T70" fmla="*/ 166 w 511"/>
              <a:gd name="T71" fmla="*/ 110 h 681"/>
              <a:gd name="T72" fmla="*/ 175 w 511"/>
              <a:gd name="T73" fmla="*/ 42 h 681"/>
              <a:gd name="T74" fmla="*/ 335 w 511"/>
              <a:gd name="T75" fmla="*/ 42 h 681"/>
              <a:gd name="T76" fmla="*/ 447 w 511"/>
              <a:gd name="T77" fmla="*/ 85 h 681"/>
              <a:gd name="T78" fmla="*/ 64 w 511"/>
              <a:gd name="T79" fmla="*/ 85 h 681"/>
              <a:gd name="T80" fmla="*/ 0 w 511"/>
              <a:gd name="T81" fmla="*/ 149 h 681"/>
              <a:gd name="T82" fmla="*/ 0 w 511"/>
              <a:gd name="T83" fmla="*/ 170 h 681"/>
              <a:gd name="T84" fmla="*/ 511 w 511"/>
              <a:gd name="T85" fmla="*/ 170 h 681"/>
              <a:gd name="T86" fmla="*/ 511 w 511"/>
              <a:gd name="T87" fmla="*/ 149 h 681"/>
              <a:gd name="T88" fmla="*/ 447 w 511"/>
              <a:gd name="T89" fmla="*/ 85 h 6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11" h="681">
                <a:moveTo>
                  <a:pt x="404" y="596"/>
                </a:moveTo>
                <a:lnTo>
                  <a:pt x="340" y="596"/>
                </a:lnTo>
                <a:lnTo>
                  <a:pt x="340" y="298"/>
                </a:lnTo>
                <a:lnTo>
                  <a:pt x="425" y="298"/>
                </a:lnTo>
                <a:lnTo>
                  <a:pt x="404" y="596"/>
                </a:lnTo>
                <a:close/>
                <a:moveTo>
                  <a:pt x="298" y="596"/>
                </a:moveTo>
                <a:lnTo>
                  <a:pt x="213" y="596"/>
                </a:lnTo>
                <a:lnTo>
                  <a:pt x="213" y="298"/>
                </a:lnTo>
                <a:lnTo>
                  <a:pt x="298" y="298"/>
                </a:lnTo>
                <a:lnTo>
                  <a:pt x="298" y="596"/>
                </a:lnTo>
                <a:close/>
                <a:moveTo>
                  <a:pt x="170" y="596"/>
                </a:moveTo>
                <a:lnTo>
                  <a:pt x="106" y="596"/>
                </a:lnTo>
                <a:lnTo>
                  <a:pt x="85" y="298"/>
                </a:lnTo>
                <a:lnTo>
                  <a:pt x="170" y="298"/>
                </a:lnTo>
                <a:lnTo>
                  <a:pt x="170" y="596"/>
                </a:lnTo>
                <a:close/>
                <a:moveTo>
                  <a:pt x="457" y="213"/>
                </a:moveTo>
                <a:lnTo>
                  <a:pt x="53" y="213"/>
                </a:lnTo>
                <a:cubicBezTo>
                  <a:pt x="30" y="213"/>
                  <a:pt x="12" y="232"/>
                  <a:pt x="14" y="255"/>
                </a:cubicBezTo>
                <a:lnTo>
                  <a:pt x="49" y="638"/>
                </a:lnTo>
                <a:cubicBezTo>
                  <a:pt x="51" y="662"/>
                  <a:pt x="72" y="681"/>
                  <a:pt x="96" y="681"/>
                </a:cubicBezTo>
                <a:lnTo>
                  <a:pt x="415" y="681"/>
                </a:lnTo>
                <a:cubicBezTo>
                  <a:pt x="438" y="681"/>
                  <a:pt x="459" y="662"/>
                  <a:pt x="461" y="638"/>
                </a:cubicBezTo>
                <a:lnTo>
                  <a:pt x="496" y="255"/>
                </a:lnTo>
                <a:cubicBezTo>
                  <a:pt x="498" y="232"/>
                  <a:pt x="481" y="213"/>
                  <a:pt x="457" y="213"/>
                </a:cubicBezTo>
                <a:close/>
                <a:moveTo>
                  <a:pt x="340" y="0"/>
                </a:moveTo>
                <a:lnTo>
                  <a:pt x="170" y="0"/>
                </a:lnTo>
                <a:cubicBezTo>
                  <a:pt x="153" y="0"/>
                  <a:pt x="136" y="14"/>
                  <a:pt x="134" y="31"/>
                </a:cubicBezTo>
                <a:lnTo>
                  <a:pt x="121" y="120"/>
                </a:lnTo>
                <a:cubicBezTo>
                  <a:pt x="119" y="138"/>
                  <a:pt x="131" y="152"/>
                  <a:pt x="149" y="152"/>
                </a:cubicBezTo>
                <a:lnTo>
                  <a:pt x="362" y="152"/>
                </a:lnTo>
                <a:cubicBezTo>
                  <a:pt x="379" y="152"/>
                  <a:pt x="392" y="138"/>
                  <a:pt x="389" y="120"/>
                </a:cubicBezTo>
                <a:lnTo>
                  <a:pt x="377" y="31"/>
                </a:lnTo>
                <a:cubicBezTo>
                  <a:pt x="374" y="14"/>
                  <a:pt x="358" y="0"/>
                  <a:pt x="340" y="0"/>
                </a:cubicBezTo>
                <a:close/>
                <a:moveTo>
                  <a:pt x="335" y="42"/>
                </a:moveTo>
                <a:lnTo>
                  <a:pt x="345" y="110"/>
                </a:lnTo>
                <a:lnTo>
                  <a:pt x="166" y="110"/>
                </a:lnTo>
                <a:lnTo>
                  <a:pt x="175" y="42"/>
                </a:lnTo>
                <a:lnTo>
                  <a:pt x="335" y="42"/>
                </a:lnTo>
                <a:close/>
                <a:moveTo>
                  <a:pt x="447" y="85"/>
                </a:moveTo>
                <a:lnTo>
                  <a:pt x="64" y="85"/>
                </a:lnTo>
                <a:cubicBezTo>
                  <a:pt x="28" y="85"/>
                  <a:pt x="0" y="113"/>
                  <a:pt x="0" y="149"/>
                </a:cubicBezTo>
                <a:lnTo>
                  <a:pt x="0" y="170"/>
                </a:lnTo>
                <a:lnTo>
                  <a:pt x="511" y="170"/>
                </a:lnTo>
                <a:lnTo>
                  <a:pt x="511" y="149"/>
                </a:lnTo>
                <a:cubicBezTo>
                  <a:pt x="511" y="113"/>
                  <a:pt x="482" y="85"/>
                  <a:pt x="447" y="8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3" name="Freeform 42"/>
          <p:cNvSpPr>
            <a:spLocks/>
          </p:cNvSpPr>
          <p:nvPr/>
        </p:nvSpPr>
        <p:spPr bwMode="auto">
          <a:xfrm>
            <a:off x="10764520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272 w 457"/>
              <a:gd name="T5" fmla="*/ 89 h 582"/>
              <a:gd name="T6" fmla="*/ 163 w 457"/>
              <a:gd name="T7" fmla="*/ 11 h 582"/>
              <a:gd name="T8" fmla="*/ 148 w 457"/>
              <a:gd name="T9" fmla="*/ 8 h 582"/>
              <a:gd name="T10" fmla="*/ 121 w 457"/>
              <a:gd name="T11" fmla="*/ 19 h 582"/>
              <a:gd name="T12" fmla="*/ 110 w 457"/>
              <a:gd name="T13" fmla="*/ 46 h 582"/>
              <a:gd name="T14" fmla="*/ 133 w 457"/>
              <a:gd name="T15" fmla="*/ 81 h 582"/>
              <a:gd name="T16" fmla="*/ 178 w 457"/>
              <a:gd name="T17" fmla="*/ 107 h 582"/>
              <a:gd name="T18" fmla="*/ 206 w 457"/>
              <a:gd name="T19" fmla="*/ 131 h 582"/>
              <a:gd name="T20" fmla="*/ 194 w 457"/>
              <a:gd name="T21" fmla="*/ 139 h 582"/>
              <a:gd name="T22" fmla="*/ 38 w 457"/>
              <a:gd name="T23" fmla="*/ 139 h 582"/>
              <a:gd name="T24" fmla="*/ 11 w 457"/>
              <a:gd name="T25" fmla="*/ 150 h 582"/>
              <a:gd name="T26" fmla="*/ 0 w 457"/>
              <a:gd name="T27" fmla="*/ 177 h 582"/>
              <a:gd name="T28" fmla="*/ 0 w 457"/>
              <a:gd name="T29" fmla="*/ 405 h 582"/>
              <a:gd name="T30" fmla="*/ 11 w 457"/>
              <a:gd name="T31" fmla="*/ 432 h 582"/>
              <a:gd name="T32" fmla="*/ 38 w 457"/>
              <a:gd name="T33" fmla="*/ 443 h 582"/>
              <a:gd name="T34" fmla="*/ 194 w 457"/>
              <a:gd name="T35" fmla="*/ 443 h 582"/>
              <a:gd name="T36" fmla="*/ 206 w 457"/>
              <a:gd name="T37" fmla="*/ 451 h 582"/>
              <a:gd name="T38" fmla="*/ 178 w 457"/>
              <a:gd name="T39" fmla="*/ 475 h 582"/>
              <a:gd name="T40" fmla="*/ 133 w 457"/>
              <a:gd name="T41" fmla="*/ 501 h 582"/>
              <a:gd name="T42" fmla="*/ 110 w 457"/>
              <a:gd name="T43" fmla="*/ 536 h 582"/>
              <a:gd name="T44" fmla="*/ 121 w 457"/>
              <a:gd name="T45" fmla="*/ 563 h 582"/>
              <a:gd name="T46" fmla="*/ 148 w 457"/>
              <a:gd name="T47" fmla="*/ 574 h 582"/>
              <a:gd name="T48" fmla="*/ 163 w 457"/>
              <a:gd name="T49" fmla="*/ 571 h 582"/>
              <a:gd name="T50" fmla="*/ 272 w 457"/>
              <a:gd name="T51" fmla="*/ 493 h 582"/>
              <a:gd name="T52" fmla="*/ 392 w 457"/>
              <a:gd name="T53" fmla="*/ 570 h 582"/>
              <a:gd name="T54" fmla="*/ 419 w 457"/>
              <a:gd name="T55" fmla="*/ 582 h 582"/>
              <a:gd name="T56" fmla="*/ 446 w 457"/>
              <a:gd name="T57" fmla="*/ 570 h 582"/>
              <a:gd name="T58" fmla="*/ 457 w 457"/>
              <a:gd name="T59" fmla="*/ 544 h 582"/>
              <a:gd name="T60" fmla="*/ 457 w 457"/>
              <a:gd name="T61" fmla="*/ 38 h 582"/>
              <a:gd name="T62" fmla="*/ 446 w 457"/>
              <a:gd name="T63" fmla="*/ 12 h 582"/>
              <a:gd name="T64" fmla="*/ 419 w 457"/>
              <a:gd name="T65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272" y="89"/>
                </a:lnTo>
                <a:cubicBezTo>
                  <a:pt x="242" y="55"/>
                  <a:pt x="206" y="28"/>
                  <a:pt x="163" y="11"/>
                </a:cubicBezTo>
                <a:cubicBezTo>
                  <a:pt x="158" y="9"/>
                  <a:pt x="153" y="8"/>
                  <a:pt x="148" y="8"/>
                </a:cubicBezTo>
                <a:cubicBezTo>
                  <a:pt x="137" y="8"/>
                  <a:pt x="128" y="11"/>
                  <a:pt x="121" y="19"/>
                </a:cubicBezTo>
                <a:cubicBezTo>
                  <a:pt x="113" y="26"/>
                  <a:pt x="110" y="35"/>
                  <a:pt x="110" y="46"/>
                </a:cubicBezTo>
                <a:cubicBezTo>
                  <a:pt x="110" y="61"/>
                  <a:pt x="117" y="73"/>
                  <a:pt x="133" y="81"/>
                </a:cubicBezTo>
                <a:cubicBezTo>
                  <a:pt x="155" y="92"/>
                  <a:pt x="170" y="101"/>
                  <a:pt x="178" y="107"/>
                </a:cubicBezTo>
                <a:cubicBezTo>
                  <a:pt x="188" y="114"/>
                  <a:pt x="197" y="122"/>
                  <a:pt x="206" y="131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206" y="451"/>
                </a:lnTo>
                <a:cubicBezTo>
                  <a:pt x="197" y="460"/>
                  <a:pt x="188" y="468"/>
                  <a:pt x="178" y="475"/>
                </a:cubicBezTo>
                <a:cubicBezTo>
                  <a:pt x="170" y="481"/>
                  <a:pt x="155" y="490"/>
                  <a:pt x="133" y="501"/>
                </a:cubicBezTo>
                <a:cubicBezTo>
                  <a:pt x="117" y="509"/>
                  <a:pt x="110" y="521"/>
                  <a:pt x="110" y="536"/>
                </a:cubicBezTo>
                <a:cubicBezTo>
                  <a:pt x="110" y="547"/>
                  <a:pt x="113" y="556"/>
                  <a:pt x="121" y="563"/>
                </a:cubicBezTo>
                <a:cubicBezTo>
                  <a:pt x="128" y="571"/>
                  <a:pt x="138" y="574"/>
                  <a:pt x="148" y="574"/>
                </a:cubicBezTo>
                <a:cubicBezTo>
                  <a:pt x="153" y="574"/>
                  <a:pt x="158" y="573"/>
                  <a:pt x="163" y="571"/>
                </a:cubicBezTo>
                <a:cubicBezTo>
                  <a:pt x="206" y="553"/>
                  <a:pt x="242" y="527"/>
                  <a:pt x="272" y="493"/>
                </a:cubicBez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4" name="Freeform 43"/>
          <p:cNvSpPr>
            <a:spLocks noEditPoints="1"/>
          </p:cNvSpPr>
          <p:nvPr/>
        </p:nvSpPr>
        <p:spPr bwMode="auto">
          <a:xfrm>
            <a:off x="6911345" y="3360425"/>
            <a:ext cx="307339" cy="388619"/>
          </a:xfrm>
          <a:custGeom>
            <a:avLst/>
            <a:gdLst>
              <a:gd name="T0" fmla="*/ 392 w 635"/>
              <a:gd name="T1" fmla="*/ 595 h 801"/>
              <a:gd name="T2" fmla="*/ 83 w 635"/>
              <a:gd name="T3" fmla="*/ 582 h 801"/>
              <a:gd name="T4" fmla="*/ 392 w 635"/>
              <a:gd name="T5" fmla="*/ 569 h 801"/>
              <a:gd name="T6" fmla="*/ 561 w 635"/>
              <a:gd name="T7" fmla="*/ 739 h 801"/>
              <a:gd name="T8" fmla="*/ 545 w 635"/>
              <a:gd name="T9" fmla="*/ 196 h 801"/>
              <a:gd name="T10" fmla="*/ 444 w 635"/>
              <a:gd name="T11" fmla="*/ 92 h 801"/>
              <a:gd name="T12" fmla="*/ 72 w 635"/>
              <a:gd name="T13" fmla="*/ 90 h 801"/>
              <a:gd name="T14" fmla="*/ 72 w 635"/>
              <a:gd name="T15" fmla="*/ 57 h 801"/>
              <a:gd name="T16" fmla="*/ 467 w 635"/>
              <a:gd name="T17" fmla="*/ 68 h 801"/>
              <a:gd name="T18" fmla="*/ 578 w 635"/>
              <a:gd name="T19" fmla="*/ 196 h 801"/>
              <a:gd name="T20" fmla="*/ 561 w 635"/>
              <a:gd name="T21" fmla="*/ 739 h 801"/>
              <a:gd name="T22" fmla="*/ 602 w 635"/>
              <a:gd name="T23" fmla="*/ 666 h 801"/>
              <a:gd name="T24" fmla="*/ 600 w 635"/>
              <a:gd name="T25" fmla="*/ 134 h 801"/>
              <a:gd name="T26" fmla="*/ 496 w 635"/>
              <a:gd name="T27" fmla="*/ 33 h 801"/>
              <a:gd name="T28" fmla="*/ 113 w 635"/>
              <a:gd name="T29" fmla="*/ 16 h 801"/>
              <a:gd name="T30" fmla="*/ 496 w 635"/>
              <a:gd name="T31" fmla="*/ 0 h 801"/>
              <a:gd name="T32" fmla="*/ 623 w 635"/>
              <a:gd name="T33" fmla="*/ 111 h 801"/>
              <a:gd name="T34" fmla="*/ 635 w 635"/>
              <a:gd name="T35" fmla="*/ 666 h 801"/>
              <a:gd name="T36" fmla="*/ 405 w 635"/>
              <a:gd name="T37" fmla="*/ 495 h 801"/>
              <a:gd name="T38" fmla="*/ 96 w 635"/>
              <a:gd name="T39" fmla="*/ 508 h 801"/>
              <a:gd name="T40" fmla="*/ 96 w 635"/>
              <a:gd name="T41" fmla="*/ 482 h 801"/>
              <a:gd name="T42" fmla="*/ 405 w 635"/>
              <a:gd name="T43" fmla="*/ 495 h 801"/>
              <a:gd name="T44" fmla="*/ 392 w 635"/>
              <a:gd name="T45" fmla="*/ 423 h 801"/>
              <a:gd name="T46" fmla="*/ 83 w 635"/>
              <a:gd name="T47" fmla="*/ 410 h 801"/>
              <a:gd name="T48" fmla="*/ 392 w 635"/>
              <a:gd name="T49" fmla="*/ 397 h 801"/>
              <a:gd name="T50" fmla="*/ 96 w 635"/>
              <a:gd name="T51" fmla="*/ 310 h 801"/>
              <a:gd name="T52" fmla="*/ 405 w 635"/>
              <a:gd name="T53" fmla="*/ 323 h 801"/>
              <a:gd name="T54" fmla="*/ 96 w 635"/>
              <a:gd name="T55" fmla="*/ 336 h 801"/>
              <a:gd name="T56" fmla="*/ 96 w 635"/>
              <a:gd name="T57" fmla="*/ 310 h 801"/>
              <a:gd name="T58" fmla="*/ 459 w 635"/>
              <a:gd name="T59" fmla="*/ 766 h 801"/>
              <a:gd name="T60" fmla="*/ 35 w 635"/>
              <a:gd name="T61" fmla="*/ 760 h 801"/>
              <a:gd name="T62" fmla="*/ 41 w 635"/>
              <a:gd name="T63" fmla="*/ 159 h 801"/>
              <a:gd name="T64" fmla="*/ 357 w 635"/>
              <a:gd name="T65" fmla="*/ 260 h 801"/>
              <a:gd name="T66" fmla="*/ 465 w 635"/>
              <a:gd name="T67" fmla="*/ 277 h 801"/>
              <a:gd name="T68" fmla="*/ 392 w 635"/>
              <a:gd name="T69" fmla="*/ 186 h 801"/>
              <a:gd name="T70" fmla="*/ 392 w 635"/>
              <a:gd name="T71" fmla="*/ 243 h 801"/>
              <a:gd name="T72" fmla="*/ 382 w 635"/>
              <a:gd name="T73" fmla="*/ 124 h 801"/>
              <a:gd name="T74" fmla="*/ 0 w 635"/>
              <a:gd name="T75" fmla="*/ 166 h 801"/>
              <a:gd name="T76" fmla="*/ 41 w 635"/>
              <a:gd name="T77" fmla="*/ 801 h 801"/>
              <a:gd name="T78" fmla="*/ 500 w 635"/>
              <a:gd name="T79" fmla="*/ 760 h 801"/>
              <a:gd name="T80" fmla="*/ 382 w 635"/>
              <a:gd name="T81" fmla="*/ 124 h 8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35" h="801">
                <a:moveTo>
                  <a:pt x="405" y="582"/>
                </a:moveTo>
                <a:cubicBezTo>
                  <a:pt x="405" y="589"/>
                  <a:pt x="399" y="595"/>
                  <a:pt x="392" y="595"/>
                </a:cubicBezTo>
                <a:lnTo>
                  <a:pt x="96" y="595"/>
                </a:lnTo>
                <a:cubicBezTo>
                  <a:pt x="89" y="595"/>
                  <a:pt x="83" y="589"/>
                  <a:pt x="83" y="582"/>
                </a:cubicBezTo>
                <a:cubicBezTo>
                  <a:pt x="83" y="575"/>
                  <a:pt x="89" y="569"/>
                  <a:pt x="96" y="569"/>
                </a:cubicBezTo>
                <a:lnTo>
                  <a:pt x="392" y="569"/>
                </a:lnTo>
                <a:cubicBezTo>
                  <a:pt x="399" y="569"/>
                  <a:pt x="405" y="575"/>
                  <a:pt x="405" y="582"/>
                </a:cubicBezTo>
                <a:close/>
                <a:moveTo>
                  <a:pt x="561" y="739"/>
                </a:moveTo>
                <a:cubicBezTo>
                  <a:pt x="552" y="739"/>
                  <a:pt x="545" y="732"/>
                  <a:pt x="545" y="722"/>
                </a:cubicBezTo>
                <a:lnTo>
                  <a:pt x="545" y="196"/>
                </a:lnTo>
                <a:cubicBezTo>
                  <a:pt x="545" y="194"/>
                  <a:pt x="544" y="192"/>
                  <a:pt x="543" y="191"/>
                </a:cubicBezTo>
                <a:lnTo>
                  <a:pt x="444" y="92"/>
                </a:lnTo>
                <a:cubicBezTo>
                  <a:pt x="442" y="90"/>
                  <a:pt x="441" y="90"/>
                  <a:pt x="439" y="90"/>
                </a:cubicBezTo>
                <a:lnTo>
                  <a:pt x="72" y="90"/>
                </a:lnTo>
                <a:cubicBezTo>
                  <a:pt x="63" y="90"/>
                  <a:pt x="56" y="82"/>
                  <a:pt x="56" y="73"/>
                </a:cubicBezTo>
                <a:cubicBezTo>
                  <a:pt x="56" y="64"/>
                  <a:pt x="63" y="57"/>
                  <a:pt x="72" y="57"/>
                </a:cubicBezTo>
                <a:lnTo>
                  <a:pt x="439" y="57"/>
                </a:lnTo>
                <a:cubicBezTo>
                  <a:pt x="450" y="57"/>
                  <a:pt x="460" y="61"/>
                  <a:pt x="467" y="68"/>
                </a:cubicBezTo>
                <a:lnTo>
                  <a:pt x="566" y="167"/>
                </a:lnTo>
                <a:cubicBezTo>
                  <a:pt x="574" y="175"/>
                  <a:pt x="578" y="185"/>
                  <a:pt x="578" y="196"/>
                </a:cubicBezTo>
                <a:lnTo>
                  <a:pt x="578" y="722"/>
                </a:lnTo>
                <a:cubicBezTo>
                  <a:pt x="578" y="732"/>
                  <a:pt x="571" y="739"/>
                  <a:pt x="561" y="739"/>
                </a:cubicBezTo>
                <a:close/>
                <a:moveTo>
                  <a:pt x="618" y="682"/>
                </a:moveTo>
                <a:cubicBezTo>
                  <a:pt x="609" y="682"/>
                  <a:pt x="602" y="675"/>
                  <a:pt x="602" y="666"/>
                </a:cubicBezTo>
                <a:lnTo>
                  <a:pt x="602" y="139"/>
                </a:lnTo>
                <a:cubicBezTo>
                  <a:pt x="602" y="137"/>
                  <a:pt x="601" y="135"/>
                  <a:pt x="600" y="134"/>
                </a:cubicBezTo>
                <a:lnTo>
                  <a:pt x="501" y="35"/>
                </a:lnTo>
                <a:cubicBezTo>
                  <a:pt x="499" y="34"/>
                  <a:pt x="497" y="33"/>
                  <a:pt x="496" y="33"/>
                </a:cubicBezTo>
                <a:lnTo>
                  <a:pt x="129" y="33"/>
                </a:lnTo>
                <a:cubicBezTo>
                  <a:pt x="120" y="33"/>
                  <a:pt x="113" y="25"/>
                  <a:pt x="113" y="16"/>
                </a:cubicBezTo>
                <a:cubicBezTo>
                  <a:pt x="113" y="7"/>
                  <a:pt x="120" y="0"/>
                  <a:pt x="129" y="0"/>
                </a:cubicBezTo>
                <a:lnTo>
                  <a:pt x="496" y="0"/>
                </a:lnTo>
                <a:cubicBezTo>
                  <a:pt x="506" y="0"/>
                  <a:pt x="516" y="4"/>
                  <a:pt x="524" y="11"/>
                </a:cubicBezTo>
                <a:lnTo>
                  <a:pt x="623" y="111"/>
                </a:lnTo>
                <a:cubicBezTo>
                  <a:pt x="630" y="118"/>
                  <a:pt x="635" y="128"/>
                  <a:pt x="635" y="139"/>
                </a:cubicBezTo>
                <a:lnTo>
                  <a:pt x="635" y="666"/>
                </a:lnTo>
                <a:cubicBezTo>
                  <a:pt x="635" y="675"/>
                  <a:pt x="627" y="682"/>
                  <a:pt x="618" y="682"/>
                </a:cubicBezTo>
                <a:close/>
                <a:moveTo>
                  <a:pt x="405" y="495"/>
                </a:moveTo>
                <a:cubicBezTo>
                  <a:pt x="405" y="503"/>
                  <a:pt x="399" y="508"/>
                  <a:pt x="392" y="508"/>
                </a:cubicBezTo>
                <a:lnTo>
                  <a:pt x="96" y="508"/>
                </a:lnTo>
                <a:cubicBezTo>
                  <a:pt x="89" y="508"/>
                  <a:pt x="83" y="503"/>
                  <a:pt x="83" y="495"/>
                </a:cubicBezTo>
                <a:cubicBezTo>
                  <a:pt x="83" y="488"/>
                  <a:pt x="89" y="482"/>
                  <a:pt x="96" y="482"/>
                </a:cubicBezTo>
                <a:lnTo>
                  <a:pt x="392" y="482"/>
                </a:lnTo>
                <a:cubicBezTo>
                  <a:pt x="399" y="482"/>
                  <a:pt x="405" y="488"/>
                  <a:pt x="405" y="495"/>
                </a:cubicBezTo>
                <a:close/>
                <a:moveTo>
                  <a:pt x="405" y="410"/>
                </a:moveTo>
                <a:cubicBezTo>
                  <a:pt x="405" y="418"/>
                  <a:pt x="399" y="423"/>
                  <a:pt x="392" y="423"/>
                </a:cubicBezTo>
                <a:lnTo>
                  <a:pt x="96" y="423"/>
                </a:lnTo>
                <a:cubicBezTo>
                  <a:pt x="89" y="423"/>
                  <a:pt x="83" y="418"/>
                  <a:pt x="83" y="410"/>
                </a:cubicBezTo>
                <a:cubicBezTo>
                  <a:pt x="83" y="403"/>
                  <a:pt x="89" y="397"/>
                  <a:pt x="96" y="397"/>
                </a:cubicBezTo>
                <a:lnTo>
                  <a:pt x="392" y="397"/>
                </a:lnTo>
                <a:cubicBezTo>
                  <a:pt x="399" y="397"/>
                  <a:pt x="405" y="403"/>
                  <a:pt x="405" y="410"/>
                </a:cubicBezTo>
                <a:close/>
                <a:moveTo>
                  <a:pt x="96" y="310"/>
                </a:moveTo>
                <a:lnTo>
                  <a:pt x="392" y="310"/>
                </a:lnTo>
                <a:cubicBezTo>
                  <a:pt x="399" y="310"/>
                  <a:pt x="405" y="315"/>
                  <a:pt x="405" y="323"/>
                </a:cubicBezTo>
                <a:cubicBezTo>
                  <a:pt x="405" y="330"/>
                  <a:pt x="399" y="336"/>
                  <a:pt x="392" y="336"/>
                </a:cubicBezTo>
                <a:lnTo>
                  <a:pt x="96" y="336"/>
                </a:lnTo>
                <a:cubicBezTo>
                  <a:pt x="89" y="336"/>
                  <a:pt x="83" y="330"/>
                  <a:pt x="83" y="323"/>
                </a:cubicBezTo>
                <a:cubicBezTo>
                  <a:pt x="83" y="315"/>
                  <a:pt x="89" y="310"/>
                  <a:pt x="96" y="310"/>
                </a:cubicBezTo>
                <a:close/>
                <a:moveTo>
                  <a:pt x="465" y="760"/>
                </a:moveTo>
                <a:cubicBezTo>
                  <a:pt x="465" y="763"/>
                  <a:pt x="462" y="766"/>
                  <a:pt x="459" y="766"/>
                </a:cubicBezTo>
                <a:lnTo>
                  <a:pt x="41" y="766"/>
                </a:lnTo>
                <a:cubicBezTo>
                  <a:pt x="38" y="766"/>
                  <a:pt x="35" y="763"/>
                  <a:pt x="35" y="760"/>
                </a:cubicBezTo>
                <a:lnTo>
                  <a:pt x="35" y="166"/>
                </a:lnTo>
                <a:cubicBezTo>
                  <a:pt x="35" y="162"/>
                  <a:pt x="38" y="159"/>
                  <a:pt x="41" y="159"/>
                </a:cubicBezTo>
                <a:lnTo>
                  <a:pt x="357" y="159"/>
                </a:lnTo>
                <a:lnTo>
                  <a:pt x="357" y="260"/>
                </a:lnTo>
                <a:cubicBezTo>
                  <a:pt x="357" y="270"/>
                  <a:pt x="365" y="277"/>
                  <a:pt x="374" y="277"/>
                </a:cubicBezTo>
                <a:lnTo>
                  <a:pt x="465" y="277"/>
                </a:lnTo>
                <a:lnTo>
                  <a:pt x="465" y="760"/>
                </a:lnTo>
                <a:close/>
                <a:moveTo>
                  <a:pt x="392" y="186"/>
                </a:moveTo>
                <a:lnTo>
                  <a:pt x="444" y="243"/>
                </a:lnTo>
                <a:lnTo>
                  <a:pt x="392" y="243"/>
                </a:lnTo>
                <a:lnTo>
                  <a:pt x="392" y="186"/>
                </a:lnTo>
                <a:close/>
                <a:moveTo>
                  <a:pt x="382" y="124"/>
                </a:moveTo>
                <a:lnTo>
                  <a:pt x="41" y="124"/>
                </a:lnTo>
                <a:cubicBezTo>
                  <a:pt x="18" y="124"/>
                  <a:pt x="0" y="143"/>
                  <a:pt x="0" y="166"/>
                </a:cubicBezTo>
                <a:lnTo>
                  <a:pt x="0" y="760"/>
                </a:lnTo>
                <a:cubicBezTo>
                  <a:pt x="0" y="783"/>
                  <a:pt x="18" y="801"/>
                  <a:pt x="41" y="801"/>
                </a:cubicBezTo>
                <a:lnTo>
                  <a:pt x="459" y="801"/>
                </a:lnTo>
                <a:cubicBezTo>
                  <a:pt x="482" y="801"/>
                  <a:pt x="500" y="783"/>
                  <a:pt x="500" y="760"/>
                </a:cubicBezTo>
                <a:lnTo>
                  <a:pt x="500" y="253"/>
                </a:lnTo>
                <a:lnTo>
                  <a:pt x="382" y="1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5" name="Freeform 44"/>
          <p:cNvSpPr>
            <a:spLocks noEditPoints="1"/>
          </p:cNvSpPr>
          <p:nvPr/>
        </p:nvSpPr>
        <p:spPr bwMode="auto">
          <a:xfrm>
            <a:off x="7528561" y="2392684"/>
            <a:ext cx="294642" cy="330200"/>
          </a:xfrm>
          <a:custGeom>
            <a:avLst/>
            <a:gdLst>
              <a:gd name="T0" fmla="*/ 407 w 610"/>
              <a:gd name="T1" fmla="*/ 543 h 679"/>
              <a:gd name="T2" fmla="*/ 441 w 610"/>
              <a:gd name="T3" fmla="*/ 509 h 679"/>
              <a:gd name="T4" fmla="*/ 441 w 610"/>
              <a:gd name="T5" fmla="*/ 237 h 679"/>
              <a:gd name="T6" fmla="*/ 407 w 610"/>
              <a:gd name="T7" fmla="*/ 204 h 679"/>
              <a:gd name="T8" fmla="*/ 373 w 610"/>
              <a:gd name="T9" fmla="*/ 237 h 679"/>
              <a:gd name="T10" fmla="*/ 373 w 610"/>
              <a:gd name="T11" fmla="*/ 509 h 679"/>
              <a:gd name="T12" fmla="*/ 407 w 610"/>
              <a:gd name="T13" fmla="*/ 543 h 679"/>
              <a:gd name="T14" fmla="*/ 203 w 610"/>
              <a:gd name="T15" fmla="*/ 543 h 679"/>
              <a:gd name="T16" fmla="*/ 237 w 610"/>
              <a:gd name="T17" fmla="*/ 509 h 679"/>
              <a:gd name="T18" fmla="*/ 237 w 610"/>
              <a:gd name="T19" fmla="*/ 237 h 679"/>
              <a:gd name="T20" fmla="*/ 203 w 610"/>
              <a:gd name="T21" fmla="*/ 204 h 679"/>
              <a:gd name="T22" fmla="*/ 169 w 610"/>
              <a:gd name="T23" fmla="*/ 237 h 679"/>
              <a:gd name="T24" fmla="*/ 169 w 610"/>
              <a:gd name="T25" fmla="*/ 509 h 679"/>
              <a:gd name="T26" fmla="*/ 203 w 610"/>
              <a:gd name="T27" fmla="*/ 543 h 679"/>
              <a:gd name="T28" fmla="*/ 509 w 610"/>
              <a:gd name="T29" fmla="*/ 611 h 679"/>
              <a:gd name="T30" fmla="*/ 101 w 610"/>
              <a:gd name="T31" fmla="*/ 611 h 679"/>
              <a:gd name="T32" fmla="*/ 101 w 610"/>
              <a:gd name="T33" fmla="*/ 136 h 679"/>
              <a:gd name="T34" fmla="*/ 509 w 610"/>
              <a:gd name="T35" fmla="*/ 136 h 679"/>
              <a:gd name="T36" fmla="*/ 509 w 610"/>
              <a:gd name="T37" fmla="*/ 611 h 679"/>
              <a:gd name="T38" fmla="*/ 576 w 610"/>
              <a:gd name="T39" fmla="*/ 68 h 679"/>
              <a:gd name="T40" fmla="*/ 475 w 610"/>
              <a:gd name="T41" fmla="*/ 68 h 679"/>
              <a:gd name="T42" fmla="*/ 475 w 610"/>
              <a:gd name="T43" fmla="*/ 34 h 679"/>
              <a:gd name="T44" fmla="*/ 441 w 610"/>
              <a:gd name="T45" fmla="*/ 0 h 679"/>
              <a:gd name="T46" fmla="*/ 169 w 610"/>
              <a:gd name="T47" fmla="*/ 0 h 679"/>
              <a:gd name="T48" fmla="*/ 135 w 610"/>
              <a:gd name="T49" fmla="*/ 34 h 679"/>
              <a:gd name="T50" fmla="*/ 135 w 610"/>
              <a:gd name="T51" fmla="*/ 68 h 679"/>
              <a:gd name="T52" fmla="*/ 33 w 610"/>
              <a:gd name="T53" fmla="*/ 68 h 679"/>
              <a:gd name="T54" fmla="*/ 0 w 610"/>
              <a:gd name="T55" fmla="*/ 102 h 679"/>
              <a:gd name="T56" fmla="*/ 33 w 610"/>
              <a:gd name="T57" fmla="*/ 136 h 679"/>
              <a:gd name="T58" fmla="*/ 33 w 610"/>
              <a:gd name="T59" fmla="*/ 611 h 679"/>
              <a:gd name="T60" fmla="*/ 101 w 610"/>
              <a:gd name="T61" fmla="*/ 679 h 679"/>
              <a:gd name="T62" fmla="*/ 509 w 610"/>
              <a:gd name="T63" fmla="*/ 679 h 679"/>
              <a:gd name="T64" fmla="*/ 576 w 610"/>
              <a:gd name="T65" fmla="*/ 611 h 679"/>
              <a:gd name="T66" fmla="*/ 576 w 610"/>
              <a:gd name="T67" fmla="*/ 136 h 679"/>
              <a:gd name="T68" fmla="*/ 610 w 610"/>
              <a:gd name="T69" fmla="*/ 102 h 679"/>
              <a:gd name="T70" fmla="*/ 576 w 610"/>
              <a:gd name="T71" fmla="*/ 68 h 679"/>
              <a:gd name="T72" fmla="*/ 305 w 610"/>
              <a:gd name="T73" fmla="*/ 543 h 679"/>
              <a:gd name="T74" fmla="*/ 339 w 610"/>
              <a:gd name="T75" fmla="*/ 509 h 679"/>
              <a:gd name="T76" fmla="*/ 339 w 610"/>
              <a:gd name="T77" fmla="*/ 237 h 679"/>
              <a:gd name="T78" fmla="*/ 305 w 610"/>
              <a:gd name="T79" fmla="*/ 204 h 679"/>
              <a:gd name="T80" fmla="*/ 271 w 610"/>
              <a:gd name="T81" fmla="*/ 237 h 679"/>
              <a:gd name="T82" fmla="*/ 271 w 610"/>
              <a:gd name="T83" fmla="*/ 509 h 679"/>
              <a:gd name="T84" fmla="*/ 305 w 610"/>
              <a:gd name="T85" fmla="*/ 543 h 6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10" h="679">
                <a:moveTo>
                  <a:pt x="407" y="543"/>
                </a:moveTo>
                <a:cubicBezTo>
                  <a:pt x="425" y="543"/>
                  <a:pt x="441" y="528"/>
                  <a:pt x="441" y="509"/>
                </a:cubicBezTo>
                <a:lnTo>
                  <a:pt x="441" y="237"/>
                </a:lnTo>
                <a:cubicBezTo>
                  <a:pt x="441" y="219"/>
                  <a:pt x="425" y="204"/>
                  <a:pt x="407" y="204"/>
                </a:cubicBezTo>
                <a:cubicBezTo>
                  <a:pt x="388" y="204"/>
                  <a:pt x="373" y="219"/>
                  <a:pt x="373" y="237"/>
                </a:cubicBezTo>
                <a:lnTo>
                  <a:pt x="373" y="509"/>
                </a:lnTo>
                <a:cubicBezTo>
                  <a:pt x="373" y="528"/>
                  <a:pt x="388" y="543"/>
                  <a:pt x="407" y="543"/>
                </a:cubicBezTo>
                <a:close/>
                <a:moveTo>
                  <a:pt x="203" y="543"/>
                </a:moveTo>
                <a:cubicBezTo>
                  <a:pt x="222" y="543"/>
                  <a:pt x="237" y="528"/>
                  <a:pt x="237" y="509"/>
                </a:cubicBezTo>
                <a:lnTo>
                  <a:pt x="237" y="237"/>
                </a:lnTo>
                <a:cubicBezTo>
                  <a:pt x="237" y="219"/>
                  <a:pt x="222" y="204"/>
                  <a:pt x="203" y="204"/>
                </a:cubicBezTo>
                <a:cubicBezTo>
                  <a:pt x="184" y="204"/>
                  <a:pt x="169" y="219"/>
                  <a:pt x="169" y="237"/>
                </a:cubicBezTo>
                <a:lnTo>
                  <a:pt x="169" y="509"/>
                </a:lnTo>
                <a:cubicBezTo>
                  <a:pt x="169" y="528"/>
                  <a:pt x="184" y="543"/>
                  <a:pt x="203" y="543"/>
                </a:cubicBezTo>
                <a:close/>
                <a:moveTo>
                  <a:pt x="509" y="611"/>
                </a:moveTo>
                <a:lnTo>
                  <a:pt x="101" y="611"/>
                </a:lnTo>
                <a:lnTo>
                  <a:pt x="101" y="136"/>
                </a:lnTo>
                <a:lnTo>
                  <a:pt x="509" y="136"/>
                </a:lnTo>
                <a:lnTo>
                  <a:pt x="509" y="611"/>
                </a:lnTo>
                <a:close/>
                <a:moveTo>
                  <a:pt x="576" y="68"/>
                </a:moveTo>
                <a:lnTo>
                  <a:pt x="475" y="68"/>
                </a:lnTo>
                <a:lnTo>
                  <a:pt x="475" y="34"/>
                </a:lnTo>
                <a:cubicBezTo>
                  <a:pt x="475" y="15"/>
                  <a:pt x="459" y="0"/>
                  <a:pt x="441" y="0"/>
                </a:cubicBezTo>
                <a:lnTo>
                  <a:pt x="169" y="0"/>
                </a:lnTo>
                <a:cubicBezTo>
                  <a:pt x="150" y="0"/>
                  <a:pt x="135" y="15"/>
                  <a:pt x="135" y="34"/>
                </a:cubicBezTo>
                <a:lnTo>
                  <a:pt x="135" y="68"/>
                </a:lnTo>
                <a:lnTo>
                  <a:pt x="33" y="68"/>
                </a:lnTo>
                <a:cubicBezTo>
                  <a:pt x="15" y="68"/>
                  <a:pt x="0" y="83"/>
                  <a:pt x="0" y="102"/>
                </a:cubicBezTo>
                <a:cubicBezTo>
                  <a:pt x="0" y="120"/>
                  <a:pt x="15" y="136"/>
                  <a:pt x="33" y="136"/>
                </a:cubicBezTo>
                <a:lnTo>
                  <a:pt x="33" y="611"/>
                </a:lnTo>
                <a:cubicBezTo>
                  <a:pt x="33" y="648"/>
                  <a:pt x="64" y="679"/>
                  <a:pt x="101" y="679"/>
                </a:cubicBezTo>
                <a:lnTo>
                  <a:pt x="509" y="679"/>
                </a:lnTo>
                <a:cubicBezTo>
                  <a:pt x="546" y="679"/>
                  <a:pt x="576" y="648"/>
                  <a:pt x="576" y="611"/>
                </a:cubicBezTo>
                <a:lnTo>
                  <a:pt x="576" y="136"/>
                </a:lnTo>
                <a:cubicBezTo>
                  <a:pt x="595" y="136"/>
                  <a:pt x="610" y="120"/>
                  <a:pt x="610" y="102"/>
                </a:cubicBezTo>
                <a:cubicBezTo>
                  <a:pt x="610" y="83"/>
                  <a:pt x="595" y="68"/>
                  <a:pt x="576" y="68"/>
                </a:cubicBezTo>
                <a:close/>
                <a:moveTo>
                  <a:pt x="305" y="543"/>
                </a:moveTo>
                <a:cubicBezTo>
                  <a:pt x="324" y="543"/>
                  <a:pt x="339" y="528"/>
                  <a:pt x="339" y="509"/>
                </a:cubicBezTo>
                <a:lnTo>
                  <a:pt x="339" y="237"/>
                </a:lnTo>
                <a:cubicBezTo>
                  <a:pt x="339" y="219"/>
                  <a:pt x="324" y="204"/>
                  <a:pt x="305" y="204"/>
                </a:cubicBezTo>
                <a:cubicBezTo>
                  <a:pt x="286" y="204"/>
                  <a:pt x="271" y="219"/>
                  <a:pt x="271" y="237"/>
                </a:cubicBezTo>
                <a:lnTo>
                  <a:pt x="271" y="509"/>
                </a:lnTo>
                <a:cubicBezTo>
                  <a:pt x="271" y="528"/>
                  <a:pt x="286" y="543"/>
                  <a:pt x="305" y="5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6" name="Freeform 45"/>
          <p:cNvSpPr>
            <a:spLocks noEditPoints="1"/>
          </p:cNvSpPr>
          <p:nvPr/>
        </p:nvSpPr>
        <p:spPr bwMode="auto">
          <a:xfrm>
            <a:off x="8176265" y="8610604"/>
            <a:ext cx="330200" cy="368299"/>
          </a:xfrm>
          <a:custGeom>
            <a:avLst/>
            <a:gdLst>
              <a:gd name="T0" fmla="*/ 378 w 678"/>
              <a:gd name="T1" fmla="*/ 586 h 764"/>
              <a:gd name="T2" fmla="*/ 266 w 678"/>
              <a:gd name="T3" fmla="*/ 653 h 764"/>
              <a:gd name="T4" fmla="*/ 266 w 678"/>
              <a:gd name="T5" fmla="*/ 688 h 764"/>
              <a:gd name="T6" fmla="*/ 377 w 678"/>
              <a:gd name="T7" fmla="*/ 754 h 764"/>
              <a:gd name="T8" fmla="*/ 406 w 678"/>
              <a:gd name="T9" fmla="*/ 738 h 764"/>
              <a:gd name="T10" fmla="*/ 406 w 678"/>
              <a:gd name="T11" fmla="*/ 602 h 764"/>
              <a:gd name="T12" fmla="*/ 378 w 678"/>
              <a:gd name="T13" fmla="*/ 586 h 764"/>
              <a:gd name="T14" fmla="*/ 301 w 678"/>
              <a:gd name="T15" fmla="*/ 178 h 764"/>
              <a:gd name="T16" fmla="*/ 411 w 678"/>
              <a:gd name="T17" fmla="*/ 112 h 764"/>
              <a:gd name="T18" fmla="*/ 411 w 678"/>
              <a:gd name="T19" fmla="*/ 77 h 764"/>
              <a:gd name="T20" fmla="*/ 300 w 678"/>
              <a:gd name="T21" fmla="*/ 10 h 764"/>
              <a:gd name="T22" fmla="*/ 271 w 678"/>
              <a:gd name="T23" fmla="*/ 26 h 764"/>
              <a:gd name="T24" fmla="*/ 272 w 678"/>
              <a:gd name="T25" fmla="*/ 162 h 764"/>
              <a:gd name="T26" fmla="*/ 301 w 678"/>
              <a:gd name="T27" fmla="*/ 178 h 764"/>
              <a:gd name="T28" fmla="*/ 560 w 678"/>
              <a:gd name="T29" fmla="*/ 125 h 764"/>
              <a:gd name="T30" fmla="*/ 508 w 678"/>
              <a:gd name="T31" fmla="*/ 170 h 764"/>
              <a:gd name="T32" fmla="*/ 610 w 678"/>
              <a:gd name="T33" fmla="*/ 382 h 764"/>
              <a:gd name="T34" fmla="*/ 407 w 678"/>
              <a:gd name="T35" fmla="*/ 644 h 764"/>
              <a:gd name="T36" fmla="*/ 407 w 678"/>
              <a:gd name="T37" fmla="*/ 714 h 764"/>
              <a:gd name="T38" fmla="*/ 678 w 678"/>
              <a:gd name="T39" fmla="*/ 382 h 764"/>
              <a:gd name="T40" fmla="*/ 560 w 678"/>
              <a:gd name="T41" fmla="*/ 125 h 764"/>
              <a:gd name="T42" fmla="*/ 169 w 678"/>
              <a:gd name="T43" fmla="*/ 593 h 764"/>
              <a:gd name="T44" fmla="*/ 68 w 678"/>
              <a:gd name="T45" fmla="*/ 382 h 764"/>
              <a:gd name="T46" fmla="*/ 271 w 678"/>
              <a:gd name="T47" fmla="*/ 120 h 764"/>
              <a:gd name="T48" fmla="*/ 271 w 678"/>
              <a:gd name="T49" fmla="*/ 50 h 764"/>
              <a:gd name="T50" fmla="*/ 0 w 678"/>
              <a:gd name="T51" fmla="*/ 382 h 764"/>
              <a:gd name="T52" fmla="*/ 115 w 678"/>
              <a:gd name="T53" fmla="*/ 636 h 764"/>
              <a:gd name="T54" fmla="*/ 169 w 678"/>
              <a:gd name="T55" fmla="*/ 593 h 7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78" h="764">
                <a:moveTo>
                  <a:pt x="378" y="586"/>
                </a:moveTo>
                <a:lnTo>
                  <a:pt x="266" y="653"/>
                </a:lnTo>
                <a:cubicBezTo>
                  <a:pt x="250" y="663"/>
                  <a:pt x="250" y="679"/>
                  <a:pt x="266" y="688"/>
                </a:cubicBezTo>
                <a:lnTo>
                  <a:pt x="377" y="754"/>
                </a:lnTo>
                <a:cubicBezTo>
                  <a:pt x="393" y="764"/>
                  <a:pt x="406" y="757"/>
                  <a:pt x="406" y="738"/>
                </a:cubicBezTo>
                <a:lnTo>
                  <a:pt x="406" y="602"/>
                </a:lnTo>
                <a:cubicBezTo>
                  <a:pt x="406" y="584"/>
                  <a:pt x="394" y="576"/>
                  <a:pt x="378" y="586"/>
                </a:cubicBezTo>
                <a:close/>
                <a:moveTo>
                  <a:pt x="301" y="178"/>
                </a:moveTo>
                <a:lnTo>
                  <a:pt x="411" y="112"/>
                </a:lnTo>
                <a:cubicBezTo>
                  <a:pt x="427" y="103"/>
                  <a:pt x="427" y="87"/>
                  <a:pt x="411" y="77"/>
                </a:cubicBezTo>
                <a:lnTo>
                  <a:pt x="300" y="10"/>
                </a:lnTo>
                <a:cubicBezTo>
                  <a:pt x="284" y="0"/>
                  <a:pt x="271" y="8"/>
                  <a:pt x="271" y="26"/>
                </a:cubicBezTo>
                <a:lnTo>
                  <a:pt x="272" y="162"/>
                </a:lnTo>
                <a:cubicBezTo>
                  <a:pt x="272" y="181"/>
                  <a:pt x="285" y="188"/>
                  <a:pt x="301" y="178"/>
                </a:cubicBezTo>
                <a:close/>
                <a:moveTo>
                  <a:pt x="560" y="125"/>
                </a:moveTo>
                <a:cubicBezTo>
                  <a:pt x="525" y="94"/>
                  <a:pt x="474" y="145"/>
                  <a:pt x="508" y="170"/>
                </a:cubicBezTo>
                <a:cubicBezTo>
                  <a:pt x="570" y="220"/>
                  <a:pt x="610" y="296"/>
                  <a:pt x="610" y="382"/>
                </a:cubicBezTo>
                <a:cubicBezTo>
                  <a:pt x="610" y="508"/>
                  <a:pt x="523" y="614"/>
                  <a:pt x="407" y="644"/>
                </a:cubicBezTo>
                <a:lnTo>
                  <a:pt x="407" y="714"/>
                </a:lnTo>
                <a:cubicBezTo>
                  <a:pt x="561" y="683"/>
                  <a:pt x="678" y="546"/>
                  <a:pt x="678" y="382"/>
                </a:cubicBezTo>
                <a:cubicBezTo>
                  <a:pt x="678" y="279"/>
                  <a:pt x="632" y="187"/>
                  <a:pt x="560" y="125"/>
                </a:cubicBezTo>
                <a:close/>
                <a:moveTo>
                  <a:pt x="169" y="593"/>
                </a:moveTo>
                <a:cubicBezTo>
                  <a:pt x="107" y="544"/>
                  <a:pt x="68" y="467"/>
                  <a:pt x="68" y="382"/>
                </a:cubicBezTo>
                <a:cubicBezTo>
                  <a:pt x="68" y="256"/>
                  <a:pt x="154" y="150"/>
                  <a:pt x="271" y="120"/>
                </a:cubicBezTo>
                <a:lnTo>
                  <a:pt x="271" y="50"/>
                </a:lnTo>
                <a:cubicBezTo>
                  <a:pt x="116" y="81"/>
                  <a:pt x="0" y="218"/>
                  <a:pt x="0" y="382"/>
                </a:cubicBezTo>
                <a:cubicBezTo>
                  <a:pt x="0" y="483"/>
                  <a:pt x="44" y="574"/>
                  <a:pt x="115" y="636"/>
                </a:cubicBezTo>
                <a:cubicBezTo>
                  <a:pt x="169" y="687"/>
                  <a:pt x="203" y="619"/>
                  <a:pt x="169" y="5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7" name="Freeform 46"/>
          <p:cNvSpPr>
            <a:spLocks/>
          </p:cNvSpPr>
          <p:nvPr/>
        </p:nvSpPr>
        <p:spPr bwMode="auto">
          <a:xfrm>
            <a:off x="11998961" y="4607564"/>
            <a:ext cx="312421" cy="309880"/>
          </a:xfrm>
          <a:custGeom>
            <a:avLst/>
            <a:gdLst>
              <a:gd name="T0" fmla="*/ 563 w 644"/>
              <a:gd name="T1" fmla="*/ 161 h 643"/>
              <a:gd name="T2" fmla="*/ 484 w 644"/>
              <a:gd name="T3" fmla="*/ 161 h 643"/>
              <a:gd name="T4" fmla="*/ 563 w 644"/>
              <a:gd name="T5" fmla="*/ 80 h 643"/>
              <a:gd name="T6" fmla="*/ 484 w 644"/>
              <a:gd name="T7" fmla="*/ 0 h 643"/>
              <a:gd name="T8" fmla="*/ 372 w 644"/>
              <a:gd name="T9" fmla="*/ 0 h 643"/>
              <a:gd name="T10" fmla="*/ 453 w 644"/>
              <a:gd name="T11" fmla="*/ 80 h 643"/>
              <a:gd name="T12" fmla="*/ 370 w 644"/>
              <a:gd name="T13" fmla="*/ 161 h 643"/>
              <a:gd name="T14" fmla="*/ 275 w 644"/>
              <a:gd name="T15" fmla="*/ 161 h 643"/>
              <a:gd name="T16" fmla="*/ 357 w 644"/>
              <a:gd name="T17" fmla="*/ 80 h 643"/>
              <a:gd name="T18" fmla="*/ 276 w 644"/>
              <a:gd name="T19" fmla="*/ 0 h 643"/>
              <a:gd name="T20" fmla="*/ 163 w 644"/>
              <a:gd name="T21" fmla="*/ 0 h 643"/>
              <a:gd name="T22" fmla="*/ 243 w 644"/>
              <a:gd name="T23" fmla="*/ 80 h 643"/>
              <a:gd name="T24" fmla="*/ 161 w 644"/>
              <a:gd name="T25" fmla="*/ 161 h 643"/>
              <a:gd name="T26" fmla="*/ 80 w 644"/>
              <a:gd name="T27" fmla="*/ 161 h 643"/>
              <a:gd name="T28" fmla="*/ 162 w 644"/>
              <a:gd name="T29" fmla="*/ 80 h 643"/>
              <a:gd name="T30" fmla="*/ 81 w 644"/>
              <a:gd name="T31" fmla="*/ 0 h 643"/>
              <a:gd name="T32" fmla="*/ 0 w 644"/>
              <a:gd name="T33" fmla="*/ 0 h 643"/>
              <a:gd name="T34" fmla="*/ 0 w 644"/>
              <a:gd name="T35" fmla="*/ 643 h 643"/>
              <a:gd name="T36" fmla="*/ 644 w 644"/>
              <a:gd name="T37" fmla="*/ 643 h 643"/>
              <a:gd name="T38" fmla="*/ 644 w 644"/>
              <a:gd name="T39" fmla="*/ 0 h 643"/>
              <a:gd name="T40" fmla="*/ 565 w 644"/>
              <a:gd name="T41" fmla="*/ 0 h 643"/>
              <a:gd name="T42" fmla="*/ 644 w 644"/>
              <a:gd name="T43" fmla="*/ 80 h 643"/>
              <a:gd name="T44" fmla="*/ 563 w 644"/>
              <a:gd name="T45" fmla="*/ 161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44" h="643">
                <a:moveTo>
                  <a:pt x="563" y="161"/>
                </a:moveTo>
                <a:lnTo>
                  <a:pt x="484" y="161"/>
                </a:lnTo>
                <a:lnTo>
                  <a:pt x="563" y="80"/>
                </a:lnTo>
                <a:lnTo>
                  <a:pt x="484" y="0"/>
                </a:lnTo>
                <a:lnTo>
                  <a:pt x="372" y="0"/>
                </a:lnTo>
                <a:lnTo>
                  <a:pt x="453" y="80"/>
                </a:lnTo>
                <a:lnTo>
                  <a:pt x="370" y="161"/>
                </a:lnTo>
                <a:lnTo>
                  <a:pt x="275" y="161"/>
                </a:lnTo>
                <a:lnTo>
                  <a:pt x="357" y="80"/>
                </a:lnTo>
                <a:lnTo>
                  <a:pt x="276" y="0"/>
                </a:lnTo>
                <a:lnTo>
                  <a:pt x="163" y="0"/>
                </a:lnTo>
                <a:lnTo>
                  <a:pt x="243" y="80"/>
                </a:lnTo>
                <a:lnTo>
                  <a:pt x="161" y="161"/>
                </a:lnTo>
                <a:lnTo>
                  <a:pt x="80" y="161"/>
                </a:lnTo>
                <a:lnTo>
                  <a:pt x="162" y="80"/>
                </a:lnTo>
                <a:lnTo>
                  <a:pt x="81" y="0"/>
                </a:lnTo>
                <a:lnTo>
                  <a:pt x="0" y="0"/>
                </a:lnTo>
                <a:lnTo>
                  <a:pt x="0" y="643"/>
                </a:lnTo>
                <a:lnTo>
                  <a:pt x="644" y="643"/>
                </a:lnTo>
                <a:lnTo>
                  <a:pt x="644" y="0"/>
                </a:lnTo>
                <a:lnTo>
                  <a:pt x="565" y="0"/>
                </a:lnTo>
                <a:lnTo>
                  <a:pt x="644" y="80"/>
                </a:lnTo>
                <a:lnTo>
                  <a:pt x="563" y="1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8" name="Freeform 47"/>
          <p:cNvSpPr>
            <a:spLocks noEditPoints="1"/>
          </p:cNvSpPr>
          <p:nvPr/>
        </p:nvSpPr>
        <p:spPr bwMode="auto">
          <a:xfrm>
            <a:off x="4640583" y="2377443"/>
            <a:ext cx="165099" cy="368299"/>
          </a:xfrm>
          <a:custGeom>
            <a:avLst/>
            <a:gdLst>
              <a:gd name="T0" fmla="*/ 169 w 341"/>
              <a:gd name="T1" fmla="*/ 0 h 763"/>
              <a:gd name="T2" fmla="*/ 234 w 341"/>
              <a:gd name="T3" fmla="*/ 64 h 763"/>
              <a:gd name="T4" fmla="*/ 169 w 341"/>
              <a:gd name="T5" fmla="*/ 129 h 763"/>
              <a:gd name="T6" fmla="*/ 105 w 341"/>
              <a:gd name="T7" fmla="*/ 64 h 763"/>
              <a:gd name="T8" fmla="*/ 169 w 341"/>
              <a:gd name="T9" fmla="*/ 0 h 763"/>
              <a:gd name="T10" fmla="*/ 192 w 341"/>
              <a:gd name="T11" fmla="*/ 144 h 763"/>
              <a:gd name="T12" fmla="*/ 142 w 341"/>
              <a:gd name="T13" fmla="*/ 145 h 763"/>
              <a:gd name="T14" fmla="*/ 10 w 341"/>
              <a:gd name="T15" fmla="*/ 376 h 763"/>
              <a:gd name="T16" fmla="*/ 74 w 341"/>
              <a:gd name="T17" fmla="*/ 376 h 763"/>
              <a:gd name="T18" fmla="*/ 91 w 341"/>
              <a:gd name="T19" fmla="*/ 252 h 763"/>
              <a:gd name="T20" fmla="*/ 91 w 341"/>
              <a:gd name="T21" fmla="*/ 387 h 763"/>
              <a:gd name="T22" fmla="*/ 91 w 341"/>
              <a:gd name="T23" fmla="*/ 392 h 763"/>
              <a:gd name="T24" fmla="*/ 91 w 341"/>
              <a:gd name="T25" fmla="*/ 394 h 763"/>
              <a:gd name="T26" fmla="*/ 86 w 341"/>
              <a:gd name="T27" fmla="*/ 715 h 763"/>
              <a:gd name="T28" fmla="*/ 160 w 341"/>
              <a:gd name="T29" fmla="*/ 715 h 763"/>
              <a:gd name="T30" fmla="*/ 164 w 341"/>
              <a:gd name="T31" fmla="*/ 464 h 763"/>
              <a:gd name="T32" fmla="*/ 175 w 341"/>
              <a:gd name="T33" fmla="*/ 464 h 763"/>
              <a:gd name="T34" fmla="*/ 179 w 341"/>
              <a:gd name="T35" fmla="*/ 715 h 763"/>
              <a:gd name="T36" fmla="*/ 253 w 341"/>
              <a:gd name="T37" fmla="*/ 715 h 763"/>
              <a:gd name="T38" fmla="*/ 249 w 341"/>
              <a:gd name="T39" fmla="*/ 394 h 763"/>
              <a:gd name="T40" fmla="*/ 247 w 341"/>
              <a:gd name="T41" fmla="*/ 385 h 763"/>
              <a:gd name="T42" fmla="*/ 246 w 341"/>
              <a:gd name="T43" fmla="*/ 245 h 763"/>
              <a:gd name="T44" fmla="*/ 266 w 341"/>
              <a:gd name="T45" fmla="*/ 376 h 763"/>
              <a:gd name="T46" fmla="*/ 331 w 341"/>
              <a:gd name="T47" fmla="*/ 376 h 763"/>
              <a:gd name="T48" fmla="*/ 192 w 341"/>
              <a:gd name="T49" fmla="*/ 144 h 7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341" h="763">
                <a:moveTo>
                  <a:pt x="169" y="0"/>
                </a:moveTo>
                <a:cubicBezTo>
                  <a:pt x="205" y="0"/>
                  <a:pt x="234" y="29"/>
                  <a:pt x="234" y="64"/>
                </a:cubicBezTo>
                <a:cubicBezTo>
                  <a:pt x="234" y="100"/>
                  <a:pt x="205" y="129"/>
                  <a:pt x="169" y="129"/>
                </a:cubicBezTo>
                <a:cubicBezTo>
                  <a:pt x="133" y="129"/>
                  <a:pt x="105" y="100"/>
                  <a:pt x="105" y="64"/>
                </a:cubicBezTo>
                <a:cubicBezTo>
                  <a:pt x="105" y="29"/>
                  <a:pt x="133" y="0"/>
                  <a:pt x="169" y="0"/>
                </a:cubicBezTo>
                <a:close/>
                <a:moveTo>
                  <a:pt x="192" y="144"/>
                </a:moveTo>
                <a:cubicBezTo>
                  <a:pt x="176" y="141"/>
                  <a:pt x="158" y="141"/>
                  <a:pt x="142" y="145"/>
                </a:cubicBezTo>
                <a:cubicBezTo>
                  <a:pt x="35" y="157"/>
                  <a:pt x="0" y="281"/>
                  <a:pt x="10" y="376"/>
                </a:cubicBezTo>
                <a:cubicBezTo>
                  <a:pt x="14" y="417"/>
                  <a:pt x="79" y="417"/>
                  <a:pt x="74" y="376"/>
                </a:cubicBezTo>
                <a:cubicBezTo>
                  <a:pt x="71" y="342"/>
                  <a:pt x="72" y="289"/>
                  <a:pt x="91" y="252"/>
                </a:cubicBezTo>
                <a:cubicBezTo>
                  <a:pt x="91" y="297"/>
                  <a:pt x="91" y="342"/>
                  <a:pt x="91" y="387"/>
                </a:cubicBezTo>
                <a:cubicBezTo>
                  <a:pt x="91" y="389"/>
                  <a:pt x="91" y="390"/>
                  <a:pt x="91" y="392"/>
                </a:cubicBezTo>
                <a:cubicBezTo>
                  <a:pt x="91" y="393"/>
                  <a:pt x="91" y="393"/>
                  <a:pt x="91" y="394"/>
                </a:cubicBezTo>
                <a:cubicBezTo>
                  <a:pt x="91" y="501"/>
                  <a:pt x="91" y="608"/>
                  <a:pt x="86" y="715"/>
                </a:cubicBezTo>
                <a:cubicBezTo>
                  <a:pt x="84" y="763"/>
                  <a:pt x="158" y="763"/>
                  <a:pt x="160" y="715"/>
                </a:cubicBezTo>
                <a:cubicBezTo>
                  <a:pt x="163" y="631"/>
                  <a:pt x="164" y="547"/>
                  <a:pt x="164" y="464"/>
                </a:cubicBezTo>
                <a:cubicBezTo>
                  <a:pt x="168" y="464"/>
                  <a:pt x="171" y="464"/>
                  <a:pt x="175" y="464"/>
                </a:cubicBezTo>
                <a:cubicBezTo>
                  <a:pt x="175" y="547"/>
                  <a:pt x="176" y="631"/>
                  <a:pt x="179" y="715"/>
                </a:cubicBezTo>
                <a:cubicBezTo>
                  <a:pt x="181" y="763"/>
                  <a:pt x="255" y="763"/>
                  <a:pt x="253" y="715"/>
                </a:cubicBezTo>
                <a:cubicBezTo>
                  <a:pt x="249" y="608"/>
                  <a:pt x="249" y="501"/>
                  <a:pt x="249" y="394"/>
                </a:cubicBezTo>
                <a:cubicBezTo>
                  <a:pt x="249" y="391"/>
                  <a:pt x="248" y="388"/>
                  <a:pt x="247" y="385"/>
                </a:cubicBezTo>
                <a:cubicBezTo>
                  <a:pt x="247" y="338"/>
                  <a:pt x="246" y="292"/>
                  <a:pt x="246" y="245"/>
                </a:cubicBezTo>
                <a:cubicBezTo>
                  <a:pt x="268" y="283"/>
                  <a:pt x="270" y="339"/>
                  <a:pt x="266" y="376"/>
                </a:cubicBezTo>
                <a:cubicBezTo>
                  <a:pt x="262" y="417"/>
                  <a:pt x="326" y="417"/>
                  <a:pt x="331" y="376"/>
                </a:cubicBezTo>
                <a:cubicBezTo>
                  <a:pt x="341" y="279"/>
                  <a:pt x="304" y="152"/>
                  <a:pt x="192" y="1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49" name="Freeform 48"/>
          <p:cNvSpPr>
            <a:spLocks noEditPoints="1"/>
          </p:cNvSpPr>
          <p:nvPr/>
        </p:nvSpPr>
        <p:spPr bwMode="auto">
          <a:xfrm>
            <a:off x="7490463" y="8633463"/>
            <a:ext cx="368299" cy="322579"/>
          </a:xfrm>
          <a:custGeom>
            <a:avLst/>
            <a:gdLst>
              <a:gd name="T0" fmla="*/ 725 w 765"/>
              <a:gd name="T1" fmla="*/ 514 h 666"/>
              <a:gd name="T2" fmla="*/ 242 w 765"/>
              <a:gd name="T3" fmla="*/ 514 h 666"/>
              <a:gd name="T4" fmla="*/ 202 w 765"/>
              <a:gd name="T5" fmla="*/ 555 h 666"/>
              <a:gd name="T6" fmla="*/ 202 w 765"/>
              <a:gd name="T7" fmla="*/ 595 h 666"/>
              <a:gd name="T8" fmla="*/ 242 w 765"/>
              <a:gd name="T9" fmla="*/ 635 h 666"/>
              <a:gd name="T10" fmla="*/ 725 w 765"/>
              <a:gd name="T11" fmla="*/ 635 h 666"/>
              <a:gd name="T12" fmla="*/ 765 w 765"/>
              <a:gd name="T13" fmla="*/ 595 h 666"/>
              <a:gd name="T14" fmla="*/ 765 w 765"/>
              <a:gd name="T15" fmla="*/ 555 h 666"/>
              <a:gd name="T16" fmla="*/ 725 w 765"/>
              <a:gd name="T17" fmla="*/ 514 h 666"/>
              <a:gd name="T18" fmla="*/ 127 w 765"/>
              <a:gd name="T19" fmla="*/ 553 h 666"/>
              <a:gd name="T20" fmla="*/ 35 w 765"/>
              <a:gd name="T21" fmla="*/ 495 h 666"/>
              <a:gd name="T22" fmla="*/ 0 w 765"/>
              <a:gd name="T23" fmla="*/ 514 h 666"/>
              <a:gd name="T24" fmla="*/ 0 w 765"/>
              <a:gd name="T25" fmla="*/ 635 h 666"/>
              <a:gd name="T26" fmla="*/ 35 w 765"/>
              <a:gd name="T27" fmla="*/ 654 h 666"/>
              <a:gd name="T28" fmla="*/ 127 w 765"/>
              <a:gd name="T29" fmla="*/ 596 h 666"/>
              <a:gd name="T30" fmla="*/ 127 w 765"/>
              <a:gd name="T31" fmla="*/ 553 h 666"/>
              <a:gd name="T32" fmla="*/ 725 w 765"/>
              <a:gd name="T33" fmla="*/ 273 h 666"/>
              <a:gd name="T34" fmla="*/ 242 w 765"/>
              <a:gd name="T35" fmla="*/ 273 h 666"/>
              <a:gd name="T36" fmla="*/ 202 w 765"/>
              <a:gd name="T37" fmla="*/ 313 h 666"/>
              <a:gd name="T38" fmla="*/ 202 w 765"/>
              <a:gd name="T39" fmla="*/ 353 h 666"/>
              <a:gd name="T40" fmla="*/ 242 w 765"/>
              <a:gd name="T41" fmla="*/ 394 h 666"/>
              <a:gd name="T42" fmla="*/ 725 w 765"/>
              <a:gd name="T43" fmla="*/ 394 h 666"/>
              <a:gd name="T44" fmla="*/ 765 w 765"/>
              <a:gd name="T45" fmla="*/ 353 h 666"/>
              <a:gd name="T46" fmla="*/ 765 w 765"/>
              <a:gd name="T47" fmla="*/ 313 h 666"/>
              <a:gd name="T48" fmla="*/ 725 w 765"/>
              <a:gd name="T49" fmla="*/ 273 h 666"/>
              <a:gd name="T50" fmla="*/ 35 w 765"/>
              <a:gd name="T51" fmla="*/ 412 h 666"/>
              <a:gd name="T52" fmla="*/ 127 w 765"/>
              <a:gd name="T53" fmla="*/ 354 h 666"/>
              <a:gd name="T54" fmla="*/ 126 w 765"/>
              <a:gd name="T55" fmla="*/ 315 h 666"/>
              <a:gd name="T56" fmla="*/ 37 w 765"/>
              <a:gd name="T57" fmla="*/ 271 h 666"/>
              <a:gd name="T58" fmla="*/ 0 w 765"/>
              <a:gd name="T59" fmla="*/ 293 h 666"/>
              <a:gd name="T60" fmla="*/ 0 w 765"/>
              <a:gd name="T61" fmla="*/ 394 h 666"/>
              <a:gd name="T62" fmla="*/ 35 w 765"/>
              <a:gd name="T63" fmla="*/ 412 h 666"/>
              <a:gd name="T64" fmla="*/ 725 w 765"/>
              <a:gd name="T65" fmla="*/ 31 h 666"/>
              <a:gd name="T66" fmla="*/ 242 w 765"/>
              <a:gd name="T67" fmla="*/ 31 h 666"/>
              <a:gd name="T68" fmla="*/ 202 w 765"/>
              <a:gd name="T69" fmla="*/ 71 h 666"/>
              <a:gd name="T70" fmla="*/ 202 w 765"/>
              <a:gd name="T71" fmla="*/ 112 h 666"/>
              <a:gd name="T72" fmla="*/ 242 w 765"/>
              <a:gd name="T73" fmla="*/ 152 h 666"/>
              <a:gd name="T74" fmla="*/ 725 w 765"/>
              <a:gd name="T75" fmla="*/ 152 h 666"/>
              <a:gd name="T76" fmla="*/ 765 w 765"/>
              <a:gd name="T77" fmla="*/ 112 h 666"/>
              <a:gd name="T78" fmla="*/ 765 w 765"/>
              <a:gd name="T79" fmla="*/ 71 h 666"/>
              <a:gd name="T80" fmla="*/ 725 w 765"/>
              <a:gd name="T81" fmla="*/ 31 h 666"/>
              <a:gd name="T82" fmla="*/ 127 w 765"/>
              <a:gd name="T83" fmla="*/ 70 h 666"/>
              <a:gd name="T84" fmla="*/ 35 w 765"/>
              <a:gd name="T85" fmla="*/ 12 h 666"/>
              <a:gd name="T86" fmla="*/ 0 w 765"/>
              <a:gd name="T87" fmla="*/ 31 h 666"/>
              <a:gd name="T88" fmla="*/ 0 w 765"/>
              <a:gd name="T89" fmla="*/ 152 h 666"/>
              <a:gd name="T90" fmla="*/ 35 w 765"/>
              <a:gd name="T91" fmla="*/ 171 h 666"/>
              <a:gd name="T92" fmla="*/ 127 w 765"/>
              <a:gd name="T93" fmla="*/ 113 h 666"/>
              <a:gd name="T94" fmla="*/ 127 w 765"/>
              <a:gd name="T95" fmla="*/ 7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65" h="666">
                <a:moveTo>
                  <a:pt x="725" y="514"/>
                </a:moveTo>
                <a:lnTo>
                  <a:pt x="242" y="514"/>
                </a:lnTo>
                <a:cubicBezTo>
                  <a:pt x="220" y="514"/>
                  <a:pt x="202" y="532"/>
                  <a:pt x="202" y="555"/>
                </a:cubicBezTo>
                <a:lnTo>
                  <a:pt x="202" y="595"/>
                </a:lnTo>
                <a:cubicBezTo>
                  <a:pt x="202" y="617"/>
                  <a:pt x="220" y="635"/>
                  <a:pt x="242" y="635"/>
                </a:cubicBezTo>
                <a:lnTo>
                  <a:pt x="725" y="635"/>
                </a:lnTo>
                <a:cubicBezTo>
                  <a:pt x="747" y="635"/>
                  <a:pt x="765" y="617"/>
                  <a:pt x="765" y="595"/>
                </a:cubicBezTo>
                <a:lnTo>
                  <a:pt x="765" y="555"/>
                </a:lnTo>
                <a:cubicBezTo>
                  <a:pt x="765" y="532"/>
                  <a:pt x="747" y="514"/>
                  <a:pt x="725" y="514"/>
                </a:cubicBezTo>
                <a:close/>
                <a:moveTo>
                  <a:pt x="127" y="553"/>
                </a:moveTo>
                <a:lnTo>
                  <a:pt x="35" y="495"/>
                </a:lnTo>
                <a:cubicBezTo>
                  <a:pt x="16" y="484"/>
                  <a:pt x="0" y="492"/>
                  <a:pt x="0" y="514"/>
                </a:cubicBezTo>
                <a:lnTo>
                  <a:pt x="0" y="635"/>
                </a:lnTo>
                <a:cubicBezTo>
                  <a:pt x="0" y="657"/>
                  <a:pt x="16" y="666"/>
                  <a:pt x="35" y="654"/>
                </a:cubicBezTo>
                <a:lnTo>
                  <a:pt x="127" y="596"/>
                </a:lnTo>
                <a:cubicBezTo>
                  <a:pt x="146" y="584"/>
                  <a:pt x="146" y="565"/>
                  <a:pt x="127" y="553"/>
                </a:cubicBezTo>
                <a:close/>
                <a:moveTo>
                  <a:pt x="725" y="273"/>
                </a:moveTo>
                <a:lnTo>
                  <a:pt x="242" y="273"/>
                </a:lnTo>
                <a:cubicBezTo>
                  <a:pt x="220" y="273"/>
                  <a:pt x="202" y="291"/>
                  <a:pt x="202" y="313"/>
                </a:cubicBezTo>
                <a:lnTo>
                  <a:pt x="202" y="353"/>
                </a:lnTo>
                <a:cubicBezTo>
                  <a:pt x="202" y="375"/>
                  <a:pt x="220" y="394"/>
                  <a:pt x="242" y="394"/>
                </a:cubicBezTo>
                <a:lnTo>
                  <a:pt x="725" y="394"/>
                </a:lnTo>
                <a:cubicBezTo>
                  <a:pt x="747" y="394"/>
                  <a:pt x="765" y="375"/>
                  <a:pt x="765" y="353"/>
                </a:cubicBezTo>
                <a:lnTo>
                  <a:pt x="765" y="313"/>
                </a:lnTo>
                <a:cubicBezTo>
                  <a:pt x="765" y="291"/>
                  <a:pt x="747" y="273"/>
                  <a:pt x="725" y="273"/>
                </a:cubicBezTo>
                <a:close/>
                <a:moveTo>
                  <a:pt x="35" y="412"/>
                </a:moveTo>
                <a:lnTo>
                  <a:pt x="127" y="354"/>
                </a:lnTo>
                <a:cubicBezTo>
                  <a:pt x="146" y="343"/>
                  <a:pt x="145" y="325"/>
                  <a:pt x="126" y="315"/>
                </a:cubicBezTo>
                <a:lnTo>
                  <a:pt x="37" y="271"/>
                </a:lnTo>
                <a:cubicBezTo>
                  <a:pt x="17" y="261"/>
                  <a:pt x="0" y="271"/>
                  <a:pt x="0" y="293"/>
                </a:cubicBezTo>
                <a:lnTo>
                  <a:pt x="0" y="394"/>
                </a:lnTo>
                <a:cubicBezTo>
                  <a:pt x="0" y="416"/>
                  <a:pt x="16" y="424"/>
                  <a:pt x="35" y="412"/>
                </a:cubicBezTo>
                <a:close/>
                <a:moveTo>
                  <a:pt x="725" y="31"/>
                </a:moveTo>
                <a:lnTo>
                  <a:pt x="242" y="31"/>
                </a:lnTo>
                <a:cubicBezTo>
                  <a:pt x="220" y="31"/>
                  <a:pt x="202" y="49"/>
                  <a:pt x="202" y="71"/>
                </a:cubicBezTo>
                <a:lnTo>
                  <a:pt x="202" y="112"/>
                </a:lnTo>
                <a:cubicBezTo>
                  <a:pt x="202" y="134"/>
                  <a:pt x="220" y="152"/>
                  <a:pt x="242" y="152"/>
                </a:cubicBezTo>
                <a:lnTo>
                  <a:pt x="725" y="152"/>
                </a:lnTo>
                <a:cubicBezTo>
                  <a:pt x="747" y="152"/>
                  <a:pt x="765" y="134"/>
                  <a:pt x="765" y="112"/>
                </a:cubicBezTo>
                <a:lnTo>
                  <a:pt x="765" y="71"/>
                </a:lnTo>
                <a:cubicBezTo>
                  <a:pt x="765" y="49"/>
                  <a:pt x="747" y="31"/>
                  <a:pt x="725" y="31"/>
                </a:cubicBezTo>
                <a:close/>
                <a:moveTo>
                  <a:pt x="127" y="70"/>
                </a:moveTo>
                <a:lnTo>
                  <a:pt x="35" y="12"/>
                </a:lnTo>
                <a:cubicBezTo>
                  <a:pt x="16" y="0"/>
                  <a:pt x="0" y="9"/>
                  <a:pt x="0" y="31"/>
                </a:cubicBezTo>
                <a:lnTo>
                  <a:pt x="0" y="152"/>
                </a:lnTo>
                <a:cubicBezTo>
                  <a:pt x="0" y="174"/>
                  <a:pt x="16" y="183"/>
                  <a:pt x="35" y="171"/>
                </a:cubicBezTo>
                <a:lnTo>
                  <a:pt x="127" y="113"/>
                </a:lnTo>
                <a:cubicBezTo>
                  <a:pt x="146" y="101"/>
                  <a:pt x="146" y="82"/>
                  <a:pt x="127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0" name="Freeform 49"/>
          <p:cNvSpPr>
            <a:spLocks noEditPoints="1"/>
          </p:cNvSpPr>
          <p:nvPr/>
        </p:nvSpPr>
        <p:spPr bwMode="auto">
          <a:xfrm>
            <a:off x="5179062" y="2887983"/>
            <a:ext cx="327659" cy="312421"/>
          </a:xfrm>
          <a:custGeom>
            <a:avLst/>
            <a:gdLst>
              <a:gd name="T0" fmla="*/ 422 w 675"/>
              <a:gd name="T1" fmla="*/ 470 h 647"/>
              <a:gd name="T2" fmla="*/ 422 w 675"/>
              <a:gd name="T3" fmla="*/ 506 h 647"/>
              <a:gd name="T4" fmla="*/ 450 w 675"/>
              <a:gd name="T5" fmla="*/ 534 h 647"/>
              <a:gd name="T6" fmla="*/ 478 w 675"/>
              <a:gd name="T7" fmla="*/ 506 h 647"/>
              <a:gd name="T8" fmla="*/ 478 w 675"/>
              <a:gd name="T9" fmla="*/ 470 h 647"/>
              <a:gd name="T10" fmla="*/ 506 w 675"/>
              <a:gd name="T11" fmla="*/ 422 h 647"/>
              <a:gd name="T12" fmla="*/ 450 w 675"/>
              <a:gd name="T13" fmla="*/ 366 h 647"/>
              <a:gd name="T14" fmla="*/ 394 w 675"/>
              <a:gd name="T15" fmla="*/ 422 h 647"/>
              <a:gd name="T16" fmla="*/ 422 w 675"/>
              <a:gd name="T17" fmla="*/ 470 h 647"/>
              <a:gd name="T18" fmla="*/ 619 w 675"/>
              <a:gd name="T19" fmla="*/ 590 h 647"/>
              <a:gd name="T20" fmla="*/ 281 w 675"/>
              <a:gd name="T21" fmla="*/ 590 h 647"/>
              <a:gd name="T22" fmla="*/ 281 w 675"/>
              <a:gd name="T23" fmla="*/ 309 h 647"/>
              <a:gd name="T24" fmla="*/ 619 w 675"/>
              <a:gd name="T25" fmla="*/ 309 h 647"/>
              <a:gd name="T26" fmla="*/ 619 w 675"/>
              <a:gd name="T27" fmla="*/ 590 h 647"/>
              <a:gd name="T28" fmla="*/ 619 w 675"/>
              <a:gd name="T29" fmla="*/ 253 h 647"/>
              <a:gd name="T30" fmla="*/ 338 w 675"/>
              <a:gd name="T31" fmla="*/ 253 h 647"/>
              <a:gd name="T32" fmla="*/ 338 w 675"/>
              <a:gd name="T33" fmla="*/ 169 h 647"/>
              <a:gd name="T34" fmla="*/ 169 w 675"/>
              <a:gd name="T35" fmla="*/ 0 h 647"/>
              <a:gd name="T36" fmla="*/ 0 w 675"/>
              <a:gd name="T37" fmla="*/ 169 h 647"/>
              <a:gd name="T38" fmla="*/ 0 w 675"/>
              <a:gd name="T39" fmla="*/ 281 h 647"/>
              <a:gd name="T40" fmla="*/ 28 w 675"/>
              <a:gd name="T41" fmla="*/ 309 h 647"/>
              <a:gd name="T42" fmla="*/ 56 w 675"/>
              <a:gd name="T43" fmla="*/ 281 h 647"/>
              <a:gd name="T44" fmla="*/ 56 w 675"/>
              <a:gd name="T45" fmla="*/ 169 h 647"/>
              <a:gd name="T46" fmla="*/ 169 w 675"/>
              <a:gd name="T47" fmla="*/ 56 h 647"/>
              <a:gd name="T48" fmla="*/ 281 w 675"/>
              <a:gd name="T49" fmla="*/ 169 h 647"/>
              <a:gd name="T50" fmla="*/ 281 w 675"/>
              <a:gd name="T51" fmla="*/ 253 h 647"/>
              <a:gd name="T52" fmla="*/ 225 w 675"/>
              <a:gd name="T53" fmla="*/ 309 h 647"/>
              <a:gd name="T54" fmla="*/ 225 w 675"/>
              <a:gd name="T55" fmla="*/ 590 h 647"/>
              <a:gd name="T56" fmla="*/ 281 w 675"/>
              <a:gd name="T57" fmla="*/ 647 h 647"/>
              <a:gd name="T58" fmla="*/ 619 w 675"/>
              <a:gd name="T59" fmla="*/ 647 h 647"/>
              <a:gd name="T60" fmla="*/ 675 w 675"/>
              <a:gd name="T61" fmla="*/ 590 h 647"/>
              <a:gd name="T62" fmla="*/ 675 w 675"/>
              <a:gd name="T63" fmla="*/ 309 h 647"/>
              <a:gd name="T64" fmla="*/ 619 w 675"/>
              <a:gd name="T65" fmla="*/ 253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75" h="647">
                <a:moveTo>
                  <a:pt x="422" y="470"/>
                </a:moveTo>
                <a:lnTo>
                  <a:pt x="422" y="506"/>
                </a:lnTo>
                <a:cubicBezTo>
                  <a:pt x="422" y="522"/>
                  <a:pt x="434" y="534"/>
                  <a:pt x="450" y="534"/>
                </a:cubicBezTo>
                <a:cubicBezTo>
                  <a:pt x="466" y="534"/>
                  <a:pt x="478" y="522"/>
                  <a:pt x="478" y="506"/>
                </a:cubicBezTo>
                <a:lnTo>
                  <a:pt x="478" y="470"/>
                </a:lnTo>
                <a:cubicBezTo>
                  <a:pt x="495" y="460"/>
                  <a:pt x="506" y="443"/>
                  <a:pt x="506" y="422"/>
                </a:cubicBezTo>
                <a:cubicBezTo>
                  <a:pt x="506" y="391"/>
                  <a:pt x="481" y="366"/>
                  <a:pt x="450" y="366"/>
                </a:cubicBezTo>
                <a:cubicBezTo>
                  <a:pt x="419" y="366"/>
                  <a:pt x="394" y="391"/>
                  <a:pt x="394" y="422"/>
                </a:cubicBezTo>
                <a:cubicBezTo>
                  <a:pt x="394" y="443"/>
                  <a:pt x="405" y="460"/>
                  <a:pt x="422" y="470"/>
                </a:cubicBezTo>
                <a:close/>
                <a:moveTo>
                  <a:pt x="619" y="590"/>
                </a:moveTo>
                <a:lnTo>
                  <a:pt x="281" y="590"/>
                </a:lnTo>
                <a:lnTo>
                  <a:pt x="281" y="309"/>
                </a:lnTo>
                <a:lnTo>
                  <a:pt x="619" y="309"/>
                </a:lnTo>
                <a:lnTo>
                  <a:pt x="619" y="590"/>
                </a:lnTo>
                <a:close/>
                <a:moveTo>
                  <a:pt x="619" y="253"/>
                </a:moveTo>
                <a:lnTo>
                  <a:pt x="338" y="253"/>
                </a:lnTo>
                <a:lnTo>
                  <a:pt x="338" y="169"/>
                </a:lnTo>
                <a:cubicBezTo>
                  <a:pt x="338" y="76"/>
                  <a:pt x="262" y="0"/>
                  <a:pt x="169" y="0"/>
                </a:cubicBezTo>
                <a:cubicBezTo>
                  <a:pt x="76" y="0"/>
                  <a:pt x="0" y="76"/>
                  <a:pt x="0" y="169"/>
                </a:cubicBezTo>
                <a:lnTo>
                  <a:pt x="0" y="281"/>
                </a:lnTo>
                <a:cubicBezTo>
                  <a:pt x="0" y="297"/>
                  <a:pt x="13" y="309"/>
                  <a:pt x="28" y="309"/>
                </a:cubicBezTo>
                <a:cubicBezTo>
                  <a:pt x="44" y="309"/>
                  <a:pt x="56" y="297"/>
                  <a:pt x="56" y="281"/>
                </a:cubicBezTo>
                <a:lnTo>
                  <a:pt x="56" y="169"/>
                </a:lnTo>
                <a:cubicBezTo>
                  <a:pt x="56" y="107"/>
                  <a:pt x="107" y="56"/>
                  <a:pt x="169" y="56"/>
                </a:cubicBezTo>
                <a:cubicBezTo>
                  <a:pt x="231" y="56"/>
                  <a:pt x="281" y="107"/>
                  <a:pt x="281" y="169"/>
                </a:cubicBezTo>
                <a:lnTo>
                  <a:pt x="281" y="253"/>
                </a:lnTo>
                <a:cubicBezTo>
                  <a:pt x="250" y="253"/>
                  <a:pt x="225" y="278"/>
                  <a:pt x="225" y="309"/>
                </a:cubicBezTo>
                <a:lnTo>
                  <a:pt x="225" y="590"/>
                </a:lnTo>
                <a:cubicBezTo>
                  <a:pt x="225" y="622"/>
                  <a:pt x="250" y="647"/>
                  <a:pt x="281" y="647"/>
                </a:cubicBezTo>
                <a:lnTo>
                  <a:pt x="619" y="647"/>
                </a:lnTo>
                <a:cubicBezTo>
                  <a:pt x="650" y="647"/>
                  <a:pt x="675" y="622"/>
                  <a:pt x="675" y="590"/>
                </a:cubicBezTo>
                <a:lnTo>
                  <a:pt x="675" y="309"/>
                </a:lnTo>
                <a:cubicBezTo>
                  <a:pt x="675" y="278"/>
                  <a:pt x="650" y="253"/>
                  <a:pt x="619" y="2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1" name="Freeform 50"/>
          <p:cNvSpPr>
            <a:spLocks noEditPoints="1"/>
          </p:cNvSpPr>
          <p:nvPr/>
        </p:nvSpPr>
        <p:spPr bwMode="auto">
          <a:xfrm>
            <a:off x="4597404" y="2862583"/>
            <a:ext cx="248920" cy="363219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2" name="Freeform 51"/>
          <p:cNvSpPr>
            <a:spLocks noEditPoints="1"/>
          </p:cNvSpPr>
          <p:nvPr/>
        </p:nvSpPr>
        <p:spPr bwMode="auto">
          <a:xfrm>
            <a:off x="4064002" y="2392684"/>
            <a:ext cx="182880" cy="330200"/>
          </a:xfrm>
          <a:custGeom>
            <a:avLst/>
            <a:gdLst>
              <a:gd name="T0" fmla="*/ 217 w 377"/>
              <a:gd name="T1" fmla="*/ 3 h 684"/>
              <a:gd name="T2" fmla="*/ 273 w 377"/>
              <a:gd name="T3" fmla="*/ 61 h 684"/>
              <a:gd name="T4" fmla="*/ 217 w 377"/>
              <a:gd name="T5" fmla="*/ 118 h 684"/>
              <a:gd name="T6" fmla="*/ 160 w 377"/>
              <a:gd name="T7" fmla="*/ 61 h 684"/>
              <a:gd name="T8" fmla="*/ 217 w 377"/>
              <a:gd name="T9" fmla="*/ 3 h 684"/>
              <a:gd name="T10" fmla="*/ 322 w 377"/>
              <a:gd name="T11" fmla="*/ 268 h 684"/>
              <a:gd name="T12" fmla="*/ 322 w 377"/>
              <a:gd name="T13" fmla="*/ 268 h 684"/>
              <a:gd name="T14" fmla="*/ 320 w 377"/>
              <a:gd name="T15" fmla="*/ 275 h 684"/>
              <a:gd name="T16" fmla="*/ 309 w 377"/>
              <a:gd name="T17" fmla="*/ 299 h 684"/>
              <a:gd name="T18" fmla="*/ 294 w 377"/>
              <a:gd name="T19" fmla="*/ 321 h 684"/>
              <a:gd name="T20" fmla="*/ 294 w 377"/>
              <a:gd name="T21" fmla="*/ 210 h 684"/>
              <a:gd name="T22" fmla="*/ 322 w 377"/>
              <a:gd name="T23" fmla="*/ 271 h 684"/>
              <a:gd name="T24" fmla="*/ 320 w 377"/>
              <a:gd name="T25" fmla="*/ 275 h 684"/>
              <a:gd name="T26" fmla="*/ 358 w 377"/>
              <a:gd name="T27" fmla="*/ 215 h 684"/>
              <a:gd name="T28" fmla="*/ 307 w 377"/>
              <a:gd name="T29" fmla="*/ 145 h 684"/>
              <a:gd name="T30" fmla="*/ 299 w 377"/>
              <a:gd name="T31" fmla="*/ 140 h 684"/>
              <a:gd name="T32" fmla="*/ 299 w 377"/>
              <a:gd name="T33" fmla="*/ 140 h 684"/>
              <a:gd name="T34" fmla="*/ 155 w 377"/>
              <a:gd name="T35" fmla="*/ 132 h 684"/>
              <a:gd name="T36" fmla="*/ 148 w 377"/>
              <a:gd name="T37" fmla="*/ 133 h 684"/>
              <a:gd name="T38" fmla="*/ 144 w 377"/>
              <a:gd name="T39" fmla="*/ 134 h 684"/>
              <a:gd name="T40" fmla="*/ 141 w 377"/>
              <a:gd name="T41" fmla="*/ 134 h 684"/>
              <a:gd name="T42" fmla="*/ 141 w 377"/>
              <a:gd name="T43" fmla="*/ 134 h 684"/>
              <a:gd name="T44" fmla="*/ 80 w 377"/>
              <a:gd name="T45" fmla="*/ 128 h 684"/>
              <a:gd name="T46" fmla="*/ 57 w 377"/>
              <a:gd name="T47" fmla="*/ 58 h 684"/>
              <a:gd name="T48" fmla="*/ 56 w 377"/>
              <a:gd name="T49" fmla="*/ 54 h 684"/>
              <a:gd name="T50" fmla="*/ 46 w 377"/>
              <a:gd name="T51" fmla="*/ 7 h 684"/>
              <a:gd name="T52" fmla="*/ 37 w 377"/>
              <a:gd name="T53" fmla="*/ 1 h 684"/>
              <a:gd name="T54" fmla="*/ 31 w 377"/>
              <a:gd name="T55" fmla="*/ 11 h 684"/>
              <a:gd name="T56" fmla="*/ 36 w 377"/>
              <a:gd name="T57" fmla="*/ 36 h 684"/>
              <a:gd name="T58" fmla="*/ 4 w 377"/>
              <a:gd name="T59" fmla="*/ 66 h 684"/>
              <a:gd name="T60" fmla="*/ 26 w 377"/>
              <a:gd name="T61" fmla="*/ 139 h 684"/>
              <a:gd name="T62" fmla="*/ 51 w 377"/>
              <a:gd name="T63" fmla="*/ 176 h 684"/>
              <a:gd name="T64" fmla="*/ 138 w 377"/>
              <a:gd name="T65" fmla="*/ 190 h 684"/>
              <a:gd name="T66" fmla="*/ 137 w 377"/>
              <a:gd name="T67" fmla="*/ 210 h 684"/>
              <a:gd name="T68" fmla="*/ 137 w 377"/>
              <a:gd name="T69" fmla="*/ 413 h 684"/>
              <a:gd name="T70" fmla="*/ 138 w 377"/>
              <a:gd name="T71" fmla="*/ 650 h 684"/>
              <a:gd name="T72" fmla="*/ 171 w 377"/>
              <a:gd name="T73" fmla="*/ 683 h 684"/>
              <a:gd name="T74" fmla="*/ 205 w 377"/>
              <a:gd name="T75" fmla="*/ 650 h 684"/>
              <a:gd name="T76" fmla="*/ 205 w 377"/>
              <a:gd name="T77" fmla="*/ 420 h 684"/>
              <a:gd name="T78" fmla="*/ 216 w 377"/>
              <a:gd name="T79" fmla="*/ 409 h 684"/>
              <a:gd name="T80" fmla="*/ 229 w 377"/>
              <a:gd name="T81" fmla="*/ 421 h 684"/>
              <a:gd name="T82" fmla="*/ 229 w 377"/>
              <a:gd name="T83" fmla="*/ 651 h 684"/>
              <a:gd name="T84" fmla="*/ 263 w 377"/>
              <a:gd name="T85" fmla="*/ 684 h 684"/>
              <a:gd name="T86" fmla="*/ 294 w 377"/>
              <a:gd name="T87" fmla="*/ 651 h 684"/>
              <a:gd name="T88" fmla="*/ 294 w 377"/>
              <a:gd name="T89" fmla="*/ 430 h 684"/>
              <a:gd name="T90" fmla="*/ 294 w 377"/>
              <a:gd name="T91" fmla="*/ 395 h 684"/>
              <a:gd name="T92" fmla="*/ 355 w 377"/>
              <a:gd name="T93" fmla="*/ 326 h 684"/>
              <a:gd name="T94" fmla="*/ 377 w 377"/>
              <a:gd name="T95" fmla="*/ 272 h 684"/>
              <a:gd name="T96" fmla="*/ 358 w 377"/>
              <a:gd name="T97" fmla="*/ 215 h 6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377" h="684">
                <a:moveTo>
                  <a:pt x="217" y="3"/>
                </a:moveTo>
                <a:cubicBezTo>
                  <a:pt x="248" y="3"/>
                  <a:pt x="273" y="29"/>
                  <a:pt x="273" y="61"/>
                </a:cubicBezTo>
                <a:cubicBezTo>
                  <a:pt x="273" y="92"/>
                  <a:pt x="248" y="118"/>
                  <a:pt x="217" y="118"/>
                </a:cubicBezTo>
                <a:cubicBezTo>
                  <a:pt x="185" y="118"/>
                  <a:pt x="160" y="92"/>
                  <a:pt x="160" y="61"/>
                </a:cubicBezTo>
                <a:cubicBezTo>
                  <a:pt x="160" y="29"/>
                  <a:pt x="185" y="3"/>
                  <a:pt x="217" y="3"/>
                </a:cubicBezTo>
                <a:close/>
                <a:moveTo>
                  <a:pt x="322" y="268"/>
                </a:moveTo>
                <a:cubicBezTo>
                  <a:pt x="322" y="265"/>
                  <a:pt x="323" y="265"/>
                  <a:pt x="322" y="268"/>
                </a:cubicBezTo>
                <a:close/>
                <a:moveTo>
                  <a:pt x="320" y="275"/>
                </a:moveTo>
                <a:cubicBezTo>
                  <a:pt x="317" y="283"/>
                  <a:pt x="313" y="291"/>
                  <a:pt x="309" y="299"/>
                </a:cubicBezTo>
                <a:cubicBezTo>
                  <a:pt x="304" y="307"/>
                  <a:pt x="299" y="314"/>
                  <a:pt x="294" y="321"/>
                </a:cubicBezTo>
                <a:lnTo>
                  <a:pt x="294" y="210"/>
                </a:lnTo>
                <a:cubicBezTo>
                  <a:pt x="306" y="228"/>
                  <a:pt x="315" y="249"/>
                  <a:pt x="322" y="271"/>
                </a:cubicBezTo>
                <a:cubicBezTo>
                  <a:pt x="321" y="272"/>
                  <a:pt x="321" y="273"/>
                  <a:pt x="320" y="275"/>
                </a:cubicBezTo>
                <a:close/>
                <a:moveTo>
                  <a:pt x="358" y="215"/>
                </a:moveTo>
                <a:cubicBezTo>
                  <a:pt x="346" y="189"/>
                  <a:pt x="330" y="163"/>
                  <a:pt x="307" y="145"/>
                </a:cubicBezTo>
                <a:cubicBezTo>
                  <a:pt x="305" y="143"/>
                  <a:pt x="302" y="141"/>
                  <a:pt x="299" y="140"/>
                </a:cubicBezTo>
                <a:cubicBezTo>
                  <a:pt x="299" y="140"/>
                  <a:pt x="299" y="140"/>
                  <a:pt x="299" y="140"/>
                </a:cubicBezTo>
                <a:cubicBezTo>
                  <a:pt x="264" y="122"/>
                  <a:pt x="192" y="126"/>
                  <a:pt x="155" y="132"/>
                </a:cubicBezTo>
                <a:cubicBezTo>
                  <a:pt x="153" y="132"/>
                  <a:pt x="150" y="132"/>
                  <a:pt x="148" y="133"/>
                </a:cubicBezTo>
                <a:cubicBezTo>
                  <a:pt x="146" y="133"/>
                  <a:pt x="145" y="133"/>
                  <a:pt x="144" y="134"/>
                </a:cubicBezTo>
                <a:cubicBezTo>
                  <a:pt x="143" y="134"/>
                  <a:pt x="141" y="134"/>
                  <a:pt x="141" y="134"/>
                </a:cubicBezTo>
                <a:lnTo>
                  <a:pt x="141" y="134"/>
                </a:lnTo>
                <a:cubicBezTo>
                  <a:pt x="120" y="138"/>
                  <a:pt x="99" y="135"/>
                  <a:pt x="80" y="128"/>
                </a:cubicBezTo>
                <a:cubicBezTo>
                  <a:pt x="69" y="106"/>
                  <a:pt x="61" y="82"/>
                  <a:pt x="57" y="58"/>
                </a:cubicBezTo>
                <a:cubicBezTo>
                  <a:pt x="57" y="57"/>
                  <a:pt x="57" y="55"/>
                  <a:pt x="56" y="54"/>
                </a:cubicBezTo>
                <a:lnTo>
                  <a:pt x="46" y="7"/>
                </a:lnTo>
                <a:cubicBezTo>
                  <a:pt x="45" y="3"/>
                  <a:pt x="41" y="0"/>
                  <a:pt x="37" y="1"/>
                </a:cubicBezTo>
                <a:cubicBezTo>
                  <a:pt x="32" y="2"/>
                  <a:pt x="30" y="6"/>
                  <a:pt x="31" y="11"/>
                </a:cubicBezTo>
                <a:lnTo>
                  <a:pt x="36" y="36"/>
                </a:lnTo>
                <a:cubicBezTo>
                  <a:pt x="20" y="33"/>
                  <a:pt x="0" y="45"/>
                  <a:pt x="4" y="66"/>
                </a:cubicBezTo>
                <a:cubicBezTo>
                  <a:pt x="8" y="91"/>
                  <a:pt x="16" y="116"/>
                  <a:pt x="26" y="139"/>
                </a:cubicBezTo>
                <a:cubicBezTo>
                  <a:pt x="31" y="152"/>
                  <a:pt x="36" y="170"/>
                  <a:pt x="51" y="176"/>
                </a:cubicBezTo>
                <a:cubicBezTo>
                  <a:pt x="77" y="186"/>
                  <a:pt x="108" y="193"/>
                  <a:pt x="138" y="190"/>
                </a:cubicBezTo>
                <a:lnTo>
                  <a:pt x="137" y="210"/>
                </a:lnTo>
                <a:cubicBezTo>
                  <a:pt x="137" y="252"/>
                  <a:pt x="137" y="411"/>
                  <a:pt x="137" y="413"/>
                </a:cubicBezTo>
                <a:lnTo>
                  <a:pt x="138" y="650"/>
                </a:lnTo>
                <a:cubicBezTo>
                  <a:pt x="138" y="668"/>
                  <a:pt x="153" y="683"/>
                  <a:pt x="171" y="683"/>
                </a:cubicBezTo>
                <a:cubicBezTo>
                  <a:pt x="190" y="683"/>
                  <a:pt x="205" y="668"/>
                  <a:pt x="205" y="650"/>
                </a:cubicBezTo>
                <a:lnTo>
                  <a:pt x="205" y="420"/>
                </a:lnTo>
                <a:cubicBezTo>
                  <a:pt x="205" y="420"/>
                  <a:pt x="205" y="409"/>
                  <a:pt x="216" y="409"/>
                </a:cubicBezTo>
                <a:cubicBezTo>
                  <a:pt x="228" y="409"/>
                  <a:pt x="229" y="421"/>
                  <a:pt x="229" y="421"/>
                </a:cubicBezTo>
                <a:lnTo>
                  <a:pt x="229" y="651"/>
                </a:lnTo>
                <a:cubicBezTo>
                  <a:pt x="229" y="669"/>
                  <a:pt x="244" y="684"/>
                  <a:pt x="263" y="684"/>
                </a:cubicBezTo>
                <a:cubicBezTo>
                  <a:pt x="281" y="684"/>
                  <a:pt x="294" y="669"/>
                  <a:pt x="294" y="651"/>
                </a:cubicBezTo>
                <a:lnTo>
                  <a:pt x="294" y="430"/>
                </a:lnTo>
                <a:lnTo>
                  <a:pt x="294" y="395"/>
                </a:lnTo>
                <a:cubicBezTo>
                  <a:pt x="320" y="378"/>
                  <a:pt x="340" y="354"/>
                  <a:pt x="355" y="326"/>
                </a:cubicBezTo>
                <a:cubicBezTo>
                  <a:pt x="363" y="311"/>
                  <a:pt x="377" y="290"/>
                  <a:pt x="377" y="272"/>
                </a:cubicBezTo>
                <a:cubicBezTo>
                  <a:pt x="377" y="253"/>
                  <a:pt x="366" y="232"/>
                  <a:pt x="358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3" name="Freeform 52"/>
          <p:cNvSpPr>
            <a:spLocks noEditPoints="1"/>
          </p:cNvSpPr>
          <p:nvPr/>
        </p:nvSpPr>
        <p:spPr bwMode="auto">
          <a:xfrm>
            <a:off x="3408682" y="7995922"/>
            <a:ext cx="320040" cy="312421"/>
          </a:xfrm>
          <a:custGeom>
            <a:avLst/>
            <a:gdLst>
              <a:gd name="T0" fmla="*/ 296 w 659"/>
              <a:gd name="T1" fmla="*/ 346 h 643"/>
              <a:gd name="T2" fmla="*/ 592 w 659"/>
              <a:gd name="T3" fmla="*/ 346 h 643"/>
              <a:gd name="T4" fmla="*/ 296 w 659"/>
              <a:gd name="T5" fmla="*/ 643 h 643"/>
              <a:gd name="T6" fmla="*/ 0 w 659"/>
              <a:gd name="T7" fmla="*/ 346 h 643"/>
              <a:gd name="T8" fmla="*/ 296 w 659"/>
              <a:gd name="T9" fmla="*/ 50 h 643"/>
              <a:gd name="T10" fmla="*/ 296 w 659"/>
              <a:gd name="T11" fmla="*/ 346 h 643"/>
              <a:gd name="T12" fmla="*/ 363 w 659"/>
              <a:gd name="T13" fmla="*/ 296 h 643"/>
              <a:gd name="T14" fmla="*/ 659 w 659"/>
              <a:gd name="T15" fmla="*/ 296 h 643"/>
              <a:gd name="T16" fmla="*/ 363 w 659"/>
              <a:gd name="T17" fmla="*/ 0 h 643"/>
              <a:gd name="T18" fmla="*/ 363 w 659"/>
              <a:gd name="T19" fmla="*/ 296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59" h="643">
                <a:moveTo>
                  <a:pt x="296" y="346"/>
                </a:moveTo>
                <a:lnTo>
                  <a:pt x="592" y="346"/>
                </a:lnTo>
                <a:cubicBezTo>
                  <a:pt x="592" y="510"/>
                  <a:pt x="460" y="643"/>
                  <a:pt x="296" y="643"/>
                </a:cubicBezTo>
                <a:cubicBezTo>
                  <a:pt x="133" y="643"/>
                  <a:pt x="0" y="510"/>
                  <a:pt x="0" y="346"/>
                </a:cubicBezTo>
                <a:cubicBezTo>
                  <a:pt x="0" y="183"/>
                  <a:pt x="133" y="50"/>
                  <a:pt x="296" y="50"/>
                </a:cubicBezTo>
                <a:lnTo>
                  <a:pt x="296" y="346"/>
                </a:lnTo>
                <a:close/>
                <a:moveTo>
                  <a:pt x="363" y="296"/>
                </a:moveTo>
                <a:lnTo>
                  <a:pt x="659" y="296"/>
                </a:lnTo>
                <a:cubicBezTo>
                  <a:pt x="659" y="132"/>
                  <a:pt x="527" y="0"/>
                  <a:pt x="363" y="0"/>
                </a:cubicBezTo>
                <a:lnTo>
                  <a:pt x="363" y="2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4" name="Freeform 53"/>
          <p:cNvSpPr>
            <a:spLocks noEditPoints="1"/>
          </p:cNvSpPr>
          <p:nvPr/>
        </p:nvSpPr>
        <p:spPr bwMode="auto">
          <a:xfrm>
            <a:off x="10815320" y="8646166"/>
            <a:ext cx="180339" cy="297179"/>
          </a:xfrm>
          <a:custGeom>
            <a:avLst/>
            <a:gdLst>
              <a:gd name="T0" fmla="*/ 136 w 373"/>
              <a:gd name="T1" fmla="*/ 161 h 614"/>
              <a:gd name="T2" fmla="*/ 136 w 373"/>
              <a:gd name="T3" fmla="*/ 227 h 614"/>
              <a:gd name="T4" fmla="*/ 187 w 373"/>
              <a:gd name="T5" fmla="*/ 278 h 614"/>
              <a:gd name="T6" fmla="*/ 238 w 373"/>
              <a:gd name="T7" fmla="*/ 227 h 614"/>
              <a:gd name="T8" fmla="*/ 238 w 373"/>
              <a:gd name="T9" fmla="*/ 161 h 614"/>
              <a:gd name="T10" fmla="*/ 187 w 373"/>
              <a:gd name="T11" fmla="*/ 111 h 614"/>
              <a:gd name="T12" fmla="*/ 136 w 373"/>
              <a:gd name="T13" fmla="*/ 161 h 614"/>
              <a:gd name="T14" fmla="*/ 373 w 373"/>
              <a:gd name="T15" fmla="*/ 168 h 614"/>
              <a:gd name="T16" fmla="*/ 373 w 373"/>
              <a:gd name="T17" fmla="*/ 447 h 614"/>
              <a:gd name="T18" fmla="*/ 206 w 373"/>
              <a:gd name="T19" fmla="*/ 614 h 614"/>
              <a:gd name="T20" fmla="*/ 168 w 373"/>
              <a:gd name="T21" fmla="*/ 614 h 614"/>
              <a:gd name="T22" fmla="*/ 0 w 373"/>
              <a:gd name="T23" fmla="*/ 447 h 614"/>
              <a:gd name="T24" fmla="*/ 0 w 373"/>
              <a:gd name="T25" fmla="*/ 168 h 614"/>
              <a:gd name="T26" fmla="*/ 167 w 373"/>
              <a:gd name="T27" fmla="*/ 0 h 614"/>
              <a:gd name="T28" fmla="*/ 167 w 373"/>
              <a:gd name="T29" fmla="*/ 73 h 614"/>
              <a:gd name="T30" fmla="*/ 104 w 373"/>
              <a:gd name="T31" fmla="*/ 146 h 614"/>
              <a:gd name="T32" fmla="*/ 104 w 373"/>
              <a:gd name="T33" fmla="*/ 243 h 614"/>
              <a:gd name="T34" fmla="*/ 187 w 373"/>
              <a:gd name="T35" fmla="*/ 318 h 614"/>
              <a:gd name="T36" fmla="*/ 270 w 373"/>
              <a:gd name="T37" fmla="*/ 243 h 614"/>
              <a:gd name="T38" fmla="*/ 270 w 373"/>
              <a:gd name="T39" fmla="*/ 146 h 614"/>
              <a:gd name="T40" fmla="*/ 202 w 373"/>
              <a:gd name="T41" fmla="*/ 72 h 614"/>
              <a:gd name="T42" fmla="*/ 202 w 373"/>
              <a:gd name="T43" fmla="*/ 0 h 614"/>
              <a:gd name="T44" fmla="*/ 206 w 373"/>
              <a:gd name="T45" fmla="*/ 0 h 614"/>
              <a:gd name="T46" fmla="*/ 373 w 373"/>
              <a:gd name="T47" fmla="*/ 168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373" h="614">
                <a:moveTo>
                  <a:pt x="136" y="161"/>
                </a:moveTo>
                <a:lnTo>
                  <a:pt x="136" y="227"/>
                </a:lnTo>
                <a:cubicBezTo>
                  <a:pt x="136" y="255"/>
                  <a:pt x="159" y="278"/>
                  <a:pt x="187" y="278"/>
                </a:cubicBezTo>
                <a:cubicBezTo>
                  <a:pt x="215" y="278"/>
                  <a:pt x="238" y="255"/>
                  <a:pt x="238" y="227"/>
                </a:cubicBezTo>
                <a:lnTo>
                  <a:pt x="238" y="161"/>
                </a:lnTo>
                <a:cubicBezTo>
                  <a:pt x="238" y="133"/>
                  <a:pt x="215" y="111"/>
                  <a:pt x="187" y="111"/>
                </a:cubicBezTo>
                <a:cubicBezTo>
                  <a:pt x="159" y="111"/>
                  <a:pt x="136" y="133"/>
                  <a:pt x="136" y="161"/>
                </a:cubicBezTo>
                <a:close/>
                <a:moveTo>
                  <a:pt x="373" y="168"/>
                </a:moveTo>
                <a:lnTo>
                  <a:pt x="373" y="447"/>
                </a:lnTo>
                <a:cubicBezTo>
                  <a:pt x="373" y="539"/>
                  <a:pt x="298" y="614"/>
                  <a:pt x="206" y="614"/>
                </a:cubicBezTo>
                <a:lnTo>
                  <a:pt x="168" y="614"/>
                </a:lnTo>
                <a:cubicBezTo>
                  <a:pt x="75" y="614"/>
                  <a:pt x="0" y="539"/>
                  <a:pt x="0" y="447"/>
                </a:cubicBezTo>
                <a:lnTo>
                  <a:pt x="0" y="168"/>
                </a:lnTo>
                <a:cubicBezTo>
                  <a:pt x="0" y="76"/>
                  <a:pt x="75" y="1"/>
                  <a:pt x="167" y="0"/>
                </a:cubicBezTo>
                <a:lnTo>
                  <a:pt x="167" y="73"/>
                </a:lnTo>
                <a:cubicBezTo>
                  <a:pt x="130" y="81"/>
                  <a:pt x="104" y="111"/>
                  <a:pt x="104" y="146"/>
                </a:cubicBezTo>
                <a:lnTo>
                  <a:pt x="104" y="243"/>
                </a:lnTo>
                <a:cubicBezTo>
                  <a:pt x="104" y="284"/>
                  <a:pt x="141" y="318"/>
                  <a:pt x="187" y="318"/>
                </a:cubicBezTo>
                <a:cubicBezTo>
                  <a:pt x="233" y="318"/>
                  <a:pt x="270" y="284"/>
                  <a:pt x="270" y="243"/>
                </a:cubicBezTo>
                <a:lnTo>
                  <a:pt x="270" y="146"/>
                </a:lnTo>
                <a:cubicBezTo>
                  <a:pt x="270" y="109"/>
                  <a:pt x="240" y="78"/>
                  <a:pt x="202" y="72"/>
                </a:cubicBezTo>
                <a:lnTo>
                  <a:pt x="202" y="0"/>
                </a:lnTo>
                <a:lnTo>
                  <a:pt x="206" y="0"/>
                </a:lnTo>
                <a:cubicBezTo>
                  <a:pt x="298" y="0"/>
                  <a:pt x="373" y="75"/>
                  <a:pt x="373" y="16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5" name="Freeform 54"/>
          <p:cNvSpPr>
            <a:spLocks/>
          </p:cNvSpPr>
          <p:nvPr/>
        </p:nvSpPr>
        <p:spPr bwMode="auto">
          <a:xfrm>
            <a:off x="13289281" y="861061"/>
            <a:ext cx="276859" cy="264160"/>
          </a:xfrm>
          <a:custGeom>
            <a:avLst/>
            <a:gdLst>
              <a:gd name="T0" fmla="*/ 558 w 569"/>
              <a:gd name="T1" fmla="*/ 230 h 542"/>
              <a:gd name="T2" fmla="*/ 410 w 569"/>
              <a:gd name="T3" fmla="*/ 337 h 542"/>
              <a:gd name="T4" fmla="*/ 467 w 569"/>
              <a:gd name="T5" fmla="*/ 511 h 542"/>
              <a:gd name="T6" fmla="*/ 458 w 569"/>
              <a:gd name="T7" fmla="*/ 536 h 542"/>
              <a:gd name="T8" fmla="*/ 445 w 569"/>
              <a:gd name="T9" fmla="*/ 540 h 542"/>
              <a:gd name="T10" fmla="*/ 432 w 569"/>
              <a:gd name="T11" fmla="*/ 536 h 542"/>
              <a:gd name="T12" fmla="*/ 284 w 569"/>
              <a:gd name="T13" fmla="*/ 429 h 542"/>
              <a:gd name="T14" fmla="*/ 137 w 569"/>
              <a:gd name="T15" fmla="*/ 536 h 542"/>
              <a:gd name="T16" fmla="*/ 110 w 569"/>
              <a:gd name="T17" fmla="*/ 536 h 542"/>
              <a:gd name="T18" fmla="*/ 102 w 569"/>
              <a:gd name="T19" fmla="*/ 511 h 542"/>
              <a:gd name="T20" fmla="*/ 158 w 569"/>
              <a:gd name="T21" fmla="*/ 337 h 542"/>
              <a:gd name="T22" fmla="*/ 11 w 569"/>
              <a:gd name="T23" fmla="*/ 230 h 542"/>
              <a:gd name="T24" fmla="*/ 3 w 569"/>
              <a:gd name="T25" fmla="*/ 205 h 542"/>
              <a:gd name="T26" fmla="*/ 24 w 569"/>
              <a:gd name="T27" fmla="*/ 189 h 542"/>
              <a:gd name="T28" fmla="*/ 206 w 569"/>
              <a:gd name="T29" fmla="*/ 189 h 542"/>
              <a:gd name="T30" fmla="*/ 263 w 569"/>
              <a:gd name="T31" fmla="*/ 16 h 542"/>
              <a:gd name="T32" fmla="*/ 284 w 569"/>
              <a:gd name="T33" fmla="*/ 0 h 542"/>
              <a:gd name="T34" fmla="*/ 306 w 569"/>
              <a:gd name="T35" fmla="*/ 16 h 542"/>
              <a:gd name="T36" fmla="*/ 362 w 569"/>
              <a:gd name="T37" fmla="*/ 189 h 542"/>
              <a:gd name="T38" fmla="*/ 544 w 569"/>
              <a:gd name="T39" fmla="*/ 189 h 542"/>
              <a:gd name="T40" fmla="*/ 566 w 569"/>
              <a:gd name="T41" fmla="*/ 205 h 542"/>
              <a:gd name="T42" fmla="*/ 558 w 569"/>
              <a:gd name="T43" fmla="*/ 230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69" h="542">
                <a:moveTo>
                  <a:pt x="558" y="230"/>
                </a:moveTo>
                <a:lnTo>
                  <a:pt x="410" y="337"/>
                </a:lnTo>
                <a:lnTo>
                  <a:pt x="467" y="511"/>
                </a:lnTo>
                <a:cubicBezTo>
                  <a:pt x="470" y="520"/>
                  <a:pt x="466" y="530"/>
                  <a:pt x="458" y="536"/>
                </a:cubicBezTo>
                <a:cubicBezTo>
                  <a:pt x="454" y="539"/>
                  <a:pt x="450" y="540"/>
                  <a:pt x="445" y="540"/>
                </a:cubicBezTo>
                <a:cubicBezTo>
                  <a:pt x="440" y="540"/>
                  <a:pt x="436" y="539"/>
                  <a:pt x="432" y="536"/>
                </a:cubicBezTo>
                <a:lnTo>
                  <a:pt x="284" y="429"/>
                </a:lnTo>
                <a:lnTo>
                  <a:pt x="137" y="536"/>
                </a:lnTo>
                <a:cubicBezTo>
                  <a:pt x="129" y="542"/>
                  <a:pt x="118" y="542"/>
                  <a:pt x="110" y="536"/>
                </a:cubicBezTo>
                <a:cubicBezTo>
                  <a:pt x="102" y="530"/>
                  <a:pt x="99" y="520"/>
                  <a:pt x="102" y="511"/>
                </a:cubicBezTo>
                <a:lnTo>
                  <a:pt x="158" y="337"/>
                </a:lnTo>
                <a:lnTo>
                  <a:pt x="11" y="230"/>
                </a:lnTo>
                <a:cubicBezTo>
                  <a:pt x="3" y="224"/>
                  <a:pt x="0" y="214"/>
                  <a:pt x="3" y="205"/>
                </a:cubicBezTo>
                <a:cubicBezTo>
                  <a:pt x="6" y="195"/>
                  <a:pt x="14" y="189"/>
                  <a:pt x="24" y="189"/>
                </a:cubicBezTo>
                <a:lnTo>
                  <a:pt x="206" y="189"/>
                </a:lnTo>
                <a:lnTo>
                  <a:pt x="263" y="16"/>
                </a:lnTo>
                <a:cubicBezTo>
                  <a:pt x="266" y="6"/>
                  <a:pt x="274" y="0"/>
                  <a:pt x="284" y="0"/>
                </a:cubicBezTo>
                <a:cubicBezTo>
                  <a:pt x="294" y="0"/>
                  <a:pt x="303" y="6"/>
                  <a:pt x="306" y="16"/>
                </a:cubicBezTo>
                <a:lnTo>
                  <a:pt x="362" y="189"/>
                </a:lnTo>
                <a:lnTo>
                  <a:pt x="544" y="189"/>
                </a:lnTo>
                <a:cubicBezTo>
                  <a:pt x="554" y="189"/>
                  <a:pt x="563" y="195"/>
                  <a:pt x="566" y="205"/>
                </a:cubicBezTo>
                <a:cubicBezTo>
                  <a:pt x="569" y="214"/>
                  <a:pt x="566" y="224"/>
                  <a:pt x="558" y="2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6" name="Freeform 55"/>
          <p:cNvSpPr>
            <a:spLocks noEditPoints="1"/>
          </p:cNvSpPr>
          <p:nvPr/>
        </p:nvSpPr>
        <p:spPr bwMode="auto">
          <a:xfrm>
            <a:off x="2849883" y="4018283"/>
            <a:ext cx="317499" cy="243840"/>
          </a:xfrm>
          <a:custGeom>
            <a:avLst/>
            <a:gdLst>
              <a:gd name="T0" fmla="*/ 395 w 658"/>
              <a:gd name="T1" fmla="*/ 349 h 499"/>
              <a:gd name="T2" fmla="*/ 263 w 658"/>
              <a:gd name="T3" fmla="*/ 349 h 499"/>
              <a:gd name="T4" fmla="*/ 263 w 658"/>
              <a:gd name="T5" fmla="*/ 288 h 499"/>
              <a:gd name="T6" fmla="*/ 0 w 658"/>
              <a:gd name="T7" fmla="*/ 288 h 499"/>
              <a:gd name="T8" fmla="*/ 0 w 658"/>
              <a:gd name="T9" fmla="*/ 469 h 499"/>
              <a:gd name="T10" fmla="*/ 31 w 658"/>
              <a:gd name="T11" fmla="*/ 499 h 499"/>
              <a:gd name="T12" fmla="*/ 628 w 658"/>
              <a:gd name="T13" fmla="*/ 499 h 499"/>
              <a:gd name="T14" fmla="*/ 658 w 658"/>
              <a:gd name="T15" fmla="*/ 469 h 499"/>
              <a:gd name="T16" fmla="*/ 658 w 658"/>
              <a:gd name="T17" fmla="*/ 288 h 499"/>
              <a:gd name="T18" fmla="*/ 395 w 658"/>
              <a:gd name="T19" fmla="*/ 288 h 499"/>
              <a:gd name="T20" fmla="*/ 395 w 658"/>
              <a:gd name="T21" fmla="*/ 349 h 499"/>
              <a:gd name="T22" fmla="*/ 285 w 658"/>
              <a:gd name="T23" fmla="*/ 288 h 499"/>
              <a:gd name="T24" fmla="*/ 373 w 658"/>
              <a:gd name="T25" fmla="*/ 288 h 499"/>
              <a:gd name="T26" fmla="*/ 373 w 658"/>
              <a:gd name="T27" fmla="*/ 328 h 499"/>
              <a:gd name="T28" fmla="*/ 285 w 658"/>
              <a:gd name="T29" fmla="*/ 328 h 499"/>
              <a:gd name="T30" fmla="*/ 285 w 658"/>
              <a:gd name="T31" fmla="*/ 288 h 499"/>
              <a:gd name="T32" fmla="*/ 248 w 658"/>
              <a:gd name="T33" fmla="*/ 77 h 499"/>
              <a:gd name="T34" fmla="*/ 248 w 658"/>
              <a:gd name="T35" fmla="*/ 24 h 499"/>
              <a:gd name="T36" fmla="*/ 392 w 658"/>
              <a:gd name="T37" fmla="*/ 24 h 499"/>
              <a:gd name="T38" fmla="*/ 392 w 658"/>
              <a:gd name="T39" fmla="*/ 77 h 499"/>
              <a:gd name="T40" fmla="*/ 248 w 658"/>
              <a:gd name="T41" fmla="*/ 77 h 499"/>
              <a:gd name="T42" fmla="*/ 628 w 658"/>
              <a:gd name="T43" fmla="*/ 77 h 499"/>
              <a:gd name="T44" fmla="*/ 423 w 658"/>
              <a:gd name="T45" fmla="*/ 77 h 499"/>
              <a:gd name="T46" fmla="*/ 423 w 658"/>
              <a:gd name="T47" fmla="*/ 11 h 499"/>
              <a:gd name="T48" fmla="*/ 415 w 658"/>
              <a:gd name="T49" fmla="*/ 1 h 499"/>
              <a:gd name="T50" fmla="*/ 225 w 658"/>
              <a:gd name="T51" fmla="*/ 1 h 499"/>
              <a:gd name="T52" fmla="*/ 217 w 658"/>
              <a:gd name="T53" fmla="*/ 11 h 499"/>
              <a:gd name="T54" fmla="*/ 217 w 658"/>
              <a:gd name="T55" fmla="*/ 77 h 499"/>
              <a:gd name="T56" fmla="*/ 31 w 658"/>
              <a:gd name="T57" fmla="*/ 77 h 499"/>
              <a:gd name="T58" fmla="*/ 0 w 658"/>
              <a:gd name="T59" fmla="*/ 108 h 499"/>
              <a:gd name="T60" fmla="*/ 0 w 658"/>
              <a:gd name="T61" fmla="*/ 244 h 499"/>
              <a:gd name="T62" fmla="*/ 658 w 658"/>
              <a:gd name="T63" fmla="*/ 244 h 499"/>
              <a:gd name="T64" fmla="*/ 658 w 658"/>
              <a:gd name="T65" fmla="*/ 108 h 499"/>
              <a:gd name="T66" fmla="*/ 628 w 658"/>
              <a:gd name="T67" fmla="*/ 77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58" h="499">
                <a:moveTo>
                  <a:pt x="395" y="349"/>
                </a:moveTo>
                <a:lnTo>
                  <a:pt x="263" y="349"/>
                </a:lnTo>
                <a:lnTo>
                  <a:pt x="263" y="288"/>
                </a:lnTo>
                <a:lnTo>
                  <a:pt x="0" y="288"/>
                </a:lnTo>
                <a:lnTo>
                  <a:pt x="0" y="469"/>
                </a:lnTo>
                <a:cubicBezTo>
                  <a:pt x="0" y="486"/>
                  <a:pt x="14" y="499"/>
                  <a:pt x="31" y="499"/>
                </a:cubicBezTo>
                <a:lnTo>
                  <a:pt x="628" y="499"/>
                </a:lnTo>
                <a:cubicBezTo>
                  <a:pt x="644" y="499"/>
                  <a:pt x="658" y="486"/>
                  <a:pt x="658" y="469"/>
                </a:cubicBezTo>
                <a:lnTo>
                  <a:pt x="658" y="288"/>
                </a:lnTo>
                <a:lnTo>
                  <a:pt x="395" y="288"/>
                </a:lnTo>
                <a:lnTo>
                  <a:pt x="395" y="349"/>
                </a:lnTo>
                <a:close/>
                <a:moveTo>
                  <a:pt x="285" y="288"/>
                </a:moveTo>
                <a:lnTo>
                  <a:pt x="373" y="288"/>
                </a:lnTo>
                <a:lnTo>
                  <a:pt x="373" y="328"/>
                </a:lnTo>
                <a:lnTo>
                  <a:pt x="285" y="328"/>
                </a:lnTo>
                <a:lnTo>
                  <a:pt x="285" y="288"/>
                </a:lnTo>
                <a:close/>
                <a:moveTo>
                  <a:pt x="248" y="77"/>
                </a:moveTo>
                <a:lnTo>
                  <a:pt x="248" y="24"/>
                </a:lnTo>
                <a:lnTo>
                  <a:pt x="392" y="24"/>
                </a:lnTo>
                <a:lnTo>
                  <a:pt x="392" y="77"/>
                </a:lnTo>
                <a:lnTo>
                  <a:pt x="248" y="77"/>
                </a:lnTo>
                <a:close/>
                <a:moveTo>
                  <a:pt x="628" y="77"/>
                </a:moveTo>
                <a:lnTo>
                  <a:pt x="423" y="77"/>
                </a:lnTo>
                <a:cubicBezTo>
                  <a:pt x="423" y="77"/>
                  <a:pt x="423" y="22"/>
                  <a:pt x="423" y="11"/>
                </a:cubicBezTo>
                <a:cubicBezTo>
                  <a:pt x="423" y="0"/>
                  <a:pt x="415" y="1"/>
                  <a:pt x="415" y="1"/>
                </a:cubicBezTo>
                <a:lnTo>
                  <a:pt x="225" y="1"/>
                </a:lnTo>
                <a:cubicBezTo>
                  <a:pt x="225" y="1"/>
                  <a:pt x="217" y="2"/>
                  <a:pt x="217" y="11"/>
                </a:cubicBezTo>
                <a:cubicBezTo>
                  <a:pt x="217" y="21"/>
                  <a:pt x="217" y="77"/>
                  <a:pt x="217" y="77"/>
                </a:cubicBezTo>
                <a:lnTo>
                  <a:pt x="31" y="77"/>
                </a:lnTo>
                <a:cubicBezTo>
                  <a:pt x="14" y="77"/>
                  <a:pt x="0" y="91"/>
                  <a:pt x="0" y="108"/>
                </a:cubicBezTo>
                <a:lnTo>
                  <a:pt x="0" y="244"/>
                </a:lnTo>
                <a:lnTo>
                  <a:pt x="658" y="244"/>
                </a:lnTo>
                <a:lnTo>
                  <a:pt x="658" y="108"/>
                </a:lnTo>
                <a:cubicBezTo>
                  <a:pt x="658" y="91"/>
                  <a:pt x="644" y="77"/>
                  <a:pt x="628" y="7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7" name="Freeform 56"/>
          <p:cNvSpPr>
            <a:spLocks noEditPoints="1"/>
          </p:cNvSpPr>
          <p:nvPr/>
        </p:nvSpPr>
        <p:spPr bwMode="auto">
          <a:xfrm>
            <a:off x="8793483" y="5265423"/>
            <a:ext cx="347979" cy="175259"/>
          </a:xfrm>
          <a:custGeom>
            <a:avLst/>
            <a:gdLst>
              <a:gd name="T0" fmla="*/ 541 w 722"/>
              <a:gd name="T1" fmla="*/ 103 h 361"/>
              <a:gd name="T2" fmla="*/ 541 w 722"/>
              <a:gd name="T3" fmla="*/ 258 h 361"/>
              <a:gd name="T4" fmla="*/ 722 w 722"/>
              <a:gd name="T5" fmla="*/ 361 h 361"/>
              <a:gd name="T6" fmla="*/ 722 w 722"/>
              <a:gd name="T7" fmla="*/ 0 h 361"/>
              <a:gd name="T8" fmla="*/ 541 w 722"/>
              <a:gd name="T9" fmla="*/ 103 h 361"/>
              <a:gd name="T10" fmla="*/ 451 w 722"/>
              <a:gd name="T11" fmla="*/ 0 h 361"/>
              <a:gd name="T12" fmla="*/ 45 w 722"/>
              <a:gd name="T13" fmla="*/ 0 h 361"/>
              <a:gd name="T14" fmla="*/ 0 w 722"/>
              <a:gd name="T15" fmla="*/ 45 h 361"/>
              <a:gd name="T16" fmla="*/ 0 w 722"/>
              <a:gd name="T17" fmla="*/ 316 h 361"/>
              <a:gd name="T18" fmla="*/ 45 w 722"/>
              <a:gd name="T19" fmla="*/ 361 h 361"/>
              <a:gd name="T20" fmla="*/ 451 w 722"/>
              <a:gd name="T21" fmla="*/ 361 h 361"/>
              <a:gd name="T22" fmla="*/ 496 w 722"/>
              <a:gd name="T23" fmla="*/ 316 h 361"/>
              <a:gd name="T24" fmla="*/ 496 w 722"/>
              <a:gd name="T25" fmla="*/ 271 h 361"/>
              <a:gd name="T26" fmla="*/ 496 w 722"/>
              <a:gd name="T27" fmla="*/ 232 h 361"/>
              <a:gd name="T28" fmla="*/ 496 w 722"/>
              <a:gd name="T29" fmla="*/ 129 h 361"/>
              <a:gd name="T30" fmla="*/ 496 w 722"/>
              <a:gd name="T31" fmla="*/ 90 h 361"/>
              <a:gd name="T32" fmla="*/ 496 w 722"/>
              <a:gd name="T33" fmla="*/ 45 h 361"/>
              <a:gd name="T34" fmla="*/ 451 w 722"/>
              <a:gd name="T35" fmla="*/ 0 h 3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722" h="361">
                <a:moveTo>
                  <a:pt x="541" y="103"/>
                </a:moveTo>
                <a:lnTo>
                  <a:pt x="541" y="258"/>
                </a:lnTo>
                <a:lnTo>
                  <a:pt x="722" y="361"/>
                </a:lnTo>
                <a:lnTo>
                  <a:pt x="722" y="0"/>
                </a:lnTo>
                <a:lnTo>
                  <a:pt x="541" y="103"/>
                </a:lnTo>
                <a:close/>
                <a:moveTo>
                  <a:pt x="451" y="0"/>
                </a:moveTo>
                <a:lnTo>
                  <a:pt x="45" y="0"/>
                </a:lnTo>
                <a:cubicBezTo>
                  <a:pt x="20" y="0"/>
                  <a:pt x="0" y="20"/>
                  <a:pt x="0" y="45"/>
                </a:cubicBezTo>
                <a:lnTo>
                  <a:pt x="0" y="316"/>
                </a:lnTo>
                <a:cubicBezTo>
                  <a:pt x="0" y="341"/>
                  <a:pt x="20" y="361"/>
                  <a:pt x="45" y="361"/>
                </a:cubicBezTo>
                <a:lnTo>
                  <a:pt x="451" y="361"/>
                </a:lnTo>
                <a:cubicBezTo>
                  <a:pt x="476" y="361"/>
                  <a:pt x="496" y="341"/>
                  <a:pt x="496" y="316"/>
                </a:cubicBezTo>
                <a:lnTo>
                  <a:pt x="496" y="271"/>
                </a:lnTo>
                <a:lnTo>
                  <a:pt x="496" y="232"/>
                </a:lnTo>
                <a:lnTo>
                  <a:pt x="496" y="129"/>
                </a:lnTo>
                <a:lnTo>
                  <a:pt x="496" y="90"/>
                </a:lnTo>
                <a:lnTo>
                  <a:pt x="496" y="45"/>
                </a:lnTo>
                <a:cubicBezTo>
                  <a:pt x="496" y="20"/>
                  <a:pt x="476" y="0"/>
                  <a:pt x="45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8" name="Freeform 57"/>
          <p:cNvSpPr>
            <a:spLocks noEditPoints="1"/>
          </p:cNvSpPr>
          <p:nvPr/>
        </p:nvSpPr>
        <p:spPr bwMode="auto">
          <a:xfrm>
            <a:off x="7505705" y="3362962"/>
            <a:ext cx="337819" cy="386080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59" name="Freeform 58"/>
          <p:cNvSpPr>
            <a:spLocks noEditPoints="1"/>
          </p:cNvSpPr>
          <p:nvPr/>
        </p:nvSpPr>
        <p:spPr bwMode="auto">
          <a:xfrm>
            <a:off x="13883640" y="2420621"/>
            <a:ext cx="345440" cy="274322"/>
          </a:xfrm>
          <a:custGeom>
            <a:avLst/>
            <a:gdLst>
              <a:gd name="T0" fmla="*/ 685 w 718"/>
              <a:gd name="T1" fmla="*/ 253 h 568"/>
              <a:gd name="T2" fmla="*/ 684 w 718"/>
              <a:gd name="T3" fmla="*/ 553 h 568"/>
              <a:gd name="T4" fmla="*/ 626 w 718"/>
              <a:gd name="T5" fmla="*/ 232 h 568"/>
              <a:gd name="T6" fmla="*/ 602 w 718"/>
              <a:gd name="T7" fmla="*/ 215 h 568"/>
              <a:gd name="T8" fmla="*/ 111 w 718"/>
              <a:gd name="T9" fmla="*/ 215 h 568"/>
              <a:gd name="T10" fmla="*/ 111 w 718"/>
              <a:gd name="T11" fmla="*/ 113 h 568"/>
              <a:gd name="T12" fmla="*/ 685 w 718"/>
              <a:gd name="T13" fmla="*/ 113 h 568"/>
              <a:gd name="T14" fmla="*/ 685 w 718"/>
              <a:gd name="T15" fmla="*/ 253 h 568"/>
              <a:gd name="T16" fmla="*/ 716 w 718"/>
              <a:gd name="T17" fmla="*/ 541 h 568"/>
              <a:gd name="T18" fmla="*/ 716 w 718"/>
              <a:gd name="T19" fmla="*/ 82 h 568"/>
              <a:gd name="T20" fmla="*/ 691 w 718"/>
              <a:gd name="T21" fmla="*/ 56 h 568"/>
              <a:gd name="T22" fmla="*/ 367 w 718"/>
              <a:gd name="T23" fmla="*/ 56 h 568"/>
              <a:gd name="T24" fmla="*/ 349 w 718"/>
              <a:gd name="T25" fmla="*/ 31 h 568"/>
              <a:gd name="T26" fmla="*/ 349 w 718"/>
              <a:gd name="T27" fmla="*/ 28 h 568"/>
              <a:gd name="T28" fmla="*/ 322 w 718"/>
              <a:gd name="T29" fmla="*/ 0 h 568"/>
              <a:gd name="T30" fmla="*/ 149 w 718"/>
              <a:gd name="T31" fmla="*/ 0 h 568"/>
              <a:gd name="T32" fmla="*/ 122 w 718"/>
              <a:gd name="T33" fmla="*/ 28 h 568"/>
              <a:gd name="T34" fmla="*/ 122 w 718"/>
              <a:gd name="T35" fmla="*/ 31 h 568"/>
              <a:gd name="T36" fmla="*/ 104 w 718"/>
              <a:gd name="T37" fmla="*/ 56 h 568"/>
              <a:gd name="T38" fmla="*/ 104 w 718"/>
              <a:gd name="T39" fmla="*/ 56 h 568"/>
              <a:gd name="T40" fmla="*/ 79 w 718"/>
              <a:gd name="T41" fmla="*/ 82 h 568"/>
              <a:gd name="T42" fmla="*/ 79 w 718"/>
              <a:gd name="T43" fmla="*/ 215 h 568"/>
              <a:gd name="T44" fmla="*/ 24 w 718"/>
              <a:gd name="T45" fmla="*/ 215 h 568"/>
              <a:gd name="T46" fmla="*/ 8 w 718"/>
              <a:gd name="T47" fmla="*/ 243 h 568"/>
              <a:gd name="T48" fmla="*/ 66 w 718"/>
              <a:gd name="T49" fmla="*/ 541 h 568"/>
              <a:gd name="T50" fmla="*/ 92 w 718"/>
              <a:gd name="T51" fmla="*/ 568 h 568"/>
              <a:gd name="T52" fmla="*/ 703 w 718"/>
              <a:gd name="T53" fmla="*/ 568 h 568"/>
              <a:gd name="T54" fmla="*/ 716 w 718"/>
              <a:gd name="T55" fmla="*/ 541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718" h="568">
                <a:moveTo>
                  <a:pt x="685" y="253"/>
                </a:moveTo>
                <a:lnTo>
                  <a:pt x="684" y="553"/>
                </a:lnTo>
                <a:lnTo>
                  <a:pt x="626" y="232"/>
                </a:lnTo>
                <a:cubicBezTo>
                  <a:pt x="622" y="214"/>
                  <a:pt x="602" y="215"/>
                  <a:pt x="602" y="215"/>
                </a:cubicBezTo>
                <a:lnTo>
                  <a:pt x="111" y="215"/>
                </a:lnTo>
                <a:lnTo>
                  <a:pt x="111" y="113"/>
                </a:lnTo>
                <a:lnTo>
                  <a:pt x="685" y="113"/>
                </a:lnTo>
                <a:lnTo>
                  <a:pt x="685" y="253"/>
                </a:lnTo>
                <a:close/>
                <a:moveTo>
                  <a:pt x="716" y="541"/>
                </a:moveTo>
                <a:lnTo>
                  <a:pt x="716" y="82"/>
                </a:lnTo>
                <a:cubicBezTo>
                  <a:pt x="716" y="68"/>
                  <a:pt x="705" y="56"/>
                  <a:pt x="691" y="56"/>
                </a:cubicBezTo>
                <a:lnTo>
                  <a:pt x="367" y="56"/>
                </a:lnTo>
                <a:cubicBezTo>
                  <a:pt x="357" y="56"/>
                  <a:pt x="349" y="38"/>
                  <a:pt x="349" y="31"/>
                </a:cubicBezTo>
                <a:lnTo>
                  <a:pt x="349" y="28"/>
                </a:lnTo>
                <a:cubicBezTo>
                  <a:pt x="349" y="13"/>
                  <a:pt x="337" y="0"/>
                  <a:pt x="322" y="0"/>
                </a:cubicBezTo>
                <a:lnTo>
                  <a:pt x="149" y="0"/>
                </a:lnTo>
                <a:cubicBezTo>
                  <a:pt x="134" y="0"/>
                  <a:pt x="122" y="13"/>
                  <a:pt x="122" y="28"/>
                </a:cubicBezTo>
                <a:lnTo>
                  <a:pt x="122" y="31"/>
                </a:lnTo>
                <a:cubicBezTo>
                  <a:pt x="122" y="38"/>
                  <a:pt x="114" y="56"/>
                  <a:pt x="104" y="56"/>
                </a:cubicBezTo>
                <a:lnTo>
                  <a:pt x="104" y="56"/>
                </a:lnTo>
                <a:cubicBezTo>
                  <a:pt x="90" y="57"/>
                  <a:pt x="79" y="68"/>
                  <a:pt x="79" y="82"/>
                </a:cubicBezTo>
                <a:lnTo>
                  <a:pt x="79" y="215"/>
                </a:lnTo>
                <a:lnTo>
                  <a:pt x="24" y="215"/>
                </a:lnTo>
                <a:cubicBezTo>
                  <a:pt x="24" y="215"/>
                  <a:pt x="0" y="214"/>
                  <a:pt x="8" y="243"/>
                </a:cubicBezTo>
                <a:lnTo>
                  <a:pt x="66" y="541"/>
                </a:lnTo>
                <a:cubicBezTo>
                  <a:pt x="66" y="556"/>
                  <a:pt x="77" y="568"/>
                  <a:pt x="92" y="568"/>
                </a:cubicBezTo>
                <a:lnTo>
                  <a:pt x="703" y="568"/>
                </a:lnTo>
                <a:cubicBezTo>
                  <a:pt x="718" y="568"/>
                  <a:pt x="716" y="541"/>
                  <a:pt x="716" y="54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0" name="Freeform 59"/>
          <p:cNvSpPr>
            <a:spLocks/>
          </p:cNvSpPr>
          <p:nvPr/>
        </p:nvSpPr>
        <p:spPr bwMode="auto">
          <a:xfrm>
            <a:off x="5781042" y="6316983"/>
            <a:ext cx="243840" cy="276859"/>
          </a:xfrm>
          <a:custGeom>
            <a:avLst/>
            <a:gdLst>
              <a:gd name="T0" fmla="*/ 411 w 506"/>
              <a:gd name="T1" fmla="*/ 380 h 570"/>
              <a:gd name="T2" fmla="*/ 354 w 506"/>
              <a:gd name="T3" fmla="*/ 400 h 570"/>
              <a:gd name="T4" fmla="*/ 188 w 506"/>
              <a:gd name="T5" fmla="*/ 301 h 570"/>
              <a:gd name="T6" fmla="*/ 190 w 506"/>
              <a:gd name="T7" fmla="*/ 285 h 570"/>
              <a:gd name="T8" fmla="*/ 188 w 506"/>
              <a:gd name="T9" fmla="*/ 270 h 570"/>
              <a:gd name="T10" fmla="*/ 354 w 506"/>
              <a:gd name="T11" fmla="*/ 170 h 570"/>
              <a:gd name="T12" fmla="*/ 411 w 506"/>
              <a:gd name="T13" fmla="*/ 190 h 570"/>
              <a:gd name="T14" fmla="*/ 506 w 506"/>
              <a:gd name="T15" fmla="*/ 95 h 570"/>
              <a:gd name="T16" fmla="*/ 411 w 506"/>
              <a:gd name="T17" fmla="*/ 0 h 570"/>
              <a:gd name="T18" fmla="*/ 316 w 506"/>
              <a:gd name="T19" fmla="*/ 95 h 570"/>
              <a:gd name="T20" fmla="*/ 318 w 506"/>
              <a:gd name="T21" fmla="*/ 111 h 570"/>
              <a:gd name="T22" fmla="*/ 153 w 506"/>
              <a:gd name="T23" fmla="*/ 210 h 570"/>
              <a:gd name="T24" fmla="*/ 95 w 506"/>
              <a:gd name="T25" fmla="*/ 190 h 570"/>
              <a:gd name="T26" fmla="*/ 0 w 506"/>
              <a:gd name="T27" fmla="*/ 285 h 570"/>
              <a:gd name="T28" fmla="*/ 95 w 506"/>
              <a:gd name="T29" fmla="*/ 380 h 570"/>
              <a:gd name="T30" fmla="*/ 153 w 506"/>
              <a:gd name="T31" fmla="*/ 360 h 570"/>
              <a:gd name="T32" fmla="*/ 318 w 506"/>
              <a:gd name="T33" fmla="*/ 459 h 570"/>
              <a:gd name="T34" fmla="*/ 316 w 506"/>
              <a:gd name="T35" fmla="*/ 475 h 570"/>
              <a:gd name="T36" fmla="*/ 411 w 506"/>
              <a:gd name="T37" fmla="*/ 570 h 570"/>
              <a:gd name="T38" fmla="*/ 506 w 506"/>
              <a:gd name="T39" fmla="*/ 475 h 570"/>
              <a:gd name="T40" fmla="*/ 411 w 506"/>
              <a:gd name="T41" fmla="*/ 380 h 5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06" h="570">
                <a:moveTo>
                  <a:pt x="411" y="380"/>
                </a:moveTo>
                <a:cubicBezTo>
                  <a:pt x="390" y="380"/>
                  <a:pt x="370" y="387"/>
                  <a:pt x="354" y="400"/>
                </a:cubicBezTo>
                <a:lnTo>
                  <a:pt x="188" y="301"/>
                </a:lnTo>
                <a:cubicBezTo>
                  <a:pt x="189" y="296"/>
                  <a:pt x="190" y="290"/>
                  <a:pt x="190" y="285"/>
                </a:cubicBezTo>
                <a:cubicBezTo>
                  <a:pt x="190" y="280"/>
                  <a:pt x="189" y="275"/>
                  <a:pt x="188" y="270"/>
                </a:cubicBezTo>
                <a:lnTo>
                  <a:pt x="354" y="170"/>
                </a:lnTo>
                <a:cubicBezTo>
                  <a:pt x="370" y="183"/>
                  <a:pt x="390" y="190"/>
                  <a:pt x="411" y="190"/>
                </a:cubicBezTo>
                <a:cubicBezTo>
                  <a:pt x="464" y="190"/>
                  <a:pt x="506" y="148"/>
                  <a:pt x="506" y="95"/>
                </a:cubicBezTo>
                <a:cubicBezTo>
                  <a:pt x="506" y="43"/>
                  <a:pt x="464" y="0"/>
                  <a:pt x="411" y="0"/>
                </a:cubicBezTo>
                <a:cubicBezTo>
                  <a:pt x="359" y="0"/>
                  <a:pt x="316" y="43"/>
                  <a:pt x="316" y="95"/>
                </a:cubicBezTo>
                <a:cubicBezTo>
                  <a:pt x="316" y="100"/>
                  <a:pt x="317" y="106"/>
                  <a:pt x="318" y="111"/>
                </a:cubicBezTo>
                <a:lnTo>
                  <a:pt x="153" y="210"/>
                </a:lnTo>
                <a:cubicBezTo>
                  <a:pt x="137" y="197"/>
                  <a:pt x="117" y="190"/>
                  <a:pt x="95" y="190"/>
                </a:cubicBezTo>
                <a:cubicBezTo>
                  <a:pt x="42" y="190"/>
                  <a:pt x="0" y="233"/>
                  <a:pt x="0" y="285"/>
                </a:cubicBezTo>
                <a:cubicBezTo>
                  <a:pt x="0" y="337"/>
                  <a:pt x="42" y="380"/>
                  <a:pt x="95" y="380"/>
                </a:cubicBezTo>
                <a:cubicBezTo>
                  <a:pt x="117" y="380"/>
                  <a:pt x="137" y="373"/>
                  <a:pt x="153" y="360"/>
                </a:cubicBezTo>
                <a:lnTo>
                  <a:pt x="318" y="459"/>
                </a:lnTo>
                <a:cubicBezTo>
                  <a:pt x="317" y="464"/>
                  <a:pt x="316" y="470"/>
                  <a:pt x="316" y="475"/>
                </a:cubicBezTo>
                <a:cubicBezTo>
                  <a:pt x="316" y="527"/>
                  <a:pt x="359" y="570"/>
                  <a:pt x="411" y="570"/>
                </a:cubicBezTo>
                <a:cubicBezTo>
                  <a:pt x="464" y="570"/>
                  <a:pt x="506" y="527"/>
                  <a:pt x="506" y="475"/>
                </a:cubicBezTo>
                <a:cubicBezTo>
                  <a:pt x="506" y="423"/>
                  <a:pt x="464" y="380"/>
                  <a:pt x="411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1" name="Freeform 60"/>
          <p:cNvSpPr>
            <a:spLocks/>
          </p:cNvSpPr>
          <p:nvPr/>
        </p:nvSpPr>
        <p:spPr bwMode="auto">
          <a:xfrm>
            <a:off x="15806419" y="1414783"/>
            <a:ext cx="220979" cy="266699"/>
          </a:xfrm>
          <a:custGeom>
            <a:avLst/>
            <a:gdLst>
              <a:gd name="T0" fmla="*/ 460 w 460"/>
              <a:gd name="T1" fmla="*/ 399 h 554"/>
              <a:gd name="T2" fmla="*/ 457 w 460"/>
              <a:gd name="T3" fmla="*/ 405 h 554"/>
              <a:gd name="T4" fmla="*/ 266 w 460"/>
              <a:gd name="T5" fmla="*/ 552 h 554"/>
              <a:gd name="T6" fmla="*/ 262 w 460"/>
              <a:gd name="T7" fmla="*/ 554 h 554"/>
              <a:gd name="T8" fmla="*/ 257 w 460"/>
              <a:gd name="T9" fmla="*/ 552 h 554"/>
              <a:gd name="T10" fmla="*/ 254 w 460"/>
              <a:gd name="T11" fmla="*/ 543 h 554"/>
              <a:gd name="T12" fmla="*/ 293 w 460"/>
              <a:gd name="T13" fmla="*/ 446 h 554"/>
              <a:gd name="T14" fmla="*/ 293 w 460"/>
              <a:gd name="T15" fmla="*/ 442 h 554"/>
              <a:gd name="T16" fmla="*/ 287 w 460"/>
              <a:gd name="T17" fmla="*/ 442 h 554"/>
              <a:gd name="T18" fmla="*/ 287 w 460"/>
              <a:gd name="T19" fmla="*/ 442 h 554"/>
              <a:gd name="T20" fmla="*/ 207 w 460"/>
              <a:gd name="T21" fmla="*/ 442 h 554"/>
              <a:gd name="T22" fmla="*/ 0 w 460"/>
              <a:gd name="T23" fmla="*/ 234 h 554"/>
              <a:gd name="T24" fmla="*/ 0 w 460"/>
              <a:gd name="T25" fmla="*/ 207 h 554"/>
              <a:gd name="T26" fmla="*/ 207 w 460"/>
              <a:gd name="T27" fmla="*/ 0 h 554"/>
              <a:gd name="T28" fmla="*/ 414 w 460"/>
              <a:gd name="T29" fmla="*/ 0 h 554"/>
              <a:gd name="T30" fmla="*/ 414 w 460"/>
              <a:gd name="T31" fmla="*/ 96 h 554"/>
              <a:gd name="T32" fmla="*/ 207 w 460"/>
              <a:gd name="T33" fmla="*/ 96 h 554"/>
              <a:gd name="T34" fmla="*/ 95 w 460"/>
              <a:gd name="T35" fmla="*/ 207 h 554"/>
              <a:gd name="T36" fmla="*/ 95 w 460"/>
              <a:gd name="T37" fmla="*/ 234 h 554"/>
              <a:gd name="T38" fmla="*/ 207 w 460"/>
              <a:gd name="T39" fmla="*/ 346 h 554"/>
              <a:gd name="T40" fmla="*/ 290 w 460"/>
              <a:gd name="T41" fmla="*/ 346 h 554"/>
              <a:gd name="T42" fmla="*/ 254 w 460"/>
              <a:gd name="T43" fmla="*/ 256 h 554"/>
              <a:gd name="T44" fmla="*/ 257 w 460"/>
              <a:gd name="T45" fmla="*/ 246 h 554"/>
              <a:gd name="T46" fmla="*/ 266 w 460"/>
              <a:gd name="T47" fmla="*/ 247 h 554"/>
              <a:gd name="T48" fmla="*/ 457 w 460"/>
              <a:gd name="T49" fmla="*/ 393 h 554"/>
              <a:gd name="T50" fmla="*/ 460 w 460"/>
              <a:gd name="T51" fmla="*/ 399 h 5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0" h="554">
                <a:moveTo>
                  <a:pt x="460" y="399"/>
                </a:moveTo>
                <a:cubicBezTo>
                  <a:pt x="460" y="402"/>
                  <a:pt x="459" y="404"/>
                  <a:pt x="457" y="405"/>
                </a:cubicBezTo>
                <a:lnTo>
                  <a:pt x="266" y="552"/>
                </a:lnTo>
                <a:cubicBezTo>
                  <a:pt x="265" y="553"/>
                  <a:pt x="263" y="554"/>
                  <a:pt x="262" y="554"/>
                </a:cubicBezTo>
                <a:cubicBezTo>
                  <a:pt x="260" y="554"/>
                  <a:pt x="258" y="553"/>
                  <a:pt x="257" y="552"/>
                </a:cubicBezTo>
                <a:cubicBezTo>
                  <a:pt x="254" y="550"/>
                  <a:pt x="253" y="546"/>
                  <a:pt x="254" y="543"/>
                </a:cubicBezTo>
                <a:lnTo>
                  <a:pt x="293" y="446"/>
                </a:lnTo>
                <a:lnTo>
                  <a:pt x="293" y="442"/>
                </a:lnTo>
                <a:cubicBezTo>
                  <a:pt x="291" y="442"/>
                  <a:pt x="289" y="442"/>
                  <a:pt x="287" y="442"/>
                </a:cubicBezTo>
                <a:lnTo>
                  <a:pt x="287" y="442"/>
                </a:lnTo>
                <a:lnTo>
                  <a:pt x="207" y="442"/>
                </a:lnTo>
                <a:cubicBezTo>
                  <a:pt x="93" y="442"/>
                  <a:pt x="0" y="349"/>
                  <a:pt x="0" y="234"/>
                </a:cubicBezTo>
                <a:lnTo>
                  <a:pt x="0" y="207"/>
                </a:lnTo>
                <a:cubicBezTo>
                  <a:pt x="0" y="93"/>
                  <a:pt x="93" y="0"/>
                  <a:pt x="207" y="0"/>
                </a:cubicBezTo>
                <a:lnTo>
                  <a:pt x="414" y="0"/>
                </a:lnTo>
                <a:lnTo>
                  <a:pt x="414" y="96"/>
                </a:lnTo>
                <a:lnTo>
                  <a:pt x="207" y="96"/>
                </a:lnTo>
                <a:cubicBezTo>
                  <a:pt x="146" y="96"/>
                  <a:pt x="95" y="146"/>
                  <a:pt x="95" y="207"/>
                </a:cubicBezTo>
                <a:lnTo>
                  <a:pt x="95" y="234"/>
                </a:lnTo>
                <a:cubicBezTo>
                  <a:pt x="95" y="296"/>
                  <a:pt x="146" y="346"/>
                  <a:pt x="207" y="346"/>
                </a:cubicBezTo>
                <a:lnTo>
                  <a:pt x="290" y="346"/>
                </a:lnTo>
                <a:lnTo>
                  <a:pt x="254" y="256"/>
                </a:lnTo>
                <a:cubicBezTo>
                  <a:pt x="253" y="252"/>
                  <a:pt x="254" y="249"/>
                  <a:pt x="257" y="246"/>
                </a:cubicBezTo>
                <a:cubicBezTo>
                  <a:pt x="260" y="244"/>
                  <a:pt x="264" y="244"/>
                  <a:pt x="266" y="247"/>
                </a:cubicBezTo>
                <a:lnTo>
                  <a:pt x="457" y="393"/>
                </a:lnTo>
                <a:cubicBezTo>
                  <a:pt x="459" y="395"/>
                  <a:pt x="460" y="397"/>
                  <a:pt x="460" y="3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2" name="Freeform 61"/>
          <p:cNvSpPr>
            <a:spLocks/>
          </p:cNvSpPr>
          <p:nvPr/>
        </p:nvSpPr>
        <p:spPr bwMode="auto">
          <a:xfrm>
            <a:off x="8854443" y="7434583"/>
            <a:ext cx="226059" cy="299720"/>
          </a:xfrm>
          <a:custGeom>
            <a:avLst/>
            <a:gdLst>
              <a:gd name="T0" fmla="*/ 0 w 464"/>
              <a:gd name="T1" fmla="*/ 0 h 618"/>
              <a:gd name="T2" fmla="*/ 464 w 464"/>
              <a:gd name="T3" fmla="*/ 309 h 618"/>
              <a:gd name="T4" fmla="*/ 0 w 464"/>
              <a:gd name="T5" fmla="*/ 618 h 618"/>
              <a:gd name="T6" fmla="*/ 0 w 464"/>
              <a:gd name="T7" fmla="*/ 0 h 6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64" h="618">
                <a:moveTo>
                  <a:pt x="0" y="0"/>
                </a:moveTo>
                <a:lnTo>
                  <a:pt x="464" y="309"/>
                </a:lnTo>
                <a:lnTo>
                  <a:pt x="0" y="618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3" name="Freeform 62"/>
          <p:cNvSpPr>
            <a:spLocks noEditPoints="1"/>
          </p:cNvSpPr>
          <p:nvPr/>
        </p:nvSpPr>
        <p:spPr bwMode="auto">
          <a:xfrm>
            <a:off x="4015743" y="3413764"/>
            <a:ext cx="281939" cy="279400"/>
          </a:xfrm>
          <a:custGeom>
            <a:avLst/>
            <a:gdLst>
              <a:gd name="T0" fmla="*/ 520 w 581"/>
              <a:gd name="T1" fmla="*/ 544 h 572"/>
              <a:gd name="T2" fmla="*/ 497 w 581"/>
              <a:gd name="T3" fmla="*/ 521 h 572"/>
              <a:gd name="T4" fmla="*/ 520 w 581"/>
              <a:gd name="T5" fmla="*/ 498 h 572"/>
              <a:gd name="T6" fmla="*/ 543 w 581"/>
              <a:gd name="T7" fmla="*/ 521 h 572"/>
              <a:gd name="T8" fmla="*/ 520 w 581"/>
              <a:gd name="T9" fmla="*/ 544 h 572"/>
              <a:gd name="T10" fmla="*/ 260 w 581"/>
              <a:gd name="T11" fmla="*/ 171 h 572"/>
              <a:gd name="T12" fmla="*/ 258 w 581"/>
              <a:gd name="T13" fmla="*/ 169 h 572"/>
              <a:gd name="T14" fmla="*/ 225 w 581"/>
              <a:gd name="T15" fmla="*/ 44 h 572"/>
              <a:gd name="T16" fmla="*/ 101 w 581"/>
              <a:gd name="T17" fmla="*/ 12 h 572"/>
              <a:gd name="T18" fmla="*/ 174 w 581"/>
              <a:gd name="T19" fmla="*/ 84 h 572"/>
              <a:gd name="T20" fmla="*/ 155 w 581"/>
              <a:gd name="T21" fmla="*/ 155 h 572"/>
              <a:gd name="T22" fmla="*/ 84 w 581"/>
              <a:gd name="T23" fmla="*/ 174 h 572"/>
              <a:gd name="T24" fmla="*/ 11 w 581"/>
              <a:gd name="T25" fmla="*/ 101 h 572"/>
              <a:gd name="T26" fmla="*/ 44 w 581"/>
              <a:gd name="T27" fmla="*/ 225 h 572"/>
              <a:gd name="T28" fmla="*/ 175 w 581"/>
              <a:gd name="T29" fmla="*/ 256 h 572"/>
              <a:gd name="T30" fmla="*/ 175 w 581"/>
              <a:gd name="T31" fmla="*/ 257 h 572"/>
              <a:gd name="T32" fmla="*/ 473 w 581"/>
              <a:gd name="T33" fmla="*/ 554 h 572"/>
              <a:gd name="T34" fmla="*/ 515 w 581"/>
              <a:gd name="T35" fmla="*/ 572 h 572"/>
              <a:gd name="T36" fmla="*/ 558 w 581"/>
              <a:gd name="T37" fmla="*/ 554 h 572"/>
              <a:gd name="T38" fmla="*/ 558 w 581"/>
              <a:gd name="T39" fmla="*/ 469 h 572"/>
              <a:gd name="T40" fmla="*/ 260 w 581"/>
              <a:gd name="T41" fmla="*/ 171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81" h="572">
                <a:moveTo>
                  <a:pt x="520" y="544"/>
                </a:moveTo>
                <a:cubicBezTo>
                  <a:pt x="508" y="544"/>
                  <a:pt x="497" y="534"/>
                  <a:pt x="497" y="521"/>
                </a:cubicBezTo>
                <a:cubicBezTo>
                  <a:pt x="497" y="508"/>
                  <a:pt x="508" y="498"/>
                  <a:pt x="520" y="498"/>
                </a:cubicBezTo>
                <a:cubicBezTo>
                  <a:pt x="533" y="498"/>
                  <a:pt x="543" y="508"/>
                  <a:pt x="543" y="521"/>
                </a:cubicBezTo>
                <a:cubicBezTo>
                  <a:pt x="543" y="534"/>
                  <a:pt x="533" y="544"/>
                  <a:pt x="520" y="544"/>
                </a:cubicBezTo>
                <a:close/>
                <a:moveTo>
                  <a:pt x="260" y="171"/>
                </a:moveTo>
                <a:lnTo>
                  <a:pt x="258" y="169"/>
                </a:lnTo>
                <a:cubicBezTo>
                  <a:pt x="270" y="126"/>
                  <a:pt x="259" y="78"/>
                  <a:pt x="225" y="44"/>
                </a:cubicBezTo>
                <a:cubicBezTo>
                  <a:pt x="191" y="11"/>
                  <a:pt x="144" y="0"/>
                  <a:pt x="101" y="12"/>
                </a:cubicBezTo>
                <a:lnTo>
                  <a:pt x="174" y="84"/>
                </a:lnTo>
                <a:lnTo>
                  <a:pt x="155" y="155"/>
                </a:lnTo>
                <a:lnTo>
                  <a:pt x="84" y="174"/>
                </a:lnTo>
                <a:lnTo>
                  <a:pt x="11" y="101"/>
                </a:lnTo>
                <a:cubicBezTo>
                  <a:pt x="0" y="144"/>
                  <a:pt x="11" y="192"/>
                  <a:pt x="44" y="225"/>
                </a:cubicBezTo>
                <a:cubicBezTo>
                  <a:pt x="80" y="260"/>
                  <a:pt x="130" y="271"/>
                  <a:pt x="175" y="256"/>
                </a:cubicBezTo>
                <a:lnTo>
                  <a:pt x="175" y="257"/>
                </a:lnTo>
                <a:lnTo>
                  <a:pt x="473" y="554"/>
                </a:lnTo>
                <a:cubicBezTo>
                  <a:pt x="484" y="566"/>
                  <a:pt x="500" y="572"/>
                  <a:pt x="515" y="572"/>
                </a:cubicBezTo>
                <a:cubicBezTo>
                  <a:pt x="531" y="572"/>
                  <a:pt x="546" y="566"/>
                  <a:pt x="558" y="554"/>
                </a:cubicBezTo>
                <a:cubicBezTo>
                  <a:pt x="581" y="531"/>
                  <a:pt x="581" y="493"/>
                  <a:pt x="558" y="469"/>
                </a:cubicBezTo>
                <a:lnTo>
                  <a:pt x="260" y="17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4" name="Freeform 63"/>
          <p:cNvSpPr>
            <a:spLocks/>
          </p:cNvSpPr>
          <p:nvPr/>
        </p:nvSpPr>
        <p:spPr bwMode="auto">
          <a:xfrm>
            <a:off x="9357363" y="7490463"/>
            <a:ext cx="368299" cy="185419"/>
          </a:xfrm>
          <a:custGeom>
            <a:avLst/>
            <a:gdLst>
              <a:gd name="T0" fmla="*/ 0 w 762"/>
              <a:gd name="T1" fmla="*/ 0 h 382"/>
              <a:gd name="T2" fmla="*/ 762 w 762"/>
              <a:gd name="T3" fmla="*/ 0 h 382"/>
              <a:gd name="T4" fmla="*/ 381 w 762"/>
              <a:gd name="T5" fmla="*/ 382 h 382"/>
              <a:gd name="T6" fmla="*/ 0 w 762"/>
              <a:gd name="T7" fmla="*/ 0 h 3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762" h="382">
                <a:moveTo>
                  <a:pt x="0" y="0"/>
                </a:moveTo>
                <a:lnTo>
                  <a:pt x="762" y="0"/>
                </a:lnTo>
                <a:lnTo>
                  <a:pt x="381" y="382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5" name="Freeform 64"/>
          <p:cNvSpPr>
            <a:spLocks noEditPoints="1"/>
          </p:cNvSpPr>
          <p:nvPr/>
        </p:nvSpPr>
        <p:spPr bwMode="auto">
          <a:xfrm>
            <a:off x="16309340" y="4000503"/>
            <a:ext cx="396242" cy="279400"/>
          </a:xfrm>
          <a:custGeom>
            <a:avLst/>
            <a:gdLst>
              <a:gd name="T0" fmla="*/ 454 w 819"/>
              <a:gd name="T1" fmla="*/ 322 h 576"/>
              <a:gd name="T2" fmla="*/ 668 w 819"/>
              <a:gd name="T3" fmla="*/ 190 h 576"/>
              <a:gd name="T4" fmla="*/ 641 w 819"/>
              <a:gd name="T5" fmla="*/ 258 h 576"/>
              <a:gd name="T6" fmla="*/ 643 w 819"/>
              <a:gd name="T7" fmla="*/ 266 h 576"/>
              <a:gd name="T8" fmla="*/ 647 w 819"/>
              <a:gd name="T9" fmla="*/ 267 h 576"/>
              <a:gd name="T10" fmla="*/ 651 w 819"/>
              <a:gd name="T11" fmla="*/ 266 h 576"/>
              <a:gd name="T12" fmla="*/ 816 w 819"/>
              <a:gd name="T13" fmla="*/ 139 h 576"/>
              <a:gd name="T14" fmla="*/ 819 w 819"/>
              <a:gd name="T15" fmla="*/ 134 h 576"/>
              <a:gd name="T16" fmla="*/ 816 w 819"/>
              <a:gd name="T17" fmla="*/ 129 h 576"/>
              <a:gd name="T18" fmla="*/ 651 w 819"/>
              <a:gd name="T19" fmla="*/ 2 h 576"/>
              <a:gd name="T20" fmla="*/ 643 w 819"/>
              <a:gd name="T21" fmla="*/ 2 h 576"/>
              <a:gd name="T22" fmla="*/ 641 w 819"/>
              <a:gd name="T23" fmla="*/ 10 h 576"/>
              <a:gd name="T24" fmla="*/ 669 w 819"/>
              <a:gd name="T25" fmla="*/ 80 h 576"/>
              <a:gd name="T26" fmla="*/ 364 w 819"/>
              <a:gd name="T27" fmla="*/ 258 h 576"/>
              <a:gd name="T28" fmla="*/ 150 w 819"/>
              <a:gd name="T29" fmla="*/ 386 h 576"/>
              <a:gd name="T30" fmla="*/ 178 w 819"/>
              <a:gd name="T31" fmla="*/ 318 h 576"/>
              <a:gd name="T32" fmla="*/ 175 w 819"/>
              <a:gd name="T33" fmla="*/ 310 h 576"/>
              <a:gd name="T34" fmla="*/ 171 w 819"/>
              <a:gd name="T35" fmla="*/ 309 h 576"/>
              <a:gd name="T36" fmla="*/ 167 w 819"/>
              <a:gd name="T37" fmla="*/ 310 h 576"/>
              <a:gd name="T38" fmla="*/ 2 w 819"/>
              <a:gd name="T39" fmla="*/ 437 h 576"/>
              <a:gd name="T40" fmla="*/ 0 w 819"/>
              <a:gd name="T41" fmla="*/ 442 h 576"/>
              <a:gd name="T42" fmla="*/ 2 w 819"/>
              <a:gd name="T43" fmla="*/ 447 h 576"/>
              <a:gd name="T44" fmla="*/ 167 w 819"/>
              <a:gd name="T45" fmla="*/ 574 h 576"/>
              <a:gd name="T46" fmla="*/ 175 w 819"/>
              <a:gd name="T47" fmla="*/ 574 h 576"/>
              <a:gd name="T48" fmla="*/ 177 w 819"/>
              <a:gd name="T49" fmla="*/ 566 h 576"/>
              <a:gd name="T50" fmla="*/ 150 w 819"/>
              <a:gd name="T51" fmla="*/ 497 h 576"/>
              <a:gd name="T52" fmla="*/ 454 w 819"/>
              <a:gd name="T53" fmla="*/ 322 h 576"/>
              <a:gd name="T54" fmla="*/ 167 w 819"/>
              <a:gd name="T55" fmla="*/ 266 h 576"/>
              <a:gd name="T56" fmla="*/ 171 w 819"/>
              <a:gd name="T57" fmla="*/ 267 h 576"/>
              <a:gd name="T58" fmla="*/ 175 w 819"/>
              <a:gd name="T59" fmla="*/ 266 h 576"/>
              <a:gd name="T60" fmla="*/ 178 w 819"/>
              <a:gd name="T61" fmla="*/ 258 h 576"/>
              <a:gd name="T62" fmla="*/ 151 w 819"/>
              <a:gd name="T63" fmla="*/ 190 h 576"/>
              <a:gd name="T64" fmla="*/ 327 w 819"/>
              <a:gd name="T65" fmla="*/ 272 h 576"/>
              <a:gd name="T66" fmla="*/ 347 w 819"/>
              <a:gd name="T67" fmla="*/ 245 h 576"/>
              <a:gd name="T68" fmla="*/ 395 w 819"/>
              <a:gd name="T69" fmla="*/ 183 h 576"/>
              <a:gd name="T70" fmla="*/ 150 w 819"/>
              <a:gd name="T71" fmla="*/ 80 h 576"/>
              <a:gd name="T72" fmla="*/ 178 w 819"/>
              <a:gd name="T73" fmla="*/ 10 h 576"/>
              <a:gd name="T74" fmla="*/ 175 w 819"/>
              <a:gd name="T75" fmla="*/ 2 h 576"/>
              <a:gd name="T76" fmla="*/ 167 w 819"/>
              <a:gd name="T77" fmla="*/ 2 h 576"/>
              <a:gd name="T78" fmla="*/ 2 w 819"/>
              <a:gd name="T79" fmla="*/ 129 h 576"/>
              <a:gd name="T80" fmla="*/ 0 w 819"/>
              <a:gd name="T81" fmla="*/ 134 h 576"/>
              <a:gd name="T82" fmla="*/ 2 w 819"/>
              <a:gd name="T83" fmla="*/ 139 h 576"/>
              <a:gd name="T84" fmla="*/ 167 w 819"/>
              <a:gd name="T85" fmla="*/ 266 h 576"/>
              <a:gd name="T86" fmla="*/ 816 w 819"/>
              <a:gd name="T87" fmla="*/ 437 h 576"/>
              <a:gd name="T88" fmla="*/ 819 w 819"/>
              <a:gd name="T89" fmla="*/ 442 h 576"/>
              <a:gd name="T90" fmla="*/ 816 w 819"/>
              <a:gd name="T91" fmla="*/ 447 h 576"/>
              <a:gd name="T92" fmla="*/ 651 w 819"/>
              <a:gd name="T93" fmla="*/ 574 h 576"/>
              <a:gd name="T94" fmla="*/ 643 w 819"/>
              <a:gd name="T95" fmla="*/ 574 h 576"/>
              <a:gd name="T96" fmla="*/ 641 w 819"/>
              <a:gd name="T97" fmla="*/ 566 h 576"/>
              <a:gd name="T98" fmla="*/ 668 w 819"/>
              <a:gd name="T99" fmla="*/ 497 h 576"/>
              <a:gd name="T100" fmla="*/ 424 w 819"/>
              <a:gd name="T101" fmla="*/ 396 h 576"/>
              <a:gd name="T102" fmla="*/ 471 w 819"/>
              <a:gd name="T103" fmla="*/ 334 h 576"/>
              <a:gd name="T104" fmla="*/ 491 w 819"/>
              <a:gd name="T105" fmla="*/ 307 h 576"/>
              <a:gd name="T106" fmla="*/ 668 w 819"/>
              <a:gd name="T107" fmla="*/ 386 h 576"/>
              <a:gd name="T108" fmla="*/ 641 w 819"/>
              <a:gd name="T109" fmla="*/ 318 h 576"/>
              <a:gd name="T110" fmla="*/ 643 w 819"/>
              <a:gd name="T111" fmla="*/ 310 h 576"/>
              <a:gd name="T112" fmla="*/ 647 w 819"/>
              <a:gd name="T113" fmla="*/ 309 h 576"/>
              <a:gd name="T114" fmla="*/ 651 w 819"/>
              <a:gd name="T115" fmla="*/ 310 h 576"/>
              <a:gd name="T116" fmla="*/ 816 w 819"/>
              <a:gd name="T117" fmla="*/ 437 h 5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819" h="576">
                <a:moveTo>
                  <a:pt x="454" y="322"/>
                </a:moveTo>
                <a:cubicBezTo>
                  <a:pt x="503" y="253"/>
                  <a:pt x="543" y="198"/>
                  <a:pt x="668" y="190"/>
                </a:cubicBezTo>
                <a:lnTo>
                  <a:pt x="641" y="258"/>
                </a:lnTo>
                <a:cubicBezTo>
                  <a:pt x="640" y="261"/>
                  <a:pt x="641" y="264"/>
                  <a:pt x="643" y="266"/>
                </a:cubicBezTo>
                <a:cubicBezTo>
                  <a:pt x="644" y="267"/>
                  <a:pt x="646" y="267"/>
                  <a:pt x="647" y="267"/>
                </a:cubicBezTo>
                <a:cubicBezTo>
                  <a:pt x="649" y="267"/>
                  <a:pt x="650" y="267"/>
                  <a:pt x="651" y="266"/>
                </a:cubicBezTo>
                <a:lnTo>
                  <a:pt x="816" y="139"/>
                </a:lnTo>
                <a:cubicBezTo>
                  <a:pt x="818" y="138"/>
                  <a:pt x="819" y="136"/>
                  <a:pt x="819" y="134"/>
                </a:cubicBezTo>
                <a:cubicBezTo>
                  <a:pt x="819" y="132"/>
                  <a:pt x="818" y="130"/>
                  <a:pt x="816" y="129"/>
                </a:cubicBezTo>
                <a:lnTo>
                  <a:pt x="651" y="2"/>
                </a:lnTo>
                <a:cubicBezTo>
                  <a:pt x="649" y="0"/>
                  <a:pt x="646" y="0"/>
                  <a:pt x="643" y="2"/>
                </a:cubicBezTo>
                <a:cubicBezTo>
                  <a:pt x="641" y="4"/>
                  <a:pt x="640" y="7"/>
                  <a:pt x="641" y="10"/>
                </a:cubicBezTo>
                <a:lnTo>
                  <a:pt x="669" y="80"/>
                </a:lnTo>
                <a:cubicBezTo>
                  <a:pt x="485" y="89"/>
                  <a:pt x="418" y="182"/>
                  <a:pt x="364" y="258"/>
                </a:cubicBezTo>
                <a:cubicBezTo>
                  <a:pt x="315" y="326"/>
                  <a:pt x="276" y="381"/>
                  <a:pt x="150" y="386"/>
                </a:cubicBezTo>
                <a:lnTo>
                  <a:pt x="178" y="318"/>
                </a:lnTo>
                <a:cubicBezTo>
                  <a:pt x="179" y="315"/>
                  <a:pt x="178" y="312"/>
                  <a:pt x="175" y="310"/>
                </a:cubicBezTo>
                <a:cubicBezTo>
                  <a:pt x="174" y="309"/>
                  <a:pt x="173" y="309"/>
                  <a:pt x="171" y="309"/>
                </a:cubicBezTo>
                <a:cubicBezTo>
                  <a:pt x="170" y="309"/>
                  <a:pt x="168" y="309"/>
                  <a:pt x="167" y="310"/>
                </a:cubicBezTo>
                <a:lnTo>
                  <a:pt x="2" y="437"/>
                </a:lnTo>
                <a:cubicBezTo>
                  <a:pt x="1" y="438"/>
                  <a:pt x="0" y="440"/>
                  <a:pt x="0" y="442"/>
                </a:cubicBezTo>
                <a:cubicBezTo>
                  <a:pt x="0" y="444"/>
                  <a:pt x="1" y="446"/>
                  <a:pt x="2" y="447"/>
                </a:cubicBezTo>
                <a:lnTo>
                  <a:pt x="167" y="574"/>
                </a:lnTo>
                <a:cubicBezTo>
                  <a:pt x="170" y="576"/>
                  <a:pt x="173" y="576"/>
                  <a:pt x="175" y="574"/>
                </a:cubicBezTo>
                <a:cubicBezTo>
                  <a:pt x="178" y="572"/>
                  <a:pt x="179" y="569"/>
                  <a:pt x="177" y="566"/>
                </a:cubicBezTo>
                <a:lnTo>
                  <a:pt x="150" y="497"/>
                </a:lnTo>
                <a:cubicBezTo>
                  <a:pt x="333" y="490"/>
                  <a:pt x="400" y="397"/>
                  <a:pt x="454" y="322"/>
                </a:cubicBezTo>
                <a:close/>
                <a:moveTo>
                  <a:pt x="167" y="266"/>
                </a:moveTo>
                <a:cubicBezTo>
                  <a:pt x="168" y="267"/>
                  <a:pt x="170" y="267"/>
                  <a:pt x="171" y="267"/>
                </a:cubicBezTo>
                <a:cubicBezTo>
                  <a:pt x="173" y="267"/>
                  <a:pt x="174" y="267"/>
                  <a:pt x="175" y="266"/>
                </a:cubicBezTo>
                <a:cubicBezTo>
                  <a:pt x="178" y="264"/>
                  <a:pt x="179" y="261"/>
                  <a:pt x="178" y="258"/>
                </a:cubicBezTo>
                <a:lnTo>
                  <a:pt x="151" y="190"/>
                </a:lnTo>
                <a:cubicBezTo>
                  <a:pt x="244" y="196"/>
                  <a:pt x="290" y="228"/>
                  <a:pt x="327" y="272"/>
                </a:cubicBezTo>
                <a:cubicBezTo>
                  <a:pt x="334" y="264"/>
                  <a:pt x="340" y="255"/>
                  <a:pt x="347" y="245"/>
                </a:cubicBezTo>
                <a:cubicBezTo>
                  <a:pt x="361" y="226"/>
                  <a:pt x="376" y="204"/>
                  <a:pt x="395" y="183"/>
                </a:cubicBezTo>
                <a:cubicBezTo>
                  <a:pt x="345" y="131"/>
                  <a:pt x="275" y="86"/>
                  <a:pt x="150" y="80"/>
                </a:cubicBezTo>
                <a:lnTo>
                  <a:pt x="178" y="10"/>
                </a:lnTo>
                <a:cubicBezTo>
                  <a:pt x="179" y="7"/>
                  <a:pt x="178" y="4"/>
                  <a:pt x="175" y="2"/>
                </a:cubicBezTo>
                <a:cubicBezTo>
                  <a:pt x="173" y="0"/>
                  <a:pt x="170" y="0"/>
                  <a:pt x="167" y="2"/>
                </a:cubicBezTo>
                <a:lnTo>
                  <a:pt x="2" y="129"/>
                </a:lnTo>
                <a:cubicBezTo>
                  <a:pt x="1" y="130"/>
                  <a:pt x="0" y="132"/>
                  <a:pt x="0" y="134"/>
                </a:cubicBezTo>
                <a:cubicBezTo>
                  <a:pt x="0" y="136"/>
                  <a:pt x="1" y="138"/>
                  <a:pt x="2" y="139"/>
                </a:cubicBezTo>
                <a:lnTo>
                  <a:pt x="167" y="266"/>
                </a:lnTo>
                <a:close/>
                <a:moveTo>
                  <a:pt x="816" y="437"/>
                </a:moveTo>
                <a:cubicBezTo>
                  <a:pt x="818" y="438"/>
                  <a:pt x="819" y="440"/>
                  <a:pt x="819" y="442"/>
                </a:cubicBezTo>
                <a:cubicBezTo>
                  <a:pt x="819" y="444"/>
                  <a:pt x="818" y="446"/>
                  <a:pt x="816" y="447"/>
                </a:cubicBezTo>
                <a:lnTo>
                  <a:pt x="651" y="574"/>
                </a:lnTo>
                <a:cubicBezTo>
                  <a:pt x="649" y="576"/>
                  <a:pt x="646" y="576"/>
                  <a:pt x="643" y="574"/>
                </a:cubicBezTo>
                <a:cubicBezTo>
                  <a:pt x="641" y="572"/>
                  <a:pt x="640" y="569"/>
                  <a:pt x="641" y="566"/>
                </a:cubicBezTo>
                <a:lnTo>
                  <a:pt x="668" y="497"/>
                </a:lnTo>
                <a:cubicBezTo>
                  <a:pt x="544" y="492"/>
                  <a:pt x="473" y="448"/>
                  <a:pt x="424" y="396"/>
                </a:cubicBezTo>
                <a:cubicBezTo>
                  <a:pt x="442" y="375"/>
                  <a:pt x="457" y="354"/>
                  <a:pt x="471" y="334"/>
                </a:cubicBezTo>
                <a:cubicBezTo>
                  <a:pt x="478" y="325"/>
                  <a:pt x="485" y="315"/>
                  <a:pt x="491" y="307"/>
                </a:cubicBezTo>
                <a:cubicBezTo>
                  <a:pt x="529" y="351"/>
                  <a:pt x="575" y="382"/>
                  <a:pt x="668" y="386"/>
                </a:cubicBezTo>
                <a:lnTo>
                  <a:pt x="641" y="318"/>
                </a:lnTo>
                <a:cubicBezTo>
                  <a:pt x="640" y="315"/>
                  <a:pt x="641" y="312"/>
                  <a:pt x="643" y="310"/>
                </a:cubicBezTo>
                <a:cubicBezTo>
                  <a:pt x="644" y="309"/>
                  <a:pt x="646" y="309"/>
                  <a:pt x="647" y="309"/>
                </a:cubicBezTo>
                <a:cubicBezTo>
                  <a:pt x="649" y="309"/>
                  <a:pt x="650" y="309"/>
                  <a:pt x="651" y="310"/>
                </a:cubicBezTo>
                <a:lnTo>
                  <a:pt x="816" y="4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6" name="Freeform 65"/>
          <p:cNvSpPr>
            <a:spLocks noEditPoints="1"/>
          </p:cNvSpPr>
          <p:nvPr/>
        </p:nvSpPr>
        <p:spPr bwMode="auto">
          <a:xfrm>
            <a:off x="6898639" y="5207006"/>
            <a:ext cx="332741" cy="289560"/>
          </a:xfrm>
          <a:custGeom>
            <a:avLst/>
            <a:gdLst>
              <a:gd name="T0" fmla="*/ 343 w 687"/>
              <a:gd name="T1" fmla="*/ 429 h 601"/>
              <a:gd name="T2" fmla="*/ 429 w 687"/>
              <a:gd name="T3" fmla="*/ 343 h 601"/>
              <a:gd name="T4" fmla="*/ 343 w 687"/>
              <a:gd name="T5" fmla="*/ 257 h 601"/>
              <a:gd name="T6" fmla="*/ 257 w 687"/>
              <a:gd name="T7" fmla="*/ 343 h 601"/>
              <a:gd name="T8" fmla="*/ 343 w 687"/>
              <a:gd name="T9" fmla="*/ 429 h 601"/>
              <a:gd name="T10" fmla="*/ 343 w 687"/>
              <a:gd name="T11" fmla="*/ 214 h 601"/>
              <a:gd name="T12" fmla="*/ 472 w 687"/>
              <a:gd name="T13" fmla="*/ 343 h 601"/>
              <a:gd name="T14" fmla="*/ 343 w 687"/>
              <a:gd name="T15" fmla="*/ 472 h 601"/>
              <a:gd name="T16" fmla="*/ 214 w 687"/>
              <a:gd name="T17" fmla="*/ 343 h 601"/>
              <a:gd name="T18" fmla="*/ 343 w 687"/>
              <a:gd name="T19" fmla="*/ 214 h 601"/>
              <a:gd name="T20" fmla="*/ 150 w 687"/>
              <a:gd name="T21" fmla="*/ 214 h 601"/>
              <a:gd name="T22" fmla="*/ 171 w 687"/>
              <a:gd name="T23" fmla="*/ 236 h 601"/>
              <a:gd name="T24" fmla="*/ 150 w 687"/>
              <a:gd name="T25" fmla="*/ 257 h 601"/>
              <a:gd name="T26" fmla="*/ 128 w 687"/>
              <a:gd name="T27" fmla="*/ 236 h 601"/>
              <a:gd name="T28" fmla="*/ 150 w 687"/>
              <a:gd name="T29" fmla="*/ 214 h 601"/>
              <a:gd name="T30" fmla="*/ 601 w 687"/>
              <a:gd name="T31" fmla="*/ 172 h 601"/>
              <a:gd name="T32" fmla="*/ 472 w 687"/>
              <a:gd name="T33" fmla="*/ 172 h 601"/>
              <a:gd name="T34" fmla="*/ 429 w 687"/>
              <a:gd name="T35" fmla="*/ 172 h 601"/>
              <a:gd name="T36" fmla="*/ 429 w 687"/>
              <a:gd name="T37" fmla="*/ 86 h 601"/>
              <a:gd name="T38" fmla="*/ 257 w 687"/>
              <a:gd name="T39" fmla="*/ 86 h 601"/>
              <a:gd name="T40" fmla="*/ 257 w 687"/>
              <a:gd name="T41" fmla="*/ 172 h 601"/>
              <a:gd name="T42" fmla="*/ 214 w 687"/>
              <a:gd name="T43" fmla="*/ 172 h 601"/>
              <a:gd name="T44" fmla="*/ 86 w 687"/>
              <a:gd name="T45" fmla="*/ 172 h 601"/>
              <a:gd name="T46" fmla="*/ 86 w 687"/>
              <a:gd name="T47" fmla="*/ 515 h 601"/>
              <a:gd name="T48" fmla="*/ 601 w 687"/>
              <a:gd name="T49" fmla="*/ 515 h 601"/>
              <a:gd name="T50" fmla="*/ 601 w 687"/>
              <a:gd name="T51" fmla="*/ 172 h 601"/>
              <a:gd name="T52" fmla="*/ 644 w 687"/>
              <a:gd name="T53" fmla="*/ 601 h 601"/>
              <a:gd name="T54" fmla="*/ 43 w 687"/>
              <a:gd name="T55" fmla="*/ 601 h 601"/>
              <a:gd name="T56" fmla="*/ 0 w 687"/>
              <a:gd name="T57" fmla="*/ 558 h 601"/>
              <a:gd name="T58" fmla="*/ 0 w 687"/>
              <a:gd name="T59" fmla="*/ 129 h 601"/>
              <a:gd name="T60" fmla="*/ 43 w 687"/>
              <a:gd name="T61" fmla="*/ 86 h 601"/>
              <a:gd name="T62" fmla="*/ 171 w 687"/>
              <a:gd name="T63" fmla="*/ 86 h 601"/>
              <a:gd name="T64" fmla="*/ 171 w 687"/>
              <a:gd name="T65" fmla="*/ 43 h 601"/>
              <a:gd name="T66" fmla="*/ 214 w 687"/>
              <a:gd name="T67" fmla="*/ 0 h 601"/>
              <a:gd name="T68" fmla="*/ 472 w 687"/>
              <a:gd name="T69" fmla="*/ 0 h 601"/>
              <a:gd name="T70" fmla="*/ 515 w 687"/>
              <a:gd name="T71" fmla="*/ 43 h 601"/>
              <a:gd name="T72" fmla="*/ 515 w 687"/>
              <a:gd name="T73" fmla="*/ 86 h 601"/>
              <a:gd name="T74" fmla="*/ 644 w 687"/>
              <a:gd name="T75" fmla="*/ 86 h 601"/>
              <a:gd name="T76" fmla="*/ 687 w 687"/>
              <a:gd name="T77" fmla="*/ 129 h 601"/>
              <a:gd name="T78" fmla="*/ 687 w 687"/>
              <a:gd name="T79" fmla="*/ 558 h 601"/>
              <a:gd name="T80" fmla="*/ 644 w 687"/>
              <a:gd name="T81" fmla="*/ 601 h 6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87" h="601">
                <a:moveTo>
                  <a:pt x="343" y="429"/>
                </a:moveTo>
                <a:cubicBezTo>
                  <a:pt x="391" y="429"/>
                  <a:pt x="429" y="391"/>
                  <a:pt x="429" y="343"/>
                </a:cubicBezTo>
                <a:cubicBezTo>
                  <a:pt x="429" y="296"/>
                  <a:pt x="391" y="257"/>
                  <a:pt x="343" y="257"/>
                </a:cubicBezTo>
                <a:cubicBezTo>
                  <a:pt x="296" y="257"/>
                  <a:pt x="257" y="296"/>
                  <a:pt x="257" y="343"/>
                </a:cubicBezTo>
                <a:cubicBezTo>
                  <a:pt x="257" y="391"/>
                  <a:pt x="296" y="429"/>
                  <a:pt x="343" y="429"/>
                </a:cubicBezTo>
                <a:close/>
                <a:moveTo>
                  <a:pt x="343" y="214"/>
                </a:moveTo>
                <a:cubicBezTo>
                  <a:pt x="414" y="214"/>
                  <a:pt x="472" y="272"/>
                  <a:pt x="472" y="343"/>
                </a:cubicBezTo>
                <a:cubicBezTo>
                  <a:pt x="472" y="414"/>
                  <a:pt x="414" y="472"/>
                  <a:pt x="343" y="472"/>
                </a:cubicBezTo>
                <a:cubicBezTo>
                  <a:pt x="272" y="472"/>
                  <a:pt x="214" y="414"/>
                  <a:pt x="214" y="343"/>
                </a:cubicBezTo>
                <a:cubicBezTo>
                  <a:pt x="214" y="272"/>
                  <a:pt x="272" y="214"/>
                  <a:pt x="343" y="214"/>
                </a:cubicBezTo>
                <a:close/>
                <a:moveTo>
                  <a:pt x="150" y="214"/>
                </a:moveTo>
                <a:cubicBezTo>
                  <a:pt x="162" y="214"/>
                  <a:pt x="171" y="224"/>
                  <a:pt x="171" y="236"/>
                </a:cubicBezTo>
                <a:cubicBezTo>
                  <a:pt x="171" y="248"/>
                  <a:pt x="162" y="257"/>
                  <a:pt x="150" y="257"/>
                </a:cubicBezTo>
                <a:cubicBezTo>
                  <a:pt x="138" y="257"/>
                  <a:pt x="128" y="248"/>
                  <a:pt x="128" y="236"/>
                </a:cubicBezTo>
                <a:cubicBezTo>
                  <a:pt x="128" y="224"/>
                  <a:pt x="138" y="214"/>
                  <a:pt x="150" y="214"/>
                </a:cubicBezTo>
                <a:close/>
                <a:moveTo>
                  <a:pt x="601" y="172"/>
                </a:moveTo>
                <a:lnTo>
                  <a:pt x="472" y="172"/>
                </a:lnTo>
                <a:lnTo>
                  <a:pt x="429" y="172"/>
                </a:lnTo>
                <a:lnTo>
                  <a:pt x="429" y="86"/>
                </a:lnTo>
                <a:lnTo>
                  <a:pt x="257" y="86"/>
                </a:lnTo>
                <a:lnTo>
                  <a:pt x="257" y="172"/>
                </a:lnTo>
                <a:lnTo>
                  <a:pt x="214" y="172"/>
                </a:lnTo>
                <a:lnTo>
                  <a:pt x="86" y="172"/>
                </a:lnTo>
                <a:lnTo>
                  <a:pt x="86" y="515"/>
                </a:lnTo>
                <a:lnTo>
                  <a:pt x="601" y="515"/>
                </a:lnTo>
                <a:lnTo>
                  <a:pt x="601" y="172"/>
                </a:lnTo>
                <a:close/>
                <a:moveTo>
                  <a:pt x="644" y="601"/>
                </a:moveTo>
                <a:lnTo>
                  <a:pt x="43" y="601"/>
                </a:lnTo>
                <a:cubicBezTo>
                  <a:pt x="19" y="601"/>
                  <a:pt x="0" y="582"/>
                  <a:pt x="0" y="558"/>
                </a:cubicBezTo>
                <a:lnTo>
                  <a:pt x="0" y="129"/>
                </a:lnTo>
                <a:cubicBezTo>
                  <a:pt x="0" y="105"/>
                  <a:pt x="19" y="86"/>
                  <a:pt x="43" y="86"/>
                </a:cubicBezTo>
                <a:lnTo>
                  <a:pt x="171" y="86"/>
                </a:lnTo>
                <a:lnTo>
                  <a:pt x="171" y="43"/>
                </a:lnTo>
                <a:cubicBezTo>
                  <a:pt x="171" y="19"/>
                  <a:pt x="191" y="0"/>
                  <a:pt x="214" y="0"/>
                </a:cubicBezTo>
                <a:lnTo>
                  <a:pt x="472" y="0"/>
                </a:lnTo>
                <a:cubicBezTo>
                  <a:pt x="496" y="0"/>
                  <a:pt x="515" y="19"/>
                  <a:pt x="515" y="43"/>
                </a:cubicBezTo>
                <a:lnTo>
                  <a:pt x="515" y="86"/>
                </a:lnTo>
                <a:lnTo>
                  <a:pt x="644" y="86"/>
                </a:lnTo>
                <a:cubicBezTo>
                  <a:pt x="668" y="86"/>
                  <a:pt x="687" y="105"/>
                  <a:pt x="687" y="129"/>
                </a:cubicBezTo>
                <a:lnTo>
                  <a:pt x="687" y="558"/>
                </a:lnTo>
                <a:cubicBezTo>
                  <a:pt x="687" y="582"/>
                  <a:pt x="668" y="601"/>
                  <a:pt x="644" y="6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7" name="Freeform 66"/>
          <p:cNvSpPr>
            <a:spLocks/>
          </p:cNvSpPr>
          <p:nvPr/>
        </p:nvSpPr>
        <p:spPr bwMode="auto">
          <a:xfrm>
            <a:off x="15816581" y="5722623"/>
            <a:ext cx="200659" cy="388619"/>
          </a:xfrm>
          <a:custGeom>
            <a:avLst/>
            <a:gdLst>
              <a:gd name="T0" fmla="*/ 419 w 419"/>
              <a:gd name="T1" fmla="*/ 593 h 802"/>
              <a:gd name="T2" fmla="*/ 419 w 419"/>
              <a:gd name="T3" fmla="*/ 193 h 802"/>
              <a:gd name="T4" fmla="*/ 247 w 419"/>
              <a:gd name="T5" fmla="*/ 0 h 802"/>
              <a:gd name="T6" fmla="*/ 169 w 419"/>
              <a:gd name="T7" fmla="*/ 0 h 802"/>
              <a:gd name="T8" fmla="*/ 0 w 419"/>
              <a:gd name="T9" fmla="*/ 193 h 802"/>
              <a:gd name="T10" fmla="*/ 0 w 419"/>
              <a:gd name="T11" fmla="*/ 638 h 802"/>
              <a:gd name="T12" fmla="*/ 161 w 419"/>
              <a:gd name="T13" fmla="*/ 802 h 802"/>
              <a:gd name="T14" fmla="*/ 164 w 419"/>
              <a:gd name="T15" fmla="*/ 802 h 802"/>
              <a:gd name="T16" fmla="*/ 328 w 419"/>
              <a:gd name="T17" fmla="*/ 642 h 802"/>
              <a:gd name="T18" fmla="*/ 328 w 419"/>
              <a:gd name="T19" fmla="*/ 331 h 802"/>
              <a:gd name="T20" fmla="*/ 215 w 419"/>
              <a:gd name="T21" fmla="*/ 215 h 802"/>
              <a:gd name="T22" fmla="*/ 203 w 419"/>
              <a:gd name="T23" fmla="*/ 215 h 802"/>
              <a:gd name="T24" fmla="*/ 95 w 419"/>
              <a:gd name="T25" fmla="*/ 331 h 802"/>
              <a:gd name="T26" fmla="*/ 95 w 419"/>
              <a:gd name="T27" fmla="*/ 589 h 802"/>
              <a:gd name="T28" fmla="*/ 156 w 419"/>
              <a:gd name="T29" fmla="*/ 589 h 802"/>
              <a:gd name="T30" fmla="*/ 156 w 419"/>
              <a:gd name="T31" fmla="*/ 331 h 802"/>
              <a:gd name="T32" fmla="*/ 203 w 419"/>
              <a:gd name="T33" fmla="*/ 276 h 802"/>
              <a:gd name="T34" fmla="*/ 215 w 419"/>
              <a:gd name="T35" fmla="*/ 276 h 802"/>
              <a:gd name="T36" fmla="*/ 267 w 419"/>
              <a:gd name="T37" fmla="*/ 331 h 802"/>
              <a:gd name="T38" fmla="*/ 267 w 419"/>
              <a:gd name="T39" fmla="*/ 638 h 802"/>
              <a:gd name="T40" fmla="*/ 164 w 419"/>
              <a:gd name="T41" fmla="*/ 741 h 802"/>
              <a:gd name="T42" fmla="*/ 87 w 419"/>
              <a:gd name="T43" fmla="*/ 707 h 802"/>
              <a:gd name="T44" fmla="*/ 61 w 419"/>
              <a:gd name="T45" fmla="*/ 609 h 802"/>
              <a:gd name="T46" fmla="*/ 61 w 419"/>
              <a:gd name="T47" fmla="*/ 193 h 802"/>
              <a:gd name="T48" fmla="*/ 169 w 419"/>
              <a:gd name="T49" fmla="*/ 61 h 802"/>
              <a:gd name="T50" fmla="*/ 247 w 419"/>
              <a:gd name="T51" fmla="*/ 61 h 802"/>
              <a:gd name="T52" fmla="*/ 359 w 419"/>
              <a:gd name="T53" fmla="*/ 193 h 802"/>
              <a:gd name="T54" fmla="*/ 359 w 419"/>
              <a:gd name="T55" fmla="*/ 593 h 802"/>
              <a:gd name="T56" fmla="*/ 419 w 419"/>
              <a:gd name="T57" fmla="*/ 593 h 8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419" h="802">
                <a:moveTo>
                  <a:pt x="419" y="593"/>
                </a:moveTo>
                <a:lnTo>
                  <a:pt x="419" y="193"/>
                </a:lnTo>
                <a:cubicBezTo>
                  <a:pt x="419" y="79"/>
                  <a:pt x="349" y="0"/>
                  <a:pt x="247" y="0"/>
                </a:cubicBezTo>
                <a:lnTo>
                  <a:pt x="169" y="0"/>
                </a:lnTo>
                <a:cubicBezTo>
                  <a:pt x="68" y="0"/>
                  <a:pt x="0" y="77"/>
                  <a:pt x="0" y="193"/>
                </a:cubicBezTo>
                <a:cubicBezTo>
                  <a:pt x="0" y="193"/>
                  <a:pt x="0" y="638"/>
                  <a:pt x="0" y="638"/>
                </a:cubicBezTo>
                <a:cubicBezTo>
                  <a:pt x="0" y="726"/>
                  <a:pt x="72" y="802"/>
                  <a:pt x="161" y="802"/>
                </a:cubicBezTo>
                <a:cubicBezTo>
                  <a:pt x="162" y="802"/>
                  <a:pt x="163" y="802"/>
                  <a:pt x="164" y="802"/>
                </a:cubicBezTo>
                <a:cubicBezTo>
                  <a:pt x="253" y="802"/>
                  <a:pt x="325" y="730"/>
                  <a:pt x="328" y="642"/>
                </a:cubicBezTo>
                <a:lnTo>
                  <a:pt x="328" y="331"/>
                </a:lnTo>
                <a:cubicBezTo>
                  <a:pt x="328" y="266"/>
                  <a:pt x="278" y="215"/>
                  <a:pt x="215" y="215"/>
                </a:cubicBezTo>
                <a:lnTo>
                  <a:pt x="203" y="215"/>
                </a:lnTo>
                <a:cubicBezTo>
                  <a:pt x="142" y="215"/>
                  <a:pt x="95" y="265"/>
                  <a:pt x="95" y="331"/>
                </a:cubicBezTo>
                <a:lnTo>
                  <a:pt x="95" y="589"/>
                </a:lnTo>
                <a:lnTo>
                  <a:pt x="156" y="589"/>
                </a:lnTo>
                <a:lnTo>
                  <a:pt x="156" y="331"/>
                </a:lnTo>
                <a:cubicBezTo>
                  <a:pt x="156" y="304"/>
                  <a:pt x="170" y="276"/>
                  <a:pt x="203" y="276"/>
                </a:cubicBezTo>
                <a:lnTo>
                  <a:pt x="215" y="276"/>
                </a:lnTo>
                <a:cubicBezTo>
                  <a:pt x="245" y="276"/>
                  <a:pt x="267" y="300"/>
                  <a:pt x="267" y="331"/>
                </a:cubicBezTo>
                <a:lnTo>
                  <a:pt x="267" y="638"/>
                </a:lnTo>
                <a:cubicBezTo>
                  <a:pt x="267" y="695"/>
                  <a:pt x="221" y="741"/>
                  <a:pt x="164" y="741"/>
                </a:cubicBezTo>
                <a:cubicBezTo>
                  <a:pt x="134" y="741"/>
                  <a:pt x="106" y="728"/>
                  <a:pt x="87" y="707"/>
                </a:cubicBezTo>
                <a:cubicBezTo>
                  <a:pt x="72" y="687"/>
                  <a:pt x="61" y="656"/>
                  <a:pt x="61" y="609"/>
                </a:cubicBezTo>
                <a:lnTo>
                  <a:pt x="61" y="193"/>
                </a:lnTo>
                <a:cubicBezTo>
                  <a:pt x="61" y="95"/>
                  <a:pt x="117" y="61"/>
                  <a:pt x="169" y="61"/>
                </a:cubicBezTo>
                <a:lnTo>
                  <a:pt x="247" y="61"/>
                </a:lnTo>
                <a:cubicBezTo>
                  <a:pt x="324" y="61"/>
                  <a:pt x="359" y="127"/>
                  <a:pt x="359" y="193"/>
                </a:cubicBezTo>
                <a:lnTo>
                  <a:pt x="359" y="593"/>
                </a:lnTo>
                <a:lnTo>
                  <a:pt x="419" y="59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8" name="Freeform 67"/>
          <p:cNvSpPr>
            <a:spLocks noEditPoints="1"/>
          </p:cNvSpPr>
          <p:nvPr/>
        </p:nvSpPr>
        <p:spPr bwMode="auto">
          <a:xfrm>
            <a:off x="10754360" y="4612644"/>
            <a:ext cx="241299" cy="299720"/>
          </a:xfrm>
          <a:custGeom>
            <a:avLst/>
            <a:gdLst>
              <a:gd name="T0" fmla="*/ 366 w 497"/>
              <a:gd name="T1" fmla="*/ 392 h 615"/>
              <a:gd name="T2" fmla="*/ 131 w 497"/>
              <a:gd name="T3" fmla="*/ 224 h 615"/>
              <a:gd name="T4" fmla="*/ 403 w 497"/>
              <a:gd name="T5" fmla="*/ 489 h 615"/>
              <a:gd name="T6" fmla="*/ 461 w 497"/>
              <a:gd name="T7" fmla="*/ 546 h 615"/>
              <a:gd name="T8" fmla="*/ 403 w 497"/>
              <a:gd name="T9" fmla="*/ 489 h 615"/>
              <a:gd name="T10" fmla="*/ 461 w 497"/>
              <a:gd name="T11" fmla="*/ 384 h 615"/>
              <a:gd name="T12" fmla="*/ 403 w 497"/>
              <a:gd name="T13" fmla="*/ 441 h 615"/>
              <a:gd name="T14" fmla="*/ 403 w 497"/>
              <a:gd name="T15" fmla="*/ 279 h 615"/>
              <a:gd name="T16" fmla="*/ 461 w 497"/>
              <a:gd name="T17" fmla="*/ 336 h 615"/>
              <a:gd name="T18" fmla="*/ 403 w 497"/>
              <a:gd name="T19" fmla="*/ 279 h 615"/>
              <a:gd name="T20" fmla="*/ 461 w 497"/>
              <a:gd name="T21" fmla="*/ 174 h 615"/>
              <a:gd name="T22" fmla="*/ 403 w 497"/>
              <a:gd name="T23" fmla="*/ 231 h 615"/>
              <a:gd name="T24" fmla="*/ 403 w 497"/>
              <a:gd name="T25" fmla="*/ 69 h 615"/>
              <a:gd name="T26" fmla="*/ 461 w 497"/>
              <a:gd name="T27" fmla="*/ 127 h 615"/>
              <a:gd name="T28" fmla="*/ 403 w 497"/>
              <a:gd name="T29" fmla="*/ 69 h 615"/>
              <a:gd name="T30" fmla="*/ 35 w 497"/>
              <a:gd name="T31" fmla="*/ 127 h 615"/>
              <a:gd name="T32" fmla="*/ 93 w 497"/>
              <a:gd name="T33" fmla="*/ 69 h 615"/>
              <a:gd name="T34" fmla="*/ 93 w 497"/>
              <a:gd name="T35" fmla="*/ 231 h 615"/>
              <a:gd name="T36" fmla="*/ 35 w 497"/>
              <a:gd name="T37" fmla="*/ 174 h 615"/>
              <a:gd name="T38" fmla="*/ 93 w 497"/>
              <a:gd name="T39" fmla="*/ 231 h 615"/>
              <a:gd name="T40" fmla="*/ 35 w 497"/>
              <a:gd name="T41" fmla="*/ 336 h 615"/>
              <a:gd name="T42" fmla="*/ 93 w 497"/>
              <a:gd name="T43" fmla="*/ 279 h 615"/>
              <a:gd name="T44" fmla="*/ 93 w 497"/>
              <a:gd name="T45" fmla="*/ 441 h 615"/>
              <a:gd name="T46" fmla="*/ 35 w 497"/>
              <a:gd name="T47" fmla="*/ 384 h 615"/>
              <a:gd name="T48" fmla="*/ 93 w 497"/>
              <a:gd name="T49" fmla="*/ 441 h 615"/>
              <a:gd name="T50" fmla="*/ 35 w 497"/>
              <a:gd name="T51" fmla="*/ 546 h 615"/>
              <a:gd name="T52" fmla="*/ 93 w 497"/>
              <a:gd name="T53" fmla="*/ 489 h 615"/>
              <a:gd name="T54" fmla="*/ 93 w 497"/>
              <a:gd name="T55" fmla="*/ 0 h 615"/>
              <a:gd name="T56" fmla="*/ 35 w 497"/>
              <a:gd name="T57" fmla="*/ 22 h 615"/>
              <a:gd name="T58" fmla="*/ 0 w 497"/>
              <a:gd name="T59" fmla="*/ 0 h 615"/>
              <a:gd name="T60" fmla="*/ 35 w 497"/>
              <a:gd name="T61" fmla="*/ 615 h 615"/>
              <a:gd name="T62" fmla="*/ 93 w 497"/>
              <a:gd name="T63" fmla="*/ 593 h 615"/>
              <a:gd name="T64" fmla="*/ 131 w 497"/>
              <a:gd name="T65" fmla="*/ 615 h 615"/>
              <a:gd name="T66" fmla="*/ 366 w 497"/>
              <a:gd name="T67" fmla="*/ 450 h 615"/>
              <a:gd name="T68" fmla="*/ 403 w 497"/>
              <a:gd name="T69" fmla="*/ 615 h 615"/>
              <a:gd name="T70" fmla="*/ 461 w 497"/>
              <a:gd name="T71" fmla="*/ 593 h 615"/>
              <a:gd name="T72" fmla="*/ 497 w 497"/>
              <a:gd name="T73" fmla="*/ 615 h 615"/>
              <a:gd name="T74" fmla="*/ 461 w 497"/>
              <a:gd name="T75" fmla="*/ 0 h 615"/>
              <a:gd name="T76" fmla="*/ 403 w 497"/>
              <a:gd name="T77" fmla="*/ 22 h 615"/>
              <a:gd name="T78" fmla="*/ 366 w 497"/>
              <a:gd name="T79" fmla="*/ 0 h 615"/>
              <a:gd name="T80" fmla="*/ 131 w 497"/>
              <a:gd name="T81" fmla="*/ 165 h 615"/>
              <a:gd name="T82" fmla="*/ 93 w 497"/>
              <a:gd name="T83" fmla="*/ 0 h 6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7" h="615">
                <a:moveTo>
                  <a:pt x="366" y="224"/>
                </a:moveTo>
                <a:lnTo>
                  <a:pt x="366" y="392"/>
                </a:lnTo>
                <a:lnTo>
                  <a:pt x="131" y="392"/>
                </a:lnTo>
                <a:lnTo>
                  <a:pt x="131" y="224"/>
                </a:lnTo>
                <a:lnTo>
                  <a:pt x="366" y="224"/>
                </a:lnTo>
                <a:close/>
                <a:moveTo>
                  <a:pt x="403" y="489"/>
                </a:moveTo>
                <a:lnTo>
                  <a:pt x="461" y="489"/>
                </a:lnTo>
                <a:lnTo>
                  <a:pt x="461" y="546"/>
                </a:lnTo>
                <a:lnTo>
                  <a:pt x="403" y="546"/>
                </a:lnTo>
                <a:lnTo>
                  <a:pt x="403" y="489"/>
                </a:lnTo>
                <a:close/>
                <a:moveTo>
                  <a:pt x="403" y="384"/>
                </a:moveTo>
                <a:lnTo>
                  <a:pt x="461" y="384"/>
                </a:lnTo>
                <a:lnTo>
                  <a:pt x="461" y="441"/>
                </a:lnTo>
                <a:lnTo>
                  <a:pt x="403" y="441"/>
                </a:lnTo>
                <a:lnTo>
                  <a:pt x="403" y="384"/>
                </a:lnTo>
                <a:close/>
                <a:moveTo>
                  <a:pt x="403" y="279"/>
                </a:moveTo>
                <a:lnTo>
                  <a:pt x="461" y="279"/>
                </a:lnTo>
                <a:lnTo>
                  <a:pt x="461" y="336"/>
                </a:lnTo>
                <a:lnTo>
                  <a:pt x="403" y="336"/>
                </a:lnTo>
                <a:lnTo>
                  <a:pt x="403" y="279"/>
                </a:lnTo>
                <a:close/>
                <a:moveTo>
                  <a:pt x="403" y="174"/>
                </a:moveTo>
                <a:lnTo>
                  <a:pt x="461" y="174"/>
                </a:lnTo>
                <a:lnTo>
                  <a:pt x="461" y="231"/>
                </a:lnTo>
                <a:lnTo>
                  <a:pt x="403" y="231"/>
                </a:lnTo>
                <a:lnTo>
                  <a:pt x="403" y="174"/>
                </a:lnTo>
                <a:close/>
                <a:moveTo>
                  <a:pt x="403" y="69"/>
                </a:moveTo>
                <a:lnTo>
                  <a:pt x="461" y="69"/>
                </a:lnTo>
                <a:lnTo>
                  <a:pt x="461" y="127"/>
                </a:lnTo>
                <a:lnTo>
                  <a:pt x="403" y="127"/>
                </a:lnTo>
                <a:lnTo>
                  <a:pt x="403" y="69"/>
                </a:lnTo>
                <a:close/>
                <a:moveTo>
                  <a:pt x="93" y="127"/>
                </a:moveTo>
                <a:lnTo>
                  <a:pt x="35" y="127"/>
                </a:lnTo>
                <a:lnTo>
                  <a:pt x="35" y="69"/>
                </a:lnTo>
                <a:lnTo>
                  <a:pt x="93" y="69"/>
                </a:lnTo>
                <a:lnTo>
                  <a:pt x="93" y="127"/>
                </a:lnTo>
                <a:close/>
                <a:moveTo>
                  <a:pt x="93" y="231"/>
                </a:moveTo>
                <a:lnTo>
                  <a:pt x="35" y="231"/>
                </a:lnTo>
                <a:lnTo>
                  <a:pt x="35" y="174"/>
                </a:lnTo>
                <a:lnTo>
                  <a:pt x="93" y="174"/>
                </a:lnTo>
                <a:lnTo>
                  <a:pt x="93" y="231"/>
                </a:lnTo>
                <a:close/>
                <a:moveTo>
                  <a:pt x="93" y="336"/>
                </a:moveTo>
                <a:lnTo>
                  <a:pt x="35" y="336"/>
                </a:lnTo>
                <a:lnTo>
                  <a:pt x="35" y="279"/>
                </a:lnTo>
                <a:lnTo>
                  <a:pt x="93" y="279"/>
                </a:lnTo>
                <a:lnTo>
                  <a:pt x="93" y="336"/>
                </a:lnTo>
                <a:close/>
                <a:moveTo>
                  <a:pt x="93" y="441"/>
                </a:moveTo>
                <a:lnTo>
                  <a:pt x="35" y="441"/>
                </a:lnTo>
                <a:lnTo>
                  <a:pt x="35" y="384"/>
                </a:lnTo>
                <a:lnTo>
                  <a:pt x="93" y="384"/>
                </a:lnTo>
                <a:lnTo>
                  <a:pt x="93" y="441"/>
                </a:lnTo>
                <a:close/>
                <a:moveTo>
                  <a:pt x="93" y="546"/>
                </a:moveTo>
                <a:lnTo>
                  <a:pt x="35" y="546"/>
                </a:lnTo>
                <a:lnTo>
                  <a:pt x="35" y="489"/>
                </a:lnTo>
                <a:lnTo>
                  <a:pt x="93" y="489"/>
                </a:lnTo>
                <a:lnTo>
                  <a:pt x="93" y="546"/>
                </a:lnTo>
                <a:close/>
                <a:moveTo>
                  <a:pt x="93" y="0"/>
                </a:moveTo>
                <a:lnTo>
                  <a:pt x="93" y="22"/>
                </a:lnTo>
                <a:lnTo>
                  <a:pt x="35" y="22"/>
                </a:lnTo>
                <a:lnTo>
                  <a:pt x="35" y="0"/>
                </a:lnTo>
                <a:lnTo>
                  <a:pt x="0" y="0"/>
                </a:lnTo>
                <a:lnTo>
                  <a:pt x="0" y="615"/>
                </a:lnTo>
                <a:lnTo>
                  <a:pt x="35" y="615"/>
                </a:lnTo>
                <a:lnTo>
                  <a:pt x="35" y="593"/>
                </a:lnTo>
                <a:lnTo>
                  <a:pt x="93" y="593"/>
                </a:lnTo>
                <a:lnTo>
                  <a:pt x="93" y="615"/>
                </a:lnTo>
                <a:lnTo>
                  <a:pt x="131" y="615"/>
                </a:lnTo>
                <a:lnTo>
                  <a:pt x="131" y="450"/>
                </a:lnTo>
                <a:lnTo>
                  <a:pt x="366" y="450"/>
                </a:lnTo>
                <a:lnTo>
                  <a:pt x="366" y="615"/>
                </a:lnTo>
                <a:lnTo>
                  <a:pt x="403" y="615"/>
                </a:lnTo>
                <a:lnTo>
                  <a:pt x="403" y="593"/>
                </a:lnTo>
                <a:lnTo>
                  <a:pt x="461" y="593"/>
                </a:lnTo>
                <a:lnTo>
                  <a:pt x="461" y="615"/>
                </a:lnTo>
                <a:lnTo>
                  <a:pt x="497" y="615"/>
                </a:lnTo>
                <a:lnTo>
                  <a:pt x="497" y="0"/>
                </a:lnTo>
                <a:lnTo>
                  <a:pt x="461" y="0"/>
                </a:lnTo>
                <a:lnTo>
                  <a:pt x="461" y="22"/>
                </a:lnTo>
                <a:lnTo>
                  <a:pt x="403" y="22"/>
                </a:lnTo>
                <a:lnTo>
                  <a:pt x="403" y="0"/>
                </a:lnTo>
                <a:lnTo>
                  <a:pt x="366" y="0"/>
                </a:lnTo>
                <a:lnTo>
                  <a:pt x="366" y="165"/>
                </a:lnTo>
                <a:lnTo>
                  <a:pt x="131" y="165"/>
                </a:lnTo>
                <a:lnTo>
                  <a:pt x="131" y="0"/>
                </a:lnTo>
                <a:lnTo>
                  <a:pt x="9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69" name="Freeform 68"/>
          <p:cNvSpPr>
            <a:spLocks noEditPoints="1"/>
          </p:cNvSpPr>
          <p:nvPr/>
        </p:nvSpPr>
        <p:spPr bwMode="auto">
          <a:xfrm>
            <a:off x="5176521" y="8638543"/>
            <a:ext cx="332741" cy="312421"/>
          </a:xfrm>
          <a:custGeom>
            <a:avLst/>
            <a:gdLst>
              <a:gd name="T0" fmla="*/ 343 w 687"/>
              <a:gd name="T1" fmla="*/ 0 h 642"/>
              <a:gd name="T2" fmla="*/ 0 w 687"/>
              <a:gd name="T3" fmla="*/ 345 h 642"/>
              <a:gd name="T4" fmla="*/ 42 w 687"/>
              <a:gd name="T5" fmla="*/ 509 h 642"/>
              <a:gd name="T6" fmla="*/ 42 w 687"/>
              <a:gd name="T7" fmla="*/ 418 h 642"/>
              <a:gd name="T8" fmla="*/ 58 w 687"/>
              <a:gd name="T9" fmla="*/ 372 h 642"/>
              <a:gd name="T10" fmla="*/ 57 w 687"/>
              <a:gd name="T11" fmla="*/ 345 h 642"/>
              <a:gd name="T12" fmla="*/ 343 w 687"/>
              <a:gd name="T13" fmla="*/ 57 h 642"/>
              <a:gd name="T14" fmla="*/ 630 w 687"/>
              <a:gd name="T15" fmla="*/ 345 h 642"/>
              <a:gd name="T16" fmla="*/ 628 w 687"/>
              <a:gd name="T17" fmla="*/ 375 h 642"/>
              <a:gd name="T18" fmla="*/ 643 w 687"/>
              <a:gd name="T19" fmla="*/ 418 h 642"/>
              <a:gd name="T20" fmla="*/ 643 w 687"/>
              <a:gd name="T21" fmla="*/ 514 h 642"/>
              <a:gd name="T22" fmla="*/ 687 w 687"/>
              <a:gd name="T23" fmla="*/ 345 h 642"/>
              <a:gd name="T24" fmla="*/ 343 w 687"/>
              <a:gd name="T25" fmla="*/ 0 h 642"/>
              <a:gd name="T26" fmla="*/ 624 w 687"/>
              <a:gd name="T27" fmla="*/ 570 h 642"/>
              <a:gd name="T28" fmla="*/ 624 w 687"/>
              <a:gd name="T29" fmla="*/ 528 h 642"/>
              <a:gd name="T30" fmla="*/ 624 w 687"/>
              <a:gd name="T31" fmla="*/ 442 h 642"/>
              <a:gd name="T32" fmla="*/ 623 w 687"/>
              <a:gd name="T33" fmla="*/ 432 h 642"/>
              <a:gd name="T34" fmla="*/ 518 w 687"/>
              <a:gd name="T35" fmla="*/ 370 h 642"/>
              <a:gd name="T36" fmla="*/ 474 w 687"/>
              <a:gd name="T37" fmla="*/ 370 h 642"/>
              <a:gd name="T38" fmla="*/ 474 w 687"/>
              <a:gd name="T39" fmla="*/ 642 h 642"/>
              <a:gd name="T40" fmla="*/ 518 w 687"/>
              <a:gd name="T41" fmla="*/ 642 h 642"/>
              <a:gd name="T42" fmla="*/ 624 w 687"/>
              <a:gd name="T43" fmla="*/ 570 h 642"/>
              <a:gd name="T44" fmla="*/ 63 w 687"/>
              <a:gd name="T45" fmla="*/ 427 h 642"/>
              <a:gd name="T46" fmla="*/ 61 w 687"/>
              <a:gd name="T47" fmla="*/ 442 h 642"/>
              <a:gd name="T48" fmla="*/ 61 w 687"/>
              <a:gd name="T49" fmla="*/ 529 h 642"/>
              <a:gd name="T50" fmla="*/ 61 w 687"/>
              <a:gd name="T51" fmla="*/ 570 h 642"/>
              <a:gd name="T52" fmla="*/ 167 w 687"/>
              <a:gd name="T53" fmla="*/ 642 h 642"/>
              <a:gd name="T54" fmla="*/ 211 w 687"/>
              <a:gd name="T55" fmla="*/ 642 h 642"/>
              <a:gd name="T56" fmla="*/ 211 w 687"/>
              <a:gd name="T57" fmla="*/ 370 h 642"/>
              <a:gd name="T58" fmla="*/ 167 w 687"/>
              <a:gd name="T59" fmla="*/ 370 h 642"/>
              <a:gd name="T60" fmla="*/ 63 w 687"/>
              <a:gd name="T61" fmla="*/ 427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7" h="642">
                <a:moveTo>
                  <a:pt x="343" y="0"/>
                </a:moveTo>
                <a:cubicBezTo>
                  <a:pt x="154" y="1"/>
                  <a:pt x="0" y="156"/>
                  <a:pt x="0" y="345"/>
                </a:cubicBezTo>
                <a:cubicBezTo>
                  <a:pt x="0" y="402"/>
                  <a:pt x="15" y="459"/>
                  <a:pt x="42" y="509"/>
                </a:cubicBezTo>
                <a:lnTo>
                  <a:pt x="42" y="418"/>
                </a:lnTo>
                <a:cubicBezTo>
                  <a:pt x="42" y="401"/>
                  <a:pt x="48" y="386"/>
                  <a:pt x="58" y="372"/>
                </a:cubicBezTo>
                <a:cubicBezTo>
                  <a:pt x="58" y="363"/>
                  <a:pt x="57" y="354"/>
                  <a:pt x="57" y="345"/>
                </a:cubicBezTo>
                <a:cubicBezTo>
                  <a:pt x="57" y="187"/>
                  <a:pt x="186" y="58"/>
                  <a:pt x="343" y="57"/>
                </a:cubicBezTo>
                <a:cubicBezTo>
                  <a:pt x="501" y="58"/>
                  <a:pt x="630" y="187"/>
                  <a:pt x="630" y="345"/>
                </a:cubicBezTo>
                <a:cubicBezTo>
                  <a:pt x="630" y="355"/>
                  <a:pt x="629" y="365"/>
                  <a:pt x="628" y="375"/>
                </a:cubicBezTo>
                <a:cubicBezTo>
                  <a:pt x="637" y="388"/>
                  <a:pt x="643" y="402"/>
                  <a:pt x="643" y="418"/>
                </a:cubicBezTo>
                <a:lnTo>
                  <a:pt x="643" y="514"/>
                </a:lnTo>
                <a:cubicBezTo>
                  <a:pt x="672" y="462"/>
                  <a:pt x="687" y="404"/>
                  <a:pt x="687" y="345"/>
                </a:cubicBezTo>
                <a:cubicBezTo>
                  <a:pt x="687" y="156"/>
                  <a:pt x="533" y="1"/>
                  <a:pt x="343" y="0"/>
                </a:cubicBezTo>
                <a:close/>
                <a:moveTo>
                  <a:pt x="624" y="570"/>
                </a:moveTo>
                <a:lnTo>
                  <a:pt x="624" y="528"/>
                </a:lnTo>
                <a:lnTo>
                  <a:pt x="624" y="442"/>
                </a:lnTo>
                <a:cubicBezTo>
                  <a:pt x="624" y="438"/>
                  <a:pt x="623" y="435"/>
                  <a:pt x="623" y="432"/>
                </a:cubicBezTo>
                <a:cubicBezTo>
                  <a:pt x="616" y="397"/>
                  <a:pt x="572" y="370"/>
                  <a:pt x="518" y="370"/>
                </a:cubicBezTo>
                <a:lnTo>
                  <a:pt x="474" y="370"/>
                </a:lnTo>
                <a:lnTo>
                  <a:pt x="474" y="642"/>
                </a:lnTo>
                <a:lnTo>
                  <a:pt x="518" y="642"/>
                </a:lnTo>
                <a:cubicBezTo>
                  <a:pt x="576" y="642"/>
                  <a:pt x="624" y="610"/>
                  <a:pt x="624" y="570"/>
                </a:cubicBezTo>
                <a:close/>
                <a:moveTo>
                  <a:pt x="63" y="427"/>
                </a:moveTo>
                <a:cubicBezTo>
                  <a:pt x="62" y="432"/>
                  <a:pt x="61" y="436"/>
                  <a:pt x="61" y="442"/>
                </a:cubicBezTo>
                <a:lnTo>
                  <a:pt x="61" y="529"/>
                </a:lnTo>
                <a:lnTo>
                  <a:pt x="61" y="570"/>
                </a:lnTo>
                <a:cubicBezTo>
                  <a:pt x="61" y="610"/>
                  <a:pt x="108" y="642"/>
                  <a:pt x="167" y="642"/>
                </a:cubicBezTo>
                <a:lnTo>
                  <a:pt x="211" y="642"/>
                </a:lnTo>
                <a:lnTo>
                  <a:pt x="211" y="370"/>
                </a:lnTo>
                <a:lnTo>
                  <a:pt x="167" y="370"/>
                </a:lnTo>
                <a:cubicBezTo>
                  <a:pt x="116" y="370"/>
                  <a:pt x="73" y="394"/>
                  <a:pt x="63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0" name="Freeform 69"/>
          <p:cNvSpPr>
            <a:spLocks noEditPoints="1"/>
          </p:cNvSpPr>
          <p:nvPr/>
        </p:nvSpPr>
        <p:spPr bwMode="auto">
          <a:xfrm>
            <a:off x="5181602" y="4038603"/>
            <a:ext cx="322579" cy="203200"/>
          </a:xfrm>
          <a:custGeom>
            <a:avLst/>
            <a:gdLst>
              <a:gd name="T0" fmla="*/ 0 w 669"/>
              <a:gd name="T1" fmla="*/ 404 h 421"/>
              <a:gd name="T2" fmla="*/ 196 w 669"/>
              <a:gd name="T3" fmla="*/ 169 h 421"/>
              <a:gd name="T4" fmla="*/ 0 w 669"/>
              <a:gd name="T5" fmla="*/ 12 h 421"/>
              <a:gd name="T6" fmla="*/ 0 w 669"/>
              <a:gd name="T7" fmla="*/ 404 h 421"/>
              <a:gd name="T8" fmla="*/ 209 w 669"/>
              <a:gd name="T9" fmla="*/ 155 h 421"/>
              <a:gd name="T10" fmla="*/ 216 w 669"/>
              <a:gd name="T11" fmla="*/ 161 h 421"/>
              <a:gd name="T12" fmla="*/ 224 w 669"/>
              <a:gd name="T13" fmla="*/ 167 h 421"/>
              <a:gd name="T14" fmla="*/ 335 w 669"/>
              <a:gd name="T15" fmla="*/ 256 h 421"/>
              <a:gd name="T16" fmla="*/ 445 w 669"/>
              <a:gd name="T17" fmla="*/ 167 h 421"/>
              <a:gd name="T18" fmla="*/ 453 w 669"/>
              <a:gd name="T19" fmla="*/ 161 h 421"/>
              <a:gd name="T20" fmla="*/ 460 w 669"/>
              <a:gd name="T21" fmla="*/ 155 h 421"/>
              <a:gd name="T22" fmla="*/ 653 w 669"/>
              <a:gd name="T23" fmla="*/ 0 h 421"/>
              <a:gd name="T24" fmla="*/ 16 w 669"/>
              <a:gd name="T25" fmla="*/ 0 h 421"/>
              <a:gd name="T26" fmla="*/ 209 w 669"/>
              <a:gd name="T27" fmla="*/ 155 h 421"/>
              <a:gd name="T28" fmla="*/ 657 w 669"/>
              <a:gd name="T29" fmla="*/ 421 h 421"/>
              <a:gd name="T30" fmla="*/ 656 w 669"/>
              <a:gd name="T31" fmla="*/ 419 h 421"/>
              <a:gd name="T32" fmla="*/ 458 w 669"/>
              <a:gd name="T33" fmla="*/ 182 h 421"/>
              <a:gd name="T34" fmla="*/ 335 w 669"/>
              <a:gd name="T35" fmla="*/ 280 h 421"/>
              <a:gd name="T36" fmla="*/ 212 w 669"/>
              <a:gd name="T37" fmla="*/ 182 h 421"/>
              <a:gd name="T38" fmla="*/ 13 w 669"/>
              <a:gd name="T39" fmla="*/ 419 h 421"/>
              <a:gd name="T40" fmla="*/ 12 w 669"/>
              <a:gd name="T41" fmla="*/ 421 h 421"/>
              <a:gd name="T42" fmla="*/ 657 w 669"/>
              <a:gd name="T43" fmla="*/ 421 h 421"/>
              <a:gd name="T44" fmla="*/ 0 w 669"/>
              <a:gd name="T45" fmla="*/ 421 h 421"/>
              <a:gd name="T46" fmla="*/ 2 w 669"/>
              <a:gd name="T47" fmla="*/ 421 h 421"/>
              <a:gd name="T48" fmla="*/ 0 w 669"/>
              <a:gd name="T49" fmla="*/ 419 h 421"/>
              <a:gd name="T50" fmla="*/ 0 w 669"/>
              <a:gd name="T51" fmla="*/ 421 h 421"/>
              <a:gd name="T52" fmla="*/ 669 w 669"/>
              <a:gd name="T53" fmla="*/ 404 h 421"/>
              <a:gd name="T54" fmla="*/ 669 w 669"/>
              <a:gd name="T55" fmla="*/ 12 h 421"/>
              <a:gd name="T56" fmla="*/ 473 w 669"/>
              <a:gd name="T57" fmla="*/ 169 h 421"/>
              <a:gd name="T58" fmla="*/ 669 w 669"/>
              <a:gd name="T59" fmla="*/ 404 h 4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69" h="421">
                <a:moveTo>
                  <a:pt x="0" y="404"/>
                </a:moveTo>
                <a:lnTo>
                  <a:pt x="196" y="169"/>
                </a:lnTo>
                <a:lnTo>
                  <a:pt x="0" y="12"/>
                </a:lnTo>
                <a:lnTo>
                  <a:pt x="0" y="404"/>
                </a:lnTo>
                <a:close/>
                <a:moveTo>
                  <a:pt x="209" y="155"/>
                </a:moveTo>
                <a:lnTo>
                  <a:pt x="216" y="161"/>
                </a:lnTo>
                <a:lnTo>
                  <a:pt x="224" y="167"/>
                </a:lnTo>
                <a:lnTo>
                  <a:pt x="335" y="256"/>
                </a:lnTo>
                <a:lnTo>
                  <a:pt x="445" y="167"/>
                </a:lnTo>
                <a:lnTo>
                  <a:pt x="453" y="161"/>
                </a:lnTo>
                <a:lnTo>
                  <a:pt x="460" y="155"/>
                </a:lnTo>
                <a:lnTo>
                  <a:pt x="653" y="0"/>
                </a:lnTo>
                <a:lnTo>
                  <a:pt x="16" y="0"/>
                </a:lnTo>
                <a:lnTo>
                  <a:pt x="209" y="155"/>
                </a:lnTo>
                <a:close/>
                <a:moveTo>
                  <a:pt x="657" y="421"/>
                </a:moveTo>
                <a:lnTo>
                  <a:pt x="656" y="419"/>
                </a:lnTo>
                <a:lnTo>
                  <a:pt x="458" y="182"/>
                </a:lnTo>
                <a:lnTo>
                  <a:pt x="335" y="280"/>
                </a:lnTo>
                <a:lnTo>
                  <a:pt x="212" y="182"/>
                </a:lnTo>
                <a:lnTo>
                  <a:pt x="13" y="419"/>
                </a:lnTo>
                <a:lnTo>
                  <a:pt x="12" y="421"/>
                </a:lnTo>
                <a:lnTo>
                  <a:pt x="657" y="421"/>
                </a:lnTo>
                <a:close/>
                <a:moveTo>
                  <a:pt x="0" y="421"/>
                </a:moveTo>
                <a:lnTo>
                  <a:pt x="2" y="421"/>
                </a:lnTo>
                <a:lnTo>
                  <a:pt x="0" y="419"/>
                </a:lnTo>
                <a:lnTo>
                  <a:pt x="0" y="421"/>
                </a:lnTo>
                <a:close/>
                <a:moveTo>
                  <a:pt x="669" y="404"/>
                </a:moveTo>
                <a:lnTo>
                  <a:pt x="669" y="12"/>
                </a:lnTo>
                <a:lnTo>
                  <a:pt x="473" y="169"/>
                </a:lnTo>
                <a:lnTo>
                  <a:pt x="669" y="4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1" name="Freeform 70"/>
          <p:cNvSpPr>
            <a:spLocks noEditPoints="1"/>
          </p:cNvSpPr>
          <p:nvPr/>
        </p:nvSpPr>
        <p:spPr bwMode="auto">
          <a:xfrm>
            <a:off x="5720082" y="3977643"/>
            <a:ext cx="365760" cy="325120"/>
          </a:xfrm>
          <a:custGeom>
            <a:avLst/>
            <a:gdLst>
              <a:gd name="T0" fmla="*/ 0 w 756"/>
              <a:gd name="T1" fmla="*/ 672 h 672"/>
              <a:gd name="T2" fmla="*/ 2 w 756"/>
              <a:gd name="T3" fmla="*/ 672 h 672"/>
              <a:gd name="T4" fmla="*/ 2 w 756"/>
              <a:gd name="T5" fmla="*/ 671 h 672"/>
              <a:gd name="T6" fmla="*/ 0 w 756"/>
              <a:gd name="T7" fmla="*/ 672 h 672"/>
              <a:gd name="T8" fmla="*/ 296 w 756"/>
              <a:gd name="T9" fmla="*/ 101 h 672"/>
              <a:gd name="T10" fmla="*/ 304 w 756"/>
              <a:gd name="T11" fmla="*/ 95 h 672"/>
              <a:gd name="T12" fmla="*/ 312 w 756"/>
              <a:gd name="T13" fmla="*/ 89 h 672"/>
              <a:gd name="T14" fmla="*/ 422 w 756"/>
              <a:gd name="T15" fmla="*/ 0 h 672"/>
              <a:gd name="T16" fmla="*/ 533 w 756"/>
              <a:gd name="T17" fmla="*/ 89 h 672"/>
              <a:gd name="T18" fmla="*/ 540 w 756"/>
              <a:gd name="T19" fmla="*/ 95 h 672"/>
              <a:gd name="T20" fmla="*/ 548 w 756"/>
              <a:gd name="T21" fmla="*/ 101 h 672"/>
              <a:gd name="T22" fmla="*/ 741 w 756"/>
              <a:gd name="T23" fmla="*/ 256 h 672"/>
              <a:gd name="T24" fmla="*/ 103 w 756"/>
              <a:gd name="T25" fmla="*/ 256 h 672"/>
              <a:gd name="T26" fmla="*/ 296 w 756"/>
              <a:gd name="T27" fmla="*/ 101 h 672"/>
              <a:gd name="T28" fmla="*/ 745 w 756"/>
              <a:gd name="T29" fmla="*/ 672 h 672"/>
              <a:gd name="T30" fmla="*/ 744 w 756"/>
              <a:gd name="T31" fmla="*/ 671 h 672"/>
              <a:gd name="T32" fmla="*/ 545 w 756"/>
              <a:gd name="T33" fmla="*/ 433 h 672"/>
              <a:gd name="T34" fmla="*/ 422 w 756"/>
              <a:gd name="T35" fmla="*/ 532 h 672"/>
              <a:gd name="T36" fmla="*/ 299 w 756"/>
              <a:gd name="T37" fmla="*/ 433 h 672"/>
              <a:gd name="T38" fmla="*/ 101 w 756"/>
              <a:gd name="T39" fmla="*/ 671 h 672"/>
              <a:gd name="T40" fmla="*/ 99 w 756"/>
              <a:gd name="T41" fmla="*/ 672 h 672"/>
              <a:gd name="T42" fmla="*/ 745 w 756"/>
              <a:gd name="T43" fmla="*/ 672 h 672"/>
              <a:gd name="T44" fmla="*/ 88 w 756"/>
              <a:gd name="T45" fmla="*/ 672 h 672"/>
              <a:gd name="T46" fmla="*/ 90 w 756"/>
              <a:gd name="T47" fmla="*/ 672 h 672"/>
              <a:gd name="T48" fmla="*/ 88 w 756"/>
              <a:gd name="T49" fmla="*/ 671 h 672"/>
              <a:gd name="T50" fmla="*/ 88 w 756"/>
              <a:gd name="T51" fmla="*/ 672 h 672"/>
              <a:gd name="T52" fmla="*/ 755 w 756"/>
              <a:gd name="T53" fmla="*/ 672 h 672"/>
              <a:gd name="T54" fmla="*/ 756 w 756"/>
              <a:gd name="T55" fmla="*/ 672 h 672"/>
              <a:gd name="T56" fmla="*/ 756 w 756"/>
              <a:gd name="T57" fmla="*/ 671 h 672"/>
              <a:gd name="T58" fmla="*/ 755 w 756"/>
              <a:gd name="T59" fmla="*/ 672 h 672"/>
              <a:gd name="T60" fmla="*/ 756 w 756"/>
              <a:gd name="T61" fmla="*/ 656 h 672"/>
              <a:gd name="T62" fmla="*/ 756 w 756"/>
              <a:gd name="T63" fmla="*/ 263 h 672"/>
              <a:gd name="T64" fmla="*/ 560 w 756"/>
              <a:gd name="T65" fmla="*/ 421 h 672"/>
              <a:gd name="T66" fmla="*/ 756 w 756"/>
              <a:gd name="T67" fmla="*/ 656 h 672"/>
              <a:gd name="T68" fmla="*/ 88 w 756"/>
              <a:gd name="T69" fmla="*/ 656 h 672"/>
              <a:gd name="T70" fmla="*/ 284 w 756"/>
              <a:gd name="T71" fmla="*/ 421 h 672"/>
              <a:gd name="T72" fmla="*/ 88 w 756"/>
              <a:gd name="T73" fmla="*/ 263 h 672"/>
              <a:gd name="T74" fmla="*/ 88 w 756"/>
              <a:gd name="T7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6" h="672"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6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0" y="95"/>
                </a:lnTo>
                <a:lnTo>
                  <a:pt x="548" y="101"/>
                </a:lnTo>
                <a:lnTo>
                  <a:pt x="741" y="256"/>
                </a:lnTo>
                <a:lnTo>
                  <a:pt x="103" y="256"/>
                </a:lnTo>
                <a:lnTo>
                  <a:pt x="296" y="10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99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6" y="672"/>
                </a:lnTo>
                <a:lnTo>
                  <a:pt x="756" y="671"/>
                </a:lnTo>
                <a:lnTo>
                  <a:pt x="755" y="672"/>
                </a:lnTo>
                <a:close/>
                <a:moveTo>
                  <a:pt x="756" y="656"/>
                </a:moveTo>
                <a:lnTo>
                  <a:pt x="756" y="263"/>
                </a:lnTo>
                <a:lnTo>
                  <a:pt x="560" y="421"/>
                </a:lnTo>
                <a:lnTo>
                  <a:pt x="756" y="656"/>
                </a:lnTo>
                <a:close/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2" name="Freeform 71"/>
          <p:cNvSpPr>
            <a:spLocks noEditPoints="1"/>
          </p:cNvSpPr>
          <p:nvPr/>
        </p:nvSpPr>
        <p:spPr bwMode="auto">
          <a:xfrm>
            <a:off x="6964682" y="817886"/>
            <a:ext cx="200659" cy="347979"/>
          </a:xfrm>
          <a:custGeom>
            <a:avLst/>
            <a:gdLst>
              <a:gd name="T0" fmla="*/ 372 w 415"/>
              <a:gd name="T1" fmla="*/ 572 h 716"/>
              <a:gd name="T2" fmla="*/ 42 w 415"/>
              <a:gd name="T3" fmla="*/ 572 h 716"/>
              <a:gd name="T4" fmla="*/ 42 w 415"/>
              <a:gd name="T5" fmla="*/ 102 h 716"/>
              <a:gd name="T6" fmla="*/ 372 w 415"/>
              <a:gd name="T7" fmla="*/ 102 h 716"/>
              <a:gd name="T8" fmla="*/ 372 w 415"/>
              <a:gd name="T9" fmla="*/ 572 h 716"/>
              <a:gd name="T10" fmla="*/ 372 w 415"/>
              <a:gd name="T11" fmla="*/ 674 h 716"/>
              <a:gd name="T12" fmla="*/ 292 w 415"/>
              <a:gd name="T13" fmla="*/ 674 h 716"/>
              <a:gd name="T14" fmla="*/ 292 w 415"/>
              <a:gd name="T15" fmla="*/ 623 h 716"/>
              <a:gd name="T16" fmla="*/ 372 w 415"/>
              <a:gd name="T17" fmla="*/ 623 h 716"/>
              <a:gd name="T18" fmla="*/ 372 w 415"/>
              <a:gd name="T19" fmla="*/ 674 h 716"/>
              <a:gd name="T20" fmla="*/ 123 w 415"/>
              <a:gd name="T21" fmla="*/ 674 h 716"/>
              <a:gd name="T22" fmla="*/ 42 w 415"/>
              <a:gd name="T23" fmla="*/ 674 h 716"/>
              <a:gd name="T24" fmla="*/ 42 w 415"/>
              <a:gd name="T25" fmla="*/ 623 h 716"/>
              <a:gd name="T26" fmla="*/ 123 w 415"/>
              <a:gd name="T27" fmla="*/ 623 h 716"/>
              <a:gd name="T28" fmla="*/ 123 w 415"/>
              <a:gd name="T29" fmla="*/ 674 h 716"/>
              <a:gd name="T30" fmla="*/ 415 w 415"/>
              <a:gd name="T31" fmla="*/ 90 h 716"/>
              <a:gd name="T32" fmla="*/ 415 w 415"/>
              <a:gd name="T33" fmla="*/ 57 h 716"/>
              <a:gd name="T34" fmla="*/ 415 w 415"/>
              <a:gd name="T35" fmla="*/ 0 h 716"/>
              <a:gd name="T36" fmla="*/ 334 w 415"/>
              <a:gd name="T37" fmla="*/ 0 h 716"/>
              <a:gd name="T38" fmla="*/ 334 w 415"/>
              <a:gd name="T39" fmla="*/ 55 h 716"/>
              <a:gd name="T40" fmla="*/ 0 w 415"/>
              <a:gd name="T41" fmla="*/ 55 h 716"/>
              <a:gd name="T42" fmla="*/ 0 w 415"/>
              <a:gd name="T43" fmla="*/ 716 h 716"/>
              <a:gd name="T44" fmla="*/ 415 w 415"/>
              <a:gd name="T45" fmla="*/ 716 h 716"/>
              <a:gd name="T46" fmla="*/ 415 w 415"/>
              <a:gd name="T47" fmla="*/ 90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15" h="716">
                <a:moveTo>
                  <a:pt x="372" y="572"/>
                </a:moveTo>
                <a:lnTo>
                  <a:pt x="42" y="572"/>
                </a:lnTo>
                <a:lnTo>
                  <a:pt x="42" y="102"/>
                </a:lnTo>
                <a:lnTo>
                  <a:pt x="372" y="102"/>
                </a:lnTo>
                <a:lnTo>
                  <a:pt x="372" y="572"/>
                </a:lnTo>
                <a:close/>
                <a:moveTo>
                  <a:pt x="372" y="674"/>
                </a:moveTo>
                <a:lnTo>
                  <a:pt x="292" y="674"/>
                </a:lnTo>
                <a:lnTo>
                  <a:pt x="292" y="623"/>
                </a:lnTo>
                <a:lnTo>
                  <a:pt x="372" y="623"/>
                </a:lnTo>
                <a:lnTo>
                  <a:pt x="372" y="674"/>
                </a:lnTo>
                <a:close/>
                <a:moveTo>
                  <a:pt x="123" y="674"/>
                </a:moveTo>
                <a:lnTo>
                  <a:pt x="42" y="674"/>
                </a:lnTo>
                <a:lnTo>
                  <a:pt x="42" y="623"/>
                </a:lnTo>
                <a:lnTo>
                  <a:pt x="123" y="623"/>
                </a:lnTo>
                <a:lnTo>
                  <a:pt x="123" y="674"/>
                </a:lnTo>
                <a:close/>
                <a:moveTo>
                  <a:pt x="415" y="90"/>
                </a:moveTo>
                <a:lnTo>
                  <a:pt x="415" y="57"/>
                </a:lnTo>
                <a:lnTo>
                  <a:pt x="415" y="0"/>
                </a:lnTo>
                <a:lnTo>
                  <a:pt x="334" y="0"/>
                </a:lnTo>
                <a:lnTo>
                  <a:pt x="334" y="55"/>
                </a:lnTo>
                <a:lnTo>
                  <a:pt x="0" y="55"/>
                </a:lnTo>
                <a:lnTo>
                  <a:pt x="0" y="716"/>
                </a:lnTo>
                <a:lnTo>
                  <a:pt x="415" y="716"/>
                </a:lnTo>
                <a:lnTo>
                  <a:pt x="415" y="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3" name="Freeform 72"/>
          <p:cNvSpPr>
            <a:spLocks/>
          </p:cNvSpPr>
          <p:nvPr/>
        </p:nvSpPr>
        <p:spPr bwMode="auto">
          <a:xfrm>
            <a:off x="7515863" y="7452363"/>
            <a:ext cx="317499" cy="264160"/>
          </a:xfrm>
          <a:custGeom>
            <a:avLst/>
            <a:gdLst>
              <a:gd name="T0" fmla="*/ 539 w 658"/>
              <a:gd name="T1" fmla="*/ 0 h 544"/>
              <a:gd name="T2" fmla="*/ 234 w 658"/>
              <a:gd name="T3" fmla="*/ 305 h 544"/>
              <a:gd name="T4" fmla="*/ 119 w 658"/>
              <a:gd name="T5" fmla="*/ 190 h 544"/>
              <a:gd name="T6" fmla="*/ 0 w 658"/>
              <a:gd name="T7" fmla="*/ 309 h 544"/>
              <a:gd name="T8" fmla="*/ 115 w 658"/>
              <a:gd name="T9" fmla="*/ 424 h 544"/>
              <a:gd name="T10" fmla="*/ 234 w 658"/>
              <a:gd name="T11" fmla="*/ 544 h 544"/>
              <a:gd name="T12" fmla="*/ 354 w 658"/>
              <a:gd name="T13" fmla="*/ 424 h 544"/>
              <a:gd name="T14" fmla="*/ 658 w 658"/>
              <a:gd name="T15" fmla="*/ 120 h 544"/>
              <a:gd name="T16" fmla="*/ 539 w 658"/>
              <a:gd name="T17" fmla="*/ 0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58" h="544">
                <a:moveTo>
                  <a:pt x="539" y="0"/>
                </a:moveTo>
                <a:lnTo>
                  <a:pt x="234" y="305"/>
                </a:lnTo>
                <a:lnTo>
                  <a:pt x="119" y="190"/>
                </a:lnTo>
                <a:lnTo>
                  <a:pt x="0" y="309"/>
                </a:lnTo>
                <a:lnTo>
                  <a:pt x="115" y="424"/>
                </a:lnTo>
                <a:lnTo>
                  <a:pt x="234" y="544"/>
                </a:lnTo>
                <a:lnTo>
                  <a:pt x="354" y="424"/>
                </a:lnTo>
                <a:lnTo>
                  <a:pt x="658" y="120"/>
                </a:lnTo>
                <a:lnTo>
                  <a:pt x="53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4" name="Freeform 73"/>
          <p:cNvSpPr>
            <a:spLocks noEditPoints="1"/>
          </p:cNvSpPr>
          <p:nvPr/>
        </p:nvSpPr>
        <p:spPr bwMode="auto">
          <a:xfrm>
            <a:off x="939546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  <a:gd name="T16" fmla="*/ 457 w 609"/>
              <a:gd name="T17" fmla="*/ 227 h 736"/>
              <a:gd name="T18" fmla="*/ 515 w 609"/>
              <a:gd name="T19" fmla="*/ 285 h 736"/>
              <a:gd name="T20" fmla="*/ 457 w 609"/>
              <a:gd name="T21" fmla="*/ 344 h 736"/>
              <a:gd name="T22" fmla="*/ 399 w 609"/>
              <a:gd name="T23" fmla="*/ 285 h 736"/>
              <a:gd name="T24" fmla="*/ 457 w 609"/>
              <a:gd name="T25" fmla="*/ 227 h 736"/>
              <a:gd name="T26" fmla="*/ 152 w 609"/>
              <a:gd name="T27" fmla="*/ 227 h 736"/>
              <a:gd name="T28" fmla="*/ 210 w 609"/>
              <a:gd name="T29" fmla="*/ 285 h 736"/>
              <a:gd name="T30" fmla="*/ 152 w 609"/>
              <a:gd name="T31" fmla="*/ 344 h 736"/>
              <a:gd name="T32" fmla="*/ 94 w 609"/>
              <a:gd name="T33" fmla="*/ 285 h 736"/>
              <a:gd name="T34" fmla="*/ 152 w 609"/>
              <a:gd name="T35" fmla="*/ 227 h 736"/>
              <a:gd name="T36" fmla="*/ 304 w 609"/>
              <a:gd name="T37" fmla="*/ 227 h 736"/>
              <a:gd name="T38" fmla="*/ 363 w 609"/>
              <a:gd name="T39" fmla="*/ 285 h 736"/>
              <a:gd name="T40" fmla="*/ 304 w 609"/>
              <a:gd name="T41" fmla="*/ 344 h 736"/>
              <a:gd name="T42" fmla="*/ 246 w 609"/>
              <a:gd name="T43" fmla="*/ 285 h 736"/>
              <a:gd name="T44" fmla="*/ 304 w 609"/>
              <a:gd name="T45" fmla="*/ 227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  <a:moveTo>
                  <a:pt x="457" y="227"/>
                </a:moveTo>
                <a:cubicBezTo>
                  <a:pt x="489" y="227"/>
                  <a:pt x="515" y="253"/>
                  <a:pt x="515" y="285"/>
                </a:cubicBezTo>
                <a:cubicBezTo>
                  <a:pt x="515" y="317"/>
                  <a:pt x="489" y="344"/>
                  <a:pt x="457" y="344"/>
                </a:cubicBezTo>
                <a:cubicBezTo>
                  <a:pt x="425" y="344"/>
                  <a:pt x="399" y="317"/>
                  <a:pt x="399" y="285"/>
                </a:cubicBezTo>
                <a:cubicBezTo>
                  <a:pt x="399" y="253"/>
                  <a:pt x="425" y="227"/>
                  <a:pt x="457" y="227"/>
                </a:cubicBezTo>
                <a:close/>
                <a:moveTo>
                  <a:pt x="152" y="227"/>
                </a:moveTo>
                <a:cubicBezTo>
                  <a:pt x="184" y="227"/>
                  <a:pt x="210" y="253"/>
                  <a:pt x="210" y="285"/>
                </a:cubicBezTo>
                <a:cubicBezTo>
                  <a:pt x="210" y="317"/>
                  <a:pt x="184" y="344"/>
                  <a:pt x="152" y="344"/>
                </a:cubicBezTo>
                <a:cubicBezTo>
                  <a:pt x="120" y="344"/>
                  <a:pt x="94" y="317"/>
                  <a:pt x="94" y="285"/>
                </a:cubicBezTo>
                <a:cubicBezTo>
                  <a:pt x="94" y="253"/>
                  <a:pt x="120" y="227"/>
                  <a:pt x="152" y="227"/>
                </a:cubicBezTo>
                <a:close/>
                <a:moveTo>
                  <a:pt x="304" y="227"/>
                </a:moveTo>
                <a:cubicBezTo>
                  <a:pt x="336" y="227"/>
                  <a:pt x="363" y="253"/>
                  <a:pt x="363" y="285"/>
                </a:cubicBezTo>
                <a:cubicBezTo>
                  <a:pt x="363" y="317"/>
                  <a:pt x="336" y="344"/>
                  <a:pt x="304" y="344"/>
                </a:cubicBezTo>
                <a:cubicBezTo>
                  <a:pt x="272" y="344"/>
                  <a:pt x="246" y="317"/>
                  <a:pt x="246" y="285"/>
                </a:cubicBezTo>
                <a:cubicBezTo>
                  <a:pt x="246" y="253"/>
                  <a:pt x="272" y="227"/>
                  <a:pt x="304" y="2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5" name="Freeform 74"/>
          <p:cNvSpPr>
            <a:spLocks noEditPoints="1"/>
          </p:cNvSpPr>
          <p:nvPr/>
        </p:nvSpPr>
        <p:spPr bwMode="auto">
          <a:xfrm>
            <a:off x="8823963" y="5763263"/>
            <a:ext cx="287019" cy="309880"/>
          </a:xfrm>
          <a:custGeom>
            <a:avLst/>
            <a:gdLst>
              <a:gd name="T0" fmla="*/ 551 w 592"/>
              <a:gd name="T1" fmla="*/ 536 h 639"/>
              <a:gd name="T2" fmla="*/ 592 w 592"/>
              <a:gd name="T3" fmla="*/ 536 h 639"/>
              <a:gd name="T4" fmla="*/ 592 w 592"/>
              <a:gd name="T5" fmla="*/ 162 h 639"/>
              <a:gd name="T6" fmla="*/ 412 w 592"/>
              <a:gd name="T7" fmla="*/ 162 h 639"/>
              <a:gd name="T8" fmla="*/ 412 w 592"/>
              <a:gd name="T9" fmla="*/ 371 h 639"/>
              <a:gd name="T10" fmla="*/ 412 w 592"/>
              <a:gd name="T11" fmla="*/ 388 h 639"/>
              <a:gd name="T12" fmla="*/ 394 w 592"/>
              <a:gd name="T13" fmla="*/ 388 h 639"/>
              <a:gd name="T14" fmla="*/ 197 w 592"/>
              <a:gd name="T15" fmla="*/ 388 h 639"/>
              <a:gd name="T16" fmla="*/ 197 w 592"/>
              <a:gd name="T17" fmla="*/ 536 h 639"/>
              <a:gd name="T18" fmla="*/ 454 w 592"/>
              <a:gd name="T19" fmla="*/ 536 h 639"/>
              <a:gd name="T20" fmla="*/ 454 w 592"/>
              <a:gd name="T21" fmla="*/ 639 h 639"/>
              <a:gd name="T22" fmla="*/ 551 w 592"/>
              <a:gd name="T23" fmla="*/ 536 h 639"/>
              <a:gd name="T24" fmla="*/ 0 w 592"/>
              <a:gd name="T25" fmla="*/ 370 h 639"/>
              <a:gd name="T26" fmla="*/ 41 w 592"/>
              <a:gd name="T27" fmla="*/ 370 h 639"/>
              <a:gd name="T28" fmla="*/ 137 w 592"/>
              <a:gd name="T29" fmla="*/ 476 h 639"/>
              <a:gd name="T30" fmla="*/ 137 w 592"/>
              <a:gd name="T31" fmla="*/ 370 h 639"/>
              <a:gd name="T32" fmla="*/ 197 w 592"/>
              <a:gd name="T33" fmla="*/ 370 h 639"/>
              <a:gd name="T34" fmla="*/ 395 w 592"/>
              <a:gd name="T35" fmla="*/ 370 h 639"/>
              <a:gd name="T36" fmla="*/ 395 w 592"/>
              <a:gd name="T37" fmla="*/ 162 h 639"/>
              <a:gd name="T38" fmla="*/ 395 w 592"/>
              <a:gd name="T39" fmla="*/ 0 h 639"/>
              <a:gd name="T40" fmla="*/ 0 w 592"/>
              <a:gd name="T41" fmla="*/ 0 h 639"/>
              <a:gd name="T42" fmla="*/ 0 w 592"/>
              <a:gd name="T43" fmla="*/ 37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92" h="639">
                <a:moveTo>
                  <a:pt x="551" y="536"/>
                </a:moveTo>
                <a:lnTo>
                  <a:pt x="592" y="536"/>
                </a:lnTo>
                <a:lnTo>
                  <a:pt x="592" y="162"/>
                </a:lnTo>
                <a:lnTo>
                  <a:pt x="412" y="162"/>
                </a:lnTo>
                <a:lnTo>
                  <a:pt x="412" y="371"/>
                </a:lnTo>
                <a:lnTo>
                  <a:pt x="412" y="388"/>
                </a:lnTo>
                <a:lnTo>
                  <a:pt x="394" y="388"/>
                </a:lnTo>
                <a:lnTo>
                  <a:pt x="197" y="388"/>
                </a:lnTo>
                <a:lnTo>
                  <a:pt x="197" y="536"/>
                </a:lnTo>
                <a:lnTo>
                  <a:pt x="454" y="536"/>
                </a:lnTo>
                <a:lnTo>
                  <a:pt x="454" y="639"/>
                </a:lnTo>
                <a:lnTo>
                  <a:pt x="551" y="536"/>
                </a:lnTo>
                <a:close/>
                <a:moveTo>
                  <a:pt x="0" y="370"/>
                </a:moveTo>
                <a:lnTo>
                  <a:pt x="41" y="370"/>
                </a:lnTo>
                <a:lnTo>
                  <a:pt x="137" y="476"/>
                </a:lnTo>
                <a:lnTo>
                  <a:pt x="137" y="370"/>
                </a:lnTo>
                <a:lnTo>
                  <a:pt x="197" y="370"/>
                </a:lnTo>
                <a:lnTo>
                  <a:pt x="395" y="370"/>
                </a:lnTo>
                <a:lnTo>
                  <a:pt x="395" y="162"/>
                </a:lnTo>
                <a:lnTo>
                  <a:pt x="395" y="0"/>
                </a:lnTo>
                <a:lnTo>
                  <a:pt x="0" y="0"/>
                </a:lnTo>
                <a:lnTo>
                  <a:pt x="0" y="37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6" name="Freeform 75"/>
          <p:cNvSpPr>
            <a:spLocks noEditPoints="1"/>
          </p:cNvSpPr>
          <p:nvPr/>
        </p:nvSpPr>
        <p:spPr bwMode="auto">
          <a:xfrm>
            <a:off x="8846821" y="835661"/>
            <a:ext cx="241299" cy="314962"/>
          </a:xfrm>
          <a:custGeom>
            <a:avLst/>
            <a:gdLst>
              <a:gd name="T0" fmla="*/ 33 w 500"/>
              <a:gd name="T1" fmla="*/ 189 h 648"/>
              <a:gd name="T2" fmla="*/ 302 w 500"/>
              <a:gd name="T3" fmla="*/ 189 h 648"/>
              <a:gd name="T4" fmla="*/ 302 w 500"/>
              <a:gd name="T5" fmla="*/ 313 h 648"/>
              <a:gd name="T6" fmla="*/ 33 w 500"/>
              <a:gd name="T7" fmla="*/ 313 h 648"/>
              <a:gd name="T8" fmla="*/ 33 w 500"/>
              <a:gd name="T9" fmla="*/ 189 h 648"/>
              <a:gd name="T10" fmla="*/ 51 w 500"/>
              <a:gd name="T11" fmla="*/ 207 h 648"/>
              <a:gd name="T12" fmla="*/ 284 w 500"/>
              <a:gd name="T13" fmla="*/ 207 h 648"/>
              <a:gd name="T14" fmla="*/ 284 w 500"/>
              <a:gd name="T15" fmla="*/ 295 h 648"/>
              <a:gd name="T16" fmla="*/ 51 w 500"/>
              <a:gd name="T17" fmla="*/ 295 h 648"/>
              <a:gd name="T18" fmla="*/ 51 w 500"/>
              <a:gd name="T19" fmla="*/ 207 h 648"/>
              <a:gd name="T20" fmla="*/ 51 w 500"/>
              <a:gd name="T21" fmla="*/ 54 h 648"/>
              <a:gd name="T22" fmla="*/ 284 w 500"/>
              <a:gd name="T23" fmla="*/ 54 h 648"/>
              <a:gd name="T24" fmla="*/ 284 w 500"/>
              <a:gd name="T25" fmla="*/ 142 h 648"/>
              <a:gd name="T26" fmla="*/ 51 w 500"/>
              <a:gd name="T27" fmla="*/ 142 h 648"/>
              <a:gd name="T28" fmla="*/ 51 w 500"/>
              <a:gd name="T29" fmla="*/ 54 h 648"/>
              <a:gd name="T30" fmla="*/ 500 w 500"/>
              <a:gd name="T31" fmla="*/ 612 h 648"/>
              <a:gd name="T32" fmla="*/ 500 w 500"/>
              <a:gd name="T33" fmla="*/ 109 h 648"/>
              <a:gd name="T34" fmla="*/ 360 w 500"/>
              <a:gd name="T35" fmla="*/ 0 h 648"/>
              <a:gd name="T36" fmla="*/ 360 w 500"/>
              <a:gd name="T37" fmla="*/ 648 h 648"/>
              <a:gd name="T38" fmla="*/ 500 w 500"/>
              <a:gd name="T39" fmla="*/ 612 h 648"/>
              <a:gd name="T40" fmla="*/ 33 w 500"/>
              <a:gd name="T41" fmla="*/ 36 h 648"/>
              <a:gd name="T42" fmla="*/ 302 w 500"/>
              <a:gd name="T43" fmla="*/ 36 h 648"/>
              <a:gd name="T44" fmla="*/ 302 w 500"/>
              <a:gd name="T45" fmla="*/ 160 h 648"/>
              <a:gd name="T46" fmla="*/ 33 w 500"/>
              <a:gd name="T47" fmla="*/ 160 h 648"/>
              <a:gd name="T48" fmla="*/ 33 w 500"/>
              <a:gd name="T49" fmla="*/ 36 h 648"/>
              <a:gd name="T50" fmla="*/ 167 w 500"/>
              <a:gd name="T51" fmla="*/ 446 h 648"/>
              <a:gd name="T52" fmla="*/ 126 w 500"/>
              <a:gd name="T53" fmla="*/ 405 h 648"/>
              <a:gd name="T54" fmla="*/ 167 w 500"/>
              <a:gd name="T55" fmla="*/ 364 h 648"/>
              <a:gd name="T56" fmla="*/ 208 w 500"/>
              <a:gd name="T57" fmla="*/ 405 h 648"/>
              <a:gd name="T58" fmla="*/ 167 w 500"/>
              <a:gd name="T59" fmla="*/ 446 h 648"/>
              <a:gd name="T60" fmla="*/ 167 w 500"/>
              <a:gd name="T61" fmla="*/ 590 h 648"/>
              <a:gd name="T62" fmla="*/ 126 w 500"/>
              <a:gd name="T63" fmla="*/ 550 h 648"/>
              <a:gd name="T64" fmla="*/ 167 w 500"/>
              <a:gd name="T65" fmla="*/ 509 h 648"/>
              <a:gd name="T66" fmla="*/ 208 w 500"/>
              <a:gd name="T67" fmla="*/ 550 h 648"/>
              <a:gd name="T68" fmla="*/ 167 w 500"/>
              <a:gd name="T69" fmla="*/ 590 h 648"/>
              <a:gd name="T70" fmla="*/ 0 w 500"/>
              <a:gd name="T71" fmla="*/ 648 h 648"/>
              <a:gd name="T72" fmla="*/ 335 w 500"/>
              <a:gd name="T73" fmla="*/ 648 h 648"/>
              <a:gd name="T74" fmla="*/ 335 w 500"/>
              <a:gd name="T75" fmla="*/ 0 h 648"/>
              <a:gd name="T76" fmla="*/ 0 w 500"/>
              <a:gd name="T77" fmla="*/ 0 h 648"/>
              <a:gd name="T78" fmla="*/ 0 w 500"/>
              <a:gd name="T79" fmla="*/ 648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00" h="648">
                <a:moveTo>
                  <a:pt x="33" y="189"/>
                </a:moveTo>
                <a:lnTo>
                  <a:pt x="302" y="189"/>
                </a:lnTo>
                <a:lnTo>
                  <a:pt x="302" y="313"/>
                </a:lnTo>
                <a:lnTo>
                  <a:pt x="33" y="313"/>
                </a:lnTo>
                <a:lnTo>
                  <a:pt x="33" y="189"/>
                </a:lnTo>
                <a:close/>
                <a:moveTo>
                  <a:pt x="51" y="207"/>
                </a:moveTo>
                <a:lnTo>
                  <a:pt x="284" y="207"/>
                </a:lnTo>
                <a:lnTo>
                  <a:pt x="284" y="295"/>
                </a:lnTo>
                <a:lnTo>
                  <a:pt x="51" y="295"/>
                </a:lnTo>
                <a:lnTo>
                  <a:pt x="51" y="207"/>
                </a:lnTo>
                <a:close/>
                <a:moveTo>
                  <a:pt x="51" y="54"/>
                </a:moveTo>
                <a:lnTo>
                  <a:pt x="284" y="54"/>
                </a:lnTo>
                <a:lnTo>
                  <a:pt x="284" y="142"/>
                </a:lnTo>
                <a:lnTo>
                  <a:pt x="51" y="142"/>
                </a:lnTo>
                <a:lnTo>
                  <a:pt x="51" y="54"/>
                </a:lnTo>
                <a:close/>
                <a:moveTo>
                  <a:pt x="500" y="612"/>
                </a:moveTo>
                <a:lnTo>
                  <a:pt x="500" y="109"/>
                </a:lnTo>
                <a:lnTo>
                  <a:pt x="360" y="0"/>
                </a:lnTo>
                <a:lnTo>
                  <a:pt x="360" y="648"/>
                </a:lnTo>
                <a:lnTo>
                  <a:pt x="500" y="612"/>
                </a:lnTo>
                <a:close/>
                <a:moveTo>
                  <a:pt x="33" y="36"/>
                </a:moveTo>
                <a:lnTo>
                  <a:pt x="302" y="36"/>
                </a:lnTo>
                <a:lnTo>
                  <a:pt x="302" y="160"/>
                </a:lnTo>
                <a:lnTo>
                  <a:pt x="33" y="160"/>
                </a:lnTo>
                <a:lnTo>
                  <a:pt x="33" y="36"/>
                </a:lnTo>
                <a:close/>
                <a:moveTo>
                  <a:pt x="167" y="446"/>
                </a:moveTo>
                <a:cubicBezTo>
                  <a:pt x="145" y="446"/>
                  <a:pt x="126" y="428"/>
                  <a:pt x="126" y="405"/>
                </a:cubicBezTo>
                <a:cubicBezTo>
                  <a:pt x="126" y="382"/>
                  <a:pt x="145" y="364"/>
                  <a:pt x="167" y="364"/>
                </a:cubicBezTo>
                <a:cubicBezTo>
                  <a:pt x="190" y="364"/>
                  <a:pt x="208" y="382"/>
                  <a:pt x="208" y="405"/>
                </a:cubicBezTo>
                <a:cubicBezTo>
                  <a:pt x="208" y="428"/>
                  <a:pt x="190" y="446"/>
                  <a:pt x="167" y="446"/>
                </a:cubicBezTo>
                <a:close/>
                <a:moveTo>
                  <a:pt x="167" y="590"/>
                </a:moveTo>
                <a:cubicBezTo>
                  <a:pt x="145" y="590"/>
                  <a:pt x="126" y="572"/>
                  <a:pt x="126" y="550"/>
                </a:cubicBezTo>
                <a:cubicBezTo>
                  <a:pt x="126" y="527"/>
                  <a:pt x="145" y="509"/>
                  <a:pt x="167" y="509"/>
                </a:cubicBezTo>
                <a:cubicBezTo>
                  <a:pt x="190" y="509"/>
                  <a:pt x="208" y="527"/>
                  <a:pt x="208" y="550"/>
                </a:cubicBezTo>
                <a:cubicBezTo>
                  <a:pt x="208" y="572"/>
                  <a:pt x="190" y="590"/>
                  <a:pt x="167" y="590"/>
                </a:cubicBezTo>
                <a:close/>
                <a:moveTo>
                  <a:pt x="0" y="648"/>
                </a:moveTo>
                <a:lnTo>
                  <a:pt x="335" y="648"/>
                </a:lnTo>
                <a:lnTo>
                  <a:pt x="335" y="0"/>
                </a:lnTo>
                <a:lnTo>
                  <a:pt x="0" y="0"/>
                </a:lnTo>
                <a:lnTo>
                  <a:pt x="0" y="6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7" name="Freeform 76"/>
          <p:cNvSpPr>
            <a:spLocks noEditPoints="1"/>
          </p:cNvSpPr>
          <p:nvPr/>
        </p:nvSpPr>
        <p:spPr bwMode="auto">
          <a:xfrm>
            <a:off x="10121900" y="8610604"/>
            <a:ext cx="231141" cy="368299"/>
          </a:xfrm>
          <a:custGeom>
            <a:avLst/>
            <a:gdLst>
              <a:gd name="T0" fmla="*/ 90 w 476"/>
              <a:gd name="T1" fmla="*/ 352 h 760"/>
              <a:gd name="T2" fmla="*/ 90 w 476"/>
              <a:gd name="T3" fmla="*/ 422 h 760"/>
              <a:gd name="T4" fmla="*/ 175 w 476"/>
              <a:gd name="T5" fmla="*/ 507 h 760"/>
              <a:gd name="T6" fmla="*/ 302 w 476"/>
              <a:gd name="T7" fmla="*/ 507 h 760"/>
              <a:gd name="T8" fmla="*/ 387 w 476"/>
              <a:gd name="T9" fmla="*/ 422 h 760"/>
              <a:gd name="T10" fmla="*/ 387 w 476"/>
              <a:gd name="T11" fmla="*/ 352 h 760"/>
              <a:gd name="T12" fmla="*/ 281 w 476"/>
              <a:gd name="T13" fmla="*/ 352 h 760"/>
              <a:gd name="T14" fmla="*/ 281 w 476"/>
              <a:gd name="T15" fmla="*/ 288 h 760"/>
              <a:gd name="T16" fmla="*/ 387 w 476"/>
              <a:gd name="T17" fmla="*/ 288 h 760"/>
              <a:gd name="T18" fmla="*/ 387 w 476"/>
              <a:gd name="T19" fmla="*/ 191 h 760"/>
              <a:gd name="T20" fmla="*/ 281 w 476"/>
              <a:gd name="T21" fmla="*/ 191 h 760"/>
              <a:gd name="T22" fmla="*/ 281 w 476"/>
              <a:gd name="T23" fmla="*/ 127 h 760"/>
              <a:gd name="T24" fmla="*/ 387 w 476"/>
              <a:gd name="T25" fmla="*/ 127 h 760"/>
              <a:gd name="T26" fmla="*/ 387 w 476"/>
              <a:gd name="T27" fmla="*/ 85 h 760"/>
              <a:gd name="T28" fmla="*/ 302 w 476"/>
              <a:gd name="T29" fmla="*/ 0 h 760"/>
              <a:gd name="T30" fmla="*/ 175 w 476"/>
              <a:gd name="T31" fmla="*/ 0 h 760"/>
              <a:gd name="T32" fmla="*/ 90 w 476"/>
              <a:gd name="T33" fmla="*/ 85 h 760"/>
              <a:gd name="T34" fmla="*/ 90 w 476"/>
              <a:gd name="T35" fmla="*/ 127 h 760"/>
              <a:gd name="T36" fmla="*/ 196 w 476"/>
              <a:gd name="T37" fmla="*/ 127 h 760"/>
              <a:gd name="T38" fmla="*/ 196 w 476"/>
              <a:gd name="T39" fmla="*/ 191 h 760"/>
              <a:gd name="T40" fmla="*/ 90 w 476"/>
              <a:gd name="T41" fmla="*/ 191 h 760"/>
              <a:gd name="T42" fmla="*/ 90 w 476"/>
              <a:gd name="T43" fmla="*/ 288 h 760"/>
              <a:gd name="T44" fmla="*/ 196 w 476"/>
              <a:gd name="T45" fmla="*/ 288 h 760"/>
              <a:gd name="T46" fmla="*/ 196 w 476"/>
              <a:gd name="T47" fmla="*/ 352 h 760"/>
              <a:gd name="T48" fmla="*/ 90 w 476"/>
              <a:gd name="T49" fmla="*/ 352 h 760"/>
              <a:gd name="T50" fmla="*/ 0 w 476"/>
              <a:gd name="T51" fmla="*/ 464 h 760"/>
              <a:gd name="T52" fmla="*/ 157 w 476"/>
              <a:gd name="T53" fmla="*/ 598 h 760"/>
              <a:gd name="T54" fmla="*/ 206 w 476"/>
              <a:gd name="T55" fmla="*/ 598 h 760"/>
              <a:gd name="T56" fmla="*/ 206 w 476"/>
              <a:gd name="T57" fmla="*/ 696 h 760"/>
              <a:gd name="T58" fmla="*/ 145 w 476"/>
              <a:gd name="T59" fmla="*/ 696 h 760"/>
              <a:gd name="T60" fmla="*/ 145 w 476"/>
              <a:gd name="T61" fmla="*/ 760 h 760"/>
              <a:gd name="T62" fmla="*/ 332 w 476"/>
              <a:gd name="T63" fmla="*/ 760 h 760"/>
              <a:gd name="T64" fmla="*/ 332 w 476"/>
              <a:gd name="T65" fmla="*/ 696 h 760"/>
              <a:gd name="T66" fmla="*/ 270 w 476"/>
              <a:gd name="T67" fmla="*/ 696 h 760"/>
              <a:gd name="T68" fmla="*/ 270 w 476"/>
              <a:gd name="T69" fmla="*/ 598 h 760"/>
              <a:gd name="T70" fmla="*/ 320 w 476"/>
              <a:gd name="T71" fmla="*/ 598 h 760"/>
              <a:gd name="T72" fmla="*/ 476 w 476"/>
              <a:gd name="T73" fmla="*/ 465 h 760"/>
              <a:gd name="T74" fmla="*/ 414 w 476"/>
              <a:gd name="T75" fmla="*/ 450 h 760"/>
              <a:gd name="T76" fmla="*/ 320 w 476"/>
              <a:gd name="T77" fmla="*/ 534 h 760"/>
              <a:gd name="T78" fmla="*/ 157 w 476"/>
              <a:gd name="T79" fmla="*/ 534 h 760"/>
              <a:gd name="T80" fmla="*/ 63 w 476"/>
              <a:gd name="T81" fmla="*/ 451 h 760"/>
              <a:gd name="T82" fmla="*/ 0 w 476"/>
              <a:gd name="T83" fmla="*/ 464 h 7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76" h="760">
                <a:moveTo>
                  <a:pt x="90" y="352"/>
                </a:moveTo>
                <a:lnTo>
                  <a:pt x="90" y="422"/>
                </a:lnTo>
                <a:cubicBezTo>
                  <a:pt x="90" y="469"/>
                  <a:pt x="128" y="507"/>
                  <a:pt x="175" y="507"/>
                </a:cubicBezTo>
                <a:lnTo>
                  <a:pt x="302" y="507"/>
                </a:lnTo>
                <a:cubicBezTo>
                  <a:pt x="349" y="507"/>
                  <a:pt x="387" y="469"/>
                  <a:pt x="387" y="422"/>
                </a:cubicBezTo>
                <a:lnTo>
                  <a:pt x="387" y="352"/>
                </a:lnTo>
                <a:lnTo>
                  <a:pt x="281" y="352"/>
                </a:lnTo>
                <a:lnTo>
                  <a:pt x="281" y="288"/>
                </a:lnTo>
                <a:lnTo>
                  <a:pt x="387" y="288"/>
                </a:lnTo>
                <a:lnTo>
                  <a:pt x="387" y="191"/>
                </a:lnTo>
                <a:lnTo>
                  <a:pt x="281" y="191"/>
                </a:lnTo>
                <a:lnTo>
                  <a:pt x="281" y="127"/>
                </a:lnTo>
                <a:lnTo>
                  <a:pt x="387" y="127"/>
                </a:lnTo>
                <a:lnTo>
                  <a:pt x="387" y="85"/>
                </a:lnTo>
                <a:cubicBezTo>
                  <a:pt x="387" y="38"/>
                  <a:pt x="349" y="0"/>
                  <a:pt x="302" y="0"/>
                </a:cubicBezTo>
                <a:lnTo>
                  <a:pt x="175" y="0"/>
                </a:lnTo>
                <a:cubicBezTo>
                  <a:pt x="128" y="0"/>
                  <a:pt x="90" y="38"/>
                  <a:pt x="90" y="85"/>
                </a:cubicBezTo>
                <a:lnTo>
                  <a:pt x="90" y="127"/>
                </a:lnTo>
                <a:lnTo>
                  <a:pt x="196" y="127"/>
                </a:lnTo>
                <a:lnTo>
                  <a:pt x="196" y="191"/>
                </a:lnTo>
                <a:lnTo>
                  <a:pt x="90" y="191"/>
                </a:lnTo>
                <a:lnTo>
                  <a:pt x="90" y="288"/>
                </a:lnTo>
                <a:lnTo>
                  <a:pt x="196" y="288"/>
                </a:lnTo>
                <a:lnTo>
                  <a:pt x="196" y="352"/>
                </a:lnTo>
                <a:lnTo>
                  <a:pt x="90" y="352"/>
                </a:lnTo>
                <a:close/>
                <a:moveTo>
                  <a:pt x="0" y="464"/>
                </a:moveTo>
                <a:cubicBezTo>
                  <a:pt x="17" y="540"/>
                  <a:pt x="84" y="598"/>
                  <a:pt x="157" y="598"/>
                </a:cubicBezTo>
                <a:lnTo>
                  <a:pt x="206" y="598"/>
                </a:lnTo>
                <a:lnTo>
                  <a:pt x="206" y="696"/>
                </a:lnTo>
                <a:lnTo>
                  <a:pt x="145" y="696"/>
                </a:lnTo>
                <a:lnTo>
                  <a:pt x="145" y="760"/>
                </a:lnTo>
                <a:lnTo>
                  <a:pt x="332" y="760"/>
                </a:lnTo>
                <a:lnTo>
                  <a:pt x="332" y="696"/>
                </a:lnTo>
                <a:lnTo>
                  <a:pt x="270" y="696"/>
                </a:lnTo>
                <a:lnTo>
                  <a:pt x="270" y="598"/>
                </a:lnTo>
                <a:lnTo>
                  <a:pt x="320" y="598"/>
                </a:lnTo>
                <a:cubicBezTo>
                  <a:pt x="397" y="598"/>
                  <a:pt x="460" y="530"/>
                  <a:pt x="476" y="465"/>
                </a:cubicBezTo>
                <a:lnTo>
                  <a:pt x="414" y="450"/>
                </a:lnTo>
                <a:cubicBezTo>
                  <a:pt x="404" y="490"/>
                  <a:pt x="364" y="534"/>
                  <a:pt x="320" y="534"/>
                </a:cubicBezTo>
                <a:lnTo>
                  <a:pt x="157" y="534"/>
                </a:lnTo>
                <a:cubicBezTo>
                  <a:pt x="115" y="534"/>
                  <a:pt x="72" y="497"/>
                  <a:pt x="63" y="451"/>
                </a:cubicBezTo>
                <a:lnTo>
                  <a:pt x="0" y="4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8" name="Freeform 77"/>
          <p:cNvSpPr>
            <a:spLocks noEditPoints="1"/>
          </p:cNvSpPr>
          <p:nvPr/>
        </p:nvSpPr>
        <p:spPr bwMode="auto">
          <a:xfrm>
            <a:off x="9380222" y="1854202"/>
            <a:ext cx="325120" cy="365760"/>
          </a:xfrm>
          <a:custGeom>
            <a:avLst/>
            <a:gdLst>
              <a:gd name="T0" fmla="*/ 527 w 671"/>
              <a:gd name="T1" fmla="*/ 0 h 753"/>
              <a:gd name="T2" fmla="*/ 628 w 671"/>
              <a:gd name="T3" fmla="*/ 0 h 753"/>
              <a:gd name="T4" fmla="*/ 628 w 671"/>
              <a:gd name="T5" fmla="*/ 226 h 753"/>
              <a:gd name="T6" fmla="*/ 527 w 671"/>
              <a:gd name="T7" fmla="*/ 226 h 753"/>
              <a:gd name="T8" fmla="*/ 527 w 671"/>
              <a:gd name="T9" fmla="*/ 0 h 753"/>
              <a:gd name="T10" fmla="*/ 527 w 671"/>
              <a:gd name="T11" fmla="*/ 247 h 753"/>
              <a:gd name="T12" fmla="*/ 484 w 671"/>
              <a:gd name="T13" fmla="*/ 247 h 753"/>
              <a:gd name="T14" fmla="*/ 484 w 671"/>
              <a:gd name="T15" fmla="*/ 328 h 753"/>
              <a:gd name="T16" fmla="*/ 527 w 671"/>
              <a:gd name="T17" fmla="*/ 328 h 753"/>
              <a:gd name="T18" fmla="*/ 628 w 671"/>
              <a:gd name="T19" fmla="*/ 328 h 753"/>
              <a:gd name="T20" fmla="*/ 671 w 671"/>
              <a:gd name="T21" fmla="*/ 328 h 753"/>
              <a:gd name="T22" fmla="*/ 671 w 671"/>
              <a:gd name="T23" fmla="*/ 247 h 753"/>
              <a:gd name="T24" fmla="*/ 628 w 671"/>
              <a:gd name="T25" fmla="*/ 247 h 753"/>
              <a:gd name="T26" fmla="*/ 527 w 671"/>
              <a:gd name="T27" fmla="*/ 247 h 753"/>
              <a:gd name="T28" fmla="*/ 242 w 671"/>
              <a:gd name="T29" fmla="*/ 441 h 753"/>
              <a:gd name="T30" fmla="*/ 242 w 671"/>
              <a:gd name="T31" fmla="*/ 521 h 753"/>
              <a:gd name="T32" fmla="*/ 284 w 671"/>
              <a:gd name="T33" fmla="*/ 521 h 753"/>
              <a:gd name="T34" fmla="*/ 386 w 671"/>
              <a:gd name="T35" fmla="*/ 521 h 753"/>
              <a:gd name="T36" fmla="*/ 429 w 671"/>
              <a:gd name="T37" fmla="*/ 521 h 753"/>
              <a:gd name="T38" fmla="*/ 429 w 671"/>
              <a:gd name="T39" fmla="*/ 441 h 753"/>
              <a:gd name="T40" fmla="*/ 386 w 671"/>
              <a:gd name="T41" fmla="*/ 441 h 753"/>
              <a:gd name="T42" fmla="*/ 284 w 671"/>
              <a:gd name="T43" fmla="*/ 441 h 753"/>
              <a:gd name="T44" fmla="*/ 242 w 671"/>
              <a:gd name="T45" fmla="*/ 441 h 753"/>
              <a:gd name="T46" fmla="*/ 0 w 671"/>
              <a:gd name="T47" fmla="*/ 90 h 753"/>
              <a:gd name="T48" fmla="*/ 0 w 671"/>
              <a:gd name="T49" fmla="*/ 171 h 753"/>
              <a:gd name="T50" fmla="*/ 42 w 671"/>
              <a:gd name="T51" fmla="*/ 171 h 753"/>
              <a:gd name="T52" fmla="*/ 144 w 671"/>
              <a:gd name="T53" fmla="*/ 171 h 753"/>
              <a:gd name="T54" fmla="*/ 187 w 671"/>
              <a:gd name="T55" fmla="*/ 171 h 753"/>
              <a:gd name="T56" fmla="*/ 187 w 671"/>
              <a:gd name="T57" fmla="*/ 90 h 753"/>
              <a:gd name="T58" fmla="*/ 144 w 671"/>
              <a:gd name="T59" fmla="*/ 90 h 753"/>
              <a:gd name="T60" fmla="*/ 42 w 671"/>
              <a:gd name="T61" fmla="*/ 90 h 753"/>
              <a:gd name="T62" fmla="*/ 0 w 671"/>
              <a:gd name="T63" fmla="*/ 90 h 753"/>
              <a:gd name="T64" fmla="*/ 42 w 671"/>
              <a:gd name="T65" fmla="*/ 192 h 753"/>
              <a:gd name="T66" fmla="*/ 144 w 671"/>
              <a:gd name="T67" fmla="*/ 192 h 753"/>
              <a:gd name="T68" fmla="*/ 144 w 671"/>
              <a:gd name="T69" fmla="*/ 753 h 753"/>
              <a:gd name="T70" fmla="*/ 42 w 671"/>
              <a:gd name="T71" fmla="*/ 753 h 753"/>
              <a:gd name="T72" fmla="*/ 42 w 671"/>
              <a:gd name="T73" fmla="*/ 192 h 753"/>
              <a:gd name="T74" fmla="*/ 42 w 671"/>
              <a:gd name="T75" fmla="*/ 0 h 753"/>
              <a:gd name="T76" fmla="*/ 144 w 671"/>
              <a:gd name="T77" fmla="*/ 0 h 753"/>
              <a:gd name="T78" fmla="*/ 144 w 671"/>
              <a:gd name="T79" fmla="*/ 69 h 753"/>
              <a:gd name="T80" fmla="*/ 42 w 671"/>
              <a:gd name="T81" fmla="*/ 69 h 753"/>
              <a:gd name="T82" fmla="*/ 42 w 671"/>
              <a:gd name="T83" fmla="*/ 0 h 753"/>
              <a:gd name="T84" fmla="*/ 284 w 671"/>
              <a:gd name="T85" fmla="*/ 543 h 753"/>
              <a:gd name="T86" fmla="*/ 386 w 671"/>
              <a:gd name="T87" fmla="*/ 543 h 753"/>
              <a:gd name="T88" fmla="*/ 386 w 671"/>
              <a:gd name="T89" fmla="*/ 753 h 753"/>
              <a:gd name="T90" fmla="*/ 284 w 671"/>
              <a:gd name="T91" fmla="*/ 753 h 753"/>
              <a:gd name="T92" fmla="*/ 284 w 671"/>
              <a:gd name="T93" fmla="*/ 543 h 753"/>
              <a:gd name="T94" fmla="*/ 284 w 671"/>
              <a:gd name="T95" fmla="*/ 0 h 753"/>
              <a:gd name="T96" fmla="*/ 386 w 671"/>
              <a:gd name="T97" fmla="*/ 0 h 753"/>
              <a:gd name="T98" fmla="*/ 386 w 671"/>
              <a:gd name="T99" fmla="*/ 419 h 753"/>
              <a:gd name="T100" fmla="*/ 284 w 671"/>
              <a:gd name="T101" fmla="*/ 419 h 753"/>
              <a:gd name="T102" fmla="*/ 284 w 671"/>
              <a:gd name="T103" fmla="*/ 0 h 753"/>
              <a:gd name="T104" fmla="*/ 527 w 671"/>
              <a:gd name="T105" fmla="*/ 349 h 753"/>
              <a:gd name="T106" fmla="*/ 628 w 671"/>
              <a:gd name="T107" fmla="*/ 349 h 753"/>
              <a:gd name="T108" fmla="*/ 628 w 671"/>
              <a:gd name="T109" fmla="*/ 753 h 753"/>
              <a:gd name="T110" fmla="*/ 527 w 671"/>
              <a:gd name="T111" fmla="*/ 753 h 753"/>
              <a:gd name="T112" fmla="*/ 527 w 671"/>
              <a:gd name="T113" fmla="*/ 349 h 7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71" h="753">
                <a:moveTo>
                  <a:pt x="527" y="0"/>
                </a:moveTo>
                <a:lnTo>
                  <a:pt x="628" y="0"/>
                </a:lnTo>
                <a:lnTo>
                  <a:pt x="628" y="226"/>
                </a:lnTo>
                <a:lnTo>
                  <a:pt x="527" y="226"/>
                </a:lnTo>
                <a:lnTo>
                  <a:pt x="527" y="0"/>
                </a:lnTo>
                <a:close/>
                <a:moveTo>
                  <a:pt x="527" y="247"/>
                </a:moveTo>
                <a:lnTo>
                  <a:pt x="484" y="247"/>
                </a:lnTo>
                <a:lnTo>
                  <a:pt x="484" y="328"/>
                </a:lnTo>
                <a:lnTo>
                  <a:pt x="527" y="328"/>
                </a:lnTo>
                <a:lnTo>
                  <a:pt x="628" y="328"/>
                </a:lnTo>
                <a:lnTo>
                  <a:pt x="671" y="328"/>
                </a:lnTo>
                <a:lnTo>
                  <a:pt x="671" y="247"/>
                </a:lnTo>
                <a:lnTo>
                  <a:pt x="628" y="247"/>
                </a:lnTo>
                <a:lnTo>
                  <a:pt x="527" y="247"/>
                </a:lnTo>
                <a:close/>
                <a:moveTo>
                  <a:pt x="242" y="441"/>
                </a:moveTo>
                <a:lnTo>
                  <a:pt x="242" y="521"/>
                </a:lnTo>
                <a:lnTo>
                  <a:pt x="284" y="521"/>
                </a:lnTo>
                <a:lnTo>
                  <a:pt x="386" y="521"/>
                </a:lnTo>
                <a:lnTo>
                  <a:pt x="429" y="521"/>
                </a:lnTo>
                <a:lnTo>
                  <a:pt x="429" y="441"/>
                </a:lnTo>
                <a:lnTo>
                  <a:pt x="386" y="441"/>
                </a:lnTo>
                <a:lnTo>
                  <a:pt x="284" y="441"/>
                </a:lnTo>
                <a:lnTo>
                  <a:pt x="242" y="441"/>
                </a:lnTo>
                <a:close/>
                <a:moveTo>
                  <a:pt x="0" y="90"/>
                </a:moveTo>
                <a:lnTo>
                  <a:pt x="0" y="171"/>
                </a:lnTo>
                <a:lnTo>
                  <a:pt x="42" y="171"/>
                </a:lnTo>
                <a:lnTo>
                  <a:pt x="144" y="171"/>
                </a:lnTo>
                <a:lnTo>
                  <a:pt x="187" y="171"/>
                </a:lnTo>
                <a:lnTo>
                  <a:pt x="187" y="90"/>
                </a:lnTo>
                <a:lnTo>
                  <a:pt x="144" y="90"/>
                </a:lnTo>
                <a:lnTo>
                  <a:pt x="42" y="90"/>
                </a:lnTo>
                <a:lnTo>
                  <a:pt x="0" y="90"/>
                </a:lnTo>
                <a:close/>
                <a:moveTo>
                  <a:pt x="42" y="192"/>
                </a:moveTo>
                <a:lnTo>
                  <a:pt x="144" y="192"/>
                </a:lnTo>
                <a:lnTo>
                  <a:pt x="144" y="753"/>
                </a:lnTo>
                <a:lnTo>
                  <a:pt x="42" y="753"/>
                </a:lnTo>
                <a:lnTo>
                  <a:pt x="42" y="192"/>
                </a:lnTo>
                <a:close/>
                <a:moveTo>
                  <a:pt x="42" y="0"/>
                </a:moveTo>
                <a:lnTo>
                  <a:pt x="144" y="0"/>
                </a:lnTo>
                <a:lnTo>
                  <a:pt x="144" y="69"/>
                </a:lnTo>
                <a:lnTo>
                  <a:pt x="42" y="69"/>
                </a:lnTo>
                <a:lnTo>
                  <a:pt x="42" y="0"/>
                </a:lnTo>
                <a:close/>
                <a:moveTo>
                  <a:pt x="284" y="543"/>
                </a:moveTo>
                <a:lnTo>
                  <a:pt x="386" y="543"/>
                </a:lnTo>
                <a:lnTo>
                  <a:pt x="386" y="753"/>
                </a:lnTo>
                <a:lnTo>
                  <a:pt x="284" y="753"/>
                </a:lnTo>
                <a:lnTo>
                  <a:pt x="284" y="543"/>
                </a:lnTo>
                <a:close/>
                <a:moveTo>
                  <a:pt x="284" y="0"/>
                </a:moveTo>
                <a:lnTo>
                  <a:pt x="386" y="0"/>
                </a:lnTo>
                <a:lnTo>
                  <a:pt x="386" y="419"/>
                </a:lnTo>
                <a:lnTo>
                  <a:pt x="284" y="419"/>
                </a:lnTo>
                <a:lnTo>
                  <a:pt x="284" y="0"/>
                </a:lnTo>
                <a:close/>
                <a:moveTo>
                  <a:pt x="527" y="349"/>
                </a:moveTo>
                <a:lnTo>
                  <a:pt x="628" y="349"/>
                </a:lnTo>
                <a:lnTo>
                  <a:pt x="628" y="753"/>
                </a:lnTo>
                <a:lnTo>
                  <a:pt x="527" y="753"/>
                </a:lnTo>
                <a:lnTo>
                  <a:pt x="527" y="34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79" name="Freeform 78"/>
          <p:cNvSpPr>
            <a:spLocks noEditPoints="1"/>
          </p:cNvSpPr>
          <p:nvPr/>
        </p:nvSpPr>
        <p:spPr bwMode="auto">
          <a:xfrm>
            <a:off x="10063484" y="1854202"/>
            <a:ext cx="337819" cy="365760"/>
          </a:xfrm>
          <a:custGeom>
            <a:avLst/>
            <a:gdLst>
              <a:gd name="T0" fmla="*/ 697 w 697"/>
              <a:gd name="T1" fmla="*/ 80 h 757"/>
              <a:gd name="T2" fmla="*/ 595 w 697"/>
              <a:gd name="T3" fmla="*/ 80 h 757"/>
              <a:gd name="T4" fmla="*/ 595 w 697"/>
              <a:gd name="T5" fmla="*/ 757 h 757"/>
              <a:gd name="T6" fmla="*/ 697 w 697"/>
              <a:gd name="T7" fmla="*/ 757 h 757"/>
              <a:gd name="T8" fmla="*/ 697 w 697"/>
              <a:gd name="T9" fmla="*/ 80 h 757"/>
              <a:gd name="T10" fmla="*/ 548 w 697"/>
              <a:gd name="T11" fmla="*/ 375 h 757"/>
              <a:gd name="T12" fmla="*/ 446 w 697"/>
              <a:gd name="T13" fmla="*/ 375 h 757"/>
              <a:gd name="T14" fmla="*/ 446 w 697"/>
              <a:gd name="T15" fmla="*/ 425 h 757"/>
              <a:gd name="T16" fmla="*/ 548 w 697"/>
              <a:gd name="T17" fmla="*/ 425 h 757"/>
              <a:gd name="T18" fmla="*/ 548 w 697"/>
              <a:gd name="T19" fmla="*/ 375 h 757"/>
              <a:gd name="T20" fmla="*/ 102 w 697"/>
              <a:gd name="T21" fmla="*/ 222 h 757"/>
              <a:gd name="T22" fmla="*/ 0 w 697"/>
              <a:gd name="T23" fmla="*/ 222 h 757"/>
              <a:gd name="T24" fmla="*/ 0 w 697"/>
              <a:gd name="T25" fmla="*/ 272 h 757"/>
              <a:gd name="T26" fmla="*/ 102 w 697"/>
              <a:gd name="T27" fmla="*/ 272 h 757"/>
              <a:gd name="T28" fmla="*/ 102 w 697"/>
              <a:gd name="T29" fmla="*/ 222 h 757"/>
              <a:gd name="T30" fmla="*/ 251 w 697"/>
              <a:gd name="T31" fmla="*/ 287 h 757"/>
              <a:gd name="T32" fmla="*/ 149 w 697"/>
              <a:gd name="T33" fmla="*/ 287 h 757"/>
              <a:gd name="T34" fmla="*/ 149 w 697"/>
              <a:gd name="T35" fmla="*/ 337 h 757"/>
              <a:gd name="T36" fmla="*/ 251 w 697"/>
              <a:gd name="T37" fmla="*/ 337 h 757"/>
              <a:gd name="T38" fmla="*/ 251 w 697"/>
              <a:gd name="T39" fmla="*/ 287 h 757"/>
              <a:gd name="T40" fmla="*/ 400 w 697"/>
              <a:gd name="T41" fmla="*/ 105 h 757"/>
              <a:gd name="T42" fmla="*/ 298 w 697"/>
              <a:gd name="T43" fmla="*/ 105 h 757"/>
              <a:gd name="T44" fmla="*/ 298 w 697"/>
              <a:gd name="T45" fmla="*/ 155 h 757"/>
              <a:gd name="T46" fmla="*/ 400 w 697"/>
              <a:gd name="T47" fmla="*/ 155 h 757"/>
              <a:gd name="T48" fmla="*/ 400 w 697"/>
              <a:gd name="T49" fmla="*/ 105 h 757"/>
              <a:gd name="T50" fmla="*/ 697 w 697"/>
              <a:gd name="T51" fmla="*/ 0 h 757"/>
              <a:gd name="T52" fmla="*/ 595 w 697"/>
              <a:gd name="T53" fmla="*/ 0 h 757"/>
              <a:gd name="T54" fmla="*/ 595 w 697"/>
              <a:gd name="T55" fmla="*/ 49 h 757"/>
              <a:gd name="T56" fmla="*/ 697 w 697"/>
              <a:gd name="T57" fmla="*/ 49 h 757"/>
              <a:gd name="T58" fmla="*/ 697 w 697"/>
              <a:gd name="T59" fmla="*/ 0 h 757"/>
              <a:gd name="T60" fmla="*/ 102 w 697"/>
              <a:gd name="T61" fmla="*/ 297 h 757"/>
              <a:gd name="T62" fmla="*/ 0 w 697"/>
              <a:gd name="T63" fmla="*/ 297 h 757"/>
              <a:gd name="T64" fmla="*/ 0 w 697"/>
              <a:gd name="T65" fmla="*/ 757 h 757"/>
              <a:gd name="T66" fmla="*/ 102 w 697"/>
              <a:gd name="T67" fmla="*/ 757 h 757"/>
              <a:gd name="T68" fmla="*/ 102 w 697"/>
              <a:gd name="T69" fmla="*/ 297 h 757"/>
              <a:gd name="T70" fmla="*/ 251 w 697"/>
              <a:gd name="T71" fmla="*/ 361 h 757"/>
              <a:gd name="T72" fmla="*/ 149 w 697"/>
              <a:gd name="T73" fmla="*/ 361 h 757"/>
              <a:gd name="T74" fmla="*/ 149 w 697"/>
              <a:gd name="T75" fmla="*/ 757 h 757"/>
              <a:gd name="T76" fmla="*/ 251 w 697"/>
              <a:gd name="T77" fmla="*/ 757 h 757"/>
              <a:gd name="T78" fmla="*/ 251 w 697"/>
              <a:gd name="T79" fmla="*/ 361 h 757"/>
              <a:gd name="T80" fmla="*/ 400 w 697"/>
              <a:gd name="T81" fmla="*/ 180 h 757"/>
              <a:gd name="T82" fmla="*/ 298 w 697"/>
              <a:gd name="T83" fmla="*/ 180 h 757"/>
              <a:gd name="T84" fmla="*/ 298 w 697"/>
              <a:gd name="T85" fmla="*/ 757 h 757"/>
              <a:gd name="T86" fmla="*/ 400 w 697"/>
              <a:gd name="T87" fmla="*/ 757 h 757"/>
              <a:gd name="T88" fmla="*/ 400 w 697"/>
              <a:gd name="T89" fmla="*/ 180 h 757"/>
              <a:gd name="T90" fmla="*/ 548 w 697"/>
              <a:gd name="T91" fmla="*/ 450 h 757"/>
              <a:gd name="T92" fmla="*/ 446 w 697"/>
              <a:gd name="T93" fmla="*/ 450 h 757"/>
              <a:gd name="T94" fmla="*/ 446 w 697"/>
              <a:gd name="T95" fmla="*/ 757 h 757"/>
              <a:gd name="T96" fmla="*/ 548 w 697"/>
              <a:gd name="T97" fmla="*/ 757 h 757"/>
              <a:gd name="T98" fmla="*/ 548 w 697"/>
              <a:gd name="T99" fmla="*/ 450 h 7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</a:cxnLst>
            <a:rect l="0" t="0" r="r" b="b"/>
            <a:pathLst>
              <a:path w="697" h="757">
                <a:moveTo>
                  <a:pt x="697" y="80"/>
                </a:moveTo>
                <a:lnTo>
                  <a:pt x="595" y="80"/>
                </a:lnTo>
                <a:lnTo>
                  <a:pt x="595" y="757"/>
                </a:lnTo>
                <a:lnTo>
                  <a:pt x="697" y="757"/>
                </a:lnTo>
                <a:lnTo>
                  <a:pt x="697" y="80"/>
                </a:lnTo>
                <a:close/>
                <a:moveTo>
                  <a:pt x="548" y="375"/>
                </a:moveTo>
                <a:lnTo>
                  <a:pt x="446" y="375"/>
                </a:lnTo>
                <a:lnTo>
                  <a:pt x="446" y="425"/>
                </a:lnTo>
                <a:lnTo>
                  <a:pt x="548" y="425"/>
                </a:lnTo>
                <a:lnTo>
                  <a:pt x="548" y="375"/>
                </a:lnTo>
                <a:close/>
                <a:moveTo>
                  <a:pt x="102" y="222"/>
                </a:moveTo>
                <a:lnTo>
                  <a:pt x="0" y="222"/>
                </a:lnTo>
                <a:lnTo>
                  <a:pt x="0" y="272"/>
                </a:lnTo>
                <a:lnTo>
                  <a:pt x="102" y="272"/>
                </a:lnTo>
                <a:lnTo>
                  <a:pt x="102" y="222"/>
                </a:lnTo>
                <a:close/>
                <a:moveTo>
                  <a:pt x="251" y="287"/>
                </a:moveTo>
                <a:lnTo>
                  <a:pt x="149" y="287"/>
                </a:lnTo>
                <a:lnTo>
                  <a:pt x="149" y="337"/>
                </a:lnTo>
                <a:lnTo>
                  <a:pt x="251" y="337"/>
                </a:lnTo>
                <a:lnTo>
                  <a:pt x="251" y="287"/>
                </a:lnTo>
                <a:close/>
                <a:moveTo>
                  <a:pt x="400" y="105"/>
                </a:moveTo>
                <a:lnTo>
                  <a:pt x="298" y="105"/>
                </a:lnTo>
                <a:lnTo>
                  <a:pt x="298" y="155"/>
                </a:lnTo>
                <a:lnTo>
                  <a:pt x="400" y="155"/>
                </a:lnTo>
                <a:lnTo>
                  <a:pt x="400" y="105"/>
                </a:lnTo>
                <a:close/>
                <a:moveTo>
                  <a:pt x="697" y="0"/>
                </a:moveTo>
                <a:lnTo>
                  <a:pt x="595" y="0"/>
                </a:lnTo>
                <a:lnTo>
                  <a:pt x="595" y="49"/>
                </a:lnTo>
                <a:lnTo>
                  <a:pt x="697" y="49"/>
                </a:lnTo>
                <a:lnTo>
                  <a:pt x="697" y="0"/>
                </a:lnTo>
                <a:close/>
                <a:moveTo>
                  <a:pt x="102" y="297"/>
                </a:moveTo>
                <a:lnTo>
                  <a:pt x="0" y="297"/>
                </a:lnTo>
                <a:lnTo>
                  <a:pt x="0" y="757"/>
                </a:lnTo>
                <a:lnTo>
                  <a:pt x="102" y="757"/>
                </a:lnTo>
                <a:lnTo>
                  <a:pt x="102" y="297"/>
                </a:lnTo>
                <a:close/>
                <a:moveTo>
                  <a:pt x="251" y="361"/>
                </a:moveTo>
                <a:lnTo>
                  <a:pt x="149" y="361"/>
                </a:lnTo>
                <a:lnTo>
                  <a:pt x="149" y="757"/>
                </a:lnTo>
                <a:lnTo>
                  <a:pt x="251" y="757"/>
                </a:lnTo>
                <a:lnTo>
                  <a:pt x="251" y="361"/>
                </a:lnTo>
                <a:close/>
                <a:moveTo>
                  <a:pt x="400" y="180"/>
                </a:moveTo>
                <a:lnTo>
                  <a:pt x="298" y="180"/>
                </a:lnTo>
                <a:lnTo>
                  <a:pt x="298" y="757"/>
                </a:lnTo>
                <a:lnTo>
                  <a:pt x="400" y="757"/>
                </a:lnTo>
                <a:lnTo>
                  <a:pt x="400" y="180"/>
                </a:lnTo>
                <a:close/>
                <a:moveTo>
                  <a:pt x="548" y="450"/>
                </a:moveTo>
                <a:lnTo>
                  <a:pt x="446" y="450"/>
                </a:lnTo>
                <a:lnTo>
                  <a:pt x="446" y="757"/>
                </a:lnTo>
                <a:lnTo>
                  <a:pt x="548" y="757"/>
                </a:lnTo>
                <a:lnTo>
                  <a:pt x="548" y="4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0" name="Freeform 79"/>
          <p:cNvSpPr>
            <a:spLocks noEditPoints="1"/>
          </p:cNvSpPr>
          <p:nvPr/>
        </p:nvSpPr>
        <p:spPr bwMode="auto">
          <a:xfrm>
            <a:off x="4561844" y="8638543"/>
            <a:ext cx="320040" cy="312421"/>
          </a:xfrm>
          <a:custGeom>
            <a:avLst/>
            <a:gdLst>
              <a:gd name="T0" fmla="*/ 0 w 664"/>
              <a:gd name="T1" fmla="*/ 105 h 646"/>
              <a:gd name="T2" fmla="*/ 0 w 664"/>
              <a:gd name="T3" fmla="*/ 560 h 646"/>
              <a:gd name="T4" fmla="*/ 57 w 664"/>
              <a:gd name="T5" fmla="*/ 560 h 646"/>
              <a:gd name="T6" fmla="*/ 57 w 664"/>
              <a:gd name="T7" fmla="*/ 105 h 646"/>
              <a:gd name="T8" fmla="*/ 105 w 664"/>
              <a:gd name="T9" fmla="*/ 57 h 646"/>
              <a:gd name="T10" fmla="*/ 560 w 664"/>
              <a:gd name="T11" fmla="*/ 57 h 646"/>
              <a:gd name="T12" fmla="*/ 607 w 664"/>
              <a:gd name="T13" fmla="*/ 105 h 646"/>
              <a:gd name="T14" fmla="*/ 607 w 664"/>
              <a:gd name="T15" fmla="*/ 560 h 646"/>
              <a:gd name="T16" fmla="*/ 664 w 664"/>
              <a:gd name="T17" fmla="*/ 560 h 646"/>
              <a:gd name="T18" fmla="*/ 664 w 664"/>
              <a:gd name="T19" fmla="*/ 105 h 646"/>
              <a:gd name="T20" fmla="*/ 560 w 664"/>
              <a:gd name="T21" fmla="*/ 0 h 646"/>
              <a:gd name="T22" fmla="*/ 105 w 664"/>
              <a:gd name="T23" fmla="*/ 0 h 646"/>
              <a:gd name="T24" fmla="*/ 0 w 664"/>
              <a:gd name="T25" fmla="*/ 105 h 646"/>
              <a:gd name="T26" fmla="*/ 446 w 664"/>
              <a:gd name="T27" fmla="*/ 337 h 646"/>
              <a:gd name="T28" fmla="*/ 585 w 664"/>
              <a:gd name="T29" fmla="*/ 337 h 646"/>
              <a:gd name="T30" fmla="*/ 585 w 664"/>
              <a:gd name="T31" fmla="*/ 646 h 646"/>
              <a:gd name="T32" fmla="*/ 446 w 664"/>
              <a:gd name="T33" fmla="*/ 646 h 646"/>
              <a:gd name="T34" fmla="*/ 446 w 664"/>
              <a:gd name="T35" fmla="*/ 337 h 646"/>
              <a:gd name="T36" fmla="*/ 79 w 664"/>
              <a:gd name="T37" fmla="*/ 337 h 646"/>
              <a:gd name="T38" fmla="*/ 219 w 664"/>
              <a:gd name="T39" fmla="*/ 337 h 646"/>
              <a:gd name="T40" fmla="*/ 219 w 664"/>
              <a:gd name="T41" fmla="*/ 646 h 646"/>
              <a:gd name="T42" fmla="*/ 79 w 664"/>
              <a:gd name="T43" fmla="*/ 646 h 646"/>
              <a:gd name="T44" fmla="*/ 79 w 664"/>
              <a:gd name="T45" fmla="*/ 337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64" h="646">
                <a:moveTo>
                  <a:pt x="0" y="105"/>
                </a:moveTo>
                <a:lnTo>
                  <a:pt x="0" y="560"/>
                </a:lnTo>
                <a:lnTo>
                  <a:pt x="57" y="560"/>
                </a:lnTo>
                <a:lnTo>
                  <a:pt x="57" y="105"/>
                </a:lnTo>
                <a:cubicBezTo>
                  <a:pt x="57" y="78"/>
                  <a:pt x="79" y="57"/>
                  <a:pt x="105" y="57"/>
                </a:cubicBezTo>
                <a:lnTo>
                  <a:pt x="560" y="57"/>
                </a:lnTo>
                <a:cubicBezTo>
                  <a:pt x="586" y="57"/>
                  <a:pt x="607" y="79"/>
                  <a:pt x="607" y="105"/>
                </a:cubicBezTo>
                <a:lnTo>
                  <a:pt x="607" y="560"/>
                </a:lnTo>
                <a:lnTo>
                  <a:pt x="664" y="560"/>
                </a:lnTo>
                <a:lnTo>
                  <a:pt x="664" y="105"/>
                </a:lnTo>
                <a:cubicBezTo>
                  <a:pt x="664" y="47"/>
                  <a:pt x="618" y="0"/>
                  <a:pt x="560" y="0"/>
                </a:cubicBezTo>
                <a:lnTo>
                  <a:pt x="105" y="0"/>
                </a:lnTo>
                <a:cubicBezTo>
                  <a:pt x="47" y="0"/>
                  <a:pt x="0" y="47"/>
                  <a:pt x="0" y="105"/>
                </a:cubicBezTo>
                <a:close/>
                <a:moveTo>
                  <a:pt x="446" y="337"/>
                </a:moveTo>
                <a:lnTo>
                  <a:pt x="585" y="337"/>
                </a:lnTo>
                <a:lnTo>
                  <a:pt x="585" y="646"/>
                </a:lnTo>
                <a:lnTo>
                  <a:pt x="446" y="646"/>
                </a:lnTo>
                <a:lnTo>
                  <a:pt x="446" y="337"/>
                </a:lnTo>
                <a:close/>
                <a:moveTo>
                  <a:pt x="79" y="337"/>
                </a:moveTo>
                <a:lnTo>
                  <a:pt x="219" y="337"/>
                </a:lnTo>
                <a:lnTo>
                  <a:pt x="219" y="646"/>
                </a:lnTo>
                <a:lnTo>
                  <a:pt x="79" y="646"/>
                </a:lnTo>
                <a:lnTo>
                  <a:pt x="79" y="3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1" name="Freeform 80"/>
          <p:cNvSpPr>
            <a:spLocks/>
          </p:cNvSpPr>
          <p:nvPr/>
        </p:nvSpPr>
        <p:spPr bwMode="auto">
          <a:xfrm>
            <a:off x="8196585" y="1899922"/>
            <a:ext cx="289560" cy="271781"/>
          </a:xfrm>
          <a:custGeom>
            <a:avLst/>
            <a:gdLst>
              <a:gd name="T0" fmla="*/ 101 w 594"/>
              <a:gd name="T1" fmla="*/ 560 h 560"/>
              <a:gd name="T2" fmla="*/ 203 w 594"/>
              <a:gd name="T3" fmla="*/ 458 h 560"/>
              <a:gd name="T4" fmla="*/ 203 w 594"/>
              <a:gd name="T5" fmla="*/ 458 h 560"/>
              <a:gd name="T6" fmla="*/ 203 w 594"/>
              <a:gd name="T7" fmla="*/ 458 h 560"/>
              <a:gd name="T8" fmla="*/ 203 w 594"/>
              <a:gd name="T9" fmla="*/ 128 h 560"/>
              <a:gd name="T10" fmla="*/ 530 w 594"/>
              <a:gd name="T11" fmla="*/ 128 h 560"/>
              <a:gd name="T12" fmla="*/ 530 w 594"/>
              <a:gd name="T13" fmla="*/ 364 h 560"/>
              <a:gd name="T14" fmla="*/ 492 w 594"/>
              <a:gd name="T15" fmla="*/ 357 h 560"/>
              <a:gd name="T16" fmla="*/ 390 w 594"/>
              <a:gd name="T17" fmla="*/ 458 h 560"/>
              <a:gd name="T18" fmla="*/ 492 w 594"/>
              <a:gd name="T19" fmla="*/ 560 h 560"/>
              <a:gd name="T20" fmla="*/ 594 w 594"/>
              <a:gd name="T21" fmla="*/ 458 h 560"/>
              <a:gd name="T22" fmla="*/ 594 w 594"/>
              <a:gd name="T23" fmla="*/ 458 h 560"/>
              <a:gd name="T24" fmla="*/ 594 w 594"/>
              <a:gd name="T25" fmla="*/ 458 h 560"/>
              <a:gd name="T26" fmla="*/ 594 w 594"/>
              <a:gd name="T27" fmla="*/ 128 h 560"/>
              <a:gd name="T28" fmla="*/ 594 w 594"/>
              <a:gd name="T29" fmla="*/ 0 h 560"/>
              <a:gd name="T30" fmla="*/ 530 w 594"/>
              <a:gd name="T31" fmla="*/ 0 h 560"/>
              <a:gd name="T32" fmla="*/ 203 w 594"/>
              <a:gd name="T33" fmla="*/ 0 h 560"/>
              <a:gd name="T34" fmla="*/ 139 w 594"/>
              <a:gd name="T35" fmla="*/ 0 h 560"/>
              <a:gd name="T36" fmla="*/ 139 w 594"/>
              <a:gd name="T37" fmla="*/ 128 h 560"/>
              <a:gd name="T38" fmla="*/ 139 w 594"/>
              <a:gd name="T39" fmla="*/ 364 h 560"/>
              <a:gd name="T40" fmla="*/ 101 w 594"/>
              <a:gd name="T41" fmla="*/ 357 h 560"/>
              <a:gd name="T42" fmla="*/ 0 w 594"/>
              <a:gd name="T43" fmla="*/ 458 h 560"/>
              <a:gd name="T44" fmla="*/ 101 w 594"/>
              <a:gd name="T45" fmla="*/ 56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4" h="560">
                <a:moveTo>
                  <a:pt x="101" y="560"/>
                </a:moveTo>
                <a:cubicBezTo>
                  <a:pt x="158" y="560"/>
                  <a:pt x="203" y="515"/>
                  <a:pt x="203" y="458"/>
                </a:cubicBezTo>
                <a:cubicBezTo>
                  <a:pt x="203" y="458"/>
                  <a:pt x="203" y="458"/>
                  <a:pt x="203" y="458"/>
                </a:cubicBezTo>
                <a:lnTo>
                  <a:pt x="203" y="458"/>
                </a:lnTo>
                <a:lnTo>
                  <a:pt x="203" y="128"/>
                </a:lnTo>
                <a:lnTo>
                  <a:pt x="530" y="128"/>
                </a:lnTo>
                <a:lnTo>
                  <a:pt x="530" y="364"/>
                </a:lnTo>
                <a:cubicBezTo>
                  <a:pt x="518" y="359"/>
                  <a:pt x="506" y="357"/>
                  <a:pt x="492" y="357"/>
                </a:cubicBezTo>
                <a:cubicBezTo>
                  <a:pt x="436" y="357"/>
                  <a:pt x="390" y="402"/>
                  <a:pt x="390" y="458"/>
                </a:cubicBezTo>
                <a:cubicBezTo>
                  <a:pt x="390" y="515"/>
                  <a:pt x="436" y="560"/>
                  <a:pt x="492" y="560"/>
                </a:cubicBezTo>
                <a:cubicBezTo>
                  <a:pt x="548" y="560"/>
                  <a:pt x="594" y="515"/>
                  <a:pt x="594" y="458"/>
                </a:cubicBezTo>
                <a:cubicBezTo>
                  <a:pt x="594" y="458"/>
                  <a:pt x="594" y="458"/>
                  <a:pt x="594" y="458"/>
                </a:cubicBezTo>
                <a:lnTo>
                  <a:pt x="594" y="458"/>
                </a:lnTo>
                <a:lnTo>
                  <a:pt x="594" y="128"/>
                </a:lnTo>
                <a:lnTo>
                  <a:pt x="594" y="0"/>
                </a:lnTo>
                <a:lnTo>
                  <a:pt x="530" y="0"/>
                </a:lnTo>
                <a:lnTo>
                  <a:pt x="203" y="0"/>
                </a:lnTo>
                <a:lnTo>
                  <a:pt x="139" y="0"/>
                </a:lnTo>
                <a:lnTo>
                  <a:pt x="139" y="128"/>
                </a:lnTo>
                <a:lnTo>
                  <a:pt x="139" y="364"/>
                </a:lnTo>
                <a:cubicBezTo>
                  <a:pt x="128" y="359"/>
                  <a:pt x="115" y="357"/>
                  <a:pt x="101" y="357"/>
                </a:cubicBezTo>
                <a:cubicBezTo>
                  <a:pt x="45" y="357"/>
                  <a:pt x="0" y="402"/>
                  <a:pt x="0" y="458"/>
                </a:cubicBezTo>
                <a:cubicBezTo>
                  <a:pt x="0" y="515"/>
                  <a:pt x="45" y="560"/>
                  <a:pt x="101" y="56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2" name="Freeform 81"/>
          <p:cNvSpPr>
            <a:spLocks noEditPoints="1"/>
          </p:cNvSpPr>
          <p:nvPr/>
        </p:nvSpPr>
        <p:spPr bwMode="auto">
          <a:xfrm>
            <a:off x="14516101" y="2407922"/>
            <a:ext cx="264160" cy="302259"/>
          </a:xfrm>
          <a:custGeom>
            <a:avLst/>
            <a:gdLst>
              <a:gd name="T0" fmla="*/ 183 w 548"/>
              <a:gd name="T1" fmla="*/ 63 h 624"/>
              <a:gd name="T2" fmla="*/ 440 w 548"/>
              <a:gd name="T3" fmla="*/ 63 h 624"/>
              <a:gd name="T4" fmla="*/ 440 w 548"/>
              <a:gd name="T5" fmla="*/ 200 h 624"/>
              <a:gd name="T6" fmla="*/ 183 w 548"/>
              <a:gd name="T7" fmla="*/ 200 h 624"/>
              <a:gd name="T8" fmla="*/ 183 w 548"/>
              <a:gd name="T9" fmla="*/ 63 h 624"/>
              <a:gd name="T10" fmla="*/ 23 w 548"/>
              <a:gd name="T11" fmla="*/ 525 h 624"/>
              <a:gd name="T12" fmla="*/ 1 w 548"/>
              <a:gd name="T13" fmla="*/ 602 h 624"/>
              <a:gd name="T14" fmla="*/ 35 w 548"/>
              <a:gd name="T15" fmla="*/ 602 h 624"/>
              <a:gd name="T16" fmla="*/ 48 w 548"/>
              <a:gd name="T17" fmla="*/ 549 h 624"/>
              <a:gd name="T18" fmla="*/ 75 w 548"/>
              <a:gd name="T19" fmla="*/ 541 h 624"/>
              <a:gd name="T20" fmla="*/ 75 w 548"/>
              <a:gd name="T21" fmla="*/ 610 h 624"/>
              <a:gd name="T22" fmla="*/ 548 w 548"/>
              <a:gd name="T23" fmla="*/ 610 h 624"/>
              <a:gd name="T24" fmla="*/ 548 w 548"/>
              <a:gd name="T25" fmla="*/ 0 h 624"/>
              <a:gd name="T26" fmla="*/ 75 w 548"/>
              <a:gd name="T27" fmla="*/ 0 h 624"/>
              <a:gd name="T28" fmla="*/ 75 w 548"/>
              <a:gd name="T29" fmla="*/ 0 h 624"/>
              <a:gd name="T30" fmla="*/ 23 w 548"/>
              <a:gd name="T31" fmla="*/ 17 h 624"/>
              <a:gd name="T32" fmla="*/ 1 w 548"/>
              <a:gd name="T33" fmla="*/ 94 h 624"/>
              <a:gd name="T34" fmla="*/ 35 w 548"/>
              <a:gd name="T35" fmla="*/ 94 h 624"/>
              <a:gd name="T36" fmla="*/ 48 w 548"/>
              <a:gd name="T37" fmla="*/ 41 h 624"/>
              <a:gd name="T38" fmla="*/ 75 w 548"/>
              <a:gd name="T39" fmla="*/ 33 h 624"/>
              <a:gd name="T40" fmla="*/ 75 w 548"/>
              <a:gd name="T41" fmla="*/ 127 h 624"/>
              <a:gd name="T42" fmla="*/ 23 w 548"/>
              <a:gd name="T43" fmla="*/ 144 h 624"/>
              <a:gd name="T44" fmla="*/ 1 w 548"/>
              <a:gd name="T45" fmla="*/ 221 h 624"/>
              <a:gd name="T46" fmla="*/ 35 w 548"/>
              <a:gd name="T47" fmla="*/ 221 h 624"/>
              <a:gd name="T48" fmla="*/ 48 w 548"/>
              <a:gd name="T49" fmla="*/ 168 h 624"/>
              <a:gd name="T50" fmla="*/ 75 w 548"/>
              <a:gd name="T51" fmla="*/ 160 h 624"/>
              <a:gd name="T52" fmla="*/ 75 w 548"/>
              <a:gd name="T53" fmla="*/ 254 h 624"/>
              <a:gd name="T54" fmla="*/ 23 w 548"/>
              <a:gd name="T55" fmla="*/ 271 h 624"/>
              <a:gd name="T56" fmla="*/ 1 w 548"/>
              <a:gd name="T57" fmla="*/ 348 h 624"/>
              <a:gd name="T58" fmla="*/ 35 w 548"/>
              <a:gd name="T59" fmla="*/ 348 h 624"/>
              <a:gd name="T60" fmla="*/ 48 w 548"/>
              <a:gd name="T61" fmla="*/ 295 h 624"/>
              <a:gd name="T62" fmla="*/ 75 w 548"/>
              <a:gd name="T63" fmla="*/ 287 h 624"/>
              <a:gd name="T64" fmla="*/ 75 w 548"/>
              <a:gd name="T65" fmla="*/ 381 h 624"/>
              <a:gd name="T66" fmla="*/ 23 w 548"/>
              <a:gd name="T67" fmla="*/ 398 h 624"/>
              <a:gd name="T68" fmla="*/ 1 w 548"/>
              <a:gd name="T69" fmla="*/ 475 h 624"/>
              <a:gd name="T70" fmla="*/ 35 w 548"/>
              <a:gd name="T71" fmla="*/ 475 h 624"/>
              <a:gd name="T72" fmla="*/ 48 w 548"/>
              <a:gd name="T73" fmla="*/ 422 h 624"/>
              <a:gd name="T74" fmla="*/ 75 w 548"/>
              <a:gd name="T75" fmla="*/ 414 h 624"/>
              <a:gd name="T76" fmla="*/ 75 w 548"/>
              <a:gd name="T77" fmla="*/ 508 h 624"/>
              <a:gd name="T78" fmla="*/ 23 w 548"/>
              <a:gd name="T79" fmla="*/ 525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48" h="624">
                <a:moveTo>
                  <a:pt x="183" y="63"/>
                </a:moveTo>
                <a:lnTo>
                  <a:pt x="440" y="63"/>
                </a:lnTo>
                <a:lnTo>
                  <a:pt x="440" y="200"/>
                </a:lnTo>
                <a:lnTo>
                  <a:pt x="183" y="200"/>
                </a:lnTo>
                <a:lnTo>
                  <a:pt x="183" y="63"/>
                </a:lnTo>
                <a:close/>
                <a:moveTo>
                  <a:pt x="23" y="525"/>
                </a:moveTo>
                <a:cubicBezTo>
                  <a:pt x="2" y="546"/>
                  <a:pt x="0" y="574"/>
                  <a:pt x="1" y="602"/>
                </a:cubicBezTo>
                <a:cubicBezTo>
                  <a:pt x="2" y="624"/>
                  <a:pt x="36" y="624"/>
                  <a:pt x="35" y="602"/>
                </a:cubicBezTo>
                <a:cubicBezTo>
                  <a:pt x="34" y="585"/>
                  <a:pt x="32" y="561"/>
                  <a:pt x="48" y="549"/>
                </a:cubicBezTo>
                <a:cubicBezTo>
                  <a:pt x="56" y="543"/>
                  <a:pt x="65" y="541"/>
                  <a:pt x="75" y="541"/>
                </a:cubicBezTo>
                <a:lnTo>
                  <a:pt x="75" y="610"/>
                </a:lnTo>
                <a:lnTo>
                  <a:pt x="548" y="610"/>
                </a:lnTo>
                <a:lnTo>
                  <a:pt x="548" y="0"/>
                </a:lnTo>
                <a:lnTo>
                  <a:pt x="75" y="0"/>
                </a:lnTo>
                <a:lnTo>
                  <a:pt x="75" y="0"/>
                </a:lnTo>
                <a:cubicBezTo>
                  <a:pt x="56" y="0"/>
                  <a:pt x="37" y="4"/>
                  <a:pt x="23" y="17"/>
                </a:cubicBezTo>
                <a:cubicBezTo>
                  <a:pt x="2" y="38"/>
                  <a:pt x="0" y="66"/>
                  <a:pt x="1" y="94"/>
                </a:cubicBezTo>
                <a:cubicBezTo>
                  <a:pt x="2" y="116"/>
                  <a:pt x="36" y="116"/>
                  <a:pt x="35" y="94"/>
                </a:cubicBezTo>
                <a:cubicBezTo>
                  <a:pt x="34" y="77"/>
                  <a:pt x="32" y="53"/>
                  <a:pt x="48" y="41"/>
                </a:cubicBezTo>
                <a:cubicBezTo>
                  <a:pt x="56" y="35"/>
                  <a:pt x="65" y="33"/>
                  <a:pt x="75" y="33"/>
                </a:cubicBezTo>
                <a:lnTo>
                  <a:pt x="75" y="127"/>
                </a:lnTo>
                <a:cubicBezTo>
                  <a:pt x="56" y="127"/>
                  <a:pt x="37" y="131"/>
                  <a:pt x="23" y="144"/>
                </a:cubicBezTo>
                <a:cubicBezTo>
                  <a:pt x="2" y="165"/>
                  <a:pt x="0" y="193"/>
                  <a:pt x="1" y="221"/>
                </a:cubicBezTo>
                <a:cubicBezTo>
                  <a:pt x="2" y="243"/>
                  <a:pt x="36" y="243"/>
                  <a:pt x="35" y="221"/>
                </a:cubicBezTo>
                <a:cubicBezTo>
                  <a:pt x="34" y="204"/>
                  <a:pt x="32" y="180"/>
                  <a:pt x="48" y="168"/>
                </a:cubicBezTo>
                <a:cubicBezTo>
                  <a:pt x="56" y="162"/>
                  <a:pt x="65" y="160"/>
                  <a:pt x="75" y="160"/>
                </a:cubicBezTo>
                <a:lnTo>
                  <a:pt x="75" y="254"/>
                </a:lnTo>
                <a:cubicBezTo>
                  <a:pt x="56" y="254"/>
                  <a:pt x="37" y="258"/>
                  <a:pt x="23" y="271"/>
                </a:cubicBezTo>
                <a:cubicBezTo>
                  <a:pt x="2" y="292"/>
                  <a:pt x="0" y="320"/>
                  <a:pt x="1" y="348"/>
                </a:cubicBezTo>
                <a:cubicBezTo>
                  <a:pt x="2" y="370"/>
                  <a:pt x="36" y="370"/>
                  <a:pt x="35" y="348"/>
                </a:cubicBezTo>
                <a:cubicBezTo>
                  <a:pt x="34" y="331"/>
                  <a:pt x="32" y="307"/>
                  <a:pt x="48" y="295"/>
                </a:cubicBezTo>
                <a:cubicBezTo>
                  <a:pt x="56" y="289"/>
                  <a:pt x="65" y="287"/>
                  <a:pt x="75" y="287"/>
                </a:cubicBezTo>
                <a:lnTo>
                  <a:pt x="75" y="381"/>
                </a:lnTo>
                <a:cubicBezTo>
                  <a:pt x="56" y="381"/>
                  <a:pt x="37" y="385"/>
                  <a:pt x="23" y="398"/>
                </a:cubicBezTo>
                <a:cubicBezTo>
                  <a:pt x="2" y="419"/>
                  <a:pt x="0" y="447"/>
                  <a:pt x="1" y="475"/>
                </a:cubicBezTo>
                <a:cubicBezTo>
                  <a:pt x="2" y="497"/>
                  <a:pt x="36" y="497"/>
                  <a:pt x="35" y="475"/>
                </a:cubicBezTo>
                <a:cubicBezTo>
                  <a:pt x="34" y="458"/>
                  <a:pt x="32" y="434"/>
                  <a:pt x="48" y="422"/>
                </a:cubicBezTo>
                <a:cubicBezTo>
                  <a:pt x="56" y="416"/>
                  <a:pt x="65" y="414"/>
                  <a:pt x="75" y="414"/>
                </a:cubicBezTo>
                <a:lnTo>
                  <a:pt x="75" y="508"/>
                </a:lnTo>
                <a:cubicBezTo>
                  <a:pt x="56" y="508"/>
                  <a:pt x="37" y="512"/>
                  <a:pt x="23" y="5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3" name="Freeform 82"/>
          <p:cNvSpPr>
            <a:spLocks noEditPoints="1"/>
          </p:cNvSpPr>
          <p:nvPr/>
        </p:nvSpPr>
        <p:spPr bwMode="auto">
          <a:xfrm>
            <a:off x="16339820" y="3388362"/>
            <a:ext cx="332741" cy="335282"/>
          </a:xfrm>
          <a:custGeom>
            <a:avLst/>
            <a:gdLst>
              <a:gd name="T0" fmla="*/ 272 w 684"/>
              <a:gd name="T1" fmla="*/ 693 h 693"/>
              <a:gd name="T2" fmla="*/ 272 w 684"/>
              <a:gd name="T3" fmla="*/ 630 h 693"/>
              <a:gd name="T4" fmla="*/ 618 w 684"/>
              <a:gd name="T5" fmla="*/ 327 h 693"/>
              <a:gd name="T6" fmla="*/ 272 w 684"/>
              <a:gd name="T7" fmla="*/ 396 h 693"/>
              <a:gd name="T8" fmla="*/ 272 w 684"/>
              <a:gd name="T9" fmla="*/ 334 h 693"/>
              <a:gd name="T10" fmla="*/ 0 w 684"/>
              <a:gd name="T11" fmla="*/ 513 h 693"/>
              <a:gd name="T12" fmla="*/ 272 w 684"/>
              <a:gd name="T13" fmla="*/ 693 h 693"/>
              <a:gd name="T14" fmla="*/ 413 w 684"/>
              <a:gd name="T15" fmla="*/ 0 h 693"/>
              <a:gd name="T16" fmla="*/ 413 w 684"/>
              <a:gd name="T17" fmla="*/ 63 h 693"/>
              <a:gd name="T18" fmla="*/ 62 w 684"/>
              <a:gd name="T19" fmla="*/ 366 h 693"/>
              <a:gd name="T20" fmla="*/ 413 w 684"/>
              <a:gd name="T21" fmla="*/ 297 h 693"/>
              <a:gd name="T22" fmla="*/ 413 w 684"/>
              <a:gd name="T23" fmla="*/ 359 h 693"/>
              <a:gd name="T24" fmla="*/ 684 w 684"/>
              <a:gd name="T25" fmla="*/ 180 h 693"/>
              <a:gd name="T26" fmla="*/ 413 w 684"/>
              <a:gd name="T27" fmla="*/ 0 h 69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684" h="693">
                <a:moveTo>
                  <a:pt x="272" y="693"/>
                </a:moveTo>
                <a:lnTo>
                  <a:pt x="272" y="630"/>
                </a:lnTo>
                <a:cubicBezTo>
                  <a:pt x="584" y="630"/>
                  <a:pt x="618" y="327"/>
                  <a:pt x="618" y="327"/>
                </a:cubicBezTo>
                <a:cubicBezTo>
                  <a:pt x="618" y="327"/>
                  <a:pt x="525" y="396"/>
                  <a:pt x="272" y="396"/>
                </a:cubicBezTo>
                <a:lnTo>
                  <a:pt x="272" y="334"/>
                </a:lnTo>
                <a:lnTo>
                  <a:pt x="0" y="513"/>
                </a:lnTo>
                <a:lnTo>
                  <a:pt x="272" y="693"/>
                </a:lnTo>
                <a:close/>
                <a:moveTo>
                  <a:pt x="413" y="0"/>
                </a:moveTo>
                <a:lnTo>
                  <a:pt x="413" y="63"/>
                </a:lnTo>
                <a:cubicBezTo>
                  <a:pt x="101" y="63"/>
                  <a:pt x="62" y="366"/>
                  <a:pt x="62" y="366"/>
                </a:cubicBezTo>
                <a:cubicBezTo>
                  <a:pt x="62" y="366"/>
                  <a:pt x="159" y="297"/>
                  <a:pt x="413" y="297"/>
                </a:cubicBezTo>
                <a:lnTo>
                  <a:pt x="413" y="359"/>
                </a:lnTo>
                <a:lnTo>
                  <a:pt x="684" y="180"/>
                </a:lnTo>
                <a:lnTo>
                  <a:pt x="41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4" name="Freeform 83"/>
          <p:cNvSpPr>
            <a:spLocks noEditPoints="1"/>
          </p:cNvSpPr>
          <p:nvPr/>
        </p:nvSpPr>
        <p:spPr bwMode="auto">
          <a:xfrm>
            <a:off x="16352523" y="2854966"/>
            <a:ext cx="307339" cy="378459"/>
          </a:xfrm>
          <a:custGeom>
            <a:avLst/>
            <a:gdLst>
              <a:gd name="T0" fmla="*/ 633 w 633"/>
              <a:gd name="T1" fmla="*/ 505 h 779"/>
              <a:gd name="T2" fmla="*/ 570 w 633"/>
              <a:gd name="T3" fmla="*/ 505 h 779"/>
              <a:gd name="T4" fmla="*/ 570 w 633"/>
              <a:gd name="T5" fmla="*/ 307 h 779"/>
              <a:gd name="T6" fmla="*/ 333 w 633"/>
              <a:gd name="T7" fmla="*/ 307 h 779"/>
              <a:gd name="T8" fmla="*/ 333 w 633"/>
              <a:gd name="T9" fmla="*/ 505 h 779"/>
              <a:gd name="T10" fmla="*/ 270 w 633"/>
              <a:gd name="T11" fmla="*/ 505 h 779"/>
              <a:gd name="T12" fmla="*/ 451 w 633"/>
              <a:gd name="T13" fmla="*/ 779 h 779"/>
              <a:gd name="T14" fmla="*/ 633 w 633"/>
              <a:gd name="T15" fmla="*/ 505 h 779"/>
              <a:gd name="T16" fmla="*/ 300 w 633"/>
              <a:gd name="T17" fmla="*/ 472 h 779"/>
              <a:gd name="T18" fmla="*/ 300 w 633"/>
              <a:gd name="T19" fmla="*/ 274 h 779"/>
              <a:gd name="T20" fmla="*/ 362 w 633"/>
              <a:gd name="T21" fmla="*/ 274 h 779"/>
              <a:gd name="T22" fmla="*/ 181 w 633"/>
              <a:gd name="T23" fmla="*/ 0 h 779"/>
              <a:gd name="T24" fmla="*/ 0 w 633"/>
              <a:gd name="T25" fmla="*/ 274 h 779"/>
              <a:gd name="T26" fmla="*/ 63 w 633"/>
              <a:gd name="T27" fmla="*/ 274 h 779"/>
              <a:gd name="T28" fmla="*/ 63 w 633"/>
              <a:gd name="T29" fmla="*/ 472 h 779"/>
              <a:gd name="T30" fmla="*/ 300 w 633"/>
              <a:gd name="T31" fmla="*/ 472 h 77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3" h="779">
                <a:moveTo>
                  <a:pt x="633" y="505"/>
                </a:moveTo>
                <a:lnTo>
                  <a:pt x="570" y="505"/>
                </a:lnTo>
                <a:lnTo>
                  <a:pt x="570" y="307"/>
                </a:lnTo>
                <a:lnTo>
                  <a:pt x="333" y="307"/>
                </a:lnTo>
                <a:lnTo>
                  <a:pt x="333" y="505"/>
                </a:lnTo>
                <a:lnTo>
                  <a:pt x="270" y="505"/>
                </a:lnTo>
                <a:lnTo>
                  <a:pt x="451" y="779"/>
                </a:lnTo>
                <a:lnTo>
                  <a:pt x="633" y="505"/>
                </a:lnTo>
                <a:close/>
                <a:moveTo>
                  <a:pt x="300" y="472"/>
                </a:moveTo>
                <a:lnTo>
                  <a:pt x="300" y="274"/>
                </a:lnTo>
                <a:lnTo>
                  <a:pt x="362" y="274"/>
                </a:lnTo>
                <a:lnTo>
                  <a:pt x="181" y="0"/>
                </a:lnTo>
                <a:lnTo>
                  <a:pt x="0" y="274"/>
                </a:lnTo>
                <a:lnTo>
                  <a:pt x="63" y="274"/>
                </a:lnTo>
                <a:lnTo>
                  <a:pt x="63" y="472"/>
                </a:lnTo>
                <a:lnTo>
                  <a:pt x="30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5" name="Freeform 84"/>
          <p:cNvSpPr>
            <a:spLocks noEditPoints="1"/>
          </p:cNvSpPr>
          <p:nvPr/>
        </p:nvSpPr>
        <p:spPr bwMode="auto">
          <a:xfrm>
            <a:off x="12674602" y="1391922"/>
            <a:ext cx="312421" cy="312421"/>
          </a:xfrm>
          <a:custGeom>
            <a:avLst/>
            <a:gdLst>
              <a:gd name="T0" fmla="*/ 478 w 648"/>
              <a:gd name="T1" fmla="*/ 351 h 647"/>
              <a:gd name="T2" fmla="*/ 543 w 648"/>
              <a:gd name="T3" fmla="*/ 563 h 647"/>
              <a:gd name="T4" fmla="*/ 648 w 648"/>
              <a:gd name="T5" fmla="*/ 351 h 647"/>
              <a:gd name="T6" fmla="*/ 478 w 648"/>
              <a:gd name="T7" fmla="*/ 351 h 647"/>
              <a:gd name="T8" fmla="*/ 351 w 648"/>
              <a:gd name="T9" fmla="*/ 647 h 647"/>
              <a:gd name="T10" fmla="*/ 500 w 648"/>
              <a:gd name="T11" fmla="*/ 596 h 647"/>
              <a:gd name="T12" fmla="*/ 424 w 648"/>
              <a:gd name="T13" fmla="*/ 351 h 647"/>
              <a:gd name="T14" fmla="*/ 351 w 648"/>
              <a:gd name="T15" fmla="*/ 351 h 647"/>
              <a:gd name="T16" fmla="*/ 351 w 648"/>
              <a:gd name="T17" fmla="*/ 647 h 647"/>
              <a:gd name="T18" fmla="*/ 102 w 648"/>
              <a:gd name="T19" fmla="*/ 86 h 647"/>
              <a:gd name="T20" fmla="*/ 0 w 648"/>
              <a:gd name="T21" fmla="*/ 297 h 647"/>
              <a:gd name="T22" fmla="*/ 166 w 648"/>
              <a:gd name="T23" fmla="*/ 297 h 647"/>
              <a:gd name="T24" fmla="*/ 102 w 648"/>
              <a:gd name="T25" fmla="*/ 86 h 647"/>
              <a:gd name="T26" fmla="*/ 102 w 648"/>
              <a:gd name="T27" fmla="*/ 561 h 647"/>
              <a:gd name="T28" fmla="*/ 166 w 648"/>
              <a:gd name="T29" fmla="*/ 351 h 647"/>
              <a:gd name="T30" fmla="*/ 0 w 648"/>
              <a:gd name="T31" fmla="*/ 351 h 647"/>
              <a:gd name="T32" fmla="*/ 102 w 648"/>
              <a:gd name="T33" fmla="*/ 561 h 647"/>
              <a:gd name="T34" fmla="*/ 220 w 648"/>
              <a:gd name="T35" fmla="*/ 297 h 647"/>
              <a:gd name="T36" fmla="*/ 297 w 648"/>
              <a:gd name="T37" fmla="*/ 297 h 647"/>
              <a:gd name="T38" fmla="*/ 297 w 648"/>
              <a:gd name="T39" fmla="*/ 0 h 647"/>
              <a:gd name="T40" fmla="*/ 145 w 648"/>
              <a:gd name="T41" fmla="*/ 53 h 647"/>
              <a:gd name="T42" fmla="*/ 220 w 648"/>
              <a:gd name="T43" fmla="*/ 297 h 647"/>
              <a:gd name="T44" fmla="*/ 297 w 648"/>
              <a:gd name="T45" fmla="*/ 647 h 647"/>
              <a:gd name="T46" fmla="*/ 297 w 648"/>
              <a:gd name="T47" fmla="*/ 351 h 647"/>
              <a:gd name="T48" fmla="*/ 220 w 648"/>
              <a:gd name="T49" fmla="*/ 351 h 647"/>
              <a:gd name="T50" fmla="*/ 145 w 648"/>
              <a:gd name="T51" fmla="*/ 595 h 647"/>
              <a:gd name="T52" fmla="*/ 297 w 648"/>
              <a:gd name="T53" fmla="*/ 647 h 647"/>
              <a:gd name="T54" fmla="*/ 351 w 648"/>
              <a:gd name="T55" fmla="*/ 0 h 647"/>
              <a:gd name="T56" fmla="*/ 351 w 648"/>
              <a:gd name="T57" fmla="*/ 297 h 647"/>
              <a:gd name="T58" fmla="*/ 424 w 648"/>
              <a:gd name="T59" fmla="*/ 297 h 647"/>
              <a:gd name="T60" fmla="*/ 500 w 648"/>
              <a:gd name="T61" fmla="*/ 51 h 647"/>
              <a:gd name="T62" fmla="*/ 351 w 648"/>
              <a:gd name="T63" fmla="*/ 0 h 647"/>
              <a:gd name="T64" fmla="*/ 543 w 648"/>
              <a:gd name="T65" fmla="*/ 84 h 647"/>
              <a:gd name="T66" fmla="*/ 478 w 648"/>
              <a:gd name="T67" fmla="*/ 297 h 647"/>
              <a:gd name="T68" fmla="*/ 648 w 648"/>
              <a:gd name="T69" fmla="*/ 297 h 647"/>
              <a:gd name="T70" fmla="*/ 543 w 648"/>
              <a:gd name="T71" fmla="*/ 84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48" h="647">
                <a:moveTo>
                  <a:pt x="478" y="351"/>
                </a:moveTo>
                <a:cubicBezTo>
                  <a:pt x="483" y="436"/>
                  <a:pt x="509" y="510"/>
                  <a:pt x="543" y="563"/>
                </a:cubicBezTo>
                <a:cubicBezTo>
                  <a:pt x="602" y="510"/>
                  <a:pt x="641" y="435"/>
                  <a:pt x="648" y="351"/>
                </a:cubicBezTo>
                <a:lnTo>
                  <a:pt x="478" y="351"/>
                </a:lnTo>
                <a:close/>
                <a:moveTo>
                  <a:pt x="351" y="647"/>
                </a:moveTo>
                <a:cubicBezTo>
                  <a:pt x="406" y="643"/>
                  <a:pt x="457" y="625"/>
                  <a:pt x="500" y="596"/>
                </a:cubicBezTo>
                <a:cubicBezTo>
                  <a:pt x="459" y="535"/>
                  <a:pt x="429" y="449"/>
                  <a:pt x="424" y="351"/>
                </a:cubicBezTo>
                <a:lnTo>
                  <a:pt x="351" y="351"/>
                </a:lnTo>
                <a:lnTo>
                  <a:pt x="351" y="647"/>
                </a:lnTo>
                <a:close/>
                <a:moveTo>
                  <a:pt x="102" y="86"/>
                </a:moveTo>
                <a:cubicBezTo>
                  <a:pt x="45" y="140"/>
                  <a:pt x="7" y="214"/>
                  <a:pt x="0" y="297"/>
                </a:cubicBezTo>
                <a:lnTo>
                  <a:pt x="166" y="297"/>
                </a:lnTo>
                <a:cubicBezTo>
                  <a:pt x="162" y="213"/>
                  <a:pt x="136" y="139"/>
                  <a:pt x="102" y="86"/>
                </a:cubicBezTo>
                <a:close/>
                <a:moveTo>
                  <a:pt x="102" y="561"/>
                </a:moveTo>
                <a:cubicBezTo>
                  <a:pt x="136" y="508"/>
                  <a:pt x="162" y="435"/>
                  <a:pt x="166" y="351"/>
                </a:cubicBezTo>
                <a:lnTo>
                  <a:pt x="0" y="351"/>
                </a:lnTo>
                <a:cubicBezTo>
                  <a:pt x="7" y="434"/>
                  <a:pt x="45" y="508"/>
                  <a:pt x="102" y="561"/>
                </a:cubicBezTo>
                <a:close/>
                <a:moveTo>
                  <a:pt x="220" y="297"/>
                </a:moveTo>
                <a:lnTo>
                  <a:pt x="297" y="297"/>
                </a:lnTo>
                <a:lnTo>
                  <a:pt x="297" y="0"/>
                </a:lnTo>
                <a:cubicBezTo>
                  <a:pt x="241" y="5"/>
                  <a:pt x="189" y="23"/>
                  <a:pt x="145" y="53"/>
                </a:cubicBezTo>
                <a:cubicBezTo>
                  <a:pt x="185" y="114"/>
                  <a:pt x="216" y="199"/>
                  <a:pt x="220" y="297"/>
                </a:cubicBezTo>
                <a:close/>
                <a:moveTo>
                  <a:pt x="297" y="647"/>
                </a:moveTo>
                <a:lnTo>
                  <a:pt x="297" y="351"/>
                </a:lnTo>
                <a:lnTo>
                  <a:pt x="220" y="351"/>
                </a:lnTo>
                <a:cubicBezTo>
                  <a:pt x="216" y="449"/>
                  <a:pt x="185" y="533"/>
                  <a:pt x="145" y="595"/>
                </a:cubicBezTo>
                <a:cubicBezTo>
                  <a:pt x="189" y="624"/>
                  <a:pt x="241" y="643"/>
                  <a:pt x="297" y="647"/>
                </a:cubicBezTo>
                <a:close/>
                <a:moveTo>
                  <a:pt x="351" y="0"/>
                </a:moveTo>
                <a:lnTo>
                  <a:pt x="351" y="297"/>
                </a:lnTo>
                <a:lnTo>
                  <a:pt x="424" y="297"/>
                </a:lnTo>
                <a:cubicBezTo>
                  <a:pt x="429" y="198"/>
                  <a:pt x="459" y="113"/>
                  <a:pt x="500" y="51"/>
                </a:cubicBezTo>
                <a:cubicBezTo>
                  <a:pt x="457" y="23"/>
                  <a:pt x="406" y="5"/>
                  <a:pt x="351" y="0"/>
                </a:cubicBezTo>
                <a:close/>
                <a:moveTo>
                  <a:pt x="543" y="84"/>
                </a:moveTo>
                <a:cubicBezTo>
                  <a:pt x="509" y="137"/>
                  <a:pt x="483" y="211"/>
                  <a:pt x="478" y="297"/>
                </a:cubicBezTo>
                <a:lnTo>
                  <a:pt x="648" y="297"/>
                </a:lnTo>
                <a:cubicBezTo>
                  <a:pt x="641" y="213"/>
                  <a:pt x="602" y="138"/>
                  <a:pt x="543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6" name="Freeform 85"/>
          <p:cNvSpPr>
            <a:spLocks/>
          </p:cNvSpPr>
          <p:nvPr/>
        </p:nvSpPr>
        <p:spPr bwMode="auto">
          <a:xfrm>
            <a:off x="15158722" y="2857500"/>
            <a:ext cx="213362" cy="373381"/>
          </a:xfrm>
          <a:custGeom>
            <a:avLst/>
            <a:gdLst>
              <a:gd name="T0" fmla="*/ 394 w 439"/>
              <a:gd name="T1" fmla="*/ 285 h 766"/>
              <a:gd name="T2" fmla="*/ 299 w 439"/>
              <a:gd name="T3" fmla="*/ 285 h 766"/>
              <a:gd name="T4" fmla="*/ 439 w 439"/>
              <a:gd name="T5" fmla="*/ 0 h 766"/>
              <a:gd name="T6" fmla="*/ 236 w 439"/>
              <a:gd name="T7" fmla="*/ 0 h 766"/>
              <a:gd name="T8" fmla="*/ 27 w 439"/>
              <a:gd name="T9" fmla="*/ 425 h 766"/>
              <a:gd name="T10" fmla="*/ 136 w 439"/>
              <a:gd name="T11" fmla="*/ 425 h 766"/>
              <a:gd name="T12" fmla="*/ 0 w 439"/>
              <a:gd name="T13" fmla="*/ 766 h 766"/>
              <a:gd name="T14" fmla="*/ 394 w 439"/>
              <a:gd name="T15" fmla="*/ 285 h 7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439" h="766">
                <a:moveTo>
                  <a:pt x="394" y="285"/>
                </a:moveTo>
                <a:lnTo>
                  <a:pt x="299" y="285"/>
                </a:lnTo>
                <a:lnTo>
                  <a:pt x="439" y="0"/>
                </a:lnTo>
                <a:lnTo>
                  <a:pt x="236" y="0"/>
                </a:lnTo>
                <a:lnTo>
                  <a:pt x="27" y="425"/>
                </a:lnTo>
                <a:lnTo>
                  <a:pt x="136" y="425"/>
                </a:lnTo>
                <a:lnTo>
                  <a:pt x="0" y="766"/>
                </a:lnTo>
                <a:lnTo>
                  <a:pt x="394" y="2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7" name="Freeform 86"/>
          <p:cNvSpPr>
            <a:spLocks noEditPoints="1"/>
          </p:cNvSpPr>
          <p:nvPr/>
        </p:nvSpPr>
        <p:spPr bwMode="auto">
          <a:xfrm>
            <a:off x="14450063" y="1844044"/>
            <a:ext cx="401320" cy="381000"/>
          </a:xfrm>
          <a:custGeom>
            <a:avLst/>
            <a:gdLst>
              <a:gd name="T0" fmla="*/ 691 w 830"/>
              <a:gd name="T1" fmla="*/ 566 h 785"/>
              <a:gd name="T2" fmla="*/ 509 w 830"/>
              <a:gd name="T3" fmla="*/ 566 h 785"/>
              <a:gd name="T4" fmla="*/ 509 w 830"/>
              <a:gd name="T5" fmla="*/ 508 h 785"/>
              <a:gd name="T6" fmla="*/ 457 w 830"/>
              <a:gd name="T7" fmla="*/ 578 h 785"/>
              <a:gd name="T8" fmla="*/ 405 w 830"/>
              <a:gd name="T9" fmla="*/ 647 h 785"/>
              <a:gd name="T10" fmla="*/ 457 w 830"/>
              <a:gd name="T11" fmla="*/ 716 h 785"/>
              <a:gd name="T12" fmla="*/ 509 w 830"/>
              <a:gd name="T13" fmla="*/ 785 h 785"/>
              <a:gd name="T14" fmla="*/ 509 w 830"/>
              <a:gd name="T15" fmla="*/ 746 h 785"/>
              <a:gd name="T16" fmla="*/ 606 w 830"/>
              <a:gd name="T17" fmla="*/ 742 h 785"/>
              <a:gd name="T18" fmla="*/ 712 w 830"/>
              <a:gd name="T19" fmla="*/ 701 h 785"/>
              <a:gd name="T20" fmla="*/ 808 w 830"/>
              <a:gd name="T21" fmla="*/ 523 h 785"/>
              <a:gd name="T22" fmla="*/ 691 w 830"/>
              <a:gd name="T23" fmla="*/ 566 h 785"/>
              <a:gd name="T24" fmla="*/ 395 w 830"/>
              <a:gd name="T25" fmla="*/ 121 h 785"/>
              <a:gd name="T26" fmla="*/ 331 w 830"/>
              <a:gd name="T27" fmla="*/ 38 h 785"/>
              <a:gd name="T28" fmla="*/ 216 w 830"/>
              <a:gd name="T29" fmla="*/ 68 h 785"/>
              <a:gd name="T30" fmla="*/ 161 w 830"/>
              <a:gd name="T31" fmla="*/ 159 h 785"/>
              <a:gd name="T32" fmla="*/ 314 w 830"/>
              <a:gd name="T33" fmla="*/ 253 h 785"/>
              <a:gd name="T34" fmla="*/ 395 w 830"/>
              <a:gd name="T35" fmla="*/ 121 h 785"/>
              <a:gd name="T36" fmla="*/ 536 w 830"/>
              <a:gd name="T37" fmla="*/ 291 h 785"/>
              <a:gd name="T38" fmla="*/ 622 w 830"/>
              <a:gd name="T39" fmla="*/ 304 h 785"/>
              <a:gd name="T40" fmla="*/ 658 w 830"/>
              <a:gd name="T41" fmla="*/ 225 h 785"/>
              <a:gd name="T42" fmla="*/ 694 w 830"/>
              <a:gd name="T43" fmla="*/ 146 h 785"/>
              <a:gd name="T44" fmla="*/ 659 w 830"/>
              <a:gd name="T45" fmla="*/ 165 h 785"/>
              <a:gd name="T46" fmla="*/ 610 w 830"/>
              <a:gd name="T47" fmla="*/ 81 h 785"/>
              <a:gd name="T48" fmla="*/ 524 w 830"/>
              <a:gd name="T49" fmla="*/ 7 h 785"/>
              <a:gd name="T50" fmla="*/ 321 w 830"/>
              <a:gd name="T51" fmla="*/ 8 h 785"/>
              <a:gd name="T52" fmla="*/ 414 w 830"/>
              <a:gd name="T53" fmla="*/ 90 h 785"/>
              <a:gd name="T54" fmla="*/ 501 w 830"/>
              <a:gd name="T55" fmla="*/ 250 h 785"/>
              <a:gd name="T56" fmla="*/ 450 w 830"/>
              <a:gd name="T57" fmla="*/ 277 h 785"/>
              <a:gd name="T58" fmla="*/ 536 w 830"/>
              <a:gd name="T59" fmla="*/ 291 h 785"/>
              <a:gd name="T60" fmla="*/ 149 w 830"/>
              <a:gd name="T61" fmla="*/ 657 h 785"/>
              <a:gd name="T62" fmla="*/ 233 w 830"/>
              <a:gd name="T63" fmla="*/ 740 h 785"/>
              <a:gd name="T64" fmla="*/ 340 w 830"/>
              <a:gd name="T65" fmla="*/ 742 h 785"/>
              <a:gd name="T66" fmla="*/ 343 w 830"/>
              <a:gd name="T67" fmla="*/ 563 h 785"/>
              <a:gd name="T68" fmla="*/ 188 w 830"/>
              <a:gd name="T69" fmla="*/ 559 h 785"/>
              <a:gd name="T70" fmla="*/ 149 w 830"/>
              <a:gd name="T71" fmla="*/ 657 h 785"/>
              <a:gd name="T72" fmla="*/ 122 w 830"/>
              <a:gd name="T73" fmla="*/ 684 h 785"/>
              <a:gd name="T74" fmla="*/ 146 w 830"/>
              <a:gd name="T75" fmla="*/ 562 h 785"/>
              <a:gd name="T76" fmla="*/ 241 w 830"/>
              <a:gd name="T77" fmla="*/ 406 h 785"/>
              <a:gd name="T78" fmla="*/ 289 w 830"/>
              <a:gd name="T79" fmla="*/ 436 h 785"/>
              <a:gd name="T80" fmla="*/ 257 w 830"/>
              <a:gd name="T81" fmla="*/ 355 h 785"/>
              <a:gd name="T82" fmla="*/ 225 w 830"/>
              <a:gd name="T83" fmla="*/ 275 h 785"/>
              <a:gd name="T84" fmla="*/ 139 w 830"/>
              <a:gd name="T85" fmla="*/ 284 h 785"/>
              <a:gd name="T86" fmla="*/ 53 w 830"/>
              <a:gd name="T87" fmla="*/ 292 h 785"/>
              <a:gd name="T88" fmla="*/ 87 w 830"/>
              <a:gd name="T89" fmla="*/ 313 h 785"/>
              <a:gd name="T90" fmla="*/ 40 w 830"/>
              <a:gd name="T91" fmla="*/ 398 h 785"/>
              <a:gd name="T92" fmla="*/ 19 w 830"/>
              <a:gd name="T93" fmla="*/ 509 h 785"/>
              <a:gd name="T94" fmla="*/ 122 w 830"/>
              <a:gd name="T95" fmla="*/ 684 h 785"/>
              <a:gd name="T96" fmla="*/ 741 w 830"/>
              <a:gd name="T97" fmla="*/ 309 h 785"/>
              <a:gd name="T98" fmla="*/ 586 w 830"/>
              <a:gd name="T99" fmla="*/ 399 h 785"/>
              <a:gd name="T100" fmla="*/ 663 w 830"/>
              <a:gd name="T101" fmla="*/ 533 h 785"/>
              <a:gd name="T102" fmla="*/ 766 w 830"/>
              <a:gd name="T103" fmla="*/ 516 h 785"/>
              <a:gd name="T104" fmla="*/ 794 w 830"/>
              <a:gd name="T105" fmla="*/ 401 h 785"/>
              <a:gd name="T106" fmla="*/ 741 w 830"/>
              <a:gd name="T107" fmla="*/ 309 h 7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30" h="785">
                <a:moveTo>
                  <a:pt x="691" y="566"/>
                </a:moveTo>
                <a:lnTo>
                  <a:pt x="509" y="566"/>
                </a:lnTo>
                <a:lnTo>
                  <a:pt x="509" y="508"/>
                </a:lnTo>
                <a:lnTo>
                  <a:pt x="457" y="578"/>
                </a:lnTo>
                <a:lnTo>
                  <a:pt x="405" y="647"/>
                </a:lnTo>
                <a:lnTo>
                  <a:pt x="457" y="716"/>
                </a:lnTo>
                <a:lnTo>
                  <a:pt x="509" y="785"/>
                </a:lnTo>
                <a:lnTo>
                  <a:pt x="509" y="746"/>
                </a:lnTo>
                <a:lnTo>
                  <a:pt x="606" y="742"/>
                </a:lnTo>
                <a:cubicBezTo>
                  <a:pt x="691" y="737"/>
                  <a:pt x="712" y="701"/>
                  <a:pt x="712" y="701"/>
                </a:cubicBezTo>
                <a:lnTo>
                  <a:pt x="808" y="523"/>
                </a:lnTo>
                <a:cubicBezTo>
                  <a:pt x="773" y="572"/>
                  <a:pt x="691" y="566"/>
                  <a:pt x="691" y="566"/>
                </a:cubicBezTo>
                <a:close/>
                <a:moveTo>
                  <a:pt x="395" y="121"/>
                </a:moveTo>
                <a:cubicBezTo>
                  <a:pt x="364" y="48"/>
                  <a:pt x="331" y="38"/>
                  <a:pt x="331" y="38"/>
                </a:cubicBezTo>
                <a:cubicBezTo>
                  <a:pt x="270" y="0"/>
                  <a:pt x="216" y="68"/>
                  <a:pt x="216" y="68"/>
                </a:cubicBezTo>
                <a:lnTo>
                  <a:pt x="161" y="159"/>
                </a:lnTo>
                <a:lnTo>
                  <a:pt x="314" y="253"/>
                </a:lnTo>
                <a:lnTo>
                  <a:pt x="395" y="121"/>
                </a:lnTo>
                <a:close/>
                <a:moveTo>
                  <a:pt x="536" y="291"/>
                </a:moveTo>
                <a:lnTo>
                  <a:pt x="622" y="304"/>
                </a:lnTo>
                <a:lnTo>
                  <a:pt x="658" y="225"/>
                </a:lnTo>
                <a:lnTo>
                  <a:pt x="694" y="146"/>
                </a:lnTo>
                <a:lnTo>
                  <a:pt x="659" y="165"/>
                </a:lnTo>
                <a:lnTo>
                  <a:pt x="610" y="81"/>
                </a:lnTo>
                <a:cubicBezTo>
                  <a:pt x="565" y="9"/>
                  <a:pt x="524" y="7"/>
                  <a:pt x="524" y="7"/>
                </a:cubicBezTo>
                <a:lnTo>
                  <a:pt x="321" y="8"/>
                </a:lnTo>
                <a:cubicBezTo>
                  <a:pt x="381" y="15"/>
                  <a:pt x="414" y="90"/>
                  <a:pt x="414" y="90"/>
                </a:cubicBezTo>
                <a:lnTo>
                  <a:pt x="501" y="250"/>
                </a:lnTo>
                <a:lnTo>
                  <a:pt x="450" y="277"/>
                </a:lnTo>
                <a:lnTo>
                  <a:pt x="536" y="291"/>
                </a:lnTo>
                <a:close/>
                <a:moveTo>
                  <a:pt x="149" y="657"/>
                </a:moveTo>
                <a:cubicBezTo>
                  <a:pt x="147" y="729"/>
                  <a:pt x="233" y="740"/>
                  <a:pt x="233" y="740"/>
                </a:cubicBezTo>
                <a:lnTo>
                  <a:pt x="340" y="742"/>
                </a:lnTo>
                <a:lnTo>
                  <a:pt x="343" y="563"/>
                </a:lnTo>
                <a:lnTo>
                  <a:pt x="188" y="559"/>
                </a:lnTo>
                <a:cubicBezTo>
                  <a:pt x="141" y="623"/>
                  <a:pt x="149" y="657"/>
                  <a:pt x="149" y="657"/>
                </a:cubicBezTo>
                <a:close/>
                <a:moveTo>
                  <a:pt x="122" y="684"/>
                </a:moveTo>
                <a:cubicBezTo>
                  <a:pt x="98" y="628"/>
                  <a:pt x="146" y="562"/>
                  <a:pt x="146" y="562"/>
                </a:cubicBezTo>
                <a:lnTo>
                  <a:pt x="241" y="406"/>
                </a:lnTo>
                <a:lnTo>
                  <a:pt x="289" y="436"/>
                </a:lnTo>
                <a:lnTo>
                  <a:pt x="257" y="355"/>
                </a:lnTo>
                <a:lnTo>
                  <a:pt x="225" y="275"/>
                </a:lnTo>
                <a:lnTo>
                  <a:pt x="139" y="284"/>
                </a:lnTo>
                <a:lnTo>
                  <a:pt x="53" y="292"/>
                </a:lnTo>
                <a:lnTo>
                  <a:pt x="87" y="313"/>
                </a:lnTo>
                <a:lnTo>
                  <a:pt x="40" y="398"/>
                </a:lnTo>
                <a:cubicBezTo>
                  <a:pt x="0" y="473"/>
                  <a:pt x="19" y="509"/>
                  <a:pt x="19" y="509"/>
                </a:cubicBezTo>
                <a:lnTo>
                  <a:pt x="122" y="684"/>
                </a:lnTo>
                <a:close/>
                <a:moveTo>
                  <a:pt x="741" y="309"/>
                </a:moveTo>
                <a:lnTo>
                  <a:pt x="586" y="399"/>
                </a:lnTo>
                <a:lnTo>
                  <a:pt x="663" y="533"/>
                </a:lnTo>
                <a:cubicBezTo>
                  <a:pt x="742" y="540"/>
                  <a:pt x="766" y="516"/>
                  <a:pt x="766" y="516"/>
                </a:cubicBezTo>
                <a:cubicBezTo>
                  <a:pt x="830" y="480"/>
                  <a:pt x="794" y="401"/>
                  <a:pt x="794" y="401"/>
                </a:cubicBezTo>
                <a:lnTo>
                  <a:pt x="741" y="30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8" name="Freeform 87"/>
          <p:cNvSpPr>
            <a:spLocks/>
          </p:cNvSpPr>
          <p:nvPr/>
        </p:nvSpPr>
        <p:spPr bwMode="auto">
          <a:xfrm>
            <a:off x="14483082" y="3395982"/>
            <a:ext cx="330200" cy="317499"/>
          </a:xfrm>
          <a:custGeom>
            <a:avLst/>
            <a:gdLst>
              <a:gd name="T0" fmla="*/ 681 w 684"/>
              <a:gd name="T1" fmla="*/ 321 h 653"/>
              <a:gd name="T2" fmla="*/ 370 w 684"/>
              <a:gd name="T3" fmla="*/ 30 h 653"/>
              <a:gd name="T4" fmla="*/ 370 w 684"/>
              <a:gd name="T5" fmla="*/ 0 h 653"/>
              <a:gd name="T6" fmla="*/ 314 w 684"/>
              <a:gd name="T7" fmla="*/ 0 h 653"/>
              <a:gd name="T8" fmla="*/ 314 w 684"/>
              <a:gd name="T9" fmla="*/ 30 h 653"/>
              <a:gd name="T10" fmla="*/ 4 w 684"/>
              <a:gd name="T11" fmla="*/ 321 h 653"/>
              <a:gd name="T12" fmla="*/ 11 w 684"/>
              <a:gd name="T13" fmla="*/ 322 h 653"/>
              <a:gd name="T14" fmla="*/ 114 w 684"/>
              <a:gd name="T15" fmla="*/ 257 h 653"/>
              <a:gd name="T16" fmla="*/ 220 w 684"/>
              <a:gd name="T17" fmla="*/ 328 h 653"/>
              <a:gd name="T18" fmla="*/ 237 w 684"/>
              <a:gd name="T19" fmla="*/ 328 h 653"/>
              <a:gd name="T20" fmla="*/ 314 w 684"/>
              <a:gd name="T21" fmla="*/ 261 h 653"/>
              <a:gd name="T22" fmla="*/ 314 w 684"/>
              <a:gd name="T23" fmla="*/ 536 h 653"/>
              <a:gd name="T24" fmla="*/ 253 w 684"/>
              <a:gd name="T25" fmla="*/ 597 h 653"/>
              <a:gd name="T26" fmla="*/ 236 w 684"/>
              <a:gd name="T27" fmla="*/ 597 h 653"/>
              <a:gd name="T28" fmla="*/ 175 w 684"/>
              <a:gd name="T29" fmla="*/ 536 h 653"/>
              <a:gd name="T30" fmla="*/ 119 w 684"/>
              <a:gd name="T31" fmla="*/ 536 h 653"/>
              <a:gd name="T32" fmla="*/ 236 w 684"/>
              <a:gd name="T33" fmla="*/ 653 h 653"/>
              <a:gd name="T34" fmla="*/ 253 w 684"/>
              <a:gd name="T35" fmla="*/ 653 h 653"/>
              <a:gd name="T36" fmla="*/ 370 w 684"/>
              <a:gd name="T37" fmla="*/ 536 h 653"/>
              <a:gd name="T38" fmla="*/ 370 w 684"/>
              <a:gd name="T39" fmla="*/ 261 h 653"/>
              <a:gd name="T40" fmla="*/ 448 w 684"/>
              <a:gd name="T41" fmla="*/ 328 h 653"/>
              <a:gd name="T42" fmla="*/ 465 w 684"/>
              <a:gd name="T43" fmla="*/ 328 h 653"/>
              <a:gd name="T44" fmla="*/ 570 w 684"/>
              <a:gd name="T45" fmla="*/ 257 h 653"/>
              <a:gd name="T46" fmla="*/ 673 w 684"/>
              <a:gd name="T47" fmla="*/ 322 h 653"/>
              <a:gd name="T48" fmla="*/ 681 w 684"/>
              <a:gd name="T49" fmla="*/ 321 h 65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84" h="653">
                <a:moveTo>
                  <a:pt x="681" y="321"/>
                </a:moveTo>
                <a:cubicBezTo>
                  <a:pt x="658" y="165"/>
                  <a:pt x="529" y="43"/>
                  <a:pt x="370" y="30"/>
                </a:cubicBezTo>
                <a:lnTo>
                  <a:pt x="370" y="0"/>
                </a:lnTo>
                <a:lnTo>
                  <a:pt x="314" y="0"/>
                </a:lnTo>
                <a:lnTo>
                  <a:pt x="314" y="30"/>
                </a:lnTo>
                <a:cubicBezTo>
                  <a:pt x="155" y="43"/>
                  <a:pt x="27" y="165"/>
                  <a:pt x="4" y="321"/>
                </a:cubicBezTo>
                <a:cubicBezTo>
                  <a:pt x="0" y="345"/>
                  <a:pt x="1" y="345"/>
                  <a:pt x="11" y="322"/>
                </a:cubicBezTo>
                <a:cubicBezTo>
                  <a:pt x="29" y="284"/>
                  <a:pt x="69" y="257"/>
                  <a:pt x="114" y="257"/>
                </a:cubicBezTo>
                <a:cubicBezTo>
                  <a:pt x="162" y="257"/>
                  <a:pt x="203" y="286"/>
                  <a:pt x="220" y="328"/>
                </a:cubicBezTo>
                <a:cubicBezTo>
                  <a:pt x="229" y="350"/>
                  <a:pt x="227" y="350"/>
                  <a:pt x="237" y="328"/>
                </a:cubicBezTo>
                <a:cubicBezTo>
                  <a:pt x="250" y="295"/>
                  <a:pt x="279" y="270"/>
                  <a:pt x="314" y="261"/>
                </a:cubicBezTo>
                <a:lnTo>
                  <a:pt x="314" y="536"/>
                </a:lnTo>
                <a:cubicBezTo>
                  <a:pt x="314" y="569"/>
                  <a:pt x="287" y="597"/>
                  <a:pt x="253" y="597"/>
                </a:cubicBezTo>
                <a:lnTo>
                  <a:pt x="236" y="597"/>
                </a:lnTo>
                <a:cubicBezTo>
                  <a:pt x="202" y="597"/>
                  <a:pt x="175" y="569"/>
                  <a:pt x="175" y="536"/>
                </a:cubicBezTo>
                <a:lnTo>
                  <a:pt x="119" y="536"/>
                </a:lnTo>
                <a:cubicBezTo>
                  <a:pt x="119" y="600"/>
                  <a:pt x="171" y="653"/>
                  <a:pt x="236" y="653"/>
                </a:cubicBezTo>
                <a:lnTo>
                  <a:pt x="253" y="653"/>
                </a:lnTo>
                <a:cubicBezTo>
                  <a:pt x="318" y="653"/>
                  <a:pt x="370" y="600"/>
                  <a:pt x="370" y="536"/>
                </a:cubicBezTo>
                <a:lnTo>
                  <a:pt x="370" y="261"/>
                </a:lnTo>
                <a:cubicBezTo>
                  <a:pt x="405" y="270"/>
                  <a:pt x="434" y="295"/>
                  <a:pt x="448" y="328"/>
                </a:cubicBezTo>
                <a:cubicBezTo>
                  <a:pt x="457" y="350"/>
                  <a:pt x="455" y="350"/>
                  <a:pt x="465" y="328"/>
                </a:cubicBezTo>
                <a:cubicBezTo>
                  <a:pt x="482" y="286"/>
                  <a:pt x="523" y="257"/>
                  <a:pt x="570" y="257"/>
                </a:cubicBezTo>
                <a:cubicBezTo>
                  <a:pt x="616" y="257"/>
                  <a:pt x="655" y="284"/>
                  <a:pt x="673" y="322"/>
                </a:cubicBezTo>
                <a:cubicBezTo>
                  <a:pt x="684" y="345"/>
                  <a:pt x="684" y="345"/>
                  <a:pt x="681" y="3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9" name="Freeform 88"/>
          <p:cNvSpPr>
            <a:spLocks noEditPoints="1"/>
          </p:cNvSpPr>
          <p:nvPr/>
        </p:nvSpPr>
        <p:spPr bwMode="auto">
          <a:xfrm>
            <a:off x="10695942" y="3937003"/>
            <a:ext cx="358139" cy="403859"/>
          </a:xfrm>
          <a:custGeom>
            <a:avLst/>
            <a:gdLst>
              <a:gd name="T0" fmla="*/ 308 w 739"/>
              <a:gd name="T1" fmla="*/ 250 h 835"/>
              <a:gd name="T2" fmla="*/ 431 w 739"/>
              <a:gd name="T3" fmla="*/ 250 h 835"/>
              <a:gd name="T4" fmla="*/ 516 w 739"/>
              <a:gd name="T5" fmla="*/ 197 h 835"/>
              <a:gd name="T6" fmla="*/ 563 w 739"/>
              <a:gd name="T7" fmla="*/ 42 h 835"/>
              <a:gd name="T8" fmla="*/ 500 w 739"/>
              <a:gd name="T9" fmla="*/ 9 h 835"/>
              <a:gd name="T10" fmla="*/ 434 w 739"/>
              <a:gd name="T11" fmla="*/ 66 h 835"/>
              <a:gd name="T12" fmla="*/ 424 w 739"/>
              <a:gd name="T13" fmla="*/ 79 h 835"/>
              <a:gd name="T14" fmla="*/ 424 w 739"/>
              <a:gd name="T15" fmla="*/ 72 h 835"/>
              <a:gd name="T16" fmla="*/ 401 w 739"/>
              <a:gd name="T17" fmla="*/ 76 h 835"/>
              <a:gd name="T18" fmla="*/ 383 w 739"/>
              <a:gd name="T19" fmla="*/ 96 h 835"/>
              <a:gd name="T20" fmla="*/ 370 w 739"/>
              <a:gd name="T21" fmla="*/ 113 h 835"/>
              <a:gd name="T22" fmla="*/ 356 w 739"/>
              <a:gd name="T23" fmla="*/ 96 h 835"/>
              <a:gd name="T24" fmla="*/ 338 w 739"/>
              <a:gd name="T25" fmla="*/ 76 h 835"/>
              <a:gd name="T26" fmla="*/ 315 w 739"/>
              <a:gd name="T27" fmla="*/ 72 h 835"/>
              <a:gd name="T28" fmla="*/ 315 w 739"/>
              <a:gd name="T29" fmla="*/ 79 h 835"/>
              <a:gd name="T30" fmla="*/ 305 w 739"/>
              <a:gd name="T31" fmla="*/ 66 h 835"/>
              <a:gd name="T32" fmla="*/ 239 w 739"/>
              <a:gd name="T33" fmla="*/ 9 h 835"/>
              <a:gd name="T34" fmla="*/ 176 w 739"/>
              <a:gd name="T35" fmla="*/ 42 h 835"/>
              <a:gd name="T36" fmla="*/ 223 w 739"/>
              <a:gd name="T37" fmla="*/ 197 h 835"/>
              <a:gd name="T38" fmla="*/ 308 w 739"/>
              <a:gd name="T39" fmla="*/ 250 h 835"/>
              <a:gd name="T40" fmla="*/ 691 w 739"/>
              <a:gd name="T41" fmla="*/ 479 h 835"/>
              <a:gd name="T42" fmla="*/ 460 w 739"/>
              <a:gd name="T43" fmla="*/ 479 h 835"/>
              <a:gd name="T44" fmla="*/ 460 w 739"/>
              <a:gd name="T45" fmla="*/ 677 h 835"/>
              <a:gd name="T46" fmla="*/ 374 w 739"/>
              <a:gd name="T47" fmla="*/ 618 h 835"/>
              <a:gd name="T48" fmla="*/ 288 w 739"/>
              <a:gd name="T49" fmla="*/ 677 h 835"/>
              <a:gd name="T50" fmla="*/ 288 w 739"/>
              <a:gd name="T51" fmla="*/ 479 h 835"/>
              <a:gd name="T52" fmla="*/ 49 w 739"/>
              <a:gd name="T53" fmla="*/ 479 h 835"/>
              <a:gd name="T54" fmla="*/ 49 w 739"/>
              <a:gd name="T55" fmla="*/ 835 h 835"/>
              <a:gd name="T56" fmla="*/ 691 w 739"/>
              <a:gd name="T57" fmla="*/ 835 h 835"/>
              <a:gd name="T58" fmla="*/ 691 w 739"/>
              <a:gd name="T59" fmla="*/ 479 h 835"/>
              <a:gd name="T60" fmla="*/ 739 w 739"/>
              <a:gd name="T61" fmla="*/ 276 h 835"/>
              <a:gd name="T62" fmla="*/ 0 w 739"/>
              <a:gd name="T63" fmla="*/ 276 h 835"/>
              <a:gd name="T64" fmla="*/ 0 w 739"/>
              <a:gd name="T65" fmla="*/ 457 h 835"/>
              <a:gd name="T66" fmla="*/ 46 w 739"/>
              <a:gd name="T67" fmla="*/ 457 h 835"/>
              <a:gd name="T68" fmla="*/ 698 w 739"/>
              <a:gd name="T69" fmla="*/ 457 h 835"/>
              <a:gd name="T70" fmla="*/ 739 w 739"/>
              <a:gd name="T71" fmla="*/ 457 h 835"/>
              <a:gd name="T72" fmla="*/ 739 w 739"/>
              <a:gd name="T73" fmla="*/ 276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39" h="835">
                <a:moveTo>
                  <a:pt x="308" y="250"/>
                </a:moveTo>
                <a:lnTo>
                  <a:pt x="431" y="250"/>
                </a:lnTo>
                <a:cubicBezTo>
                  <a:pt x="463" y="240"/>
                  <a:pt x="492" y="222"/>
                  <a:pt x="516" y="197"/>
                </a:cubicBezTo>
                <a:cubicBezTo>
                  <a:pt x="550" y="162"/>
                  <a:pt x="587" y="90"/>
                  <a:pt x="563" y="42"/>
                </a:cubicBezTo>
                <a:cubicBezTo>
                  <a:pt x="552" y="20"/>
                  <a:pt x="526" y="0"/>
                  <a:pt x="500" y="9"/>
                </a:cubicBezTo>
                <a:cubicBezTo>
                  <a:pt x="472" y="20"/>
                  <a:pt x="453" y="43"/>
                  <a:pt x="434" y="66"/>
                </a:cubicBezTo>
                <a:cubicBezTo>
                  <a:pt x="431" y="70"/>
                  <a:pt x="428" y="75"/>
                  <a:pt x="424" y="79"/>
                </a:cubicBezTo>
                <a:cubicBezTo>
                  <a:pt x="425" y="76"/>
                  <a:pt x="424" y="74"/>
                  <a:pt x="424" y="72"/>
                </a:cubicBezTo>
                <a:cubicBezTo>
                  <a:pt x="422" y="50"/>
                  <a:pt x="408" y="69"/>
                  <a:pt x="401" y="76"/>
                </a:cubicBezTo>
                <a:cubicBezTo>
                  <a:pt x="395" y="83"/>
                  <a:pt x="389" y="89"/>
                  <a:pt x="383" y="96"/>
                </a:cubicBezTo>
                <a:cubicBezTo>
                  <a:pt x="379" y="102"/>
                  <a:pt x="374" y="107"/>
                  <a:pt x="370" y="113"/>
                </a:cubicBezTo>
                <a:cubicBezTo>
                  <a:pt x="365" y="107"/>
                  <a:pt x="361" y="102"/>
                  <a:pt x="356" y="96"/>
                </a:cubicBezTo>
                <a:cubicBezTo>
                  <a:pt x="350" y="89"/>
                  <a:pt x="344" y="83"/>
                  <a:pt x="338" y="76"/>
                </a:cubicBezTo>
                <a:cubicBezTo>
                  <a:pt x="331" y="69"/>
                  <a:pt x="317" y="50"/>
                  <a:pt x="315" y="72"/>
                </a:cubicBezTo>
                <a:cubicBezTo>
                  <a:pt x="315" y="74"/>
                  <a:pt x="315" y="76"/>
                  <a:pt x="315" y="79"/>
                </a:cubicBezTo>
                <a:cubicBezTo>
                  <a:pt x="311" y="75"/>
                  <a:pt x="308" y="70"/>
                  <a:pt x="305" y="66"/>
                </a:cubicBezTo>
                <a:cubicBezTo>
                  <a:pt x="286" y="43"/>
                  <a:pt x="267" y="20"/>
                  <a:pt x="239" y="9"/>
                </a:cubicBezTo>
                <a:cubicBezTo>
                  <a:pt x="213" y="0"/>
                  <a:pt x="187" y="20"/>
                  <a:pt x="176" y="42"/>
                </a:cubicBezTo>
                <a:cubicBezTo>
                  <a:pt x="153" y="90"/>
                  <a:pt x="189" y="162"/>
                  <a:pt x="223" y="197"/>
                </a:cubicBezTo>
                <a:cubicBezTo>
                  <a:pt x="247" y="222"/>
                  <a:pt x="276" y="240"/>
                  <a:pt x="308" y="250"/>
                </a:cubicBezTo>
                <a:close/>
                <a:moveTo>
                  <a:pt x="691" y="479"/>
                </a:moveTo>
                <a:lnTo>
                  <a:pt x="460" y="479"/>
                </a:lnTo>
                <a:lnTo>
                  <a:pt x="460" y="677"/>
                </a:lnTo>
                <a:lnTo>
                  <a:pt x="374" y="618"/>
                </a:lnTo>
                <a:lnTo>
                  <a:pt x="288" y="677"/>
                </a:lnTo>
                <a:lnTo>
                  <a:pt x="288" y="479"/>
                </a:lnTo>
                <a:lnTo>
                  <a:pt x="49" y="479"/>
                </a:lnTo>
                <a:lnTo>
                  <a:pt x="49" y="835"/>
                </a:lnTo>
                <a:lnTo>
                  <a:pt x="691" y="835"/>
                </a:lnTo>
                <a:lnTo>
                  <a:pt x="691" y="479"/>
                </a:lnTo>
                <a:close/>
                <a:moveTo>
                  <a:pt x="739" y="276"/>
                </a:moveTo>
                <a:lnTo>
                  <a:pt x="0" y="276"/>
                </a:lnTo>
                <a:lnTo>
                  <a:pt x="0" y="457"/>
                </a:lnTo>
                <a:lnTo>
                  <a:pt x="46" y="457"/>
                </a:lnTo>
                <a:lnTo>
                  <a:pt x="698" y="457"/>
                </a:lnTo>
                <a:lnTo>
                  <a:pt x="739" y="457"/>
                </a:lnTo>
                <a:lnTo>
                  <a:pt x="739" y="27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0" name="Freeform 89"/>
          <p:cNvSpPr>
            <a:spLocks noEditPoints="1"/>
          </p:cNvSpPr>
          <p:nvPr/>
        </p:nvSpPr>
        <p:spPr bwMode="auto">
          <a:xfrm>
            <a:off x="15753083" y="4615183"/>
            <a:ext cx="327659" cy="294642"/>
          </a:xfrm>
          <a:custGeom>
            <a:avLst/>
            <a:gdLst>
              <a:gd name="T0" fmla="*/ 215 w 676"/>
              <a:gd name="T1" fmla="*/ 77 h 610"/>
              <a:gd name="T2" fmla="*/ 84 w 676"/>
              <a:gd name="T3" fmla="*/ 248 h 610"/>
              <a:gd name="T4" fmla="*/ 168 w 676"/>
              <a:gd name="T5" fmla="*/ 248 h 610"/>
              <a:gd name="T6" fmla="*/ 268 w 676"/>
              <a:gd name="T7" fmla="*/ 117 h 610"/>
              <a:gd name="T8" fmla="*/ 215 w 676"/>
              <a:gd name="T9" fmla="*/ 77 h 610"/>
              <a:gd name="T10" fmla="*/ 0 w 676"/>
              <a:gd name="T11" fmla="*/ 268 h 610"/>
              <a:gd name="T12" fmla="*/ 89 w 676"/>
              <a:gd name="T13" fmla="*/ 610 h 610"/>
              <a:gd name="T14" fmla="*/ 587 w 676"/>
              <a:gd name="T15" fmla="*/ 610 h 610"/>
              <a:gd name="T16" fmla="*/ 676 w 676"/>
              <a:gd name="T17" fmla="*/ 268 h 610"/>
              <a:gd name="T18" fmla="*/ 607 w 676"/>
              <a:gd name="T19" fmla="*/ 268 h 610"/>
              <a:gd name="T20" fmla="*/ 523 w 676"/>
              <a:gd name="T21" fmla="*/ 268 h 610"/>
              <a:gd name="T22" fmla="*/ 153 w 676"/>
              <a:gd name="T23" fmla="*/ 268 h 610"/>
              <a:gd name="T24" fmla="*/ 69 w 676"/>
              <a:gd name="T25" fmla="*/ 268 h 610"/>
              <a:gd name="T26" fmla="*/ 0 w 676"/>
              <a:gd name="T27" fmla="*/ 268 h 610"/>
              <a:gd name="T28" fmla="*/ 408 w 676"/>
              <a:gd name="T29" fmla="*/ 1 h 610"/>
              <a:gd name="T30" fmla="*/ 397 w 676"/>
              <a:gd name="T31" fmla="*/ 0 h 610"/>
              <a:gd name="T32" fmla="*/ 350 w 676"/>
              <a:gd name="T33" fmla="*/ 37 h 610"/>
              <a:gd name="T34" fmla="*/ 349 w 676"/>
              <a:gd name="T35" fmla="*/ 46 h 610"/>
              <a:gd name="T36" fmla="*/ 349 w 676"/>
              <a:gd name="T37" fmla="*/ 48 h 610"/>
              <a:gd name="T38" fmla="*/ 386 w 676"/>
              <a:gd name="T39" fmla="*/ 95 h 610"/>
              <a:gd name="T40" fmla="*/ 392 w 676"/>
              <a:gd name="T41" fmla="*/ 96 h 610"/>
              <a:gd name="T42" fmla="*/ 397 w 676"/>
              <a:gd name="T43" fmla="*/ 96 h 610"/>
              <a:gd name="T44" fmla="*/ 444 w 676"/>
              <a:gd name="T45" fmla="*/ 59 h 610"/>
              <a:gd name="T46" fmla="*/ 445 w 676"/>
              <a:gd name="T47" fmla="*/ 55 h 610"/>
              <a:gd name="T48" fmla="*/ 408 w 676"/>
              <a:gd name="T49" fmla="*/ 1 h 610"/>
              <a:gd name="T50" fmla="*/ 508 w 676"/>
              <a:gd name="T51" fmla="*/ 248 h 610"/>
              <a:gd name="T52" fmla="*/ 592 w 676"/>
              <a:gd name="T53" fmla="*/ 248 h 610"/>
              <a:gd name="T54" fmla="*/ 461 w 676"/>
              <a:gd name="T55" fmla="*/ 77 h 610"/>
              <a:gd name="T56" fmla="*/ 408 w 676"/>
              <a:gd name="T57" fmla="*/ 117 h 610"/>
              <a:gd name="T58" fmla="*/ 508 w 676"/>
              <a:gd name="T59" fmla="*/ 248 h 610"/>
              <a:gd name="T60" fmla="*/ 279 w 676"/>
              <a:gd name="T61" fmla="*/ 96 h 610"/>
              <a:gd name="T62" fmla="*/ 284 w 676"/>
              <a:gd name="T63" fmla="*/ 96 h 610"/>
              <a:gd name="T64" fmla="*/ 290 w 676"/>
              <a:gd name="T65" fmla="*/ 95 h 610"/>
              <a:gd name="T66" fmla="*/ 327 w 676"/>
              <a:gd name="T67" fmla="*/ 47 h 610"/>
              <a:gd name="T68" fmla="*/ 327 w 676"/>
              <a:gd name="T69" fmla="*/ 46 h 610"/>
              <a:gd name="T70" fmla="*/ 326 w 676"/>
              <a:gd name="T71" fmla="*/ 37 h 610"/>
              <a:gd name="T72" fmla="*/ 279 w 676"/>
              <a:gd name="T73" fmla="*/ 0 h 610"/>
              <a:gd name="T74" fmla="*/ 268 w 676"/>
              <a:gd name="T75" fmla="*/ 1 h 610"/>
              <a:gd name="T76" fmla="*/ 231 w 676"/>
              <a:gd name="T77" fmla="*/ 55 h 610"/>
              <a:gd name="T78" fmla="*/ 232 w 676"/>
              <a:gd name="T79" fmla="*/ 59 h 610"/>
              <a:gd name="T80" fmla="*/ 279 w 676"/>
              <a:gd name="T81" fmla="*/ 96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76" h="610">
                <a:moveTo>
                  <a:pt x="215" y="77"/>
                </a:moveTo>
                <a:lnTo>
                  <a:pt x="84" y="248"/>
                </a:lnTo>
                <a:lnTo>
                  <a:pt x="168" y="248"/>
                </a:lnTo>
                <a:lnTo>
                  <a:pt x="268" y="117"/>
                </a:lnTo>
                <a:cubicBezTo>
                  <a:pt x="244" y="114"/>
                  <a:pt x="224" y="98"/>
                  <a:pt x="215" y="77"/>
                </a:cubicBezTo>
                <a:close/>
                <a:moveTo>
                  <a:pt x="0" y="268"/>
                </a:moveTo>
                <a:lnTo>
                  <a:pt x="89" y="610"/>
                </a:lnTo>
                <a:lnTo>
                  <a:pt x="587" y="610"/>
                </a:lnTo>
                <a:lnTo>
                  <a:pt x="676" y="268"/>
                </a:lnTo>
                <a:lnTo>
                  <a:pt x="607" y="268"/>
                </a:lnTo>
                <a:lnTo>
                  <a:pt x="523" y="268"/>
                </a:lnTo>
                <a:lnTo>
                  <a:pt x="153" y="268"/>
                </a:lnTo>
                <a:lnTo>
                  <a:pt x="69" y="268"/>
                </a:lnTo>
                <a:lnTo>
                  <a:pt x="0" y="268"/>
                </a:lnTo>
                <a:close/>
                <a:moveTo>
                  <a:pt x="408" y="1"/>
                </a:moveTo>
                <a:cubicBezTo>
                  <a:pt x="404" y="0"/>
                  <a:pt x="401" y="0"/>
                  <a:pt x="397" y="0"/>
                </a:cubicBezTo>
                <a:cubicBezTo>
                  <a:pt x="375" y="0"/>
                  <a:pt x="355" y="15"/>
                  <a:pt x="350" y="37"/>
                </a:cubicBezTo>
                <a:cubicBezTo>
                  <a:pt x="350" y="40"/>
                  <a:pt x="349" y="43"/>
                  <a:pt x="349" y="46"/>
                </a:cubicBezTo>
                <a:cubicBezTo>
                  <a:pt x="349" y="46"/>
                  <a:pt x="349" y="47"/>
                  <a:pt x="349" y="48"/>
                </a:cubicBezTo>
                <a:cubicBezTo>
                  <a:pt x="349" y="70"/>
                  <a:pt x="364" y="89"/>
                  <a:pt x="386" y="95"/>
                </a:cubicBezTo>
                <a:cubicBezTo>
                  <a:pt x="388" y="95"/>
                  <a:pt x="390" y="95"/>
                  <a:pt x="392" y="96"/>
                </a:cubicBezTo>
                <a:cubicBezTo>
                  <a:pt x="393" y="96"/>
                  <a:pt x="395" y="96"/>
                  <a:pt x="397" y="96"/>
                </a:cubicBezTo>
                <a:cubicBezTo>
                  <a:pt x="419" y="96"/>
                  <a:pt x="439" y="81"/>
                  <a:pt x="444" y="59"/>
                </a:cubicBezTo>
                <a:cubicBezTo>
                  <a:pt x="444" y="57"/>
                  <a:pt x="445" y="56"/>
                  <a:pt x="445" y="55"/>
                </a:cubicBezTo>
                <a:cubicBezTo>
                  <a:pt x="448" y="30"/>
                  <a:pt x="433" y="7"/>
                  <a:pt x="408" y="1"/>
                </a:cubicBezTo>
                <a:close/>
                <a:moveTo>
                  <a:pt x="508" y="248"/>
                </a:moveTo>
                <a:lnTo>
                  <a:pt x="592" y="248"/>
                </a:lnTo>
                <a:lnTo>
                  <a:pt x="461" y="77"/>
                </a:lnTo>
                <a:cubicBezTo>
                  <a:pt x="452" y="98"/>
                  <a:pt x="432" y="114"/>
                  <a:pt x="408" y="117"/>
                </a:cubicBezTo>
                <a:lnTo>
                  <a:pt x="508" y="248"/>
                </a:lnTo>
                <a:close/>
                <a:moveTo>
                  <a:pt x="279" y="96"/>
                </a:moveTo>
                <a:cubicBezTo>
                  <a:pt x="281" y="96"/>
                  <a:pt x="282" y="96"/>
                  <a:pt x="284" y="96"/>
                </a:cubicBezTo>
                <a:cubicBezTo>
                  <a:pt x="286" y="95"/>
                  <a:pt x="288" y="95"/>
                  <a:pt x="290" y="95"/>
                </a:cubicBezTo>
                <a:cubicBezTo>
                  <a:pt x="312" y="89"/>
                  <a:pt x="327" y="69"/>
                  <a:pt x="327" y="47"/>
                </a:cubicBezTo>
                <a:cubicBezTo>
                  <a:pt x="327" y="47"/>
                  <a:pt x="327" y="46"/>
                  <a:pt x="327" y="46"/>
                </a:cubicBezTo>
                <a:cubicBezTo>
                  <a:pt x="327" y="43"/>
                  <a:pt x="326" y="40"/>
                  <a:pt x="326" y="37"/>
                </a:cubicBezTo>
                <a:cubicBezTo>
                  <a:pt x="320" y="15"/>
                  <a:pt x="301" y="0"/>
                  <a:pt x="279" y="0"/>
                </a:cubicBezTo>
                <a:cubicBezTo>
                  <a:pt x="275" y="0"/>
                  <a:pt x="271" y="0"/>
                  <a:pt x="268" y="1"/>
                </a:cubicBezTo>
                <a:cubicBezTo>
                  <a:pt x="243" y="7"/>
                  <a:pt x="227" y="30"/>
                  <a:pt x="231" y="55"/>
                </a:cubicBezTo>
                <a:cubicBezTo>
                  <a:pt x="231" y="56"/>
                  <a:pt x="232" y="57"/>
                  <a:pt x="232" y="59"/>
                </a:cubicBezTo>
                <a:cubicBezTo>
                  <a:pt x="237" y="81"/>
                  <a:pt x="257" y="96"/>
                  <a:pt x="279" y="9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1" name="Freeform 90"/>
          <p:cNvSpPr>
            <a:spLocks noEditPoints="1"/>
          </p:cNvSpPr>
          <p:nvPr/>
        </p:nvSpPr>
        <p:spPr bwMode="auto">
          <a:xfrm>
            <a:off x="6903722" y="1409703"/>
            <a:ext cx="322579" cy="276859"/>
          </a:xfrm>
          <a:custGeom>
            <a:avLst/>
            <a:gdLst>
              <a:gd name="T0" fmla="*/ 473 w 663"/>
              <a:gd name="T1" fmla="*/ 390 h 569"/>
              <a:gd name="T2" fmla="*/ 473 w 663"/>
              <a:gd name="T3" fmla="*/ 257 h 569"/>
              <a:gd name="T4" fmla="*/ 537 w 663"/>
              <a:gd name="T5" fmla="*/ 197 h 569"/>
              <a:gd name="T6" fmla="*/ 575 w 663"/>
              <a:gd name="T7" fmla="*/ 197 h 569"/>
              <a:gd name="T8" fmla="*/ 575 w 663"/>
              <a:gd name="T9" fmla="*/ 53 h 569"/>
              <a:gd name="T10" fmla="*/ 523 w 663"/>
              <a:gd name="T11" fmla="*/ 0 h 569"/>
              <a:gd name="T12" fmla="*/ 140 w 663"/>
              <a:gd name="T13" fmla="*/ 0 h 569"/>
              <a:gd name="T14" fmla="*/ 87 w 663"/>
              <a:gd name="T15" fmla="*/ 53 h 569"/>
              <a:gd name="T16" fmla="*/ 87 w 663"/>
              <a:gd name="T17" fmla="*/ 197 h 569"/>
              <a:gd name="T18" fmla="*/ 129 w 663"/>
              <a:gd name="T19" fmla="*/ 197 h 569"/>
              <a:gd name="T20" fmla="*/ 189 w 663"/>
              <a:gd name="T21" fmla="*/ 257 h 569"/>
              <a:gd name="T22" fmla="*/ 189 w 663"/>
              <a:gd name="T23" fmla="*/ 390 h 569"/>
              <a:gd name="T24" fmla="*/ 473 w 663"/>
              <a:gd name="T25" fmla="*/ 390 h 569"/>
              <a:gd name="T26" fmla="*/ 621 w 663"/>
              <a:gd name="T27" fmla="*/ 215 h 569"/>
              <a:gd name="T28" fmla="*/ 575 w 663"/>
              <a:gd name="T29" fmla="*/ 215 h 569"/>
              <a:gd name="T30" fmla="*/ 537 w 663"/>
              <a:gd name="T31" fmla="*/ 215 h 569"/>
              <a:gd name="T32" fmla="*/ 491 w 663"/>
              <a:gd name="T33" fmla="*/ 257 h 569"/>
              <a:gd name="T34" fmla="*/ 491 w 663"/>
              <a:gd name="T35" fmla="*/ 408 h 569"/>
              <a:gd name="T36" fmla="*/ 172 w 663"/>
              <a:gd name="T37" fmla="*/ 408 h 569"/>
              <a:gd name="T38" fmla="*/ 172 w 663"/>
              <a:gd name="T39" fmla="*/ 257 h 569"/>
              <a:gd name="T40" fmla="*/ 129 w 663"/>
              <a:gd name="T41" fmla="*/ 215 h 569"/>
              <a:gd name="T42" fmla="*/ 87 w 663"/>
              <a:gd name="T43" fmla="*/ 215 h 569"/>
              <a:gd name="T44" fmla="*/ 45 w 663"/>
              <a:gd name="T45" fmla="*/ 215 h 569"/>
              <a:gd name="T46" fmla="*/ 0 w 663"/>
              <a:gd name="T47" fmla="*/ 257 h 569"/>
              <a:gd name="T48" fmla="*/ 0 w 663"/>
              <a:gd name="T49" fmla="*/ 478 h 569"/>
              <a:gd name="T50" fmla="*/ 63 w 663"/>
              <a:gd name="T51" fmla="*/ 541 h 569"/>
              <a:gd name="T52" fmla="*/ 64 w 663"/>
              <a:gd name="T53" fmla="*/ 548 h 569"/>
              <a:gd name="T54" fmla="*/ 69 w 663"/>
              <a:gd name="T55" fmla="*/ 559 h 569"/>
              <a:gd name="T56" fmla="*/ 91 w 663"/>
              <a:gd name="T57" fmla="*/ 569 h 569"/>
              <a:gd name="T58" fmla="*/ 101 w 663"/>
              <a:gd name="T59" fmla="*/ 569 h 569"/>
              <a:gd name="T60" fmla="*/ 123 w 663"/>
              <a:gd name="T61" fmla="*/ 559 h 569"/>
              <a:gd name="T62" fmla="*/ 128 w 663"/>
              <a:gd name="T63" fmla="*/ 548 h 569"/>
              <a:gd name="T64" fmla="*/ 129 w 663"/>
              <a:gd name="T65" fmla="*/ 541 h 569"/>
              <a:gd name="T66" fmla="*/ 533 w 663"/>
              <a:gd name="T67" fmla="*/ 541 h 569"/>
              <a:gd name="T68" fmla="*/ 534 w 663"/>
              <a:gd name="T69" fmla="*/ 548 h 569"/>
              <a:gd name="T70" fmla="*/ 539 w 663"/>
              <a:gd name="T71" fmla="*/ 559 h 569"/>
              <a:gd name="T72" fmla="*/ 561 w 663"/>
              <a:gd name="T73" fmla="*/ 569 h 569"/>
              <a:gd name="T74" fmla="*/ 572 w 663"/>
              <a:gd name="T75" fmla="*/ 569 h 569"/>
              <a:gd name="T76" fmla="*/ 594 w 663"/>
              <a:gd name="T77" fmla="*/ 559 h 569"/>
              <a:gd name="T78" fmla="*/ 599 w 663"/>
              <a:gd name="T79" fmla="*/ 548 h 569"/>
              <a:gd name="T80" fmla="*/ 600 w 663"/>
              <a:gd name="T81" fmla="*/ 541 h 569"/>
              <a:gd name="T82" fmla="*/ 621 w 663"/>
              <a:gd name="T83" fmla="*/ 541 h 569"/>
              <a:gd name="T84" fmla="*/ 663 w 663"/>
              <a:gd name="T85" fmla="*/ 478 h 569"/>
              <a:gd name="T86" fmla="*/ 663 w 663"/>
              <a:gd name="T87" fmla="*/ 257 h 569"/>
              <a:gd name="T88" fmla="*/ 621 w 663"/>
              <a:gd name="T89" fmla="*/ 215 h 569"/>
              <a:gd name="T90" fmla="*/ 401 w 663"/>
              <a:gd name="T91" fmla="*/ 81 h 569"/>
              <a:gd name="T92" fmla="*/ 428 w 663"/>
              <a:gd name="T93" fmla="*/ 108 h 569"/>
              <a:gd name="T94" fmla="*/ 401 w 663"/>
              <a:gd name="T95" fmla="*/ 134 h 569"/>
              <a:gd name="T96" fmla="*/ 375 w 663"/>
              <a:gd name="T97" fmla="*/ 108 h 569"/>
              <a:gd name="T98" fmla="*/ 401 w 663"/>
              <a:gd name="T99" fmla="*/ 81 h 569"/>
              <a:gd name="T100" fmla="*/ 261 w 663"/>
              <a:gd name="T101" fmla="*/ 81 h 569"/>
              <a:gd name="T102" fmla="*/ 287 w 663"/>
              <a:gd name="T103" fmla="*/ 108 h 569"/>
              <a:gd name="T104" fmla="*/ 261 w 663"/>
              <a:gd name="T105" fmla="*/ 134 h 569"/>
              <a:gd name="T106" fmla="*/ 235 w 663"/>
              <a:gd name="T107" fmla="*/ 108 h 569"/>
              <a:gd name="T108" fmla="*/ 261 w 663"/>
              <a:gd name="T109" fmla="*/ 81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663" h="569">
                <a:moveTo>
                  <a:pt x="473" y="390"/>
                </a:moveTo>
                <a:lnTo>
                  <a:pt x="473" y="257"/>
                </a:lnTo>
                <a:cubicBezTo>
                  <a:pt x="473" y="218"/>
                  <a:pt x="498" y="197"/>
                  <a:pt x="537" y="197"/>
                </a:cubicBezTo>
                <a:lnTo>
                  <a:pt x="575" y="197"/>
                </a:lnTo>
                <a:lnTo>
                  <a:pt x="575" y="53"/>
                </a:lnTo>
                <a:cubicBezTo>
                  <a:pt x="575" y="24"/>
                  <a:pt x="552" y="0"/>
                  <a:pt x="523" y="0"/>
                </a:cubicBezTo>
                <a:lnTo>
                  <a:pt x="140" y="0"/>
                </a:lnTo>
                <a:cubicBezTo>
                  <a:pt x="111" y="0"/>
                  <a:pt x="87" y="24"/>
                  <a:pt x="87" y="53"/>
                </a:cubicBezTo>
                <a:lnTo>
                  <a:pt x="87" y="197"/>
                </a:lnTo>
                <a:lnTo>
                  <a:pt x="129" y="197"/>
                </a:lnTo>
                <a:cubicBezTo>
                  <a:pt x="168" y="197"/>
                  <a:pt x="189" y="218"/>
                  <a:pt x="189" y="257"/>
                </a:cubicBezTo>
                <a:lnTo>
                  <a:pt x="189" y="390"/>
                </a:lnTo>
                <a:lnTo>
                  <a:pt x="473" y="390"/>
                </a:lnTo>
                <a:close/>
                <a:moveTo>
                  <a:pt x="621" y="215"/>
                </a:moveTo>
                <a:lnTo>
                  <a:pt x="575" y="215"/>
                </a:lnTo>
                <a:lnTo>
                  <a:pt x="537" y="215"/>
                </a:lnTo>
                <a:cubicBezTo>
                  <a:pt x="507" y="215"/>
                  <a:pt x="491" y="228"/>
                  <a:pt x="491" y="257"/>
                </a:cubicBezTo>
                <a:lnTo>
                  <a:pt x="491" y="408"/>
                </a:lnTo>
                <a:lnTo>
                  <a:pt x="172" y="408"/>
                </a:lnTo>
                <a:lnTo>
                  <a:pt x="172" y="257"/>
                </a:lnTo>
                <a:cubicBezTo>
                  <a:pt x="172" y="228"/>
                  <a:pt x="158" y="215"/>
                  <a:pt x="129" y="215"/>
                </a:cubicBezTo>
                <a:lnTo>
                  <a:pt x="87" y="215"/>
                </a:lnTo>
                <a:lnTo>
                  <a:pt x="45" y="215"/>
                </a:lnTo>
                <a:cubicBezTo>
                  <a:pt x="16" y="215"/>
                  <a:pt x="0" y="228"/>
                  <a:pt x="0" y="257"/>
                </a:cubicBezTo>
                <a:lnTo>
                  <a:pt x="0" y="478"/>
                </a:lnTo>
                <a:cubicBezTo>
                  <a:pt x="0" y="507"/>
                  <a:pt x="34" y="541"/>
                  <a:pt x="63" y="541"/>
                </a:cubicBezTo>
                <a:cubicBezTo>
                  <a:pt x="63" y="543"/>
                  <a:pt x="63" y="546"/>
                  <a:pt x="64" y="548"/>
                </a:cubicBezTo>
                <a:cubicBezTo>
                  <a:pt x="65" y="552"/>
                  <a:pt x="66" y="556"/>
                  <a:pt x="69" y="559"/>
                </a:cubicBezTo>
                <a:cubicBezTo>
                  <a:pt x="74" y="565"/>
                  <a:pt x="82" y="569"/>
                  <a:pt x="91" y="569"/>
                </a:cubicBezTo>
                <a:lnTo>
                  <a:pt x="101" y="569"/>
                </a:lnTo>
                <a:cubicBezTo>
                  <a:pt x="110" y="569"/>
                  <a:pt x="118" y="565"/>
                  <a:pt x="123" y="559"/>
                </a:cubicBezTo>
                <a:cubicBezTo>
                  <a:pt x="126" y="556"/>
                  <a:pt x="127" y="552"/>
                  <a:pt x="128" y="548"/>
                </a:cubicBezTo>
                <a:cubicBezTo>
                  <a:pt x="129" y="546"/>
                  <a:pt x="129" y="543"/>
                  <a:pt x="129" y="541"/>
                </a:cubicBezTo>
                <a:lnTo>
                  <a:pt x="533" y="541"/>
                </a:lnTo>
                <a:cubicBezTo>
                  <a:pt x="533" y="543"/>
                  <a:pt x="533" y="546"/>
                  <a:pt x="534" y="548"/>
                </a:cubicBezTo>
                <a:cubicBezTo>
                  <a:pt x="535" y="552"/>
                  <a:pt x="537" y="556"/>
                  <a:pt x="539" y="559"/>
                </a:cubicBezTo>
                <a:cubicBezTo>
                  <a:pt x="544" y="565"/>
                  <a:pt x="552" y="569"/>
                  <a:pt x="561" y="569"/>
                </a:cubicBezTo>
                <a:lnTo>
                  <a:pt x="572" y="569"/>
                </a:lnTo>
                <a:cubicBezTo>
                  <a:pt x="581" y="569"/>
                  <a:pt x="588" y="565"/>
                  <a:pt x="594" y="559"/>
                </a:cubicBezTo>
                <a:cubicBezTo>
                  <a:pt x="596" y="556"/>
                  <a:pt x="598" y="552"/>
                  <a:pt x="599" y="548"/>
                </a:cubicBezTo>
                <a:cubicBezTo>
                  <a:pt x="599" y="546"/>
                  <a:pt x="600" y="543"/>
                  <a:pt x="600" y="541"/>
                </a:cubicBezTo>
                <a:lnTo>
                  <a:pt x="621" y="541"/>
                </a:lnTo>
                <a:cubicBezTo>
                  <a:pt x="650" y="541"/>
                  <a:pt x="663" y="507"/>
                  <a:pt x="663" y="478"/>
                </a:cubicBezTo>
                <a:lnTo>
                  <a:pt x="663" y="257"/>
                </a:lnTo>
                <a:cubicBezTo>
                  <a:pt x="663" y="228"/>
                  <a:pt x="650" y="215"/>
                  <a:pt x="621" y="215"/>
                </a:cubicBezTo>
                <a:close/>
                <a:moveTo>
                  <a:pt x="401" y="81"/>
                </a:moveTo>
                <a:cubicBezTo>
                  <a:pt x="416" y="81"/>
                  <a:pt x="428" y="93"/>
                  <a:pt x="428" y="108"/>
                </a:cubicBezTo>
                <a:cubicBezTo>
                  <a:pt x="428" y="122"/>
                  <a:pt x="416" y="134"/>
                  <a:pt x="401" y="134"/>
                </a:cubicBezTo>
                <a:cubicBezTo>
                  <a:pt x="387" y="134"/>
                  <a:pt x="375" y="122"/>
                  <a:pt x="375" y="108"/>
                </a:cubicBezTo>
                <a:cubicBezTo>
                  <a:pt x="375" y="93"/>
                  <a:pt x="387" y="81"/>
                  <a:pt x="401" y="81"/>
                </a:cubicBezTo>
                <a:close/>
                <a:moveTo>
                  <a:pt x="261" y="81"/>
                </a:moveTo>
                <a:cubicBezTo>
                  <a:pt x="276" y="81"/>
                  <a:pt x="287" y="93"/>
                  <a:pt x="287" y="108"/>
                </a:cubicBezTo>
                <a:cubicBezTo>
                  <a:pt x="287" y="122"/>
                  <a:pt x="276" y="134"/>
                  <a:pt x="261" y="134"/>
                </a:cubicBezTo>
                <a:cubicBezTo>
                  <a:pt x="246" y="134"/>
                  <a:pt x="235" y="122"/>
                  <a:pt x="235" y="108"/>
                </a:cubicBezTo>
                <a:cubicBezTo>
                  <a:pt x="235" y="93"/>
                  <a:pt x="246" y="81"/>
                  <a:pt x="261" y="8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2" name="Freeform 91"/>
          <p:cNvSpPr>
            <a:spLocks noEditPoints="1"/>
          </p:cNvSpPr>
          <p:nvPr/>
        </p:nvSpPr>
        <p:spPr bwMode="auto">
          <a:xfrm>
            <a:off x="3395982" y="3995423"/>
            <a:ext cx="345440" cy="289560"/>
          </a:xfrm>
          <a:custGeom>
            <a:avLst/>
            <a:gdLst>
              <a:gd name="T0" fmla="*/ 530 w 715"/>
              <a:gd name="T1" fmla="*/ 114 h 600"/>
              <a:gd name="T2" fmla="*/ 530 w 715"/>
              <a:gd name="T3" fmla="*/ 0 h 600"/>
              <a:gd name="T4" fmla="*/ 185 w 715"/>
              <a:gd name="T5" fmla="*/ 0 h 600"/>
              <a:gd name="T6" fmla="*/ 185 w 715"/>
              <a:gd name="T7" fmla="*/ 114 h 600"/>
              <a:gd name="T8" fmla="*/ 244 w 715"/>
              <a:gd name="T9" fmla="*/ 114 h 600"/>
              <a:gd name="T10" fmla="*/ 244 w 715"/>
              <a:gd name="T11" fmla="*/ 59 h 600"/>
              <a:gd name="T12" fmla="*/ 472 w 715"/>
              <a:gd name="T13" fmla="*/ 59 h 600"/>
              <a:gd name="T14" fmla="*/ 472 w 715"/>
              <a:gd name="T15" fmla="*/ 114 h 600"/>
              <a:gd name="T16" fmla="*/ 530 w 715"/>
              <a:gd name="T17" fmla="*/ 114 h 600"/>
              <a:gd name="T18" fmla="*/ 0 w 715"/>
              <a:gd name="T19" fmla="*/ 534 h 600"/>
              <a:gd name="T20" fmla="*/ 715 w 715"/>
              <a:gd name="T21" fmla="*/ 534 h 600"/>
              <a:gd name="T22" fmla="*/ 715 w 715"/>
              <a:gd name="T23" fmla="*/ 600 h 600"/>
              <a:gd name="T24" fmla="*/ 0 w 715"/>
              <a:gd name="T25" fmla="*/ 600 h 600"/>
              <a:gd name="T26" fmla="*/ 0 w 715"/>
              <a:gd name="T27" fmla="*/ 534 h 600"/>
              <a:gd name="T28" fmla="*/ 0 w 715"/>
              <a:gd name="T29" fmla="*/ 196 h 600"/>
              <a:gd name="T30" fmla="*/ 185 w 715"/>
              <a:gd name="T31" fmla="*/ 196 h 600"/>
              <a:gd name="T32" fmla="*/ 244 w 715"/>
              <a:gd name="T33" fmla="*/ 196 h 600"/>
              <a:gd name="T34" fmla="*/ 472 w 715"/>
              <a:gd name="T35" fmla="*/ 196 h 600"/>
              <a:gd name="T36" fmla="*/ 530 w 715"/>
              <a:gd name="T37" fmla="*/ 196 h 600"/>
              <a:gd name="T38" fmla="*/ 715 w 715"/>
              <a:gd name="T39" fmla="*/ 196 h 600"/>
              <a:gd name="T40" fmla="*/ 715 w 715"/>
              <a:gd name="T41" fmla="*/ 133 h 600"/>
              <a:gd name="T42" fmla="*/ 530 w 715"/>
              <a:gd name="T43" fmla="*/ 133 h 600"/>
              <a:gd name="T44" fmla="*/ 472 w 715"/>
              <a:gd name="T45" fmla="*/ 133 h 600"/>
              <a:gd name="T46" fmla="*/ 244 w 715"/>
              <a:gd name="T47" fmla="*/ 133 h 600"/>
              <a:gd name="T48" fmla="*/ 185 w 715"/>
              <a:gd name="T49" fmla="*/ 133 h 600"/>
              <a:gd name="T50" fmla="*/ 0 w 715"/>
              <a:gd name="T51" fmla="*/ 133 h 600"/>
              <a:gd name="T52" fmla="*/ 0 w 715"/>
              <a:gd name="T53" fmla="*/ 196 h 600"/>
              <a:gd name="T54" fmla="*/ 0 w 715"/>
              <a:gd name="T55" fmla="*/ 514 h 600"/>
              <a:gd name="T56" fmla="*/ 715 w 715"/>
              <a:gd name="T57" fmla="*/ 514 h 600"/>
              <a:gd name="T58" fmla="*/ 715 w 715"/>
              <a:gd name="T59" fmla="*/ 216 h 600"/>
              <a:gd name="T60" fmla="*/ 530 w 715"/>
              <a:gd name="T61" fmla="*/ 216 h 600"/>
              <a:gd name="T62" fmla="*/ 185 w 715"/>
              <a:gd name="T63" fmla="*/ 216 h 600"/>
              <a:gd name="T64" fmla="*/ 0 w 715"/>
              <a:gd name="T65" fmla="*/ 216 h 600"/>
              <a:gd name="T66" fmla="*/ 0 w 715"/>
              <a:gd name="T67" fmla="*/ 514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15" h="600">
                <a:moveTo>
                  <a:pt x="530" y="114"/>
                </a:moveTo>
                <a:lnTo>
                  <a:pt x="530" y="0"/>
                </a:lnTo>
                <a:lnTo>
                  <a:pt x="185" y="0"/>
                </a:lnTo>
                <a:lnTo>
                  <a:pt x="185" y="114"/>
                </a:lnTo>
                <a:lnTo>
                  <a:pt x="244" y="114"/>
                </a:lnTo>
                <a:lnTo>
                  <a:pt x="244" y="59"/>
                </a:lnTo>
                <a:lnTo>
                  <a:pt x="472" y="59"/>
                </a:lnTo>
                <a:lnTo>
                  <a:pt x="472" y="114"/>
                </a:lnTo>
                <a:lnTo>
                  <a:pt x="530" y="114"/>
                </a:lnTo>
                <a:close/>
                <a:moveTo>
                  <a:pt x="0" y="534"/>
                </a:moveTo>
                <a:lnTo>
                  <a:pt x="715" y="534"/>
                </a:lnTo>
                <a:lnTo>
                  <a:pt x="715" y="600"/>
                </a:lnTo>
                <a:lnTo>
                  <a:pt x="0" y="600"/>
                </a:lnTo>
                <a:lnTo>
                  <a:pt x="0" y="534"/>
                </a:lnTo>
                <a:close/>
                <a:moveTo>
                  <a:pt x="0" y="196"/>
                </a:moveTo>
                <a:lnTo>
                  <a:pt x="185" y="196"/>
                </a:lnTo>
                <a:lnTo>
                  <a:pt x="244" y="196"/>
                </a:lnTo>
                <a:lnTo>
                  <a:pt x="472" y="196"/>
                </a:lnTo>
                <a:lnTo>
                  <a:pt x="530" y="196"/>
                </a:lnTo>
                <a:lnTo>
                  <a:pt x="715" y="196"/>
                </a:lnTo>
                <a:lnTo>
                  <a:pt x="715" y="133"/>
                </a:lnTo>
                <a:lnTo>
                  <a:pt x="530" y="133"/>
                </a:lnTo>
                <a:lnTo>
                  <a:pt x="472" y="133"/>
                </a:lnTo>
                <a:lnTo>
                  <a:pt x="244" y="133"/>
                </a:lnTo>
                <a:lnTo>
                  <a:pt x="185" y="133"/>
                </a:lnTo>
                <a:lnTo>
                  <a:pt x="0" y="133"/>
                </a:lnTo>
                <a:lnTo>
                  <a:pt x="0" y="196"/>
                </a:lnTo>
                <a:close/>
                <a:moveTo>
                  <a:pt x="0" y="514"/>
                </a:moveTo>
                <a:lnTo>
                  <a:pt x="715" y="514"/>
                </a:lnTo>
                <a:lnTo>
                  <a:pt x="715" y="216"/>
                </a:lnTo>
                <a:lnTo>
                  <a:pt x="530" y="216"/>
                </a:lnTo>
                <a:lnTo>
                  <a:pt x="185" y="216"/>
                </a:lnTo>
                <a:lnTo>
                  <a:pt x="0" y="216"/>
                </a:lnTo>
                <a:lnTo>
                  <a:pt x="0" y="5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3" name="Freeform 92"/>
          <p:cNvSpPr>
            <a:spLocks noEditPoints="1"/>
          </p:cNvSpPr>
          <p:nvPr/>
        </p:nvSpPr>
        <p:spPr bwMode="auto">
          <a:xfrm>
            <a:off x="3995423" y="3997963"/>
            <a:ext cx="322579" cy="284480"/>
          </a:xfrm>
          <a:custGeom>
            <a:avLst/>
            <a:gdLst>
              <a:gd name="T0" fmla="*/ 93 w 666"/>
              <a:gd name="T1" fmla="*/ 412 h 589"/>
              <a:gd name="T2" fmla="*/ 108 w 666"/>
              <a:gd name="T3" fmla="*/ 412 h 589"/>
              <a:gd name="T4" fmla="*/ 561 w 666"/>
              <a:gd name="T5" fmla="*/ 412 h 589"/>
              <a:gd name="T6" fmla="*/ 572 w 666"/>
              <a:gd name="T7" fmla="*/ 412 h 589"/>
              <a:gd name="T8" fmla="*/ 666 w 666"/>
              <a:gd name="T9" fmla="*/ 235 h 589"/>
              <a:gd name="T10" fmla="*/ 664 w 666"/>
              <a:gd name="T11" fmla="*/ 235 h 589"/>
              <a:gd name="T12" fmla="*/ 566 w 666"/>
              <a:gd name="T13" fmla="*/ 235 h 589"/>
              <a:gd name="T14" fmla="*/ 487 w 666"/>
              <a:gd name="T15" fmla="*/ 235 h 589"/>
              <a:gd name="T16" fmla="*/ 181 w 666"/>
              <a:gd name="T17" fmla="*/ 235 h 589"/>
              <a:gd name="T18" fmla="*/ 103 w 666"/>
              <a:gd name="T19" fmla="*/ 235 h 589"/>
              <a:gd name="T20" fmla="*/ 2 w 666"/>
              <a:gd name="T21" fmla="*/ 235 h 589"/>
              <a:gd name="T22" fmla="*/ 93 w 666"/>
              <a:gd name="T23" fmla="*/ 412 h 589"/>
              <a:gd name="T24" fmla="*/ 566 w 666"/>
              <a:gd name="T25" fmla="*/ 216 h 589"/>
              <a:gd name="T26" fmla="*/ 566 w 666"/>
              <a:gd name="T27" fmla="*/ 92 h 589"/>
              <a:gd name="T28" fmla="*/ 477 w 666"/>
              <a:gd name="T29" fmla="*/ 0 h 589"/>
              <a:gd name="T30" fmla="*/ 192 w 666"/>
              <a:gd name="T31" fmla="*/ 0 h 589"/>
              <a:gd name="T32" fmla="*/ 103 w 666"/>
              <a:gd name="T33" fmla="*/ 92 h 589"/>
              <a:gd name="T34" fmla="*/ 103 w 666"/>
              <a:gd name="T35" fmla="*/ 216 h 589"/>
              <a:gd name="T36" fmla="*/ 181 w 666"/>
              <a:gd name="T37" fmla="*/ 216 h 589"/>
              <a:gd name="T38" fmla="*/ 181 w 666"/>
              <a:gd name="T39" fmla="*/ 92 h 589"/>
              <a:gd name="T40" fmla="*/ 192 w 666"/>
              <a:gd name="T41" fmla="*/ 78 h 589"/>
              <a:gd name="T42" fmla="*/ 477 w 666"/>
              <a:gd name="T43" fmla="*/ 78 h 589"/>
              <a:gd name="T44" fmla="*/ 487 w 666"/>
              <a:gd name="T45" fmla="*/ 92 h 589"/>
              <a:gd name="T46" fmla="*/ 487 w 666"/>
              <a:gd name="T47" fmla="*/ 216 h 589"/>
              <a:gd name="T48" fmla="*/ 566 w 666"/>
              <a:gd name="T49" fmla="*/ 216 h 589"/>
              <a:gd name="T50" fmla="*/ 0 w 666"/>
              <a:gd name="T51" fmla="*/ 589 h 589"/>
              <a:gd name="T52" fmla="*/ 664 w 666"/>
              <a:gd name="T53" fmla="*/ 589 h 589"/>
              <a:gd name="T54" fmla="*/ 664 w 666"/>
              <a:gd name="T55" fmla="*/ 276 h 589"/>
              <a:gd name="T56" fmla="*/ 588 w 666"/>
              <a:gd name="T57" fmla="*/ 420 h 589"/>
              <a:gd name="T58" fmla="*/ 584 w 666"/>
              <a:gd name="T59" fmla="*/ 432 h 589"/>
              <a:gd name="T60" fmla="*/ 572 w 666"/>
              <a:gd name="T61" fmla="*/ 432 h 589"/>
              <a:gd name="T62" fmla="*/ 549 w 666"/>
              <a:gd name="T63" fmla="*/ 432 h 589"/>
              <a:gd name="T64" fmla="*/ 384 w 666"/>
              <a:gd name="T65" fmla="*/ 432 h 589"/>
              <a:gd name="T66" fmla="*/ 386 w 666"/>
              <a:gd name="T67" fmla="*/ 439 h 589"/>
              <a:gd name="T68" fmla="*/ 377 w 666"/>
              <a:gd name="T69" fmla="*/ 467 h 589"/>
              <a:gd name="T70" fmla="*/ 334 w 666"/>
              <a:gd name="T71" fmla="*/ 490 h 589"/>
              <a:gd name="T72" fmla="*/ 291 w 666"/>
              <a:gd name="T73" fmla="*/ 467 h 589"/>
              <a:gd name="T74" fmla="*/ 282 w 666"/>
              <a:gd name="T75" fmla="*/ 439 h 589"/>
              <a:gd name="T76" fmla="*/ 284 w 666"/>
              <a:gd name="T77" fmla="*/ 432 h 589"/>
              <a:gd name="T78" fmla="*/ 119 w 666"/>
              <a:gd name="T79" fmla="*/ 432 h 589"/>
              <a:gd name="T80" fmla="*/ 93 w 666"/>
              <a:gd name="T81" fmla="*/ 432 h 589"/>
              <a:gd name="T82" fmla="*/ 81 w 666"/>
              <a:gd name="T83" fmla="*/ 432 h 589"/>
              <a:gd name="T84" fmla="*/ 74 w 666"/>
              <a:gd name="T85" fmla="*/ 420 h 589"/>
              <a:gd name="T86" fmla="*/ 0 w 666"/>
              <a:gd name="T87" fmla="*/ 277 h 589"/>
              <a:gd name="T88" fmla="*/ 0 w 666"/>
              <a:gd name="T89" fmla="*/ 589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66" h="589">
                <a:moveTo>
                  <a:pt x="93" y="412"/>
                </a:moveTo>
                <a:lnTo>
                  <a:pt x="108" y="412"/>
                </a:lnTo>
                <a:lnTo>
                  <a:pt x="561" y="412"/>
                </a:lnTo>
                <a:lnTo>
                  <a:pt x="572" y="412"/>
                </a:lnTo>
                <a:lnTo>
                  <a:pt x="666" y="235"/>
                </a:lnTo>
                <a:lnTo>
                  <a:pt x="664" y="235"/>
                </a:lnTo>
                <a:lnTo>
                  <a:pt x="566" y="235"/>
                </a:lnTo>
                <a:lnTo>
                  <a:pt x="487" y="235"/>
                </a:lnTo>
                <a:lnTo>
                  <a:pt x="181" y="235"/>
                </a:lnTo>
                <a:lnTo>
                  <a:pt x="103" y="235"/>
                </a:lnTo>
                <a:lnTo>
                  <a:pt x="2" y="235"/>
                </a:lnTo>
                <a:lnTo>
                  <a:pt x="93" y="412"/>
                </a:lnTo>
                <a:close/>
                <a:moveTo>
                  <a:pt x="566" y="216"/>
                </a:moveTo>
                <a:lnTo>
                  <a:pt x="566" y="92"/>
                </a:lnTo>
                <a:cubicBezTo>
                  <a:pt x="566" y="42"/>
                  <a:pt x="527" y="0"/>
                  <a:pt x="477" y="0"/>
                </a:cubicBezTo>
                <a:lnTo>
                  <a:pt x="192" y="0"/>
                </a:lnTo>
                <a:cubicBezTo>
                  <a:pt x="142" y="0"/>
                  <a:pt x="103" y="42"/>
                  <a:pt x="103" y="92"/>
                </a:cubicBezTo>
                <a:lnTo>
                  <a:pt x="103" y="216"/>
                </a:lnTo>
                <a:lnTo>
                  <a:pt x="181" y="216"/>
                </a:lnTo>
                <a:lnTo>
                  <a:pt x="181" y="92"/>
                </a:lnTo>
                <a:cubicBezTo>
                  <a:pt x="181" y="85"/>
                  <a:pt x="185" y="78"/>
                  <a:pt x="192" y="78"/>
                </a:cubicBezTo>
                <a:lnTo>
                  <a:pt x="477" y="78"/>
                </a:lnTo>
                <a:cubicBezTo>
                  <a:pt x="483" y="78"/>
                  <a:pt x="487" y="85"/>
                  <a:pt x="487" y="92"/>
                </a:cubicBezTo>
                <a:lnTo>
                  <a:pt x="487" y="216"/>
                </a:lnTo>
                <a:lnTo>
                  <a:pt x="566" y="216"/>
                </a:lnTo>
                <a:close/>
                <a:moveTo>
                  <a:pt x="0" y="589"/>
                </a:moveTo>
                <a:lnTo>
                  <a:pt x="664" y="589"/>
                </a:lnTo>
                <a:lnTo>
                  <a:pt x="664" y="276"/>
                </a:lnTo>
                <a:lnTo>
                  <a:pt x="588" y="420"/>
                </a:lnTo>
                <a:lnTo>
                  <a:pt x="584" y="432"/>
                </a:lnTo>
                <a:lnTo>
                  <a:pt x="572" y="432"/>
                </a:lnTo>
                <a:lnTo>
                  <a:pt x="549" y="432"/>
                </a:lnTo>
                <a:lnTo>
                  <a:pt x="384" y="432"/>
                </a:lnTo>
                <a:cubicBezTo>
                  <a:pt x="385" y="434"/>
                  <a:pt x="386" y="436"/>
                  <a:pt x="386" y="439"/>
                </a:cubicBezTo>
                <a:cubicBezTo>
                  <a:pt x="386" y="449"/>
                  <a:pt x="383" y="459"/>
                  <a:pt x="377" y="467"/>
                </a:cubicBezTo>
                <a:cubicBezTo>
                  <a:pt x="368" y="483"/>
                  <a:pt x="352" y="490"/>
                  <a:pt x="334" y="490"/>
                </a:cubicBezTo>
                <a:cubicBezTo>
                  <a:pt x="316" y="490"/>
                  <a:pt x="300" y="483"/>
                  <a:pt x="291" y="467"/>
                </a:cubicBezTo>
                <a:cubicBezTo>
                  <a:pt x="286" y="459"/>
                  <a:pt x="282" y="449"/>
                  <a:pt x="282" y="439"/>
                </a:cubicBezTo>
                <a:cubicBezTo>
                  <a:pt x="282" y="436"/>
                  <a:pt x="283" y="434"/>
                  <a:pt x="284" y="432"/>
                </a:cubicBezTo>
                <a:lnTo>
                  <a:pt x="119" y="432"/>
                </a:lnTo>
                <a:lnTo>
                  <a:pt x="93" y="432"/>
                </a:lnTo>
                <a:lnTo>
                  <a:pt x="81" y="432"/>
                </a:lnTo>
                <a:lnTo>
                  <a:pt x="74" y="420"/>
                </a:lnTo>
                <a:lnTo>
                  <a:pt x="0" y="277"/>
                </a:lnTo>
                <a:lnTo>
                  <a:pt x="0" y="58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4" name="Freeform 93"/>
          <p:cNvSpPr>
            <a:spLocks noEditPoints="1"/>
          </p:cNvSpPr>
          <p:nvPr/>
        </p:nvSpPr>
        <p:spPr bwMode="auto">
          <a:xfrm>
            <a:off x="12674601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98 w 640"/>
              <a:gd name="T19" fmla="*/ 528 h 646"/>
              <a:gd name="T20" fmla="*/ 146 w 640"/>
              <a:gd name="T21" fmla="*/ 298 h 646"/>
              <a:gd name="T22" fmla="*/ 199 w 640"/>
              <a:gd name="T23" fmla="*/ 298 h 646"/>
              <a:gd name="T24" fmla="*/ 457 w 640"/>
              <a:gd name="T25" fmla="*/ 0 h 646"/>
              <a:gd name="T26" fmla="*/ 398 w 640"/>
              <a:gd name="T27" fmla="*/ 298 h 646"/>
              <a:gd name="T28" fmla="*/ 451 w 640"/>
              <a:gd name="T29" fmla="*/ 298 h 646"/>
              <a:gd name="T30" fmla="*/ 298 w 640"/>
              <a:gd name="T31" fmla="*/ 528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98" y="528"/>
                </a:moveTo>
                <a:lnTo>
                  <a:pt x="146" y="298"/>
                </a:lnTo>
                <a:lnTo>
                  <a:pt x="199" y="298"/>
                </a:lnTo>
                <a:cubicBezTo>
                  <a:pt x="199" y="33"/>
                  <a:pt x="457" y="0"/>
                  <a:pt x="457" y="0"/>
                </a:cubicBezTo>
                <a:cubicBezTo>
                  <a:pt x="457" y="0"/>
                  <a:pt x="398" y="83"/>
                  <a:pt x="398" y="298"/>
                </a:cubicBezTo>
                <a:lnTo>
                  <a:pt x="451" y="298"/>
                </a:lnTo>
                <a:lnTo>
                  <a:pt x="298" y="5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5" name="Freeform 94"/>
          <p:cNvSpPr>
            <a:spLocks noEditPoints="1"/>
          </p:cNvSpPr>
          <p:nvPr/>
        </p:nvSpPr>
        <p:spPr bwMode="auto">
          <a:xfrm>
            <a:off x="12001500" y="2887983"/>
            <a:ext cx="309880" cy="312421"/>
          </a:xfrm>
          <a:custGeom>
            <a:avLst/>
            <a:gdLst>
              <a:gd name="T0" fmla="*/ 640 w 640"/>
              <a:gd name="T1" fmla="*/ 497 h 646"/>
              <a:gd name="T2" fmla="*/ 640 w 640"/>
              <a:gd name="T3" fmla="*/ 646 h 646"/>
              <a:gd name="T4" fmla="*/ 0 w 640"/>
              <a:gd name="T5" fmla="*/ 646 h 646"/>
              <a:gd name="T6" fmla="*/ 0 w 640"/>
              <a:gd name="T7" fmla="*/ 493 h 646"/>
              <a:gd name="T8" fmla="*/ 59 w 640"/>
              <a:gd name="T9" fmla="*/ 493 h 646"/>
              <a:gd name="T10" fmla="*/ 59 w 640"/>
              <a:gd name="T11" fmla="*/ 587 h 646"/>
              <a:gd name="T12" fmla="*/ 581 w 640"/>
              <a:gd name="T13" fmla="*/ 587 h 646"/>
              <a:gd name="T14" fmla="*/ 581 w 640"/>
              <a:gd name="T15" fmla="*/ 497 h 646"/>
              <a:gd name="T16" fmla="*/ 640 w 640"/>
              <a:gd name="T17" fmla="*/ 497 h 646"/>
              <a:gd name="T18" fmla="*/ 217 w 640"/>
              <a:gd name="T19" fmla="*/ 231 h 646"/>
              <a:gd name="T20" fmla="*/ 165 w 640"/>
              <a:gd name="T21" fmla="*/ 231 h 646"/>
              <a:gd name="T22" fmla="*/ 317 w 640"/>
              <a:gd name="T23" fmla="*/ 0 h 646"/>
              <a:gd name="T24" fmla="*/ 469 w 640"/>
              <a:gd name="T25" fmla="*/ 231 h 646"/>
              <a:gd name="T26" fmla="*/ 416 w 640"/>
              <a:gd name="T27" fmla="*/ 231 h 646"/>
              <a:gd name="T28" fmla="*/ 475 w 640"/>
              <a:gd name="T29" fmla="*/ 528 h 646"/>
              <a:gd name="T30" fmla="*/ 217 w 640"/>
              <a:gd name="T31" fmla="*/ 231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40" h="646">
                <a:moveTo>
                  <a:pt x="640" y="497"/>
                </a:moveTo>
                <a:lnTo>
                  <a:pt x="640" y="646"/>
                </a:lnTo>
                <a:lnTo>
                  <a:pt x="0" y="646"/>
                </a:lnTo>
                <a:lnTo>
                  <a:pt x="0" y="493"/>
                </a:lnTo>
                <a:lnTo>
                  <a:pt x="59" y="493"/>
                </a:lnTo>
                <a:lnTo>
                  <a:pt x="59" y="587"/>
                </a:lnTo>
                <a:lnTo>
                  <a:pt x="581" y="587"/>
                </a:lnTo>
                <a:lnTo>
                  <a:pt x="581" y="497"/>
                </a:lnTo>
                <a:lnTo>
                  <a:pt x="640" y="497"/>
                </a:lnTo>
                <a:close/>
                <a:moveTo>
                  <a:pt x="217" y="231"/>
                </a:moveTo>
                <a:lnTo>
                  <a:pt x="165" y="231"/>
                </a:lnTo>
                <a:lnTo>
                  <a:pt x="317" y="0"/>
                </a:lnTo>
                <a:lnTo>
                  <a:pt x="469" y="231"/>
                </a:lnTo>
                <a:lnTo>
                  <a:pt x="416" y="231"/>
                </a:lnTo>
                <a:cubicBezTo>
                  <a:pt x="416" y="446"/>
                  <a:pt x="475" y="528"/>
                  <a:pt x="475" y="528"/>
                </a:cubicBezTo>
                <a:cubicBezTo>
                  <a:pt x="475" y="528"/>
                  <a:pt x="218" y="495"/>
                  <a:pt x="217" y="2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6" name="Freeform 95"/>
          <p:cNvSpPr>
            <a:spLocks/>
          </p:cNvSpPr>
          <p:nvPr/>
        </p:nvSpPr>
        <p:spPr bwMode="auto">
          <a:xfrm>
            <a:off x="7500625" y="6294123"/>
            <a:ext cx="347979" cy="322579"/>
          </a:xfrm>
          <a:custGeom>
            <a:avLst/>
            <a:gdLst>
              <a:gd name="T0" fmla="*/ 333 w 720"/>
              <a:gd name="T1" fmla="*/ 0 h 666"/>
              <a:gd name="T2" fmla="*/ 0 w 720"/>
              <a:gd name="T3" fmla="*/ 333 h 666"/>
              <a:gd name="T4" fmla="*/ 334 w 720"/>
              <a:gd name="T5" fmla="*/ 666 h 666"/>
              <a:gd name="T6" fmla="*/ 334 w 720"/>
              <a:gd name="T7" fmla="*/ 555 h 666"/>
              <a:gd name="T8" fmla="*/ 112 w 720"/>
              <a:gd name="T9" fmla="*/ 333 h 666"/>
              <a:gd name="T10" fmla="*/ 333 w 720"/>
              <a:gd name="T11" fmla="*/ 111 h 666"/>
              <a:gd name="T12" fmla="*/ 554 w 720"/>
              <a:gd name="T13" fmla="*/ 326 h 666"/>
              <a:gd name="T14" fmla="*/ 499 w 720"/>
              <a:gd name="T15" fmla="*/ 326 h 666"/>
              <a:gd name="T16" fmla="*/ 610 w 720"/>
              <a:gd name="T17" fmla="*/ 480 h 666"/>
              <a:gd name="T18" fmla="*/ 720 w 720"/>
              <a:gd name="T19" fmla="*/ 326 h 666"/>
              <a:gd name="T20" fmla="*/ 666 w 720"/>
              <a:gd name="T21" fmla="*/ 326 h 666"/>
              <a:gd name="T22" fmla="*/ 333 w 720"/>
              <a:gd name="T23" fmla="*/ 0 h 6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20" h="666">
                <a:moveTo>
                  <a:pt x="333" y="0"/>
                </a:moveTo>
                <a:cubicBezTo>
                  <a:pt x="149" y="0"/>
                  <a:pt x="0" y="149"/>
                  <a:pt x="0" y="333"/>
                </a:cubicBezTo>
                <a:cubicBezTo>
                  <a:pt x="0" y="517"/>
                  <a:pt x="149" y="666"/>
                  <a:pt x="334" y="666"/>
                </a:cubicBezTo>
                <a:lnTo>
                  <a:pt x="334" y="555"/>
                </a:lnTo>
                <a:cubicBezTo>
                  <a:pt x="212" y="555"/>
                  <a:pt x="112" y="455"/>
                  <a:pt x="112" y="333"/>
                </a:cubicBezTo>
                <a:cubicBezTo>
                  <a:pt x="112" y="211"/>
                  <a:pt x="210" y="111"/>
                  <a:pt x="333" y="111"/>
                </a:cubicBezTo>
                <a:cubicBezTo>
                  <a:pt x="452" y="111"/>
                  <a:pt x="550" y="207"/>
                  <a:pt x="554" y="326"/>
                </a:cubicBezTo>
                <a:lnTo>
                  <a:pt x="499" y="326"/>
                </a:lnTo>
                <a:lnTo>
                  <a:pt x="610" y="480"/>
                </a:lnTo>
                <a:lnTo>
                  <a:pt x="720" y="326"/>
                </a:lnTo>
                <a:lnTo>
                  <a:pt x="666" y="326"/>
                </a:lnTo>
                <a:cubicBezTo>
                  <a:pt x="662" y="145"/>
                  <a:pt x="514" y="0"/>
                  <a:pt x="33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7" name="Freeform 96"/>
          <p:cNvSpPr>
            <a:spLocks noEditPoints="1"/>
          </p:cNvSpPr>
          <p:nvPr/>
        </p:nvSpPr>
        <p:spPr bwMode="auto">
          <a:xfrm>
            <a:off x="11366502" y="3937003"/>
            <a:ext cx="358139" cy="403859"/>
          </a:xfrm>
          <a:custGeom>
            <a:avLst/>
            <a:gdLst>
              <a:gd name="T0" fmla="*/ 700 w 740"/>
              <a:gd name="T1" fmla="*/ 478 h 835"/>
              <a:gd name="T2" fmla="*/ 567 w 740"/>
              <a:gd name="T3" fmla="*/ 478 h 835"/>
              <a:gd name="T4" fmla="*/ 672 w 740"/>
              <a:gd name="T5" fmla="*/ 658 h 835"/>
              <a:gd name="T6" fmla="*/ 567 w 740"/>
              <a:gd name="T7" fmla="*/ 645 h 835"/>
              <a:gd name="T8" fmla="*/ 528 w 740"/>
              <a:gd name="T9" fmla="*/ 742 h 835"/>
              <a:gd name="T10" fmla="*/ 376 w 740"/>
              <a:gd name="T11" fmla="*/ 508 h 835"/>
              <a:gd name="T12" fmla="*/ 225 w 740"/>
              <a:gd name="T13" fmla="*/ 742 h 835"/>
              <a:gd name="T14" fmla="*/ 185 w 740"/>
              <a:gd name="T15" fmla="*/ 645 h 835"/>
              <a:gd name="T16" fmla="*/ 81 w 740"/>
              <a:gd name="T17" fmla="*/ 658 h 835"/>
              <a:gd name="T18" fmla="*/ 186 w 740"/>
              <a:gd name="T19" fmla="*/ 478 h 835"/>
              <a:gd name="T20" fmla="*/ 41 w 740"/>
              <a:gd name="T21" fmla="*/ 478 h 835"/>
              <a:gd name="T22" fmla="*/ 41 w 740"/>
              <a:gd name="T23" fmla="*/ 835 h 835"/>
              <a:gd name="T24" fmla="*/ 700 w 740"/>
              <a:gd name="T25" fmla="*/ 835 h 835"/>
              <a:gd name="T26" fmla="*/ 700 w 740"/>
              <a:gd name="T27" fmla="*/ 478 h 835"/>
              <a:gd name="T28" fmla="*/ 740 w 740"/>
              <a:gd name="T29" fmla="*/ 276 h 835"/>
              <a:gd name="T30" fmla="*/ 0 w 740"/>
              <a:gd name="T31" fmla="*/ 276 h 835"/>
              <a:gd name="T32" fmla="*/ 0 w 740"/>
              <a:gd name="T33" fmla="*/ 457 h 835"/>
              <a:gd name="T34" fmla="*/ 47 w 740"/>
              <a:gd name="T35" fmla="*/ 457 h 835"/>
              <a:gd name="T36" fmla="*/ 699 w 740"/>
              <a:gd name="T37" fmla="*/ 457 h 835"/>
              <a:gd name="T38" fmla="*/ 740 w 740"/>
              <a:gd name="T39" fmla="*/ 457 h 835"/>
              <a:gd name="T40" fmla="*/ 740 w 740"/>
              <a:gd name="T41" fmla="*/ 276 h 835"/>
              <a:gd name="T42" fmla="*/ 315 w 740"/>
              <a:gd name="T43" fmla="*/ 72 h 835"/>
              <a:gd name="T44" fmla="*/ 339 w 740"/>
              <a:gd name="T45" fmla="*/ 76 h 835"/>
              <a:gd name="T46" fmla="*/ 356 w 740"/>
              <a:gd name="T47" fmla="*/ 96 h 835"/>
              <a:gd name="T48" fmla="*/ 370 w 740"/>
              <a:gd name="T49" fmla="*/ 113 h 835"/>
              <a:gd name="T50" fmla="*/ 384 w 740"/>
              <a:gd name="T51" fmla="*/ 96 h 835"/>
              <a:gd name="T52" fmla="*/ 402 w 740"/>
              <a:gd name="T53" fmla="*/ 76 h 835"/>
              <a:gd name="T54" fmla="*/ 425 w 740"/>
              <a:gd name="T55" fmla="*/ 72 h 835"/>
              <a:gd name="T56" fmla="*/ 425 w 740"/>
              <a:gd name="T57" fmla="*/ 79 h 835"/>
              <a:gd name="T58" fmla="*/ 435 w 740"/>
              <a:gd name="T59" fmla="*/ 66 h 835"/>
              <a:gd name="T60" fmla="*/ 501 w 740"/>
              <a:gd name="T61" fmla="*/ 9 h 835"/>
              <a:gd name="T62" fmla="*/ 563 w 740"/>
              <a:gd name="T63" fmla="*/ 42 h 835"/>
              <a:gd name="T64" fmla="*/ 516 w 740"/>
              <a:gd name="T65" fmla="*/ 197 h 835"/>
              <a:gd name="T66" fmla="*/ 431 w 740"/>
              <a:gd name="T67" fmla="*/ 250 h 835"/>
              <a:gd name="T68" fmla="*/ 309 w 740"/>
              <a:gd name="T69" fmla="*/ 250 h 835"/>
              <a:gd name="T70" fmla="*/ 224 w 740"/>
              <a:gd name="T71" fmla="*/ 197 h 835"/>
              <a:gd name="T72" fmla="*/ 177 w 740"/>
              <a:gd name="T73" fmla="*/ 42 h 835"/>
              <a:gd name="T74" fmla="*/ 239 w 740"/>
              <a:gd name="T75" fmla="*/ 9 h 835"/>
              <a:gd name="T76" fmla="*/ 305 w 740"/>
              <a:gd name="T77" fmla="*/ 66 h 835"/>
              <a:gd name="T78" fmla="*/ 315 w 740"/>
              <a:gd name="T79" fmla="*/ 79 h 835"/>
              <a:gd name="T80" fmla="*/ 315 w 740"/>
              <a:gd name="T81" fmla="*/ 72 h 8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40" h="835">
                <a:moveTo>
                  <a:pt x="700" y="478"/>
                </a:moveTo>
                <a:lnTo>
                  <a:pt x="567" y="478"/>
                </a:lnTo>
                <a:lnTo>
                  <a:pt x="672" y="658"/>
                </a:lnTo>
                <a:lnTo>
                  <a:pt x="567" y="645"/>
                </a:lnTo>
                <a:lnTo>
                  <a:pt x="528" y="742"/>
                </a:lnTo>
                <a:lnTo>
                  <a:pt x="376" y="508"/>
                </a:lnTo>
                <a:lnTo>
                  <a:pt x="225" y="742"/>
                </a:lnTo>
                <a:lnTo>
                  <a:pt x="185" y="645"/>
                </a:lnTo>
                <a:lnTo>
                  <a:pt x="81" y="658"/>
                </a:lnTo>
                <a:lnTo>
                  <a:pt x="186" y="478"/>
                </a:lnTo>
                <a:lnTo>
                  <a:pt x="41" y="478"/>
                </a:lnTo>
                <a:lnTo>
                  <a:pt x="41" y="835"/>
                </a:lnTo>
                <a:lnTo>
                  <a:pt x="700" y="835"/>
                </a:lnTo>
                <a:lnTo>
                  <a:pt x="700" y="478"/>
                </a:lnTo>
                <a:close/>
                <a:moveTo>
                  <a:pt x="740" y="276"/>
                </a:moveTo>
                <a:lnTo>
                  <a:pt x="0" y="276"/>
                </a:lnTo>
                <a:lnTo>
                  <a:pt x="0" y="457"/>
                </a:lnTo>
                <a:lnTo>
                  <a:pt x="47" y="457"/>
                </a:lnTo>
                <a:lnTo>
                  <a:pt x="699" y="457"/>
                </a:lnTo>
                <a:lnTo>
                  <a:pt x="740" y="457"/>
                </a:lnTo>
                <a:lnTo>
                  <a:pt x="740" y="276"/>
                </a:lnTo>
                <a:close/>
                <a:moveTo>
                  <a:pt x="315" y="72"/>
                </a:moveTo>
                <a:cubicBezTo>
                  <a:pt x="317" y="50"/>
                  <a:pt x="332" y="69"/>
                  <a:pt x="339" y="76"/>
                </a:cubicBezTo>
                <a:cubicBezTo>
                  <a:pt x="345" y="83"/>
                  <a:pt x="351" y="89"/>
                  <a:pt x="356" y="96"/>
                </a:cubicBezTo>
                <a:cubicBezTo>
                  <a:pt x="361" y="102"/>
                  <a:pt x="366" y="107"/>
                  <a:pt x="370" y="113"/>
                </a:cubicBezTo>
                <a:cubicBezTo>
                  <a:pt x="375" y="107"/>
                  <a:pt x="379" y="102"/>
                  <a:pt x="384" y="96"/>
                </a:cubicBezTo>
                <a:cubicBezTo>
                  <a:pt x="390" y="89"/>
                  <a:pt x="396" y="83"/>
                  <a:pt x="402" y="76"/>
                </a:cubicBezTo>
                <a:cubicBezTo>
                  <a:pt x="408" y="69"/>
                  <a:pt x="423" y="50"/>
                  <a:pt x="425" y="72"/>
                </a:cubicBezTo>
                <a:cubicBezTo>
                  <a:pt x="425" y="74"/>
                  <a:pt x="425" y="76"/>
                  <a:pt x="425" y="79"/>
                </a:cubicBezTo>
                <a:cubicBezTo>
                  <a:pt x="428" y="75"/>
                  <a:pt x="432" y="70"/>
                  <a:pt x="435" y="66"/>
                </a:cubicBezTo>
                <a:cubicBezTo>
                  <a:pt x="454" y="43"/>
                  <a:pt x="473" y="20"/>
                  <a:pt x="501" y="9"/>
                </a:cubicBezTo>
                <a:cubicBezTo>
                  <a:pt x="526" y="0"/>
                  <a:pt x="553" y="20"/>
                  <a:pt x="563" y="42"/>
                </a:cubicBezTo>
                <a:cubicBezTo>
                  <a:pt x="587" y="90"/>
                  <a:pt x="550" y="162"/>
                  <a:pt x="516" y="197"/>
                </a:cubicBezTo>
                <a:cubicBezTo>
                  <a:pt x="492" y="222"/>
                  <a:pt x="463" y="240"/>
                  <a:pt x="431" y="250"/>
                </a:cubicBezTo>
                <a:lnTo>
                  <a:pt x="309" y="250"/>
                </a:lnTo>
                <a:cubicBezTo>
                  <a:pt x="277" y="240"/>
                  <a:pt x="248" y="222"/>
                  <a:pt x="224" y="197"/>
                </a:cubicBezTo>
                <a:cubicBezTo>
                  <a:pt x="190" y="162"/>
                  <a:pt x="153" y="90"/>
                  <a:pt x="177" y="42"/>
                </a:cubicBezTo>
                <a:cubicBezTo>
                  <a:pt x="187" y="20"/>
                  <a:pt x="214" y="0"/>
                  <a:pt x="239" y="9"/>
                </a:cubicBezTo>
                <a:cubicBezTo>
                  <a:pt x="268" y="20"/>
                  <a:pt x="286" y="43"/>
                  <a:pt x="305" y="66"/>
                </a:cubicBezTo>
                <a:cubicBezTo>
                  <a:pt x="309" y="70"/>
                  <a:pt x="312" y="75"/>
                  <a:pt x="315" y="79"/>
                </a:cubicBezTo>
                <a:cubicBezTo>
                  <a:pt x="315" y="76"/>
                  <a:pt x="315" y="74"/>
                  <a:pt x="315" y="7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8" name="Freeform 97"/>
          <p:cNvSpPr>
            <a:spLocks/>
          </p:cNvSpPr>
          <p:nvPr/>
        </p:nvSpPr>
        <p:spPr bwMode="auto">
          <a:xfrm>
            <a:off x="13276581" y="1884683"/>
            <a:ext cx="302259" cy="302259"/>
          </a:xfrm>
          <a:custGeom>
            <a:avLst/>
            <a:gdLst>
              <a:gd name="T0" fmla="*/ 0 w 624"/>
              <a:gd name="T1" fmla="*/ 183 h 624"/>
              <a:gd name="T2" fmla="*/ 0 w 624"/>
              <a:gd name="T3" fmla="*/ 624 h 624"/>
              <a:gd name="T4" fmla="*/ 215 w 624"/>
              <a:gd name="T5" fmla="*/ 624 h 624"/>
              <a:gd name="T6" fmla="*/ 215 w 624"/>
              <a:gd name="T7" fmla="*/ 381 h 624"/>
              <a:gd name="T8" fmla="*/ 410 w 624"/>
              <a:gd name="T9" fmla="*/ 381 h 624"/>
              <a:gd name="T10" fmla="*/ 410 w 624"/>
              <a:gd name="T11" fmla="*/ 624 h 624"/>
              <a:gd name="T12" fmla="*/ 624 w 624"/>
              <a:gd name="T13" fmla="*/ 624 h 624"/>
              <a:gd name="T14" fmla="*/ 624 w 624"/>
              <a:gd name="T15" fmla="*/ 183 h 624"/>
              <a:gd name="T16" fmla="*/ 312 w 624"/>
              <a:gd name="T17" fmla="*/ 0 h 624"/>
              <a:gd name="T18" fmla="*/ 0 w 624"/>
              <a:gd name="T19" fmla="*/ 183 h 6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4" h="624">
                <a:moveTo>
                  <a:pt x="0" y="183"/>
                </a:moveTo>
                <a:lnTo>
                  <a:pt x="0" y="624"/>
                </a:lnTo>
                <a:lnTo>
                  <a:pt x="215" y="624"/>
                </a:lnTo>
                <a:lnTo>
                  <a:pt x="215" y="381"/>
                </a:lnTo>
                <a:lnTo>
                  <a:pt x="410" y="381"/>
                </a:lnTo>
                <a:lnTo>
                  <a:pt x="410" y="624"/>
                </a:lnTo>
                <a:lnTo>
                  <a:pt x="624" y="624"/>
                </a:lnTo>
                <a:lnTo>
                  <a:pt x="624" y="183"/>
                </a:lnTo>
                <a:lnTo>
                  <a:pt x="312" y="0"/>
                </a:lnTo>
                <a:lnTo>
                  <a:pt x="0" y="18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99" name="Freeform 98"/>
          <p:cNvSpPr>
            <a:spLocks noEditPoints="1"/>
          </p:cNvSpPr>
          <p:nvPr/>
        </p:nvSpPr>
        <p:spPr bwMode="auto">
          <a:xfrm>
            <a:off x="6888484" y="2860046"/>
            <a:ext cx="347979" cy="360680"/>
          </a:xfrm>
          <a:custGeom>
            <a:avLst/>
            <a:gdLst>
              <a:gd name="T0" fmla="*/ 650 w 723"/>
              <a:gd name="T1" fmla="*/ 478 h 745"/>
              <a:gd name="T2" fmla="*/ 519 w 723"/>
              <a:gd name="T3" fmla="*/ 347 h 745"/>
              <a:gd name="T4" fmla="*/ 497 w 723"/>
              <a:gd name="T5" fmla="*/ 325 h 745"/>
              <a:gd name="T6" fmla="*/ 367 w 723"/>
              <a:gd name="T7" fmla="*/ 174 h 745"/>
              <a:gd name="T8" fmla="*/ 311 w 723"/>
              <a:gd name="T9" fmla="*/ 44 h 745"/>
              <a:gd name="T10" fmla="*/ 238 w 723"/>
              <a:gd name="T11" fmla="*/ 39 h 745"/>
              <a:gd name="T12" fmla="*/ 216 w 723"/>
              <a:gd name="T13" fmla="*/ 96 h 745"/>
              <a:gd name="T14" fmla="*/ 255 w 723"/>
              <a:gd name="T15" fmla="*/ 196 h 745"/>
              <a:gd name="T16" fmla="*/ 260 w 723"/>
              <a:gd name="T17" fmla="*/ 260 h 745"/>
              <a:gd name="T18" fmla="*/ 61 w 723"/>
              <a:gd name="T19" fmla="*/ 260 h 745"/>
              <a:gd name="T20" fmla="*/ 14 w 723"/>
              <a:gd name="T21" fmla="*/ 327 h 745"/>
              <a:gd name="T22" fmla="*/ 115 w 723"/>
              <a:gd name="T23" fmla="*/ 608 h 745"/>
              <a:gd name="T24" fmla="*/ 156 w 723"/>
              <a:gd name="T25" fmla="*/ 637 h 745"/>
              <a:gd name="T26" fmla="*/ 395 w 723"/>
              <a:gd name="T27" fmla="*/ 637 h 745"/>
              <a:gd name="T28" fmla="*/ 448 w 723"/>
              <a:gd name="T29" fmla="*/ 659 h 745"/>
              <a:gd name="T30" fmla="*/ 459 w 723"/>
              <a:gd name="T31" fmla="*/ 670 h 745"/>
              <a:gd name="T32" fmla="*/ 502 w 723"/>
              <a:gd name="T33" fmla="*/ 670 h 745"/>
              <a:gd name="T34" fmla="*/ 650 w 723"/>
              <a:gd name="T35" fmla="*/ 522 h 745"/>
              <a:gd name="T36" fmla="*/ 650 w 723"/>
              <a:gd name="T37" fmla="*/ 478 h 745"/>
              <a:gd name="T38" fmla="*/ 547 w 723"/>
              <a:gd name="T39" fmla="*/ 745 h 745"/>
              <a:gd name="T40" fmla="*/ 507 w 723"/>
              <a:gd name="T41" fmla="*/ 705 h 745"/>
              <a:gd name="T42" fmla="*/ 682 w 723"/>
              <a:gd name="T43" fmla="*/ 529 h 745"/>
              <a:gd name="T44" fmla="*/ 723 w 723"/>
              <a:gd name="T45" fmla="*/ 569 h 745"/>
              <a:gd name="T46" fmla="*/ 547 w 723"/>
              <a:gd name="T47" fmla="*/ 745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23" h="745">
                <a:moveTo>
                  <a:pt x="650" y="478"/>
                </a:moveTo>
                <a:lnTo>
                  <a:pt x="519" y="347"/>
                </a:lnTo>
                <a:cubicBezTo>
                  <a:pt x="507" y="335"/>
                  <a:pt x="497" y="325"/>
                  <a:pt x="497" y="325"/>
                </a:cubicBezTo>
                <a:cubicBezTo>
                  <a:pt x="497" y="324"/>
                  <a:pt x="444" y="225"/>
                  <a:pt x="367" y="174"/>
                </a:cubicBezTo>
                <a:cubicBezTo>
                  <a:pt x="289" y="123"/>
                  <a:pt x="311" y="85"/>
                  <a:pt x="311" y="44"/>
                </a:cubicBezTo>
                <a:cubicBezTo>
                  <a:pt x="311" y="9"/>
                  <a:pt x="268" y="0"/>
                  <a:pt x="238" y="39"/>
                </a:cubicBezTo>
                <a:cubicBezTo>
                  <a:pt x="228" y="53"/>
                  <a:pt x="218" y="79"/>
                  <a:pt x="216" y="96"/>
                </a:cubicBezTo>
                <a:cubicBezTo>
                  <a:pt x="210" y="147"/>
                  <a:pt x="243" y="177"/>
                  <a:pt x="255" y="196"/>
                </a:cubicBezTo>
                <a:cubicBezTo>
                  <a:pt x="264" y="208"/>
                  <a:pt x="269" y="231"/>
                  <a:pt x="260" y="260"/>
                </a:cubicBezTo>
                <a:lnTo>
                  <a:pt x="61" y="260"/>
                </a:lnTo>
                <a:cubicBezTo>
                  <a:pt x="22" y="260"/>
                  <a:pt x="0" y="290"/>
                  <a:pt x="14" y="327"/>
                </a:cubicBezTo>
                <a:lnTo>
                  <a:pt x="115" y="608"/>
                </a:lnTo>
                <a:cubicBezTo>
                  <a:pt x="121" y="624"/>
                  <a:pt x="139" y="637"/>
                  <a:pt x="156" y="637"/>
                </a:cubicBezTo>
                <a:lnTo>
                  <a:pt x="395" y="637"/>
                </a:lnTo>
                <a:cubicBezTo>
                  <a:pt x="412" y="637"/>
                  <a:pt x="436" y="647"/>
                  <a:pt x="448" y="659"/>
                </a:cubicBezTo>
                <a:lnTo>
                  <a:pt x="459" y="670"/>
                </a:lnTo>
                <a:cubicBezTo>
                  <a:pt x="471" y="682"/>
                  <a:pt x="490" y="682"/>
                  <a:pt x="502" y="670"/>
                </a:cubicBezTo>
                <a:lnTo>
                  <a:pt x="650" y="522"/>
                </a:lnTo>
                <a:cubicBezTo>
                  <a:pt x="662" y="510"/>
                  <a:pt x="662" y="490"/>
                  <a:pt x="650" y="478"/>
                </a:cubicBezTo>
                <a:close/>
                <a:moveTo>
                  <a:pt x="547" y="745"/>
                </a:moveTo>
                <a:lnTo>
                  <a:pt x="507" y="705"/>
                </a:lnTo>
                <a:lnTo>
                  <a:pt x="682" y="529"/>
                </a:lnTo>
                <a:lnTo>
                  <a:pt x="723" y="569"/>
                </a:lnTo>
                <a:lnTo>
                  <a:pt x="547" y="7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0" name="Freeform 99"/>
          <p:cNvSpPr>
            <a:spLocks noEditPoints="1"/>
          </p:cNvSpPr>
          <p:nvPr/>
        </p:nvSpPr>
        <p:spPr bwMode="auto">
          <a:xfrm>
            <a:off x="3390901" y="4622806"/>
            <a:ext cx="355602" cy="279400"/>
          </a:xfrm>
          <a:custGeom>
            <a:avLst/>
            <a:gdLst>
              <a:gd name="T0" fmla="*/ 570 w 735"/>
              <a:gd name="T1" fmla="*/ 56 h 577"/>
              <a:gd name="T2" fmla="*/ 457 w 735"/>
              <a:gd name="T3" fmla="*/ 56 h 577"/>
              <a:gd name="T4" fmla="*/ 516 w 735"/>
              <a:gd name="T5" fmla="*/ 248 h 577"/>
              <a:gd name="T6" fmla="*/ 639 w 735"/>
              <a:gd name="T7" fmla="*/ 203 h 577"/>
              <a:gd name="T8" fmla="*/ 616 w 735"/>
              <a:gd name="T9" fmla="*/ 154 h 577"/>
              <a:gd name="T10" fmla="*/ 531 w 735"/>
              <a:gd name="T11" fmla="*/ 187 h 577"/>
              <a:gd name="T12" fmla="*/ 398 w 735"/>
              <a:gd name="T13" fmla="*/ 67 h 577"/>
              <a:gd name="T14" fmla="*/ 231 w 735"/>
              <a:gd name="T15" fmla="*/ 247 h 577"/>
              <a:gd name="T16" fmla="*/ 347 w 735"/>
              <a:gd name="T17" fmla="*/ 359 h 577"/>
              <a:gd name="T18" fmla="*/ 291 w 735"/>
              <a:gd name="T19" fmla="*/ 500 h 577"/>
              <a:gd name="T20" fmla="*/ 356 w 735"/>
              <a:gd name="T21" fmla="*/ 568 h 577"/>
              <a:gd name="T22" fmla="*/ 388 w 735"/>
              <a:gd name="T23" fmla="*/ 510 h 577"/>
              <a:gd name="T24" fmla="*/ 373 w 735"/>
              <a:gd name="T25" fmla="*/ 477 h 577"/>
              <a:gd name="T26" fmla="*/ 428 w 735"/>
              <a:gd name="T27" fmla="*/ 327 h 577"/>
              <a:gd name="T28" fmla="*/ 364 w 735"/>
              <a:gd name="T29" fmla="*/ 255 h 577"/>
              <a:gd name="T30" fmla="*/ 448 w 735"/>
              <a:gd name="T31" fmla="*/ 184 h 577"/>
              <a:gd name="T32" fmla="*/ 589 w 735"/>
              <a:gd name="T33" fmla="*/ 274 h 577"/>
              <a:gd name="T34" fmla="*/ 455 w 735"/>
              <a:gd name="T35" fmla="*/ 374 h 577"/>
              <a:gd name="T36" fmla="*/ 481 w 735"/>
              <a:gd name="T37" fmla="*/ 369 h 577"/>
              <a:gd name="T38" fmla="*/ 698 w 735"/>
              <a:gd name="T39" fmla="*/ 369 h 577"/>
              <a:gd name="T40" fmla="*/ 729 w 735"/>
              <a:gd name="T41" fmla="*/ 348 h 577"/>
              <a:gd name="T42" fmla="*/ 589 w 735"/>
              <a:gd name="T43" fmla="*/ 521 h 577"/>
              <a:gd name="T44" fmla="*/ 589 w 735"/>
              <a:gd name="T45" fmla="*/ 388 h 577"/>
              <a:gd name="T46" fmla="*/ 589 w 735"/>
              <a:gd name="T47" fmla="*/ 521 h 577"/>
              <a:gd name="T48" fmla="*/ 466 w 735"/>
              <a:gd name="T49" fmla="*/ 454 h 577"/>
              <a:gd name="T50" fmla="*/ 712 w 735"/>
              <a:gd name="T51" fmla="*/ 454 h 577"/>
              <a:gd name="T52" fmla="*/ 22 w 735"/>
              <a:gd name="T53" fmla="*/ 378 h 577"/>
              <a:gd name="T54" fmla="*/ 146 w 735"/>
              <a:gd name="T55" fmla="*/ 312 h 577"/>
              <a:gd name="T56" fmla="*/ 281 w 735"/>
              <a:gd name="T57" fmla="*/ 374 h 577"/>
              <a:gd name="T58" fmla="*/ 146 w 735"/>
              <a:gd name="T59" fmla="*/ 274 h 577"/>
              <a:gd name="T60" fmla="*/ 11 w 735"/>
              <a:gd name="T61" fmla="*/ 374 h 577"/>
              <a:gd name="T62" fmla="*/ 146 w 735"/>
              <a:gd name="T63" fmla="*/ 521 h 577"/>
              <a:gd name="T64" fmla="*/ 146 w 735"/>
              <a:gd name="T65" fmla="*/ 388 h 577"/>
              <a:gd name="T66" fmla="*/ 146 w 735"/>
              <a:gd name="T67" fmla="*/ 521 h 577"/>
              <a:gd name="T68" fmla="*/ 23 w 735"/>
              <a:gd name="T69" fmla="*/ 454 h 577"/>
              <a:gd name="T70" fmla="*/ 269 w 735"/>
              <a:gd name="T71" fmla="*/ 454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35" h="577">
                <a:moveTo>
                  <a:pt x="514" y="0"/>
                </a:moveTo>
                <a:cubicBezTo>
                  <a:pt x="545" y="0"/>
                  <a:pt x="570" y="25"/>
                  <a:pt x="570" y="56"/>
                </a:cubicBezTo>
                <a:cubicBezTo>
                  <a:pt x="570" y="87"/>
                  <a:pt x="545" y="112"/>
                  <a:pt x="514" y="112"/>
                </a:cubicBezTo>
                <a:cubicBezTo>
                  <a:pt x="483" y="112"/>
                  <a:pt x="457" y="87"/>
                  <a:pt x="457" y="56"/>
                </a:cubicBezTo>
                <a:cubicBezTo>
                  <a:pt x="457" y="25"/>
                  <a:pt x="483" y="0"/>
                  <a:pt x="514" y="0"/>
                </a:cubicBezTo>
                <a:close/>
                <a:moveTo>
                  <a:pt x="516" y="248"/>
                </a:moveTo>
                <a:cubicBezTo>
                  <a:pt x="519" y="251"/>
                  <a:pt x="525" y="253"/>
                  <a:pt x="529" y="251"/>
                </a:cubicBezTo>
                <a:lnTo>
                  <a:pt x="639" y="203"/>
                </a:lnTo>
                <a:cubicBezTo>
                  <a:pt x="652" y="196"/>
                  <a:pt x="658" y="180"/>
                  <a:pt x="652" y="167"/>
                </a:cubicBezTo>
                <a:cubicBezTo>
                  <a:pt x="645" y="153"/>
                  <a:pt x="629" y="147"/>
                  <a:pt x="616" y="154"/>
                </a:cubicBezTo>
                <a:lnTo>
                  <a:pt x="544" y="189"/>
                </a:lnTo>
                <a:cubicBezTo>
                  <a:pt x="540" y="191"/>
                  <a:pt x="534" y="190"/>
                  <a:pt x="531" y="187"/>
                </a:cubicBezTo>
                <a:lnTo>
                  <a:pt x="410" y="67"/>
                </a:lnTo>
                <a:cubicBezTo>
                  <a:pt x="407" y="64"/>
                  <a:pt x="401" y="64"/>
                  <a:pt x="398" y="67"/>
                </a:cubicBezTo>
                <a:lnTo>
                  <a:pt x="230" y="236"/>
                </a:lnTo>
                <a:cubicBezTo>
                  <a:pt x="227" y="239"/>
                  <a:pt x="227" y="244"/>
                  <a:pt x="231" y="247"/>
                </a:cubicBezTo>
                <a:cubicBezTo>
                  <a:pt x="252" y="265"/>
                  <a:pt x="321" y="325"/>
                  <a:pt x="344" y="346"/>
                </a:cubicBezTo>
                <a:cubicBezTo>
                  <a:pt x="348" y="349"/>
                  <a:pt x="349" y="355"/>
                  <a:pt x="347" y="359"/>
                </a:cubicBezTo>
                <a:lnTo>
                  <a:pt x="290" y="486"/>
                </a:lnTo>
                <a:cubicBezTo>
                  <a:pt x="288" y="490"/>
                  <a:pt x="288" y="496"/>
                  <a:pt x="291" y="500"/>
                </a:cubicBezTo>
                <a:lnTo>
                  <a:pt x="329" y="553"/>
                </a:lnTo>
                <a:cubicBezTo>
                  <a:pt x="336" y="562"/>
                  <a:pt x="346" y="567"/>
                  <a:pt x="356" y="568"/>
                </a:cubicBezTo>
                <a:cubicBezTo>
                  <a:pt x="364" y="568"/>
                  <a:pt x="373" y="566"/>
                  <a:pt x="380" y="561"/>
                </a:cubicBezTo>
                <a:cubicBezTo>
                  <a:pt x="396" y="549"/>
                  <a:pt x="400" y="526"/>
                  <a:pt x="388" y="510"/>
                </a:cubicBezTo>
                <a:lnTo>
                  <a:pt x="374" y="492"/>
                </a:lnTo>
                <a:cubicBezTo>
                  <a:pt x="372" y="488"/>
                  <a:pt x="371" y="481"/>
                  <a:pt x="373" y="477"/>
                </a:cubicBezTo>
                <a:lnTo>
                  <a:pt x="431" y="341"/>
                </a:lnTo>
                <a:cubicBezTo>
                  <a:pt x="432" y="336"/>
                  <a:pt x="431" y="330"/>
                  <a:pt x="428" y="327"/>
                </a:cubicBezTo>
                <a:cubicBezTo>
                  <a:pt x="414" y="314"/>
                  <a:pt x="380" y="281"/>
                  <a:pt x="364" y="266"/>
                </a:cubicBezTo>
                <a:cubicBezTo>
                  <a:pt x="361" y="263"/>
                  <a:pt x="360" y="258"/>
                  <a:pt x="364" y="255"/>
                </a:cubicBezTo>
                <a:lnTo>
                  <a:pt x="437" y="184"/>
                </a:lnTo>
                <a:cubicBezTo>
                  <a:pt x="440" y="180"/>
                  <a:pt x="445" y="181"/>
                  <a:pt x="448" y="184"/>
                </a:cubicBezTo>
                <a:lnTo>
                  <a:pt x="516" y="248"/>
                </a:lnTo>
                <a:close/>
                <a:moveTo>
                  <a:pt x="589" y="274"/>
                </a:moveTo>
                <a:cubicBezTo>
                  <a:pt x="533" y="274"/>
                  <a:pt x="481" y="302"/>
                  <a:pt x="450" y="348"/>
                </a:cubicBezTo>
                <a:cubicBezTo>
                  <a:pt x="444" y="357"/>
                  <a:pt x="446" y="369"/>
                  <a:pt x="455" y="374"/>
                </a:cubicBezTo>
                <a:cubicBezTo>
                  <a:pt x="458" y="377"/>
                  <a:pt x="462" y="378"/>
                  <a:pt x="465" y="378"/>
                </a:cubicBezTo>
                <a:cubicBezTo>
                  <a:pt x="471" y="378"/>
                  <a:pt x="477" y="375"/>
                  <a:pt x="481" y="369"/>
                </a:cubicBezTo>
                <a:cubicBezTo>
                  <a:pt x="505" y="333"/>
                  <a:pt x="546" y="312"/>
                  <a:pt x="589" y="312"/>
                </a:cubicBezTo>
                <a:cubicBezTo>
                  <a:pt x="633" y="312"/>
                  <a:pt x="673" y="333"/>
                  <a:pt x="698" y="369"/>
                </a:cubicBezTo>
                <a:cubicBezTo>
                  <a:pt x="703" y="378"/>
                  <a:pt x="715" y="380"/>
                  <a:pt x="724" y="374"/>
                </a:cubicBezTo>
                <a:cubicBezTo>
                  <a:pt x="733" y="369"/>
                  <a:pt x="735" y="357"/>
                  <a:pt x="729" y="348"/>
                </a:cubicBezTo>
                <a:cubicBezTo>
                  <a:pt x="698" y="302"/>
                  <a:pt x="645" y="274"/>
                  <a:pt x="589" y="274"/>
                </a:cubicBezTo>
                <a:close/>
                <a:moveTo>
                  <a:pt x="589" y="521"/>
                </a:moveTo>
                <a:cubicBezTo>
                  <a:pt x="553" y="521"/>
                  <a:pt x="523" y="491"/>
                  <a:pt x="523" y="454"/>
                </a:cubicBezTo>
                <a:cubicBezTo>
                  <a:pt x="523" y="418"/>
                  <a:pt x="553" y="388"/>
                  <a:pt x="589" y="388"/>
                </a:cubicBezTo>
                <a:cubicBezTo>
                  <a:pt x="626" y="388"/>
                  <a:pt x="656" y="418"/>
                  <a:pt x="656" y="454"/>
                </a:cubicBezTo>
                <a:cubicBezTo>
                  <a:pt x="656" y="491"/>
                  <a:pt x="626" y="521"/>
                  <a:pt x="589" y="521"/>
                </a:cubicBezTo>
                <a:close/>
                <a:moveTo>
                  <a:pt x="589" y="331"/>
                </a:moveTo>
                <a:cubicBezTo>
                  <a:pt x="521" y="331"/>
                  <a:pt x="466" y="386"/>
                  <a:pt x="466" y="454"/>
                </a:cubicBezTo>
                <a:cubicBezTo>
                  <a:pt x="466" y="522"/>
                  <a:pt x="521" y="577"/>
                  <a:pt x="589" y="577"/>
                </a:cubicBezTo>
                <a:cubicBezTo>
                  <a:pt x="657" y="577"/>
                  <a:pt x="712" y="522"/>
                  <a:pt x="712" y="454"/>
                </a:cubicBezTo>
                <a:cubicBezTo>
                  <a:pt x="712" y="386"/>
                  <a:pt x="657" y="331"/>
                  <a:pt x="589" y="331"/>
                </a:cubicBezTo>
                <a:close/>
                <a:moveTo>
                  <a:pt x="22" y="378"/>
                </a:moveTo>
                <a:cubicBezTo>
                  <a:pt x="28" y="378"/>
                  <a:pt x="34" y="375"/>
                  <a:pt x="38" y="369"/>
                </a:cubicBezTo>
                <a:cubicBezTo>
                  <a:pt x="62" y="333"/>
                  <a:pt x="103" y="312"/>
                  <a:pt x="146" y="312"/>
                </a:cubicBezTo>
                <a:cubicBezTo>
                  <a:pt x="189" y="312"/>
                  <a:pt x="230" y="333"/>
                  <a:pt x="254" y="369"/>
                </a:cubicBezTo>
                <a:cubicBezTo>
                  <a:pt x="260" y="378"/>
                  <a:pt x="272" y="380"/>
                  <a:pt x="281" y="374"/>
                </a:cubicBezTo>
                <a:cubicBezTo>
                  <a:pt x="289" y="369"/>
                  <a:pt x="292" y="357"/>
                  <a:pt x="286" y="348"/>
                </a:cubicBezTo>
                <a:cubicBezTo>
                  <a:pt x="254" y="302"/>
                  <a:pt x="202" y="274"/>
                  <a:pt x="146" y="274"/>
                </a:cubicBezTo>
                <a:cubicBezTo>
                  <a:pt x="90" y="274"/>
                  <a:pt x="38" y="302"/>
                  <a:pt x="6" y="348"/>
                </a:cubicBezTo>
                <a:cubicBezTo>
                  <a:pt x="0" y="357"/>
                  <a:pt x="3" y="369"/>
                  <a:pt x="11" y="374"/>
                </a:cubicBezTo>
                <a:cubicBezTo>
                  <a:pt x="15" y="377"/>
                  <a:pt x="18" y="378"/>
                  <a:pt x="22" y="378"/>
                </a:cubicBezTo>
                <a:close/>
                <a:moveTo>
                  <a:pt x="146" y="521"/>
                </a:moveTo>
                <a:cubicBezTo>
                  <a:pt x="109" y="521"/>
                  <a:pt x="80" y="491"/>
                  <a:pt x="80" y="454"/>
                </a:cubicBezTo>
                <a:cubicBezTo>
                  <a:pt x="80" y="418"/>
                  <a:pt x="109" y="388"/>
                  <a:pt x="146" y="388"/>
                </a:cubicBezTo>
                <a:cubicBezTo>
                  <a:pt x="183" y="388"/>
                  <a:pt x="212" y="418"/>
                  <a:pt x="212" y="454"/>
                </a:cubicBezTo>
                <a:cubicBezTo>
                  <a:pt x="212" y="491"/>
                  <a:pt x="183" y="521"/>
                  <a:pt x="146" y="521"/>
                </a:cubicBezTo>
                <a:close/>
                <a:moveTo>
                  <a:pt x="146" y="331"/>
                </a:moveTo>
                <a:cubicBezTo>
                  <a:pt x="78" y="331"/>
                  <a:pt x="23" y="386"/>
                  <a:pt x="23" y="454"/>
                </a:cubicBezTo>
                <a:cubicBezTo>
                  <a:pt x="23" y="522"/>
                  <a:pt x="78" y="577"/>
                  <a:pt x="146" y="577"/>
                </a:cubicBezTo>
                <a:cubicBezTo>
                  <a:pt x="214" y="577"/>
                  <a:pt x="269" y="522"/>
                  <a:pt x="269" y="454"/>
                </a:cubicBezTo>
                <a:cubicBezTo>
                  <a:pt x="269" y="386"/>
                  <a:pt x="214" y="331"/>
                  <a:pt x="146" y="3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1" name="Freeform 100"/>
          <p:cNvSpPr>
            <a:spLocks noEditPoints="1"/>
          </p:cNvSpPr>
          <p:nvPr/>
        </p:nvSpPr>
        <p:spPr bwMode="auto">
          <a:xfrm>
            <a:off x="12674601" y="6273803"/>
            <a:ext cx="309880" cy="365760"/>
          </a:xfrm>
          <a:custGeom>
            <a:avLst/>
            <a:gdLst>
              <a:gd name="T0" fmla="*/ 320 w 640"/>
              <a:gd name="T1" fmla="*/ 754 h 754"/>
              <a:gd name="T2" fmla="*/ 640 w 640"/>
              <a:gd name="T3" fmla="*/ 434 h 754"/>
              <a:gd name="T4" fmla="*/ 441 w 640"/>
              <a:gd name="T5" fmla="*/ 138 h 754"/>
              <a:gd name="T6" fmla="*/ 398 w 640"/>
              <a:gd name="T7" fmla="*/ 197 h 754"/>
              <a:gd name="T8" fmla="*/ 570 w 640"/>
              <a:gd name="T9" fmla="*/ 434 h 754"/>
              <a:gd name="T10" fmla="*/ 320 w 640"/>
              <a:gd name="T11" fmla="*/ 684 h 754"/>
              <a:gd name="T12" fmla="*/ 70 w 640"/>
              <a:gd name="T13" fmla="*/ 434 h 754"/>
              <a:gd name="T14" fmla="*/ 242 w 640"/>
              <a:gd name="T15" fmla="*/ 197 h 754"/>
              <a:gd name="T16" fmla="*/ 199 w 640"/>
              <a:gd name="T17" fmla="*/ 138 h 754"/>
              <a:gd name="T18" fmla="*/ 0 w 640"/>
              <a:gd name="T19" fmla="*/ 434 h 754"/>
              <a:gd name="T20" fmla="*/ 320 w 640"/>
              <a:gd name="T21" fmla="*/ 754 h 754"/>
              <a:gd name="T22" fmla="*/ 266 w 640"/>
              <a:gd name="T23" fmla="*/ 190 h 754"/>
              <a:gd name="T24" fmla="*/ 288 w 640"/>
              <a:gd name="T25" fmla="*/ 222 h 754"/>
              <a:gd name="T26" fmla="*/ 320 w 640"/>
              <a:gd name="T27" fmla="*/ 219 h 754"/>
              <a:gd name="T28" fmla="*/ 351 w 640"/>
              <a:gd name="T29" fmla="*/ 222 h 754"/>
              <a:gd name="T30" fmla="*/ 374 w 640"/>
              <a:gd name="T31" fmla="*/ 190 h 754"/>
              <a:gd name="T32" fmla="*/ 418 w 640"/>
              <a:gd name="T33" fmla="*/ 130 h 754"/>
              <a:gd name="T34" fmla="*/ 469 w 640"/>
              <a:gd name="T35" fmla="*/ 59 h 754"/>
              <a:gd name="T36" fmla="*/ 421 w 640"/>
              <a:gd name="T37" fmla="*/ 0 h 754"/>
              <a:gd name="T38" fmla="*/ 320 w 640"/>
              <a:gd name="T39" fmla="*/ 0 h 754"/>
              <a:gd name="T40" fmla="*/ 218 w 640"/>
              <a:gd name="T41" fmla="*/ 0 h 754"/>
              <a:gd name="T42" fmla="*/ 170 w 640"/>
              <a:gd name="T43" fmla="*/ 59 h 754"/>
              <a:gd name="T44" fmla="*/ 222 w 640"/>
              <a:gd name="T45" fmla="*/ 130 h 754"/>
              <a:gd name="T46" fmla="*/ 266 w 640"/>
              <a:gd name="T47" fmla="*/ 190 h 75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40" h="754">
                <a:moveTo>
                  <a:pt x="320" y="754"/>
                </a:moveTo>
                <a:cubicBezTo>
                  <a:pt x="496" y="754"/>
                  <a:pt x="640" y="611"/>
                  <a:pt x="640" y="434"/>
                </a:cubicBezTo>
                <a:cubicBezTo>
                  <a:pt x="640" y="301"/>
                  <a:pt x="557" y="186"/>
                  <a:pt x="441" y="138"/>
                </a:cubicBezTo>
                <a:lnTo>
                  <a:pt x="398" y="197"/>
                </a:lnTo>
                <a:cubicBezTo>
                  <a:pt x="498" y="230"/>
                  <a:pt x="570" y="324"/>
                  <a:pt x="570" y="434"/>
                </a:cubicBezTo>
                <a:cubicBezTo>
                  <a:pt x="570" y="572"/>
                  <a:pt x="458" y="684"/>
                  <a:pt x="320" y="684"/>
                </a:cubicBezTo>
                <a:cubicBezTo>
                  <a:pt x="182" y="684"/>
                  <a:pt x="70" y="572"/>
                  <a:pt x="70" y="434"/>
                </a:cubicBezTo>
                <a:cubicBezTo>
                  <a:pt x="70" y="324"/>
                  <a:pt x="142" y="230"/>
                  <a:pt x="242" y="197"/>
                </a:cubicBezTo>
                <a:lnTo>
                  <a:pt x="199" y="138"/>
                </a:lnTo>
                <a:cubicBezTo>
                  <a:pt x="82" y="186"/>
                  <a:pt x="0" y="301"/>
                  <a:pt x="0" y="434"/>
                </a:cubicBezTo>
                <a:cubicBezTo>
                  <a:pt x="0" y="611"/>
                  <a:pt x="144" y="754"/>
                  <a:pt x="320" y="754"/>
                </a:cubicBezTo>
                <a:close/>
                <a:moveTo>
                  <a:pt x="266" y="190"/>
                </a:moveTo>
                <a:lnTo>
                  <a:pt x="288" y="222"/>
                </a:lnTo>
                <a:lnTo>
                  <a:pt x="320" y="219"/>
                </a:lnTo>
                <a:lnTo>
                  <a:pt x="351" y="222"/>
                </a:lnTo>
                <a:lnTo>
                  <a:pt x="374" y="190"/>
                </a:lnTo>
                <a:lnTo>
                  <a:pt x="418" y="130"/>
                </a:lnTo>
                <a:lnTo>
                  <a:pt x="469" y="59"/>
                </a:lnTo>
                <a:lnTo>
                  <a:pt x="421" y="0"/>
                </a:lnTo>
                <a:lnTo>
                  <a:pt x="320" y="0"/>
                </a:lnTo>
                <a:lnTo>
                  <a:pt x="218" y="0"/>
                </a:lnTo>
                <a:lnTo>
                  <a:pt x="170" y="59"/>
                </a:lnTo>
                <a:lnTo>
                  <a:pt x="222" y="130"/>
                </a:lnTo>
                <a:lnTo>
                  <a:pt x="266" y="19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2" name="Freeform 101"/>
          <p:cNvSpPr>
            <a:spLocks noEditPoints="1"/>
          </p:cNvSpPr>
          <p:nvPr/>
        </p:nvSpPr>
        <p:spPr bwMode="auto">
          <a:xfrm>
            <a:off x="2829561" y="1330964"/>
            <a:ext cx="355602" cy="431800"/>
          </a:xfrm>
          <a:custGeom>
            <a:avLst/>
            <a:gdLst>
              <a:gd name="T0" fmla="*/ 387 w 739"/>
              <a:gd name="T1" fmla="*/ 543 h 891"/>
              <a:gd name="T2" fmla="*/ 420 w 739"/>
              <a:gd name="T3" fmla="*/ 525 h 891"/>
              <a:gd name="T4" fmla="*/ 353 w 739"/>
              <a:gd name="T5" fmla="*/ 464 h 891"/>
              <a:gd name="T6" fmla="*/ 352 w 739"/>
              <a:gd name="T7" fmla="*/ 445 h 891"/>
              <a:gd name="T8" fmla="*/ 339 w 739"/>
              <a:gd name="T9" fmla="*/ 443 h 891"/>
              <a:gd name="T10" fmla="*/ 342 w 739"/>
              <a:gd name="T11" fmla="*/ 457 h 891"/>
              <a:gd name="T12" fmla="*/ 357 w 739"/>
              <a:gd name="T13" fmla="*/ 500 h 891"/>
              <a:gd name="T14" fmla="*/ 334 w 739"/>
              <a:gd name="T15" fmla="*/ 521 h 891"/>
              <a:gd name="T16" fmla="*/ 295 w 739"/>
              <a:gd name="T17" fmla="*/ 506 h 891"/>
              <a:gd name="T18" fmla="*/ 287 w 739"/>
              <a:gd name="T19" fmla="*/ 450 h 891"/>
              <a:gd name="T20" fmla="*/ 304 w 739"/>
              <a:gd name="T21" fmla="*/ 479 h 891"/>
              <a:gd name="T22" fmla="*/ 318 w 739"/>
              <a:gd name="T23" fmla="*/ 498 h 891"/>
              <a:gd name="T24" fmla="*/ 328 w 739"/>
              <a:gd name="T25" fmla="*/ 488 h 891"/>
              <a:gd name="T26" fmla="*/ 310 w 739"/>
              <a:gd name="T27" fmla="*/ 444 h 891"/>
              <a:gd name="T28" fmla="*/ 330 w 739"/>
              <a:gd name="T29" fmla="*/ 418 h 891"/>
              <a:gd name="T30" fmla="*/ 367 w 739"/>
              <a:gd name="T31" fmla="*/ 434 h 891"/>
              <a:gd name="T32" fmla="*/ 375 w 739"/>
              <a:gd name="T33" fmla="*/ 483 h 891"/>
              <a:gd name="T34" fmla="*/ 406 w 739"/>
              <a:gd name="T35" fmla="*/ 615 h 891"/>
              <a:gd name="T36" fmla="*/ 392 w 739"/>
              <a:gd name="T37" fmla="*/ 577 h 891"/>
              <a:gd name="T38" fmla="*/ 353 w 739"/>
              <a:gd name="T39" fmla="*/ 561 h 891"/>
              <a:gd name="T40" fmla="*/ 426 w 739"/>
              <a:gd name="T41" fmla="*/ 496 h 891"/>
              <a:gd name="T42" fmla="*/ 504 w 739"/>
              <a:gd name="T43" fmla="*/ 574 h 891"/>
              <a:gd name="T44" fmla="*/ 485 w 739"/>
              <a:gd name="T45" fmla="*/ 660 h 891"/>
              <a:gd name="T46" fmla="*/ 413 w 739"/>
              <a:gd name="T47" fmla="*/ 622 h 891"/>
              <a:gd name="T48" fmla="*/ 504 w 739"/>
              <a:gd name="T49" fmla="*/ 574 h 891"/>
              <a:gd name="T50" fmla="*/ 590 w 739"/>
              <a:gd name="T51" fmla="*/ 689 h 891"/>
              <a:gd name="T52" fmla="*/ 543 w 739"/>
              <a:gd name="T53" fmla="*/ 664 h 891"/>
              <a:gd name="T54" fmla="*/ 562 w 739"/>
              <a:gd name="T55" fmla="*/ 712 h 891"/>
              <a:gd name="T56" fmla="*/ 515 w 739"/>
              <a:gd name="T57" fmla="*/ 692 h 891"/>
              <a:gd name="T58" fmla="*/ 536 w 739"/>
              <a:gd name="T59" fmla="*/ 745 h 891"/>
              <a:gd name="T60" fmla="*/ 547 w 739"/>
              <a:gd name="T61" fmla="*/ 617 h 891"/>
              <a:gd name="T62" fmla="*/ 206 w 739"/>
              <a:gd name="T63" fmla="*/ 333 h 891"/>
              <a:gd name="T64" fmla="*/ 204 w 739"/>
              <a:gd name="T65" fmla="*/ 396 h 891"/>
              <a:gd name="T66" fmla="*/ 247 w 739"/>
              <a:gd name="T67" fmla="*/ 387 h 891"/>
              <a:gd name="T68" fmla="*/ 262 w 739"/>
              <a:gd name="T69" fmla="*/ 343 h 891"/>
              <a:gd name="T70" fmla="*/ 262 w 739"/>
              <a:gd name="T71" fmla="*/ 414 h 891"/>
              <a:gd name="T72" fmla="*/ 191 w 739"/>
              <a:gd name="T73" fmla="*/ 414 h 891"/>
              <a:gd name="T74" fmla="*/ 206 w 739"/>
              <a:gd name="T75" fmla="*/ 333 h 891"/>
              <a:gd name="T76" fmla="*/ 243 w 739"/>
              <a:gd name="T77" fmla="*/ 175 h 891"/>
              <a:gd name="T78" fmla="*/ 99 w 739"/>
              <a:gd name="T79" fmla="*/ 0 h 891"/>
              <a:gd name="T80" fmla="*/ 65 w 739"/>
              <a:gd name="T81" fmla="*/ 348 h 891"/>
              <a:gd name="T82" fmla="*/ 110 w 739"/>
              <a:gd name="T83" fmla="*/ 346 h 891"/>
              <a:gd name="T84" fmla="*/ 54 w 739"/>
              <a:gd name="T85" fmla="*/ 169 h 891"/>
              <a:gd name="T86" fmla="*/ 100 w 739"/>
              <a:gd name="T87" fmla="*/ 50 h 891"/>
              <a:gd name="T88" fmla="*/ 173 w 739"/>
              <a:gd name="T89" fmla="*/ 122 h 891"/>
              <a:gd name="T90" fmla="*/ 208 w 739"/>
              <a:gd name="T91" fmla="*/ 268 h 891"/>
              <a:gd name="T92" fmla="*/ 96 w 739"/>
              <a:gd name="T93" fmla="*/ 521 h 891"/>
              <a:gd name="T94" fmla="*/ 739 w 739"/>
              <a:gd name="T95" fmla="*/ 619 h 891"/>
              <a:gd name="T96" fmla="*/ 256 w 739"/>
              <a:gd name="T97" fmla="*/ 262 h 89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9" h="891">
                <a:moveTo>
                  <a:pt x="420" y="525"/>
                </a:moveTo>
                <a:lnTo>
                  <a:pt x="387" y="543"/>
                </a:lnTo>
                <a:lnTo>
                  <a:pt x="402" y="558"/>
                </a:lnTo>
                <a:lnTo>
                  <a:pt x="420" y="525"/>
                </a:lnTo>
                <a:close/>
                <a:moveTo>
                  <a:pt x="375" y="483"/>
                </a:moveTo>
                <a:lnTo>
                  <a:pt x="353" y="464"/>
                </a:lnTo>
                <a:cubicBezTo>
                  <a:pt x="356" y="461"/>
                  <a:pt x="357" y="457"/>
                  <a:pt x="357" y="454"/>
                </a:cubicBezTo>
                <a:cubicBezTo>
                  <a:pt x="356" y="451"/>
                  <a:pt x="355" y="448"/>
                  <a:pt x="352" y="445"/>
                </a:cubicBezTo>
                <a:cubicBezTo>
                  <a:pt x="349" y="442"/>
                  <a:pt x="347" y="441"/>
                  <a:pt x="344" y="441"/>
                </a:cubicBezTo>
                <a:cubicBezTo>
                  <a:pt x="342" y="441"/>
                  <a:pt x="340" y="441"/>
                  <a:pt x="339" y="443"/>
                </a:cubicBezTo>
                <a:cubicBezTo>
                  <a:pt x="338" y="444"/>
                  <a:pt x="337" y="445"/>
                  <a:pt x="337" y="447"/>
                </a:cubicBezTo>
                <a:cubicBezTo>
                  <a:pt x="337" y="449"/>
                  <a:pt x="339" y="452"/>
                  <a:pt x="342" y="457"/>
                </a:cubicBezTo>
                <a:cubicBezTo>
                  <a:pt x="349" y="468"/>
                  <a:pt x="354" y="477"/>
                  <a:pt x="356" y="483"/>
                </a:cubicBezTo>
                <a:cubicBezTo>
                  <a:pt x="358" y="489"/>
                  <a:pt x="358" y="495"/>
                  <a:pt x="357" y="500"/>
                </a:cubicBezTo>
                <a:cubicBezTo>
                  <a:pt x="356" y="505"/>
                  <a:pt x="353" y="509"/>
                  <a:pt x="350" y="513"/>
                </a:cubicBezTo>
                <a:cubicBezTo>
                  <a:pt x="345" y="517"/>
                  <a:pt x="340" y="520"/>
                  <a:pt x="334" y="521"/>
                </a:cubicBezTo>
                <a:cubicBezTo>
                  <a:pt x="327" y="523"/>
                  <a:pt x="321" y="522"/>
                  <a:pt x="315" y="520"/>
                </a:cubicBezTo>
                <a:cubicBezTo>
                  <a:pt x="308" y="517"/>
                  <a:pt x="302" y="513"/>
                  <a:pt x="295" y="506"/>
                </a:cubicBezTo>
                <a:cubicBezTo>
                  <a:pt x="283" y="494"/>
                  <a:pt x="277" y="484"/>
                  <a:pt x="277" y="475"/>
                </a:cubicBezTo>
                <a:cubicBezTo>
                  <a:pt x="277" y="465"/>
                  <a:pt x="281" y="457"/>
                  <a:pt x="287" y="450"/>
                </a:cubicBezTo>
                <a:lnTo>
                  <a:pt x="309" y="469"/>
                </a:lnTo>
                <a:cubicBezTo>
                  <a:pt x="306" y="472"/>
                  <a:pt x="304" y="476"/>
                  <a:pt x="304" y="479"/>
                </a:cubicBezTo>
                <a:cubicBezTo>
                  <a:pt x="303" y="484"/>
                  <a:pt x="305" y="489"/>
                  <a:pt x="309" y="493"/>
                </a:cubicBezTo>
                <a:cubicBezTo>
                  <a:pt x="312" y="496"/>
                  <a:pt x="315" y="497"/>
                  <a:pt x="318" y="498"/>
                </a:cubicBezTo>
                <a:cubicBezTo>
                  <a:pt x="321" y="498"/>
                  <a:pt x="324" y="497"/>
                  <a:pt x="326" y="495"/>
                </a:cubicBezTo>
                <a:cubicBezTo>
                  <a:pt x="328" y="493"/>
                  <a:pt x="328" y="491"/>
                  <a:pt x="328" y="488"/>
                </a:cubicBezTo>
                <a:cubicBezTo>
                  <a:pt x="328" y="485"/>
                  <a:pt x="326" y="480"/>
                  <a:pt x="321" y="473"/>
                </a:cubicBezTo>
                <a:cubicBezTo>
                  <a:pt x="314" y="461"/>
                  <a:pt x="310" y="452"/>
                  <a:pt x="310" y="444"/>
                </a:cubicBezTo>
                <a:cubicBezTo>
                  <a:pt x="309" y="437"/>
                  <a:pt x="311" y="430"/>
                  <a:pt x="317" y="425"/>
                </a:cubicBezTo>
                <a:cubicBezTo>
                  <a:pt x="320" y="421"/>
                  <a:pt x="325" y="419"/>
                  <a:pt x="330" y="418"/>
                </a:cubicBezTo>
                <a:cubicBezTo>
                  <a:pt x="335" y="417"/>
                  <a:pt x="341" y="417"/>
                  <a:pt x="347" y="420"/>
                </a:cubicBezTo>
                <a:cubicBezTo>
                  <a:pt x="353" y="422"/>
                  <a:pt x="359" y="427"/>
                  <a:pt x="367" y="434"/>
                </a:cubicBezTo>
                <a:cubicBezTo>
                  <a:pt x="376" y="443"/>
                  <a:pt x="381" y="451"/>
                  <a:pt x="382" y="459"/>
                </a:cubicBezTo>
                <a:cubicBezTo>
                  <a:pt x="383" y="467"/>
                  <a:pt x="381" y="475"/>
                  <a:pt x="375" y="483"/>
                </a:cubicBezTo>
                <a:close/>
                <a:moveTo>
                  <a:pt x="450" y="519"/>
                </a:moveTo>
                <a:lnTo>
                  <a:pt x="406" y="615"/>
                </a:lnTo>
                <a:lnTo>
                  <a:pt x="384" y="592"/>
                </a:lnTo>
                <a:lnTo>
                  <a:pt x="392" y="577"/>
                </a:lnTo>
                <a:lnTo>
                  <a:pt x="368" y="553"/>
                </a:lnTo>
                <a:lnTo>
                  <a:pt x="353" y="561"/>
                </a:lnTo>
                <a:lnTo>
                  <a:pt x="331" y="539"/>
                </a:lnTo>
                <a:lnTo>
                  <a:pt x="426" y="496"/>
                </a:lnTo>
                <a:lnTo>
                  <a:pt x="450" y="519"/>
                </a:lnTo>
                <a:close/>
                <a:moveTo>
                  <a:pt x="504" y="574"/>
                </a:moveTo>
                <a:lnTo>
                  <a:pt x="452" y="626"/>
                </a:lnTo>
                <a:lnTo>
                  <a:pt x="485" y="660"/>
                </a:lnTo>
                <a:lnTo>
                  <a:pt x="468" y="677"/>
                </a:lnTo>
                <a:lnTo>
                  <a:pt x="413" y="622"/>
                </a:lnTo>
                <a:lnTo>
                  <a:pt x="483" y="552"/>
                </a:lnTo>
                <a:lnTo>
                  <a:pt x="504" y="574"/>
                </a:lnTo>
                <a:close/>
                <a:moveTo>
                  <a:pt x="605" y="674"/>
                </a:moveTo>
                <a:lnTo>
                  <a:pt x="590" y="689"/>
                </a:lnTo>
                <a:lnTo>
                  <a:pt x="554" y="653"/>
                </a:lnTo>
                <a:lnTo>
                  <a:pt x="543" y="664"/>
                </a:lnTo>
                <a:lnTo>
                  <a:pt x="576" y="698"/>
                </a:lnTo>
                <a:lnTo>
                  <a:pt x="562" y="712"/>
                </a:lnTo>
                <a:lnTo>
                  <a:pt x="529" y="678"/>
                </a:lnTo>
                <a:lnTo>
                  <a:pt x="515" y="692"/>
                </a:lnTo>
                <a:lnTo>
                  <a:pt x="552" y="729"/>
                </a:lnTo>
                <a:lnTo>
                  <a:pt x="536" y="745"/>
                </a:lnTo>
                <a:lnTo>
                  <a:pt x="478" y="686"/>
                </a:lnTo>
                <a:lnTo>
                  <a:pt x="547" y="617"/>
                </a:lnTo>
                <a:lnTo>
                  <a:pt x="605" y="674"/>
                </a:lnTo>
                <a:close/>
                <a:moveTo>
                  <a:pt x="206" y="333"/>
                </a:moveTo>
                <a:cubicBezTo>
                  <a:pt x="204" y="347"/>
                  <a:pt x="202" y="361"/>
                  <a:pt x="199" y="375"/>
                </a:cubicBezTo>
                <a:cubicBezTo>
                  <a:pt x="198" y="383"/>
                  <a:pt x="199" y="390"/>
                  <a:pt x="204" y="396"/>
                </a:cubicBezTo>
                <a:cubicBezTo>
                  <a:pt x="209" y="402"/>
                  <a:pt x="217" y="406"/>
                  <a:pt x="225" y="406"/>
                </a:cubicBezTo>
                <a:cubicBezTo>
                  <a:pt x="236" y="406"/>
                  <a:pt x="245" y="399"/>
                  <a:pt x="247" y="387"/>
                </a:cubicBezTo>
                <a:cubicBezTo>
                  <a:pt x="251" y="371"/>
                  <a:pt x="253" y="354"/>
                  <a:pt x="255" y="337"/>
                </a:cubicBezTo>
                <a:cubicBezTo>
                  <a:pt x="257" y="339"/>
                  <a:pt x="260" y="341"/>
                  <a:pt x="262" y="343"/>
                </a:cubicBezTo>
                <a:cubicBezTo>
                  <a:pt x="271" y="353"/>
                  <a:pt x="277" y="365"/>
                  <a:pt x="277" y="379"/>
                </a:cubicBezTo>
                <a:cubicBezTo>
                  <a:pt x="277" y="392"/>
                  <a:pt x="271" y="405"/>
                  <a:pt x="262" y="414"/>
                </a:cubicBezTo>
                <a:cubicBezTo>
                  <a:pt x="252" y="424"/>
                  <a:pt x="240" y="429"/>
                  <a:pt x="226" y="429"/>
                </a:cubicBezTo>
                <a:cubicBezTo>
                  <a:pt x="213" y="429"/>
                  <a:pt x="200" y="424"/>
                  <a:pt x="191" y="414"/>
                </a:cubicBezTo>
                <a:cubicBezTo>
                  <a:pt x="171" y="395"/>
                  <a:pt x="171" y="363"/>
                  <a:pt x="191" y="343"/>
                </a:cubicBezTo>
                <a:cubicBezTo>
                  <a:pt x="195" y="339"/>
                  <a:pt x="200" y="335"/>
                  <a:pt x="206" y="333"/>
                </a:cubicBezTo>
                <a:close/>
                <a:moveTo>
                  <a:pt x="256" y="262"/>
                </a:moveTo>
                <a:cubicBezTo>
                  <a:pt x="255" y="233"/>
                  <a:pt x="250" y="204"/>
                  <a:pt x="243" y="175"/>
                </a:cubicBezTo>
                <a:cubicBezTo>
                  <a:pt x="219" y="74"/>
                  <a:pt x="179" y="18"/>
                  <a:pt x="122" y="3"/>
                </a:cubicBezTo>
                <a:cubicBezTo>
                  <a:pt x="114" y="1"/>
                  <a:pt x="106" y="0"/>
                  <a:pt x="99" y="0"/>
                </a:cubicBezTo>
                <a:cubicBezTo>
                  <a:pt x="38" y="0"/>
                  <a:pt x="7" y="71"/>
                  <a:pt x="4" y="137"/>
                </a:cubicBezTo>
                <a:cubicBezTo>
                  <a:pt x="0" y="210"/>
                  <a:pt x="22" y="285"/>
                  <a:pt x="65" y="348"/>
                </a:cubicBezTo>
                <a:cubicBezTo>
                  <a:pt x="70" y="355"/>
                  <a:pt x="77" y="359"/>
                  <a:pt x="86" y="359"/>
                </a:cubicBezTo>
                <a:cubicBezTo>
                  <a:pt x="96" y="359"/>
                  <a:pt x="105" y="354"/>
                  <a:pt x="110" y="346"/>
                </a:cubicBezTo>
                <a:cubicBezTo>
                  <a:pt x="114" y="338"/>
                  <a:pt x="113" y="330"/>
                  <a:pt x="108" y="323"/>
                </a:cubicBezTo>
                <a:cubicBezTo>
                  <a:pt x="76" y="276"/>
                  <a:pt x="58" y="224"/>
                  <a:pt x="54" y="169"/>
                </a:cubicBezTo>
                <a:cubicBezTo>
                  <a:pt x="52" y="142"/>
                  <a:pt x="54" y="85"/>
                  <a:pt x="76" y="61"/>
                </a:cubicBezTo>
                <a:cubicBezTo>
                  <a:pt x="83" y="53"/>
                  <a:pt x="91" y="50"/>
                  <a:pt x="100" y="50"/>
                </a:cubicBezTo>
                <a:cubicBezTo>
                  <a:pt x="106" y="50"/>
                  <a:pt x="113" y="51"/>
                  <a:pt x="120" y="54"/>
                </a:cubicBezTo>
                <a:cubicBezTo>
                  <a:pt x="146" y="65"/>
                  <a:pt x="160" y="92"/>
                  <a:pt x="173" y="122"/>
                </a:cubicBezTo>
                <a:cubicBezTo>
                  <a:pt x="184" y="146"/>
                  <a:pt x="193" y="173"/>
                  <a:pt x="200" y="206"/>
                </a:cubicBezTo>
                <a:cubicBezTo>
                  <a:pt x="204" y="226"/>
                  <a:pt x="207" y="247"/>
                  <a:pt x="208" y="268"/>
                </a:cubicBezTo>
                <a:lnTo>
                  <a:pt x="125" y="278"/>
                </a:lnTo>
                <a:lnTo>
                  <a:pt x="96" y="521"/>
                </a:lnTo>
                <a:lnTo>
                  <a:pt x="467" y="891"/>
                </a:lnTo>
                <a:lnTo>
                  <a:pt x="739" y="619"/>
                </a:lnTo>
                <a:lnTo>
                  <a:pt x="369" y="249"/>
                </a:lnTo>
                <a:lnTo>
                  <a:pt x="256" y="26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3" name="Freeform 102"/>
          <p:cNvSpPr>
            <a:spLocks noEditPoints="1"/>
          </p:cNvSpPr>
          <p:nvPr/>
        </p:nvSpPr>
        <p:spPr bwMode="auto">
          <a:xfrm>
            <a:off x="7485382" y="2854962"/>
            <a:ext cx="373381" cy="386080"/>
          </a:xfrm>
          <a:custGeom>
            <a:avLst/>
            <a:gdLst>
              <a:gd name="T0" fmla="*/ 535 w 770"/>
              <a:gd name="T1" fmla="*/ 80 h 797"/>
              <a:gd name="T2" fmla="*/ 488 w 770"/>
              <a:gd name="T3" fmla="*/ 80 h 797"/>
              <a:gd name="T4" fmla="*/ 477 w 770"/>
              <a:gd name="T5" fmla="*/ 92 h 797"/>
              <a:gd name="T6" fmla="*/ 421 w 770"/>
              <a:gd name="T7" fmla="*/ 115 h 797"/>
              <a:gd name="T8" fmla="*/ 166 w 770"/>
              <a:gd name="T9" fmla="*/ 115 h 797"/>
              <a:gd name="T10" fmla="*/ 122 w 770"/>
              <a:gd name="T11" fmla="*/ 146 h 797"/>
              <a:gd name="T12" fmla="*/ 15 w 770"/>
              <a:gd name="T13" fmla="*/ 445 h 797"/>
              <a:gd name="T14" fmla="*/ 65 w 770"/>
              <a:gd name="T15" fmla="*/ 516 h 797"/>
              <a:gd name="T16" fmla="*/ 277 w 770"/>
              <a:gd name="T17" fmla="*/ 516 h 797"/>
              <a:gd name="T18" fmla="*/ 272 w 770"/>
              <a:gd name="T19" fmla="*/ 585 h 797"/>
              <a:gd name="T20" fmla="*/ 230 w 770"/>
              <a:gd name="T21" fmla="*/ 696 h 797"/>
              <a:gd name="T22" fmla="*/ 254 w 770"/>
              <a:gd name="T23" fmla="*/ 756 h 797"/>
              <a:gd name="T24" fmla="*/ 331 w 770"/>
              <a:gd name="T25" fmla="*/ 750 h 797"/>
              <a:gd name="T26" fmla="*/ 390 w 770"/>
              <a:gd name="T27" fmla="*/ 608 h 797"/>
              <a:gd name="T28" fmla="*/ 530 w 770"/>
              <a:gd name="T29" fmla="*/ 448 h 797"/>
              <a:gd name="T30" fmla="*/ 553 w 770"/>
              <a:gd name="T31" fmla="*/ 424 h 797"/>
              <a:gd name="T32" fmla="*/ 692 w 770"/>
              <a:gd name="T33" fmla="*/ 284 h 797"/>
              <a:gd name="T34" fmla="*/ 692 w 770"/>
              <a:gd name="T35" fmla="*/ 238 h 797"/>
              <a:gd name="T36" fmla="*/ 535 w 770"/>
              <a:gd name="T37" fmla="*/ 80 h 797"/>
              <a:gd name="T38" fmla="*/ 727 w 770"/>
              <a:gd name="T39" fmla="*/ 230 h 797"/>
              <a:gd name="T40" fmla="*/ 540 w 770"/>
              <a:gd name="T41" fmla="*/ 43 h 797"/>
              <a:gd name="T42" fmla="*/ 582 w 770"/>
              <a:gd name="T43" fmla="*/ 0 h 797"/>
              <a:gd name="T44" fmla="*/ 770 w 770"/>
              <a:gd name="T45" fmla="*/ 187 h 797"/>
              <a:gd name="T46" fmla="*/ 727 w 770"/>
              <a:gd name="T47" fmla="*/ 230 h 7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70" h="797">
                <a:moveTo>
                  <a:pt x="535" y="80"/>
                </a:moveTo>
                <a:cubicBezTo>
                  <a:pt x="522" y="67"/>
                  <a:pt x="501" y="67"/>
                  <a:pt x="488" y="80"/>
                </a:cubicBezTo>
                <a:lnTo>
                  <a:pt x="477" y="92"/>
                </a:lnTo>
                <a:cubicBezTo>
                  <a:pt x="464" y="104"/>
                  <a:pt x="439" y="115"/>
                  <a:pt x="421" y="115"/>
                </a:cubicBezTo>
                <a:lnTo>
                  <a:pt x="166" y="115"/>
                </a:lnTo>
                <a:cubicBezTo>
                  <a:pt x="148" y="115"/>
                  <a:pt x="128" y="129"/>
                  <a:pt x="122" y="146"/>
                </a:cubicBezTo>
                <a:lnTo>
                  <a:pt x="15" y="445"/>
                </a:lnTo>
                <a:cubicBezTo>
                  <a:pt x="0" y="484"/>
                  <a:pt x="23" y="516"/>
                  <a:pt x="65" y="516"/>
                </a:cubicBezTo>
                <a:lnTo>
                  <a:pt x="277" y="516"/>
                </a:lnTo>
                <a:cubicBezTo>
                  <a:pt x="286" y="547"/>
                  <a:pt x="281" y="572"/>
                  <a:pt x="272" y="585"/>
                </a:cubicBezTo>
                <a:cubicBezTo>
                  <a:pt x="259" y="605"/>
                  <a:pt x="223" y="641"/>
                  <a:pt x="230" y="696"/>
                </a:cubicBezTo>
                <a:cubicBezTo>
                  <a:pt x="232" y="714"/>
                  <a:pt x="243" y="741"/>
                  <a:pt x="254" y="756"/>
                </a:cubicBezTo>
                <a:cubicBezTo>
                  <a:pt x="285" y="797"/>
                  <a:pt x="331" y="787"/>
                  <a:pt x="331" y="750"/>
                </a:cubicBezTo>
                <a:cubicBezTo>
                  <a:pt x="331" y="707"/>
                  <a:pt x="308" y="663"/>
                  <a:pt x="390" y="608"/>
                </a:cubicBezTo>
                <a:cubicBezTo>
                  <a:pt x="473" y="554"/>
                  <a:pt x="530" y="448"/>
                  <a:pt x="530" y="448"/>
                </a:cubicBezTo>
                <a:cubicBezTo>
                  <a:pt x="530" y="447"/>
                  <a:pt x="540" y="437"/>
                  <a:pt x="553" y="424"/>
                </a:cubicBezTo>
                <a:lnTo>
                  <a:pt x="692" y="284"/>
                </a:lnTo>
                <a:cubicBezTo>
                  <a:pt x="705" y="271"/>
                  <a:pt x="705" y="251"/>
                  <a:pt x="692" y="238"/>
                </a:cubicBezTo>
                <a:lnTo>
                  <a:pt x="535" y="80"/>
                </a:lnTo>
                <a:close/>
                <a:moveTo>
                  <a:pt x="727" y="230"/>
                </a:moveTo>
                <a:lnTo>
                  <a:pt x="540" y="43"/>
                </a:lnTo>
                <a:lnTo>
                  <a:pt x="582" y="0"/>
                </a:lnTo>
                <a:lnTo>
                  <a:pt x="770" y="187"/>
                </a:lnTo>
                <a:lnTo>
                  <a:pt x="727" y="23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4" name="Freeform 103"/>
          <p:cNvSpPr>
            <a:spLocks noEditPoints="1"/>
          </p:cNvSpPr>
          <p:nvPr/>
        </p:nvSpPr>
        <p:spPr bwMode="auto">
          <a:xfrm>
            <a:off x="10058404" y="5179063"/>
            <a:ext cx="347979" cy="347979"/>
          </a:xfrm>
          <a:custGeom>
            <a:avLst/>
            <a:gdLst>
              <a:gd name="T0" fmla="*/ 359 w 717"/>
              <a:gd name="T1" fmla="*/ 130 h 717"/>
              <a:gd name="T2" fmla="*/ 587 w 717"/>
              <a:gd name="T3" fmla="*/ 358 h 717"/>
              <a:gd name="T4" fmla="*/ 359 w 717"/>
              <a:gd name="T5" fmla="*/ 587 h 717"/>
              <a:gd name="T6" fmla="*/ 130 w 717"/>
              <a:gd name="T7" fmla="*/ 358 h 717"/>
              <a:gd name="T8" fmla="*/ 359 w 717"/>
              <a:gd name="T9" fmla="*/ 130 h 717"/>
              <a:gd name="T10" fmla="*/ 221 w 717"/>
              <a:gd name="T11" fmla="*/ 130 h 717"/>
              <a:gd name="T12" fmla="*/ 105 w 717"/>
              <a:gd name="T13" fmla="*/ 105 h 717"/>
              <a:gd name="T14" fmla="*/ 131 w 717"/>
              <a:gd name="T15" fmla="*/ 221 h 717"/>
              <a:gd name="T16" fmla="*/ 221 w 717"/>
              <a:gd name="T17" fmla="*/ 130 h 717"/>
              <a:gd name="T18" fmla="*/ 131 w 717"/>
              <a:gd name="T19" fmla="*/ 496 h 717"/>
              <a:gd name="T20" fmla="*/ 105 w 717"/>
              <a:gd name="T21" fmla="*/ 612 h 717"/>
              <a:gd name="T22" fmla="*/ 221 w 717"/>
              <a:gd name="T23" fmla="*/ 586 h 717"/>
              <a:gd name="T24" fmla="*/ 131 w 717"/>
              <a:gd name="T25" fmla="*/ 496 h 717"/>
              <a:gd name="T26" fmla="*/ 612 w 717"/>
              <a:gd name="T27" fmla="*/ 612 h 717"/>
              <a:gd name="T28" fmla="*/ 586 w 717"/>
              <a:gd name="T29" fmla="*/ 496 h 717"/>
              <a:gd name="T30" fmla="*/ 496 w 717"/>
              <a:gd name="T31" fmla="*/ 586 h 717"/>
              <a:gd name="T32" fmla="*/ 612 w 717"/>
              <a:gd name="T33" fmla="*/ 612 h 717"/>
              <a:gd name="T34" fmla="*/ 612 w 717"/>
              <a:gd name="T35" fmla="*/ 105 h 717"/>
              <a:gd name="T36" fmla="*/ 496 w 717"/>
              <a:gd name="T37" fmla="*/ 130 h 717"/>
              <a:gd name="T38" fmla="*/ 586 w 717"/>
              <a:gd name="T39" fmla="*/ 221 h 717"/>
              <a:gd name="T40" fmla="*/ 612 w 717"/>
              <a:gd name="T41" fmla="*/ 105 h 717"/>
              <a:gd name="T42" fmla="*/ 100 w 717"/>
              <a:gd name="T43" fmla="*/ 294 h 717"/>
              <a:gd name="T44" fmla="*/ 0 w 717"/>
              <a:gd name="T45" fmla="*/ 358 h 717"/>
              <a:gd name="T46" fmla="*/ 100 w 717"/>
              <a:gd name="T47" fmla="*/ 423 h 717"/>
              <a:gd name="T48" fmla="*/ 100 w 717"/>
              <a:gd name="T49" fmla="*/ 294 h 717"/>
              <a:gd name="T50" fmla="*/ 359 w 717"/>
              <a:gd name="T51" fmla="*/ 717 h 717"/>
              <a:gd name="T52" fmla="*/ 423 w 717"/>
              <a:gd name="T53" fmla="*/ 617 h 717"/>
              <a:gd name="T54" fmla="*/ 294 w 717"/>
              <a:gd name="T55" fmla="*/ 617 h 717"/>
              <a:gd name="T56" fmla="*/ 359 w 717"/>
              <a:gd name="T57" fmla="*/ 717 h 717"/>
              <a:gd name="T58" fmla="*/ 617 w 717"/>
              <a:gd name="T59" fmla="*/ 294 h 717"/>
              <a:gd name="T60" fmla="*/ 617 w 717"/>
              <a:gd name="T61" fmla="*/ 423 h 717"/>
              <a:gd name="T62" fmla="*/ 717 w 717"/>
              <a:gd name="T63" fmla="*/ 358 h 717"/>
              <a:gd name="T64" fmla="*/ 617 w 717"/>
              <a:gd name="T65" fmla="*/ 294 h 717"/>
              <a:gd name="T66" fmla="*/ 359 w 717"/>
              <a:gd name="T67" fmla="*/ 0 h 717"/>
              <a:gd name="T68" fmla="*/ 294 w 717"/>
              <a:gd name="T69" fmla="*/ 100 h 717"/>
              <a:gd name="T70" fmla="*/ 423 w 717"/>
              <a:gd name="T71" fmla="*/ 100 h 717"/>
              <a:gd name="T72" fmla="*/ 359 w 717"/>
              <a:gd name="T73" fmla="*/ 0 h 7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17" h="717">
                <a:moveTo>
                  <a:pt x="359" y="130"/>
                </a:moveTo>
                <a:cubicBezTo>
                  <a:pt x="485" y="130"/>
                  <a:pt x="587" y="232"/>
                  <a:pt x="587" y="358"/>
                </a:cubicBezTo>
                <a:cubicBezTo>
                  <a:pt x="587" y="485"/>
                  <a:pt x="485" y="587"/>
                  <a:pt x="359" y="587"/>
                </a:cubicBezTo>
                <a:cubicBezTo>
                  <a:pt x="232" y="587"/>
                  <a:pt x="130" y="485"/>
                  <a:pt x="130" y="358"/>
                </a:cubicBezTo>
                <a:cubicBezTo>
                  <a:pt x="130" y="232"/>
                  <a:pt x="232" y="130"/>
                  <a:pt x="359" y="130"/>
                </a:cubicBezTo>
                <a:close/>
                <a:moveTo>
                  <a:pt x="221" y="130"/>
                </a:moveTo>
                <a:lnTo>
                  <a:pt x="105" y="105"/>
                </a:lnTo>
                <a:lnTo>
                  <a:pt x="131" y="221"/>
                </a:lnTo>
                <a:lnTo>
                  <a:pt x="221" y="130"/>
                </a:lnTo>
                <a:close/>
                <a:moveTo>
                  <a:pt x="131" y="496"/>
                </a:moveTo>
                <a:lnTo>
                  <a:pt x="105" y="612"/>
                </a:lnTo>
                <a:lnTo>
                  <a:pt x="221" y="586"/>
                </a:lnTo>
                <a:lnTo>
                  <a:pt x="131" y="496"/>
                </a:lnTo>
                <a:close/>
                <a:moveTo>
                  <a:pt x="612" y="612"/>
                </a:moveTo>
                <a:lnTo>
                  <a:pt x="586" y="496"/>
                </a:lnTo>
                <a:lnTo>
                  <a:pt x="496" y="586"/>
                </a:lnTo>
                <a:lnTo>
                  <a:pt x="612" y="612"/>
                </a:lnTo>
                <a:close/>
                <a:moveTo>
                  <a:pt x="612" y="105"/>
                </a:moveTo>
                <a:lnTo>
                  <a:pt x="496" y="130"/>
                </a:lnTo>
                <a:lnTo>
                  <a:pt x="586" y="221"/>
                </a:lnTo>
                <a:lnTo>
                  <a:pt x="612" y="105"/>
                </a:lnTo>
                <a:close/>
                <a:moveTo>
                  <a:pt x="100" y="294"/>
                </a:moveTo>
                <a:lnTo>
                  <a:pt x="0" y="358"/>
                </a:lnTo>
                <a:lnTo>
                  <a:pt x="100" y="423"/>
                </a:lnTo>
                <a:lnTo>
                  <a:pt x="100" y="294"/>
                </a:lnTo>
                <a:close/>
                <a:moveTo>
                  <a:pt x="359" y="717"/>
                </a:moveTo>
                <a:lnTo>
                  <a:pt x="423" y="617"/>
                </a:lnTo>
                <a:lnTo>
                  <a:pt x="294" y="617"/>
                </a:lnTo>
                <a:lnTo>
                  <a:pt x="359" y="717"/>
                </a:lnTo>
                <a:close/>
                <a:moveTo>
                  <a:pt x="617" y="294"/>
                </a:moveTo>
                <a:lnTo>
                  <a:pt x="617" y="423"/>
                </a:lnTo>
                <a:lnTo>
                  <a:pt x="717" y="358"/>
                </a:lnTo>
                <a:lnTo>
                  <a:pt x="617" y="294"/>
                </a:lnTo>
                <a:close/>
                <a:moveTo>
                  <a:pt x="359" y="0"/>
                </a:moveTo>
                <a:lnTo>
                  <a:pt x="294" y="100"/>
                </a:lnTo>
                <a:lnTo>
                  <a:pt x="423" y="100"/>
                </a:lnTo>
                <a:lnTo>
                  <a:pt x="35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5" name="Freeform 104"/>
          <p:cNvSpPr>
            <a:spLocks noEditPoints="1"/>
          </p:cNvSpPr>
          <p:nvPr/>
        </p:nvSpPr>
        <p:spPr bwMode="auto">
          <a:xfrm>
            <a:off x="14503401" y="2870204"/>
            <a:ext cx="292101" cy="350520"/>
          </a:xfrm>
          <a:custGeom>
            <a:avLst/>
            <a:gdLst>
              <a:gd name="T0" fmla="*/ 347 w 607"/>
              <a:gd name="T1" fmla="*/ 454 h 723"/>
              <a:gd name="T2" fmla="*/ 294 w 607"/>
              <a:gd name="T3" fmla="*/ 454 h 723"/>
              <a:gd name="T4" fmla="*/ 324 w 607"/>
              <a:gd name="T5" fmla="*/ 393 h 723"/>
              <a:gd name="T6" fmla="*/ 251 w 607"/>
              <a:gd name="T7" fmla="*/ 393 h 723"/>
              <a:gd name="T8" fmla="*/ 243 w 607"/>
              <a:gd name="T9" fmla="*/ 393 h 723"/>
              <a:gd name="T10" fmla="*/ 210 w 607"/>
              <a:gd name="T11" fmla="*/ 393 h 723"/>
              <a:gd name="T12" fmla="*/ 142 w 607"/>
              <a:gd name="T13" fmla="*/ 532 h 723"/>
              <a:gd name="T14" fmla="*/ 203 w 607"/>
              <a:gd name="T15" fmla="*/ 532 h 723"/>
              <a:gd name="T16" fmla="*/ 127 w 607"/>
              <a:gd name="T17" fmla="*/ 723 h 723"/>
              <a:gd name="T18" fmla="*/ 347 w 607"/>
              <a:gd name="T19" fmla="*/ 454 h 723"/>
              <a:gd name="T20" fmla="*/ 0 w 607"/>
              <a:gd name="T21" fmla="*/ 308 h 723"/>
              <a:gd name="T22" fmla="*/ 66 w 607"/>
              <a:gd name="T23" fmla="*/ 374 h 723"/>
              <a:gd name="T24" fmla="*/ 220 w 607"/>
              <a:gd name="T25" fmla="*/ 374 h 723"/>
              <a:gd name="T26" fmla="*/ 243 w 607"/>
              <a:gd name="T27" fmla="*/ 374 h 723"/>
              <a:gd name="T28" fmla="*/ 251 w 607"/>
              <a:gd name="T29" fmla="*/ 374 h 723"/>
              <a:gd name="T30" fmla="*/ 333 w 607"/>
              <a:gd name="T31" fmla="*/ 374 h 723"/>
              <a:gd name="T32" fmla="*/ 499 w 607"/>
              <a:gd name="T33" fmla="*/ 374 h 723"/>
              <a:gd name="T34" fmla="*/ 607 w 607"/>
              <a:gd name="T35" fmla="*/ 266 h 723"/>
              <a:gd name="T36" fmla="*/ 499 w 607"/>
              <a:gd name="T37" fmla="*/ 158 h 723"/>
              <a:gd name="T38" fmla="*/ 430 w 607"/>
              <a:gd name="T39" fmla="*/ 183 h 723"/>
              <a:gd name="T40" fmla="*/ 243 w 607"/>
              <a:gd name="T41" fmla="*/ 0 h 723"/>
              <a:gd name="T42" fmla="*/ 56 w 607"/>
              <a:gd name="T43" fmla="*/ 187 h 723"/>
              <a:gd name="T44" fmla="*/ 64 w 607"/>
              <a:gd name="T45" fmla="*/ 242 h 723"/>
              <a:gd name="T46" fmla="*/ 0 w 607"/>
              <a:gd name="T47" fmla="*/ 308 h 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07" h="723">
                <a:moveTo>
                  <a:pt x="347" y="454"/>
                </a:moveTo>
                <a:lnTo>
                  <a:pt x="294" y="454"/>
                </a:lnTo>
                <a:lnTo>
                  <a:pt x="324" y="393"/>
                </a:lnTo>
                <a:lnTo>
                  <a:pt x="251" y="393"/>
                </a:lnTo>
                <a:lnTo>
                  <a:pt x="243" y="393"/>
                </a:lnTo>
                <a:lnTo>
                  <a:pt x="210" y="393"/>
                </a:lnTo>
                <a:lnTo>
                  <a:pt x="142" y="532"/>
                </a:lnTo>
                <a:lnTo>
                  <a:pt x="203" y="532"/>
                </a:lnTo>
                <a:lnTo>
                  <a:pt x="127" y="723"/>
                </a:lnTo>
                <a:lnTo>
                  <a:pt x="347" y="454"/>
                </a:lnTo>
                <a:close/>
                <a:moveTo>
                  <a:pt x="0" y="308"/>
                </a:moveTo>
                <a:cubicBezTo>
                  <a:pt x="0" y="344"/>
                  <a:pt x="29" y="374"/>
                  <a:pt x="66" y="374"/>
                </a:cubicBezTo>
                <a:lnTo>
                  <a:pt x="220" y="374"/>
                </a:lnTo>
                <a:lnTo>
                  <a:pt x="243" y="374"/>
                </a:lnTo>
                <a:lnTo>
                  <a:pt x="251" y="374"/>
                </a:lnTo>
                <a:lnTo>
                  <a:pt x="333" y="374"/>
                </a:lnTo>
                <a:lnTo>
                  <a:pt x="499" y="374"/>
                </a:lnTo>
                <a:cubicBezTo>
                  <a:pt x="558" y="374"/>
                  <a:pt x="607" y="325"/>
                  <a:pt x="607" y="266"/>
                </a:cubicBezTo>
                <a:cubicBezTo>
                  <a:pt x="607" y="206"/>
                  <a:pt x="558" y="158"/>
                  <a:pt x="499" y="158"/>
                </a:cubicBezTo>
                <a:cubicBezTo>
                  <a:pt x="472" y="158"/>
                  <a:pt x="448" y="168"/>
                  <a:pt x="430" y="183"/>
                </a:cubicBezTo>
                <a:cubicBezTo>
                  <a:pt x="428" y="82"/>
                  <a:pt x="345" y="0"/>
                  <a:pt x="243" y="0"/>
                </a:cubicBezTo>
                <a:cubicBezTo>
                  <a:pt x="140" y="0"/>
                  <a:pt x="56" y="84"/>
                  <a:pt x="56" y="187"/>
                </a:cubicBezTo>
                <a:cubicBezTo>
                  <a:pt x="56" y="206"/>
                  <a:pt x="59" y="224"/>
                  <a:pt x="64" y="242"/>
                </a:cubicBezTo>
                <a:cubicBezTo>
                  <a:pt x="28" y="243"/>
                  <a:pt x="0" y="272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6" name="Freeform 105"/>
          <p:cNvSpPr>
            <a:spLocks noEditPoints="1"/>
          </p:cNvSpPr>
          <p:nvPr/>
        </p:nvSpPr>
        <p:spPr bwMode="auto">
          <a:xfrm>
            <a:off x="12661903" y="2379981"/>
            <a:ext cx="337819" cy="355602"/>
          </a:xfrm>
          <a:custGeom>
            <a:avLst/>
            <a:gdLst>
              <a:gd name="T0" fmla="*/ 490 w 700"/>
              <a:gd name="T1" fmla="*/ 448 h 734"/>
              <a:gd name="T2" fmla="*/ 565 w 700"/>
              <a:gd name="T3" fmla="*/ 491 h 734"/>
              <a:gd name="T4" fmla="*/ 564 w 700"/>
              <a:gd name="T5" fmla="*/ 243 h 734"/>
              <a:gd name="T6" fmla="*/ 490 w 700"/>
              <a:gd name="T7" fmla="*/ 286 h 734"/>
              <a:gd name="T8" fmla="*/ 432 w 700"/>
              <a:gd name="T9" fmla="*/ 391 h 734"/>
              <a:gd name="T10" fmla="*/ 370 w 700"/>
              <a:gd name="T11" fmla="*/ 403 h 734"/>
              <a:gd name="T12" fmla="*/ 329 w 700"/>
              <a:gd name="T13" fmla="*/ 450 h 734"/>
              <a:gd name="T14" fmla="*/ 264 w 700"/>
              <a:gd name="T15" fmla="*/ 417 h 734"/>
              <a:gd name="T16" fmla="*/ 267 w 700"/>
              <a:gd name="T17" fmla="*/ 343 h 734"/>
              <a:gd name="T18" fmla="*/ 329 w 700"/>
              <a:gd name="T19" fmla="*/ 332 h 734"/>
              <a:gd name="T20" fmla="*/ 370 w 700"/>
              <a:gd name="T21" fmla="*/ 284 h 734"/>
              <a:gd name="T22" fmla="*/ 436 w 700"/>
              <a:gd name="T23" fmla="*/ 317 h 734"/>
              <a:gd name="T24" fmla="*/ 432 w 700"/>
              <a:gd name="T25" fmla="*/ 391 h 734"/>
              <a:gd name="T26" fmla="*/ 314 w 700"/>
              <a:gd name="T27" fmla="*/ 593 h 734"/>
              <a:gd name="T28" fmla="*/ 387 w 700"/>
              <a:gd name="T29" fmla="*/ 508 h 734"/>
              <a:gd name="T30" fmla="*/ 135 w 700"/>
              <a:gd name="T31" fmla="*/ 491 h 734"/>
              <a:gd name="T32" fmla="*/ 209 w 700"/>
              <a:gd name="T33" fmla="*/ 449 h 734"/>
              <a:gd name="T34" fmla="*/ 172 w 700"/>
              <a:gd name="T35" fmla="*/ 223 h 734"/>
              <a:gd name="T36" fmla="*/ 210 w 700"/>
              <a:gd name="T37" fmla="*/ 329 h 734"/>
              <a:gd name="T38" fmla="*/ 172 w 700"/>
              <a:gd name="T39" fmla="*/ 223 h 734"/>
              <a:gd name="T40" fmla="*/ 386 w 700"/>
              <a:gd name="T41" fmla="*/ 141 h 734"/>
              <a:gd name="T42" fmla="*/ 313 w 700"/>
              <a:gd name="T43" fmla="*/ 227 h 734"/>
              <a:gd name="T44" fmla="*/ 600 w 700"/>
              <a:gd name="T45" fmla="*/ 199 h 734"/>
              <a:gd name="T46" fmla="*/ 491 w 700"/>
              <a:gd name="T47" fmla="*/ 195 h 734"/>
              <a:gd name="T48" fmla="*/ 476 w 700"/>
              <a:gd name="T49" fmla="*/ 75 h 734"/>
              <a:gd name="T50" fmla="*/ 407 w 700"/>
              <a:gd name="T51" fmla="*/ 87 h 734"/>
              <a:gd name="T52" fmla="*/ 428 w 700"/>
              <a:gd name="T53" fmla="*/ 9 h 734"/>
              <a:gd name="T54" fmla="*/ 339 w 700"/>
              <a:gd name="T55" fmla="*/ 0 h 734"/>
              <a:gd name="T56" fmla="*/ 271 w 700"/>
              <a:gd name="T57" fmla="*/ 33 h 734"/>
              <a:gd name="T58" fmla="*/ 271 w 700"/>
              <a:gd name="T59" fmla="*/ 87 h 734"/>
              <a:gd name="T60" fmla="*/ 224 w 700"/>
              <a:gd name="T61" fmla="*/ 149 h 734"/>
              <a:gd name="T62" fmla="*/ 147 w 700"/>
              <a:gd name="T63" fmla="*/ 160 h 734"/>
              <a:gd name="T64" fmla="*/ 99 w 700"/>
              <a:gd name="T65" fmla="*/ 132 h 734"/>
              <a:gd name="T66" fmla="*/ 37 w 700"/>
              <a:gd name="T67" fmla="*/ 175 h 734"/>
              <a:gd name="T68" fmla="*/ 0 w 700"/>
              <a:gd name="T69" fmla="*/ 256 h 734"/>
              <a:gd name="T70" fmla="*/ 79 w 700"/>
              <a:gd name="T71" fmla="*/ 277 h 734"/>
              <a:gd name="T72" fmla="*/ 33 w 700"/>
              <a:gd name="T73" fmla="*/ 331 h 734"/>
              <a:gd name="T74" fmla="*/ 129 w 700"/>
              <a:gd name="T75" fmla="*/ 404 h 734"/>
              <a:gd name="T76" fmla="*/ 79 w 700"/>
              <a:gd name="T77" fmla="*/ 500 h 734"/>
              <a:gd name="T78" fmla="*/ 68 w 700"/>
              <a:gd name="T79" fmla="*/ 518 h 734"/>
              <a:gd name="T80" fmla="*/ 79 w 700"/>
              <a:gd name="T81" fmla="*/ 536 h 734"/>
              <a:gd name="T82" fmla="*/ 100 w 700"/>
              <a:gd name="T83" fmla="*/ 536 h 734"/>
              <a:gd name="T84" fmla="*/ 209 w 700"/>
              <a:gd name="T85" fmla="*/ 540 h 734"/>
              <a:gd name="T86" fmla="*/ 224 w 700"/>
              <a:gd name="T87" fmla="*/ 660 h 734"/>
              <a:gd name="T88" fmla="*/ 293 w 700"/>
              <a:gd name="T89" fmla="*/ 647 h 734"/>
              <a:gd name="T90" fmla="*/ 271 w 700"/>
              <a:gd name="T91" fmla="*/ 726 h 734"/>
              <a:gd name="T92" fmla="*/ 361 w 700"/>
              <a:gd name="T93" fmla="*/ 734 h 734"/>
              <a:gd name="T94" fmla="*/ 429 w 700"/>
              <a:gd name="T95" fmla="*/ 702 h 734"/>
              <a:gd name="T96" fmla="*/ 429 w 700"/>
              <a:gd name="T97" fmla="*/ 647 h 734"/>
              <a:gd name="T98" fmla="*/ 476 w 700"/>
              <a:gd name="T99" fmla="*/ 586 h 734"/>
              <a:gd name="T100" fmla="*/ 553 w 700"/>
              <a:gd name="T101" fmla="*/ 575 h 734"/>
              <a:gd name="T102" fmla="*/ 600 w 700"/>
              <a:gd name="T103" fmla="*/ 602 h 734"/>
              <a:gd name="T104" fmla="*/ 663 w 700"/>
              <a:gd name="T105" fmla="*/ 559 h 734"/>
              <a:gd name="T106" fmla="*/ 700 w 700"/>
              <a:gd name="T107" fmla="*/ 478 h 734"/>
              <a:gd name="T108" fmla="*/ 621 w 700"/>
              <a:gd name="T109" fmla="*/ 457 h 734"/>
              <a:gd name="T110" fmla="*/ 666 w 700"/>
              <a:gd name="T111" fmla="*/ 403 h 734"/>
              <a:gd name="T112" fmla="*/ 571 w 700"/>
              <a:gd name="T113" fmla="*/ 330 h 734"/>
              <a:gd name="T114" fmla="*/ 621 w 700"/>
              <a:gd name="T115" fmla="*/ 235 h 734"/>
              <a:gd name="T116" fmla="*/ 631 w 700"/>
              <a:gd name="T117" fmla="*/ 216 h 734"/>
              <a:gd name="T118" fmla="*/ 621 w 700"/>
              <a:gd name="T119" fmla="*/ 198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700" h="734">
                <a:moveTo>
                  <a:pt x="528" y="512"/>
                </a:moveTo>
                <a:lnTo>
                  <a:pt x="453" y="469"/>
                </a:lnTo>
                <a:lnTo>
                  <a:pt x="490" y="448"/>
                </a:lnTo>
                <a:lnTo>
                  <a:pt x="490" y="406"/>
                </a:lnTo>
                <a:lnTo>
                  <a:pt x="564" y="448"/>
                </a:lnTo>
                <a:lnTo>
                  <a:pt x="565" y="491"/>
                </a:lnTo>
                <a:lnTo>
                  <a:pt x="528" y="512"/>
                </a:lnTo>
                <a:close/>
                <a:moveTo>
                  <a:pt x="527" y="222"/>
                </a:moveTo>
                <a:lnTo>
                  <a:pt x="564" y="243"/>
                </a:lnTo>
                <a:lnTo>
                  <a:pt x="564" y="286"/>
                </a:lnTo>
                <a:lnTo>
                  <a:pt x="490" y="328"/>
                </a:lnTo>
                <a:lnTo>
                  <a:pt x="490" y="286"/>
                </a:lnTo>
                <a:lnTo>
                  <a:pt x="453" y="265"/>
                </a:lnTo>
                <a:lnTo>
                  <a:pt x="527" y="222"/>
                </a:lnTo>
                <a:close/>
                <a:moveTo>
                  <a:pt x="432" y="391"/>
                </a:moveTo>
                <a:lnTo>
                  <a:pt x="436" y="417"/>
                </a:lnTo>
                <a:lnTo>
                  <a:pt x="411" y="427"/>
                </a:lnTo>
                <a:lnTo>
                  <a:pt x="370" y="403"/>
                </a:lnTo>
                <a:lnTo>
                  <a:pt x="370" y="450"/>
                </a:lnTo>
                <a:lnTo>
                  <a:pt x="350" y="467"/>
                </a:lnTo>
                <a:lnTo>
                  <a:pt x="329" y="450"/>
                </a:lnTo>
                <a:lnTo>
                  <a:pt x="329" y="403"/>
                </a:lnTo>
                <a:lnTo>
                  <a:pt x="288" y="426"/>
                </a:lnTo>
                <a:lnTo>
                  <a:pt x="264" y="417"/>
                </a:lnTo>
                <a:lnTo>
                  <a:pt x="267" y="391"/>
                </a:lnTo>
                <a:lnTo>
                  <a:pt x="309" y="367"/>
                </a:lnTo>
                <a:lnTo>
                  <a:pt x="267" y="343"/>
                </a:lnTo>
                <a:lnTo>
                  <a:pt x="264" y="317"/>
                </a:lnTo>
                <a:lnTo>
                  <a:pt x="288" y="308"/>
                </a:lnTo>
                <a:lnTo>
                  <a:pt x="329" y="332"/>
                </a:lnTo>
                <a:lnTo>
                  <a:pt x="329" y="284"/>
                </a:lnTo>
                <a:lnTo>
                  <a:pt x="350" y="268"/>
                </a:lnTo>
                <a:lnTo>
                  <a:pt x="370" y="284"/>
                </a:lnTo>
                <a:lnTo>
                  <a:pt x="370" y="332"/>
                </a:lnTo>
                <a:lnTo>
                  <a:pt x="412" y="308"/>
                </a:lnTo>
                <a:lnTo>
                  <a:pt x="436" y="317"/>
                </a:lnTo>
                <a:lnTo>
                  <a:pt x="432" y="343"/>
                </a:lnTo>
                <a:lnTo>
                  <a:pt x="391" y="367"/>
                </a:lnTo>
                <a:lnTo>
                  <a:pt x="432" y="391"/>
                </a:lnTo>
                <a:close/>
                <a:moveTo>
                  <a:pt x="387" y="593"/>
                </a:moveTo>
                <a:lnTo>
                  <a:pt x="350" y="615"/>
                </a:lnTo>
                <a:lnTo>
                  <a:pt x="314" y="593"/>
                </a:lnTo>
                <a:lnTo>
                  <a:pt x="314" y="508"/>
                </a:lnTo>
                <a:lnTo>
                  <a:pt x="350" y="530"/>
                </a:lnTo>
                <a:lnTo>
                  <a:pt x="387" y="508"/>
                </a:lnTo>
                <a:lnTo>
                  <a:pt x="387" y="593"/>
                </a:lnTo>
                <a:close/>
                <a:moveTo>
                  <a:pt x="172" y="512"/>
                </a:moveTo>
                <a:lnTo>
                  <a:pt x="135" y="491"/>
                </a:lnTo>
                <a:lnTo>
                  <a:pt x="136" y="449"/>
                </a:lnTo>
                <a:lnTo>
                  <a:pt x="210" y="406"/>
                </a:lnTo>
                <a:lnTo>
                  <a:pt x="209" y="449"/>
                </a:lnTo>
                <a:lnTo>
                  <a:pt x="247" y="469"/>
                </a:lnTo>
                <a:lnTo>
                  <a:pt x="172" y="512"/>
                </a:lnTo>
                <a:close/>
                <a:moveTo>
                  <a:pt x="172" y="223"/>
                </a:moveTo>
                <a:lnTo>
                  <a:pt x="246" y="266"/>
                </a:lnTo>
                <a:lnTo>
                  <a:pt x="209" y="286"/>
                </a:lnTo>
                <a:lnTo>
                  <a:pt x="210" y="329"/>
                </a:lnTo>
                <a:lnTo>
                  <a:pt x="136" y="286"/>
                </a:lnTo>
                <a:lnTo>
                  <a:pt x="135" y="243"/>
                </a:lnTo>
                <a:lnTo>
                  <a:pt x="172" y="223"/>
                </a:lnTo>
                <a:close/>
                <a:moveTo>
                  <a:pt x="313" y="141"/>
                </a:moveTo>
                <a:lnTo>
                  <a:pt x="350" y="119"/>
                </a:lnTo>
                <a:lnTo>
                  <a:pt x="386" y="141"/>
                </a:lnTo>
                <a:lnTo>
                  <a:pt x="386" y="227"/>
                </a:lnTo>
                <a:lnTo>
                  <a:pt x="350" y="205"/>
                </a:lnTo>
                <a:lnTo>
                  <a:pt x="313" y="227"/>
                </a:lnTo>
                <a:lnTo>
                  <a:pt x="313" y="141"/>
                </a:lnTo>
                <a:close/>
                <a:moveTo>
                  <a:pt x="600" y="132"/>
                </a:moveTo>
                <a:lnTo>
                  <a:pt x="600" y="199"/>
                </a:lnTo>
                <a:lnTo>
                  <a:pt x="563" y="177"/>
                </a:lnTo>
                <a:lnTo>
                  <a:pt x="553" y="159"/>
                </a:lnTo>
                <a:lnTo>
                  <a:pt x="491" y="195"/>
                </a:lnTo>
                <a:lnTo>
                  <a:pt x="539" y="111"/>
                </a:lnTo>
                <a:lnTo>
                  <a:pt x="476" y="149"/>
                </a:lnTo>
                <a:lnTo>
                  <a:pt x="476" y="75"/>
                </a:lnTo>
                <a:lnTo>
                  <a:pt x="428" y="158"/>
                </a:lnTo>
                <a:lnTo>
                  <a:pt x="428" y="87"/>
                </a:lnTo>
                <a:lnTo>
                  <a:pt x="407" y="87"/>
                </a:lnTo>
                <a:lnTo>
                  <a:pt x="370" y="66"/>
                </a:lnTo>
                <a:lnTo>
                  <a:pt x="428" y="33"/>
                </a:lnTo>
                <a:lnTo>
                  <a:pt x="428" y="9"/>
                </a:lnTo>
                <a:lnTo>
                  <a:pt x="360" y="48"/>
                </a:lnTo>
                <a:lnTo>
                  <a:pt x="360" y="0"/>
                </a:lnTo>
                <a:lnTo>
                  <a:pt x="339" y="0"/>
                </a:lnTo>
                <a:lnTo>
                  <a:pt x="339" y="48"/>
                </a:lnTo>
                <a:lnTo>
                  <a:pt x="271" y="9"/>
                </a:lnTo>
                <a:lnTo>
                  <a:pt x="271" y="33"/>
                </a:lnTo>
                <a:lnTo>
                  <a:pt x="329" y="66"/>
                </a:lnTo>
                <a:lnTo>
                  <a:pt x="292" y="87"/>
                </a:lnTo>
                <a:lnTo>
                  <a:pt x="271" y="87"/>
                </a:lnTo>
                <a:lnTo>
                  <a:pt x="271" y="159"/>
                </a:lnTo>
                <a:lnTo>
                  <a:pt x="223" y="75"/>
                </a:lnTo>
                <a:lnTo>
                  <a:pt x="224" y="149"/>
                </a:lnTo>
                <a:lnTo>
                  <a:pt x="160" y="112"/>
                </a:lnTo>
                <a:lnTo>
                  <a:pt x="207" y="195"/>
                </a:lnTo>
                <a:lnTo>
                  <a:pt x="147" y="160"/>
                </a:lnTo>
                <a:lnTo>
                  <a:pt x="136" y="178"/>
                </a:lnTo>
                <a:lnTo>
                  <a:pt x="99" y="199"/>
                </a:lnTo>
                <a:lnTo>
                  <a:pt x="99" y="132"/>
                </a:lnTo>
                <a:lnTo>
                  <a:pt x="79" y="120"/>
                </a:lnTo>
                <a:lnTo>
                  <a:pt x="79" y="199"/>
                </a:lnTo>
                <a:lnTo>
                  <a:pt x="37" y="175"/>
                </a:lnTo>
                <a:lnTo>
                  <a:pt x="27" y="193"/>
                </a:lnTo>
                <a:lnTo>
                  <a:pt x="68" y="217"/>
                </a:lnTo>
                <a:lnTo>
                  <a:pt x="0" y="256"/>
                </a:lnTo>
                <a:lnTo>
                  <a:pt x="21" y="268"/>
                </a:lnTo>
                <a:lnTo>
                  <a:pt x="79" y="235"/>
                </a:lnTo>
                <a:lnTo>
                  <a:pt x="79" y="277"/>
                </a:lnTo>
                <a:lnTo>
                  <a:pt x="68" y="296"/>
                </a:lnTo>
                <a:lnTo>
                  <a:pt x="130" y="331"/>
                </a:lnTo>
                <a:lnTo>
                  <a:pt x="33" y="331"/>
                </a:lnTo>
                <a:lnTo>
                  <a:pt x="97" y="367"/>
                </a:lnTo>
                <a:lnTo>
                  <a:pt x="33" y="404"/>
                </a:lnTo>
                <a:lnTo>
                  <a:pt x="129" y="404"/>
                </a:lnTo>
                <a:lnTo>
                  <a:pt x="68" y="439"/>
                </a:lnTo>
                <a:lnTo>
                  <a:pt x="79" y="457"/>
                </a:lnTo>
                <a:lnTo>
                  <a:pt x="79" y="500"/>
                </a:lnTo>
                <a:lnTo>
                  <a:pt x="21" y="467"/>
                </a:lnTo>
                <a:lnTo>
                  <a:pt x="0" y="479"/>
                </a:lnTo>
                <a:lnTo>
                  <a:pt x="68" y="518"/>
                </a:lnTo>
                <a:lnTo>
                  <a:pt x="27" y="542"/>
                </a:lnTo>
                <a:lnTo>
                  <a:pt x="37" y="560"/>
                </a:lnTo>
                <a:lnTo>
                  <a:pt x="79" y="536"/>
                </a:lnTo>
                <a:lnTo>
                  <a:pt x="79" y="615"/>
                </a:lnTo>
                <a:lnTo>
                  <a:pt x="100" y="603"/>
                </a:lnTo>
                <a:lnTo>
                  <a:pt x="100" y="536"/>
                </a:lnTo>
                <a:lnTo>
                  <a:pt x="136" y="557"/>
                </a:lnTo>
                <a:lnTo>
                  <a:pt x="147" y="575"/>
                </a:lnTo>
                <a:lnTo>
                  <a:pt x="209" y="540"/>
                </a:lnTo>
                <a:lnTo>
                  <a:pt x="161" y="623"/>
                </a:lnTo>
                <a:lnTo>
                  <a:pt x="224" y="586"/>
                </a:lnTo>
                <a:lnTo>
                  <a:pt x="224" y="660"/>
                </a:lnTo>
                <a:lnTo>
                  <a:pt x="272" y="577"/>
                </a:lnTo>
                <a:lnTo>
                  <a:pt x="272" y="647"/>
                </a:lnTo>
                <a:lnTo>
                  <a:pt x="293" y="647"/>
                </a:lnTo>
                <a:lnTo>
                  <a:pt x="329" y="668"/>
                </a:lnTo>
                <a:lnTo>
                  <a:pt x="271" y="702"/>
                </a:lnTo>
                <a:lnTo>
                  <a:pt x="271" y="726"/>
                </a:lnTo>
                <a:lnTo>
                  <a:pt x="340" y="686"/>
                </a:lnTo>
                <a:lnTo>
                  <a:pt x="340" y="734"/>
                </a:lnTo>
                <a:lnTo>
                  <a:pt x="361" y="734"/>
                </a:lnTo>
                <a:lnTo>
                  <a:pt x="361" y="686"/>
                </a:lnTo>
                <a:lnTo>
                  <a:pt x="429" y="726"/>
                </a:lnTo>
                <a:lnTo>
                  <a:pt x="429" y="702"/>
                </a:lnTo>
                <a:lnTo>
                  <a:pt x="371" y="668"/>
                </a:lnTo>
                <a:lnTo>
                  <a:pt x="408" y="647"/>
                </a:lnTo>
                <a:lnTo>
                  <a:pt x="429" y="647"/>
                </a:lnTo>
                <a:lnTo>
                  <a:pt x="429" y="576"/>
                </a:lnTo>
                <a:lnTo>
                  <a:pt x="477" y="659"/>
                </a:lnTo>
                <a:lnTo>
                  <a:pt x="476" y="586"/>
                </a:lnTo>
                <a:lnTo>
                  <a:pt x="540" y="623"/>
                </a:lnTo>
                <a:lnTo>
                  <a:pt x="492" y="540"/>
                </a:lnTo>
                <a:lnTo>
                  <a:pt x="553" y="575"/>
                </a:lnTo>
                <a:lnTo>
                  <a:pt x="563" y="557"/>
                </a:lnTo>
                <a:lnTo>
                  <a:pt x="600" y="536"/>
                </a:lnTo>
                <a:lnTo>
                  <a:pt x="600" y="602"/>
                </a:lnTo>
                <a:lnTo>
                  <a:pt x="621" y="614"/>
                </a:lnTo>
                <a:lnTo>
                  <a:pt x="621" y="536"/>
                </a:lnTo>
                <a:lnTo>
                  <a:pt x="663" y="559"/>
                </a:lnTo>
                <a:lnTo>
                  <a:pt x="673" y="541"/>
                </a:lnTo>
                <a:lnTo>
                  <a:pt x="632" y="518"/>
                </a:lnTo>
                <a:lnTo>
                  <a:pt x="700" y="478"/>
                </a:lnTo>
                <a:lnTo>
                  <a:pt x="679" y="466"/>
                </a:lnTo>
                <a:lnTo>
                  <a:pt x="621" y="500"/>
                </a:lnTo>
                <a:lnTo>
                  <a:pt x="621" y="457"/>
                </a:lnTo>
                <a:lnTo>
                  <a:pt x="632" y="439"/>
                </a:lnTo>
                <a:lnTo>
                  <a:pt x="570" y="403"/>
                </a:lnTo>
                <a:lnTo>
                  <a:pt x="666" y="403"/>
                </a:lnTo>
                <a:lnTo>
                  <a:pt x="602" y="367"/>
                </a:lnTo>
                <a:lnTo>
                  <a:pt x="666" y="330"/>
                </a:lnTo>
                <a:lnTo>
                  <a:pt x="571" y="330"/>
                </a:lnTo>
                <a:lnTo>
                  <a:pt x="631" y="295"/>
                </a:lnTo>
                <a:lnTo>
                  <a:pt x="621" y="277"/>
                </a:lnTo>
                <a:lnTo>
                  <a:pt x="621" y="235"/>
                </a:lnTo>
                <a:lnTo>
                  <a:pt x="679" y="268"/>
                </a:lnTo>
                <a:lnTo>
                  <a:pt x="700" y="256"/>
                </a:lnTo>
                <a:lnTo>
                  <a:pt x="631" y="216"/>
                </a:lnTo>
                <a:lnTo>
                  <a:pt x="673" y="193"/>
                </a:lnTo>
                <a:lnTo>
                  <a:pt x="662" y="175"/>
                </a:lnTo>
                <a:lnTo>
                  <a:pt x="621" y="198"/>
                </a:lnTo>
                <a:lnTo>
                  <a:pt x="621" y="120"/>
                </a:lnTo>
                <a:lnTo>
                  <a:pt x="600" y="13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7" name="Freeform 106"/>
          <p:cNvSpPr>
            <a:spLocks noEditPoints="1"/>
          </p:cNvSpPr>
          <p:nvPr/>
        </p:nvSpPr>
        <p:spPr bwMode="auto">
          <a:xfrm>
            <a:off x="13261340" y="2390145"/>
            <a:ext cx="332741" cy="337819"/>
          </a:xfrm>
          <a:custGeom>
            <a:avLst/>
            <a:gdLst>
              <a:gd name="T0" fmla="*/ 376 w 689"/>
              <a:gd name="T1" fmla="*/ 459 h 695"/>
              <a:gd name="T2" fmla="*/ 291 w 689"/>
              <a:gd name="T3" fmla="*/ 382 h 695"/>
              <a:gd name="T4" fmla="*/ 287 w 689"/>
              <a:gd name="T5" fmla="*/ 376 h 695"/>
              <a:gd name="T6" fmla="*/ 263 w 689"/>
              <a:gd name="T7" fmla="*/ 264 h 695"/>
              <a:gd name="T8" fmla="*/ 344 w 689"/>
              <a:gd name="T9" fmla="*/ 181 h 695"/>
              <a:gd name="T10" fmla="*/ 425 w 689"/>
              <a:gd name="T11" fmla="*/ 264 h 695"/>
              <a:gd name="T12" fmla="*/ 401 w 689"/>
              <a:gd name="T13" fmla="*/ 376 h 695"/>
              <a:gd name="T14" fmla="*/ 689 w 689"/>
              <a:gd name="T15" fmla="*/ 319 h 695"/>
              <a:gd name="T16" fmla="*/ 634 w 689"/>
              <a:gd name="T17" fmla="*/ 319 h 695"/>
              <a:gd name="T18" fmla="*/ 580 w 689"/>
              <a:gd name="T19" fmla="*/ 319 h 695"/>
              <a:gd name="T20" fmla="*/ 527 w 689"/>
              <a:gd name="T21" fmla="*/ 319 h 695"/>
              <a:gd name="T22" fmla="*/ 628 w 689"/>
              <a:gd name="T23" fmla="*/ 237 h 695"/>
              <a:gd name="T24" fmla="*/ 494 w 689"/>
              <a:gd name="T25" fmla="*/ 233 h 695"/>
              <a:gd name="T26" fmla="*/ 523 w 689"/>
              <a:gd name="T27" fmla="*/ 183 h 695"/>
              <a:gd name="T28" fmla="*/ 557 w 689"/>
              <a:gd name="T29" fmla="*/ 138 h 695"/>
              <a:gd name="T30" fmla="*/ 590 w 689"/>
              <a:gd name="T31" fmla="*/ 93 h 695"/>
              <a:gd name="T32" fmla="*/ 481 w 689"/>
              <a:gd name="T33" fmla="*/ 54 h 695"/>
              <a:gd name="T34" fmla="*/ 454 w 689"/>
              <a:gd name="T35" fmla="*/ 100 h 695"/>
              <a:gd name="T36" fmla="*/ 427 w 689"/>
              <a:gd name="T37" fmla="*/ 147 h 695"/>
              <a:gd name="T38" fmla="*/ 393 w 689"/>
              <a:gd name="T39" fmla="*/ 205 h 695"/>
              <a:gd name="T40" fmla="*/ 344 w 689"/>
              <a:gd name="T41" fmla="*/ 0 h 695"/>
              <a:gd name="T42" fmla="*/ 295 w 689"/>
              <a:gd name="T43" fmla="*/ 205 h 695"/>
              <a:gd name="T44" fmla="*/ 261 w 689"/>
              <a:gd name="T45" fmla="*/ 147 h 695"/>
              <a:gd name="T46" fmla="*/ 235 w 689"/>
              <a:gd name="T47" fmla="*/ 100 h 695"/>
              <a:gd name="T48" fmla="*/ 208 w 689"/>
              <a:gd name="T49" fmla="*/ 54 h 695"/>
              <a:gd name="T50" fmla="*/ 98 w 689"/>
              <a:gd name="T51" fmla="*/ 93 h 695"/>
              <a:gd name="T52" fmla="*/ 132 w 689"/>
              <a:gd name="T53" fmla="*/ 138 h 695"/>
              <a:gd name="T54" fmla="*/ 166 w 689"/>
              <a:gd name="T55" fmla="*/ 183 h 695"/>
              <a:gd name="T56" fmla="*/ 195 w 689"/>
              <a:gd name="T57" fmla="*/ 233 h 695"/>
              <a:gd name="T58" fmla="*/ 61 w 689"/>
              <a:gd name="T59" fmla="*/ 236 h 695"/>
              <a:gd name="T60" fmla="*/ 162 w 689"/>
              <a:gd name="T61" fmla="*/ 319 h 695"/>
              <a:gd name="T62" fmla="*/ 108 w 689"/>
              <a:gd name="T63" fmla="*/ 319 h 695"/>
              <a:gd name="T64" fmla="*/ 55 w 689"/>
              <a:gd name="T65" fmla="*/ 319 h 695"/>
              <a:gd name="T66" fmla="*/ 0 w 689"/>
              <a:gd name="T67" fmla="*/ 319 h 695"/>
              <a:gd name="T68" fmla="*/ 35 w 689"/>
              <a:gd name="T69" fmla="*/ 429 h 695"/>
              <a:gd name="T70" fmla="*/ 91 w 689"/>
              <a:gd name="T71" fmla="*/ 422 h 695"/>
              <a:gd name="T72" fmla="*/ 147 w 689"/>
              <a:gd name="T73" fmla="*/ 416 h 695"/>
              <a:gd name="T74" fmla="*/ 92 w 689"/>
              <a:gd name="T75" fmla="*/ 465 h 695"/>
              <a:gd name="T76" fmla="*/ 117 w 689"/>
              <a:gd name="T77" fmla="*/ 506 h 695"/>
              <a:gd name="T78" fmla="*/ 187 w 689"/>
              <a:gd name="T79" fmla="*/ 484 h 695"/>
              <a:gd name="T80" fmla="*/ 153 w 689"/>
              <a:gd name="T81" fmla="*/ 529 h 695"/>
              <a:gd name="T82" fmla="*/ 119 w 689"/>
              <a:gd name="T83" fmla="*/ 574 h 695"/>
              <a:gd name="T84" fmla="*/ 197 w 689"/>
              <a:gd name="T85" fmla="*/ 660 h 695"/>
              <a:gd name="T86" fmla="*/ 224 w 689"/>
              <a:gd name="T87" fmla="*/ 612 h 695"/>
              <a:gd name="T88" fmla="*/ 251 w 689"/>
              <a:gd name="T89" fmla="*/ 566 h 695"/>
              <a:gd name="T90" fmla="*/ 278 w 689"/>
              <a:gd name="T91" fmla="*/ 519 h 695"/>
              <a:gd name="T92" fmla="*/ 298 w 689"/>
              <a:gd name="T93" fmla="*/ 648 h 695"/>
              <a:gd name="T94" fmla="*/ 368 w 689"/>
              <a:gd name="T95" fmla="*/ 534 h 695"/>
              <a:gd name="T96" fmla="*/ 397 w 689"/>
              <a:gd name="T97" fmla="*/ 584 h 695"/>
              <a:gd name="T98" fmla="*/ 419 w 689"/>
              <a:gd name="T99" fmla="*/ 636 h 695"/>
              <a:gd name="T100" fmla="*/ 442 w 689"/>
              <a:gd name="T101" fmla="*/ 688 h 695"/>
              <a:gd name="T102" fmla="*/ 530 w 689"/>
              <a:gd name="T103" fmla="*/ 612 h 695"/>
              <a:gd name="T104" fmla="*/ 503 w 689"/>
              <a:gd name="T105" fmla="*/ 566 h 695"/>
              <a:gd name="T106" fmla="*/ 477 w 689"/>
              <a:gd name="T107" fmla="*/ 519 h 695"/>
              <a:gd name="T108" fmla="*/ 443 w 689"/>
              <a:gd name="T109" fmla="*/ 461 h 695"/>
              <a:gd name="T110" fmla="*/ 645 w 689"/>
              <a:gd name="T111" fmla="*/ 521 h 695"/>
              <a:gd name="T112" fmla="*/ 492 w 689"/>
              <a:gd name="T113" fmla="*/ 376 h 695"/>
              <a:gd name="T114" fmla="*/ 559 w 689"/>
              <a:gd name="T115" fmla="*/ 376 h 695"/>
              <a:gd name="T116" fmla="*/ 613 w 689"/>
              <a:gd name="T117" fmla="*/ 376 h 695"/>
              <a:gd name="T118" fmla="*/ 667 w 689"/>
              <a:gd name="T119" fmla="*/ 376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695">
                <a:moveTo>
                  <a:pt x="425" y="430"/>
                </a:moveTo>
                <a:lnTo>
                  <a:pt x="398" y="382"/>
                </a:lnTo>
                <a:lnTo>
                  <a:pt x="348" y="411"/>
                </a:lnTo>
                <a:lnTo>
                  <a:pt x="376" y="459"/>
                </a:lnTo>
                <a:lnTo>
                  <a:pt x="344" y="513"/>
                </a:lnTo>
                <a:lnTo>
                  <a:pt x="313" y="459"/>
                </a:lnTo>
                <a:lnTo>
                  <a:pt x="341" y="411"/>
                </a:lnTo>
                <a:lnTo>
                  <a:pt x="291" y="382"/>
                </a:lnTo>
                <a:lnTo>
                  <a:pt x="263" y="430"/>
                </a:lnTo>
                <a:lnTo>
                  <a:pt x="201" y="430"/>
                </a:lnTo>
                <a:lnTo>
                  <a:pt x="232" y="376"/>
                </a:lnTo>
                <a:lnTo>
                  <a:pt x="287" y="376"/>
                </a:lnTo>
                <a:lnTo>
                  <a:pt x="287" y="319"/>
                </a:lnTo>
                <a:lnTo>
                  <a:pt x="232" y="319"/>
                </a:lnTo>
                <a:lnTo>
                  <a:pt x="201" y="264"/>
                </a:lnTo>
                <a:lnTo>
                  <a:pt x="263" y="264"/>
                </a:lnTo>
                <a:lnTo>
                  <a:pt x="291" y="312"/>
                </a:lnTo>
                <a:lnTo>
                  <a:pt x="341" y="284"/>
                </a:lnTo>
                <a:lnTo>
                  <a:pt x="313" y="236"/>
                </a:lnTo>
                <a:lnTo>
                  <a:pt x="344" y="181"/>
                </a:lnTo>
                <a:lnTo>
                  <a:pt x="376" y="236"/>
                </a:lnTo>
                <a:lnTo>
                  <a:pt x="348" y="284"/>
                </a:lnTo>
                <a:lnTo>
                  <a:pt x="398" y="312"/>
                </a:lnTo>
                <a:lnTo>
                  <a:pt x="425" y="264"/>
                </a:lnTo>
                <a:lnTo>
                  <a:pt x="488" y="264"/>
                </a:lnTo>
                <a:lnTo>
                  <a:pt x="457" y="319"/>
                </a:lnTo>
                <a:lnTo>
                  <a:pt x="401" y="319"/>
                </a:lnTo>
                <a:lnTo>
                  <a:pt x="401" y="376"/>
                </a:lnTo>
                <a:lnTo>
                  <a:pt x="457" y="376"/>
                </a:lnTo>
                <a:lnTo>
                  <a:pt x="488" y="430"/>
                </a:lnTo>
                <a:lnTo>
                  <a:pt x="425" y="430"/>
                </a:lnTo>
                <a:close/>
                <a:moveTo>
                  <a:pt x="689" y="319"/>
                </a:moveTo>
                <a:lnTo>
                  <a:pt x="667" y="319"/>
                </a:lnTo>
                <a:lnTo>
                  <a:pt x="688" y="261"/>
                </a:lnTo>
                <a:lnTo>
                  <a:pt x="653" y="265"/>
                </a:lnTo>
                <a:lnTo>
                  <a:pt x="634" y="319"/>
                </a:lnTo>
                <a:lnTo>
                  <a:pt x="613" y="319"/>
                </a:lnTo>
                <a:lnTo>
                  <a:pt x="632" y="268"/>
                </a:lnTo>
                <a:lnTo>
                  <a:pt x="597" y="272"/>
                </a:lnTo>
                <a:lnTo>
                  <a:pt x="580" y="319"/>
                </a:lnTo>
                <a:lnTo>
                  <a:pt x="559" y="319"/>
                </a:lnTo>
                <a:lnTo>
                  <a:pt x="575" y="275"/>
                </a:lnTo>
                <a:lnTo>
                  <a:pt x="541" y="279"/>
                </a:lnTo>
                <a:lnTo>
                  <a:pt x="527" y="319"/>
                </a:lnTo>
                <a:lnTo>
                  <a:pt x="492" y="319"/>
                </a:lnTo>
                <a:lnTo>
                  <a:pt x="517" y="275"/>
                </a:lnTo>
                <a:lnTo>
                  <a:pt x="596" y="230"/>
                </a:lnTo>
                <a:lnTo>
                  <a:pt x="628" y="237"/>
                </a:lnTo>
                <a:lnTo>
                  <a:pt x="645" y="174"/>
                </a:lnTo>
                <a:lnTo>
                  <a:pt x="582" y="157"/>
                </a:lnTo>
                <a:lnTo>
                  <a:pt x="572" y="189"/>
                </a:lnTo>
                <a:lnTo>
                  <a:pt x="494" y="233"/>
                </a:lnTo>
                <a:lnTo>
                  <a:pt x="443" y="233"/>
                </a:lnTo>
                <a:lnTo>
                  <a:pt x="460" y="204"/>
                </a:lnTo>
                <a:lnTo>
                  <a:pt x="502" y="211"/>
                </a:lnTo>
                <a:lnTo>
                  <a:pt x="523" y="183"/>
                </a:lnTo>
                <a:lnTo>
                  <a:pt x="477" y="175"/>
                </a:lnTo>
                <a:lnTo>
                  <a:pt x="487" y="157"/>
                </a:lnTo>
                <a:lnTo>
                  <a:pt x="536" y="166"/>
                </a:lnTo>
                <a:lnTo>
                  <a:pt x="557" y="138"/>
                </a:lnTo>
                <a:lnTo>
                  <a:pt x="503" y="129"/>
                </a:lnTo>
                <a:lnTo>
                  <a:pt x="514" y="111"/>
                </a:lnTo>
                <a:lnTo>
                  <a:pt x="570" y="121"/>
                </a:lnTo>
                <a:lnTo>
                  <a:pt x="590" y="93"/>
                </a:lnTo>
                <a:lnTo>
                  <a:pt x="530" y="82"/>
                </a:lnTo>
                <a:lnTo>
                  <a:pt x="541" y="63"/>
                </a:lnTo>
                <a:lnTo>
                  <a:pt x="492" y="34"/>
                </a:lnTo>
                <a:lnTo>
                  <a:pt x="481" y="54"/>
                </a:lnTo>
                <a:lnTo>
                  <a:pt x="442" y="7"/>
                </a:lnTo>
                <a:lnTo>
                  <a:pt x="428" y="39"/>
                </a:lnTo>
                <a:lnTo>
                  <a:pt x="464" y="82"/>
                </a:lnTo>
                <a:lnTo>
                  <a:pt x="454" y="100"/>
                </a:lnTo>
                <a:lnTo>
                  <a:pt x="419" y="59"/>
                </a:lnTo>
                <a:lnTo>
                  <a:pt x="406" y="91"/>
                </a:lnTo>
                <a:lnTo>
                  <a:pt x="438" y="129"/>
                </a:lnTo>
                <a:lnTo>
                  <a:pt x="427" y="147"/>
                </a:lnTo>
                <a:lnTo>
                  <a:pt x="397" y="111"/>
                </a:lnTo>
                <a:lnTo>
                  <a:pt x="383" y="143"/>
                </a:lnTo>
                <a:lnTo>
                  <a:pt x="411" y="175"/>
                </a:lnTo>
                <a:lnTo>
                  <a:pt x="393" y="205"/>
                </a:lnTo>
                <a:lnTo>
                  <a:pt x="368" y="161"/>
                </a:lnTo>
                <a:lnTo>
                  <a:pt x="368" y="70"/>
                </a:lnTo>
                <a:lnTo>
                  <a:pt x="390" y="46"/>
                </a:lnTo>
                <a:lnTo>
                  <a:pt x="344" y="0"/>
                </a:lnTo>
                <a:lnTo>
                  <a:pt x="299" y="46"/>
                </a:lnTo>
                <a:lnTo>
                  <a:pt x="321" y="71"/>
                </a:lnTo>
                <a:lnTo>
                  <a:pt x="321" y="161"/>
                </a:lnTo>
                <a:lnTo>
                  <a:pt x="295" y="205"/>
                </a:lnTo>
                <a:lnTo>
                  <a:pt x="278" y="175"/>
                </a:lnTo>
                <a:lnTo>
                  <a:pt x="305" y="143"/>
                </a:lnTo>
                <a:lnTo>
                  <a:pt x="291" y="111"/>
                </a:lnTo>
                <a:lnTo>
                  <a:pt x="261" y="147"/>
                </a:lnTo>
                <a:lnTo>
                  <a:pt x="251" y="129"/>
                </a:lnTo>
                <a:lnTo>
                  <a:pt x="283" y="91"/>
                </a:lnTo>
                <a:lnTo>
                  <a:pt x="269" y="59"/>
                </a:lnTo>
                <a:lnTo>
                  <a:pt x="235" y="100"/>
                </a:lnTo>
                <a:lnTo>
                  <a:pt x="224" y="82"/>
                </a:lnTo>
                <a:lnTo>
                  <a:pt x="261" y="39"/>
                </a:lnTo>
                <a:lnTo>
                  <a:pt x="247" y="7"/>
                </a:lnTo>
                <a:lnTo>
                  <a:pt x="208" y="54"/>
                </a:lnTo>
                <a:lnTo>
                  <a:pt x="197" y="35"/>
                </a:lnTo>
                <a:lnTo>
                  <a:pt x="147" y="63"/>
                </a:lnTo>
                <a:lnTo>
                  <a:pt x="158" y="82"/>
                </a:lnTo>
                <a:lnTo>
                  <a:pt x="98" y="93"/>
                </a:lnTo>
                <a:lnTo>
                  <a:pt x="119" y="121"/>
                </a:lnTo>
                <a:lnTo>
                  <a:pt x="175" y="111"/>
                </a:lnTo>
                <a:lnTo>
                  <a:pt x="185" y="129"/>
                </a:lnTo>
                <a:lnTo>
                  <a:pt x="132" y="138"/>
                </a:lnTo>
                <a:lnTo>
                  <a:pt x="153" y="166"/>
                </a:lnTo>
                <a:lnTo>
                  <a:pt x="202" y="157"/>
                </a:lnTo>
                <a:lnTo>
                  <a:pt x="212" y="175"/>
                </a:lnTo>
                <a:lnTo>
                  <a:pt x="166" y="183"/>
                </a:lnTo>
                <a:lnTo>
                  <a:pt x="187" y="211"/>
                </a:lnTo>
                <a:lnTo>
                  <a:pt x="228" y="204"/>
                </a:lnTo>
                <a:lnTo>
                  <a:pt x="246" y="233"/>
                </a:lnTo>
                <a:lnTo>
                  <a:pt x="195" y="233"/>
                </a:lnTo>
                <a:lnTo>
                  <a:pt x="117" y="188"/>
                </a:lnTo>
                <a:lnTo>
                  <a:pt x="107" y="157"/>
                </a:lnTo>
                <a:lnTo>
                  <a:pt x="44" y="174"/>
                </a:lnTo>
                <a:lnTo>
                  <a:pt x="61" y="236"/>
                </a:lnTo>
                <a:lnTo>
                  <a:pt x="93" y="230"/>
                </a:lnTo>
                <a:lnTo>
                  <a:pt x="171" y="275"/>
                </a:lnTo>
                <a:lnTo>
                  <a:pt x="196" y="319"/>
                </a:lnTo>
                <a:lnTo>
                  <a:pt x="162" y="319"/>
                </a:lnTo>
                <a:lnTo>
                  <a:pt x="148" y="279"/>
                </a:lnTo>
                <a:lnTo>
                  <a:pt x="113" y="275"/>
                </a:lnTo>
                <a:lnTo>
                  <a:pt x="129" y="319"/>
                </a:lnTo>
                <a:lnTo>
                  <a:pt x="108" y="319"/>
                </a:lnTo>
                <a:lnTo>
                  <a:pt x="91" y="272"/>
                </a:lnTo>
                <a:lnTo>
                  <a:pt x="57" y="268"/>
                </a:lnTo>
                <a:lnTo>
                  <a:pt x="75" y="319"/>
                </a:lnTo>
                <a:lnTo>
                  <a:pt x="55" y="319"/>
                </a:lnTo>
                <a:lnTo>
                  <a:pt x="35" y="265"/>
                </a:lnTo>
                <a:lnTo>
                  <a:pt x="1" y="261"/>
                </a:lnTo>
                <a:lnTo>
                  <a:pt x="22" y="319"/>
                </a:lnTo>
                <a:lnTo>
                  <a:pt x="0" y="319"/>
                </a:lnTo>
                <a:lnTo>
                  <a:pt x="0" y="376"/>
                </a:lnTo>
                <a:lnTo>
                  <a:pt x="22" y="376"/>
                </a:lnTo>
                <a:lnTo>
                  <a:pt x="1" y="433"/>
                </a:lnTo>
                <a:lnTo>
                  <a:pt x="35" y="429"/>
                </a:lnTo>
                <a:lnTo>
                  <a:pt x="55" y="376"/>
                </a:lnTo>
                <a:lnTo>
                  <a:pt x="75" y="376"/>
                </a:lnTo>
                <a:lnTo>
                  <a:pt x="57" y="427"/>
                </a:lnTo>
                <a:lnTo>
                  <a:pt x="91" y="422"/>
                </a:lnTo>
                <a:lnTo>
                  <a:pt x="108" y="376"/>
                </a:lnTo>
                <a:lnTo>
                  <a:pt x="129" y="376"/>
                </a:lnTo>
                <a:lnTo>
                  <a:pt x="113" y="420"/>
                </a:lnTo>
                <a:lnTo>
                  <a:pt x="147" y="416"/>
                </a:lnTo>
                <a:lnTo>
                  <a:pt x="162" y="376"/>
                </a:lnTo>
                <a:lnTo>
                  <a:pt x="196" y="376"/>
                </a:lnTo>
                <a:lnTo>
                  <a:pt x="171" y="419"/>
                </a:lnTo>
                <a:lnTo>
                  <a:pt x="92" y="465"/>
                </a:lnTo>
                <a:lnTo>
                  <a:pt x="61" y="458"/>
                </a:lnTo>
                <a:lnTo>
                  <a:pt x="44" y="521"/>
                </a:lnTo>
                <a:lnTo>
                  <a:pt x="107" y="537"/>
                </a:lnTo>
                <a:lnTo>
                  <a:pt x="117" y="506"/>
                </a:lnTo>
                <a:lnTo>
                  <a:pt x="195" y="461"/>
                </a:lnTo>
                <a:lnTo>
                  <a:pt x="246" y="461"/>
                </a:lnTo>
                <a:lnTo>
                  <a:pt x="228" y="491"/>
                </a:lnTo>
                <a:lnTo>
                  <a:pt x="187" y="484"/>
                </a:lnTo>
                <a:lnTo>
                  <a:pt x="166" y="511"/>
                </a:lnTo>
                <a:lnTo>
                  <a:pt x="212" y="519"/>
                </a:lnTo>
                <a:lnTo>
                  <a:pt x="202" y="537"/>
                </a:lnTo>
                <a:lnTo>
                  <a:pt x="153" y="529"/>
                </a:lnTo>
                <a:lnTo>
                  <a:pt x="132" y="556"/>
                </a:lnTo>
                <a:lnTo>
                  <a:pt x="185" y="566"/>
                </a:lnTo>
                <a:lnTo>
                  <a:pt x="175" y="584"/>
                </a:lnTo>
                <a:lnTo>
                  <a:pt x="119" y="574"/>
                </a:lnTo>
                <a:lnTo>
                  <a:pt x="98" y="602"/>
                </a:lnTo>
                <a:lnTo>
                  <a:pt x="158" y="612"/>
                </a:lnTo>
                <a:lnTo>
                  <a:pt x="147" y="631"/>
                </a:lnTo>
                <a:lnTo>
                  <a:pt x="197" y="660"/>
                </a:lnTo>
                <a:lnTo>
                  <a:pt x="208" y="641"/>
                </a:lnTo>
                <a:lnTo>
                  <a:pt x="247" y="688"/>
                </a:lnTo>
                <a:lnTo>
                  <a:pt x="261" y="656"/>
                </a:lnTo>
                <a:lnTo>
                  <a:pt x="224" y="612"/>
                </a:lnTo>
                <a:lnTo>
                  <a:pt x="235" y="594"/>
                </a:lnTo>
                <a:lnTo>
                  <a:pt x="269" y="636"/>
                </a:lnTo>
                <a:lnTo>
                  <a:pt x="283" y="604"/>
                </a:lnTo>
                <a:lnTo>
                  <a:pt x="251" y="566"/>
                </a:lnTo>
                <a:lnTo>
                  <a:pt x="261" y="548"/>
                </a:lnTo>
                <a:lnTo>
                  <a:pt x="291" y="584"/>
                </a:lnTo>
                <a:lnTo>
                  <a:pt x="305" y="552"/>
                </a:lnTo>
                <a:lnTo>
                  <a:pt x="278" y="519"/>
                </a:lnTo>
                <a:lnTo>
                  <a:pt x="295" y="490"/>
                </a:lnTo>
                <a:lnTo>
                  <a:pt x="320" y="533"/>
                </a:lnTo>
                <a:lnTo>
                  <a:pt x="320" y="624"/>
                </a:lnTo>
                <a:lnTo>
                  <a:pt x="298" y="648"/>
                </a:lnTo>
                <a:lnTo>
                  <a:pt x="344" y="695"/>
                </a:lnTo>
                <a:lnTo>
                  <a:pt x="390" y="648"/>
                </a:lnTo>
                <a:lnTo>
                  <a:pt x="368" y="624"/>
                </a:lnTo>
                <a:lnTo>
                  <a:pt x="368" y="534"/>
                </a:lnTo>
                <a:lnTo>
                  <a:pt x="394" y="490"/>
                </a:lnTo>
                <a:lnTo>
                  <a:pt x="411" y="519"/>
                </a:lnTo>
                <a:lnTo>
                  <a:pt x="383" y="552"/>
                </a:lnTo>
                <a:lnTo>
                  <a:pt x="397" y="584"/>
                </a:lnTo>
                <a:lnTo>
                  <a:pt x="427" y="548"/>
                </a:lnTo>
                <a:lnTo>
                  <a:pt x="438" y="566"/>
                </a:lnTo>
                <a:lnTo>
                  <a:pt x="406" y="604"/>
                </a:lnTo>
                <a:lnTo>
                  <a:pt x="419" y="636"/>
                </a:lnTo>
                <a:lnTo>
                  <a:pt x="454" y="594"/>
                </a:lnTo>
                <a:lnTo>
                  <a:pt x="464" y="612"/>
                </a:lnTo>
                <a:lnTo>
                  <a:pt x="428" y="656"/>
                </a:lnTo>
                <a:lnTo>
                  <a:pt x="442" y="688"/>
                </a:lnTo>
                <a:lnTo>
                  <a:pt x="481" y="641"/>
                </a:lnTo>
                <a:lnTo>
                  <a:pt x="492" y="660"/>
                </a:lnTo>
                <a:lnTo>
                  <a:pt x="541" y="631"/>
                </a:lnTo>
                <a:lnTo>
                  <a:pt x="530" y="612"/>
                </a:lnTo>
                <a:lnTo>
                  <a:pt x="590" y="602"/>
                </a:lnTo>
                <a:lnTo>
                  <a:pt x="570" y="574"/>
                </a:lnTo>
                <a:lnTo>
                  <a:pt x="514" y="584"/>
                </a:lnTo>
                <a:lnTo>
                  <a:pt x="503" y="566"/>
                </a:lnTo>
                <a:lnTo>
                  <a:pt x="557" y="556"/>
                </a:lnTo>
                <a:lnTo>
                  <a:pt x="536" y="529"/>
                </a:lnTo>
                <a:lnTo>
                  <a:pt x="487" y="537"/>
                </a:lnTo>
                <a:lnTo>
                  <a:pt x="477" y="519"/>
                </a:lnTo>
                <a:lnTo>
                  <a:pt x="523" y="511"/>
                </a:lnTo>
                <a:lnTo>
                  <a:pt x="502" y="484"/>
                </a:lnTo>
                <a:lnTo>
                  <a:pt x="460" y="491"/>
                </a:lnTo>
                <a:lnTo>
                  <a:pt x="443" y="461"/>
                </a:lnTo>
                <a:lnTo>
                  <a:pt x="493" y="461"/>
                </a:lnTo>
                <a:lnTo>
                  <a:pt x="572" y="507"/>
                </a:lnTo>
                <a:lnTo>
                  <a:pt x="582" y="537"/>
                </a:lnTo>
                <a:lnTo>
                  <a:pt x="645" y="521"/>
                </a:lnTo>
                <a:lnTo>
                  <a:pt x="628" y="458"/>
                </a:lnTo>
                <a:lnTo>
                  <a:pt x="595" y="465"/>
                </a:lnTo>
                <a:lnTo>
                  <a:pt x="518" y="420"/>
                </a:lnTo>
                <a:lnTo>
                  <a:pt x="492" y="376"/>
                </a:lnTo>
                <a:lnTo>
                  <a:pt x="527" y="376"/>
                </a:lnTo>
                <a:lnTo>
                  <a:pt x="541" y="416"/>
                </a:lnTo>
                <a:lnTo>
                  <a:pt x="575" y="420"/>
                </a:lnTo>
                <a:lnTo>
                  <a:pt x="559" y="376"/>
                </a:lnTo>
                <a:lnTo>
                  <a:pt x="580" y="376"/>
                </a:lnTo>
                <a:lnTo>
                  <a:pt x="597" y="422"/>
                </a:lnTo>
                <a:lnTo>
                  <a:pt x="632" y="427"/>
                </a:lnTo>
                <a:lnTo>
                  <a:pt x="613" y="376"/>
                </a:lnTo>
                <a:lnTo>
                  <a:pt x="634" y="376"/>
                </a:lnTo>
                <a:lnTo>
                  <a:pt x="653" y="429"/>
                </a:lnTo>
                <a:lnTo>
                  <a:pt x="688" y="433"/>
                </a:lnTo>
                <a:lnTo>
                  <a:pt x="667" y="376"/>
                </a:lnTo>
                <a:lnTo>
                  <a:pt x="689" y="376"/>
                </a:lnTo>
                <a:lnTo>
                  <a:pt x="689" y="31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8" name="Freeform 107"/>
          <p:cNvSpPr>
            <a:spLocks noEditPoints="1"/>
          </p:cNvSpPr>
          <p:nvPr/>
        </p:nvSpPr>
        <p:spPr bwMode="auto">
          <a:xfrm>
            <a:off x="15097762" y="1866903"/>
            <a:ext cx="335282" cy="337819"/>
          </a:xfrm>
          <a:custGeom>
            <a:avLst/>
            <a:gdLst>
              <a:gd name="T0" fmla="*/ 586 w 695"/>
              <a:gd name="T1" fmla="*/ 589 h 695"/>
              <a:gd name="T2" fmla="*/ 502 w 695"/>
              <a:gd name="T3" fmla="*/ 621 h 695"/>
              <a:gd name="T4" fmla="*/ 425 w 695"/>
              <a:gd name="T5" fmla="*/ 624 h 695"/>
              <a:gd name="T6" fmla="*/ 425 w 695"/>
              <a:gd name="T7" fmla="*/ 656 h 695"/>
              <a:gd name="T8" fmla="*/ 384 w 695"/>
              <a:gd name="T9" fmla="*/ 601 h 695"/>
              <a:gd name="T10" fmla="*/ 342 w 695"/>
              <a:gd name="T11" fmla="*/ 546 h 695"/>
              <a:gd name="T12" fmla="*/ 384 w 695"/>
              <a:gd name="T13" fmla="*/ 491 h 695"/>
              <a:gd name="T14" fmla="*/ 425 w 695"/>
              <a:gd name="T15" fmla="*/ 436 h 695"/>
              <a:gd name="T16" fmla="*/ 425 w 695"/>
              <a:gd name="T17" fmla="*/ 482 h 695"/>
              <a:gd name="T18" fmla="*/ 569 w 695"/>
              <a:gd name="T19" fmla="*/ 482 h 695"/>
              <a:gd name="T20" fmla="*/ 663 w 695"/>
              <a:gd name="T21" fmla="*/ 448 h 695"/>
              <a:gd name="T22" fmla="*/ 586 w 695"/>
              <a:gd name="T23" fmla="*/ 589 h 695"/>
              <a:gd name="T24" fmla="*/ 270 w 695"/>
              <a:gd name="T25" fmla="*/ 234 h 695"/>
              <a:gd name="T26" fmla="*/ 149 w 695"/>
              <a:gd name="T27" fmla="*/ 159 h 695"/>
              <a:gd name="T28" fmla="*/ 193 w 695"/>
              <a:gd name="T29" fmla="*/ 87 h 695"/>
              <a:gd name="T30" fmla="*/ 284 w 695"/>
              <a:gd name="T31" fmla="*/ 63 h 695"/>
              <a:gd name="T32" fmla="*/ 335 w 695"/>
              <a:gd name="T33" fmla="*/ 129 h 695"/>
              <a:gd name="T34" fmla="*/ 270 w 695"/>
              <a:gd name="T35" fmla="*/ 234 h 695"/>
              <a:gd name="T36" fmla="*/ 291 w 695"/>
              <a:gd name="T37" fmla="*/ 622 h 695"/>
              <a:gd name="T38" fmla="*/ 206 w 695"/>
              <a:gd name="T39" fmla="*/ 620 h 695"/>
              <a:gd name="T40" fmla="*/ 140 w 695"/>
              <a:gd name="T41" fmla="*/ 554 h 695"/>
              <a:gd name="T42" fmla="*/ 171 w 695"/>
              <a:gd name="T43" fmla="*/ 477 h 695"/>
              <a:gd name="T44" fmla="*/ 294 w 695"/>
              <a:gd name="T45" fmla="*/ 479 h 695"/>
              <a:gd name="T46" fmla="*/ 291 w 695"/>
              <a:gd name="T47" fmla="*/ 622 h 695"/>
              <a:gd name="T48" fmla="*/ 118 w 695"/>
              <a:gd name="T49" fmla="*/ 576 h 695"/>
              <a:gd name="T50" fmla="*/ 37 w 695"/>
              <a:gd name="T51" fmla="*/ 437 h 695"/>
              <a:gd name="T52" fmla="*/ 53 w 695"/>
              <a:gd name="T53" fmla="*/ 348 h 695"/>
              <a:gd name="T54" fmla="*/ 90 w 695"/>
              <a:gd name="T55" fmla="*/ 281 h 695"/>
              <a:gd name="T56" fmla="*/ 63 w 695"/>
              <a:gd name="T57" fmla="*/ 265 h 695"/>
              <a:gd name="T58" fmla="*/ 132 w 695"/>
              <a:gd name="T59" fmla="*/ 258 h 695"/>
              <a:gd name="T60" fmla="*/ 200 w 695"/>
              <a:gd name="T61" fmla="*/ 251 h 695"/>
              <a:gd name="T62" fmla="*/ 226 w 695"/>
              <a:gd name="T63" fmla="*/ 315 h 695"/>
              <a:gd name="T64" fmla="*/ 251 w 695"/>
              <a:gd name="T65" fmla="*/ 379 h 695"/>
              <a:gd name="T66" fmla="*/ 212 w 695"/>
              <a:gd name="T67" fmla="*/ 355 h 695"/>
              <a:gd name="T68" fmla="*/ 138 w 695"/>
              <a:gd name="T69" fmla="*/ 478 h 695"/>
              <a:gd name="T70" fmla="*/ 118 w 695"/>
              <a:gd name="T71" fmla="*/ 576 h 695"/>
              <a:gd name="T72" fmla="*/ 437 w 695"/>
              <a:gd name="T73" fmla="*/ 39 h 695"/>
              <a:gd name="T74" fmla="*/ 505 w 695"/>
              <a:gd name="T75" fmla="*/ 97 h 695"/>
              <a:gd name="T76" fmla="*/ 544 w 695"/>
              <a:gd name="T77" fmla="*/ 164 h 695"/>
              <a:gd name="T78" fmla="*/ 572 w 695"/>
              <a:gd name="T79" fmla="*/ 149 h 695"/>
              <a:gd name="T80" fmla="*/ 543 w 695"/>
              <a:gd name="T81" fmla="*/ 211 h 695"/>
              <a:gd name="T82" fmla="*/ 515 w 695"/>
              <a:gd name="T83" fmla="*/ 274 h 695"/>
              <a:gd name="T84" fmla="*/ 447 w 695"/>
              <a:gd name="T85" fmla="*/ 263 h 695"/>
              <a:gd name="T86" fmla="*/ 379 w 695"/>
              <a:gd name="T87" fmla="*/ 253 h 695"/>
              <a:gd name="T88" fmla="*/ 419 w 695"/>
              <a:gd name="T89" fmla="*/ 231 h 695"/>
              <a:gd name="T90" fmla="*/ 350 w 695"/>
              <a:gd name="T91" fmla="*/ 105 h 695"/>
              <a:gd name="T92" fmla="*/ 276 w 695"/>
              <a:gd name="T93" fmla="*/ 39 h 695"/>
              <a:gd name="T94" fmla="*/ 437 w 695"/>
              <a:gd name="T95" fmla="*/ 39 h 695"/>
              <a:gd name="T96" fmla="*/ 652 w 695"/>
              <a:gd name="T97" fmla="*/ 351 h 695"/>
              <a:gd name="T98" fmla="*/ 629 w 695"/>
              <a:gd name="T99" fmla="*/ 442 h 695"/>
              <a:gd name="T100" fmla="*/ 548 w 695"/>
              <a:gd name="T101" fmla="*/ 456 h 695"/>
              <a:gd name="T102" fmla="*/ 486 w 695"/>
              <a:gd name="T103" fmla="*/ 349 h 695"/>
              <a:gd name="T104" fmla="*/ 609 w 695"/>
              <a:gd name="T105" fmla="*/ 278 h 695"/>
              <a:gd name="T106" fmla="*/ 652 w 695"/>
              <a:gd name="T107" fmla="*/ 351 h 695"/>
              <a:gd name="T108" fmla="*/ 695 w 695"/>
              <a:gd name="T109" fmla="*/ 0 h 695"/>
              <a:gd name="T110" fmla="*/ 0 w 695"/>
              <a:gd name="T111" fmla="*/ 0 h 695"/>
              <a:gd name="T112" fmla="*/ 0 w 695"/>
              <a:gd name="T113" fmla="*/ 695 h 695"/>
              <a:gd name="T114" fmla="*/ 695 w 695"/>
              <a:gd name="T115" fmla="*/ 695 h 695"/>
              <a:gd name="T116" fmla="*/ 695 w 695"/>
              <a:gd name="T117" fmla="*/ 0 h 69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95" h="695">
                <a:moveTo>
                  <a:pt x="586" y="589"/>
                </a:moveTo>
                <a:cubicBezTo>
                  <a:pt x="586" y="589"/>
                  <a:pt x="570" y="617"/>
                  <a:pt x="502" y="621"/>
                </a:cubicBezTo>
                <a:lnTo>
                  <a:pt x="425" y="624"/>
                </a:lnTo>
                <a:lnTo>
                  <a:pt x="425" y="656"/>
                </a:lnTo>
                <a:lnTo>
                  <a:pt x="384" y="601"/>
                </a:lnTo>
                <a:lnTo>
                  <a:pt x="342" y="546"/>
                </a:lnTo>
                <a:lnTo>
                  <a:pt x="384" y="491"/>
                </a:lnTo>
                <a:lnTo>
                  <a:pt x="425" y="436"/>
                </a:lnTo>
                <a:lnTo>
                  <a:pt x="425" y="482"/>
                </a:lnTo>
                <a:lnTo>
                  <a:pt x="569" y="482"/>
                </a:lnTo>
                <a:cubicBezTo>
                  <a:pt x="569" y="482"/>
                  <a:pt x="634" y="487"/>
                  <a:pt x="663" y="448"/>
                </a:cubicBezTo>
                <a:lnTo>
                  <a:pt x="586" y="589"/>
                </a:lnTo>
                <a:close/>
                <a:moveTo>
                  <a:pt x="270" y="234"/>
                </a:moveTo>
                <a:lnTo>
                  <a:pt x="149" y="159"/>
                </a:lnTo>
                <a:lnTo>
                  <a:pt x="193" y="87"/>
                </a:lnTo>
                <a:cubicBezTo>
                  <a:pt x="193" y="87"/>
                  <a:pt x="235" y="33"/>
                  <a:pt x="284" y="63"/>
                </a:cubicBezTo>
                <a:cubicBezTo>
                  <a:pt x="284" y="63"/>
                  <a:pt x="310" y="71"/>
                  <a:pt x="335" y="129"/>
                </a:cubicBezTo>
                <a:lnTo>
                  <a:pt x="270" y="234"/>
                </a:lnTo>
                <a:close/>
                <a:moveTo>
                  <a:pt x="291" y="622"/>
                </a:moveTo>
                <a:lnTo>
                  <a:pt x="206" y="620"/>
                </a:lnTo>
                <a:cubicBezTo>
                  <a:pt x="206" y="620"/>
                  <a:pt x="138" y="611"/>
                  <a:pt x="140" y="554"/>
                </a:cubicBezTo>
                <a:cubicBezTo>
                  <a:pt x="140" y="554"/>
                  <a:pt x="133" y="527"/>
                  <a:pt x="171" y="477"/>
                </a:cubicBezTo>
                <a:lnTo>
                  <a:pt x="294" y="479"/>
                </a:lnTo>
                <a:lnTo>
                  <a:pt x="291" y="622"/>
                </a:lnTo>
                <a:close/>
                <a:moveTo>
                  <a:pt x="118" y="576"/>
                </a:moveTo>
                <a:lnTo>
                  <a:pt x="37" y="437"/>
                </a:lnTo>
                <a:cubicBezTo>
                  <a:pt x="37" y="437"/>
                  <a:pt x="21" y="408"/>
                  <a:pt x="53" y="348"/>
                </a:cubicBezTo>
                <a:lnTo>
                  <a:pt x="90" y="281"/>
                </a:lnTo>
                <a:lnTo>
                  <a:pt x="63" y="265"/>
                </a:lnTo>
                <a:lnTo>
                  <a:pt x="132" y="258"/>
                </a:lnTo>
                <a:lnTo>
                  <a:pt x="200" y="251"/>
                </a:lnTo>
                <a:lnTo>
                  <a:pt x="226" y="315"/>
                </a:lnTo>
                <a:lnTo>
                  <a:pt x="251" y="379"/>
                </a:lnTo>
                <a:lnTo>
                  <a:pt x="212" y="355"/>
                </a:lnTo>
                <a:lnTo>
                  <a:pt x="138" y="478"/>
                </a:lnTo>
                <a:cubicBezTo>
                  <a:pt x="138" y="478"/>
                  <a:pt x="99" y="531"/>
                  <a:pt x="118" y="576"/>
                </a:cubicBezTo>
                <a:close/>
                <a:moveTo>
                  <a:pt x="437" y="39"/>
                </a:moveTo>
                <a:cubicBezTo>
                  <a:pt x="437" y="39"/>
                  <a:pt x="469" y="40"/>
                  <a:pt x="505" y="97"/>
                </a:cubicBezTo>
                <a:lnTo>
                  <a:pt x="544" y="164"/>
                </a:lnTo>
                <a:lnTo>
                  <a:pt x="572" y="149"/>
                </a:lnTo>
                <a:lnTo>
                  <a:pt x="543" y="211"/>
                </a:lnTo>
                <a:lnTo>
                  <a:pt x="515" y="274"/>
                </a:lnTo>
                <a:lnTo>
                  <a:pt x="447" y="263"/>
                </a:lnTo>
                <a:lnTo>
                  <a:pt x="379" y="253"/>
                </a:lnTo>
                <a:lnTo>
                  <a:pt x="419" y="231"/>
                </a:lnTo>
                <a:lnTo>
                  <a:pt x="350" y="105"/>
                </a:lnTo>
                <a:cubicBezTo>
                  <a:pt x="350" y="105"/>
                  <a:pt x="324" y="45"/>
                  <a:pt x="276" y="39"/>
                </a:cubicBezTo>
                <a:lnTo>
                  <a:pt x="437" y="39"/>
                </a:lnTo>
                <a:close/>
                <a:moveTo>
                  <a:pt x="652" y="351"/>
                </a:moveTo>
                <a:cubicBezTo>
                  <a:pt x="652" y="351"/>
                  <a:pt x="680" y="414"/>
                  <a:pt x="629" y="442"/>
                </a:cubicBezTo>
                <a:cubicBezTo>
                  <a:pt x="629" y="442"/>
                  <a:pt x="610" y="461"/>
                  <a:pt x="548" y="456"/>
                </a:cubicBezTo>
                <a:lnTo>
                  <a:pt x="486" y="349"/>
                </a:lnTo>
                <a:lnTo>
                  <a:pt x="609" y="278"/>
                </a:lnTo>
                <a:lnTo>
                  <a:pt x="652" y="351"/>
                </a:lnTo>
                <a:close/>
                <a:moveTo>
                  <a:pt x="695" y="0"/>
                </a:moveTo>
                <a:lnTo>
                  <a:pt x="0" y="0"/>
                </a:lnTo>
                <a:lnTo>
                  <a:pt x="0" y="695"/>
                </a:lnTo>
                <a:lnTo>
                  <a:pt x="695" y="695"/>
                </a:lnTo>
                <a:lnTo>
                  <a:pt x="695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09" name="Freeform 108"/>
          <p:cNvSpPr>
            <a:spLocks noEditPoints="1"/>
          </p:cNvSpPr>
          <p:nvPr/>
        </p:nvSpPr>
        <p:spPr bwMode="auto">
          <a:xfrm>
            <a:off x="15120620" y="8620766"/>
            <a:ext cx="314962" cy="347979"/>
          </a:xfrm>
          <a:custGeom>
            <a:avLst/>
            <a:gdLst>
              <a:gd name="T0" fmla="*/ 415 w 651"/>
              <a:gd name="T1" fmla="*/ 158 h 714"/>
              <a:gd name="T2" fmla="*/ 326 w 651"/>
              <a:gd name="T3" fmla="*/ 0 h 714"/>
              <a:gd name="T4" fmla="*/ 236 w 651"/>
              <a:gd name="T5" fmla="*/ 158 h 714"/>
              <a:gd name="T6" fmla="*/ 326 w 651"/>
              <a:gd name="T7" fmla="*/ 315 h 714"/>
              <a:gd name="T8" fmla="*/ 415 w 651"/>
              <a:gd name="T9" fmla="*/ 158 h 714"/>
              <a:gd name="T10" fmla="*/ 308 w 651"/>
              <a:gd name="T11" fmla="*/ 360 h 714"/>
              <a:gd name="T12" fmla="*/ 308 w 651"/>
              <a:gd name="T13" fmla="*/ 702 h 714"/>
              <a:gd name="T14" fmla="*/ 326 w 651"/>
              <a:gd name="T15" fmla="*/ 714 h 714"/>
              <a:gd name="T16" fmla="*/ 343 w 651"/>
              <a:gd name="T17" fmla="*/ 702 h 714"/>
              <a:gd name="T18" fmla="*/ 343 w 651"/>
              <a:gd name="T19" fmla="*/ 360 h 714"/>
              <a:gd name="T20" fmla="*/ 326 w 651"/>
              <a:gd name="T21" fmla="*/ 348 h 714"/>
              <a:gd name="T22" fmla="*/ 308 w 651"/>
              <a:gd name="T23" fmla="*/ 360 h 714"/>
              <a:gd name="T24" fmla="*/ 101 w 651"/>
              <a:gd name="T25" fmla="*/ 621 h 714"/>
              <a:gd name="T26" fmla="*/ 282 w 651"/>
              <a:gd name="T27" fmla="*/ 620 h 714"/>
              <a:gd name="T28" fmla="*/ 189 w 651"/>
              <a:gd name="T29" fmla="*/ 465 h 714"/>
              <a:gd name="T30" fmla="*/ 8 w 651"/>
              <a:gd name="T31" fmla="*/ 466 h 714"/>
              <a:gd name="T32" fmla="*/ 101 w 651"/>
              <a:gd name="T33" fmla="*/ 621 h 714"/>
              <a:gd name="T34" fmla="*/ 101 w 651"/>
              <a:gd name="T35" fmla="*/ 393 h 714"/>
              <a:gd name="T36" fmla="*/ 282 w 651"/>
              <a:gd name="T37" fmla="*/ 392 h 714"/>
              <a:gd name="T38" fmla="*/ 189 w 651"/>
              <a:gd name="T39" fmla="*/ 237 h 714"/>
              <a:gd name="T40" fmla="*/ 8 w 651"/>
              <a:gd name="T41" fmla="*/ 238 h 714"/>
              <a:gd name="T42" fmla="*/ 101 w 651"/>
              <a:gd name="T43" fmla="*/ 393 h 714"/>
              <a:gd name="T44" fmla="*/ 550 w 651"/>
              <a:gd name="T45" fmla="*/ 621 h 714"/>
              <a:gd name="T46" fmla="*/ 643 w 651"/>
              <a:gd name="T47" fmla="*/ 466 h 714"/>
              <a:gd name="T48" fmla="*/ 462 w 651"/>
              <a:gd name="T49" fmla="*/ 465 h 714"/>
              <a:gd name="T50" fmla="*/ 369 w 651"/>
              <a:gd name="T51" fmla="*/ 620 h 714"/>
              <a:gd name="T52" fmla="*/ 550 w 651"/>
              <a:gd name="T53" fmla="*/ 621 h 714"/>
              <a:gd name="T54" fmla="*/ 369 w 651"/>
              <a:gd name="T55" fmla="*/ 392 h 714"/>
              <a:gd name="T56" fmla="*/ 550 w 651"/>
              <a:gd name="T57" fmla="*/ 393 h 714"/>
              <a:gd name="T58" fmla="*/ 643 w 651"/>
              <a:gd name="T59" fmla="*/ 238 h 714"/>
              <a:gd name="T60" fmla="*/ 462 w 651"/>
              <a:gd name="T61" fmla="*/ 237 h 714"/>
              <a:gd name="T62" fmla="*/ 369 w 651"/>
              <a:gd name="T63" fmla="*/ 392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51" h="714">
                <a:moveTo>
                  <a:pt x="415" y="158"/>
                </a:moveTo>
                <a:cubicBezTo>
                  <a:pt x="415" y="102"/>
                  <a:pt x="381" y="22"/>
                  <a:pt x="326" y="0"/>
                </a:cubicBezTo>
                <a:cubicBezTo>
                  <a:pt x="271" y="22"/>
                  <a:pt x="236" y="102"/>
                  <a:pt x="236" y="158"/>
                </a:cubicBezTo>
                <a:cubicBezTo>
                  <a:pt x="236" y="213"/>
                  <a:pt x="271" y="293"/>
                  <a:pt x="326" y="315"/>
                </a:cubicBezTo>
                <a:cubicBezTo>
                  <a:pt x="381" y="293"/>
                  <a:pt x="415" y="213"/>
                  <a:pt x="415" y="158"/>
                </a:cubicBezTo>
                <a:close/>
                <a:moveTo>
                  <a:pt x="308" y="360"/>
                </a:moveTo>
                <a:lnTo>
                  <a:pt x="308" y="702"/>
                </a:lnTo>
                <a:cubicBezTo>
                  <a:pt x="308" y="709"/>
                  <a:pt x="316" y="714"/>
                  <a:pt x="326" y="714"/>
                </a:cubicBezTo>
                <a:cubicBezTo>
                  <a:pt x="335" y="714"/>
                  <a:pt x="343" y="709"/>
                  <a:pt x="343" y="702"/>
                </a:cubicBezTo>
                <a:lnTo>
                  <a:pt x="343" y="360"/>
                </a:lnTo>
                <a:cubicBezTo>
                  <a:pt x="343" y="353"/>
                  <a:pt x="335" y="348"/>
                  <a:pt x="326" y="348"/>
                </a:cubicBezTo>
                <a:cubicBezTo>
                  <a:pt x="316" y="348"/>
                  <a:pt x="308" y="353"/>
                  <a:pt x="308" y="360"/>
                </a:cubicBezTo>
                <a:close/>
                <a:moveTo>
                  <a:pt x="101" y="621"/>
                </a:moveTo>
                <a:cubicBezTo>
                  <a:pt x="150" y="649"/>
                  <a:pt x="236" y="657"/>
                  <a:pt x="282" y="620"/>
                </a:cubicBezTo>
                <a:cubicBezTo>
                  <a:pt x="290" y="561"/>
                  <a:pt x="238" y="492"/>
                  <a:pt x="189" y="465"/>
                </a:cubicBezTo>
                <a:cubicBezTo>
                  <a:pt x="141" y="438"/>
                  <a:pt x="54" y="429"/>
                  <a:pt x="8" y="466"/>
                </a:cubicBezTo>
                <a:cubicBezTo>
                  <a:pt x="0" y="525"/>
                  <a:pt x="53" y="594"/>
                  <a:pt x="101" y="621"/>
                </a:cubicBezTo>
                <a:close/>
                <a:moveTo>
                  <a:pt x="101" y="393"/>
                </a:moveTo>
                <a:cubicBezTo>
                  <a:pt x="150" y="420"/>
                  <a:pt x="236" y="429"/>
                  <a:pt x="282" y="392"/>
                </a:cubicBezTo>
                <a:cubicBezTo>
                  <a:pt x="290" y="333"/>
                  <a:pt x="238" y="264"/>
                  <a:pt x="189" y="237"/>
                </a:cubicBezTo>
                <a:cubicBezTo>
                  <a:pt x="141" y="209"/>
                  <a:pt x="54" y="201"/>
                  <a:pt x="8" y="238"/>
                </a:cubicBezTo>
                <a:cubicBezTo>
                  <a:pt x="0" y="297"/>
                  <a:pt x="53" y="366"/>
                  <a:pt x="101" y="393"/>
                </a:cubicBezTo>
                <a:close/>
                <a:moveTo>
                  <a:pt x="550" y="621"/>
                </a:moveTo>
                <a:cubicBezTo>
                  <a:pt x="598" y="594"/>
                  <a:pt x="651" y="525"/>
                  <a:pt x="643" y="466"/>
                </a:cubicBezTo>
                <a:cubicBezTo>
                  <a:pt x="597" y="429"/>
                  <a:pt x="510" y="438"/>
                  <a:pt x="462" y="465"/>
                </a:cubicBezTo>
                <a:cubicBezTo>
                  <a:pt x="414" y="492"/>
                  <a:pt x="361" y="561"/>
                  <a:pt x="369" y="620"/>
                </a:cubicBezTo>
                <a:cubicBezTo>
                  <a:pt x="415" y="657"/>
                  <a:pt x="501" y="649"/>
                  <a:pt x="550" y="621"/>
                </a:cubicBezTo>
                <a:close/>
                <a:moveTo>
                  <a:pt x="369" y="392"/>
                </a:moveTo>
                <a:cubicBezTo>
                  <a:pt x="415" y="429"/>
                  <a:pt x="501" y="420"/>
                  <a:pt x="550" y="393"/>
                </a:cubicBezTo>
                <a:cubicBezTo>
                  <a:pt x="598" y="366"/>
                  <a:pt x="651" y="297"/>
                  <a:pt x="643" y="238"/>
                </a:cubicBezTo>
                <a:cubicBezTo>
                  <a:pt x="597" y="201"/>
                  <a:pt x="510" y="209"/>
                  <a:pt x="462" y="237"/>
                </a:cubicBezTo>
                <a:cubicBezTo>
                  <a:pt x="414" y="264"/>
                  <a:pt x="361" y="333"/>
                  <a:pt x="369" y="3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0" name="Freeform 109"/>
          <p:cNvSpPr>
            <a:spLocks noEditPoints="1"/>
          </p:cNvSpPr>
          <p:nvPr/>
        </p:nvSpPr>
        <p:spPr bwMode="auto">
          <a:xfrm>
            <a:off x="10734040" y="2867663"/>
            <a:ext cx="281939" cy="353061"/>
          </a:xfrm>
          <a:custGeom>
            <a:avLst/>
            <a:gdLst>
              <a:gd name="T0" fmla="*/ 340 w 581"/>
              <a:gd name="T1" fmla="*/ 416 h 731"/>
              <a:gd name="T2" fmla="*/ 340 w 581"/>
              <a:gd name="T3" fmla="*/ 477 h 731"/>
              <a:gd name="T4" fmla="*/ 482 w 581"/>
              <a:gd name="T5" fmla="*/ 292 h 731"/>
              <a:gd name="T6" fmla="*/ 291 w 581"/>
              <a:gd name="T7" fmla="*/ 100 h 731"/>
              <a:gd name="T8" fmla="*/ 99 w 581"/>
              <a:gd name="T9" fmla="*/ 292 h 731"/>
              <a:gd name="T10" fmla="*/ 242 w 581"/>
              <a:gd name="T11" fmla="*/ 477 h 731"/>
              <a:gd name="T12" fmla="*/ 242 w 581"/>
              <a:gd name="T13" fmla="*/ 416 h 731"/>
              <a:gd name="T14" fmla="*/ 157 w 581"/>
              <a:gd name="T15" fmla="*/ 292 h 731"/>
              <a:gd name="T16" fmla="*/ 291 w 581"/>
              <a:gd name="T17" fmla="*/ 158 h 731"/>
              <a:gd name="T18" fmla="*/ 424 w 581"/>
              <a:gd name="T19" fmla="*/ 292 h 731"/>
              <a:gd name="T20" fmla="*/ 340 w 581"/>
              <a:gd name="T21" fmla="*/ 416 h 731"/>
              <a:gd name="T22" fmla="*/ 255 w 581"/>
              <a:gd name="T23" fmla="*/ 283 h 731"/>
              <a:gd name="T24" fmla="*/ 259 w 581"/>
              <a:gd name="T25" fmla="*/ 273 h 731"/>
              <a:gd name="T26" fmla="*/ 291 w 581"/>
              <a:gd name="T27" fmla="*/ 256 h 731"/>
              <a:gd name="T28" fmla="*/ 322 w 581"/>
              <a:gd name="T29" fmla="*/ 273 h 731"/>
              <a:gd name="T30" fmla="*/ 326 w 581"/>
              <a:gd name="T31" fmla="*/ 283 h 731"/>
              <a:gd name="T32" fmla="*/ 327 w 581"/>
              <a:gd name="T33" fmla="*/ 292 h 731"/>
              <a:gd name="T34" fmla="*/ 320 w 581"/>
              <a:gd name="T35" fmla="*/ 314 h 731"/>
              <a:gd name="T36" fmla="*/ 291 w 581"/>
              <a:gd name="T37" fmla="*/ 329 h 731"/>
              <a:gd name="T38" fmla="*/ 261 w 581"/>
              <a:gd name="T39" fmla="*/ 314 h 731"/>
              <a:gd name="T40" fmla="*/ 254 w 581"/>
              <a:gd name="T41" fmla="*/ 292 h 731"/>
              <a:gd name="T42" fmla="*/ 255 w 581"/>
              <a:gd name="T43" fmla="*/ 283 h 731"/>
              <a:gd name="T44" fmla="*/ 261 w 581"/>
              <a:gd name="T45" fmla="*/ 482 h 731"/>
              <a:gd name="T46" fmla="*/ 261 w 581"/>
              <a:gd name="T47" fmla="*/ 523 h 731"/>
              <a:gd name="T48" fmla="*/ 261 w 581"/>
              <a:gd name="T49" fmla="*/ 581 h 731"/>
              <a:gd name="T50" fmla="*/ 261 w 581"/>
              <a:gd name="T51" fmla="*/ 731 h 731"/>
              <a:gd name="T52" fmla="*/ 320 w 581"/>
              <a:gd name="T53" fmla="*/ 731 h 731"/>
              <a:gd name="T54" fmla="*/ 320 w 581"/>
              <a:gd name="T55" fmla="*/ 581 h 731"/>
              <a:gd name="T56" fmla="*/ 320 w 581"/>
              <a:gd name="T57" fmla="*/ 523 h 731"/>
              <a:gd name="T58" fmla="*/ 320 w 581"/>
              <a:gd name="T59" fmla="*/ 482 h 731"/>
              <a:gd name="T60" fmla="*/ 320 w 581"/>
              <a:gd name="T61" fmla="*/ 423 h 731"/>
              <a:gd name="T62" fmla="*/ 320 w 581"/>
              <a:gd name="T63" fmla="*/ 382 h 731"/>
              <a:gd name="T64" fmla="*/ 330 w 581"/>
              <a:gd name="T65" fmla="*/ 379 h 731"/>
              <a:gd name="T66" fmla="*/ 340 w 581"/>
              <a:gd name="T67" fmla="*/ 373 h 731"/>
              <a:gd name="T68" fmla="*/ 385 w 581"/>
              <a:gd name="T69" fmla="*/ 292 h 731"/>
              <a:gd name="T70" fmla="*/ 291 w 581"/>
              <a:gd name="T71" fmla="*/ 198 h 731"/>
              <a:gd name="T72" fmla="*/ 196 w 581"/>
              <a:gd name="T73" fmla="*/ 292 h 731"/>
              <a:gd name="T74" fmla="*/ 242 w 581"/>
              <a:gd name="T75" fmla="*/ 373 h 731"/>
              <a:gd name="T76" fmla="*/ 251 w 581"/>
              <a:gd name="T77" fmla="*/ 379 h 731"/>
              <a:gd name="T78" fmla="*/ 261 w 581"/>
              <a:gd name="T79" fmla="*/ 382 h 731"/>
              <a:gd name="T80" fmla="*/ 261 w 581"/>
              <a:gd name="T81" fmla="*/ 423 h 731"/>
              <a:gd name="T82" fmla="*/ 261 w 581"/>
              <a:gd name="T83" fmla="*/ 482 h 731"/>
              <a:gd name="T84" fmla="*/ 581 w 581"/>
              <a:gd name="T85" fmla="*/ 291 h 731"/>
              <a:gd name="T86" fmla="*/ 291 w 581"/>
              <a:gd name="T87" fmla="*/ 0 h 731"/>
              <a:gd name="T88" fmla="*/ 0 w 581"/>
              <a:gd name="T89" fmla="*/ 291 h 731"/>
              <a:gd name="T90" fmla="*/ 242 w 581"/>
              <a:gd name="T91" fmla="*/ 577 h 731"/>
              <a:gd name="T92" fmla="*/ 242 w 581"/>
              <a:gd name="T93" fmla="*/ 518 h 731"/>
              <a:gd name="T94" fmla="*/ 58 w 581"/>
              <a:gd name="T95" fmla="*/ 291 h 731"/>
              <a:gd name="T96" fmla="*/ 291 w 581"/>
              <a:gd name="T97" fmla="*/ 58 h 731"/>
              <a:gd name="T98" fmla="*/ 523 w 581"/>
              <a:gd name="T99" fmla="*/ 291 h 731"/>
              <a:gd name="T100" fmla="*/ 340 w 581"/>
              <a:gd name="T101" fmla="*/ 518 h 731"/>
              <a:gd name="T102" fmla="*/ 340 w 581"/>
              <a:gd name="T103" fmla="*/ 577 h 731"/>
              <a:gd name="T104" fmla="*/ 581 w 581"/>
              <a:gd name="T105" fmla="*/ 291 h 73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581" h="731">
                <a:moveTo>
                  <a:pt x="340" y="416"/>
                </a:moveTo>
                <a:lnTo>
                  <a:pt x="340" y="477"/>
                </a:lnTo>
                <a:cubicBezTo>
                  <a:pt x="422" y="455"/>
                  <a:pt x="482" y="380"/>
                  <a:pt x="482" y="292"/>
                </a:cubicBezTo>
                <a:cubicBezTo>
                  <a:pt x="482" y="186"/>
                  <a:pt x="396" y="100"/>
                  <a:pt x="291" y="100"/>
                </a:cubicBezTo>
                <a:cubicBezTo>
                  <a:pt x="185" y="100"/>
                  <a:pt x="99" y="186"/>
                  <a:pt x="99" y="292"/>
                </a:cubicBezTo>
                <a:cubicBezTo>
                  <a:pt x="99" y="380"/>
                  <a:pt x="159" y="455"/>
                  <a:pt x="242" y="477"/>
                </a:cubicBezTo>
                <a:lnTo>
                  <a:pt x="242" y="416"/>
                </a:lnTo>
                <a:cubicBezTo>
                  <a:pt x="192" y="396"/>
                  <a:pt x="157" y="348"/>
                  <a:pt x="157" y="292"/>
                </a:cubicBezTo>
                <a:cubicBezTo>
                  <a:pt x="157" y="218"/>
                  <a:pt x="217" y="158"/>
                  <a:pt x="291" y="158"/>
                </a:cubicBezTo>
                <a:cubicBezTo>
                  <a:pt x="364" y="158"/>
                  <a:pt x="424" y="218"/>
                  <a:pt x="424" y="292"/>
                </a:cubicBezTo>
                <a:cubicBezTo>
                  <a:pt x="424" y="348"/>
                  <a:pt x="389" y="396"/>
                  <a:pt x="340" y="416"/>
                </a:cubicBezTo>
                <a:close/>
                <a:moveTo>
                  <a:pt x="255" y="283"/>
                </a:moveTo>
                <a:cubicBezTo>
                  <a:pt x="256" y="279"/>
                  <a:pt x="258" y="276"/>
                  <a:pt x="259" y="273"/>
                </a:cubicBezTo>
                <a:cubicBezTo>
                  <a:pt x="266" y="263"/>
                  <a:pt x="277" y="256"/>
                  <a:pt x="291" y="256"/>
                </a:cubicBezTo>
                <a:cubicBezTo>
                  <a:pt x="304" y="256"/>
                  <a:pt x="315" y="263"/>
                  <a:pt x="322" y="273"/>
                </a:cubicBezTo>
                <a:cubicBezTo>
                  <a:pt x="324" y="276"/>
                  <a:pt x="325" y="279"/>
                  <a:pt x="326" y="283"/>
                </a:cubicBezTo>
                <a:cubicBezTo>
                  <a:pt x="327" y="286"/>
                  <a:pt x="327" y="289"/>
                  <a:pt x="327" y="292"/>
                </a:cubicBezTo>
                <a:cubicBezTo>
                  <a:pt x="327" y="300"/>
                  <a:pt x="325" y="308"/>
                  <a:pt x="320" y="314"/>
                </a:cubicBezTo>
                <a:cubicBezTo>
                  <a:pt x="314" y="323"/>
                  <a:pt x="303" y="329"/>
                  <a:pt x="291" y="329"/>
                </a:cubicBezTo>
                <a:cubicBezTo>
                  <a:pt x="278" y="329"/>
                  <a:pt x="268" y="323"/>
                  <a:pt x="261" y="314"/>
                </a:cubicBezTo>
                <a:cubicBezTo>
                  <a:pt x="257" y="308"/>
                  <a:pt x="254" y="300"/>
                  <a:pt x="254" y="292"/>
                </a:cubicBezTo>
                <a:cubicBezTo>
                  <a:pt x="254" y="289"/>
                  <a:pt x="254" y="286"/>
                  <a:pt x="255" y="283"/>
                </a:cubicBezTo>
                <a:close/>
                <a:moveTo>
                  <a:pt x="261" y="482"/>
                </a:moveTo>
                <a:lnTo>
                  <a:pt x="261" y="523"/>
                </a:lnTo>
                <a:lnTo>
                  <a:pt x="261" y="581"/>
                </a:lnTo>
                <a:lnTo>
                  <a:pt x="261" y="731"/>
                </a:lnTo>
                <a:lnTo>
                  <a:pt x="320" y="731"/>
                </a:lnTo>
                <a:lnTo>
                  <a:pt x="320" y="581"/>
                </a:lnTo>
                <a:lnTo>
                  <a:pt x="320" y="523"/>
                </a:lnTo>
                <a:lnTo>
                  <a:pt x="320" y="482"/>
                </a:lnTo>
                <a:lnTo>
                  <a:pt x="320" y="423"/>
                </a:lnTo>
                <a:lnTo>
                  <a:pt x="320" y="382"/>
                </a:lnTo>
                <a:cubicBezTo>
                  <a:pt x="324" y="381"/>
                  <a:pt x="327" y="380"/>
                  <a:pt x="330" y="379"/>
                </a:cubicBezTo>
                <a:cubicBezTo>
                  <a:pt x="333" y="377"/>
                  <a:pt x="337" y="375"/>
                  <a:pt x="340" y="373"/>
                </a:cubicBezTo>
                <a:cubicBezTo>
                  <a:pt x="367" y="357"/>
                  <a:pt x="385" y="327"/>
                  <a:pt x="385" y="292"/>
                </a:cubicBezTo>
                <a:cubicBezTo>
                  <a:pt x="385" y="240"/>
                  <a:pt x="343" y="198"/>
                  <a:pt x="291" y="198"/>
                </a:cubicBezTo>
                <a:cubicBezTo>
                  <a:pt x="238" y="198"/>
                  <a:pt x="196" y="240"/>
                  <a:pt x="196" y="292"/>
                </a:cubicBezTo>
                <a:cubicBezTo>
                  <a:pt x="196" y="327"/>
                  <a:pt x="214" y="357"/>
                  <a:pt x="242" y="373"/>
                </a:cubicBezTo>
                <a:cubicBezTo>
                  <a:pt x="245" y="375"/>
                  <a:pt x="248" y="377"/>
                  <a:pt x="251" y="379"/>
                </a:cubicBezTo>
                <a:cubicBezTo>
                  <a:pt x="254" y="380"/>
                  <a:pt x="258" y="381"/>
                  <a:pt x="261" y="382"/>
                </a:cubicBezTo>
                <a:lnTo>
                  <a:pt x="261" y="423"/>
                </a:lnTo>
                <a:lnTo>
                  <a:pt x="261" y="482"/>
                </a:lnTo>
                <a:close/>
                <a:moveTo>
                  <a:pt x="581" y="291"/>
                </a:moveTo>
                <a:cubicBezTo>
                  <a:pt x="581" y="130"/>
                  <a:pt x="451" y="0"/>
                  <a:pt x="291" y="0"/>
                </a:cubicBezTo>
                <a:cubicBezTo>
                  <a:pt x="130" y="0"/>
                  <a:pt x="0" y="130"/>
                  <a:pt x="0" y="291"/>
                </a:cubicBezTo>
                <a:cubicBezTo>
                  <a:pt x="0" y="434"/>
                  <a:pt x="105" y="553"/>
                  <a:pt x="242" y="577"/>
                </a:cubicBezTo>
                <a:lnTo>
                  <a:pt x="242" y="518"/>
                </a:lnTo>
                <a:cubicBezTo>
                  <a:pt x="137" y="495"/>
                  <a:pt x="58" y="402"/>
                  <a:pt x="58" y="291"/>
                </a:cubicBezTo>
                <a:cubicBezTo>
                  <a:pt x="58" y="162"/>
                  <a:pt x="162" y="58"/>
                  <a:pt x="291" y="58"/>
                </a:cubicBezTo>
                <a:cubicBezTo>
                  <a:pt x="419" y="58"/>
                  <a:pt x="523" y="162"/>
                  <a:pt x="523" y="291"/>
                </a:cubicBezTo>
                <a:cubicBezTo>
                  <a:pt x="523" y="402"/>
                  <a:pt x="444" y="495"/>
                  <a:pt x="340" y="518"/>
                </a:cubicBezTo>
                <a:lnTo>
                  <a:pt x="340" y="577"/>
                </a:lnTo>
                <a:cubicBezTo>
                  <a:pt x="476" y="553"/>
                  <a:pt x="581" y="434"/>
                  <a:pt x="581" y="29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1" name="Freeform 110"/>
          <p:cNvSpPr>
            <a:spLocks noEditPoints="1"/>
          </p:cNvSpPr>
          <p:nvPr/>
        </p:nvSpPr>
        <p:spPr bwMode="auto">
          <a:xfrm>
            <a:off x="3990342" y="5219702"/>
            <a:ext cx="332741" cy="264160"/>
          </a:xfrm>
          <a:custGeom>
            <a:avLst/>
            <a:gdLst>
              <a:gd name="T0" fmla="*/ 281 w 689"/>
              <a:gd name="T1" fmla="*/ 206 h 543"/>
              <a:gd name="T2" fmla="*/ 382 w 689"/>
              <a:gd name="T3" fmla="*/ 346 h 543"/>
              <a:gd name="T4" fmla="*/ 338 w 689"/>
              <a:gd name="T5" fmla="*/ 407 h 543"/>
              <a:gd name="T6" fmla="*/ 331 w 689"/>
              <a:gd name="T7" fmla="*/ 418 h 543"/>
              <a:gd name="T8" fmla="*/ 129 w 689"/>
              <a:gd name="T9" fmla="*/ 418 h 543"/>
              <a:gd name="T10" fmla="*/ 281 w 689"/>
              <a:gd name="T11" fmla="*/ 206 h 543"/>
              <a:gd name="T12" fmla="*/ 634 w 689"/>
              <a:gd name="T13" fmla="*/ 488 h 543"/>
              <a:gd name="T14" fmla="*/ 54 w 689"/>
              <a:gd name="T15" fmla="*/ 488 h 543"/>
              <a:gd name="T16" fmla="*/ 54 w 689"/>
              <a:gd name="T17" fmla="*/ 55 h 543"/>
              <a:gd name="T18" fmla="*/ 634 w 689"/>
              <a:gd name="T19" fmla="*/ 55 h 543"/>
              <a:gd name="T20" fmla="*/ 634 w 689"/>
              <a:gd name="T21" fmla="*/ 488 h 543"/>
              <a:gd name="T22" fmla="*/ 689 w 689"/>
              <a:gd name="T23" fmla="*/ 0 h 543"/>
              <a:gd name="T24" fmla="*/ 0 w 689"/>
              <a:gd name="T25" fmla="*/ 0 h 543"/>
              <a:gd name="T26" fmla="*/ 0 w 689"/>
              <a:gd name="T27" fmla="*/ 543 h 543"/>
              <a:gd name="T28" fmla="*/ 689 w 689"/>
              <a:gd name="T29" fmla="*/ 543 h 543"/>
              <a:gd name="T30" fmla="*/ 689 w 689"/>
              <a:gd name="T31" fmla="*/ 0 h 543"/>
              <a:gd name="T32" fmla="*/ 491 w 689"/>
              <a:gd name="T33" fmla="*/ 130 h 543"/>
              <a:gd name="T34" fmla="*/ 533 w 689"/>
              <a:gd name="T35" fmla="*/ 171 h 543"/>
              <a:gd name="T36" fmla="*/ 491 w 689"/>
              <a:gd name="T37" fmla="*/ 213 h 543"/>
              <a:gd name="T38" fmla="*/ 449 w 689"/>
              <a:gd name="T39" fmla="*/ 171 h 543"/>
              <a:gd name="T40" fmla="*/ 491 w 689"/>
              <a:gd name="T41" fmla="*/ 130 h 543"/>
              <a:gd name="T42" fmla="*/ 564 w 689"/>
              <a:gd name="T43" fmla="*/ 418 h 543"/>
              <a:gd name="T44" fmla="*/ 353 w 689"/>
              <a:gd name="T45" fmla="*/ 418 h 543"/>
              <a:gd name="T46" fmla="*/ 393 w 689"/>
              <a:gd name="T47" fmla="*/ 362 h 543"/>
              <a:gd name="T48" fmla="*/ 458 w 689"/>
              <a:gd name="T49" fmla="*/ 271 h 543"/>
              <a:gd name="T50" fmla="*/ 564 w 689"/>
              <a:gd name="T51" fmla="*/ 418 h 543"/>
              <a:gd name="T52" fmla="*/ 608 w 689"/>
              <a:gd name="T53" fmla="*/ 80 h 543"/>
              <a:gd name="T54" fmla="*/ 80 w 689"/>
              <a:gd name="T55" fmla="*/ 80 h 543"/>
              <a:gd name="T56" fmla="*/ 80 w 689"/>
              <a:gd name="T57" fmla="*/ 463 h 543"/>
              <a:gd name="T58" fmla="*/ 608 w 689"/>
              <a:gd name="T59" fmla="*/ 463 h 543"/>
              <a:gd name="T60" fmla="*/ 608 w 689"/>
              <a:gd name="T61" fmla="*/ 80 h 5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89" h="543">
                <a:moveTo>
                  <a:pt x="281" y="206"/>
                </a:moveTo>
                <a:lnTo>
                  <a:pt x="382" y="346"/>
                </a:lnTo>
                <a:lnTo>
                  <a:pt x="338" y="407"/>
                </a:lnTo>
                <a:lnTo>
                  <a:pt x="331" y="418"/>
                </a:lnTo>
                <a:lnTo>
                  <a:pt x="129" y="418"/>
                </a:lnTo>
                <a:lnTo>
                  <a:pt x="281" y="206"/>
                </a:lnTo>
                <a:close/>
                <a:moveTo>
                  <a:pt x="634" y="488"/>
                </a:moveTo>
                <a:lnTo>
                  <a:pt x="54" y="488"/>
                </a:lnTo>
                <a:lnTo>
                  <a:pt x="54" y="55"/>
                </a:lnTo>
                <a:lnTo>
                  <a:pt x="634" y="55"/>
                </a:lnTo>
                <a:lnTo>
                  <a:pt x="634" y="488"/>
                </a:lnTo>
                <a:close/>
                <a:moveTo>
                  <a:pt x="689" y="0"/>
                </a:moveTo>
                <a:lnTo>
                  <a:pt x="0" y="0"/>
                </a:lnTo>
                <a:lnTo>
                  <a:pt x="0" y="543"/>
                </a:lnTo>
                <a:lnTo>
                  <a:pt x="689" y="543"/>
                </a:lnTo>
                <a:lnTo>
                  <a:pt x="689" y="0"/>
                </a:lnTo>
                <a:close/>
                <a:moveTo>
                  <a:pt x="491" y="130"/>
                </a:moveTo>
                <a:cubicBezTo>
                  <a:pt x="514" y="130"/>
                  <a:pt x="533" y="148"/>
                  <a:pt x="533" y="171"/>
                </a:cubicBezTo>
                <a:cubicBezTo>
                  <a:pt x="533" y="194"/>
                  <a:pt x="514" y="213"/>
                  <a:pt x="491" y="213"/>
                </a:cubicBezTo>
                <a:cubicBezTo>
                  <a:pt x="468" y="213"/>
                  <a:pt x="449" y="194"/>
                  <a:pt x="449" y="171"/>
                </a:cubicBezTo>
                <a:cubicBezTo>
                  <a:pt x="449" y="148"/>
                  <a:pt x="468" y="130"/>
                  <a:pt x="491" y="130"/>
                </a:cubicBezTo>
                <a:close/>
                <a:moveTo>
                  <a:pt x="564" y="418"/>
                </a:moveTo>
                <a:lnTo>
                  <a:pt x="353" y="418"/>
                </a:lnTo>
                <a:lnTo>
                  <a:pt x="393" y="362"/>
                </a:lnTo>
                <a:lnTo>
                  <a:pt x="458" y="271"/>
                </a:lnTo>
                <a:lnTo>
                  <a:pt x="564" y="418"/>
                </a:lnTo>
                <a:close/>
                <a:moveTo>
                  <a:pt x="608" y="80"/>
                </a:moveTo>
                <a:lnTo>
                  <a:pt x="80" y="80"/>
                </a:lnTo>
                <a:lnTo>
                  <a:pt x="80" y="463"/>
                </a:lnTo>
                <a:lnTo>
                  <a:pt x="608" y="463"/>
                </a:lnTo>
                <a:lnTo>
                  <a:pt x="608" y="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2" name="Freeform 111"/>
          <p:cNvSpPr>
            <a:spLocks/>
          </p:cNvSpPr>
          <p:nvPr/>
        </p:nvSpPr>
        <p:spPr bwMode="auto">
          <a:xfrm>
            <a:off x="14424659" y="8605526"/>
            <a:ext cx="406400" cy="378459"/>
          </a:xfrm>
          <a:custGeom>
            <a:avLst/>
            <a:gdLst>
              <a:gd name="T0" fmla="*/ 172 w 841"/>
              <a:gd name="T1" fmla="*/ 610 h 780"/>
              <a:gd name="T2" fmla="*/ 316 w 841"/>
              <a:gd name="T3" fmla="*/ 756 h 780"/>
              <a:gd name="T4" fmla="*/ 197 w 841"/>
              <a:gd name="T5" fmla="*/ 594 h 780"/>
              <a:gd name="T6" fmla="*/ 266 w 841"/>
              <a:gd name="T7" fmla="*/ 516 h 780"/>
              <a:gd name="T8" fmla="*/ 277 w 841"/>
              <a:gd name="T9" fmla="*/ 565 h 780"/>
              <a:gd name="T10" fmla="*/ 420 w 841"/>
              <a:gd name="T11" fmla="*/ 591 h 780"/>
              <a:gd name="T12" fmla="*/ 296 w 841"/>
              <a:gd name="T13" fmla="*/ 507 h 780"/>
              <a:gd name="T14" fmla="*/ 348 w 841"/>
              <a:gd name="T15" fmla="*/ 445 h 780"/>
              <a:gd name="T16" fmla="*/ 365 w 841"/>
              <a:gd name="T17" fmla="*/ 462 h 780"/>
              <a:gd name="T18" fmla="*/ 543 w 841"/>
              <a:gd name="T19" fmla="*/ 604 h 780"/>
              <a:gd name="T20" fmla="*/ 412 w 841"/>
              <a:gd name="T21" fmla="*/ 437 h 780"/>
              <a:gd name="T22" fmla="*/ 365 w 841"/>
              <a:gd name="T23" fmla="*/ 432 h 780"/>
              <a:gd name="T24" fmla="*/ 444 w 841"/>
              <a:gd name="T25" fmla="*/ 373 h 780"/>
              <a:gd name="T26" fmla="*/ 463 w 841"/>
              <a:gd name="T27" fmla="*/ 394 h 780"/>
              <a:gd name="T28" fmla="*/ 660 w 841"/>
              <a:gd name="T29" fmla="*/ 507 h 780"/>
              <a:gd name="T30" fmla="*/ 501 w 841"/>
              <a:gd name="T31" fmla="*/ 360 h 780"/>
              <a:gd name="T32" fmla="*/ 464 w 841"/>
              <a:gd name="T33" fmla="*/ 359 h 780"/>
              <a:gd name="T34" fmla="*/ 556 w 841"/>
              <a:gd name="T35" fmla="*/ 319 h 780"/>
              <a:gd name="T36" fmla="*/ 754 w 841"/>
              <a:gd name="T37" fmla="*/ 416 h 780"/>
              <a:gd name="T38" fmla="*/ 628 w 841"/>
              <a:gd name="T39" fmla="*/ 296 h 780"/>
              <a:gd name="T40" fmla="*/ 565 w 841"/>
              <a:gd name="T41" fmla="*/ 293 h 780"/>
              <a:gd name="T42" fmla="*/ 623 w 841"/>
              <a:gd name="T43" fmla="*/ 228 h 780"/>
              <a:gd name="T44" fmla="*/ 777 w 841"/>
              <a:gd name="T45" fmla="*/ 312 h 780"/>
              <a:gd name="T46" fmla="*/ 646 w 841"/>
              <a:gd name="T47" fmla="*/ 210 h 780"/>
              <a:gd name="T48" fmla="*/ 668 w 841"/>
              <a:gd name="T49" fmla="*/ 179 h 780"/>
              <a:gd name="T50" fmla="*/ 804 w 841"/>
              <a:gd name="T51" fmla="*/ 157 h 780"/>
              <a:gd name="T52" fmla="*/ 799 w 841"/>
              <a:gd name="T53" fmla="*/ 86 h 780"/>
              <a:gd name="T54" fmla="*/ 614 w 841"/>
              <a:gd name="T55" fmla="*/ 207 h 780"/>
              <a:gd name="T56" fmla="*/ 617 w 841"/>
              <a:gd name="T57" fmla="*/ 187 h 780"/>
              <a:gd name="T58" fmla="*/ 604 w 841"/>
              <a:gd name="T59" fmla="*/ 0 h 780"/>
              <a:gd name="T60" fmla="*/ 590 w 841"/>
              <a:gd name="T61" fmla="*/ 188 h 780"/>
              <a:gd name="T62" fmla="*/ 541 w 841"/>
              <a:gd name="T63" fmla="*/ 276 h 780"/>
              <a:gd name="T64" fmla="*/ 541 w 841"/>
              <a:gd name="T65" fmla="*/ 257 h 780"/>
              <a:gd name="T66" fmla="*/ 547 w 841"/>
              <a:gd name="T67" fmla="*/ 94 h 780"/>
              <a:gd name="T68" fmla="*/ 492 w 841"/>
              <a:gd name="T69" fmla="*/ 226 h 780"/>
              <a:gd name="T70" fmla="*/ 521 w 841"/>
              <a:gd name="T71" fmla="*/ 292 h 780"/>
              <a:gd name="T72" fmla="*/ 440 w 841"/>
              <a:gd name="T73" fmla="*/ 339 h 780"/>
              <a:gd name="T74" fmla="*/ 471 w 841"/>
              <a:gd name="T75" fmla="*/ 264 h 780"/>
              <a:gd name="T76" fmla="*/ 387 w 841"/>
              <a:gd name="T77" fmla="*/ 211 h 780"/>
              <a:gd name="T78" fmla="*/ 422 w 841"/>
              <a:gd name="T79" fmla="*/ 340 h 780"/>
              <a:gd name="T80" fmla="*/ 343 w 841"/>
              <a:gd name="T81" fmla="*/ 424 h 780"/>
              <a:gd name="T82" fmla="*/ 352 w 841"/>
              <a:gd name="T83" fmla="*/ 408 h 780"/>
              <a:gd name="T84" fmla="*/ 314 w 841"/>
              <a:gd name="T85" fmla="*/ 224 h 780"/>
              <a:gd name="T86" fmla="*/ 321 w 841"/>
              <a:gd name="T87" fmla="*/ 412 h 780"/>
              <a:gd name="T88" fmla="*/ 252 w 841"/>
              <a:gd name="T89" fmla="*/ 498 h 780"/>
              <a:gd name="T90" fmla="*/ 250 w 841"/>
              <a:gd name="T91" fmla="*/ 483 h 780"/>
              <a:gd name="T92" fmla="*/ 280 w 841"/>
              <a:gd name="T93" fmla="*/ 332 h 780"/>
              <a:gd name="T94" fmla="*/ 206 w 841"/>
              <a:gd name="T95" fmla="*/ 316 h 780"/>
              <a:gd name="T96" fmla="*/ 230 w 841"/>
              <a:gd name="T97" fmla="*/ 484 h 780"/>
              <a:gd name="T98" fmla="*/ 226 w 841"/>
              <a:gd name="T99" fmla="*/ 522 h 780"/>
              <a:gd name="T100" fmla="*/ 173 w 841"/>
              <a:gd name="T101" fmla="*/ 567 h 780"/>
              <a:gd name="T102" fmla="*/ 109 w 841"/>
              <a:gd name="T103" fmla="*/ 392 h 780"/>
              <a:gd name="T104" fmla="*/ 131 w 841"/>
              <a:gd name="T105" fmla="*/ 617 h 780"/>
              <a:gd name="T106" fmla="*/ 73 w 841"/>
              <a:gd name="T107" fmla="*/ 715 h 7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41" h="780">
                <a:moveTo>
                  <a:pt x="73" y="715"/>
                </a:moveTo>
                <a:cubicBezTo>
                  <a:pt x="113" y="669"/>
                  <a:pt x="159" y="617"/>
                  <a:pt x="168" y="608"/>
                </a:cubicBezTo>
                <a:lnTo>
                  <a:pt x="172" y="604"/>
                </a:lnTo>
                <a:lnTo>
                  <a:pt x="172" y="610"/>
                </a:lnTo>
                <a:cubicBezTo>
                  <a:pt x="172" y="613"/>
                  <a:pt x="172" y="617"/>
                  <a:pt x="171" y="620"/>
                </a:cubicBezTo>
                <a:cubicBezTo>
                  <a:pt x="171" y="627"/>
                  <a:pt x="171" y="633"/>
                  <a:pt x="172" y="637"/>
                </a:cubicBezTo>
                <a:cubicBezTo>
                  <a:pt x="180" y="686"/>
                  <a:pt x="226" y="741"/>
                  <a:pt x="276" y="760"/>
                </a:cubicBezTo>
                <a:cubicBezTo>
                  <a:pt x="297" y="768"/>
                  <a:pt x="310" y="766"/>
                  <a:pt x="316" y="756"/>
                </a:cubicBezTo>
                <a:cubicBezTo>
                  <a:pt x="328" y="734"/>
                  <a:pt x="308" y="679"/>
                  <a:pt x="294" y="657"/>
                </a:cubicBezTo>
                <a:cubicBezTo>
                  <a:pt x="285" y="643"/>
                  <a:pt x="261" y="608"/>
                  <a:pt x="229" y="595"/>
                </a:cubicBezTo>
                <a:cubicBezTo>
                  <a:pt x="225" y="594"/>
                  <a:pt x="220" y="593"/>
                  <a:pt x="212" y="593"/>
                </a:cubicBezTo>
                <a:cubicBezTo>
                  <a:pt x="207" y="593"/>
                  <a:pt x="202" y="593"/>
                  <a:pt x="197" y="594"/>
                </a:cubicBezTo>
                <a:cubicBezTo>
                  <a:pt x="194" y="594"/>
                  <a:pt x="191" y="594"/>
                  <a:pt x="188" y="594"/>
                </a:cubicBezTo>
                <a:lnTo>
                  <a:pt x="182" y="594"/>
                </a:lnTo>
                <a:lnTo>
                  <a:pt x="186" y="591"/>
                </a:lnTo>
                <a:cubicBezTo>
                  <a:pt x="211" y="566"/>
                  <a:pt x="238" y="542"/>
                  <a:pt x="266" y="516"/>
                </a:cubicBezTo>
                <a:lnTo>
                  <a:pt x="268" y="514"/>
                </a:lnTo>
                <a:lnTo>
                  <a:pt x="269" y="518"/>
                </a:lnTo>
                <a:cubicBezTo>
                  <a:pt x="271" y="523"/>
                  <a:pt x="271" y="530"/>
                  <a:pt x="272" y="537"/>
                </a:cubicBezTo>
                <a:cubicBezTo>
                  <a:pt x="272" y="547"/>
                  <a:pt x="273" y="558"/>
                  <a:pt x="277" y="565"/>
                </a:cubicBezTo>
                <a:cubicBezTo>
                  <a:pt x="304" y="614"/>
                  <a:pt x="339" y="650"/>
                  <a:pt x="390" y="680"/>
                </a:cubicBezTo>
                <a:cubicBezTo>
                  <a:pt x="399" y="685"/>
                  <a:pt x="416" y="693"/>
                  <a:pt x="429" y="693"/>
                </a:cubicBezTo>
                <a:cubicBezTo>
                  <a:pt x="443" y="693"/>
                  <a:pt x="450" y="685"/>
                  <a:pt x="450" y="667"/>
                </a:cubicBezTo>
                <a:cubicBezTo>
                  <a:pt x="451" y="638"/>
                  <a:pt x="435" y="614"/>
                  <a:pt x="420" y="591"/>
                </a:cubicBezTo>
                <a:cubicBezTo>
                  <a:pt x="418" y="589"/>
                  <a:pt x="417" y="586"/>
                  <a:pt x="415" y="584"/>
                </a:cubicBezTo>
                <a:cubicBezTo>
                  <a:pt x="397" y="552"/>
                  <a:pt x="367" y="526"/>
                  <a:pt x="335" y="511"/>
                </a:cubicBezTo>
                <a:cubicBezTo>
                  <a:pt x="328" y="508"/>
                  <a:pt x="320" y="506"/>
                  <a:pt x="311" y="506"/>
                </a:cubicBezTo>
                <a:cubicBezTo>
                  <a:pt x="306" y="506"/>
                  <a:pt x="301" y="507"/>
                  <a:pt x="296" y="507"/>
                </a:cubicBezTo>
                <a:cubicBezTo>
                  <a:pt x="291" y="507"/>
                  <a:pt x="287" y="508"/>
                  <a:pt x="282" y="508"/>
                </a:cubicBezTo>
                <a:lnTo>
                  <a:pt x="276" y="508"/>
                </a:lnTo>
                <a:lnTo>
                  <a:pt x="280" y="504"/>
                </a:lnTo>
                <a:cubicBezTo>
                  <a:pt x="303" y="484"/>
                  <a:pt x="327" y="463"/>
                  <a:pt x="348" y="445"/>
                </a:cubicBezTo>
                <a:lnTo>
                  <a:pt x="350" y="444"/>
                </a:lnTo>
                <a:lnTo>
                  <a:pt x="363" y="454"/>
                </a:lnTo>
                <a:lnTo>
                  <a:pt x="363" y="455"/>
                </a:lnTo>
                <a:cubicBezTo>
                  <a:pt x="364" y="457"/>
                  <a:pt x="364" y="460"/>
                  <a:pt x="365" y="462"/>
                </a:cubicBezTo>
                <a:cubicBezTo>
                  <a:pt x="365" y="465"/>
                  <a:pt x="366" y="467"/>
                  <a:pt x="367" y="469"/>
                </a:cubicBezTo>
                <a:cubicBezTo>
                  <a:pt x="372" y="483"/>
                  <a:pt x="382" y="495"/>
                  <a:pt x="394" y="509"/>
                </a:cubicBezTo>
                <a:cubicBezTo>
                  <a:pt x="416" y="534"/>
                  <a:pt x="443" y="563"/>
                  <a:pt x="476" y="582"/>
                </a:cubicBezTo>
                <a:cubicBezTo>
                  <a:pt x="486" y="587"/>
                  <a:pt x="519" y="604"/>
                  <a:pt x="543" y="604"/>
                </a:cubicBezTo>
                <a:cubicBezTo>
                  <a:pt x="555" y="604"/>
                  <a:pt x="562" y="600"/>
                  <a:pt x="566" y="591"/>
                </a:cubicBezTo>
                <a:cubicBezTo>
                  <a:pt x="574" y="571"/>
                  <a:pt x="552" y="536"/>
                  <a:pt x="503" y="492"/>
                </a:cubicBezTo>
                <a:cubicBezTo>
                  <a:pt x="481" y="472"/>
                  <a:pt x="453" y="448"/>
                  <a:pt x="425" y="438"/>
                </a:cubicBezTo>
                <a:cubicBezTo>
                  <a:pt x="422" y="437"/>
                  <a:pt x="418" y="437"/>
                  <a:pt x="412" y="437"/>
                </a:cubicBezTo>
                <a:cubicBezTo>
                  <a:pt x="404" y="437"/>
                  <a:pt x="395" y="438"/>
                  <a:pt x="385" y="438"/>
                </a:cubicBezTo>
                <a:cubicBezTo>
                  <a:pt x="382" y="438"/>
                  <a:pt x="378" y="439"/>
                  <a:pt x="374" y="439"/>
                </a:cubicBezTo>
                <a:lnTo>
                  <a:pt x="374" y="439"/>
                </a:lnTo>
                <a:lnTo>
                  <a:pt x="365" y="432"/>
                </a:lnTo>
                <a:lnTo>
                  <a:pt x="367" y="430"/>
                </a:lnTo>
                <a:cubicBezTo>
                  <a:pt x="373" y="425"/>
                  <a:pt x="379" y="420"/>
                  <a:pt x="384" y="416"/>
                </a:cubicBezTo>
                <a:cubicBezTo>
                  <a:pt x="390" y="412"/>
                  <a:pt x="403" y="403"/>
                  <a:pt x="419" y="391"/>
                </a:cubicBezTo>
                <a:cubicBezTo>
                  <a:pt x="427" y="386"/>
                  <a:pt x="435" y="380"/>
                  <a:pt x="444" y="373"/>
                </a:cubicBezTo>
                <a:lnTo>
                  <a:pt x="446" y="372"/>
                </a:lnTo>
                <a:lnTo>
                  <a:pt x="458" y="382"/>
                </a:lnTo>
                <a:lnTo>
                  <a:pt x="458" y="382"/>
                </a:lnTo>
                <a:cubicBezTo>
                  <a:pt x="460" y="386"/>
                  <a:pt x="462" y="390"/>
                  <a:pt x="463" y="394"/>
                </a:cubicBezTo>
                <a:cubicBezTo>
                  <a:pt x="465" y="400"/>
                  <a:pt x="468" y="405"/>
                  <a:pt x="470" y="409"/>
                </a:cubicBezTo>
                <a:cubicBezTo>
                  <a:pt x="477" y="419"/>
                  <a:pt x="486" y="428"/>
                  <a:pt x="497" y="438"/>
                </a:cubicBezTo>
                <a:cubicBezTo>
                  <a:pt x="552" y="487"/>
                  <a:pt x="598" y="512"/>
                  <a:pt x="634" y="512"/>
                </a:cubicBezTo>
                <a:cubicBezTo>
                  <a:pt x="644" y="512"/>
                  <a:pt x="652" y="510"/>
                  <a:pt x="660" y="507"/>
                </a:cubicBezTo>
                <a:cubicBezTo>
                  <a:pt x="667" y="504"/>
                  <a:pt x="670" y="500"/>
                  <a:pt x="671" y="494"/>
                </a:cubicBezTo>
                <a:cubicBezTo>
                  <a:pt x="673" y="465"/>
                  <a:pt x="593" y="403"/>
                  <a:pt x="574" y="392"/>
                </a:cubicBezTo>
                <a:lnTo>
                  <a:pt x="571" y="390"/>
                </a:lnTo>
                <a:cubicBezTo>
                  <a:pt x="549" y="377"/>
                  <a:pt x="526" y="364"/>
                  <a:pt x="501" y="360"/>
                </a:cubicBezTo>
                <a:cubicBezTo>
                  <a:pt x="495" y="359"/>
                  <a:pt x="484" y="362"/>
                  <a:pt x="473" y="364"/>
                </a:cubicBezTo>
                <a:lnTo>
                  <a:pt x="468" y="366"/>
                </a:lnTo>
                <a:lnTo>
                  <a:pt x="461" y="361"/>
                </a:lnTo>
                <a:lnTo>
                  <a:pt x="464" y="359"/>
                </a:lnTo>
                <a:cubicBezTo>
                  <a:pt x="494" y="337"/>
                  <a:pt x="520" y="318"/>
                  <a:pt x="541" y="301"/>
                </a:cubicBezTo>
                <a:lnTo>
                  <a:pt x="542" y="300"/>
                </a:lnTo>
                <a:lnTo>
                  <a:pt x="544" y="301"/>
                </a:lnTo>
                <a:cubicBezTo>
                  <a:pt x="549" y="306"/>
                  <a:pt x="552" y="312"/>
                  <a:pt x="556" y="319"/>
                </a:cubicBezTo>
                <a:cubicBezTo>
                  <a:pt x="558" y="325"/>
                  <a:pt x="561" y="331"/>
                  <a:pt x="565" y="335"/>
                </a:cubicBezTo>
                <a:cubicBezTo>
                  <a:pt x="583" y="357"/>
                  <a:pt x="608" y="376"/>
                  <a:pt x="643" y="393"/>
                </a:cubicBezTo>
                <a:cubicBezTo>
                  <a:pt x="669" y="406"/>
                  <a:pt x="701" y="420"/>
                  <a:pt x="730" y="420"/>
                </a:cubicBezTo>
                <a:cubicBezTo>
                  <a:pt x="739" y="420"/>
                  <a:pt x="746" y="419"/>
                  <a:pt x="754" y="416"/>
                </a:cubicBezTo>
                <a:cubicBezTo>
                  <a:pt x="759" y="415"/>
                  <a:pt x="762" y="412"/>
                  <a:pt x="763" y="408"/>
                </a:cubicBezTo>
                <a:cubicBezTo>
                  <a:pt x="765" y="397"/>
                  <a:pt x="752" y="378"/>
                  <a:pt x="723" y="352"/>
                </a:cubicBezTo>
                <a:lnTo>
                  <a:pt x="721" y="351"/>
                </a:lnTo>
                <a:cubicBezTo>
                  <a:pt x="687" y="320"/>
                  <a:pt x="658" y="303"/>
                  <a:pt x="628" y="296"/>
                </a:cubicBezTo>
                <a:cubicBezTo>
                  <a:pt x="611" y="291"/>
                  <a:pt x="596" y="289"/>
                  <a:pt x="582" y="289"/>
                </a:cubicBezTo>
                <a:lnTo>
                  <a:pt x="580" y="289"/>
                </a:lnTo>
                <a:cubicBezTo>
                  <a:pt x="576" y="290"/>
                  <a:pt x="571" y="291"/>
                  <a:pt x="566" y="292"/>
                </a:cubicBezTo>
                <a:lnTo>
                  <a:pt x="565" y="293"/>
                </a:lnTo>
                <a:lnTo>
                  <a:pt x="558" y="288"/>
                </a:lnTo>
                <a:lnTo>
                  <a:pt x="560" y="286"/>
                </a:lnTo>
                <a:cubicBezTo>
                  <a:pt x="581" y="268"/>
                  <a:pt x="602" y="249"/>
                  <a:pt x="622" y="229"/>
                </a:cubicBezTo>
                <a:lnTo>
                  <a:pt x="623" y="228"/>
                </a:lnTo>
                <a:lnTo>
                  <a:pt x="625" y="229"/>
                </a:lnTo>
                <a:cubicBezTo>
                  <a:pt x="631" y="234"/>
                  <a:pt x="638" y="242"/>
                  <a:pt x="645" y="249"/>
                </a:cubicBezTo>
                <a:cubicBezTo>
                  <a:pt x="653" y="259"/>
                  <a:pt x="662" y="268"/>
                  <a:pt x="669" y="272"/>
                </a:cubicBezTo>
                <a:cubicBezTo>
                  <a:pt x="727" y="305"/>
                  <a:pt x="760" y="312"/>
                  <a:pt x="777" y="312"/>
                </a:cubicBezTo>
                <a:cubicBezTo>
                  <a:pt x="792" y="312"/>
                  <a:pt x="802" y="307"/>
                  <a:pt x="808" y="298"/>
                </a:cubicBezTo>
                <a:cubicBezTo>
                  <a:pt x="811" y="260"/>
                  <a:pt x="733" y="231"/>
                  <a:pt x="704" y="219"/>
                </a:cubicBezTo>
                <a:lnTo>
                  <a:pt x="701" y="218"/>
                </a:lnTo>
                <a:cubicBezTo>
                  <a:pt x="680" y="210"/>
                  <a:pt x="662" y="207"/>
                  <a:pt x="646" y="210"/>
                </a:cubicBezTo>
                <a:lnTo>
                  <a:pt x="640" y="210"/>
                </a:lnTo>
                <a:lnTo>
                  <a:pt x="644" y="206"/>
                </a:lnTo>
                <a:cubicBezTo>
                  <a:pt x="652" y="198"/>
                  <a:pt x="660" y="189"/>
                  <a:pt x="668" y="180"/>
                </a:cubicBezTo>
                <a:lnTo>
                  <a:pt x="668" y="179"/>
                </a:lnTo>
                <a:lnTo>
                  <a:pt x="670" y="180"/>
                </a:lnTo>
                <a:cubicBezTo>
                  <a:pt x="673" y="181"/>
                  <a:pt x="677" y="182"/>
                  <a:pt x="681" y="183"/>
                </a:cubicBezTo>
                <a:cubicBezTo>
                  <a:pt x="692" y="186"/>
                  <a:pt x="704" y="190"/>
                  <a:pt x="716" y="191"/>
                </a:cubicBezTo>
                <a:cubicBezTo>
                  <a:pt x="747" y="193"/>
                  <a:pt x="781" y="179"/>
                  <a:pt x="804" y="157"/>
                </a:cubicBezTo>
                <a:cubicBezTo>
                  <a:pt x="805" y="156"/>
                  <a:pt x="806" y="155"/>
                  <a:pt x="807" y="153"/>
                </a:cubicBezTo>
                <a:cubicBezTo>
                  <a:pt x="818" y="143"/>
                  <a:pt x="841" y="121"/>
                  <a:pt x="840" y="106"/>
                </a:cubicBezTo>
                <a:cubicBezTo>
                  <a:pt x="840" y="102"/>
                  <a:pt x="839" y="99"/>
                  <a:pt x="836" y="96"/>
                </a:cubicBezTo>
                <a:cubicBezTo>
                  <a:pt x="826" y="88"/>
                  <a:pt x="810" y="86"/>
                  <a:pt x="799" y="86"/>
                </a:cubicBezTo>
                <a:cubicBezTo>
                  <a:pt x="793" y="86"/>
                  <a:pt x="787" y="86"/>
                  <a:pt x="781" y="87"/>
                </a:cubicBezTo>
                <a:cubicBezTo>
                  <a:pt x="760" y="90"/>
                  <a:pt x="737" y="98"/>
                  <a:pt x="715" y="109"/>
                </a:cubicBezTo>
                <a:cubicBezTo>
                  <a:pt x="684" y="126"/>
                  <a:pt x="661" y="153"/>
                  <a:pt x="638" y="180"/>
                </a:cubicBezTo>
                <a:cubicBezTo>
                  <a:pt x="630" y="189"/>
                  <a:pt x="622" y="198"/>
                  <a:pt x="614" y="207"/>
                </a:cubicBezTo>
                <a:lnTo>
                  <a:pt x="611" y="211"/>
                </a:lnTo>
                <a:lnTo>
                  <a:pt x="610" y="198"/>
                </a:lnTo>
                <a:lnTo>
                  <a:pt x="610" y="198"/>
                </a:lnTo>
                <a:cubicBezTo>
                  <a:pt x="612" y="195"/>
                  <a:pt x="614" y="191"/>
                  <a:pt x="617" y="187"/>
                </a:cubicBezTo>
                <a:cubicBezTo>
                  <a:pt x="624" y="175"/>
                  <a:pt x="634" y="160"/>
                  <a:pt x="635" y="154"/>
                </a:cubicBezTo>
                <a:cubicBezTo>
                  <a:pt x="636" y="150"/>
                  <a:pt x="636" y="145"/>
                  <a:pt x="637" y="141"/>
                </a:cubicBezTo>
                <a:cubicBezTo>
                  <a:pt x="640" y="120"/>
                  <a:pt x="642" y="99"/>
                  <a:pt x="642" y="78"/>
                </a:cubicBezTo>
                <a:cubicBezTo>
                  <a:pt x="641" y="53"/>
                  <a:pt x="622" y="0"/>
                  <a:pt x="604" y="0"/>
                </a:cubicBezTo>
                <a:cubicBezTo>
                  <a:pt x="597" y="0"/>
                  <a:pt x="590" y="8"/>
                  <a:pt x="584" y="23"/>
                </a:cubicBezTo>
                <a:cubicBezTo>
                  <a:pt x="565" y="69"/>
                  <a:pt x="564" y="130"/>
                  <a:pt x="582" y="172"/>
                </a:cubicBezTo>
                <a:cubicBezTo>
                  <a:pt x="584" y="178"/>
                  <a:pt x="587" y="183"/>
                  <a:pt x="590" y="188"/>
                </a:cubicBezTo>
                <a:lnTo>
                  <a:pt x="590" y="188"/>
                </a:lnTo>
                <a:lnTo>
                  <a:pt x="593" y="226"/>
                </a:lnTo>
                <a:cubicBezTo>
                  <a:pt x="593" y="229"/>
                  <a:pt x="588" y="234"/>
                  <a:pt x="580" y="241"/>
                </a:cubicBezTo>
                <a:cubicBezTo>
                  <a:pt x="579" y="242"/>
                  <a:pt x="578" y="243"/>
                  <a:pt x="577" y="243"/>
                </a:cubicBezTo>
                <a:cubicBezTo>
                  <a:pt x="565" y="255"/>
                  <a:pt x="553" y="266"/>
                  <a:pt x="541" y="276"/>
                </a:cubicBezTo>
                <a:lnTo>
                  <a:pt x="538" y="278"/>
                </a:lnTo>
                <a:lnTo>
                  <a:pt x="535" y="263"/>
                </a:lnTo>
                <a:lnTo>
                  <a:pt x="536" y="262"/>
                </a:lnTo>
                <a:cubicBezTo>
                  <a:pt x="538" y="261"/>
                  <a:pt x="540" y="259"/>
                  <a:pt x="541" y="257"/>
                </a:cubicBezTo>
                <a:cubicBezTo>
                  <a:pt x="545" y="253"/>
                  <a:pt x="549" y="250"/>
                  <a:pt x="550" y="247"/>
                </a:cubicBezTo>
                <a:cubicBezTo>
                  <a:pt x="556" y="233"/>
                  <a:pt x="560" y="216"/>
                  <a:pt x="560" y="196"/>
                </a:cubicBezTo>
                <a:cubicBezTo>
                  <a:pt x="562" y="162"/>
                  <a:pt x="557" y="128"/>
                  <a:pt x="548" y="97"/>
                </a:cubicBezTo>
                <a:lnTo>
                  <a:pt x="547" y="94"/>
                </a:lnTo>
                <a:cubicBezTo>
                  <a:pt x="542" y="78"/>
                  <a:pt x="529" y="34"/>
                  <a:pt x="508" y="34"/>
                </a:cubicBezTo>
                <a:cubicBezTo>
                  <a:pt x="505" y="34"/>
                  <a:pt x="503" y="35"/>
                  <a:pt x="500" y="36"/>
                </a:cubicBezTo>
                <a:cubicBezTo>
                  <a:pt x="481" y="54"/>
                  <a:pt x="478" y="80"/>
                  <a:pt x="477" y="105"/>
                </a:cubicBezTo>
                <a:cubicBezTo>
                  <a:pt x="476" y="143"/>
                  <a:pt x="477" y="187"/>
                  <a:pt x="492" y="226"/>
                </a:cubicBezTo>
                <a:cubicBezTo>
                  <a:pt x="495" y="234"/>
                  <a:pt x="501" y="241"/>
                  <a:pt x="507" y="249"/>
                </a:cubicBezTo>
                <a:cubicBezTo>
                  <a:pt x="510" y="253"/>
                  <a:pt x="513" y="257"/>
                  <a:pt x="516" y="260"/>
                </a:cubicBezTo>
                <a:lnTo>
                  <a:pt x="516" y="261"/>
                </a:lnTo>
                <a:lnTo>
                  <a:pt x="521" y="292"/>
                </a:lnTo>
                <a:lnTo>
                  <a:pt x="520" y="292"/>
                </a:lnTo>
                <a:cubicBezTo>
                  <a:pt x="499" y="309"/>
                  <a:pt x="474" y="328"/>
                  <a:pt x="444" y="349"/>
                </a:cubicBezTo>
                <a:lnTo>
                  <a:pt x="441" y="351"/>
                </a:lnTo>
                <a:lnTo>
                  <a:pt x="440" y="339"/>
                </a:lnTo>
                <a:lnTo>
                  <a:pt x="441" y="338"/>
                </a:lnTo>
                <a:cubicBezTo>
                  <a:pt x="443" y="336"/>
                  <a:pt x="445" y="333"/>
                  <a:pt x="448" y="331"/>
                </a:cubicBezTo>
                <a:cubicBezTo>
                  <a:pt x="454" y="325"/>
                  <a:pt x="460" y="318"/>
                  <a:pt x="462" y="313"/>
                </a:cubicBezTo>
                <a:cubicBezTo>
                  <a:pt x="467" y="298"/>
                  <a:pt x="470" y="283"/>
                  <a:pt x="471" y="264"/>
                </a:cubicBezTo>
                <a:cubicBezTo>
                  <a:pt x="472" y="229"/>
                  <a:pt x="468" y="196"/>
                  <a:pt x="458" y="169"/>
                </a:cubicBezTo>
                <a:cubicBezTo>
                  <a:pt x="452" y="151"/>
                  <a:pt x="433" y="118"/>
                  <a:pt x="416" y="118"/>
                </a:cubicBezTo>
                <a:cubicBezTo>
                  <a:pt x="410" y="118"/>
                  <a:pt x="404" y="123"/>
                  <a:pt x="400" y="132"/>
                </a:cubicBezTo>
                <a:cubicBezTo>
                  <a:pt x="388" y="157"/>
                  <a:pt x="388" y="184"/>
                  <a:pt x="387" y="211"/>
                </a:cubicBezTo>
                <a:cubicBezTo>
                  <a:pt x="387" y="216"/>
                  <a:pt x="387" y="221"/>
                  <a:pt x="387" y="226"/>
                </a:cubicBezTo>
                <a:cubicBezTo>
                  <a:pt x="385" y="258"/>
                  <a:pt x="396" y="314"/>
                  <a:pt x="420" y="338"/>
                </a:cubicBezTo>
                <a:cubicBezTo>
                  <a:pt x="420" y="338"/>
                  <a:pt x="420" y="339"/>
                  <a:pt x="421" y="339"/>
                </a:cubicBezTo>
                <a:lnTo>
                  <a:pt x="422" y="340"/>
                </a:lnTo>
                <a:lnTo>
                  <a:pt x="422" y="365"/>
                </a:lnTo>
                <a:lnTo>
                  <a:pt x="407" y="375"/>
                </a:lnTo>
                <a:cubicBezTo>
                  <a:pt x="391" y="387"/>
                  <a:pt x="379" y="396"/>
                  <a:pt x="372" y="401"/>
                </a:cubicBezTo>
                <a:cubicBezTo>
                  <a:pt x="371" y="401"/>
                  <a:pt x="361" y="410"/>
                  <a:pt x="343" y="424"/>
                </a:cubicBezTo>
                <a:lnTo>
                  <a:pt x="340" y="427"/>
                </a:lnTo>
                <a:lnTo>
                  <a:pt x="339" y="419"/>
                </a:lnTo>
                <a:lnTo>
                  <a:pt x="340" y="418"/>
                </a:lnTo>
                <a:cubicBezTo>
                  <a:pt x="344" y="415"/>
                  <a:pt x="348" y="411"/>
                  <a:pt x="352" y="408"/>
                </a:cubicBezTo>
                <a:cubicBezTo>
                  <a:pt x="361" y="401"/>
                  <a:pt x="371" y="394"/>
                  <a:pt x="373" y="386"/>
                </a:cubicBezTo>
                <a:cubicBezTo>
                  <a:pt x="381" y="361"/>
                  <a:pt x="381" y="330"/>
                  <a:pt x="380" y="299"/>
                </a:cubicBezTo>
                <a:cubicBezTo>
                  <a:pt x="379" y="272"/>
                  <a:pt x="361" y="203"/>
                  <a:pt x="338" y="203"/>
                </a:cubicBezTo>
                <a:cubicBezTo>
                  <a:pt x="330" y="203"/>
                  <a:pt x="322" y="210"/>
                  <a:pt x="314" y="224"/>
                </a:cubicBezTo>
                <a:cubicBezTo>
                  <a:pt x="313" y="225"/>
                  <a:pt x="268" y="307"/>
                  <a:pt x="309" y="389"/>
                </a:cubicBezTo>
                <a:cubicBezTo>
                  <a:pt x="310" y="392"/>
                  <a:pt x="311" y="394"/>
                  <a:pt x="313" y="397"/>
                </a:cubicBezTo>
                <a:cubicBezTo>
                  <a:pt x="315" y="402"/>
                  <a:pt x="318" y="407"/>
                  <a:pt x="320" y="411"/>
                </a:cubicBezTo>
                <a:lnTo>
                  <a:pt x="321" y="412"/>
                </a:lnTo>
                <a:lnTo>
                  <a:pt x="321" y="442"/>
                </a:lnTo>
                <a:lnTo>
                  <a:pt x="321" y="443"/>
                </a:lnTo>
                <a:cubicBezTo>
                  <a:pt x="304" y="457"/>
                  <a:pt x="287" y="472"/>
                  <a:pt x="271" y="486"/>
                </a:cubicBezTo>
                <a:cubicBezTo>
                  <a:pt x="264" y="490"/>
                  <a:pt x="258" y="495"/>
                  <a:pt x="252" y="498"/>
                </a:cubicBezTo>
                <a:lnTo>
                  <a:pt x="248" y="501"/>
                </a:lnTo>
                <a:lnTo>
                  <a:pt x="249" y="496"/>
                </a:lnTo>
                <a:cubicBezTo>
                  <a:pt x="249" y="492"/>
                  <a:pt x="250" y="488"/>
                  <a:pt x="250" y="484"/>
                </a:cubicBezTo>
                <a:lnTo>
                  <a:pt x="250" y="483"/>
                </a:lnTo>
                <a:lnTo>
                  <a:pt x="250" y="482"/>
                </a:lnTo>
                <a:cubicBezTo>
                  <a:pt x="253" y="480"/>
                  <a:pt x="257" y="477"/>
                  <a:pt x="261" y="473"/>
                </a:cubicBezTo>
                <a:cubicBezTo>
                  <a:pt x="275" y="462"/>
                  <a:pt x="292" y="447"/>
                  <a:pt x="292" y="430"/>
                </a:cubicBezTo>
                <a:cubicBezTo>
                  <a:pt x="290" y="398"/>
                  <a:pt x="288" y="364"/>
                  <a:pt x="280" y="332"/>
                </a:cubicBezTo>
                <a:cubicBezTo>
                  <a:pt x="276" y="316"/>
                  <a:pt x="272" y="300"/>
                  <a:pt x="261" y="289"/>
                </a:cubicBezTo>
                <a:cubicBezTo>
                  <a:pt x="254" y="281"/>
                  <a:pt x="249" y="275"/>
                  <a:pt x="243" y="275"/>
                </a:cubicBezTo>
                <a:cubicBezTo>
                  <a:pt x="237" y="275"/>
                  <a:pt x="230" y="280"/>
                  <a:pt x="222" y="289"/>
                </a:cubicBezTo>
                <a:cubicBezTo>
                  <a:pt x="215" y="297"/>
                  <a:pt x="209" y="308"/>
                  <a:pt x="206" y="316"/>
                </a:cubicBezTo>
                <a:cubicBezTo>
                  <a:pt x="194" y="346"/>
                  <a:pt x="195" y="400"/>
                  <a:pt x="198" y="422"/>
                </a:cubicBezTo>
                <a:cubicBezTo>
                  <a:pt x="200" y="443"/>
                  <a:pt x="206" y="459"/>
                  <a:pt x="215" y="471"/>
                </a:cubicBezTo>
                <a:cubicBezTo>
                  <a:pt x="218" y="476"/>
                  <a:pt x="222" y="478"/>
                  <a:pt x="225" y="481"/>
                </a:cubicBezTo>
                <a:cubicBezTo>
                  <a:pt x="227" y="482"/>
                  <a:pt x="229" y="483"/>
                  <a:pt x="230" y="484"/>
                </a:cubicBezTo>
                <a:lnTo>
                  <a:pt x="231" y="485"/>
                </a:lnTo>
                <a:lnTo>
                  <a:pt x="231" y="486"/>
                </a:lnTo>
                <a:cubicBezTo>
                  <a:pt x="230" y="498"/>
                  <a:pt x="228" y="510"/>
                  <a:pt x="226" y="522"/>
                </a:cubicBezTo>
                <a:lnTo>
                  <a:pt x="226" y="522"/>
                </a:lnTo>
                <a:lnTo>
                  <a:pt x="226" y="523"/>
                </a:lnTo>
                <a:cubicBezTo>
                  <a:pt x="217" y="532"/>
                  <a:pt x="204" y="542"/>
                  <a:pt x="194" y="550"/>
                </a:cubicBezTo>
                <a:cubicBezTo>
                  <a:pt x="188" y="554"/>
                  <a:pt x="183" y="558"/>
                  <a:pt x="180" y="561"/>
                </a:cubicBezTo>
                <a:lnTo>
                  <a:pt x="173" y="567"/>
                </a:lnTo>
                <a:lnTo>
                  <a:pt x="177" y="558"/>
                </a:lnTo>
                <a:cubicBezTo>
                  <a:pt x="190" y="526"/>
                  <a:pt x="195" y="455"/>
                  <a:pt x="173" y="413"/>
                </a:cubicBezTo>
                <a:cubicBezTo>
                  <a:pt x="164" y="396"/>
                  <a:pt x="151" y="385"/>
                  <a:pt x="135" y="382"/>
                </a:cubicBezTo>
                <a:cubicBezTo>
                  <a:pt x="124" y="379"/>
                  <a:pt x="115" y="383"/>
                  <a:pt x="109" y="392"/>
                </a:cubicBezTo>
                <a:cubicBezTo>
                  <a:pt x="85" y="423"/>
                  <a:pt x="93" y="507"/>
                  <a:pt x="99" y="530"/>
                </a:cubicBezTo>
                <a:cubicBezTo>
                  <a:pt x="103" y="542"/>
                  <a:pt x="113" y="552"/>
                  <a:pt x="123" y="561"/>
                </a:cubicBezTo>
                <a:cubicBezTo>
                  <a:pt x="133" y="571"/>
                  <a:pt x="143" y="580"/>
                  <a:pt x="143" y="592"/>
                </a:cubicBezTo>
                <a:cubicBezTo>
                  <a:pt x="143" y="598"/>
                  <a:pt x="139" y="606"/>
                  <a:pt x="131" y="617"/>
                </a:cubicBezTo>
                <a:cubicBezTo>
                  <a:pt x="127" y="621"/>
                  <a:pt x="89" y="665"/>
                  <a:pt x="56" y="703"/>
                </a:cubicBezTo>
                <a:cubicBezTo>
                  <a:pt x="31" y="732"/>
                  <a:pt x="7" y="759"/>
                  <a:pt x="0" y="767"/>
                </a:cubicBezTo>
                <a:lnTo>
                  <a:pt x="15" y="780"/>
                </a:lnTo>
                <a:cubicBezTo>
                  <a:pt x="23" y="772"/>
                  <a:pt x="46" y="745"/>
                  <a:pt x="73" y="7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3" name="Freeform 112"/>
          <p:cNvSpPr>
            <a:spLocks noEditPoints="1"/>
          </p:cNvSpPr>
          <p:nvPr/>
        </p:nvSpPr>
        <p:spPr bwMode="auto">
          <a:xfrm>
            <a:off x="8821422" y="8620762"/>
            <a:ext cx="317499" cy="342899"/>
          </a:xfrm>
          <a:custGeom>
            <a:avLst/>
            <a:gdLst>
              <a:gd name="T0" fmla="*/ 330 w 658"/>
              <a:gd name="T1" fmla="*/ 151 h 709"/>
              <a:gd name="T2" fmla="*/ 204 w 658"/>
              <a:gd name="T3" fmla="*/ 7 h 709"/>
              <a:gd name="T4" fmla="*/ 204 w 658"/>
              <a:gd name="T5" fmla="*/ 70 h 709"/>
              <a:gd name="T6" fmla="*/ 269 w 658"/>
              <a:gd name="T7" fmla="*/ 135 h 709"/>
              <a:gd name="T8" fmla="*/ 330 w 658"/>
              <a:gd name="T9" fmla="*/ 151 h 709"/>
              <a:gd name="T10" fmla="*/ 18 w 658"/>
              <a:gd name="T11" fmla="*/ 266 h 709"/>
              <a:gd name="T12" fmla="*/ 15 w 658"/>
              <a:gd name="T13" fmla="*/ 428 h 709"/>
              <a:gd name="T14" fmla="*/ 186 w 658"/>
              <a:gd name="T15" fmla="*/ 705 h 709"/>
              <a:gd name="T16" fmla="*/ 215 w 658"/>
              <a:gd name="T17" fmla="*/ 709 h 709"/>
              <a:gd name="T18" fmla="*/ 302 w 658"/>
              <a:gd name="T19" fmla="*/ 675 h 709"/>
              <a:gd name="T20" fmla="*/ 387 w 658"/>
              <a:gd name="T21" fmla="*/ 708 h 709"/>
              <a:gd name="T22" fmla="*/ 570 w 658"/>
              <a:gd name="T23" fmla="*/ 235 h 709"/>
              <a:gd name="T24" fmla="*/ 557 w 658"/>
              <a:gd name="T25" fmla="*/ 220 h 709"/>
              <a:gd name="T26" fmla="*/ 425 w 658"/>
              <a:gd name="T27" fmla="*/ 175 h 709"/>
              <a:gd name="T28" fmla="*/ 302 w 658"/>
              <a:gd name="T29" fmla="*/ 204 h 709"/>
              <a:gd name="T30" fmla="*/ 302 w 658"/>
              <a:gd name="T31" fmla="*/ 204 h 709"/>
              <a:gd name="T32" fmla="*/ 272 w 658"/>
              <a:gd name="T33" fmla="*/ 191 h 709"/>
              <a:gd name="T34" fmla="*/ 191 w 658"/>
              <a:gd name="T35" fmla="*/ 176 h 709"/>
              <a:gd name="T36" fmla="*/ 182 w 658"/>
              <a:gd name="T37" fmla="*/ 176 h 709"/>
              <a:gd name="T38" fmla="*/ 18 w 658"/>
              <a:gd name="T39" fmla="*/ 266 h 7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58" h="709">
                <a:moveTo>
                  <a:pt x="330" y="151"/>
                </a:moveTo>
                <a:cubicBezTo>
                  <a:pt x="344" y="74"/>
                  <a:pt x="286" y="0"/>
                  <a:pt x="204" y="7"/>
                </a:cubicBezTo>
                <a:cubicBezTo>
                  <a:pt x="165" y="11"/>
                  <a:pt x="164" y="74"/>
                  <a:pt x="204" y="70"/>
                </a:cubicBezTo>
                <a:cubicBezTo>
                  <a:pt x="242" y="66"/>
                  <a:pt x="277" y="94"/>
                  <a:pt x="269" y="135"/>
                </a:cubicBezTo>
                <a:cubicBezTo>
                  <a:pt x="262" y="174"/>
                  <a:pt x="322" y="191"/>
                  <a:pt x="330" y="151"/>
                </a:cubicBezTo>
                <a:close/>
                <a:moveTo>
                  <a:pt x="18" y="266"/>
                </a:moveTo>
                <a:cubicBezTo>
                  <a:pt x="0" y="317"/>
                  <a:pt x="6" y="377"/>
                  <a:pt x="15" y="428"/>
                </a:cubicBezTo>
                <a:cubicBezTo>
                  <a:pt x="32" y="524"/>
                  <a:pt x="79" y="675"/>
                  <a:pt x="186" y="705"/>
                </a:cubicBezTo>
                <a:cubicBezTo>
                  <a:pt x="196" y="708"/>
                  <a:pt x="205" y="709"/>
                  <a:pt x="215" y="709"/>
                </a:cubicBezTo>
                <a:cubicBezTo>
                  <a:pt x="247" y="709"/>
                  <a:pt x="277" y="695"/>
                  <a:pt x="302" y="675"/>
                </a:cubicBezTo>
                <a:cubicBezTo>
                  <a:pt x="331" y="698"/>
                  <a:pt x="360" y="708"/>
                  <a:pt x="387" y="708"/>
                </a:cubicBezTo>
                <a:cubicBezTo>
                  <a:pt x="547" y="708"/>
                  <a:pt x="658" y="353"/>
                  <a:pt x="570" y="235"/>
                </a:cubicBezTo>
                <a:cubicBezTo>
                  <a:pt x="566" y="230"/>
                  <a:pt x="562" y="225"/>
                  <a:pt x="557" y="220"/>
                </a:cubicBezTo>
                <a:cubicBezTo>
                  <a:pt x="524" y="188"/>
                  <a:pt x="475" y="175"/>
                  <a:pt x="425" y="175"/>
                </a:cubicBezTo>
                <a:cubicBezTo>
                  <a:pt x="381" y="175"/>
                  <a:pt x="336" y="186"/>
                  <a:pt x="302" y="204"/>
                </a:cubicBezTo>
                <a:cubicBezTo>
                  <a:pt x="302" y="204"/>
                  <a:pt x="302" y="204"/>
                  <a:pt x="302" y="204"/>
                </a:cubicBezTo>
                <a:cubicBezTo>
                  <a:pt x="297" y="204"/>
                  <a:pt x="275" y="192"/>
                  <a:pt x="272" y="191"/>
                </a:cubicBezTo>
                <a:cubicBezTo>
                  <a:pt x="246" y="182"/>
                  <a:pt x="218" y="177"/>
                  <a:pt x="191" y="176"/>
                </a:cubicBezTo>
                <a:cubicBezTo>
                  <a:pt x="188" y="176"/>
                  <a:pt x="185" y="176"/>
                  <a:pt x="182" y="176"/>
                </a:cubicBezTo>
                <a:cubicBezTo>
                  <a:pt x="117" y="176"/>
                  <a:pt x="41" y="200"/>
                  <a:pt x="18" y="2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4" name="Freeform 113"/>
          <p:cNvSpPr>
            <a:spLocks noEditPoints="1"/>
          </p:cNvSpPr>
          <p:nvPr/>
        </p:nvSpPr>
        <p:spPr bwMode="auto">
          <a:xfrm>
            <a:off x="5240023" y="5730242"/>
            <a:ext cx="208280" cy="373381"/>
          </a:xfrm>
          <a:custGeom>
            <a:avLst/>
            <a:gdLst>
              <a:gd name="T0" fmla="*/ 366 w 429"/>
              <a:gd name="T1" fmla="*/ 543 h 768"/>
              <a:gd name="T2" fmla="*/ 366 w 429"/>
              <a:gd name="T3" fmla="*/ 702 h 768"/>
              <a:gd name="T4" fmla="*/ 63 w 429"/>
              <a:gd name="T5" fmla="*/ 702 h 768"/>
              <a:gd name="T6" fmla="*/ 63 w 429"/>
              <a:gd name="T7" fmla="*/ 543 h 768"/>
              <a:gd name="T8" fmla="*/ 366 w 429"/>
              <a:gd name="T9" fmla="*/ 543 h 768"/>
              <a:gd name="T10" fmla="*/ 366 w 429"/>
              <a:gd name="T11" fmla="*/ 341 h 768"/>
              <a:gd name="T12" fmla="*/ 366 w 429"/>
              <a:gd name="T13" fmla="*/ 500 h 768"/>
              <a:gd name="T14" fmla="*/ 63 w 429"/>
              <a:gd name="T15" fmla="*/ 500 h 768"/>
              <a:gd name="T16" fmla="*/ 63 w 429"/>
              <a:gd name="T17" fmla="*/ 341 h 768"/>
              <a:gd name="T18" fmla="*/ 366 w 429"/>
              <a:gd name="T19" fmla="*/ 341 h 768"/>
              <a:gd name="T20" fmla="*/ 0 w 429"/>
              <a:gd name="T21" fmla="*/ 74 h 768"/>
              <a:gd name="T22" fmla="*/ 0 w 429"/>
              <a:gd name="T23" fmla="*/ 78 h 768"/>
              <a:gd name="T24" fmla="*/ 0 w 429"/>
              <a:gd name="T25" fmla="*/ 763 h 768"/>
              <a:gd name="T26" fmla="*/ 0 w 429"/>
              <a:gd name="T27" fmla="*/ 768 h 768"/>
              <a:gd name="T28" fmla="*/ 4 w 429"/>
              <a:gd name="T29" fmla="*/ 768 h 768"/>
              <a:gd name="T30" fmla="*/ 425 w 429"/>
              <a:gd name="T31" fmla="*/ 768 h 768"/>
              <a:gd name="T32" fmla="*/ 429 w 429"/>
              <a:gd name="T33" fmla="*/ 768 h 768"/>
              <a:gd name="T34" fmla="*/ 429 w 429"/>
              <a:gd name="T35" fmla="*/ 763 h 768"/>
              <a:gd name="T36" fmla="*/ 429 w 429"/>
              <a:gd name="T37" fmla="*/ 78 h 768"/>
              <a:gd name="T38" fmla="*/ 429 w 429"/>
              <a:gd name="T39" fmla="*/ 74 h 768"/>
              <a:gd name="T40" fmla="*/ 425 w 429"/>
              <a:gd name="T41" fmla="*/ 74 h 768"/>
              <a:gd name="T42" fmla="*/ 323 w 429"/>
              <a:gd name="T43" fmla="*/ 74 h 768"/>
              <a:gd name="T44" fmla="*/ 323 w 429"/>
              <a:gd name="T45" fmla="*/ 4 h 768"/>
              <a:gd name="T46" fmla="*/ 323 w 429"/>
              <a:gd name="T47" fmla="*/ 0 h 768"/>
              <a:gd name="T48" fmla="*/ 319 w 429"/>
              <a:gd name="T49" fmla="*/ 0 h 768"/>
              <a:gd name="T50" fmla="*/ 110 w 429"/>
              <a:gd name="T51" fmla="*/ 0 h 768"/>
              <a:gd name="T52" fmla="*/ 106 w 429"/>
              <a:gd name="T53" fmla="*/ 0 h 768"/>
              <a:gd name="T54" fmla="*/ 106 w 429"/>
              <a:gd name="T55" fmla="*/ 4 h 768"/>
              <a:gd name="T56" fmla="*/ 106 w 429"/>
              <a:gd name="T57" fmla="*/ 74 h 768"/>
              <a:gd name="T58" fmla="*/ 4 w 429"/>
              <a:gd name="T59" fmla="*/ 74 h 768"/>
              <a:gd name="T60" fmla="*/ 0 w 429"/>
              <a:gd name="T61" fmla="*/ 74 h 7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29" h="768">
                <a:moveTo>
                  <a:pt x="366" y="543"/>
                </a:moveTo>
                <a:lnTo>
                  <a:pt x="366" y="702"/>
                </a:lnTo>
                <a:lnTo>
                  <a:pt x="63" y="702"/>
                </a:lnTo>
                <a:lnTo>
                  <a:pt x="63" y="543"/>
                </a:lnTo>
                <a:lnTo>
                  <a:pt x="366" y="543"/>
                </a:lnTo>
                <a:close/>
                <a:moveTo>
                  <a:pt x="366" y="341"/>
                </a:moveTo>
                <a:lnTo>
                  <a:pt x="366" y="500"/>
                </a:lnTo>
                <a:lnTo>
                  <a:pt x="63" y="500"/>
                </a:lnTo>
                <a:lnTo>
                  <a:pt x="63" y="341"/>
                </a:lnTo>
                <a:lnTo>
                  <a:pt x="366" y="341"/>
                </a:lnTo>
                <a:close/>
                <a:moveTo>
                  <a:pt x="0" y="74"/>
                </a:moveTo>
                <a:lnTo>
                  <a:pt x="0" y="78"/>
                </a:lnTo>
                <a:lnTo>
                  <a:pt x="0" y="763"/>
                </a:lnTo>
                <a:lnTo>
                  <a:pt x="0" y="768"/>
                </a:lnTo>
                <a:lnTo>
                  <a:pt x="4" y="768"/>
                </a:lnTo>
                <a:lnTo>
                  <a:pt x="425" y="768"/>
                </a:lnTo>
                <a:lnTo>
                  <a:pt x="429" y="768"/>
                </a:lnTo>
                <a:lnTo>
                  <a:pt x="429" y="763"/>
                </a:lnTo>
                <a:lnTo>
                  <a:pt x="429" y="78"/>
                </a:lnTo>
                <a:lnTo>
                  <a:pt x="429" y="74"/>
                </a:lnTo>
                <a:lnTo>
                  <a:pt x="425" y="74"/>
                </a:lnTo>
                <a:lnTo>
                  <a:pt x="323" y="74"/>
                </a:lnTo>
                <a:lnTo>
                  <a:pt x="323" y="4"/>
                </a:lnTo>
                <a:lnTo>
                  <a:pt x="323" y="0"/>
                </a:lnTo>
                <a:lnTo>
                  <a:pt x="319" y="0"/>
                </a:lnTo>
                <a:lnTo>
                  <a:pt x="110" y="0"/>
                </a:lnTo>
                <a:lnTo>
                  <a:pt x="106" y="0"/>
                </a:lnTo>
                <a:lnTo>
                  <a:pt x="106" y="4"/>
                </a:lnTo>
                <a:lnTo>
                  <a:pt x="106" y="74"/>
                </a:lnTo>
                <a:lnTo>
                  <a:pt x="4" y="74"/>
                </a:lnTo>
                <a:lnTo>
                  <a:pt x="0" y="7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5" name="Freeform 114"/>
          <p:cNvSpPr>
            <a:spLocks/>
          </p:cNvSpPr>
          <p:nvPr/>
        </p:nvSpPr>
        <p:spPr bwMode="auto">
          <a:xfrm>
            <a:off x="4536444" y="5814065"/>
            <a:ext cx="370840" cy="208280"/>
          </a:xfrm>
          <a:custGeom>
            <a:avLst/>
            <a:gdLst>
              <a:gd name="T0" fmla="*/ 689 w 767"/>
              <a:gd name="T1" fmla="*/ 0 h 429"/>
              <a:gd name="T2" fmla="*/ 693 w 767"/>
              <a:gd name="T3" fmla="*/ 0 h 429"/>
              <a:gd name="T4" fmla="*/ 693 w 767"/>
              <a:gd name="T5" fmla="*/ 5 h 429"/>
              <a:gd name="T6" fmla="*/ 693 w 767"/>
              <a:gd name="T7" fmla="*/ 106 h 429"/>
              <a:gd name="T8" fmla="*/ 763 w 767"/>
              <a:gd name="T9" fmla="*/ 106 h 429"/>
              <a:gd name="T10" fmla="*/ 767 w 767"/>
              <a:gd name="T11" fmla="*/ 106 h 429"/>
              <a:gd name="T12" fmla="*/ 767 w 767"/>
              <a:gd name="T13" fmla="*/ 110 h 429"/>
              <a:gd name="T14" fmla="*/ 767 w 767"/>
              <a:gd name="T15" fmla="*/ 320 h 429"/>
              <a:gd name="T16" fmla="*/ 767 w 767"/>
              <a:gd name="T17" fmla="*/ 324 h 429"/>
              <a:gd name="T18" fmla="*/ 763 w 767"/>
              <a:gd name="T19" fmla="*/ 324 h 429"/>
              <a:gd name="T20" fmla="*/ 693 w 767"/>
              <a:gd name="T21" fmla="*/ 324 h 429"/>
              <a:gd name="T22" fmla="*/ 693 w 767"/>
              <a:gd name="T23" fmla="*/ 425 h 429"/>
              <a:gd name="T24" fmla="*/ 693 w 767"/>
              <a:gd name="T25" fmla="*/ 429 h 429"/>
              <a:gd name="T26" fmla="*/ 689 w 767"/>
              <a:gd name="T27" fmla="*/ 429 h 429"/>
              <a:gd name="T28" fmla="*/ 4 w 767"/>
              <a:gd name="T29" fmla="*/ 429 h 429"/>
              <a:gd name="T30" fmla="*/ 0 w 767"/>
              <a:gd name="T31" fmla="*/ 429 h 429"/>
              <a:gd name="T32" fmla="*/ 0 w 767"/>
              <a:gd name="T33" fmla="*/ 425 h 429"/>
              <a:gd name="T34" fmla="*/ 0 w 767"/>
              <a:gd name="T35" fmla="*/ 5 h 429"/>
              <a:gd name="T36" fmla="*/ 0 w 767"/>
              <a:gd name="T37" fmla="*/ 0 h 429"/>
              <a:gd name="T38" fmla="*/ 4 w 767"/>
              <a:gd name="T39" fmla="*/ 0 h 429"/>
              <a:gd name="T40" fmla="*/ 689 w 767"/>
              <a:gd name="T4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67" h="429">
                <a:moveTo>
                  <a:pt x="689" y="0"/>
                </a:moveTo>
                <a:lnTo>
                  <a:pt x="693" y="0"/>
                </a:lnTo>
                <a:lnTo>
                  <a:pt x="693" y="5"/>
                </a:lnTo>
                <a:lnTo>
                  <a:pt x="693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20"/>
                </a:lnTo>
                <a:lnTo>
                  <a:pt x="767" y="324"/>
                </a:lnTo>
                <a:lnTo>
                  <a:pt x="763" y="324"/>
                </a:lnTo>
                <a:lnTo>
                  <a:pt x="693" y="324"/>
                </a:lnTo>
                <a:lnTo>
                  <a:pt x="693" y="425"/>
                </a:lnTo>
                <a:lnTo>
                  <a:pt x="693" y="429"/>
                </a:lnTo>
                <a:lnTo>
                  <a:pt x="689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8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6" name="Freeform 115"/>
          <p:cNvSpPr>
            <a:spLocks noEditPoints="1"/>
          </p:cNvSpPr>
          <p:nvPr/>
        </p:nvSpPr>
        <p:spPr bwMode="auto">
          <a:xfrm>
            <a:off x="3383282" y="5814065"/>
            <a:ext cx="370840" cy="208280"/>
          </a:xfrm>
          <a:custGeom>
            <a:avLst/>
            <a:gdLst>
              <a:gd name="T0" fmla="*/ 225 w 767"/>
              <a:gd name="T1" fmla="*/ 366 h 429"/>
              <a:gd name="T2" fmla="*/ 225 w 767"/>
              <a:gd name="T3" fmla="*/ 63 h 429"/>
              <a:gd name="T4" fmla="*/ 66 w 767"/>
              <a:gd name="T5" fmla="*/ 63 h 429"/>
              <a:gd name="T6" fmla="*/ 66 w 767"/>
              <a:gd name="T7" fmla="*/ 366 h 429"/>
              <a:gd name="T8" fmla="*/ 225 w 767"/>
              <a:gd name="T9" fmla="*/ 366 h 429"/>
              <a:gd name="T10" fmla="*/ 427 w 767"/>
              <a:gd name="T11" fmla="*/ 366 h 429"/>
              <a:gd name="T12" fmla="*/ 427 w 767"/>
              <a:gd name="T13" fmla="*/ 63 h 429"/>
              <a:gd name="T14" fmla="*/ 268 w 767"/>
              <a:gd name="T15" fmla="*/ 63 h 429"/>
              <a:gd name="T16" fmla="*/ 268 w 767"/>
              <a:gd name="T17" fmla="*/ 366 h 429"/>
              <a:gd name="T18" fmla="*/ 427 w 767"/>
              <a:gd name="T19" fmla="*/ 366 h 429"/>
              <a:gd name="T20" fmla="*/ 629 w 767"/>
              <a:gd name="T21" fmla="*/ 366 h 429"/>
              <a:gd name="T22" fmla="*/ 629 w 767"/>
              <a:gd name="T23" fmla="*/ 63 h 429"/>
              <a:gd name="T24" fmla="*/ 470 w 767"/>
              <a:gd name="T25" fmla="*/ 63 h 429"/>
              <a:gd name="T26" fmla="*/ 470 w 767"/>
              <a:gd name="T27" fmla="*/ 366 h 429"/>
              <a:gd name="T28" fmla="*/ 629 w 767"/>
              <a:gd name="T29" fmla="*/ 366 h 429"/>
              <a:gd name="T30" fmla="*/ 694 w 767"/>
              <a:gd name="T31" fmla="*/ 0 h 429"/>
              <a:gd name="T32" fmla="*/ 694 w 767"/>
              <a:gd name="T33" fmla="*/ 5 h 429"/>
              <a:gd name="T34" fmla="*/ 694 w 767"/>
              <a:gd name="T35" fmla="*/ 106 h 429"/>
              <a:gd name="T36" fmla="*/ 763 w 767"/>
              <a:gd name="T37" fmla="*/ 106 h 429"/>
              <a:gd name="T38" fmla="*/ 767 w 767"/>
              <a:gd name="T39" fmla="*/ 106 h 429"/>
              <a:gd name="T40" fmla="*/ 767 w 767"/>
              <a:gd name="T41" fmla="*/ 110 h 429"/>
              <a:gd name="T42" fmla="*/ 767 w 767"/>
              <a:gd name="T43" fmla="*/ 319 h 429"/>
              <a:gd name="T44" fmla="*/ 767 w 767"/>
              <a:gd name="T45" fmla="*/ 324 h 429"/>
              <a:gd name="T46" fmla="*/ 763 w 767"/>
              <a:gd name="T47" fmla="*/ 324 h 429"/>
              <a:gd name="T48" fmla="*/ 694 w 767"/>
              <a:gd name="T49" fmla="*/ 324 h 429"/>
              <a:gd name="T50" fmla="*/ 694 w 767"/>
              <a:gd name="T51" fmla="*/ 425 h 429"/>
              <a:gd name="T52" fmla="*/ 694 w 767"/>
              <a:gd name="T53" fmla="*/ 429 h 429"/>
              <a:gd name="T54" fmla="*/ 690 w 767"/>
              <a:gd name="T55" fmla="*/ 429 h 429"/>
              <a:gd name="T56" fmla="*/ 4 w 767"/>
              <a:gd name="T57" fmla="*/ 429 h 429"/>
              <a:gd name="T58" fmla="*/ 0 w 767"/>
              <a:gd name="T59" fmla="*/ 429 h 429"/>
              <a:gd name="T60" fmla="*/ 0 w 767"/>
              <a:gd name="T61" fmla="*/ 425 h 429"/>
              <a:gd name="T62" fmla="*/ 0 w 767"/>
              <a:gd name="T63" fmla="*/ 5 h 429"/>
              <a:gd name="T64" fmla="*/ 0 w 767"/>
              <a:gd name="T65" fmla="*/ 0 h 429"/>
              <a:gd name="T66" fmla="*/ 4 w 767"/>
              <a:gd name="T67" fmla="*/ 0 h 429"/>
              <a:gd name="T68" fmla="*/ 690 w 767"/>
              <a:gd name="T69" fmla="*/ 0 h 429"/>
              <a:gd name="T70" fmla="*/ 694 w 767"/>
              <a:gd name="T7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67" h="429">
                <a:moveTo>
                  <a:pt x="225" y="366"/>
                </a:moveTo>
                <a:lnTo>
                  <a:pt x="225" y="63"/>
                </a:lnTo>
                <a:lnTo>
                  <a:pt x="66" y="63"/>
                </a:lnTo>
                <a:lnTo>
                  <a:pt x="66" y="366"/>
                </a:lnTo>
                <a:lnTo>
                  <a:pt x="225" y="366"/>
                </a:lnTo>
                <a:close/>
                <a:moveTo>
                  <a:pt x="427" y="366"/>
                </a:moveTo>
                <a:lnTo>
                  <a:pt x="427" y="63"/>
                </a:lnTo>
                <a:lnTo>
                  <a:pt x="268" y="63"/>
                </a:lnTo>
                <a:lnTo>
                  <a:pt x="268" y="366"/>
                </a:lnTo>
                <a:lnTo>
                  <a:pt x="427" y="366"/>
                </a:lnTo>
                <a:close/>
                <a:moveTo>
                  <a:pt x="629" y="366"/>
                </a:moveTo>
                <a:lnTo>
                  <a:pt x="629" y="63"/>
                </a:lnTo>
                <a:lnTo>
                  <a:pt x="470" y="63"/>
                </a:lnTo>
                <a:lnTo>
                  <a:pt x="470" y="366"/>
                </a:lnTo>
                <a:lnTo>
                  <a:pt x="629" y="366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3" y="106"/>
                </a:lnTo>
                <a:lnTo>
                  <a:pt x="767" y="106"/>
                </a:lnTo>
                <a:lnTo>
                  <a:pt x="767" y="110"/>
                </a:lnTo>
                <a:lnTo>
                  <a:pt x="767" y="319"/>
                </a:lnTo>
                <a:lnTo>
                  <a:pt x="767" y="324"/>
                </a:lnTo>
                <a:lnTo>
                  <a:pt x="763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4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4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7" name="Freeform 116"/>
          <p:cNvSpPr>
            <a:spLocks noEditPoints="1"/>
          </p:cNvSpPr>
          <p:nvPr/>
        </p:nvSpPr>
        <p:spPr bwMode="auto">
          <a:xfrm>
            <a:off x="13878561" y="822964"/>
            <a:ext cx="358139" cy="340360"/>
          </a:xfrm>
          <a:custGeom>
            <a:avLst/>
            <a:gdLst>
              <a:gd name="T0" fmla="*/ 479 w 739"/>
              <a:gd name="T1" fmla="*/ 416 h 703"/>
              <a:gd name="T2" fmla="*/ 515 w 739"/>
              <a:gd name="T3" fmla="*/ 591 h 703"/>
              <a:gd name="T4" fmla="*/ 369 w 739"/>
              <a:gd name="T5" fmla="*/ 528 h 703"/>
              <a:gd name="T6" fmla="*/ 220 w 739"/>
              <a:gd name="T7" fmla="*/ 592 h 703"/>
              <a:gd name="T8" fmla="*/ 248 w 739"/>
              <a:gd name="T9" fmla="*/ 416 h 703"/>
              <a:gd name="T10" fmla="*/ 128 w 739"/>
              <a:gd name="T11" fmla="*/ 300 h 703"/>
              <a:gd name="T12" fmla="*/ 289 w 739"/>
              <a:gd name="T13" fmla="*/ 270 h 703"/>
              <a:gd name="T14" fmla="*/ 370 w 739"/>
              <a:gd name="T15" fmla="*/ 122 h 703"/>
              <a:gd name="T16" fmla="*/ 450 w 739"/>
              <a:gd name="T17" fmla="*/ 271 h 703"/>
              <a:gd name="T18" fmla="*/ 607 w 739"/>
              <a:gd name="T19" fmla="*/ 299 h 703"/>
              <a:gd name="T20" fmla="*/ 479 w 739"/>
              <a:gd name="T21" fmla="*/ 416 h 703"/>
              <a:gd name="T22" fmla="*/ 669 w 739"/>
              <a:gd name="T23" fmla="*/ 213 h 703"/>
              <a:gd name="T24" fmla="*/ 513 w 739"/>
              <a:gd name="T25" fmla="*/ 184 h 703"/>
              <a:gd name="T26" fmla="*/ 437 w 739"/>
              <a:gd name="T27" fmla="*/ 44 h 703"/>
              <a:gd name="T28" fmla="*/ 370 w 739"/>
              <a:gd name="T29" fmla="*/ 0 h 703"/>
              <a:gd name="T30" fmla="*/ 302 w 739"/>
              <a:gd name="T31" fmla="*/ 44 h 703"/>
              <a:gd name="T32" fmla="*/ 226 w 739"/>
              <a:gd name="T33" fmla="*/ 184 h 703"/>
              <a:gd name="T34" fmla="*/ 70 w 739"/>
              <a:gd name="T35" fmla="*/ 212 h 703"/>
              <a:gd name="T36" fmla="*/ 8 w 739"/>
              <a:gd name="T37" fmla="*/ 263 h 703"/>
              <a:gd name="T38" fmla="*/ 32 w 739"/>
              <a:gd name="T39" fmla="*/ 340 h 703"/>
              <a:gd name="T40" fmla="*/ 145 w 739"/>
              <a:gd name="T41" fmla="*/ 450 h 703"/>
              <a:gd name="T42" fmla="*/ 119 w 739"/>
              <a:gd name="T43" fmla="*/ 611 h 703"/>
              <a:gd name="T44" fmla="*/ 135 w 739"/>
              <a:gd name="T45" fmla="*/ 678 h 703"/>
              <a:gd name="T46" fmla="*/ 189 w 739"/>
              <a:gd name="T47" fmla="*/ 703 h 703"/>
              <a:gd name="T48" fmla="*/ 189 w 739"/>
              <a:gd name="T49" fmla="*/ 703 h 703"/>
              <a:gd name="T50" fmla="*/ 225 w 739"/>
              <a:gd name="T51" fmla="*/ 695 h 703"/>
              <a:gd name="T52" fmla="*/ 369 w 739"/>
              <a:gd name="T53" fmla="*/ 633 h 703"/>
              <a:gd name="T54" fmla="*/ 513 w 739"/>
              <a:gd name="T55" fmla="*/ 695 h 703"/>
              <a:gd name="T56" fmla="*/ 550 w 739"/>
              <a:gd name="T57" fmla="*/ 703 h 703"/>
              <a:gd name="T58" fmla="*/ 603 w 739"/>
              <a:gd name="T59" fmla="*/ 678 h 703"/>
              <a:gd name="T60" fmla="*/ 617 w 739"/>
              <a:gd name="T61" fmla="*/ 610 h 703"/>
              <a:gd name="T62" fmla="*/ 584 w 739"/>
              <a:gd name="T63" fmla="*/ 451 h 703"/>
              <a:gd name="T64" fmla="*/ 705 w 739"/>
              <a:gd name="T65" fmla="*/ 340 h 703"/>
              <a:gd name="T66" fmla="*/ 731 w 739"/>
              <a:gd name="T67" fmla="*/ 264 h 703"/>
              <a:gd name="T68" fmla="*/ 669 w 739"/>
              <a:gd name="T69" fmla="*/ 213 h 7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739" h="703">
                <a:moveTo>
                  <a:pt x="479" y="416"/>
                </a:moveTo>
                <a:lnTo>
                  <a:pt x="515" y="591"/>
                </a:lnTo>
                <a:lnTo>
                  <a:pt x="369" y="528"/>
                </a:lnTo>
                <a:lnTo>
                  <a:pt x="220" y="592"/>
                </a:lnTo>
                <a:lnTo>
                  <a:pt x="248" y="416"/>
                </a:lnTo>
                <a:lnTo>
                  <a:pt x="128" y="300"/>
                </a:lnTo>
                <a:lnTo>
                  <a:pt x="289" y="270"/>
                </a:lnTo>
                <a:lnTo>
                  <a:pt x="370" y="122"/>
                </a:lnTo>
                <a:lnTo>
                  <a:pt x="450" y="271"/>
                </a:lnTo>
                <a:lnTo>
                  <a:pt x="607" y="299"/>
                </a:lnTo>
                <a:lnTo>
                  <a:pt x="479" y="416"/>
                </a:lnTo>
                <a:close/>
                <a:moveTo>
                  <a:pt x="669" y="213"/>
                </a:moveTo>
                <a:lnTo>
                  <a:pt x="513" y="184"/>
                </a:lnTo>
                <a:lnTo>
                  <a:pt x="437" y="44"/>
                </a:lnTo>
                <a:cubicBezTo>
                  <a:pt x="422" y="16"/>
                  <a:pt x="397" y="0"/>
                  <a:pt x="370" y="0"/>
                </a:cubicBezTo>
                <a:cubicBezTo>
                  <a:pt x="342" y="0"/>
                  <a:pt x="318" y="16"/>
                  <a:pt x="302" y="44"/>
                </a:cubicBezTo>
                <a:lnTo>
                  <a:pt x="226" y="184"/>
                </a:lnTo>
                <a:lnTo>
                  <a:pt x="70" y="212"/>
                </a:lnTo>
                <a:cubicBezTo>
                  <a:pt x="39" y="218"/>
                  <a:pt x="16" y="236"/>
                  <a:pt x="8" y="263"/>
                </a:cubicBezTo>
                <a:cubicBezTo>
                  <a:pt x="0" y="289"/>
                  <a:pt x="8" y="317"/>
                  <a:pt x="32" y="340"/>
                </a:cubicBezTo>
                <a:lnTo>
                  <a:pt x="145" y="450"/>
                </a:lnTo>
                <a:lnTo>
                  <a:pt x="119" y="611"/>
                </a:lnTo>
                <a:cubicBezTo>
                  <a:pt x="114" y="637"/>
                  <a:pt x="120" y="661"/>
                  <a:pt x="135" y="678"/>
                </a:cubicBezTo>
                <a:cubicBezTo>
                  <a:pt x="148" y="694"/>
                  <a:pt x="167" y="703"/>
                  <a:pt x="189" y="703"/>
                </a:cubicBezTo>
                <a:lnTo>
                  <a:pt x="189" y="703"/>
                </a:lnTo>
                <a:cubicBezTo>
                  <a:pt x="201" y="703"/>
                  <a:pt x="213" y="700"/>
                  <a:pt x="225" y="695"/>
                </a:cubicBezTo>
                <a:lnTo>
                  <a:pt x="369" y="633"/>
                </a:lnTo>
                <a:lnTo>
                  <a:pt x="513" y="695"/>
                </a:lnTo>
                <a:cubicBezTo>
                  <a:pt x="526" y="700"/>
                  <a:pt x="538" y="703"/>
                  <a:pt x="550" y="703"/>
                </a:cubicBezTo>
                <a:cubicBezTo>
                  <a:pt x="571" y="703"/>
                  <a:pt x="590" y="694"/>
                  <a:pt x="603" y="678"/>
                </a:cubicBezTo>
                <a:cubicBezTo>
                  <a:pt x="618" y="661"/>
                  <a:pt x="623" y="636"/>
                  <a:pt x="617" y="610"/>
                </a:cubicBezTo>
                <a:lnTo>
                  <a:pt x="584" y="451"/>
                </a:lnTo>
                <a:lnTo>
                  <a:pt x="705" y="340"/>
                </a:lnTo>
                <a:cubicBezTo>
                  <a:pt x="729" y="318"/>
                  <a:pt x="739" y="290"/>
                  <a:pt x="731" y="264"/>
                </a:cubicBezTo>
                <a:cubicBezTo>
                  <a:pt x="724" y="237"/>
                  <a:pt x="701" y="219"/>
                  <a:pt x="669" y="2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8" name="Freeform 117"/>
          <p:cNvSpPr>
            <a:spLocks noEditPoints="1"/>
          </p:cNvSpPr>
          <p:nvPr/>
        </p:nvSpPr>
        <p:spPr bwMode="auto">
          <a:xfrm>
            <a:off x="3985262" y="5821682"/>
            <a:ext cx="340360" cy="190501"/>
          </a:xfrm>
          <a:custGeom>
            <a:avLst/>
            <a:gdLst>
              <a:gd name="T0" fmla="*/ 61 w 702"/>
              <a:gd name="T1" fmla="*/ 334 h 392"/>
              <a:gd name="T2" fmla="*/ 61 w 702"/>
              <a:gd name="T3" fmla="*/ 57 h 392"/>
              <a:gd name="T4" fmla="*/ 206 w 702"/>
              <a:gd name="T5" fmla="*/ 57 h 392"/>
              <a:gd name="T6" fmla="*/ 206 w 702"/>
              <a:gd name="T7" fmla="*/ 334 h 392"/>
              <a:gd name="T8" fmla="*/ 61 w 702"/>
              <a:gd name="T9" fmla="*/ 334 h 392"/>
              <a:gd name="T10" fmla="*/ 635 w 702"/>
              <a:gd name="T11" fmla="*/ 96 h 392"/>
              <a:gd name="T12" fmla="*/ 635 w 702"/>
              <a:gd name="T13" fmla="*/ 4 h 392"/>
              <a:gd name="T14" fmla="*/ 635 w 702"/>
              <a:gd name="T15" fmla="*/ 0 h 392"/>
              <a:gd name="T16" fmla="*/ 631 w 702"/>
              <a:gd name="T17" fmla="*/ 0 h 392"/>
              <a:gd name="T18" fmla="*/ 4 w 702"/>
              <a:gd name="T19" fmla="*/ 0 h 392"/>
              <a:gd name="T20" fmla="*/ 0 w 702"/>
              <a:gd name="T21" fmla="*/ 0 h 392"/>
              <a:gd name="T22" fmla="*/ 0 w 702"/>
              <a:gd name="T23" fmla="*/ 4 h 392"/>
              <a:gd name="T24" fmla="*/ 0 w 702"/>
              <a:gd name="T25" fmla="*/ 388 h 392"/>
              <a:gd name="T26" fmla="*/ 0 w 702"/>
              <a:gd name="T27" fmla="*/ 392 h 392"/>
              <a:gd name="T28" fmla="*/ 4 w 702"/>
              <a:gd name="T29" fmla="*/ 392 h 392"/>
              <a:gd name="T30" fmla="*/ 631 w 702"/>
              <a:gd name="T31" fmla="*/ 392 h 392"/>
              <a:gd name="T32" fmla="*/ 635 w 702"/>
              <a:gd name="T33" fmla="*/ 392 h 392"/>
              <a:gd name="T34" fmla="*/ 635 w 702"/>
              <a:gd name="T35" fmla="*/ 388 h 392"/>
              <a:gd name="T36" fmla="*/ 635 w 702"/>
              <a:gd name="T37" fmla="*/ 295 h 392"/>
              <a:gd name="T38" fmla="*/ 698 w 702"/>
              <a:gd name="T39" fmla="*/ 295 h 392"/>
              <a:gd name="T40" fmla="*/ 702 w 702"/>
              <a:gd name="T41" fmla="*/ 295 h 392"/>
              <a:gd name="T42" fmla="*/ 702 w 702"/>
              <a:gd name="T43" fmla="*/ 292 h 392"/>
              <a:gd name="T44" fmla="*/ 702 w 702"/>
              <a:gd name="T45" fmla="*/ 100 h 392"/>
              <a:gd name="T46" fmla="*/ 702 w 702"/>
              <a:gd name="T47" fmla="*/ 96 h 392"/>
              <a:gd name="T48" fmla="*/ 698 w 702"/>
              <a:gd name="T49" fmla="*/ 96 h 392"/>
              <a:gd name="T50" fmla="*/ 635 w 702"/>
              <a:gd name="T51" fmla="*/ 96 h 3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02" h="392">
                <a:moveTo>
                  <a:pt x="61" y="334"/>
                </a:moveTo>
                <a:lnTo>
                  <a:pt x="61" y="57"/>
                </a:lnTo>
                <a:lnTo>
                  <a:pt x="206" y="57"/>
                </a:lnTo>
                <a:lnTo>
                  <a:pt x="206" y="334"/>
                </a:lnTo>
                <a:lnTo>
                  <a:pt x="61" y="334"/>
                </a:lnTo>
                <a:close/>
                <a:moveTo>
                  <a:pt x="635" y="96"/>
                </a:moveTo>
                <a:lnTo>
                  <a:pt x="635" y="4"/>
                </a:lnTo>
                <a:lnTo>
                  <a:pt x="635" y="0"/>
                </a:lnTo>
                <a:lnTo>
                  <a:pt x="631" y="0"/>
                </a:lnTo>
                <a:lnTo>
                  <a:pt x="4" y="0"/>
                </a:lnTo>
                <a:lnTo>
                  <a:pt x="0" y="0"/>
                </a:lnTo>
                <a:lnTo>
                  <a:pt x="0" y="4"/>
                </a:lnTo>
                <a:lnTo>
                  <a:pt x="0" y="388"/>
                </a:lnTo>
                <a:lnTo>
                  <a:pt x="0" y="392"/>
                </a:lnTo>
                <a:lnTo>
                  <a:pt x="4" y="392"/>
                </a:lnTo>
                <a:lnTo>
                  <a:pt x="631" y="392"/>
                </a:lnTo>
                <a:lnTo>
                  <a:pt x="635" y="392"/>
                </a:lnTo>
                <a:lnTo>
                  <a:pt x="635" y="388"/>
                </a:lnTo>
                <a:lnTo>
                  <a:pt x="635" y="295"/>
                </a:lnTo>
                <a:lnTo>
                  <a:pt x="698" y="295"/>
                </a:lnTo>
                <a:lnTo>
                  <a:pt x="702" y="295"/>
                </a:lnTo>
                <a:lnTo>
                  <a:pt x="702" y="292"/>
                </a:lnTo>
                <a:lnTo>
                  <a:pt x="702" y="100"/>
                </a:lnTo>
                <a:lnTo>
                  <a:pt x="702" y="96"/>
                </a:lnTo>
                <a:lnTo>
                  <a:pt x="698" y="96"/>
                </a:lnTo>
                <a:lnTo>
                  <a:pt x="635" y="9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19" name="Freeform 118"/>
          <p:cNvSpPr>
            <a:spLocks/>
          </p:cNvSpPr>
          <p:nvPr/>
        </p:nvSpPr>
        <p:spPr bwMode="auto">
          <a:xfrm>
            <a:off x="15816581" y="2844804"/>
            <a:ext cx="200659" cy="398779"/>
          </a:xfrm>
          <a:custGeom>
            <a:avLst/>
            <a:gdLst>
              <a:gd name="T0" fmla="*/ 0 w 414"/>
              <a:gd name="T1" fmla="*/ 478 h 819"/>
              <a:gd name="T2" fmla="*/ 123 w 414"/>
              <a:gd name="T3" fmla="*/ 478 h 819"/>
              <a:gd name="T4" fmla="*/ 78 w 414"/>
              <a:gd name="T5" fmla="*/ 819 h 819"/>
              <a:gd name="T6" fmla="*/ 414 w 414"/>
              <a:gd name="T7" fmla="*/ 321 h 819"/>
              <a:gd name="T8" fmla="*/ 300 w 414"/>
              <a:gd name="T9" fmla="*/ 321 h 819"/>
              <a:gd name="T10" fmla="*/ 349 w 414"/>
              <a:gd name="T11" fmla="*/ 0 h 819"/>
              <a:gd name="T12" fmla="*/ 0 w 414"/>
              <a:gd name="T13" fmla="*/ 478 h 81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414" h="819">
                <a:moveTo>
                  <a:pt x="0" y="478"/>
                </a:moveTo>
                <a:lnTo>
                  <a:pt x="123" y="478"/>
                </a:lnTo>
                <a:lnTo>
                  <a:pt x="78" y="819"/>
                </a:lnTo>
                <a:lnTo>
                  <a:pt x="414" y="321"/>
                </a:lnTo>
                <a:lnTo>
                  <a:pt x="300" y="321"/>
                </a:lnTo>
                <a:lnTo>
                  <a:pt x="349" y="0"/>
                </a:lnTo>
                <a:lnTo>
                  <a:pt x="0" y="47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0" name="Freeform 119"/>
          <p:cNvSpPr>
            <a:spLocks/>
          </p:cNvSpPr>
          <p:nvPr/>
        </p:nvSpPr>
        <p:spPr bwMode="auto">
          <a:xfrm>
            <a:off x="13263881" y="6322061"/>
            <a:ext cx="327659" cy="261619"/>
          </a:xfrm>
          <a:custGeom>
            <a:avLst/>
            <a:gdLst>
              <a:gd name="T0" fmla="*/ 610 w 681"/>
              <a:gd name="T1" fmla="*/ 58 h 540"/>
              <a:gd name="T2" fmla="*/ 383 w 681"/>
              <a:gd name="T3" fmla="*/ 58 h 540"/>
              <a:gd name="T4" fmla="*/ 340 w 681"/>
              <a:gd name="T5" fmla="*/ 97 h 540"/>
              <a:gd name="T6" fmla="*/ 298 w 681"/>
              <a:gd name="T7" fmla="*/ 58 h 540"/>
              <a:gd name="T8" fmla="*/ 71 w 681"/>
              <a:gd name="T9" fmla="*/ 58 h 540"/>
              <a:gd name="T10" fmla="*/ 71 w 681"/>
              <a:gd name="T11" fmla="*/ 292 h 540"/>
              <a:gd name="T12" fmla="*/ 340 w 681"/>
              <a:gd name="T13" fmla="*/ 540 h 540"/>
              <a:gd name="T14" fmla="*/ 610 w 681"/>
              <a:gd name="T15" fmla="*/ 292 h 540"/>
              <a:gd name="T16" fmla="*/ 610 w 681"/>
              <a:gd name="T17" fmla="*/ 58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681" h="540">
                <a:moveTo>
                  <a:pt x="610" y="58"/>
                </a:moveTo>
                <a:cubicBezTo>
                  <a:pt x="547" y="0"/>
                  <a:pt x="446" y="0"/>
                  <a:pt x="383" y="58"/>
                </a:cubicBezTo>
                <a:lnTo>
                  <a:pt x="340" y="97"/>
                </a:lnTo>
                <a:lnTo>
                  <a:pt x="298" y="58"/>
                </a:lnTo>
                <a:cubicBezTo>
                  <a:pt x="235" y="0"/>
                  <a:pt x="133" y="0"/>
                  <a:pt x="71" y="58"/>
                </a:cubicBezTo>
                <a:cubicBezTo>
                  <a:pt x="0" y="122"/>
                  <a:pt x="0" y="227"/>
                  <a:pt x="71" y="292"/>
                </a:cubicBezTo>
                <a:lnTo>
                  <a:pt x="340" y="540"/>
                </a:lnTo>
                <a:lnTo>
                  <a:pt x="610" y="292"/>
                </a:lnTo>
                <a:cubicBezTo>
                  <a:pt x="681" y="227"/>
                  <a:pt x="681" y="122"/>
                  <a:pt x="610" y="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1" name="Freeform 120"/>
          <p:cNvSpPr>
            <a:spLocks noEditPoints="1"/>
          </p:cNvSpPr>
          <p:nvPr/>
        </p:nvSpPr>
        <p:spPr bwMode="auto">
          <a:xfrm>
            <a:off x="9405621" y="2446025"/>
            <a:ext cx="274322" cy="226059"/>
          </a:xfrm>
          <a:custGeom>
            <a:avLst/>
            <a:gdLst>
              <a:gd name="T0" fmla="*/ 450 w 567"/>
              <a:gd name="T1" fmla="*/ 186 h 466"/>
              <a:gd name="T2" fmla="*/ 283 w 567"/>
              <a:gd name="T3" fmla="*/ 0 h 466"/>
              <a:gd name="T4" fmla="*/ 116 w 567"/>
              <a:gd name="T5" fmla="*/ 186 h 466"/>
              <a:gd name="T6" fmla="*/ 344 w 567"/>
              <a:gd name="T7" fmla="*/ 254 h 466"/>
              <a:gd name="T8" fmla="*/ 344 w 567"/>
              <a:gd name="T9" fmla="*/ 222 h 466"/>
              <a:gd name="T10" fmla="*/ 344 w 567"/>
              <a:gd name="T11" fmla="*/ 254 h 466"/>
              <a:gd name="T12" fmla="*/ 328 w 567"/>
              <a:gd name="T13" fmla="*/ 293 h 466"/>
              <a:gd name="T14" fmla="*/ 360 w 567"/>
              <a:gd name="T15" fmla="*/ 293 h 466"/>
              <a:gd name="T16" fmla="*/ 344 w 567"/>
              <a:gd name="T17" fmla="*/ 365 h 466"/>
              <a:gd name="T18" fmla="*/ 344 w 567"/>
              <a:gd name="T19" fmla="*/ 332 h 466"/>
              <a:gd name="T20" fmla="*/ 344 w 567"/>
              <a:gd name="T21" fmla="*/ 365 h 466"/>
              <a:gd name="T22" fmla="*/ 261 w 567"/>
              <a:gd name="T23" fmla="*/ 238 h 466"/>
              <a:gd name="T24" fmla="*/ 294 w 567"/>
              <a:gd name="T25" fmla="*/ 238 h 466"/>
              <a:gd name="T26" fmla="*/ 277 w 567"/>
              <a:gd name="T27" fmla="*/ 309 h 466"/>
              <a:gd name="T28" fmla="*/ 277 w 567"/>
              <a:gd name="T29" fmla="*/ 277 h 466"/>
              <a:gd name="T30" fmla="*/ 277 w 567"/>
              <a:gd name="T31" fmla="*/ 309 h 466"/>
              <a:gd name="T32" fmla="*/ 261 w 567"/>
              <a:gd name="T33" fmla="*/ 348 h 466"/>
              <a:gd name="T34" fmla="*/ 294 w 567"/>
              <a:gd name="T35" fmla="*/ 348 h 466"/>
              <a:gd name="T36" fmla="*/ 211 w 567"/>
              <a:gd name="T37" fmla="*/ 254 h 466"/>
              <a:gd name="T38" fmla="*/ 211 w 567"/>
              <a:gd name="T39" fmla="*/ 222 h 466"/>
              <a:gd name="T40" fmla="*/ 211 w 567"/>
              <a:gd name="T41" fmla="*/ 254 h 466"/>
              <a:gd name="T42" fmla="*/ 195 w 567"/>
              <a:gd name="T43" fmla="*/ 293 h 466"/>
              <a:gd name="T44" fmla="*/ 227 w 567"/>
              <a:gd name="T45" fmla="*/ 293 h 466"/>
              <a:gd name="T46" fmla="*/ 211 w 567"/>
              <a:gd name="T47" fmla="*/ 365 h 466"/>
              <a:gd name="T48" fmla="*/ 211 w 567"/>
              <a:gd name="T49" fmla="*/ 332 h 466"/>
              <a:gd name="T50" fmla="*/ 211 w 567"/>
              <a:gd name="T51" fmla="*/ 365 h 466"/>
              <a:gd name="T52" fmla="*/ 394 w 567"/>
              <a:gd name="T53" fmla="*/ 155 h 466"/>
              <a:gd name="T54" fmla="*/ 358 w 567"/>
              <a:gd name="T55" fmla="*/ 147 h 466"/>
              <a:gd name="T56" fmla="*/ 339 w 567"/>
              <a:gd name="T57" fmla="*/ 169 h 466"/>
              <a:gd name="T58" fmla="*/ 217 w 567"/>
              <a:gd name="T59" fmla="*/ 180 h 466"/>
              <a:gd name="T60" fmla="*/ 217 w 567"/>
              <a:gd name="T61" fmla="*/ 155 h 466"/>
              <a:gd name="T62" fmla="*/ 181 w 567"/>
              <a:gd name="T63" fmla="*/ 147 h 466"/>
              <a:gd name="T64" fmla="*/ 162 w 567"/>
              <a:gd name="T65" fmla="*/ 171 h 466"/>
              <a:gd name="T66" fmla="*/ 41 w 567"/>
              <a:gd name="T67" fmla="*/ 351 h 466"/>
              <a:gd name="T68" fmla="*/ 57 w 567"/>
              <a:gd name="T69" fmla="*/ 466 h 466"/>
              <a:gd name="T70" fmla="*/ 515 w 567"/>
              <a:gd name="T71" fmla="*/ 450 h 466"/>
              <a:gd name="T72" fmla="*/ 394 w 567"/>
              <a:gd name="T73" fmla="*/ 186 h 466"/>
              <a:gd name="T74" fmla="*/ 451 w 567"/>
              <a:gd name="T75" fmla="*/ 199 h 466"/>
              <a:gd name="T76" fmla="*/ 451 w 567"/>
              <a:gd name="T77" fmla="*/ 213 h 466"/>
              <a:gd name="T78" fmla="*/ 567 w 567"/>
              <a:gd name="T79" fmla="*/ 199 h 466"/>
              <a:gd name="T80" fmla="*/ 58 w 567"/>
              <a:gd name="T81" fmla="*/ 239 h 466"/>
              <a:gd name="T82" fmla="*/ 117 w 567"/>
              <a:gd name="T83" fmla="*/ 199 h 466"/>
              <a:gd name="T84" fmla="*/ 0 w 567"/>
              <a:gd name="T85" fmla="*/ 199 h 46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567" h="466">
                <a:moveTo>
                  <a:pt x="286" y="85"/>
                </a:moveTo>
                <a:cubicBezTo>
                  <a:pt x="382" y="86"/>
                  <a:pt x="442" y="80"/>
                  <a:pt x="450" y="186"/>
                </a:cubicBezTo>
                <a:lnTo>
                  <a:pt x="566" y="186"/>
                </a:lnTo>
                <a:cubicBezTo>
                  <a:pt x="566" y="22"/>
                  <a:pt x="423" y="0"/>
                  <a:pt x="283" y="0"/>
                </a:cubicBezTo>
                <a:cubicBezTo>
                  <a:pt x="144" y="0"/>
                  <a:pt x="1" y="22"/>
                  <a:pt x="1" y="186"/>
                </a:cubicBezTo>
                <a:lnTo>
                  <a:pt x="116" y="186"/>
                </a:lnTo>
                <a:cubicBezTo>
                  <a:pt x="125" y="78"/>
                  <a:pt x="192" y="84"/>
                  <a:pt x="286" y="85"/>
                </a:cubicBezTo>
                <a:close/>
                <a:moveTo>
                  <a:pt x="344" y="254"/>
                </a:moveTo>
                <a:cubicBezTo>
                  <a:pt x="335" y="254"/>
                  <a:pt x="328" y="247"/>
                  <a:pt x="328" y="238"/>
                </a:cubicBezTo>
                <a:cubicBezTo>
                  <a:pt x="328" y="229"/>
                  <a:pt x="335" y="222"/>
                  <a:pt x="344" y="222"/>
                </a:cubicBezTo>
                <a:cubicBezTo>
                  <a:pt x="352" y="222"/>
                  <a:pt x="360" y="229"/>
                  <a:pt x="360" y="238"/>
                </a:cubicBezTo>
                <a:cubicBezTo>
                  <a:pt x="360" y="247"/>
                  <a:pt x="352" y="254"/>
                  <a:pt x="344" y="254"/>
                </a:cubicBezTo>
                <a:close/>
                <a:moveTo>
                  <a:pt x="344" y="309"/>
                </a:moveTo>
                <a:cubicBezTo>
                  <a:pt x="335" y="309"/>
                  <a:pt x="328" y="302"/>
                  <a:pt x="328" y="293"/>
                </a:cubicBezTo>
                <a:cubicBezTo>
                  <a:pt x="328" y="284"/>
                  <a:pt x="335" y="277"/>
                  <a:pt x="344" y="277"/>
                </a:cubicBezTo>
                <a:cubicBezTo>
                  <a:pt x="352" y="277"/>
                  <a:pt x="360" y="284"/>
                  <a:pt x="360" y="293"/>
                </a:cubicBezTo>
                <a:cubicBezTo>
                  <a:pt x="360" y="302"/>
                  <a:pt x="352" y="309"/>
                  <a:pt x="344" y="309"/>
                </a:cubicBezTo>
                <a:close/>
                <a:moveTo>
                  <a:pt x="344" y="365"/>
                </a:moveTo>
                <a:cubicBezTo>
                  <a:pt x="335" y="365"/>
                  <a:pt x="328" y="357"/>
                  <a:pt x="328" y="348"/>
                </a:cubicBezTo>
                <a:cubicBezTo>
                  <a:pt x="328" y="340"/>
                  <a:pt x="335" y="332"/>
                  <a:pt x="344" y="332"/>
                </a:cubicBezTo>
                <a:cubicBezTo>
                  <a:pt x="352" y="332"/>
                  <a:pt x="360" y="340"/>
                  <a:pt x="360" y="348"/>
                </a:cubicBezTo>
                <a:cubicBezTo>
                  <a:pt x="360" y="357"/>
                  <a:pt x="352" y="365"/>
                  <a:pt x="344" y="365"/>
                </a:cubicBezTo>
                <a:close/>
                <a:moveTo>
                  <a:pt x="277" y="254"/>
                </a:moveTo>
                <a:cubicBezTo>
                  <a:pt x="269" y="254"/>
                  <a:pt x="261" y="247"/>
                  <a:pt x="261" y="238"/>
                </a:cubicBezTo>
                <a:cubicBezTo>
                  <a:pt x="261" y="229"/>
                  <a:pt x="269" y="222"/>
                  <a:pt x="277" y="222"/>
                </a:cubicBezTo>
                <a:cubicBezTo>
                  <a:pt x="286" y="222"/>
                  <a:pt x="294" y="229"/>
                  <a:pt x="294" y="238"/>
                </a:cubicBezTo>
                <a:cubicBezTo>
                  <a:pt x="294" y="247"/>
                  <a:pt x="286" y="254"/>
                  <a:pt x="277" y="254"/>
                </a:cubicBezTo>
                <a:close/>
                <a:moveTo>
                  <a:pt x="277" y="309"/>
                </a:moveTo>
                <a:cubicBezTo>
                  <a:pt x="269" y="309"/>
                  <a:pt x="261" y="302"/>
                  <a:pt x="261" y="293"/>
                </a:cubicBezTo>
                <a:cubicBezTo>
                  <a:pt x="261" y="284"/>
                  <a:pt x="269" y="277"/>
                  <a:pt x="277" y="277"/>
                </a:cubicBezTo>
                <a:cubicBezTo>
                  <a:pt x="286" y="277"/>
                  <a:pt x="294" y="284"/>
                  <a:pt x="294" y="293"/>
                </a:cubicBezTo>
                <a:cubicBezTo>
                  <a:pt x="294" y="302"/>
                  <a:pt x="286" y="309"/>
                  <a:pt x="277" y="309"/>
                </a:cubicBezTo>
                <a:close/>
                <a:moveTo>
                  <a:pt x="277" y="365"/>
                </a:moveTo>
                <a:cubicBezTo>
                  <a:pt x="269" y="365"/>
                  <a:pt x="261" y="357"/>
                  <a:pt x="261" y="348"/>
                </a:cubicBezTo>
                <a:cubicBezTo>
                  <a:pt x="261" y="340"/>
                  <a:pt x="269" y="332"/>
                  <a:pt x="277" y="332"/>
                </a:cubicBezTo>
                <a:cubicBezTo>
                  <a:pt x="286" y="332"/>
                  <a:pt x="294" y="340"/>
                  <a:pt x="294" y="348"/>
                </a:cubicBezTo>
                <a:cubicBezTo>
                  <a:pt x="294" y="357"/>
                  <a:pt x="286" y="365"/>
                  <a:pt x="277" y="365"/>
                </a:cubicBezTo>
                <a:close/>
                <a:moveTo>
                  <a:pt x="211" y="254"/>
                </a:moveTo>
                <a:cubicBezTo>
                  <a:pt x="202" y="254"/>
                  <a:pt x="195" y="247"/>
                  <a:pt x="195" y="238"/>
                </a:cubicBezTo>
                <a:cubicBezTo>
                  <a:pt x="195" y="229"/>
                  <a:pt x="202" y="222"/>
                  <a:pt x="211" y="222"/>
                </a:cubicBezTo>
                <a:cubicBezTo>
                  <a:pt x="220" y="222"/>
                  <a:pt x="227" y="229"/>
                  <a:pt x="227" y="238"/>
                </a:cubicBezTo>
                <a:cubicBezTo>
                  <a:pt x="227" y="247"/>
                  <a:pt x="220" y="254"/>
                  <a:pt x="211" y="254"/>
                </a:cubicBezTo>
                <a:close/>
                <a:moveTo>
                  <a:pt x="211" y="309"/>
                </a:moveTo>
                <a:cubicBezTo>
                  <a:pt x="202" y="309"/>
                  <a:pt x="195" y="302"/>
                  <a:pt x="195" y="293"/>
                </a:cubicBezTo>
                <a:cubicBezTo>
                  <a:pt x="195" y="284"/>
                  <a:pt x="202" y="277"/>
                  <a:pt x="211" y="277"/>
                </a:cubicBezTo>
                <a:cubicBezTo>
                  <a:pt x="220" y="277"/>
                  <a:pt x="227" y="284"/>
                  <a:pt x="227" y="293"/>
                </a:cubicBezTo>
                <a:cubicBezTo>
                  <a:pt x="227" y="302"/>
                  <a:pt x="220" y="309"/>
                  <a:pt x="211" y="309"/>
                </a:cubicBezTo>
                <a:close/>
                <a:moveTo>
                  <a:pt x="211" y="365"/>
                </a:moveTo>
                <a:cubicBezTo>
                  <a:pt x="202" y="365"/>
                  <a:pt x="195" y="357"/>
                  <a:pt x="195" y="348"/>
                </a:cubicBezTo>
                <a:cubicBezTo>
                  <a:pt x="195" y="340"/>
                  <a:pt x="202" y="332"/>
                  <a:pt x="211" y="332"/>
                </a:cubicBezTo>
                <a:cubicBezTo>
                  <a:pt x="220" y="332"/>
                  <a:pt x="227" y="340"/>
                  <a:pt x="227" y="348"/>
                </a:cubicBezTo>
                <a:cubicBezTo>
                  <a:pt x="227" y="357"/>
                  <a:pt x="220" y="365"/>
                  <a:pt x="211" y="365"/>
                </a:cubicBezTo>
                <a:close/>
                <a:moveTo>
                  <a:pt x="394" y="171"/>
                </a:moveTo>
                <a:lnTo>
                  <a:pt x="394" y="155"/>
                </a:lnTo>
                <a:cubicBezTo>
                  <a:pt x="394" y="147"/>
                  <a:pt x="385" y="147"/>
                  <a:pt x="375" y="147"/>
                </a:cubicBezTo>
                <a:lnTo>
                  <a:pt x="358" y="147"/>
                </a:lnTo>
                <a:cubicBezTo>
                  <a:pt x="347" y="147"/>
                  <a:pt x="339" y="147"/>
                  <a:pt x="339" y="155"/>
                </a:cubicBezTo>
                <a:lnTo>
                  <a:pt x="339" y="169"/>
                </a:lnTo>
                <a:lnTo>
                  <a:pt x="339" y="180"/>
                </a:lnTo>
                <a:lnTo>
                  <a:pt x="217" y="180"/>
                </a:lnTo>
                <a:lnTo>
                  <a:pt x="217" y="169"/>
                </a:lnTo>
                <a:lnTo>
                  <a:pt x="217" y="155"/>
                </a:lnTo>
                <a:cubicBezTo>
                  <a:pt x="217" y="147"/>
                  <a:pt x="209" y="147"/>
                  <a:pt x="198" y="147"/>
                </a:cubicBezTo>
                <a:lnTo>
                  <a:pt x="181" y="147"/>
                </a:lnTo>
                <a:cubicBezTo>
                  <a:pt x="171" y="147"/>
                  <a:pt x="162" y="147"/>
                  <a:pt x="162" y="155"/>
                </a:cubicBezTo>
                <a:lnTo>
                  <a:pt x="162" y="171"/>
                </a:lnTo>
                <a:lnTo>
                  <a:pt x="162" y="186"/>
                </a:lnTo>
                <a:cubicBezTo>
                  <a:pt x="135" y="214"/>
                  <a:pt x="44" y="336"/>
                  <a:pt x="41" y="351"/>
                </a:cubicBezTo>
                <a:lnTo>
                  <a:pt x="41" y="450"/>
                </a:lnTo>
                <a:cubicBezTo>
                  <a:pt x="41" y="459"/>
                  <a:pt x="48" y="466"/>
                  <a:pt x="57" y="466"/>
                </a:cubicBezTo>
                <a:lnTo>
                  <a:pt x="498" y="466"/>
                </a:lnTo>
                <a:cubicBezTo>
                  <a:pt x="507" y="466"/>
                  <a:pt x="515" y="459"/>
                  <a:pt x="515" y="450"/>
                </a:cubicBezTo>
                <a:lnTo>
                  <a:pt x="515" y="351"/>
                </a:lnTo>
                <a:cubicBezTo>
                  <a:pt x="512" y="336"/>
                  <a:pt x="421" y="214"/>
                  <a:pt x="394" y="186"/>
                </a:cubicBezTo>
                <a:lnTo>
                  <a:pt x="394" y="171"/>
                </a:lnTo>
                <a:close/>
                <a:moveTo>
                  <a:pt x="451" y="199"/>
                </a:moveTo>
                <a:lnTo>
                  <a:pt x="449" y="199"/>
                </a:lnTo>
                <a:cubicBezTo>
                  <a:pt x="449" y="204"/>
                  <a:pt x="450" y="209"/>
                  <a:pt x="451" y="213"/>
                </a:cubicBezTo>
                <a:cubicBezTo>
                  <a:pt x="456" y="238"/>
                  <a:pt x="480" y="237"/>
                  <a:pt x="508" y="237"/>
                </a:cubicBezTo>
                <a:cubicBezTo>
                  <a:pt x="540" y="237"/>
                  <a:pt x="567" y="239"/>
                  <a:pt x="567" y="199"/>
                </a:cubicBezTo>
                <a:lnTo>
                  <a:pt x="451" y="199"/>
                </a:lnTo>
                <a:close/>
                <a:moveTo>
                  <a:pt x="58" y="239"/>
                </a:moveTo>
                <a:cubicBezTo>
                  <a:pt x="87" y="239"/>
                  <a:pt x="110" y="240"/>
                  <a:pt x="115" y="213"/>
                </a:cubicBezTo>
                <a:cubicBezTo>
                  <a:pt x="116" y="209"/>
                  <a:pt x="117" y="204"/>
                  <a:pt x="117" y="199"/>
                </a:cubicBezTo>
                <a:lnTo>
                  <a:pt x="115" y="199"/>
                </a:lnTo>
                <a:lnTo>
                  <a:pt x="0" y="199"/>
                </a:lnTo>
                <a:cubicBezTo>
                  <a:pt x="0" y="241"/>
                  <a:pt x="26" y="239"/>
                  <a:pt x="58" y="23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2" name="Freeform 121"/>
          <p:cNvSpPr>
            <a:spLocks noEditPoints="1"/>
          </p:cNvSpPr>
          <p:nvPr/>
        </p:nvSpPr>
        <p:spPr bwMode="auto">
          <a:xfrm>
            <a:off x="9385301" y="5194300"/>
            <a:ext cx="314962" cy="314962"/>
          </a:xfrm>
          <a:custGeom>
            <a:avLst/>
            <a:gdLst>
              <a:gd name="T0" fmla="*/ 358 w 648"/>
              <a:gd name="T1" fmla="*/ 52 h 648"/>
              <a:gd name="T2" fmla="*/ 324 w 648"/>
              <a:gd name="T3" fmla="*/ 152 h 648"/>
              <a:gd name="T4" fmla="*/ 290 w 648"/>
              <a:gd name="T5" fmla="*/ 52 h 648"/>
              <a:gd name="T6" fmla="*/ 313 w 648"/>
              <a:gd name="T7" fmla="*/ 7 h 648"/>
              <a:gd name="T8" fmla="*/ 358 w 648"/>
              <a:gd name="T9" fmla="*/ 29 h 648"/>
              <a:gd name="T10" fmla="*/ 358 w 648"/>
              <a:gd name="T11" fmla="*/ 52 h 648"/>
              <a:gd name="T12" fmla="*/ 324 w 648"/>
              <a:gd name="T13" fmla="*/ 239 h 648"/>
              <a:gd name="T14" fmla="*/ 239 w 648"/>
              <a:gd name="T15" fmla="*/ 324 h 648"/>
              <a:gd name="T16" fmla="*/ 324 w 648"/>
              <a:gd name="T17" fmla="*/ 409 h 648"/>
              <a:gd name="T18" fmla="*/ 409 w 648"/>
              <a:gd name="T19" fmla="*/ 324 h 648"/>
              <a:gd name="T20" fmla="*/ 324 w 648"/>
              <a:gd name="T21" fmla="*/ 239 h 648"/>
              <a:gd name="T22" fmla="*/ 324 w 648"/>
              <a:gd name="T23" fmla="*/ 477 h 648"/>
              <a:gd name="T24" fmla="*/ 171 w 648"/>
              <a:gd name="T25" fmla="*/ 324 h 648"/>
              <a:gd name="T26" fmla="*/ 324 w 648"/>
              <a:gd name="T27" fmla="*/ 171 h 648"/>
              <a:gd name="T28" fmla="*/ 477 w 648"/>
              <a:gd name="T29" fmla="*/ 324 h 648"/>
              <a:gd name="T30" fmla="*/ 324 w 648"/>
              <a:gd name="T31" fmla="*/ 477 h 648"/>
              <a:gd name="T32" fmla="*/ 541 w 648"/>
              <a:gd name="T33" fmla="*/ 156 h 648"/>
              <a:gd name="T34" fmla="*/ 446 w 648"/>
              <a:gd name="T35" fmla="*/ 203 h 648"/>
              <a:gd name="T36" fmla="*/ 493 w 648"/>
              <a:gd name="T37" fmla="*/ 108 h 648"/>
              <a:gd name="T38" fmla="*/ 541 w 648"/>
              <a:gd name="T39" fmla="*/ 92 h 648"/>
              <a:gd name="T40" fmla="*/ 557 w 648"/>
              <a:gd name="T41" fmla="*/ 140 h 648"/>
              <a:gd name="T42" fmla="*/ 541 w 648"/>
              <a:gd name="T43" fmla="*/ 156 h 648"/>
              <a:gd name="T44" fmla="*/ 493 w 648"/>
              <a:gd name="T45" fmla="*/ 541 h 648"/>
              <a:gd name="T46" fmla="*/ 446 w 648"/>
              <a:gd name="T47" fmla="*/ 446 h 648"/>
              <a:gd name="T48" fmla="*/ 541 w 648"/>
              <a:gd name="T49" fmla="*/ 493 h 648"/>
              <a:gd name="T50" fmla="*/ 557 w 648"/>
              <a:gd name="T51" fmla="*/ 541 h 648"/>
              <a:gd name="T52" fmla="*/ 509 w 648"/>
              <a:gd name="T53" fmla="*/ 557 h 648"/>
              <a:gd name="T54" fmla="*/ 493 w 648"/>
              <a:gd name="T55" fmla="*/ 541 h 648"/>
              <a:gd name="T56" fmla="*/ 108 w 648"/>
              <a:gd name="T57" fmla="*/ 493 h 648"/>
              <a:gd name="T58" fmla="*/ 202 w 648"/>
              <a:gd name="T59" fmla="*/ 446 h 648"/>
              <a:gd name="T60" fmla="*/ 156 w 648"/>
              <a:gd name="T61" fmla="*/ 541 h 648"/>
              <a:gd name="T62" fmla="*/ 108 w 648"/>
              <a:gd name="T63" fmla="*/ 557 h 648"/>
              <a:gd name="T64" fmla="*/ 91 w 648"/>
              <a:gd name="T65" fmla="*/ 509 h 648"/>
              <a:gd name="T66" fmla="*/ 108 w 648"/>
              <a:gd name="T67" fmla="*/ 493 h 648"/>
              <a:gd name="T68" fmla="*/ 156 w 648"/>
              <a:gd name="T69" fmla="*/ 108 h 648"/>
              <a:gd name="T70" fmla="*/ 202 w 648"/>
              <a:gd name="T71" fmla="*/ 203 h 648"/>
              <a:gd name="T72" fmla="*/ 108 w 648"/>
              <a:gd name="T73" fmla="*/ 156 h 648"/>
              <a:gd name="T74" fmla="*/ 91 w 648"/>
              <a:gd name="T75" fmla="*/ 108 h 648"/>
              <a:gd name="T76" fmla="*/ 140 w 648"/>
              <a:gd name="T77" fmla="*/ 92 h 648"/>
              <a:gd name="T78" fmla="*/ 156 w 648"/>
              <a:gd name="T79" fmla="*/ 108 h 648"/>
              <a:gd name="T80" fmla="*/ 596 w 648"/>
              <a:gd name="T81" fmla="*/ 358 h 648"/>
              <a:gd name="T82" fmla="*/ 497 w 648"/>
              <a:gd name="T83" fmla="*/ 324 h 648"/>
              <a:gd name="T84" fmla="*/ 596 w 648"/>
              <a:gd name="T85" fmla="*/ 290 h 648"/>
              <a:gd name="T86" fmla="*/ 642 w 648"/>
              <a:gd name="T87" fmla="*/ 313 h 648"/>
              <a:gd name="T88" fmla="*/ 620 w 648"/>
              <a:gd name="T89" fmla="*/ 358 h 648"/>
              <a:gd name="T90" fmla="*/ 596 w 648"/>
              <a:gd name="T91" fmla="*/ 358 h 648"/>
              <a:gd name="T92" fmla="*/ 290 w 648"/>
              <a:gd name="T93" fmla="*/ 596 h 648"/>
              <a:gd name="T94" fmla="*/ 324 w 648"/>
              <a:gd name="T95" fmla="*/ 497 h 648"/>
              <a:gd name="T96" fmla="*/ 358 w 648"/>
              <a:gd name="T97" fmla="*/ 596 h 648"/>
              <a:gd name="T98" fmla="*/ 336 w 648"/>
              <a:gd name="T99" fmla="*/ 642 h 648"/>
              <a:gd name="T100" fmla="*/ 290 w 648"/>
              <a:gd name="T101" fmla="*/ 620 h 648"/>
              <a:gd name="T102" fmla="*/ 290 w 648"/>
              <a:gd name="T103" fmla="*/ 596 h 648"/>
              <a:gd name="T104" fmla="*/ 52 w 648"/>
              <a:gd name="T105" fmla="*/ 290 h 648"/>
              <a:gd name="T106" fmla="*/ 152 w 648"/>
              <a:gd name="T107" fmla="*/ 324 h 648"/>
              <a:gd name="T108" fmla="*/ 52 w 648"/>
              <a:gd name="T109" fmla="*/ 358 h 648"/>
              <a:gd name="T110" fmla="*/ 7 w 648"/>
              <a:gd name="T111" fmla="*/ 336 h 648"/>
              <a:gd name="T112" fmla="*/ 29 w 648"/>
              <a:gd name="T113" fmla="*/ 290 h 648"/>
              <a:gd name="T114" fmla="*/ 52 w 648"/>
              <a:gd name="T115" fmla="*/ 29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48" h="648">
                <a:moveTo>
                  <a:pt x="358" y="52"/>
                </a:moveTo>
                <a:lnTo>
                  <a:pt x="324" y="152"/>
                </a:lnTo>
                <a:lnTo>
                  <a:pt x="290" y="52"/>
                </a:lnTo>
                <a:cubicBezTo>
                  <a:pt x="284" y="34"/>
                  <a:pt x="294" y="13"/>
                  <a:pt x="313" y="7"/>
                </a:cubicBezTo>
                <a:cubicBezTo>
                  <a:pt x="331" y="0"/>
                  <a:pt x="352" y="10"/>
                  <a:pt x="358" y="29"/>
                </a:cubicBezTo>
                <a:cubicBezTo>
                  <a:pt x="361" y="37"/>
                  <a:pt x="361" y="45"/>
                  <a:pt x="358" y="52"/>
                </a:cubicBezTo>
                <a:close/>
                <a:moveTo>
                  <a:pt x="324" y="239"/>
                </a:moveTo>
                <a:cubicBezTo>
                  <a:pt x="277" y="239"/>
                  <a:pt x="239" y="278"/>
                  <a:pt x="239" y="324"/>
                </a:cubicBezTo>
                <a:cubicBezTo>
                  <a:pt x="239" y="371"/>
                  <a:pt x="277" y="409"/>
                  <a:pt x="324" y="409"/>
                </a:cubicBezTo>
                <a:cubicBezTo>
                  <a:pt x="371" y="409"/>
                  <a:pt x="409" y="371"/>
                  <a:pt x="409" y="324"/>
                </a:cubicBezTo>
                <a:cubicBezTo>
                  <a:pt x="409" y="278"/>
                  <a:pt x="371" y="239"/>
                  <a:pt x="324" y="239"/>
                </a:cubicBezTo>
                <a:close/>
                <a:moveTo>
                  <a:pt x="324" y="477"/>
                </a:moveTo>
                <a:cubicBezTo>
                  <a:pt x="240" y="477"/>
                  <a:pt x="171" y="409"/>
                  <a:pt x="171" y="324"/>
                </a:cubicBezTo>
                <a:cubicBezTo>
                  <a:pt x="171" y="240"/>
                  <a:pt x="240" y="171"/>
                  <a:pt x="324" y="171"/>
                </a:cubicBezTo>
                <a:cubicBezTo>
                  <a:pt x="409" y="171"/>
                  <a:pt x="477" y="240"/>
                  <a:pt x="477" y="324"/>
                </a:cubicBezTo>
                <a:cubicBezTo>
                  <a:pt x="477" y="409"/>
                  <a:pt x="409" y="477"/>
                  <a:pt x="324" y="477"/>
                </a:cubicBezTo>
                <a:close/>
                <a:moveTo>
                  <a:pt x="541" y="156"/>
                </a:moveTo>
                <a:lnTo>
                  <a:pt x="446" y="203"/>
                </a:lnTo>
                <a:lnTo>
                  <a:pt x="493" y="108"/>
                </a:lnTo>
                <a:cubicBezTo>
                  <a:pt x="501" y="90"/>
                  <a:pt x="523" y="83"/>
                  <a:pt x="541" y="92"/>
                </a:cubicBezTo>
                <a:cubicBezTo>
                  <a:pt x="558" y="100"/>
                  <a:pt x="566" y="122"/>
                  <a:pt x="557" y="140"/>
                </a:cubicBezTo>
                <a:cubicBezTo>
                  <a:pt x="553" y="147"/>
                  <a:pt x="548" y="153"/>
                  <a:pt x="541" y="156"/>
                </a:cubicBezTo>
                <a:close/>
                <a:moveTo>
                  <a:pt x="493" y="541"/>
                </a:moveTo>
                <a:lnTo>
                  <a:pt x="446" y="446"/>
                </a:lnTo>
                <a:lnTo>
                  <a:pt x="541" y="493"/>
                </a:lnTo>
                <a:cubicBezTo>
                  <a:pt x="559" y="501"/>
                  <a:pt x="566" y="523"/>
                  <a:pt x="557" y="541"/>
                </a:cubicBezTo>
                <a:cubicBezTo>
                  <a:pt x="548" y="559"/>
                  <a:pt x="527" y="566"/>
                  <a:pt x="509" y="557"/>
                </a:cubicBezTo>
                <a:cubicBezTo>
                  <a:pt x="502" y="554"/>
                  <a:pt x="496" y="548"/>
                  <a:pt x="493" y="541"/>
                </a:cubicBezTo>
                <a:close/>
                <a:moveTo>
                  <a:pt x="108" y="493"/>
                </a:moveTo>
                <a:lnTo>
                  <a:pt x="202" y="446"/>
                </a:lnTo>
                <a:lnTo>
                  <a:pt x="156" y="541"/>
                </a:lnTo>
                <a:cubicBezTo>
                  <a:pt x="147" y="559"/>
                  <a:pt x="126" y="566"/>
                  <a:pt x="108" y="557"/>
                </a:cubicBezTo>
                <a:cubicBezTo>
                  <a:pt x="90" y="548"/>
                  <a:pt x="83" y="527"/>
                  <a:pt x="91" y="509"/>
                </a:cubicBezTo>
                <a:cubicBezTo>
                  <a:pt x="95" y="502"/>
                  <a:pt x="101" y="496"/>
                  <a:pt x="108" y="493"/>
                </a:cubicBezTo>
                <a:close/>
                <a:moveTo>
                  <a:pt x="156" y="108"/>
                </a:moveTo>
                <a:lnTo>
                  <a:pt x="202" y="203"/>
                </a:lnTo>
                <a:lnTo>
                  <a:pt x="108" y="156"/>
                </a:lnTo>
                <a:cubicBezTo>
                  <a:pt x="90" y="147"/>
                  <a:pt x="83" y="126"/>
                  <a:pt x="91" y="108"/>
                </a:cubicBezTo>
                <a:cubicBezTo>
                  <a:pt x="100" y="90"/>
                  <a:pt x="122" y="83"/>
                  <a:pt x="140" y="92"/>
                </a:cubicBezTo>
                <a:cubicBezTo>
                  <a:pt x="147" y="95"/>
                  <a:pt x="153" y="101"/>
                  <a:pt x="156" y="108"/>
                </a:cubicBezTo>
                <a:close/>
                <a:moveTo>
                  <a:pt x="596" y="358"/>
                </a:moveTo>
                <a:lnTo>
                  <a:pt x="497" y="324"/>
                </a:lnTo>
                <a:lnTo>
                  <a:pt x="596" y="290"/>
                </a:lnTo>
                <a:cubicBezTo>
                  <a:pt x="615" y="284"/>
                  <a:pt x="636" y="294"/>
                  <a:pt x="642" y="313"/>
                </a:cubicBezTo>
                <a:cubicBezTo>
                  <a:pt x="648" y="332"/>
                  <a:pt x="638" y="352"/>
                  <a:pt x="620" y="358"/>
                </a:cubicBezTo>
                <a:cubicBezTo>
                  <a:pt x="612" y="361"/>
                  <a:pt x="604" y="361"/>
                  <a:pt x="596" y="358"/>
                </a:cubicBezTo>
                <a:close/>
                <a:moveTo>
                  <a:pt x="290" y="596"/>
                </a:moveTo>
                <a:lnTo>
                  <a:pt x="324" y="497"/>
                </a:lnTo>
                <a:lnTo>
                  <a:pt x="358" y="596"/>
                </a:lnTo>
                <a:cubicBezTo>
                  <a:pt x="365" y="615"/>
                  <a:pt x="355" y="636"/>
                  <a:pt x="336" y="642"/>
                </a:cubicBezTo>
                <a:cubicBezTo>
                  <a:pt x="317" y="648"/>
                  <a:pt x="297" y="638"/>
                  <a:pt x="290" y="620"/>
                </a:cubicBezTo>
                <a:cubicBezTo>
                  <a:pt x="288" y="612"/>
                  <a:pt x="288" y="604"/>
                  <a:pt x="290" y="596"/>
                </a:cubicBezTo>
                <a:close/>
                <a:moveTo>
                  <a:pt x="52" y="290"/>
                </a:moveTo>
                <a:lnTo>
                  <a:pt x="152" y="324"/>
                </a:lnTo>
                <a:lnTo>
                  <a:pt x="52" y="358"/>
                </a:lnTo>
                <a:cubicBezTo>
                  <a:pt x="33" y="365"/>
                  <a:pt x="13" y="355"/>
                  <a:pt x="7" y="336"/>
                </a:cubicBezTo>
                <a:cubicBezTo>
                  <a:pt x="0" y="317"/>
                  <a:pt x="10" y="297"/>
                  <a:pt x="29" y="290"/>
                </a:cubicBezTo>
                <a:cubicBezTo>
                  <a:pt x="37" y="288"/>
                  <a:pt x="45" y="288"/>
                  <a:pt x="52" y="2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3" name="Freeform 122"/>
          <p:cNvSpPr>
            <a:spLocks noEditPoints="1"/>
          </p:cNvSpPr>
          <p:nvPr/>
        </p:nvSpPr>
        <p:spPr bwMode="auto">
          <a:xfrm>
            <a:off x="10005058" y="3959863"/>
            <a:ext cx="454661" cy="360680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4" name="Freeform 123"/>
          <p:cNvSpPr>
            <a:spLocks noEditPoints="1"/>
          </p:cNvSpPr>
          <p:nvPr/>
        </p:nvSpPr>
        <p:spPr bwMode="auto">
          <a:xfrm>
            <a:off x="11986262" y="1879602"/>
            <a:ext cx="337819" cy="312421"/>
          </a:xfrm>
          <a:custGeom>
            <a:avLst/>
            <a:gdLst>
              <a:gd name="T0" fmla="*/ 539 w 698"/>
              <a:gd name="T1" fmla="*/ 327 h 644"/>
              <a:gd name="T2" fmla="*/ 539 w 698"/>
              <a:gd name="T3" fmla="*/ 581 h 644"/>
              <a:gd name="T4" fmla="*/ 444 w 698"/>
              <a:gd name="T5" fmla="*/ 581 h 644"/>
              <a:gd name="T6" fmla="*/ 444 w 698"/>
              <a:gd name="T7" fmla="*/ 391 h 644"/>
              <a:gd name="T8" fmla="*/ 254 w 698"/>
              <a:gd name="T9" fmla="*/ 391 h 644"/>
              <a:gd name="T10" fmla="*/ 254 w 698"/>
              <a:gd name="T11" fmla="*/ 581 h 644"/>
              <a:gd name="T12" fmla="*/ 159 w 698"/>
              <a:gd name="T13" fmla="*/ 581 h 644"/>
              <a:gd name="T14" fmla="*/ 159 w 698"/>
              <a:gd name="T15" fmla="*/ 327 h 644"/>
              <a:gd name="T16" fmla="*/ 64 w 698"/>
              <a:gd name="T17" fmla="*/ 327 h 644"/>
              <a:gd name="T18" fmla="*/ 349 w 698"/>
              <a:gd name="T19" fmla="*/ 84 h 644"/>
              <a:gd name="T20" fmla="*/ 634 w 698"/>
              <a:gd name="T21" fmla="*/ 327 h 644"/>
              <a:gd name="T22" fmla="*/ 539 w 698"/>
              <a:gd name="T23" fmla="*/ 327 h 644"/>
              <a:gd name="T24" fmla="*/ 412 w 698"/>
              <a:gd name="T25" fmla="*/ 581 h 644"/>
              <a:gd name="T26" fmla="*/ 286 w 698"/>
              <a:gd name="T27" fmla="*/ 581 h 644"/>
              <a:gd name="T28" fmla="*/ 286 w 698"/>
              <a:gd name="T29" fmla="*/ 422 h 644"/>
              <a:gd name="T30" fmla="*/ 412 w 698"/>
              <a:gd name="T31" fmla="*/ 422 h 644"/>
              <a:gd name="T32" fmla="*/ 412 w 698"/>
              <a:gd name="T33" fmla="*/ 581 h 644"/>
              <a:gd name="T34" fmla="*/ 674 w 698"/>
              <a:gd name="T35" fmla="*/ 279 h 644"/>
              <a:gd name="T36" fmla="*/ 370 w 698"/>
              <a:gd name="T37" fmla="*/ 18 h 644"/>
              <a:gd name="T38" fmla="*/ 349 w 698"/>
              <a:gd name="T39" fmla="*/ 0 h 644"/>
              <a:gd name="T40" fmla="*/ 328 w 698"/>
              <a:gd name="T41" fmla="*/ 18 h 644"/>
              <a:gd name="T42" fmla="*/ 22 w 698"/>
              <a:gd name="T43" fmla="*/ 280 h 644"/>
              <a:gd name="T44" fmla="*/ 0 w 698"/>
              <a:gd name="T45" fmla="*/ 327 h 644"/>
              <a:gd name="T46" fmla="*/ 64 w 698"/>
              <a:gd name="T47" fmla="*/ 391 h 644"/>
              <a:gd name="T48" fmla="*/ 95 w 698"/>
              <a:gd name="T49" fmla="*/ 391 h 644"/>
              <a:gd name="T50" fmla="*/ 95 w 698"/>
              <a:gd name="T51" fmla="*/ 581 h 644"/>
              <a:gd name="T52" fmla="*/ 159 w 698"/>
              <a:gd name="T53" fmla="*/ 644 h 644"/>
              <a:gd name="T54" fmla="*/ 254 w 698"/>
              <a:gd name="T55" fmla="*/ 644 h 644"/>
              <a:gd name="T56" fmla="*/ 539 w 698"/>
              <a:gd name="T57" fmla="*/ 644 h 644"/>
              <a:gd name="T58" fmla="*/ 603 w 698"/>
              <a:gd name="T59" fmla="*/ 581 h 644"/>
              <a:gd name="T60" fmla="*/ 603 w 698"/>
              <a:gd name="T61" fmla="*/ 391 h 644"/>
              <a:gd name="T62" fmla="*/ 634 w 698"/>
              <a:gd name="T63" fmla="*/ 391 h 644"/>
              <a:gd name="T64" fmla="*/ 698 w 698"/>
              <a:gd name="T65" fmla="*/ 327 h 644"/>
              <a:gd name="T66" fmla="*/ 674 w 698"/>
              <a:gd name="T67" fmla="*/ 279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98" h="644">
                <a:moveTo>
                  <a:pt x="539" y="327"/>
                </a:moveTo>
                <a:lnTo>
                  <a:pt x="539" y="581"/>
                </a:lnTo>
                <a:cubicBezTo>
                  <a:pt x="539" y="581"/>
                  <a:pt x="444" y="581"/>
                  <a:pt x="444" y="581"/>
                </a:cubicBezTo>
                <a:lnTo>
                  <a:pt x="444" y="391"/>
                </a:lnTo>
                <a:lnTo>
                  <a:pt x="254" y="391"/>
                </a:lnTo>
                <a:lnTo>
                  <a:pt x="254" y="581"/>
                </a:lnTo>
                <a:lnTo>
                  <a:pt x="159" y="581"/>
                </a:lnTo>
                <a:lnTo>
                  <a:pt x="159" y="327"/>
                </a:lnTo>
                <a:lnTo>
                  <a:pt x="64" y="327"/>
                </a:lnTo>
                <a:cubicBezTo>
                  <a:pt x="151" y="254"/>
                  <a:pt x="296" y="130"/>
                  <a:pt x="349" y="84"/>
                </a:cubicBezTo>
                <a:cubicBezTo>
                  <a:pt x="402" y="130"/>
                  <a:pt x="547" y="254"/>
                  <a:pt x="634" y="327"/>
                </a:cubicBezTo>
                <a:cubicBezTo>
                  <a:pt x="634" y="327"/>
                  <a:pt x="539" y="327"/>
                  <a:pt x="539" y="327"/>
                </a:cubicBezTo>
                <a:close/>
                <a:moveTo>
                  <a:pt x="412" y="581"/>
                </a:moveTo>
                <a:lnTo>
                  <a:pt x="286" y="581"/>
                </a:lnTo>
                <a:lnTo>
                  <a:pt x="286" y="422"/>
                </a:lnTo>
                <a:lnTo>
                  <a:pt x="412" y="422"/>
                </a:lnTo>
                <a:lnTo>
                  <a:pt x="412" y="581"/>
                </a:lnTo>
                <a:close/>
                <a:moveTo>
                  <a:pt x="674" y="279"/>
                </a:moveTo>
                <a:cubicBezTo>
                  <a:pt x="567" y="188"/>
                  <a:pt x="372" y="20"/>
                  <a:pt x="370" y="18"/>
                </a:cubicBezTo>
                <a:lnTo>
                  <a:pt x="349" y="0"/>
                </a:lnTo>
                <a:lnTo>
                  <a:pt x="328" y="18"/>
                </a:lnTo>
                <a:cubicBezTo>
                  <a:pt x="326" y="20"/>
                  <a:pt x="131" y="188"/>
                  <a:pt x="22" y="280"/>
                </a:cubicBezTo>
                <a:cubicBezTo>
                  <a:pt x="8" y="292"/>
                  <a:pt x="0" y="309"/>
                  <a:pt x="0" y="327"/>
                </a:cubicBezTo>
                <a:cubicBezTo>
                  <a:pt x="0" y="362"/>
                  <a:pt x="29" y="391"/>
                  <a:pt x="64" y="391"/>
                </a:cubicBezTo>
                <a:lnTo>
                  <a:pt x="95" y="391"/>
                </a:lnTo>
                <a:lnTo>
                  <a:pt x="95" y="581"/>
                </a:lnTo>
                <a:cubicBezTo>
                  <a:pt x="95" y="616"/>
                  <a:pt x="124" y="644"/>
                  <a:pt x="159" y="644"/>
                </a:cubicBezTo>
                <a:lnTo>
                  <a:pt x="254" y="644"/>
                </a:lnTo>
                <a:lnTo>
                  <a:pt x="539" y="644"/>
                </a:lnTo>
                <a:cubicBezTo>
                  <a:pt x="574" y="644"/>
                  <a:pt x="603" y="616"/>
                  <a:pt x="603" y="581"/>
                </a:cubicBezTo>
                <a:lnTo>
                  <a:pt x="603" y="391"/>
                </a:lnTo>
                <a:lnTo>
                  <a:pt x="634" y="391"/>
                </a:lnTo>
                <a:cubicBezTo>
                  <a:pt x="669" y="391"/>
                  <a:pt x="698" y="362"/>
                  <a:pt x="698" y="327"/>
                </a:cubicBezTo>
                <a:cubicBezTo>
                  <a:pt x="698" y="308"/>
                  <a:pt x="689" y="290"/>
                  <a:pt x="674" y="2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5" name="Freeform 124"/>
          <p:cNvSpPr>
            <a:spLocks noEditPoints="1"/>
          </p:cNvSpPr>
          <p:nvPr/>
        </p:nvSpPr>
        <p:spPr bwMode="auto">
          <a:xfrm>
            <a:off x="2852423" y="7995922"/>
            <a:ext cx="309880" cy="314962"/>
          </a:xfrm>
          <a:custGeom>
            <a:avLst/>
            <a:gdLst>
              <a:gd name="T0" fmla="*/ 308 w 642"/>
              <a:gd name="T1" fmla="*/ 32 h 649"/>
              <a:gd name="T2" fmla="*/ 0 w 642"/>
              <a:gd name="T3" fmla="*/ 340 h 649"/>
              <a:gd name="T4" fmla="*/ 308 w 642"/>
              <a:gd name="T5" fmla="*/ 649 h 649"/>
              <a:gd name="T6" fmla="*/ 617 w 642"/>
              <a:gd name="T7" fmla="*/ 340 h 649"/>
              <a:gd name="T8" fmla="*/ 308 w 642"/>
              <a:gd name="T9" fmla="*/ 340 h 649"/>
              <a:gd name="T10" fmla="*/ 308 w 642"/>
              <a:gd name="T11" fmla="*/ 32 h 649"/>
              <a:gd name="T12" fmla="*/ 367 w 642"/>
              <a:gd name="T13" fmla="*/ 252 h 649"/>
              <a:gd name="T14" fmla="*/ 367 w 642"/>
              <a:gd name="T15" fmla="*/ 34 h 649"/>
              <a:gd name="T16" fmla="*/ 514 w 642"/>
              <a:gd name="T17" fmla="*/ 85 h 649"/>
              <a:gd name="T18" fmla="*/ 367 w 642"/>
              <a:gd name="T19" fmla="*/ 252 h 649"/>
              <a:gd name="T20" fmla="*/ 551 w 642"/>
              <a:gd name="T21" fmla="*/ 70 h 649"/>
              <a:gd name="T22" fmla="*/ 550 w 642"/>
              <a:gd name="T23" fmla="*/ 70 h 649"/>
              <a:gd name="T24" fmla="*/ 549 w 642"/>
              <a:gd name="T25" fmla="*/ 69 h 649"/>
              <a:gd name="T26" fmla="*/ 548 w 642"/>
              <a:gd name="T27" fmla="*/ 68 h 649"/>
              <a:gd name="T28" fmla="*/ 548 w 642"/>
              <a:gd name="T29" fmla="*/ 68 h 649"/>
              <a:gd name="T30" fmla="*/ 350 w 642"/>
              <a:gd name="T31" fmla="*/ 0 h 649"/>
              <a:gd name="T32" fmla="*/ 333 w 642"/>
              <a:gd name="T33" fmla="*/ 17 h 649"/>
              <a:gd name="T34" fmla="*/ 333 w 642"/>
              <a:gd name="T35" fmla="*/ 296 h 649"/>
              <a:gd name="T36" fmla="*/ 344 w 642"/>
              <a:gd name="T37" fmla="*/ 312 h 649"/>
              <a:gd name="T38" fmla="*/ 350 w 642"/>
              <a:gd name="T39" fmla="*/ 313 h 649"/>
              <a:gd name="T40" fmla="*/ 351 w 642"/>
              <a:gd name="T41" fmla="*/ 313 h 649"/>
              <a:gd name="T42" fmla="*/ 352 w 642"/>
              <a:gd name="T43" fmla="*/ 313 h 649"/>
              <a:gd name="T44" fmla="*/ 625 w 642"/>
              <a:gd name="T45" fmla="*/ 313 h 649"/>
              <a:gd name="T46" fmla="*/ 642 w 642"/>
              <a:gd name="T47" fmla="*/ 296 h 649"/>
              <a:gd name="T48" fmla="*/ 551 w 642"/>
              <a:gd name="T49" fmla="*/ 70 h 6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42" h="649">
                <a:moveTo>
                  <a:pt x="308" y="32"/>
                </a:moveTo>
                <a:cubicBezTo>
                  <a:pt x="138" y="32"/>
                  <a:pt x="0" y="170"/>
                  <a:pt x="0" y="340"/>
                </a:cubicBezTo>
                <a:cubicBezTo>
                  <a:pt x="0" y="510"/>
                  <a:pt x="138" y="649"/>
                  <a:pt x="308" y="649"/>
                </a:cubicBezTo>
                <a:cubicBezTo>
                  <a:pt x="479" y="649"/>
                  <a:pt x="617" y="510"/>
                  <a:pt x="617" y="340"/>
                </a:cubicBezTo>
                <a:lnTo>
                  <a:pt x="308" y="340"/>
                </a:lnTo>
                <a:lnTo>
                  <a:pt x="308" y="32"/>
                </a:lnTo>
                <a:close/>
                <a:moveTo>
                  <a:pt x="367" y="252"/>
                </a:moveTo>
                <a:lnTo>
                  <a:pt x="367" y="34"/>
                </a:lnTo>
                <a:cubicBezTo>
                  <a:pt x="421" y="37"/>
                  <a:pt x="470" y="54"/>
                  <a:pt x="514" y="85"/>
                </a:cubicBezTo>
                <a:lnTo>
                  <a:pt x="367" y="252"/>
                </a:lnTo>
                <a:close/>
                <a:moveTo>
                  <a:pt x="551" y="70"/>
                </a:moveTo>
                <a:cubicBezTo>
                  <a:pt x="550" y="70"/>
                  <a:pt x="550" y="70"/>
                  <a:pt x="550" y="70"/>
                </a:cubicBezTo>
                <a:cubicBezTo>
                  <a:pt x="550" y="69"/>
                  <a:pt x="549" y="69"/>
                  <a:pt x="549" y="69"/>
                </a:cubicBezTo>
                <a:cubicBezTo>
                  <a:pt x="549" y="69"/>
                  <a:pt x="548" y="68"/>
                  <a:pt x="548" y="68"/>
                </a:cubicBezTo>
                <a:cubicBezTo>
                  <a:pt x="548" y="68"/>
                  <a:pt x="548" y="68"/>
                  <a:pt x="548" y="68"/>
                </a:cubicBezTo>
                <a:cubicBezTo>
                  <a:pt x="491" y="23"/>
                  <a:pt x="424" y="0"/>
                  <a:pt x="350" y="0"/>
                </a:cubicBezTo>
                <a:cubicBezTo>
                  <a:pt x="341" y="0"/>
                  <a:pt x="333" y="7"/>
                  <a:pt x="333" y="17"/>
                </a:cubicBezTo>
                <a:lnTo>
                  <a:pt x="333" y="296"/>
                </a:lnTo>
                <a:cubicBezTo>
                  <a:pt x="333" y="303"/>
                  <a:pt x="338" y="310"/>
                  <a:pt x="344" y="312"/>
                </a:cubicBezTo>
                <a:cubicBezTo>
                  <a:pt x="346" y="313"/>
                  <a:pt x="348" y="313"/>
                  <a:pt x="350" y="313"/>
                </a:cubicBezTo>
                <a:cubicBezTo>
                  <a:pt x="351" y="313"/>
                  <a:pt x="351" y="313"/>
                  <a:pt x="351" y="313"/>
                </a:cubicBezTo>
                <a:cubicBezTo>
                  <a:pt x="352" y="313"/>
                  <a:pt x="352" y="313"/>
                  <a:pt x="352" y="313"/>
                </a:cubicBezTo>
                <a:lnTo>
                  <a:pt x="625" y="313"/>
                </a:lnTo>
                <a:cubicBezTo>
                  <a:pt x="635" y="313"/>
                  <a:pt x="642" y="306"/>
                  <a:pt x="642" y="296"/>
                </a:cubicBezTo>
                <a:cubicBezTo>
                  <a:pt x="642" y="212"/>
                  <a:pt x="610" y="131"/>
                  <a:pt x="551" y="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6" name="Freeform 125"/>
          <p:cNvSpPr>
            <a:spLocks noEditPoints="1"/>
          </p:cNvSpPr>
          <p:nvPr/>
        </p:nvSpPr>
        <p:spPr bwMode="auto">
          <a:xfrm>
            <a:off x="12654281" y="1879602"/>
            <a:ext cx="350520" cy="312421"/>
          </a:xfrm>
          <a:custGeom>
            <a:avLst/>
            <a:gdLst>
              <a:gd name="T0" fmla="*/ 99 w 727"/>
              <a:gd name="T1" fmla="*/ 628 h 644"/>
              <a:gd name="T2" fmla="*/ 114 w 727"/>
              <a:gd name="T3" fmla="*/ 644 h 644"/>
              <a:gd name="T4" fmla="*/ 298 w 727"/>
              <a:gd name="T5" fmla="*/ 644 h 644"/>
              <a:gd name="T6" fmla="*/ 298 w 727"/>
              <a:gd name="T7" fmla="*/ 494 h 644"/>
              <a:gd name="T8" fmla="*/ 319 w 727"/>
              <a:gd name="T9" fmla="*/ 469 h 644"/>
              <a:gd name="T10" fmla="*/ 395 w 727"/>
              <a:gd name="T11" fmla="*/ 469 h 644"/>
              <a:gd name="T12" fmla="*/ 422 w 727"/>
              <a:gd name="T13" fmla="*/ 494 h 644"/>
              <a:gd name="T14" fmla="*/ 422 w 727"/>
              <a:gd name="T15" fmla="*/ 644 h 644"/>
              <a:gd name="T16" fmla="*/ 601 w 727"/>
              <a:gd name="T17" fmla="*/ 644 h 644"/>
              <a:gd name="T18" fmla="*/ 620 w 727"/>
              <a:gd name="T19" fmla="*/ 623 h 644"/>
              <a:gd name="T20" fmla="*/ 620 w 727"/>
              <a:gd name="T21" fmla="*/ 347 h 644"/>
              <a:gd name="T22" fmla="*/ 368 w 727"/>
              <a:gd name="T23" fmla="*/ 122 h 644"/>
              <a:gd name="T24" fmla="*/ 99 w 727"/>
              <a:gd name="T25" fmla="*/ 347 h 644"/>
              <a:gd name="T26" fmla="*/ 99 w 727"/>
              <a:gd name="T27" fmla="*/ 628 h 644"/>
              <a:gd name="T28" fmla="*/ 642 w 727"/>
              <a:gd name="T29" fmla="*/ 74 h 644"/>
              <a:gd name="T30" fmla="*/ 570 w 727"/>
              <a:gd name="T31" fmla="*/ 74 h 644"/>
              <a:gd name="T32" fmla="*/ 570 w 727"/>
              <a:gd name="T33" fmla="*/ 161 h 644"/>
              <a:gd name="T34" fmla="*/ 642 w 727"/>
              <a:gd name="T35" fmla="*/ 221 h 644"/>
              <a:gd name="T36" fmla="*/ 642 w 727"/>
              <a:gd name="T37" fmla="*/ 74 h 644"/>
              <a:gd name="T38" fmla="*/ 0 w 727"/>
              <a:gd name="T39" fmla="*/ 326 h 644"/>
              <a:gd name="T40" fmla="*/ 73 w 727"/>
              <a:gd name="T41" fmla="*/ 326 h 644"/>
              <a:gd name="T42" fmla="*/ 370 w 727"/>
              <a:gd name="T43" fmla="*/ 74 h 644"/>
              <a:gd name="T44" fmla="*/ 648 w 727"/>
              <a:gd name="T45" fmla="*/ 324 h 644"/>
              <a:gd name="T46" fmla="*/ 727 w 727"/>
              <a:gd name="T47" fmla="*/ 324 h 644"/>
              <a:gd name="T48" fmla="*/ 370 w 727"/>
              <a:gd name="T49" fmla="*/ 0 h 644"/>
              <a:gd name="T50" fmla="*/ 0 w 727"/>
              <a:gd name="T51" fmla="*/ 326 h 6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27" h="644">
                <a:moveTo>
                  <a:pt x="99" y="628"/>
                </a:moveTo>
                <a:cubicBezTo>
                  <a:pt x="99" y="628"/>
                  <a:pt x="98" y="644"/>
                  <a:pt x="114" y="644"/>
                </a:cubicBezTo>
                <a:cubicBezTo>
                  <a:pt x="134" y="644"/>
                  <a:pt x="298" y="644"/>
                  <a:pt x="298" y="644"/>
                </a:cubicBezTo>
                <a:lnTo>
                  <a:pt x="298" y="494"/>
                </a:lnTo>
                <a:cubicBezTo>
                  <a:pt x="298" y="494"/>
                  <a:pt x="295" y="469"/>
                  <a:pt x="319" y="469"/>
                </a:cubicBezTo>
                <a:lnTo>
                  <a:pt x="395" y="469"/>
                </a:lnTo>
                <a:cubicBezTo>
                  <a:pt x="424" y="469"/>
                  <a:pt x="422" y="494"/>
                  <a:pt x="422" y="494"/>
                </a:cubicBezTo>
                <a:lnTo>
                  <a:pt x="422" y="644"/>
                </a:lnTo>
                <a:cubicBezTo>
                  <a:pt x="422" y="644"/>
                  <a:pt x="577" y="644"/>
                  <a:pt x="601" y="644"/>
                </a:cubicBezTo>
                <a:cubicBezTo>
                  <a:pt x="621" y="644"/>
                  <a:pt x="620" y="623"/>
                  <a:pt x="620" y="623"/>
                </a:cubicBezTo>
                <a:lnTo>
                  <a:pt x="620" y="347"/>
                </a:lnTo>
                <a:lnTo>
                  <a:pt x="368" y="122"/>
                </a:lnTo>
                <a:lnTo>
                  <a:pt x="99" y="347"/>
                </a:lnTo>
                <a:lnTo>
                  <a:pt x="99" y="628"/>
                </a:lnTo>
                <a:close/>
                <a:moveTo>
                  <a:pt x="642" y="74"/>
                </a:moveTo>
                <a:lnTo>
                  <a:pt x="570" y="74"/>
                </a:lnTo>
                <a:lnTo>
                  <a:pt x="570" y="161"/>
                </a:lnTo>
                <a:lnTo>
                  <a:pt x="642" y="221"/>
                </a:lnTo>
                <a:lnTo>
                  <a:pt x="642" y="74"/>
                </a:lnTo>
                <a:close/>
                <a:moveTo>
                  <a:pt x="0" y="326"/>
                </a:moveTo>
                <a:cubicBezTo>
                  <a:pt x="0" y="326"/>
                  <a:pt x="23" y="368"/>
                  <a:pt x="73" y="326"/>
                </a:cubicBezTo>
                <a:lnTo>
                  <a:pt x="370" y="74"/>
                </a:lnTo>
                <a:lnTo>
                  <a:pt x="648" y="324"/>
                </a:lnTo>
                <a:cubicBezTo>
                  <a:pt x="706" y="366"/>
                  <a:pt x="727" y="324"/>
                  <a:pt x="727" y="324"/>
                </a:cubicBezTo>
                <a:lnTo>
                  <a:pt x="370" y="0"/>
                </a:lnTo>
                <a:lnTo>
                  <a:pt x="0" y="32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7" name="Freeform 126"/>
          <p:cNvSpPr>
            <a:spLocks noEditPoints="1"/>
          </p:cNvSpPr>
          <p:nvPr/>
        </p:nvSpPr>
        <p:spPr bwMode="auto">
          <a:xfrm>
            <a:off x="5793741" y="2893061"/>
            <a:ext cx="220979" cy="302259"/>
          </a:xfrm>
          <a:custGeom>
            <a:avLst/>
            <a:gdLst>
              <a:gd name="T0" fmla="*/ 347 w 456"/>
              <a:gd name="T1" fmla="*/ 273 h 625"/>
              <a:gd name="T2" fmla="*/ 106 w 456"/>
              <a:gd name="T3" fmla="*/ 273 h 625"/>
              <a:gd name="T4" fmla="*/ 106 w 456"/>
              <a:gd name="T5" fmla="*/ 189 h 625"/>
              <a:gd name="T6" fmla="*/ 226 w 456"/>
              <a:gd name="T7" fmla="*/ 69 h 625"/>
              <a:gd name="T8" fmla="*/ 347 w 456"/>
              <a:gd name="T9" fmla="*/ 189 h 625"/>
              <a:gd name="T10" fmla="*/ 347 w 456"/>
              <a:gd name="T11" fmla="*/ 273 h 625"/>
              <a:gd name="T12" fmla="*/ 271 w 456"/>
              <a:gd name="T13" fmla="*/ 455 h 625"/>
              <a:gd name="T14" fmla="*/ 271 w 456"/>
              <a:gd name="T15" fmla="*/ 530 h 625"/>
              <a:gd name="T16" fmla="*/ 236 w 456"/>
              <a:gd name="T17" fmla="*/ 565 h 625"/>
              <a:gd name="T18" fmla="*/ 201 w 456"/>
              <a:gd name="T19" fmla="*/ 530 h 625"/>
              <a:gd name="T20" fmla="*/ 201 w 456"/>
              <a:gd name="T21" fmla="*/ 455 h 625"/>
              <a:gd name="T22" fmla="*/ 180 w 456"/>
              <a:gd name="T23" fmla="*/ 413 h 625"/>
              <a:gd name="T24" fmla="*/ 236 w 456"/>
              <a:gd name="T25" fmla="*/ 358 h 625"/>
              <a:gd name="T26" fmla="*/ 291 w 456"/>
              <a:gd name="T27" fmla="*/ 413 h 625"/>
              <a:gd name="T28" fmla="*/ 271 w 456"/>
              <a:gd name="T29" fmla="*/ 455 h 625"/>
              <a:gd name="T30" fmla="*/ 415 w 456"/>
              <a:gd name="T31" fmla="*/ 273 h 625"/>
              <a:gd name="T32" fmla="*/ 415 w 456"/>
              <a:gd name="T33" fmla="*/ 189 h 625"/>
              <a:gd name="T34" fmla="*/ 226 w 456"/>
              <a:gd name="T35" fmla="*/ 0 h 625"/>
              <a:gd name="T36" fmla="*/ 37 w 456"/>
              <a:gd name="T37" fmla="*/ 189 h 625"/>
              <a:gd name="T38" fmla="*/ 37 w 456"/>
              <a:gd name="T39" fmla="*/ 273 h 625"/>
              <a:gd name="T40" fmla="*/ 0 w 456"/>
              <a:gd name="T41" fmla="*/ 273 h 625"/>
              <a:gd name="T42" fmla="*/ 0 w 456"/>
              <a:gd name="T43" fmla="*/ 625 h 625"/>
              <a:gd name="T44" fmla="*/ 456 w 456"/>
              <a:gd name="T45" fmla="*/ 625 h 625"/>
              <a:gd name="T46" fmla="*/ 456 w 456"/>
              <a:gd name="T47" fmla="*/ 273 h 625"/>
              <a:gd name="T48" fmla="*/ 415 w 456"/>
              <a:gd name="T49" fmla="*/ 273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56" h="625">
                <a:moveTo>
                  <a:pt x="347" y="273"/>
                </a:moveTo>
                <a:lnTo>
                  <a:pt x="106" y="273"/>
                </a:lnTo>
                <a:lnTo>
                  <a:pt x="106" y="189"/>
                </a:lnTo>
                <a:cubicBezTo>
                  <a:pt x="106" y="123"/>
                  <a:pt x="160" y="69"/>
                  <a:pt x="226" y="69"/>
                </a:cubicBezTo>
                <a:cubicBezTo>
                  <a:pt x="293" y="69"/>
                  <a:pt x="347" y="123"/>
                  <a:pt x="347" y="189"/>
                </a:cubicBezTo>
                <a:lnTo>
                  <a:pt x="347" y="273"/>
                </a:lnTo>
                <a:close/>
                <a:moveTo>
                  <a:pt x="271" y="455"/>
                </a:moveTo>
                <a:lnTo>
                  <a:pt x="271" y="530"/>
                </a:lnTo>
                <a:cubicBezTo>
                  <a:pt x="271" y="549"/>
                  <a:pt x="255" y="565"/>
                  <a:pt x="236" y="565"/>
                </a:cubicBezTo>
                <a:cubicBezTo>
                  <a:pt x="216" y="565"/>
                  <a:pt x="201" y="549"/>
                  <a:pt x="201" y="530"/>
                </a:cubicBezTo>
                <a:lnTo>
                  <a:pt x="201" y="455"/>
                </a:lnTo>
                <a:cubicBezTo>
                  <a:pt x="188" y="445"/>
                  <a:pt x="180" y="430"/>
                  <a:pt x="180" y="413"/>
                </a:cubicBezTo>
                <a:cubicBezTo>
                  <a:pt x="180" y="382"/>
                  <a:pt x="205" y="358"/>
                  <a:pt x="236" y="358"/>
                </a:cubicBezTo>
                <a:cubicBezTo>
                  <a:pt x="266" y="358"/>
                  <a:pt x="291" y="382"/>
                  <a:pt x="291" y="413"/>
                </a:cubicBezTo>
                <a:cubicBezTo>
                  <a:pt x="291" y="430"/>
                  <a:pt x="283" y="445"/>
                  <a:pt x="271" y="455"/>
                </a:cubicBezTo>
                <a:close/>
                <a:moveTo>
                  <a:pt x="415" y="273"/>
                </a:moveTo>
                <a:lnTo>
                  <a:pt x="415" y="189"/>
                </a:lnTo>
                <a:cubicBezTo>
                  <a:pt x="415" y="85"/>
                  <a:pt x="331" y="0"/>
                  <a:pt x="226" y="0"/>
                </a:cubicBezTo>
                <a:cubicBezTo>
                  <a:pt x="122" y="0"/>
                  <a:pt x="37" y="85"/>
                  <a:pt x="37" y="189"/>
                </a:cubicBezTo>
                <a:lnTo>
                  <a:pt x="37" y="273"/>
                </a:lnTo>
                <a:lnTo>
                  <a:pt x="0" y="273"/>
                </a:lnTo>
                <a:lnTo>
                  <a:pt x="0" y="625"/>
                </a:lnTo>
                <a:lnTo>
                  <a:pt x="456" y="625"/>
                </a:lnTo>
                <a:lnTo>
                  <a:pt x="456" y="273"/>
                </a:lnTo>
                <a:lnTo>
                  <a:pt x="415" y="2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8" name="Freeform 127"/>
          <p:cNvSpPr>
            <a:spLocks noEditPoints="1"/>
          </p:cNvSpPr>
          <p:nvPr/>
        </p:nvSpPr>
        <p:spPr bwMode="auto">
          <a:xfrm>
            <a:off x="15102840" y="4625340"/>
            <a:ext cx="325120" cy="274322"/>
          </a:xfrm>
          <a:custGeom>
            <a:avLst/>
            <a:gdLst>
              <a:gd name="T0" fmla="*/ 518 w 676"/>
              <a:gd name="T1" fmla="*/ 528 h 565"/>
              <a:gd name="T2" fmla="*/ 487 w 676"/>
              <a:gd name="T3" fmla="*/ 512 h 565"/>
              <a:gd name="T4" fmla="*/ 534 w 676"/>
              <a:gd name="T5" fmla="*/ 348 h 565"/>
              <a:gd name="T6" fmla="*/ 569 w 676"/>
              <a:gd name="T7" fmla="*/ 370 h 565"/>
              <a:gd name="T8" fmla="*/ 426 w 676"/>
              <a:gd name="T9" fmla="*/ 512 h 565"/>
              <a:gd name="T10" fmla="*/ 392 w 676"/>
              <a:gd name="T11" fmla="*/ 528 h 565"/>
              <a:gd name="T12" fmla="*/ 373 w 676"/>
              <a:gd name="T13" fmla="*/ 370 h 565"/>
              <a:gd name="T14" fmla="*/ 412 w 676"/>
              <a:gd name="T15" fmla="*/ 348 h 565"/>
              <a:gd name="T16" fmla="*/ 426 w 676"/>
              <a:gd name="T17" fmla="*/ 512 h 565"/>
              <a:gd name="T18" fmla="*/ 278 w 676"/>
              <a:gd name="T19" fmla="*/ 528 h 565"/>
              <a:gd name="T20" fmla="*/ 240 w 676"/>
              <a:gd name="T21" fmla="*/ 370 h 565"/>
              <a:gd name="T22" fmla="*/ 276 w 676"/>
              <a:gd name="T23" fmla="*/ 348 h 565"/>
              <a:gd name="T24" fmla="*/ 310 w 676"/>
              <a:gd name="T25" fmla="*/ 512 h 565"/>
              <a:gd name="T26" fmla="*/ 175 w 676"/>
              <a:gd name="T27" fmla="*/ 528 h 565"/>
              <a:gd name="T28" fmla="*/ 138 w 676"/>
              <a:gd name="T29" fmla="*/ 512 h 565"/>
              <a:gd name="T30" fmla="*/ 127 w 676"/>
              <a:gd name="T31" fmla="*/ 348 h 565"/>
              <a:gd name="T32" fmla="*/ 170 w 676"/>
              <a:gd name="T33" fmla="*/ 370 h 565"/>
              <a:gd name="T34" fmla="*/ 175 w 676"/>
              <a:gd name="T35" fmla="*/ 528 h 565"/>
              <a:gd name="T36" fmla="*/ 336 w 676"/>
              <a:gd name="T37" fmla="*/ 121 h 565"/>
              <a:gd name="T38" fmla="*/ 496 w 676"/>
              <a:gd name="T39" fmla="*/ 246 h 565"/>
              <a:gd name="T40" fmla="*/ 311 w 676"/>
              <a:gd name="T41" fmla="*/ 115 h 565"/>
              <a:gd name="T42" fmla="*/ 573 w 676"/>
              <a:gd name="T43" fmla="*/ 246 h 565"/>
              <a:gd name="T44" fmla="*/ 397 w 676"/>
              <a:gd name="T45" fmla="*/ 61 h 565"/>
              <a:gd name="T46" fmla="*/ 276 w 676"/>
              <a:gd name="T47" fmla="*/ 61 h 565"/>
              <a:gd name="T48" fmla="*/ 102 w 676"/>
              <a:gd name="T49" fmla="*/ 246 h 565"/>
              <a:gd name="T50" fmla="*/ 0 w 676"/>
              <a:gd name="T51" fmla="*/ 267 h 565"/>
              <a:gd name="T52" fmla="*/ 21 w 676"/>
              <a:gd name="T53" fmla="*/ 316 h 565"/>
              <a:gd name="T54" fmla="*/ 81 w 676"/>
              <a:gd name="T55" fmla="*/ 547 h 565"/>
              <a:gd name="T56" fmla="*/ 577 w 676"/>
              <a:gd name="T57" fmla="*/ 565 h 565"/>
              <a:gd name="T58" fmla="*/ 639 w 676"/>
              <a:gd name="T59" fmla="*/ 316 h 565"/>
              <a:gd name="T60" fmla="*/ 675 w 676"/>
              <a:gd name="T61" fmla="*/ 295 h 565"/>
              <a:gd name="T62" fmla="*/ 655 w 676"/>
              <a:gd name="T63" fmla="*/ 246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6" h="565">
                <a:moveTo>
                  <a:pt x="542" y="512"/>
                </a:moveTo>
                <a:cubicBezTo>
                  <a:pt x="541" y="521"/>
                  <a:pt x="530" y="528"/>
                  <a:pt x="518" y="528"/>
                </a:cubicBezTo>
                <a:lnTo>
                  <a:pt x="507" y="528"/>
                </a:lnTo>
                <a:cubicBezTo>
                  <a:pt x="495" y="528"/>
                  <a:pt x="486" y="521"/>
                  <a:pt x="487" y="512"/>
                </a:cubicBezTo>
                <a:lnTo>
                  <a:pt x="506" y="370"/>
                </a:lnTo>
                <a:cubicBezTo>
                  <a:pt x="507" y="358"/>
                  <a:pt x="520" y="348"/>
                  <a:pt x="534" y="348"/>
                </a:cubicBezTo>
                <a:lnTo>
                  <a:pt x="547" y="348"/>
                </a:lnTo>
                <a:cubicBezTo>
                  <a:pt x="562" y="348"/>
                  <a:pt x="571" y="358"/>
                  <a:pt x="569" y="370"/>
                </a:cubicBezTo>
                <a:lnTo>
                  <a:pt x="542" y="512"/>
                </a:lnTo>
                <a:close/>
                <a:moveTo>
                  <a:pt x="426" y="512"/>
                </a:moveTo>
                <a:cubicBezTo>
                  <a:pt x="426" y="521"/>
                  <a:pt x="415" y="528"/>
                  <a:pt x="403" y="528"/>
                </a:cubicBezTo>
                <a:lnTo>
                  <a:pt x="392" y="528"/>
                </a:lnTo>
                <a:cubicBezTo>
                  <a:pt x="380" y="528"/>
                  <a:pt x="371" y="521"/>
                  <a:pt x="371" y="512"/>
                </a:cubicBezTo>
                <a:lnTo>
                  <a:pt x="373" y="370"/>
                </a:lnTo>
                <a:cubicBezTo>
                  <a:pt x="373" y="358"/>
                  <a:pt x="385" y="348"/>
                  <a:pt x="399" y="348"/>
                </a:cubicBezTo>
                <a:lnTo>
                  <a:pt x="412" y="348"/>
                </a:lnTo>
                <a:cubicBezTo>
                  <a:pt x="426" y="348"/>
                  <a:pt x="437" y="358"/>
                  <a:pt x="436" y="370"/>
                </a:cubicBezTo>
                <a:lnTo>
                  <a:pt x="426" y="512"/>
                </a:lnTo>
                <a:close/>
                <a:moveTo>
                  <a:pt x="289" y="528"/>
                </a:moveTo>
                <a:lnTo>
                  <a:pt x="278" y="528"/>
                </a:lnTo>
                <a:cubicBezTo>
                  <a:pt x="266" y="528"/>
                  <a:pt x="256" y="521"/>
                  <a:pt x="255" y="512"/>
                </a:cubicBezTo>
                <a:lnTo>
                  <a:pt x="240" y="370"/>
                </a:lnTo>
                <a:cubicBezTo>
                  <a:pt x="238" y="358"/>
                  <a:pt x="249" y="348"/>
                  <a:pt x="263" y="348"/>
                </a:cubicBezTo>
                <a:lnTo>
                  <a:pt x="276" y="348"/>
                </a:lnTo>
                <a:cubicBezTo>
                  <a:pt x="290" y="348"/>
                  <a:pt x="302" y="358"/>
                  <a:pt x="303" y="370"/>
                </a:cubicBezTo>
                <a:lnTo>
                  <a:pt x="310" y="512"/>
                </a:lnTo>
                <a:cubicBezTo>
                  <a:pt x="310" y="521"/>
                  <a:pt x="301" y="528"/>
                  <a:pt x="289" y="528"/>
                </a:cubicBezTo>
                <a:close/>
                <a:moveTo>
                  <a:pt x="175" y="528"/>
                </a:moveTo>
                <a:lnTo>
                  <a:pt x="164" y="528"/>
                </a:lnTo>
                <a:cubicBezTo>
                  <a:pt x="152" y="528"/>
                  <a:pt x="140" y="521"/>
                  <a:pt x="138" y="512"/>
                </a:cubicBezTo>
                <a:lnTo>
                  <a:pt x="107" y="370"/>
                </a:lnTo>
                <a:cubicBezTo>
                  <a:pt x="104" y="358"/>
                  <a:pt x="113" y="348"/>
                  <a:pt x="127" y="348"/>
                </a:cubicBezTo>
                <a:lnTo>
                  <a:pt x="140" y="348"/>
                </a:lnTo>
                <a:cubicBezTo>
                  <a:pt x="155" y="348"/>
                  <a:pt x="168" y="358"/>
                  <a:pt x="170" y="370"/>
                </a:cubicBezTo>
                <a:lnTo>
                  <a:pt x="194" y="512"/>
                </a:lnTo>
                <a:cubicBezTo>
                  <a:pt x="195" y="521"/>
                  <a:pt x="186" y="528"/>
                  <a:pt x="175" y="528"/>
                </a:cubicBezTo>
                <a:close/>
                <a:moveTo>
                  <a:pt x="311" y="115"/>
                </a:moveTo>
                <a:cubicBezTo>
                  <a:pt x="318" y="118"/>
                  <a:pt x="327" y="121"/>
                  <a:pt x="336" y="121"/>
                </a:cubicBezTo>
                <a:cubicBezTo>
                  <a:pt x="346" y="121"/>
                  <a:pt x="356" y="118"/>
                  <a:pt x="364" y="114"/>
                </a:cubicBezTo>
                <a:lnTo>
                  <a:pt x="496" y="246"/>
                </a:lnTo>
                <a:lnTo>
                  <a:pt x="179" y="246"/>
                </a:lnTo>
                <a:lnTo>
                  <a:pt x="311" y="115"/>
                </a:lnTo>
                <a:close/>
                <a:moveTo>
                  <a:pt x="655" y="246"/>
                </a:moveTo>
                <a:lnTo>
                  <a:pt x="573" y="246"/>
                </a:lnTo>
                <a:lnTo>
                  <a:pt x="396" y="68"/>
                </a:lnTo>
                <a:cubicBezTo>
                  <a:pt x="396" y="66"/>
                  <a:pt x="397" y="63"/>
                  <a:pt x="397" y="61"/>
                </a:cubicBezTo>
                <a:cubicBezTo>
                  <a:pt x="397" y="27"/>
                  <a:pt x="370" y="1"/>
                  <a:pt x="337" y="1"/>
                </a:cubicBezTo>
                <a:cubicBezTo>
                  <a:pt x="303" y="0"/>
                  <a:pt x="276" y="27"/>
                  <a:pt x="276" y="61"/>
                </a:cubicBezTo>
                <a:cubicBezTo>
                  <a:pt x="276" y="64"/>
                  <a:pt x="277" y="67"/>
                  <a:pt x="277" y="70"/>
                </a:cubicBezTo>
                <a:lnTo>
                  <a:pt x="102" y="246"/>
                </a:lnTo>
                <a:lnTo>
                  <a:pt x="21" y="246"/>
                </a:lnTo>
                <a:cubicBezTo>
                  <a:pt x="9" y="246"/>
                  <a:pt x="0" y="255"/>
                  <a:pt x="0" y="267"/>
                </a:cubicBezTo>
                <a:lnTo>
                  <a:pt x="0" y="295"/>
                </a:lnTo>
                <a:cubicBezTo>
                  <a:pt x="0" y="306"/>
                  <a:pt x="9" y="316"/>
                  <a:pt x="21" y="316"/>
                </a:cubicBezTo>
                <a:lnTo>
                  <a:pt x="37" y="316"/>
                </a:lnTo>
                <a:lnTo>
                  <a:pt x="81" y="547"/>
                </a:lnTo>
                <a:cubicBezTo>
                  <a:pt x="81" y="557"/>
                  <a:pt x="89" y="565"/>
                  <a:pt x="98" y="565"/>
                </a:cubicBezTo>
                <a:lnTo>
                  <a:pt x="577" y="565"/>
                </a:lnTo>
                <a:cubicBezTo>
                  <a:pt x="587" y="565"/>
                  <a:pt x="595" y="557"/>
                  <a:pt x="595" y="547"/>
                </a:cubicBezTo>
                <a:lnTo>
                  <a:pt x="639" y="316"/>
                </a:lnTo>
                <a:lnTo>
                  <a:pt x="655" y="316"/>
                </a:lnTo>
                <a:cubicBezTo>
                  <a:pt x="666" y="316"/>
                  <a:pt x="675" y="307"/>
                  <a:pt x="675" y="295"/>
                </a:cubicBezTo>
                <a:lnTo>
                  <a:pt x="675" y="267"/>
                </a:lnTo>
                <a:cubicBezTo>
                  <a:pt x="676" y="255"/>
                  <a:pt x="666" y="246"/>
                  <a:pt x="655" y="24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9" name="Freeform 128"/>
          <p:cNvSpPr>
            <a:spLocks noEditPoints="1"/>
          </p:cNvSpPr>
          <p:nvPr/>
        </p:nvSpPr>
        <p:spPr bwMode="auto">
          <a:xfrm>
            <a:off x="11981180" y="2402844"/>
            <a:ext cx="350520" cy="309880"/>
          </a:xfrm>
          <a:custGeom>
            <a:avLst/>
            <a:gdLst>
              <a:gd name="T0" fmla="*/ 34 w 722"/>
              <a:gd name="T1" fmla="*/ 0 h 637"/>
              <a:gd name="T2" fmla="*/ 0 w 722"/>
              <a:gd name="T3" fmla="*/ 33 h 637"/>
              <a:gd name="T4" fmla="*/ 0 w 722"/>
              <a:gd name="T5" fmla="*/ 156 h 637"/>
              <a:gd name="T6" fmla="*/ 34 w 722"/>
              <a:gd name="T7" fmla="*/ 190 h 637"/>
              <a:gd name="T8" fmla="*/ 169 w 722"/>
              <a:gd name="T9" fmla="*/ 190 h 637"/>
              <a:gd name="T10" fmla="*/ 169 w 722"/>
              <a:gd name="T11" fmla="*/ 0 h 637"/>
              <a:gd name="T12" fmla="*/ 34 w 722"/>
              <a:gd name="T13" fmla="*/ 0 h 637"/>
              <a:gd name="T14" fmla="*/ 332 w 722"/>
              <a:gd name="T15" fmla="*/ 190 h 637"/>
              <a:gd name="T16" fmla="*/ 522 w 722"/>
              <a:gd name="T17" fmla="*/ 318 h 637"/>
              <a:gd name="T18" fmla="*/ 332 w 722"/>
              <a:gd name="T19" fmla="*/ 446 h 637"/>
              <a:gd name="T20" fmla="*/ 199 w 722"/>
              <a:gd name="T21" fmla="*/ 446 h 637"/>
              <a:gd name="T22" fmla="*/ 199 w 722"/>
              <a:gd name="T23" fmla="*/ 637 h 637"/>
              <a:gd name="T24" fmla="*/ 414 w 722"/>
              <a:gd name="T25" fmla="*/ 637 h 637"/>
              <a:gd name="T26" fmla="*/ 722 w 722"/>
              <a:gd name="T27" fmla="*/ 318 h 637"/>
              <a:gd name="T28" fmla="*/ 414 w 722"/>
              <a:gd name="T29" fmla="*/ 0 h 637"/>
              <a:gd name="T30" fmla="*/ 199 w 722"/>
              <a:gd name="T31" fmla="*/ 0 h 637"/>
              <a:gd name="T32" fmla="*/ 199 w 722"/>
              <a:gd name="T33" fmla="*/ 190 h 637"/>
              <a:gd name="T34" fmla="*/ 332 w 722"/>
              <a:gd name="T35" fmla="*/ 190 h 637"/>
              <a:gd name="T36" fmla="*/ 34 w 722"/>
              <a:gd name="T37" fmla="*/ 446 h 637"/>
              <a:gd name="T38" fmla="*/ 0 w 722"/>
              <a:gd name="T39" fmla="*/ 480 h 637"/>
              <a:gd name="T40" fmla="*/ 0 w 722"/>
              <a:gd name="T41" fmla="*/ 603 h 637"/>
              <a:gd name="T42" fmla="*/ 34 w 722"/>
              <a:gd name="T43" fmla="*/ 637 h 637"/>
              <a:gd name="T44" fmla="*/ 169 w 722"/>
              <a:gd name="T45" fmla="*/ 637 h 637"/>
              <a:gd name="T46" fmla="*/ 169 w 722"/>
              <a:gd name="T47" fmla="*/ 446 h 637"/>
              <a:gd name="T48" fmla="*/ 34 w 722"/>
              <a:gd name="T49" fmla="*/ 44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722" h="637">
                <a:moveTo>
                  <a:pt x="34" y="0"/>
                </a:moveTo>
                <a:cubicBezTo>
                  <a:pt x="15" y="0"/>
                  <a:pt x="0" y="15"/>
                  <a:pt x="0" y="33"/>
                </a:cubicBezTo>
                <a:lnTo>
                  <a:pt x="0" y="156"/>
                </a:lnTo>
                <a:cubicBezTo>
                  <a:pt x="0" y="175"/>
                  <a:pt x="15" y="190"/>
                  <a:pt x="34" y="190"/>
                </a:cubicBezTo>
                <a:lnTo>
                  <a:pt x="169" y="190"/>
                </a:lnTo>
                <a:lnTo>
                  <a:pt x="169" y="0"/>
                </a:lnTo>
                <a:lnTo>
                  <a:pt x="34" y="0"/>
                </a:lnTo>
                <a:close/>
                <a:moveTo>
                  <a:pt x="332" y="190"/>
                </a:moveTo>
                <a:cubicBezTo>
                  <a:pt x="423" y="190"/>
                  <a:pt x="522" y="230"/>
                  <a:pt x="522" y="318"/>
                </a:cubicBezTo>
                <a:cubicBezTo>
                  <a:pt x="522" y="406"/>
                  <a:pt x="423" y="446"/>
                  <a:pt x="332" y="446"/>
                </a:cubicBezTo>
                <a:lnTo>
                  <a:pt x="199" y="446"/>
                </a:lnTo>
                <a:lnTo>
                  <a:pt x="199" y="637"/>
                </a:lnTo>
                <a:lnTo>
                  <a:pt x="414" y="637"/>
                </a:lnTo>
                <a:cubicBezTo>
                  <a:pt x="584" y="637"/>
                  <a:pt x="722" y="494"/>
                  <a:pt x="722" y="318"/>
                </a:cubicBezTo>
                <a:cubicBezTo>
                  <a:pt x="722" y="142"/>
                  <a:pt x="584" y="0"/>
                  <a:pt x="414" y="0"/>
                </a:cubicBezTo>
                <a:lnTo>
                  <a:pt x="199" y="0"/>
                </a:lnTo>
                <a:lnTo>
                  <a:pt x="199" y="190"/>
                </a:lnTo>
                <a:lnTo>
                  <a:pt x="332" y="190"/>
                </a:lnTo>
                <a:close/>
                <a:moveTo>
                  <a:pt x="34" y="446"/>
                </a:moveTo>
                <a:cubicBezTo>
                  <a:pt x="15" y="446"/>
                  <a:pt x="0" y="461"/>
                  <a:pt x="0" y="480"/>
                </a:cubicBezTo>
                <a:lnTo>
                  <a:pt x="0" y="603"/>
                </a:lnTo>
                <a:cubicBezTo>
                  <a:pt x="0" y="622"/>
                  <a:pt x="15" y="637"/>
                  <a:pt x="34" y="637"/>
                </a:cubicBezTo>
                <a:lnTo>
                  <a:pt x="169" y="637"/>
                </a:lnTo>
                <a:lnTo>
                  <a:pt x="169" y="446"/>
                </a:lnTo>
                <a:lnTo>
                  <a:pt x="34" y="44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0" name="Freeform 129"/>
          <p:cNvSpPr>
            <a:spLocks noEditPoints="1"/>
          </p:cNvSpPr>
          <p:nvPr/>
        </p:nvSpPr>
        <p:spPr bwMode="auto">
          <a:xfrm>
            <a:off x="2880362" y="1912625"/>
            <a:ext cx="254002" cy="248920"/>
          </a:xfrm>
          <a:custGeom>
            <a:avLst/>
            <a:gdLst>
              <a:gd name="T0" fmla="*/ 20 w 524"/>
              <a:gd name="T1" fmla="*/ 0 h 515"/>
              <a:gd name="T2" fmla="*/ 0 w 524"/>
              <a:gd name="T3" fmla="*/ 128 h 515"/>
              <a:gd name="T4" fmla="*/ 128 w 524"/>
              <a:gd name="T5" fmla="*/ 148 h 515"/>
              <a:gd name="T6" fmla="*/ 148 w 524"/>
              <a:gd name="T7" fmla="*/ 20 h 515"/>
              <a:gd name="T8" fmla="*/ 504 w 524"/>
              <a:gd name="T9" fmla="*/ 367 h 515"/>
              <a:gd name="T10" fmla="*/ 376 w 524"/>
              <a:gd name="T11" fmla="*/ 387 h 515"/>
              <a:gd name="T12" fmla="*/ 396 w 524"/>
              <a:gd name="T13" fmla="*/ 515 h 515"/>
              <a:gd name="T14" fmla="*/ 524 w 524"/>
              <a:gd name="T15" fmla="*/ 495 h 515"/>
              <a:gd name="T16" fmla="*/ 504 w 524"/>
              <a:gd name="T17" fmla="*/ 367 h 515"/>
              <a:gd name="T18" fmla="*/ 206 w 524"/>
              <a:gd name="T19" fmla="*/ 367 h 515"/>
              <a:gd name="T20" fmla="*/ 186 w 524"/>
              <a:gd name="T21" fmla="*/ 495 h 515"/>
              <a:gd name="T22" fmla="*/ 314 w 524"/>
              <a:gd name="T23" fmla="*/ 515 h 515"/>
              <a:gd name="T24" fmla="*/ 334 w 524"/>
              <a:gd name="T25" fmla="*/ 387 h 515"/>
              <a:gd name="T26" fmla="*/ 128 w 524"/>
              <a:gd name="T27" fmla="*/ 367 h 515"/>
              <a:gd name="T28" fmla="*/ 0 w 524"/>
              <a:gd name="T29" fmla="*/ 387 h 515"/>
              <a:gd name="T30" fmla="*/ 20 w 524"/>
              <a:gd name="T31" fmla="*/ 515 h 515"/>
              <a:gd name="T32" fmla="*/ 148 w 524"/>
              <a:gd name="T33" fmla="*/ 495 h 515"/>
              <a:gd name="T34" fmla="*/ 128 w 524"/>
              <a:gd name="T35" fmla="*/ 367 h 515"/>
              <a:gd name="T36" fmla="*/ 396 w 524"/>
              <a:gd name="T37" fmla="*/ 181 h 515"/>
              <a:gd name="T38" fmla="*/ 376 w 524"/>
              <a:gd name="T39" fmla="*/ 309 h 515"/>
              <a:gd name="T40" fmla="*/ 504 w 524"/>
              <a:gd name="T41" fmla="*/ 329 h 515"/>
              <a:gd name="T42" fmla="*/ 524 w 524"/>
              <a:gd name="T43" fmla="*/ 201 h 515"/>
              <a:gd name="T44" fmla="*/ 314 w 524"/>
              <a:gd name="T45" fmla="*/ 181 h 515"/>
              <a:gd name="T46" fmla="*/ 186 w 524"/>
              <a:gd name="T47" fmla="*/ 201 h 515"/>
              <a:gd name="T48" fmla="*/ 206 w 524"/>
              <a:gd name="T49" fmla="*/ 329 h 515"/>
              <a:gd name="T50" fmla="*/ 334 w 524"/>
              <a:gd name="T51" fmla="*/ 309 h 515"/>
              <a:gd name="T52" fmla="*/ 314 w 524"/>
              <a:gd name="T53" fmla="*/ 181 h 515"/>
              <a:gd name="T54" fmla="*/ 20 w 524"/>
              <a:gd name="T55" fmla="*/ 181 h 515"/>
              <a:gd name="T56" fmla="*/ 0 w 524"/>
              <a:gd name="T57" fmla="*/ 309 h 515"/>
              <a:gd name="T58" fmla="*/ 128 w 524"/>
              <a:gd name="T59" fmla="*/ 329 h 515"/>
              <a:gd name="T60" fmla="*/ 148 w 524"/>
              <a:gd name="T61" fmla="*/ 201 h 515"/>
              <a:gd name="T62" fmla="*/ 504 w 524"/>
              <a:gd name="T63" fmla="*/ 0 h 515"/>
              <a:gd name="T64" fmla="*/ 376 w 524"/>
              <a:gd name="T65" fmla="*/ 20 h 515"/>
              <a:gd name="T66" fmla="*/ 396 w 524"/>
              <a:gd name="T67" fmla="*/ 148 h 515"/>
              <a:gd name="T68" fmla="*/ 524 w 524"/>
              <a:gd name="T69" fmla="*/ 128 h 515"/>
              <a:gd name="T70" fmla="*/ 504 w 524"/>
              <a:gd name="T71" fmla="*/ 0 h 515"/>
              <a:gd name="T72" fmla="*/ 206 w 524"/>
              <a:gd name="T73" fmla="*/ 0 h 515"/>
              <a:gd name="T74" fmla="*/ 186 w 524"/>
              <a:gd name="T75" fmla="*/ 128 h 515"/>
              <a:gd name="T76" fmla="*/ 314 w 524"/>
              <a:gd name="T77" fmla="*/ 148 h 515"/>
              <a:gd name="T78" fmla="*/ 334 w 524"/>
              <a:gd name="T79" fmla="*/ 20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24" h="515">
                <a:moveTo>
                  <a:pt x="128" y="0"/>
                </a:moveTo>
                <a:lnTo>
                  <a:pt x="20" y="0"/>
                </a:lnTo>
                <a:cubicBezTo>
                  <a:pt x="9" y="0"/>
                  <a:pt x="0" y="9"/>
                  <a:pt x="0" y="20"/>
                </a:cubicBezTo>
                <a:lnTo>
                  <a:pt x="0" y="128"/>
                </a:lnTo>
                <a:cubicBezTo>
                  <a:pt x="0" y="139"/>
                  <a:pt x="9" y="148"/>
                  <a:pt x="20" y="148"/>
                </a:cubicBezTo>
                <a:lnTo>
                  <a:pt x="128" y="148"/>
                </a:lnTo>
                <a:cubicBezTo>
                  <a:pt x="139" y="148"/>
                  <a:pt x="148" y="139"/>
                  <a:pt x="148" y="128"/>
                </a:cubicBezTo>
                <a:lnTo>
                  <a:pt x="148" y="20"/>
                </a:lnTo>
                <a:cubicBezTo>
                  <a:pt x="148" y="9"/>
                  <a:pt x="139" y="0"/>
                  <a:pt x="128" y="0"/>
                </a:cubicBezTo>
                <a:close/>
                <a:moveTo>
                  <a:pt x="504" y="367"/>
                </a:moveTo>
                <a:lnTo>
                  <a:pt x="396" y="367"/>
                </a:lnTo>
                <a:cubicBezTo>
                  <a:pt x="385" y="367"/>
                  <a:pt x="376" y="376"/>
                  <a:pt x="376" y="387"/>
                </a:cubicBezTo>
                <a:lnTo>
                  <a:pt x="376" y="495"/>
                </a:lnTo>
                <a:cubicBezTo>
                  <a:pt x="376" y="506"/>
                  <a:pt x="385" y="515"/>
                  <a:pt x="396" y="515"/>
                </a:cubicBezTo>
                <a:lnTo>
                  <a:pt x="504" y="515"/>
                </a:lnTo>
                <a:cubicBezTo>
                  <a:pt x="515" y="515"/>
                  <a:pt x="524" y="506"/>
                  <a:pt x="524" y="495"/>
                </a:cubicBezTo>
                <a:lnTo>
                  <a:pt x="524" y="387"/>
                </a:lnTo>
                <a:cubicBezTo>
                  <a:pt x="524" y="376"/>
                  <a:pt x="515" y="367"/>
                  <a:pt x="504" y="367"/>
                </a:cubicBezTo>
                <a:close/>
                <a:moveTo>
                  <a:pt x="314" y="367"/>
                </a:moveTo>
                <a:lnTo>
                  <a:pt x="206" y="367"/>
                </a:lnTo>
                <a:cubicBezTo>
                  <a:pt x="195" y="367"/>
                  <a:pt x="186" y="376"/>
                  <a:pt x="186" y="387"/>
                </a:cubicBezTo>
                <a:lnTo>
                  <a:pt x="186" y="495"/>
                </a:lnTo>
                <a:cubicBezTo>
                  <a:pt x="186" y="506"/>
                  <a:pt x="195" y="515"/>
                  <a:pt x="206" y="515"/>
                </a:cubicBezTo>
                <a:lnTo>
                  <a:pt x="314" y="515"/>
                </a:lnTo>
                <a:cubicBezTo>
                  <a:pt x="325" y="515"/>
                  <a:pt x="334" y="506"/>
                  <a:pt x="334" y="495"/>
                </a:cubicBezTo>
                <a:lnTo>
                  <a:pt x="334" y="387"/>
                </a:lnTo>
                <a:cubicBezTo>
                  <a:pt x="334" y="376"/>
                  <a:pt x="325" y="367"/>
                  <a:pt x="314" y="367"/>
                </a:cubicBezTo>
                <a:close/>
                <a:moveTo>
                  <a:pt x="128" y="367"/>
                </a:moveTo>
                <a:lnTo>
                  <a:pt x="20" y="367"/>
                </a:lnTo>
                <a:cubicBezTo>
                  <a:pt x="9" y="367"/>
                  <a:pt x="0" y="376"/>
                  <a:pt x="0" y="387"/>
                </a:cubicBezTo>
                <a:lnTo>
                  <a:pt x="0" y="495"/>
                </a:lnTo>
                <a:cubicBezTo>
                  <a:pt x="0" y="506"/>
                  <a:pt x="9" y="515"/>
                  <a:pt x="20" y="515"/>
                </a:cubicBezTo>
                <a:lnTo>
                  <a:pt x="128" y="515"/>
                </a:lnTo>
                <a:cubicBezTo>
                  <a:pt x="139" y="515"/>
                  <a:pt x="148" y="506"/>
                  <a:pt x="148" y="495"/>
                </a:cubicBezTo>
                <a:lnTo>
                  <a:pt x="148" y="387"/>
                </a:lnTo>
                <a:cubicBezTo>
                  <a:pt x="148" y="376"/>
                  <a:pt x="139" y="367"/>
                  <a:pt x="128" y="367"/>
                </a:cubicBezTo>
                <a:close/>
                <a:moveTo>
                  <a:pt x="504" y="181"/>
                </a:moveTo>
                <a:lnTo>
                  <a:pt x="396" y="181"/>
                </a:lnTo>
                <a:cubicBezTo>
                  <a:pt x="385" y="181"/>
                  <a:pt x="376" y="190"/>
                  <a:pt x="376" y="201"/>
                </a:cubicBezTo>
                <a:lnTo>
                  <a:pt x="376" y="309"/>
                </a:lnTo>
                <a:cubicBezTo>
                  <a:pt x="376" y="320"/>
                  <a:pt x="385" y="329"/>
                  <a:pt x="396" y="329"/>
                </a:cubicBezTo>
                <a:lnTo>
                  <a:pt x="504" y="329"/>
                </a:lnTo>
                <a:cubicBezTo>
                  <a:pt x="515" y="329"/>
                  <a:pt x="524" y="320"/>
                  <a:pt x="524" y="309"/>
                </a:cubicBezTo>
                <a:lnTo>
                  <a:pt x="524" y="201"/>
                </a:lnTo>
                <a:cubicBezTo>
                  <a:pt x="524" y="190"/>
                  <a:pt x="515" y="181"/>
                  <a:pt x="504" y="181"/>
                </a:cubicBezTo>
                <a:close/>
                <a:moveTo>
                  <a:pt x="314" y="181"/>
                </a:moveTo>
                <a:lnTo>
                  <a:pt x="206" y="181"/>
                </a:lnTo>
                <a:cubicBezTo>
                  <a:pt x="195" y="181"/>
                  <a:pt x="186" y="190"/>
                  <a:pt x="186" y="201"/>
                </a:cubicBezTo>
                <a:lnTo>
                  <a:pt x="186" y="309"/>
                </a:lnTo>
                <a:cubicBezTo>
                  <a:pt x="186" y="320"/>
                  <a:pt x="195" y="329"/>
                  <a:pt x="206" y="329"/>
                </a:cubicBezTo>
                <a:lnTo>
                  <a:pt x="314" y="329"/>
                </a:lnTo>
                <a:cubicBezTo>
                  <a:pt x="325" y="329"/>
                  <a:pt x="334" y="320"/>
                  <a:pt x="334" y="309"/>
                </a:cubicBezTo>
                <a:lnTo>
                  <a:pt x="334" y="201"/>
                </a:lnTo>
                <a:cubicBezTo>
                  <a:pt x="334" y="190"/>
                  <a:pt x="325" y="181"/>
                  <a:pt x="314" y="181"/>
                </a:cubicBezTo>
                <a:close/>
                <a:moveTo>
                  <a:pt x="128" y="181"/>
                </a:moveTo>
                <a:lnTo>
                  <a:pt x="20" y="181"/>
                </a:lnTo>
                <a:cubicBezTo>
                  <a:pt x="9" y="181"/>
                  <a:pt x="0" y="190"/>
                  <a:pt x="0" y="201"/>
                </a:cubicBezTo>
                <a:lnTo>
                  <a:pt x="0" y="309"/>
                </a:lnTo>
                <a:cubicBezTo>
                  <a:pt x="0" y="320"/>
                  <a:pt x="9" y="329"/>
                  <a:pt x="20" y="329"/>
                </a:cubicBezTo>
                <a:lnTo>
                  <a:pt x="128" y="329"/>
                </a:lnTo>
                <a:cubicBezTo>
                  <a:pt x="139" y="329"/>
                  <a:pt x="148" y="320"/>
                  <a:pt x="148" y="309"/>
                </a:cubicBezTo>
                <a:lnTo>
                  <a:pt x="148" y="201"/>
                </a:lnTo>
                <a:cubicBezTo>
                  <a:pt x="148" y="190"/>
                  <a:pt x="139" y="181"/>
                  <a:pt x="128" y="181"/>
                </a:cubicBezTo>
                <a:close/>
                <a:moveTo>
                  <a:pt x="504" y="0"/>
                </a:moveTo>
                <a:lnTo>
                  <a:pt x="396" y="0"/>
                </a:lnTo>
                <a:cubicBezTo>
                  <a:pt x="385" y="0"/>
                  <a:pt x="376" y="9"/>
                  <a:pt x="376" y="20"/>
                </a:cubicBezTo>
                <a:lnTo>
                  <a:pt x="376" y="128"/>
                </a:lnTo>
                <a:cubicBezTo>
                  <a:pt x="376" y="139"/>
                  <a:pt x="385" y="148"/>
                  <a:pt x="396" y="148"/>
                </a:cubicBezTo>
                <a:lnTo>
                  <a:pt x="504" y="148"/>
                </a:lnTo>
                <a:cubicBezTo>
                  <a:pt x="515" y="148"/>
                  <a:pt x="524" y="139"/>
                  <a:pt x="524" y="128"/>
                </a:cubicBezTo>
                <a:lnTo>
                  <a:pt x="524" y="20"/>
                </a:lnTo>
                <a:cubicBezTo>
                  <a:pt x="524" y="9"/>
                  <a:pt x="515" y="0"/>
                  <a:pt x="504" y="0"/>
                </a:cubicBezTo>
                <a:close/>
                <a:moveTo>
                  <a:pt x="314" y="0"/>
                </a:moveTo>
                <a:lnTo>
                  <a:pt x="206" y="0"/>
                </a:lnTo>
                <a:cubicBezTo>
                  <a:pt x="195" y="0"/>
                  <a:pt x="186" y="9"/>
                  <a:pt x="186" y="20"/>
                </a:cubicBezTo>
                <a:lnTo>
                  <a:pt x="186" y="128"/>
                </a:lnTo>
                <a:cubicBezTo>
                  <a:pt x="186" y="139"/>
                  <a:pt x="195" y="148"/>
                  <a:pt x="206" y="148"/>
                </a:cubicBezTo>
                <a:lnTo>
                  <a:pt x="314" y="148"/>
                </a:lnTo>
                <a:cubicBezTo>
                  <a:pt x="325" y="148"/>
                  <a:pt x="334" y="139"/>
                  <a:pt x="334" y="128"/>
                </a:cubicBezTo>
                <a:lnTo>
                  <a:pt x="334" y="20"/>
                </a:lnTo>
                <a:cubicBezTo>
                  <a:pt x="334" y="9"/>
                  <a:pt x="325" y="0"/>
                  <a:pt x="31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1" name="Freeform 130"/>
          <p:cNvSpPr>
            <a:spLocks noEditPoints="1"/>
          </p:cNvSpPr>
          <p:nvPr/>
        </p:nvSpPr>
        <p:spPr bwMode="auto">
          <a:xfrm>
            <a:off x="4523740" y="4686303"/>
            <a:ext cx="396242" cy="147320"/>
          </a:xfrm>
          <a:custGeom>
            <a:avLst/>
            <a:gdLst>
              <a:gd name="T0" fmla="*/ 803 w 816"/>
              <a:gd name="T1" fmla="*/ 225 h 303"/>
              <a:gd name="T2" fmla="*/ 811 w 816"/>
              <a:gd name="T3" fmla="*/ 153 h 303"/>
              <a:gd name="T4" fmla="*/ 796 w 816"/>
              <a:gd name="T5" fmla="*/ 134 h 303"/>
              <a:gd name="T6" fmla="*/ 793 w 816"/>
              <a:gd name="T7" fmla="*/ 89 h 303"/>
              <a:gd name="T8" fmla="*/ 782 w 816"/>
              <a:gd name="T9" fmla="*/ 83 h 303"/>
              <a:gd name="T10" fmla="*/ 722 w 816"/>
              <a:gd name="T11" fmla="*/ 29 h 303"/>
              <a:gd name="T12" fmla="*/ 722 w 816"/>
              <a:gd name="T13" fmla="*/ 23 h 303"/>
              <a:gd name="T14" fmla="*/ 395 w 816"/>
              <a:gd name="T15" fmla="*/ 13 h 303"/>
              <a:gd name="T16" fmla="*/ 219 w 816"/>
              <a:gd name="T17" fmla="*/ 93 h 303"/>
              <a:gd name="T18" fmla="*/ 28 w 816"/>
              <a:gd name="T19" fmla="*/ 137 h 303"/>
              <a:gd name="T20" fmla="*/ 15 w 816"/>
              <a:gd name="T21" fmla="*/ 157 h 303"/>
              <a:gd name="T22" fmla="*/ 2 w 816"/>
              <a:gd name="T23" fmla="*/ 196 h 303"/>
              <a:gd name="T24" fmla="*/ 11 w 816"/>
              <a:gd name="T25" fmla="*/ 236 h 303"/>
              <a:gd name="T26" fmla="*/ 91 w 816"/>
              <a:gd name="T27" fmla="*/ 257 h 303"/>
              <a:gd name="T28" fmla="*/ 88 w 816"/>
              <a:gd name="T29" fmla="*/ 237 h 303"/>
              <a:gd name="T30" fmla="*/ 168 w 816"/>
              <a:gd name="T31" fmla="*/ 158 h 303"/>
              <a:gd name="T32" fmla="*/ 247 w 816"/>
              <a:gd name="T33" fmla="*/ 237 h 303"/>
              <a:gd name="T34" fmla="*/ 247 w 816"/>
              <a:gd name="T35" fmla="*/ 243 h 303"/>
              <a:gd name="T36" fmla="*/ 591 w 816"/>
              <a:gd name="T37" fmla="*/ 243 h 303"/>
              <a:gd name="T38" fmla="*/ 591 w 816"/>
              <a:gd name="T39" fmla="*/ 237 h 303"/>
              <a:gd name="T40" fmla="*/ 670 w 816"/>
              <a:gd name="T41" fmla="*/ 158 h 303"/>
              <a:gd name="T42" fmla="*/ 750 w 816"/>
              <a:gd name="T43" fmla="*/ 237 h 303"/>
              <a:gd name="T44" fmla="*/ 749 w 816"/>
              <a:gd name="T45" fmla="*/ 240 h 303"/>
              <a:gd name="T46" fmla="*/ 803 w 816"/>
              <a:gd name="T47" fmla="*/ 225 h 303"/>
              <a:gd name="T48" fmla="*/ 670 w 816"/>
              <a:gd name="T49" fmla="*/ 171 h 303"/>
              <a:gd name="T50" fmla="*/ 604 w 816"/>
              <a:gd name="T51" fmla="*/ 237 h 303"/>
              <a:gd name="T52" fmla="*/ 605 w 816"/>
              <a:gd name="T53" fmla="*/ 243 h 303"/>
              <a:gd name="T54" fmla="*/ 670 w 816"/>
              <a:gd name="T55" fmla="*/ 303 h 303"/>
              <a:gd name="T56" fmla="*/ 736 w 816"/>
              <a:gd name="T57" fmla="*/ 241 h 303"/>
              <a:gd name="T58" fmla="*/ 736 w 816"/>
              <a:gd name="T59" fmla="*/ 237 h 303"/>
              <a:gd name="T60" fmla="*/ 670 w 816"/>
              <a:gd name="T61" fmla="*/ 171 h 303"/>
              <a:gd name="T62" fmla="*/ 168 w 816"/>
              <a:gd name="T63" fmla="*/ 171 h 303"/>
              <a:gd name="T64" fmla="*/ 102 w 816"/>
              <a:gd name="T65" fmla="*/ 237 h 303"/>
              <a:gd name="T66" fmla="*/ 104 w 816"/>
              <a:gd name="T67" fmla="*/ 253 h 303"/>
              <a:gd name="T68" fmla="*/ 168 w 816"/>
              <a:gd name="T69" fmla="*/ 303 h 303"/>
              <a:gd name="T70" fmla="*/ 233 w 816"/>
              <a:gd name="T71" fmla="*/ 243 h 303"/>
              <a:gd name="T72" fmla="*/ 234 w 816"/>
              <a:gd name="T73" fmla="*/ 237 h 303"/>
              <a:gd name="T74" fmla="*/ 168 w 816"/>
              <a:gd name="T75" fmla="*/ 171 h 3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16" h="303">
                <a:moveTo>
                  <a:pt x="803" y="225"/>
                </a:moveTo>
                <a:cubicBezTo>
                  <a:pt x="816" y="208"/>
                  <a:pt x="813" y="168"/>
                  <a:pt x="811" y="153"/>
                </a:cubicBezTo>
                <a:cubicBezTo>
                  <a:pt x="809" y="137"/>
                  <a:pt x="796" y="144"/>
                  <a:pt x="796" y="134"/>
                </a:cubicBezTo>
                <a:cubicBezTo>
                  <a:pt x="797" y="123"/>
                  <a:pt x="798" y="93"/>
                  <a:pt x="793" y="89"/>
                </a:cubicBezTo>
                <a:cubicBezTo>
                  <a:pt x="787" y="85"/>
                  <a:pt x="782" y="83"/>
                  <a:pt x="782" y="83"/>
                </a:cubicBezTo>
                <a:cubicBezTo>
                  <a:pt x="774" y="67"/>
                  <a:pt x="722" y="29"/>
                  <a:pt x="722" y="29"/>
                </a:cubicBezTo>
                <a:lnTo>
                  <a:pt x="722" y="23"/>
                </a:lnTo>
                <a:cubicBezTo>
                  <a:pt x="638" y="13"/>
                  <a:pt x="449" y="0"/>
                  <a:pt x="395" y="13"/>
                </a:cubicBezTo>
                <a:cubicBezTo>
                  <a:pt x="342" y="26"/>
                  <a:pt x="219" y="93"/>
                  <a:pt x="219" y="93"/>
                </a:cubicBezTo>
                <a:cubicBezTo>
                  <a:pt x="90" y="95"/>
                  <a:pt x="28" y="137"/>
                  <a:pt x="28" y="137"/>
                </a:cubicBezTo>
                <a:cubicBezTo>
                  <a:pt x="28" y="137"/>
                  <a:pt x="29" y="143"/>
                  <a:pt x="15" y="157"/>
                </a:cubicBezTo>
                <a:cubicBezTo>
                  <a:pt x="0" y="170"/>
                  <a:pt x="2" y="196"/>
                  <a:pt x="2" y="196"/>
                </a:cubicBezTo>
                <a:lnTo>
                  <a:pt x="11" y="236"/>
                </a:lnTo>
                <a:cubicBezTo>
                  <a:pt x="15" y="240"/>
                  <a:pt x="74" y="259"/>
                  <a:pt x="91" y="257"/>
                </a:cubicBezTo>
                <a:cubicBezTo>
                  <a:pt x="89" y="251"/>
                  <a:pt x="88" y="244"/>
                  <a:pt x="88" y="237"/>
                </a:cubicBezTo>
                <a:cubicBezTo>
                  <a:pt x="88" y="193"/>
                  <a:pt x="124" y="158"/>
                  <a:pt x="168" y="158"/>
                </a:cubicBezTo>
                <a:cubicBezTo>
                  <a:pt x="212" y="158"/>
                  <a:pt x="247" y="193"/>
                  <a:pt x="247" y="237"/>
                </a:cubicBezTo>
                <a:cubicBezTo>
                  <a:pt x="247" y="239"/>
                  <a:pt x="247" y="241"/>
                  <a:pt x="247" y="243"/>
                </a:cubicBezTo>
                <a:cubicBezTo>
                  <a:pt x="298" y="243"/>
                  <a:pt x="470" y="244"/>
                  <a:pt x="591" y="243"/>
                </a:cubicBezTo>
                <a:cubicBezTo>
                  <a:pt x="591" y="241"/>
                  <a:pt x="591" y="239"/>
                  <a:pt x="591" y="237"/>
                </a:cubicBezTo>
                <a:cubicBezTo>
                  <a:pt x="591" y="193"/>
                  <a:pt x="627" y="158"/>
                  <a:pt x="670" y="158"/>
                </a:cubicBezTo>
                <a:cubicBezTo>
                  <a:pt x="714" y="158"/>
                  <a:pt x="750" y="193"/>
                  <a:pt x="750" y="237"/>
                </a:cubicBezTo>
                <a:cubicBezTo>
                  <a:pt x="750" y="238"/>
                  <a:pt x="749" y="239"/>
                  <a:pt x="749" y="240"/>
                </a:cubicBezTo>
                <a:cubicBezTo>
                  <a:pt x="781" y="234"/>
                  <a:pt x="803" y="225"/>
                  <a:pt x="803" y="225"/>
                </a:cubicBezTo>
                <a:close/>
                <a:moveTo>
                  <a:pt x="670" y="171"/>
                </a:moveTo>
                <a:cubicBezTo>
                  <a:pt x="634" y="171"/>
                  <a:pt x="604" y="201"/>
                  <a:pt x="604" y="237"/>
                </a:cubicBezTo>
                <a:cubicBezTo>
                  <a:pt x="604" y="239"/>
                  <a:pt x="605" y="241"/>
                  <a:pt x="605" y="243"/>
                </a:cubicBezTo>
                <a:cubicBezTo>
                  <a:pt x="608" y="277"/>
                  <a:pt x="636" y="303"/>
                  <a:pt x="670" y="303"/>
                </a:cubicBezTo>
                <a:cubicBezTo>
                  <a:pt x="705" y="303"/>
                  <a:pt x="734" y="276"/>
                  <a:pt x="736" y="241"/>
                </a:cubicBezTo>
                <a:cubicBezTo>
                  <a:pt x="736" y="240"/>
                  <a:pt x="736" y="239"/>
                  <a:pt x="736" y="237"/>
                </a:cubicBezTo>
                <a:cubicBezTo>
                  <a:pt x="736" y="201"/>
                  <a:pt x="707" y="171"/>
                  <a:pt x="670" y="171"/>
                </a:cubicBezTo>
                <a:close/>
                <a:moveTo>
                  <a:pt x="168" y="171"/>
                </a:moveTo>
                <a:cubicBezTo>
                  <a:pt x="131" y="171"/>
                  <a:pt x="102" y="201"/>
                  <a:pt x="102" y="237"/>
                </a:cubicBezTo>
                <a:cubicBezTo>
                  <a:pt x="102" y="243"/>
                  <a:pt x="103" y="248"/>
                  <a:pt x="104" y="253"/>
                </a:cubicBezTo>
                <a:cubicBezTo>
                  <a:pt x="111" y="282"/>
                  <a:pt x="137" y="303"/>
                  <a:pt x="168" y="303"/>
                </a:cubicBezTo>
                <a:cubicBezTo>
                  <a:pt x="202" y="303"/>
                  <a:pt x="230" y="277"/>
                  <a:pt x="233" y="243"/>
                </a:cubicBezTo>
                <a:cubicBezTo>
                  <a:pt x="233" y="241"/>
                  <a:pt x="234" y="239"/>
                  <a:pt x="234" y="237"/>
                </a:cubicBezTo>
                <a:cubicBezTo>
                  <a:pt x="234" y="201"/>
                  <a:pt x="204" y="171"/>
                  <a:pt x="168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2" name="Freeform 131"/>
          <p:cNvSpPr>
            <a:spLocks noEditPoints="1"/>
          </p:cNvSpPr>
          <p:nvPr/>
        </p:nvSpPr>
        <p:spPr bwMode="auto">
          <a:xfrm>
            <a:off x="8793482" y="1374143"/>
            <a:ext cx="345440" cy="347979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3" name="Freeform 132"/>
          <p:cNvSpPr>
            <a:spLocks noEditPoints="1"/>
          </p:cNvSpPr>
          <p:nvPr/>
        </p:nvSpPr>
        <p:spPr bwMode="auto">
          <a:xfrm>
            <a:off x="5214623" y="4655823"/>
            <a:ext cx="259080" cy="215899"/>
          </a:xfrm>
          <a:custGeom>
            <a:avLst/>
            <a:gdLst>
              <a:gd name="T0" fmla="*/ 474 w 537"/>
              <a:gd name="T1" fmla="*/ 297 h 445"/>
              <a:gd name="T2" fmla="*/ 412 w 537"/>
              <a:gd name="T3" fmla="*/ 297 h 445"/>
              <a:gd name="T4" fmla="*/ 391 w 537"/>
              <a:gd name="T5" fmla="*/ 277 h 445"/>
              <a:gd name="T6" fmla="*/ 412 w 537"/>
              <a:gd name="T7" fmla="*/ 256 h 445"/>
              <a:gd name="T8" fmla="*/ 474 w 537"/>
              <a:gd name="T9" fmla="*/ 256 h 445"/>
              <a:gd name="T10" fmla="*/ 494 w 537"/>
              <a:gd name="T11" fmla="*/ 277 h 445"/>
              <a:gd name="T12" fmla="*/ 474 w 537"/>
              <a:gd name="T13" fmla="*/ 297 h 445"/>
              <a:gd name="T14" fmla="*/ 343 w 537"/>
              <a:gd name="T15" fmla="*/ 293 h 445"/>
              <a:gd name="T16" fmla="*/ 199 w 537"/>
              <a:gd name="T17" fmla="*/ 293 h 445"/>
              <a:gd name="T18" fmla="*/ 186 w 537"/>
              <a:gd name="T19" fmla="*/ 280 h 445"/>
              <a:gd name="T20" fmla="*/ 199 w 537"/>
              <a:gd name="T21" fmla="*/ 267 h 445"/>
              <a:gd name="T22" fmla="*/ 343 w 537"/>
              <a:gd name="T23" fmla="*/ 267 h 445"/>
              <a:gd name="T24" fmla="*/ 356 w 537"/>
              <a:gd name="T25" fmla="*/ 280 h 445"/>
              <a:gd name="T26" fmla="*/ 343 w 537"/>
              <a:gd name="T27" fmla="*/ 293 h 445"/>
              <a:gd name="T28" fmla="*/ 124 w 537"/>
              <a:gd name="T29" fmla="*/ 297 h 445"/>
              <a:gd name="T30" fmla="*/ 62 w 537"/>
              <a:gd name="T31" fmla="*/ 297 h 445"/>
              <a:gd name="T32" fmla="*/ 42 w 537"/>
              <a:gd name="T33" fmla="*/ 277 h 445"/>
              <a:gd name="T34" fmla="*/ 62 w 537"/>
              <a:gd name="T35" fmla="*/ 256 h 445"/>
              <a:gd name="T36" fmla="*/ 124 w 537"/>
              <a:gd name="T37" fmla="*/ 256 h 445"/>
              <a:gd name="T38" fmla="*/ 144 w 537"/>
              <a:gd name="T39" fmla="*/ 277 h 445"/>
              <a:gd name="T40" fmla="*/ 124 w 537"/>
              <a:gd name="T41" fmla="*/ 297 h 445"/>
              <a:gd name="T42" fmla="*/ 95 w 537"/>
              <a:gd name="T43" fmla="*/ 105 h 445"/>
              <a:gd name="T44" fmla="*/ 158 w 537"/>
              <a:gd name="T45" fmla="*/ 37 h 445"/>
              <a:gd name="T46" fmla="*/ 383 w 537"/>
              <a:gd name="T47" fmla="*/ 37 h 445"/>
              <a:gd name="T48" fmla="*/ 447 w 537"/>
              <a:gd name="T49" fmla="*/ 105 h 445"/>
              <a:gd name="T50" fmla="*/ 481 w 537"/>
              <a:gd name="T51" fmla="*/ 174 h 445"/>
              <a:gd name="T52" fmla="*/ 445 w 537"/>
              <a:gd name="T53" fmla="*/ 167 h 445"/>
              <a:gd name="T54" fmla="*/ 92 w 537"/>
              <a:gd name="T55" fmla="*/ 167 h 445"/>
              <a:gd name="T56" fmla="*/ 60 w 537"/>
              <a:gd name="T57" fmla="*/ 173 h 445"/>
              <a:gd name="T58" fmla="*/ 95 w 537"/>
              <a:gd name="T59" fmla="*/ 105 h 445"/>
              <a:gd name="T60" fmla="*/ 537 w 537"/>
              <a:gd name="T61" fmla="*/ 247 h 445"/>
              <a:gd name="T62" fmla="*/ 530 w 537"/>
              <a:gd name="T63" fmla="*/ 217 h 445"/>
              <a:gd name="T64" fmla="*/ 528 w 537"/>
              <a:gd name="T65" fmla="*/ 210 h 445"/>
              <a:gd name="T66" fmla="*/ 482 w 537"/>
              <a:gd name="T67" fmla="*/ 95 h 445"/>
              <a:gd name="T68" fmla="*/ 482 w 537"/>
              <a:gd name="T69" fmla="*/ 94 h 445"/>
              <a:gd name="T70" fmla="*/ 383 w 537"/>
              <a:gd name="T71" fmla="*/ 0 h 445"/>
              <a:gd name="T72" fmla="*/ 158 w 537"/>
              <a:gd name="T73" fmla="*/ 0 h 445"/>
              <a:gd name="T74" fmla="*/ 60 w 537"/>
              <a:gd name="T75" fmla="*/ 94 h 445"/>
              <a:gd name="T76" fmla="*/ 11 w 537"/>
              <a:gd name="T77" fmla="*/ 209 h 445"/>
              <a:gd name="T78" fmla="*/ 0 w 537"/>
              <a:gd name="T79" fmla="*/ 247 h 445"/>
              <a:gd name="T80" fmla="*/ 0 w 537"/>
              <a:gd name="T81" fmla="*/ 283 h 445"/>
              <a:gd name="T82" fmla="*/ 2 w 537"/>
              <a:gd name="T83" fmla="*/ 299 h 445"/>
              <a:gd name="T84" fmla="*/ 0 w 537"/>
              <a:gd name="T85" fmla="*/ 310 h 445"/>
              <a:gd name="T86" fmla="*/ 0 w 537"/>
              <a:gd name="T87" fmla="*/ 416 h 445"/>
              <a:gd name="T88" fmla="*/ 29 w 537"/>
              <a:gd name="T89" fmla="*/ 445 h 445"/>
              <a:gd name="T90" fmla="*/ 88 w 537"/>
              <a:gd name="T91" fmla="*/ 445 h 445"/>
              <a:gd name="T92" fmla="*/ 116 w 537"/>
              <a:gd name="T93" fmla="*/ 416 h 445"/>
              <a:gd name="T94" fmla="*/ 116 w 537"/>
              <a:gd name="T95" fmla="*/ 363 h 445"/>
              <a:gd name="T96" fmla="*/ 424 w 537"/>
              <a:gd name="T97" fmla="*/ 363 h 445"/>
              <a:gd name="T98" fmla="*/ 424 w 537"/>
              <a:gd name="T99" fmla="*/ 416 h 445"/>
              <a:gd name="T100" fmla="*/ 453 w 537"/>
              <a:gd name="T101" fmla="*/ 445 h 445"/>
              <a:gd name="T102" fmla="*/ 508 w 537"/>
              <a:gd name="T103" fmla="*/ 445 h 445"/>
              <a:gd name="T104" fmla="*/ 537 w 537"/>
              <a:gd name="T105" fmla="*/ 416 h 445"/>
              <a:gd name="T106" fmla="*/ 537 w 537"/>
              <a:gd name="T107" fmla="*/ 310 h 445"/>
              <a:gd name="T108" fmla="*/ 535 w 537"/>
              <a:gd name="T109" fmla="*/ 299 h 445"/>
              <a:gd name="T110" fmla="*/ 537 w 537"/>
              <a:gd name="T111" fmla="*/ 283 h 445"/>
              <a:gd name="T112" fmla="*/ 537 w 537"/>
              <a:gd name="T113" fmla="*/ 247 h 4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37" h="445">
                <a:moveTo>
                  <a:pt x="474" y="297"/>
                </a:moveTo>
                <a:lnTo>
                  <a:pt x="412" y="297"/>
                </a:lnTo>
                <a:cubicBezTo>
                  <a:pt x="400" y="297"/>
                  <a:pt x="391" y="288"/>
                  <a:pt x="391" y="277"/>
                </a:cubicBezTo>
                <a:cubicBezTo>
                  <a:pt x="391" y="265"/>
                  <a:pt x="400" y="256"/>
                  <a:pt x="412" y="256"/>
                </a:cubicBezTo>
                <a:lnTo>
                  <a:pt x="474" y="256"/>
                </a:lnTo>
                <a:cubicBezTo>
                  <a:pt x="485" y="256"/>
                  <a:pt x="494" y="265"/>
                  <a:pt x="494" y="277"/>
                </a:cubicBezTo>
                <a:cubicBezTo>
                  <a:pt x="494" y="288"/>
                  <a:pt x="485" y="297"/>
                  <a:pt x="474" y="297"/>
                </a:cubicBezTo>
                <a:close/>
                <a:moveTo>
                  <a:pt x="343" y="293"/>
                </a:moveTo>
                <a:lnTo>
                  <a:pt x="199" y="293"/>
                </a:lnTo>
                <a:cubicBezTo>
                  <a:pt x="192" y="293"/>
                  <a:pt x="186" y="287"/>
                  <a:pt x="186" y="280"/>
                </a:cubicBezTo>
                <a:cubicBezTo>
                  <a:pt x="186" y="273"/>
                  <a:pt x="192" y="267"/>
                  <a:pt x="199" y="267"/>
                </a:cubicBezTo>
                <a:lnTo>
                  <a:pt x="343" y="267"/>
                </a:lnTo>
                <a:cubicBezTo>
                  <a:pt x="350" y="267"/>
                  <a:pt x="356" y="273"/>
                  <a:pt x="356" y="280"/>
                </a:cubicBezTo>
                <a:cubicBezTo>
                  <a:pt x="356" y="287"/>
                  <a:pt x="350" y="293"/>
                  <a:pt x="343" y="293"/>
                </a:cubicBezTo>
                <a:close/>
                <a:moveTo>
                  <a:pt x="124" y="297"/>
                </a:moveTo>
                <a:lnTo>
                  <a:pt x="62" y="297"/>
                </a:lnTo>
                <a:cubicBezTo>
                  <a:pt x="51" y="297"/>
                  <a:pt x="42" y="288"/>
                  <a:pt x="42" y="277"/>
                </a:cubicBezTo>
                <a:cubicBezTo>
                  <a:pt x="42" y="265"/>
                  <a:pt x="51" y="256"/>
                  <a:pt x="62" y="256"/>
                </a:cubicBezTo>
                <a:lnTo>
                  <a:pt x="124" y="256"/>
                </a:lnTo>
                <a:cubicBezTo>
                  <a:pt x="135" y="256"/>
                  <a:pt x="144" y="265"/>
                  <a:pt x="144" y="277"/>
                </a:cubicBezTo>
                <a:cubicBezTo>
                  <a:pt x="144" y="288"/>
                  <a:pt x="135" y="297"/>
                  <a:pt x="124" y="297"/>
                </a:cubicBezTo>
                <a:close/>
                <a:moveTo>
                  <a:pt x="95" y="105"/>
                </a:moveTo>
                <a:cubicBezTo>
                  <a:pt x="113" y="53"/>
                  <a:pt x="128" y="37"/>
                  <a:pt x="158" y="37"/>
                </a:cubicBezTo>
                <a:lnTo>
                  <a:pt x="383" y="37"/>
                </a:lnTo>
                <a:cubicBezTo>
                  <a:pt x="413" y="37"/>
                  <a:pt x="430" y="55"/>
                  <a:pt x="447" y="105"/>
                </a:cubicBezTo>
                <a:lnTo>
                  <a:pt x="481" y="174"/>
                </a:lnTo>
                <a:cubicBezTo>
                  <a:pt x="470" y="170"/>
                  <a:pt x="457" y="167"/>
                  <a:pt x="445" y="167"/>
                </a:cubicBezTo>
                <a:lnTo>
                  <a:pt x="92" y="167"/>
                </a:lnTo>
                <a:cubicBezTo>
                  <a:pt x="81" y="167"/>
                  <a:pt x="70" y="169"/>
                  <a:pt x="60" y="173"/>
                </a:cubicBezTo>
                <a:lnTo>
                  <a:pt x="95" y="105"/>
                </a:lnTo>
                <a:close/>
                <a:moveTo>
                  <a:pt x="537" y="247"/>
                </a:moveTo>
                <a:cubicBezTo>
                  <a:pt x="537" y="237"/>
                  <a:pt x="534" y="227"/>
                  <a:pt x="530" y="217"/>
                </a:cubicBezTo>
                <a:cubicBezTo>
                  <a:pt x="530" y="215"/>
                  <a:pt x="529" y="213"/>
                  <a:pt x="528" y="210"/>
                </a:cubicBezTo>
                <a:lnTo>
                  <a:pt x="482" y="95"/>
                </a:lnTo>
                <a:lnTo>
                  <a:pt x="482" y="94"/>
                </a:lnTo>
                <a:cubicBezTo>
                  <a:pt x="465" y="45"/>
                  <a:pt x="442" y="0"/>
                  <a:pt x="383" y="0"/>
                </a:cubicBezTo>
                <a:lnTo>
                  <a:pt x="158" y="0"/>
                </a:lnTo>
                <a:cubicBezTo>
                  <a:pt x="98" y="0"/>
                  <a:pt x="77" y="46"/>
                  <a:pt x="60" y="94"/>
                </a:cubicBezTo>
                <a:lnTo>
                  <a:pt x="11" y="209"/>
                </a:lnTo>
                <a:cubicBezTo>
                  <a:pt x="4" y="221"/>
                  <a:pt x="0" y="233"/>
                  <a:pt x="0" y="247"/>
                </a:cubicBezTo>
                <a:lnTo>
                  <a:pt x="0" y="283"/>
                </a:lnTo>
                <a:cubicBezTo>
                  <a:pt x="0" y="289"/>
                  <a:pt x="1" y="294"/>
                  <a:pt x="2" y="299"/>
                </a:cubicBezTo>
                <a:cubicBezTo>
                  <a:pt x="1" y="303"/>
                  <a:pt x="0" y="306"/>
                  <a:pt x="0" y="310"/>
                </a:cubicBezTo>
                <a:lnTo>
                  <a:pt x="0" y="416"/>
                </a:lnTo>
                <a:cubicBezTo>
                  <a:pt x="0" y="432"/>
                  <a:pt x="13" y="445"/>
                  <a:pt x="29" y="445"/>
                </a:cubicBezTo>
                <a:lnTo>
                  <a:pt x="88" y="445"/>
                </a:lnTo>
                <a:cubicBezTo>
                  <a:pt x="103" y="445"/>
                  <a:pt x="116" y="432"/>
                  <a:pt x="116" y="416"/>
                </a:cubicBezTo>
                <a:lnTo>
                  <a:pt x="116" y="363"/>
                </a:lnTo>
                <a:lnTo>
                  <a:pt x="424" y="363"/>
                </a:lnTo>
                <a:lnTo>
                  <a:pt x="424" y="416"/>
                </a:lnTo>
                <a:cubicBezTo>
                  <a:pt x="424" y="432"/>
                  <a:pt x="437" y="445"/>
                  <a:pt x="453" y="445"/>
                </a:cubicBezTo>
                <a:lnTo>
                  <a:pt x="508" y="445"/>
                </a:lnTo>
                <a:cubicBezTo>
                  <a:pt x="524" y="445"/>
                  <a:pt x="537" y="432"/>
                  <a:pt x="537" y="416"/>
                </a:cubicBezTo>
                <a:lnTo>
                  <a:pt x="537" y="310"/>
                </a:lnTo>
                <a:cubicBezTo>
                  <a:pt x="537" y="306"/>
                  <a:pt x="536" y="303"/>
                  <a:pt x="535" y="299"/>
                </a:cubicBezTo>
                <a:cubicBezTo>
                  <a:pt x="536" y="294"/>
                  <a:pt x="537" y="289"/>
                  <a:pt x="537" y="283"/>
                </a:cubicBez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4" name="Freeform 133"/>
          <p:cNvSpPr>
            <a:spLocks noEditPoints="1"/>
          </p:cNvSpPr>
          <p:nvPr/>
        </p:nvSpPr>
        <p:spPr bwMode="auto">
          <a:xfrm>
            <a:off x="6911345" y="5760722"/>
            <a:ext cx="307339" cy="312421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5" name="Freeform 134"/>
          <p:cNvSpPr>
            <a:spLocks noEditPoints="1"/>
          </p:cNvSpPr>
          <p:nvPr/>
        </p:nvSpPr>
        <p:spPr bwMode="auto">
          <a:xfrm>
            <a:off x="12654282" y="850903"/>
            <a:ext cx="353061" cy="281939"/>
          </a:xfrm>
          <a:custGeom>
            <a:avLst/>
            <a:gdLst>
              <a:gd name="T0" fmla="*/ 50 w 732"/>
              <a:gd name="T1" fmla="*/ 398 h 581"/>
              <a:gd name="T2" fmla="*/ 129 w 732"/>
              <a:gd name="T3" fmla="*/ 398 h 581"/>
              <a:gd name="T4" fmla="*/ 129 w 732"/>
              <a:gd name="T5" fmla="*/ 203 h 581"/>
              <a:gd name="T6" fmla="*/ 50 w 732"/>
              <a:gd name="T7" fmla="*/ 398 h 581"/>
              <a:gd name="T8" fmla="*/ 229 w 732"/>
              <a:gd name="T9" fmla="*/ 398 h 581"/>
              <a:gd name="T10" fmla="*/ 151 w 732"/>
              <a:gd name="T11" fmla="*/ 203 h 581"/>
              <a:gd name="T12" fmla="*/ 151 w 732"/>
              <a:gd name="T13" fmla="*/ 398 h 581"/>
              <a:gd name="T14" fmla="*/ 229 w 732"/>
              <a:gd name="T15" fmla="*/ 398 h 581"/>
              <a:gd name="T16" fmla="*/ 502 w 732"/>
              <a:gd name="T17" fmla="*/ 398 h 581"/>
              <a:gd name="T18" fmla="*/ 581 w 732"/>
              <a:gd name="T19" fmla="*/ 398 h 581"/>
              <a:gd name="T20" fmla="*/ 581 w 732"/>
              <a:gd name="T21" fmla="*/ 203 h 581"/>
              <a:gd name="T22" fmla="*/ 502 w 732"/>
              <a:gd name="T23" fmla="*/ 398 h 581"/>
              <a:gd name="T24" fmla="*/ 682 w 732"/>
              <a:gd name="T25" fmla="*/ 398 h 581"/>
              <a:gd name="T26" fmla="*/ 603 w 732"/>
              <a:gd name="T27" fmla="*/ 203 h 581"/>
              <a:gd name="T28" fmla="*/ 603 w 732"/>
              <a:gd name="T29" fmla="*/ 398 h 581"/>
              <a:gd name="T30" fmla="*/ 682 w 732"/>
              <a:gd name="T31" fmla="*/ 398 h 581"/>
              <a:gd name="T32" fmla="*/ 377 w 732"/>
              <a:gd name="T33" fmla="*/ 0 h 581"/>
              <a:gd name="T34" fmla="*/ 398 w 732"/>
              <a:gd name="T35" fmla="*/ 43 h 581"/>
              <a:gd name="T36" fmla="*/ 400 w 732"/>
              <a:gd name="T37" fmla="*/ 86 h 581"/>
              <a:gd name="T38" fmla="*/ 646 w 732"/>
              <a:gd name="T39" fmla="*/ 86 h 581"/>
              <a:gd name="T40" fmla="*/ 646 w 732"/>
              <a:gd name="T41" fmla="*/ 129 h 581"/>
              <a:gd name="T42" fmla="*/ 618 w 732"/>
              <a:gd name="T43" fmla="*/ 129 h 581"/>
              <a:gd name="T44" fmla="*/ 732 w 732"/>
              <a:gd name="T45" fmla="*/ 398 h 581"/>
              <a:gd name="T46" fmla="*/ 592 w 732"/>
              <a:gd name="T47" fmla="*/ 473 h 581"/>
              <a:gd name="T48" fmla="*/ 452 w 732"/>
              <a:gd name="T49" fmla="*/ 398 h 581"/>
              <a:gd name="T50" fmla="*/ 566 w 732"/>
              <a:gd name="T51" fmla="*/ 129 h 581"/>
              <a:gd name="T52" fmla="*/ 401 w 732"/>
              <a:gd name="T53" fmla="*/ 129 h 581"/>
              <a:gd name="T54" fmla="*/ 414 w 732"/>
              <a:gd name="T55" fmla="*/ 518 h 581"/>
              <a:gd name="T56" fmla="*/ 560 w 732"/>
              <a:gd name="T57" fmla="*/ 581 h 581"/>
              <a:gd name="T58" fmla="*/ 194 w 732"/>
              <a:gd name="T59" fmla="*/ 581 h 581"/>
              <a:gd name="T60" fmla="*/ 339 w 732"/>
              <a:gd name="T61" fmla="*/ 518 h 581"/>
              <a:gd name="T62" fmla="*/ 352 w 732"/>
              <a:gd name="T63" fmla="*/ 129 h 581"/>
              <a:gd name="T64" fmla="*/ 166 w 732"/>
              <a:gd name="T65" fmla="*/ 129 h 581"/>
              <a:gd name="T66" fmla="*/ 280 w 732"/>
              <a:gd name="T67" fmla="*/ 398 h 581"/>
              <a:gd name="T68" fmla="*/ 140 w 732"/>
              <a:gd name="T69" fmla="*/ 473 h 581"/>
              <a:gd name="T70" fmla="*/ 0 w 732"/>
              <a:gd name="T71" fmla="*/ 398 h 581"/>
              <a:gd name="T72" fmla="*/ 114 w 732"/>
              <a:gd name="T73" fmla="*/ 129 h 581"/>
              <a:gd name="T74" fmla="*/ 86 w 732"/>
              <a:gd name="T75" fmla="*/ 129 h 581"/>
              <a:gd name="T76" fmla="*/ 86 w 732"/>
              <a:gd name="T77" fmla="*/ 86 h 581"/>
              <a:gd name="T78" fmla="*/ 354 w 732"/>
              <a:gd name="T79" fmla="*/ 86 h 581"/>
              <a:gd name="T80" fmla="*/ 355 w 732"/>
              <a:gd name="T81" fmla="*/ 43 h 581"/>
              <a:gd name="T82" fmla="*/ 377 w 732"/>
              <a:gd name="T83" fmla="*/ 0 h 5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732" h="581">
                <a:moveTo>
                  <a:pt x="50" y="398"/>
                </a:moveTo>
                <a:lnTo>
                  <a:pt x="129" y="398"/>
                </a:lnTo>
                <a:lnTo>
                  <a:pt x="129" y="203"/>
                </a:lnTo>
                <a:lnTo>
                  <a:pt x="50" y="398"/>
                </a:lnTo>
                <a:close/>
                <a:moveTo>
                  <a:pt x="229" y="398"/>
                </a:moveTo>
                <a:lnTo>
                  <a:pt x="151" y="203"/>
                </a:lnTo>
                <a:lnTo>
                  <a:pt x="151" y="398"/>
                </a:lnTo>
                <a:lnTo>
                  <a:pt x="229" y="398"/>
                </a:lnTo>
                <a:close/>
                <a:moveTo>
                  <a:pt x="502" y="398"/>
                </a:moveTo>
                <a:lnTo>
                  <a:pt x="581" y="398"/>
                </a:lnTo>
                <a:lnTo>
                  <a:pt x="581" y="203"/>
                </a:lnTo>
                <a:lnTo>
                  <a:pt x="502" y="398"/>
                </a:lnTo>
                <a:close/>
                <a:moveTo>
                  <a:pt x="682" y="398"/>
                </a:moveTo>
                <a:lnTo>
                  <a:pt x="603" y="203"/>
                </a:lnTo>
                <a:lnTo>
                  <a:pt x="603" y="398"/>
                </a:lnTo>
                <a:lnTo>
                  <a:pt x="682" y="398"/>
                </a:lnTo>
                <a:close/>
                <a:moveTo>
                  <a:pt x="377" y="0"/>
                </a:moveTo>
                <a:cubicBezTo>
                  <a:pt x="400" y="0"/>
                  <a:pt x="398" y="19"/>
                  <a:pt x="398" y="43"/>
                </a:cubicBezTo>
                <a:lnTo>
                  <a:pt x="400" y="86"/>
                </a:lnTo>
                <a:lnTo>
                  <a:pt x="646" y="86"/>
                </a:lnTo>
                <a:lnTo>
                  <a:pt x="646" y="129"/>
                </a:lnTo>
                <a:lnTo>
                  <a:pt x="618" y="129"/>
                </a:lnTo>
                <a:lnTo>
                  <a:pt x="732" y="398"/>
                </a:lnTo>
                <a:cubicBezTo>
                  <a:pt x="732" y="439"/>
                  <a:pt x="663" y="473"/>
                  <a:pt x="592" y="473"/>
                </a:cubicBezTo>
                <a:cubicBezTo>
                  <a:pt x="521" y="473"/>
                  <a:pt x="452" y="439"/>
                  <a:pt x="452" y="398"/>
                </a:cubicBezTo>
                <a:lnTo>
                  <a:pt x="566" y="129"/>
                </a:lnTo>
                <a:lnTo>
                  <a:pt x="401" y="129"/>
                </a:lnTo>
                <a:lnTo>
                  <a:pt x="414" y="518"/>
                </a:lnTo>
                <a:cubicBezTo>
                  <a:pt x="497" y="524"/>
                  <a:pt x="560" y="550"/>
                  <a:pt x="560" y="581"/>
                </a:cubicBezTo>
                <a:lnTo>
                  <a:pt x="194" y="581"/>
                </a:lnTo>
                <a:cubicBezTo>
                  <a:pt x="194" y="550"/>
                  <a:pt x="256" y="524"/>
                  <a:pt x="339" y="518"/>
                </a:cubicBezTo>
                <a:lnTo>
                  <a:pt x="352" y="129"/>
                </a:lnTo>
                <a:lnTo>
                  <a:pt x="166" y="129"/>
                </a:lnTo>
                <a:lnTo>
                  <a:pt x="280" y="398"/>
                </a:lnTo>
                <a:cubicBezTo>
                  <a:pt x="280" y="439"/>
                  <a:pt x="211" y="473"/>
                  <a:pt x="140" y="473"/>
                </a:cubicBezTo>
                <a:cubicBezTo>
                  <a:pt x="69" y="473"/>
                  <a:pt x="0" y="439"/>
                  <a:pt x="0" y="398"/>
                </a:cubicBezTo>
                <a:lnTo>
                  <a:pt x="114" y="129"/>
                </a:lnTo>
                <a:lnTo>
                  <a:pt x="86" y="129"/>
                </a:lnTo>
                <a:lnTo>
                  <a:pt x="86" y="86"/>
                </a:lnTo>
                <a:lnTo>
                  <a:pt x="354" y="86"/>
                </a:lnTo>
                <a:lnTo>
                  <a:pt x="355" y="43"/>
                </a:lnTo>
                <a:cubicBezTo>
                  <a:pt x="355" y="19"/>
                  <a:pt x="353" y="0"/>
                  <a:pt x="37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6" name="Freeform 135"/>
          <p:cNvSpPr>
            <a:spLocks noEditPoints="1"/>
          </p:cNvSpPr>
          <p:nvPr/>
        </p:nvSpPr>
        <p:spPr bwMode="auto">
          <a:xfrm>
            <a:off x="13921740" y="1417323"/>
            <a:ext cx="271781" cy="261619"/>
          </a:xfrm>
          <a:custGeom>
            <a:avLst/>
            <a:gdLst>
              <a:gd name="T0" fmla="*/ 130 w 563"/>
              <a:gd name="T1" fmla="*/ 479 h 538"/>
              <a:gd name="T2" fmla="*/ 72 w 563"/>
              <a:gd name="T3" fmla="*/ 421 h 538"/>
              <a:gd name="T4" fmla="*/ 130 w 563"/>
              <a:gd name="T5" fmla="*/ 363 h 538"/>
              <a:gd name="T6" fmla="*/ 188 w 563"/>
              <a:gd name="T7" fmla="*/ 421 h 538"/>
              <a:gd name="T8" fmla="*/ 130 w 563"/>
              <a:gd name="T9" fmla="*/ 479 h 538"/>
              <a:gd name="T10" fmla="*/ 438 w 563"/>
              <a:gd name="T11" fmla="*/ 171 h 538"/>
              <a:gd name="T12" fmla="*/ 380 w 563"/>
              <a:gd name="T13" fmla="*/ 113 h 538"/>
              <a:gd name="T14" fmla="*/ 438 w 563"/>
              <a:gd name="T15" fmla="*/ 55 h 538"/>
              <a:gd name="T16" fmla="*/ 496 w 563"/>
              <a:gd name="T17" fmla="*/ 113 h 538"/>
              <a:gd name="T18" fmla="*/ 438 w 563"/>
              <a:gd name="T19" fmla="*/ 171 h 538"/>
              <a:gd name="T20" fmla="*/ 441 w 563"/>
              <a:gd name="T21" fmla="*/ 480 h 538"/>
              <a:gd name="T22" fmla="*/ 383 w 563"/>
              <a:gd name="T23" fmla="*/ 422 h 538"/>
              <a:gd name="T24" fmla="*/ 441 w 563"/>
              <a:gd name="T25" fmla="*/ 364 h 538"/>
              <a:gd name="T26" fmla="*/ 499 w 563"/>
              <a:gd name="T27" fmla="*/ 422 h 538"/>
              <a:gd name="T28" fmla="*/ 441 w 563"/>
              <a:gd name="T29" fmla="*/ 480 h 538"/>
              <a:gd name="T30" fmla="*/ 129 w 563"/>
              <a:gd name="T31" fmla="*/ 327 h 538"/>
              <a:gd name="T32" fmla="*/ 71 w 563"/>
              <a:gd name="T33" fmla="*/ 269 h 538"/>
              <a:gd name="T34" fmla="*/ 129 w 563"/>
              <a:gd name="T35" fmla="*/ 211 h 538"/>
              <a:gd name="T36" fmla="*/ 187 w 563"/>
              <a:gd name="T37" fmla="*/ 269 h 538"/>
              <a:gd name="T38" fmla="*/ 129 w 563"/>
              <a:gd name="T39" fmla="*/ 327 h 538"/>
              <a:gd name="T40" fmla="*/ 437 w 563"/>
              <a:gd name="T41" fmla="*/ 327 h 538"/>
              <a:gd name="T42" fmla="*/ 379 w 563"/>
              <a:gd name="T43" fmla="*/ 269 h 538"/>
              <a:gd name="T44" fmla="*/ 437 w 563"/>
              <a:gd name="T45" fmla="*/ 211 h 538"/>
              <a:gd name="T46" fmla="*/ 495 w 563"/>
              <a:gd name="T47" fmla="*/ 269 h 538"/>
              <a:gd name="T48" fmla="*/ 437 w 563"/>
              <a:gd name="T49" fmla="*/ 327 h 538"/>
              <a:gd name="T50" fmla="*/ 128 w 563"/>
              <a:gd name="T51" fmla="*/ 170 h 538"/>
              <a:gd name="T52" fmla="*/ 70 w 563"/>
              <a:gd name="T53" fmla="*/ 112 h 538"/>
              <a:gd name="T54" fmla="*/ 128 w 563"/>
              <a:gd name="T55" fmla="*/ 54 h 538"/>
              <a:gd name="T56" fmla="*/ 186 w 563"/>
              <a:gd name="T57" fmla="*/ 112 h 538"/>
              <a:gd name="T58" fmla="*/ 128 w 563"/>
              <a:gd name="T59" fmla="*/ 170 h 538"/>
              <a:gd name="T60" fmla="*/ 518 w 563"/>
              <a:gd name="T61" fmla="*/ 0 h 538"/>
              <a:gd name="T62" fmla="*/ 44 w 563"/>
              <a:gd name="T63" fmla="*/ 0 h 538"/>
              <a:gd name="T64" fmla="*/ 0 w 563"/>
              <a:gd name="T65" fmla="*/ 45 h 538"/>
              <a:gd name="T66" fmla="*/ 0 w 563"/>
              <a:gd name="T67" fmla="*/ 493 h 538"/>
              <a:gd name="T68" fmla="*/ 44 w 563"/>
              <a:gd name="T69" fmla="*/ 538 h 538"/>
              <a:gd name="T70" fmla="*/ 518 w 563"/>
              <a:gd name="T71" fmla="*/ 538 h 538"/>
              <a:gd name="T72" fmla="*/ 563 w 563"/>
              <a:gd name="T73" fmla="*/ 493 h 538"/>
              <a:gd name="T74" fmla="*/ 563 w 563"/>
              <a:gd name="T75" fmla="*/ 45 h 538"/>
              <a:gd name="T76" fmla="*/ 518 w 563"/>
              <a:gd name="T77" fmla="*/ 0 h 5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563" h="538">
                <a:moveTo>
                  <a:pt x="130" y="479"/>
                </a:moveTo>
                <a:cubicBezTo>
                  <a:pt x="98" y="479"/>
                  <a:pt x="72" y="453"/>
                  <a:pt x="72" y="421"/>
                </a:cubicBezTo>
                <a:cubicBezTo>
                  <a:pt x="72" y="389"/>
                  <a:pt x="98" y="363"/>
                  <a:pt x="130" y="363"/>
                </a:cubicBezTo>
                <a:cubicBezTo>
                  <a:pt x="162" y="363"/>
                  <a:pt x="188" y="389"/>
                  <a:pt x="188" y="421"/>
                </a:cubicBezTo>
                <a:cubicBezTo>
                  <a:pt x="188" y="453"/>
                  <a:pt x="162" y="479"/>
                  <a:pt x="130" y="479"/>
                </a:cubicBezTo>
                <a:close/>
                <a:moveTo>
                  <a:pt x="438" y="171"/>
                </a:moveTo>
                <a:cubicBezTo>
                  <a:pt x="406" y="171"/>
                  <a:pt x="380" y="145"/>
                  <a:pt x="380" y="113"/>
                </a:cubicBezTo>
                <a:cubicBezTo>
                  <a:pt x="380" y="81"/>
                  <a:pt x="406" y="55"/>
                  <a:pt x="438" y="55"/>
                </a:cubicBezTo>
                <a:cubicBezTo>
                  <a:pt x="470" y="55"/>
                  <a:pt x="496" y="81"/>
                  <a:pt x="496" y="113"/>
                </a:cubicBezTo>
                <a:cubicBezTo>
                  <a:pt x="496" y="145"/>
                  <a:pt x="470" y="171"/>
                  <a:pt x="438" y="171"/>
                </a:cubicBezTo>
                <a:close/>
                <a:moveTo>
                  <a:pt x="441" y="480"/>
                </a:moveTo>
                <a:cubicBezTo>
                  <a:pt x="409" y="480"/>
                  <a:pt x="383" y="454"/>
                  <a:pt x="383" y="422"/>
                </a:cubicBezTo>
                <a:cubicBezTo>
                  <a:pt x="383" y="390"/>
                  <a:pt x="409" y="364"/>
                  <a:pt x="441" y="364"/>
                </a:cubicBezTo>
                <a:cubicBezTo>
                  <a:pt x="473" y="364"/>
                  <a:pt x="499" y="390"/>
                  <a:pt x="499" y="422"/>
                </a:cubicBezTo>
                <a:cubicBezTo>
                  <a:pt x="499" y="454"/>
                  <a:pt x="473" y="480"/>
                  <a:pt x="441" y="480"/>
                </a:cubicBezTo>
                <a:close/>
                <a:moveTo>
                  <a:pt x="129" y="327"/>
                </a:moveTo>
                <a:cubicBezTo>
                  <a:pt x="97" y="327"/>
                  <a:pt x="71" y="301"/>
                  <a:pt x="71" y="269"/>
                </a:cubicBezTo>
                <a:cubicBezTo>
                  <a:pt x="71" y="237"/>
                  <a:pt x="97" y="211"/>
                  <a:pt x="129" y="211"/>
                </a:cubicBezTo>
                <a:cubicBezTo>
                  <a:pt x="161" y="211"/>
                  <a:pt x="187" y="237"/>
                  <a:pt x="187" y="269"/>
                </a:cubicBezTo>
                <a:cubicBezTo>
                  <a:pt x="187" y="301"/>
                  <a:pt x="161" y="327"/>
                  <a:pt x="129" y="327"/>
                </a:cubicBezTo>
                <a:close/>
                <a:moveTo>
                  <a:pt x="437" y="327"/>
                </a:moveTo>
                <a:cubicBezTo>
                  <a:pt x="405" y="327"/>
                  <a:pt x="379" y="301"/>
                  <a:pt x="379" y="269"/>
                </a:cubicBezTo>
                <a:cubicBezTo>
                  <a:pt x="379" y="237"/>
                  <a:pt x="405" y="211"/>
                  <a:pt x="437" y="211"/>
                </a:cubicBezTo>
                <a:cubicBezTo>
                  <a:pt x="469" y="211"/>
                  <a:pt x="495" y="237"/>
                  <a:pt x="495" y="269"/>
                </a:cubicBezTo>
                <a:cubicBezTo>
                  <a:pt x="495" y="301"/>
                  <a:pt x="469" y="327"/>
                  <a:pt x="437" y="327"/>
                </a:cubicBezTo>
                <a:close/>
                <a:moveTo>
                  <a:pt x="128" y="170"/>
                </a:moveTo>
                <a:cubicBezTo>
                  <a:pt x="96" y="170"/>
                  <a:pt x="70" y="144"/>
                  <a:pt x="70" y="112"/>
                </a:cubicBezTo>
                <a:cubicBezTo>
                  <a:pt x="70" y="80"/>
                  <a:pt x="96" y="54"/>
                  <a:pt x="128" y="54"/>
                </a:cubicBezTo>
                <a:cubicBezTo>
                  <a:pt x="160" y="54"/>
                  <a:pt x="186" y="80"/>
                  <a:pt x="186" y="112"/>
                </a:cubicBezTo>
                <a:cubicBezTo>
                  <a:pt x="186" y="144"/>
                  <a:pt x="160" y="170"/>
                  <a:pt x="128" y="170"/>
                </a:cubicBezTo>
                <a:close/>
                <a:moveTo>
                  <a:pt x="518" y="0"/>
                </a:moveTo>
                <a:lnTo>
                  <a:pt x="44" y="0"/>
                </a:lnTo>
                <a:cubicBezTo>
                  <a:pt x="20" y="0"/>
                  <a:pt x="0" y="20"/>
                  <a:pt x="0" y="45"/>
                </a:cubicBezTo>
                <a:lnTo>
                  <a:pt x="0" y="493"/>
                </a:lnTo>
                <a:cubicBezTo>
                  <a:pt x="0" y="518"/>
                  <a:pt x="20" y="538"/>
                  <a:pt x="44" y="538"/>
                </a:cubicBezTo>
                <a:lnTo>
                  <a:pt x="518" y="538"/>
                </a:lnTo>
                <a:cubicBezTo>
                  <a:pt x="543" y="538"/>
                  <a:pt x="563" y="518"/>
                  <a:pt x="563" y="493"/>
                </a:cubicBezTo>
                <a:lnTo>
                  <a:pt x="563" y="45"/>
                </a:lnTo>
                <a:cubicBezTo>
                  <a:pt x="563" y="20"/>
                  <a:pt x="543" y="0"/>
                  <a:pt x="51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7" name="Freeform 136"/>
          <p:cNvSpPr>
            <a:spLocks noEditPoints="1"/>
          </p:cNvSpPr>
          <p:nvPr/>
        </p:nvSpPr>
        <p:spPr bwMode="auto">
          <a:xfrm>
            <a:off x="10726422" y="6306825"/>
            <a:ext cx="297179" cy="297179"/>
          </a:xfrm>
          <a:custGeom>
            <a:avLst/>
            <a:gdLst>
              <a:gd name="T0" fmla="*/ 363 w 613"/>
              <a:gd name="T1" fmla="*/ 181 h 614"/>
              <a:gd name="T2" fmla="*/ 307 w 613"/>
              <a:gd name="T3" fmla="*/ 166 h 614"/>
              <a:gd name="T4" fmla="*/ 307 w 613"/>
              <a:gd name="T5" fmla="*/ 22 h 614"/>
              <a:gd name="T6" fmla="*/ 433 w 613"/>
              <a:gd name="T7" fmla="*/ 55 h 614"/>
              <a:gd name="T8" fmla="*/ 363 w 613"/>
              <a:gd name="T9" fmla="*/ 181 h 614"/>
              <a:gd name="T10" fmla="*/ 307 w 613"/>
              <a:gd name="T11" fmla="*/ 362 h 614"/>
              <a:gd name="T12" fmla="*/ 252 w 613"/>
              <a:gd name="T13" fmla="*/ 307 h 614"/>
              <a:gd name="T14" fmla="*/ 307 w 613"/>
              <a:gd name="T15" fmla="*/ 253 h 614"/>
              <a:gd name="T16" fmla="*/ 361 w 613"/>
              <a:gd name="T17" fmla="*/ 307 h 614"/>
              <a:gd name="T18" fmla="*/ 307 w 613"/>
              <a:gd name="T19" fmla="*/ 362 h 614"/>
              <a:gd name="T20" fmla="*/ 307 w 613"/>
              <a:gd name="T21" fmla="*/ 198 h 614"/>
              <a:gd name="T22" fmla="*/ 197 w 613"/>
              <a:gd name="T23" fmla="*/ 307 h 614"/>
              <a:gd name="T24" fmla="*/ 307 w 613"/>
              <a:gd name="T25" fmla="*/ 417 h 614"/>
              <a:gd name="T26" fmla="*/ 416 w 613"/>
              <a:gd name="T27" fmla="*/ 307 h 614"/>
              <a:gd name="T28" fmla="*/ 307 w 613"/>
              <a:gd name="T29" fmla="*/ 198 h 614"/>
              <a:gd name="T30" fmla="*/ 307 w 613"/>
              <a:gd name="T31" fmla="*/ 430 h 614"/>
              <a:gd name="T32" fmla="*/ 184 w 613"/>
              <a:gd name="T33" fmla="*/ 307 h 614"/>
              <a:gd name="T34" fmla="*/ 307 w 613"/>
              <a:gd name="T35" fmla="*/ 185 h 614"/>
              <a:gd name="T36" fmla="*/ 429 w 613"/>
              <a:gd name="T37" fmla="*/ 307 h 614"/>
              <a:gd name="T38" fmla="*/ 307 w 613"/>
              <a:gd name="T39" fmla="*/ 430 h 614"/>
              <a:gd name="T40" fmla="*/ 307 w 613"/>
              <a:gd name="T41" fmla="*/ 0 h 614"/>
              <a:gd name="T42" fmla="*/ 0 w 613"/>
              <a:gd name="T43" fmla="*/ 307 h 614"/>
              <a:gd name="T44" fmla="*/ 307 w 613"/>
              <a:gd name="T45" fmla="*/ 614 h 614"/>
              <a:gd name="T46" fmla="*/ 613 w 613"/>
              <a:gd name="T47" fmla="*/ 307 h 614"/>
              <a:gd name="T48" fmla="*/ 307 w 613"/>
              <a:gd name="T49" fmla="*/ 0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3" h="614">
                <a:moveTo>
                  <a:pt x="363" y="181"/>
                </a:moveTo>
                <a:cubicBezTo>
                  <a:pt x="345" y="167"/>
                  <a:pt x="307" y="166"/>
                  <a:pt x="307" y="166"/>
                </a:cubicBezTo>
                <a:lnTo>
                  <a:pt x="307" y="22"/>
                </a:lnTo>
                <a:cubicBezTo>
                  <a:pt x="380" y="15"/>
                  <a:pt x="433" y="55"/>
                  <a:pt x="433" y="55"/>
                </a:cubicBezTo>
                <a:lnTo>
                  <a:pt x="363" y="181"/>
                </a:lnTo>
                <a:close/>
                <a:moveTo>
                  <a:pt x="307" y="362"/>
                </a:moveTo>
                <a:cubicBezTo>
                  <a:pt x="277" y="362"/>
                  <a:pt x="252" y="337"/>
                  <a:pt x="252" y="307"/>
                </a:cubicBezTo>
                <a:cubicBezTo>
                  <a:pt x="252" y="277"/>
                  <a:pt x="277" y="253"/>
                  <a:pt x="307" y="253"/>
                </a:cubicBezTo>
                <a:cubicBezTo>
                  <a:pt x="337" y="253"/>
                  <a:pt x="361" y="277"/>
                  <a:pt x="361" y="307"/>
                </a:cubicBezTo>
                <a:cubicBezTo>
                  <a:pt x="361" y="337"/>
                  <a:pt x="337" y="362"/>
                  <a:pt x="307" y="362"/>
                </a:cubicBezTo>
                <a:close/>
                <a:moveTo>
                  <a:pt x="307" y="198"/>
                </a:moveTo>
                <a:cubicBezTo>
                  <a:pt x="246" y="198"/>
                  <a:pt x="197" y="247"/>
                  <a:pt x="197" y="307"/>
                </a:cubicBezTo>
                <a:cubicBezTo>
                  <a:pt x="197" y="367"/>
                  <a:pt x="246" y="417"/>
                  <a:pt x="307" y="417"/>
                </a:cubicBezTo>
                <a:cubicBezTo>
                  <a:pt x="367" y="417"/>
                  <a:pt x="416" y="367"/>
                  <a:pt x="416" y="307"/>
                </a:cubicBezTo>
                <a:cubicBezTo>
                  <a:pt x="416" y="247"/>
                  <a:pt x="367" y="198"/>
                  <a:pt x="307" y="198"/>
                </a:cubicBezTo>
                <a:close/>
                <a:moveTo>
                  <a:pt x="307" y="430"/>
                </a:moveTo>
                <a:cubicBezTo>
                  <a:pt x="239" y="430"/>
                  <a:pt x="184" y="375"/>
                  <a:pt x="184" y="307"/>
                </a:cubicBezTo>
                <a:cubicBezTo>
                  <a:pt x="184" y="240"/>
                  <a:pt x="239" y="185"/>
                  <a:pt x="307" y="185"/>
                </a:cubicBezTo>
                <a:cubicBezTo>
                  <a:pt x="374" y="185"/>
                  <a:pt x="429" y="240"/>
                  <a:pt x="429" y="307"/>
                </a:cubicBezTo>
                <a:cubicBezTo>
                  <a:pt x="429" y="375"/>
                  <a:pt x="374" y="430"/>
                  <a:pt x="307" y="430"/>
                </a:cubicBezTo>
                <a:close/>
                <a:moveTo>
                  <a:pt x="307" y="0"/>
                </a:moveTo>
                <a:cubicBezTo>
                  <a:pt x="137" y="0"/>
                  <a:pt x="0" y="138"/>
                  <a:pt x="0" y="307"/>
                </a:cubicBezTo>
                <a:cubicBezTo>
                  <a:pt x="0" y="477"/>
                  <a:pt x="137" y="614"/>
                  <a:pt x="307" y="614"/>
                </a:cubicBezTo>
                <a:cubicBezTo>
                  <a:pt x="476" y="614"/>
                  <a:pt x="613" y="477"/>
                  <a:pt x="613" y="307"/>
                </a:cubicBezTo>
                <a:cubicBezTo>
                  <a:pt x="613" y="138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8" name="Freeform 137"/>
          <p:cNvSpPr>
            <a:spLocks noEditPoints="1"/>
          </p:cNvSpPr>
          <p:nvPr/>
        </p:nvSpPr>
        <p:spPr bwMode="auto">
          <a:xfrm>
            <a:off x="8821425" y="3362962"/>
            <a:ext cx="289560" cy="383539"/>
          </a:xfrm>
          <a:custGeom>
            <a:avLst/>
            <a:gdLst>
              <a:gd name="T0" fmla="*/ 48 w 598"/>
              <a:gd name="T1" fmla="*/ 48 h 789"/>
              <a:gd name="T2" fmla="*/ 373 w 598"/>
              <a:gd name="T3" fmla="*/ 48 h 789"/>
              <a:gd name="T4" fmla="*/ 373 w 598"/>
              <a:gd name="T5" fmla="*/ 171 h 789"/>
              <a:gd name="T6" fmla="*/ 405 w 598"/>
              <a:gd name="T7" fmla="*/ 203 h 789"/>
              <a:gd name="T8" fmla="*/ 550 w 598"/>
              <a:gd name="T9" fmla="*/ 203 h 789"/>
              <a:gd name="T10" fmla="*/ 550 w 598"/>
              <a:gd name="T11" fmla="*/ 741 h 789"/>
              <a:gd name="T12" fmla="*/ 48 w 598"/>
              <a:gd name="T13" fmla="*/ 741 h 789"/>
              <a:gd name="T14" fmla="*/ 48 w 598"/>
              <a:gd name="T15" fmla="*/ 48 h 789"/>
              <a:gd name="T16" fmla="*/ 421 w 598"/>
              <a:gd name="T17" fmla="*/ 72 h 789"/>
              <a:gd name="T18" fmla="*/ 515 w 598"/>
              <a:gd name="T19" fmla="*/ 155 h 789"/>
              <a:gd name="T20" fmla="*/ 421 w 598"/>
              <a:gd name="T21" fmla="*/ 155 h 789"/>
              <a:gd name="T22" fmla="*/ 421 w 598"/>
              <a:gd name="T23" fmla="*/ 72 h 789"/>
              <a:gd name="T24" fmla="*/ 32 w 598"/>
              <a:gd name="T25" fmla="*/ 789 h 789"/>
              <a:gd name="T26" fmla="*/ 566 w 598"/>
              <a:gd name="T27" fmla="*/ 789 h 789"/>
              <a:gd name="T28" fmla="*/ 598 w 598"/>
              <a:gd name="T29" fmla="*/ 757 h 789"/>
              <a:gd name="T30" fmla="*/ 598 w 598"/>
              <a:gd name="T31" fmla="*/ 187 h 789"/>
              <a:gd name="T32" fmla="*/ 581 w 598"/>
              <a:gd name="T33" fmla="*/ 149 h 789"/>
              <a:gd name="T34" fmla="*/ 428 w 598"/>
              <a:gd name="T35" fmla="*/ 15 h 789"/>
              <a:gd name="T36" fmla="*/ 389 w 598"/>
              <a:gd name="T37" fmla="*/ 0 h 789"/>
              <a:gd name="T38" fmla="*/ 32 w 598"/>
              <a:gd name="T39" fmla="*/ 0 h 789"/>
              <a:gd name="T40" fmla="*/ 0 w 598"/>
              <a:gd name="T41" fmla="*/ 32 h 789"/>
              <a:gd name="T42" fmla="*/ 0 w 598"/>
              <a:gd name="T43" fmla="*/ 757 h 789"/>
              <a:gd name="T44" fmla="*/ 32 w 598"/>
              <a:gd name="T45" fmla="*/ 789 h 7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598" h="789">
                <a:moveTo>
                  <a:pt x="48" y="48"/>
                </a:moveTo>
                <a:lnTo>
                  <a:pt x="373" y="48"/>
                </a:lnTo>
                <a:lnTo>
                  <a:pt x="373" y="171"/>
                </a:lnTo>
                <a:cubicBezTo>
                  <a:pt x="373" y="188"/>
                  <a:pt x="387" y="203"/>
                  <a:pt x="405" y="203"/>
                </a:cubicBezTo>
                <a:lnTo>
                  <a:pt x="550" y="203"/>
                </a:lnTo>
                <a:lnTo>
                  <a:pt x="550" y="741"/>
                </a:lnTo>
                <a:lnTo>
                  <a:pt x="48" y="741"/>
                </a:lnTo>
                <a:lnTo>
                  <a:pt x="48" y="48"/>
                </a:lnTo>
                <a:close/>
                <a:moveTo>
                  <a:pt x="421" y="72"/>
                </a:moveTo>
                <a:lnTo>
                  <a:pt x="515" y="155"/>
                </a:lnTo>
                <a:lnTo>
                  <a:pt x="421" y="155"/>
                </a:lnTo>
                <a:lnTo>
                  <a:pt x="421" y="72"/>
                </a:lnTo>
                <a:close/>
                <a:moveTo>
                  <a:pt x="32" y="789"/>
                </a:moveTo>
                <a:lnTo>
                  <a:pt x="566" y="789"/>
                </a:lnTo>
                <a:cubicBezTo>
                  <a:pt x="584" y="789"/>
                  <a:pt x="598" y="775"/>
                  <a:pt x="598" y="757"/>
                </a:cubicBezTo>
                <a:lnTo>
                  <a:pt x="598" y="187"/>
                </a:lnTo>
                <a:cubicBezTo>
                  <a:pt x="598" y="174"/>
                  <a:pt x="591" y="157"/>
                  <a:pt x="581" y="149"/>
                </a:cubicBezTo>
                <a:lnTo>
                  <a:pt x="428" y="15"/>
                </a:lnTo>
                <a:cubicBezTo>
                  <a:pt x="418" y="6"/>
                  <a:pt x="402" y="0"/>
                  <a:pt x="389" y="0"/>
                </a:cubicBezTo>
                <a:lnTo>
                  <a:pt x="32" y="0"/>
                </a:lnTo>
                <a:cubicBezTo>
                  <a:pt x="14" y="0"/>
                  <a:pt x="0" y="14"/>
                  <a:pt x="0" y="32"/>
                </a:cubicBezTo>
                <a:lnTo>
                  <a:pt x="0" y="757"/>
                </a:lnTo>
                <a:cubicBezTo>
                  <a:pt x="0" y="775"/>
                  <a:pt x="14" y="789"/>
                  <a:pt x="32" y="7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9" name="Freeform 138"/>
          <p:cNvSpPr>
            <a:spLocks/>
          </p:cNvSpPr>
          <p:nvPr/>
        </p:nvSpPr>
        <p:spPr bwMode="auto">
          <a:xfrm>
            <a:off x="2900682" y="8633463"/>
            <a:ext cx="213362" cy="320040"/>
          </a:xfrm>
          <a:custGeom>
            <a:avLst/>
            <a:gdLst>
              <a:gd name="T0" fmla="*/ 34 w 440"/>
              <a:gd name="T1" fmla="*/ 0 h 660"/>
              <a:gd name="T2" fmla="*/ 10 w 440"/>
              <a:gd name="T3" fmla="*/ 10 h 660"/>
              <a:gd name="T4" fmla="*/ 0 w 440"/>
              <a:gd name="T5" fmla="*/ 35 h 660"/>
              <a:gd name="T6" fmla="*/ 0 w 440"/>
              <a:gd name="T7" fmla="*/ 70 h 660"/>
              <a:gd name="T8" fmla="*/ 0 w 440"/>
              <a:gd name="T9" fmla="*/ 105 h 660"/>
              <a:gd name="T10" fmla="*/ 0 w 440"/>
              <a:gd name="T11" fmla="*/ 313 h 660"/>
              <a:gd name="T12" fmla="*/ 0 w 440"/>
              <a:gd name="T13" fmla="*/ 625 h 660"/>
              <a:gd name="T14" fmla="*/ 11 w 440"/>
              <a:gd name="T15" fmla="*/ 649 h 660"/>
              <a:gd name="T16" fmla="*/ 34 w 440"/>
              <a:gd name="T17" fmla="*/ 660 h 660"/>
              <a:gd name="T18" fmla="*/ 58 w 440"/>
              <a:gd name="T19" fmla="*/ 649 h 660"/>
              <a:gd name="T20" fmla="*/ 69 w 440"/>
              <a:gd name="T21" fmla="*/ 625 h 660"/>
              <a:gd name="T22" fmla="*/ 69 w 440"/>
              <a:gd name="T23" fmla="*/ 270 h 660"/>
              <a:gd name="T24" fmla="*/ 102 w 440"/>
              <a:gd name="T25" fmla="*/ 260 h 660"/>
              <a:gd name="T26" fmla="*/ 219 w 440"/>
              <a:gd name="T27" fmla="*/ 304 h 660"/>
              <a:gd name="T28" fmla="*/ 338 w 440"/>
              <a:gd name="T29" fmla="*/ 348 h 660"/>
              <a:gd name="T30" fmla="*/ 440 w 440"/>
              <a:gd name="T31" fmla="*/ 313 h 660"/>
              <a:gd name="T32" fmla="*/ 440 w 440"/>
              <a:gd name="T33" fmla="*/ 70 h 660"/>
              <a:gd name="T34" fmla="*/ 405 w 440"/>
              <a:gd name="T35" fmla="*/ 96 h 660"/>
              <a:gd name="T36" fmla="*/ 374 w 440"/>
              <a:gd name="T37" fmla="*/ 114 h 660"/>
              <a:gd name="T38" fmla="*/ 338 w 440"/>
              <a:gd name="T39" fmla="*/ 122 h 660"/>
              <a:gd name="T40" fmla="*/ 220 w 440"/>
              <a:gd name="T41" fmla="*/ 79 h 660"/>
              <a:gd name="T42" fmla="*/ 102 w 440"/>
              <a:gd name="T43" fmla="*/ 35 h 660"/>
              <a:gd name="T44" fmla="*/ 69 w 440"/>
              <a:gd name="T45" fmla="*/ 39 h 660"/>
              <a:gd name="T46" fmla="*/ 69 w 440"/>
              <a:gd name="T47" fmla="*/ 35 h 660"/>
              <a:gd name="T48" fmla="*/ 58 w 440"/>
              <a:gd name="T49" fmla="*/ 10 h 660"/>
              <a:gd name="T50" fmla="*/ 34 w 440"/>
              <a:gd name="T51" fmla="*/ 0 h 6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0" h="660">
                <a:moveTo>
                  <a:pt x="34" y="0"/>
                </a:moveTo>
                <a:cubicBezTo>
                  <a:pt x="25" y="0"/>
                  <a:pt x="17" y="3"/>
                  <a:pt x="10" y="10"/>
                </a:cubicBezTo>
                <a:cubicBezTo>
                  <a:pt x="3" y="17"/>
                  <a:pt x="0" y="25"/>
                  <a:pt x="0" y="35"/>
                </a:cubicBezTo>
                <a:lnTo>
                  <a:pt x="0" y="70"/>
                </a:lnTo>
                <a:lnTo>
                  <a:pt x="0" y="105"/>
                </a:lnTo>
                <a:lnTo>
                  <a:pt x="0" y="313"/>
                </a:lnTo>
                <a:lnTo>
                  <a:pt x="0" y="625"/>
                </a:lnTo>
                <a:cubicBezTo>
                  <a:pt x="0" y="634"/>
                  <a:pt x="4" y="642"/>
                  <a:pt x="11" y="649"/>
                </a:cubicBezTo>
                <a:cubicBezTo>
                  <a:pt x="18" y="657"/>
                  <a:pt x="26" y="660"/>
                  <a:pt x="34" y="660"/>
                </a:cubicBezTo>
                <a:cubicBezTo>
                  <a:pt x="43" y="660"/>
                  <a:pt x="51" y="657"/>
                  <a:pt x="58" y="649"/>
                </a:cubicBezTo>
                <a:cubicBezTo>
                  <a:pt x="65" y="642"/>
                  <a:pt x="69" y="634"/>
                  <a:pt x="69" y="625"/>
                </a:cubicBezTo>
                <a:lnTo>
                  <a:pt x="69" y="270"/>
                </a:lnTo>
                <a:cubicBezTo>
                  <a:pt x="81" y="264"/>
                  <a:pt x="92" y="260"/>
                  <a:pt x="102" y="260"/>
                </a:cubicBezTo>
                <a:cubicBezTo>
                  <a:pt x="124" y="260"/>
                  <a:pt x="164" y="275"/>
                  <a:pt x="219" y="304"/>
                </a:cubicBezTo>
                <a:cubicBezTo>
                  <a:pt x="275" y="333"/>
                  <a:pt x="315" y="348"/>
                  <a:pt x="338" y="348"/>
                </a:cubicBezTo>
                <a:cubicBezTo>
                  <a:pt x="376" y="348"/>
                  <a:pt x="410" y="336"/>
                  <a:pt x="440" y="313"/>
                </a:cubicBezTo>
                <a:lnTo>
                  <a:pt x="440" y="70"/>
                </a:lnTo>
                <a:cubicBezTo>
                  <a:pt x="425" y="82"/>
                  <a:pt x="413" y="90"/>
                  <a:pt x="405" y="96"/>
                </a:cubicBezTo>
                <a:cubicBezTo>
                  <a:pt x="397" y="102"/>
                  <a:pt x="387" y="108"/>
                  <a:pt x="374" y="114"/>
                </a:cubicBezTo>
                <a:cubicBezTo>
                  <a:pt x="361" y="119"/>
                  <a:pt x="349" y="122"/>
                  <a:pt x="338" y="122"/>
                </a:cubicBezTo>
                <a:cubicBezTo>
                  <a:pt x="316" y="122"/>
                  <a:pt x="276" y="108"/>
                  <a:pt x="220" y="79"/>
                </a:cubicBezTo>
                <a:cubicBezTo>
                  <a:pt x="164" y="50"/>
                  <a:pt x="124" y="35"/>
                  <a:pt x="102" y="35"/>
                </a:cubicBezTo>
                <a:cubicBezTo>
                  <a:pt x="94" y="35"/>
                  <a:pt x="83" y="36"/>
                  <a:pt x="69" y="39"/>
                </a:cubicBezTo>
                <a:lnTo>
                  <a:pt x="69" y="35"/>
                </a:lnTo>
                <a:cubicBezTo>
                  <a:pt x="69" y="25"/>
                  <a:pt x="65" y="17"/>
                  <a:pt x="58" y="10"/>
                </a:cubicBezTo>
                <a:cubicBezTo>
                  <a:pt x="52" y="3"/>
                  <a:pt x="44" y="0"/>
                  <a:pt x="3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0" name="Freeform 139"/>
          <p:cNvSpPr>
            <a:spLocks/>
          </p:cNvSpPr>
          <p:nvPr/>
        </p:nvSpPr>
        <p:spPr bwMode="auto">
          <a:xfrm>
            <a:off x="14533882" y="6301745"/>
            <a:ext cx="228600" cy="307339"/>
          </a:xfrm>
          <a:custGeom>
            <a:avLst/>
            <a:gdLst>
              <a:gd name="T0" fmla="*/ 470 w 470"/>
              <a:gd name="T1" fmla="*/ 586 h 634"/>
              <a:gd name="T2" fmla="*/ 422 w 470"/>
              <a:gd name="T3" fmla="*/ 634 h 634"/>
              <a:gd name="T4" fmla="*/ 48 w 470"/>
              <a:gd name="T5" fmla="*/ 634 h 634"/>
              <a:gd name="T6" fmla="*/ 0 w 470"/>
              <a:gd name="T7" fmla="*/ 586 h 634"/>
              <a:gd name="T8" fmla="*/ 1 w 470"/>
              <a:gd name="T9" fmla="*/ 578 h 634"/>
              <a:gd name="T10" fmla="*/ 131 w 470"/>
              <a:gd name="T11" fmla="*/ 239 h 634"/>
              <a:gd name="T12" fmla="*/ 131 w 470"/>
              <a:gd name="T13" fmla="*/ 237 h 634"/>
              <a:gd name="T14" fmla="*/ 131 w 470"/>
              <a:gd name="T15" fmla="*/ 43 h 634"/>
              <a:gd name="T16" fmla="*/ 116 w 470"/>
              <a:gd name="T17" fmla="*/ 43 h 634"/>
              <a:gd name="T18" fmla="*/ 95 w 470"/>
              <a:gd name="T19" fmla="*/ 21 h 634"/>
              <a:gd name="T20" fmla="*/ 116 w 470"/>
              <a:gd name="T21" fmla="*/ 0 h 634"/>
              <a:gd name="T22" fmla="*/ 152 w 470"/>
              <a:gd name="T23" fmla="*/ 0 h 634"/>
              <a:gd name="T24" fmla="*/ 174 w 470"/>
              <a:gd name="T25" fmla="*/ 21 h 634"/>
              <a:gd name="T26" fmla="*/ 174 w 470"/>
              <a:gd name="T27" fmla="*/ 239 h 634"/>
              <a:gd name="T28" fmla="*/ 173 w 470"/>
              <a:gd name="T29" fmla="*/ 242 h 634"/>
              <a:gd name="T30" fmla="*/ 172 w 470"/>
              <a:gd name="T31" fmla="*/ 251 h 634"/>
              <a:gd name="T32" fmla="*/ 94 w 470"/>
              <a:gd name="T33" fmla="*/ 455 h 634"/>
              <a:gd name="T34" fmla="*/ 375 w 470"/>
              <a:gd name="T35" fmla="*/ 455 h 634"/>
              <a:gd name="T36" fmla="*/ 294 w 470"/>
              <a:gd name="T37" fmla="*/ 251 h 634"/>
              <a:gd name="T38" fmla="*/ 293 w 470"/>
              <a:gd name="T39" fmla="*/ 244 h 634"/>
              <a:gd name="T40" fmla="*/ 293 w 470"/>
              <a:gd name="T41" fmla="*/ 243 h 634"/>
              <a:gd name="T42" fmla="*/ 293 w 470"/>
              <a:gd name="T43" fmla="*/ 240 h 634"/>
              <a:gd name="T44" fmla="*/ 293 w 470"/>
              <a:gd name="T45" fmla="*/ 21 h 634"/>
              <a:gd name="T46" fmla="*/ 314 w 470"/>
              <a:gd name="T47" fmla="*/ 0 h 634"/>
              <a:gd name="T48" fmla="*/ 351 w 470"/>
              <a:gd name="T49" fmla="*/ 0 h 634"/>
              <a:gd name="T50" fmla="*/ 372 w 470"/>
              <a:gd name="T51" fmla="*/ 21 h 634"/>
              <a:gd name="T52" fmla="*/ 351 w 470"/>
              <a:gd name="T53" fmla="*/ 43 h 634"/>
              <a:gd name="T54" fmla="*/ 335 w 470"/>
              <a:gd name="T55" fmla="*/ 43 h 634"/>
              <a:gd name="T56" fmla="*/ 335 w 470"/>
              <a:gd name="T57" fmla="*/ 239 h 634"/>
              <a:gd name="T58" fmla="*/ 469 w 470"/>
              <a:gd name="T59" fmla="*/ 578 h 634"/>
              <a:gd name="T60" fmla="*/ 470 w 470"/>
              <a:gd name="T61" fmla="*/ 586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470" h="634">
                <a:moveTo>
                  <a:pt x="470" y="586"/>
                </a:moveTo>
                <a:cubicBezTo>
                  <a:pt x="470" y="612"/>
                  <a:pt x="449" y="634"/>
                  <a:pt x="422" y="634"/>
                </a:cubicBezTo>
                <a:lnTo>
                  <a:pt x="48" y="634"/>
                </a:lnTo>
                <a:cubicBezTo>
                  <a:pt x="22" y="634"/>
                  <a:pt x="0" y="612"/>
                  <a:pt x="0" y="586"/>
                </a:cubicBezTo>
                <a:cubicBezTo>
                  <a:pt x="0" y="583"/>
                  <a:pt x="1" y="581"/>
                  <a:pt x="1" y="578"/>
                </a:cubicBezTo>
                <a:lnTo>
                  <a:pt x="131" y="239"/>
                </a:lnTo>
                <a:cubicBezTo>
                  <a:pt x="131" y="238"/>
                  <a:pt x="131" y="238"/>
                  <a:pt x="131" y="237"/>
                </a:cubicBezTo>
                <a:lnTo>
                  <a:pt x="131" y="43"/>
                </a:lnTo>
                <a:lnTo>
                  <a:pt x="116" y="43"/>
                </a:lnTo>
                <a:cubicBezTo>
                  <a:pt x="104" y="43"/>
                  <a:pt x="95" y="33"/>
                  <a:pt x="95" y="21"/>
                </a:cubicBezTo>
                <a:cubicBezTo>
                  <a:pt x="95" y="10"/>
                  <a:pt x="104" y="0"/>
                  <a:pt x="116" y="0"/>
                </a:cubicBezTo>
                <a:lnTo>
                  <a:pt x="152" y="0"/>
                </a:lnTo>
                <a:cubicBezTo>
                  <a:pt x="164" y="0"/>
                  <a:pt x="174" y="10"/>
                  <a:pt x="174" y="21"/>
                </a:cubicBezTo>
                <a:lnTo>
                  <a:pt x="174" y="239"/>
                </a:lnTo>
                <a:cubicBezTo>
                  <a:pt x="174" y="240"/>
                  <a:pt x="173" y="241"/>
                  <a:pt x="173" y="242"/>
                </a:cubicBezTo>
                <a:cubicBezTo>
                  <a:pt x="173" y="245"/>
                  <a:pt x="173" y="248"/>
                  <a:pt x="172" y="251"/>
                </a:cubicBezTo>
                <a:lnTo>
                  <a:pt x="94" y="455"/>
                </a:lnTo>
                <a:lnTo>
                  <a:pt x="375" y="455"/>
                </a:lnTo>
                <a:lnTo>
                  <a:pt x="294" y="251"/>
                </a:lnTo>
                <a:cubicBezTo>
                  <a:pt x="293" y="249"/>
                  <a:pt x="293" y="247"/>
                  <a:pt x="293" y="244"/>
                </a:cubicBezTo>
                <a:lnTo>
                  <a:pt x="293" y="243"/>
                </a:lnTo>
                <a:cubicBezTo>
                  <a:pt x="293" y="242"/>
                  <a:pt x="293" y="241"/>
                  <a:pt x="293" y="240"/>
                </a:cubicBezTo>
                <a:lnTo>
                  <a:pt x="293" y="21"/>
                </a:lnTo>
                <a:cubicBezTo>
                  <a:pt x="293" y="10"/>
                  <a:pt x="302" y="0"/>
                  <a:pt x="314" y="0"/>
                </a:cubicBezTo>
                <a:lnTo>
                  <a:pt x="351" y="0"/>
                </a:lnTo>
                <a:cubicBezTo>
                  <a:pt x="363" y="0"/>
                  <a:pt x="372" y="10"/>
                  <a:pt x="372" y="21"/>
                </a:cubicBezTo>
                <a:cubicBezTo>
                  <a:pt x="372" y="33"/>
                  <a:pt x="363" y="43"/>
                  <a:pt x="351" y="43"/>
                </a:cubicBezTo>
                <a:lnTo>
                  <a:pt x="335" y="43"/>
                </a:lnTo>
                <a:lnTo>
                  <a:pt x="335" y="239"/>
                </a:lnTo>
                <a:lnTo>
                  <a:pt x="469" y="578"/>
                </a:lnTo>
                <a:cubicBezTo>
                  <a:pt x="470" y="580"/>
                  <a:pt x="470" y="583"/>
                  <a:pt x="470" y="5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1" name="Freeform 140"/>
          <p:cNvSpPr>
            <a:spLocks noEditPoints="1"/>
          </p:cNvSpPr>
          <p:nvPr/>
        </p:nvSpPr>
        <p:spPr bwMode="auto">
          <a:xfrm>
            <a:off x="10688322" y="802646"/>
            <a:ext cx="375922" cy="378459"/>
          </a:xfrm>
          <a:custGeom>
            <a:avLst/>
            <a:gdLst>
              <a:gd name="T0" fmla="*/ 622 w 774"/>
              <a:gd name="T1" fmla="*/ 190 h 783"/>
              <a:gd name="T2" fmla="*/ 601 w 774"/>
              <a:gd name="T3" fmla="*/ 135 h 783"/>
              <a:gd name="T4" fmla="*/ 640 w 774"/>
              <a:gd name="T5" fmla="*/ 235 h 783"/>
              <a:gd name="T6" fmla="*/ 583 w 774"/>
              <a:gd name="T7" fmla="*/ 90 h 783"/>
              <a:gd name="T8" fmla="*/ 640 w 774"/>
              <a:gd name="T9" fmla="*/ 235 h 783"/>
              <a:gd name="T10" fmla="*/ 750 w 774"/>
              <a:gd name="T11" fmla="*/ 196 h 783"/>
              <a:gd name="T12" fmla="*/ 769 w 774"/>
              <a:gd name="T13" fmla="*/ 127 h 783"/>
              <a:gd name="T14" fmla="*/ 760 w 774"/>
              <a:gd name="T15" fmla="*/ 85 h 783"/>
              <a:gd name="T16" fmla="*/ 731 w 774"/>
              <a:gd name="T17" fmla="*/ 88 h 783"/>
              <a:gd name="T18" fmla="*/ 696 w 774"/>
              <a:gd name="T19" fmla="*/ 26 h 783"/>
              <a:gd name="T20" fmla="*/ 692 w 774"/>
              <a:gd name="T21" fmla="*/ 17 h 783"/>
              <a:gd name="T22" fmla="*/ 650 w 774"/>
              <a:gd name="T23" fmla="*/ 7 h 783"/>
              <a:gd name="T24" fmla="*/ 583 w 774"/>
              <a:gd name="T25" fmla="*/ 25 h 783"/>
              <a:gd name="T26" fmla="*/ 565 w 774"/>
              <a:gd name="T27" fmla="*/ 2 h 783"/>
              <a:gd name="T28" fmla="*/ 529 w 774"/>
              <a:gd name="T29" fmla="*/ 24 h 783"/>
              <a:gd name="T30" fmla="*/ 493 w 774"/>
              <a:gd name="T31" fmla="*/ 85 h 783"/>
              <a:gd name="T32" fmla="*/ 465 w 774"/>
              <a:gd name="T33" fmla="*/ 81 h 783"/>
              <a:gd name="T34" fmla="*/ 451 w 774"/>
              <a:gd name="T35" fmla="*/ 119 h 783"/>
              <a:gd name="T36" fmla="*/ 473 w 774"/>
              <a:gd name="T37" fmla="*/ 131 h 783"/>
              <a:gd name="T38" fmla="*/ 454 w 774"/>
              <a:gd name="T39" fmla="*/ 198 h 783"/>
              <a:gd name="T40" fmla="*/ 463 w 774"/>
              <a:gd name="T41" fmla="*/ 240 h 783"/>
              <a:gd name="T42" fmla="*/ 489 w 774"/>
              <a:gd name="T43" fmla="*/ 238 h 783"/>
              <a:gd name="T44" fmla="*/ 524 w 774"/>
              <a:gd name="T45" fmla="*/ 299 h 783"/>
              <a:gd name="T46" fmla="*/ 560 w 774"/>
              <a:gd name="T47" fmla="*/ 323 h 783"/>
              <a:gd name="T48" fmla="*/ 570 w 774"/>
              <a:gd name="T49" fmla="*/ 319 h 783"/>
              <a:gd name="T50" fmla="*/ 640 w 774"/>
              <a:gd name="T51" fmla="*/ 304 h 783"/>
              <a:gd name="T52" fmla="*/ 656 w 774"/>
              <a:gd name="T53" fmla="*/ 324 h 783"/>
              <a:gd name="T54" fmla="*/ 693 w 774"/>
              <a:gd name="T55" fmla="*/ 302 h 783"/>
              <a:gd name="T56" fmla="*/ 731 w 774"/>
              <a:gd name="T57" fmla="*/ 242 h 783"/>
              <a:gd name="T58" fmla="*/ 757 w 774"/>
              <a:gd name="T59" fmla="*/ 245 h 783"/>
              <a:gd name="T60" fmla="*/ 767 w 774"/>
              <a:gd name="T61" fmla="*/ 203 h 783"/>
              <a:gd name="T62" fmla="*/ 292 w 774"/>
              <a:gd name="T63" fmla="*/ 543 h 783"/>
              <a:gd name="T64" fmla="*/ 292 w 774"/>
              <a:gd name="T65" fmla="*/ 440 h 783"/>
              <a:gd name="T66" fmla="*/ 292 w 774"/>
              <a:gd name="T67" fmla="*/ 628 h 783"/>
              <a:gd name="T68" fmla="*/ 292 w 774"/>
              <a:gd name="T69" fmla="*/ 356 h 783"/>
              <a:gd name="T70" fmla="*/ 292 w 774"/>
              <a:gd name="T71" fmla="*/ 628 h 783"/>
              <a:gd name="T72" fmla="*/ 534 w 774"/>
              <a:gd name="T73" fmla="*/ 448 h 783"/>
              <a:gd name="T74" fmla="*/ 517 w 774"/>
              <a:gd name="T75" fmla="*/ 325 h 783"/>
              <a:gd name="T76" fmla="*/ 517 w 774"/>
              <a:gd name="T77" fmla="*/ 307 h 783"/>
              <a:gd name="T78" fmla="*/ 456 w 774"/>
              <a:gd name="T79" fmla="*/ 264 h 783"/>
              <a:gd name="T80" fmla="*/ 333 w 774"/>
              <a:gd name="T81" fmla="*/ 250 h 783"/>
              <a:gd name="T82" fmla="*/ 321 w 774"/>
              <a:gd name="T83" fmla="*/ 200 h 783"/>
              <a:gd name="T84" fmla="*/ 246 w 774"/>
              <a:gd name="T85" fmla="*/ 213 h 783"/>
              <a:gd name="T86" fmla="*/ 149 w 774"/>
              <a:gd name="T87" fmla="*/ 290 h 783"/>
              <a:gd name="T88" fmla="*/ 106 w 774"/>
              <a:gd name="T89" fmla="*/ 265 h 783"/>
              <a:gd name="T90" fmla="*/ 59 w 774"/>
              <a:gd name="T91" fmla="*/ 317 h 783"/>
              <a:gd name="T92" fmla="*/ 87 w 774"/>
              <a:gd name="T93" fmla="*/ 351 h 783"/>
              <a:gd name="T94" fmla="*/ 13 w 774"/>
              <a:gd name="T95" fmla="*/ 448 h 783"/>
              <a:gd name="T96" fmla="*/ 0 w 774"/>
              <a:gd name="T97" fmla="*/ 522 h 783"/>
              <a:gd name="T98" fmla="*/ 44 w 774"/>
              <a:gd name="T99" fmla="*/ 535 h 783"/>
              <a:gd name="T100" fmla="*/ 62 w 774"/>
              <a:gd name="T101" fmla="*/ 658 h 783"/>
              <a:gd name="T102" fmla="*/ 105 w 774"/>
              <a:gd name="T103" fmla="*/ 719 h 783"/>
              <a:gd name="T104" fmla="*/ 123 w 774"/>
              <a:gd name="T105" fmla="*/ 719 h 783"/>
              <a:gd name="T106" fmla="*/ 246 w 774"/>
              <a:gd name="T107" fmla="*/ 740 h 783"/>
              <a:gd name="T108" fmla="*/ 259 w 774"/>
              <a:gd name="T109" fmla="*/ 783 h 783"/>
              <a:gd name="T110" fmla="*/ 333 w 774"/>
              <a:gd name="T111" fmla="*/ 771 h 783"/>
              <a:gd name="T112" fmla="*/ 434 w 774"/>
              <a:gd name="T113" fmla="*/ 697 h 783"/>
              <a:gd name="T114" fmla="*/ 475 w 774"/>
              <a:gd name="T115" fmla="*/ 720 h 783"/>
              <a:gd name="T116" fmla="*/ 518 w 774"/>
              <a:gd name="T117" fmla="*/ 659 h 783"/>
              <a:gd name="T118" fmla="*/ 535 w 774"/>
              <a:gd name="T119" fmla="*/ 535 h 783"/>
              <a:gd name="T120" fmla="*/ 583 w 774"/>
              <a:gd name="T121" fmla="*/ 522 h 783"/>
              <a:gd name="T122" fmla="*/ 570 w 774"/>
              <a:gd name="T123" fmla="*/ 448 h 7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74" h="783">
                <a:moveTo>
                  <a:pt x="639" y="152"/>
                </a:moveTo>
                <a:cubicBezTo>
                  <a:pt x="645" y="167"/>
                  <a:pt x="637" y="184"/>
                  <a:pt x="622" y="190"/>
                </a:cubicBezTo>
                <a:cubicBezTo>
                  <a:pt x="607" y="196"/>
                  <a:pt x="590" y="188"/>
                  <a:pt x="584" y="173"/>
                </a:cubicBezTo>
                <a:cubicBezTo>
                  <a:pt x="578" y="158"/>
                  <a:pt x="585" y="141"/>
                  <a:pt x="601" y="135"/>
                </a:cubicBezTo>
                <a:cubicBezTo>
                  <a:pt x="616" y="129"/>
                  <a:pt x="633" y="136"/>
                  <a:pt x="639" y="152"/>
                </a:cubicBezTo>
                <a:close/>
                <a:moveTo>
                  <a:pt x="640" y="235"/>
                </a:moveTo>
                <a:cubicBezTo>
                  <a:pt x="600" y="250"/>
                  <a:pt x="555" y="231"/>
                  <a:pt x="539" y="191"/>
                </a:cubicBezTo>
                <a:cubicBezTo>
                  <a:pt x="524" y="151"/>
                  <a:pt x="543" y="106"/>
                  <a:pt x="583" y="90"/>
                </a:cubicBezTo>
                <a:cubicBezTo>
                  <a:pt x="623" y="74"/>
                  <a:pt x="668" y="94"/>
                  <a:pt x="684" y="134"/>
                </a:cubicBezTo>
                <a:cubicBezTo>
                  <a:pt x="699" y="174"/>
                  <a:pt x="680" y="219"/>
                  <a:pt x="640" y="235"/>
                </a:cubicBezTo>
                <a:close/>
                <a:moveTo>
                  <a:pt x="767" y="203"/>
                </a:moveTo>
                <a:lnTo>
                  <a:pt x="750" y="196"/>
                </a:lnTo>
                <a:cubicBezTo>
                  <a:pt x="754" y="175"/>
                  <a:pt x="755" y="154"/>
                  <a:pt x="750" y="134"/>
                </a:cubicBezTo>
                <a:lnTo>
                  <a:pt x="769" y="127"/>
                </a:lnTo>
                <a:cubicBezTo>
                  <a:pt x="772" y="125"/>
                  <a:pt x="774" y="121"/>
                  <a:pt x="773" y="117"/>
                </a:cubicBezTo>
                <a:lnTo>
                  <a:pt x="760" y="85"/>
                </a:lnTo>
                <a:cubicBezTo>
                  <a:pt x="758" y="81"/>
                  <a:pt x="754" y="79"/>
                  <a:pt x="750" y="81"/>
                </a:cubicBezTo>
                <a:lnTo>
                  <a:pt x="731" y="88"/>
                </a:lnTo>
                <a:cubicBezTo>
                  <a:pt x="720" y="71"/>
                  <a:pt x="705" y="56"/>
                  <a:pt x="688" y="45"/>
                </a:cubicBezTo>
                <a:lnTo>
                  <a:pt x="696" y="26"/>
                </a:lnTo>
                <a:cubicBezTo>
                  <a:pt x="697" y="24"/>
                  <a:pt x="697" y="22"/>
                  <a:pt x="696" y="21"/>
                </a:cubicBezTo>
                <a:cubicBezTo>
                  <a:pt x="695" y="19"/>
                  <a:pt x="694" y="17"/>
                  <a:pt x="692" y="17"/>
                </a:cubicBezTo>
                <a:lnTo>
                  <a:pt x="660" y="3"/>
                </a:lnTo>
                <a:cubicBezTo>
                  <a:pt x="656" y="1"/>
                  <a:pt x="652" y="3"/>
                  <a:pt x="650" y="7"/>
                </a:cubicBezTo>
                <a:lnTo>
                  <a:pt x="642" y="26"/>
                </a:lnTo>
                <a:cubicBezTo>
                  <a:pt x="623" y="21"/>
                  <a:pt x="602" y="21"/>
                  <a:pt x="583" y="25"/>
                </a:cubicBezTo>
                <a:lnTo>
                  <a:pt x="575" y="6"/>
                </a:lnTo>
                <a:cubicBezTo>
                  <a:pt x="573" y="2"/>
                  <a:pt x="569" y="0"/>
                  <a:pt x="565" y="2"/>
                </a:cubicBezTo>
                <a:lnTo>
                  <a:pt x="533" y="14"/>
                </a:lnTo>
                <a:cubicBezTo>
                  <a:pt x="529" y="16"/>
                  <a:pt x="527" y="20"/>
                  <a:pt x="529" y="24"/>
                </a:cubicBezTo>
                <a:lnTo>
                  <a:pt x="536" y="43"/>
                </a:lnTo>
                <a:cubicBezTo>
                  <a:pt x="519" y="54"/>
                  <a:pt x="504" y="68"/>
                  <a:pt x="493" y="85"/>
                </a:cubicBezTo>
                <a:lnTo>
                  <a:pt x="475" y="77"/>
                </a:lnTo>
                <a:cubicBezTo>
                  <a:pt x="471" y="76"/>
                  <a:pt x="467" y="77"/>
                  <a:pt x="465" y="81"/>
                </a:cubicBezTo>
                <a:lnTo>
                  <a:pt x="451" y="113"/>
                </a:lnTo>
                <a:cubicBezTo>
                  <a:pt x="450" y="115"/>
                  <a:pt x="450" y="117"/>
                  <a:pt x="451" y="119"/>
                </a:cubicBezTo>
                <a:cubicBezTo>
                  <a:pt x="452" y="121"/>
                  <a:pt x="453" y="122"/>
                  <a:pt x="455" y="123"/>
                </a:cubicBezTo>
                <a:lnTo>
                  <a:pt x="473" y="131"/>
                </a:lnTo>
                <a:cubicBezTo>
                  <a:pt x="468" y="150"/>
                  <a:pt x="468" y="171"/>
                  <a:pt x="472" y="191"/>
                </a:cubicBezTo>
                <a:lnTo>
                  <a:pt x="454" y="198"/>
                </a:lnTo>
                <a:cubicBezTo>
                  <a:pt x="451" y="200"/>
                  <a:pt x="449" y="204"/>
                  <a:pt x="450" y="208"/>
                </a:cubicBezTo>
                <a:lnTo>
                  <a:pt x="463" y="240"/>
                </a:lnTo>
                <a:cubicBezTo>
                  <a:pt x="465" y="244"/>
                  <a:pt x="469" y="246"/>
                  <a:pt x="473" y="244"/>
                </a:cubicBezTo>
                <a:lnTo>
                  <a:pt x="489" y="238"/>
                </a:lnTo>
                <a:cubicBezTo>
                  <a:pt x="500" y="255"/>
                  <a:pt x="514" y="270"/>
                  <a:pt x="532" y="282"/>
                </a:cubicBezTo>
                <a:lnTo>
                  <a:pt x="524" y="299"/>
                </a:lnTo>
                <a:cubicBezTo>
                  <a:pt x="523" y="303"/>
                  <a:pt x="524" y="307"/>
                  <a:pt x="528" y="309"/>
                </a:cubicBezTo>
                <a:lnTo>
                  <a:pt x="560" y="323"/>
                </a:lnTo>
                <a:cubicBezTo>
                  <a:pt x="562" y="323"/>
                  <a:pt x="564" y="323"/>
                  <a:pt x="566" y="323"/>
                </a:cubicBezTo>
                <a:cubicBezTo>
                  <a:pt x="568" y="322"/>
                  <a:pt x="569" y="320"/>
                  <a:pt x="570" y="319"/>
                </a:cubicBezTo>
                <a:lnTo>
                  <a:pt x="577" y="302"/>
                </a:lnTo>
                <a:cubicBezTo>
                  <a:pt x="598" y="307"/>
                  <a:pt x="619" y="308"/>
                  <a:pt x="640" y="304"/>
                </a:cubicBezTo>
                <a:lnTo>
                  <a:pt x="646" y="320"/>
                </a:lnTo>
                <a:cubicBezTo>
                  <a:pt x="648" y="324"/>
                  <a:pt x="652" y="326"/>
                  <a:pt x="656" y="324"/>
                </a:cubicBezTo>
                <a:lnTo>
                  <a:pt x="688" y="311"/>
                </a:lnTo>
                <a:cubicBezTo>
                  <a:pt x="692" y="310"/>
                  <a:pt x="694" y="305"/>
                  <a:pt x="693" y="302"/>
                </a:cubicBezTo>
                <a:lnTo>
                  <a:pt x="686" y="285"/>
                </a:lnTo>
                <a:cubicBezTo>
                  <a:pt x="704" y="274"/>
                  <a:pt x="719" y="259"/>
                  <a:pt x="731" y="242"/>
                </a:cubicBezTo>
                <a:lnTo>
                  <a:pt x="747" y="249"/>
                </a:lnTo>
                <a:cubicBezTo>
                  <a:pt x="751" y="250"/>
                  <a:pt x="756" y="249"/>
                  <a:pt x="757" y="245"/>
                </a:cubicBezTo>
                <a:lnTo>
                  <a:pt x="771" y="213"/>
                </a:lnTo>
                <a:cubicBezTo>
                  <a:pt x="773" y="209"/>
                  <a:pt x="771" y="205"/>
                  <a:pt x="767" y="203"/>
                </a:cubicBezTo>
                <a:close/>
                <a:moveTo>
                  <a:pt x="343" y="492"/>
                </a:moveTo>
                <a:cubicBezTo>
                  <a:pt x="343" y="520"/>
                  <a:pt x="320" y="543"/>
                  <a:pt x="292" y="543"/>
                </a:cubicBezTo>
                <a:cubicBezTo>
                  <a:pt x="263" y="543"/>
                  <a:pt x="240" y="520"/>
                  <a:pt x="240" y="492"/>
                </a:cubicBezTo>
                <a:cubicBezTo>
                  <a:pt x="240" y="463"/>
                  <a:pt x="263" y="440"/>
                  <a:pt x="292" y="440"/>
                </a:cubicBezTo>
                <a:cubicBezTo>
                  <a:pt x="320" y="440"/>
                  <a:pt x="343" y="463"/>
                  <a:pt x="343" y="492"/>
                </a:cubicBezTo>
                <a:close/>
                <a:moveTo>
                  <a:pt x="292" y="628"/>
                </a:moveTo>
                <a:cubicBezTo>
                  <a:pt x="216" y="628"/>
                  <a:pt x="156" y="567"/>
                  <a:pt x="156" y="492"/>
                </a:cubicBezTo>
                <a:cubicBezTo>
                  <a:pt x="156" y="417"/>
                  <a:pt x="216" y="356"/>
                  <a:pt x="292" y="356"/>
                </a:cubicBezTo>
                <a:cubicBezTo>
                  <a:pt x="366" y="356"/>
                  <a:pt x="427" y="417"/>
                  <a:pt x="427" y="492"/>
                </a:cubicBezTo>
                <a:cubicBezTo>
                  <a:pt x="427" y="567"/>
                  <a:pt x="366" y="628"/>
                  <a:pt x="292" y="628"/>
                </a:cubicBezTo>
                <a:close/>
                <a:moveTo>
                  <a:pt x="570" y="448"/>
                </a:moveTo>
                <a:lnTo>
                  <a:pt x="534" y="448"/>
                </a:lnTo>
                <a:cubicBezTo>
                  <a:pt x="528" y="413"/>
                  <a:pt x="513" y="379"/>
                  <a:pt x="492" y="350"/>
                </a:cubicBezTo>
                <a:lnTo>
                  <a:pt x="517" y="325"/>
                </a:lnTo>
                <a:cubicBezTo>
                  <a:pt x="519" y="323"/>
                  <a:pt x="521" y="319"/>
                  <a:pt x="521" y="316"/>
                </a:cubicBezTo>
                <a:cubicBezTo>
                  <a:pt x="521" y="313"/>
                  <a:pt x="519" y="309"/>
                  <a:pt x="517" y="307"/>
                </a:cubicBezTo>
                <a:lnTo>
                  <a:pt x="474" y="264"/>
                </a:lnTo>
                <a:cubicBezTo>
                  <a:pt x="469" y="259"/>
                  <a:pt x="461" y="259"/>
                  <a:pt x="456" y="264"/>
                </a:cubicBezTo>
                <a:lnTo>
                  <a:pt x="430" y="289"/>
                </a:lnTo>
                <a:cubicBezTo>
                  <a:pt x="401" y="269"/>
                  <a:pt x="368" y="256"/>
                  <a:pt x="333" y="250"/>
                </a:cubicBezTo>
                <a:lnTo>
                  <a:pt x="333" y="213"/>
                </a:lnTo>
                <a:cubicBezTo>
                  <a:pt x="333" y="206"/>
                  <a:pt x="328" y="200"/>
                  <a:pt x="321" y="200"/>
                </a:cubicBezTo>
                <a:lnTo>
                  <a:pt x="259" y="200"/>
                </a:lnTo>
                <a:cubicBezTo>
                  <a:pt x="252" y="200"/>
                  <a:pt x="246" y="206"/>
                  <a:pt x="246" y="213"/>
                </a:cubicBezTo>
                <a:lnTo>
                  <a:pt x="246" y="250"/>
                </a:lnTo>
                <a:cubicBezTo>
                  <a:pt x="212" y="256"/>
                  <a:pt x="178" y="269"/>
                  <a:pt x="149" y="290"/>
                </a:cubicBezTo>
                <a:lnTo>
                  <a:pt x="124" y="265"/>
                </a:lnTo>
                <a:cubicBezTo>
                  <a:pt x="119" y="260"/>
                  <a:pt x="111" y="260"/>
                  <a:pt x="106" y="265"/>
                </a:cubicBezTo>
                <a:lnTo>
                  <a:pt x="63" y="308"/>
                </a:lnTo>
                <a:cubicBezTo>
                  <a:pt x="60" y="310"/>
                  <a:pt x="59" y="314"/>
                  <a:pt x="59" y="317"/>
                </a:cubicBezTo>
                <a:cubicBezTo>
                  <a:pt x="59" y="321"/>
                  <a:pt x="60" y="324"/>
                  <a:pt x="63" y="326"/>
                </a:cubicBezTo>
                <a:lnTo>
                  <a:pt x="87" y="351"/>
                </a:lnTo>
                <a:cubicBezTo>
                  <a:pt x="66" y="380"/>
                  <a:pt x="52" y="413"/>
                  <a:pt x="45" y="448"/>
                </a:cubicBezTo>
                <a:lnTo>
                  <a:pt x="13" y="448"/>
                </a:lnTo>
                <a:cubicBezTo>
                  <a:pt x="6" y="448"/>
                  <a:pt x="0" y="454"/>
                  <a:pt x="0" y="461"/>
                </a:cubicBezTo>
                <a:lnTo>
                  <a:pt x="0" y="522"/>
                </a:lnTo>
                <a:cubicBezTo>
                  <a:pt x="0" y="530"/>
                  <a:pt x="6" y="535"/>
                  <a:pt x="13" y="535"/>
                </a:cubicBezTo>
                <a:lnTo>
                  <a:pt x="44" y="535"/>
                </a:lnTo>
                <a:cubicBezTo>
                  <a:pt x="50" y="571"/>
                  <a:pt x="64" y="605"/>
                  <a:pt x="84" y="635"/>
                </a:cubicBezTo>
                <a:lnTo>
                  <a:pt x="62" y="658"/>
                </a:lnTo>
                <a:cubicBezTo>
                  <a:pt x="57" y="663"/>
                  <a:pt x="57" y="671"/>
                  <a:pt x="62" y="676"/>
                </a:cubicBezTo>
                <a:lnTo>
                  <a:pt x="105" y="719"/>
                </a:lnTo>
                <a:cubicBezTo>
                  <a:pt x="107" y="721"/>
                  <a:pt x="111" y="723"/>
                  <a:pt x="114" y="723"/>
                </a:cubicBezTo>
                <a:cubicBezTo>
                  <a:pt x="117" y="723"/>
                  <a:pt x="121" y="721"/>
                  <a:pt x="123" y="719"/>
                </a:cubicBezTo>
                <a:lnTo>
                  <a:pt x="145" y="697"/>
                </a:lnTo>
                <a:cubicBezTo>
                  <a:pt x="175" y="719"/>
                  <a:pt x="210" y="733"/>
                  <a:pt x="246" y="740"/>
                </a:cubicBezTo>
                <a:lnTo>
                  <a:pt x="246" y="771"/>
                </a:lnTo>
                <a:cubicBezTo>
                  <a:pt x="246" y="778"/>
                  <a:pt x="252" y="783"/>
                  <a:pt x="259" y="783"/>
                </a:cubicBezTo>
                <a:lnTo>
                  <a:pt x="321" y="783"/>
                </a:lnTo>
                <a:cubicBezTo>
                  <a:pt x="328" y="783"/>
                  <a:pt x="333" y="778"/>
                  <a:pt x="333" y="771"/>
                </a:cubicBezTo>
                <a:lnTo>
                  <a:pt x="333" y="740"/>
                </a:lnTo>
                <a:cubicBezTo>
                  <a:pt x="369" y="733"/>
                  <a:pt x="404" y="719"/>
                  <a:pt x="434" y="697"/>
                </a:cubicBezTo>
                <a:lnTo>
                  <a:pt x="457" y="720"/>
                </a:lnTo>
                <a:cubicBezTo>
                  <a:pt x="462" y="725"/>
                  <a:pt x="470" y="725"/>
                  <a:pt x="475" y="720"/>
                </a:cubicBezTo>
                <a:lnTo>
                  <a:pt x="518" y="677"/>
                </a:lnTo>
                <a:cubicBezTo>
                  <a:pt x="523" y="672"/>
                  <a:pt x="523" y="664"/>
                  <a:pt x="518" y="659"/>
                </a:cubicBezTo>
                <a:lnTo>
                  <a:pt x="495" y="635"/>
                </a:lnTo>
                <a:cubicBezTo>
                  <a:pt x="516" y="605"/>
                  <a:pt x="529" y="571"/>
                  <a:pt x="535" y="535"/>
                </a:cubicBezTo>
                <a:lnTo>
                  <a:pt x="570" y="535"/>
                </a:lnTo>
                <a:cubicBezTo>
                  <a:pt x="577" y="535"/>
                  <a:pt x="583" y="530"/>
                  <a:pt x="583" y="522"/>
                </a:cubicBezTo>
                <a:lnTo>
                  <a:pt x="583" y="461"/>
                </a:lnTo>
                <a:cubicBezTo>
                  <a:pt x="583" y="454"/>
                  <a:pt x="577" y="448"/>
                  <a:pt x="570" y="4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2" name="Freeform 141"/>
          <p:cNvSpPr>
            <a:spLocks/>
          </p:cNvSpPr>
          <p:nvPr/>
        </p:nvSpPr>
        <p:spPr bwMode="auto">
          <a:xfrm>
            <a:off x="8821422" y="4592324"/>
            <a:ext cx="292101" cy="340360"/>
          </a:xfrm>
          <a:custGeom>
            <a:avLst/>
            <a:gdLst>
              <a:gd name="T0" fmla="*/ 308 w 606"/>
              <a:gd name="T1" fmla="*/ 612 h 702"/>
              <a:gd name="T2" fmla="*/ 309 w 606"/>
              <a:gd name="T3" fmla="*/ 603 h 702"/>
              <a:gd name="T4" fmla="*/ 337 w 606"/>
              <a:gd name="T5" fmla="*/ 367 h 702"/>
              <a:gd name="T6" fmla="*/ 341 w 606"/>
              <a:gd name="T7" fmla="*/ 367 h 702"/>
              <a:gd name="T8" fmla="*/ 606 w 606"/>
              <a:gd name="T9" fmla="*/ 454 h 702"/>
              <a:gd name="T10" fmla="*/ 599 w 606"/>
              <a:gd name="T11" fmla="*/ 386 h 702"/>
              <a:gd name="T12" fmla="*/ 521 w 606"/>
              <a:gd name="T13" fmla="*/ 333 h 702"/>
              <a:gd name="T14" fmla="*/ 443 w 606"/>
              <a:gd name="T15" fmla="*/ 281 h 702"/>
              <a:gd name="T16" fmla="*/ 341 w 606"/>
              <a:gd name="T17" fmla="*/ 211 h 702"/>
              <a:gd name="T18" fmla="*/ 340 w 606"/>
              <a:gd name="T19" fmla="*/ 211 h 702"/>
              <a:gd name="T20" fmla="*/ 325 w 606"/>
              <a:gd name="T21" fmla="*/ 49 h 702"/>
              <a:gd name="T22" fmla="*/ 293 w 606"/>
              <a:gd name="T23" fmla="*/ 0 h 702"/>
              <a:gd name="T24" fmla="*/ 263 w 606"/>
              <a:gd name="T25" fmla="*/ 42 h 702"/>
              <a:gd name="T26" fmla="*/ 246 w 606"/>
              <a:gd name="T27" fmla="*/ 218 h 702"/>
              <a:gd name="T28" fmla="*/ 156 w 606"/>
              <a:gd name="T29" fmla="*/ 281 h 702"/>
              <a:gd name="T30" fmla="*/ 78 w 606"/>
              <a:gd name="T31" fmla="*/ 335 h 702"/>
              <a:gd name="T32" fmla="*/ 6 w 606"/>
              <a:gd name="T33" fmla="*/ 386 h 702"/>
              <a:gd name="T34" fmla="*/ 0 w 606"/>
              <a:gd name="T35" fmla="*/ 463 h 702"/>
              <a:gd name="T36" fmla="*/ 249 w 606"/>
              <a:gd name="T37" fmla="*/ 371 h 702"/>
              <a:gd name="T38" fmla="*/ 271 w 606"/>
              <a:gd name="T39" fmla="*/ 597 h 702"/>
              <a:gd name="T40" fmla="*/ 271 w 606"/>
              <a:gd name="T41" fmla="*/ 612 h 702"/>
              <a:gd name="T42" fmla="*/ 191 w 606"/>
              <a:gd name="T43" fmla="*/ 667 h 702"/>
              <a:gd name="T44" fmla="*/ 191 w 606"/>
              <a:gd name="T45" fmla="*/ 702 h 702"/>
              <a:gd name="T46" fmla="*/ 272 w 606"/>
              <a:gd name="T47" fmla="*/ 673 h 702"/>
              <a:gd name="T48" fmla="*/ 278 w 606"/>
              <a:gd name="T49" fmla="*/ 673 h 702"/>
              <a:gd name="T50" fmla="*/ 297 w 606"/>
              <a:gd name="T51" fmla="*/ 673 h 702"/>
              <a:gd name="T52" fmla="*/ 313 w 606"/>
              <a:gd name="T53" fmla="*/ 673 h 702"/>
              <a:gd name="T54" fmla="*/ 397 w 606"/>
              <a:gd name="T55" fmla="*/ 700 h 702"/>
              <a:gd name="T56" fmla="*/ 397 w 606"/>
              <a:gd name="T57" fmla="*/ 670 h 702"/>
              <a:gd name="T58" fmla="*/ 308 w 606"/>
              <a:gd name="T59" fmla="*/ 612 h 7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06" h="702">
                <a:moveTo>
                  <a:pt x="308" y="612"/>
                </a:moveTo>
                <a:cubicBezTo>
                  <a:pt x="309" y="609"/>
                  <a:pt x="309" y="606"/>
                  <a:pt x="309" y="603"/>
                </a:cubicBezTo>
                <a:lnTo>
                  <a:pt x="337" y="367"/>
                </a:lnTo>
                <a:lnTo>
                  <a:pt x="341" y="367"/>
                </a:lnTo>
                <a:lnTo>
                  <a:pt x="606" y="454"/>
                </a:lnTo>
                <a:lnTo>
                  <a:pt x="599" y="386"/>
                </a:lnTo>
                <a:lnTo>
                  <a:pt x="521" y="333"/>
                </a:lnTo>
                <a:lnTo>
                  <a:pt x="443" y="281"/>
                </a:lnTo>
                <a:lnTo>
                  <a:pt x="341" y="211"/>
                </a:lnTo>
                <a:lnTo>
                  <a:pt x="340" y="211"/>
                </a:lnTo>
                <a:lnTo>
                  <a:pt x="325" y="49"/>
                </a:lnTo>
                <a:cubicBezTo>
                  <a:pt x="325" y="49"/>
                  <a:pt x="315" y="0"/>
                  <a:pt x="293" y="0"/>
                </a:cubicBezTo>
                <a:cubicBezTo>
                  <a:pt x="271" y="0"/>
                  <a:pt x="263" y="42"/>
                  <a:pt x="263" y="42"/>
                </a:cubicBezTo>
                <a:lnTo>
                  <a:pt x="246" y="218"/>
                </a:lnTo>
                <a:lnTo>
                  <a:pt x="156" y="281"/>
                </a:lnTo>
                <a:lnTo>
                  <a:pt x="78" y="335"/>
                </a:lnTo>
                <a:lnTo>
                  <a:pt x="6" y="386"/>
                </a:lnTo>
                <a:lnTo>
                  <a:pt x="0" y="463"/>
                </a:lnTo>
                <a:lnTo>
                  <a:pt x="249" y="371"/>
                </a:lnTo>
                <a:lnTo>
                  <a:pt x="271" y="597"/>
                </a:lnTo>
                <a:cubicBezTo>
                  <a:pt x="271" y="602"/>
                  <a:pt x="271" y="607"/>
                  <a:pt x="271" y="612"/>
                </a:cubicBezTo>
                <a:lnTo>
                  <a:pt x="191" y="667"/>
                </a:lnTo>
                <a:lnTo>
                  <a:pt x="191" y="702"/>
                </a:lnTo>
                <a:lnTo>
                  <a:pt x="272" y="673"/>
                </a:lnTo>
                <a:lnTo>
                  <a:pt x="278" y="673"/>
                </a:lnTo>
                <a:lnTo>
                  <a:pt x="297" y="673"/>
                </a:lnTo>
                <a:lnTo>
                  <a:pt x="313" y="673"/>
                </a:lnTo>
                <a:lnTo>
                  <a:pt x="397" y="700"/>
                </a:lnTo>
                <a:lnTo>
                  <a:pt x="397" y="670"/>
                </a:lnTo>
                <a:lnTo>
                  <a:pt x="308" y="6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3" name="Freeform 142"/>
          <p:cNvSpPr>
            <a:spLocks noEditPoints="1"/>
          </p:cNvSpPr>
          <p:nvPr/>
        </p:nvSpPr>
        <p:spPr bwMode="auto">
          <a:xfrm>
            <a:off x="14493242" y="7429503"/>
            <a:ext cx="309880" cy="309880"/>
          </a:xfrm>
          <a:custGeom>
            <a:avLst/>
            <a:gdLst>
              <a:gd name="T0" fmla="*/ 525 w 639"/>
              <a:gd name="T1" fmla="*/ 113 h 638"/>
              <a:gd name="T2" fmla="*/ 114 w 639"/>
              <a:gd name="T3" fmla="*/ 113 h 638"/>
              <a:gd name="T4" fmla="*/ 114 w 639"/>
              <a:gd name="T5" fmla="*/ 525 h 638"/>
              <a:gd name="T6" fmla="*/ 525 w 639"/>
              <a:gd name="T7" fmla="*/ 525 h 638"/>
              <a:gd name="T8" fmla="*/ 525 w 639"/>
              <a:gd name="T9" fmla="*/ 113 h 638"/>
              <a:gd name="T10" fmla="*/ 501 w 639"/>
              <a:gd name="T11" fmla="*/ 310 h 638"/>
              <a:gd name="T12" fmla="*/ 488 w 639"/>
              <a:gd name="T13" fmla="*/ 332 h 638"/>
              <a:gd name="T14" fmla="*/ 326 w 639"/>
              <a:gd name="T15" fmla="*/ 370 h 638"/>
              <a:gd name="T16" fmla="*/ 317 w 639"/>
              <a:gd name="T17" fmla="*/ 369 h 638"/>
              <a:gd name="T18" fmla="*/ 309 w 639"/>
              <a:gd name="T19" fmla="*/ 364 h 638"/>
              <a:gd name="T20" fmla="*/ 195 w 639"/>
              <a:gd name="T21" fmla="*/ 243 h 638"/>
              <a:gd name="T22" fmla="*/ 196 w 639"/>
              <a:gd name="T23" fmla="*/ 217 h 638"/>
              <a:gd name="T24" fmla="*/ 222 w 639"/>
              <a:gd name="T25" fmla="*/ 218 h 638"/>
              <a:gd name="T26" fmla="*/ 328 w 639"/>
              <a:gd name="T27" fmla="*/ 331 h 638"/>
              <a:gd name="T28" fmla="*/ 479 w 639"/>
              <a:gd name="T29" fmla="*/ 296 h 638"/>
              <a:gd name="T30" fmla="*/ 501 w 639"/>
              <a:gd name="T31" fmla="*/ 31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9" h="638">
                <a:moveTo>
                  <a:pt x="525" y="113"/>
                </a:moveTo>
                <a:cubicBezTo>
                  <a:pt x="411" y="0"/>
                  <a:pt x="227" y="0"/>
                  <a:pt x="114" y="113"/>
                </a:cubicBezTo>
                <a:cubicBezTo>
                  <a:pt x="0" y="227"/>
                  <a:pt x="0" y="411"/>
                  <a:pt x="114" y="525"/>
                </a:cubicBezTo>
                <a:cubicBezTo>
                  <a:pt x="227" y="638"/>
                  <a:pt x="411" y="638"/>
                  <a:pt x="525" y="525"/>
                </a:cubicBezTo>
                <a:cubicBezTo>
                  <a:pt x="639" y="411"/>
                  <a:pt x="639" y="227"/>
                  <a:pt x="525" y="113"/>
                </a:cubicBezTo>
                <a:close/>
                <a:moveTo>
                  <a:pt x="501" y="310"/>
                </a:moveTo>
                <a:cubicBezTo>
                  <a:pt x="504" y="319"/>
                  <a:pt x="498" y="329"/>
                  <a:pt x="488" y="332"/>
                </a:cubicBezTo>
                <a:lnTo>
                  <a:pt x="326" y="370"/>
                </a:lnTo>
                <a:cubicBezTo>
                  <a:pt x="323" y="370"/>
                  <a:pt x="320" y="370"/>
                  <a:pt x="317" y="369"/>
                </a:cubicBezTo>
                <a:cubicBezTo>
                  <a:pt x="314" y="368"/>
                  <a:pt x="311" y="367"/>
                  <a:pt x="309" y="364"/>
                </a:cubicBezTo>
                <a:lnTo>
                  <a:pt x="195" y="243"/>
                </a:lnTo>
                <a:cubicBezTo>
                  <a:pt x="188" y="236"/>
                  <a:pt x="189" y="224"/>
                  <a:pt x="196" y="217"/>
                </a:cubicBezTo>
                <a:cubicBezTo>
                  <a:pt x="204" y="210"/>
                  <a:pt x="215" y="211"/>
                  <a:pt x="222" y="218"/>
                </a:cubicBezTo>
                <a:lnTo>
                  <a:pt x="328" y="331"/>
                </a:lnTo>
                <a:lnTo>
                  <a:pt x="479" y="296"/>
                </a:lnTo>
                <a:cubicBezTo>
                  <a:pt x="489" y="294"/>
                  <a:pt x="499" y="300"/>
                  <a:pt x="501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4" name="Freeform 143"/>
          <p:cNvSpPr>
            <a:spLocks/>
          </p:cNvSpPr>
          <p:nvPr/>
        </p:nvSpPr>
        <p:spPr bwMode="auto">
          <a:xfrm>
            <a:off x="15082520" y="3388361"/>
            <a:ext cx="365760" cy="332741"/>
          </a:xfrm>
          <a:custGeom>
            <a:avLst/>
            <a:gdLst>
              <a:gd name="T0" fmla="*/ 754 w 755"/>
              <a:gd name="T1" fmla="*/ 409 h 685"/>
              <a:gd name="T2" fmla="*/ 400 w 755"/>
              <a:gd name="T3" fmla="*/ 38 h 685"/>
              <a:gd name="T4" fmla="*/ 400 w 755"/>
              <a:gd name="T5" fmla="*/ 21 h 685"/>
              <a:gd name="T6" fmla="*/ 379 w 755"/>
              <a:gd name="T7" fmla="*/ 0 h 685"/>
              <a:gd name="T8" fmla="*/ 358 w 755"/>
              <a:gd name="T9" fmla="*/ 21 h 685"/>
              <a:gd name="T10" fmla="*/ 358 w 755"/>
              <a:gd name="T11" fmla="*/ 38 h 685"/>
              <a:gd name="T12" fmla="*/ 5 w 755"/>
              <a:gd name="T13" fmla="*/ 400 h 685"/>
              <a:gd name="T14" fmla="*/ 0 w 755"/>
              <a:gd name="T15" fmla="*/ 430 h 685"/>
              <a:gd name="T16" fmla="*/ 38 w 755"/>
              <a:gd name="T17" fmla="*/ 430 h 685"/>
              <a:gd name="T18" fmla="*/ 40 w 755"/>
              <a:gd name="T19" fmla="*/ 412 h 685"/>
              <a:gd name="T20" fmla="*/ 42 w 755"/>
              <a:gd name="T21" fmla="*/ 412 h 685"/>
              <a:gd name="T22" fmla="*/ 42 w 755"/>
              <a:gd name="T23" fmla="*/ 406 h 685"/>
              <a:gd name="T24" fmla="*/ 109 w 755"/>
              <a:gd name="T25" fmla="*/ 359 h 685"/>
              <a:gd name="T26" fmla="*/ 180 w 755"/>
              <a:gd name="T27" fmla="*/ 430 h 685"/>
              <a:gd name="T28" fmla="*/ 217 w 755"/>
              <a:gd name="T29" fmla="*/ 430 h 685"/>
              <a:gd name="T30" fmla="*/ 288 w 755"/>
              <a:gd name="T31" fmla="*/ 359 h 685"/>
              <a:gd name="T32" fmla="*/ 358 w 755"/>
              <a:gd name="T33" fmla="*/ 420 h 685"/>
              <a:gd name="T34" fmla="*/ 358 w 755"/>
              <a:gd name="T35" fmla="*/ 609 h 685"/>
              <a:gd name="T36" fmla="*/ 325 w 755"/>
              <a:gd name="T37" fmla="*/ 643 h 685"/>
              <a:gd name="T38" fmla="*/ 292 w 755"/>
              <a:gd name="T39" fmla="*/ 609 h 685"/>
              <a:gd name="T40" fmla="*/ 270 w 755"/>
              <a:gd name="T41" fmla="*/ 588 h 685"/>
              <a:gd name="T42" fmla="*/ 249 w 755"/>
              <a:gd name="T43" fmla="*/ 609 h 685"/>
              <a:gd name="T44" fmla="*/ 325 w 755"/>
              <a:gd name="T45" fmla="*/ 685 h 685"/>
              <a:gd name="T46" fmla="*/ 400 w 755"/>
              <a:gd name="T47" fmla="*/ 609 h 685"/>
              <a:gd name="T48" fmla="*/ 400 w 755"/>
              <a:gd name="T49" fmla="*/ 412 h 685"/>
              <a:gd name="T50" fmla="*/ 399 w 755"/>
              <a:gd name="T51" fmla="*/ 412 h 685"/>
              <a:gd name="T52" fmla="*/ 467 w 755"/>
              <a:gd name="T53" fmla="*/ 359 h 685"/>
              <a:gd name="T54" fmla="*/ 538 w 755"/>
              <a:gd name="T55" fmla="*/ 430 h 685"/>
              <a:gd name="T56" fmla="*/ 576 w 755"/>
              <a:gd name="T57" fmla="*/ 430 h 685"/>
              <a:gd name="T58" fmla="*/ 575 w 755"/>
              <a:gd name="T59" fmla="*/ 423 h 685"/>
              <a:gd name="T60" fmla="*/ 576 w 755"/>
              <a:gd name="T61" fmla="*/ 423 h 685"/>
              <a:gd name="T62" fmla="*/ 647 w 755"/>
              <a:gd name="T63" fmla="*/ 352 h 685"/>
              <a:gd name="T64" fmla="*/ 717 w 755"/>
              <a:gd name="T65" fmla="*/ 412 h 685"/>
              <a:gd name="T66" fmla="*/ 717 w 755"/>
              <a:gd name="T67" fmla="*/ 412 h 685"/>
              <a:gd name="T68" fmla="*/ 717 w 755"/>
              <a:gd name="T69" fmla="*/ 412 h 685"/>
              <a:gd name="T70" fmla="*/ 718 w 755"/>
              <a:gd name="T71" fmla="*/ 423 h 685"/>
              <a:gd name="T72" fmla="*/ 755 w 755"/>
              <a:gd name="T73" fmla="*/ 423 h 685"/>
              <a:gd name="T74" fmla="*/ 754 w 755"/>
              <a:gd name="T75" fmla="*/ 40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55" h="685">
                <a:moveTo>
                  <a:pt x="754" y="409"/>
                </a:moveTo>
                <a:cubicBezTo>
                  <a:pt x="752" y="210"/>
                  <a:pt x="596" y="49"/>
                  <a:pt x="400" y="38"/>
                </a:cubicBezTo>
                <a:lnTo>
                  <a:pt x="400" y="21"/>
                </a:lnTo>
                <a:cubicBezTo>
                  <a:pt x="400" y="10"/>
                  <a:pt x="391" y="0"/>
                  <a:pt x="379" y="0"/>
                </a:cubicBezTo>
                <a:cubicBezTo>
                  <a:pt x="368" y="0"/>
                  <a:pt x="358" y="10"/>
                  <a:pt x="358" y="21"/>
                </a:cubicBezTo>
                <a:lnTo>
                  <a:pt x="358" y="38"/>
                </a:lnTo>
                <a:cubicBezTo>
                  <a:pt x="165" y="48"/>
                  <a:pt x="11" y="206"/>
                  <a:pt x="5" y="400"/>
                </a:cubicBezTo>
                <a:cubicBezTo>
                  <a:pt x="2" y="409"/>
                  <a:pt x="0" y="419"/>
                  <a:pt x="0" y="430"/>
                </a:cubicBezTo>
                <a:lnTo>
                  <a:pt x="38" y="430"/>
                </a:lnTo>
                <a:cubicBezTo>
                  <a:pt x="38" y="424"/>
                  <a:pt x="39" y="418"/>
                  <a:pt x="40" y="412"/>
                </a:cubicBezTo>
                <a:lnTo>
                  <a:pt x="42" y="412"/>
                </a:lnTo>
                <a:cubicBezTo>
                  <a:pt x="42" y="410"/>
                  <a:pt x="42" y="408"/>
                  <a:pt x="42" y="406"/>
                </a:cubicBezTo>
                <a:cubicBezTo>
                  <a:pt x="52" y="379"/>
                  <a:pt x="78" y="359"/>
                  <a:pt x="109" y="359"/>
                </a:cubicBezTo>
                <a:cubicBezTo>
                  <a:pt x="148" y="359"/>
                  <a:pt x="180" y="391"/>
                  <a:pt x="180" y="430"/>
                </a:cubicBezTo>
                <a:lnTo>
                  <a:pt x="217" y="430"/>
                </a:lnTo>
                <a:cubicBezTo>
                  <a:pt x="217" y="391"/>
                  <a:pt x="249" y="359"/>
                  <a:pt x="288" y="359"/>
                </a:cubicBezTo>
                <a:cubicBezTo>
                  <a:pt x="324" y="359"/>
                  <a:pt x="353" y="385"/>
                  <a:pt x="358" y="420"/>
                </a:cubicBezTo>
                <a:lnTo>
                  <a:pt x="358" y="609"/>
                </a:lnTo>
                <a:cubicBezTo>
                  <a:pt x="358" y="628"/>
                  <a:pt x="343" y="643"/>
                  <a:pt x="325" y="643"/>
                </a:cubicBezTo>
                <a:cubicBezTo>
                  <a:pt x="306" y="643"/>
                  <a:pt x="292" y="628"/>
                  <a:pt x="292" y="609"/>
                </a:cubicBezTo>
                <a:cubicBezTo>
                  <a:pt x="292" y="598"/>
                  <a:pt x="282" y="588"/>
                  <a:pt x="270" y="588"/>
                </a:cubicBezTo>
                <a:cubicBezTo>
                  <a:pt x="259" y="588"/>
                  <a:pt x="249" y="598"/>
                  <a:pt x="249" y="609"/>
                </a:cubicBezTo>
                <a:cubicBezTo>
                  <a:pt x="249" y="651"/>
                  <a:pt x="283" y="685"/>
                  <a:pt x="325" y="685"/>
                </a:cubicBezTo>
                <a:cubicBezTo>
                  <a:pt x="366" y="685"/>
                  <a:pt x="400" y="651"/>
                  <a:pt x="400" y="609"/>
                </a:cubicBezTo>
                <a:lnTo>
                  <a:pt x="400" y="412"/>
                </a:lnTo>
                <a:lnTo>
                  <a:pt x="399" y="412"/>
                </a:lnTo>
                <a:cubicBezTo>
                  <a:pt x="407" y="381"/>
                  <a:pt x="434" y="359"/>
                  <a:pt x="467" y="359"/>
                </a:cubicBezTo>
                <a:cubicBezTo>
                  <a:pt x="506" y="359"/>
                  <a:pt x="538" y="391"/>
                  <a:pt x="538" y="430"/>
                </a:cubicBezTo>
                <a:lnTo>
                  <a:pt x="576" y="430"/>
                </a:lnTo>
                <a:cubicBezTo>
                  <a:pt x="576" y="427"/>
                  <a:pt x="576" y="425"/>
                  <a:pt x="575" y="423"/>
                </a:cubicBezTo>
                <a:lnTo>
                  <a:pt x="576" y="423"/>
                </a:lnTo>
                <a:cubicBezTo>
                  <a:pt x="576" y="384"/>
                  <a:pt x="608" y="352"/>
                  <a:pt x="647" y="352"/>
                </a:cubicBezTo>
                <a:cubicBezTo>
                  <a:pt x="682" y="352"/>
                  <a:pt x="711" y="378"/>
                  <a:pt x="717" y="412"/>
                </a:cubicBezTo>
                <a:cubicBezTo>
                  <a:pt x="717" y="412"/>
                  <a:pt x="717" y="412"/>
                  <a:pt x="717" y="412"/>
                </a:cubicBezTo>
                <a:lnTo>
                  <a:pt x="717" y="412"/>
                </a:lnTo>
                <a:cubicBezTo>
                  <a:pt x="717" y="415"/>
                  <a:pt x="718" y="419"/>
                  <a:pt x="718" y="423"/>
                </a:cubicBezTo>
                <a:lnTo>
                  <a:pt x="755" y="423"/>
                </a:lnTo>
                <a:cubicBezTo>
                  <a:pt x="755" y="418"/>
                  <a:pt x="755" y="413"/>
                  <a:pt x="754" y="4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5" name="Freeform 144"/>
          <p:cNvSpPr>
            <a:spLocks noEditPoints="1"/>
          </p:cNvSpPr>
          <p:nvPr/>
        </p:nvSpPr>
        <p:spPr bwMode="auto">
          <a:xfrm>
            <a:off x="6908802" y="8651244"/>
            <a:ext cx="309880" cy="287019"/>
          </a:xfrm>
          <a:custGeom>
            <a:avLst/>
            <a:gdLst>
              <a:gd name="T0" fmla="*/ 223 w 640"/>
              <a:gd name="T1" fmla="*/ 265 h 594"/>
              <a:gd name="T2" fmla="*/ 264 w 640"/>
              <a:gd name="T3" fmla="*/ 195 h 594"/>
              <a:gd name="T4" fmla="*/ 267 w 640"/>
              <a:gd name="T5" fmla="*/ 181 h 594"/>
              <a:gd name="T6" fmla="*/ 163 w 640"/>
              <a:gd name="T7" fmla="*/ 8 h 594"/>
              <a:gd name="T8" fmla="*/ 149 w 640"/>
              <a:gd name="T9" fmla="*/ 4 h 594"/>
              <a:gd name="T10" fmla="*/ 1 w 640"/>
              <a:gd name="T11" fmla="*/ 265 h 594"/>
              <a:gd name="T12" fmla="*/ 11 w 640"/>
              <a:gd name="T13" fmla="*/ 275 h 594"/>
              <a:gd name="T14" fmla="*/ 212 w 640"/>
              <a:gd name="T15" fmla="*/ 275 h 594"/>
              <a:gd name="T16" fmla="*/ 223 w 640"/>
              <a:gd name="T17" fmla="*/ 265 h 594"/>
              <a:gd name="T18" fmla="*/ 320 w 640"/>
              <a:gd name="T19" fmla="*/ 243 h 594"/>
              <a:gd name="T20" fmla="*/ 352 w 640"/>
              <a:gd name="T21" fmla="*/ 275 h 594"/>
              <a:gd name="T22" fmla="*/ 320 w 640"/>
              <a:gd name="T23" fmla="*/ 307 h 594"/>
              <a:gd name="T24" fmla="*/ 288 w 640"/>
              <a:gd name="T25" fmla="*/ 275 h 594"/>
              <a:gd name="T26" fmla="*/ 320 w 640"/>
              <a:gd name="T27" fmla="*/ 243 h 594"/>
              <a:gd name="T28" fmla="*/ 320 w 640"/>
              <a:gd name="T29" fmla="*/ 333 h 594"/>
              <a:gd name="T30" fmla="*/ 379 w 640"/>
              <a:gd name="T31" fmla="*/ 275 h 594"/>
              <a:gd name="T32" fmla="*/ 320 w 640"/>
              <a:gd name="T33" fmla="*/ 216 h 594"/>
              <a:gd name="T34" fmla="*/ 262 w 640"/>
              <a:gd name="T35" fmla="*/ 275 h 594"/>
              <a:gd name="T36" fmla="*/ 320 w 640"/>
              <a:gd name="T37" fmla="*/ 333 h 594"/>
              <a:gd name="T38" fmla="*/ 489 w 640"/>
              <a:gd name="T39" fmla="*/ 3 h 594"/>
              <a:gd name="T40" fmla="*/ 475 w 640"/>
              <a:gd name="T41" fmla="*/ 7 h 594"/>
              <a:gd name="T42" fmla="*/ 369 w 640"/>
              <a:gd name="T43" fmla="*/ 178 h 594"/>
              <a:gd name="T44" fmla="*/ 372 w 640"/>
              <a:gd name="T45" fmla="*/ 192 h 594"/>
              <a:gd name="T46" fmla="*/ 417 w 640"/>
              <a:gd name="T47" fmla="*/ 265 h 594"/>
              <a:gd name="T48" fmla="*/ 428 w 640"/>
              <a:gd name="T49" fmla="*/ 275 h 594"/>
              <a:gd name="T50" fmla="*/ 630 w 640"/>
              <a:gd name="T51" fmla="*/ 275 h 594"/>
              <a:gd name="T52" fmla="*/ 640 w 640"/>
              <a:gd name="T53" fmla="*/ 265 h 594"/>
              <a:gd name="T54" fmla="*/ 489 w 640"/>
              <a:gd name="T55" fmla="*/ 3 h 594"/>
              <a:gd name="T56" fmla="*/ 372 w 640"/>
              <a:gd name="T57" fmla="*/ 369 h 594"/>
              <a:gd name="T58" fmla="*/ 357 w 640"/>
              <a:gd name="T59" fmla="*/ 365 h 594"/>
              <a:gd name="T60" fmla="*/ 320 w 640"/>
              <a:gd name="T61" fmla="*/ 372 h 594"/>
              <a:gd name="T62" fmla="*/ 279 w 640"/>
              <a:gd name="T63" fmla="*/ 363 h 594"/>
              <a:gd name="T64" fmla="*/ 264 w 640"/>
              <a:gd name="T65" fmla="*/ 367 h 594"/>
              <a:gd name="T66" fmla="*/ 163 w 640"/>
              <a:gd name="T67" fmla="*/ 541 h 594"/>
              <a:gd name="T68" fmla="*/ 167 w 640"/>
              <a:gd name="T69" fmla="*/ 555 h 594"/>
              <a:gd name="T70" fmla="*/ 320 w 640"/>
              <a:gd name="T71" fmla="*/ 594 h 594"/>
              <a:gd name="T72" fmla="*/ 472 w 640"/>
              <a:gd name="T73" fmla="*/ 556 h 594"/>
              <a:gd name="T74" fmla="*/ 476 w 640"/>
              <a:gd name="T75" fmla="*/ 543 h 594"/>
              <a:gd name="T76" fmla="*/ 372 w 640"/>
              <a:gd name="T77" fmla="*/ 369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640" h="594">
                <a:moveTo>
                  <a:pt x="223" y="265"/>
                </a:moveTo>
                <a:cubicBezTo>
                  <a:pt x="226" y="236"/>
                  <a:pt x="241" y="211"/>
                  <a:pt x="264" y="195"/>
                </a:cubicBezTo>
                <a:cubicBezTo>
                  <a:pt x="269" y="192"/>
                  <a:pt x="270" y="185"/>
                  <a:pt x="267" y="181"/>
                </a:cubicBezTo>
                <a:lnTo>
                  <a:pt x="163" y="8"/>
                </a:lnTo>
                <a:cubicBezTo>
                  <a:pt x="160" y="3"/>
                  <a:pt x="154" y="1"/>
                  <a:pt x="149" y="4"/>
                </a:cubicBezTo>
                <a:cubicBezTo>
                  <a:pt x="63" y="59"/>
                  <a:pt x="4" y="155"/>
                  <a:pt x="1" y="265"/>
                </a:cubicBezTo>
                <a:cubicBezTo>
                  <a:pt x="0" y="270"/>
                  <a:pt x="5" y="275"/>
                  <a:pt x="11" y="275"/>
                </a:cubicBezTo>
                <a:lnTo>
                  <a:pt x="212" y="275"/>
                </a:lnTo>
                <a:cubicBezTo>
                  <a:pt x="218" y="275"/>
                  <a:pt x="222" y="270"/>
                  <a:pt x="223" y="265"/>
                </a:cubicBezTo>
                <a:close/>
                <a:moveTo>
                  <a:pt x="320" y="243"/>
                </a:moveTo>
                <a:cubicBezTo>
                  <a:pt x="338" y="243"/>
                  <a:pt x="352" y="257"/>
                  <a:pt x="352" y="275"/>
                </a:cubicBezTo>
                <a:cubicBezTo>
                  <a:pt x="352" y="292"/>
                  <a:pt x="338" y="307"/>
                  <a:pt x="320" y="307"/>
                </a:cubicBezTo>
                <a:cubicBezTo>
                  <a:pt x="303" y="307"/>
                  <a:pt x="288" y="292"/>
                  <a:pt x="288" y="275"/>
                </a:cubicBezTo>
                <a:cubicBezTo>
                  <a:pt x="288" y="257"/>
                  <a:pt x="303" y="243"/>
                  <a:pt x="320" y="243"/>
                </a:cubicBezTo>
                <a:close/>
                <a:moveTo>
                  <a:pt x="320" y="333"/>
                </a:moveTo>
                <a:cubicBezTo>
                  <a:pt x="352" y="333"/>
                  <a:pt x="379" y="307"/>
                  <a:pt x="379" y="275"/>
                </a:cubicBezTo>
                <a:cubicBezTo>
                  <a:pt x="379" y="242"/>
                  <a:pt x="352" y="216"/>
                  <a:pt x="320" y="216"/>
                </a:cubicBezTo>
                <a:cubicBezTo>
                  <a:pt x="288" y="216"/>
                  <a:pt x="262" y="242"/>
                  <a:pt x="262" y="275"/>
                </a:cubicBezTo>
                <a:cubicBezTo>
                  <a:pt x="262" y="307"/>
                  <a:pt x="288" y="333"/>
                  <a:pt x="320" y="333"/>
                </a:cubicBezTo>
                <a:close/>
                <a:moveTo>
                  <a:pt x="489" y="3"/>
                </a:moveTo>
                <a:cubicBezTo>
                  <a:pt x="485" y="0"/>
                  <a:pt x="478" y="2"/>
                  <a:pt x="475" y="7"/>
                </a:cubicBezTo>
                <a:lnTo>
                  <a:pt x="369" y="178"/>
                </a:lnTo>
                <a:cubicBezTo>
                  <a:pt x="366" y="183"/>
                  <a:pt x="368" y="189"/>
                  <a:pt x="372" y="192"/>
                </a:cubicBezTo>
                <a:cubicBezTo>
                  <a:pt x="397" y="208"/>
                  <a:pt x="414" y="234"/>
                  <a:pt x="417" y="265"/>
                </a:cubicBezTo>
                <a:cubicBezTo>
                  <a:pt x="418" y="270"/>
                  <a:pt x="422" y="275"/>
                  <a:pt x="428" y="275"/>
                </a:cubicBezTo>
                <a:lnTo>
                  <a:pt x="630" y="275"/>
                </a:lnTo>
                <a:cubicBezTo>
                  <a:pt x="635" y="275"/>
                  <a:pt x="640" y="270"/>
                  <a:pt x="640" y="265"/>
                </a:cubicBezTo>
                <a:cubicBezTo>
                  <a:pt x="636" y="154"/>
                  <a:pt x="577" y="58"/>
                  <a:pt x="489" y="3"/>
                </a:cubicBezTo>
                <a:close/>
                <a:moveTo>
                  <a:pt x="372" y="369"/>
                </a:moveTo>
                <a:cubicBezTo>
                  <a:pt x="369" y="365"/>
                  <a:pt x="363" y="363"/>
                  <a:pt x="357" y="365"/>
                </a:cubicBezTo>
                <a:cubicBezTo>
                  <a:pt x="346" y="370"/>
                  <a:pt x="333" y="372"/>
                  <a:pt x="320" y="372"/>
                </a:cubicBezTo>
                <a:cubicBezTo>
                  <a:pt x="305" y="372"/>
                  <a:pt x="291" y="369"/>
                  <a:pt x="279" y="363"/>
                </a:cubicBezTo>
                <a:cubicBezTo>
                  <a:pt x="273" y="361"/>
                  <a:pt x="267" y="362"/>
                  <a:pt x="264" y="367"/>
                </a:cubicBezTo>
                <a:lnTo>
                  <a:pt x="163" y="541"/>
                </a:lnTo>
                <a:cubicBezTo>
                  <a:pt x="160" y="546"/>
                  <a:pt x="162" y="552"/>
                  <a:pt x="167" y="555"/>
                </a:cubicBezTo>
                <a:cubicBezTo>
                  <a:pt x="212" y="580"/>
                  <a:pt x="265" y="594"/>
                  <a:pt x="320" y="594"/>
                </a:cubicBezTo>
                <a:cubicBezTo>
                  <a:pt x="375" y="594"/>
                  <a:pt x="427" y="581"/>
                  <a:pt x="472" y="556"/>
                </a:cubicBezTo>
                <a:cubicBezTo>
                  <a:pt x="477" y="554"/>
                  <a:pt x="478" y="547"/>
                  <a:pt x="476" y="543"/>
                </a:cubicBezTo>
                <a:lnTo>
                  <a:pt x="372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6" name="Freeform 145"/>
          <p:cNvSpPr>
            <a:spLocks/>
          </p:cNvSpPr>
          <p:nvPr/>
        </p:nvSpPr>
        <p:spPr bwMode="auto">
          <a:xfrm>
            <a:off x="13893802" y="3375662"/>
            <a:ext cx="411480" cy="358139"/>
          </a:xfrm>
          <a:custGeom>
            <a:avLst/>
            <a:gdLst>
              <a:gd name="T0" fmla="*/ 198 w 851"/>
              <a:gd name="T1" fmla="*/ 737 h 737"/>
              <a:gd name="T2" fmla="*/ 212 w 851"/>
              <a:gd name="T3" fmla="*/ 521 h 737"/>
              <a:gd name="T4" fmla="*/ 264 w 851"/>
              <a:gd name="T5" fmla="*/ 401 h 737"/>
              <a:gd name="T6" fmla="*/ 284 w 851"/>
              <a:gd name="T7" fmla="*/ 509 h 737"/>
              <a:gd name="T8" fmla="*/ 343 w 851"/>
              <a:gd name="T9" fmla="*/ 304 h 737"/>
              <a:gd name="T10" fmla="*/ 454 w 851"/>
              <a:gd name="T11" fmla="*/ 737 h 737"/>
              <a:gd name="T12" fmla="*/ 501 w 851"/>
              <a:gd name="T13" fmla="*/ 138 h 737"/>
              <a:gd name="T14" fmla="*/ 486 w 851"/>
              <a:gd name="T15" fmla="*/ 271 h 737"/>
              <a:gd name="T16" fmla="*/ 281 w 851"/>
              <a:gd name="T17" fmla="*/ 0 h 737"/>
              <a:gd name="T18" fmla="*/ 141 w 851"/>
              <a:gd name="T19" fmla="*/ 337 h 737"/>
              <a:gd name="T20" fmla="*/ 111 w 851"/>
              <a:gd name="T21" fmla="*/ 215 h 737"/>
              <a:gd name="T22" fmla="*/ 24 w 851"/>
              <a:gd name="T23" fmla="*/ 451 h 737"/>
              <a:gd name="T24" fmla="*/ 198 w 851"/>
              <a:gd name="T25" fmla="*/ 737 h 7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851" h="737">
                <a:moveTo>
                  <a:pt x="198" y="737"/>
                </a:moveTo>
                <a:cubicBezTo>
                  <a:pt x="149" y="635"/>
                  <a:pt x="175" y="576"/>
                  <a:pt x="212" y="521"/>
                </a:cubicBezTo>
                <a:cubicBezTo>
                  <a:pt x="254" y="461"/>
                  <a:pt x="264" y="401"/>
                  <a:pt x="264" y="401"/>
                </a:cubicBezTo>
                <a:cubicBezTo>
                  <a:pt x="264" y="401"/>
                  <a:pt x="297" y="443"/>
                  <a:pt x="284" y="509"/>
                </a:cubicBezTo>
                <a:cubicBezTo>
                  <a:pt x="341" y="445"/>
                  <a:pt x="352" y="343"/>
                  <a:pt x="343" y="304"/>
                </a:cubicBezTo>
                <a:cubicBezTo>
                  <a:pt x="473" y="395"/>
                  <a:pt x="528" y="591"/>
                  <a:pt x="454" y="737"/>
                </a:cubicBezTo>
                <a:cubicBezTo>
                  <a:pt x="851" y="512"/>
                  <a:pt x="552" y="176"/>
                  <a:pt x="501" y="138"/>
                </a:cubicBezTo>
                <a:cubicBezTo>
                  <a:pt x="518" y="176"/>
                  <a:pt x="521" y="240"/>
                  <a:pt x="486" y="271"/>
                </a:cubicBezTo>
                <a:cubicBezTo>
                  <a:pt x="427" y="46"/>
                  <a:pt x="281" y="0"/>
                  <a:pt x="281" y="0"/>
                </a:cubicBezTo>
                <a:cubicBezTo>
                  <a:pt x="298" y="116"/>
                  <a:pt x="218" y="243"/>
                  <a:pt x="141" y="337"/>
                </a:cubicBezTo>
                <a:cubicBezTo>
                  <a:pt x="138" y="291"/>
                  <a:pt x="135" y="259"/>
                  <a:pt x="111" y="215"/>
                </a:cubicBezTo>
                <a:cubicBezTo>
                  <a:pt x="105" y="299"/>
                  <a:pt x="41" y="367"/>
                  <a:pt x="24" y="451"/>
                </a:cubicBezTo>
                <a:cubicBezTo>
                  <a:pt x="0" y="565"/>
                  <a:pt x="41" y="649"/>
                  <a:pt x="198" y="7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7" name="Freeform 146"/>
          <p:cNvSpPr>
            <a:spLocks/>
          </p:cNvSpPr>
          <p:nvPr/>
        </p:nvSpPr>
        <p:spPr bwMode="auto">
          <a:xfrm>
            <a:off x="9395465" y="4602482"/>
            <a:ext cx="307339" cy="304800"/>
          </a:xfrm>
          <a:custGeom>
            <a:avLst/>
            <a:gdLst>
              <a:gd name="T0" fmla="*/ 505 w 635"/>
              <a:gd name="T1" fmla="*/ 351 h 629"/>
              <a:gd name="T2" fmla="*/ 480 w 635"/>
              <a:gd name="T3" fmla="*/ 225 h 629"/>
              <a:gd name="T4" fmla="*/ 479 w 635"/>
              <a:gd name="T5" fmla="*/ 224 h 629"/>
              <a:gd name="T6" fmla="*/ 600 w 635"/>
              <a:gd name="T7" fmla="*/ 35 h 629"/>
              <a:gd name="T8" fmla="*/ 406 w 635"/>
              <a:gd name="T9" fmla="*/ 161 h 629"/>
              <a:gd name="T10" fmla="*/ 295 w 635"/>
              <a:gd name="T11" fmla="*/ 141 h 629"/>
              <a:gd name="T12" fmla="*/ 321 w 635"/>
              <a:gd name="T13" fmla="*/ 57 h 629"/>
              <a:gd name="T14" fmla="*/ 217 w 635"/>
              <a:gd name="T15" fmla="*/ 102 h 629"/>
              <a:gd name="T16" fmla="*/ 198 w 635"/>
              <a:gd name="T17" fmla="*/ 124 h 629"/>
              <a:gd name="T18" fmla="*/ 108 w 635"/>
              <a:gd name="T19" fmla="*/ 108 h 629"/>
              <a:gd name="T20" fmla="*/ 47 w 635"/>
              <a:gd name="T21" fmla="*/ 160 h 629"/>
              <a:gd name="T22" fmla="*/ 296 w 635"/>
              <a:gd name="T23" fmla="*/ 274 h 629"/>
              <a:gd name="T24" fmla="*/ 147 w 635"/>
              <a:gd name="T25" fmla="*/ 455 h 629"/>
              <a:gd name="T26" fmla="*/ 137 w 635"/>
              <a:gd name="T27" fmla="*/ 467 h 629"/>
              <a:gd name="T28" fmla="*/ 44 w 635"/>
              <a:gd name="T29" fmla="*/ 429 h 629"/>
              <a:gd name="T30" fmla="*/ 0 w 635"/>
              <a:gd name="T31" fmla="*/ 473 h 629"/>
              <a:gd name="T32" fmla="*/ 99 w 635"/>
              <a:gd name="T33" fmla="*/ 519 h 629"/>
              <a:gd name="T34" fmla="*/ 129 w 635"/>
              <a:gd name="T35" fmla="*/ 549 h 629"/>
              <a:gd name="T36" fmla="*/ 171 w 635"/>
              <a:gd name="T37" fmla="*/ 629 h 629"/>
              <a:gd name="T38" fmla="*/ 212 w 635"/>
              <a:gd name="T39" fmla="*/ 588 h 629"/>
              <a:gd name="T40" fmla="*/ 164 w 635"/>
              <a:gd name="T41" fmla="*/ 493 h 629"/>
              <a:gd name="T42" fmla="*/ 171 w 635"/>
              <a:gd name="T43" fmla="*/ 488 h 629"/>
              <a:gd name="T44" fmla="*/ 364 w 635"/>
              <a:gd name="T45" fmla="*/ 336 h 629"/>
              <a:gd name="T46" fmla="*/ 366 w 635"/>
              <a:gd name="T47" fmla="*/ 339 h 629"/>
              <a:gd name="T48" fmla="*/ 496 w 635"/>
              <a:gd name="T49" fmla="*/ 596 h 629"/>
              <a:gd name="T50" fmla="*/ 542 w 635"/>
              <a:gd name="T51" fmla="*/ 541 h 629"/>
              <a:gd name="T52" fmla="*/ 523 w 635"/>
              <a:gd name="T53" fmla="*/ 446 h 629"/>
              <a:gd name="T54" fmla="*/ 551 w 635"/>
              <a:gd name="T55" fmla="*/ 422 h 629"/>
              <a:gd name="T56" fmla="*/ 596 w 635"/>
              <a:gd name="T57" fmla="*/ 317 h 629"/>
              <a:gd name="T58" fmla="*/ 505 w 635"/>
              <a:gd name="T59" fmla="*/ 351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35" h="629">
                <a:moveTo>
                  <a:pt x="505" y="351"/>
                </a:moveTo>
                <a:lnTo>
                  <a:pt x="480" y="225"/>
                </a:lnTo>
                <a:lnTo>
                  <a:pt x="479" y="224"/>
                </a:lnTo>
                <a:cubicBezTo>
                  <a:pt x="479" y="224"/>
                  <a:pt x="635" y="71"/>
                  <a:pt x="600" y="35"/>
                </a:cubicBezTo>
                <a:cubicBezTo>
                  <a:pt x="565" y="0"/>
                  <a:pt x="406" y="161"/>
                  <a:pt x="406" y="161"/>
                </a:cubicBezTo>
                <a:lnTo>
                  <a:pt x="295" y="141"/>
                </a:lnTo>
                <a:cubicBezTo>
                  <a:pt x="323" y="106"/>
                  <a:pt x="335" y="71"/>
                  <a:pt x="321" y="57"/>
                </a:cubicBezTo>
                <a:cubicBezTo>
                  <a:pt x="305" y="41"/>
                  <a:pt x="258" y="61"/>
                  <a:pt x="217" y="102"/>
                </a:cubicBezTo>
                <a:cubicBezTo>
                  <a:pt x="210" y="109"/>
                  <a:pt x="203" y="117"/>
                  <a:pt x="198" y="124"/>
                </a:cubicBezTo>
                <a:lnTo>
                  <a:pt x="108" y="108"/>
                </a:lnTo>
                <a:lnTo>
                  <a:pt x="47" y="160"/>
                </a:lnTo>
                <a:lnTo>
                  <a:pt x="296" y="274"/>
                </a:lnTo>
                <a:lnTo>
                  <a:pt x="147" y="455"/>
                </a:lnTo>
                <a:cubicBezTo>
                  <a:pt x="144" y="459"/>
                  <a:pt x="140" y="463"/>
                  <a:pt x="137" y="467"/>
                </a:cubicBezTo>
                <a:lnTo>
                  <a:pt x="44" y="429"/>
                </a:lnTo>
                <a:lnTo>
                  <a:pt x="0" y="473"/>
                </a:lnTo>
                <a:lnTo>
                  <a:pt x="99" y="519"/>
                </a:lnTo>
                <a:lnTo>
                  <a:pt x="129" y="549"/>
                </a:lnTo>
                <a:lnTo>
                  <a:pt x="171" y="629"/>
                </a:lnTo>
                <a:lnTo>
                  <a:pt x="212" y="588"/>
                </a:lnTo>
                <a:lnTo>
                  <a:pt x="164" y="493"/>
                </a:lnTo>
                <a:cubicBezTo>
                  <a:pt x="166" y="492"/>
                  <a:pt x="169" y="490"/>
                  <a:pt x="171" y="488"/>
                </a:cubicBezTo>
                <a:lnTo>
                  <a:pt x="364" y="336"/>
                </a:lnTo>
                <a:lnTo>
                  <a:pt x="366" y="339"/>
                </a:lnTo>
                <a:lnTo>
                  <a:pt x="496" y="596"/>
                </a:lnTo>
                <a:lnTo>
                  <a:pt x="542" y="541"/>
                </a:lnTo>
                <a:lnTo>
                  <a:pt x="523" y="446"/>
                </a:lnTo>
                <a:cubicBezTo>
                  <a:pt x="533" y="439"/>
                  <a:pt x="542" y="431"/>
                  <a:pt x="551" y="422"/>
                </a:cubicBezTo>
                <a:cubicBezTo>
                  <a:pt x="593" y="380"/>
                  <a:pt x="613" y="334"/>
                  <a:pt x="596" y="317"/>
                </a:cubicBezTo>
                <a:cubicBezTo>
                  <a:pt x="582" y="302"/>
                  <a:pt x="542" y="317"/>
                  <a:pt x="505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8" name="Freeform 147"/>
          <p:cNvSpPr>
            <a:spLocks noEditPoints="1"/>
          </p:cNvSpPr>
          <p:nvPr/>
        </p:nvSpPr>
        <p:spPr bwMode="auto">
          <a:xfrm>
            <a:off x="11361419" y="5765803"/>
            <a:ext cx="365760" cy="304800"/>
          </a:xfrm>
          <a:custGeom>
            <a:avLst/>
            <a:gdLst>
              <a:gd name="T0" fmla="*/ 64 w 756"/>
              <a:gd name="T1" fmla="*/ 419 h 626"/>
              <a:gd name="T2" fmla="*/ 0 w 756"/>
              <a:gd name="T3" fmla="*/ 354 h 626"/>
              <a:gd name="T4" fmla="*/ 0 w 756"/>
              <a:gd name="T5" fmla="*/ 64 h 626"/>
              <a:gd name="T6" fmla="*/ 64 w 756"/>
              <a:gd name="T7" fmla="*/ 0 h 626"/>
              <a:gd name="T8" fmla="*/ 559 w 756"/>
              <a:gd name="T9" fmla="*/ 0 h 626"/>
              <a:gd name="T10" fmla="*/ 623 w 756"/>
              <a:gd name="T11" fmla="*/ 64 h 626"/>
              <a:gd name="T12" fmla="*/ 623 w 756"/>
              <a:gd name="T13" fmla="*/ 106 h 626"/>
              <a:gd name="T14" fmla="*/ 198 w 756"/>
              <a:gd name="T15" fmla="*/ 106 h 626"/>
              <a:gd name="T16" fmla="*/ 106 w 756"/>
              <a:gd name="T17" fmla="*/ 199 h 626"/>
              <a:gd name="T18" fmla="*/ 106 w 756"/>
              <a:gd name="T19" fmla="*/ 419 h 626"/>
              <a:gd name="T20" fmla="*/ 64 w 756"/>
              <a:gd name="T21" fmla="*/ 419 h 626"/>
              <a:gd name="T22" fmla="*/ 756 w 756"/>
              <a:gd name="T23" fmla="*/ 488 h 626"/>
              <a:gd name="T24" fmla="*/ 692 w 756"/>
              <a:gd name="T25" fmla="*/ 553 h 626"/>
              <a:gd name="T26" fmla="*/ 659 w 756"/>
              <a:gd name="T27" fmla="*/ 553 h 626"/>
              <a:gd name="T28" fmla="*/ 645 w 756"/>
              <a:gd name="T29" fmla="*/ 567 h 626"/>
              <a:gd name="T30" fmla="*/ 645 w 756"/>
              <a:gd name="T31" fmla="*/ 626 h 626"/>
              <a:gd name="T32" fmla="*/ 588 w 756"/>
              <a:gd name="T33" fmla="*/ 558 h 626"/>
              <a:gd name="T34" fmla="*/ 577 w 756"/>
              <a:gd name="T35" fmla="*/ 553 h 626"/>
              <a:gd name="T36" fmla="*/ 198 w 756"/>
              <a:gd name="T37" fmla="*/ 553 h 626"/>
              <a:gd name="T38" fmla="*/ 133 w 756"/>
              <a:gd name="T39" fmla="*/ 488 h 626"/>
              <a:gd name="T40" fmla="*/ 133 w 756"/>
              <a:gd name="T41" fmla="*/ 446 h 626"/>
              <a:gd name="T42" fmla="*/ 133 w 756"/>
              <a:gd name="T43" fmla="*/ 419 h 626"/>
              <a:gd name="T44" fmla="*/ 133 w 756"/>
              <a:gd name="T45" fmla="*/ 199 h 626"/>
              <a:gd name="T46" fmla="*/ 198 w 756"/>
              <a:gd name="T47" fmla="*/ 134 h 626"/>
              <a:gd name="T48" fmla="*/ 623 w 756"/>
              <a:gd name="T49" fmla="*/ 134 h 626"/>
              <a:gd name="T50" fmla="*/ 651 w 756"/>
              <a:gd name="T51" fmla="*/ 134 h 626"/>
              <a:gd name="T52" fmla="*/ 692 w 756"/>
              <a:gd name="T53" fmla="*/ 134 h 626"/>
              <a:gd name="T54" fmla="*/ 756 w 756"/>
              <a:gd name="T55" fmla="*/ 199 h 626"/>
              <a:gd name="T56" fmla="*/ 756 w 756"/>
              <a:gd name="T57" fmla="*/ 488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56" h="626">
                <a:moveTo>
                  <a:pt x="64" y="419"/>
                </a:moveTo>
                <a:cubicBezTo>
                  <a:pt x="29" y="419"/>
                  <a:pt x="0" y="390"/>
                  <a:pt x="0" y="354"/>
                </a:cubicBezTo>
                <a:lnTo>
                  <a:pt x="0" y="64"/>
                </a:lnTo>
                <a:cubicBezTo>
                  <a:pt x="0" y="29"/>
                  <a:pt x="29" y="0"/>
                  <a:pt x="64" y="0"/>
                </a:cubicBezTo>
                <a:lnTo>
                  <a:pt x="559" y="0"/>
                </a:lnTo>
                <a:cubicBezTo>
                  <a:pt x="594" y="0"/>
                  <a:pt x="623" y="29"/>
                  <a:pt x="623" y="64"/>
                </a:cubicBezTo>
                <a:lnTo>
                  <a:pt x="623" y="106"/>
                </a:lnTo>
                <a:lnTo>
                  <a:pt x="198" y="106"/>
                </a:lnTo>
                <a:cubicBezTo>
                  <a:pt x="147" y="106"/>
                  <a:pt x="106" y="148"/>
                  <a:pt x="106" y="199"/>
                </a:cubicBezTo>
                <a:lnTo>
                  <a:pt x="106" y="419"/>
                </a:lnTo>
                <a:lnTo>
                  <a:pt x="64" y="419"/>
                </a:lnTo>
                <a:close/>
                <a:moveTo>
                  <a:pt x="756" y="488"/>
                </a:moveTo>
                <a:cubicBezTo>
                  <a:pt x="756" y="524"/>
                  <a:pt x="728" y="553"/>
                  <a:pt x="692" y="553"/>
                </a:cubicBezTo>
                <a:lnTo>
                  <a:pt x="659" y="553"/>
                </a:lnTo>
                <a:cubicBezTo>
                  <a:pt x="651" y="553"/>
                  <a:pt x="645" y="559"/>
                  <a:pt x="645" y="567"/>
                </a:cubicBezTo>
                <a:lnTo>
                  <a:pt x="645" y="626"/>
                </a:lnTo>
                <a:lnTo>
                  <a:pt x="588" y="558"/>
                </a:lnTo>
                <a:cubicBezTo>
                  <a:pt x="585" y="555"/>
                  <a:pt x="581" y="553"/>
                  <a:pt x="577" y="553"/>
                </a:cubicBezTo>
                <a:lnTo>
                  <a:pt x="198" y="553"/>
                </a:lnTo>
                <a:cubicBezTo>
                  <a:pt x="162" y="553"/>
                  <a:pt x="133" y="524"/>
                  <a:pt x="133" y="488"/>
                </a:cubicBezTo>
                <a:lnTo>
                  <a:pt x="133" y="446"/>
                </a:lnTo>
                <a:lnTo>
                  <a:pt x="133" y="419"/>
                </a:lnTo>
                <a:lnTo>
                  <a:pt x="133" y="199"/>
                </a:lnTo>
                <a:cubicBezTo>
                  <a:pt x="133" y="163"/>
                  <a:pt x="162" y="134"/>
                  <a:pt x="198" y="134"/>
                </a:cubicBezTo>
                <a:lnTo>
                  <a:pt x="623" y="134"/>
                </a:lnTo>
                <a:lnTo>
                  <a:pt x="651" y="134"/>
                </a:lnTo>
                <a:lnTo>
                  <a:pt x="692" y="134"/>
                </a:lnTo>
                <a:cubicBezTo>
                  <a:pt x="728" y="134"/>
                  <a:pt x="756" y="163"/>
                  <a:pt x="756" y="199"/>
                </a:cubicBezTo>
                <a:lnTo>
                  <a:pt x="756" y="48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49" name="Freeform 148"/>
          <p:cNvSpPr>
            <a:spLocks noEditPoints="1"/>
          </p:cNvSpPr>
          <p:nvPr/>
        </p:nvSpPr>
        <p:spPr bwMode="auto">
          <a:xfrm>
            <a:off x="7510783" y="5217164"/>
            <a:ext cx="327659" cy="269240"/>
          </a:xfrm>
          <a:custGeom>
            <a:avLst/>
            <a:gdLst>
              <a:gd name="T0" fmla="*/ 606 w 679"/>
              <a:gd name="T1" fmla="*/ 169 h 551"/>
              <a:gd name="T2" fmla="*/ 547 w 679"/>
              <a:gd name="T3" fmla="*/ 169 h 551"/>
              <a:gd name="T4" fmla="*/ 515 w 679"/>
              <a:gd name="T5" fmla="*/ 137 h 551"/>
              <a:gd name="T6" fmla="*/ 547 w 679"/>
              <a:gd name="T7" fmla="*/ 106 h 551"/>
              <a:gd name="T8" fmla="*/ 606 w 679"/>
              <a:gd name="T9" fmla="*/ 106 h 551"/>
              <a:gd name="T10" fmla="*/ 637 w 679"/>
              <a:gd name="T11" fmla="*/ 137 h 551"/>
              <a:gd name="T12" fmla="*/ 606 w 679"/>
              <a:gd name="T13" fmla="*/ 169 h 551"/>
              <a:gd name="T14" fmla="*/ 244 w 679"/>
              <a:gd name="T15" fmla="*/ 221 h 551"/>
              <a:gd name="T16" fmla="*/ 332 w 679"/>
              <a:gd name="T17" fmla="*/ 308 h 551"/>
              <a:gd name="T18" fmla="*/ 244 w 679"/>
              <a:gd name="T19" fmla="*/ 396 h 551"/>
              <a:gd name="T20" fmla="*/ 157 w 679"/>
              <a:gd name="T21" fmla="*/ 308 h 551"/>
              <a:gd name="T22" fmla="*/ 244 w 679"/>
              <a:gd name="T23" fmla="*/ 221 h 551"/>
              <a:gd name="T24" fmla="*/ 69 w 679"/>
              <a:gd name="T25" fmla="*/ 0 h 551"/>
              <a:gd name="T26" fmla="*/ 208 w 679"/>
              <a:gd name="T27" fmla="*/ 0 h 551"/>
              <a:gd name="T28" fmla="*/ 208 w 679"/>
              <a:gd name="T29" fmla="*/ 51 h 551"/>
              <a:gd name="T30" fmla="*/ 69 w 679"/>
              <a:gd name="T31" fmla="*/ 51 h 551"/>
              <a:gd name="T32" fmla="*/ 69 w 679"/>
              <a:gd name="T33" fmla="*/ 0 h 551"/>
              <a:gd name="T34" fmla="*/ 246 w 679"/>
              <a:gd name="T35" fmla="*/ 492 h 551"/>
              <a:gd name="T36" fmla="*/ 63 w 679"/>
              <a:gd name="T37" fmla="*/ 308 h 551"/>
              <a:gd name="T38" fmla="*/ 246 w 679"/>
              <a:gd name="T39" fmla="*/ 125 h 551"/>
              <a:gd name="T40" fmla="*/ 430 w 679"/>
              <a:gd name="T41" fmla="*/ 308 h 551"/>
              <a:gd name="T42" fmla="*/ 246 w 679"/>
              <a:gd name="T43" fmla="*/ 492 h 551"/>
              <a:gd name="T44" fmla="*/ 631 w 679"/>
              <a:gd name="T45" fmla="*/ 66 h 551"/>
              <a:gd name="T46" fmla="*/ 49 w 679"/>
              <a:gd name="T47" fmla="*/ 66 h 551"/>
              <a:gd name="T48" fmla="*/ 0 w 679"/>
              <a:gd name="T49" fmla="*/ 115 h 551"/>
              <a:gd name="T50" fmla="*/ 0 w 679"/>
              <a:gd name="T51" fmla="*/ 502 h 551"/>
              <a:gd name="T52" fmla="*/ 49 w 679"/>
              <a:gd name="T53" fmla="*/ 551 h 551"/>
              <a:gd name="T54" fmla="*/ 631 w 679"/>
              <a:gd name="T55" fmla="*/ 551 h 551"/>
              <a:gd name="T56" fmla="*/ 679 w 679"/>
              <a:gd name="T57" fmla="*/ 502 h 551"/>
              <a:gd name="T58" fmla="*/ 679 w 679"/>
              <a:gd name="T59" fmla="*/ 115 h 551"/>
              <a:gd name="T60" fmla="*/ 631 w 679"/>
              <a:gd name="T61" fmla="*/ 66 h 55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9" h="551">
                <a:moveTo>
                  <a:pt x="606" y="169"/>
                </a:moveTo>
                <a:lnTo>
                  <a:pt x="547" y="169"/>
                </a:lnTo>
                <a:cubicBezTo>
                  <a:pt x="529" y="169"/>
                  <a:pt x="515" y="155"/>
                  <a:pt x="515" y="137"/>
                </a:cubicBezTo>
                <a:cubicBezTo>
                  <a:pt x="515" y="120"/>
                  <a:pt x="529" y="106"/>
                  <a:pt x="547" y="106"/>
                </a:cubicBezTo>
                <a:lnTo>
                  <a:pt x="606" y="106"/>
                </a:lnTo>
                <a:cubicBezTo>
                  <a:pt x="623" y="106"/>
                  <a:pt x="637" y="120"/>
                  <a:pt x="637" y="137"/>
                </a:cubicBezTo>
                <a:cubicBezTo>
                  <a:pt x="637" y="155"/>
                  <a:pt x="623" y="169"/>
                  <a:pt x="606" y="169"/>
                </a:cubicBezTo>
                <a:close/>
                <a:moveTo>
                  <a:pt x="244" y="221"/>
                </a:moveTo>
                <a:cubicBezTo>
                  <a:pt x="293" y="221"/>
                  <a:pt x="332" y="260"/>
                  <a:pt x="332" y="308"/>
                </a:cubicBezTo>
                <a:cubicBezTo>
                  <a:pt x="332" y="357"/>
                  <a:pt x="293" y="396"/>
                  <a:pt x="244" y="396"/>
                </a:cubicBezTo>
                <a:cubicBezTo>
                  <a:pt x="196" y="396"/>
                  <a:pt x="157" y="357"/>
                  <a:pt x="157" y="308"/>
                </a:cubicBezTo>
                <a:cubicBezTo>
                  <a:pt x="157" y="260"/>
                  <a:pt x="196" y="221"/>
                  <a:pt x="244" y="221"/>
                </a:cubicBezTo>
                <a:close/>
                <a:moveTo>
                  <a:pt x="69" y="0"/>
                </a:moveTo>
                <a:lnTo>
                  <a:pt x="208" y="0"/>
                </a:lnTo>
                <a:lnTo>
                  <a:pt x="208" y="51"/>
                </a:lnTo>
                <a:lnTo>
                  <a:pt x="69" y="51"/>
                </a:lnTo>
                <a:lnTo>
                  <a:pt x="69" y="0"/>
                </a:lnTo>
                <a:close/>
                <a:moveTo>
                  <a:pt x="246" y="492"/>
                </a:moveTo>
                <a:cubicBezTo>
                  <a:pt x="145" y="492"/>
                  <a:pt x="63" y="410"/>
                  <a:pt x="63" y="308"/>
                </a:cubicBezTo>
                <a:cubicBezTo>
                  <a:pt x="63" y="207"/>
                  <a:pt x="145" y="125"/>
                  <a:pt x="246" y="125"/>
                </a:cubicBezTo>
                <a:cubicBezTo>
                  <a:pt x="348" y="125"/>
                  <a:pt x="430" y="207"/>
                  <a:pt x="430" y="308"/>
                </a:cubicBezTo>
                <a:cubicBezTo>
                  <a:pt x="430" y="410"/>
                  <a:pt x="348" y="492"/>
                  <a:pt x="246" y="492"/>
                </a:cubicBezTo>
                <a:close/>
                <a:moveTo>
                  <a:pt x="631" y="66"/>
                </a:moveTo>
                <a:lnTo>
                  <a:pt x="49" y="66"/>
                </a:lnTo>
                <a:cubicBezTo>
                  <a:pt x="22" y="66"/>
                  <a:pt x="0" y="88"/>
                  <a:pt x="0" y="115"/>
                </a:cubicBezTo>
                <a:lnTo>
                  <a:pt x="0" y="502"/>
                </a:lnTo>
                <a:cubicBezTo>
                  <a:pt x="0" y="529"/>
                  <a:pt x="22" y="551"/>
                  <a:pt x="49" y="551"/>
                </a:cubicBezTo>
                <a:lnTo>
                  <a:pt x="631" y="551"/>
                </a:lnTo>
                <a:cubicBezTo>
                  <a:pt x="658" y="551"/>
                  <a:pt x="679" y="529"/>
                  <a:pt x="679" y="502"/>
                </a:cubicBezTo>
                <a:lnTo>
                  <a:pt x="679" y="115"/>
                </a:lnTo>
                <a:cubicBezTo>
                  <a:pt x="679" y="88"/>
                  <a:pt x="658" y="66"/>
                  <a:pt x="631" y="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0" name="Freeform 149"/>
          <p:cNvSpPr>
            <a:spLocks noEditPoints="1"/>
          </p:cNvSpPr>
          <p:nvPr/>
        </p:nvSpPr>
        <p:spPr bwMode="auto">
          <a:xfrm>
            <a:off x="4003044" y="1430023"/>
            <a:ext cx="307339" cy="236219"/>
          </a:xfrm>
          <a:custGeom>
            <a:avLst/>
            <a:gdLst>
              <a:gd name="T0" fmla="*/ 624 w 637"/>
              <a:gd name="T1" fmla="*/ 101 h 490"/>
              <a:gd name="T2" fmla="*/ 519 w 637"/>
              <a:gd name="T3" fmla="*/ 5 h 490"/>
              <a:gd name="T4" fmla="*/ 505 w 637"/>
              <a:gd name="T5" fmla="*/ 0 h 490"/>
              <a:gd name="T6" fmla="*/ 132 w 637"/>
              <a:gd name="T7" fmla="*/ 0 h 490"/>
              <a:gd name="T8" fmla="*/ 117 w 637"/>
              <a:gd name="T9" fmla="*/ 5 h 490"/>
              <a:gd name="T10" fmla="*/ 10 w 637"/>
              <a:gd name="T11" fmla="*/ 103 h 490"/>
              <a:gd name="T12" fmla="*/ 0 w 637"/>
              <a:gd name="T13" fmla="*/ 122 h 490"/>
              <a:gd name="T14" fmla="*/ 0 w 637"/>
              <a:gd name="T15" fmla="*/ 171 h 490"/>
              <a:gd name="T16" fmla="*/ 25 w 637"/>
              <a:gd name="T17" fmla="*/ 196 h 490"/>
              <a:gd name="T18" fmla="*/ 25 w 637"/>
              <a:gd name="T19" fmla="*/ 465 h 490"/>
              <a:gd name="T20" fmla="*/ 49 w 637"/>
              <a:gd name="T21" fmla="*/ 490 h 490"/>
              <a:gd name="T22" fmla="*/ 73 w 637"/>
              <a:gd name="T23" fmla="*/ 490 h 490"/>
              <a:gd name="T24" fmla="*/ 98 w 637"/>
              <a:gd name="T25" fmla="*/ 465 h 490"/>
              <a:gd name="T26" fmla="*/ 98 w 637"/>
              <a:gd name="T27" fmla="*/ 196 h 490"/>
              <a:gd name="T28" fmla="*/ 539 w 637"/>
              <a:gd name="T29" fmla="*/ 196 h 490"/>
              <a:gd name="T30" fmla="*/ 539 w 637"/>
              <a:gd name="T31" fmla="*/ 465 h 490"/>
              <a:gd name="T32" fmla="*/ 563 w 637"/>
              <a:gd name="T33" fmla="*/ 490 h 490"/>
              <a:gd name="T34" fmla="*/ 588 w 637"/>
              <a:gd name="T35" fmla="*/ 490 h 490"/>
              <a:gd name="T36" fmla="*/ 612 w 637"/>
              <a:gd name="T37" fmla="*/ 465 h 490"/>
              <a:gd name="T38" fmla="*/ 612 w 637"/>
              <a:gd name="T39" fmla="*/ 196 h 490"/>
              <a:gd name="T40" fmla="*/ 637 w 637"/>
              <a:gd name="T41" fmla="*/ 171 h 490"/>
              <a:gd name="T42" fmla="*/ 637 w 637"/>
              <a:gd name="T43" fmla="*/ 122 h 490"/>
              <a:gd name="T44" fmla="*/ 624 w 637"/>
              <a:gd name="T45" fmla="*/ 101 h 490"/>
              <a:gd name="T46" fmla="*/ 147 w 637"/>
              <a:gd name="T47" fmla="*/ 355 h 490"/>
              <a:gd name="T48" fmla="*/ 122 w 637"/>
              <a:gd name="T49" fmla="*/ 331 h 490"/>
              <a:gd name="T50" fmla="*/ 122 w 637"/>
              <a:gd name="T51" fmla="*/ 208 h 490"/>
              <a:gd name="T52" fmla="*/ 171 w 637"/>
              <a:gd name="T53" fmla="*/ 208 h 490"/>
              <a:gd name="T54" fmla="*/ 171 w 637"/>
              <a:gd name="T55" fmla="*/ 331 h 490"/>
              <a:gd name="T56" fmla="*/ 147 w 637"/>
              <a:gd name="T57" fmla="*/ 355 h 490"/>
              <a:gd name="T58" fmla="*/ 490 w 637"/>
              <a:gd name="T59" fmla="*/ 354 h 490"/>
              <a:gd name="T60" fmla="*/ 465 w 637"/>
              <a:gd name="T61" fmla="*/ 330 h 490"/>
              <a:gd name="T62" fmla="*/ 465 w 637"/>
              <a:gd name="T63" fmla="*/ 207 h 490"/>
              <a:gd name="T64" fmla="*/ 514 w 637"/>
              <a:gd name="T65" fmla="*/ 207 h 490"/>
              <a:gd name="T66" fmla="*/ 514 w 637"/>
              <a:gd name="T67" fmla="*/ 330 h 490"/>
              <a:gd name="T68" fmla="*/ 490 w 637"/>
              <a:gd name="T69" fmla="*/ 354 h 4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37" h="490">
                <a:moveTo>
                  <a:pt x="624" y="101"/>
                </a:moveTo>
                <a:lnTo>
                  <a:pt x="519" y="5"/>
                </a:lnTo>
                <a:cubicBezTo>
                  <a:pt x="515" y="2"/>
                  <a:pt x="510" y="0"/>
                  <a:pt x="505" y="0"/>
                </a:cubicBezTo>
                <a:lnTo>
                  <a:pt x="132" y="0"/>
                </a:lnTo>
                <a:cubicBezTo>
                  <a:pt x="126" y="0"/>
                  <a:pt x="121" y="2"/>
                  <a:pt x="117" y="5"/>
                </a:cubicBezTo>
                <a:lnTo>
                  <a:pt x="10" y="103"/>
                </a:lnTo>
                <a:cubicBezTo>
                  <a:pt x="10" y="103"/>
                  <a:pt x="0" y="109"/>
                  <a:pt x="0" y="122"/>
                </a:cubicBezTo>
                <a:lnTo>
                  <a:pt x="0" y="171"/>
                </a:lnTo>
                <a:cubicBezTo>
                  <a:pt x="0" y="185"/>
                  <a:pt x="11" y="196"/>
                  <a:pt x="25" y="196"/>
                </a:cubicBezTo>
                <a:lnTo>
                  <a:pt x="25" y="465"/>
                </a:lnTo>
                <a:cubicBezTo>
                  <a:pt x="25" y="479"/>
                  <a:pt x="36" y="490"/>
                  <a:pt x="49" y="490"/>
                </a:cubicBezTo>
                <a:lnTo>
                  <a:pt x="73" y="490"/>
                </a:lnTo>
                <a:cubicBezTo>
                  <a:pt x="87" y="490"/>
                  <a:pt x="98" y="479"/>
                  <a:pt x="98" y="465"/>
                </a:cubicBezTo>
                <a:lnTo>
                  <a:pt x="98" y="196"/>
                </a:lnTo>
                <a:lnTo>
                  <a:pt x="539" y="196"/>
                </a:lnTo>
                <a:lnTo>
                  <a:pt x="539" y="465"/>
                </a:lnTo>
                <a:cubicBezTo>
                  <a:pt x="539" y="479"/>
                  <a:pt x="550" y="490"/>
                  <a:pt x="563" y="490"/>
                </a:cubicBezTo>
                <a:lnTo>
                  <a:pt x="588" y="490"/>
                </a:lnTo>
                <a:cubicBezTo>
                  <a:pt x="601" y="490"/>
                  <a:pt x="612" y="479"/>
                  <a:pt x="612" y="465"/>
                </a:cubicBezTo>
                <a:lnTo>
                  <a:pt x="612" y="196"/>
                </a:lnTo>
                <a:cubicBezTo>
                  <a:pt x="626" y="196"/>
                  <a:pt x="637" y="185"/>
                  <a:pt x="637" y="171"/>
                </a:cubicBezTo>
                <a:lnTo>
                  <a:pt x="637" y="122"/>
                </a:lnTo>
                <a:cubicBezTo>
                  <a:pt x="637" y="109"/>
                  <a:pt x="624" y="101"/>
                  <a:pt x="624" y="101"/>
                </a:cubicBezTo>
                <a:close/>
                <a:moveTo>
                  <a:pt x="147" y="355"/>
                </a:moveTo>
                <a:cubicBezTo>
                  <a:pt x="133" y="355"/>
                  <a:pt x="122" y="344"/>
                  <a:pt x="122" y="331"/>
                </a:cubicBezTo>
                <a:lnTo>
                  <a:pt x="122" y="208"/>
                </a:lnTo>
                <a:lnTo>
                  <a:pt x="171" y="208"/>
                </a:lnTo>
                <a:lnTo>
                  <a:pt x="171" y="331"/>
                </a:lnTo>
                <a:cubicBezTo>
                  <a:pt x="171" y="344"/>
                  <a:pt x="160" y="355"/>
                  <a:pt x="147" y="355"/>
                </a:cubicBezTo>
                <a:close/>
                <a:moveTo>
                  <a:pt x="490" y="354"/>
                </a:moveTo>
                <a:cubicBezTo>
                  <a:pt x="476" y="354"/>
                  <a:pt x="465" y="343"/>
                  <a:pt x="465" y="330"/>
                </a:cubicBezTo>
                <a:lnTo>
                  <a:pt x="465" y="207"/>
                </a:lnTo>
                <a:lnTo>
                  <a:pt x="514" y="207"/>
                </a:lnTo>
                <a:lnTo>
                  <a:pt x="514" y="330"/>
                </a:lnTo>
                <a:cubicBezTo>
                  <a:pt x="514" y="343"/>
                  <a:pt x="503" y="354"/>
                  <a:pt x="490" y="35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1" name="Freeform 150"/>
          <p:cNvSpPr>
            <a:spLocks/>
          </p:cNvSpPr>
          <p:nvPr/>
        </p:nvSpPr>
        <p:spPr bwMode="auto">
          <a:xfrm>
            <a:off x="13289281" y="8013703"/>
            <a:ext cx="276859" cy="276859"/>
          </a:xfrm>
          <a:custGeom>
            <a:avLst/>
            <a:gdLst>
              <a:gd name="T0" fmla="*/ 554 w 572"/>
              <a:gd name="T1" fmla="*/ 0 h 572"/>
              <a:gd name="T2" fmla="*/ 483 w 572"/>
              <a:gd name="T3" fmla="*/ 0 h 572"/>
              <a:gd name="T4" fmla="*/ 471 w 572"/>
              <a:gd name="T5" fmla="*/ 5 h 572"/>
              <a:gd name="T6" fmla="*/ 224 w 572"/>
              <a:gd name="T7" fmla="*/ 221 h 572"/>
              <a:gd name="T8" fmla="*/ 179 w 572"/>
              <a:gd name="T9" fmla="*/ 215 h 572"/>
              <a:gd name="T10" fmla="*/ 0 w 572"/>
              <a:gd name="T11" fmla="*/ 393 h 572"/>
              <a:gd name="T12" fmla="*/ 179 w 572"/>
              <a:gd name="T13" fmla="*/ 572 h 572"/>
              <a:gd name="T14" fmla="*/ 358 w 572"/>
              <a:gd name="T15" fmla="*/ 393 h 572"/>
              <a:gd name="T16" fmla="*/ 346 w 572"/>
              <a:gd name="T17" fmla="*/ 328 h 572"/>
              <a:gd name="T18" fmla="*/ 407 w 572"/>
              <a:gd name="T19" fmla="*/ 308 h 572"/>
              <a:gd name="T20" fmla="*/ 419 w 572"/>
              <a:gd name="T21" fmla="*/ 290 h 572"/>
              <a:gd name="T22" fmla="*/ 417 w 572"/>
              <a:gd name="T23" fmla="*/ 222 h 572"/>
              <a:gd name="T24" fmla="*/ 486 w 572"/>
              <a:gd name="T25" fmla="*/ 218 h 572"/>
              <a:gd name="T26" fmla="*/ 502 w 572"/>
              <a:gd name="T27" fmla="*/ 200 h 572"/>
              <a:gd name="T28" fmla="*/ 505 w 572"/>
              <a:gd name="T29" fmla="*/ 119 h 572"/>
              <a:gd name="T30" fmla="*/ 558 w 572"/>
              <a:gd name="T31" fmla="*/ 107 h 572"/>
              <a:gd name="T32" fmla="*/ 572 w 572"/>
              <a:gd name="T33" fmla="*/ 90 h 572"/>
              <a:gd name="T34" fmla="*/ 572 w 572"/>
              <a:gd name="T35" fmla="*/ 18 h 572"/>
              <a:gd name="T36" fmla="*/ 554 w 572"/>
              <a:gd name="T37" fmla="*/ 0 h 5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72" h="572">
                <a:moveTo>
                  <a:pt x="554" y="0"/>
                </a:moveTo>
                <a:lnTo>
                  <a:pt x="483" y="0"/>
                </a:lnTo>
                <a:cubicBezTo>
                  <a:pt x="479" y="0"/>
                  <a:pt x="474" y="2"/>
                  <a:pt x="471" y="5"/>
                </a:cubicBezTo>
                <a:lnTo>
                  <a:pt x="224" y="221"/>
                </a:lnTo>
                <a:cubicBezTo>
                  <a:pt x="212" y="218"/>
                  <a:pt x="192" y="215"/>
                  <a:pt x="179" y="215"/>
                </a:cubicBezTo>
                <a:cubicBezTo>
                  <a:pt x="81" y="215"/>
                  <a:pt x="0" y="295"/>
                  <a:pt x="0" y="393"/>
                </a:cubicBezTo>
                <a:cubicBezTo>
                  <a:pt x="0" y="492"/>
                  <a:pt x="81" y="572"/>
                  <a:pt x="179" y="572"/>
                </a:cubicBezTo>
                <a:cubicBezTo>
                  <a:pt x="278" y="572"/>
                  <a:pt x="358" y="492"/>
                  <a:pt x="358" y="393"/>
                </a:cubicBezTo>
                <a:cubicBezTo>
                  <a:pt x="358" y="364"/>
                  <a:pt x="352" y="345"/>
                  <a:pt x="346" y="328"/>
                </a:cubicBezTo>
                <a:lnTo>
                  <a:pt x="407" y="308"/>
                </a:lnTo>
                <a:cubicBezTo>
                  <a:pt x="414" y="305"/>
                  <a:pt x="419" y="298"/>
                  <a:pt x="419" y="290"/>
                </a:cubicBezTo>
                <a:lnTo>
                  <a:pt x="417" y="222"/>
                </a:lnTo>
                <a:lnTo>
                  <a:pt x="486" y="218"/>
                </a:lnTo>
                <a:cubicBezTo>
                  <a:pt x="495" y="217"/>
                  <a:pt x="502" y="210"/>
                  <a:pt x="502" y="200"/>
                </a:cubicBezTo>
                <a:lnTo>
                  <a:pt x="505" y="119"/>
                </a:lnTo>
                <a:lnTo>
                  <a:pt x="558" y="107"/>
                </a:lnTo>
                <a:cubicBezTo>
                  <a:pt x="566" y="105"/>
                  <a:pt x="572" y="98"/>
                  <a:pt x="572" y="90"/>
                </a:cubicBezTo>
                <a:lnTo>
                  <a:pt x="572" y="18"/>
                </a:lnTo>
                <a:cubicBezTo>
                  <a:pt x="572" y="8"/>
                  <a:pt x="564" y="0"/>
                  <a:pt x="55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2" name="Freeform 151"/>
          <p:cNvSpPr>
            <a:spLocks noEditPoints="1"/>
          </p:cNvSpPr>
          <p:nvPr/>
        </p:nvSpPr>
        <p:spPr bwMode="auto">
          <a:xfrm>
            <a:off x="13936981" y="7434583"/>
            <a:ext cx="241299" cy="299720"/>
          </a:xfrm>
          <a:custGeom>
            <a:avLst/>
            <a:gdLst>
              <a:gd name="T0" fmla="*/ 249 w 499"/>
              <a:gd name="T1" fmla="*/ 115 h 614"/>
              <a:gd name="T2" fmla="*/ 0 w 499"/>
              <a:gd name="T3" fmla="*/ 365 h 614"/>
              <a:gd name="T4" fmla="*/ 249 w 499"/>
              <a:gd name="T5" fmla="*/ 614 h 614"/>
              <a:gd name="T6" fmla="*/ 499 w 499"/>
              <a:gd name="T7" fmla="*/ 365 h 614"/>
              <a:gd name="T8" fmla="*/ 249 w 499"/>
              <a:gd name="T9" fmla="*/ 115 h 614"/>
              <a:gd name="T10" fmla="*/ 363 w 499"/>
              <a:gd name="T11" fmla="*/ 338 h 614"/>
              <a:gd name="T12" fmla="*/ 354 w 499"/>
              <a:gd name="T13" fmla="*/ 352 h 614"/>
              <a:gd name="T14" fmla="*/ 250 w 499"/>
              <a:gd name="T15" fmla="*/ 376 h 614"/>
              <a:gd name="T16" fmla="*/ 244 w 499"/>
              <a:gd name="T17" fmla="*/ 376 h 614"/>
              <a:gd name="T18" fmla="*/ 238 w 499"/>
              <a:gd name="T19" fmla="*/ 373 h 614"/>
              <a:gd name="T20" fmla="*/ 165 w 499"/>
              <a:gd name="T21" fmla="*/ 295 h 614"/>
              <a:gd name="T22" fmla="*/ 166 w 499"/>
              <a:gd name="T23" fmla="*/ 278 h 614"/>
              <a:gd name="T24" fmla="*/ 182 w 499"/>
              <a:gd name="T25" fmla="*/ 278 h 614"/>
              <a:gd name="T26" fmla="*/ 251 w 499"/>
              <a:gd name="T27" fmla="*/ 352 h 614"/>
              <a:gd name="T28" fmla="*/ 349 w 499"/>
              <a:gd name="T29" fmla="*/ 329 h 614"/>
              <a:gd name="T30" fmla="*/ 363 w 499"/>
              <a:gd name="T31" fmla="*/ 338 h 614"/>
              <a:gd name="T32" fmla="*/ 415 w 499"/>
              <a:gd name="T33" fmla="*/ 153 h 614"/>
              <a:gd name="T34" fmla="*/ 349 w 499"/>
              <a:gd name="T35" fmla="*/ 115 h 614"/>
              <a:gd name="T36" fmla="*/ 350 w 499"/>
              <a:gd name="T37" fmla="*/ 113 h 614"/>
              <a:gd name="T38" fmla="*/ 370 w 499"/>
              <a:gd name="T39" fmla="*/ 79 h 614"/>
              <a:gd name="T40" fmla="*/ 396 w 499"/>
              <a:gd name="T41" fmla="*/ 72 h 614"/>
              <a:gd name="T42" fmla="*/ 429 w 499"/>
              <a:gd name="T43" fmla="*/ 92 h 614"/>
              <a:gd name="T44" fmla="*/ 436 w 499"/>
              <a:gd name="T45" fmla="*/ 118 h 614"/>
              <a:gd name="T46" fmla="*/ 417 w 499"/>
              <a:gd name="T47" fmla="*/ 151 h 614"/>
              <a:gd name="T48" fmla="*/ 415 w 499"/>
              <a:gd name="T49" fmla="*/ 153 h 614"/>
              <a:gd name="T50" fmla="*/ 192 w 499"/>
              <a:gd name="T51" fmla="*/ 57 h 614"/>
              <a:gd name="T52" fmla="*/ 192 w 499"/>
              <a:gd name="T53" fmla="*/ 19 h 614"/>
              <a:gd name="T54" fmla="*/ 211 w 499"/>
              <a:gd name="T55" fmla="*/ 0 h 614"/>
              <a:gd name="T56" fmla="*/ 288 w 499"/>
              <a:gd name="T57" fmla="*/ 0 h 614"/>
              <a:gd name="T58" fmla="*/ 307 w 499"/>
              <a:gd name="T59" fmla="*/ 19 h 614"/>
              <a:gd name="T60" fmla="*/ 307 w 499"/>
              <a:gd name="T61" fmla="*/ 57 h 614"/>
              <a:gd name="T62" fmla="*/ 288 w 499"/>
              <a:gd name="T63" fmla="*/ 77 h 614"/>
              <a:gd name="T64" fmla="*/ 288 w 499"/>
              <a:gd name="T65" fmla="*/ 99 h 614"/>
              <a:gd name="T66" fmla="*/ 249 w 499"/>
              <a:gd name="T67" fmla="*/ 96 h 614"/>
              <a:gd name="T68" fmla="*/ 211 w 499"/>
              <a:gd name="T69" fmla="*/ 99 h 614"/>
              <a:gd name="T70" fmla="*/ 211 w 499"/>
              <a:gd name="T71" fmla="*/ 77 h 614"/>
              <a:gd name="T72" fmla="*/ 192 w 499"/>
              <a:gd name="T73" fmla="*/ 57 h 614"/>
              <a:gd name="T74" fmla="*/ 268 w 499"/>
              <a:gd name="T75" fmla="*/ 575 h 614"/>
              <a:gd name="T76" fmla="*/ 268 w 499"/>
              <a:gd name="T77" fmla="*/ 557 h 614"/>
              <a:gd name="T78" fmla="*/ 249 w 499"/>
              <a:gd name="T79" fmla="*/ 537 h 614"/>
              <a:gd name="T80" fmla="*/ 230 w 499"/>
              <a:gd name="T81" fmla="*/ 557 h 614"/>
              <a:gd name="T82" fmla="*/ 230 w 499"/>
              <a:gd name="T83" fmla="*/ 575 h 614"/>
              <a:gd name="T84" fmla="*/ 39 w 499"/>
              <a:gd name="T85" fmla="*/ 384 h 614"/>
              <a:gd name="T86" fmla="*/ 57 w 499"/>
              <a:gd name="T87" fmla="*/ 384 h 614"/>
              <a:gd name="T88" fmla="*/ 77 w 499"/>
              <a:gd name="T89" fmla="*/ 365 h 614"/>
              <a:gd name="T90" fmla="*/ 57 w 499"/>
              <a:gd name="T91" fmla="*/ 345 h 614"/>
              <a:gd name="T92" fmla="*/ 39 w 499"/>
              <a:gd name="T93" fmla="*/ 345 h 614"/>
              <a:gd name="T94" fmla="*/ 230 w 499"/>
              <a:gd name="T95" fmla="*/ 154 h 614"/>
              <a:gd name="T96" fmla="*/ 230 w 499"/>
              <a:gd name="T97" fmla="*/ 173 h 614"/>
              <a:gd name="T98" fmla="*/ 249 w 499"/>
              <a:gd name="T99" fmla="*/ 192 h 614"/>
              <a:gd name="T100" fmla="*/ 268 w 499"/>
              <a:gd name="T101" fmla="*/ 173 h 614"/>
              <a:gd name="T102" fmla="*/ 268 w 499"/>
              <a:gd name="T103" fmla="*/ 154 h 614"/>
              <a:gd name="T104" fmla="*/ 459 w 499"/>
              <a:gd name="T105" fmla="*/ 345 h 614"/>
              <a:gd name="T106" fmla="*/ 441 w 499"/>
              <a:gd name="T107" fmla="*/ 345 h 614"/>
              <a:gd name="T108" fmla="*/ 422 w 499"/>
              <a:gd name="T109" fmla="*/ 365 h 614"/>
              <a:gd name="T110" fmla="*/ 441 w 499"/>
              <a:gd name="T111" fmla="*/ 384 h 614"/>
              <a:gd name="T112" fmla="*/ 459 w 499"/>
              <a:gd name="T113" fmla="*/ 384 h 614"/>
              <a:gd name="T114" fmla="*/ 268 w 499"/>
              <a:gd name="T115" fmla="*/ 575 h 6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499" h="614">
                <a:moveTo>
                  <a:pt x="249" y="115"/>
                </a:moveTo>
                <a:cubicBezTo>
                  <a:pt x="111" y="115"/>
                  <a:pt x="0" y="227"/>
                  <a:pt x="0" y="365"/>
                </a:cubicBezTo>
                <a:cubicBezTo>
                  <a:pt x="0" y="502"/>
                  <a:pt x="111" y="614"/>
                  <a:pt x="249" y="614"/>
                </a:cubicBezTo>
                <a:cubicBezTo>
                  <a:pt x="387" y="614"/>
                  <a:pt x="499" y="502"/>
                  <a:pt x="499" y="365"/>
                </a:cubicBezTo>
                <a:cubicBezTo>
                  <a:pt x="499" y="227"/>
                  <a:pt x="387" y="115"/>
                  <a:pt x="249" y="115"/>
                </a:cubicBezTo>
                <a:close/>
                <a:moveTo>
                  <a:pt x="363" y="338"/>
                </a:moveTo>
                <a:cubicBezTo>
                  <a:pt x="364" y="344"/>
                  <a:pt x="360" y="350"/>
                  <a:pt x="354" y="352"/>
                </a:cubicBezTo>
                <a:lnTo>
                  <a:pt x="250" y="376"/>
                </a:lnTo>
                <a:cubicBezTo>
                  <a:pt x="248" y="377"/>
                  <a:pt x="246" y="377"/>
                  <a:pt x="244" y="376"/>
                </a:cubicBezTo>
                <a:cubicBezTo>
                  <a:pt x="242" y="376"/>
                  <a:pt x="240" y="374"/>
                  <a:pt x="238" y="373"/>
                </a:cubicBezTo>
                <a:lnTo>
                  <a:pt x="165" y="295"/>
                </a:lnTo>
                <a:cubicBezTo>
                  <a:pt x="160" y="290"/>
                  <a:pt x="161" y="282"/>
                  <a:pt x="166" y="278"/>
                </a:cubicBezTo>
                <a:cubicBezTo>
                  <a:pt x="170" y="273"/>
                  <a:pt x="178" y="274"/>
                  <a:pt x="182" y="278"/>
                </a:cubicBezTo>
                <a:lnTo>
                  <a:pt x="251" y="352"/>
                </a:lnTo>
                <a:lnTo>
                  <a:pt x="349" y="329"/>
                </a:lnTo>
                <a:cubicBezTo>
                  <a:pt x="355" y="327"/>
                  <a:pt x="361" y="331"/>
                  <a:pt x="363" y="338"/>
                </a:cubicBezTo>
                <a:close/>
                <a:moveTo>
                  <a:pt x="415" y="153"/>
                </a:moveTo>
                <a:cubicBezTo>
                  <a:pt x="395" y="138"/>
                  <a:pt x="373" y="125"/>
                  <a:pt x="349" y="115"/>
                </a:cubicBezTo>
                <a:cubicBezTo>
                  <a:pt x="350" y="115"/>
                  <a:pt x="350" y="114"/>
                  <a:pt x="350" y="113"/>
                </a:cubicBezTo>
                <a:lnTo>
                  <a:pt x="370" y="79"/>
                </a:lnTo>
                <a:cubicBezTo>
                  <a:pt x="375" y="70"/>
                  <a:pt x="387" y="67"/>
                  <a:pt x="396" y="72"/>
                </a:cubicBezTo>
                <a:lnTo>
                  <a:pt x="429" y="92"/>
                </a:lnTo>
                <a:cubicBezTo>
                  <a:pt x="438" y="97"/>
                  <a:pt x="441" y="109"/>
                  <a:pt x="436" y="118"/>
                </a:cubicBezTo>
                <a:lnTo>
                  <a:pt x="417" y="151"/>
                </a:lnTo>
                <a:cubicBezTo>
                  <a:pt x="416" y="152"/>
                  <a:pt x="415" y="153"/>
                  <a:pt x="415" y="153"/>
                </a:cubicBezTo>
                <a:close/>
                <a:moveTo>
                  <a:pt x="192" y="57"/>
                </a:moveTo>
                <a:lnTo>
                  <a:pt x="192" y="19"/>
                </a:lnTo>
                <a:cubicBezTo>
                  <a:pt x="192" y="8"/>
                  <a:pt x="200" y="0"/>
                  <a:pt x="211" y="0"/>
                </a:cubicBezTo>
                <a:lnTo>
                  <a:pt x="288" y="0"/>
                </a:lnTo>
                <a:cubicBezTo>
                  <a:pt x="298" y="0"/>
                  <a:pt x="307" y="8"/>
                  <a:pt x="307" y="19"/>
                </a:cubicBezTo>
                <a:lnTo>
                  <a:pt x="307" y="57"/>
                </a:lnTo>
                <a:cubicBezTo>
                  <a:pt x="307" y="68"/>
                  <a:pt x="298" y="77"/>
                  <a:pt x="288" y="77"/>
                </a:cubicBezTo>
                <a:lnTo>
                  <a:pt x="288" y="99"/>
                </a:lnTo>
                <a:cubicBezTo>
                  <a:pt x="275" y="97"/>
                  <a:pt x="262" y="96"/>
                  <a:pt x="249" y="96"/>
                </a:cubicBezTo>
                <a:cubicBezTo>
                  <a:pt x="236" y="96"/>
                  <a:pt x="223" y="97"/>
                  <a:pt x="211" y="99"/>
                </a:cubicBezTo>
                <a:lnTo>
                  <a:pt x="211" y="77"/>
                </a:lnTo>
                <a:cubicBezTo>
                  <a:pt x="200" y="77"/>
                  <a:pt x="192" y="68"/>
                  <a:pt x="192" y="57"/>
                </a:cubicBezTo>
                <a:close/>
                <a:moveTo>
                  <a:pt x="268" y="575"/>
                </a:moveTo>
                <a:lnTo>
                  <a:pt x="268" y="557"/>
                </a:lnTo>
                <a:cubicBezTo>
                  <a:pt x="268" y="546"/>
                  <a:pt x="260" y="537"/>
                  <a:pt x="249" y="537"/>
                </a:cubicBezTo>
                <a:cubicBezTo>
                  <a:pt x="239" y="537"/>
                  <a:pt x="230" y="546"/>
                  <a:pt x="230" y="557"/>
                </a:cubicBezTo>
                <a:lnTo>
                  <a:pt x="230" y="575"/>
                </a:lnTo>
                <a:cubicBezTo>
                  <a:pt x="129" y="566"/>
                  <a:pt x="48" y="485"/>
                  <a:pt x="39" y="384"/>
                </a:cubicBezTo>
                <a:lnTo>
                  <a:pt x="57" y="384"/>
                </a:lnTo>
                <a:cubicBezTo>
                  <a:pt x="68" y="384"/>
                  <a:pt x="77" y="375"/>
                  <a:pt x="77" y="365"/>
                </a:cubicBezTo>
                <a:cubicBezTo>
                  <a:pt x="77" y="354"/>
                  <a:pt x="68" y="345"/>
                  <a:pt x="57" y="345"/>
                </a:cubicBezTo>
                <a:lnTo>
                  <a:pt x="39" y="345"/>
                </a:lnTo>
                <a:cubicBezTo>
                  <a:pt x="48" y="244"/>
                  <a:pt x="129" y="164"/>
                  <a:pt x="230" y="154"/>
                </a:cubicBezTo>
                <a:lnTo>
                  <a:pt x="230" y="173"/>
                </a:lnTo>
                <a:cubicBezTo>
                  <a:pt x="230" y="183"/>
                  <a:pt x="239" y="192"/>
                  <a:pt x="249" y="192"/>
                </a:cubicBezTo>
                <a:cubicBezTo>
                  <a:pt x="260" y="192"/>
                  <a:pt x="268" y="183"/>
                  <a:pt x="268" y="173"/>
                </a:cubicBezTo>
                <a:lnTo>
                  <a:pt x="268" y="154"/>
                </a:lnTo>
                <a:cubicBezTo>
                  <a:pt x="370" y="164"/>
                  <a:pt x="450" y="244"/>
                  <a:pt x="459" y="345"/>
                </a:cubicBezTo>
                <a:lnTo>
                  <a:pt x="441" y="345"/>
                </a:lnTo>
                <a:cubicBezTo>
                  <a:pt x="431" y="345"/>
                  <a:pt x="422" y="354"/>
                  <a:pt x="422" y="365"/>
                </a:cubicBezTo>
                <a:cubicBezTo>
                  <a:pt x="422" y="375"/>
                  <a:pt x="431" y="384"/>
                  <a:pt x="441" y="384"/>
                </a:cubicBezTo>
                <a:lnTo>
                  <a:pt x="459" y="384"/>
                </a:lnTo>
                <a:cubicBezTo>
                  <a:pt x="450" y="485"/>
                  <a:pt x="370" y="566"/>
                  <a:pt x="268" y="57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3" name="Freeform 152"/>
          <p:cNvSpPr>
            <a:spLocks noEditPoints="1"/>
          </p:cNvSpPr>
          <p:nvPr/>
        </p:nvSpPr>
        <p:spPr bwMode="auto">
          <a:xfrm>
            <a:off x="4546601" y="1432562"/>
            <a:ext cx="350520" cy="231141"/>
          </a:xfrm>
          <a:custGeom>
            <a:avLst/>
            <a:gdLst>
              <a:gd name="T0" fmla="*/ 691 w 729"/>
              <a:gd name="T1" fmla="*/ 213 h 473"/>
              <a:gd name="T2" fmla="*/ 76 w 729"/>
              <a:gd name="T3" fmla="*/ 213 h 473"/>
              <a:gd name="T4" fmla="*/ 76 w 729"/>
              <a:gd name="T5" fmla="*/ 39 h 473"/>
              <a:gd name="T6" fmla="*/ 38 w 729"/>
              <a:gd name="T7" fmla="*/ 0 h 473"/>
              <a:gd name="T8" fmla="*/ 0 w 729"/>
              <a:gd name="T9" fmla="*/ 39 h 473"/>
              <a:gd name="T10" fmla="*/ 0 w 729"/>
              <a:gd name="T11" fmla="*/ 435 h 473"/>
              <a:gd name="T12" fmla="*/ 38 w 729"/>
              <a:gd name="T13" fmla="*/ 473 h 473"/>
              <a:gd name="T14" fmla="*/ 76 w 729"/>
              <a:gd name="T15" fmla="*/ 435 h 473"/>
              <a:gd name="T16" fmla="*/ 76 w 729"/>
              <a:gd name="T17" fmla="*/ 416 h 473"/>
              <a:gd name="T18" fmla="*/ 652 w 729"/>
              <a:gd name="T19" fmla="*/ 416 h 473"/>
              <a:gd name="T20" fmla="*/ 652 w 729"/>
              <a:gd name="T21" fmla="*/ 435 h 473"/>
              <a:gd name="T22" fmla="*/ 691 w 729"/>
              <a:gd name="T23" fmla="*/ 473 h 473"/>
              <a:gd name="T24" fmla="*/ 729 w 729"/>
              <a:gd name="T25" fmla="*/ 435 h 473"/>
              <a:gd name="T26" fmla="*/ 729 w 729"/>
              <a:gd name="T27" fmla="*/ 251 h 473"/>
              <a:gd name="T28" fmla="*/ 691 w 729"/>
              <a:gd name="T29" fmla="*/ 213 h 473"/>
              <a:gd name="T30" fmla="*/ 88 w 729"/>
              <a:gd name="T31" fmla="*/ 117 h 473"/>
              <a:gd name="T32" fmla="*/ 88 w 729"/>
              <a:gd name="T33" fmla="*/ 204 h 473"/>
              <a:gd name="T34" fmla="*/ 171 w 729"/>
              <a:gd name="T35" fmla="*/ 204 h 473"/>
              <a:gd name="T36" fmla="*/ 171 w 729"/>
              <a:gd name="T37" fmla="*/ 117 h 473"/>
              <a:gd name="T38" fmla="*/ 88 w 729"/>
              <a:gd name="T39" fmla="*/ 117 h 473"/>
              <a:gd name="T40" fmla="*/ 652 w 729"/>
              <a:gd name="T41" fmla="*/ 379 h 473"/>
              <a:gd name="T42" fmla="*/ 610 w 729"/>
              <a:gd name="T43" fmla="*/ 380 h 473"/>
              <a:gd name="T44" fmla="*/ 519 w 729"/>
              <a:gd name="T45" fmla="*/ 380 h 473"/>
              <a:gd name="T46" fmla="*/ 470 w 729"/>
              <a:gd name="T47" fmla="*/ 380 h 473"/>
              <a:gd name="T48" fmla="*/ 379 w 729"/>
              <a:gd name="T49" fmla="*/ 380 h 473"/>
              <a:gd name="T50" fmla="*/ 331 w 729"/>
              <a:gd name="T51" fmla="*/ 380 h 473"/>
              <a:gd name="T52" fmla="*/ 240 w 729"/>
              <a:gd name="T53" fmla="*/ 380 h 473"/>
              <a:gd name="T54" fmla="*/ 191 w 729"/>
              <a:gd name="T55" fmla="*/ 380 h 473"/>
              <a:gd name="T56" fmla="*/ 100 w 729"/>
              <a:gd name="T57" fmla="*/ 380 h 473"/>
              <a:gd name="T58" fmla="*/ 76 w 729"/>
              <a:gd name="T59" fmla="*/ 376 h 473"/>
              <a:gd name="T60" fmla="*/ 76 w 729"/>
              <a:gd name="T61" fmla="*/ 370 h 473"/>
              <a:gd name="T62" fmla="*/ 108 w 729"/>
              <a:gd name="T63" fmla="*/ 375 h 473"/>
              <a:gd name="T64" fmla="*/ 183 w 729"/>
              <a:gd name="T65" fmla="*/ 375 h 473"/>
              <a:gd name="T66" fmla="*/ 248 w 729"/>
              <a:gd name="T67" fmla="*/ 375 h 473"/>
              <a:gd name="T68" fmla="*/ 322 w 729"/>
              <a:gd name="T69" fmla="*/ 375 h 473"/>
              <a:gd name="T70" fmla="*/ 388 w 729"/>
              <a:gd name="T71" fmla="*/ 375 h 473"/>
              <a:gd name="T72" fmla="*/ 462 w 729"/>
              <a:gd name="T73" fmla="*/ 375 h 473"/>
              <a:gd name="T74" fmla="*/ 527 w 729"/>
              <a:gd name="T75" fmla="*/ 375 h 473"/>
              <a:gd name="T76" fmla="*/ 601 w 729"/>
              <a:gd name="T77" fmla="*/ 375 h 473"/>
              <a:gd name="T78" fmla="*/ 652 w 729"/>
              <a:gd name="T79" fmla="*/ 371 h 473"/>
              <a:gd name="T80" fmla="*/ 652 w 729"/>
              <a:gd name="T81" fmla="*/ 379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729" h="473">
                <a:moveTo>
                  <a:pt x="691" y="213"/>
                </a:moveTo>
                <a:lnTo>
                  <a:pt x="76" y="213"/>
                </a:lnTo>
                <a:lnTo>
                  <a:pt x="76" y="39"/>
                </a:lnTo>
                <a:cubicBezTo>
                  <a:pt x="76" y="17"/>
                  <a:pt x="59" y="0"/>
                  <a:pt x="38" y="0"/>
                </a:cubicBezTo>
                <a:cubicBezTo>
                  <a:pt x="17" y="0"/>
                  <a:pt x="0" y="17"/>
                  <a:pt x="0" y="39"/>
                </a:cubicBezTo>
                <a:lnTo>
                  <a:pt x="0" y="435"/>
                </a:lnTo>
                <a:cubicBezTo>
                  <a:pt x="0" y="456"/>
                  <a:pt x="17" y="473"/>
                  <a:pt x="38" y="473"/>
                </a:cubicBezTo>
                <a:cubicBezTo>
                  <a:pt x="59" y="473"/>
                  <a:pt x="76" y="456"/>
                  <a:pt x="76" y="435"/>
                </a:cubicBezTo>
                <a:lnTo>
                  <a:pt x="76" y="416"/>
                </a:lnTo>
                <a:lnTo>
                  <a:pt x="652" y="416"/>
                </a:lnTo>
                <a:lnTo>
                  <a:pt x="652" y="435"/>
                </a:lnTo>
                <a:cubicBezTo>
                  <a:pt x="652" y="456"/>
                  <a:pt x="670" y="473"/>
                  <a:pt x="691" y="473"/>
                </a:cubicBezTo>
                <a:cubicBezTo>
                  <a:pt x="712" y="473"/>
                  <a:pt x="729" y="456"/>
                  <a:pt x="729" y="435"/>
                </a:cubicBezTo>
                <a:lnTo>
                  <a:pt x="729" y="251"/>
                </a:lnTo>
                <a:cubicBezTo>
                  <a:pt x="729" y="230"/>
                  <a:pt x="712" y="213"/>
                  <a:pt x="691" y="213"/>
                </a:cubicBezTo>
                <a:close/>
                <a:moveTo>
                  <a:pt x="88" y="117"/>
                </a:moveTo>
                <a:lnTo>
                  <a:pt x="88" y="204"/>
                </a:lnTo>
                <a:lnTo>
                  <a:pt x="171" y="204"/>
                </a:lnTo>
                <a:cubicBezTo>
                  <a:pt x="195" y="180"/>
                  <a:pt x="195" y="141"/>
                  <a:pt x="171" y="117"/>
                </a:cubicBezTo>
                <a:cubicBezTo>
                  <a:pt x="147" y="94"/>
                  <a:pt x="111" y="94"/>
                  <a:pt x="88" y="117"/>
                </a:cubicBezTo>
                <a:close/>
                <a:moveTo>
                  <a:pt x="652" y="379"/>
                </a:moveTo>
                <a:cubicBezTo>
                  <a:pt x="638" y="375"/>
                  <a:pt x="625" y="376"/>
                  <a:pt x="610" y="380"/>
                </a:cubicBezTo>
                <a:cubicBezTo>
                  <a:pt x="583" y="387"/>
                  <a:pt x="546" y="387"/>
                  <a:pt x="519" y="380"/>
                </a:cubicBezTo>
                <a:cubicBezTo>
                  <a:pt x="501" y="375"/>
                  <a:pt x="488" y="375"/>
                  <a:pt x="470" y="380"/>
                </a:cubicBezTo>
                <a:cubicBezTo>
                  <a:pt x="443" y="387"/>
                  <a:pt x="406" y="387"/>
                  <a:pt x="379" y="380"/>
                </a:cubicBezTo>
                <a:cubicBezTo>
                  <a:pt x="362" y="375"/>
                  <a:pt x="348" y="375"/>
                  <a:pt x="331" y="380"/>
                </a:cubicBezTo>
                <a:cubicBezTo>
                  <a:pt x="303" y="387"/>
                  <a:pt x="267" y="387"/>
                  <a:pt x="240" y="380"/>
                </a:cubicBezTo>
                <a:cubicBezTo>
                  <a:pt x="222" y="375"/>
                  <a:pt x="209" y="375"/>
                  <a:pt x="191" y="380"/>
                </a:cubicBezTo>
                <a:cubicBezTo>
                  <a:pt x="164" y="387"/>
                  <a:pt x="127" y="387"/>
                  <a:pt x="100" y="380"/>
                </a:cubicBezTo>
                <a:cubicBezTo>
                  <a:pt x="91" y="378"/>
                  <a:pt x="84" y="377"/>
                  <a:pt x="76" y="376"/>
                </a:cubicBezTo>
                <a:lnTo>
                  <a:pt x="76" y="370"/>
                </a:lnTo>
                <a:cubicBezTo>
                  <a:pt x="87" y="370"/>
                  <a:pt x="97" y="371"/>
                  <a:pt x="108" y="375"/>
                </a:cubicBezTo>
                <a:cubicBezTo>
                  <a:pt x="131" y="381"/>
                  <a:pt x="161" y="381"/>
                  <a:pt x="183" y="375"/>
                </a:cubicBezTo>
                <a:cubicBezTo>
                  <a:pt x="206" y="368"/>
                  <a:pt x="225" y="368"/>
                  <a:pt x="248" y="375"/>
                </a:cubicBezTo>
                <a:cubicBezTo>
                  <a:pt x="270" y="381"/>
                  <a:pt x="300" y="381"/>
                  <a:pt x="322" y="375"/>
                </a:cubicBezTo>
                <a:cubicBezTo>
                  <a:pt x="345" y="368"/>
                  <a:pt x="365" y="368"/>
                  <a:pt x="388" y="375"/>
                </a:cubicBezTo>
                <a:cubicBezTo>
                  <a:pt x="410" y="381"/>
                  <a:pt x="440" y="381"/>
                  <a:pt x="462" y="375"/>
                </a:cubicBezTo>
                <a:cubicBezTo>
                  <a:pt x="485" y="368"/>
                  <a:pt x="504" y="368"/>
                  <a:pt x="527" y="375"/>
                </a:cubicBezTo>
                <a:cubicBezTo>
                  <a:pt x="549" y="381"/>
                  <a:pt x="579" y="381"/>
                  <a:pt x="601" y="375"/>
                </a:cubicBezTo>
                <a:cubicBezTo>
                  <a:pt x="619" y="370"/>
                  <a:pt x="635" y="369"/>
                  <a:pt x="652" y="371"/>
                </a:cubicBezTo>
                <a:lnTo>
                  <a:pt x="652" y="37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4" name="Freeform 153"/>
          <p:cNvSpPr>
            <a:spLocks noEditPoints="1"/>
          </p:cNvSpPr>
          <p:nvPr/>
        </p:nvSpPr>
        <p:spPr bwMode="auto">
          <a:xfrm>
            <a:off x="5788663" y="1394463"/>
            <a:ext cx="231141" cy="307339"/>
          </a:xfrm>
          <a:custGeom>
            <a:avLst/>
            <a:gdLst>
              <a:gd name="T0" fmla="*/ 429 w 480"/>
              <a:gd name="T1" fmla="*/ 257 h 638"/>
              <a:gd name="T2" fmla="*/ 23 w 480"/>
              <a:gd name="T3" fmla="*/ 230 h 638"/>
              <a:gd name="T4" fmla="*/ 51 w 480"/>
              <a:gd name="T5" fmla="*/ 23 h 638"/>
              <a:gd name="T6" fmla="*/ 457 w 480"/>
              <a:gd name="T7" fmla="*/ 51 h 638"/>
              <a:gd name="T8" fmla="*/ 316 w 480"/>
              <a:gd name="T9" fmla="*/ 421 h 638"/>
              <a:gd name="T10" fmla="*/ 164 w 480"/>
              <a:gd name="T11" fmla="*/ 433 h 638"/>
              <a:gd name="T12" fmla="*/ 164 w 480"/>
              <a:gd name="T13" fmla="*/ 410 h 638"/>
              <a:gd name="T14" fmla="*/ 176 w 480"/>
              <a:gd name="T15" fmla="*/ 410 h 638"/>
              <a:gd name="T16" fmla="*/ 305 w 480"/>
              <a:gd name="T17" fmla="*/ 421 h 638"/>
              <a:gd name="T18" fmla="*/ 310 w 480"/>
              <a:gd name="T19" fmla="*/ 404 h 638"/>
              <a:gd name="T20" fmla="*/ 316 w 480"/>
              <a:gd name="T21" fmla="*/ 421 h 638"/>
              <a:gd name="T22" fmla="*/ 51 w 480"/>
              <a:gd name="T23" fmla="*/ 304 h 638"/>
              <a:gd name="T24" fmla="*/ 35 w 480"/>
              <a:gd name="T25" fmla="*/ 499 h 638"/>
              <a:gd name="T26" fmla="*/ 429 w 480"/>
              <a:gd name="T27" fmla="*/ 515 h 638"/>
              <a:gd name="T28" fmla="*/ 445 w 480"/>
              <a:gd name="T29" fmla="*/ 320 h 638"/>
              <a:gd name="T30" fmla="*/ 316 w 480"/>
              <a:gd name="T31" fmla="*/ 152 h 638"/>
              <a:gd name="T32" fmla="*/ 164 w 480"/>
              <a:gd name="T33" fmla="*/ 164 h 638"/>
              <a:gd name="T34" fmla="*/ 164 w 480"/>
              <a:gd name="T35" fmla="*/ 140 h 638"/>
              <a:gd name="T36" fmla="*/ 176 w 480"/>
              <a:gd name="T37" fmla="*/ 140 h 638"/>
              <a:gd name="T38" fmla="*/ 305 w 480"/>
              <a:gd name="T39" fmla="*/ 152 h 638"/>
              <a:gd name="T40" fmla="*/ 310 w 480"/>
              <a:gd name="T41" fmla="*/ 134 h 638"/>
              <a:gd name="T42" fmla="*/ 316 w 480"/>
              <a:gd name="T43" fmla="*/ 152 h 638"/>
              <a:gd name="T44" fmla="*/ 51 w 480"/>
              <a:gd name="T45" fmla="*/ 35 h 638"/>
              <a:gd name="T46" fmla="*/ 35 w 480"/>
              <a:gd name="T47" fmla="*/ 230 h 638"/>
              <a:gd name="T48" fmla="*/ 429 w 480"/>
              <a:gd name="T49" fmla="*/ 246 h 638"/>
              <a:gd name="T50" fmla="*/ 445 w 480"/>
              <a:gd name="T51" fmla="*/ 51 h 638"/>
              <a:gd name="T52" fmla="*/ 34 w 480"/>
              <a:gd name="T53" fmla="*/ 585 h 638"/>
              <a:gd name="T54" fmla="*/ 74 w 480"/>
              <a:gd name="T55" fmla="*/ 638 h 638"/>
              <a:gd name="T56" fmla="*/ 113 w 480"/>
              <a:gd name="T57" fmla="*/ 585 h 638"/>
              <a:gd name="T58" fmla="*/ 361 w 480"/>
              <a:gd name="T59" fmla="*/ 597 h 638"/>
              <a:gd name="T60" fmla="*/ 444 w 480"/>
              <a:gd name="T61" fmla="*/ 597 h 638"/>
              <a:gd name="T62" fmla="*/ 480 w 480"/>
              <a:gd name="T63" fmla="*/ 585 h 638"/>
              <a:gd name="T64" fmla="*/ 0 w 480"/>
              <a:gd name="T65" fmla="*/ 0 h 638"/>
              <a:gd name="T66" fmla="*/ 34 w 480"/>
              <a:gd name="T67" fmla="*/ 585 h 638"/>
              <a:gd name="T68" fmla="*/ 429 w 480"/>
              <a:gd name="T69" fmla="*/ 527 h 638"/>
              <a:gd name="T70" fmla="*/ 23 w 480"/>
              <a:gd name="T71" fmla="*/ 499 h 638"/>
              <a:gd name="T72" fmla="*/ 51 w 480"/>
              <a:gd name="T73" fmla="*/ 292 h 638"/>
              <a:gd name="T74" fmla="*/ 457 w 480"/>
              <a:gd name="T75" fmla="*/ 320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480" h="638">
                <a:moveTo>
                  <a:pt x="457" y="230"/>
                </a:moveTo>
                <a:cubicBezTo>
                  <a:pt x="457" y="245"/>
                  <a:pt x="444" y="257"/>
                  <a:pt x="429" y="257"/>
                </a:cubicBezTo>
                <a:lnTo>
                  <a:pt x="51" y="257"/>
                </a:lnTo>
                <a:cubicBezTo>
                  <a:pt x="36" y="257"/>
                  <a:pt x="23" y="245"/>
                  <a:pt x="23" y="230"/>
                </a:cubicBezTo>
                <a:lnTo>
                  <a:pt x="23" y="51"/>
                </a:lnTo>
                <a:cubicBezTo>
                  <a:pt x="23" y="36"/>
                  <a:pt x="36" y="23"/>
                  <a:pt x="51" y="23"/>
                </a:cubicBezTo>
                <a:lnTo>
                  <a:pt x="429" y="23"/>
                </a:lnTo>
                <a:cubicBezTo>
                  <a:pt x="444" y="23"/>
                  <a:pt x="457" y="36"/>
                  <a:pt x="457" y="51"/>
                </a:cubicBezTo>
                <a:lnTo>
                  <a:pt x="457" y="230"/>
                </a:lnTo>
                <a:close/>
                <a:moveTo>
                  <a:pt x="316" y="421"/>
                </a:moveTo>
                <a:lnTo>
                  <a:pt x="316" y="433"/>
                </a:lnTo>
                <a:lnTo>
                  <a:pt x="164" y="433"/>
                </a:lnTo>
                <a:lnTo>
                  <a:pt x="164" y="421"/>
                </a:lnTo>
                <a:lnTo>
                  <a:pt x="164" y="410"/>
                </a:lnTo>
                <a:cubicBezTo>
                  <a:pt x="164" y="406"/>
                  <a:pt x="167" y="404"/>
                  <a:pt x="170" y="404"/>
                </a:cubicBezTo>
                <a:cubicBezTo>
                  <a:pt x="173" y="404"/>
                  <a:pt x="176" y="406"/>
                  <a:pt x="176" y="410"/>
                </a:cubicBezTo>
                <a:lnTo>
                  <a:pt x="176" y="421"/>
                </a:lnTo>
                <a:lnTo>
                  <a:pt x="305" y="421"/>
                </a:lnTo>
                <a:lnTo>
                  <a:pt x="305" y="410"/>
                </a:lnTo>
                <a:cubicBezTo>
                  <a:pt x="305" y="406"/>
                  <a:pt x="307" y="404"/>
                  <a:pt x="310" y="404"/>
                </a:cubicBezTo>
                <a:cubicBezTo>
                  <a:pt x="314" y="404"/>
                  <a:pt x="316" y="406"/>
                  <a:pt x="316" y="410"/>
                </a:cubicBezTo>
                <a:lnTo>
                  <a:pt x="316" y="421"/>
                </a:lnTo>
                <a:close/>
                <a:moveTo>
                  <a:pt x="429" y="304"/>
                </a:moveTo>
                <a:lnTo>
                  <a:pt x="51" y="304"/>
                </a:lnTo>
                <a:cubicBezTo>
                  <a:pt x="42" y="304"/>
                  <a:pt x="35" y="311"/>
                  <a:pt x="35" y="320"/>
                </a:cubicBezTo>
                <a:lnTo>
                  <a:pt x="35" y="499"/>
                </a:lnTo>
                <a:cubicBezTo>
                  <a:pt x="35" y="508"/>
                  <a:pt x="42" y="515"/>
                  <a:pt x="51" y="515"/>
                </a:cubicBezTo>
                <a:lnTo>
                  <a:pt x="429" y="515"/>
                </a:lnTo>
                <a:cubicBezTo>
                  <a:pt x="438" y="515"/>
                  <a:pt x="445" y="508"/>
                  <a:pt x="445" y="499"/>
                </a:cubicBezTo>
                <a:lnTo>
                  <a:pt x="445" y="320"/>
                </a:lnTo>
                <a:cubicBezTo>
                  <a:pt x="445" y="311"/>
                  <a:pt x="438" y="304"/>
                  <a:pt x="429" y="304"/>
                </a:cubicBezTo>
                <a:close/>
                <a:moveTo>
                  <a:pt x="316" y="152"/>
                </a:moveTo>
                <a:lnTo>
                  <a:pt x="316" y="164"/>
                </a:lnTo>
                <a:lnTo>
                  <a:pt x="164" y="164"/>
                </a:lnTo>
                <a:lnTo>
                  <a:pt x="164" y="152"/>
                </a:lnTo>
                <a:lnTo>
                  <a:pt x="164" y="140"/>
                </a:lnTo>
                <a:cubicBezTo>
                  <a:pt x="164" y="137"/>
                  <a:pt x="167" y="134"/>
                  <a:pt x="170" y="134"/>
                </a:cubicBezTo>
                <a:cubicBezTo>
                  <a:pt x="173" y="134"/>
                  <a:pt x="176" y="137"/>
                  <a:pt x="176" y="140"/>
                </a:cubicBezTo>
                <a:lnTo>
                  <a:pt x="176" y="152"/>
                </a:lnTo>
                <a:lnTo>
                  <a:pt x="305" y="152"/>
                </a:lnTo>
                <a:lnTo>
                  <a:pt x="305" y="140"/>
                </a:lnTo>
                <a:cubicBezTo>
                  <a:pt x="305" y="137"/>
                  <a:pt x="307" y="134"/>
                  <a:pt x="310" y="134"/>
                </a:cubicBezTo>
                <a:cubicBezTo>
                  <a:pt x="314" y="134"/>
                  <a:pt x="316" y="137"/>
                  <a:pt x="316" y="140"/>
                </a:cubicBezTo>
                <a:lnTo>
                  <a:pt x="316" y="152"/>
                </a:lnTo>
                <a:close/>
                <a:moveTo>
                  <a:pt x="429" y="35"/>
                </a:moveTo>
                <a:lnTo>
                  <a:pt x="51" y="35"/>
                </a:lnTo>
                <a:cubicBezTo>
                  <a:pt x="42" y="35"/>
                  <a:pt x="35" y="42"/>
                  <a:pt x="35" y="51"/>
                </a:cubicBezTo>
                <a:lnTo>
                  <a:pt x="35" y="230"/>
                </a:lnTo>
                <a:cubicBezTo>
                  <a:pt x="35" y="238"/>
                  <a:pt x="42" y="246"/>
                  <a:pt x="51" y="246"/>
                </a:cubicBezTo>
                <a:lnTo>
                  <a:pt x="429" y="246"/>
                </a:lnTo>
                <a:cubicBezTo>
                  <a:pt x="438" y="246"/>
                  <a:pt x="445" y="238"/>
                  <a:pt x="445" y="230"/>
                </a:cubicBezTo>
                <a:lnTo>
                  <a:pt x="445" y="51"/>
                </a:lnTo>
                <a:cubicBezTo>
                  <a:pt x="445" y="42"/>
                  <a:pt x="438" y="35"/>
                  <a:pt x="429" y="35"/>
                </a:cubicBezTo>
                <a:close/>
                <a:moveTo>
                  <a:pt x="34" y="585"/>
                </a:moveTo>
                <a:cubicBezTo>
                  <a:pt x="33" y="589"/>
                  <a:pt x="33" y="593"/>
                  <a:pt x="33" y="597"/>
                </a:cubicBezTo>
                <a:cubicBezTo>
                  <a:pt x="33" y="620"/>
                  <a:pt x="51" y="638"/>
                  <a:pt x="74" y="638"/>
                </a:cubicBezTo>
                <a:cubicBezTo>
                  <a:pt x="96" y="638"/>
                  <a:pt x="115" y="620"/>
                  <a:pt x="115" y="597"/>
                </a:cubicBezTo>
                <a:cubicBezTo>
                  <a:pt x="115" y="593"/>
                  <a:pt x="114" y="589"/>
                  <a:pt x="113" y="585"/>
                </a:cubicBezTo>
                <a:lnTo>
                  <a:pt x="363" y="585"/>
                </a:lnTo>
                <a:cubicBezTo>
                  <a:pt x="362" y="589"/>
                  <a:pt x="361" y="593"/>
                  <a:pt x="361" y="597"/>
                </a:cubicBezTo>
                <a:cubicBezTo>
                  <a:pt x="361" y="620"/>
                  <a:pt x="380" y="638"/>
                  <a:pt x="403" y="638"/>
                </a:cubicBezTo>
                <a:cubicBezTo>
                  <a:pt x="425" y="638"/>
                  <a:pt x="444" y="620"/>
                  <a:pt x="444" y="597"/>
                </a:cubicBezTo>
                <a:cubicBezTo>
                  <a:pt x="444" y="593"/>
                  <a:pt x="443" y="589"/>
                  <a:pt x="442" y="585"/>
                </a:cubicBezTo>
                <a:lnTo>
                  <a:pt x="480" y="585"/>
                </a:lnTo>
                <a:lnTo>
                  <a:pt x="480" y="0"/>
                </a:lnTo>
                <a:lnTo>
                  <a:pt x="0" y="0"/>
                </a:lnTo>
                <a:lnTo>
                  <a:pt x="0" y="585"/>
                </a:lnTo>
                <a:lnTo>
                  <a:pt x="34" y="585"/>
                </a:lnTo>
                <a:close/>
                <a:moveTo>
                  <a:pt x="457" y="499"/>
                </a:moveTo>
                <a:cubicBezTo>
                  <a:pt x="457" y="514"/>
                  <a:pt x="444" y="527"/>
                  <a:pt x="429" y="527"/>
                </a:cubicBezTo>
                <a:lnTo>
                  <a:pt x="51" y="527"/>
                </a:lnTo>
                <a:cubicBezTo>
                  <a:pt x="36" y="527"/>
                  <a:pt x="23" y="514"/>
                  <a:pt x="23" y="499"/>
                </a:cubicBezTo>
                <a:lnTo>
                  <a:pt x="23" y="320"/>
                </a:lnTo>
                <a:cubicBezTo>
                  <a:pt x="23" y="305"/>
                  <a:pt x="36" y="292"/>
                  <a:pt x="51" y="292"/>
                </a:cubicBezTo>
                <a:lnTo>
                  <a:pt x="429" y="292"/>
                </a:lnTo>
                <a:cubicBezTo>
                  <a:pt x="444" y="292"/>
                  <a:pt x="457" y="305"/>
                  <a:pt x="457" y="320"/>
                </a:cubicBezTo>
                <a:lnTo>
                  <a:pt x="457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5" name="Freeform 154"/>
          <p:cNvSpPr>
            <a:spLocks noEditPoints="1"/>
          </p:cNvSpPr>
          <p:nvPr/>
        </p:nvSpPr>
        <p:spPr bwMode="auto">
          <a:xfrm>
            <a:off x="6372863" y="1399543"/>
            <a:ext cx="246379" cy="294642"/>
          </a:xfrm>
          <a:custGeom>
            <a:avLst/>
            <a:gdLst>
              <a:gd name="T0" fmla="*/ 70 w 513"/>
              <a:gd name="T1" fmla="*/ 70 h 607"/>
              <a:gd name="T2" fmla="*/ 443 w 513"/>
              <a:gd name="T3" fmla="*/ 70 h 607"/>
              <a:gd name="T4" fmla="*/ 443 w 513"/>
              <a:gd name="T5" fmla="*/ 210 h 607"/>
              <a:gd name="T6" fmla="*/ 70 w 513"/>
              <a:gd name="T7" fmla="*/ 210 h 607"/>
              <a:gd name="T8" fmla="*/ 70 w 513"/>
              <a:gd name="T9" fmla="*/ 70 h 607"/>
              <a:gd name="T10" fmla="*/ 70 w 513"/>
              <a:gd name="T11" fmla="*/ 397 h 607"/>
              <a:gd name="T12" fmla="*/ 443 w 513"/>
              <a:gd name="T13" fmla="*/ 397 h 607"/>
              <a:gd name="T14" fmla="*/ 443 w 513"/>
              <a:gd name="T15" fmla="*/ 537 h 607"/>
              <a:gd name="T16" fmla="*/ 70 w 513"/>
              <a:gd name="T17" fmla="*/ 537 h 607"/>
              <a:gd name="T18" fmla="*/ 70 w 513"/>
              <a:gd name="T19" fmla="*/ 397 h 607"/>
              <a:gd name="T20" fmla="*/ 193 w 513"/>
              <a:gd name="T21" fmla="*/ 464 h 607"/>
              <a:gd name="T22" fmla="*/ 320 w 513"/>
              <a:gd name="T23" fmla="*/ 464 h 607"/>
              <a:gd name="T24" fmla="*/ 320 w 513"/>
              <a:gd name="T25" fmla="*/ 470 h 607"/>
              <a:gd name="T26" fmla="*/ 193 w 513"/>
              <a:gd name="T27" fmla="*/ 470 h 607"/>
              <a:gd name="T28" fmla="*/ 193 w 513"/>
              <a:gd name="T29" fmla="*/ 464 h 607"/>
              <a:gd name="T30" fmla="*/ 467 w 513"/>
              <a:gd name="T31" fmla="*/ 537 h 607"/>
              <a:gd name="T32" fmla="*/ 443 w 513"/>
              <a:gd name="T33" fmla="*/ 560 h 607"/>
              <a:gd name="T34" fmla="*/ 70 w 513"/>
              <a:gd name="T35" fmla="*/ 560 h 607"/>
              <a:gd name="T36" fmla="*/ 46 w 513"/>
              <a:gd name="T37" fmla="*/ 537 h 607"/>
              <a:gd name="T38" fmla="*/ 46 w 513"/>
              <a:gd name="T39" fmla="*/ 70 h 607"/>
              <a:gd name="T40" fmla="*/ 70 w 513"/>
              <a:gd name="T41" fmla="*/ 47 h 607"/>
              <a:gd name="T42" fmla="*/ 443 w 513"/>
              <a:gd name="T43" fmla="*/ 47 h 607"/>
              <a:gd name="T44" fmla="*/ 466 w 513"/>
              <a:gd name="T45" fmla="*/ 70 h 607"/>
              <a:gd name="T46" fmla="*/ 467 w 513"/>
              <a:gd name="T47" fmla="*/ 537 h 607"/>
              <a:gd name="T48" fmla="*/ 443 w 513"/>
              <a:gd name="T49" fmla="*/ 0 h 607"/>
              <a:gd name="T50" fmla="*/ 70 w 513"/>
              <a:gd name="T51" fmla="*/ 0 h 607"/>
              <a:gd name="T52" fmla="*/ 0 w 513"/>
              <a:gd name="T53" fmla="*/ 70 h 607"/>
              <a:gd name="T54" fmla="*/ 0 w 513"/>
              <a:gd name="T55" fmla="*/ 537 h 607"/>
              <a:gd name="T56" fmla="*/ 70 w 513"/>
              <a:gd name="T57" fmla="*/ 607 h 607"/>
              <a:gd name="T58" fmla="*/ 443 w 513"/>
              <a:gd name="T59" fmla="*/ 607 h 607"/>
              <a:gd name="T60" fmla="*/ 513 w 513"/>
              <a:gd name="T61" fmla="*/ 537 h 607"/>
              <a:gd name="T62" fmla="*/ 513 w 513"/>
              <a:gd name="T63" fmla="*/ 70 h 607"/>
              <a:gd name="T64" fmla="*/ 443 w 513"/>
              <a:gd name="T65" fmla="*/ 0 h 607"/>
              <a:gd name="T66" fmla="*/ 70 w 513"/>
              <a:gd name="T67" fmla="*/ 234 h 607"/>
              <a:gd name="T68" fmla="*/ 443 w 513"/>
              <a:gd name="T69" fmla="*/ 234 h 607"/>
              <a:gd name="T70" fmla="*/ 443 w 513"/>
              <a:gd name="T71" fmla="*/ 374 h 607"/>
              <a:gd name="T72" fmla="*/ 70 w 513"/>
              <a:gd name="T73" fmla="*/ 374 h 607"/>
              <a:gd name="T74" fmla="*/ 70 w 513"/>
              <a:gd name="T75" fmla="*/ 234 h 607"/>
              <a:gd name="T76" fmla="*/ 193 w 513"/>
              <a:gd name="T77" fmla="*/ 301 h 607"/>
              <a:gd name="T78" fmla="*/ 320 w 513"/>
              <a:gd name="T79" fmla="*/ 301 h 607"/>
              <a:gd name="T80" fmla="*/ 320 w 513"/>
              <a:gd name="T81" fmla="*/ 307 h 607"/>
              <a:gd name="T82" fmla="*/ 193 w 513"/>
              <a:gd name="T83" fmla="*/ 307 h 607"/>
              <a:gd name="T84" fmla="*/ 193 w 513"/>
              <a:gd name="T85" fmla="*/ 301 h 607"/>
              <a:gd name="T86" fmla="*/ 193 w 513"/>
              <a:gd name="T87" fmla="*/ 137 h 607"/>
              <a:gd name="T88" fmla="*/ 320 w 513"/>
              <a:gd name="T89" fmla="*/ 137 h 607"/>
              <a:gd name="T90" fmla="*/ 320 w 513"/>
              <a:gd name="T91" fmla="*/ 143 h 607"/>
              <a:gd name="T92" fmla="*/ 193 w 513"/>
              <a:gd name="T93" fmla="*/ 143 h 607"/>
              <a:gd name="T94" fmla="*/ 193 w 513"/>
              <a:gd name="T95" fmla="*/ 137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513" h="607">
                <a:moveTo>
                  <a:pt x="70" y="70"/>
                </a:moveTo>
                <a:lnTo>
                  <a:pt x="443" y="70"/>
                </a:lnTo>
                <a:lnTo>
                  <a:pt x="443" y="210"/>
                </a:lnTo>
                <a:lnTo>
                  <a:pt x="70" y="210"/>
                </a:lnTo>
                <a:lnTo>
                  <a:pt x="70" y="70"/>
                </a:lnTo>
                <a:close/>
                <a:moveTo>
                  <a:pt x="70" y="397"/>
                </a:moveTo>
                <a:lnTo>
                  <a:pt x="443" y="397"/>
                </a:lnTo>
                <a:lnTo>
                  <a:pt x="443" y="537"/>
                </a:lnTo>
                <a:lnTo>
                  <a:pt x="70" y="537"/>
                </a:lnTo>
                <a:lnTo>
                  <a:pt x="70" y="397"/>
                </a:lnTo>
                <a:close/>
                <a:moveTo>
                  <a:pt x="193" y="464"/>
                </a:moveTo>
                <a:lnTo>
                  <a:pt x="320" y="464"/>
                </a:lnTo>
                <a:lnTo>
                  <a:pt x="320" y="470"/>
                </a:lnTo>
                <a:lnTo>
                  <a:pt x="193" y="470"/>
                </a:lnTo>
                <a:lnTo>
                  <a:pt x="193" y="464"/>
                </a:lnTo>
                <a:close/>
                <a:moveTo>
                  <a:pt x="467" y="537"/>
                </a:moveTo>
                <a:cubicBezTo>
                  <a:pt x="467" y="550"/>
                  <a:pt x="456" y="560"/>
                  <a:pt x="443" y="560"/>
                </a:cubicBezTo>
                <a:lnTo>
                  <a:pt x="70" y="560"/>
                </a:lnTo>
                <a:cubicBezTo>
                  <a:pt x="57" y="560"/>
                  <a:pt x="46" y="550"/>
                  <a:pt x="46" y="537"/>
                </a:cubicBezTo>
                <a:lnTo>
                  <a:pt x="46" y="70"/>
                </a:lnTo>
                <a:cubicBezTo>
                  <a:pt x="46" y="58"/>
                  <a:pt x="57" y="47"/>
                  <a:pt x="70" y="47"/>
                </a:cubicBezTo>
                <a:lnTo>
                  <a:pt x="443" y="47"/>
                </a:lnTo>
                <a:cubicBezTo>
                  <a:pt x="456" y="47"/>
                  <a:pt x="466" y="58"/>
                  <a:pt x="466" y="70"/>
                </a:cubicBezTo>
                <a:lnTo>
                  <a:pt x="467" y="537"/>
                </a:lnTo>
                <a:close/>
                <a:moveTo>
                  <a:pt x="443" y="0"/>
                </a:moveTo>
                <a:lnTo>
                  <a:pt x="70" y="0"/>
                </a:lnTo>
                <a:cubicBezTo>
                  <a:pt x="31" y="0"/>
                  <a:pt x="0" y="32"/>
                  <a:pt x="0" y="70"/>
                </a:cubicBezTo>
                <a:lnTo>
                  <a:pt x="0" y="537"/>
                </a:lnTo>
                <a:cubicBezTo>
                  <a:pt x="0" y="576"/>
                  <a:pt x="31" y="607"/>
                  <a:pt x="70" y="607"/>
                </a:cubicBezTo>
                <a:lnTo>
                  <a:pt x="443" y="607"/>
                </a:lnTo>
                <a:cubicBezTo>
                  <a:pt x="482" y="607"/>
                  <a:pt x="513" y="576"/>
                  <a:pt x="513" y="537"/>
                </a:cubicBezTo>
                <a:lnTo>
                  <a:pt x="513" y="70"/>
                </a:lnTo>
                <a:cubicBezTo>
                  <a:pt x="513" y="32"/>
                  <a:pt x="482" y="0"/>
                  <a:pt x="443" y="0"/>
                </a:cubicBezTo>
                <a:close/>
                <a:moveTo>
                  <a:pt x="70" y="234"/>
                </a:moveTo>
                <a:lnTo>
                  <a:pt x="443" y="234"/>
                </a:lnTo>
                <a:lnTo>
                  <a:pt x="443" y="374"/>
                </a:lnTo>
                <a:lnTo>
                  <a:pt x="70" y="374"/>
                </a:lnTo>
                <a:lnTo>
                  <a:pt x="70" y="234"/>
                </a:lnTo>
                <a:close/>
                <a:moveTo>
                  <a:pt x="193" y="301"/>
                </a:moveTo>
                <a:lnTo>
                  <a:pt x="320" y="301"/>
                </a:lnTo>
                <a:lnTo>
                  <a:pt x="320" y="307"/>
                </a:lnTo>
                <a:lnTo>
                  <a:pt x="193" y="307"/>
                </a:lnTo>
                <a:lnTo>
                  <a:pt x="193" y="301"/>
                </a:lnTo>
                <a:close/>
                <a:moveTo>
                  <a:pt x="193" y="137"/>
                </a:moveTo>
                <a:lnTo>
                  <a:pt x="320" y="137"/>
                </a:lnTo>
                <a:lnTo>
                  <a:pt x="320" y="143"/>
                </a:lnTo>
                <a:lnTo>
                  <a:pt x="193" y="143"/>
                </a:lnTo>
                <a:lnTo>
                  <a:pt x="193" y="13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6" name="Freeform 155"/>
          <p:cNvSpPr>
            <a:spLocks noEditPoints="1"/>
          </p:cNvSpPr>
          <p:nvPr/>
        </p:nvSpPr>
        <p:spPr bwMode="auto">
          <a:xfrm>
            <a:off x="2849883" y="3388361"/>
            <a:ext cx="317499" cy="332741"/>
          </a:xfrm>
          <a:custGeom>
            <a:avLst/>
            <a:gdLst>
              <a:gd name="T0" fmla="*/ 618 w 657"/>
              <a:gd name="T1" fmla="*/ 608 h 687"/>
              <a:gd name="T2" fmla="*/ 587 w 657"/>
              <a:gd name="T3" fmla="*/ 608 h 687"/>
              <a:gd name="T4" fmla="*/ 587 w 657"/>
              <a:gd name="T5" fmla="*/ 576 h 687"/>
              <a:gd name="T6" fmla="*/ 618 w 657"/>
              <a:gd name="T7" fmla="*/ 576 h 687"/>
              <a:gd name="T8" fmla="*/ 618 w 657"/>
              <a:gd name="T9" fmla="*/ 608 h 687"/>
              <a:gd name="T10" fmla="*/ 638 w 657"/>
              <a:gd name="T11" fmla="*/ 556 h 687"/>
              <a:gd name="T12" fmla="*/ 638 w 657"/>
              <a:gd name="T13" fmla="*/ 555 h 687"/>
              <a:gd name="T14" fmla="*/ 405 w 657"/>
              <a:gd name="T15" fmla="*/ 322 h 687"/>
              <a:gd name="T16" fmla="*/ 511 w 657"/>
              <a:gd name="T17" fmla="*/ 216 h 687"/>
              <a:gd name="T18" fmla="*/ 605 w 657"/>
              <a:gd name="T19" fmla="*/ 156 h 687"/>
              <a:gd name="T20" fmla="*/ 643 w 657"/>
              <a:gd name="T21" fmla="*/ 88 h 687"/>
              <a:gd name="T22" fmla="*/ 599 w 657"/>
              <a:gd name="T23" fmla="*/ 44 h 687"/>
              <a:gd name="T24" fmla="*/ 532 w 657"/>
              <a:gd name="T25" fmla="*/ 82 h 687"/>
              <a:gd name="T26" fmla="*/ 471 w 657"/>
              <a:gd name="T27" fmla="*/ 176 h 687"/>
              <a:gd name="T28" fmla="*/ 366 w 657"/>
              <a:gd name="T29" fmla="*/ 282 h 687"/>
              <a:gd name="T30" fmla="*/ 261 w 657"/>
              <a:gd name="T31" fmla="*/ 177 h 687"/>
              <a:gd name="T32" fmla="*/ 261 w 657"/>
              <a:gd name="T33" fmla="*/ 38 h 687"/>
              <a:gd name="T34" fmla="*/ 119 w 657"/>
              <a:gd name="T35" fmla="*/ 0 h 687"/>
              <a:gd name="T36" fmla="*/ 104 w 657"/>
              <a:gd name="T37" fmla="*/ 15 h 687"/>
              <a:gd name="T38" fmla="*/ 179 w 657"/>
              <a:gd name="T39" fmla="*/ 90 h 687"/>
              <a:gd name="T40" fmla="*/ 105 w 657"/>
              <a:gd name="T41" fmla="*/ 164 h 687"/>
              <a:gd name="T42" fmla="*/ 30 w 657"/>
              <a:gd name="T43" fmla="*/ 89 h 687"/>
              <a:gd name="T44" fmla="*/ 15 w 657"/>
              <a:gd name="T45" fmla="*/ 104 h 687"/>
              <a:gd name="T46" fmla="*/ 53 w 657"/>
              <a:gd name="T47" fmla="*/ 246 h 687"/>
              <a:gd name="T48" fmla="*/ 188 w 657"/>
              <a:gd name="T49" fmla="*/ 246 h 687"/>
              <a:gd name="T50" fmla="*/ 187 w 657"/>
              <a:gd name="T51" fmla="*/ 247 h 687"/>
              <a:gd name="T52" fmla="*/ 294 w 657"/>
              <a:gd name="T53" fmla="*/ 354 h 687"/>
              <a:gd name="T54" fmla="*/ 254 w 657"/>
              <a:gd name="T55" fmla="*/ 393 h 687"/>
              <a:gd name="T56" fmla="*/ 228 w 657"/>
              <a:gd name="T57" fmla="*/ 367 h 687"/>
              <a:gd name="T58" fmla="*/ 188 w 657"/>
              <a:gd name="T59" fmla="*/ 407 h 687"/>
              <a:gd name="T60" fmla="*/ 201 w 657"/>
              <a:gd name="T61" fmla="*/ 420 h 687"/>
              <a:gd name="T62" fmla="*/ 52 w 657"/>
              <a:gd name="T63" fmla="*/ 568 h 687"/>
              <a:gd name="T64" fmla="*/ 40 w 657"/>
              <a:gd name="T65" fmla="*/ 556 h 687"/>
              <a:gd name="T66" fmla="*/ 0 w 657"/>
              <a:gd name="T67" fmla="*/ 596 h 687"/>
              <a:gd name="T68" fmla="*/ 92 w 657"/>
              <a:gd name="T69" fmla="*/ 687 h 687"/>
              <a:gd name="T70" fmla="*/ 132 w 657"/>
              <a:gd name="T71" fmla="*/ 647 h 687"/>
              <a:gd name="T72" fmla="*/ 119 w 657"/>
              <a:gd name="T73" fmla="*/ 635 h 687"/>
              <a:gd name="T74" fmla="*/ 268 w 657"/>
              <a:gd name="T75" fmla="*/ 487 h 687"/>
              <a:gd name="T76" fmla="*/ 280 w 657"/>
              <a:gd name="T77" fmla="*/ 499 h 687"/>
              <a:gd name="T78" fmla="*/ 320 w 657"/>
              <a:gd name="T79" fmla="*/ 459 h 687"/>
              <a:gd name="T80" fmla="*/ 294 w 657"/>
              <a:gd name="T81" fmla="*/ 433 h 687"/>
              <a:gd name="T82" fmla="*/ 333 w 657"/>
              <a:gd name="T83" fmla="*/ 394 h 687"/>
              <a:gd name="T84" fmla="*/ 566 w 657"/>
              <a:gd name="T85" fmla="*/ 627 h 687"/>
              <a:gd name="T86" fmla="*/ 566 w 657"/>
              <a:gd name="T87" fmla="*/ 627 h 687"/>
              <a:gd name="T88" fmla="*/ 637 w 657"/>
              <a:gd name="T89" fmla="*/ 626 h 687"/>
              <a:gd name="T90" fmla="*/ 638 w 657"/>
              <a:gd name="T91" fmla="*/ 556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57" h="687">
                <a:moveTo>
                  <a:pt x="618" y="608"/>
                </a:moveTo>
                <a:cubicBezTo>
                  <a:pt x="610" y="616"/>
                  <a:pt x="596" y="617"/>
                  <a:pt x="587" y="608"/>
                </a:cubicBezTo>
                <a:cubicBezTo>
                  <a:pt x="578" y="599"/>
                  <a:pt x="578" y="585"/>
                  <a:pt x="587" y="576"/>
                </a:cubicBezTo>
                <a:cubicBezTo>
                  <a:pt x="596" y="567"/>
                  <a:pt x="610" y="567"/>
                  <a:pt x="618" y="576"/>
                </a:cubicBezTo>
                <a:cubicBezTo>
                  <a:pt x="627" y="585"/>
                  <a:pt x="627" y="599"/>
                  <a:pt x="618" y="608"/>
                </a:cubicBezTo>
                <a:close/>
                <a:moveTo>
                  <a:pt x="638" y="556"/>
                </a:moveTo>
                <a:lnTo>
                  <a:pt x="638" y="555"/>
                </a:lnTo>
                <a:lnTo>
                  <a:pt x="405" y="322"/>
                </a:lnTo>
                <a:lnTo>
                  <a:pt x="511" y="216"/>
                </a:lnTo>
                <a:lnTo>
                  <a:pt x="605" y="156"/>
                </a:lnTo>
                <a:lnTo>
                  <a:pt x="643" y="88"/>
                </a:lnTo>
                <a:lnTo>
                  <a:pt x="599" y="44"/>
                </a:lnTo>
                <a:lnTo>
                  <a:pt x="532" y="82"/>
                </a:lnTo>
                <a:lnTo>
                  <a:pt x="471" y="176"/>
                </a:lnTo>
                <a:lnTo>
                  <a:pt x="366" y="282"/>
                </a:lnTo>
                <a:lnTo>
                  <a:pt x="261" y="177"/>
                </a:lnTo>
                <a:lnTo>
                  <a:pt x="261" y="38"/>
                </a:lnTo>
                <a:lnTo>
                  <a:pt x="119" y="0"/>
                </a:lnTo>
                <a:lnTo>
                  <a:pt x="104" y="15"/>
                </a:lnTo>
                <a:lnTo>
                  <a:pt x="179" y="90"/>
                </a:lnTo>
                <a:lnTo>
                  <a:pt x="105" y="164"/>
                </a:lnTo>
                <a:lnTo>
                  <a:pt x="30" y="89"/>
                </a:lnTo>
                <a:lnTo>
                  <a:pt x="15" y="104"/>
                </a:lnTo>
                <a:lnTo>
                  <a:pt x="53" y="246"/>
                </a:lnTo>
                <a:lnTo>
                  <a:pt x="188" y="246"/>
                </a:lnTo>
                <a:lnTo>
                  <a:pt x="187" y="247"/>
                </a:lnTo>
                <a:lnTo>
                  <a:pt x="294" y="354"/>
                </a:lnTo>
                <a:lnTo>
                  <a:pt x="254" y="393"/>
                </a:lnTo>
                <a:lnTo>
                  <a:pt x="228" y="367"/>
                </a:lnTo>
                <a:lnTo>
                  <a:pt x="188" y="407"/>
                </a:lnTo>
                <a:lnTo>
                  <a:pt x="201" y="420"/>
                </a:lnTo>
                <a:cubicBezTo>
                  <a:pt x="165" y="433"/>
                  <a:pt x="66" y="532"/>
                  <a:pt x="52" y="568"/>
                </a:cubicBezTo>
                <a:lnTo>
                  <a:pt x="40" y="556"/>
                </a:lnTo>
                <a:lnTo>
                  <a:pt x="0" y="596"/>
                </a:lnTo>
                <a:lnTo>
                  <a:pt x="92" y="687"/>
                </a:lnTo>
                <a:lnTo>
                  <a:pt x="132" y="647"/>
                </a:lnTo>
                <a:lnTo>
                  <a:pt x="119" y="635"/>
                </a:lnTo>
                <a:cubicBezTo>
                  <a:pt x="155" y="621"/>
                  <a:pt x="254" y="522"/>
                  <a:pt x="268" y="487"/>
                </a:cubicBezTo>
                <a:lnTo>
                  <a:pt x="280" y="499"/>
                </a:lnTo>
                <a:lnTo>
                  <a:pt x="320" y="459"/>
                </a:lnTo>
                <a:lnTo>
                  <a:pt x="294" y="433"/>
                </a:lnTo>
                <a:lnTo>
                  <a:pt x="333" y="394"/>
                </a:lnTo>
                <a:lnTo>
                  <a:pt x="566" y="627"/>
                </a:lnTo>
                <a:lnTo>
                  <a:pt x="566" y="627"/>
                </a:lnTo>
                <a:cubicBezTo>
                  <a:pt x="586" y="646"/>
                  <a:pt x="618" y="646"/>
                  <a:pt x="637" y="626"/>
                </a:cubicBezTo>
                <a:cubicBezTo>
                  <a:pt x="657" y="607"/>
                  <a:pt x="657" y="575"/>
                  <a:pt x="638" y="55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7" name="Freeform 156"/>
          <p:cNvSpPr>
            <a:spLocks noEditPoints="1"/>
          </p:cNvSpPr>
          <p:nvPr/>
        </p:nvSpPr>
        <p:spPr bwMode="auto">
          <a:xfrm>
            <a:off x="9387842" y="840741"/>
            <a:ext cx="309880" cy="304800"/>
          </a:xfrm>
          <a:custGeom>
            <a:avLst/>
            <a:gdLst>
              <a:gd name="T0" fmla="*/ 424 w 643"/>
              <a:gd name="T1" fmla="*/ 314 h 629"/>
              <a:gd name="T2" fmla="*/ 321 w 643"/>
              <a:gd name="T3" fmla="*/ 415 h 629"/>
              <a:gd name="T4" fmla="*/ 218 w 643"/>
              <a:gd name="T5" fmla="*/ 314 h 629"/>
              <a:gd name="T6" fmla="*/ 321 w 643"/>
              <a:gd name="T7" fmla="*/ 213 h 629"/>
              <a:gd name="T8" fmla="*/ 424 w 643"/>
              <a:gd name="T9" fmla="*/ 314 h 629"/>
              <a:gd name="T10" fmla="*/ 554 w 643"/>
              <a:gd name="T11" fmla="*/ 242 h 629"/>
              <a:gd name="T12" fmla="*/ 538 w 643"/>
              <a:gd name="T13" fmla="*/ 204 h 629"/>
              <a:gd name="T14" fmla="*/ 572 w 643"/>
              <a:gd name="T15" fmla="*/ 115 h 629"/>
              <a:gd name="T16" fmla="*/ 522 w 643"/>
              <a:gd name="T17" fmla="*/ 66 h 629"/>
              <a:gd name="T18" fmla="*/ 434 w 643"/>
              <a:gd name="T19" fmla="*/ 102 h 629"/>
              <a:gd name="T20" fmla="*/ 395 w 643"/>
              <a:gd name="T21" fmla="*/ 86 h 629"/>
              <a:gd name="T22" fmla="*/ 355 w 643"/>
              <a:gd name="T23" fmla="*/ 0 h 629"/>
              <a:gd name="T24" fmla="*/ 285 w 643"/>
              <a:gd name="T25" fmla="*/ 0 h 629"/>
              <a:gd name="T26" fmla="*/ 248 w 643"/>
              <a:gd name="T27" fmla="*/ 86 h 629"/>
              <a:gd name="T28" fmla="*/ 208 w 643"/>
              <a:gd name="T29" fmla="*/ 102 h 629"/>
              <a:gd name="T30" fmla="*/ 118 w 643"/>
              <a:gd name="T31" fmla="*/ 68 h 629"/>
              <a:gd name="T32" fmla="*/ 68 w 643"/>
              <a:gd name="T33" fmla="*/ 117 h 629"/>
              <a:gd name="T34" fmla="*/ 104 w 643"/>
              <a:gd name="T35" fmla="*/ 204 h 629"/>
              <a:gd name="T36" fmla="*/ 88 w 643"/>
              <a:gd name="T37" fmla="*/ 243 h 629"/>
              <a:gd name="T38" fmla="*/ 0 w 643"/>
              <a:gd name="T39" fmla="*/ 281 h 629"/>
              <a:gd name="T40" fmla="*/ 0 w 643"/>
              <a:gd name="T41" fmla="*/ 350 h 629"/>
              <a:gd name="T42" fmla="*/ 88 w 643"/>
              <a:gd name="T43" fmla="*/ 386 h 629"/>
              <a:gd name="T44" fmla="*/ 105 w 643"/>
              <a:gd name="T45" fmla="*/ 425 h 629"/>
              <a:gd name="T46" fmla="*/ 70 w 643"/>
              <a:gd name="T47" fmla="*/ 513 h 629"/>
              <a:gd name="T48" fmla="*/ 120 w 643"/>
              <a:gd name="T49" fmla="*/ 562 h 629"/>
              <a:gd name="T50" fmla="*/ 209 w 643"/>
              <a:gd name="T51" fmla="*/ 527 h 629"/>
              <a:gd name="T52" fmla="*/ 248 w 643"/>
              <a:gd name="T53" fmla="*/ 543 h 629"/>
              <a:gd name="T54" fmla="*/ 288 w 643"/>
              <a:gd name="T55" fmla="*/ 629 h 629"/>
              <a:gd name="T56" fmla="*/ 358 w 643"/>
              <a:gd name="T57" fmla="*/ 629 h 629"/>
              <a:gd name="T58" fmla="*/ 395 w 643"/>
              <a:gd name="T59" fmla="*/ 542 h 629"/>
              <a:gd name="T60" fmla="*/ 434 w 643"/>
              <a:gd name="T61" fmla="*/ 526 h 629"/>
              <a:gd name="T62" fmla="*/ 525 w 643"/>
              <a:gd name="T63" fmla="*/ 560 h 629"/>
              <a:gd name="T64" fmla="*/ 574 w 643"/>
              <a:gd name="T65" fmla="*/ 511 h 629"/>
              <a:gd name="T66" fmla="*/ 538 w 643"/>
              <a:gd name="T67" fmla="*/ 424 h 629"/>
              <a:gd name="T68" fmla="*/ 554 w 643"/>
              <a:gd name="T69" fmla="*/ 386 h 629"/>
              <a:gd name="T70" fmla="*/ 643 w 643"/>
              <a:gd name="T71" fmla="*/ 347 h 629"/>
              <a:gd name="T72" fmla="*/ 643 w 643"/>
              <a:gd name="T73" fmla="*/ 278 h 629"/>
              <a:gd name="T74" fmla="*/ 554 w 643"/>
              <a:gd name="T75" fmla="*/ 242 h 6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43" h="629">
                <a:moveTo>
                  <a:pt x="424" y="314"/>
                </a:moveTo>
                <a:cubicBezTo>
                  <a:pt x="424" y="370"/>
                  <a:pt x="378" y="415"/>
                  <a:pt x="321" y="415"/>
                </a:cubicBezTo>
                <a:cubicBezTo>
                  <a:pt x="265" y="415"/>
                  <a:pt x="218" y="370"/>
                  <a:pt x="218" y="314"/>
                </a:cubicBezTo>
                <a:cubicBezTo>
                  <a:pt x="218" y="259"/>
                  <a:pt x="265" y="213"/>
                  <a:pt x="321" y="213"/>
                </a:cubicBezTo>
                <a:cubicBezTo>
                  <a:pt x="378" y="213"/>
                  <a:pt x="424" y="259"/>
                  <a:pt x="424" y="314"/>
                </a:cubicBezTo>
                <a:close/>
                <a:moveTo>
                  <a:pt x="554" y="242"/>
                </a:moveTo>
                <a:lnTo>
                  <a:pt x="538" y="204"/>
                </a:lnTo>
                <a:cubicBezTo>
                  <a:pt x="538" y="204"/>
                  <a:pt x="576" y="118"/>
                  <a:pt x="572" y="115"/>
                </a:cubicBezTo>
                <a:lnTo>
                  <a:pt x="522" y="66"/>
                </a:lnTo>
                <a:cubicBezTo>
                  <a:pt x="519" y="63"/>
                  <a:pt x="434" y="102"/>
                  <a:pt x="434" y="102"/>
                </a:cubicBezTo>
                <a:lnTo>
                  <a:pt x="395" y="86"/>
                </a:lnTo>
                <a:cubicBezTo>
                  <a:pt x="395" y="86"/>
                  <a:pt x="360" y="0"/>
                  <a:pt x="355" y="0"/>
                </a:cubicBezTo>
                <a:lnTo>
                  <a:pt x="285" y="0"/>
                </a:lnTo>
                <a:cubicBezTo>
                  <a:pt x="280" y="0"/>
                  <a:pt x="248" y="86"/>
                  <a:pt x="248" y="86"/>
                </a:cubicBezTo>
                <a:lnTo>
                  <a:pt x="208" y="102"/>
                </a:lnTo>
                <a:cubicBezTo>
                  <a:pt x="208" y="102"/>
                  <a:pt x="121" y="65"/>
                  <a:pt x="118" y="68"/>
                </a:cubicBezTo>
                <a:lnTo>
                  <a:pt x="68" y="117"/>
                </a:lnTo>
                <a:cubicBezTo>
                  <a:pt x="65" y="121"/>
                  <a:pt x="104" y="204"/>
                  <a:pt x="104" y="204"/>
                </a:cubicBezTo>
                <a:lnTo>
                  <a:pt x="88" y="243"/>
                </a:lnTo>
                <a:cubicBezTo>
                  <a:pt x="88" y="243"/>
                  <a:pt x="0" y="276"/>
                  <a:pt x="0" y="281"/>
                </a:cubicBezTo>
                <a:lnTo>
                  <a:pt x="0" y="350"/>
                </a:lnTo>
                <a:cubicBezTo>
                  <a:pt x="0" y="355"/>
                  <a:pt x="88" y="386"/>
                  <a:pt x="88" y="386"/>
                </a:cubicBezTo>
                <a:lnTo>
                  <a:pt x="105" y="425"/>
                </a:lnTo>
                <a:cubicBezTo>
                  <a:pt x="105" y="425"/>
                  <a:pt x="67" y="510"/>
                  <a:pt x="70" y="513"/>
                </a:cubicBezTo>
                <a:lnTo>
                  <a:pt x="120" y="562"/>
                </a:lnTo>
                <a:cubicBezTo>
                  <a:pt x="123" y="565"/>
                  <a:pt x="209" y="527"/>
                  <a:pt x="209" y="527"/>
                </a:cubicBezTo>
                <a:lnTo>
                  <a:pt x="248" y="543"/>
                </a:lnTo>
                <a:cubicBezTo>
                  <a:pt x="248" y="543"/>
                  <a:pt x="283" y="629"/>
                  <a:pt x="288" y="629"/>
                </a:cubicBezTo>
                <a:lnTo>
                  <a:pt x="358" y="629"/>
                </a:lnTo>
                <a:cubicBezTo>
                  <a:pt x="363" y="629"/>
                  <a:pt x="395" y="542"/>
                  <a:pt x="395" y="542"/>
                </a:cubicBezTo>
                <a:lnTo>
                  <a:pt x="434" y="526"/>
                </a:lnTo>
                <a:cubicBezTo>
                  <a:pt x="434" y="526"/>
                  <a:pt x="521" y="563"/>
                  <a:pt x="525" y="560"/>
                </a:cubicBezTo>
                <a:lnTo>
                  <a:pt x="574" y="511"/>
                </a:lnTo>
                <a:cubicBezTo>
                  <a:pt x="578" y="508"/>
                  <a:pt x="538" y="424"/>
                  <a:pt x="538" y="424"/>
                </a:cubicBezTo>
                <a:lnTo>
                  <a:pt x="554" y="386"/>
                </a:lnTo>
                <a:cubicBezTo>
                  <a:pt x="554" y="386"/>
                  <a:pt x="643" y="352"/>
                  <a:pt x="643" y="347"/>
                </a:cubicBezTo>
                <a:lnTo>
                  <a:pt x="643" y="278"/>
                </a:lnTo>
                <a:cubicBezTo>
                  <a:pt x="643" y="273"/>
                  <a:pt x="554" y="242"/>
                  <a:pt x="554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8" name="Freeform 157"/>
          <p:cNvSpPr>
            <a:spLocks/>
          </p:cNvSpPr>
          <p:nvPr/>
        </p:nvSpPr>
        <p:spPr bwMode="auto">
          <a:xfrm>
            <a:off x="10060943" y="2367286"/>
            <a:ext cx="337819" cy="378459"/>
          </a:xfrm>
          <a:custGeom>
            <a:avLst/>
            <a:gdLst>
              <a:gd name="T0" fmla="*/ 542 w 694"/>
              <a:gd name="T1" fmla="*/ 12 h 784"/>
              <a:gd name="T2" fmla="*/ 637 w 694"/>
              <a:gd name="T3" fmla="*/ 34 h 784"/>
              <a:gd name="T4" fmla="*/ 672 w 694"/>
              <a:gd name="T5" fmla="*/ 55 h 784"/>
              <a:gd name="T6" fmla="*/ 683 w 694"/>
              <a:gd name="T7" fmla="*/ 125 h 784"/>
              <a:gd name="T8" fmla="*/ 671 w 694"/>
              <a:gd name="T9" fmla="*/ 112 h 784"/>
              <a:gd name="T10" fmla="*/ 655 w 694"/>
              <a:gd name="T11" fmla="*/ 141 h 784"/>
              <a:gd name="T12" fmla="*/ 634 w 694"/>
              <a:gd name="T13" fmla="*/ 225 h 784"/>
              <a:gd name="T14" fmla="*/ 635 w 694"/>
              <a:gd name="T15" fmla="*/ 241 h 784"/>
              <a:gd name="T16" fmla="*/ 665 w 694"/>
              <a:gd name="T17" fmla="*/ 383 h 784"/>
              <a:gd name="T18" fmla="*/ 632 w 694"/>
              <a:gd name="T19" fmla="*/ 471 h 784"/>
              <a:gd name="T20" fmla="*/ 616 w 694"/>
              <a:gd name="T21" fmla="*/ 535 h 784"/>
              <a:gd name="T22" fmla="*/ 591 w 694"/>
              <a:gd name="T23" fmla="*/ 610 h 784"/>
              <a:gd name="T24" fmla="*/ 591 w 694"/>
              <a:gd name="T25" fmla="*/ 658 h 784"/>
              <a:gd name="T26" fmla="*/ 613 w 694"/>
              <a:gd name="T27" fmla="*/ 695 h 784"/>
              <a:gd name="T28" fmla="*/ 580 w 694"/>
              <a:gd name="T29" fmla="*/ 717 h 784"/>
              <a:gd name="T30" fmla="*/ 544 w 694"/>
              <a:gd name="T31" fmla="*/ 697 h 784"/>
              <a:gd name="T32" fmla="*/ 542 w 694"/>
              <a:gd name="T33" fmla="*/ 645 h 784"/>
              <a:gd name="T34" fmla="*/ 556 w 694"/>
              <a:gd name="T35" fmla="*/ 472 h 784"/>
              <a:gd name="T36" fmla="*/ 462 w 694"/>
              <a:gd name="T37" fmla="*/ 487 h 784"/>
              <a:gd name="T38" fmla="*/ 439 w 694"/>
              <a:gd name="T39" fmla="*/ 570 h 784"/>
              <a:gd name="T40" fmla="*/ 436 w 694"/>
              <a:gd name="T41" fmla="*/ 658 h 784"/>
              <a:gd name="T42" fmla="*/ 446 w 694"/>
              <a:gd name="T43" fmla="*/ 737 h 784"/>
              <a:gd name="T44" fmla="*/ 459 w 694"/>
              <a:gd name="T45" fmla="*/ 762 h 784"/>
              <a:gd name="T46" fmla="*/ 425 w 694"/>
              <a:gd name="T47" fmla="*/ 784 h 784"/>
              <a:gd name="T48" fmla="*/ 390 w 694"/>
              <a:gd name="T49" fmla="*/ 753 h 784"/>
              <a:gd name="T50" fmla="*/ 391 w 694"/>
              <a:gd name="T51" fmla="*/ 661 h 784"/>
              <a:gd name="T52" fmla="*/ 385 w 694"/>
              <a:gd name="T53" fmla="*/ 590 h 784"/>
              <a:gd name="T54" fmla="*/ 364 w 694"/>
              <a:gd name="T55" fmla="*/ 479 h 784"/>
              <a:gd name="T56" fmla="*/ 354 w 694"/>
              <a:gd name="T57" fmla="*/ 475 h 784"/>
              <a:gd name="T58" fmla="*/ 314 w 694"/>
              <a:gd name="T59" fmla="*/ 519 h 784"/>
              <a:gd name="T60" fmla="*/ 322 w 694"/>
              <a:gd name="T61" fmla="*/ 554 h 784"/>
              <a:gd name="T62" fmla="*/ 333 w 694"/>
              <a:gd name="T63" fmla="*/ 564 h 784"/>
              <a:gd name="T64" fmla="*/ 362 w 694"/>
              <a:gd name="T65" fmla="*/ 592 h 784"/>
              <a:gd name="T66" fmla="*/ 309 w 694"/>
              <a:gd name="T67" fmla="*/ 596 h 784"/>
              <a:gd name="T68" fmla="*/ 279 w 694"/>
              <a:gd name="T69" fmla="*/ 513 h 784"/>
              <a:gd name="T70" fmla="*/ 278 w 694"/>
              <a:gd name="T71" fmla="*/ 491 h 784"/>
              <a:gd name="T72" fmla="*/ 290 w 694"/>
              <a:gd name="T73" fmla="*/ 441 h 784"/>
              <a:gd name="T74" fmla="*/ 242 w 694"/>
              <a:gd name="T75" fmla="*/ 402 h 784"/>
              <a:gd name="T76" fmla="*/ 189 w 694"/>
              <a:gd name="T77" fmla="*/ 437 h 784"/>
              <a:gd name="T78" fmla="*/ 142 w 694"/>
              <a:gd name="T79" fmla="*/ 479 h 784"/>
              <a:gd name="T80" fmla="*/ 82 w 694"/>
              <a:gd name="T81" fmla="*/ 589 h 784"/>
              <a:gd name="T82" fmla="*/ 33 w 694"/>
              <a:gd name="T83" fmla="*/ 644 h 784"/>
              <a:gd name="T84" fmla="*/ 49 w 694"/>
              <a:gd name="T85" fmla="*/ 590 h 784"/>
              <a:gd name="T86" fmla="*/ 80 w 694"/>
              <a:gd name="T87" fmla="*/ 525 h 784"/>
              <a:gd name="T88" fmla="*/ 115 w 694"/>
              <a:gd name="T89" fmla="*/ 374 h 784"/>
              <a:gd name="T90" fmla="*/ 175 w 694"/>
              <a:gd name="T91" fmla="*/ 265 h 784"/>
              <a:gd name="T92" fmla="*/ 177 w 694"/>
              <a:gd name="T93" fmla="*/ 257 h 784"/>
              <a:gd name="T94" fmla="*/ 131 w 694"/>
              <a:gd name="T95" fmla="*/ 117 h 784"/>
              <a:gd name="T96" fmla="*/ 141 w 694"/>
              <a:gd name="T97" fmla="*/ 134 h 784"/>
              <a:gd name="T98" fmla="*/ 208 w 694"/>
              <a:gd name="T99" fmla="*/ 236 h 784"/>
              <a:gd name="T100" fmla="*/ 407 w 694"/>
              <a:gd name="T101" fmla="*/ 201 h 784"/>
              <a:gd name="T102" fmla="*/ 412 w 694"/>
              <a:gd name="T103" fmla="*/ 142 h 784"/>
              <a:gd name="T104" fmla="*/ 399 w 694"/>
              <a:gd name="T105" fmla="*/ 116 h 784"/>
              <a:gd name="T106" fmla="*/ 384 w 694"/>
              <a:gd name="T107" fmla="*/ 126 h 784"/>
              <a:gd name="T108" fmla="*/ 379 w 694"/>
              <a:gd name="T109" fmla="*/ 67 h 784"/>
              <a:gd name="T110" fmla="*/ 418 w 694"/>
              <a:gd name="T111" fmla="*/ 32 h 784"/>
              <a:gd name="T112" fmla="*/ 447 w 694"/>
              <a:gd name="T113" fmla="*/ 26 h 784"/>
              <a:gd name="T114" fmla="*/ 542 w 694"/>
              <a:gd name="T115" fmla="*/ 12 h 7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694" h="784">
                <a:moveTo>
                  <a:pt x="542" y="12"/>
                </a:moveTo>
                <a:cubicBezTo>
                  <a:pt x="542" y="12"/>
                  <a:pt x="595" y="7"/>
                  <a:pt x="637" y="34"/>
                </a:cubicBezTo>
                <a:cubicBezTo>
                  <a:pt x="652" y="34"/>
                  <a:pt x="664" y="40"/>
                  <a:pt x="672" y="55"/>
                </a:cubicBezTo>
                <a:cubicBezTo>
                  <a:pt x="680" y="69"/>
                  <a:pt x="694" y="104"/>
                  <a:pt x="683" y="125"/>
                </a:cubicBezTo>
                <a:cubicBezTo>
                  <a:pt x="679" y="129"/>
                  <a:pt x="671" y="112"/>
                  <a:pt x="671" y="112"/>
                </a:cubicBezTo>
                <a:cubicBezTo>
                  <a:pt x="671" y="112"/>
                  <a:pt x="666" y="133"/>
                  <a:pt x="655" y="141"/>
                </a:cubicBezTo>
                <a:cubicBezTo>
                  <a:pt x="656" y="184"/>
                  <a:pt x="639" y="214"/>
                  <a:pt x="634" y="225"/>
                </a:cubicBezTo>
                <a:cubicBezTo>
                  <a:pt x="632" y="230"/>
                  <a:pt x="633" y="235"/>
                  <a:pt x="635" y="241"/>
                </a:cubicBezTo>
                <a:cubicBezTo>
                  <a:pt x="637" y="247"/>
                  <a:pt x="666" y="349"/>
                  <a:pt x="665" y="383"/>
                </a:cubicBezTo>
                <a:cubicBezTo>
                  <a:pt x="663" y="417"/>
                  <a:pt x="646" y="457"/>
                  <a:pt x="632" y="471"/>
                </a:cubicBezTo>
                <a:cubicBezTo>
                  <a:pt x="635" y="499"/>
                  <a:pt x="622" y="523"/>
                  <a:pt x="616" y="535"/>
                </a:cubicBezTo>
                <a:cubicBezTo>
                  <a:pt x="609" y="546"/>
                  <a:pt x="595" y="590"/>
                  <a:pt x="591" y="610"/>
                </a:cubicBezTo>
                <a:cubicBezTo>
                  <a:pt x="588" y="630"/>
                  <a:pt x="586" y="652"/>
                  <a:pt x="591" y="658"/>
                </a:cubicBezTo>
                <a:cubicBezTo>
                  <a:pt x="595" y="665"/>
                  <a:pt x="614" y="685"/>
                  <a:pt x="613" y="695"/>
                </a:cubicBezTo>
                <a:cubicBezTo>
                  <a:pt x="611" y="705"/>
                  <a:pt x="591" y="717"/>
                  <a:pt x="580" y="717"/>
                </a:cubicBezTo>
                <a:cubicBezTo>
                  <a:pt x="570" y="717"/>
                  <a:pt x="549" y="710"/>
                  <a:pt x="544" y="697"/>
                </a:cubicBezTo>
                <a:cubicBezTo>
                  <a:pt x="539" y="683"/>
                  <a:pt x="539" y="659"/>
                  <a:pt x="542" y="645"/>
                </a:cubicBezTo>
                <a:cubicBezTo>
                  <a:pt x="546" y="632"/>
                  <a:pt x="570" y="531"/>
                  <a:pt x="556" y="472"/>
                </a:cubicBezTo>
                <a:cubicBezTo>
                  <a:pt x="521" y="488"/>
                  <a:pt x="462" y="487"/>
                  <a:pt x="462" y="487"/>
                </a:cubicBezTo>
                <a:cubicBezTo>
                  <a:pt x="462" y="487"/>
                  <a:pt x="451" y="540"/>
                  <a:pt x="439" y="570"/>
                </a:cubicBezTo>
                <a:cubicBezTo>
                  <a:pt x="435" y="577"/>
                  <a:pt x="436" y="627"/>
                  <a:pt x="436" y="658"/>
                </a:cubicBezTo>
                <a:cubicBezTo>
                  <a:pt x="436" y="689"/>
                  <a:pt x="446" y="737"/>
                  <a:pt x="446" y="737"/>
                </a:cubicBezTo>
                <a:cubicBezTo>
                  <a:pt x="446" y="737"/>
                  <a:pt x="462" y="748"/>
                  <a:pt x="459" y="762"/>
                </a:cubicBezTo>
                <a:cubicBezTo>
                  <a:pt x="457" y="776"/>
                  <a:pt x="440" y="784"/>
                  <a:pt x="425" y="784"/>
                </a:cubicBezTo>
                <a:cubicBezTo>
                  <a:pt x="410" y="784"/>
                  <a:pt x="390" y="772"/>
                  <a:pt x="390" y="753"/>
                </a:cubicBezTo>
                <a:cubicBezTo>
                  <a:pt x="390" y="734"/>
                  <a:pt x="392" y="692"/>
                  <a:pt x="391" y="661"/>
                </a:cubicBezTo>
                <a:cubicBezTo>
                  <a:pt x="390" y="629"/>
                  <a:pt x="390" y="609"/>
                  <a:pt x="385" y="590"/>
                </a:cubicBezTo>
                <a:cubicBezTo>
                  <a:pt x="380" y="570"/>
                  <a:pt x="366" y="519"/>
                  <a:pt x="364" y="479"/>
                </a:cubicBezTo>
                <a:cubicBezTo>
                  <a:pt x="359" y="479"/>
                  <a:pt x="354" y="475"/>
                  <a:pt x="354" y="475"/>
                </a:cubicBezTo>
                <a:cubicBezTo>
                  <a:pt x="354" y="475"/>
                  <a:pt x="330" y="503"/>
                  <a:pt x="314" y="519"/>
                </a:cubicBezTo>
                <a:cubicBezTo>
                  <a:pt x="316" y="530"/>
                  <a:pt x="322" y="549"/>
                  <a:pt x="322" y="554"/>
                </a:cubicBezTo>
                <a:cubicBezTo>
                  <a:pt x="322" y="558"/>
                  <a:pt x="326" y="562"/>
                  <a:pt x="333" y="564"/>
                </a:cubicBezTo>
                <a:cubicBezTo>
                  <a:pt x="341" y="567"/>
                  <a:pt x="363" y="580"/>
                  <a:pt x="362" y="592"/>
                </a:cubicBezTo>
                <a:cubicBezTo>
                  <a:pt x="361" y="604"/>
                  <a:pt x="333" y="606"/>
                  <a:pt x="309" y="596"/>
                </a:cubicBezTo>
                <a:cubicBezTo>
                  <a:pt x="303" y="593"/>
                  <a:pt x="282" y="523"/>
                  <a:pt x="279" y="513"/>
                </a:cubicBezTo>
                <a:cubicBezTo>
                  <a:pt x="276" y="504"/>
                  <a:pt x="274" y="499"/>
                  <a:pt x="278" y="491"/>
                </a:cubicBezTo>
                <a:cubicBezTo>
                  <a:pt x="281" y="483"/>
                  <a:pt x="292" y="457"/>
                  <a:pt x="290" y="441"/>
                </a:cubicBezTo>
                <a:cubicBezTo>
                  <a:pt x="289" y="426"/>
                  <a:pt x="261" y="402"/>
                  <a:pt x="242" y="402"/>
                </a:cubicBezTo>
                <a:cubicBezTo>
                  <a:pt x="227" y="402"/>
                  <a:pt x="205" y="425"/>
                  <a:pt x="189" y="437"/>
                </a:cubicBezTo>
                <a:cubicBezTo>
                  <a:pt x="170" y="452"/>
                  <a:pt x="147" y="475"/>
                  <a:pt x="142" y="479"/>
                </a:cubicBezTo>
                <a:cubicBezTo>
                  <a:pt x="136" y="483"/>
                  <a:pt x="90" y="565"/>
                  <a:pt x="82" y="589"/>
                </a:cubicBezTo>
                <a:cubicBezTo>
                  <a:pt x="78" y="598"/>
                  <a:pt x="71" y="645"/>
                  <a:pt x="33" y="644"/>
                </a:cubicBezTo>
                <a:cubicBezTo>
                  <a:pt x="16" y="643"/>
                  <a:pt x="0" y="624"/>
                  <a:pt x="49" y="590"/>
                </a:cubicBezTo>
                <a:cubicBezTo>
                  <a:pt x="61" y="561"/>
                  <a:pt x="78" y="531"/>
                  <a:pt x="80" y="525"/>
                </a:cubicBezTo>
                <a:cubicBezTo>
                  <a:pt x="81" y="519"/>
                  <a:pt x="94" y="445"/>
                  <a:pt x="115" y="374"/>
                </a:cubicBezTo>
                <a:cubicBezTo>
                  <a:pt x="137" y="304"/>
                  <a:pt x="169" y="270"/>
                  <a:pt x="175" y="265"/>
                </a:cubicBezTo>
                <a:cubicBezTo>
                  <a:pt x="179" y="262"/>
                  <a:pt x="182" y="259"/>
                  <a:pt x="177" y="257"/>
                </a:cubicBezTo>
                <a:cubicBezTo>
                  <a:pt x="172" y="254"/>
                  <a:pt x="121" y="210"/>
                  <a:pt x="131" y="117"/>
                </a:cubicBezTo>
                <a:cubicBezTo>
                  <a:pt x="132" y="106"/>
                  <a:pt x="137" y="109"/>
                  <a:pt x="141" y="134"/>
                </a:cubicBezTo>
                <a:cubicBezTo>
                  <a:pt x="144" y="159"/>
                  <a:pt x="164" y="217"/>
                  <a:pt x="208" y="236"/>
                </a:cubicBezTo>
                <a:cubicBezTo>
                  <a:pt x="212" y="237"/>
                  <a:pt x="244" y="213"/>
                  <a:pt x="407" y="201"/>
                </a:cubicBezTo>
                <a:cubicBezTo>
                  <a:pt x="408" y="172"/>
                  <a:pt x="412" y="142"/>
                  <a:pt x="412" y="142"/>
                </a:cubicBezTo>
                <a:cubicBezTo>
                  <a:pt x="412" y="142"/>
                  <a:pt x="401" y="133"/>
                  <a:pt x="399" y="116"/>
                </a:cubicBezTo>
                <a:cubicBezTo>
                  <a:pt x="394" y="124"/>
                  <a:pt x="391" y="127"/>
                  <a:pt x="384" y="126"/>
                </a:cubicBezTo>
                <a:cubicBezTo>
                  <a:pt x="377" y="124"/>
                  <a:pt x="377" y="91"/>
                  <a:pt x="379" y="67"/>
                </a:cubicBezTo>
                <a:cubicBezTo>
                  <a:pt x="381" y="43"/>
                  <a:pt x="408" y="33"/>
                  <a:pt x="418" y="32"/>
                </a:cubicBezTo>
                <a:cubicBezTo>
                  <a:pt x="432" y="25"/>
                  <a:pt x="447" y="26"/>
                  <a:pt x="447" y="26"/>
                </a:cubicBezTo>
                <a:cubicBezTo>
                  <a:pt x="447" y="26"/>
                  <a:pt x="471" y="0"/>
                  <a:pt x="542" y="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9" name="Freeform 158"/>
          <p:cNvSpPr>
            <a:spLocks noEditPoints="1"/>
          </p:cNvSpPr>
          <p:nvPr/>
        </p:nvSpPr>
        <p:spPr bwMode="auto">
          <a:xfrm>
            <a:off x="11419844" y="1402084"/>
            <a:ext cx="248920" cy="289560"/>
          </a:xfrm>
          <a:custGeom>
            <a:avLst/>
            <a:gdLst>
              <a:gd name="T0" fmla="*/ 468 w 511"/>
              <a:gd name="T1" fmla="*/ 205 h 596"/>
              <a:gd name="T2" fmla="*/ 242 w 511"/>
              <a:gd name="T3" fmla="*/ 4 h 596"/>
              <a:gd name="T4" fmla="*/ 13 w 511"/>
              <a:gd name="T5" fmla="*/ 258 h 596"/>
              <a:gd name="T6" fmla="*/ 436 w 511"/>
              <a:gd name="T7" fmla="*/ 545 h 596"/>
              <a:gd name="T8" fmla="*/ 491 w 511"/>
              <a:gd name="T9" fmla="*/ 159 h 596"/>
              <a:gd name="T10" fmla="*/ 356 w 511"/>
              <a:gd name="T11" fmla="*/ 17 h 596"/>
              <a:gd name="T12" fmla="*/ 309 w 511"/>
              <a:gd name="T13" fmla="*/ 471 h 596"/>
              <a:gd name="T14" fmla="*/ 113 w 511"/>
              <a:gd name="T15" fmla="*/ 467 h 596"/>
              <a:gd name="T16" fmla="*/ 359 w 511"/>
              <a:gd name="T17" fmla="*/ 469 h 596"/>
              <a:gd name="T18" fmla="*/ 400 w 511"/>
              <a:gd name="T19" fmla="*/ 596 h 596"/>
              <a:gd name="T20" fmla="*/ 68 w 511"/>
              <a:gd name="T21" fmla="*/ 326 h 596"/>
              <a:gd name="T22" fmla="*/ 87 w 511"/>
              <a:gd name="T23" fmla="*/ 202 h 596"/>
              <a:gd name="T24" fmla="*/ 101 w 511"/>
              <a:gd name="T25" fmla="*/ 216 h 596"/>
              <a:gd name="T26" fmla="*/ 111 w 511"/>
              <a:gd name="T27" fmla="*/ 198 h 596"/>
              <a:gd name="T28" fmla="*/ 135 w 511"/>
              <a:gd name="T29" fmla="*/ 237 h 596"/>
              <a:gd name="T30" fmla="*/ 158 w 511"/>
              <a:gd name="T31" fmla="*/ 273 h 596"/>
              <a:gd name="T32" fmla="*/ 151 w 511"/>
              <a:gd name="T33" fmla="*/ 296 h 596"/>
              <a:gd name="T34" fmla="*/ 187 w 511"/>
              <a:gd name="T35" fmla="*/ 376 h 596"/>
              <a:gd name="T36" fmla="*/ 189 w 511"/>
              <a:gd name="T37" fmla="*/ 423 h 596"/>
              <a:gd name="T38" fmla="*/ 222 w 511"/>
              <a:gd name="T39" fmla="*/ 363 h 596"/>
              <a:gd name="T40" fmla="*/ 259 w 511"/>
              <a:gd name="T41" fmla="*/ 295 h 596"/>
              <a:gd name="T42" fmla="*/ 241 w 511"/>
              <a:gd name="T43" fmla="*/ 255 h 596"/>
              <a:gd name="T44" fmla="*/ 192 w 511"/>
              <a:gd name="T45" fmla="*/ 247 h 596"/>
              <a:gd name="T46" fmla="*/ 156 w 511"/>
              <a:gd name="T47" fmla="*/ 247 h 596"/>
              <a:gd name="T48" fmla="*/ 150 w 511"/>
              <a:gd name="T49" fmla="*/ 228 h 596"/>
              <a:gd name="T50" fmla="*/ 176 w 511"/>
              <a:gd name="T51" fmla="*/ 215 h 596"/>
              <a:gd name="T52" fmla="*/ 140 w 511"/>
              <a:gd name="T53" fmla="*/ 200 h 596"/>
              <a:gd name="T54" fmla="*/ 215 w 511"/>
              <a:gd name="T55" fmla="*/ 211 h 596"/>
              <a:gd name="T56" fmla="*/ 243 w 511"/>
              <a:gd name="T57" fmla="*/ 216 h 596"/>
              <a:gd name="T58" fmla="*/ 266 w 511"/>
              <a:gd name="T59" fmla="*/ 134 h 596"/>
              <a:gd name="T60" fmla="*/ 254 w 511"/>
              <a:gd name="T61" fmla="*/ 123 h 596"/>
              <a:gd name="T62" fmla="*/ 283 w 511"/>
              <a:gd name="T63" fmla="*/ 103 h 596"/>
              <a:gd name="T64" fmla="*/ 259 w 511"/>
              <a:gd name="T65" fmla="*/ 95 h 596"/>
              <a:gd name="T66" fmla="*/ 224 w 511"/>
              <a:gd name="T67" fmla="*/ 91 h 596"/>
              <a:gd name="T68" fmla="*/ 198 w 511"/>
              <a:gd name="T69" fmla="*/ 99 h 596"/>
              <a:gd name="T70" fmla="*/ 204 w 511"/>
              <a:gd name="T71" fmla="*/ 75 h 596"/>
              <a:gd name="T72" fmla="*/ 222 w 511"/>
              <a:gd name="T73" fmla="*/ 44 h 596"/>
              <a:gd name="T74" fmla="*/ 198 w 511"/>
              <a:gd name="T75" fmla="*/ 46 h 596"/>
              <a:gd name="T76" fmla="*/ 235 w 511"/>
              <a:gd name="T77" fmla="*/ 41 h 596"/>
              <a:gd name="T78" fmla="*/ 303 w 511"/>
              <a:gd name="T79" fmla="*/ 48 h 596"/>
              <a:gd name="T80" fmla="*/ 316 w 511"/>
              <a:gd name="T81" fmla="*/ 78 h 596"/>
              <a:gd name="T82" fmla="*/ 339 w 511"/>
              <a:gd name="T83" fmla="*/ 97 h 596"/>
              <a:gd name="T84" fmla="*/ 360 w 511"/>
              <a:gd name="T85" fmla="*/ 110 h 596"/>
              <a:gd name="T86" fmla="*/ 384 w 511"/>
              <a:gd name="T87" fmla="*/ 98 h 596"/>
              <a:gd name="T88" fmla="*/ 393 w 511"/>
              <a:gd name="T89" fmla="*/ 164 h 596"/>
              <a:gd name="T90" fmla="*/ 409 w 511"/>
              <a:gd name="T91" fmla="*/ 220 h 596"/>
              <a:gd name="T92" fmla="*/ 420 w 511"/>
              <a:gd name="T93" fmla="*/ 323 h 596"/>
              <a:gd name="T94" fmla="*/ 363 w 511"/>
              <a:gd name="T95" fmla="*/ 300 h 596"/>
              <a:gd name="T96" fmla="*/ 355 w 511"/>
              <a:gd name="T97" fmla="*/ 399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511" h="596">
                <a:moveTo>
                  <a:pt x="264" y="462"/>
                </a:moveTo>
                <a:cubicBezTo>
                  <a:pt x="317" y="457"/>
                  <a:pt x="362" y="436"/>
                  <a:pt x="400" y="399"/>
                </a:cubicBezTo>
                <a:cubicBezTo>
                  <a:pt x="454" y="346"/>
                  <a:pt x="477" y="281"/>
                  <a:pt x="468" y="205"/>
                </a:cubicBezTo>
                <a:cubicBezTo>
                  <a:pt x="464" y="167"/>
                  <a:pt x="450" y="132"/>
                  <a:pt x="427" y="100"/>
                </a:cubicBezTo>
                <a:cubicBezTo>
                  <a:pt x="390" y="50"/>
                  <a:pt x="341" y="19"/>
                  <a:pt x="279" y="8"/>
                </a:cubicBezTo>
                <a:cubicBezTo>
                  <a:pt x="267" y="6"/>
                  <a:pt x="254" y="5"/>
                  <a:pt x="242" y="4"/>
                </a:cubicBezTo>
                <a:cubicBezTo>
                  <a:pt x="241" y="4"/>
                  <a:pt x="240" y="4"/>
                  <a:pt x="239" y="4"/>
                </a:cubicBezTo>
                <a:cubicBezTo>
                  <a:pt x="227" y="5"/>
                  <a:pt x="216" y="6"/>
                  <a:pt x="204" y="8"/>
                </a:cubicBezTo>
                <a:cubicBezTo>
                  <a:pt x="86" y="26"/>
                  <a:pt x="0" y="139"/>
                  <a:pt x="13" y="258"/>
                </a:cubicBezTo>
                <a:cubicBezTo>
                  <a:pt x="20" y="315"/>
                  <a:pt x="44" y="364"/>
                  <a:pt x="86" y="403"/>
                </a:cubicBezTo>
                <a:cubicBezTo>
                  <a:pt x="137" y="449"/>
                  <a:pt x="196" y="469"/>
                  <a:pt x="264" y="462"/>
                </a:cubicBezTo>
                <a:close/>
                <a:moveTo>
                  <a:pt x="436" y="545"/>
                </a:moveTo>
                <a:cubicBezTo>
                  <a:pt x="429" y="486"/>
                  <a:pt x="453" y="395"/>
                  <a:pt x="456" y="383"/>
                </a:cubicBezTo>
                <a:cubicBezTo>
                  <a:pt x="461" y="376"/>
                  <a:pt x="466" y="368"/>
                  <a:pt x="471" y="360"/>
                </a:cubicBezTo>
                <a:cubicBezTo>
                  <a:pt x="504" y="298"/>
                  <a:pt x="511" y="226"/>
                  <a:pt x="491" y="159"/>
                </a:cubicBezTo>
                <a:cubicBezTo>
                  <a:pt x="471" y="91"/>
                  <a:pt x="426" y="36"/>
                  <a:pt x="364" y="2"/>
                </a:cubicBezTo>
                <a:cubicBezTo>
                  <a:pt x="360" y="0"/>
                  <a:pt x="354" y="2"/>
                  <a:pt x="352" y="6"/>
                </a:cubicBezTo>
                <a:cubicBezTo>
                  <a:pt x="350" y="10"/>
                  <a:pt x="351" y="15"/>
                  <a:pt x="356" y="17"/>
                </a:cubicBezTo>
                <a:cubicBezTo>
                  <a:pt x="414" y="49"/>
                  <a:pt x="456" y="101"/>
                  <a:pt x="475" y="164"/>
                </a:cubicBezTo>
                <a:cubicBezTo>
                  <a:pt x="494" y="227"/>
                  <a:pt x="487" y="294"/>
                  <a:pt x="456" y="352"/>
                </a:cubicBezTo>
                <a:cubicBezTo>
                  <a:pt x="424" y="409"/>
                  <a:pt x="372" y="452"/>
                  <a:pt x="309" y="471"/>
                </a:cubicBezTo>
                <a:cubicBezTo>
                  <a:pt x="246" y="490"/>
                  <a:pt x="179" y="483"/>
                  <a:pt x="121" y="451"/>
                </a:cubicBezTo>
                <a:cubicBezTo>
                  <a:pt x="117" y="449"/>
                  <a:pt x="112" y="451"/>
                  <a:pt x="110" y="455"/>
                </a:cubicBezTo>
                <a:cubicBezTo>
                  <a:pt x="108" y="459"/>
                  <a:pt x="109" y="464"/>
                  <a:pt x="113" y="467"/>
                </a:cubicBezTo>
                <a:cubicBezTo>
                  <a:pt x="152" y="488"/>
                  <a:pt x="195" y="498"/>
                  <a:pt x="238" y="498"/>
                </a:cubicBezTo>
                <a:cubicBezTo>
                  <a:pt x="264" y="498"/>
                  <a:pt x="289" y="495"/>
                  <a:pt x="314" y="487"/>
                </a:cubicBezTo>
                <a:cubicBezTo>
                  <a:pt x="330" y="482"/>
                  <a:pt x="344" y="476"/>
                  <a:pt x="359" y="469"/>
                </a:cubicBezTo>
                <a:cubicBezTo>
                  <a:pt x="362" y="470"/>
                  <a:pt x="391" y="478"/>
                  <a:pt x="391" y="543"/>
                </a:cubicBezTo>
                <a:cubicBezTo>
                  <a:pt x="344" y="545"/>
                  <a:pt x="307" y="556"/>
                  <a:pt x="307" y="570"/>
                </a:cubicBezTo>
                <a:cubicBezTo>
                  <a:pt x="307" y="584"/>
                  <a:pt x="349" y="596"/>
                  <a:pt x="400" y="596"/>
                </a:cubicBezTo>
                <a:cubicBezTo>
                  <a:pt x="450" y="596"/>
                  <a:pt x="492" y="584"/>
                  <a:pt x="492" y="570"/>
                </a:cubicBezTo>
                <a:cubicBezTo>
                  <a:pt x="492" y="559"/>
                  <a:pt x="469" y="549"/>
                  <a:pt x="436" y="545"/>
                </a:cubicBezTo>
                <a:close/>
                <a:moveTo>
                  <a:pt x="68" y="326"/>
                </a:moveTo>
                <a:cubicBezTo>
                  <a:pt x="28" y="250"/>
                  <a:pt x="47" y="163"/>
                  <a:pt x="88" y="115"/>
                </a:cubicBezTo>
                <a:cubicBezTo>
                  <a:pt x="89" y="124"/>
                  <a:pt x="90" y="132"/>
                  <a:pt x="91" y="139"/>
                </a:cubicBezTo>
                <a:cubicBezTo>
                  <a:pt x="93" y="160"/>
                  <a:pt x="92" y="181"/>
                  <a:pt x="87" y="202"/>
                </a:cubicBezTo>
                <a:cubicBezTo>
                  <a:pt x="86" y="206"/>
                  <a:pt x="87" y="211"/>
                  <a:pt x="88" y="216"/>
                </a:cubicBezTo>
                <a:cubicBezTo>
                  <a:pt x="89" y="218"/>
                  <a:pt x="92" y="221"/>
                  <a:pt x="95" y="221"/>
                </a:cubicBezTo>
                <a:cubicBezTo>
                  <a:pt x="97" y="221"/>
                  <a:pt x="100" y="218"/>
                  <a:pt x="101" y="216"/>
                </a:cubicBezTo>
                <a:cubicBezTo>
                  <a:pt x="102" y="212"/>
                  <a:pt x="102" y="207"/>
                  <a:pt x="103" y="203"/>
                </a:cubicBezTo>
                <a:cubicBezTo>
                  <a:pt x="103" y="200"/>
                  <a:pt x="103" y="196"/>
                  <a:pt x="103" y="191"/>
                </a:cubicBezTo>
                <a:cubicBezTo>
                  <a:pt x="106" y="194"/>
                  <a:pt x="109" y="196"/>
                  <a:pt x="111" y="198"/>
                </a:cubicBezTo>
                <a:cubicBezTo>
                  <a:pt x="116" y="203"/>
                  <a:pt x="121" y="208"/>
                  <a:pt x="125" y="213"/>
                </a:cubicBezTo>
                <a:cubicBezTo>
                  <a:pt x="127" y="215"/>
                  <a:pt x="129" y="219"/>
                  <a:pt x="129" y="222"/>
                </a:cubicBezTo>
                <a:cubicBezTo>
                  <a:pt x="129" y="228"/>
                  <a:pt x="132" y="232"/>
                  <a:pt x="135" y="237"/>
                </a:cubicBezTo>
                <a:cubicBezTo>
                  <a:pt x="139" y="242"/>
                  <a:pt x="140" y="249"/>
                  <a:pt x="143" y="255"/>
                </a:cubicBezTo>
                <a:cubicBezTo>
                  <a:pt x="144" y="258"/>
                  <a:pt x="144" y="261"/>
                  <a:pt x="145" y="263"/>
                </a:cubicBezTo>
                <a:cubicBezTo>
                  <a:pt x="148" y="269"/>
                  <a:pt x="151" y="272"/>
                  <a:pt x="158" y="273"/>
                </a:cubicBezTo>
                <a:cubicBezTo>
                  <a:pt x="165" y="273"/>
                  <a:pt x="167" y="276"/>
                  <a:pt x="168" y="283"/>
                </a:cubicBezTo>
                <a:cubicBezTo>
                  <a:pt x="167" y="283"/>
                  <a:pt x="165" y="283"/>
                  <a:pt x="163" y="283"/>
                </a:cubicBezTo>
                <a:cubicBezTo>
                  <a:pt x="155" y="284"/>
                  <a:pt x="151" y="288"/>
                  <a:pt x="151" y="296"/>
                </a:cubicBezTo>
                <a:cubicBezTo>
                  <a:pt x="152" y="313"/>
                  <a:pt x="158" y="328"/>
                  <a:pt x="170" y="340"/>
                </a:cubicBezTo>
                <a:cubicBezTo>
                  <a:pt x="174" y="343"/>
                  <a:pt x="177" y="346"/>
                  <a:pt x="181" y="349"/>
                </a:cubicBezTo>
                <a:cubicBezTo>
                  <a:pt x="188" y="357"/>
                  <a:pt x="191" y="365"/>
                  <a:pt x="187" y="376"/>
                </a:cubicBezTo>
                <a:cubicBezTo>
                  <a:pt x="185" y="381"/>
                  <a:pt x="183" y="386"/>
                  <a:pt x="182" y="391"/>
                </a:cubicBezTo>
                <a:cubicBezTo>
                  <a:pt x="181" y="396"/>
                  <a:pt x="181" y="401"/>
                  <a:pt x="183" y="407"/>
                </a:cubicBezTo>
                <a:cubicBezTo>
                  <a:pt x="184" y="412"/>
                  <a:pt x="183" y="423"/>
                  <a:pt x="189" y="423"/>
                </a:cubicBezTo>
                <a:cubicBezTo>
                  <a:pt x="199" y="421"/>
                  <a:pt x="204" y="423"/>
                  <a:pt x="205" y="412"/>
                </a:cubicBezTo>
                <a:cubicBezTo>
                  <a:pt x="205" y="410"/>
                  <a:pt x="205" y="410"/>
                  <a:pt x="204" y="408"/>
                </a:cubicBezTo>
                <a:cubicBezTo>
                  <a:pt x="201" y="397"/>
                  <a:pt x="214" y="369"/>
                  <a:pt x="222" y="363"/>
                </a:cubicBezTo>
                <a:cubicBezTo>
                  <a:pt x="229" y="359"/>
                  <a:pt x="236" y="354"/>
                  <a:pt x="242" y="349"/>
                </a:cubicBezTo>
                <a:cubicBezTo>
                  <a:pt x="250" y="341"/>
                  <a:pt x="254" y="332"/>
                  <a:pt x="251" y="320"/>
                </a:cubicBezTo>
                <a:cubicBezTo>
                  <a:pt x="247" y="309"/>
                  <a:pt x="251" y="301"/>
                  <a:pt x="259" y="295"/>
                </a:cubicBezTo>
                <a:cubicBezTo>
                  <a:pt x="267" y="287"/>
                  <a:pt x="272" y="279"/>
                  <a:pt x="271" y="268"/>
                </a:cubicBezTo>
                <a:cubicBezTo>
                  <a:pt x="270" y="258"/>
                  <a:pt x="263" y="250"/>
                  <a:pt x="254" y="251"/>
                </a:cubicBezTo>
                <a:cubicBezTo>
                  <a:pt x="250" y="251"/>
                  <a:pt x="245" y="254"/>
                  <a:pt x="241" y="255"/>
                </a:cubicBezTo>
                <a:cubicBezTo>
                  <a:pt x="234" y="257"/>
                  <a:pt x="228" y="260"/>
                  <a:pt x="221" y="262"/>
                </a:cubicBezTo>
                <a:cubicBezTo>
                  <a:pt x="212" y="263"/>
                  <a:pt x="206" y="257"/>
                  <a:pt x="202" y="250"/>
                </a:cubicBezTo>
                <a:cubicBezTo>
                  <a:pt x="199" y="244"/>
                  <a:pt x="198" y="243"/>
                  <a:pt x="192" y="247"/>
                </a:cubicBezTo>
                <a:cubicBezTo>
                  <a:pt x="187" y="250"/>
                  <a:pt x="182" y="253"/>
                  <a:pt x="177" y="256"/>
                </a:cubicBezTo>
                <a:cubicBezTo>
                  <a:pt x="172" y="259"/>
                  <a:pt x="169" y="258"/>
                  <a:pt x="165" y="254"/>
                </a:cubicBezTo>
                <a:cubicBezTo>
                  <a:pt x="162" y="251"/>
                  <a:pt x="159" y="249"/>
                  <a:pt x="156" y="247"/>
                </a:cubicBezTo>
                <a:cubicBezTo>
                  <a:pt x="154" y="246"/>
                  <a:pt x="151" y="246"/>
                  <a:pt x="149" y="244"/>
                </a:cubicBezTo>
                <a:cubicBezTo>
                  <a:pt x="147" y="242"/>
                  <a:pt x="143" y="238"/>
                  <a:pt x="144" y="236"/>
                </a:cubicBezTo>
                <a:cubicBezTo>
                  <a:pt x="144" y="233"/>
                  <a:pt x="147" y="229"/>
                  <a:pt x="150" y="228"/>
                </a:cubicBezTo>
                <a:cubicBezTo>
                  <a:pt x="156" y="226"/>
                  <a:pt x="161" y="225"/>
                  <a:pt x="167" y="224"/>
                </a:cubicBezTo>
                <a:cubicBezTo>
                  <a:pt x="170" y="224"/>
                  <a:pt x="173" y="223"/>
                  <a:pt x="175" y="222"/>
                </a:cubicBezTo>
                <a:cubicBezTo>
                  <a:pt x="179" y="220"/>
                  <a:pt x="179" y="218"/>
                  <a:pt x="176" y="215"/>
                </a:cubicBezTo>
                <a:cubicBezTo>
                  <a:pt x="175" y="214"/>
                  <a:pt x="173" y="214"/>
                  <a:pt x="171" y="213"/>
                </a:cubicBezTo>
                <a:cubicBezTo>
                  <a:pt x="163" y="209"/>
                  <a:pt x="155" y="206"/>
                  <a:pt x="146" y="203"/>
                </a:cubicBezTo>
                <a:cubicBezTo>
                  <a:pt x="144" y="202"/>
                  <a:pt x="142" y="201"/>
                  <a:pt x="140" y="200"/>
                </a:cubicBezTo>
                <a:cubicBezTo>
                  <a:pt x="135" y="196"/>
                  <a:pt x="134" y="193"/>
                  <a:pt x="139" y="188"/>
                </a:cubicBezTo>
                <a:cubicBezTo>
                  <a:pt x="158" y="172"/>
                  <a:pt x="180" y="167"/>
                  <a:pt x="199" y="189"/>
                </a:cubicBezTo>
                <a:cubicBezTo>
                  <a:pt x="205" y="196"/>
                  <a:pt x="209" y="204"/>
                  <a:pt x="215" y="211"/>
                </a:cubicBezTo>
                <a:cubicBezTo>
                  <a:pt x="220" y="217"/>
                  <a:pt x="225" y="222"/>
                  <a:pt x="230" y="227"/>
                </a:cubicBezTo>
                <a:cubicBezTo>
                  <a:pt x="233" y="229"/>
                  <a:pt x="238" y="229"/>
                  <a:pt x="241" y="227"/>
                </a:cubicBezTo>
                <a:cubicBezTo>
                  <a:pt x="245" y="225"/>
                  <a:pt x="245" y="220"/>
                  <a:pt x="243" y="216"/>
                </a:cubicBezTo>
                <a:cubicBezTo>
                  <a:pt x="241" y="213"/>
                  <a:pt x="239" y="209"/>
                  <a:pt x="237" y="206"/>
                </a:cubicBezTo>
                <a:cubicBezTo>
                  <a:pt x="226" y="192"/>
                  <a:pt x="226" y="164"/>
                  <a:pt x="248" y="153"/>
                </a:cubicBezTo>
                <a:cubicBezTo>
                  <a:pt x="255" y="149"/>
                  <a:pt x="263" y="145"/>
                  <a:pt x="266" y="134"/>
                </a:cubicBezTo>
                <a:cubicBezTo>
                  <a:pt x="262" y="135"/>
                  <a:pt x="259" y="136"/>
                  <a:pt x="256" y="137"/>
                </a:cubicBezTo>
                <a:cubicBezTo>
                  <a:pt x="240" y="142"/>
                  <a:pt x="251" y="130"/>
                  <a:pt x="259" y="128"/>
                </a:cubicBezTo>
                <a:cubicBezTo>
                  <a:pt x="263" y="126"/>
                  <a:pt x="254" y="123"/>
                  <a:pt x="254" y="123"/>
                </a:cubicBezTo>
                <a:cubicBezTo>
                  <a:pt x="255" y="122"/>
                  <a:pt x="260" y="121"/>
                  <a:pt x="266" y="118"/>
                </a:cubicBezTo>
                <a:cubicBezTo>
                  <a:pt x="271" y="116"/>
                  <a:pt x="275" y="114"/>
                  <a:pt x="279" y="111"/>
                </a:cubicBezTo>
                <a:cubicBezTo>
                  <a:pt x="281" y="110"/>
                  <a:pt x="282" y="106"/>
                  <a:pt x="283" y="103"/>
                </a:cubicBezTo>
                <a:cubicBezTo>
                  <a:pt x="283" y="103"/>
                  <a:pt x="283" y="102"/>
                  <a:pt x="282" y="102"/>
                </a:cubicBezTo>
                <a:cubicBezTo>
                  <a:pt x="278" y="102"/>
                  <a:pt x="273" y="103"/>
                  <a:pt x="269" y="104"/>
                </a:cubicBezTo>
                <a:cubicBezTo>
                  <a:pt x="262" y="104"/>
                  <a:pt x="260" y="103"/>
                  <a:pt x="259" y="95"/>
                </a:cubicBezTo>
                <a:cubicBezTo>
                  <a:pt x="259" y="90"/>
                  <a:pt x="254" y="88"/>
                  <a:pt x="249" y="90"/>
                </a:cubicBezTo>
                <a:cubicBezTo>
                  <a:pt x="246" y="92"/>
                  <a:pt x="243" y="95"/>
                  <a:pt x="240" y="97"/>
                </a:cubicBezTo>
                <a:cubicBezTo>
                  <a:pt x="232" y="101"/>
                  <a:pt x="227" y="99"/>
                  <a:pt x="224" y="91"/>
                </a:cubicBezTo>
                <a:cubicBezTo>
                  <a:pt x="222" y="87"/>
                  <a:pt x="220" y="86"/>
                  <a:pt x="215" y="88"/>
                </a:cubicBezTo>
                <a:cubicBezTo>
                  <a:pt x="213" y="90"/>
                  <a:pt x="211" y="92"/>
                  <a:pt x="209" y="93"/>
                </a:cubicBezTo>
                <a:cubicBezTo>
                  <a:pt x="205" y="95"/>
                  <a:pt x="202" y="97"/>
                  <a:pt x="198" y="99"/>
                </a:cubicBezTo>
                <a:cubicBezTo>
                  <a:pt x="194" y="100"/>
                  <a:pt x="189" y="101"/>
                  <a:pt x="186" y="97"/>
                </a:cubicBezTo>
                <a:cubicBezTo>
                  <a:pt x="183" y="92"/>
                  <a:pt x="186" y="88"/>
                  <a:pt x="190" y="85"/>
                </a:cubicBezTo>
                <a:cubicBezTo>
                  <a:pt x="194" y="81"/>
                  <a:pt x="199" y="78"/>
                  <a:pt x="204" y="75"/>
                </a:cubicBezTo>
                <a:cubicBezTo>
                  <a:pt x="211" y="71"/>
                  <a:pt x="219" y="68"/>
                  <a:pt x="226" y="64"/>
                </a:cubicBezTo>
                <a:cubicBezTo>
                  <a:pt x="231" y="60"/>
                  <a:pt x="233" y="55"/>
                  <a:pt x="232" y="49"/>
                </a:cubicBezTo>
                <a:cubicBezTo>
                  <a:pt x="230" y="44"/>
                  <a:pt x="227" y="42"/>
                  <a:pt x="222" y="44"/>
                </a:cubicBezTo>
                <a:cubicBezTo>
                  <a:pt x="218" y="46"/>
                  <a:pt x="214" y="49"/>
                  <a:pt x="210" y="51"/>
                </a:cubicBezTo>
                <a:cubicBezTo>
                  <a:pt x="207" y="52"/>
                  <a:pt x="203" y="52"/>
                  <a:pt x="200" y="52"/>
                </a:cubicBezTo>
                <a:cubicBezTo>
                  <a:pt x="199" y="51"/>
                  <a:pt x="198" y="48"/>
                  <a:pt x="198" y="46"/>
                </a:cubicBezTo>
                <a:cubicBezTo>
                  <a:pt x="197" y="45"/>
                  <a:pt x="200" y="43"/>
                  <a:pt x="201" y="43"/>
                </a:cubicBezTo>
                <a:cubicBezTo>
                  <a:pt x="211" y="41"/>
                  <a:pt x="221" y="40"/>
                  <a:pt x="231" y="39"/>
                </a:cubicBezTo>
                <a:cubicBezTo>
                  <a:pt x="233" y="39"/>
                  <a:pt x="235" y="40"/>
                  <a:pt x="235" y="41"/>
                </a:cubicBezTo>
                <a:cubicBezTo>
                  <a:pt x="242" y="49"/>
                  <a:pt x="251" y="53"/>
                  <a:pt x="261" y="56"/>
                </a:cubicBezTo>
                <a:cubicBezTo>
                  <a:pt x="269" y="58"/>
                  <a:pt x="270" y="57"/>
                  <a:pt x="272" y="49"/>
                </a:cubicBezTo>
                <a:cubicBezTo>
                  <a:pt x="282" y="46"/>
                  <a:pt x="293" y="41"/>
                  <a:pt x="303" y="48"/>
                </a:cubicBezTo>
                <a:cubicBezTo>
                  <a:pt x="309" y="52"/>
                  <a:pt x="315" y="56"/>
                  <a:pt x="320" y="61"/>
                </a:cubicBezTo>
                <a:cubicBezTo>
                  <a:pt x="321" y="62"/>
                  <a:pt x="320" y="66"/>
                  <a:pt x="320" y="69"/>
                </a:cubicBezTo>
                <a:cubicBezTo>
                  <a:pt x="319" y="72"/>
                  <a:pt x="317" y="75"/>
                  <a:pt x="316" y="78"/>
                </a:cubicBezTo>
                <a:cubicBezTo>
                  <a:pt x="314" y="84"/>
                  <a:pt x="319" y="89"/>
                  <a:pt x="325" y="89"/>
                </a:cubicBezTo>
                <a:cubicBezTo>
                  <a:pt x="327" y="89"/>
                  <a:pt x="329" y="89"/>
                  <a:pt x="331" y="89"/>
                </a:cubicBezTo>
                <a:cubicBezTo>
                  <a:pt x="337" y="88"/>
                  <a:pt x="339" y="91"/>
                  <a:pt x="339" y="97"/>
                </a:cubicBezTo>
                <a:cubicBezTo>
                  <a:pt x="338" y="105"/>
                  <a:pt x="339" y="106"/>
                  <a:pt x="348" y="105"/>
                </a:cubicBezTo>
                <a:cubicBezTo>
                  <a:pt x="351" y="105"/>
                  <a:pt x="354" y="106"/>
                  <a:pt x="356" y="107"/>
                </a:cubicBezTo>
                <a:cubicBezTo>
                  <a:pt x="358" y="107"/>
                  <a:pt x="359" y="109"/>
                  <a:pt x="360" y="110"/>
                </a:cubicBezTo>
                <a:cubicBezTo>
                  <a:pt x="368" y="116"/>
                  <a:pt x="374" y="113"/>
                  <a:pt x="377" y="103"/>
                </a:cubicBezTo>
                <a:cubicBezTo>
                  <a:pt x="377" y="102"/>
                  <a:pt x="377" y="101"/>
                  <a:pt x="377" y="100"/>
                </a:cubicBezTo>
                <a:cubicBezTo>
                  <a:pt x="378" y="96"/>
                  <a:pt x="381" y="94"/>
                  <a:pt x="384" y="98"/>
                </a:cubicBezTo>
                <a:cubicBezTo>
                  <a:pt x="390" y="104"/>
                  <a:pt x="396" y="112"/>
                  <a:pt x="403" y="119"/>
                </a:cubicBezTo>
                <a:cubicBezTo>
                  <a:pt x="396" y="125"/>
                  <a:pt x="395" y="133"/>
                  <a:pt x="397" y="141"/>
                </a:cubicBezTo>
                <a:cubicBezTo>
                  <a:pt x="399" y="149"/>
                  <a:pt x="396" y="157"/>
                  <a:pt x="393" y="164"/>
                </a:cubicBezTo>
                <a:cubicBezTo>
                  <a:pt x="390" y="171"/>
                  <a:pt x="386" y="179"/>
                  <a:pt x="384" y="186"/>
                </a:cubicBezTo>
                <a:cubicBezTo>
                  <a:pt x="381" y="197"/>
                  <a:pt x="385" y="202"/>
                  <a:pt x="396" y="205"/>
                </a:cubicBezTo>
                <a:cubicBezTo>
                  <a:pt x="407" y="207"/>
                  <a:pt x="409" y="210"/>
                  <a:pt x="409" y="220"/>
                </a:cubicBezTo>
                <a:cubicBezTo>
                  <a:pt x="410" y="235"/>
                  <a:pt x="417" y="245"/>
                  <a:pt x="430" y="251"/>
                </a:cubicBezTo>
                <a:cubicBezTo>
                  <a:pt x="433" y="253"/>
                  <a:pt x="436" y="254"/>
                  <a:pt x="439" y="255"/>
                </a:cubicBezTo>
                <a:cubicBezTo>
                  <a:pt x="437" y="277"/>
                  <a:pt x="431" y="301"/>
                  <a:pt x="420" y="323"/>
                </a:cubicBezTo>
                <a:cubicBezTo>
                  <a:pt x="414" y="313"/>
                  <a:pt x="407" y="299"/>
                  <a:pt x="404" y="287"/>
                </a:cubicBezTo>
                <a:cubicBezTo>
                  <a:pt x="399" y="269"/>
                  <a:pt x="387" y="286"/>
                  <a:pt x="386" y="297"/>
                </a:cubicBezTo>
                <a:cubicBezTo>
                  <a:pt x="385" y="309"/>
                  <a:pt x="378" y="317"/>
                  <a:pt x="363" y="300"/>
                </a:cubicBezTo>
                <a:cubicBezTo>
                  <a:pt x="347" y="283"/>
                  <a:pt x="345" y="287"/>
                  <a:pt x="340" y="287"/>
                </a:cubicBezTo>
                <a:cubicBezTo>
                  <a:pt x="335" y="287"/>
                  <a:pt x="326" y="298"/>
                  <a:pt x="328" y="352"/>
                </a:cubicBezTo>
                <a:cubicBezTo>
                  <a:pt x="330" y="390"/>
                  <a:pt x="345" y="396"/>
                  <a:pt x="355" y="399"/>
                </a:cubicBezTo>
                <a:cubicBezTo>
                  <a:pt x="336" y="411"/>
                  <a:pt x="315" y="421"/>
                  <a:pt x="292" y="427"/>
                </a:cubicBezTo>
                <a:cubicBezTo>
                  <a:pt x="202" y="450"/>
                  <a:pt x="111" y="408"/>
                  <a:pt x="68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0" name="Freeform 159"/>
          <p:cNvSpPr>
            <a:spLocks noEditPoints="1"/>
          </p:cNvSpPr>
          <p:nvPr/>
        </p:nvSpPr>
        <p:spPr bwMode="auto">
          <a:xfrm>
            <a:off x="2811782" y="4645660"/>
            <a:ext cx="393701" cy="233682"/>
          </a:xfrm>
          <a:custGeom>
            <a:avLst/>
            <a:gdLst>
              <a:gd name="T0" fmla="*/ 78 w 813"/>
              <a:gd name="T1" fmla="*/ 384 h 481"/>
              <a:gd name="T2" fmla="*/ 123 w 813"/>
              <a:gd name="T3" fmla="*/ 384 h 481"/>
              <a:gd name="T4" fmla="*/ 679 w 813"/>
              <a:gd name="T5" fmla="*/ 211 h 481"/>
              <a:gd name="T6" fmla="*/ 625 w 813"/>
              <a:gd name="T7" fmla="*/ 172 h 481"/>
              <a:gd name="T8" fmla="*/ 652 w 813"/>
              <a:gd name="T9" fmla="*/ 161 h 481"/>
              <a:gd name="T10" fmla="*/ 706 w 813"/>
              <a:gd name="T11" fmla="*/ 105 h 481"/>
              <a:gd name="T12" fmla="*/ 589 w 813"/>
              <a:gd name="T13" fmla="*/ 115 h 481"/>
              <a:gd name="T14" fmla="*/ 553 w 813"/>
              <a:gd name="T15" fmla="*/ 136 h 481"/>
              <a:gd name="T16" fmla="*/ 580 w 813"/>
              <a:gd name="T17" fmla="*/ 162 h 481"/>
              <a:gd name="T18" fmla="*/ 562 w 813"/>
              <a:gd name="T19" fmla="*/ 181 h 481"/>
              <a:gd name="T20" fmla="*/ 448 w 813"/>
              <a:gd name="T21" fmla="*/ 174 h 481"/>
              <a:gd name="T22" fmla="*/ 485 w 813"/>
              <a:gd name="T23" fmla="*/ 167 h 481"/>
              <a:gd name="T24" fmla="*/ 539 w 813"/>
              <a:gd name="T25" fmla="*/ 111 h 481"/>
              <a:gd name="T26" fmla="*/ 422 w 813"/>
              <a:gd name="T27" fmla="*/ 121 h 481"/>
              <a:gd name="T28" fmla="*/ 386 w 813"/>
              <a:gd name="T29" fmla="*/ 142 h 481"/>
              <a:gd name="T30" fmla="*/ 406 w 813"/>
              <a:gd name="T31" fmla="*/ 168 h 481"/>
              <a:gd name="T32" fmla="*/ 384 w 813"/>
              <a:gd name="T33" fmla="*/ 200 h 481"/>
              <a:gd name="T34" fmla="*/ 392 w 813"/>
              <a:gd name="T35" fmla="*/ 330 h 481"/>
              <a:gd name="T36" fmla="*/ 288 w 813"/>
              <a:gd name="T37" fmla="*/ 335 h 481"/>
              <a:gd name="T38" fmla="*/ 219 w 813"/>
              <a:gd name="T39" fmla="*/ 184 h 481"/>
              <a:gd name="T40" fmla="*/ 244 w 813"/>
              <a:gd name="T41" fmla="*/ 95 h 481"/>
              <a:gd name="T42" fmla="*/ 254 w 813"/>
              <a:gd name="T43" fmla="*/ 68 h 481"/>
              <a:gd name="T44" fmla="*/ 283 w 813"/>
              <a:gd name="T45" fmla="*/ 69 h 481"/>
              <a:gd name="T46" fmla="*/ 283 w 813"/>
              <a:gd name="T47" fmla="*/ 37 h 481"/>
              <a:gd name="T48" fmla="*/ 242 w 813"/>
              <a:gd name="T49" fmla="*/ 24 h 481"/>
              <a:gd name="T50" fmla="*/ 158 w 813"/>
              <a:gd name="T51" fmla="*/ 7 h 481"/>
              <a:gd name="T52" fmla="*/ 147 w 813"/>
              <a:gd name="T53" fmla="*/ 22 h 481"/>
              <a:gd name="T54" fmla="*/ 171 w 813"/>
              <a:gd name="T55" fmla="*/ 76 h 481"/>
              <a:gd name="T56" fmla="*/ 189 w 813"/>
              <a:gd name="T57" fmla="*/ 102 h 481"/>
              <a:gd name="T58" fmla="*/ 119 w 813"/>
              <a:gd name="T59" fmla="*/ 219 h 481"/>
              <a:gd name="T60" fmla="*/ 1 w 813"/>
              <a:gd name="T61" fmla="*/ 292 h 481"/>
              <a:gd name="T62" fmla="*/ 17 w 813"/>
              <a:gd name="T63" fmla="*/ 335 h 481"/>
              <a:gd name="T64" fmla="*/ 100 w 813"/>
              <a:gd name="T65" fmla="*/ 481 h 481"/>
              <a:gd name="T66" fmla="*/ 202 w 813"/>
              <a:gd name="T67" fmla="*/ 389 h 481"/>
              <a:gd name="T68" fmla="*/ 224 w 813"/>
              <a:gd name="T69" fmla="*/ 398 h 481"/>
              <a:gd name="T70" fmla="*/ 587 w 813"/>
              <a:gd name="T71" fmla="*/ 430 h 481"/>
              <a:gd name="T72" fmla="*/ 768 w 813"/>
              <a:gd name="T73" fmla="*/ 383 h 481"/>
              <a:gd name="T74" fmla="*/ 771 w 813"/>
              <a:gd name="T75" fmla="*/ 380 h 481"/>
              <a:gd name="T76" fmla="*/ 791 w 813"/>
              <a:gd name="T77" fmla="*/ 382 h 481"/>
              <a:gd name="T78" fmla="*/ 804 w 813"/>
              <a:gd name="T79" fmla="*/ 374 h 481"/>
              <a:gd name="T80" fmla="*/ 813 w 813"/>
              <a:gd name="T81" fmla="*/ 358 h 481"/>
              <a:gd name="T82" fmla="*/ 804 w 813"/>
              <a:gd name="T83" fmla="*/ 326 h 481"/>
              <a:gd name="T84" fmla="*/ 153 w 813"/>
              <a:gd name="T85" fmla="*/ 415 h 481"/>
              <a:gd name="T86" fmla="*/ 100 w 813"/>
              <a:gd name="T87" fmla="*/ 446 h 481"/>
              <a:gd name="T88" fmla="*/ 37 w 813"/>
              <a:gd name="T89" fmla="*/ 383 h 481"/>
              <a:gd name="T90" fmla="*/ 90 w 813"/>
              <a:gd name="T91" fmla="*/ 321 h 481"/>
              <a:gd name="T92" fmla="*/ 112 w 813"/>
              <a:gd name="T93" fmla="*/ 330 h 481"/>
              <a:gd name="T94" fmla="*/ 161 w 813"/>
              <a:gd name="T95" fmla="*/ 382 h 481"/>
              <a:gd name="T96" fmla="*/ 162 w 813"/>
              <a:gd name="T97" fmla="*/ 385 h 481"/>
              <a:gd name="T98" fmla="*/ 671 w 813"/>
              <a:gd name="T99" fmla="*/ 447 h 481"/>
              <a:gd name="T100" fmla="*/ 609 w 813"/>
              <a:gd name="T101" fmla="*/ 403 h 481"/>
              <a:gd name="T102" fmla="*/ 625 w 813"/>
              <a:gd name="T103" fmla="*/ 384 h 481"/>
              <a:gd name="T104" fmla="*/ 636 w 813"/>
              <a:gd name="T105" fmla="*/ 380 h 481"/>
              <a:gd name="T106" fmla="*/ 647 w 813"/>
              <a:gd name="T107" fmla="*/ 384 h 481"/>
              <a:gd name="T108" fmla="*/ 692 w 813"/>
              <a:gd name="T109" fmla="*/ 384 h 481"/>
              <a:gd name="T110" fmla="*/ 713 w 813"/>
              <a:gd name="T111" fmla="*/ 378 h 481"/>
              <a:gd name="T112" fmla="*/ 734 w 813"/>
              <a:gd name="T113" fmla="*/ 384 h 4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13" h="481">
                <a:moveTo>
                  <a:pt x="100" y="361"/>
                </a:moveTo>
                <a:cubicBezTo>
                  <a:pt x="88" y="361"/>
                  <a:pt x="78" y="372"/>
                  <a:pt x="78" y="384"/>
                </a:cubicBezTo>
                <a:cubicBezTo>
                  <a:pt x="78" y="396"/>
                  <a:pt x="88" y="407"/>
                  <a:pt x="100" y="407"/>
                </a:cubicBezTo>
                <a:cubicBezTo>
                  <a:pt x="113" y="407"/>
                  <a:pt x="123" y="396"/>
                  <a:pt x="123" y="384"/>
                </a:cubicBezTo>
                <a:cubicBezTo>
                  <a:pt x="123" y="372"/>
                  <a:pt x="113" y="361"/>
                  <a:pt x="100" y="361"/>
                </a:cubicBezTo>
                <a:close/>
                <a:moveTo>
                  <a:pt x="679" y="211"/>
                </a:moveTo>
                <a:cubicBezTo>
                  <a:pt x="663" y="205"/>
                  <a:pt x="649" y="194"/>
                  <a:pt x="643" y="188"/>
                </a:cubicBezTo>
                <a:cubicBezTo>
                  <a:pt x="638" y="182"/>
                  <a:pt x="628" y="178"/>
                  <a:pt x="625" y="172"/>
                </a:cubicBezTo>
                <a:cubicBezTo>
                  <a:pt x="623" y="167"/>
                  <a:pt x="627" y="162"/>
                  <a:pt x="636" y="162"/>
                </a:cubicBezTo>
                <a:cubicBezTo>
                  <a:pt x="642" y="162"/>
                  <a:pt x="648" y="162"/>
                  <a:pt x="652" y="161"/>
                </a:cubicBezTo>
                <a:cubicBezTo>
                  <a:pt x="671" y="160"/>
                  <a:pt x="692" y="127"/>
                  <a:pt x="705" y="109"/>
                </a:cubicBezTo>
                <a:cubicBezTo>
                  <a:pt x="707" y="108"/>
                  <a:pt x="707" y="106"/>
                  <a:pt x="706" y="105"/>
                </a:cubicBezTo>
                <a:cubicBezTo>
                  <a:pt x="704" y="103"/>
                  <a:pt x="688" y="105"/>
                  <a:pt x="670" y="106"/>
                </a:cubicBezTo>
                <a:lnTo>
                  <a:pt x="589" y="115"/>
                </a:lnTo>
                <a:cubicBezTo>
                  <a:pt x="572" y="117"/>
                  <a:pt x="554" y="121"/>
                  <a:pt x="553" y="126"/>
                </a:cubicBezTo>
                <a:cubicBezTo>
                  <a:pt x="552" y="129"/>
                  <a:pt x="552" y="132"/>
                  <a:pt x="553" y="136"/>
                </a:cubicBezTo>
                <a:cubicBezTo>
                  <a:pt x="553" y="141"/>
                  <a:pt x="556" y="146"/>
                  <a:pt x="559" y="150"/>
                </a:cubicBezTo>
                <a:cubicBezTo>
                  <a:pt x="563" y="157"/>
                  <a:pt x="574" y="162"/>
                  <a:pt x="580" y="162"/>
                </a:cubicBezTo>
                <a:cubicBezTo>
                  <a:pt x="586" y="162"/>
                  <a:pt x="591" y="167"/>
                  <a:pt x="592" y="172"/>
                </a:cubicBezTo>
                <a:cubicBezTo>
                  <a:pt x="593" y="178"/>
                  <a:pt x="579" y="182"/>
                  <a:pt x="562" y="181"/>
                </a:cubicBezTo>
                <a:lnTo>
                  <a:pt x="482" y="180"/>
                </a:lnTo>
                <a:cubicBezTo>
                  <a:pt x="465" y="180"/>
                  <a:pt x="449" y="177"/>
                  <a:pt x="448" y="174"/>
                </a:cubicBezTo>
                <a:cubicBezTo>
                  <a:pt x="446" y="171"/>
                  <a:pt x="454" y="168"/>
                  <a:pt x="465" y="168"/>
                </a:cubicBezTo>
                <a:cubicBezTo>
                  <a:pt x="473" y="168"/>
                  <a:pt x="480" y="168"/>
                  <a:pt x="485" y="167"/>
                </a:cubicBezTo>
                <a:cubicBezTo>
                  <a:pt x="504" y="165"/>
                  <a:pt x="525" y="133"/>
                  <a:pt x="538" y="115"/>
                </a:cubicBezTo>
                <a:cubicBezTo>
                  <a:pt x="540" y="113"/>
                  <a:pt x="540" y="112"/>
                  <a:pt x="539" y="111"/>
                </a:cubicBezTo>
                <a:cubicBezTo>
                  <a:pt x="537" y="109"/>
                  <a:pt x="521" y="111"/>
                  <a:pt x="504" y="112"/>
                </a:cubicBezTo>
                <a:lnTo>
                  <a:pt x="422" y="121"/>
                </a:lnTo>
                <a:cubicBezTo>
                  <a:pt x="405" y="123"/>
                  <a:pt x="387" y="127"/>
                  <a:pt x="386" y="132"/>
                </a:cubicBezTo>
                <a:cubicBezTo>
                  <a:pt x="385" y="135"/>
                  <a:pt x="385" y="138"/>
                  <a:pt x="386" y="142"/>
                </a:cubicBezTo>
                <a:cubicBezTo>
                  <a:pt x="387" y="147"/>
                  <a:pt x="389" y="152"/>
                  <a:pt x="392" y="156"/>
                </a:cubicBezTo>
                <a:cubicBezTo>
                  <a:pt x="396" y="163"/>
                  <a:pt x="404" y="168"/>
                  <a:pt x="406" y="168"/>
                </a:cubicBezTo>
                <a:cubicBezTo>
                  <a:pt x="409" y="168"/>
                  <a:pt x="411" y="172"/>
                  <a:pt x="410" y="175"/>
                </a:cubicBezTo>
                <a:cubicBezTo>
                  <a:pt x="410" y="179"/>
                  <a:pt x="394" y="186"/>
                  <a:pt x="384" y="200"/>
                </a:cubicBezTo>
                <a:cubicBezTo>
                  <a:pt x="373" y="219"/>
                  <a:pt x="381" y="248"/>
                  <a:pt x="394" y="277"/>
                </a:cubicBezTo>
                <a:cubicBezTo>
                  <a:pt x="401" y="293"/>
                  <a:pt x="407" y="320"/>
                  <a:pt x="392" y="330"/>
                </a:cubicBezTo>
                <a:cubicBezTo>
                  <a:pt x="385" y="335"/>
                  <a:pt x="373" y="335"/>
                  <a:pt x="355" y="335"/>
                </a:cubicBezTo>
                <a:lnTo>
                  <a:pt x="288" y="335"/>
                </a:lnTo>
                <a:cubicBezTo>
                  <a:pt x="264" y="335"/>
                  <a:pt x="246" y="329"/>
                  <a:pt x="233" y="309"/>
                </a:cubicBezTo>
                <a:cubicBezTo>
                  <a:pt x="209" y="273"/>
                  <a:pt x="206" y="216"/>
                  <a:pt x="219" y="184"/>
                </a:cubicBezTo>
                <a:cubicBezTo>
                  <a:pt x="225" y="169"/>
                  <a:pt x="233" y="151"/>
                  <a:pt x="240" y="133"/>
                </a:cubicBezTo>
                <a:cubicBezTo>
                  <a:pt x="244" y="121"/>
                  <a:pt x="247" y="107"/>
                  <a:pt x="244" y="95"/>
                </a:cubicBezTo>
                <a:cubicBezTo>
                  <a:pt x="240" y="78"/>
                  <a:pt x="232" y="70"/>
                  <a:pt x="240" y="68"/>
                </a:cubicBezTo>
                <a:cubicBezTo>
                  <a:pt x="247" y="67"/>
                  <a:pt x="254" y="68"/>
                  <a:pt x="254" y="68"/>
                </a:cubicBezTo>
                <a:cubicBezTo>
                  <a:pt x="255" y="68"/>
                  <a:pt x="255" y="69"/>
                  <a:pt x="255" y="69"/>
                </a:cubicBezTo>
                <a:lnTo>
                  <a:pt x="283" y="69"/>
                </a:lnTo>
                <a:cubicBezTo>
                  <a:pt x="291" y="69"/>
                  <a:pt x="297" y="60"/>
                  <a:pt x="297" y="53"/>
                </a:cubicBezTo>
                <a:cubicBezTo>
                  <a:pt x="297" y="46"/>
                  <a:pt x="291" y="37"/>
                  <a:pt x="283" y="37"/>
                </a:cubicBezTo>
                <a:cubicBezTo>
                  <a:pt x="283" y="37"/>
                  <a:pt x="279" y="37"/>
                  <a:pt x="274" y="37"/>
                </a:cubicBezTo>
                <a:cubicBezTo>
                  <a:pt x="269" y="37"/>
                  <a:pt x="255" y="32"/>
                  <a:pt x="242" y="24"/>
                </a:cubicBezTo>
                <a:lnTo>
                  <a:pt x="220" y="10"/>
                </a:lnTo>
                <a:cubicBezTo>
                  <a:pt x="204" y="0"/>
                  <a:pt x="173" y="5"/>
                  <a:pt x="158" y="7"/>
                </a:cubicBezTo>
                <a:cubicBezTo>
                  <a:pt x="154" y="7"/>
                  <a:pt x="152" y="9"/>
                  <a:pt x="150" y="11"/>
                </a:cubicBezTo>
                <a:cubicBezTo>
                  <a:pt x="147" y="15"/>
                  <a:pt x="147" y="21"/>
                  <a:pt x="147" y="22"/>
                </a:cubicBezTo>
                <a:cubicBezTo>
                  <a:pt x="147" y="23"/>
                  <a:pt x="147" y="24"/>
                  <a:pt x="147" y="25"/>
                </a:cubicBezTo>
                <a:cubicBezTo>
                  <a:pt x="148" y="42"/>
                  <a:pt x="151" y="76"/>
                  <a:pt x="171" y="76"/>
                </a:cubicBezTo>
                <a:cubicBezTo>
                  <a:pt x="173" y="76"/>
                  <a:pt x="178" y="76"/>
                  <a:pt x="186" y="75"/>
                </a:cubicBezTo>
                <a:cubicBezTo>
                  <a:pt x="194" y="74"/>
                  <a:pt x="195" y="86"/>
                  <a:pt x="189" y="102"/>
                </a:cubicBezTo>
                <a:cubicBezTo>
                  <a:pt x="174" y="138"/>
                  <a:pt x="152" y="190"/>
                  <a:pt x="146" y="197"/>
                </a:cubicBezTo>
                <a:cubicBezTo>
                  <a:pt x="139" y="205"/>
                  <a:pt x="128" y="207"/>
                  <a:pt x="119" y="219"/>
                </a:cubicBezTo>
                <a:cubicBezTo>
                  <a:pt x="108" y="233"/>
                  <a:pt x="92" y="248"/>
                  <a:pt x="75" y="251"/>
                </a:cubicBezTo>
                <a:cubicBezTo>
                  <a:pt x="35" y="259"/>
                  <a:pt x="5" y="279"/>
                  <a:pt x="1" y="292"/>
                </a:cubicBezTo>
                <a:cubicBezTo>
                  <a:pt x="0" y="298"/>
                  <a:pt x="6" y="302"/>
                  <a:pt x="16" y="305"/>
                </a:cubicBezTo>
                <a:cubicBezTo>
                  <a:pt x="27" y="309"/>
                  <a:pt x="25" y="320"/>
                  <a:pt x="17" y="335"/>
                </a:cubicBezTo>
                <a:cubicBezTo>
                  <a:pt x="8" y="349"/>
                  <a:pt x="3" y="366"/>
                  <a:pt x="3" y="384"/>
                </a:cubicBezTo>
                <a:cubicBezTo>
                  <a:pt x="3" y="438"/>
                  <a:pt x="47" y="481"/>
                  <a:pt x="100" y="481"/>
                </a:cubicBezTo>
                <a:cubicBezTo>
                  <a:pt x="141" y="481"/>
                  <a:pt x="176" y="456"/>
                  <a:pt x="190" y="420"/>
                </a:cubicBezTo>
                <a:cubicBezTo>
                  <a:pt x="197" y="404"/>
                  <a:pt x="199" y="389"/>
                  <a:pt x="202" y="389"/>
                </a:cubicBezTo>
                <a:cubicBezTo>
                  <a:pt x="204" y="389"/>
                  <a:pt x="207" y="392"/>
                  <a:pt x="213" y="397"/>
                </a:cubicBezTo>
                <a:cubicBezTo>
                  <a:pt x="216" y="399"/>
                  <a:pt x="220" y="398"/>
                  <a:pt x="224" y="398"/>
                </a:cubicBezTo>
                <a:lnTo>
                  <a:pt x="545" y="398"/>
                </a:lnTo>
                <a:cubicBezTo>
                  <a:pt x="562" y="398"/>
                  <a:pt x="578" y="415"/>
                  <a:pt x="587" y="430"/>
                </a:cubicBezTo>
                <a:cubicBezTo>
                  <a:pt x="604" y="459"/>
                  <a:pt x="635" y="480"/>
                  <a:pt x="671" y="480"/>
                </a:cubicBezTo>
                <a:cubicBezTo>
                  <a:pt x="725" y="480"/>
                  <a:pt x="768" y="437"/>
                  <a:pt x="768" y="383"/>
                </a:cubicBezTo>
                <a:cubicBezTo>
                  <a:pt x="768" y="382"/>
                  <a:pt x="768" y="381"/>
                  <a:pt x="768" y="380"/>
                </a:cubicBezTo>
                <a:cubicBezTo>
                  <a:pt x="768" y="379"/>
                  <a:pt x="769" y="380"/>
                  <a:pt x="771" y="380"/>
                </a:cubicBezTo>
                <a:lnTo>
                  <a:pt x="775" y="382"/>
                </a:lnTo>
                <a:lnTo>
                  <a:pt x="791" y="382"/>
                </a:lnTo>
                <a:cubicBezTo>
                  <a:pt x="793" y="382"/>
                  <a:pt x="794" y="380"/>
                  <a:pt x="796" y="379"/>
                </a:cubicBezTo>
                <a:cubicBezTo>
                  <a:pt x="798" y="379"/>
                  <a:pt x="802" y="377"/>
                  <a:pt x="804" y="374"/>
                </a:cubicBezTo>
                <a:cubicBezTo>
                  <a:pt x="808" y="371"/>
                  <a:pt x="811" y="364"/>
                  <a:pt x="811" y="362"/>
                </a:cubicBezTo>
                <a:cubicBezTo>
                  <a:pt x="812" y="361"/>
                  <a:pt x="813" y="359"/>
                  <a:pt x="813" y="358"/>
                </a:cubicBezTo>
                <a:cubicBezTo>
                  <a:pt x="813" y="358"/>
                  <a:pt x="813" y="358"/>
                  <a:pt x="813" y="357"/>
                </a:cubicBezTo>
                <a:cubicBezTo>
                  <a:pt x="813" y="357"/>
                  <a:pt x="810" y="343"/>
                  <a:pt x="804" y="326"/>
                </a:cubicBezTo>
                <a:cubicBezTo>
                  <a:pt x="792" y="294"/>
                  <a:pt x="758" y="242"/>
                  <a:pt x="679" y="211"/>
                </a:cubicBezTo>
                <a:close/>
                <a:moveTo>
                  <a:pt x="153" y="415"/>
                </a:moveTo>
                <a:cubicBezTo>
                  <a:pt x="152" y="418"/>
                  <a:pt x="150" y="420"/>
                  <a:pt x="148" y="423"/>
                </a:cubicBezTo>
                <a:cubicBezTo>
                  <a:pt x="136" y="436"/>
                  <a:pt x="119" y="446"/>
                  <a:pt x="100" y="446"/>
                </a:cubicBezTo>
                <a:cubicBezTo>
                  <a:pt x="65" y="446"/>
                  <a:pt x="37" y="418"/>
                  <a:pt x="37" y="383"/>
                </a:cubicBezTo>
                <a:cubicBezTo>
                  <a:pt x="37" y="383"/>
                  <a:pt x="37" y="383"/>
                  <a:pt x="37" y="383"/>
                </a:cubicBezTo>
                <a:cubicBezTo>
                  <a:pt x="37" y="367"/>
                  <a:pt x="43" y="353"/>
                  <a:pt x="52" y="342"/>
                </a:cubicBezTo>
                <a:cubicBezTo>
                  <a:pt x="62" y="331"/>
                  <a:pt x="75" y="324"/>
                  <a:pt x="90" y="321"/>
                </a:cubicBezTo>
                <a:cubicBezTo>
                  <a:pt x="90" y="321"/>
                  <a:pt x="91" y="321"/>
                  <a:pt x="91" y="321"/>
                </a:cubicBezTo>
                <a:cubicBezTo>
                  <a:pt x="92" y="321"/>
                  <a:pt x="103" y="322"/>
                  <a:pt x="112" y="330"/>
                </a:cubicBezTo>
                <a:cubicBezTo>
                  <a:pt x="114" y="332"/>
                  <a:pt x="116" y="334"/>
                  <a:pt x="117" y="336"/>
                </a:cubicBezTo>
                <a:cubicBezTo>
                  <a:pt x="131" y="356"/>
                  <a:pt x="141" y="382"/>
                  <a:pt x="161" y="382"/>
                </a:cubicBezTo>
                <a:cubicBezTo>
                  <a:pt x="161" y="382"/>
                  <a:pt x="162" y="382"/>
                  <a:pt x="162" y="382"/>
                </a:cubicBezTo>
                <a:cubicBezTo>
                  <a:pt x="162" y="382"/>
                  <a:pt x="162" y="383"/>
                  <a:pt x="162" y="385"/>
                </a:cubicBezTo>
                <a:cubicBezTo>
                  <a:pt x="162" y="391"/>
                  <a:pt x="160" y="404"/>
                  <a:pt x="153" y="415"/>
                </a:cubicBezTo>
                <a:close/>
                <a:moveTo>
                  <a:pt x="671" y="447"/>
                </a:moveTo>
                <a:cubicBezTo>
                  <a:pt x="654" y="447"/>
                  <a:pt x="639" y="441"/>
                  <a:pt x="627" y="430"/>
                </a:cubicBezTo>
                <a:cubicBezTo>
                  <a:pt x="615" y="418"/>
                  <a:pt x="610" y="403"/>
                  <a:pt x="609" y="403"/>
                </a:cubicBezTo>
                <a:cubicBezTo>
                  <a:pt x="607" y="403"/>
                  <a:pt x="614" y="404"/>
                  <a:pt x="620" y="398"/>
                </a:cubicBezTo>
                <a:cubicBezTo>
                  <a:pt x="623" y="394"/>
                  <a:pt x="625" y="389"/>
                  <a:pt x="625" y="384"/>
                </a:cubicBezTo>
                <a:cubicBezTo>
                  <a:pt x="625" y="383"/>
                  <a:pt x="625" y="383"/>
                  <a:pt x="625" y="382"/>
                </a:cubicBezTo>
                <a:cubicBezTo>
                  <a:pt x="625" y="381"/>
                  <a:pt x="630" y="380"/>
                  <a:pt x="636" y="380"/>
                </a:cubicBezTo>
                <a:cubicBezTo>
                  <a:pt x="642" y="380"/>
                  <a:pt x="647" y="381"/>
                  <a:pt x="647" y="382"/>
                </a:cubicBezTo>
                <a:cubicBezTo>
                  <a:pt x="647" y="383"/>
                  <a:pt x="647" y="383"/>
                  <a:pt x="647" y="384"/>
                </a:cubicBezTo>
                <a:cubicBezTo>
                  <a:pt x="647" y="396"/>
                  <a:pt x="657" y="407"/>
                  <a:pt x="670" y="407"/>
                </a:cubicBezTo>
                <a:cubicBezTo>
                  <a:pt x="682" y="407"/>
                  <a:pt x="692" y="396"/>
                  <a:pt x="692" y="384"/>
                </a:cubicBezTo>
                <a:cubicBezTo>
                  <a:pt x="692" y="383"/>
                  <a:pt x="692" y="382"/>
                  <a:pt x="692" y="381"/>
                </a:cubicBezTo>
                <a:cubicBezTo>
                  <a:pt x="692" y="380"/>
                  <a:pt x="701" y="379"/>
                  <a:pt x="713" y="378"/>
                </a:cubicBezTo>
                <a:cubicBezTo>
                  <a:pt x="725" y="378"/>
                  <a:pt x="734" y="379"/>
                  <a:pt x="734" y="381"/>
                </a:cubicBezTo>
                <a:cubicBezTo>
                  <a:pt x="734" y="382"/>
                  <a:pt x="734" y="383"/>
                  <a:pt x="734" y="384"/>
                </a:cubicBezTo>
                <a:cubicBezTo>
                  <a:pt x="734" y="419"/>
                  <a:pt x="706" y="447"/>
                  <a:pt x="671" y="44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1" name="Freeform 160"/>
          <p:cNvSpPr>
            <a:spLocks noEditPoints="1"/>
          </p:cNvSpPr>
          <p:nvPr/>
        </p:nvSpPr>
        <p:spPr bwMode="auto">
          <a:xfrm>
            <a:off x="12004042" y="1394463"/>
            <a:ext cx="304800" cy="307339"/>
          </a:xfrm>
          <a:custGeom>
            <a:avLst/>
            <a:gdLst>
              <a:gd name="T0" fmla="*/ 414 w 630"/>
              <a:gd name="T1" fmla="*/ 513 h 630"/>
              <a:gd name="T2" fmla="*/ 452 w 630"/>
              <a:gd name="T3" fmla="*/ 435 h 630"/>
              <a:gd name="T4" fmla="*/ 387 w 630"/>
              <a:gd name="T5" fmla="*/ 409 h 630"/>
              <a:gd name="T6" fmla="*/ 437 w 630"/>
              <a:gd name="T7" fmla="*/ 325 h 630"/>
              <a:gd name="T8" fmla="*/ 381 w 630"/>
              <a:gd name="T9" fmla="*/ 282 h 630"/>
              <a:gd name="T10" fmla="*/ 450 w 630"/>
              <a:gd name="T11" fmla="*/ 218 h 630"/>
              <a:gd name="T12" fmla="*/ 409 w 630"/>
              <a:gd name="T13" fmla="*/ 157 h 630"/>
              <a:gd name="T14" fmla="*/ 482 w 630"/>
              <a:gd name="T15" fmla="*/ 131 h 630"/>
              <a:gd name="T16" fmla="*/ 444 w 630"/>
              <a:gd name="T17" fmla="*/ 57 h 630"/>
              <a:gd name="T18" fmla="*/ 518 w 630"/>
              <a:gd name="T19" fmla="*/ 75 h 630"/>
              <a:gd name="T20" fmla="*/ 117 w 630"/>
              <a:gd name="T21" fmla="*/ 70 h 630"/>
              <a:gd name="T22" fmla="*/ 202 w 630"/>
              <a:gd name="T23" fmla="*/ 69 h 630"/>
              <a:gd name="T24" fmla="*/ 156 w 630"/>
              <a:gd name="T25" fmla="*/ 137 h 630"/>
              <a:gd name="T26" fmla="*/ 237 w 630"/>
              <a:gd name="T27" fmla="*/ 171 h 630"/>
              <a:gd name="T28" fmla="*/ 185 w 630"/>
              <a:gd name="T29" fmla="*/ 229 h 630"/>
              <a:gd name="T30" fmla="*/ 254 w 630"/>
              <a:gd name="T31" fmla="*/ 297 h 630"/>
              <a:gd name="T32" fmla="*/ 192 w 630"/>
              <a:gd name="T33" fmla="*/ 338 h 630"/>
              <a:gd name="T34" fmla="*/ 240 w 630"/>
              <a:gd name="T35" fmla="*/ 425 h 630"/>
              <a:gd name="T36" fmla="*/ 171 w 630"/>
              <a:gd name="T37" fmla="*/ 443 h 630"/>
              <a:gd name="T38" fmla="*/ 213 w 630"/>
              <a:gd name="T39" fmla="*/ 528 h 630"/>
              <a:gd name="T40" fmla="*/ 132 w 630"/>
              <a:gd name="T41" fmla="*/ 527 h 630"/>
              <a:gd name="T42" fmla="*/ 311 w 630"/>
              <a:gd name="T43" fmla="*/ 629 h 630"/>
              <a:gd name="T44" fmla="*/ 490 w 630"/>
              <a:gd name="T45" fmla="*/ 525 h 630"/>
              <a:gd name="T46" fmla="*/ 64 w 630"/>
              <a:gd name="T47" fmla="*/ 484 h 630"/>
              <a:gd name="T48" fmla="*/ 119 w 630"/>
              <a:gd name="T49" fmla="*/ 468 h 630"/>
              <a:gd name="T50" fmla="*/ 86 w 630"/>
              <a:gd name="T51" fmla="*/ 410 h 630"/>
              <a:gd name="T52" fmla="*/ 145 w 630"/>
              <a:gd name="T53" fmla="*/ 388 h 630"/>
              <a:gd name="T54" fmla="*/ 104 w 630"/>
              <a:gd name="T55" fmla="*/ 337 h 630"/>
              <a:gd name="T56" fmla="*/ 153 w 630"/>
              <a:gd name="T57" fmla="*/ 295 h 630"/>
              <a:gd name="T58" fmla="*/ 104 w 630"/>
              <a:gd name="T59" fmla="*/ 251 h 630"/>
              <a:gd name="T60" fmla="*/ 138 w 630"/>
              <a:gd name="T61" fmla="*/ 198 h 630"/>
              <a:gd name="T62" fmla="*/ 85 w 630"/>
              <a:gd name="T63" fmla="*/ 170 h 630"/>
              <a:gd name="T64" fmla="*/ 101 w 630"/>
              <a:gd name="T65" fmla="*/ 116 h 630"/>
              <a:gd name="T66" fmla="*/ 1 w 630"/>
              <a:gd name="T67" fmla="*/ 312 h 630"/>
              <a:gd name="T68" fmla="*/ 99 w 630"/>
              <a:gd name="T69" fmla="*/ 506 h 630"/>
              <a:gd name="T70" fmla="*/ 546 w 630"/>
              <a:gd name="T71" fmla="*/ 102 h 630"/>
              <a:gd name="T72" fmla="*/ 570 w 630"/>
              <a:gd name="T73" fmla="*/ 137 h 630"/>
              <a:gd name="T74" fmla="*/ 515 w 630"/>
              <a:gd name="T75" fmla="*/ 152 h 630"/>
              <a:gd name="T76" fmla="*/ 548 w 630"/>
              <a:gd name="T77" fmla="*/ 210 h 630"/>
              <a:gd name="T78" fmla="*/ 486 w 630"/>
              <a:gd name="T79" fmla="*/ 232 h 630"/>
              <a:gd name="T80" fmla="*/ 530 w 630"/>
              <a:gd name="T81" fmla="*/ 284 h 630"/>
              <a:gd name="T82" fmla="*/ 477 w 630"/>
              <a:gd name="T83" fmla="*/ 326 h 630"/>
              <a:gd name="T84" fmla="*/ 531 w 630"/>
              <a:gd name="T85" fmla="*/ 370 h 630"/>
              <a:gd name="T86" fmla="*/ 490 w 630"/>
              <a:gd name="T87" fmla="*/ 425 h 630"/>
              <a:gd name="T88" fmla="*/ 550 w 630"/>
              <a:gd name="T89" fmla="*/ 451 h 630"/>
              <a:gd name="T90" fmla="*/ 525 w 630"/>
              <a:gd name="T91" fmla="*/ 509 h 630"/>
              <a:gd name="T92" fmla="*/ 629 w 630"/>
              <a:gd name="T93" fmla="*/ 318 h 6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30" h="630">
                <a:moveTo>
                  <a:pt x="432" y="552"/>
                </a:moveTo>
                <a:lnTo>
                  <a:pt x="414" y="513"/>
                </a:lnTo>
                <a:lnTo>
                  <a:pt x="471" y="487"/>
                </a:lnTo>
                <a:cubicBezTo>
                  <a:pt x="464" y="471"/>
                  <a:pt x="457" y="453"/>
                  <a:pt x="452" y="435"/>
                </a:cubicBezTo>
                <a:lnTo>
                  <a:pt x="397" y="449"/>
                </a:lnTo>
                <a:lnTo>
                  <a:pt x="387" y="409"/>
                </a:lnTo>
                <a:lnTo>
                  <a:pt x="443" y="394"/>
                </a:lnTo>
                <a:cubicBezTo>
                  <a:pt x="439" y="371"/>
                  <a:pt x="437" y="348"/>
                  <a:pt x="437" y="325"/>
                </a:cubicBezTo>
                <a:lnTo>
                  <a:pt x="380" y="324"/>
                </a:lnTo>
                <a:lnTo>
                  <a:pt x="381" y="282"/>
                </a:lnTo>
                <a:lnTo>
                  <a:pt x="439" y="283"/>
                </a:lnTo>
                <a:cubicBezTo>
                  <a:pt x="440" y="260"/>
                  <a:pt x="444" y="238"/>
                  <a:pt x="450" y="218"/>
                </a:cubicBezTo>
                <a:lnTo>
                  <a:pt x="394" y="196"/>
                </a:lnTo>
                <a:lnTo>
                  <a:pt x="409" y="157"/>
                </a:lnTo>
                <a:lnTo>
                  <a:pt x="462" y="177"/>
                </a:lnTo>
                <a:cubicBezTo>
                  <a:pt x="467" y="161"/>
                  <a:pt x="474" y="146"/>
                  <a:pt x="482" y="131"/>
                </a:cubicBezTo>
                <a:lnTo>
                  <a:pt x="421" y="93"/>
                </a:lnTo>
                <a:lnTo>
                  <a:pt x="444" y="57"/>
                </a:lnTo>
                <a:lnTo>
                  <a:pt x="503" y="95"/>
                </a:lnTo>
                <a:cubicBezTo>
                  <a:pt x="508" y="88"/>
                  <a:pt x="513" y="81"/>
                  <a:pt x="518" y="75"/>
                </a:cubicBezTo>
                <a:cubicBezTo>
                  <a:pt x="464" y="29"/>
                  <a:pt x="395" y="1"/>
                  <a:pt x="318" y="0"/>
                </a:cubicBezTo>
                <a:cubicBezTo>
                  <a:pt x="242" y="0"/>
                  <a:pt x="172" y="26"/>
                  <a:pt x="117" y="70"/>
                </a:cubicBezTo>
                <a:cubicBezTo>
                  <a:pt x="124" y="79"/>
                  <a:pt x="130" y="89"/>
                  <a:pt x="137" y="99"/>
                </a:cubicBezTo>
                <a:lnTo>
                  <a:pt x="202" y="69"/>
                </a:lnTo>
                <a:lnTo>
                  <a:pt x="220" y="108"/>
                </a:lnTo>
                <a:lnTo>
                  <a:pt x="156" y="137"/>
                </a:lnTo>
                <a:cubicBezTo>
                  <a:pt x="164" y="153"/>
                  <a:pt x="170" y="170"/>
                  <a:pt x="175" y="188"/>
                </a:cubicBezTo>
                <a:lnTo>
                  <a:pt x="237" y="171"/>
                </a:lnTo>
                <a:lnTo>
                  <a:pt x="247" y="212"/>
                </a:lnTo>
                <a:lnTo>
                  <a:pt x="185" y="229"/>
                </a:lnTo>
                <a:cubicBezTo>
                  <a:pt x="189" y="251"/>
                  <a:pt x="192" y="273"/>
                  <a:pt x="192" y="296"/>
                </a:cubicBezTo>
                <a:lnTo>
                  <a:pt x="254" y="297"/>
                </a:lnTo>
                <a:lnTo>
                  <a:pt x="253" y="339"/>
                </a:lnTo>
                <a:lnTo>
                  <a:pt x="192" y="338"/>
                </a:lnTo>
                <a:cubicBezTo>
                  <a:pt x="190" y="360"/>
                  <a:pt x="187" y="381"/>
                  <a:pt x="182" y="402"/>
                </a:cubicBezTo>
                <a:lnTo>
                  <a:pt x="240" y="425"/>
                </a:lnTo>
                <a:lnTo>
                  <a:pt x="225" y="464"/>
                </a:lnTo>
                <a:lnTo>
                  <a:pt x="171" y="443"/>
                </a:lnTo>
                <a:cubicBezTo>
                  <a:pt x="166" y="460"/>
                  <a:pt x="160" y="475"/>
                  <a:pt x="152" y="490"/>
                </a:cubicBezTo>
                <a:lnTo>
                  <a:pt x="213" y="528"/>
                </a:lnTo>
                <a:lnTo>
                  <a:pt x="190" y="564"/>
                </a:lnTo>
                <a:lnTo>
                  <a:pt x="132" y="527"/>
                </a:lnTo>
                <a:cubicBezTo>
                  <a:pt x="125" y="537"/>
                  <a:pt x="119" y="546"/>
                  <a:pt x="112" y="555"/>
                </a:cubicBezTo>
                <a:cubicBezTo>
                  <a:pt x="166" y="600"/>
                  <a:pt x="235" y="629"/>
                  <a:pt x="311" y="629"/>
                </a:cubicBezTo>
                <a:cubicBezTo>
                  <a:pt x="388" y="630"/>
                  <a:pt x="458" y="604"/>
                  <a:pt x="513" y="559"/>
                </a:cubicBezTo>
                <a:cubicBezTo>
                  <a:pt x="505" y="549"/>
                  <a:pt x="497" y="537"/>
                  <a:pt x="490" y="525"/>
                </a:cubicBezTo>
                <a:lnTo>
                  <a:pt x="432" y="552"/>
                </a:lnTo>
                <a:close/>
                <a:moveTo>
                  <a:pt x="64" y="484"/>
                </a:moveTo>
                <a:lnTo>
                  <a:pt x="87" y="448"/>
                </a:lnTo>
                <a:lnTo>
                  <a:pt x="119" y="468"/>
                </a:lnTo>
                <a:cubicBezTo>
                  <a:pt x="125" y="456"/>
                  <a:pt x="130" y="443"/>
                  <a:pt x="135" y="429"/>
                </a:cubicBezTo>
                <a:lnTo>
                  <a:pt x="86" y="410"/>
                </a:lnTo>
                <a:lnTo>
                  <a:pt x="101" y="371"/>
                </a:lnTo>
                <a:lnTo>
                  <a:pt x="145" y="388"/>
                </a:lnTo>
                <a:cubicBezTo>
                  <a:pt x="149" y="372"/>
                  <a:pt x="151" y="355"/>
                  <a:pt x="152" y="337"/>
                </a:cubicBezTo>
                <a:lnTo>
                  <a:pt x="104" y="337"/>
                </a:lnTo>
                <a:lnTo>
                  <a:pt x="105" y="295"/>
                </a:lnTo>
                <a:lnTo>
                  <a:pt x="153" y="295"/>
                </a:lnTo>
                <a:cubicBezTo>
                  <a:pt x="152" y="276"/>
                  <a:pt x="150" y="257"/>
                  <a:pt x="147" y="239"/>
                </a:cubicBezTo>
                <a:lnTo>
                  <a:pt x="104" y="251"/>
                </a:lnTo>
                <a:lnTo>
                  <a:pt x="93" y="210"/>
                </a:lnTo>
                <a:lnTo>
                  <a:pt x="138" y="198"/>
                </a:lnTo>
                <a:cubicBezTo>
                  <a:pt x="133" y="182"/>
                  <a:pt x="128" y="167"/>
                  <a:pt x="121" y="153"/>
                </a:cubicBezTo>
                <a:lnTo>
                  <a:pt x="85" y="170"/>
                </a:lnTo>
                <a:lnTo>
                  <a:pt x="67" y="132"/>
                </a:lnTo>
                <a:lnTo>
                  <a:pt x="101" y="116"/>
                </a:lnTo>
                <a:cubicBezTo>
                  <a:pt x="97" y="110"/>
                  <a:pt x="93" y="103"/>
                  <a:pt x="88" y="97"/>
                </a:cubicBezTo>
                <a:cubicBezTo>
                  <a:pt x="35" y="153"/>
                  <a:pt x="2" y="228"/>
                  <a:pt x="1" y="312"/>
                </a:cubicBezTo>
                <a:cubicBezTo>
                  <a:pt x="0" y="395"/>
                  <a:pt x="31" y="471"/>
                  <a:pt x="84" y="528"/>
                </a:cubicBezTo>
                <a:cubicBezTo>
                  <a:pt x="89" y="521"/>
                  <a:pt x="94" y="514"/>
                  <a:pt x="99" y="506"/>
                </a:cubicBezTo>
                <a:lnTo>
                  <a:pt x="64" y="484"/>
                </a:lnTo>
                <a:close/>
                <a:moveTo>
                  <a:pt x="546" y="102"/>
                </a:moveTo>
                <a:cubicBezTo>
                  <a:pt x="543" y="106"/>
                  <a:pt x="539" y="111"/>
                  <a:pt x="536" y="116"/>
                </a:cubicBezTo>
                <a:lnTo>
                  <a:pt x="570" y="137"/>
                </a:lnTo>
                <a:lnTo>
                  <a:pt x="547" y="173"/>
                </a:lnTo>
                <a:lnTo>
                  <a:pt x="515" y="152"/>
                </a:lnTo>
                <a:cubicBezTo>
                  <a:pt x="509" y="165"/>
                  <a:pt x="503" y="178"/>
                  <a:pt x="498" y="191"/>
                </a:cubicBezTo>
                <a:lnTo>
                  <a:pt x="548" y="210"/>
                </a:lnTo>
                <a:lnTo>
                  <a:pt x="533" y="250"/>
                </a:lnTo>
                <a:lnTo>
                  <a:pt x="486" y="232"/>
                </a:lnTo>
                <a:cubicBezTo>
                  <a:pt x="483" y="249"/>
                  <a:pt x="480" y="266"/>
                  <a:pt x="478" y="283"/>
                </a:cubicBezTo>
                <a:lnTo>
                  <a:pt x="530" y="284"/>
                </a:lnTo>
                <a:lnTo>
                  <a:pt x="530" y="327"/>
                </a:lnTo>
                <a:lnTo>
                  <a:pt x="477" y="326"/>
                </a:lnTo>
                <a:cubicBezTo>
                  <a:pt x="477" y="345"/>
                  <a:pt x="478" y="365"/>
                  <a:pt x="481" y="384"/>
                </a:cubicBezTo>
                <a:lnTo>
                  <a:pt x="531" y="370"/>
                </a:lnTo>
                <a:lnTo>
                  <a:pt x="542" y="411"/>
                </a:lnTo>
                <a:lnTo>
                  <a:pt x="490" y="425"/>
                </a:lnTo>
                <a:cubicBezTo>
                  <a:pt x="495" y="441"/>
                  <a:pt x="500" y="456"/>
                  <a:pt x="506" y="471"/>
                </a:cubicBezTo>
                <a:lnTo>
                  <a:pt x="550" y="451"/>
                </a:lnTo>
                <a:lnTo>
                  <a:pt x="567" y="489"/>
                </a:lnTo>
                <a:lnTo>
                  <a:pt x="525" y="509"/>
                </a:lnTo>
                <a:cubicBezTo>
                  <a:pt x="530" y="517"/>
                  <a:pt x="536" y="525"/>
                  <a:pt x="541" y="533"/>
                </a:cubicBezTo>
                <a:cubicBezTo>
                  <a:pt x="595" y="477"/>
                  <a:pt x="628" y="402"/>
                  <a:pt x="629" y="318"/>
                </a:cubicBezTo>
                <a:cubicBezTo>
                  <a:pt x="630" y="235"/>
                  <a:pt x="599" y="159"/>
                  <a:pt x="546" y="1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2" name="Freeform 161"/>
          <p:cNvSpPr>
            <a:spLocks noEditPoints="1"/>
          </p:cNvSpPr>
          <p:nvPr/>
        </p:nvSpPr>
        <p:spPr bwMode="auto">
          <a:xfrm>
            <a:off x="6360162" y="822966"/>
            <a:ext cx="271781" cy="337819"/>
          </a:xfrm>
          <a:custGeom>
            <a:avLst/>
            <a:gdLst>
              <a:gd name="T0" fmla="*/ 478 w 565"/>
              <a:gd name="T1" fmla="*/ 609 h 696"/>
              <a:gd name="T2" fmla="*/ 87 w 565"/>
              <a:gd name="T3" fmla="*/ 609 h 696"/>
              <a:gd name="T4" fmla="*/ 87 w 565"/>
              <a:gd name="T5" fmla="*/ 87 h 696"/>
              <a:gd name="T6" fmla="*/ 478 w 565"/>
              <a:gd name="T7" fmla="*/ 87 h 696"/>
              <a:gd name="T8" fmla="*/ 478 w 565"/>
              <a:gd name="T9" fmla="*/ 609 h 696"/>
              <a:gd name="T10" fmla="*/ 282 w 565"/>
              <a:gd name="T11" fmla="*/ 675 h 696"/>
              <a:gd name="T12" fmla="*/ 261 w 565"/>
              <a:gd name="T13" fmla="*/ 653 h 696"/>
              <a:gd name="T14" fmla="*/ 282 w 565"/>
              <a:gd name="T15" fmla="*/ 631 h 696"/>
              <a:gd name="T16" fmla="*/ 304 w 565"/>
              <a:gd name="T17" fmla="*/ 653 h 696"/>
              <a:gd name="T18" fmla="*/ 282 w 565"/>
              <a:gd name="T19" fmla="*/ 675 h 696"/>
              <a:gd name="T20" fmla="*/ 500 w 565"/>
              <a:gd name="T21" fmla="*/ 0 h 696"/>
              <a:gd name="T22" fmla="*/ 65 w 565"/>
              <a:gd name="T23" fmla="*/ 0 h 696"/>
              <a:gd name="T24" fmla="*/ 0 w 565"/>
              <a:gd name="T25" fmla="*/ 65 h 696"/>
              <a:gd name="T26" fmla="*/ 0 w 565"/>
              <a:gd name="T27" fmla="*/ 631 h 696"/>
              <a:gd name="T28" fmla="*/ 65 w 565"/>
              <a:gd name="T29" fmla="*/ 696 h 696"/>
              <a:gd name="T30" fmla="*/ 500 w 565"/>
              <a:gd name="T31" fmla="*/ 696 h 696"/>
              <a:gd name="T32" fmla="*/ 565 w 565"/>
              <a:gd name="T33" fmla="*/ 631 h 696"/>
              <a:gd name="T34" fmla="*/ 565 w 565"/>
              <a:gd name="T35" fmla="*/ 65 h 696"/>
              <a:gd name="T36" fmla="*/ 500 w 565"/>
              <a:gd name="T37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5" h="696">
                <a:moveTo>
                  <a:pt x="478" y="609"/>
                </a:moveTo>
                <a:lnTo>
                  <a:pt x="87" y="609"/>
                </a:lnTo>
                <a:lnTo>
                  <a:pt x="87" y="87"/>
                </a:lnTo>
                <a:lnTo>
                  <a:pt x="478" y="87"/>
                </a:lnTo>
                <a:lnTo>
                  <a:pt x="478" y="609"/>
                </a:lnTo>
                <a:close/>
                <a:moveTo>
                  <a:pt x="282" y="675"/>
                </a:moveTo>
                <a:cubicBezTo>
                  <a:pt x="270" y="675"/>
                  <a:pt x="261" y="665"/>
                  <a:pt x="261" y="653"/>
                </a:cubicBezTo>
                <a:cubicBezTo>
                  <a:pt x="261" y="641"/>
                  <a:pt x="270" y="631"/>
                  <a:pt x="282" y="631"/>
                </a:cubicBezTo>
                <a:cubicBezTo>
                  <a:pt x="295" y="631"/>
                  <a:pt x="304" y="641"/>
                  <a:pt x="304" y="653"/>
                </a:cubicBezTo>
                <a:cubicBezTo>
                  <a:pt x="304" y="665"/>
                  <a:pt x="295" y="675"/>
                  <a:pt x="282" y="675"/>
                </a:cubicBezTo>
                <a:close/>
                <a:moveTo>
                  <a:pt x="500" y="0"/>
                </a:moveTo>
                <a:lnTo>
                  <a:pt x="65" y="0"/>
                </a:lnTo>
                <a:cubicBezTo>
                  <a:pt x="29" y="0"/>
                  <a:pt x="0" y="29"/>
                  <a:pt x="0" y="65"/>
                </a:cubicBezTo>
                <a:lnTo>
                  <a:pt x="0" y="631"/>
                </a:lnTo>
                <a:cubicBezTo>
                  <a:pt x="0" y="667"/>
                  <a:pt x="29" y="696"/>
                  <a:pt x="65" y="696"/>
                </a:cubicBezTo>
                <a:lnTo>
                  <a:pt x="500" y="696"/>
                </a:lnTo>
                <a:cubicBezTo>
                  <a:pt x="536" y="696"/>
                  <a:pt x="565" y="667"/>
                  <a:pt x="565" y="631"/>
                </a:cubicBezTo>
                <a:lnTo>
                  <a:pt x="565" y="65"/>
                </a:lnTo>
                <a:cubicBezTo>
                  <a:pt x="565" y="29"/>
                  <a:pt x="536" y="0"/>
                  <a:pt x="50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3" name="Freeform 162"/>
          <p:cNvSpPr>
            <a:spLocks noEditPoints="1"/>
          </p:cNvSpPr>
          <p:nvPr/>
        </p:nvSpPr>
        <p:spPr bwMode="auto">
          <a:xfrm>
            <a:off x="4526281" y="850901"/>
            <a:ext cx="391160" cy="284480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4" name="Freeform 163"/>
          <p:cNvSpPr>
            <a:spLocks noEditPoints="1"/>
          </p:cNvSpPr>
          <p:nvPr/>
        </p:nvSpPr>
        <p:spPr bwMode="auto">
          <a:xfrm>
            <a:off x="3972563" y="858522"/>
            <a:ext cx="368299" cy="274322"/>
          </a:xfrm>
          <a:custGeom>
            <a:avLst/>
            <a:gdLst>
              <a:gd name="T0" fmla="*/ 467 w 763"/>
              <a:gd name="T1" fmla="*/ 502 h 568"/>
              <a:gd name="T2" fmla="*/ 312 w 763"/>
              <a:gd name="T3" fmla="*/ 502 h 568"/>
              <a:gd name="T4" fmla="*/ 312 w 763"/>
              <a:gd name="T5" fmla="*/ 484 h 568"/>
              <a:gd name="T6" fmla="*/ 467 w 763"/>
              <a:gd name="T7" fmla="*/ 484 h 568"/>
              <a:gd name="T8" fmla="*/ 467 w 763"/>
              <a:gd name="T9" fmla="*/ 502 h 568"/>
              <a:gd name="T10" fmla="*/ 0 w 763"/>
              <a:gd name="T11" fmla="*/ 473 h 568"/>
              <a:gd name="T12" fmla="*/ 0 w 763"/>
              <a:gd name="T13" fmla="*/ 533 h 568"/>
              <a:gd name="T14" fmla="*/ 763 w 763"/>
              <a:gd name="T15" fmla="*/ 533 h 568"/>
              <a:gd name="T16" fmla="*/ 763 w 763"/>
              <a:gd name="T17" fmla="*/ 473 h 568"/>
              <a:gd name="T18" fmla="*/ 0 w 763"/>
              <a:gd name="T19" fmla="*/ 473 h 568"/>
              <a:gd name="T20" fmla="*/ 660 w 763"/>
              <a:gd name="T21" fmla="*/ 405 h 568"/>
              <a:gd name="T22" fmla="*/ 84 w 763"/>
              <a:gd name="T23" fmla="*/ 405 h 568"/>
              <a:gd name="T24" fmla="*/ 84 w 763"/>
              <a:gd name="T25" fmla="*/ 43 h 568"/>
              <a:gd name="T26" fmla="*/ 660 w 763"/>
              <a:gd name="T27" fmla="*/ 43 h 568"/>
              <a:gd name="T28" fmla="*/ 660 w 763"/>
              <a:gd name="T29" fmla="*/ 405 h 568"/>
              <a:gd name="T30" fmla="*/ 703 w 763"/>
              <a:gd name="T31" fmla="*/ 0 h 568"/>
              <a:gd name="T32" fmla="*/ 41 w 763"/>
              <a:gd name="T33" fmla="*/ 0 h 568"/>
              <a:gd name="T34" fmla="*/ 41 w 763"/>
              <a:gd name="T35" fmla="*/ 448 h 568"/>
              <a:gd name="T36" fmla="*/ 703 w 763"/>
              <a:gd name="T37" fmla="*/ 448 h 568"/>
              <a:gd name="T38" fmla="*/ 703 w 763"/>
              <a:gd name="T39" fmla="*/ 0 h 5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63" h="568">
                <a:moveTo>
                  <a:pt x="467" y="502"/>
                </a:moveTo>
                <a:lnTo>
                  <a:pt x="312" y="502"/>
                </a:lnTo>
                <a:lnTo>
                  <a:pt x="312" y="484"/>
                </a:lnTo>
                <a:lnTo>
                  <a:pt x="467" y="484"/>
                </a:lnTo>
                <a:lnTo>
                  <a:pt x="467" y="502"/>
                </a:lnTo>
                <a:close/>
                <a:moveTo>
                  <a:pt x="0" y="473"/>
                </a:moveTo>
                <a:lnTo>
                  <a:pt x="0" y="533"/>
                </a:lnTo>
                <a:cubicBezTo>
                  <a:pt x="107" y="568"/>
                  <a:pt x="737" y="549"/>
                  <a:pt x="763" y="533"/>
                </a:cubicBezTo>
                <a:lnTo>
                  <a:pt x="763" y="473"/>
                </a:lnTo>
                <a:lnTo>
                  <a:pt x="0" y="473"/>
                </a:lnTo>
                <a:close/>
                <a:moveTo>
                  <a:pt x="660" y="405"/>
                </a:moveTo>
                <a:lnTo>
                  <a:pt x="84" y="405"/>
                </a:lnTo>
                <a:lnTo>
                  <a:pt x="84" y="43"/>
                </a:lnTo>
                <a:lnTo>
                  <a:pt x="660" y="43"/>
                </a:lnTo>
                <a:lnTo>
                  <a:pt x="660" y="405"/>
                </a:lnTo>
                <a:close/>
                <a:moveTo>
                  <a:pt x="703" y="0"/>
                </a:moveTo>
                <a:lnTo>
                  <a:pt x="41" y="0"/>
                </a:lnTo>
                <a:lnTo>
                  <a:pt x="41" y="448"/>
                </a:lnTo>
                <a:lnTo>
                  <a:pt x="703" y="448"/>
                </a:lnTo>
                <a:lnTo>
                  <a:pt x="703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5" name="Freeform 164"/>
          <p:cNvSpPr>
            <a:spLocks noEditPoints="1"/>
          </p:cNvSpPr>
          <p:nvPr/>
        </p:nvSpPr>
        <p:spPr bwMode="auto">
          <a:xfrm>
            <a:off x="5796284" y="820421"/>
            <a:ext cx="215899" cy="345440"/>
          </a:xfrm>
          <a:custGeom>
            <a:avLst/>
            <a:gdLst>
              <a:gd name="T0" fmla="*/ 402 w 447"/>
              <a:gd name="T1" fmla="*/ 603 h 715"/>
              <a:gd name="T2" fmla="*/ 44 w 447"/>
              <a:gd name="T3" fmla="*/ 603 h 715"/>
              <a:gd name="T4" fmla="*/ 44 w 447"/>
              <a:gd name="T5" fmla="*/ 111 h 715"/>
              <a:gd name="T6" fmla="*/ 402 w 447"/>
              <a:gd name="T7" fmla="*/ 111 h 715"/>
              <a:gd name="T8" fmla="*/ 402 w 447"/>
              <a:gd name="T9" fmla="*/ 603 h 715"/>
              <a:gd name="T10" fmla="*/ 223 w 447"/>
              <a:gd name="T11" fmla="*/ 692 h 715"/>
              <a:gd name="T12" fmla="*/ 190 w 447"/>
              <a:gd name="T13" fmla="*/ 659 h 715"/>
              <a:gd name="T14" fmla="*/ 223 w 447"/>
              <a:gd name="T15" fmla="*/ 625 h 715"/>
              <a:gd name="T16" fmla="*/ 257 w 447"/>
              <a:gd name="T17" fmla="*/ 659 h 715"/>
              <a:gd name="T18" fmla="*/ 223 w 447"/>
              <a:gd name="T19" fmla="*/ 692 h 715"/>
              <a:gd name="T20" fmla="*/ 145 w 447"/>
              <a:gd name="T21" fmla="*/ 44 h 715"/>
              <a:gd name="T22" fmla="*/ 301 w 447"/>
              <a:gd name="T23" fmla="*/ 44 h 715"/>
              <a:gd name="T24" fmla="*/ 313 w 447"/>
              <a:gd name="T25" fmla="*/ 56 h 715"/>
              <a:gd name="T26" fmla="*/ 301 w 447"/>
              <a:gd name="T27" fmla="*/ 67 h 715"/>
              <a:gd name="T28" fmla="*/ 145 w 447"/>
              <a:gd name="T29" fmla="*/ 67 h 715"/>
              <a:gd name="T30" fmla="*/ 134 w 447"/>
              <a:gd name="T31" fmla="*/ 56 h 715"/>
              <a:gd name="T32" fmla="*/ 145 w 447"/>
              <a:gd name="T33" fmla="*/ 44 h 715"/>
              <a:gd name="T34" fmla="*/ 402 w 447"/>
              <a:gd name="T35" fmla="*/ 0 h 715"/>
              <a:gd name="T36" fmla="*/ 44 w 447"/>
              <a:gd name="T37" fmla="*/ 0 h 715"/>
              <a:gd name="T38" fmla="*/ 0 w 447"/>
              <a:gd name="T39" fmla="*/ 44 h 715"/>
              <a:gd name="T40" fmla="*/ 0 w 447"/>
              <a:gd name="T41" fmla="*/ 670 h 715"/>
              <a:gd name="T42" fmla="*/ 44 w 447"/>
              <a:gd name="T43" fmla="*/ 715 h 715"/>
              <a:gd name="T44" fmla="*/ 402 w 447"/>
              <a:gd name="T45" fmla="*/ 715 h 715"/>
              <a:gd name="T46" fmla="*/ 447 w 447"/>
              <a:gd name="T47" fmla="*/ 670 h 715"/>
              <a:gd name="T48" fmla="*/ 447 w 447"/>
              <a:gd name="T49" fmla="*/ 44 h 715"/>
              <a:gd name="T50" fmla="*/ 402 w 447"/>
              <a:gd name="T51" fmla="*/ 0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47" h="715">
                <a:moveTo>
                  <a:pt x="402" y="603"/>
                </a:moveTo>
                <a:lnTo>
                  <a:pt x="44" y="603"/>
                </a:lnTo>
                <a:lnTo>
                  <a:pt x="44" y="111"/>
                </a:lnTo>
                <a:lnTo>
                  <a:pt x="402" y="111"/>
                </a:lnTo>
                <a:lnTo>
                  <a:pt x="402" y="603"/>
                </a:lnTo>
                <a:close/>
                <a:moveTo>
                  <a:pt x="223" y="692"/>
                </a:moveTo>
                <a:cubicBezTo>
                  <a:pt x="205" y="692"/>
                  <a:pt x="190" y="677"/>
                  <a:pt x="190" y="659"/>
                </a:cubicBezTo>
                <a:cubicBezTo>
                  <a:pt x="190" y="640"/>
                  <a:pt x="205" y="625"/>
                  <a:pt x="223" y="625"/>
                </a:cubicBezTo>
                <a:cubicBezTo>
                  <a:pt x="242" y="625"/>
                  <a:pt x="257" y="640"/>
                  <a:pt x="257" y="659"/>
                </a:cubicBezTo>
                <a:cubicBezTo>
                  <a:pt x="257" y="677"/>
                  <a:pt x="242" y="692"/>
                  <a:pt x="223" y="692"/>
                </a:cubicBezTo>
                <a:close/>
                <a:moveTo>
                  <a:pt x="145" y="44"/>
                </a:moveTo>
                <a:lnTo>
                  <a:pt x="301" y="44"/>
                </a:lnTo>
                <a:cubicBezTo>
                  <a:pt x="308" y="44"/>
                  <a:pt x="313" y="49"/>
                  <a:pt x="313" y="56"/>
                </a:cubicBezTo>
                <a:cubicBezTo>
                  <a:pt x="313" y="62"/>
                  <a:pt x="308" y="67"/>
                  <a:pt x="301" y="67"/>
                </a:cubicBezTo>
                <a:lnTo>
                  <a:pt x="145" y="67"/>
                </a:lnTo>
                <a:cubicBezTo>
                  <a:pt x="139" y="67"/>
                  <a:pt x="134" y="62"/>
                  <a:pt x="134" y="56"/>
                </a:cubicBezTo>
                <a:cubicBezTo>
                  <a:pt x="134" y="49"/>
                  <a:pt x="139" y="44"/>
                  <a:pt x="145" y="44"/>
                </a:cubicBezTo>
                <a:close/>
                <a:moveTo>
                  <a:pt x="402" y="0"/>
                </a:moveTo>
                <a:lnTo>
                  <a:pt x="44" y="0"/>
                </a:lnTo>
                <a:cubicBezTo>
                  <a:pt x="20" y="0"/>
                  <a:pt x="0" y="20"/>
                  <a:pt x="0" y="44"/>
                </a:cubicBezTo>
                <a:lnTo>
                  <a:pt x="0" y="670"/>
                </a:lnTo>
                <a:cubicBezTo>
                  <a:pt x="0" y="695"/>
                  <a:pt x="20" y="715"/>
                  <a:pt x="44" y="715"/>
                </a:cubicBezTo>
                <a:lnTo>
                  <a:pt x="402" y="715"/>
                </a:lnTo>
                <a:cubicBezTo>
                  <a:pt x="427" y="715"/>
                  <a:pt x="447" y="695"/>
                  <a:pt x="447" y="670"/>
                </a:cubicBezTo>
                <a:lnTo>
                  <a:pt x="447" y="44"/>
                </a:lnTo>
                <a:cubicBezTo>
                  <a:pt x="447" y="20"/>
                  <a:pt x="427" y="0"/>
                  <a:pt x="4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6" name="Freeform 165"/>
          <p:cNvSpPr>
            <a:spLocks noEditPoints="1"/>
          </p:cNvSpPr>
          <p:nvPr/>
        </p:nvSpPr>
        <p:spPr bwMode="auto">
          <a:xfrm>
            <a:off x="5791202" y="1887223"/>
            <a:ext cx="223520" cy="297179"/>
          </a:xfrm>
          <a:custGeom>
            <a:avLst/>
            <a:gdLst>
              <a:gd name="T0" fmla="*/ 306 w 462"/>
              <a:gd name="T1" fmla="*/ 321 h 612"/>
              <a:gd name="T2" fmla="*/ 415 w 462"/>
              <a:gd name="T3" fmla="*/ 420 h 612"/>
              <a:gd name="T4" fmla="*/ 312 w 462"/>
              <a:gd name="T5" fmla="*/ 381 h 612"/>
              <a:gd name="T6" fmla="*/ 286 w 462"/>
              <a:gd name="T7" fmla="*/ 375 h 612"/>
              <a:gd name="T8" fmla="*/ 350 w 462"/>
              <a:gd name="T9" fmla="*/ 440 h 612"/>
              <a:gd name="T10" fmla="*/ 258 w 462"/>
              <a:gd name="T11" fmla="*/ 396 h 612"/>
              <a:gd name="T12" fmla="*/ 168 w 462"/>
              <a:gd name="T13" fmla="*/ 189 h 612"/>
              <a:gd name="T14" fmla="*/ 287 w 462"/>
              <a:gd name="T15" fmla="*/ 11 h 612"/>
              <a:gd name="T16" fmla="*/ 217 w 462"/>
              <a:gd name="T17" fmla="*/ 147 h 612"/>
              <a:gd name="T18" fmla="*/ 275 w 462"/>
              <a:gd name="T19" fmla="*/ 90 h 612"/>
              <a:gd name="T20" fmla="*/ 349 w 462"/>
              <a:gd name="T21" fmla="*/ 22 h 612"/>
              <a:gd name="T22" fmla="*/ 373 w 462"/>
              <a:gd name="T23" fmla="*/ 99 h 612"/>
              <a:gd name="T24" fmla="*/ 279 w 462"/>
              <a:gd name="T25" fmla="*/ 178 h 612"/>
              <a:gd name="T26" fmla="*/ 409 w 462"/>
              <a:gd name="T27" fmla="*/ 105 h 612"/>
              <a:gd name="T28" fmla="*/ 296 w 462"/>
              <a:gd name="T29" fmla="*/ 241 h 612"/>
              <a:gd name="T30" fmla="*/ 417 w 462"/>
              <a:gd name="T31" fmla="*/ 234 h 612"/>
              <a:gd name="T32" fmla="*/ 105 w 462"/>
              <a:gd name="T33" fmla="*/ 584 h 612"/>
              <a:gd name="T34" fmla="*/ 134 w 462"/>
              <a:gd name="T35" fmla="*/ 605 h 612"/>
              <a:gd name="T36" fmla="*/ 8 w 462"/>
              <a:gd name="T37" fmla="*/ 509 h 612"/>
              <a:gd name="T38" fmla="*/ 16 w 462"/>
              <a:gd name="T39" fmla="*/ 457 h 612"/>
              <a:gd name="T40" fmla="*/ 94 w 462"/>
              <a:gd name="T41" fmla="*/ 507 h 612"/>
              <a:gd name="T42" fmla="*/ 281 w 462"/>
              <a:gd name="T43" fmla="*/ 459 h 612"/>
              <a:gd name="T44" fmla="*/ 258 w 462"/>
              <a:gd name="T45" fmla="*/ 523 h 612"/>
              <a:gd name="T46" fmla="*/ 29 w 462"/>
              <a:gd name="T47" fmla="*/ 506 h 612"/>
              <a:gd name="T48" fmla="*/ 17 w 462"/>
              <a:gd name="T49" fmla="*/ 458 h 612"/>
              <a:gd name="T50" fmla="*/ 281 w 462"/>
              <a:gd name="T51" fmla="*/ 513 h 612"/>
              <a:gd name="T52" fmla="*/ 36 w 462"/>
              <a:gd name="T53" fmla="*/ 426 h 612"/>
              <a:gd name="T54" fmla="*/ 120 w 462"/>
              <a:gd name="T55" fmla="*/ 466 h 612"/>
              <a:gd name="T56" fmla="*/ 269 w 462"/>
              <a:gd name="T57" fmla="*/ 437 h 612"/>
              <a:gd name="T58" fmla="*/ 116 w 462"/>
              <a:gd name="T59" fmla="*/ 493 h 612"/>
              <a:gd name="T60" fmla="*/ 16 w 462"/>
              <a:gd name="T61" fmla="*/ 429 h 612"/>
              <a:gd name="T62" fmla="*/ 275 w 462"/>
              <a:gd name="T63" fmla="*/ 441 h 612"/>
              <a:gd name="T64" fmla="*/ 36 w 462"/>
              <a:gd name="T65" fmla="*/ 432 h 612"/>
              <a:gd name="T66" fmla="*/ 137 w 462"/>
              <a:gd name="T67" fmla="*/ 419 h 612"/>
              <a:gd name="T68" fmla="*/ 213 w 462"/>
              <a:gd name="T69" fmla="*/ 447 h 612"/>
              <a:gd name="T70" fmla="*/ 50 w 462"/>
              <a:gd name="T71" fmla="*/ 415 h 612"/>
              <a:gd name="T72" fmla="*/ 239 w 462"/>
              <a:gd name="T73" fmla="*/ 406 h 612"/>
              <a:gd name="T74" fmla="*/ 123 w 462"/>
              <a:gd name="T75" fmla="*/ 408 h 612"/>
              <a:gd name="T76" fmla="*/ 158 w 462"/>
              <a:gd name="T77" fmla="*/ 433 h 612"/>
              <a:gd name="T78" fmla="*/ 75 w 462"/>
              <a:gd name="T79" fmla="*/ 328 h 612"/>
              <a:gd name="T80" fmla="*/ 80 w 462"/>
              <a:gd name="T81" fmla="*/ 319 h 612"/>
              <a:gd name="T82" fmla="*/ 73 w 462"/>
              <a:gd name="T83" fmla="*/ 352 h 612"/>
              <a:gd name="T84" fmla="*/ 43 w 462"/>
              <a:gd name="T85" fmla="*/ 418 h 612"/>
              <a:gd name="T86" fmla="*/ 48 w 462"/>
              <a:gd name="T87" fmla="*/ 401 h 612"/>
              <a:gd name="T88" fmla="*/ 41 w 462"/>
              <a:gd name="T89" fmla="*/ 337 h 612"/>
              <a:gd name="T90" fmla="*/ 40 w 462"/>
              <a:gd name="T91" fmla="*/ 315 h 612"/>
              <a:gd name="T92" fmla="*/ 64 w 462"/>
              <a:gd name="T93" fmla="*/ 273 h 612"/>
              <a:gd name="T94" fmla="*/ 42 w 462"/>
              <a:gd name="T95" fmla="*/ 298 h 612"/>
              <a:gd name="T96" fmla="*/ 43 w 462"/>
              <a:gd name="T97" fmla="*/ 298 h 612"/>
              <a:gd name="T98" fmla="*/ 48 w 462"/>
              <a:gd name="T99" fmla="*/ 383 h 612"/>
              <a:gd name="T100" fmla="*/ 44 w 462"/>
              <a:gd name="T101" fmla="*/ 347 h 612"/>
              <a:gd name="T102" fmla="*/ 112 w 462"/>
              <a:gd name="T103" fmla="*/ 311 h 612"/>
              <a:gd name="T104" fmla="*/ 186 w 462"/>
              <a:gd name="T105" fmla="*/ 312 h 612"/>
              <a:gd name="T106" fmla="*/ 96 w 462"/>
              <a:gd name="T107" fmla="*/ 308 h 612"/>
              <a:gd name="T108" fmla="*/ 82 w 462"/>
              <a:gd name="T109" fmla="*/ 267 h 612"/>
              <a:gd name="T110" fmla="*/ 162 w 462"/>
              <a:gd name="T111" fmla="*/ 230 h 612"/>
              <a:gd name="T112" fmla="*/ 170 w 462"/>
              <a:gd name="T113" fmla="*/ 315 h 612"/>
              <a:gd name="T114" fmla="*/ 87 w 462"/>
              <a:gd name="T115" fmla="*/ 305 h 612"/>
              <a:gd name="T116" fmla="*/ 147 w 462"/>
              <a:gd name="T117" fmla="*/ 221 h 612"/>
              <a:gd name="T118" fmla="*/ 419 w 462"/>
              <a:gd name="T119" fmla="*/ 348 h 612"/>
              <a:gd name="T120" fmla="*/ 358 w 462"/>
              <a:gd name="T121" fmla="*/ 426 h 612"/>
              <a:gd name="T122" fmla="*/ 306 w 462"/>
              <a:gd name="T123" fmla="*/ 14 h 612"/>
              <a:gd name="T124" fmla="*/ 434 w 462"/>
              <a:gd name="T125" fmla="*/ 233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462" h="612">
                <a:moveTo>
                  <a:pt x="459" y="315"/>
                </a:moveTo>
                <a:cubicBezTo>
                  <a:pt x="458" y="321"/>
                  <a:pt x="456" y="327"/>
                  <a:pt x="453" y="333"/>
                </a:cubicBezTo>
                <a:cubicBezTo>
                  <a:pt x="450" y="337"/>
                  <a:pt x="448" y="341"/>
                  <a:pt x="444" y="345"/>
                </a:cubicBezTo>
                <a:cubicBezTo>
                  <a:pt x="439" y="351"/>
                  <a:pt x="430" y="354"/>
                  <a:pt x="424" y="352"/>
                </a:cubicBezTo>
                <a:cubicBezTo>
                  <a:pt x="421" y="350"/>
                  <a:pt x="418" y="349"/>
                  <a:pt x="414" y="348"/>
                </a:cubicBezTo>
                <a:cubicBezTo>
                  <a:pt x="406" y="344"/>
                  <a:pt x="398" y="340"/>
                  <a:pt x="390" y="337"/>
                </a:cubicBezTo>
                <a:cubicBezTo>
                  <a:pt x="365" y="328"/>
                  <a:pt x="340" y="321"/>
                  <a:pt x="316" y="314"/>
                </a:cubicBezTo>
                <a:cubicBezTo>
                  <a:pt x="311" y="313"/>
                  <a:pt x="308" y="314"/>
                  <a:pt x="306" y="316"/>
                </a:cubicBezTo>
                <a:cubicBezTo>
                  <a:pt x="305" y="318"/>
                  <a:pt x="305" y="320"/>
                  <a:pt x="306" y="321"/>
                </a:cubicBezTo>
                <a:cubicBezTo>
                  <a:pt x="306" y="322"/>
                  <a:pt x="307" y="323"/>
                  <a:pt x="308" y="324"/>
                </a:cubicBezTo>
                <a:cubicBezTo>
                  <a:pt x="308" y="324"/>
                  <a:pt x="308" y="324"/>
                  <a:pt x="308" y="324"/>
                </a:cubicBezTo>
                <a:cubicBezTo>
                  <a:pt x="308" y="324"/>
                  <a:pt x="309" y="324"/>
                  <a:pt x="309" y="324"/>
                </a:cubicBezTo>
                <a:cubicBezTo>
                  <a:pt x="313" y="326"/>
                  <a:pt x="323" y="328"/>
                  <a:pt x="333" y="331"/>
                </a:cubicBezTo>
                <a:cubicBezTo>
                  <a:pt x="358" y="338"/>
                  <a:pt x="383" y="346"/>
                  <a:pt x="407" y="357"/>
                </a:cubicBezTo>
                <a:cubicBezTo>
                  <a:pt x="410" y="358"/>
                  <a:pt x="413" y="359"/>
                  <a:pt x="416" y="361"/>
                </a:cubicBezTo>
                <a:cubicBezTo>
                  <a:pt x="419" y="362"/>
                  <a:pt x="422" y="363"/>
                  <a:pt x="425" y="364"/>
                </a:cubicBezTo>
                <a:cubicBezTo>
                  <a:pt x="429" y="367"/>
                  <a:pt x="434" y="377"/>
                  <a:pt x="432" y="388"/>
                </a:cubicBezTo>
                <a:cubicBezTo>
                  <a:pt x="431" y="398"/>
                  <a:pt x="424" y="413"/>
                  <a:pt x="415" y="420"/>
                </a:cubicBezTo>
                <a:cubicBezTo>
                  <a:pt x="410" y="423"/>
                  <a:pt x="405" y="426"/>
                  <a:pt x="399" y="428"/>
                </a:cubicBezTo>
                <a:cubicBezTo>
                  <a:pt x="391" y="430"/>
                  <a:pt x="383" y="431"/>
                  <a:pt x="376" y="432"/>
                </a:cubicBezTo>
                <a:cubicBezTo>
                  <a:pt x="373" y="432"/>
                  <a:pt x="371" y="432"/>
                  <a:pt x="368" y="432"/>
                </a:cubicBezTo>
                <a:cubicBezTo>
                  <a:pt x="364" y="432"/>
                  <a:pt x="359" y="430"/>
                  <a:pt x="357" y="427"/>
                </a:cubicBezTo>
                <a:cubicBezTo>
                  <a:pt x="356" y="425"/>
                  <a:pt x="355" y="423"/>
                  <a:pt x="354" y="421"/>
                </a:cubicBezTo>
                <a:cubicBezTo>
                  <a:pt x="353" y="419"/>
                  <a:pt x="352" y="417"/>
                  <a:pt x="351" y="414"/>
                </a:cubicBezTo>
                <a:cubicBezTo>
                  <a:pt x="348" y="410"/>
                  <a:pt x="344" y="407"/>
                  <a:pt x="340" y="403"/>
                </a:cubicBezTo>
                <a:lnTo>
                  <a:pt x="339" y="402"/>
                </a:lnTo>
                <a:cubicBezTo>
                  <a:pt x="330" y="395"/>
                  <a:pt x="321" y="388"/>
                  <a:pt x="312" y="381"/>
                </a:cubicBezTo>
                <a:cubicBezTo>
                  <a:pt x="308" y="377"/>
                  <a:pt x="303" y="373"/>
                  <a:pt x="299" y="369"/>
                </a:cubicBezTo>
                <a:lnTo>
                  <a:pt x="298" y="369"/>
                </a:lnTo>
                <a:cubicBezTo>
                  <a:pt x="295" y="366"/>
                  <a:pt x="292" y="364"/>
                  <a:pt x="287" y="364"/>
                </a:cubicBezTo>
                <a:cubicBezTo>
                  <a:pt x="286" y="364"/>
                  <a:pt x="285" y="364"/>
                  <a:pt x="285" y="364"/>
                </a:cubicBezTo>
                <a:cubicBezTo>
                  <a:pt x="284" y="365"/>
                  <a:pt x="284" y="365"/>
                  <a:pt x="283" y="365"/>
                </a:cubicBezTo>
                <a:cubicBezTo>
                  <a:pt x="283" y="366"/>
                  <a:pt x="283" y="367"/>
                  <a:pt x="282" y="368"/>
                </a:cubicBezTo>
                <a:cubicBezTo>
                  <a:pt x="282" y="369"/>
                  <a:pt x="282" y="369"/>
                  <a:pt x="283" y="369"/>
                </a:cubicBezTo>
                <a:cubicBezTo>
                  <a:pt x="283" y="370"/>
                  <a:pt x="283" y="371"/>
                  <a:pt x="283" y="371"/>
                </a:cubicBezTo>
                <a:cubicBezTo>
                  <a:pt x="284" y="373"/>
                  <a:pt x="285" y="374"/>
                  <a:pt x="286" y="375"/>
                </a:cubicBezTo>
                <a:cubicBezTo>
                  <a:pt x="287" y="376"/>
                  <a:pt x="289" y="377"/>
                  <a:pt x="290" y="378"/>
                </a:cubicBezTo>
                <a:cubicBezTo>
                  <a:pt x="292" y="379"/>
                  <a:pt x="293" y="380"/>
                  <a:pt x="295" y="381"/>
                </a:cubicBezTo>
                <a:cubicBezTo>
                  <a:pt x="299" y="384"/>
                  <a:pt x="303" y="388"/>
                  <a:pt x="307" y="391"/>
                </a:cubicBezTo>
                <a:cubicBezTo>
                  <a:pt x="314" y="397"/>
                  <a:pt x="322" y="404"/>
                  <a:pt x="330" y="410"/>
                </a:cubicBezTo>
                <a:cubicBezTo>
                  <a:pt x="331" y="411"/>
                  <a:pt x="331" y="411"/>
                  <a:pt x="332" y="412"/>
                </a:cubicBezTo>
                <a:cubicBezTo>
                  <a:pt x="335" y="414"/>
                  <a:pt x="339" y="417"/>
                  <a:pt x="341" y="420"/>
                </a:cubicBezTo>
                <a:cubicBezTo>
                  <a:pt x="344" y="426"/>
                  <a:pt x="347" y="432"/>
                  <a:pt x="350" y="440"/>
                </a:cubicBezTo>
                <a:lnTo>
                  <a:pt x="350" y="440"/>
                </a:lnTo>
                <a:cubicBezTo>
                  <a:pt x="350" y="440"/>
                  <a:pt x="350" y="440"/>
                  <a:pt x="350" y="440"/>
                </a:cubicBezTo>
                <a:cubicBezTo>
                  <a:pt x="350" y="440"/>
                  <a:pt x="349" y="440"/>
                  <a:pt x="349" y="440"/>
                </a:cubicBezTo>
                <a:cubicBezTo>
                  <a:pt x="348" y="440"/>
                  <a:pt x="347" y="441"/>
                  <a:pt x="345" y="441"/>
                </a:cubicBezTo>
                <a:cubicBezTo>
                  <a:pt x="343" y="441"/>
                  <a:pt x="341" y="441"/>
                  <a:pt x="339" y="441"/>
                </a:cubicBezTo>
                <a:cubicBezTo>
                  <a:pt x="338" y="441"/>
                  <a:pt x="338" y="441"/>
                  <a:pt x="337" y="441"/>
                </a:cubicBezTo>
                <a:cubicBezTo>
                  <a:pt x="328" y="441"/>
                  <a:pt x="319" y="437"/>
                  <a:pt x="311" y="433"/>
                </a:cubicBezTo>
                <a:cubicBezTo>
                  <a:pt x="309" y="432"/>
                  <a:pt x="307" y="432"/>
                  <a:pt x="306" y="431"/>
                </a:cubicBezTo>
                <a:cubicBezTo>
                  <a:pt x="295" y="426"/>
                  <a:pt x="286" y="419"/>
                  <a:pt x="277" y="412"/>
                </a:cubicBezTo>
                <a:cubicBezTo>
                  <a:pt x="275" y="410"/>
                  <a:pt x="273" y="409"/>
                  <a:pt x="270" y="407"/>
                </a:cubicBezTo>
                <a:cubicBezTo>
                  <a:pt x="266" y="403"/>
                  <a:pt x="262" y="400"/>
                  <a:pt x="258" y="396"/>
                </a:cubicBezTo>
                <a:cubicBezTo>
                  <a:pt x="256" y="394"/>
                  <a:pt x="254" y="392"/>
                  <a:pt x="252" y="390"/>
                </a:cubicBezTo>
                <a:cubicBezTo>
                  <a:pt x="245" y="384"/>
                  <a:pt x="240" y="377"/>
                  <a:pt x="236" y="370"/>
                </a:cubicBezTo>
                <a:lnTo>
                  <a:pt x="234" y="368"/>
                </a:lnTo>
                <a:cubicBezTo>
                  <a:pt x="232" y="365"/>
                  <a:pt x="229" y="361"/>
                  <a:pt x="226" y="358"/>
                </a:cubicBezTo>
                <a:cubicBezTo>
                  <a:pt x="222" y="354"/>
                  <a:pt x="218" y="350"/>
                  <a:pt x="216" y="344"/>
                </a:cubicBezTo>
                <a:cubicBezTo>
                  <a:pt x="206" y="325"/>
                  <a:pt x="197" y="304"/>
                  <a:pt x="190" y="283"/>
                </a:cubicBezTo>
                <a:cubicBezTo>
                  <a:pt x="187" y="274"/>
                  <a:pt x="184" y="264"/>
                  <a:pt x="182" y="254"/>
                </a:cubicBezTo>
                <a:cubicBezTo>
                  <a:pt x="179" y="245"/>
                  <a:pt x="176" y="236"/>
                  <a:pt x="173" y="227"/>
                </a:cubicBezTo>
                <a:cubicBezTo>
                  <a:pt x="169" y="214"/>
                  <a:pt x="168" y="200"/>
                  <a:pt x="168" y="189"/>
                </a:cubicBezTo>
                <a:cubicBezTo>
                  <a:pt x="168" y="178"/>
                  <a:pt x="169" y="168"/>
                  <a:pt x="170" y="157"/>
                </a:cubicBezTo>
                <a:cubicBezTo>
                  <a:pt x="171" y="151"/>
                  <a:pt x="172" y="145"/>
                  <a:pt x="172" y="138"/>
                </a:cubicBezTo>
                <a:cubicBezTo>
                  <a:pt x="175" y="118"/>
                  <a:pt x="178" y="95"/>
                  <a:pt x="188" y="74"/>
                </a:cubicBezTo>
                <a:cubicBezTo>
                  <a:pt x="200" y="47"/>
                  <a:pt x="216" y="27"/>
                  <a:pt x="234" y="12"/>
                </a:cubicBezTo>
                <a:cubicBezTo>
                  <a:pt x="237" y="9"/>
                  <a:pt x="241" y="7"/>
                  <a:pt x="246" y="5"/>
                </a:cubicBezTo>
                <a:cubicBezTo>
                  <a:pt x="253" y="2"/>
                  <a:pt x="261" y="0"/>
                  <a:pt x="265" y="0"/>
                </a:cubicBezTo>
                <a:cubicBezTo>
                  <a:pt x="268" y="0"/>
                  <a:pt x="271" y="0"/>
                  <a:pt x="271" y="0"/>
                </a:cubicBezTo>
                <a:cubicBezTo>
                  <a:pt x="273" y="2"/>
                  <a:pt x="276" y="4"/>
                  <a:pt x="279" y="5"/>
                </a:cubicBezTo>
                <a:cubicBezTo>
                  <a:pt x="282" y="7"/>
                  <a:pt x="285" y="9"/>
                  <a:pt x="287" y="11"/>
                </a:cubicBezTo>
                <a:cubicBezTo>
                  <a:pt x="290" y="13"/>
                  <a:pt x="289" y="15"/>
                  <a:pt x="288" y="17"/>
                </a:cubicBezTo>
                <a:cubicBezTo>
                  <a:pt x="288" y="17"/>
                  <a:pt x="288" y="18"/>
                  <a:pt x="288" y="18"/>
                </a:cubicBezTo>
                <a:cubicBezTo>
                  <a:pt x="286" y="25"/>
                  <a:pt x="284" y="32"/>
                  <a:pt x="282" y="39"/>
                </a:cubicBezTo>
                <a:cubicBezTo>
                  <a:pt x="279" y="48"/>
                  <a:pt x="276" y="58"/>
                  <a:pt x="274" y="68"/>
                </a:cubicBezTo>
                <a:cubicBezTo>
                  <a:pt x="272" y="74"/>
                  <a:pt x="268" y="79"/>
                  <a:pt x="265" y="84"/>
                </a:cubicBezTo>
                <a:cubicBezTo>
                  <a:pt x="264" y="85"/>
                  <a:pt x="263" y="86"/>
                  <a:pt x="262" y="88"/>
                </a:cubicBezTo>
                <a:cubicBezTo>
                  <a:pt x="255" y="98"/>
                  <a:pt x="248" y="110"/>
                  <a:pt x="240" y="120"/>
                </a:cubicBezTo>
                <a:cubicBezTo>
                  <a:pt x="237" y="125"/>
                  <a:pt x="234" y="130"/>
                  <a:pt x="230" y="135"/>
                </a:cubicBezTo>
                <a:cubicBezTo>
                  <a:pt x="227" y="140"/>
                  <a:pt x="222" y="144"/>
                  <a:pt x="217" y="147"/>
                </a:cubicBezTo>
                <a:cubicBezTo>
                  <a:pt x="214" y="149"/>
                  <a:pt x="211" y="152"/>
                  <a:pt x="208" y="154"/>
                </a:cubicBezTo>
                <a:cubicBezTo>
                  <a:pt x="207" y="156"/>
                  <a:pt x="207" y="158"/>
                  <a:pt x="207" y="161"/>
                </a:cubicBezTo>
                <a:cubicBezTo>
                  <a:pt x="207" y="161"/>
                  <a:pt x="207" y="161"/>
                  <a:pt x="207" y="161"/>
                </a:cubicBezTo>
                <a:cubicBezTo>
                  <a:pt x="208" y="162"/>
                  <a:pt x="209" y="163"/>
                  <a:pt x="210" y="163"/>
                </a:cubicBezTo>
                <a:cubicBezTo>
                  <a:pt x="211" y="163"/>
                  <a:pt x="211" y="163"/>
                  <a:pt x="212" y="163"/>
                </a:cubicBezTo>
                <a:cubicBezTo>
                  <a:pt x="214" y="163"/>
                  <a:pt x="216" y="163"/>
                  <a:pt x="217" y="162"/>
                </a:cubicBezTo>
                <a:cubicBezTo>
                  <a:pt x="219" y="160"/>
                  <a:pt x="220" y="159"/>
                  <a:pt x="222" y="158"/>
                </a:cubicBezTo>
                <a:cubicBezTo>
                  <a:pt x="229" y="153"/>
                  <a:pt x="236" y="148"/>
                  <a:pt x="240" y="141"/>
                </a:cubicBezTo>
                <a:cubicBezTo>
                  <a:pt x="252" y="123"/>
                  <a:pt x="263" y="106"/>
                  <a:pt x="275" y="90"/>
                </a:cubicBezTo>
                <a:cubicBezTo>
                  <a:pt x="275" y="89"/>
                  <a:pt x="276" y="88"/>
                  <a:pt x="276" y="88"/>
                </a:cubicBezTo>
                <a:cubicBezTo>
                  <a:pt x="279" y="84"/>
                  <a:pt x="281" y="81"/>
                  <a:pt x="283" y="76"/>
                </a:cubicBezTo>
                <a:cubicBezTo>
                  <a:pt x="285" y="68"/>
                  <a:pt x="288" y="59"/>
                  <a:pt x="290" y="51"/>
                </a:cubicBezTo>
                <a:cubicBezTo>
                  <a:pt x="292" y="45"/>
                  <a:pt x="294" y="38"/>
                  <a:pt x="296" y="32"/>
                </a:cubicBezTo>
                <a:cubicBezTo>
                  <a:pt x="299" y="21"/>
                  <a:pt x="304" y="13"/>
                  <a:pt x="306" y="13"/>
                </a:cubicBezTo>
                <a:cubicBezTo>
                  <a:pt x="307" y="13"/>
                  <a:pt x="307" y="13"/>
                  <a:pt x="308" y="13"/>
                </a:cubicBezTo>
                <a:cubicBezTo>
                  <a:pt x="311" y="13"/>
                  <a:pt x="314" y="13"/>
                  <a:pt x="317" y="13"/>
                </a:cubicBezTo>
                <a:cubicBezTo>
                  <a:pt x="326" y="13"/>
                  <a:pt x="337" y="14"/>
                  <a:pt x="346" y="20"/>
                </a:cubicBezTo>
                <a:cubicBezTo>
                  <a:pt x="347" y="20"/>
                  <a:pt x="348" y="21"/>
                  <a:pt x="349" y="22"/>
                </a:cubicBezTo>
                <a:cubicBezTo>
                  <a:pt x="353" y="24"/>
                  <a:pt x="357" y="27"/>
                  <a:pt x="360" y="31"/>
                </a:cubicBezTo>
                <a:cubicBezTo>
                  <a:pt x="366" y="36"/>
                  <a:pt x="374" y="47"/>
                  <a:pt x="377" y="54"/>
                </a:cubicBezTo>
                <a:cubicBezTo>
                  <a:pt x="379" y="58"/>
                  <a:pt x="380" y="63"/>
                  <a:pt x="382" y="67"/>
                </a:cubicBezTo>
                <a:cubicBezTo>
                  <a:pt x="383" y="71"/>
                  <a:pt x="384" y="74"/>
                  <a:pt x="385" y="77"/>
                </a:cubicBezTo>
                <a:lnTo>
                  <a:pt x="386" y="78"/>
                </a:lnTo>
                <a:cubicBezTo>
                  <a:pt x="386" y="80"/>
                  <a:pt x="386" y="81"/>
                  <a:pt x="387" y="82"/>
                </a:cubicBezTo>
                <a:cubicBezTo>
                  <a:pt x="387" y="84"/>
                  <a:pt x="385" y="88"/>
                  <a:pt x="383" y="91"/>
                </a:cubicBezTo>
                <a:cubicBezTo>
                  <a:pt x="381" y="92"/>
                  <a:pt x="380" y="94"/>
                  <a:pt x="378" y="95"/>
                </a:cubicBezTo>
                <a:cubicBezTo>
                  <a:pt x="376" y="96"/>
                  <a:pt x="375" y="98"/>
                  <a:pt x="373" y="99"/>
                </a:cubicBezTo>
                <a:cubicBezTo>
                  <a:pt x="370" y="102"/>
                  <a:pt x="367" y="105"/>
                  <a:pt x="364" y="108"/>
                </a:cubicBezTo>
                <a:cubicBezTo>
                  <a:pt x="357" y="114"/>
                  <a:pt x="350" y="121"/>
                  <a:pt x="342" y="127"/>
                </a:cubicBezTo>
                <a:cubicBezTo>
                  <a:pt x="339" y="129"/>
                  <a:pt x="335" y="132"/>
                  <a:pt x="332" y="135"/>
                </a:cubicBezTo>
                <a:cubicBezTo>
                  <a:pt x="327" y="138"/>
                  <a:pt x="322" y="142"/>
                  <a:pt x="317" y="146"/>
                </a:cubicBezTo>
                <a:cubicBezTo>
                  <a:pt x="311" y="150"/>
                  <a:pt x="304" y="153"/>
                  <a:pt x="298" y="156"/>
                </a:cubicBezTo>
                <a:cubicBezTo>
                  <a:pt x="290" y="160"/>
                  <a:pt x="283" y="164"/>
                  <a:pt x="276" y="168"/>
                </a:cubicBezTo>
                <a:cubicBezTo>
                  <a:pt x="273" y="170"/>
                  <a:pt x="273" y="172"/>
                  <a:pt x="274" y="174"/>
                </a:cubicBezTo>
                <a:cubicBezTo>
                  <a:pt x="274" y="176"/>
                  <a:pt x="276" y="178"/>
                  <a:pt x="278" y="178"/>
                </a:cubicBezTo>
                <a:cubicBezTo>
                  <a:pt x="278" y="178"/>
                  <a:pt x="279" y="178"/>
                  <a:pt x="279" y="178"/>
                </a:cubicBezTo>
                <a:cubicBezTo>
                  <a:pt x="284" y="176"/>
                  <a:pt x="289" y="174"/>
                  <a:pt x="293" y="172"/>
                </a:cubicBezTo>
                <a:cubicBezTo>
                  <a:pt x="295" y="171"/>
                  <a:pt x="297" y="169"/>
                  <a:pt x="299" y="169"/>
                </a:cubicBezTo>
                <a:cubicBezTo>
                  <a:pt x="302" y="167"/>
                  <a:pt x="305" y="165"/>
                  <a:pt x="308" y="164"/>
                </a:cubicBezTo>
                <a:cubicBezTo>
                  <a:pt x="316" y="160"/>
                  <a:pt x="324" y="156"/>
                  <a:pt x="331" y="150"/>
                </a:cubicBezTo>
                <a:cubicBezTo>
                  <a:pt x="335" y="147"/>
                  <a:pt x="338" y="144"/>
                  <a:pt x="342" y="141"/>
                </a:cubicBezTo>
                <a:cubicBezTo>
                  <a:pt x="349" y="136"/>
                  <a:pt x="357" y="130"/>
                  <a:pt x="364" y="124"/>
                </a:cubicBezTo>
                <a:cubicBezTo>
                  <a:pt x="371" y="117"/>
                  <a:pt x="378" y="110"/>
                  <a:pt x="385" y="104"/>
                </a:cubicBezTo>
                <a:cubicBezTo>
                  <a:pt x="387" y="102"/>
                  <a:pt x="388" y="101"/>
                  <a:pt x="390" y="99"/>
                </a:cubicBezTo>
                <a:cubicBezTo>
                  <a:pt x="393" y="96"/>
                  <a:pt x="402" y="99"/>
                  <a:pt x="409" y="105"/>
                </a:cubicBezTo>
                <a:cubicBezTo>
                  <a:pt x="414" y="109"/>
                  <a:pt x="418" y="113"/>
                  <a:pt x="421" y="117"/>
                </a:cubicBezTo>
                <a:cubicBezTo>
                  <a:pt x="437" y="138"/>
                  <a:pt x="446" y="163"/>
                  <a:pt x="445" y="187"/>
                </a:cubicBezTo>
                <a:cubicBezTo>
                  <a:pt x="445" y="192"/>
                  <a:pt x="445" y="198"/>
                  <a:pt x="444" y="203"/>
                </a:cubicBezTo>
                <a:cubicBezTo>
                  <a:pt x="443" y="212"/>
                  <a:pt x="430" y="221"/>
                  <a:pt x="417" y="222"/>
                </a:cubicBezTo>
                <a:cubicBezTo>
                  <a:pt x="395" y="225"/>
                  <a:pt x="375" y="227"/>
                  <a:pt x="358" y="229"/>
                </a:cubicBezTo>
                <a:cubicBezTo>
                  <a:pt x="352" y="230"/>
                  <a:pt x="346" y="231"/>
                  <a:pt x="340" y="231"/>
                </a:cubicBezTo>
                <a:cubicBezTo>
                  <a:pt x="328" y="233"/>
                  <a:pt x="316" y="235"/>
                  <a:pt x="304" y="236"/>
                </a:cubicBezTo>
                <a:cubicBezTo>
                  <a:pt x="302" y="236"/>
                  <a:pt x="298" y="237"/>
                  <a:pt x="297" y="239"/>
                </a:cubicBezTo>
                <a:cubicBezTo>
                  <a:pt x="297" y="240"/>
                  <a:pt x="296" y="240"/>
                  <a:pt x="296" y="241"/>
                </a:cubicBezTo>
                <a:cubicBezTo>
                  <a:pt x="296" y="242"/>
                  <a:pt x="296" y="243"/>
                  <a:pt x="296" y="245"/>
                </a:cubicBezTo>
                <a:cubicBezTo>
                  <a:pt x="297" y="246"/>
                  <a:pt x="297" y="246"/>
                  <a:pt x="298" y="247"/>
                </a:cubicBezTo>
                <a:cubicBezTo>
                  <a:pt x="299" y="248"/>
                  <a:pt x="300" y="248"/>
                  <a:pt x="302" y="248"/>
                </a:cubicBezTo>
                <a:cubicBezTo>
                  <a:pt x="302" y="248"/>
                  <a:pt x="302" y="248"/>
                  <a:pt x="303" y="248"/>
                </a:cubicBezTo>
                <a:cubicBezTo>
                  <a:pt x="303" y="248"/>
                  <a:pt x="309" y="247"/>
                  <a:pt x="316" y="246"/>
                </a:cubicBezTo>
                <a:cubicBezTo>
                  <a:pt x="320" y="246"/>
                  <a:pt x="324" y="245"/>
                  <a:pt x="328" y="244"/>
                </a:cubicBezTo>
                <a:cubicBezTo>
                  <a:pt x="336" y="243"/>
                  <a:pt x="345" y="242"/>
                  <a:pt x="353" y="241"/>
                </a:cubicBezTo>
                <a:cubicBezTo>
                  <a:pt x="364" y="240"/>
                  <a:pt x="374" y="239"/>
                  <a:pt x="385" y="238"/>
                </a:cubicBezTo>
                <a:cubicBezTo>
                  <a:pt x="395" y="237"/>
                  <a:pt x="406" y="235"/>
                  <a:pt x="417" y="234"/>
                </a:cubicBezTo>
                <a:cubicBezTo>
                  <a:pt x="419" y="234"/>
                  <a:pt x="422" y="233"/>
                  <a:pt x="425" y="233"/>
                </a:cubicBezTo>
                <a:cubicBezTo>
                  <a:pt x="428" y="233"/>
                  <a:pt x="431" y="232"/>
                  <a:pt x="434" y="232"/>
                </a:cubicBezTo>
                <a:cubicBezTo>
                  <a:pt x="439" y="231"/>
                  <a:pt x="448" y="240"/>
                  <a:pt x="454" y="251"/>
                </a:cubicBezTo>
                <a:cubicBezTo>
                  <a:pt x="459" y="262"/>
                  <a:pt x="462" y="280"/>
                  <a:pt x="462" y="289"/>
                </a:cubicBezTo>
                <a:cubicBezTo>
                  <a:pt x="462" y="299"/>
                  <a:pt x="461" y="309"/>
                  <a:pt x="460" y="311"/>
                </a:cubicBezTo>
                <a:cubicBezTo>
                  <a:pt x="460" y="312"/>
                  <a:pt x="460" y="313"/>
                  <a:pt x="459" y="315"/>
                </a:cubicBezTo>
                <a:close/>
                <a:moveTo>
                  <a:pt x="62" y="550"/>
                </a:moveTo>
                <a:cubicBezTo>
                  <a:pt x="74" y="560"/>
                  <a:pt x="86" y="571"/>
                  <a:pt x="99" y="581"/>
                </a:cubicBezTo>
                <a:cubicBezTo>
                  <a:pt x="100" y="583"/>
                  <a:pt x="103" y="584"/>
                  <a:pt x="105" y="584"/>
                </a:cubicBezTo>
                <a:cubicBezTo>
                  <a:pt x="108" y="584"/>
                  <a:pt x="111" y="583"/>
                  <a:pt x="113" y="582"/>
                </a:cubicBezTo>
                <a:cubicBezTo>
                  <a:pt x="172" y="563"/>
                  <a:pt x="231" y="544"/>
                  <a:pt x="289" y="525"/>
                </a:cubicBezTo>
                <a:cubicBezTo>
                  <a:pt x="290" y="525"/>
                  <a:pt x="291" y="525"/>
                  <a:pt x="292" y="525"/>
                </a:cubicBezTo>
                <a:cubicBezTo>
                  <a:pt x="296" y="525"/>
                  <a:pt x="301" y="528"/>
                  <a:pt x="302" y="533"/>
                </a:cubicBezTo>
                <a:cubicBezTo>
                  <a:pt x="304" y="538"/>
                  <a:pt x="303" y="542"/>
                  <a:pt x="299" y="545"/>
                </a:cubicBezTo>
                <a:cubicBezTo>
                  <a:pt x="291" y="550"/>
                  <a:pt x="281" y="554"/>
                  <a:pt x="269" y="558"/>
                </a:cubicBezTo>
                <a:cubicBezTo>
                  <a:pt x="259" y="561"/>
                  <a:pt x="249" y="565"/>
                  <a:pt x="239" y="568"/>
                </a:cubicBezTo>
                <a:cubicBezTo>
                  <a:pt x="211" y="578"/>
                  <a:pt x="181" y="589"/>
                  <a:pt x="153" y="600"/>
                </a:cubicBezTo>
                <a:cubicBezTo>
                  <a:pt x="146" y="601"/>
                  <a:pt x="140" y="603"/>
                  <a:pt x="134" y="605"/>
                </a:cubicBezTo>
                <a:cubicBezTo>
                  <a:pt x="123" y="609"/>
                  <a:pt x="111" y="612"/>
                  <a:pt x="105" y="612"/>
                </a:cubicBezTo>
                <a:cubicBezTo>
                  <a:pt x="100" y="612"/>
                  <a:pt x="92" y="611"/>
                  <a:pt x="89" y="609"/>
                </a:cubicBezTo>
                <a:cubicBezTo>
                  <a:pt x="87" y="608"/>
                  <a:pt x="86" y="607"/>
                  <a:pt x="84" y="605"/>
                </a:cubicBezTo>
                <a:cubicBezTo>
                  <a:pt x="71" y="594"/>
                  <a:pt x="57" y="581"/>
                  <a:pt x="41" y="565"/>
                </a:cubicBezTo>
                <a:cubicBezTo>
                  <a:pt x="32" y="558"/>
                  <a:pt x="24" y="550"/>
                  <a:pt x="17" y="542"/>
                </a:cubicBezTo>
                <a:cubicBezTo>
                  <a:pt x="13" y="538"/>
                  <a:pt x="9" y="534"/>
                  <a:pt x="5" y="530"/>
                </a:cubicBezTo>
                <a:cubicBezTo>
                  <a:pt x="3" y="529"/>
                  <a:pt x="2" y="528"/>
                  <a:pt x="1" y="526"/>
                </a:cubicBezTo>
                <a:cubicBezTo>
                  <a:pt x="0" y="523"/>
                  <a:pt x="1" y="517"/>
                  <a:pt x="4" y="514"/>
                </a:cubicBezTo>
                <a:cubicBezTo>
                  <a:pt x="5" y="512"/>
                  <a:pt x="7" y="511"/>
                  <a:pt x="8" y="509"/>
                </a:cubicBezTo>
                <a:cubicBezTo>
                  <a:pt x="9" y="509"/>
                  <a:pt x="9" y="508"/>
                  <a:pt x="10" y="508"/>
                </a:cubicBezTo>
                <a:cubicBezTo>
                  <a:pt x="11" y="507"/>
                  <a:pt x="20" y="513"/>
                  <a:pt x="30" y="522"/>
                </a:cubicBezTo>
                <a:cubicBezTo>
                  <a:pt x="41" y="531"/>
                  <a:pt x="52" y="541"/>
                  <a:pt x="62" y="550"/>
                </a:cubicBezTo>
                <a:close/>
                <a:moveTo>
                  <a:pt x="10" y="509"/>
                </a:moveTo>
                <a:cubicBezTo>
                  <a:pt x="10" y="509"/>
                  <a:pt x="9" y="510"/>
                  <a:pt x="9" y="510"/>
                </a:cubicBezTo>
                <a:cubicBezTo>
                  <a:pt x="8" y="511"/>
                  <a:pt x="8" y="511"/>
                  <a:pt x="7" y="512"/>
                </a:cubicBezTo>
                <a:cubicBezTo>
                  <a:pt x="10" y="511"/>
                  <a:pt x="16" y="513"/>
                  <a:pt x="22" y="517"/>
                </a:cubicBezTo>
                <a:cubicBezTo>
                  <a:pt x="15" y="512"/>
                  <a:pt x="11" y="508"/>
                  <a:pt x="10" y="509"/>
                </a:cubicBezTo>
                <a:close/>
                <a:moveTo>
                  <a:pt x="16" y="457"/>
                </a:moveTo>
                <a:cubicBezTo>
                  <a:pt x="16" y="455"/>
                  <a:pt x="16" y="453"/>
                  <a:pt x="16" y="451"/>
                </a:cubicBezTo>
                <a:lnTo>
                  <a:pt x="16" y="451"/>
                </a:lnTo>
                <a:cubicBezTo>
                  <a:pt x="16" y="450"/>
                  <a:pt x="16" y="450"/>
                  <a:pt x="17" y="451"/>
                </a:cubicBezTo>
                <a:cubicBezTo>
                  <a:pt x="17" y="451"/>
                  <a:pt x="17" y="451"/>
                  <a:pt x="17" y="451"/>
                </a:cubicBezTo>
                <a:cubicBezTo>
                  <a:pt x="19" y="452"/>
                  <a:pt x="21" y="454"/>
                  <a:pt x="23" y="455"/>
                </a:cubicBezTo>
                <a:cubicBezTo>
                  <a:pt x="34" y="463"/>
                  <a:pt x="45" y="471"/>
                  <a:pt x="56" y="479"/>
                </a:cubicBezTo>
                <a:cubicBezTo>
                  <a:pt x="67" y="487"/>
                  <a:pt x="78" y="495"/>
                  <a:pt x="90" y="504"/>
                </a:cubicBezTo>
                <a:lnTo>
                  <a:pt x="90" y="504"/>
                </a:lnTo>
                <a:cubicBezTo>
                  <a:pt x="92" y="505"/>
                  <a:pt x="93" y="506"/>
                  <a:pt x="94" y="507"/>
                </a:cubicBezTo>
                <a:cubicBezTo>
                  <a:pt x="97" y="508"/>
                  <a:pt x="101" y="509"/>
                  <a:pt x="103" y="509"/>
                </a:cubicBezTo>
                <a:cubicBezTo>
                  <a:pt x="104" y="509"/>
                  <a:pt x="105" y="508"/>
                  <a:pt x="106" y="508"/>
                </a:cubicBezTo>
                <a:cubicBezTo>
                  <a:pt x="107" y="508"/>
                  <a:pt x="108" y="508"/>
                  <a:pt x="108" y="508"/>
                </a:cubicBezTo>
                <a:cubicBezTo>
                  <a:pt x="129" y="501"/>
                  <a:pt x="150" y="495"/>
                  <a:pt x="171" y="489"/>
                </a:cubicBezTo>
                <a:cubicBezTo>
                  <a:pt x="208" y="478"/>
                  <a:pt x="245" y="467"/>
                  <a:pt x="282" y="455"/>
                </a:cubicBezTo>
                <a:lnTo>
                  <a:pt x="282" y="455"/>
                </a:lnTo>
                <a:cubicBezTo>
                  <a:pt x="283" y="455"/>
                  <a:pt x="283" y="455"/>
                  <a:pt x="283" y="456"/>
                </a:cubicBezTo>
                <a:cubicBezTo>
                  <a:pt x="283" y="456"/>
                  <a:pt x="282" y="456"/>
                  <a:pt x="282" y="456"/>
                </a:cubicBezTo>
                <a:cubicBezTo>
                  <a:pt x="282" y="457"/>
                  <a:pt x="282" y="458"/>
                  <a:pt x="281" y="459"/>
                </a:cubicBezTo>
                <a:cubicBezTo>
                  <a:pt x="280" y="460"/>
                  <a:pt x="280" y="461"/>
                  <a:pt x="279" y="463"/>
                </a:cubicBezTo>
                <a:cubicBezTo>
                  <a:pt x="279" y="465"/>
                  <a:pt x="279" y="469"/>
                  <a:pt x="279" y="471"/>
                </a:cubicBezTo>
                <a:cubicBezTo>
                  <a:pt x="280" y="473"/>
                  <a:pt x="280" y="474"/>
                  <a:pt x="281" y="475"/>
                </a:cubicBezTo>
                <a:cubicBezTo>
                  <a:pt x="282" y="478"/>
                  <a:pt x="283" y="482"/>
                  <a:pt x="282" y="485"/>
                </a:cubicBezTo>
                <a:cubicBezTo>
                  <a:pt x="282" y="487"/>
                  <a:pt x="282" y="490"/>
                  <a:pt x="281" y="492"/>
                </a:cubicBezTo>
                <a:cubicBezTo>
                  <a:pt x="281" y="496"/>
                  <a:pt x="280" y="500"/>
                  <a:pt x="281" y="503"/>
                </a:cubicBezTo>
                <a:cubicBezTo>
                  <a:pt x="282" y="507"/>
                  <a:pt x="282" y="510"/>
                  <a:pt x="282" y="513"/>
                </a:cubicBezTo>
                <a:cubicBezTo>
                  <a:pt x="282" y="514"/>
                  <a:pt x="282" y="514"/>
                  <a:pt x="282" y="515"/>
                </a:cubicBezTo>
                <a:cubicBezTo>
                  <a:pt x="282" y="515"/>
                  <a:pt x="271" y="519"/>
                  <a:pt x="258" y="523"/>
                </a:cubicBezTo>
                <a:cubicBezTo>
                  <a:pt x="230" y="532"/>
                  <a:pt x="201" y="541"/>
                  <a:pt x="173" y="551"/>
                </a:cubicBezTo>
                <a:cubicBezTo>
                  <a:pt x="155" y="557"/>
                  <a:pt x="136" y="563"/>
                  <a:pt x="117" y="569"/>
                </a:cubicBezTo>
                <a:cubicBezTo>
                  <a:pt x="116" y="569"/>
                  <a:pt x="115" y="570"/>
                  <a:pt x="113" y="570"/>
                </a:cubicBezTo>
                <a:cubicBezTo>
                  <a:pt x="111" y="571"/>
                  <a:pt x="109" y="572"/>
                  <a:pt x="107" y="572"/>
                </a:cubicBezTo>
                <a:cubicBezTo>
                  <a:pt x="106" y="572"/>
                  <a:pt x="106" y="571"/>
                  <a:pt x="106" y="571"/>
                </a:cubicBezTo>
                <a:cubicBezTo>
                  <a:pt x="105" y="571"/>
                  <a:pt x="102" y="570"/>
                  <a:pt x="100" y="567"/>
                </a:cubicBezTo>
                <a:cubicBezTo>
                  <a:pt x="98" y="566"/>
                  <a:pt x="96" y="564"/>
                  <a:pt x="94" y="563"/>
                </a:cubicBezTo>
                <a:cubicBezTo>
                  <a:pt x="93" y="561"/>
                  <a:pt x="91" y="560"/>
                  <a:pt x="90" y="558"/>
                </a:cubicBezTo>
                <a:cubicBezTo>
                  <a:pt x="69" y="541"/>
                  <a:pt x="49" y="524"/>
                  <a:pt x="29" y="506"/>
                </a:cubicBezTo>
                <a:cubicBezTo>
                  <a:pt x="28" y="505"/>
                  <a:pt x="27" y="504"/>
                  <a:pt x="26" y="504"/>
                </a:cubicBezTo>
                <a:cubicBezTo>
                  <a:pt x="24" y="502"/>
                  <a:pt x="21" y="500"/>
                  <a:pt x="19" y="497"/>
                </a:cubicBezTo>
                <a:cubicBezTo>
                  <a:pt x="18" y="495"/>
                  <a:pt x="18" y="492"/>
                  <a:pt x="19" y="490"/>
                </a:cubicBezTo>
                <a:cubicBezTo>
                  <a:pt x="19" y="489"/>
                  <a:pt x="19" y="487"/>
                  <a:pt x="19" y="486"/>
                </a:cubicBezTo>
                <a:cubicBezTo>
                  <a:pt x="19" y="484"/>
                  <a:pt x="16" y="477"/>
                  <a:pt x="16" y="470"/>
                </a:cubicBezTo>
                <a:cubicBezTo>
                  <a:pt x="15" y="466"/>
                  <a:pt x="16" y="461"/>
                  <a:pt x="16" y="457"/>
                </a:cubicBezTo>
                <a:close/>
                <a:moveTo>
                  <a:pt x="17" y="455"/>
                </a:moveTo>
                <a:cubicBezTo>
                  <a:pt x="17" y="455"/>
                  <a:pt x="17" y="456"/>
                  <a:pt x="17" y="457"/>
                </a:cubicBezTo>
                <a:cubicBezTo>
                  <a:pt x="17" y="457"/>
                  <a:pt x="17" y="458"/>
                  <a:pt x="17" y="458"/>
                </a:cubicBezTo>
                <a:cubicBezTo>
                  <a:pt x="17" y="456"/>
                  <a:pt x="18" y="454"/>
                  <a:pt x="19" y="454"/>
                </a:cubicBezTo>
                <a:cubicBezTo>
                  <a:pt x="18" y="454"/>
                  <a:pt x="17" y="454"/>
                  <a:pt x="17" y="455"/>
                </a:cubicBezTo>
                <a:close/>
                <a:moveTo>
                  <a:pt x="280" y="458"/>
                </a:moveTo>
                <a:cubicBezTo>
                  <a:pt x="281" y="457"/>
                  <a:pt x="277" y="458"/>
                  <a:pt x="271" y="460"/>
                </a:cubicBezTo>
                <a:cubicBezTo>
                  <a:pt x="276" y="459"/>
                  <a:pt x="279" y="459"/>
                  <a:pt x="279" y="460"/>
                </a:cubicBezTo>
                <a:cubicBezTo>
                  <a:pt x="280" y="459"/>
                  <a:pt x="280" y="459"/>
                  <a:pt x="280" y="458"/>
                </a:cubicBezTo>
                <a:cubicBezTo>
                  <a:pt x="280" y="458"/>
                  <a:pt x="280" y="458"/>
                  <a:pt x="280" y="458"/>
                </a:cubicBezTo>
                <a:close/>
                <a:moveTo>
                  <a:pt x="281" y="514"/>
                </a:moveTo>
                <a:cubicBezTo>
                  <a:pt x="281" y="514"/>
                  <a:pt x="281" y="513"/>
                  <a:pt x="281" y="513"/>
                </a:cubicBezTo>
                <a:cubicBezTo>
                  <a:pt x="281" y="512"/>
                  <a:pt x="281" y="512"/>
                  <a:pt x="281" y="511"/>
                </a:cubicBezTo>
                <a:cubicBezTo>
                  <a:pt x="279" y="513"/>
                  <a:pt x="275" y="516"/>
                  <a:pt x="269" y="519"/>
                </a:cubicBezTo>
                <a:cubicBezTo>
                  <a:pt x="276" y="516"/>
                  <a:pt x="281" y="514"/>
                  <a:pt x="281" y="514"/>
                </a:cubicBezTo>
                <a:close/>
                <a:moveTo>
                  <a:pt x="106" y="570"/>
                </a:moveTo>
                <a:cubicBezTo>
                  <a:pt x="106" y="570"/>
                  <a:pt x="107" y="570"/>
                  <a:pt x="107" y="570"/>
                </a:cubicBezTo>
                <a:cubicBezTo>
                  <a:pt x="107" y="570"/>
                  <a:pt x="108" y="570"/>
                  <a:pt x="108" y="570"/>
                </a:cubicBezTo>
                <a:cubicBezTo>
                  <a:pt x="106" y="570"/>
                  <a:pt x="104" y="569"/>
                  <a:pt x="102" y="568"/>
                </a:cubicBezTo>
                <a:cubicBezTo>
                  <a:pt x="104" y="569"/>
                  <a:pt x="106" y="570"/>
                  <a:pt x="106" y="570"/>
                </a:cubicBezTo>
                <a:close/>
                <a:moveTo>
                  <a:pt x="36" y="426"/>
                </a:moveTo>
                <a:cubicBezTo>
                  <a:pt x="36" y="427"/>
                  <a:pt x="37" y="427"/>
                  <a:pt x="37" y="428"/>
                </a:cubicBezTo>
                <a:cubicBezTo>
                  <a:pt x="37" y="431"/>
                  <a:pt x="37" y="433"/>
                  <a:pt x="38" y="436"/>
                </a:cubicBezTo>
                <a:cubicBezTo>
                  <a:pt x="39" y="440"/>
                  <a:pt x="43" y="446"/>
                  <a:pt x="47" y="449"/>
                </a:cubicBezTo>
                <a:cubicBezTo>
                  <a:pt x="49" y="451"/>
                  <a:pt x="52" y="453"/>
                  <a:pt x="54" y="454"/>
                </a:cubicBezTo>
                <a:cubicBezTo>
                  <a:pt x="55" y="455"/>
                  <a:pt x="56" y="455"/>
                  <a:pt x="56" y="456"/>
                </a:cubicBezTo>
                <a:cubicBezTo>
                  <a:pt x="57" y="456"/>
                  <a:pt x="68" y="461"/>
                  <a:pt x="81" y="464"/>
                </a:cubicBezTo>
                <a:cubicBezTo>
                  <a:pt x="89" y="465"/>
                  <a:pt x="98" y="465"/>
                  <a:pt x="106" y="466"/>
                </a:cubicBezTo>
                <a:cubicBezTo>
                  <a:pt x="108" y="466"/>
                  <a:pt x="109" y="466"/>
                  <a:pt x="110" y="466"/>
                </a:cubicBezTo>
                <a:cubicBezTo>
                  <a:pt x="113" y="466"/>
                  <a:pt x="117" y="466"/>
                  <a:pt x="120" y="466"/>
                </a:cubicBezTo>
                <a:cubicBezTo>
                  <a:pt x="123" y="466"/>
                  <a:pt x="125" y="466"/>
                  <a:pt x="127" y="466"/>
                </a:cubicBezTo>
                <a:cubicBezTo>
                  <a:pt x="135" y="465"/>
                  <a:pt x="143" y="464"/>
                  <a:pt x="151" y="463"/>
                </a:cubicBezTo>
                <a:cubicBezTo>
                  <a:pt x="155" y="463"/>
                  <a:pt x="159" y="462"/>
                  <a:pt x="163" y="462"/>
                </a:cubicBezTo>
                <a:cubicBezTo>
                  <a:pt x="169" y="462"/>
                  <a:pt x="175" y="461"/>
                  <a:pt x="181" y="459"/>
                </a:cubicBezTo>
                <a:cubicBezTo>
                  <a:pt x="185" y="458"/>
                  <a:pt x="190" y="457"/>
                  <a:pt x="194" y="455"/>
                </a:cubicBezTo>
                <a:cubicBezTo>
                  <a:pt x="199" y="454"/>
                  <a:pt x="204" y="452"/>
                  <a:pt x="209" y="451"/>
                </a:cubicBezTo>
                <a:cubicBezTo>
                  <a:pt x="217" y="448"/>
                  <a:pt x="230" y="442"/>
                  <a:pt x="236" y="436"/>
                </a:cubicBezTo>
                <a:cubicBezTo>
                  <a:pt x="242" y="430"/>
                  <a:pt x="251" y="427"/>
                  <a:pt x="257" y="430"/>
                </a:cubicBezTo>
                <a:cubicBezTo>
                  <a:pt x="262" y="433"/>
                  <a:pt x="266" y="435"/>
                  <a:pt x="269" y="437"/>
                </a:cubicBezTo>
                <a:cubicBezTo>
                  <a:pt x="270" y="438"/>
                  <a:pt x="272" y="438"/>
                  <a:pt x="273" y="439"/>
                </a:cubicBezTo>
                <a:cubicBezTo>
                  <a:pt x="276" y="440"/>
                  <a:pt x="278" y="441"/>
                  <a:pt x="280" y="443"/>
                </a:cubicBezTo>
                <a:lnTo>
                  <a:pt x="280" y="443"/>
                </a:lnTo>
                <a:cubicBezTo>
                  <a:pt x="280" y="444"/>
                  <a:pt x="280" y="444"/>
                  <a:pt x="280" y="444"/>
                </a:cubicBezTo>
                <a:cubicBezTo>
                  <a:pt x="280" y="444"/>
                  <a:pt x="280" y="444"/>
                  <a:pt x="280" y="444"/>
                </a:cubicBezTo>
                <a:cubicBezTo>
                  <a:pt x="277" y="445"/>
                  <a:pt x="274" y="446"/>
                  <a:pt x="270" y="447"/>
                </a:cubicBezTo>
                <a:cubicBezTo>
                  <a:pt x="263" y="449"/>
                  <a:pt x="256" y="451"/>
                  <a:pt x="248" y="454"/>
                </a:cubicBezTo>
                <a:cubicBezTo>
                  <a:pt x="216" y="463"/>
                  <a:pt x="183" y="473"/>
                  <a:pt x="151" y="483"/>
                </a:cubicBezTo>
                <a:cubicBezTo>
                  <a:pt x="140" y="486"/>
                  <a:pt x="128" y="490"/>
                  <a:pt x="116" y="493"/>
                </a:cubicBezTo>
                <a:cubicBezTo>
                  <a:pt x="115" y="493"/>
                  <a:pt x="113" y="494"/>
                  <a:pt x="112" y="494"/>
                </a:cubicBezTo>
                <a:cubicBezTo>
                  <a:pt x="110" y="495"/>
                  <a:pt x="108" y="496"/>
                  <a:pt x="106" y="496"/>
                </a:cubicBezTo>
                <a:cubicBezTo>
                  <a:pt x="103" y="497"/>
                  <a:pt x="99" y="496"/>
                  <a:pt x="97" y="495"/>
                </a:cubicBezTo>
                <a:cubicBezTo>
                  <a:pt x="96" y="494"/>
                  <a:pt x="95" y="494"/>
                  <a:pt x="94" y="493"/>
                </a:cubicBezTo>
                <a:lnTo>
                  <a:pt x="93" y="492"/>
                </a:lnTo>
                <a:cubicBezTo>
                  <a:pt x="83" y="485"/>
                  <a:pt x="73" y="477"/>
                  <a:pt x="63" y="470"/>
                </a:cubicBezTo>
                <a:cubicBezTo>
                  <a:pt x="52" y="462"/>
                  <a:pt x="41" y="454"/>
                  <a:pt x="30" y="446"/>
                </a:cubicBezTo>
                <a:cubicBezTo>
                  <a:pt x="19" y="438"/>
                  <a:pt x="12" y="430"/>
                  <a:pt x="13" y="429"/>
                </a:cubicBezTo>
                <a:cubicBezTo>
                  <a:pt x="14" y="429"/>
                  <a:pt x="15" y="429"/>
                  <a:pt x="16" y="429"/>
                </a:cubicBezTo>
                <a:cubicBezTo>
                  <a:pt x="16" y="429"/>
                  <a:pt x="16" y="429"/>
                  <a:pt x="17" y="429"/>
                </a:cubicBezTo>
                <a:cubicBezTo>
                  <a:pt x="17" y="429"/>
                  <a:pt x="20" y="428"/>
                  <a:pt x="22" y="427"/>
                </a:cubicBezTo>
                <a:cubicBezTo>
                  <a:pt x="23" y="427"/>
                  <a:pt x="25" y="427"/>
                  <a:pt x="26" y="426"/>
                </a:cubicBezTo>
                <a:cubicBezTo>
                  <a:pt x="28" y="426"/>
                  <a:pt x="29" y="425"/>
                  <a:pt x="31" y="425"/>
                </a:cubicBezTo>
                <a:cubicBezTo>
                  <a:pt x="34" y="424"/>
                  <a:pt x="36" y="425"/>
                  <a:pt x="36" y="426"/>
                </a:cubicBezTo>
                <a:close/>
                <a:moveTo>
                  <a:pt x="270" y="446"/>
                </a:moveTo>
                <a:cubicBezTo>
                  <a:pt x="272" y="445"/>
                  <a:pt x="273" y="445"/>
                  <a:pt x="274" y="445"/>
                </a:cubicBezTo>
                <a:cubicBezTo>
                  <a:pt x="277" y="444"/>
                  <a:pt x="277" y="442"/>
                  <a:pt x="276" y="441"/>
                </a:cubicBezTo>
                <a:cubicBezTo>
                  <a:pt x="276" y="441"/>
                  <a:pt x="275" y="441"/>
                  <a:pt x="275" y="441"/>
                </a:cubicBezTo>
                <a:cubicBezTo>
                  <a:pt x="275" y="442"/>
                  <a:pt x="273" y="444"/>
                  <a:pt x="270" y="446"/>
                </a:cubicBezTo>
                <a:cubicBezTo>
                  <a:pt x="270" y="446"/>
                  <a:pt x="270" y="446"/>
                  <a:pt x="270" y="446"/>
                </a:cubicBezTo>
                <a:close/>
                <a:moveTo>
                  <a:pt x="14" y="430"/>
                </a:moveTo>
                <a:cubicBezTo>
                  <a:pt x="14" y="430"/>
                  <a:pt x="15" y="432"/>
                  <a:pt x="16" y="433"/>
                </a:cubicBezTo>
                <a:cubicBezTo>
                  <a:pt x="15" y="432"/>
                  <a:pt x="14" y="431"/>
                  <a:pt x="14" y="430"/>
                </a:cubicBezTo>
                <a:cubicBezTo>
                  <a:pt x="14" y="430"/>
                  <a:pt x="14" y="430"/>
                  <a:pt x="14" y="430"/>
                </a:cubicBezTo>
                <a:close/>
                <a:moveTo>
                  <a:pt x="31" y="426"/>
                </a:moveTo>
                <a:cubicBezTo>
                  <a:pt x="30" y="426"/>
                  <a:pt x="30" y="426"/>
                  <a:pt x="29" y="427"/>
                </a:cubicBezTo>
                <a:cubicBezTo>
                  <a:pt x="32" y="427"/>
                  <a:pt x="35" y="429"/>
                  <a:pt x="36" y="432"/>
                </a:cubicBezTo>
                <a:cubicBezTo>
                  <a:pt x="36" y="431"/>
                  <a:pt x="36" y="429"/>
                  <a:pt x="35" y="428"/>
                </a:cubicBezTo>
                <a:cubicBezTo>
                  <a:pt x="35" y="428"/>
                  <a:pt x="35" y="427"/>
                  <a:pt x="35" y="427"/>
                </a:cubicBezTo>
                <a:cubicBezTo>
                  <a:pt x="35" y="426"/>
                  <a:pt x="33" y="425"/>
                  <a:pt x="31" y="426"/>
                </a:cubicBezTo>
                <a:close/>
                <a:moveTo>
                  <a:pt x="141" y="424"/>
                </a:moveTo>
                <a:cubicBezTo>
                  <a:pt x="139" y="423"/>
                  <a:pt x="138" y="422"/>
                  <a:pt x="138" y="422"/>
                </a:cubicBezTo>
                <a:cubicBezTo>
                  <a:pt x="138" y="422"/>
                  <a:pt x="137" y="421"/>
                  <a:pt x="137" y="421"/>
                </a:cubicBezTo>
                <a:cubicBezTo>
                  <a:pt x="137" y="420"/>
                  <a:pt x="137" y="420"/>
                  <a:pt x="137" y="420"/>
                </a:cubicBezTo>
                <a:lnTo>
                  <a:pt x="137" y="419"/>
                </a:lnTo>
                <a:cubicBezTo>
                  <a:pt x="137" y="419"/>
                  <a:pt x="137" y="419"/>
                  <a:pt x="137" y="419"/>
                </a:cubicBezTo>
                <a:cubicBezTo>
                  <a:pt x="137" y="419"/>
                  <a:pt x="137" y="419"/>
                  <a:pt x="137" y="419"/>
                </a:cubicBezTo>
                <a:cubicBezTo>
                  <a:pt x="139" y="419"/>
                  <a:pt x="140" y="419"/>
                  <a:pt x="141" y="419"/>
                </a:cubicBezTo>
                <a:cubicBezTo>
                  <a:pt x="144" y="419"/>
                  <a:pt x="145" y="420"/>
                  <a:pt x="145" y="422"/>
                </a:cubicBezTo>
                <a:cubicBezTo>
                  <a:pt x="145" y="423"/>
                  <a:pt x="143" y="424"/>
                  <a:pt x="141" y="424"/>
                </a:cubicBezTo>
                <a:close/>
                <a:moveTo>
                  <a:pt x="138" y="420"/>
                </a:moveTo>
                <a:cubicBezTo>
                  <a:pt x="138" y="420"/>
                  <a:pt x="138" y="420"/>
                  <a:pt x="138" y="420"/>
                </a:cubicBezTo>
                <a:cubicBezTo>
                  <a:pt x="138" y="420"/>
                  <a:pt x="138" y="420"/>
                  <a:pt x="139" y="420"/>
                </a:cubicBezTo>
                <a:cubicBezTo>
                  <a:pt x="138" y="420"/>
                  <a:pt x="138" y="420"/>
                  <a:pt x="138" y="420"/>
                </a:cubicBezTo>
                <a:close/>
                <a:moveTo>
                  <a:pt x="213" y="447"/>
                </a:moveTo>
                <a:cubicBezTo>
                  <a:pt x="207" y="449"/>
                  <a:pt x="202" y="451"/>
                  <a:pt x="197" y="452"/>
                </a:cubicBezTo>
                <a:cubicBezTo>
                  <a:pt x="194" y="453"/>
                  <a:pt x="191" y="454"/>
                  <a:pt x="188" y="455"/>
                </a:cubicBezTo>
                <a:cubicBezTo>
                  <a:pt x="183" y="457"/>
                  <a:pt x="177" y="459"/>
                  <a:pt x="171" y="459"/>
                </a:cubicBezTo>
                <a:cubicBezTo>
                  <a:pt x="166" y="460"/>
                  <a:pt x="162" y="460"/>
                  <a:pt x="157" y="461"/>
                </a:cubicBezTo>
                <a:cubicBezTo>
                  <a:pt x="142" y="462"/>
                  <a:pt x="128" y="464"/>
                  <a:pt x="113" y="464"/>
                </a:cubicBezTo>
                <a:cubicBezTo>
                  <a:pt x="104" y="464"/>
                  <a:pt x="97" y="463"/>
                  <a:pt x="89" y="462"/>
                </a:cubicBezTo>
                <a:cubicBezTo>
                  <a:pt x="82" y="462"/>
                  <a:pt x="75" y="460"/>
                  <a:pt x="68" y="458"/>
                </a:cubicBezTo>
                <a:cubicBezTo>
                  <a:pt x="57" y="454"/>
                  <a:pt x="43" y="445"/>
                  <a:pt x="41" y="438"/>
                </a:cubicBezTo>
                <a:cubicBezTo>
                  <a:pt x="38" y="432"/>
                  <a:pt x="44" y="420"/>
                  <a:pt x="50" y="415"/>
                </a:cubicBezTo>
                <a:cubicBezTo>
                  <a:pt x="54" y="412"/>
                  <a:pt x="58" y="410"/>
                  <a:pt x="62" y="408"/>
                </a:cubicBezTo>
                <a:cubicBezTo>
                  <a:pt x="66" y="406"/>
                  <a:pt x="69" y="404"/>
                  <a:pt x="73" y="401"/>
                </a:cubicBezTo>
                <a:cubicBezTo>
                  <a:pt x="79" y="398"/>
                  <a:pt x="85" y="394"/>
                  <a:pt x="92" y="392"/>
                </a:cubicBezTo>
                <a:cubicBezTo>
                  <a:pt x="94" y="392"/>
                  <a:pt x="96" y="391"/>
                  <a:pt x="98" y="390"/>
                </a:cubicBezTo>
                <a:cubicBezTo>
                  <a:pt x="102" y="390"/>
                  <a:pt x="105" y="388"/>
                  <a:pt x="109" y="388"/>
                </a:cubicBezTo>
                <a:cubicBezTo>
                  <a:pt x="128" y="385"/>
                  <a:pt x="143" y="384"/>
                  <a:pt x="157" y="384"/>
                </a:cubicBezTo>
                <a:cubicBezTo>
                  <a:pt x="163" y="384"/>
                  <a:pt x="170" y="384"/>
                  <a:pt x="176" y="385"/>
                </a:cubicBezTo>
                <a:cubicBezTo>
                  <a:pt x="187" y="386"/>
                  <a:pt x="199" y="387"/>
                  <a:pt x="211" y="391"/>
                </a:cubicBezTo>
                <a:cubicBezTo>
                  <a:pt x="224" y="394"/>
                  <a:pt x="236" y="402"/>
                  <a:pt x="239" y="406"/>
                </a:cubicBezTo>
                <a:cubicBezTo>
                  <a:pt x="242" y="409"/>
                  <a:pt x="245" y="421"/>
                  <a:pt x="240" y="428"/>
                </a:cubicBezTo>
                <a:cubicBezTo>
                  <a:pt x="235" y="435"/>
                  <a:pt x="222" y="443"/>
                  <a:pt x="213" y="447"/>
                </a:cubicBezTo>
                <a:close/>
                <a:moveTo>
                  <a:pt x="177" y="411"/>
                </a:moveTo>
                <a:cubicBezTo>
                  <a:pt x="175" y="410"/>
                  <a:pt x="172" y="409"/>
                  <a:pt x="169" y="408"/>
                </a:cubicBezTo>
                <a:cubicBezTo>
                  <a:pt x="165" y="407"/>
                  <a:pt x="161" y="406"/>
                  <a:pt x="157" y="406"/>
                </a:cubicBezTo>
                <a:cubicBezTo>
                  <a:pt x="154" y="406"/>
                  <a:pt x="151" y="405"/>
                  <a:pt x="148" y="405"/>
                </a:cubicBezTo>
                <a:cubicBezTo>
                  <a:pt x="141" y="405"/>
                  <a:pt x="135" y="406"/>
                  <a:pt x="128" y="407"/>
                </a:cubicBezTo>
                <a:cubicBezTo>
                  <a:pt x="127" y="407"/>
                  <a:pt x="127" y="407"/>
                  <a:pt x="126" y="408"/>
                </a:cubicBezTo>
                <a:cubicBezTo>
                  <a:pt x="125" y="408"/>
                  <a:pt x="123" y="408"/>
                  <a:pt x="123" y="408"/>
                </a:cubicBezTo>
                <a:cubicBezTo>
                  <a:pt x="123" y="408"/>
                  <a:pt x="122" y="408"/>
                  <a:pt x="122" y="408"/>
                </a:cubicBezTo>
                <a:cubicBezTo>
                  <a:pt x="115" y="410"/>
                  <a:pt x="107" y="412"/>
                  <a:pt x="103" y="418"/>
                </a:cubicBezTo>
                <a:cubicBezTo>
                  <a:pt x="102" y="420"/>
                  <a:pt x="101" y="422"/>
                  <a:pt x="102" y="424"/>
                </a:cubicBezTo>
                <a:cubicBezTo>
                  <a:pt x="102" y="425"/>
                  <a:pt x="103" y="426"/>
                  <a:pt x="104" y="427"/>
                </a:cubicBezTo>
                <a:cubicBezTo>
                  <a:pt x="105" y="429"/>
                  <a:pt x="110" y="433"/>
                  <a:pt x="116" y="434"/>
                </a:cubicBezTo>
                <a:cubicBezTo>
                  <a:pt x="120" y="435"/>
                  <a:pt x="123" y="435"/>
                  <a:pt x="127" y="436"/>
                </a:cubicBezTo>
                <a:cubicBezTo>
                  <a:pt x="128" y="436"/>
                  <a:pt x="129" y="436"/>
                  <a:pt x="130" y="436"/>
                </a:cubicBezTo>
                <a:cubicBezTo>
                  <a:pt x="137" y="436"/>
                  <a:pt x="144" y="436"/>
                  <a:pt x="150" y="434"/>
                </a:cubicBezTo>
                <a:cubicBezTo>
                  <a:pt x="152" y="434"/>
                  <a:pt x="155" y="433"/>
                  <a:pt x="158" y="433"/>
                </a:cubicBezTo>
                <a:cubicBezTo>
                  <a:pt x="165" y="431"/>
                  <a:pt x="172" y="430"/>
                  <a:pt x="178" y="426"/>
                </a:cubicBezTo>
                <a:cubicBezTo>
                  <a:pt x="180" y="424"/>
                  <a:pt x="182" y="422"/>
                  <a:pt x="182" y="419"/>
                </a:cubicBezTo>
                <a:cubicBezTo>
                  <a:pt x="182" y="418"/>
                  <a:pt x="182" y="418"/>
                  <a:pt x="182" y="417"/>
                </a:cubicBezTo>
                <a:cubicBezTo>
                  <a:pt x="181" y="415"/>
                  <a:pt x="180" y="413"/>
                  <a:pt x="177" y="411"/>
                </a:cubicBezTo>
                <a:close/>
                <a:moveTo>
                  <a:pt x="80" y="319"/>
                </a:moveTo>
                <a:cubicBezTo>
                  <a:pt x="81" y="322"/>
                  <a:pt x="79" y="326"/>
                  <a:pt x="78" y="327"/>
                </a:cubicBezTo>
                <a:cubicBezTo>
                  <a:pt x="77" y="327"/>
                  <a:pt x="77" y="327"/>
                  <a:pt x="76" y="328"/>
                </a:cubicBezTo>
                <a:cubicBezTo>
                  <a:pt x="75" y="328"/>
                  <a:pt x="74" y="329"/>
                  <a:pt x="74" y="330"/>
                </a:cubicBezTo>
                <a:cubicBezTo>
                  <a:pt x="74" y="329"/>
                  <a:pt x="74" y="328"/>
                  <a:pt x="75" y="328"/>
                </a:cubicBezTo>
                <a:cubicBezTo>
                  <a:pt x="77" y="326"/>
                  <a:pt x="80" y="322"/>
                  <a:pt x="80" y="319"/>
                </a:cubicBezTo>
                <a:cubicBezTo>
                  <a:pt x="80" y="317"/>
                  <a:pt x="79" y="315"/>
                  <a:pt x="77" y="314"/>
                </a:cubicBezTo>
                <a:cubicBezTo>
                  <a:pt x="75" y="311"/>
                  <a:pt x="72" y="309"/>
                  <a:pt x="69" y="307"/>
                </a:cubicBezTo>
                <a:cubicBezTo>
                  <a:pt x="65" y="302"/>
                  <a:pt x="62" y="292"/>
                  <a:pt x="62" y="285"/>
                </a:cubicBezTo>
                <a:cubicBezTo>
                  <a:pt x="62" y="280"/>
                  <a:pt x="59" y="276"/>
                  <a:pt x="55" y="277"/>
                </a:cubicBezTo>
                <a:cubicBezTo>
                  <a:pt x="59" y="276"/>
                  <a:pt x="62" y="280"/>
                  <a:pt x="62" y="285"/>
                </a:cubicBezTo>
                <a:cubicBezTo>
                  <a:pt x="62" y="292"/>
                  <a:pt x="65" y="302"/>
                  <a:pt x="69" y="307"/>
                </a:cubicBezTo>
                <a:cubicBezTo>
                  <a:pt x="72" y="309"/>
                  <a:pt x="75" y="311"/>
                  <a:pt x="77" y="314"/>
                </a:cubicBezTo>
                <a:cubicBezTo>
                  <a:pt x="79" y="315"/>
                  <a:pt x="80" y="317"/>
                  <a:pt x="80" y="319"/>
                </a:cubicBezTo>
                <a:cubicBezTo>
                  <a:pt x="80" y="322"/>
                  <a:pt x="77" y="326"/>
                  <a:pt x="75" y="328"/>
                </a:cubicBezTo>
                <a:cubicBezTo>
                  <a:pt x="74" y="328"/>
                  <a:pt x="74" y="329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3" y="330"/>
                </a:cubicBezTo>
                <a:cubicBezTo>
                  <a:pt x="73" y="331"/>
                  <a:pt x="73" y="332"/>
                  <a:pt x="73" y="333"/>
                </a:cubicBezTo>
                <a:cubicBezTo>
                  <a:pt x="73" y="334"/>
                  <a:pt x="73" y="335"/>
                  <a:pt x="73" y="336"/>
                </a:cubicBezTo>
                <a:cubicBezTo>
                  <a:pt x="73" y="337"/>
                  <a:pt x="73" y="339"/>
                  <a:pt x="73" y="340"/>
                </a:cubicBezTo>
                <a:cubicBezTo>
                  <a:pt x="73" y="344"/>
                  <a:pt x="74" y="348"/>
                  <a:pt x="73" y="352"/>
                </a:cubicBezTo>
                <a:cubicBezTo>
                  <a:pt x="73" y="356"/>
                  <a:pt x="72" y="360"/>
                  <a:pt x="71" y="364"/>
                </a:cubicBezTo>
                <a:cubicBezTo>
                  <a:pt x="70" y="367"/>
                  <a:pt x="69" y="369"/>
                  <a:pt x="69" y="372"/>
                </a:cubicBezTo>
                <a:cubicBezTo>
                  <a:pt x="68" y="377"/>
                  <a:pt x="70" y="382"/>
                  <a:pt x="71" y="385"/>
                </a:cubicBezTo>
                <a:cubicBezTo>
                  <a:pt x="72" y="386"/>
                  <a:pt x="73" y="388"/>
                  <a:pt x="74" y="390"/>
                </a:cubicBezTo>
                <a:cubicBezTo>
                  <a:pt x="76" y="393"/>
                  <a:pt x="72" y="399"/>
                  <a:pt x="68" y="402"/>
                </a:cubicBezTo>
                <a:cubicBezTo>
                  <a:pt x="66" y="403"/>
                  <a:pt x="63" y="404"/>
                  <a:pt x="61" y="406"/>
                </a:cubicBezTo>
                <a:cubicBezTo>
                  <a:pt x="59" y="406"/>
                  <a:pt x="58" y="407"/>
                  <a:pt x="57" y="408"/>
                </a:cubicBezTo>
                <a:cubicBezTo>
                  <a:pt x="54" y="409"/>
                  <a:pt x="51" y="412"/>
                  <a:pt x="48" y="414"/>
                </a:cubicBezTo>
                <a:cubicBezTo>
                  <a:pt x="46" y="415"/>
                  <a:pt x="45" y="417"/>
                  <a:pt x="43" y="418"/>
                </a:cubicBezTo>
                <a:lnTo>
                  <a:pt x="42" y="419"/>
                </a:lnTo>
                <a:cubicBezTo>
                  <a:pt x="42" y="419"/>
                  <a:pt x="41" y="419"/>
                  <a:pt x="42" y="418"/>
                </a:cubicBezTo>
                <a:cubicBezTo>
                  <a:pt x="42" y="418"/>
                  <a:pt x="42" y="418"/>
                  <a:pt x="42" y="418"/>
                </a:cubicBezTo>
                <a:cubicBezTo>
                  <a:pt x="43" y="415"/>
                  <a:pt x="44" y="413"/>
                  <a:pt x="45" y="411"/>
                </a:cubicBezTo>
                <a:cubicBezTo>
                  <a:pt x="45" y="411"/>
                  <a:pt x="46" y="410"/>
                  <a:pt x="46" y="409"/>
                </a:cubicBezTo>
                <a:cubicBezTo>
                  <a:pt x="46" y="409"/>
                  <a:pt x="47" y="408"/>
                  <a:pt x="47" y="407"/>
                </a:cubicBezTo>
                <a:cubicBezTo>
                  <a:pt x="47" y="407"/>
                  <a:pt x="47" y="406"/>
                  <a:pt x="48" y="405"/>
                </a:cubicBezTo>
                <a:cubicBezTo>
                  <a:pt x="48" y="405"/>
                  <a:pt x="48" y="405"/>
                  <a:pt x="48" y="405"/>
                </a:cubicBezTo>
                <a:cubicBezTo>
                  <a:pt x="48" y="404"/>
                  <a:pt x="48" y="402"/>
                  <a:pt x="48" y="401"/>
                </a:cubicBezTo>
                <a:cubicBezTo>
                  <a:pt x="48" y="400"/>
                  <a:pt x="48" y="400"/>
                  <a:pt x="48" y="399"/>
                </a:cubicBezTo>
                <a:cubicBezTo>
                  <a:pt x="48" y="396"/>
                  <a:pt x="48" y="394"/>
                  <a:pt x="48" y="391"/>
                </a:cubicBezTo>
                <a:cubicBezTo>
                  <a:pt x="48" y="389"/>
                  <a:pt x="47" y="386"/>
                  <a:pt x="47" y="384"/>
                </a:cubicBezTo>
                <a:cubicBezTo>
                  <a:pt x="47" y="381"/>
                  <a:pt x="49" y="372"/>
                  <a:pt x="47" y="365"/>
                </a:cubicBezTo>
                <a:cubicBezTo>
                  <a:pt x="47" y="360"/>
                  <a:pt x="45" y="356"/>
                  <a:pt x="44" y="352"/>
                </a:cubicBezTo>
                <a:cubicBezTo>
                  <a:pt x="44" y="351"/>
                  <a:pt x="44" y="351"/>
                  <a:pt x="43" y="350"/>
                </a:cubicBezTo>
                <a:cubicBezTo>
                  <a:pt x="43" y="349"/>
                  <a:pt x="43" y="348"/>
                  <a:pt x="43" y="348"/>
                </a:cubicBezTo>
                <a:cubicBezTo>
                  <a:pt x="43" y="348"/>
                  <a:pt x="43" y="348"/>
                  <a:pt x="43" y="348"/>
                </a:cubicBezTo>
                <a:cubicBezTo>
                  <a:pt x="43" y="344"/>
                  <a:pt x="42" y="340"/>
                  <a:pt x="41" y="337"/>
                </a:cubicBezTo>
                <a:cubicBezTo>
                  <a:pt x="41" y="335"/>
                  <a:pt x="40" y="333"/>
                  <a:pt x="38" y="331"/>
                </a:cubicBezTo>
                <a:cubicBezTo>
                  <a:pt x="38" y="331"/>
                  <a:pt x="37" y="330"/>
                  <a:pt x="37" y="329"/>
                </a:cubicBezTo>
                <a:cubicBezTo>
                  <a:pt x="36" y="328"/>
                  <a:pt x="33" y="326"/>
                  <a:pt x="33" y="325"/>
                </a:cubicBezTo>
                <a:cubicBezTo>
                  <a:pt x="33" y="325"/>
                  <a:pt x="33" y="325"/>
                  <a:pt x="33" y="325"/>
                </a:cubicBezTo>
                <a:cubicBezTo>
                  <a:pt x="33" y="324"/>
                  <a:pt x="34" y="323"/>
                  <a:pt x="34" y="322"/>
                </a:cubicBezTo>
                <a:cubicBezTo>
                  <a:pt x="34" y="321"/>
                  <a:pt x="35" y="320"/>
                  <a:pt x="35" y="320"/>
                </a:cubicBezTo>
                <a:cubicBezTo>
                  <a:pt x="35" y="318"/>
                  <a:pt x="35" y="317"/>
                  <a:pt x="36" y="317"/>
                </a:cubicBezTo>
                <a:cubicBezTo>
                  <a:pt x="36" y="317"/>
                  <a:pt x="36" y="317"/>
                  <a:pt x="36" y="317"/>
                </a:cubicBezTo>
                <a:cubicBezTo>
                  <a:pt x="37" y="316"/>
                  <a:pt x="39" y="316"/>
                  <a:pt x="40" y="315"/>
                </a:cubicBezTo>
                <a:cubicBezTo>
                  <a:pt x="40" y="314"/>
                  <a:pt x="40" y="314"/>
                  <a:pt x="40" y="314"/>
                </a:cubicBezTo>
                <a:cubicBezTo>
                  <a:pt x="41" y="314"/>
                  <a:pt x="41" y="313"/>
                  <a:pt x="41" y="313"/>
                </a:cubicBezTo>
                <a:cubicBezTo>
                  <a:pt x="41" y="313"/>
                  <a:pt x="41" y="312"/>
                  <a:pt x="41" y="312"/>
                </a:cubicBezTo>
                <a:cubicBezTo>
                  <a:pt x="42" y="312"/>
                  <a:pt x="42" y="311"/>
                  <a:pt x="42" y="311"/>
                </a:cubicBezTo>
                <a:lnTo>
                  <a:pt x="42" y="308"/>
                </a:lnTo>
                <a:cubicBezTo>
                  <a:pt x="41" y="305"/>
                  <a:pt x="41" y="302"/>
                  <a:pt x="41" y="298"/>
                </a:cubicBezTo>
                <a:cubicBezTo>
                  <a:pt x="41" y="293"/>
                  <a:pt x="44" y="282"/>
                  <a:pt x="50" y="278"/>
                </a:cubicBezTo>
                <a:cubicBezTo>
                  <a:pt x="55" y="275"/>
                  <a:pt x="60" y="273"/>
                  <a:pt x="64" y="273"/>
                </a:cubicBezTo>
                <a:lnTo>
                  <a:pt x="64" y="273"/>
                </a:lnTo>
                <a:cubicBezTo>
                  <a:pt x="64" y="272"/>
                  <a:pt x="64" y="273"/>
                  <a:pt x="64" y="273"/>
                </a:cubicBezTo>
                <a:cubicBezTo>
                  <a:pt x="64" y="273"/>
                  <a:pt x="64" y="273"/>
                  <a:pt x="64" y="273"/>
                </a:cubicBezTo>
                <a:cubicBezTo>
                  <a:pt x="64" y="277"/>
                  <a:pt x="63" y="281"/>
                  <a:pt x="63" y="285"/>
                </a:cubicBezTo>
                <a:cubicBezTo>
                  <a:pt x="62" y="292"/>
                  <a:pt x="65" y="301"/>
                  <a:pt x="68" y="304"/>
                </a:cubicBezTo>
                <a:cubicBezTo>
                  <a:pt x="70" y="306"/>
                  <a:pt x="72" y="308"/>
                  <a:pt x="73" y="309"/>
                </a:cubicBezTo>
                <a:cubicBezTo>
                  <a:pt x="75" y="311"/>
                  <a:pt x="76" y="312"/>
                  <a:pt x="78" y="314"/>
                </a:cubicBezTo>
                <a:cubicBezTo>
                  <a:pt x="79" y="315"/>
                  <a:pt x="80" y="317"/>
                  <a:pt x="80" y="319"/>
                </a:cubicBezTo>
                <a:close/>
                <a:moveTo>
                  <a:pt x="51" y="279"/>
                </a:moveTo>
                <a:cubicBezTo>
                  <a:pt x="45" y="283"/>
                  <a:pt x="42" y="293"/>
                  <a:pt x="42" y="298"/>
                </a:cubicBezTo>
                <a:cubicBezTo>
                  <a:pt x="42" y="302"/>
                  <a:pt x="42" y="305"/>
                  <a:pt x="43" y="308"/>
                </a:cubicBezTo>
                <a:lnTo>
                  <a:pt x="43" y="311"/>
                </a:lnTo>
                <a:cubicBezTo>
                  <a:pt x="43" y="313"/>
                  <a:pt x="42" y="314"/>
                  <a:pt x="41" y="315"/>
                </a:cubicBezTo>
                <a:cubicBezTo>
                  <a:pt x="40" y="316"/>
                  <a:pt x="39" y="317"/>
                  <a:pt x="38" y="318"/>
                </a:cubicBezTo>
                <a:cubicBezTo>
                  <a:pt x="38" y="318"/>
                  <a:pt x="38" y="318"/>
                  <a:pt x="38" y="318"/>
                </a:cubicBezTo>
                <a:cubicBezTo>
                  <a:pt x="39" y="317"/>
                  <a:pt x="40" y="316"/>
                  <a:pt x="41" y="315"/>
                </a:cubicBezTo>
                <a:cubicBezTo>
                  <a:pt x="42" y="314"/>
                  <a:pt x="45" y="313"/>
                  <a:pt x="45" y="311"/>
                </a:cubicBezTo>
                <a:lnTo>
                  <a:pt x="45" y="308"/>
                </a:lnTo>
                <a:cubicBezTo>
                  <a:pt x="45" y="305"/>
                  <a:pt x="43" y="302"/>
                  <a:pt x="43" y="298"/>
                </a:cubicBezTo>
                <a:cubicBezTo>
                  <a:pt x="43" y="293"/>
                  <a:pt x="45" y="283"/>
                  <a:pt x="51" y="279"/>
                </a:cubicBezTo>
                <a:cubicBezTo>
                  <a:pt x="53" y="278"/>
                  <a:pt x="54" y="277"/>
                  <a:pt x="55" y="277"/>
                </a:cubicBezTo>
                <a:cubicBezTo>
                  <a:pt x="54" y="277"/>
                  <a:pt x="53" y="278"/>
                  <a:pt x="51" y="279"/>
                </a:cubicBezTo>
                <a:close/>
                <a:moveTo>
                  <a:pt x="46" y="415"/>
                </a:moveTo>
                <a:cubicBezTo>
                  <a:pt x="46" y="414"/>
                  <a:pt x="46" y="414"/>
                  <a:pt x="46" y="414"/>
                </a:cubicBezTo>
                <a:cubicBezTo>
                  <a:pt x="45" y="414"/>
                  <a:pt x="45" y="414"/>
                  <a:pt x="45" y="414"/>
                </a:cubicBezTo>
                <a:cubicBezTo>
                  <a:pt x="45" y="415"/>
                  <a:pt x="45" y="415"/>
                  <a:pt x="46" y="415"/>
                </a:cubicBezTo>
                <a:close/>
                <a:moveTo>
                  <a:pt x="48" y="385"/>
                </a:moveTo>
                <a:cubicBezTo>
                  <a:pt x="48" y="384"/>
                  <a:pt x="48" y="384"/>
                  <a:pt x="48" y="383"/>
                </a:cubicBezTo>
                <a:cubicBezTo>
                  <a:pt x="48" y="384"/>
                  <a:pt x="48" y="384"/>
                  <a:pt x="48" y="384"/>
                </a:cubicBezTo>
                <a:cubicBezTo>
                  <a:pt x="48" y="384"/>
                  <a:pt x="48" y="385"/>
                  <a:pt x="48" y="385"/>
                </a:cubicBezTo>
                <a:close/>
                <a:moveTo>
                  <a:pt x="44" y="347"/>
                </a:moveTo>
                <a:lnTo>
                  <a:pt x="44" y="348"/>
                </a:lnTo>
                <a:cubicBezTo>
                  <a:pt x="44" y="348"/>
                  <a:pt x="44" y="349"/>
                  <a:pt x="45" y="350"/>
                </a:cubicBezTo>
                <a:cubicBezTo>
                  <a:pt x="45" y="351"/>
                  <a:pt x="45" y="351"/>
                  <a:pt x="45" y="352"/>
                </a:cubicBezTo>
                <a:cubicBezTo>
                  <a:pt x="45" y="353"/>
                  <a:pt x="46" y="354"/>
                  <a:pt x="46" y="355"/>
                </a:cubicBezTo>
                <a:cubicBezTo>
                  <a:pt x="45" y="351"/>
                  <a:pt x="44" y="347"/>
                  <a:pt x="44" y="344"/>
                </a:cubicBezTo>
                <a:cubicBezTo>
                  <a:pt x="44" y="345"/>
                  <a:pt x="44" y="346"/>
                  <a:pt x="44" y="347"/>
                </a:cubicBezTo>
                <a:close/>
                <a:moveTo>
                  <a:pt x="35" y="321"/>
                </a:moveTo>
                <a:cubicBezTo>
                  <a:pt x="35" y="321"/>
                  <a:pt x="35" y="321"/>
                  <a:pt x="35" y="320"/>
                </a:cubicBezTo>
                <a:cubicBezTo>
                  <a:pt x="35" y="320"/>
                  <a:pt x="35" y="320"/>
                  <a:pt x="35" y="320"/>
                </a:cubicBezTo>
                <a:cubicBezTo>
                  <a:pt x="35" y="320"/>
                  <a:pt x="35" y="321"/>
                  <a:pt x="35" y="321"/>
                </a:cubicBezTo>
                <a:close/>
                <a:moveTo>
                  <a:pt x="74" y="330"/>
                </a:move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ubicBezTo>
                  <a:pt x="74" y="330"/>
                  <a:pt x="74" y="330"/>
                  <a:pt x="74" y="330"/>
                </a:cubicBezTo>
                <a:close/>
                <a:moveTo>
                  <a:pt x="112" y="311"/>
                </a:moveTo>
                <a:cubicBezTo>
                  <a:pt x="114" y="311"/>
                  <a:pt x="117" y="311"/>
                  <a:pt x="119" y="311"/>
                </a:cubicBezTo>
                <a:cubicBezTo>
                  <a:pt x="121" y="311"/>
                  <a:pt x="123" y="311"/>
                  <a:pt x="125" y="311"/>
                </a:cubicBezTo>
                <a:cubicBezTo>
                  <a:pt x="128" y="311"/>
                  <a:pt x="131" y="311"/>
                  <a:pt x="134" y="311"/>
                </a:cubicBezTo>
                <a:cubicBezTo>
                  <a:pt x="139" y="311"/>
                  <a:pt x="149" y="312"/>
                  <a:pt x="157" y="313"/>
                </a:cubicBezTo>
                <a:cubicBezTo>
                  <a:pt x="161" y="314"/>
                  <a:pt x="166" y="314"/>
                  <a:pt x="170" y="315"/>
                </a:cubicBezTo>
                <a:cubicBezTo>
                  <a:pt x="170" y="315"/>
                  <a:pt x="170" y="315"/>
                  <a:pt x="170" y="315"/>
                </a:cubicBezTo>
                <a:cubicBezTo>
                  <a:pt x="171" y="315"/>
                  <a:pt x="171" y="315"/>
                  <a:pt x="172" y="315"/>
                </a:cubicBezTo>
                <a:cubicBezTo>
                  <a:pt x="174" y="315"/>
                  <a:pt x="177" y="315"/>
                  <a:pt x="180" y="316"/>
                </a:cubicBezTo>
                <a:cubicBezTo>
                  <a:pt x="183" y="316"/>
                  <a:pt x="186" y="315"/>
                  <a:pt x="186" y="312"/>
                </a:cubicBezTo>
                <a:cubicBezTo>
                  <a:pt x="187" y="311"/>
                  <a:pt x="189" y="310"/>
                  <a:pt x="188" y="309"/>
                </a:cubicBezTo>
                <a:cubicBezTo>
                  <a:pt x="188" y="307"/>
                  <a:pt x="188" y="305"/>
                  <a:pt x="188" y="303"/>
                </a:cubicBezTo>
                <a:lnTo>
                  <a:pt x="188" y="303"/>
                </a:lnTo>
                <a:cubicBezTo>
                  <a:pt x="188" y="310"/>
                  <a:pt x="182" y="314"/>
                  <a:pt x="174" y="314"/>
                </a:cubicBezTo>
                <a:cubicBezTo>
                  <a:pt x="172" y="314"/>
                  <a:pt x="170" y="314"/>
                  <a:pt x="168" y="314"/>
                </a:cubicBezTo>
                <a:cubicBezTo>
                  <a:pt x="155" y="312"/>
                  <a:pt x="135" y="310"/>
                  <a:pt x="124" y="310"/>
                </a:cubicBezTo>
                <a:cubicBezTo>
                  <a:pt x="118" y="310"/>
                  <a:pt x="113" y="310"/>
                  <a:pt x="108" y="310"/>
                </a:cubicBezTo>
                <a:cubicBezTo>
                  <a:pt x="107" y="310"/>
                  <a:pt x="106" y="309"/>
                  <a:pt x="105" y="309"/>
                </a:cubicBezTo>
                <a:cubicBezTo>
                  <a:pt x="101" y="309"/>
                  <a:pt x="98" y="309"/>
                  <a:pt x="96" y="308"/>
                </a:cubicBezTo>
                <a:cubicBezTo>
                  <a:pt x="96" y="308"/>
                  <a:pt x="97" y="309"/>
                  <a:pt x="98" y="309"/>
                </a:cubicBezTo>
                <a:cubicBezTo>
                  <a:pt x="98" y="309"/>
                  <a:pt x="97" y="309"/>
                  <a:pt x="97" y="309"/>
                </a:cubicBezTo>
                <a:cubicBezTo>
                  <a:pt x="95" y="309"/>
                  <a:pt x="93" y="308"/>
                  <a:pt x="91" y="308"/>
                </a:cubicBezTo>
                <a:cubicBezTo>
                  <a:pt x="91" y="308"/>
                  <a:pt x="91" y="308"/>
                  <a:pt x="90" y="308"/>
                </a:cubicBezTo>
                <a:cubicBezTo>
                  <a:pt x="89" y="308"/>
                  <a:pt x="88" y="307"/>
                  <a:pt x="88" y="307"/>
                </a:cubicBezTo>
                <a:cubicBezTo>
                  <a:pt x="87" y="306"/>
                  <a:pt x="87" y="306"/>
                  <a:pt x="86" y="306"/>
                </a:cubicBezTo>
                <a:cubicBezTo>
                  <a:pt x="83" y="303"/>
                  <a:pt x="80" y="301"/>
                  <a:pt x="78" y="297"/>
                </a:cubicBezTo>
                <a:cubicBezTo>
                  <a:pt x="74" y="292"/>
                  <a:pt x="73" y="281"/>
                  <a:pt x="76" y="276"/>
                </a:cubicBezTo>
                <a:cubicBezTo>
                  <a:pt x="78" y="273"/>
                  <a:pt x="80" y="270"/>
                  <a:pt x="82" y="267"/>
                </a:cubicBezTo>
                <a:cubicBezTo>
                  <a:pt x="82" y="266"/>
                  <a:pt x="83" y="265"/>
                  <a:pt x="84" y="265"/>
                </a:cubicBezTo>
                <a:cubicBezTo>
                  <a:pt x="87" y="260"/>
                  <a:pt x="92" y="257"/>
                  <a:pt x="98" y="254"/>
                </a:cubicBezTo>
                <a:cubicBezTo>
                  <a:pt x="99" y="254"/>
                  <a:pt x="100" y="253"/>
                  <a:pt x="101" y="253"/>
                </a:cubicBezTo>
                <a:cubicBezTo>
                  <a:pt x="120" y="242"/>
                  <a:pt x="139" y="228"/>
                  <a:pt x="157" y="210"/>
                </a:cubicBezTo>
                <a:lnTo>
                  <a:pt x="157" y="209"/>
                </a:lnTo>
                <a:cubicBezTo>
                  <a:pt x="158" y="209"/>
                  <a:pt x="158" y="209"/>
                  <a:pt x="158" y="209"/>
                </a:cubicBezTo>
                <a:cubicBezTo>
                  <a:pt x="158" y="210"/>
                  <a:pt x="158" y="210"/>
                  <a:pt x="158" y="210"/>
                </a:cubicBezTo>
                <a:cubicBezTo>
                  <a:pt x="158" y="212"/>
                  <a:pt x="159" y="214"/>
                  <a:pt x="159" y="216"/>
                </a:cubicBezTo>
                <a:cubicBezTo>
                  <a:pt x="159" y="221"/>
                  <a:pt x="160" y="225"/>
                  <a:pt x="162" y="230"/>
                </a:cubicBezTo>
                <a:cubicBezTo>
                  <a:pt x="166" y="239"/>
                  <a:pt x="168" y="249"/>
                  <a:pt x="171" y="258"/>
                </a:cubicBezTo>
                <a:cubicBezTo>
                  <a:pt x="173" y="266"/>
                  <a:pt x="175" y="274"/>
                  <a:pt x="178" y="281"/>
                </a:cubicBezTo>
                <a:lnTo>
                  <a:pt x="178" y="281"/>
                </a:lnTo>
                <a:cubicBezTo>
                  <a:pt x="180" y="288"/>
                  <a:pt x="182" y="295"/>
                  <a:pt x="184" y="301"/>
                </a:cubicBezTo>
                <a:cubicBezTo>
                  <a:pt x="186" y="306"/>
                  <a:pt x="188" y="312"/>
                  <a:pt x="190" y="317"/>
                </a:cubicBezTo>
                <a:lnTo>
                  <a:pt x="190" y="317"/>
                </a:lnTo>
                <a:cubicBezTo>
                  <a:pt x="190" y="318"/>
                  <a:pt x="190" y="318"/>
                  <a:pt x="190" y="318"/>
                </a:cubicBezTo>
                <a:cubicBezTo>
                  <a:pt x="190" y="318"/>
                  <a:pt x="190" y="318"/>
                  <a:pt x="190" y="318"/>
                </a:cubicBezTo>
                <a:cubicBezTo>
                  <a:pt x="183" y="317"/>
                  <a:pt x="177" y="316"/>
                  <a:pt x="170" y="315"/>
                </a:cubicBezTo>
                <a:cubicBezTo>
                  <a:pt x="169" y="315"/>
                  <a:pt x="168" y="316"/>
                  <a:pt x="167" y="315"/>
                </a:cubicBezTo>
                <a:cubicBezTo>
                  <a:pt x="154" y="313"/>
                  <a:pt x="134" y="313"/>
                  <a:pt x="123" y="313"/>
                </a:cubicBezTo>
                <a:cubicBezTo>
                  <a:pt x="118" y="313"/>
                  <a:pt x="113" y="315"/>
                  <a:pt x="108" y="315"/>
                </a:cubicBezTo>
                <a:cubicBezTo>
                  <a:pt x="108" y="315"/>
                  <a:pt x="108" y="315"/>
                  <a:pt x="107" y="315"/>
                </a:cubicBezTo>
                <a:cubicBezTo>
                  <a:pt x="107" y="315"/>
                  <a:pt x="106" y="312"/>
                  <a:pt x="105" y="312"/>
                </a:cubicBezTo>
                <a:cubicBezTo>
                  <a:pt x="102" y="312"/>
                  <a:pt x="100" y="310"/>
                  <a:pt x="98" y="309"/>
                </a:cubicBezTo>
                <a:cubicBezTo>
                  <a:pt x="101" y="310"/>
                  <a:pt x="105" y="311"/>
                  <a:pt x="107" y="311"/>
                </a:cubicBezTo>
                <a:cubicBezTo>
                  <a:pt x="109" y="311"/>
                  <a:pt x="110" y="311"/>
                  <a:pt x="112" y="311"/>
                </a:cubicBezTo>
                <a:close/>
                <a:moveTo>
                  <a:pt x="87" y="305"/>
                </a:moveTo>
                <a:cubicBezTo>
                  <a:pt x="87" y="305"/>
                  <a:pt x="88" y="305"/>
                  <a:pt x="88" y="306"/>
                </a:cubicBezTo>
                <a:cubicBezTo>
                  <a:pt x="89" y="306"/>
                  <a:pt x="90" y="307"/>
                  <a:pt x="90" y="307"/>
                </a:cubicBezTo>
                <a:cubicBezTo>
                  <a:pt x="91" y="307"/>
                  <a:pt x="91" y="307"/>
                  <a:pt x="92" y="307"/>
                </a:cubicBezTo>
                <a:cubicBezTo>
                  <a:pt x="92" y="307"/>
                  <a:pt x="92" y="307"/>
                  <a:pt x="92" y="307"/>
                </a:cubicBezTo>
                <a:cubicBezTo>
                  <a:pt x="90" y="306"/>
                  <a:pt x="88" y="305"/>
                  <a:pt x="86" y="304"/>
                </a:cubicBezTo>
                <a:cubicBezTo>
                  <a:pt x="86" y="304"/>
                  <a:pt x="87" y="305"/>
                  <a:pt x="87" y="305"/>
                </a:cubicBezTo>
                <a:close/>
                <a:moveTo>
                  <a:pt x="158" y="216"/>
                </a:moveTo>
                <a:cubicBezTo>
                  <a:pt x="158" y="215"/>
                  <a:pt x="157" y="214"/>
                  <a:pt x="157" y="214"/>
                </a:cubicBezTo>
                <a:cubicBezTo>
                  <a:pt x="157" y="213"/>
                  <a:pt x="153" y="216"/>
                  <a:pt x="147" y="221"/>
                </a:cubicBezTo>
                <a:cubicBezTo>
                  <a:pt x="152" y="218"/>
                  <a:pt x="156" y="216"/>
                  <a:pt x="158" y="218"/>
                </a:cubicBezTo>
                <a:cubicBezTo>
                  <a:pt x="158" y="218"/>
                  <a:pt x="158" y="217"/>
                  <a:pt x="158" y="216"/>
                </a:cubicBezTo>
                <a:close/>
                <a:moveTo>
                  <a:pt x="459" y="310"/>
                </a:moveTo>
                <a:cubicBezTo>
                  <a:pt x="459" y="310"/>
                  <a:pt x="460" y="308"/>
                  <a:pt x="460" y="306"/>
                </a:cubicBezTo>
                <a:cubicBezTo>
                  <a:pt x="460" y="308"/>
                  <a:pt x="459" y="309"/>
                  <a:pt x="459" y="311"/>
                </a:cubicBezTo>
                <a:cubicBezTo>
                  <a:pt x="459" y="311"/>
                  <a:pt x="459" y="311"/>
                  <a:pt x="459" y="310"/>
                </a:cubicBezTo>
                <a:close/>
                <a:moveTo>
                  <a:pt x="425" y="351"/>
                </a:moveTo>
                <a:cubicBezTo>
                  <a:pt x="429" y="353"/>
                  <a:pt x="435" y="351"/>
                  <a:pt x="440" y="348"/>
                </a:cubicBezTo>
                <a:cubicBezTo>
                  <a:pt x="435" y="350"/>
                  <a:pt x="427" y="350"/>
                  <a:pt x="419" y="348"/>
                </a:cubicBezTo>
                <a:cubicBezTo>
                  <a:pt x="421" y="349"/>
                  <a:pt x="423" y="350"/>
                  <a:pt x="425" y="351"/>
                </a:cubicBezTo>
                <a:close/>
                <a:moveTo>
                  <a:pt x="424" y="365"/>
                </a:moveTo>
                <a:cubicBezTo>
                  <a:pt x="423" y="365"/>
                  <a:pt x="423" y="365"/>
                  <a:pt x="423" y="365"/>
                </a:cubicBezTo>
                <a:cubicBezTo>
                  <a:pt x="426" y="367"/>
                  <a:pt x="429" y="372"/>
                  <a:pt x="431" y="377"/>
                </a:cubicBezTo>
                <a:cubicBezTo>
                  <a:pt x="429" y="371"/>
                  <a:pt x="427" y="366"/>
                  <a:pt x="424" y="365"/>
                </a:cubicBezTo>
                <a:close/>
                <a:moveTo>
                  <a:pt x="358" y="426"/>
                </a:moveTo>
                <a:cubicBezTo>
                  <a:pt x="360" y="429"/>
                  <a:pt x="364" y="431"/>
                  <a:pt x="368" y="431"/>
                </a:cubicBezTo>
                <a:cubicBezTo>
                  <a:pt x="370" y="431"/>
                  <a:pt x="371" y="431"/>
                  <a:pt x="373" y="431"/>
                </a:cubicBezTo>
                <a:cubicBezTo>
                  <a:pt x="366" y="430"/>
                  <a:pt x="361" y="428"/>
                  <a:pt x="358" y="426"/>
                </a:cubicBezTo>
                <a:cubicBezTo>
                  <a:pt x="358" y="426"/>
                  <a:pt x="358" y="426"/>
                  <a:pt x="358" y="426"/>
                </a:cubicBezTo>
                <a:close/>
                <a:moveTo>
                  <a:pt x="345" y="439"/>
                </a:moveTo>
                <a:cubicBezTo>
                  <a:pt x="346" y="439"/>
                  <a:pt x="346" y="439"/>
                  <a:pt x="347" y="439"/>
                </a:cubicBezTo>
                <a:cubicBezTo>
                  <a:pt x="348" y="439"/>
                  <a:pt x="347" y="437"/>
                  <a:pt x="347" y="435"/>
                </a:cubicBezTo>
                <a:cubicBezTo>
                  <a:pt x="347" y="437"/>
                  <a:pt x="346" y="439"/>
                  <a:pt x="345" y="439"/>
                </a:cubicBezTo>
                <a:cubicBezTo>
                  <a:pt x="345" y="440"/>
                  <a:pt x="345" y="440"/>
                  <a:pt x="345" y="439"/>
                </a:cubicBezTo>
                <a:close/>
                <a:moveTo>
                  <a:pt x="317" y="14"/>
                </a:moveTo>
                <a:cubicBezTo>
                  <a:pt x="314" y="14"/>
                  <a:pt x="311" y="14"/>
                  <a:pt x="309" y="14"/>
                </a:cubicBezTo>
                <a:cubicBezTo>
                  <a:pt x="308" y="14"/>
                  <a:pt x="307" y="14"/>
                  <a:pt x="306" y="14"/>
                </a:cubicBezTo>
                <a:cubicBezTo>
                  <a:pt x="304" y="14"/>
                  <a:pt x="300" y="22"/>
                  <a:pt x="297" y="31"/>
                </a:cubicBezTo>
                <a:cubicBezTo>
                  <a:pt x="302" y="23"/>
                  <a:pt x="311" y="16"/>
                  <a:pt x="319" y="14"/>
                </a:cubicBezTo>
                <a:cubicBezTo>
                  <a:pt x="318" y="14"/>
                  <a:pt x="317" y="14"/>
                  <a:pt x="317" y="14"/>
                </a:cubicBezTo>
                <a:close/>
                <a:moveTo>
                  <a:pt x="391" y="100"/>
                </a:moveTo>
                <a:cubicBezTo>
                  <a:pt x="389" y="102"/>
                  <a:pt x="387" y="103"/>
                  <a:pt x="386" y="105"/>
                </a:cubicBezTo>
                <a:cubicBezTo>
                  <a:pt x="385" y="105"/>
                  <a:pt x="385" y="106"/>
                  <a:pt x="384" y="106"/>
                </a:cubicBezTo>
                <a:cubicBezTo>
                  <a:pt x="391" y="102"/>
                  <a:pt x="399" y="101"/>
                  <a:pt x="405" y="103"/>
                </a:cubicBezTo>
                <a:cubicBezTo>
                  <a:pt x="399" y="99"/>
                  <a:pt x="393" y="98"/>
                  <a:pt x="391" y="100"/>
                </a:cubicBezTo>
                <a:close/>
                <a:moveTo>
                  <a:pt x="434" y="233"/>
                </a:moveTo>
                <a:cubicBezTo>
                  <a:pt x="433" y="233"/>
                  <a:pt x="433" y="233"/>
                  <a:pt x="433" y="233"/>
                </a:cubicBezTo>
                <a:cubicBezTo>
                  <a:pt x="437" y="234"/>
                  <a:pt x="441" y="237"/>
                  <a:pt x="446" y="241"/>
                </a:cubicBezTo>
                <a:cubicBezTo>
                  <a:pt x="441" y="236"/>
                  <a:pt x="437" y="233"/>
                  <a:pt x="434" y="2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7" name="Freeform 166"/>
          <p:cNvSpPr>
            <a:spLocks noEditPoints="1"/>
          </p:cNvSpPr>
          <p:nvPr/>
        </p:nvSpPr>
        <p:spPr bwMode="auto">
          <a:xfrm>
            <a:off x="4533903" y="1915163"/>
            <a:ext cx="375922" cy="241299"/>
          </a:xfrm>
          <a:custGeom>
            <a:avLst/>
            <a:gdLst>
              <a:gd name="T0" fmla="*/ 191 w 775"/>
              <a:gd name="T1" fmla="*/ 121 h 497"/>
              <a:gd name="T2" fmla="*/ 191 w 775"/>
              <a:gd name="T3" fmla="*/ 421 h 497"/>
              <a:gd name="T4" fmla="*/ 710 w 775"/>
              <a:gd name="T5" fmla="*/ 44 h 497"/>
              <a:gd name="T6" fmla="*/ 710 w 775"/>
              <a:gd name="T7" fmla="*/ 89 h 497"/>
              <a:gd name="T8" fmla="*/ 710 w 775"/>
              <a:gd name="T9" fmla="*/ 44 h 497"/>
              <a:gd name="T10" fmla="*/ 91 w 775"/>
              <a:gd name="T11" fmla="*/ 67 h 497"/>
              <a:gd name="T12" fmla="*/ 47 w 775"/>
              <a:gd name="T13" fmla="*/ 67 h 497"/>
              <a:gd name="T14" fmla="*/ 217 w 775"/>
              <a:gd name="T15" fmla="*/ 497 h 497"/>
              <a:gd name="T16" fmla="*/ 518 w 775"/>
              <a:gd name="T17" fmla="*/ 459 h 497"/>
              <a:gd name="T18" fmla="*/ 217 w 775"/>
              <a:gd name="T19" fmla="*/ 497 h 497"/>
              <a:gd name="T20" fmla="*/ 660 w 775"/>
              <a:gd name="T21" fmla="*/ 66 h 497"/>
              <a:gd name="T22" fmla="*/ 757 w 775"/>
              <a:gd name="T23" fmla="*/ 66 h 497"/>
              <a:gd name="T24" fmla="*/ 583 w 775"/>
              <a:gd name="T25" fmla="*/ 421 h 497"/>
              <a:gd name="T26" fmla="*/ 583 w 775"/>
              <a:gd name="T27" fmla="*/ 121 h 497"/>
              <a:gd name="T28" fmla="*/ 583 w 775"/>
              <a:gd name="T29" fmla="*/ 421 h 497"/>
              <a:gd name="T30" fmla="*/ 521 w 775"/>
              <a:gd name="T31" fmla="*/ 84 h 497"/>
              <a:gd name="T32" fmla="*/ 422 w 775"/>
              <a:gd name="T33" fmla="*/ 84 h 497"/>
              <a:gd name="T34" fmla="*/ 708 w 775"/>
              <a:gd name="T35" fmla="*/ 0 h 497"/>
              <a:gd name="T36" fmla="*/ 417 w 775"/>
              <a:gd name="T37" fmla="*/ 19 h 497"/>
              <a:gd name="T38" fmla="*/ 404 w 775"/>
              <a:gd name="T39" fmla="*/ 447 h 497"/>
              <a:gd name="T40" fmla="*/ 555 w 775"/>
              <a:gd name="T41" fmla="*/ 472 h 497"/>
              <a:gd name="T42" fmla="*/ 756 w 775"/>
              <a:gd name="T43" fmla="*/ 459 h 497"/>
              <a:gd name="T44" fmla="*/ 775 w 775"/>
              <a:gd name="T45" fmla="*/ 67 h 497"/>
              <a:gd name="T46" fmla="*/ 471 w 775"/>
              <a:gd name="T47" fmla="*/ 120 h 497"/>
              <a:gd name="T48" fmla="*/ 471 w 775"/>
              <a:gd name="T49" fmla="*/ 47 h 497"/>
              <a:gd name="T50" fmla="*/ 471 w 775"/>
              <a:gd name="T51" fmla="*/ 120 h 497"/>
              <a:gd name="T52" fmla="*/ 555 w 775"/>
              <a:gd name="T53" fmla="*/ 270 h 497"/>
              <a:gd name="T54" fmla="*/ 613 w 775"/>
              <a:gd name="T55" fmla="*/ 270 h 497"/>
              <a:gd name="T56" fmla="*/ 583 w 775"/>
              <a:gd name="T57" fmla="*/ 134 h 497"/>
              <a:gd name="T58" fmla="*/ 583 w 775"/>
              <a:gd name="T59" fmla="*/ 408 h 497"/>
              <a:gd name="T60" fmla="*/ 583 w 775"/>
              <a:gd name="T61" fmla="*/ 134 h 497"/>
              <a:gd name="T62" fmla="*/ 340 w 775"/>
              <a:gd name="T63" fmla="*/ 84 h 497"/>
              <a:gd name="T64" fmla="*/ 267 w 775"/>
              <a:gd name="T65" fmla="*/ 84 h 497"/>
              <a:gd name="T66" fmla="*/ 195 w 775"/>
              <a:gd name="T67" fmla="*/ 299 h 497"/>
              <a:gd name="T68" fmla="*/ 195 w 775"/>
              <a:gd name="T69" fmla="*/ 241 h 497"/>
              <a:gd name="T70" fmla="*/ 195 w 775"/>
              <a:gd name="T71" fmla="*/ 299 h 497"/>
              <a:gd name="T72" fmla="*/ 54 w 775"/>
              <a:gd name="T73" fmla="*/ 271 h 497"/>
              <a:gd name="T74" fmla="*/ 329 w 775"/>
              <a:gd name="T75" fmla="*/ 271 h 497"/>
              <a:gd name="T76" fmla="*/ 67 w 775"/>
              <a:gd name="T77" fmla="*/ 18 h 497"/>
              <a:gd name="T78" fmla="*/ 67 w 775"/>
              <a:gd name="T79" fmla="*/ 115 h 497"/>
              <a:gd name="T80" fmla="*/ 67 w 775"/>
              <a:gd name="T81" fmla="*/ 18 h 497"/>
              <a:gd name="T82" fmla="*/ 352 w 775"/>
              <a:gd name="T83" fmla="*/ 84 h 497"/>
              <a:gd name="T84" fmla="*/ 254 w 775"/>
              <a:gd name="T85" fmla="*/ 84 h 497"/>
              <a:gd name="T86" fmla="*/ 261 w 775"/>
              <a:gd name="T87" fmla="*/ 447 h 497"/>
              <a:gd name="T88" fmla="*/ 366 w 775"/>
              <a:gd name="T89" fmla="*/ 32 h 497"/>
              <a:gd name="T90" fmla="*/ 114 w 775"/>
              <a:gd name="T91" fmla="*/ 19 h 497"/>
              <a:gd name="T92" fmla="*/ 0 w 775"/>
              <a:gd name="T93" fmla="*/ 67 h 497"/>
              <a:gd name="T94" fmla="*/ 14 w 775"/>
              <a:gd name="T95" fmla="*/ 459 h 497"/>
              <a:gd name="T96" fmla="*/ 229 w 775"/>
              <a:gd name="T97" fmla="*/ 472 h 4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75" h="497">
                <a:moveTo>
                  <a:pt x="42" y="271"/>
                </a:moveTo>
                <a:cubicBezTo>
                  <a:pt x="42" y="188"/>
                  <a:pt x="109" y="121"/>
                  <a:pt x="191" y="121"/>
                </a:cubicBezTo>
                <a:cubicBezTo>
                  <a:pt x="274" y="121"/>
                  <a:pt x="341" y="188"/>
                  <a:pt x="341" y="271"/>
                </a:cubicBezTo>
                <a:cubicBezTo>
                  <a:pt x="341" y="353"/>
                  <a:pt x="274" y="421"/>
                  <a:pt x="191" y="421"/>
                </a:cubicBezTo>
                <a:cubicBezTo>
                  <a:pt x="109" y="421"/>
                  <a:pt x="42" y="353"/>
                  <a:pt x="42" y="271"/>
                </a:cubicBezTo>
                <a:close/>
                <a:moveTo>
                  <a:pt x="710" y="44"/>
                </a:moveTo>
                <a:cubicBezTo>
                  <a:pt x="722" y="44"/>
                  <a:pt x="732" y="54"/>
                  <a:pt x="732" y="67"/>
                </a:cubicBezTo>
                <a:cubicBezTo>
                  <a:pt x="732" y="79"/>
                  <a:pt x="722" y="89"/>
                  <a:pt x="710" y="89"/>
                </a:cubicBezTo>
                <a:cubicBezTo>
                  <a:pt x="698" y="89"/>
                  <a:pt x="688" y="79"/>
                  <a:pt x="688" y="67"/>
                </a:cubicBezTo>
                <a:cubicBezTo>
                  <a:pt x="688" y="54"/>
                  <a:pt x="698" y="44"/>
                  <a:pt x="710" y="44"/>
                </a:cubicBezTo>
                <a:close/>
                <a:moveTo>
                  <a:pt x="69" y="44"/>
                </a:moveTo>
                <a:cubicBezTo>
                  <a:pt x="81" y="44"/>
                  <a:pt x="91" y="54"/>
                  <a:pt x="91" y="67"/>
                </a:cubicBezTo>
                <a:cubicBezTo>
                  <a:pt x="91" y="79"/>
                  <a:pt x="81" y="89"/>
                  <a:pt x="69" y="89"/>
                </a:cubicBezTo>
                <a:cubicBezTo>
                  <a:pt x="57" y="89"/>
                  <a:pt x="47" y="79"/>
                  <a:pt x="47" y="67"/>
                </a:cubicBezTo>
                <a:cubicBezTo>
                  <a:pt x="47" y="54"/>
                  <a:pt x="57" y="44"/>
                  <a:pt x="69" y="44"/>
                </a:cubicBezTo>
                <a:close/>
                <a:moveTo>
                  <a:pt x="217" y="497"/>
                </a:moveTo>
                <a:lnTo>
                  <a:pt x="567" y="497"/>
                </a:lnTo>
                <a:lnTo>
                  <a:pt x="518" y="459"/>
                </a:lnTo>
                <a:lnTo>
                  <a:pt x="266" y="459"/>
                </a:lnTo>
                <a:lnTo>
                  <a:pt x="217" y="497"/>
                </a:lnTo>
                <a:close/>
                <a:moveTo>
                  <a:pt x="708" y="115"/>
                </a:moveTo>
                <a:cubicBezTo>
                  <a:pt x="681" y="115"/>
                  <a:pt x="660" y="93"/>
                  <a:pt x="660" y="66"/>
                </a:cubicBezTo>
                <a:cubicBezTo>
                  <a:pt x="660" y="39"/>
                  <a:pt x="681" y="18"/>
                  <a:pt x="708" y="18"/>
                </a:cubicBezTo>
                <a:cubicBezTo>
                  <a:pt x="735" y="18"/>
                  <a:pt x="757" y="39"/>
                  <a:pt x="757" y="66"/>
                </a:cubicBezTo>
                <a:cubicBezTo>
                  <a:pt x="757" y="93"/>
                  <a:pt x="735" y="115"/>
                  <a:pt x="708" y="115"/>
                </a:cubicBezTo>
                <a:close/>
                <a:moveTo>
                  <a:pt x="583" y="421"/>
                </a:moveTo>
                <a:cubicBezTo>
                  <a:pt x="501" y="421"/>
                  <a:pt x="433" y="353"/>
                  <a:pt x="433" y="271"/>
                </a:cubicBezTo>
                <a:cubicBezTo>
                  <a:pt x="433" y="188"/>
                  <a:pt x="501" y="121"/>
                  <a:pt x="583" y="121"/>
                </a:cubicBezTo>
                <a:cubicBezTo>
                  <a:pt x="666" y="121"/>
                  <a:pt x="733" y="188"/>
                  <a:pt x="733" y="271"/>
                </a:cubicBezTo>
                <a:cubicBezTo>
                  <a:pt x="733" y="353"/>
                  <a:pt x="666" y="421"/>
                  <a:pt x="583" y="421"/>
                </a:cubicBezTo>
                <a:close/>
                <a:moveTo>
                  <a:pt x="471" y="34"/>
                </a:moveTo>
                <a:cubicBezTo>
                  <a:pt x="499" y="34"/>
                  <a:pt x="521" y="57"/>
                  <a:pt x="521" y="84"/>
                </a:cubicBezTo>
                <a:cubicBezTo>
                  <a:pt x="521" y="111"/>
                  <a:pt x="499" y="133"/>
                  <a:pt x="471" y="133"/>
                </a:cubicBezTo>
                <a:cubicBezTo>
                  <a:pt x="444" y="133"/>
                  <a:pt x="422" y="111"/>
                  <a:pt x="422" y="84"/>
                </a:cubicBezTo>
                <a:cubicBezTo>
                  <a:pt x="422" y="57"/>
                  <a:pt x="444" y="34"/>
                  <a:pt x="471" y="34"/>
                </a:cubicBezTo>
                <a:close/>
                <a:moveTo>
                  <a:pt x="708" y="0"/>
                </a:moveTo>
                <a:cubicBezTo>
                  <a:pt x="689" y="0"/>
                  <a:pt x="672" y="7"/>
                  <a:pt x="660" y="19"/>
                </a:cubicBezTo>
                <a:lnTo>
                  <a:pt x="417" y="19"/>
                </a:lnTo>
                <a:cubicBezTo>
                  <a:pt x="410" y="19"/>
                  <a:pt x="404" y="25"/>
                  <a:pt x="404" y="32"/>
                </a:cubicBezTo>
                <a:lnTo>
                  <a:pt x="404" y="447"/>
                </a:lnTo>
                <a:lnTo>
                  <a:pt x="523" y="447"/>
                </a:lnTo>
                <a:lnTo>
                  <a:pt x="555" y="472"/>
                </a:lnTo>
                <a:lnTo>
                  <a:pt x="743" y="472"/>
                </a:lnTo>
                <a:cubicBezTo>
                  <a:pt x="750" y="472"/>
                  <a:pt x="756" y="466"/>
                  <a:pt x="756" y="459"/>
                </a:cubicBezTo>
                <a:lnTo>
                  <a:pt x="756" y="113"/>
                </a:lnTo>
                <a:cubicBezTo>
                  <a:pt x="768" y="101"/>
                  <a:pt x="775" y="85"/>
                  <a:pt x="775" y="67"/>
                </a:cubicBezTo>
                <a:cubicBezTo>
                  <a:pt x="775" y="30"/>
                  <a:pt x="745" y="0"/>
                  <a:pt x="708" y="0"/>
                </a:cubicBezTo>
                <a:close/>
                <a:moveTo>
                  <a:pt x="471" y="120"/>
                </a:moveTo>
                <a:cubicBezTo>
                  <a:pt x="492" y="120"/>
                  <a:pt x="508" y="104"/>
                  <a:pt x="508" y="84"/>
                </a:cubicBezTo>
                <a:cubicBezTo>
                  <a:pt x="508" y="63"/>
                  <a:pt x="492" y="47"/>
                  <a:pt x="471" y="47"/>
                </a:cubicBezTo>
                <a:cubicBezTo>
                  <a:pt x="451" y="47"/>
                  <a:pt x="435" y="63"/>
                  <a:pt x="435" y="84"/>
                </a:cubicBezTo>
                <a:cubicBezTo>
                  <a:pt x="435" y="104"/>
                  <a:pt x="451" y="120"/>
                  <a:pt x="471" y="120"/>
                </a:cubicBezTo>
                <a:close/>
                <a:moveTo>
                  <a:pt x="584" y="299"/>
                </a:moveTo>
                <a:cubicBezTo>
                  <a:pt x="568" y="299"/>
                  <a:pt x="555" y="286"/>
                  <a:pt x="555" y="270"/>
                </a:cubicBezTo>
                <a:cubicBezTo>
                  <a:pt x="555" y="254"/>
                  <a:pt x="568" y="241"/>
                  <a:pt x="584" y="241"/>
                </a:cubicBezTo>
                <a:cubicBezTo>
                  <a:pt x="600" y="241"/>
                  <a:pt x="613" y="254"/>
                  <a:pt x="613" y="270"/>
                </a:cubicBezTo>
                <a:cubicBezTo>
                  <a:pt x="613" y="286"/>
                  <a:pt x="600" y="299"/>
                  <a:pt x="584" y="299"/>
                </a:cubicBezTo>
                <a:close/>
                <a:moveTo>
                  <a:pt x="583" y="134"/>
                </a:moveTo>
                <a:cubicBezTo>
                  <a:pt x="508" y="134"/>
                  <a:pt x="446" y="195"/>
                  <a:pt x="446" y="271"/>
                </a:cubicBezTo>
                <a:cubicBezTo>
                  <a:pt x="446" y="346"/>
                  <a:pt x="508" y="408"/>
                  <a:pt x="583" y="408"/>
                </a:cubicBezTo>
                <a:cubicBezTo>
                  <a:pt x="659" y="408"/>
                  <a:pt x="720" y="346"/>
                  <a:pt x="720" y="271"/>
                </a:cubicBezTo>
                <a:cubicBezTo>
                  <a:pt x="720" y="195"/>
                  <a:pt x="659" y="134"/>
                  <a:pt x="583" y="134"/>
                </a:cubicBezTo>
                <a:close/>
                <a:moveTo>
                  <a:pt x="303" y="47"/>
                </a:moveTo>
                <a:cubicBezTo>
                  <a:pt x="323" y="47"/>
                  <a:pt x="340" y="63"/>
                  <a:pt x="340" y="84"/>
                </a:cubicBezTo>
                <a:cubicBezTo>
                  <a:pt x="340" y="104"/>
                  <a:pt x="323" y="120"/>
                  <a:pt x="303" y="120"/>
                </a:cubicBezTo>
                <a:cubicBezTo>
                  <a:pt x="283" y="120"/>
                  <a:pt x="267" y="104"/>
                  <a:pt x="267" y="84"/>
                </a:cubicBezTo>
                <a:cubicBezTo>
                  <a:pt x="267" y="63"/>
                  <a:pt x="283" y="47"/>
                  <a:pt x="303" y="47"/>
                </a:cubicBezTo>
                <a:close/>
                <a:moveTo>
                  <a:pt x="195" y="299"/>
                </a:moveTo>
                <a:cubicBezTo>
                  <a:pt x="179" y="299"/>
                  <a:pt x="166" y="286"/>
                  <a:pt x="166" y="270"/>
                </a:cubicBezTo>
                <a:cubicBezTo>
                  <a:pt x="166" y="254"/>
                  <a:pt x="179" y="241"/>
                  <a:pt x="195" y="241"/>
                </a:cubicBezTo>
                <a:cubicBezTo>
                  <a:pt x="211" y="241"/>
                  <a:pt x="223" y="254"/>
                  <a:pt x="223" y="270"/>
                </a:cubicBezTo>
                <a:cubicBezTo>
                  <a:pt x="223" y="286"/>
                  <a:pt x="211" y="299"/>
                  <a:pt x="195" y="299"/>
                </a:cubicBezTo>
                <a:close/>
                <a:moveTo>
                  <a:pt x="191" y="134"/>
                </a:moveTo>
                <a:cubicBezTo>
                  <a:pt x="116" y="134"/>
                  <a:pt x="54" y="195"/>
                  <a:pt x="54" y="271"/>
                </a:cubicBezTo>
                <a:cubicBezTo>
                  <a:pt x="54" y="346"/>
                  <a:pt x="116" y="408"/>
                  <a:pt x="191" y="408"/>
                </a:cubicBezTo>
                <a:cubicBezTo>
                  <a:pt x="267" y="408"/>
                  <a:pt x="329" y="346"/>
                  <a:pt x="329" y="271"/>
                </a:cubicBezTo>
                <a:cubicBezTo>
                  <a:pt x="329" y="195"/>
                  <a:pt x="267" y="134"/>
                  <a:pt x="191" y="134"/>
                </a:cubicBezTo>
                <a:close/>
                <a:moveTo>
                  <a:pt x="67" y="18"/>
                </a:moveTo>
                <a:cubicBezTo>
                  <a:pt x="93" y="18"/>
                  <a:pt x="115" y="39"/>
                  <a:pt x="115" y="66"/>
                </a:cubicBezTo>
                <a:cubicBezTo>
                  <a:pt x="115" y="93"/>
                  <a:pt x="93" y="115"/>
                  <a:pt x="67" y="115"/>
                </a:cubicBezTo>
                <a:cubicBezTo>
                  <a:pt x="40" y="115"/>
                  <a:pt x="18" y="93"/>
                  <a:pt x="18" y="66"/>
                </a:cubicBezTo>
                <a:cubicBezTo>
                  <a:pt x="18" y="39"/>
                  <a:pt x="40" y="18"/>
                  <a:pt x="67" y="18"/>
                </a:cubicBezTo>
                <a:close/>
                <a:moveTo>
                  <a:pt x="303" y="34"/>
                </a:moveTo>
                <a:cubicBezTo>
                  <a:pt x="330" y="34"/>
                  <a:pt x="352" y="57"/>
                  <a:pt x="352" y="84"/>
                </a:cubicBezTo>
                <a:cubicBezTo>
                  <a:pt x="352" y="111"/>
                  <a:pt x="330" y="133"/>
                  <a:pt x="303" y="133"/>
                </a:cubicBezTo>
                <a:cubicBezTo>
                  <a:pt x="276" y="133"/>
                  <a:pt x="254" y="111"/>
                  <a:pt x="254" y="84"/>
                </a:cubicBezTo>
                <a:cubicBezTo>
                  <a:pt x="254" y="57"/>
                  <a:pt x="276" y="34"/>
                  <a:pt x="303" y="34"/>
                </a:cubicBezTo>
                <a:close/>
                <a:moveTo>
                  <a:pt x="261" y="447"/>
                </a:moveTo>
                <a:lnTo>
                  <a:pt x="366" y="447"/>
                </a:lnTo>
                <a:lnTo>
                  <a:pt x="366" y="32"/>
                </a:lnTo>
                <a:cubicBezTo>
                  <a:pt x="366" y="25"/>
                  <a:pt x="361" y="19"/>
                  <a:pt x="354" y="19"/>
                </a:cubicBezTo>
                <a:lnTo>
                  <a:pt x="114" y="19"/>
                </a:lnTo>
                <a:cubicBezTo>
                  <a:pt x="102" y="7"/>
                  <a:pt x="85" y="0"/>
                  <a:pt x="67" y="0"/>
                </a:cubicBezTo>
                <a:cubicBezTo>
                  <a:pt x="30" y="0"/>
                  <a:pt x="0" y="30"/>
                  <a:pt x="0" y="67"/>
                </a:cubicBezTo>
                <a:cubicBezTo>
                  <a:pt x="0" y="82"/>
                  <a:pt x="5" y="96"/>
                  <a:pt x="14" y="108"/>
                </a:cubicBezTo>
                <a:lnTo>
                  <a:pt x="14" y="459"/>
                </a:lnTo>
                <a:cubicBezTo>
                  <a:pt x="14" y="466"/>
                  <a:pt x="20" y="472"/>
                  <a:pt x="27" y="472"/>
                </a:cubicBezTo>
                <a:lnTo>
                  <a:pt x="229" y="472"/>
                </a:lnTo>
                <a:lnTo>
                  <a:pt x="261" y="4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8" name="Freeform 167"/>
          <p:cNvSpPr>
            <a:spLocks noEditPoints="1"/>
          </p:cNvSpPr>
          <p:nvPr/>
        </p:nvSpPr>
        <p:spPr bwMode="auto">
          <a:xfrm>
            <a:off x="3434082" y="1907543"/>
            <a:ext cx="269240" cy="259080"/>
          </a:xfrm>
          <a:custGeom>
            <a:avLst/>
            <a:gdLst>
              <a:gd name="T0" fmla="*/ 2 w 561"/>
              <a:gd name="T1" fmla="*/ 98 h 535"/>
              <a:gd name="T2" fmla="*/ 15 w 561"/>
              <a:gd name="T3" fmla="*/ 48 h 535"/>
              <a:gd name="T4" fmla="*/ 145 w 561"/>
              <a:gd name="T5" fmla="*/ 121 h 535"/>
              <a:gd name="T6" fmla="*/ 157 w 561"/>
              <a:gd name="T7" fmla="*/ 136 h 535"/>
              <a:gd name="T8" fmla="*/ 147 w 561"/>
              <a:gd name="T9" fmla="*/ 136 h 535"/>
              <a:gd name="T10" fmla="*/ 140 w 561"/>
              <a:gd name="T11" fmla="*/ 134 h 535"/>
              <a:gd name="T12" fmla="*/ 220 w 561"/>
              <a:gd name="T13" fmla="*/ 334 h 535"/>
              <a:gd name="T14" fmla="*/ 331 w 561"/>
              <a:gd name="T15" fmla="*/ 334 h 535"/>
              <a:gd name="T16" fmla="*/ 220 w 561"/>
              <a:gd name="T17" fmla="*/ 334 h 535"/>
              <a:gd name="T18" fmla="*/ 204 w 561"/>
              <a:gd name="T19" fmla="*/ 456 h 535"/>
              <a:gd name="T20" fmla="*/ 225 w 561"/>
              <a:gd name="T21" fmla="*/ 533 h 535"/>
              <a:gd name="T22" fmla="*/ 276 w 561"/>
              <a:gd name="T23" fmla="*/ 474 h 535"/>
              <a:gd name="T24" fmla="*/ 323 w 561"/>
              <a:gd name="T25" fmla="*/ 533 h 535"/>
              <a:gd name="T26" fmla="*/ 344 w 561"/>
              <a:gd name="T27" fmla="*/ 456 h 535"/>
              <a:gd name="T28" fmla="*/ 276 w 561"/>
              <a:gd name="T29" fmla="*/ 193 h 535"/>
              <a:gd name="T30" fmla="*/ 207 w 561"/>
              <a:gd name="T31" fmla="*/ 456 h 535"/>
              <a:gd name="T32" fmla="*/ 88 w 561"/>
              <a:gd name="T33" fmla="*/ 323 h 535"/>
              <a:gd name="T34" fmla="*/ 2 w 561"/>
              <a:gd name="T35" fmla="*/ 295 h 535"/>
              <a:gd name="T36" fmla="*/ 10 w 561"/>
              <a:gd name="T37" fmla="*/ 125 h 535"/>
              <a:gd name="T38" fmla="*/ 146 w 561"/>
              <a:gd name="T39" fmla="*/ 138 h 535"/>
              <a:gd name="T40" fmla="*/ 197 w 561"/>
              <a:gd name="T41" fmla="*/ 140 h 535"/>
              <a:gd name="T42" fmla="*/ 121 w 561"/>
              <a:gd name="T43" fmla="*/ 326 h 535"/>
              <a:gd name="T44" fmla="*/ 102 w 561"/>
              <a:gd name="T45" fmla="*/ 486 h 535"/>
              <a:gd name="T46" fmla="*/ 151 w 561"/>
              <a:gd name="T47" fmla="*/ 529 h 535"/>
              <a:gd name="T48" fmla="*/ 41 w 561"/>
              <a:gd name="T49" fmla="*/ 529 h 535"/>
              <a:gd name="T50" fmla="*/ 88 w 561"/>
              <a:gd name="T51" fmla="*/ 488 h 535"/>
              <a:gd name="T52" fmla="*/ 434 w 561"/>
              <a:gd name="T53" fmla="*/ 494 h 535"/>
              <a:gd name="T54" fmla="*/ 387 w 561"/>
              <a:gd name="T55" fmla="*/ 535 h 535"/>
              <a:gd name="T56" fmla="*/ 395 w 561"/>
              <a:gd name="T57" fmla="*/ 535 h 535"/>
              <a:gd name="T58" fmla="*/ 497 w 561"/>
              <a:gd name="T59" fmla="*/ 535 h 535"/>
              <a:gd name="T60" fmla="*/ 505 w 561"/>
              <a:gd name="T61" fmla="*/ 535 h 535"/>
              <a:gd name="T62" fmla="*/ 456 w 561"/>
              <a:gd name="T63" fmla="*/ 491 h 535"/>
              <a:gd name="T64" fmla="*/ 561 w 561"/>
              <a:gd name="T65" fmla="*/ 316 h 535"/>
              <a:gd name="T66" fmla="*/ 551 w 561"/>
              <a:gd name="T67" fmla="*/ 295 h 535"/>
              <a:gd name="T68" fmla="*/ 462 w 561"/>
              <a:gd name="T69" fmla="*/ 132 h 535"/>
              <a:gd name="T70" fmla="*/ 553 w 561"/>
              <a:gd name="T71" fmla="*/ 23 h 535"/>
              <a:gd name="T72" fmla="*/ 462 w 561"/>
              <a:gd name="T73" fmla="*/ 0 h 535"/>
              <a:gd name="T74" fmla="*/ 450 w 561"/>
              <a:gd name="T75" fmla="*/ 11 h 535"/>
              <a:gd name="T76" fmla="*/ 450 w 561"/>
              <a:gd name="T77" fmla="*/ 34 h 535"/>
              <a:gd name="T78" fmla="*/ 349 w 561"/>
              <a:gd name="T79" fmla="*/ 140 h 535"/>
              <a:gd name="T80" fmla="*/ 427 w 561"/>
              <a:gd name="T81" fmla="*/ 325 h 535"/>
              <a:gd name="T82" fmla="*/ 434 w 561"/>
              <a:gd name="T83" fmla="*/ 494 h 5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61" h="535">
                <a:moveTo>
                  <a:pt x="0" y="111"/>
                </a:moveTo>
                <a:lnTo>
                  <a:pt x="2" y="98"/>
                </a:lnTo>
                <a:lnTo>
                  <a:pt x="115" y="117"/>
                </a:lnTo>
                <a:lnTo>
                  <a:pt x="15" y="48"/>
                </a:lnTo>
                <a:lnTo>
                  <a:pt x="22" y="38"/>
                </a:lnTo>
                <a:lnTo>
                  <a:pt x="145" y="121"/>
                </a:lnTo>
                <a:lnTo>
                  <a:pt x="159" y="124"/>
                </a:lnTo>
                <a:lnTo>
                  <a:pt x="157" y="136"/>
                </a:lnTo>
                <a:lnTo>
                  <a:pt x="148" y="135"/>
                </a:lnTo>
                <a:lnTo>
                  <a:pt x="147" y="136"/>
                </a:lnTo>
                <a:lnTo>
                  <a:pt x="144" y="136"/>
                </a:lnTo>
                <a:lnTo>
                  <a:pt x="140" y="134"/>
                </a:lnTo>
                <a:lnTo>
                  <a:pt x="0" y="111"/>
                </a:lnTo>
                <a:close/>
                <a:moveTo>
                  <a:pt x="220" y="334"/>
                </a:moveTo>
                <a:cubicBezTo>
                  <a:pt x="220" y="303"/>
                  <a:pt x="245" y="278"/>
                  <a:pt x="276" y="278"/>
                </a:cubicBezTo>
                <a:cubicBezTo>
                  <a:pt x="306" y="278"/>
                  <a:pt x="331" y="303"/>
                  <a:pt x="331" y="334"/>
                </a:cubicBezTo>
                <a:cubicBezTo>
                  <a:pt x="331" y="364"/>
                  <a:pt x="306" y="390"/>
                  <a:pt x="276" y="390"/>
                </a:cubicBezTo>
                <a:cubicBezTo>
                  <a:pt x="245" y="390"/>
                  <a:pt x="220" y="364"/>
                  <a:pt x="220" y="334"/>
                </a:cubicBezTo>
                <a:close/>
                <a:moveTo>
                  <a:pt x="207" y="456"/>
                </a:moveTo>
                <a:lnTo>
                  <a:pt x="204" y="456"/>
                </a:lnTo>
                <a:lnTo>
                  <a:pt x="204" y="533"/>
                </a:lnTo>
                <a:lnTo>
                  <a:pt x="225" y="533"/>
                </a:lnTo>
                <a:lnTo>
                  <a:pt x="225" y="464"/>
                </a:lnTo>
                <a:cubicBezTo>
                  <a:pt x="241" y="471"/>
                  <a:pt x="258" y="474"/>
                  <a:pt x="276" y="474"/>
                </a:cubicBezTo>
                <a:cubicBezTo>
                  <a:pt x="292" y="474"/>
                  <a:pt x="308" y="471"/>
                  <a:pt x="323" y="466"/>
                </a:cubicBezTo>
                <a:lnTo>
                  <a:pt x="323" y="533"/>
                </a:lnTo>
                <a:lnTo>
                  <a:pt x="344" y="533"/>
                </a:lnTo>
                <a:lnTo>
                  <a:pt x="344" y="456"/>
                </a:lnTo>
                <a:cubicBezTo>
                  <a:pt x="387" y="432"/>
                  <a:pt x="416" y="386"/>
                  <a:pt x="416" y="334"/>
                </a:cubicBezTo>
                <a:cubicBezTo>
                  <a:pt x="416" y="256"/>
                  <a:pt x="353" y="193"/>
                  <a:pt x="276" y="193"/>
                </a:cubicBezTo>
                <a:cubicBezTo>
                  <a:pt x="198" y="193"/>
                  <a:pt x="135" y="256"/>
                  <a:pt x="135" y="334"/>
                </a:cubicBezTo>
                <a:cubicBezTo>
                  <a:pt x="135" y="386"/>
                  <a:pt x="164" y="432"/>
                  <a:pt x="207" y="456"/>
                </a:cubicBezTo>
                <a:close/>
                <a:moveTo>
                  <a:pt x="88" y="323"/>
                </a:moveTo>
                <a:lnTo>
                  <a:pt x="88" y="323"/>
                </a:lnTo>
                <a:lnTo>
                  <a:pt x="0" y="316"/>
                </a:lnTo>
                <a:lnTo>
                  <a:pt x="2" y="295"/>
                </a:lnTo>
                <a:lnTo>
                  <a:pt x="10" y="295"/>
                </a:lnTo>
                <a:lnTo>
                  <a:pt x="10" y="125"/>
                </a:lnTo>
                <a:lnTo>
                  <a:pt x="144" y="136"/>
                </a:lnTo>
                <a:lnTo>
                  <a:pt x="146" y="138"/>
                </a:lnTo>
                <a:lnTo>
                  <a:pt x="147" y="136"/>
                </a:lnTo>
                <a:lnTo>
                  <a:pt x="197" y="140"/>
                </a:lnTo>
                <a:lnTo>
                  <a:pt x="197" y="199"/>
                </a:lnTo>
                <a:cubicBezTo>
                  <a:pt x="153" y="225"/>
                  <a:pt x="123" y="271"/>
                  <a:pt x="121" y="326"/>
                </a:cubicBezTo>
                <a:lnTo>
                  <a:pt x="102" y="324"/>
                </a:lnTo>
                <a:lnTo>
                  <a:pt x="102" y="486"/>
                </a:lnTo>
                <a:lnTo>
                  <a:pt x="151" y="514"/>
                </a:lnTo>
                <a:lnTo>
                  <a:pt x="151" y="529"/>
                </a:lnTo>
                <a:lnTo>
                  <a:pt x="97" y="498"/>
                </a:lnTo>
                <a:lnTo>
                  <a:pt x="41" y="529"/>
                </a:lnTo>
                <a:lnTo>
                  <a:pt x="41" y="514"/>
                </a:lnTo>
                <a:lnTo>
                  <a:pt x="88" y="488"/>
                </a:lnTo>
                <a:lnTo>
                  <a:pt x="88" y="323"/>
                </a:lnTo>
                <a:close/>
                <a:moveTo>
                  <a:pt x="434" y="494"/>
                </a:moveTo>
                <a:lnTo>
                  <a:pt x="387" y="519"/>
                </a:lnTo>
                <a:lnTo>
                  <a:pt x="387" y="535"/>
                </a:lnTo>
                <a:lnTo>
                  <a:pt x="395" y="530"/>
                </a:lnTo>
                <a:lnTo>
                  <a:pt x="395" y="535"/>
                </a:lnTo>
                <a:lnTo>
                  <a:pt x="447" y="506"/>
                </a:lnTo>
                <a:lnTo>
                  <a:pt x="497" y="535"/>
                </a:lnTo>
                <a:lnTo>
                  <a:pt x="497" y="530"/>
                </a:lnTo>
                <a:lnTo>
                  <a:pt x="505" y="535"/>
                </a:lnTo>
                <a:lnTo>
                  <a:pt x="505" y="519"/>
                </a:lnTo>
                <a:lnTo>
                  <a:pt x="456" y="491"/>
                </a:lnTo>
                <a:lnTo>
                  <a:pt x="456" y="323"/>
                </a:lnTo>
                <a:lnTo>
                  <a:pt x="561" y="316"/>
                </a:lnTo>
                <a:lnTo>
                  <a:pt x="560" y="295"/>
                </a:lnTo>
                <a:lnTo>
                  <a:pt x="551" y="295"/>
                </a:lnTo>
                <a:lnTo>
                  <a:pt x="551" y="125"/>
                </a:lnTo>
                <a:lnTo>
                  <a:pt x="462" y="132"/>
                </a:lnTo>
                <a:lnTo>
                  <a:pt x="462" y="34"/>
                </a:lnTo>
                <a:cubicBezTo>
                  <a:pt x="513" y="34"/>
                  <a:pt x="553" y="29"/>
                  <a:pt x="553" y="23"/>
                </a:cubicBezTo>
                <a:cubicBezTo>
                  <a:pt x="553" y="17"/>
                  <a:pt x="513" y="12"/>
                  <a:pt x="462" y="11"/>
                </a:cubicBezTo>
                <a:lnTo>
                  <a:pt x="462" y="0"/>
                </a:lnTo>
                <a:lnTo>
                  <a:pt x="450" y="0"/>
                </a:lnTo>
                <a:lnTo>
                  <a:pt x="450" y="11"/>
                </a:lnTo>
                <a:cubicBezTo>
                  <a:pt x="399" y="12"/>
                  <a:pt x="359" y="17"/>
                  <a:pt x="359" y="23"/>
                </a:cubicBezTo>
                <a:cubicBezTo>
                  <a:pt x="359" y="29"/>
                  <a:pt x="399" y="34"/>
                  <a:pt x="450" y="34"/>
                </a:cubicBezTo>
                <a:lnTo>
                  <a:pt x="450" y="133"/>
                </a:lnTo>
                <a:lnTo>
                  <a:pt x="349" y="140"/>
                </a:lnTo>
                <a:lnTo>
                  <a:pt x="349" y="197"/>
                </a:lnTo>
                <a:cubicBezTo>
                  <a:pt x="394" y="223"/>
                  <a:pt x="425" y="270"/>
                  <a:pt x="427" y="325"/>
                </a:cubicBezTo>
                <a:lnTo>
                  <a:pt x="434" y="325"/>
                </a:lnTo>
                <a:lnTo>
                  <a:pt x="434" y="49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9" name="Freeform 168"/>
          <p:cNvSpPr>
            <a:spLocks/>
          </p:cNvSpPr>
          <p:nvPr/>
        </p:nvSpPr>
        <p:spPr bwMode="auto">
          <a:xfrm>
            <a:off x="4013203" y="1897381"/>
            <a:ext cx="276859" cy="284480"/>
          </a:xfrm>
          <a:custGeom>
            <a:avLst/>
            <a:gdLst>
              <a:gd name="T0" fmla="*/ 453 w 571"/>
              <a:gd name="T1" fmla="*/ 150 h 587"/>
              <a:gd name="T2" fmla="*/ 485 w 571"/>
              <a:gd name="T3" fmla="*/ 144 h 587"/>
              <a:gd name="T4" fmla="*/ 487 w 571"/>
              <a:gd name="T5" fmla="*/ 142 h 587"/>
              <a:gd name="T6" fmla="*/ 518 w 571"/>
              <a:gd name="T7" fmla="*/ 98 h 587"/>
              <a:gd name="T8" fmla="*/ 562 w 571"/>
              <a:gd name="T9" fmla="*/ 67 h 587"/>
              <a:gd name="T10" fmla="*/ 568 w 571"/>
              <a:gd name="T11" fmla="*/ 61 h 587"/>
              <a:gd name="T12" fmla="*/ 563 w 571"/>
              <a:gd name="T13" fmla="*/ 44 h 587"/>
              <a:gd name="T14" fmla="*/ 528 w 571"/>
              <a:gd name="T15" fmla="*/ 9 h 587"/>
              <a:gd name="T16" fmla="*/ 511 w 571"/>
              <a:gd name="T17" fmla="*/ 4 h 587"/>
              <a:gd name="T18" fmla="*/ 505 w 571"/>
              <a:gd name="T19" fmla="*/ 10 h 587"/>
              <a:gd name="T20" fmla="*/ 474 w 571"/>
              <a:gd name="T21" fmla="*/ 54 h 587"/>
              <a:gd name="T22" fmla="*/ 430 w 571"/>
              <a:gd name="T23" fmla="*/ 85 h 587"/>
              <a:gd name="T24" fmla="*/ 428 w 571"/>
              <a:gd name="T25" fmla="*/ 86 h 587"/>
              <a:gd name="T26" fmla="*/ 423 w 571"/>
              <a:gd name="T27" fmla="*/ 120 h 587"/>
              <a:gd name="T28" fmla="*/ 328 w 571"/>
              <a:gd name="T29" fmla="*/ 214 h 587"/>
              <a:gd name="T30" fmla="*/ 309 w 571"/>
              <a:gd name="T31" fmla="*/ 197 h 587"/>
              <a:gd name="T32" fmla="*/ 226 w 571"/>
              <a:gd name="T33" fmla="*/ 211 h 587"/>
              <a:gd name="T34" fmla="*/ 134 w 571"/>
              <a:gd name="T35" fmla="*/ 283 h 587"/>
              <a:gd name="T36" fmla="*/ 134 w 571"/>
              <a:gd name="T37" fmla="*/ 283 h 587"/>
              <a:gd name="T38" fmla="*/ 53 w 571"/>
              <a:gd name="T39" fmla="*/ 318 h 587"/>
              <a:gd name="T40" fmla="*/ 66 w 571"/>
              <a:gd name="T41" fmla="*/ 521 h 587"/>
              <a:gd name="T42" fmla="*/ 269 w 571"/>
              <a:gd name="T43" fmla="*/ 535 h 587"/>
              <a:gd name="T44" fmla="*/ 272 w 571"/>
              <a:gd name="T45" fmla="*/ 532 h 587"/>
              <a:gd name="T46" fmla="*/ 272 w 571"/>
              <a:gd name="T47" fmla="*/ 532 h 587"/>
              <a:gd name="T48" fmla="*/ 273 w 571"/>
              <a:gd name="T49" fmla="*/ 531 h 587"/>
              <a:gd name="T50" fmla="*/ 284 w 571"/>
              <a:gd name="T51" fmla="*/ 516 h 587"/>
              <a:gd name="T52" fmla="*/ 312 w 571"/>
              <a:gd name="T53" fmla="*/ 427 h 587"/>
              <a:gd name="T54" fmla="*/ 378 w 571"/>
              <a:gd name="T55" fmla="*/ 361 h 587"/>
              <a:gd name="T56" fmla="*/ 407 w 571"/>
              <a:gd name="T57" fmla="*/ 322 h 587"/>
              <a:gd name="T58" fmla="*/ 359 w 571"/>
              <a:gd name="T59" fmla="*/ 317 h 587"/>
              <a:gd name="T60" fmla="*/ 357 w 571"/>
              <a:gd name="T61" fmla="*/ 251 h 587"/>
              <a:gd name="T62" fmla="*/ 453 w 571"/>
              <a:gd name="T63" fmla="*/ 150 h 5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71" h="587">
                <a:moveTo>
                  <a:pt x="453" y="150"/>
                </a:moveTo>
                <a:cubicBezTo>
                  <a:pt x="463" y="141"/>
                  <a:pt x="476" y="139"/>
                  <a:pt x="485" y="144"/>
                </a:cubicBezTo>
                <a:lnTo>
                  <a:pt x="487" y="142"/>
                </a:lnTo>
                <a:cubicBezTo>
                  <a:pt x="493" y="128"/>
                  <a:pt x="503" y="112"/>
                  <a:pt x="518" y="98"/>
                </a:cubicBezTo>
                <a:cubicBezTo>
                  <a:pt x="532" y="83"/>
                  <a:pt x="548" y="73"/>
                  <a:pt x="562" y="67"/>
                </a:cubicBezTo>
                <a:cubicBezTo>
                  <a:pt x="562" y="67"/>
                  <a:pt x="565" y="64"/>
                  <a:pt x="568" y="61"/>
                </a:cubicBezTo>
                <a:cubicBezTo>
                  <a:pt x="571" y="58"/>
                  <a:pt x="569" y="50"/>
                  <a:pt x="563" y="44"/>
                </a:cubicBezTo>
                <a:lnTo>
                  <a:pt x="528" y="9"/>
                </a:lnTo>
                <a:cubicBezTo>
                  <a:pt x="522" y="3"/>
                  <a:pt x="514" y="0"/>
                  <a:pt x="511" y="4"/>
                </a:cubicBezTo>
                <a:lnTo>
                  <a:pt x="505" y="10"/>
                </a:lnTo>
                <a:cubicBezTo>
                  <a:pt x="499" y="24"/>
                  <a:pt x="489" y="40"/>
                  <a:pt x="474" y="54"/>
                </a:cubicBezTo>
                <a:cubicBezTo>
                  <a:pt x="460" y="69"/>
                  <a:pt x="444" y="79"/>
                  <a:pt x="430" y="85"/>
                </a:cubicBezTo>
                <a:lnTo>
                  <a:pt x="428" y="86"/>
                </a:lnTo>
                <a:cubicBezTo>
                  <a:pt x="434" y="96"/>
                  <a:pt x="433" y="110"/>
                  <a:pt x="423" y="120"/>
                </a:cubicBezTo>
                <a:lnTo>
                  <a:pt x="328" y="214"/>
                </a:lnTo>
                <a:cubicBezTo>
                  <a:pt x="324" y="214"/>
                  <a:pt x="318" y="211"/>
                  <a:pt x="309" y="197"/>
                </a:cubicBezTo>
                <a:cubicBezTo>
                  <a:pt x="293" y="173"/>
                  <a:pt x="256" y="159"/>
                  <a:pt x="226" y="211"/>
                </a:cubicBezTo>
                <a:cubicBezTo>
                  <a:pt x="195" y="264"/>
                  <a:pt x="221" y="273"/>
                  <a:pt x="134" y="283"/>
                </a:cubicBezTo>
                <a:lnTo>
                  <a:pt x="134" y="283"/>
                </a:lnTo>
                <a:cubicBezTo>
                  <a:pt x="104" y="284"/>
                  <a:pt x="75" y="296"/>
                  <a:pt x="53" y="318"/>
                </a:cubicBezTo>
                <a:cubicBezTo>
                  <a:pt x="0" y="371"/>
                  <a:pt x="6" y="461"/>
                  <a:pt x="66" y="521"/>
                </a:cubicBezTo>
                <a:cubicBezTo>
                  <a:pt x="126" y="581"/>
                  <a:pt x="217" y="587"/>
                  <a:pt x="269" y="535"/>
                </a:cubicBezTo>
                <a:cubicBezTo>
                  <a:pt x="270" y="534"/>
                  <a:pt x="271" y="533"/>
                  <a:pt x="272" y="532"/>
                </a:cubicBezTo>
                <a:lnTo>
                  <a:pt x="272" y="532"/>
                </a:lnTo>
                <a:cubicBezTo>
                  <a:pt x="272" y="532"/>
                  <a:pt x="272" y="531"/>
                  <a:pt x="273" y="531"/>
                </a:cubicBezTo>
                <a:cubicBezTo>
                  <a:pt x="277" y="526"/>
                  <a:pt x="281" y="521"/>
                  <a:pt x="284" y="516"/>
                </a:cubicBezTo>
                <a:cubicBezTo>
                  <a:pt x="297" y="497"/>
                  <a:pt x="317" y="463"/>
                  <a:pt x="312" y="427"/>
                </a:cubicBezTo>
                <a:cubicBezTo>
                  <a:pt x="306" y="372"/>
                  <a:pt x="357" y="375"/>
                  <a:pt x="378" y="361"/>
                </a:cubicBezTo>
                <a:cubicBezTo>
                  <a:pt x="399" y="348"/>
                  <a:pt x="406" y="336"/>
                  <a:pt x="407" y="322"/>
                </a:cubicBezTo>
                <a:cubicBezTo>
                  <a:pt x="407" y="322"/>
                  <a:pt x="382" y="340"/>
                  <a:pt x="359" y="317"/>
                </a:cubicBezTo>
                <a:cubicBezTo>
                  <a:pt x="340" y="299"/>
                  <a:pt x="349" y="267"/>
                  <a:pt x="357" y="251"/>
                </a:cubicBezTo>
                <a:lnTo>
                  <a:pt x="453" y="15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0" name="Freeform 169"/>
          <p:cNvSpPr>
            <a:spLocks noEditPoints="1"/>
          </p:cNvSpPr>
          <p:nvPr/>
        </p:nvSpPr>
        <p:spPr bwMode="auto">
          <a:xfrm>
            <a:off x="6372860" y="1894843"/>
            <a:ext cx="251461" cy="276859"/>
          </a:xfrm>
          <a:custGeom>
            <a:avLst/>
            <a:gdLst>
              <a:gd name="T0" fmla="*/ 291 w 519"/>
              <a:gd name="T1" fmla="*/ 423 h 573"/>
              <a:gd name="T2" fmla="*/ 165 w 519"/>
              <a:gd name="T3" fmla="*/ 486 h 573"/>
              <a:gd name="T4" fmla="*/ 47 w 519"/>
              <a:gd name="T5" fmla="*/ 533 h 573"/>
              <a:gd name="T6" fmla="*/ 38 w 519"/>
              <a:gd name="T7" fmla="*/ 518 h 573"/>
              <a:gd name="T8" fmla="*/ 60 w 519"/>
              <a:gd name="T9" fmla="*/ 481 h 573"/>
              <a:gd name="T10" fmla="*/ 63 w 519"/>
              <a:gd name="T11" fmla="*/ 479 h 573"/>
              <a:gd name="T12" fmla="*/ 100 w 519"/>
              <a:gd name="T13" fmla="*/ 470 h 573"/>
              <a:gd name="T14" fmla="*/ 345 w 519"/>
              <a:gd name="T15" fmla="*/ 269 h 573"/>
              <a:gd name="T16" fmla="*/ 288 w 519"/>
              <a:gd name="T17" fmla="*/ 231 h 573"/>
              <a:gd name="T18" fmla="*/ 250 w 519"/>
              <a:gd name="T19" fmla="*/ 175 h 573"/>
              <a:gd name="T20" fmla="*/ 49 w 519"/>
              <a:gd name="T21" fmla="*/ 419 h 573"/>
              <a:gd name="T22" fmla="*/ 40 w 519"/>
              <a:gd name="T23" fmla="*/ 452 h 573"/>
              <a:gd name="T24" fmla="*/ 37 w 519"/>
              <a:gd name="T25" fmla="*/ 454 h 573"/>
              <a:gd name="T26" fmla="*/ 2 w 519"/>
              <a:gd name="T27" fmla="*/ 520 h 573"/>
              <a:gd name="T28" fmla="*/ 29 w 519"/>
              <a:gd name="T29" fmla="*/ 564 h 573"/>
              <a:gd name="T30" fmla="*/ 34 w 519"/>
              <a:gd name="T31" fmla="*/ 566 h 573"/>
              <a:gd name="T32" fmla="*/ 73 w 519"/>
              <a:gd name="T33" fmla="*/ 573 h 573"/>
              <a:gd name="T34" fmla="*/ 189 w 519"/>
              <a:gd name="T35" fmla="*/ 513 h 573"/>
              <a:gd name="T36" fmla="*/ 291 w 519"/>
              <a:gd name="T37" fmla="*/ 459 h 573"/>
              <a:gd name="T38" fmla="*/ 457 w 519"/>
              <a:gd name="T39" fmla="*/ 559 h 573"/>
              <a:gd name="T40" fmla="*/ 482 w 519"/>
              <a:gd name="T41" fmla="*/ 564 h 573"/>
              <a:gd name="T42" fmla="*/ 486 w 519"/>
              <a:gd name="T43" fmla="*/ 539 h 573"/>
              <a:gd name="T44" fmla="*/ 291 w 519"/>
              <a:gd name="T45" fmla="*/ 423 h 573"/>
              <a:gd name="T46" fmla="*/ 463 w 519"/>
              <a:gd name="T47" fmla="*/ 231 h 573"/>
              <a:gd name="T48" fmla="*/ 352 w 519"/>
              <a:gd name="T49" fmla="*/ 167 h 573"/>
              <a:gd name="T50" fmla="*/ 288 w 519"/>
              <a:gd name="T51" fmla="*/ 57 h 573"/>
              <a:gd name="T52" fmla="*/ 314 w 519"/>
              <a:gd name="T53" fmla="*/ 205 h 573"/>
              <a:gd name="T54" fmla="*/ 463 w 519"/>
              <a:gd name="T55" fmla="*/ 231 h 573"/>
              <a:gd name="T56" fmla="*/ 492 w 519"/>
              <a:gd name="T57" fmla="*/ 202 h 573"/>
              <a:gd name="T58" fmla="*/ 377 w 519"/>
              <a:gd name="T59" fmla="*/ 142 h 573"/>
              <a:gd name="T60" fmla="*/ 318 w 519"/>
              <a:gd name="T61" fmla="*/ 27 h 573"/>
              <a:gd name="T62" fmla="*/ 466 w 519"/>
              <a:gd name="T63" fmla="*/ 53 h 573"/>
              <a:gd name="T64" fmla="*/ 492 w 519"/>
              <a:gd name="T65" fmla="*/ 202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19" h="573">
                <a:moveTo>
                  <a:pt x="291" y="423"/>
                </a:moveTo>
                <a:cubicBezTo>
                  <a:pt x="238" y="423"/>
                  <a:pt x="199" y="457"/>
                  <a:pt x="165" y="486"/>
                </a:cubicBezTo>
                <a:cubicBezTo>
                  <a:pt x="128" y="519"/>
                  <a:pt x="95" y="547"/>
                  <a:pt x="47" y="533"/>
                </a:cubicBezTo>
                <a:cubicBezTo>
                  <a:pt x="38" y="526"/>
                  <a:pt x="38" y="520"/>
                  <a:pt x="38" y="518"/>
                </a:cubicBezTo>
                <a:cubicBezTo>
                  <a:pt x="37" y="505"/>
                  <a:pt x="53" y="488"/>
                  <a:pt x="60" y="481"/>
                </a:cubicBezTo>
                <a:cubicBezTo>
                  <a:pt x="61" y="481"/>
                  <a:pt x="62" y="480"/>
                  <a:pt x="63" y="479"/>
                </a:cubicBezTo>
                <a:cubicBezTo>
                  <a:pt x="75" y="483"/>
                  <a:pt x="90" y="480"/>
                  <a:pt x="100" y="470"/>
                </a:cubicBezTo>
                <a:lnTo>
                  <a:pt x="345" y="269"/>
                </a:lnTo>
                <a:cubicBezTo>
                  <a:pt x="324" y="260"/>
                  <a:pt x="305" y="248"/>
                  <a:pt x="288" y="231"/>
                </a:cubicBezTo>
                <a:cubicBezTo>
                  <a:pt x="271" y="214"/>
                  <a:pt x="259" y="195"/>
                  <a:pt x="250" y="175"/>
                </a:cubicBezTo>
                <a:lnTo>
                  <a:pt x="49" y="419"/>
                </a:lnTo>
                <a:cubicBezTo>
                  <a:pt x="40" y="428"/>
                  <a:pt x="37" y="441"/>
                  <a:pt x="40" y="452"/>
                </a:cubicBezTo>
                <a:cubicBezTo>
                  <a:pt x="39" y="453"/>
                  <a:pt x="38" y="453"/>
                  <a:pt x="37" y="454"/>
                </a:cubicBezTo>
                <a:cubicBezTo>
                  <a:pt x="34" y="457"/>
                  <a:pt x="0" y="485"/>
                  <a:pt x="2" y="520"/>
                </a:cubicBezTo>
                <a:cubicBezTo>
                  <a:pt x="2" y="532"/>
                  <a:pt x="7" y="549"/>
                  <a:pt x="29" y="564"/>
                </a:cubicBezTo>
                <a:lnTo>
                  <a:pt x="34" y="566"/>
                </a:lnTo>
                <a:cubicBezTo>
                  <a:pt x="48" y="571"/>
                  <a:pt x="61" y="573"/>
                  <a:pt x="73" y="573"/>
                </a:cubicBezTo>
                <a:cubicBezTo>
                  <a:pt x="121" y="573"/>
                  <a:pt x="157" y="542"/>
                  <a:pt x="189" y="513"/>
                </a:cubicBezTo>
                <a:cubicBezTo>
                  <a:pt x="221" y="485"/>
                  <a:pt x="251" y="459"/>
                  <a:pt x="291" y="459"/>
                </a:cubicBezTo>
                <a:cubicBezTo>
                  <a:pt x="384" y="459"/>
                  <a:pt x="456" y="558"/>
                  <a:pt x="457" y="559"/>
                </a:cubicBezTo>
                <a:cubicBezTo>
                  <a:pt x="462" y="568"/>
                  <a:pt x="474" y="569"/>
                  <a:pt x="482" y="564"/>
                </a:cubicBezTo>
                <a:cubicBezTo>
                  <a:pt x="490" y="558"/>
                  <a:pt x="492" y="547"/>
                  <a:pt x="486" y="539"/>
                </a:cubicBezTo>
                <a:cubicBezTo>
                  <a:pt x="483" y="534"/>
                  <a:pt x="403" y="423"/>
                  <a:pt x="291" y="423"/>
                </a:cubicBezTo>
                <a:close/>
                <a:moveTo>
                  <a:pt x="463" y="231"/>
                </a:moveTo>
                <a:cubicBezTo>
                  <a:pt x="422" y="220"/>
                  <a:pt x="383" y="199"/>
                  <a:pt x="352" y="167"/>
                </a:cubicBezTo>
                <a:cubicBezTo>
                  <a:pt x="320" y="136"/>
                  <a:pt x="299" y="97"/>
                  <a:pt x="288" y="57"/>
                </a:cubicBezTo>
                <a:cubicBezTo>
                  <a:pt x="261" y="100"/>
                  <a:pt x="270" y="162"/>
                  <a:pt x="314" y="205"/>
                </a:cubicBezTo>
                <a:cubicBezTo>
                  <a:pt x="357" y="249"/>
                  <a:pt x="419" y="258"/>
                  <a:pt x="463" y="231"/>
                </a:cubicBezTo>
                <a:close/>
                <a:moveTo>
                  <a:pt x="492" y="202"/>
                </a:moveTo>
                <a:cubicBezTo>
                  <a:pt x="450" y="194"/>
                  <a:pt x="409" y="174"/>
                  <a:pt x="377" y="142"/>
                </a:cubicBezTo>
                <a:cubicBezTo>
                  <a:pt x="345" y="110"/>
                  <a:pt x="325" y="69"/>
                  <a:pt x="318" y="27"/>
                </a:cubicBezTo>
                <a:cubicBezTo>
                  <a:pt x="361" y="0"/>
                  <a:pt x="423" y="9"/>
                  <a:pt x="466" y="53"/>
                </a:cubicBezTo>
                <a:cubicBezTo>
                  <a:pt x="510" y="96"/>
                  <a:pt x="519" y="158"/>
                  <a:pt x="492" y="20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1" name="Freeform 170"/>
          <p:cNvSpPr>
            <a:spLocks noEditPoints="1"/>
          </p:cNvSpPr>
          <p:nvPr/>
        </p:nvSpPr>
        <p:spPr bwMode="auto">
          <a:xfrm>
            <a:off x="5161281" y="1851663"/>
            <a:ext cx="355602" cy="368299"/>
          </a:xfrm>
          <a:custGeom>
            <a:avLst/>
            <a:gdLst>
              <a:gd name="T0" fmla="*/ 230 w 732"/>
              <a:gd name="T1" fmla="*/ 217 h 758"/>
              <a:gd name="T2" fmla="*/ 79 w 732"/>
              <a:gd name="T3" fmla="*/ 314 h 758"/>
              <a:gd name="T4" fmla="*/ 28 w 732"/>
              <a:gd name="T5" fmla="*/ 583 h 758"/>
              <a:gd name="T6" fmla="*/ 85 w 732"/>
              <a:gd name="T7" fmla="*/ 343 h 758"/>
              <a:gd name="T8" fmla="*/ 133 w 732"/>
              <a:gd name="T9" fmla="*/ 233 h 758"/>
              <a:gd name="T10" fmla="*/ 257 w 732"/>
              <a:gd name="T11" fmla="*/ 204 h 758"/>
              <a:gd name="T12" fmla="*/ 225 w 732"/>
              <a:gd name="T13" fmla="*/ 405 h 758"/>
              <a:gd name="T14" fmla="*/ 177 w 732"/>
              <a:gd name="T15" fmla="*/ 543 h 758"/>
              <a:gd name="T16" fmla="*/ 172 w 732"/>
              <a:gd name="T17" fmla="*/ 611 h 758"/>
              <a:gd name="T18" fmla="*/ 292 w 732"/>
              <a:gd name="T19" fmla="*/ 364 h 758"/>
              <a:gd name="T20" fmla="*/ 286 w 732"/>
              <a:gd name="T21" fmla="*/ 360 h 758"/>
              <a:gd name="T22" fmla="*/ 258 w 732"/>
              <a:gd name="T23" fmla="*/ 372 h 758"/>
              <a:gd name="T24" fmla="*/ 298 w 732"/>
              <a:gd name="T25" fmla="*/ 332 h 758"/>
              <a:gd name="T26" fmla="*/ 293 w 732"/>
              <a:gd name="T27" fmla="*/ 353 h 758"/>
              <a:gd name="T28" fmla="*/ 318 w 732"/>
              <a:gd name="T29" fmla="*/ 306 h 758"/>
              <a:gd name="T30" fmla="*/ 312 w 732"/>
              <a:gd name="T31" fmla="*/ 302 h 758"/>
              <a:gd name="T32" fmla="*/ 284 w 732"/>
              <a:gd name="T33" fmla="*/ 314 h 758"/>
              <a:gd name="T34" fmla="*/ 324 w 732"/>
              <a:gd name="T35" fmla="*/ 274 h 758"/>
              <a:gd name="T36" fmla="*/ 319 w 732"/>
              <a:gd name="T37" fmla="*/ 295 h 758"/>
              <a:gd name="T38" fmla="*/ 343 w 732"/>
              <a:gd name="T39" fmla="*/ 250 h 758"/>
              <a:gd name="T40" fmla="*/ 337 w 732"/>
              <a:gd name="T41" fmla="*/ 245 h 758"/>
              <a:gd name="T42" fmla="*/ 309 w 732"/>
              <a:gd name="T43" fmla="*/ 257 h 758"/>
              <a:gd name="T44" fmla="*/ 349 w 732"/>
              <a:gd name="T45" fmla="*/ 218 h 758"/>
              <a:gd name="T46" fmla="*/ 344 w 732"/>
              <a:gd name="T47" fmla="*/ 238 h 758"/>
              <a:gd name="T48" fmla="*/ 369 w 732"/>
              <a:gd name="T49" fmla="*/ 192 h 758"/>
              <a:gd name="T50" fmla="*/ 363 w 732"/>
              <a:gd name="T51" fmla="*/ 188 h 758"/>
              <a:gd name="T52" fmla="*/ 335 w 732"/>
              <a:gd name="T53" fmla="*/ 199 h 758"/>
              <a:gd name="T54" fmla="*/ 375 w 732"/>
              <a:gd name="T55" fmla="*/ 159 h 758"/>
              <a:gd name="T56" fmla="*/ 370 w 732"/>
              <a:gd name="T57" fmla="*/ 180 h 758"/>
              <a:gd name="T58" fmla="*/ 447 w 732"/>
              <a:gd name="T59" fmla="*/ 20 h 758"/>
              <a:gd name="T60" fmla="*/ 493 w 732"/>
              <a:gd name="T61" fmla="*/ 0 h 758"/>
              <a:gd name="T62" fmla="*/ 576 w 732"/>
              <a:gd name="T63" fmla="*/ 87 h 758"/>
              <a:gd name="T64" fmla="*/ 723 w 732"/>
              <a:gd name="T65" fmla="*/ 201 h 758"/>
              <a:gd name="T66" fmla="*/ 731 w 732"/>
              <a:gd name="T67" fmla="*/ 215 h 758"/>
              <a:gd name="T68" fmla="*/ 719 w 732"/>
              <a:gd name="T69" fmla="*/ 226 h 758"/>
              <a:gd name="T70" fmla="*/ 597 w 732"/>
              <a:gd name="T71" fmla="*/ 205 h 758"/>
              <a:gd name="T72" fmla="*/ 277 w 732"/>
              <a:gd name="T73" fmla="*/ 695 h 758"/>
              <a:gd name="T74" fmla="*/ 106 w 732"/>
              <a:gd name="T75" fmla="*/ 741 h 7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732" h="758">
                <a:moveTo>
                  <a:pt x="169" y="288"/>
                </a:moveTo>
                <a:cubicBezTo>
                  <a:pt x="211" y="262"/>
                  <a:pt x="238" y="230"/>
                  <a:pt x="230" y="217"/>
                </a:cubicBezTo>
                <a:cubicBezTo>
                  <a:pt x="221" y="204"/>
                  <a:pt x="181" y="216"/>
                  <a:pt x="140" y="242"/>
                </a:cubicBezTo>
                <a:cubicBezTo>
                  <a:pt x="98" y="269"/>
                  <a:pt x="71" y="301"/>
                  <a:pt x="79" y="314"/>
                </a:cubicBezTo>
                <a:cubicBezTo>
                  <a:pt x="87" y="326"/>
                  <a:pt x="128" y="315"/>
                  <a:pt x="169" y="288"/>
                </a:cubicBezTo>
                <a:close/>
                <a:moveTo>
                  <a:pt x="28" y="583"/>
                </a:moveTo>
                <a:cubicBezTo>
                  <a:pt x="28" y="583"/>
                  <a:pt x="38" y="560"/>
                  <a:pt x="38" y="559"/>
                </a:cubicBezTo>
                <a:cubicBezTo>
                  <a:pt x="39" y="558"/>
                  <a:pt x="102" y="434"/>
                  <a:pt x="85" y="343"/>
                </a:cubicBezTo>
                <a:cubicBezTo>
                  <a:pt x="66" y="345"/>
                  <a:pt x="57" y="338"/>
                  <a:pt x="53" y="332"/>
                </a:cubicBezTo>
                <a:cubicBezTo>
                  <a:pt x="36" y="304"/>
                  <a:pt x="95" y="257"/>
                  <a:pt x="133" y="233"/>
                </a:cubicBezTo>
                <a:cubicBezTo>
                  <a:pt x="171" y="209"/>
                  <a:pt x="209" y="193"/>
                  <a:pt x="233" y="193"/>
                </a:cubicBezTo>
                <a:cubicBezTo>
                  <a:pt x="247" y="193"/>
                  <a:pt x="254" y="199"/>
                  <a:pt x="257" y="204"/>
                </a:cubicBezTo>
                <a:cubicBezTo>
                  <a:pt x="264" y="215"/>
                  <a:pt x="259" y="230"/>
                  <a:pt x="243" y="249"/>
                </a:cubicBezTo>
                <a:cubicBezTo>
                  <a:pt x="244" y="317"/>
                  <a:pt x="226" y="401"/>
                  <a:pt x="225" y="405"/>
                </a:cubicBezTo>
                <a:cubicBezTo>
                  <a:pt x="225" y="406"/>
                  <a:pt x="218" y="435"/>
                  <a:pt x="213" y="449"/>
                </a:cubicBezTo>
                <a:lnTo>
                  <a:pt x="177" y="543"/>
                </a:lnTo>
                <a:lnTo>
                  <a:pt x="153" y="595"/>
                </a:lnTo>
                <a:cubicBezTo>
                  <a:pt x="156" y="601"/>
                  <a:pt x="161" y="611"/>
                  <a:pt x="172" y="611"/>
                </a:cubicBezTo>
                <a:cubicBezTo>
                  <a:pt x="175" y="611"/>
                  <a:pt x="178" y="610"/>
                  <a:pt x="182" y="608"/>
                </a:cubicBezTo>
                <a:lnTo>
                  <a:pt x="292" y="364"/>
                </a:lnTo>
                <a:lnTo>
                  <a:pt x="288" y="363"/>
                </a:lnTo>
                <a:cubicBezTo>
                  <a:pt x="287" y="362"/>
                  <a:pt x="286" y="361"/>
                  <a:pt x="286" y="360"/>
                </a:cubicBezTo>
                <a:lnTo>
                  <a:pt x="277" y="380"/>
                </a:lnTo>
                <a:lnTo>
                  <a:pt x="258" y="372"/>
                </a:lnTo>
                <a:lnTo>
                  <a:pt x="279" y="324"/>
                </a:lnTo>
                <a:lnTo>
                  <a:pt x="298" y="332"/>
                </a:lnTo>
                <a:lnTo>
                  <a:pt x="289" y="352"/>
                </a:lnTo>
                <a:cubicBezTo>
                  <a:pt x="290" y="352"/>
                  <a:pt x="291" y="352"/>
                  <a:pt x="293" y="353"/>
                </a:cubicBezTo>
                <a:lnTo>
                  <a:pt x="296" y="354"/>
                </a:lnTo>
                <a:lnTo>
                  <a:pt x="318" y="306"/>
                </a:lnTo>
                <a:lnTo>
                  <a:pt x="314" y="305"/>
                </a:lnTo>
                <a:cubicBezTo>
                  <a:pt x="313" y="304"/>
                  <a:pt x="312" y="303"/>
                  <a:pt x="312" y="302"/>
                </a:cubicBezTo>
                <a:lnTo>
                  <a:pt x="303" y="322"/>
                </a:lnTo>
                <a:lnTo>
                  <a:pt x="284" y="314"/>
                </a:lnTo>
                <a:lnTo>
                  <a:pt x="305" y="266"/>
                </a:lnTo>
                <a:lnTo>
                  <a:pt x="324" y="274"/>
                </a:lnTo>
                <a:lnTo>
                  <a:pt x="315" y="294"/>
                </a:lnTo>
                <a:cubicBezTo>
                  <a:pt x="316" y="294"/>
                  <a:pt x="317" y="294"/>
                  <a:pt x="319" y="295"/>
                </a:cubicBezTo>
                <a:lnTo>
                  <a:pt x="322" y="296"/>
                </a:lnTo>
                <a:lnTo>
                  <a:pt x="343" y="250"/>
                </a:lnTo>
                <a:lnTo>
                  <a:pt x="339" y="248"/>
                </a:lnTo>
                <a:cubicBezTo>
                  <a:pt x="338" y="247"/>
                  <a:pt x="337" y="246"/>
                  <a:pt x="337" y="245"/>
                </a:cubicBezTo>
                <a:lnTo>
                  <a:pt x="328" y="265"/>
                </a:lnTo>
                <a:lnTo>
                  <a:pt x="309" y="257"/>
                </a:lnTo>
                <a:lnTo>
                  <a:pt x="330" y="209"/>
                </a:lnTo>
                <a:lnTo>
                  <a:pt x="349" y="218"/>
                </a:lnTo>
                <a:lnTo>
                  <a:pt x="340" y="238"/>
                </a:lnTo>
                <a:cubicBezTo>
                  <a:pt x="341" y="238"/>
                  <a:pt x="343" y="237"/>
                  <a:pt x="344" y="238"/>
                </a:cubicBezTo>
                <a:lnTo>
                  <a:pt x="348" y="240"/>
                </a:lnTo>
                <a:lnTo>
                  <a:pt x="369" y="192"/>
                </a:lnTo>
                <a:lnTo>
                  <a:pt x="365" y="190"/>
                </a:lnTo>
                <a:cubicBezTo>
                  <a:pt x="364" y="190"/>
                  <a:pt x="363" y="189"/>
                  <a:pt x="363" y="188"/>
                </a:cubicBezTo>
                <a:lnTo>
                  <a:pt x="354" y="207"/>
                </a:lnTo>
                <a:lnTo>
                  <a:pt x="335" y="199"/>
                </a:lnTo>
                <a:lnTo>
                  <a:pt x="356" y="151"/>
                </a:lnTo>
                <a:lnTo>
                  <a:pt x="375" y="159"/>
                </a:lnTo>
                <a:lnTo>
                  <a:pt x="366" y="180"/>
                </a:lnTo>
                <a:cubicBezTo>
                  <a:pt x="367" y="180"/>
                  <a:pt x="368" y="180"/>
                  <a:pt x="370" y="180"/>
                </a:cubicBezTo>
                <a:lnTo>
                  <a:pt x="374" y="182"/>
                </a:lnTo>
                <a:lnTo>
                  <a:pt x="447" y="20"/>
                </a:lnTo>
                <a:cubicBezTo>
                  <a:pt x="448" y="17"/>
                  <a:pt x="450" y="16"/>
                  <a:pt x="452" y="15"/>
                </a:cubicBezTo>
                <a:cubicBezTo>
                  <a:pt x="458" y="10"/>
                  <a:pt x="473" y="0"/>
                  <a:pt x="493" y="0"/>
                </a:cubicBezTo>
                <a:cubicBezTo>
                  <a:pt x="516" y="0"/>
                  <a:pt x="548" y="14"/>
                  <a:pt x="573" y="79"/>
                </a:cubicBezTo>
                <a:lnTo>
                  <a:pt x="576" y="87"/>
                </a:lnTo>
                <a:cubicBezTo>
                  <a:pt x="584" y="109"/>
                  <a:pt x="599" y="151"/>
                  <a:pt x="620" y="164"/>
                </a:cubicBezTo>
                <a:cubicBezTo>
                  <a:pt x="643" y="178"/>
                  <a:pt x="690" y="193"/>
                  <a:pt x="723" y="201"/>
                </a:cubicBezTo>
                <a:cubicBezTo>
                  <a:pt x="726" y="201"/>
                  <a:pt x="729" y="203"/>
                  <a:pt x="730" y="206"/>
                </a:cubicBezTo>
                <a:cubicBezTo>
                  <a:pt x="732" y="209"/>
                  <a:pt x="732" y="212"/>
                  <a:pt x="731" y="215"/>
                </a:cubicBezTo>
                <a:lnTo>
                  <a:pt x="729" y="219"/>
                </a:lnTo>
                <a:cubicBezTo>
                  <a:pt x="728" y="223"/>
                  <a:pt x="724" y="226"/>
                  <a:pt x="719" y="226"/>
                </a:cubicBezTo>
                <a:lnTo>
                  <a:pt x="719" y="226"/>
                </a:lnTo>
                <a:cubicBezTo>
                  <a:pt x="697" y="226"/>
                  <a:pt x="628" y="222"/>
                  <a:pt x="597" y="205"/>
                </a:cubicBezTo>
                <a:cubicBezTo>
                  <a:pt x="577" y="194"/>
                  <a:pt x="544" y="158"/>
                  <a:pt x="527" y="138"/>
                </a:cubicBezTo>
                <a:lnTo>
                  <a:pt x="277" y="695"/>
                </a:lnTo>
                <a:cubicBezTo>
                  <a:pt x="258" y="736"/>
                  <a:pt x="223" y="758"/>
                  <a:pt x="178" y="758"/>
                </a:cubicBezTo>
                <a:cubicBezTo>
                  <a:pt x="156" y="758"/>
                  <a:pt x="131" y="753"/>
                  <a:pt x="106" y="741"/>
                </a:cubicBezTo>
                <a:cubicBezTo>
                  <a:pt x="30" y="707"/>
                  <a:pt x="0" y="646"/>
                  <a:pt x="28" y="5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2" name="Freeform 171"/>
          <p:cNvSpPr>
            <a:spLocks/>
          </p:cNvSpPr>
          <p:nvPr/>
        </p:nvSpPr>
        <p:spPr bwMode="auto">
          <a:xfrm>
            <a:off x="15737843" y="4003043"/>
            <a:ext cx="358139" cy="264160"/>
          </a:xfrm>
          <a:custGeom>
            <a:avLst/>
            <a:gdLst>
              <a:gd name="T0" fmla="*/ 737 w 740"/>
              <a:gd name="T1" fmla="*/ 317 h 544"/>
              <a:gd name="T2" fmla="*/ 739 w 740"/>
              <a:gd name="T3" fmla="*/ 316 h 544"/>
              <a:gd name="T4" fmla="*/ 545 w 740"/>
              <a:gd name="T5" fmla="*/ 30 h 544"/>
              <a:gd name="T6" fmla="*/ 541 w 740"/>
              <a:gd name="T7" fmla="*/ 29 h 544"/>
              <a:gd name="T8" fmla="*/ 415 w 740"/>
              <a:gd name="T9" fmla="*/ 77 h 544"/>
              <a:gd name="T10" fmla="*/ 435 w 740"/>
              <a:gd name="T11" fmla="*/ 90 h 544"/>
              <a:gd name="T12" fmla="*/ 530 w 740"/>
              <a:gd name="T13" fmla="*/ 50 h 544"/>
              <a:gd name="T14" fmla="*/ 703 w 740"/>
              <a:gd name="T15" fmla="*/ 304 h 544"/>
              <a:gd name="T16" fmla="*/ 591 w 740"/>
              <a:gd name="T17" fmla="*/ 292 h 544"/>
              <a:gd name="T18" fmla="*/ 439 w 740"/>
              <a:gd name="T19" fmla="*/ 311 h 544"/>
              <a:gd name="T20" fmla="*/ 430 w 740"/>
              <a:gd name="T21" fmla="*/ 313 h 544"/>
              <a:gd name="T22" fmla="*/ 430 w 740"/>
              <a:gd name="T23" fmla="*/ 324 h 544"/>
              <a:gd name="T24" fmla="*/ 310 w 740"/>
              <a:gd name="T25" fmla="*/ 326 h 544"/>
              <a:gd name="T26" fmla="*/ 309 w 740"/>
              <a:gd name="T27" fmla="*/ 313 h 544"/>
              <a:gd name="T28" fmla="*/ 301 w 740"/>
              <a:gd name="T29" fmla="*/ 311 h 544"/>
              <a:gd name="T30" fmla="*/ 149 w 740"/>
              <a:gd name="T31" fmla="*/ 292 h 544"/>
              <a:gd name="T32" fmla="*/ 42 w 740"/>
              <a:gd name="T33" fmla="*/ 303 h 544"/>
              <a:gd name="T34" fmla="*/ 214 w 740"/>
              <a:gd name="T35" fmla="*/ 50 h 544"/>
              <a:gd name="T36" fmla="*/ 309 w 740"/>
              <a:gd name="T37" fmla="*/ 90 h 544"/>
              <a:gd name="T38" fmla="*/ 329 w 740"/>
              <a:gd name="T39" fmla="*/ 77 h 544"/>
              <a:gd name="T40" fmla="*/ 202 w 740"/>
              <a:gd name="T41" fmla="*/ 29 h 544"/>
              <a:gd name="T42" fmla="*/ 199 w 740"/>
              <a:gd name="T43" fmla="*/ 30 h 544"/>
              <a:gd name="T44" fmla="*/ 7 w 740"/>
              <a:gd name="T45" fmla="*/ 313 h 544"/>
              <a:gd name="T46" fmla="*/ 3 w 740"/>
              <a:gd name="T47" fmla="*/ 314 h 544"/>
              <a:gd name="T48" fmla="*/ 3 w 740"/>
              <a:gd name="T49" fmla="*/ 414 h 544"/>
              <a:gd name="T50" fmla="*/ 34 w 740"/>
              <a:gd name="T51" fmla="*/ 500 h 544"/>
              <a:gd name="T52" fmla="*/ 159 w 740"/>
              <a:gd name="T53" fmla="*/ 544 h 544"/>
              <a:gd name="T54" fmla="*/ 286 w 740"/>
              <a:gd name="T55" fmla="*/ 500 h 544"/>
              <a:gd name="T56" fmla="*/ 311 w 740"/>
              <a:gd name="T57" fmla="*/ 425 h 544"/>
              <a:gd name="T58" fmla="*/ 310 w 740"/>
              <a:gd name="T59" fmla="*/ 351 h 544"/>
              <a:gd name="T60" fmla="*/ 430 w 740"/>
              <a:gd name="T61" fmla="*/ 350 h 544"/>
              <a:gd name="T62" fmla="*/ 429 w 740"/>
              <a:gd name="T63" fmla="*/ 424 h 544"/>
              <a:gd name="T64" fmla="*/ 454 w 740"/>
              <a:gd name="T65" fmla="*/ 500 h 544"/>
              <a:gd name="T66" fmla="*/ 581 w 740"/>
              <a:gd name="T67" fmla="*/ 544 h 544"/>
              <a:gd name="T68" fmla="*/ 706 w 740"/>
              <a:gd name="T69" fmla="*/ 500 h 544"/>
              <a:gd name="T70" fmla="*/ 737 w 740"/>
              <a:gd name="T71" fmla="*/ 415 h 544"/>
              <a:gd name="T72" fmla="*/ 737 w 740"/>
              <a:gd name="T73" fmla="*/ 317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40" h="544">
                <a:moveTo>
                  <a:pt x="737" y="317"/>
                </a:moveTo>
                <a:lnTo>
                  <a:pt x="739" y="316"/>
                </a:lnTo>
                <a:lnTo>
                  <a:pt x="545" y="30"/>
                </a:lnTo>
                <a:lnTo>
                  <a:pt x="541" y="29"/>
                </a:lnTo>
                <a:cubicBezTo>
                  <a:pt x="541" y="29"/>
                  <a:pt x="464" y="0"/>
                  <a:pt x="415" y="77"/>
                </a:cubicBezTo>
                <a:lnTo>
                  <a:pt x="435" y="90"/>
                </a:lnTo>
                <a:cubicBezTo>
                  <a:pt x="469" y="37"/>
                  <a:pt x="517" y="46"/>
                  <a:pt x="530" y="50"/>
                </a:cubicBezTo>
                <a:lnTo>
                  <a:pt x="703" y="304"/>
                </a:lnTo>
                <a:cubicBezTo>
                  <a:pt x="679" y="299"/>
                  <a:pt x="641" y="292"/>
                  <a:pt x="591" y="292"/>
                </a:cubicBezTo>
                <a:cubicBezTo>
                  <a:pt x="541" y="292"/>
                  <a:pt x="490" y="299"/>
                  <a:pt x="439" y="311"/>
                </a:cubicBezTo>
                <a:lnTo>
                  <a:pt x="430" y="313"/>
                </a:lnTo>
                <a:lnTo>
                  <a:pt x="430" y="324"/>
                </a:lnTo>
                <a:cubicBezTo>
                  <a:pt x="385" y="305"/>
                  <a:pt x="334" y="317"/>
                  <a:pt x="310" y="326"/>
                </a:cubicBezTo>
                <a:lnTo>
                  <a:pt x="309" y="313"/>
                </a:lnTo>
                <a:lnTo>
                  <a:pt x="301" y="311"/>
                </a:lnTo>
                <a:cubicBezTo>
                  <a:pt x="250" y="299"/>
                  <a:pt x="199" y="292"/>
                  <a:pt x="149" y="292"/>
                </a:cubicBezTo>
                <a:cubicBezTo>
                  <a:pt x="102" y="292"/>
                  <a:pt x="66" y="298"/>
                  <a:pt x="42" y="303"/>
                </a:cubicBezTo>
                <a:lnTo>
                  <a:pt x="214" y="50"/>
                </a:lnTo>
                <a:cubicBezTo>
                  <a:pt x="227" y="46"/>
                  <a:pt x="275" y="36"/>
                  <a:pt x="309" y="90"/>
                </a:cubicBezTo>
                <a:lnTo>
                  <a:pt x="329" y="77"/>
                </a:lnTo>
                <a:cubicBezTo>
                  <a:pt x="280" y="0"/>
                  <a:pt x="203" y="29"/>
                  <a:pt x="202" y="29"/>
                </a:cubicBezTo>
                <a:lnTo>
                  <a:pt x="199" y="30"/>
                </a:lnTo>
                <a:lnTo>
                  <a:pt x="7" y="313"/>
                </a:lnTo>
                <a:lnTo>
                  <a:pt x="3" y="314"/>
                </a:lnTo>
                <a:lnTo>
                  <a:pt x="3" y="414"/>
                </a:lnTo>
                <a:cubicBezTo>
                  <a:pt x="3" y="416"/>
                  <a:pt x="0" y="463"/>
                  <a:pt x="34" y="500"/>
                </a:cubicBezTo>
                <a:cubicBezTo>
                  <a:pt x="61" y="530"/>
                  <a:pt x="103" y="544"/>
                  <a:pt x="159" y="544"/>
                </a:cubicBezTo>
                <a:cubicBezTo>
                  <a:pt x="217" y="544"/>
                  <a:pt x="260" y="530"/>
                  <a:pt x="286" y="500"/>
                </a:cubicBezTo>
                <a:cubicBezTo>
                  <a:pt x="316" y="466"/>
                  <a:pt x="311" y="426"/>
                  <a:pt x="311" y="425"/>
                </a:cubicBezTo>
                <a:lnTo>
                  <a:pt x="310" y="351"/>
                </a:lnTo>
                <a:cubicBezTo>
                  <a:pt x="327" y="344"/>
                  <a:pt x="385" y="325"/>
                  <a:pt x="430" y="350"/>
                </a:cubicBezTo>
                <a:lnTo>
                  <a:pt x="429" y="424"/>
                </a:lnTo>
                <a:cubicBezTo>
                  <a:pt x="428" y="426"/>
                  <a:pt x="424" y="466"/>
                  <a:pt x="454" y="500"/>
                </a:cubicBezTo>
                <a:cubicBezTo>
                  <a:pt x="480" y="530"/>
                  <a:pt x="523" y="544"/>
                  <a:pt x="581" y="544"/>
                </a:cubicBezTo>
                <a:cubicBezTo>
                  <a:pt x="637" y="544"/>
                  <a:pt x="679" y="530"/>
                  <a:pt x="706" y="500"/>
                </a:cubicBezTo>
                <a:cubicBezTo>
                  <a:pt x="740" y="463"/>
                  <a:pt x="737" y="416"/>
                  <a:pt x="737" y="415"/>
                </a:cubicBezTo>
                <a:lnTo>
                  <a:pt x="737" y="31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3" name="Freeform 172"/>
          <p:cNvSpPr>
            <a:spLocks noEditPoints="1"/>
          </p:cNvSpPr>
          <p:nvPr/>
        </p:nvSpPr>
        <p:spPr bwMode="auto">
          <a:xfrm>
            <a:off x="15074900" y="4033522"/>
            <a:ext cx="381000" cy="213362"/>
          </a:xfrm>
          <a:custGeom>
            <a:avLst/>
            <a:gdLst>
              <a:gd name="T0" fmla="*/ 63 w 787"/>
              <a:gd name="T1" fmla="*/ 216 h 438"/>
              <a:gd name="T2" fmla="*/ 312 w 787"/>
              <a:gd name="T3" fmla="*/ 219 h 438"/>
              <a:gd name="T4" fmla="*/ 291 w 787"/>
              <a:gd name="T5" fmla="*/ 343 h 438"/>
              <a:gd name="T6" fmla="*/ 300 w 787"/>
              <a:gd name="T7" fmla="*/ 364 h 438"/>
              <a:gd name="T8" fmla="*/ 184 w 787"/>
              <a:gd name="T9" fmla="*/ 425 h 438"/>
              <a:gd name="T10" fmla="*/ 37 w 787"/>
              <a:gd name="T11" fmla="*/ 259 h 438"/>
              <a:gd name="T12" fmla="*/ 615 w 787"/>
              <a:gd name="T13" fmla="*/ 196 h 438"/>
              <a:gd name="T14" fmla="*/ 751 w 787"/>
              <a:gd name="T15" fmla="*/ 259 h 438"/>
              <a:gd name="T16" fmla="*/ 603 w 787"/>
              <a:gd name="T17" fmla="*/ 425 h 438"/>
              <a:gd name="T18" fmla="*/ 487 w 787"/>
              <a:gd name="T19" fmla="*/ 364 h 438"/>
              <a:gd name="T20" fmla="*/ 496 w 787"/>
              <a:gd name="T21" fmla="*/ 343 h 438"/>
              <a:gd name="T22" fmla="*/ 475 w 787"/>
              <a:gd name="T23" fmla="*/ 219 h 438"/>
              <a:gd name="T24" fmla="*/ 6 w 787"/>
              <a:gd name="T25" fmla="*/ 250 h 438"/>
              <a:gd name="T26" fmla="*/ 7 w 787"/>
              <a:gd name="T27" fmla="*/ 252 h 438"/>
              <a:gd name="T28" fmla="*/ 18 w 787"/>
              <a:gd name="T29" fmla="*/ 257 h 438"/>
              <a:gd name="T30" fmla="*/ 24 w 787"/>
              <a:gd name="T31" fmla="*/ 257 h 438"/>
              <a:gd name="T32" fmla="*/ 184 w 787"/>
              <a:gd name="T33" fmla="*/ 438 h 438"/>
              <a:gd name="T34" fmla="*/ 283 w 787"/>
              <a:gd name="T35" fmla="*/ 409 h 438"/>
              <a:gd name="T36" fmla="*/ 364 w 787"/>
              <a:gd name="T37" fmla="*/ 292 h 438"/>
              <a:gd name="T38" fmla="*/ 348 w 787"/>
              <a:gd name="T39" fmla="*/ 272 h 438"/>
              <a:gd name="T40" fmla="*/ 390 w 787"/>
              <a:gd name="T41" fmla="*/ 251 h 438"/>
              <a:gd name="T42" fmla="*/ 441 w 787"/>
              <a:gd name="T43" fmla="*/ 248 h 438"/>
              <a:gd name="T44" fmla="*/ 426 w 787"/>
              <a:gd name="T45" fmla="*/ 273 h 438"/>
              <a:gd name="T46" fmla="*/ 458 w 787"/>
              <a:gd name="T47" fmla="*/ 337 h 438"/>
              <a:gd name="T48" fmla="*/ 603 w 787"/>
              <a:gd name="T49" fmla="*/ 438 h 438"/>
              <a:gd name="T50" fmla="*/ 764 w 787"/>
              <a:gd name="T51" fmla="*/ 257 h 438"/>
              <a:gd name="T52" fmla="*/ 770 w 787"/>
              <a:gd name="T53" fmla="*/ 257 h 438"/>
              <a:gd name="T54" fmla="*/ 780 w 787"/>
              <a:gd name="T55" fmla="*/ 252 h 438"/>
              <a:gd name="T56" fmla="*/ 781 w 787"/>
              <a:gd name="T57" fmla="*/ 250 h 438"/>
              <a:gd name="T58" fmla="*/ 782 w 787"/>
              <a:gd name="T59" fmla="*/ 238 h 438"/>
              <a:gd name="T60" fmla="*/ 686 w 787"/>
              <a:gd name="T61" fmla="*/ 13 h 438"/>
              <a:gd name="T62" fmla="*/ 615 w 787"/>
              <a:gd name="T63" fmla="*/ 70 h 438"/>
              <a:gd name="T64" fmla="*/ 628 w 787"/>
              <a:gd name="T65" fmla="*/ 96 h 438"/>
              <a:gd name="T66" fmla="*/ 671 w 787"/>
              <a:gd name="T67" fmla="*/ 56 h 438"/>
              <a:gd name="T68" fmla="*/ 696 w 787"/>
              <a:gd name="T69" fmla="*/ 23 h 438"/>
              <a:gd name="T70" fmla="*/ 770 w 787"/>
              <a:gd name="T71" fmla="*/ 210 h 438"/>
              <a:gd name="T72" fmla="*/ 661 w 787"/>
              <a:gd name="T73" fmla="*/ 165 h 438"/>
              <a:gd name="T74" fmla="*/ 449 w 787"/>
              <a:gd name="T75" fmla="*/ 226 h 438"/>
              <a:gd name="T76" fmla="*/ 390 w 787"/>
              <a:gd name="T77" fmla="*/ 237 h 438"/>
              <a:gd name="T78" fmla="*/ 338 w 787"/>
              <a:gd name="T79" fmla="*/ 226 h 438"/>
              <a:gd name="T80" fmla="*/ 126 w 787"/>
              <a:gd name="T81" fmla="*/ 165 h 438"/>
              <a:gd name="T82" fmla="*/ 18 w 787"/>
              <a:gd name="T83" fmla="*/ 210 h 438"/>
              <a:gd name="T84" fmla="*/ 91 w 787"/>
              <a:gd name="T85" fmla="*/ 22 h 438"/>
              <a:gd name="T86" fmla="*/ 117 w 787"/>
              <a:gd name="T87" fmla="*/ 56 h 438"/>
              <a:gd name="T88" fmla="*/ 159 w 787"/>
              <a:gd name="T89" fmla="*/ 96 h 438"/>
              <a:gd name="T90" fmla="*/ 173 w 787"/>
              <a:gd name="T91" fmla="*/ 70 h 438"/>
              <a:gd name="T92" fmla="*/ 101 w 787"/>
              <a:gd name="T93" fmla="*/ 13 h 438"/>
              <a:gd name="T94" fmla="*/ 5 w 787"/>
              <a:gd name="T95" fmla="*/ 238 h 4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87" h="438">
                <a:moveTo>
                  <a:pt x="37" y="259"/>
                </a:moveTo>
                <a:cubicBezTo>
                  <a:pt x="39" y="239"/>
                  <a:pt x="48" y="224"/>
                  <a:pt x="63" y="216"/>
                </a:cubicBezTo>
                <a:cubicBezTo>
                  <a:pt x="86" y="203"/>
                  <a:pt x="125" y="196"/>
                  <a:pt x="173" y="196"/>
                </a:cubicBezTo>
                <a:cubicBezTo>
                  <a:pt x="228" y="196"/>
                  <a:pt x="287" y="206"/>
                  <a:pt x="312" y="219"/>
                </a:cubicBezTo>
                <a:cubicBezTo>
                  <a:pt x="340" y="234"/>
                  <a:pt x="336" y="270"/>
                  <a:pt x="331" y="291"/>
                </a:cubicBezTo>
                <a:lnTo>
                  <a:pt x="291" y="343"/>
                </a:lnTo>
                <a:cubicBezTo>
                  <a:pt x="287" y="349"/>
                  <a:pt x="288" y="357"/>
                  <a:pt x="294" y="362"/>
                </a:cubicBezTo>
                <a:cubicBezTo>
                  <a:pt x="296" y="363"/>
                  <a:pt x="298" y="364"/>
                  <a:pt x="300" y="364"/>
                </a:cubicBezTo>
                <a:cubicBezTo>
                  <a:pt x="293" y="376"/>
                  <a:pt x="284" y="389"/>
                  <a:pt x="273" y="400"/>
                </a:cubicBezTo>
                <a:cubicBezTo>
                  <a:pt x="258" y="416"/>
                  <a:pt x="225" y="425"/>
                  <a:pt x="184" y="425"/>
                </a:cubicBezTo>
                <a:cubicBezTo>
                  <a:pt x="142" y="425"/>
                  <a:pt x="101" y="415"/>
                  <a:pt x="86" y="400"/>
                </a:cubicBezTo>
                <a:cubicBezTo>
                  <a:pt x="65" y="380"/>
                  <a:pt x="30" y="311"/>
                  <a:pt x="37" y="259"/>
                </a:cubicBezTo>
                <a:close/>
                <a:moveTo>
                  <a:pt x="475" y="219"/>
                </a:moveTo>
                <a:cubicBezTo>
                  <a:pt x="501" y="206"/>
                  <a:pt x="559" y="196"/>
                  <a:pt x="615" y="196"/>
                </a:cubicBezTo>
                <a:cubicBezTo>
                  <a:pt x="662" y="196"/>
                  <a:pt x="701" y="203"/>
                  <a:pt x="725" y="216"/>
                </a:cubicBezTo>
                <a:cubicBezTo>
                  <a:pt x="739" y="224"/>
                  <a:pt x="748" y="239"/>
                  <a:pt x="751" y="259"/>
                </a:cubicBezTo>
                <a:cubicBezTo>
                  <a:pt x="757" y="311"/>
                  <a:pt x="722" y="380"/>
                  <a:pt x="702" y="400"/>
                </a:cubicBezTo>
                <a:cubicBezTo>
                  <a:pt x="686" y="415"/>
                  <a:pt x="645" y="425"/>
                  <a:pt x="603" y="425"/>
                </a:cubicBezTo>
                <a:cubicBezTo>
                  <a:pt x="563" y="425"/>
                  <a:pt x="529" y="416"/>
                  <a:pt x="514" y="400"/>
                </a:cubicBezTo>
                <a:cubicBezTo>
                  <a:pt x="503" y="389"/>
                  <a:pt x="495" y="376"/>
                  <a:pt x="487" y="364"/>
                </a:cubicBezTo>
                <a:cubicBezTo>
                  <a:pt x="489" y="364"/>
                  <a:pt x="492" y="363"/>
                  <a:pt x="494" y="362"/>
                </a:cubicBezTo>
                <a:cubicBezTo>
                  <a:pt x="499" y="357"/>
                  <a:pt x="501" y="349"/>
                  <a:pt x="496" y="343"/>
                </a:cubicBezTo>
                <a:lnTo>
                  <a:pt x="456" y="290"/>
                </a:lnTo>
                <a:cubicBezTo>
                  <a:pt x="451" y="270"/>
                  <a:pt x="448" y="234"/>
                  <a:pt x="475" y="219"/>
                </a:cubicBezTo>
                <a:close/>
                <a:moveTo>
                  <a:pt x="5" y="242"/>
                </a:moveTo>
                <a:cubicBezTo>
                  <a:pt x="4" y="245"/>
                  <a:pt x="5" y="248"/>
                  <a:pt x="6" y="250"/>
                </a:cubicBezTo>
                <a:cubicBezTo>
                  <a:pt x="6" y="251"/>
                  <a:pt x="6" y="252"/>
                  <a:pt x="6" y="252"/>
                </a:cubicBezTo>
                <a:lnTo>
                  <a:pt x="7" y="252"/>
                </a:lnTo>
                <a:cubicBezTo>
                  <a:pt x="9" y="255"/>
                  <a:pt x="12" y="257"/>
                  <a:pt x="16" y="257"/>
                </a:cubicBezTo>
                <a:cubicBezTo>
                  <a:pt x="16" y="257"/>
                  <a:pt x="17" y="257"/>
                  <a:pt x="18" y="257"/>
                </a:cubicBezTo>
                <a:cubicBezTo>
                  <a:pt x="20" y="257"/>
                  <a:pt x="22" y="257"/>
                  <a:pt x="24" y="256"/>
                </a:cubicBezTo>
                <a:cubicBezTo>
                  <a:pt x="24" y="256"/>
                  <a:pt x="24" y="257"/>
                  <a:pt x="24" y="257"/>
                </a:cubicBezTo>
                <a:cubicBezTo>
                  <a:pt x="17" y="310"/>
                  <a:pt x="51" y="385"/>
                  <a:pt x="76" y="409"/>
                </a:cubicBezTo>
                <a:cubicBezTo>
                  <a:pt x="95" y="427"/>
                  <a:pt x="138" y="438"/>
                  <a:pt x="184" y="438"/>
                </a:cubicBezTo>
                <a:cubicBezTo>
                  <a:pt x="184" y="438"/>
                  <a:pt x="184" y="438"/>
                  <a:pt x="184" y="438"/>
                </a:cubicBezTo>
                <a:cubicBezTo>
                  <a:pt x="229" y="438"/>
                  <a:pt x="265" y="428"/>
                  <a:pt x="283" y="409"/>
                </a:cubicBezTo>
                <a:cubicBezTo>
                  <a:pt x="305" y="386"/>
                  <a:pt x="321" y="358"/>
                  <a:pt x="329" y="337"/>
                </a:cubicBezTo>
                <a:lnTo>
                  <a:pt x="364" y="292"/>
                </a:lnTo>
                <a:cubicBezTo>
                  <a:pt x="368" y="286"/>
                  <a:pt x="367" y="278"/>
                  <a:pt x="361" y="273"/>
                </a:cubicBezTo>
                <a:cubicBezTo>
                  <a:pt x="357" y="270"/>
                  <a:pt x="352" y="270"/>
                  <a:pt x="348" y="272"/>
                </a:cubicBezTo>
                <a:cubicBezTo>
                  <a:pt x="348" y="264"/>
                  <a:pt x="348" y="256"/>
                  <a:pt x="346" y="248"/>
                </a:cubicBezTo>
                <a:cubicBezTo>
                  <a:pt x="355" y="249"/>
                  <a:pt x="369" y="250"/>
                  <a:pt x="390" y="251"/>
                </a:cubicBezTo>
                <a:cubicBezTo>
                  <a:pt x="393" y="251"/>
                  <a:pt x="396" y="251"/>
                  <a:pt x="399" y="251"/>
                </a:cubicBezTo>
                <a:cubicBezTo>
                  <a:pt x="418" y="251"/>
                  <a:pt x="432" y="249"/>
                  <a:pt x="441" y="248"/>
                </a:cubicBezTo>
                <a:cubicBezTo>
                  <a:pt x="439" y="256"/>
                  <a:pt x="439" y="264"/>
                  <a:pt x="440" y="272"/>
                </a:cubicBezTo>
                <a:cubicBezTo>
                  <a:pt x="435" y="270"/>
                  <a:pt x="430" y="270"/>
                  <a:pt x="426" y="273"/>
                </a:cubicBezTo>
                <a:cubicBezTo>
                  <a:pt x="420" y="278"/>
                  <a:pt x="419" y="286"/>
                  <a:pt x="424" y="292"/>
                </a:cubicBezTo>
                <a:lnTo>
                  <a:pt x="458" y="337"/>
                </a:lnTo>
                <a:cubicBezTo>
                  <a:pt x="467" y="358"/>
                  <a:pt x="482" y="386"/>
                  <a:pt x="505" y="409"/>
                </a:cubicBezTo>
                <a:cubicBezTo>
                  <a:pt x="523" y="428"/>
                  <a:pt x="559" y="438"/>
                  <a:pt x="603" y="438"/>
                </a:cubicBezTo>
                <a:cubicBezTo>
                  <a:pt x="649" y="438"/>
                  <a:pt x="693" y="427"/>
                  <a:pt x="711" y="409"/>
                </a:cubicBezTo>
                <a:cubicBezTo>
                  <a:pt x="737" y="385"/>
                  <a:pt x="770" y="310"/>
                  <a:pt x="764" y="257"/>
                </a:cubicBezTo>
                <a:cubicBezTo>
                  <a:pt x="764" y="257"/>
                  <a:pt x="763" y="256"/>
                  <a:pt x="763" y="256"/>
                </a:cubicBezTo>
                <a:cubicBezTo>
                  <a:pt x="765" y="257"/>
                  <a:pt x="767" y="257"/>
                  <a:pt x="770" y="257"/>
                </a:cubicBezTo>
                <a:cubicBezTo>
                  <a:pt x="770" y="257"/>
                  <a:pt x="771" y="257"/>
                  <a:pt x="772" y="257"/>
                </a:cubicBezTo>
                <a:cubicBezTo>
                  <a:pt x="775" y="257"/>
                  <a:pt x="778" y="255"/>
                  <a:pt x="780" y="252"/>
                </a:cubicBezTo>
                <a:lnTo>
                  <a:pt x="781" y="252"/>
                </a:lnTo>
                <a:cubicBezTo>
                  <a:pt x="781" y="252"/>
                  <a:pt x="781" y="251"/>
                  <a:pt x="781" y="250"/>
                </a:cubicBezTo>
                <a:cubicBezTo>
                  <a:pt x="782" y="248"/>
                  <a:pt x="783" y="245"/>
                  <a:pt x="783" y="242"/>
                </a:cubicBezTo>
                <a:cubicBezTo>
                  <a:pt x="783" y="241"/>
                  <a:pt x="782" y="239"/>
                  <a:pt x="782" y="238"/>
                </a:cubicBezTo>
                <a:cubicBezTo>
                  <a:pt x="784" y="188"/>
                  <a:pt x="787" y="24"/>
                  <a:pt x="719" y="2"/>
                </a:cubicBezTo>
                <a:cubicBezTo>
                  <a:pt x="712" y="0"/>
                  <a:pt x="700" y="5"/>
                  <a:pt x="686" y="13"/>
                </a:cubicBezTo>
                <a:cubicBezTo>
                  <a:pt x="682" y="13"/>
                  <a:pt x="678" y="13"/>
                  <a:pt x="675" y="16"/>
                </a:cubicBezTo>
                <a:lnTo>
                  <a:pt x="615" y="70"/>
                </a:lnTo>
                <a:cubicBezTo>
                  <a:pt x="610" y="74"/>
                  <a:pt x="609" y="81"/>
                  <a:pt x="612" y="86"/>
                </a:cubicBezTo>
                <a:cubicBezTo>
                  <a:pt x="620" y="97"/>
                  <a:pt x="628" y="96"/>
                  <a:pt x="628" y="96"/>
                </a:cubicBezTo>
                <a:cubicBezTo>
                  <a:pt x="629" y="96"/>
                  <a:pt x="631" y="96"/>
                  <a:pt x="632" y="96"/>
                </a:cubicBezTo>
                <a:cubicBezTo>
                  <a:pt x="649" y="93"/>
                  <a:pt x="664" y="72"/>
                  <a:pt x="671" y="56"/>
                </a:cubicBezTo>
                <a:lnTo>
                  <a:pt x="693" y="36"/>
                </a:lnTo>
                <a:cubicBezTo>
                  <a:pt x="697" y="33"/>
                  <a:pt x="698" y="27"/>
                  <a:pt x="696" y="23"/>
                </a:cubicBezTo>
                <a:cubicBezTo>
                  <a:pt x="705" y="17"/>
                  <a:pt x="712" y="14"/>
                  <a:pt x="715" y="15"/>
                </a:cubicBezTo>
                <a:cubicBezTo>
                  <a:pt x="762" y="30"/>
                  <a:pt x="770" y="138"/>
                  <a:pt x="770" y="210"/>
                </a:cubicBezTo>
                <a:cubicBezTo>
                  <a:pt x="756" y="188"/>
                  <a:pt x="730" y="167"/>
                  <a:pt x="686" y="166"/>
                </a:cubicBezTo>
                <a:cubicBezTo>
                  <a:pt x="678" y="166"/>
                  <a:pt x="670" y="166"/>
                  <a:pt x="661" y="165"/>
                </a:cubicBezTo>
                <a:cubicBezTo>
                  <a:pt x="550" y="162"/>
                  <a:pt x="456" y="163"/>
                  <a:pt x="443" y="212"/>
                </a:cubicBezTo>
                <a:cubicBezTo>
                  <a:pt x="442" y="218"/>
                  <a:pt x="444" y="223"/>
                  <a:pt x="449" y="226"/>
                </a:cubicBezTo>
                <a:cubicBezTo>
                  <a:pt x="447" y="229"/>
                  <a:pt x="446" y="231"/>
                  <a:pt x="445" y="234"/>
                </a:cubicBezTo>
                <a:cubicBezTo>
                  <a:pt x="437" y="235"/>
                  <a:pt x="419" y="238"/>
                  <a:pt x="390" y="237"/>
                </a:cubicBezTo>
                <a:cubicBezTo>
                  <a:pt x="363" y="237"/>
                  <a:pt x="349" y="235"/>
                  <a:pt x="342" y="234"/>
                </a:cubicBezTo>
                <a:cubicBezTo>
                  <a:pt x="341" y="231"/>
                  <a:pt x="340" y="229"/>
                  <a:pt x="338" y="226"/>
                </a:cubicBezTo>
                <a:cubicBezTo>
                  <a:pt x="343" y="223"/>
                  <a:pt x="346" y="218"/>
                  <a:pt x="344" y="212"/>
                </a:cubicBezTo>
                <a:cubicBezTo>
                  <a:pt x="332" y="163"/>
                  <a:pt x="238" y="162"/>
                  <a:pt x="126" y="165"/>
                </a:cubicBezTo>
                <a:cubicBezTo>
                  <a:pt x="117" y="166"/>
                  <a:pt x="109" y="166"/>
                  <a:pt x="102" y="166"/>
                </a:cubicBezTo>
                <a:cubicBezTo>
                  <a:pt x="58" y="167"/>
                  <a:pt x="32" y="188"/>
                  <a:pt x="18" y="210"/>
                </a:cubicBezTo>
                <a:cubicBezTo>
                  <a:pt x="17" y="138"/>
                  <a:pt x="26" y="30"/>
                  <a:pt x="73" y="15"/>
                </a:cubicBezTo>
                <a:cubicBezTo>
                  <a:pt x="75" y="14"/>
                  <a:pt x="82" y="17"/>
                  <a:pt x="91" y="22"/>
                </a:cubicBezTo>
                <a:cubicBezTo>
                  <a:pt x="90" y="27"/>
                  <a:pt x="91" y="33"/>
                  <a:pt x="95" y="36"/>
                </a:cubicBezTo>
                <a:lnTo>
                  <a:pt x="117" y="56"/>
                </a:lnTo>
                <a:cubicBezTo>
                  <a:pt x="123" y="72"/>
                  <a:pt x="139" y="93"/>
                  <a:pt x="156" y="95"/>
                </a:cubicBezTo>
                <a:cubicBezTo>
                  <a:pt x="157" y="96"/>
                  <a:pt x="158" y="96"/>
                  <a:pt x="159" y="96"/>
                </a:cubicBezTo>
                <a:cubicBezTo>
                  <a:pt x="159" y="96"/>
                  <a:pt x="167" y="97"/>
                  <a:pt x="175" y="86"/>
                </a:cubicBezTo>
                <a:cubicBezTo>
                  <a:pt x="178" y="80"/>
                  <a:pt x="177" y="74"/>
                  <a:pt x="173" y="70"/>
                </a:cubicBezTo>
                <a:lnTo>
                  <a:pt x="113" y="16"/>
                </a:lnTo>
                <a:cubicBezTo>
                  <a:pt x="109" y="13"/>
                  <a:pt x="105" y="13"/>
                  <a:pt x="101" y="13"/>
                </a:cubicBezTo>
                <a:cubicBezTo>
                  <a:pt x="88" y="5"/>
                  <a:pt x="76" y="0"/>
                  <a:pt x="69" y="2"/>
                </a:cubicBezTo>
                <a:cubicBezTo>
                  <a:pt x="0" y="24"/>
                  <a:pt x="3" y="188"/>
                  <a:pt x="5" y="238"/>
                </a:cubicBezTo>
                <a:cubicBezTo>
                  <a:pt x="5" y="239"/>
                  <a:pt x="5" y="241"/>
                  <a:pt x="5" y="2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4" name="Freeform 173"/>
          <p:cNvSpPr>
            <a:spLocks noEditPoints="1"/>
          </p:cNvSpPr>
          <p:nvPr/>
        </p:nvSpPr>
        <p:spPr bwMode="auto">
          <a:xfrm>
            <a:off x="10020299" y="828044"/>
            <a:ext cx="424179" cy="330200"/>
          </a:xfrm>
          <a:custGeom>
            <a:avLst/>
            <a:gdLst>
              <a:gd name="T0" fmla="*/ 321 w 873"/>
              <a:gd name="T1" fmla="*/ 468 h 682"/>
              <a:gd name="T2" fmla="*/ 321 w 873"/>
              <a:gd name="T3" fmla="*/ 267 h 682"/>
              <a:gd name="T4" fmla="*/ 783 w 873"/>
              <a:gd name="T5" fmla="*/ 130 h 682"/>
              <a:gd name="T6" fmla="*/ 698 w 873"/>
              <a:gd name="T7" fmla="*/ 130 h 682"/>
              <a:gd name="T8" fmla="*/ 783 w 873"/>
              <a:gd name="T9" fmla="*/ 130 h 682"/>
              <a:gd name="T10" fmla="*/ 830 w 873"/>
              <a:gd name="T11" fmla="*/ 84 h 682"/>
              <a:gd name="T12" fmla="*/ 824 w 873"/>
              <a:gd name="T13" fmla="*/ 28 h 682"/>
              <a:gd name="T14" fmla="*/ 771 w 873"/>
              <a:gd name="T15" fmla="*/ 36 h 682"/>
              <a:gd name="T16" fmla="*/ 725 w 873"/>
              <a:gd name="T17" fmla="*/ 0 h 682"/>
              <a:gd name="T18" fmla="*/ 694 w 873"/>
              <a:gd name="T19" fmla="*/ 43 h 682"/>
              <a:gd name="T20" fmla="*/ 636 w 873"/>
              <a:gd name="T21" fmla="*/ 49 h 682"/>
              <a:gd name="T22" fmla="*/ 644 w 873"/>
              <a:gd name="T23" fmla="*/ 100 h 682"/>
              <a:gd name="T24" fmla="*/ 608 w 873"/>
              <a:gd name="T25" fmla="*/ 145 h 682"/>
              <a:gd name="T26" fmla="*/ 651 w 873"/>
              <a:gd name="T27" fmla="*/ 176 h 682"/>
              <a:gd name="T28" fmla="*/ 658 w 873"/>
              <a:gd name="T29" fmla="*/ 232 h 682"/>
              <a:gd name="T30" fmla="*/ 710 w 873"/>
              <a:gd name="T31" fmla="*/ 224 h 682"/>
              <a:gd name="T32" fmla="*/ 756 w 873"/>
              <a:gd name="T33" fmla="*/ 260 h 682"/>
              <a:gd name="T34" fmla="*/ 787 w 873"/>
              <a:gd name="T35" fmla="*/ 218 h 682"/>
              <a:gd name="T36" fmla="*/ 845 w 873"/>
              <a:gd name="T37" fmla="*/ 211 h 682"/>
              <a:gd name="T38" fmla="*/ 837 w 873"/>
              <a:gd name="T39" fmla="*/ 160 h 682"/>
              <a:gd name="T40" fmla="*/ 873 w 873"/>
              <a:gd name="T41" fmla="*/ 115 h 682"/>
              <a:gd name="T42" fmla="*/ 554 w 873"/>
              <a:gd name="T43" fmla="*/ 295 h 682"/>
              <a:gd name="T44" fmla="*/ 572 w 873"/>
              <a:gd name="T45" fmla="*/ 168 h 682"/>
              <a:gd name="T46" fmla="*/ 434 w 873"/>
              <a:gd name="T47" fmla="*/ 155 h 682"/>
              <a:gd name="T48" fmla="*/ 355 w 873"/>
              <a:gd name="T49" fmla="*/ 53 h 682"/>
              <a:gd name="T50" fmla="*/ 247 w 873"/>
              <a:gd name="T51" fmla="*/ 140 h 682"/>
              <a:gd name="T52" fmla="*/ 118 w 873"/>
              <a:gd name="T53" fmla="*/ 122 h 682"/>
              <a:gd name="T54" fmla="*/ 104 w 873"/>
              <a:gd name="T55" fmla="*/ 257 h 682"/>
              <a:gd name="T56" fmla="*/ 0 w 873"/>
              <a:gd name="T57" fmla="*/ 334 h 682"/>
              <a:gd name="T58" fmla="*/ 88 w 873"/>
              <a:gd name="T59" fmla="*/ 440 h 682"/>
              <a:gd name="T60" fmla="*/ 70 w 873"/>
              <a:gd name="T61" fmla="*/ 567 h 682"/>
              <a:gd name="T62" fmla="*/ 209 w 873"/>
              <a:gd name="T63" fmla="*/ 580 h 682"/>
              <a:gd name="T64" fmla="*/ 287 w 873"/>
              <a:gd name="T65" fmla="*/ 682 h 682"/>
              <a:gd name="T66" fmla="*/ 395 w 873"/>
              <a:gd name="T67" fmla="*/ 596 h 682"/>
              <a:gd name="T68" fmla="*/ 524 w 873"/>
              <a:gd name="T69" fmla="*/ 613 h 682"/>
              <a:gd name="T70" fmla="*/ 538 w 873"/>
              <a:gd name="T71" fmla="*/ 478 h 682"/>
              <a:gd name="T72" fmla="*/ 642 w 873"/>
              <a:gd name="T73" fmla="*/ 401 h 682"/>
              <a:gd name="T74" fmla="*/ 554 w 873"/>
              <a:gd name="T75" fmla="*/ 295 h 6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73" h="682">
                <a:moveTo>
                  <a:pt x="424" y="368"/>
                </a:moveTo>
                <a:cubicBezTo>
                  <a:pt x="424" y="423"/>
                  <a:pt x="378" y="468"/>
                  <a:pt x="321" y="468"/>
                </a:cubicBezTo>
                <a:cubicBezTo>
                  <a:pt x="264" y="468"/>
                  <a:pt x="218" y="423"/>
                  <a:pt x="218" y="368"/>
                </a:cubicBezTo>
                <a:cubicBezTo>
                  <a:pt x="218" y="312"/>
                  <a:pt x="264" y="267"/>
                  <a:pt x="321" y="267"/>
                </a:cubicBezTo>
                <a:cubicBezTo>
                  <a:pt x="378" y="267"/>
                  <a:pt x="424" y="312"/>
                  <a:pt x="424" y="368"/>
                </a:cubicBezTo>
                <a:close/>
                <a:moveTo>
                  <a:pt x="783" y="130"/>
                </a:moveTo>
                <a:cubicBezTo>
                  <a:pt x="783" y="153"/>
                  <a:pt x="764" y="172"/>
                  <a:pt x="741" y="172"/>
                </a:cubicBezTo>
                <a:cubicBezTo>
                  <a:pt x="717" y="172"/>
                  <a:pt x="698" y="153"/>
                  <a:pt x="698" y="130"/>
                </a:cubicBezTo>
                <a:cubicBezTo>
                  <a:pt x="698" y="107"/>
                  <a:pt x="717" y="88"/>
                  <a:pt x="741" y="88"/>
                </a:cubicBezTo>
                <a:cubicBezTo>
                  <a:pt x="764" y="88"/>
                  <a:pt x="783" y="107"/>
                  <a:pt x="783" y="130"/>
                </a:cubicBezTo>
                <a:close/>
                <a:moveTo>
                  <a:pt x="837" y="100"/>
                </a:moveTo>
                <a:lnTo>
                  <a:pt x="830" y="84"/>
                </a:lnTo>
                <a:cubicBezTo>
                  <a:pt x="830" y="84"/>
                  <a:pt x="846" y="49"/>
                  <a:pt x="844" y="48"/>
                </a:cubicBezTo>
                <a:lnTo>
                  <a:pt x="824" y="28"/>
                </a:lnTo>
                <a:cubicBezTo>
                  <a:pt x="822" y="26"/>
                  <a:pt x="787" y="42"/>
                  <a:pt x="787" y="42"/>
                </a:cubicBezTo>
                <a:lnTo>
                  <a:pt x="771" y="36"/>
                </a:lnTo>
                <a:cubicBezTo>
                  <a:pt x="771" y="36"/>
                  <a:pt x="757" y="0"/>
                  <a:pt x="755" y="0"/>
                </a:cubicBezTo>
                <a:lnTo>
                  <a:pt x="725" y="0"/>
                </a:lnTo>
                <a:cubicBezTo>
                  <a:pt x="723" y="0"/>
                  <a:pt x="710" y="36"/>
                  <a:pt x="710" y="36"/>
                </a:cubicBezTo>
                <a:lnTo>
                  <a:pt x="694" y="43"/>
                </a:lnTo>
                <a:cubicBezTo>
                  <a:pt x="694" y="43"/>
                  <a:pt x="658" y="27"/>
                  <a:pt x="657" y="29"/>
                </a:cubicBezTo>
                <a:lnTo>
                  <a:pt x="636" y="49"/>
                </a:lnTo>
                <a:cubicBezTo>
                  <a:pt x="635" y="50"/>
                  <a:pt x="651" y="85"/>
                  <a:pt x="651" y="85"/>
                </a:cubicBezTo>
                <a:lnTo>
                  <a:pt x="644" y="100"/>
                </a:lnTo>
                <a:cubicBezTo>
                  <a:pt x="644" y="100"/>
                  <a:pt x="608" y="114"/>
                  <a:pt x="608" y="116"/>
                </a:cubicBezTo>
                <a:lnTo>
                  <a:pt x="608" y="145"/>
                </a:lnTo>
                <a:cubicBezTo>
                  <a:pt x="608" y="147"/>
                  <a:pt x="645" y="160"/>
                  <a:pt x="645" y="160"/>
                </a:cubicBezTo>
                <a:lnTo>
                  <a:pt x="651" y="176"/>
                </a:lnTo>
                <a:cubicBezTo>
                  <a:pt x="651" y="176"/>
                  <a:pt x="636" y="211"/>
                  <a:pt x="637" y="212"/>
                </a:cubicBezTo>
                <a:lnTo>
                  <a:pt x="658" y="232"/>
                </a:lnTo>
                <a:cubicBezTo>
                  <a:pt x="659" y="234"/>
                  <a:pt x="694" y="218"/>
                  <a:pt x="694" y="218"/>
                </a:cubicBezTo>
                <a:lnTo>
                  <a:pt x="710" y="224"/>
                </a:lnTo>
                <a:cubicBezTo>
                  <a:pt x="710" y="224"/>
                  <a:pt x="725" y="260"/>
                  <a:pt x="727" y="260"/>
                </a:cubicBezTo>
                <a:lnTo>
                  <a:pt x="756" y="260"/>
                </a:lnTo>
                <a:cubicBezTo>
                  <a:pt x="758" y="260"/>
                  <a:pt x="771" y="224"/>
                  <a:pt x="771" y="224"/>
                </a:cubicBezTo>
                <a:lnTo>
                  <a:pt x="787" y="218"/>
                </a:lnTo>
                <a:cubicBezTo>
                  <a:pt x="787" y="218"/>
                  <a:pt x="823" y="233"/>
                  <a:pt x="824" y="231"/>
                </a:cubicBezTo>
                <a:lnTo>
                  <a:pt x="845" y="211"/>
                </a:lnTo>
                <a:cubicBezTo>
                  <a:pt x="846" y="210"/>
                  <a:pt x="830" y="175"/>
                  <a:pt x="830" y="175"/>
                </a:cubicBezTo>
                <a:lnTo>
                  <a:pt x="837" y="160"/>
                </a:lnTo>
                <a:cubicBezTo>
                  <a:pt x="837" y="160"/>
                  <a:pt x="873" y="146"/>
                  <a:pt x="873" y="144"/>
                </a:cubicBezTo>
                <a:lnTo>
                  <a:pt x="873" y="115"/>
                </a:lnTo>
                <a:cubicBezTo>
                  <a:pt x="873" y="113"/>
                  <a:pt x="837" y="100"/>
                  <a:pt x="837" y="100"/>
                </a:cubicBezTo>
                <a:close/>
                <a:moveTo>
                  <a:pt x="554" y="295"/>
                </a:moveTo>
                <a:lnTo>
                  <a:pt x="538" y="257"/>
                </a:lnTo>
                <a:cubicBezTo>
                  <a:pt x="538" y="257"/>
                  <a:pt x="576" y="172"/>
                  <a:pt x="572" y="168"/>
                </a:cubicBezTo>
                <a:lnTo>
                  <a:pt x="522" y="120"/>
                </a:lnTo>
                <a:cubicBezTo>
                  <a:pt x="519" y="116"/>
                  <a:pt x="434" y="155"/>
                  <a:pt x="434" y="155"/>
                </a:cubicBezTo>
                <a:lnTo>
                  <a:pt x="394" y="139"/>
                </a:lnTo>
                <a:cubicBezTo>
                  <a:pt x="394" y="139"/>
                  <a:pt x="360" y="53"/>
                  <a:pt x="355" y="53"/>
                </a:cubicBezTo>
                <a:lnTo>
                  <a:pt x="284" y="53"/>
                </a:lnTo>
                <a:cubicBezTo>
                  <a:pt x="280" y="53"/>
                  <a:pt x="247" y="140"/>
                  <a:pt x="247" y="140"/>
                </a:cubicBezTo>
                <a:lnTo>
                  <a:pt x="208" y="155"/>
                </a:lnTo>
                <a:cubicBezTo>
                  <a:pt x="208" y="155"/>
                  <a:pt x="121" y="118"/>
                  <a:pt x="118" y="122"/>
                </a:cubicBezTo>
                <a:lnTo>
                  <a:pt x="68" y="171"/>
                </a:lnTo>
                <a:cubicBezTo>
                  <a:pt x="65" y="174"/>
                  <a:pt x="104" y="257"/>
                  <a:pt x="104" y="257"/>
                </a:cubicBezTo>
                <a:lnTo>
                  <a:pt x="88" y="296"/>
                </a:lnTo>
                <a:cubicBezTo>
                  <a:pt x="88" y="296"/>
                  <a:pt x="0" y="330"/>
                  <a:pt x="0" y="334"/>
                </a:cubicBezTo>
                <a:lnTo>
                  <a:pt x="0" y="404"/>
                </a:lnTo>
                <a:cubicBezTo>
                  <a:pt x="0" y="408"/>
                  <a:pt x="88" y="440"/>
                  <a:pt x="88" y="440"/>
                </a:cubicBezTo>
                <a:lnTo>
                  <a:pt x="104" y="478"/>
                </a:lnTo>
                <a:cubicBezTo>
                  <a:pt x="104" y="478"/>
                  <a:pt x="67" y="563"/>
                  <a:pt x="70" y="567"/>
                </a:cubicBezTo>
                <a:lnTo>
                  <a:pt x="120" y="616"/>
                </a:lnTo>
                <a:cubicBezTo>
                  <a:pt x="123" y="619"/>
                  <a:pt x="209" y="580"/>
                  <a:pt x="209" y="580"/>
                </a:cubicBezTo>
                <a:lnTo>
                  <a:pt x="248" y="596"/>
                </a:lnTo>
                <a:cubicBezTo>
                  <a:pt x="248" y="596"/>
                  <a:pt x="283" y="682"/>
                  <a:pt x="287" y="682"/>
                </a:cubicBezTo>
                <a:lnTo>
                  <a:pt x="358" y="682"/>
                </a:lnTo>
                <a:cubicBezTo>
                  <a:pt x="363" y="682"/>
                  <a:pt x="395" y="596"/>
                  <a:pt x="395" y="596"/>
                </a:cubicBezTo>
                <a:lnTo>
                  <a:pt x="434" y="580"/>
                </a:lnTo>
                <a:cubicBezTo>
                  <a:pt x="434" y="580"/>
                  <a:pt x="521" y="617"/>
                  <a:pt x="524" y="613"/>
                </a:cubicBezTo>
                <a:lnTo>
                  <a:pt x="574" y="565"/>
                </a:lnTo>
                <a:cubicBezTo>
                  <a:pt x="578" y="561"/>
                  <a:pt x="538" y="478"/>
                  <a:pt x="538" y="478"/>
                </a:cubicBezTo>
                <a:lnTo>
                  <a:pt x="554" y="439"/>
                </a:lnTo>
                <a:cubicBezTo>
                  <a:pt x="554" y="439"/>
                  <a:pt x="642" y="405"/>
                  <a:pt x="642" y="401"/>
                </a:cubicBezTo>
                <a:lnTo>
                  <a:pt x="642" y="332"/>
                </a:lnTo>
                <a:cubicBezTo>
                  <a:pt x="643" y="327"/>
                  <a:pt x="554" y="295"/>
                  <a:pt x="554" y="29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5" name="Freeform 174"/>
          <p:cNvSpPr>
            <a:spLocks noEditPoints="1"/>
          </p:cNvSpPr>
          <p:nvPr/>
        </p:nvSpPr>
        <p:spPr bwMode="auto">
          <a:xfrm>
            <a:off x="10076180" y="1394463"/>
            <a:ext cx="317499" cy="309880"/>
          </a:xfrm>
          <a:custGeom>
            <a:avLst/>
            <a:gdLst>
              <a:gd name="T0" fmla="*/ 12 w 657"/>
              <a:gd name="T1" fmla="*/ 277 h 639"/>
              <a:gd name="T2" fmla="*/ 324 w 657"/>
              <a:gd name="T3" fmla="*/ 0 h 639"/>
              <a:gd name="T4" fmla="*/ 638 w 657"/>
              <a:gd name="T5" fmla="*/ 349 h 639"/>
              <a:gd name="T6" fmla="*/ 563 w 657"/>
              <a:gd name="T7" fmla="*/ 443 h 639"/>
              <a:gd name="T8" fmla="*/ 536 w 657"/>
              <a:gd name="T9" fmla="*/ 272 h 639"/>
              <a:gd name="T10" fmla="*/ 517 w 657"/>
              <a:gd name="T11" fmla="*/ 291 h 639"/>
              <a:gd name="T12" fmla="*/ 504 w 657"/>
              <a:gd name="T13" fmla="*/ 266 h 639"/>
              <a:gd name="T14" fmla="*/ 470 w 657"/>
              <a:gd name="T15" fmla="*/ 320 h 639"/>
              <a:gd name="T16" fmla="*/ 439 w 657"/>
              <a:gd name="T17" fmla="*/ 369 h 639"/>
              <a:gd name="T18" fmla="*/ 448 w 657"/>
              <a:gd name="T19" fmla="*/ 402 h 639"/>
              <a:gd name="T20" fmla="*/ 399 w 657"/>
              <a:gd name="T21" fmla="*/ 511 h 639"/>
              <a:gd name="T22" fmla="*/ 396 w 657"/>
              <a:gd name="T23" fmla="*/ 576 h 639"/>
              <a:gd name="T24" fmla="*/ 350 w 657"/>
              <a:gd name="T25" fmla="*/ 494 h 639"/>
              <a:gd name="T26" fmla="*/ 300 w 657"/>
              <a:gd name="T27" fmla="*/ 399 h 639"/>
              <a:gd name="T28" fmla="*/ 325 w 657"/>
              <a:gd name="T29" fmla="*/ 345 h 639"/>
              <a:gd name="T30" fmla="*/ 392 w 657"/>
              <a:gd name="T31" fmla="*/ 334 h 639"/>
              <a:gd name="T32" fmla="*/ 441 w 657"/>
              <a:gd name="T33" fmla="*/ 334 h 639"/>
              <a:gd name="T34" fmla="*/ 449 w 657"/>
              <a:gd name="T35" fmla="*/ 308 h 639"/>
              <a:gd name="T36" fmla="*/ 414 w 657"/>
              <a:gd name="T37" fmla="*/ 291 h 639"/>
              <a:gd name="T38" fmla="*/ 463 w 657"/>
              <a:gd name="T39" fmla="*/ 269 h 639"/>
              <a:gd name="T40" fmla="*/ 360 w 657"/>
              <a:gd name="T41" fmla="*/ 285 h 639"/>
              <a:gd name="T42" fmla="*/ 322 w 657"/>
              <a:gd name="T43" fmla="*/ 292 h 639"/>
              <a:gd name="T44" fmla="*/ 290 w 657"/>
              <a:gd name="T45" fmla="*/ 179 h 639"/>
              <a:gd name="T46" fmla="*/ 306 w 657"/>
              <a:gd name="T47" fmla="*/ 163 h 639"/>
              <a:gd name="T48" fmla="*/ 266 w 657"/>
              <a:gd name="T49" fmla="*/ 136 h 639"/>
              <a:gd name="T50" fmla="*/ 299 w 657"/>
              <a:gd name="T51" fmla="*/ 125 h 639"/>
              <a:gd name="T52" fmla="*/ 348 w 657"/>
              <a:gd name="T53" fmla="*/ 120 h 639"/>
              <a:gd name="T54" fmla="*/ 384 w 657"/>
              <a:gd name="T55" fmla="*/ 130 h 639"/>
              <a:gd name="T56" fmla="*/ 375 w 657"/>
              <a:gd name="T57" fmla="*/ 98 h 639"/>
              <a:gd name="T58" fmla="*/ 351 w 657"/>
              <a:gd name="T59" fmla="*/ 55 h 639"/>
              <a:gd name="T60" fmla="*/ 384 w 657"/>
              <a:gd name="T61" fmla="*/ 58 h 639"/>
              <a:gd name="T62" fmla="*/ 332 w 657"/>
              <a:gd name="T63" fmla="*/ 50 h 639"/>
              <a:gd name="T64" fmla="*/ 239 w 657"/>
              <a:gd name="T65" fmla="*/ 60 h 639"/>
              <a:gd name="T66" fmla="*/ 221 w 657"/>
              <a:gd name="T67" fmla="*/ 102 h 639"/>
              <a:gd name="T68" fmla="*/ 190 w 657"/>
              <a:gd name="T69" fmla="*/ 127 h 639"/>
              <a:gd name="T70" fmla="*/ 160 w 657"/>
              <a:gd name="T71" fmla="*/ 145 h 639"/>
              <a:gd name="T72" fmla="*/ 128 w 657"/>
              <a:gd name="T73" fmla="*/ 128 h 639"/>
              <a:gd name="T74" fmla="*/ 115 w 657"/>
              <a:gd name="T75" fmla="*/ 220 h 639"/>
              <a:gd name="T76" fmla="*/ 93 w 657"/>
              <a:gd name="T77" fmla="*/ 297 h 639"/>
              <a:gd name="T78" fmla="*/ 78 w 657"/>
              <a:gd name="T79" fmla="*/ 438 h 639"/>
              <a:gd name="T80" fmla="*/ 157 w 657"/>
              <a:gd name="T81" fmla="*/ 407 h 639"/>
              <a:gd name="T82" fmla="*/ 168 w 657"/>
              <a:gd name="T83" fmla="*/ 543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57" h="639">
                <a:moveTo>
                  <a:pt x="292" y="630"/>
                </a:moveTo>
                <a:cubicBezTo>
                  <a:pt x="220" y="623"/>
                  <a:pt x="158" y="594"/>
                  <a:pt x="106" y="544"/>
                </a:cubicBezTo>
                <a:cubicBezTo>
                  <a:pt x="31" y="470"/>
                  <a:pt x="0" y="381"/>
                  <a:pt x="12" y="277"/>
                </a:cubicBezTo>
                <a:cubicBezTo>
                  <a:pt x="17" y="224"/>
                  <a:pt x="37" y="175"/>
                  <a:pt x="68" y="132"/>
                </a:cubicBezTo>
                <a:cubicBezTo>
                  <a:pt x="119" y="63"/>
                  <a:pt x="187" y="20"/>
                  <a:pt x="272" y="5"/>
                </a:cubicBezTo>
                <a:cubicBezTo>
                  <a:pt x="289" y="2"/>
                  <a:pt x="307" y="1"/>
                  <a:pt x="324" y="0"/>
                </a:cubicBezTo>
                <a:cubicBezTo>
                  <a:pt x="325" y="0"/>
                  <a:pt x="326" y="0"/>
                  <a:pt x="327" y="0"/>
                </a:cubicBezTo>
                <a:cubicBezTo>
                  <a:pt x="343" y="1"/>
                  <a:pt x="359" y="3"/>
                  <a:pt x="375" y="5"/>
                </a:cubicBezTo>
                <a:cubicBezTo>
                  <a:pt x="538" y="30"/>
                  <a:pt x="657" y="185"/>
                  <a:pt x="638" y="349"/>
                </a:cubicBezTo>
                <a:cubicBezTo>
                  <a:pt x="629" y="428"/>
                  <a:pt x="596" y="495"/>
                  <a:pt x="538" y="548"/>
                </a:cubicBezTo>
                <a:cubicBezTo>
                  <a:pt x="468" y="612"/>
                  <a:pt x="386" y="639"/>
                  <a:pt x="292" y="630"/>
                </a:cubicBezTo>
                <a:close/>
                <a:moveTo>
                  <a:pt x="563" y="443"/>
                </a:moveTo>
                <a:cubicBezTo>
                  <a:pt x="618" y="338"/>
                  <a:pt x="591" y="218"/>
                  <a:pt x="535" y="153"/>
                </a:cubicBezTo>
                <a:cubicBezTo>
                  <a:pt x="534" y="164"/>
                  <a:pt x="532" y="175"/>
                  <a:pt x="531" y="186"/>
                </a:cubicBezTo>
                <a:cubicBezTo>
                  <a:pt x="528" y="215"/>
                  <a:pt x="530" y="243"/>
                  <a:pt x="536" y="272"/>
                </a:cubicBezTo>
                <a:cubicBezTo>
                  <a:pt x="537" y="278"/>
                  <a:pt x="537" y="285"/>
                  <a:pt x="535" y="291"/>
                </a:cubicBezTo>
                <a:cubicBezTo>
                  <a:pt x="534" y="294"/>
                  <a:pt x="529" y="298"/>
                  <a:pt x="526" y="298"/>
                </a:cubicBezTo>
                <a:cubicBezTo>
                  <a:pt x="523" y="299"/>
                  <a:pt x="519" y="295"/>
                  <a:pt x="517" y="291"/>
                </a:cubicBezTo>
                <a:cubicBezTo>
                  <a:pt x="515" y="286"/>
                  <a:pt x="515" y="279"/>
                  <a:pt x="515" y="273"/>
                </a:cubicBezTo>
                <a:cubicBezTo>
                  <a:pt x="514" y="269"/>
                  <a:pt x="514" y="264"/>
                  <a:pt x="514" y="258"/>
                </a:cubicBezTo>
                <a:cubicBezTo>
                  <a:pt x="510" y="261"/>
                  <a:pt x="506" y="263"/>
                  <a:pt x="504" y="266"/>
                </a:cubicBezTo>
                <a:cubicBezTo>
                  <a:pt x="497" y="273"/>
                  <a:pt x="490" y="280"/>
                  <a:pt x="484" y="287"/>
                </a:cubicBezTo>
                <a:cubicBezTo>
                  <a:pt x="481" y="291"/>
                  <a:pt x="478" y="295"/>
                  <a:pt x="478" y="299"/>
                </a:cubicBezTo>
                <a:cubicBezTo>
                  <a:pt x="478" y="308"/>
                  <a:pt x="475" y="313"/>
                  <a:pt x="470" y="320"/>
                </a:cubicBezTo>
                <a:cubicBezTo>
                  <a:pt x="465" y="327"/>
                  <a:pt x="463" y="337"/>
                  <a:pt x="460" y="345"/>
                </a:cubicBezTo>
                <a:cubicBezTo>
                  <a:pt x="458" y="349"/>
                  <a:pt x="458" y="353"/>
                  <a:pt x="456" y="356"/>
                </a:cubicBezTo>
                <a:cubicBezTo>
                  <a:pt x="453" y="364"/>
                  <a:pt x="448" y="369"/>
                  <a:pt x="439" y="369"/>
                </a:cubicBezTo>
                <a:cubicBezTo>
                  <a:pt x="429" y="370"/>
                  <a:pt x="426" y="374"/>
                  <a:pt x="424" y="383"/>
                </a:cubicBezTo>
                <a:cubicBezTo>
                  <a:pt x="427" y="384"/>
                  <a:pt x="429" y="384"/>
                  <a:pt x="432" y="384"/>
                </a:cubicBezTo>
                <a:cubicBezTo>
                  <a:pt x="443" y="385"/>
                  <a:pt x="449" y="390"/>
                  <a:pt x="448" y="402"/>
                </a:cubicBezTo>
                <a:cubicBezTo>
                  <a:pt x="447" y="425"/>
                  <a:pt x="439" y="445"/>
                  <a:pt x="422" y="461"/>
                </a:cubicBezTo>
                <a:cubicBezTo>
                  <a:pt x="417" y="466"/>
                  <a:pt x="412" y="470"/>
                  <a:pt x="408" y="474"/>
                </a:cubicBezTo>
                <a:cubicBezTo>
                  <a:pt x="397" y="485"/>
                  <a:pt x="393" y="497"/>
                  <a:pt x="399" y="511"/>
                </a:cubicBezTo>
                <a:cubicBezTo>
                  <a:pt x="401" y="518"/>
                  <a:pt x="404" y="525"/>
                  <a:pt x="405" y="532"/>
                </a:cubicBezTo>
                <a:cubicBezTo>
                  <a:pt x="406" y="539"/>
                  <a:pt x="406" y="547"/>
                  <a:pt x="405" y="554"/>
                </a:cubicBezTo>
                <a:cubicBezTo>
                  <a:pt x="403" y="561"/>
                  <a:pt x="404" y="577"/>
                  <a:pt x="396" y="576"/>
                </a:cubicBezTo>
                <a:cubicBezTo>
                  <a:pt x="383" y="573"/>
                  <a:pt x="375" y="576"/>
                  <a:pt x="374" y="561"/>
                </a:cubicBezTo>
                <a:cubicBezTo>
                  <a:pt x="374" y="558"/>
                  <a:pt x="374" y="558"/>
                  <a:pt x="375" y="555"/>
                </a:cubicBezTo>
                <a:cubicBezTo>
                  <a:pt x="379" y="541"/>
                  <a:pt x="361" y="501"/>
                  <a:pt x="350" y="494"/>
                </a:cubicBezTo>
                <a:cubicBezTo>
                  <a:pt x="341" y="488"/>
                  <a:pt x="332" y="482"/>
                  <a:pt x="323" y="474"/>
                </a:cubicBezTo>
                <a:cubicBezTo>
                  <a:pt x="311" y="464"/>
                  <a:pt x="306" y="450"/>
                  <a:pt x="311" y="435"/>
                </a:cubicBezTo>
                <a:cubicBezTo>
                  <a:pt x="316" y="420"/>
                  <a:pt x="310" y="409"/>
                  <a:pt x="300" y="399"/>
                </a:cubicBezTo>
                <a:cubicBezTo>
                  <a:pt x="289" y="390"/>
                  <a:pt x="282" y="379"/>
                  <a:pt x="283" y="364"/>
                </a:cubicBezTo>
                <a:cubicBezTo>
                  <a:pt x="284" y="349"/>
                  <a:pt x="294" y="338"/>
                  <a:pt x="306" y="339"/>
                </a:cubicBezTo>
                <a:cubicBezTo>
                  <a:pt x="313" y="340"/>
                  <a:pt x="319" y="343"/>
                  <a:pt x="325" y="345"/>
                </a:cubicBezTo>
                <a:cubicBezTo>
                  <a:pt x="334" y="348"/>
                  <a:pt x="342" y="352"/>
                  <a:pt x="351" y="354"/>
                </a:cubicBezTo>
                <a:cubicBezTo>
                  <a:pt x="364" y="356"/>
                  <a:pt x="372" y="348"/>
                  <a:pt x="378" y="338"/>
                </a:cubicBezTo>
                <a:cubicBezTo>
                  <a:pt x="382" y="330"/>
                  <a:pt x="384" y="329"/>
                  <a:pt x="392" y="334"/>
                </a:cubicBezTo>
                <a:cubicBezTo>
                  <a:pt x="399" y="338"/>
                  <a:pt x="405" y="343"/>
                  <a:pt x="412" y="347"/>
                </a:cubicBezTo>
                <a:cubicBezTo>
                  <a:pt x="420" y="351"/>
                  <a:pt x="424" y="349"/>
                  <a:pt x="429" y="343"/>
                </a:cubicBezTo>
                <a:cubicBezTo>
                  <a:pt x="433" y="339"/>
                  <a:pt x="437" y="337"/>
                  <a:pt x="441" y="334"/>
                </a:cubicBezTo>
                <a:cubicBezTo>
                  <a:pt x="444" y="333"/>
                  <a:pt x="449" y="332"/>
                  <a:pt x="451" y="330"/>
                </a:cubicBezTo>
                <a:cubicBezTo>
                  <a:pt x="454" y="326"/>
                  <a:pt x="459" y="322"/>
                  <a:pt x="458" y="318"/>
                </a:cubicBezTo>
                <a:cubicBezTo>
                  <a:pt x="458" y="314"/>
                  <a:pt x="453" y="309"/>
                  <a:pt x="449" y="308"/>
                </a:cubicBezTo>
                <a:cubicBezTo>
                  <a:pt x="442" y="305"/>
                  <a:pt x="434" y="304"/>
                  <a:pt x="427" y="303"/>
                </a:cubicBezTo>
                <a:cubicBezTo>
                  <a:pt x="423" y="302"/>
                  <a:pt x="418" y="301"/>
                  <a:pt x="415" y="299"/>
                </a:cubicBezTo>
                <a:cubicBezTo>
                  <a:pt x="409" y="297"/>
                  <a:pt x="410" y="294"/>
                  <a:pt x="414" y="291"/>
                </a:cubicBezTo>
                <a:cubicBezTo>
                  <a:pt x="416" y="289"/>
                  <a:pt x="418" y="288"/>
                  <a:pt x="420" y="287"/>
                </a:cubicBezTo>
                <a:cubicBezTo>
                  <a:pt x="432" y="282"/>
                  <a:pt x="443" y="278"/>
                  <a:pt x="455" y="273"/>
                </a:cubicBezTo>
                <a:cubicBezTo>
                  <a:pt x="458" y="272"/>
                  <a:pt x="461" y="271"/>
                  <a:pt x="463" y="269"/>
                </a:cubicBezTo>
                <a:cubicBezTo>
                  <a:pt x="470" y="264"/>
                  <a:pt x="471" y="259"/>
                  <a:pt x="465" y="253"/>
                </a:cubicBezTo>
                <a:cubicBezTo>
                  <a:pt x="439" y="230"/>
                  <a:pt x="409" y="224"/>
                  <a:pt x="382" y="254"/>
                </a:cubicBezTo>
                <a:cubicBezTo>
                  <a:pt x="373" y="264"/>
                  <a:pt x="368" y="275"/>
                  <a:pt x="360" y="285"/>
                </a:cubicBezTo>
                <a:cubicBezTo>
                  <a:pt x="354" y="293"/>
                  <a:pt x="347" y="300"/>
                  <a:pt x="339" y="306"/>
                </a:cubicBezTo>
                <a:cubicBezTo>
                  <a:pt x="336" y="309"/>
                  <a:pt x="328" y="309"/>
                  <a:pt x="325" y="307"/>
                </a:cubicBezTo>
                <a:cubicBezTo>
                  <a:pt x="319" y="304"/>
                  <a:pt x="319" y="297"/>
                  <a:pt x="322" y="292"/>
                </a:cubicBezTo>
                <a:cubicBezTo>
                  <a:pt x="324" y="287"/>
                  <a:pt x="327" y="282"/>
                  <a:pt x="330" y="278"/>
                </a:cubicBezTo>
                <a:cubicBezTo>
                  <a:pt x="346" y="258"/>
                  <a:pt x="344" y="220"/>
                  <a:pt x="315" y="204"/>
                </a:cubicBezTo>
                <a:cubicBezTo>
                  <a:pt x="305" y="199"/>
                  <a:pt x="295" y="193"/>
                  <a:pt x="290" y="179"/>
                </a:cubicBezTo>
                <a:cubicBezTo>
                  <a:pt x="296" y="180"/>
                  <a:pt x="300" y="181"/>
                  <a:pt x="304" y="183"/>
                </a:cubicBezTo>
                <a:cubicBezTo>
                  <a:pt x="326" y="190"/>
                  <a:pt x="311" y="173"/>
                  <a:pt x="300" y="170"/>
                </a:cubicBezTo>
                <a:cubicBezTo>
                  <a:pt x="294" y="168"/>
                  <a:pt x="306" y="163"/>
                  <a:pt x="306" y="163"/>
                </a:cubicBezTo>
                <a:cubicBezTo>
                  <a:pt x="306" y="163"/>
                  <a:pt x="298" y="160"/>
                  <a:pt x="289" y="157"/>
                </a:cubicBezTo>
                <a:cubicBezTo>
                  <a:pt x="284" y="154"/>
                  <a:pt x="278" y="151"/>
                  <a:pt x="273" y="147"/>
                </a:cubicBezTo>
                <a:cubicBezTo>
                  <a:pt x="270" y="145"/>
                  <a:pt x="268" y="140"/>
                  <a:pt x="266" y="136"/>
                </a:cubicBezTo>
                <a:cubicBezTo>
                  <a:pt x="267" y="135"/>
                  <a:pt x="267" y="135"/>
                  <a:pt x="268" y="134"/>
                </a:cubicBezTo>
                <a:cubicBezTo>
                  <a:pt x="274" y="135"/>
                  <a:pt x="280" y="136"/>
                  <a:pt x="286" y="137"/>
                </a:cubicBezTo>
                <a:cubicBezTo>
                  <a:pt x="296" y="138"/>
                  <a:pt x="298" y="136"/>
                  <a:pt x="299" y="125"/>
                </a:cubicBezTo>
                <a:cubicBezTo>
                  <a:pt x="300" y="118"/>
                  <a:pt x="307" y="115"/>
                  <a:pt x="314" y="118"/>
                </a:cubicBezTo>
                <a:cubicBezTo>
                  <a:pt x="318" y="121"/>
                  <a:pt x="322" y="124"/>
                  <a:pt x="326" y="127"/>
                </a:cubicBezTo>
                <a:cubicBezTo>
                  <a:pt x="336" y="133"/>
                  <a:pt x="344" y="131"/>
                  <a:pt x="348" y="120"/>
                </a:cubicBezTo>
                <a:cubicBezTo>
                  <a:pt x="350" y="113"/>
                  <a:pt x="353" y="112"/>
                  <a:pt x="360" y="116"/>
                </a:cubicBezTo>
                <a:cubicBezTo>
                  <a:pt x="363" y="117"/>
                  <a:pt x="365" y="120"/>
                  <a:pt x="368" y="122"/>
                </a:cubicBezTo>
                <a:cubicBezTo>
                  <a:pt x="373" y="125"/>
                  <a:pt x="379" y="128"/>
                  <a:pt x="384" y="130"/>
                </a:cubicBezTo>
                <a:cubicBezTo>
                  <a:pt x="390" y="131"/>
                  <a:pt x="396" y="133"/>
                  <a:pt x="400" y="127"/>
                </a:cubicBezTo>
                <a:cubicBezTo>
                  <a:pt x="404" y="121"/>
                  <a:pt x="400" y="114"/>
                  <a:pt x="395" y="111"/>
                </a:cubicBezTo>
                <a:cubicBezTo>
                  <a:pt x="389" y="106"/>
                  <a:pt x="382" y="102"/>
                  <a:pt x="375" y="98"/>
                </a:cubicBezTo>
                <a:cubicBezTo>
                  <a:pt x="365" y="92"/>
                  <a:pt x="355" y="88"/>
                  <a:pt x="345" y="82"/>
                </a:cubicBezTo>
                <a:cubicBezTo>
                  <a:pt x="338" y="77"/>
                  <a:pt x="335" y="70"/>
                  <a:pt x="337" y="61"/>
                </a:cubicBezTo>
                <a:cubicBezTo>
                  <a:pt x="339" y="54"/>
                  <a:pt x="344" y="52"/>
                  <a:pt x="351" y="55"/>
                </a:cubicBezTo>
                <a:cubicBezTo>
                  <a:pt x="356" y="58"/>
                  <a:pt x="361" y="62"/>
                  <a:pt x="367" y="64"/>
                </a:cubicBezTo>
                <a:cubicBezTo>
                  <a:pt x="371" y="66"/>
                  <a:pt x="376" y="66"/>
                  <a:pt x="381" y="65"/>
                </a:cubicBezTo>
                <a:cubicBezTo>
                  <a:pt x="382" y="65"/>
                  <a:pt x="384" y="60"/>
                  <a:pt x="384" y="58"/>
                </a:cubicBezTo>
                <a:cubicBezTo>
                  <a:pt x="384" y="56"/>
                  <a:pt x="381" y="53"/>
                  <a:pt x="379" y="53"/>
                </a:cubicBezTo>
                <a:cubicBezTo>
                  <a:pt x="365" y="51"/>
                  <a:pt x="352" y="49"/>
                  <a:pt x="338" y="47"/>
                </a:cubicBezTo>
                <a:cubicBezTo>
                  <a:pt x="336" y="47"/>
                  <a:pt x="333" y="48"/>
                  <a:pt x="332" y="50"/>
                </a:cubicBezTo>
                <a:cubicBezTo>
                  <a:pt x="323" y="61"/>
                  <a:pt x="310" y="67"/>
                  <a:pt x="297" y="71"/>
                </a:cubicBezTo>
                <a:cubicBezTo>
                  <a:pt x="285" y="74"/>
                  <a:pt x="284" y="73"/>
                  <a:pt x="282" y="61"/>
                </a:cubicBezTo>
                <a:cubicBezTo>
                  <a:pt x="268" y="57"/>
                  <a:pt x="253" y="51"/>
                  <a:pt x="239" y="60"/>
                </a:cubicBezTo>
                <a:cubicBezTo>
                  <a:pt x="230" y="65"/>
                  <a:pt x="223" y="72"/>
                  <a:pt x="216" y="78"/>
                </a:cubicBezTo>
                <a:cubicBezTo>
                  <a:pt x="215" y="80"/>
                  <a:pt x="216" y="85"/>
                  <a:pt x="216" y="88"/>
                </a:cubicBezTo>
                <a:cubicBezTo>
                  <a:pt x="217" y="93"/>
                  <a:pt x="220" y="97"/>
                  <a:pt x="221" y="102"/>
                </a:cubicBezTo>
                <a:cubicBezTo>
                  <a:pt x="223" y="110"/>
                  <a:pt x="218" y="117"/>
                  <a:pt x="209" y="117"/>
                </a:cubicBezTo>
                <a:cubicBezTo>
                  <a:pt x="206" y="117"/>
                  <a:pt x="203" y="116"/>
                  <a:pt x="200" y="116"/>
                </a:cubicBezTo>
                <a:cubicBezTo>
                  <a:pt x="192" y="116"/>
                  <a:pt x="189" y="119"/>
                  <a:pt x="190" y="127"/>
                </a:cubicBezTo>
                <a:cubicBezTo>
                  <a:pt x="191" y="139"/>
                  <a:pt x="189" y="140"/>
                  <a:pt x="177" y="138"/>
                </a:cubicBezTo>
                <a:cubicBezTo>
                  <a:pt x="173" y="138"/>
                  <a:pt x="169" y="139"/>
                  <a:pt x="166" y="141"/>
                </a:cubicBezTo>
                <a:cubicBezTo>
                  <a:pt x="164" y="141"/>
                  <a:pt x="162" y="143"/>
                  <a:pt x="160" y="145"/>
                </a:cubicBezTo>
                <a:cubicBezTo>
                  <a:pt x="149" y="153"/>
                  <a:pt x="141" y="150"/>
                  <a:pt x="138" y="136"/>
                </a:cubicBezTo>
                <a:cubicBezTo>
                  <a:pt x="137" y="135"/>
                  <a:pt x="137" y="133"/>
                  <a:pt x="137" y="132"/>
                </a:cubicBezTo>
                <a:cubicBezTo>
                  <a:pt x="136" y="125"/>
                  <a:pt x="132" y="124"/>
                  <a:pt x="128" y="128"/>
                </a:cubicBezTo>
                <a:cubicBezTo>
                  <a:pt x="119" y="138"/>
                  <a:pt x="111" y="148"/>
                  <a:pt x="102" y="158"/>
                </a:cubicBezTo>
                <a:cubicBezTo>
                  <a:pt x="112" y="167"/>
                  <a:pt x="112" y="177"/>
                  <a:pt x="110" y="188"/>
                </a:cubicBezTo>
                <a:cubicBezTo>
                  <a:pt x="107" y="200"/>
                  <a:pt x="110" y="210"/>
                  <a:pt x="115" y="220"/>
                </a:cubicBezTo>
                <a:cubicBezTo>
                  <a:pt x="119" y="230"/>
                  <a:pt x="124" y="240"/>
                  <a:pt x="127" y="250"/>
                </a:cubicBezTo>
                <a:cubicBezTo>
                  <a:pt x="132" y="266"/>
                  <a:pt x="127" y="273"/>
                  <a:pt x="111" y="276"/>
                </a:cubicBezTo>
                <a:cubicBezTo>
                  <a:pt x="96" y="279"/>
                  <a:pt x="93" y="282"/>
                  <a:pt x="93" y="297"/>
                </a:cubicBezTo>
                <a:cubicBezTo>
                  <a:pt x="92" y="317"/>
                  <a:pt x="82" y="331"/>
                  <a:pt x="64" y="340"/>
                </a:cubicBezTo>
                <a:cubicBezTo>
                  <a:pt x="60" y="342"/>
                  <a:pt x="56" y="343"/>
                  <a:pt x="52" y="345"/>
                </a:cubicBezTo>
                <a:cubicBezTo>
                  <a:pt x="54" y="376"/>
                  <a:pt x="63" y="408"/>
                  <a:pt x="78" y="438"/>
                </a:cubicBezTo>
                <a:cubicBezTo>
                  <a:pt x="86" y="425"/>
                  <a:pt x="96" y="405"/>
                  <a:pt x="101" y="389"/>
                </a:cubicBezTo>
                <a:cubicBezTo>
                  <a:pt x="107" y="365"/>
                  <a:pt x="123" y="388"/>
                  <a:pt x="124" y="404"/>
                </a:cubicBezTo>
                <a:cubicBezTo>
                  <a:pt x="126" y="419"/>
                  <a:pt x="136" y="431"/>
                  <a:pt x="157" y="407"/>
                </a:cubicBezTo>
                <a:cubicBezTo>
                  <a:pt x="178" y="384"/>
                  <a:pt x="182" y="389"/>
                  <a:pt x="188" y="389"/>
                </a:cubicBezTo>
                <a:cubicBezTo>
                  <a:pt x="195" y="389"/>
                  <a:pt x="207" y="405"/>
                  <a:pt x="204" y="478"/>
                </a:cubicBezTo>
                <a:cubicBezTo>
                  <a:pt x="202" y="530"/>
                  <a:pt x="182" y="539"/>
                  <a:pt x="168" y="543"/>
                </a:cubicBezTo>
                <a:cubicBezTo>
                  <a:pt x="193" y="560"/>
                  <a:pt x="222" y="573"/>
                  <a:pt x="254" y="582"/>
                </a:cubicBezTo>
                <a:cubicBezTo>
                  <a:pt x="378" y="613"/>
                  <a:pt x="504" y="556"/>
                  <a:pt x="563" y="44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6" name="Freeform 175"/>
          <p:cNvSpPr>
            <a:spLocks noEditPoints="1"/>
          </p:cNvSpPr>
          <p:nvPr/>
        </p:nvSpPr>
        <p:spPr bwMode="auto">
          <a:xfrm>
            <a:off x="5209545" y="2385061"/>
            <a:ext cx="266699" cy="345440"/>
          </a:xfrm>
          <a:custGeom>
            <a:avLst/>
            <a:gdLst>
              <a:gd name="T0" fmla="*/ 277 w 553"/>
              <a:gd name="T1" fmla="*/ 0 h 710"/>
              <a:gd name="T2" fmla="*/ 437 w 553"/>
              <a:gd name="T3" fmla="*/ 161 h 710"/>
              <a:gd name="T4" fmla="*/ 277 w 553"/>
              <a:gd name="T5" fmla="*/ 322 h 710"/>
              <a:gd name="T6" fmla="*/ 116 w 553"/>
              <a:gd name="T7" fmla="*/ 161 h 710"/>
              <a:gd name="T8" fmla="*/ 277 w 553"/>
              <a:gd name="T9" fmla="*/ 0 h 710"/>
              <a:gd name="T10" fmla="*/ 277 w 553"/>
              <a:gd name="T11" fmla="*/ 390 h 710"/>
              <a:gd name="T12" fmla="*/ 277 w 553"/>
              <a:gd name="T13" fmla="*/ 390 h 710"/>
              <a:gd name="T14" fmla="*/ 298 w 553"/>
              <a:gd name="T15" fmla="*/ 410 h 710"/>
              <a:gd name="T16" fmla="*/ 312 w 553"/>
              <a:gd name="T17" fmla="*/ 601 h 710"/>
              <a:gd name="T18" fmla="*/ 339 w 553"/>
              <a:gd name="T19" fmla="*/ 601 h 710"/>
              <a:gd name="T20" fmla="*/ 403 w 553"/>
              <a:gd name="T21" fmla="*/ 361 h 710"/>
              <a:gd name="T22" fmla="*/ 553 w 553"/>
              <a:gd name="T23" fmla="*/ 553 h 710"/>
              <a:gd name="T24" fmla="*/ 553 w 553"/>
              <a:gd name="T25" fmla="*/ 710 h 710"/>
              <a:gd name="T26" fmla="*/ 0 w 553"/>
              <a:gd name="T27" fmla="*/ 710 h 710"/>
              <a:gd name="T28" fmla="*/ 0 w 553"/>
              <a:gd name="T29" fmla="*/ 553 h 710"/>
              <a:gd name="T30" fmla="*/ 150 w 553"/>
              <a:gd name="T31" fmla="*/ 361 h 710"/>
              <a:gd name="T32" fmla="*/ 215 w 553"/>
              <a:gd name="T33" fmla="*/ 601 h 710"/>
              <a:gd name="T34" fmla="*/ 241 w 553"/>
              <a:gd name="T35" fmla="*/ 601 h 710"/>
              <a:gd name="T36" fmla="*/ 255 w 553"/>
              <a:gd name="T37" fmla="*/ 410 h 710"/>
              <a:gd name="T38" fmla="*/ 277 w 553"/>
              <a:gd name="T39" fmla="*/ 39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3" h="710">
                <a:moveTo>
                  <a:pt x="277" y="0"/>
                </a:moveTo>
                <a:cubicBezTo>
                  <a:pt x="365" y="0"/>
                  <a:pt x="437" y="72"/>
                  <a:pt x="437" y="161"/>
                </a:cubicBezTo>
                <a:cubicBezTo>
                  <a:pt x="437" y="250"/>
                  <a:pt x="365" y="322"/>
                  <a:pt x="277" y="322"/>
                </a:cubicBezTo>
                <a:cubicBezTo>
                  <a:pt x="188" y="322"/>
                  <a:pt x="116" y="250"/>
                  <a:pt x="116" y="161"/>
                </a:cubicBezTo>
                <a:cubicBezTo>
                  <a:pt x="116" y="72"/>
                  <a:pt x="188" y="0"/>
                  <a:pt x="277" y="0"/>
                </a:cubicBezTo>
                <a:close/>
                <a:moveTo>
                  <a:pt x="277" y="390"/>
                </a:moveTo>
                <a:lnTo>
                  <a:pt x="277" y="390"/>
                </a:lnTo>
                <a:cubicBezTo>
                  <a:pt x="288" y="390"/>
                  <a:pt x="297" y="399"/>
                  <a:pt x="298" y="410"/>
                </a:cubicBezTo>
                <a:lnTo>
                  <a:pt x="312" y="601"/>
                </a:lnTo>
                <a:lnTo>
                  <a:pt x="339" y="601"/>
                </a:lnTo>
                <a:lnTo>
                  <a:pt x="403" y="361"/>
                </a:lnTo>
                <a:cubicBezTo>
                  <a:pt x="489" y="382"/>
                  <a:pt x="553" y="461"/>
                  <a:pt x="553" y="553"/>
                </a:cubicBezTo>
                <a:lnTo>
                  <a:pt x="553" y="710"/>
                </a:lnTo>
                <a:lnTo>
                  <a:pt x="0" y="710"/>
                </a:lnTo>
                <a:lnTo>
                  <a:pt x="0" y="553"/>
                </a:lnTo>
                <a:cubicBezTo>
                  <a:pt x="0" y="461"/>
                  <a:pt x="64" y="382"/>
                  <a:pt x="150" y="361"/>
                </a:cubicBezTo>
                <a:lnTo>
                  <a:pt x="215" y="601"/>
                </a:lnTo>
                <a:lnTo>
                  <a:pt x="241" y="601"/>
                </a:lnTo>
                <a:lnTo>
                  <a:pt x="255" y="410"/>
                </a:lnTo>
                <a:cubicBezTo>
                  <a:pt x="256" y="399"/>
                  <a:pt x="265" y="390"/>
                  <a:pt x="277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7" name="Freeform 176"/>
          <p:cNvSpPr>
            <a:spLocks/>
          </p:cNvSpPr>
          <p:nvPr/>
        </p:nvSpPr>
        <p:spPr bwMode="auto">
          <a:xfrm>
            <a:off x="10121899" y="7442203"/>
            <a:ext cx="220979" cy="281939"/>
          </a:xfrm>
          <a:custGeom>
            <a:avLst/>
            <a:gdLst>
              <a:gd name="T0" fmla="*/ 419 w 457"/>
              <a:gd name="T1" fmla="*/ 0 h 582"/>
              <a:gd name="T2" fmla="*/ 392 w 457"/>
              <a:gd name="T3" fmla="*/ 12 h 582"/>
              <a:gd name="T4" fmla="*/ 194 w 457"/>
              <a:gd name="T5" fmla="*/ 139 h 582"/>
              <a:gd name="T6" fmla="*/ 38 w 457"/>
              <a:gd name="T7" fmla="*/ 139 h 582"/>
              <a:gd name="T8" fmla="*/ 11 w 457"/>
              <a:gd name="T9" fmla="*/ 150 h 582"/>
              <a:gd name="T10" fmla="*/ 0 w 457"/>
              <a:gd name="T11" fmla="*/ 177 h 582"/>
              <a:gd name="T12" fmla="*/ 0 w 457"/>
              <a:gd name="T13" fmla="*/ 405 h 582"/>
              <a:gd name="T14" fmla="*/ 11 w 457"/>
              <a:gd name="T15" fmla="*/ 432 h 582"/>
              <a:gd name="T16" fmla="*/ 38 w 457"/>
              <a:gd name="T17" fmla="*/ 443 h 582"/>
              <a:gd name="T18" fmla="*/ 194 w 457"/>
              <a:gd name="T19" fmla="*/ 443 h 582"/>
              <a:gd name="T20" fmla="*/ 392 w 457"/>
              <a:gd name="T21" fmla="*/ 570 h 582"/>
              <a:gd name="T22" fmla="*/ 419 w 457"/>
              <a:gd name="T23" fmla="*/ 582 h 582"/>
              <a:gd name="T24" fmla="*/ 446 w 457"/>
              <a:gd name="T25" fmla="*/ 570 h 582"/>
              <a:gd name="T26" fmla="*/ 457 w 457"/>
              <a:gd name="T27" fmla="*/ 544 h 582"/>
              <a:gd name="T28" fmla="*/ 457 w 457"/>
              <a:gd name="T29" fmla="*/ 38 h 582"/>
              <a:gd name="T30" fmla="*/ 446 w 457"/>
              <a:gd name="T31" fmla="*/ 12 h 582"/>
              <a:gd name="T32" fmla="*/ 419 w 457"/>
              <a:gd name="T33" fmla="*/ 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457" h="582">
                <a:moveTo>
                  <a:pt x="419" y="0"/>
                </a:moveTo>
                <a:cubicBezTo>
                  <a:pt x="409" y="0"/>
                  <a:pt x="400" y="4"/>
                  <a:pt x="392" y="12"/>
                </a:cubicBezTo>
                <a:lnTo>
                  <a:pt x="194" y="139"/>
                </a:lnTo>
                <a:lnTo>
                  <a:pt x="38" y="139"/>
                </a:lnTo>
                <a:cubicBezTo>
                  <a:pt x="28" y="139"/>
                  <a:pt x="19" y="142"/>
                  <a:pt x="11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1" y="432"/>
                </a:cubicBezTo>
                <a:cubicBezTo>
                  <a:pt x="19" y="440"/>
                  <a:pt x="28" y="443"/>
                  <a:pt x="38" y="443"/>
                </a:cubicBezTo>
                <a:lnTo>
                  <a:pt x="194" y="443"/>
                </a:lnTo>
                <a:lnTo>
                  <a:pt x="392" y="570"/>
                </a:lnTo>
                <a:cubicBezTo>
                  <a:pt x="400" y="578"/>
                  <a:pt x="409" y="582"/>
                  <a:pt x="419" y="582"/>
                </a:cubicBezTo>
                <a:cubicBezTo>
                  <a:pt x="429" y="582"/>
                  <a:pt x="438" y="578"/>
                  <a:pt x="446" y="570"/>
                </a:cubicBezTo>
                <a:cubicBezTo>
                  <a:pt x="453" y="563"/>
                  <a:pt x="457" y="554"/>
                  <a:pt x="457" y="544"/>
                </a:cubicBezTo>
                <a:lnTo>
                  <a:pt x="457" y="38"/>
                </a:lnTo>
                <a:cubicBezTo>
                  <a:pt x="457" y="28"/>
                  <a:pt x="453" y="19"/>
                  <a:pt x="446" y="12"/>
                </a:cubicBezTo>
                <a:cubicBezTo>
                  <a:pt x="438" y="4"/>
                  <a:pt x="429" y="0"/>
                  <a:pt x="41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8" name="Freeform 177"/>
          <p:cNvSpPr>
            <a:spLocks noEditPoints="1"/>
          </p:cNvSpPr>
          <p:nvPr/>
        </p:nvSpPr>
        <p:spPr bwMode="auto">
          <a:xfrm>
            <a:off x="9398002" y="2903222"/>
            <a:ext cx="284480" cy="287019"/>
          </a:xfrm>
          <a:custGeom>
            <a:avLst/>
            <a:gdLst>
              <a:gd name="T0" fmla="*/ 500 w 590"/>
              <a:gd name="T1" fmla="*/ 493 h 589"/>
              <a:gd name="T2" fmla="*/ 100 w 590"/>
              <a:gd name="T3" fmla="*/ 89 h 589"/>
              <a:gd name="T4" fmla="*/ 100 w 590"/>
              <a:gd name="T5" fmla="*/ 0 h 589"/>
              <a:gd name="T6" fmla="*/ 589 w 590"/>
              <a:gd name="T7" fmla="*/ 493 h 589"/>
              <a:gd name="T8" fmla="*/ 500 w 590"/>
              <a:gd name="T9" fmla="*/ 493 h 589"/>
              <a:gd name="T10" fmla="*/ 162 w 590"/>
              <a:gd name="T11" fmla="*/ 428 h 589"/>
              <a:gd name="T12" fmla="*/ 161 w 590"/>
              <a:gd name="T13" fmla="*/ 555 h 589"/>
              <a:gd name="T14" fmla="*/ 35 w 590"/>
              <a:gd name="T15" fmla="*/ 554 h 589"/>
              <a:gd name="T16" fmla="*/ 35 w 590"/>
              <a:gd name="T17" fmla="*/ 428 h 589"/>
              <a:gd name="T18" fmla="*/ 162 w 590"/>
              <a:gd name="T19" fmla="*/ 428 h 589"/>
              <a:gd name="T20" fmla="*/ 322 w 590"/>
              <a:gd name="T21" fmla="*/ 492 h 589"/>
              <a:gd name="T22" fmla="*/ 232 w 590"/>
              <a:gd name="T23" fmla="*/ 492 h 589"/>
              <a:gd name="T24" fmla="*/ 99 w 590"/>
              <a:gd name="T25" fmla="*/ 357 h 589"/>
              <a:gd name="T26" fmla="*/ 99 w 590"/>
              <a:gd name="T27" fmla="*/ 268 h 589"/>
              <a:gd name="T28" fmla="*/ 322 w 590"/>
              <a:gd name="T29" fmla="*/ 492 h 589"/>
              <a:gd name="T30" fmla="*/ 456 w 590"/>
              <a:gd name="T31" fmla="*/ 493 h 589"/>
              <a:gd name="T32" fmla="*/ 366 w 590"/>
              <a:gd name="T33" fmla="*/ 492 h 589"/>
              <a:gd name="T34" fmla="*/ 99 w 590"/>
              <a:gd name="T35" fmla="*/ 223 h 589"/>
              <a:gd name="T36" fmla="*/ 100 w 590"/>
              <a:gd name="T37" fmla="*/ 134 h 589"/>
              <a:gd name="T38" fmla="*/ 456 w 590"/>
              <a:gd name="T39" fmla="*/ 493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90" h="589">
                <a:moveTo>
                  <a:pt x="500" y="493"/>
                </a:moveTo>
                <a:cubicBezTo>
                  <a:pt x="501" y="271"/>
                  <a:pt x="322" y="90"/>
                  <a:pt x="100" y="89"/>
                </a:cubicBezTo>
                <a:lnTo>
                  <a:pt x="100" y="0"/>
                </a:lnTo>
                <a:cubicBezTo>
                  <a:pt x="371" y="1"/>
                  <a:pt x="590" y="222"/>
                  <a:pt x="589" y="493"/>
                </a:cubicBezTo>
                <a:lnTo>
                  <a:pt x="500" y="493"/>
                </a:lnTo>
                <a:close/>
                <a:moveTo>
                  <a:pt x="162" y="428"/>
                </a:moveTo>
                <a:cubicBezTo>
                  <a:pt x="196" y="463"/>
                  <a:pt x="196" y="520"/>
                  <a:pt x="161" y="555"/>
                </a:cubicBezTo>
                <a:cubicBezTo>
                  <a:pt x="126" y="589"/>
                  <a:pt x="70" y="589"/>
                  <a:pt x="35" y="554"/>
                </a:cubicBezTo>
                <a:cubicBezTo>
                  <a:pt x="0" y="519"/>
                  <a:pt x="0" y="463"/>
                  <a:pt x="35" y="428"/>
                </a:cubicBezTo>
                <a:cubicBezTo>
                  <a:pt x="70" y="393"/>
                  <a:pt x="127" y="393"/>
                  <a:pt x="162" y="428"/>
                </a:cubicBezTo>
                <a:close/>
                <a:moveTo>
                  <a:pt x="322" y="492"/>
                </a:moveTo>
                <a:lnTo>
                  <a:pt x="232" y="492"/>
                </a:lnTo>
                <a:cubicBezTo>
                  <a:pt x="233" y="418"/>
                  <a:pt x="173" y="358"/>
                  <a:pt x="99" y="357"/>
                </a:cubicBezTo>
                <a:lnTo>
                  <a:pt x="99" y="268"/>
                </a:lnTo>
                <a:cubicBezTo>
                  <a:pt x="222" y="269"/>
                  <a:pt x="322" y="369"/>
                  <a:pt x="322" y="492"/>
                </a:cubicBezTo>
                <a:close/>
                <a:moveTo>
                  <a:pt x="456" y="493"/>
                </a:moveTo>
                <a:lnTo>
                  <a:pt x="366" y="492"/>
                </a:lnTo>
                <a:cubicBezTo>
                  <a:pt x="367" y="344"/>
                  <a:pt x="247" y="224"/>
                  <a:pt x="99" y="223"/>
                </a:cubicBezTo>
                <a:lnTo>
                  <a:pt x="100" y="134"/>
                </a:lnTo>
                <a:cubicBezTo>
                  <a:pt x="297" y="135"/>
                  <a:pt x="456" y="295"/>
                  <a:pt x="456" y="49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9" name="Freeform 178"/>
          <p:cNvSpPr>
            <a:spLocks noEditPoints="1"/>
          </p:cNvSpPr>
          <p:nvPr/>
        </p:nvSpPr>
        <p:spPr bwMode="auto">
          <a:xfrm>
            <a:off x="8219442" y="2923543"/>
            <a:ext cx="241299" cy="241299"/>
          </a:xfrm>
          <a:custGeom>
            <a:avLst/>
            <a:gdLst>
              <a:gd name="T0" fmla="*/ 406 w 496"/>
              <a:gd name="T1" fmla="*/ 492 h 496"/>
              <a:gd name="T2" fmla="*/ 5 w 496"/>
              <a:gd name="T3" fmla="*/ 89 h 496"/>
              <a:gd name="T4" fmla="*/ 6 w 496"/>
              <a:gd name="T5" fmla="*/ 0 h 496"/>
              <a:gd name="T6" fmla="*/ 495 w 496"/>
              <a:gd name="T7" fmla="*/ 493 h 496"/>
              <a:gd name="T8" fmla="*/ 406 w 496"/>
              <a:gd name="T9" fmla="*/ 492 h 496"/>
              <a:gd name="T10" fmla="*/ 78 w 496"/>
              <a:gd name="T11" fmla="*/ 419 h 496"/>
              <a:gd name="T12" fmla="*/ 78 w 496"/>
              <a:gd name="T13" fmla="*/ 479 h 496"/>
              <a:gd name="T14" fmla="*/ 17 w 496"/>
              <a:gd name="T15" fmla="*/ 479 h 496"/>
              <a:gd name="T16" fmla="*/ 17 w 496"/>
              <a:gd name="T17" fmla="*/ 419 h 496"/>
              <a:gd name="T18" fmla="*/ 78 w 496"/>
              <a:gd name="T19" fmla="*/ 419 h 496"/>
              <a:gd name="T20" fmla="*/ 227 w 496"/>
              <a:gd name="T21" fmla="*/ 492 h 496"/>
              <a:gd name="T22" fmla="*/ 138 w 496"/>
              <a:gd name="T23" fmla="*/ 492 h 496"/>
              <a:gd name="T24" fmla="*/ 4 w 496"/>
              <a:gd name="T25" fmla="*/ 357 h 496"/>
              <a:gd name="T26" fmla="*/ 5 w 496"/>
              <a:gd name="T27" fmla="*/ 268 h 496"/>
              <a:gd name="T28" fmla="*/ 227 w 496"/>
              <a:gd name="T29" fmla="*/ 492 h 496"/>
              <a:gd name="T30" fmla="*/ 361 w 496"/>
              <a:gd name="T31" fmla="*/ 492 h 496"/>
              <a:gd name="T32" fmla="*/ 272 w 496"/>
              <a:gd name="T33" fmla="*/ 492 h 496"/>
              <a:gd name="T34" fmla="*/ 5 w 496"/>
              <a:gd name="T35" fmla="*/ 223 h 496"/>
              <a:gd name="T36" fmla="*/ 5 w 496"/>
              <a:gd name="T37" fmla="*/ 134 h 496"/>
              <a:gd name="T38" fmla="*/ 361 w 496"/>
              <a:gd name="T39" fmla="*/ 492 h 4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496" h="496">
                <a:moveTo>
                  <a:pt x="406" y="492"/>
                </a:moveTo>
                <a:cubicBezTo>
                  <a:pt x="407" y="271"/>
                  <a:pt x="227" y="90"/>
                  <a:pt x="5" y="89"/>
                </a:cubicBezTo>
                <a:lnTo>
                  <a:pt x="6" y="0"/>
                </a:lnTo>
                <a:cubicBezTo>
                  <a:pt x="277" y="1"/>
                  <a:pt x="496" y="222"/>
                  <a:pt x="495" y="493"/>
                </a:cubicBezTo>
                <a:lnTo>
                  <a:pt x="406" y="492"/>
                </a:lnTo>
                <a:close/>
                <a:moveTo>
                  <a:pt x="78" y="419"/>
                </a:moveTo>
                <a:cubicBezTo>
                  <a:pt x="94" y="436"/>
                  <a:pt x="94" y="463"/>
                  <a:pt x="78" y="479"/>
                </a:cubicBezTo>
                <a:cubicBezTo>
                  <a:pt x="61" y="496"/>
                  <a:pt x="34" y="496"/>
                  <a:pt x="17" y="479"/>
                </a:cubicBezTo>
                <a:cubicBezTo>
                  <a:pt x="0" y="462"/>
                  <a:pt x="0" y="435"/>
                  <a:pt x="17" y="419"/>
                </a:cubicBezTo>
                <a:cubicBezTo>
                  <a:pt x="34" y="402"/>
                  <a:pt x="61" y="402"/>
                  <a:pt x="78" y="419"/>
                </a:cubicBezTo>
                <a:close/>
                <a:moveTo>
                  <a:pt x="227" y="492"/>
                </a:moveTo>
                <a:lnTo>
                  <a:pt x="138" y="492"/>
                </a:lnTo>
                <a:cubicBezTo>
                  <a:pt x="138" y="418"/>
                  <a:pt x="78" y="357"/>
                  <a:pt x="4" y="357"/>
                </a:cubicBezTo>
                <a:lnTo>
                  <a:pt x="5" y="268"/>
                </a:lnTo>
                <a:cubicBezTo>
                  <a:pt x="128" y="268"/>
                  <a:pt x="228" y="369"/>
                  <a:pt x="227" y="492"/>
                </a:cubicBezTo>
                <a:close/>
                <a:moveTo>
                  <a:pt x="361" y="492"/>
                </a:moveTo>
                <a:lnTo>
                  <a:pt x="272" y="492"/>
                </a:lnTo>
                <a:cubicBezTo>
                  <a:pt x="272" y="344"/>
                  <a:pt x="153" y="224"/>
                  <a:pt x="5" y="223"/>
                </a:cubicBezTo>
                <a:lnTo>
                  <a:pt x="5" y="134"/>
                </a:lnTo>
                <a:cubicBezTo>
                  <a:pt x="202" y="135"/>
                  <a:pt x="362" y="295"/>
                  <a:pt x="361" y="49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0" name="Freeform 179"/>
          <p:cNvSpPr>
            <a:spLocks noEditPoints="1"/>
          </p:cNvSpPr>
          <p:nvPr/>
        </p:nvSpPr>
        <p:spPr bwMode="auto">
          <a:xfrm>
            <a:off x="10678161" y="3431542"/>
            <a:ext cx="393701" cy="246379"/>
          </a:xfrm>
          <a:custGeom>
            <a:avLst/>
            <a:gdLst>
              <a:gd name="T0" fmla="*/ 406 w 812"/>
              <a:gd name="T1" fmla="*/ 457 h 507"/>
              <a:gd name="T2" fmla="*/ 253 w 812"/>
              <a:gd name="T3" fmla="*/ 254 h 507"/>
              <a:gd name="T4" fmla="*/ 355 w 812"/>
              <a:gd name="T5" fmla="*/ 254 h 507"/>
              <a:gd name="T6" fmla="*/ 355 w 812"/>
              <a:gd name="T7" fmla="*/ 101 h 507"/>
              <a:gd name="T8" fmla="*/ 456 w 812"/>
              <a:gd name="T9" fmla="*/ 101 h 507"/>
              <a:gd name="T10" fmla="*/ 456 w 812"/>
              <a:gd name="T11" fmla="*/ 254 h 507"/>
              <a:gd name="T12" fmla="*/ 558 w 812"/>
              <a:gd name="T13" fmla="*/ 254 h 507"/>
              <a:gd name="T14" fmla="*/ 406 w 812"/>
              <a:gd name="T15" fmla="*/ 457 h 507"/>
              <a:gd name="T16" fmla="*/ 659 w 812"/>
              <a:gd name="T17" fmla="*/ 203 h 507"/>
              <a:gd name="T18" fmla="*/ 456 w 812"/>
              <a:gd name="T19" fmla="*/ 0 h 507"/>
              <a:gd name="T20" fmla="*/ 279 w 812"/>
              <a:gd name="T21" fmla="*/ 103 h 507"/>
              <a:gd name="T22" fmla="*/ 253 w 812"/>
              <a:gd name="T23" fmla="*/ 101 h 507"/>
              <a:gd name="T24" fmla="*/ 108 w 812"/>
              <a:gd name="T25" fmla="*/ 209 h 507"/>
              <a:gd name="T26" fmla="*/ 0 w 812"/>
              <a:gd name="T27" fmla="*/ 355 h 507"/>
              <a:gd name="T28" fmla="*/ 152 w 812"/>
              <a:gd name="T29" fmla="*/ 507 h 507"/>
              <a:gd name="T30" fmla="*/ 659 w 812"/>
              <a:gd name="T31" fmla="*/ 507 h 507"/>
              <a:gd name="T32" fmla="*/ 812 w 812"/>
              <a:gd name="T33" fmla="*/ 355 h 507"/>
              <a:gd name="T34" fmla="*/ 659 w 812"/>
              <a:gd name="T35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812" h="507">
                <a:moveTo>
                  <a:pt x="406" y="457"/>
                </a:moveTo>
                <a:lnTo>
                  <a:pt x="253" y="254"/>
                </a:lnTo>
                <a:lnTo>
                  <a:pt x="355" y="254"/>
                </a:lnTo>
                <a:lnTo>
                  <a:pt x="355" y="101"/>
                </a:lnTo>
                <a:lnTo>
                  <a:pt x="456" y="101"/>
                </a:lnTo>
                <a:lnTo>
                  <a:pt x="456" y="254"/>
                </a:lnTo>
                <a:lnTo>
                  <a:pt x="558" y="254"/>
                </a:lnTo>
                <a:lnTo>
                  <a:pt x="406" y="457"/>
                </a:lnTo>
                <a:close/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1" name="Freeform 180"/>
          <p:cNvSpPr>
            <a:spLocks/>
          </p:cNvSpPr>
          <p:nvPr/>
        </p:nvSpPr>
        <p:spPr bwMode="auto">
          <a:xfrm>
            <a:off x="10035542" y="3431542"/>
            <a:ext cx="393701" cy="246379"/>
          </a:xfrm>
          <a:custGeom>
            <a:avLst/>
            <a:gdLst>
              <a:gd name="T0" fmla="*/ 659 w 812"/>
              <a:gd name="T1" fmla="*/ 203 h 507"/>
              <a:gd name="T2" fmla="*/ 456 w 812"/>
              <a:gd name="T3" fmla="*/ 0 h 507"/>
              <a:gd name="T4" fmla="*/ 279 w 812"/>
              <a:gd name="T5" fmla="*/ 103 h 507"/>
              <a:gd name="T6" fmla="*/ 253 w 812"/>
              <a:gd name="T7" fmla="*/ 101 h 507"/>
              <a:gd name="T8" fmla="*/ 108 w 812"/>
              <a:gd name="T9" fmla="*/ 209 h 507"/>
              <a:gd name="T10" fmla="*/ 0 w 812"/>
              <a:gd name="T11" fmla="*/ 355 h 507"/>
              <a:gd name="T12" fmla="*/ 152 w 812"/>
              <a:gd name="T13" fmla="*/ 507 h 507"/>
              <a:gd name="T14" fmla="*/ 659 w 812"/>
              <a:gd name="T15" fmla="*/ 507 h 507"/>
              <a:gd name="T16" fmla="*/ 812 w 812"/>
              <a:gd name="T17" fmla="*/ 355 h 507"/>
              <a:gd name="T18" fmla="*/ 659 w 812"/>
              <a:gd name="T19" fmla="*/ 203 h 5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12" h="507">
                <a:moveTo>
                  <a:pt x="659" y="203"/>
                </a:moveTo>
                <a:cubicBezTo>
                  <a:pt x="659" y="91"/>
                  <a:pt x="568" y="0"/>
                  <a:pt x="456" y="0"/>
                </a:cubicBezTo>
                <a:cubicBezTo>
                  <a:pt x="380" y="0"/>
                  <a:pt x="314" y="42"/>
                  <a:pt x="279" y="103"/>
                </a:cubicBezTo>
                <a:cubicBezTo>
                  <a:pt x="271" y="102"/>
                  <a:pt x="262" y="101"/>
                  <a:pt x="253" y="101"/>
                </a:cubicBezTo>
                <a:cubicBezTo>
                  <a:pt x="185" y="101"/>
                  <a:pt x="126" y="147"/>
                  <a:pt x="108" y="209"/>
                </a:cubicBezTo>
                <a:cubicBezTo>
                  <a:pt x="45" y="229"/>
                  <a:pt x="0" y="287"/>
                  <a:pt x="0" y="355"/>
                </a:cubicBezTo>
                <a:cubicBezTo>
                  <a:pt x="0" y="439"/>
                  <a:pt x="67" y="507"/>
                  <a:pt x="152" y="507"/>
                </a:cubicBezTo>
                <a:lnTo>
                  <a:pt x="659" y="507"/>
                </a:lnTo>
                <a:cubicBezTo>
                  <a:pt x="743" y="507"/>
                  <a:pt x="812" y="439"/>
                  <a:pt x="812" y="355"/>
                </a:cubicBezTo>
                <a:cubicBezTo>
                  <a:pt x="812" y="271"/>
                  <a:pt x="744" y="203"/>
                  <a:pt x="659" y="2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2" name="Freeform 181"/>
          <p:cNvSpPr>
            <a:spLocks noEditPoints="1"/>
          </p:cNvSpPr>
          <p:nvPr/>
        </p:nvSpPr>
        <p:spPr bwMode="auto">
          <a:xfrm>
            <a:off x="12646661" y="4605023"/>
            <a:ext cx="365760" cy="309880"/>
          </a:xfrm>
          <a:custGeom>
            <a:avLst/>
            <a:gdLst>
              <a:gd name="T0" fmla="*/ 288 w 752"/>
              <a:gd name="T1" fmla="*/ 524 h 642"/>
              <a:gd name="T2" fmla="*/ 347 w 752"/>
              <a:gd name="T3" fmla="*/ 583 h 642"/>
              <a:gd name="T4" fmla="*/ 288 w 752"/>
              <a:gd name="T5" fmla="*/ 642 h 642"/>
              <a:gd name="T6" fmla="*/ 228 w 752"/>
              <a:gd name="T7" fmla="*/ 583 h 642"/>
              <a:gd name="T8" fmla="*/ 288 w 752"/>
              <a:gd name="T9" fmla="*/ 524 h 642"/>
              <a:gd name="T10" fmla="*/ 698 w 752"/>
              <a:gd name="T11" fmla="*/ 199 h 642"/>
              <a:gd name="T12" fmla="*/ 332 w 752"/>
              <a:gd name="T13" fmla="*/ 199 h 642"/>
              <a:gd name="T14" fmla="*/ 310 w 752"/>
              <a:gd name="T15" fmla="*/ 228 h 642"/>
              <a:gd name="T16" fmla="*/ 332 w 752"/>
              <a:gd name="T17" fmla="*/ 258 h 642"/>
              <a:gd name="T18" fmla="*/ 660 w 752"/>
              <a:gd name="T19" fmla="*/ 258 h 642"/>
              <a:gd name="T20" fmla="*/ 641 w 752"/>
              <a:gd name="T21" fmla="*/ 321 h 642"/>
              <a:gd name="T22" fmla="*/ 319 w 752"/>
              <a:gd name="T23" fmla="*/ 321 h 642"/>
              <a:gd name="T24" fmla="*/ 299 w 752"/>
              <a:gd name="T25" fmla="*/ 347 h 642"/>
              <a:gd name="T26" fmla="*/ 319 w 752"/>
              <a:gd name="T27" fmla="*/ 376 h 642"/>
              <a:gd name="T28" fmla="*/ 624 w 752"/>
              <a:gd name="T29" fmla="*/ 376 h 642"/>
              <a:gd name="T30" fmla="*/ 625 w 752"/>
              <a:gd name="T31" fmla="*/ 376 h 642"/>
              <a:gd name="T32" fmla="*/ 608 w 752"/>
              <a:gd name="T33" fmla="*/ 434 h 642"/>
              <a:gd name="T34" fmla="*/ 275 w 752"/>
              <a:gd name="T35" fmla="*/ 434 h 642"/>
              <a:gd name="T36" fmla="*/ 252 w 752"/>
              <a:gd name="T37" fmla="*/ 258 h 642"/>
              <a:gd name="T38" fmla="*/ 245 w 752"/>
              <a:gd name="T39" fmla="*/ 199 h 642"/>
              <a:gd name="T40" fmla="*/ 235 w 752"/>
              <a:gd name="T41" fmla="*/ 121 h 642"/>
              <a:gd name="T42" fmla="*/ 52 w 752"/>
              <a:gd name="T43" fmla="*/ 12 h 642"/>
              <a:gd name="T44" fmla="*/ 52 w 752"/>
              <a:gd name="T45" fmla="*/ 81 h 642"/>
              <a:gd name="T46" fmla="*/ 149 w 752"/>
              <a:gd name="T47" fmla="*/ 126 h 642"/>
              <a:gd name="T48" fmla="*/ 173 w 752"/>
              <a:gd name="T49" fmla="*/ 156 h 642"/>
              <a:gd name="T50" fmla="*/ 214 w 752"/>
              <a:gd name="T51" fmla="*/ 464 h 642"/>
              <a:gd name="T52" fmla="*/ 253 w 752"/>
              <a:gd name="T53" fmla="*/ 504 h 642"/>
              <a:gd name="T54" fmla="*/ 621 w 752"/>
              <a:gd name="T55" fmla="*/ 504 h 642"/>
              <a:gd name="T56" fmla="*/ 657 w 752"/>
              <a:gd name="T57" fmla="*/ 472 h 642"/>
              <a:gd name="T58" fmla="*/ 730 w 752"/>
              <a:gd name="T59" fmla="*/ 255 h 642"/>
              <a:gd name="T60" fmla="*/ 698 w 752"/>
              <a:gd name="T61" fmla="*/ 199 h 642"/>
              <a:gd name="T62" fmla="*/ 546 w 752"/>
              <a:gd name="T63" fmla="*/ 524 h 642"/>
              <a:gd name="T64" fmla="*/ 606 w 752"/>
              <a:gd name="T65" fmla="*/ 583 h 642"/>
              <a:gd name="T66" fmla="*/ 546 w 752"/>
              <a:gd name="T67" fmla="*/ 642 h 642"/>
              <a:gd name="T68" fmla="*/ 487 w 752"/>
              <a:gd name="T69" fmla="*/ 583 h 642"/>
              <a:gd name="T70" fmla="*/ 546 w 752"/>
              <a:gd name="T71" fmla="*/ 524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52" h="642">
                <a:moveTo>
                  <a:pt x="288" y="524"/>
                </a:moveTo>
                <a:cubicBezTo>
                  <a:pt x="320" y="524"/>
                  <a:pt x="347" y="550"/>
                  <a:pt x="347" y="583"/>
                </a:cubicBezTo>
                <a:cubicBezTo>
                  <a:pt x="347" y="616"/>
                  <a:pt x="320" y="642"/>
                  <a:pt x="288" y="642"/>
                </a:cubicBezTo>
                <a:cubicBezTo>
                  <a:pt x="255" y="642"/>
                  <a:pt x="228" y="616"/>
                  <a:pt x="228" y="583"/>
                </a:cubicBezTo>
                <a:cubicBezTo>
                  <a:pt x="228" y="550"/>
                  <a:pt x="255" y="524"/>
                  <a:pt x="288" y="524"/>
                </a:cubicBezTo>
                <a:close/>
                <a:moveTo>
                  <a:pt x="698" y="199"/>
                </a:moveTo>
                <a:cubicBezTo>
                  <a:pt x="622" y="199"/>
                  <a:pt x="332" y="199"/>
                  <a:pt x="332" y="199"/>
                </a:cubicBezTo>
                <a:cubicBezTo>
                  <a:pt x="332" y="199"/>
                  <a:pt x="310" y="204"/>
                  <a:pt x="310" y="228"/>
                </a:cubicBezTo>
                <a:cubicBezTo>
                  <a:pt x="310" y="251"/>
                  <a:pt x="332" y="258"/>
                  <a:pt x="332" y="258"/>
                </a:cubicBezTo>
                <a:lnTo>
                  <a:pt x="660" y="258"/>
                </a:lnTo>
                <a:lnTo>
                  <a:pt x="641" y="321"/>
                </a:lnTo>
                <a:cubicBezTo>
                  <a:pt x="551" y="321"/>
                  <a:pt x="319" y="321"/>
                  <a:pt x="319" y="321"/>
                </a:cubicBezTo>
                <a:cubicBezTo>
                  <a:pt x="319" y="321"/>
                  <a:pt x="299" y="325"/>
                  <a:pt x="299" y="347"/>
                </a:cubicBezTo>
                <a:cubicBezTo>
                  <a:pt x="299" y="370"/>
                  <a:pt x="319" y="376"/>
                  <a:pt x="319" y="376"/>
                </a:cubicBezTo>
                <a:lnTo>
                  <a:pt x="624" y="376"/>
                </a:lnTo>
                <a:lnTo>
                  <a:pt x="625" y="376"/>
                </a:lnTo>
                <a:lnTo>
                  <a:pt x="608" y="434"/>
                </a:lnTo>
                <a:lnTo>
                  <a:pt x="275" y="434"/>
                </a:lnTo>
                <a:lnTo>
                  <a:pt x="252" y="258"/>
                </a:lnTo>
                <a:lnTo>
                  <a:pt x="245" y="199"/>
                </a:lnTo>
                <a:cubicBezTo>
                  <a:pt x="245" y="199"/>
                  <a:pt x="239" y="144"/>
                  <a:pt x="235" y="121"/>
                </a:cubicBezTo>
                <a:cubicBezTo>
                  <a:pt x="232" y="99"/>
                  <a:pt x="175" y="70"/>
                  <a:pt x="52" y="12"/>
                </a:cubicBezTo>
                <a:cubicBezTo>
                  <a:pt x="24" y="0"/>
                  <a:pt x="0" y="53"/>
                  <a:pt x="52" y="81"/>
                </a:cubicBezTo>
                <a:lnTo>
                  <a:pt x="149" y="126"/>
                </a:lnTo>
                <a:cubicBezTo>
                  <a:pt x="149" y="126"/>
                  <a:pt x="171" y="139"/>
                  <a:pt x="173" y="156"/>
                </a:cubicBezTo>
                <a:cubicBezTo>
                  <a:pt x="175" y="174"/>
                  <a:pt x="214" y="464"/>
                  <a:pt x="214" y="464"/>
                </a:cubicBezTo>
                <a:cubicBezTo>
                  <a:pt x="214" y="464"/>
                  <a:pt x="216" y="504"/>
                  <a:pt x="253" y="504"/>
                </a:cubicBezTo>
                <a:cubicBezTo>
                  <a:pt x="289" y="504"/>
                  <a:pt x="590" y="504"/>
                  <a:pt x="621" y="504"/>
                </a:cubicBezTo>
                <a:cubicBezTo>
                  <a:pt x="651" y="504"/>
                  <a:pt x="657" y="472"/>
                  <a:pt x="657" y="472"/>
                </a:cubicBezTo>
                <a:lnTo>
                  <a:pt x="730" y="255"/>
                </a:lnTo>
                <a:cubicBezTo>
                  <a:pt x="730" y="255"/>
                  <a:pt x="752" y="199"/>
                  <a:pt x="698" y="199"/>
                </a:cubicBezTo>
                <a:close/>
                <a:moveTo>
                  <a:pt x="546" y="524"/>
                </a:moveTo>
                <a:cubicBezTo>
                  <a:pt x="579" y="524"/>
                  <a:pt x="606" y="550"/>
                  <a:pt x="606" y="583"/>
                </a:cubicBezTo>
                <a:cubicBezTo>
                  <a:pt x="606" y="616"/>
                  <a:pt x="579" y="642"/>
                  <a:pt x="546" y="642"/>
                </a:cubicBezTo>
                <a:cubicBezTo>
                  <a:pt x="514" y="642"/>
                  <a:pt x="487" y="616"/>
                  <a:pt x="487" y="583"/>
                </a:cubicBezTo>
                <a:cubicBezTo>
                  <a:pt x="487" y="550"/>
                  <a:pt x="514" y="524"/>
                  <a:pt x="546" y="52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3" name="Freeform 182"/>
          <p:cNvSpPr>
            <a:spLocks/>
          </p:cNvSpPr>
          <p:nvPr/>
        </p:nvSpPr>
        <p:spPr bwMode="auto">
          <a:xfrm>
            <a:off x="10083801" y="5740402"/>
            <a:ext cx="294642" cy="355602"/>
          </a:xfrm>
          <a:custGeom>
            <a:avLst/>
            <a:gdLst>
              <a:gd name="T0" fmla="*/ 0 w 609"/>
              <a:gd name="T1" fmla="*/ 573 h 736"/>
              <a:gd name="T2" fmla="*/ 394 w 609"/>
              <a:gd name="T3" fmla="*/ 573 h 736"/>
              <a:gd name="T4" fmla="*/ 394 w 609"/>
              <a:gd name="T5" fmla="*/ 736 h 736"/>
              <a:gd name="T6" fmla="*/ 545 w 609"/>
              <a:gd name="T7" fmla="*/ 573 h 736"/>
              <a:gd name="T8" fmla="*/ 609 w 609"/>
              <a:gd name="T9" fmla="*/ 573 h 736"/>
              <a:gd name="T10" fmla="*/ 609 w 609"/>
              <a:gd name="T11" fmla="*/ 0 h 736"/>
              <a:gd name="T12" fmla="*/ 0 w 609"/>
              <a:gd name="T13" fmla="*/ 0 h 736"/>
              <a:gd name="T14" fmla="*/ 0 w 609"/>
              <a:gd name="T15" fmla="*/ 573 h 7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609" h="736">
                <a:moveTo>
                  <a:pt x="0" y="573"/>
                </a:moveTo>
                <a:lnTo>
                  <a:pt x="394" y="573"/>
                </a:lnTo>
                <a:lnTo>
                  <a:pt x="394" y="736"/>
                </a:lnTo>
                <a:lnTo>
                  <a:pt x="545" y="573"/>
                </a:lnTo>
                <a:lnTo>
                  <a:pt x="609" y="573"/>
                </a:lnTo>
                <a:lnTo>
                  <a:pt x="609" y="0"/>
                </a:lnTo>
                <a:lnTo>
                  <a:pt x="0" y="0"/>
                </a:lnTo>
                <a:lnTo>
                  <a:pt x="0" y="57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4" name="Freeform 183"/>
          <p:cNvSpPr>
            <a:spLocks noEditPoints="1"/>
          </p:cNvSpPr>
          <p:nvPr/>
        </p:nvSpPr>
        <p:spPr bwMode="auto">
          <a:xfrm>
            <a:off x="6324600" y="2900684"/>
            <a:ext cx="342899" cy="289560"/>
          </a:xfrm>
          <a:custGeom>
            <a:avLst/>
            <a:gdLst>
              <a:gd name="T0" fmla="*/ 530 w 709"/>
              <a:gd name="T1" fmla="*/ 433 h 597"/>
              <a:gd name="T2" fmla="*/ 530 w 709"/>
              <a:gd name="T3" fmla="*/ 505 h 597"/>
              <a:gd name="T4" fmla="*/ 496 w 709"/>
              <a:gd name="T5" fmla="*/ 538 h 597"/>
              <a:gd name="T6" fmla="*/ 462 w 709"/>
              <a:gd name="T7" fmla="*/ 505 h 597"/>
              <a:gd name="T8" fmla="*/ 462 w 709"/>
              <a:gd name="T9" fmla="*/ 433 h 597"/>
              <a:gd name="T10" fmla="*/ 443 w 709"/>
              <a:gd name="T11" fmla="*/ 392 h 597"/>
              <a:gd name="T12" fmla="*/ 496 w 709"/>
              <a:gd name="T13" fmla="*/ 339 h 597"/>
              <a:gd name="T14" fmla="*/ 550 w 709"/>
              <a:gd name="T15" fmla="*/ 392 h 597"/>
              <a:gd name="T16" fmla="*/ 530 w 709"/>
              <a:gd name="T17" fmla="*/ 433 h 597"/>
              <a:gd name="T18" fmla="*/ 66 w 709"/>
              <a:gd name="T19" fmla="*/ 261 h 597"/>
              <a:gd name="T20" fmla="*/ 66 w 709"/>
              <a:gd name="T21" fmla="*/ 183 h 597"/>
              <a:gd name="T22" fmla="*/ 183 w 709"/>
              <a:gd name="T23" fmla="*/ 67 h 597"/>
              <a:gd name="T24" fmla="*/ 299 w 709"/>
              <a:gd name="T25" fmla="*/ 183 h 597"/>
              <a:gd name="T26" fmla="*/ 299 w 709"/>
              <a:gd name="T27" fmla="*/ 261 h 597"/>
              <a:gd name="T28" fmla="*/ 269 w 709"/>
              <a:gd name="T29" fmla="*/ 261 h 597"/>
              <a:gd name="T30" fmla="*/ 269 w 709"/>
              <a:gd name="T31" fmla="*/ 597 h 597"/>
              <a:gd name="T32" fmla="*/ 709 w 709"/>
              <a:gd name="T33" fmla="*/ 597 h 597"/>
              <a:gd name="T34" fmla="*/ 709 w 709"/>
              <a:gd name="T35" fmla="*/ 261 h 597"/>
              <a:gd name="T36" fmla="*/ 365 w 709"/>
              <a:gd name="T37" fmla="*/ 261 h 597"/>
              <a:gd name="T38" fmla="*/ 365 w 709"/>
              <a:gd name="T39" fmla="*/ 183 h 597"/>
              <a:gd name="T40" fmla="*/ 183 w 709"/>
              <a:gd name="T41" fmla="*/ 0 h 597"/>
              <a:gd name="T42" fmla="*/ 0 w 709"/>
              <a:gd name="T43" fmla="*/ 183 h 597"/>
              <a:gd name="T44" fmla="*/ 0 w 709"/>
              <a:gd name="T45" fmla="*/ 261 h 597"/>
              <a:gd name="T46" fmla="*/ 66 w 709"/>
              <a:gd name="T47" fmla="*/ 261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709" h="597">
                <a:moveTo>
                  <a:pt x="530" y="433"/>
                </a:moveTo>
                <a:lnTo>
                  <a:pt x="530" y="505"/>
                </a:lnTo>
                <a:cubicBezTo>
                  <a:pt x="530" y="523"/>
                  <a:pt x="515" y="538"/>
                  <a:pt x="496" y="538"/>
                </a:cubicBezTo>
                <a:cubicBezTo>
                  <a:pt x="478" y="538"/>
                  <a:pt x="462" y="523"/>
                  <a:pt x="462" y="505"/>
                </a:cubicBezTo>
                <a:lnTo>
                  <a:pt x="462" y="433"/>
                </a:lnTo>
                <a:cubicBezTo>
                  <a:pt x="451" y="423"/>
                  <a:pt x="443" y="408"/>
                  <a:pt x="443" y="392"/>
                </a:cubicBezTo>
                <a:cubicBezTo>
                  <a:pt x="443" y="362"/>
                  <a:pt x="467" y="339"/>
                  <a:pt x="496" y="339"/>
                </a:cubicBezTo>
                <a:cubicBezTo>
                  <a:pt x="526" y="339"/>
                  <a:pt x="550" y="362"/>
                  <a:pt x="550" y="392"/>
                </a:cubicBezTo>
                <a:cubicBezTo>
                  <a:pt x="550" y="408"/>
                  <a:pt x="542" y="423"/>
                  <a:pt x="530" y="433"/>
                </a:cubicBezTo>
                <a:close/>
                <a:moveTo>
                  <a:pt x="66" y="261"/>
                </a:moveTo>
                <a:lnTo>
                  <a:pt x="66" y="183"/>
                </a:lnTo>
                <a:cubicBezTo>
                  <a:pt x="66" y="119"/>
                  <a:pt x="119" y="67"/>
                  <a:pt x="183" y="67"/>
                </a:cubicBezTo>
                <a:cubicBezTo>
                  <a:pt x="247" y="67"/>
                  <a:pt x="299" y="119"/>
                  <a:pt x="299" y="183"/>
                </a:cubicBezTo>
                <a:lnTo>
                  <a:pt x="299" y="261"/>
                </a:lnTo>
                <a:lnTo>
                  <a:pt x="269" y="261"/>
                </a:lnTo>
                <a:lnTo>
                  <a:pt x="269" y="597"/>
                </a:lnTo>
                <a:lnTo>
                  <a:pt x="709" y="597"/>
                </a:lnTo>
                <a:lnTo>
                  <a:pt x="709" y="261"/>
                </a:lnTo>
                <a:lnTo>
                  <a:pt x="365" y="261"/>
                </a:lnTo>
                <a:lnTo>
                  <a:pt x="365" y="183"/>
                </a:lnTo>
                <a:cubicBezTo>
                  <a:pt x="365" y="82"/>
                  <a:pt x="283" y="0"/>
                  <a:pt x="183" y="0"/>
                </a:cubicBezTo>
                <a:cubicBezTo>
                  <a:pt x="82" y="0"/>
                  <a:pt x="0" y="82"/>
                  <a:pt x="0" y="183"/>
                </a:cubicBezTo>
                <a:lnTo>
                  <a:pt x="0" y="261"/>
                </a:lnTo>
                <a:lnTo>
                  <a:pt x="66" y="26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5" name="Freeform 184"/>
          <p:cNvSpPr>
            <a:spLocks noEditPoints="1"/>
          </p:cNvSpPr>
          <p:nvPr/>
        </p:nvSpPr>
        <p:spPr bwMode="auto">
          <a:xfrm>
            <a:off x="2821943" y="5814065"/>
            <a:ext cx="370840" cy="208280"/>
          </a:xfrm>
          <a:custGeom>
            <a:avLst/>
            <a:gdLst>
              <a:gd name="T0" fmla="*/ 632 w 768"/>
              <a:gd name="T1" fmla="*/ 60 h 429"/>
              <a:gd name="T2" fmla="*/ 58 w 768"/>
              <a:gd name="T3" fmla="*/ 60 h 429"/>
              <a:gd name="T4" fmla="*/ 58 w 768"/>
              <a:gd name="T5" fmla="*/ 375 h 429"/>
              <a:gd name="T6" fmla="*/ 632 w 768"/>
              <a:gd name="T7" fmla="*/ 375 h 429"/>
              <a:gd name="T8" fmla="*/ 632 w 768"/>
              <a:gd name="T9" fmla="*/ 60 h 429"/>
              <a:gd name="T10" fmla="*/ 694 w 768"/>
              <a:gd name="T11" fmla="*/ 0 h 429"/>
              <a:gd name="T12" fmla="*/ 694 w 768"/>
              <a:gd name="T13" fmla="*/ 5 h 429"/>
              <a:gd name="T14" fmla="*/ 694 w 768"/>
              <a:gd name="T15" fmla="*/ 106 h 429"/>
              <a:gd name="T16" fmla="*/ 764 w 768"/>
              <a:gd name="T17" fmla="*/ 106 h 429"/>
              <a:gd name="T18" fmla="*/ 768 w 768"/>
              <a:gd name="T19" fmla="*/ 106 h 429"/>
              <a:gd name="T20" fmla="*/ 768 w 768"/>
              <a:gd name="T21" fmla="*/ 110 h 429"/>
              <a:gd name="T22" fmla="*/ 768 w 768"/>
              <a:gd name="T23" fmla="*/ 319 h 429"/>
              <a:gd name="T24" fmla="*/ 768 w 768"/>
              <a:gd name="T25" fmla="*/ 324 h 429"/>
              <a:gd name="T26" fmla="*/ 764 w 768"/>
              <a:gd name="T27" fmla="*/ 324 h 429"/>
              <a:gd name="T28" fmla="*/ 694 w 768"/>
              <a:gd name="T29" fmla="*/ 324 h 429"/>
              <a:gd name="T30" fmla="*/ 694 w 768"/>
              <a:gd name="T31" fmla="*/ 425 h 429"/>
              <a:gd name="T32" fmla="*/ 694 w 768"/>
              <a:gd name="T33" fmla="*/ 429 h 429"/>
              <a:gd name="T34" fmla="*/ 690 w 768"/>
              <a:gd name="T35" fmla="*/ 429 h 429"/>
              <a:gd name="T36" fmla="*/ 5 w 768"/>
              <a:gd name="T37" fmla="*/ 429 h 429"/>
              <a:gd name="T38" fmla="*/ 0 w 768"/>
              <a:gd name="T39" fmla="*/ 429 h 429"/>
              <a:gd name="T40" fmla="*/ 0 w 768"/>
              <a:gd name="T41" fmla="*/ 425 h 429"/>
              <a:gd name="T42" fmla="*/ 0 w 768"/>
              <a:gd name="T43" fmla="*/ 5 h 429"/>
              <a:gd name="T44" fmla="*/ 0 w 768"/>
              <a:gd name="T45" fmla="*/ 0 h 429"/>
              <a:gd name="T46" fmla="*/ 5 w 768"/>
              <a:gd name="T47" fmla="*/ 0 h 429"/>
              <a:gd name="T48" fmla="*/ 690 w 768"/>
              <a:gd name="T49" fmla="*/ 0 h 429"/>
              <a:gd name="T50" fmla="*/ 694 w 768"/>
              <a:gd name="T51" fmla="*/ 0 h 42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768" h="429">
                <a:moveTo>
                  <a:pt x="632" y="60"/>
                </a:moveTo>
                <a:lnTo>
                  <a:pt x="58" y="60"/>
                </a:lnTo>
                <a:lnTo>
                  <a:pt x="58" y="375"/>
                </a:lnTo>
                <a:lnTo>
                  <a:pt x="632" y="375"/>
                </a:lnTo>
                <a:lnTo>
                  <a:pt x="632" y="60"/>
                </a:lnTo>
                <a:close/>
                <a:moveTo>
                  <a:pt x="694" y="0"/>
                </a:moveTo>
                <a:lnTo>
                  <a:pt x="694" y="5"/>
                </a:lnTo>
                <a:lnTo>
                  <a:pt x="694" y="106"/>
                </a:lnTo>
                <a:lnTo>
                  <a:pt x="764" y="106"/>
                </a:lnTo>
                <a:lnTo>
                  <a:pt x="768" y="106"/>
                </a:lnTo>
                <a:lnTo>
                  <a:pt x="768" y="110"/>
                </a:lnTo>
                <a:lnTo>
                  <a:pt x="768" y="319"/>
                </a:lnTo>
                <a:lnTo>
                  <a:pt x="768" y="324"/>
                </a:lnTo>
                <a:lnTo>
                  <a:pt x="764" y="324"/>
                </a:lnTo>
                <a:lnTo>
                  <a:pt x="694" y="324"/>
                </a:lnTo>
                <a:lnTo>
                  <a:pt x="694" y="425"/>
                </a:lnTo>
                <a:lnTo>
                  <a:pt x="694" y="429"/>
                </a:lnTo>
                <a:lnTo>
                  <a:pt x="690" y="429"/>
                </a:lnTo>
                <a:lnTo>
                  <a:pt x="5" y="429"/>
                </a:lnTo>
                <a:lnTo>
                  <a:pt x="0" y="429"/>
                </a:lnTo>
                <a:lnTo>
                  <a:pt x="0" y="425"/>
                </a:lnTo>
                <a:lnTo>
                  <a:pt x="0" y="5"/>
                </a:lnTo>
                <a:lnTo>
                  <a:pt x="0" y="0"/>
                </a:lnTo>
                <a:lnTo>
                  <a:pt x="5" y="0"/>
                </a:lnTo>
                <a:lnTo>
                  <a:pt x="690" y="0"/>
                </a:lnTo>
                <a:lnTo>
                  <a:pt x="694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6" name="Freeform 185"/>
          <p:cNvSpPr>
            <a:spLocks noEditPoints="1"/>
          </p:cNvSpPr>
          <p:nvPr/>
        </p:nvSpPr>
        <p:spPr bwMode="auto">
          <a:xfrm>
            <a:off x="6357623" y="3368042"/>
            <a:ext cx="276859" cy="375922"/>
          </a:xfrm>
          <a:custGeom>
            <a:avLst/>
            <a:gdLst>
              <a:gd name="T0" fmla="*/ 465 w 573"/>
              <a:gd name="T1" fmla="*/ 525 h 777"/>
              <a:gd name="T2" fmla="*/ 450 w 573"/>
              <a:gd name="T3" fmla="*/ 540 h 777"/>
              <a:gd name="T4" fmla="*/ 110 w 573"/>
              <a:gd name="T5" fmla="*/ 540 h 777"/>
              <a:gd name="T6" fmla="*/ 95 w 573"/>
              <a:gd name="T7" fmla="*/ 525 h 777"/>
              <a:gd name="T8" fmla="*/ 110 w 573"/>
              <a:gd name="T9" fmla="*/ 510 h 777"/>
              <a:gd name="T10" fmla="*/ 450 w 573"/>
              <a:gd name="T11" fmla="*/ 510 h 777"/>
              <a:gd name="T12" fmla="*/ 465 w 573"/>
              <a:gd name="T13" fmla="*/ 525 h 777"/>
              <a:gd name="T14" fmla="*/ 465 w 573"/>
              <a:gd name="T15" fmla="*/ 426 h 777"/>
              <a:gd name="T16" fmla="*/ 450 w 573"/>
              <a:gd name="T17" fmla="*/ 441 h 777"/>
              <a:gd name="T18" fmla="*/ 110 w 573"/>
              <a:gd name="T19" fmla="*/ 441 h 777"/>
              <a:gd name="T20" fmla="*/ 95 w 573"/>
              <a:gd name="T21" fmla="*/ 426 h 777"/>
              <a:gd name="T22" fmla="*/ 110 w 573"/>
              <a:gd name="T23" fmla="*/ 411 h 777"/>
              <a:gd name="T24" fmla="*/ 450 w 573"/>
              <a:gd name="T25" fmla="*/ 411 h 777"/>
              <a:gd name="T26" fmla="*/ 465 w 573"/>
              <a:gd name="T27" fmla="*/ 426 h 777"/>
              <a:gd name="T28" fmla="*/ 465 w 573"/>
              <a:gd name="T29" fmla="*/ 329 h 777"/>
              <a:gd name="T30" fmla="*/ 450 w 573"/>
              <a:gd name="T31" fmla="*/ 344 h 777"/>
              <a:gd name="T32" fmla="*/ 110 w 573"/>
              <a:gd name="T33" fmla="*/ 344 h 777"/>
              <a:gd name="T34" fmla="*/ 95 w 573"/>
              <a:gd name="T35" fmla="*/ 329 h 777"/>
              <a:gd name="T36" fmla="*/ 110 w 573"/>
              <a:gd name="T37" fmla="*/ 314 h 777"/>
              <a:gd name="T38" fmla="*/ 450 w 573"/>
              <a:gd name="T39" fmla="*/ 314 h 777"/>
              <a:gd name="T40" fmla="*/ 465 w 573"/>
              <a:gd name="T41" fmla="*/ 329 h 777"/>
              <a:gd name="T42" fmla="*/ 110 w 573"/>
              <a:gd name="T43" fmla="*/ 213 h 777"/>
              <a:gd name="T44" fmla="*/ 450 w 573"/>
              <a:gd name="T45" fmla="*/ 213 h 777"/>
              <a:gd name="T46" fmla="*/ 465 w 573"/>
              <a:gd name="T47" fmla="*/ 228 h 777"/>
              <a:gd name="T48" fmla="*/ 450 w 573"/>
              <a:gd name="T49" fmla="*/ 243 h 777"/>
              <a:gd name="T50" fmla="*/ 110 w 573"/>
              <a:gd name="T51" fmla="*/ 243 h 777"/>
              <a:gd name="T52" fmla="*/ 95 w 573"/>
              <a:gd name="T53" fmla="*/ 228 h 777"/>
              <a:gd name="T54" fmla="*/ 110 w 573"/>
              <a:gd name="T55" fmla="*/ 213 h 777"/>
              <a:gd name="T56" fmla="*/ 533 w 573"/>
              <a:gd name="T57" fmla="*/ 729 h 777"/>
              <a:gd name="T58" fmla="*/ 526 w 573"/>
              <a:gd name="T59" fmla="*/ 737 h 777"/>
              <a:gd name="T60" fmla="*/ 47 w 573"/>
              <a:gd name="T61" fmla="*/ 737 h 777"/>
              <a:gd name="T62" fmla="*/ 40 w 573"/>
              <a:gd name="T63" fmla="*/ 729 h 777"/>
              <a:gd name="T64" fmla="*/ 40 w 573"/>
              <a:gd name="T65" fmla="*/ 48 h 777"/>
              <a:gd name="T66" fmla="*/ 47 w 573"/>
              <a:gd name="T67" fmla="*/ 40 h 777"/>
              <a:gd name="T68" fmla="*/ 409 w 573"/>
              <a:gd name="T69" fmla="*/ 40 h 777"/>
              <a:gd name="T70" fmla="*/ 409 w 573"/>
              <a:gd name="T71" fmla="*/ 156 h 777"/>
              <a:gd name="T72" fmla="*/ 429 w 573"/>
              <a:gd name="T73" fmla="*/ 176 h 777"/>
              <a:gd name="T74" fmla="*/ 533 w 573"/>
              <a:gd name="T75" fmla="*/ 176 h 777"/>
              <a:gd name="T76" fmla="*/ 533 w 573"/>
              <a:gd name="T77" fmla="*/ 729 h 777"/>
              <a:gd name="T78" fmla="*/ 449 w 573"/>
              <a:gd name="T79" fmla="*/ 72 h 777"/>
              <a:gd name="T80" fmla="*/ 508 w 573"/>
              <a:gd name="T81" fmla="*/ 136 h 777"/>
              <a:gd name="T82" fmla="*/ 449 w 573"/>
              <a:gd name="T83" fmla="*/ 136 h 777"/>
              <a:gd name="T84" fmla="*/ 449 w 573"/>
              <a:gd name="T85" fmla="*/ 72 h 777"/>
              <a:gd name="T86" fmla="*/ 438 w 573"/>
              <a:gd name="T87" fmla="*/ 0 h 777"/>
              <a:gd name="T88" fmla="*/ 47 w 573"/>
              <a:gd name="T89" fmla="*/ 0 h 777"/>
              <a:gd name="T90" fmla="*/ 0 w 573"/>
              <a:gd name="T91" fmla="*/ 48 h 777"/>
              <a:gd name="T92" fmla="*/ 0 w 573"/>
              <a:gd name="T93" fmla="*/ 729 h 777"/>
              <a:gd name="T94" fmla="*/ 47 w 573"/>
              <a:gd name="T95" fmla="*/ 777 h 777"/>
              <a:gd name="T96" fmla="*/ 526 w 573"/>
              <a:gd name="T97" fmla="*/ 777 h 777"/>
              <a:gd name="T98" fmla="*/ 573 w 573"/>
              <a:gd name="T99" fmla="*/ 729 h 777"/>
              <a:gd name="T100" fmla="*/ 573 w 573"/>
              <a:gd name="T101" fmla="*/ 148 h 777"/>
              <a:gd name="T102" fmla="*/ 438 w 573"/>
              <a:gd name="T103" fmla="*/ 0 h 7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573" h="777">
                <a:moveTo>
                  <a:pt x="465" y="525"/>
                </a:moveTo>
                <a:cubicBezTo>
                  <a:pt x="465" y="533"/>
                  <a:pt x="458" y="540"/>
                  <a:pt x="450" y="540"/>
                </a:cubicBezTo>
                <a:lnTo>
                  <a:pt x="110" y="540"/>
                </a:lnTo>
                <a:cubicBezTo>
                  <a:pt x="102" y="540"/>
                  <a:pt x="95" y="533"/>
                  <a:pt x="95" y="525"/>
                </a:cubicBezTo>
                <a:cubicBezTo>
                  <a:pt x="95" y="517"/>
                  <a:pt x="102" y="510"/>
                  <a:pt x="110" y="510"/>
                </a:cubicBezTo>
                <a:lnTo>
                  <a:pt x="450" y="510"/>
                </a:lnTo>
                <a:cubicBezTo>
                  <a:pt x="458" y="510"/>
                  <a:pt x="465" y="517"/>
                  <a:pt x="465" y="525"/>
                </a:cubicBezTo>
                <a:close/>
                <a:moveTo>
                  <a:pt x="465" y="426"/>
                </a:moveTo>
                <a:cubicBezTo>
                  <a:pt x="465" y="434"/>
                  <a:pt x="458" y="441"/>
                  <a:pt x="450" y="441"/>
                </a:cubicBezTo>
                <a:lnTo>
                  <a:pt x="110" y="441"/>
                </a:lnTo>
                <a:cubicBezTo>
                  <a:pt x="102" y="441"/>
                  <a:pt x="95" y="434"/>
                  <a:pt x="95" y="426"/>
                </a:cubicBezTo>
                <a:cubicBezTo>
                  <a:pt x="95" y="418"/>
                  <a:pt x="102" y="411"/>
                  <a:pt x="110" y="411"/>
                </a:cubicBezTo>
                <a:lnTo>
                  <a:pt x="450" y="411"/>
                </a:lnTo>
                <a:cubicBezTo>
                  <a:pt x="458" y="411"/>
                  <a:pt x="465" y="418"/>
                  <a:pt x="465" y="426"/>
                </a:cubicBezTo>
                <a:close/>
                <a:moveTo>
                  <a:pt x="465" y="329"/>
                </a:moveTo>
                <a:cubicBezTo>
                  <a:pt x="465" y="337"/>
                  <a:pt x="458" y="344"/>
                  <a:pt x="450" y="344"/>
                </a:cubicBezTo>
                <a:lnTo>
                  <a:pt x="110" y="344"/>
                </a:lnTo>
                <a:cubicBezTo>
                  <a:pt x="102" y="344"/>
                  <a:pt x="95" y="337"/>
                  <a:pt x="95" y="329"/>
                </a:cubicBezTo>
                <a:cubicBezTo>
                  <a:pt x="95" y="320"/>
                  <a:pt x="102" y="314"/>
                  <a:pt x="110" y="314"/>
                </a:cubicBezTo>
                <a:lnTo>
                  <a:pt x="450" y="314"/>
                </a:lnTo>
                <a:cubicBezTo>
                  <a:pt x="458" y="314"/>
                  <a:pt x="465" y="320"/>
                  <a:pt x="465" y="329"/>
                </a:cubicBezTo>
                <a:close/>
                <a:moveTo>
                  <a:pt x="110" y="213"/>
                </a:moveTo>
                <a:lnTo>
                  <a:pt x="450" y="213"/>
                </a:lnTo>
                <a:cubicBezTo>
                  <a:pt x="458" y="213"/>
                  <a:pt x="465" y="220"/>
                  <a:pt x="465" y="228"/>
                </a:cubicBezTo>
                <a:cubicBezTo>
                  <a:pt x="465" y="236"/>
                  <a:pt x="458" y="243"/>
                  <a:pt x="450" y="243"/>
                </a:cubicBezTo>
                <a:lnTo>
                  <a:pt x="110" y="243"/>
                </a:lnTo>
                <a:cubicBezTo>
                  <a:pt x="102" y="243"/>
                  <a:pt x="95" y="236"/>
                  <a:pt x="95" y="228"/>
                </a:cubicBezTo>
                <a:cubicBezTo>
                  <a:pt x="95" y="220"/>
                  <a:pt x="102" y="213"/>
                  <a:pt x="110" y="213"/>
                </a:cubicBezTo>
                <a:close/>
                <a:moveTo>
                  <a:pt x="533" y="729"/>
                </a:moveTo>
                <a:cubicBezTo>
                  <a:pt x="533" y="733"/>
                  <a:pt x="530" y="737"/>
                  <a:pt x="526" y="737"/>
                </a:cubicBezTo>
                <a:lnTo>
                  <a:pt x="47" y="737"/>
                </a:lnTo>
                <a:cubicBezTo>
                  <a:pt x="43" y="737"/>
                  <a:pt x="40" y="733"/>
                  <a:pt x="40" y="729"/>
                </a:cubicBezTo>
                <a:lnTo>
                  <a:pt x="40" y="48"/>
                </a:lnTo>
                <a:cubicBezTo>
                  <a:pt x="40" y="44"/>
                  <a:pt x="43" y="40"/>
                  <a:pt x="47" y="40"/>
                </a:cubicBezTo>
                <a:lnTo>
                  <a:pt x="409" y="40"/>
                </a:lnTo>
                <a:lnTo>
                  <a:pt x="409" y="156"/>
                </a:lnTo>
                <a:cubicBezTo>
                  <a:pt x="409" y="167"/>
                  <a:pt x="418" y="176"/>
                  <a:pt x="429" y="176"/>
                </a:cubicBezTo>
                <a:lnTo>
                  <a:pt x="533" y="176"/>
                </a:lnTo>
                <a:lnTo>
                  <a:pt x="533" y="729"/>
                </a:lnTo>
                <a:close/>
                <a:moveTo>
                  <a:pt x="449" y="72"/>
                </a:moveTo>
                <a:lnTo>
                  <a:pt x="508" y="136"/>
                </a:lnTo>
                <a:lnTo>
                  <a:pt x="449" y="136"/>
                </a:lnTo>
                <a:lnTo>
                  <a:pt x="449" y="72"/>
                </a:lnTo>
                <a:close/>
                <a:moveTo>
                  <a:pt x="438" y="0"/>
                </a:moveTo>
                <a:lnTo>
                  <a:pt x="47" y="0"/>
                </a:lnTo>
                <a:cubicBezTo>
                  <a:pt x="21" y="0"/>
                  <a:pt x="0" y="22"/>
                  <a:pt x="0" y="48"/>
                </a:cubicBezTo>
                <a:lnTo>
                  <a:pt x="0" y="729"/>
                </a:lnTo>
                <a:cubicBezTo>
                  <a:pt x="0" y="755"/>
                  <a:pt x="21" y="777"/>
                  <a:pt x="47" y="777"/>
                </a:cubicBezTo>
                <a:lnTo>
                  <a:pt x="526" y="777"/>
                </a:lnTo>
                <a:cubicBezTo>
                  <a:pt x="552" y="777"/>
                  <a:pt x="573" y="755"/>
                  <a:pt x="573" y="729"/>
                </a:cubicBezTo>
                <a:lnTo>
                  <a:pt x="573" y="148"/>
                </a:lnTo>
                <a:lnTo>
                  <a:pt x="438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7" name="Freeform 186"/>
          <p:cNvSpPr>
            <a:spLocks noEditPoints="1"/>
          </p:cNvSpPr>
          <p:nvPr/>
        </p:nvSpPr>
        <p:spPr bwMode="auto">
          <a:xfrm>
            <a:off x="6311903" y="3977643"/>
            <a:ext cx="368299" cy="325120"/>
          </a:xfrm>
          <a:custGeom>
            <a:avLst/>
            <a:gdLst>
              <a:gd name="T0" fmla="*/ 88 w 757"/>
              <a:gd name="T1" fmla="*/ 656 h 672"/>
              <a:gd name="T2" fmla="*/ 284 w 757"/>
              <a:gd name="T3" fmla="*/ 421 h 672"/>
              <a:gd name="T4" fmla="*/ 88 w 757"/>
              <a:gd name="T5" fmla="*/ 263 h 672"/>
              <a:gd name="T6" fmla="*/ 88 w 757"/>
              <a:gd name="T7" fmla="*/ 656 h 672"/>
              <a:gd name="T8" fmla="*/ 0 w 757"/>
              <a:gd name="T9" fmla="*/ 672 h 672"/>
              <a:gd name="T10" fmla="*/ 2 w 757"/>
              <a:gd name="T11" fmla="*/ 672 h 672"/>
              <a:gd name="T12" fmla="*/ 2 w 757"/>
              <a:gd name="T13" fmla="*/ 671 h 672"/>
              <a:gd name="T14" fmla="*/ 0 w 757"/>
              <a:gd name="T15" fmla="*/ 672 h 672"/>
              <a:gd name="T16" fmla="*/ 297 w 757"/>
              <a:gd name="T17" fmla="*/ 101 h 672"/>
              <a:gd name="T18" fmla="*/ 304 w 757"/>
              <a:gd name="T19" fmla="*/ 95 h 672"/>
              <a:gd name="T20" fmla="*/ 312 w 757"/>
              <a:gd name="T21" fmla="*/ 89 h 672"/>
              <a:gd name="T22" fmla="*/ 422 w 757"/>
              <a:gd name="T23" fmla="*/ 0 h 672"/>
              <a:gd name="T24" fmla="*/ 533 w 757"/>
              <a:gd name="T25" fmla="*/ 89 h 672"/>
              <a:gd name="T26" fmla="*/ 541 w 757"/>
              <a:gd name="T27" fmla="*/ 95 h 672"/>
              <a:gd name="T28" fmla="*/ 548 w 757"/>
              <a:gd name="T29" fmla="*/ 101 h 672"/>
              <a:gd name="T30" fmla="*/ 741 w 757"/>
              <a:gd name="T31" fmla="*/ 256 h 672"/>
              <a:gd name="T32" fmla="*/ 104 w 757"/>
              <a:gd name="T33" fmla="*/ 256 h 672"/>
              <a:gd name="T34" fmla="*/ 297 w 757"/>
              <a:gd name="T35" fmla="*/ 101 h 672"/>
              <a:gd name="T36" fmla="*/ 548 w 757"/>
              <a:gd name="T37" fmla="*/ 411 h 672"/>
              <a:gd name="T38" fmla="*/ 541 w 757"/>
              <a:gd name="T39" fmla="*/ 417 h 672"/>
              <a:gd name="T40" fmla="*/ 533 w 757"/>
              <a:gd name="T41" fmla="*/ 423 h 672"/>
              <a:gd name="T42" fmla="*/ 422 w 757"/>
              <a:gd name="T43" fmla="*/ 512 h 672"/>
              <a:gd name="T44" fmla="*/ 312 w 757"/>
              <a:gd name="T45" fmla="*/ 423 h 672"/>
              <a:gd name="T46" fmla="*/ 304 w 757"/>
              <a:gd name="T47" fmla="*/ 417 h 672"/>
              <a:gd name="T48" fmla="*/ 297 w 757"/>
              <a:gd name="T49" fmla="*/ 411 h 672"/>
              <a:gd name="T50" fmla="*/ 104 w 757"/>
              <a:gd name="T51" fmla="*/ 256 h 672"/>
              <a:gd name="T52" fmla="*/ 741 w 757"/>
              <a:gd name="T53" fmla="*/ 256 h 672"/>
              <a:gd name="T54" fmla="*/ 548 w 757"/>
              <a:gd name="T55" fmla="*/ 411 h 672"/>
              <a:gd name="T56" fmla="*/ 745 w 757"/>
              <a:gd name="T57" fmla="*/ 672 h 672"/>
              <a:gd name="T58" fmla="*/ 744 w 757"/>
              <a:gd name="T59" fmla="*/ 671 h 672"/>
              <a:gd name="T60" fmla="*/ 545 w 757"/>
              <a:gd name="T61" fmla="*/ 433 h 672"/>
              <a:gd name="T62" fmla="*/ 422 w 757"/>
              <a:gd name="T63" fmla="*/ 532 h 672"/>
              <a:gd name="T64" fmla="*/ 299 w 757"/>
              <a:gd name="T65" fmla="*/ 433 h 672"/>
              <a:gd name="T66" fmla="*/ 101 w 757"/>
              <a:gd name="T67" fmla="*/ 671 h 672"/>
              <a:gd name="T68" fmla="*/ 100 w 757"/>
              <a:gd name="T69" fmla="*/ 672 h 672"/>
              <a:gd name="T70" fmla="*/ 745 w 757"/>
              <a:gd name="T71" fmla="*/ 672 h 672"/>
              <a:gd name="T72" fmla="*/ 88 w 757"/>
              <a:gd name="T73" fmla="*/ 672 h 672"/>
              <a:gd name="T74" fmla="*/ 90 w 757"/>
              <a:gd name="T75" fmla="*/ 672 h 672"/>
              <a:gd name="T76" fmla="*/ 88 w 757"/>
              <a:gd name="T77" fmla="*/ 671 h 672"/>
              <a:gd name="T78" fmla="*/ 88 w 757"/>
              <a:gd name="T79" fmla="*/ 672 h 672"/>
              <a:gd name="T80" fmla="*/ 755 w 757"/>
              <a:gd name="T81" fmla="*/ 672 h 672"/>
              <a:gd name="T82" fmla="*/ 757 w 757"/>
              <a:gd name="T83" fmla="*/ 672 h 672"/>
              <a:gd name="T84" fmla="*/ 757 w 757"/>
              <a:gd name="T85" fmla="*/ 671 h 672"/>
              <a:gd name="T86" fmla="*/ 755 w 757"/>
              <a:gd name="T87" fmla="*/ 672 h 672"/>
              <a:gd name="T88" fmla="*/ 757 w 757"/>
              <a:gd name="T89" fmla="*/ 656 h 672"/>
              <a:gd name="T90" fmla="*/ 757 w 757"/>
              <a:gd name="T91" fmla="*/ 263 h 672"/>
              <a:gd name="T92" fmla="*/ 561 w 757"/>
              <a:gd name="T93" fmla="*/ 421 h 672"/>
              <a:gd name="T94" fmla="*/ 757 w 757"/>
              <a:gd name="T95" fmla="*/ 656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757" h="672">
                <a:moveTo>
                  <a:pt x="88" y="656"/>
                </a:moveTo>
                <a:lnTo>
                  <a:pt x="284" y="421"/>
                </a:lnTo>
                <a:lnTo>
                  <a:pt x="88" y="263"/>
                </a:lnTo>
                <a:lnTo>
                  <a:pt x="88" y="656"/>
                </a:lnTo>
                <a:close/>
                <a:moveTo>
                  <a:pt x="0" y="672"/>
                </a:moveTo>
                <a:lnTo>
                  <a:pt x="2" y="672"/>
                </a:lnTo>
                <a:lnTo>
                  <a:pt x="2" y="671"/>
                </a:lnTo>
                <a:lnTo>
                  <a:pt x="0" y="672"/>
                </a:lnTo>
                <a:close/>
                <a:moveTo>
                  <a:pt x="297" y="101"/>
                </a:moveTo>
                <a:lnTo>
                  <a:pt x="304" y="95"/>
                </a:lnTo>
                <a:lnTo>
                  <a:pt x="312" y="89"/>
                </a:lnTo>
                <a:lnTo>
                  <a:pt x="422" y="0"/>
                </a:lnTo>
                <a:lnTo>
                  <a:pt x="533" y="89"/>
                </a:lnTo>
                <a:lnTo>
                  <a:pt x="541" y="95"/>
                </a:lnTo>
                <a:lnTo>
                  <a:pt x="548" y="101"/>
                </a:lnTo>
                <a:lnTo>
                  <a:pt x="741" y="256"/>
                </a:lnTo>
                <a:lnTo>
                  <a:pt x="104" y="256"/>
                </a:lnTo>
                <a:lnTo>
                  <a:pt x="297" y="101"/>
                </a:lnTo>
                <a:close/>
                <a:moveTo>
                  <a:pt x="548" y="411"/>
                </a:moveTo>
                <a:lnTo>
                  <a:pt x="541" y="417"/>
                </a:lnTo>
                <a:lnTo>
                  <a:pt x="533" y="423"/>
                </a:lnTo>
                <a:lnTo>
                  <a:pt x="422" y="512"/>
                </a:lnTo>
                <a:lnTo>
                  <a:pt x="312" y="423"/>
                </a:lnTo>
                <a:lnTo>
                  <a:pt x="304" y="417"/>
                </a:lnTo>
                <a:lnTo>
                  <a:pt x="297" y="411"/>
                </a:lnTo>
                <a:lnTo>
                  <a:pt x="104" y="256"/>
                </a:lnTo>
                <a:lnTo>
                  <a:pt x="741" y="256"/>
                </a:lnTo>
                <a:lnTo>
                  <a:pt x="548" y="411"/>
                </a:lnTo>
                <a:close/>
                <a:moveTo>
                  <a:pt x="745" y="672"/>
                </a:moveTo>
                <a:lnTo>
                  <a:pt x="744" y="671"/>
                </a:lnTo>
                <a:lnTo>
                  <a:pt x="545" y="433"/>
                </a:lnTo>
                <a:lnTo>
                  <a:pt x="422" y="532"/>
                </a:lnTo>
                <a:lnTo>
                  <a:pt x="299" y="433"/>
                </a:lnTo>
                <a:lnTo>
                  <a:pt x="101" y="671"/>
                </a:lnTo>
                <a:lnTo>
                  <a:pt x="100" y="672"/>
                </a:lnTo>
                <a:lnTo>
                  <a:pt x="745" y="672"/>
                </a:lnTo>
                <a:close/>
                <a:moveTo>
                  <a:pt x="88" y="672"/>
                </a:moveTo>
                <a:lnTo>
                  <a:pt x="90" y="672"/>
                </a:lnTo>
                <a:lnTo>
                  <a:pt x="88" y="671"/>
                </a:lnTo>
                <a:lnTo>
                  <a:pt x="88" y="672"/>
                </a:lnTo>
                <a:close/>
                <a:moveTo>
                  <a:pt x="755" y="672"/>
                </a:moveTo>
                <a:lnTo>
                  <a:pt x="757" y="672"/>
                </a:lnTo>
                <a:lnTo>
                  <a:pt x="757" y="671"/>
                </a:lnTo>
                <a:lnTo>
                  <a:pt x="755" y="672"/>
                </a:lnTo>
                <a:close/>
                <a:moveTo>
                  <a:pt x="757" y="656"/>
                </a:moveTo>
                <a:lnTo>
                  <a:pt x="757" y="263"/>
                </a:lnTo>
                <a:lnTo>
                  <a:pt x="561" y="421"/>
                </a:lnTo>
                <a:lnTo>
                  <a:pt x="757" y="65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8" name="Freeform 187"/>
          <p:cNvSpPr>
            <a:spLocks noEditPoints="1"/>
          </p:cNvSpPr>
          <p:nvPr/>
        </p:nvSpPr>
        <p:spPr bwMode="auto">
          <a:xfrm>
            <a:off x="11402059" y="848364"/>
            <a:ext cx="284480" cy="287019"/>
          </a:xfrm>
          <a:custGeom>
            <a:avLst/>
            <a:gdLst>
              <a:gd name="T0" fmla="*/ 577 w 590"/>
              <a:gd name="T1" fmla="*/ 251 h 590"/>
              <a:gd name="T2" fmla="*/ 541 w 590"/>
              <a:gd name="T3" fmla="*/ 251 h 590"/>
              <a:gd name="T4" fmla="*/ 498 w 590"/>
              <a:gd name="T5" fmla="*/ 151 h 590"/>
              <a:gd name="T6" fmla="*/ 523 w 590"/>
              <a:gd name="T7" fmla="*/ 126 h 590"/>
              <a:gd name="T8" fmla="*/ 527 w 590"/>
              <a:gd name="T9" fmla="*/ 117 h 590"/>
              <a:gd name="T10" fmla="*/ 523 w 590"/>
              <a:gd name="T11" fmla="*/ 108 h 590"/>
              <a:gd name="T12" fmla="*/ 480 w 590"/>
              <a:gd name="T13" fmla="*/ 64 h 590"/>
              <a:gd name="T14" fmla="*/ 461 w 590"/>
              <a:gd name="T15" fmla="*/ 64 h 590"/>
              <a:gd name="T16" fmla="*/ 435 w 590"/>
              <a:gd name="T17" fmla="*/ 90 h 590"/>
              <a:gd name="T18" fmla="*/ 338 w 590"/>
              <a:gd name="T19" fmla="*/ 50 h 590"/>
              <a:gd name="T20" fmla="*/ 338 w 590"/>
              <a:gd name="T21" fmla="*/ 13 h 590"/>
              <a:gd name="T22" fmla="*/ 325 w 590"/>
              <a:gd name="T23" fmla="*/ 0 h 590"/>
              <a:gd name="T24" fmla="*/ 263 w 590"/>
              <a:gd name="T25" fmla="*/ 0 h 590"/>
              <a:gd name="T26" fmla="*/ 249 w 590"/>
              <a:gd name="T27" fmla="*/ 13 h 590"/>
              <a:gd name="T28" fmla="*/ 249 w 590"/>
              <a:gd name="T29" fmla="*/ 50 h 590"/>
              <a:gd name="T30" fmla="*/ 151 w 590"/>
              <a:gd name="T31" fmla="*/ 90 h 590"/>
              <a:gd name="T32" fmla="*/ 126 w 590"/>
              <a:gd name="T33" fmla="*/ 65 h 590"/>
              <a:gd name="T34" fmla="*/ 107 w 590"/>
              <a:gd name="T35" fmla="*/ 65 h 590"/>
              <a:gd name="T36" fmla="*/ 64 w 590"/>
              <a:gd name="T37" fmla="*/ 109 h 590"/>
              <a:gd name="T38" fmla="*/ 60 w 590"/>
              <a:gd name="T39" fmla="*/ 118 h 590"/>
              <a:gd name="T40" fmla="*/ 64 w 590"/>
              <a:gd name="T41" fmla="*/ 127 h 590"/>
              <a:gd name="T42" fmla="*/ 88 w 590"/>
              <a:gd name="T43" fmla="*/ 152 h 590"/>
              <a:gd name="T44" fmla="*/ 46 w 590"/>
              <a:gd name="T45" fmla="*/ 251 h 590"/>
              <a:gd name="T46" fmla="*/ 13 w 590"/>
              <a:gd name="T47" fmla="*/ 251 h 590"/>
              <a:gd name="T48" fmla="*/ 0 w 590"/>
              <a:gd name="T49" fmla="*/ 264 h 590"/>
              <a:gd name="T50" fmla="*/ 0 w 590"/>
              <a:gd name="T51" fmla="*/ 326 h 590"/>
              <a:gd name="T52" fmla="*/ 13 w 590"/>
              <a:gd name="T53" fmla="*/ 339 h 590"/>
              <a:gd name="T54" fmla="*/ 45 w 590"/>
              <a:gd name="T55" fmla="*/ 339 h 590"/>
              <a:gd name="T56" fmla="*/ 85 w 590"/>
              <a:gd name="T57" fmla="*/ 440 h 590"/>
              <a:gd name="T58" fmla="*/ 62 w 590"/>
              <a:gd name="T59" fmla="*/ 463 h 590"/>
              <a:gd name="T60" fmla="*/ 62 w 590"/>
              <a:gd name="T61" fmla="*/ 481 h 590"/>
              <a:gd name="T62" fmla="*/ 106 w 590"/>
              <a:gd name="T63" fmla="*/ 525 h 590"/>
              <a:gd name="T64" fmla="*/ 115 w 590"/>
              <a:gd name="T65" fmla="*/ 529 h 590"/>
              <a:gd name="T66" fmla="*/ 125 w 590"/>
              <a:gd name="T67" fmla="*/ 525 h 590"/>
              <a:gd name="T68" fmla="*/ 147 w 590"/>
              <a:gd name="T69" fmla="*/ 503 h 590"/>
              <a:gd name="T70" fmla="*/ 249 w 590"/>
              <a:gd name="T71" fmla="*/ 546 h 590"/>
              <a:gd name="T72" fmla="*/ 249 w 590"/>
              <a:gd name="T73" fmla="*/ 577 h 590"/>
              <a:gd name="T74" fmla="*/ 263 w 590"/>
              <a:gd name="T75" fmla="*/ 590 h 590"/>
              <a:gd name="T76" fmla="*/ 325 w 590"/>
              <a:gd name="T77" fmla="*/ 590 h 590"/>
              <a:gd name="T78" fmla="*/ 338 w 590"/>
              <a:gd name="T79" fmla="*/ 577 h 590"/>
              <a:gd name="T80" fmla="*/ 338 w 590"/>
              <a:gd name="T81" fmla="*/ 546 h 590"/>
              <a:gd name="T82" fmla="*/ 439 w 590"/>
              <a:gd name="T83" fmla="*/ 503 h 590"/>
              <a:gd name="T84" fmla="*/ 462 w 590"/>
              <a:gd name="T85" fmla="*/ 526 h 590"/>
              <a:gd name="T86" fmla="*/ 481 w 590"/>
              <a:gd name="T87" fmla="*/ 526 h 590"/>
              <a:gd name="T88" fmla="*/ 525 w 590"/>
              <a:gd name="T89" fmla="*/ 483 h 590"/>
              <a:gd name="T90" fmla="*/ 525 w 590"/>
              <a:gd name="T91" fmla="*/ 464 h 590"/>
              <a:gd name="T92" fmla="*/ 501 w 590"/>
              <a:gd name="T93" fmla="*/ 441 h 590"/>
              <a:gd name="T94" fmla="*/ 542 w 590"/>
              <a:gd name="T95" fmla="*/ 339 h 590"/>
              <a:gd name="T96" fmla="*/ 577 w 590"/>
              <a:gd name="T97" fmla="*/ 339 h 590"/>
              <a:gd name="T98" fmla="*/ 590 w 590"/>
              <a:gd name="T99" fmla="*/ 326 h 590"/>
              <a:gd name="T100" fmla="*/ 590 w 590"/>
              <a:gd name="T101" fmla="*/ 264 h 590"/>
              <a:gd name="T102" fmla="*/ 577 w 590"/>
              <a:gd name="T103" fmla="*/ 251 h 590"/>
              <a:gd name="T104" fmla="*/ 347 w 590"/>
              <a:gd name="T105" fmla="*/ 295 h 590"/>
              <a:gd name="T106" fmla="*/ 295 w 590"/>
              <a:gd name="T107" fmla="*/ 347 h 590"/>
              <a:gd name="T108" fmla="*/ 243 w 590"/>
              <a:gd name="T109" fmla="*/ 295 h 590"/>
              <a:gd name="T110" fmla="*/ 295 w 590"/>
              <a:gd name="T111" fmla="*/ 243 h 590"/>
              <a:gd name="T112" fmla="*/ 347 w 590"/>
              <a:gd name="T113" fmla="*/ 295 h 590"/>
              <a:gd name="T114" fmla="*/ 295 w 590"/>
              <a:gd name="T115" fmla="*/ 433 h 590"/>
              <a:gd name="T116" fmla="*/ 158 w 590"/>
              <a:gd name="T117" fmla="*/ 295 h 590"/>
              <a:gd name="T118" fmla="*/ 295 w 590"/>
              <a:gd name="T119" fmla="*/ 158 h 590"/>
              <a:gd name="T120" fmla="*/ 433 w 590"/>
              <a:gd name="T121" fmla="*/ 295 h 590"/>
              <a:gd name="T122" fmla="*/ 295 w 590"/>
              <a:gd name="T123" fmla="*/ 433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590" h="590">
                <a:moveTo>
                  <a:pt x="577" y="251"/>
                </a:moveTo>
                <a:lnTo>
                  <a:pt x="541" y="251"/>
                </a:lnTo>
                <a:cubicBezTo>
                  <a:pt x="534" y="215"/>
                  <a:pt x="520" y="181"/>
                  <a:pt x="498" y="151"/>
                </a:cubicBezTo>
                <a:lnTo>
                  <a:pt x="523" y="126"/>
                </a:lnTo>
                <a:cubicBezTo>
                  <a:pt x="526" y="124"/>
                  <a:pt x="527" y="121"/>
                  <a:pt x="527" y="117"/>
                </a:cubicBezTo>
                <a:cubicBezTo>
                  <a:pt x="527" y="114"/>
                  <a:pt x="526" y="110"/>
                  <a:pt x="523" y="108"/>
                </a:cubicBezTo>
                <a:lnTo>
                  <a:pt x="480" y="64"/>
                </a:lnTo>
                <a:cubicBezTo>
                  <a:pt x="475" y="59"/>
                  <a:pt x="466" y="59"/>
                  <a:pt x="461" y="64"/>
                </a:cubicBezTo>
                <a:lnTo>
                  <a:pt x="435" y="90"/>
                </a:lnTo>
                <a:cubicBezTo>
                  <a:pt x="406" y="70"/>
                  <a:pt x="373" y="56"/>
                  <a:pt x="338" y="50"/>
                </a:cubicBezTo>
                <a:lnTo>
                  <a:pt x="338" y="13"/>
                </a:lnTo>
                <a:cubicBezTo>
                  <a:pt x="338" y="6"/>
                  <a:pt x="332" y="0"/>
                  <a:pt x="325" y="0"/>
                </a:cubicBezTo>
                <a:lnTo>
                  <a:pt x="263" y="0"/>
                </a:lnTo>
                <a:cubicBezTo>
                  <a:pt x="255" y="0"/>
                  <a:pt x="249" y="6"/>
                  <a:pt x="249" y="13"/>
                </a:cubicBezTo>
                <a:lnTo>
                  <a:pt x="249" y="50"/>
                </a:lnTo>
                <a:cubicBezTo>
                  <a:pt x="214" y="56"/>
                  <a:pt x="181" y="70"/>
                  <a:pt x="151" y="90"/>
                </a:cubicBezTo>
                <a:lnTo>
                  <a:pt x="126" y="65"/>
                </a:lnTo>
                <a:cubicBezTo>
                  <a:pt x="121" y="60"/>
                  <a:pt x="112" y="60"/>
                  <a:pt x="107" y="65"/>
                </a:cubicBezTo>
                <a:lnTo>
                  <a:pt x="64" y="109"/>
                </a:lnTo>
                <a:cubicBezTo>
                  <a:pt x="61" y="111"/>
                  <a:pt x="60" y="115"/>
                  <a:pt x="60" y="118"/>
                </a:cubicBezTo>
                <a:cubicBezTo>
                  <a:pt x="60" y="122"/>
                  <a:pt x="61" y="125"/>
                  <a:pt x="64" y="127"/>
                </a:cubicBezTo>
                <a:lnTo>
                  <a:pt x="88" y="152"/>
                </a:lnTo>
                <a:cubicBezTo>
                  <a:pt x="67" y="182"/>
                  <a:pt x="53" y="216"/>
                  <a:pt x="46" y="251"/>
                </a:cubicBezTo>
                <a:lnTo>
                  <a:pt x="13" y="251"/>
                </a:lnTo>
                <a:cubicBezTo>
                  <a:pt x="6" y="251"/>
                  <a:pt x="0" y="257"/>
                  <a:pt x="0" y="264"/>
                </a:cubicBezTo>
                <a:lnTo>
                  <a:pt x="0" y="326"/>
                </a:lnTo>
                <a:cubicBezTo>
                  <a:pt x="0" y="333"/>
                  <a:pt x="6" y="339"/>
                  <a:pt x="13" y="339"/>
                </a:cubicBezTo>
                <a:lnTo>
                  <a:pt x="45" y="339"/>
                </a:lnTo>
                <a:cubicBezTo>
                  <a:pt x="51" y="375"/>
                  <a:pt x="65" y="410"/>
                  <a:pt x="85" y="440"/>
                </a:cubicBezTo>
                <a:lnTo>
                  <a:pt x="62" y="463"/>
                </a:lnTo>
                <a:cubicBezTo>
                  <a:pt x="57" y="468"/>
                  <a:pt x="57" y="476"/>
                  <a:pt x="62" y="481"/>
                </a:cubicBezTo>
                <a:lnTo>
                  <a:pt x="106" y="525"/>
                </a:lnTo>
                <a:cubicBezTo>
                  <a:pt x="109" y="528"/>
                  <a:pt x="112" y="529"/>
                  <a:pt x="115" y="529"/>
                </a:cubicBezTo>
                <a:cubicBezTo>
                  <a:pt x="119" y="529"/>
                  <a:pt x="122" y="528"/>
                  <a:pt x="125" y="525"/>
                </a:cubicBezTo>
                <a:lnTo>
                  <a:pt x="147" y="503"/>
                </a:lnTo>
                <a:cubicBezTo>
                  <a:pt x="178" y="525"/>
                  <a:pt x="213" y="539"/>
                  <a:pt x="249" y="546"/>
                </a:cubicBezTo>
                <a:lnTo>
                  <a:pt x="249" y="577"/>
                </a:lnTo>
                <a:cubicBezTo>
                  <a:pt x="249" y="584"/>
                  <a:pt x="255" y="590"/>
                  <a:pt x="263" y="590"/>
                </a:cubicBezTo>
                <a:lnTo>
                  <a:pt x="325" y="590"/>
                </a:lnTo>
                <a:cubicBezTo>
                  <a:pt x="332" y="590"/>
                  <a:pt x="338" y="584"/>
                  <a:pt x="338" y="577"/>
                </a:cubicBezTo>
                <a:lnTo>
                  <a:pt x="338" y="546"/>
                </a:lnTo>
                <a:cubicBezTo>
                  <a:pt x="374" y="540"/>
                  <a:pt x="409" y="525"/>
                  <a:pt x="439" y="503"/>
                </a:cubicBezTo>
                <a:lnTo>
                  <a:pt x="462" y="526"/>
                </a:lnTo>
                <a:cubicBezTo>
                  <a:pt x="467" y="531"/>
                  <a:pt x="476" y="531"/>
                  <a:pt x="481" y="526"/>
                </a:cubicBezTo>
                <a:lnTo>
                  <a:pt x="525" y="483"/>
                </a:lnTo>
                <a:cubicBezTo>
                  <a:pt x="530" y="477"/>
                  <a:pt x="530" y="469"/>
                  <a:pt x="525" y="464"/>
                </a:cubicBezTo>
                <a:lnTo>
                  <a:pt x="501" y="441"/>
                </a:lnTo>
                <a:cubicBezTo>
                  <a:pt x="522" y="410"/>
                  <a:pt x="536" y="375"/>
                  <a:pt x="542" y="339"/>
                </a:cubicBezTo>
                <a:lnTo>
                  <a:pt x="577" y="339"/>
                </a:lnTo>
                <a:cubicBezTo>
                  <a:pt x="584" y="339"/>
                  <a:pt x="590" y="333"/>
                  <a:pt x="590" y="326"/>
                </a:cubicBezTo>
                <a:lnTo>
                  <a:pt x="590" y="264"/>
                </a:lnTo>
                <a:cubicBezTo>
                  <a:pt x="590" y="257"/>
                  <a:pt x="584" y="251"/>
                  <a:pt x="577" y="251"/>
                </a:cubicBezTo>
                <a:close/>
                <a:moveTo>
                  <a:pt x="347" y="295"/>
                </a:moveTo>
                <a:cubicBezTo>
                  <a:pt x="347" y="324"/>
                  <a:pt x="324" y="347"/>
                  <a:pt x="295" y="347"/>
                </a:cubicBezTo>
                <a:cubicBezTo>
                  <a:pt x="266" y="347"/>
                  <a:pt x="243" y="324"/>
                  <a:pt x="243" y="295"/>
                </a:cubicBezTo>
                <a:cubicBezTo>
                  <a:pt x="243" y="266"/>
                  <a:pt x="266" y="243"/>
                  <a:pt x="295" y="243"/>
                </a:cubicBezTo>
                <a:cubicBezTo>
                  <a:pt x="324" y="243"/>
                  <a:pt x="347" y="266"/>
                  <a:pt x="347" y="295"/>
                </a:cubicBezTo>
                <a:close/>
                <a:moveTo>
                  <a:pt x="295" y="433"/>
                </a:moveTo>
                <a:cubicBezTo>
                  <a:pt x="219" y="433"/>
                  <a:pt x="158" y="371"/>
                  <a:pt x="158" y="295"/>
                </a:cubicBezTo>
                <a:cubicBezTo>
                  <a:pt x="158" y="219"/>
                  <a:pt x="219" y="158"/>
                  <a:pt x="295" y="158"/>
                </a:cubicBezTo>
                <a:cubicBezTo>
                  <a:pt x="371" y="158"/>
                  <a:pt x="433" y="219"/>
                  <a:pt x="433" y="295"/>
                </a:cubicBezTo>
                <a:cubicBezTo>
                  <a:pt x="433" y="371"/>
                  <a:pt x="371" y="433"/>
                  <a:pt x="295" y="43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89" name="Freeform 188"/>
          <p:cNvSpPr>
            <a:spLocks noEditPoints="1"/>
          </p:cNvSpPr>
          <p:nvPr/>
        </p:nvSpPr>
        <p:spPr bwMode="auto">
          <a:xfrm>
            <a:off x="9364981" y="3434082"/>
            <a:ext cx="355602" cy="243840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0" name="Freeform 189"/>
          <p:cNvSpPr>
            <a:spLocks/>
          </p:cNvSpPr>
          <p:nvPr/>
        </p:nvSpPr>
        <p:spPr bwMode="auto">
          <a:xfrm>
            <a:off x="10716262" y="5775963"/>
            <a:ext cx="317499" cy="281939"/>
          </a:xfrm>
          <a:custGeom>
            <a:avLst/>
            <a:gdLst>
              <a:gd name="T0" fmla="*/ 656 w 658"/>
              <a:gd name="T1" fmla="*/ 209 h 583"/>
              <a:gd name="T2" fmla="*/ 642 w 658"/>
              <a:gd name="T3" fmla="*/ 164 h 583"/>
              <a:gd name="T4" fmla="*/ 617 w 658"/>
              <a:gd name="T5" fmla="*/ 123 h 583"/>
              <a:gd name="T6" fmla="*/ 581 w 658"/>
              <a:gd name="T7" fmla="*/ 86 h 583"/>
              <a:gd name="T8" fmla="*/ 536 w 658"/>
              <a:gd name="T9" fmla="*/ 53 h 583"/>
              <a:gd name="T10" fmla="*/ 483 w 658"/>
              <a:gd name="T11" fmla="*/ 28 h 583"/>
              <a:gd name="T12" fmla="*/ 425 w 658"/>
              <a:gd name="T13" fmla="*/ 11 h 583"/>
              <a:gd name="T14" fmla="*/ 362 w 658"/>
              <a:gd name="T15" fmla="*/ 0 h 583"/>
              <a:gd name="T16" fmla="*/ 294 w 658"/>
              <a:gd name="T17" fmla="*/ 0 h 583"/>
              <a:gd name="T18" fmla="*/ 229 w 658"/>
              <a:gd name="T19" fmla="*/ 11 h 583"/>
              <a:gd name="T20" fmla="*/ 170 w 658"/>
              <a:gd name="T21" fmla="*/ 28 h 583"/>
              <a:gd name="T22" fmla="*/ 117 w 658"/>
              <a:gd name="T23" fmla="*/ 53 h 583"/>
              <a:gd name="T24" fmla="*/ 73 w 658"/>
              <a:gd name="T25" fmla="*/ 86 h 583"/>
              <a:gd name="T26" fmla="*/ 39 w 658"/>
              <a:gd name="T27" fmla="*/ 123 h 583"/>
              <a:gd name="T28" fmla="*/ 13 w 658"/>
              <a:gd name="T29" fmla="*/ 164 h 583"/>
              <a:gd name="T30" fmla="*/ 1 w 658"/>
              <a:gd name="T31" fmla="*/ 209 h 583"/>
              <a:gd name="T32" fmla="*/ 3 w 658"/>
              <a:gd name="T33" fmla="*/ 267 h 583"/>
              <a:gd name="T34" fmla="*/ 27 w 658"/>
              <a:gd name="T35" fmla="*/ 330 h 583"/>
              <a:gd name="T36" fmla="*/ 75 w 658"/>
              <a:gd name="T37" fmla="*/ 383 h 583"/>
              <a:gd name="T38" fmla="*/ 140 w 658"/>
              <a:gd name="T39" fmla="*/ 426 h 583"/>
              <a:gd name="T40" fmla="*/ 179 w 658"/>
              <a:gd name="T41" fmla="*/ 452 h 583"/>
              <a:gd name="T42" fmla="*/ 176 w 658"/>
              <a:gd name="T43" fmla="*/ 479 h 583"/>
              <a:gd name="T44" fmla="*/ 158 w 658"/>
              <a:gd name="T45" fmla="*/ 515 h 583"/>
              <a:gd name="T46" fmla="*/ 124 w 658"/>
              <a:gd name="T47" fmla="*/ 558 h 583"/>
              <a:gd name="T48" fmla="*/ 102 w 658"/>
              <a:gd name="T49" fmla="*/ 582 h 583"/>
              <a:gd name="T50" fmla="*/ 116 w 658"/>
              <a:gd name="T51" fmla="*/ 578 h 583"/>
              <a:gd name="T52" fmla="*/ 140 w 658"/>
              <a:gd name="T53" fmla="*/ 570 h 583"/>
              <a:gd name="T54" fmla="*/ 191 w 658"/>
              <a:gd name="T55" fmla="*/ 553 h 583"/>
              <a:gd name="T56" fmla="*/ 273 w 658"/>
              <a:gd name="T57" fmla="*/ 515 h 583"/>
              <a:gd name="T58" fmla="*/ 348 w 658"/>
              <a:gd name="T59" fmla="*/ 467 h 583"/>
              <a:gd name="T60" fmla="*/ 411 w 658"/>
              <a:gd name="T61" fmla="*/ 458 h 583"/>
              <a:gd name="T62" fmla="*/ 470 w 658"/>
              <a:gd name="T63" fmla="*/ 443 h 583"/>
              <a:gd name="T64" fmla="*/ 523 w 658"/>
              <a:gd name="T65" fmla="*/ 421 h 583"/>
              <a:gd name="T66" fmla="*/ 567 w 658"/>
              <a:gd name="T67" fmla="*/ 392 h 583"/>
              <a:gd name="T68" fmla="*/ 605 w 658"/>
              <a:gd name="T69" fmla="*/ 358 h 583"/>
              <a:gd name="T70" fmla="*/ 634 w 658"/>
              <a:gd name="T71" fmla="*/ 320 h 583"/>
              <a:gd name="T72" fmla="*/ 651 w 658"/>
              <a:gd name="T73" fmla="*/ 277 h 583"/>
              <a:gd name="T74" fmla="*/ 658 w 658"/>
              <a:gd name="T75" fmla="*/ 23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58" h="583">
                <a:moveTo>
                  <a:pt x="658" y="233"/>
                </a:moveTo>
                <a:lnTo>
                  <a:pt x="656" y="209"/>
                </a:lnTo>
                <a:lnTo>
                  <a:pt x="651" y="187"/>
                </a:lnTo>
                <a:lnTo>
                  <a:pt x="642" y="164"/>
                </a:lnTo>
                <a:lnTo>
                  <a:pt x="630" y="144"/>
                </a:lnTo>
                <a:lnTo>
                  <a:pt x="617" y="123"/>
                </a:lnTo>
                <a:lnTo>
                  <a:pt x="600" y="105"/>
                </a:lnTo>
                <a:lnTo>
                  <a:pt x="581" y="86"/>
                </a:lnTo>
                <a:lnTo>
                  <a:pt x="560" y="69"/>
                </a:lnTo>
                <a:lnTo>
                  <a:pt x="536" y="53"/>
                </a:lnTo>
                <a:lnTo>
                  <a:pt x="511" y="40"/>
                </a:lnTo>
                <a:lnTo>
                  <a:pt x="483" y="28"/>
                </a:lnTo>
                <a:lnTo>
                  <a:pt x="454" y="19"/>
                </a:lnTo>
                <a:lnTo>
                  <a:pt x="425" y="11"/>
                </a:lnTo>
                <a:lnTo>
                  <a:pt x="394" y="4"/>
                </a:lnTo>
                <a:lnTo>
                  <a:pt x="362" y="0"/>
                </a:lnTo>
                <a:lnTo>
                  <a:pt x="328" y="0"/>
                </a:lnTo>
                <a:lnTo>
                  <a:pt x="294" y="0"/>
                </a:lnTo>
                <a:lnTo>
                  <a:pt x="261" y="4"/>
                </a:lnTo>
                <a:lnTo>
                  <a:pt x="229" y="11"/>
                </a:lnTo>
                <a:lnTo>
                  <a:pt x="200" y="19"/>
                </a:lnTo>
                <a:lnTo>
                  <a:pt x="170" y="28"/>
                </a:lnTo>
                <a:lnTo>
                  <a:pt x="143" y="40"/>
                </a:lnTo>
                <a:lnTo>
                  <a:pt x="117" y="53"/>
                </a:lnTo>
                <a:lnTo>
                  <a:pt x="95" y="69"/>
                </a:lnTo>
                <a:lnTo>
                  <a:pt x="73" y="86"/>
                </a:lnTo>
                <a:lnTo>
                  <a:pt x="54" y="105"/>
                </a:lnTo>
                <a:lnTo>
                  <a:pt x="39" y="123"/>
                </a:lnTo>
                <a:lnTo>
                  <a:pt x="25" y="144"/>
                </a:lnTo>
                <a:lnTo>
                  <a:pt x="13" y="164"/>
                </a:lnTo>
                <a:lnTo>
                  <a:pt x="6" y="187"/>
                </a:lnTo>
                <a:lnTo>
                  <a:pt x="1" y="209"/>
                </a:lnTo>
                <a:lnTo>
                  <a:pt x="0" y="233"/>
                </a:lnTo>
                <a:lnTo>
                  <a:pt x="3" y="267"/>
                </a:lnTo>
                <a:lnTo>
                  <a:pt x="11" y="300"/>
                </a:lnTo>
                <a:lnTo>
                  <a:pt x="27" y="330"/>
                </a:lnTo>
                <a:lnTo>
                  <a:pt x="49" y="358"/>
                </a:lnTo>
                <a:lnTo>
                  <a:pt x="75" y="383"/>
                </a:lnTo>
                <a:lnTo>
                  <a:pt x="106" y="406"/>
                </a:lnTo>
                <a:lnTo>
                  <a:pt x="140" y="426"/>
                </a:lnTo>
                <a:lnTo>
                  <a:pt x="177" y="441"/>
                </a:lnTo>
                <a:lnTo>
                  <a:pt x="179" y="452"/>
                </a:lnTo>
                <a:lnTo>
                  <a:pt x="179" y="465"/>
                </a:lnTo>
                <a:lnTo>
                  <a:pt x="176" y="479"/>
                </a:lnTo>
                <a:lnTo>
                  <a:pt x="169" y="496"/>
                </a:lnTo>
                <a:lnTo>
                  <a:pt x="158" y="515"/>
                </a:lnTo>
                <a:lnTo>
                  <a:pt x="145" y="535"/>
                </a:lnTo>
                <a:lnTo>
                  <a:pt x="124" y="558"/>
                </a:lnTo>
                <a:lnTo>
                  <a:pt x="100" y="583"/>
                </a:lnTo>
                <a:lnTo>
                  <a:pt x="102" y="582"/>
                </a:lnTo>
                <a:lnTo>
                  <a:pt x="107" y="580"/>
                </a:lnTo>
                <a:lnTo>
                  <a:pt x="116" y="578"/>
                </a:lnTo>
                <a:lnTo>
                  <a:pt x="128" y="575"/>
                </a:lnTo>
                <a:lnTo>
                  <a:pt x="140" y="570"/>
                </a:lnTo>
                <a:lnTo>
                  <a:pt x="155" y="564"/>
                </a:lnTo>
                <a:lnTo>
                  <a:pt x="191" y="553"/>
                </a:lnTo>
                <a:lnTo>
                  <a:pt x="232" y="535"/>
                </a:lnTo>
                <a:lnTo>
                  <a:pt x="273" y="515"/>
                </a:lnTo>
                <a:lnTo>
                  <a:pt x="312" y="493"/>
                </a:lnTo>
                <a:lnTo>
                  <a:pt x="348" y="467"/>
                </a:lnTo>
                <a:lnTo>
                  <a:pt x="379" y="464"/>
                </a:lnTo>
                <a:lnTo>
                  <a:pt x="411" y="458"/>
                </a:lnTo>
                <a:lnTo>
                  <a:pt x="441" y="452"/>
                </a:lnTo>
                <a:lnTo>
                  <a:pt x="470" y="443"/>
                </a:lnTo>
                <a:lnTo>
                  <a:pt x="497" y="433"/>
                </a:lnTo>
                <a:lnTo>
                  <a:pt x="523" y="421"/>
                </a:lnTo>
                <a:lnTo>
                  <a:pt x="547" y="407"/>
                </a:lnTo>
                <a:lnTo>
                  <a:pt x="567" y="392"/>
                </a:lnTo>
                <a:lnTo>
                  <a:pt x="588" y="375"/>
                </a:lnTo>
                <a:lnTo>
                  <a:pt x="605" y="358"/>
                </a:lnTo>
                <a:lnTo>
                  <a:pt x="620" y="339"/>
                </a:lnTo>
                <a:lnTo>
                  <a:pt x="634" y="320"/>
                </a:lnTo>
                <a:lnTo>
                  <a:pt x="644" y="300"/>
                </a:lnTo>
                <a:lnTo>
                  <a:pt x="651" y="277"/>
                </a:lnTo>
                <a:lnTo>
                  <a:pt x="656" y="255"/>
                </a:lnTo>
                <a:lnTo>
                  <a:pt x="658" y="2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1" name="Freeform 190"/>
          <p:cNvSpPr>
            <a:spLocks noEditPoints="1"/>
          </p:cNvSpPr>
          <p:nvPr/>
        </p:nvSpPr>
        <p:spPr bwMode="auto">
          <a:xfrm>
            <a:off x="4005582" y="6309362"/>
            <a:ext cx="299720" cy="292101"/>
          </a:xfrm>
          <a:custGeom>
            <a:avLst/>
            <a:gdLst>
              <a:gd name="T0" fmla="*/ 110 w 619"/>
              <a:gd name="T1" fmla="*/ 373 h 602"/>
              <a:gd name="T2" fmla="*/ 158 w 619"/>
              <a:gd name="T3" fmla="*/ 325 h 602"/>
              <a:gd name="T4" fmla="*/ 189 w 619"/>
              <a:gd name="T5" fmla="*/ 300 h 602"/>
              <a:gd name="T6" fmla="*/ 255 w 619"/>
              <a:gd name="T7" fmla="*/ 293 h 602"/>
              <a:gd name="T8" fmla="*/ 275 w 619"/>
              <a:gd name="T9" fmla="*/ 283 h 602"/>
              <a:gd name="T10" fmla="*/ 295 w 619"/>
              <a:gd name="T11" fmla="*/ 299 h 602"/>
              <a:gd name="T12" fmla="*/ 312 w 619"/>
              <a:gd name="T13" fmla="*/ 303 h 602"/>
              <a:gd name="T14" fmla="*/ 319 w 619"/>
              <a:gd name="T15" fmla="*/ 323 h 602"/>
              <a:gd name="T16" fmla="*/ 323 w 619"/>
              <a:gd name="T17" fmla="*/ 342 h 602"/>
              <a:gd name="T18" fmla="*/ 314 w 619"/>
              <a:gd name="T19" fmla="*/ 376 h 602"/>
              <a:gd name="T20" fmla="*/ 244 w 619"/>
              <a:gd name="T21" fmla="*/ 483 h 602"/>
              <a:gd name="T22" fmla="*/ 175 w 619"/>
              <a:gd name="T23" fmla="*/ 553 h 602"/>
              <a:gd name="T24" fmla="*/ 150 w 619"/>
              <a:gd name="T25" fmla="*/ 577 h 602"/>
              <a:gd name="T26" fmla="*/ 86 w 619"/>
              <a:gd name="T27" fmla="*/ 602 h 602"/>
              <a:gd name="T28" fmla="*/ 15 w 619"/>
              <a:gd name="T29" fmla="*/ 565 h 602"/>
              <a:gd name="T30" fmla="*/ 7 w 619"/>
              <a:gd name="T31" fmla="*/ 484 h 602"/>
              <a:gd name="T32" fmla="*/ 359 w 619"/>
              <a:gd name="T33" fmla="*/ 347 h 602"/>
              <a:gd name="T34" fmla="*/ 337 w 619"/>
              <a:gd name="T35" fmla="*/ 409 h 602"/>
              <a:gd name="T36" fmla="*/ 189 w 619"/>
              <a:gd name="T37" fmla="*/ 263 h 602"/>
              <a:gd name="T38" fmla="*/ 258 w 619"/>
              <a:gd name="T39" fmla="*/ 246 h 602"/>
              <a:gd name="T40" fmla="*/ 350 w 619"/>
              <a:gd name="T41" fmla="*/ 314 h 602"/>
              <a:gd name="T42" fmla="*/ 328 w 619"/>
              <a:gd name="T43" fmla="*/ 308 h 602"/>
              <a:gd name="T44" fmla="*/ 312 w 619"/>
              <a:gd name="T45" fmla="*/ 291 h 602"/>
              <a:gd name="T46" fmla="*/ 295 w 619"/>
              <a:gd name="T47" fmla="*/ 289 h 602"/>
              <a:gd name="T48" fmla="*/ 286 w 619"/>
              <a:gd name="T49" fmla="*/ 266 h 602"/>
              <a:gd name="T50" fmla="*/ 303 w 619"/>
              <a:gd name="T51" fmla="*/ 245 h 602"/>
              <a:gd name="T52" fmla="*/ 319 w 619"/>
              <a:gd name="T53" fmla="*/ 181 h 602"/>
              <a:gd name="T54" fmla="*/ 415 w 619"/>
              <a:gd name="T55" fmla="*/ 82 h 602"/>
              <a:gd name="T56" fmla="*/ 463 w 619"/>
              <a:gd name="T57" fmla="*/ 34 h 602"/>
              <a:gd name="T58" fmla="*/ 487 w 619"/>
              <a:gd name="T59" fmla="*/ 12 h 602"/>
              <a:gd name="T60" fmla="*/ 566 w 619"/>
              <a:gd name="T61" fmla="*/ 5 h 602"/>
              <a:gd name="T62" fmla="*/ 617 w 619"/>
              <a:gd name="T63" fmla="*/ 68 h 602"/>
              <a:gd name="T64" fmla="*/ 596 w 619"/>
              <a:gd name="T65" fmla="*/ 142 h 602"/>
              <a:gd name="T66" fmla="*/ 500 w 619"/>
              <a:gd name="T67" fmla="*/ 238 h 602"/>
              <a:gd name="T68" fmla="*/ 461 w 619"/>
              <a:gd name="T69" fmla="*/ 277 h 602"/>
              <a:gd name="T70" fmla="*/ 432 w 619"/>
              <a:gd name="T71" fmla="*/ 300 h 602"/>
              <a:gd name="T72" fmla="*/ 374 w 619"/>
              <a:gd name="T73" fmla="*/ 308 h 602"/>
              <a:gd name="T74" fmla="*/ 583 w 619"/>
              <a:gd name="T75" fmla="*/ 101 h 602"/>
              <a:gd name="T76" fmla="*/ 569 w 619"/>
              <a:gd name="T77" fmla="*/ 49 h 602"/>
              <a:gd name="T78" fmla="*/ 518 w 619"/>
              <a:gd name="T79" fmla="*/ 36 h 602"/>
              <a:gd name="T80" fmla="*/ 444 w 619"/>
              <a:gd name="T81" fmla="*/ 96 h 602"/>
              <a:gd name="T82" fmla="*/ 380 w 619"/>
              <a:gd name="T83" fmla="*/ 158 h 602"/>
              <a:gd name="T84" fmla="*/ 359 w 619"/>
              <a:gd name="T85" fmla="*/ 179 h 602"/>
              <a:gd name="T86" fmla="*/ 356 w 619"/>
              <a:gd name="T87" fmla="*/ 200 h 602"/>
              <a:gd name="T88" fmla="*/ 413 w 619"/>
              <a:gd name="T89" fmla="*/ 240 h 602"/>
              <a:gd name="T90" fmla="*/ 391 w 619"/>
              <a:gd name="T91" fmla="*/ 274 h 602"/>
              <a:gd name="T92" fmla="*/ 438 w 619"/>
              <a:gd name="T93" fmla="*/ 258 h 602"/>
              <a:gd name="T94" fmla="*/ 83 w 619"/>
              <a:gd name="T95" fmla="*/ 567 h 602"/>
              <a:gd name="T96" fmla="*/ 133 w 619"/>
              <a:gd name="T97" fmla="*/ 551 h 602"/>
              <a:gd name="T98" fmla="*/ 218 w 619"/>
              <a:gd name="T99" fmla="*/ 466 h 602"/>
              <a:gd name="T100" fmla="*/ 258 w 619"/>
              <a:gd name="T101" fmla="*/ 426 h 602"/>
              <a:gd name="T102" fmla="*/ 277 w 619"/>
              <a:gd name="T103" fmla="*/ 396 h 602"/>
              <a:gd name="T104" fmla="*/ 258 w 619"/>
              <a:gd name="T105" fmla="*/ 406 h 602"/>
              <a:gd name="T106" fmla="*/ 210 w 619"/>
              <a:gd name="T107" fmla="*/ 418 h 602"/>
              <a:gd name="T108" fmla="*/ 196 w 619"/>
              <a:gd name="T109" fmla="*/ 350 h 602"/>
              <a:gd name="T110" fmla="*/ 223 w 619"/>
              <a:gd name="T111" fmla="*/ 325 h 602"/>
              <a:gd name="T112" fmla="*/ 181 w 619"/>
              <a:gd name="T113" fmla="*/ 341 h 602"/>
              <a:gd name="T114" fmla="*/ 96 w 619"/>
              <a:gd name="T115" fmla="*/ 426 h 602"/>
              <a:gd name="T116" fmla="*/ 57 w 619"/>
              <a:gd name="T117" fmla="*/ 464 h 602"/>
              <a:gd name="T118" fmla="*/ 38 w 619"/>
              <a:gd name="T119" fmla="*/ 500 h 602"/>
              <a:gd name="T120" fmla="*/ 54 w 619"/>
              <a:gd name="T121" fmla="*/ 55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</a:cxnLst>
            <a:rect l="0" t="0" r="r" b="b"/>
            <a:pathLst>
              <a:path w="619" h="602">
                <a:moveTo>
                  <a:pt x="28" y="457"/>
                </a:moveTo>
                <a:lnTo>
                  <a:pt x="52" y="432"/>
                </a:lnTo>
                <a:lnTo>
                  <a:pt x="75" y="409"/>
                </a:lnTo>
                <a:lnTo>
                  <a:pt x="94" y="390"/>
                </a:lnTo>
                <a:lnTo>
                  <a:pt x="110" y="373"/>
                </a:lnTo>
                <a:lnTo>
                  <a:pt x="123" y="361"/>
                </a:lnTo>
                <a:lnTo>
                  <a:pt x="136" y="348"/>
                </a:lnTo>
                <a:lnTo>
                  <a:pt x="145" y="339"/>
                </a:lnTo>
                <a:lnTo>
                  <a:pt x="153" y="331"/>
                </a:lnTo>
                <a:lnTo>
                  <a:pt x="158" y="325"/>
                </a:lnTo>
                <a:lnTo>
                  <a:pt x="162" y="320"/>
                </a:lnTo>
                <a:lnTo>
                  <a:pt x="168" y="316"/>
                </a:lnTo>
                <a:lnTo>
                  <a:pt x="170" y="314"/>
                </a:lnTo>
                <a:lnTo>
                  <a:pt x="170" y="314"/>
                </a:lnTo>
                <a:lnTo>
                  <a:pt x="189" y="300"/>
                </a:lnTo>
                <a:lnTo>
                  <a:pt x="209" y="291"/>
                </a:lnTo>
                <a:lnTo>
                  <a:pt x="219" y="289"/>
                </a:lnTo>
                <a:lnTo>
                  <a:pt x="230" y="288"/>
                </a:lnTo>
                <a:lnTo>
                  <a:pt x="243" y="289"/>
                </a:lnTo>
                <a:lnTo>
                  <a:pt x="255" y="293"/>
                </a:lnTo>
                <a:lnTo>
                  <a:pt x="264" y="283"/>
                </a:lnTo>
                <a:lnTo>
                  <a:pt x="269" y="279"/>
                </a:lnTo>
                <a:lnTo>
                  <a:pt x="271" y="277"/>
                </a:lnTo>
                <a:lnTo>
                  <a:pt x="271" y="277"/>
                </a:lnTo>
                <a:lnTo>
                  <a:pt x="275" y="283"/>
                </a:lnTo>
                <a:lnTo>
                  <a:pt x="280" y="289"/>
                </a:lnTo>
                <a:lnTo>
                  <a:pt x="284" y="296"/>
                </a:lnTo>
                <a:lnTo>
                  <a:pt x="286" y="297"/>
                </a:lnTo>
                <a:lnTo>
                  <a:pt x="286" y="297"/>
                </a:lnTo>
                <a:lnTo>
                  <a:pt x="295" y="299"/>
                </a:lnTo>
                <a:lnTo>
                  <a:pt x="302" y="300"/>
                </a:lnTo>
                <a:lnTo>
                  <a:pt x="306" y="302"/>
                </a:lnTo>
                <a:lnTo>
                  <a:pt x="309" y="302"/>
                </a:lnTo>
                <a:lnTo>
                  <a:pt x="312" y="303"/>
                </a:lnTo>
                <a:lnTo>
                  <a:pt x="312" y="303"/>
                </a:lnTo>
                <a:lnTo>
                  <a:pt x="314" y="310"/>
                </a:lnTo>
                <a:lnTo>
                  <a:pt x="315" y="316"/>
                </a:lnTo>
                <a:lnTo>
                  <a:pt x="317" y="322"/>
                </a:lnTo>
                <a:lnTo>
                  <a:pt x="317" y="323"/>
                </a:lnTo>
                <a:lnTo>
                  <a:pt x="319" y="323"/>
                </a:lnTo>
                <a:lnTo>
                  <a:pt x="325" y="330"/>
                </a:lnTo>
                <a:lnTo>
                  <a:pt x="328" y="333"/>
                </a:lnTo>
                <a:lnTo>
                  <a:pt x="328" y="334"/>
                </a:lnTo>
                <a:lnTo>
                  <a:pt x="328" y="334"/>
                </a:lnTo>
                <a:lnTo>
                  <a:pt x="323" y="342"/>
                </a:lnTo>
                <a:lnTo>
                  <a:pt x="319" y="347"/>
                </a:lnTo>
                <a:lnTo>
                  <a:pt x="314" y="353"/>
                </a:lnTo>
                <a:lnTo>
                  <a:pt x="312" y="356"/>
                </a:lnTo>
                <a:lnTo>
                  <a:pt x="312" y="356"/>
                </a:lnTo>
                <a:lnTo>
                  <a:pt x="314" y="376"/>
                </a:lnTo>
                <a:lnTo>
                  <a:pt x="312" y="398"/>
                </a:lnTo>
                <a:lnTo>
                  <a:pt x="305" y="418"/>
                </a:lnTo>
                <a:lnTo>
                  <a:pt x="292" y="435"/>
                </a:lnTo>
                <a:lnTo>
                  <a:pt x="266" y="460"/>
                </a:lnTo>
                <a:lnTo>
                  <a:pt x="244" y="483"/>
                </a:lnTo>
                <a:lnTo>
                  <a:pt x="226" y="502"/>
                </a:lnTo>
                <a:lnTo>
                  <a:pt x="209" y="517"/>
                </a:lnTo>
                <a:lnTo>
                  <a:pt x="195" y="531"/>
                </a:lnTo>
                <a:lnTo>
                  <a:pt x="184" y="543"/>
                </a:lnTo>
                <a:lnTo>
                  <a:pt x="175" y="553"/>
                </a:lnTo>
                <a:lnTo>
                  <a:pt x="167" y="560"/>
                </a:lnTo>
                <a:lnTo>
                  <a:pt x="161" y="567"/>
                </a:lnTo>
                <a:lnTo>
                  <a:pt x="156" y="570"/>
                </a:lnTo>
                <a:lnTo>
                  <a:pt x="151" y="576"/>
                </a:lnTo>
                <a:lnTo>
                  <a:pt x="150" y="577"/>
                </a:lnTo>
                <a:lnTo>
                  <a:pt x="150" y="577"/>
                </a:lnTo>
                <a:lnTo>
                  <a:pt x="134" y="588"/>
                </a:lnTo>
                <a:lnTo>
                  <a:pt x="119" y="596"/>
                </a:lnTo>
                <a:lnTo>
                  <a:pt x="103" y="601"/>
                </a:lnTo>
                <a:lnTo>
                  <a:pt x="86" y="602"/>
                </a:lnTo>
                <a:lnTo>
                  <a:pt x="71" y="601"/>
                </a:lnTo>
                <a:lnTo>
                  <a:pt x="55" y="596"/>
                </a:lnTo>
                <a:lnTo>
                  <a:pt x="40" y="588"/>
                </a:lnTo>
                <a:lnTo>
                  <a:pt x="28" y="577"/>
                </a:lnTo>
                <a:lnTo>
                  <a:pt x="15" y="565"/>
                </a:lnTo>
                <a:lnTo>
                  <a:pt x="7" y="550"/>
                </a:lnTo>
                <a:lnTo>
                  <a:pt x="1" y="534"/>
                </a:lnTo>
                <a:lnTo>
                  <a:pt x="0" y="517"/>
                </a:lnTo>
                <a:lnTo>
                  <a:pt x="1" y="500"/>
                </a:lnTo>
                <a:lnTo>
                  <a:pt x="7" y="484"/>
                </a:lnTo>
                <a:lnTo>
                  <a:pt x="15" y="469"/>
                </a:lnTo>
                <a:lnTo>
                  <a:pt x="28" y="457"/>
                </a:lnTo>
                <a:close/>
                <a:moveTo>
                  <a:pt x="421" y="330"/>
                </a:moveTo>
                <a:lnTo>
                  <a:pt x="421" y="347"/>
                </a:lnTo>
                <a:lnTo>
                  <a:pt x="359" y="347"/>
                </a:lnTo>
                <a:lnTo>
                  <a:pt x="359" y="330"/>
                </a:lnTo>
                <a:lnTo>
                  <a:pt x="421" y="330"/>
                </a:lnTo>
                <a:close/>
                <a:moveTo>
                  <a:pt x="354" y="347"/>
                </a:moveTo>
                <a:lnTo>
                  <a:pt x="354" y="409"/>
                </a:lnTo>
                <a:lnTo>
                  <a:pt x="337" y="409"/>
                </a:lnTo>
                <a:lnTo>
                  <a:pt x="337" y="347"/>
                </a:lnTo>
                <a:lnTo>
                  <a:pt x="354" y="347"/>
                </a:lnTo>
                <a:close/>
                <a:moveTo>
                  <a:pt x="254" y="251"/>
                </a:moveTo>
                <a:lnTo>
                  <a:pt x="254" y="263"/>
                </a:lnTo>
                <a:lnTo>
                  <a:pt x="189" y="263"/>
                </a:lnTo>
                <a:lnTo>
                  <a:pt x="189" y="251"/>
                </a:lnTo>
                <a:lnTo>
                  <a:pt x="254" y="251"/>
                </a:lnTo>
                <a:close/>
                <a:moveTo>
                  <a:pt x="275" y="184"/>
                </a:moveTo>
                <a:lnTo>
                  <a:pt x="275" y="246"/>
                </a:lnTo>
                <a:lnTo>
                  <a:pt x="258" y="246"/>
                </a:lnTo>
                <a:lnTo>
                  <a:pt x="258" y="184"/>
                </a:lnTo>
                <a:lnTo>
                  <a:pt x="275" y="184"/>
                </a:lnTo>
                <a:close/>
                <a:moveTo>
                  <a:pt x="363" y="305"/>
                </a:moveTo>
                <a:lnTo>
                  <a:pt x="354" y="311"/>
                </a:lnTo>
                <a:lnTo>
                  <a:pt x="350" y="314"/>
                </a:lnTo>
                <a:lnTo>
                  <a:pt x="348" y="314"/>
                </a:lnTo>
                <a:lnTo>
                  <a:pt x="348" y="316"/>
                </a:lnTo>
                <a:lnTo>
                  <a:pt x="340" y="311"/>
                </a:lnTo>
                <a:lnTo>
                  <a:pt x="333" y="310"/>
                </a:lnTo>
                <a:lnTo>
                  <a:pt x="328" y="308"/>
                </a:lnTo>
                <a:lnTo>
                  <a:pt x="325" y="306"/>
                </a:lnTo>
                <a:lnTo>
                  <a:pt x="322" y="305"/>
                </a:lnTo>
                <a:lnTo>
                  <a:pt x="322" y="305"/>
                </a:lnTo>
                <a:lnTo>
                  <a:pt x="315" y="296"/>
                </a:lnTo>
                <a:lnTo>
                  <a:pt x="312" y="291"/>
                </a:lnTo>
                <a:lnTo>
                  <a:pt x="312" y="289"/>
                </a:lnTo>
                <a:lnTo>
                  <a:pt x="311" y="289"/>
                </a:lnTo>
                <a:lnTo>
                  <a:pt x="302" y="289"/>
                </a:lnTo>
                <a:lnTo>
                  <a:pt x="297" y="289"/>
                </a:lnTo>
                <a:lnTo>
                  <a:pt x="295" y="289"/>
                </a:lnTo>
                <a:lnTo>
                  <a:pt x="295" y="289"/>
                </a:lnTo>
                <a:lnTo>
                  <a:pt x="292" y="280"/>
                </a:lnTo>
                <a:lnTo>
                  <a:pt x="289" y="274"/>
                </a:lnTo>
                <a:lnTo>
                  <a:pt x="288" y="269"/>
                </a:lnTo>
                <a:lnTo>
                  <a:pt x="286" y="266"/>
                </a:lnTo>
                <a:lnTo>
                  <a:pt x="286" y="263"/>
                </a:lnTo>
                <a:lnTo>
                  <a:pt x="284" y="263"/>
                </a:lnTo>
                <a:lnTo>
                  <a:pt x="292" y="257"/>
                </a:lnTo>
                <a:lnTo>
                  <a:pt x="297" y="251"/>
                </a:lnTo>
                <a:lnTo>
                  <a:pt x="303" y="245"/>
                </a:lnTo>
                <a:lnTo>
                  <a:pt x="306" y="243"/>
                </a:lnTo>
                <a:lnTo>
                  <a:pt x="306" y="241"/>
                </a:lnTo>
                <a:lnTo>
                  <a:pt x="305" y="221"/>
                </a:lnTo>
                <a:lnTo>
                  <a:pt x="309" y="201"/>
                </a:lnTo>
                <a:lnTo>
                  <a:pt x="319" y="181"/>
                </a:lnTo>
                <a:lnTo>
                  <a:pt x="333" y="164"/>
                </a:lnTo>
                <a:lnTo>
                  <a:pt x="357" y="139"/>
                </a:lnTo>
                <a:lnTo>
                  <a:pt x="379" y="118"/>
                </a:lnTo>
                <a:lnTo>
                  <a:pt x="399" y="99"/>
                </a:lnTo>
                <a:lnTo>
                  <a:pt x="415" y="82"/>
                </a:lnTo>
                <a:lnTo>
                  <a:pt x="428" y="68"/>
                </a:lnTo>
                <a:lnTo>
                  <a:pt x="439" y="57"/>
                </a:lnTo>
                <a:lnTo>
                  <a:pt x="449" y="48"/>
                </a:lnTo>
                <a:lnTo>
                  <a:pt x="456" y="40"/>
                </a:lnTo>
                <a:lnTo>
                  <a:pt x="463" y="34"/>
                </a:lnTo>
                <a:lnTo>
                  <a:pt x="467" y="31"/>
                </a:lnTo>
                <a:lnTo>
                  <a:pt x="472" y="25"/>
                </a:lnTo>
                <a:lnTo>
                  <a:pt x="475" y="23"/>
                </a:lnTo>
                <a:lnTo>
                  <a:pt x="475" y="23"/>
                </a:lnTo>
                <a:lnTo>
                  <a:pt x="487" y="12"/>
                </a:lnTo>
                <a:lnTo>
                  <a:pt x="501" y="5"/>
                </a:lnTo>
                <a:lnTo>
                  <a:pt x="517" y="1"/>
                </a:lnTo>
                <a:lnTo>
                  <a:pt x="534" y="0"/>
                </a:lnTo>
                <a:lnTo>
                  <a:pt x="549" y="1"/>
                </a:lnTo>
                <a:lnTo>
                  <a:pt x="566" y="5"/>
                </a:lnTo>
                <a:lnTo>
                  <a:pt x="582" y="12"/>
                </a:lnTo>
                <a:lnTo>
                  <a:pt x="596" y="23"/>
                </a:lnTo>
                <a:lnTo>
                  <a:pt x="607" y="37"/>
                </a:lnTo>
                <a:lnTo>
                  <a:pt x="613" y="53"/>
                </a:lnTo>
                <a:lnTo>
                  <a:pt x="617" y="68"/>
                </a:lnTo>
                <a:lnTo>
                  <a:pt x="619" y="85"/>
                </a:lnTo>
                <a:lnTo>
                  <a:pt x="617" y="101"/>
                </a:lnTo>
                <a:lnTo>
                  <a:pt x="613" y="116"/>
                </a:lnTo>
                <a:lnTo>
                  <a:pt x="607" y="130"/>
                </a:lnTo>
                <a:lnTo>
                  <a:pt x="596" y="142"/>
                </a:lnTo>
                <a:lnTo>
                  <a:pt x="571" y="167"/>
                </a:lnTo>
                <a:lnTo>
                  <a:pt x="549" y="190"/>
                </a:lnTo>
                <a:lnTo>
                  <a:pt x="529" y="209"/>
                </a:lnTo>
                <a:lnTo>
                  <a:pt x="514" y="224"/>
                </a:lnTo>
                <a:lnTo>
                  <a:pt x="500" y="238"/>
                </a:lnTo>
                <a:lnTo>
                  <a:pt x="489" y="249"/>
                </a:lnTo>
                <a:lnTo>
                  <a:pt x="478" y="258"/>
                </a:lnTo>
                <a:lnTo>
                  <a:pt x="472" y="266"/>
                </a:lnTo>
                <a:lnTo>
                  <a:pt x="466" y="272"/>
                </a:lnTo>
                <a:lnTo>
                  <a:pt x="461" y="277"/>
                </a:lnTo>
                <a:lnTo>
                  <a:pt x="456" y="282"/>
                </a:lnTo>
                <a:lnTo>
                  <a:pt x="453" y="283"/>
                </a:lnTo>
                <a:lnTo>
                  <a:pt x="453" y="283"/>
                </a:lnTo>
                <a:lnTo>
                  <a:pt x="442" y="293"/>
                </a:lnTo>
                <a:lnTo>
                  <a:pt x="432" y="300"/>
                </a:lnTo>
                <a:lnTo>
                  <a:pt x="421" y="305"/>
                </a:lnTo>
                <a:lnTo>
                  <a:pt x="408" y="308"/>
                </a:lnTo>
                <a:lnTo>
                  <a:pt x="398" y="310"/>
                </a:lnTo>
                <a:lnTo>
                  <a:pt x="385" y="310"/>
                </a:lnTo>
                <a:lnTo>
                  <a:pt x="374" y="308"/>
                </a:lnTo>
                <a:lnTo>
                  <a:pt x="363" y="305"/>
                </a:lnTo>
                <a:close/>
                <a:moveTo>
                  <a:pt x="565" y="133"/>
                </a:moveTo>
                <a:lnTo>
                  <a:pt x="572" y="122"/>
                </a:lnTo>
                <a:lnTo>
                  <a:pt x="579" y="111"/>
                </a:lnTo>
                <a:lnTo>
                  <a:pt x="583" y="101"/>
                </a:lnTo>
                <a:lnTo>
                  <a:pt x="585" y="88"/>
                </a:lnTo>
                <a:lnTo>
                  <a:pt x="583" y="77"/>
                </a:lnTo>
                <a:lnTo>
                  <a:pt x="582" y="66"/>
                </a:lnTo>
                <a:lnTo>
                  <a:pt x="576" y="57"/>
                </a:lnTo>
                <a:lnTo>
                  <a:pt x="569" y="49"/>
                </a:lnTo>
                <a:lnTo>
                  <a:pt x="560" y="42"/>
                </a:lnTo>
                <a:lnTo>
                  <a:pt x="551" y="37"/>
                </a:lnTo>
                <a:lnTo>
                  <a:pt x="540" y="34"/>
                </a:lnTo>
                <a:lnTo>
                  <a:pt x="529" y="34"/>
                </a:lnTo>
                <a:lnTo>
                  <a:pt x="518" y="36"/>
                </a:lnTo>
                <a:lnTo>
                  <a:pt x="506" y="40"/>
                </a:lnTo>
                <a:lnTo>
                  <a:pt x="495" y="46"/>
                </a:lnTo>
                <a:lnTo>
                  <a:pt x="486" y="54"/>
                </a:lnTo>
                <a:lnTo>
                  <a:pt x="463" y="76"/>
                </a:lnTo>
                <a:lnTo>
                  <a:pt x="444" y="96"/>
                </a:lnTo>
                <a:lnTo>
                  <a:pt x="427" y="113"/>
                </a:lnTo>
                <a:lnTo>
                  <a:pt x="411" y="127"/>
                </a:lnTo>
                <a:lnTo>
                  <a:pt x="399" y="139"/>
                </a:lnTo>
                <a:lnTo>
                  <a:pt x="390" y="149"/>
                </a:lnTo>
                <a:lnTo>
                  <a:pt x="380" y="158"/>
                </a:lnTo>
                <a:lnTo>
                  <a:pt x="374" y="164"/>
                </a:lnTo>
                <a:lnTo>
                  <a:pt x="365" y="173"/>
                </a:lnTo>
                <a:lnTo>
                  <a:pt x="360" y="178"/>
                </a:lnTo>
                <a:lnTo>
                  <a:pt x="359" y="179"/>
                </a:lnTo>
                <a:lnTo>
                  <a:pt x="359" y="179"/>
                </a:lnTo>
                <a:lnTo>
                  <a:pt x="351" y="184"/>
                </a:lnTo>
                <a:lnTo>
                  <a:pt x="346" y="190"/>
                </a:lnTo>
                <a:lnTo>
                  <a:pt x="343" y="198"/>
                </a:lnTo>
                <a:lnTo>
                  <a:pt x="343" y="206"/>
                </a:lnTo>
                <a:lnTo>
                  <a:pt x="356" y="200"/>
                </a:lnTo>
                <a:lnTo>
                  <a:pt x="371" y="198"/>
                </a:lnTo>
                <a:lnTo>
                  <a:pt x="387" y="201"/>
                </a:lnTo>
                <a:lnTo>
                  <a:pt x="401" y="210"/>
                </a:lnTo>
                <a:lnTo>
                  <a:pt x="410" y="224"/>
                </a:lnTo>
                <a:lnTo>
                  <a:pt x="413" y="240"/>
                </a:lnTo>
                <a:lnTo>
                  <a:pt x="410" y="255"/>
                </a:lnTo>
                <a:lnTo>
                  <a:pt x="401" y="268"/>
                </a:lnTo>
                <a:lnTo>
                  <a:pt x="394" y="271"/>
                </a:lnTo>
                <a:lnTo>
                  <a:pt x="391" y="272"/>
                </a:lnTo>
                <a:lnTo>
                  <a:pt x="391" y="274"/>
                </a:lnTo>
                <a:lnTo>
                  <a:pt x="390" y="274"/>
                </a:lnTo>
                <a:lnTo>
                  <a:pt x="402" y="272"/>
                </a:lnTo>
                <a:lnTo>
                  <a:pt x="416" y="269"/>
                </a:lnTo>
                <a:lnTo>
                  <a:pt x="428" y="265"/>
                </a:lnTo>
                <a:lnTo>
                  <a:pt x="438" y="258"/>
                </a:lnTo>
                <a:lnTo>
                  <a:pt x="565" y="133"/>
                </a:lnTo>
                <a:close/>
                <a:moveTo>
                  <a:pt x="54" y="551"/>
                </a:moveTo>
                <a:lnTo>
                  <a:pt x="63" y="559"/>
                </a:lnTo>
                <a:lnTo>
                  <a:pt x="72" y="563"/>
                </a:lnTo>
                <a:lnTo>
                  <a:pt x="83" y="567"/>
                </a:lnTo>
                <a:lnTo>
                  <a:pt x="94" y="567"/>
                </a:lnTo>
                <a:lnTo>
                  <a:pt x="105" y="567"/>
                </a:lnTo>
                <a:lnTo>
                  <a:pt x="114" y="563"/>
                </a:lnTo>
                <a:lnTo>
                  <a:pt x="125" y="559"/>
                </a:lnTo>
                <a:lnTo>
                  <a:pt x="133" y="551"/>
                </a:lnTo>
                <a:lnTo>
                  <a:pt x="156" y="529"/>
                </a:lnTo>
                <a:lnTo>
                  <a:pt x="175" y="509"/>
                </a:lnTo>
                <a:lnTo>
                  <a:pt x="192" y="492"/>
                </a:lnTo>
                <a:lnTo>
                  <a:pt x="207" y="478"/>
                </a:lnTo>
                <a:lnTo>
                  <a:pt x="218" y="466"/>
                </a:lnTo>
                <a:lnTo>
                  <a:pt x="229" y="455"/>
                </a:lnTo>
                <a:lnTo>
                  <a:pt x="237" y="447"/>
                </a:lnTo>
                <a:lnTo>
                  <a:pt x="244" y="440"/>
                </a:lnTo>
                <a:lnTo>
                  <a:pt x="254" y="432"/>
                </a:lnTo>
                <a:lnTo>
                  <a:pt x="258" y="426"/>
                </a:lnTo>
                <a:lnTo>
                  <a:pt x="260" y="424"/>
                </a:lnTo>
                <a:lnTo>
                  <a:pt x="260" y="424"/>
                </a:lnTo>
                <a:lnTo>
                  <a:pt x="267" y="416"/>
                </a:lnTo>
                <a:lnTo>
                  <a:pt x="272" y="406"/>
                </a:lnTo>
                <a:lnTo>
                  <a:pt x="277" y="396"/>
                </a:lnTo>
                <a:lnTo>
                  <a:pt x="281" y="387"/>
                </a:lnTo>
                <a:lnTo>
                  <a:pt x="272" y="395"/>
                </a:lnTo>
                <a:lnTo>
                  <a:pt x="266" y="399"/>
                </a:lnTo>
                <a:lnTo>
                  <a:pt x="261" y="404"/>
                </a:lnTo>
                <a:lnTo>
                  <a:pt x="258" y="406"/>
                </a:lnTo>
                <a:lnTo>
                  <a:pt x="255" y="409"/>
                </a:lnTo>
                <a:lnTo>
                  <a:pt x="255" y="409"/>
                </a:lnTo>
                <a:lnTo>
                  <a:pt x="241" y="418"/>
                </a:lnTo>
                <a:lnTo>
                  <a:pt x="226" y="421"/>
                </a:lnTo>
                <a:lnTo>
                  <a:pt x="210" y="418"/>
                </a:lnTo>
                <a:lnTo>
                  <a:pt x="196" y="409"/>
                </a:lnTo>
                <a:lnTo>
                  <a:pt x="187" y="395"/>
                </a:lnTo>
                <a:lnTo>
                  <a:pt x="185" y="379"/>
                </a:lnTo>
                <a:lnTo>
                  <a:pt x="187" y="364"/>
                </a:lnTo>
                <a:lnTo>
                  <a:pt x="196" y="350"/>
                </a:lnTo>
                <a:lnTo>
                  <a:pt x="206" y="342"/>
                </a:lnTo>
                <a:lnTo>
                  <a:pt x="212" y="336"/>
                </a:lnTo>
                <a:lnTo>
                  <a:pt x="216" y="331"/>
                </a:lnTo>
                <a:lnTo>
                  <a:pt x="219" y="327"/>
                </a:lnTo>
                <a:lnTo>
                  <a:pt x="223" y="325"/>
                </a:lnTo>
                <a:lnTo>
                  <a:pt x="223" y="323"/>
                </a:lnTo>
                <a:lnTo>
                  <a:pt x="212" y="325"/>
                </a:lnTo>
                <a:lnTo>
                  <a:pt x="199" y="328"/>
                </a:lnTo>
                <a:lnTo>
                  <a:pt x="190" y="333"/>
                </a:lnTo>
                <a:lnTo>
                  <a:pt x="181" y="341"/>
                </a:lnTo>
                <a:lnTo>
                  <a:pt x="159" y="362"/>
                </a:lnTo>
                <a:lnTo>
                  <a:pt x="139" y="382"/>
                </a:lnTo>
                <a:lnTo>
                  <a:pt x="122" y="399"/>
                </a:lnTo>
                <a:lnTo>
                  <a:pt x="108" y="413"/>
                </a:lnTo>
                <a:lnTo>
                  <a:pt x="96" y="426"/>
                </a:lnTo>
                <a:lnTo>
                  <a:pt x="85" y="435"/>
                </a:lnTo>
                <a:lnTo>
                  <a:pt x="77" y="444"/>
                </a:lnTo>
                <a:lnTo>
                  <a:pt x="69" y="450"/>
                </a:lnTo>
                <a:lnTo>
                  <a:pt x="62" y="460"/>
                </a:lnTo>
                <a:lnTo>
                  <a:pt x="57" y="464"/>
                </a:lnTo>
                <a:lnTo>
                  <a:pt x="54" y="466"/>
                </a:lnTo>
                <a:lnTo>
                  <a:pt x="54" y="466"/>
                </a:lnTo>
                <a:lnTo>
                  <a:pt x="48" y="477"/>
                </a:lnTo>
                <a:lnTo>
                  <a:pt x="41" y="488"/>
                </a:lnTo>
                <a:lnTo>
                  <a:pt x="38" y="500"/>
                </a:lnTo>
                <a:lnTo>
                  <a:pt x="37" y="511"/>
                </a:lnTo>
                <a:lnTo>
                  <a:pt x="37" y="522"/>
                </a:lnTo>
                <a:lnTo>
                  <a:pt x="40" y="532"/>
                </a:lnTo>
                <a:lnTo>
                  <a:pt x="46" y="543"/>
                </a:lnTo>
                <a:lnTo>
                  <a:pt x="54" y="55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2" name="Freeform 191"/>
          <p:cNvSpPr>
            <a:spLocks noEditPoints="1"/>
          </p:cNvSpPr>
          <p:nvPr/>
        </p:nvSpPr>
        <p:spPr bwMode="auto">
          <a:xfrm>
            <a:off x="8229600" y="825500"/>
            <a:ext cx="220979" cy="332741"/>
          </a:xfrm>
          <a:custGeom>
            <a:avLst/>
            <a:gdLst>
              <a:gd name="T0" fmla="*/ 170 w 457"/>
              <a:gd name="T1" fmla="*/ 560 h 688"/>
              <a:gd name="T2" fmla="*/ 64 w 457"/>
              <a:gd name="T3" fmla="*/ 560 h 688"/>
              <a:gd name="T4" fmla="*/ 38 w 457"/>
              <a:gd name="T5" fmla="*/ 560 h 688"/>
              <a:gd name="T6" fmla="*/ 38 w 457"/>
              <a:gd name="T7" fmla="*/ 371 h 688"/>
              <a:gd name="T8" fmla="*/ 38 w 457"/>
              <a:gd name="T9" fmla="*/ 239 h 688"/>
              <a:gd name="T10" fmla="*/ 38 w 457"/>
              <a:gd name="T11" fmla="*/ 124 h 688"/>
              <a:gd name="T12" fmla="*/ 38 w 457"/>
              <a:gd name="T13" fmla="*/ 87 h 688"/>
              <a:gd name="T14" fmla="*/ 218 w 457"/>
              <a:gd name="T15" fmla="*/ 85 h 688"/>
              <a:gd name="T16" fmla="*/ 326 w 457"/>
              <a:gd name="T17" fmla="*/ 85 h 688"/>
              <a:gd name="T18" fmla="*/ 352 w 457"/>
              <a:gd name="T19" fmla="*/ 85 h 688"/>
              <a:gd name="T20" fmla="*/ 352 w 457"/>
              <a:gd name="T21" fmla="*/ 162 h 688"/>
              <a:gd name="T22" fmla="*/ 352 w 457"/>
              <a:gd name="T23" fmla="*/ 186 h 688"/>
              <a:gd name="T24" fmla="*/ 388 w 457"/>
              <a:gd name="T25" fmla="*/ 186 h 688"/>
              <a:gd name="T26" fmla="*/ 390 w 457"/>
              <a:gd name="T27" fmla="*/ 109 h 688"/>
              <a:gd name="T28" fmla="*/ 390 w 457"/>
              <a:gd name="T29" fmla="*/ 60 h 688"/>
              <a:gd name="T30" fmla="*/ 384 w 457"/>
              <a:gd name="T31" fmla="*/ 34 h 688"/>
              <a:gd name="T32" fmla="*/ 335 w 457"/>
              <a:gd name="T33" fmla="*/ 0 h 688"/>
              <a:gd name="T34" fmla="*/ 141 w 457"/>
              <a:gd name="T35" fmla="*/ 0 h 688"/>
              <a:gd name="T36" fmla="*/ 62 w 457"/>
              <a:gd name="T37" fmla="*/ 0 h 688"/>
              <a:gd name="T38" fmla="*/ 38 w 457"/>
              <a:gd name="T39" fmla="*/ 0 h 688"/>
              <a:gd name="T40" fmla="*/ 0 w 457"/>
              <a:gd name="T41" fmla="*/ 43 h 688"/>
              <a:gd name="T42" fmla="*/ 0 w 457"/>
              <a:gd name="T43" fmla="*/ 246 h 688"/>
              <a:gd name="T44" fmla="*/ 0 w 457"/>
              <a:gd name="T45" fmla="*/ 421 h 688"/>
              <a:gd name="T46" fmla="*/ 0 w 457"/>
              <a:gd name="T47" fmla="*/ 536 h 688"/>
              <a:gd name="T48" fmla="*/ 0 w 457"/>
              <a:gd name="T49" fmla="*/ 622 h 688"/>
              <a:gd name="T50" fmla="*/ 0 w 457"/>
              <a:gd name="T51" fmla="*/ 649 h 688"/>
              <a:gd name="T52" fmla="*/ 47 w 457"/>
              <a:gd name="T53" fmla="*/ 688 h 688"/>
              <a:gd name="T54" fmla="*/ 243 w 457"/>
              <a:gd name="T55" fmla="*/ 688 h 688"/>
              <a:gd name="T56" fmla="*/ 320 w 457"/>
              <a:gd name="T57" fmla="*/ 688 h 688"/>
              <a:gd name="T58" fmla="*/ 346 w 457"/>
              <a:gd name="T59" fmla="*/ 686 h 688"/>
              <a:gd name="T60" fmla="*/ 390 w 457"/>
              <a:gd name="T61" fmla="*/ 639 h 688"/>
              <a:gd name="T62" fmla="*/ 390 w 457"/>
              <a:gd name="T63" fmla="*/ 493 h 688"/>
              <a:gd name="T64" fmla="*/ 390 w 457"/>
              <a:gd name="T65" fmla="*/ 433 h 688"/>
              <a:gd name="T66" fmla="*/ 376 w 457"/>
              <a:gd name="T67" fmla="*/ 421 h 688"/>
              <a:gd name="T68" fmla="*/ 352 w 457"/>
              <a:gd name="T69" fmla="*/ 421 h 688"/>
              <a:gd name="T70" fmla="*/ 264 w 457"/>
              <a:gd name="T71" fmla="*/ 399 h 688"/>
              <a:gd name="T72" fmla="*/ 303 w 457"/>
              <a:gd name="T73" fmla="*/ 32 h 688"/>
              <a:gd name="T74" fmla="*/ 318 w 457"/>
              <a:gd name="T75" fmla="*/ 51 h 688"/>
              <a:gd name="T76" fmla="*/ 297 w 457"/>
              <a:gd name="T77" fmla="*/ 55 h 688"/>
              <a:gd name="T78" fmla="*/ 299 w 457"/>
              <a:gd name="T79" fmla="*/ 32 h 688"/>
              <a:gd name="T80" fmla="*/ 190 w 457"/>
              <a:gd name="T81" fmla="*/ 38 h 688"/>
              <a:gd name="T82" fmla="*/ 245 w 457"/>
              <a:gd name="T83" fmla="*/ 38 h 688"/>
              <a:gd name="T84" fmla="*/ 262 w 457"/>
              <a:gd name="T85" fmla="*/ 47 h 688"/>
              <a:gd name="T86" fmla="*/ 217 w 457"/>
              <a:gd name="T87" fmla="*/ 53 h 688"/>
              <a:gd name="T88" fmla="*/ 151 w 457"/>
              <a:gd name="T89" fmla="*/ 53 h 688"/>
              <a:gd name="T90" fmla="*/ 128 w 457"/>
              <a:gd name="T91" fmla="*/ 53 h 688"/>
              <a:gd name="T92" fmla="*/ 200 w 457"/>
              <a:gd name="T93" fmla="*/ 634 h 688"/>
              <a:gd name="T94" fmla="*/ 139 w 457"/>
              <a:gd name="T95" fmla="*/ 634 h 688"/>
              <a:gd name="T96" fmla="*/ 134 w 457"/>
              <a:gd name="T97" fmla="*/ 613 h 688"/>
              <a:gd name="T98" fmla="*/ 155 w 457"/>
              <a:gd name="T99" fmla="*/ 598 h 688"/>
              <a:gd name="T100" fmla="*/ 226 w 457"/>
              <a:gd name="T101" fmla="*/ 598 h 688"/>
              <a:gd name="T102" fmla="*/ 256 w 457"/>
              <a:gd name="T103" fmla="*/ 598 h 6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57" h="688">
                <a:moveTo>
                  <a:pt x="352" y="560"/>
                </a:moveTo>
                <a:lnTo>
                  <a:pt x="296" y="560"/>
                </a:lnTo>
                <a:lnTo>
                  <a:pt x="249" y="560"/>
                </a:lnTo>
                <a:lnTo>
                  <a:pt x="205" y="560"/>
                </a:lnTo>
                <a:lnTo>
                  <a:pt x="170" y="560"/>
                </a:lnTo>
                <a:lnTo>
                  <a:pt x="139" y="560"/>
                </a:lnTo>
                <a:lnTo>
                  <a:pt x="113" y="560"/>
                </a:lnTo>
                <a:lnTo>
                  <a:pt x="92" y="560"/>
                </a:lnTo>
                <a:lnTo>
                  <a:pt x="77" y="560"/>
                </a:lnTo>
                <a:lnTo>
                  <a:pt x="64" y="560"/>
                </a:lnTo>
                <a:lnTo>
                  <a:pt x="53" y="560"/>
                </a:lnTo>
                <a:lnTo>
                  <a:pt x="47" y="560"/>
                </a:lnTo>
                <a:lnTo>
                  <a:pt x="42" y="560"/>
                </a:lnTo>
                <a:lnTo>
                  <a:pt x="38" y="560"/>
                </a:lnTo>
                <a:lnTo>
                  <a:pt x="38" y="560"/>
                </a:lnTo>
                <a:lnTo>
                  <a:pt x="38" y="517"/>
                </a:lnTo>
                <a:lnTo>
                  <a:pt x="38" y="476"/>
                </a:lnTo>
                <a:lnTo>
                  <a:pt x="38" y="438"/>
                </a:lnTo>
                <a:lnTo>
                  <a:pt x="38" y="402"/>
                </a:lnTo>
                <a:lnTo>
                  <a:pt x="38" y="371"/>
                </a:lnTo>
                <a:lnTo>
                  <a:pt x="38" y="340"/>
                </a:lnTo>
                <a:lnTo>
                  <a:pt x="38" y="312"/>
                </a:lnTo>
                <a:lnTo>
                  <a:pt x="38" y="286"/>
                </a:lnTo>
                <a:lnTo>
                  <a:pt x="38" y="261"/>
                </a:lnTo>
                <a:lnTo>
                  <a:pt x="38" y="239"/>
                </a:lnTo>
                <a:lnTo>
                  <a:pt x="38" y="220"/>
                </a:lnTo>
                <a:lnTo>
                  <a:pt x="38" y="201"/>
                </a:lnTo>
                <a:lnTo>
                  <a:pt x="38" y="169"/>
                </a:lnTo>
                <a:lnTo>
                  <a:pt x="38" y="145"/>
                </a:lnTo>
                <a:lnTo>
                  <a:pt x="38" y="124"/>
                </a:lnTo>
                <a:lnTo>
                  <a:pt x="38" y="109"/>
                </a:lnTo>
                <a:lnTo>
                  <a:pt x="38" y="100"/>
                </a:lnTo>
                <a:lnTo>
                  <a:pt x="38" y="92"/>
                </a:lnTo>
                <a:lnTo>
                  <a:pt x="38" y="89"/>
                </a:lnTo>
                <a:lnTo>
                  <a:pt x="38" y="87"/>
                </a:lnTo>
                <a:lnTo>
                  <a:pt x="38" y="85"/>
                </a:lnTo>
                <a:lnTo>
                  <a:pt x="92" y="85"/>
                </a:lnTo>
                <a:lnTo>
                  <a:pt x="141" y="85"/>
                </a:lnTo>
                <a:lnTo>
                  <a:pt x="183" y="85"/>
                </a:lnTo>
                <a:lnTo>
                  <a:pt x="218" y="85"/>
                </a:lnTo>
                <a:lnTo>
                  <a:pt x="250" y="85"/>
                </a:lnTo>
                <a:lnTo>
                  <a:pt x="275" y="85"/>
                </a:lnTo>
                <a:lnTo>
                  <a:pt x="296" y="85"/>
                </a:lnTo>
                <a:lnTo>
                  <a:pt x="312" y="85"/>
                </a:lnTo>
                <a:lnTo>
                  <a:pt x="326" y="85"/>
                </a:lnTo>
                <a:lnTo>
                  <a:pt x="335" y="85"/>
                </a:lnTo>
                <a:lnTo>
                  <a:pt x="343" y="85"/>
                </a:lnTo>
                <a:lnTo>
                  <a:pt x="346" y="85"/>
                </a:lnTo>
                <a:lnTo>
                  <a:pt x="352" y="85"/>
                </a:lnTo>
                <a:lnTo>
                  <a:pt x="352" y="85"/>
                </a:lnTo>
                <a:lnTo>
                  <a:pt x="352" y="104"/>
                </a:lnTo>
                <a:lnTo>
                  <a:pt x="352" y="119"/>
                </a:lnTo>
                <a:lnTo>
                  <a:pt x="352" y="132"/>
                </a:lnTo>
                <a:lnTo>
                  <a:pt x="352" y="143"/>
                </a:lnTo>
                <a:lnTo>
                  <a:pt x="352" y="162"/>
                </a:lnTo>
                <a:lnTo>
                  <a:pt x="352" y="173"/>
                </a:lnTo>
                <a:lnTo>
                  <a:pt x="352" y="181"/>
                </a:lnTo>
                <a:lnTo>
                  <a:pt x="352" y="184"/>
                </a:lnTo>
                <a:lnTo>
                  <a:pt x="352" y="186"/>
                </a:lnTo>
                <a:lnTo>
                  <a:pt x="352" y="186"/>
                </a:lnTo>
                <a:lnTo>
                  <a:pt x="363" y="186"/>
                </a:lnTo>
                <a:lnTo>
                  <a:pt x="373" y="186"/>
                </a:lnTo>
                <a:lnTo>
                  <a:pt x="380" y="186"/>
                </a:lnTo>
                <a:lnTo>
                  <a:pt x="384" y="186"/>
                </a:lnTo>
                <a:lnTo>
                  <a:pt x="388" y="186"/>
                </a:lnTo>
                <a:lnTo>
                  <a:pt x="390" y="186"/>
                </a:lnTo>
                <a:lnTo>
                  <a:pt x="390" y="164"/>
                </a:lnTo>
                <a:lnTo>
                  <a:pt x="390" y="143"/>
                </a:lnTo>
                <a:lnTo>
                  <a:pt x="390" y="124"/>
                </a:lnTo>
                <a:lnTo>
                  <a:pt x="390" y="109"/>
                </a:lnTo>
                <a:lnTo>
                  <a:pt x="390" y="96"/>
                </a:lnTo>
                <a:lnTo>
                  <a:pt x="390" y="85"/>
                </a:lnTo>
                <a:lnTo>
                  <a:pt x="390" y="77"/>
                </a:lnTo>
                <a:lnTo>
                  <a:pt x="390" y="70"/>
                </a:lnTo>
                <a:lnTo>
                  <a:pt x="390" y="60"/>
                </a:lnTo>
                <a:lnTo>
                  <a:pt x="390" y="55"/>
                </a:lnTo>
                <a:lnTo>
                  <a:pt x="390" y="53"/>
                </a:lnTo>
                <a:lnTo>
                  <a:pt x="390" y="53"/>
                </a:lnTo>
                <a:lnTo>
                  <a:pt x="388" y="43"/>
                </a:lnTo>
                <a:lnTo>
                  <a:pt x="384" y="34"/>
                </a:lnTo>
                <a:lnTo>
                  <a:pt x="373" y="17"/>
                </a:lnTo>
                <a:lnTo>
                  <a:pt x="365" y="10"/>
                </a:lnTo>
                <a:lnTo>
                  <a:pt x="356" y="4"/>
                </a:lnTo>
                <a:lnTo>
                  <a:pt x="346" y="0"/>
                </a:lnTo>
                <a:lnTo>
                  <a:pt x="335" y="0"/>
                </a:lnTo>
                <a:lnTo>
                  <a:pt x="284" y="0"/>
                </a:lnTo>
                <a:lnTo>
                  <a:pt x="241" y="0"/>
                </a:lnTo>
                <a:lnTo>
                  <a:pt x="202" y="0"/>
                </a:lnTo>
                <a:lnTo>
                  <a:pt x="170" y="0"/>
                </a:lnTo>
                <a:lnTo>
                  <a:pt x="141" y="0"/>
                </a:lnTo>
                <a:lnTo>
                  <a:pt x="119" y="0"/>
                </a:lnTo>
                <a:lnTo>
                  <a:pt x="100" y="0"/>
                </a:lnTo>
                <a:lnTo>
                  <a:pt x="85" y="0"/>
                </a:lnTo>
                <a:lnTo>
                  <a:pt x="72" y="0"/>
                </a:lnTo>
                <a:lnTo>
                  <a:pt x="62" y="0"/>
                </a:lnTo>
                <a:lnTo>
                  <a:pt x="57" y="0"/>
                </a:lnTo>
                <a:lnTo>
                  <a:pt x="53" y="0"/>
                </a:lnTo>
                <a:lnTo>
                  <a:pt x="49" y="0"/>
                </a:lnTo>
                <a:lnTo>
                  <a:pt x="47" y="0"/>
                </a:lnTo>
                <a:lnTo>
                  <a:pt x="38" y="0"/>
                </a:lnTo>
                <a:lnTo>
                  <a:pt x="29" y="4"/>
                </a:lnTo>
                <a:lnTo>
                  <a:pt x="21" y="10"/>
                </a:lnTo>
                <a:lnTo>
                  <a:pt x="14" y="17"/>
                </a:lnTo>
                <a:lnTo>
                  <a:pt x="4" y="34"/>
                </a:lnTo>
                <a:lnTo>
                  <a:pt x="0" y="43"/>
                </a:lnTo>
                <a:lnTo>
                  <a:pt x="0" y="53"/>
                </a:lnTo>
                <a:lnTo>
                  <a:pt x="0" y="107"/>
                </a:lnTo>
                <a:lnTo>
                  <a:pt x="0" y="156"/>
                </a:lnTo>
                <a:lnTo>
                  <a:pt x="0" y="203"/>
                </a:lnTo>
                <a:lnTo>
                  <a:pt x="0" y="246"/>
                </a:lnTo>
                <a:lnTo>
                  <a:pt x="0" y="288"/>
                </a:lnTo>
                <a:lnTo>
                  <a:pt x="0" y="325"/>
                </a:lnTo>
                <a:lnTo>
                  <a:pt x="0" y="359"/>
                </a:lnTo>
                <a:lnTo>
                  <a:pt x="0" y="393"/>
                </a:lnTo>
                <a:lnTo>
                  <a:pt x="0" y="421"/>
                </a:lnTo>
                <a:lnTo>
                  <a:pt x="0" y="449"/>
                </a:lnTo>
                <a:lnTo>
                  <a:pt x="0" y="474"/>
                </a:lnTo>
                <a:lnTo>
                  <a:pt x="0" y="496"/>
                </a:lnTo>
                <a:lnTo>
                  <a:pt x="0" y="517"/>
                </a:lnTo>
                <a:lnTo>
                  <a:pt x="0" y="536"/>
                </a:lnTo>
                <a:lnTo>
                  <a:pt x="0" y="551"/>
                </a:lnTo>
                <a:lnTo>
                  <a:pt x="0" y="566"/>
                </a:lnTo>
                <a:lnTo>
                  <a:pt x="0" y="590"/>
                </a:lnTo>
                <a:lnTo>
                  <a:pt x="0" y="609"/>
                </a:lnTo>
                <a:lnTo>
                  <a:pt x="0" y="622"/>
                </a:lnTo>
                <a:lnTo>
                  <a:pt x="0" y="630"/>
                </a:lnTo>
                <a:lnTo>
                  <a:pt x="0" y="636"/>
                </a:lnTo>
                <a:lnTo>
                  <a:pt x="0" y="639"/>
                </a:lnTo>
                <a:lnTo>
                  <a:pt x="0" y="639"/>
                </a:lnTo>
                <a:lnTo>
                  <a:pt x="0" y="649"/>
                </a:lnTo>
                <a:lnTo>
                  <a:pt x="4" y="658"/>
                </a:lnTo>
                <a:lnTo>
                  <a:pt x="14" y="673"/>
                </a:lnTo>
                <a:lnTo>
                  <a:pt x="29" y="685"/>
                </a:lnTo>
                <a:lnTo>
                  <a:pt x="38" y="686"/>
                </a:lnTo>
                <a:lnTo>
                  <a:pt x="47" y="688"/>
                </a:lnTo>
                <a:lnTo>
                  <a:pt x="98" y="688"/>
                </a:lnTo>
                <a:lnTo>
                  <a:pt x="143" y="688"/>
                </a:lnTo>
                <a:lnTo>
                  <a:pt x="181" y="688"/>
                </a:lnTo>
                <a:lnTo>
                  <a:pt x="215" y="688"/>
                </a:lnTo>
                <a:lnTo>
                  <a:pt x="243" y="688"/>
                </a:lnTo>
                <a:lnTo>
                  <a:pt x="265" y="688"/>
                </a:lnTo>
                <a:lnTo>
                  <a:pt x="284" y="688"/>
                </a:lnTo>
                <a:lnTo>
                  <a:pt x="299" y="688"/>
                </a:lnTo>
                <a:lnTo>
                  <a:pt x="312" y="688"/>
                </a:lnTo>
                <a:lnTo>
                  <a:pt x="320" y="688"/>
                </a:lnTo>
                <a:lnTo>
                  <a:pt x="327" y="688"/>
                </a:lnTo>
                <a:lnTo>
                  <a:pt x="331" y="688"/>
                </a:lnTo>
                <a:lnTo>
                  <a:pt x="335" y="688"/>
                </a:lnTo>
                <a:lnTo>
                  <a:pt x="335" y="688"/>
                </a:lnTo>
                <a:lnTo>
                  <a:pt x="346" y="686"/>
                </a:lnTo>
                <a:lnTo>
                  <a:pt x="356" y="685"/>
                </a:lnTo>
                <a:lnTo>
                  <a:pt x="373" y="673"/>
                </a:lnTo>
                <a:lnTo>
                  <a:pt x="384" y="658"/>
                </a:lnTo>
                <a:lnTo>
                  <a:pt x="388" y="649"/>
                </a:lnTo>
                <a:lnTo>
                  <a:pt x="390" y="639"/>
                </a:lnTo>
                <a:lnTo>
                  <a:pt x="390" y="602"/>
                </a:lnTo>
                <a:lnTo>
                  <a:pt x="390" y="568"/>
                </a:lnTo>
                <a:lnTo>
                  <a:pt x="390" y="538"/>
                </a:lnTo>
                <a:lnTo>
                  <a:pt x="390" y="513"/>
                </a:lnTo>
                <a:lnTo>
                  <a:pt x="390" y="493"/>
                </a:lnTo>
                <a:lnTo>
                  <a:pt x="390" y="474"/>
                </a:lnTo>
                <a:lnTo>
                  <a:pt x="390" y="461"/>
                </a:lnTo>
                <a:lnTo>
                  <a:pt x="390" y="448"/>
                </a:lnTo>
                <a:lnTo>
                  <a:pt x="390" y="440"/>
                </a:lnTo>
                <a:lnTo>
                  <a:pt x="390" y="433"/>
                </a:lnTo>
                <a:lnTo>
                  <a:pt x="390" y="427"/>
                </a:lnTo>
                <a:lnTo>
                  <a:pt x="390" y="425"/>
                </a:lnTo>
                <a:lnTo>
                  <a:pt x="390" y="421"/>
                </a:lnTo>
                <a:lnTo>
                  <a:pt x="390" y="421"/>
                </a:lnTo>
                <a:lnTo>
                  <a:pt x="376" y="421"/>
                </a:lnTo>
                <a:lnTo>
                  <a:pt x="367" y="421"/>
                </a:lnTo>
                <a:lnTo>
                  <a:pt x="361" y="421"/>
                </a:lnTo>
                <a:lnTo>
                  <a:pt x="356" y="421"/>
                </a:lnTo>
                <a:lnTo>
                  <a:pt x="352" y="421"/>
                </a:lnTo>
                <a:lnTo>
                  <a:pt x="352" y="421"/>
                </a:lnTo>
                <a:lnTo>
                  <a:pt x="352" y="560"/>
                </a:lnTo>
                <a:close/>
                <a:moveTo>
                  <a:pt x="166" y="399"/>
                </a:moveTo>
                <a:lnTo>
                  <a:pt x="202" y="399"/>
                </a:lnTo>
                <a:lnTo>
                  <a:pt x="166" y="480"/>
                </a:lnTo>
                <a:lnTo>
                  <a:pt x="264" y="399"/>
                </a:lnTo>
                <a:lnTo>
                  <a:pt x="457" y="399"/>
                </a:lnTo>
                <a:lnTo>
                  <a:pt x="457" y="201"/>
                </a:lnTo>
                <a:lnTo>
                  <a:pt x="166" y="201"/>
                </a:lnTo>
                <a:lnTo>
                  <a:pt x="166" y="399"/>
                </a:lnTo>
                <a:close/>
                <a:moveTo>
                  <a:pt x="303" y="32"/>
                </a:moveTo>
                <a:lnTo>
                  <a:pt x="309" y="32"/>
                </a:lnTo>
                <a:lnTo>
                  <a:pt x="314" y="36"/>
                </a:lnTo>
                <a:lnTo>
                  <a:pt x="318" y="42"/>
                </a:lnTo>
                <a:lnTo>
                  <a:pt x="320" y="47"/>
                </a:lnTo>
                <a:lnTo>
                  <a:pt x="318" y="51"/>
                </a:lnTo>
                <a:lnTo>
                  <a:pt x="314" y="55"/>
                </a:lnTo>
                <a:lnTo>
                  <a:pt x="309" y="57"/>
                </a:lnTo>
                <a:lnTo>
                  <a:pt x="303" y="58"/>
                </a:lnTo>
                <a:lnTo>
                  <a:pt x="299" y="57"/>
                </a:lnTo>
                <a:lnTo>
                  <a:pt x="297" y="55"/>
                </a:lnTo>
                <a:lnTo>
                  <a:pt x="294" y="51"/>
                </a:lnTo>
                <a:lnTo>
                  <a:pt x="294" y="47"/>
                </a:lnTo>
                <a:lnTo>
                  <a:pt x="294" y="42"/>
                </a:lnTo>
                <a:lnTo>
                  <a:pt x="297" y="36"/>
                </a:lnTo>
                <a:lnTo>
                  <a:pt x="299" y="32"/>
                </a:lnTo>
                <a:lnTo>
                  <a:pt x="303" y="32"/>
                </a:lnTo>
                <a:close/>
                <a:moveTo>
                  <a:pt x="128" y="38"/>
                </a:moveTo>
                <a:lnTo>
                  <a:pt x="151" y="38"/>
                </a:lnTo>
                <a:lnTo>
                  <a:pt x="171" y="38"/>
                </a:lnTo>
                <a:lnTo>
                  <a:pt x="190" y="38"/>
                </a:lnTo>
                <a:lnTo>
                  <a:pt x="205" y="38"/>
                </a:lnTo>
                <a:lnTo>
                  <a:pt x="218" y="38"/>
                </a:lnTo>
                <a:lnTo>
                  <a:pt x="228" y="38"/>
                </a:lnTo>
                <a:lnTo>
                  <a:pt x="237" y="38"/>
                </a:lnTo>
                <a:lnTo>
                  <a:pt x="245" y="38"/>
                </a:lnTo>
                <a:lnTo>
                  <a:pt x="254" y="38"/>
                </a:lnTo>
                <a:lnTo>
                  <a:pt x="260" y="38"/>
                </a:lnTo>
                <a:lnTo>
                  <a:pt x="262" y="38"/>
                </a:lnTo>
                <a:lnTo>
                  <a:pt x="262" y="38"/>
                </a:lnTo>
                <a:lnTo>
                  <a:pt x="262" y="47"/>
                </a:lnTo>
                <a:lnTo>
                  <a:pt x="262" y="51"/>
                </a:lnTo>
                <a:lnTo>
                  <a:pt x="262" y="53"/>
                </a:lnTo>
                <a:lnTo>
                  <a:pt x="262" y="53"/>
                </a:lnTo>
                <a:lnTo>
                  <a:pt x="237" y="53"/>
                </a:lnTo>
                <a:lnTo>
                  <a:pt x="217" y="53"/>
                </a:lnTo>
                <a:lnTo>
                  <a:pt x="200" y="53"/>
                </a:lnTo>
                <a:lnTo>
                  <a:pt x="185" y="53"/>
                </a:lnTo>
                <a:lnTo>
                  <a:pt x="171" y="53"/>
                </a:lnTo>
                <a:lnTo>
                  <a:pt x="160" y="53"/>
                </a:lnTo>
                <a:lnTo>
                  <a:pt x="151" y="53"/>
                </a:lnTo>
                <a:lnTo>
                  <a:pt x="145" y="53"/>
                </a:lnTo>
                <a:lnTo>
                  <a:pt x="136" y="53"/>
                </a:lnTo>
                <a:lnTo>
                  <a:pt x="130" y="53"/>
                </a:lnTo>
                <a:lnTo>
                  <a:pt x="128" y="53"/>
                </a:lnTo>
                <a:lnTo>
                  <a:pt x="128" y="53"/>
                </a:lnTo>
                <a:lnTo>
                  <a:pt x="128" y="38"/>
                </a:lnTo>
                <a:close/>
                <a:moveTo>
                  <a:pt x="256" y="634"/>
                </a:moveTo>
                <a:lnTo>
                  <a:pt x="233" y="634"/>
                </a:lnTo>
                <a:lnTo>
                  <a:pt x="215" y="634"/>
                </a:lnTo>
                <a:lnTo>
                  <a:pt x="200" y="634"/>
                </a:lnTo>
                <a:lnTo>
                  <a:pt x="185" y="634"/>
                </a:lnTo>
                <a:lnTo>
                  <a:pt x="173" y="634"/>
                </a:lnTo>
                <a:lnTo>
                  <a:pt x="164" y="634"/>
                </a:lnTo>
                <a:lnTo>
                  <a:pt x="149" y="634"/>
                </a:lnTo>
                <a:lnTo>
                  <a:pt x="139" y="634"/>
                </a:lnTo>
                <a:lnTo>
                  <a:pt x="136" y="634"/>
                </a:lnTo>
                <a:lnTo>
                  <a:pt x="134" y="634"/>
                </a:lnTo>
                <a:lnTo>
                  <a:pt x="134" y="634"/>
                </a:lnTo>
                <a:lnTo>
                  <a:pt x="134" y="622"/>
                </a:lnTo>
                <a:lnTo>
                  <a:pt x="134" y="613"/>
                </a:lnTo>
                <a:lnTo>
                  <a:pt x="134" y="606"/>
                </a:lnTo>
                <a:lnTo>
                  <a:pt x="134" y="602"/>
                </a:lnTo>
                <a:lnTo>
                  <a:pt x="134" y="598"/>
                </a:lnTo>
                <a:lnTo>
                  <a:pt x="134" y="598"/>
                </a:lnTo>
                <a:lnTo>
                  <a:pt x="155" y="598"/>
                </a:lnTo>
                <a:lnTo>
                  <a:pt x="173" y="598"/>
                </a:lnTo>
                <a:lnTo>
                  <a:pt x="190" y="598"/>
                </a:lnTo>
                <a:lnTo>
                  <a:pt x="203" y="598"/>
                </a:lnTo>
                <a:lnTo>
                  <a:pt x="217" y="598"/>
                </a:lnTo>
                <a:lnTo>
                  <a:pt x="226" y="598"/>
                </a:lnTo>
                <a:lnTo>
                  <a:pt x="241" y="598"/>
                </a:lnTo>
                <a:lnTo>
                  <a:pt x="249" y="598"/>
                </a:lnTo>
                <a:lnTo>
                  <a:pt x="254" y="598"/>
                </a:lnTo>
                <a:lnTo>
                  <a:pt x="256" y="598"/>
                </a:lnTo>
                <a:lnTo>
                  <a:pt x="256" y="598"/>
                </a:lnTo>
                <a:lnTo>
                  <a:pt x="256" y="63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3" name="Freeform 192"/>
          <p:cNvSpPr>
            <a:spLocks noEditPoints="1"/>
          </p:cNvSpPr>
          <p:nvPr/>
        </p:nvSpPr>
        <p:spPr bwMode="auto">
          <a:xfrm>
            <a:off x="6360162" y="6319524"/>
            <a:ext cx="271781" cy="271781"/>
          </a:xfrm>
          <a:custGeom>
            <a:avLst/>
            <a:gdLst>
              <a:gd name="T0" fmla="*/ 146 w 563"/>
              <a:gd name="T1" fmla="*/ 33 h 560"/>
              <a:gd name="T2" fmla="*/ 33 w 563"/>
              <a:gd name="T3" fmla="*/ 145 h 560"/>
              <a:gd name="T4" fmla="*/ 1 w 563"/>
              <a:gd name="T5" fmla="*/ 309 h 560"/>
              <a:gd name="T6" fmla="*/ 64 w 563"/>
              <a:gd name="T7" fmla="*/ 458 h 560"/>
              <a:gd name="T8" fmla="*/ 197 w 563"/>
              <a:gd name="T9" fmla="*/ 547 h 560"/>
              <a:gd name="T10" fmla="*/ 363 w 563"/>
              <a:gd name="T11" fmla="*/ 547 h 560"/>
              <a:gd name="T12" fmla="*/ 498 w 563"/>
              <a:gd name="T13" fmla="*/ 458 h 560"/>
              <a:gd name="T14" fmla="*/ 562 w 563"/>
              <a:gd name="T15" fmla="*/ 309 h 560"/>
              <a:gd name="T16" fmla="*/ 528 w 563"/>
              <a:gd name="T17" fmla="*/ 145 h 560"/>
              <a:gd name="T18" fmla="*/ 414 w 563"/>
              <a:gd name="T19" fmla="*/ 33 h 560"/>
              <a:gd name="T20" fmla="*/ 269 w 563"/>
              <a:gd name="T21" fmla="*/ 283 h 560"/>
              <a:gd name="T22" fmla="*/ 282 w 563"/>
              <a:gd name="T23" fmla="*/ 276 h 560"/>
              <a:gd name="T24" fmla="*/ 269 w 563"/>
              <a:gd name="T25" fmla="*/ 283 h 560"/>
              <a:gd name="T26" fmla="*/ 221 w 563"/>
              <a:gd name="T27" fmla="*/ 339 h 560"/>
              <a:gd name="T28" fmla="*/ 204 w 563"/>
              <a:gd name="T29" fmla="*/ 381 h 560"/>
              <a:gd name="T30" fmla="*/ 257 w 563"/>
              <a:gd name="T31" fmla="*/ 340 h 560"/>
              <a:gd name="T32" fmla="*/ 297 w 563"/>
              <a:gd name="T33" fmla="*/ 310 h 560"/>
              <a:gd name="T34" fmla="*/ 307 w 563"/>
              <a:gd name="T35" fmla="*/ 296 h 560"/>
              <a:gd name="T36" fmla="*/ 351 w 563"/>
              <a:gd name="T37" fmla="*/ 191 h 560"/>
              <a:gd name="T38" fmla="*/ 372 w 563"/>
              <a:gd name="T39" fmla="*/ 145 h 560"/>
              <a:gd name="T40" fmla="*/ 304 w 563"/>
              <a:gd name="T41" fmla="*/ 211 h 560"/>
              <a:gd name="T42" fmla="*/ 261 w 563"/>
              <a:gd name="T43" fmla="*/ 253 h 560"/>
              <a:gd name="T44" fmla="*/ 246 w 563"/>
              <a:gd name="T45" fmla="*/ 277 h 560"/>
              <a:gd name="T46" fmla="*/ 291 w 563"/>
              <a:gd name="T47" fmla="*/ 288 h 560"/>
              <a:gd name="T48" fmla="*/ 265 w 563"/>
              <a:gd name="T49" fmla="*/ 288 h 560"/>
              <a:gd name="T50" fmla="*/ 295 w 563"/>
              <a:gd name="T51" fmla="*/ 500 h 560"/>
              <a:gd name="T52" fmla="*/ 295 w 563"/>
              <a:gd name="T53" fmla="*/ 468 h 560"/>
              <a:gd name="T54" fmla="*/ 264 w 563"/>
              <a:gd name="T55" fmla="*/ 468 h 560"/>
              <a:gd name="T56" fmla="*/ 263 w 563"/>
              <a:gd name="T57" fmla="*/ 496 h 560"/>
              <a:gd name="T58" fmla="*/ 162 w 563"/>
              <a:gd name="T59" fmla="*/ 467 h 560"/>
              <a:gd name="T60" fmla="*/ 127 w 563"/>
              <a:gd name="T61" fmla="*/ 441 h 560"/>
              <a:gd name="T62" fmla="*/ 115 w 563"/>
              <a:gd name="T63" fmla="*/ 426 h 560"/>
              <a:gd name="T64" fmla="*/ 68 w 563"/>
              <a:gd name="T65" fmla="*/ 349 h 560"/>
              <a:gd name="T66" fmla="*/ 83 w 563"/>
              <a:gd name="T67" fmla="*/ 298 h 560"/>
              <a:gd name="T68" fmla="*/ 91 w 563"/>
              <a:gd name="T69" fmla="*/ 280 h 560"/>
              <a:gd name="T70" fmla="*/ 81 w 563"/>
              <a:gd name="T71" fmla="*/ 266 h 560"/>
              <a:gd name="T72" fmla="*/ 60 w 563"/>
              <a:gd name="T73" fmla="*/ 266 h 560"/>
              <a:gd name="T74" fmla="*/ 99 w 563"/>
              <a:gd name="T75" fmla="*/ 155 h 560"/>
              <a:gd name="T76" fmla="*/ 185 w 563"/>
              <a:gd name="T77" fmla="*/ 80 h 560"/>
              <a:gd name="T78" fmla="*/ 263 w 563"/>
              <a:gd name="T79" fmla="*/ 79 h 560"/>
              <a:gd name="T80" fmla="*/ 273 w 563"/>
              <a:gd name="T81" fmla="*/ 92 h 560"/>
              <a:gd name="T82" fmla="*/ 295 w 563"/>
              <a:gd name="T83" fmla="*/ 92 h 560"/>
              <a:gd name="T84" fmla="*/ 295 w 563"/>
              <a:gd name="T85" fmla="*/ 60 h 560"/>
              <a:gd name="T86" fmla="*/ 383 w 563"/>
              <a:gd name="T87" fmla="*/ 87 h 560"/>
              <a:gd name="T88" fmla="*/ 401 w 563"/>
              <a:gd name="T89" fmla="*/ 96 h 560"/>
              <a:gd name="T90" fmla="*/ 415 w 563"/>
              <a:gd name="T91" fmla="*/ 106 h 560"/>
              <a:gd name="T92" fmla="*/ 426 w 563"/>
              <a:gd name="T93" fmla="*/ 117 h 560"/>
              <a:gd name="T94" fmla="*/ 436 w 563"/>
              <a:gd name="T95" fmla="*/ 126 h 560"/>
              <a:gd name="T96" fmla="*/ 449 w 563"/>
              <a:gd name="T97" fmla="*/ 139 h 560"/>
              <a:gd name="T98" fmla="*/ 457 w 563"/>
              <a:gd name="T99" fmla="*/ 151 h 560"/>
              <a:gd name="T100" fmla="*/ 472 w 563"/>
              <a:gd name="T101" fmla="*/ 172 h 560"/>
              <a:gd name="T102" fmla="*/ 496 w 563"/>
              <a:gd name="T103" fmla="*/ 242 h 560"/>
              <a:gd name="T104" fmla="*/ 470 w 563"/>
              <a:gd name="T105" fmla="*/ 266 h 560"/>
              <a:gd name="T106" fmla="*/ 470 w 563"/>
              <a:gd name="T107" fmla="*/ 297 h 560"/>
              <a:gd name="T108" fmla="*/ 495 w 563"/>
              <a:gd name="T109" fmla="*/ 298 h 560"/>
              <a:gd name="T110" fmla="*/ 481 w 563"/>
              <a:gd name="T111" fmla="*/ 373 h 560"/>
              <a:gd name="T112" fmla="*/ 391 w 563"/>
              <a:gd name="T113" fmla="*/ 470 h 56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563" h="560">
                <a:moveTo>
                  <a:pt x="281" y="0"/>
                </a:moveTo>
                <a:lnTo>
                  <a:pt x="252" y="2"/>
                </a:lnTo>
                <a:lnTo>
                  <a:pt x="223" y="6"/>
                </a:lnTo>
                <a:lnTo>
                  <a:pt x="197" y="12"/>
                </a:lnTo>
                <a:lnTo>
                  <a:pt x="171" y="21"/>
                </a:lnTo>
                <a:lnTo>
                  <a:pt x="146" y="33"/>
                </a:lnTo>
                <a:lnTo>
                  <a:pt x="123" y="47"/>
                </a:lnTo>
                <a:lnTo>
                  <a:pt x="102" y="63"/>
                </a:lnTo>
                <a:lnTo>
                  <a:pt x="81" y="81"/>
                </a:lnTo>
                <a:lnTo>
                  <a:pt x="64" y="101"/>
                </a:lnTo>
                <a:lnTo>
                  <a:pt x="47" y="123"/>
                </a:lnTo>
                <a:lnTo>
                  <a:pt x="33" y="145"/>
                </a:lnTo>
                <a:lnTo>
                  <a:pt x="21" y="170"/>
                </a:lnTo>
                <a:lnTo>
                  <a:pt x="12" y="196"/>
                </a:lnTo>
                <a:lnTo>
                  <a:pt x="5" y="223"/>
                </a:lnTo>
                <a:lnTo>
                  <a:pt x="1" y="251"/>
                </a:lnTo>
                <a:lnTo>
                  <a:pt x="0" y="280"/>
                </a:lnTo>
                <a:lnTo>
                  <a:pt x="1" y="309"/>
                </a:lnTo>
                <a:lnTo>
                  <a:pt x="5" y="336"/>
                </a:lnTo>
                <a:lnTo>
                  <a:pt x="12" y="364"/>
                </a:lnTo>
                <a:lnTo>
                  <a:pt x="21" y="390"/>
                </a:lnTo>
                <a:lnTo>
                  <a:pt x="33" y="413"/>
                </a:lnTo>
                <a:lnTo>
                  <a:pt x="47" y="437"/>
                </a:lnTo>
                <a:lnTo>
                  <a:pt x="64" y="458"/>
                </a:lnTo>
                <a:lnTo>
                  <a:pt x="81" y="477"/>
                </a:lnTo>
                <a:lnTo>
                  <a:pt x="102" y="496"/>
                </a:lnTo>
                <a:lnTo>
                  <a:pt x="123" y="511"/>
                </a:lnTo>
                <a:lnTo>
                  <a:pt x="146" y="526"/>
                </a:lnTo>
                <a:lnTo>
                  <a:pt x="171" y="538"/>
                </a:lnTo>
                <a:lnTo>
                  <a:pt x="197" y="547"/>
                </a:lnTo>
                <a:lnTo>
                  <a:pt x="223" y="553"/>
                </a:lnTo>
                <a:lnTo>
                  <a:pt x="252" y="558"/>
                </a:lnTo>
                <a:lnTo>
                  <a:pt x="281" y="560"/>
                </a:lnTo>
                <a:lnTo>
                  <a:pt x="310" y="558"/>
                </a:lnTo>
                <a:lnTo>
                  <a:pt x="337" y="553"/>
                </a:lnTo>
                <a:lnTo>
                  <a:pt x="363" y="547"/>
                </a:lnTo>
                <a:lnTo>
                  <a:pt x="389" y="538"/>
                </a:lnTo>
                <a:lnTo>
                  <a:pt x="414" y="526"/>
                </a:lnTo>
                <a:lnTo>
                  <a:pt x="438" y="511"/>
                </a:lnTo>
                <a:lnTo>
                  <a:pt x="459" y="496"/>
                </a:lnTo>
                <a:lnTo>
                  <a:pt x="479" y="477"/>
                </a:lnTo>
                <a:lnTo>
                  <a:pt x="498" y="458"/>
                </a:lnTo>
                <a:lnTo>
                  <a:pt x="513" y="437"/>
                </a:lnTo>
                <a:lnTo>
                  <a:pt x="528" y="413"/>
                </a:lnTo>
                <a:lnTo>
                  <a:pt x="540" y="390"/>
                </a:lnTo>
                <a:lnTo>
                  <a:pt x="550" y="364"/>
                </a:lnTo>
                <a:lnTo>
                  <a:pt x="557" y="336"/>
                </a:lnTo>
                <a:lnTo>
                  <a:pt x="562" y="309"/>
                </a:lnTo>
                <a:lnTo>
                  <a:pt x="563" y="280"/>
                </a:lnTo>
                <a:lnTo>
                  <a:pt x="562" y="251"/>
                </a:lnTo>
                <a:lnTo>
                  <a:pt x="557" y="223"/>
                </a:lnTo>
                <a:lnTo>
                  <a:pt x="550" y="196"/>
                </a:lnTo>
                <a:lnTo>
                  <a:pt x="540" y="170"/>
                </a:lnTo>
                <a:lnTo>
                  <a:pt x="528" y="145"/>
                </a:lnTo>
                <a:lnTo>
                  <a:pt x="513" y="123"/>
                </a:lnTo>
                <a:lnTo>
                  <a:pt x="498" y="101"/>
                </a:lnTo>
                <a:lnTo>
                  <a:pt x="479" y="81"/>
                </a:lnTo>
                <a:lnTo>
                  <a:pt x="459" y="63"/>
                </a:lnTo>
                <a:lnTo>
                  <a:pt x="438" y="47"/>
                </a:lnTo>
                <a:lnTo>
                  <a:pt x="414" y="33"/>
                </a:lnTo>
                <a:lnTo>
                  <a:pt x="389" y="21"/>
                </a:lnTo>
                <a:lnTo>
                  <a:pt x="363" y="12"/>
                </a:lnTo>
                <a:lnTo>
                  <a:pt x="337" y="6"/>
                </a:lnTo>
                <a:lnTo>
                  <a:pt x="310" y="2"/>
                </a:lnTo>
                <a:lnTo>
                  <a:pt x="281" y="0"/>
                </a:lnTo>
                <a:close/>
                <a:moveTo>
                  <a:pt x="269" y="283"/>
                </a:moveTo>
                <a:lnTo>
                  <a:pt x="269" y="279"/>
                </a:lnTo>
                <a:lnTo>
                  <a:pt x="270" y="276"/>
                </a:lnTo>
                <a:lnTo>
                  <a:pt x="273" y="275"/>
                </a:lnTo>
                <a:lnTo>
                  <a:pt x="277" y="275"/>
                </a:lnTo>
                <a:lnTo>
                  <a:pt x="280" y="275"/>
                </a:lnTo>
                <a:lnTo>
                  <a:pt x="282" y="276"/>
                </a:lnTo>
                <a:lnTo>
                  <a:pt x="285" y="283"/>
                </a:lnTo>
                <a:lnTo>
                  <a:pt x="282" y="288"/>
                </a:lnTo>
                <a:lnTo>
                  <a:pt x="277" y="291"/>
                </a:lnTo>
                <a:lnTo>
                  <a:pt x="270" y="288"/>
                </a:lnTo>
                <a:lnTo>
                  <a:pt x="269" y="285"/>
                </a:lnTo>
                <a:lnTo>
                  <a:pt x="269" y="283"/>
                </a:lnTo>
                <a:close/>
                <a:moveTo>
                  <a:pt x="246" y="277"/>
                </a:moveTo>
                <a:lnTo>
                  <a:pt x="246" y="277"/>
                </a:lnTo>
                <a:lnTo>
                  <a:pt x="238" y="296"/>
                </a:lnTo>
                <a:lnTo>
                  <a:pt x="231" y="313"/>
                </a:lnTo>
                <a:lnTo>
                  <a:pt x="226" y="326"/>
                </a:lnTo>
                <a:lnTo>
                  <a:pt x="221" y="339"/>
                </a:lnTo>
                <a:lnTo>
                  <a:pt x="217" y="348"/>
                </a:lnTo>
                <a:lnTo>
                  <a:pt x="214" y="357"/>
                </a:lnTo>
                <a:lnTo>
                  <a:pt x="210" y="364"/>
                </a:lnTo>
                <a:lnTo>
                  <a:pt x="209" y="370"/>
                </a:lnTo>
                <a:lnTo>
                  <a:pt x="205" y="377"/>
                </a:lnTo>
                <a:lnTo>
                  <a:pt x="204" y="381"/>
                </a:lnTo>
                <a:lnTo>
                  <a:pt x="204" y="382"/>
                </a:lnTo>
                <a:lnTo>
                  <a:pt x="204" y="383"/>
                </a:lnTo>
                <a:lnTo>
                  <a:pt x="219" y="370"/>
                </a:lnTo>
                <a:lnTo>
                  <a:pt x="235" y="358"/>
                </a:lnTo>
                <a:lnTo>
                  <a:pt x="247" y="349"/>
                </a:lnTo>
                <a:lnTo>
                  <a:pt x="257" y="340"/>
                </a:lnTo>
                <a:lnTo>
                  <a:pt x="266" y="334"/>
                </a:lnTo>
                <a:lnTo>
                  <a:pt x="274" y="327"/>
                </a:lnTo>
                <a:lnTo>
                  <a:pt x="281" y="322"/>
                </a:lnTo>
                <a:lnTo>
                  <a:pt x="286" y="318"/>
                </a:lnTo>
                <a:lnTo>
                  <a:pt x="293" y="313"/>
                </a:lnTo>
                <a:lnTo>
                  <a:pt x="297" y="310"/>
                </a:lnTo>
                <a:lnTo>
                  <a:pt x="298" y="310"/>
                </a:lnTo>
                <a:lnTo>
                  <a:pt x="298" y="309"/>
                </a:lnTo>
                <a:lnTo>
                  <a:pt x="298" y="309"/>
                </a:lnTo>
                <a:lnTo>
                  <a:pt x="303" y="305"/>
                </a:lnTo>
                <a:lnTo>
                  <a:pt x="306" y="300"/>
                </a:lnTo>
                <a:lnTo>
                  <a:pt x="307" y="296"/>
                </a:lnTo>
                <a:lnTo>
                  <a:pt x="307" y="291"/>
                </a:lnTo>
                <a:lnTo>
                  <a:pt x="319" y="266"/>
                </a:lnTo>
                <a:lnTo>
                  <a:pt x="329" y="242"/>
                </a:lnTo>
                <a:lnTo>
                  <a:pt x="338" y="223"/>
                </a:lnTo>
                <a:lnTo>
                  <a:pt x="345" y="206"/>
                </a:lnTo>
                <a:lnTo>
                  <a:pt x="351" y="191"/>
                </a:lnTo>
                <a:lnTo>
                  <a:pt x="357" y="179"/>
                </a:lnTo>
                <a:lnTo>
                  <a:pt x="362" y="170"/>
                </a:lnTo>
                <a:lnTo>
                  <a:pt x="364" y="162"/>
                </a:lnTo>
                <a:lnTo>
                  <a:pt x="367" y="156"/>
                </a:lnTo>
                <a:lnTo>
                  <a:pt x="370" y="152"/>
                </a:lnTo>
                <a:lnTo>
                  <a:pt x="372" y="145"/>
                </a:lnTo>
                <a:lnTo>
                  <a:pt x="374" y="144"/>
                </a:lnTo>
                <a:lnTo>
                  <a:pt x="374" y="144"/>
                </a:lnTo>
                <a:lnTo>
                  <a:pt x="353" y="164"/>
                </a:lnTo>
                <a:lnTo>
                  <a:pt x="334" y="182"/>
                </a:lnTo>
                <a:lnTo>
                  <a:pt x="319" y="196"/>
                </a:lnTo>
                <a:lnTo>
                  <a:pt x="304" y="211"/>
                </a:lnTo>
                <a:lnTo>
                  <a:pt x="294" y="221"/>
                </a:lnTo>
                <a:lnTo>
                  <a:pt x="283" y="230"/>
                </a:lnTo>
                <a:lnTo>
                  <a:pt x="276" y="238"/>
                </a:lnTo>
                <a:lnTo>
                  <a:pt x="270" y="245"/>
                </a:lnTo>
                <a:lnTo>
                  <a:pt x="265" y="249"/>
                </a:lnTo>
                <a:lnTo>
                  <a:pt x="261" y="253"/>
                </a:lnTo>
                <a:lnTo>
                  <a:pt x="257" y="257"/>
                </a:lnTo>
                <a:lnTo>
                  <a:pt x="256" y="258"/>
                </a:lnTo>
                <a:lnTo>
                  <a:pt x="255" y="259"/>
                </a:lnTo>
                <a:lnTo>
                  <a:pt x="248" y="266"/>
                </a:lnTo>
                <a:lnTo>
                  <a:pt x="247" y="271"/>
                </a:lnTo>
                <a:lnTo>
                  <a:pt x="246" y="277"/>
                </a:lnTo>
                <a:close/>
                <a:moveTo>
                  <a:pt x="280" y="268"/>
                </a:moveTo>
                <a:lnTo>
                  <a:pt x="283" y="270"/>
                </a:lnTo>
                <a:lnTo>
                  <a:pt x="287" y="272"/>
                </a:lnTo>
                <a:lnTo>
                  <a:pt x="291" y="276"/>
                </a:lnTo>
                <a:lnTo>
                  <a:pt x="293" y="281"/>
                </a:lnTo>
                <a:lnTo>
                  <a:pt x="291" y="288"/>
                </a:lnTo>
                <a:lnTo>
                  <a:pt x="287" y="292"/>
                </a:lnTo>
                <a:lnTo>
                  <a:pt x="283" y="294"/>
                </a:lnTo>
                <a:lnTo>
                  <a:pt x="280" y="296"/>
                </a:lnTo>
                <a:lnTo>
                  <a:pt x="273" y="294"/>
                </a:lnTo>
                <a:lnTo>
                  <a:pt x="268" y="292"/>
                </a:lnTo>
                <a:lnTo>
                  <a:pt x="265" y="288"/>
                </a:lnTo>
                <a:lnTo>
                  <a:pt x="265" y="281"/>
                </a:lnTo>
                <a:lnTo>
                  <a:pt x="265" y="276"/>
                </a:lnTo>
                <a:lnTo>
                  <a:pt x="268" y="272"/>
                </a:lnTo>
                <a:lnTo>
                  <a:pt x="273" y="270"/>
                </a:lnTo>
                <a:lnTo>
                  <a:pt x="280" y="268"/>
                </a:lnTo>
                <a:close/>
                <a:moveTo>
                  <a:pt x="295" y="500"/>
                </a:moveTo>
                <a:lnTo>
                  <a:pt x="295" y="489"/>
                </a:lnTo>
                <a:lnTo>
                  <a:pt x="295" y="481"/>
                </a:lnTo>
                <a:lnTo>
                  <a:pt x="295" y="476"/>
                </a:lnTo>
                <a:lnTo>
                  <a:pt x="295" y="472"/>
                </a:lnTo>
                <a:lnTo>
                  <a:pt x="295" y="470"/>
                </a:lnTo>
                <a:lnTo>
                  <a:pt x="295" y="468"/>
                </a:lnTo>
                <a:lnTo>
                  <a:pt x="295" y="468"/>
                </a:lnTo>
                <a:lnTo>
                  <a:pt x="285" y="468"/>
                </a:lnTo>
                <a:lnTo>
                  <a:pt x="277" y="468"/>
                </a:lnTo>
                <a:lnTo>
                  <a:pt x="270" y="468"/>
                </a:lnTo>
                <a:lnTo>
                  <a:pt x="266" y="468"/>
                </a:lnTo>
                <a:lnTo>
                  <a:pt x="264" y="468"/>
                </a:lnTo>
                <a:lnTo>
                  <a:pt x="264" y="468"/>
                </a:lnTo>
                <a:lnTo>
                  <a:pt x="263" y="468"/>
                </a:lnTo>
                <a:lnTo>
                  <a:pt x="263" y="479"/>
                </a:lnTo>
                <a:lnTo>
                  <a:pt x="263" y="487"/>
                </a:lnTo>
                <a:lnTo>
                  <a:pt x="263" y="492"/>
                </a:lnTo>
                <a:lnTo>
                  <a:pt x="263" y="496"/>
                </a:lnTo>
                <a:lnTo>
                  <a:pt x="263" y="498"/>
                </a:lnTo>
                <a:lnTo>
                  <a:pt x="263" y="500"/>
                </a:lnTo>
                <a:lnTo>
                  <a:pt x="263" y="500"/>
                </a:lnTo>
                <a:lnTo>
                  <a:pt x="226" y="494"/>
                </a:lnTo>
                <a:lnTo>
                  <a:pt x="193" y="483"/>
                </a:lnTo>
                <a:lnTo>
                  <a:pt x="162" y="467"/>
                </a:lnTo>
                <a:lnTo>
                  <a:pt x="133" y="445"/>
                </a:lnTo>
                <a:lnTo>
                  <a:pt x="133" y="445"/>
                </a:lnTo>
                <a:lnTo>
                  <a:pt x="132" y="445"/>
                </a:lnTo>
                <a:lnTo>
                  <a:pt x="129" y="445"/>
                </a:lnTo>
                <a:lnTo>
                  <a:pt x="128" y="442"/>
                </a:lnTo>
                <a:lnTo>
                  <a:pt x="127" y="441"/>
                </a:lnTo>
                <a:lnTo>
                  <a:pt x="125" y="438"/>
                </a:lnTo>
                <a:lnTo>
                  <a:pt x="124" y="436"/>
                </a:lnTo>
                <a:lnTo>
                  <a:pt x="121" y="436"/>
                </a:lnTo>
                <a:lnTo>
                  <a:pt x="117" y="433"/>
                </a:lnTo>
                <a:lnTo>
                  <a:pt x="116" y="430"/>
                </a:lnTo>
                <a:lnTo>
                  <a:pt x="115" y="426"/>
                </a:lnTo>
                <a:lnTo>
                  <a:pt x="115" y="426"/>
                </a:lnTo>
                <a:lnTo>
                  <a:pt x="114" y="426"/>
                </a:lnTo>
                <a:lnTo>
                  <a:pt x="111" y="426"/>
                </a:lnTo>
                <a:lnTo>
                  <a:pt x="91" y="398"/>
                </a:lnTo>
                <a:lnTo>
                  <a:pt x="74" y="366"/>
                </a:lnTo>
                <a:lnTo>
                  <a:pt x="68" y="349"/>
                </a:lnTo>
                <a:lnTo>
                  <a:pt x="64" y="332"/>
                </a:lnTo>
                <a:lnTo>
                  <a:pt x="60" y="315"/>
                </a:lnTo>
                <a:lnTo>
                  <a:pt x="60" y="298"/>
                </a:lnTo>
                <a:lnTo>
                  <a:pt x="70" y="298"/>
                </a:lnTo>
                <a:lnTo>
                  <a:pt x="78" y="298"/>
                </a:lnTo>
                <a:lnTo>
                  <a:pt x="83" y="298"/>
                </a:lnTo>
                <a:lnTo>
                  <a:pt x="87" y="298"/>
                </a:lnTo>
                <a:lnTo>
                  <a:pt x="90" y="298"/>
                </a:lnTo>
                <a:lnTo>
                  <a:pt x="91" y="298"/>
                </a:lnTo>
                <a:lnTo>
                  <a:pt x="91" y="298"/>
                </a:lnTo>
                <a:lnTo>
                  <a:pt x="91" y="288"/>
                </a:lnTo>
                <a:lnTo>
                  <a:pt x="91" y="280"/>
                </a:lnTo>
                <a:lnTo>
                  <a:pt x="91" y="274"/>
                </a:lnTo>
                <a:lnTo>
                  <a:pt x="91" y="270"/>
                </a:lnTo>
                <a:lnTo>
                  <a:pt x="91" y="267"/>
                </a:lnTo>
                <a:lnTo>
                  <a:pt x="91" y="267"/>
                </a:lnTo>
                <a:lnTo>
                  <a:pt x="91" y="266"/>
                </a:lnTo>
                <a:lnTo>
                  <a:pt x="81" y="266"/>
                </a:lnTo>
                <a:lnTo>
                  <a:pt x="73" y="266"/>
                </a:lnTo>
                <a:lnTo>
                  <a:pt x="68" y="266"/>
                </a:lnTo>
                <a:lnTo>
                  <a:pt x="64" y="266"/>
                </a:lnTo>
                <a:lnTo>
                  <a:pt x="61" y="266"/>
                </a:lnTo>
                <a:lnTo>
                  <a:pt x="60" y="266"/>
                </a:lnTo>
                <a:lnTo>
                  <a:pt x="60" y="266"/>
                </a:lnTo>
                <a:lnTo>
                  <a:pt x="63" y="246"/>
                </a:lnTo>
                <a:lnTo>
                  <a:pt x="66" y="226"/>
                </a:lnTo>
                <a:lnTo>
                  <a:pt x="72" y="207"/>
                </a:lnTo>
                <a:lnTo>
                  <a:pt x="80" y="189"/>
                </a:lnTo>
                <a:lnTo>
                  <a:pt x="89" y="172"/>
                </a:lnTo>
                <a:lnTo>
                  <a:pt x="99" y="155"/>
                </a:lnTo>
                <a:lnTo>
                  <a:pt x="110" y="139"/>
                </a:lnTo>
                <a:lnTo>
                  <a:pt x="123" y="125"/>
                </a:lnTo>
                <a:lnTo>
                  <a:pt x="137" y="111"/>
                </a:lnTo>
                <a:lnTo>
                  <a:pt x="153" y="100"/>
                </a:lnTo>
                <a:lnTo>
                  <a:pt x="168" y="89"/>
                </a:lnTo>
                <a:lnTo>
                  <a:pt x="185" y="80"/>
                </a:lnTo>
                <a:lnTo>
                  <a:pt x="204" y="72"/>
                </a:lnTo>
                <a:lnTo>
                  <a:pt x="222" y="67"/>
                </a:lnTo>
                <a:lnTo>
                  <a:pt x="243" y="62"/>
                </a:lnTo>
                <a:lnTo>
                  <a:pt x="263" y="59"/>
                </a:lnTo>
                <a:lnTo>
                  <a:pt x="263" y="70"/>
                </a:lnTo>
                <a:lnTo>
                  <a:pt x="263" y="79"/>
                </a:lnTo>
                <a:lnTo>
                  <a:pt x="263" y="84"/>
                </a:lnTo>
                <a:lnTo>
                  <a:pt x="263" y="88"/>
                </a:lnTo>
                <a:lnTo>
                  <a:pt x="263" y="91"/>
                </a:lnTo>
                <a:lnTo>
                  <a:pt x="263" y="92"/>
                </a:lnTo>
                <a:lnTo>
                  <a:pt x="263" y="92"/>
                </a:lnTo>
                <a:lnTo>
                  <a:pt x="273" y="92"/>
                </a:lnTo>
                <a:lnTo>
                  <a:pt x="281" y="92"/>
                </a:lnTo>
                <a:lnTo>
                  <a:pt x="287" y="92"/>
                </a:lnTo>
                <a:lnTo>
                  <a:pt x="291" y="92"/>
                </a:lnTo>
                <a:lnTo>
                  <a:pt x="294" y="92"/>
                </a:lnTo>
                <a:lnTo>
                  <a:pt x="295" y="92"/>
                </a:lnTo>
                <a:lnTo>
                  <a:pt x="295" y="92"/>
                </a:lnTo>
                <a:lnTo>
                  <a:pt x="295" y="81"/>
                </a:lnTo>
                <a:lnTo>
                  <a:pt x="295" y="74"/>
                </a:lnTo>
                <a:lnTo>
                  <a:pt x="295" y="67"/>
                </a:lnTo>
                <a:lnTo>
                  <a:pt x="295" y="63"/>
                </a:lnTo>
                <a:lnTo>
                  <a:pt x="295" y="62"/>
                </a:lnTo>
                <a:lnTo>
                  <a:pt x="295" y="60"/>
                </a:lnTo>
                <a:lnTo>
                  <a:pt x="295" y="59"/>
                </a:lnTo>
                <a:lnTo>
                  <a:pt x="319" y="64"/>
                </a:lnTo>
                <a:lnTo>
                  <a:pt x="341" y="70"/>
                </a:lnTo>
                <a:lnTo>
                  <a:pt x="383" y="83"/>
                </a:lnTo>
                <a:lnTo>
                  <a:pt x="383" y="85"/>
                </a:lnTo>
                <a:lnTo>
                  <a:pt x="383" y="87"/>
                </a:lnTo>
                <a:lnTo>
                  <a:pt x="383" y="87"/>
                </a:lnTo>
                <a:lnTo>
                  <a:pt x="387" y="88"/>
                </a:lnTo>
                <a:lnTo>
                  <a:pt x="389" y="91"/>
                </a:lnTo>
                <a:lnTo>
                  <a:pt x="397" y="96"/>
                </a:lnTo>
                <a:lnTo>
                  <a:pt x="400" y="96"/>
                </a:lnTo>
                <a:lnTo>
                  <a:pt x="401" y="96"/>
                </a:lnTo>
                <a:lnTo>
                  <a:pt x="401" y="96"/>
                </a:lnTo>
                <a:lnTo>
                  <a:pt x="405" y="98"/>
                </a:lnTo>
                <a:lnTo>
                  <a:pt x="408" y="101"/>
                </a:lnTo>
                <a:lnTo>
                  <a:pt x="412" y="102"/>
                </a:lnTo>
                <a:lnTo>
                  <a:pt x="415" y="105"/>
                </a:lnTo>
                <a:lnTo>
                  <a:pt x="415" y="106"/>
                </a:lnTo>
                <a:lnTo>
                  <a:pt x="417" y="108"/>
                </a:lnTo>
                <a:lnTo>
                  <a:pt x="419" y="109"/>
                </a:lnTo>
                <a:lnTo>
                  <a:pt x="419" y="110"/>
                </a:lnTo>
                <a:lnTo>
                  <a:pt x="422" y="113"/>
                </a:lnTo>
                <a:lnTo>
                  <a:pt x="425" y="114"/>
                </a:lnTo>
                <a:lnTo>
                  <a:pt x="426" y="117"/>
                </a:lnTo>
                <a:lnTo>
                  <a:pt x="429" y="119"/>
                </a:lnTo>
                <a:lnTo>
                  <a:pt x="431" y="119"/>
                </a:lnTo>
                <a:lnTo>
                  <a:pt x="432" y="122"/>
                </a:lnTo>
                <a:lnTo>
                  <a:pt x="434" y="123"/>
                </a:lnTo>
                <a:lnTo>
                  <a:pt x="434" y="123"/>
                </a:lnTo>
                <a:lnTo>
                  <a:pt x="436" y="126"/>
                </a:lnTo>
                <a:lnTo>
                  <a:pt x="440" y="128"/>
                </a:lnTo>
                <a:lnTo>
                  <a:pt x="442" y="130"/>
                </a:lnTo>
                <a:lnTo>
                  <a:pt x="443" y="132"/>
                </a:lnTo>
                <a:lnTo>
                  <a:pt x="446" y="134"/>
                </a:lnTo>
                <a:lnTo>
                  <a:pt x="447" y="136"/>
                </a:lnTo>
                <a:lnTo>
                  <a:pt x="449" y="139"/>
                </a:lnTo>
                <a:lnTo>
                  <a:pt x="452" y="142"/>
                </a:lnTo>
                <a:lnTo>
                  <a:pt x="452" y="143"/>
                </a:lnTo>
                <a:lnTo>
                  <a:pt x="452" y="144"/>
                </a:lnTo>
                <a:lnTo>
                  <a:pt x="453" y="147"/>
                </a:lnTo>
                <a:lnTo>
                  <a:pt x="456" y="147"/>
                </a:lnTo>
                <a:lnTo>
                  <a:pt x="457" y="151"/>
                </a:lnTo>
                <a:lnTo>
                  <a:pt x="460" y="153"/>
                </a:lnTo>
                <a:lnTo>
                  <a:pt x="466" y="161"/>
                </a:lnTo>
                <a:lnTo>
                  <a:pt x="466" y="161"/>
                </a:lnTo>
                <a:lnTo>
                  <a:pt x="466" y="162"/>
                </a:lnTo>
                <a:lnTo>
                  <a:pt x="466" y="165"/>
                </a:lnTo>
                <a:lnTo>
                  <a:pt x="472" y="172"/>
                </a:lnTo>
                <a:lnTo>
                  <a:pt x="474" y="175"/>
                </a:lnTo>
                <a:lnTo>
                  <a:pt x="476" y="179"/>
                </a:lnTo>
                <a:lnTo>
                  <a:pt x="476" y="179"/>
                </a:lnTo>
                <a:lnTo>
                  <a:pt x="485" y="199"/>
                </a:lnTo>
                <a:lnTo>
                  <a:pt x="491" y="221"/>
                </a:lnTo>
                <a:lnTo>
                  <a:pt x="496" y="242"/>
                </a:lnTo>
                <a:lnTo>
                  <a:pt x="498" y="266"/>
                </a:lnTo>
                <a:lnTo>
                  <a:pt x="489" y="266"/>
                </a:lnTo>
                <a:lnTo>
                  <a:pt x="482" y="266"/>
                </a:lnTo>
                <a:lnTo>
                  <a:pt x="477" y="266"/>
                </a:lnTo>
                <a:lnTo>
                  <a:pt x="474" y="266"/>
                </a:lnTo>
                <a:lnTo>
                  <a:pt x="470" y="266"/>
                </a:lnTo>
                <a:lnTo>
                  <a:pt x="470" y="266"/>
                </a:lnTo>
                <a:lnTo>
                  <a:pt x="470" y="276"/>
                </a:lnTo>
                <a:lnTo>
                  <a:pt x="470" y="284"/>
                </a:lnTo>
                <a:lnTo>
                  <a:pt x="470" y="291"/>
                </a:lnTo>
                <a:lnTo>
                  <a:pt x="470" y="294"/>
                </a:lnTo>
                <a:lnTo>
                  <a:pt x="470" y="297"/>
                </a:lnTo>
                <a:lnTo>
                  <a:pt x="470" y="298"/>
                </a:lnTo>
                <a:lnTo>
                  <a:pt x="470" y="298"/>
                </a:lnTo>
                <a:lnTo>
                  <a:pt x="479" y="298"/>
                </a:lnTo>
                <a:lnTo>
                  <a:pt x="486" y="298"/>
                </a:lnTo>
                <a:lnTo>
                  <a:pt x="491" y="298"/>
                </a:lnTo>
                <a:lnTo>
                  <a:pt x="495" y="298"/>
                </a:lnTo>
                <a:lnTo>
                  <a:pt x="498" y="298"/>
                </a:lnTo>
                <a:lnTo>
                  <a:pt x="498" y="298"/>
                </a:lnTo>
                <a:lnTo>
                  <a:pt x="496" y="318"/>
                </a:lnTo>
                <a:lnTo>
                  <a:pt x="493" y="336"/>
                </a:lnTo>
                <a:lnTo>
                  <a:pt x="487" y="355"/>
                </a:lnTo>
                <a:lnTo>
                  <a:pt x="481" y="373"/>
                </a:lnTo>
                <a:lnTo>
                  <a:pt x="472" y="390"/>
                </a:lnTo>
                <a:lnTo>
                  <a:pt x="461" y="406"/>
                </a:lnTo>
                <a:lnTo>
                  <a:pt x="449" y="421"/>
                </a:lnTo>
                <a:lnTo>
                  <a:pt x="436" y="436"/>
                </a:lnTo>
                <a:lnTo>
                  <a:pt x="406" y="460"/>
                </a:lnTo>
                <a:lnTo>
                  <a:pt x="391" y="470"/>
                </a:lnTo>
                <a:lnTo>
                  <a:pt x="372" y="479"/>
                </a:lnTo>
                <a:lnTo>
                  <a:pt x="354" y="487"/>
                </a:lnTo>
                <a:lnTo>
                  <a:pt x="336" y="493"/>
                </a:lnTo>
                <a:lnTo>
                  <a:pt x="316" y="497"/>
                </a:lnTo>
                <a:lnTo>
                  <a:pt x="295" y="5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4" name="Freeform 193"/>
          <p:cNvSpPr>
            <a:spLocks noEditPoints="1"/>
          </p:cNvSpPr>
          <p:nvPr/>
        </p:nvSpPr>
        <p:spPr bwMode="auto">
          <a:xfrm>
            <a:off x="5224783" y="6339842"/>
            <a:ext cx="238760" cy="233682"/>
          </a:xfrm>
          <a:custGeom>
            <a:avLst/>
            <a:gdLst>
              <a:gd name="T0" fmla="*/ 176 w 495"/>
              <a:gd name="T1" fmla="*/ 243 h 480"/>
              <a:gd name="T2" fmla="*/ 233 w 495"/>
              <a:gd name="T3" fmla="*/ 192 h 480"/>
              <a:gd name="T4" fmla="*/ 368 w 495"/>
              <a:gd name="T5" fmla="*/ 0 h 480"/>
              <a:gd name="T6" fmla="*/ 415 w 495"/>
              <a:gd name="T7" fmla="*/ 69 h 480"/>
              <a:gd name="T8" fmla="*/ 368 w 495"/>
              <a:gd name="T9" fmla="*/ 0 h 480"/>
              <a:gd name="T10" fmla="*/ 94 w 495"/>
              <a:gd name="T11" fmla="*/ 69 h 480"/>
              <a:gd name="T12" fmla="*/ 136 w 495"/>
              <a:gd name="T13" fmla="*/ 0 h 480"/>
              <a:gd name="T14" fmla="*/ 495 w 495"/>
              <a:gd name="T15" fmla="*/ 36 h 480"/>
              <a:gd name="T16" fmla="*/ 426 w 495"/>
              <a:gd name="T17" fmla="*/ 83 h 480"/>
              <a:gd name="T18" fmla="*/ 359 w 495"/>
              <a:gd name="T19" fmla="*/ 36 h 480"/>
              <a:gd name="T20" fmla="*/ 148 w 495"/>
              <a:gd name="T21" fmla="*/ 83 h 480"/>
              <a:gd name="T22" fmla="*/ 78 w 495"/>
              <a:gd name="T23" fmla="*/ 36 h 480"/>
              <a:gd name="T24" fmla="*/ 0 w 495"/>
              <a:gd name="T25" fmla="*/ 480 h 480"/>
              <a:gd name="T26" fmla="*/ 460 w 495"/>
              <a:gd name="T27" fmla="*/ 480 h 480"/>
              <a:gd name="T28" fmla="*/ 495 w 495"/>
              <a:gd name="T29" fmla="*/ 36 h 480"/>
              <a:gd name="T30" fmla="*/ 38 w 495"/>
              <a:gd name="T31" fmla="*/ 442 h 480"/>
              <a:gd name="T32" fmla="*/ 460 w 495"/>
              <a:gd name="T33" fmla="*/ 161 h 480"/>
              <a:gd name="T34" fmla="*/ 350 w 495"/>
              <a:gd name="T35" fmla="*/ 353 h 480"/>
              <a:gd name="T36" fmla="*/ 406 w 495"/>
              <a:gd name="T37" fmla="*/ 400 h 480"/>
              <a:gd name="T38" fmla="*/ 350 w 495"/>
              <a:gd name="T39" fmla="*/ 353 h 480"/>
              <a:gd name="T40" fmla="*/ 265 w 495"/>
              <a:gd name="T41" fmla="*/ 400 h 480"/>
              <a:gd name="T42" fmla="*/ 321 w 495"/>
              <a:gd name="T43" fmla="*/ 353 h 480"/>
              <a:gd name="T44" fmla="*/ 91 w 495"/>
              <a:gd name="T45" fmla="*/ 353 h 480"/>
              <a:gd name="T46" fmla="*/ 148 w 495"/>
              <a:gd name="T47" fmla="*/ 400 h 480"/>
              <a:gd name="T48" fmla="*/ 91 w 495"/>
              <a:gd name="T49" fmla="*/ 353 h 480"/>
              <a:gd name="T50" fmla="*/ 91 w 495"/>
              <a:gd name="T51" fmla="*/ 322 h 480"/>
              <a:gd name="T52" fmla="*/ 142 w 495"/>
              <a:gd name="T53" fmla="*/ 275 h 480"/>
              <a:gd name="T54" fmla="*/ 176 w 495"/>
              <a:gd name="T55" fmla="*/ 353 h 480"/>
              <a:gd name="T56" fmla="*/ 233 w 495"/>
              <a:gd name="T57" fmla="*/ 400 h 480"/>
              <a:gd name="T58" fmla="*/ 176 w 495"/>
              <a:gd name="T59" fmla="*/ 353 h 480"/>
              <a:gd name="T60" fmla="*/ 350 w 495"/>
              <a:gd name="T61" fmla="*/ 322 h 480"/>
              <a:gd name="T62" fmla="*/ 406 w 495"/>
              <a:gd name="T63" fmla="*/ 275 h 480"/>
              <a:gd name="T64" fmla="*/ 265 w 495"/>
              <a:gd name="T65" fmla="*/ 275 h 480"/>
              <a:gd name="T66" fmla="*/ 321 w 495"/>
              <a:gd name="T67" fmla="*/ 322 h 480"/>
              <a:gd name="T68" fmla="*/ 265 w 495"/>
              <a:gd name="T69" fmla="*/ 275 h 480"/>
              <a:gd name="T70" fmla="*/ 176 w 495"/>
              <a:gd name="T71" fmla="*/ 322 h 480"/>
              <a:gd name="T72" fmla="*/ 233 w 495"/>
              <a:gd name="T73" fmla="*/ 275 h 480"/>
              <a:gd name="T74" fmla="*/ 350 w 495"/>
              <a:gd name="T75" fmla="*/ 192 h 480"/>
              <a:gd name="T76" fmla="*/ 406 w 495"/>
              <a:gd name="T77" fmla="*/ 243 h 480"/>
              <a:gd name="T78" fmla="*/ 350 w 495"/>
              <a:gd name="T79" fmla="*/ 192 h 480"/>
              <a:gd name="T80" fmla="*/ 265 w 495"/>
              <a:gd name="T81" fmla="*/ 243 h 480"/>
              <a:gd name="T82" fmla="*/ 321 w 495"/>
              <a:gd name="T83" fmla="*/ 192 h 4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495" h="480">
                <a:moveTo>
                  <a:pt x="176" y="192"/>
                </a:moveTo>
                <a:lnTo>
                  <a:pt x="176" y="243"/>
                </a:lnTo>
                <a:lnTo>
                  <a:pt x="233" y="243"/>
                </a:lnTo>
                <a:lnTo>
                  <a:pt x="233" y="192"/>
                </a:lnTo>
                <a:lnTo>
                  <a:pt x="176" y="192"/>
                </a:lnTo>
                <a:close/>
                <a:moveTo>
                  <a:pt x="368" y="0"/>
                </a:moveTo>
                <a:lnTo>
                  <a:pt x="368" y="69"/>
                </a:lnTo>
                <a:lnTo>
                  <a:pt x="415" y="69"/>
                </a:lnTo>
                <a:lnTo>
                  <a:pt x="415" y="0"/>
                </a:lnTo>
                <a:lnTo>
                  <a:pt x="368" y="0"/>
                </a:lnTo>
                <a:close/>
                <a:moveTo>
                  <a:pt x="94" y="0"/>
                </a:moveTo>
                <a:lnTo>
                  <a:pt x="94" y="69"/>
                </a:lnTo>
                <a:lnTo>
                  <a:pt x="136" y="69"/>
                </a:lnTo>
                <a:lnTo>
                  <a:pt x="136" y="0"/>
                </a:lnTo>
                <a:lnTo>
                  <a:pt x="94" y="0"/>
                </a:lnTo>
                <a:close/>
                <a:moveTo>
                  <a:pt x="495" y="36"/>
                </a:moveTo>
                <a:lnTo>
                  <a:pt x="426" y="36"/>
                </a:lnTo>
                <a:lnTo>
                  <a:pt x="426" y="83"/>
                </a:lnTo>
                <a:lnTo>
                  <a:pt x="359" y="83"/>
                </a:lnTo>
                <a:lnTo>
                  <a:pt x="359" y="36"/>
                </a:lnTo>
                <a:lnTo>
                  <a:pt x="148" y="36"/>
                </a:lnTo>
                <a:lnTo>
                  <a:pt x="148" y="83"/>
                </a:lnTo>
                <a:lnTo>
                  <a:pt x="78" y="83"/>
                </a:lnTo>
                <a:lnTo>
                  <a:pt x="78" y="36"/>
                </a:lnTo>
                <a:lnTo>
                  <a:pt x="0" y="36"/>
                </a:lnTo>
                <a:lnTo>
                  <a:pt x="0" y="480"/>
                </a:lnTo>
                <a:lnTo>
                  <a:pt x="38" y="480"/>
                </a:lnTo>
                <a:lnTo>
                  <a:pt x="460" y="480"/>
                </a:lnTo>
                <a:lnTo>
                  <a:pt x="495" y="480"/>
                </a:lnTo>
                <a:lnTo>
                  <a:pt x="495" y="36"/>
                </a:lnTo>
                <a:close/>
                <a:moveTo>
                  <a:pt x="460" y="442"/>
                </a:moveTo>
                <a:lnTo>
                  <a:pt x="38" y="442"/>
                </a:lnTo>
                <a:lnTo>
                  <a:pt x="38" y="161"/>
                </a:lnTo>
                <a:lnTo>
                  <a:pt x="460" y="161"/>
                </a:lnTo>
                <a:lnTo>
                  <a:pt x="460" y="442"/>
                </a:lnTo>
                <a:close/>
                <a:moveTo>
                  <a:pt x="350" y="353"/>
                </a:moveTo>
                <a:lnTo>
                  <a:pt x="350" y="400"/>
                </a:lnTo>
                <a:lnTo>
                  <a:pt x="406" y="400"/>
                </a:lnTo>
                <a:lnTo>
                  <a:pt x="406" y="353"/>
                </a:lnTo>
                <a:lnTo>
                  <a:pt x="350" y="353"/>
                </a:lnTo>
                <a:close/>
                <a:moveTo>
                  <a:pt x="265" y="353"/>
                </a:moveTo>
                <a:lnTo>
                  <a:pt x="265" y="400"/>
                </a:lnTo>
                <a:lnTo>
                  <a:pt x="321" y="400"/>
                </a:lnTo>
                <a:lnTo>
                  <a:pt x="321" y="353"/>
                </a:lnTo>
                <a:lnTo>
                  <a:pt x="265" y="353"/>
                </a:lnTo>
                <a:close/>
                <a:moveTo>
                  <a:pt x="91" y="353"/>
                </a:moveTo>
                <a:lnTo>
                  <a:pt x="91" y="400"/>
                </a:lnTo>
                <a:lnTo>
                  <a:pt x="148" y="400"/>
                </a:lnTo>
                <a:lnTo>
                  <a:pt x="148" y="353"/>
                </a:lnTo>
                <a:lnTo>
                  <a:pt x="91" y="353"/>
                </a:lnTo>
                <a:close/>
                <a:moveTo>
                  <a:pt x="91" y="275"/>
                </a:moveTo>
                <a:lnTo>
                  <a:pt x="91" y="322"/>
                </a:lnTo>
                <a:lnTo>
                  <a:pt x="142" y="322"/>
                </a:lnTo>
                <a:lnTo>
                  <a:pt x="142" y="275"/>
                </a:lnTo>
                <a:lnTo>
                  <a:pt x="91" y="275"/>
                </a:lnTo>
                <a:close/>
                <a:moveTo>
                  <a:pt x="176" y="353"/>
                </a:moveTo>
                <a:lnTo>
                  <a:pt x="176" y="400"/>
                </a:lnTo>
                <a:lnTo>
                  <a:pt x="233" y="400"/>
                </a:lnTo>
                <a:lnTo>
                  <a:pt x="233" y="353"/>
                </a:lnTo>
                <a:lnTo>
                  <a:pt x="176" y="353"/>
                </a:lnTo>
                <a:close/>
                <a:moveTo>
                  <a:pt x="350" y="275"/>
                </a:moveTo>
                <a:lnTo>
                  <a:pt x="350" y="322"/>
                </a:lnTo>
                <a:lnTo>
                  <a:pt x="406" y="322"/>
                </a:lnTo>
                <a:lnTo>
                  <a:pt x="406" y="275"/>
                </a:lnTo>
                <a:lnTo>
                  <a:pt x="350" y="275"/>
                </a:lnTo>
                <a:close/>
                <a:moveTo>
                  <a:pt x="265" y="275"/>
                </a:moveTo>
                <a:lnTo>
                  <a:pt x="265" y="322"/>
                </a:lnTo>
                <a:lnTo>
                  <a:pt x="321" y="322"/>
                </a:lnTo>
                <a:lnTo>
                  <a:pt x="321" y="275"/>
                </a:lnTo>
                <a:lnTo>
                  <a:pt x="265" y="275"/>
                </a:lnTo>
                <a:close/>
                <a:moveTo>
                  <a:pt x="176" y="275"/>
                </a:moveTo>
                <a:lnTo>
                  <a:pt x="176" y="322"/>
                </a:lnTo>
                <a:lnTo>
                  <a:pt x="233" y="322"/>
                </a:lnTo>
                <a:lnTo>
                  <a:pt x="233" y="275"/>
                </a:lnTo>
                <a:lnTo>
                  <a:pt x="176" y="275"/>
                </a:lnTo>
                <a:close/>
                <a:moveTo>
                  <a:pt x="350" y="192"/>
                </a:moveTo>
                <a:lnTo>
                  <a:pt x="350" y="243"/>
                </a:lnTo>
                <a:lnTo>
                  <a:pt x="406" y="243"/>
                </a:lnTo>
                <a:lnTo>
                  <a:pt x="406" y="192"/>
                </a:lnTo>
                <a:lnTo>
                  <a:pt x="350" y="192"/>
                </a:lnTo>
                <a:close/>
                <a:moveTo>
                  <a:pt x="265" y="192"/>
                </a:moveTo>
                <a:lnTo>
                  <a:pt x="265" y="243"/>
                </a:lnTo>
                <a:lnTo>
                  <a:pt x="321" y="243"/>
                </a:lnTo>
                <a:lnTo>
                  <a:pt x="321" y="192"/>
                </a:lnTo>
                <a:lnTo>
                  <a:pt x="265" y="19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5" name="Freeform 194"/>
          <p:cNvSpPr>
            <a:spLocks noEditPoints="1"/>
          </p:cNvSpPr>
          <p:nvPr/>
        </p:nvSpPr>
        <p:spPr bwMode="auto">
          <a:xfrm>
            <a:off x="16337283" y="1859282"/>
            <a:ext cx="337819" cy="355602"/>
          </a:xfrm>
          <a:custGeom>
            <a:avLst/>
            <a:gdLst>
              <a:gd name="T0" fmla="*/ 219 w 703"/>
              <a:gd name="T1" fmla="*/ 531 h 734"/>
              <a:gd name="T2" fmla="*/ 223 w 703"/>
              <a:gd name="T3" fmla="*/ 493 h 734"/>
              <a:gd name="T4" fmla="*/ 183 w 703"/>
              <a:gd name="T5" fmla="*/ 377 h 734"/>
              <a:gd name="T6" fmla="*/ 165 w 703"/>
              <a:gd name="T7" fmla="*/ 317 h 734"/>
              <a:gd name="T8" fmla="*/ 156 w 703"/>
              <a:gd name="T9" fmla="*/ 292 h 734"/>
              <a:gd name="T10" fmla="*/ 150 w 703"/>
              <a:gd name="T11" fmla="*/ 281 h 734"/>
              <a:gd name="T12" fmla="*/ 114 w 703"/>
              <a:gd name="T13" fmla="*/ 281 h 734"/>
              <a:gd name="T14" fmla="*/ 54 w 703"/>
              <a:gd name="T15" fmla="*/ 299 h 734"/>
              <a:gd name="T16" fmla="*/ 43 w 703"/>
              <a:gd name="T17" fmla="*/ 303 h 734"/>
              <a:gd name="T18" fmla="*/ 16 w 703"/>
              <a:gd name="T19" fmla="*/ 325 h 734"/>
              <a:gd name="T20" fmla="*/ 2 w 703"/>
              <a:gd name="T21" fmla="*/ 381 h 734"/>
              <a:gd name="T22" fmla="*/ 22 w 703"/>
              <a:gd name="T23" fmla="*/ 441 h 734"/>
              <a:gd name="T24" fmla="*/ 32 w 703"/>
              <a:gd name="T25" fmla="*/ 475 h 734"/>
              <a:gd name="T26" fmla="*/ 38 w 703"/>
              <a:gd name="T27" fmla="*/ 488 h 734"/>
              <a:gd name="T28" fmla="*/ 78 w 703"/>
              <a:gd name="T29" fmla="*/ 528 h 734"/>
              <a:gd name="T30" fmla="*/ 118 w 703"/>
              <a:gd name="T31" fmla="*/ 528 h 734"/>
              <a:gd name="T32" fmla="*/ 137 w 703"/>
              <a:gd name="T33" fmla="*/ 533 h 734"/>
              <a:gd name="T34" fmla="*/ 165 w 703"/>
              <a:gd name="T35" fmla="*/ 587 h 734"/>
              <a:gd name="T36" fmla="*/ 188 w 703"/>
              <a:gd name="T37" fmla="*/ 665 h 734"/>
              <a:gd name="T38" fmla="*/ 201 w 703"/>
              <a:gd name="T39" fmla="*/ 703 h 734"/>
              <a:gd name="T40" fmla="*/ 205 w 703"/>
              <a:gd name="T41" fmla="*/ 716 h 734"/>
              <a:gd name="T42" fmla="*/ 219 w 703"/>
              <a:gd name="T43" fmla="*/ 732 h 734"/>
              <a:gd name="T44" fmla="*/ 237 w 703"/>
              <a:gd name="T45" fmla="*/ 732 h 734"/>
              <a:gd name="T46" fmla="*/ 272 w 703"/>
              <a:gd name="T47" fmla="*/ 707 h 734"/>
              <a:gd name="T48" fmla="*/ 266 w 703"/>
              <a:gd name="T49" fmla="*/ 676 h 734"/>
              <a:gd name="T50" fmla="*/ 252 w 703"/>
              <a:gd name="T51" fmla="*/ 631 h 734"/>
              <a:gd name="T52" fmla="*/ 224 w 703"/>
              <a:gd name="T53" fmla="*/ 578 h 734"/>
              <a:gd name="T54" fmla="*/ 703 w 703"/>
              <a:gd name="T55" fmla="*/ 212 h 734"/>
              <a:gd name="T56" fmla="*/ 599 w 703"/>
              <a:gd name="T57" fmla="*/ 312 h 734"/>
              <a:gd name="T58" fmla="*/ 599 w 703"/>
              <a:gd name="T59" fmla="*/ 312 h 734"/>
              <a:gd name="T60" fmla="*/ 570 w 703"/>
              <a:gd name="T61" fmla="*/ 182 h 734"/>
              <a:gd name="T62" fmla="*/ 574 w 703"/>
              <a:gd name="T63" fmla="*/ 281 h 734"/>
              <a:gd name="T64" fmla="*/ 551 w 703"/>
              <a:gd name="T65" fmla="*/ 207 h 734"/>
              <a:gd name="T66" fmla="*/ 494 w 703"/>
              <a:gd name="T67" fmla="*/ 131 h 734"/>
              <a:gd name="T68" fmla="*/ 467 w 703"/>
              <a:gd name="T69" fmla="*/ 55 h 734"/>
              <a:gd name="T70" fmla="*/ 455 w 703"/>
              <a:gd name="T71" fmla="*/ 20 h 734"/>
              <a:gd name="T72" fmla="*/ 449 w 703"/>
              <a:gd name="T73" fmla="*/ 4 h 734"/>
              <a:gd name="T74" fmla="*/ 436 w 703"/>
              <a:gd name="T75" fmla="*/ 13 h 734"/>
              <a:gd name="T76" fmla="*/ 411 w 703"/>
              <a:gd name="T77" fmla="*/ 78 h 734"/>
              <a:gd name="T78" fmla="*/ 337 w 703"/>
              <a:gd name="T79" fmla="*/ 171 h 734"/>
              <a:gd name="T80" fmla="*/ 255 w 703"/>
              <a:gd name="T81" fmla="*/ 225 h 734"/>
              <a:gd name="T82" fmla="*/ 197 w 703"/>
              <a:gd name="T83" fmla="*/ 249 h 734"/>
              <a:gd name="T84" fmla="*/ 177 w 703"/>
              <a:gd name="T85" fmla="*/ 259 h 734"/>
              <a:gd name="T86" fmla="*/ 177 w 703"/>
              <a:gd name="T87" fmla="*/ 279 h 734"/>
              <a:gd name="T88" fmla="*/ 203 w 703"/>
              <a:gd name="T89" fmla="*/ 357 h 734"/>
              <a:gd name="T90" fmla="*/ 223 w 703"/>
              <a:gd name="T91" fmla="*/ 417 h 734"/>
              <a:gd name="T92" fmla="*/ 232 w 703"/>
              <a:gd name="T93" fmla="*/ 444 h 734"/>
              <a:gd name="T94" fmla="*/ 241 w 703"/>
              <a:gd name="T95" fmla="*/ 459 h 734"/>
              <a:gd name="T96" fmla="*/ 261 w 703"/>
              <a:gd name="T97" fmla="*/ 464 h 734"/>
              <a:gd name="T98" fmla="*/ 375 w 703"/>
              <a:gd name="T99" fmla="*/ 439 h 734"/>
              <a:gd name="T100" fmla="*/ 491 w 703"/>
              <a:gd name="T101" fmla="*/ 446 h 734"/>
              <a:gd name="T102" fmla="*/ 569 w 703"/>
              <a:gd name="T103" fmla="*/ 473 h 734"/>
              <a:gd name="T104" fmla="*/ 603 w 703"/>
              <a:gd name="T105" fmla="*/ 497 h 734"/>
              <a:gd name="T106" fmla="*/ 614 w 703"/>
              <a:gd name="T107" fmla="*/ 504 h 734"/>
              <a:gd name="T108" fmla="*/ 616 w 703"/>
              <a:gd name="T109" fmla="*/ 491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</a:cxnLst>
            <a:rect l="0" t="0" r="r" b="b"/>
            <a:pathLst>
              <a:path w="703" h="734">
                <a:moveTo>
                  <a:pt x="217" y="544"/>
                </a:moveTo>
                <a:lnTo>
                  <a:pt x="217" y="542"/>
                </a:lnTo>
                <a:lnTo>
                  <a:pt x="219" y="537"/>
                </a:lnTo>
                <a:lnTo>
                  <a:pt x="219" y="531"/>
                </a:lnTo>
                <a:lnTo>
                  <a:pt x="221" y="522"/>
                </a:lnTo>
                <a:lnTo>
                  <a:pt x="223" y="506"/>
                </a:lnTo>
                <a:lnTo>
                  <a:pt x="223" y="499"/>
                </a:lnTo>
                <a:lnTo>
                  <a:pt x="223" y="493"/>
                </a:lnTo>
                <a:lnTo>
                  <a:pt x="210" y="459"/>
                </a:lnTo>
                <a:lnTo>
                  <a:pt x="201" y="428"/>
                </a:lnTo>
                <a:lnTo>
                  <a:pt x="192" y="401"/>
                </a:lnTo>
                <a:lnTo>
                  <a:pt x="183" y="377"/>
                </a:lnTo>
                <a:lnTo>
                  <a:pt x="177" y="357"/>
                </a:lnTo>
                <a:lnTo>
                  <a:pt x="172" y="341"/>
                </a:lnTo>
                <a:lnTo>
                  <a:pt x="166" y="328"/>
                </a:lnTo>
                <a:lnTo>
                  <a:pt x="165" y="317"/>
                </a:lnTo>
                <a:lnTo>
                  <a:pt x="161" y="308"/>
                </a:lnTo>
                <a:lnTo>
                  <a:pt x="159" y="303"/>
                </a:lnTo>
                <a:lnTo>
                  <a:pt x="156" y="296"/>
                </a:lnTo>
                <a:lnTo>
                  <a:pt x="156" y="292"/>
                </a:lnTo>
                <a:lnTo>
                  <a:pt x="156" y="292"/>
                </a:lnTo>
                <a:lnTo>
                  <a:pt x="156" y="292"/>
                </a:lnTo>
                <a:lnTo>
                  <a:pt x="154" y="288"/>
                </a:lnTo>
                <a:lnTo>
                  <a:pt x="150" y="281"/>
                </a:lnTo>
                <a:lnTo>
                  <a:pt x="141" y="276"/>
                </a:lnTo>
                <a:lnTo>
                  <a:pt x="136" y="274"/>
                </a:lnTo>
                <a:lnTo>
                  <a:pt x="128" y="276"/>
                </a:lnTo>
                <a:lnTo>
                  <a:pt x="114" y="281"/>
                </a:lnTo>
                <a:lnTo>
                  <a:pt x="99" y="285"/>
                </a:lnTo>
                <a:lnTo>
                  <a:pt x="80" y="292"/>
                </a:lnTo>
                <a:lnTo>
                  <a:pt x="65" y="296"/>
                </a:lnTo>
                <a:lnTo>
                  <a:pt x="54" y="299"/>
                </a:lnTo>
                <a:lnTo>
                  <a:pt x="49" y="301"/>
                </a:lnTo>
                <a:lnTo>
                  <a:pt x="45" y="303"/>
                </a:lnTo>
                <a:lnTo>
                  <a:pt x="43" y="303"/>
                </a:lnTo>
                <a:lnTo>
                  <a:pt x="43" y="303"/>
                </a:lnTo>
                <a:lnTo>
                  <a:pt x="41" y="305"/>
                </a:lnTo>
                <a:lnTo>
                  <a:pt x="34" y="308"/>
                </a:lnTo>
                <a:lnTo>
                  <a:pt x="25" y="316"/>
                </a:lnTo>
                <a:lnTo>
                  <a:pt x="16" y="325"/>
                </a:lnTo>
                <a:lnTo>
                  <a:pt x="7" y="337"/>
                </a:lnTo>
                <a:lnTo>
                  <a:pt x="2" y="354"/>
                </a:lnTo>
                <a:lnTo>
                  <a:pt x="0" y="372"/>
                </a:lnTo>
                <a:lnTo>
                  <a:pt x="2" y="381"/>
                </a:lnTo>
                <a:lnTo>
                  <a:pt x="5" y="394"/>
                </a:lnTo>
                <a:lnTo>
                  <a:pt x="11" y="408"/>
                </a:lnTo>
                <a:lnTo>
                  <a:pt x="14" y="421"/>
                </a:lnTo>
                <a:lnTo>
                  <a:pt x="22" y="441"/>
                </a:lnTo>
                <a:lnTo>
                  <a:pt x="27" y="457"/>
                </a:lnTo>
                <a:lnTo>
                  <a:pt x="31" y="466"/>
                </a:lnTo>
                <a:lnTo>
                  <a:pt x="32" y="471"/>
                </a:lnTo>
                <a:lnTo>
                  <a:pt x="32" y="475"/>
                </a:lnTo>
                <a:lnTo>
                  <a:pt x="32" y="477"/>
                </a:lnTo>
                <a:lnTo>
                  <a:pt x="32" y="477"/>
                </a:lnTo>
                <a:lnTo>
                  <a:pt x="34" y="480"/>
                </a:lnTo>
                <a:lnTo>
                  <a:pt x="38" y="488"/>
                </a:lnTo>
                <a:lnTo>
                  <a:pt x="43" y="499"/>
                </a:lnTo>
                <a:lnTo>
                  <a:pt x="52" y="509"/>
                </a:lnTo>
                <a:lnTo>
                  <a:pt x="63" y="520"/>
                </a:lnTo>
                <a:lnTo>
                  <a:pt x="78" y="528"/>
                </a:lnTo>
                <a:lnTo>
                  <a:pt x="96" y="531"/>
                </a:lnTo>
                <a:lnTo>
                  <a:pt x="105" y="529"/>
                </a:lnTo>
                <a:lnTo>
                  <a:pt x="116" y="528"/>
                </a:lnTo>
                <a:lnTo>
                  <a:pt x="118" y="528"/>
                </a:lnTo>
                <a:lnTo>
                  <a:pt x="121" y="526"/>
                </a:lnTo>
                <a:lnTo>
                  <a:pt x="127" y="528"/>
                </a:lnTo>
                <a:lnTo>
                  <a:pt x="132" y="529"/>
                </a:lnTo>
                <a:lnTo>
                  <a:pt x="137" y="533"/>
                </a:lnTo>
                <a:lnTo>
                  <a:pt x="145" y="538"/>
                </a:lnTo>
                <a:lnTo>
                  <a:pt x="150" y="548"/>
                </a:lnTo>
                <a:lnTo>
                  <a:pt x="156" y="560"/>
                </a:lnTo>
                <a:lnTo>
                  <a:pt x="165" y="587"/>
                </a:lnTo>
                <a:lnTo>
                  <a:pt x="172" y="613"/>
                </a:lnTo>
                <a:lnTo>
                  <a:pt x="179" y="633"/>
                </a:lnTo>
                <a:lnTo>
                  <a:pt x="185" y="651"/>
                </a:lnTo>
                <a:lnTo>
                  <a:pt x="188" y="665"/>
                </a:lnTo>
                <a:lnTo>
                  <a:pt x="194" y="678"/>
                </a:lnTo>
                <a:lnTo>
                  <a:pt x="197" y="689"/>
                </a:lnTo>
                <a:lnTo>
                  <a:pt x="199" y="698"/>
                </a:lnTo>
                <a:lnTo>
                  <a:pt x="201" y="703"/>
                </a:lnTo>
                <a:lnTo>
                  <a:pt x="203" y="709"/>
                </a:lnTo>
                <a:lnTo>
                  <a:pt x="205" y="714"/>
                </a:lnTo>
                <a:lnTo>
                  <a:pt x="205" y="716"/>
                </a:lnTo>
                <a:lnTo>
                  <a:pt x="205" y="716"/>
                </a:lnTo>
                <a:lnTo>
                  <a:pt x="206" y="718"/>
                </a:lnTo>
                <a:lnTo>
                  <a:pt x="206" y="720"/>
                </a:lnTo>
                <a:lnTo>
                  <a:pt x="212" y="727"/>
                </a:lnTo>
                <a:lnTo>
                  <a:pt x="219" y="732"/>
                </a:lnTo>
                <a:lnTo>
                  <a:pt x="226" y="734"/>
                </a:lnTo>
                <a:lnTo>
                  <a:pt x="233" y="734"/>
                </a:lnTo>
                <a:lnTo>
                  <a:pt x="233" y="734"/>
                </a:lnTo>
                <a:lnTo>
                  <a:pt x="237" y="732"/>
                </a:lnTo>
                <a:lnTo>
                  <a:pt x="244" y="730"/>
                </a:lnTo>
                <a:lnTo>
                  <a:pt x="255" y="725"/>
                </a:lnTo>
                <a:lnTo>
                  <a:pt x="264" y="718"/>
                </a:lnTo>
                <a:lnTo>
                  <a:pt x="272" y="707"/>
                </a:lnTo>
                <a:lnTo>
                  <a:pt x="273" y="702"/>
                </a:lnTo>
                <a:lnTo>
                  <a:pt x="273" y="694"/>
                </a:lnTo>
                <a:lnTo>
                  <a:pt x="272" y="685"/>
                </a:lnTo>
                <a:lnTo>
                  <a:pt x="266" y="676"/>
                </a:lnTo>
                <a:lnTo>
                  <a:pt x="259" y="665"/>
                </a:lnTo>
                <a:lnTo>
                  <a:pt x="250" y="654"/>
                </a:lnTo>
                <a:lnTo>
                  <a:pt x="253" y="644"/>
                </a:lnTo>
                <a:lnTo>
                  <a:pt x="252" y="631"/>
                </a:lnTo>
                <a:lnTo>
                  <a:pt x="246" y="618"/>
                </a:lnTo>
                <a:lnTo>
                  <a:pt x="239" y="605"/>
                </a:lnTo>
                <a:lnTo>
                  <a:pt x="232" y="593"/>
                </a:lnTo>
                <a:lnTo>
                  <a:pt x="224" y="578"/>
                </a:lnTo>
                <a:lnTo>
                  <a:pt x="219" y="562"/>
                </a:lnTo>
                <a:lnTo>
                  <a:pt x="217" y="544"/>
                </a:lnTo>
                <a:close/>
                <a:moveTo>
                  <a:pt x="598" y="241"/>
                </a:moveTo>
                <a:lnTo>
                  <a:pt x="703" y="212"/>
                </a:lnTo>
                <a:lnTo>
                  <a:pt x="697" y="200"/>
                </a:lnTo>
                <a:lnTo>
                  <a:pt x="594" y="227"/>
                </a:lnTo>
                <a:lnTo>
                  <a:pt x="598" y="241"/>
                </a:lnTo>
                <a:close/>
                <a:moveTo>
                  <a:pt x="599" y="312"/>
                </a:moveTo>
                <a:lnTo>
                  <a:pt x="688" y="365"/>
                </a:lnTo>
                <a:lnTo>
                  <a:pt x="697" y="354"/>
                </a:lnTo>
                <a:lnTo>
                  <a:pt x="603" y="298"/>
                </a:lnTo>
                <a:lnTo>
                  <a:pt x="599" y="312"/>
                </a:lnTo>
                <a:close/>
                <a:moveTo>
                  <a:pt x="632" y="95"/>
                </a:moveTo>
                <a:lnTo>
                  <a:pt x="623" y="91"/>
                </a:lnTo>
                <a:lnTo>
                  <a:pt x="561" y="176"/>
                </a:lnTo>
                <a:lnTo>
                  <a:pt x="570" y="182"/>
                </a:lnTo>
                <a:lnTo>
                  <a:pt x="632" y="95"/>
                </a:lnTo>
                <a:close/>
                <a:moveTo>
                  <a:pt x="552" y="314"/>
                </a:moveTo>
                <a:lnTo>
                  <a:pt x="567" y="299"/>
                </a:lnTo>
                <a:lnTo>
                  <a:pt x="574" y="281"/>
                </a:lnTo>
                <a:lnTo>
                  <a:pt x="576" y="261"/>
                </a:lnTo>
                <a:lnTo>
                  <a:pt x="570" y="241"/>
                </a:lnTo>
                <a:lnTo>
                  <a:pt x="563" y="221"/>
                </a:lnTo>
                <a:lnTo>
                  <a:pt x="551" y="207"/>
                </a:lnTo>
                <a:lnTo>
                  <a:pt x="534" y="196"/>
                </a:lnTo>
                <a:lnTo>
                  <a:pt x="514" y="191"/>
                </a:lnTo>
                <a:lnTo>
                  <a:pt x="503" y="160"/>
                </a:lnTo>
                <a:lnTo>
                  <a:pt x="494" y="131"/>
                </a:lnTo>
                <a:lnTo>
                  <a:pt x="485" y="107"/>
                </a:lnTo>
                <a:lnTo>
                  <a:pt x="478" y="87"/>
                </a:lnTo>
                <a:lnTo>
                  <a:pt x="473" y="69"/>
                </a:lnTo>
                <a:lnTo>
                  <a:pt x="467" y="55"/>
                </a:lnTo>
                <a:lnTo>
                  <a:pt x="464" y="44"/>
                </a:lnTo>
                <a:lnTo>
                  <a:pt x="460" y="35"/>
                </a:lnTo>
                <a:lnTo>
                  <a:pt x="458" y="26"/>
                </a:lnTo>
                <a:lnTo>
                  <a:pt x="455" y="20"/>
                </a:lnTo>
                <a:lnTo>
                  <a:pt x="453" y="15"/>
                </a:lnTo>
                <a:lnTo>
                  <a:pt x="453" y="11"/>
                </a:lnTo>
                <a:lnTo>
                  <a:pt x="453" y="11"/>
                </a:lnTo>
                <a:lnTo>
                  <a:pt x="449" y="4"/>
                </a:lnTo>
                <a:lnTo>
                  <a:pt x="447" y="0"/>
                </a:lnTo>
                <a:lnTo>
                  <a:pt x="444" y="0"/>
                </a:lnTo>
                <a:lnTo>
                  <a:pt x="442" y="4"/>
                </a:lnTo>
                <a:lnTo>
                  <a:pt x="436" y="13"/>
                </a:lnTo>
                <a:lnTo>
                  <a:pt x="436" y="15"/>
                </a:lnTo>
                <a:lnTo>
                  <a:pt x="435" y="17"/>
                </a:lnTo>
                <a:lnTo>
                  <a:pt x="426" y="49"/>
                </a:lnTo>
                <a:lnTo>
                  <a:pt x="411" y="78"/>
                </a:lnTo>
                <a:lnTo>
                  <a:pt x="397" y="105"/>
                </a:lnTo>
                <a:lnTo>
                  <a:pt x="378" y="129"/>
                </a:lnTo>
                <a:lnTo>
                  <a:pt x="359" y="151"/>
                </a:lnTo>
                <a:lnTo>
                  <a:pt x="337" y="171"/>
                </a:lnTo>
                <a:lnTo>
                  <a:pt x="317" y="187"/>
                </a:lnTo>
                <a:lnTo>
                  <a:pt x="295" y="201"/>
                </a:lnTo>
                <a:lnTo>
                  <a:pt x="275" y="214"/>
                </a:lnTo>
                <a:lnTo>
                  <a:pt x="255" y="225"/>
                </a:lnTo>
                <a:lnTo>
                  <a:pt x="237" y="234"/>
                </a:lnTo>
                <a:lnTo>
                  <a:pt x="221" y="241"/>
                </a:lnTo>
                <a:lnTo>
                  <a:pt x="208" y="245"/>
                </a:lnTo>
                <a:lnTo>
                  <a:pt x="197" y="249"/>
                </a:lnTo>
                <a:lnTo>
                  <a:pt x="190" y="252"/>
                </a:lnTo>
                <a:lnTo>
                  <a:pt x="188" y="252"/>
                </a:lnTo>
                <a:lnTo>
                  <a:pt x="181" y="254"/>
                </a:lnTo>
                <a:lnTo>
                  <a:pt x="177" y="259"/>
                </a:lnTo>
                <a:lnTo>
                  <a:pt x="176" y="263"/>
                </a:lnTo>
                <a:lnTo>
                  <a:pt x="174" y="269"/>
                </a:lnTo>
                <a:lnTo>
                  <a:pt x="176" y="276"/>
                </a:lnTo>
                <a:lnTo>
                  <a:pt x="177" y="279"/>
                </a:lnTo>
                <a:lnTo>
                  <a:pt x="177" y="279"/>
                </a:lnTo>
                <a:lnTo>
                  <a:pt x="186" y="308"/>
                </a:lnTo>
                <a:lnTo>
                  <a:pt x="195" y="336"/>
                </a:lnTo>
                <a:lnTo>
                  <a:pt x="203" y="357"/>
                </a:lnTo>
                <a:lnTo>
                  <a:pt x="210" y="377"/>
                </a:lnTo>
                <a:lnTo>
                  <a:pt x="215" y="394"/>
                </a:lnTo>
                <a:lnTo>
                  <a:pt x="219" y="406"/>
                </a:lnTo>
                <a:lnTo>
                  <a:pt x="223" y="417"/>
                </a:lnTo>
                <a:lnTo>
                  <a:pt x="226" y="426"/>
                </a:lnTo>
                <a:lnTo>
                  <a:pt x="228" y="433"/>
                </a:lnTo>
                <a:lnTo>
                  <a:pt x="230" y="439"/>
                </a:lnTo>
                <a:lnTo>
                  <a:pt x="232" y="444"/>
                </a:lnTo>
                <a:lnTo>
                  <a:pt x="233" y="446"/>
                </a:lnTo>
                <a:lnTo>
                  <a:pt x="233" y="448"/>
                </a:lnTo>
                <a:lnTo>
                  <a:pt x="237" y="455"/>
                </a:lnTo>
                <a:lnTo>
                  <a:pt x="241" y="459"/>
                </a:lnTo>
                <a:lnTo>
                  <a:pt x="244" y="462"/>
                </a:lnTo>
                <a:lnTo>
                  <a:pt x="250" y="464"/>
                </a:lnTo>
                <a:lnTo>
                  <a:pt x="257" y="464"/>
                </a:lnTo>
                <a:lnTo>
                  <a:pt x="261" y="464"/>
                </a:lnTo>
                <a:lnTo>
                  <a:pt x="261" y="464"/>
                </a:lnTo>
                <a:lnTo>
                  <a:pt x="301" y="451"/>
                </a:lnTo>
                <a:lnTo>
                  <a:pt x="339" y="442"/>
                </a:lnTo>
                <a:lnTo>
                  <a:pt x="375" y="439"/>
                </a:lnTo>
                <a:lnTo>
                  <a:pt x="407" y="437"/>
                </a:lnTo>
                <a:lnTo>
                  <a:pt x="438" y="437"/>
                </a:lnTo>
                <a:lnTo>
                  <a:pt x="465" y="441"/>
                </a:lnTo>
                <a:lnTo>
                  <a:pt x="491" y="446"/>
                </a:lnTo>
                <a:lnTo>
                  <a:pt x="514" y="451"/>
                </a:lnTo>
                <a:lnTo>
                  <a:pt x="536" y="459"/>
                </a:lnTo>
                <a:lnTo>
                  <a:pt x="552" y="466"/>
                </a:lnTo>
                <a:lnTo>
                  <a:pt x="569" y="473"/>
                </a:lnTo>
                <a:lnTo>
                  <a:pt x="581" y="480"/>
                </a:lnTo>
                <a:lnTo>
                  <a:pt x="590" y="488"/>
                </a:lnTo>
                <a:lnTo>
                  <a:pt x="598" y="493"/>
                </a:lnTo>
                <a:lnTo>
                  <a:pt x="603" y="497"/>
                </a:lnTo>
                <a:lnTo>
                  <a:pt x="603" y="497"/>
                </a:lnTo>
                <a:lnTo>
                  <a:pt x="605" y="499"/>
                </a:lnTo>
                <a:lnTo>
                  <a:pt x="607" y="500"/>
                </a:lnTo>
                <a:lnTo>
                  <a:pt x="614" y="504"/>
                </a:lnTo>
                <a:lnTo>
                  <a:pt x="616" y="504"/>
                </a:lnTo>
                <a:lnTo>
                  <a:pt x="618" y="502"/>
                </a:lnTo>
                <a:lnTo>
                  <a:pt x="618" y="499"/>
                </a:lnTo>
                <a:lnTo>
                  <a:pt x="616" y="491"/>
                </a:lnTo>
                <a:lnTo>
                  <a:pt x="552" y="3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6" name="Freeform 195"/>
          <p:cNvSpPr>
            <a:spLocks noEditPoints="1"/>
          </p:cNvSpPr>
          <p:nvPr/>
        </p:nvSpPr>
        <p:spPr bwMode="auto">
          <a:xfrm>
            <a:off x="5196841" y="8006084"/>
            <a:ext cx="292101" cy="294642"/>
          </a:xfrm>
          <a:custGeom>
            <a:avLst/>
            <a:gdLst>
              <a:gd name="T0" fmla="*/ 75 w 605"/>
              <a:gd name="T1" fmla="*/ 441 h 606"/>
              <a:gd name="T2" fmla="*/ 0 w 605"/>
              <a:gd name="T3" fmla="*/ 606 h 606"/>
              <a:gd name="T4" fmla="*/ 167 w 605"/>
              <a:gd name="T5" fmla="*/ 534 h 606"/>
              <a:gd name="T6" fmla="*/ 167 w 605"/>
              <a:gd name="T7" fmla="*/ 534 h 606"/>
              <a:gd name="T8" fmla="*/ 75 w 605"/>
              <a:gd name="T9" fmla="*/ 437 h 606"/>
              <a:gd name="T10" fmla="*/ 75 w 605"/>
              <a:gd name="T11" fmla="*/ 441 h 606"/>
              <a:gd name="T12" fmla="*/ 583 w 605"/>
              <a:gd name="T13" fmla="*/ 19 h 606"/>
              <a:gd name="T14" fmla="*/ 567 w 605"/>
              <a:gd name="T15" fmla="*/ 7 h 606"/>
              <a:gd name="T16" fmla="*/ 552 w 605"/>
              <a:gd name="T17" fmla="*/ 2 h 606"/>
              <a:gd name="T18" fmla="*/ 538 w 605"/>
              <a:gd name="T19" fmla="*/ 0 h 606"/>
              <a:gd name="T20" fmla="*/ 526 w 605"/>
              <a:gd name="T21" fmla="*/ 2 h 606"/>
              <a:gd name="T22" fmla="*/ 514 w 605"/>
              <a:gd name="T23" fmla="*/ 6 h 606"/>
              <a:gd name="T24" fmla="*/ 506 w 605"/>
              <a:gd name="T25" fmla="*/ 9 h 606"/>
              <a:gd name="T26" fmla="*/ 500 w 605"/>
              <a:gd name="T27" fmla="*/ 12 h 606"/>
              <a:gd name="T28" fmla="*/ 499 w 605"/>
              <a:gd name="T29" fmla="*/ 14 h 606"/>
              <a:gd name="T30" fmla="*/ 514 w 605"/>
              <a:gd name="T31" fmla="*/ 30 h 606"/>
              <a:gd name="T32" fmla="*/ 530 w 605"/>
              <a:gd name="T33" fmla="*/ 43 h 606"/>
              <a:gd name="T34" fmla="*/ 542 w 605"/>
              <a:gd name="T35" fmla="*/ 55 h 606"/>
              <a:gd name="T36" fmla="*/ 552 w 605"/>
              <a:gd name="T37" fmla="*/ 67 h 606"/>
              <a:gd name="T38" fmla="*/ 569 w 605"/>
              <a:gd name="T39" fmla="*/ 83 h 606"/>
              <a:gd name="T40" fmla="*/ 581 w 605"/>
              <a:gd name="T41" fmla="*/ 93 h 606"/>
              <a:gd name="T42" fmla="*/ 588 w 605"/>
              <a:gd name="T43" fmla="*/ 100 h 606"/>
              <a:gd name="T44" fmla="*/ 592 w 605"/>
              <a:gd name="T45" fmla="*/ 104 h 606"/>
              <a:gd name="T46" fmla="*/ 593 w 605"/>
              <a:gd name="T47" fmla="*/ 105 h 606"/>
              <a:gd name="T48" fmla="*/ 593 w 605"/>
              <a:gd name="T49" fmla="*/ 105 h 606"/>
              <a:gd name="T50" fmla="*/ 593 w 605"/>
              <a:gd name="T51" fmla="*/ 104 h 606"/>
              <a:gd name="T52" fmla="*/ 597 w 605"/>
              <a:gd name="T53" fmla="*/ 97 h 606"/>
              <a:gd name="T54" fmla="*/ 602 w 605"/>
              <a:gd name="T55" fmla="*/ 90 h 606"/>
              <a:gd name="T56" fmla="*/ 604 w 605"/>
              <a:gd name="T57" fmla="*/ 78 h 606"/>
              <a:gd name="T58" fmla="*/ 605 w 605"/>
              <a:gd name="T59" fmla="*/ 66 h 606"/>
              <a:gd name="T60" fmla="*/ 604 w 605"/>
              <a:gd name="T61" fmla="*/ 50 h 606"/>
              <a:gd name="T62" fmla="*/ 597 w 605"/>
              <a:gd name="T63" fmla="*/ 35 h 606"/>
              <a:gd name="T64" fmla="*/ 590 w 605"/>
              <a:gd name="T65" fmla="*/ 28 h 606"/>
              <a:gd name="T66" fmla="*/ 583 w 605"/>
              <a:gd name="T67" fmla="*/ 19 h 606"/>
              <a:gd name="T68" fmla="*/ 531 w 605"/>
              <a:gd name="T69" fmla="*/ 97 h 606"/>
              <a:gd name="T70" fmla="*/ 151 w 605"/>
              <a:gd name="T71" fmla="*/ 472 h 606"/>
              <a:gd name="T72" fmla="*/ 191 w 605"/>
              <a:gd name="T73" fmla="*/ 513 h 606"/>
              <a:gd name="T74" fmla="*/ 567 w 605"/>
              <a:gd name="T75" fmla="*/ 133 h 606"/>
              <a:gd name="T76" fmla="*/ 531 w 605"/>
              <a:gd name="T77" fmla="*/ 97 h 606"/>
              <a:gd name="T78" fmla="*/ 471 w 605"/>
              <a:gd name="T79" fmla="*/ 33 h 606"/>
              <a:gd name="T80" fmla="*/ 96 w 605"/>
              <a:gd name="T81" fmla="*/ 417 h 606"/>
              <a:gd name="T82" fmla="*/ 132 w 605"/>
              <a:gd name="T83" fmla="*/ 458 h 606"/>
              <a:gd name="T84" fmla="*/ 511 w 605"/>
              <a:gd name="T85" fmla="*/ 73 h 606"/>
              <a:gd name="T86" fmla="*/ 471 w 605"/>
              <a:gd name="T87" fmla="*/ 33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5" h="606">
                <a:moveTo>
                  <a:pt x="75" y="441"/>
                </a:moveTo>
                <a:lnTo>
                  <a:pt x="0" y="606"/>
                </a:lnTo>
                <a:lnTo>
                  <a:pt x="167" y="534"/>
                </a:lnTo>
                <a:lnTo>
                  <a:pt x="167" y="534"/>
                </a:lnTo>
                <a:lnTo>
                  <a:pt x="75" y="437"/>
                </a:lnTo>
                <a:lnTo>
                  <a:pt x="75" y="441"/>
                </a:lnTo>
                <a:close/>
                <a:moveTo>
                  <a:pt x="583" y="19"/>
                </a:moveTo>
                <a:lnTo>
                  <a:pt x="567" y="7"/>
                </a:lnTo>
                <a:lnTo>
                  <a:pt x="552" y="2"/>
                </a:lnTo>
                <a:lnTo>
                  <a:pt x="538" y="0"/>
                </a:lnTo>
                <a:lnTo>
                  <a:pt x="526" y="2"/>
                </a:lnTo>
                <a:lnTo>
                  <a:pt x="514" y="6"/>
                </a:lnTo>
                <a:lnTo>
                  <a:pt x="506" y="9"/>
                </a:lnTo>
                <a:lnTo>
                  <a:pt x="500" y="12"/>
                </a:lnTo>
                <a:lnTo>
                  <a:pt x="499" y="14"/>
                </a:lnTo>
                <a:lnTo>
                  <a:pt x="514" y="30"/>
                </a:lnTo>
                <a:lnTo>
                  <a:pt x="530" y="43"/>
                </a:lnTo>
                <a:lnTo>
                  <a:pt x="542" y="55"/>
                </a:lnTo>
                <a:lnTo>
                  <a:pt x="552" y="67"/>
                </a:lnTo>
                <a:lnTo>
                  <a:pt x="569" y="83"/>
                </a:lnTo>
                <a:lnTo>
                  <a:pt x="581" y="93"/>
                </a:lnTo>
                <a:lnTo>
                  <a:pt x="588" y="100"/>
                </a:lnTo>
                <a:lnTo>
                  <a:pt x="592" y="104"/>
                </a:lnTo>
                <a:lnTo>
                  <a:pt x="593" y="105"/>
                </a:lnTo>
                <a:lnTo>
                  <a:pt x="593" y="105"/>
                </a:lnTo>
                <a:lnTo>
                  <a:pt x="593" y="104"/>
                </a:lnTo>
                <a:lnTo>
                  <a:pt x="597" y="97"/>
                </a:lnTo>
                <a:lnTo>
                  <a:pt x="602" y="90"/>
                </a:lnTo>
                <a:lnTo>
                  <a:pt x="604" y="78"/>
                </a:lnTo>
                <a:lnTo>
                  <a:pt x="605" y="66"/>
                </a:lnTo>
                <a:lnTo>
                  <a:pt x="604" y="50"/>
                </a:lnTo>
                <a:lnTo>
                  <a:pt x="597" y="35"/>
                </a:lnTo>
                <a:lnTo>
                  <a:pt x="590" y="28"/>
                </a:lnTo>
                <a:lnTo>
                  <a:pt x="583" y="19"/>
                </a:lnTo>
                <a:close/>
                <a:moveTo>
                  <a:pt x="531" y="97"/>
                </a:moveTo>
                <a:lnTo>
                  <a:pt x="151" y="472"/>
                </a:lnTo>
                <a:lnTo>
                  <a:pt x="191" y="513"/>
                </a:lnTo>
                <a:lnTo>
                  <a:pt x="567" y="133"/>
                </a:lnTo>
                <a:lnTo>
                  <a:pt x="531" y="97"/>
                </a:lnTo>
                <a:close/>
                <a:moveTo>
                  <a:pt x="471" y="33"/>
                </a:moveTo>
                <a:lnTo>
                  <a:pt x="96" y="417"/>
                </a:lnTo>
                <a:lnTo>
                  <a:pt x="132" y="458"/>
                </a:lnTo>
                <a:lnTo>
                  <a:pt x="511" y="73"/>
                </a:lnTo>
                <a:lnTo>
                  <a:pt x="471" y="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7" name="Freeform 196"/>
          <p:cNvSpPr>
            <a:spLocks noEditPoints="1"/>
          </p:cNvSpPr>
          <p:nvPr/>
        </p:nvSpPr>
        <p:spPr bwMode="auto">
          <a:xfrm>
            <a:off x="11402059" y="6334763"/>
            <a:ext cx="284480" cy="243840"/>
          </a:xfrm>
          <a:custGeom>
            <a:avLst/>
            <a:gdLst>
              <a:gd name="T0" fmla="*/ 299 w 590"/>
              <a:gd name="T1" fmla="*/ 349 h 502"/>
              <a:gd name="T2" fmla="*/ 241 w 590"/>
              <a:gd name="T3" fmla="*/ 288 h 502"/>
              <a:gd name="T4" fmla="*/ 241 w 590"/>
              <a:gd name="T5" fmla="*/ 288 h 502"/>
              <a:gd name="T6" fmla="*/ 190 w 590"/>
              <a:gd name="T7" fmla="*/ 397 h 502"/>
              <a:gd name="T8" fmla="*/ 299 w 590"/>
              <a:gd name="T9" fmla="*/ 349 h 502"/>
              <a:gd name="T10" fmla="*/ 299 w 590"/>
              <a:gd name="T11" fmla="*/ 354 h 502"/>
              <a:gd name="T12" fmla="*/ 302 w 590"/>
              <a:gd name="T13" fmla="*/ 354 h 502"/>
              <a:gd name="T14" fmla="*/ 302 w 590"/>
              <a:gd name="T15" fmla="*/ 349 h 502"/>
              <a:gd name="T16" fmla="*/ 299 w 590"/>
              <a:gd name="T17" fmla="*/ 349 h 502"/>
              <a:gd name="T18" fmla="*/ 449 w 590"/>
              <a:gd name="T19" fmla="*/ 444 h 502"/>
              <a:gd name="T20" fmla="*/ 61 w 590"/>
              <a:gd name="T21" fmla="*/ 444 h 502"/>
              <a:gd name="T22" fmla="*/ 61 w 590"/>
              <a:gd name="T23" fmla="*/ 61 h 502"/>
              <a:gd name="T24" fmla="*/ 421 w 590"/>
              <a:gd name="T25" fmla="*/ 61 h 502"/>
              <a:gd name="T26" fmla="*/ 489 w 590"/>
              <a:gd name="T27" fmla="*/ 0 h 502"/>
              <a:gd name="T28" fmla="*/ 0 w 590"/>
              <a:gd name="T29" fmla="*/ 0 h 502"/>
              <a:gd name="T30" fmla="*/ 0 w 590"/>
              <a:gd name="T31" fmla="*/ 502 h 502"/>
              <a:gd name="T32" fmla="*/ 510 w 590"/>
              <a:gd name="T33" fmla="*/ 502 h 502"/>
              <a:gd name="T34" fmla="*/ 510 w 590"/>
              <a:gd name="T35" fmla="*/ 186 h 502"/>
              <a:gd name="T36" fmla="*/ 449 w 590"/>
              <a:gd name="T37" fmla="*/ 247 h 502"/>
              <a:gd name="T38" fmla="*/ 449 w 590"/>
              <a:gd name="T39" fmla="*/ 444 h 502"/>
              <a:gd name="T40" fmla="*/ 575 w 590"/>
              <a:gd name="T41" fmla="*/ 13 h 502"/>
              <a:gd name="T42" fmla="*/ 567 w 590"/>
              <a:gd name="T43" fmla="*/ 7 h 502"/>
              <a:gd name="T44" fmla="*/ 556 w 590"/>
              <a:gd name="T45" fmla="*/ 3 h 502"/>
              <a:gd name="T46" fmla="*/ 548 w 590"/>
              <a:gd name="T47" fmla="*/ 3 h 502"/>
              <a:gd name="T48" fmla="*/ 539 w 590"/>
              <a:gd name="T49" fmla="*/ 4 h 502"/>
              <a:gd name="T50" fmla="*/ 530 w 590"/>
              <a:gd name="T51" fmla="*/ 7 h 502"/>
              <a:gd name="T52" fmla="*/ 524 w 590"/>
              <a:gd name="T53" fmla="*/ 10 h 502"/>
              <a:gd name="T54" fmla="*/ 522 w 590"/>
              <a:gd name="T55" fmla="*/ 13 h 502"/>
              <a:gd name="T56" fmla="*/ 520 w 590"/>
              <a:gd name="T57" fmla="*/ 13 h 502"/>
              <a:gd name="T58" fmla="*/ 539 w 590"/>
              <a:gd name="T59" fmla="*/ 32 h 502"/>
              <a:gd name="T60" fmla="*/ 554 w 590"/>
              <a:gd name="T61" fmla="*/ 47 h 502"/>
              <a:gd name="T62" fmla="*/ 565 w 590"/>
              <a:gd name="T63" fmla="*/ 57 h 502"/>
              <a:gd name="T64" fmla="*/ 572 w 590"/>
              <a:gd name="T65" fmla="*/ 64 h 502"/>
              <a:gd name="T66" fmla="*/ 577 w 590"/>
              <a:gd name="T67" fmla="*/ 67 h 502"/>
              <a:gd name="T68" fmla="*/ 578 w 590"/>
              <a:gd name="T69" fmla="*/ 70 h 502"/>
              <a:gd name="T70" fmla="*/ 580 w 590"/>
              <a:gd name="T71" fmla="*/ 71 h 502"/>
              <a:gd name="T72" fmla="*/ 581 w 590"/>
              <a:gd name="T73" fmla="*/ 70 h 502"/>
              <a:gd name="T74" fmla="*/ 583 w 590"/>
              <a:gd name="T75" fmla="*/ 67 h 502"/>
              <a:gd name="T76" fmla="*/ 586 w 590"/>
              <a:gd name="T77" fmla="*/ 61 h 502"/>
              <a:gd name="T78" fmla="*/ 588 w 590"/>
              <a:gd name="T79" fmla="*/ 54 h 502"/>
              <a:gd name="T80" fmla="*/ 590 w 590"/>
              <a:gd name="T81" fmla="*/ 47 h 502"/>
              <a:gd name="T82" fmla="*/ 588 w 590"/>
              <a:gd name="T83" fmla="*/ 36 h 502"/>
              <a:gd name="T84" fmla="*/ 584 w 590"/>
              <a:gd name="T85" fmla="*/ 25 h 502"/>
              <a:gd name="T86" fmla="*/ 575 w 590"/>
              <a:gd name="T87" fmla="*/ 13 h 502"/>
              <a:gd name="T88" fmla="*/ 291 w 590"/>
              <a:gd name="T89" fmla="*/ 311 h 502"/>
              <a:gd name="T90" fmla="*/ 315 w 590"/>
              <a:gd name="T91" fmla="*/ 336 h 502"/>
              <a:gd name="T92" fmla="*/ 567 w 590"/>
              <a:gd name="T93" fmla="*/ 92 h 502"/>
              <a:gd name="T94" fmla="*/ 542 w 590"/>
              <a:gd name="T95" fmla="*/ 61 h 502"/>
              <a:gd name="T96" fmla="*/ 291 w 590"/>
              <a:gd name="T97" fmla="*/ 311 h 502"/>
              <a:gd name="T98" fmla="*/ 501 w 590"/>
              <a:gd name="T99" fmla="*/ 25 h 502"/>
              <a:gd name="T100" fmla="*/ 255 w 590"/>
              <a:gd name="T101" fmla="*/ 271 h 502"/>
              <a:gd name="T102" fmla="*/ 278 w 590"/>
              <a:gd name="T103" fmla="*/ 295 h 502"/>
              <a:gd name="T104" fmla="*/ 526 w 590"/>
              <a:gd name="T105" fmla="*/ 51 h 502"/>
              <a:gd name="T106" fmla="*/ 501 w 590"/>
              <a:gd name="T107" fmla="*/ 25 h 5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590" h="502">
                <a:moveTo>
                  <a:pt x="299" y="349"/>
                </a:moveTo>
                <a:lnTo>
                  <a:pt x="241" y="288"/>
                </a:lnTo>
                <a:lnTo>
                  <a:pt x="241" y="288"/>
                </a:lnTo>
                <a:lnTo>
                  <a:pt x="190" y="397"/>
                </a:lnTo>
                <a:lnTo>
                  <a:pt x="299" y="349"/>
                </a:lnTo>
                <a:lnTo>
                  <a:pt x="299" y="354"/>
                </a:lnTo>
                <a:lnTo>
                  <a:pt x="302" y="354"/>
                </a:lnTo>
                <a:lnTo>
                  <a:pt x="302" y="349"/>
                </a:lnTo>
                <a:lnTo>
                  <a:pt x="299" y="349"/>
                </a:lnTo>
                <a:close/>
                <a:moveTo>
                  <a:pt x="449" y="444"/>
                </a:moveTo>
                <a:lnTo>
                  <a:pt x="61" y="444"/>
                </a:lnTo>
                <a:lnTo>
                  <a:pt x="61" y="61"/>
                </a:lnTo>
                <a:lnTo>
                  <a:pt x="421" y="61"/>
                </a:lnTo>
                <a:lnTo>
                  <a:pt x="489" y="0"/>
                </a:lnTo>
                <a:lnTo>
                  <a:pt x="0" y="0"/>
                </a:lnTo>
                <a:lnTo>
                  <a:pt x="0" y="502"/>
                </a:lnTo>
                <a:lnTo>
                  <a:pt x="510" y="502"/>
                </a:lnTo>
                <a:lnTo>
                  <a:pt x="510" y="186"/>
                </a:lnTo>
                <a:lnTo>
                  <a:pt x="449" y="247"/>
                </a:lnTo>
                <a:lnTo>
                  <a:pt x="449" y="444"/>
                </a:lnTo>
                <a:close/>
                <a:moveTo>
                  <a:pt x="575" y="13"/>
                </a:moveTo>
                <a:lnTo>
                  <a:pt x="567" y="7"/>
                </a:lnTo>
                <a:lnTo>
                  <a:pt x="556" y="3"/>
                </a:lnTo>
                <a:lnTo>
                  <a:pt x="548" y="3"/>
                </a:lnTo>
                <a:lnTo>
                  <a:pt x="539" y="4"/>
                </a:lnTo>
                <a:lnTo>
                  <a:pt x="530" y="7"/>
                </a:lnTo>
                <a:lnTo>
                  <a:pt x="524" y="10"/>
                </a:lnTo>
                <a:lnTo>
                  <a:pt x="522" y="13"/>
                </a:lnTo>
                <a:lnTo>
                  <a:pt x="520" y="13"/>
                </a:lnTo>
                <a:lnTo>
                  <a:pt x="539" y="32"/>
                </a:lnTo>
                <a:lnTo>
                  <a:pt x="554" y="47"/>
                </a:lnTo>
                <a:lnTo>
                  <a:pt x="565" y="57"/>
                </a:lnTo>
                <a:lnTo>
                  <a:pt x="572" y="64"/>
                </a:lnTo>
                <a:lnTo>
                  <a:pt x="577" y="67"/>
                </a:lnTo>
                <a:lnTo>
                  <a:pt x="578" y="70"/>
                </a:lnTo>
                <a:lnTo>
                  <a:pt x="580" y="71"/>
                </a:lnTo>
                <a:lnTo>
                  <a:pt x="581" y="70"/>
                </a:lnTo>
                <a:lnTo>
                  <a:pt x="583" y="67"/>
                </a:lnTo>
                <a:lnTo>
                  <a:pt x="586" y="61"/>
                </a:lnTo>
                <a:lnTo>
                  <a:pt x="588" y="54"/>
                </a:lnTo>
                <a:lnTo>
                  <a:pt x="590" y="47"/>
                </a:lnTo>
                <a:lnTo>
                  <a:pt x="588" y="36"/>
                </a:lnTo>
                <a:lnTo>
                  <a:pt x="584" y="25"/>
                </a:lnTo>
                <a:lnTo>
                  <a:pt x="575" y="13"/>
                </a:lnTo>
                <a:close/>
                <a:moveTo>
                  <a:pt x="291" y="311"/>
                </a:moveTo>
                <a:lnTo>
                  <a:pt x="315" y="336"/>
                </a:lnTo>
                <a:lnTo>
                  <a:pt x="567" y="92"/>
                </a:lnTo>
                <a:lnTo>
                  <a:pt x="542" y="61"/>
                </a:lnTo>
                <a:lnTo>
                  <a:pt x="291" y="311"/>
                </a:lnTo>
                <a:close/>
                <a:moveTo>
                  <a:pt x="501" y="25"/>
                </a:moveTo>
                <a:lnTo>
                  <a:pt x="255" y="271"/>
                </a:lnTo>
                <a:lnTo>
                  <a:pt x="278" y="295"/>
                </a:lnTo>
                <a:lnTo>
                  <a:pt x="526" y="51"/>
                </a:lnTo>
                <a:lnTo>
                  <a:pt x="501" y="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8" name="Freeform 197"/>
          <p:cNvSpPr>
            <a:spLocks noEditPoints="1"/>
          </p:cNvSpPr>
          <p:nvPr/>
        </p:nvSpPr>
        <p:spPr bwMode="auto">
          <a:xfrm>
            <a:off x="6934200" y="6316983"/>
            <a:ext cx="261619" cy="279400"/>
          </a:xfrm>
          <a:custGeom>
            <a:avLst/>
            <a:gdLst>
              <a:gd name="T0" fmla="*/ 465 w 543"/>
              <a:gd name="T1" fmla="*/ 297 h 574"/>
              <a:gd name="T2" fmla="*/ 534 w 543"/>
              <a:gd name="T3" fmla="*/ 168 h 574"/>
              <a:gd name="T4" fmla="*/ 543 w 543"/>
              <a:gd name="T5" fmla="*/ 112 h 574"/>
              <a:gd name="T6" fmla="*/ 543 w 543"/>
              <a:gd name="T7" fmla="*/ 90 h 574"/>
              <a:gd name="T8" fmla="*/ 524 w 543"/>
              <a:gd name="T9" fmla="*/ 50 h 574"/>
              <a:gd name="T10" fmla="*/ 474 w 543"/>
              <a:gd name="T11" fmla="*/ 43 h 574"/>
              <a:gd name="T12" fmla="*/ 453 w 543"/>
              <a:gd name="T13" fmla="*/ 63 h 574"/>
              <a:gd name="T14" fmla="*/ 428 w 543"/>
              <a:gd name="T15" fmla="*/ 61 h 574"/>
              <a:gd name="T16" fmla="*/ 431 w 543"/>
              <a:gd name="T17" fmla="*/ 3 h 574"/>
              <a:gd name="T18" fmla="*/ 271 w 543"/>
              <a:gd name="T19" fmla="*/ 11 h 574"/>
              <a:gd name="T20" fmla="*/ 149 w 543"/>
              <a:gd name="T21" fmla="*/ 5 h 574"/>
              <a:gd name="T22" fmla="*/ 115 w 543"/>
              <a:gd name="T23" fmla="*/ 13 h 574"/>
              <a:gd name="T24" fmla="*/ 115 w 543"/>
              <a:gd name="T25" fmla="*/ 65 h 574"/>
              <a:gd name="T26" fmla="*/ 96 w 543"/>
              <a:gd name="T27" fmla="*/ 65 h 574"/>
              <a:gd name="T28" fmla="*/ 79 w 543"/>
              <a:gd name="T29" fmla="*/ 44 h 574"/>
              <a:gd name="T30" fmla="*/ 33 w 543"/>
              <a:gd name="T31" fmla="*/ 45 h 574"/>
              <a:gd name="T32" fmla="*/ 1 w 543"/>
              <a:gd name="T33" fmla="*/ 88 h 574"/>
              <a:gd name="T34" fmla="*/ 0 w 543"/>
              <a:gd name="T35" fmla="*/ 111 h 574"/>
              <a:gd name="T36" fmla="*/ 6 w 543"/>
              <a:gd name="T37" fmla="*/ 152 h 574"/>
              <a:gd name="T38" fmla="*/ 62 w 543"/>
              <a:gd name="T39" fmla="*/ 273 h 574"/>
              <a:gd name="T40" fmla="*/ 197 w 543"/>
              <a:gd name="T41" fmla="*/ 394 h 574"/>
              <a:gd name="T42" fmla="*/ 237 w 543"/>
              <a:gd name="T43" fmla="*/ 414 h 574"/>
              <a:gd name="T44" fmla="*/ 248 w 543"/>
              <a:gd name="T45" fmla="*/ 440 h 574"/>
              <a:gd name="T46" fmla="*/ 228 w 543"/>
              <a:gd name="T47" fmla="*/ 445 h 574"/>
              <a:gd name="T48" fmla="*/ 245 w 543"/>
              <a:gd name="T49" fmla="*/ 462 h 574"/>
              <a:gd name="T50" fmla="*/ 248 w 543"/>
              <a:gd name="T51" fmla="*/ 485 h 574"/>
              <a:gd name="T52" fmla="*/ 239 w 543"/>
              <a:gd name="T53" fmla="*/ 506 h 574"/>
              <a:gd name="T54" fmla="*/ 218 w 543"/>
              <a:gd name="T55" fmla="*/ 528 h 574"/>
              <a:gd name="T56" fmla="*/ 195 w 543"/>
              <a:gd name="T57" fmla="*/ 535 h 574"/>
              <a:gd name="T58" fmla="*/ 185 w 543"/>
              <a:gd name="T59" fmla="*/ 563 h 574"/>
              <a:gd name="T60" fmla="*/ 220 w 543"/>
              <a:gd name="T61" fmla="*/ 574 h 574"/>
              <a:gd name="T62" fmla="*/ 322 w 543"/>
              <a:gd name="T63" fmla="*/ 574 h 574"/>
              <a:gd name="T64" fmla="*/ 350 w 543"/>
              <a:gd name="T65" fmla="*/ 570 h 574"/>
              <a:gd name="T66" fmla="*/ 363 w 543"/>
              <a:gd name="T67" fmla="*/ 551 h 574"/>
              <a:gd name="T68" fmla="*/ 338 w 543"/>
              <a:gd name="T69" fmla="*/ 530 h 574"/>
              <a:gd name="T70" fmla="*/ 316 w 543"/>
              <a:gd name="T71" fmla="*/ 506 h 574"/>
              <a:gd name="T72" fmla="*/ 298 w 543"/>
              <a:gd name="T73" fmla="*/ 500 h 574"/>
              <a:gd name="T74" fmla="*/ 294 w 543"/>
              <a:gd name="T75" fmla="*/ 466 h 574"/>
              <a:gd name="T76" fmla="*/ 309 w 543"/>
              <a:gd name="T77" fmla="*/ 461 h 574"/>
              <a:gd name="T78" fmla="*/ 305 w 543"/>
              <a:gd name="T79" fmla="*/ 440 h 574"/>
              <a:gd name="T80" fmla="*/ 294 w 543"/>
              <a:gd name="T81" fmla="*/ 421 h 574"/>
              <a:gd name="T82" fmla="*/ 338 w 543"/>
              <a:gd name="T83" fmla="*/ 403 h 574"/>
              <a:gd name="T84" fmla="*/ 452 w 543"/>
              <a:gd name="T85" fmla="*/ 90 h 574"/>
              <a:gd name="T86" fmla="*/ 477 w 543"/>
              <a:gd name="T87" fmla="*/ 72 h 574"/>
              <a:gd name="T88" fmla="*/ 497 w 543"/>
              <a:gd name="T89" fmla="*/ 79 h 574"/>
              <a:gd name="T90" fmla="*/ 499 w 543"/>
              <a:gd name="T91" fmla="*/ 106 h 574"/>
              <a:gd name="T92" fmla="*/ 498 w 543"/>
              <a:gd name="T93" fmla="*/ 120 h 574"/>
              <a:gd name="T94" fmla="*/ 476 w 543"/>
              <a:gd name="T95" fmla="*/ 183 h 574"/>
              <a:gd name="T96" fmla="*/ 403 w 543"/>
              <a:gd name="T97" fmla="*/ 285 h 574"/>
              <a:gd name="T98" fmla="*/ 418 w 543"/>
              <a:gd name="T99" fmla="*/ 208 h 574"/>
              <a:gd name="T100" fmla="*/ 134 w 543"/>
              <a:gd name="T101" fmla="*/ 289 h 574"/>
              <a:gd name="T102" fmla="*/ 60 w 543"/>
              <a:gd name="T103" fmla="*/ 187 h 574"/>
              <a:gd name="T104" fmla="*/ 40 w 543"/>
              <a:gd name="T105" fmla="*/ 125 h 574"/>
              <a:gd name="T106" fmla="*/ 39 w 543"/>
              <a:gd name="T107" fmla="*/ 100 h 574"/>
              <a:gd name="T108" fmla="*/ 41 w 543"/>
              <a:gd name="T109" fmla="*/ 82 h 574"/>
              <a:gd name="T110" fmla="*/ 60 w 543"/>
              <a:gd name="T111" fmla="*/ 72 h 574"/>
              <a:gd name="T112" fmla="*/ 86 w 543"/>
              <a:gd name="T113" fmla="*/ 94 h 574"/>
              <a:gd name="T114" fmla="*/ 108 w 543"/>
              <a:gd name="T115" fmla="*/ 123 h 574"/>
              <a:gd name="T116" fmla="*/ 144 w 543"/>
              <a:gd name="T117" fmla="*/ 290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43" h="574">
                <a:moveTo>
                  <a:pt x="350" y="393"/>
                </a:moveTo>
                <a:lnTo>
                  <a:pt x="368" y="382"/>
                </a:lnTo>
                <a:lnTo>
                  <a:pt x="385" y="370"/>
                </a:lnTo>
                <a:lnTo>
                  <a:pt x="415" y="346"/>
                </a:lnTo>
                <a:lnTo>
                  <a:pt x="442" y="322"/>
                </a:lnTo>
                <a:lnTo>
                  <a:pt x="465" y="297"/>
                </a:lnTo>
                <a:lnTo>
                  <a:pt x="483" y="273"/>
                </a:lnTo>
                <a:lnTo>
                  <a:pt x="499" y="250"/>
                </a:lnTo>
                <a:lnTo>
                  <a:pt x="511" y="227"/>
                </a:lnTo>
                <a:lnTo>
                  <a:pt x="521" y="206"/>
                </a:lnTo>
                <a:lnTo>
                  <a:pt x="529" y="186"/>
                </a:lnTo>
                <a:lnTo>
                  <a:pt x="534" y="168"/>
                </a:lnTo>
                <a:lnTo>
                  <a:pt x="538" y="152"/>
                </a:lnTo>
                <a:lnTo>
                  <a:pt x="540" y="139"/>
                </a:lnTo>
                <a:lnTo>
                  <a:pt x="541" y="126"/>
                </a:lnTo>
                <a:lnTo>
                  <a:pt x="543" y="118"/>
                </a:lnTo>
                <a:lnTo>
                  <a:pt x="543" y="113"/>
                </a:lnTo>
                <a:lnTo>
                  <a:pt x="543" y="112"/>
                </a:lnTo>
                <a:lnTo>
                  <a:pt x="543" y="105"/>
                </a:lnTo>
                <a:lnTo>
                  <a:pt x="543" y="99"/>
                </a:lnTo>
                <a:lnTo>
                  <a:pt x="543" y="95"/>
                </a:lnTo>
                <a:lnTo>
                  <a:pt x="543" y="93"/>
                </a:lnTo>
                <a:lnTo>
                  <a:pt x="543" y="90"/>
                </a:lnTo>
                <a:lnTo>
                  <a:pt x="543" y="90"/>
                </a:lnTo>
                <a:lnTo>
                  <a:pt x="543" y="88"/>
                </a:lnTo>
                <a:lnTo>
                  <a:pt x="541" y="83"/>
                </a:lnTo>
                <a:lnTo>
                  <a:pt x="540" y="76"/>
                </a:lnTo>
                <a:lnTo>
                  <a:pt x="537" y="67"/>
                </a:lnTo>
                <a:lnTo>
                  <a:pt x="532" y="57"/>
                </a:lnTo>
                <a:lnTo>
                  <a:pt x="524" y="50"/>
                </a:lnTo>
                <a:lnTo>
                  <a:pt x="514" y="45"/>
                </a:lnTo>
                <a:lnTo>
                  <a:pt x="499" y="43"/>
                </a:lnTo>
                <a:lnTo>
                  <a:pt x="491" y="43"/>
                </a:lnTo>
                <a:lnTo>
                  <a:pt x="482" y="43"/>
                </a:lnTo>
                <a:lnTo>
                  <a:pt x="476" y="43"/>
                </a:lnTo>
                <a:lnTo>
                  <a:pt x="474" y="43"/>
                </a:lnTo>
                <a:lnTo>
                  <a:pt x="468" y="44"/>
                </a:lnTo>
                <a:lnTo>
                  <a:pt x="461" y="47"/>
                </a:lnTo>
                <a:lnTo>
                  <a:pt x="458" y="50"/>
                </a:lnTo>
                <a:lnTo>
                  <a:pt x="455" y="54"/>
                </a:lnTo>
                <a:lnTo>
                  <a:pt x="453" y="61"/>
                </a:lnTo>
                <a:lnTo>
                  <a:pt x="453" y="63"/>
                </a:lnTo>
                <a:lnTo>
                  <a:pt x="453" y="65"/>
                </a:lnTo>
                <a:lnTo>
                  <a:pt x="451" y="65"/>
                </a:lnTo>
                <a:lnTo>
                  <a:pt x="446" y="66"/>
                </a:lnTo>
                <a:lnTo>
                  <a:pt x="438" y="68"/>
                </a:lnTo>
                <a:lnTo>
                  <a:pt x="428" y="68"/>
                </a:lnTo>
                <a:lnTo>
                  <a:pt x="428" y="61"/>
                </a:lnTo>
                <a:lnTo>
                  <a:pt x="428" y="50"/>
                </a:lnTo>
                <a:lnTo>
                  <a:pt x="429" y="39"/>
                </a:lnTo>
                <a:lnTo>
                  <a:pt x="429" y="28"/>
                </a:lnTo>
                <a:lnTo>
                  <a:pt x="430" y="17"/>
                </a:lnTo>
                <a:lnTo>
                  <a:pt x="431" y="9"/>
                </a:lnTo>
                <a:lnTo>
                  <a:pt x="431" y="3"/>
                </a:lnTo>
                <a:lnTo>
                  <a:pt x="431" y="0"/>
                </a:lnTo>
                <a:lnTo>
                  <a:pt x="396" y="4"/>
                </a:lnTo>
                <a:lnTo>
                  <a:pt x="361" y="8"/>
                </a:lnTo>
                <a:lnTo>
                  <a:pt x="329" y="10"/>
                </a:lnTo>
                <a:lnTo>
                  <a:pt x="299" y="11"/>
                </a:lnTo>
                <a:lnTo>
                  <a:pt x="271" y="11"/>
                </a:lnTo>
                <a:lnTo>
                  <a:pt x="245" y="11"/>
                </a:lnTo>
                <a:lnTo>
                  <a:pt x="222" y="10"/>
                </a:lnTo>
                <a:lnTo>
                  <a:pt x="200" y="10"/>
                </a:lnTo>
                <a:lnTo>
                  <a:pt x="180" y="9"/>
                </a:lnTo>
                <a:lnTo>
                  <a:pt x="163" y="7"/>
                </a:lnTo>
                <a:lnTo>
                  <a:pt x="149" y="5"/>
                </a:lnTo>
                <a:lnTo>
                  <a:pt x="137" y="4"/>
                </a:lnTo>
                <a:lnTo>
                  <a:pt x="128" y="2"/>
                </a:lnTo>
                <a:lnTo>
                  <a:pt x="121" y="2"/>
                </a:lnTo>
                <a:lnTo>
                  <a:pt x="117" y="0"/>
                </a:lnTo>
                <a:lnTo>
                  <a:pt x="115" y="0"/>
                </a:lnTo>
                <a:lnTo>
                  <a:pt x="115" y="13"/>
                </a:lnTo>
                <a:lnTo>
                  <a:pt x="115" y="22"/>
                </a:lnTo>
                <a:lnTo>
                  <a:pt x="115" y="32"/>
                </a:lnTo>
                <a:lnTo>
                  <a:pt x="115" y="39"/>
                </a:lnTo>
                <a:lnTo>
                  <a:pt x="115" y="51"/>
                </a:lnTo>
                <a:lnTo>
                  <a:pt x="115" y="60"/>
                </a:lnTo>
                <a:lnTo>
                  <a:pt x="115" y="65"/>
                </a:lnTo>
                <a:lnTo>
                  <a:pt x="115" y="67"/>
                </a:lnTo>
                <a:lnTo>
                  <a:pt x="115" y="68"/>
                </a:lnTo>
                <a:lnTo>
                  <a:pt x="115" y="68"/>
                </a:lnTo>
                <a:lnTo>
                  <a:pt x="105" y="68"/>
                </a:lnTo>
                <a:lnTo>
                  <a:pt x="98" y="66"/>
                </a:lnTo>
                <a:lnTo>
                  <a:pt x="96" y="65"/>
                </a:lnTo>
                <a:lnTo>
                  <a:pt x="94" y="65"/>
                </a:lnTo>
                <a:lnTo>
                  <a:pt x="94" y="63"/>
                </a:lnTo>
                <a:lnTo>
                  <a:pt x="93" y="61"/>
                </a:lnTo>
                <a:lnTo>
                  <a:pt x="89" y="54"/>
                </a:lnTo>
                <a:lnTo>
                  <a:pt x="83" y="47"/>
                </a:lnTo>
                <a:lnTo>
                  <a:pt x="79" y="44"/>
                </a:lnTo>
                <a:lnTo>
                  <a:pt x="73" y="43"/>
                </a:lnTo>
                <a:lnTo>
                  <a:pt x="70" y="43"/>
                </a:lnTo>
                <a:lnTo>
                  <a:pt x="65" y="43"/>
                </a:lnTo>
                <a:lnTo>
                  <a:pt x="57" y="43"/>
                </a:lnTo>
                <a:lnTo>
                  <a:pt x="47" y="43"/>
                </a:lnTo>
                <a:lnTo>
                  <a:pt x="33" y="45"/>
                </a:lnTo>
                <a:lnTo>
                  <a:pt x="22" y="50"/>
                </a:lnTo>
                <a:lnTo>
                  <a:pt x="13" y="57"/>
                </a:lnTo>
                <a:lnTo>
                  <a:pt x="8" y="67"/>
                </a:lnTo>
                <a:lnTo>
                  <a:pt x="3" y="76"/>
                </a:lnTo>
                <a:lnTo>
                  <a:pt x="2" y="83"/>
                </a:lnTo>
                <a:lnTo>
                  <a:pt x="1" y="88"/>
                </a:lnTo>
                <a:lnTo>
                  <a:pt x="0" y="90"/>
                </a:lnTo>
                <a:lnTo>
                  <a:pt x="0" y="97"/>
                </a:lnTo>
                <a:lnTo>
                  <a:pt x="0" y="102"/>
                </a:lnTo>
                <a:lnTo>
                  <a:pt x="0" y="106"/>
                </a:lnTo>
                <a:lnTo>
                  <a:pt x="0" y="108"/>
                </a:lnTo>
                <a:lnTo>
                  <a:pt x="0" y="111"/>
                </a:lnTo>
                <a:lnTo>
                  <a:pt x="0" y="112"/>
                </a:lnTo>
                <a:lnTo>
                  <a:pt x="0" y="113"/>
                </a:lnTo>
                <a:lnTo>
                  <a:pt x="1" y="118"/>
                </a:lnTo>
                <a:lnTo>
                  <a:pt x="1" y="126"/>
                </a:lnTo>
                <a:lnTo>
                  <a:pt x="2" y="139"/>
                </a:lnTo>
                <a:lnTo>
                  <a:pt x="6" y="152"/>
                </a:lnTo>
                <a:lnTo>
                  <a:pt x="9" y="168"/>
                </a:lnTo>
                <a:lnTo>
                  <a:pt x="16" y="186"/>
                </a:lnTo>
                <a:lnTo>
                  <a:pt x="23" y="206"/>
                </a:lnTo>
                <a:lnTo>
                  <a:pt x="34" y="227"/>
                </a:lnTo>
                <a:lnTo>
                  <a:pt x="46" y="250"/>
                </a:lnTo>
                <a:lnTo>
                  <a:pt x="62" y="273"/>
                </a:lnTo>
                <a:lnTo>
                  <a:pt x="81" y="297"/>
                </a:lnTo>
                <a:lnTo>
                  <a:pt x="104" y="322"/>
                </a:lnTo>
                <a:lnTo>
                  <a:pt x="131" y="346"/>
                </a:lnTo>
                <a:lnTo>
                  <a:pt x="161" y="370"/>
                </a:lnTo>
                <a:lnTo>
                  <a:pt x="196" y="393"/>
                </a:lnTo>
                <a:lnTo>
                  <a:pt x="197" y="394"/>
                </a:lnTo>
                <a:lnTo>
                  <a:pt x="201" y="397"/>
                </a:lnTo>
                <a:lnTo>
                  <a:pt x="205" y="400"/>
                </a:lnTo>
                <a:lnTo>
                  <a:pt x="211" y="404"/>
                </a:lnTo>
                <a:lnTo>
                  <a:pt x="218" y="409"/>
                </a:lnTo>
                <a:lnTo>
                  <a:pt x="228" y="411"/>
                </a:lnTo>
                <a:lnTo>
                  <a:pt x="237" y="414"/>
                </a:lnTo>
                <a:lnTo>
                  <a:pt x="248" y="415"/>
                </a:lnTo>
                <a:lnTo>
                  <a:pt x="248" y="423"/>
                </a:lnTo>
                <a:lnTo>
                  <a:pt x="248" y="429"/>
                </a:lnTo>
                <a:lnTo>
                  <a:pt x="248" y="434"/>
                </a:lnTo>
                <a:lnTo>
                  <a:pt x="248" y="438"/>
                </a:lnTo>
                <a:lnTo>
                  <a:pt x="248" y="440"/>
                </a:lnTo>
                <a:lnTo>
                  <a:pt x="248" y="440"/>
                </a:lnTo>
                <a:lnTo>
                  <a:pt x="247" y="440"/>
                </a:lnTo>
                <a:lnTo>
                  <a:pt x="245" y="440"/>
                </a:lnTo>
                <a:lnTo>
                  <a:pt x="237" y="440"/>
                </a:lnTo>
                <a:lnTo>
                  <a:pt x="230" y="443"/>
                </a:lnTo>
                <a:lnTo>
                  <a:pt x="228" y="445"/>
                </a:lnTo>
                <a:lnTo>
                  <a:pt x="226" y="449"/>
                </a:lnTo>
                <a:lnTo>
                  <a:pt x="228" y="455"/>
                </a:lnTo>
                <a:lnTo>
                  <a:pt x="230" y="459"/>
                </a:lnTo>
                <a:lnTo>
                  <a:pt x="234" y="461"/>
                </a:lnTo>
                <a:lnTo>
                  <a:pt x="237" y="462"/>
                </a:lnTo>
                <a:lnTo>
                  <a:pt x="245" y="462"/>
                </a:lnTo>
                <a:lnTo>
                  <a:pt x="247" y="462"/>
                </a:lnTo>
                <a:lnTo>
                  <a:pt x="248" y="462"/>
                </a:lnTo>
                <a:lnTo>
                  <a:pt x="248" y="471"/>
                </a:lnTo>
                <a:lnTo>
                  <a:pt x="248" y="477"/>
                </a:lnTo>
                <a:lnTo>
                  <a:pt x="248" y="482"/>
                </a:lnTo>
                <a:lnTo>
                  <a:pt x="248" y="485"/>
                </a:lnTo>
                <a:lnTo>
                  <a:pt x="248" y="488"/>
                </a:lnTo>
                <a:lnTo>
                  <a:pt x="248" y="488"/>
                </a:lnTo>
                <a:lnTo>
                  <a:pt x="247" y="489"/>
                </a:lnTo>
                <a:lnTo>
                  <a:pt x="247" y="491"/>
                </a:lnTo>
                <a:lnTo>
                  <a:pt x="245" y="498"/>
                </a:lnTo>
                <a:lnTo>
                  <a:pt x="239" y="506"/>
                </a:lnTo>
                <a:lnTo>
                  <a:pt x="235" y="508"/>
                </a:lnTo>
                <a:lnTo>
                  <a:pt x="231" y="509"/>
                </a:lnTo>
                <a:lnTo>
                  <a:pt x="230" y="517"/>
                </a:lnTo>
                <a:lnTo>
                  <a:pt x="226" y="522"/>
                </a:lnTo>
                <a:lnTo>
                  <a:pt x="223" y="525"/>
                </a:lnTo>
                <a:lnTo>
                  <a:pt x="218" y="528"/>
                </a:lnTo>
                <a:lnTo>
                  <a:pt x="209" y="530"/>
                </a:lnTo>
                <a:lnTo>
                  <a:pt x="206" y="530"/>
                </a:lnTo>
                <a:lnTo>
                  <a:pt x="205" y="530"/>
                </a:lnTo>
                <a:lnTo>
                  <a:pt x="205" y="531"/>
                </a:lnTo>
                <a:lnTo>
                  <a:pt x="202" y="531"/>
                </a:lnTo>
                <a:lnTo>
                  <a:pt x="195" y="535"/>
                </a:lnTo>
                <a:lnTo>
                  <a:pt x="188" y="541"/>
                </a:lnTo>
                <a:lnTo>
                  <a:pt x="185" y="546"/>
                </a:lnTo>
                <a:lnTo>
                  <a:pt x="184" y="552"/>
                </a:lnTo>
                <a:lnTo>
                  <a:pt x="184" y="553"/>
                </a:lnTo>
                <a:lnTo>
                  <a:pt x="184" y="555"/>
                </a:lnTo>
                <a:lnTo>
                  <a:pt x="185" y="563"/>
                </a:lnTo>
                <a:lnTo>
                  <a:pt x="188" y="566"/>
                </a:lnTo>
                <a:lnTo>
                  <a:pt x="191" y="570"/>
                </a:lnTo>
                <a:lnTo>
                  <a:pt x="197" y="572"/>
                </a:lnTo>
                <a:lnTo>
                  <a:pt x="205" y="574"/>
                </a:lnTo>
                <a:lnTo>
                  <a:pt x="212" y="574"/>
                </a:lnTo>
                <a:lnTo>
                  <a:pt x="220" y="574"/>
                </a:lnTo>
                <a:lnTo>
                  <a:pt x="240" y="574"/>
                </a:lnTo>
                <a:lnTo>
                  <a:pt x="262" y="574"/>
                </a:lnTo>
                <a:lnTo>
                  <a:pt x="285" y="574"/>
                </a:lnTo>
                <a:lnTo>
                  <a:pt x="305" y="574"/>
                </a:lnTo>
                <a:lnTo>
                  <a:pt x="314" y="574"/>
                </a:lnTo>
                <a:lnTo>
                  <a:pt x="322" y="574"/>
                </a:lnTo>
                <a:lnTo>
                  <a:pt x="328" y="574"/>
                </a:lnTo>
                <a:lnTo>
                  <a:pt x="333" y="574"/>
                </a:lnTo>
                <a:lnTo>
                  <a:pt x="337" y="574"/>
                </a:lnTo>
                <a:lnTo>
                  <a:pt x="338" y="574"/>
                </a:lnTo>
                <a:lnTo>
                  <a:pt x="345" y="572"/>
                </a:lnTo>
                <a:lnTo>
                  <a:pt x="350" y="570"/>
                </a:lnTo>
                <a:lnTo>
                  <a:pt x="355" y="566"/>
                </a:lnTo>
                <a:lnTo>
                  <a:pt x="358" y="563"/>
                </a:lnTo>
                <a:lnTo>
                  <a:pt x="362" y="555"/>
                </a:lnTo>
                <a:lnTo>
                  <a:pt x="362" y="553"/>
                </a:lnTo>
                <a:lnTo>
                  <a:pt x="363" y="552"/>
                </a:lnTo>
                <a:lnTo>
                  <a:pt x="363" y="551"/>
                </a:lnTo>
                <a:lnTo>
                  <a:pt x="362" y="548"/>
                </a:lnTo>
                <a:lnTo>
                  <a:pt x="360" y="541"/>
                </a:lnTo>
                <a:lnTo>
                  <a:pt x="357" y="537"/>
                </a:lnTo>
                <a:lnTo>
                  <a:pt x="352" y="534"/>
                </a:lnTo>
                <a:lnTo>
                  <a:pt x="346" y="531"/>
                </a:lnTo>
                <a:lnTo>
                  <a:pt x="338" y="530"/>
                </a:lnTo>
                <a:lnTo>
                  <a:pt x="331" y="530"/>
                </a:lnTo>
                <a:lnTo>
                  <a:pt x="325" y="526"/>
                </a:lnTo>
                <a:lnTo>
                  <a:pt x="321" y="523"/>
                </a:lnTo>
                <a:lnTo>
                  <a:pt x="318" y="518"/>
                </a:lnTo>
                <a:lnTo>
                  <a:pt x="316" y="509"/>
                </a:lnTo>
                <a:lnTo>
                  <a:pt x="316" y="506"/>
                </a:lnTo>
                <a:lnTo>
                  <a:pt x="316" y="505"/>
                </a:lnTo>
                <a:lnTo>
                  <a:pt x="315" y="506"/>
                </a:lnTo>
                <a:lnTo>
                  <a:pt x="312" y="506"/>
                </a:lnTo>
                <a:lnTo>
                  <a:pt x="305" y="505"/>
                </a:lnTo>
                <a:lnTo>
                  <a:pt x="302" y="502"/>
                </a:lnTo>
                <a:lnTo>
                  <a:pt x="298" y="500"/>
                </a:lnTo>
                <a:lnTo>
                  <a:pt x="295" y="495"/>
                </a:lnTo>
                <a:lnTo>
                  <a:pt x="294" y="488"/>
                </a:lnTo>
                <a:lnTo>
                  <a:pt x="294" y="479"/>
                </a:lnTo>
                <a:lnTo>
                  <a:pt x="294" y="473"/>
                </a:lnTo>
                <a:lnTo>
                  <a:pt x="294" y="468"/>
                </a:lnTo>
                <a:lnTo>
                  <a:pt x="294" y="466"/>
                </a:lnTo>
                <a:lnTo>
                  <a:pt x="294" y="462"/>
                </a:lnTo>
                <a:lnTo>
                  <a:pt x="294" y="462"/>
                </a:lnTo>
                <a:lnTo>
                  <a:pt x="295" y="462"/>
                </a:lnTo>
                <a:lnTo>
                  <a:pt x="298" y="462"/>
                </a:lnTo>
                <a:lnTo>
                  <a:pt x="305" y="462"/>
                </a:lnTo>
                <a:lnTo>
                  <a:pt x="309" y="461"/>
                </a:lnTo>
                <a:lnTo>
                  <a:pt x="312" y="459"/>
                </a:lnTo>
                <a:lnTo>
                  <a:pt x="315" y="455"/>
                </a:lnTo>
                <a:lnTo>
                  <a:pt x="316" y="449"/>
                </a:lnTo>
                <a:lnTo>
                  <a:pt x="315" y="445"/>
                </a:lnTo>
                <a:lnTo>
                  <a:pt x="312" y="443"/>
                </a:lnTo>
                <a:lnTo>
                  <a:pt x="305" y="440"/>
                </a:lnTo>
                <a:lnTo>
                  <a:pt x="298" y="440"/>
                </a:lnTo>
                <a:lnTo>
                  <a:pt x="295" y="440"/>
                </a:lnTo>
                <a:lnTo>
                  <a:pt x="294" y="440"/>
                </a:lnTo>
                <a:lnTo>
                  <a:pt x="294" y="432"/>
                </a:lnTo>
                <a:lnTo>
                  <a:pt x="294" y="426"/>
                </a:lnTo>
                <a:lnTo>
                  <a:pt x="294" y="421"/>
                </a:lnTo>
                <a:lnTo>
                  <a:pt x="294" y="419"/>
                </a:lnTo>
                <a:lnTo>
                  <a:pt x="294" y="415"/>
                </a:lnTo>
                <a:lnTo>
                  <a:pt x="294" y="415"/>
                </a:lnTo>
                <a:lnTo>
                  <a:pt x="310" y="414"/>
                </a:lnTo>
                <a:lnTo>
                  <a:pt x="325" y="409"/>
                </a:lnTo>
                <a:lnTo>
                  <a:pt x="338" y="403"/>
                </a:lnTo>
                <a:lnTo>
                  <a:pt x="350" y="393"/>
                </a:lnTo>
                <a:close/>
                <a:moveTo>
                  <a:pt x="431" y="90"/>
                </a:moveTo>
                <a:lnTo>
                  <a:pt x="436" y="90"/>
                </a:lnTo>
                <a:lnTo>
                  <a:pt x="443" y="90"/>
                </a:lnTo>
                <a:lnTo>
                  <a:pt x="449" y="90"/>
                </a:lnTo>
                <a:lnTo>
                  <a:pt x="452" y="90"/>
                </a:lnTo>
                <a:lnTo>
                  <a:pt x="453" y="90"/>
                </a:lnTo>
                <a:lnTo>
                  <a:pt x="460" y="89"/>
                </a:lnTo>
                <a:lnTo>
                  <a:pt x="465" y="87"/>
                </a:lnTo>
                <a:lnTo>
                  <a:pt x="470" y="83"/>
                </a:lnTo>
                <a:lnTo>
                  <a:pt x="474" y="79"/>
                </a:lnTo>
                <a:lnTo>
                  <a:pt x="477" y="72"/>
                </a:lnTo>
                <a:lnTo>
                  <a:pt x="478" y="70"/>
                </a:lnTo>
                <a:lnTo>
                  <a:pt x="478" y="68"/>
                </a:lnTo>
                <a:lnTo>
                  <a:pt x="486" y="70"/>
                </a:lnTo>
                <a:lnTo>
                  <a:pt x="491" y="72"/>
                </a:lnTo>
                <a:lnTo>
                  <a:pt x="494" y="76"/>
                </a:lnTo>
                <a:lnTo>
                  <a:pt x="497" y="79"/>
                </a:lnTo>
                <a:lnTo>
                  <a:pt x="499" y="87"/>
                </a:lnTo>
                <a:lnTo>
                  <a:pt x="499" y="89"/>
                </a:lnTo>
                <a:lnTo>
                  <a:pt x="499" y="90"/>
                </a:lnTo>
                <a:lnTo>
                  <a:pt x="499" y="97"/>
                </a:lnTo>
                <a:lnTo>
                  <a:pt x="499" y="102"/>
                </a:lnTo>
                <a:lnTo>
                  <a:pt x="499" y="106"/>
                </a:lnTo>
                <a:lnTo>
                  <a:pt x="499" y="108"/>
                </a:lnTo>
                <a:lnTo>
                  <a:pt x="499" y="111"/>
                </a:lnTo>
                <a:lnTo>
                  <a:pt x="499" y="112"/>
                </a:lnTo>
                <a:lnTo>
                  <a:pt x="499" y="113"/>
                </a:lnTo>
                <a:lnTo>
                  <a:pt x="499" y="116"/>
                </a:lnTo>
                <a:lnTo>
                  <a:pt x="498" y="120"/>
                </a:lnTo>
                <a:lnTo>
                  <a:pt x="497" y="128"/>
                </a:lnTo>
                <a:lnTo>
                  <a:pt x="494" y="135"/>
                </a:lnTo>
                <a:lnTo>
                  <a:pt x="492" y="146"/>
                </a:lnTo>
                <a:lnTo>
                  <a:pt x="487" y="157"/>
                </a:lnTo>
                <a:lnTo>
                  <a:pt x="482" y="169"/>
                </a:lnTo>
                <a:lnTo>
                  <a:pt x="476" y="183"/>
                </a:lnTo>
                <a:lnTo>
                  <a:pt x="468" y="198"/>
                </a:lnTo>
                <a:lnTo>
                  <a:pt x="458" y="214"/>
                </a:lnTo>
                <a:lnTo>
                  <a:pt x="447" y="231"/>
                </a:lnTo>
                <a:lnTo>
                  <a:pt x="435" y="248"/>
                </a:lnTo>
                <a:lnTo>
                  <a:pt x="420" y="266"/>
                </a:lnTo>
                <a:lnTo>
                  <a:pt x="403" y="285"/>
                </a:lnTo>
                <a:lnTo>
                  <a:pt x="384" y="303"/>
                </a:lnTo>
                <a:lnTo>
                  <a:pt x="389" y="295"/>
                </a:lnTo>
                <a:lnTo>
                  <a:pt x="394" y="285"/>
                </a:lnTo>
                <a:lnTo>
                  <a:pt x="402" y="262"/>
                </a:lnTo>
                <a:lnTo>
                  <a:pt x="411" y="237"/>
                </a:lnTo>
                <a:lnTo>
                  <a:pt x="418" y="208"/>
                </a:lnTo>
                <a:lnTo>
                  <a:pt x="423" y="179"/>
                </a:lnTo>
                <a:lnTo>
                  <a:pt x="428" y="148"/>
                </a:lnTo>
                <a:lnTo>
                  <a:pt x="430" y="118"/>
                </a:lnTo>
                <a:lnTo>
                  <a:pt x="431" y="90"/>
                </a:lnTo>
                <a:close/>
                <a:moveTo>
                  <a:pt x="154" y="308"/>
                </a:moveTo>
                <a:lnTo>
                  <a:pt x="134" y="289"/>
                </a:lnTo>
                <a:lnTo>
                  <a:pt x="117" y="271"/>
                </a:lnTo>
                <a:lnTo>
                  <a:pt x="102" y="253"/>
                </a:lnTo>
                <a:lnTo>
                  <a:pt x="89" y="234"/>
                </a:lnTo>
                <a:lnTo>
                  <a:pt x="77" y="219"/>
                </a:lnTo>
                <a:lnTo>
                  <a:pt x="69" y="202"/>
                </a:lnTo>
                <a:lnTo>
                  <a:pt x="60" y="187"/>
                </a:lnTo>
                <a:lnTo>
                  <a:pt x="54" y="174"/>
                </a:lnTo>
                <a:lnTo>
                  <a:pt x="49" y="160"/>
                </a:lnTo>
                <a:lnTo>
                  <a:pt x="46" y="150"/>
                </a:lnTo>
                <a:lnTo>
                  <a:pt x="43" y="140"/>
                </a:lnTo>
                <a:lnTo>
                  <a:pt x="41" y="131"/>
                </a:lnTo>
                <a:lnTo>
                  <a:pt x="40" y="125"/>
                </a:lnTo>
                <a:lnTo>
                  <a:pt x="39" y="120"/>
                </a:lnTo>
                <a:lnTo>
                  <a:pt x="39" y="117"/>
                </a:lnTo>
                <a:lnTo>
                  <a:pt x="39" y="116"/>
                </a:lnTo>
                <a:lnTo>
                  <a:pt x="39" y="108"/>
                </a:lnTo>
                <a:lnTo>
                  <a:pt x="39" y="103"/>
                </a:lnTo>
                <a:lnTo>
                  <a:pt x="39" y="100"/>
                </a:lnTo>
                <a:lnTo>
                  <a:pt x="39" y="97"/>
                </a:lnTo>
                <a:lnTo>
                  <a:pt x="39" y="95"/>
                </a:lnTo>
                <a:lnTo>
                  <a:pt x="39" y="94"/>
                </a:lnTo>
                <a:lnTo>
                  <a:pt x="39" y="93"/>
                </a:lnTo>
                <a:lnTo>
                  <a:pt x="39" y="90"/>
                </a:lnTo>
                <a:lnTo>
                  <a:pt x="41" y="82"/>
                </a:lnTo>
                <a:lnTo>
                  <a:pt x="43" y="77"/>
                </a:lnTo>
                <a:lnTo>
                  <a:pt x="47" y="72"/>
                </a:lnTo>
                <a:lnTo>
                  <a:pt x="53" y="70"/>
                </a:lnTo>
                <a:lnTo>
                  <a:pt x="60" y="68"/>
                </a:lnTo>
                <a:lnTo>
                  <a:pt x="60" y="70"/>
                </a:lnTo>
                <a:lnTo>
                  <a:pt x="60" y="72"/>
                </a:lnTo>
                <a:lnTo>
                  <a:pt x="63" y="82"/>
                </a:lnTo>
                <a:lnTo>
                  <a:pt x="66" y="87"/>
                </a:lnTo>
                <a:lnTo>
                  <a:pt x="71" y="90"/>
                </a:lnTo>
                <a:lnTo>
                  <a:pt x="77" y="93"/>
                </a:lnTo>
                <a:lnTo>
                  <a:pt x="86" y="94"/>
                </a:lnTo>
                <a:lnTo>
                  <a:pt x="86" y="94"/>
                </a:lnTo>
                <a:lnTo>
                  <a:pt x="88" y="94"/>
                </a:lnTo>
                <a:lnTo>
                  <a:pt x="94" y="94"/>
                </a:lnTo>
                <a:lnTo>
                  <a:pt x="102" y="94"/>
                </a:lnTo>
                <a:lnTo>
                  <a:pt x="105" y="94"/>
                </a:lnTo>
                <a:lnTo>
                  <a:pt x="106" y="94"/>
                </a:lnTo>
                <a:lnTo>
                  <a:pt x="108" y="123"/>
                </a:lnTo>
                <a:lnTo>
                  <a:pt x="110" y="152"/>
                </a:lnTo>
                <a:lnTo>
                  <a:pt x="115" y="182"/>
                </a:lnTo>
                <a:lnTo>
                  <a:pt x="121" y="213"/>
                </a:lnTo>
                <a:lnTo>
                  <a:pt x="128" y="240"/>
                </a:lnTo>
                <a:lnTo>
                  <a:pt x="136" y="267"/>
                </a:lnTo>
                <a:lnTo>
                  <a:pt x="144" y="290"/>
                </a:lnTo>
                <a:lnTo>
                  <a:pt x="149" y="300"/>
                </a:lnTo>
                <a:lnTo>
                  <a:pt x="154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9" name="Freeform 198"/>
          <p:cNvSpPr>
            <a:spLocks/>
          </p:cNvSpPr>
          <p:nvPr/>
        </p:nvSpPr>
        <p:spPr bwMode="auto">
          <a:xfrm>
            <a:off x="15770860" y="3403602"/>
            <a:ext cx="292101" cy="302259"/>
          </a:xfrm>
          <a:custGeom>
            <a:avLst/>
            <a:gdLst>
              <a:gd name="T0" fmla="*/ 529 w 600"/>
              <a:gd name="T1" fmla="*/ 248 h 621"/>
              <a:gd name="T2" fmla="*/ 585 w 600"/>
              <a:gd name="T3" fmla="*/ 248 h 621"/>
              <a:gd name="T4" fmla="*/ 600 w 600"/>
              <a:gd name="T5" fmla="*/ 248 h 621"/>
              <a:gd name="T6" fmla="*/ 549 w 600"/>
              <a:gd name="T7" fmla="*/ 144 h 621"/>
              <a:gd name="T8" fmla="*/ 423 w 600"/>
              <a:gd name="T9" fmla="*/ 42 h 621"/>
              <a:gd name="T10" fmla="*/ 325 w 600"/>
              <a:gd name="T11" fmla="*/ 10 h 621"/>
              <a:gd name="T12" fmla="*/ 285 w 600"/>
              <a:gd name="T13" fmla="*/ 4 h 621"/>
              <a:gd name="T14" fmla="*/ 200 w 600"/>
              <a:gd name="T15" fmla="*/ 32 h 621"/>
              <a:gd name="T16" fmla="*/ 97 w 600"/>
              <a:gd name="T17" fmla="*/ 90 h 621"/>
              <a:gd name="T18" fmla="*/ 15 w 600"/>
              <a:gd name="T19" fmla="*/ 203 h 621"/>
              <a:gd name="T20" fmla="*/ 79 w 600"/>
              <a:gd name="T21" fmla="*/ 248 h 621"/>
              <a:gd name="T22" fmla="*/ 150 w 600"/>
              <a:gd name="T23" fmla="*/ 248 h 621"/>
              <a:gd name="T24" fmla="*/ 170 w 600"/>
              <a:gd name="T25" fmla="*/ 248 h 621"/>
              <a:gd name="T26" fmla="*/ 183 w 600"/>
              <a:gd name="T27" fmla="*/ 154 h 621"/>
              <a:gd name="T28" fmla="*/ 222 w 600"/>
              <a:gd name="T29" fmla="*/ 72 h 621"/>
              <a:gd name="T30" fmla="*/ 267 w 600"/>
              <a:gd name="T31" fmla="*/ 25 h 621"/>
              <a:gd name="T32" fmla="*/ 256 w 600"/>
              <a:gd name="T33" fmla="*/ 46 h 621"/>
              <a:gd name="T34" fmla="*/ 206 w 600"/>
              <a:gd name="T35" fmla="*/ 146 h 621"/>
              <a:gd name="T36" fmla="*/ 192 w 600"/>
              <a:gd name="T37" fmla="*/ 229 h 621"/>
              <a:gd name="T38" fmla="*/ 208 w 600"/>
              <a:gd name="T39" fmla="*/ 248 h 621"/>
              <a:gd name="T40" fmla="*/ 259 w 600"/>
              <a:gd name="T41" fmla="*/ 248 h 621"/>
              <a:gd name="T42" fmla="*/ 280 w 600"/>
              <a:gd name="T43" fmla="*/ 248 h 621"/>
              <a:gd name="T44" fmla="*/ 280 w 600"/>
              <a:gd name="T45" fmla="*/ 364 h 621"/>
              <a:gd name="T46" fmla="*/ 280 w 600"/>
              <a:gd name="T47" fmla="*/ 486 h 621"/>
              <a:gd name="T48" fmla="*/ 280 w 600"/>
              <a:gd name="T49" fmla="*/ 533 h 621"/>
              <a:gd name="T50" fmla="*/ 280 w 600"/>
              <a:gd name="T51" fmla="*/ 546 h 621"/>
              <a:gd name="T52" fmla="*/ 280 w 600"/>
              <a:gd name="T53" fmla="*/ 563 h 621"/>
              <a:gd name="T54" fmla="*/ 283 w 600"/>
              <a:gd name="T55" fmla="*/ 589 h 621"/>
              <a:gd name="T56" fmla="*/ 321 w 600"/>
              <a:gd name="T57" fmla="*/ 620 h 621"/>
              <a:gd name="T58" fmla="*/ 369 w 600"/>
              <a:gd name="T59" fmla="*/ 605 h 621"/>
              <a:gd name="T60" fmla="*/ 385 w 600"/>
              <a:gd name="T61" fmla="*/ 562 h 621"/>
              <a:gd name="T62" fmla="*/ 385 w 600"/>
              <a:gd name="T63" fmla="*/ 546 h 621"/>
              <a:gd name="T64" fmla="*/ 347 w 600"/>
              <a:gd name="T65" fmla="*/ 546 h 621"/>
              <a:gd name="T66" fmla="*/ 346 w 600"/>
              <a:gd name="T67" fmla="*/ 554 h 621"/>
              <a:gd name="T68" fmla="*/ 346 w 600"/>
              <a:gd name="T69" fmla="*/ 567 h 621"/>
              <a:gd name="T70" fmla="*/ 325 w 600"/>
              <a:gd name="T71" fmla="*/ 585 h 621"/>
              <a:gd name="T72" fmla="*/ 315 w 600"/>
              <a:gd name="T73" fmla="*/ 557 h 621"/>
              <a:gd name="T74" fmla="*/ 315 w 600"/>
              <a:gd name="T75" fmla="*/ 547 h 621"/>
              <a:gd name="T76" fmla="*/ 315 w 600"/>
              <a:gd name="T77" fmla="*/ 496 h 621"/>
              <a:gd name="T78" fmla="*/ 315 w 600"/>
              <a:gd name="T79" fmla="*/ 411 h 621"/>
              <a:gd name="T80" fmla="*/ 315 w 600"/>
              <a:gd name="T81" fmla="*/ 292 h 621"/>
              <a:gd name="T82" fmla="*/ 315 w 600"/>
              <a:gd name="T83" fmla="*/ 252 h 621"/>
              <a:gd name="T84" fmla="*/ 359 w 600"/>
              <a:gd name="T85" fmla="*/ 248 h 621"/>
              <a:gd name="T86" fmla="*/ 405 w 600"/>
              <a:gd name="T87" fmla="*/ 248 h 621"/>
              <a:gd name="T88" fmla="*/ 411 w 600"/>
              <a:gd name="T89" fmla="*/ 244 h 621"/>
              <a:gd name="T90" fmla="*/ 408 w 600"/>
              <a:gd name="T91" fmla="*/ 194 h 621"/>
              <a:gd name="T92" fmla="*/ 373 w 600"/>
              <a:gd name="T93" fmla="*/ 88 h 621"/>
              <a:gd name="T94" fmla="*/ 333 w 600"/>
              <a:gd name="T95" fmla="*/ 22 h 621"/>
              <a:gd name="T96" fmla="*/ 363 w 600"/>
              <a:gd name="T97" fmla="*/ 51 h 621"/>
              <a:gd name="T98" fmla="*/ 405 w 600"/>
              <a:gd name="T99" fmla="*/ 117 h 621"/>
              <a:gd name="T100" fmla="*/ 431 w 600"/>
              <a:gd name="T101" fmla="*/ 2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00" h="621">
                <a:moveTo>
                  <a:pt x="433" y="248"/>
                </a:moveTo>
                <a:lnTo>
                  <a:pt x="462" y="248"/>
                </a:lnTo>
                <a:lnTo>
                  <a:pt x="488" y="248"/>
                </a:lnTo>
                <a:lnTo>
                  <a:pt x="510" y="248"/>
                </a:lnTo>
                <a:lnTo>
                  <a:pt x="529" y="248"/>
                </a:lnTo>
                <a:lnTo>
                  <a:pt x="545" y="248"/>
                </a:lnTo>
                <a:lnTo>
                  <a:pt x="559" y="248"/>
                </a:lnTo>
                <a:lnTo>
                  <a:pt x="569" y="248"/>
                </a:lnTo>
                <a:lnTo>
                  <a:pt x="578" y="248"/>
                </a:lnTo>
                <a:lnTo>
                  <a:pt x="585" y="248"/>
                </a:lnTo>
                <a:lnTo>
                  <a:pt x="591" y="248"/>
                </a:lnTo>
                <a:lnTo>
                  <a:pt x="594" y="248"/>
                </a:lnTo>
                <a:lnTo>
                  <a:pt x="597" y="248"/>
                </a:lnTo>
                <a:lnTo>
                  <a:pt x="598" y="248"/>
                </a:lnTo>
                <a:lnTo>
                  <a:pt x="600" y="248"/>
                </a:lnTo>
                <a:lnTo>
                  <a:pt x="592" y="226"/>
                </a:lnTo>
                <a:lnTo>
                  <a:pt x="584" y="205"/>
                </a:lnTo>
                <a:lnTo>
                  <a:pt x="574" y="183"/>
                </a:lnTo>
                <a:lnTo>
                  <a:pt x="562" y="162"/>
                </a:lnTo>
                <a:lnTo>
                  <a:pt x="549" y="144"/>
                </a:lnTo>
                <a:lnTo>
                  <a:pt x="534" y="125"/>
                </a:lnTo>
                <a:lnTo>
                  <a:pt x="502" y="91"/>
                </a:lnTo>
                <a:lnTo>
                  <a:pt x="465" y="64"/>
                </a:lnTo>
                <a:lnTo>
                  <a:pt x="444" y="52"/>
                </a:lnTo>
                <a:lnTo>
                  <a:pt x="423" y="42"/>
                </a:lnTo>
                <a:lnTo>
                  <a:pt x="401" y="33"/>
                </a:lnTo>
                <a:lnTo>
                  <a:pt x="379" y="26"/>
                </a:lnTo>
                <a:lnTo>
                  <a:pt x="356" y="20"/>
                </a:lnTo>
                <a:lnTo>
                  <a:pt x="333" y="17"/>
                </a:lnTo>
                <a:lnTo>
                  <a:pt x="325" y="10"/>
                </a:lnTo>
                <a:lnTo>
                  <a:pt x="318" y="4"/>
                </a:lnTo>
                <a:lnTo>
                  <a:pt x="311" y="1"/>
                </a:lnTo>
                <a:lnTo>
                  <a:pt x="302" y="0"/>
                </a:lnTo>
                <a:lnTo>
                  <a:pt x="292" y="1"/>
                </a:lnTo>
                <a:lnTo>
                  <a:pt x="285" y="4"/>
                </a:lnTo>
                <a:lnTo>
                  <a:pt x="277" y="10"/>
                </a:lnTo>
                <a:lnTo>
                  <a:pt x="272" y="17"/>
                </a:lnTo>
                <a:lnTo>
                  <a:pt x="247" y="20"/>
                </a:lnTo>
                <a:lnTo>
                  <a:pt x="222" y="26"/>
                </a:lnTo>
                <a:lnTo>
                  <a:pt x="200" y="32"/>
                </a:lnTo>
                <a:lnTo>
                  <a:pt x="177" y="41"/>
                </a:lnTo>
                <a:lnTo>
                  <a:pt x="155" y="51"/>
                </a:lnTo>
                <a:lnTo>
                  <a:pt x="135" y="62"/>
                </a:lnTo>
                <a:lnTo>
                  <a:pt x="116" y="75"/>
                </a:lnTo>
                <a:lnTo>
                  <a:pt x="97" y="90"/>
                </a:lnTo>
                <a:lnTo>
                  <a:pt x="64" y="123"/>
                </a:lnTo>
                <a:lnTo>
                  <a:pt x="50" y="142"/>
                </a:lnTo>
                <a:lnTo>
                  <a:pt x="36" y="161"/>
                </a:lnTo>
                <a:lnTo>
                  <a:pt x="25" y="181"/>
                </a:lnTo>
                <a:lnTo>
                  <a:pt x="15" y="203"/>
                </a:lnTo>
                <a:lnTo>
                  <a:pt x="6" y="225"/>
                </a:lnTo>
                <a:lnTo>
                  <a:pt x="0" y="248"/>
                </a:lnTo>
                <a:lnTo>
                  <a:pt x="29" y="248"/>
                </a:lnTo>
                <a:lnTo>
                  <a:pt x="55" y="248"/>
                </a:lnTo>
                <a:lnTo>
                  <a:pt x="79" y="248"/>
                </a:lnTo>
                <a:lnTo>
                  <a:pt x="99" y="248"/>
                </a:lnTo>
                <a:lnTo>
                  <a:pt x="115" y="248"/>
                </a:lnTo>
                <a:lnTo>
                  <a:pt x="129" y="248"/>
                </a:lnTo>
                <a:lnTo>
                  <a:pt x="140" y="248"/>
                </a:lnTo>
                <a:lnTo>
                  <a:pt x="150" y="248"/>
                </a:lnTo>
                <a:lnTo>
                  <a:pt x="155" y="248"/>
                </a:lnTo>
                <a:lnTo>
                  <a:pt x="161" y="248"/>
                </a:lnTo>
                <a:lnTo>
                  <a:pt x="166" y="248"/>
                </a:lnTo>
                <a:lnTo>
                  <a:pt x="167" y="248"/>
                </a:lnTo>
                <a:lnTo>
                  <a:pt x="170" y="248"/>
                </a:lnTo>
                <a:lnTo>
                  <a:pt x="170" y="248"/>
                </a:lnTo>
                <a:lnTo>
                  <a:pt x="171" y="222"/>
                </a:lnTo>
                <a:lnTo>
                  <a:pt x="174" y="199"/>
                </a:lnTo>
                <a:lnTo>
                  <a:pt x="179" y="176"/>
                </a:lnTo>
                <a:lnTo>
                  <a:pt x="183" y="154"/>
                </a:lnTo>
                <a:lnTo>
                  <a:pt x="190" y="135"/>
                </a:lnTo>
                <a:lnTo>
                  <a:pt x="198" y="117"/>
                </a:lnTo>
                <a:lnTo>
                  <a:pt x="206" y="100"/>
                </a:lnTo>
                <a:lnTo>
                  <a:pt x="214" y="86"/>
                </a:lnTo>
                <a:lnTo>
                  <a:pt x="222" y="72"/>
                </a:lnTo>
                <a:lnTo>
                  <a:pt x="231" y="61"/>
                </a:lnTo>
                <a:lnTo>
                  <a:pt x="240" y="51"/>
                </a:lnTo>
                <a:lnTo>
                  <a:pt x="248" y="42"/>
                </a:lnTo>
                <a:lnTo>
                  <a:pt x="261" y="29"/>
                </a:lnTo>
                <a:lnTo>
                  <a:pt x="267" y="25"/>
                </a:lnTo>
                <a:lnTo>
                  <a:pt x="272" y="22"/>
                </a:lnTo>
                <a:lnTo>
                  <a:pt x="272" y="22"/>
                </a:lnTo>
                <a:lnTo>
                  <a:pt x="272" y="23"/>
                </a:lnTo>
                <a:lnTo>
                  <a:pt x="272" y="26"/>
                </a:lnTo>
                <a:lnTo>
                  <a:pt x="256" y="46"/>
                </a:lnTo>
                <a:lnTo>
                  <a:pt x="241" y="68"/>
                </a:lnTo>
                <a:lnTo>
                  <a:pt x="230" y="88"/>
                </a:lnTo>
                <a:lnTo>
                  <a:pt x="219" y="109"/>
                </a:lnTo>
                <a:lnTo>
                  <a:pt x="212" y="128"/>
                </a:lnTo>
                <a:lnTo>
                  <a:pt x="206" y="146"/>
                </a:lnTo>
                <a:lnTo>
                  <a:pt x="198" y="180"/>
                </a:lnTo>
                <a:lnTo>
                  <a:pt x="195" y="194"/>
                </a:lnTo>
                <a:lnTo>
                  <a:pt x="193" y="207"/>
                </a:lnTo>
                <a:lnTo>
                  <a:pt x="192" y="221"/>
                </a:lnTo>
                <a:lnTo>
                  <a:pt x="192" y="229"/>
                </a:lnTo>
                <a:lnTo>
                  <a:pt x="192" y="238"/>
                </a:lnTo>
                <a:lnTo>
                  <a:pt x="192" y="244"/>
                </a:lnTo>
                <a:lnTo>
                  <a:pt x="192" y="248"/>
                </a:lnTo>
                <a:lnTo>
                  <a:pt x="192" y="248"/>
                </a:lnTo>
                <a:lnTo>
                  <a:pt x="208" y="248"/>
                </a:lnTo>
                <a:lnTo>
                  <a:pt x="221" y="248"/>
                </a:lnTo>
                <a:lnTo>
                  <a:pt x="232" y="248"/>
                </a:lnTo>
                <a:lnTo>
                  <a:pt x="243" y="248"/>
                </a:lnTo>
                <a:lnTo>
                  <a:pt x="251" y="248"/>
                </a:lnTo>
                <a:lnTo>
                  <a:pt x="259" y="248"/>
                </a:lnTo>
                <a:lnTo>
                  <a:pt x="269" y="248"/>
                </a:lnTo>
                <a:lnTo>
                  <a:pt x="275" y="248"/>
                </a:lnTo>
                <a:lnTo>
                  <a:pt x="279" y="248"/>
                </a:lnTo>
                <a:lnTo>
                  <a:pt x="279" y="248"/>
                </a:lnTo>
                <a:lnTo>
                  <a:pt x="280" y="248"/>
                </a:lnTo>
                <a:lnTo>
                  <a:pt x="280" y="276"/>
                </a:lnTo>
                <a:lnTo>
                  <a:pt x="280" y="299"/>
                </a:lnTo>
                <a:lnTo>
                  <a:pt x="280" y="322"/>
                </a:lnTo>
                <a:lnTo>
                  <a:pt x="280" y="344"/>
                </a:lnTo>
                <a:lnTo>
                  <a:pt x="280" y="364"/>
                </a:lnTo>
                <a:lnTo>
                  <a:pt x="280" y="383"/>
                </a:lnTo>
                <a:lnTo>
                  <a:pt x="280" y="415"/>
                </a:lnTo>
                <a:lnTo>
                  <a:pt x="280" y="444"/>
                </a:lnTo>
                <a:lnTo>
                  <a:pt x="280" y="467"/>
                </a:lnTo>
                <a:lnTo>
                  <a:pt x="280" y="486"/>
                </a:lnTo>
                <a:lnTo>
                  <a:pt x="280" y="501"/>
                </a:lnTo>
                <a:lnTo>
                  <a:pt x="280" y="514"/>
                </a:lnTo>
                <a:lnTo>
                  <a:pt x="280" y="522"/>
                </a:lnTo>
                <a:lnTo>
                  <a:pt x="280" y="528"/>
                </a:lnTo>
                <a:lnTo>
                  <a:pt x="280" y="533"/>
                </a:lnTo>
                <a:lnTo>
                  <a:pt x="280" y="536"/>
                </a:lnTo>
                <a:lnTo>
                  <a:pt x="280" y="537"/>
                </a:lnTo>
                <a:lnTo>
                  <a:pt x="280" y="537"/>
                </a:lnTo>
                <a:lnTo>
                  <a:pt x="280" y="543"/>
                </a:lnTo>
                <a:lnTo>
                  <a:pt x="280" y="546"/>
                </a:lnTo>
                <a:lnTo>
                  <a:pt x="280" y="546"/>
                </a:lnTo>
                <a:lnTo>
                  <a:pt x="280" y="546"/>
                </a:lnTo>
                <a:lnTo>
                  <a:pt x="280" y="553"/>
                </a:lnTo>
                <a:lnTo>
                  <a:pt x="280" y="559"/>
                </a:lnTo>
                <a:lnTo>
                  <a:pt x="280" y="563"/>
                </a:lnTo>
                <a:lnTo>
                  <a:pt x="280" y="566"/>
                </a:lnTo>
                <a:lnTo>
                  <a:pt x="280" y="567"/>
                </a:lnTo>
                <a:lnTo>
                  <a:pt x="280" y="567"/>
                </a:lnTo>
                <a:lnTo>
                  <a:pt x="280" y="579"/>
                </a:lnTo>
                <a:lnTo>
                  <a:pt x="283" y="589"/>
                </a:lnTo>
                <a:lnTo>
                  <a:pt x="288" y="598"/>
                </a:lnTo>
                <a:lnTo>
                  <a:pt x="295" y="605"/>
                </a:lnTo>
                <a:lnTo>
                  <a:pt x="302" y="612"/>
                </a:lnTo>
                <a:lnTo>
                  <a:pt x="311" y="617"/>
                </a:lnTo>
                <a:lnTo>
                  <a:pt x="321" y="620"/>
                </a:lnTo>
                <a:lnTo>
                  <a:pt x="333" y="621"/>
                </a:lnTo>
                <a:lnTo>
                  <a:pt x="341" y="620"/>
                </a:lnTo>
                <a:lnTo>
                  <a:pt x="351" y="617"/>
                </a:lnTo>
                <a:lnTo>
                  <a:pt x="360" y="612"/>
                </a:lnTo>
                <a:lnTo>
                  <a:pt x="369" y="605"/>
                </a:lnTo>
                <a:lnTo>
                  <a:pt x="375" y="598"/>
                </a:lnTo>
                <a:lnTo>
                  <a:pt x="380" y="589"/>
                </a:lnTo>
                <a:lnTo>
                  <a:pt x="383" y="579"/>
                </a:lnTo>
                <a:lnTo>
                  <a:pt x="385" y="567"/>
                </a:lnTo>
                <a:lnTo>
                  <a:pt x="385" y="562"/>
                </a:lnTo>
                <a:lnTo>
                  <a:pt x="385" y="556"/>
                </a:lnTo>
                <a:lnTo>
                  <a:pt x="385" y="551"/>
                </a:lnTo>
                <a:lnTo>
                  <a:pt x="385" y="549"/>
                </a:lnTo>
                <a:lnTo>
                  <a:pt x="385" y="547"/>
                </a:lnTo>
                <a:lnTo>
                  <a:pt x="385" y="546"/>
                </a:lnTo>
                <a:lnTo>
                  <a:pt x="372" y="546"/>
                </a:lnTo>
                <a:lnTo>
                  <a:pt x="362" y="546"/>
                </a:lnTo>
                <a:lnTo>
                  <a:pt x="354" y="546"/>
                </a:lnTo>
                <a:lnTo>
                  <a:pt x="350" y="546"/>
                </a:lnTo>
                <a:lnTo>
                  <a:pt x="347" y="546"/>
                </a:lnTo>
                <a:lnTo>
                  <a:pt x="346" y="546"/>
                </a:lnTo>
                <a:lnTo>
                  <a:pt x="346" y="546"/>
                </a:lnTo>
                <a:lnTo>
                  <a:pt x="346" y="551"/>
                </a:lnTo>
                <a:lnTo>
                  <a:pt x="346" y="554"/>
                </a:lnTo>
                <a:lnTo>
                  <a:pt x="346" y="554"/>
                </a:lnTo>
                <a:lnTo>
                  <a:pt x="346" y="554"/>
                </a:lnTo>
                <a:lnTo>
                  <a:pt x="346" y="563"/>
                </a:lnTo>
                <a:lnTo>
                  <a:pt x="346" y="566"/>
                </a:lnTo>
                <a:lnTo>
                  <a:pt x="346" y="567"/>
                </a:lnTo>
                <a:lnTo>
                  <a:pt x="346" y="567"/>
                </a:lnTo>
                <a:lnTo>
                  <a:pt x="344" y="575"/>
                </a:lnTo>
                <a:lnTo>
                  <a:pt x="343" y="581"/>
                </a:lnTo>
                <a:lnTo>
                  <a:pt x="338" y="585"/>
                </a:lnTo>
                <a:lnTo>
                  <a:pt x="333" y="586"/>
                </a:lnTo>
                <a:lnTo>
                  <a:pt x="325" y="585"/>
                </a:lnTo>
                <a:lnTo>
                  <a:pt x="320" y="581"/>
                </a:lnTo>
                <a:lnTo>
                  <a:pt x="317" y="575"/>
                </a:lnTo>
                <a:lnTo>
                  <a:pt x="315" y="567"/>
                </a:lnTo>
                <a:lnTo>
                  <a:pt x="315" y="560"/>
                </a:lnTo>
                <a:lnTo>
                  <a:pt x="315" y="557"/>
                </a:lnTo>
                <a:lnTo>
                  <a:pt x="315" y="556"/>
                </a:lnTo>
                <a:lnTo>
                  <a:pt x="315" y="554"/>
                </a:lnTo>
                <a:lnTo>
                  <a:pt x="315" y="550"/>
                </a:lnTo>
                <a:lnTo>
                  <a:pt x="315" y="547"/>
                </a:lnTo>
                <a:lnTo>
                  <a:pt x="315" y="547"/>
                </a:lnTo>
                <a:lnTo>
                  <a:pt x="315" y="546"/>
                </a:lnTo>
                <a:lnTo>
                  <a:pt x="315" y="528"/>
                </a:lnTo>
                <a:lnTo>
                  <a:pt x="315" y="514"/>
                </a:lnTo>
                <a:lnTo>
                  <a:pt x="315" y="504"/>
                </a:lnTo>
                <a:lnTo>
                  <a:pt x="315" y="496"/>
                </a:lnTo>
                <a:lnTo>
                  <a:pt x="315" y="492"/>
                </a:lnTo>
                <a:lnTo>
                  <a:pt x="315" y="491"/>
                </a:lnTo>
                <a:lnTo>
                  <a:pt x="315" y="489"/>
                </a:lnTo>
                <a:lnTo>
                  <a:pt x="315" y="447"/>
                </a:lnTo>
                <a:lnTo>
                  <a:pt x="315" y="411"/>
                </a:lnTo>
                <a:lnTo>
                  <a:pt x="315" y="377"/>
                </a:lnTo>
                <a:lnTo>
                  <a:pt x="315" y="350"/>
                </a:lnTo>
                <a:lnTo>
                  <a:pt x="315" y="326"/>
                </a:lnTo>
                <a:lnTo>
                  <a:pt x="315" y="308"/>
                </a:lnTo>
                <a:lnTo>
                  <a:pt x="315" y="292"/>
                </a:lnTo>
                <a:lnTo>
                  <a:pt x="315" y="279"/>
                </a:lnTo>
                <a:lnTo>
                  <a:pt x="315" y="268"/>
                </a:lnTo>
                <a:lnTo>
                  <a:pt x="315" y="261"/>
                </a:lnTo>
                <a:lnTo>
                  <a:pt x="315" y="257"/>
                </a:lnTo>
                <a:lnTo>
                  <a:pt x="315" y="252"/>
                </a:lnTo>
                <a:lnTo>
                  <a:pt x="315" y="250"/>
                </a:lnTo>
                <a:lnTo>
                  <a:pt x="315" y="248"/>
                </a:lnTo>
                <a:lnTo>
                  <a:pt x="331" y="248"/>
                </a:lnTo>
                <a:lnTo>
                  <a:pt x="347" y="248"/>
                </a:lnTo>
                <a:lnTo>
                  <a:pt x="359" y="248"/>
                </a:lnTo>
                <a:lnTo>
                  <a:pt x="370" y="248"/>
                </a:lnTo>
                <a:lnTo>
                  <a:pt x="379" y="248"/>
                </a:lnTo>
                <a:lnTo>
                  <a:pt x="388" y="248"/>
                </a:lnTo>
                <a:lnTo>
                  <a:pt x="399" y="248"/>
                </a:lnTo>
                <a:lnTo>
                  <a:pt x="405" y="248"/>
                </a:lnTo>
                <a:lnTo>
                  <a:pt x="410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8"/>
                </a:lnTo>
                <a:lnTo>
                  <a:pt x="411" y="244"/>
                </a:lnTo>
                <a:lnTo>
                  <a:pt x="411" y="238"/>
                </a:lnTo>
                <a:lnTo>
                  <a:pt x="411" y="229"/>
                </a:lnTo>
                <a:lnTo>
                  <a:pt x="411" y="221"/>
                </a:lnTo>
                <a:lnTo>
                  <a:pt x="411" y="207"/>
                </a:lnTo>
                <a:lnTo>
                  <a:pt x="408" y="194"/>
                </a:lnTo>
                <a:lnTo>
                  <a:pt x="407" y="180"/>
                </a:lnTo>
                <a:lnTo>
                  <a:pt x="398" y="146"/>
                </a:lnTo>
                <a:lnTo>
                  <a:pt x="391" y="128"/>
                </a:lnTo>
                <a:lnTo>
                  <a:pt x="383" y="109"/>
                </a:lnTo>
                <a:lnTo>
                  <a:pt x="373" y="88"/>
                </a:lnTo>
                <a:lnTo>
                  <a:pt x="362" y="68"/>
                </a:lnTo>
                <a:lnTo>
                  <a:pt x="349" y="46"/>
                </a:lnTo>
                <a:lnTo>
                  <a:pt x="333" y="26"/>
                </a:lnTo>
                <a:lnTo>
                  <a:pt x="333" y="23"/>
                </a:lnTo>
                <a:lnTo>
                  <a:pt x="333" y="22"/>
                </a:lnTo>
                <a:lnTo>
                  <a:pt x="333" y="22"/>
                </a:lnTo>
                <a:lnTo>
                  <a:pt x="335" y="25"/>
                </a:lnTo>
                <a:lnTo>
                  <a:pt x="341" y="29"/>
                </a:lnTo>
                <a:lnTo>
                  <a:pt x="356" y="42"/>
                </a:lnTo>
                <a:lnTo>
                  <a:pt x="363" y="51"/>
                </a:lnTo>
                <a:lnTo>
                  <a:pt x="372" y="61"/>
                </a:lnTo>
                <a:lnTo>
                  <a:pt x="380" y="72"/>
                </a:lnTo>
                <a:lnTo>
                  <a:pt x="389" y="86"/>
                </a:lnTo>
                <a:lnTo>
                  <a:pt x="398" y="100"/>
                </a:lnTo>
                <a:lnTo>
                  <a:pt x="405" y="117"/>
                </a:lnTo>
                <a:lnTo>
                  <a:pt x="412" y="135"/>
                </a:lnTo>
                <a:lnTo>
                  <a:pt x="420" y="154"/>
                </a:lnTo>
                <a:lnTo>
                  <a:pt x="425" y="176"/>
                </a:lnTo>
                <a:lnTo>
                  <a:pt x="430" y="199"/>
                </a:lnTo>
                <a:lnTo>
                  <a:pt x="431" y="222"/>
                </a:lnTo>
                <a:lnTo>
                  <a:pt x="433" y="24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0" name="Freeform 199"/>
          <p:cNvSpPr>
            <a:spLocks noEditPoints="1"/>
          </p:cNvSpPr>
          <p:nvPr/>
        </p:nvSpPr>
        <p:spPr bwMode="auto">
          <a:xfrm>
            <a:off x="13868404" y="1884683"/>
            <a:ext cx="378459" cy="304800"/>
          </a:xfrm>
          <a:custGeom>
            <a:avLst/>
            <a:gdLst>
              <a:gd name="T0" fmla="*/ 294 w 778"/>
              <a:gd name="T1" fmla="*/ 88 h 628"/>
              <a:gd name="T2" fmla="*/ 189 w 778"/>
              <a:gd name="T3" fmla="*/ 180 h 628"/>
              <a:gd name="T4" fmla="*/ 96 w 778"/>
              <a:gd name="T5" fmla="*/ 260 h 628"/>
              <a:gd name="T6" fmla="*/ 20 w 778"/>
              <a:gd name="T7" fmla="*/ 326 h 628"/>
              <a:gd name="T8" fmla="*/ 0 w 778"/>
              <a:gd name="T9" fmla="*/ 343 h 628"/>
              <a:gd name="T10" fmla="*/ 10 w 778"/>
              <a:gd name="T11" fmla="*/ 356 h 628"/>
              <a:gd name="T12" fmla="*/ 51 w 778"/>
              <a:gd name="T13" fmla="*/ 361 h 628"/>
              <a:gd name="T14" fmla="*/ 87 w 778"/>
              <a:gd name="T15" fmla="*/ 336 h 628"/>
              <a:gd name="T16" fmla="*/ 106 w 778"/>
              <a:gd name="T17" fmla="*/ 318 h 628"/>
              <a:gd name="T18" fmla="*/ 106 w 778"/>
              <a:gd name="T19" fmla="*/ 414 h 628"/>
              <a:gd name="T20" fmla="*/ 106 w 778"/>
              <a:gd name="T21" fmla="*/ 537 h 628"/>
              <a:gd name="T22" fmla="*/ 106 w 778"/>
              <a:gd name="T23" fmla="*/ 593 h 628"/>
              <a:gd name="T24" fmla="*/ 106 w 778"/>
              <a:gd name="T25" fmla="*/ 607 h 628"/>
              <a:gd name="T26" fmla="*/ 106 w 778"/>
              <a:gd name="T27" fmla="*/ 617 h 628"/>
              <a:gd name="T28" fmla="*/ 122 w 778"/>
              <a:gd name="T29" fmla="*/ 628 h 628"/>
              <a:gd name="T30" fmla="*/ 161 w 778"/>
              <a:gd name="T31" fmla="*/ 628 h 628"/>
              <a:gd name="T32" fmla="*/ 259 w 778"/>
              <a:gd name="T33" fmla="*/ 628 h 628"/>
              <a:gd name="T34" fmla="*/ 307 w 778"/>
              <a:gd name="T35" fmla="*/ 628 h 628"/>
              <a:gd name="T36" fmla="*/ 315 w 778"/>
              <a:gd name="T37" fmla="*/ 575 h 628"/>
              <a:gd name="T38" fmla="*/ 315 w 778"/>
              <a:gd name="T39" fmla="*/ 505 h 628"/>
              <a:gd name="T40" fmla="*/ 315 w 778"/>
              <a:gd name="T41" fmla="*/ 474 h 628"/>
              <a:gd name="T42" fmla="*/ 315 w 778"/>
              <a:gd name="T43" fmla="*/ 464 h 628"/>
              <a:gd name="T44" fmla="*/ 325 w 778"/>
              <a:gd name="T45" fmla="*/ 445 h 628"/>
              <a:gd name="T46" fmla="*/ 367 w 778"/>
              <a:gd name="T47" fmla="*/ 440 h 628"/>
              <a:gd name="T48" fmla="*/ 411 w 778"/>
              <a:gd name="T49" fmla="*/ 440 h 628"/>
              <a:gd name="T50" fmla="*/ 421 w 778"/>
              <a:gd name="T51" fmla="*/ 440 h 628"/>
              <a:gd name="T52" fmla="*/ 449 w 778"/>
              <a:gd name="T53" fmla="*/ 453 h 628"/>
              <a:gd name="T54" fmla="*/ 452 w 778"/>
              <a:gd name="T55" fmla="*/ 494 h 628"/>
              <a:gd name="T56" fmla="*/ 449 w 778"/>
              <a:gd name="T57" fmla="*/ 575 h 628"/>
              <a:gd name="T58" fmla="*/ 447 w 778"/>
              <a:gd name="T59" fmla="*/ 614 h 628"/>
              <a:gd name="T60" fmla="*/ 447 w 778"/>
              <a:gd name="T61" fmla="*/ 628 h 628"/>
              <a:gd name="T62" fmla="*/ 473 w 778"/>
              <a:gd name="T63" fmla="*/ 628 h 628"/>
              <a:gd name="T64" fmla="*/ 569 w 778"/>
              <a:gd name="T65" fmla="*/ 628 h 628"/>
              <a:gd name="T66" fmla="*/ 634 w 778"/>
              <a:gd name="T67" fmla="*/ 628 h 628"/>
              <a:gd name="T68" fmla="*/ 658 w 778"/>
              <a:gd name="T69" fmla="*/ 615 h 628"/>
              <a:gd name="T70" fmla="*/ 661 w 778"/>
              <a:gd name="T71" fmla="*/ 576 h 628"/>
              <a:gd name="T72" fmla="*/ 661 w 778"/>
              <a:gd name="T73" fmla="*/ 435 h 628"/>
              <a:gd name="T74" fmla="*/ 661 w 778"/>
              <a:gd name="T75" fmla="*/ 349 h 628"/>
              <a:gd name="T76" fmla="*/ 661 w 778"/>
              <a:gd name="T77" fmla="*/ 318 h 628"/>
              <a:gd name="T78" fmla="*/ 671 w 778"/>
              <a:gd name="T79" fmla="*/ 323 h 628"/>
              <a:gd name="T80" fmla="*/ 690 w 778"/>
              <a:gd name="T81" fmla="*/ 344 h 628"/>
              <a:gd name="T82" fmla="*/ 731 w 778"/>
              <a:gd name="T83" fmla="*/ 361 h 628"/>
              <a:gd name="T84" fmla="*/ 773 w 778"/>
              <a:gd name="T85" fmla="*/ 349 h 628"/>
              <a:gd name="T86" fmla="*/ 340 w 778"/>
              <a:gd name="T87" fmla="*/ 297 h 628"/>
              <a:gd name="T88" fmla="*/ 366 w 778"/>
              <a:gd name="T89" fmla="*/ 258 h 628"/>
              <a:gd name="T90" fmla="*/ 401 w 778"/>
              <a:gd name="T91" fmla="*/ 258 h 628"/>
              <a:gd name="T92" fmla="*/ 429 w 778"/>
              <a:gd name="T93" fmla="*/ 297 h 628"/>
              <a:gd name="T94" fmla="*/ 401 w 778"/>
              <a:gd name="T95" fmla="*/ 336 h 628"/>
              <a:gd name="T96" fmla="*/ 366 w 778"/>
              <a:gd name="T97" fmla="*/ 336 h 628"/>
              <a:gd name="T98" fmla="*/ 340 w 778"/>
              <a:gd name="T99" fmla="*/ 297 h 628"/>
              <a:gd name="T100" fmla="*/ 612 w 778"/>
              <a:gd name="T101" fmla="*/ 166 h 628"/>
              <a:gd name="T102" fmla="*/ 353 w 778"/>
              <a:gd name="T103" fmla="*/ 374 h 628"/>
              <a:gd name="T104" fmla="*/ 307 w 778"/>
              <a:gd name="T105" fmla="*/ 330 h 628"/>
              <a:gd name="T106" fmla="*/ 307 w 778"/>
              <a:gd name="T107" fmla="*/ 266 h 628"/>
              <a:gd name="T108" fmla="*/ 353 w 778"/>
              <a:gd name="T109" fmla="*/ 219 h 628"/>
              <a:gd name="T110" fmla="*/ 418 w 778"/>
              <a:gd name="T111" fmla="*/ 219 h 628"/>
              <a:gd name="T112" fmla="*/ 461 w 778"/>
              <a:gd name="T113" fmla="*/ 266 h 628"/>
              <a:gd name="T114" fmla="*/ 461 w 778"/>
              <a:gd name="T115" fmla="*/ 330 h 628"/>
              <a:gd name="T116" fmla="*/ 418 w 778"/>
              <a:gd name="T117" fmla="*/ 374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778" h="628">
                <a:moveTo>
                  <a:pt x="397" y="0"/>
                </a:moveTo>
                <a:lnTo>
                  <a:pt x="361" y="31"/>
                </a:lnTo>
                <a:lnTo>
                  <a:pt x="327" y="60"/>
                </a:lnTo>
                <a:lnTo>
                  <a:pt x="294" y="88"/>
                </a:lnTo>
                <a:lnTo>
                  <a:pt x="265" y="114"/>
                </a:lnTo>
                <a:lnTo>
                  <a:pt x="237" y="137"/>
                </a:lnTo>
                <a:lnTo>
                  <a:pt x="213" y="159"/>
                </a:lnTo>
                <a:lnTo>
                  <a:pt x="189" y="180"/>
                </a:lnTo>
                <a:lnTo>
                  <a:pt x="168" y="198"/>
                </a:lnTo>
                <a:lnTo>
                  <a:pt x="147" y="216"/>
                </a:lnTo>
                <a:lnTo>
                  <a:pt x="129" y="232"/>
                </a:lnTo>
                <a:lnTo>
                  <a:pt x="96" y="260"/>
                </a:lnTo>
                <a:lnTo>
                  <a:pt x="70" y="283"/>
                </a:lnTo>
                <a:lnTo>
                  <a:pt x="49" y="300"/>
                </a:lnTo>
                <a:lnTo>
                  <a:pt x="33" y="315"/>
                </a:lnTo>
                <a:lnTo>
                  <a:pt x="20" y="326"/>
                </a:lnTo>
                <a:lnTo>
                  <a:pt x="12" y="333"/>
                </a:lnTo>
                <a:lnTo>
                  <a:pt x="5" y="339"/>
                </a:lnTo>
                <a:lnTo>
                  <a:pt x="2" y="341"/>
                </a:lnTo>
                <a:lnTo>
                  <a:pt x="0" y="343"/>
                </a:lnTo>
                <a:lnTo>
                  <a:pt x="0" y="344"/>
                </a:lnTo>
                <a:lnTo>
                  <a:pt x="0" y="346"/>
                </a:lnTo>
                <a:lnTo>
                  <a:pt x="5" y="351"/>
                </a:lnTo>
                <a:lnTo>
                  <a:pt x="10" y="356"/>
                </a:lnTo>
                <a:lnTo>
                  <a:pt x="18" y="361"/>
                </a:lnTo>
                <a:lnTo>
                  <a:pt x="30" y="364"/>
                </a:lnTo>
                <a:lnTo>
                  <a:pt x="43" y="364"/>
                </a:lnTo>
                <a:lnTo>
                  <a:pt x="51" y="361"/>
                </a:lnTo>
                <a:lnTo>
                  <a:pt x="59" y="357"/>
                </a:lnTo>
                <a:lnTo>
                  <a:pt x="67" y="351"/>
                </a:lnTo>
                <a:lnTo>
                  <a:pt x="77" y="344"/>
                </a:lnTo>
                <a:lnTo>
                  <a:pt x="87" y="336"/>
                </a:lnTo>
                <a:lnTo>
                  <a:pt x="93" y="330"/>
                </a:lnTo>
                <a:lnTo>
                  <a:pt x="99" y="325"/>
                </a:lnTo>
                <a:lnTo>
                  <a:pt x="103" y="322"/>
                </a:lnTo>
                <a:lnTo>
                  <a:pt x="106" y="318"/>
                </a:lnTo>
                <a:lnTo>
                  <a:pt x="106" y="318"/>
                </a:lnTo>
                <a:lnTo>
                  <a:pt x="106" y="344"/>
                </a:lnTo>
                <a:lnTo>
                  <a:pt x="106" y="370"/>
                </a:lnTo>
                <a:lnTo>
                  <a:pt x="106" y="414"/>
                </a:lnTo>
                <a:lnTo>
                  <a:pt x="106" y="453"/>
                </a:lnTo>
                <a:lnTo>
                  <a:pt x="106" y="486"/>
                </a:lnTo>
                <a:lnTo>
                  <a:pt x="106" y="513"/>
                </a:lnTo>
                <a:lnTo>
                  <a:pt x="106" y="537"/>
                </a:lnTo>
                <a:lnTo>
                  <a:pt x="106" y="557"/>
                </a:lnTo>
                <a:lnTo>
                  <a:pt x="106" y="572"/>
                </a:lnTo>
                <a:lnTo>
                  <a:pt x="106" y="583"/>
                </a:lnTo>
                <a:lnTo>
                  <a:pt x="106" y="593"/>
                </a:lnTo>
                <a:lnTo>
                  <a:pt x="106" y="599"/>
                </a:lnTo>
                <a:lnTo>
                  <a:pt x="106" y="602"/>
                </a:lnTo>
                <a:lnTo>
                  <a:pt x="106" y="606"/>
                </a:lnTo>
                <a:lnTo>
                  <a:pt x="106" y="607"/>
                </a:lnTo>
                <a:lnTo>
                  <a:pt x="106" y="607"/>
                </a:lnTo>
                <a:lnTo>
                  <a:pt x="106" y="609"/>
                </a:lnTo>
                <a:lnTo>
                  <a:pt x="106" y="611"/>
                </a:lnTo>
                <a:lnTo>
                  <a:pt x="106" y="617"/>
                </a:lnTo>
                <a:lnTo>
                  <a:pt x="108" y="622"/>
                </a:lnTo>
                <a:lnTo>
                  <a:pt x="111" y="625"/>
                </a:lnTo>
                <a:lnTo>
                  <a:pt x="116" y="627"/>
                </a:lnTo>
                <a:lnTo>
                  <a:pt x="122" y="628"/>
                </a:lnTo>
                <a:lnTo>
                  <a:pt x="127" y="628"/>
                </a:lnTo>
                <a:lnTo>
                  <a:pt x="137" y="628"/>
                </a:lnTo>
                <a:lnTo>
                  <a:pt x="147" y="628"/>
                </a:lnTo>
                <a:lnTo>
                  <a:pt x="161" y="628"/>
                </a:lnTo>
                <a:lnTo>
                  <a:pt x="176" y="628"/>
                </a:lnTo>
                <a:lnTo>
                  <a:pt x="192" y="628"/>
                </a:lnTo>
                <a:lnTo>
                  <a:pt x="226" y="628"/>
                </a:lnTo>
                <a:lnTo>
                  <a:pt x="259" y="628"/>
                </a:lnTo>
                <a:lnTo>
                  <a:pt x="275" y="628"/>
                </a:lnTo>
                <a:lnTo>
                  <a:pt x="288" y="628"/>
                </a:lnTo>
                <a:lnTo>
                  <a:pt x="299" y="628"/>
                </a:lnTo>
                <a:lnTo>
                  <a:pt x="307" y="628"/>
                </a:lnTo>
                <a:lnTo>
                  <a:pt x="314" y="628"/>
                </a:lnTo>
                <a:lnTo>
                  <a:pt x="315" y="628"/>
                </a:lnTo>
                <a:lnTo>
                  <a:pt x="315" y="599"/>
                </a:lnTo>
                <a:lnTo>
                  <a:pt x="315" y="575"/>
                </a:lnTo>
                <a:lnTo>
                  <a:pt x="315" y="552"/>
                </a:lnTo>
                <a:lnTo>
                  <a:pt x="315" y="534"/>
                </a:lnTo>
                <a:lnTo>
                  <a:pt x="315" y="518"/>
                </a:lnTo>
                <a:lnTo>
                  <a:pt x="315" y="505"/>
                </a:lnTo>
                <a:lnTo>
                  <a:pt x="315" y="495"/>
                </a:lnTo>
                <a:lnTo>
                  <a:pt x="315" y="486"/>
                </a:lnTo>
                <a:lnTo>
                  <a:pt x="315" y="479"/>
                </a:lnTo>
                <a:lnTo>
                  <a:pt x="315" y="474"/>
                </a:lnTo>
                <a:lnTo>
                  <a:pt x="315" y="468"/>
                </a:lnTo>
                <a:lnTo>
                  <a:pt x="315" y="466"/>
                </a:lnTo>
                <a:lnTo>
                  <a:pt x="315" y="466"/>
                </a:lnTo>
                <a:lnTo>
                  <a:pt x="315" y="464"/>
                </a:lnTo>
                <a:lnTo>
                  <a:pt x="315" y="461"/>
                </a:lnTo>
                <a:lnTo>
                  <a:pt x="319" y="453"/>
                </a:lnTo>
                <a:lnTo>
                  <a:pt x="322" y="448"/>
                </a:lnTo>
                <a:lnTo>
                  <a:pt x="325" y="445"/>
                </a:lnTo>
                <a:lnTo>
                  <a:pt x="332" y="442"/>
                </a:lnTo>
                <a:lnTo>
                  <a:pt x="340" y="440"/>
                </a:lnTo>
                <a:lnTo>
                  <a:pt x="354" y="440"/>
                </a:lnTo>
                <a:lnTo>
                  <a:pt x="367" y="440"/>
                </a:lnTo>
                <a:lnTo>
                  <a:pt x="379" y="440"/>
                </a:lnTo>
                <a:lnTo>
                  <a:pt x="387" y="440"/>
                </a:lnTo>
                <a:lnTo>
                  <a:pt x="401" y="440"/>
                </a:lnTo>
                <a:lnTo>
                  <a:pt x="411" y="440"/>
                </a:lnTo>
                <a:lnTo>
                  <a:pt x="418" y="440"/>
                </a:lnTo>
                <a:lnTo>
                  <a:pt x="421" y="440"/>
                </a:lnTo>
                <a:lnTo>
                  <a:pt x="421" y="440"/>
                </a:lnTo>
                <a:lnTo>
                  <a:pt x="421" y="440"/>
                </a:lnTo>
                <a:lnTo>
                  <a:pt x="432" y="442"/>
                </a:lnTo>
                <a:lnTo>
                  <a:pt x="439" y="445"/>
                </a:lnTo>
                <a:lnTo>
                  <a:pt x="445" y="448"/>
                </a:lnTo>
                <a:lnTo>
                  <a:pt x="449" y="453"/>
                </a:lnTo>
                <a:lnTo>
                  <a:pt x="452" y="461"/>
                </a:lnTo>
                <a:lnTo>
                  <a:pt x="452" y="464"/>
                </a:lnTo>
                <a:lnTo>
                  <a:pt x="452" y="466"/>
                </a:lnTo>
                <a:lnTo>
                  <a:pt x="452" y="494"/>
                </a:lnTo>
                <a:lnTo>
                  <a:pt x="450" y="520"/>
                </a:lnTo>
                <a:lnTo>
                  <a:pt x="450" y="541"/>
                </a:lnTo>
                <a:lnTo>
                  <a:pt x="449" y="560"/>
                </a:lnTo>
                <a:lnTo>
                  <a:pt x="449" y="575"/>
                </a:lnTo>
                <a:lnTo>
                  <a:pt x="449" y="588"/>
                </a:lnTo>
                <a:lnTo>
                  <a:pt x="449" y="599"/>
                </a:lnTo>
                <a:lnTo>
                  <a:pt x="449" y="607"/>
                </a:lnTo>
                <a:lnTo>
                  <a:pt x="447" y="614"/>
                </a:lnTo>
                <a:lnTo>
                  <a:pt x="447" y="619"/>
                </a:lnTo>
                <a:lnTo>
                  <a:pt x="447" y="625"/>
                </a:lnTo>
                <a:lnTo>
                  <a:pt x="447" y="627"/>
                </a:lnTo>
                <a:lnTo>
                  <a:pt x="447" y="628"/>
                </a:lnTo>
                <a:lnTo>
                  <a:pt x="449" y="628"/>
                </a:lnTo>
                <a:lnTo>
                  <a:pt x="455" y="628"/>
                </a:lnTo>
                <a:lnTo>
                  <a:pt x="463" y="628"/>
                </a:lnTo>
                <a:lnTo>
                  <a:pt x="473" y="628"/>
                </a:lnTo>
                <a:lnTo>
                  <a:pt x="487" y="628"/>
                </a:lnTo>
                <a:lnTo>
                  <a:pt x="502" y="628"/>
                </a:lnTo>
                <a:lnTo>
                  <a:pt x="535" y="628"/>
                </a:lnTo>
                <a:lnTo>
                  <a:pt x="569" y="628"/>
                </a:lnTo>
                <a:lnTo>
                  <a:pt x="599" y="628"/>
                </a:lnTo>
                <a:lnTo>
                  <a:pt x="612" y="628"/>
                </a:lnTo>
                <a:lnTo>
                  <a:pt x="624" y="628"/>
                </a:lnTo>
                <a:lnTo>
                  <a:pt x="634" y="628"/>
                </a:lnTo>
                <a:lnTo>
                  <a:pt x="640" y="628"/>
                </a:lnTo>
                <a:lnTo>
                  <a:pt x="647" y="627"/>
                </a:lnTo>
                <a:lnTo>
                  <a:pt x="651" y="623"/>
                </a:lnTo>
                <a:lnTo>
                  <a:pt x="658" y="615"/>
                </a:lnTo>
                <a:lnTo>
                  <a:pt x="660" y="607"/>
                </a:lnTo>
                <a:lnTo>
                  <a:pt x="661" y="604"/>
                </a:lnTo>
                <a:lnTo>
                  <a:pt x="661" y="602"/>
                </a:lnTo>
                <a:lnTo>
                  <a:pt x="661" y="576"/>
                </a:lnTo>
                <a:lnTo>
                  <a:pt x="661" y="552"/>
                </a:lnTo>
                <a:lnTo>
                  <a:pt x="661" y="507"/>
                </a:lnTo>
                <a:lnTo>
                  <a:pt x="661" y="469"/>
                </a:lnTo>
                <a:lnTo>
                  <a:pt x="661" y="435"/>
                </a:lnTo>
                <a:lnTo>
                  <a:pt x="661" y="408"/>
                </a:lnTo>
                <a:lnTo>
                  <a:pt x="661" y="385"/>
                </a:lnTo>
                <a:lnTo>
                  <a:pt x="661" y="365"/>
                </a:lnTo>
                <a:lnTo>
                  <a:pt x="661" y="349"/>
                </a:lnTo>
                <a:lnTo>
                  <a:pt x="661" y="338"/>
                </a:lnTo>
                <a:lnTo>
                  <a:pt x="661" y="328"/>
                </a:lnTo>
                <a:lnTo>
                  <a:pt x="661" y="323"/>
                </a:lnTo>
                <a:lnTo>
                  <a:pt x="661" y="318"/>
                </a:lnTo>
                <a:lnTo>
                  <a:pt x="661" y="315"/>
                </a:lnTo>
                <a:lnTo>
                  <a:pt x="661" y="313"/>
                </a:lnTo>
                <a:lnTo>
                  <a:pt x="661" y="313"/>
                </a:lnTo>
                <a:lnTo>
                  <a:pt x="671" y="323"/>
                </a:lnTo>
                <a:lnTo>
                  <a:pt x="679" y="331"/>
                </a:lnTo>
                <a:lnTo>
                  <a:pt x="684" y="336"/>
                </a:lnTo>
                <a:lnTo>
                  <a:pt x="687" y="341"/>
                </a:lnTo>
                <a:lnTo>
                  <a:pt x="690" y="344"/>
                </a:lnTo>
                <a:lnTo>
                  <a:pt x="690" y="344"/>
                </a:lnTo>
                <a:lnTo>
                  <a:pt x="702" y="351"/>
                </a:lnTo>
                <a:lnTo>
                  <a:pt x="713" y="356"/>
                </a:lnTo>
                <a:lnTo>
                  <a:pt x="731" y="361"/>
                </a:lnTo>
                <a:lnTo>
                  <a:pt x="746" y="362"/>
                </a:lnTo>
                <a:lnTo>
                  <a:pt x="757" y="359"/>
                </a:lnTo>
                <a:lnTo>
                  <a:pt x="767" y="354"/>
                </a:lnTo>
                <a:lnTo>
                  <a:pt x="773" y="349"/>
                </a:lnTo>
                <a:lnTo>
                  <a:pt x="776" y="346"/>
                </a:lnTo>
                <a:lnTo>
                  <a:pt x="778" y="344"/>
                </a:lnTo>
                <a:lnTo>
                  <a:pt x="397" y="0"/>
                </a:lnTo>
                <a:close/>
                <a:moveTo>
                  <a:pt x="340" y="297"/>
                </a:moveTo>
                <a:lnTo>
                  <a:pt x="340" y="287"/>
                </a:lnTo>
                <a:lnTo>
                  <a:pt x="343" y="281"/>
                </a:lnTo>
                <a:lnTo>
                  <a:pt x="353" y="266"/>
                </a:lnTo>
                <a:lnTo>
                  <a:pt x="366" y="258"/>
                </a:lnTo>
                <a:lnTo>
                  <a:pt x="375" y="255"/>
                </a:lnTo>
                <a:lnTo>
                  <a:pt x="384" y="255"/>
                </a:lnTo>
                <a:lnTo>
                  <a:pt x="393" y="255"/>
                </a:lnTo>
                <a:lnTo>
                  <a:pt x="401" y="258"/>
                </a:lnTo>
                <a:lnTo>
                  <a:pt x="416" y="266"/>
                </a:lnTo>
                <a:lnTo>
                  <a:pt x="424" y="281"/>
                </a:lnTo>
                <a:lnTo>
                  <a:pt x="427" y="287"/>
                </a:lnTo>
                <a:lnTo>
                  <a:pt x="429" y="297"/>
                </a:lnTo>
                <a:lnTo>
                  <a:pt x="427" y="305"/>
                </a:lnTo>
                <a:lnTo>
                  <a:pt x="424" y="313"/>
                </a:lnTo>
                <a:lnTo>
                  <a:pt x="416" y="326"/>
                </a:lnTo>
                <a:lnTo>
                  <a:pt x="401" y="336"/>
                </a:lnTo>
                <a:lnTo>
                  <a:pt x="393" y="338"/>
                </a:lnTo>
                <a:lnTo>
                  <a:pt x="384" y="339"/>
                </a:lnTo>
                <a:lnTo>
                  <a:pt x="375" y="338"/>
                </a:lnTo>
                <a:lnTo>
                  <a:pt x="366" y="336"/>
                </a:lnTo>
                <a:lnTo>
                  <a:pt x="353" y="326"/>
                </a:lnTo>
                <a:lnTo>
                  <a:pt x="343" y="313"/>
                </a:lnTo>
                <a:lnTo>
                  <a:pt x="340" y="305"/>
                </a:lnTo>
                <a:lnTo>
                  <a:pt x="340" y="297"/>
                </a:lnTo>
                <a:close/>
                <a:moveTo>
                  <a:pt x="689" y="234"/>
                </a:moveTo>
                <a:lnTo>
                  <a:pt x="689" y="76"/>
                </a:lnTo>
                <a:lnTo>
                  <a:pt x="612" y="76"/>
                </a:lnTo>
                <a:lnTo>
                  <a:pt x="612" y="166"/>
                </a:lnTo>
                <a:lnTo>
                  <a:pt x="689" y="234"/>
                </a:lnTo>
                <a:close/>
                <a:moveTo>
                  <a:pt x="387" y="380"/>
                </a:moveTo>
                <a:lnTo>
                  <a:pt x="369" y="378"/>
                </a:lnTo>
                <a:lnTo>
                  <a:pt x="353" y="374"/>
                </a:lnTo>
                <a:lnTo>
                  <a:pt x="338" y="365"/>
                </a:lnTo>
                <a:lnTo>
                  <a:pt x="325" y="356"/>
                </a:lnTo>
                <a:lnTo>
                  <a:pt x="315" y="344"/>
                </a:lnTo>
                <a:lnTo>
                  <a:pt x="307" y="330"/>
                </a:lnTo>
                <a:lnTo>
                  <a:pt x="301" y="315"/>
                </a:lnTo>
                <a:lnTo>
                  <a:pt x="299" y="299"/>
                </a:lnTo>
                <a:lnTo>
                  <a:pt x="301" y="281"/>
                </a:lnTo>
                <a:lnTo>
                  <a:pt x="307" y="266"/>
                </a:lnTo>
                <a:lnTo>
                  <a:pt x="315" y="252"/>
                </a:lnTo>
                <a:lnTo>
                  <a:pt x="325" y="239"/>
                </a:lnTo>
                <a:lnTo>
                  <a:pt x="338" y="227"/>
                </a:lnTo>
                <a:lnTo>
                  <a:pt x="353" y="219"/>
                </a:lnTo>
                <a:lnTo>
                  <a:pt x="369" y="214"/>
                </a:lnTo>
                <a:lnTo>
                  <a:pt x="387" y="213"/>
                </a:lnTo>
                <a:lnTo>
                  <a:pt x="403" y="214"/>
                </a:lnTo>
                <a:lnTo>
                  <a:pt x="418" y="219"/>
                </a:lnTo>
                <a:lnTo>
                  <a:pt x="432" y="227"/>
                </a:lnTo>
                <a:lnTo>
                  <a:pt x="444" y="239"/>
                </a:lnTo>
                <a:lnTo>
                  <a:pt x="453" y="252"/>
                </a:lnTo>
                <a:lnTo>
                  <a:pt x="461" y="266"/>
                </a:lnTo>
                <a:lnTo>
                  <a:pt x="466" y="281"/>
                </a:lnTo>
                <a:lnTo>
                  <a:pt x="468" y="299"/>
                </a:lnTo>
                <a:lnTo>
                  <a:pt x="466" y="315"/>
                </a:lnTo>
                <a:lnTo>
                  <a:pt x="461" y="330"/>
                </a:lnTo>
                <a:lnTo>
                  <a:pt x="453" y="344"/>
                </a:lnTo>
                <a:lnTo>
                  <a:pt x="444" y="356"/>
                </a:lnTo>
                <a:lnTo>
                  <a:pt x="432" y="365"/>
                </a:lnTo>
                <a:lnTo>
                  <a:pt x="418" y="374"/>
                </a:lnTo>
                <a:lnTo>
                  <a:pt x="403" y="378"/>
                </a:lnTo>
                <a:lnTo>
                  <a:pt x="387" y="38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1" name="Freeform 200"/>
          <p:cNvSpPr>
            <a:spLocks noEditPoints="1"/>
          </p:cNvSpPr>
          <p:nvPr/>
        </p:nvSpPr>
        <p:spPr bwMode="auto">
          <a:xfrm>
            <a:off x="10728961" y="1402084"/>
            <a:ext cx="292101" cy="289560"/>
          </a:xfrm>
          <a:custGeom>
            <a:avLst/>
            <a:gdLst>
              <a:gd name="T0" fmla="*/ 51 w 601"/>
              <a:gd name="T1" fmla="*/ 131 h 597"/>
              <a:gd name="T2" fmla="*/ 36 w 601"/>
              <a:gd name="T3" fmla="*/ 440 h 597"/>
              <a:gd name="T4" fmla="*/ 301 w 601"/>
              <a:gd name="T5" fmla="*/ 597 h 597"/>
              <a:gd name="T6" fmla="*/ 564 w 601"/>
              <a:gd name="T7" fmla="*/ 440 h 597"/>
              <a:gd name="T8" fmla="*/ 550 w 601"/>
              <a:gd name="T9" fmla="*/ 131 h 597"/>
              <a:gd name="T10" fmla="*/ 415 w 601"/>
              <a:gd name="T11" fmla="*/ 118 h 597"/>
              <a:gd name="T12" fmla="*/ 429 w 601"/>
              <a:gd name="T13" fmla="*/ 75 h 597"/>
              <a:gd name="T14" fmla="*/ 440 w 601"/>
              <a:gd name="T15" fmla="*/ 138 h 597"/>
              <a:gd name="T16" fmla="*/ 235 w 601"/>
              <a:gd name="T17" fmla="*/ 383 h 597"/>
              <a:gd name="T18" fmla="*/ 195 w 601"/>
              <a:gd name="T19" fmla="*/ 453 h 597"/>
              <a:gd name="T20" fmla="*/ 198 w 601"/>
              <a:gd name="T21" fmla="*/ 494 h 597"/>
              <a:gd name="T22" fmla="*/ 164 w 601"/>
              <a:gd name="T23" fmla="*/ 525 h 597"/>
              <a:gd name="T24" fmla="*/ 132 w 601"/>
              <a:gd name="T25" fmla="*/ 453 h 597"/>
              <a:gd name="T26" fmla="*/ 101 w 601"/>
              <a:gd name="T27" fmla="*/ 419 h 597"/>
              <a:gd name="T28" fmla="*/ 78 w 601"/>
              <a:gd name="T29" fmla="*/ 347 h 597"/>
              <a:gd name="T30" fmla="*/ 76 w 601"/>
              <a:gd name="T31" fmla="*/ 309 h 597"/>
              <a:gd name="T32" fmla="*/ 54 w 601"/>
              <a:gd name="T33" fmla="*/ 273 h 597"/>
              <a:gd name="T34" fmla="*/ 69 w 601"/>
              <a:gd name="T35" fmla="*/ 181 h 597"/>
              <a:gd name="T36" fmla="*/ 181 w 601"/>
              <a:gd name="T37" fmla="*/ 75 h 597"/>
              <a:gd name="T38" fmla="*/ 182 w 601"/>
              <a:gd name="T39" fmla="*/ 102 h 597"/>
              <a:gd name="T40" fmla="*/ 145 w 601"/>
              <a:gd name="T41" fmla="*/ 114 h 597"/>
              <a:gd name="T42" fmla="*/ 152 w 601"/>
              <a:gd name="T43" fmla="*/ 144 h 597"/>
              <a:gd name="T44" fmla="*/ 156 w 601"/>
              <a:gd name="T45" fmla="*/ 118 h 597"/>
              <a:gd name="T46" fmla="*/ 225 w 601"/>
              <a:gd name="T47" fmla="*/ 132 h 597"/>
              <a:gd name="T48" fmla="*/ 218 w 601"/>
              <a:gd name="T49" fmla="*/ 187 h 597"/>
              <a:gd name="T50" fmla="*/ 205 w 601"/>
              <a:gd name="T51" fmla="*/ 159 h 597"/>
              <a:gd name="T52" fmla="*/ 193 w 601"/>
              <a:gd name="T53" fmla="*/ 184 h 597"/>
              <a:gd name="T54" fmla="*/ 170 w 601"/>
              <a:gd name="T55" fmla="*/ 238 h 597"/>
              <a:gd name="T56" fmla="*/ 161 w 601"/>
              <a:gd name="T57" fmla="*/ 277 h 597"/>
              <a:gd name="T58" fmla="*/ 122 w 601"/>
              <a:gd name="T59" fmla="*/ 254 h 597"/>
              <a:gd name="T60" fmla="*/ 69 w 601"/>
              <a:gd name="T61" fmla="*/ 259 h 597"/>
              <a:gd name="T62" fmla="*/ 81 w 601"/>
              <a:gd name="T63" fmla="*/ 286 h 597"/>
              <a:gd name="T64" fmla="*/ 135 w 601"/>
              <a:gd name="T65" fmla="*/ 308 h 597"/>
              <a:gd name="T66" fmla="*/ 200 w 601"/>
              <a:gd name="T67" fmla="*/ 327 h 597"/>
              <a:gd name="T68" fmla="*/ 235 w 601"/>
              <a:gd name="T69" fmla="*/ 380 h 597"/>
              <a:gd name="T70" fmla="*/ 274 w 601"/>
              <a:gd name="T71" fmla="*/ 110 h 597"/>
              <a:gd name="T72" fmla="*/ 220 w 601"/>
              <a:gd name="T73" fmla="*/ 74 h 597"/>
              <a:gd name="T74" fmla="*/ 296 w 601"/>
              <a:gd name="T75" fmla="*/ 42 h 597"/>
              <a:gd name="T76" fmla="*/ 537 w 601"/>
              <a:gd name="T77" fmla="*/ 311 h 597"/>
              <a:gd name="T78" fmla="*/ 482 w 601"/>
              <a:gd name="T79" fmla="*/ 487 h 597"/>
              <a:gd name="T80" fmla="*/ 451 w 601"/>
              <a:gd name="T81" fmla="*/ 478 h 597"/>
              <a:gd name="T82" fmla="*/ 455 w 601"/>
              <a:gd name="T83" fmla="*/ 425 h 597"/>
              <a:gd name="T84" fmla="*/ 420 w 601"/>
              <a:gd name="T85" fmla="*/ 403 h 597"/>
              <a:gd name="T86" fmla="*/ 342 w 601"/>
              <a:gd name="T87" fmla="*/ 407 h 597"/>
              <a:gd name="T88" fmla="*/ 334 w 601"/>
              <a:gd name="T89" fmla="*/ 298 h 597"/>
              <a:gd name="T90" fmla="*/ 416 w 601"/>
              <a:gd name="T91" fmla="*/ 299 h 597"/>
              <a:gd name="T92" fmla="*/ 483 w 601"/>
              <a:gd name="T93" fmla="*/ 288 h 597"/>
              <a:gd name="T94" fmla="*/ 522 w 601"/>
              <a:gd name="T95" fmla="*/ 256 h 597"/>
              <a:gd name="T96" fmla="*/ 521 w 601"/>
              <a:gd name="T97" fmla="*/ 219 h 597"/>
              <a:gd name="T98" fmla="*/ 462 w 601"/>
              <a:gd name="T99" fmla="*/ 206 h 597"/>
              <a:gd name="T100" fmla="*/ 455 w 601"/>
              <a:gd name="T101" fmla="*/ 259 h 597"/>
              <a:gd name="T102" fmla="*/ 395 w 601"/>
              <a:gd name="T103" fmla="*/ 244 h 597"/>
              <a:gd name="T104" fmla="*/ 348 w 601"/>
              <a:gd name="T105" fmla="*/ 235 h 597"/>
              <a:gd name="T106" fmla="*/ 380 w 601"/>
              <a:gd name="T107" fmla="*/ 205 h 597"/>
              <a:gd name="T108" fmla="*/ 411 w 601"/>
              <a:gd name="T109" fmla="*/ 162 h 597"/>
              <a:gd name="T110" fmla="*/ 465 w 601"/>
              <a:gd name="T111" fmla="*/ 176 h 597"/>
              <a:gd name="T112" fmla="*/ 518 w 601"/>
              <a:gd name="T113" fmla="*/ 181 h 597"/>
              <a:gd name="T114" fmla="*/ 526 w 601"/>
              <a:gd name="T115" fmla="*/ 159 h 597"/>
              <a:gd name="T116" fmla="*/ 561 w 601"/>
              <a:gd name="T117" fmla="*/ 288 h 597"/>
              <a:gd name="T118" fmla="*/ 515 w 601"/>
              <a:gd name="T119" fmla="*/ 283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01" h="597">
                <a:moveTo>
                  <a:pt x="301" y="0"/>
                </a:moveTo>
                <a:lnTo>
                  <a:pt x="270" y="1"/>
                </a:lnTo>
                <a:lnTo>
                  <a:pt x="239" y="6"/>
                </a:lnTo>
                <a:lnTo>
                  <a:pt x="211" y="13"/>
                </a:lnTo>
                <a:lnTo>
                  <a:pt x="184" y="24"/>
                </a:lnTo>
                <a:lnTo>
                  <a:pt x="157" y="36"/>
                </a:lnTo>
                <a:lnTo>
                  <a:pt x="132" y="50"/>
                </a:lnTo>
                <a:lnTo>
                  <a:pt x="108" y="68"/>
                </a:lnTo>
                <a:lnTo>
                  <a:pt x="88" y="88"/>
                </a:lnTo>
                <a:lnTo>
                  <a:pt x="68" y="109"/>
                </a:lnTo>
                <a:lnTo>
                  <a:pt x="51" y="131"/>
                </a:lnTo>
                <a:lnTo>
                  <a:pt x="36" y="156"/>
                </a:lnTo>
                <a:lnTo>
                  <a:pt x="23" y="183"/>
                </a:lnTo>
                <a:lnTo>
                  <a:pt x="12" y="210"/>
                </a:lnTo>
                <a:lnTo>
                  <a:pt x="5" y="238"/>
                </a:lnTo>
                <a:lnTo>
                  <a:pt x="1" y="267"/>
                </a:lnTo>
                <a:lnTo>
                  <a:pt x="0" y="298"/>
                </a:lnTo>
                <a:lnTo>
                  <a:pt x="1" y="329"/>
                </a:lnTo>
                <a:lnTo>
                  <a:pt x="5" y="358"/>
                </a:lnTo>
                <a:lnTo>
                  <a:pt x="12" y="387"/>
                </a:lnTo>
                <a:lnTo>
                  <a:pt x="23" y="414"/>
                </a:lnTo>
                <a:lnTo>
                  <a:pt x="36" y="440"/>
                </a:lnTo>
                <a:lnTo>
                  <a:pt x="51" y="465"/>
                </a:lnTo>
                <a:lnTo>
                  <a:pt x="68" y="487"/>
                </a:lnTo>
                <a:lnTo>
                  <a:pt x="88" y="510"/>
                </a:lnTo>
                <a:lnTo>
                  <a:pt x="108" y="528"/>
                </a:lnTo>
                <a:lnTo>
                  <a:pt x="132" y="546"/>
                </a:lnTo>
                <a:lnTo>
                  <a:pt x="157" y="561"/>
                </a:lnTo>
                <a:lnTo>
                  <a:pt x="184" y="574"/>
                </a:lnTo>
                <a:lnTo>
                  <a:pt x="211" y="584"/>
                </a:lnTo>
                <a:lnTo>
                  <a:pt x="239" y="591"/>
                </a:lnTo>
                <a:lnTo>
                  <a:pt x="270" y="595"/>
                </a:lnTo>
                <a:lnTo>
                  <a:pt x="301" y="597"/>
                </a:lnTo>
                <a:lnTo>
                  <a:pt x="331" y="595"/>
                </a:lnTo>
                <a:lnTo>
                  <a:pt x="360" y="591"/>
                </a:lnTo>
                <a:lnTo>
                  <a:pt x="390" y="584"/>
                </a:lnTo>
                <a:lnTo>
                  <a:pt x="416" y="574"/>
                </a:lnTo>
                <a:lnTo>
                  <a:pt x="443" y="561"/>
                </a:lnTo>
                <a:lnTo>
                  <a:pt x="468" y="546"/>
                </a:lnTo>
                <a:lnTo>
                  <a:pt x="491" y="528"/>
                </a:lnTo>
                <a:lnTo>
                  <a:pt x="512" y="510"/>
                </a:lnTo>
                <a:lnTo>
                  <a:pt x="532" y="487"/>
                </a:lnTo>
                <a:lnTo>
                  <a:pt x="550" y="465"/>
                </a:lnTo>
                <a:lnTo>
                  <a:pt x="564" y="440"/>
                </a:lnTo>
                <a:lnTo>
                  <a:pt x="578" y="414"/>
                </a:lnTo>
                <a:lnTo>
                  <a:pt x="587" y="387"/>
                </a:lnTo>
                <a:lnTo>
                  <a:pt x="594" y="358"/>
                </a:lnTo>
                <a:lnTo>
                  <a:pt x="599" y="329"/>
                </a:lnTo>
                <a:lnTo>
                  <a:pt x="601" y="298"/>
                </a:lnTo>
                <a:lnTo>
                  <a:pt x="599" y="267"/>
                </a:lnTo>
                <a:lnTo>
                  <a:pt x="594" y="238"/>
                </a:lnTo>
                <a:lnTo>
                  <a:pt x="587" y="210"/>
                </a:lnTo>
                <a:lnTo>
                  <a:pt x="578" y="183"/>
                </a:lnTo>
                <a:lnTo>
                  <a:pt x="564" y="156"/>
                </a:lnTo>
                <a:lnTo>
                  <a:pt x="550" y="131"/>
                </a:lnTo>
                <a:lnTo>
                  <a:pt x="532" y="109"/>
                </a:lnTo>
                <a:lnTo>
                  <a:pt x="512" y="88"/>
                </a:lnTo>
                <a:lnTo>
                  <a:pt x="491" y="68"/>
                </a:lnTo>
                <a:lnTo>
                  <a:pt x="468" y="50"/>
                </a:lnTo>
                <a:lnTo>
                  <a:pt x="443" y="36"/>
                </a:lnTo>
                <a:lnTo>
                  <a:pt x="416" y="24"/>
                </a:lnTo>
                <a:lnTo>
                  <a:pt x="390" y="13"/>
                </a:lnTo>
                <a:lnTo>
                  <a:pt x="360" y="6"/>
                </a:lnTo>
                <a:lnTo>
                  <a:pt x="331" y="1"/>
                </a:lnTo>
                <a:lnTo>
                  <a:pt x="301" y="0"/>
                </a:lnTo>
                <a:close/>
                <a:moveTo>
                  <a:pt x="415" y="118"/>
                </a:moveTo>
                <a:lnTo>
                  <a:pt x="422" y="114"/>
                </a:lnTo>
                <a:lnTo>
                  <a:pt x="427" y="110"/>
                </a:lnTo>
                <a:lnTo>
                  <a:pt x="430" y="107"/>
                </a:lnTo>
                <a:lnTo>
                  <a:pt x="433" y="106"/>
                </a:lnTo>
                <a:lnTo>
                  <a:pt x="436" y="105"/>
                </a:lnTo>
                <a:lnTo>
                  <a:pt x="436" y="105"/>
                </a:lnTo>
                <a:lnTo>
                  <a:pt x="436" y="103"/>
                </a:lnTo>
                <a:lnTo>
                  <a:pt x="434" y="100"/>
                </a:lnTo>
                <a:lnTo>
                  <a:pt x="431" y="92"/>
                </a:lnTo>
                <a:lnTo>
                  <a:pt x="429" y="81"/>
                </a:lnTo>
                <a:lnTo>
                  <a:pt x="429" y="75"/>
                </a:lnTo>
                <a:lnTo>
                  <a:pt x="430" y="70"/>
                </a:lnTo>
                <a:lnTo>
                  <a:pt x="433" y="70"/>
                </a:lnTo>
                <a:lnTo>
                  <a:pt x="437" y="71"/>
                </a:lnTo>
                <a:lnTo>
                  <a:pt x="447" y="77"/>
                </a:lnTo>
                <a:lnTo>
                  <a:pt x="459" y="86"/>
                </a:lnTo>
                <a:lnTo>
                  <a:pt x="470" y="99"/>
                </a:lnTo>
                <a:lnTo>
                  <a:pt x="466" y="114"/>
                </a:lnTo>
                <a:lnTo>
                  <a:pt x="461" y="124"/>
                </a:lnTo>
                <a:lnTo>
                  <a:pt x="454" y="131"/>
                </a:lnTo>
                <a:lnTo>
                  <a:pt x="447" y="137"/>
                </a:lnTo>
                <a:lnTo>
                  <a:pt x="440" y="138"/>
                </a:lnTo>
                <a:lnTo>
                  <a:pt x="436" y="139"/>
                </a:lnTo>
                <a:lnTo>
                  <a:pt x="431" y="139"/>
                </a:lnTo>
                <a:lnTo>
                  <a:pt x="430" y="139"/>
                </a:lnTo>
                <a:lnTo>
                  <a:pt x="430" y="139"/>
                </a:lnTo>
                <a:lnTo>
                  <a:pt x="427" y="138"/>
                </a:lnTo>
                <a:lnTo>
                  <a:pt x="420" y="137"/>
                </a:lnTo>
                <a:lnTo>
                  <a:pt x="418" y="134"/>
                </a:lnTo>
                <a:lnTo>
                  <a:pt x="416" y="131"/>
                </a:lnTo>
                <a:lnTo>
                  <a:pt x="415" y="125"/>
                </a:lnTo>
                <a:lnTo>
                  <a:pt x="415" y="118"/>
                </a:lnTo>
                <a:close/>
                <a:moveTo>
                  <a:pt x="235" y="383"/>
                </a:moveTo>
                <a:lnTo>
                  <a:pt x="231" y="389"/>
                </a:lnTo>
                <a:lnTo>
                  <a:pt x="227" y="397"/>
                </a:lnTo>
                <a:lnTo>
                  <a:pt x="224" y="407"/>
                </a:lnTo>
                <a:lnTo>
                  <a:pt x="220" y="418"/>
                </a:lnTo>
                <a:lnTo>
                  <a:pt x="216" y="425"/>
                </a:lnTo>
                <a:lnTo>
                  <a:pt x="213" y="429"/>
                </a:lnTo>
                <a:lnTo>
                  <a:pt x="205" y="437"/>
                </a:lnTo>
                <a:lnTo>
                  <a:pt x="199" y="442"/>
                </a:lnTo>
                <a:lnTo>
                  <a:pt x="196" y="447"/>
                </a:lnTo>
                <a:lnTo>
                  <a:pt x="195" y="451"/>
                </a:lnTo>
                <a:lnTo>
                  <a:pt x="195" y="453"/>
                </a:lnTo>
                <a:lnTo>
                  <a:pt x="193" y="460"/>
                </a:lnTo>
                <a:lnTo>
                  <a:pt x="192" y="464"/>
                </a:lnTo>
                <a:lnTo>
                  <a:pt x="191" y="468"/>
                </a:lnTo>
                <a:lnTo>
                  <a:pt x="191" y="469"/>
                </a:lnTo>
                <a:lnTo>
                  <a:pt x="191" y="472"/>
                </a:lnTo>
                <a:lnTo>
                  <a:pt x="189" y="472"/>
                </a:lnTo>
                <a:lnTo>
                  <a:pt x="191" y="474"/>
                </a:lnTo>
                <a:lnTo>
                  <a:pt x="191" y="476"/>
                </a:lnTo>
                <a:lnTo>
                  <a:pt x="193" y="483"/>
                </a:lnTo>
                <a:lnTo>
                  <a:pt x="196" y="492"/>
                </a:lnTo>
                <a:lnTo>
                  <a:pt x="198" y="494"/>
                </a:lnTo>
                <a:lnTo>
                  <a:pt x="200" y="497"/>
                </a:lnTo>
                <a:lnTo>
                  <a:pt x="199" y="503"/>
                </a:lnTo>
                <a:lnTo>
                  <a:pt x="198" y="510"/>
                </a:lnTo>
                <a:lnTo>
                  <a:pt x="192" y="526"/>
                </a:lnTo>
                <a:lnTo>
                  <a:pt x="189" y="533"/>
                </a:lnTo>
                <a:lnTo>
                  <a:pt x="188" y="540"/>
                </a:lnTo>
                <a:lnTo>
                  <a:pt x="185" y="546"/>
                </a:lnTo>
                <a:lnTo>
                  <a:pt x="185" y="547"/>
                </a:lnTo>
                <a:lnTo>
                  <a:pt x="175" y="542"/>
                </a:lnTo>
                <a:lnTo>
                  <a:pt x="168" y="535"/>
                </a:lnTo>
                <a:lnTo>
                  <a:pt x="164" y="525"/>
                </a:lnTo>
                <a:lnTo>
                  <a:pt x="160" y="517"/>
                </a:lnTo>
                <a:lnTo>
                  <a:pt x="159" y="511"/>
                </a:lnTo>
                <a:lnTo>
                  <a:pt x="156" y="506"/>
                </a:lnTo>
                <a:lnTo>
                  <a:pt x="153" y="499"/>
                </a:lnTo>
                <a:lnTo>
                  <a:pt x="153" y="496"/>
                </a:lnTo>
                <a:lnTo>
                  <a:pt x="154" y="493"/>
                </a:lnTo>
                <a:lnTo>
                  <a:pt x="153" y="483"/>
                </a:lnTo>
                <a:lnTo>
                  <a:pt x="149" y="476"/>
                </a:lnTo>
                <a:lnTo>
                  <a:pt x="145" y="471"/>
                </a:lnTo>
                <a:lnTo>
                  <a:pt x="139" y="468"/>
                </a:lnTo>
                <a:lnTo>
                  <a:pt x="132" y="453"/>
                </a:lnTo>
                <a:lnTo>
                  <a:pt x="131" y="447"/>
                </a:lnTo>
                <a:lnTo>
                  <a:pt x="129" y="443"/>
                </a:lnTo>
                <a:lnTo>
                  <a:pt x="129" y="440"/>
                </a:lnTo>
                <a:lnTo>
                  <a:pt x="128" y="439"/>
                </a:lnTo>
                <a:lnTo>
                  <a:pt x="122" y="433"/>
                </a:lnTo>
                <a:lnTo>
                  <a:pt x="117" y="429"/>
                </a:lnTo>
                <a:lnTo>
                  <a:pt x="115" y="428"/>
                </a:lnTo>
                <a:lnTo>
                  <a:pt x="114" y="428"/>
                </a:lnTo>
                <a:lnTo>
                  <a:pt x="114" y="428"/>
                </a:lnTo>
                <a:lnTo>
                  <a:pt x="111" y="425"/>
                </a:lnTo>
                <a:lnTo>
                  <a:pt x="101" y="419"/>
                </a:lnTo>
                <a:lnTo>
                  <a:pt x="92" y="414"/>
                </a:lnTo>
                <a:lnTo>
                  <a:pt x="88" y="409"/>
                </a:lnTo>
                <a:lnTo>
                  <a:pt x="85" y="408"/>
                </a:lnTo>
                <a:lnTo>
                  <a:pt x="81" y="401"/>
                </a:lnTo>
                <a:lnTo>
                  <a:pt x="78" y="393"/>
                </a:lnTo>
                <a:lnTo>
                  <a:pt x="75" y="382"/>
                </a:lnTo>
                <a:lnTo>
                  <a:pt x="75" y="373"/>
                </a:lnTo>
                <a:lnTo>
                  <a:pt x="75" y="369"/>
                </a:lnTo>
                <a:lnTo>
                  <a:pt x="75" y="364"/>
                </a:lnTo>
                <a:lnTo>
                  <a:pt x="76" y="352"/>
                </a:lnTo>
                <a:lnTo>
                  <a:pt x="78" y="347"/>
                </a:lnTo>
                <a:lnTo>
                  <a:pt x="79" y="343"/>
                </a:lnTo>
                <a:lnTo>
                  <a:pt x="79" y="340"/>
                </a:lnTo>
                <a:lnTo>
                  <a:pt x="79" y="338"/>
                </a:lnTo>
                <a:lnTo>
                  <a:pt x="81" y="337"/>
                </a:lnTo>
                <a:lnTo>
                  <a:pt x="83" y="333"/>
                </a:lnTo>
                <a:lnTo>
                  <a:pt x="86" y="327"/>
                </a:lnTo>
                <a:lnTo>
                  <a:pt x="86" y="325"/>
                </a:lnTo>
                <a:lnTo>
                  <a:pt x="85" y="323"/>
                </a:lnTo>
                <a:lnTo>
                  <a:pt x="81" y="320"/>
                </a:lnTo>
                <a:lnTo>
                  <a:pt x="79" y="318"/>
                </a:lnTo>
                <a:lnTo>
                  <a:pt x="76" y="309"/>
                </a:lnTo>
                <a:lnTo>
                  <a:pt x="75" y="301"/>
                </a:lnTo>
                <a:lnTo>
                  <a:pt x="75" y="299"/>
                </a:lnTo>
                <a:lnTo>
                  <a:pt x="75" y="298"/>
                </a:lnTo>
                <a:lnTo>
                  <a:pt x="68" y="293"/>
                </a:lnTo>
                <a:lnTo>
                  <a:pt x="65" y="290"/>
                </a:lnTo>
                <a:lnTo>
                  <a:pt x="65" y="288"/>
                </a:lnTo>
                <a:lnTo>
                  <a:pt x="64" y="288"/>
                </a:lnTo>
                <a:lnTo>
                  <a:pt x="64" y="288"/>
                </a:lnTo>
                <a:lnTo>
                  <a:pt x="62" y="286"/>
                </a:lnTo>
                <a:lnTo>
                  <a:pt x="58" y="280"/>
                </a:lnTo>
                <a:lnTo>
                  <a:pt x="54" y="273"/>
                </a:lnTo>
                <a:lnTo>
                  <a:pt x="50" y="269"/>
                </a:lnTo>
                <a:lnTo>
                  <a:pt x="50" y="262"/>
                </a:lnTo>
                <a:lnTo>
                  <a:pt x="50" y="256"/>
                </a:lnTo>
                <a:lnTo>
                  <a:pt x="51" y="252"/>
                </a:lnTo>
                <a:lnTo>
                  <a:pt x="54" y="248"/>
                </a:lnTo>
                <a:lnTo>
                  <a:pt x="54" y="244"/>
                </a:lnTo>
                <a:lnTo>
                  <a:pt x="51" y="235"/>
                </a:lnTo>
                <a:lnTo>
                  <a:pt x="50" y="228"/>
                </a:lnTo>
                <a:lnTo>
                  <a:pt x="50" y="223"/>
                </a:lnTo>
                <a:lnTo>
                  <a:pt x="60" y="202"/>
                </a:lnTo>
                <a:lnTo>
                  <a:pt x="69" y="181"/>
                </a:lnTo>
                <a:lnTo>
                  <a:pt x="81" y="163"/>
                </a:lnTo>
                <a:lnTo>
                  <a:pt x="92" y="148"/>
                </a:lnTo>
                <a:lnTo>
                  <a:pt x="103" y="134"/>
                </a:lnTo>
                <a:lnTo>
                  <a:pt x="114" y="121"/>
                </a:lnTo>
                <a:lnTo>
                  <a:pt x="125" y="112"/>
                </a:lnTo>
                <a:lnTo>
                  <a:pt x="136" y="102"/>
                </a:lnTo>
                <a:lnTo>
                  <a:pt x="146" y="95"/>
                </a:lnTo>
                <a:lnTo>
                  <a:pt x="156" y="89"/>
                </a:lnTo>
                <a:lnTo>
                  <a:pt x="171" y="79"/>
                </a:lnTo>
                <a:lnTo>
                  <a:pt x="177" y="77"/>
                </a:lnTo>
                <a:lnTo>
                  <a:pt x="181" y="75"/>
                </a:lnTo>
                <a:lnTo>
                  <a:pt x="184" y="74"/>
                </a:lnTo>
                <a:lnTo>
                  <a:pt x="185" y="74"/>
                </a:lnTo>
                <a:lnTo>
                  <a:pt x="186" y="82"/>
                </a:lnTo>
                <a:lnTo>
                  <a:pt x="188" y="89"/>
                </a:lnTo>
                <a:lnTo>
                  <a:pt x="189" y="93"/>
                </a:lnTo>
                <a:lnTo>
                  <a:pt x="189" y="96"/>
                </a:lnTo>
                <a:lnTo>
                  <a:pt x="189" y="99"/>
                </a:lnTo>
                <a:lnTo>
                  <a:pt x="189" y="99"/>
                </a:lnTo>
                <a:lnTo>
                  <a:pt x="189" y="99"/>
                </a:lnTo>
                <a:lnTo>
                  <a:pt x="188" y="100"/>
                </a:lnTo>
                <a:lnTo>
                  <a:pt x="182" y="102"/>
                </a:lnTo>
                <a:lnTo>
                  <a:pt x="175" y="103"/>
                </a:lnTo>
                <a:lnTo>
                  <a:pt x="170" y="105"/>
                </a:lnTo>
                <a:lnTo>
                  <a:pt x="163" y="102"/>
                </a:lnTo>
                <a:lnTo>
                  <a:pt x="159" y="100"/>
                </a:lnTo>
                <a:lnTo>
                  <a:pt x="156" y="99"/>
                </a:lnTo>
                <a:lnTo>
                  <a:pt x="154" y="99"/>
                </a:lnTo>
                <a:lnTo>
                  <a:pt x="152" y="105"/>
                </a:lnTo>
                <a:lnTo>
                  <a:pt x="149" y="107"/>
                </a:lnTo>
                <a:lnTo>
                  <a:pt x="146" y="113"/>
                </a:lnTo>
                <a:lnTo>
                  <a:pt x="145" y="114"/>
                </a:lnTo>
                <a:lnTo>
                  <a:pt x="145" y="114"/>
                </a:lnTo>
                <a:lnTo>
                  <a:pt x="145" y="116"/>
                </a:lnTo>
                <a:lnTo>
                  <a:pt x="142" y="120"/>
                </a:lnTo>
                <a:lnTo>
                  <a:pt x="140" y="124"/>
                </a:lnTo>
                <a:lnTo>
                  <a:pt x="139" y="130"/>
                </a:lnTo>
                <a:lnTo>
                  <a:pt x="140" y="134"/>
                </a:lnTo>
                <a:lnTo>
                  <a:pt x="142" y="138"/>
                </a:lnTo>
                <a:lnTo>
                  <a:pt x="145" y="142"/>
                </a:lnTo>
                <a:lnTo>
                  <a:pt x="145" y="144"/>
                </a:lnTo>
                <a:lnTo>
                  <a:pt x="146" y="144"/>
                </a:lnTo>
                <a:lnTo>
                  <a:pt x="147" y="144"/>
                </a:lnTo>
                <a:lnTo>
                  <a:pt x="152" y="144"/>
                </a:lnTo>
                <a:lnTo>
                  <a:pt x="157" y="142"/>
                </a:lnTo>
                <a:lnTo>
                  <a:pt x="159" y="141"/>
                </a:lnTo>
                <a:lnTo>
                  <a:pt x="160" y="139"/>
                </a:lnTo>
                <a:lnTo>
                  <a:pt x="160" y="132"/>
                </a:lnTo>
                <a:lnTo>
                  <a:pt x="160" y="130"/>
                </a:lnTo>
                <a:lnTo>
                  <a:pt x="160" y="130"/>
                </a:lnTo>
                <a:lnTo>
                  <a:pt x="157" y="123"/>
                </a:lnTo>
                <a:lnTo>
                  <a:pt x="156" y="120"/>
                </a:lnTo>
                <a:lnTo>
                  <a:pt x="154" y="120"/>
                </a:lnTo>
                <a:lnTo>
                  <a:pt x="154" y="118"/>
                </a:lnTo>
                <a:lnTo>
                  <a:pt x="156" y="118"/>
                </a:lnTo>
                <a:lnTo>
                  <a:pt x="157" y="118"/>
                </a:lnTo>
                <a:lnTo>
                  <a:pt x="161" y="118"/>
                </a:lnTo>
                <a:lnTo>
                  <a:pt x="166" y="117"/>
                </a:lnTo>
                <a:lnTo>
                  <a:pt x="172" y="117"/>
                </a:lnTo>
                <a:lnTo>
                  <a:pt x="179" y="117"/>
                </a:lnTo>
                <a:lnTo>
                  <a:pt x="189" y="117"/>
                </a:lnTo>
                <a:lnTo>
                  <a:pt x="200" y="118"/>
                </a:lnTo>
                <a:lnTo>
                  <a:pt x="210" y="120"/>
                </a:lnTo>
                <a:lnTo>
                  <a:pt x="218" y="123"/>
                </a:lnTo>
                <a:lnTo>
                  <a:pt x="223" y="127"/>
                </a:lnTo>
                <a:lnTo>
                  <a:pt x="225" y="132"/>
                </a:lnTo>
                <a:lnTo>
                  <a:pt x="228" y="142"/>
                </a:lnTo>
                <a:lnTo>
                  <a:pt x="231" y="146"/>
                </a:lnTo>
                <a:lnTo>
                  <a:pt x="235" y="149"/>
                </a:lnTo>
                <a:lnTo>
                  <a:pt x="239" y="152"/>
                </a:lnTo>
                <a:lnTo>
                  <a:pt x="239" y="155"/>
                </a:lnTo>
                <a:lnTo>
                  <a:pt x="238" y="159"/>
                </a:lnTo>
                <a:lnTo>
                  <a:pt x="235" y="164"/>
                </a:lnTo>
                <a:lnTo>
                  <a:pt x="227" y="174"/>
                </a:lnTo>
                <a:lnTo>
                  <a:pt x="223" y="180"/>
                </a:lnTo>
                <a:lnTo>
                  <a:pt x="220" y="184"/>
                </a:lnTo>
                <a:lnTo>
                  <a:pt x="218" y="187"/>
                </a:lnTo>
                <a:lnTo>
                  <a:pt x="216" y="185"/>
                </a:lnTo>
                <a:lnTo>
                  <a:pt x="213" y="184"/>
                </a:lnTo>
                <a:lnTo>
                  <a:pt x="210" y="180"/>
                </a:lnTo>
                <a:lnTo>
                  <a:pt x="206" y="173"/>
                </a:lnTo>
                <a:lnTo>
                  <a:pt x="206" y="170"/>
                </a:lnTo>
                <a:lnTo>
                  <a:pt x="205" y="169"/>
                </a:lnTo>
                <a:lnTo>
                  <a:pt x="206" y="167"/>
                </a:lnTo>
                <a:lnTo>
                  <a:pt x="207" y="164"/>
                </a:lnTo>
                <a:lnTo>
                  <a:pt x="209" y="162"/>
                </a:lnTo>
                <a:lnTo>
                  <a:pt x="207" y="160"/>
                </a:lnTo>
                <a:lnTo>
                  <a:pt x="205" y="159"/>
                </a:lnTo>
                <a:lnTo>
                  <a:pt x="200" y="159"/>
                </a:lnTo>
                <a:lnTo>
                  <a:pt x="195" y="159"/>
                </a:lnTo>
                <a:lnTo>
                  <a:pt x="189" y="160"/>
                </a:lnTo>
                <a:lnTo>
                  <a:pt x="186" y="163"/>
                </a:lnTo>
                <a:lnTo>
                  <a:pt x="182" y="167"/>
                </a:lnTo>
                <a:lnTo>
                  <a:pt x="181" y="171"/>
                </a:lnTo>
                <a:lnTo>
                  <a:pt x="181" y="176"/>
                </a:lnTo>
                <a:lnTo>
                  <a:pt x="182" y="178"/>
                </a:lnTo>
                <a:lnTo>
                  <a:pt x="185" y="178"/>
                </a:lnTo>
                <a:lnTo>
                  <a:pt x="189" y="181"/>
                </a:lnTo>
                <a:lnTo>
                  <a:pt x="193" y="184"/>
                </a:lnTo>
                <a:lnTo>
                  <a:pt x="196" y="189"/>
                </a:lnTo>
                <a:lnTo>
                  <a:pt x="195" y="194"/>
                </a:lnTo>
                <a:lnTo>
                  <a:pt x="195" y="196"/>
                </a:lnTo>
                <a:lnTo>
                  <a:pt x="195" y="201"/>
                </a:lnTo>
                <a:lnTo>
                  <a:pt x="193" y="205"/>
                </a:lnTo>
                <a:lnTo>
                  <a:pt x="192" y="209"/>
                </a:lnTo>
                <a:lnTo>
                  <a:pt x="189" y="213"/>
                </a:lnTo>
                <a:lnTo>
                  <a:pt x="182" y="224"/>
                </a:lnTo>
                <a:lnTo>
                  <a:pt x="177" y="231"/>
                </a:lnTo>
                <a:lnTo>
                  <a:pt x="171" y="237"/>
                </a:lnTo>
                <a:lnTo>
                  <a:pt x="170" y="238"/>
                </a:lnTo>
                <a:lnTo>
                  <a:pt x="168" y="238"/>
                </a:lnTo>
                <a:lnTo>
                  <a:pt x="166" y="237"/>
                </a:lnTo>
                <a:lnTo>
                  <a:pt x="164" y="238"/>
                </a:lnTo>
                <a:lnTo>
                  <a:pt x="164" y="241"/>
                </a:lnTo>
                <a:lnTo>
                  <a:pt x="164" y="244"/>
                </a:lnTo>
                <a:lnTo>
                  <a:pt x="167" y="252"/>
                </a:lnTo>
                <a:lnTo>
                  <a:pt x="167" y="260"/>
                </a:lnTo>
                <a:lnTo>
                  <a:pt x="166" y="267"/>
                </a:lnTo>
                <a:lnTo>
                  <a:pt x="164" y="273"/>
                </a:lnTo>
                <a:lnTo>
                  <a:pt x="164" y="276"/>
                </a:lnTo>
                <a:lnTo>
                  <a:pt x="161" y="277"/>
                </a:lnTo>
                <a:lnTo>
                  <a:pt x="159" y="276"/>
                </a:lnTo>
                <a:lnTo>
                  <a:pt x="154" y="273"/>
                </a:lnTo>
                <a:lnTo>
                  <a:pt x="147" y="265"/>
                </a:lnTo>
                <a:lnTo>
                  <a:pt x="146" y="259"/>
                </a:lnTo>
                <a:lnTo>
                  <a:pt x="145" y="254"/>
                </a:lnTo>
                <a:lnTo>
                  <a:pt x="142" y="249"/>
                </a:lnTo>
                <a:lnTo>
                  <a:pt x="139" y="247"/>
                </a:lnTo>
                <a:lnTo>
                  <a:pt x="136" y="247"/>
                </a:lnTo>
                <a:lnTo>
                  <a:pt x="132" y="248"/>
                </a:lnTo>
                <a:lnTo>
                  <a:pt x="125" y="251"/>
                </a:lnTo>
                <a:lnTo>
                  <a:pt x="122" y="254"/>
                </a:lnTo>
                <a:lnTo>
                  <a:pt x="120" y="254"/>
                </a:lnTo>
                <a:lnTo>
                  <a:pt x="115" y="252"/>
                </a:lnTo>
                <a:lnTo>
                  <a:pt x="110" y="251"/>
                </a:lnTo>
                <a:lnTo>
                  <a:pt x="106" y="247"/>
                </a:lnTo>
                <a:lnTo>
                  <a:pt x="104" y="244"/>
                </a:lnTo>
                <a:lnTo>
                  <a:pt x="101" y="242"/>
                </a:lnTo>
                <a:lnTo>
                  <a:pt x="97" y="244"/>
                </a:lnTo>
                <a:lnTo>
                  <a:pt x="88" y="249"/>
                </a:lnTo>
                <a:lnTo>
                  <a:pt x="76" y="255"/>
                </a:lnTo>
                <a:lnTo>
                  <a:pt x="72" y="258"/>
                </a:lnTo>
                <a:lnTo>
                  <a:pt x="69" y="259"/>
                </a:lnTo>
                <a:lnTo>
                  <a:pt x="67" y="263"/>
                </a:lnTo>
                <a:lnTo>
                  <a:pt x="67" y="267"/>
                </a:lnTo>
                <a:lnTo>
                  <a:pt x="69" y="270"/>
                </a:lnTo>
                <a:lnTo>
                  <a:pt x="75" y="269"/>
                </a:lnTo>
                <a:lnTo>
                  <a:pt x="82" y="266"/>
                </a:lnTo>
                <a:lnTo>
                  <a:pt x="89" y="267"/>
                </a:lnTo>
                <a:lnTo>
                  <a:pt x="93" y="272"/>
                </a:lnTo>
                <a:lnTo>
                  <a:pt x="95" y="279"/>
                </a:lnTo>
                <a:lnTo>
                  <a:pt x="90" y="283"/>
                </a:lnTo>
                <a:lnTo>
                  <a:pt x="85" y="286"/>
                </a:lnTo>
                <a:lnTo>
                  <a:pt x="81" y="286"/>
                </a:lnTo>
                <a:lnTo>
                  <a:pt x="79" y="288"/>
                </a:lnTo>
                <a:lnTo>
                  <a:pt x="83" y="295"/>
                </a:lnTo>
                <a:lnTo>
                  <a:pt x="89" y="301"/>
                </a:lnTo>
                <a:lnTo>
                  <a:pt x="93" y="306"/>
                </a:lnTo>
                <a:lnTo>
                  <a:pt x="95" y="313"/>
                </a:lnTo>
                <a:lnTo>
                  <a:pt x="97" y="316"/>
                </a:lnTo>
                <a:lnTo>
                  <a:pt x="101" y="318"/>
                </a:lnTo>
                <a:lnTo>
                  <a:pt x="113" y="316"/>
                </a:lnTo>
                <a:lnTo>
                  <a:pt x="125" y="312"/>
                </a:lnTo>
                <a:lnTo>
                  <a:pt x="131" y="311"/>
                </a:lnTo>
                <a:lnTo>
                  <a:pt x="135" y="308"/>
                </a:lnTo>
                <a:lnTo>
                  <a:pt x="138" y="308"/>
                </a:lnTo>
                <a:lnTo>
                  <a:pt x="142" y="308"/>
                </a:lnTo>
                <a:lnTo>
                  <a:pt x="152" y="306"/>
                </a:lnTo>
                <a:lnTo>
                  <a:pt x="161" y="308"/>
                </a:lnTo>
                <a:lnTo>
                  <a:pt x="164" y="311"/>
                </a:lnTo>
                <a:lnTo>
                  <a:pt x="164" y="313"/>
                </a:lnTo>
                <a:lnTo>
                  <a:pt x="167" y="316"/>
                </a:lnTo>
                <a:lnTo>
                  <a:pt x="171" y="320"/>
                </a:lnTo>
                <a:lnTo>
                  <a:pt x="184" y="325"/>
                </a:lnTo>
                <a:lnTo>
                  <a:pt x="195" y="327"/>
                </a:lnTo>
                <a:lnTo>
                  <a:pt x="200" y="327"/>
                </a:lnTo>
                <a:lnTo>
                  <a:pt x="205" y="329"/>
                </a:lnTo>
                <a:lnTo>
                  <a:pt x="213" y="332"/>
                </a:lnTo>
                <a:lnTo>
                  <a:pt x="223" y="334"/>
                </a:lnTo>
                <a:lnTo>
                  <a:pt x="234" y="337"/>
                </a:lnTo>
                <a:lnTo>
                  <a:pt x="245" y="343"/>
                </a:lnTo>
                <a:lnTo>
                  <a:pt x="248" y="350"/>
                </a:lnTo>
                <a:lnTo>
                  <a:pt x="248" y="355"/>
                </a:lnTo>
                <a:lnTo>
                  <a:pt x="246" y="361"/>
                </a:lnTo>
                <a:lnTo>
                  <a:pt x="243" y="366"/>
                </a:lnTo>
                <a:lnTo>
                  <a:pt x="238" y="376"/>
                </a:lnTo>
                <a:lnTo>
                  <a:pt x="235" y="380"/>
                </a:lnTo>
                <a:lnTo>
                  <a:pt x="235" y="383"/>
                </a:lnTo>
                <a:close/>
                <a:moveTo>
                  <a:pt x="295" y="70"/>
                </a:moveTo>
                <a:lnTo>
                  <a:pt x="292" y="75"/>
                </a:lnTo>
                <a:lnTo>
                  <a:pt x="289" y="81"/>
                </a:lnTo>
                <a:lnTo>
                  <a:pt x="281" y="91"/>
                </a:lnTo>
                <a:lnTo>
                  <a:pt x="278" y="95"/>
                </a:lnTo>
                <a:lnTo>
                  <a:pt x="276" y="99"/>
                </a:lnTo>
                <a:lnTo>
                  <a:pt x="274" y="102"/>
                </a:lnTo>
                <a:lnTo>
                  <a:pt x="276" y="105"/>
                </a:lnTo>
                <a:lnTo>
                  <a:pt x="276" y="107"/>
                </a:lnTo>
                <a:lnTo>
                  <a:pt x="274" y="110"/>
                </a:lnTo>
                <a:lnTo>
                  <a:pt x="273" y="118"/>
                </a:lnTo>
                <a:lnTo>
                  <a:pt x="270" y="121"/>
                </a:lnTo>
                <a:lnTo>
                  <a:pt x="267" y="121"/>
                </a:lnTo>
                <a:lnTo>
                  <a:pt x="262" y="120"/>
                </a:lnTo>
                <a:lnTo>
                  <a:pt x="255" y="114"/>
                </a:lnTo>
                <a:lnTo>
                  <a:pt x="241" y="102"/>
                </a:lnTo>
                <a:lnTo>
                  <a:pt x="228" y="92"/>
                </a:lnTo>
                <a:lnTo>
                  <a:pt x="224" y="88"/>
                </a:lnTo>
                <a:lnTo>
                  <a:pt x="220" y="84"/>
                </a:lnTo>
                <a:lnTo>
                  <a:pt x="220" y="79"/>
                </a:lnTo>
                <a:lnTo>
                  <a:pt x="220" y="74"/>
                </a:lnTo>
                <a:lnTo>
                  <a:pt x="221" y="73"/>
                </a:lnTo>
                <a:lnTo>
                  <a:pt x="223" y="71"/>
                </a:lnTo>
                <a:lnTo>
                  <a:pt x="230" y="70"/>
                </a:lnTo>
                <a:lnTo>
                  <a:pt x="237" y="67"/>
                </a:lnTo>
                <a:lnTo>
                  <a:pt x="239" y="66"/>
                </a:lnTo>
                <a:lnTo>
                  <a:pt x="239" y="64"/>
                </a:lnTo>
                <a:lnTo>
                  <a:pt x="250" y="54"/>
                </a:lnTo>
                <a:lnTo>
                  <a:pt x="262" y="47"/>
                </a:lnTo>
                <a:lnTo>
                  <a:pt x="274" y="43"/>
                </a:lnTo>
                <a:lnTo>
                  <a:pt x="285" y="42"/>
                </a:lnTo>
                <a:lnTo>
                  <a:pt x="296" y="42"/>
                </a:lnTo>
                <a:lnTo>
                  <a:pt x="305" y="43"/>
                </a:lnTo>
                <a:lnTo>
                  <a:pt x="312" y="46"/>
                </a:lnTo>
                <a:lnTo>
                  <a:pt x="315" y="49"/>
                </a:lnTo>
                <a:lnTo>
                  <a:pt x="312" y="53"/>
                </a:lnTo>
                <a:lnTo>
                  <a:pt x="308" y="54"/>
                </a:lnTo>
                <a:lnTo>
                  <a:pt x="302" y="57"/>
                </a:lnTo>
                <a:lnTo>
                  <a:pt x="296" y="61"/>
                </a:lnTo>
                <a:lnTo>
                  <a:pt x="295" y="64"/>
                </a:lnTo>
                <a:lnTo>
                  <a:pt x="295" y="70"/>
                </a:lnTo>
                <a:close/>
                <a:moveTo>
                  <a:pt x="536" y="308"/>
                </a:moveTo>
                <a:lnTo>
                  <a:pt x="537" y="311"/>
                </a:lnTo>
                <a:lnTo>
                  <a:pt x="543" y="316"/>
                </a:lnTo>
                <a:lnTo>
                  <a:pt x="550" y="320"/>
                </a:lnTo>
                <a:lnTo>
                  <a:pt x="561" y="323"/>
                </a:lnTo>
                <a:lnTo>
                  <a:pt x="558" y="343"/>
                </a:lnTo>
                <a:lnTo>
                  <a:pt x="554" y="362"/>
                </a:lnTo>
                <a:lnTo>
                  <a:pt x="541" y="398"/>
                </a:lnTo>
                <a:lnTo>
                  <a:pt x="525" y="429"/>
                </a:lnTo>
                <a:lnTo>
                  <a:pt x="507" y="457"/>
                </a:lnTo>
                <a:lnTo>
                  <a:pt x="498" y="468"/>
                </a:lnTo>
                <a:lnTo>
                  <a:pt x="490" y="478"/>
                </a:lnTo>
                <a:lnTo>
                  <a:pt x="482" y="487"/>
                </a:lnTo>
                <a:lnTo>
                  <a:pt x="475" y="494"/>
                </a:lnTo>
                <a:lnTo>
                  <a:pt x="469" y="500"/>
                </a:lnTo>
                <a:lnTo>
                  <a:pt x="465" y="504"/>
                </a:lnTo>
                <a:lnTo>
                  <a:pt x="462" y="507"/>
                </a:lnTo>
                <a:lnTo>
                  <a:pt x="461" y="507"/>
                </a:lnTo>
                <a:lnTo>
                  <a:pt x="455" y="501"/>
                </a:lnTo>
                <a:lnTo>
                  <a:pt x="452" y="496"/>
                </a:lnTo>
                <a:lnTo>
                  <a:pt x="450" y="487"/>
                </a:lnTo>
                <a:lnTo>
                  <a:pt x="450" y="481"/>
                </a:lnTo>
                <a:lnTo>
                  <a:pt x="450" y="478"/>
                </a:lnTo>
                <a:lnTo>
                  <a:pt x="451" y="478"/>
                </a:lnTo>
                <a:lnTo>
                  <a:pt x="452" y="471"/>
                </a:lnTo>
                <a:lnTo>
                  <a:pt x="454" y="467"/>
                </a:lnTo>
                <a:lnTo>
                  <a:pt x="454" y="462"/>
                </a:lnTo>
                <a:lnTo>
                  <a:pt x="455" y="460"/>
                </a:lnTo>
                <a:lnTo>
                  <a:pt x="455" y="458"/>
                </a:lnTo>
                <a:lnTo>
                  <a:pt x="455" y="458"/>
                </a:lnTo>
                <a:lnTo>
                  <a:pt x="455" y="446"/>
                </a:lnTo>
                <a:lnTo>
                  <a:pt x="455" y="437"/>
                </a:lnTo>
                <a:lnTo>
                  <a:pt x="455" y="432"/>
                </a:lnTo>
                <a:lnTo>
                  <a:pt x="455" y="428"/>
                </a:lnTo>
                <a:lnTo>
                  <a:pt x="455" y="425"/>
                </a:lnTo>
                <a:lnTo>
                  <a:pt x="455" y="423"/>
                </a:lnTo>
                <a:lnTo>
                  <a:pt x="455" y="422"/>
                </a:lnTo>
                <a:lnTo>
                  <a:pt x="455" y="421"/>
                </a:lnTo>
                <a:lnTo>
                  <a:pt x="455" y="416"/>
                </a:lnTo>
                <a:lnTo>
                  <a:pt x="454" y="411"/>
                </a:lnTo>
                <a:lnTo>
                  <a:pt x="451" y="405"/>
                </a:lnTo>
                <a:lnTo>
                  <a:pt x="447" y="400"/>
                </a:lnTo>
                <a:lnTo>
                  <a:pt x="441" y="397"/>
                </a:lnTo>
                <a:lnTo>
                  <a:pt x="431" y="398"/>
                </a:lnTo>
                <a:lnTo>
                  <a:pt x="427" y="400"/>
                </a:lnTo>
                <a:lnTo>
                  <a:pt x="420" y="403"/>
                </a:lnTo>
                <a:lnTo>
                  <a:pt x="409" y="407"/>
                </a:lnTo>
                <a:lnTo>
                  <a:pt x="402" y="408"/>
                </a:lnTo>
                <a:lnTo>
                  <a:pt x="397" y="411"/>
                </a:lnTo>
                <a:lnTo>
                  <a:pt x="392" y="411"/>
                </a:lnTo>
                <a:lnTo>
                  <a:pt x="388" y="412"/>
                </a:lnTo>
                <a:lnTo>
                  <a:pt x="381" y="412"/>
                </a:lnTo>
                <a:lnTo>
                  <a:pt x="373" y="412"/>
                </a:lnTo>
                <a:lnTo>
                  <a:pt x="360" y="412"/>
                </a:lnTo>
                <a:lnTo>
                  <a:pt x="354" y="412"/>
                </a:lnTo>
                <a:lnTo>
                  <a:pt x="348" y="411"/>
                </a:lnTo>
                <a:lnTo>
                  <a:pt x="342" y="407"/>
                </a:lnTo>
                <a:lnTo>
                  <a:pt x="338" y="403"/>
                </a:lnTo>
                <a:lnTo>
                  <a:pt x="333" y="390"/>
                </a:lnTo>
                <a:lnTo>
                  <a:pt x="330" y="375"/>
                </a:lnTo>
                <a:lnTo>
                  <a:pt x="328" y="359"/>
                </a:lnTo>
                <a:lnTo>
                  <a:pt x="330" y="347"/>
                </a:lnTo>
                <a:lnTo>
                  <a:pt x="330" y="341"/>
                </a:lnTo>
                <a:lnTo>
                  <a:pt x="330" y="337"/>
                </a:lnTo>
                <a:lnTo>
                  <a:pt x="330" y="334"/>
                </a:lnTo>
                <a:lnTo>
                  <a:pt x="330" y="333"/>
                </a:lnTo>
                <a:lnTo>
                  <a:pt x="331" y="313"/>
                </a:lnTo>
                <a:lnTo>
                  <a:pt x="334" y="298"/>
                </a:lnTo>
                <a:lnTo>
                  <a:pt x="338" y="286"/>
                </a:lnTo>
                <a:lnTo>
                  <a:pt x="344" y="279"/>
                </a:lnTo>
                <a:lnTo>
                  <a:pt x="351" y="273"/>
                </a:lnTo>
                <a:lnTo>
                  <a:pt x="359" y="272"/>
                </a:lnTo>
                <a:lnTo>
                  <a:pt x="367" y="272"/>
                </a:lnTo>
                <a:lnTo>
                  <a:pt x="376" y="273"/>
                </a:lnTo>
                <a:lnTo>
                  <a:pt x="384" y="277"/>
                </a:lnTo>
                <a:lnTo>
                  <a:pt x="392" y="281"/>
                </a:lnTo>
                <a:lnTo>
                  <a:pt x="406" y="291"/>
                </a:lnTo>
                <a:lnTo>
                  <a:pt x="412" y="295"/>
                </a:lnTo>
                <a:lnTo>
                  <a:pt x="416" y="299"/>
                </a:lnTo>
                <a:lnTo>
                  <a:pt x="419" y="302"/>
                </a:lnTo>
                <a:lnTo>
                  <a:pt x="420" y="304"/>
                </a:lnTo>
                <a:lnTo>
                  <a:pt x="430" y="309"/>
                </a:lnTo>
                <a:lnTo>
                  <a:pt x="438" y="313"/>
                </a:lnTo>
                <a:lnTo>
                  <a:pt x="447" y="316"/>
                </a:lnTo>
                <a:lnTo>
                  <a:pt x="454" y="316"/>
                </a:lnTo>
                <a:lnTo>
                  <a:pt x="459" y="315"/>
                </a:lnTo>
                <a:lnTo>
                  <a:pt x="465" y="313"/>
                </a:lnTo>
                <a:lnTo>
                  <a:pt x="473" y="306"/>
                </a:lnTo>
                <a:lnTo>
                  <a:pt x="479" y="297"/>
                </a:lnTo>
                <a:lnTo>
                  <a:pt x="483" y="288"/>
                </a:lnTo>
                <a:lnTo>
                  <a:pt x="484" y="281"/>
                </a:lnTo>
                <a:lnTo>
                  <a:pt x="486" y="279"/>
                </a:lnTo>
                <a:lnTo>
                  <a:pt x="486" y="279"/>
                </a:lnTo>
                <a:lnTo>
                  <a:pt x="497" y="273"/>
                </a:lnTo>
                <a:lnTo>
                  <a:pt x="505" y="270"/>
                </a:lnTo>
                <a:lnTo>
                  <a:pt x="512" y="267"/>
                </a:lnTo>
                <a:lnTo>
                  <a:pt x="516" y="265"/>
                </a:lnTo>
                <a:lnTo>
                  <a:pt x="519" y="265"/>
                </a:lnTo>
                <a:lnTo>
                  <a:pt x="521" y="263"/>
                </a:lnTo>
                <a:lnTo>
                  <a:pt x="521" y="263"/>
                </a:lnTo>
                <a:lnTo>
                  <a:pt x="522" y="256"/>
                </a:lnTo>
                <a:lnTo>
                  <a:pt x="523" y="252"/>
                </a:lnTo>
                <a:lnTo>
                  <a:pt x="525" y="248"/>
                </a:lnTo>
                <a:lnTo>
                  <a:pt x="525" y="247"/>
                </a:lnTo>
                <a:lnTo>
                  <a:pt x="526" y="244"/>
                </a:lnTo>
                <a:lnTo>
                  <a:pt x="526" y="244"/>
                </a:lnTo>
                <a:lnTo>
                  <a:pt x="523" y="235"/>
                </a:lnTo>
                <a:lnTo>
                  <a:pt x="523" y="230"/>
                </a:lnTo>
                <a:lnTo>
                  <a:pt x="522" y="224"/>
                </a:lnTo>
                <a:lnTo>
                  <a:pt x="522" y="222"/>
                </a:lnTo>
                <a:lnTo>
                  <a:pt x="521" y="219"/>
                </a:lnTo>
                <a:lnTo>
                  <a:pt x="521" y="219"/>
                </a:lnTo>
                <a:lnTo>
                  <a:pt x="502" y="210"/>
                </a:lnTo>
                <a:lnTo>
                  <a:pt x="489" y="205"/>
                </a:lnTo>
                <a:lnTo>
                  <a:pt x="479" y="199"/>
                </a:lnTo>
                <a:lnTo>
                  <a:pt x="472" y="196"/>
                </a:lnTo>
                <a:lnTo>
                  <a:pt x="469" y="195"/>
                </a:lnTo>
                <a:lnTo>
                  <a:pt x="466" y="194"/>
                </a:lnTo>
                <a:lnTo>
                  <a:pt x="465" y="194"/>
                </a:lnTo>
                <a:lnTo>
                  <a:pt x="465" y="195"/>
                </a:lnTo>
                <a:lnTo>
                  <a:pt x="465" y="198"/>
                </a:lnTo>
                <a:lnTo>
                  <a:pt x="464" y="202"/>
                </a:lnTo>
                <a:lnTo>
                  <a:pt x="462" y="206"/>
                </a:lnTo>
                <a:lnTo>
                  <a:pt x="462" y="213"/>
                </a:lnTo>
                <a:lnTo>
                  <a:pt x="464" y="222"/>
                </a:lnTo>
                <a:lnTo>
                  <a:pt x="466" y="230"/>
                </a:lnTo>
                <a:lnTo>
                  <a:pt x="470" y="238"/>
                </a:lnTo>
                <a:lnTo>
                  <a:pt x="470" y="240"/>
                </a:lnTo>
                <a:lnTo>
                  <a:pt x="469" y="242"/>
                </a:lnTo>
                <a:lnTo>
                  <a:pt x="466" y="251"/>
                </a:lnTo>
                <a:lnTo>
                  <a:pt x="465" y="255"/>
                </a:lnTo>
                <a:lnTo>
                  <a:pt x="462" y="258"/>
                </a:lnTo>
                <a:lnTo>
                  <a:pt x="459" y="259"/>
                </a:lnTo>
                <a:lnTo>
                  <a:pt x="455" y="259"/>
                </a:lnTo>
                <a:lnTo>
                  <a:pt x="444" y="252"/>
                </a:lnTo>
                <a:lnTo>
                  <a:pt x="436" y="247"/>
                </a:lnTo>
                <a:lnTo>
                  <a:pt x="429" y="244"/>
                </a:lnTo>
                <a:lnTo>
                  <a:pt x="425" y="241"/>
                </a:lnTo>
                <a:lnTo>
                  <a:pt x="422" y="240"/>
                </a:lnTo>
                <a:lnTo>
                  <a:pt x="420" y="238"/>
                </a:lnTo>
                <a:lnTo>
                  <a:pt x="420" y="238"/>
                </a:lnTo>
                <a:lnTo>
                  <a:pt x="419" y="238"/>
                </a:lnTo>
                <a:lnTo>
                  <a:pt x="413" y="237"/>
                </a:lnTo>
                <a:lnTo>
                  <a:pt x="405" y="238"/>
                </a:lnTo>
                <a:lnTo>
                  <a:pt x="395" y="244"/>
                </a:lnTo>
                <a:lnTo>
                  <a:pt x="387" y="248"/>
                </a:lnTo>
                <a:lnTo>
                  <a:pt x="379" y="249"/>
                </a:lnTo>
                <a:lnTo>
                  <a:pt x="370" y="251"/>
                </a:lnTo>
                <a:lnTo>
                  <a:pt x="363" y="249"/>
                </a:lnTo>
                <a:lnTo>
                  <a:pt x="356" y="248"/>
                </a:lnTo>
                <a:lnTo>
                  <a:pt x="351" y="245"/>
                </a:lnTo>
                <a:lnTo>
                  <a:pt x="347" y="244"/>
                </a:lnTo>
                <a:lnTo>
                  <a:pt x="345" y="244"/>
                </a:lnTo>
                <a:lnTo>
                  <a:pt x="345" y="242"/>
                </a:lnTo>
                <a:lnTo>
                  <a:pt x="345" y="241"/>
                </a:lnTo>
                <a:lnTo>
                  <a:pt x="348" y="235"/>
                </a:lnTo>
                <a:lnTo>
                  <a:pt x="351" y="231"/>
                </a:lnTo>
                <a:lnTo>
                  <a:pt x="354" y="227"/>
                </a:lnTo>
                <a:lnTo>
                  <a:pt x="359" y="223"/>
                </a:lnTo>
                <a:lnTo>
                  <a:pt x="365" y="219"/>
                </a:lnTo>
                <a:lnTo>
                  <a:pt x="370" y="216"/>
                </a:lnTo>
                <a:lnTo>
                  <a:pt x="374" y="213"/>
                </a:lnTo>
                <a:lnTo>
                  <a:pt x="379" y="210"/>
                </a:lnTo>
                <a:lnTo>
                  <a:pt x="380" y="209"/>
                </a:lnTo>
                <a:lnTo>
                  <a:pt x="380" y="209"/>
                </a:lnTo>
                <a:lnTo>
                  <a:pt x="380" y="208"/>
                </a:lnTo>
                <a:lnTo>
                  <a:pt x="380" y="205"/>
                </a:lnTo>
                <a:lnTo>
                  <a:pt x="379" y="196"/>
                </a:lnTo>
                <a:lnTo>
                  <a:pt x="379" y="185"/>
                </a:lnTo>
                <a:lnTo>
                  <a:pt x="380" y="174"/>
                </a:lnTo>
                <a:lnTo>
                  <a:pt x="383" y="170"/>
                </a:lnTo>
                <a:lnTo>
                  <a:pt x="384" y="167"/>
                </a:lnTo>
                <a:lnTo>
                  <a:pt x="387" y="167"/>
                </a:lnTo>
                <a:lnTo>
                  <a:pt x="390" y="167"/>
                </a:lnTo>
                <a:lnTo>
                  <a:pt x="395" y="167"/>
                </a:lnTo>
                <a:lnTo>
                  <a:pt x="401" y="167"/>
                </a:lnTo>
                <a:lnTo>
                  <a:pt x="405" y="164"/>
                </a:lnTo>
                <a:lnTo>
                  <a:pt x="411" y="162"/>
                </a:lnTo>
                <a:lnTo>
                  <a:pt x="416" y="163"/>
                </a:lnTo>
                <a:lnTo>
                  <a:pt x="420" y="166"/>
                </a:lnTo>
                <a:lnTo>
                  <a:pt x="426" y="170"/>
                </a:lnTo>
                <a:lnTo>
                  <a:pt x="431" y="174"/>
                </a:lnTo>
                <a:lnTo>
                  <a:pt x="437" y="177"/>
                </a:lnTo>
                <a:lnTo>
                  <a:pt x="444" y="180"/>
                </a:lnTo>
                <a:lnTo>
                  <a:pt x="451" y="178"/>
                </a:lnTo>
                <a:lnTo>
                  <a:pt x="457" y="178"/>
                </a:lnTo>
                <a:lnTo>
                  <a:pt x="461" y="178"/>
                </a:lnTo>
                <a:lnTo>
                  <a:pt x="464" y="177"/>
                </a:lnTo>
                <a:lnTo>
                  <a:pt x="465" y="176"/>
                </a:lnTo>
                <a:lnTo>
                  <a:pt x="468" y="170"/>
                </a:lnTo>
                <a:lnTo>
                  <a:pt x="470" y="167"/>
                </a:lnTo>
                <a:lnTo>
                  <a:pt x="476" y="164"/>
                </a:lnTo>
                <a:lnTo>
                  <a:pt x="480" y="163"/>
                </a:lnTo>
                <a:lnTo>
                  <a:pt x="486" y="164"/>
                </a:lnTo>
                <a:lnTo>
                  <a:pt x="494" y="170"/>
                </a:lnTo>
                <a:lnTo>
                  <a:pt x="498" y="176"/>
                </a:lnTo>
                <a:lnTo>
                  <a:pt x="500" y="178"/>
                </a:lnTo>
                <a:lnTo>
                  <a:pt x="501" y="178"/>
                </a:lnTo>
                <a:lnTo>
                  <a:pt x="511" y="181"/>
                </a:lnTo>
                <a:lnTo>
                  <a:pt x="518" y="181"/>
                </a:lnTo>
                <a:lnTo>
                  <a:pt x="523" y="183"/>
                </a:lnTo>
                <a:lnTo>
                  <a:pt x="528" y="184"/>
                </a:lnTo>
                <a:lnTo>
                  <a:pt x="529" y="184"/>
                </a:lnTo>
                <a:lnTo>
                  <a:pt x="530" y="184"/>
                </a:lnTo>
                <a:lnTo>
                  <a:pt x="530" y="184"/>
                </a:lnTo>
                <a:lnTo>
                  <a:pt x="530" y="183"/>
                </a:lnTo>
                <a:lnTo>
                  <a:pt x="530" y="178"/>
                </a:lnTo>
                <a:lnTo>
                  <a:pt x="529" y="173"/>
                </a:lnTo>
                <a:lnTo>
                  <a:pt x="528" y="167"/>
                </a:lnTo>
                <a:lnTo>
                  <a:pt x="528" y="163"/>
                </a:lnTo>
                <a:lnTo>
                  <a:pt x="526" y="159"/>
                </a:lnTo>
                <a:lnTo>
                  <a:pt x="526" y="157"/>
                </a:lnTo>
                <a:lnTo>
                  <a:pt x="526" y="159"/>
                </a:lnTo>
                <a:lnTo>
                  <a:pt x="533" y="173"/>
                </a:lnTo>
                <a:lnTo>
                  <a:pt x="541" y="189"/>
                </a:lnTo>
                <a:lnTo>
                  <a:pt x="548" y="209"/>
                </a:lnTo>
                <a:lnTo>
                  <a:pt x="554" y="230"/>
                </a:lnTo>
                <a:lnTo>
                  <a:pt x="560" y="248"/>
                </a:lnTo>
                <a:lnTo>
                  <a:pt x="562" y="266"/>
                </a:lnTo>
                <a:lnTo>
                  <a:pt x="562" y="280"/>
                </a:lnTo>
                <a:lnTo>
                  <a:pt x="562" y="284"/>
                </a:lnTo>
                <a:lnTo>
                  <a:pt x="561" y="288"/>
                </a:lnTo>
                <a:lnTo>
                  <a:pt x="557" y="286"/>
                </a:lnTo>
                <a:lnTo>
                  <a:pt x="554" y="284"/>
                </a:lnTo>
                <a:lnTo>
                  <a:pt x="551" y="284"/>
                </a:lnTo>
                <a:lnTo>
                  <a:pt x="551" y="283"/>
                </a:lnTo>
                <a:lnTo>
                  <a:pt x="539" y="283"/>
                </a:lnTo>
                <a:lnTo>
                  <a:pt x="530" y="283"/>
                </a:lnTo>
                <a:lnTo>
                  <a:pt x="525" y="283"/>
                </a:lnTo>
                <a:lnTo>
                  <a:pt x="521" y="283"/>
                </a:lnTo>
                <a:lnTo>
                  <a:pt x="518" y="283"/>
                </a:lnTo>
                <a:lnTo>
                  <a:pt x="516" y="283"/>
                </a:lnTo>
                <a:lnTo>
                  <a:pt x="515" y="283"/>
                </a:lnTo>
                <a:lnTo>
                  <a:pt x="536" y="30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2" name="Freeform 206"/>
          <p:cNvSpPr>
            <a:spLocks noEditPoints="1"/>
          </p:cNvSpPr>
          <p:nvPr/>
        </p:nvSpPr>
        <p:spPr bwMode="auto">
          <a:xfrm>
            <a:off x="7538724" y="838206"/>
            <a:ext cx="271781" cy="307339"/>
          </a:xfrm>
          <a:custGeom>
            <a:avLst/>
            <a:gdLst>
              <a:gd name="T0" fmla="*/ 258 w 562"/>
              <a:gd name="T1" fmla="*/ 244 h 635"/>
              <a:gd name="T2" fmla="*/ 258 w 562"/>
              <a:gd name="T3" fmla="*/ 113 h 635"/>
              <a:gd name="T4" fmla="*/ 258 w 562"/>
              <a:gd name="T5" fmla="*/ 33 h 635"/>
              <a:gd name="T6" fmla="*/ 226 w 562"/>
              <a:gd name="T7" fmla="*/ 0 h 635"/>
              <a:gd name="T8" fmla="*/ 65 w 562"/>
              <a:gd name="T9" fmla="*/ 0 h 635"/>
              <a:gd name="T10" fmla="*/ 31 w 562"/>
              <a:gd name="T11" fmla="*/ 0 h 635"/>
              <a:gd name="T12" fmla="*/ 0 w 562"/>
              <a:gd name="T13" fmla="*/ 100 h 635"/>
              <a:gd name="T14" fmla="*/ 0 w 562"/>
              <a:gd name="T15" fmla="*/ 281 h 635"/>
              <a:gd name="T16" fmla="*/ 0 w 562"/>
              <a:gd name="T17" fmla="*/ 394 h 635"/>
              <a:gd name="T18" fmla="*/ 1 w 562"/>
              <a:gd name="T19" fmla="*/ 439 h 635"/>
              <a:gd name="T20" fmla="*/ 144 w 562"/>
              <a:gd name="T21" fmla="*/ 460 h 635"/>
              <a:gd name="T22" fmla="*/ 220 w 562"/>
              <a:gd name="T23" fmla="*/ 460 h 635"/>
              <a:gd name="T24" fmla="*/ 258 w 562"/>
              <a:gd name="T25" fmla="*/ 428 h 635"/>
              <a:gd name="T26" fmla="*/ 268 w 562"/>
              <a:gd name="T27" fmla="*/ 582 h 635"/>
              <a:gd name="T28" fmla="*/ 403 w 562"/>
              <a:gd name="T29" fmla="*/ 23 h 635"/>
              <a:gd name="T30" fmla="*/ 461 w 562"/>
              <a:gd name="T31" fmla="*/ 176 h 635"/>
              <a:gd name="T32" fmla="*/ 349 w 562"/>
              <a:gd name="T33" fmla="*/ 176 h 635"/>
              <a:gd name="T34" fmla="*/ 309 w 562"/>
              <a:gd name="T35" fmla="*/ 185 h 635"/>
              <a:gd name="T36" fmla="*/ 298 w 562"/>
              <a:gd name="T37" fmla="*/ 338 h 635"/>
              <a:gd name="T38" fmla="*/ 298 w 562"/>
              <a:gd name="T39" fmla="*/ 490 h 635"/>
              <a:gd name="T40" fmla="*/ 298 w 562"/>
              <a:gd name="T41" fmla="*/ 597 h 635"/>
              <a:gd name="T42" fmla="*/ 320 w 562"/>
              <a:gd name="T43" fmla="*/ 632 h 635"/>
              <a:gd name="T44" fmla="*/ 479 w 562"/>
              <a:gd name="T45" fmla="*/ 635 h 635"/>
              <a:gd name="T46" fmla="*/ 526 w 562"/>
              <a:gd name="T47" fmla="*/ 635 h 635"/>
              <a:gd name="T48" fmla="*/ 562 w 562"/>
              <a:gd name="T49" fmla="*/ 533 h 635"/>
              <a:gd name="T50" fmla="*/ 562 w 562"/>
              <a:gd name="T51" fmla="*/ 354 h 635"/>
              <a:gd name="T52" fmla="*/ 562 w 562"/>
              <a:gd name="T53" fmla="*/ 227 h 635"/>
              <a:gd name="T54" fmla="*/ 552 w 562"/>
              <a:gd name="T55" fmla="*/ 185 h 635"/>
              <a:gd name="T56" fmla="*/ 515 w 562"/>
              <a:gd name="T57" fmla="*/ 207 h 635"/>
              <a:gd name="T58" fmla="*/ 495 w 562"/>
              <a:gd name="T59" fmla="*/ 202 h 635"/>
              <a:gd name="T60" fmla="*/ 427 w 562"/>
              <a:gd name="T61" fmla="*/ 201 h 635"/>
              <a:gd name="T62" fmla="*/ 473 w 562"/>
              <a:gd name="T63" fmla="*/ 201 h 635"/>
              <a:gd name="T64" fmla="*/ 432 w 562"/>
              <a:gd name="T65" fmla="*/ 207 h 635"/>
              <a:gd name="T66" fmla="*/ 386 w 562"/>
              <a:gd name="T67" fmla="*/ 207 h 635"/>
              <a:gd name="T68" fmla="*/ 406 w 562"/>
              <a:gd name="T69" fmla="*/ 578 h 635"/>
              <a:gd name="T70" fmla="*/ 451 w 562"/>
              <a:gd name="T71" fmla="*/ 571 h 635"/>
              <a:gd name="T72" fmla="*/ 498 w 562"/>
              <a:gd name="T73" fmla="*/ 525 h 635"/>
              <a:gd name="T74" fmla="*/ 351 w 562"/>
              <a:gd name="T75" fmla="*/ 525 h 635"/>
              <a:gd name="T76" fmla="*/ 323 w 562"/>
              <a:gd name="T77" fmla="*/ 499 h 635"/>
              <a:gd name="T78" fmla="*/ 323 w 562"/>
              <a:gd name="T79" fmla="*/ 327 h 635"/>
              <a:gd name="T80" fmla="*/ 323 w 562"/>
              <a:gd name="T81" fmla="*/ 237 h 635"/>
              <a:gd name="T82" fmla="*/ 447 w 562"/>
              <a:gd name="T83" fmla="*/ 233 h 635"/>
              <a:gd name="T84" fmla="*/ 530 w 562"/>
              <a:gd name="T85" fmla="*/ 233 h 635"/>
              <a:gd name="T86" fmla="*/ 208 w 562"/>
              <a:gd name="T87" fmla="*/ 23 h 635"/>
              <a:gd name="T88" fmla="*/ 197 w 562"/>
              <a:gd name="T89" fmla="*/ 35 h 635"/>
              <a:gd name="T90" fmla="*/ 99 w 562"/>
              <a:gd name="T91" fmla="*/ 25 h 635"/>
              <a:gd name="T92" fmla="*/ 170 w 562"/>
              <a:gd name="T93" fmla="*/ 25 h 635"/>
              <a:gd name="T94" fmla="*/ 159 w 562"/>
              <a:gd name="T95" fmla="*/ 30 h 635"/>
              <a:gd name="T96" fmla="*/ 87 w 562"/>
              <a:gd name="T97" fmla="*/ 30 h 635"/>
              <a:gd name="T98" fmla="*/ 20 w 562"/>
              <a:gd name="T99" fmla="*/ 298 h 635"/>
              <a:gd name="T100" fmla="*/ 20 w 562"/>
              <a:gd name="T101" fmla="*/ 128 h 635"/>
              <a:gd name="T102" fmla="*/ 20 w 562"/>
              <a:gd name="T103" fmla="*/ 58 h 635"/>
              <a:gd name="T104" fmla="*/ 163 w 562"/>
              <a:gd name="T105" fmla="*/ 57 h 635"/>
              <a:gd name="T106" fmla="*/ 229 w 562"/>
              <a:gd name="T107" fmla="*/ 57 h 635"/>
              <a:gd name="T108" fmla="*/ 231 w 562"/>
              <a:gd name="T109" fmla="*/ 175 h 635"/>
              <a:gd name="T110" fmla="*/ 231 w 562"/>
              <a:gd name="T111" fmla="*/ 326 h 635"/>
              <a:gd name="T112" fmla="*/ 20 w 562"/>
              <a:gd name="T113" fmla="*/ 351 h 635"/>
              <a:gd name="T114" fmla="*/ 114 w 562"/>
              <a:gd name="T115" fmla="*/ 389 h 635"/>
              <a:gd name="T116" fmla="*/ 147 w 562"/>
              <a:gd name="T117" fmla="*/ 413 h 6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562" h="635">
                <a:moveTo>
                  <a:pt x="258" y="428"/>
                </a:moveTo>
                <a:lnTo>
                  <a:pt x="258" y="393"/>
                </a:lnTo>
                <a:lnTo>
                  <a:pt x="258" y="358"/>
                </a:lnTo>
                <a:lnTo>
                  <a:pt x="258" y="326"/>
                </a:lnTo>
                <a:lnTo>
                  <a:pt x="258" y="297"/>
                </a:lnTo>
                <a:lnTo>
                  <a:pt x="258" y="269"/>
                </a:lnTo>
                <a:lnTo>
                  <a:pt x="258" y="244"/>
                </a:lnTo>
                <a:lnTo>
                  <a:pt x="258" y="220"/>
                </a:lnTo>
                <a:lnTo>
                  <a:pt x="258" y="198"/>
                </a:lnTo>
                <a:lnTo>
                  <a:pt x="258" y="177"/>
                </a:lnTo>
                <a:lnTo>
                  <a:pt x="258" y="160"/>
                </a:lnTo>
                <a:lnTo>
                  <a:pt x="258" y="143"/>
                </a:lnTo>
                <a:lnTo>
                  <a:pt x="258" y="128"/>
                </a:lnTo>
                <a:lnTo>
                  <a:pt x="258" y="113"/>
                </a:lnTo>
                <a:lnTo>
                  <a:pt x="258" y="102"/>
                </a:lnTo>
                <a:lnTo>
                  <a:pt x="258" y="80"/>
                </a:lnTo>
                <a:lnTo>
                  <a:pt x="258" y="64"/>
                </a:lnTo>
                <a:lnTo>
                  <a:pt x="258" y="51"/>
                </a:lnTo>
                <a:lnTo>
                  <a:pt x="258" y="42"/>
                </a:lnTo>
                <a:lnTo>
                  <a:pt x="258" y="36"/>
                </a:lnTo>
                <a:lnTo>
                  <a:pt x="258" y="33"/>
                </a:lnTo>
                <a:lnTo>
                  <a:pt x="258" y="32"/>
                </a:lnTo>
                <a:lnTo>
                  <a:pt x="258" y="30"/>
                </a:lnTo>
                <a:lnTo>
                  <a:pt x="255" y="19"/>
                </a:lnTo>
                <a:lnTo>
                  <a:pt x="247" y="9"/>
                </a:lnTo>
                <a:lnTo>
                  <a:pt x="237" y="1"/>
                </a:lnTo>
                <a:lnTo>
                  <a:pt x="231" y="0"/>
                </a:lnTo>
                <a:lnTo>
                  <a:pt x="226" y="0"/>
                </a:lnTo>
                <a:lnTo>
                  <a:pt x="192" y="0"/>
                </a:lnTo>
                <a:lnTo>
                  <a:pt x="162" y="0"/>
                </a:lnTo>
                <a:lnTo>
                  <a:pt x="135" y="0"/>
                </a:lnTo>
                <a:lnTo>
                  <a:pt x="114" y="0"/>
                </a:lnTo>
                <a:lnTo>
                  <a:pt x="95" y="0"/>
                </a:lnTo>
                <a:lnTo>
                  <a:pt x="79" y="0"/>
                </a:lnTo>
                <a:lnTo>
                  <a:pt x="65" y="0"/>
                </a:lnTo>
                <a:lnTo>
                  <a:pt x="55" y="0"/>
                </a:lnTo>
                <a:lnTo>
                  <a:pt x="47" y="0"/>
                </a:lnTo>
                <a:lnTo>
                  <a:pt x="41" y="0"/>
                </a:lnTo>
                <a:lnTo>
                  <a:pt x="36" y="0"/>
                </a:lnTo>
                <a:lnTo>
                  <a:pt x="33" y="0"/>
                </a:lnTo>
                <a:lnTo>
                  <a:pt x="31" y="0"/>
                </a:lnTo>
                <a:lnTo>
                  <a:pt x="31" y="0"/>
                </a:lnTo>
                <a:lnTo>
                  <a:pt x="25" y="0"/>
                </a:lnTo>
                <a:lnTo>
                  <a:pt x="19" y="1"/>
                </a:lnTo>
                <a:lnTo>
                  <a:pt x="9" y="9"/>
                </a:lnTo>
                <a:lnTo>
                  <a:pt x="1" y="19"/>
                </a:lnTo>
                <a:lnTo>
                  <a:pt x="0" y="30"/>
                </a:lnTo>
                <a:lnTo>
                  <a:pt x="0" y="67"/>
                </a:lnTo>
                <a:lnTo>
                  <a:pt x="0" y="100"/>
                </a:lnTo>
                <a:lnTo>
                  <a:pt x="0" y="132"/>
                </a:lnTo>
                <a:lnTo>
                  <a:pt x="0" y="161"/>
                </a:lnTo>
                <a:lnTo>
                  <a:pt x="0" y="189"/>
                </a:lnTo>
                <a:lnTo>
                  <a:pt x="0" y="215"/>
                </a:lnTo>
                <a:lnTo>
                  <a:pt x="0" y="239"/>
                </a:lnTo>
                <a:lnTo>
                  <a:pt x="0" y="260"/>
                </a:lnTo>
                <a:lnTo>
                  <a:pt x="0" y="281"/>
                </a:lnTo>
                <a:lnTo>
                  <a:pt x="0" y="300"/>
                </a:lnTo>
                <a:lnTo>
                  <a:pt x="0" y="316"/>
                </a:lnTo>
                <a:lnTo>
                  <a:pt x="0" y="332"/>
                </a:lnTo>
                <a:lnTo>
                  <a:pt x="0" y="345"/>
                </a:lnTo>
                <a:lnTo>
                  <a:pt x="0" y="358"/>
                </a:lnTo>
                <a:lnTo>
                  <a:pt x="0" y="378"/>
                </a:lnTo>
                <a:lnTo>
                  <a:pt x="0" y="394"/>
                </a:lnTo>
                <a:lnTo>
                  <a:pt x="0" y="407"/>
                </a:lnTo>
                <a:lnTo>
                  <a:pt x="0" y="416"/>
                </a:lnTo>
                <a:lnTo>
                  <a:pt x="0" y="422"/>
                </a:lnTo>
                <a:lnTo>
                  <a:pt x="0" y="426"/>
                </a:lnTo>
                <a:lnTo>
                  <a:pt x="0" y="428"/>
                </a:lnTo>
                <a:lnTo>
                  <a:pt x="0" y="428"/>
                </a:lnTo>
                <a:lnTo>
                  <a:pt x="1" y="439"/>
                </a:lnTo>
                <a:lnTo>
                  <a:pt x="9" y="450"/>
                </a:lnTo>
                <a:lnTo>
                  <a:pt x="19" y="457"/>
                </a:lnTo>
                <a:lnTo>
                  <a:pt x="31" y="460"/>
                </a:lnTo>
                <a:lnTo>
                  <a:pt x="65" y="460"/>
                </a:lnTo>
                <a:lnTo>
                  <a:pt x="95" y="460"/>
                </a:lnTo>
                <a:lnTo>
                  <a:pt x="121" y="460"/>
                </a:lnTo>
                <a:lnTo>
                  <a:pt x="144" y="460"/>
                </a:lnTo>
                <a:lnTo>
                  <a:pt x="163" y="460"/>
                </a:lnTo>
                <a:lnTo>
                  <a:pt x="179" y="460"/>
                </a:lnTo>
                <a:lnTo>
                  <a:pt x="192" y="460"/>
                </a:lnTo>
                <a:lnTo>
                  <a:pt x="202" y="460"/>
                </a:lnTo>
                <a:lnTo>
                  <a:pt x="210" y="460"/>
                </a:lnTo>
                <a:lnTo>
                  <a:pt x="215" y="460"/>
                </a:lnTo>
                <a:lnTo>
                  <a:pt x="220" y="460"/>
                </a:lnTo>
                <a:lnTo>
                  <a:pt x="223" y="460"/>
                </a:lnTo>
                <a:lnTo>
                  <a:pt x="226" y="460"/>
                </a:lnTo>
                <a:lnTo>
                  <a:pt x="226" y="460"/>
                </a:lnTo>
                <a:lnTo>
                  <a:pt x="237" y="457"/>
                </a:lnTo>
                <a:lnTo>
                  <a:pt x="247" y="450"/>
                </a:lnTo>
                <a:lnTo>
                  <a:pt x="255" y="439"/>
                </a:lnTo>
                <a:lnTo>
                  <a:pt x="258" y="428"/>
                </a:lnTo>
                <a:close/>
                <a:moveTo>
                  <a:pt x="172" y="489"/>
                </a:moveTo>
                <a:lnTo>
                  <a:pt x="140" y="489"/>
                </a:lnTo>
                <a:lnTo>
                  <a:pt x="140" y="582"/>
                </a:lnTo>
                <a:lnTo>
                  <a:pt x="140" y="619"/>
                </a:lnTo>
                <a:lnTo>
                  <a:pt x="172" y="619"/>
                </a:lnTo>
                <a:lnTo>
                  <a:pt x="268" y="619"/>
                </a:lnTo>
                <a:lnTo>
                  <a:pt x="268" y="582"/>
                </a:lnTo>
                <a:lnTo>
                  <a:pt x="172" y="582"/>
                </a:lnTo>
                <a:lnTo>
                  <a:pt x="172" y="489"/>
                </a:lnTo>
                <a:close/>
                <a:moveTo>
                  <a:pt x="403" y="156"/>
                </a:moveTo>
                <a:lnTo>
                  <a:pt x="434" y="156"/>
                </a:lnTo>
                <a:lnTo>
                  <a:pt x="434" y="60"/>
                </a:lnTo>
                <a:lnTo>
                  <a:pt x="434" y="23"/>
                </a:lnTo>
                <a:lnTo>
                  <a:pt x="403" y="23"/>
                </a:lnTo>
                <a:lnTo>
                  <a:pt x="278" y="23"/>
                </a:lnTo>
                <a:lnTo>
                  <a:pt x="278" y="60"/>
                </a:lnTo>
                <a:lnTo>
                  <a:pt x="403" y="60"/>
                </a:lnTo>
                <a:lnTo>
                  <a:pt x="403" y="156"/>
                </a:lnTo>
                <a:close/>
                <a:moveTo>
                  <a:pt x="526" y="176"/>
                </a:moveTo>
                <a:lnTo>
                  <a:pt x="492" y="176"/>
                </a:lnTo>
                <a:lnTo>
                  <a:pt x="461" y="176"/>
                </a:lnTo>
                <a:lnTo>
                  <a:pt x="437" y="176"/>
                </a:lnTo>
                <a:lnTo>
                  <a:pt x="415" y="176"/>
                </a:lnTo>
                <a:lnTo>
                  <a:pt x="396" y="176"/>
                </a:lnTo>
                <a:lnTo>
                  <a:pt x="381" y="176"/>
                </a:lnTo>
                <a:lnTo>
                  <a:pt x="368" y="176"/>
                </a:lnTo>
                <a:lnTo>
                  <a:pt x="358" y="176"/>
                </a:lnTo>
                <a:lnTo>
                  <a:pt x="349" y="176"/>
                </a:lnTo>
                <a:lnTo>
                  <a:pt x="344" y="176"/>
                </a:lnTo>
                <a:lnTo>
                  <a:pt x="339" y="176"/>
                </a:lnTo>
                <a:lnTo>
                  <a:pt x="338" y="176"/>
                </a:lnTo>
                <a:lnTo>
                  <a:pt x="335" y="176"/>
                </a:lnTo>
                <a:lnTo>
                  <a:pt x="333" y="176"/>
                </a:lnTo>
                <a:lnTo>
                  <a:pt x="320" y="177"/>
                </a:lnTo>
                <a:lnTo>
                  <a:pt x="309" y="185"/>
                </a:lnTo>
                <a:lnTo>
                  <a:pt x="300" y="195"/>
                </a:lnTo>
                <a:lnTo>
                  <a:pt x="298" y="201"/>
                </a:lnTo>
                <a:lnTo>
                  <a:pt x="298" y="207"/>
                </a:lnTo>
                <a:lnTo>
                  <a:pt x="298" y="243"/>
                </a:lnTo>
                <a:lnTo>
                  <a:pt x="298" y="276"/>
                </a:lnTo>
                <a:lnTo>
                  <a:pt x="298" y="308"/>
                </a:lnTo>
                <a:lnTo>
                  <a:pt x="298" y="338"/>
                </a:lnTo>
                <a:lnTo>
                  <a:pt x="298" y="365"/>
                </a:lnTo>
                <a:lnTo>
                  <a:pt x="298" y="390"/>
                </a:lnTo>
                <a:lnTo>
                  <a:pt x="298" y="413"/>
                </a:lnTo>
                <a:lnTo>
                  <a:pt x="298" y="435"/>
                </a:lnTo>
                <a:lnTo>
                  <a:pt x="298" y="456"/>
                </a:lnTo>
                <a:lnTo>
                  <a:pt x="298" y="474"/>
                </a:lnTo>
                <a:lnTo>
                  <a:pt x="298" y="490"/>
                </a:lnTo>
                <a:lnTo>
                  <a:pt x="298" y="506"/>
                </a:lnTo>
                <a:lnTo>
                  <a:pt x="298" y="533"/>
                </a:lnTo>
                <a:lnTo>
                  <a:pt x="298" y="553"/>
                </a:lnTo>
                <a:lnTo>
                  <a:pt x="298" y="571"/>
                </a:lnTo>
                <a:lnTo>
                  <a:pt x="298" y="582"/>
                </a:lnTo>
                <a:lnTo>
                  <a:pt x="298" y="591"/>
                </a:lnTo>
                <a:lnTo>
                  <a:pt x="298" y="597"/>
                </a:lnTo>
                <a:lnTo>
                  <a:pt x="298" y="601"/>
                </a:lnTo>
                <a:lnTo>
                  <a:pt x="298" y="603"/>
                </a:lnTo>
                <a:lnTo>
                  <a:pt x="298" y="603"/>
                </a:lnTo>
                <a:lnTo>
                  <a:pt x="298" y="608"/>
                </a:lnTo>
                <a:lnTo>
                  <a:pt x="300" y="614"/>
                </a:lnTo>
                <a:lnTo>
                  <a:pt x="309" y="624"/>
                </a:lnTo>
                <a:lnTo>
                  <a:pt x="320" y="632"/>
                </a:lnTo>
                <a:lnTo>
                  <a:pt x="333" y="635"/>
                </a:lnTo>
                <a:lnTo>
                  <a:pt x="368" y="635"/>
                </a:lnTo>
                <a:lnTo>
                  <a:pt x="397" y="635"/>
                </a:lnTo>
                <a:lnTo>
                  <a:pt x="422" y="635"/>
                </a:lnTo>
                <a:lnTo>
                  <a:pt x="444" y="635"/>
                </a:lnTo>
                <a:lnTo>
                  <a:pt x="463" y="635"/>
                </a:lnTo>
                <a:lnTo>
                  <a:pt x="479" y="635"/>
                </a:lnTo>
                <a:lnTo>
                  <a:pt x="491" y="635"/>
                </a:lnTo>
                <a:lnTo>
                  <a:pt x="501" y="635"/>
                </a:lnTo>
                <a:lnTo>
                  <a:pt x="510" y="635"/>
                </a:lnTo>
                <a:lnTo>
                  <a:pt x="515" y="635"/>
                </a:lnTo>
                <a:lnTo>
                  <a:pt x="520" y="635"/>
                </a:lnTo>
                <a:lnTo>
                  <a:pt x="523" y="635"/>
                </a:lnTo>
                <a:lnTo>
                  <a:pt x="526" y="635"/>
                </a:lnTo>
                <a:lnTo>
                  <a:pt x="526" y="635"/>
                </a:lnTo>
                <a:lnTo>
                  <a:pt x="540" y="632"/>
                </a:lnTo>
                <a:lnTo>
                  <a:pt x="552" y="624"/>
                </a:lnTo>
                <a:lnTo>
                  <a:pt x="559" y="614"/>
                </a:lnTo>
                <a:lnTo>
                  <a:pt x="562" y="603"/>
                </a:lnTo>
                <a:lnTo>
                  <a:pt x="562" y="568"/>
                </a:lnTo>
                <a:lnTo>
                  <a:pt x="562" y="533"/>
                </a:lnTo>
                <a:lnTo>
                  <a:pt x="562" y="502"/>
                </a:lnTo>
                <a:lnTo>
                  <a:pt x="562" y="472"/>
                </a:lnTo>
                <a:lnTo>
                  <a:pt x="562" y="445"/>
                </a:lnTo>
                <a:lnTo>
                  <a:pt x="562" y="419"/>
                </a:lnTo>
                <a:lnTo>
                  <a:pt x="562" y="396"/>
                </a:lnTo>
                <a:lnTo>
                  <a:pt x="562" y="374"/>
                </a:lnTo>
                <a:lnTo>
                  <a:pt x="562" y="354"/>
                </a:lnTo>
                <a:lnTo>
                  <a:pt x="562" y="335"/>
                </a:lnTo>
                <a:lnTo>
                  <a:pt x="562" y="319"/>
                </a:lnTo>
                <a:lnTo>
                  <a:pt x="562" y="303"/>
                </a:lnTo>
                <a:lnTo>
                  <a:pt x="562" y="276"/>
                </a:lnTo>
                <a:lnTo>
                  <a:pt x="562" y="256"/>
                </a:lnTo>
                <a:lnTo>
                  <a:pt x="562" y="240"/>
                </a:lnTo>
                <a:lnTo>
                  <a:pt x="562" y="227"/>
                </a:lnTo>
                <a:lnTo>
                  <a:pt x="562" y="218"/>
                </a:lnTo>
                <a:lnTo>
                  <a:pt x="562" y="212"/>
                </a:lnTo>
                <a:lnTo>
                  <a:pt x="562" y="209"/>
                </a:lnTo>
                <a:lnTo>
                  <a:pt x="562" y="207"/>
                </a:lnTo>
                <a:lnTo>
                  <a:pt x="562" y="207"/>
                </a:lnTo>
                <a:lnTo>
                  <a:pt x="559" y="195"/>
                </a:lnTo>
                <a:lnTo>
                  <a:pt x="552" y="185"/>
                </a:lnTo>
                <a:lnTo>
                  <a:pt x="540" y="177"/>
                </a:lnTo>
                <a:lnTo>
                  <a:pt x="526" y="176"/>
                </a:lnTo>
                <a:close/>
                <a:moveTo>
                  <a:pt x="505" y="196"/>
                </a:moveTo>
                <a:lnTo>
                  <a:pt x="508" y="196"/>
                </a:lnTo>
                <a:lnTo>
                  <a:pt x="512" y="199"/>
                </a:lnTo>
                <a:lnTo>
                  <a:pt x="514" y="202"/>
                </a:lnTo>
                <a:lnTo>
                  <a:pt x="515" y="207"/>
                </a:lnTo>
                <a:lnTo>
                  <a:pt x="514" y="209"/>
                </a:lnTo>
                <a:lnTo>
                  <a:pt x="512" y="211"/>
                </a:lnTo>
                <a:lnTo>
                  <a:pt x="505" y="211"/>
                </a:lnTo>
                <a:lnTo>
                  <a:pt x="498" y="211"/>
                </a:lnTo>
                <a:lnTo>
                  <a:pt x="495" y="209"/>
                </a:lnTo>
                <a:lnTo>
                  <a:pt x="493" y="207"/>
                </a:lnTo>
                <a:lnTo>
                  <a:pt x="495" y="202"/>
                </a:lnTo>
                <a:lnTo>
                  <a:pt x="498" y="199"/>
                </a:lnTo>
                <a:lnTo>
                  <a:pt x="501" y="196"/>
                </a:lnTo>
                <a:lnTo>
                  <a:pt x="505" y="196"/>
                </a:lnTo>
                <a:close/>
                <a:moveTo>
                  <a:pt x="386" y="201"/>
                </a:moveTo>
                <a:lnTo>
                  <a:pt x="402" y="201"/>
                </a:lnTo>
                <a:lnTo>
                  <a:pt x="415" y="201"/>
                </a:lnTo>
                <a:lnTo>
                  <a:pt x="427" y="201"/>
                </a:lnTo>
                <a:lnTo>
                  <a:pt x="437" y="201"/>
                </a:lnTo>
                <a:lnTo>
                  <a:pt x="445" y="201"/>
                </a:lnTo>
                <a:lnTo>
                  <a:pt x="453" y="201"/>
                </a:lnTo>
                <a:lnTo>
                  <a:pt x="463" y="201"/>
                </a:lnTo>
                <a:lnTo>
                  <a:pt x="469" y="201"/>
                </a:lnTo>
                <a:lnTo>
                  <a:pt x="472" y="201"/>
                </a:lnTo>
                <a:lnTo>
                  <a:pt x="473" y="201"/>
                </a:lnTo>
                <a:lnTo>
                  <a:pt x="473" y="201"/>
                </a:lnTo>
                <a:lnTo>
                  <a:pt x="473" y="204"/>
                </a:lnTo>
                <a:lnTo>
                  <a:pt x="473" y="205"/>
                </a:lnTo>
                <a:lnTo>
                  <a:pt x="473" y="207"/>
                </a:lnTo>
                <a:lnTo>
                  <a:pt x="459" y="207"/>
                </a:lnTo>
                <a:lnTo>
                  <a:pt x="444" y="207"/>
                </a:lnTo>
                <a:lnTo>
                  <a:pt x="432" y="207"/>
                </a:lnTo>
                <a:lnTo>
                  <a:pt x="422" y="207"/>
                </a:lnTo>
                <a:lnTo>
                  <a:pt x="415" y="207"/>
                </a:lnTo>
                <a:lnTo>
                  <a:pt x="408" y="207"/>
                </a:lnTo>
                <a:lnTo>
                  <a:pt x="397" y="207"/>
                </a:lnTo>
                <a:lnTo>
                  <a:pt x="390" y="207"/>
                </a:lnTo>
                <a:lnTo>
                  <a:pt x="387" y="207"/>
                </a:lnTo>
                <a:lnTo>
                  <a:pt x="386" y="207"/>
                </a:lnTo>
                <a:lnTo>
                  <a:pt x="386" y="207"/>
                </a:lnTo>
                <a:lnTo>
                  <a:pt x="386" y="201"/>
                </a:lnTo>
                <a:close/>
                <a:moveTo>
                  <a:pt x="432" y="603"/>
                </a:moveTo>
                <a:lnTo>
                  <a:pt x="422" y="601"/>
                </a:lnTo>
                <a:lnTo>
                  <a:pt x="413" y="597"/>
                </a:lnTo>
                <a:lnTo>
                  <a:pt x="408" y="588"/>
                </a:lnTo>
                <a:lnTo>
                  <a:pt x="406" y="578"/>
                </a:lnTo>
                <a:lnTo>
                  <a:pt x="408" y="571"/>
                </a:lnTo>
                <a:lnTo>
                  <a:pt x="413" y="563"/>
                </a:lnTo>
                <a:lnTo>
                  <a:pt x="422" y="559"/>
                </a:lnTo>
                <a:lnTo>
                  <a:pt x="432" y="557"/>
                </a:lnTo>
                <a:lnTo>
                  <a:pt x="440" y="559"/>
                </a:lnTo>
                <a:lnTo>
                  <a:pt x="447" y="563"/>
                </a:lnTo>
                <a:lnTo>
                  <a:pt x="451" y="571"/>
                </a:lnTo>
                <a:lnTo>
                  <a:pt x="453" y="578"/>
                </a:lnTo>
                <a:lnTo>
                  <a:pt x="451" y="588"/>
                </a:lnTo>
                <a:lnTo>
                  <a:pt x="447" y="597"/>
                </a:lnTo>
                <a:lnTo>
                  <a:pt x="440" y="601"/>
                </a:lnTo>
                <a:lnTo>
                  <a:pt x="432" y="603"/>
                </a:lnTo>
                <a:close/>
                <a:moveTo>
                  <a:pt x="536" y="525"/>
                </a:moveTo>
                <a:lnTo>
                  <a:pt x="498" y="525"/>
                </a:lnTo>
                <a:lnTo>
                  <a:pt x="466" y="525"/>
                </a:lnTo>
                <a:lnTo>
                  <a:pt x="437" y="525"/>
                </a:lnTo>
                <a:lnTo>
                  <a:pt x="413" y="525"/>
                </a:lnTo>
                <a:lnTo>
                  <a:pt x="393" y="525"/>
                </a:lnTo>
                <a:lnTo>
                  <a:pt x="376" y="525"/>
                </a:lnTo>
                <a:lnTo>
                  <a:pt x="361" y="525"/>
                </a:lnTo>
                <a:lnTo>
                  <a:pt x="351" y="525"/>
                </a:lnTo>
                <a:lnTo>
                  <a:pt x="342" y="525"/>
                </a:lnTo>
                <a:lnTo>
                  <a:pt x="335" y="525"/>
                </a:lnTo>
                <a:lnTo>
                  <a:pt x="330" y="525"/>
                </a:lnTo>
                <a:lnTo>
                  <a:pt x="328" y="525"/>
                </a:lnTo>
                <a:lnTo>
                  <a:pt x="325" y="525"/>
                </a:lnTo>
                <a:lnTo>
                  <a:pt x="323" y="525"/>
                </a:lnTo>
                <a:lnTo>
                  <a:pt x="323" y="499"/>
                </a:lnTo>
                <a:lnTo>
                  <a:pt x="323" y="474"/>
                </a:lnTo>
                <a:lnTo>
                  <a:pt x="323" y="451"/>
                </a:lnTo>
                <a:lnTo>
                  <a:pt x="323" y="429"/>
                </a:lnTo>
                <a:lnTo>
                  <a:pt x="323" y="409"/>
                </a:lnTo>
                <a:lnTo>
                  <a:pt x="323" y="390"/>
                </a:lnTo>
                <a:lnTo>
                  <a:pt x="323" y="357"/>
                </a:lnTo>
                <a:lnTo>
                  <a:pt x="323" y="327"/>
                </a:lnTo>
                <a:lnTo>
                  <a:pt x="323" y="304"/>
                </a:lnTo>
                <a:lnTo>
                  <a:pt x="323" y="285"/>
                </a:lnTo>
                <a:lnTo>
                  <a:pt x="323" y="269"/>
                </a:lnTo>
                <a:lnTo>
                  <a:pt x="323" y="256"/>
                </a:lnTo>
                <a:lnTo>
                  <a:pt x="323" y="247"/>
                </a:lnTo>
                <a:lnTo>
                  <a:pt x="323" y="242"/>
                </a:lnTo>
                <a:lnTo>
                  <a:pt x="323" y="237"/>
                </a:lnTo>
                <a:lnTo>
                  <a:pt x="323" y="234"/>
                </a:lnTo>
                <a:lnTo>
                  <a:pt x="323" y="233"/>
                </a:lnTo>
                <a:lnTo>
                  <a:pt x="323" y="233"/>
                </a:lnTo>
                <a:lnTo>
                  <a:pt x="361" y="233"/>
                </a:lnTo>
                <a:lnTo>
                  <a:pt x="393" y="233"/>
                </a:lnTo>
                <a:lnTo>
                  <a:pt x="422" y="233"/>
                </a:lnTo>
                <a:lnTo>
                  <a:pt x="447" y="233"/>
                </a:lnTo>
                <a:lnTo>
                  <a:pt x="467" y="233"/>
                </a:lnTo>
                <a:lnTo>
                  <a:pt x="483" y="233"/>
                </a:lnTo>
                <a:lnTo>
                  <a:pt x="498" y="233"/>
                </a:lnTo>
                <a:lnTo>
                  <a:pt x="510" y="233"/>
                </a:lnTo>
                <a:lnTo>
                  <a:pt x="518" y="233"/>
                </a:lnTo>
                <a:lnTo>
                  <a:pt x="524" y="233"/>
                </a:lnTo>
                <a:lnTo>
                  <a:pt x="530" y="233"/>
                </a:lnTo>
                <a:lnTo>
                  <a:pt x="533" y="233"/>
                </a:lnTo>
                <a:lnTo>
                  <a:pt x="536" y="233"/>
                </a:lnTo>
                <a:lnTo>
                  <a:pt x="536" y="233"/>
                </a:lnTo>
                <a:lnTo>
                  <a:pt x="536" y="525"/>
                </a:lnTo>
                <a:close/>
                <a:moveTo>
                  <a:pt x="201" y="20"/>
                </a:moveTo>
                <a:lnTo>
                  <a:pt x="204" y="20"/>
                </a:lnTo>
                <a:lnTo>
                  <a:pt x="208" y="23"/>
                </a:lnTo>
                <a:lnTo>
                  <a:pt x="210" y="26"/>
                </a:lnTo>
                <a:lnTo>
                  <a:pt x="211" y="30"/>
                </a:lnTo>
                <a:lnTo>
                  <a:pt x="210" y="33"/>
                </a:lnTo>
                <a:lnTo>
                  <a:pt x="208" y="35"/>
                </a:lnTo>
                <a:lnTo>
                  <a:pt x="201" y="35"/>
                </a:lnTo>
                <a:lnTo>
                  <a:pt x="198" y="35"/>
                </a:lnTo>
                <a:lnTo>
                  <a:pt x="197" y="35"/>
                </a:lnTo>
                <a:lnTo>
                  <a:pt x="195" y="33"/>
                </a:lnTo>
                <a:lnTo>
                  <a:pt x="195" y="30"/>
                </a:lnTo>
                <a:lnTo>
                  <a:pt x="197" y="23"/>
                </a:lnTo>
                <a:lnTo>
                  <a:pt x="198" y="20"/>
                </a:lnTo>
                <a:lnTo>
                  <a:pt x="201" y="20"/>
                </a:lnTo>
                <a:close/>
                <a:moveTo>
                  <a:pt x="82" y="25"/>
                </a:moveTo>
                <a:lnTo>
                  <a:pt x="99" y="25"/>
                </a:lnTo>
                <a:lnTo>
                  <a:pt x="112" y="25"/>
                </a:lnTo>
                <a:lnTo>
                  <a:pt x="125" y="25"/>
                </a:lnTo>
                <a:lnTo>
                  <a:pt x="135" y="25"/>
                </a:lnTo>
                <a:lnTo>
                  <a:pt x="144" y="25"/>
                </a:lnTo>
                <a:lnTo>
                  <a:pt x="151" y="25"/>
                </a:lnTo>
                <a:lnTo>
                  <a:pt x="163" y="25"/>
                </a:lnTo>
                <a:lnTo>
                  <a:pt x="170" y="25"/>
                </a:lnTo>
                <a:lnTo>
                  <a:pt x="173" y="25"/>
                </a:lnTo>
                <a:lnTo>
                  <a:pt x="175" y="25"/>
                </a:lnTo>
                <a:lnTo>
                  <a:pt x="175" y="25"/>
                </a:lnTo>
                <a:lnTo>
                  <a:pt x="175" y="28"/>
                </a:lnTo>
                <a:lnTo>
                  <a:pt x="175" y="30"/>
                </a:lnTo>
                <a:lnTo>
                  <a:pt x="175" y="30"/>
                </a:lnTo>
                <a:lnTo>
                  <a:pt x="159" y="30"/>
                </a:lnTo>
                <a:lnTo>
                  <a:pt x="144" y="30"/>
                </a:lnTo>
                <a:lnTo>
                  <a:pt x="131" y="30"/>
                </a:lnTo>
                <a:lnTo>
                  <a:pt x="121" y="30"/>
                </a:lnTo>
                <a:lnTo>
                  <a:pt x="112" y="30"/>
                </a:lnTo>
                <a:lnTo>
                  <a:pt x="105" y="30"/>
                </a:lnTo>
                <a:lnTo>
                  <a:pt x="93" y="30"/>
                </a:lnTo>
                <a:lnTo>
                  <a:pt x="87" y="30"/>
                </a:lnTo>
                <a:lnTo>
                  <a:pt x="83" y="30"/>
                </a:lnTo>
                <a:lnTo>
                  <a:pt x="82" y="30"/>
                </a:lnTo>
                <a:lnTo>
                  <a:pt x="82" y="30"/>
                </a:lnTo>
                <a:lnTo>
                  <a:pt x="82" y="25"/>
                </a:lnTo>
                <a:close/>
                <a:moveTo>
                  <a:pt x="20" y="351"/>
                </a:moveTo>
                <a:lnTo>
                  <a:pt x="20" y="324"/>
                </a:lnTo>
                <a:lnTo>
                  <a:pt x="20" y="298"/>
                </a:lnTo>
                <a:lnTo>
                  <a:pt x="20" y="275"/>
                </a:lnTo>
                <a:lnTo>
                  <a:pt x="20" y="253"/>
                </a:lnTo>
                <a:lnTo>
                  <a:pt x="20" y="233"/>
                </a:lnTo>
                <a:lnTo>
                  <a:pt x="20" y="214"/>
                </a:lnTo>
                <a:lnTo>
                  <a:pt x="20" y="180"/>
                </a:lnTo>
                <a:lnTo>
                  <a:pt x="20" y="151"/>
                </a:lnTo>
                <a:lnTo>
                  <a:pt x="20" y="128"/>
                </a:lnTo>
                <a:lnTo>
                  <a:pt x="20" y="109"/>
                </a:lnTo>
                <a:lnTo>
                  <a:pt x="20" y="93"/>
                </a:lnTo>
                <a:lnTo>
                  <a:pt x="20" y="81"/>
                </a:lnTo>
                <a:lnTo>
                  <a:pt x="20" y="71"/>
                </a:lnTo>
                <a:lnTo>
                  <a:pt x="20" y="65"/>
                </a:lnTo>
                <a:lnTo>
                  <a:pt x="20" y="61"/>
                </a:lnTo>
                <a:lnTo>
                  <a:pt x="20" y="58"/>
                </a:lnTo>
                <a:lnTo>
                  <a:pt x="20" y="57"/>
                </a:lnTo>
                <a:lnTo>
                  <a:pt x="20" y="57"/>
                </a:lnTo>
                <a:lnTo>
                  <a:pt x="57" y="57"/>
                </a:lnTo>
                <a:lnTo>
                  <a:pt x="90" y="57"/>
                </a:lnTo>
                <a:lnTo>
                  <a:pt x="118" y="57"/>
                </a:lnTo>
                <a:lnTo>
                  <a:pt x="143" y="57"/>
                </a:lnTo>
                <a:lnTo>
                  <a:pt x="163" y="57"/>
                </a:lnTo>
                <a:lnTo>
                  <a:pt x="181" y="57"/>
                </a:lnTo>
                <a:lnTo>
                  <a:pt x="194" y="57"/>
                </a:lnTo>
                <a:lnTo>
                  <a:pt x="205" y="57"/>
                </a:lnTo>
                <a:lnTo>
                  <a:pt x="214" y="57"/>
                </a:lnTo>
                <a:lnTo>
                  <a:pt x="220" y="57"/>
                </a:lnTo>
                <a:lnTo>
                  <a:pt x="226" y="57"/>
                </a:lnTo>
                <a:lnTo>
                  <a:pt x="229" y="57"/>
                </a:lnTo>
                <a:lnTo>
                  <a:pt x="231" y="57"/>
                </a:lnTo>
                <a:lnTo>
                  <a:pt x="231" y="57"/>
                </a:lnTo>
                <a:lnTo>
                  <a:pt x="231" y="83"/>
                </a:lnTo>
                <a:lnTo>
                  <a:pt x="231" y="108"/>
                </a:lnTo>
                <a:lnTo>
                  <a:pt x="231" y="131"/>
                </a:lnTo>
                <a:lnTo>
                  <a:pt x="231" y="154"/>
                </a:lnTo>
                <a:lnTo>
                  <a:pt x="231" y="175"/>
                </a:lnTo>
                <a:lnTo>
                  <a:pt x="231" y="193"/>
                </a:lnTo>
                <a:lnTo>
                  <a:pt x="231" y="227"/>
                </a:lnTo>
                <a:lnTo>
                  <a:pt x="231" y="255"/>
                </a:lnTo>
                <a:lnTo>
                  <a:pt x="231" y="279"/>
                </a:lnTo>
                <a:lnTo>
                  <a:pt x="231" y="298"/>
                </a:lnTo>
                <a:lnTo>
                  <a:pt x="231" y="314"/>
                </a:lnTo>
                <a:lnTo>
                  <a:pt x="231" y="326"/>
                </a:lnTo>
                <a:lnTo>
                  <a:pt x="231" y="335"/>
                </a:lnTo>
                <a:lnTo>
                  <a:pt x="231" y="342"/>
                </a:lnTo>
                <a:lnTo>
                  <a:pt x="231" y="346"/>
                </a:lnTo>
                <a:lnTo>
                  <a:pt x="231" y="349"/>
                </a:lnTo>
                <a:lnTo>
                  <a:pt x="231" y="351"/>
                </a:lnTo>
                <a:lnTo>
                  <a:pt x="231" y="351"/>
                </a:lnTo>
                <a:lnTo>
                  <a:pt x="20" y="351"/>
                </a:lnTo>
                <a:close/>
                <a:moveTo>
                  <a:pt x="128" y="428"/>
                </a:moveTo>
                <a:lnTo>
                  <a:pt x="121" y="426"/>
                </a:lnTo>
                <a:lnTo>
                  <a:pt x="114" y="421"/>
                </a:lnTo>
                <a:lnTo>
                  <a:pt x="109" y="413"/>
                </a:lnTo>
                <a:lnTo>
                  <a:pt x="108" y="403"/>
                </a:lnTo>
                <a:lnTo>
                  <a:pt x="109" y="394"/>
                </a:lnTo>
                <a:lnTo>
                  <a:pt x="114" y="389"/>
                </a:lnTo>
                <a:lnTo>
                  <a:pt x="121" y="384"/>
                </a:lnTo>
                <a:lnTo>
                  <a:pt x="128" y="381"/>
                </a:lnTo>
                <a:lnTo>
                  <a:pt x="135" y="384"/>
                </a:lnTo>
                <a:lnTo>
                  <a:pt x="143" y="389"/>
                </a:lnTo>
                <a:lnTo>
                  <a:pt x="147" y="394"/>
                </a:lnTo>
                <a:lnTo>
                  <a:pt x="148" y="403"/>
                </a:lnTo>
                <a:lnTo>
                  <a:pt x="147" y="413"/>
                </a:lnTo>
                <a:lnTo>
                  <a:pt x="143" y="421"/>
                </a:lnTo>
                <a:lnTo>
                  <a:pt x="135" y="426"/>
                </a:lnTo>
                <a:lnTo>
                  <a:pt x="128" y="42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3" name="Freeform 207"/>
          <p:cNvSpPr>
            <a:spLocks noEditPoints="1"/>
          </p:cNvSpPr>
          <p:nvPr/>
        </p:nvSpPr>
        <p:spPr bwMode="auto">
          <a:xfrm>
            <a:off x="4574543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102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2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06 w 609"/>
              <a:gd name="T25" fmla="*/ 102 h 813"/>
              <a:gd name="T26" fmla="*/ 525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357 h 813"/>
              <a:gd name="T34" fmla="*/ 152 w 609"/>
              <a:gd name="T35" fmla="*/ 357 h 813"/>
              <a:gd name="T36" fmla="*/ 152 w 609"/>
              <a:gd name="T37" fmla="*/ 307 h 813"/>
              <a:gd name="T38" fmla="*/ 456 w 609"/>
              <a:gd name="T39" fmla="*/ 307 h 813"/>
              <a:gd name="T40" fmla="*/ 456 w 609"/>
              <a:gd name="T41" fmla="*/ 357 h 813"/>
              <a:gd name="T42" fmla="*/ 456 w 609"/>
              <a:gd name="T43" fmla="*/ 153 h 813"/>
              <a:gd name="T44" fmla="*/ 456 w 609"/>
              <a:gd name="T45" fmla="*/ 204 h 813"/>
              <a:gd name="T46" fmla="*/ 153 w 609"/>
              <a:gd name="T47" fmla="*/ 204 h 813"/>
              <a:gd name="T48" fmla="*/ 153 w 609"/>
              <a:gd name="T49" fmla="*/ 153 h 813"/>
              <a:gd name="T50" fmla="*/ 102 w 609"/>
              <a:gd name="T51" fmla="*/ 153 h 813"/>
              <a:gd name="T52" fmla="*/ 102 w 609"/>
              <a:gd name="T53" fmla="*/ 153 h 813"/>
              <a:gd name="T54" fmla="*/ 51 w 609"/>
              <a:gd name="T55" fmla="*/ 153 h 813"/>
              <a:gd name="T56" fmla="*/ 51 w 609"/>
              <a:gd name="T57" fmla="*/ 762 h 813"/>
              <a:gd name="T58" fmla="*/ 558 w 609"/>
              <a:gd name="T59" fmla="*/ 762 h 813"/>
              <a:gd name="T60" fmla="*/ 558 w 609"/>
              <a:gd name="T61" fmla="*/ 153 h 813"/>
              <a:gd name="T62" fmla="*/ 506 w 609"/>
              <a:gd name="T63" fmla="*/ 153 h 813"/>
              <a:gd name="T64" fmla="*/ 506 w 609"/>
              <a:gd name="T65" fmla="*/ 153 h 813"/>
              <a:gd name="T66" fmla="*/ 456 w 609"/>
              <a:gd name="T67" fmla="*/ 153 h 813"/>
              <a:gd name="T68" fmla="*/ 456 w 609"/>
              <a:gd name="T69" fmla="*/ 660 h 813"/>
              <a:gd name="T70" fmla="*/ 152 w 609"/>
              <a:gd name="T71" fmla="*/ 660 h 813"/>
              <a:gd name="T72" fmla="*/ 152 w 609"/>
              <a:gd name="T73" fmla="*/ 610 h 813"/>
              <a:gd name="T74" fmla="*/ 456 w 609"/>
              <a:gd name="T75" fmla="*/ 610 h 813"/>
              <a:gd name="T76" fmla="*/ 456 w 609"/>
              <a:gd name="T77" fmla="*/ 660 h 813"/>
              <a:gd name="T78" fmla="*/ 456 w 609"/>
              <a:gd name="T79" fmla="*/ 559 h 813"/>
              <a:gd name="T80" fmla="*/ 152 w 609"/>
              <a:gd name="T81" fmla="*/ 559 h 813"/>
              <a:gd name="T82" fmla="*/ 152 w 609"/>
              <a:gd name="T83" fmla="*/ 508 h 813"/>
              <a:gd name="T84" fmla="*/ 456 w 609"/>
              <a:gd name="T85" fmla="*/ 508 h 813"/>
              <a:gd name="T86" fmla="*/ 456 w 609"/>
              <a:gd name="T87" fmla="*/ 559 h 813"/>
              <a:gd name="T88" fmla="*/ 456 w 609"/>
              <a:gd name="T89" fmla="*/ 457 h 813"/>
              <a:gd name="T90" fmla="*/ 152 w 609"/>
              <a:gd name="T91" fmla="*/ 457 h 813"/>
              <a:gd name="T92" fmla="*/ 152 w 609"/>
              <a:gd name="T93" fmla="*/ 407 h 813"/>
              <a:gd name="T94" fmla="*/ 456 w 609"/>
              <a:gd name="T95" fmla="*/ 407 h 813"/>
              <a:gd name="T96" fmla="*/ 456 w 609"/>
              <a:gd name="T97" fmla="*/ 457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102" y="102"/>
                </a:lnTo>
                <a:lnTo>
                  <a:pt x="153" y="102"/>
                </a:lnTo>
                <a:lnTo>
                  <a:pt x="153" y="51"/>
                </a:lnTo>
                <a:lnTo>
                  <a:pt x="232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7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06" y="102"/>
                </a:lnTo>
                <a:lnTo>
                  <a:pt x="525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357"/>
                </a:moveTo>
                <a:lnTo>
                  <a:pt x="152" y="357"/>
                </a:lnTo>
                <a:lnTo>
                  <a:pt x="152" y="307"/>
                </a:lnTo>
                <a:lnTo>
                  <a:pt x="456" y="307"/>
                </a:lnTo>
                <a:lnTo>
                  <a:pt x="456" y="357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102" y="153"/>
                </a:lnTo>
                <a:lnTo>
                  <a:pt x="102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06" y="153"/>
                </a:lnTo>
                <a:lnTo>
                  <a:pt x="506" y="153"/>
                </a:lnTo>
                <a:lnTo>
                  <a:pt x="456" y="153"/>
                </a:lnTo>
                <a:close/>
                <a:moveTo>
                  <a:pt x="456" y="660"/>
                </a:moveTo>
                <a:lnTo>
                  <a:pt x="152" y="660"/>
                </a:lnTo>
                <a:lnTo>
                  <a:pt x="152" y="610"/>
                </a:lnTo>
                <a:lnTo>
                  <a:pt x="456" y="610"/>
                </a:lnTo>
                <a:lnTo>
                  <a:pt x="456" y="660"/>
                </a:lnTo>
                <a:close/>
                <a:moveTo>
                  <a:pt x="456" y="559"/>
                </a:moveTo>
                <a:lnTo>
                  <a:pt x="152" y="559"/>
                </a:lnTo>
                <a:lnTo>
                  <a:pt x="152" y="508"/>
                </a:lnTo>
                <a:lnTo>
                  <a:pt x="456" y="508"/>
                </a:lnTo>
                <a:lnTo>
                  <a:pt x="456" y="559"/>
                </a:lnTo>
                <a:close/>
                <a:moveTo>
                  <a:pt x="456" y="457"/>
                </a:moveTo>
                <a:lnTo>
                  <a:pt x="152" y="457"/>
                </a:lnTo>
                <a:lnTo>
                  <a:pt x="152" y="407"/>
                </a:lnTo>
                <a:lnTo>
                  <a:pt x="456" y="407"/>
                </a:lnTo>
                <a:lnTo>
                  <a:pt x="456" y="457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4" name="Freeform 208"/>
          <p:cNvSpPr>
            <a:spLocks noEditPoints="1"/>
          </p:cNvSpPr>
          <p:nvPr/>
        </p:nvSpPr>
        <p:spPr bwMode="auto">
          <a:xfrm>
            <a:off x="8176265" y="3378204"/>
            <a:ext cx="330200" cy="353061"/>
          </a:xfrm>
          <a:custGeom>
            <a:avLst/>
            <a:gdLst>
              <a:gd name="T0" fmla="*/ 318 w 682"/>
              <a:gd name="T1" fmla="*/ 522 h 727"/>
              <a:gd name="T2" fmla="*/ 318 w 682"/>
              <a:gd name="T3" fmla="*/ 113 h 727"/>
              <a:gd name="T4" fmla="*/ 250 w 682"/>
              <a:gd name="T5" fmla="*/ 45 h 727"/>
              <a:gd name="T6" fmla="*/ 45 w 682"/>
              <a:gd name="T7" fmla="*/ 45 h 727"/>
              <a:gd name="T8" fmla="*/ 45 w 682"/>
              <a:gd name="T9" fmla="*/ 523 h 727"/>
              <a:gd name="T10" fmla="*/ 179 w 682"/>
              <a:gd name="T11" fmla="*/ 523 h 727"/>
              <a:gd name="T12" fmla="*/ 179 w 682"/>
              <a:gd name="T13" fmla="*/ 522 h 727"/>
              <a:gd name="T14" fmla="*/ 318 w 682"/>
              <a:gd name="T15" fmla="*/ 522 h 727"/>
              <a:gd name="T16" fmla="*/ 179 w 682"/>
              <a:gd name="T17" fmla="*/ 568 h 727"/>
              <a:gd name="T18" fmla="*/ 0 w 682"/>
              <a:gd name="T19" fmla="*/ 568 h 727"/>
              <a:gd name="T20" fmla="*/ 0 w 682"/>
              <a:gd name="T21" fmla="*/ 0 h 727"/>
              <a:gd name="T22" fmla="*/ 250 w 682"/>
              <a:gd name="T23" fmla="*/ 0 h 727"/>
              <a:gd name="T24" fmla="*/ 341 w 682"/>
              <a:gd name="T25" fmla="*/ 45 h 727"/>
              <a:gd name="T26" fmla="*/ 432 w 682"/>
              <a:gd name="T27" fmla="*/ 0 h 727"/>
              <a:gd name="T28" fmla="*/ 682 w 682"/>
              <a:gd name="T29" fmla="*/ 0 h 727"/>
              <a:gd name="T30" fmla="*/ 682 w 682"/>
              <a:gd name="T31" fmla="*/ 568 h 727"/>
              <a:gd name="T32" fmla="*/ 441 w 682"/>
              <a:gd name="T33" fmla="*/ 568 h 727"/>
              <a:gd name="T34" fmla="*/ 441 w 682"/>
              <a:gd name="T35" fmla="*/ 569 h 727"/>
              <a:gd name="T36" fmla="*/ 179 w 682"/>
              <a:gd name="T37" fmla="*/ 569 h 727"/>
              <a:gd name="T38" fmla="*/ 179 w 682"/>
              <a:gd name="T39" fmla="*/ 568 h 727"/>
              <a:gd name="T40" fmla="*/ 441 w 682"/>
              <a:gd name="T41" fmla="*/ 523 h 727"/>
              <a:gd name="T42" fmla="*/ 636 w 682"/>
              <a:gd name="T43" fmla="*/ 523 h 727"/>
              <a:gd name="T44" fmla="*/ 636 w 682"/>
              <a:gd name="T45" fmla="*/ 45 h 727"/>
              <a:gd name="T46" fmla="*/ 432 w 682"/>
              <a:gd name="T47" fmla="*/ 45 h 727"/>
              <a:gd name="T48" fmla="*/ 364 w 682"/>
              <a:gd name="T49" fmla="*/ 113 h 727"/>
              <a:gd name="T50" fmla="*/ 364 w 682"/>
              <a:gd name="T51" fmla="*/ 522 h 727"/>
              <a:gd name="T52" fmla="*/ 441 w 682"/>
              <a:gd name="T53" fmla="*/ 522 h 727"/>
              <a:gd name="T54" fmla="*/ 441 w 682"/>
              <a:gd name="T55" fmla="*/ 523 h 727"/>
              <a:gd name="T56" fmla="*/ 341 w 682"/>
              <a:gd name="T57" fmla="*/ 659 h 727"/>
              <a:gd name="T58" fmla="*/ 432 w 682"/>
              <a:gd name="T59" fmla="*/ 614 h 727"/>
              <a:gd name="T60" fmla="*/ 682 w 682"/>
              <a:gd name="T61" fmla="*/ 614 h 727"/>
              <a:gd name="T62" fmla="*/ 682 w 682"/>
              <a:gd name="T63" fmla="*/ 659 h 727"/>
              <a:gd name="T64" fmla="*/ 432 w 682"/>
              <a:gd name="T65" fmla="*/ 659 h 727"/>
              <a:gd name="T66" fmla="*/ 364 w 682"/>
              <a:gd name="T67" fmla="*/ 727 h 727"/>
              <a:gd name="T68" fmla="*/ 318 w 682"/>
              <a:gd name="T69" fmla="*/ 727 h 727"/>
              <a:gd name="T70" fmla="*/ 250 w 682"/>
              <a:gd name="T71" fmla="*/ 659 h 727"/>
              <a:gd name="T72" fmla="*/ 0 w 682"/>
              <a:gd name="T73" fmla="*/ 659 h 727"/>
              <a:gd name="T74" fmla="*/ 0 w 682"/>
              <a:gd name="T75" fmla="*/ 614 h 727"/>
              <a:gd name="T76" fmla="*/ 250 w 682"/>
              <a:gd name="T77" fmla="*/ 614 h 727"/>
              <a:gd name="T78" fmla="*/ 341 w 682"/>
              <a:gd name="T79" fmla="*/ 659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82" h="727">
                <a:moveTo>
                  <a:pt x="318" y="522"/>
                </a:moveTo>
                <a:lnTo>
                  <a:pt x="318" y="113"/>
                </a:lnTo>
                <a:cubicBezTo>
                  <a:pt x="318" y="76"/>
                  <a:pt x="287" y="45"/>
                  <a:pt x="250" y="45"/>
                </a:cubicBezTo>
                <a:lnTo>
                  <a:pt x="45" y="45"/>
                </a:lnTo>
                <a:lnTo>
                  <a:pt x="45" y="523"/>
                </a:lnTo>
                <a:lnTo>
                  <a:pt x="179" y="523"/>
                </a:lnTo>
                <a:lnTo>
                  <a:pt x="179" y="522"/>
                </a:lnTo>
                <a:lnTo>
                  <a:pt x="318" y="522"/>
                </a:lnTo>
                <a:close/>
                <a:moveTo>
                  <a:pt x="179" y="568"/>
                </a:moveTo>
                <a:lnTo>
                  <a:pt x="0" y="568"/>
                </a:lnTo>
                <a:lnTo>
                  <a:pt x="0" y="0"/>
                </a:lnTo>
                <a:lnTo>
                  <a:pt x="250" y="0"/>
                </a:lnTo>
                <a:cubicBezTo>
                  <a:pt x="287" y="0"/>
                  <a:pt x="320" y="17"/>
                  <a:pt x="341" y="45"/>
                </a:cubicBezTo>
                <a:cubicBezTo>
                  <a:pt x="362" y="17"/>
                  <a:pt x="395" y="0"/>
                  <a:pt x="432" y="0"/>
                </a:cubicBezTo>
                <a:lnTo>
                  <a:pt x="682" y="0"/>
                </a:lnTo>
                <a:lnTo>
                  <a:pt x="682" y="568"/>
                </a:lnTo>
                <a:lnTo>
                  <a:pt x="441" y="568"/>
                </a:lnTo>
                <a:lnTo>
                  <a:pt x="441" y="569"/>
                </a:lnTo>
                <a:lnTo>
                  <a:pt x="179" y="569"/>
                </a:lnTo>
                <a:lnTo>
                  <a:pt x="179" y="568"/>
                </a:lnTo>
                <a:close/>
                <a:moveTo>
                  <a:pt x="441" y="523"/>
                </a:moveTo>
                <a:lnTo>
                  <a:pt x="636" y="523"/>
                </a:lnTo>
                <a:lnTo>
                  <a:pt x="636" y="45"/>
                </a:lnTo>
                <a:lnTo>
                  <a:pt x="432" y="45"/>
                </a:lnTo>
                <a:cubicBezTo>
                  <a:pt x="394" y="45"/>
                  <a:pt x="364" y="76"/>
                  <a:pt x="364" y="113"/>
                </a:cubicBezTo>
                <a:lnTo>
                  <a:pt x="364" y="522"/>
                </a:lnTo>
                <a:lnTo>
                  <a:pt x="441" y="522"/>
                </a:lnTo>
                <a:lnTo>
                  <a:pt x="441" y="523"/>
                </a:lnTo>
                <a:close/>
                <a:moveTo>
                  <a:pt x="341" y="659"/>
                </a:moveTo>
                <a:cubicBezTo>
                  <a:pt x="362" y="632"/>
                  <a:pt x="395" y="614"/>
                  <a:pt x="432" y="614"/>
                </a:cubicBezTo>
                <a:lnTo>
                  <a:pt x="682" y="614"/>
                </a:lnTo>
                <a:lnTo>
                  <a:pt x="682" y="659"/>
                </a:lnTo>
                <a:lnTo>
                  <a:pt x="432" y="659"/>
                </a:lnTo>
                <a:cubicBezTo>
                  <a:pt x="394" y="659"/>
                  <a:pt x="364" y="690"/>
                  <a:pt x="364" y="727"/>
                </a:cubicBezTo>
                <a:lnTo>
                  <a:pt x="318" y="727"/>
                </a:lnTo>
                <a:cubicBezTo>
                  <a:pt x="318" y="690"/>
                  <a:pt x="287" y="659"/>
                  <a:pt x="250" y="659"/>
                </a:cubicBezTo>
                <a:lnTo>
                  <a:pt x="0" y="659"/>
                </a:lnTo>
                <a:lnTo>
                  <a:pt x="0" y="614"/>
                </a:lnTo>
                <a:lnTo>
                  <a:pt x="250" y="614"/>
                </a:lnTo>
                <a:cubicBezTo>
                  <a:pt x="287" y="614"/>
                  <a:pt x="320" y="632"/>
                  <a:pt x="341" y="65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5" name="Freeform 209"/>
          <p:cNvSpPr>
            <a:spLocks noEditPoints="1"/>
          </p:cNvSpPr>
          <p:nvPr/>
        </p:nvSpPr>
        <p:spPr bwMode="auto">
          <a:xfrm>
            <a:off x="5196842" y="3357884"/>
            <a:ext cx="294642" cy="393701"/>
          </a:xfrm>
          <a:custGeom>
            <a:avLst/>
            <a:gdLst>
              <a:gd name="T0" fmla="*/ 609 w 609"/>
              <a:gd name="T1" fmla="*/ 813 h 813"/>
              <a:gd name="T2" fmla="*/ 0 w 609"/>
              <a:gd name="T3" fmla="*/ 813 h 813"/>
              <a:gd name="T4" fmla="*/ 0 w 609"/>
              <a:gd name="T5" fmla="*/ 102 h 813"/>
              <a:gd name="T6" fmla="*/ 78 w 609"/>
              <a:gd name="T7" fmla="*/ 102 h 813"/>
              <a:gd name="T8" fmla="*/ 78 w 609"/>
              <a:gd name="T9" fmla="*/ 102 h 813"/>
              <a:gd name="T10" fmla="*/ 153 w 609"/>
              <a:gd name="T11" fmla="*/ 102 h 813"/>
              <a:gd name="T12" fmla="*/ 153 w 609"/>
              <a:gd name="T13" fmla="*/ 51 h 813"/>
              <a:gd name="T14" fmla="*/ 233 w 609"/>
              <a:gd name="T15" fmla="*/ 51 h 813"/>
              <a:gd name="T16" fmla="*/ 304 w 609"/>
              <a:gd name="T17" fmla="*/ 0 h 813"/>
              <a:gd name="T18" fmla="*/ 376 w 609"/>
              <a:gd name="T19" fmla="*/ 51 h 813"/>
              <a:gd name="T20" fmla="*/ 456 w 609"/>
              <a:gd name="T21" fmla="*/ 51 h 813"/>
              <a:gd name="T22" fmla="*/ 456 w 609"/>
              <a:gd name="T23" fmla="*/ 102 h 813"/>
              <a:gd name="T24" fmla="*/ 512 w 609"/>
              <a:gd name="T25" fmla="*/ 102 h 813"/>
              <a:gd name="T26" fmla="*/ 512 w 609"/>
              <a:gd name="T27" fmla="*/ 102 h 813"/>
              <a:gd name="T28" fmla="*/ 609 w 609"/>
              <a:gd name="T29" fmla="*/ 102 h 813"/>
              <a:gd name="T30" fmla="*/ 609 w 609"/>
              <a:gd name="T31" fmla="*/ 813 h 813"/>
              <a:gd name="T32" fmla="*/ 456 w 609"/>
              <a:gd name="T33" fmla="*/ 153 h 813"/>
              <a:gd name="T34" fmla="*/ 456 w 609"/>
              <a:gd name="T35" fmla="*/ 204 h 813"/>
              <a:gd name="T36" fmla="*/ 153 w 609"/>
              <a:gd name="T37" fmla="*/ 204 h 813"/>
              <a:gd name="T38" fmla="*/ 153 w 609"/>
              <a:gd name="T39" fmla="*/ 153 h 813"/>
              <a:gd name="T40" fmla="*/ 78 w 609"/>
              <a:gd name="T41" fmla="*/ 153 h 813"/>
              <a:gd name="T42" fmla="*/ 78 w 609"/>
              <a:gd name="T43" fmla="*/ 153 h 813"/>
              <a:gd name="T44" fmla="*/ 51 w 609"/>
              <a:gd name="T45" fmla="*/ 153 h 813"/>
              <a:gd name="T46" fmla="*/ 51 w 609"/>
              <a:gd name="T47" fmla="*/ 762 h 813"/>
              <a:gd name="T48" fmla="*/ 558 w 609"/>
              <a:gd name="T49" fmla="*/ 762 h 813"/>
              <a:gd name="T50" fmla="*/ 558 w 609"/>
              <a:gd name="T51" fmla="*/ 153 h 813"/>
              <a:gd name="T52" fmla="*/ 512 w 609"/>
              <a:gd name="T53" fmla="*/ 153 h 813"/>
              <a:gd name="T54" fmla="*/ 512 w 609"/>
              <a:gd name="T55" fmla="*/ 153 h 813"/>
              <a:gd name="T56" fmla="*/ 456 w 609"/>
              <a:gd name="T57" fmla="*/ 153 h 813"/>
              <a:gd name="T58" fmla="*/ 120 w 609"/>
              <a:gd name="T59" fmla="*/ 686 h 813"/>
              <a:gd name="T60" fmla="*/ 171 w 609"/>
              <a:gd name="T61" fmla="*/ 686 h 813"/>
              <a:gd name="T62" fmla="*/ 171 w 609"/>
              <a:gd name="T63" fmla="*/ 356 h 813"/>
              <a:gd name="T64" fmla="*/ 120 w 609"/>
              <a:gd name="T65" fmla="*/ 356 h 813"/>
              <a:gd name="T66" fmla="*/ 120 w 609"/>
              <a:gd name="T67" fmla="*/ 686 h 813"/>
              <a:gd name="T68" fmla="*/ 222 w 609"/>
              <a:gd name="T69" fmla="*/ 686 h 813"/>
              <a:gd name="T70" fmla="*/ 273 w 609"/>
              <a:gd name="T71" fmla="*/ 686 h 813"/>
              <a:gd name="T72" fmla="*/ 273 w 609"/>
              <a:gd name="T73" fmla="*/ 280 h 813"/>
              <a:gd name="T74" fmla="*/ 222 w 609"/>
              <a:gd name="T75" fmla="*/ 280 h 813"/>
              <a:gd name="T76" fmla="*/ 222 w 609"/>
              <a:gd name="T77" fmla="*/ 686 h 813"/>
              <a:gd name="T78" fmla="*/ 482 w 609"/>
              <a:gd name="T79" fmla="*/ 686 h 813"/>
              <a:gd name="T80" fmla="*/ 431 w 609"/>
              <a:gd name="T81" fmla="*/ 686 h 813"/>
              <a:gd name="T82" fmla="*/ 431 w 609"/>
              <a:gd name="T83" fmla="*/ 356 h 813"/>
              <a:gd name="T84" fmla="*/ 482 w 609"/>
              <a:gd name="T85" fmla="*/ 356 h 813"/>
              <a:gd name="T86" fmla="*/ 482 w 609"/>
              <a:gd name="T87" fmla="*/ 686 h 813"/>
              <a:gd name="T88" fmla="*/ 381 w 609"/>
              <a:gd name="T89" fmla="*/ 686 h 813"/>
              <a:gd name="T90" fmla="*/ 330 w 609"/>
              <a:gd name="T91" fmla="*/ 686 h 813"/>
              <a:gd name="T92" fmla="*/ 330 w 609"/>
              <a:gd name="T93" fmla="*/ 280 h 813"/>
              <a:gd name="T94" fmla="*/ 381 w 609"/>
              <a:gd name="T95" fmla="*/ 280 h 813"/>
              <a:gd name="T96" fmla="*/ 381 w 609"/>
              <a:gd name="T97" fmla="*/ 686 h 813"/>
              <a:gd name="T98" fmla="*/ 204 w 609"/>
              <a:gd name="T99" fmla="*/ 153 h 813"/>
              <a:gd name="T100" fmla="*/ 405 w 609"/>
              <a:gd name="T101" fmla="*/ 153 h 813"/>
              <a:gd name="T102" fmla="*/ 405 w 609"/>
              <a:gd name="T103" fmla="*/ 102 h 813"/>
              <a:gd name="T104" fmla="*/ 330 w 609"/>
              <a:gd name="T105" fmla="*/ 102 h 813"/>
              <a:gd name="T106" fmla="*/ 330 w 609"/>
              <a:gd name="T107" fmla="*/ 77 h 813"/>
              <a:gd name="T108" fmla="*/ 304 w 609"/>
              <a:gd name="T109" fmla="*/ 51 h 813"/>
              <a:gd name="T110" fmla="*/ 279 w 609"/>
              <a:gd name="T111" fmla="*/ 77 h 813"/>
              <a:gd name="T112" fmla="*/ 279 w 609"/>
              <a:gd name="T113" fmla="*/ 102 h 813"/>
              <a:gd name="T114" fmla="*/ 204 w 609"/>
              <a:gd name="T115" fmla="*/ 102 h 813"/>
              <a:gd name="T116" fmla="*/ 204 w 609"/>
              <a:gd name="T117" fmla="*/ 153 h 8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09" h="813">
                <a:moveTo>
                  <a:pt x="609" y="813"/>
                </a:moveTo>
                <a:lnTo>
                  <a:pt x="0" y="813"/>
                </a:lnTo>
                <a:lnTo>
                  <a:pt x="0" y="102"/>
                </a:lnTo>
                <a:lnTo>
                  <a:pt x="78" y="102"/>
                </a:lnTo>
                <a:lnTo>
                  <a:pt x="78" y="102"/>
                </a:lnTo>
                <a:lnTo>
                  <a:pt x="153" y="102"/>
                </a:lnTo>
                <a:lnTo>
                  <a:pt x="153" y="51"/>
                </a:lnTo>
                <a:lnTo>
                  <a:pt x="233" y="51"/>
                </a:lnTo>
                <a:cubicBezTo>
                  <a:pt x="243" y="22"/>
                  <a:pt x="271" y="0"/>
                  <a:pt x="304" y="0"/>
                </a:cubicBezTo>
                <a:cubicBezTo>
                  <a:pt x="338" y="0"/>
                  <a:pt x="366" y="22"/>
                  <a:pt x="376" y="51"/>
                </a:cubicBezTo>
                <a:lnTo>
                  <a:pt x="456" y="51"/>
                </a:lnTo>
                <a:lnTo>
                  <a:pt x="456" y="102"/>
                </a:lnTo>
                <a:lnTo>
                  <a:pt x="512" y="102"/>
                </a:lnTo>
                <a:lnTo>
                  <a:pt x="512" y="102"/>
                </a:lnTo>
                <a:lnTo>
                  <a:pt x="609" y="102"/>
                </a:lnTo>
                <a:lnTo>
                  <a:pt x="609" y="813"/>
                </a:lnTo>
                <a:close/>
                <a:moveTo>
                  <a:pt x="456" y="153"/>
                </a:moveTo>
                <a:lnTo>
                  <a:pt x="456" y="204"/>
                </a:lnTo>
                <a:lnTo>
                  <a:pt x="153" y="204"/>
                </a:lnTo>
                <a:lnTo>
                  <a:pt x="153" y="153"/>
                </a:lnTo>
                <a:lnTo>
                  <a:pt x="78" y="153"/>
                </a:lnTo>
                <a:lnTo>
                  <a:pt x="78" y="153"/>
                </a:lnTo>
                <a:lnTo>
                  <a:pt x="51" y="153"/>
                </a:lnTo>
                <a:lnTo>
                  <a:pt x="51" y="762"/>
                </a:lnTo>
                <a:lnTo>
                  <a:pt x="558" y="762"/>
                </a:lnTo>
                <a:lnTo>
                  <a:pt x="558" y="153"/>
                </a:lnTo>
                <a:lnTo>
                  <a:pt x="512" y="153"/>
                </a:lnTo>
                <a:lnTo>
                  <a:pt x="512" y="153"/>
                </a:lnTo>
                <a:lnTo>
                  <a:pt x="456" y="153"/>
                </a:lnTo>
                <a:close/>
                <a:moveTo>
                  <a:pt x="120" y="686"/>
                </a:moveTo>
                <a:lnTo>
                  <a:pt x="171" y="686"/>
                </a:lnTo>
                <a:lnTo>
                  <a:pt x="171" y="356"/>
                </a:lnTo>
                <a:lnTo>
                  <a:pt x="120" y="356"/>
                </a:lnTo>
                <a:lnTo>
                  <a:pt x="120" y="686"/>
                </a:lnTo>
                <a:close/>
                <a:moveTo>
                  <a:pt x="222" y="686"/>
                </a:moveTo>
                <a:lnTo>
                  <a:pt x="273" y="686"/>
                </a:lnTo>
                <a:lnTo>
                  <a:pt x="273" y="280"/>
                </a:lnTo>
                <a:lnTo>
                  <a:pt x="222" y="280"/>
                </a:lnTo>
                <a:lnTo>
                  <a:pt x="222" y="686"/>
                </a:lnTo>
                <a:close/>
                <a:moveTo>
                  <a:pt x="482" y="686"/>
                </a:moveTo>
                <a:lnTo>
                  <a:pt x="431" y="686"/>
                </a:lnTo>
                <a:lnTo>
                  <a:pt x="431" y="356"/>
                </a:lnTo>
                <a:lnTo>
                  <a:pt x="482" y="356"/>
                </a:lnTo>
                <a:lnTo>
                  <a:pt x="482" y="686"/>
                </a:lnTo>
                <a:close/>
                <a:moveTo>
                  <a:pt x="381" y="686"/>
                </a:moveTo>
                <a:lnTo>
                  <a:pt x="330" y="686"/>
                </a:lnTo>
                <a:lnTo>
                  <a:pt x="330" y="280"/>
                </a:lnTo>
                <a:lnTo>
                  <a:pt x="381" y="280"/>
                </a:lnTo>
                <a:lnTo>
                  <a:pt x="381" y="686"/>
                </a:lnTo>
                <a:close/>
                <a:moveTo>
                  <a:pt x="204" y="153"/>
                </a:moveTo>
                <a:lnTo>
                  <a:pt x="405" y="153"/>
                </a:lnTo>
                <a:lnTo>
                  <a:pt x="405" y="102"/>
                </a:lnTo>
                <a:lnTo>
                  <a:pt x="330" y="102"/>
                </a:lnTo>
                <a:lnTo>
                  <a:pt x="330" y="77"/>
                </a:lnTo>
                <a:cubicBezTo>
                  <a:pt x="330" y="63"/>
                  <a:pt x="318" y="51"/>
                  <a:pt x="304" y="51"/>
                </a:cubicBezTo>
                <a:cubicBezTo>
                  <a:pt x="290" y="51"/>
                  <a:pt x="279" y="63"/>
                  <a:pt x="279" y="77"/>
                </a:cubicBezTo>
                <a:lnTo>
                  <a:pt x="279" y="102"/>
                </a:lnTo>
                <a:lnTo>
                  <a:pt x="204" y="102"/>
                </a:lnTo>
                <a:lnTo>
                  <a:pt x="204" y="15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6" name="Freeform 210"/>
          <p:cNvSpPr>
            <a:spLocks/>
          </p:cNvSpPr>
          <p:nvPr/>
        </p:nvSpPr>
        <p:spPr bwMode="auto">
          <a:xfrm>
            <a:off x="14488164" y="5768343"/>
            <a:ext cx="320040" cy="299720"/>
          </a:xfrm>
          <a:custGeom>
            <a:avLst/>
            <a:gdLst>
              <a:gd name="T0" fmla="*/ 206 w 661"/>
              <a:gd name="T1" fmla="*/ 620 h 620"/>
              <a:gd name="T2" fmla="*/ 60 w 661"/>
              <a:gd name="T3" fmla="*/ 559 h 620"/>
              <a:gd name="T4" fmla="*/ 0 w 661"/>
              <a:gd name="T5" fmla="*/ 413 h 620"/>
              <a:gd name="T6" fmla="*/ 60 w 661"/>
              <a:gd name="T7" fmla="*/ 267 h 620"/>
              <a:gd name="T8" fmla="*/ 299 w 661"/>
              <a:gd name="T9" fmla="*/ 11 h 620"/>
              <a:gd name="T10" fmla="*/ 329 w 661"/>
              <a:gd name="T11" fmla="*/ 39 h 620"/>
              <a:gd name="T12" fmla="*/ 90 w 661"/>
              <a:gd name="T13" fmla="*/ 296 h 620"/>
              <a:gd name="T14" fmla="*/ 41 w 661"/>
              <a:gd name="T15" fmla="*/ 413 h 620"/>
              <a:gd name="T16" fmla="*/ 89 w 661"/>
              <a:gd name="T17" fmla="*/ 530 h 620"/>
              <a:gd name="T18" fmla="*/ 206 w 661"/>
              <a:gd name="T19" fmla="*/ 578 h 620"/>
              <a:gd name="T20" fmla="*/ 323 w 661"/>
              <a:gd name="T21" fmla="*/ 530 h 620"/>
              <a:gd name="T22" fmla="*/ 583 w 661"/>
              <a:gd name="T23" fmla="*/ 253 h 620"/>
              <a:gd name="T24" fmla="*/ 619 w 661"/>
              <a:gd name="T25" fmla="*/ 165 h 620"/>
              <a:gd name="T26" fmla="*/ 583 w 661"/>
              <a:gd name="T27" fmla="*/ 78 h 620"/>
              <a:gd name="T28" fmla="*/ 495 w 661"/>
              <a:gd name="T29" fmla="*/ 41 h 620"/>
              <a:gd name="T30" fmla="*/ 408 w 661"/>
              <a:gd name="T31" fmla="*/ 78 h 620"/>
              <a:gd name="T32" fmla="*/ 148 w 661"/>
              <a:gd name="T33" fmla="*/ 354 h 620"/>
              <a:gd name="T34" fmla="*/ 148 w 661"/>
              <a:gd name="T35" fmla="*/ 472 h 620"/>
              <a:gd name="T36" fmla="*/ 206 w 661"/>
              <a:gd name="T37" fmla="*/ 496 h 620"/>
              <a:gd name="T38" fmla="*/ 206 w 661"/>
              <a:gd name="T39" fmla="*/ 496 h 620"/>
              <a:gd name="T40" fmla="*/ 265 w 661"/>
              <a:gd name="T41" fmla="*/ 472 h 620"/>
              <a:gd name="T42" fmla="*/ 514 w 661"/>
              <a:gd name="T43" fmla="*/ 212 h 620"/>
              <a:gd name="T44" fmla="*/ 544 w 661"/>
              <a:gd name="T45" fmla="*/ 240 h 620"/>
              <a:gd name="T46" fmla="*/ 294 w 661"/>
              <a:gd name="T47" fmla="*/ 500 h 620"/>
              <a:gd name="T48" fmla="*/ 206 w 661"/>
              <a:gd name="T49" fmla="*/ 537 h 620"/>
              <a:gd name="T50" fmla="*/ 206 w 661"/>
              <a:gd name="T51" fmla="*/ 537 h 620"/>
              <a:gd name="T52" fmla="*/ 118 w 661"/>
              <a:gd name="T53" fmla="*/ 501 h 620"/>
              <a:gd name="T54" fmla="*/ 119 w 661"/>
              <a:gd name="T55" fmla="*/ 325 h 620"/>
              <a:gd name="T56" fmla="*/ 378 w 661"/>
              <a:gd name="T57" fmla="*/ 49 h 620"/>
              <a:gd name="T58" fmla="*/ 495 w 661"/>
              <a:gd name="T59" fmla="*/ 0 h 620"/>
              <a:gd name="T60" fmla="*/ 612 w 661"/>
              <a:gd name="T61" fmla="*/ 48 h 620"/>
              <a:gd name="T62" fmla="*/ 661 w 661"/>
              <a:gd name="T63" fmla="*/ 165 h 620"/>
              <a:gd name="T64" fmla="*/ 612 w 661"/>
              <a:gd name="T65" fmla="*/ 282 h 620"/>
              <a:gd name="T66" fmla="*/ 353 w 661"/>
              <a:gd name="T67" fmla="*/ 559 h 620"/>
              <a:gd name="T68" fmla="*/ 206 w 661"/>
              <a:gd name="T69" fmla="*/ 620 h 6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661" h="620">
                <a:moveTo>
                  <a:pt x="206" y="620"/>
                </a:moveTo>
                <a:cubicBezTo>
                  <a:pt x="151" y="620"/>
                  <a:pt x="99" y="598"/>
                  <a:pt x="60" y="559"/>
                </a:cubicBezTo>
                <a:cubicBezTo>
                  <a:pt x="21" y="520"/>
                  <a:pt x="0" y="468"/>
                  <a:pt x="0" y="413"/>
                </a:cubicBezTo>
                <a:cubicBezTo>
                  <a:pt x="0" y="358"/>
                  <a:pt x="21" y="306"/>
                  <a:pt x="60" y="267"/>
                </a:cubicBezTo>
                <a:lnTo>
                  <a:pt x="299" y="11"/>
                </a:lnTo>
                <a:lnTo>
                  <a:pt x="329" y="39"/>
                </a:lnTo>
                <a:lnTo>
                  <a:pt x="90" y="296"/>
                </a:lnTo>
                <a:cubicBezTo>
                  <a:pt x="58" y="327"/>
                  <a:pt x="41" y="369"/>
                  <a:pt x="41" y="413"/>
                </a:cubicBezTo>
                <a:cubicBezTo>
                  <a:pt x="41" y="457"/>
                  <a:pt x="58" y="499"/>
                  <a:pt x="89" y="530"/>
                </a:cubicBezTo>
                <a:cubicBezTo>
                  <a:pt x="121" y="561"/>
                  <a:pt x="162" y="578"/>
                  <a:pt x="206" y="578"/>
                </a:cubicBezTo>
                <a:cubicBezTo>
                  <a:pt x="250" y="578"/>
                  <a:pt x="292" y="561"/>
                  <a:pt x="323" y="530"/>
                </a:cubicBezTo>
                <a:lnTo>
                  <a:pt x="583" y="253"/>
                </a:lnTo>
                <a:cubicBezTo>
                  <a:pt x="607" y="229"/>
                  <a:pt x="619" y="198"/>
                  <a:pt x="619" y="165"/>
                </a:cubicBezTo>
                <a:cubicBezTo>
                  <a:pt x="619" y="132"/>
                  <a:pt x="607" y="101"/>
                  <a:pt x="583" y="78"/>
                </a:cubicBezTo>
                <a:cubicBezTo>
                  <a:pt x="560" y="54"/>
                  <a:pt x="529" y="41"/>
                  <a:pt x="495" y="41"/>
                </a:cubicBezTo>
                <a:cubicBezTo>
                  <a:pt x="462" y="41"/>
                  <a:pt x="431" y="54"/>
                  <a:pt x="408" y="78"/>
                </a:cubicBezTo>
                <a:lnTo>
                  <a:pt x="148" y="354"/>
                </a:lnTo>
                <a:cubicBezTo>
                  <a:pt x="116" y="387"/>
                  <a:pt x="115" y="440"/>
                  <a:pt x="148" y="472"/>
                </a:cubicBezTo>
                <a:cubicBezTo>
                  <a:pt x="163" y="487"/>
                  <a:pt x="184" y="496"/>
                  <a:pt x="206" y="496"/>
                </a:cubicBezTo>
                <a:cubicBezTo>
                  <a:pt x="206" y="496"/>
                  <a:pt x="206" y="496"/>
                  <a:pt x="206" y="496"/>
                </a:cubicBezTo>
                <a:cubicBezTo>
                  <a:pt x="228" y="496"/>
                  <a:pt x="249" y="487"/>
                  <a:pt x="265" y="472"/>
                </a:cubicBezTo>
                <a:lnTo>
                  <a:pt x="514" y="212"/>
                </a:lnTo>
                <a:lnTo>
                  <a:pt x="544" y="240"/>
                </a:lnTo>
                <a:lnTo>
                  <a:pt x="294" y="500"/>
                </a:lnTo>
                <a:cubicBezTo>
                  <a:pt x="271" y="524"/>
                  <a:pt x="239" y="537"/>
                  <a:pt x="206" y="537"/>
                </a:cubicBezTo>
                <a:cubicBezTo>
                  <a:pt x="206" y="537"/>
                  <a:pt x="206" y="537"/>
                  <a:pt x="206" y="537"/>
                </a:cubicBezTo>
                <a:cubicBezTo>
                  <a:pt x="173" y="537"/>
                  <a:pt x="142" y="524"/>
                  <a:pt x="118" y="501"/>
                </a:cubicBezTo>
                <a:cubicBezTo>
                  <a:pt x="70" y="453"/>
                  <a:pt x="70" y="374"/>
                  <a:pt x="119" y="325"/>
                </a:cubicBezTo>
                <a:lnTo>
                  <a:pt x="378" y="49"/>
                </a:lnTo>
                <a:cubicBezTo>
                  <a:pt x="410" y="17"/>
                  <a:pt x="451" y="0"/>
                  <a:pt x="495" y="0"/>
                </a:cubicBezTo>
                <a:cubicBezTo>
                  <a:pt x="540" y="0"/>
                  <a:pt x="581" y="17"/>
                  <a:pt x="612" y="48"/>
                </a:cubicBezTo>
                <a:cubicBezTo>
                  <a:pt x="644" y="80"/>
                  <a:pt x="661" y="121"/>
                  <a:pt x="661" y="165"/>
                </a:cubicBezTo>
                <a:cubicBezTo>
                  <a:pt x="661" y="209"/>
                  <a:pt x="644" y="251"/>
                  <a:pt x="612" y="282"/>
                </a:cubicBezTo>
                <a:lnTo>
                  <a:pt x="353" y="559"/>
                </a:lnTo>
                <a:cubicBezTo>
                  <a:pt x="313" y="598"/>
                  <a:pt x="261" y="620"/>
                  <a:pt x="206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7" name="Freeform 211"/>
          <p:cNvSpPr>
            <a:spLocks noEditPoints="1"/>
          </p:cNvSpPr>
          <p:nvPr/>
        </p:nvSpPr>
        <p:spPr bwMode="auto">
          <a:xfrm>
            <a:off x="8221985" y="2410465"/>
            <a:ext cx="238760" cy="297179"/>
          </a:xfrm>
          <a:custGeom>
            <a:avLst/>
            <a:gdLst>
              <a:gd name="T0" fmla="*/ 454 w 496"/>
              <a:gd name="T1" fmla="*/ 612 h 612"/>
              <a:gd name="T2" fmla="*/ 41 w 496"/>
              <a:gd name="T3" fmla="*/ 612 h 612"/>
              <a:gd name="T4" fmla="*/ 41 w 496"/>
              <a:gd name="T5" fmla="*/ 145 h 612"/>
              <a:gd name="T6" fmla="*/ 0 w 496"/>
              <a:gd name="T7" fmla="*/ 145 h 612"/>
              <a:gd name="T8" fmla="*/ 0 w 496"/>
              <a:gd name="T9" fmla="*/ 104 h 612"/>
              <a:gd name="T10" fmla="*/ 144 w 496"/>
              <a:gd name="T11" fmla="*/ 104 h 612"/>
              <a:gd name="T12" fmla="*/ 144 w 496"/>
              <a:gd name="T13" fmla="*/ 0 h 612"/>
              <a:gd name="T14" fmla="*/ 351 w 496"/>
              <a:gd name="T15" fmla="*/ 0 h 612"/>
              <a:gd name="T16" fmla="*/ 351 w 496"/>
              <a:gd name="T17" fmla="*/ 104 h 612"/>
              <a:gd name="T18" fmla="*/ 496 w 496"/>
              <a:gd name="T19" fmla="*/ 104 h 612"/>
              <a:gd name="T20" fmla="*/ 496 w 496"/>
              <a:gd name="T21" fmla="*/ 145 h 612"/>
              <a:gd name="T22" fmla="*/ 454 w 496"/>
              <a:gd name="T23" fmla="*/ 145 h 612"/>
              <a:gd name="T24" fmla="*/ 454 w 496"/>
              <a:gd name="T25" fmla="*/ 612 h 612"/>
              <a:gd name="T26" fmla="*/ 330 w 496"/>
              <a:gd name="T27" fmla="*/ 488 h 612"/>
              <a:gd name="T28" fmla="*/ 289 w 496"/>
              <a:gd name="T29" fmla="*/ 488 h 612"/>
              <a:gd name="T30" fmla="*/ 289 w 496"/>
              <a:gd name="T31" fmla="*/ 199 h 612"/>
              <a:gd name="T32" fmla="*/ 330 w 496"/>
              <a:gd name="T33" fmla="*/ 199 h 612"/>
              <a:gd name="T34" fmla="*/ 330 w 496"/>
              <a:gd name="T35" fmla="*/ 488 h 612"/>
              <a:gd name="T36" fmla="*/ 206 w 496"/>
              <a:gd name="T37" fmla="*/ 488 h 612"/>
              <a:gd name="T38" fmla="*/ 165 w 496"/>
              <a:gd name="T39" fmla="*/ 488 h 612"/>
              <a:gd name="T40" fmla="*/ 165 w 496"/>
              <a:gd name="T41" fmla="*/ 199 h 612"/>
              <a:gd name="T42" fmla="*/ 206 w 496"/>
              <a:gd name="T43" fmla="*/ 199 h 612"/>
              <a:gd name="T44" fmla="*/ 206 w 496"/>
              <a:gd name="T45" fmla="*/ 488 h 612"/>
              <a:gd name="T46" fmla="*/ 186 w 496"/>
              <a:gd name="T47" fmla="*/ 104 h 612"/>
              <a:gd name="T48" fmla="*/ 310 w 496"/>
              <a:gd name="T49" fmla="*/ 104 h 612"/>
              <a:gd name="T50" fmla="*/ 310 w 496"/>
              <a:gd name="T51" fmla="*/ 42 h 612"/>
              <a:gd name="T52" fmla="*/ 186 w 496"/>
              <a:gd name="T53" fmla="*/ 42 h 612"/>
              <a:gd name="T54" fmla="*/ 186 w 496"/>
              <a:gd name="T55" fmla="*/ 104 h 612"/>
              <a:gd name="T56" fmla="*/ 83 w 496"/>
              <a:gd name="T57" fmla="*/ 145 h 612"/>
              <a:gd name="T58" fmla="*/ 83 w 496"/>
              <a:gd name="T59" fmla="*/ 571 h 612"/>
              <a:gd name="T60" fmla="*/ 413 w 496"/>
              <a:gd name="T61" fmla="*/ 571 h 612"/>
              <a:gd name="T62" fmla="*/ 413 w 496"/>
              <a:gd name="T63" fmla="*/ 145 h 612"/>
              <a:gd name="T64" fmla="*/ 351 w 496"/>
              <a:gd name="T65" fmla="*/ 145 h 612"/>
              <a:gd name="T66" fmla="*/ 144 w 496"/>
              <a:gd name="T67" fmla="*/ 145 h 612"/>
              <a:gd name="T68" fmla="*/ 83 w 496"/>
              <a:gd name="T69" fmla="*/ 14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96" h="612">
                <a:moveTo>
                  <a:pt x="454" y="612"/>
                </a:moveTo>
                <a:lnTo>
                  <a:pt x="41" y="612"/>
                </a:lnTo>
                <a:lnTo>
                  <a:pt x="41" y="145"/>
                </a:lnTo>
                <a:lnTo>
                  <a:pt x="0" y="145"/>
                </a:lnTo>
                <a:lnTo>
                  <a:pt x="0" y="104"/>
                </a:lnTo>
                <a:lnTo>
                  <a:pt x="144" y="104"/>
                </a:lnTo>
                <a:lnTo>
                  <a:pt x="144" y="0"/>
                </a:lnTo>
                <a:lnTo>
                  <a:pt x="351" y="0"/>
                </a:lnTo>
                <a:lnTo>
                  <a:pt x="351" y="104"/>
                </a:lnTo>
                <a:lnTo>
                  <a:pt x="496" y="104"/>
                </a:lnTo>
                <a:lnTo>
                  <a:pt x="496" y="145"/>
                </a:lnTo>
                <a:lnTo>
                  <a:pt x="454" y="145"/>
                </a:lnTo>
                <a:lnTo>
                  <a:pt x="454" y="612"/>
                </a:lnTo>
                <a:close/>
                <a:moveTo>
                  <a:pt x="330" y="488"/>
                </a:moveTo>
                <a:lnTo>
                  <a:pt x="289" y="488"/>
                </a:lnTo>
                <a:lnTo>
                  <a:pt x="289" y="199"/>
                </a:lnTo>
                <a:lnTo>
                  <a:pt x="330" y="199"/>
                </a:lnTo>
                <a:lnTo>
                  <a:pt x="330" y="488"/>
                </a:lnTo>
                <a:close/>
                <a:moveTo>
                  <a:pt x="206" y="488"/>
                </a:moveTo>
                <a:lnTo>
                  <a:pt x="165" y="488"/>
                </a:lnTo>
                <a:lnTo>
                  <a:pt x="165" y="199"/>
                </a:lnTo>
                <a:lnTo>
                  <a:pt x="206" y="199"/>
                </a:lnTo>
                <a:lnTo>
                  <a:pt x="206" y="488"/>
                </a:lnTo>
                <a:close/>
                <a:moveTo>
                  <a:pt x="186" y="104"/>
                </a:moveTo>
                <a:lnTo>
                  <a:pt x="310" y="104"/>
                </a:lnTo>
                <a:lnTo>
                  <a:pt x="310" y="42"/>
                </a:lnTo>
                <a:lnTo>
                  <a:pt x="186" y="42"/>
                </a:lnTo>
                <a:lnTo>
                  <a:pt x="186" y="104"/>
                </a:lnTo>
                <a:close/>
                <a:moveTo>
                  <a:pt x="83" y="145"/>
                </a:moveTo>
                <a:lnTo>
                  <a:pt x="83" y="571"/>
                </a:lnTo>
                <a:lnTo>
                  <a:pt x="413" y="571"/>
                </a:lnTo>
                <a:lnTo>
                  <a:pt x="413" y="145"/>
                </a:lnTo>
                <a:lnTo>
                  <a:pt x="351" y="145"/>
                </a:lnTo>
                <a:lnTo>
                  <a:pt x="144" y="145"/>
                </a:lnTo>
                <a:lnTo>
                  <a:pt x="83" y="14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8" name="Freeform 212"/>
          <p:cNvSpPr>
            <a:spLocks noEditPoints="1"/>
          </p:cNvSpPr>
          <p:nvPr/>
        </p:nvSpPr>
        <p:spPr bwMode="auto">
          <a:xfrm>
            <a:off x="5717542" y="8663941"/>
            <a:ext cx="373381" cy="261619"/>
          </a:xfrm>
          <a:custGeom>
            <a:avLst/>
            <a:gdLst>
              <a:gd name="T0" fmla="*/ 121 w 772"/>
              <a:gd name="T1" fmla="*/ 306 h 544"/>
              <a:gd name="T2" fmla="*/ 48 w 772"/>
              <a:gd name="T3" fmla="*/ 400 h 544"/>
              <a:gd name="T4" fmla="*/ 121 w 772"/>
              <a:gd name="T5" fmla="*/ 493 h 544"/>
              <a:gd name="T6" fmla="*/ 121 w 772"/>
              <a:gd name="T7" fmla="*/ 306 h 544"/>
              <a:gd name="T8" fmla="*/ 603 w 772"/>
              <a:gd name="T9" fmla="*/ 265 h 544"/>
              <a:gd name="T10" fmla="*/ 386 w 772"/>
              <a:gd name="T11" fmla="*/ 48 h 544"/>
              <a:gd name="T12" fmla="*/ 169 w 772"/>
              <a:gd name="T13" fmla="*/ 265 h 544"/>
              <a:gd name="T14" fmla="*/ 169 w 772"/>
              <a:gd name="T15" fmla="*/ 544 h 544"/>
              <a:gd name="T16" fmla="*/ 145 w 772"/>
              <a:gd name="T17" fmla="*/ 544 h 544"/>
              <a:gd name="T18" fmla="*/ 0 w 772"/>
              <a:gd name="T19" fmla="*/ 400 h 544"/>
              <a:gd name="T20" fmla="*/ 121 w 772"/>
              <a:gd name="T21" fmla="*/ 257 h 544"/>
              <a:gd name="T22" fmla="*/ 386 w 772"/>
              <a:gd name="T23" fmla="*/ 0 h 544"/>
              <a:gd name="T24" fmla="*/ 651 w 772"/>
              <a:gd name="T25" fmla="*/ 257 h 544"/>
              <a:gd name="T26" fmla="*/ 772 w 772"/>
              <a:gd name="T27" fmla="*/ 400 h 544"/>
              <a:gd name="T28" fmla="*/ 627 w 772"/>
              <a:gd name="T29" fmla="*/ 544 h 544"/>
              <a:gd name="T30" fmla="*/ 603 w 772"/>
              <a:gd name="T31" fmla="*/ 544 h 544"/>
              <a:gd name="T32" fmla="*/ 603 w 772"/>
              <a:gd name="T33" fmla="*/ 265 h 544"/>
              <a:gd name="T34" fmla="*/ 652 w 772"/>
              <a:gd name="T35" fmla="*/ 306 h 544"/>
              <a:gd name="T36" fmla="*/ 652 w 772"/>
              <a:gd name="T37" fmla="*/ 493 h 544"/>
              <a:gd name="T38" fmla="*/ 724 w 772"/>
              <a:gd name="T39" fmla="*/ 400 h 544"/>
              <a:gd name="T40" fmla="*/ 652 w 772"/>
              <a:gd name="T41" fmla="*/ 306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772" h="544">
                <a:moveTo>
                  <a:pt x="121" y="306"/>
                </a:moveTo>
                <a:cubicBezTo>
                  <a:pt x="78" y="316"/>
                  <a:pt x="48" y="352"/>
                  <a:pt x="48" y="400"/>
                </a:cubicBezTo>
                <a:cubicBezTo>
                  <a:pt x="48" y="447"/>
                  <a:pt x="78" y="483"/>
                  <a:pt x="121" y="493"/>
                </a:cubicBezTo>
                <a:lnTo>
                  <a:pt x="121" y="306"/>
                </a:lnTo>
                <a:close/>
                <a:moveTo>
                  <a:pt x="603" y="265"/>
                </a:moveTo>
                <a:cubicBezTo>
                  <a:pt x="603" y="146"/>
                  <a:pt x="506" y="48"/>
                  <a:pt x="386" y="48"/>
                </a:cubicBezTo>
                <a:cubicBezTo>
                  <a:pt x="266" y="48"/>
                  <a:pt x="169" y="146"/>
                  <a:pt x="169" y="265"/>
                </a:cubicBezTo>
                <a:lnTo>
                  <a:pt x="169" y="544"/>
                </a:lnTo>
                <a:lnTo>
                  <a:pt x="145" y="544"/>
                </a:lnTo>
                <a:cubicBezTo>
                  <a:pt x="62" y="544"/>
                  <a:pt x="0" y="482"/>
                  <a:pt x="0" y="400"/>
                </a:cubicBezTo>
                <a:cubicBezTo>
                  <a:pt x="0" y="325"/>
                  <a:pt x="51" y="267"/>
                  <a:pt x="121" y="257"/>
                </a:cubicBezTo>
                <a:cubicBezTo>
                  <a:pt x="126" y="114"/>
                  <a:pt x="243" y="0"/>
                  <a:pt x="386" y="0"/>
                </a:cubicBezTo>
                <a:cubicBezTo>
                  <a:pt x="529" y="0"/>
                  <a:pt x="647" y="114"/>
                  <a:pt x="651" y="257"/>
                </a:cubicBezTo>
                <a:cubicBezTo>
                  <a:pt x="722" y="267"/>
                  <a:pt x="772" y="325"/>
                  <a:pt x="772" y="400"/>
                </a:cubicBezTo>
                <a:cubicBezTo>
                  <a:pt x="772" y="482"/>
                  <a:pt x="710" y="544"/>
                  <a:pt x="627" y="544"/>
                </a:cubicBezTo>
                <a:lnTo>
                  <a:pt x="603" y="544"/>
                </a:lnTo>
                <a:lnTo>
                  <a:pt x="603" y="265"/>
                </a:lnTo>
                <a:close/>
                <a:moveTo>
                  <a:pt x="652" y="306"/>
                </a:moveTo>
                <a:lnTo>
                  <a:pt x="652" y="493"/>
                </a:lnTo>
                <a:cubicBezTo>
                  <a:pt x="695" y="483"/>
                  <a:pt x="724" y="447"/>
                  <a:pt x="724" y="400"/>
                </a:cubicBezTo>
                <a:cubicBezTo>
                  <a:pt x="724" y="352"/>
                  <a:pt x="695" y="316"/>
                  <a:pt x="652" y="3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09" name="Freeform 213"/>
          <p:cNvSpPr>
            <a:spLocks noEditPoints="1"/>
          </p:cNvSpPr>
          <p:nvPr/>
        </p:nvSpPr>
        <p:spPr bwMode="auto">
          <a:xfrm>
            <a:off x="15778484" y="6299202"/>
            <a:ext cx="287019" cy="314962"/>
          </a:xfrm>
          <a:custGeom>
            <a:avLst/>
            <a:gdLst>
              <a:gd name="T0" fmla="*/ 420 w 592"/>
              <a:gd name="T1" fmla="*/ 44 h 650"/>
              <a:gd name="T2" fmla="*/ 374 w 592"/>
              <a:gd name="T3" fmla="*/ 44 h 650"/>
              <a:gd name="T4" fmla="*/ 374 w 592"/>
              <a:gd name="T5" fmla="*/ 244 h 650"/>
              <a:gd name="T6" fmla="*/ 522 w 592"/>
              <a:gd name="T7" fmla="*/ 392 h 650"/>
              <a:gd name="T8" fmla="*/ 522 w 592"/>
              <a:gd name="T9" fmla="*/ 644 h 650"/>
              <a:gd name="T10" fmla="*/ 515 w 592"/>
              <a:gd name="T11" fmla="*/ 650 h 650"/>
              <a:gd name="T12" fmla="*/ 58 w 592"/>
              <a:gd name="T13" fmla="*/ 650 h 650"/>
              <a:gd name="T14" fmla="*/ 52 w 592"/>
              <a:gd name="T15" fmla="*/ 644 h 650"/>
              <a:gd name="T16" fmla="*/ 0 w 592"/>
              <a:gd name="T17" fmla="*/ 518 h 650"/>
              <a:gd name="T18" fmla="*/ 51 w 592"/>
              <a:gd name="T19" fmla="*/ 392 h 650"/>
              <a:gd name="T20" fmla="*/ 199 w 592"/>
              <a:gd name="T21" fmla="*/ 244 h 650"/>
              <a:gd name="T22" fmla="*/ 199 w 592"/>
              <a:gd name="T23" fmla="*/ 44 h 650"/>
              <a:gd name="T24" fmla="*/ 155 w 592"/>
              <a:gd name="T25" fmla="*/ 44 h 650"/>
              <a:gd name="T26" fmla="*/ 155 w 592"/>
              <a:gd name="T27" fmla="*/ 0 h 650"/>
              <a:gd name="T28" fmla="*/ 420 w 592"/>
              <a:gd name="T29" fmla="*/ 0 h 650"/>
              <a:gd name="T30" fmla="*/ 420 w 592"/>
              <a:gd name="T31" fmla="*/ 44 h 650"/>
              <a:gd name="T32" fmla="*/ 455 w 592"/>
              <a:gd name="T33" fmla="*/ 455 h 650"/>
              <a:gd name="T34" fmla="*/ 454 w 592"/>
              <a:gd name="T35" fmla="*/ 454 h 650"/>
              <a:gd name="T36" fmla="*/ 299 w 592"/>
              <a:gd name="T37" fmla="*/ 300 h 650"/>
              <a:gd name="T38" fmla="*/ 268 w 592"/>
              <a:gd name="T39" fmla="*/ 331 h 650"/>
              <a:gd name="T40" fmla="*/ 421 w 592"/>
              <a:gd name="T41" fmla="*/ 483 h 650"/>
              <a:gd name="T42" fmla="*/ 455 w 592"/>
              <a:gd name="T43" fmla="*/ 455 h 650"/>
              <a:gd name="T44" fmla="*/ 330 w 592"/>
              <a:gd name="T45" fmla="*/ 44 h 650"/>
              <a:gd name="T46" fmla="*/ 243 w 592"/>
              <a:gd name="T47" fmla="*/ 44 h 650"/>
              <a:gd name="T48" fmla="*/ 243 w 592"/>
              <a:gd name="T49" fmla="*/ 262 h 650"/>
              <a:gd name="T50" fmla="*/ 82 w 592"/>
              <a:gd name="T51" fmla="*/ 423 h 650"/>
              <a:gd name="T52" fmla="*/ 44 w 592"/>
              <a:gd name="T53" fmla="*/ 518 h 650"/>
              <a:gd name="T54" fmla="*/ 77 w 592"/>
              <a:gd name="T55" fmla="*/ 606 h 650"/>
              <a:gd name="T56" fmla="*/ 497 w 592"/>
              <a:gd name="T57" fmla="*/ 606 h 650"/>
              <a:gd name="T58" fmla="*/ 491 w 592"/>
              <a:gd name="T59" fmla="*/ 423 h 650"/>
              <a:gd name="T60" fmla="*/ 330 w 592"/>
              <a:gd name="T61" fmla="*/ 262 h 650"/>
              <a:gd name="T62" fmla="*/ 330 w 592"/>
              <a:gd name="T63" fmla="*/ 44 h 65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592" h="650">
                <a:moveTo>
                  <a:pt x="420" y="44"/>
                </a:moveTo>
                <a:lnTo>
                  <a:pt x="374" y="44"/>
                </a:lnTo>
                <a:lnTo>
                  <a:pt x="374" y="244"/>
                </a:lnTo>
                <a:lnTo>
                  <a:pt x="522" y="392"/>
                </a:lnTo>
                <a:cubicBezTo>
                  <a:pt x="592" y="461"/>
                  <a:pt x="591" y="574"/>
                  <a:pt x="522" y="644"/>
                </a:cubicBezTo>
                <a:lnTo>
                  <a:pt x="515" y="650"/>
                </a:lnTo>
                <a:lnTo>
                  <a:pt x="58" y="650"/>
                </a:lnTo>
                <a:lnTo>
                  <a:pt x="52" y="644"/>
                </a:lnTo>
                <a:cubicBezTo>
                  <a:pt x="18" y="611"/>
                  <a:pt x="0" y="566"/>
                  <a:pt x="0" y="518"/>
                </a:cubicBezTo>
                <a:cubicBezTo>
                  <a:pt x="0" y="470"/>
                  <a:pt x="18" y="425"/>
                  <a:pt x="51" y="392"/>
                </a:cubicBezTo>
                <a:lnTo>
                  <a:pt x="199" y="244"/>
                </a:lnTo>
                <a:lnTo>
                  <a:pt x="199" y="44"/>
                </a:lnTo>
                <a:lnTo>
                  <a:pt x="155" y="44"/>
                </a:lnTo>
                <a:lnTo>
                  <a:pt x="155" y="0"/>
                </a:lnTo>
                <a:lnTo>
                  <a:pt x="420" y="0"/>
                </a:lnTo>
                <a:lnTo>
                  <a:pt x="420" y="44"/>
                </a:lnTo>
                <a:close/>
                <a:moveTo>
                  <a:pt x="455" y="455"/>
                </a:moveTo>
                <a:lnTo>
                  <a:pt x="454" y="454"/>
                </a:lnTo>
                <a:lnTo>
                  <a:pt x="299" y="300"/>
                </a:lnTo>
                <a:lnTo>
                  <a:pt x="268" y="331"/>
                </a:lnTo>
                <a:lnTo>
                  <a:pt x="421" y="483"/>
                </a:lnTo>
                <a:lnTo>
                  <a:pt x="455" y="455"/>
                </a:lnTo>
                <a:close/>
                <a:moveTo>
                  <a:pt x="330" y="44"/>
                </a:moveTo>
                <a:lnTo>
                  <a:pt x="243" y="44"/>
                </a:lnTo>
                <a:lnTo>
                  <a:pt x="243" y="262"/>
                </a:lnTo>
                <a:lnTo>
                  <a:pt x="82" y="423"/>
                </a:lnTo>
                <a:cubicBezTo>
                  <a:pt x="57" y="448"/>
                  <a:pt x="44" y="482"/>
                  <a:pt x="44" y="518"/>
                </a:cubicBezTo>
                <a:cubicBezTo>
                  <a:pt x="44" y="551"/>
                  <a:pt x="56" y="582"/>
                  <a:pt x="77" y="606"/>
                </a:cubicBezTo>
                <a:lnTo>
                  <a:pt x="497" y="606"/>
                </a:lnTo>
                <a:cubicBezTo>
                  <a:pt x="542" y="554"/>
                  <a:pt x="540" y="472"/>
                  <a:pt x="491" y="423"/>
                </a:cubicBezTo>
                <a:lnTo>
                  <a:pt x="330" y="262"/>
                </a:lnTo>
                <a:lnTo>
                  <a:pt x="330" y="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0" name="Freeform 214"/>
          <p:cNvSpPr>
            <a:spLocks noEditPoints="1"/>
          </p:cNvSpPr>
          <p:nvPr/>
        </p:nvSpPr>
        <p:spPr bwMode="auto">
          <a:xfrm>
            <a:off x="13896343" y="4615183"/>
            <a:ext cx="322579" cy="294642"/>
          </a:xfrm>
          <a:custGeom>
            <a:avLst/>
            <a:gdLst>
              <a:gd name="T0" fmla="*/ 618 w 671"/>
              <a:gd name="T1" fmla="*/ 444 h 610"/>
              <a:gd name="T2" fmla="*/ 183 w 671"/>
              <a:gd name="T3" fmla="*/ 444 h 610"/>
              <a:gd name="T4" fmla="*/ 72 w 671"/>
              <a:gd name="T5" fmla="*/ 44 h 610"/>
              <a:gd name="T6" fmla="*/ 0 w 671"/>
              <a:gd name="T7" fmla="*/ 44 h 610"/>
              <a:gd name="T8" fmla="*/ 0 w 671"/>
              <a:gd name="T9" fmla="*/ 0 h 610"/>
              <a:gd name="T10" fmla="*/ 105 w 671"/>
              <a:gd name="T11" fmla="*/ 0 h 610"/>
              <a:gd name="T12" fmla="*/ 217 w 671"/>
              <a:gd name="T13" fmla="*/ 400 h 610"/>
              <a:gd name="T14" fmla="*/ 581 w 671"/>
              <a:gd name="T15" fmla="*/ 400 h 610"/>
              <a:gd name="T16" fmla="*/ 618 w 671"/>
              <a:gd name="T17" fmla="*/ 200 h 610"/>
              <a:gd name="T18" fmla="*/ 266 w 671"/>
              <a:gd name="T19" fmla="*/ 200 h 610"/>
              <a:gd name="T20" fmla="*/ 266 w 671"/>
              <a:gd name="T21" fmla="*/ 155 h 610"/>
              <a:gd name="T22" fmla="*/ 671 w 671"/>
              <a:gd name="T23" fmla="*/ 155 h 610"/>
              <a:gd name="T24" fmla="*/ 618 w 671"/>
              <a:gd name="T25" fmla="*/ 444 h 610"/>
              <a:gd name="T26" fmla="*/ 529 w 671"/>
              <a:gd name="T27" fmla="*/ 355 h 610"/>
              <a:gd name="T28" fmla="*/ 484 w 671"/>
              <a:gd name="T29" fmla="*/ 355 h 610"/>
              <a:gd name="T30" fmla="*/ 484 w 671"/>
              <a:gd name="T31" fmla="*/ 244 h 610"/>
              <a:gd name="T32" fmla="*/ 529 w 671"/>
              <a:gd name="T33" fmla="*/ 244 h 610"/>
              <a:gd name="T34" fmla="*/ 529 w 671"/>
              <a:gd name="T35" fmla="*/ 355 h 610"/>
              <a:gd name="T36" fmla="*/ 460 w 671"/>
              <a:gd name="T37" fmla="*/ 355 h 610"/>
              <a:gd name="T38" fmla="*/ 415 w 671"/>
              <a:gd name="T39" fmla="*/ 355 h 610"/>
              <a:gd name="T40" fmla="*/ 415 w 671"/>
              <a:gd name="T41" fmla="*/ 244 h 610"/>
              <a:gd name="T42" fmla="*/ 460 w 671"/>
              <a:gd name="T43" fmla="*/ 244 h 610"/>
              <a:gd name="T44" fmla="*/ 460 w 671"/>
              <a:gd name="T45" fmla="*/ 355 h 610"/>
              <a:gd name="T46" fmla="*/ 393 w 671"/>
              <a:gd name="T47" fmla="*/ 355 h 610"/>
              <a:gd name="T48" fmla="*/ 348 w 671"/>
              <a:gd name="T49" fmla="*/ 355 h 610"/>
              <a:gd name="T50" fmla="*/ 348 w 671"/>
              <a:gd name="T51" fmla="*/ 244 h 610"/>
              <a:gd name="T52" fmla="*/ 393 w 671"/>
              <a:gd name="T53" fmla="*/ 244 h 610"/>
              <a:gd name="T54" fmla="*/ 393 w 671"/>
              <a:gd name="T55" fmla="*/ 355 h 610"/>
              <a:gd name="T56" fmla="*/ 324 w 671"/>
              <a:gd name="T57" fmla="*/ 355 h 610"/>
              <a:gd name="T58" fmla="*/ 279 w 671"/>
              <a:gd name="T59" fmla="*/ 355 h 610"/>
              <a:gd name="T60" fmla="*/ 279 w 671"/>
              <a:gd name="T61" fmla="*/ 244 h 610"/>
              <a:gd name="T62" fmla="*/ 324 w 671"/>
              <a:gd name="T63" fmla="*/ 244 h 610"/>
              <a:gd name="T64" fmla="*/ 324 w 671"/>
              <a:gd name="T65" fmla="*/ 355 h 610"/>
              <a:gd name="T66" fmla="*/ 533 w 671"/>
              <a:gd name="T67" fmla="*/ 521 h 610"/>
              <a:gd name="T68" fmla="*/ 511 w 671"/>
              <a:gd name="T69" fmla="*/ 543 h 610"/>
              <a:gd name="T70" fmla="*/ 533 w 671"/>
              <a:gd name="T71" fmla="*/ 565 h 610"/>
              <a:gd name="T72" fmla="*/ 555 w 671"/>
              <a:gd name="T73" fmla="*/ 543 h 610"/>
              <a:gd name="T74" fmla="*/ 533 w 671"/>
              <a:gd name="T75" fmla="*/ 521 h 610"/>
              <a:gd name="T76" fmla="*/ 533 w 671"/>
              <a:gd name="T77" fmla="*/ 610 h 610"/>
              <a:gd name="T78" fmla="*/ 466 w 671"/>
              <a:gd name="T79" fmla="*/ 543 h 610"/>
              <a:gd name="T80" fmla="*/ 533 w 671"/>
              <a:gd name="T81" fmla="*/ 476 h 610"/>
              <a:gd name="T82" fmla="*/ 600 w 671"/>
              <a:gd name="T83" fmla="*/ 543 h 610"/>
              <a:gd name="T84" fmla="*/ 533 w 671"/>
              <a:gd name="T85" fmla="*/ 610 h 610"/>
              <a:gd name="T86" fmla="*/ 244 w 671"/>
              <a:gd name="T87" fmla="*/ 521 h 610"/>
              <a:gd name="T88" fmla="*/ 222 w 671"/>
              <a:gd name="T89" fmla="*/ 543 h 610"/>
              <a:gd name="T90" fmla="*/ 244 w 671"/>
              <a:gd name="T91" fmla="*/ 565 h 610"/>
              <a:gd name="T92" fmla="*/ 266 w 671"/>
              <a:gd name="T93" fmla="*/ 543 h 610"/>
              <a:gd name="T94" fmla="*/ 244 w 671"/>
              <a:gd name="T95" fmla="*/ 521 h 610"/>
              <a:gd name="T96" fmla="*/ 244 w 671"/>
              <a:gd name="T97" fmla="*/ 610 h 610"/>
              <a:gd name="T98" fmla="*/ 177 w 671"/>
              <a:gd name="T99" fmla="*/ 543 h 610"/>
              <a:gd name="T100" fmla="*/ 244 w 671"/>
              <a:gd name="T101" fmla="*/ 476 h 610"/>
              <a:gd name="T102" fmla="*/ 311 w 671"/>
              <a:gd name="T103" fmla="*/ 543 h 610"/>
              <a:gd name="T104" fmla="*/ 244 w 671"/>
              <a:gd name="T105" fmla="*/ 610 h 6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71" h="610">
                <a:moveTo>
                  <a:pt x="618" y="444"/>
                </a:moveTo>
                <a:lnTo>
                  <a:pt x="183" y="444"/>
                </a:lnTo>
                <a:lnTo>
                  <a:pt x="72" y="44"/>
                </a:lnTo>
                <a:lnTo>
                  <a:pt x="0" y="44"/>
                </a:lnTo>
                <a:lnTo>
                  <a:pt x="0" y="0"/>
                </a:lnTo>
                <a:lnTo>
                  <a:pt x="105" y="0"/>
                </a:lnTo>
                <a:lnTo>
                  <a:pt x="217" y="400"/>
                </a:lnTo>
                <a:lnTo>
                  <a:pt x="581" y="400"/>
                </a:lnTo>
                <a:lnTo>
                  <a:pt x="618" y="200"/>
                </a:lnTo>
                <a:lnTo>
                  <a:pt x="266" y="200"/>
                </a:lnTo>
                <a:lnTo>
                  <a:pt x="266" y="155"/>
                </a:lnTo>
                <a:lnTo>
                  <a:pt x="671" y="155"/>
                </a:lnTo>
                <a:lnTo>
                  <a:pt x="618" y="444"/>
                </a:lnTo>
                <a:close/>
                <a:moveTo>
                  <a:pt x="529" y="355"/>
                </a:moveTo>
                <a:lnTo>
                  <a:pt x="484" y="355"/>
                </a:lnTo>
                <a:lnTo>
                  <a:pt x="484" y="244"/>
                </a:lnTo>
                <a:lnTo>
                  <a:pt x="529" y="244"/>
                </a:lnTo>
                <a:lnTo>
                  <a:pt x="529" y="355"/>
                </a:lnTo>
                <a:close/>
                <a:moveTo>
                  <a:pt x="460" y="355"/>
                </a:moveTo>
                <a:lnTo>
                  <a:pt x="415" y="355"/>
                </a:lnTo>
                <a:lnTo>
                  <a:pt x="415" y="244"/>
                </a:lnTo>
                <a:lnTo>
                  <a:pt x="460" y="244"/>
                </a:lnTo>
                <a:lnTo>
                  <a:pt x="460" y="355"/>
                </a:lnTo>
                <a:close/>
                <a:moveTo>
                  <a:pt x="393" y="355"/>
                </a:moveTo>
                <a:lnTo>
                  <a:pt x="348" y="355"/>
                </a:lnTo>
                <a:lnTo>
                  <a:pt x="348" y="244"/>
                </a:lnTo>
                <a:lnTo>
                  <a:pt x="393" y="244"/>
                </a:lnTo>
                <a:lnTo>
                  <a:pt x="393" y="355"/>
                </a:lnTo>
                <a:close/>
                <a:moveTo>
                  <a:pt x="324" y="355"/>
                </a:moveTo>
                <a:lnTo>
                  <a:pt x="279" y="355"/>
                </a:lnTo>
                <a:lnTo>
                  <a:pt x="279" y="244"/>
                </a:lnTo>
                <a:lnTo>
                  <a:pt x="324" y="244"/>
                </a:lnTo>
                <a:lnTo>
                  <a:pt x="324" y="355"/>
                </a:lnTo>
                <a:close/>
                <a:moveTo>
                  <a:pt x="533" y="521"/>
                </a:moveTo>
                <a:cubicBezTo>
                  <a:pt x="521" y="521"/>
                  <a:pt x="511" y="531"/>
                  <a:pt x="511" y="543"/>
                </a:cubicBezTo>
                <a:cubicBezTo>
                  <a:pt x="511" y="555"/>
                  <a:pt x="521" y="565"/>
                  <a:pt x="533" y="565"/>
                </a:cubicBezTo>
                <a:cubicBezTo>
                  <a:pt x="545" y="565"/>
                  <a:pt x="555" y="555"/>
                  <a:pt x="555" y="543"/>
                </a:cubicBezTo>
                <a:cubicBezTo>
                  <a:pt x="555" y="531"/>
                  <a:pt x="545" y="521"/>
                  <a:pt x="533" y="521"/>
                </a:cubicBezTo>
                <a:close/>
                <a:moveTo>
                  <a:pt x="533" y="610"/>
                </a:moveTo>
                <a:cubicBezTo>
                  <a:pt x="496" y="610"/>
                  <a:pt x="466" y="580"/>
                  <a:pt x="466" y="543"/>
                </a:cubicBezTo>
                <a:cubicBezTo>
                  <a:pt x="466" y="506"/>
                  <a:pt x="496" y="476"/>
                  <a:pt x="533" y="476"/>
                </a:cubicBezTo>
                <a:cubicBezTo>
                  <a:pt x="570" y="476"/>
                  <a:pt x="600" y="506"/>
                  <a:pt x="600" y="543"/>
                </a:cubicBezTo>
                <a:cubicBezTo>
                  <a:pt x="600" y="580"/>
                  <a:pt x="570" y="610"/>
                  <a:pt x="533" y="610"/>
                </a:cubicBezTo>
                <a:close/>
                <a:moveTo>
                  <a:pt x="244" y="521"/>
                </a:moveTo>
                <a:cubicBezTo>
                  <a:pt x="232" y="521"/>
                  <a:pt x="222" y="531"/>
                  <a:pt x="222" y="543"/>
                </a:cubicBezTo>
                <a:cubicBezTo>
                  <a:pt x="222" y="555"/>
                  <a:pt x="232" y="565"/>
                  <a:pt x="244" y="565"/>
                </a:cubicBezTo>
                <a:cubicBezTo>
                  <a:pt x="256" y="565"/>
                  <a:pt x="266" y="555"/>
                  <a:pt x="266" y="543"/>
                </a:cubicBezTo>
                <a:cubicBezTo>
                  <a:pt x="266" y="531"/>
                  <a:pt x="256" y="521"/>
                  <a:pt x="244" y="521"/>
                </a:cubicBezTo>
                <a:close/>
                <a:moveTo>
                  <a:pt x="244" y="610"/>
                </a:moveTo>
                <a:cubicBezTo>
                  <a:pt x="207" y="610"/>
                  <a:pt x="177" y="580"/>
                  <a:pt x="177" y="543"/>
                </a:cubicBezTo>
                <a:cubicBezTo>
                  <a:pt x="177" y="506"/>
                  <a:pt x="207" y="476"/>
                  <a:pt x="244" y="476"/>
                </a:cubicBezTo>
                <a:cubicBezTo>
                  <a:pt x="281" y="476"/>
                  <a:pt x="311" y="506"/>
                  <a:pt x="311" y="543"/>
                </a:cubicBezTo>
                <a:cubicBezTo>
                  <a:pt x="311" y="580"/>
                  <a:pt x="281" y="610"/>
                  <a:pt x="244" y="6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1" name="Freeform 215"/>
          <p:cNvSpPr>
            <a:spLocks noEditPoints="1"/>
          </p:cNvSpPr>
          <p:nvPr/>
        </p:nvSpPr>
        <p:spPr bwMode="auto">
          <a:xfrm>
            <a:off x="4574543" y="8006082"/>
            <a:ext cx="294642" cy="292101"/>
          </a:xfrm>
          <a:custGeom>
            <a:avLst/>
            <a:gdLst>
              <a:gd name="T0" fmla="*/ 96 w 608"/>
              <a:gd name="T1" fmla="*/ 352 h 602"/>
              <a:gd name="T2" fmla="*/ 251 w 608"/>
              <a:gd name="T3" fmla="*/ 512 h 602"/>
              <a:gd name="T4" fmla="*/ 553 w 608"/>
              <a:gd name="T5" fmla="*/ 132 h 602"/>
              <a:gd name="T6" fmla="*/ 476 w 608"/>
              <a:gd name="T7" fmla="*/ 55 h 602"/>
              <a:gd name="T8" fmla="*/ 96 w 608"/>
              <a:gd name="T9" fmla="*/ 352 h 602"/>
              <a:gd name="T10" fmla="*/ 29 w 608"/>
              <a:gd name="T11" fmla="*/ 602 h 602"/>
              <a:gd name="T12" fmla="*/ 0 w 608"/>
              <a:gd name="T13" fmla="*/ 573 h 602"/>
              <a:gd name="T14" fmla="*/ 29 w 608"/>
              <a:gd name="T15" fmla="*/ 544 h 602"/>
              <a:gd name="T16" fmla="*/ 15 w 608"/>
              <a:gd name="T17" fmla="*/ 529 h 602"/>
              <a:gd name="T18" fmla="*/ 29 w 608"/>
              <a:gd name="T19" fmla="*/ 515 h 602"/>
              <a:gd name="T20" fmla="*/ 29 w 608"/>
              <a:gd name="T21" fmla="*/ 427 h 602"/>
              <a:gd name="T22" fmla="*/ 15 w 608"/>
              <a:gd name="T23" fmla="*/ 412 h 602"/>
              <a:gd name="T24" fmla="*/ 57 w 608"/>
              <a:gd name="T25" fmla="*/ 371 h 602"/>
              <a:gd name="T26" fmla="*/ 35 w 608"/>
              <a:gd name="T27" fmla="*/ 348 h 602"/>
              <a:gd name="T28" fmla="*/ 479 w 608"/>
              <a:gd name="T29" fmla="*/ 0 h 602"/>
              <a:gd name="T30" fmla="*/ 608 w 608"/>
              <a:gd name="T31" fmla="*/ 129 h 602"/>
              <a:gd name="T32" fmla="*/ 254 w 608"/>
              <a:gd name="T33" fmla="*/ 574 h 602"/>
              <a:gd name="T34" fmla="*/ 229 w 608"/>
              <a:gd name="T35" fmla="*/ 548 h 602"/>
              <a:gd name="T36" fmla="*/ 190 w 608"/>
              <a:gd name="T37" fmla="*/ 588 h 602"/>
              <a:gd name="T38" fmla="*/ 176 w 608"/>
              <a:gd name="T39" fmla="*/ 573 h 602"/>
              <a:gd name="T40" fmla="*/ 88 w 608"/>
              <a:gd name="T41" fmla="*/ 573 h 602"/>
              <a:gd name="T42" fmla="*/ 73 w 608"/>
              <a:gd name="T43" fmla="*/ 588 h 602"/>
              <a:gd name="T44" fmla="*/ 59 w 608"/>
              <a:gd name="T45" fmla="*/ 573 h 602"/>
              <a:gd name="T46" fmla="*/ 29 w 608"/>
              <a:gd name="T47" fmla="*/ 602 h 602"/>
              <a:gd name="T48" fmla="*/ 85 w 608"/>
              <a:gd name="T49" fmla="*/ 400 h 602"/>
              <a:gd name="T50" fmla="*/ 72 w 608"/>
              <a:gd name="T51" fmla="*/ 414 h 602"/>
              <a:gd name="T52" fmla="*/ 72 w 608"/>
              <a:gd name="T53" fmla="*/ 528 h 602"/>
              <a:gd name="T54" fmla="*/ 75 w 608"/>
              <a:gd name="T55" fmla="*/ 531 h 602"/>
              <a:gd name="T56" fmla="*/ 189 w 608"/>
              <a:gd name="T57" fmla="*/ 531 h 602"/>
              <a:gd name="T58" fmla="*/ 201 w 608"/>
              <a:gd name="T59" fmla="*/ 519 h 602"/>
              <a:gd name="T60" fmla="*/ 85 w 608"/>
              <a:gd name="T61" fmla="*/ 400 h 602"/>
              <a:gd name="T62" fmla="*/ 202 w 608"/>
              <a:gd name="T63" fmla="*/ 375 h 602"/>
              <a:gd name="T64" fmla="*/ 176 w 608"/>
              <a:gd name="T65" fmla="*/ 342 h 602"/>
              <a:gd name="T66" fmla="*/ 455 w 608"/>
              <a:gd name="T67" fmla="*/ 124 h 602"/>
              <a:gd name="T68" fmla="*/ 481 w 608"/>
              <a:gd name="T69" fmla="*/ 156 h 602"/>
              <a:gd name="T70" fmla="*/ 202 w 608"/>
              <a:gd name="T71" fmla="*/ 375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08" h="602">
                <a:moveTo>
                  <a:pt x="96" y="352"/>
                </a:moveTo>
                <a:lnTo>
                  <a:pt x="251" y="512"/>
                </a:lnTo>
                <a:lnTo>
                  <a:pt x="553" y="132"/>
                </a:lnTo>
                <a:lnTo>
                  <a:pt x="476" y="55"/>
                </a:lnTo>
                <a:lnTo>
                  <a:pt x="96" y="352"/>
                </a:lnTo>
                <a:close/>
                <a:moveTo>
                  <a:pt x="29" y="602"/>
                </a:moveTo>
                <a:lnTo>
                  <a:pt x="0" y="573"/>
                </a:lnTo>
                <a:lnTo>
                  <a:pt x="29" y="544"/>
                </a:lnTo>
                <a:lnTo>
                  <a:pt x="15" y="529"/>
                </a:lnTo>
                <a:lnTo>
                  <a:pt x="29" y="515"/>
                </a:lnTo>
                <a:cubicBezTo>
                  <a:pt x="54" y="491"/>
                  <a:pt x="54" y="451"/>
                  <a:pt x="29" y="427"/>
                </a:cubicBezTo>
                <a:lnTo>
                  <a:pt x="15" y="412"/>
                </a:lnTo>
                <a:lnTo>
                  <a:pt x="57" y="371"/>
                </a:lnTo>
                <a:lnTo>
                  <a:pt x="35" y="348"/>
                </a:lnTo>
                <a:lnTo>
                  <a:pt x="479" y="0"/>
                </a:lnTo>
                <a:lnTo>
                  <a:pt x="608" y="129"/>
                </a:lnTo>
                <a:lnTo>
                  <a:pt x="254" y="574"/>
                </a:lnTo>
                <a:lnTo>
                  <a:pt x="229" y="548"/>
                </a:lnTo>
                <a:lnTo>
                  <a:pt x="190" y="588"/>
                </a:lnTo>
                <a:lnTo>
                  <a:pt x="176" y="573"/>
                </a:lnTo>
                <a:cubicBezTo>
                  <a:pt x="151" y="549"/>
                  <a:pt x="112" y="549"/>
                  <a:pt x="88" y="573"/>
                </a:cubicBezTo>
                <a:lnTo>
                  <a:pt x="73" y="588"/>
                </a:lnTo>
                <a:lnTo>
                  <a:pt x="59" y="573"/>
                </a:lnTo>
                <a:lnTo>
                  <a:pt x="29" y="602"/>
                </a:lnTo>
                <a:close/>
                <a:moveTo>
                  <a:pt x="85" y="400"/>
                </a:moveTo>
                <a:lnTo>
                  <a:pt x="72" y="414"/>
                </a:lnTo>
                <a:cubicBezTo>
                  <a:pt x="95" y="448"/>
                  <a:pt x="95" y="493"/>
                  <a:pt x="72" y="528"/>
                </a:cubicBezTo>
                <a:lnTo>
                  <a:pt x="75" y="531"/>
                </a:lnTo>
                <a:cubicBezTo>
                  <a:pt x="109" y="508"/>
                  <a:pt x="154" y="508"/>
                  <a:pt x="189" y="531"/>
                </a:cubicBezTo>
                <a:lnTo>
                  <a:pt x="201" y="519"/>
                </a:lnTo>
                <a:lnTo>
                  <a:pt x="85" y="400"/>
                </a:lnTo>
                <a:close/>
                <a:moveTo>
                  <a:pt x="202" y="375"/>
                </a:moveTo>
                <a:lnTo>
                  <a:pt x="176" y="342"/>
                </a:lnTo>
                <a:lnTo>
                  <a:pt x="455" y="124"/>
                </a:lnTo>
                <a:lnTo>
                  <a:pt x="481" y="156"/>
                </a:lnTo>
                <a:lnTo>
                  <a:pt x="202" y="37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2" name="Freeform 216"/>
          <p:cNvSpPr>
            <a:spLocks noEditPoints="1"/>
          </p:cNvSpPr>
          <p:nvPr/>
        </p:nvSpPr>
        <p:spPr bwMode="auto">
          <a:xfrm>
            <a:off x="4577086" y="4013202"/>
            <a:ext cx="289560" cy="254002"/>
          </a:xfrm>
          <a:custGeom>
            <a:avLst/>
            <a:gdLst>
              <a:gd name="T0" fmla="*/ 235 w 601"/>
              <a:gd name="T1" fmla="*/ 79 h 528"/>
              <a:gd name="T2" fmla="*/ 249 w 601"/>
              <a:gd name="T3" fmla="*/ 45 h 528"/>
              <a:gd name="T4" fmla="*/ 289 w 601"/>
              <a:gd name="T5" fmla="*/ 30 h 528"/>
              <a:gd name="T6" fmla="*/ 324 w 601"/>
              <a:gd name="T7" fmla="*/ 44 h 528"/>
              <a:gd name="T8" fmla="*/ 336 w 601"/>
              <a:gd name="T9" fmla="*/ 79 h 528"/>
              <a:gd name="T10" fmla="*/ 235 w 601"/>
              <a:gd name="T11" fmla="*/ 79 h 528"/>
              <a:gd name="T12" fmla="*/ 456 w 601"/>
              <a:gd name="T13" fmla="*/ 307 h 528"/>
              <a:gd name="T14" fmla="*/ 442 w 601"/>
              <a:gd name="T15" fmla="*/ 321 h 528"/>
              <a:gd name="T16" fmla="*/ 428 w 601"/>
              <a:gd name="T17" fmla="*/ 307 h 528"/>
              <a:gd name="T18" fmla="*/ 428 w 601"/>
              <a:gd name="T19" fmla="*/ 289 h 528"/>
              <a:gd name="T20" fmla="*/ 145 w 601"/>
              <a:gd name="T21" fmla="*/ 289 h 528"/>
              <a:gd name="T22" fmla="*/ 145 w 601"/>
              <a:gd name="T23" fmla="*/ 307 h 528"/>
              <a:gd name="T24" fmla="*/ 131 w 601"/>
              <a:gd name="T25" fmla="*/ 321 h 528"/>
              <a:gd name="T26" fmla="*/ 117 w 601"/>
              <a:gd name="T27" fmla="*/ 307 h 528"/>
              <a:gd name="T28" fmla="*/ 117 w 601"/>
              <a:gd name="T29" fmla="*/ 289 h 528"/>
              <a:gd name="T30" fmla="*/ 0 w 601"/>
              <a:gd name="T31" fmla="*/ 289 h 528"/>
              <a:gd name="T32" fmla="*/ 0 w 601"/>
              <a:gd name="T33" fmla="*/ 507 h 528"/>
              <a:gd name="T34" fmla="*/ 21 w 601"/>
              <a:gd name="T35" fmla="*/ 528 h 528"/>
              <a:gd name="T36" fmla="*/ 580 w 601"/>
              <a:gd name="T37" fmla="*/ 528 h 528"/>
              <a:gd name="T38" fmla="*/ 601 w 601"/>
              <a:gd name="T39" fmla="*/ 507 h 528"/>
              <a:gd name="T40" fmla="*/ 601 w 601"/>
              <a:gd name="T41" fmla="*/ 289 h 528"/>
              <a:gd name="T42" fmla="*/ 456 w 601"/>
              <a:gd name="T43" fmla="*/ 289 h 528"/>
              <a:gd name="T44" fmla="*/ 456 w 601"/>
              <a:gd name="T45" fmla="*/ 307 h 528"/>
              <a:gd name="T46" fmla="*/ 580 w 601"/>
              <a:gd name="T47" fmla="*/ 79 h 528"/>
              <a:gd name="T48" fmla="*/ 366 w 601"/>
              <a:gd name="T49" fmla="*/ 79 h 528"/>
              <a:gd name="T50" fmla="*/ 347 w 601"/>
              <a:gd name="T51" fmla="*/ 25 h 528"/>
              <a:gd name="T52" fmla="*/ 289 w 601"/>
              <a:gd name="T53" fmla="*/ 0 h 528"/>
              <a:gd name="T54" fmla="*/ 227 w 601"/>
              <a:gd name="T55" fmla="*/ 26 h 528"/>
              <a:gd name="T56" fmla="*/ 205 w 601"/>
              <a:gd name="T57" fmla="*/ 79 h 528"/>
              <a:gd name="T58" fmla="*/ 21 w 601"/>
              <a:gd name="T59" fmla="*/ 79 h 528"/>
              <a:gd name="T60" fmla="*/ 0 w 601"/>
              <a:gd name="T61" fmla="*/ 100 h 528"/>
              <a:gd name="T62" fmla="*/ 0 w 601"/>
              <a:gd name="T63" fmla="*/ 263 h 528"/>
              <a:gd name="T64" fmla="*/ 117 w 601"/>
              <a:gd name="T65" fmla="*/ 263 h 528"/>
              <a:gd name="T66" fmla="*/ 131 w 601"/>
              <a:gd name="T67" fmla="*/ 251 h 528"/>
              <a:gd name="T68" fmla="*/ 145 w 601"/>
              <a:gd name="T69" fmla="*/ 263 h 528"/>
              <a:gd name="T70" fmla="*/ 429 w 601"/>
              <a:gd name="T71" fmla="*/ 263 h 528"/>
              <a:gd name="T72" fmla="*/ 442 w 601"/>
              <a:gd name="T73" fmla="*/ 251 h 528"/>
              <a:gd name="T74" fmla="*/ 456 w 601"/>
              <a:gd name="T75" fmla="*/ 263 h 528"/>
              <a:gd name="T76" fmla="*/ 601 w 601"/>
              <a:gd name="T77" fmla="*/ 263 h 528"/>
              <a:gd name="T78" fmla="*/ 601 w 601"/>
              <a:gd name="T79" fmla="*/ 100 h 528"/>
              <a:gd name="T80" fmla="*/ 580 w 601"/>
              <a:gd name="T81" fmla="*/ 79 h 5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01" h="528">
                <a:moveTo>
                  <a:pt x="235" y="79"/>
                </a:moveTo>
                <a:cubicBezTo>
                  <a:pt x="237" y="67"/>
                  <a:pt x="241" y="55"/>
                  <a:pt x="249" y="45"/>
                </a:cubicBezTo>
                <a:cubicBezTo>
                  <a:pt x="258" y="35"/>
                  <a:pt x="271" y="30"/>
                  <a:pt x="289" y="30"/>
                </a:cubicBezTo>
                <a:cubicBezTo>
                  <a:pt x="304" y="30"/>
                  <a:pt x="316" y="34"/>
                  <a:pt x="324" y="44"/>
                </a:cubicBezTo>
                <a:cubicBezTo>
                  <a:pt x="331" y="53"/>
                  <a:pt x="335" y="66"/>
                  <a:pt x="336" y="79"/>
                </a:cubicBezTo>
                <a:lnTo>
                  <a:pt x="235" y="79"/>
                </a:lnTo>
                <a:close/>
                <a:moveTo>
                  <a:pt x="456" y="307"/>
                </a:moveTo>
                <a:cubicBezTo>
                  <a:pt x="456" y="315"/>
                  <a:pt x="450" y="321"/>
                  <a:pt x="442" y="321"/>
                </a:cubicBezTo>
                <a:cubicBezTo>
                  <a:pt x="435" y="321"/>
                  <a:pt x="428" y="315"/>
                  <a:pt x="428" y="307"/>
                </a:cubicBezTo>
                <a:lnTo>
                  <a:pt x="428" y="289"/>
                </a:lnTo>
                <a:lnTo>
                  <a:pt x="145" y="289"/>
                </a:lnTo>
                <a:lnTo>
                  <a:pt x="145" y="307"/>
                </a:lnTo>
                <a:cubicBezTo>
                  <a:pt x="145" y="315"/>
                  <a:pt x="139" y="321"/>
                  <a:pt x="131" y="321"/>
                </a:cubicBezTo>
                <a:cubicBezTo>
                  <a:pt x="123" y="321"/>
                  <a:pt x="117" y="315"/>
                  <a:pt x="117" y="307"/>
                </a:cubicBezTo>
                <a:lnTo>
                  <a:pt x="117" y="289"/>
                </a:lnTo>
                <a:lnTo>
                  <a:pt x="0" y="289"/>
                </a:lnTo>
                <a:lnTo>
                  <a:pt x="0" y="507"/>
                </a:lnTo>
                <a:cubicBezTo>
                  <a:pt x="0" y="519"/>
                  <a:pt x="9" y="528"/>
                  <a:pt x="21" y="528"/>
                </a:cubicBezTo>
                <a:lnTo>
                  <a:pt x="580" y="528"/>
                </a:lnTo>
                <a:cubicBezTo>
                  <a:pt x="592" y="528"/>
                  <a:pt x="601" y="519"/>
                  <a:pt x="601" y="507"/>
                </a:cubicBezTo>
                <a:lnTo>
                  <a:pt x="601" y="289"/>
                </a:lnTo>
                <a:lnTo>
                  <a:pt x="456" y="289"/>
                </a:lnTo>
                <a:lnTo>
                  <a:pt x="456" y="307"/>
                </a:lnTo>
                <a:close/>
                <a:moveTo>
                  <a:pt x="580" y="79"/>
                </a:moveTo>
                <a:lnTo>
                  <a:pt x="366" y="79"/>
                </a:lnTo>
                <a:cubicBezTo>
                  <a:pt x="364" y="61"/>
                  <a:pt x="359" y="41"/>
                  <a:pt x="347" y="25"/>
                </a:cubicBezTo>
                <a:cubicBezTo>
                  <a:pt x="333" y="8"/>
                  <a:pt x="314" y="0"/>
                  <a:pt x="289" y="0"/>
                </a:cubicBezTo>
                <a:cubicBezTo>
                  <a:pt x="262" y="0"/>
                  <a:pt x="241" y="9"/>
                  <a:pt x="227" y="26"/>
                </a:cubicBezTo>
                <a:cubicBezTo>
                  <a:pt x="213" y="42"/>
                  <a:pt x="207" y="62"/>
                  <a:pt x="205" y="79"/>
                </a:cubicBezTo>
                <a:lnTo>
                  <a:pt x="21" y="79"/>
                </a:lnTo>
                <a:cubicBezTo>
                  <a:pt x="9" y="79"/>
                  <a:pt x="0" y="89"/>
                  <a:pt x="0" y="100"/>
                </a:cubicBezTo>
                <a:lnTo>
                  <a:pt x="0" y="263"/>
                </a:lnTo>
                <a:lnTo>
                  <a:pt x="117" y="263"/>
                </a:lnTo>
                <a:cubicBezTo>
                  <a:pt x="118" y="256"/>
                  <a:pt x="124" y="251"/>
                  <a:pt x="131" y="251"/>
                </a:cubicBezTo>
                <a:cubicBezTo>
                  <a:pt x="138" y="251"/>
                  <a:pt x="144" y="256"/>
                  <a:pt x="145" y="263"/>
                </a:cubicBezTo>
                <a:lnTo>
                  <a:pt x="429" y="263"/>
                </a:lnTo>
                <a:cubicBezTo>
                  <a:pt x="430" y="256"/>
                  <a:pt x="435" y="251"/>
                  <a:pt x="442" y="251"/>
                </a:cubicBezTo>
                <a:cubicBezTo>
                  <a:pt x="449" y="251"/>
                  <a:pt x="455" y="256"/>
                  <a:pt x="456" y="263"/>
                </a:cubicBezTo>
                <a:lnTo>
                  <a:pt x="601" y="263"/>
                </a:lnTo>
                <a:lnTo>
                  <a:pt x="601" y="100"/>
                </a:lnTo>
                <a:cubicBezTo>
                  <a:pt x="601" y="89"/>
                  <a:pt x="592" y="79"/>
                  <a:pt x="580" y="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3" name="Freeform 217"/>
          <p:cNvSpPr>
            <a:spLocks noEditPoints="1"/>
          </p:cNvSpPr>
          <p:nvPr/>
        </p:nvSpPr>
        <p:spPr bwMode="auto">
          <a:xfrm>
            <a:off x="6329682" y="7988303"/>
            <a:ext cx="332741" cy="327659"/>
          </a:xfrm>
          <a:custGeom>
            <a:avLst/>
            <a:gdLst>
              <a:gd name="T0" fmla="*/ 355 w 685"/>
              <a:gd name="T1" fmla="*/ 530 h 675"/>
              <a:gd name="T2" fmla="*/ 590 w 685"/>
              <a:gd name="T3" fmla="*/ 354 h 675"/>
              <a:gd name="T4" fmla="*/ 342 w 685"/>
              <a:gd name="T5" fmla="*/ 308 h 675"/>
              <a:gd name="T6" fmla="*/ 342 w 685"/>
              <a:gd name="T7" fmla="*/ 366 h 675"/>
              <a:gd name="T8" fmla="*/ 342 w 685"/>
              <a:gd name="T9" fmla="*/ 308 h 675"/>
              <a:gd name="T10" fmla="*/ 147 w 685"/>
              <a:gd name="T11" fmla="*/ 354 h 675"/>
              <a:gd name="T12" fmla="*/ 321 w 685"/>
              <a:gd name="T13" fmla="*/ 580 h 675"/>
              <a:gd name="T14" fmla="*/ 321 w 685"/>
              <a:gd name="T15" fmla="*/ 87 h 675"/>
              <a:gd name="T16" fmla="*/ 147 w 685"/>
              <a:gd name="T17" fmla="*/ 320 h 675"/>
              <a:gd name="T18" fmla="*/ 321 w 685"/>
              <a:gd name="T19" fmla="*/ 87 h 675"/>
              <a:gd name="T20" fmla="*/ 505 w 685"/>
              <a:gd name="T21" fmla="*/ 354 h 675"/>
              <a:gd name="T22" fmla="*/ 355 w 685"/>
              <a:gd name="T23" fmla="*/ 484 h 675"/>
              <a:gd name="T24" fmla="*/ 321 w 685"/>
              <a:gd name="T25" fmla="*/ 484 h 675"/>
              <a:gd name="T26" fmla="*/ 181 w 685"/>
              <a:gd name="T27" fmla="*/ 354 h 675"/>
              <a:gd name="T28" fmla="*/ 207 w 685"/>
              <a:gd name="T29" fmla="*/ 337 h 675"/>
              <a:gd name="T30" fmla="*/ 181 w 685"/>
              <a:gd name="T31" fmla="*/ 320 h 675"/>
              <a:gd name="T32" fmla="*/ 321 w 685"/>
              <a:gd name="T33" fmla="*/ 190 h 675"/>
              <a:gd name="T34" fmla="*/ 355 w 685"/>
              <a:gd name="T35" fmla="*/ 190 h 675"/>
              <a:gd name="T36" fmla="*/ 506 w 685"/>
              <a:gd name="T37" fmla="*/ 320 h 675"/>
              <a:gd name="T38" fmla="*/ 478 w 685"/>
              <a:gd name="T39" fmla="*/ 337 h 675"/>
              <a:gd name="T40" fmla="*/ 591 w 685"/>
              <a:gd name="T41" fmla="*/ 320 h 675"/>
              <a:gd name="T42" fmla="*/ 355 w 685"/>
              <a:gd name="T43" fmla="*/ 137 h 675"/>
              <a:gd name="T44" fmla="*/ 591 w 685"/>
              <a:gd name="T45" fmla="*/ 320 h 675"/>
              <a:gd name="T46" fmla="*/ 641 w 685"/>
              <a:gd name="T47" fmla="*/ 320 h 675"/>
              <a:gd name="T48" fmla="*/ 355 w 685"/>
              <a:gd name="T49" fmla="*/ 17 h 675"/>
              <a:gd name="T50" fmla="*/ 321 w 685"/>
              <a:gd name="T51" fmla="*/ 17 h 675"/>
              <a:gd name="T52" fmla="*/ 45 w 685"/>
              <a:gd name="T53" fmla="*/ 320 h 675"/>
              <a:gd name="T54" fmla="*/ 0 w 685"/>
              <a:gd name="T55" fmla="*/ 337 h 675"/>
              <a:gd name="T56" fmla="*/ 46 w 685"/>
              <a:gd name="T57" fmla="*/ 354 h 675"/>
              <a:gd name="T58" fmla="*/ 321 w 685"/>
              <a:gd name="T59" fmla="*/ 658 h 675"/>
              <a:gd name="T60" fmla="*/ 355 w 685"/>
              <a:gd name="T61" fmla="*/ 658 h 675"/>
              <a:gd name="T62" fmla="*/ 641 w 685"/>
              <a:gd name="T63" fmla="*/ 354 h 675"/>
              <a:gd name="T64" fmla="*/ 685 w 685"/>
              <a:gd name="T65" fmla="*/ 337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85" h="675">
                <a:moveTo>
                  <a:pt x="355" y="581"/>
                </a:moveTo>
                <a:lnTo>
                  <a:pt x="355" y="530"/>
                </a:lnTo>
                <a:cubicBezTo>
                  <a:pt x="451" y="524"/>
                  <a:pt x="529" y="449"/>
                  <a:pt x="539" y="354"/>
                </a:cubicBezTo>
                <a:lnTo>
                  <a:pt x="590" y="354"/>
                </a:lnTo>
                <a:cubicBezTo>
                  <a:pt x="580" y="477"/>
                  <a:pt x="479" y="575"/>
                  <a:pt x="355" y="581"/>
                </a:cubicBezTo>
                <a:close/>
                <a:moveTo>
                  <a:pt x="342" y="308"/>
                </a:moveTo>
                <a:cubicBezTo>
                  <a:pt x="359" y="308"/>
                  <a:pt x="372" y="321"/>
                  <a:pt x="372" y="337"/>
                </a:cubicBezTo>
                <a:cubicBezTo>
                  <a:pt x="372" y="353"/>
                  <a:pt x="359" y="366"/>
                  <a:pt x="342" y="366"/>
                </a:cubicBezTo>
                <a:cubicBezTo>
                  <a:pt x="326" y="366"/>
                  <a:pt x="313" y="353"/>
                  <a:pt x="313" y="337"/>
                </a:cubicBezTo>
                <a:cubicBezTo>
                  <a:pt x="313" y="321"/>
                  <a:pt x="326" y="308"/>
                  <a:pt x="342" y="308"/>
                </a:cubicBezTo>
                <a:close/>
                <a:moveTo>
                  <a:pt x="97" y="354"/>
                </a:moveTo>
                <a:lnTo>
                  <a:pt x="147" y="354"/>
                </a:lnTo>
                <a:cubicBezTo>
                  <a:pt x="157" y="446"/>
                  <a:pt x="229" y="518"/>
                  <a:pt x="321" y="529"/>
                </a:cubicBezTo>
                <a:lnTo>
                  <a:pt x="321" y="580"/>
                </a:lnTo>
                <a:cubicBezTo>
                  <a:pt x="201" y="569"/>
                  <a:pt x="107" y="474"/>
                  <a:pt x="97" y="354"/>
                </a:cubicBezTo>
                <a:close/>
                <a:moveTo>
                  <a:pt x="321" y="87"/>
                </a:moveTo>
                <a:lnTo>
                  <a:pt x="321" y="138"/>
                </a:lnTo>
                <a:cubicBezTo>
                  <a:pt x="227" y="148"/>
                  <a:pt x="153" y="225"/>
                  <a:pt x="147" y="320"/>
                </a:cubicBezTo>
                <a:lnTo>
                  <a:pt x="96" y="320"/>
                </a:lnTo>
                <a:cubicBezTo>
                  <a:pt x="102" y="197"/>
                  <a:pt x="199" y="98"/>
                  <a:pt x="321" y="87"/>
                </a:cubicBezTo>
                <a:close/>
                <a:moveTo>
                  <a:pt x="494" y="354"/>
                </a:moveTo>
                <a:lnTo>
                  <a:pt x="505" y="354"/>
                </a:lnTo>
                <a:cubicBezTo>
                  <a:pt x="495" y="431"/>
                  <a:pt x="433" y="491"/>
                  <a:pt x="355" y="496"/>
                </a:cubicBezTo>
                <a:lnTo>
                  <a:pt x="355" y="484"/>
                </a:lnTo>
                <a:cubicBezTo>
                  <a:pt x="355" y="475"/>
                  <a:pt x="347" y="467"/>
                  <a:pt x="338" y="467"/>
                </a:cubicBezTo>
                <a:cubicBezTo>
                  <a:pt x="328" y="467"/>
                  <a:pt x="321" y="475"/>
                  <a:pt x="321" y="484"/>
                </a:cubicBezTo>
                <a:lnTo>
                  <a:pt x="321" y="495"/>
                </a:lnTo>
                <a:cubicBezTo>
                  <a:pt x="248" y="485"/>
                  <a:pt x="191" y="427"/>
                  <a:pt x="181" y="354"/>
                </a:cubicBezTo>
                <a:lnTo>
                  <a:pt x="191" y="354"/>
                </a:lnTo>
                <a:cubicBezTo>
                  <a:pt x="200" y="354"/>
                  <a:pt x="207" y="347"/>
                  <a:pt x="207" y="337"/>
                </a:cubicBezTo>
                <a:cubicBezTo>
                  <a:pt x="207" y="328"/>
                  <a:pt x="200" y="320"/>
                  <a:pt x="190" y="320"/>
                </a:cubicBezTo>
                <a:lnTo>
                  <a:pt x="181" y="320"/>
                </a:lnTo>
                <a:cubicBezTo>
                  <a:pt x="187" y="244"/>
                  <a:pt x="245" y="182"/>
                  <a:pt x="321" y="172"/>
                </a:cubicBezTo>
                <a:lnTo>
                  <a:pt x="321" y="190"/>
                </a:lnTo>
                <a:cubicBezTo>
                  <a:pt x="321" y="199"/>
                  <a:pt x="328" y="207"/>
                  <a:pt x="338" y="207"/>
                </a:cubicBezTo>
                <a:cubicBezTo>
                  <a:pt x="347" y="207"/>
                  <a:pt x="355" y="199"/>
                  <a:pt x="355" y="190"/>
                </a:cubicBezTo>
                <a:lnTo>
                  <a:pt x="355" y="171"/>
                </a:lnTo>
                <a:cubicBezTo>
                  <a:pt x="435" y="176"/>
                  <a:pt x="499" y="240"/>
                  <a:pt x="506" y="320"/>
                </a:cubicBezTo>
                <a:lnTo>
                  <a:pt x="494" y="320"/>
                </a:lnTo>
                <a:cubicBezTo>
                  <a:pt x="485" y="320"/>
                  <a:pt x="478" y="328"/>
                  <a:pt x="478" y="337"/>
                </a:cubicBezTo>
                <a:cubicBezTo>
                  <a:pt x="478" y="347"/>
                  <a:pt x="485" y="354"/>
                  <a:pt x="494" y="354"/>
                </a:cubicBezTo>
                <a:close/>
                <a:moveTo>
                  <a:pt x="591" y="320"/>
                </a:moveTo>
                <a:lnTo>
                  <a:pt x="540" y="320"/>
                </a:lnTo>
                <a:cubicBezTo>
                  <a:pt x="533" y="221"/>
                  <a:pt x="454" y="143"/>
                  <a:pt x="355" y="137"/>
                </a:cubicBezTo>
                <a:lnTo>
                  <a:pt x="355" y="86"/>
                </a:lnTo>
                <a:cubicBezTo>
                  <a:pt x="482" y="92"/>
                  <a:pt x="584" y="193"/>
                  <a:pt x="591" y="320"/>
                </a:cubicBezTo>
                <a:close/>
                <a:moveTo>
                  <a:pt x="668" y="320"/>
                </a:moveTo>
                <a:lnTo>
                  <a:pt x="641" y="320"/>
                </a:lnTo>
                <a:cubicBezTo>
                  <a:pt x="635" y="165"/>
                  <a:pt x="510" y="41"/>
                  <a:pt x="355" y="35"/>
                </a:cubicBezTo>
                <a:lnTo>
                  <a:pt x="355" y="17"/>
                </a:lnTo>
                <a:cubicBezTo>
                  <a:pt x="355" y="7"/>
                  <a:pt x="347" y="0"/>
                  <a:pt x="338" y="0"/>
                </a:cubicBezTo>
                <a:cubicBezTo>
                  <a:pt x="328" y="0"/>
                  <a:pt x="321" y="7"/>
                  <a:pt x="321" y="17"/>
                </a:cubicBezTo>
                <a:lnTo>
                  <a:pt x="321" y="36"/>
                </a:lnTo>
                <a:cubicBezTo>
                  <a:pt x="171" y="47"/>
                  <a:pt x="51" y="169"/>
                  <a:pt x="45" y="320"/>
                </a:cubicBezTo>
                <a:lnTo>
                  <a:pt x="17" y="320"/>
                </a:lnTo>
                <a:cubicBezTo>
                  <a:pt x="8" y="320"/>
                  <a:pt x="0" y="328"/>
                  <a:pt x="0" y="337"/>
                </a:cubicBezTo>
                <a:cubicBezTo>
                  <a:pt x="0" y="347"/>
                  <a:pt x="8" y="354"/>
                  <a:pt x="17" y="354"/>
                </a:cubicBezTo>
                <a:lnTo>
                  <a:pt x="46" y="354"/>
                </a:lnTo>
                <a:cubicBezTo>
                  <a:pt x="56" y="502"/>
                  <a:pt x="173" y="620"/>
                  <a:pt x="321" y="631"/>
                </a:cubicBezTo>
                <a:lnTo>
                  <a:pt x="321" y="658"/>
                </a:lnTo>
                <a:cubicBezTo>
                  <a:pt x="321" y="667"/>
                  <a:pt x="328" y="675"/>
                  <a:pt x="338" y="675"/>
                </a:cubicBezTo>
                <a:cubicBezTo>
                  <a:pt x="347" y="675"/>
                  <a:pt x="355" y="667"/>
                  <a:pt x="355" y="658"/>
                </a:cubicBezTo>
                <a:lnTo>
                  <a:pt x="355" y="631"/>
                </a:lnTo>
                <a:cubicBezTo>
                  <a:pt x="507" y="626"/>
                  <a:pt x="630" y="505"/>
                  <a:pt x="641" y="354"/>
                </a:cubicBezTo>
                <a:lnTo>
                  <a:pt x="668" y="354"/>
                </a:lnTo>
                <a:cubicBezTo>
                  <a:pt x="677" y="354"/>
                  <a:pt x="685" y="347"/>
                  <a:pt x="685" y="337"/>
                </a:cubicBezTo>
                <a:cubicBezTo>
                  <a:pt x="685" y="328"/>
                  <a:pt x="677" y="320"/>
                  <a:pt x="668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4" name="Freeform 218"/>
          <p:cNvSpPr>
            <a:spLocks noEditPoints="1"/>
          </p:cNvSpPr>
          <p:nvPr/>
        </p:nvSpPr>
        <p:spPr bwMode="auto">
          <a:xfrm>
            <a:off x="8211822" y="6291582"/>
            <a:ext cx="259080" cy="325120"/>
          </a:xfrm>
          <a:custGeom>
            <a:avLst/>
            <a:gdLst>
              <a:gd name="T0" fmla="*/ 341 w 538"/>
              <a:gd name="T1" fmla="*/ 519 h 672"/>
              <a:gd name="T2" fmla="*/ 278 w 538"/>
              <a:gd name="T3" fmla="*/ 546 h 672"/>
              <a:gd name="T4" fmla="*/ 278 w 538"/>
              <a:gd name="T5" fmla="*/ 583 h 672"/>
              <a:gd name="T6" fmla="*/ 256 w 538"/>
              <a:gd name="T7" fmla="*/ 583 h 672"/>
              <a:gd name="T8" fmla="*/ 256 w 538"/>
              <a:gd name="T9" fmla="*/ 546 h 672"/>
              <a:gd name="T10" fmla="*/ 212 w 538"/>
              <a:gd name="T11" fmla="*/ 534 h 672"/>
              <a:gd name="T12" fmla="*/ 182 w 538"/>
              <a:gd name="T13" fmla="*/ 505 h 672"/>
              <a:gd name="T14" fmla="*/ 167 w 538"/>
              <a:gd name="T15" fmla="*/ 457 h 672"/>
              <a:gd name="T16" fmla="*/ 204 w 538"/>
              <a:gd name="T17" fmla="*/ 450 h 672"/>
              <a:gd name="T18" fmla="*/ 219 w 538"/>
              <a:gd name="T19" fmla="*/ 494 h 672"/>
              <a:gd name="T20" fmla="*/ 256 w 538"/>
              <a:gd name="T21" fmla="*/ 515 h 672"/>
              <a:gd name="T22" fmla="*/ 256 w 538"/>
              <a:gd name="T23" fmla="*/ 398 h 672"/>
              <a:gd name="T24" fmla="*/ 210 w 538"/>
              <a:gd name="T25" fmla="*/ 381 h 672"/>
              <a:gd name="T26" fmla="*/ 183 w 538"/>
              <a:gd name="T27" fmla="*/ 354 h 672"/>
              <a:gd name="T28" fmla="*/ 174 w 538"/>
              <a:gd name="T29" fmla="*/ 315 h 672"/>
              <a:gd name="T30" fmla="*/ 201 w 538"/>
              <a:gd name="T31" fmla="*/ 251 h 672"/>
              <a:gd name="T32" fmla="*/ 256 w 538"/>
              <a:gd name="T33" fmla="*/ 231 h 672"/>
              <a:gd name="T34" fmla="*/ 256 w 538"/>
              <a:gd name="T35" fmla="*/ 214 h 672"/>
              <a:gd name="T36" fmla="*/ 278 w 538"/>
              <a:gd name="T37" fmla="*/ 214 h 672"/>
              <a:gd name="T38" fmla="*/ 278 w 538"/>
              <a:gd name="T39" fmla="*/ 231 h 672"/>
              <a:gd name="T40" fmla="*/ 329 w 538"/>
              <a:gd name="T41" fmla="*/ 250 h 672"/>
              <a:gd name="T42" fmla="*/ 358 w 538"/>
              <a:gd name="T43" fmla="*/ 305 h 672"/>
              <a:gd name="T44" fmla="*/ 320 w 538"/>
              <a:gd name="T45" fmla="*/ 310 h 672"/>
              <a:gd name="T46" fmla="*/ 306 w 538"/>
              <a:gd name="T47" fmla="*/ 277 h 672"/>
              <a:gd name="T48" fmla="*/ 278 w 538"/>
              <a:gd name="T49" fmla="*/ 262 h 672"/>
              <a:gd name="T50" fmla="*/ 278 w 538"/>
              <a:gd name="T51" fmla="*/ 368 h 672"/>
              <a:gd name="T52" fmla="*/ 315 w 538"/>
              <a:gd name="T53" fmla="*/ 379 h 672"/>
              <a:gd name="T54" fmla="*/ 343 w 538"/>
              <a:gd name="T55" fmla="*/ 397 h 672"/>
              <a:gd name="T56" fmla="*/ 359 w 538"/>
              <a:gd name="T57" fmla="*/ 423 h 672"/>
              <a:gd name="T58" fmla="*/ 365 w 538"/>
              <a:gd name="T59" fmla="*/ 455 h 672"/>
              <a:gd name="T60" fmla="*/ 341 w 538"/>
              <a:gd name="T61" fmla="*/ 519 h 672"/>
              <a:gd name="T62" fmla="*/ 210 w 538"/>
              <a:gd name="T63" fmla="*/ 312 h 672"/>
              <a:gd name="T64" fmla="*/ 221 w 538"/>
              <a:gd name="T65" fmla="*/ 343 h 672"/>
              <a:gd name="T66" fmla="*/ 256 w 538"/>
              <a:gd name="T67" fmla="*/ 363 h 672"/>
              <a:gd name="T68" fmla="*/ 256 w 538"/>
              <a:gd name="T69" fmla="*/ 262 h 672"/>
              <a:gd name="T70" fmla="*/ 223 w 538"/>
              <a:gd name="T71" fmla="*/ 279 h 672"/>
              <a:gd name="T72" fmla="*/ 210 w 538"/>
              <a:gd name="T73" fmla="*/ 312 h 672"/>
              <a:gd name="T74" fmla="*/ 278 w 538"/>
              <a:gd name="T75" fmla="*/ 404 h 672"/>
              <a:gd name="T76" fmla="*/ 278 w 538"/>
              <a:gd name="T77" fmla="*/ 515 h 672"/>
              <a:gd name="T78" fmla="*/ 313 w 538"/>
              <a:gd name="T79" fmla="*/ 497 h 672"/>
              <a:gd name="T80" fmla="*/ 327 w 538"/>
              <a:gd name="T81" fmla="*/ 457 h 672"/>
              <a:gd name="T82" fmla="*/ 317 w 538"/>
              <a:gd name="T83" fmla="*/ 425 h 672"/>
              <a:gd name="T84" fmla="*/ 278 w 538"/>
              <a:gd name="T85" fmla="*/ 404 h 672"/>
              <a:gd name="T86" fmla="*/ 328 w 538"/>
              <a:gd name="T87" fmla="*/ 121 h 672"/>
              <a:gd name="T88" fmla="*/ 372 w 538"/>
              <a:gd name="T89" fmla="*/ 40 h 672"/>
              <a:gd name="T90" fmla="*/ 308 w 538"/>
              <a:gd name="T91" fmla="*/ 18 h 672"/>
              <a:gd name="T92" fmla="*/ 163 w 538"/>
              <a:gd name="T93" fmla="*/ 16 h 672"/>
              <a:gd name="T94" fmla="*/ 172 w 538"/>
              <a:gd name="T95" fmla="*/ 72 h 672"/>
              <a:gd name="T96" fmla="*/ 209 w 538"/>
              <a:gd name="T97" fmla="*/ 121 h 672"/>
              <a:gd name="T98" fmla="*/ 0 w 538"/>
              <a:gd name="T99" fmla="*/ 539 h 672"/>
              <a:gd name="T100" fmla="*/ 4 w 538"/>
              <a:gd name="T101" fmla="*/ 616 h 672"/>
              <a:gd name="T102" fmla="*/ 66 w 538"/>
              <a:gd name="T103" fmla="*/ 672 h 672"/>
              <a:gd name="T104" fmla="*/ 465 w 538"/>
              <a:gd name="T105" fmla="*/ 672 h 672"/>
              <a:gd name="T106" fmla="*/ 533 w 538"/>
              <a:gd name="T107" fmla="*/ 623 h 672"/>
              <a:gd name="T108" fmla="*/ 535 w 538"/>
              <a:gd name="T109" fmla="*/ 605 h 672"/>
              <a:gd name="T110" fmla="*/ 535 w 538"/>
              <a:gd name="T111" fmla="*/ 598 h 672"/>
              <a:gd name="T112" fmla="*/ 538 w 538"/>
              <a:gd name="T113" fmla="*/ 539 h 672"/>
              <a:gd name="T114" fmla="*/ 328 w 538"/>
              <a:gd name="T115" fmla="*/ 121 h 67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538" h="672">
                <a:moveTo>
                  <a:pt x="341" y="519"/>
                </a:moveTo>
                <a:cubicBezTo>
                  <a:pt x="325" y="536"/>
                  <a:pt x="304" y="545"/>
                  <a:pt x="278" y="546"/>
                </a:cubicBezTo>
                <a:lnTo>
                  <a:pt x="278" y="583"/>
                </a:lnTo>
                <a:lnTo>
                  <a:pt x="256" y="583"/>
                </a:lnTo>
                <a:lnTo>
                  <a:pt x="256" y="546"/>
                </a:lnTo>
                <a:cubicBezTo>
                  <a:pt x="238" y="544"/>
                  <a:pt x="223" y="540"/>
                  <a:pt x="212" y="534"/>
                </a:cubicBezTo>
                <a:cubicBezTo>
                  <a:pt x="200" y="528"/>
                  <a:pt x="190" y="519"/>
                  <a:pt x="182" y="505"/>
                </a:cubicBezTo>
                <a:cubicBezTo>
                  <a:pt x="174" y="492"/>
                  <a:pt x="169" y="476"/>
                  <a:pt x="167" y="457"/>
                </a:cubicBezTo>
                <a:lnTo>
                  <a:pt x="204" y="450"/>
                </a:lnTo>
                <a:cubicBezTo>
                  <a:pt x="207" y="470"/>
                  <a:pt x="212" y="484"/>
                  <a:pt x="219" y="494"/>
                </a:cubicBezTo>
                <a:cubicBezTo>
                  <a:pt x="230" y="507"/>
                  <a:pt x="242" y="514"/>
                  <a:pt x="256" y="515"/>
                </a:cubicBezTo>
                <a:lnTo>
                  <a:pt x="256" y="398"/>
                </a:lnTo>
                <a:cubicBezTo>
                  <a:pt x="241" y="396"/>
                  <a:pt x="226" y="390"/>
                  <a:pt x="210" y="381"/>
                </a:cubicBezTo>
                <a:cubicBezTo>
                  <a:pt x="198" y="375"/>
                  <a:pt x="189" y="365"/>
                  <a:pt x="183" y="354"/>
                </a:cubicBezTo>
                <a:cubicBezTo>
                  <a:pt x="177" y="342"/>
                  <a:pt x="174" y="329"/>
                  <a:pt x="174" y="315"/>
                </a:cubicBezTo>
                <a:cubicBezTo>
                  <a:pt x="174" y="288"/>
                  <a:pt x="183" y="267"/>
                  <a:pt x="201" y="251"/>
                </a:cubicBezTo>
                <a:cubicBezTo>
                  <a:pt x="214" y="240"/>
                  <a:pt x="232" y="234"/>
                  <a:pt x="256" y="231"/>
                </a:cubicBezTo>
                <a:lnTo>
                  <a:pt x="256" y="214"/>
                </a:lnTo>
                <a:lnTo>
                  <a:pt x="278" y="214"/>
                </a:lnTo>
                <a:lnTo>
                  <a:pt x="278" y="231"/>
                </a:lnTo>
                <a:cubicBezTo>
                  <a:pt x="299" y="233"/>
                  <a:pt x="316" y="239"/>
                  <a:pt x="329" y="250"/>
                </a:cubicBezTo>
                <a:cubicBezTo>
                  <a:pt x="345" y="263"/>
                  <a:pt x="354" y="282"/>
                  <a:pt x="358" y="305"/>
                </a:cubicBezTo>
                <a:lnTo>
                  <a:pt x="320" y="310"/>
                </a:lnTo>
                <a:cubicBezTo>
                  <a:pt x="318" y="296"/>
                  <a:pt x="313" y="285"/>
                  <a:pt x="306" y="277"/>
                </a:cubicBezTo>
                <a:cubicBezTo>
                  <a:pt x="299" y="270"/>
                  <a:pt x="290" y="265"/>
                  <a:pt x="278" y="262"/>
                </a:cubicBezTo>
                <a:lnTo>
                  <a:pt x="278" y="368"/>
                </a:lnTo>
                <a:cubicBezTo>
                  <a:pt x="297" y="372"/>
                  <a:pt x="309" y="376"/>
                  <a:pt x="315" y="379"/>
                </a:cubicBezTo>
                <a:cubicBezTo>
                  <a:pt x="326" y="384"/>
                  <a:pt x="335" y="390"/>
                  <a:pt x="343" y="397"/>
                </a:cubicBezTo>
                <a:cubicBezTo>
                  <a:pt x="350" y="404"/>
                  <a:pt x="355" y="413"/>
                  <a:pt x="359" y="423"/>
                </a:cubicBezTo>
                <a:cubicBezTo>
                  <a:pt x="363" y="433"/>
                  <a:pt x="365" y="444"/>
                  <a:pt x="365" y="455"/>
                </a:cubicBezTo>
                <a:cubicBezTo>
                  <a:pt x="365" y="480"/>
                  <a:pt x="357" y="502"/>
                  <a:pt x="341" y="519"/>
                </a:cubicBezTo>
                <a:close/>
                <a:moveTo>
                  <a:pt x="210" y="312"/>
                </a:moveTo>
                <a:cubicBezTo>
                  <a:pt x="210" y="324"/>
                  <a:pt x="214" y="335"/>
                  <a:pt x="221" y="343"/>
                </a:cubicBezTo>
                <a:cubicBezTo>
                  <a:pt x="228" y="352"/>
                  <a:pt x="240" y="358"/>
                  <a:pt x="256" y="363"/>
                </a:cubicBezTo>
                <a:lnTo>
                  <a:pt x="256" y="262"/>
                </a:lnTo>
                <a:cubicBezTo>
                  <a:pt x="242" y="264"/>
                  <a:pt x="231" y="270"/>
                  <a:pt x="223" y="279"/>
                </a:cubicBezTo>
                <a:cubicBezTo>
                  <a:pt x="214" y="288"/>
                  <a:pt x="210" y="299"/>
                  <a:pt x="210" y="312"/>
                </a:cubicBezTo>
                <a:close/>
                <a:moveTo>
                  <a:pt x="278" y="404"/>
                </a:moveTo>
                <a:lnTo>
                  <a:pt x="278" y="515"/>
                </a:lnTo>
                <a:cubicBezTo>
                  <a:pt x="292" y="514"/>
                  <a:pt x="304" y="508"/>
                  <a:pt x="313" y="497"/>
                </a:cubicBezTo>
                <a:cubicBezTo>
                  <a:pt x="323" y="486"/>
                  <a:pt x="327" y="473"/>
                  <a:pt x="327" y="457"/>
                </a:cubicBezTo>
                <a:cubicBezTo>
                  <a:pt x="327" y="444"/>
                  <a:pt x="324" y="434"/>
                  <a:pt x="317" y="425"/>
                </a:cubicBezTo>
                <a:cubicBezTo>
                  <a:pt x="311" y="417"/>
                  <a:pt x="298" y="410"/>
                  <a:pt x="278" y="404"/>
                </a:cubicBezTo>
                <a:close/>
                <a:moveTo>
                  <a:pt x="328" y="121"/>
                </a:moveTo>
                <a:cubicBezTo>
                  <a:pt x="332" y="94"/>
                  <a:pt x="346" y="60"/>
                  <a:pt x="372" y="40"/>
                </a:cubicBezTo>
                <a:cubicBezTo>
                  <a:pt x="407" y="11"/>
                  <a:pt x="348" y="14"/>
                  <a:pt x="308" y="18"/>
                </a:cubicBezTo>
                <a:cubicBezTo>
                  <a:pt x="268" y="23"/>
                  <a:pt x="181" y="0"/>
                  <a:pt x="163" y="16"/>
                </a:cubicBezTo>
                <a:cubicBezTo>
                  <a:pt x="144" y="33"/>
                  <a:pt x="151" y="58"/>
                  <a:pt x="172" y="72"/>
                </a:cubicBezTo>
                <a:cubicBezTo>
                  <a:pt x="184" y="81"/>
                  <a:pt x="199" y="103"/>
                  <a:pt x="209" y="121"/>
                </a:cubicBezTo>
                <a:cubicBezTo>
                  <a:pt x="89" y="164"/>
                  <a:pt x="0" y="335"/>
                  <a:pt x="0" y="539"/>
                </a:cubicBezTo>
                <a:cubicBezTo>
                  <a:pt x="0" y="565"/>
                  <a:pt x="1" y="591"/>
                  <a:pt x="4" y="616"/>
                </a:cubicBezTo>
                <a:cubicBezTo>
                  <a:pt x="9" y="632"/>
                  <a:pt x="25" y="672"/>
                  <a:pt x="66" y="672"/>
                </a:cubicBezTo>
                <a:cubicBezTo>
                  <a:pt x="118" y="672"/>
                  <a:pt x="465" y="672"/>
                  <a:pt x="465" y="672"/>
                </a:cubicBezTo>
                <a:cubicBezTo>
                  <a:pt x="465" y="672"/>
                  <a:pt x="522" y="670"/>
                  <a:pt x="533" y="623"/>
                </a:cubicBezTo>
                <a:cubicBezTo>
                  <a:pt x="534" y="617"/>
                  <a:pt x="534" y="611"/>
                  <a:pt x="535" y="605"/>
                </a:cubicBezTo>
                <a:cubicBezTo>
                  <a:pt x="535" y="602"/>
                  <a:pt x="535" y="600"/>
                  <a:pt x="535" y="598"/>
                </a:cubicBezTo>
                <a:cubicBezTo>
                  <a:pt x="537" y="579"/>
                  <a:pt x="538" y="559"/>
                  <a:pt x="538" y="539"/>
                </a:cubicBezTo>
                <a:cubicBezTo>
                  <a:pt x="538" y="335"/>
                  <a:pt x="448" y="164"/>
                  <a:pt x="328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5" name="Freeform 219"/>
          <p:cNvSpPr>
            <a:spLocks noEditPoints="1"/>
          </p:cNvSpPr>
          <p:nvPr/>
        </p:nvSpPr>
        <p:spPr bwMode="auto">
          <a:xfrm>
            <a:off x="881888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271 w 614"/>
              <a:gd name="T11" fmla="*/ 233 h 608"/>
              <a:gd name="T12" fmla="*/ 278 w 614"/>
              <a:gd name="T13" fmla="*/ 253 h 608"/>
              <a:gd name="T14" fmla="*/ 291 w 614"/>
              <a:gd name="T15" fmla="*/ 262 h 608"/>
              <a:gd name="T16" fmla="*/ 291 w 614"/>
              <a:gd name="T17" fmla="*/ 204 h 608"/>
              <a:gd name="T18" fmla="*/ 279 w 614"/>
              <a:gd name="T19" fmla="*/ 212 h 608"/>
              <a:gd name="T20" fmla="*/ 271 w 614"/>
              <a:gd name="T21" fmla="*/ 233 h 608"/>
              <a:gd name="T22" fmla="*/ 380 w 614"/>
              <a:gd name="T23" fmla="*/ 414 h 608"/>
              <a:gd name="T24" fmla="*/ 329 w 614"/>
              <a:gd name="T25" fmla="*/ 439 h 608"/>
              <a:gd name="T26" fmla="*/ 329 w 614"/>
              <a:gd name="T27" fmla="*/ 471 h 608"/>
              <a:gd name="T28" fmla="*/ 291 w 614"/>
              <a:gd name="T29" fmla="*/ 471 h 608"/>
              <a:gd name="T30" fmla="*/ 291 w 614"/>
              <a:gd name="T31" fmla="*/ 439 h 608"/>
              <a:gd name="T32" fmla="*/ 258 w 614"/>
              <a:gd name="T33" fmla="*/ 429 h 608"/>
              <a:gd name="T34" fmla="*/ 229 w 614"/>
              <a:gd name="T35" fmla="*/ 401 h 608"/>
              <a:gd name="T36" fmla="*/ 215 w 614"/>
              <a:gd name="T37" fmla="*/ 356 h 608"/>
              <a:gd name="T38" fmla="*/ 215 w 614"/>
              <a:gd name="T39" fmla="*/ 347 h 608"/>
              <a:gd name="T40" fmla="*/ 265 w 614"/>
              <a:gd name="T41" fmla="*/ 338 h 608"/>
              <a:gd name="T42" fmla="*/ 266 w 614"/>
              <a:gd name="T43" fmla="*/ 348 h 608"/>
              <a:gd name="T44" fmla="*/ 277 w 614"/>
              <a:gd name="T45" fmla="*/ 380 h 608"/>
              <a:gd name="T46" fmla="*/ 291 w 614"/>
              <a:gd name="T47" fmla="*/ 392 h 608"/>
              <a:gd name="T48" fmla="*/ 291 w 614"/>
              <a:gd name="T49" fmla="*/ 314 h 608"/>
              <a:gd name="T50" fmla="*/ 257 w 614"/>
              <a:gd name="T51" fmla="*/ 300 h 608"/>
              <a:gd name="T52" fmla="*/ 230 w 614"/>
              <a:gd name="T53" fmla="*/ 273 h 608"/>
              <a:gd name="T54" fmla="*/ 221 w 614"/>
              <a:gd name="T55" fmla="*/ 235 h 608"/>
              <a:gd name="T56" fmla="*/ 248 w 614"/>
              <a:gd name="T57" fmla="*/ 175 h 608"/>
              <a:gd name="T58" fmla="*/ 291 w 614"/>
              <a:gd name="T59" fmla="*/ 157 h 608"/>
              <a:gd name="T60" fmla="*/ 291 w 614"/>
              <a:gd name="T61" fmla="*/ 141 h 608"/>
              <a:gd name="T62" fmla="*/ 329 w 614"/>
              <a:gd name="T63" fmla="*/ 141 h 608"/>
              <a:gd name="T64" fmla="*/ 329 w 614"/>
              <a:gd name="T65" fmla="*/ 157 h 608"/>
              <a:gd name="T66" fmla="*/ 369 w 614"/>
              <a:gd name="T67" fmla="*/ 173 h 608"/>
              <a:gd name="T68" fmla="*/ 397 w 614"/>
              <a:gd name="T69" fmla="*/ 226 h 608"/>
              <a:gd name="T70" fmla="*/ 398 w 614"/>
              <a:gd name="T71" fmla="*/ 235 h 608"/>
              <a:gd name="T72" fmla="*/ 347 w 614"/>
              <a:gd name="T73" fmla="*/ 243 h 608"/>
              <a:gd name="T74" fmla="*/ 346 w 614"/>
              <a:gd name="T75" fmla="*/ 233 h 608"/>
              <a:gd name="T76" fmla="*/ 336 w 614"/>
              <a:gd name="T77" fmla="*/ 210 h 608"/>
              <a:gd name="T78" fmla="*/ 329 w 614"/>
              <a:gd name="T79" fmla="*/ 205 h 608"/>
              <a:gd name="T80" fmla="*/ 329 w 614"/>
              <a:gd name="T81" fmla="*/ 273 h 608"/>
              <a:gd name="T82" fmla="*/ 355 w 614"/>
              <a:gd name="T83" fmla="*/ 280 h 608"/>
              <a:gd name="T84" fmla="*/ 381 w 614"/>
              <a:gd name="T85" fmla="*/ 298 h 608"/>
              <a:gd name="T86" fmla="*/ 398 w 614"/>
              <a:gd name="T87" fmla="*/ 323 h 608"/>
              <a:gd name="T88" fmla="*/ 403 w 614"/>
              <a:gd name="T89" fmla="*/ 353 h 608"/>
              <a:gd name="T90" fmla="*/ 380 w 614"/>
              <a:gd name="T91" fmla="*/ 414 h 608"/>
              <a:gd name="T92" fmla="*/ 307 w 614"/>
              <a:gd name="T93" fmla="*/ 59 h 608"/>
              <a:gd name="T94" fmla="*/ 60 w 614"/>
              <a:gd name="T95" fmla="*/ 304 h 608"/>
              <a:gd name="T96" fmla="*/ 307 w 614"/>
              <a:gd name="T97" fmla="*/ 548 h 608"/>
              <a:gd name="T98" fmla="*/ 554 w 614"/>
              <a:gd name="T99" fmla="*/ 304 h 608"/>
              <a:gd name="T100" fmla="*/ 307 w 614"/>
              <a:gd name="T101" fmla="*/ 59 h 608"/>
              <a:gd name="T102" fmla="*/ 329 w 614"/>
              <a:gd name="T103" fmla="*/ 324 h 608"/>
              <a:gd name="T104" fmla="*/ 329 w 614"/>
              <a:gd name="T105" fmla="*/ 392 h 608"/>
              <a:gd name="T106" fmla="*/ 342 w 614"/>
              <a:gd name="T107" fmla="*/ 382 h 608"/>
              <a:gd name="T108" fmla="*/ 352 w 614"/>
              <a:gd name="T109" fmla="*/ 356 h 608"/>
              <a:gd name="T110" fmla="*/ 346 w 614"/>
              <a:gd name="T111" fmla="*/ 335 h 608"/>
              <a:gd name="T112" fmla="*/ 329 w 614"/>
              <a:gd name="T113" fmla="*/ 324 h 608"/>
              <a:gd name="T114" fmla="*/ 307 w 614"/>
              <a:gd name="T115" fmla="*/ 0 h 608"/>
              <a:gd name="T116" fmla="*/ 0 w 614"/>
              <a:gd name="T117" fmla="*/ 304 h 608"/>
              <a:gd name="T118" fmla="*/ 307 w 614"/>
              <a:gd name="T119" fmla="*/ 608 h 608"/>
              <a:gd name="T120" fmla="*/ 614 w 614"/>
              <a:gd name="T121" fmla="*/ 304 h 608"/>
              <a:gd name="T122" fmla="*/ 307 w 614"/>
              <a:gd name="T123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8" y="450"/>
                  <a:pt x="38" y="304"/>
                </a:cubicBezTo>
                <a:cubicBezTo>
                  <a:pt x="38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271" y="233"/>
                </a:moveTo>
                <a:cubicBezTo>
                  <a:pt x="271" y="241"/>
                  <a:pt x="274" y="248"/>
                  <a:pt x="278" y="253"/>
                </a:cubicBezTo>
                <a:cubicBezTo>
                  <a:pt x="281" y="257"/>
                  <a:pt x="285" y="260"/>
                  <a:pt x="291" y="262"/>
                </a:cubicBezTo>
                <a:lnTo>
                  <a:pt x="291" y="204"/>
                </a:lnTo>
                <a:cubicBezTo>
                  <a:pt x="287" y="206"/>
                  <a:pt x="283" y="208"/>
                  <a:pt x="279" y="212"/>
                </a:cubicBezTo>
                <a:cubicBezTo>
                  <a:pt x="274" y="218"/>
                  <a:pt x="271" y="225"/>
                  <a:pt x="271" y="233"/>
                </a:cubicBezTo>
                <a:close/>
                <a:moveTo>
                  <a:pt x="380" y="414"/>
                </a:moveTo>
                <a:cubicBezTo>
                  <a:pt x="367" y="428"/>
                  <a:pt x="349" y="436"/>
                  <a:pt x="329" y="439"/>
                </a:cubicBezTo>
                <a:lnTo>
                  <a:pt x="329" y="471"/>
                </a:lnTo>
                <a:lnTo>
                  <a:pt x="291" y="471"/>
                </a:lnTo>
                <a:lnTo>
                  <a:pt x="291" y="439"/>
                </a:lnTo>
                <a:cubicBezTo>
                  <a:pt x="278" y="437"/>
                  <a:pt x="267" y="433"/>
                  <a:pt x="258" y="429"/>
                </a:cubicBezTo>
                <a:cubicBezTo>
                  <a:pt x="247" y="423"/>
                  <a:pt x="237" y="414"/>
                  <a:pt x="229" y="401"/>
                </a:cubicBezTo>
                <a:cubicBezTo>
                  <a:pt x="221" y="389"/>
                  <a:pt x="217" y="374"/>
                  <a:pt x="215" y="356"/>
                </a:cubicBezTo>
                <a:lnTo>
                  <a:pt x="215" y="347"/>
                </a:lnTo>
                <a:lnTo>
                  <a:pt x="265" y="338"/>
                </a:lnTo>
                <a:lnTo>
                  <a:pt x="266" y="348"/>
                </a:lnTo>
                <a:cubicBezTo>
                  <a:pt x="268" y="363"/>
                  <a:pt x="272" y="374"/>
                  <a:pt x="277" y="380"/>
                </a:cubicBezTo>
                <a:cubicBezTo>
                  <a:pt x="281" y="385"/>
                  <a:pt x="286" y="389"/>
                  <a:pt x="291" y="392"/>
                </a:cubicBezTo>
                <a:lnTo>
                  <a:pt x="291" y="314"/>
                </a:lnTo>
                <a:cubicBezTo>
                  <a:pt x="280" y="311"/>
                  <a:pt x="268" y="306"/>
                  <a:pt x="257" y="300"/>
                </a:cubicBezTo>
                <a:cubicBezTo>
                  <a:pt x="245" y="293"/>
                  <a:pt x="236" y="284"/>
                  <a:pt x="230" y="273"/>
                </a:cubicBezTo>
                <a:cubicBezTo>
                  <a:pt x="224" y="262"/>
                  <a:pt x="221" y="249"/>
                  <a:pt x="221" y="235"/>
                </a:cubicBezTo>
                <a:cubicBezTo>
                  <a:pt x="221" y="210"/>
                  <a:pt x="230" y="190"/>
                  <a:pt x="248" y="175"/>
                </a:cubicBezTo>
                <a:cubicBezTo>
                  <a:pt x="258" y="166"/>
                  <a:pt x="273" y="160"/>
                  <a:pt x="291" y="157"/>
                </a:cubicBezTo>
                <a:lnTo>
                  <a:pt x="291" y="141"/>
                </a:lnTo>
                <a:lnTo>
                  <a:pt x="329" y="141"/>
                </a:lnTo>
                <a:lnTo>
                  <a:pt x="329" y="157"/>
                </a:lnTo>
                <a:cubicBezTo>
                  <a:pt x="345" y="159"/>
                  <a:pt x="359" y="165"/>
                  <a:pt x="369" y="173"/>
                </a:cubicBezTo>
                <a:cubicBezTo>
                  <a:pt x="384" y="186"/>
                  <a:pt x="394" y="204"/>
                  <a:pt x="397" y="226"/>
                </a:cubicBezTo>
                <a:lnTo>
                  <a:pt x="398" y="235"/>
                </a:lnTo>
                <a:lnTo>
                  <a:pt x="347" y="243"/>
                </a:lnTo>
                <a:lnTo>
                  <a:pt x="346" y="233"/>
                </a:lnTo>
                <a:cubicBezTo>
                  <a:pt x="344" y="223"/>
                  <a:pt x="341" y="215"/>
                  <a:pt x="336" y="210"/>
                </a:cubicBezTo>
                <a:cubicBezTo>
                  <a:pt x="334" y="208"/>
                  <a:pt x="332" y="206"/>
                  <a:pt x="329" y="205"/>
                </a:cubicBezTo>
                <a:lnTo>
                  <a:pt x="329" y="273"/>
                </a:lnTo>
                <a:cubicBezTo>
                  <a:pt x="342" y="276"/>
                  <a:pt x="350" y="278"/>
                  <a:pt x="355" y="280"/>
                </a:cubicBezTo>
                <a:cubicBezTo>
                  <a:pt x="365" y="285"/>
                  <a:pt x="374" y="291"/>
                  <a:pt x="381" y="298"/>
                </a:cubicBezTo>
                <a:cubicBezTo>
                  <a:pt x="388" y="305"/>
                  <a:pt x="394" y="313"/>
                  <a:pt x="398" y="323"/>
                </a:cubicBezTo>
                <a:cubicBezTo>
                  <a:pt x="401" y="332"/>
                  <a:pt x="403" y="343"/>
                  <a:pt x="403" y="353"/>
                </a:cubicBezTo>
                <a:cubicBezTo>
                  <a:pt x="403" y="377"/>
                  <a:pt x="395" y="398"/>
                  <a:pt x="380" y="414"/>
                </a:cubicBez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8"/>
                  <a:pt x="171" y="548"/>
                  <a:pt x="307" y="548"/>
                </a:cubicBezTo>
                <a:cubicBezTo>
                  <a:pt x="443" y="548"/>
                  <a:pt x="554" y="438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29" y="324"/>
                </a:moveTo>
                <a:lnTo>
                  <a:pt x="329" y="392"/>
                </a:lnTo>
                <a:cubicBezTo>
                  <a:pt x="334" y="390"/>
                  <a:pt x="339" y="387"/>
                  <a:pt x="342" y="382"/>
                </a:cubicBezTo>
                <a:cubicBezTo>
                  <a:pt x="349" y="375"/>
                  <a:pt x="352" y="366"/>
                  <a:pt x="352" y="356"/>
                </a:cubicBezTo>
                <a:cubicBezTo>
                  <a:pt x="352" y="347"/>
                  <a:pt x="350" y="340"/>
                  <a:pt x="346" y="335"/>
                </a:cubicBezTo>
                <a:cubicBezTo>
                  <a:pt x="343" y="332"/>
                  <a:pt x="339" y="328"/>
                  <a:pt x="329" y="324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4" y="471"/>
                  <a:pt x="614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6" name="Freeform 220"/>
          <p:cNvSpPr>
            <a:spLocks noEditPoints="1"/>
          </p:cNvSpPr>
          <p:nvPr/>
        </p:nvSpPr>
        <p:spPr bwMode="auto">
          <a:xfrm>
            <a:off x="9392924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9 w 614"/>
              <a:gd name="T3" fmla="*/ 304 h 608"/>
              <a:gd name="T4" fmla="*/ 307 w 614"/>
              <a:gd name="T5" fmla="*/ 38 h 608"/>
              <a:gd name="T6" fmla="*/ 576 w 614"/>
              <a:gd name="T7" fmla="*/ 304 h 608"/>
              <a:gd name="T8" fmla="*/ 307 w 614"/>
              <a:gd name="T9" fmla="*/ 570 h 608"/>
              <a:gd name="T10" fmla="*/ 374 w 614"/>
              <a:gd name="T11" fmla="*/ 254 h 608"/>
              <a:gd name="T12" fmla="*/ 363 w 614"/>
              <a:gd name="T13" fmla="*/ 287 h 608"/>
              <a:gd name="T14" fmla="*/ 242 w 614"/>
              <a:gd name="T15" fmla="*/ 287 h 608"/>
              <a:gd name="T16" fmla="*/ 242 w 614"/>
              <a:gd name="T17" fmla="*/ 304 h 608"/>
              <a:gd name="T18" fmla="*/ 363 w 614"/>
              <a:gd name="T19" fmla="*/ 304 h 608"/>
              <a:gd name="T20" fmla="*/ 357 w 614"/>
              <a:gd name="T21" fmla="*/ 335 h 608"/>
              <a:gd name="T22" fmla="*/ 247 w 614"/>
              <a:gd name="T23" fmla="*/ 335 h 608"/>
              <a:gd name="T24" fmla="*/ 382 w 614"/>
              <a:gd name="T25" fmla="*/ 385 h 608"/>
              <a:gd name="T26" fmla="*/ 389 w 614"/>
              <a:gd name="T27" fmla="*/ 433 h 608"/>
              <a:gd name="T28" fmla="*/ 200 w 614"/>
              <a:gd name="T29" fmla="*/ 334 h 608"/>
              <a:gd name="T30" fmla="*/ 168 w 614"/>
              <a:gd name="T31" fmla="*/ 334 h 608"/>
              <a:gd name="T32" fmla="*/ 176 w 614"/>
              <a:gd name="T33" fmla="*/ 305 h 608"/>
              <a:gd name="T34" fmla="*/ 195 w 614"/>
              <a:gd name="T35" fmla="*/ 305 h 608"/>
              <a:gd name="T36" fmla="*/ 196 w 614"/>
              <a:gd name="T37" fmla="*/ 283 h 608"/>
              <a:gd name="T38" fmla="*/ 169 w 614"/>
              <a:gd name="T39" fmla="*/ 283 h 608"/>
              <a:gd name="T40" fmla="*/ 177 w 614"/>
              <a:gd name="T41" fmla="*/ 254 h 608"/>
              <a:gd name="T42" fmla="*/ 199 w 614"/>
              <a:gd name="T43" fmla="*/ 254 h 608"/>
              <a:gd name="T44" fmla="*/ 392 w 614"/>
              <a:gd name="T45" fmla="*/ 166 h 608"/>
              <a:gd name="T46" fmla="*/ 379 w 614"/>
              <a:gd name="T47" fmla="*/ 212 h 608"/>
              <a:gd name="T48" fmla="*/ 247 w 614"/>
              <a:gd name="T49" fmla="*/ 254 h 608"/>
              <a:gd name="T50" fmla="*/ 374 w 614"/>
              <a:gd name="T51" fmla="*/ 254 h 608"/>
              <a:gd name="T52" fmla="*/ 307 w 614"/>
              <a:gd name="T53" fmla="*/ 59 h 608"/>
              <a:gd name="T54" fmla="*/ 60 w 614"/>
              <a:gd name="T55" fmla="*/ 304 h 608"/>
              <a:gd name="T56" fmla="*/ 307 w 614"/>
              <a:gd name="T57" fmla="*/ 548 h 608"/>
              <a:gd name="T58" fmla="*/ 554 w 614"/>
              <a:gd name="T59" fmla="*/ 304 h 608"/>
              <a:gd name="T60" fmla="*/ 307 w 614"/>
              <a:gd name="T61" fmla="*/ 59 h 608"/>
              <a:gd name="T62" fmla="*/ 307 w 614"/>
              <a:gd name="T63" fmla="*/ 0 h 608"/>
              <a:gd name="T64" fmla="*/ 0 w 614"/>
              <a:gd name="T65" fmla="*/ 304 h 608"/>
              <a:gd name="T66" fmla="*/ 307 w 614"/>
              <a:gd name="T67" fmla="*/ 608 h 608"/>
              <a:gd name="T68" fmla="*/ 614 w 614"/>
              <a:gd name="T69" fmla="*/ 304 h 608"/>
              <a:gd name="T70" fmla="*/ 307 w 614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9" y="570"/>
                  <a:pt x="39" y="450"/>
                  <a:pt x="39" y="304"/>
                </a:cubicBezTo>
                <a:cubicBezTo>
                  <a:pt x="39" y="157"/>
                  <a:pt x="159" y="38"/>
                  <a:pt x="307" y="38"/>
                </a:cubicBezTo>
                <a:cubicBezTo>
                  <a:pt x="455" y="38"/>
                  <a:pt x="576" y="157"/>
                  <a:pt x="576" y="304"/>
                </a:cubicBezTo>
                <a:cubicBezTo>
                  <a:pt x="576" y="450"/>
                  <a:pt x="455" y="570"/>
                  <a:pt x="307" y="570"/>
                </a:cubicBezTo>
                <a:close/>
                <a:moveTo>
                  <a:pt x="374" y="254"/>
                </a:moveTo>
                <a:lnTo>
                  <a:pt x="363" y="287"/>
                </a:lnTo>
                <a:lnTo>
                  <a:pt x="242" y="287"/>
                </a:lnTo>
                <a:cubicBezTo>
                  <a:pt x="238" y="293"/>
                  <a:pt x="242" y="304"/>
                  <a:pt x="242" y="304"/>
                </a:cubicBezTo>
                <a:lnTo>
                  <a:pt x="363" y="304"/>
                </a:lnTo>
                <a:lnTo>
                  <a:pt x="357" y="335"/>
                </a:lnTo>
                <a:lnTo>
                  <a:pt x="247" y="335"/>
                </a:lnTo>
                <a:cubicBezTo>
                  <a:pt x="281" y="452"/>
                  <a:pt x="382" y="385"/>
                  <a:pt x="382" y="385"/>
                </a:cubicBezTo>
                <a:lnTo>
                  <a:pt x="389" y="433"/>
                </a:lnTo>
                <a:cubicBezTo>
                  <a:pt x="225" y="490"/>
                  <a:pt x="200" y="334"/>
                  <a:pt x="200" y="334"/>
                </a:cubicBezTo>
                <a:lnTo>
                  <a:pt x="168" y="334"/>
                </a:lnTo>
                <a:lnTo>
                  <a:pt x="176" y="305"/>
                </a:lnTo>
                <a:lnTo>
                  <a:pt x="195" y="305"/>
                </a:lnTo>
                <a:cubicBezTo>
                  <a:pt x="196" y="300"/>
                  <a:pt x="196" y="283"/>
                  <a:pt x="196" y="283"/>
                </a:cubicBezTo>
                <a:lnTo>
                  <a:pt x="169" y="283"/>
                </a:lnTo>
                <a:lnTo>
                  <a:pt x="177" y="254"/>
                </a:lnTo>
                <a:lnTo>
                  <a:pt x="199" y="254"/>
                </a:lnTo>
                <a:cubicBezTo>
                  <a:pt x="250" y="97"/>
                  <a:pt x="392" y="166"/>
                  <a:pt x="392" y="166"/>
                </a:cubicBezTo>
                <a:lnTo>
                  <a:pt x="379" y="212"/>
                </a:lnTo>
                <a:cubicBezTo>
                  <a:pt x="277" y="156"/>
                  <a:pt x="247" y="254"/>
                  <a:pt x="247" y="254"/>
                </a:cubicBezTo>
                <a:lnTo>
                  <a:pt x="374" y="254"/>
                </a:lnTo>
                <a:close/>
                <a:moveTo>
                  <a:pt x="307" y="59"/>
                </a:moveTo>
                <a:cubicBezTo>
                  <a:pt x="171" y="59"/>
                  <a:pt x="60" y="169"/>
                  <a:pt x="60" y="304"/>
                </a:cubicBezTo>
                <a:cubicBezTo>
                  <a:pt x="60" y="439"/>
                  <a:pt x="171" y="548"/>
                  <a:pt x="307" y="548"/>
                </a:cubicBezTo>
                <a:cubicBezTo>
                  <a:pt x="444" y="548"/>
                  <a:pt x="554" y="439"/>
                  <a:pt x="554" y="304"/>
                </a:cubicBezTo>
                <a:cubicBezTo>
                  <a:pt x="554" y="169"/>
                  <a:pt x="444" y="59"/>
                  <a:pt x="307" y="59"/>
                </a:cubicBezTo>
                <a:close/>
                <a:moveTo>
                  <a:pt x="307" y="0"/>
                </a:moveTo>
                <a:cubicBezTo>
                  <a:pt x="138" y="0"/>
                  <a:pt x="0" y="136"/>
                  <a:pt x="0" y="304"/>
                </a:cubicBezTo>
                <a:cubicBezTo>
                  <a:pt x="0" y="471"/>
                  <a:pt x="138" y="608"/>
                  <a:pt x="307" y="608"/>
                </a:cubicBezTo>
                <a:cubicBezTo>
                  <a:pt x="477" y="608"/>
                  <a:pt x="614" y="471"/>
                  <a:pt x="614" y="304"/>
                </a:cubicBezTo>
                <a:cubicBezTo>
                  <a:pt x="614" y="136"/>
                  <a:pt x="477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7" name="Freeform 221"/>
          <p:cNvSpPr>
            <a:spLocks noEditPoints="1"/>
          </p:cNvSpPr>
          <p:nvPr/>
        </p:nvSpPr>
        <p:spPr bwMode="auto">
          <a:xfrm>
            <a:off x="10083804" y="6908804"/>
            <a:ext cx="297179" cy="294642"/>
          </a:xfrm>
          <a:custGeom>
            <a:avLst/>
            <a:gdLst>
              <a:gd name="T0" fmla="*/ 306 w 613"/>
              <a:gd name="T1" fmla="*/ 570 h 608"/>
              <a:gd name="T2" fmla="*/ 38 w 613"/>
              <a:gd name="T3" fmla="*/ 304 h 608"/>
              <a:gd name="T4" fmla="*/ 306 w 613"/>
              <a:gd name="T5" fmla="*/ 38 h 608"/>
              <a:gd name="T6" fmla="*/ 575 w 613"/>
              <a:gd name="T7" fmla="*/ 304 h 608"/>
              <a:gd name="T8" fmla="*/ 306 w 613"/>
              <a:gd name="T9" fmla="*/ 570 h 608"/>
              <a:gd name="T10" fmla="*/ 280 w 613"/>
              <a:gd name="T11" fmla="*/ 422 h 608"/>
              <a:gd name="T12" fmla="*/ 259 w 613"/>
              <a:gd name="T13" fmla="*/ 419 h 608"/>
              <a:gd name="T14" fmla="*/ 229 w 613"/>
              <a:gd name="T15" fmla="*/ 432 h 608"/>
              <a:gd name="T16" fmla="*/ 211 w 613"/>
              <a:gd name="T17" fmla="*/ 389 h 608"/>
              <a:gd name="T18" fmla="*/ 248 w 613"/>
              <a:gd name="T19" fmla="*/ 318 h 608"/>
              <a:gd name="T20" fmla="*/ 210 w 613"/>
              <a:gd name="T21" fmla="*/ 318 h 608"/>
              <a:gd name="T22" fmla="*/ 210 w 613"/>
              <a:gd name="T23" fmla="*/ 279 h 608"/>
              <a:gd name="T24" fmla="*/ 239 w 613"/>
              <a:gd name="T25" fmla="*/ 279 h 608"/>
              <a:gd name="T26" fmla="*/ 231 w 613"/>
              <a:gd name="T27" fmla="*/ 249 h 608"/>
              <a:gd name="T28" fmla="*/ 301 w 613"/>
              <a:gd name="T29" fmla="*/ 166 h 608"/>
              <a:gd name="T30" fmla="*/ 392 w 613"/>
              <a:gd name="T31" fmla="*/ 234 h 608"/>
              <a:gd name="T32" fmla="*/ 338 w 613"/>
              <a:gd name="T33" fmla="*/ 241 h 608"/>
              <a:gd name="T34" fmla="*/ 305 w 613"/>
              <a:gd name="T35" fmla="*/ 219 h 608"/>
              <a:gd name="T36" fmla="*/ 290 w 613"/>
              <a:gd name="T37" fmla="*/ 278 h 608"/>
              <a:gd name="T38" fmla="*/ 342 w 613"/>
              <a:gd name="T39" fmla="*/ 278 h 608"/>
              <a:gd name="T40" fmla="*/ 342 w 613"/>
              <a:gd name="T41" fmla="*/ 317 h 608"/>
              <a:gd name="T42" fmla="*/ 298 w 613"/>
              <a:gd name="T43" fmla="*/ 317 h 608"/>
              <a:gd name="T44" fmla="*/ 282 w 613"/>
              <a:gd name="T45" fmla="*/ 373 h 608"/>
              <a:gd name="T46" fmla="*/ 384 w 613"/>
              <a:gd name="T47" fmla="*/ 379 h 608"/>
              <a:gd name="T48" fmla="*/ 403 w 613"/>
              <a:gd name="T49" fmla="*/ 420 h 608"/>
              <a:gd name="T50" fmla="*/ 280 w 613"/>
              <a:gd name="T51" fmla="*/ 422 h 608"/>
              <a:gd name="T52" fmla="*/ 307 w 613"/>
              <a:gd name="T53" fmla="*/ 59 h 608"/>
              <a:gd name="T54" fmla="*/ 59 w 613"/>
              <a:gd name="T55" fmla="*/ 304 h 608"/>
              <a:gd name="T56" fmla="*/ 307 w 613"/>
              <a:gd name="T57" fmla="*/ 548 h 608"/>
              <a:gd name="T58" fmla="*/ 554 w 613"/>
              <a:gd name="T59" fmla="*/ 304 h 608"/>
              <a:gd name="T60" fmla="*/ 307 w 613"/>
              <a:gd name="T61" fmla="*/ 59 h 608"/>
              <a:gd name="T62" fmla="*/ 306 w 613"/>
              <a:gd name="T63" fmla="*/ 0 h 608"/>
              <a:gd name="T64" fmla="*/ 0 w 613"/>
              <a:gd name="T65" fmla="*/ 304 h 608"/>
              <a:gd name="T66" fmla="*/ 306 w 613"/>
              <a:gd name="T67" fmla="*/ 608 h 608"/>
              <a:gd name="T68" fmla="*/ 613 w 613"/>
              <a:gd name="T69" fmla="*/ 304 h 608"/>
              <a:gd name="T70" fmla="*/ 306 w 613"/>
              <a:gd name="T7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13" h="608">
                <a:moveTo>
                  <a:pt x="306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6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6" y="570"/>
                </a:cubicBezTo>
                <a:close/>
                <a:moveTo>
                  <a:pt x="280" y="422"/>
                </a:moveTo>
                <a:cubicBezTo>
                  <a:pt x="267" y="418"/>
                  <a:pt x="259" y="419"/>
                  <a:pt x="259" y="419"/>
                </a:cubicBezTo>
                <a:cubicBezTo>
                  <a:pt x="241" y="418"/>
                  <a:pt x="229" y="432"/>
                  <a:pt x="229" y="432"/>
                </a:cubicBezTo>
                <a:lnTo>
                  <a:pt x="211" y="389"/>
                </a:lnTo>
                <a:cubicBezTo>
                  <a:pt x="254" y="358"/>
                  <a:pt x="248" y="318"/>
                  <a:pt x="248" y="318"/>
                </a:cubicBezTo>
                <a:lnTo>
                  <a:pt x="210" y="318"/>
                </a:lnTo>
                <a:lnTo>
                  <a:pt x="210" y="279"/>
                </a:lnTo>
                <a:lnTo>
                  <a:pt x="239" y="279"/>
                </a:lnTo>
                <a:cubicBezTo>
                  <a:pt x="230" y="263"/>
                  <a:pt x="231" y="249"/>
                  <a:pt x="231" y="249"/>
                </a:cubicBezTo>
                <a:cubicBezTo>
                  <a:pt x="229" y="173"/>
                  <a:pt x="301" y="166"/>
                  <a:pt x="301" y="166"/>
                </a:cubicBezTo>
                <a:cubicBezTo>
                  <a:pt x="385" y="154"/>
                  <a:pt x="392" y="234"/>
                  <a:pt x="392" y="234"/>
                </a:cubicBezTo>
                <a:lnTo>
                  <a:pt x="338" y="241"/>
                </a:lnTo>
                <a:cubicBezTo>
                  <a:pt x="332" y="215"/>
                  <a:pt x="305" y="219"/>
                  <a:pt x="305" y="219"/>
                </a:cubicBezTo>
                <a:cubicBezTo>
                  <a:pt x="269" y="228"/>
                  <a:pt x="290" y="278"/>
                  <a:pt x="290" y="278"/>
                </a:cubicBezTo>
                <a:lnTo>
                  <a:pt x="342" y="278"/>
                </a:lnTo>
                <a:lnTo>
                  <a:pt x="342" y="317"/>
                </a:lnTo>
                <a:lnTo>
                  <a:pt x="298" y="317"/>
                </a:lnTo>
                <a:cubicBezTo>
                  <a:pt x="301" y="346"/>
                  <a:pt x="282" y="373"/>
                  <a:pt x="282" y="373"/>
                </a:cubicBezTo>
                <a:cubicBezTo>
                  <a:pt x="321" y="394"/>
                  <a:pt x="384" y="379"/>
                  <a:pt x="384" y="379"/>
                </a:cubicBezTo>
                <a:lnTo>
                  <a:pt x="403" y="420"/>
                </a:lnTo>
                <a:cubicBezTo>
                  <a:pt x="327" y="441"/>
                  <a:pt x="280" y="422"/>
                  <a:pt x="280" y="422"/>
                </a:cubicBez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6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6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3" y="136"/>
                  <a:pt x="476" y="0"/>
                  <a:pt x="3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8" name="Freeform 222"/>
          <p:cNvSpPr>
            <a:spLocks noEditPoints="1"/>
          </p:cNvSpPr>
          <p:nvPr/>
        </p:nvSpPr>
        <p:spPr bwMode="auto">
          <a:xfrm>
            <a:off x="10726423" y="6908804"/>
            <a:ext cx="297179" cy="294642"/>
          </a:xfrm>
          <a:custGeom>
            <a:avLst/>
            <a:gdLst>
              <a:gd name="T0" fmla="*/ 307 w 614"/>
              <a:gd name="T1" fmla="*/ 570 h 608"/>
              <a:gd name="T2" fmla="*/ 38 w 614"/>
              <a:gd name="T3" fmla="*/ 304 h 608"/>
              <a:gd name="T4" fmla="*/ 307 w 614"/>
              <a:gd name="T5" fmla="*/ 38 h 608"/>
              <a:gd name="T6" fmla="*/ 575 w 614"/>
              <a:gd name="T7" fmla="*/ 304 h 608"/>
              <a:gd name="T8" fmla="*/ 307 w 614"/>
              <a:gd name="T9" fmla="*/ 570 h 608"/>
              <a:gd name="T10" fmla="*/ 411 w 614"/>
              <a:gd name="T11" fmla="*/ 318 h 608"/>
              <a:gd name="T12" fmla="*/ 411 w 614"/>
              <a:gd name="T13" fmla="*/ 351 h 608"/>
              <a:gd name="T14" fmla="*/ 328 w 614"/>
              <a:gd name="T15" fmla="*/ 351 h 608"/>
              <a:gd name="T16" fmla="*/ 328 w 614"/>
              <a:gd name="T17" fmla="*/ 367 h 608"/>
              <a:gd name="T18" fmla="*/ 411 w 614"/>
              <a:gd name="T19" fmla="*/ 367 h 608"/>
              <a:gd name="T20" fmla="*/ 411 w 614"/>
              <a:gd name="T21" fmla="*/ 400 h 608"/>
              <a:gd name="T22" fmla="*/ 328 w 614"/>
              <a:gd name="T23" fmla="*/ 400 h 608"/>
              <a:gd name="T24" fmla="*/ 328 w 614"/>
              <a:gd name="T25" fmla="*/ 433 h 608"/>
              <a:gd name="T26" fmla="*/ 282 w 614"/>
              <a:gd name="T27" fmla="*/ 433 h 608"/>
              <a:gd name="T28" fmla="*/ 282 w 614"/>
              <a:gd name="T29" fmla="*/ 400 h 608"/>
              <a:gd name="T30" fmla="*/ 202 w 614"/>
              <a:gd name="T31" fmla="*/ 400 h 608"/>
              <a:gd name="T32" fmla="*/ 202 w 614"/>
              <a:gd name="T33" fmla="*/ 367 h 608"/>
              <a:gd name="T34" fmla="*/ 282 w 614"/>
              <a:gd name="T35" fmla="*/ 367 h 608"/>
              <a:gd name="T36" fmla="*/ 282 w 614"/>
              <a:gd name="T37" fmla="*/ 351 h 608"/>
              <a:gd name="T38" fmla="*/ 202 w 614"/>
              <a:gd name="T39" fmla="*/ 351 h 608"/>
              <a:gd name="T40" fmla="*/ 202 w 614"/>
              <a:gd name="T41" fmla="*/ 318 h 608"/>
              <a:gd name="T42" fmla="*/ 278 w 614"/>
              <a:gd name="T43" fmla="*/ 318 h 608"/>
              <a:gd name="T44" fmla="*/ 190 w 614"/>
              <a:gd name="T45" fmla="*/ 174 h 608"/>
              <a:gd name="T46" fmla="*/ 245 w 614"/>
              <a:gd name="T47" fmla="*/ 174 h 608"/>
              <a:gd name="T48" fmla="*/ 291 w 614"/>
              <a:gd name="T49" fmla="*/ 251 h 608"/>
              <a:gd name="T50" fmla="*/ 307 w 614"/>
              <a:gd name="T51" fmla="*/ 279 h 608"/>
              <a:gd name="T52" fmla="*/ 324 w 614"/>
              <a:gd name="T53" fmla="*/ 250 h 608"/>
              <a:gd name="T54" fmla="*/ 370 w 614"/>
              <a:gd name="T55" fmla="*/ 174 h 608"/>
              <a:gd name="T56" fmla="*/ 424 w 614"/>
              <a:gd name="T57" fmla="*/ 174 h 608"/>
              <a:gd name="T58" fmla="*/ 332 w 614"/>
              <a:gd name="T59" fmla="*/ 318 h 608"/>
              <a:gd name="T60" fmla="*/ 411 w 614"/>
              <a:gd name="T61" fmla="*/ 318 h 608"/>
              <a:gd name="T62" fmla="*/ 307 w 614"/>
              <a:gd name="T63" fmla="*/ 59 h 608"/>
              <a:gd name="T64" fmla="*/ 59 w 614"/>
              <a:gd name="T65" fmla="*/ 304 h 608"/>
              <a:gd name="T66" fmla="*/ 307 w 614"/>
              <a:gd name="T67" fmla="*/ 548 h 608"/>
              <a:gd name="T68" fmla="*/ 554 w 614"/>
              <a:gd name="T69" fmla="*/ 304 h 608"/>
              <a:gd name="T70" fmla="*/ 307 w 614"/>
              <a:gd name="T71" fmla="*/ 59 h 608"/>
              <a:gd name="T72" fmla="*/ 307 w 614"/>
              <a:gd name="T73" fmla="*/ 0 h 608"/>
              <a:gd name="T74" fmla="*/ 0 w 614"/>
              <a:gd name="T75" fmla="*/ 304 h 608"/>
              <a:gd name="T76" fmla="*/ 307 w 614"/>
              <a:gd name="T77" fmla="*/ 608 h 608"/>
              <a:gd name="T78" fmla="*/ 613 w 614"/>
              <a:gd name="T79" fmla="*/ 304 h 608"/>
              <a:gd name="T80" fmla="*/ 307 w 614"/>
              <a:gd name="T81" fmla="*/ 0 h 6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614" h="608">
                <a:moveTo>
                  <a:pt x="307" y="570"/>
                </a:moveTo>
                <a:cubicBezTo>
                  <a:pt x="158" y="570"/>
                  <a:pt x="38" y="450"/>
                  <a:pt x="38" y="304"/>
                </a:cubicBezTo>
                <a:cubicBezTo>
                  <a:pt x="38" y="157"/>
                  <a:pt x="158" y="38"/>
                  <a:pt x="307" y="38"/>
                </a:cubicBezTo>
                <a:cubicBezTo>
                  <a:pt x="455" y="38"/>
                  <a:pt x="575" y="157"/>
                  <a:pt x="575" y="304"/>
                </a:cubicBezTo>
                <a:cubicBezTo>
                  <a:pt x="575" y="450"/>
                  <a:pt x="455" y="570"/>
                  <a:pt x="307" y="570"/>
                </a:cubicBezTo>
                <a:close/>
                <a:moveTo>
                  <a:pt x="411" y="318"/>
                </a:moveTo>
                <a:lnTo>
                  <a:pt x="411" y="351"/>
                </a:lnTo>
                <a:lnTo>
                  <a:pt x="328" y="351"/>
                </a:lnTo>
                <a:lnTo>
                  <a:pt x="328" y="367"/>
                </a:lnTo>
                <a:lnTo>
                  <a:pt x="411" y="367"/>
                </a:lnTo>
                <a:lnTo>
                  <a:pt x="411" y="400"/>
                </a:lnTo>
                <a:lnTo>
                  <a:pt x="328" y="400"/>
                </a:lnTo>
                <a:lnTo>
                  <a:pt x="328" y="433"/>
                </a:lnTo>
                <a:lnTo>
                  <a:pt x="282" y="433"/>
                </a:lnTo>
                <a:lnTo>
                  <a:pt x="282" y="400"/>
                </a:lnTo>
                <a:lnTo>
                  <a:pt x="202" y="400"/>
                </a:lnTo>
                <a:lnTo>
                  <a:pt x="202" y="367"/>
                </a:lnTo>
                <a:lnTo>
                  <a:pt x="282" y="367"/>
                </a:lnTo>
                <a:lnTo>
                  <a:pt x="282" y="351"/>
                </a:lnTo>
                <a:lnTo>
                  <a:pt x="202" y="351"/>
                </a:lnTo>
                <a:lnTo>
                  <a:pt x="202" y="318"/>
                </a:lnTo>
                <a:lnTo>
                  <a:pt x="278" y="318"/>
                </a:lnTo>
                <a:lnTo>
                  <a:pt x="190" y="174"/>
                </a:lnTo>
                <a:lnTo>
                  <a:pt x="245" y="174"/>
                </a:lnTo>
                <a:lnTo>
                  <a:pt x="291" y="251"/>
                </a:lnTo>
                <a:cubicBezTo>
                  <a:pt x="297" y="261"/>
                  <a:pt x="302" y="270"/>
                  <a:pt x="307" y="279"/>
                </a:cubicBezTo>
                <a:cubicBezTo>
                  <a:pt x="312" y="270"/>
                  <a:pt x="318" y="260"/>
                  <a:pt x="324" y="250"/>
                </a:cubicBezTo>
                <a:lnTo>
                  <a:pt x="370" y="174"/>
                </a:lnTo>
                <a:lnTo>
                  <a:pt x="424" y="174"/>
                </a:lnTo>
                <a:lnTo>
                  <a:pt x="332" y="318"/>
                </a:lnTo>
                <a:lnTo>
                  <a:pt x="411" y="318"/>
                </a:lnTo>
                <a:close/>
                <a:moveTo>
                  <a:pt x="307" y="59"/>
                </a:moveTo>
                <a:cubicBezTo>
                  <a:pt x="170" y="59"/>
                  <a:pt x="59" y="169"/>
                  <a:pt x="59" y="304"/>
                </a:cubicBezTo>
                <a:cubicBezTo>
                  <a:pt x="59" y="439"/>
                  <a:pt x="170" y="548"/>
                  <a:pt x="307" y="548"/>
                </a:cubicBezTo>
                <a:cubicBezTo>
                  <a:pt x="443" y="548"/>
                  <a:pt x="554" y="439"/>
                  <a:pt x="554" y="304"/>
                </a:cubicBezTo>
                <a:cubicBezTo>
                  <a:pt x="554" y="169"/>
                  <a:pt x="443" y="59"/>
                  <a:pt x="307" y="59"/>
                </a:cubicBezTo>
                <a:close/>
                <a:moveTo>
                  <a:pt x="307" y="0"/>
                </a:moveTo>
                <a:cubicBezTo>
                  <a:pt x="137" y="0"/>
                  <a:pt x="0" y="136"/>
                  <a:pt x="0" y="304"/>
                </a:cubicBezTo>
                <a:cubicBezTo>
                  <a:pt x="0" y="471"/>
                  <a:pt x="137" y="608"/>
                  <a:pt x="307" y="608"/>
                </a:cubicBezTo>
                <a:cubicBezTo>
                  <a:pt x="476" y="608"/>
                  <a:pt x="613" y="471"/>
                  <a:pt x="613" y="304"/>
                </a:cubicBezTo>
                <a:cubicBezTo>
                  <a:pt x="614" y="136"/>
                  <a:pt x="476" y="0"/>
                  <a:pt x="30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19" name="Freeform 223"/>
          <p:cNvSpPr>
            <a:spLocks noEditPoints="1"/>
          </p:cNvSpPr>
          <p:nvPr/>
        </p:nvSpPr>
        <p:spPr bwMode="auto">
          <a:xfrm>
            <a:off x="10718802" y="1905003"/>
            <a:ext cx="312421" cy="261619"/>
          </a:xfrm>
          <a:custGeom>
            <a:avLst/>
            <a:gdLst>
              <a:gd name="T0" fmla="*/ 480 w 645"/>
              <a:gd name="T1" fmla="*/ 151 h 542"/>
              <a:gd name="T2" fmla="*/ 480 w 645"/>
              <a:gd name="T3" fmla="*/ 444 h 542"/>
              <a:gd name="T4" fmla="*/ 425 w 645"/>
              <a:gd name="T5" fmla="*/ 444 h 542"/>
              <a:gd name="T6" fmla="*/ 425 w 645"/>
              <a:gd name="T7" fmla="*/ 151 h 542"/>
              <a:gd name="T8" fmla="*/ 425 w 645"/>
              <a:gd name="T9" fmla="*/ 147 h 542"/>
              <a:gd name="T10" fmla="*/ 480 w 645"/>
              <a:gd name="T11" fmla="*/ 147 h 542"/>
              <a:gd name="T12" fmla="*/ 480 w 645"/>
              <a:gd name="T13" fmla="*/ 151 h 542"/>
              <a:gd name="T14" fmla="*/ 0 w 645"/>
              <a:gd name="T15" fmla="*/ 444 h 542"/>
              <a:gd name="T16" fmla="*/ 105 w 645"/>
              <a:gd name="T17" fmla="*/ 444 h 542"/>
              <a:gd name="T18" fmla="*/ 105 w 645"/>
              <a:gd name="T19" fmla="*/ 151 h 542"/>
              <a:gd name="T20" fmla="*/ 105 w 645"/>
              <a:gd name="T21" fmla="*/ 147 h 542"/>
              <a:gd name="T22" fmla="*/ 52 w 645"/>
              <a:gd name="T23" fmla="*/ 147 h 542"/>
              <a:gd name="T24" fmla="*/ 48 w 645"/>
              <a:gd name="T25" fmla="*/ 131 h 542"/>
              <a:gd name="T26" fmla="*/ 137 w 645"/>
              <a:gd name="T27" fmla="*/ 86 h 542"/>
              <a:gd name="T28" fmla="*/ 201 w 645"/>
              <a:gd name="T29" fmla="*/ 54 h 542"/>
              <a:gd name="T30" fmla="*/ 290 w 645"/>
              <a:gd name="T31" fmla="*/ 9 h 542"/>
              <a:gd name="T32" fmla="*/ 355 w 645"/>
              <a:gd name="T33" fmla="*/ 9 h 542"/>
              <a:gd name="T34" fmla="*/ 444 w 645"/>
              <a:gd name="T35" fmla="*/ 54 h 542"/>
              <a:gd name="T36" fmla="*/ 508 w 645"/>
              <a:gd name="T37" fmla="*/ 86 h 542"/>
              <a:gd name="T38" fmla="*/ 597 w 645"/>
              <a:gd name="T39" fmla="*/ 131 h 542"/>
              <a:gd name="T40" fmla="*/ 594 w 645"/>
              <a:gd name="T41" fmla="*/ 147 h 542"/>
              <a:gd name="T42" fmla="*/ 550 w 645"/>
              <a:gd name="T43" fmla="*/ 147 h 542"/>
              <a:gd name="T44" fmla="*/ 550 w 645"/>
              <a:gd name="T45" fmla="*/ 151 h 542"/>
              <a:gd name="T46" fmla="*/ 550 w 645"/>
              <a:gd name="T47" fmla="*/ 444 h 542"/>
              <a:gd name="T48" fmla="*/ 645 w 645"/>
              <a:gd name="T49" fmla="*/ 444 h 542"/>
              <a:gd name="T50" fmla="*/ 645 w 645"/>
              <a:gd name="T51" fmla="*/ 542 h 542"/>
              <a:gd name="T52" fmla="*/ 0 w 645"/>
              <a:gd name="T53" fmla="*/ 542 h 542"/>
              <a:gd name="T54" fmla="*/ 0 w 645"/>
              <a:gd name="T55" fmla="*/ 444 h 542"/>
              <a:gd name="T56" fmla="*/ 175 w 645"/>
              <a:gd name="T57" fmla="*/ 444 h 542"/>
              <a:gd name="T58" fmla="*/ 230 w 645"/>
              <a:gd name="T59" fmla="*/ 444 h 542"/>
              <a:gd name="T60" fmla="*/ 230 w 645"/>
              <a:gd name="T61" fmla="*/ 151 h 542"/>
              <a:gd name="T62" fmla="*/ 230 w 645"/>
              <a:gd name="T63" fmla="*/ 147 h 542"/>
              <a:gd name="T64" fmla="*/ 175 w 645"/>
              <a:gd name="T65" fmla="*/ 147 h 542"/>
              <a:gd name="T66" fmla="*/ 175 w 645"/>
              <a:gd name="T67" fmla="*/ 151 h 542"/>
              <a:gd name="T68" fmla="*/ 175 w 645"/>
              <a:gd name="T69" fmla="*/ 444 h 542"/>
              <a:gd name="T70" fmla="*/ 300 w 645"/>
              <a:gd name="T71" fmla="*/ 444 h 542"/>
              <a:gd name="T72" fmla="*/ 355 w 645"/>
              <a:gd name="T73" fmla="*/ 444 h 542"/>
              <a:gd name="T74" fmla="*/ 355 w 645"/>
              <a:gd name="T75" fmla="*/ 151 h 542"/>
              <a:gd name="T76" fmla="*/ 355 w 645"/>
              <a:gd name="T77" fmla="*/ 147 h 542"/>
              <a:gd name="T78" fmla="*/ 300 w 645"/>
              <a:gd name="T79" fmla="*/ 147 h 542"/>
              <a:gd name="T80" fmla="*/ 300 w 645"/>
              <a:gd name="T81" fmla="*/ 151 h 542"/>
              <a:gd name="T82" fmla="*/ 300 w 645"/>
              <a:gd name="T83" fmla="*/ 444 h 5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5" h="542">
                <a:moveTo>
                  <a:pt x="480" y="151"/>
                </a:moveTo>
                <a:lnTo>
                  <a:pt x="480" y="444"/>
                </a:lnTo>
                <a:lnTo>
                  <a:pt x="425" y="444"/>
                </a:lnTo>
                <a:lnTo>
                  <a:pt x="425" y="151"/>
                </a:lnTo>
                <a:lnTo>
                  <a:pt x="425" y="147"/>
                </a:lnTo>
                <a:lnTo>
                  <a:pt x="480" y="147"/>
                </a:lnTo>
                <a:lnTo>
                  <a:pt x="480" y="151"/>
                </a:lnTo>
                <a:close/>
                <a:moveTo>
                  <a:pt x="0" y="444"/>
                </a:moveTo>
                <a:lnTo>
                  <a:pt x="105" y="444"/>
                </a:lnTo>
                <a:lnTo>
                  <a:pt x="105" y="151"/>
                </a:lnTo>
                <a:lnTo>
                  <a:pt x="105" y="147"/>
                </a:lnTo>
                <a:lnTo>
                  <a:pt x="52" y="147"/>
                </a:lnTo>
                <a:cubicBezTo>
                  <a:pt x="32" y="147"/>
                  <a:pt x="30" y="140"/>
                  <a:pt x="48" y="131"/>
                </a:cubicBezTo>
                <a:lnTo>
                  <a:pt x="137" y="86"/>
                </a:lnTo>
                <a:cubicBezTo>
                  <a:pt x="155" y="77"/>
                  <a:pt x="184" y="63"/>
                  <a:pt x="201" y="54"/>
                </a:cubicBezTo>
                <a:lnTo>
                  <a:pt x="290" y="9"/>
                </a:lnTo>
                <a:cubicBezTo>
                  <a:pt x="308" y="0"/>
                  <a:pt x="337" y="0"/>
                  <a:pt x="355" y="9"/>
                </a:cubicBezTo>
                <a:lnTo>
                  <a:pt x="444" y="54"/>
                </a:lnTo>
                <a:cubicBezTo>
                  <a:pt x="462" y="63"/>
                  <a:pt x="491" y="77"/>
                  <a:pt x="508" y="86"/>
                </a:cubicBezTo>
                <a:lnTo>
                  <a:pt x="597" y="131"/>
                </a:lnTo>
                <a:cubicBezTo>
                  <a:pt x="615" y="140"/>
                  <a:pt x="613" y="147"/>
                  <a:pt x="594" y="147"/>
                </a:cubicBezTo>
                <a:lnTo>
                  <a:pt x="550" y="147"/>
                </a:lnTo>
                <a:lnTo>
                  <a:pt x="550" y="151"/>
                </a:lnTo>
                <a:lnTo>
                  <a:pt x="550" y="444"/>
                </a:lnTo>
                <a:lnTo>
                  <a:pt x="645" y="444"/>
                </a:lnTo>
                <a:lnTo>
                  <a:pt x="645" y="542"/>
                </a:lnTo>
                <a:lnTo>
                  <a:pt x="0" y="542"/>
                </a:lnTo>
                <a:lnTo>
                  <a:pt x="0" y="444"/>
                </a:lnTo>
                <a:close/>
                <a:moveTo>
                  <a:pt x="175" y="444"/>
                </a:moveTo>
                <a:lnTo>
                  <a:pt x="230" y="444"/>
                </a:lnTo>
                <a:lnTo>
                  <a:pt x="230" y="151"/>
                </a:lnTo>
                <a:lnTo>
                  <a:pt x="230" y="147"/>
                </a:lnTo>
                <a:lnTo>
                  <a:pt x="175" y="147"/>
                </a:lnTo>
                <a:lnTo>
                  <a:pt x="175" y="151"/>
                </a:lnTo>
                <a:lnTo>
                  <a:pt x="175" y="444"/>
                </a:lnTo>
                <a:close/>
                <a:moveTo>
                  <a:pt x="300" y="444"/>
                </a:moveTo>
                <a:lnTo>
                  <a:pt x="355" y="444"/>
                </a:lnTo>
                <a:lnTo>
                  <a:pt x="355" y="151"/>
                </a:lnTo>
                <a:lnTo>
                  <a:pt x="355" y="147"/>
                </a:lnTo>
                <a:cubicBezTo>
                  <a:pt x="339" y="147"/>
                  <a:pt x="318" y="147"/>
                  <a:pt x="300" y="147"/>
                </a:cubicBezTo>
                <a:lnTo>
                  <a:pt x="300" y="151"/>
                </a:lnTo>
                <a:lnTo>
                  <a:pt x="300" y="44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0" name="Freeform 224"/>
          <p:cNvSpPr>
            <a:spLocks noEditPoints="1"/>
          </p:cNvSpPr>
          <p:nvPr/>
        </p:nvSpPr>
        <p:spPr bwMode="auto">
          <a:xfrm>
            <a:off x="6873243" y="7995922"/>
            <a:ext cx="363219" cy="314962"/>
          </a:xfrm>
          <a:custGeom>
            <a:avLst/>
            <a:gdLst>
              <a:gd name="T0" fmla="*/ 349 w 750"/>
              <a:gd name="T1" fmla="*/ 282 h 648"/>
              <a:gd name="T2" fmla="*/ 365 w 750"/>
              <a:gd name="T3" fmla="*/ 298 h 648"/>
              <a:gd name="T4" fmla="*/ 340 w 750"/>
              <a:gd name="T5" fmla="*/ 311 h 648"/>
              <a:gd name="T6" fmla="*/ 335 w 750"/>
              <a:gd name="T7" fmla="*/ 308 h 648"/>
              <a:gd name="T8" fmla="*/ 308 w 750"/>
              <a:gd name="T9" fmla="*/ 315 h 648"/>
              <a:gd name="T10" fmla="*/ 315 w 750"/>
              <a:gd name="T11" fmla="*/ 342 h 648"/>
              <a:gd name="T12" fmla="*/ 342 w 750"/>
              <a:gd name="T13" fmla="*/ 335 h 648"/>
              <a:gd name="T14" fmla="*/ 345 w 750"/>
              <a:gd name="T15" fmla="*/ 327 h 648"/>
              <a:gd name="T16" fmla="*/ 371 w 750"/>
              <a:gd name="T17" fmla="*/ 313 h 648"/>
              <a:gd name="T18" fmla="*/ 366 w 750"/>
              <a:gd name="T19" fmla="*/ 348 h 648"/>
              <a:gd name="T20" fmla="*/ 300 w 750"/>
              <a:gd name="T21" fmla="*/ 366 h 648"/>
              <a:gd name="T22" fmla="*/ 282 w 750"/>
              <a:gd name="T23" fmla="*/ 300 h 648"/>
              <a:gd name="T24" fmla="*/ 349 w 750"/>
              <a:gd name="T25" fmla="*/ 282 h 648"/>
              <a:gd name="T26" fmla="*/ 750 w 750"/>
              <a:gd name="T27" fmla="*/ 143 h 648"/>
              <a:gd name="T28" fmla="*/ 732 w 750"/>
              <a:gd name="T29" fmla="*/ 124 h 648"/>
              <a:gd name="T30" fmla="*/ 731 w 750"/>
              <a:gd name="T31" fmla="*/ 122 h 648"/>
              <a:gd name="T32" fmla="*/ 728 w 750"/>
              <a:gd name="T33" fmla="*/ 116 h 648"/>
              <a:gd name="T34" fmla="*/ 727 w 750"/>
              <a:gd name="T35" fmla="*/ 114 h 648"/>
              <a:gd name="T36" fmla="*/ 723 w 750"/>
              <a:gd name="T37" fmla="*/ 87 h 648"/>
              <a:gd name="T38" fmla="*/ 665 w 750"/>
              <a:gd name="T39" fmla="*/ 143 h 648"/>
              <a:gd name="T40" fmla="*/ 574 w 750"/>
              <a:gd name="T41" fmla="*/ 190 h 648"/>
              <a:gd name="T42" fmla="*/ 467 w 750"/>
              <a:gd name="T43" fmla="*/ 80 h 648"/>
              <a:gd name="T44" fmla="*/ 80 w 750"/>
              <a:gd name="T45" fmla="*/ 181 h 648"/>
              <a:gd name="T46" fmla="*/ 181 w 750"/>
              <a:gd name="T47" fmla="*/ 569 h 648"/>
              <a:gd name="T48" fmla="*/ 569 w 750"/>
              <a:gd name="T49" fmla="*/ 467 h 648"/>
              <a:gd name="T50" fmla="*/ 581 w 750"/>
              <a:gd name="T51" fmla="*/ 205 h 648"/>
              <a:gd name="T52" fmla="*/ 675 w 750"/>
              <a:gd name="T53" fmla="*/ 157 h 648"/>
              <a:gd name="T54" fmla="*/ 750 w 750"/>
              <a:gd name="T55" fmla="*/ 143 h 648"/>
              <a:gd name="T56" fmla="*/ 510 w 750"/>
              <a:gd name="T57" fmla="*/ 223 h 648"/>
              <a:gd name="T58" fmla="*/ 451 w 750"/>
              <a:gd name="T59" fmla="*/ 254 h 648"/>
              <a:gd name="T60" fmla="*/ 398 w 750"/>
              <a:gd name="T61" fmla="*/ 199 h 648"/>
              <a:gd name="T62" fmla="*/ 199 w 750"/>
              <a:gd name="T63" fmla="*/ 251 h 648"/>
              <a:gd name="T64" fmla="*/ 251 w 750"/>
              <a:gd name="T65" fmla="*/ 449 h 648"/>
              <a:gd name="T66" fmla="*/ 450 w 750"/>
              <a:gd name="T67" fmla="*/ 398 h 648"/>
              <a:gd name="T68" fmla="*/ 458 w 750"/>
              <a:gd name="T69" fmla="*/ 269 h 648"/>
              <a:gd name="T70" fmla="*/ 518 w 750"/>
              <a:gd name="T71" fmla="*/ 238 h 648"/>
              <a:gd name="T72" fmla="*/ 507 w 750"/>
              <a:gd name="T73" fmla="*/ 431 h 648"/>
              <a:gd name="T74" fmla="*/ 217 w 750"/>
              <a:gd name="T75" fmla="*/ 507 h 648"/>
              <a:gd name="T76" fmla="*/ 142 w 750"/>
              <a:gd name="T77" fmla="*/ 217 h 648"/>
              <a:gd name="T78" fmla="*/ 431 w 750"/>
              <a:gd name="T79" fmla="*/ 142 h 648"/>
              <a:gd name="T80" fmla="*/ 510 w 750"/>
              <a:gd name="T81" fmla="*/ 223 h 648"/>
              <a:gd name="T82" fmla="*/ 418 w 750"/>
              <a:gd name="T83" fmla="*/ 270 h 648"/>
              <a:gd name="T84" fmla="*/ 379 w 750"/>
              <a:gd name="T85" fmla="*/ 290 h 648"/>
              <a:gd name="T86" fmla="*/ 357 w 750"/>
              <a:gd name="T87" fmla="*/ 268 h 648"/>
              <a:gd name="T88" fmla="*/ 268 w 750"/>
              <a:gd name="T89" fmla="*/ 291 h 648"/>
              <a:gd name="T90" fmla="*/ 291 w 750"/>
              <a:gd name="T91" fmla="*/ 380 h 648"/>
              <a:gd name="T92" fmla="*/ 380 w 750"/>
              <a:gd name="T93" fmla="*/ 357 h 648"/>
              <a:gd name="T94" fmla="*/ 386 w 750"/>
              <a:gd name="T95" fmla="*/ 306 h 648"/>
              <a:gd name="T96" fmla="*/ 426 w 750"/>
              <a:gd name="T97" fmla="*/ 286 h 648"/>
              <a:gd name="T98" fmla="*/ 418 w 750"/>
              <a:gd name="T99" fmla="*/ 379 h 648"/>
              <a:gd name="T100" fmla="*/ 269 w 750"/>
              <a:gd name="T101" fmla="*/ 418 h 648"/>
              <a:gd name="T102" fmla="*/ 231 w 750"/>
              <a:gd name="T103" fmla="*/ 269 h 648"/>
              <a:gd name="T104" fmla="*/ 379 w 750"/>
              <a:gd name="T105" fmla="*/ 231 h 648"/>
              <a:gd name="T106" fmla="*/ 418 w 750"/>
              <a:gd name="T107" fmla="*/ 27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750" h="648">
                <a:moveTo>
                  <a:pt x="349" y="282"/>
                </a:moveTo>
                <a:cubicBezTo>
                  <a:pt x="355" y="286"/>
                  <a:pt x="361" y="292"/>
                  <a:pt x="365" y="298"/>
                </a:cubicBezTo>
                <a:lnTo>
                  <a:pt x="340" y="311"/>
                </a:lnTo>
                <a:cubicBezTo>
                  <a:pt x="338" y="310"/>
                  <a:pt x="337" y="309"/>
                  <a:pt x="335" y="308"/>
                </a:cubicBezTo>
                <a:cubicBezTo>
                  <a:pt x="326" y="302"/>
                  <a:pt x="314" y="305"/>
                  <a:pt x="308" y="315"/>
                </a:cubicBezTo>
                <a:cubicBezTo>
                  <a:pt x="302" y="324"/>
                  <a:pt x="306" y="336"/>
                  <a:pt x="315" y="342"/>
                </a:cubicBezTo>
                <a:cubicBezTo>
                  <a:pt x="325" y="347"/>
                  <a:pt x="337" y="344"/>
                  <a:pt x="342" y="335"/>
                </a:cubicBezTo>
                <a:cubicBezTo>
                  <a:pt x="344" y="332"/>
                  <a:pt x="345" y="330"/>
                  <a:pt x="345" y="327"/>
                </a:cubicBezTo>
                <a:lnTo>
                  <a:pt x="371" y="313"/>
                </a:lnTo>
                <a:cubicBezTo>
                  <a:pt x="374" y="325"/>
                  <a:pt x="372" y="338"/>
                  <a:pt x="366" y="348"/>
                </a:cubicBezTo>
                <a:cubicBezTo>
                  <a:pt x="352" y="372"/>
                  <a:pt x="323" y="379"/>
                  <a:pt x="300" y="366"/>
                </a:cubicBezTo>
                <a:cubicBezTo>
                  <a:pt x="277" y="352"/>
                  <a:pt x="269" y="323"/>
                  <a:pt x="282" y="300"/>
                </a:cubicBezTo>
                <a:cubicBezTo>
                  <a:pt x="296" y="277"/>
                  <a:pt x="326" y="269"/>
                  <a:pt x="349" y="282"/>
                </a:cubicBezTo>
                <a:close/>
                <a:moveTo>
                  <a:pt x="750" y="143"/>
                </a:moveTo>
                <a:cubicBezTo>
                  <a:pt x="750" y="143"/>
                  <a:pt x="745" y="127"/>
                  <a:pt x="732" y="124"/>
                </a:cubicBezTo>
                <a:lnTo>
                  <a:pt x="731" y="122"/>
                </a:lnTo>
                <a:lnTo>
                  <a:pt x="728" y="116"/>
                </a:lnTo>
                <a:lnTo>
                  <a:pt x="727" y="114"/>
                </a:lnTo>
                <a:cubicBezTo>
                  <a:pt x="733" y="101"/>
                  <a:pt x="723" y="87"/>
                  <a:pt x="723" y="87"/>
                </a:cubicBezTo>
                <a:cubicBezTo>
                  <a:pt x="687" y="101"/>
                  <a:pt x="671" y="129"/>
                  <a:pt x="665" y="143"/>
                </a:cubicBezTo>
                <a:lnTo>
                  <a:pt x="574" y="190"/>
                </a:lnTo>
                <a:cubicBezTo>
                  <a:pt x="550" y="146"/>
                  <a:pt x="514" y="107"/>
                  <a:pt x="467" y="80"/>
                </a:cubicBezTo>
                <a:cubicBezTo>
                  <a:pt x="332" y="0"/>
                  <a:pt x="159" y="46"/>
                  <a:pt x="80" y="181"/>
                </a:cubicBezTo>
                <a:cubicBezTo>
                  <a:pt x="0" y="316"/>
                  <a:pt x="46" y="490"/>
                  <a:pt x="181" y="569"/>
                </a:cubicBezTo>
                <a:cubicBezTo>
                  <a:pt x="316" y="648"/>
                  <a:pt x="490" y="603"/>
                  <a:pt x="569" y="467"/>
                </a:cubicBezTo>
                <a:cubicBezTo>
                  <a:pt x="617" y="384"/>
                  <a:pt x="619" y="286"/>
                  <a:pt x="581" y="205"/>
                </a:cubicBezTo>
                <a:lnTo>
                  <a:pt x="675" y="157"/>
                </a:lnTo>
                <a:cubicBezTo>
                  <a:pt x="691" y="160"/>
                  <a:pt x="720" y="162"/>
                  <a:pt x="750" y="143"/>
                </a:cubicBezTo>
                <a:close/>
                <a:moveTo>
                  <a:pt x="510" y="223"/>
                </a:moveTo>
                <a:lnTo>
                  <a:pt x="451" y="254"/>
                </a:lnTo>
                <a:cubicBezTo>
                  <a:pt x="439" y="232"/>
                  <a:pt x="421" y="212"/>
                  <a:pt x="398" y="199"/>
                </a:cubicBezTo>
                <a:cubicBezTo>
                  <a:pt x="328" y="158"/>
                  <a:pt x="239" y="181"/>
                  <a:pt x="199" y="251"/>
                </a:cubicBezTo>
                <a:cubicBezTo>
                  <a:pt x="158" y="320"/>
                  <a:pt x="181" y="409"/>
                  <a:pt x="251" y="449"/>
                </a:cubicBezTo>
                <a:cubicBezTo>
                  <a:pt x="320" y="490"/>
                  <a:pt x="409" y="467"/>
                  <a:pt x="450" y="398"/>
                </a:cubicBezTo>
                <a:cubicBezTo>
                  <a:pt x="474" y="357"/>
                  <a:pt x="475" y="309"/>
                  <a:pt x="458" y="269"/>
                </a:cubicBezTo>
                <a:lnTo>
                  <a:pt x="518" y="238"/>
                </a:lnTo>
                <a:cubicBezTo>
                  <a:pt x="544" y="298"/>
                  <a:pt x="543" y="370"/>
                  <a:pt x="507" y="431"/>
                </a:cubicBezTo>
                <a:cubicBezTo>
                  <a:pt x="448" y="532"/>
                  <a:pt x="318" y="566"/>
                  <a:pt x="217" y="507"/>
                </a:cubicBezTo>
                <a:cubicBezTo>
                  <a:pt x="116" y="448"/>
                  <a:pt x="82" y="318"/>
                  <a:pt x="142" y="217"/>
                </a:cubicBezTo>
                <a:cubicBezTo>
                  <a:pt x="201" y="116"/>
                  <a:pt x="330" y="82"/>
                  <a:pt x="431" y="142"/>
                </a:cubicBezTo>
                <a:cubicBezTo>
                  <a:pt x="466" y="162"/>
                  <a:pt x="492" y="190"/>
                  <a:pt x="510" y="223"/>
                </a:cubicBezTo>
                <a:close/>
                <a:moveTo>
                  <a:pt x="418" y="270"/>
                </a:moveTo>
                <a:lnTo>
                  <a:pt x="379" y="290"/>
                </a:lnTo>
                <a:cubicBezTo>
                  <a:pt x="374" y="282"/>
                  <a:pt x="366" y="274"/>
                  <a:pt x="357" y="268"/>
                </a:cubicBezTo>
                <a:cubicBezTo>
                  <a:pt x="326" y="250"/>
                  <a:pt x="286" y="260"/>
                  <a:pt x="268" y="291"/>
                </a:cubicBezTo>
                <a:cubicBezTo>
                  <a:pt x="250" y="322"/>
                  <a:pt x="261" y="362"/>
                  <a:pt x="291" y="380"/>
                </a:cubicBezTo>
                <a:cubicBezTo>
                  <a:pt x="322" y="398"/>
                  <a:pt x="362" y="388"/>
                  <a:pt x="380" y="357"/>
                </a:cubicBezTo>
                <a:cubicBezTo>
                  <a:pt x="389" y="341"/>
                  <a:pt x="391" y="322"/>
                  <a:pt x="386" y="306"/>
                </a:cubicBezTo>
                <a:lnTo>
                  <a:pt x="426" y="286"/>
                </a:lnTo>
                <a:cubicBezTo>
                  <a:pt x="437" y="315"/>
                  <a:pt x="435" y="349"/>
                  <a:pt x="418" y="379"/>
                </a:cubicBezTo>
                <a:cubicBezTo>
                  <a:pt x="387" y="431"/>
                  <a:pt x="321" y="448"/>
                  <a:pt x="269" y="418"/>
                </a:cubicBezTo>
                <a:cubicBezTo>
                  <a:pt x="218" y="388"/>
                  <a:pt x="200" y="321"/>
                  <a:pt x="231" y="269"/>
                </a:cubicBezTo>
                <a:cubicBezTo>
                  <a:pt x="261" y="218"/>
                  <a:pt x="327" y="200"/>
                  <a:pt x="379" y="231"/>
                </a:cubicBezTo>
                <a:cubicBezTo>
                  <a:pt x="396" y="241"/>
                  <a:pt x="409" y="254"/>
                  <a:pt x="418" y="2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1" name="Freeform 225"/>
          <p:cNvSpPr>
            <a:spLocks noEditPoints="1"/>
          </p:cNvSpPr>
          <p:nvPr/>
        </p:nvSpPr>
        <p:spPr bwMode="auto">
          <a:xfrm>
            <a:off x="12656822" y="3380741"/>
            <a:ext cx="309880" cy="363219"/>
          </a:xfrm>
          <a:custGeom>
            <a:avLst/>
            <a:gdLst>
              <a:gd name="T0" fmla="*/ 427 w 642"/>
              <a:gd name="T1" fmla="*/ 662 h 746"/>
              <a:gd name="T2" fmla="*/ 429 w 642"/>
              <a:gd name="T3" fmla="*/ 625 h 746"/>
              <a:gd name="T4" fmla="*/ 555 w 642"/>
              <a:gd name="T5" fmla="*/ 478 h 746"/>
              <a:gd name="T6" fmla="*/ 427 w 642"/>
              <a:gd name="T7" fmla="*/ 662 h 746"/>
              <a:gd name="T8" fmla="*/ 453 w 642"/>
              <a:gd name="T9" fmla="*/ 171 h 746"/>
              <a:gd name="T10" fmla="*/ 360 w 642"/>
              <a:gd name="T11" fmla="*/ 0 h 746"/>
              <a:gd name="T12" fmla="*/ 270 w 642"/>
              <a:gd name="T13" fmla="*/ 163 h 746"/>
              <a:gd name="T14" fmla="*/ 202 w 642"/>
              <a:gd name="T15" fmla="*/ 656 h 746"/>
              <a:gd name="T16" fmla="*/ 540 w 642"/>
              <a:gd name="T17" fmla="*/ 635 h 746"/>
              <a:gd name="T18" fmla="*/ 453 w 642"/>
              <a:gd name="T19" fmla="*/ 171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42" h="746">
                <a:moveTo>
                  <a:pt x="427" y="662"/>
                </a:moveTo>
                <a:cubicBezTo>
                  <a:pt x="406" y="654"/>
                  <a:pt x="400" y="642"/>
                  <a:pt x="429" y="625"/>
                </a:cubicBezTo>
                <a:cubicBezTo>
                  <a:pt x="457" y="608"/>
                  <a:pt x="501" y="578"/>
                  <a:pt x="555" y="478"/>
                </a:cubicBezTo>
                <a:cubicBezTo>
                  <a:pt x="555" y="478"/>
                  <a:pt x="545" y="627"/>
                  <a:pt x="427" y="662"/>
                </a:cubicBezTo>
                <a:close/>
                <a:moveTo>
                  <a:pt x="453" y="171"/>
                </a:moveTo>
                <a:cubicBezTo>
                  <a:pt x="390" y="104"/>
                  <a:pt x="360" y="0"/>
                  <a:pt x="360" y="0"/>
                </a:cubicBezTo>
                <a:cubicBezTo>
                  <a:pt x="360" y="0"/>
                  <a:pt x="322" y="103"/>
                  <a:pt x="270" y="163"/>
                </a:cubicBezTo>
                <a:cubicBezTo>
                  <a:pt x="219" y="223"/>
                  <a:pt x="0" y="463"/>
                  <a:pt x="202" y="656"/>
                </a:cubicBezTo>
                <a:cubicBezTo>
                  <a:pt x="309" y="746"/>
                  <a:pt x="463" y="733"/>
                  <a:pt x="540" y="635"/>
                </a:cubicBezTo>
                <a:cubicBezTo>
                  <a:pt x="617" y="536"/>
                  <a:pt x="642" y="377"/>
                  <a:pt x="453" y="1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2" name="Freeform 226"/>
          <p:cNvSpPr>
            <a:spLocks noEditPoints="1"/>
          </p:cNvSpPr>
          <p:nvPr/>
        </p:nvSpPr>
        <p:spPr bwMode="auto">
          <a:xfrm>
            <a:off x="11336023" y="8620766"/>
            <a:ext cx="363219" cy="347979"/>
          </a:xfrm>
          <a:custGeom>
            <a:avLst/>
            <a:gdLst>
              <a:gd name="T0" fmla="*/ 479 w 751"/>
              <a:gd name="T1" fmla="*/ 260 h 714"/>
              <a:gd name="T2" fmla="*/ 376 w 751"/>
              <a:gd name="T3" fmla="*/ 0 h 714"/>
              <a:gd name="T4" fmla="*/ 278 w 751"/>
              <a:gd name="T5" fmla="*/ 268 h 714"/>
              <a:gd name="T6" fmla="*/ 372 w 751"/>
              <a:gd name="T7" fmla="*/ 390 h 714"/>
              <a:gd name="T8" fmla="*/ 479 w 751"/>
              <a:gd name="T9" fmla="*/ 260 h 714"/>
              <a:gd name="T10" fmla="*/ 377 w 751"/>
              <a:gd name="T11" fmla="*/ 505 h 714"/>
              <a:gd name="T12" fmla="*/ 352 w 751"/>
              <a:gd name="T13" fmla="*/ 440 h 714"/>
              <a:gd name="T14" fmla="*/ 362 w 751"/>
              <a:gd name="T15" fmla="*/ 516 h 714"/>
              <a:gd name="T16" fmla="*/ 362 w 751"/>
              <a:gd name="T17" fmla="*/ 714 h 714"/>
              <a:gd name="T18" fmla="*/ 388 w 751"/>
              <a:gd name="T19" fmla="*/ 714 h 714"/>
              <a:gd name="T20" fmla="*/ 388 w 751"/>
              <a:gd name="T21" fmla="*/ 516 h 714"/>
              <a:gd name="T22" fmla="*/ 401 w 751"/>
              <a:gd name="T23" fmla="*/ 442 h 714"/>
              <a:gd name="T24" fmla="*/ 377 w 751"/>
              <a:gd name="T25" fmla="*/ 505 h 714"/>
              <a:gd name="T26" fmla="*/ 482 w 751"/>
              <a:gd name="T27" fmla="*/ 358 h 714"/>
              <a:gd name="T28" fmla="*/ 413 w 751"/>
              <a:gd name="T29" fmla="*/ 505 h 714"/>
              <a:gd name="T30" fmla="*/ 560 w 751"/>
              <a:gd name="T31" fmla="*/ 536 h 714"/>
              <a:gd name="T32" fmla="*/ 751 w 751"/>
              <a:gd name="T33" fmla="*/ 337 h 714"/>
              <a:gd name="T34" fmla="*/ 482 w 751"/>
              <a:gd name="T35" fmla="*/ 358 h 714"/>
              <a:gd name="T36" fmla="*/ 270 w 751"/>
              <a:gd name="T37" fmla="*/ 358 h 714"/>
              <a:gd name="T38" fmla="*/ 0 w 751"/>
              <a:gd name="T39" fmla="*/ 337 h 714"/>
              <a:gd name="T40" fmla="*/ 192 w 751"/>
              <a:gd name="T41" fmla="*/ 536 h 714"/>
              <a:gd name="T42" fmla="*/ 338 w 751"/>
              <a:gd name="T43" fmla="*/ 505 h 714"/>
              <a:gd name="T44" fmla="*/ 270 w 751"/>
              <a:gd name="T45" fmla="*/ 358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751" h="714">
                <a:moveTo>
                  <a:pt x="479" y="260"/>
                </a:moveTo>
                <a:cubicBezTo>
                  <a:pt x="522" y="118"/>
                  <a:pt x="376" y="0"/>
                  <a:pt x="376" y="0"/>
                </a:cubicBezTo>
                <a:cubicBezTo>
                  <a:pt x="376" y="0"/>
                  <a:pt x="219" y="134"/>
                  <a:pt x="278" y="268"/>
                </a:cubicBezTo>
                <a:cubicBezTo>
                  <a:pt x="278" y="268"/>
                  <a:pt x="329" y="366"/>
                  <a:pt x="372" y="390"/>
                </a:cubicBezTo>
                <a:cubicBezTo>
                  <a:pt x="439" y="355"/>
                  <a:pt x="463" y="311"/>
                  <a:pt x="479" y="260"/>
                </a:cubicBezTo>
                <a:close/>
                <a:moveTo>
                  <a:pt x="377" y="505"/>
                </a:moveTo>
                <a:cubicBezTo>
                  <a:pt x="377" y="505"/>
                  <a:pt x="375" y="472"/>
                  <a:pt x="352" y="440"/>
                </a:cubicBezTo>
                <a:cubicBezTo>
                  <a:pt x="360" y="455"/>
                  <a:pt x="364" y="496"/>
                  <a:pt x="362" y="516"/>
                </a:cubicBezTo>
                <a:lnTo>
                  <a:pt x="362" y="714"/>
                </a:lnTo>
                <a:lnTo>
                  <a:pt x="388" y="714"/>
                </a:lnTo>
                <a:lnTo>
                  <a:pt x="388" y="516"/>
                </a:lnTo>
                <a:cubicBezTo>
                  <a:pt x="388" y="516"/>
                  <a:pt x="386" y="479"/>
                  <a:pt x="401" y="442"/>
                </a:cubicBezTo>
                <a:cubicBezTo>
                  <a:pt x="390" y="461"/>
                  <a:pt x="377" y="505"/>
                  <a:pt x="377" y="505"/>
                </a:cubicBezTo>
                <a:close/>
                <a:moveTo>
                  <a:pt x="482" y="358"/>
                </a:moveTo>
                <a:cubicBezTo>
                  <a:pt x="444" y="393"/>
                  <a:pt x="416" y="432"/>
                  <a:pt x="413" y="505"/>
                </a:cubicBezTo>
                <a:cubicBezTo>
                  <a:pt x="452" y="533"/>
                  <a:pt x="560" y="536"/>
                  <a:pt x="560" y="536"/>
                </a:cubicBezTo>
                <a:cubicBezTo>
                  <a:pt x="701" y="531"/>
                  <a:pt x="751" y="337"/>
                  <a:pt x="751" y="337"/>
                </a:cubicBezTo>
                <a:cubicBezTo>
                  <a:pt x="751" y="337"/>
                  <a:pt x="587" y="259"/>
                  <a:pt x="482" y="358"/>
                </a:cubicBezTo>
                <a:close/>
                <a:moveTo>
                  <a:pt x="270" y="358"/>
                </a:moveTo>
                <a:cubicBezTo>
                  <a:pt x="164" y="259"/>
                  <a:pt x="0" y="337"/>
                  <a:pt x="0" y="337"/>
                </a:cubicBezTo>
                <a:cubicBezTo>
                  <a:pt x="0" y="337"/>
                  <a:pt x="50" y="531"/>
                  <a:pt x="192" y="536"/>
                </a:cubicBezTo>
                <a:cubicBezTo>
                  <a:pt x="192" y="536"/>
                  <a:pt x="299" y="533"/>
                  <a:pt x="338" y="505"/>
                </a:cubicBezTo>
                <a:cubicBezTo>
                  <a:pt x="335" y="432"/>
                  <a:pt x="308" y="393"/>
                  <a:pt x="270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3" name="Freeform 227"/>
          <p:cNvSpPr>
            <a:spLocks noEditPoints="1"/>
          </p:cNvSpPr>
          <p:nvPr/>
        </p:nvSpPr>
        <p:spPr bwMode="auto">
          <a:xfrm>
            <a:off x="13294364" y="3370583"/>
            <a:ext cx="269240" cy="370840"/>
          </a:xfrm>
          <a:custGeom>
            <a:avLst/>
            <a:gdLst>
              <a:gd name="T0" fmla="*/ 464 w 559"/>
              <a:gd name="T1" fmla="*/ 294 h 765"/>
              <a:gd name="T2" fmla="*/ 243 w 559"/>
              <a:gd name="T3" fmla="*/ 0 h 765"/>
              <a:gd name="T4" fmla="*/ 125 w 559"/>
              <a:gd name="T5" fmla="*/ 269 h 765"/>
              <a:gd name="T6" fmla="*/ 6 w 559"/>
              <a:gd name="T7" fmla="*/ 513 h 765"/>
              <a:gd name="T8" fmla="*/ 239 w 559"/>
              <a:gd name="T9" fmla="*/ 764 h 765"/>
              <a:gd name="T10" fmla="*/ 168 w 559"/>
              <a:gd name="T11" fmla="*/ 658 h 765"/>
              <a:gd name="T12" fmla="*/ 223 w 559"/>
              <a:gd name="T13" fmla="*/ 545 h 765"/>
              <a:gd name="T14" fmla="*/ 282 w 559"/>
              <a:gd name="T15" fmla="*/ 419 h 765"/>
              <a:gd name="T16" fmla="*/ 382 w 559"/>
              <a:gd name="T17" fmla="*/ 556 h 765"/>
              <a:gd name="T18" fmla="*/ 423 w 559"/>
              <a:gd name="T19" fmla="*/ 641 h 765"/>
              <a:gd name="T20" fmla="*/ 375 w 559"/>
              <a:gd name="T21" fmla="*/ 749 h 765"/>
              <a:gd name="T22" fmla="*/ 550 w 559"/>
              <a:gd name="T23" fmla="*/ 476 h 765"/>
              <a:gd name="T24" fmla="*/ 464 w 559"/>
              <a:gd name="T25" fmla="*/ 294 h 765"/>
              <a:gd name="T26" fmla="*/ 346 w 559"/>
              <a:gd name="T27" fmla="*/ 642 h 765"/>
              <a:gd name="T28" fmla="*/ 288 w 559"/>
              <a:gd name="T29" fmla="*/ 565 h 765"/>
              <a:gd name="T30" fmla="*/ 258 w 559"/>
              <a:gd name="T31" fmla="*/ 635 h 765"/>
              <a:gd name="T32" fmla="*/ 227 w 559"/>
              <a:gd name="T33" fmla="*/ 699 h 765"/>
              <a:gd name="T34" fmla="*/ 287 w 559"/>
              <a:gd name="T35" fmla="*/ 764 h 765"/>
              <a:gd name="T36" fmla="*/ 287 w 559"/>
              <a:gd name="T37" fmla="*/ 764 h 765"/>
              <a:gd name="T38" fmla="*/ 299 w 559"/>
              <a:gd name="T39" fmla="*/ 765 h 765"/>
              <a:gd name="T40" fmla="*/ 323 w 559"/>
              <a:gd name="T41" fmla="*/ 760 h 765"/>
              <a:gd name="T42" fmla="*/ 323 w 559"/>
              <a:gd name="T43" fmla="*/ 760 h 765"/>
              <a:gd name="T44" fmla="*/ 368 w 559"/>
              <a:gd name="T45" fmla="*/ 689 h 765"/>
              <a:gd name="T46" fmla="*/ 346 w 559"/>
              <a:gd name="T47" fmla="*/ 642 h 7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59" h="765">
                <a:moveTo>
                  <a:pt x="464" y="294"/>
                </a:moveTo>
                <a:cubicBezTo>
                  <a:pt x="373" y="176"/>
                  <a:pt x="243" y="0"/>
                  <a:pt x="243" y="0"/>
                </a:cubicBezTo>
                <a:cubicBezTo>
                  <a:pt x="273" y="126"/>
                  <a:pt x="171" y="225"/>
                  <a:pt x="125" y="269"/>
                </a:cubicBezTo>
                <a:cubicBezTo>
                  <a:pt x="48" y="322"/>
                  <a:pt x="0" y="413"/>
                  <a:pt x="6" y="513"/>
                </a:cubicBezTo>
                <a:cubicBezTo>
                  <a:pt x="15" y="643"/>
                  <a:pt x="114" y="746"/>
                  <a:pt x="239" y="764"/>
                </a:cubicBezTo>
                <a:cubicBezTo>
                  <a:pt x="199" y="745"/>
                  <a:pt x="171" y="705"/>
                  <a:pt x="168" y="658"/>
                </a:cubicBezTo>
                <a:cubicBezTo>
                  <a:pt x="165" y="612"/>
                  <a:pt x="187" y="569"/>
                  <a:pt x="223" y="545"/>
                </a:cubicBezTo>
                <a:cubicBezTo>
                  <a:pt x="245" y="524"/>
                  <a:pt x="296" y="479"/>
                  <a:pt x="282" y="419"/>
                </a:cubicBezTo>
                <a:cubicBezTo>
                  <a:pt x="282" y="419"/>
                  <a:pt x="340" y="501"/>
                  <a:pt x="382" y="556"/>
                </a:cubicBezTo>
                <a:cubicBezTo>
                  <a:pt x="408" y="581"/>
                  <a:pt x="421" y="616"/>
                  <a:pt x="423" y="641"/>
                </a:cubicBezTo>
                <a:cubicBezTo>
                  <a:pt x="426" y="685"/>
                  <a:pt x="407" y="724"/>
                  <a:pt x="375" y="749"/>
                </a:cubicBezTo>
                <a:cubicBezTo>
                  <a:pt x="484" y="708"/>
                  <a:pt x="559" y="599"/>
                  <a:pt x="550" y="476"/>
                </a:cubicBezTo>
                <a:cubicBezTo>
                  <a:pt x="547" y="421"/>
                  <a:pt x="519" y="348"/>
                  <a:pt x="464" y="294"/>
                </a:cubicBezTo>
                <a:close/>
                <a:moveTo>
                  <a:pt x="346" y="642"/>
                </a:moveTo>
                <a:cubicBezTo>
                  <a:pt x="322" y="611"/>
                  <a:pt x="288" y="565"/>
                  <a:pt x="288" y="565"/>
                </a:cubicBezTo>
                <a:cubicBezTo>
                  <a:pt x="296" y="598"/>
                  <a:pt x="269" y="624"/>
                  <a:pt x="258" y="635"/>
                </a:cubicBezTo>
                <a:cubicBezTo>
                  <a:pt x="237" y="649"/>
                  <a:pt x="225" y="673"/>
                  <a:pt x="227" y="699"/>
                </a:cubicBezTo>
                <a:cubicBezTo>
                  <a:pt x="229" y="733"/>
                  <a:pt x="255" y="759"/>
                  <a:pt x="287" y="764"/>
                </a:cubicBezTo>
                <a:lnTo>
                  <a:pt x="287" y="764"/>
                </a:lnTo>
                <a:cubicBezTo>
                  <a:pt x="291" y="765"/>
                  <a:pt x="295" y="765"/>
                  <a:pt x="299" y="765"/>
                </a:cubicBezTo>
                <a:cubicBezTo>
                  <a:pt x="308" y="765"/>
                  <a:pt x="316" y="764"/>
                  <a:pt x="323" y="760"/>
                </a:cubicBezTo>
                <a:lnTo>
                  <a:pt x="323" y="760"/>
                </a:lnTo>
                <a:cubicBezTo>
                  <a:pt x="351" y="749"/>
                  <a:pt x="371" y="721"/>
                  <a:pt x="368" y="689"/>
                </a:cubicBezTo>
                <a:cubicBezTo>
                  <a:pt x="368" y="675"/>
                  <a:pt x="360" y="656"/>
                  <a:pt x="346" y="64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4" name="Freeform 228"/>
          <p:cNvSpPr>
            <a:spLocks noEditPoints="1"/>
          </p:cNvSpPr>
          <p:nvPr/>
        </p:nvSpPr>
        <p:spPr bwMode="auto">
          <a:xfrm>
            <a:off x="15158724" y="6314443"/>
            <a:ext cx="213362" cy="284480"/>
          </a:xfrm>
          <a:custGeom>
            <a:avLst/>
            <a:gdLst>
              <a:gd name="T0" fmla="*/ 113 w 443"/>
              <a:gd name="T1" fmla="*/ 382 h 590"/>
              <a:gd name="T2" fmla="*/ 146 w 443"/>
              <a:gd name="T3" fmla="*/ 319 h 590"/>
              <a:gd name="T4" fmla="*/ 163 w 443"/>
              <a:gd name="T5" fmla="*/ 247 h 590"/>
              <a:gd name="T6" fmla="*/ 163 w 443"/>
              <a:gd name="T7" fmla="*/ 37 h 590"/>
              <a:gd name="T8" fmla="*/ 153 w 443"/>
              <a:gd name="T9" fmla="*/ 37 h 590"/>
              <a:gd name="T10" fmla="*/ 149 w 443"/>
              <a:gd name="T11" fmla="*/ 34 h 590"/>
              <a:gd name="T12" fmla="*/ 148 w 443"/>
              <a:gd name="T13" fmla="*/ 28 h 590"/>
              <a:gd name="T14" fmla="*/ 152 w 443"/>
              <a:gd name="T15" fmla="*/ 22 h 590"/>
              <a:gd name="T16" fmla="*/ 160 w 443"/>
              <a:gd name="T17" fmla="*/ 20 h 590"/>
              <a:gd name="T18" fmla="*/ 160 w 443"/>
              <a:gd name="T19" fmla="*/ 20 h 590"/>
              <a:gd name="T20" fmla="*/ 160 w 443"/>
              <a:gd name="T21" fmla="*/ 20 h 590"/>
              <a:gd name="T22" fmla="*/ 283 w 443"/>
              <a:gd name="T23" fmla="*/ 20 h 590"/>
              <a:gd name="T24" fmla="*/ 283 w 443"/>
              <a:gd name="T25" fmla="*/ 20 h 590"/>
              <a:gd name="T26" fmla="*/ 284 w 443"/>
              <a:gd name="T27" fmla="*/ 20 h 590"/>
              <a:gd name="T28" fmla="*/ 284 w 443"/>
              <a:gd name="T29" fmla="*/ 20 h 590"/>
              <a:gd name="T30" fmla="*/ 292 w 443"/>
              <a:gd name="T31" fmla="*/ 22 h 590"/>
              <a:gd name="T32" fmla="*/ 296 w 443"/>
              <a:gd name="T33" fmla="*/ 28 h 590"/>
              <a:gd name="T34" fmla="*/ 294 w 443"/>
              <a:gd name="T35" fmla="*/ 34 h 590"/>
              <a:gd name="T36" fmla="*/ 291 w 443"/>
              <a:gd name="T37" fmla="*/ 37 h 590"/>
              <a:gd name="T38" fmla="*/ 281 w 443"/>
              <a:gd name="T39" fmla="*/ 37 h 590"/>
              <a:gd name="T40" fmla="*/ 281 w 443"/>
              <a:gd name="T41" fmla="*/ 247 h 590"/>
              <a:gd name="T42" fmla="*/ 281 w 443"/>
              <a:gd name="T43" fmla="*/ 247 h 590"/>
              <a:gd name="T44" fmla="*/ 297 w 443"/>
              <a:gd name="T45" fmla="*/ 319 h 590"/>
              <a:gd name="T46" fmla="*/ 330 w 443"/>
              <a:gd name="T47" fmla="*/ 382 h 590"/>
              <a:gd name="T48" fmla="*/ 113 w 443"/>
              <a:gd name="T49" fmla="*/ 382 h 590"/>
              <a:gd name="T50" fmla="*/ 439 w 443"/>
              <a:gd name="T51" fmla="*/ 550 h 590"/>
              <a:gd name="T52" fmla="*/ 432 w 443"/>
              <a:gd name="T53" fmla="*/ 535 h 590"/>
              <a:gd name="T54" fmla="*/ 315 w 443"/>
              <a:gd name="T55" fmla="*/ 309 h 590"/>
              <a:gd name="T56" fmla="*/ 314 w 443"/>
              <a:gd name="T57" fmla="*/ 309 h 590"/>
              <a:gd name="T58" fmla="*/ 301 w 443"/>
              <a:gd name="T59" fmla="*/ 247 h 590"/>
              <a:gd name="T60" fmla="*/ 301 w 443"/>
              <a:gd name="T61" fmla="*/ 55 h 590"/>
              <a:gd name="T62" fmla="*/ 316 w 443"/>
              <a:gd name="T63" fmla="*/ 28 h 590"/>
              <a:gd name="T64" fmla="*/ 316 w 443"/>
              <a:gd name="T65" fmla="*/ 27 h 590"/>
              <a:gd name="T66" fmla="*/ 300 w 443"/>
              <a:gd name="T67" fmla="*/ 4 h 590"/>
              <a:gd name="T68" fmla="*/ 284 w 443"/>
              <a:gd name="T69" fmla="*/ 0 h 590"/>
              <a:gd name="T70" fmla="*/ 283 w 443"/>
              <a:gd name="T71" fmla="*/ 0 h 590"/>
              <a:gd name="T72" fmla="*/ 161 w 443"/>
              <a:gd name="T73" fmla="*/ 0 h 590"/>
              <a:gd name="T74" fmla="*/ 160 w 443"/>
              <a:gd name="T75" fmla="*/ 0 h 590"/>
              <a:gd name="T76" fmla="*/ 143 w 443"/>
              <a:gd name="T77" fmla="*/ 4 h 590"/>
              <a:gd name="T78" fmla="*/ 128 w 443"/>
              <a:gd name="T79" fmla="*/ 27 h 590"/>
              <a:gd name="T80" fmla="*/ 128 w 443"/>
              <a:gd name="T81" fmla="*/ 28 h 590"/>
              <a:gd name="T82" fmla="*/ 143 w 443"/>
              <a:gd name="T83" fmla="*/ 55 h 590"/>
              <a:gd name="T84" fmla="*/ 143 w 443"/>
              <a:gd name="T85" fmla="*/ 247 h 590"/>
              <a:gd name="T86" fmla="*/ 129 w 443"/>
              <a:gd name="T87" fmla="*/ 309 h 590"/>
              <a:gd name="T88" fmla="*/ 129 w 443"/>
              <a:gd name="T89" fmla="*/ 309 h 590"/>
              <a:gd name="T90" fmla="*/ 11 w 443"/>
              <a:gd name="T91" fmla="*/ 535 h 590"/>
              <a:gd name="T92" fmla="*/ 4 w 443"/>
              <a:gd name="T93" fmla="*/ 550 h 590"/>
              <a:gd name="T94" fmla="*/ 4 w 443"/>
              <a:gd name="T95" fmla="*/ 580 h 590"/>
              <a:gd name="T96" fmla="*/ 24 w 443"/>
              <a:gd name="T97" fmla="*/ 590 h 590"/>
              <a:gd name="T98" fmla="*/ 420 w 443"/>
              <a:gd name="T99" fmla="*/ 590 h 590"/>
              <a:gd name="T100" fmla="*/ 439 w 443"/>
              <a:gd name="T101" fmla="*/ 580 h 590"/>
              <a:gd name="T102" fmla="*/ 439 w 443"/>
              <a:gd name="T103" fmla="*/ 550 h 5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443" h="590">
                <a:moveTo>
                  <a:pt x="113" y="382"/>
                </a:moveTo>
                <a:lnTo>
                  <a:pt x="146" y="319"/>
                </a:lnTo>
                <a:cubicBezTo>
                  <a:pt x="160" y="295"/>
                  <a:pt x="163" y="249"/>
                  <a:pt x="163" y="247"/>
                </a:cubicBezTo>
                <a:lnTo>
                  <a:pt x="163" y="37"/>
                </a:lnTo>
                <a:lnTo>
                  <a:pt x="153" y="37"/>
                </a:lnTo>
                <a:cubicBezTo>
                  <a:pt x="151" y="37"/>
                  <a:pt x="150" y="37"/>
                  <a:pt x="149" y="34"/>
                </a:cubicBezTo>
                <a:cubicBezTo>
                  <a:pt x="148" y="32"/>
                  <a:pt x="148" y="29"/>
                  <a:pt x="148" y="28"/>
                </a:cubicBezTo>
                <a:cubicBezTo>
                  <a:pt x="148" y="25"/>
                  <a:pt x="149" y="23"/>
                  <a:pt x="152" y="22"/>
                </a:cubicBezTo>
                <a:cubicBezTo>
                  <a:pt x="154" y="21"/>
                  <a:pt x="157" y="20"/>
                  <a:pt x="160" y="20"/>
                </a:cubicBezTo>
                <a:lnTo>
                  <a:pt x="160" y="20"/>
                </a:lnTo>
                <a:lnTo>
                  <a:pt x="160" y="20"/>
                </a:lnTo>
                <a:lnTo>
                  <a:pt x="283" y="20"/>
                </a:lnTo>
                <a:lnTo>
                  <a:pt x="283" y="20"/>
                </a:lnTo>
                <a:lnTo>
                  <a:pt x="284" y="20"/>
                </a:lnTo>
                <a:lnTo>
                  <a:pt x="284" y="20"/>
                </a:lnTo>
                <a:cubicBezTo>
                  <a:pt x="286" y="20"/>
                  <a:pt x="289" y="21"/>
                  <a:pt x="292" y="22"/>
                </a:cubicBezTo>
                <a:cubicBezTo>
                  <a:pt x="294" y="23"/>
                  <a:pt x="295" y="25"/>
                  <a:pt x="296" y="28"/>
                </a:cubicBezTo>
                <a:cubicBezTo>
                  <a:pt x="296" y="29"/>
                  <a:pt x="295" y="32"/>
                  <a:pt x="294" y="34"/>
                </a:cubicBezTo>
                <a:cubicBezTo>
                  <a:pt x="293" y="37"/>
                  <a:pt x="292" y="37"/>
                  <a:pt x="291" y="37"/>
                </a:cubicBezTo>
                <a:lnTo>
                  <a:pt x="281" y="37"/>
                </a:lnTo>
                <a:lnTo>
                  <a:pt x="281" y="247"/>
                </a:lnTo>
                <a:lnTo>
                  <a:pt x="281" y="247"/>
                </a:lnTo>
                <a:cubicBezTo>
                  <a:pt x="281" y="249"/>
                  <a:pt x="283" y="295"/>
                  <a:pt x="297" y="319"/>
                </a:cubicBezTo>
                <a:lnTo>
                  <a:pt x="330" y="382"/>
                </a:lnTo>
                <a:cubicBezTo>
                  <a:pt x="257" y="382"/>
                  <a:pt x="187" y="382"/>
                  <a:pt x="113" y="382"/>
                </a:cubicBezTo>
                <a:close/>
                <a:moveTo>
                  <a:pt x="439" y="550"/>
                </a:moveTo>
                <a:cubicBezTo>
                  <a:pt x="436" y="542"/>
                  <a:pt x="433" y="535"/>
                  <a:pt x="432" y="535"/>
                </a:cubicBezTo>
                <a:lnTo>
                  <a:pt x="315" y="309"/>
                </a:lnTo>
                <a:lnTo>
                  <a:pt x="314" y="309"/>
                </a:lnTo>
                <a:cubicBezTo>
                  <a:pt x="305" y="293"/>
                  <a:pt x="301" y="259"/>
                  <a:pt x="301" y="247"/>
                </a:cubicBezTo>
                <a:lnTo>
                  <a:pt x="301" y="55"/>
                </a:lnTo>
                <a:cubicBezTo>
                  <a:pt x="312" y="50"/>
                  <a:pt x="316" y="37"/>
                  <a:pt x="316" y="28"/>
                </a:cubicBezTo>
                <a:lnTo>
                  <a:pt x="316" y="27"/>
                </a:lnTo>
                <a:cubicBezTo>
                  <a:pt x="315" y="16"/>
                  <a:pt x="310" y="8"/>
                  <a:pt x="300" y="4"/>
                </a:cubicBezTo>
                <a:cubicBezTo>
                  <a:pt x="294" y="0"/>
                  <a:pt x="287" y="0"/>
                  <a:pt x="284" y="0"/>
                </a:cubicBezTo>
                <a:lnTo>
                  <a:pt x="283" y="0"/>
                </a:lnTo>
                <a:lnTo>
                  <a:pt x="161" y="0"/>
                </a:lnTo>
                <a:lnTo>
                  <a:pt x="160" y="0"/>
                </a:lnTo>
                <a:cubicBezTo>
                  <a:pt x="156" y="0"/>
                  <a:pt x="150" y="0"/>
                  <a:pt x="143" y="4"/>
                </a:cubicBezTo>
                <a:cubicBezTo>
                  <a:pt x="134" y="8"/>
                  <a:pt x="128" y="16"/>
                  <a:pt x="128" y="27"/>
                </a:cubicBezTo>
                <a:lnTo>
                  <a:pt x="128" y="28"/>
                </a:lnTo>
                <a:cubicBezTo>
                  <a:pt x="128" y="37"/>
                  <a:pt x="132" y="50"/>
                  <a:pt x="143" y="55"/>
                </a:cubicBezTo>
                <a:lnTo>
                  <a:pt x="143" y="247"/>
                </a:lnTo>
                <a:cubicBezTo>
                  <a:pt x="142" y="259"/>
                  <a:pt x="138" y="293"/>
                  <a:pt x="129" y="309"/>
                </a:cubicBezTo>
                <a:lnTo>
                  <a:pt x="129" y="309"/>
                </a:lnTo>
                <a:lnTo>
                  <a:pt x="11" y="535"/>
                </a:lnTo>
                <a:cubicBezTo>
                  <a:pt x="11" y="535"/>
                  <a:pt x="7" y="542"/>
                  <a:pt x="4" y="550"/>
                </a:cubicBezTo>
                <a:cubicBezTo>
                  <a:pt x="0" y="563"/>
                  <a:pt x="0" y="573"/>
                  <a:pt x="4" y="580"/>
                </a:cubicBezTo>
                <a:cubicBezTo>
                  <a:pt x="7" y="584"/>
                  <a:pt x="12" y="590"/>
                  <a:pt x="24" y="590"/>
                </a:cubicBezTo>
                <a:lnTo>
                  <a:pt x="420" y="590"/>
                </a:lnTo>
                <a:cubicBezTo>
                  <a:pt x="431" y="590"/>
                  <a:pt x="437" y="584"/>
                  <a:pt x="439" y="580"/>
                </a:cubicBezTo>
                <a:cubicBezTo>
                  <a:pt x="443" y="573"/>
                  <a:pt x="443" y="563"/>
                  <a:pt x="439" y="5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5" name="Freeform 229"/>
          <p:cNvSpPr>
            <a:spLocks/>
          </p:cNvSpPr>
          <p:nvPr/>
        </p:nvSpPr>
        <p:spPr bwMode="auto">
          <a:xfrm>
            <a:off x="12644124" y="8600444"/>
            <a:ext cx="294642" cy="375922"/>
          </a:xfrm>
          <a:custGeom>
            <a:avLst/>
            <a:gdLst>
              <a:gd name="T0" fmla="*/ 442 w 609"/>
              <a:gd name="T1" fmla="*/ 215 h 776"/>
              <a:gd name="T2" fmla="*/ 432 w 609"/>
              <a:gd name="T3" fmla="*/ 207 h 776"/>
              <a:gd name="T4" fmla="*/ 395 w 609"/>
              <a:gd name="T5" fmla="*/ 221 h 776"/>
              <a:gd name="T6" fmla="*/ 390 w 609"/>
              <a:gd name="T7" fmla="*/ 146 h 776"/>
              <a:gd name="T8" fmla="*/ 379 w 609"/>
              <a:gd name="T9" fmla="*/ 138 h 776"/>
              <a:gd name="T10" fmla="*/ 331 w 609"/>
              <a:gd name="T11" fmla="*/ 131 h 776"/>
              <a:gd name="T12" fmla="*/ 305 w 609"/>
              <a:gd name="T13" fmla="*/ 41 h 776"/>
              <a:gd name="T14" fmla="*/ 291 w 609"/>
              <a:gd name="T15" fmla="*/ 41 h 776"/>
              <a:gd name="T16" fmla="*/ 263 w 609"/>
              <a:gd name="T17" fmla="*/ 135 h 776"/>
              <a:gd name="T18" fmla="*/ 221 w 609"/>
              <a:gd name="T19" fmla="*/ 143 h 776"/>
              <a:gd name="T20" fmla="*/ 211 w 609"/>
              <a:gd name="T21" fmla="*/ 151 h 776"/>
              <a:gd name="T22" fmla="*/ 204 w 609"/>
              <a:gd name="T23" fmla="*/ 228 h 776"/>
              <a:gd name="T24" fmla="*/ 171 w 609"/>
              <a:gd name="T25" fmla="*/ 214 h 776"/>
              <a:gd name="T26" fmla="*/ 160 w 609"/>
              <a:gd name="T27" fmla="*/ 220 h 776"/>
              <a:gd name="T28" fmla="*/ 205 w 609"/>
              <a:gd name="T29" fmla="*/ 310 h 776"/>
              <a:gd name="T30" fmla="*/ 203 w 609"/>
              <a:gd name="T31" fmla="*/ 328 h 776"/>
              <a:gd name="T32" fmla="*/ 180 w 609"/>
              <a:gd name="T33" fmla="*/ 324 h 776"/>
              <a:gd name="T34" fmla="*/ 137 w 609"/>
              <a:gd name="T35" fmla="*/ 268 h 776"/>
              <a:gd name="T36" fmla="*/ 125 w 609"/>
              <a:gd name="T37" fmla="*/ 270 h 776"/>
              <a:gd name="T38" fmla="*/ 74 w 609"/>
              <a:gd name="T39" fmla="*/ 281 h 776"/>
              <a:gd name="T40" fmla="*/ 25 w 609"/>
              <a:gd name="T41" fmla="*/ 249 h 776"/>
              <a:gd name="T42" fmla="*/ 12 w 609"/>
              <a:gd name="T43" fmla="*/ 253 h 776"/>
              <a:gd name="T44" fmla="*/ 34 w 609"/>
              <a:gd name="T45" fmla="*/ 321 h 776"/>
              <a:gd name="T46" fmla="*/ 30 w 609"/>
              <a:gd name="T47" fmla="*/ 336 h 776"/>
              <a:gd name="T48" fmla="*/ 28 w 609"/>
              <a:gd name="T49" fmla="*/ 349 h 776"/>
              <a:gd name="T50" fmla="*/ 46 w 609"/>
              <a:gd name="T51" fmla="*/ 403 h 776"/>
              <a:gd name="T52" fmla="*/ 24 w 609"/>
              <a:gd name="T53" fmla="*/ 431 h 776"/>
              <a:gd name="T54" fmla="*/ 108 w 609"/>
              <a:gd name="T55" fmla="*/ 480 h 776"/>
              <a:gd name="T56" fmla="*/ 42 w 609"/>
              <a:gd name="T57" fmla="*/ 528 h 776"/>
              <a:gd name="T58" fmla="*/ 29 w 609"/>
              <a:gd name="T59" fmla="*/ 548 h 776"/>
              <a:gd name="T60" fmla="*/ 94 w 609"/>
              <a:gd name="T61" fmla="*/ 568 h 776"/>
              <a:gd name="T62" fmla="*/ 143 w 609"/>
              <a:gd name="T63" fmla="*/ 580 h 776"/>
              <a:gd name="T64" fmla="*/ 193 w 609"/>
              <a:gd name="T65" fmla="*/ 611 h 776"/>
              <a:gd name="T66" fmla="*/ 194 w 609"/>
              <a:gd name="T67" fmla="*/ 635 h 776"/>
              <a:gd name="T68" fmla="*/ 218 w 609"/>
              <a:gd name="T69" fmla="*/ 633 h 776"/>
              <a:gd name="T70" fmla="*/ 242 w 609"/>
              <a:gd name="T71" fmla="*/ 622 h 776"/>
              <a:gd name="T72" fmla="*/ 307 w 609"/>
              <a:gd name="T73" fmla="*/ 591 h 776"/>
              <a:gd name="T74" fmla="*/ 331 w 609"/>
              <a:gd name="T75" fmla="*/ 696 h 776"/>
              <a:gd name="T76" fmla="*/ 363 w 609"/>
              <a:gd name="T77" fmla="*/ 775 h 776"/>
              <a:gd name="T78" fmla="*/ 379 w 609"/>
              <a:gd name="T79" fmla="*/ 768 h 776"/>
              <a:gd name="T80" fmla="*/ 319 w 609"/>
              <a:gd name="T81" fmla="*/ 640 h 776"/>
              <a:gd name="T82" fmla="*/ 315 w 609"/>
              <a:gd name="T83" fmla="*/ 591 h 776"/>
              <a:gd name="T84" fmla="*/ 382 w 609"/>
              <a:gd name="T85" fmla="*/ 618 h 776"/>
              <a:gd name="T86" fmla="*/ 431 w 609"/>
              <a:gd name="T87" fmla="*/ 628 h 776"/>
              <a:gd name="T88" fmla="*/ 438 w 609"/>
              <a:gd name="T89" fmla="*/ 614 h 776"/>
              <a:gd name="T90" fmla="*/ 441 w 609"/>
              <a:gd name="T91" fmla="*/ 578 h 776"/>
              <a:gd name="T92" fmla="*/ 525 w 609"/>
              <a:gd name="T93" fmla="*/ 558 h 776"/>
              <a:gd name="T94" fmla="*/ 583 w 609"/>
              <a:gd name="T95" fmla="*/ 534 h 776"/>
              <a:gd name="T96" fmla="*/ 584 w 609"/>
              <a:gd name="T97" fmla="*/ 517 h 776"/>
              <a:gd name="T98" fmla="*/ 522 w 609"/>
              <a:gd name="T99" fmla="*/ 494 h 776"/>
              <a:gd name="T100" fmla="*/ 517 w 609"/>
              <a:gd name="T101" fmla="*/ 452 h 776"/>
              <a:gd name="T102" fmla="*/ 583 w 609"/>
              <a:gd name="T103" fmla="*/ 419 h 776"/>
              <a:gd name="T104" fmla="*/ 587 w 609"/>
              <a:gd name="T105" fmla="*/ 404 h 776"/>
              <a:gd name="T106" fmla="*/ 559 w 609"/>
              <a:gd name="T107" fmla="*/ 365 h 776"/>
              <a:gd name="T108" fmla="*/ 577 w 609"/>
              <a:gd name="T109" fmla="*/ 321 h 776"/>
              <a:gd name="T110" fmla="*/ 575 w 609"/>
              <a:gd name="T111" fmla="*/ 297 h 776"/>
              <a:gd name="T112" fmla="*/ 581 w 609"/>
              <a:gd name="T113" fmla="*/ 232 h 776"/>
              <a:gd name="T114" fmla="*/ 487 w 609"/>
              <a:gd name="T115" fmla="*/ 272 h 776"/>
              <a:gd name="T116" fmla="*/ 464 w 609"/>
              <a:gd name="T117" fmla="*/ 265 h 776"/>
              <a:gd name="T118" fmla="*/ 420 w 609"/>
              <a:gd name="T119" fmla="*/ 326 h 776"/>
              <a:gd name="T120" fmla="*/ 403 w 609"/>
              <a:gd name="T121" fmla="*/ 323 h 776"/>
              <a:gd name="T122" fmla="*/ 407 w 609"/>
              <a:gd name="T123" fmla="*/ 302 h 776"/>
              <a:gd name="T124" fmla="*/ 442 w 609"/>
              <a:gd name="T125" fmla="*/ 215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609" h="776">
                <a:moveTo>
                  <a:pt x="442" y="215"/>
                </a:moveTo>
                <a:cubicBezTo>
                  <a:pt x="442" y="215"/>
                  <a:pt x="443" y="194"/>
                  <a:pt x="432" y="207"/>
                </a:cubicBezTo>
                <a:cubicBezTo>
                  <a:pt x="432" y="207"/>
                  <a:pt x="410" y="234"/>
                  <a:pt x="395" y="221"/>
                </a:cubicBezTo>
                <a:cubicBezTo>
                  <a:pt x="379" y="208"/>
                  <a:pt x="383" y="160"/>
                  <a:pt x="390" y="146"/>
                </a:cubicBezTo>
                <a:cubicBezTo>
                  <a:pt x="390" y="146"/>
                  <a:pt x="394" y="131"/>
                  <a:pt x="379" y="138"/>
                </a:cubicBezTo>
                <a:cubicBezTo>
                  <a:pt x="379" y="138"/>
                  <a:pt x="345" y="149"/>
                  <a:pt x="331" y="131"/>
                </a:cubicBezTo>
                <a:cubicBezTo>
                  <a:pt x="331" y="131"/>
                  <a:pt x="309" y="98"/>
                  <a:pt x="305" y="41"/>
                </a:cubicBezTo>
                <a:cubicBezTo>
                  <a:pt x="305" y="41"/>
                  <a:pt x="297" y="0"/>
                  <a:pt x="291" y="41"/>
                </a:cubicBezTo>
                <a:cubicBezTo>
                  <a:pt x="291" y="41"/>
                  <a:pt x="283" y="124"/>
                  <a:pt x="263" y="135"/>
                </a:cubicBezTo>
                <a:cubicBezTo>
                  <a:pt x="263" y="135"/>
                  <a:pt x="241" y="151"/>
                  <a:pt x="221" y="143"/>
                </a:cubicBezTo>
                <a:cubicBezTo>
                  <a:pt x="221" y="143"/>
                  <a:pt x="204" y="132"/>
                  <a:pt x="211" y="151"/>
                </a:cubicBezTo>
                <a:cubicBezTo>
                  <a:pt x="211" y="151"/>
                  <a:pt x="229" y="225"/>
                  <a:pt x="204" y="228"/>
                </a:cubicBezTo>
                <a:cubicBezTo>
                  <a:pt x="204" y="228"/>
                  <a:pt x="183" y="237"/>
                  <a:pt x="171" y="214"/>
                </a:cubicBezTo>
                <a:cubicBezTo>
                  <a:pt x="171" y="214"/>
                  <a:pt x="160" y="199"/>
                  <a:pt x="160" y="220"/>
                </a:cubicBezTo>
                <a:cubicBezTo>
                  <a:pt x="160" y="220"/>
                  <a:pt x="166" y="279"/>
                  <a:pt x="205" y="310"/>
                </a:cubicBezTo>
                <a:cubicBezTo>
                  <a:pt x="205" y="310"/>
                  <a:pt x="216" y="321"/>
                  <a:pt x="203" y="328"/>
                </a:cubicBezTo>
                <a:cubicBezTo>
                  <a:pt x="203" y="328"/>
                  <a:pt x="191" y="338"/>
                  <a:pt x="180" y="324"/>
                </a:cubicBezTo>
                <a:cubicBezTo>
                  <a:pt x="180" y="324"/>
                  <a:pt x="138" y="273"/>
                  <a:pt x="137" y="268"/>
                </a:cubicBezTo>
                <a:cubicBezTo>
                  <a:pt x="137" y="268"/>
                  <a:pt x="130" y="256"/>
                  <a:pt x="125" y="270"/>
                </a:cubicBezTo>
                <a:cubicBezTo>
                  <a:pt x="125" y="270"/>
                  <a:pt x="109" y="303"/>
                  <a:pt x="74" y="281"/>
                </a:cubicBezTo>
                <a:lnTo>
                  <a:pt x="25" y="249"/>
                </a:lnTo>
                <a:cubicBezTo>
                  <a:pt x="25" y="249"/>
                  <a:pt x="7" y="234"/>
                  <a:pt x="12" y="253"/>
                </a:cubicBezTo>
                <a:cubicBezTo>
                  <a:pt x="12" y="253"/>
                  <a:pt x="30" y="313"/>
                  <a:pt x="34" y="321"/>
                </a:cubicBezTo>
                <a:cubicBezTo>
                  <a:pt x="34" y="321"/>
                  <a:pt x="37" y="330"/>
                  <a:pt x="30" y="336"/>
                </a:cubicBezTo>
                <a:cubicBezTo>
                  <a:pt x="30" y="336"/>
                  <a:pt x="20" y="338"/>
                  <a:pt x="28" y="349"/>
                </a:cubicBezTo>
                <a:cubicBezTo>
                  <a:pt x="28" y="349"/>
                  <a:pt x="72" y="393"/>
                  <a:pt x="46" y="403"/>
                </a:cubicBezTo>
                <a:cubicBezTo>
                  <a:pt x="46" y="403"/>
                  <a:pt x="0" y="418"/>
                  <a:pt x="24" y="431"/>
                </a:cubicBezTo>
                <a:cubicBezTo>
                  <a:pt x="24" y="431"/>
                  <a:pt x="108" y="460"/>
                  <a:pt x="108" y="480"/>
                </a:cubicBezTo>
                <a:cubicBezTo>
                  <a:pt x="107" y="500"/>
                  <a:pt x="97" y="512"/>
                  <a:pt x="42" y="528"/>
                </a:cubicBezTo>
                <a:cubicBezTo>
                  <a:pt x="42" y="528"/>
                  <a:pt x="0" y="541"/>
                  <a:pt x="29" y="548"/>
                </a:cubicBezTo>
                <a:cubicBezTo>
                  <a:pt x="29" y="548"/>
                  <a:pt x="77" y="555"/>
                  <a:pt x="94" y="568"/>
                </a:cubicBezTo>
                <a:cubicBezTo>
                  <a:pt x="111" y="581"/>
                  <a:pt x="119" y="578"/>
                  <a:pt x="143" y="580"/>
                </a:cubicBezTo>
                <a:cubicBezTo>
                  <a:pt x="166" y="582"/>
                  <a:pt x="209" y="584"/>
                  <a:pt x="193" y="611"/>
                </a:cubicBezTo>
                <a:cubicBezTo>
                  <a:pt x="193" y="611"/>
                  <a:pt x="160" y="639"/>
                  <a:pt x="194" y="635"/>
                </a:cubicBezTo>
                <a:lnTo>
                  <a:pt x="218" y="633"/>
                </a:lnTo>
                <a:cubicBezTo>
                  <a:pt x="218" y="633"/>
                  <a:pt x="234" y="634"/>
                  <a:pt x="242" y="622"/>
                </a:cubicBezTo>
                <a:cubicBezTo>
                  <a:pt x="242" y="622"/>
                  <a:pt x="282" y="588"/>
                  <a:pt x="307" y="591"/>
                </a:cubicBezTo>
                <a:cubicBezTo>
                  <a:pt x="307" y="591"/>
                  <a:pt x="302" y="628"/>
                  <a:pt x="331" y="696"/>
                </a:cubicBezTo>
                <a:cubicBezTo>
                  <a:pt x="331" y="696"/>
                  <a:pt x="361" y="768"/>
                  <a:pt x="363" y="775"/>
                </a:cubicBezTo>
                <a:cubicBezTo>
                  <a:pt x="363" y="775"/>
                  <a:pt x="379" y="776"/>
                  <a:pt x="379" y="768"/>
                </a:cubicBezTo>
                <a:cubicBezTo>
                  <a:pt x="379" y="768"/>
                  <a:pt x="323" y="670"/>
                  <a:pt x="319" y="640"/>
                </a:cubicBezTo>
                <a:cubicBezTo>
                  <a:pt x="319" y="640"/>
                  <a:pt x="310" y="603"/>
                  <a:pt x="315" y="591"/>
                </a:cubicBezTo>
                <a:cubicBezTo>
                  <a:pt x="315" y="591"/>
                  <a:pt x="369" y="601"/>
                  <a:pt x="382" y="618"/>
                </a:cubicBezTo>
                <a:cubicBezTo>
                  <a:pt x="382" y="618"/>
                  <a:pt x="395" y="631"/>
                  <a:pt x="431" y="628"/>
                </a:cubicBezTo>
                <a:cubicBezTo>
                  <a:pt x="431" y="628"/>
                  <a:pt x="452" y="626"/>
                  <a:pt x="438" y="614"/>
                </a:cubicBezTo>
                <a:cubicBezTo>
                  <a:pt x="438" y="614"/>
                  <a:pt x="405" y="583"/>
                  <a:pt x="441" y="578"/>
                </a:cubicBezTo>
                <a:cubicBezTo>
                  <a:pt x="441" y="578"/>
                  <a:pt x="504" y="573"/>
                  <a:pt x="525" y="558"/>
                </a:cubicBezTo>
                <a:cubicBezTo>
                  <a:pt x="525" y="558"/>
                  <a:pt x="567" y="534"/>
                  <a:pt x="583" y="534"/>
                </a:cubicBezTo>
                <a:cubicBezTo>
                  <a:pt x="583" y="534"/>
                  <a:pt x="609" y="526"/>
                  <a:pt x="584" y="517"/>
                </a:cubicBezTo>
                <a:lnTo>
                  <a:pt x="522" y="494"/>
                </a:lnTo>
                <a:cubicBezTo>
                  <a:pt x="522" y="494"/>
                  <a:pt x="487" y="476"/>
                  <a:pt x="517" y="452"/>
                </a:cubicBezTo>
                <a:cubicBezTo>
                  <a:pt x="517" y="452"/>
                  <a:pt x="571" y="421"/>
                  <a:pt x="583" y="419"/>
                </a:cubicBezTo>
                <a:cubicBezTo>
                  <a:pt x="583" y="419"/>
                  <a:pt x="602" y="414"/>
                  <a:pt x="587" y="404"/>
                </a:cubicBezTo>
                <a:cubicBezTo>
                  <a:pt x="587" y="404"/>
                  <a:pt x="545" y="392"/>
                  <a:pt x="559" y="365"/>
                </a:cubicBezTo>
                <a:cubicBezTo>
                  <a:pt x="559" y="365"/>
                  <a:pt x="592" y="329"/>
                  <a:pt x="577" y="321"/>
                </a:cubicBezTo>
                <a:cubicBezTo>
                  <a:pt x="577" y="321"/>
                  <a:pt x="566" y="319"/>
                  <a:pt x="575" y="297"/>
                </a:cubicBezTo>
                <a:cubicBezTo>
                  <a:pt x="575" y="297"/>
                  <a:pt x="606" y="216"/>
                  <a:pt x="581" y="232"/>
                </a:cubicBezTo>
                <a:cubicBezTo>
                  <a:pt x="581" y="232"/>
                  <a:pt x="518" y="297"/>
                  <a:pt x="487" y="272"/>
                </a:cubicBezTo>
                <a:cubicBezTo>
                  <a:pt x="487" y="272"/>
                  <a:pt x="473" y="242"/>
                  <a:pt x="464" y="265"/>
                </a:cubicBezTo>
                <a:cubicBezTo>
                  <a:pt x="464" y="265"/>
                  <a:pt x="425" y="325"/>
                  <a:pt x="420" y="326"/>
                </a:cubicBezTo>
                <a:cubicBezTo>
                  <a:pt x="420" y="326"/>
                  <a:pt x="413" y="333"/>
                  <a:pt x="403" y="323"/>
                </a:cubicBezTo>
                <a:cubicBezTo>
                  <a:pt x="403" y="323"/>
                  <a:pt x="391" y="317"/>
                  <a:pt x="407" y="302"/>
                </a:cubicBezTo>
                <a:cubicBezTo>
                  <a:pt x="407" y="302"/>
                  <a:pt x="450" y="248"/>
                  <a:pt x="442" y="2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6" name="Freeform 230"/>
          <p:cNvSpPr>
            <a:spLocks/>
          </p:cNvSpPr>
          <p:nvPr/>
        </p:nvSpPr>
        <p:spPr bwMode="auto">
          <a:xfrm>
            <a:off x="12689846" y="8023863"/>
            <a:ext cx="279400" cy="254002"/>
          </a:xfrm>
          <a:custGeom>
            <a:avLst/>
            <a:gdLst>
              <a:gd name="T0" fmla="*/ 573 w 579"/>
              <a:gd name="T1" fmla="*/ 157 h 522"/>
              <a:gd name="T2" fmla="*/ 430 w 579"/>
              <a:gd name="T3" fmla="*/ 4 h 522"/>
              <a:gd name="T4" fmla="*/ 290 w 579"/>
              <a:gd name="T5" fmla="*/ 87 h 522"/>
              <a:gd name="T6" fmla="*/ 150 w 579"/>
              <a:gd name="T7" fmla="*/ 4 h 522"/>
              <a:gd name="T8" fmla="*/ 7 w 579"/>
              <a:gd name="T9" fmla="*/ 157 h 522"/>
              <a:gd name="T10" fmla="*/ 112 w 579"/>
              <a:gd name="T11" fmla="*/ 363 h 522"/>
              <a:gd name="T12" fmla="*/ 290 w 579"/>
              <a:gd name="T13" fmla="*/ 522 h 522"/>
              <a:gd name="T14" fmla="*/ 290 w 579"/>
              <a:gd name="T15" fmla="*/ 522 h 522"/>
              <a:gd name="T16" fmla="*/ 290 w 579"/>
              <a:gd name="T17" fmla="*/ 522 h 522"/>
              <a:gd name="T18" fmla="*/ 290 w 579"/>
              <a:gd name="T19" fmla="*/ 522 h 522"/>
              <a:gd name="T20" fmla="*/ 290 w 579"/>
              <a:gd name="T21" fmla="*/ 522 h 522"/>
              <a:gd name="T22" fmla="*/ 468 w 579"/>
              <a:gd name="T23" fmla="*/ 363 h 522"/>
              <a:gd name="T24" fmla="*/ 573 w 579"/>
              <a:gd name="T25" fmla="*/ 157 h 52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579" h="522">
                <a:moveTo>
                  <a:pt x="573" y="157"/>
                </a:moveTo>
                <a:cubicBezTo>
                  <a:pt x="564" y="3"/>
                  <a:pt x="430" y="4"/>
                  <a:pt x="430" y="4"/>
                </a:cubicBezTo>
                <a:cubicBezTo>
                  <a:pt x="340" y="0"/>
                  <a:pt x="292" y="83"/>
                  <a:pt x="290" y="87"/>
                </a:cubicBezTo>
                <a:cubicBezTo>
                  <a:pt x="288" y="83"/>
                  <a:pt x="239" y="0"/>
                  <a:pt x="150" y="4"/>
                </a:cubicBezTo>
                <a:cubicBezTo>
                  <a:pt x="150" y="4"/>
                  <a:pt x="15" y="3"/>
                  <a:pt x="7" y="157"/>
                </a:cubicBezTo>
                <a:cubicBezTo>
                  <a:pt x="7" y="157"/>
                  <a:pt x="0" y="258"/>
                  <a:pt x="112" y="363"/>
                </a:cubicBez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290" y="522"/>
                </a:lnTo>
                <a:lnTo>
                  <a:pt x="468" y="363"/>
                </a:lnTo>
                <a:cubicBezTo>
                  <a:pt x="579" y="258"/>
                  <a:pt x="573" y="157"/>
                  <a:pt x="573" y="15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7" name="Freeform 231"/>
          <p:cNvSpPr>
            <a:spLocks noEditPoints="1"/>
          </p:cNvSpPr>
          <p:nvPr/>
        </p:nvSpPr>
        <p:spPr bwMode="auto">
          <a:xfrm>
            <a:off x="6248404" y="4638046"/>
            <a:ext cx="502920" cy="248920"/>
          </a:xfrm>
          <a:custGeom>
            <a:avLst/>
            <a:gdLst>
              <a:gd name="T0" fmla="*/ 826 w 1040"/>
              <a:gd name="T1" fmla="*/ 454 h 517"/>
              <a:gd name="T2" fmla="*/ 952 w 1040"/>
              <a:gd name="T3" fmla="*/ 454 h 517"/>
              <a:gd name="T4" fmla="*/ 779 w 1040"/>
              <a:gd name="T5" fmla="*/ 0 h 517"/>
              <a:gd name="T6" fmla="*/ 1 w 1040"/>
              <a:gd name="T7" fmla="*/ 427 h 517"/>
              <a:gd name="T8" fmla="*/ 120 w 1040"/>
              <a:gd name="T9" fmla="*/ 422 h 517"/>
              <a:gd name="T10" fmla="*/ 282 w 1040"/>
              <a:gd name="T11" fmla="*/ 428 h 517"/>
              <a:gd name="T12" fmla="*/ 670 w 1040"/>
              <a:gd name="T13" fmla="*/ 428 h 517"/>
              <a:gd name="T14" fmla="*/ 890 w 1040"/>
              <a:gd name="T15" fmla="*/ 368 h 517"/>
              <a:gd name="T16" fmla="*/ 990 w 1040"/>
              <a:gd name="T17" fmla="*/ 428 h 517"/>
              <a:gd name="T18" fmla="*/ 1008 w 1040"/>
              <a:gd name="T19" fmla="*/ 424 h 517"/>
              <a:gd name="T20" fmla="*/ 1019 w 1040"/>
              <a:gd name="T21" fmla="*/ 415 h 517"/>
              <a:gd name="T22" fmla="*/ 1011 w 1040"/>
              <a:gd name="T23" fmla="*/ 282 h 517"/>
              <a:gd name="T24" fmla="*/ 921 w 1040"/>
              <a:gd name="T25" fmla="*/ 253 h 517"/>
              <a:gd name="T26" fmla="*/ 779 w 1040"/>
              <a:gd name="T27" fmla="*/ 107 h 517"/>
              <a:gd name="T28" fmla="*/ 811 w 1040"/>
              <a:gd name="T29" fmla="*/ 249 h 517"/>
              <a:gd name="T30" fmla="*/ 888 w 1040"/>
              <a:gd name="T31" fmla="*/ 249 h 517"/>
              <a:gd name="T32" fmla="*/ 797 w 1040"/>
              <a:gd name="T33" fmla="*/ 249 h 517"/>
              <a:gd name="T34" fmla="*/ 721 w 1040"/>
              <a:gd name="T35" fmla="*/ 155 h 517"/>
              <a:gd name="T36" fmla="*/ 797 w 1040"/>
              <a:gd name="T37" fmla="*/ 249 h 517"/>
              <a:gd name="T38" fmla="*/ 60 w 1040"/>
              <a:gd name="T39" fmla="*/ 283 h 517"/>
              <a:gd name="T40" fmla="*/ 60 w 1040"/>
              <a:gd name="T41" fmla="*/ 269 h 517"/>
              <a:gd name="T42" fmla="*/ 165 w 1040"/>
              <a:gd name="T43" fmla="*/ 276 h 517"/>
              <a:gd name="T44" fmla="*/ 158 w 1040"/>
              <a:gd name="T45" fmla="*/ 312 h 517"/>
              <a:gd name="T46" fmla="*/ 53 w 1040"/>
              <a:gd name="T47" fmla="*/ 305 h 517"/>
              <a:gd name="T48" fmla="*/ 158 w 1040"/>
              <a:gd name="T49" fmla="*/ 298 h 517"/>
              <a:gd name="T50" fmla="*/ 158 w 1040"/>
              <a:gd name="T51" fmla="*/ 312 h 517"/>
              <a:gd name="T52" fmla="*/ 60 w 1040"/>
              <a:gd name="T53" fmla="*/ 341 h 517"/>
              <a:gd name="T54" fmla="*/ 60 w 1040"/>
              <a:gd name="T55" fmla="*/ 327 h 517"/>
              <a:gd name="T56" fmla="*/ 165 w 1040"/>
              <a:gd name="T57" fmla="*/ 334 h 517"/>
              <a:gd name="T58" fmla="*/ 200 w 1040"/>
              <a:gd name="T59" fmla="*/ 390 h 517"/>
              <a:gd name="T60" fmla="*/ 200 w 1040"/>
              <a:gd name="T61" fmla="*/ 517 h 517"/>
              <a:gd name="T62" fmla="*/ 200 w 1040"/>
              <a:gd name="T63" fmla="*/ 390 h 5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1040" h="517">
                <a:moveTo>
                  <a:pt x="889" y="390"/>
                </a:moveTo>
                <a:cubicBezTo>
                  <a:pt x="854" y="390"/>
                  <a:pt x="826" y="419"/>
                  <a:pt x="826" y="454"/>
                </a:cubicBezTo>
                <a:cubicBezTo>
                  <a:pt x="826" y="489"/>
                  <a:pt x="854" y="517"/>
                  <a:pt x="889" y="517"/>
                </a:cubicBezTo>
                <a:cubicBezTo>
                  <a:pt x="924" y="517"/>
                  <a:pt x="952" y="489"/>
                  <a:pt x="952" y="454"/>
                </a:cubicBezTo>
                <a:cubicBezTo>
                  <a:pt x="952" y="419"/>
                  <a:pt x="924" y="390"/>
                  <a:pt x="889" y="390"/>
                </a:cubicBezTo>
                <a:close/>
                <a:moveTo>
                  <a:pt x="779" y="0"/>
                </a:moveTo>
                <a:cubicBezTo>
                  <a:pt x="519" y="0"/>
                  <a:pt x="260" y="0"/>
                  <a:pt x="0" y="0"/>
                </a:cubicBezTo>
                <a:cubicBezTo>
                  <a:pt x="0" y="143"/>
                  <a:pt x="1" y="284"/>
                  <a:pt x="1" y="427"/>
                </a:cubicBezTo>
                <a:cubicBezTo>
                  <a:pt x="40" y="427"/>
                  <a:pt x="80" y="428"/>
                  <a:pt x="120" y="428"/>
                </a:cubicBezTo>
                <a:lnTo>
                  <a:pt x="120" y="422"/>
                </a:lnTo>
                <a:cubicBezTo>
                  <a:pt x="133" y="390"/>
                  <a:pt x="164" y="368"/>
                  <a:pt x="200" y="368"/>
                </a:cubicBezTo>
                <a:cubicBezTo>
                  <a:pt x="238" y="368"/>
                  <a:pt x="271" y="393"/>
                  <a:pt x="282" y="428"/>
                </a:cubicBezTo>
                <a:lnTo>
                  <a:pt x="654" y="428"/>
                </a:lnTo>
                <a:lnTo>
                  <a:pt x="670" y="428"/>
                </a:lnTo>
                <a:lnTo>
                  <a:pt x="810" y="428"/>
                </a:lnTo>
                <a:cubicBezTo>
                  <a:pt x="820" y="393"/>
                  <a:pt x="852" y="368"/>
                  <a:pt x="890" y="368"/>
                </a:cubicBezTo>
                <a:cubicBezTo>
                  <a:pt x="927" y="368"/>
                  <a:pt x="959" y="393"/>
                  <a:pt x="969" y="428"/>
                </a:cubicBezTo>
                <a:lnTo>
                  <a:pt x="990" y="428"/>
                </a:lnTo>
                <a:lnTo>
                  <a:pt x="1000" y="427"/>
                </a:lnTo>
                <a:lnTo>
                  <a:pt x="1008" y="424"/>
                </a:lnTo>
                <a:lnTo>
                  <a:pt x="1014" y="420"/>
                </a:lnTo>
                <a:lnTo>
                  <a:pt x="1019" y="415"/>
                </a:lnTo>
                <a:cubicBezTo>
                  <a:pt x="1040" y="392"/>
                  <a:pt x="1011" y="375"/>
                  <a:pt x="1011" y="375"/>
                </a:cubicBezTo>
                <a:cubicBezTo>
                  <a:pt x="1011" y="375"/>
                  <a:pt x="1012" y="303"/>
                  <a:pt x="1011" y="282"/>
                </a:cubicBezTo>
                <a:cubicBezTo>
                  <a:pt x="1010" y="261"/>
                  <a:pt x="989" y="257"/>
                  <a:pt x="989" y="257"/>
                </a:cubicBezTo>
                <a:lnTo>
                  <a:pt x="921" y="253"/>
                </a:lnTo>
                <a:cubicBezTo>
                  <a:pt x="905" y="179"/>
                  <a:pt x="824" y="121"/>
                  <a:pt x="779" y="121"/>
                </a:cubicBezTo>
                <a:cubicBezTo>
                  <a:pt x="779" y="121"/>
                  <a:pt x="779" y="116"/>
                  <a:pt x="779" y="107"/>
                </a:cubicBezTo>
                <a:lnTo>
                  <a:pt x="779" y="0"/>
                </a:lnTo>
                <a:close/>
                <a:moveTo>
                  <a:pt x="811" y="249"/>
                </a:moveTo>
                <a:lnTo>
                  <a:pt x="811" y="161"/>
                </a:lnTo>
                <a:cubicBezTo>
                  <a:pt x="833" y="174"/>
                  <a:pt x="875" y="208"/>
                  <a:pt x="888" y="249"/>
                </a:cubicBezTo>
                <a:lnTo>
                  <a:pt x="811" y="249"/>
                </a:lnTo>
                <a:close/>
                <a:moveTo>
                  <a:pt x="797" y="249"/>
                </a:moveTo>
                <a:lnTo>
                  <a:pt x="721" y="249"/>
                </a:lnTo>
                <a:lnTo>
                  <a:pt x="721" y="155"/>
                </a:lnTo>
                <a:lnTo>
                  <a:pt x="797" y="155"/>
                </a:lnTo>
                <a:lnTo>
                  <a:pt x="797" y="249"/>
                </a:lnTo>
                <a:close/>
                <a:moveTo>
                  <a:pt x="158" y="283"/>
                </a:moveTo>
                <a:lnTo>
                  <a:pt x="60" y="283"/>
                </a:lnTo>
                <a:cubicBezTo>
                  <a:pt x="56" y="283"/>
                  <a:pt x="53" y="280"/>
                  <a:pt x="53" y="276"/>
                </a:cubicBezTo>
                <a:cubicBezTo>
                  <a:pt x="53" y="273"/>
                  <a:pt x="56" y="269"/>
                  <a:pt x="60" y="269"/>
                </a:cubicBezTo>
                <a:lnTo>
                  <a:pt x="158" y="269"/>
                </a:lnTo>
                <a:cubicBezTo>
                  <a:pt x="162" y="269"/>
                  <a:pt x="165" y="273"/>
                  <a:pt x="165" y="276"/>
                </a:cubicBezTo>
                <a:cubicBezTo>
                  <a:pt x="165" y="280"/>
                  <a:pt x="162" y="284"/>
                  <a:pt x="158" y="283"/>
                </a:cubicBezTo>
                <a:close/>
                <a:moveTo>
                  <a:pt x="158" y="312"/>
                </a:moveTo>
                <a:lnTo>
                  <a:pt x="60" y="312"/>
                </a:lnTo>
                <a:cubicBezTo>
                  <a:pt x="56" y="312"/>
                  <a:pt x="53" y="309"/>
                  <a:pt x="53" y="305"/>
                </a:cubicBezTo>
                <a:cubicBezTo>
                  <a:pt x="53" y="301"/>
                  <a:pt x="56" y="298"/>
                  <a:pt x="60" y="298"/>
                </a:cubicBezTo>
                <a:lnTo>
                  <a:pt x="158" y="298"/>
                </a:lnTo>
                <a:cubicBezTo>
                  <a:pt x="162" y="298"/>
                  <a:pt x="165" y="301"/>
                  <a:pt x="165" y="305"/>
                </a:cubicBezTo>
                <a:cubicBezTo>
                  <a:pt x="165" y="309"/>
                  <a:pt x="162" y="312"/>
                  <a:pt x="158" y="312"/>
                </a:cubicBezTo>
                <a:close/>
                <a:moveTo>
                  <a:pt x="158" y="341"/>
                </a:moveTo>
                <a:lnTo>
                  <a:pt x="60" y="341"/>
                </a:lnTo>
                <a:cubicBezTo>
                  <a:pt x="56" y="341"/>
                  <a:pt x="53" y="338"/>
                  <a:pt x="53" y="334"/>
                </a:cubicBezTo>
                <a:cubicBezTo>
                  <a:pt x="53" y="330"/>
                  <a:pt x="56" y="327"/>
                  <a:pt x="60" y="327"/>
                </a:cubicBezTo>
                <a:lnTo>
                  <a:pt x="158" y="327"/>
                </a:lnTo>
                <a:cubicBezTo>
                  <a:pt x="162" y="327"/>
                  <a:pt x="165" y="330"/>
                  <a:pt x="165" y="334"/>
                </a:cubicBezTo>
                <a:cubicBezTo>
                  <a:pt x="165" y="338"/>
                  <a:pt x="162" y="341"/>
                  <a:pt x="158" y="341"/>
                </a:cubicBezTo>
                <a:close/>
                <a:moveTo>
                  <a:pt x="200" y="390"/>
                </a:moveTo>
                <a:cubicBezTo>
                  <a:pt x="165" y="390"/>
                  <a:pt x="137" y="419"/>
                  <a:pt x="137" y="454"/>
                </a:cubicBezTo>
                <a:cubicBezTo>
                  <a:pt x="137" y="489"/>
                  <a:pt x="165" y="517"/>
                  <a:pt x="200" y="517"/>
                </a:cubicBezTo>
                <a:cubicBezTo>
                  <a:pt x="235" y="517"/>
                  <a:pt x="263" y="489"/>
                  <a:pt x="263" y="454"/>
                </a:cubicBezTo>
                <a:cubicBezTo>
                  <a:pt x="263" y="419"/>
                  <a:pt x="235" y="390"/>
                  <a:pt x="200" y="3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8" name="Freeform 232"/>
          <p:cNvSpPr>
            <a:spLocks noEditPoints="1"/>
          </p:cNvSpPr>
          <p:nvPr/>
        </p:nvSpPr>
        <p:spPr bwMode="auto">
          <a:xfrm>
            <a:off x="6926583" y="4589782"/>
            <a:ext cx="276859" cy="345440"/>
          </a:xfrm>
          <a:custGeom>
            <a:avLst/>
            <a:gdLst>
              <a:gd name="T0" fmla="*/ 478 w 572"/>
              <a:gd name="T1" fmla="*/ 286 h 715"/>
              <a:gd name="T2" fmla="*/ 163 w 572"/>
              <a:gd name="T3" fmla="*/ 375 h 715"/>
              <a:gd name="T4" fmla="*/ 104 w 572"/>
              <a:gd name="T5" fmla="*/ 201 h 715"/>
              <a:gd name="T6" fmla="*/ 418 w 572"/>
              <a:gd name="T7" fmla="*/ 113 h 715"/>
              <a:gd name="T8" fmla="*/ 445 w 572"/>
              <a:gd name="T9" fmla="*/ 467 h 715"/>
              <a:gd name="T10" fmla="*/ 445 w 572"/>
              <a:gd name="T11" fmla="*/ 405 h 715"/>
              <a:gd name="T12" fmla="*/ 445 w 572"/>
              <a:gd name="T13" fmla="*/ 467 h 715"/>
              <a:gd name="T14" fmla="*/ 226 w 572"/>
              <a:gd name="T15" fmla="*/ 581 h 715"/>
              <a:gd name="T16" fmla="*/ 226 w 572"/>
              <a:gd name="T17" fmla="*/ 562 h 715"/>
              <a:gd name="T18" fmla="*/ 375 w 572"/>
              <a:gd name="T19" fmla="*/ 571 h 715"/>
              <a:gd name="T20" fmla="*/ 142 w 572"/>
              <a:gd name="T21" fmla="*/ 467 h 715"/>
              <a:gd name="T22" fmla="*/ 142 w 572"/>
              <a:gd name="T23" fmla="*/ 405 h 715"/>
              <a:gd name="T24" fmla="*/ 142 w 572"/>
              <a:gd name="T25" fmla="*/ 467 h 715"/>
              <a:gd name="T26" fmla="*/ 541 w 572"/>
              <a:gd name="T27" fmla="*/ 300 h 715"/>
              <a:gd name="T28" fmla="*/ 514 w 572"/>
              <a:gd name="T29" fmla="*/ 281 h 715"/>
              <a:gd name="T30" fmla="*/ 515 w 572"/>
              <a:gd name="T31" fmla="*/ 133 h 715"/>
              <a:gd name="T32" fmla="*/ 131 w 572"/>
              <a:gd name="T33" fmla="*/ 0 h 715"/>
              <a:gd name="T34" fmla="*/ 59 w 572"/>
              <a:gd name="T35" fmla="*/ 259 h 715"/>
              <a:gd name="T36" fmla="*/ 58 w 572"/>
              <a:gd name="T37" fmla="*/ 276 h 715"/>
              <a:gd name="T38" fmla="*/ 32 w 572"/>
              <a:gd name="T39" fmla="*/ 299 h 715"/>
              <a:gd name="T40" fmla="*/ 10 w 572"/>
              <a:gd name="T41" fmla="*/ 336 h 715"/>
              <a:gd name="T42" fmla="*/ 58 w 572"/>
              <a:gd name="T43" fmla="*/ 351 h 715"/>
              <a:gd name="T44" fmla="*/ 59 w 572"/>
              <a:gd name="T45" fmla="*/ 434 h 715"/>
              <a:gd name="T46" fmla="*/ 58 w 572"/>
              <a:gd name="T47" fmla="*/ 527 h 715"/>
              <a:gd name="T48" fmla="*/ 105 w 572"/>
              <a:gd name="T49" fmla="*/ 623 h 715"/>
              <a:gd name="T50" fmla="*/ 143 w 572"/>
              <a:gd name="T51" fmla="*/ 715 h 715"/>
              <a:gd name="T52" fmla="*/ 182 w 572"/>
              <a:gd name="T53" fmla="*/ 626 h 715"/>
              <a:gd name="T54" fmla="*/ 396 w 572"/>
              <a:gd name="T55" fmla="*/ 680 h 715"/>
              <a:gd name="T56" fmla="*/ 473 w 572"/>
              <a:gd name="T57" fmla="*/ 680 h 715"/>
              <a:gd name="T58" fmla="*/ 473 w 572"/>
              <a:gd name="T59" fmla="*/ 616 h 715"/>
              <a:gd name="T60" fmla="*/ 514 w 572"/>
              <a:gd name="T61" fmla="*/ 434 h 715"/>
              <a:gd name="T62" fmla="*/ 514 w 572"/>
              <a:gd name="T63" fmla="*/ 420 h 715"/>
              <a:gd name="T64" fmla="*/ 527 w 572"/>
              <a:gd name="T65" fmla="*/ 352 h 715"/>
              <a:gd name="T66" fmla="*/ 566 w 572"/>
              <a:gd name="T67" fmla="*/ 312 h 7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72" h="715">
                <a:moveTo>
                  <a:pt x="478" y="201"/>
                </a:moveTo>
                <a:lnTo>
                  <a:pt x="478" y="286"/>
                </a:lnTo>
                <a:cubicBezTo>
                  <a:pt x="478" y="336"/>
                  <a:pt x="451" y="375"/>
                  <a:pt x="418" y="375"/>
                </a:cubicBezTo>
                <a:lnTo>
                  <a:pt x="163" y="375"/>
                </a:lnTo>
                <a:cubicBezTo>
                  <a:pt x="130" y="375"/>
                  <a:pt x="104" y="336"/>
                  <a:pt x="104" y="286"/>
                </a:cubicBezTo>
                <a:lnTo>
                  <a:pt x="104" y="201"/>
                </a:lnTo>
                <a:cubicBezTo>
                  <a:pt x="102" y="184"/>
                  <a:pt x="98" y="112"/>
                  <a:pt x="163" y="113"/>
                </a:cubicBezTo>
                <a:lnTo>
                  <a:pt x="418" y="113"/>
                </a:lnTo>
                <a:cubicBezTo>
                  <a:pt x="483" y="116"/>
                  <a:pt x="478" y="170"/>
                  <a:pt x="478" y="201"/>
                </a:cubicBezTo>
                <a:close/>
                <a:moveTo>
                  <a:pt x="445" y="467"/>
                </a:moveTo>
                <a:cubicBezTo>
                  <a:pt x="428" y="467"/>
                  <a:pt x="415" y="453"/>
                  <a:pt x="415" y="436"/>
                </a:cubicBezTo>
                <a:cubicBezTo>
                  <a:pt x="415" y="419"/>
                  <a:pt x="428" y="405"/>
                  <a:pt x="445" y="405"/>
                </a:cubicBezTo>
                <a:cubicBezTo>
                  <a:pt x="462" y="405"/>
                  <a:pt x="476" y="419"/>
                  <a:pt x="476" y="436"/>
                </a:cubicBezTo>
                <a:cubicBezTo>
                  <a:pt x="476" y="453"/>
                  <a:pt x="462" y="467"/>
                  <a:pt x="445" y="467"/>
                </a:cubicBezTo>
                <a:close/>
                <a:moveTo>
                  <a:pt x="366" y="581"/>
                </a:moveTo>
                <a:lnTo>
                  <a:pt x="226" y="581"/>
                </a:lnTo>
                <a:cubicBezTo>
                  <a:pt x="221" y="581"/>
                  <a:pt x="217" y="576"/>
                  <a:pt x="217" y="571"/>
                </a:cubicBezTo>
                <a:cubicBezTo>
                  <a:pt x="217" y="566"/>
                  <a:pt x="221" y="562"/>
                  <a:pt x="226" y="562"/>
                </a:cubicBezTo>
                <a:lnTo>
                  <a:pt x="366" y="562"/>
                </a:lnTo>
                <a:cubicBezTo>
                  <a:pt x="371" y="562"/>
                  <a:pt x="375" y="566"/>
                  <a:pt x="375" y="571"/>
                </a:cubicBezTo>
                <a:cubicBezTo>
                  <a:pt x="375" y="576"/>
                  <a:pt x="371" y="581"/>
                  <a:pt x="366" y="581"/>
                </a:cubicBezTo>
                <a:close/>
                <a:moveTo>
                  <a:pt x="142" y="467"/>
                </a:moveTo>
                <a:cubicBezTo>
                  <a:pt x="125" y="467"/>
                  <a:pt x="112" y="453"/>
                  <a:pt x="112" y="436"/>
                </a:cubicBezTo>
                <a:cubicBezTo>
                  <a:pt x="112" y="419"/>
                  <a:pt x="125" y="405"/>
                  <a:pt x="142" y="405"/>
                </a:cubicBezTo>
                <a:cubicBezTo>
                  <a:pt x="159" y="405"/>
                  <a:pt x="173" y="419"/>
                  <a:pt x="173" y="436"/>
                </a:cubicBezTo>
                <a:cubicBezTo>
                  <a:pt x="173" y="453"/>
                  <a:pt x="159" y="467"/>
                  <a:pt x="142" y="467"/>
                </a:cubicBezTo>
                <a:close/>
                <a:moveTo>
                  <a:pt x="566" y="312"/>
                </a:moveTo>
                <a:cubicBezTo>
                  <a:pt x="560" y="302"/>
                  <a:pt x="549" y="297"/>
                  <a:pt x="541" y="300"/>
                </a:cubicBezTo>
                <a:lnTo>
                  <a:pt x="514" y="312"/>
                </a:lnTo>
                <a:lnTo>
                  <a:pt x="514" y="281"/>
                </a:lnTo>
                <a:cubicBezTo>
                  <a:pt x="514" y="274"/>
                  <a:pt x="515" y="266"/>
                  <a:pt x="515" y="259"/>
                </a:cubicBezTo>
                <a:lnTo>
                  <a:pt x="515" y="133"/>
                </a:lnTo>
                <a:cubicBezTo>
                  <a:pt x="515" y="59"/>
                  <a:pt x="482" y="0"/>
                  <a:pt x="443" y="0"/>
                </a:cubicBezTo>
                <a:lnTo>
                  <a:pt x="131" y="0"/>
                </a:lnTo>
                <a:cubicBezTo>
                  <a:pt x="91" y="0"/>
                  <a:pt x="59" y="60"/>
                  <a:pt x="59" y="133"/>
                </a:cubicBezTo>
                <a:lnTo>
                  <a:pt x="59" y="259"/>
                </a:lnTo>
                <a:cubicBezTo>
                  <a:pt x="59" y="265"/>
                  <a:pt x="59" y="271"/>
                  <a:pt x="59" y="276"/>
                </a:cubicBezTo>
                <a:lnTo>
                  <a:pt x="58" y="276"/>
                </a:lnTo>
                <a:lnTo>
                  <a:pt x="58" y="311"/>
                </a:lnTo>
                <a:lnTo>
                  <a:pt x="32" y="299"/>
                </a:lnTo>
                <a:cubicBezTo>
                  <a:pt x="24" y="296"/>
                  <a:pt x="12" y="301"/>
                  <a:pt x="6" y="311"/>
                </a:cubicBezTo>
                <a:cubicBezTo>
                  <a:pt x="0" y="321"/>
                  <a:pt x="2" y="333"/>
                  <a:pt x="10" y="336"/>
                </a:cubicBezTo>
                <a:lnTo>
                  <a:pt x="45" y="351"/>
                </a:lnTo>
                <a:cubicBezTo>
                  <a:pt x="49" y="353"/>
                  <a:pt x="54" y="353"/>
                  <a:pt x="58" y="351"/>
                </a:cubicBezTo>
                <a:lnTo>
                  <a:pt x="58" y="420"/>
                </a:lnTo>
                <a:cubicBezTo>
                  <a:pt x="58" y="425"/>
                  <a:pt x="59" y="429"/>
                  <a:pt x="59" y="434"/>
                </a:cubicBezTo>
                <a:lnTo>
                  <a:pt x="58" y="434"/>
                </a:lnTo>
                <a:lnTo>
                  <a:pt x="58" y="527"/>
                </a:lnTo>
                <a:cubicBezTo>
                  <a:pt x="58" y="569"/>
                  <a:pt x="78" y="605"/>
                  <a:pt x="105" y="620"/>
                </a:cubicBezTo>
                <a:lnTo>
                  <a:pt x="105" y="623"/>
                </a:lnTo>
                <a:lnTo>
                  <a:pt x="105" y="680"/>
                </a:lnTo>
                <a:cubicBezTo>
                  <a:pt x="105" y="699"/>
                  <a:pt x="122" y="715"/>
                  <a:pt x="143" y="715"/>
                </a:cubicBezTo>
                <a:cubicBezTo>
                  <a:pt x="165" y="715"/>
                  <a:pt x="182" y="699"/>
                  <a:pt x="182" y="680"/>
                </a:cubicBezTo>
                <a:lnTo>
                  <a:pt x="182" y="626"/>
                </a:lnTo>
                <a:lnTo>
                  <a:pt x="396" y="626"/>
                </a:lnTo>
                <a:lnTo>
                  <a:pt x="396" y="680"/>
                </a:lnTo>
                <a:cubicBezTo>
                  <a:pt x="396" y="699"/>
                  <a:pt x="413" y="715"/>
                  <a:pt x="435" y="715"/>
                </a:cubicBezTo>
                <a:cubicBezTo>
                  <a:pt x="456" y="715"/>
                  <a:pt x="473" y="699"/>
                  <a:pt x="473" y="680"/>
                </a:cubicBezTo>
                <a:lnTo>
                  <a:pt x="473" y="623"/>
                </a:lnTo>
                <a:cubicBezTo>
                  <a:pt x="473" y="620"/>
                  <a:pt x="473" y="618"/>
                  <a:pt x="473" y="616"/>
                </a:cubicBezTo>
                <a:cubicBezTo>
                  <a:pt x="497" y="600"/>
                  <a:pt x="514" y="566"/>
                  <a:pt x="514" y="527"/>
                </a:cubicBezTo>
                <a:lnTo>
                  <a:pt x="514" y="434"/>
                </a:lnTo>
                <a:lnTo>
                  <a:pt x="513" y="434"/>
                </a:lnTo>
                <a:cubicBezTo>
                  <a:pt x="514" y="429"/>
                  <a:pt x="514" y="425"/>
                  <a:pt x="514" y="420"/>
                </a:cubicBezTo>
                <a:lnTo>
                  <a:pt x="514" y="352"/>
                </a:lnTo>
                <a:cubicBezTo>
                  <a:pt x="518" y="354"/>
                  <a:pt x="523" y="354"/>
                  <a:pt x="527" y="352"/>
                </a:cubicBezTo>
                <a:lnTo>
                  <a:pt x="563" y="337"/>
                </a:lnTo>
                <a:cubicBezTo>
                  <a:pt x="571" y="334"/>
                  <a:pt x="572" y="322"/>
                  <a:pt x="566" y="31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9" name="Freeform 233"/>
          <p:cNvSpPr>
            <a:spLocks noEditPoints="1"/>
          </p:cNvSpPr>
          <p:nvPr/>
        </p:nvSpPr>
        <p:spPr bwMode="auto">
          <a:xfrm>
            <a:off x="2908301" y="2392684"/>
            <a:ext cx="193042" cy="340360"/>
          </a:xfrm>
          <a:custGeom>
            <a:avLst/>
            <a:gdLst>
              <a:gd name="T0" fmla="*/ 349 w 400"/>
              <a:gd name="T1" fmla="*/ 352 h 704"/>
              <a:gd name="T2" fmla="*/ 376 w 400"/>
              <a:gd name="T3" fmla="*/ 371 h 704"/>
              <a:gd name="T4" fmla="*/ 398 w 400"/>
              <a:gd name="T5" fmla="*/ 344 h 704"/>
              <a:gd name="T6" fmla="*/ 257 w 400"/>
              <a:gd name="T7" fmla="*/ 155 h 704"/>
              <a:gd name="T8" fmla="*/ 181 w 400"/>
              <a:gd name="T9" fmla="*/ 154 h 704"/>
              <a:gd name="T10" fmla="*/ 30 w 400"/>
              <a:gd name="T11" fmla="*/ 321 h 704"/>
              <a:gd name="T12" fmla="*/ 30 w 400"/>
              <a:gd name="T13" fmla="*/ 370 h 704"/>
              <a:gd name="T14" fmla="*/ 71 w 400"/>
              <a:gd name="T15" fmla="*/ 363 h 704"/>
              <a:gd name="T16" fmla="*/ 164 w 400"/>
              <a:gd name="T17" fmla="*/ 261 h 704"/>
              <a:gd name="T18" fmla="*/ 163 w 400"/>
              <a:gd name="T19" fmla="*/ 369 h 704"/>
              <a:gd name="T20" fmla="*/ 29 w 400"/>
              <a:gd name="T21" fmla="*/ 621 h 704"/>
              <a:gd name="T22" fmla="*/ 30 w 400"/>
              <a:gd name="T23" fmla="*/ 672 h 704"/>
              <a:gd name="T24" fmla="*/ 97 w 400"/>
              <a:gd name="T25" fmla="*/ 654 h 704"/>
              <a:gd name="T26" fmla="*/ 225 w 400"/>
              <a:gd name="T27" fmla="*/ 404 h 704"/>
              <a:gd name="T28" fmla="*/ 314 w 400"/>
              <a:gd name="T29" fmla="*/ 655 h 704"/>
              <a:gd name="T30" fmla="*/ 369 w 400"/>
              <a:gd name="T31" fmla="*/ 672 h 704"/>
              <a:gd name="T32" fmla="*/ 385 w 400"/>
              <a:gd name="T33" fmla="*/ 624 h 704"/>
              <a:gd name="T34" fmla="*/ 285 w 400"/>
              <a:gd name="T35" fmla="*/ 364 h 704"/>
              <a:gd name="T36" fmla="*/ 280 w 400"/>
              <a:gd name="T37" fmla="*/ 258 h 704"/>
              <a:gd name="T38" fmla="*/ 349 w 400"/>
              <a:gd name="T39" fmla="*/ 352 h 704"/>
              <a:gd name="T40" fmla="*/ 199 w 400"/>
              <a:gd name="T41" fmla="*/ 121 h 704"/>
              <a:gd name="T42" fmla="*/ 259 w 400"/>
              <a:gd name="T43" fmla="*/ 61 h 704"/>
              <a:gd name="T44" fmla="*/ 199 w 400"/>
              <a:gd name="T45" fmla="*/ 0 h 704"/>
              <a:gd name="T46" fmla="*/ 139 w 400"/>
              <a:gd name="T47" fmla="*/ 61 h 704"/>
              <a:gd name="T48" fmla="*/ 199 w 400"/>
              <a:gd name="T49" fmla="*/ 121 h 70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00" h="704">
                <a:moveTo>
                  <a:pt x="349" y="352"/>
                </a:moveTo>
                <a:cubicBezTo>
                  <a:pt x="349" y="352"/>
                  <a:pt x="348" y="374"/>
                  <a:pt x="376" y="371"/>
                </a:cubicBezTo>
                <a:cubicBezTo>
                  <a:pt x="376" y="371"/>
                  <a:pt x="400" y="372"/>
                  <a:pt x="398" y="344"/>
                </a:cubicBezTo>
                <a:cubicBezTo>
                  <a:pt x="398" y="344"/>
                  <a:pt x="390" y="242"/>
                  <a:pt x="257" y="155"/>
                </a:cubicBezTo>
                <a:cubicBezTo>
                  <a:pt x="257" y="155"/>
                  <a:pt x="229" y="128"/>
                  <a:pt x="181" y="154"/>
                </a:cubicBezTo>
                <a:lnTo>
                  <a:pt x="30" y="321"/>
                </a:lnTo>
                <a:cubicBezTo>
                  <a:pt x="30" y="321"/>
                  <a:pt x="4" y="351"/>
                  <a:pt x="30" y="370"/>
                </a:cubicBezTo>
                <a:cubicBezTo>
                  <a:pt x="30" y="370"/>
                  <a:pt x="49" y="388"/>
                  <a:pt x="71" y="363"/>
                </a:cubicBezTo>
                <a:cubicBezTo>
                  <a:pt x="94" y="339"/>
                  <a:pt x="164" y="261"/>
                  <a:pt x="164" y="261"/>
                </a:cubicBezTo>
                <a:lnTo>
                  <a:pt x="163" y="369"/>
                </a:lnTo>
                <a:lnTo>
                  <a:pt x="29" y="621"/>
                </a:lnTo>
                <a:cubicBezTo>
                  <a:pt x="29" y="621"/>
                  <a:pt x="0" y="655"/>
                  <a:pt x="30" y="672"/>
                </a:cubicBezTo>
                <a:cubicBezTo>
                  <a:pt x="30" y="672"/>
                  <a:pt x="61" y="704"/>
                  <a:pt x="97" y="654"/>
                </a:cubicBezTo>
                <a:lnTo>
                  <a:pt x="225" y="404"/>
                </a:lnTo>
                <a:lnTo>
                  <a:pt x="314" y="655"/>
                </a:lnTo>
                <a:cubicBezTo>
                  <a:pt x="314" y="655"/>
                  <a:pt x="318" y="689"/>
                  <a:pt x="369" y="672"/>
                </a:cubicBezTo>
                <a:cubicBezTo>
                  <a:pt x="369" y="672"/>
                  <a:pt x="400" y="666"/>
                  <a:pt x="385" y="624"/>
                </a:cubicBezTo>
                <a:cubicBezTo>
                  <a:pt x="370" y="581"/>
                  <a:pt x="285" y="364"/>
                  <a:pt x="285" y="364"/>
                </a:cubicBezTo>
                <a:lnTo>
                  <a:pt x="280" y="258"/>
                </a:lnTo>
                <a:cubicBezTo>
                  <a:pt x="280" y="258"/>
                  <a:pt x="304" y="244"/>
                  <a:pt x="349" y="352"/>
                </a:cubicBezTo>
                <a:close/>
                <a:moveTo>
                  <a:pt x="199" y="121"/>
                </a:moveTo>
                <a:cubicBezTo>
                  <a:pt x="232" y="121"/>
                  <a:pt x="259" y="94"/>
                  <a:pt x="259" y="61"/>
                </a:cubicBezTo>
                <a:cubicBezTo>
                  <a:pt x="259" y="27"/>
                  <a:pt x="232" y="0"/>
                  <a:pt x="199" y="0"/>
                </a:cubicBezTo>
                <a:cubicBezTo>
                  <a:pt x="166" y="0"/>
                  <a:pt x="139" y="27"/>
                  <a:pt x="139" y="61"/>
                </a:cubicBezTo>
                <a:cubicBezTo>
                  <a:pt x="139" y="94"/>
                  <a:pt x="166" y="121"/>
                  <a:pt x="199" y="12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0" name="Freeform 234"/>
          <p:cNvSpPr>
            <a:spLocks noEditPoints="1"/>
          </p:cNvSpPr>
          <p:nvPr/>
        </p:nvSpPr>
        <p:spPr bwMode="auto">
          <a:xfrm>
            <a:off x="5717543" y="4612642"/>
            <a:ext cx="368299" cy="292101"/>
          </a:xfrm>
          <a:custGeom>
            <a:avLst/>
            <a:gdLst>
              <a:gd name="T0" fmla="*/ 178 w 765"/>
              <a:gd name="T1" fmla="*/ 338 h 599"/>
              <a:gd name="T2" fmla="*/ 72 w 765"/>
              <a:gd name="T3" fmla="*/ 338 h 599"/>
              <a:gd name="T4" fmla="*/ 209 w 765"/>
              <a:gd name="T5" fmla="*/ 452 h 599"/>
              <a:gd name="T6" fmla="*/ 595 w 765"/>
              <a:gd name="T7" fmla="*/ 465 h 599"/>
              <a:gd name="T8" fmla="*/ 209 w 765"/>
              <a:gd name="T9" fmla="*/ 452 h 599"/>
              <a:gd name="T10" fmla="*/ 595 w 765"/>
              <a:gd name="T11" fmla="*/ 473 h 599"/>
              <a:gd name="T12" fmla="*/ 209 w 765"/>
              <a:gd name="T13" fmla="*/ 486 h 599"/>
              <a:gd name="T14" fmla="*/ 15 w 765"/>
              <a:gd name="T15" fmla="*/ 272 h 599"/>
              <a:gd name="T16" fmla="*/ 97 w 765"/>
              <a:gd name="T17" fmla="*/ 190 h 599"/>
              <a:gd name="T18" fmla="*/ 182 w 765"/>
              <a:gd name="T19" fmla="*/ 26 h 599"/>
              <a:gd name="T20" fmla="*/ 602 w 765"/>
              <a:gd name="T21" fmla="*/ 59 h 599"/>
              <a:gd name="T22" fmla="*/ 763 w 765"/>
              <a:gd name="T23" fmla="*/ 262 h 599"/>
              <a:gd name="T24" fmla="*/ 713 w 765"/>
              <a:gd name="T25" fmla="*/ 489 h 599"/>
              <a:gd name="T26" fmla="*/ 691 w 765"/>
              <a:gd name="T27" fmla="*/ 599 h 599"/>
              <a:gd name="T28" fmla="*/ 627 w 765"/>
              <a:gd name="T29" fmla="*/ 578 h 599"/>
              <a:gd name="T30" fmla="*/ 606 w 765"/>
              <a:gd name="T31" fmla="*/ 514 h 599"/>
              <a:gd name="T32" fmla="*/ 147 w 765"/>
              <a:gd name="T33" fmla="*/ 512 h 599"/>
              <a:gd name="T34" fmla="*/ 125 w 765"/>
              <a:gd name="T35" fmla="*/ 599 h 599"/>
              <a:gd name="T36" fmla="*/ 62 w 765"/>
              <a:gd name="T37" fmla="*/ 578 h 599"/>
              <a:gd name="T38" fmla="*/ 62 w 765"/>
              <a:gd name="T39" fmla="*/ 487 h 599"/>
              <a:gd name="T40" fmla="*/ 92 w 765"/>
              <a:gd name="T41" fmla="*/ 157 h 599"/>
              <a:gd name="T42" fmla="*/ 19 w 765"/>
              <a:gd name="T43" fmla="*/ 157 h 599"/>
              <a:gd name="T44" fmla="*/ 92 w 765"/>
              <a:gd name="T45" fmla="*/ 157 h 599"/>
              <a:gd name="T46" fmla="*/ 696 w 765"/>
              <a:gd name="T47" fmla="*/ 194 h 599"/>
              <a:gd name="T48" fmla="*/ 696 w 765"/>
              <a:gd name="T49" fmla="*/ 120 h 599"/>
              <a:gd name="T50" fmla="*/ 131 w 765"/>
              <a:gd name="T51" fmla="*/ 177 h 599"/>
              <a:gd name="T52" fmla="*/ 196 w 765"/>
              <a:gd name="T53" fmla="*/ 52 h 599"/>
              <a:gd name="T54" fmla="*/ 575 w 765"/>
              <a:gd name="T55" fmla="*/ 65 h 599"/>
              <a:gd name="T56" fmla="*/ 608 w 765"/>
              <a:gd name="T57" fmla="*/ 188 h 599"/>
              <a:gd name="T58" fmla="*/ 131 w 765"/>
              <a:gd name="T59" fmla="*/ 177 h 599"/>
              <a:gd name="T60" fmla="*/ 714 w 765"/>
              <a:gd name="T61" fmla="*/ 338 h 599"/>
              <a:gd name="T62" fmla="*/ 609 w 765"/>
              <a:gd name="T63" fmla="*/ 338 h 599"/>
              <a:gd name="T64" fmla="*/ 565 w 765"/>
              <a:gd name="T65" fmla="*/ 360 h 599"/>
              <a:gd name="T66" fmla="*/ 249 w 765"/>
              <a:gd name="T67" fmla="*/ 381 h 599"/>
              <a:gd name="T68" fmla="*/ 228 w 765"/>
              <a:gd name="T69" fmla="*/ 308 h 599"/>
              <a:gd name="T70" fmla="*/ 543 w 765"/>
              <a:gd name="T71" fmla="*/ 287 h 599"/>
              <a:gd name="T72" fmla="*/ 565 w 765"/>
              <a:gd name="T73" fmla="*/ 360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65" h="599">
                <a:moveTo>
                  <a:pt x="125" y="285"/>
                </a:moveTo>
                <a:cubicBezTo>
                  <a:pt x="154" y="285"/>
                  <a:pt x="178" y="309"/>
                  <a:pt x="178" y="338"/>
                </a:cubicBezTo>
                <a:cubicBezTo>
                  <a:pt x="178" y="367"/>
                  <a:pt x="154" y="390"/>
                  <a:pt x="125" y="390"/>
                </a:cubicBezTo>
                <a:cubicBezTo>
                  <a:pt x="96" y="390"/>
                  <a:pt x="72" y="367"/>
                  <a:pt x="72" y="338"/>
                </a:cubicBezTo>
                <a:cubicBezTo>
                  <a:pt x="72" y="309"/>
                  <a:pt x="96" y="285"/>
                  <a:pt x="125" y="285"/>
                </a:cubicBezTo>
                <a:close/>
                <a:moveTo>
                  <a:pt x="209" y="452"/>
                </a:moveTo>
                <a:lnTo>
                  <a:pt x="595" y="452"/>
                </a:lnTo>
                <a:lnTo>
                  <a:pt x="595" y="465"/>
                </a:lnTo>
                <a:lnTo>
                  <a:pt x="209" y="465"/>
                </a:lnTo>
                <a:lnTo>
                  <a:pt x="209" y="452"/>
                </a:lnTo>
                <a:close/>
                <a:moveTo>
                  <a:pt x="209" y="473"/>
                </a:moveTo>
                <a:lnTo>
                  <a:pt x="595" y="473"/>
                </a:lnTo>
                <a:lnTo>
                  <a:pt x="595" y="486"/>
                </a:lnTo>
                <a:lnTo>
                  <a:pt x="209" y="486"/>
                </a:lnTo>
                <a:lnTo>
                  <a:pt x="209" y="473"/>
                </a:lnTo>
                <a:close/>
                <a:moveTo>
                  <a:pt x="15" y="272"/>
                </a:moveTo>
                <a:cubicBezTo>
                  <a:pt x="16" y="266"/>
                  <a:pt x="18" y="258"/>
                  <a:pt x="20" y="254"/>
                </a:cubicBezTo>
                <a:cubicBezTo>
                  <a:pt x="25" y="244"/>
                  <a:pt x="35" y="219"/>
                  <a:pt x="97" y="190"/>
                </a:cubicBezTo>
                <a:lnTo>
                  <a:pt x="151" y="47"/>
                </a:lnTo>
                <a:cubicBezTo>
                  <a:pt x="151" y="47"/>
                  <a:pt x="155" y="30"/>
                  <a:pt x="182" y="26"/>
                </a:cubicBezTo>
                <a:cubicBezTo>
                  <a:pt x="182" y="26"/>
                  <a:pt x="412" y="0"/>
                  <a:pt x="572" y="32"/>
                </a:cubicBezTo>
                <a:cubicBezTo>
                  <a:pt x="572" y="32"/>
                  <a:pt x="591" y="35"/>
                  <a:pt x="602" y="59"/>
                </a:cubicBezTo>
                <a:lnTo>
                  <a:pt x="654" y="192"/>
                </a:lnTo>
                <a:cubicBezTo>
                  <a:pt x="654" y="192"/>
                  <a:pt x="743" y="210"/>
                  <a:pt x="763" y="262"/>
                </a:cubicBezTo>
                <a:cubicBezTo>
                  <a:pt x="764" y="265"/>
                  <a:pt x="765" y="280"/>
                  <a:pt x="765" y="280"/>
                </a:cubicBezTo>
                <a:cubicBezTo>
                  <a:pt x="760" y="324"/>
                  <a:pt x="756" y="450"/>
                  <a:pt x="713" y="489"/>
                </a:cubicBezTo>
                <a:lnTo>
                  <a:pt x="713" y="578"/>
                </a:lnTo>
                <a:cubicBezTo>
                  <a:pt x="713" y="590"/>
                  <a:pt x="703" y="599"/>
                  <a:pt x="691" y="599"/>
                </a:cubicBezTo>
                <a:lnTo>
                  <a:pt x="649" y="599"/>
                </a:lnTo>
                <a:cubicBezTo>
                  <a:pt x="637" y="599"/>
                  <a:pt x="627" y="590"/>
                  <a:pt x="627" y="578"/>
                </a:cubicBezTo>
                <a:lnTo>
                  <a:pt x="627" y="515"/>
                </a:lnTo>
                <a:cubicBezTo>
                  <a:pt x="621" y="515"/>
                  <a:pt x="614" y="515"/>
                  <a:pt x="606" y="514"/>
                </a:cubicBezTo>
                <a:lnTo>
                  <a:pt x="178" y="514"/>
                </a:lnTo>
                <a:cubicBezTo>
                  <a:pt x="178" y="514"/>
                  <a:pt x="164" y="514"/>
                  <a:pt x="147" y="512"/>
                </a:cubicBezTo>
                <a:lnTo>
                  <a:pt x="147" y="578"/>
                </a:lnTo>
                <a:cubicBezTo>
                  <a:pt x="147" y="590"/>
                  <a:pt x="137" y="599"/>
                  <a:pt x="125" y="599"/>
                </a:cubicBezTo>
                <a:lnTo>
                  <a:pt x="83" y="599"/>
                </a:lnTo>
                <a:cubicBezTo>
                  <a:pt x="71" y="599"/>
                  <a:pt x="62" y="590"/>
                  <a:pt x="62" y="578"/>
                </a:cubicBezTo>
                <a:lnTo>
                  <a:pt x="62" y="488"/>
                </a:lnTo>
                <a:lnTo>
                  <a:pt x="62" y="487"/>
                </a:lnTo>
                <a:cubicBezTo>
                  <a:pt x="14" y="430"/>
                  <a:pt x="0" y="344"/>
                  <a:pt x="15" y="272"/>
                </a:cubicBezTo>
                <a:close/>
                <a:moveTo>
                  <a:pt x="92" y="157"/>
                </a:moveTo>
                <a:cubicBezTo>
                  <a:pt x="92" y="177"/>
                  <a:pt x="76" y="194"/>
                  <a:pt x="55" y="194"/>
                </a:cubicBezTo>
                <a:cubicBezTo>
                  <a:pt x="35" y="194"/>
                  <a:pt x="19" y="177"/>
                  <a:pt x="19" y="157"/>
                </a:cubicBezTo>
                <a:cubicBezTo>
                  <a:pt x="19" y="137"/>
                  <a:pt x="35" y="120"/>
                  <a:pt x="55" y="120"/>
                </a:cubicBezTo>
                <a:cubicBezTo>
                  <a:pt x="76" y="120"/>
                  <a:pt x="92" y="137"/>
                  <a:pt x="92" y="157"/>
                </a:cubicBezTo>
                <a:close/>
                <a:moveTo>
                  <a:pt x="733" y="157"/>
                </a:moveTo>
                <a:cubicBezTo>
                  <a:pt x="733" y="177"/>
                  <a:pt x="716" y="194"/>
                  <a:pt x="696" y="194"/>
                </a:cubicBezTo>
                <a:cubicBezTo>
                  <a:pt x="676" y="194"/>
                  <a:pt x="659" y="177"/>
                  <a:pt x="659" y="157"/>
                </a:cubicBezTo>
                <a:cubicBezTo>
                  <a:pt x="659" y="137"/>
                  <a:pt x="676" y="120"/>
                  <a:pt x="696" y="120"/>
                </a:cubicBezTo>
                <a:cubicBezTo>
                  <a:pt x="716" y="120"/>
                  <a:pt x="733" y="137"/>
                  <a:pt x="733" y="157"/>
                </a:cubicBezTo>
                <a:close/>
                <a:moveTo>
                  <a:pt x="131" y="177"/>
                </a:moveTo>
                <a:lnTo>
                  <a:pt x="177" y="64"/>
                </a:lnTo>
                <a:cubicBezTo>
                  <a:pt x="179" y="55"/>
                  <a:pt x="196" y="52"/>
                  <a:pt x="196" y="52"/>
                </a:cubicBezTo>
                <a:cubicBezTo>
                  <a:pt x="346" y="28"/>
                  <a:pt x="545" y="51"/>
                  <a:pt x="545" y="51"/>
                </a:cubicBezTo>
                <a:cubicBezTo>
                  <a:pt x="569" y="52"/>
                  <a:pt x="575" y="65"/>
                  <a:pt x="575" y="65"/>
                </a:cubicBezTo>
                <a:lnTo>
                  <a:pt x="622" y="179"/>
                </a:lnTo>
                <a:cubicBezTo>
                  <a:pt x="629" y="193"/>
                  <a:pt x="608" y="188"/>
                  <a:pt x="608" y="188"/>
                </a:cubicBezTo>
                <a:cubicBezTo>
                  <a:pt x="462" y="171"/>
                  <a:pt x="138" y="184"/>
                  <a:pt x="138" y="184"/>
                </a:cubicBezTo>
                <a:cubicBezTo>
                  <a:pt x="126" y="185"/>
                  <a:pt x="131" y="177"/>
                  <a:pt x="131" y="177"/>
                </a:cubicBezTo>
                <a:close/>
                <a:moveTo>
                  <a:pt x="662" y="285"/>
                </a:moveTo>
                <a:cubicBezTo>
                  <a:pt x="691" y="285"/>
                  <a:pt x="714" y="309"/>
                  <a:pt x="714" y="338"/>
                </a:cubicBezTo>
                <a:cubicBezTo>
                  <a:pt x="714" y="367"/>
                  <a:pt x="691" y="390"/>
                  <a:pt x="662" y="390"/>
                </a:cubicBezTo>
                <a:cubicBezTo>
                  <a:pt x="633" y="390"/>
                  <a:pt x="609" y="367"/>
                  <a:pt x="609" y="338"/>
                </a:cubicBezTo>
                <a:cubicBezTo>
                  <a:pt x="609" y="309"/>
                  <a:pt x="633" y="285"/>
                  <a:pt x="662" y="285"/>
                </a:cubicBezTo>
                <a:close/>
                <a:moveTo>
                  <a:pt x="565" y="360"/>
                </a:moveTo>
                <a:cubicBezTo>
                  <a:pt x="565" y="371"/>
                  <a:pt x="555" y="381"/>
                  <a:pt x="543" y="381"/>
                </a:cubicBezTo>
                <a:lnTo>
                  <a:pt x="249" y="381"/>
                </a:lnTo>
                <a:cubicBezTo>
                  <a:pt x="238" y="381"/>
                  <a:pt x="228" y="371"/>
                  <a:pt x="228" y="360"/>
                </a:cubicBezTo>
                <a:lnTo>
                  <a:pt x="228" y="308"/>
                </a:lnTo>
                <a:cubicBezTo>
                  <a:pt x="228" y="296"/>
                  <a:pt x="238" y="287"/>
                  <a:pt x="249" y="287"/>
                </a:cubicBezTo>
                <a:lnTo>
                  <a:pt x="543" y="287"/>
                </a:lnTo>
                <a:cubicBezTo>
                  <a:pt x="555" y="287"/>
                  <a:pt x="565" y="296"/>
                  <a:pt x="565" y="308"/>
                </a:cubicBezTo>
                <a:lnTo>
                  <a:pt x="565" y="3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1" name="Freeform 235"/>
          <p:cNvSpPr>
            <a:spLocks noEditPoints="1"/>
          </p:cNvSpPr>
          <p:nvPr/>
        </p:nvSpPr>
        <p:spPr bwMode="auto">
          <a:xfrm>
            <a:off x="4013204" y="8633463"/>
            <a:ext cx="287019" cy="322579"/>
          </a:xfrm>
          <a:custGeom>
            <a:avLst/>
            <a:gdLst>
              <a:gd name="T0" fmla="*/ 183 w 597"/>
              <a:gd name="T1" fmla="*/ 119 h 668"/>
              <a:gd name="T2" fmla="*/ 82 w 597"/>
              <a:gd name="T3" fmla="*/ 122 h 668"/>
              <a:gd name="T4" fmla="*/ 79 w 597"/>
              <a:gd name="T5" fmla="*/ 22 h 668"/>
              <a:gd name="T6" fmla="*/ 180 w 597"/>
              <a:gd name="T7" fmla="*/ 19 h 668"/>
              <a:gd name="T8" fmla="*/ 183 w 597"/>
              <a:gd name="T9" fmla="*/ 119 h 668"/>
              <a:gd name="T10" fmla="*/ 0 w 597"/>
              <a:gd name="T11" fmla="*/ 2 h 668"/>
              <a:gd name="T12" fmla="*/ 55 w 597"/>
              <a:gd name="T13" fmla="*/ 0 h 668"/>
              <a:gd name="T14" fmla="*/ 73 w 597"/>
              <a:gd name="T15" fmla="*/ 666 h 668"/>
              <a:gd name="T16" fmla="*/ 17 w 597"/>
              <a:gd name="T17" fmla="*/ 668 h 668"/>
              <a:gd name="T18" fmla="*/ 0 w 597"/>
              <a:gd name="T19" fmla="*/ 2 h 668"/>
              <a:gd name="T20" fmla="*/ 597 w 597"/>
              <a:gd name="T21" fmla="*/ 309 h 668"/>
              <a:gd name="T22" fmla="*/ 496 w 597"/>
              <a:gd name="T23" fmla="*/ 312 h 668"/>
              <a:gd name="T24" fmla="*/ 493 w 597"/>
              <a:gd name="T25" fmla="*/ 212 h 668"/>
              <a:gd name="T26" fmla="*/ 594 w 597"/>
              <a:gd name="T27" fmla="*/ 209 h 668"/>
              <a:gd name="T28" fmla="*/ 597 w 597"/>
              <a:gd name="T29" fmla="*/ 309 h 668"/>
              <a:gd name="T30" fmla="*/ 590 w 597"/>
              <a:gd name="T31" fmla="*/ 106 h 668"/>
              <a:gd name="T32" fmla="*/ 490 w 597"/>
              <a:gd name="T33" fmla="*/ 109 h 668"/>
              <a:gd name="T34" fmla="*/ 487 w 597"/>
              <a:gd name="T35" fmla="*/ 10 h 668"/>
              <a:gd name="T36" fmla="*/ 587 w 597"/>
              <a:gd name="T37" fmla="*/ 7 h 668"/>
              <a:gd name="T38" fmla="*/ 590 w 597"/>
              <a:gd name="T39" fmla="*/ 106 h 668"/>
              <a:gd name="T40" fmla="*/ 491 w 597"/>
              <a:gd name="T41" fmla="*/ 211 h 668"/>
              <a:gd name="T42" fmla="*/ 390 w 597"/>
              <a:gd name="T43" fmla="*/ 214 h 668"/>
              <a:gd name="T44" fmla="*/ 387 w 597"/>
              <a:gd name="T45" fmla="*/ 114 h 668"/>
              <a:gd name="T46" fmla="*/ 488 w 597"/>
              <a:gd name="T47" fmla="*/ 111 h 668"/>
              <a:gd name="T48" fmla="*/ 491 w 597"/>
              <a:gd name="T49" fmla="*/ 211 h 668"/>
              <a:gd name="T50" fmla="*/ 393 w 597"/>
              <a:gd name="T51" fmla="*/ 315 h 668"/>
              <a:gd name="T52" fmla="*/ 292 w 597"/>
              <a:gd name="T53" fmla="*/ 318 h 668"/>
              <a:gd name="T54" fmla="*/ 289 w 597"/>
              <a:gd name="T55" fmla="*/ 218 h 668"/>
              <a:gd name="T56" fmla="*/ 390 w 597"/>
              <a:gd name="T57" fmla="*/ 215 h 668"/>
              <a:gd name="T58" fmla="*/ 393 w 597"/>
              <a:gd name="T59" fmla="*/ 315 h 668"/>
              <a:gd name="T60" fmla="*/ 387 w 597"/>
              <a:gd name="T61" fmla="*/ 112 h 668"/>
              <a:gd name="T62" fmla="*/ 286 w 597"/>
              <a:gd name="T63" fmla="*/ 116 h 668"/>
              <a:gd name="T64" fmla="*/ 283 w 597"/>
              <a:gd name="T65" fmla="*/ 16 h 668"/>
              <a:gd name="T66" fmla="*/ 384 w 597"/>
              <a:gd name="T67" fmla="*/ 13 h 668"/>
              <a:gd name="T68" fmla="*/ 387 w 597"/>
              <a:gd name="T69" fmla="*/ 112 h 668"/>
              <a:gd name="T70" fmla="*/ 288 w 597"/>
              <a:gd name="T71" fmla="*/ 217 h 668"/>
              <a:gd name="T72" fmla="*/ 187 w 597"/>
              <a:gd name="T73" fmla="*/ 220 h 668"/>
              <a:gd name="T74" fmla="*/ 184 w 597"/>
              <a:gd name="T75" fmla="*/ 120 h 668"/>
              <a:gd name="T76" fmla="*/ 284 w 597"/>
              <a:gd name="T77" fmla="*/ 117 h 668"/>
              <a:gd name="T78" fmla="*/ 288 w 597"/>
              <a:gd name="T79" fmla="*/ 217 h 668"/>
              <a:gd name="T80" fmla="*/ 189 w 597"/>
              <a:gd name="T81" fmla="*/ 321 h 668"/>
              <a:gd name="T82" fmla="*/ 89 w 597"/>
              <a:gd name="T83" fmla="*/ 324 h 668"/>
              <a:gd name="T84" fmla="*/ 86 w 597"/>
              <a:gd name="T85" fmla="*/ 224 h 668"/>
              <a:gd name="T86" fmla="*/ 186 w 597"/>
              <a:gd name="T87" fmla="*/ 221 h 668"/>
              <a:gd name="T88" fmla="*/ 189 w 597"/>
              <a:gd name="T89" fmla="*/ 321 h 66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597" h="668">
                <a:moveTo>
                  <a:pt x="183" y="119"/>
                </a:moveTo>
                <a:lnTo>
                  <a:pt x="82" y="122"/>
                </a:lnTo>
                <a:lnTo>
                  <a:pt x="79" y="22"/>
                </a:lnTo>
                <a:lnTo>
                  <a:pt x="180" y="19"/>
                </a:lnTo>
                <a:lnTo>
                  <a:pt x="183" y="119"/>
                </a:lnTo>
                <a:close/>
                <a:moveTo>
                  <a:pt x="0" y="2"/>
                </a:moveTo>
                <a:lnTo>
                  <a:pt x="55" y="0"/>
                </a:lnTo>
                <a:lnTo>
                  <a:pt x="73" y="666"/>
                </a:lnTo>
                <a:lnTo>
                  <a:pt x="17" y="668"/>
                </a:lnTo>
                <a:lnTo>
                  <a:pt x="0" y="2"/>
                </a:lnTo>
                <a:close/>
                <a:moveTo>
                  <a:pt x="597" y="309"/>
                </a:moveTo>
                <a:lnTo>
                  <a:pt x="496" y="312"/>
                </a:lnTo>
                <a:lnTo>
                  <a:pt x="493" y="212"/>
                </a:lnTo>
                <a:lnTo>
                  <a:pt x="594" y="209"/>
                </a:lnTo>
                <a:lnTo>
                  <a:pt x="597" y="309"/>
                </a:lnTo>
                <a:close/>
                <a:moveTo>
                  <a:pt x="590" y="106"/>
                </a:moveTo>
                <a:lnTo>
                  <a:pt x="490" y="109"/>
                </a:lnTo>
                <a:lnTo>
                  <a:pt x="487" y="10"/>
                </a:lnTo>
                <a:lnTo>
                  <a:pt x="587" y="7"/>
                </a:lnTo>
                <a:lnTo>
                  <a:pt x="590" y="106"/>
                </a:lnTo>
                <a:close/>
                <a:moveTo>
                  <a:pt x="491" y="211"/>
                </a:moveTo>
                <a:lnTo>
                  <a:pt x="390" y="214"/>
                </a:lnTo>
                <a:lnTo>
                  <a:pt x="387" y="114"/>
                </a:lnTo>
                <a:lnTo>
                  <a:pt x="488" y="111"/>
                </a:lnTo>
                <a:lnTo>
                  <a:pt x="491" y="211"/>
                </a:lnTo>
                <a:close/>
                <a:moveTo>
                  <a:pt x="393" y="315"/>
                </a:moveTo>
                <a:lnTo>
                  <a:pt x="292" y="318"/>
                </a:lnTo>
                <a:lnTo>
                  <a:pt x="289" y="218"/>
                </a:lnTo>
                <a:lnTo>
                  <a:pt x="390" y="215"/>
                </a:lnTo>
                <a:lnTo>
                  <a:pt x="393" y="315"/>
                </a:lnTo>
                <a:close/>
                <a:moveTo>
                  <a:pt x="387" y="112"/>
                </a:moveTo>
                <a:lnTo>
                  <a:pt x="286" y="116"/>
                </a:lnTo>
                <a:lnTo>
                  <a:pt x="283" y="16"/>
                </a:lnTo>
                <a:lnTo>
                  <a:pt x="384" y="13"/>
                </a:lnTo>
                <a:lnTo>
                  <a:pt x="387" y="112"/>
                </a:lnTo>
                <a:close/>
                <a:moveTo>
                  <a:pt x="288" y="217"/>
                </a:moveTo>
                <a:lnTo>
                  <a:pt x="187" y="220"/>
                </a:lnTo>
                <a:lnTo>
                  <a:pt x="184" y="120"/>
                </a:lnTo>
                <a:lnTo>
                  <a:pt x="284" y="117"/>
                </a:lnTo>
                <a:lnTo>
                  <a:pt x="288" y="217"/>
                </a:lnTo>
                <a:close/>
                <a:moveTo>
                  <a:pt x="189" y="321"/>
                </a:moveTo>
                <a:lnTo>
                  <a:pt x="89" y="324"/>
                </a:lnTo>
                <a:lnTo>
                  <a:pt x="86" y="224"/>
                </a:lnTo>
                <a:lnTo>
                  <a:pt x="186" y="221"/>
                </a:lnTo>
                <a:lnTo>
                  <a:pt x="189" y="32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2" name="Freeform 236"/>
          <p:cNvSpPr>
            <a:spLocks noEditPoints="1"/>
          </p:cNvSpPr>
          <p:nvPr/>
        </p:nvSpPr>
        <p:spPr bwMode="auto">
          <a:xfrm>
            <a:off x="15753084" y="7421882"/>
            <a:ext cx="327659" cy="325120"/>
          </a:xfrm>
          <a:custGeom>
            <a:avLst/>
            <a:gdLst>
              <a:gd name="T0" fmla="*/ 383 w 680"/>
              <a:gd name="T1" fmla="*/ 120 h 674"/>
              <a:gd name="T2" fmla="*/ 186 w 680"/>
              <a:gd name="T3" fmla="*/ 416 h 674"/>
              <a:gd name="T4" fmla="*/ 349 w 680"/>
              <a:gd name="T5" fmla="*/ 353 h 674"/>
              <a:gd name="T6" fmla="*/ 383 w 680"/>
              <a:gd name="T7" fmla="*/ 120 h 674"/>
              <a:gd name="T8" fmla="*/ 363 w 680"/>
              <a:gd name="T9" fmla="*/ 572 h 674"/>
              <a:gd name="T10" fmla="*/ 387 w 680"/>
              <a:gd name="T11" fmla="*/ 568 h 674"/>
              <a:gd name="T12" fmla="*/ 289 w 680"/>
              <a:gd name="T13" fmla="*/ 97 h 674"/>
              <a:gd name="T14" fmla="*/ 417 w 680"/>
              <a:gd name="T15" fmla="*/ 576 h 674"/>
              <a:gd name="T16" fmla="*/ 267 w 680"/>
              <a:gd name="T17" fmla="*/ 119 h 674"/>
              <a:gd name="T18" fmla="*/ 434 w 680"/>
              <a:gd name="T19" fmla="*/ 553 h 674"/>
              <a:gd name="T20" fmla="*/ 476 w 680"/>
              <a:gd name="T21" fmla="*/ 529 h 674"/>
              <a:gd name="T22" fmla="*/ 195 w 680"/>
              <a:gd name="T23" fmla="*/ 139 h 674"/>
              <a:gd name="T24" fmla="*/ 507 w 680"/>
              <a:gd name="T25" fmla="*/ 524 h 674"/>
              <a:gd name="T26" fmla="*/ 174 w 680"/>
              <a:gd name="T27" fmla="*/ 155 h 674"/>
              <a:gd name="T28" fmla="*/ 512 w 680"/>
              <a:gd name="T29" fmla="*/ 497 h 674"/>
              <a:gd name="T30" fmla="*/ 528 w 680"/>
              <a:gd name="T31" fmla="*/ 478 h 674"/>
              <a:gd name="T32" fmla="*/ 151 w 680"/>
              <a:gd name="T33" fmla="*/ 204 h 674"/>
              <a:gd name="T34" fmla="*/ 567 w 680"/>
              <a:gd name="T35" fmla="*/ 441 h 674"/>
              <a:gd name="T36" fmla="*/ 127 w 680"/>
              <a:gd name="T37" fmla="*/ 247 h 674"/>
              <a:gd name="T38" fmla="*/ 561 w 680"/>
              <a:gd name="T39" fmla="*/ 413 h 674"/>
              <a:gd name="T40" fmla="*/ 567 w 680"/>
              <a:gd name="T41" fmla="*/ 390 h 674"/>
              <a:gd name="T42" fmla="*/ 97 w 680"/>
              <a:gd name="T43" fmla="*/ 288 h 674"/>
              <a:gd name="T44" fmla="*/ 587 w 680"/>
              <a:gd name="T45" fmla="*/ 366 h 674"/>
              <a:gd name="T46" fmla="*/ 108 w 680"/>
              <a:gd name="T47" fmla="*/ 317 h 674"/>
              <a:gd name="T48" fmla="*/ 572 w 680"/>
              <a:gd name="T49" fmla="*/ 317 h 674"/>
              <a:gd name="T50" fmla="*/ 568 w 680"/>
              <a:gd name="T51" fmla="*/ 293 h 674"/>
              <a:gd name="T52" fmla="*/ 97 w 680"/>
              <a:gd name="T53" fmla="*/ 391 h 674"/>
              <a:gd name="T54" fmla="*/ 576 w 680"/>
              <a:gd name="T55" fmla="*/ 263 h 674"/>
              <a:gd name="T56" fmla="*/ 119 w 680"/>
              <a:gd name="T57" fmla="*/ 413 h 674"/>
              <a:gd name="T58" fmla="*/ 553 w 680"/>
              <a:gd name="T59" fmla="*/ 247 h 674"/>
              <a:gd name="T60" fmla="*/ 541 w 680"/>
              <a:gd name="T61" fmla="*/ 195 h 674"/>
              <a:gd name="T62" fmla="*/ 139 w 680"/>
              <a:gd name="T63" fmla="*/ 487 h 674"/>
              <a:gd name="T64" fmla="*/ 512 w 680"/>
              <a:gd name="T65" fmla="*/ 184 h 674"/>
              <a:gd name="T66" fmla="*/ 166 w 680"/>
              <a:gd name="T67" fmla="*/ 495 h 674"/>
              <a:gd name="T68" fmla="*/ 507 w 680"/>
              <a:gd name="T69" fmla="*/ 156 h 674"/>
              <a:gd name="T70" fmla="*/ 487 w 680"/>
              <a:gd name="T71" fmla="*/ 140 h 674"/>
              <a:gd name="T72" fmla="*/ 195 w 680"/>
              <a:gd name="T73" fmla="*/ 542 h 674"/>
              <a:gd name="T74" fmla="*/ 461 w 680"/>
              <a:gd name="T75" fmla="*/ 123 h 674"/>
              <a:gd name="T76" fmla="*/ 442 w 680"/>
              <a:gd name="T77" fmla="*/ 114 h 674"/>
              <a:gd name="T78" fmla="*/ 240 w 680"/>
              <a:gd name="T79" fmla="*/ 568 h 674"/>
              <a:gd name="T80" fmla="*/ 411 w 680"/>
              <a:gd name="T81" fmla="*/ 119 h 674"/>
              <a:gd name="T82" fmla="*/ 267 w 680"/>
              <a:gd name="T83" fmla="*/ 561 h 674"/>
              <a:gd name="T84" fmla="*/ 392 w 680"/>
              <a:gd name="T85" fmla="*/ 98 h 674"/>
              <a:gd name="T86" fmla="*/ 367 w 680"/>
              <a:gd name="T87" fmla="*/ 93 h 674"/>
              <a:gd name="T88" fmla="*/ 315 w 680"/>
              <a:gd name="T89" fmla="*/ 588 h 674"/>
              <a:gd name="T90" fmla="*/ 461 w 680"/>
              <a:gd name="T91" fmla="*/ 557 h 674"/>
              <a:gd name="T92" fmla="*/ 233 w 680"/>
              <a:gd name="T93" fmla="*/ 148 h 674"/>
              <a:gd name="T94" fmla="*/ 336 w 680"/>
              <a:gd name="T95" fmla="*/ 589 h 674"/>
              <a:gd name="T96" fmla="*/ 336 w 680"/>
              <a:gd name="T97" fmla="*/ 589 h 674"/>
              <a:gd name="T98" fmla="*/ 344 w 680"/>
              <a:gd name="T99" fmla="*/ 120 h 674"/>
              <a:gd name="T100" fmla="*/ 556 w 680"/>
              <a:gd name="T101" fmla="*/ 464 h 674"/>
              <a:gd name="T102" fmla="*/ 125 w 680"/>
              <a:gd name="T103" fmla="*/ 216 h 674"/>
              <a:gd name="T104" fmla="*/ 556 w 680"/>
              <a:gd name="T105" fmla="*/ 217 h 674"/>
              <a:gd name="T106" fmla="*/ 123 w 680"/>
              <a:gd name="T107" fmla="*/ 461 h 674"/>
              <a:gd name="T108" fmla="*/ 560 w 680"/>
              <a:gd name="T109" fmla="*/ 337 h 674"/>
              <a:gd name="T110" fmla="*/ 560 w 680"/>
              <a:gd name="T111" fmla="*/ 337 h 674"/>
              <a:gd name="T112" fmla="*/ 119 w 680"/>
              <a:gd name="T113" fmla="*/ 344 h 674"/>
              <a:gd name="T114" fmla="*/ 233 w 680"/>
              <a:gd name="T115" fmla="*/ 533 h 674"/>
              <a:gd name="T116" fmla="*/ 680 w 680"/>
              <a:gd name="T117" fmla="*/ 337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80" h="674">
                <a:moveTo>
                  <a:pt x="340" y="627"/>
                </a:moveTo>
                <a:cubicBezTo>
                  <a:pt x="179" y="627"/>
                  <a:pt x="48" y="497"/>
                  <a:pt x="48" y="337"/>
                </a:cubicBezTo>
                <a:cubicBezTo>
                  <a:pt x="48" y="177"/>
                  <a:pt x="179" y="47"/>
                  <a:pt x="340" y="47"/>
                </a:cubicBezTo>
                <a:cubicBezTo>
                  <a:pt x="501" y="47"/>
                  <a:pt x="632" y="177"/>
                  <a:pt x="632" y="337"/>
                </a:cubicBezTo>
                <a:cubicBezTo>
                  <a:pt x="632" y="497"/>
                  <a:pt x="501" y="627"/>
                  <a:pt x="340" y="627"/>
                </a:cubicBezTo>
                <a:close/>
                <a:moveTo>
                  <a:pt x="383" y="120"/>
                </a:moveTo>
                <a:lnTo>
                  <a:pt x="383" y="120"/>
                </a:lnTo>
                <a:lnTo>
                  <a:pt x="329" y="339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186" y="416"/>
                </a:lnTo>
                <a:lnTo>
                  <a:pt x="330" y="363"/>
                </a:lnTo>
                <a:lnTo>
                  <a:pt x="333" y="379"/>
                </a:lnTo>
                <a:lnTo>
                  <a:pt x="333" y="379"/>
                </a:lnTo>
                <a:lnTo>
                  <a:pt x="333" y="379"/>
                </a:lnTo>
                <a:lnTo>
                  <a:pt x="349" y="353"/>
                </a:lnTo>
                <a:lnTo>
                  <a:pt x="362" y="337"/>
                </a:lnTo>
                <a:lnTo>
                  <a:pt x="362" y="337"/>
                </a:lnTo>
                <a:lnTo>
                  <a:pt x="362" y="337"/>
                </a:lnTo>
                <a:lnTo>
                  <a:pt x="353" y="336"/>
                </a:lnTo>
                <a:lnTo>
                  <a:pt x="383" y="120"/>
                </a:lnTo>
                <a:lnTo>
                  <a:pt x="383" y="120"/>
                </a:lnTo>
                <a:lnTo>
                  <a:pt x="383" y="120"/>
                </a:lnTo>
                <a:close/>
                <a:moveTo>
                  <a:pt x="363" y="572"/>
                </a:moveTo>
                <a:lnTo>
                  <a:pt x="365" y="588"/>
                </a:lnTo>
                <a:lnTo>
                  <a:pt x="367" y="587"/>
                </a:lnTo>
                <a:lnTo>
                  <a:pt x="365" y="572"/>
                </a:lnTo>
                <a:lnTo>
                  <a:pt x="363" y="572"/>
                </a:lnTo>
                <a:close/>
                <a:moveTo>
                  <a:pt x="316" y="109"/>
                </a:moveTo>
                <a:lnTo>
                  <a:pt x="315" y="93"/>
                </a:lnTo>
                <a:lnTo>
                  <a:pt x="313" y="93"/>
                </a:lnTo>
                <a:lnTo>
                  <a:pt x="315" y="109"/>
                </a:lnTo>
                <a:lnTo>
                  <a:pt x="316" y="109"/>
                </a:lnTo>
                <a:close/>
                <a:moveTo>
                  <a:pt x="387" y="568"/>
                </a:moveTo>
                <a:lnTo>
                  <a:pt x="391" y="584"/>
                </a:lnTo>
                <a:lnTo>
                  <a:pt x="392" y="583"/>
                </a:lnTo>
                <a:lnTo>
                  <a:pt x="389" y="568"/>
                </a:lnTo>
                <a:lnTo>
                  <a:pt x="387" y="568"/>
                </a:lnTo>
                <a:close/>
                <a:moveTo>
                  <a:pt x="292" y="113"/>
                </a:moveTo>
                <a:lnTo>
                  <a:pt x="289" y="97"/>
                </a:lnTo>
                <a:lnTo>
                  <a:pt x="287" y="98"/>
                </a:lnTo>
                <a:lnTo>
                  <a:pt x="291" y="113"/>
                </a:lnTo>
                <a:lnTo>
                  <a:pt x="292" y="113"/>
                </a:lnTo>
                <a:close/>
                <a:moveTo>
                  <a:pt x="411" y="562"/>
                </a:moveTo>
                <a:lnTo>
                  <a:pt x="416" y="577"/>
                </a:lnTo>
                <a:lnTo>
                  <a:pt x="417" y="576"/>
                </a:lnTo>
                <a:lnTo>
                  <a:pt x="413" y="562"/>
                </a:lnTo>
                <a:lnTo>
                  <a:pt x="411" y="562"/>
                </a:lnTo>
                <a:close/>
                <a:moveTo>
                  <a:pt x="269" y="119"/>
                </a:moveTo>
                <a:lnTo>
                  <a:pt x="264" y="104"/>
                </a:lnTo>
                <a:lnTo>
                  <a:pt x="262" y="104"/>
                </a:lnTo>
                <a:lnTo>
                  <a:pt x="267" y="119"/>
                </a:lnTo>
                <a:lnTo>
                  <a:pt x="269" y="119"/>
                </a:lnTo>
                <a:close/>
                <a:moveTo>
                  <a:pt x="434" y="553"/>
                </a:moveTo>
                <a:lnTo>
                  <a:pt x="440" y="568"/>
                </a:lnTo>
                <a:lnTo>
                  <a:pt x="442" y="567"/>
                </a:lnTo>
                <a:lnTo>
                  <a:pt x="435" y="553"/>
                </a:lnTo>
                <a:lnTo>
                  <a:pt x="434" y="553"/>
                </a:lnTo>
                <a:close/>
                <a:moveTo>
                  <a:pt x="246" y="127"/>
                </a:moveTo>
                <a:lnTo>
                  <a:pt x="240" y="113"/>
                </a:lnTo>
                <a:lnTo>
                  <a:pt x="238" y="114"/>
                </a:lnTo>
                <a:lnTo>
                  <a:pt x="244" y="128"/>
                </a:lnTo>
                <a:lnTo>
                  <a:pt x="246" y="127"/>
                </a:lnTo>
                <a:close/>
                <a:moveTo>
                  <a:pt x="476" y="529"/>
                </a:moveTo>
                <a:lnTo>
                  <a:pt x="485" y="542"/>
                </a:lnTo>
                <a:lnTo>
                  <a:pt x="487" y="541"/>
                </a:lnTo>
                <a:lnTo>
                  <a:pt x="477" y="528"/>
                </a:lnTo>
                <a:lnTo>
                  <a:pt x="476" y="529"/>
                </a:lnTo>
                <a:close/>
                <a:moveTo>
                  <a:pt x="204" y="152"/>
                </a:moveTo>
                <a:lnTo>
                  <a:pt x="195" y="139"/>
                </a:lnTo>
                <a:lnTo>
                  <a:pt x="193" y="140"/>
                </a:lnTo>
                <a:lnTo>
                  <a:pt x="202" y="153"/>
                </a:lnTo>
                <a:lnTo>
                  <a:pt x="204" y="152"/>
                </a:lnTo>
                <a:close/>
                <a:moveTo>
                  <a:pt x="495" y="514"/>
                </a:moveTo>
                <a:lnTo>
                  <a:pt x="505" y="526"/>
                </a:lnTo>
                <a:lnTo>
                  <a:pt x="507" y="524"/>
                </a:lnTo>
                <a:lnTo>
                  <a:pt x="496" y="513"/>
                </a:lnTo>
                <a:lnTo>
                  <a:pt x="495" y="514"/>
                </a:lnTo>
                <a:close/>
                <a:moveTo>
                  <a:pt x="173" y="156"/>
                </a:moveTo>
                <a:lnTo>
                  <a:pt x="184" y="168"/>
                </a:lnTo>
                <a:lnTo>
                  <a:pt x="185" y="167"/>
                </a:lnTo>
                <a:lnTo>
                  <a:pt x="174" y="155"/>
                </a:lnTo>
                <a:lnTo>
                  <a:pt x="173" y="156"/>
                </a:lnTo>
                <a:close/>
                <a:moveTo>
                  <a:pt x="512" y="497"/>
                </a:moveTo>
                <a:lnTo>
                  <a:pt x="524" y="507"/>
                </a:lnTo>
                <a:lnTo>
                  <a:pt x="525" y="506"/>
                </a:lnTo>
                <a:lnTo>
                  <a:pt x="514" y="496"/>
                </a:lnTo>
                <a:lnTo>
                  <a:pt x="512" y="497"/>
                </a:lnTo>
                <a:close/>
                <a:moveTo>
                  <a:pt x="155" y="175"/>
                </a:moveTo>
                <a:lnTo>
                  <a:pt x="166" y="185"/>
                </a:lnTo>
                <a:lnTo>
                  <a:pt x="168" y="184"/>
                </a:lnTo>
                <a:lnTo>
                  <a:pt x="156" y="174"/>
                </a:lnTo>
                <a:lnTo>
                  <a:pt x="155" y="175"/>
                </a:lnTo>
                <a:close/>
                <a:moveTo>
                  <a:pt x="528" y="478"/>
                </a:moveTo>
                <a:lnTo>
                  <a:pt x="540" y="487"/>
                </a:lnTo>
                <a:lnTo>
                  <a:pt x="541" y="486"/>
                </a:lnTo>
                <a:lnTo>
                  <a:pt x="529" y="477"/>
                </a:lnTo>
                <a:lnTo>
                  <a:pt x="528" y="478"/>
                </a:lnTo>
                <a:close/>
                <a:moveTo>
                  <a:pt x="138" y="195"/>
                </a:moveTo>
                <a:lnTo>
                  <a:pt x="151" y="204"/>
                </a:lnTo>
                <a:lnTo>
                  <a:pt x="152" y="203"/>
                </a:lnTo>
                <a:lnTo>
                  <a:pt x="139" y="194"/>
                </a:lnTo>
                <a:lnTo>
                  <a:pt x="138" y="195"/>
                </a:lnTo>
                <a:close/>
                <a:moveTo>
                  <a:pt x="552" y="436"/>
                </a:moveTo>
                <a:lnTo>
                  <a:pt x="567" y="442"/>
                </a:lnTo>
                <a:lnTo>
                  <a:pt x="567" y="441"/>
                </a:lnTo>
                <a:lnTo>
                  <a:pt x="553" y="434"/>
                </a:lnTo>
                <a:lnTo>
                  <a:pt x="552" y="436"/>
                </a:lnTo>
                <a:close/>
                <a:moveTo>
                  <a:pt x="128" y="245"/>
                </a:moveTo>
                <a:lnTo>
                  <a:pt x="113" y="239"/>
                </a:lnTo>
                <a:lnTo>
                  <a:pt x="113" y="240"/>
                </a:lnTo>
                <a:lnTo>
                  <a:pt x="127" y="247"/>
                </a:lnTo>
                <a:lnTo>
                  <a:pt x="128" y="245"/>
                </a:lnTo>
                <a:close/>
                <a:moveTo>
                  <a:pt x="561" y="413"/>
                </a:moveTo>
                <a:lnTo>
                  <a:pt x="576" y="418"/>
                </a:lnTo>
                <a:lnTo>
                  <a:pt x="576" y="416"/>
                </a:lnTo>
                <a:lnTo>
                  <a:pt x="562" y="411"/>
                </a:lnTo>
                <a:lnTo>
                  <a:pt x="561" y="413"/>
                </a:lnTo>
                <a:close/>
                <a:moveTo>
                  <a:pt x="119" y="268"/>
                </a:moveTo>
                <a:lnTo>
                  <a:pt x="104" y="263"/>
                </a:lnTo>
                <a:lnTo>
                  <a:pt x="103" y="264"/>
                </a:lnTo>
                <a:lnTo>
                  <a:pt x="118" y="269"/>
                </a:lnTo>
                <a:lnTo>
                  <a:pt x="119" y="268"/>
                </a:lnTo>
                <a:close/>
                <a:moveTo>
                  <a:pt x="567" y="390"/>
                </a:moveTo>
                <a:lnTo>
                  <a:pt x="583" y="393"/>
                </a:lnTo>
                <a:lnTo>
                  <a:pt x="583" y="391"/>
                </a:lnTo>
                <a:lnTo>
                  <a:pt x="568" y="388"/>
                </a:lnTo>
                <a:lnTo>
                  <a:pt x="567" y="390"/>
                </a:lnTo>
                <a:close/>
                <a:moveTo>
                  <a:pt x="113" y="291"/>
                </a:moveTo>
                <a:lnTo>
                  <a:pt x="97" y="288"/>
                </a:lnTo>
                <a:lnTo>
                  <a:pt x="97" y="290"/>
                </a:lnTo>
                <a:lnTo>
                  <a:pt x="112" y="293"/>
                </a:lnTo>
                <a:lnTo>
                  <a:pt x="113" y="291"/>
                </a:lnTo>
                <a:close/>
                <a:moveTo>
                  <a:pt x="571" y="366"/>
                </a:moveTo>
                <a:lnTo>
                  <a:pt x="587" y="367"/>
                </a:lnTo>
                <a:lnTo>
                  <a:pt x="587" y="366"/>
                </a:lnTo>
                <a:lnTo>
                  <a:pt x="572" y="364"/>
                </a:lnTo>
                <a:lnTo>
                  <a:pt x="571" y="366"/>
                </a:lnTo>
                <a:close/>
                <a:moveTo>
                  <a:pt x="109" y="315"/>
                </a:moveTo>
                <a:lnTo>
                  <a:pt x="93" y="314"/>
                </a:lnTo>
                <a:lnTo>
                  <a:pt x="93" y="315"/>
                </a:lnTo>
                <a:lnTo>
                  <a:pt x="108" y="317"/>
                </a:lnTo>
                <a:lnTo>
                  <a:pt x="109" y="315"/>
                </a:lnTo>
                <a:close/>
                <a:moveTo>
                  <a:pt x="572" y="317"/>
                </a:moveTo>
                <a:lnTo>
                  <a:pt x="587" y="315"/>
                </a:lnTo>
                <a:lnTo>
                  <a:pt x="587" y="314"/>
                </a:lnTo>
                <a:lnTo>
                  <a:pt x="571" y="315"/>
                </a:lnTo>
                <a:lnTo>
                  <a:pt x="572" y="317"/>
                </a:lnTo>
                <a:close/>
                <a:moveTo>
                  <a:pt x="108" y="364"/>
                </a:moveTo>
                <a:lnTo>
                  <a:pt x="93" y="366"/>
                </a:lnTo>
                <a:lnTo>
                  <a:pt x="93" y="367"/>
                </a:lnTo>
                <a:lnTo>
                  <a:pt x="109" y="366"/>
                </a:lnTo>
                <a:lnTo>
                  <a:pt x="108" y="364"/>
                </a:lnTo>
                <a:close/>
                <a:moveTo>
                  <a:pt x="568" y="293"/>
                </a:moveTo>
                <a:lnTo>
                  <a:pt x="583" y="290"/>
                </a:lnTo>
                <a:lnTo>
                  <a:pt x="583" y="288"/>
                </a:lnTo>
                <a:lnTo>
                  <a:pt x="567" y="291"/>
                </a:lnTo>
                <a:lnTo>
                  <a:pt x="568" y="293"/>
                </a:lnTo>
                <a:close/>
                <a:moveTo>
                  <a:pt x="112" y="388"/>
                </a:moveTo>
                <a:lnTo>
                  <a:pt x="97" y="391"/>
                </a:lnTo>
                <a:lnTo>
                  <a:pt x="97" y="393"/>
                </a:lnTo>
                <a:lnTo>
                  <a:pt x="113" y="390"/>
                </a:lnTo>
                <a:lnTo>
                  <a:pt x="112" y="388"/>
                </a:lnTo>
                <a:close/>
                <a:moveTo>
                  <a:pt x="562" y="269"/>
                </a:moveTo>
                <a:lnTo>
                  <a:pt x="576" y="264"/>
                </a:lnTo>
                <a:lnTo>
                  <a:pt x="576" y="263"/>
                </a:lnTo>
                <a:lnTo>
                  <a:pt x="561" y="268"/>
                </a:lnTo>
                <a:lnTo>
                  <a:pt x="562" y="269"/>
                </a:lnTo>
                <a:close/>
                <a:moveTo>
                  <a:pt x="118" y="411"/>
                </a:moveTo>
                <a:lnTo>
                  <a:pt x="103" y="416"/>
                </a:lnTo>
                <a:lnTo>
                  <a:pt x="104" y="418"/>
                </a:lnTo>
                <a:lnTo>
                  <a:pt x="119" y="413"/>
                </a:lnTo>
                <a:lnTo>
                  <a:pt x="118" y="411"/>
                </a:lnTo>
                <a:close/>
                <a:moveTo>
                  <a:pt x="553" y="247"/>
                </a:moveTo>
                <a:lnTo>
                  <a:pt x="567" y="240"/>
                </a:lnTo>
                <a:lnTo>
                  <a:pt x="567" y="239"/>
                </a:lnTo>
                <a:lnTo>
                  <a:pt x="552" y="245"/>
                </a:lnTo>
                <a:lnTo>
                  <a:pt x="553" y="247"/>
                </a:lnTo>
                <a:close/>
                <a:moveTo>
                  <a:pt x="127" y="434"/>
                </a:moveTo>
                <a:lnTo>
                  <a:pt x="113" y="441"/>
                </a:lnTo>
                <a:lnTo>
                  <a:pt x="113" y="442"/>
                </a:lnTo>
                <a:lnTo>
                  <a:pt x="128" y="436"/>
                </a:lnTo>
                <a:lnTo>
                  <a:pt x="127" y="434"/>
                </a:lnTo>
                <a:close/>
                <a:moveTo>
                  <a:pt x="541" y="195"/>
                </a:moveTo>
                <a:lnTo>
                  <a:pt x="540" y="194"/>
                </a:lnTo>
                <a:lnTo>
                  <a:pt x="528" y="203"/>
                </a:lnTo>
                <a:lnTo>
                  <a:pt x="529" y="204"/>
                </a:lnTo>
                <a:lnTo>
                  <a:pt x="541" y="195"/>
                </a:lnTo>
                <a:close/>
                <a:moveTo>
                  <a:pt x="138" y="486"/>
                </a:moveTo>
                <a:lnTo>
                  <a:pt x="139" y="487"/>
                </a:lnTo>
                <a:lnTo>
                  <a:pt x="152" y="478"/>
                </a:lnTo>
                <a:lnTo>
                  <a:pt x="151" y="476"/>
                </a:lnTo>
                <a:lnTo>
                  <a:pt x="138" y="486"/>
                </a:lnTo>
                <a:close/>
                <a:moveTo>
                  <a:pt x="525" y="175"/>
                </a:moveTo>
                <a:lnTo>
                  <a:pt x="524" y="174"/>
                </a:lnTo>
                <a:lnTo>
                  <a:pt x="512" y="184"/>
                </a:lnTo>
                <a:lnTo>
                  <a:pt x="514" y="185"/>
                </a:lnTo>
                <a:lnTo>
                  <a:pt x="525" y="175"/>
                </a:lnTo>
                <a:close/>
                <a:moveTo>
                  <a:pt x="155" y="506"/>
                </a:moveTo>
                <a:lnTo>
                  <a:pt x="156" y="507"/>
                </a:lnTo>
                <a:lnTo>
                  <a:pt x="168" y="497"/>
                </a:lnTo>
                <a:lnTo>
                  <a:pt x="166" y="495"/>
                </a:lnTo>
                <a:lnTo>
                  <a:pt x="155" y="506"/>
                </a:lnTo>
                <a:close/>
                <a:moveTo>
                  <a:pt x="507" y="156"/>
                </a:moveTo>
                <a:lnTo>
                  <a:pt x="505" y="155"/>
                </a:lnTo>
                <a:lnTo>
                  <a:pt x="495" y="167"/>
                </a:lnTo>
                <a:lnTo>
                  <a:pt x="496" y="168"/>
                </a:lnTo>
                <a:lnTo>
                  <a:pt x="507" y="156"/>
                </a:lnTo>
                <a:close/>
                <a:moveTo>
                  <a:pt x="173" y="524"/>
                </a:moveTo>
                <a:lnTo>
                  <a:pt x="174" y="526"/>
                </a:lnTo>
                <a:lnTo>
                  <a:pt x="185" y="514"/>
                </a:lnTo>
                <a:lnTo>
                  <a:pt x="184" y="513"/>
                </a:lnTo>
                <a:lnTo>
                  <a:pt x="173" y="524"/>
                </a:lnTo>
                <a:close/>
                <a:moveTo>
                  <a:pt x="487" y="140"/>
                </a:moveTo>
                <a:lnTo>
                  <a:pt x="485" y="139"/>
                </a:lnTo>
                <a:lnTo>
                  <a:pt x="476" y="152"/>
                </a:lnTo>
                <a:lnTo>
                  <a:pt x="477" y="153"/>
                </a:lnTo>
                <a:lnTo>
                  <a:pt x="487" y="140"/>
                </a:lnTo>
                <a:close/>
                <a:moveTo>
                  <a:pt x="193" y="541"/>
                </a:moveTo>
                <a:lnTo>
                  <a:pt x="195" y="542"/>
                </a:lnTo>
                <a:lnTo>
                  <a:pt x="204" y="529"/>
                </a:lnTo>
                <a:lnTo>
                  <a:pt x="202" y="528"/>
                </a:lnTo>
                <a:lnTo>
                  <a:pt x="193" y="541"/>
                </a:lnTo>
                <a:close/>
                <a:moveTo>
                  <a:pt x="463" y="125"/>
                </a:moveTo>
                <a:lnTo>
                  <a:pt x="463" y="125"/>
                </a:lnTo>
                <a:lnTo>
                  <a:pt x="461" y="123"/>
                </a:lnTo>
                <a:lnTo>
                  <a:pt x="447" y="148"/>
                </a:lnTo>
                <a:lnTo>
                  <a:pt x="453" y="151"/>
                </a:lnTo>
                <a:lnTo>
                  <a:pt x="467" y="127"/>
                </a:lnTo>
                <a:lnTo>
                  <a:pt x="464" y="125"/>
                </a:lnTo>
                <a:lnTo>
                  <a:pt x="463" y="125"/>
                </a:lnTo>
                <a:close/>
                <a:moveTo>
                  <a:pt x="442" y="114"/>
                </a:moveTo>
                <a:lnTo>
                  <a:pt x="440" y="113"/>
                </a:lnTo>
                <a:lnTo>
                  <a:pt x="434" y="127"/>
                </a:lnTo>
                <a:lnTo>
                  <a:pt x="435" y="128"/>
                </a:lnTo>
                <a:lnTo>
                  <a:pt x="442" y="114"/>
                </a:lnTo>
                <a:close/>
                <a:moveTo>
                  <a:pt x="238" y="567"/>
                </a:moveTo>
                <a:lnTo>
                  <a:pt x="240" y="568"/>
                </a:lnTo>
                <a:lnTo>
                  <a:pt x="246" y="553"/>
                </a:lnTo>
                <a:lnTo>
                  <a:pt x="244" y="553"/>
                </a:lnTo>
                <a:lnTo>
                  <a:pt x="238" y="567"/>
                </a:lnTo>
                <a:close/>
                <a:moveTo>
                  <a:pt x="417" y="104"/>
                </a:moveTo>
                <a:lnTo>
                  <a:pt x="416" y="104"/>
                </a:lnTo>
                <a:lnTo>
                  <a:pt x="411" y="119"/>
                </a:lnTo>
                <a:lnTo>
                  <a:pt x="413" y="119"/>
                </a:lnTo>
                <a:lnTo>
                  <a:pt x="417" y="104"/>
                </a:lnTo>
                <a:close/>
                <a:moveTo>
                  <a:pt x="262" y="576"/>
                </a:moveTo>
                <a:lnTo>
                  <a:pt x="264" y="577"/>
                </a:lnTo>
                <a:lnTo>
                  <a:pt x="269" y="562"/>
                </a:lnTo>
                <a:lnTo>
                  <a:pt x="267" y="561"/>
                </a:lnTo>
                <a:lnTo>
                  <a:pt x="262" y="576"/>
                </a:lnTo>
                <a:close/>
                <a:moveTo>
                  <a:pt x="392" y="98"/>
                </a:moveTo>
                <a:lnTo>
                  <a:pt x="391" y="97"/>
                </a:lnTo>
                <a:lnTo>
                  <a:pt x="387" y="112"/>
                </a:lnTo>
                <a:lnTo>
                  <a:pt x="389" y="113"/>
                </a:lnTo>
                <a:lnTo>
                  <a:pt x="392" y="98"/>
                </a:lnTo>
                <a:close/>
                <a:moveTo>
                  <a:pt x="287" y="583"/>
                </a:moveTo>
                <a:lnTo>
                  <a:pt x="289" y="584"/>
                </a:lnTo>
                <a:lnTo>
                  <a:pt x="292" y="568"/>
                </a:lnTo>
                <a:lnTo>
                  <a:pt x="291" y="568"/>
                </a:lnTo>
                <a:lnTo>
                  <a:pt x="287" y="583"/>
                </a:lnTo>
                <a:close/>
                <a:moveTo>
                  <a:pt x="367" y="93"/>
                </a:moveTo>
                <a:lnTo>
                  <a:pt x="365" y="93"/>
                </a:lnTo>
                <a:lnTo>
                  <a:pt x="363" y="109"/>
                </a:lnTo>
                <a:lnTo>
                  <a:pt x="365" y="109"/>
                </a:lnTo>
                <a:lnTo>
                  <a:pt x="367" y="93"/>
                </a:lnTo>
                <a:close/>
                <a:moveTo>
                  <a:pt x="313" y="587"/>
                </a:moveTo>
                <a:lnTo>
                  <a:pt x="315" y="588"/>
                </a:lnTo>
                <a:lnTo>
                  <a:pt x="316" y="572"/>
                </a:lnTo>
                <a:lnTo>
                  <a:pt x="315" y="572"/>
                </a:lnTo>
                <a:lnTo>
                  <a:pt x="313" y="587"/>
                </a:lnTo>
                <a:close/>
                <a:moveTo>
                  <a:pt x="453" y="530"/>
                </a:moveTo>
                <a:lnTo>
                  <a:pt x="447" y="533"/>
                </a:lnTo>
                <a:lnTo>
                  <a:pt x="461" y="557"/>
                </a:lnTo>
                <a:lnTo>
                  <a:pt x="463" y="556"/>
                </a:lnTo>
                <a:lnTo>
                  <a:pt x="464" y="556"/>
                </a:lnTo>
                <a:lnTo>
                  <a:pt x="467" y="554"/>
                </a:lnTo>
                <a:lnTo>
                  <a:pt x="453" y="530"/>
                </a:lnTo>
                <a:close/>
                <a:moveTo>
                  <a:pt x="226" y="151"/>
                </a:moveTo>
                <a:lnTo>
                  <a:pt x="233" y="148"/>
                </a:lnTo>
                <a:lnTo>
                  <a:pt x="219" y="123"/>
                </a:lnTo>
                <a:lnTo>
                  <a:pt x="216" y="125"/>
                </a:lnTo>
                <a:lnTo>
                  <a:pt x="215" y="126"/>
                </a:lnTo>
                <a:lnTo>
                  <a:pt x="213" y="127"/>
                </a:lnTo>
                <a:lnTo>
                  <a:pt x="226" y="151"/>
                </a:lnTo>
                <a:close/>
                <a:moveTo>
                  <a:pt x="336" y="589"/>
                </a:moveTo>
                <a:lnTo>
                  <a:pt x="339" y="589"/>
                </a:lnTo>
                <a:lnTo>
                  <a:pt x="341" y="589"/>
                </a:lnTo>
                <a:lnTo>
                  <a:pt x="344" y="589"/>
                </a:lnTo>
                <a:lnTo>
                  <a:pt x="344" y="561"/>
                </a:lnTo>
                <a:lnTo>
                  <a:pt x="336" y="561"/>
                </a:lnTo>
                <a:lnTo>
                  <a:pt x="336" y="589"/>
                </a:lnTo>
                <a:close/>
                <a:moveTo>
                  <a:pt x="344" y="92"/>
                </a:moveTo>
                <a:lnTo>
                  <a:pt x="341" y="92"/>
                </a:lnTo>
                <a:lnTo>
                  <a:pt x="339" y="92"/>
                </a:lnTo>
                <a:lnTo>
                  <a:pt x="336" y="92"/>
                </a:lnTo>
                <a:lnTo>
                  <a:pt x="336" y="120"/>
                </a:lnTo>
                <a:lnTo>
                  <a:pt x="344" y="120"/>
                </a:lnTo>
                <a:lnTo>
                  <a:pt x="344" y="92"/>
                </a:lnTo>
                <a:close/>
                <a:moveTo>
                  <a:pt x="533" y="447"/>
                </a:moveTo>
                <a:lnTo>
                  <a:pt x="529" y="454"/>
                </a:lnTo>
                <a:lnTo>
                  <a:pt x="553" y="468"/>
                </a:lnTo>
                <a:lnTo>
                  <a:pt x="555" y="465"/>
                </a:lnTo>
                <a:lnTo>
                  <a:pt x="556" y="464"/>
                </a:lnTo>
                <a:lnTo>
                  <a:pt x="557" y="461"/>
                </a:lnTo>
                <a:lnTo>
                  <a:pt x="533" y="447"/>
                </a:lnTo>
                <a:close/>
                <a:moveTo>
                  <a:pt x="147" y="233"/>
                </a:moveTo>
                <a:lnTo>
                  <a:pt x="151" y="227"/>
                </a:lnTo>
                <a:lnTo>
                  <a:pt x="127" y="213"/>
                </a:lnTo>
                <a:lnTo>
                  <a:pt x="125" y="216"/>
                </a:lnTo>
                <a:lnTo>
                  <a:pt x="124" y="217"/>
                </a:lnTo>
                <a:lnTo>
                  <a:pt x="123" y="219"/>
                </a:lnTo>
                <a:lnTo>
                  <a:pt x="147" y="233"/>
                </a:lnTo>
                <a:close/>
                <a:moveTo>
                  <a:pt x="533" y="233"/>
                </a:moveTo>
                <a:lnTo>
                  <a:pt x="557" y="219"/>
                </a:lnTo>
                <a:lnTo>
                  <a:pt x="556" y="217"/>
                </a:lnTo>
                <a:lnTo>
                  <a:pt x="555" y="215"/>
                </a:lnTo>
                <a:lnTo>
                  <a:pt x="553" y="213"/>
                </a:lnTo>
                <a:lnTo>
                  <a:pt x="529" y="227"/>
                </a:lnTo>
                <a:lnTo>
                  <a:pt x="533" y="233"/>
                </a:lnTo>
                <a:close/>
                <a:moveTo>
                  <a:pt x="147" y="447"/>
                </a:moveTo>
                <a:lnTo>
                  <a:pt x="123" y="461"/>
                </a:lnTo>
                <a:lnTo>
                  <a:pt x="125" y="465"/>
                </a:lnTo>
                <a:lnTo>
                  <a:pt x="125" y="465"/>
                </a:lnTo>
                <a:lnTo>
                  <a:pt x="127" y="468"/>
                </a:lnTo>
                <a:lnTo>
                  <a:pt x="151" y="454"/>
                </a:lnTo>
                <a:lnTo>
                  <a:pt x="147" y="447"/>
                </a:lnTo>
                <a:close/>
                <a:moveTo>
                  <a:pt x="560" y="337"/>
                </a:moveTo>
                <a:lnTo>
                  <a:pt x="560" y="344"/>
                </a:lnTo>
                <a:lnTo>
                  <a:pt x="588" y="344"/>
                </a:lnTo>
                <a:lnTo>
                  <a:pt x="588" y="341"/>
                </a:lnTo>
                <a:lnTo>
                  <a:pt x="588" y="340"/>
                </a:lnTo>
                <a:lnTo>
                  <a:pt x="588" y="337"/>
                </a:lnTo>
                <a:lnTo>
                  <a:pt x="560" y="337"/>
                </a:lnTo>
                <a:close/>
                <a:moveTo>
                  <a:pt x="119" y="337"/>
                </a:moveTo>
                <a:lnTo>
                  <a:pt x="91" y="337"/>
                </a:lnTo>
                <a:lnTo>
                  <a:pt x="91" y="340"/>
                </a:lnTo>
                <a:lnTo>
                  <a:pt x="91" y="341"/>
                </a:lnTo>
                <a:lnTo>
                  <a:pt x="91" y="344"/>
                </a:lnTo>
                <a:lnTo>
                  <a:pt x="119" y="344"/>
                </a:lnTo>
                <a:lnTo>
                  <a:pt x="119" y="337"/>
                </a:lnTo>
                <a:close/>
                <a:moveTo>
                  <a:pt x="213" y="554"/>
                </a:moveTo>
                <a:lnTo>
                  <a:pt x="215" y="555"/>
                </a:lnTo>
                <a:lnTo>
                  <a:pt x="216" y="556"/>
                </a:lnTo>
                <a:lnTo>
                  <a:pt x="219" y="557"/>
                </a:lnTo>
                <a:lnTo>
                  <a:pt x="233" y="533"/>
                </a:lnTo>
                <a:lnTo>
                  <a:pt x="226" y="530"/>
                </a:lnTo>
                <a:lnTo>
                  <a:pt x="213" y="554"/>
                </a:lnTo>
                <a:close/>
                <a:moveTo>
                  <a:pt x="340" y="0"/>
                </a:moveTo>
                <a:cubicBezTo>
                  <a:pt x="153" y="0"/>
                  <a:pt x="0" y="151"/>
                  <a:pt x="0" y="337"/>
                </a:cubicBezTo>
                <a:cubicBezTo>
                  <a:pt x="0" y="523"/>
                  <a:pt x="153" y="674"/>
                  <a:pt x="340" y="674"/>
                </a:cubicBezTo>
                <a:cubicBezTo>
                  <a:pt x="527" y="674"/>
                  <a:pt x="680" y="523"/>
                  <a:pt x="680" y="337"/>
                </a:cubicBezTo>
                <a:cubicBezTo>
                  <a:pt x="680" y="151"/>
                  <a:pt x="527" y="0"/>
                  <a:pt x="34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3" name="Freeform 237"/>
          <p:cNvSpPr>
            <a:spLocks noEditPoints="1"/>
          </p:cNvSpPr>
          <p:nvPr/>
        </p:nvSpPr>
        <p:spPr bwMode="auto">
          <a:xfrm>
            <a:off x="5199383" y="1407163"/>
            <a:ext cx="289560" cy="281939"/>
          </a:xfrm>
          <a:custGeom>
            <a:avLst/>
            <a:gdLst>
              <a:gd name="T0" fmla="*/ 530 w 599"/>
              <a:gd name="T1" fmla="*/ 255 h 583"/>
              <a:gd name="T2" fmla="*/ 70 w 599"/>
              <a:gd name="T3" fmla="*/ 255 h 583"/>
              <a:gd name="T4" fmla="*/ 0 w 599"/>
              <a:gd name="T5" fmla="*/ 325 h 583"/>
              <a:gd name="T6" fmla="*/ 0 w 599"/>
              <a:gd name="T7" fmla="*/ 429 h 583"/>
              <a:gd name="T8" fmla="*/ 45 w 599"/>
              <a:gd name="T9" fmla="*/ 493 h 583"/>
              <a:gd name="T10" fmla="*/ 45 w 599"/>
              <a:gd name="T11" fmla="*/ 568 h 583"/>
              <a:gd name="T12" fmla="*/ 60 w 599"/>
              <a:gd name="T13" fmla="*/ 583 h 583"/>
              <a:gd name="T14" fmla="*/ 74 w 599"/>
              <a:gd name="T15" fmla="*/ 569 h 583"/>
              <a:gd name="T16" fmla="*/ 74 w 599"/>
              <a:gd name="T17" fmla="*/ 498 h 583"/>
              <a:gd name="T18" fmla="*/ 525 w 599"/>
              <a:gd name="T19" fmla="*/ 498 h 583"/>
              <a:gd name="T20" fmla="*/ 525 w 599"/>
              <a:gd name="T21" fmla="*/ 568 h 583"/>
              <a:gd name="T22" fmla="*/ 539 w 599"/>
              <a:gd name="T23" fmla="*/ 583 h 583"/>
              <a:gd name="T24" fmla="*/ 554 w 599"/>
              <a:gd name="T25" fmla="*/ 569 h 583"/>
              <a:gd name="T26" fmla="*/ 554 w 599"/>
              <a:gd name="T27" fmla="*/ 493 h 583"/>
              <a:gd name="T28" fmla="*/ 599 w 599"/>
              <a:gd name="T29" fmla="*/ 429 h 583"/>
              <a:gd name="T30" fmla="*/ 599 w 599"/>
              <a:gd name="T31" fmla="*/ 325 h 583"/>
              <a:gd name="T32" fmla="*/ 530 w 599"/>
              <a:gd name="T33" fmla="*/ 255 h 583"/>
              <a:gd name="T34" fmla="*/ 135 w 599"/>
              <a:gd name="T35" fmla="*/ 72 h 583"/>
              <a:gd name="T36" fmla="*/ 272 w 599"/>
              <a:gd name="T37" fmla="*/ 72 h 583"/>
              <a:gd name="T38" fmla="*/ 288 w 599"/>
              <a:gd name="T39" fmla="*/ 88 h 583"/>
              <a:gd name="T40" fmla="*/ 272 w 599"/>
              <a:gd name="T41" fmla="*/ 104 h 583"/>
              <a:gd name="T42" fmla="*/ 135 w 599"/>
              <a:gd name="T43" fmla="*/ 104 h 583"/>
              <a:gd name="T44" fmla="*/ 119 w 599"/>
              <a:gd name="T45" fmla="*/ 88 h 583"/>
              <a:gd name="T46" fmla="*/ 135 w 599"/>
              <a:gd name="T47" fmla="*/ 72 h 583"/>
              <a:gd name="T48" fmla="*/ 327 w 599"/>
              <a:gd name="T49" fmla="*/ 72 h 583"/>
              <a:gd name="T50" fmla="*/ 464 w 599"/>
              <a:gd name="T51" fmla="*/ 72 h 583"/>
              <a:gd name="T52" fmla="*/ 480 w 599"/>
              <a:gd name="T53" fmla="*/ 88 h 583"/>
              <a:gd name="T54" fmla="*/ 464 w 599"/>
              <a:gd name="T55" fmla="*/ 104 h 583"/>
              <a:gd name="T56" fmla="*/ 327 w 599"/>
              <a:gd name="T57" fmla="*/ 104 h 583"/>
              <a:gd name="T58" fmla="*/ 312 w 599"/>
              <a:gd name="T59" fmla="*/ 88 h 583"/>
              <a:gd name="T60" fmla="*/ 327 w 599"/>
              <a:gd name="T61" fmla="*/ 72 h 583"/>
              <a:gd name="T62" fmla="*/ 537 w 599"/>
              <a:gd name="T63" fmla="*/ 247 h 583"/>
              <a:gd name="T64" fmla="*/ 539 w 599"/>
              <a:gd name="T65" fmla="*/ 247 h 583"/>
              <a:gd name="T66" fmla="*/ 504 w 599"/>
              <a:gd name="T67" fmla="*/ 94 h 583"/>
              <a:gd name="T68" fmla="*/ 504 w 599"/>
              <a:gd name="T69" fmla="*/ 48 h 583"/>
              <a:gd name="T70" fmla="*/ 457 w 599"/>
              <a:gd name="T71" fmla="*/ 0 h 583"/>
              <a:gd name="T72" fmla="*/ 142 w 599"/>
              <a:gd name="T73" fmla="*/ 0 h 583"/>
              <a:gd name="T74" fmla="*/ 95 w 599"/>
              <a:gd name="T75" fmla="*/ 48 h 583"/>
              <a:gd name="T76" fmla="*/ 95 w 599"/>
              <a:gd name="T77" fmla="*/ 94 h 583"/>
              <a:gd name="T78" fmla="*/ 60 w 599"/>
              <a:gd name="T79" fmla="*/ 247 h 583"/>
              <a:gd name="T80" fmla="*/ 63 w 599"/>
              <a:gd name="T81" fmla="*/ 247 h 583"/>
              <a:gd name="T82" fmla="*/ 537 w 599"/>
              <a:gd name="T83" fmla="*/ 247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599" h="583">
                <a:moveTo>
                  <a:pt x="530" y="255"/>
                </a:moveTo>
                <a:lnTo>
                  <a:pt x="70" y="255"/>
                </a:lnTo>
                <a:cubicBezTo>
                  <a:pt x="31" y="255"/>
                  <a:pt x="0" y="286"/>
                  <a:pt x="0" y="325"/>
                </a:cubicBezTo>
                <a:lnTo>
                  <a:pt x="0" y="429"/>
                </a:lnTo>
                <a:cubicBezTo>
                  <a:pt x="0" y="458"/>
                  <a:pt x="19" y="483"/>
                  <a:pt x="45" y="493"/>
                </a:cubicBezTo>
                <a:lnTo>
                  <a:pt x="45" y="568"/>
                </a:lnTo>
                <a:cubicBezTo>
                  <a:pt x="45" y="577"/>
                  <a:pt x="51" y="583"/>
                  <a:pt x="60" y="583"/>
                </a:cubicBezTo>
                <a:cubicBezTo>
                  <a:pt x="68" y="583"/>
                  <a:pt x="74" y="577"/>
                  <a:pt x="74" y="569"/>
                </a:cubicBezTo>
                <a:lnTo>
                  <a:pt x="74" y="498"/>
                </a:lnTo>
                <a:lnTo>
                  <a:pt x="525" y="498"/>
                </a:lnTo>
                <a:lnTo>
                  <a:pt x="525" y="568"/>
                </a:lnTo>
                <a:cubicBezTo>
                  <a:pt x="525" y="577"/>
                  <a:pt x="531" y="583"/>
                  <a:pt x="539" y="583"/>
                </a:cubicBezTo>
                <a:cubicBezTo>
                  <a:pt x="548" y="583"/>
                  <a:pt x="554" y="577"/>
                  <a:pt x="554" y="569"/>
                </a:cubicBezTo>
                <a:lnTo>
                  <a:pt x="554" y="493"/>
                </a:lnTo>
                <a:cubicBezTo>
                  <a:pt x="580" y="483"/>
                  <a:pt x="599" y="458"/>
                  <a:pt x="599" y="429"/>
                </a:cubicBezTo>
                <a:lnTo>
                  <a:pt x="599" y="325"/>
                </a:lnTo>
                <a:cubicBezTo>
                  <a:pt x="599" y="286"/>
                  <a:pt x="568" y="255"/>
                  <a:pt x="530" y="255"/>
                </a:cubicBezTo>
                <a:close/>
                <a:moveTo>
                  <a:pt x="135" y="72"/>
                </a:moveTo>
                <a:lnTo>
                  <a:pt x="272" y="72"/>
                </a:lnTo>
                <a:cubicBezTo>
                  <a:pt x="280" y="72"/>
                  <a:pt x="288" y="80"/>
                  <a:pt x="288" y="88"/>
                </a:cubicBezTo>
                <a:cubicBezTo>
                  <a:pt x="288" y="97"/>
                  <a:pt x="280" y="104"/>
                  <a:pt x="272" y="104"/>
                </a:cubicBezTo>
                <a:lnTo>
                  <a:pt x="135" y="104"/>
                </a:lnTo>
                <a:cubicBezTo>
                  <a:pt x="126" y="104"/>
                  <a:pt x="119" y="97"/>
                  <a:pt x="119" y="88"/>
                </a:cubicBezTo>
                <a:cubicBezTo>
                  <a:pt x="119" y="80"/>
                  <a:pt x="126" y="72"/>
                  <a:pt x="135" y="72"/>
                </a:cubicBezTo>
                <a:close/>
                <a:moveTo>
                  <a:pt x="327" y="72"/>
                </a:moveTo>
                <a:lnTo>
                  <a:pt x="464" y="72"/>
                </a:lnTo>
                <a:cubicBezTo>
                  <a:pt x="473" y="72"/>
                  <a:pt x="480" y="80"/>
                  <a:pt x="480" y="88"/>
                </a:cubicBezTo>
                <a:cubicBezTo>
                  <a:pt x="480" y="97"/>
                  <a:pt x="473" y="104"/>
                  <a:pt x="464" y="104"/>
                </a:cubicBezTo>
                <a:lnTo>
                  <a:pt x="327" y="104"/>
                </a:lnTo>
                <a:cubicBezTo>
                  <a:pt x="319" y="104"/>
                  <a:pt x="312" y="97"/>
                  <a:pt x="312" y="88"/>
                </a:cubicBezTo>
                <a:cubicBezTo>
                  <a:pt x="312" y="80"/>
                  <a:pt x="319" y="72"/>
                  <a:pt x="327" y="72"/>
                </a:cubicBezTo>
                <a:close/>
                <a:moveTo>
                  <a:pt x="537" y="247"/>
                </a:moveTo>
                <a:lnTo>
                  <a:pt x="539" y="247"/>
                </a:lnTo>
                <a:lnTo>
                  <a:pt x="504" y="94"/>
                </a:lnTo>
                <a:lnTo>
                  <a:pt x="504" y="48"/>
                </a:lnTo>
                <a:cubicBezTo>
                  <a:pt x="504" y="21"/>
                  <a:pt x="483" y="0"/>
                  <a:pt x="457" y="0"/>
                </a:cubicBezTo>
                <a:lnTo>
                  <a:pt x="142" y="0"/>
                </a:lnTo>
                <a:cubicBezTo>
                  <a:pt x="116" y="0"/>
                  <a:pt x="95" y="21"/>
                  <a:pt x="95" y="48"/>
                </a:cubicBezTo>
                <a:lnTo>
                  <a:pt x="95" y="94"/>
                </a:lnTo>
                <a:lnTo>
                  <a:pt x="60" y="247"/>
                </a:lnTo>
                <a:lnTo>
                  <a:pt x="63" y="247"/>
                </a:lnTo>
                <a:lnTo>
                  <a:pt x="537" y="24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4" name="Freeform 238"/>
          <p:cNvSpPr>
            <a:spLocks noEditPoints="1"/>
          </p:cNvSpPr>
          <p:nvPr/>
        </p:nvSpPr>
        <p:spPr bwMode="auto">
          <a:xfrm>
            <a:off x="3385822" y="1402082"/>
            <a:ext cx="365760" cy="292101"/>
          </a:xfrm>
          <a:custGeom>
            <a:avLst/>
            <a:gdLst>
              <a:gd name="T0" fmla="*/ 652 w 753"/>
              <a:gd name="T1" fmla="*/ 358 h 602"/>
              <a:gd name="T2" fmla="*/ 472 w 753"/>
              <a:gd name="T3" fmla="*/ 358 h 602"/>
              <a:gd name="T4" fmla="*/ 472 w 753"/>
              <a:gd name="T5" fmla="*/ 356 h 602"/>
              <a:gd name="T6" fmla="*/ 505 w 753"/>
              <a:gd name="T7" fmla="*/ 322 h 602"/>
              <a:gd name="T8" fmla="*/ 618 w 753"/>
              <a:gd name="T9" fmla="*/ 322 h 602"/>
              <a:gd name="T10" fmla="*/ 652 w 753"/>
              <a:gd name="T11" fmla="*/ 356 h 602"/>
              <a:gd name="T12" fmla="*/ 652 w 753"/>
              <a:gd name="T13" fmla="*/ 358 h 602"/>
              <a:gd name="T14" fmla="*/ 466 w 753"/>
              <a:gd name="T15" fmla="*/ 358 h 602"/>
              <a:gd name="T16" fmla="*/ 287 w 753"/>
              <a:gd name="T17" fmla="*/ 358 h 602"/>
              <a:gd name="T18" fmla="*/ 287 w 753"/>
              <a:gd name="T19" fmla="*/ 356 h 602"/>
              <a:gd name="T20" fmla="*/ 320 w 753"/>
              <a:gd name="T21" fmla="*/ 322 h 602"/>
              <a:gd name="T22" fmla="*/ 433 w 753"/>
              <a:gd name="T23" fmla="*/ 322 h 602"/>
              <a:gd name="T24" fmla="*/ 467 w 753"/>
              <a:gd name="T25" fmla="*/ 356 h 602"/>
              <a:gd name="T26" fmla="*/ 466 w 753"/>
              <a:gd name="T27" fmla="*/ 358 h 602"/>
              <a:gd name="T28" fmla="*/ 281 w 753"/>
              <a:gd name="T29" fmla="*/ 358 h 602"/>
              <a:gd name="T30" fmla="*/ 102 w 753"/>
              <a:gd name="T31" fmla="*/ 358 h 602"/>
              <a:gd name="T32" fmla="*/ 101 w 753"/>
              <a:gd name="T33" fmla="*/ 356 h 602"/>
              <a:gd name="T34" fmla="*/ 135 w 753"/>
              <a:gd name="T35" fmla="*/ 322 h 602"/>
              <a:gd name="T36" fmla="*/ 248 w 753"/>
              <a:gd name="T37" fmla="*/ 322 h 602"/>
              <a:gd name="T38" fmla="*/ 281 w 753"/>
              <a:gd name="T39" fmla="*/ 356 h 602"/>
              <a:gd name="T40" fmla="*/ 281 w 753"/>
              <a:gd name="T41" fmla="*/ 358 h 602"/>
              <a:gd name="T42" fmla="*/ 707 w 753"/>
              <a:gd name="T43" fmla="*/ 226 h 602"/>
              <a:gd name="T44" fmla="*/ 697 w 753"/>
              <a:gd name="T45" fmla="*/ 227 h 602"/>
              <a:gd name="T46" fmla="*/ 697 w 753"/>
              <a:gd name="T47" fmla="*/ 79 h 602"/>
              <a:gd name="T48" fmla="*/ 618 w 753"/>
              <a:gd name="T49" fmla="*/ 0 h 602"/>
              <a:gd name="T50" fmla="*/ 135 w 753"/>
              <a:gd name="T51" fmla="*/ 0 h 602"/>
              <a:gd name="T52" fmla="*/ 56 w 753"/>
              <a:gd name="T53" fmla="*/ 79 h 602"/>
              <a:gd name="T54" fmla="*/ 56 w 753"/>
              <a:gd name="T55" fmla="*/ 227 h 602"/>
              <a:gd name="T56" fmla="*/ 46 w 753"/>
              <a:gd name="T57" fmla="*/ 226 h 602"/>
              <a:gd name="T58" fmla="*/ 0 w 753"/>
              <a:gd name="T59" fmla="*/ 272 h 602"/>
              <a:gd name="T60" fmla="*/ 0 w 753"/>
              <a:gd name="T61" fmla="*/ 556 h 602"/>
              <a:gd name="T62" fmla="*/ 46 w 753"/>
              <a:gd name="T63" fmla="*/ 602 h 602"/>
              <a:gd name="T64" fmla="*/ 92 w 753"/>
              <a:gd name="T65" fmla="*/ 556 h 602"/>
              <a:gd name="T66" fmla="*/ 92 w 753"/>
              <a:gd name="T67" fmla="*/ 552 h 602"/>
              <a:gd name="T68" fmla="*/ 661 w 753"/>
              <a:gd name="T69" fmla="*/ 552 h 602"/>
              <a:gd name="T70" fmla="*/ 661 w 753"/>
              <a:gd name="T71" fmla="*/ 556 h 602"/>
              <a:gd name="T72" fmla="*/ 707 w 753"/>
              <a:gd name="T73" fmla="*/ 602 h 602"/>
              <a:gd name="T74" fmla="*/ 753 w 753"/>
              <a:gd name="T75" fmla="*/ 556 h 602"/>
              <a:gd name="T76" fmla="*/ 753 w 753"/>
              <a:gd name="T77" fmla="*/ 272 h 602"/>
              <a:gd name="T78" fmla="*/ 707 w 753"/>
              <a:gd name="T79" fmla="*/ 226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753" h="602">
                <a:moveTo>
                  <a:pt x="652" y="358"/>
                </a:moveTo>
                <a:lnTo>
                  <a:pt x="472" y="358"/>
                </a:lnTo>
                <a:lnTo>
                  <a:pt x="472" y="356"/>
                </a:lnTo>
                <a:cubicBezTo>
                  <a:pt x="472" y="337"/>
                  <a:pt x="487" y="322"/>
                  <a:pt x="505" y="322"/>
                </a:cubicBezTo>
                <a:lnTo>
                  <a:pt x="618" y="322"/>
                </a:lnTo>
                <a:cubicBezTo>
                  <a:pt x="637" y="322"/>
                  <a:pt x="652" y="337"/>
                  <a:pt x="652" y="356"/>
                </a:cubicBezTo>
                <a:lnTo>
                  <a:pt x="652" y="358"/>
                </a:lnTo>
                <a:close/>
                <a:moveTo>
                  <a:pt x="466" y="358"/>
                </a:moveTo>
                <a:lnTo>
                  <a:pt x="287" y="358"/>
                </a:lnTo>
                <a:lnTo>
                  <a:pt x="287" y="356"/>
                </a:lnTo>
                <a:cubicBezTo>
                  <a:pt x="287" y="337"/>
                  <a:pt x="302" y="322"/>
                  <a:pt x="320" y="322"/>
                </a:cubicBezTo>
                <a:lnTo>
                  <a:pt x="433" y="322"/>
                </a:lnTo>
                <a:cubicBezTo>
                  <a:pt x="452" y="322"/>
                  <a:pt x="467" y="337"/>
                  <a:pt x="467" y="356"/>
                </a:cubicBezTo>
                <a:lnTo>
                  <a:pt x="466" y="358"/>
                </a:lnTo>
                <a:close/>
                <a:moveTo>
                  <a:pt x="281" y="358"/>
                </a:moveTo>
                <a:lnTo>
                  <a:pt x="102" y="358"/>
                </a:lnTo>
                <a:lnTo>
                  <a:pt x="101" y="356"/>
                </a:lnTo>
                <a:cubicBezTo>
                  <a:pt x="101" y="337"/>
                  <a:pt x="116" y="322"/>
                  <a:pt x="135" y="322"/>
                </a:cubicBezTo>
                <a:lnTo>
                  <a:pt x="248" y="322"/>
                </a:lnTo>
                <a:cubicBezTo>
                  <a:pt x="266" y="322"/>
                  <a:pt x="281" y="337"/>
                  <a:pt x="281" y="356"/>
                </a:cubicBezTo>
                <a:lnTo>
                  <a:pt x="281" y="358"/>
                </a:lnTo>
                <a:close/>
                <a:moveTo>
                  <a:pt x="707" y="226"/>
                </a:moveTo>
                <a:cubicBezTo>
                  <a:pt x="704" y="226"/>
                  <a:pt x="700" y="227"/>
                  <a:pt x="697" y="227"/>
                </a:cubicBezTo>
                <a:lnTo>
                  <a:pt x="697" y="79"/>
                </a:lnTo>
                <a:cubicBezTo>
                  <a:pt x="697" y="35"/>
                  <a:pt x="662" y="0"/>
                  <a:pt x="618" y="0"/>
                </a:cubicBezTo>
                <a:lnTo>
                  <a:pt x="135" y="0"/>
                </a:lnTo>
                <a:cubicBezTo>
                  <a:pt x="91" y="0"/>
                  <a:pt x="56" y="35"/>
                  <a:pt x="56" y="79"/>
                </a:cubicBezTo>
                <a:lnTo>
                  <a:pt x="56" y="227"/>
                </a:lnTo>
                <a:cubicBezTo>
                  <a:pt x="53" y="226"/>
                  <a:pt x="50" y="226"/>
                  <a:pt x="46" y="226"/>
                </a:cubicBezTo>
                <a:cubicBezTo>
                  <a:pt x="21" y="226"/>
                  <a:pt x="0" y="247"/>
                  <a:pt x="0" y="272"/>
                </a:cubicBezTo>
                <a:lnTo>
                  <a:pt x="0" y="556"/>
                </a:lnTo>
                <a:cubicBezTo>
                  <a:pt x="0" y="581"/>
                  <a:pt x="21" y="602"/>
                  <a:pt x="46" y="602"/>
                </a:cubicBezTo>
                <a:cubicBezTo>
                  <a:pt x="72" y="602"/>
                  <a:pt x="92" y="581"/>
                  <a:pt x="92" y="556"/>
                </a:cubicBezTo>
                <a:lnTo>
                  <a:pt x="92" y="552"/>
                </a:lnTo>
                <a:lnTo>
                  <a:pt x="661" y="552"/>
                </a:lnTo>
                <a:lnTo>
                  <a:pt x="661" y="556"/>
                </a:lnTo>
                <a:cubicBezTo>
                  <a:pt x="661" y="581"/>
                  <a:pt x="681" y="602"/>
                  <a:pt x="707" y="602"/>
                </a:cubicBezTo>
                <a:cubicBezTo>
                  <a:pt x="732" y="602"/>
                  <a:pt x="753" y="581"/>
                  <a:pt x="753" y="556"/>
                </a:cubicBezTo>
                <a:lnTo>
                  <a:pt x="753" y="272"/>
                </a:lnTo>
                <a:cubicBezTo>
                  <a:pt x="753" y="247"/>
                  <a:pt x="732" y="226"/>
                  <a:pt x="707" y="2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5" name="Freeform 239"/>
          <p:cNvSpPr>
            <a:spLocks noEditPoints="1"/>
          </p:cNvSpPr>
          <p:nvPr/>
        </p:nvSpPr>
        <p:spPr bwMode="auto">
          <a:xfrm>
            <a:off x="7569202" y="1376684"/>
            <a:ext cx="210821" cy="340360"/>
          </a:xfrm>
          <a:custGeom>
            <a:avLst/>
            <a:gdLst>
              <a:gd name="T0" fmla="*/ 402 w 438"/>
              <a:gd name="T1" fmla="*/ 619 h 701"/>
              <a:gd name="T2" fmla="*/ 232 w 438"/>
              <a:gd name="T3" fmla="*/ 619 h 701"/>
              <a:gd name="T4" fmla="*/ 232 w 438"/>
              <a:gd name="T5" fmla="*/ 47 h 701"/>
              <a:gd name="T6" fmla="*/ 402 w 438"/>
              <a:gd name="T7" fmla="*/ 47 h 701"/>
              <a:gd name="T8" fmla="*/ 402 w 438"/>
              <a:gd name="T9" fmla="*/ 619 h 701"/>
              <a:gd name="T10" fmla="*/ 250 w 438"/>
              <a:gd name="T11" fmla="*/ 288 h 701"/>
              <a:gd name="T12" fmla="*/ 286 w 438"/>
              <a:gd name="T13" fmla="*/ 288 h 701"/>
              <a:gd name="T14" fmla="*/ 286 w 438"/>
              <a:gd name="T15" fmla="*/ 383 h 701"/>
              <a:gd name="T16" fmla="*/ 250 w 438"/>
              <a:gd name="T17" fmla="*/ 383 h 701"/>
              <a:gd name="T18" fmla="*/ 250 w 438"/>
              <a:gd name="T19" fmla="*/ 288 h 701"/>
              <a:gd name="T20" fmla="*/ 153 w 438"/>
              <a:gd name="T21" fmla="*/ 288 h 701"/>
              <a:gd name="T22" fmla="*/ 190 w 438"/>
              <a:gd name="T23" fmla="*/ 288 h 701"/>
              <a:gd name="T24" fmla="*/ 190 w 438"/>
              <a:gd name="T25" fmla="*/ 383 h 701"/>
              <a:gd name="T26" fmla="*/ 153 w 438"/>
              <a:gd name="T27" fmla="*/ 383 h 701"/>
              <a:gd name="T28" fmla="*/ 153 w 438"/>
              <a:gd name="T29" fmla="*/ 288 h 701"/>
              <a:gd name="T30" fmla="*/ 206 w 438"/>
              <a:gd name="T31" fmla="*/ 619 h 701"/>
              <a:gd name="T32" fmla="*/ 36 w 438"/>
              <a:gd name="T33" fmla="*/ 619 h 701"/>
              <a:gd name="T34" fmla="*/ 36 w 438"/>
              <a:gd name="T35" fmla="*/ 47 h 701"/>
              <a:gd name="T36" fmla="*/ 206 w 438"/>
              <a:gd name="T37" fmla="*/ 47 h 701"/>
              <a:gd name="T38" fmla="*/ 206 w 438"/>
              <a:gd name="T39" fmla="*/ 619 h 701"/>
              <a:gd name="T40" fmla="*/ 365 w 438"/>
              <a:gd name="T41" fmla="*/ 0 h 701"/>
              <a:gd name="T42" fmla="*/ 73 w 438"/>
              <a:gd name="T43" fmla="*/ 0 h 701"/>
              <a:gd name="T44" fmla="*/ 0 w 438"/>
              <a:gd name="T45" fmla="*/ 74 h 701"/>
              <a:gd name="T46" fmla="*/ 0 w 438"/>
              <a:gd name="T47" fmla="*/ 590 h 701"/>
              <a:gd name="T48" fmla="*/ 44 w 438"/>
              <a:gd name="T49" fmla="*/ 657 h 701"/>
              <a:gd name="T50" fmla="*/ 44 w 438"/>
              <a:gd name="T51" fmla="*/ 688 h 701"/>
              <a:gd name="T52" fmla="*/ 57 w 438"/>
              <a:gd name="T53" fmla="*/ 701 h 701"/>
              <a:gd name="T54" fmla="*/ 69 w 438"/>
              <a:gd name="T55" fmla="*/ 688 h 701"/>
              <a:gd name="T56" fmla="*/ 69 w 438"/>
              <a:gd name="T57" fmla="*/ 663 h 701"/>
              <a:gd name="T58" fmla="*/ 73 w 438"/>
              <a:gd name="T59" fmla="*/ 664 h 701"/>
              <a:gd name="T60" fmla="*/ 365 w 438"/>
              <a:gd name="T61" fmla="*/ 664 h 701"/>
              <a:gd name="T62" fmla="*/ 369 w 438"/>
              <a:gd name="T63" fmla="*/ 663 h 701"/>
              <a:gd name="T64" fmla="*/ 369 w 438"/>
              <a:gd name="T65" fmla="*/ 688 h 701"/>
              <a:gd name="T66" fmla="*/ 381 w 438"/>
              <a:gd name="T67" fmla="*/ 701 h 701"/>
              <a:gd name="T68" fmla="*/ 394 w 438"/>
              <a:gd name="T69" fmla="*/ 688 h 701"/>
              <a:gd name="T70" fmla="*/ 394 w 438"/>
              <a:gd name="T71" fmla="*/ 657 h 701"/>
              <a:gd name="T72" fmla="*/ 438 w 438"/>
              <a:gd name="T73" fmla="*/ 590 h 701"/>
              <a:gd name="T74" fmla="*/ 438 w 438"/>
              <a:gd name="T75" fmla="*/ 74 h 701"/>
              <a:gd name="T76" fmla="*/ 365 w 438"/>
              <a:gd name="T77" fmla="*/ 0 h 7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38" h="701">
                <a:moveTo>
                  <a:pt x="402" y="619"/>
                </a:moveTo>
                <a:lnTo>
                  <a:pt x="232" y="619"/>
                </a:lnTo>
                <a:lnTo>
                  <a:pt x="232" y="47"/>
                </a:lnTo>
                <a:lnTo>
                  <a:pt x="402" y="47"/>
                </a:lnTo>
                <a:lnTo>
                  <a:pt x="402" y="619"/>
                </a:lnTo>
                <a:close/>
                <a:moveTo>
                  <a:pt x="250" y="288"/>
                </a:moveTo>
                <a:lnTo>
                  <a:pt x="286" y="288"/>
                </a:lnTo>
                <a:lnTo>
                  <a:pt x="286" y="383"/>
                </a:lnTo>
                <a:lnTo>
                  <a:pt x="250" y="383"/>
                </a:lnTo>
                <a:lnTo>
                  <a:pt x="250" y="288"/>
                </a:lnTo>
                <a:close/>
                <a:moveTo>
                  <a:pt x="153" y="288"/>
                </a:moveTo>
                <a:lnTo>
                  <a:pt x="190" y="288"/>
                </a:lnTo>
                <a:lnTo>
                  <a:pt x="190" y="383"/>
                </a:lnTo>
                <a:lnTo>
                  <a:pt x="153" y="383"/>
                </a:lnTo>
                <a:lnTo>
                  <a:pt x="153" y="288"/>
                </a:lnTo>
                <a:close/>
                <a:moveTo>
                  <a:pt x="206" y="619"/>
                </a:moveTo>
                <a:lnTo>
                  <a:pt x="36" y="619"/>
                </a:lnTo>
                <a:lnTo>
                  <a:pt x="36" y="47"/>
                </a:lnTo>
                <a:lnTo>
                  <a:pt x="206" y="47"/>
                </a:lnTo>
                <a:lnTo>
                  <a:pt x="206" y="619"/>
                </a:lnTo>
                <a:close/>
                <a:moveTo>
                  <a:pt x="365" y="0"/>
                </a:moveTo>
                <a:lnTo>
                  <a:pt x="73" y="0"/>
                </a:lnTo>
                <a:cubicBezTo>
                  <a:pt x="33" y="0"/>
                  <a:pt x="0" y="33"/>
                  <a:pt x="0" y="74"/>
                </a:cubicBezTo>
                <a:lnTo>
                  <a:pt x="0" y="590"/>
                </a:lnTo>
                <a:cubicBezTo>
                  <a:pt x="0" y="620"/>
                  <a:pt x="18" y="646"/>
                  <a:pt x="44" y="657"/>
                </a:cubicBezTo>
                <a:lnTo>
                  <a:pt x="44" y="688"/>
                </a:lnTo>
                <a:cubicBezTo>
                  <a:pt x="44" y="695"/>
                  <a:pt x="49" y="701"/>
                  <a:pt x="57" y="701"/>
                </a:cubicBezTo>
                <a:cubicBezTo>
                  <a:pt x="64" y="701"/>
                  <a:pt x="69" y="695"/>
                  <a:pt x="69" y="688"/>
                </a:cubicBezTo>
                <a:lnTo>
                  <a:pt x="69" y="663"/>
                </a:lnTo>
                <a:lnTo>
                  <a:pt x="73" y="664"/>
                </a:lnTo>
                <a:lnTo>
                  <a:pt x="365" y="664"/>
                </a:lnTo>
                <a:lnTo>
                  <a:pt x="369" y="663"/>
                </a:lnTo>
                <a:lnTo>
                  <a:pt x="369" y="688"/>
                </a:lnTo>
                <a:cubicBezTo>
                  <a:pt x="369" y="695"/>
                  <a:pt x="374" y="701"/>
                  <a:pt x="381" y="701"/>
                </a:cubicBezTo>
                <a:cubicBezTo>
                  <a:pt x="388" y="701"/>
                  <a:pt x="394" y="695"/>
                  <a:pt x="394" y="688"/>
                </a:cubicBezTo>
                <a:lnTo>
                  <a:pt x="394" y="657"/>
                </a:lnTo>
                <a:cubicBezTo>
                  <a:pt x="420" y="646"/>
                  <a:pt x="438" y="620"/>
                  <a:pt x="438" y="590"/>
                </a:cubicBezTo>
                <a:lnTo>
                  <a:pt x="438" y="74"/>
                </a:lnTo>
                <a:cubicBezTo>
                  <a:pt x="438" y="33"/>
                  <a:pt x="405" y="0"/>
                  <a:pt x="36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6" name="Freeform 240"/>
          <p:cNvSpPr>
            <a:spLocks noEditPoints="1"/>
          </p:cNvSpPr>
          <p:nvPr/>
        </p:nvSpPr>
        <p:spPr bwMode="auto">
          <a:xfrm>
            <a:off x="8229602" y="1394463"/>
            <a:ext cx="220979" cy="307339"/>
          </a:xfrm>
          <a:custGeom>
            <a:avLst/>
            <a:gdLst>
              <a:gd name="T0" fmla="*/ 413 w 457"/>
              <a:gd name="T1" fmla="*/ 151 h 634"/>
              <a:gd name="T2" fmla="*/ 44 w 457"/>
              <a:gd name="T3" fmla="*/ 151 h 634"/>
              <a:gd name="T4" fmla="*/ 44 w 457"/>
              <a:gd name="T5" fmla="*/ 52 h 634"/>
              <a:gd name="T6" fmla="*/ 413 w 457"/>
              <a:gd name="T7" fmla="*/ 52 h 634"/>
              <a:gd name="T8" fmla="*/ 413 w 457"/>
              <a:gd name="T9" fmla="*/ 151 h 634"/>
              <a:gd name="T10" fmla="*/ 193 w 457"/>
              <a:gd name="T11" fmla="*/ 480 h 634"/>
              <a:gd name="T12" fmla="*/ 264 w 457"/>
              <a:gd name="T13" fmla="*/ 480 h 634"/>
              <a:gd name="T14" fmla="*/ 264 w 457"/>
              <a:gd name="T15" fmla="*/ 504 h 634"/>
              <a:gd name="T16" fmla="*/ 193 w 457"/>
              <a:gd name="T17" fmla="*/ 504 h 634"/>
              <a:gd name="T18" fmla="*/ 193 w 457"/>
              <a:gd name="T19" fmla="*/ 480 h 634"/>
              <a:gd name="T20" fmla="*/ 193 w 457"/>
              <a:gd name="T21" fmla="*/ 353 h 634"/>
              <a:gd name="T22" fmla="*/ 264 w 457"/>
              <a:gd name="T23" fmla="*/ 353 h 634"/>
              <a:gd name="T24" fmla="*/ 264 w 457"/>
              <a:gd name="T25" fmla="*/ 377 h 634"/>
              <a:gd name="T26" fmla="*/ 193 w 457"/>
              <a:gd name="T27" fmla="*/ 377 h 634"/>
              <a:gd name="T28" fmla="*/ 193 w 457"/>
              <a:gd name="T29" fmla="*/ 353 h 634"/>
              <a:gd name="T30" fmla="*/ 193 w 457"/>
              <a:gd name="T31" fmla="*/ 230 h 634"/>
              <a:gd name="T32" fmla="*/ 264 w 457"/>
              <a:gd name="T33" fmla="*/ 230 h 634"/>
              <a:gd name="T34" fmla="*/ 264 w 457"/>
              <a:gd name="T35" fmla="*/ 254 h 634"/>
              <a:gd name="T36" fmla="*/ 193 w 457"/>
              <a:gd name="T37" fmla="*/ 254 h 634"/>
              <a:gd name="T38" fmla="*/ 193 w 457"/>
              <a:gd name="T39" fmla="*/ 230 h 634"/>
              <a:gd name="T40" fmla="*/ 193 w 457"/>
              <a:gd name="T41" fmla="*/ 101 h 634"/>
              <a:gd name="T42" fmla="*/ 264 w 457"/>
              <a:gd name="T43" fmla="*/ 101 h 634"/>
              <a:gd name="T44" fmla="*/ 264 w 457"/>
              <a:gd name="T45" fmla="*/ 125 h 634"/>
              <a:gd name="T46" fmla="*/ 193 w 457"/>
              <a:gd name="T47" fmla="*/ 125 h 634"/>
              <a:gd name="T48" fmla="*/ 193 w 457"/>
              <a:gd name="T49" fmla="*/ 101 h 634"/>
              <a:gd name="T50" fmla="*/ 413 w 457"/>
              <a:gd name="T51" fmla="*/ 276 h 634"/>
              <a:gd name="T52" fmla="*/ 44 w 457"/>
              <a:gd name="T53" fmla="*/ 276 h 634"/>
              <a:gd name="T54" fmla="*/ 44 w 457"/>
              <a:gd name="T55" fmla="*/ 178 h 634"/>
              <a:gd name="T56" fmla="*/ 413 w 457"/>
              <a:gd name="T57" fmla="*/ 178 h 634"/>
              <a:gd name="T58" fmla="*/ 413 w 457"/>
              <a:gd name="T59" fmla="*/ 276 h 634"/>
              <a:gd name="T60" fmla="*/ 413 w 457"/>
              <a:gd name="T61" fmla="*/ 402 h 634"/>
              <a:gd name="T62" fmla="*/ 44 w 457"/>
              <a:gd name="T63" fmla="*/ 402 h 634"/>
              <a:gd name="T64" fmla="*/ 44 w 457"/>
              <a:gd name="T65" fmla="*/ 303 h 634"/>
              <a:gd name="T66" fmla="*/ 413 w 457"/>
              <a:gd name="T67" fmla="*/ 303 h 634"/>
              <a:gd name="T68" fmla="*/ 413 w 457"/>
              <a:gd name="T69" fmla="*/ 402 h 634"/>
              <a:gd name="T70" fmla="*/ 413 w 457"/>
              <a:gd name="T71" fmla="*/ 528 h 634"/>
              <a:gd name="T72" fmla="*/ 44 w 457"/>
              <a:gd name="T73" fmla="*/ 528 h 634"/>
              <a:gd name="T74" fmla="*/ 44 w 457"/>
              <a:gd name="T75" fmla="*/ 429 h 634"/>
              <a:gd name="T76" fmla="*/ 413 w 457"/>
              <a:gd name="T77" fmla="*/ 429 h 634"/>
              <a:gd name="T78" fmla="*/ 413 w 457"/>
              <a:gd name="T79" fmla="*/ 528 h 634"/>
              <a:gd name="T80" fmla="*/ 394 w 457"/>
              <a:gd name="T81" fmla="*/ 0 h 634"/>
              <a:gd name="T82" fmla="*/ 64 w 457"/>
              <a:gd name="T83" fmla="*/ 0 h 634"/>
              <a:gd name="T84" fmla="*/ 0 w 457"/>
              <a:gd name="T85" fmla="*/ 64 h 634"/>
              <a:gd name="T86" fmla="*/ 0 w 457"/>
              <a:gd name="T87" fmla="*/ 529 h 634"/>
              <a:gd name="T88" fmla="*/ 30 w 457"/>
              <a:gd name="T89" fmla="*/ 583 h 634"/>
              <a:gd name="T90" fmla="*/ 30 w 457"/>
              <a:gd name="T91" fmla="*/ 614 h 634"/>
              <a:gd name="T92" fmla="*/ 50 w 457"/>
              <a:gd name="T93" fmla="*/ 634 h 634"/>
              <a:gd name="T94" fmla="*/ 69 w 457"/>
              <a:gd name="T95" fmla="*/ 614 h 634"/>
              <a:gd name="T96" fmla="*/ 69 w 457"/>
              <a:gd name="T97" fmla="*/ 593 h 634"/>
              <a:gd name="T98" fmla="*/ 389 w 457"/>
              <a:gd name="T99" fmla="*/ 593 h 634"/>
              <a:gd name="T100" fmla="*/ 389 w 457"/>
              <a:gd name="T101" fmla="*/ 614 h 634"/>
              <a:gd name="T102" fmla="*/ 408 w 457"/>
              <a:gd name="T103" fmla="*/ 634 h 634"/>
              <a:gd name="T104" fmla="*/ 428 w 457"/>
              <a:gd name="T105" fmla="*/ 614 h 634"/>
              <a:gd name="T106" fmla="*/ 428 w 457"/>
              <a:gd name="T107" fmla="*/ 583 h 634"/>
              <a:gd name="T108" fmla="*/ 457 w 457"/>
              <a:gd name="T109" fmla="*/ 529 h 634"/>
              <a:gd name="T110" fmla="*/ 457 w 457"/>
              <a:gd name="T111" fmla="*/ 64 h 634"/>
              <a:gd name="T112" fmla="*/ 394 w 457"/>
              <a:gd name="T113" fmla="*/ 0 h 6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457" h="634">
                <a:moveTo>
                  <a:pt x="413" y="151"/>
                </a:moveTo>
                <a:lnTo>
                  <a:pt x="44" y="151"/>
                </a:lnTo>
                <a:lnTo>
                  <a:pt x="44" y="52"/>
                </a:lnTo>
                <a:lnTo>
                  <a:pt x="413" y="52"/>
                </a:lnTo>
                <a:lnTo>
                  <a:pt x="413" y="151"/>
                </a:lnTo>
                <a:close/>
                <a:moveTo>
                  <a:pt x="193" y="480"/>
                </a:moveTo>
                <a:lnTo>
                  <a:pt x="264" y="480"/>
                </a:lnTo>
                <a:lnTo>
                  <a:pt x="264" y="504"/>
                </a:lnTo>
                <a:lnTo>
                  <a:pt x="193" y="504"/>
                </a:lnTo>
                <a:lnTo>
                  <a:pt x="193" y="480"/>
                </a:lnTo>
                <a:close/>
                <a:moveTo>
                  <a:pt x="193" y="353"/>
                </a:moveTo>
                <a:lnTo>
                  <a:pt x="264" y="353"/>
                </a:lnTo>
                <a:lnTo>
                  <a:pt x="264" y="377"/>
                </a:lnTo>
                <a:lnTo>
                  <a:pt x="193" y="377"/>
                </a:lnTo>
                <a:lnTo>
                  <a:pt x="193" y="353"/>
                </a:lnTo>
                <a:close/>
                <a:moveTo>
                  <a:pt x="193" y="230"/>
                </a:moveTo>
                <a:lnTo>
                  <a:pt x="264" y="230"/>
                </a:lnTo>
                <a:lnTo>
                  <a:pt x="264" y="254"/>
                </a:lnTo>
                <a:lnTo>
                  <a:pt x="193" y="254"/>
                </a:lnTo>
                <a:lnTo>
                  <a:pt x="193" y="230"/>
                </a:lnTo>
                <a:close/>
                <a:moveTo>
                  <a:pt x="193" y="101"/>
                </a:moveTo>
                <a:lnTo>
                  <a:pt x="264" y="101"/>
                </a:lnTo>
                <a:lnTo>
                  <a:pt x="264" y="125"/>
                </a:lnTo>
                <a:lnTo>
                  <a:pt x="193" y="125"/>
                </a:lnTo>
                <a:lnTo>
                  <a:pt x="193" y="101"/>
                </a:lnTo>
                <a:close/>
                <a:moveTo>
                  <a:pt x="413" y="276"/>
                </a:moveTo>
                <a:lnTo>
                  <a:pt x="44" y="276"/>
                </a:lnTo>
                <a:lnTo>
                  <a:pt x="44" y="178"/>
                </a:lnTo>
                <a:lnTo>
                  <a:pt x="413" y="178"/>
                </a:lnTo>
                <a:lnTo>
                  <a:pt x="413" y="276"/>
                </a:lnTo>
                <a:close/>
                <a:moveTo>
                  <a:pt x="413" y="402"/>
                </a:moveTo>
                <a:lnTo>
                  <a:pt x="44" y="402"/>
                </a:lnTo>
                <a:lnTo>
                  <a:pt x="44" y="303"/>
                </a:lnTo>
                <a:lnTo>
                  <a:pt x="413" y="303"/>
                </a:lnTo>
                <a:lnTo>
                  <a:pt x="413" y="402"/>
                </a:lnTo>
                <a:close/>
                <a:moveTo>
                  <a:pt x="413" y="528"/>
                </a:moveTo>
                <a:lnTo>
                  <a:pt x="44" y="528"/>
                </a:lnTo>
                <a:lnTo>
                  <a:pt x="44" y="429"/>
                </a:lnTo>
                <a:lnTo>
                  <a:pt x="413" y="429"/>
                </a:lnTo>
                <a:lnTo>
                  <a:pt x="413" y="528"/>
                </a:lnTo>
                <a:close/>
                <a:moveTo>
                  <a:pt x="394" y="0"/>
                </a:moveTo>
                <a:lnTo>
                  <a:pt x="64" y="0"/>
                </a:lnTo>
                <a:cubicBezTo>
                  <a:pt x="29" y="0"/>
                  <a:pt x="0" y="28"/>
                  <a:pt x="0" y="64"/>
                </a:cubicBezTo>
                <a:lnTo>
                  <a:pt x="0" y="529"/>
                </a:lnTo>
                <a:cubicBezTo>
                  <a:pt x="0" y="552"/>
                  <a:pt x="12" y="572"/>
                  <a:pt x="30" y="583"/>
                </a:cubicBezTo>
                <a:lnTo>
                  <a:pt x="30" y="614"/>
                </a:lnTo>
                <a:cubicBezTo>
                  <a:pt x="30" y="625"/>
                  <a:pt x="39" y="634"/>
                  <a:pt x="50" y="634"/>
                </a:cubicBezTo>
                <a:cubicBezTo>
                  <a:pt x="60" y="634"/>
                  <a:pt x="69" y="625"/>
                  <a:pt x="69" y="614"/>
                </a:cubicBezTo>
                <a:lnTo>
                  <a:pt x="69" y="593"/>
                </a:lnTo>
                <a:lnTo>
                  <a:pt x="389" y="593"/>
                </a:lnTo>
                <a:lnTo>
                  <a:pt x="389" y="614"/>
                </a:lnTo>
                <a:cubicBezTo>
                  <a:pt x="389" y="625"/>
                  <a:pt x="397" y="634"/>
                  <a:pt x="408" y="634"/>
                </a:cubicBezTo>
                <a:cubicBezTo>
                  <a:pt x="419" y="634"/>
                  <a:pt x="428" y="625"/>
                  <a:pt x="428" y="614"/>
                </a:cubicBezTo>
                <a:lnTo>
                  <a:pt x="428" y="583"/>
                </a:lnTo>
                <a:cubicBezTo>
                  <a:pt x="446" y="572"/>
                  <a:pt x="457" y="552"/>
                  <a:pt x="457" y="529"/>
                </a:cubicBezTo>
                <a:lnTo>
                  <a:pt x="457" y="64"/>
                </a:lnTo>
                <a:cubicBezTo>
                  <a:pt x="457" y="28"/>
                  <a:pt x="429" y="0"/>
                  <a:pt x="394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7" name="Freeform 241"/>
          <p:cNvSpPr>
            <a:spLocks noEditPoints="1"/>
          </p:cNvSpPr>
          <p:nvPr/>
        </p:nvSpPr>
        <p:spPr bwMode="auto">
          <a:xfrm>
            <a:off x="11991343" y="6296663"/>
            <a:ext cx="327659" cy="317499"/>
          </a:xfrm>
          <a:custGeom>
            <a:avLst/>
            <a:gdLst>
              <a:gd name="T0" fmla="*/ 250 w 677"/>
              <a:gd name="T1" fmla="*/ 46 h 656"/>
              <a:gd name="T2" fmla="*/ 265 w 677"/>
              <a:gd name="T3" fmla="*/ 46 h 656"/>
              <a:gd name="T4" fmla="*/ 329 w 677"/>
              <a:gd name="T5" fmla="*/ 225 h 656"/>
              <a:gd name="T6" fmla="*/ 349 w 677"/>
              <a:gd name="T7" fmla="*/ 211 h 656"/>
              <a:gd name="T8" fmla="*/ 276 w 677"/>
              <a:gd name="T9" fmla="*/ 26 h 656"/>
              <a:gd name="T10" fmla="*/ 239 w 677"/>
              <a:gd name="T11" fmla="*/ 26 h 656"/>
              <a:gd name="T12" fmla="*/ 181 w 677"/>
              <a:gd name="T13" fmla="*/ 174 h 656"/>
              <a:gd name="T14" fmla="*/ 194 w 677"/>
              <a:gd name="T15" fmla="*/ 193 h 656"/>
              <a:gd name="T16" fmla="*/ 250 w 677"/>
              <a:gd name="T17" fmla="*/ 46 h 656"/>
              <a:gd name="T18" fmla="*/ 474 w 677"/>
              <a:gd name="T19" fmla="*/ 183 h 656"/>
              <a:gd name="T20" fmla="*/ 433 w 677"/>
              <a:gd name="T21" fmla="*/ 288 h 656"/>
              <a:gd name="T22" fmla="*/ 444 w 677"/>
              <a:gd name="T23" fmla="*/ 296 h 656"/>
              <a:gd name="T24" fmla="*/ 480 w 677"/>
              <a:gd name="T25" fmla="*/ 195 h 656"/>
              <a:gd name="T26" fmla="*/ 489 w 677"/>
              <a:gd name="T27" fmla="*/ 195 h 656"/>
              <a:gd name="T28" fmla="*/ 521 w 677"/>
              <a:gd name="T29" fmla="*/ 278 h 656"/>
              <a:gd name="T30" fmla="*/ 528 w 677"/>
              <a:gd name="T31" fmla="*/ 267 h 656"/>
              <a:gd name="T32" fmla="*/ 495 w 677"/>
              <a:gd name="T33" fmla="*/ 183 h 656"/>
              <a:gd name="T34" fmla="*/ 474 w 677"/>
              <a:gd name="T35" fmla="*/ 183 h 656"/>
              <a:gd name="T36" fmla="*/ 672 w 677"/>
              <a:gd name="T37" fmla="*/ 628 h 656"/>
              <a:gd name="T38" fmla="*/ 570 w 677"/>
              <a:gd name="T39" fmla="*/ 375 h 656"/>
              <a:gd name="T40" fmla="*/ 549 w 677"/>
              <a:gd name="T41" fmla="*/ 322 h 656"/>
              <a:gd name="T42" fmla="*/ 533 w 677"/>
              <a:gd name="T43" fmla="*/ 281 h 656"/>
              <a:gd name="T44" fmla="*/ 522 w 677"/>
              <a:gd name="T45" fmla="*/ 296 h 656"/>
              <a:gd name="T46" fmla="*/ 515 w 677"/>
              <a:gd name="T47" fmla="*/ 298 h 656"/>
              <a:gd name="T48" fmla="*/ 497 w 677"/>
              <a:gd name="T49" fmla="*/ 290 h 656"/>
              <a:gd name="T50" fmla="*/ 464 w 677"/>
              <a:gd name="T51" fmla="*/ 321 h 656"/>
              <a:gd name="T52" fmla="*/ 460 w 677"/>
              <a:gd name="T53" fmla="*/ 322 h 656"/>
              <a:gd name="T54" fmla="*/ 457 w 677"/>
              <a:gd name="T55" fmla="*/ 321 h 656"/>
              <a:gd name="T56" fmla="*/ 428 w 677"/>
              <a:gd name="T57" fmla="*/ 299 h 656"/>
              <a:gd name="T58" fmla="*/ 419 w 677"/>
              <a:gd name="T59" fmla="*/ 322 h 656"/>
              <a:gd name="T60" fmla="*/ 406 w 677"/>
              <a:gd name="T61" fmla="*/ 356 h 656"/>
              <a:gd name="T62" fmla="*/ 372 w 677"/>
              <a:gd name="T63" fmla="*/ 270 h 656"/>
              <a:gd name="T64" fmla="*/ 356 w 677"/>
              <a:gd name="T65" fmla="*/ 230 h 656"/>
              <a:gd name="T66" fmla="*/ 306 w 677"/>
              <a:gd name="T67" fmla="*/ 269 h 656"/>
              <a:gd name="T68" fmla="*/ 300 w 677"/>
              <a:gd name="T69" fmla="*/ 271 h 656"/>
              <a:gd name="T70" fmla="*/ 293 w 677"/>
              <a:gd name="T71" fmla="*/ 268 h 656"/>
              <a:gd name="T72" fmla="*/ 235 w 677"/>
              <a:gd name="T73" fmla="*/ 214 h 656"/>
              <a:gd name="T74" fmla="*/ 203 w 677"/>
              <a:gd name="T75" fmla="*/ 228 h 656"/>
              <a:gd name="T76" fmla="*/ 191 w 677"/>
              <a:gd name="T77" fmla="*/ 225 h 656"/>
              <a:gd name="T78" fmla="*/ 172 w 677"/>
              <a:gd name="T79" fmla="*/ 197 h 656"/>
              <a:gd name="T80" fmla="*/ 143 w 677"/>
              <a:gd name="T81" fmla="*/ 270 h 656"/>
              <a:gd name="T82" fmla="*/ 106 w 677"/>
              <a:gd name="T83" fmla="*/ 364 h 656"/>
              <a:gd name="T84" fmla="*/ 10 w 677"/>
              <a:gd name="T85" fmla="*/ 609 h 656"/>
              <a:gd name="T86" fmla="*/ 29 w 677"/>
              <a:gd name="T87" fmla="*/ 656 h 656"/>
              <a:gd name="T88" fmla="*/ 221 w 677"/>
              <a:gd name="T89" fmla="*/ 656 h 656"/>
              <a:gd name="T90" fmla="*/ 295 w 677"/>
              <a:gd name="T91" fmla="*/ 656 h 656"/>
              <a:gd name="T92" fmla="*/ 486 w 677"/>
              <a:gd name="T93" fmla="*/ 656 h 656"/>
              <a:gd name="T94" fmla="*/ 494 w 677"/>
              <a:gd name="T95" fmla="*/ 655 h 656"/>
              <a:gd name="T96" fmla="*/ 505 w 677"/>
              <a:gd name="T97" fmla="*/ 655 h 656"/>
              <a:gd name="T98" fmla="*/ 661 w 677"/>
              <a:gd name="T99" fmla="*/ 655 h 656"/>
              <a:gd name="T100" fmla="*/ 672 w 677"/>
              <a:gd name="T101" fmla="*/ 628 h 6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77" h="656">
                <a:moveTo>
                  <a:pt x="250" y="46"/>
                </a:moveTo>
                <a:cubicBezTo>
                  <a:pt x="250" y="46"/>
                  <a:pt x="259" y="26"/>
                  <a:pt x="265" y="46"/>
                </a:cubicBezTo>
                <a:cubicBezTo>
                  <a:pt x="270" y="64"/>
                  <a:pt x="320" y="201"/>
                  <a:pt x="329" y="225"/>
                </a:cubicBezTo>
                <a:lnTo>
                  <a:pt x="349" y="211"/>
                </a:lnTo>
                <a:lnTo>
                  <a:pt x="276" y="26"/>
                </a:lnTo>
                <a:cubicBezTo>
                  <a:pt x="266" y="0"/>
                  <a:pt x="249" y="0"/>
                  <a:pt x="239" y="26"/>
                </a:cubicBezTo>
                <a:lnTo>
                  <a:pt x="181" y="174"/>
                </a:lnTo>
                <a:lnTo>
                  <a:pt x="194" y="193"/>
                </a:lnTo>
                <a:lnTo>
                  <a:pt x="250" y="46"/>
                </a:lnTo>
                <a:close/>
                <a:moveTo>
                  <a:pt x="474" y="183"/>
                </a:moveTo>
                <a:lnTo>
                  <a:pt x="433" y="288"/>
                </a:lnTo>
                <a:lnTo>
                  <a:pt x="444" y="296"/>
                </a:lnTo>
                <a:cubicBezTo>
                  <a:pt x="449" y="283"/>
                  <a:pt x="477" y="205"/>
                  <a:pt x="480" y="195"/>
                </a:cubicBezTo>
                <a:cubicBezTo>
                  <a:pt x="484" y="183"/>
                  <a:pt x="489" y="195"/>
                  <a:pt x="489" y="195"/>
                </a:cubicBezTo>
                <a:lnTo>
                  <a:pt x="521" y="278"/>
                </a:lnTo>
                <a:lnTo>
                  <a:pt x="528" y="267"/>
                </a:lnTo>
                <a:lnTo>
                  <a:pt x="495" y="183"/>
                </a:lnTo>
                <a:cubicBezTo>
                  <a:pt x="489" y="168"/>
                  <a:pt x="480" y="168"/>
                  <a:pt x="474" y="183"/>
                </a:cubicBezTo>
                <a:close/>
                <a:moveTo>
                  <a:pt x="672" y="628"/>
                </a:moveTo>
                <a:lnTo>
                  <a:pt x="570" y="375"/>
                </a:lnTo>
                <a:cubicBezTo>
                  <a:pt x="565" y="361"/>
                  <a:pt x="555" y="337"/>
                  <a:pt x="549" y="322"/>
                </a:cubicBezTo>
                <a:lnTo>
                  <a:pt x="533" y="281"/>
                </a:lnTo>
                <a:lnTo>
                  <a:pt x="522" y="296"/>
                </a:lnTo>
                <a:cubicBezTo>
                  <a:pt x="521" y="298"/>
                  <a:pt x="518" y="299"/>
                  <a:pt x="515" y="298"/>
                </a:cubicBezTo>
                <a:lnTo>
                  <a:pt x="497" y="290"/>
                </a:lnTo>
                <a:lnTo>
                  <a:pt x="464" y="321"/>
                </a:lnTo>
                <a:lnTo>
                  <a:pt x="460" y="322"/>
                </a:lnTo>
                <a:lnTo>
                  <a:pt x="457" y="321"/>
                </a:lnTo>
                <a:lnTo>
                  <a:pt x="428" y="299"/>
                </a:lnTo>
                <a:lnTo>
                  <a:pt x="419" y="322"/>
                </a:lnTo>
                <a:cubicBezTo>
                  <a:pt x="416" y="331"/>
                  <a:pt x="411" y="344"/>
                  <a:pt x="406" y="356"/>
                </a:cubicBezTo>
                <a:cubicBezTo>
                  <a:pt x="396" y="330"/>
                  <a:pt x="381" y="294"/>
                  <a:pt x="372" y="270"/>
                </a:cubicBezTo>
                <a:lnTo>
                  <a:pt x="356" y="230"/>
                </a:lnTo>
                <a:lnTo>
                  <a:pt x="306" y="269"/>
                </a:lnTo>
                <a:cubicBezTo>
                  <a:pt x="304" y="270"/>
                  <a:pt x="302" y="271"/>
                  <a:pt x="300" y="271"/>
                </a:cubicBezTo>
                <a:cubicBezTo>
                  <a:pt x="297" y="271"/>
                  <a:pt x="295" y="270"/>
                  <a:pt x="293" y="268"/>
                </a:cubicBezTo>
                <a:lnTo>
                  <a:pt x="235" y="214"/>
                </a:lnTo>
                <a:lnTo>
                  <a:pt x="203" y="228"/>
                </a:lnTo>
                <a:cubicBezTo>
                  <a:pt x="199" y="230"/>
                  <a:pt x="193" y="229"/>
                  <a:pt x="191" y="225"/>
                </a:cubicBezTo>
                <a:lnTo>
                  <a:pt x="172" y="197"/>
                </a:lnTo>
                <a:lnTo>
                  <a:pt x="143" y="270"/>
                </a:lnTo>
                <a:cubicBezTo>
                  <a:pt x="133" y="296"/>
                  <a:pt x="116" y="338"/>
                  <a:pt x="106" y="364"/>
                </a:cubicBezTo>
                <a:lnTo>
                  <a:pt x="10" y="609"/>
                </a:lnTo>
                <a:cubicBezTo>
                  <a:pt x="0" y="635"/>
                  <a:pt x="8" y="656"/>
                  <a:pt x="29" y="656"/>
                </a:cubicBezTo>
                <a:lnTo>
                  <a:pt x="221" y="656"/>
                </a:lnTo>
                <a:cubicBezTo>
                  <a:pt x="241" y="656"/>
                  <a:pt x="274" y="656"/>
                  <a:pt x="295" y="656"/>
                </a:cubicBezTo>
                <a:lnTo>
                  <a:pt x="486" y="656"/>
                </a:lnTo>
                <a:cubicBezTo>
                  <a:pt x="489" y="656"/>
                  <a:pt x="492" y="655"/>
                  <a:pt x="494" y="655"/>
                </a:cubicBezTo>
                <a:cubicBezTo>
                  <a:pt x="498" y="655"/>
                  <a:pt x="502" y="655"/>
                  <a:pt x="505" y="655"/>
                </a:cubicBezTo>
                <a:lnTo>
                  <a:pt x="661" y="655"/>
                </a:lnTo>
                <a:cubicBezTo>
                  <a:pt x="673" y="655"/>
                  <a:pt x="677" y="643"/>
                  <a:pt x="672" y="6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8" name="Freeform 242"/>
          <p:cNvSpPr>
            <a:spLocks noEditPoints="1"/>
          </p:cNvSpPr>
          <p:nvPr/>
        </p:nvSpPr>
        <p:spPr bwMode="auto">
          <a:xfrm>
            <a:off x="15760702" y="8011162"/>
            <a:ext cx="312421" cy="284480"/>
          </a:xfrm>
          <a:custGeom>
            <a:avLst/>
            <a:gdLst>
              <a:gd name="T0" fmla="*/ 607 w 648"/>
              <a:gd name="T1" fmla="*/ 380 h 589"/>
              <a:gd name="T2" fmla="*/ 597 w 648"/>
              <a:gd name="T3" fmla="*/ 391 h 589"/>
              <a:gd name="T4" fmla="*/ 525 w 648"/>
              <a:gd name="T5" fmla="*/ 391 h 589"/>
              <a:gd name="T6" fmla="*/ 548 w 648"/>
              <a:gd name="T7" fmla="*/ 276 h 589"/>
              <a:gd name="T8" fmla="*/ 597 w 648"/>
              <a:gd name="T9" fmla="*/ 276 h 589"/>
              <a:gd name="T10" fmla="*/ 607 w 648"/>
              <a:gd name="T11" fmla="*/ 286 h 589"/>
              <a:gd name="T12" fmla="*/ 607 w 648"/>
              <a:gd name="T13" fmla="*/ 380 h 589"/>
              <a:gd name="T14" fmla="*/ 248 w 648"/>
              <a:gd name="T15" fmla="*/ 86 h 589"/>
              <a:gd name="T16" fmla="*/ 247 w 648"/>
              <a:gd name="T17" fmla="*/ 157 h 589"/>
              <a:gd name="T18" fmla="*/ 265 w 648"/>
              <a:gd name="T19" fmla="*/ 68 h 589"/>
              <a:gd name="T20" fmla="*/ 259 w 648"/>
              <a:gd name="T21" fmla="*/ 0 h 589"/>
              <a:gd name="T22" fmla="*/ 248 w 648"/>
              <a:gd name="T23" fmla="*/ 86 h 589"/>
              <a:gd name="T24" fmla="*/ 178 w 648"/>
              <a:gd name="T25" fmla="*/ 104 h 589"/>
              <a:gd name="T26" fmla="*/ 177 w 648"/>
              <a:gd name="T27" fmla="*/ 157 h 589"/>
              <a:gd name="T28" fmla="*/ 191 w 648"/>
              <a:gd name="T29" fmla="*/ 91 h 589"/>
              <a:gd name="T30" fmla="*/ 186 w 648"/>
              <a:gd name="T31" fmla="*/ 40 h 589"/>
              <a:gd name="T32" fmla="*/ 178 w 648"/>
              <a:gd name="T33" fmla="*/ 104 h 589"/>
              <a:gd name="T34" fmla="*/ 322 w 648"/>
              <a:gd name="T35" fmla="*/ 104 h 589"/>
              <a:gd name="T36" fmla="*/ 321 w 648"/>
              <a:gd name="T37" fmla="*/ 157 h 589"/>
              <a:gd name="T38" fmla="*/ 335 w 648"/>
              <a:gd name="T39" fmla="*/ 91 h 589"/>
              <a:gd name="T40" fmla="*/ 330 w 648"/>
              <a:gd name="T41" fmla="*/ 40 h 589"/>
              <a:gd name="T42" fmla="*/ 322 w 648"/>
              <a:gd name="T43" fmla="*/ 104 h 589"/>
              <a:gd name="T44" fmla="*/ 597 w 648"/>
              <a:gd name="T45" fmla="*/ 235 h 589"/>
              <a:gd name="T46" fmla="*/ 546 w 648"/>
              <a:gd name="T47" fmla="*/ 235 h 589"/>
              <a:gd name="T48" fmla="*/ 540 w 648"/>
              <a:gd name="T49" fmla="*/ 201 h 589"/>
              <a:gd name="T50" fmla="*/ 8 w 648"/>
              <a:gd name="T51" fmla="*/ 201 h 589"/>
              <a:gd name="T52" fmla="*/ 0 w 648"/>
              <a:gd name="T53" fmla="*/ 272 h 589"/>
              <a:gd name="T54" fmla="*/ 169 w 648"/>
              <a:gd name="T55" fmla="*/ 546 h 589"/>
              <a:gd name="T56" fmla="*/ 51 w 648"/>
              <a:gd name="T57" fmla="*/ 546 h 589"/>
              <a:gd name="T58" fmla="*/ 115 w 648"/>
              <a:gd name="T59" fmla="*/ 573 h 589"/>
              <a:gd name="T60" fmla="*/ 114 w 648"/>
              <a:gd name="T61" fmla="*/ 578 h 589"/>
              <a:gd name="T62" fmla="*/ 125 w 648"/>
              <a:gd name="T63" fmla="*/ 589 h 589"/>
              <a:gd name="T64" fmla="*/ 410 w 648"/>
              <a:gd name="T65" fmla="*/ 589 h 589"/>
              <a:gd name="T66" fmla="*/ 421 w 648"/>
              <a:gd name="T67" fmla="*/ 578 h 589"/>
              <a:gd name="T68" fmla="*/ 420 w 648"/>
              <a:gd name="T69" fmla="*/ 573 h 589"/>
              <a:gd name="T70" fmla="*/ 484 w 648"/>
              <a:gd name="T71" fmla="*/ 546 h 589"/>
              <a:gd name="T72" fmla="*/ 379 w 648"/>
              <a:gd name="T73" fmla="*/ 546 h 589"/>
              <a:gd name="T74" fmla="*/ 505 w 648"/>
              <a:gd name="T75" fmla="*/ 431 h 589"/>
              <a:gd name="T76" fmla="*/ 597 w 648"/>
              <a:gd name="T77" fmla="*/ 431 h 589"/>
              <a:gd name="T78" fmla="*/ 648 w 648"/>
              <a:gd name="T79" fmla="*/ 380 h 589"/>
              <a:gd name="T80" fmla="*/ 648 w 648"/>
              <a:gd name="T81" fmla="*/ 286 h 589"/>
              <a:gd name="T82" fmla="*/ 597 w 648"/>
              <a:gd name="T83" fmla="*/ 235 h 58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8" h="589">
                <a:moveTo>
                  <a:pt x="607" y="380"/>
                </a:moveTo>
                <a:cubicBezTo>
                  <a:pt x="607" y="386"/>
                  <a:pt x="602" y="391"/>
                  <a:pt x="597" y="391"/>
                </a:cubicBezTo>
                <a:lnTo>
                  <a:pt x="525" y="391"/>
                </a:lnTo>
                <a:cubicBezTo>
                  <a:pt x="539" y="355"/>
                  <a:pt x="547" y="317"/>
                  <a:pt x="548" y="276"/>
                </a:cubicBezTo>
                <a:lnTo>
                  <a:pt x="597" y="276"/>
                </a:lnTo>
                <a:cubicBezTo>
                  <a:pt x="602" y="276"/>
                  <a:pt x="607" y="280"/>
                  <a:pt x="607" y="286"/>
                </a:cubicBezTo>
                <a:lnTo>
                  <a:pt x="607" y="380"/>
                </a:lnTo>
                <a:close/>
                <a:moveTo>
                  <a:pt x="248" y="86"/>
                </a:moveTo>
                <a:cubicBezTo>
                  <a:pt x="248" y="86"/>
                  <a:pt x="298" y="107"/>
                  <a:pt x="247" y="157"/>
                </a:cubicBezTo>
                <a:cubicBezTo>
                  <a:pt x="247" y="157"/>
                  <a:pt x="320" y="107"/>
                  <a:pt x="265" y="68"/>
                </a:cubicBezTo>
                <a:cubicBezTo>
                  <a:pt x="265" y="68"/>
                  <a:pt x="232" y="47"/>
                  <a:pt x="259" y="0"/>
                </a:cubicBezTo>
                <a:cubicBezTo>
                  <a:pt x="259" y="0"/>
                  <a:pt x="195" y="60"/>
                  <a:pt x="248" y="86"/>
                </a:cubicBezTo>
                <a:close/>
                <a:moveTo>
                  <a:pt x="178" y="104"/>
                </a:moveTo>
                <a:cubicBezTo>
                  <a:pt x="178" y="104"/>
                  <a:pt x="215" y="120"/>
                  <a:pt x="177" y="157"/>
                </a:cubicBezTo>
                <a:cubicBezTo>
                  <a:pt x="177" y="157"/>
                  <a:pt x="232" y="120"/>
                  <a:pt x="191" y="91"/>
                </a:cubicBezTo>
                <a:cubicBezTo>
                  <a:pt x="191" y="91"/>
                  <a:pt x="166" y="75"/>
                  <a:pt x="186" y="40"/>
                </a:cubicBezTo>
                <a:cubicBezTo>
                  <a:pt x="186" y="40"/>
                  <a:pt x="139" y="85"/>
                  <a:pt x="178" y="104"/>
                </a:cubicBezTo>
                <a:close/>
                <a:moveTo>
                  <a:pt x="322" y="104"/>
                </a:moveTo>
                <a:cubicBezTo>
                  <a:pt x="322" y="104"/>
                  <a:pt x="359" y="120"/>
                  <a:pt x="321" y="157"/>
                </a:cubicBezTo>
                <a:cubicBezTo>
                  <a:pt x="321" y="157"/>
                  <a:pt x="375" y="120"/>
                  <a:pt x="335" y="91"/>
                </a:cubicBezTo>
                <a:cubicBezTo>
                  <a:pt x="335" y="91"/>
                  <a:pt x="310" y="75"/>
                  <a:pt x="330" y="40"/>
                </a:cubicBezTo>
                <a:cubicBezTo>
                  <a:pt x="330" y="40"/>
                  <a:pt x="282" y="85"/>
                  <a:pt x="322" y="104"/>
                </a:cubicBezTo>
                <a:close/>
                <a:moveTo>
                  <a:pt x="597" y="235"/>
                </a:moveTo>
                <a:lnTo>
                  <a:pt x="546" y="235"/>
                </a:lnTo>
                <a:cubicBezTo>
                  <a:pt x="545" y="223"/>
                  <a:pt x="542" y="212"/>
                  <a:pt x="540" y="201"/>
                </a:cubicBezTo>
                <a:lnTo>
                  <a:pt x="8" y="201"/>
                </a:lnTo>
                <a:cubicBezTo>
                  <a:pt x="3" y="224"/>
                  <a:pt x="0" y="247"/>
                  <a:pt x="0" y="272"/>
                </a:cubicBezTo>
                <a:cubicBezTo>
                  <a:pt x="0" y="395"/>
                  <a:pt x="70" y="501"/>
                  <a:pt x="169" y="546"/>
                </a:cubicBezTo>
                <a:lnTo>
                  <a:pt x="51" y="546"/>
                </a:lnTo>
                <a:cubicBezTo>
                  <a:pt x="54" y="556"/>
                  <a:pt x="78" y="566"/>
                  <a:pt x="115" y="573"/>
                </a:cubicBezTo>
                <a:lnTo>
                  <a:pt x="114" y="578"/>
                </a:lnTo>
                <a:cubicBezTo>
                  <a:pt x="114" y="584"/>
                  <a:pt x="119" y="589"/>
                  <a:pt x="125" y="589"/>
                </a:cubicBezTo>
                <a:lnTo>
                  <a:pt x="410" y="589"/>
                </a:lnTo>
                <a:cubicBezTo>
                  <a:pt x="417" y="589"/>
                  <a:pt x="421" y="584"/>
                  <a:pt x="421" y="578"/>
                </a:cubicBezTo>
                <a:lnTo>
                  <a:pt x="420" y="573"/>
                </a:lnTo>
                <a:cubicBezTo>
                  <a:pt x="458" y="566"/>
                  <a:pt x="482" y="556"/>
                  <a:pt x="484" y="546"/>
                </a:cubicBezTo>
                <a:lnTo>
                  <a:pt x="379" y="546"/>
                </a:lnTo>
                <a:cubicBezTo>
                  <a:pt x="431" y="522"/>
                  <a:pt x="475" y="482"/>
                  <a:pt x="505" y="431"/>
                </a:cubicBezTo>
                <a:lnTo>
                  <a:pt x="597" y="431"/>
                </a:lnTo>
                <a:cubicBezTo>
                  <a:pt x="625" y="431"/>
                  <a:pt x="648" y="409"/>
                  <a:pt x="648" y="380"/>
                </a:cubicBezTo>
                <a:lnTo>
                  <a:pt x="648" y="286"/>
                </a:lnTo>
                <a:cubicBezTo>
                  <a:pt x="648" y="258"/>
                  <a:pt x="625" y="235"/>
                  <a:pt x="597" y="23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9" name="Freeform 243"/>
          <p:cNvSpPr>
            <a:spLocks noEditPoints="1"/>
          </p:cNvSpPr>
          <p:nvPr/>
        </p:nvSpPr>
        <p:spPr bwMode="auto">
          <a:xfrm>
            <a:off x="14513564" y="7988305"/>
            <a:ext cx="269240" cy="330200"/>
          </a:xfrm>
          <a:custGeom>
            <a:avLst/>
            <a:gdLst>
              <a:gd name="T0" fmla="*/ 192 w 558"/>
              <a:gd name="T1" fmla="*/ 209 h 683"/>
              <a:gd name="T2" fmla="*/ 257 w 558"/>
              <a:gd name="T3" fmla="*/ 236 h 683"/>
              <a:gd name="T4" fmla="*/ 194 w 558"/>
              <a:gd name="T5" fmla="*/ 292 h 683"/>
              <a:gd name="T6" fmla="*/ 168 w 558"/>
              <a:gd name="T7" fmla="*/ 220 h 683"/>
              <a:gd name="T8" fmla="*/ 520 w 558"/>
              <a:gd name="T9" fmla="*/ 580 h 683"/>
              <a:gd name="T10" fmla="*/ 320 w 558"/>
              <a:gd name="T11" fmla="*/ 503 h 683"/>
              <a:gd name="T12" fmla="*/ 458 w 558"/>
              <a:gd name="T13" fmla="*/ 429 h 683"/>
              <a:gd name="T14" fmla="*/ 549 w 558"/>
              <a:gd name="T15" fmla="*/ 393 h 683"/>
              <a:gd name="T16" fmla="*/ 525 w 558"/>
              <a:gd name="T17" fmla="*/ 342 h 683"/>
              <a:gd name="T18" fmla="*/ 471 w 558"/>
              <a:gd name="T19" fmla="*/ 334 h 683"/>
              <a:gd name="T20" fmla="*/ 279 w 558"/>
              <a:gd name="T21" fmla="*/ 478 h 683"/>
              <a:gd name="T22" fmla="*/ 88 w 558"/>
              <a:gd name="T23" fmla="*/ 334 h 683"/>
              <a:gd name="T24" fmla="*/ 33 w 558"/>
              <a:gd name="T25" fmla="*/ 342 h 683"/>
              <a:gd name="T26" fmla="*/ 9 w 558"/>
              <a:gd name="T27" fmla="*/ 393 h 683"/>
              <a:gd name="T28" fmla="*/ 100 w 558"/>
              <a:gd name="T29" fmla="*/ 429 h 683"/>
              <a:gd name="T30" fmla="*/ 239 w 558"/>
              <a:gd name="T31" fmla="*/ 503 h 683"/>
              <a:gd name="T32" fmla="*/ 38 w 558"/>
              <a:gd name="T33" fmla="*/ 580 h 683"/>
              <a:gd name="T34" fmla="*/ 8 w 558"/>
              <a:gd name="T35" fmla="*/ 609 h 683"/>
              <a:gd name="T36" fmla="*/ 37 w 558"/>
              <a:gd name="T37" fmla="*/ 644 h 683"/>
              <a:gd name="T38" fmla="*/ 91 w 558"/>
              <a:gd name="T39" fmla="*/ 666 h 683"/>
              <a:gd name="T40" fmla="*/ 279 w 558"/>
              <a:gd name="T41" fmla="*/ 528 h 683"/>
              <a:gd name="T42" fmla="*/ 467 w 558"/>
              <a:gd name="T43" fmla="*/ 666 h 683"/>
              <a:gd name="T44" fmla="*/ 522 w 558"/>
              <a:gd name="T45" fmla="*/ 644 h 683"/>
              <a:gd name="T46" fmla="*/ 550 w 558"/>
              <a:gd name="T47" fmla="*/ 609 h 683"/>
              <a:gd name="T48" fmla="*/ 276 w 558"/>
              <a:gd name="T49" fmla="*/ 263 h 683"/>
              <a:gd name="T50" fmla="*/ 304 w 558"/>
              <a:gd name="T51" fmla="*/ 325 h 683"/>
              <a:gd name="T52" fmla="*/ 254 w 558"/>
              <a:gd name="T53" fmla="*/ 323 h 683"/>
              <a:gd name="T54" fmla="*/ 336 w 558"/>
              <a:gd name="T55" fmla="*/ 206 h 683"/>
              <a:gd name="T56" fmla="*/ 393 w 558"/>
              <a:gd name="T57" fmla="*/ 220 h 683"/>
              <a:gd name="T58" fmla="*/ 367 w 558"/>
              <a:gd name="T59" fmla="*/ 292 h 683"/>
              <a:gd name="T60" fmla="*/ 303 w 558"/>
              <a:gd name="T61" fmla="*/ 236 h 683"/>
              <a:gd name="T62" fmla="*/ 142 w 558"/>
              <a:gd name="T63" fmla="*/ 252 h 683"/>
              <a:gd name="T64" fmla="*/ 165 w 558"/>
              <a:gd name="T65" fmla="*/ 324 h 683"/>
              <a:gd name="T66" fmla="*/ 212 w 558"/>
              <a:gd name="T67" fmla="*/ 337 h 683"/>
              <a:gd name="T68" fmla="*/ 219 w 558"/>
              <a:gd name="T69" fmla="*/ 369 h 683"/>
              <a:gd name="T70" fmla="*/ 226 w 558"/>
              <a:gd name="T71" fmla="*/ 378 h 683"/>
              <a:gd name="T72" fmla="*/ 245 w 558"/>
              <a:gd name="T73" fmla="*/ 398 h 683"/>
              <a:gd name="T74" fmla="*/ 279 w 558"/>
              <a:gd name="T75" fmla="*/ 401 h 683"/>
              <a:gd name="T76" fmla="*/ 314 w 558"/>
              <a:gd name="T77" fmla="*/ 396 h 683"/>
              <a:gd name="T78" fmla="*/ 334 w 558"/>
              <a:gd name="T79" fmla="*/ 377 h 683"/>
              <a:gd name="T80" fmla="*/ 346 w 558"/>
              <a:gd name="T81" fmla="*/ 368 h 683"/>
              <a:gd name="T82" fmla="*/ 376 w 558"/>
              <a:gd name="T83" fmla="*/ 330 h 683"/>
              <a:gd name="T84" fmla="*/ 418 w 558"/>
              <a:gd name="T85" fmla="*/ 253 h 683"/>
              <a:gd name="T86" fmla="*/ 421 w 558"/>
              <a:gd name="T87" fmla="*/ 83 h 683"/>
              <a:gd name="T88" fmla="*/ 151 w 558"/>
              <a:gd name="T89" fmla="*/ 68 h 683"/>
              <a:gd name="T90" fmla="*/ 142 w 558"/>
              <a:gd name="T91" fmla="*/ 252 h 6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558" h="683">
                <a:moveTo>
                  <a:pt x="168" y="220"/>
                </a:moveTo>
                <a:cubicBezTo>
                  <a:pt x="179" y="209"/>
                  <a:pt x="179" y="210"/>
                  <a:pt x="192" y="209"/>
                </a:cubicBezTo>
                <a:cubicBezTo>
                  <a:pt x="205" y="208"/>
                  <a:pt x="213" y="202"/>
                  <a:pt x="224" y="206"/>
                </a:cubicBezTo>
                <a:cubicBezTo>
                  <a:pt x="235" y="209"/>
                  <a:pt x="252" y="220"/>
                  <a:pt x="257" y="236"/>
                </a:cubicBezTo>
                <a:cubicBezTo>
                  <a:pt x="257" y="236"/>
                  <a:pt x="252" y="265"/>
                  <a:pt x="238" y="276"/>
                </a:cubicBezTo>
                <a:cubicBezTo>
                  <a:pt x="230" y="283"/>
                  <a:pt x="210" y="292"/>
                  <a:pt x="194" y="292"/>
                </a:cubicBezTo>
                <a:cubicBezTo>
                  <a:pt x="177" y="292"/>
                  <a:pt x="165" y="281"/>
                  <a:pt x="164" y="267"/>
                </a:cubicBezTo>
                <a:cubicBezTo>
                  <a:pt x="164" y="267"/>
                  <a:pt x="156" y="232"/>
                  <a:pt x="168" y="220"/>
                </a:cubicBezTo>
                <a:close/>
                <a:moveTo>
                  <a:pt x="543" y="598"/>
                </a:moveTo>
                <a:cubicBezTo>
                  <a:pt x="543" y="598"/>
                  <a:pt x="537" y="579"/>
                  <a:pt x="520" y="580"/>
                </a:cubicBezTo>
                <a:cubicBezTo>
                  <a:pt x="520" y="580"/>
                  <a:pt x="481" y="581"/>
                  <a:pt x="468" y="577"/>
                </a:cubicBezTo>
                <a:cubicBezTo>
                  <a:pt x="456" y="573"/>
                  <a:pt x="403" y="551"/>
                  <a:pt x="320" y="503"/>
                </a:cubicBezTo>
                <a:lnTo>
                  <a:pt x="320" y="502"/>
                </a:lnTo>
                <a:cubicBezTo>
                  <a:pt x="357" y="480"/>
                  <a:pt x="438" y="438"/>
                  <a:pt x="458" y="429"/>
                </a:cubicBezTo>
                <a:cubicBezTo>
                  <a:pt x="478" y="421"/>
                  <a:pt x="518" y="425"/>
                  <a:pt x="518" y="425"/>
                </a:cubicBezTo>
                <a:cubicBezTo>
                  <a:pt x="535" y="425"/>
                  <a:pt x="542" y="408"/>
                  <a:pt x="549" y="393"/>
                </a:cubicBezTo>
                <a:cubicBezTo>
                  <a:pt x="556" y="377"/>
                  <a:pt x="547" y="365"/>
                  <a:pt x="540" y="360"/>
                </a:cubicBezTo>
                <a:cubicBezTo>
                  <a:pt x="532" y="355"/>
                  <a:pt x="529" y="357"/>
                  <a:pt x="525" y="342"/>
                </a:cubicBezTo>
                <a:cubicBezTo>
                  <a:pt x="522" y="327"/>
                  <a:pt x="519" y="325"/>
                  <a:pt x="519" y="325"/>
                </a:cubicBezTo>
                <a:cubicBezTo>
                  <a:pt x="501" y="304"/>
                  <a:pt x="471" y="334"/>
                  <a:pt x="471" y="334"/>
                </a:cubicBezTo>
                <a:cubicBezTo>
                  <a:pt x="465" y="340"/>
                  <a:pt x="466" y="344"/>
                  <a:pt x="466" y="344"/>
                </a:cubicBezTo>
                <a:cubicBezTo>
                  <a:pt x="437" y="396"/>
                  <a:pt x="289" y="473"/>
                  <a:pt x="279" y="478"/>
                </a:cubicBezTo>
                <a:cubicBezTo>
                  <a:pt x="269" y="473"/>
                  <a:pt x="121" y="396"/>
                  <a:pt x="93" y="344"/>
                </a:cubicBezTo>
                <a:cubicBezTo>
                  <a:pt x="93" y="344"/>
                  <a:pt x="94" y="340"/>
                  <a:pt x="88" y="334"/>
                </a:cubicBezTo>
                <a:cubicBezTo>
                  <a:pt x="88" y="334"/>
                  <a:pt x="57" y="304"/>
                  <a:pt x="40" y="325"/>
                </a:cubicBezTo>
                <a:cubicBezTo>
                  <a:pt x="40" y="325"/>
                  <a:pt x="37" y="327"/>
                  <a:pt x="33" y="342"/>
                </a:cubicBezTo>
                <a:cubicBezTo>
                  <a:pt x="30" y="357"/>
                  <a:pt x="26" y="355"/>
                  <a:pt x="19" y="360"/>
                </a:cubicBezTo>
                <a:cubicBezTo>
                  <a:pt x="12" y="365"/>
                  <a:pt x="2" y="377"/>
                  <a:pt x="9" y="393"/>
                </a:cubicBezTo>
                <a:cubicBezTo>
                  <a:pt x="16" y="408"/>
                  <a:pt x="23" y="425"/>
                  <a:pt x="41" y="425"/>
                </a:cubicBezTo>
                <a:cubicBezTo>
                  <a:pt x="41" y="425"/>
                  <a:pt x="80" y="421"/>
                  <a:pt x="100" y="429"/>
                </a:cubicBezTo>
                <a:cubicBezTo>
                  <a:pt x="120" y="438"/>
                  <a:pt x="202" y="480"/>
                  <a:pt x="239" y="502"/>
                </a:cubicBezTo>
                <a:lnTo>
                  <a:pt x="239" y="503"/>
                </a:lnTo>
                <a:cubicBezTo>
                  <a:pt x="156" y="551"/>
                  <a:pt x="103" y="573"/>
                  <a:pt x="91" y="577"/>
                </a:cubicBezTo>
                <a:cubicBezTo>
                  <a:pt x="77" y="581"/>
                  <a:pt x="38" y="580"/>
                  <a:pt x="38" y="580"/>
                </a:cubicBezTo>
                <a:cubicBezTo>
                  <a:pt x="21" y="579"/>
                  <a:pt x="15" y="598"/>
                  <a:pt x="15" y="598"/>
                </a:cubicBezTo>
                <a:cubicBezTo>
                  <a:pt x="14" y="603"/>
                  <a:pt x="8" y="609"/>
                  <a:pt x="8" y="609"/>
                </a:cubicBezTo>
                <a:cubicBezTo>
                  <a:pt x="0" y="620"/>
                  <a:pt x="24" y="630"/>
                  <a:pt x="24" y="630"/>
                </a:cubicBezTo>
                <a:cubicBezTo>
                  <a:pt x="38" y="631"/>
                  <a:pt x="37" y="644"/>
                  <a:pt x="37" y="644"/>
                </a:cubicBezTo>
                <a:cubicBezTo>
                  <a:pt x="36" y="662"/>
                  <a:pt x="44" y="669"/>
                  <a:pt x="44" y="669"/>
                </a:cubicBezTo>
                <a:cubicBezTo>
                  <a:pt x="77" y="683"/>
                  <a:pt x="91" y="666"/>
                  <a:pt x="91" y="666"/>
                </a:cubicBezTo>
                <a:cubicBezTo>
                  <a:pt x="94" y="659"/>
                  <a:pt x="128" y="629"/>
                  <a:pt x="128" y="629"/>
                </a:cubicBezTo>
                <a:cubicBezTo>
                  <a:pt x="133" y="620"/>
                  <a:pt x="222" y="564"/>
                  <a:pt x="279" y="528"/>
                </a:cubicBezTo>
                <a:cubicBezTo>
                  <a:pt x="337" y="564"/>
                  <a:pt x="425" y="620"/>
                  <a:pt x="430" y="629"/>
                </a:cubicBezTo>
                <a:cubicBezTo>
                  <a:pt x="430" y="629"/>
                  <a:pt x="465" y="659"/>
                  <a:pt x="467" y="666"/>
                </a:cubicBezTo>
                <a:cubicBezTo>
                  <a:pt x="467" y="666"/>
                  <a:pt x="481" y="683"/>
                  <a:pt x="514" y="669"/>
                </a:cubicBezTo>
                <a:cubicBezTo>
                  <a:pt x="514" y="668"/>
                  <a:pt x="523" y="662"/>
                  <a:pt x="522" y="644"/>
                </a:cubicBezTo>
                <a:cubicBezTo>
                  <a:pt x="522" y="644"/>
                  <a:pt x="521" y="631"/>
                  <a:pt x="534" y="630"/>
                </a:cubicBezTo>
                <a:cubicBezTo>
                  <a:pt x="534" y="630"/>
                  <a:pt x="558" y="620"/>
                  <a:pt x="550" y="609"/>
                </a:cubicBezTo>
                <a:cubicBezTo>
                  <a:pt x="550" y="609"/>
                  <a:pt x="544" y="603"/>
                  <a:pt x="543" y="598"/>
                </a:cubicBezTo>
                <a:close/>
                <a:moveTo>
                  <a:pt x="276" y="263"/>
                </a:moveTo>
                <a:cubicBezTo>
                  <a:pt x="276" y="263"/>
                  <a:pt x="280" y="260"/>
                  <a:pt x="283" y="263"/>
                </a:cubicBezTo>
                <a:cubicBezTo>
                  <a:pt x="283" y="263"/>
                  <a:pt x="312" y="286"/>
                  <a:pt x="304" y="325"/>
                </a:cubicBezTo>
                <a:cubicBezTo>
                  <a:pt x="304" y="325"/>
                  <a:pt x="285" y="343"/>
                  <a:pt x="280" y="321"/>
                </a:cubicBezTo>
                <a:cubicBezTo>
                  <a:pt x="280" y="321"/>
                  <a:pt x="270" y="343"/>
                  <a:pt x="254" y="323"/>
                </a:cubicBezTo>
                <a:cubicBezTo>
                  <a:pt x="254" y="323"/>
                  <a:pt x="245" y="293"/>
                  <a:pt x="276" y="263"/>
                </a:cubicBezTo>
                <a:close/>
                <a:moveTo>
                  <a:pt x="336" y="206"/>
                </a:moveTo>
                <a:cubicBezTo>
                  <a:pt x="347" y="202"/>
                  <a:pt x="355" y="208"/>
                  <a:pt x="368" y="209"/>
                </a:cubicBezTo>
                <a:cubicBezTo>
                  <a:pt x="381" y="210"/>
                  <a:pt x="381" y="209"/>
                  <a:pt x="393" y="220"/>
                </a:cubicBezTo>
                <a:cubicBezTo>
                  <a:pt x="405" y="232"/>
                  <a:pt x="397" y="267"/>
                  <a:pt x="397" y="267"/>
                </a:cubicBezTo>
                <a:cubicBezTo>
                  <a:pt x="395" y="281"/>
                  <a:pt x="384" y="292"/>
                  <a:pt x="367" y="292"/>
                </a:cubicBezTo>
                <a:cubicBezTo>
                  <a:pt x="350" y="292"/>
                  <a:pt x="331" y="283"/>
                  <a:pt x="322" y="276"/>
                </a:cubicBezTo>
                <a:cubicBezTo>
                  <a:pt x="309" y="265"/>
                  <a:pt x="303" y="236"/>
                  <a:pt x="303" y="236"/>
                </a:cubicBezTo>
                <a:cubicBezTo>
                  <a:pt x="308" y="220"/>
                  <a:pt x="326" y="209"/>
                  <a:pt x="336" y="206"/>
                </a:cubicBezTo>
                <a:close/>
                <a:moveTo>
                  <a:pt x="142" y="252"/>
                </a:moveTo>
                <a:cubicBezTo>
                  <a:pt x="127" y="250"/>
                  <a:pt x="130" y="272"/>
                  <a:pt x="130" y="272"/>
                </a:cubicBezTo>
                <a:cubicBezTo>
                  <a:pt x="133" y="303"/>
                  <a:pt x="165" y="324"/>
                  <a:pt x="165" y="324"/>
                </a:cubicBezTo>
                <a:cubicBezTo>
                  <a:pt x="173" y="329"/>
                  <a:pt x="197" y="327"/>
                  <a:pt x="197" y="327"/>
                </a:cubicBezTo>
                <a:cubicBezTo>
                  <a:pt x="210" y="327"/>
                  <a:pt x="212" y="337"/>
                  <a:pt x="212" y="337"/>
                </a:cubicBezTo>
                <a:lnTo>
                  <a:pt x="212" y="366"/>
                </a:lnTo>
                <a:cubicBezTo>
                  <a:pt x="213" y="370"/>
                  <a:pt x="219" y="369"/>
                  <a:pt x="219" y="369"/>
                </a:cubicBezTo>
                <a:cubicBezTo>
                  <a:pt x="218" y="374"/>
                  <a:pt x="225" y="377"/>
                  <a:pt x="225" y="377"/>
                </a:cubicBezTo>
                <a:cubicBezTo>
                  <a:pt x="225" y="377"/>
                  <a:pt x="226" y="368"/>
                  <a:pt x="226" y="378"/>
                </a:cubicBezTo>
                <a:cubicBezTo>
                  <a:pt x="225" y="387"/>
                  <a:pt x="234" y="389"/>
                  <a:pt x="234" y="389"/>
                </a:cubicBezTo>
                <a:cubicBezTo>
                  <a:pt x="234" y="395"/>
                  <a:pt x="245" y="398"/>
                  <a:pt x="245" y="398"/>
                </a:cubicBezTo>
                <a:cubicBezTo>
                  <a:pt x="247" y="404"/>
                  <a:pt x="263" y="401"/>
                  <a:pt x="263" y="401"/>
                </a:cubicBezTo>
                <a:cubicBezTo>
                  <a:pt x="269" y="406"/>
                  <a:pt x="279" y="401"/>
                  <a:pt x="279" y="401"/>
                </a:cubicBezTo>
                <a:cubicBezTo>
                  <a:pt x="285" y="406"/>
                  <a:pt x="297" y="400"/>
                  <a:pt x="297" y="400"/>
                </a:cubicBezTo>
                <a:cubicBezTo>
                  <a:pt x="304" y="402"/>
                  <a:pt x="314" y="396"/>
                  <a:pt x="314" y="396"/>
                </a:cubicBezTo>
                <a:cubicBezTo>
                  <a:pt x="325" y="397"/>
                  <a:pt x="325" y="387"/>
                  <a:pt x="325" y="387"/>
                </a:cubicBezTo>
                <a:cubicBezTo>
                  <a:pt x="332" y="388"/>
                  <a:pt x="334" y="377"/>
                  <a:pt x="334" y="377"/>
                </a:cubicBezTo>
                <a:cubicBezTo>
                  <a:pt x="339" y="379"/>
                  <a:pt x="341" y="369"/>
                  <a:pt x="341" y="369"/>
                </a:cubicBezTo>
                <a:lnTo>
                  <a:pt x="346" y="368"/>
                </a:lnTo>
                <a:lnTo>
                  <a:pt x="347" y="338"/>
                </a:lnTo>
                <a:cubicBezTo>
                  <a:pt x="348" y="323"/>
                  <a:pt x="376" y="330"/>
                  <a:pt x="376" y="330"/>
                </a:cubicBezTo>
                <a:cubicBezTo>
                  <a:pt x="414" y="327"/>
                  <a:pt x="429" y="276"/>
                  <a:pt x="429" y="276"/>
                </a:cubicBezTo>
                <a:cubicBezTo>
                  <a:pt x="436" y="253"/>
                  <a:pt x="418" y="253"/>
                  <a:pt x="418" y="253"/>
                </a:cubicBezTo>
                <a:cubicBezTo>
                  <a:pt x="433" y="233"/>
                  <a:pt x="434" y="174"/>
                  <a:pt x="434" y="174"/>
                </a:cubicBezTo>
                <a:cubicBezTo>
                  <a:pt x="438" y="104"/>
                  <a:pt x="421" y="83"/>
                  <a:pt x="421" y="83"/>
                </a:cubicBezTo>
                <a:cubicBezTo>
                  <a:pt x="351" y="0"/>
                  <a:pt x="287" y="8"/>
                  <a:pt x="287" y="8"/>
                </a:cubicBezTo>
                <a:cubicBezTo>
                  <a:pt x="218" y="6"/>
                  <a:pt x="178" y="41"/>
                  <a:pt x="151" y="68"/>
                </a:cubicBezTo>
                <a:cubicBezTo>
                  <a:pt x="123" y="96"/>
                  <a:pt x="124" y="163"/>
                  <a:pt x="124" y="163"/>
                </a:cubicBezTo>
                <a:cubicBezTo>
                  <a:pt x="121" y="217"/>
                  <a:pt x="142" y="252"/>
                  <a:pt x="142" y="25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0" name="Freeform 244"/>
          <p:cNvSpPr>
            <a:spLocks noEditPoints="1"/>
          </p:cNvSpPr>
          <p:nvPr/>
        </p:nvSpPr>
        <p:spPr bwMode="auto">
          <a:xfrm>
            <a:off x="13982703" y="6301743"/>
            <a:ext cx="149861" cy="309880"/>
          </a:xfrm>
          <a:custGeom>
            <a:avLst/>
            <a:gdLst>
              <a:gd name="T0" fmla="*/ 280 w 306"/>
              <a:gd name="T1" fmla="*/ 49 h 636"/>
              <a:gd name="T2" fmla="*/ 267 w 306"/>
              <a:gd name="T3" fmla="*/ 55 h 636"/>
              <a:gd name="T4" fmla="*/ 255 w 306"/>
              <a:gd name="T5" fmla="*/ 55 h 636"/>
              <a:gd name="T6" fmla="*/ 255 w 306"/>
              <a:gd name="T7" fmla="*/ 379 h 636"/>
              <a:gd name="T8" fmla="*/ 233 w 306"/>
              <a:gd name="T9" fmla="*/ 379 h 636"/>
              <a:gd name="T10" fmla="*/ 233 w 306"/>
              <a:gd name="T11" fmla="*/ 78 h 636"/>
              <a:gd name="T12" fmla="*/ 221 w 306"/>
              <a:gd name="T13" fmla="*/ 78 h 636"/>
              <a:gd name="T14" fmla="*/ 221 w 306"/>
              <a:gd name="T15" fmla="*/ 379 h 636"/>
              <a:gd name="T16" fmla="*/ 51 w 306"/>
              <a:gd name="T17" fmla="*/ 379 h 636"/>
              <a:gd name="T18" fmla="*/ 51 w 306"/>
              <a:gd name="T19" fmla="*/ 55 h 636"/>
              <a:gd name="T20" fmla="*/ 39 w 306"/>
              <a:gd name="T21" fmla="*/ 55 h 636"/>
              <a:gd name="T22" fmla="*/ 27 w 306"/>
              <a:gd name="T23" fmla="*/ 49 h 636"/>
              <a:gd name="T24" fmla="*/ 23 w 306"/>
              <a:gd name="T25" fmla="*/ 40 h 636"/>
              <a:gd name="T26" fmla="*/ 40 w 306"/>
              <a:gd name="T27" fmla="*/ 23 h 636"/>
              <a:gd name="T28" fmla="*/ 266 w 306"/>
              <a:gd name="T29" fmla="*/ 23 h 636"/>
              <a:gd name="T30" fmla="*/ 283 w 306"/>
              <a:gd name="T31" fmla="*/ 40 h 636"/>
              <a:gd name="T32" fmla="*/ 280 w 306"/>
              <a:gd name="T33" fmla="*/ 49 h 636"/>
              <a:gd name="T34" fmla="*/ 306 w 306"/>
              <a:gd name="T35" fmla="*/ 40 h 636"/>
              <a:gd name="T36" fmla="*/ 266 w 306"/>
              <a:gd name="T37" fmla="*/ 0 h 636"/>
              <a:gd name="T38" fmla="*/ 265 w 306"/>
              <a:gd name="T39" fmla="*/ 0 h 636"/>
              <a:gd name="T40" fmla="*/ 41 w 306"/>
              <a:gd name="T41" fmla="*/ 0 h 636"/>
              <a:gd name="T42" fmla="*/ 40 w 306"/>
              <a:gd name="T43" fmla="*/ 0 h 636"/>
              <a:gd name="T44" fmla="*/ 0 w 306"/>
              <a:gd name="T45" fmla="*/ 40 h 636"/>
              <a:gd name="T46" fmla="*/ 0 w 306"/>
              <a:gd name="T47" fmla="*/ 41 h 636"/>
              <a:gd name="T48" fmla="*/ 0 w 306"/>
              <a:gd name="T49" fmla="*/ 42 h 636"/>
              <a:gd name="T50" fmla="*/ 28 w 306"/>
              <a:gd name="T51" fmla="*/ 77 h 636"/>
              <a:gd name="T52" fmla="*/ 28 w 306"/>
              <a:gd name="T53" fmla="*/ 506 h 636"/>
              <a:gd name="T54" fmla="*/ 43 w 306"/>
              <a:gd name="T55" fmla="*/ 571 h 636"/>
              <a:gd name="T56" fmla="*/ 140 w 306"/>
              <a:gd name="T57" fmla="*/ 636 h 636"/>
              <a:gd name="T58" fmla="*/ 140 w 306"/>
              <a:gd name="T59" fmla="*/ 636 h 636"/>
              <a:gd name="T60" fmla="*/ 152 w 306"/>
              <a:gd name="T61" fmla="*/ 636 h 636"/>
              <a:gd name="T62" fmla="*/ 152 w 306"/>
              <a:gd name="T63" fmla="*/ 636 h 636"/>
              <a:gd name="T64" fmla="*/ 153 w 306"/>
              <a:gd name="T65" fmla="*/ 636 h 636"/>
              <a:gd name="T66" fmla="*/ 154 w 306"/>
              <a:gd name="T67" fmla="*/ 636 h 636"/>
              <a:gd name="T68" fmla="*/ 166 w 306"/>
              <a:gd name="T69" fmla="*/ 636 h 636"/>
              <a:gd name="T70" fmla="*/ 166 w 306"/>
              <a:gd name="T71" fmla="*/ 636 h 636"/>
              <a:gd name="T72" fmla="*/ 263 w 306"/>
              <a:gd name="T73" fmla="*/ 571 h 636"/>
              <a:gd name="T74" fmla="*/ 279 w 306"/>
              <a:gd name="T75" fmla="*/ 506 h 636"/>
              <a:gd name="T76" fmla="*/ 279 w 306"/>
              <a:gd name="T77" fmla="*/ 77 h 636"/>
              <a:gd name="T78" fmla="*/ 306 w 306"/>
              <a:gd name="T79" fmla="*/ 42 h 636"/>
              <a:gd name="T80" fmla="*/ 306 w 306"/>
              <a:gd name="T81" fmla="*/ 41 h 636"/>
              <a:gd name="T82" fmla="*/ 306 w 306"/>
              <a:gd name="T83" fmla="*/ 4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306" h="636">
                <a:moveTo>
                  <a:pt x="280" y="49"/>
                </a:moveTo>
                <a:cubicBezTo>
                  <a:pt x="277" y="53"/>
                  <a:pt x="273" y="55"/>
                  <a:pt x="267" y="55"/>
                </a:cubicBezTo>
                <a:lnTo>
                  <a:pt x="255" y="55"/>
                </a:lnTo>
                <a:lnTo>
                  <a:pt x="255" y="379"/>
                </a:lnTo>
                <a:lnTo>
                  <a:pt x="233" y="379"/>
                </a:lnTo>
                <a:lnTo>
                  <a:pt x="233" y="78"/>
                </a:lnTo>
                <a:lnTo>
                  <a:pt x="221" y="78"/>
                </a:lnTo>
                <a:lnTo>
                  <a:pt x="221" y="379"/>
                </a:lnTo>
                <a:lnTo>
                  <a:pt x="51" y="379"/>
                </a:lnTo>
                <a:lnTo>
                  <a:pt x="51" y="55"/>
                </a:lnTo>
                <a:lnTo>
                  <a:pt x="39" y="55"/>
                </a:lnTo>
                <a:cubicBezTo>
                  <a:pt x="34" y="55"/>
                  <a:pt x="30" y="53"/>
                  <a:pt x="27" y="49"/>
                </a:cubicBezTo>
                <a:cubicBezTo>
                  <a:pt x="25" y="45"/>
                  <a:pt x="24" y="42"/>
                  <a:pt x="23" y="40"/>
                </a:cubicBezTo>
                <a:cubicBezTo>
                  <a:pt x="25" y="26"/>
                  <a:pt x="34" y="23"/>
                  <a:pt x="40" y="23"/>
                </a:cubicBezTo>
                <a:lnTo>
                  <a:pt x="266" y="23"/>
                </a:lnTo>
                <a:cubicBezTo>
                  <a:pt x="272" y="23"/>
                  <a:pt x="282" y="26"/>
                  <a:pt x="283" y="40"/>
                </a:cubicBezTo>
                <a:cubicBezTo>
                  <a:pt x="283" y="42"/>
                  <a:pt x="282" y="45"/>
                  <a:pt x="280" y="49"/>
                </a:cubicBezTo>
                <a:close/>
                <a:moveTo>
                  <a:pt x="306" y="40"/>
                </a:moveTo>
                <a:cubicBezTo>
                  <a:pt x="305" y="8"/>
                  <a:pt x="280" y="0"/>
                  <a:pt x="266" y="0"/>
                </a:cubicBezTo>
                <a:lnTo>
                  <a:pt x="265" y="0"/>
                </a:lnTo>
                <a:lnTo>
                  <a:pt x="41" y="0"/>
                </a:lnTo>
                <a:lnTo>
                  <a:pt x="40" y="0"/>
                </a:lnTo>
                <a:cubicBezTo>
                  <a:pt x="26" y="0"/>
                  <a:pt x="1" y="8"/>
                  <a:pt x="0" y="40"/>
                </a:cubicBezTo>
                <a:lnTo>
                  <a:pt x="0" y="41"/>
                </a:lnTo>
                <a:lnTo>
                  <a:pt x="0" y="42"/>
                </a:lnTo>
                <a:cubicBezTo>
                  <a:pt x="1" y="53"/>
                  <a:pt x="9" y="72"/>
                  <a:pt x="28" y="77"/>
                </a:cubicBezTo>
                <a:lnTo>
                  <a:pt x="28" y="506"/>
                </a:lnTo>
                <a:cubicBezTo>
                  <a:pt x="28" y="508"/>
                  <a:pt x="28" y="539"/>
                  <a:pt x="43" y="571"/>
                </a:cubicBezTo>
                <a:cubicBezTo>
                  <a:pt x="56" y="599"/>
                  <a:pt x="84" y="632"/>
                  <a:pt x="140" y="636"/>
                </a:cubicBezTo>
                <a:lnTo>
                  <a:pt x="140" y="636"/>
                </a:lnTo>
                <a:lnTo>
                  <a:pt x="152" y="636"/>
                </a:lnTo>
                <a:lnTo>
                  <a:pt x="152" y="636"/>
                </a:lnTo>
                <a:lnTo>
                  <a:pt x="153" y="636"/>
                </a:lnTo>
                <a:lnTo>
                  <a:pt x="154" y="636"/>
                </a:lnTo>
                <a:lnTo>
                  <a:pt x="166" y="636"/>
                </a:lnTo>
                <a:lnTo>
                  <a:pt x="166" y="636"/>
                </a:lnTo>
                <a:cubicBezTo>
                  <a:pt x="222" y="632"/>
                  <a:pt x="250" y="599"/>
                  <a:pt x="263" y="571"/>
                </a:cubicBezTo>
                <a:cubicBezTo>
                  <a:pt x="279" y="539"/>
                  <a:pt x="279" y="508"/>
                  <a:pt x="279" y="506"/>
                </a:cubicBezTo>
                <a:lnTo>
                  <a:pt x="279" y="77"/>
                </a:lnTo>
                <a:cubicBezTo>
                  <a:pt x="298" y="72"/>
                  <a:pt x="305" y="53"/>
                  <a:pt x="306" y="42"/>
                </a:cubicBezTo>
                <a:lnTo>
                  <a:pt x="306" y="41"/>
                </a:lnTo>
                <a:lnTo>
                  <a:pt x="306" y="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1" name="Freeform 245"/>
          <p:cNvSpPr>
            <a:spLocks/>
          </p:cNvSpPr>
          <p:nvPr/>
        </p:nvSpPr>
        <p:spPr bwMode="auto">
          <a:xfrm>
            <a:off x="13286742" y="8620766"/>
            <a:ext cx="264160" cy="347979"/>
          </a:xfrm>
          <a:custGeom>
            <a:avLst/>
            <a:gdLst>
              <a:gd name="T0" fmla="*/ 141 w 545"/>
              <a:gd name="T1" fmla="*/ 386 h 716"/>
              <a:gd name="T2" fmla="*/ 45 w 545"/>
              <a:gd name="T3" fmla="*/ 413 h 716"/>
              <a:gd name="T4" fmla="*/ 158 w 545"/>
              <a:gd name="T5" fmla="*/ 276 h 716"/>
              <a:gd name="T6" fmla="*/ 74 w 545"/>
              <a:gd name="T7" fmla="*/ 297 h 716"/>
              <a:gd name="T8" fmla="*/ 273 w 545"/>
              <a:gd name="T9" fmla="*/ 0 h 716"/>
              <a:gd name="T10" fmla="*/ 471 w 545"/>
              <a:gd name="T11" fmla="*/ 297 h 716"/>
              <a:gd name="T12" fmla="*/ 387 w 545"/>
              <a:gd name="T13" fmla="*/ 276 h 716"/>
              <a:gd name="T14" fmla="*/ 500 w 545"/>
              <a:gd name="T15" fmla="*/ 413 h 716"/>
              <a:gd name="T16" fmla="*/ 405 w 545"/>
              <a:gd name="T17" fmla="*/ 386 h 716"/>
              <a:gd name="T18" fmla="*/ 545 w 545"/>
              <a:gd name="T19" fmla="*/ 571 h 716"/>
              <a:gd name="T20" fmla="*/ 413 w 545"/>
              <a:gd name="T21" fmla="*/ 541 h 716"/>
              <a:gd name="T22" fmla="*/ 448 w 545"/>
              <a:gd name="T23" fmla="*/ 596 h 716"/>
              <a:gd name="T24" fmla="*/ 338 w 545"/>
              <a:gd name="T25" fmla="*/ 546 h 716"/>
              <a:gd name="T26" fmla="*/ 357 w 545"/>
              <a:gd name="T27" fmla="*/ 604 h 716"/>
              <a:gd name="T28" fmla="*/ 296 w 545"/>
              <a:gd name="T29" fmla="*/ 575 h 716"/>
              <a:gd name="T30" fmla="*/ 296 w 545"/>
              <a:gd name="T31" fmla="*/ 716 h 716"/>
              <a:gd name="T32" fmla="*/ 249 w 545"/>
              <a:gd name="T33" fmla="*/ 716 h 716"/>
              <a:gd name="T34" fmla="*/ 249 w 545"/>
              <a:gd name="T35" fmla="*/ 575 h 716"/>
              <a:gd name="T36" fmla="*/ 189 w 545"/>
              <a:gd name="T37" fmla="*/ 604 h 716"/>
              <a:gd name="T38" fmla="*/ 208 w 545"/>
              <a:gd name="T39" fmla="*/ 546 h 716"/>
              <a:gd name="T40" fmla="*/ 97 w 545"/>
              <a:gd name="T41" fmla="*/ 596 h 716"/>
              <a:gd name="T42" fmla="*/ 132 w 545"/>
              <a:gd name="T43" fmla="*/ 541 h 716"/>
              <a:gd name="T44" fmla="*/ 0 w 545"/>
              <a:gd name="T45" fmla="*/ 571 h 716"/>
              <a:gd name="T46" fmla="*/ 141 w 545"/>
              <a:gd name="T47" fmla="*/ 386 h 7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45" h="716">
                <a:moveTo>
                  <a:pt x="141" y="386"/>
                </a:moveTo>
                <a:cubicBezTo>
                  <a:pt x="141" y="386"/>
                  <a:pt x="95" y="416"/>
                  <a:pt x="45" y="413"/>
                </a:cubicBezTo>
                <a:cubicBezTo>
                  <a:pt x="134" y="335"/>
                  <a:pt x="158" y="276"/>
                  <a:pt x="158" y="276"/>
                </a:cubicBezTo>
                <a:cubicBezTo>
                  <a:pt x="158" y="276"/>
                  <a:pt x="121" y="297"/>
                  <a:pt x="74" y="297"/>
                </a:cubicBezTo>
                <a:cubicBezTo>
                  <a:pt x="208" y="170"/>
                  <a:pt x="273" y="0"/>
                  <a:pt x="273" y="0"/>
                </a:cubicBezTo>
                <a:cubicBezTo>
                  <a:pt x="273" y="0"/>
                  <a:pt x="338" y="170"/>
                  <a:pt x="471" y="297"/>
                </a:cubicBezTo>
                <a:cubicBezTo>
                  <a:pt x="425" y="297"/>
                  <a:pt x="387" y="276"/>
                  <a:pt x="387" y="276"/>
                </a:cubicBezTo>
                <a:cubicBezTo>
                  <a:pt x="387" y="276"/>
                  <a:pt x="412" y="335"/>
                  <a:pt x="500" y="413"/>
                </a:cubicBezTo>
                <a:cubicBezTo>
                  <a:pt x="451" y="416"/>
                  <a:pt x="405" y="386"/>
                  <a:pt x="405" y="386"/>
                </a:cubicBezTo>
                <a:cubicBezTo>
                  <a:pt x="405" y="386"/>
                  <a:pt x="429" y="475"/>
                  <a:pt x="545" y="571"/>
                </a:cubicBezTo>
                <a:cubicBezTo>
                  <a:pt x="480" y="577"/>
                  <a:pt x="413" y="541"/>
                  <a:pt x="413" y="541"/>
                </a:cubicBezTo>
                <a:cubicBezTo>
                  <a:pt x="413" y="541"/>
                  <a:pt x="434" y="586"/>
                  <a:pt x="448" y="596"/>
                </a:cubicBezTo>
                <a:cubicBezTo>
                  <a:pt x="376" y="572"/>
                  <a:pt x="364" y="568"/>
                  <a:pt x="338" y="546"/>
                </a:cubicBezTo>
                <a:cubicBezTo>
                  <a:pt x="342" y="582"/>
                  <a:pt x="357" y="604"/>
                  <a:pt x="357" y="604"/>
                </a:cubicBezTo>
                <a:cubicBezTo>
                  <a:pt x="357" y="604"/>
                  <a:pt x="324" y="593"/>
                  <a:pt x="296" y="575"/>
                </a:cubicBezTo>
                <a:lnTo>
                  <a:pt x="296" y="716"/>
                </a:lnTo>
                <a:lnTo>
                  <a:pt x="249" y="716"/>
                </a:lnTo>
                <a:lnTo>
                  <a:pt x="249" y="575"/>
                </a:lnTo>
                <a:cubicBezTo>
                  <a:pt x="221" y="593"/>
                  <a:pt x="189" y="604"/>
                  <a:pt x="189" y="604"/>
                </a:cubicBezTo>
                <a:cubicBezTo>
                  <a:pt x="189" y="604"/>
                  <a:pt x="203" y="582"/>
                  <a:pt x="208" y="546"/>
                </a:cubicBezTo>
                <a:cubicBezTo>
                  <a:pt x="182" y="568"/>
                  <a:pt x="170" y="572"/>
                  <a:pt x="97" y="596"/>
                </a:cubicBezTo>
                <a:cubicBezTo>
                  <a:pt x="112" y="586"/>
                  <a:pt x="132" y="541"/>
                  <a:pt x="132" y="541"/>
                </a:cubicBezTo>
                <a:cubicBezTo>
                  <a:pt x="132" y="541"/>
                  <a:pt x="66" y="577"/>
                  <a:pt x="0" y="571"/>
                </a:cubicBezTo>
                <a:cubicBezTo>
                  <a:pt x="116" y="475"/>
                  <a:pt x="141" y="386"/>
                  <a:pt x="141" y="3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2" name="Freeform 246"/>
          <p:cNvSpPr>
            <a:spLocks noEditPoints="1"/>
          </p:cNvSpPr>
          <p:nvPr/>
        </p:nvSpPr>
        <p:spPr bwMode="auto">
          <a:xfrm>
            <a:off x="7523482" y="4617722"/>
            <a:ext cx="302259" cy="292101"/>
          </a:xfrm>
          <a:custGeom>
            <a:avLst/>
            <a:gdLst>
              <a:gd name="T0" fmla="*/ 0 w 624"/>
              <a:gd name="T1" fmla="*/ 396 h 603"/>
              <a:gd name="T2" fmla="*/ 51 w 624"/>
              <a:gd name="T3" fmla="*/ 517 h 603"/>
              <a:gd name="T4" fmla="*/ 572 w 624"/>
              <a:gd name="T5" fmla="*/ 517 h 603"/>
              <a:gd name="T6" fmla="*/ 624 w 624"/>
              <a:gd name="T7" fmla="*/ 361 h 603"/>
              <a:gd name="T8" fmla="*/ 0 w 624"/>
              <a:gd name="T9" fmla="*/ 396 h 603"/>
              <a:gd name="T10" fmla="*/ 335 w 624"/>
              <a:gd name="T11" fmla="*/ 384 h 603"/>
              <a:gd name="T12" fmla="*/ 335 w 624"/>
              <a:gd name="T13" fmla="*/ 21 h 603"/>
              <a:gd name="T14" fmla="*/ 314 w 624"/>
              <a:gd name="T15" fmla="*/ 0 h 603"/>
              <a:gd name="T16" fmla="*/ 294 w 624"/>
              <a:gd name="T17" fmla="*/ 21 h 603"/>
              <a:gd name="T18" fmla="*/ 294 w 624"/>
              <a:gd name="T19" fmla="*/ 387 h 603"/>
              <a:gd name="T20" fmla="*/ 335 w 624"/>
              <a:gd name="T21" fmla="*/ 384 h 603"/>
              <a:gd name="T22" fmla="*/ 51 w 624"/>
              <a:gd name="T23" fmla="*/ 367 h 603"/>
              <a:gd name="T24" fmla="*/ 279 w 624"/>
              <a:gd name="T25" fmla="*/ 363 h 603"/>
              <a:gd name="T26" fmla="*/ 279 w 624"/>
              <a:gd name="T27" fmla="*/ 22 h 603"/>
              <a:gd name="T28" fmla="*/ 51 w 624"/>
              <a:gd name="T29" fmla="*/ 367 h 603"/>
              <a:gd name="T30" fmla="*/ 142 w 624"/>
              <a:gd name="T31" fmla="*/ 603 h 603"/>
              <a:gd name="T32" fmla="*/ 499 w 624"/>
              <a:gd name="T33" fmla="*/ 603 h 603"/>
              <a:gd name="T34" fmla="*/ 556 w 624"/>
              <a:gd name="T35" fmla="*/ 545 h 603"/>
              <a:gd name="T36" fmla="*/ 68 w 624"/>
              <a:gd name="T37" fmla="*/ 545 h 603"/>
              <a:gd name="T38" fmla="*/ 142 w 624"/>
              <a:gd name="T39" fmla="*/ 603 h 6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24" h="603">
                <a:moveTo>
                  <a:pt x="0" y="396"/>
                </a:moveTo>
                <a:cubicBezTo>
                  <a:pt x="0" y="396"/>
                  <a:pt x="20" y="460"/>
                  <a:pt x="51" y="517"/>
                </a:cubicBezTo>
                <a:lnTo>
                  <a:pt x="572" y="517"/>
                </a:lnTo>
                <a:cubicBezTo>
                  <a:pt x="589" y="481"/>
                  <a:pt x="608" y="431"/>
                  <a:pt x="624" y="361"/>
                </a:cubicBezTo>
                <a:cubicBezTo>
                  <a:pt x="624" y="361"/>
                  <a:pt x="534" y="407"/>
                  <a:pt x="0" y="396"/>
                </a:cubicBezTo>
                <a:close/>
                <a:moveTo>
                  <a:pt x="335" y="384"/>
                </a:moveTo>
                <a:lnTo>
                  <a:pt x="335" y="21"/>
                </a:lnTo>
                <a:cubicBezTo>
                  <a:pt x="335" y="9"/>
                  <a:pt x="326" y="0"/>
                  <a:pt x="314" y="0"/>
                </a:cubicBezTo>
                <a:cubicBezTo>
                  <a:pt x="303" y="0"/>
                  <a:pt x="294" y="9"/>
                  <a:pt x="294" y="21"/>
                </a:cubicBezTo>
                <a:lnTo>
                  <a:pt x="294" y="387"/>
                </a:lnTo>
                <a:cubicBezTo>
                  <a:pt x="304" y="387"/>
                  <a:pt x="322" y="387"/>
                  <a:pt x="335" y="384"/>
                </a:cubicBezTo>
                <a:close/>
                <a:moveTo>
                  <a:pt x="51" y="367"/>
                </a:moveTo>
                <a:cubicBezTo>
                  <a:pt x="51" y="367"/>
                  <a:pt x="250" y="373"/>
                  <a:pt x="279" y="363"/>
                </a:cubicBezTo>
                <a:lnTo>
                  <a:pt x="279" y="22"/>
                </a:lnTo>
                <a:cubicBezTo>
                  <a:pt x="203" y="138"/>
                  <a:pt x="127" y="251"/>
                  <a:pt x="51" y="367"/>
                </a:cubicBezTo>
                <a:close/>
                <a:moveTo>
                  <a:pt x="142" y="603"/>
                </a:moveTo>
                <a:lnTo>
                  <a:pt x="499" y="603"/>
                </a:lnTo>
                <a:cubicBezTo>
                  <a:pt x="499" y="603"/>
                  <a:pt x="524" y="598"/>
                  <a:pt x="556" y="545"/>
                </a:cubicBezTo>
                <a:lnTo>
                  <a:pt x="68" y="545"/>
                </a:lnTo>
                <a:cubicBezTo>
                  <a:pt x="90" y="578"/>
                  <a:pt x="115" y="603"/>
                  <a:pt x="14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3" name="Freeform 247"/>
          <p:cNvSpPr>
            <a:spLocks noEditPoints="1"/>
          </p:cNvSpPr>
          <p:nvPr/>
        </p:nvSpPr>
        <p:spPr bwMode="auto">
          <a:xfrm>
            <a:off x="14533884" y="6885943"/>
            <a:ext cx="213362" cy="337819"/>
          </a:xfrm>
          <a:custGeom>
            <a:avLst/>
            <a:gdLst>
              <a:gd name="T0" fmla="*/ 119 w 441"/>
              <a:gd name="T1" fmla="*/ 15 h 699"/>
              <a:gd name="T2" fmla="*/ 120 w 441"/>
              <a:gd name="T3" fmla="*/ 254 h 699"/>
              <a:gd name="T4" fmla="*/ 65 w 441"/>
              <a:gd name="T5" fmla="*/ 416 h 699"/>
              <a:gd name="T6" fmla="*/ 390 w 441"/>
              <a:gd name="T7" fmla="*/ 417 h 699"/>
              <a:gd name="T8" fmla="*/ 425 w 441"/>
              <a:gd name="T9" fmla="*/ 370 h 699"/>
              <a:gd name="T10" fmla="*/ 381 w 441"/>
              <a:gd name="T11" fmla="*/ 139 h 699"/>
              <a:gd name="T12" fmla="*/ 123 w 441"/>
              <a:gd name="T13" fmla="*/ 6 h 699"/>
              <a:gd name="T14" fmla="*/ 119 w 441"/>
              <a:gd name="T15" fmla="*/ 15 h 699"/>
              <a:gd name="T16" fmla="*/ 82 w 441"/>
              <a:gd name="T17" fmla="*/ 523 h 699"/>
              <a:gd name="T18" fmla="*/ 92 w 441"/>
              <a:gd name="T19" fmla="*/ 570 h 699"/>
              <a:gd name="T20" fmla="*/ 362 w 441"/>
              <a:gd name="T21" fmla="*/ 570 h 699"/>
              <a:gd name="T22" fmla="*/ 373 w 441"/>
              <a:gd name="T23" fmla="*/ 523 h 699"/>
              <a:gd name="T24" fmla="*/ 82 w 441"/>
              <a:gd name="T25" fmla="*/ 523 h 699"/>
              <a:gd name="T26" fmla="*/ 97 w 441"/>
              <a:gd name="T27" fmla="*/ 595 h 699"/>
              <a:gd name="T28" fmla="*/ 106 w 441"/>
              <a:gd name="T29" fmla="*/ 637 h 699"/>
              <a:gd name="T30" fmla="*/ 168 w 441"/>
              <a:gd name="T31" fmla="*/ 699 h 699"/>
              <a:gd name="T32" fmla="*/ 283 w 441"/>
              <a:gd name="T33" fmla="*/ 699 h 699"/>
              <a:gd name="T34" fmla="*/ 345 w 441"/>
              <a:gd name="T35" fmla="*/ 637 h 699"/>
              <a:gd name="T36" fmla="*/ 356 w 441"/>
              <a:gd name="T37" fmla="*/ 595 h 699"/>
              <a:gd name="T38" fmla="*/ 97 w 441"/>
              <a:gd name="T39" fmla="*/ 595 h 699"/>
              <a:gd name="T40" fmla="*/ 379 w 441"/>
              <a:gd name="T41" fmla="*/ 499 h 699"/>
              <a:gd name="T42" fmla="*/ 394 w 441"/>
              <a:gd name="T43" fmla="*/ 436 h 699"/>
              <a:gd name="T44" fmla="*/ 64 w 441"/>
              <a:gd name="T45" fmla="*/ 436 h 699"/>
              <a:gd name="T46" fmla="*/ 77 w 441"/>
              <a:gd name="T47" fmla="*/ 499 h 699"/>
              <a:gd name="T48" fmla="*/ 379 w 441"/>
              <a:gd name="T49" fmla="*/ 499 h 6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441" h="699">
                <a:moveTo>
                  <a:pt x="119" y="15"/>
                </a:moveTo>
                <a:cubicBezTo>
                  <a:pt x="299" y="39"/>
                  <a:pt x="227" y="176"/>
                  <a:pt x="120" y="254"/>
                </a:cubicBezTo>
                <a:cubicBezTo>
                  <a:pt x="70" y="290"/>
                  <a:pt x="0" y="359"/>
                  <a:pt x="65" y="416"/>
                </a:cubicBezTo>
                <a:lnTo>
                  <a:pt x="390" y="417"/>
                </a:lnTo>
                <a:cubicBezTo>
                  <a:pt x="403" y="409"/>
                  <a:pt x="420" y="391"/>
                  <a:pt x="425" y="370"/>
                </a:cubicBezTo>
                <a:cubicBezTo>
                  <a:pt x="441" y="300"/>
                  <a:pt x="429" y="213"/>
                  <a:pt x="381" y="139"/>
                </a:cubicBezTo>
                <a:cubicBezTo>
                  <a:pt x="341" y="79"/>
                  <a:pt x="234" y="0"/>
                  <a:pt x="123" y="6"/>
                </a:cubicBezTo>
                <a:cubicBezTo>
                  <a:pt x="123" y="6"/>
                  <a:pt x="79" y="10"/>
                  <a:pt x="119" y="15"/>
                </a:cubicBezTo>
                <a:close/>
                <a:moveTo>
                  <a:pt x="82" y="523"/>
                </a:moveTo>
                <a:lnTo>
                  <a:pt x="92" y="570"/>
                </a:lnTo>
                <a:lnTo>
                  <a:pt x="362" y="570"/>
                </a:lnTo>
                <a:lnTo>
                  <a:pt x="373" y="523"/>
                </a:lnTo>
                <a:lnTo>
                  <a:pt x="82" y="523"/>
                </a:lnTo>
                <a:close/>
                <a:moveTo>
                  <a:pt x="97" y="595"/>
                </a:moveTo>
                <a:lnTo>
                  <a:pt x="106" y="637"/>
                </a:lnTo>
                <a:cubicBezTo>
                  <a:pt x="111" y="665"/>
                  <a:pt x="134" y="699"/>
                  <a:pt x="168" y="699"/>
                </a:cubicBezTo>
                <a:lnTo>
                  <a:pt x="283" y="699"/>
                </a:lnTo>
                <a:cubicBezTo>
                  <a:pt x="317" y="699"/>
                  <a:pt x="337" y="665"/>
                  <a:pt x="345" y="637"/>
                </a:cubicBezTo>
                <a:lnTo>
                  <a:pt x="356" y="595"/>
                </a:lnTo>
                <a:lnTo>
                  <a:pt x="97" y="595"/>
                </a:lnTo>
                <a:close/>
                <a:moveTo>
                  <a:pt x="379" y="499"/>
                </a:moveTo>
                <a:lnTo>
                  <a:pt x="394" y="436"/>
                </a:lnTo>
                <a:lnTo>
                  <a:pt x="64" y="436"/>
                </a:lnTo>
                <a:lnTo>
                  <a:pt x="77" y="499"/>
                </a:lnTo>
                <a:lnTo>
                  <a:pt x="379" y="49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4" name="Freeform 248"/>
          <p:cNvSpPr>
            <a:spLocks noEditPoints="1"/>
          </p:cNvSpPr>
          <p:nvPr/>
        </p:nvSpPr>
        <p:spPr bwMode="auto">
          <a:xfrm>
            <a:off x="15140945" y="8008625"/>
            <a:ext cx="248920" cy="289560"/>
          </a:xfrm>
          <a:custGeom>
            <a:avLst/>
            <a:gdLst>
              <a:gd name="T0" fmla="*/ 471 w 512"/>
              <a:gd name="T1" fmla="*/ 550 h 596"/>
              <a:gd name="T2" fmla="*/ 0 w 512"/>
              <a:gd name="T3" fmla="*/ 550 h 596"/>
              <a:gd name="T4" fmla="*/ 69 w 512"/>
              <a:gd name="T5" fmla="*/ 579 h 596"/>
              <a:gd name="T6" fmla="*/ 68 w 512"/>
              <a:gd name="T7" fmla="*/ 584 h 596"/>
              <a:gd name="T8" fmla="*/ 80 w 512"/>
              <a:gd name="T9" fmla="*/ 596 h 596"/>
              <a:gd name="T10" fmla="*/ 391 w 512"/>
              <a:gd name="T11" fmla="*/ 596 h 596"/>
              <a:gd name="T12" fmla="*/ 403 w 512"/>
              <a:gd name="T13" fmla="*/ 584 h 596"/>
              <a:gd name="T14" fmla="*/ 402 w 512"/>
              <a:gd name="T15" fmla="*/ 579 h 596"/>
              <a:gd name="T16" fmla="*/ 471 w 512"/>
              <a:gd name="T17" fmla="*/ 550 h 596"/>
              <a:gd name="T18" fmla="*/ 223 w 512"/>
              <a:gd name="T19" fmla="*/ 53 h 596"/>
              <a:gd name="T20" fmla="*/ 222 w 512"/>
              <a:gd name="T21" fmla="*/ 97 h 596"/>
              <a:gd name="T22" fmla="*/ 234 w 512"/>
              <a:gd name="T23" fmla="*/ 42 h 596"/>
              <a:gd name="T24" fmla="*/ 230 w 512"/>
              <a:gd name="T25" fmla="*/ 0 h 596"/>
              <a:gd name="T26" fmla="*/ 223 w 512"/>
              <a:gd name="T27" fmla="*/ 53 h 596"/>
              <a:gd name="T28" fmla="*/ 180 w 512"/>
              <a:gd name="T29" fmla="*/ 65 h 596"/>
              <a:gd name="T30" fmla="*/ 179 w 512"/>
              <a:gd name="T31" fmla="*/ 97 h 596"/>
              <a:gd name="T32" fmla="*/ 188 w 512"/>
              <a:gd name="T33" fmla="*/ 57 h 596"/>
              <a:gd name="T34" fmla="*/ 185 w 512"/>
              <a:gd name="T35" fmla="*/ 25 h 596"/>
              <a:gd name="T36" fmla="*/ 180 w 512"/>
              <a:gd name="T37" fmla="*/ 65 h 596"/>
              <a:gd name="T38" fmla="*/ 268 w 512"/>
              <a:gd name="T39" fmla="*/ 65 h 596"/>
              <a:gd name="T40" fmla="*/ 268 w 512"/>
              <a:gd name="T41" fmla="*/ 97 h 596"/>
              <a:gd name="T42" fmla="*/ 276 w 512"/>
              <a:gd name="T43" fmla="*/ 57 h 596"/>
              <a:gd name="T44" fmla="*/ 273 w 512"/>
              <a:gd name="T45" fmla="*/ 25 h 596"/>
              <a:gd name="T46" fmla="*/ 268 w 512"/>
              <a:gd name="T47" fmla="*/ 65 h 596"/>
              <a:gd name="T48" fmla="*/ 396 w 512"/>
              <a:gd name="T49" fmla="*/ 349 h 596"/>
              <a:gd name="T50" fmla="*/ 393 w 512"/>
              <a:gd name="T51" fmla="*/ 349 h 596"/>
              <a:gd name="T52" fmla="*/ 433 w 512"/>
              <a:gd name="T53" fmla="*/ 197 h 596"/>
              <a:gd name="T54" fmla="*/ 477 w 512"/>
              <a:gd name="T55" fmla="*/ 268 h 596"/>
              <a:gd name="T56" fmla="*/ 396 w 512"/>
              <a:gd name="T57" fmla="*/ 349 h 596"/>
              <a:gd name="T58" fmla="*/ 439 w 512"/>
              <a:gd name="T59" fmla="*/ 161 h 596"/>
              <a:gd name="T60" fmla="*/ 442 w 512"/>
              <a:gd name="T61" fmla="*/ 120 h 596"/>
              <a:gd name="T62" fmla="*/ 25 w 512"/>
              <a:gd name="T63" fmla="*/ 120 h 596"/>
              <a:gd name="T64" fmla="*/ 168 w 512"/>
              <a:gd name="T65" fmla="*/ 529 h 596"/>
              <a:gd name="T66" fmla="*/ 298 w 512"/>
              <a:gd name="T67" fmla="*/ 529 h 596"/>
              <a:gd name="T68" fmla="*/ 381 w 512"/>
              <a:gd name="T69" fmla="*/ 383 h 596"/>
              <a:gd name="T70" fmla="*/ 396 w 512"/>
              <a:gd name="T71" fmla="*/ 384 h 596"/>
              <a:gd name="T72" fmla="*/ 512 w 512"/>
              <a:gd name="T73" fmla="*/ 268 h 596"/>
              <a:gd name="T74" fmla="*/ 439 w 512"/>
              <a:gd name="T75" fmla="*/ 161 h 5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512" h="596">
                <a:moveTo>
                  <a:pt x="471" y="550"/>
                </a:moveTo>
                <a:lnTo>
                  <a:pt x="0" y="550"/>
                </a:lnTo>
                <a:cubicBezTo>
                  <a:pt x="2" y="561"/>
                  <a:pt x="29" y="571"/>
                  <a:pt x="69" y="579"/>
                </a:cubicBezTo>
                <a:cubicBezTo>
                  <a:pt x="69" y="581"/>
                  <a:pt x="68" y="582"/>
                  <a:pt x="68" y="584"/>
                </a:cubicBezTo>
                <a:cubicBezTo>
                  <a:pt x="68" y="591"/>
                  <a:pt x="73" y="596"/>
                  <a:pt x="80" y="596"/>
                </a:cubicBezTo>
                <a:lnTo>
                  <a:pt x="391" y="596"/>
                </a:lnTo>
                <a:cubicBezTo>
                  <a:pt x="398" y="596"/>
                  <a:pt x="403" y="591"/>
                  <a:pt x="403" y="584"/>
                </a:cubicBezTo>
                <a:cubicBezTo>
                  <a:pt x="403" y="582"/>
                  <a:pt x="402" y="581"/>
                  <a:pt x="402" y="579"/>
                </a:cubicBezTo>
                <a:cubicBezTo>
                  <a:pt x="443" y="571"/>
                  <a:pt x="469" y="561"/>
                  <a:pt x="471" y="550"/>
                </a:cubicBezTo>
                <a:close/>
                <a:moveTo>
                  <a:pt x="223" y="53"/>
                </a:moveTo>
                <a:cubicBezTo>
                  <a:pt x="223" y="53"/>
                  <a:pt x="253" y="66"/>
                  <a:pt x="222" y="97"/>
                </a:cubicBezTo>
                <a:cubicBezTo>
                  <a:pt x="222" y="97"/>
                  <a:pt x="267" y="66"/>
                  <a:pt x="234" y="42"/>
                </a:cubicBezTo>
                <a:cubicBezTo>
                  <a:pt x="234" y="42"/>
                  <a:pt x="213" y="29"/>
                  <a:pt x="230" y="0"/>
                </a:cubicBezTo>
                <a:cubicBezTo>
                  <a:pt x="230" y="0"/>
                  <a:pt x="190" y="37"/>
                  <a:pt x="223" y="53"/>
                </a:cubicBezTo>
                <a:close/>
                <a:moveTo>
                  <a:pt x="180" y="65"/>
                </a:moveTo>
                <a:cubicBezTo>
                  <a:pt x="180" y="65"/>
                  <a:pt x="203" y="74"/>
                  <a:pt x="179" y="97"/>
                </a:cubicBezTo>
                <a:cubicBezTo>
                  <a:pt x="179" y="97"/>
                  <a:pt x="213" y="74"/>
                  <a:pt x="188" y="57"/>
                </a:cubicBezTo>
                <a:cubicBezTo>
                  <a:pt x="188" y="56"/>
                  <a:pt x="173" y="47"/>
                  <a:pt x="185" y="25"/>
                </a:cubicBezTo>
                <a:cubicBezTo>
                  <a:pt x="185" y="25"/>
                  <a:pt x="155" y="53"/>
                  <a:pt x="180" y="65"/>
                </a:cubicBezTo>
                <a:close/>
                <a:moveTo>
                  <a:pt x="268" y="65"/>
                </a:moveTo>
                <a:cubicBezTo>
                  <a:pt x="268" y="65"/>
                  <a:pt x="291" y="74"/>
                  <a:pt x="268" y="97"/>
                </a:cubicBezTo>
                <a:cubicBezTo>
                  <a:pt x="268" y="97"/>
                  <a:pt x="301" y="74"/>
                  <a:pt x="276" y="57"/>
                </a:cubicBezTo>
                <a:cubicBezTo>
                  <a:pt x="276" y="56"/>
                  <a:pt x="261" y="47"/>
                  <a:pt x="273" y="25"/>
                </a:cubicBezTo>
                <a:cubicBezTo>
                  <a:pt x="273" y="25"/>
                  <a:pt x="244" y="53"/>
                  <a:pt x="268" y="65"/>
                </a:cubicBezTo>
                <a:close/>
                <a:moveTo>
                  <a:pt x="396" y="349"/>
                </a:moveTo>
                <a:lnTo>
                  <a:pt x="393" y="349"/>
                </a:lnTo>
                <a:cubicBezTo>
                  <a:pt x="411" y="297"/>
                  <a:pt x="425" y="243"/>
                  <a:pt x="433" y="197"/>
                </a:cubicBezTo>
                <a:cubicBezTo>
                  <a:pt x="459" y="210"/>
                  <a:pt x="477" y="237"/>
                  <a:pt x="477" y="268"/>
                </a:cubicBezTo>
                <a:cubicBezTo>
                  <a:pt x="477" y="313"/>
                  <a:pt x="441" y="349"/>
                  <a:pt x="396" y="349"/>
                </a:cubicBezTo>
                <a:close/>
                <a:moveTo>
                  <a:pt x="439" y="161"/>
                </a:moveTo>
                <a:cubicBezTo>
                  <a:pt x="440" y="146"/>
                  <a:pt x="442" y="133"/>
                  <a:pt x="442" y="120"/>
                </a:cubicBezTo>
                <a:lnTo>
                  <a:pt x="25" y="120"/>
                </a:lnTo>
                <a:cubicBezTo>
                  <a:pt x="28" y="223"/>
                  <a:pt x="87" y="444"/>
                  <a:pt x="168" y="529"/>
                </a:cubicBezTo>
                <a:lnTo>
                  <a:pt x="298" y="529"/>
                </a:lnTo>
                <a:cubicBezTo>
                  <a:pt x="330" y="496"/>
                  <a:pt x="358" y="443"/>
                  <a:pt x="381" y="383"/>
                </a:cubicBezTo>
                <a:cubicBezTo>
                  <a:pt x="386" y="384"/>
                  <a:pt x="391" y="384"/>
                  <a:pt x="396" y="384"/>
                </a:cubicBezTo>
                <a:cubicBezTo>
                  <a:pt x="460" y="384"/>
                  <a:pt x="512" y="332"/>
                  <a:pt x="512" y="268"/>
                </a:cubicBezTo>
                <a:cubicBezTo>
                  <a:pt x="512" y="220"/>
                  <a:pt x="481" y="178"/>
                  <a:pt x="439" y="1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5" name="Freeform 249"/>
          <p:cNvSpPr>
            <a:spLocks/>
          </p:cNvSpPr>
          <p:nvPr/>
        </p:nvSpPr>
        <p:spPr bwMode="auto">
          <a:xfrm>
            <a:off x="15041882" y="6941822"/>
            <a:ext cx="447040" cy="231141"/>
          </a:xfrm>
          <a:custGeom>
            <a:avLst/>
            <a:gdLst>
              <a:gd name="T0" fmla="*/ 783 w 927"/>
              <a:gd name="T1" fmla="*/ 65 h 475"/>
              <a:gd name="T2" fmla="*/ 774 w 927"/>
              <a:gd name="T3" fmla="*/ 230 h 475"/>
              <a:gd name="T4" fmla="*/ 688 w 927"/>
              <a:gd name="T5" fmla="*/ 29 h 475"/>
              <a:gd name="T6" fmla="*/ 499 w 927"/>
              <a:gd name="T7" fmla="*/ 0 h 475"/>
              <a:gd name="T8" fmla="*/ 506 w 927"/>
              <a:gd name="T9" fmla="*/ 206 h 475"/>
              <a:gd name="T10" fmla="*/ 414 w 927"/>
              <a:gd name="T11" fmla="*/ 1 h 475"/>
              <a:gd name="T12" fmla="*/ 235 w 927"/>
              <a:gd name="T13" fmla="*/ 31 h 475"/>
              <a:gd name="T14" fmla="*/ 238 w 927"/>
              <a:gd name="T15" fmla="*/ 230 h 475"/>
              <a:gd name="T16" fmla="*/ 174 w 927"/>
              <a:gd name="T17" fmla="*/ 52 h 475"/>
              <a:gd name="T18" fmla="*/ 0 w 927"/>
              <a:gd name="T19" fmla="*/ 237 h 475"/>
              <a:gd name="T20" fmla="*/ 464 w 927"/>
              <a:gd name="T21" fmla="*/ 475 h 475"/>
              <a:gd name="T22" fmla="*/ 927 w 927"/>
              <a:gd name="T23" fmla="*/ 237 h 475"/>
              <a:gd name="T24" fmla="*/ 783 w 927"/>
              <a:gd name="T25" fmla="*/ 65 h 4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27" h="475">
                <a:moveTo>
                  <a:pt x="783" y="65"/>
                </a:moveTo>
                <a:cubicBezTo>
                  <a:pt x="807" y="152"/>
                  <a:pt x="774" y="230"/>
                  <a:pt x="774" y="230"/>
                </a:cubicBezTo>
                <a:cubicBezTo>
                  <a:pt x="771" y="114"/>
                  <a:pt x="714" y="52"/>
                  <a:pt x="688" y="29"/>
                </a:cubicBezTo>
                <a:cubicBezTo>
                  <a:pt x="632" y="13"/>
                  <a:pt x="568" y="3"/>
                  <a:pt x="499" y="0"/>
                </a:cubicBezTo>
                <a:cubicBezTo>
                  <a:pt x="550" y="102"/>
                  <a:pt x="506" y="206"/>
                  <a:pt x="506" y="206"/>
                </a:cubicBezTo>
                <a:cubicBezTo>
                  <a:pt x="503" y="80"/>
                  <a:pt x="435" y="17"/>
                  <a:pt x="414" y="1"/>
                </a:cubicBezTo>
                <a:cubicBezTo>
                  <a:pt x="349" y="4"/>
                  <a:pt x="289" y="15"/>
                  <a:pt x="235" y="31"/>
                </a:cubicBezTo>
                <a:cubicBezTo>
                  <a:pt x="280" y="130"/>
                  <a:pt x="238" y="230"/>
                  <a:pt x="238" y="230"/>
                </a:cubicBezTo>
                <a:cubicBezTo>
                  <a:pt x="236" y="141"/>
                  <a:pt x="201" y="84"/>
                  <a:pt x="174" y="52"/>
                </a:cubicBezTo>
                <a:cubicBezTo>
                  <a:pt x="68" y="96"/>
                  <a:pt x="0" y="162"/>
                  <a:pt x="0" y="237"/>
                </a:cubicBezTo>
                <a:cubicBezTo>
                  <a:pt x="0" y="368"/>
                  <a:pt x="208" y="475"/>
                  <a:pt x="464" y="475"/>
                </a:cubicBezTo>
                <a:cubicBezTo>
                  <a:pt x="720" y="475"/>
                  <a:pt x="927" y="368"/>
                  <a:pt x="927" y="237"/>
                </a:cubicBezTo>
                <a:cubicBezTo>
                  <a:pt x="927" y="169"/>
                  <a:pt x="872" y="108"/>
                  <a:pt x="783" y="6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6" name="Freeform 250"/>
          <p:cNvSpPr>
            <a:spLocks noEditPoints="1"/>
          </p:cNvSpPr>
          <p:nvPr/>
        </p:nvSpPr>
        <p:spPr bwMode="auto">
          <a:xfrm>
            <a:off x="13921741" y="6908804"/>
            <a:ext cx="274322" cy="297179"/>
          </a:xfrm>
          <a:custGeom>
            <a:avLst/>
            <a:gdLst>
              <a:gd name="T0" fmla="*/ 425 w 567"/>
              <a:gd name="T1" fmla="*/ 64 h 613"/>
              <a:gd name="T2" fmla="*/ 401 w 567"/>
              <a:gd name="T3" fmla="*/ 66 h 613"/>
              <a:gd name="T4" fmla="*/ 282 w 567"/>
              <a:gd name="T5" fmla="*/ 0 h 613"/>
              <a:gd name="T6" fmla="*/ 164 w 567"/>
              <a:gd name="T7" fmla="*/ 65 h 613"/>
              <a:gd name="T8" fmla="*/ 141 w 567"/>
              <a:gd name="T9" fmla="*/ 64 h 613"/>
              <a:gd name="T10" fmla="*/ 0 w 567"/>
              <a:gd name="T11" fmla="*/ 205 h 613"/>
              <a:gd name="T12" fmla="*/ 30 w 567"/>
              <a:gd name="T13" fmla="*/ 291 h 613"/>
              <a:gd name="T14" fmla="*/ 537 w 567"/>
              <a:gd name="T15" fmla="*/ 291 h 613"/>
              <a:gd name="T16" fmla="*/ 567 w 567"/>
              <a:gd name="T17" fmla="*/ 205 h 613"/>
              <a:gd name="T18" fmla="*/ 425 w 567"/>
              <a:gd name="T19" fmla="*/ 64 h 613"/>
              <a:gd name="T20" fmla="*/ 87 w 567"/>
              <a:gd name="T21" fmla="*/ 512 h 613"/>
              <a:gd name="T22" fmla="*/ 187 w 567"/>
              <a:gd name="T23" fmla="*/ 613 h 613"/>
              <a:gd name="T24" fmla="*/ 373 w 567"/>
              <a:gd name="T25" fmla="*/ 613 h 613"/>
              <a:gd name="T26" fmla="*/ 473 w 567"/>
              <a:gd name="T27" fmla="*/ 512 h 613"/>
              <a:gd name="T28" fmla="*/ 518 w 567"/>
              <a:gd name="T29" fmla="*/ 327 h 613"/>
              <a:gd name="T30" fmla="*/ 48 w 567"/>
              <a:gd name="T31" fmla="*/ 327 h 613"/>
              <a:gd name="T32" fmla="*/ 87 w 567"/>
              <a:gd name="T33" fmla="*/ 512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567" h="613">
                <a:moveTo>
                  <a:pt x="425" y="64"/>
                </a:moveTo>
                <a:cubicBezTo>
                  <a:pt x="417" y="64"/>
                  <a:pt x="409" y="64"/>
                  <a:pt x="401" y="66"/>
                </a:cubicBezTo>
                <a:cubicBezTo>
                  <a:pt x="376" y="26"/>
                  <a:pt x="332" y="0"/>
                  <a:pt x="282" y="0"/>
                </a:cubicBezTo>
                <a:cubicBezTo>
                  <a:pt x="233" y="0"/>
                  <a:pt x="189" y="26"/>
                  <a:pt x="164" y="65"/>
                </a:cubicBezTo>
                <a:cubicBezTo>
                  <a:pt x="156" y="64"/>
                  <a:pt x="149" y="64"/>
                  <a:pt x="141" y="64"/>
                </a:cubicBezTo>
                <a:cubicBezTo>
                  <a:pt x="63" y="64"/>
                  <a:pt x="0" y="127"/>
                  <a:pt x="0" y="205"/>
                </a:cubicBezTo>
                <a:cubicBezTo>
                  <a:pt x="0" y="238"/>
                  <a:pt x="11" y="267"/>
                  <a:pt x="30" y="291"/>
                </a:cubicBezTo>
                <a:lnTo>
                  <a:pt x="537" y="291"/>
                </a:lnTo>
                <a:cubicBezTo>
                  <a:pt x="555" y="267"/>
                  <a:pt x="567" y="238"/>
                  <a:pt x="567" y="205"/>
                </a:cubicBezTo>
                <a:cubicBezTo>
                  <a:pt x="567" y="127"/>
                  <a:pt x="503" y="64"/>
                  <a:pt x="425" y="64"/>
                </a:cubicBezTo>
                <a:close/>
                <a:moveTo>
                  <a:pt x="87" y="512"/>
                </a:moveTo>
                <a:cubicBezTo>
                  <a:pt x="95" y="558"/>
                  <a:pt x="132" y="613"/>
                  <a:pt x="187" y="613"/>
                </a:cubicBezTo>
                <a:lnTo>
                  <a:pt x="373" y="613"/>
                </a:lnTo>
                <a:cubicBezTo>
                  <a:pt x="428" y="613"/>
                  <a:pt x="460" y="558"/>
                  <a:pt x="473" y="512"/>
                </a:cubicBezTo>
                <a:lnTo>
                  <a:pt x="518" y="327"/>
                </a:lnTo>
                <a:lnTo>
                  <a:pt x="48" y="327"/>
                </a:lnTo>
                <a:lnTo>
                  <a:pt x="87" y="5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7" name="Freeform 251"/>
          <p:cNvSpPr>
            <a:spLocks noEditPoints="1"/>
          </p:cNvSpPr>
          <p:nvPr/>
        </p:nvSpPr>
        <p:spPr bwMode="auto">
          <a:xfrm>
            <a:off x="15753082" y="6934204"/>
            <a:ext cx="332741" cy="246379"/>
          </a:xfrm>
          <a:custGeom>
            <a:avLst/>
            <a:gdLst>
              <a:gd name="T0" fmla="*/ 338 w 687"/>
              <a:gd name="T1" fmla="*/ 512 h 512"/>
              <a:gd name="T2" fmla="*/ 588 w 687"/>
              <a:gd name="T3" fmla="*/ 345 h 512"/>
              <a:gd name="T4" fmla="*/ 88 w 687"/>
              <a:gd name="T5" fmla="*/ 345 h 512"/>
              <a:gd name="T6" fmla="*/ 338 w 687"/>
              <a:gd name="T7" fmla="*/ 512 h 512"/>
              <a:gd name="T8" fmla="*/ 636 w 687"/>
              <a:gd name="T9" fmla="*/ 205 h 512"/>
              <a:gd name="T10" fmla="*/ 633 w 687"/>
              <a:gd name="T11" fmla="*/ 180 h 512"/>
              <a:gd name="T12" fmla="*/ 529 w 687"/>
              <a:gd name="T13" fmla="*/ 205 h 512"/>
              <a:gd name="T14" fmla="*/ 445 w 687"/>
              <a:gd name="T15" fmla="*/ 187 h 512"/>
              <a:gd name="T16" fmla="*/ 320 w 687"/>
              <a:gd name="T17" fmla="*/ 196 h 512"/>
              <a:gd name="T18" fmla="*/ 211 w 687"/>
              <a:gd name="T19" fmla="*/ 194 h 512"/>
              <a:gd name="T20" fmla="*/ 122 w 687"/>
              <a:gd name="T21" fmla="*/ 201 h 512"/>
              <a:gd name="T22" fmla="*/ 36 w 687"/>
              <a:gd name="T23" fmla="*/ 185 h 512"/>
              <a:gd name="T24" fmla="*/ 46 w 687"/>
              <a:gd name="T25" fmla="*/ 205 h 512"/>
              <a:gd name="T26" fmla="*/ 91 w 687"/>
              <a:gd name="T27" fmla="*/ 236 h 512"/>
              <a:gd name="T28" fmla="*/ 564 w 687"/>
              <a:gd name="T29" fmla="*/ 236 h 512"/>
              <a:gd name="T30" fmla="*/ 636 w 687"/>
              <a:gd name="T31" fmla="*/ 205 h 512"/>
              <a:gd name="T32" fmla="*/ 613 w 687"/>
              <a:gd name="T33" fmla="*/ 250 h 512"/>
              <a:gd name="T34" fmla="*/ 68 w 687"/>
              <a:gd name="T35" fmla="*/ 250 h 512"/>
              <a:gd name="T36" fmla="*/ 42 w 687"/>
              <a:gd name="T37" fmla="*/ 285 h 512"/>
              <a:gd name="T38" fmla="*/ 79 w 687"/>
              <a:gd name="T39" fmla="*/ 322 h 512"/>
              <a:gd name="T40" fmla="*/ 601 w 687"/>
              <a:gd name="T41" fmla="*/ 322 h 512"/>
              <a:gd name="T42" fmla="*/ 638 w 687"/>
              <a:gd name="T43" fmla="*/ 285 h 512"/>
              <a:gd name="T44" fmla="*/ 613 w 687"/>
              <a:gd name="T45" fmla="*/ 250 h 512"/>
              <a:gd name="T46" fmla="*/ 588 w 687"/>
              <a:gd name="T47" fmla="*/ 164 h 512"/>
              <a:gd name="T48" fmla="*/ 338 w 687"/>
              <a:gd name="T49" fmla="*/ 0 h 512"/>
              <a:gd name="T50" fmla="*/ 88 w 687"/>
              <a:gd name="T51" fmla="*/ 164 h 512"/>
              <a:gd name="T52" fmla="*/ 588 w 687"/>
              <a:gd name="T53" fmla="*/ 164 h 5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87" h="512">
                <a:moveTo>
                  <a:pt x="338" y="512"/>
                </a:moveTo>
                <a:cubicBezTo>
                  <a:pt x="474" y="512"/>
                  <a:pt x="584" y="438"/>
                  <a:pt x="588" y="345"/>
                </a:cubicBezTo>
                <a:lnTo>
                  <a:pt x="88" y="345"/>
                </a:lnTo>
                <a:cubicBezTo>
                  <a:pt x="92" y="438"/>
                  <a:pt x="202" y="512"/>
                  <a:pt x="338" y="512"/>
                </a:cubicBezTo>
                <a:close/>
                <a:moveTo>
                  <a:pt x="636" y="205"/>
                </a:moveTo>
                <a:cubicBezTo>
                  <a:pt x="640" y="198"/>
                  <a:pt x="687" y="165"/>
                  <a:pt x="633" y="180"/>
                </a:cubicBezTo>
                <a:cubicBezTo>
                  <a:pt x="579" y="194"/>
                  <a:pt x="559" y="221"/>
                  <a:pt x="529" y="205"/>
                </a:cubicBezTo>
                <a:cubicBezTo>
                  <a:pt x="498" y="189"/>
                  <a:pt x="493" y="163"/>
                  <a:pt x="445" y="187"/>
                </a:cubicBezTo>
                <a:cubicBezTo>
                  <a:pt x="396" y="210"/>
                  <a:pt x="337" y="203"/>
                  <a:pt x="320" y="196"/>
                </a:cubicBezTo>
                <a:cubicBezTo>
                  <a:pt x="303" y="189"/>
                  <a:pt x="244" y="172"/>
                  <a:pt x="211" y="194"/>
                </a:cubicBezTo>
                <a:cubicBezTo>
                  <a:pt x="177" y="216"/>
                  <a:pt x="167" y="210"/>
                  <a:pt x="122" y="201"/>
                </a:cubicBezTo>
                <a:cubicBezTo>
                  <a:pt x="76" y="192"/>
                  <a:pt x="71" y="185"/>
                  <a:pt x="36" y="185"/>
                </a:cubicBezTo>
                <a:cubicBezTo>
                  <a:pt x="0" y="185"/>
                  <a:pt x="31" y="194"/>
                  <a:pt x="46" y="205"/>
                </a:cubicBezTo>
                <a:cubicBezTo>
                  <a:pt x="61" y="216"/>
                  <a:pt x="91" y="236"/>
                  <a:pt x="91" y="236"/>
                </a:cubicBezTo>
                <a:lnTo>
                  <a:pt x="564" y="236"/>
                </a:lnTo>
                <a:cubicBezTo>
                  <a:pt x="564" y="236"/>
                  <a:pt x="621" y="237"/>
                  <a:pt x="636" y="205"/>
                </a:cubicBezTo>
                <a:close/>
                <a:moveTo>
                  <a:pt x="613" y="250"/>
                </a:moveTo>
                <a:lnTo>
                  <a:pt x="68" y="250"/>
                </a:lnTo>
                <a:cubicBezTo>
                  <a:pt x="53" y="255"/>
                  <a:pt x="42" y="268"/>
                  <a:pt x="42" y="285"/>
                </a:cubicBezTo>
                <a:cubicBezTo>
                  <a:pt x="42" y="305"/>
                  <a:pt x="59" y="322"/>
                  <a:pt x="79" y="322"/>
                </a:cubicBezTo>
                <a:lnTo>
                  <a:pt x="601" y="322"/>
                </a:lnTo>
                <a:cubicBezTo>
                  <a:pt x="622" y="322"/>
                  <a:pt x="638" y="305"/>
                  <a:pt x="638" y="285"/>
                </a:cubicBezTo>
                <a:cubicBezTo>
                  <a:pt x="638" y="268"/>
                  <a:pt x="627" y="255"/>
                  <a:pt x="613" y="250"/>
                </a:cubicBezTo>
                <a:close/>
                <a:moveTo>
                  <a:pt x="588" y="164"/>
                </a:moveTo>
                <a:cubicBezTo>
                  <a:pt x="582" y="73"/>
                  <a:pt x="473" y="0"/>
                  <a:pt x="338" y="0"/>
                </a:cubicBezTo>
                <a:cubicBezTo>
                  <a:pt x="203" y="0"/>
                  <a:pt x="93" y="73"/>
                  <a:pt x="88" y="164"/>
                </a:cubicBezTo>
                <a:lnTo>
                  <a:pt x="588" y="16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8" name="Freeform 252"/>
          <p:cNvSpPr>
            <a:spLocks noEditPoints="1"/>
          </p:cNvSpPr>
          <p:nvPr/>
        </p:nvSpPr>
        <p:spPr bwMode="auto">
          <a:xfrm>
            <a:off x="11366501" y="4599941"/>
            <a:ext cx="345440" cy="325120"/>
          </a:xfrm>
          <a:custGeom>
            <a:avLst/>
            <a:gdLst>
              <a:gd name="T0" fmla="*/ 572 w 713"/>
              <a:gd name="T1" fmla="*/ 664 h 669"/>
              <a:gd name="T2" fmla="*/ 594 w 713"/>
              <a:gd name="T3" fmla="*/ 647 h 669"/>
              <a:gd name="T4" fmla="*/ 528 w 713"/>
              <a:gd name="T5" fmla="*/ 612 h 669"/>
              <a:gd name="T6" fmla="*/ 548 w 713"/>
              <a:gd name="T7" fmla="*/ 636 h 669"/>
              <a:gd name="T8" fmla="*/ 318 w 713"/>
              <a:gd name="T9" fmla="*/ 663 h 669"/>
              <a:gd name="T10" fmla="*/ 384 w 713"/>
              <a:gd name="T11" fmla="*/ 507 h 669"/>
              <a:gd name="T12" fmla="*/ 318 w 713"/>
              <a:gd name="T13" fmla="*/ 663 h 669"/>
              <a:gd name="T14" fmla="*/ 194 w 713"/>
              <a:gd name="T15" fmla="*/ 651 h 669"/>
              <a:gd name="T16" fmla="*/ 278 w 713"/>
              <a:gd name="T17" fmla="*/ 656 h 669"/>
              <a:gd name="T18" fmla="*/ 167 w 713"/>
              <a:gd name="T19" fmla="*/ 634 h 669"/>
              <a:gd name="T20" fmla="*/ 188 w 713"/>
              <a:gd name="T21" fmla="*/ 610 h 669"/>
              <a:gd name="T22" fmla="*/ 106 w 713"/>
              <a:gd name="T23" fmla="*/ 587 h 669"/>
              <a:gd name="T24" fmla="*/ 189 w 713"/>
              <a:gd name="T25" fmla="*/ 587 h 669"/>
              <a:gd name="T26" fmla="*/ 106 w 713"/>
              <a:gd name="T27" fmla="*/ 587 h 669"/>
              <a:gd name="T28" fmla="*/ 127 w 713"/>
              <a:gd name="T29" fmla="*/ 528 h 669"/>
              <a:gd name="T30" fmla="*/ 106 w 713"/>
              <a:gd name="T31" fmla="*/ 565 h 669"/>
              <a:gd name="T32" fmla="*/ 87 w 713"/>
              <a:gd name="T33" fmla="*/ 477 h 669"/>
              <a:gd name="T34" fmla="*/ 109 w 713"/>
              <a:gd name="T35" fmla="*/ 514 h 669"/>
              <a:gd name="T36" fmla="*/ 45 w 713"/>
              <a:gd name="T37" fmla="*/ 439 h 669"/>
              <a:gd name="T38" fmla="*/ 128 w 713"/>
              <a:gd name="T39" fmla="*/ 439 h 669"/>
              <a:gd name="T40" fmla="*/ 45 w 713"/>
              <a:gd name="T41" fmla="*/ 439 h 669"/>
              <a:gd name="T42" fmla="*/ 128 w 713"/>
              <a:gd name="T43" fmla="*/ 371 h 669"/>
              <a:gd name="T44" fmla="*/ 45 w 713"/>
              <a:gd name="T45" fmla="*/ 371 h 669"/>
              <a:gd name="T46" fmla="*/ 97 w 713"/>
              <a:gd name="T47" fmla="*/ 268 h 669"/>
              <a:gd name="T48" fmla="*/ 75 w 713"/>
              <a:gd name="T49" fmla="*/ 325 h 669"/>
              <a:gd name="T50" fmla="*/ 75 w 713"/>
              <a:gd name="T51" fmla="*/ 192 h 669"/>
              <a:gd name="T52" fmla="*/ 97 w 713"/>
              <a:gd name="T53" fmla="*/ 253 h 669"/>
              <a:gd name="T54" fmla="*/ 75 w 713"/>
              <a:gd name="T55" fmla="*/ 192 h 669"/>
              <a:gd name="T56" fmla="*/ 128 w 713"/>
              <a:gd name="T57" fmla="*/ 145 h 669"/>
              <a:gd name="T58" fmla="*/ 45 w 713"/>
              <a:gd name="T59" fmla="*/ 145 h 669"/>
              <a:gd name="T60" fmla="*/ 97 w 713"/>
              <a:gd name="T61" fmla="*/ 35 h 669"/>
              <a:gd name="T62" fmla="*/ 75 w 713"/>
              <a:gd name="T63" fmla="*/ 96 h 669"/>
              <a:gd name="T64" fmla="*/ 161 w 713"/>
              <a:gd name="T65" fmla="*/ 292 h 669"/>
              <a:gd name="T66" fmla="*/ 392 w 713"/>
              <a:gd name="T67" fmla="*/ 292 h 669"/>
              <a:gd name="T68" fmla="*/ 175 w 713"/>
              <a:gd name="T69" fmla="*/ 481 h 669"/>
              <a:gd name="T70" fmla="*/ 161 w 713"/>
              <a:gd name="T71" fmla="*/ 57 h 669"/>
              <a:gd name="T72" fmla="*/ 392 w 713"/>
              <a:gd name="T73" fmla="*/ 57 h 669"/>
              <a:gd name="T74" fmla="*/ 175 w 713"/>
              <a:gd name="T75" fmla="*/ 261 h 669"/>
              <a:gd name="T76" fmla="*/ 455 w 713"/>
              <a:gd name="T77" fmla="*/ 185 h 669"/>
              <a:gd name="T78" fmla="*/ 477 w 713"/>
              <a:gd name="T79" fmla="*/ 246 h 669"/>
              <a:gd name="T80" fmla="*/ 455 w 713"/>
              <a:gd name="T81" fmla="*/ 185 h 669"/>
              <a:gd name="T82" fmla="*/ 507 w 713"/>
              <a:gd name="T83" fmla="*/ 138 h 669"/>
              <a:gd name="T84" fmla="*/ 424 w 713"/>
              <a:gd name="T85" fmla="*/ 138 h 669"/>
              <a:gd name="T86" fmla="*/ 477 w 713"/>
              <a:gd name="T87" fmla="*/ 28 h 669"/>
              <a:gd name="T88" fmla="*/ 455 w 713"/>
              <a:gd name="T89" fmla="*/ 89 h 669"/>
              <a:gd name="T90" fmla="*/ 476 w 713"/>
              <a:gd name="T91" fmla="*/ 325 h 669"/>
              <a:gd name="T92" fmla="*/ 457 w 713"/>
              <a:gd name="T93" fmla="*/ 268 h 669"/>
              <a:gd name="T94" fmla="*/ 476 w 713"/>
              <a:gd name="T95" fmla="*/ 325 h 669"/>
              <a:gd name="T96" fmla="*/ 479 w 713"/>
              <a:gd name="T97" fmla="*/ 342 h 669"/>
              <a:gd name="T98" fmla="*/ 454 w 713"/>
              <a:gd name="T99" fmla="*/ 400 h 669"/>
              <a:gd name="T100" fmla="*/ 459 w 713"/>
              <a:gd name="T101" fmla="*/ 463 h 669"/>
              <a:gd name="T102" fmla="*/ 483 w 713"/>
              <a:gd name="T103" fmla="*/ 416 h 669"/>
              <a:gd name="T104" fmla="*/ 521 w 713"/>
              <a:gd name="T105" fmla="*/ 495 h 669"/>
              <a:gd name="T106" fmla="*/ 438 w 713"/>
              <a:gd name="T107" fmla="*/ 495 h 669"/>
              <a:gd name="T108" fmla="*/ 521 w 713"/>
              <a:gd name="T109" fmla="*/ 495 h 669"/>
              <a:gd name="T110" fmla="*/ 483 w 713"/>
              <a:gd name="T111" fmla="*/ 565 h 669"/>
              <a:gd name="T112" fmla="*/ 507 w 713"/>
              <a:gd name="T113" fmla="*/ 528 h 669"/>
              <a:gd name="T114" fmla="*/ 521 w 713"/>
              <a:gd name="T115" fmla="*/ 599 h 669"/>
              <a:gd name="T116" fmla="*/ 501 w 713"/>
              <a:gd name="T117" fmla="*/ 574 h 669"/>
              <a:gd name="T118" fmla="*/ 534 w 713"/>
              <a:gd name="T119" fmla="*/ 427 h 669"/>
              <a:gd name="T120" fmla="*/ 24 w 713"/>
              <a:gd name="T121" fmla="*/ 369 h 669"/>
              <a:gd name="T122" fmla="*/ 534 w 713"/>
              <a:gd name="T123" fmla="*/ 427 h 6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713" h="669">
                <a:moveTo>
                  <a:pt x="624" y="655"/>
                </a:moveTo>
                <a:cubicBezTo>
                  <a:pt x="624" y="660"/>
                  <a:pt x="610" y="664"/>
                  <a:pt x="593" y="664"/>
                </a:cubicBezTo>
                <a:lnTo>
                  <a:pt x="572" y="664"/>
                </a:lnTo>
                <a:cubicBezTo>
                  <a:pt x="555" y="664"/>
                  <a:pt x="541" y="660"/>
                  <a:pt x="541" y="656"/>
                </a:cubicBezTo>
                <a:cubicBezTo>
                  <a:pt x="542" y="651"/>
                  <a:pt x="556" y="647"/>
                  <a:pt x="572" y="647"/>
                </a:cubicBezTo>
                <a:lnTo>
                  <a:pt x="594" y="647"/>
                </a:lnTo>
                <a:cubicBezTo>
                  <a:pt x="611" y="647"/>
                  <a:pt x="625" y="651"/>
                  <a:pt x="624" y="655"/>
                </a:cubicBezTo>
                <a:close/>
                <a:moveTo>
                  <a:pt x="497" y="624"/>
                </a:moveTo>
                <a:cubicBezTo>
                  <a:pt x="497" y="617"/>
                  <a:pt x="511" y="612"/>
                  <a:pt x="528" y="612"/>
                </a:cubicBezTo>
                <a:lnTo>
                  <a:pt x="550" y="612"/>
                </a:lnTo>
                <a:cubicBezTo>
                  <a:pt x="567" y="612"/>
                  <a:pt x="580" y="617"/>
                  <a:pt x="580" y="624"/>
                </a:cubicBezTo>
                <a:cubicBezTo>
                  <a:pt x="579" y="631"/>
                  <a:pt x="565" y="636"/>
                  <a:pt x="548" y="636"/>
                </a:cubicBezTo>
                <a:lnTo>
                  <a:pt x="527" y="636"/>
                </a:lnTo>
                <a:cubicBezTo>
                  <a:pt x="510" y="636"/>
                  <a:pt x="496" y="631"/>
                  <a:pt x="497" y="624"/>
                </a:cubicBezTo>
                <a:close/>
                <a:moveTo>
                  <a:pt x="318" y="663"/>
                </a:moveTo>
                <a:cubicBezTo>
                  <a:pt x="236" y="629"/>
                  <a:pt x="205" y="573"/>
                  <a:pt x="192" y="539"/>
                </a:cubicBezTo>
                <a:cubicBezTo>
                  <a:pt x="179" y="504"/>
                  <a:pt x="216" y="507"/>
                  <a:pt x="216" y="507"/>
                </a:cubicBezTo>
                <a:lnTo>
                  <a:pt x="384" y="507"/>
                </a:lnTo>
                <a:cubicBezTo>
                  <a:pt x="384" y="507"/>
                  <a:pt x="412" y="504"/>
                  <a:pt x="415" y="532"/>
                </a:cubicBezTo>
                <a:cubicBezTo>
                  <a:pt x="424" y="625"/>
                  <a:pt x="523" y="667"/>
                  <a:pt x="523" y="667"/>
                </a:cubicBezTo>
                <a:cubicBezTo>
                  <a:pt x="523" y="667"/>
                  <a:pt x="464" y="667"/>
                  <a:pt x="318" y="663"/>
                </a:cubicBezTo>
                <a:close/>
                <a:moveTo>
                  <a:pt x="247" y="662"/>
                </a:moveTo>
                <a:lnTo>
                  <a:pt x="225" y="661"/>
                </a:lnTo>
                <a:cubicBezTo>
                  <a:pt x="208" y="660"/>
                  <a:pt x="194" y="655"/>
                  <a:pt x="194" y="651"/>
                </a:cubicBezTo>
                <a:cubicBezTo>
                  <a:pt x="194" y="646"/>
                  <a:pt x="208" y="643"/>
                  <a:pt x="225" y="644"/>
                </a:cubicBezTo>
                <a:lnTo>
                  <a:pt x="247" y="645"/>
                </a:lnTo>
                <a:cubicBezTo>
                  <a:pt x="265" y="646"/>
                  <a:pt x="278" y="651"/>
                  <a:pt x="278" y="656"/>
                </a:cubicBezTo>
                <a:cubicBezTo>
                  <a:pt x="278" y="660"/>
                  <a:pt x="265" y="663"/>
                  <a:pt x="247" y="662"/>
                </a:cubicBezTo>
                <a:close/>
                <a:moveTo>
                  <a:pt x="188" y="635"/>
                </a:moveTo>
                <a:lnTo>
                  <a:pt x="167" y="634"/>
                </a:lnTo>
                <a:cubicBezTo>
                  <a:pt x="150" y="633"/>
                  <a:pt x="137" y="627"/>
                  <a:pt x="137" y="620"/>
                </a:cubicBezTo>
                <a:cubicBezTo>
                  <a:pt x="137" y="613"/>
                  <a:pt x="150" y="609"/>
                  <a:pt x="167" y="609"/>
                </a:cubicBezTo>
                <a:lnTo>
                  <a:pt x="188" y="610"/>
                </a:lnTo>
                <a:cubicBezTo>
                  <a:pt x="205" y="611"/>
                  <a:pt x="218" y="617"/>
                  <a:pt x="218" y="624"/>
                </a:cubicBezTo>
                <a:cubicBezTo>
                  <a:pt x="218" y="631"/>
                  <a:pt x="205" y="635"/>
                  <a:pt x="188" y="635"/>
                </a:cubicBezTo>
                <a:close/>
                <a:moveTo>
                  <a:pt x="106" y="587"/>
                </a:moveTo>
                <a:cubicBezTo>
                  <a:pt x="106" y="580"/>
                  <a:pt x="120" y="574"/>
                  <a:pt x="137" y="574"/>
                </a:cubicBezTo>
                <a:lnTo>
                  <a:pt x="158" y="574"/>
                </a:lnTo>
                <a:cubicBezTo>
                  <a:pt x="175" y="574"/>
                  <a:pt x="189" y="580"/>
                  <a:pt x="189" y="587"/>
                </a:cubicBezTo>
                <a:cubicBezTo>
                  <a:pt x="189" y="593"/>
                  <a:pt x="175" y="599"/>
                  <a:pt x="158" y="599"/>
                </a:cubicBezTo>
                <a:lnTo>
                  <a:pt x="137" y="599"/>
                </a:lnTo>
                <a:cubicBezTo>
                  <a:pt x="120" y="599"/>
                  <a:pt x="106" y="593"/>
                  <a:pt x="106" y="587"/>
                </a:cubicBezTo>
                <a:close/>
                <a:moveTo>
                  <a:pt x="75" y="546"/>
                </a:moveTo>
                <a:cubicBezTo>
                  <a:pt x="75" y="536"/>
                  <a:pt x="89" y="528"/>
                  <a:pt x="106" y="528"/>
                </a:cubicBezTo>
                <a:lnTo>
                  <a:pt x="127" y="528"/>
                </a:lnTo>
                <a:cubicBezTo>
                  <a:pt x="144" y="528"/>
                  <a:pt x="158" y="536"/>
                  <a:pt x="158" y="546"/>
                </a:cubicBezTo>
                <a:cubicBezTo>
                  <a:pt x="158" y="557"/>
                  <a:pt x="144" y="565"/>
                  <a:pt x="127" y="565"/>
                </a:cubicBezTo>
                <a:lnTo>
                  <a:pt x="106" y="565"/>
                </a:lnTo>
                <a:cubicBezTo>
                  <a:pt x="89" y="565"/>
                  <a:pt x="75" y="557"/>
                  <a:pt x="75" y="546"/>
                </a:cubicBezTo>
                <a:close/>
                <a:moveTo>
                  <a:pt x="56" y="495"/>
                </a:moveTo>
                <a:cubicBezTo>
                  <a:pt x="56" y="485"/>
                  <a:pt x="70" y="477"/>
                  <a:pt x="87" y="477"/>
                </a:cubicBezTo>
                <a:lnTo>
                  <a:pt x="109" y="477"/>
                </a:lnTo>
                <a:cubicBezTo>
                  <a:pt x="126" y="477"/>
                  <a:pt x="139" y="485"/>
                  <a:pt x="139" y="495"/>
                </a:cubicBezTo>
                <a:cubicBezTo>
                  <a:pt x="139" y="505"/>
                  <a:pt x="126" y="514"/>
                  <a:pt x="109" y="514"/>
                </a:cubicBezTo>
                <a:lnTo>
                  <a:pt x="87" y="514"/>
                </a:lnTo>
                <a:cubicBezTo>
                  <a:pt x="70" y="514"/>
                  <a:pt x="56" y="505"/>
                  <a:pt x="56" y="495"/>
                </a:cubicBezTo>
                <a:close/>
                <a:moveTo>
                  <a:pt x="45" y="439"/>
                </a:moveTo>
                <a:cubicBezTo>
                  <a:pt x="45" y="426"/>
                  <a:pt x="58" y="416"/>
                  <a:pt x="75" y="416"/>
                </a:cubicBezTo>
                <a:lnTo>
                  <a:pt x="97" y="416"/>
                </a:lnTo>
                <a:cubicBezTo>
                  <a:pt x="114" y="416"/>
                  <a:pt x="128" y="426"/>
                  <a:pt x="128" y="439"/>
                </a:cubicBezTo>
                <a:cubicBezTo>
                  <a:pt x="128" y="452"/>
                  <a:pt x="114" y="463"/>
                  <a:pt x="97" y="463"/>
                </a:cubicBezTo>
                <a:lnTo>
                  <a:pt x="75" y="463"/>
                </a:lnTo>
                <a:cubicBezTo>
                  <a:pt x="58" y="463"/>
                  <a:pt x="45" y="452"/>
                  <a:pt x="45" y="439"/>
                </a:cubicBezTo>
                <a:close/>
                <a:moveTo>
                  <a:pt x="75" y="342"/>
                </a:moveTo>
                <a:lnTo>
                  <a:pt x="97" y="342"/>
                </a:lnTo>
                <a:cubicBezTo>
                  <a:pt x="114" y="342"/>
                  <a:pt x="128" y="355"/>
                  <a:pt x="128" y="371"/>
                </a:cubicBezTo>
                <a:cubicBezTo>
                  <a:pt x="128" y="387"/>
                  <a:pt x="114" y="400"/>
                  <a:pt x="97" y="400"/>
                </a:cubicBezTo>
                <a:lnTo>
                  <a:pt x="75" y="400"/>
                </a:lnTo>
                <a:cubicBezTo>
                  <a:pt x="58" y="400"/>
                  <a:pt x="45" y="387"/>
                  <a:pt x="45" y="371"/>
                </a:cubicBezTo>
                <a:cubicBezTo>
                  <a:pt x="45" y="355"/>
                  <a:pt x="58" y="342"/>
                  <a:pt x="75" y="342"/>
                </a:cubicBezTo>
                <a:close/>
                <a:moveTo>
                  <a:pt x="75" y="268"/>
                </a:moveTo>
                <a:lnTo>
                  <a:pt x="97" y="268"/>
                </a:lnTo>
                <a:cubicBezTo>
                  <a:pt x="114" y="268"/>
                  <a:pt x="128" y="281"/>
                  <a:pt x="128" y="297"/>
                </a:cubicBezTo>
                <a:cubicBezTo>
                  <a:pt x="128" y="313"/>
                  <a:pt x="114" y="325"/>
                  <a:pt x="97" y="325"/>
                </a:cubicBezTo>
                <a:lnTo>
                  <a:pt x="75" y="325"/>
                </a:lnTo>
                <a:cubicBezTo>
                  <a:pt x="58" y="325"/>
                  <a:pt x="45" y="313"/>
                  <a:pt x="45" y="297"/>
                </a:cubicBezTo>
                <a:cubicBezTo>
                  <a:pt x="45" y="281"/>
                  <a:pt x="58" y="268"/>
                  <a:pt x="75" y="268"/>
                </a:cubicBezTo>
                <a:close/>
                <a:moveTo>
                  <a:pt x="75" y="192"/>
                </a:moveTo>
                <a:lnTo>
                  <a:pt x="97" y="192"/>
                </a:lnTo>
                <a:cubicBezTo>
                  <a:pt x="114" y="192"/>
                  <a:pt x="128" y="205"/>
                  <a:pt x="128" y="222"/>
                </a:cubicBezTo>
                <a:cubicBezTo>
                  <a:pt x="128" y="239"/>
                  <a:pt x="114" y="253"/>
                  <a:pt x="97" y="253"/>
                </a:cubicBezTo>
                <a:lnTo>
                  <a:pt x="75" y="253"/>
                </a:lnTo>
                <a:cubicBezTo>
                  <a:pt x="58" y="253"/>
                  <a:pt x="45" y="239"/>
                  <a:pt x="45" y="222"/>
                </a:cubicBezTo>
                <a:cubicBezTo>
                  <a:pt x="45" y="205"/>
                  <a:pt x="58" y="192"/>
                  <a:pt x="75" y="192"/>
                </a:cubicBezTo>
                <a:close/>
                <a:moveTo>
                  <a:pt x="75" y="114"/>
                </a:moveTo>
                <a:lnTo>
                  <a:pt x="97" y="114"/>
                </a:lnTo>
                <a:cubicBezTo>
                  <a:pt x="114" y="114"/>
                  <a:pt x="128" y="128"/>
                  <a:pt x="128" y="145"/>
                </a:cubicBezTo>
                <a:cubicBezTo>
                  <a:pt x="128" y="162"/>
                  <a:pt x="114" y="175"/>
                  <a:pt x="97" y="175"/>
                </a:cubicBezTo>
                <a:lnTo>
                  <a:pt x="75" y="175"/>
                </a:lnTo>
                <a:cubicBezTo>
                  <a:pt x="58" y="175"/>
                  <a:pt x="45" y="162"/>
                  <a:pt x="45" y="145"/>
                </a:cubicBezTo>
                <a:cubicBezTo>
                  <a:pt x="45" y="128"/>
                  <a:pt x="58" y="114"/>
                  <a:pt x="75" y="114"/>
                </a:cubicBezTo>
                <a:close/>
                <a:moveTo>
                  <a:pt x="75" y="35"/>
                </a:moveTo>
                <a:lnTo>
                  <a:pt x="97" y="35"/>
                </a:lnTo>
                <a:cubicBezTo>
                  <a:pt x="114" y="35"/>
                  <a:pt x="128" y="48"/>
                  <a:pt x="128" y="65"/>
                </a:cubicBezTo>
                <a:cubicBezTo>
                  <a:pt x="128" y="82"/>
                  <a:pt x="114" y="96"/>
                  <a:pt x="97" y="96"/>
                </a:cubicBezTo>
                <a:lnTo>
                  <a:pt x="75" y="96"/>
                </a:lnTo>
                <a:cubicBezTo>
                  <a:pt x="58" y="96"/>
                  <a:pt x="45" y="82"/>
                  <a:pt x="45" y="65"/>
                </a:cubicBezTo>
                <a:cubicBezTo>
                  <a:pt x="45" y="48"/>
                  <a:pt x="58" y="35"/>
                  <a:pt x="75" y="35"/>
                </a:cubicBezTo>
                <a:close/>
                <a:moveTo>
                  <a:pt x="161" y="292"/>
                </a:moveTo>
                <a:cubicBezTo>
                  <a:pt x="161" y="285"/>
                  <a:pt x="167" y="280"/>
                  <a:pt x="175" y="280"/>
                </a:cubicBezTo>
                <a:lnTo>
                  <a:pt x="377" y="280"/>
                </a:lnTo>
                <a:cubicBezTo>
                  <a:pt x="385" y="280"/>
                  <a:pt x="392" y="285"/>
                  <a:pt x="392" y="292"/>
                </a:cubicBezTo>
                <a:lnTo>
                  <a:pt x="392" y="469"/>
                </a:lnTo>
                <a:cubicBezTo>
                  <a:pt x="392" y="475"/>
                  <a:pt x="385" y="481"/>
                  <a:pt x="377" y="481"/>
                </a:cubicBezTo>
                <a:lnTo>
                  <a:pt x="175" y="481"/>
                </a:lnTo>
                <a:cubicBezTo>
                  <a:pt x="167" y="481"/>
                  <a:pt x="161" y="475"/>
                  <a:pt x="161" y="469"/>
                </a:cubicBezTo>
                <a:lnTo>
                  <a:pt x="161" y="292"/>
                </a:lnTo>
                <a:close/>
                <a:moveTo>
                  <a:pt x="161" y="57"/>
                </a:moveTo>
                <a:cubicBezTo>
                  <a:pt x="161" y="50"/>
                  <a:pt x="167" y="44"/>
                  <a:pt x="175" y="44"/>
                </a:cubicBezTo>
                <a:lnTo>
                  <a:pt x="377" y="44"/>
                </a:lnTo>
                <a:cubicBezTo>
                  <a:pt x="385" y="44"/>
                  <a:pt x="392" y="50"/>
                  <a:pt x="392" y="57"/>
                </a:cubicBezTo>
                <a:lnTo>
                  <a:pt x="392" y="248"/>
                </a:lnTo>
                <a:cubicBezTo>
                  <a:pt x="392" y="255"/>
                  <a:pt x="385" y="261"/>
                  <a:pt x="377" y="261"/>
                </a:cubicBezTo>
                <a:lnTo>
                  <a:pt x="175" y="261"/>
                </a:lnTo>
                <a:cubicBezTo>
                  <a:pt x="167" y="261"/>
                  <a:pt x="161" y="255"/>
                  <a:pt x="161" y="248"/>
                </a:cubicBezTo>
                <a:lnTo>
                  <a:pt x="161" y="57"/>
                </a:lnTo>
                <a:close/>
                <a:moveTo>
                  <a:pt x="455" y="185"/>
                </a:moveTo>
                <a:lnTo>
                  <a:pt x="477" y="185"/>
                </a:lnTo>
                <a:cubicBezTo>
                  <a:pt x="493" y="185"/>
                  <a:pt x="507" y="199"/>
                  <a:pt x="507" y="216"/>
                </a:cubicBezTo>
                <a:cubicBezTo>
                  <a:pt x="507" y="232"/>
                  <a:pt x="493" y="246"/>
                  <a:pt x="477" y="246"/>
                </a:cubicBezTo>
                <a:lnTo>
                  <a:pt x="455" y="246"/>
                </a:lnTo>
                <a:cubicBezTo>
                  <a:pt x="438" y="246"/>
                  <a:pt x="424" y="233"/>
                  <a:pt x="424" y="216"/>
                </a:cubicBezTo>
                <a:cubicBezTo>
                  <a:pt x="424" y="199"/>
                  <a:pt x="438" y="185"/>
                  <a:pt x="455" y="185"/>
                </a:cubicBezTo>
                <a:close/>
                <a:moveTo>
                  <a:pt x="455" y="107"/>
                </a:moveTo>
                <a:lnTo>
                  <a:pt x="477" y="107"/>
                </a:lnTo>
                <a:cubicBezTo>
                  <a:pt x="493" y="107"/>
                  <a:pt x="507" y="121"/>
                  <a:pt x="507" y="138"/>
                </a:cubicBezTo>
                <a:cubicBezTo>
                  <a:pt x="507" y="155"/>
                  <a:pt x="493" y="169"/>
                  <a:pt x="477" y="169"/>
                </a:cubicBezTo>
                <a:lnTo>
                  <a:pt x="455" y="169"/>
                </a:lnTo>
                <a:cubicBezTo>
                  <a:pt x="438" y="169"/>
                  <a:pt x="424" y="155"/>
                  <a:pt x="424" y="138"/>
                </a:cubicBezTo>
                <a:cubicBezTo>
                  <a:pt x="424" y="121"/>
                  <a:pt x="438" y="108"/>
                  <a:pt x="455" y="107"/>
                </a:cubicBezTo>
                <a:close/>
                <a:moveTo>
                  <a:pt x="455" y="28"/>
                </a:moveTo>
                <a:lnTo>
                  <a:pt x="477" y="28"/>
                </a:lnTo>
                <a:cubicBezTo>
                  <a:pt x="493" y="28"/>
                  <a:pt x="507" y="42"/>
                  <a:pt x="507" y="59"/>
                </a:cubicBezTo>
                <a:cubicBezTo>
                  <a:pt x="507" y="76"/>
                  <a:pt x="493" y="89"/>
                  <a:pt x="477" y="89"/>
                </a:cubicBezTo>
                <a:lnTo>
                  <a:pt x="455" y="89"/>
                </a:lnTo>
                <a:cubicBezTo>
                  <a:pt x="438" y="89"/>
                  <a:pt x="424" y="76"/>
                  <a:pt x="424" y="59"/>
                </a:cubicBezTo>
                <a:cubicBezTo>
                  <a:pt x="424" y="42"/>
                  <a:pt x="438" y="28"/>
                  <a:pt x="455" y="28"/>
                </a:cubicBezTo>
                <a:close/>
                <a:moveTo>
                  <a:pt x="476" y="325"/>
                </a:moveTo>
                <a:lnTo>
                  <a:pt x="454" y="325"/>
                </a:lnTo>
                <a:cubicBezTo>
                  <a:pt x="437" y="325"/>
                  <a:pt x="424" y="313"/>
                  <a:pt x="425" y="297"/>
                </a:cubicBezTo>
                <a:cubicBezTo>
                  <a:pt x="426" y="281"/>
                  <a:pt x="440" y="268"/>
                  <a:pt x="457" y="268"/>
                </a:cubicBezTo>
                <a:lnTo>
                  <a:pt x="479" y="268"/>
                </a:lnTo>
                <a:cubicBezTo>
                  <a:pt x="496" y="268"/>
                  <a:pt x="509" y="281"/>
                  <a:pt x="508" y="297"/>
                </a:cubicBezTo>
                <a:cubicBezTo>
                  <a:pt x="507" y="313"/>
                  <a:pt x="493" y="325"/>
                  <a:pt x="476" y="325"/>
                </a:cubicBezTo>
                <a:close/>
                <a:moveTo>
                  <a:pt x="425" y="371"/>
                </a:moveTo>
                <a:cubicBezTo>
                  <a:pt x="426" y="355"/>
                  <a:pt x="440" y="342"/>
                  <a:pt x="457" y="342"/>
                </a:cubicBezTo>
                <a:lnTo>
                  <a:pt x="479" y="342"/>
                </a:lnTo>
                <a:cubicBezTo>
                  <a:pt x="496" y="342"/>
                  <a:pt x="509" y="355"/>
                  <a:pt x="508" y="371"/>
                </a:cubicBezTo>
                <a:cubicBezTo>
                  <a:pt x="507" y="387"/>
                  <a:pt x="492" y="400"/>
                  <a:pt x="476" y="400"/>
                </a:cubicBezTo>
                <a:lnTo>
                  <a:pt x="454" y="400"/>
                </a:lnTo>
                <a:cubicBezTo>
                  <a:pt x="437" y="400"/>
                  <a:pt x="424" y="387"/>
                  <a:pt x="425" y="371"/>
                </a:cubicBezTo>
                <a:close/>
                <a:moveTo>
                  <a:pt x="480" y="463"/>
                </a:moveTo>
                <a:lnTo>
                  <a:pt x="459" y="463"/>
                </a:lnTo>
                <a:cubicBezTo>
                  <a:pt x="442" y="463"/>
                  <a:pt x="429" y="452"/>
                  <a:pt x="429" y="439"/>
                </a:cubicBezTo>
                <a:cubicBezTo>
                  <a:pt x="430" y="426"/>
                  <a:pt x="444" y="416"/>
                  <a:pt x="461" y="416"/>
                </a:cubicBezTo>
                <a:lnTo>
                  <a:pt x="483" y="416"/>
                </a:lnTo>
                <a:cubicBezTo>
                  <a:pt x="500" y="416"/>
                  <a:pt x="513" y="426"/>
                  <a:pt x="512" y="439"/>
                </a:cubicBezTo>
                <a:cubicBezTo>
                  <a:pt x="511" y="452"/>
                  <a:pt x="497" y="463"/>
                  <a:pt x="480" y="463"/>
                </a:cubicBezTo>
                <a:close/>
                <a:moveTo>
                  <a:pt x="521" y="495"/>
                </a:moveTo>
                <a:cubicBezTo>
                  <a:pt x="520" y="505"/>
                  <a:pt x="506" y="514"/>
                  <a:pt x="489" y="514"/>
                </a:cubicBezTo>
                <a:lnTo>
                  <a:pt x="467" y="514"/>
                </a:lnTo>
                <a:cubicBezTo>
                  <a:pt x="450" y="514"/>
                  <a:pt x="437" y="505"/>
                  <a:pt x="438" y="495"/>
                </a:cubicBezTo>
                <a:cubicBezTo>
                  <a:pt x="438" y="485"/>
                  <a:pt x="453" y="477"/>
                  <a:pt x="469" y="477"/>
                </a:cubicBezTo>
                <a:lnTo>
                  <a:pt x="491" y="477"/>
                </a:lnTo>
                <a:cubicBezTo>
                  <a:pt x="508" y="477"/>
                  <a:pt x="521" y="485"/>
                  <a:pt x="521" y="495"/>
                </a:cubicBezTo>
                <a:close/>
                <a:moveTo>
                  <a:pt x="536" y="546"/>
                </a:moveTo>
                <a:cubicBezTo>
                  <a:pt x="536" y="557"/>
                  <a:pt x="522" y="565"/>
                  <a:pt x="505" y="565"/>
                </a:cubicBezTo>
                <a:lnTo>
                  <a:pt x="483" y="565"/>
                </a:lnTo>
                <a:cubicBezTo>
                  <a:pt x="466" y="565"/>
                  <a:pt x="453" y="557"/>
                  <a:pt x="453" y="546"/>
                </a:cubicBezTo>
                <a:cubicBezTo>
                  <a:pt x="454" y="536"/>
                  <a:pt x="468" y="528"/>
                  <a:pt x="485" y="528"/>
                </a:cubicBezTo>
                <a:lnTo>
                  <a:pt x="507" y="528"/>
                </a:lnTo>
                <a:cubicBezTo>
                  <a:pt x="524" y="528"/>
                  <a:pt x="537" y="536"/>
                  <a:pt x="536" y="546"/>
                </a:cubicBezTo>
                <a:close/>
                <a:moveTo>
                  <a:pt x="552" y="587"/>
                </a:moveTo>
                <a:cubicBezTo>
                  <a:pt x="552" y="593"/>
                  <a:pt x="538" y="599"/>
                  <a:pt x="521" y="599"/>
                </a:cubicBezTo>
                <a:lnTo>
                  <a:pt x="499" y="599"/>
                </a:lnTo>
                <a:cubicBezTo>
                  <a:pt x="482" y="599"/>
                  <a:pt x="469" y="593"/>
                  <a:pt x="469" y="587"/>
                </a:cubicBezTo>
                <a:cubicBezTo>
                  <a:pt x="470" y="580"/>
                  <a:pt x="484" y="574"/>
                  <a:pt x="501" y="574"/>
                </a:cubicBezTo>
                <a:lnTo>
                  <a:pt x="522" y="574"/>
                </a:lnTo>
                <a:cubicBezTo>
                  <a:pt x="539" y="574"/>
                  <a:pt x="553" y="580"/>
                  <a:pt x="552" y="587"/>
                </a:cubicBezTo>
                <a:close/>
                <a:moveTo>
                  <a:pt x="534" y="427"/>
                </a:moveTo>
                <a:cubicBezTo>
                  <a:pt x="534" y="221"/>
                  <a:pt x="534" y="3"/>
                  <a:pt x="534" y="3"/>
                </a:cubicBezTo>
                <a:lnTo>
                  <a:pt x="24" y="0"/>
                </a:lnTo>
                <a:cubicBezTo>
                  <a:pt x="24" y="10"/>
                  <a:pt x="24" y="369"/>
                  <a:pt x="24" y="369"/>
                </a:cubicBezTo>
                <a:cubicBezTo>
                  <a:pt x="24" y="369"/>
                  <a:pt x="0" y="669"/>
                  <a:pt x="246" y="669"/>
                </a:cubicBezTo>
                <a:cubicBezTo>
                  <a:pt x="493" y="669"/>
                  <a:pt x="713" y="669"/>
                  <a:pt x="713" y="669"/>
                </a:cubicBezTo>
                <a:cubicBezTo>
                  <a:pt x="713" y="669"/>
                  <a:pt x="534" y="633"/>
                  <a:pt x="534" y="42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9" name="Freeform 253"/>
          <p:cNvSpPr>
            <a:spLocks noEditPoints="1"/>
          </p:cNvSpPr>
          <p:nvPr/>
        </p:nvSpPr>
        <p:spPr bwMode="auto">
          <a:xfrm>
            <a:off x="13281660" y="1402082"/>
            <a:ext cx="292101" cy="292101"/>
          </a:xfrm>
          <a:custGeom>
            <a:avLst/>
            <a:gdLst>
              <a:gd name="T0" fmla="*/ 317 w 607"/>
              <a:gd name="T1" fmla="*/ 307 h 600"/>
              <a:gd name="T2" fmla="*/ 425 w 607"/>
              <a:gd name="T3" fmla="*/ 551 h 600"/>
              <a:gd name="T4" fmla="*/ 145 w 607"/>
              <a:gd name="T5" fmla="*/ 561 h 600"/>
              <a:gd name="T6" fmla="*/ 505 w 607"/>
              <a:gd name="T7" fmla="*/ 503 h 600"/>
              <a:gd name="T8" fmla="*/ 371 w 607"/>
              <a:gd name="T9" fmla="*/ 573 h 600"/>
              <a:gd name="T10" fmla="*/ 491 w 607"/>
              <a:gd name="T11" fmla="*/ 456 h 600"/>
              <a:gd name="T12" fmla="*/ 357 w 607"/>
              <a:gd name="T13" fmla="*/ 539 h 600"/>
              <a:gd name="T14" fmla="*/ 228 w 607"/>
              <a:gd name="T15" fmla="*/ 561 h 600"/>
              <a:gd name="T16" fmla="*/ 541 w 607"/>
              <a:gd name="T17" fmla="*/ 474 h 600"/>
              <a:gd name="T18" fmla="*/ 279 w 607"/>
              <a:gd name="T19" fmla="*/ 447 h 600"/>
              <a:gd name="T20" fmla="*/ 605 w 607"/>
              <a:gd name="T21" fmla="*/ 299 h 600"/>
              <a:gd name="T22" fmla="*/ 496 w 607"/>
              <a:gd name="T23" fmla="*/ 395 h 600"/>
              <a:gd name="T24" fmla="*/ 170 w 607"/>
              <a:gd name="T25" fmla="*/ 546 h 600"/>
              <a:gd name="T26" fmla="*/ 94 w 607"/>
              <a:gd name="T27" fmla="*/ 471 h 600"/>
              <a:gd name="T28" fmla="*/ 560 w 607"/>
              <a:gd name="T29" fmla="*/ 324 h 600"/>
              <a:gd name="T30" fmla="*/ 253 w 607"/>
              <a:gd name="T31" fmla="*/ 539 h 600"/>
              <a:gd name="T32" fmla="*/ 354 w 607"/>
              <a:gd name="T33" fmla="*/ 418 h 600"/>
              <a:gd name="T34" fmla="*/ 318 w 607"/>
              <a:gd name="T35" fmla="*/ 522 h 600"/>
              <a:gd name="T36" fmla="*/ 431 w 607"/>
              <a:gd name="T37" fmla="*/ 567 h 600"/>
              <a:gd name="T38" fmla="*/ 414 w 607"/>
              <a:gd name="T39" fmla="*/ 584 h 600"/>
              <a:gd name="T40" fmla="*/ 448 w 607"/>
              <a:gd name="T41" fmla="*/ 567 h 600"/>
              <a:gd name="T42" fmla="*/ 377 w 607"/>
              <a:gd name="T43" fmla="*/ 591 h 600"/>
              <a:gd name="T44" fmla="*/ 230 w 607"/>
              <a:gd name="T45" fmla="*/ 361 h 600"/>
              <a:gd name="T46" fmla="*/ 363 w 607"/>
              <a:gd name="T47" fmla="*/ 394 h 600"/>
              <a:gd name="T48" fmla="*/ 28 w 607"/>
              <a:gd name="T49" fmla="*/ 430 h 600"/>
              <a:gd name="T50" fmla="*/ 462 w 607"/>
              <a:gd name="T51" fmla="*/ 235 h 600"/>
              <a:gd name="T52" fmla="*/ 128 w 607"/>
              <a:gd name="T53" fmla="*/ 456 h 600"/>
              <a:gd name="T54" fmla="*/ 475 w 607"/>
              <a:gd name="T55" fmla="*/ 224 h 600"/>
              <a:gd name="T56" fmla="*/ 565 w 607"/>
              <a:gd name="T57" fmla="*/ 238 h 600"/>
              <a:gd name="T58" fmla="*/ 214 w 607"/>
              <a:gd name="T59" fmla="*/ 365 h 600"/>
              <a:gd name="T60" fmla="*/ 169 w 607"/>
              <a:gd name="T61" fmla="*/ 46 h 600"/>
              <a:gd name="T62" fmla="*/ 219 w 607"/>
              <a:gd name="T63" fmla="*/ 12 h 600"/>
              <a:gd name="T64" fmla="*/ 122 w 607"/>
              <a:gd name="T65" fmla="*/ 63 h 600"/>
              <a:gd name="T66" fmla="*/ 398 w 607"/>
              <a:gd name="T67" fmla="*/ 108 h 600"/>
              <a:gd name="T68" fmla="*/ 69 w 607"/>
              <a:gd name="T69" fmla="*/ 250 h 600"/>
              <a:gd name="T70" fmla="*/ 171 w 607"/>
              <a:gd name="T71" fmla="*/ 145 h 600"/>
              <a:gd name="T72" fmla="*/ 231 w 607"/>
              <a:gd name="T73" fmla="*/ 120 h 600"/>
              <a:gd name="T74" fmla="*/ 169 w 607"/>
              <a:gd name="T75" fmla="*/ 235 h 600"/>
              <a:gd name="T76" fmla="*/ 30 w 607"/>
              <a:gd name="T77" fmla="*/ 246 h 600"/>
              <a:gd name="T78" fmla="*/ 376 w 607"/>
              <a:gd name="T79" fmla="*/ 8 h 600"/>
              <a:gd name="T80" fmla="*/ 154 w 607"/>
              <a:gd name="T81" fmla="*/ 132 h 600"/>
              <a:gd name="T82" fmla="*/ 238 w 607"/>
              <a:gd name="T83" fmla="*/ 30 h 600"/>
              <a:gd name="T84" fmla="*/ 188 w 607"/>
              <a:gd name="T85" fmla="*/ 57 h 600"/>
              <a:gd name="T86" fmla="*/ 356 w 607"/>
              <a:gd name="T87" fmla="*/ 3 h 600"/>
              <a:gd name="T88" fmla="*/ 41 w 607"/>
              <a:gd name="T89" fmla="*/ 150 h 600"/>
              <a:gd name="T90" fmla="*/ 104 w 607"/>
              <a:gd name="T91" fmla="*/ 87 h 600"/>
              <a:gd name="T92" fmla="*/ 318 w 607"/>
              <a:gd name="T93" fmla="*/ 42 h 600"/>
              <a:gd name="T94" fmla="*/ 456 w 607"/>
              <a:gd name="T95" fmla="*/ 67 h 600"/>
              <a:gd name="T96" fmla="*/ 207 w 607"/>
              <a:gd name="T97" fmla="*/ 349 h 600"/>
              <a:gd name="T98" fmla="*/ 13 w 607"/>
              <a:gd name="T99" fmla="*/ 358 h 600"/>
              <a:gd name="T100" fmla="*/ 45 w 607"/>
              <a:gd name="T101" fmla="*/ 266 h 600"/>
              <a:gd name="T102" fmla="*/ 45 w 607"/>
              <a:gd name="T103" fmla="*/ 266 h 600"/>
              <a:gd name="T104" fmla="*/ 467 w 607"/>
              <a:gd name="T105" fmla="*/ 207 h 6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07" h="600">
                <a:moveTo>
                  <a:pt x="309" y="311"/>
                </a:moveTo>
                <a:cubicBezTo>
                  <a:pt x="295" y="279"/>
                  <a:pt x="282" y="247"/>
                  <a:pt x="269" y="216"/>
                </a:cubicBezTo>
                <a:lnTo>
                  <a:pt x="273" y="214"/>
                </a:lnTo>
                <a:cubicBezTo>
                  <a:pt x="297" y="203"/>
                  <a:pt x="319" y="190"/>
                  <a:pt x="339" y="177"/>
                </a:cubicBezTo>
                <a:cubicBezTo>
                  <a:pt x="358" y="206"/>
                  <a:pt x="373" y="237"/>
                  <a:pt x="387" y="268"/>
                </a:cubicBezTo>
                <a:cubicBezTo>
                  <a:pt x="365" y="282"/>
                  <a:pt x="341" y="295"/>
                  <a:pt x="317" y="307"/>
                </a:cubicBezTo>
                <a:cubicBezTo>
                  <a:pt x="314" y="308"/>
                  <a:pt x="311" y="309"/>
                  <a:pt x="309" y="311"/>
                </a:cubicBezTo>
                <a:close/>
                <a:moveTo>
                  <a:pt x="404" y="506"/>
                </a:moveTo>
                <a:cubicBezTo>
                  <a:pt x="414" y="501"/>
                  <a:pt x="424" y="496"/>
                  <a:pt x="434" y="491"/>
                </a:cubicBezTo>
                <a:cubicBezTo>
                  <a:pt x="434" y="495"/>
                  <a:pt x="434" y="500"/>
                  <a:pt x="434" y="504"/>
                </a:cubicBezTo>
                <a:cubicBezTo>
                  <a:pt x="434" y="519"/>
                  <a:pt x="434" y="533"/>
                  <a:pt x="433" y="546"/>
                </a:cubicBezTo>
                <a:cubicBezTo>
                  <a:pt x="430" y="548"/>
                  <a:pt x="428" y="549"/>
                  <a:pt x="425" y="551"/>
                </a:cubicBezTo>
                <a:cubicBezTo>
                  <a:pt x="422" y="552"/>
                  <a:pt x="420" y="553"/>
                  <a:pt x="417" y="554"/>
                </a:cubicBezTo>
                <a:cubicBezTo>
                  <a:pt x="411" y="541"/>
                  <a:pt x="403" y="527"/>
                  <a:pt x="396" y="510"/>
                </a:cubicBezTo>
                <a:cubicBezTo>
                  <a:pt x="399" y="509"/>
                  <a:pt x="401" y="508"/>
                  <a:pt x="404" y="506"/>
                </a:cubicBezTo>
                <a:close/>
                <a:moveTo>
                  <a:pt x="245" y="599"/>
                </a:moveTo>
                <a:lnTo>
                  <a:pt x="245" y="600"/>
                </a:lnTo>
                <a:cubicBezTo>
                  <a:pt x="209" y="593"/>
                  <a:pt x="175" y="579"/>
                  <a:pt x="145" y="561"/>
                </a:cubicBezTo>
                <a:cubicBezTo>
                  <a:pt x="157" y="563"/>
                  <a:pt x="170" y="564"/>
                  <a:pt x="184" y="564"/>
                </a:cubicBezTo>
                <a:cubicBezTo>
                  <a:pt x="188" y="564"/>
                  <a:pt x="193" y="564"/>
                  <a:pt x="198" y="563"/>
                </a:cubicBezTo>
                <a:cubicBezTo>
                  <a:pt x="223" y="578"/>
                  <a:pt x="251" y="589"/>
                  <a:pt x="279" y="596"/>
                </a:cubicBezTo>
                <a:cubicBezTo>
                  <a:pt x="267" y="598"/>
                  <a:pt x="256" y="599"/>
                  <a:pt x="245" y="599"/>
                </a:cubicBezTo>
                <a:close/>
                <a:moveTo>
                  <a:pt x="548" y="410"/>
                </a:moveTo>
                <a:cubicBezTo>
                  <a:pt x="539" y="443"/>
                  <a:pt x="524" y="475"/>
                  <a:pt x="505" y="503"/>
                </a:cubicBezTo>
                <a:cubicBezTo>
                  <a:pt x="502" y="505"/>
                  <a:pt x="499" y="507"/>
                  <a:pt x="496" y="510"/>
                </a:cubicBezTo>
                <a:cubicBezTo>
                  <a:pt x="502" y="488"/>
                  <a:pt x="506" y="465"/>
                  <a:pt x="509" y="443"/>
                </a:cubicBezTo>
                <a:cubicBezTo>
                  <a:pt x="523" y="432"/>
                  <a:pt x="536" y="421"/>
                  <a:pt x="548" y="410"/>
                </a:cubicBezTo>
                <a:close/>
                <a:moveTo>
                  <a:pt x="332" y="536"/>
                </a:moveTo>
                <a:cubicBezTo>
                  <a:pt x="336" y="541"/>
                  <a:pt x="341" y="546"/>
                  <a:pt x="346" y="551"/>
                </a:cubicBezTo>
                <a:cubicBezTo>
                  <a:pt x="355" y="559"/>
                  <a:pt x="363" y="566"/>
                  <a:pt x="371" y="573"/>
                </a:cubicBezTo>
                <a:cubicBezTo>
                  <a:pt x="364" y="576"/>
                  <a:pt x="357" y="578"/>
                  <a:pt x="351" y="580"/>
                </a:cubicBezTo>
                <a:cubicBezTo>
                  <a:pt x="331" y="571"/>
                  <a:pt x="311" y="560"/>
                  <a:pt x="293" y="548"/>
                </a:cubicBezTo>
                <a:cubicBezTo>
                  <a:pt x="306" y="545"/>
                  <a:pt x="319" y="541"/>
                  <a:pt x="332" y="536"/>
                </a:cubicBezTo>
                <a:close/>
                <a:moveTo>
                  <a:pt x="451" y="504"/>
                </a:moveTo>
                <a:cubicBezTo>
                  <a:pt x="451" y="497"/>
                  <a:pt x="450" y="489"/>
                  <a:pt x="450" y="482"/>
                </a:cubicBezTo>
                <a:cubicBezTo>
                  <a:pt x="464" y="474"/>
                  <a:pt x="478" y="465"/>
                  <a:pt x="491" y="456"/>
                </a:cubicBezTo>
                <a:cubicBezTo>
                  <a:pt x="488" y="479"/>
                  <a:pt x="482" y="501"/>
                  <a:pt x="475" y="523"/>
                </a:cubicBezTo>
                <a:cubicBezTo>
                  <a:pt x="467" y="528"/>
                  <a:pt x="458" y="533"/>
                  <a:pt x="450" y="538"/>
                </a:cubicBezTo>
                <a:cubicBezTo>
                  <a:pt x="450" y="527"/>
                  <a:pt x="451" y="516"/>
                  <a:pt x="451" y="504"/>
                </a:cubicBezTo>
                <a:close/>
                <a:moveTo>
                  <a:pt x="402" y="561"/>
                </a:moveTo>
                <a:cubicBezTo>
                  <a:pt x="397" y="563"/>
                  <a:pt x="393" y="565"/>
                  <a:pt x="388" y="567"/>
                </a:cubicBezTo>
                <a:cubicBezTo>
                  <a:pt x="378" y="558"/>
                  <a:pt x="369" y="550"/>
                  <a:pt x="357" y="539"/>
                </a:cubicBezTo>
                <a:cubicBezTo>
                  <a:pt x="354" y="536"/>
                  <a:pt x="352" y="533"/>
                  <a:pt x="349" y="530"/>
                </a:cubicBezTo>
                <a:cubicBezTo>
                  <a:pt x="359" y="526"/>
                  <a:pt x="370" y="522"/>
                  <a:pt x="381" y="517"/>
                </a:cubicBezTo>
                <a:cubicBezTo>
                  <a:pt x="388" y="533"/>
                  <a:pt x="395" y="548"/>
                  <a:pt x="402" y="561"/>
                </a:cubicBezTo>
                <a:close/>
                <a:moveTo>
                  <a:pt x="327" y="587"/>
                </a:moveTo>
                <a:lnTo>
                  <a:pt x="322" y="588"/>
                </a:lnTo>
                <a:cubicBezTo>
                  <a:pt x="289" y="584"/>
                  <a:pt x="258" y="575"/>
                  <a:pt x="228" y="561"/>
                </a:cubicBezTo>
                <a:cubicBezTo>
                  <a:pt x="243" y="559"/>
                  <a:pt x="257" y="556"/>
                  <a:pt x="272" y="553"/>
                </a:cubicBezTo>
                <a:cubicBezTo>
                  <a:pt x="290" y="566"/>
                  <a:pt x="308" y="577"/>
                  <a:pt x="327" y="587"/>
                </a:cubicBezTo>
                <a:close/>
                <a:moveTo>
                  <a:pt x="604" y="344"/>
                </a:moveTo>
                <a:cubicBezTo>
                  <a:pt x="599" y="380"/>
                  <a:pt x="587" y="415"/>
                  <a:pt x="571" y="446"/>
                </a:cubicBezTo>
                <a:lnTo>
                  <a:pt x="570" y="445"/>
                </a:lnTo>
                <a:cubicBezTo>
                  <a:pt x="561" y="455"/>
                  <a:pt x="551" y="465"/>
                  <a:pt x="541" y="474"/>
                </a:cubicBezTo>
                <a:cubicBezTo>
                  <a:pt x="555" y="447"/>
                  <a:pt x="564" y="418"/>
                  <a:pt x="570" y="388"/>
                </a:cubicBezTo>
                <a:cubicBezTo>
                  <a:pt x="584" y="373"/>
                  <a:pt x="595" y="359"/>
                  <a:pt x="604" y="344"/>
                </a:cubicBezTo>
                <a:close/>
                <a:moveTo>
                  <a:pt x="339" y="424"/>
                </a:moveTo>
                <a:cubicBezTo>
                  <a:pt x="351" y="452"/>
                  <a:pt x="362" y="478"/>
                  <a:pt x="373" y="501"/>
                </a:cubicBezTo>
                <a:cubicBezTo>
                  <a:pt x="360" y="507"/>
                  <a:pt x="348" y="512"/>
                  <a:pt x="335" y="516"/>
                </a:cubicBezTo>
                <a:cubicBezTo>
                  <a:pt x="314" y="495"/>
                  <a:pt x="296" y="471"/>
                  <a:pt x="279" y="447"/>
                </a:cubicBezTo>
                <a:cubicBezTo>
                  <a:pt x="299" y="440"/>
                  <a:pt x="319" y="433"/>
                  <a:pt x="339" y="424"/>
                </a:cubicBezTo>
                <a:close/>
                <a:moveTo>
                  <a:pt x="570" y="260"/>
                </a:moveTo>
                <a:cubicBezTo>
                  <a:pt x="580" y="247"/>
                  <a:pt x="589" y="234"/>
                  <a:pt x="596" y="221"/>
                </a:cubicBezTo>
                <a:cubicBezTo>
                  <a:pt x="602" y="246"/>
                  <a:pt x="606" y="271"/>
                  <a:pt x="607" y="298"/>
                </a:cubicBezTo>
                <a:lnTo>
                  <a:pt x="606" y="298"/>
                </a:lnTo>
                <a:lnTo>
                  <a:pt x="605" y="299"/>
                </a:lnTo>
                <a:lnTo>
                  <a:pt x="604" y="304"/>
                </a:lnTo>
                <a:cubicBezTo>
                  <a:pt x="598" y="320"/>
                  <a:pt x="588" y="338"/>
                  <a:pt x="575" y="355"/>
                </a:cubicBezTo>
                <a:cubicBezTo>
                  <a:pt x="576" y="345"/>
                  <a:pt x="576" y="335"/>
                  <a:pt x="576" y="324"/>
                </a:cubicBezTo>
                <a:cubicBezTo>
                  <a:pt x="576" y="302"/>
                  <a:pt x="574" y="281"/>
                  <a:pt x="570" y="260"/>
                </a:cubicBezTo>
                <a:close/>
                <a:moveTo>
                  <a:pt x="491" y="336"/>
                </a:moveTo>
                <a:cubicBezTo>
                  <a:pt x="494" y="355"/>
                  <a:pt x="496" y="375"/>
                  <a:pt x="496" y="395"/>
                </a:cubicBezTo>
                <a:cubicBezTo>
                  <a:pt x="496" y="407"/>
                  <a:pt x="495" y="420"/>
                  <a:pt x="494" y="432"/>
                </a:cubicBezTo>
                <a:cubicBezTo>
                  <a:pt x="480" y="442"/>
                  <a:pt x="465" y="452"/>
                  <a:pt x="449" y="462"/>
                </a:cubicBezTo>
                <a:cubicBezTo>
                  <a:pt x="447" y="432"/>
                  <a:pt x="443" y="403"/>
                  <a:pt x="437" y="374"/>
                </a:cubicBezTo>
                <a:cubicBezTo>
                  <a:pt x="456" y="362"/>
                  <a:pt x="474" y="349"/>
                  <a:pt x="491" y="336"/>
                </a:cubicBezTo>
                <a:close/>
                <a:moveTo>
                  <a:pt x="133" y="515"/>
                </a:moveTo>
                <a:cubicBezTo>
                  <a:pt x="145" y="526"/>
                  <a:pt x="157" y="536"/>
                  <a:pt x="170" y="546"/>
                </a:cubicBezTo>
                <a:cubicBezTo>
                  <a:pt x="152" y="545"/>
                  <a:pt x="136" y="542"/>
                  <a:pt x="122" y="537"/>
                </a:cubicBezTo>
                <a:cubicBezTo>
                  <a:pt x="115" y="535"/>
                  <a:pt x="109" y="532"/>
                  <a:pt x="103" y="529"/>
                </a:cubicBezTo>
                <a:lnTo>
                  <a:pt x="103" y="530"/>
                </a:lnTo>
                <a:cubicBezTo>
                  <a:pt x="79" y="509"/>
                  <a:pt x="59" y="485"/>
                  <a:pt x="43" y="458"/>
                </a:cubicBezTo>
                <a:cubicBezTo>
                  <a:pt x="47" y="460"/>
                  <a:pt x="50" y="461"/>
                  <a:pt x="54" y="462"/>
                </a:cubicBezTo>
                <a:cubicBezTo>
                  <a:pt x="66" y="467"/>
                  <a:pt x="79" y="469"/>
                  <a:pt x="94" y="471"/>
                </a:cubicBezTo>
                <a:cubicBezTo>
                  <a:pt x="106" y="487"/>
                  <a:pt x="119" y="502"/>
                  <a:pt x="133" y="515"/>
                </a:cubicBezTo>
                <a:close/>
                <a:moveTo>
                  <a:pt x="511" y="419"/>
                </a:moveTo>
                <a:cubicBezTo>
                  <a:pt x="511" y="411"/>
                  <a:pt x="512" y="403"/>
                  <a:pt x="512" y="395"/>
                </a:cubicBezTo>
                <a:cubicBezTo>
                  <a:pt x="512" y="371"/>
                  <a:pt x="510" y="347"/>
                  <a:pt x="506" y="324"/>
                </a:cubicBezTo>
                <a:cubicBezTo>
                  <a:pt x="525" y="308"/>
                  <a:pt x="542" y="292"/>
                  <a:pt x="556" y="276"/>
                </a:cubicBezTo>
                <a:cubicBezTo>
                  <a:pt x="559" y="292"/>
                  <a:pt x="560" y="308"/>
                  <a:pt x="560" y="324"/>
                </a:cubicBezTo>
                <a:cubicBezTo>
                  <a:pt x="560" y="342"/>
                  <a:pt x="558" y="360"/>
                  <a:pt x="555" y="378"/>
                </a:cubicBezTo>
                <a:cubicBezTo>
                  <a:pt x="543" y="392"/>
                  <a:pt x="528" y="405"/>
                  <a:pt x="511" y="419"/>
                </a:cubicBezTo>
                <a:close/>
                <a:moveTo>
                  <a:pt x="128" y="473"/>
                </a:moveTo>
                <a:cubicBezTo>
                  <a:pt x="146" y="473"/>
                  <a:pt x="165" y="472"/>
                  <a:pt x="185" y="469"/>
                </a:cubicBezTo>
                <a:cubicBezTo>
                  <a:pt x="198" y="486"/>
                  <a:pt x="213" y="502"/>
                  <a:pt x="229" y="517"/>
                </a:cubicBezTo>
                <a:cubicBezTo>
                  <a:pt x="237" y="525"/>
                  <a:pt x="245" y="532"/>
                  <a:pt x="253" y="539"/>
                </a:cubicBezTo>
                <a:cubicBezTo>
                  <a:pt x="235" y="542"/>
                  <a:pt x="217" y="545"/>
                  <a:pt x="200" y="546"/>
                </a:cubicBezTo>
                <a:cubicBezTo>
                  <a:pt x="180" y="534"/>
                  <a:pt x="161" y="520"/>
                  <a:pt x="144" y="503"/>
                </a:cubicBezTo>
                <a:cubicBezTo>
                  <a:pt x="134" y="494"/>
                  <a:pt x="125" y="484"/>
                  <a:pt x="116" y="473"/>
                </a:cubicBezTo>
                <a:cubicBezTo>
                  <a:pt x="120" y="473"/>
                  <a:pt x="124" y="473"/>
                  <a:pt x="128" y="473"/>
                </a:cubicBezTo>
                <a:close/>
                <a:moveTo>
                  <a:pt x="388" y="494"/>
                </a:moveTo>
                <a:cubicBezTo>
                  <a:pt x="378" y="471"/>
                  <a:pt x="366" y="445"/>
                  <a:pt x="354" y="418"/>
                </a:cubicBezTo>
                <a:cubicBezTo>
                  <a:pt x="360" y="415"/>
                  <a:pt x="365" y="413"/>
                  <a:pt x="371" y="410"/>
                </a:cubicBezTo>
                <a:cubicBezTo>
                  <a:pt x="388" y="401"/>
                  <a:pt x="405" y="392"/>
                  <a:pt x="422" y="383"/>
                </a:cubicBezTo>
                <a:cubicBezTo>
                  <a:pt x="428" y="412"/>
                  <a:pt x="432" y="441"/>
                  <a:pt x="433" y="471"/>
                </a:cubicBezTo>
                <a:cubicBezTo>
                  <a:pt x="422" y="478"/>
                  <a:pt x="409" y="484"/>
                  <a:pt x="397" y="490"/>
                </a:cubicBezTo>
                <a:cubicBezTo>
                  <a:pt x="394" y="492"/>
                  <a:pt x="391" y="493"/>
                  <a:pt x="388" y="494"/>
                </a:cubicBezTo>
                <a:close/>
                <a:moveTo>
                  <a:pt x="318" y="522"/>
                </a:moveTo>
                <a:cubicBezTo>
                  <a:pt x="303" y="527"/>
                  <a:pt x="288" y="531"/>
                  <a:pt x="274" y="534"/>
                </a:cubicBezTo>
                <a:cubicBezTo>
                  <a:pt x="262" y="525"/>
                  <a:pt x="251" y="516"/>
                  <a:pt x="240" y="505"/>
                </a:cubicBezTo>
                <a:cubicBezTo>
                  <a:pt x="227" y="493"/>
                  <a:pt x="215" y="480"/>
                  <a:pt x="204" y="466"/>
                </a:cubicBezTo>
                <a:cubicBezTo>
                  <a:pt x="223" y="462"/>
                  <a:pt x="243" y="457"/>
                  <a:pt x="263" y="452"/>
                </a:cubicBezTo>
                <a:cubicBezTo>
                  <a:pt x="279" y="476"/>
                  <a:pt x="298" y="500"/>
                  <a:pt x="318" y="522"/>
                </a:cubicBezTo>
                <a:close/>
                <a:moveTo>
                  <a:pt x="431" y="567"/>
                </a:moveTo>
                <a:cubicBezTo>
                  <a:pt x="431" y="571"/>
                  <a:pt x="431" y="574"/>
                  <a:pt x="430" y="577"/>
                </a:cubicBezTo>
                <a:lnTo>
                  <a:pt x="430" y="578"/>
                </a:lnTo>
                <a:cubicBezTo>
                  <a:pt x="428" y="575"/>
                  <a:pt x="427" y="573"/>
                  <a:pt x="425" y="570"/>
                </a:cubicBezTo>
                <a:cubicBezTo>
                  <a:pt x="427" y="569"/>
                  <a:pt x="429" y="568"/>
                  <a:pt x="431" y="567"/>
                </a:cubicBezTo>
                <a:close/>
                <a:moveTo>
                  <a:pt x="410" y="577"/>
                </a:moveTo>
                <a:cubicBezTo>
                  <a:pt x="412" y="579"/>
                  <a:pt x="413" y="582"/>
                  <a:pt x="414" y="584"/>
                </a:cubicBezTo>
                <a:lnTo>
                  <a:pt x="411" y="586"/>
                </a:lnTo>
                <a:cubicBezTo>
                  <a:pt x="409" y="584"/>
                  <a:pt x="406" y="582"/>
                  <a:pt x="404" y="580"/>
                </a:cubicBezTo>
                <a:cubicBezTo>
                  <a:pt x="406" y="579"/>
                  <a:pt x="408" y="578"/>
                  <a:pt x="410" y="577"/>
                </a:cubicBezTo>
                <a:close/>
                <a:moveTo>
                  <a:pt x="465" y="550"/>
                </a:moveTo>
                <a:lnTo>
                  <a:pt x="463" y="553"/>
                </a:lnTo>
                <a:cubicBezTo>
                  <a:pt x="458" y="558"/>
                  <a:pt x="453" y="563"/>
                  <a:pt x="448" y="567"/>
                </a:cubicBezTo>
                <a:lnTo>
                  <a:pt x="448" y="568"/>
                </a:lnTo>
                <a:lnTo>
                  <a:pt x="447" y="569"/>
                </a:lnTo>
                <a:cubicBezTo>
                  <a:pt x="448" y="565"/>
                  <a:pt x="448" y="562"/>
                  <a:pt x="448" y="559"/>
                </a:cubicBezTo>
                <a:cubicBezTo>
                  <a:pt x="454" y="556"/>
                  <a:pt x="459" y="553"/>
                  <a:pt x="465" y="550"/>
                </a:cubicBezTo>
                <a:close/>
                <a:moveTo>
                  <a:pt x="390" y="590"/>
                </a:moveTo>
                <a:cubicBezTo>
                  <a:pt x="386" y="590"/>
                  <a:pt x="381" y="591"/>
                  <a:pt x="377" y="591"/>
                </a:cubicBezTo>
                <a:lnTo>
                  <a:pt x="376" y="590"/>
                </a:lnTo>
                <a:cubicBezTo>
                  <a:pt x="379" y="589"/>
                  <a:pt x="383" y="588"/>
                  <a:pt x="386" y="586"/>
                </a:cubicBezTo>
                <a:lnTo>
                  <a:pt x="390" y="590"/>
                </a:lnTo>
                <a:close/>
                <a:moveTo>
                  <a:pt x="332" y="408"/>
                </a:moveTo>
                <a:cubicBezTo>
                  <a:pt x="311" y="417"/>
                  <a:pt x="290" y="425"/>
                  <a:pt x="269" y="431"/>
                </a:cubicBezTo>
                <a:cubicBezTo>
                  <a:pt x="254" y="409"/>
                  <a:pt x="241" y="385"/>
                  <a:pt x="230" y="361"/>
                </a:cubicBezTo>
                <a:cubicBezTo>
                  <a:pt x="253" y="353"/>
                  <a:pt x="277" y="344"/>
                  <a:pt x="300" y="334"/>
                </a:cubicBezTo>
                <a:cubicBezTo>
                  <a:pt x="311" y="359"/>
                  <a:pt x="322" y="384"/>
                  <a:pt x="332" y="408"/>
                </a:cubicBezTo>
                <a:close/>
                <a:moveTo>
                  <a:pt x="325" y="323"/>
                </a:moveTo>
                <a:cubicBezTo>
                  <a:pt x="349" y="311"/>
                  <a:pt x="372" y="298"/>
                  <a:pt x="393" y="285"/>
                </a:cubicBezTo>
                <a:cubicBezTo>
                  <a:pt x="403" y="311"/>
                  <a:pt x="411" y="337"/>
                  <a:pt x="418" y="364"/>
                </a:cubicBezTo>
                <a:cubicBezTo>
                  <a:pt x="400" y="375"/>
                  <a:pt x="382" y="385"/>
                  <a:pt x="363" y="394"/>
                </a:cubicBezTo>
                <a:cubicBezTo>
                  <a:pt x="358" y="396"/>
                  <a:pt x="352" y="399"/>
                  <a:pt x="347" y="401"/>
                </a:cubicBezTo>
                <a:cubicBezTo>
                  <a:pt x="337" y="377"/>
                  <a:pt x="326" y="352"/>
                  <a:pt x="315" y="327"/>
                </a:cubicBezTo>
                <a:cubicBezTo>
                  <a:pt x="318" y="326"/>
                  <a:pt x="322" y="324"/>
                  <a:pt x="325" y="323"/>
                </a:cubicBezTo>
                <a:close/>
                <a:moveTo>
                  <a:pt x="59" y="446"/>
                </a:moveTo>
                <a:cubicBezTo>
                  <a:pt x="47" y="441"/>
                  <a:pt x="37" y="436"/>
                  <a:pt x="29" y="429"/>
                </a:cubicBezTo>
                <a:lnTo>
                  <a:pt x="28" y="430"/>
                </a:lnTo>
                <a:cubicBezTo>
                  <a:pt x="20" y="412"/>
                  <a:pt x="14" y="394"/>
                  <a:pt x="9" y="376"/>
                </a:cubicBezTo>
                <a:cubicBezTo>
                  <a:pt x="21" y="380"/>
                  <a:pt x="34" y="382"/>
                  <a:pt x="48" y="384"/>
                </a:cubicBezTo>
                <a:cubicBezTo>
                  <a:pt x="56" y="407"/>
                  <a:pt x="67" y="430"/>
                  <a:pt x="80" y="451"/>
                </a:cubicBezTo>
                <a:cubicBezTo>
                  <a:pt x="73" y="450"/>
                  <a:pt x="66" y="448"/>
                  <a:pt x="59" y="446"/>
                </a:cubicBezTo>
                <a:close/>
                <a:moveTo>
                  <a:pt x="407" y="276"/>
                </a:moveTo>
                <a:cubicBezTo>
                  <a:pt x="427" y="263"/>
                  <a:pt x="445" y="249"/>
                  <a:pt x="462" y="235"/>
                </a:cubicBezTo>
                <a:cubicBezTo>
                  <a:pt x="474" y="261"/>
                  <a:pt x="482" y="288"/>
                  <a:pt x="488" y="316"/>
                </a:cubicBezTo>
                <a:cubicBezTo>
                  <a:pt x="471" y="330"/>
                  <a:pt x="452" y="343"/>
                  <a:pt x="432" y="355"/>
                </a:cubicBezTo>
                <a:cubicBezTo>
                  <a:pt x="426" y="328"/>
                  <a:pt x="417" y="302"/>
                  <a:pt x="407" y="276"/>
                </a:cubicBezTo>
                <a:close/>
                <a:moveTo>
                  <a:pt x="134" y="382"/>
                </a:moveTo>
                <a:cubicBezTo>
                  <a:pt x="145" y="407"/>
                  <a:pt x="158" y="430"/>
                  <a:pt x="173" y="452"/>
                </a:cubicBezTo>
                <a:cubicBezTo>
                  <a:pt x="158" y="454"/>
                  <a:pt x="143" y="456"/>
                  <a:pt x="128" y="456"/>
                </a:cubicBezTo>
                <a:cubicBezTo>
                  <a:pt x="119" y="456"/>
                  <a:pt x="110" y="455"/>
                  <a:pt x="102" y="454"/>
                </a:cubicBezTo>
                <a:cubicBezTo>
                  <a:pt x="87" y="433"/>
                  <a:pt x="75" y="410"/>
                  <a:pt x="66" y="386"/>
                </a:cubicBezTo>
                <a:cubicBezTo>
                  <a:pt x="71" y="386"/>
                  <a:pt x="77" y="386"/>
                  <a:pt x="82" y="386"/>
                </a:cubicBezTo>
                <a:cubicBezTo>
                  <a:pt x="99" y="386"/>
                  <a:pt x="116" y="385"/>
                  <a:pt x="134" y="382"/>
                </a:cubicBezTo>
                <a:close/>
                <a:moveTo>
                  <a:pt x="502" y="305"/>
                </a:moveTo>
                <a:cubicBezTo>
                  <a:pt x="496" y="277"/>
                  <a:pt x="487" y="250"/>
                  <a:pt x="475" y="224"/>
                </a:cubicBezTo>
                <a:cubicBezTo>
                  <a:pt x="493" y="208"/>
                  <a:pt x="509" y="191"/>
                  <a:pt x="522" y="175"/>
                </a:cubicBezTo>
                <a:cubicBezTo>
                  <a:pt x="536" y="199"/>
                  <a:pt x="546" y="226"/>
                  <a:pt x="552" y="254"/>
                </a:cubicBezTo>
                <a:cubicBezTo>
                  <a:pt x="538" y="271"/>
                  <a:pt x="521" y="288"/>
                  <a:pt x="502" y="305"/>
                </a:cubicBezTo>
                <a:close/>
                <a:moveTo>
                  <a:pt x="553" y="129"/>
                </a:moveTo>
                <a:cubicBezTo>
                  <a:pt x="567" y="150"/>
                  <a:pt x="579" y="173"/>
                  <a:pt x="588" y="197"/>
                </a:cubicBezTo>
                <a:cubicBezTo>
                  <a:pt x="582" y="211"/>
                  <a:pt x="574" y="224"/>
                  <a:pt x="565" y="238"/>
                </a:cubicBezTo>
                <a:cubicBezTo>
                  <a:pt x="557" y="211"/>
                  <a:pt x="547" y="185"/>
                  <a:pt x="533" y="160"/>
                </a:cubicBezTo>
                <a:cubicBezTo>
                  <a:pt x="541" y="150"/>
                  <a:pt x="547" y="140"/>
                  <a:pt x="553" y="129"/>
                </a:cubicBezTo>
                <a:close/>
                <a:moveTo>
                  <a:pt x="252" y="436"/>
                </a:moveTo>
                <a:cubicBezTo>
                  <a:pt x="232" y="442"/>
                  <a:pt x="211" y="447"/>
                  <a:pt x="191" y="450"/>
                </a:cubicBezTo>
                <a:cubicBezTo>
                  <a:pt x="175" y="428"/>
                  <a:pt x="161" y="404"/>
                  <a:pt x="150" y="380"/>
                </a:cubicBezTo>
                <a:cubicBezTo>
                  <a:pt x="171" y="376"/>
                  <a:pt x="192" y="371"/>
                  <a:pt x="214" y="365"/>
                </a:cubicBezTo>
                <a:cubicBezTo>
                  <a:pt x="225" y="390"/>
                  <a:pt x="238" y="413"/>
                  <a:pt x="252" y="436"/>
                </a:cubicBezTo>
                <a:close/>
                <a:moveTo>
                  <a:pt x="169" y="46"/>
                </a:moveTo>
                <a:cubicBezTo>
                  <a:pt x="169" y="41"/>
                  <a:pt x="169" y="35"/>
                  <a:pt x="170" y="30"/>
                </a:cubicBezTo>
                <a:cubicBezTo>
                  <a:pt x="172" y="29"/>
                  <a:pt x="174" y="28"/>
                  <a:pt x="176" y="27"/>
                </a:cubicBezTo>
                <a:cubicBezTo>
                  <a:pt x="177" y="31"/>
                  <a:pt x="179" y="35"/>
                  <a:pt x="181" y="40"/>
                </a:cubicBezTo>
                <a:cubicBezTo>
                  <a:pt x="177" y="42"/>
                  <a:pt x="173" y="44"/>
                  <a:pt x="169" y="46"/>
                </a:cubicBezTo>
                <a:close/>
                <a:moveTo>
                  <a:pt x="196" y="33"/>
                </a:moveTo>
                <a:cubicBezTo>
                  <a:pt x="194" y="28"/>
                  <a:pt x="192" y="24"/>
                  <a:pt x="191" y="20"/>
                </a:cubicBezTo>
                <a:cubicBezTo>
                  <a:pt x="194" y="19"/>
                  <a:pt x="197" y="18"/>
                  <a:pt x="199" y="17"/>
                </a:cubicBezTo>
                <a:cubicBezTo>
                  <a:pt x="203" y="20"/>
                  <a:pt x="206" y="23"/>
                  <a:pt x="209" y="26"/>
                </a:cubicBezTo>
                <a:cubicBezTo>
                  <a:pt x="205" y="28"/>
                  <a:pt x="200" y="31"/>
                  <a:pt x="196" y="33"/>
                </a:cubicBezTo>
                <a:close/>
                <a:moveTo>
                  <a:pt x="219" y="12"/>
                </a:moveTo>
                <a:cubicBezTo>
                  <a:pt x="221" y="13"/>
                  <a:pt x="224" y="15"/>
                  <a:pt x="227" y="16"/>
                </a:cubicBezTo>
                <a:lnTo>
                  <a:pt x="224" y="17"/>
                </a:lnTo>
                <a:lnTo>
                  <a:pt x="219" y="12"/>
                </a:lnTo>
                <a:close/>
                <a:moveTo>
                  <a:pt x="129" y="56"/>
                </a:moveTo>
                <a:cubicBezTo>
                  <a:pt x="128" y="58"/>
                  <a:pt x="127" y="60"/>
                  <a:pt x="126" y="62"/>
                </a:cubicBezTo>
                <a:lnTo>
                  <a:pt x="122" y="63"/>
                </a:lnTo>
                <a:cubicBezTo>
                  <a:pt x="124" y="61"/>
                  <a:pt x="126" y="58"/>
                  <a:pt x="129" y="56"/>
                </a:cubicBezTo>
                <a:close/>
                <a:moveTo>
                  <a:pt x="153" y="41"/>
                </a:moveTo>
                <a:cubicBezTo>
                  <a:pt x="153" y="45"/>
                  <a:pt x="153" y="49"/>
                  <a:pt x="153" y="53"/>
                </a:cubicBezTo>
                <a:lnTo>
                  <a:pt x="147" y="55"/>
                </a:lnTo>
                <a:cubicBezTo>
                  <a:pt x="149" y="50"/>
                  <a:pt x="151" y="46"/>
                  <a:pt x="153" y="41"/>
                </a:cubicBezTo>
                <a:close/>
                <a:moveTo>
                  <a:pt x="398" y="108"/>
                </a:moveTo>
                <a:cubicBezTo>
                  <a:pt x="379" y="87"/>
                  <a:pt x="357" y="69"/>
                  <a:pt x="334" y="52"/>
                </a:cubicBezTo>
                <a:cubicBezTo>
                  <a:pt x="343" y="44"/>
                  <a:pt x="351" y="36"/>
                  <a:pt x="359" y="28"/>
                </a:cubicBezTo>
                <a:cubicBezTo>
                  <a:pt x="385" y="38"/>
                  <a:pt x="410" y="53"/>
                  <a:pt x="432" y="70"/>
                </a:cubicBezTo>
                <a:cubicBezTo>
                  <a:pt x="423" y="82"/>
                  <a:pt x="411" y="95"/>
                  <a:pt x="398" y="108"/>
                </a:cubicBezTo>
                <a:close/>
                <a:moveTo>
                  <a:pt x="100" y="248"/>
                </a:moveTo>
                <a:cubicBezTo>
                  <a:pt x="89" y="249"/>
                  <a:pt x="79" y="250"/>
                  <a:pt x="69" y="250"/>
                </a:cubicBezTo>
                <a:cubicBezTo>
                  <a:pt x="61" y="250"/>
                  <a:pt x="53" y="249"/>
                  <a:pt x="46" y="248"/>
                </a:cubicBezTo>
                <a:cubicBezTo>
                  <a:pt x="48" y="221"/>
                  <a:pt x="53" y="194"/>
                  <a:pt x="62" y="168"/>
                </a:cubicBezTo>
                <a:cubicBezTo>
                  <a:pt x="75" y="167"/>
                  <a:pt x="88" y="166"/>
                  <a:pt x="101" y="163"/>
                </a:cubicBezTo>
                <a:cubicBezTo>
                  <a:pt x="98" y="192"/>
                  <a:pt x="97" y="220"/>
                  <a:pt x="100" y="248"/>
                </a:cubicBezTo>
                <a:close/>
                <a:moveTo>
                  <a:pt x="185" y="230"/>
                </a:moveTo>
                <a:cubicBezTo>
                  <a:pt x="179" y="202"/>
                  <a:pt x="174" y="174"/>
                  <a:pt x="171" y="145"/>
                </a:cubicBezTo>
                <a:cubicBezTo>
                  <a:pt x="186" y="140"/>
                  <a:pt x="201" y="134"/>
                  <a:pt x="216" y="127"/>
                </a:cubicBezTo>
                <a:cubicBezTo>
                  <a:pt x="225" y="151"/>
                  <a:pt x="236" y="178"/>
                  <a:pt x="248" y="206"/>
                </a:cubicBezTo>
                <a:cubicBezTo>
                  <a:pt x="227" y="216"/>
                  <a:pt x="206" y="224"/>
                  <a:pt x="185" y="230"/>
                </a:cubicBezTo>
                <a:close/>
                <a:moveTo>
                  <a:pt x="266" y="198"/>
                </a:moveTo>
                <a:lnTo>
                  <a:pt x="263" y="200"/>
                </a:lnTo>
                <a:cubicBezTo>
                  <a:pt x="251" y="171"/>
                  <a:pt x="240" y="144"/>
                  <a:pt x="231" y="120"/>
                </a:cubicBezTo>
                <a:cubicBezTo>
                  <a:pt x="247" y="112"/>
                  <a:pt x="263" y="103"/>
                  <a:pt x="278" y="94"/>
                </a:cubicBezTo>
                <a:cubicBezTo>
                  <a:pt x="297" y="115"/>
                  <a:pt x="314" y="138"/>
                  <a:pt x="330" y="162"/>
                </a:cubicBezTo>
                <a:cubicBezTo>
                  <a:pt x="310" y="175"/>
                  <a:pt x="288" y="187"/>
                  <a:pt x="266" y="198"/>
                </a:cubicBezTo>
                <a:close/>
                <a:moveTo>
                  <a:pt x="118" y="160"/>
                </a:moveTo>
                <a:cubicBezTo>
                  <a:pt x="130" y="158"/>
                  <a:pt x="143" y="154"/>
                  <a:pt x="156" y="150"/>
                </a:cubicBezTo>
                <a:cubicBezTo>
                  <a:pt x="158" y="179"/>
                  <a:pt x="163" y="207"/>
                  <a:pt x="169" y="235"/>
                </a:cubicBezTo>
                <a:cubicBezTo>
                  <a:pt x="151" y="240"/>
                  <a:pt x="133" y="244"/>
                  <a:pt x="116" y="246"/>
                </a:cubicBezTo>
                <a:cubicBezTo>
                  <a:pt x="113" y="218"/>
                  <a:pt x="114" y="189"/>
                  <a:pt x="118" y="160"/>
                </a:cubicBezTo>
                <a:close/>
                <a:moveTo>
                  <a:pt x="7" y="239"/>
                </a:moveTo>
                <a:cubicBezTo>
                  <a:pt x="12" y="214"/>
                  <a:pt x="20" y="190"/>
                  <a:pt x="32" y="167"/>
                </a:cubicBezTo>
                <a:cubicBezTo>
                  <a:pt x="36" y="168"/>
                  <a:pt x="40" y="168"/>
                  <a:pt x="45" y="168"/>
                </a:cubicBezTo>
                <a:cubicBezTo>
                  <a:pt x="37" y="193"/>
                  <a:pt x="32" y="220"/>
                  <a:pt x="30" y="246"/>
                </a:cubicBezTo>
                <a:cubicBezTo>
                  <a:pt x="21" y="244"/>
                  <a:pt x="14" y="242"/>
                  <a:pt x="7" y="239"/>
                </a:cubicBezTo>
                <a:close/>
                <a:moveTo>
                  <a:pt x="376" y="8"/>
                </a:moveTo>
                <a:cubicBezTo>
                  <a:pt x="403" y="14"/>
                  <a:pt x="428" y="24"/>
                  <a:pt x="452" y="38"/>
                </a:cubicBezTo>
                <a:cubicBezTo>
                  <a:pt x="449" y="44"/>
                  <a:pt x="445" y="50"/>
                  <a:pt x="442" y="56"/>
                </a:cubicBezTo>
                <a:cubicBezTo>
                  <a:pt x="420" y="39"/>
                  <a:pt x="396" y="26"/>
                  <a:pt x="370" y="15"/>
                </a:cubicBezTo>
                <a:cubicBezTo>
                  <a:pt x="372" y="12"/>
                  <a:pt x="374" y="10"/>
                  <a:pt x="376" y="8"/>
                </a:cubicBezTo>
                <a:close/>
                <a:moveTo>
                  <a:pt x="291" y="85"/>
                </a:moveTo>
                <a:cubicBezTo>
                  <a:pt x="301" y="78"/>
                  <a:pt x="311" y="71"/>
                  <a:pt x="320" y="63"/>
                </a:cubicBezTo>
                <a:cubicBezTo>
                  <a:pt x="344" y="79"/>
                  <a:pt x="367" y="98"/>
                  <a:pt x="386" y="119"/>
                </a:cubicBezTo>
                <a:cubicBezTo>
                  <a:pt x="373" y="131"/>
                  <a:pt x="359" y="142"/>
                  <a:pt x="343" y="153"/>
                </a:cubicBezTo>
                <a:cubicBezTo>
                  <a:pt x="327" y="129"/>
                  <a:pt x="310" y="107"/>
                  <a:pt x="291" y="85"/>
                </a:cubicBezTo>
                <a:close/>
                <a:moveTo>
                  <a:pt x="154" y="132"/>
                </a:moveTo>
                <a:cubicBezTo>
                  <a:pt x="143" y="136"/>
                  <a:pt x="132" y="139"/>
                  <a:pt x="121" y="141"/>
                </a:cubicBezTo>
                <a:cubicBezTo>
                  <a:pt x="125" y="119"/>
                  <a:pt x="131" y="98"/>
                  <a:pt x="138" y="77"/>
                </a:cubicBezTo>
                <a:cubicBezTo>
                  <a:pt x="143" y="75"/>
                  <a:pt x="147" y="73"/>
                  <a:pt x="152" y="72"/>
                </a:cubicBezTo>
                <a:cubicBezTo>
                  <a:pt x="152" y="92"/>
                  <a:pt x="153" y="112"/>
                  <a:pt x="154" y="132"/>
                </a:cubicBezTo>
                <a:close/>
                <a:moveTo>
                  <a:pt x="279" y="72"/>
                </a:moveTo>
                <a:cubicBezTo>
                  <a:pt x="266" y="57"/>
                  <a:pt x="252" y="43"/>
                  <a:pt x="238" y="30"/>
                </a:cubicBezTo>
                <a:cubicBezTo>
                  <a:pt x="241" y="28"/>
                  <a:pt x="244" y="26"/>
                  <a:pt x="248" y="23"/>
                </a:cubicBezTo>
                <a:cubicBezTo>
                  <a:pt x="268" y="32"/>
                  <a:pt x="287" y="41"/>
                  <a:pt x="305" y="53"/>
                </a:cubicBezTo>
                <a:cubicBezTo>
                  <a:pt x="297" y="59"/>
                  <a:pt x="288" y="65"/>
                  <a:pt x="279" y="72"/>
                </a:cubicBezTo>
                <a:close/>
                <a:moveTo>
                  <a:pt x="170" y="127"/>
                </a:moveTo>
                <a:cubicBezTo>
                  <a:pt x="168" y="107"/>
                  <a:pt x="168" y="86"/>
                  <a:pt x="168" y="66"/>
                </a:cubicBezTo>
                <a:cubicBezTo>
                  <a:pt x="175" y="63"/>
                  <a:pt x="181" y="60"/>
                  <a:pt x="188" y="57"/>
                </a:cubicBezTo>
                <a:cubicBezTo>
                  <a:pt x="194" y="72"/>
                  <a:pt x="201" y="90"/>
                  <a:pt x="209" y="111"/>
                </a:cubicBezTo>
                <a:cubicBezTo>
                  <a:pt x="196" y="117"/>
                  <a:pt x="183" y="122"/>
                  <a:pt x="170" y="127"/>
                </a:cubicBezTo>
                <a:close/>
                <a:moveTo>
                  <a:pt x="356" y="3"/>
                </a:moveTo>
                <a:lnTo>
                  <a:pt x="352" y="8"/>
                </a:lnTo>
                <a:cubicBezTo>
                  <a:pt x="344" y="5"/>
                  <a:pt x="335" y="2"/>
                  <a:pt x="326" y="0"/>
                </a:cubicBezTo>
                <a:cubicBezTo>
                  <a:pt x="336" y="1"/>
                  <a:pt x="346" y="2"/>
                  <a:pt x="356" y="3"/>
                </a:cubicBezTo>
                <a:close/>
                <a:moveTo>
                  <a:pt x="265" y="80"/>
                </a:moveTo>
                <a:cubicBezTo>
                  <a:pt x="252" y="89"/>
                  <a:pt x="238" y="96"/>
                  <a:pt x="224" y="104"/>
                </a:cubicBezTo>
                <a:cubicBezTo>
                  <a:pt x="216" y="83"/>
                  <a:pt x="208" y="64"/>
                  <a:pt x="202" y="50"/>
                </a:cubicBezTo>
                <a:cubicBezTo>
                  <a:pt x="210" y="46"/>
                  <a:pt x="217" y="42"/>
                  <a:pt x="223" y="38"/>
                </a:cubicBezTo>
                <a:cubicBezTo>
                  <a:pt x="238" y="52"/>
                  <a:pt x="252" y="66"/>
                  <a:pt x="265" y="80"/>
                </a:cubicBezTo>
                <a:close/>
                <a:moveTo>
                  <a:pt x="41" y="150"/>
                </a:moveTo>
                <a:cubicBezTo>
                  <a:pt x="50" y="134"/>
                  <a:pt x="61" y="119"/>
                  <a:pt x="72" y="105"/>
                </a:cubicBezTo>
                <a:cubicBezTo>
                  <a:pt x="64" y="120"/>
                  <a:pt x="57" y="135"/>
                  <a:pt x="51" y="150"/>
                </a:cubicBezTo>
                <a:cubicBezTo>
                  <a:pt x="48" y="150"/>
                  <a:pt x="44" y="151"/>
                  <a:pt x="41" y="150"/>
                </a:cubicBezTo>
                <a:close/>
                <a:moveTo>
                  <a:pt x="104" y="145"/>
                </a:moveTo>
                <a:cubicBezTo>
                  <a:pt x="92" y="147"/>
                  <a:pt x="80" y="149"/>
                  <a:pt x="69" y="150"/>
                </a:cubicBezTo>
                <a:cubicBezTo>
                  <a:pt x="78" y="128"/>
                  <a:pt x="90" y="107"/>
                  <a:pt x="104" y="87"/>
                </a:cubicBezTo>
                <a:cubicBezTo>
                  <a:pt x="109" y="85"/>
                  <a:pt x="114" y="84"/>
                  <a:pt x="119" y="83"/>
                </a:cubicBezTo>
                <a:cubicBezTo>
                  <a:pt x="112" y="103"/>
                  <a:pt x="107" y="124"/>
                  <a:pt x="104" y="145"/>
                </a:cubicBezTo>
                <a:close/>
                <a:moveTo>
                  <a:pt x="263" y="13"/>
                </a:moveTo>
                <a:cubicBezTo>
                  <a:pt x="266" y="11"/>
                  <a:pt x="269" y="9"/>
                  <a:pt x="272" y="6"/>
                </a:cubicBezTo>
                <a:cubicBezTo>
                  <a:pt x="295" y="9"/>
                  <a:pt x="318" y="14"/>
                  <a:pt x="340" y="21"/>
                </a:cubicBezTo>
                <a:cubicBezTo>
                  <a:pt x="334" y="28"/>
                  <a:pt x="326" y="35"/>
                  <a:pt x="318" y="42"/>
                </a:cubicBezTo>
                <a:cubicBezTo>
                  <a:pt x="301" y="31"/>
                  <a:pt x="283" y="21"/>
                  <a:pt x="263" y="13"/>
                </a:cubicBezTo>
                <a:close/>
                <a:moveTo>
                  <a:pt x="456" y="67"/>
                </a:moveTo>
                <a:cubicBezTo>
                  <a:pt x="460" y="60"/>
                  <a:pt x="464" y="54"/>
                  <a:pt x="467" y="47"/>
                </a:cubicBezTo>
                <a:cubicBezTo>
                  <a:pt x="495" y="65"/>
                  <a:pt x="520" y="87"/>
                  <a:pt x="541" y="113"/>
                </a:cubicBezTo>
                <a:cubicBezTo>
                  <a:pt x="536" y="123"/>
                  <a:pt x="530" y="134"/>
                  <a:pt x="523" y="144"/>
                </a:cubicBezTo>
                <a:cubicBezTo>
                  <a:pt x="505" y="115"/>
                  <a:pt x="482" y="89"/>
                  <a:pt x="456" y="67"/>
                </a:cubicBezTo>
                <a:close/>
                <a:moveTo>
                  <a:pt x="353" y="168"/>
                </a:moveTo>
                <a:cubicBezTo>
                  <a:pt x="369" y="156"/>
                  <a:pt x="384" y="145"/>
                  <a:pt x="398" y="132"/>
                </a:cubicBezTo>
                <a:cubicBezTo>
                  <a:pt x="421" y="158"/>
                  <a:pt x="440" y="187"/>
                  <a:pt x="455" y="218"/>
                </a:cubicBezTo>
                <a:cubicBezTo>
                  <a:pt x="438" y="232"/>
                  <a:pt x="420" y="246"/>
                  <a:pt x="400" y="259"/>
                </a:cubicBezTo>
                <a:cubicBezTo>
                  <a:pt x="387" y="228"/>
                  <a:pt x="371" y="197"/>
                  <a:pt x="353" y="168"/>
                </a:cubicBezTo>
                <a:close/>
                <a:moveTo>
                  <a:pt x="207" y="349"/>
                </a:moveTo>
                <a:cubicBezTo>
                  <a:pt x="185" y="355"/>
                  <a:pt x="164" y="360"/>
                  <a:pt x="143" y="363"/>
                </a:cubicBezTo>
                <a:cubicBezTo>
                  <a:pt x="130" y="331"/>
                  <a:pt x="122" y="298"/>
                  <a:pt x="117" y="264"/>
                </a:cubicBezTo>
                <a:cubicBezTo>
                  <a:pt x="136" y="261"/>
                  <a:pt x="154" y="257"/>
                  <a:pt x="174" y="252"/>
                </a:cubicBezTo>
                <a:cubicBezTo>
                  <a:pt x="182" y="285"/>
                  <a:pt x="193" y="318"/>
                  <a:pt x="207" y="349"/>
                </a:cubicBezTo>
                <a:close/>
                <a:moveTo>
                  <a:pt x="42" y="365"/>
                </a:moveTo>
                <a:cubicBezTo>
                  <a:pt x="32" y="364"/>
                  <a:pt x="22" y="361"/>
                  <a:pt x="13" y="358"/>
                </a:cubicBezTo>
                <a:cubicBezTo>
                  <a:pt x="10" y="357"/>
                  <a:pt x="7" y="356"/>
                  <a:pt x="5" y="355"/>
                </a:cubicBezTo>
                <a:cubicBezTo>
                  <a:pt x="2" y="338"/>
                  <a:pt x="0" y="320"/>
                  <a:pt x="0" y="302"/>
                </a:cubicBezTo>
                <a:cubicBezTo>
                  <a:pt x="0" y="287"/>
                  <a:pt x="1" y="272"/>
                  <a:pt x="3" y="257"/>
                </a:cubicBezTo>
                <a:cubicBezTo>
                  <a:pt x="11" y="260"/>
                  <a:pt x="20" y="262"/>
                  <a:pt x="29" y="264"/>
                </a:cubicBezTo>
                <a:cubicBezTo>
                  <a:pt x="28" y="298"/>
                  <a:pt x="33" y="332"/>
                  <a:pt x="42" y="365"/>
                </a:cubicBezTo>
                <a:close/>
                <a:moveTo>
                  <a:pt x="45" y="266"/>
                </a:moveTo>
                <a:cubicBezTo>
                  <a:pt x="53" y="267"/>
                  <a:pt x="61" y="267"/>
                  <a:pt x="70" y="267"/>
                </a:cubicBezTo>
                <a:cubicBezTo>
                  <a:pt x="80" y="267"/>
                  <a:pt x="91" y="266"/>
                  <a:pt x="101" y="265"/>
                </a:cubicBezTo>
                <a:cubicBezTo>
                  <a:pt x="106" y="300"/>
                  <a:pt x="114" y="333"/>
                  <a:pt x="127" y="365"/>
                </a:cubicBezTo>
                <a:cubicBezTo>
                  <a:pt x="111" y="367"/>
                  <a:pt x="96" y="368"/>
                  <a:pt x="82" y="368"/>
                </a:cubicBezTo>
                <a:cubicBezTo>
                  <a:pt x="74" y="368"/>
                  <a:pt x="67" y="368"/>
                  <a:pt x="60" y="367"/>
                </a:cubicBezTo>
                <a:cubicBezTo>
                  <a:pt x="50" y="334"/>
                  <a:pt x="45" y="300"/>
                  <a:pt x="45" y="266"/>
                </a:cubicBezTo>
                <a:close/>
                <a:moveTo>
                  <a:pt x="294" y="317"/>
                </a:moveTo>
                <a:cubicBezTo>
                  <a:pt x="270" y="328"/>
                  <a:pt x="246" y="337"/>
                  <a:pt x="222" y="344"/>
                </a:cubicBezTo>
                <a:cubicBezTo>
                  <a:pt x="209" y="313"/>
                  <a:pt x="198" y="281"/>
                  <a:pt x="189" y="247"/>
                </a:cubicBezTo>
                <a:cubicBezTo>
                  <a:pt x="211" y="241"/>
                  <a:pt x="233" y="233"/>
                  <a:pt x="254" y="223"/>
                </a:cubicBezTo>
                <a:cubicBezTo>
                  <a:pt x="267" y="254"/>
                  <a:pt x="280" y="285"/>
                  <a:pt x="294" y="317"/>
                </a:cubicBezTo>
                <a:close/>
                <a:moveTo>
                  <a:pt x="467" y="207"/>
                </a:moveTo>
                <a:cubicBezTo>
                  <a:pt x="452" y="176"/>
                  <a:pt x="432" y="148"/>
                  <a:pt x="410" y="121"/>
                </a:cubicBezTo>
                <a:cubicBezTo>
                  <a:pt x="424" y="108"/>
                  <a:pt x="436" y="94"/>
                  <a:pt x="446" y="81"/>
                </a:cubicBezTo>
                <a:cubicBezTo>
                  <a:pt x="472" y="103"/>
                  <a:pt x="495" y="129"/>
                  <a:pt x="513" y="158"/>
                </a:cubicBezTo>
                <a:cubicBezTo>
                  <a:pt x="500" y="175"/>
                  <a:pt x="485" y="191"/>
                  <a:pt x="467" y="20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0" name="Freeform 254"/>
          <p:cNvSpPr>
            <a:spLocks noEditPoints="1"/>
          </p:cNvSpPr>
          <p:nvPr/>
        </p:nvSpPr>
        <p:spPr bwMode="auto">
          <a:xfrm>
            <a:off x="3406142" y="2392684"/>
            <a:ext cx="312421" cy="327659"/>
          </a:xfrm>
          <a:custGeom>
            <a:avLst/>
            <a:gdLst>
              <a:gd name="T0" fmla="*/ 165 w 643"/>
              <a:gd name="T1" fmla="*/ 196 h 673"/>
              <a:gd name="T2" fmla="*/ 139 w 643"/>
              <a:gd name="T3" fmla="*/ 199 h 673"/>
              <a:gd name="T4" fmla="*/ 316 w 643"/>
              <a:gd name="T5" fmla="*/ 19 h 673"/>
              <a:gd name="T6" fmla="*/ 507 w 643"/>
              <a:gd name="T7" fmla="*/ 199 h 673"/>
              <a:gd name="T8" fmla="*/ 484 w 643"/>
              <a:gd name="T9" fmla="*/ 196 h 673"/>
              <a:gd name="T10" fmla="*/ 328 w 643"/>
              <a:gd name="T11" fmla="*/ 49 h 673"/>
              <a:gd name="T12" fmla="*/ 165 w 643"/>
              <a:gd name="T13" fmla="*/ 196 h 673"/>
              <a:gd name="T14" fmla="*/ 584 w 643"/>
              <a:gd name="T15" fmla="*/ 553 h 673"/>
              <a:gd name="T16" fmla="*/ 412 w 643"/>
              <a:gd name="T17" fmla="*/ 422 h 673"/>
              <a:gd name="T18" fmla="*/ 477 w 643"/>
              <a:gd name="T19" fmla="*/ 313 h 673"/>
              <a:gd name="T20" fmla="*/ 506 w 643"/>
              <a:gd name="T21" fmla="*/ 311 h 673"/>
              <a:gd name="T22" fmla="*/ 503 w 643"/>
              <a:gd name="T23" fmla="*/ 411 h 673"/>
              <a:gd name="T24" fmla="*/ 491 w 643"/>
              <a:gd name="T25" fmla="*/ 424 h 673"/>
              <a:gd name="T26" fmla="*/ 471 w 643"/>
              <a:gd name="T27" fmla="*/ 428 h 673"/>
              <a:gd name="T28" fmla="*/ 473 w 643"/>
              <a:gd name="T29" fmla="*/ 444 h 673"/>
              <a:gd name="T30" fmla="*/ 503 w 643"/>
              <a:gd name="T31" fmla="*/ 438 h 673"/>
              <a:gd name="T32" fmla="*/ 521 w 643"/>
              <a:gd name="T33" fmla="*/ 404 h 673"/>
              <a:gd name="T34" fmla="*/ 519 w 643"/>
              <a:gd name="T35" fmla="*/ 306 h 673"/>
              <a:gd name="T36" fmla="*/ 542 w 643"/>
              <a:gd name="T37" fmla="*/ 271 h 673"/>
              <a:gd name="T38" fmla="*/ 521 w 643"/>
              <a:gd name="T39" fmla="*/ 204 h 673"/>
              <a:gd name="T40" fmla="*/ 316 w 643"/>
              <a:gd name="T41" fmla="*/ 6 h 673"/>
              <a:gd name="T42" fmla="*/ 125 w 643"/>
              <a:gd name="T43" fmla="*/ 205 h 673"/>
              <a:gd name="T44" fmla="*/ 106 w 643"/>
              <a:gd name="T45" fmla="*/ 271 h 673"/>
              <a:gd name="T46" fmla="*/ 169 w 643"/>
              <a:gd name="T47" fmla="*/ 313 h 673"/>
              <a:gd name="T48" fmla="*/ 243 w 643"/>
              <a:gd name="T49" fmla="*/ 417 h 673"/>
              <a:gd name="T50" fmla="*/ 81 w 643"/>
              <a:gd name="T51" fmla="*/ 561 h 673"/>
              <a:gd name="T52" fmla="*/ 33 w 643"/>
              <a:gd name="T53" fmla="*/ 673 h 673"/>
              <a:gd name="T54" fmla="*/ 643 w 643"/>
              <a:gd name="T55" fmla="*/ 673 h 673"/>
              <a:gd name="T56" fmla="*/ 584 w 643"/>
              <a:gd name="T57" fmla="*/ 553 h 6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643" h="673">
                <a:moveTo>
                  <a:pt x="165" y="196"/>
                </a:moveTo>
                <a:cubicBezTo>
                  <a:pt x="156" y="196"/>
                  <a:pt x="147" y="197"/>
                  <a:pt x="139" y="199"/>
                </a:cubicBezTo>
                <a:cubicBezTo>
                  <a:pt x="149" y="137"/>
                  <a:pt x="185" y="23"/>
                  <a:pt x="316" y="19"/>
                </a:cubicBezTo>
                <a:cubicBezTo>
                  <a:pt x="479" y="14"/>
                  <a:pt x="503" y="163"/>
                  <a:pt x="507" y="199"/>
                </a:cubicBezTo>
                <a:cubicBezTo>
                  <a:pt x="500" y="197"/>
                  <a:pt x="493" y="196"/>
                  <a:pt x="484" y="196"/>
                </a:cubicBezTo>
                <a:cubicBezTo>
                  <a:pt x="468" y="102"/>
                  <a:pt x="413" y="49"/>
                  <a:pt x="328" y="49"/>
                </a:cubicBezTo>
                <a:cubicBezTo>
                  <a:pt x="240" y="49"/>
                  <a:pt x="180" y="103"/>
                  <a:pt x="165" y="196"/>
                </a:cubicBezTo>
                <a:close/>
                <a:moveTo>
                  <a:pt x="584" y="553"/>
                </a:moveTo>
                <a:cubicBezTo>
                  <a:pt x="401" y="525"/>
                  <a:pt x="414" y="444"/>
                  <a:pt x="412" y="422"/>
                </a:cubicBezTo>
                <a:cubicBezTo>
                  <a:pt x="445" y="404"/>
                  <a:pt x="466" y="353"/>
                  <a:pt x="477" y="313"/>
                </a:cubicBezTo>
                <a:cubicBezTo>
                  <a:pt x="484" y="313"/>
                  <a:pt x="495" y="313"/>
                  <a:pt x="506" y="311"/>
                </a:cubicBezTo>
                <a:cubicBezTo>
                  <a:pt x="506" y="332"/>
                  <a:pt x="506" y="394"/>
                  <a:pt x="503" y="411"/>
                </a:cubicBezTo>
                <a:cubicBezTo>
                  <a:pt x="502" y="423"/>
                  <a:pt x="491" y="424"/>
                  <a:pt x="491" y="424"/>
                </a:cubicBezTo>
                <a:lnTo>
                  <a:pt x="471" y="428"/>
                </a:lnTo>
                <a:lnTo>
                  <a:pt x="473" y="444"/>
                </a:lnTo>
                <a:lnTo>
                  <a:pt x="503" y="438"/>
                </a:lnTo>
                <a:cubicBezTo>
                  <a:pt x="520" y="436"/>
                  <a:pt x="521" y="404"/>
                  <a:pt x="521" y="404"/>
                </a:cubicBezTo>
                <a:lnTo>
                  <a:pt x="519" y="306"/>
                </a:lnTo>
                <a:cubicBezTo>
                  <a:pt x="531" y="300"/>
                  <a:pt x="541" y="289"/>
                  <a:pt x="542" y="271"/>
                </a:cubicBezTo>
                <a:cubicBezTo>
                  <a:pt x="545" y="232"/>
                  <a:pt x="537" y="214"/>
                  <a:pt x="521" y="204"/>
                </a:cubicBezTo>
                <a:cubicBezTo>
                  <a:pt x="520" y="187"/>
                  <a:pt x="503" y="0"/>
                  <a:pt x="316" y="6"/>
                </a:cubicBezTo>
                <a:cubicBezTo>
                  <a:pt x="171" y="10"/>
                  <a:pt x="134" y="143"/>
                  <a:pt x="125" y="205"/>
                </a:cubicBezTo>
                <a:cubicBezTo>
                  <a:pt x="110" y="215"/>
                  <a:pt x="103" y="234"/>
                  <a:pt x="106" y="271"/>
                </a:cubicBezTo>
                <a:cubicBezTo>
                  <a:pt x="109" y="312"/>
                  <a:pt x="153" y="314"/>
                  <a:pt x="169" y="313"/>
                </a:cubicBezTo>
                <a:cubicBezTo>
                  <a:pt x="190" y="394"/>
                  <a:pt x="243" y="417"/>
                  <a:pt x="243" y="417"/>
                </a:cubicBezTo>
                <a:cubicBezTo>
                  <a:pt x="243" y="509"/>
                  <a:pt x="161" y="536"/>
                  <a:pt x="81" y="561"/>
                </a:cubicBezTo>
                <a:cubicBezTo>
                  <a:pt x="0" y="586"/>
                  <a:pt x="33" y="673"/>
                  <a:pt x="33" y="673"/>
                </a:cubicBezTo>
                <a:lnTo>
                  <a:pt x="643" y="673"/>
                </a:lnTo>
                <a:cubicBezTo>
                  <a:pt x="643" y="614"/>
                  <a:pt x="640" y="559"/>
                  <a:pt x="584" y="55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1" name="Freeform 255"/>
          <p:cNvSpPr>
            <a:spLocks noEditPoints="1"/>
          </p:cNvSpPr>
          <p:nvPr/>
        </p:nvSpPr>
        <p:spPr bwMode="auto">
          <a:xfrm>
            <a:off x="8145782" y="5783583"/>
            <a:ext cx="391160" cy="269240"/>
          </a:xfrm>
          <a:custGeom>
            <a:avLst/>
            <a:gdLst>
              <a:gd name="T0" fmla="*/ 294 w 809"/>
              <a:gd name="T1" fmla="*/ 378 h 555"/>
              <a:gd name="T2" fmla="*/ 558 w 809"/>
              <a:gd name="T3" fmla="*/ 201 h 555"/>
              <a:gd name="T4" fmla="*/ 602 w 809"/>
              <a:gd name="T5" fmla="*/ 204 h 555"/>
              <a:gd name="T6" fmla="*/ 603 w 809"/>
              <a:gd name="T7" fmla="*/ 197 h 555"/>
              <a:gd name="T8" fmla="*/ 310 w 809"/>
              <a:gd name="T9" fmla="*/ 0 h 555"/>
              <a:gd name="T10" fmla="*/ 17 w 809"/>
              <a:gd name="T11" fmla="*/ 197 h 555"/>
              <a:gd name="T12" fmla="*/ 89 w 809"/>
              <a:gd name="T13" fmla="*/ 325 h 555"/>
              <a:gd name="T14" fmla="*/ 0 w 809"/>
              <a:gd name="T15" fmla="*/ 386 h 555"/>
              <a:gd name="T16" fmla="*/ 42 w 809"/>
              <a:gd name="T17" fmla="*/ 393 h 555"/>
              <a:gd name="T18" fmla="*/ 138 w 809"/>
              <a:gd name="T19" fmla="*/ 356 h 555"/>
              <a:gd name="T20" fmla="*/ 290 w 809"/>
              <a:gd name="T21" fmla="*/ 389 h 555"/>
              <a:gd name="T22" fmla="*/ 294 w 809"/>
              <a:gd name="T23" fmla="*/ 378 h 555"/>
              <a:gd name="T24" fmla="*/ 670 w 809"/>
              <a:gd name="T25" fmla="*/ 431 h 555"/>
              <a:gd name="T26" fmla="*/ 643 w 809"/>
              <a:gd name="T27" fmla="*/ 404 h 555"/>
              <a:gd name="T28" fmla="*/ 670 w 809"/>
              <a:gd name="T29" fmla="*/ 377 h 555"/>
              <a:gd name="T30" fmla="*/ 697 w 809"/>
              <a:gd name="T31" fmla="*/ 404 h 555"/>
              <a:gd name="T32" fmla="*/ 670 w 809"/>
              <a:gd name="T33" fmla="*/ 431 h 555"/>
              <a:gd name="T34" fmla="*/ 577 w 809"/>
              <a:gd name="T35" fmla="*/ 431 h 555"/>
              <a:gd name="T36" fmla="*/ 550 w 809"/>
              <a:gd name="T37" fmla="*/ 404 h 555"/>
              <a:gd name="T38" fmla="*/ 577 w 809"/>
              <a:gd name="T39" fmla="*/ 377 h 555"/>
              <a:gd name="T40" fmla="*/ 604 w 809"/>
              <a:gd name="T41" fmla="*/ 404 h 555"/>
              <a:gd name="T42" fmla="*/ 577 w 809"/>
              <a:gd name="T43" fmla="*/ 431 h 555"/>
              <a:gd name="T44" fmla="*/ 485 w 809"/>
              <a:gd name="T45" fmla="*/ 431 h 555"/>
              <a:gd name="T46" fmla="*/ 458 w 809"/>
              <a:gd name="T47" fmla="*/ 404 h 555"/>
              <a:gd name="T48" fmla="*/ 485 w 809"/>
              <a:gd name="T49" fmla="*/ 377 h 555"/>
              <a:gd name="T50" fmla="*/ 512 w 809"/>
              <a:gd name="T51" fmla="*/ 404 h 555"/>
              <a:gd name="T52" fmla="*/ 485 w 809"/>
              <a:gd name="T53" fmla="*/ 431 h 555"/>
              <a:gd name="T54" fmla="*/ 741 w 809"/>
              <a:gd name="T55" fmla="*/ 503 h 555"/>
              <a:gd name="T56" fmla="*/ 796 w 809"/>
              <a:gd name="T57" fmla="*/ 404 h 555"/>
              <a:gd name="T58" fmla="*/ 571 w 809"/>
              <a:gd name="T59" fmla="*/ 253 h 555"/>
              <a:gd name="T60" fmla="*/ 345 w 809"/>
              <a:gd name="T61" fmla="*/ 404 h 555"/>
              <a:gd name="T62" fmla="*/ 571 w 809"/>
              <a:gd name="T63" fmla="*/ 555 h 555"/>
              <a:gd name="T64" fmla="*/ 703 w 809"/>
              <a:gd name="T65" fmla="*/ 527 h 555"/>
              <a:gd name="T66" fmla="*/ 777 w 809"/>
              <a:gd name="T67" fmla="*/ 555 h 555"/>
              <a:gd name="T68" fmla="*/ 809 w 809"/>
              <a:gd name="T69" fmla="*/ 550 h 555"/>
              <a:gd name="T70" fmla="*/ 741 w 809"/>
              <a:gd name="T7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809" h="555">
                <a:moveTo>
                  <a:pt x="294" y="378"/>
                </a:moveTo>
                <a:cubicBezTo>
                  <a:pt x="315" y="275"/>
                  <a:pt x="415" y="201"/>
                  <a:pt x="558" y="201"/>
                </a:cubicBezTo>
                <a:cubicBezTo>
                  <a:pt x="573" y="201"/>
                  <a:pt x="588" y="202"/>
                  <a:pt x="602" y="204"/>
                </a:cubicBezTo>
                <a:cubicBezTo>
                  <a:pt x="602" y="201"/>
                  <a:pt x="603" y="199"/>
                  <a:pt x="603" y="197"/>
                </a:cubicBezTo>
                <a:cubicBezTo>
                  <a:pt x="603" y="88"/>
                  <a:pt x="471" y="0"/>
                  <a:pt x="310" y="0"/>
                </a:cubicBezTo>
                <a:cubicBezTo>
                  <a:pt x="148" y="0"/>
                  <a:pt x="17" y="88"/>
                  <a:pt x="17" y="197"/>
                </a:cubicBezTo>
                <a:cubicBezTo>
                  <a:pt x="17" y="246"/>
                  <a:pt x="44" y="291"/>
                  <a:pt x="89" y="325"/>
                </a:cubicBezTo>
                <a:cubicBezTo>
                  <a:pt x="66" y="354"/>
                  <a:pt x="36" y="375"/>
                  <a:pt x="0" y="386"/>
                </a:cubicBezTo>
                <a:cubicBezTo>
                  <a:pt x="14" y="390"/>
                  <a:pt x="28" y="393"/>
                  <a:pt x="42" y="393"/>
                </a:cubicBezTo>
                <a:cubicBezTo>
                  <a:pt x="79" y="393"/>
                  <a:pt x="113" y="379"/>
                  <a:pt x="138" y="356"/>
                </a:cubicBezTo>
                <a:cubicBezTo>
                  <a:pt x="185" y="378"/>
                  <a:pt x="229" y="388"/>
                  <a:pt x="290" y="389"/>
                </a:cubicBezTo>
                <a:cubicBezTo>
                  <a:pt x="290" y="386"/>
                  <a:pt x="293" y="381"/>
                  <a:pt x="294" y="378"/>
                </a:cubicBezTo>
                <a:close/>
                <a:moveTo>
                  <a:pt x="670" y="431"/>
                </a:moveTo>
                <a:cubicBezTo>
                  <a:pt x="655" y="431"/>
                  <a:pt x="643" y="419"/>
                  <a:pt x="643" y="404"/>
                </a:cubicBezTo>
                <a:cubicBezTo>
                  <a:pt x="643" y="389"/>
                  <a:pt x="655" y="377"/>
                  <a:pt x="670" y="377"/>
                </a:cubicBezTo>
                <a:cubicBezTo>
                  <a:pt x="685" y="377"/>
                  <a:pt x="697" y="389"/>
                  <a:pt x="697" y="404"/>
                </a:cubicBezTo>
                <a:cubicBezTo>
                  <a:pt x="697" y="419"/>
                  <a:pt x="685" y="431"/>
                  <a:pt x="670" y="431"/>
                </a:cubicBezTo>
                <a:close/>
                <a:moveTo>
                  <a:pt x="577" y="431"/>
                </a:moveTo>
                <a:cubicBezTo>
                  <a:pt x="562" y="431"/>
                  <a:pt x="550" y="419"/>
                  <a:pt x="550" y="404"/>
                </a:cubicBezTo>
                <a:cubicBezTo>
                  <a:pt x="550" y="389"/>
                  <a:pt x="562" y="377"/>
                  <a:pt x="577" y="377"/>
                </a:cubicBezTo>
                <a:cubicBezTo>
                  <a:pt x="592" y="377"/>
                  <a:pt x="604" y="389"/>
                  <a:pt x="604" y="404"/>
                </a:cubicBezTo>
                <a:cubicBezTo>
                  <a:pt x="604" y="419"/>
                  <a:pt x="592" y="431"/>
                  <a:pt x="577" y="431"/>
                </a:cubicBezTo>
                <a:close/>
                <a:moveTo>
                  <a:pt x="485" y="431"/>
                </a:moveTo>
                <a:cubicBezTo>
                  <a:pt x="470" y="431"/>
                  <a:pt x="458" y="419"/>
                  <a:pt x="458" y="404"/>
                </a:cubicBezTo>
                <a:cubicBezTo>
                  <a:pt x="458" y="389"/>
                  <a:pt x="470" y="377"/>
                  <a:pt x="485" y="377"/>
                </a:cubicBezTo>
                <a:cubicBezTo>
                  <a:pt x="500" y="377"/>
                  <a:pt x="512" y="389"/>
                  <a:pt x="512" y="404"/>
                </a:cubicBezTo>
                <a:cubicBezTo>
                  <a:pt x="512" y="419"/>
                  <a:pt x="500" y="431"/>
                  <a:pt x="485" y="431"/>
                </a:cubicBezTo>
                <a:close/>
                <a:moveTo>
                  <a:pt x="741" y="503"/>
                </a:moveTo>
                <a:cubicBezTo>
                  <a:pt x="776" y="477"/>
                  <a:pt x="796" y="442"/>
                  <a:pt x="796" y="404"/>
                </a:cubicBezTo>
                <a:cubicBezTo>
                  <a:pt x="796" y="321"/>
                  <a:pt x="695" y="253"/>
                  <a:pt x="571" y="253"/>
                </a:cubicBezTo>
                <a:cubicBezTo>
                  <a:pt x="446" y="253"/>
                  <a:pt x="345" y="321"/>
                  <a:pt x="345" y="404"/>
                </a:cubicBezTo>
                <a:cubicBezTo>
                  <a:pt x="345" y="488"/>
                  <a:pt x="446" y="555"/>
                  <a:pt x="571" y="555"/>
                </a:cubicBezTo>
                <a:cubicBezTo>
                  <a:pt x="620" y="555"/>
                  <a:pt x="666" y="544"/>
                  <a:pt x="703" y="527"/>
                </a:cubicBezTo>
                <a:cubicBezTo>
                  <a:pt x="722" y="544"/>
                  <a:pt x="748" y="555"/>
                  <a:pt x="777" y="555"/>
                </a:cubicBezTo>
                <a:cubicBezTo>
                  <a:pt x="788" y="555"/>
                  <a:pt x="799" y="554"/>
                  <a:pt x="809" y="550"/>
                </a:cubicBezTo>
                <a:cubicBezTo>
                  <a:pt x="782" y="542"/>
                  <a:pt x="758" y="525"/>
                  <a:pt x="741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2" name="Freeform 256"/>
          <p:cNvSpPr>
            <a:spLocks noEditPoints="1"/>
          </p:cNvSpPr>
          <p:nvPr/>
        </p:nvSpPr>
        <p:spPr bwMode="auto">
          <a:xfrm>
            <a:off x="16337284" y="1414783"/>
            <a:ext cx="340360" cy="261619"/>
          </a:xfrm>
          <a:custGeom>
            <a:avLst/>
            <a:gdLst>
              <a:gd name="T0" fmla="*/ 306 w 702"/>
              <a:gd name="T1" fmla="*/ 500 h 536"/>
              <a:gd name="T2" fmla="*/ 241 w 702"/>
              <a:gd name="T3" fmla="*/ 440 h 536"/>
              <a:gd name="T4" fmla="*/ 366 w 702"/>
              <a:gd name="T5" fmla="*/ 439 h 536"/>
              <a:gd name="T6" fmla="*/ 306 w 702"/>
              <a:gd name="T7" fmla="*/ 500 h 536"/>
              <a:gd name="T8" fmla="*/ 421 w 702"/>
              <a:gd name="T9" fmla="*/ 253 h 536"/>
              <a:gd name="T10" fmla="*/ 452 w 702"/>
              <a:gd name="T11" fmla="*/ 284 h 536"/>
              <a:gd name="T12" fmla="*/ 421 w 702"/>
              <a:gd name="T13" fmla="*/ 314 h 536"/>
              <a:gd name="T14" fmla="*/ 391 w 702"/>
              <a:gd name="T15" fmla="*/ 284 h 536"/>
              <a:gd name="T16" fmla="*/ 421 w 702"/>
              <a:gd name="T17" fmla="*/ 253 h 536"/>
              <a:gd name="T18" fmla="*/ 326 w 702"/>
              <a:gd name="T19" fmla="*/ 285 h 536"/>
              <a:gd name="T20" fmla="*/ 357 w 702"/>
              <a:gd name="T21" fmla="*/ 315 h 536"/>
              <a:gd name="T22" fmla="*/ 326 w 702"/>
              <a:gd name="T23" fmla="*/ 346 h 536"/>
              <a:gd name="T24" fmla="*/ 295 w 702"/>
              <a:gd name="T25" fmla="*/ 315 h 536"/>
              <a:gd name="T26" fmla="*/ 326 w 702"/>
              <a:gd name="T27" fmla="*/ 285 h 536"/>
              <a:gd name="T28" fmla="*/ 696 w 702"/>
              <a:gd name="T29" fmla="*/ 440 h 536"/>
              <a:gd name="T30" fmla="*/ 598 w 702"/>
              <a:gd name="T31" fmla="*/ 44 h 536"/>
              <a:gd name="T32" fmla="*/ 557 w 702"/>
              <a:gd name="T33" fmla="*/ 11 h 536"/>
              <a:gd name="T34" fmla="*/ 535 w 702"/>
              <a:gd name="T35" fmla="*/ 47 h 536"/>
              <a:gd name="T36" fmla="*/ 60 w 702"/>
              <a:gd name="T37" fmla="*/ 331 h 536"/>
              <a:gd name="T38" fmla="*/ 0 w 702"/>
              <a:gd name="T39" fmla="*/ 320 h 536"/>
              <a:gd name="T40" fmla="*/ 41 w 702"/>
              <a:gd name="T41" fmla="*/ 479 h 536"/>
              <a:gd name="T42" fmla="*/ 84 w 702"/>
              <a:gd name="T43" fmla="*/ 440 h 536"/>
              <a:gd name="T44" fmla="*/ 195 w 702"/>
              <a:gd name="T45" fmla="*/ 440 h 536"/>
              <a:gd name="T46" fmla="*/ 295 w 702"/>
              <a:gd name="T47" fmla="*/ 536 h 536"/>
              <a:gd name="T48" fmla="*/ 412 w 702"/>
              <a:gd name="T49" fmla="*/ 440 h 536"/>
              <a:gd name="T50" fmla="*/ 412 w 702"/>
              <a:gd name="T51" fmla="*/ 439 h 536"/>
              <a:gd name="T52" fmla="*/ 650 w 702"/>
              <a:gd name="T53" fmla="*/ 438 h 536"/>
              <a:gd name="T54" fmla="*/ 680 w 702"/>
              <a:gd name="T55" fmla="*/ 470 h 536"/>
              <a:gd name="T56" fmla="*/ 696 w 702"/>
              <a:gd name="T57" fmla="*/ 440 h 5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</a:cxnLst>
            <a:rect l="0" t="0" r="r" b="b"/>
            <a:pathLst>
              <a:path w="702" h="536">
                <a:moveTo>
                  <a:pt x="306" y="500"/>
                </a:moveTo>
                <a:cubicBezTo>
                  <a:pt x="250" y="502"/>
                  <a:pt x="245" y="490"/>
                  <a:pt x="241" y="440"/>
                </a:cubicBezTo>
                <a:lnTo>
                  <a:pt x="366" y="439"/>
                </a:lnTo>
                <a:cubicBezTo>
                  <a:pt x="365" y="466"/>
                  <a:pt x="369" y="500"/>
                  <a:pt x="306" y="500"/>
                </a:cubicBezTo>
                <a:close/>
                <a:moveTo>
                  <a:pt x="421" y="253"/>
                </a:moveTo>
                <a:cubicBezTo>
                  <a:pt x="439" y="253"/>
                  <a:pt x="452" y="267"/>
                  <a:pt x="452" y="284"/>
                </a:cubicBezTo>
                <a:cubicBezTo>
                  <a:pt x="452" y="300"/>
                  <a:pt x="439" y="314"/>
                  <a:pt x="421" y="314"/>
                </a:cubicBezTo>
                <a:cubicBezTo>
                  <a:pt x="404" y="314"/>
                  <a:pt x="391" y="300"/>
                  <a:pt x="391" y="284"/>
                </a:cubicBezTo>
                <a:cubicBezTo>
                  <a:pt x="391" y="267"/>
                  <a:pt x="404" y="253"/>
                  <a:pt x="421" y="253"/>
                </a:cubicBezTo>
                <a:close/>
                <a:moveTo>
                  <a:pt x="326" y="285"/>
                </a:moveTo>
                <a:cubicBezTo>
                  <a:pt x="343" y="285"/>
                  <a:pt x="357" y="299"/>
                  <a:pt x="357" y="315"/>
                </a:cubicBezTo>
                <a:cubicBezTo>
                  <a:pt x="357" y="332"/>
                  <a:pt x="343" y="346"/>
                  <a:pt x="326" y="346"/>
                </a:cubicBezTo>
                <a:cubicBezTo>
                  <a:pt x="309" y="346"/>
                  <a:pt x="295" y="332"/>
                  <a:pt x="295" y="315"/>
                </a:cubicBezTo>
                <a:cubicBezTo>
                  <a:pt x="295" y="299"/>
                  <a:pt x="309" y="285"/>
                  <a:pt x="326" y="285"/>
                </a:cubicBezTo>
                <a:close/>
                <a:moveTo>
                  <a:pt x="696" y="440"/>
                </a:moveTo>
                <a:lnTo>
                  <a:pt x="598" y="44"/>
                </a:lnTo>
                <a:cubicBezTo>
                  <a:pt x="598" y="44"/>
                  <a:pt x="590" y="0"/>
                  <a:pt x="557" y="11"/>
                </a:cubicBezTo>
                <a:cubicBezTo>
                  <a:pt x="524" y="22"/>
                  <a:pt x="535" y="47"/>
                  <a:pt x="535" y="47"/>
                </a:cubicBezTo>
                <a:cubicBezTo>
                  <a:pt x="535" y="47"/>
                  <a:pt x="68" y="326"/>
                  <a:pt x="60" y="331"/>
                </a:cubicBezTo>
                <a:cubicBezTo>
                  <a:pt x="52" y="336"/>
                  <a:pt x="0" y="320"/>
                  <a:pt x="0" y="320"/>
                </a:cubicBezTo>
                <a:lnTo>
                  <a:pt x="41" y="479"/>
                </a:lnTo>
                <a:lnTo>
                  <a:pt x="84" y="440"/>
                </a:lnTo>
                <a:lnTo>
                  <a:pt x="195" y="440"/>
                </a:lnTo>
                <a:cubicBezTo>
                  <a:pt x="191" y="464"/>
                  <a:pt x="188" y="536"/>
                  <a:pt x="295" y="536"/>
                </a:cubicBezTo>
                <a:cubicBezTo>
                  <a:pt x="407" y="536"/>
                  <a:pt x="410" y="479"/>
                  <a:pt x="412" y="440"/>
                </a:cubicBezTo>
                <a:lnTo>
                  <a:pt x="412" y="439"/>
                </a:lnTo>
                <a:lnTo>
                  <a:pt x="650" y="438"/>
                </a:lnTo>
                <a:cubicBezTo>
                  <a:pt x="650" y="438"/>
                  <a:pt x="658" y="479"/>
                  <a:pt x="680" y="470"/>
                </a:cubicBezTo>
                <a:cubicBezTo>
                  <a:pt x="702" y="462"/>
                  <a:pt x="696" y="440"/>
                  <a:pt x="696" y="4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3" name="Freeform 257"/>
          <p:cNvSpPr>
            <a:spLocks noEditPoints="1"/>
          </p:cNvSpPr>
          <p:nvPr/>
        </p:nvSpPr>
        <p:spPr bwMode="auto">
          <a:xfrm>
            <a:off x="3454402" y="8600444"/>
            <a:ext cx="228600" cy="350520"/>
          </a:xfrm>
          <a:custGeom>
            <a:avLst/>
            <a:gdLst>
              <a:gd name="T0" fmla="*/ 263 w 477"/>
              <a:gd name="T1" fmla="*/ 132 h 724"/>
              <a:gd name="T2" fmla="*/ 96 w 477"/>
              <a:gd name="T3" fmla="*/ 123 h 724"/>
              <a:gd name="T4" fmla="*/ 96 w 477"/>
              <a:gd name="T5" fmla="*/ 407 h 724"/>
              <a:gd name="T6" fmla="*/ 269 w 477"/>
              <a:gd name="T7" fmla="*/ 367 h 724"/>
              <a:gd name="T8" fmla="*/ 477 w 477"/>
              <a:gd name="T9" fmla="*/ 393 h 724"/>
              <a:gd name="T10" fmla="*/ 477 w 477"/>
              <a:gd name="T11" fmla="*/ 151 h 724"/>
              <a:gd name="T12" fmla="*/ 263 w 477"/>
              <a:gd name="T13" fmla="*/ 132 h 724"/>
              <a:gd name="T14" fmla="*/ 32 w 477"/>
              <a:gd name="T15" fmla="*/ 143 h 724"/>
              <a:gd name="T16" fmla="*/ 39 w 477"/>
              <a:gd name="T17" fmla="*/ 143 h 724"/>
              <a:gd name="T18" fmla="*/ 39 w 477"/>
              <a:gd name="T19" fmla="*/ 705 h 724"/>
              <a:gd name="T20" fmla="*/ 32 w 477"/>
              <a:gd name="T21" fmla="*/ 705 h 724"/>
              <a:gd name="T22" fmla="*/ 32 w 477"/>
              <a:gd name="T23" fmla="*/ 143 h 724"/>
              <a:gd name="T24" fmla="*/ 36 w 477"/>
              <a:gd name="T25" fmla="*/ 115 h 724"/>
              <a:gd name="T26" fmla="*/ 0 w 477"/>
              <a:gd name="T27" fmla="*/ 127 h 724"/>
              <a:gd name="T28" fmla="*/ 0 w 477"/>
              <a:gd name="T29" fmla="*/ 712 h 724"/>
              <a:gd name="T30" fmla="*/ 36 w 477"/>
              <a:gd name="T31" fmla="*/ 724 h 724"/>
              <a:gd name="T32" fmla="*/ 72 w 477"/>
              <a:gd name="T33" fmla="*/ 712 h 724"/>
              <a:gd name="T34" fmla="*/ 72 w 477"/>
              <a:gd name="T35" fmla="*/ 127 h 724"/>
              <a:gd name="T36" fmla="*/ 36 w 477"/>
              <a:gd name="T37" fmla="*/ 115 h 72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477" h="724">
                <a:moveTo>
                  <a:pt x="263" y="132"/>
                </a:moveTo>
                <a:cubicBezTo>
                  <a:pt x="263" y="132"/>
                  <a:pt x="156" y="217"/>
                  <a:pt x="96" y="123"/>
                </a:cubicBezTo>
                <a:lnTo>
                  <a:pt x="96" y="407"/>
                </a:lnTo>
                <a:cubicBezTo>
                  <a:pt x="96" y="407"/>
                  <a:pt x="147" y="476"/>
                  <a:pt x="269" y="367"/>
                </a:cubicBezTo>
                <a:cubicBezTo>
                  <a:pt x="272" y="364"/>
                  <a:pt x="436" y="242"/>
                  <a:pt x="477" y="393"/>
                </a:cubicBezTo>
                <a:lnTo>
                  <a:pt x="477" y="151"/>
                </a:lnTo>
                <a:cubicBezTo>
                  <a:pt x="477" y="151"/>
                  <a:pt x="433" y="0"/>
                  <a:pt x="263" y="132"/>
                </a:cubicBezTo>
                <a:close/>
                <a:moveTo>
                  <a:pt x="32" y="143"/>
                </a:moveTo>
                <a:lnTo>
                  <a:pt x="39" y="143"/>
                </a:lnTo>
                <a:lnTo>
                  <a:pt x="39" y="705"/>
                </a:lnTo>
                <a:lnTo>
                  <a:pt x="32" y="705"/>
                </a:lnTo>
                <a:lnTo>
                  <a:pt x="32" y="143"/>
                </a:lnTo>
                <a:close/>
                <a:moveTo>
                  <a:pt x="36" y="115"/>
                </a:moveTo>
                <a:cubicBezTo>
                  <a:pt x="16" y="115"/>
                  <a:pt x="0" y="120"/>
                  <a:pt x="0" y="127"/>
                </a:cubicBezTo>
                <a:lnTo>
                  <a:pt x="0" y="712"/>
                </a:lnTo>
                <a:cubicBezTo>
                  <a:pt x="0" y="719"/>
                  <a:pt x="16" y="724"/>
                  <a:pt x="36" y="724"/>
                </a:cubicBezTo>
                <a:cubicBezTo>
                  <a:pt x="56" y="724"/>
                  <a:pt x="72" y="719"/>
                  <a:pt x="72" y="712"/>
                </a:cubicBezTo>
                <a:lnTo>
                  <a:pt x="72" y="127"/>
                </a:lnTo>
                <a:cubicBezTo>
                  <a:pt x="72" y="120"/>
                  <a:pt x="56" y="115"/>
                  <a:pt x="36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4" name="Freeform 258"/>
          <p:cNvSpPr>
            <a:spLocks/>
          </p:cNvSpPr>
          <p:nvPr/>
        </p:nvSpPr>
        <p:spPr bwMode="auto">
          <a:xfrm>
            <a:off x="8191502" y="7965444"/>
            <a:ext cx="299720" cy="375922"/>
          </a:xfrm>
          <a:custGeom>
            <a:avLst/>
            <a:gdLst>
              <a:gd name="T0" fmla="*/ 0 w 616"/>
              <a:gd name="T1" fmla="*/ 0 h 776"/>
              <a:gd name="T2" fmla="*/ 149 w 616"/>
              <a:gd name="T3" fmla="*/ 776 h 776"/>
              <a:gd name="T4" fmla="*/ 299 w 616"/>
              <a:gd name="T5" fmla="*/ 430 h 776"/>
              <a:gd name="T6" fmla="*/ 616 w 616"/>
              <a:gd name="T7" fmla="*/ 427 h 776"/>
              <a:gd name="T8" fmla="*/ 0 w 616"/>
              <a:gd name="T9" fmla="*/ 0 h 7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616" h="776">
                <a:moveTo>
                  <a:pt x="0" y="0"/>
                </a:moveTo>
                <a:lnTo>
                  <a:pt x="149" y="776"/>
                </a:lnTo>
                <a:lnTo>
                  <a:pt x="299" y="430"/>
                </a:lnTo>
                <a:lnTo>
                  <a:pt x="616" y="427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5" name="Freeform 259"/>
          <p:cNvSpPr>
            <a:spLocks/>
          </p:cNvSpPr>
          <p:nvPr/>
        </p:nvSpPr>
        <p:spPr bwMode="auto">
          <a:xfrm>
            <a:off x="8173726" y="7419342"/>
            <a:ext cx="347979" cy="317499"/>
          </a:xfrm>
          <a:custGeom>
            <a:avLst/>
            <a:gdLst>
              <a:gd name="T0" fmla="*/ 610 w 719"/>
              <a:gd name="T1" fmla="*/ 48 h 657"/>
              <a:gd name="T2" fmla="*/ 210 w 719"/>
              <a:gd name="T3" fmla="*/ 454 h 657"/>
              <a:gd name="T4" fmla="*/ 115 w 719"/>
              <a:gd name="T5" fmla="*/ 359 h 657"/>
              <a:gd name="T6" fmla="*/ 57 w 719"/>
              <a:gd name="T7" fmla="*/ 331 h 657"/>
              <a:gd name="T8" fmla="*/ 22 w 719"/>
              <a:gd name="T9" fmla="*/ 382 h 657"/>
              <a:gd name="T10" fmla="*/ 42 w 719"/>
              <a:gd name="T11" fmla="*/ 467 h 657"/>
              <a:gd name="T12" fmla="*/ 195 w 719"/>
              <a:gd name="T13" fmla="*/ 644 h 657"/>
              <a:gd name="T14" fmla="*/ 268 w 719"/>
              <a:gd name="T15" fmla="*/ 620 h 657"/>
              <a:gd name="T16" fmla="*/ 287 w 719"/>
              <a:gd name="T17" fmla="*/ 597 h 657"/>
              <a:gd name="T18" fmla="*/ 287 w 719"/>
              <a:gd name="T19" fmla="*/ 597 h 657"/>
              <a:gd name="T20" fmla="*/ 643 w 719"/>
              <a:gd name="T21" fmla="*/ 88 h 657"/>
              <a:gd name="T22" fmla="*/ 610 w 719"/>
              <a:gd name="T23" fmla="*/ 48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719" h="657">
                <a:moveTo>
                  <a:pt x="610" y="48"/>
                </a:moveTo>
                <a:cubicBezTo>
                  <a:pt x="563" y="71"/>
                  <a:pt x="334" y="332"/>
                  <a:pt x="210" y="454"/>
                </a:cubicBezTo>
                <a:lnTo>
                  <a:pt x="115" y="359"/>
                </a:lnTo>
                <a:cubicBezTo>
                  <a:pt x="104" y="346"/>
                  <a:pt x="80" y="304"/>
                  <a:pt x="57" y="331"/>
                </a:cubicBezTo>
                <a:lnTo>
                  <a:pt x="22" y="382"/>
                </a:lnTo>
                <a:cubicBezTo>
                  <a:pt x="0" y="409"/>
                  <a:pt x="24" y="453"/>
                  <a:pt x="42" y="467"/>
                </a:cubicBezTo>
                <a:lnTo>
                  <a:pt x="195" y="644"/>
                </a:lnTo>
                <a:cubicBezTo>
                  <a:pt x="212" y="657"/>
                  <a:pt x="245" y="647"/>
                  <a:pt x="268" y="620"/>
                </a:cubicBezTo>
                <a:lnTo>
                  <a:pt x="287" y="597"/>
                </a:lnTo>
                <a:lnTo>
                  <a:pt x="287" y="597"/>
                </a:lnTo>
                <a:lnTo>
                  <a:pt x="643" y="88"/>
                </a:lnTo>
                <a:cubicBezTo>
                  <a:pt x="666" y="61"/>
                  <a:pt x="719" y="0"/>
                  <a:pt x="610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6" name="Freeform 260"/>
          <p:cNvSpPr>
            <a:spLocks noEditPoints="1"/>
          </p:cNvSpPr>
          <p:nvPr/>
        </p:nvSpPr>
        <p:spPr bwMode="auto">
          <a:xfrm>
            <a:off x="3423926" y="6278882"/>
            <a:ext cx="297179" cy="355602"/>
          </a:xfrm>
          <a:custGeom>
            <a:avLst/>
            <a:gdLst>
              <a:gd name="T0" fmla="*/ 302 w 616"/>
              <a:gd name="T1" fmla="*/ 383 h 734"/>
              <a:gd name="T2" fmla="*/ 268 w 616"/>
              <a:gd name="T3" fmla="*/ 365 h 734"/>
              <a:gd name="T4" fmla="*/ 301 w 616"/>
              <a:gd name="T5" fmla="*/ 354 h 734"/>
              <a:gd name="T6" fmla="*/ 336 w 616"/>
              <a:gd name="T7" fmla="*/ 369 h 734"/>
              <a:gd name="T8" fmla="*/ 302 w 616"/>
              <a:gd name="T9" fmla="*/ 383 h 734"/>
              <a:gd name="T10" fmla="*/ 570 w 616"/>
              <a:gd name="T11" fmla="*/ 113 h 734"/>
              <a:gd name="T12" fmla="*/ 511 w 616"/>
              <a:gd name="T13" fmla="*/ 44 h 734"/>
              <a:gd name="T14" fmla="*/ 415 w 616"/>
              <a:gd name="T15" fmla="*/ 0 h 734"/>
              <a:gd name="T16" fmla="*/ 333 w 616"/>
              <a:gd name="T17" fmla="*/ 31 h 734"/>
              <a:gd name="T18" fmla="*/ 161 w 616"/>
              <a:gd name="T19" fmla="*/ 179 h 734"/>
              <a:gd name="T20" fmla="*/ 125 w 616"/>
              <a:gd name="T21" fmla="*/ 321 h 734"/>
              <a:gd name="T22" fmla="*/ 132 w 616"/>
              <a:gd name="T23" fmla="*/ 338 h 734"/>
              <a:gd name="T24" fmla="*/ 205 w 616"/>
              <a:gd name="T25" fmla="*/ 276 h 734"/>
              <a:gd name="T26" fmla="*/ 205 w 616"/>
              <a:gd name="T27" fmla="*/ 271 h 734"/>
              <a:gd name="T28" fmla="*/ 238 w 616"/>
              <a:gd name="T29" fmla="*/ 223 h 734"/>
              <a:gd name="T30" fmla="*/ 365 w 616"/>
              <a:gd name="T31" fmla="*/ 114 h 734"/>
              <a:gd name="T32" fmla="*/ 415 w 616"/>
              <a:gd name="T33" fmla="*/ 90 h 734"/>
              <a:gd name="T34" fmla="*/ 457 w 616"/>
              <a:gd name="T35" fmla="*/ 113 h 734"/>
              <a:gd name="T36" fmla="*/ 494 w 616"/>
              <a:gd name="T37" fmla="*/ 156 h 734"/>
              <a:gd name="T38" fmla="*/ 479 w 616"/>
              <a:gd name="T39" fmla="*/ 247 h 734"/>
              <a:gd name="T40" fmla="*/ 402 w 616"/>
              <a:gd name="T41" fmla="*/ 314 h 734"/>
              <a:gd name="T42" fmla="*/ 397 w 616"/>
              <a:gd name="T43" fmla="*/ 308 h 734"/>
              <a:gd name="T44" fmla="*/ 301 w 616"/>
              <a:gd name="T45" fmla="*/ 264 h 734"/>
              <a:gd name="T46" fmla="*/ 219 w 616"/>
              <a:gd name="T47" fmla="*/ 295 h 734"/>
              <a:gd name="T48" fmla="*/ 47 w 616"/>
              <a:gd name="T49" fmla="*/ 443 h 734"/>
              <a:gd name="T50" fmla="*/ 3 w 616"/>
              <a:gd name="T51" fmla="*/ 529 h 734"/>
              <a:gd name="T52" fmla="*/ 33 w 616"/>
              <a:gd name="T53" fmla="*/ 621 h 734"/>
              <a:gd name="T54" fmla="*/ 92 w 616"/>
              <a:gd name="T55" fmla="*/ 690 h 734"/>
              <a:gd name="T56" fmla="*/ 188 w 616"/>
              <a:gd name="T57" fmla="*/ 734 h 734"/>
              <a:gd name="T58" fmla="*/ 271 w 616"/>
              <a:gd name="T59" fmla="*/ 703 h 734"/>
              <a:gd name="T60" fmla="*/ 443 w 616"/>
              <a:gd name="T61" fmla="*/ 555 h 734"/>
              <a:gd name="T62" fmla="*/ 477 w 616"/>
              <a:gd name="T63" fmla="*/ 411 h 734"/>
              <a:gd name="T64" fmla="*/ 470 w 616"/>
              <a:gd name="T65" fmla="*/ 394 h 734"/>
              <a:gd name="T66" fmla="*/ 397 w 616"/>
              <a:gd name="T67" fmla="*/ 457 h 734"/>
              <a:gd name="T68" fmla="*/ 396 w 616"/>
              <a:gd name="T69" fmla="*/ 463 h 734"/>
              <a:gd name="T70" fmla="*/ 365 w 616"/>
              <a:gd name="T71" fmla="*/ 511 h 734"/>
              <a:gd name="T72" fmla="*/ 239 w 616"/>
              <a:gd name="T73" fmla="*/ 620 h 734"/>
              <a:gd name="T74" fmla="*/ 188 w 616"/>
              <a:gd name="T75" fmla="*/ 647 h 734"/>
              <a:gd name="T76" fmla="*/ 147 w 616"/>
              <a:gd name="T77" fmla="*/ 621 h 734"/>
              <a:gd name="T78" fmla="*/ 109 w 616"/>
              <a:gd name="T79" fmla="*/ 578 h 734"/>
              <a:gd name="T80" fmla="*/ 91 w 616"/>
              <a:gd name="T81" fmla="*/ 536 h 734"/>
              <a:gd name="T82" fmla="*/ 124 w 616"/>
              <a:gd name="T83" fmla="*/ 487 h 734"/>
              <a:gd name="T84" fmla="*/ 201 w 616"/>
              <a:gd name="T85" fmla="*/ 420 h 734"/>
              <a:gd name="T86" fmla="*/ 206 w 616"/>
              <a:gd name="T87" fmla="*/ 426 h 734"/>
              <a:gd name="T88" fmla="*/ 302 w 616"/>
              <a:gd name="T89" fmla="*/ 470 h 734"/>
              <a:gd name="T90" fmla="*/ 385 w 616"/>
              <a:gd name="T91" fmla="*/ 439 h 734"/>
              <a:gd name="T92" fmla="*/ 557 w 616"/>
              <a:gd name="T93" fmla="*/ 291 h 734"/>
              <a:gd name="T94" fmla="*/ 570 w 616"/>
              <a:gd name="T95" fmla="*/ 113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616" h="734">
                <a:moveTo>
                  <a:pt x="302" y="383"/>
                </a:moveTo>
                <a:cubicBezTo>
                  <a:pt x="290" y="383"/>
                  <a:pt x="279" y="377"/>
                  <a:pt x="268" y="365"/>
                </a:cubicBezTo>
                <a:cubicBezTo>
                  <a:pt x="280" y="358"/>
                  <a:pt x="291" y="354"/>
                  <a:pt x="301" y="354"/>
                </a:cubicBezTo>
                <a:cubicBezTo>
                  <a:pt x="313" y="354"/>
                  <a:pt x="325" y="359"/>
                  <a:pt x="336" y="369"/>
                </a:cubicBezTo>
                <a:cubicBezTo>
                  <a:pt x="323" y="378"/>
                  <a:pt x="312" y="383"/>
                  <a:pt x="302" y="383"/>
                </a:cubicBezTo>
                <a:close/>
                <a:moveTo>
                  <a:pt x="570" y="113"/>
                </a:moveTo>
                <a:lnTo>
                  <a:pt x="511" y="44"/>
                </a:lnTo>
                <a:cubicBezTo>
                  <a:pt x="487" y="16"/>
                  <a:pt x="452" y="0"/>
                  <a:pt x="415" y="0"/>
                </a:cubicBezTo>
                <a:cubicBezTo>
                  <a:pt x="385" y="0"/>
                  <a:pt x="356" y="11"/>
                  <a:pt x="333" y="31"/>
                </a:cubicBezTo>
                <a:lnTo>
                  <a:pt x="161" y="179"/>
                </a:lnTo>
                <a:cubicBezTo>
                  <a:pt x="120" y="214"/>
                  <a:pt x="106" y="271"/>
                  <a:pt x="125" y="321"/>
                </a:cubicBezTo>
                <a:lnTo>
                  <a:pt x="132" y="338"/>
                </a:lnTo>
                <a:lnTo>
                  <a:pt x="205" y="276"/>
                </a:lnTo>
                <a:lnTo>
                  <a:pt x="205" y="271"/>
                </a:lnTo>
                <a:cubicBezTo>
                  <a:pt x="207" y="256"/>
                  <a:pt x="217" y="241"/>
                  <a:pt x="238" y="223"/>
                </a:cubicBezTo>
                <a:lnTo>
                  <a:pt x="365" y="114"/>
                </a:lnTo>
                <a:cubicBezTo>
                  <a:pt x="383" y="98"/>
                  <a:pt x="400" y="90"/>
                  <a:pt x="415" y="90"/>
                </a:cubicBezTo>
                <a:cubicBezTo>
                  <a:pt x="430" y="90"/>
                  <a:pt x="444" y="98"/>
                  <a:pt x="457" y="113"/>
                </a:cubicBezTo>
                <a:lnTo>
                  <a:pt x="494" y="156"/>
                </a:lnTo>
                <a:cubicBezTo>
                  <a:pt x="520" y="189"/>
                  <a:pt x="516" y="216"/>
                  <a:pt x="479" y="247"/>
                </a:cubicBezTo>
                <a:lnTo>
                  <a:pt x="402" y="314"/>
                </a:lnTo>
                <a:lnTo>
                  <a:pt x="397" y="308"/>
                </a:lnTo>
                <a:cubicBezTo>
                  <a:pt x="373" y="280"/>
                  <a:pt x="338" y="264"/>
                  <a:pt x="301" y="264"/>
                </a:cubicBezTo>
                <a:cubicBezTo>
                  <a:pt x="271" y="264"/>
                  <a:pt x="242" y="275"/>
                  <a:pt x="219" y="295"/>
                </a:cubicBezTo>
                <a:lnTo>
                  <a:pt x="47" y="443"/>
                </a:lnTo>
                <a:cubicBezTo>
                  <a:pt x="21" y="465"/>
                  <a:pt x="5" y="496"/>
                  <a:pt x="3" y="529"/>
                </a:cubicBezTo>
                <a:cubicBezTo>
                  <a:pt x="0" y="563"/>
                  <a:pt x="11" y="596"/>
                  <a:pt x="33" y="621"/>
                </a:cubicBezTo>
                <a:lnTo>
                  <a:pt x="92" y="690"/>
                </a:lnTo>
                <a:cubicBezTo>
                  <a:pt x="116" y="718"/>
                  <a:pt x="151" y="734"/>
                  <a:pt x="188" y="734"/>
                </a:cubicBezTo>
                <a:cubicBezTo>
                  <a:pt x="218" y="734"/>
                  <a:pt x="248" y="723"/>
                  <a:pt x="271" y="703"/>
                </a:cubicBezTo>
                <a:lnTo>
                  <a:pt x="443" y="555"/>
                </a:lnTo>
                <a:cubicBezTo>
                  <a:pt x="484" y="519"/>
                  <a:pt x="498" y="461"/>
                  <a:pt x="477" y="411"/>
                </a:cubicBezTo>
                <a:lnTo>
                  <a:pt x="470" y="394"/>
                </a:lnTo>
                <a:lnTo>
                  <a:pt x="397" y="457"/>
                </a:lnTo>
                <a:lnTo>
                  <a:pt x="396" y="463"/>
                </a:lnTo>
                <a:cubicBezTo>
                  <a:pt x="395" y="478"/>
                  <a:pt x="385" y="494"/>
                  <a:pt x="365" y="511"/>
                </a:cubicBezTo>
                <a:lnTo>
                  <a:pt x="239" y="620"/>
                </a:lnTo>
                <a:cubicBezTo>
                  <a:pt x="217" y="638"/>
                  <a:pt x="202" y="647"/>
                  <a:pt x="188" y="647"/>
                </a:cubicBezTo>
                <a:cubicBezTo>
                  <a:pt x="174" y="647"/>
                  <a:pt x="161" y="638"/>
                  <a:pt x="147" y="621"/>
                </a:cubicBezTo>
                <a:lnTo>
                  <a:pt x="109" y="578"/>
                </a:lnTo>
                <a:cubicBezTo>
                  <a:pt x="96" y="562"/>
                  <a:pt x="90" y="549"/>
                  <a:pt x="91" y="536"/>
                </a:cubicBezTo>
                <a:cubicBezTo>
                  <a:pt x="92" y="521"/>
                  <a:pt x="103" y="505"/>
                  <a:pt x="124" y="487"/>
                </a:cubicBezTo>
                <a:lnTo>
                  <a:pt x="201" y="420"/>
                </a:lnTo>
                <a:lnTo>
                  <a:pt x="206" y="426"/>
                </a:lnTo>
                <a:cubicBezTo>
                  <a:pt x="230" y="454"/>
                  <a:pt x="265" y="470"/>
                  <a:pt x="302" y="470"/>
                </a:cubicBezTo>
                <a:cubicBezTo>
                  <a:pt x="332" y="470"/>
                  <a:pt x="362" y="459"/>
                  <a:pt x="385" y="439"/>
                </a:cubicBezTo>
                <a:lnTo>
                  <a:pt x="557" y="291"/>
                </a:lnTo>
                <a:cubicBezTo>
                  <a:pt x="610" y="246"/>
                  <a:pt x="616" y="166"/>
                  <a:pt x="570" y="11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7" name="Freeform 261"/>
          <p:cNvSpPr>
            <a:spLocks noEditPoints="1"/>
          </p:cNvSpPr>
          <p:nvPr/>
        </p:nvSpPr>
        <p:spPr bwMode="auto">
          <a:xfrm>
            <a:off x="14472923" y="4625340"/>
            <a:ext cx="358139" cy="274322"/>
          </a:xfrm>
          <a:custGeom>
            <a:avLst/>
            <a:gdLst>
              <a:gd name="T0" fmla="*/ 172 w 742"/>
              <a:gd name="T1" fmla="*/ 76 h 563"/>
              <a:gd name="T2" fmla="*/ 109 w 742"/>
              <a:gd name="T3" fmla="*/ 10 h 563"/>
              <a:gd name="T4" fmla="*/ 50 w 742"/>
              <a:gd name="T5" fmla="*/ 2 h 563"/>
              <a:gd name="T6" fmla="*/ 0 w 742"/>
              <a:gd name="T7" fmla="*/ 35 h 563"/>
              <a:gd name="T8" fmla="*/ 66 w 742"/>
              <a:gd name="T9" fmla="*/ 54 h 563"/>
              <a:gd name="T10" fmla="*/ 110 w 742"/>
              <a:gd name="T11" fmla="*/ 69 h 563"/>
              <a:gd name="T12" fmla="*/ 131 w 742"/>
              <a:gd name="T13" fmla="*/ 113 h 563"/>
              <a:gd name="T14" fmla="*/ 271 w 742"/>
              <a:gd name="T15" fmla="*/ 384 h 563"/>
              <a:gd name="T16" fmla="*/ 285 w 742"/>
              <a:gd name="T17" fmla="*/ 392 h 563"/>
              <a:gd name="T18" fmla="*/ 514 w 742"/>
              <a:gd name="T19" fmla="*/ 393 h 563"/>
              <a:gd name="T20" fmla="*/ 569 w 742"/>
              <a:gd name="T21" fmla="*/ 364 h 563"/>
              <a:gd name="T22" fmla="*/ 567 w 742"/>
              <a:gd name="T23" fmla="*/ 357 h 563"/>
              <a:gd name="T24" fmla="*/ 562 w 742"/>
              <a:gd name="T25" fmla="*/ 351 h 563"/>
              <a:gd name="T26" fmla="*/ 549 w 742"/>
              <a:gd name="T27" fmla="*/ 348 h 563"/>
              <a:gd name="T28" fmla="*/ 296 w 742"/>
              <a:gd name="T29" fmla="*/ 335 h 563"/>
              <a:gd name="T30" fmla="*/ 314 w 742"/>
              <a:gd name="T31" fmla="*/ 294 h 563"/>
              <a:gd name="T32" fmla="*/ 597 w 742"/>
              <a:gd name="T33" fmla="*/ 294 h 563"/>
              <a:gd name="T34" fmla="*/ 606 w 742"/>
              <a:gd name="T35" fmla="*/ 293 h 563"/>
              <a:gd name="T36" fmla="*/ 614 w 742"/>
              <a:gd name="T37" fmla="*/ 288 h 563"/>
              <a:gd name="T38" fmla="*/ 618 w 742"/>
              <a:gd name="T39" fmla="*/ 283 h 563"/>
              <a:gd name="T40" fmla="*/ 715 w 742"/>
              <a:gd name="T41" fmla="*/ 113 h 563"/>
              <a:gd name="T42" fmla="*/ 340 w 742"/>
              <a:gd name="T43" fmla="*/ 433 h 563"/>
              <a:gd name="T44" fmla="*/ 340 w 742"/>
              <a:gd name="T45" fmla="*/ 563 h 563"/>
              <a:gd name="T46" fmla="*/ 340 w 742"/>
              <a:gd name="T47" fmla="*/ 433 h 563"/>
              <a:gd name="T48" fmla="*/ 426 w 742"/>
              <a:gd name="T49" fmla="*/ 498 h 563"/>
              <a:gd name="T50" fmla="*/ 556 w 742"/>
              <a:gd name="T51" fmla="*/ 498 h 563"/>
              <a:gd name="T52" fmla="*/ 474 w 742"/>
              <a:gd name="T53" fmla="*/ 133 h 563"/>
              <a:gd name="T54" fmla="*/ 509 w 742"/>
              <a:gd name="T55" fmla="*/ 238 h 563"/>
              <a:gd name="T56" fmla="*/ 474 w 742"/>
              <a:gd name="T57" fmla="*/ 133 h 563"/>
              <a:gd name="T58" fmla="*/ 452 w 742"/>
              <a:gd name="T59" fmla="*/ 133 h 563"/>
              <a:gd name="T60" fmla="*/ 416 w 742"/>
              <a:gd name="T61" fmla="*/ 238 h 563"/>
              <a:gd name="T62" fmla="*/ 361 w 742"/>
              <a:gd name="T63" fmla="*/ 133 h 563"/>
              <a:gd name="T64" fmla="*/ 397 w 742"/>
              <a:gd name="T65" fmla="*/ 238 h 563"/>
              <a:gd name="T66" fmla="*/ 361 w 742"/>
              <a:gd name="T67" fmla="*/ 133 h 56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42" h="563">
                <a:moveTo>
                  <a:pt x="673" y="76"/>
                </a:moveTo>
                <a:lnTo>
                  <a:pt x="172" y="76"/>
                </a:lnTo>
                <a:cubicBezTo>
                  <a:pt x="170" y="76"/>
                  <a:pt x="167" y="76"/>
                  <a:pt x="164" y="75"/>
                </a:cubicBezTo>
                <a:lnTo>
                  <a:pt x="109" y="10"/>
                </a:lnTo>
                <a:cubicBezTo>
                  <a:pt x="109" y="10"/>
                  <a:pt x="102" y="1"/>
                  <a:pt x="82" y="2"/>
                </a:cubicBezTo>
                <a:cubicBezTo>
                  <a:pt x="70" y="3"/>
                  <a:pt x="58" y="3"/>
                  <a:pt x="50" y="2"/>
                </a:cubicBezTo>
                <a:cubicBezTo>
                  <a:pt x="45" y="1"/>
                  <a:pt x="41" y="0"/>
                  <a:pt x="36" y="0"/>
                </a:cubicBezTo>
                <a:cubicBezTo>
                  <a:pt x="16" y="0"/>
                  <a:pt x="0" y="16"/>
                  <a:pt x="0" y="35"/>
                </a:cubicBezTo>
                <a:cubicBezTo>
                  <a:pt x="0" y="55"/>
                  <a:pt x="16" y="71"/>
                  <a:pt x="36" y="71"/>
                </a:cubicBezTo>
                <a:cubicBezTo>
                  <a:pt x="49" y="71"/>
                  <a:pt x="60" y="64"/>
                  <a:pt x="66" y="54"/>
                </a:cubicBezTo>
                <a:lnTo>
                  <a:pt x="85" y="54"/>
                </a:lnTo>
                <a:cubicBezTo>
                  <a:pt x="85" y="54"/>
                  <a:pt x="97" y="50"/>
                  <a:pt x="110" y="69"/>
                </a:cubicBezTo>
                <a:cubicBezTo>
                  <a:pt x="114" y="73"/>
                  <a:pt x="120" y="82"/>
                  <a:pt x="128" y="92"/>
                </a:cubicBezTo>
                <a:cubicBezTo>
                  <a:pt x="127" y="97"/>
                  <a:pt x="128" y="104"/>
                  <a:pt x="131" y="113"/>
                </a:cubicBezTo>
                <a:lnTo>
                  <a:pt x="267" y="379"/>
                </a:lnTo>
                <a:lnTo>
                  <a:pt x="271" y="384"/>
                </a:lnTo>
                <a:lnTo>
                  <a:pt x="277" y="388"/>
                </a:lnTo>
                <a:lnTo>
                  <a:pt x="285" y="392"/>
                </a:lnTo>
                <a:lnTo>
                  <a:pt x="294" y="393"/>
                </a:lnTo>
                <a:lnTo>
                  <a:pt x="514" y="393"/>
                </a:lnTo>
                <a:cubicBezTo>
                  <a:pt x="554" y="393"/>
                  <a:pt x="568" y="380"/>
                  <a:pt x="568" y="368"/>
                </a:cubicBezTo>
                <a:lnTo>
                  <a:pt x="569" y="364"/>
                </a:lnTo>
                <a:lnTo>
                  <a:pt x="568" y="360"/>
                </a:lnTo>
                <a:lnTo>
                  <a:pt x="567" y="357"/>
                </a:lnTo>
                <a:lnTo>
                  <a:pt x="565" y="354"/>
                </a:lnTo>
                <a:lnTo>
                  <a:pt x="562" y="351"/>
                </a:lnTo>
                <a:lnTo>
                  <a:pt x="558" y="349"/>
                </a:lnTo>
                <a:lnTo>
                  <a:pt x="549" y="348"/>
                </a:lnTo>
                <a:lnTo>
                  <a:pt x="314" y="348"/>
                </a:lnTo>
                <a:cubicBezTo>
                  <a:pt x="314" y="348"/>
                  <a:pt x="302" y="350"/>
                  <a:pt x="296" y="335"/>
                </a:cubicBezTo>
                <a:lnTo>
                  <a:pt x="280" y="303"/>
                </a:lnTo>
                <a:cubicBezTo>
                  <a:pt x="280" y="295"/>
                  <a:pt x="306" y="294"/>
                  <a:pt x="314" y="294"/>
                </a:cubicBezTo>
                <a:lnTo>
                  <a:pt x="593" y="294"/>
                </a:lnTo>
                <a:lnTo>
                  <a:pt x="597" y="294"/>
                </a:lnTo>
                <a:lnTo>
                  <a:pt x="602" y="293"/>
                </a:lnTo>
                <a:lnTo>
                  <a:pt x="606" y="293"/>
                </a:lnTo>
                <a:lnTo>
                  <a:pt x="611" y="290"/>
                </a:lnTo>
                <a:lnTo>
                  <a:pt x="614" y="288"/>
                </a:lnTo>
                <a:lnTo>
                  <a:pt x="616" y="286"/>
                </a:lnTo>
                <a:lnTo>
                  <a:pt x="618" y="283"/>
                </a:lnTo>
                <a:lnTo>
                  <a:pt x="620" y="280"/>
                </a:lnTo>
                <a:lnTo>
                  <a:pt x="715" y="113"/>
                </a:lnTo>
                <a:cubicBezTo>
                  <a:pt x="742" y="76"/>
                  <a:pt x="720" y="75"/>
                  <a:pt x="673" y="76"/>
                </a:cubicBezTo>
                <a:close/>
                <a:moveTo>
                  <a:pt x="340" y="433"/>
                </a:moveTo>
                <a:cubicBezTo>
                  <a:pt x="304" y="433"/>
                  <a:pt x="275" y="463"/>
                  <a:pt x="275" y="498"/>
                </a:cubicBezTo>
                <a:cubicBezTo>
                  <a:pt x="275" y="534"/>
                  <a:pt x="304" y="563"/>
                  <a:pt x="340" y="563"/>
                </a:cubicBezTo>
                <a:cubicBezTo>
                  <a:pt x="376" y="563"/>
                  <a:pt x="405" y="534"/>
                  <a:pt x="405" y="498"/>
                </a:cubicBezTo>
                <a:cubicBezTo>
                  <a:pt x="405" y="462"/>
                  <a:pt x="376" y="433"/>
                  <a:pt x="340" y="433"/>
                </a:cubicBezTo>
                <a:close/>
                <a:moveTo>
                  <a:pt x="491" y="433"/>
                </a:moveTo>
                <a:cubicBezTo>
                  <a:pt x="455" y="433"/>
                  <a:pt x="426" y="463"/>
                  <a:pt x="426" y="498"/>
                </a:cubicBezTo>
                <a:cubicBezTo>
                  <a:pt x="426" y="534"/>
                  <a:pt x="455" y="563"/>
                  <a:pt x="491" y="563"/>
                </a:cubicBezTo>
                <a:cubicBezTo>
                  <a:pt x="527" y="563"/>
                  <a:pt x="556" y="534"/>
                  <a:pt x="556" y="498"/>
                </a:cubicBezTo>
                <a:cubicBezTo>
                  <a:pt x="556" y="462"/>
                  <a:pt x="527" y="433"/>
                  <a:pt x="491" y="433"/>
                </a:cubicBezTo>
                <a:close/>
                <a:moveTo>
                  <a:pt x="474" y="133"/>
                </a:moveTo>
                <a:lnTo>
                  <a:pt x="509" y="133"/>
                </a:lnTo>
                <a:lnTo>
                  <a:pt x="509" y="238"/>
                </a:lnTo>
                <a:lnTo>
                  <a:pt x="474" y="238"/>
                </a:lnTo>
                <a:lnTo>
                  <a:pt x="474" y="133"/>
                </a:lnTo>
                <a:close/>
                <a:moveTo>
                  <a:pt x="416" y="133"/>
                </a:moveTo>
                <a:lnTo>
                  <a:pt x="452" y="133"/>
                </a:lnTo>
                <a:lnTo>
                  <a:pt x="452" y="238"/>
                </a:lnTo>
                <a:lnTo>
                  <a:pt x="416" y="238"/>
                </a:lnTo>
                <a:lnTo>
                  <a:pt x="416" y="133"/>
                </a:lnTo>
                <a:close/>
                <a:moveTo>
                  <a:pt x="361" y="133"/>
                </a:moveTo>
                <a:lnTo>
                  <a:pt x="397" y="133"/>
                </a:lnTo>
                <a:lnTo>
                  <a:pt x="397" y="238"/>
                </a:lnTo>
                <a:lnTo>
                  <a:pt x="361" y="238"/>
                </a:lnTo>
                <a:lnTo>
                  <a:pt x="361" y="1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8" name="Freeform 262"/>
          <p:cNvSpPr>
            <a:spLocks noEditPoints="1"/>
          </p:cNvSpPr>
          <p:nvPr/>
        </p:nvSpPr>
        <p:spPr bwMode="auto">
          <a:xfrm>
            <a:off x="12021823" y="8013705"/>
            <a:ext cx="287019" cy="279400"/>
          </a:xfrm>
          <a:custGeom>
            <a:avLst/>
            <a:gdLst>
              <a:gd name="T0" fmla="*/ 275 w 593"/>
              <a:gd name="T1" fmla="*/ 462 h 575"/>
              <a:gd name="T2" fmla="*/ 120 w 593"/>
              <a:gd name="T3" fmla="*/ 168 h 575"/>
              <a:gd name="T4" fmla="*/ 280 w 593"/>
              <a:gd name="T5" fmla="*/ 112 h 575"/>
              <a:gd name="T6" fmla="*/ 428 w 593"/>
              <a:gd name="T7" fmla="*/ 164 h 575"/>
              <a:gd name="T8" fmla="*/ 275 w 593"/>
              <a:gd name="T9" fmla="*/ 462 h 575"/>
              <a:gd name="T10" fmla="*/ 527 w 593"/>
              <a:gd name="T11" fmla="*/ 84 h 575"/>
              <a:gd name="T12" fmla="*/ 283 w 593"/>
              <a:gd name="T13" fmla="*/ 0 h 575"/>
              <a:gd name="T14" fmla="*/ 20 w 593"/>
              <a:gd name="T15" fmla="*/ 83 h 575"/>
              <a:gd name="T16" fmla="*/ 275 w 593"/>
              <a:gd name="T17" fmla="*/ 575 h 575"/>
              <a:gd name="T18" fmla="*/ 527 w 593"/>
              <a:gd name="T19" fmla="*/ 84 h 5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593" h="575">
                <a:moveTo>
                  <a:pt x="275" y="462"/>
                </a:moveTo>
                <a:cubicBezTo>
                  <a:pt x="275" y="462"/>
                  <a:pt x="107" y="352"/>
                  <a:pt x="120" y="168"/>
                </a:cubicBezTo>
                <a:cubicBezTo>
                  <a:pt x="120" y="168"/>
                  <a:pt x="256" y="155"/>
                  <a:pt x="280" y="112"/>
                </a:cubicBezTo>
                <a:cubicBezTo>
                  <a:pt x="280" y="112"/>
                  <a:pt x="327" y="171"/>
                  <a:pt x="428" y="164"/>
                </a:cubicBezTo>
                <a:cubicBezTo>
                  <a:pt x="428" y="164"/>
                  <a:pt x="468" y="343"/>
                  <a:pt x="275" y="462"/>
                </a:cubicBezTo>
                <a:close/>
                <a:moveTo>
                  <a:pt x="527" y="84"/>
                </a:moveTo>
                <a:cubicBezTo>
                  <a:pt x="360" y="96"/>
                  <a:pt x="283" y="0"/>
                  <a:pt x="283" y="0"/>
                </a:cubicBezTo>
                <a:cubicBezTo>
                  <a:pt x="200" y="101"/>
                  <a:pt x="20" y="83"/>
                  <a:pt x="20" y="83"/>
                </a:cubicBezTo>
                <a:cubicBezTo>
                  <a:pt x="0" y="385"/>
                  <a:pt x="275" y="575"/>
                  <a:pt x="275" y="575"/>
                </a:cubicBezTo>
                <a:cubicBezTo>
                  <a:pt x="593" y="379"/>
                  <a:pt x="527" y="84"/>
                  <a:pt x="527" y="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59" name="Freeform 263"/>
          <p:cNvSpPr>
            <a:spLocks noEditPoints="1"/>
          </p:cNvSpPr>
          <p:nvPr/>
        </p:nvSpPr>
        <p:spPr bwMode="auto">
          <a:xfrm>
            <a:off x="14516101" y="3997964"/>
            <a:ext cx="264160" cy="287019"/>
          </a:xfrm>
          <a:custGeom>
            <a:avLst/>
            <a:gdLst>
              <a:gd name="T0" fmla="*/ 516 w 544"/>
              <a:gd name="T1" fmla="*/ 188 h 592"/>
              <a:gd name="T2" fmla="*/ 272 w 544"/>
              <a:gd name="T3" fmla="*/ 243 h 592"/>
              <a:gd name="T4" fmla="*/ 29 w 544"/>
              <a:gd name="T5" fmla="*/ 188 h 592"/>
              <a:gd name="T6" fmla="*/ 0 w 544"/>
              <a:gd name="T7" fmla="*/ 232 h 592"/>
              <a:gd name="T8" fmla="*/ 272 w 544"/>
              <a:gd name="T9" fmla="*/ 332 h 592"/>
              <a:gd name="T10" fmla="*/ 544 w 544"/>
              <a:gd name="T11" fmla="*/ 232 h 592"/>
              <a:gd name="T12" fmla="*/ 516 w 544"/>
              <a:gd name="T13" fmla="*/ 188 h 592"/>
              <a:gd name="T14" fmla="*/ 516 w 544"/>
              <a:gd name="T15" fmla="*/ 448 h 592"/>
              <a:gd name="T16" fmla="*/ 272 w 544"/>
              <a:gd name="T17" fmla="*/ 504 h 592"/>
              <a:gd name="T18" fmla="*/ 29 w 544"/>
              <a:gd name="T19" fmla="*/ 448 h 592"/>
              <a:gd name="T20" fmla="*/ 0 w 544"/>
              <a:gd name="T21" fmla="*/ 493 h 592"/>
              <a:gd name="T22" fmla="*/ 272 w 544"/>
              <a:gd name="T23" fmla="*/ 592 h 592"/>
              <a:gd name="T24" fmla="*/ 544 w 544"/>
              <a:gd name="T25" fmla="*/ 493 h 592"/>
              <a:gd name="T26" fmla="*/ 516 w 544"/>
              <a:gd name="T27" fmla="*/ 448 h 592"/>
              <a:gd name="T28" fmla="*/ 516 w 544"/>
              <a:gd name="T29" fmla="*/ 321 h 592"/>
              <a:gd name="T30" fmla="*/ 272 w 544"/>
              <a:gd name="T31" fmla="*/ 376 h 592"/>
              <a:gd name="T32" fmla="*/ 29 w 544"/>
              <a:gd name="T33" fmla="*/ 321 h 592"/>
              <a:gd name="T34" fmla="*/ 0 w 544"/>
              <a:gd name="T35" fmla="*/ 365 h 592"/>
              <a:gd name="T36" fmla="*/ 272 w 544"/>
              <a:gd name="T37" fmla="*/ 464 h 592"/>
              <a:gd name="T38" fmla="*/ 544 w 544"/>
              <a:gd name="T39" fmla="*/ 365 h 592"/>
              <a:gd name="T40" fmla="*/ 516 w 544"/>
              <a:gd name="T41" fmla="*/ 321 h 592"/>
              <a:gd name="T42" fmla="*/ 272 w 544"/>
              <a:gd name="T43" fmla="*/ 199 h 592"/>
              <a:gd name="T44" fmla="*/ 544 w 544"/>
              <a:gd name="T45" fmla="*/ 99 h 592"/>
              <a:gd name="T46" fmla="*/ 272 w 544"/>
              <a:gd name="T47" fmla="*/ 0 h 592"/>
              <a:gd name="T48" fmla="*/ 0 w 544"/>
              <a:gd name="T49" fmla="*/ 99 h 592"/>
              <a:gd name="T50" fmla="*/ 272 w 544"/>
              <a:gd name="T51" fmla="*/ 199 h 5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544" h="592">
                <a:moveTo>
                  <a:pt x="516" y="188"/>
                </a:moveTo>
                <a:cubicBezTo>
                  <a:pt x="471" y="221"/>
                  <a:pt x="379" y="243"/>
                  <a:pt x="272" y="243"/>
                </a:cubicBezTo>
                <a:cubicBezTo>
                  <a:pt x="165" y="243"/>
                  <a:pt x="73" y="221"/>
                  <a:pt x="29" y="188"/>
                </a:cubicBezTo>
                <a:cubicBezTo>
                  <a:pt x="11" y="201"/>
                  <a:pt x="0" y="216"/>
                  <a:pt x="0" y="232"/>
                </a:cubicBezTo>
                <a:cubicBezTo>
                  <a:pt x="0" y="287"/>
                  <a:pt x="122" y="332"/>
                  <a:pt x="272" y="332"/>
                </a:cubicBezTo>
                <a:cubicBezTo>
                  <a:pt x="422" y="332"/>
                  <a:pt x="544" y="287"/>
                  <a:pt x="544" y="232"/>
                </a:cubicBezTo>
                <a:cubicBezTo>
                  <a:pt x="544" y="216"/>
                  <a:pt x="534" y="201"/>
                  <a:pt x="516" y="188"/>
                </a:cubicBezTo>
                <a:close/>
                <a:moveTo>
                  <a:pt x="516" y="448"/>
                </a:moveTo>
                <a:cubicBezTo>
                  <a:pt x="471" y="481"/>
                  <a:pt x="379" y="504"/>
                  <a:pt x="272" y="504"/>
                </a:cubicBezTo>
                <a:cubicBezTo>
                  <a:pt x="165" y="504"/>
                  <a:pt x="73" y="481"/>
                  <a:pt x="29" y="448"/>
                </a:cubicBezTo>
                <a:cubicBezTo>
                  <a:pt x="11" y="462"/>
                  <a:pt x="0" y="477"/>
                  <a:pt x="0" y="493"/>
                </a:cubicBezTo>
                <a:cubicBezTo>
                  <a:pt x="0" y="548"/>
                  <a:pt x="122" y="592"/>
                  <a:pt x="272" y="592"/>
                </a:cubicBezTo>
                <a:cubicBezTo>
                  <a:pt x="422" y="592"/>
                  <a:pt x="544" y="548"/>
                  <a:pt x="544" y="493"/>
                </a:cubicBezTo>
                <a:cubicBezTo>
                  <a:pt x="544" y="477"/>
                  <a:pt x="534" y="462"/>
                  <a:pt x="516" y="448"/>
                </a:cubicBezTo>
                <a:close/>
                <a:moveTo>
                  <a:pt x="516" y="321"/>
                </a:moveTo>
                <a:cubicBezTo>
                  <a:pt x="471" y="353"/>
                  <a:pt x="379" y="376"/>
                  <a:pt x="272" y="376"/>
                </a:cubicBezTo>
                <a:cubicBezTo>
                  <a:pt x="165" y="376"/>
                  <a:pt x="73" y="353"/>
                  <a:pt x="29" y="321"/>
                </a:cubicBezTo>
                <a:cubicBezTo>
                  <a:pt x="11" y="334"/>
                  <a:pt x="0" y="349"/>
                  <a:pt x="0" y="365"/>
                </a:cubicBezTo>
                <a:cubicBezTo>
                  <a:pt x="0" y="420"/>
                  <a:pt x="122" y="464"/>
                  <a:pt x="272" y="464"/>
                </a:cubicBezTo>
                <a:cubicBezTo>
                  <a:pt x="422" y="464"/>
                  <a:pt x="544" y="420"/>
                  <a:pt x="544" y="365"/>
                </a:cubicBezTo>
                <a:cubicBezTo>
                  <a:pt x="544" y="349"/>
                  <a:pt x="534" y="334"/>
                  <a:pt x="516" y="321"/>
                </a:cubicBezTo>
                <a:close/>
                <a:moveTo>
                  <a:pt x="272" y="199"/>
                </a:moveTo>
                <a:cubicBezTo>
                  <a:pt x="422" y="199"/>
                  <a:pt x="544" y="154"/>
                  <a:pt x="544" y="99"/>
                </a:cubicBezTo>
                <a:cubicBezTo>
                  <a:pt x="544" y="44"/>
                  <a:pt x="422" y="0"/>
                  <a:pt x="272" y="0"/>
                </a:cubicBezTo>
                <a:cubicBezTo>
                  <a:pt x="122" y="0"/>
                  <a:pt x="0" y="44"/>
                  <a:pt x="0" y="99"/>
                </a:cubicBezTo>
                <a:cubicBezTo>
                  <a:pt x="0" y="154"/>
                  <a:pt x="122" y="199"/>
                  <a:pt x="272" y="1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0" name="Freeform 264"/>
          <p:cNvSpPr>
            <a:spLocks noEditPoints="1"/>
          </p:cNvSpPr>
          <p:nvPr/>
        </p:nvSpPr>
        <p:spPr bwMode="auto">
          <a:xfrm>
            <a:off x="16344901" y="2413004"/>
            <a:ext cx="322579" cy="289560"/>
          </a:xfrm>
          <a:custGeom>
            <a:avLst/>
            <a:gdLst>
              <a:gd name="T0" fmla="*/ 345 w 668"/>
              <a:gd name="T1" fmla="*/ 162 h 599"/>
              <a:gd name="T2" fmla="*/ 183 w 668"/>
              <a:gd name="T3" fmla="*/ 0 h 599"/>
              <a:gd name="T4" fmla="*/ 21 w 668"/>
              <a:gd name="T5" fmla="*/ 162 h 599"/>
              <a:gd name="T6" fmla="*/ 21 w 668"/>
              <a:gd name="T7" fmla="*/ 237 h 599"/>
              <a:gd name="T8" fmla="*/ 96 w 668"/>
              <a:gd name="T9" fmla="*/ 237 h 599"/>
              <a:gd name="T10" fmla="*/ 130 w 668"/>
              <a:gd name="T11" fmla="*/ 202 h 599"/>
              <a:gd name="T12" fmla="*/ 130 w 668"/>
              <a:gd name="T13" fmla="*/ 546 h 599"/>
              <a:gd name="T14" fmla="*/ 183 w 668"/>
              <a:gd name="T15" fmla="*/ 599 h 599"/>
              <a:gd name="T16" fmla="*/ 236 w 668"/>
              <a:gd name="T17" fmla="*/ 546 h 599"/>
              <a:gd name="T18" fmla="*/ 236 w 668"/>
              <a:gd name="T19" fmla="*/ 202 h 599"/>
              <a:gd name="T20" fmla="*/ 270 w 668"/>
              <a:gd name="T21" fmla="*/ 237 h 599"/>
              <a:gd name="T22" fmla="*/ 308 w 668"/>
              <a:gd name="T23" fmla="*/ 252 h 599"/>
              <a:gd name="T24" fmla="*/ 345 w 668"/>
              <a:gd name="T25" fmla="*/ 237 h 599"/>
              <a:gd name="T26" fmla="*/ 345 w 668"/>
              <a:gd name="T27" fmla="*/ 162 h 599"/>
              <a:gd name="T28" fmla="*/ 647 w 668"/>
              <a:gd name="T29" fmla="*/ 362 h 599"/>
              <a:gd name="T30" fmla="*/ 572 w 668"/>
              <a:gd name="T31" fmla="*/ 362 h 599"/>
              <a:gd name="T32" fmla="*/ 538 w 668"/>
              <a:gd name="T33" fmla="*/ 396 h 599"/>
              <a:gd name="T34" fmla="*/ 538 w 668"/>
              <a:gd name="T35" fmla="*/ 53 h 599"/>
              <a:gd name="T36" fmla="*/ 485 w 668"/>
              <a:gd name="T37" fmla="*/ 0 h 599"/>
              <a:gd name="T38" fmla="*/ 432 w 668"/>
              <a:gd name="T39" fmla="*/ 53 h 599"/>
              <a:gd name="T40" fmla="*/ 432 w 668"/>
              <a:gd name="T41" fmla="*/ 396 h 599"/>
              <a:gd name="T42" fmla="*/ 398 w 668"/>
              <a:gd name="T43" fmla="*/ 362 h 599"/>
              <a:gd name="T44" fmla="*/ 361 w 668"/>
              <a:gd name="T45" fmla="*/ 346 h 599"/>
              <a:gd name="T46" fmla="*/ 323 w 668"/>
              <a:gd name="T47" fmla="*/ 362 h 599"/>
              <a:gd name="T48" fmla="*/ 323 w 668"/>
              <a:gd name="T49" fmla="*/ 437 h 599"/>
              <a:gd name="T50" fmla="*/ 485 w 668"/>
              <a:gd name="T51" fmla="*/ 599 h 599"/>
              <a:gd name="T52" fmla="*/ 647 w 668"/>
              <a:gd name="T53" fmla="*/ 437 h 599"/>
              <a:gd name="T54" fmla="*/ 647 w 668"/>
              <a:gd name="T55" fmla="*/ 362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68" h="599">
                <a:moveTo>
                  <a:pt x="345" y="162"/>
                </a:moveTo>
                <a:lnTo>
                  <a:pt x="183" y="0"/>
                </a:lnTo>
                <a:lnTo>
                  <a:pt x="21" y="162"/>
                </a:lnTo>
                <a:cubicBezTo>
                  <a:pt x="0" y="182"/>
                  <a:pt x="0" y="216"/>
                  <a:pt x="21" y="237"/>
                </a:cubicBezTo>
                <a:cubicBezTo>
                  <a:pt x="42" y="257"/>
                  <a:pt x="75" y="257"/>
                  <a:pt x="96" y="237"/>
                </a:cubicBezTo>
                <a:lnTo>
                  <a:pt x="130" y="202"/>
                </a:lnTo>
                <a:lnTo>
                  <a:pt x="130" y="546"/>
                </a:lnTo>
                <a:cubicBezTo>
                  <a:pt x="130" y="575"/>
                  <a:pt x="154" y="599"/>
                  <a:pt x="183" y="599"/>
                </a:cubicBezTo>
                <a:cubicBezTo>
                  <a:pt x="212" y="599"/>
                  <a:pt x="236" y="575"/>
                  <a:pt x="236" y="546"/>
                </a:cubicBezTo>
                <a:lnTo>
                  <a:pt x="236" y="202"/>
                </a:lnTo>
                <a:lnTo>
                  <a:pt x="270" y="237"/>
                </a:lnTo>
                <a:cubicBezTo>
                  <a:pt x="281" y="247"/>
                  <a:pt x="294" y="252"/>
                  <a:pt x="308" y="252"/>
                </a:cubicBezTo>
                <a:cubicBezTo>
                  <a:pt x="321" y="252"/>
                  <a:pt x="335" y="247"/>
                  <a:pt x="345" y="237"/>
                </a:cubicBezTo>
                <a:cubicBezTo>
                  <a:pt x="366" y="216"/>
                  <a:pt x="366" y="182"/>
                  <a:pt x="345" y="162"/>
                </a:cubicBezTo>
                <a:close/>
                <a:moveTo>
                  <a:pt x="647" y="362"/>
                </a:moveTo>
                <a:cubicBezTo>
                  <a:pt x="627" y="341"/>
                  <a:pt x="593" y="341"/>
                  <a:pt x="572" y="362"/>
                </a:cubicBezTo>
                <a:lnTo>
                  <a:pt x="538" y="396"/>
                </a:lnTo>
                <a:lnTo>
                  <a:pt x="538" y="53"/>
                </a:lnTo>
                <a:cubicBezTo>
                  <a:pt x="538" y="23"/>
                  <a:pt x="515" y="0"/>
                  <a:pt x="485" y="0"/>
                </a:cubicBezTo>
                <a:cubicBezTo>
                  <a:pt x="456" y="0"/>
                  <a:pt x="432" y="23"/>
                  <a:pt x="432" y="53"/>
                </a:cubicBezTo>
                <a:lnTo>
                  <a:pt x="432" y="396"/>
                </a:lnTo>
                <a:lnTo>
                  <a:pt x="398" y="362"/>
                </a:lnTo>
                <a:cubicBezTo>
                  <a:pt x="388" y="351"/>
                  <a:pt x="374" y="346"/>
                  <a:pt x="361" y="346"/>
                </a:cubicBezTo>
                <a:cubicBezTo>
                  <a:pt x="347" y="346"/>
                  <a:pt x="334" y="351"/>
                  <a:pt x="323" y="362"/>
                </a:cubicBezTo>
                <a:cubicBezTo>
                  <a:pt x="303" y="382"/>
                  <a:pt x="303" y="416"/>
                  <a:pt x="323" y="437"/>
                </a:cubicBezTo>
                <a:lnTo>
                  <a:pt x="485" y="599"/>
                </a:lnTo>
                <a:lnTo>
                  <a:pt x="647" y="437"/>
                </a:lnTo>
                <a:cubicBezTo>
                  <a:pt x="668" y="416"/>
                  <a:pt x="668" y="383"/>
                  <a:pt x="647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1" name="Freeform 265"/>
          <p:cNvSpPr>
            <a:spLocks/>
          </p:cNvSpPr>
          <p:nvPr/>
        </p:nvSpPr>
        <p:spPr bwMode="auto">
          <a:xfrm>
            <a:off x="12082783" y="8618223"/>
            <a:ext cx="259080" cy="353061"/>
          </a:xfrm>
          <a:custGeom>
            <a:avLst/>
            <a:gdLst>
              <a:gd name="T0" fmla="*/ 430 w 536"/>
              <a:gd name="T1" fmla="*/ 707 h 727"/>
              <a:gd name="T2" fmla="*/ 379 w 536"/>
              <a:gd name="T3" fmla="*/ 536 h 727"/>
              <a:gd name="T4" fmla="*/ 334 w 536"/>
              <a:gd name="T5" fmla="*/ 232 h 727"/>
              <a:gd name="T6" fmla="*/ 18 w 536"/>
              <a:gd name="T7" fmla="*/ 0 h 727"/>
              <a:gd name="T8" fmla="*/ 27 w 536"/>
              <a:gd name="T9" fmla="*/ 436 h 727"/>
              <a:gd name="T10" fmla="*/ 295 w 536"/>
              <a:gd name="T11" fmla="*/ 579 h 727"/>
              <a:gd name="T12" fmla="*/ 300 w 536"/>
              <a:gd name="T13" fmla="*/ 579 h 727"/>
              <a:gd name="T14" fmla="*/ 297 w 536"/>
              <a:gd name="T15" fmla="*/ 494 h 727"/>
              <a:gd name="T16" fmla="*/ 56 w 536"/>
              <a:gd name="T17" fmla="*/ 103 h 727"/>
              <a:gd name="T18" fmla="*/ 287 w 536"/>
              <a:gd name="T19" fmla="*/ 425 h 727"/>
              <a:gd name="T20" fmla="*/ 406 w 536"/>
              <a:gd name="T21" fmla="*/ 727 h 727"/>
              <a:gd name="T22" fmla="*/ 430 w 536"/>
              <a:gd name="T23" fmla="*/ 707 h 72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536" h="727">
                <a:moveTo>
                  <a:pt x="430" y="707"/>
                </a:moveTo>
                <a:lnTo>
                  <a:pt x="379" y="536"/>
                </a:lnTo>
                <a:cubicBezTo>
                  <a:pt x="379" y="536"/>
                  <a:pt x="536" y="332"/>
                  <a:pt x="334" y="232"/>
                </a:cubicBezTo>
                <a:cubicBezTo>
                  <a:pt x="202" y="165"/>
                  <a:pt x="59" y="78"/>
                  <a:pt x="18" y="0"/>
                </a:cubicBezTo>
                <a:cubicBezTo>
                  <a:pt x="0" y="163"/>
                  <a:pt x="14" y="380"/>
                  <a:pt x="27" y="436"/>
                </a:cubicBezTo>
                <a:cubicBezTo>
                  <a:pt x="45" y="510"/>
                  <a:pt x="141" y="682"/>
                  <a:pt x="295" y="579"/>
                </a:cubicBezTo>
                <a:cubicBezTo>
                  <a:pt x="305" y="570"/>
                  <a:pt x="300" y="579"/>
                  <a:pt x="300" y="579"/>
                </a:cubicBezTo>
                <a:cubicBezTo>
                  <a:pt x="300" y="579"/>
                  <a:pt x="319" y="563"/>
                  <a:pt x="297" y="494"/>
                </a:cubicBezTo>
                <a:cubicBezTo>
                  <a:pt x="270" y="405"/>
                  <a:pt x="101" y="274"/>
                  <a:pt x="56" y="103"/>
                </a:cubicBezTo>
                <a:cubicBezTo>
                  <a:pt x="157" y="274"/>
                  <a:pt x="246" y="363"/>
                  <a:pt x="287" y="425"/>
                </a:cubicBezTo>
                <a:cubicBezTo>
                  <a:pt x="342" y="510"/>
                  <a:pt x="406" y="727"/>
                  <a:pt x="406" y="727"/>
                </a:cubicBezTo>
                <a:lnTo>
                  <a:pt x="430" y="70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2" name="Freeform 266"/>
          <p:cNvSpPr>
            <a:spLocks noEditPoints="1"/>
          </p:cNvSpPr>
          <p:nvPr/>
        </p:nvSpPr>
        <p:spPr bwMode="auto">
          <a:xfrm>
            <a:off x="12664442" y="5768343"/>
            <a:ext cx="332741" cy="299720"/>
          </a:xfrm>
          <a:custGeom>
            <a:avLst/>
            <a:gdLst>
              <a:gd name="T0" fmla="*/ 574 w 687"/>
              <a:gd name="T1" fmla="*/ 235 h 617"/>
              <a:gd name="T2" fmla="*/ 537 w 687"/>
              <a:gd name="T3" fmla="*/ 199 h 617"/>
              <a:gd name="T4" fmla="*/ 574 w 687"/>
              <a:gd name="T5" fmla="*/ 162 h 617"/>
              <a:gd name="T6" fmla="*/ 610 w 687"/>
              <a:gd name="T7" fmla="*/ 199 h 617"/>
              <a:gd name="T8" fmla="*/ 574 w 687"/>
              <a:gd name="T9" fmla="*/ 235 h 617"/>
              <a:gd name="T10" fmla="*/ 441 w 687"/>
              <a:gd name="T11" fmla="*/ 235 h 617"/>
              <a:gd name="T12" fmla="*/ 405 w 687"/>
              <a:gd name="T13" fmla="*/ 199 h 617"/>
              <a:gd name="T14" fmla="*/ 441 w 687"/>
              <a:gd name="T15" fmla="*/ 162 h 617"/>
              <a:gd name="T16" fmla="*/ 478 w 687"/>
              <a:gd name="T17" fmla="*/ 199 h 617"/>
              <a:gd name="T18" fmla="*/ 441 w 687"/>
              <a:gd name="T19" fmla="*/ 235 h 617"/>
              <a:gd name="T20" fmla="*/ 401 w 687"/>
              <a:gd name="T21" fmla="*/ 465 h 617"/>
              <a:gd name="T22" fmla="*/ 293 w 687"/>
              <a:gd name="T23" fmla="*/ 465 h 617"/>
              <a:gd name="T24" fmla="*/ 289 w 687"/>
              <a:gd name="T25" fmla="*/ 471 h 617"/>
              <a:gd name="T26" fmla="*/ 148 w 687"/>
              <a:gd name="T27" fmla="*/ 584 h 617"/>
              <a:gd name="T28" fmla="*/ 186 w 687"/>
              <a:gd name="T29" fmla="*/ 478 h 617"/>
              <a:gd name="T30" fmla="*/ 185 w 687"/>
              <a:gd name="T31" fmla="*/ 465 h 617"/>
              <a:gd name="T32" fmla="*/ 104 w 687"/>
              <a:gd name="T33" fmla="*/ 465 h 617"/>
              <a:gd name="T34" fmla="*/ 28 w 687"/>
              <a:gd name="T35" fmla="*/ 390 h 617"/>
              <a:gd name="T36" fmla="*/ 28 w 687"/>
              <a:gd name="T37" fmla="*/ 182 h 617"/>
              <a:gd name="T38" fmla="*/ 104 w 687"/>
              <a:gd name="T39" fmla="*/ 106 h 617"/>
              <a:gd name="T40" fmla="*/ 176 w 687"/>
              <a:gd name="T41" fmla="*/ 106 h 617"/>
              <a:gd name="T42" fmla="*/ 176 w 687"/>
              <a:gd name="T43" fmla="*/ 319 h 617"/>
              <a:gd name="T44" fmla="*/ 272 w 687"/>
              <a:gd name="T45" fmla="*/ 416 h 617"/>
              <a:gd name="T46" fmla="*/ 380 w 687"/>
              <a:gd name="T47" fmla="*/ 416 h 617"/>
              <a:gd name="T48" fmla="*/ 421 w 687"/>
              <a:gd name="T49" fmla="*/ 463 h 617"/>
              <a:gd name="T50" fmla="*/ 401 w 687"/>
              <a:gd name="T51" fmla="*/ 465 h 617"/>
              <a:gd name="T52" fmla="*/ 309 w 687"/>
              <a:gd name="T53" fmla="*/ 162 h 617"/>
              <a:gd name="T54" fmla="*/ 346 w 687"/>
              <a:gd name="T55" fmla="*/ 199 h 617"/>
              <a:gd name="T56" fmla="*/ 309 w 687"/>
              <a:gd name="T57" fmla="*/ 235 h 617"/>
              <a:gd name="T58" fmla="*/ 273 w 687"/>
              <a:gd name="T59" fmla="*/ 199 h 617"/>
              <a:gd name="T60" fmla="*/ 309 w 687"/>
              <a:gd name="T61" fmla="*/ 162 h 617"/>
              <a:gd name="T62" fmla="*/ 591 w 687"/>
              <a:gd name="T63" fmla="*/ 0 h 617"/>
              <a:gd name="T64" fmla="*/ 272 w 687"/>
              <a:gd name="T65" fmla="*/ 0 h 617"/>
              <a:gd name="T66" fmla="*/ 177 w 687"/>
              <a:gd name="T67" fmla="*/ 79 h 617"/>
              <a:gd name="T68" fmla="*/ 104 w 687"/>
              <a:gd name="T69" fmla="*/ 79 h 617"/>
              <a:gd name="T70" fmla="*/ 0 w 687"/>
              <a:gd name="T71" fmla="*/ 182 h 617"/>
              <a:gd name="T72" fmla="*/ 0 w 687"/>
              <a:gd name="T73" fmla="*/ 390 h 617"/>
              <a:gd name="T74" fmla="*/ 104 w 687"/>
              <a:gd name="T75" fmla="*/ 493 h 617"/>
              <a:gd name="T76" fmla="*/ 159 w 687"/>
              <a:gd name="T77" fmla="*/ 493 h 617"/>
              <a:gd name="T78" fmla="*/ 106 w 687"/>
              <a:gd name="T79" fmla="*/ 594 h 617"/>
              <a:gd name="T80" fmla="*/ 86 w 687"/>
              <a:gd name="T81" fmla="*/ 617 h 617"/>
              <a:gd name="T82" fmla="*/ 117 w 687"/>
              <a:gd name="T83" fmla="*/ 616 h 617"/>
              <a:gd name="T84" fmla="*/ 307 w 687"/>
              <a:gd name="T85" fmla="*/ 493 h 617"/>
              <a:gd name="T86" fmla="*/ 401 w 687"/>
              <a:gd name="T87" fmla="*/ 493 h 617"/>
              <a:gd name="T88" fmla="*/ 443 w 687"/>
              <a:gd name="T89" fmla="*/ 484 h 617"/>
              <a:gd name="T90" fmla="*/ 578 w 687"/>
              <a:gd name="T91" fmla="*/ 548 h 617"/>
              <a:gd name="T92" fmla="*/ 517 w 687"/>
              <a:gd name="T93" fmla="*/ 416 h 617"/>
              <a:gd name="T94" fmla="*/ 591 w 687"/>
              <a:gd name="T95" fmla="*/ 416 h 617"/>
              <a:gd name="T96" fmla="*/ 687 w 687"/>
              <a:gd name="T97" fmla="*/ 319 h 617"/>
              <a:gd name="T98" fmla="*/ 687 w 687"/>
              <a:gd name="T99" fmla="*/ 96 h 617"/>
              <a:gd name="T100" fmla="*/ 591 w 687"/>
              <a:gd name="T10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</a:cxnLst>
            <a:rect l="0" t="0" r="r" b="b"/>
            <a:pathLst>
              <a:path w="687" h="617">
                <a:moveTo>
                  <a:pt x="574" y="235"/>
                </a:moveTo>
                <a:cubicBezTo>
                  <a:pt x="554" y="235"/>
                  <a:pt x="537" y="219"/>
                  <a:pt x="537" y="199"/>
                </a:cubicBezTo>
                <a:cubicBezTo>
                  <a:pt x="537" y="179"/>
                  <a:pt x="554" y="162"/>
                  <a:pt x="574" y="162"/>
                </a:cubicBezTo>
                <a:cubicBezTo>
                  <a:pt x="594" y="162"/>
                  <a:pt x="610" y="179"/>
                  <a:pt x="610" y="199"/>
                </a:cubicBezTo>
                <a:cubicBezTo>
                  <a:pt x="610" y="219"/>
                  <a:pt x="594" y="235"/>
                  <a:pt x="574" y="235"/>
                </a:cubicBezTo>
                <a:close/>
                <a:moveTo>
                  <a:pt x="441" y="235"/>
                </a:moveTo>
                <a:cubicBezTo>
                  <a:pt x="421" y="235"/>
                  <a:pt x="405" y="219"/>
                  <a:pt x="405" y="199"/>
                </a:cubicBezTo>
                <a:cubicBezTo>
                  <a:pt x="405" y="179"/>
                  <a:pt x="421" y="162"/>
                  <a:pt x="441" y="162"/>
                </a:cubicBezTo>
                <a:cubicBezTo>
                  <a:pt x="461" y="162"/>
                  <a:pt x="478" y="179"/>
                  <a:pt x="478" y="199"/>
                </a:cubicBezTo>
                <a:cubicBezTo>
                  <a:pt x="478" y="219"/>
                  <a:pt x="461" y="235"/>
                  <a:pt x="441" y="235"/>
                </a:cubicBezTo>
                <a:close/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8" y="584"/>
                </a:cubicBezTo>
                <a:cubicBezTo>
                  <a:pt x="167" y="556"/>
                  <a:pt x="190" y="513"/>
                  <a:pt x="186" y="478"/>
                </a:cubicBezTo>
                <a:lnTo>
                  <a:pt x="185" y="465"/>
                </a:lnTo>
                <a:lnTo>
                  <a:pt x="104" y="465"/>
                </a:lnTo>
                <a:cubicBezTo>
                  <a:pt x="62" y="465"/>
                  <a:pt x="28" y="431"/>
                  <a:pt x="28" y="390"/>
                </a:cubicBezTo>
                <a:lnTo>
                  <a:pt x="28" y="182"/>
                </a:lnTo>
                <a:cubicBezTo>
                  <a:pt x="28" y="140"/>
                  <a:pt x="62" y="106"/>
                  <a:pt x="104" y="106"/>
                </a:cubicBezTo>
                <a:lnTo>
                  <a:pt x="176" y="106"/>
                </a:lnTo>
                <a:lnTo>
                  <a:pt x="176" y="319"/>
                </a:lnTo>
                <a:cubicBezTo>
                  <a:pt x="176" y="372"/>
                  <a:pt x="219" y="416"/>
                  <a:pt x="272" y="416"/>
                </a:cubicBezTo>
                <a:lnTo>
                  <a:pt x="380" y="416"/>
                </a:lnTo>
                <a:cubicBezTo>
                  <a:pt x="391" y="429"/>
                  <a:pt x="405" y="446"/>
                  <a:pt x="421" y="463"/>
                </a:cubicBezTo>
                <a:cubicBezTo>
                  <a:pt x="414" y="464"/>
                  <a:pt x="408" y="465"/>
                  <a:pt x="401" y="465"/>
                </a:cubicBezTo>
                <a:close/>
                <a:moveTo>
                  <a:pt x="309" y="162"/>
                </a:moveTo>
                <a:cubicBezTo>
                  <a:pt x="329" y="162"/>
                  <a:pt x="346" y="179"/>
                  <a:pt x="346" y="199"/>
                </a:cubicBezTo>
                <a:cubicBezTo>
                  <a:pt x="346" y="219"/>
                  <a:pt x="329" y="235"/>
                  <a:pt x="309" y="235"/>
                </a:cubicBezTo>
                <a:cubicBezTo>
                  <a:pt x="289" y="235"/>
                  <a:pt x="273" y="219"/>
                  <a:pt x="273" y="199"/>
                </a:cubicBezTo>
                <a:cubicBezTo>
                  <a:pt x="273" y="179"/>
                  <a:pt x="289" y="162"/>
                  <a:pt x="309" y="162"/>
                </a:cubicBezTo>
                <a:close/>
                <a:moveTo>
                  <a:pt x="591" y="0"/>
                </a:moveTo>
                <a:lnTo>
                  <a:pt x="272" y="0"/>
                </a:lnTo>
                <a:cubicBezTo>
                  <a:pt x="225" y="0"/>
                  <a:pt x="186" y="34"/>
                  <a:pt x="177" y="79"/>
                </a:cubicBezTo>
                <a:lnTo>
                  <a:pt x="104" y="79"/>
                </a:lnTo>
                <a:cubicBezTo>
                  <a:pt x="47" y="79"/>
                  <a:pt x="0" y="125"/>
                  <a:pt x="0" y="182"/>
                </a:cubicBezTo>
                <a:lnTo>
                  <a:pt x="0" y="390"/>
                </a:lnTo>
                <a:cubicBezTo>
                  <a:pt x="0" y="447"/>
                  <a:pt x="47" y="493"/>
                  <a:pt x="104" y="493"/>
                </a:cubicBezTo>
                <a:lnTo>
                  <a:pt x="159" y="493"/>
                </a:lnTo>
                <a:cubicBezTo>
                  <a:pt x="155" y="529"/>
                  <a:pt x="120" y="577"/>
                  <a:pt x="106" y="594"/>
                </a:cubicBezTo>
                <a:lnTo>
                  <a:pt x="86" y="617"/>
                </a:lnTo>
                <a:lnTo>
                  <a:pt x="117" y="616"/>
                </a:lnTo>
                <a:cubicBezTo>
                  <a:pt x="200" y="613"/>
                  <a:pt x="270" y="540"/>
                  <a:pt x="307" y="493"/>
                </a:cubicBezTo>
                <a:lnTo>
                  <a:pt x="401" y="493"/>
                </a:lnTo>
                <a:cubicBezTo>
                  <a:pt x="416" y="493"/>
                  <a:pt x="430" y="490"/>
                  <a:pt x="443" y="484"/>
                </a:cubicBezTo>
                <a:cubicBezTo>
                  <a:pt x="480" y="517"/>
                  <a:pt x="527" y="546"/>
                  <a:pt x="578" y="548"/>
                </a:cubicBezTo>
                <a:cubicBezTo>
                  <a:pt x="578" y="548"/>
                  <a:pt x="511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3" name="Freeform 267"/>
          <p:cNvSpPr>
            <a:spLocks noEditPoints="1"/>
          </p:cNvSpPr>
          <p:nvPr/>
        </p:nvSpPr>
        <p:spPr bwMode="auto">
          <a:xfrm>
            <a:off x="2799086" y="5209541"/>
            <a:ext cx="419099" cy="284480"/>
          </a:xfrm>
          <a:custGeom>
            <a:avLst/>
            <a:gdLst>
              <a:gd name="T0" fmla="*/ 559 w 864"/>
              <a:gd name="T1" fmla="*/ 386 h 583"/>
              <a:gd name="T2" fmla="*/ 504 w 864"/>
              <a:gd name="T3" fmla="*/ 291 h 583"/>
              <a:gd name="T4" fmla="*/ 336 w 864"/>
              <a:gd name="T5" fmla="*/ 0 h 583"/>
              <a:gd name="T6" fmla="*/ 168 w 864"/>
              <a:gd name="T7" fmla="*/ 291 h 583"/>
              <a:gd name="T8" fmla="*/ 0 w 864"/>
              <a:gd name="T9" fmla="*/ 583 h 583"/>
              <a:gd name="T10" fmla="*/ 336 w 864"/>
              <a:gd name="T11" fmla="*/ 583 h 583"/>
              <a:gd name="T12" fmla="*/ 446 w 864"/>
              <a:gd name="T13" fmla="*/ 583 h 583"/>
              <a:gd name="T14" fmla="*/ 537 w 864"/>
              <a:gd name="T15" fmla="*/ 425 h 583"/>
              <a:gd name="T16" fmla="*/ 559 w 864"/>
              <a:gd name="T17" fmla="*/ 386 h 583"/>
              <a:gd name="T18" fmla="*/ 760 w 864"/>
              <a:gd name="T19" fmla="*/ 403 h 583"/>
              <a:gd name="T20" fmla="*/ 657 w 864"/>
              <a:gd name="T21" fmla="*/ 223 h 583"/>
              <a:gd name="T22" fmla="*/ 553 w 864"/>
              <a:gd name="T23" fmla="*/ 403 h 583"/>
              <a:gd name="T24" fmla="*/ 449 w 864"/>
              <a:gd name="T25" fmla="*/ 582 h 583"/>
              <a:gd name="T26" fmla="*/ 657 w 864"/>
              <a:gd name="T27" fmla="*/ 582 h 583"/>
              <a:gd name="T28" fmla="*/ 864 w 864"/>
              <a:gd name="T29" fmla="*/ 582 h 583"/>
              <a:gd name="T30" fmla="*/ 760 w 864"/>
              <a:gd name="T31" fmla="*/ 403 h 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864" h="583">
                <a:moveTo>
                  <a:pt x="559" y="386"/>
                </a:moveTo>
                <a:lnTo>
                  <a:pt x="504" y="291"/>
                </a:lnTo>
                <a:lnTo>
                  <a:pt x="336" y="0"/>
                </a:lnTo>
                <a:lnTo>
                  <a:pt x="168" y="291"/>
                </a:lnTo>
                <a:lnTo>
                  <a:pt x="0" y="583"/>
                </a:lnTo>
                <a:lnTo>
                  <a:pt x="336" y="583"/>
                </a:lnTo>
                <a:lnTo>
                  <a:pt x="446" y="583"/>
                </a:lnTo>
                <a:lnTo>
                  <a:pt x="537" y="425"/>
                </a:lnTo>
                <a:lnTo>
                  <a:pt x="559" y="386"/>
                </a:lnTo>
                <a:close/>
                <a:moveTo>
                  <a:pt x="760" y="403"/>
                </a:moveTo>
                <a:lnTo>
                  <a:pt x="657" y="223"/>
                </a:lnTo>
                <a:lnTo>
                  <a:pt x="553" y="403"/>
                </a:lnTo>
                <a:lnTo>
                  <a:pt x="449" y="582"/>
                </a:lnTo>
                <a:lnTo>
                  <a:pt x="657" y="582"/>
                </a:lnTo>
                <a:lnTo>
                  <a:pt x="864" y="582"/>
                </a:lnTo>
                <a:lnTo>
                  <a:pt x="760" y="40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4" name="Freeform 268"/>
          <p:cNvSpPr>
            <a:spLocks noEditPoints="1"/>
          </p:cNvSpPr>
          <p:nvPr/>
        </p:nvSpPr>
        <p:spPr bwMode="auto">
          <a:xfrm>
            <a:off x="9398004" y="1404623"/>
            <a:ext cx="287019" cy="287019"/>
          </a:xfrm>
          <a:custGeom>
            <a:avLst/>
            <a:gdLst>
              <a:gd name="T0" fmla="*/ 416 w 594"/>
              <a:gd name="T1" fmla="*/ 148 h 594"/>
              <a:gd name="T2" fmla="*/ 475 w 594"/>
              <a:gd name="T3" fmla="*/ 120 h 594"/>
              <a:gd name="T4" fmla="*/ 454 w 594"/>
              <a:gd name="T5" fmla="*/ 274 h 594"/>
              <a:gd name="T6" fmla="*/ 498 w 594"/>
              <a:gd name="T7" fmla="*/ 146 h 594"/>
              <a:gd name="T8" fmla="*/ 455 w 594"/>
              <a:gd name="T9" fmla="*/ 291 h 594"/>
              <a:gd name="T10" fmla="*/ 454 w 594"/>
              <a:gd name="T11" fmla="*/ 318 h 594"/>
              <a:gd name="T12" fmla="*/ 493 w 594"/>
              <a:gd name="T13" fmla="*/ 454 h 594"/>
              <a:gd name="T14" fmla="*/ 414 w 594"/>
              <a:gd name="T15" fmla="*/ 454 h 594"/>
              <a:gd name="T16" fmla="*/ 357 w 594"/>
              <a:gd name="T17" fmla="*/ 540 h 594"/>
              <a:gd name="T18" fmla="*/ 185 w 594"/>
              <a:gd name="T19" fmla="*/ 455 h 594"/>
              <a:gd name="T20" fmla="*/ 128 w 594"/>
              <a:gd name="T21" fmla="*/ 482 h 594"/>
              <a:gd name="T22" fmla="*/ 143 w 594"/>
              <a:gd name="T23" fmla="*/ 318 h 594"/>
              <a:gd name="T24" fmla="*/ 105 w 594"/>
              <a:gd name="T25" fmla="*/ 457 h 594"/>
              <a:gd name="T26" fmla="*/ 143 w 594"/>
              <a:gd name="T27" fmla="*/ 318 h 594"/>
              <a:gd name="T28" fmla="*/ 143 w 594"/>
              <a:gd name="T29" fmla="*/ 272 h 594"/>
              <a:gd name="T30" fmla="*/ 47 w 594"/>
              <a:gd name="T31" fmla="*/ 291 h 594"/>
              <a:gd name="T32" fmla="*/ 167 w 594"/>
              <a:gd name="T33" fmla="*/ 176 h 594"/>
              <a:gd name="T34" fmla="*/ 122 w 594"/>
              <a:gd name="T35" fmla="*/ 117 h 594"/>
              <a:gd name="T36" fmla="*/ 181 w 594"/>
              <a:gd name="T37" fmla="*/ 147 h 594"/>
              <a:gd name="T38" fmla="*/ 310 w 594"/>
              <a:gd name="T39" fmla="*/ 65 h 594"/>
              <a:gd name="T40" fmla="*/ 310 w 594"/>
              <a:gd name="T41" fmla="*/ 169 h 594"/>
              <a:gd name="T42" fmla="*/ 310 w 594"/>
              <a:gd name="T43" fmla="*/ 318 h 594"/>
              <a:gd name="T44" fmla="*/ 396 w 594"/>
              <a:gd name="T45" fmla="*/ 413 h 594"/>
              <a:gd name="T46" fmla="*/ 310 w 594"/>
              <a:gd name="T47" fmla="*/ 434 h 594"/>
              <a:gd name="T48" fmla="*/ 310 w 594"/>
              <a:gd name="T49" fmla="*/ 544 h 594"/>
              <a:gd name="T50" fmla="*/ 283 w 594"/>
              <a:gd name="T51" fmla="*/ 435 h 594"/>
              <a:gd name="T52" fmla="*/ 217 w 594"/>
              <a:gd name="T53" fmla="*/ 445 h 594"/>
              <a:gd name="T54" fmla="*/ 283 w 594"/>
              <a:gd name="T55" fmla="*/ 318 h 594"/>
              <a:gd name="T56" fmla="*/ 202 w 594"/>
              <a:gd name="T57" fmla="*/ 415 h 594"/>
              <a:gd name="T58" fmla="*/ 283 w 594"/>
              <a:gd name="T59" fmla="*/ 318 h 594"/>
              <a:gd name="T60" fmla="*/ 213 w 594"/>
              <a:gd name="T61" fmla="*/ 157 h 594"/>
              <a:gd name="T62" fmla="*/ 283 w 594"/>
              <a:gd name="T63" fmla="*/ 169 h 594"/>
              <a:gd name="T64" fmla="*/ 283 w 594"/>
              <a:gd name="T65" fmla="*/ 201 h 594"/>
              <a:gd name="T66" fmla="*/ 176 w 594"/>
              <a:gd name="T67" fmla="*/ 291 h 594"/>
              <a:gd name="T68" fmla="*/ 199 w 594"/>
              <a:gd name="T69" fmla="*/ 187 h 594"/>
              <a:gd name="T70" fmla="*/ 421 w 594"/>
              <a:gd name="T71" fmla="*/ 291 h 594"/>
              <a:gd name="T72" fmla="*/ 310 w 594"/>
              <a:gd name="T73" fmla="*/ 201 h 594"/>
              <a:gd name="T74" fmla="*/ 421 w 594"/>
              <a:gd name="T75" fmla="*/ 277 h 594"/>
              <a:gd name="T76" fmla="*/ 0 w 594"/>
              <a:gd name="T77" fmla="*/ 297 h 594"/>
              <a:gd name="T78" fmla="*/ 594 w 594"/>
              <a:gd name="T79" fmla="*/ 297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594" h="594">
                <a:moveTo>
                  <a:pt x="475" y="120"/>
                </a:moveTo>
                <a:cubicBezTo>
                  <a:pt x="455" y="132"/>
                  <a:pt x="435" y="141"/>
                  <a:pt x="416" y="148"/>
                </a:cubicBezTo>
                <a:cubicBezTo>
                  <a:pt x="393" y="105"/>
                  <a:pt x="365" y="72"/>
                  <a:pt x="343" y="50"/>
                </a:cubicBezTo>
                <a:cubicBezTo>
                  <a:pt x="395" y="60"/>
                  <a:pt x="440" y="85"/>
                  <a:pt x="475" y="120"/>
                </a:cubicBezTo>
                <a:close/>
                <a:moveTo>
                  <a:pt x="455" y="291"/>
                </a:moveTo>
                <a:cubicBezTo>
                  <a:pt x="454" y="285"/>
                  <a:pt x="454" y="280"/>
                  <a:pt x="454" y="274"/>
                </a:cubicBezTo>
                <a:cubicBezTo>
                  <a:pt x="451" y="239"/>
                  <a:pt x="442" y="207"/>
                  <a:pt x="430" y="178"/>
                </a:cubicBezTo>
                <a:cubicBezTo>
                  <a:pt x="452" y="170"/>
                  <a:pt x="475" y="159"/>
                  <a:pt x="498" y="146"/>
                </a:cubicBezTo>
                <a:cubicBezTo>
                  <a:pt x="528" y="187"/>
                  <a:pt x="546" y="237"/>
                  <a:pt x="548" y="291"/>
                </a:cubicBezTo>
                <a:lnTo>
                  <a:pt x="455" y="291"/>
                </a:lnTo>
                <a:close/>
                <a:moveTo>
                  <a:pt x="428" y="424"/>
                </a:moveTo>
                <a:cubicBezTo>
                  <a:pt x="443" y="388"/>
                  <a:pt x="452" y="353"/>
                  <a:pt x="454" y="318"/>
                </a:cubicBezTo>
                <a:lnTo>
                  <a:pt x="547" y="318"/>
                </a:lnTo>
                <a:cubicBezTo>
                  <a:pt x="543" y="369"/>
                  <a:pt x="523" y="416"/>
                  <a:pt x="493" y="454"/>
                </a:cubicBezTo>
                <a:cubicBezTo>
                  <a:pt x="471" y="441"/>
                  <a:pt x="449" y="431"/>
                  <a:pt x="428" y="424"/>
                </a:cubicBezTo>
                <a:close/>
                <a:moveTo>
                  <a:pt x="414" y="454"/>
                </a:moveTo>
                <a:cubicBezTo>
                  <a:pt x="432" y="460"/>
                  <a:pt x="451" y="469"/>
                  <a:pt x="470" y="479"/>
                </a:cubicBezTo>
                <a:cubicBezTo>
                  <a:pt x="438" y="508"/>
                  <a:pt x="400" y="530"/>
                  <a:pt x="357" y="540"/>
                </a:cubicBezTo>
                <a:cubicBezTo>
                  <a:pt x="380" y="512"/>
                  <a:pt x="399" y="483"/>
                  <a:pt x="414" y="454"/>
                </a:cubicBezTo>
                <a:close/>
                <a:moveTo>
                  <a:pt x="185" y="455"/>
                </a:moveTo>
                <a:cubicBezTo>
                  <a:pt x="200" y="484"/>
                  <a:pt x="219" y="513"/>
                  <a:pt x="243" y="541"/>
                </a:cubicBezTo>
                <a:cubicBezTo>
                  <a:pt x="199" y="532"/>
                  <a:pt x="160" y="511"/>
                  <a:pt x="128" y="482"/>
                </a:cubicBezTo>
                <a:cubicBezTo>
                  <a:pt x="142" y="473"/>
                  <a:pt x="161" y="464"/>
                  <a:pt x="185" y="455"/>
                </a:cubicBezTo>
                <a:close/>
                <a:moveTo>
                  <a:pt x="143" y="318"/>
                </a:moveTo>
                <a:cubicBezTo>
                  <a:pt x="146" y="354"/>
                  <a:pt x="155" y="389"/>
                  <a:pt x="170" y="425"/>
                </a:cubicBezTo>
                <a:cubicBezTo>
                  <a:pt x="142" y="436"/>
                  <a:pt x="120" y="448"/>
                  <a:pt x="105" y="457"/>
                </a:cubicBezTo>
                <a:cubicBezTo>
                  <a:pt x="73" y="419"/>
                  <a:pt x="52" y="371"/>
                  <a:pt x="48" y="318"/>
                </a:cubicBezTo>
                <a:lnTo>
                  <a:pt x="143" y="318"/>
                </a:lnTo>
                <a:close/>
                <a:moveTo>
                  <a:pt x="167" y="176"/>
                </a:moveTo>
                <a:cubicBezTo>
                  <a:pt x="155" y="205"/>
                  <a:pt x="146" y="237"/>
                  <a:pt x="143" y="272"/>
                </a:cubicBezTo>
                <a:cubicBezTo>
                  <a:pt x="143" y="278"/>
                  <a:pt x="143" y="284"/>
                  <a:pt x="142" y="291"/>
                </a:cubicBezTo>
                <a:lnTo>
                  <a:pt x="47" y="291"/>
                </a:lnTo>
                <a:cubicBezTo>
                  <a:pt x="48" y="235"/>
                  <a:pt x="68" y="183"/>
                  <a:pt x="100" y="142"/>
                </a:cubicBezTo>
                <a:cubicBezTo>
                  <a:pt x="114" y="152"/>
                  <a:pt x="137" y="164"/>
                  <a:pt x="167" y="176"/>
                </a:cubicBezTo>
                <a:close/>
                <a:moveTo>
                  <a:pt x="181" y="147"/>
                </a:moveTo>
                <a:cubicBezTo>
                  <a:pt x="155" y="137"/>
                  <a:pt x="136" y="126"/>
                  <a:pt x="122" y="117"/>
                </a:cubicBezTo>
                <a:cubicBezTo>
                  <a:pt x="157" y="83"/>
                  <a:pt x="202" y="60"/>
                  <a:pt x="252" y="50"/>
                </a:cubicBezTo>
                <a:cubicBezTo>
                  <a:pt x="230" y="72"/>
                  <a:pt x="203" y="105"/>
                  <a:pt x="181" y="147"/>
                </a:cubicBezTo>
                <a:close/>
                <a:moveTo>
                  <a:pt x="310" y="169"/>
                </a:moveTo>
                <a:lnTo>
                  <a:pt x="310" y="65"/>
                </a:lnTo>
                <a:cubicBezTo>
                  <a:pt x="329" y="82"/>
                  <a:pt x="359" y="115"/>
                  <a:pt x="384" y="158"/>
                </a:cubicBezTo>
                <a:cubicBezTo>
                  <a:pt x="358" y="165"/>
                  <a:pt x="333" y="168"/>
                  <a:pt x="310" y="169"/>
                </a:cubicBezTo>
                <a:close/>
                <a:moveTo>
                  <a:pt x="310" y="401"/>
                </a:moveTo>
                <a:lnTo>
                  <a:pt x="310" y="318"/>
                </a:lnTo>
                <a:lnTo>
                  <a:pt x="420" y="318"/>
                </a:lnTo>
                <a:cubicBezTo>
                  <a:pt x="418" y="350"/>
                  <a:pt x="410" y="381"/>
                  <a:pt x="396" y="413"/>
                </a:cubicBezTo>
                <a:cubicBezTo>
                  <a:pt x="366" y="405"/>
                  <a:pt x="337" y="402"/>
                  <a:pt x="310" y="401"/>
                </a:cubicBezTo>
                <a:close/>
                <a:moveTo>
                  <a:pt x="310" y="434"/>
                </a:moveTo>
                <a:cubicBezTo>
                  <a:pt x="332" y="435"/>
                  <a:pt x="356" y="438"/>
                  <a:pt x="382" y="444"/>
                </a:cubicBezTo>
                <a:cubicBezTo>
                  <a:pt x="364" y="477"/>
                  <a:pt x="340" y="511"/>
                  <a:pt x="310" y="544"/>
                </a:cubicBezTo>
                <a:lnTo>
                  <a:pt x="310" y="434"/>
                </a:lnTo>
                <a:close/>
                <a:moveTo>
                  <a:pt x="283" y="435"/>
                </a:moveTo>
                <a:lnTo>
                  <a:pt x="283" y="537"/>
                </a:lnTo>
                <a:cubicBezTo>
                  <a:pt x="256" y="506"/>
                  <a:pt x="234" y="475"/>
                  <a:pt x="217" y="445"/>
                </a:cubicBezTo>
                <a:cubicBezTo>
                  <a:pt x="237" y="440"/>
                  <a:pt x="259" y="436"/>
                  <a:pt x="283" y="435"/>
                </a:cubicBezTo>
                <a:close/>
                <a:moveTo>
                  <a:pt x="283" y="318"/>
                </a:moveTo>
                <a:lnTo>
                  <a:pt x="283" y="401"/>
                </a:lnTo>
                <a:cubicBezTo>
                  <a:pt x="253" y="403"/>
                  <a:pt x="226" y="408"/>
                  <a:pt x="202" y="415"/>
                </a:cubicBezTo>
                <a:cubicBezTo>
                  <a:pt x="188" y="382"/>
                  <a:pt x="180" y="350"/>
                  <a:pt x="177" y="318"/>
                </a:cubicBezTo>
                <a:lnTo>
                  <a:pt x="283" y="318"/>
                </a:lnTo>
                <a:close/>
                <a:moveTo>
                  <a:pt x="283" y="169"/>
                </a:moveTo>
                <a:cubicBezTo>
                  <a:pt x="257" y="167"/>
                  <a:pt x="234" y="163"/>
                  <a:pt x="213" y="157"/>
                </a:cubicBezTo>
                <a:cubicBezTo>
                  <a:pt x="235" y="117"/>
                  <a:pt x="263" y="86"/>
                  <a:pt x="283" y="67"/>
                </a:cubicBezTo>
                <a:lnTo>
                  <a:pt x="283" y="169"/>
                </a:lnTo>
                <a:close/>
                <a:moveTo>
                  <a:pt x="199" y="187"/>
                </a:moveTo>
                <a:cubicBezTo>
                  <a:pt x="224" y="194"/>
                  <a:pt x="252" y="199"/>
                  <a:pt x="283" y="201"/>
                </a:cubicBezTo>
                <a:lnTo>
                  <a:pt x="283" y="291"/>
                </a:lnTo>
                <a:lnTo>
                  <a:pt x="176" y="291"/>
                </a:lnTo>
                <a:cubicBezTo>
                  <a:pt x="176" y="285"/>
                  <a:pt x="176" y="280"/>
                  <a:pt x="177" y="275"/>
                </a:cubicBezTo>
                <a:cubicBezTo>
                  <a:pt x="179" y="243"/>
                  <a:pt x="187" y="213"/>
                  <a:pt x="199" y="187"/>
                </a:cubicBezTo>
                <a:close/>
                <a:moveTo>
                  <a:pt x="421" y="277"/>
                </a:moveTo>
                <a:cubicBezTo>
                  <a:pt x="421" y="281"/>
                  <a:pt x="421" y="286"/>
                  <a:pt x="421" y="291"/>
                </a:cubicBezTo>
                <a:lnTo>
                  <a:pt x="310" y="291"/>
                </a:lnTo>
                <a:lnTo>
                  <a:pt x="310" y="201"/>
                </a:lnTo>
                <a:cubicBezTo>
                  <a:pt x="338" y="201"/>
                  <a:pt x="367" y="197"/>
                  <a:pt x="398" y="188"/>
                </a:cubicBezTo>
                <a:cubicBezTo>
                  <a:pt x="410" y="215"/>
                  <a:pt x="418" y="244"/>
                  <a:pt x="421" y="277"/>
                </a:cubicBezTo>
                <a:close/>
                <a:moveTo>
                  <a:pt x="297" y="0"/>
                </a:moveTo>
                <a:cubicBezTo>
                  <a:pt x="133" y="0"/>
                  <a:pt x="0" y="133"/>
                  <a:pt x="0" y="297"/>
                </a:cubicBezTo>
                <a:cubicBezTo>
                  <a:pt x="0" y="461"/>
                  <a:pt x="133" y="594"/>
                  <a:pt x="297" y="594"/>
                </a:cubicBezTo>
                <a:cubicBezTo>
                  <a:pt x="461" y="594"/>
                  <a:pt x="594" y="461"/>
                  <a:pt x="594" y="297"/>
                </a:cubicBezTo>
                <a:cubicBezTo>
                  <a:pt x="594" y="133"/>
                  <a:pt x="461" y="0"/>
                  <a:pt x="29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5" name="Freeform 269"/>
          <p:cNvSpPr>
            <a:spLocks noEditPoints="1"/>
          </p:cNvSpPr>
          <p:nvPr/>
        </p:nvSpPr>
        <p:spPr bwMode="auto">
          <a:xfrm>
            <a:off x="11361423" y="2837180"/>
            <a:ext cx="391160" cy="414021"/>
          </a:xfrm>
          <a:custGeom>
            <a:avLst/>
            <a:gdLst>
              <a:gd name="T0" fmla="*/ 98 w 810"/>
              <a:gd name="T1" fmla="*/ 471 h 855"/>
              <a:gd name="T2" fmla="*/ 1 w 810"/>
              <a:gd name="T3" fmla="*/ 510 h 855"/>
              <a:gd name="T4" fmla="*/ 1 w 810"/>
              <a:gd name="T5" fmla="*/ 855 h 855"/>
              <a:gd name="T6" fmla="*/ 171 w 810"/>
              <a:gd name="T7" fmla="*/ 815 h 855"/>
              <a:gd name="T8" fmla="*/ 102 w 810"/>
              <a:gd name="T9" fmla="*/ 481 h 855"/>
              <a:gd name="T10" fmla="*/ 609 w 810"/>
              <a:gd name="T11" fmla="*/ 71 h 855"/>
              <a:gd name="T12" fmla="*/ 598 w 810"/>
              <a:gd name="T13" fmla="*/ 73 h 855"/>
              <a:gd name="T14" fmla="*/ 591 w 810"/>
              <a:gd name="T15" fmla="*/ 80 h 855"/>
              <a:gd name="T16" fmla="*/ 584 w 810"/>
              <a:gd name="T17" fmla="*/ 115 h 855"/>
              <a:gd name="T18" fmla="*/ 590 w 810"/>
              <a:gd name="T19" fmla="*/ 124 h 855"/>
              <a:gd name="T20" fmla="*/ 703 w 810"/>
              <a:gd name="T21" fmla="*/ 405 h 855"/>
              <a:gd name="T22" fmla="*/ 704 w 810"/>
              <a:gd name="T23" fmla="*/ 412 h 855"/>
              <a:gd name="T24" fmla="*/ 709 w 810"/>
              <a:gd name="T25" fmla="*/ 418 h 855"/>
              <a:gd name="T26" fmla="*/ 740 w 810"/>
              <a:gd name="T27" fmla="*/ 433 h 855"/>
              <a:gd name="T28" fmla="*/ 747 w 810"/>
              <a:gd name="T29" fmla="*/ 430 h 855"/>
              <a:gd name="T30" fmla="*/ 752 w 810"/>
              <a:gd name="T31" fmla="*/ 422 h 855"/>
              <a:gd name="T32" fmla="*/ 577 w 810"/>
              <a:gd name="T33" fmla="*/ 151 h 855"/>
              <a:gd name="T34" fmla="*/ 568 w 810"/>
              <a:gd name="T35" fmla="*/ 150 h 855"/>
              <a:gd name="T36" fmla="*/ 559 w 810"/>
              <a:gd name="T37" fmla="*/ 154 h 855"/>
              <a:gd name="T38" fmla="*/ 549 w 810"/>
              <a:gd name="T39" fmla="*/ 180 h 855"/>
              <a:gd name="T40" fmla="*/ 551 w 810"/>
              <a:gd name="T41" fmla="*/ 186 h 855"/>
              <a:gd name="T42" fmla="*/ 558 w 810"/>
              <a:gd name="T43" fmla="*/ 193 h 855"/>
              <a:gd name="T44" fmla="*/ 634 w 810"/>
              <a:gd name="T45" fmla="*/ 393 h 855"/>
              <a:gd name="T46" fmla="*/ 636 w 810"/>
              <a:gd name="T47" fmla="*/ 397 h 855"/>
              <a:gd name="T48" fmla="*/ 660 w 810"/>
              <a:gd name="T49" fmla="*/ 408 h 855"/>
              <a:gd name="T50" fmla="*/ 667 w 810"/>
              <a:gd name="T51" fmla="*/ 408 h 855"/>
              <a:gd name="T52" fmla="*/ 672 w 810"/>
              <a:gd name="T53" fmla="*/ 404 h 855"/>
              <a:gd name="T54" fmla="*/ 577 w 810"/>
              <a:gd name="T55" fmla="*/ 151 h 855"/>
              <a:gd name="T56" fmla="*/ 537 w 810"/>
              <a:gd name="T57" fmla="*/ 215 h 855"/>
              <a:gd name="T58" fmla="*/ 529 w 810"/>
              <a:gd name="T59" fmla="*/ 217 h 855"/>
              <a:gd name="T60" fmla="*/ 523 w 810"/>
              <a:gd name="T61" fmla="*/ 221 h 855"/>
              <a:gd name="T62" fmla="*/ 516 w 810"/>
              <a:gd name="T63" fmla="*/ 240 h 855"/>
              <a:gd name="T64" fmla="*/ 520 w 810"/>
              <a:gd name="T65" fmla="*/ 244 h 855"/>
              <a:gd name="T66" fmla="*/ 574 w 810"/>
              <a:gd name="T67" fmla="*/ 381 h 855"/>
              <a:gd name="T68" fmla="*/ 574 w 810"/>
              <a:gd name="T69" fmla="*/ 384 h 855"/>
              <a:gd name="T70" fmla="*/ 577 w 810"/>
              <a:gd name="T71" fmla="*/ 387 h 855"/>
              <a:gd name="T72" fmla="*/ 598 w 810"/>
              <a:gd name="T73" fmla="*/ 392 h 855"/>
              <a:gd name="T74" fmla="*/ 602 w 810"/>
              <a:gd name="T75" fmla="*/ 390 h 855"/>
              <a:gd name="T76" fmla="*/ 607 w 810"/>
              <a:gd name="T77" fmla="*/ 386 h 855"/>
              <a:gd name="T78" fmla="*/ 527 w 810"/>
              <a:gd name="T79" fmla="*/ 368 h 855"/>
              <a:gd name="T80" fmla="*/ 540 w 810"/>
              <a:gd name="T81" fmla="*/ 362 h 855"/>
              <a:gd name="T82" fmla="*/ 508 w 810"/>
              <a:gd name="T83" fmla="*/ 283 h 855"/>
              <a:gd name="T84" fmla="*/ 498 w 810"/>
              <a:gd name="T85" fmla="*/ 290 h 855"/>
              <a:gd name="T86" fmla="*/ 330 w 810"/>
              <a:gd name="T87" fmla="*/ 0 h 855"/>
              <a:gd name="T88" fmla="*/ 598 w 810"/>
              <a:gd name="T89" fmla="*/ 700 h 855"/>
              <a:gd name="T90" fmla="*/ 527 w 810"/>
              <a:gd name="T91" fmla="*/ 368 h 8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810" h="855">
                <a:moveTo>
                  <a:pt x="102" y="481"/>
                </a:moveTo>
                <a:cubicBezTo>
                  <a:pt x="100" y="478"/>
                  <a:pt x="100" y="474"/>
                  <a:pt x="98" y="471"/>
                </a:cubicBezTo>
                <a:lnTo>
                  <a:pt x="0" y="471"/>
                </a:lnTo>
                <a:lnTo>
                  <a:pt x="1" y="510"/>
                </a:lnTo>
                <a:lnTo>
                  <a:pt x="1" y="815"/>
                </a:lnTo>
                <a:lnTo>
                  <a:pt x="1" y="855"/>
                </a:lnTo>
                <a:lnTo>
                  <a:pt x="139" y="854"/>
                </a:lnTo>
                <a:cubicBezTo>
                  <a:pt x="157" y="854"/>
                  <a:pt x="171" y="837"/>
                  <a:pt x="171" y="815"/>
                </a:cubicBezTo>
                <a:lnTo>
                  <a:pt x="171" y="597"/>
                </a:lnTo>
                <a:cubicBezTo>
                  <a:pt x="126" y="557"/>
                  <a:pt x="112" y="514"/>
                  <a:pt x="102" y="481"/>
                </a:cubicBezTo>
                <a:close/>
                <a:moveTo>
                  <a:pt x="615" y="73"/>
                </a:moveTo>
                <a:lnTo>
                  <a:pt x="609" y="71"/>
                </a:lnTo>
                <a:lnTo>
                  <a:pt x="603" y="72"/>
                </a:lnTo>
                <a:lnTo>
                  <a:pt x="598" y="73"/>
                </a:lnTo>
                <a:lnTo>
                  <a:pt x="593" y="76"/>
                </a:lnTo>
                <a:lnTo>
                  <a:pt x="591" y="80"/>
                </a:lnTo>
                <a:lnTo>
                  <a:pt x="584" y="110"/>
                </a:lnTo>
                <a:lnTo>
                  <a:pt x="584" y="115"/>
                </a:lnTo>
                <a:lnTo>
                  <a:pt x="587" y="119"/>
                </a:lnTo>
                <a:lnTo>
                  <a:pt x="590" y="124"/>
                </a:lnTo>
                <a:lnTo>
                  <a:pt x="595" y="129"/>
                </a:lnTo>
                <a:cubicBezTo>
                  <a:pt x="595" y="129"/>
                  <a:pt x="752" y="233"/>
                  <a:pt x="703" y="405"/>
                </a:cubicBezTo>
                <a:lnTo>
                  <a:pt x="703" y="409"/>
                </a:lnTo>
                <a:lnTo>
                  <a:pt x="704" y="412"/>
                </a:lnTo>
                <a:lnTo>
                  <a:pt x="706" y="415"/>
                </a:lnTo>
                <a:lnTo>
                  <a:pt x="709" y="418"/>
                </a:lnTo>
                <a:lnTo>
                  <a:pt x="736" y="432"/>
                </a:lnTo>
                <a:lnTo>
                  <a:pt x="740" y="433"/>
                </a:lnTo>
                <a:lnTo>
                  <a:pt x="743" y="433"/>
                </a:lnTo>
                <a:lnTo>
                  <a:pt x="747" y="430"/>
                </a:lnTo>
                <a:lnTo>
                  <a:pt x="750" y="428"/>
                </a:lnTo>
                <a:lnTo>
                  <a:pt x="752" y="422"/>
                </a:lnTo>
                <a:cubicBezTo>
                  <a:pt x="752" y="422"/>
                  <a:pt x="810" y="217"/>
                  <a:pt x="615" y="73"/>
                </a:cubicBezTo>
                <a:close/>
                <a:moveTo>
                  <a:pt x="577" y="151"/>
                </a:moveTo>
                <a:lnTo>
                  <a:pt x="572" y="150"/>
                </a:lnTo>
                <a:lnTo>
                  <a:pt x="568" y="150"/>
                </a:lnTo>
                <a:lnTo>
                  <a:pt x="563" y="152"/>
                </a:lnTo>
                <a:lnTo>
                  <a:pt x="559" y="154"/>
                </a:lnTo>
                <a:lnTo>
                  <a:pt x="556" y="157"/>
                </a:lnTo>
                <a:lnTo>
                  <a:pt x="549" y="180"/>
                </a:lnTo>
                <a:lnTo>
                  <a:pt x="549" y="183"/>
                </a:lnTo>
                <a:lnTo>
                  <a:pt x="551" y="186"/>
                </a:lnTo>
                <a:lnTo>
                  <a:pt x="554" y="190"/>
                </a:lnTo>
                <a:lnTo>
                  <a:pt x="558" y="193"/>
                </a:lnTo>
                <a:cubicBezTo>
                  <a:pt x="558" y="193"/>
                  <a:pt x="684" y="261"/>
                  <a:pt x="634" y="390"/>
                </a:cubicBezTo>
                <a:lnTo>
                  <a:pt x="634" y="393"/>
                </a:lnTo>
                <a:lnTo>
                  <a:pt x="635" y="395"/>
                </a:lnTo>
                <a:lnTo>
                  <a:pt x="636" y="397"/>
                </a:lnTo>
                <a:lnTo>
                  <a:pt x="638" y="399"/>
                </a:lnTo>
                <a:lnTo>
                  <a:pt x="660" y="408"/>
                </a:lnTo>
                <a:lnTo>
                  <a:pt x="664" y="409"/>
                </a:lnTo>
                <a:lnTo>
                  <a:pt x="667" y="408"/>
                </a:lnTo>
                <a:lnTo>
                  <a:pt x="669" y="406"/>
                </a:lnTo>
                <a:lnTo>
                  <a:pt x="672" y="404"/>
                </a:lnTo>
                <a:lnTo>
                  <a:pt x="675" y="401"/>
                </a:lnTo>
                <a:cubicBezTo>
                  <a:pt x="675" y="401"/>
                  <a:pt x="734" y="246"/>
                  <a:pt x="577" y="151"/>
                </a:cubicBezTo>
                <a:close/>
                <a:moveTo>
                  <a:pt x="541" y="215"/>
                </a:moveTo>
                <a:lnTo>
                  <a:pt x="537" y="215"/>
                </a:lnTo>
                <a:lnTo>
                  <a:pt x="533" y="216"/>
                </a:lnTo>
                <a:lnTo>
                  <a:pt x="529" y="217"/>
                </a:lnTo>
                <a:lnTo>
                  <a:pt x="526" y="219"/>
                </a:lnTo>
                <a:lnTo>
                  <a:pt x="523" y="221"/>
                </a:lnTo>
                <a:lnTo>
                  <a:pt x="516" y="237"/>
                </a:lnTo>
                <a:lnTo>
                  <a:pt x="516" y="240"/>
                </a:lnTo>
                <a:lnTo>
                  <a:pt x="517" y="242"/>
                </a:lnTo>
                <a:lnTo>
                  <a:pt x="520" y="244"/>
                </a:lnTo>
                <a:lnTo>
                  <a:pt x="523" y="246"/>
                </a:lnTo>
                <a:cubicBezTo>
                  <a:pt x="523" y="246"/>
                  <a:pt x="623" y="287"/>
                  <a:pt x="574" y="381"/>
                </a:cubicBezTo>
                <a:lnTo>
                  <a:pt x="574" y="383"/>
                </a:lnTo>
                <a:lnTo>
                  <a:pt x="574" y="384"/>
                </a:lnTo>
                <a:lnTo>
                  <a:pt x="575" y="386"/>
                </a:lnTo>
                <a:lnTo>
                  <a:pt x="577" y="387"/>
                </a:lnTo>
                <a:lnTo>
                  <a:pt x="594" y="392"/>
                </a:lnTo>
                <a:lnTo>
                  <a:pt x="598" y="392"/>
                </a:lnTo>
                <a:lnTo>
                  <a:pt x="600" y="392"/>
                </a:lnTo>
                <a:lnTo>
                  <a:pt x="602" y="390"/>
                </a:lnTo>
                <a:lnTo>
                  <a:pt x="605" y="389"/>
                </a:lnTo>
                <a:lnTo>
                  <a:pt x="607" y="386"/>
                </a:lnTo>
                <a:cubicBezTo>
                  <a:pt x="607" y="386"/>
                  <a:pt x="665" y="274"/>
                  <a:pt x="541" y="215"/>
                </a:cubicBezTo>
                <a:close/>
                <a:moveTo>
                  <a:pt x="527" y="368"/>
                </a:moveTo>
                <a:lnTo>
                  <a:pt x="535" y="364"/>
                </a:lnTo>
                <a:lnTo>
                  <a:pt x="540" y="362"/>
                </a:lnTo>
                <a:cubicBezTo>
                  <a:pt x="558" y="355"/>
                  <a:pt x="566" y="331"/>
                  <a:pt x="557" y="309"/>
                </a:cubicBezTo>
                <a:cubicBezTo>
                  <a:pt x="548" y="287"/>
                  <a:pt x="526" y="275"/>
                  <a:pt x="508" y="283"/>
                </a:cubicBezTo>
                <a:cubicBezTo>
                  <a:pt x="504" y="284"/>
                  <a:pt x="501" y="287"/>
                  <a:pt x="498" y="290"/>
                </a:cubicBezTo>
                <a:lnTo>
                  <a:pt x="498" y="290"/>
                </a:lnTo>
                <a:lnTo>
                  <a:pt x="448" y="309"/>
                </a:lnTo>
                <a:lnTo>
                  <a:pt x="330" y="0"/>
                </a:lnTo>
                <a:cubicBezTo>
                  <a:pt x="141" y="76"/>
                  <a:pt x="47" y="290"/>
                  <a:pt x="120" y="481"/>
                </a:cubicBezTo>
                <a:cubicBezTo>
                  <a:pt x="193" y="673"/>
                  <a:pt x="406" y="769"/>
                  <a:pt x="598" y="700"/>
                </a:cubicBezTo>
                <a:lnTo>
                  <a:pt x="478" y="386"/>
                </a:lnTo>
                <a:lnTo>
                  <a:pt x="527" y="3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6" name="Freeform 270"/>
          <p:cNvSpPr>
            <a:spLocks noEditPoints="1"/>
          </p:cNvSpPr>
          <p:nvPr/>
        </p:nvSpPr>
        <p:spPr bwMode="auto">
          <a:xfrm>
            <a:off x="11343643" y="3423922"/>
            <a:ext cx="403859" cy="261619"/>
          </a:xfrm>
          <a:custGeom>
            <a:avLst/>
            <a:gdLst>
              <a:gd name="T0" fmla="*/ 649 w 834"/>
              <a:gd name="T1" fmla="*/ 475 h 541"/>
              <a:gd name="T2" fmla="*/ 616 w 834"/>
              <a:gd name="T3" fmla="*/ 479 h 541"/>
              <a:gd name="T4" fmla="*/ 230 w 834"/>
              <a:gd name="T5" fmla="*/ 479 h 541"/>
              <a:gd name="T6" fmla="*/ 186 w 834"/>
              <a:gd name="T7" fmla="*/ 472 h 541"/>
              <a:gd name="T8" fmla="*/ 74 w 834"/>
              <a:gd name="T9" fmla="*/ 355 h 541"/>
              <a:gd name="T10" fmla="*/ 155 w 834"/>
              <a:gd name="T11" fmla="*/ 245 h 541"/>
              <a:gd name="T12" fmla="*/ 279 w 834"/>
              <a:gd name="T13" fmla="*/ 142 h 541"/>
              <a:gd name="T14" fmla="*/ 324 w 834"/>
              <a:gd name="T15" fmla="*/ 150 h 541"/>
              <a:gd name="T16" fmla="*/ 466 w 834"/>
              <a:gd name="T17" fmla="*/ 62 h 541"/>
              <a:gd name="T18" fmla="*/ 614 w 834"/>
              <a:gd name="T19" fmla="*/ 180 h 541"/>
              <a:gd name="T20" fmla="*/ 598 w 834"/>
              <a:gd name="T21" fmla="*/ 233 h 541"/>
              <a:gd name="T22" fmla="*/ 616 w 834"/>
              <a:gd name="T23" fmla="*/ 233 h 541"/>
              <a:gd name="T24" fmla="*/ 651 w 834"/>
              <a:gd name="T25" fmla="*/ 237 h 541"/>
              <a:gd name="T26" fmla="*/ 761 w 834"/>
              <a:gd name="T27" fmla="*/ 356 h 541"/>
              <a:gd name="T28" fmla="*/ 649 w 834"/>
              <a:gd name="T29" fmla="*/ 475 h 541"/>
              <a:gd name="T30" fmla="*/ 677 w 834"/>
              <a:gd name="T31" fmla="*/ 187 h 541"/>
              <a:gd name="T32" fmla="*/ 678 w 834"/>
              <a:gd name="T33" fmla="*/ 175 h 541"/>
              <a:gd name="T34" fmla="*/ 469 w 834"/>
              <a:gd name="T35" fmla="*/ 0 h 541"/>
              <a:gd name="T36" fmla="*/ 290 w 834"/>
              <a:gd name="T37" fmla="*/ 86 h 541"/>
              <a:gd name="T38" fmla="*/ 271 w 834"/>
              <a:gd name="T39" fmla="*/ 85 h 541"/>
              <a:gd name="T40" fmla="*/ 93 w 834"/>
              <a:gd name="T41" fmla="*/ 209 h 541"/>
              <a:gd name="T42" fmla="*/ 0 w 834"/>
              <a:gd name="T43" fmla="*/ 360 h 541"/>
              <a:gd name="T44" fmla="*/ 160 w 834"/>
              <a:gd name="T45" fmla="*/ 532 h 541"/>
              <a:gd name="T46" fmla="*/ 218 w 834"/>
              <a:gd name="T47" fmla="*/ 541 h 541"/>
              <a:gd name="T48" fmla="*/ 628 w 834"/>
              <a:gd name="T49" fmla="*/ 541 h 541"/>
              <a:gd name="T50" fmla="*/ 673 w 834"/>
              <a:gd name="T51" fmla="*/ 536 h 541"/>
              <a:gd name="T52" fmla="*/ 834 w 834"/>
              <a:gd name="T53" fmla="*/ 361 h 541"/>
              <a:gd name="T54" fmla="*/ 677 w 834"/>
              <a:gd name="T55" fmla="*/ 187 h 5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34" h="541">
                <a:moveTo>
                  <a:pt x="649" y="475"/>
                </a:moveTo>
                <a:cubicBezTo>
                  <a:pt x="639" y="477"/>
                  <a:pt x="628" y="479"/>
                  <a:pt x="616" y="479"/>
                </a:cubicBezTo>
                <a:lnTo>
                  <a:pt x="230" y="479"/>
                </a:lnTo>
                <a:cubicBezTo>
                  <a:pt x="214" y="479"/>
                  <a:pt x="199" y="476"/>
                  <a:pt x="186" y="472"/>
                </a:cubicBezTo>
                <a:cubicBezTo>
                  <a:pt x="123" y="466"/>
                  <a:pt x="74" y="416"/>
                  <a:pt x="74" y="355"/>
                </a:cubicBezTo>
                <a:cubicBezTo>
                  <a:pt x="74" y="304"/>
                  <a:pt x="107" y="262"/>
                  <a:pt x="155" y="245"/>
                </a:cubicBezTo>
                <a:cubicBezTo>
                  <a:pt x="163" y="187"/>
                  <a:pt x="215" y="142"/>
                  <a:pt x="279" y="142"/>
                </a:cubicBezTo>
                <a:cubicBezTo>
                  <a:pt x="295" y="142"/>
                  <a:pt x="310" y="145"/>
                  <a:pt x="324" y="150"/>
                </a:cubicBezTo>
                <a:cubicBezTo>
                  <a:pt x="340" y="99"/>
                  <a:pt x="398" y="62"/>
                  <a:pt x="466" y="62"/>
                </a:cubicBezTo>
                <a:cubicBezTo>
                  <a:pt x="548" y="62"/>
                  <a:pt x="614" y="115"/>
                  <a:pt x="614" y="180"/>
                </a:cubicBezTo>
                <a:cubicBezTo>
                  <a:pt x="614" y="199"/>
                  <a:pt x="608" y="217"/>
                  <a:pt x="598" y="233"/>
                </a:cubicBezTo>
                <a:lnTo>
                  <a:pt x="616" y="233"/>
                </a:lnTo>
                <a:cubicBezTo>
                  <a:pt x="628" y="233"/>
                  <a:pt x="640" y="235"/>
                  <a:pt x="651" y="237"/>
                </a:cubicBezTo>
                <a:cubicBezTo>
                  <a:pt x="713" y="244"/>
                  <a:pt x="761" y="295"/>
                  <a:pt x="761" y="356"/>
                </a:cubicBezTo>
                <a:cubicBezTo>
                  <a:pt x="761" y="417"/>
                  <a:pt x="712" y="468"/>
                  <a:pt x="649" y="475"/>
                </a:cubicBezTo>
                <a:close/>
                <a:moveTo>
                  <a:pt x="677" y="187"/>
                </a:moveTo>
                <a:cubicBezTo>
                  <a:pt x="677" y="183"/>
                  <a:pt x="678" y="179"/>
                  <a:pt x="678" y="175"/>
                </a:cubicBezTo>
                <a:cubicBezTo>
                  <a:pt x="678" y="79"/>
                  <a:pt x="584" y="0"/>
                  <a:pt x="469" y="0"/>
                </a:cubicBezTo>
                <a:cubicBezTo>
                  <a:pt x="394" y="0"/>
                  <a:pt x="327" y="34"/>
                  <a:pt x="290" y="86"/>
                </a:cubicBezTo>
                <a:cubicBezTo>
                  <a:pt x="283" y="85"/>
                  <a:pt x="277" y="85"/>
                  <a:pt x="271" y="85"/>
                </a:cubicBezTo>
                <a:cubicBezTo>
                  <a:pt x="188" y="85"/>
                  <a:pt x="116" y="137"/>
                  <a:pt x="93" y="209"/>
                </a:cubicBezTo>
                <a:cubicBezTo>
                  <a:pt x="37" y="240"/>
                  <a:pt x="0" y="297"/>
                  <a:pt x="0" y="360"/>
                </a:cubicBezTo>
                <a:cubicBezTo>
                  <a:pt x="0" y="447"/>
                  <a:pt x="69" y="521"/>
                  <a:pt x="160" y="532"/>
                </a:cubicBezTo>
                <a:cubicBezTo>
                  <a:pt x="178" y="538"/>
                  <a:pt x="198" y="541"/>
                  <a:pt x="218" y="541"/>
                </a:cubicBezTo>
                <a:lnTo>
                  <a:pt x="628" y="541"/>
                </a:lnTo>
                <a:cubicBezTo>
                  <a:pt x="643" y="541"/>
                  <a:pt x="658" y="539"/>
                  <a:pt x="673" y="536"/>
                </a:cubicBezTo>
                <a:cubicBezTo>
                  <a:pt x="765" y="524"/>
                  <a:pt x="834" y="450"/>
                  <a:pt x="834" y="361"/>
                </a:cubicBezTo>
                <a:cubicBezTo>
                  <a:pt x="834" y="274"/>
                  <a:pt x="767" y="200"/>
                  <a:pt x="677" y="18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7" name="Freeform 271"/>
          <p:cNvSpPr>
            <a:spLocks noEditPoints="1"/>
          </p:cNvSpPr>
          <p:nvPr/>
        </p:nvSpPr>
        <p:spPr bwMode="auto">
          <a:xfrm>
            <a:off x="5194303" y="6906261"/>
            <a:ext cx="299720" cy="302259"/>
          </a:xfrm>
          <a:custGeom>
            <a:avLst/>
            <a:gdLst>
              <a:gd name="T0" fmla="*/ 351 w 621"/>
              <a:gd name="T1" fmla="*/ 468 h 621"/>
              <a:gd name="T2" fmla="*/ 307 w 621"/>
              <a:gd name="T3" fmla="*/ 505 h 621"/>
              <a:gd name="T4" fmla="*/ 262 w 621"/>
              <a:gd name="T5" fmla="*/ 468 h 621"/>
              <a:gd name="T6" fmla="*/ 262 w 621"/>
              <a:gd name="T7" fmla="*/ 279 h 621"/>
              <a:gd name="T8" fmla="*/ 307 w 621"/>
              <a:gd name="T9" fmla="*/ 243 h 621"/>
              <a:gd name="T10" fmla="*/ 351 w 621"/>
              <a:gd name="T11" fmla="*/ 279 h 621"/>
              <a:gd name="T12" fmla="*/ 351 w 621"/>
              <a:gd name="T13" fmla="*/ 468 h 621"/>
              <a:gd name="T14" fmla="*/ 311 w 621"/>
              <a:gd name="T15" fmla="*/ 560 h 621"/>
              <a:gd name="T16" fmla="*/ 61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338 w 621"/>
              <a:gd name="T35" fmla="*/ 189 h 621"/>
              <a:gd name="T36" fmla="*/ 306 w 621"/>
              <a:gd name="T37" fmla="*/ 203 h 621"/>
              <a:gd name="T38" fmla="*/ 275 w 621"/>
              <a:gd name="T39" fmla="*/ 189 h 621"/>
              <a:gd name="T40" fmla="*/ 262 w 621"/>
              <a:gd name="T41" fmla="*/ 156 h 621"/>
              <a:gd name="T42" fmla="*/ 275 w 621"/>
              <a:gd name="T43" fmla="*/ 122 h 621"/>
              <a:gd name="T44" fmla="*/ 306 w 621"/>
              <a:gd name="T45" fmla="*/ 108 h 621"/>
              <a:gd name="T46" fmla="*/ 339 w 621"/>
              <a:gd name="T47" fmla="*/ 122 h 621"/>
              <a:gd name="T48" fmla="*/ 352 w 621"/>
              <a:gd name="T49" fmla="*/ 156 h 621"/>
              <a:gd name="T50" fmla="*/ 338 w 621"/>
              <a:gd name="T51" fmla="*/ 18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21" h="621">
                <a:moveTo>
                  <a:pt x="351" y="468"/>
                </a:moveTo>
                <a:cubicBezTo>
                  <a:pt x="351" y="488"/>
                  <a:pt x="331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1" y="243"/>
                  <a:pt x="351" y="259"/>
                  <a:pt x="351" y="279"/>
                </a:cubicBezTo>
                <a:lnTo>
                  <a:pt x="351" y="468"/>
                </a:lnTo>
                <a:close/>
                <a:moveTo>
                  <a:pt x="311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8" y="189"/>
                </a:moveTo>
                <a:cubicBezTo>
                  <a:pt x="330" y="199"/>
                  <a:pt x="319" y="203"/>
                  <a:pt x="306" y="203"/>
                </a:cubicBezTo>
                <a:cubicBezTo>
                  <a:pt x="294" y="203"/>
                  <a:pt x="283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6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7" y="131"/>
                  <a:pt x="352" y="142"/>
                  <a:pt x="352" y="156"/>
                </a:cubicBezTo>
                <a:cubicBezTo>
                  <a:pt x="352" y="169"/>
                  <a:pt x="347" y="180"/>
                  <a:pt x="338" y="1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8" name="Freeform 272"/>
          <p:cNvSpPr>
            <a:spLocks noEditPoints="1"/>
          </p:cNvSpPr>
          <p:nvPr/>
        </p:nvSpPr>
        <p:spPr bwMode="auto">
          <a:xfrm>
            <a:off x="3418842" y="6906261"/>
            <a:ext cx="299720" cy="302259"/>
          </a:xfrm>
          <a:custGeom>
            <a:avLst/>
            <a:gdLst>
              <a:gd name="T0" fmla="*/ 393 w 621"/>
              <a:gd name="T1" fmla="*/ 422 h 621"/>
              <a:gd name="T2" fmla="*/ 367 w 621"/>
              <a:gd name="T3" fmla="*/ 447 h 621"/>
              <a:gd name="T4" fmla="*/ 341 w 621"/>
              <a:gd name="T5" fmla="*/ 422 h 621"/>
              <a:gd name="T6" fmla="*/ 341 w 621"/>
              <a:gd name="T7" fmla="*/ 200 h 621"/>
              <a:gd name="T8" fmla="*/ 367 w 621"/>
              <a:gd name="T9" fmla="*/ 174 h 621"/>
              <a:gd name="T10" fmla="*/ 393 w 621"/>
              <a:gd name="T11" fmla="*/ 200 h 621"/>
              <a:gd name="T12" fmla="*/ 393 w 621"/>
              <a:gd name="T13" fmla="*/ 422 h 621"/>
              <a:gd name="T14" fmla="*/ 311 w 621"/>
              <a:gd name="T15" fmla="*/ 560 h 621"/>
              <a:gd name="T16" fmla="*/ 62 w 621"/>
              <a:gd name="T17" fmla="*/ 311 h 621"/>
              <a:gd name="T18" fmla="*/ 311 w 621"/>
              <a:gd name="T19" fmla="*/ 62 h 621"/>
              <a:gd name="T20" fmla="*/ 560 w 621"/>
              <a:gd name="T21" fmla="*/ 311 h 621"/>
              <a:gd name="T22" fmla="*/ 311 w 621"/>
              <a:gd name="T23" fmla="*/ 560 h 621"/>
              <a:gd name="T24" fmla="*/ 311 w 621"/>
              <a:gd name="T25" fmla="*/ 0 h 621"/>
              <a:gd name="T26" fmla="*/ 0 w 621"/>
              <a:gd name="T27" fmla="*/ 311 h 621"/>
              <a:gd name="T28" fmla="*/ 311 w 621"/>
              <a:gd name="T29" fmla="*/ 621 h 621"/>
              <a:gd name="T30" fmla="*/ 621 w 621"/>
              <a:gd name="T31" fmla="*/ 311 h 621"/>
              <a:gd name="T32" fmla="*/ 311 w 621"/>
              <a:gd name="T33" fmla="*/ 0 h 621"/>
              <a:gd name="T34" fmla="*/ 280 w 621"/>
              <a:gd name="T35" fmla="*/ 422 h 621"/>
              <a:gd name="T36" fmla="*/ 254 w 621"/>
              <a:gd name="T37" fmla="*/ 447 h 621"/>
              <a:gd name="T38" fmla="*/ 229 w 621"/>
              <a:gd name="T39" fmla="*/ 422 h 621"/>
              <a:gd name="T40" fmla="*/ 229 w 621"/>
              <a:gd name="T41" fmla="*/ 200 h 621"/>
              <a:gd name="T42" fmla="*/ 254 w 621"/>
              <a:gd name="T43" fmla="*/ 174 h 621"/>
              <a:gd name="T44" fmla="*/ 280 w 621"/>
              <a:gd name="T45" fmla="*/ 200 h 621"/>
              <a:gd name="T46" fmla="*/ 280 w 621"/>
              <a:gd name="T47" fmla="*/ 422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93" y="422"/>
                </a:moveTo>
                <a:cubicBezTo>
                  <a:pt x="393" y="436"/>
                  <a:pt x="381" y="447"/>
                  <a:pt x="367" y="447"/>
                </a:cubicBezTo>
                <a:cubicBezTo>
                  <a:pt x="353" y="447"/>
                  <a:pt x="341" y="436"/>
                  <a:pt x="341" y="422"/>
                </a:cubicBezTo>
                <a:lnTo>
                  <a:pt x="341" y="200"/>
                </a:lnTo>
                <a:cubicBezTo>
                  <a:pt x="341" y="186"/>
                  <a:pt x="353" y="174"/>
                  <a:pt x="367" y="174"/>
                </a:cubicBezTo>
                <a:cubicBezTo>
                  <a:pt x="381" y="174"/>
                  <a:pt x="393" y="186"/>
                  <a:pt x="393" y="200"/>
                </a:cubicBezTo>
                <a:lnTo>
                  <a:pt x="393" y="422"/>
                </a:lnTo>
                <a:close/>
                <a:moveTo>
                  <a:pt x="311" y="560"/>
                </a:moveTo>
                <a:cubicBezTo>
                  <a:pt x="173" y="560"/>
                  <a:pt x="62" y="448"/>
                  <a:pt x="62" y="311"/>
                </a:cubicBezTo>
                <a:cubicBezTo>
                  <a:pt x="62" y="173"/>
                  <a:pt x="173" y="62"/>
                  <a:pt x="311" y="62"/>
                </a:cubicBezTo>
                <a:cubicBezTo>
                  <a:pt x="448" y="62"/>
                  <a:pt x="560" y="173"/>
                  <a:pt x="560" y="311"/>
                </a:cubicBezTo>
                <a:cubicBezTo>
                  <a:pt x="560" y="448"/>
                  <a:pt x="448" y="560"/>
                  <a:pt x="311" y="560"/>
                </a:cubicBezTo>
                <a:close/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280" y="422"/>
                </a:moveTo>
                <a:cubicBezTo>
                  <a:pt x="280" y="436"/>
                  <a:pt x="269" y="447"/>
                  <a:pt x="254" y="447"/>
                </a:cubicBezTo>
                <a:cubicBezTo>
                  <a:pt x="240" y="447"/>
                  <a:pt x="229" y="436"/>
                  <a:pt x="229" y="422"/>
                </a:cubicBezTo>
                <a:lnTo>
                  <a:pt x="229" y="200"/>
                </a:lnTo>
                <a:cubicBezTo>
                  <a:pt x="229" y="186"/>
                  <a:pt x="240" y="174"/>
                  <a:pt x="254" y="174"/>
                </a:cubicBezTo>
                <a:cubicBezTo>
                  <a:pt x="269" y="174"/>
                  <a:pt x="280" y="186"/>
                  <a:pt x="280" y="200"/>
                </a:cubicBezTo>
                <a:lnTo>
                  <a:pt x="280" y="42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69" name="Freeform 273"/>
          <p:cNvSpPr>
            <a:spLocks noEditPoints="1"/>
          </p:cNvSpPr>
          <p:nvPr/>
        </p:nvSpPr>
        <p:spPr bwMode="auto">
          <a:xfrm>
            <a:off x="4005581" y="6906261"/>
            <a:ext cx="302259" cy="302259"/>
          </a:xfrm>
          <a:custGeom>
            <a:avLst/>
            <a:gdLst>
              <a:gd name="T0" fmla="*/ 310 w 621"/>
              <a:gd name="T1" fmla="*/ 560 h 621"/>
              <a:gd name="T2" fmla="*/ 61 w 621"/>
              <a:gd name="T3" fmla="*/ 311 h 621"/>
              <a:gd name="T4" fmla="*/ 310 w 621"/>
              <a:gd name="T5" fmla="*/ 62 h 621"/>
              <a:gd name="T6" fmla="*/ 559 w 621"/>
              <a:gd name="T7" fmla="*/ 311 h 621"/>
              <a:gd name="T8" fmla="*/ 310 w 621"/>
              <a:gd name="T9" fmla="*/ 560 h 621"/>
              <a:gd name="T10" fmla="*/ 227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7 w 621"/>
              <a:gd name="T17" fmla="*/ 396 h 621"/>
              <a:gd name="T18" fmla="*/ 227 w 621"/>
              <a:gd name="T19" fmla="*/ 225 h 621"/>
              <a:gd name="T20" fmla="*/ 310 w 621"/>
              <a:gd name="T21" fmla="*/ 0 h 621"/>
              <a:gd name="T22" fmla="*/ 0 w 621"/>
              <a:gd name="T23" fmla="*/ 311 h 621"/>
              <a:gd name="T24" fmla="*/ 310 w 621"/>
              <a:gd name="T25" fmla="*/ 621 h 621"/>
              <a:gd name="T26" fmla="*/ 621 w 621"/>
              <a:gd name="T27" fmla="*/ 311 h 621"/>
              <a:gd name="T28" fmla="*/ 310 w 621"/>
              <a:gd name="T29" fmla="*/ 0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621" h="621"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227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7" y="396"/>
                </a:lnTo>
                <a:lnTo>
                  <a:pt x="227" y="225"/>
                </a:ln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0" name="Freeform 274"/>
          <p:cNvSpPr>
            <a:spLocks noEditPoints="1"/>
          </p:cNvSpPr>
          <p:nvPr/>
        </p:nvSpPr>
        <p:spPr bwMode="auto">
          <a:xfrm>
            <a:off x="2857503" y="6906261"/>
            <a:ext cx="302259" cy="302259"/>
          </a:xfrm>
          <a:custGeom>
            <a:avLst/>
            <a:gdLst>
              <a:gd name="T0" fmla="*/ 285 w 626"/>
              <a:gd name="T1" fmla="*/ 425 h 625"/>
              <a:gd name="T2" fmla="*/ 230 w 626"/>
              <a:gd name="T3" fmla="*/ 387 h 625"/>
              <a:gd name="T4" fmla="*/ 230 w 626"/>
              <a:gd name="T5" fmla="*/ 238 h 625"/>
              <a:gd name="T6" fmla="*/ 285 w 626"/>
              <a:gd name="T7" fmla="*/ 201 h 625"/>
              <a:gd name="T8" fmla="*/ 395 w 626"/>
              <a:gd name="T9" fmla="*/ 275 h 625"/>
              <a:gd name="T10" fmla="*/ 395 w 626"/>
              <a:gd name="T11" fmla="*/ 350 h 625"/>
              <a:gd name="T12" fmla="*/ 285 w 626"/>
              <a:gd name="T13" fmla="*/ 425 h 625"/>
              <a:gd name="T14" fmla="*/ 313 w 626"/>
              <a:gd name="T15" fmla="*/ 564 h 625"/>
              <a:gd name="T16" fmla="*/ 62 w 626"/>
              <a:gd name="T17" fmla="*/ 313 h 625"/>
              <a:gd name="T18" fmla="*/ 313 w 626"/>
              <a:gd name="T19" fmla="*/ 62 h 625"/>
              <a:gd name="T20" fmla="*/ 564 w 626"/>
              <a:gd name="T21" fmla="*/ 313 h 625"/>
              <a:gd name="T22" fmla="*/ 313 w 626"/>
              <a:gd name="T23" fmla="*/ 564 h 625"/>
              <a:gd name="T24" fmla="*/ 313 w 626"/>
              <a:gd name="T25" fmla="*/ 0 h 625"/>
              <a:gd name="T26" fmla="*/ 0 w 626"/>
              <a:gd name="T27" fmla="*/ 313 h 625"/>
              <a:gd name="T28" fmla="*/ 313 w 626"/>
              <a:gd name="T29" fmla="*/ 625 h 625"/>
              <a:gd name="T30" fmla="*/ 626 w 626"/>
              <a:gd name="T31" fmla="*/ 313 h 625"/>
              <a:gd name="T32" fmla="*/ 313 w 626"/>
              <a:gd name="T33" fmla="*/ 0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626" h="625"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  <a:moveTo>
                  <a:pt x="313" y="564"/>
                </a:moveTo>
                <a:cubicBezTo>
                  <a:pt x="174" y="564"/>
                  <a:pt x="62" y="451"/>
                  <a:pt x="62" y="313"/>
                </a:cubicBezTo>
                <a:cubicBezTo>
                  <a:pt x="62" y="174"/>
                  <a:pt x="174" y="62"/>
                  <a:pt x="313" y="62"/>
                </a:cubicBezTo>
                <a:cubicBezTo>
                  <a:pt x="452" y="62"/>
                  <a:pt x="564" y="174"/>
                  <a:pt x="564" y="313"/>
                </a:cubicBezTo>
                <a:cubicBezTo>
                  <a:pt x="564" y="451"/>
                  <a:pt x="452" y="564"/>
                  <a:pt x="313" y="564"/>
                </a:cubicBezTo>
                <a:close/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1" name="Freeform 275"/>
          <p:cNvSpPr>
            <a:spLocks noEditPoints="1"/>
          </p:cNvSpPr>
          <p:nvPr/>
        </p:nvSpPr>
        <p:spPr bwMode="auto">
          <a:xfrm>
            <a:off x="4572004" y="6906261"/>
            <a:ext cx="299720" cy="302259"/>
          </a:xfrm>
          <a:custGeom>
            <a:avLst/>
            <a:gdLst>
              <a:gd name="T0" fmla="*/ 375 w 621"/>
              <a:gd name="T1" fmla="*/ 429 h 621"/>
              <a:gd name="T2" fmla="*/ 340 w 621"/>
              <a:gd name="T3" fmla="*/ 390 h 621"/>
              <a:gd name="T4" fmla="*/ 340 w 621"/>
              <a:gd name="T5" fmla="*/ 232 h 621"/>
              <a:gd name="T6" fmla="*/ 375 w 621"/>
              <a:gd name="T7" fmla="*/ 192 h 621"/>
              <a:gd name="T8" fmla="*/ 446 w 621"/>
              <a:gd name="T9" fmla="*/ 271 h 621"/>
              <a:gd name="T10" fmla="*/ 446 w 621"/>
              <a:gd name="T11" fmla="*/ 350 h 621"/>
              <a:gd name="T12" fmla="*/ 375 w 621"/>
              <a:gd name="T13" fmla="*/ 429 h 621"/>
              <a:gd name="T14" fmla="*/ 310 w 621"/>
              <a:gd name="T15" fmla="*/ 560 h 621"/>
              <a:gd name="T16" fmla="*/ 61 w 621"/>
              <a:gd name="T17" fmla="*/ 311 h 621"/>
              <a:gd name="T18" fmla="*/ 310 w 621"/>
              <a:gd name="T19" fmla="*/ 62 h 621"/>
              <a:gd name="T20" fmla="*/ 559 w 621"/>
              <a:gd name="T21" fmla="*/ 311 h 621"/>
              <a:gd name="T22" fmla="*/ 310 w 621"/>
              <a:gd name="T23" fmla="*/ 560 h 621"/>
              <a:gd name="T24" fmla="*/ 310 w 621"/>
              <a:gd name="T25" fmla="*/ 0 h 621"/>
              <a:gd name="T26" fmla="*/ 0 w 621"/>
              <a:gd name="T27" fmla="*/ 311 h 621"/>
              <a:gd name="T28" fmla="*/ 310 w 621"/>
              <a:gd name="T29" fmla="*/ 621 h 621"/>
              <a:gd name="T30" fmla="*/ 621 w 621"/>
              <a:gd name="T31" fmla="*/ 311 h 621"/>
              <a:gd name="T32" fmla="*/ 310 w 621"/>
              <a:gd name="T33" fmla="*/ 0 h 621"/>
              <a:gd name="T34" fmla="*/ 196 w 621"/>
              <a:gd name="T35" fmla="*/ 429 h 621"/>
              <a:gd name="T36" fmla="*/ 160 w 621"/>
              <a:gd name="T37" fmla="*/ 390 h 621"/>
              <a:gd name="T38" fmla="*/ 161 w 621"/>
              <a:gd name="T39" fmla="*/ 232 h 621"/>
              <a:gd name="T40" fmla="*/ 196 w 621"/>
              <a:gd name="T41" fmla="*/ 192 h 621"/>
              <a:gd name="T42" fmla="*/ 266 w 621"/>
              <a:gd name="T43" fmla="*/ 271 h 621"/>
              <a:gd name="T44" fmla="*/ 266 w 621"/>
              <a:gd name="T45" fmla="*/ 350 h 621"/>
              <a:gd name="T46" fmla="*/ 196 w 621"/>
              <a:gd name="T4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621" h="621">
                <a:moveTo>
                  <a:pt x="375" y="429"/>
                </a:moveTo>
                <a:cubicBezTo>
                  <a:pt x="356" y="451"/>
                  <a:pt x="340" y="433"/>
                  <a:pt x="340" y="390"/>
                </a:cubicBezTo>
                <a:cubicBezTo>
                  <a:pt x="340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5" y="214"/>
                  <a:pt x="426" y="249"/>
                  <a:pt x="446" y="271"/>
                </a:cubicBezTo>
                <a:cubicBezTo>
                  <a:pt x="465" y="293"/>
                  <a:pt x="465" y="329"/>
                  <a:pt x="446" y="350"/>
                </a:cubicBezTo>
                <a:cubicBezTo>
                  <a:pt x="426" y="372"/>
                  <a:pt x="394" y="407"/>
                  <a:pt x="375" y="429"/>
                </a:cubicBezTo>
                <a:close/>
                <a:moveTo>
                  <a:pt x="310" y="560"/>
                </a:moveTo>
                <a:cubicBezTo>
                  <a:pt x="173" y="560"/>
                  <a:pt x="61" y="448"/>
                  <a:pt x="61" y="311"/>
                </a:cubicBezTo>
                <a:cubicBezTo>
                  <a:pt x="61" y="173"/>
                  <a:pt x="173" y="62"/>
                  <a:pt x="310" y="62"/>
                </a:cubicBezTo>
                <a:cubicBezTo>
                  <a:pt x="448" y="62"/>
                  <a:pt x="559" y="173"/>
                  <a:pt x="559" y="311"/>
                </a:cubicBezTo>
                <a:cubicBezTo>
                  <a:pt x="559" y="448"/>
                  <a:pt x="448" y="560"/>
                  <a:pt x="310" y="560"/>
                </a:cubicBezTo>
                <a:close/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196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1" y="232"/>
                </a:cubicBezTo>
                <a:cubicBezTo>
                  <a:pt x="161" y="188"/>
                  <a:pt x="177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6" y="293"/>
                  <a:pt x="286" y="329"/>
                  <a:pt x="266" y="350"/>
                </a:cubicBezTo>
                <a:cubicBezTo>
                  <a:pt x="247" y="372"/>
                  <a:pt x="215" y="407"/>
                  <a:pt x="196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2" name="Freeform 276"/>
          <p:cNvSpPr>
            <a:spLocks noEditPoints="1"/>
          </p:cNvSpPr>
          <p:nvPr/>
        </p:nvSpPr>
        <p:spPr bwMode="auto">
          <a:xfrm>
            <a:off x="13261340" y="4627882"/>
            <a:ext cx="332741" cy="271781"/>
          </a:xfrm>
          <a:custGeom>
            <a:avLst/>
            <a:gdLst>
              <a:gd name="T0" fmla="*/ 606 w 689"/>
              <a:gd name="T1" fmla="*/ 312 h 561"/>
              <a:gd name="T2" fmla="*/ 549 w 689"/>
              <a:gd name="T3" fmla="*/ 462 h 561"/>
              <a:gd name="T4" fmla="*/ 614 w 689"/>
              <a:gd name="T5" fmla="*/ 518 h 561"/>
              <a:gd name="T6" fmla="*/ 129 w 689"/>
              <a:gd name="T7" fmla="*/ 462 h 561"/>
              <a:gd name="T8" fmla="*/ 194 w 689"/>
              <a:gd name="T9" fmla="*/ 518 h 561"/>
              <a:gd name="T10" fmla="*/ 623 w 689"/>
              <a:gd name="T11" fmla="*/ 260 h 561"/>
              <a:gd name="T12" fmla="*/ 532 w 689"/>
              <a:gd name="T13" fmla="*/ 297 h 561"/>
              <a:gd name="T14" fmla="*/ 518 w 689"/>
              <a:gd name="T15" fmla="*/ 296 h 561"/>
              <a:gd name="T16" fmla="*/ 518 w 689"/>
              <a:gd name="T17" fmla="*/ 296 h 561"/>
              <a:gd name="T18" fmla="*/ 477 w 689"/>
              <a:gd name="T19" fmla="*/ 250 h 561"/>
              <a:gd name="T20" fmla="*/ 387 w 689"/>
              <a:gd name="T21" fmla="*/ 244 h 561"/>
              <a:gd name="T22" fmla="*/ 333 w 689"/>
              <a:gd name="T23" fmla="*/ 291 h 561"/>
              <a:gd name="T24" fmla="*/ 319 w 689"/>
              <a:gd name="T25" fmla="*/ 290 h 561"/>
              <a:gd name="T26" fmla="*/ 319 w 689"/>
              <a:gd name="T27" fmla="*/ 290 h 561"/>
              <a:gd name="T28" fmla="*/ 270 w 689"/>
              <a:gd name="T29" fmla="*/ 237 h 561"/>
              <a:gd name="T30" fmla="*/ 181 w 689"/>
              <a:gd name="T31" fmla="*/ 231 h 561"/>
              <a:gd name="T32" fmla="*/ 142 w 689"/>
              <a:gd name="T33" fmla="*/ 285 h 561"/>
              <a:gd name="T34" fmla="*/ 144 w 689"/>
              <a:gd name="T35" fmla="*/ 299 h 561"/>
              <a:gd name="T36" fmla="*/ 144 w 689"/>
              <a:gd name="T37" fmla="*/ 299 h 561"/>
              <a:gd name="T38" fmla="*/ 189 w 689"/>
              <a:gd name="T39" fmla="*/ 346 h 561"/>
              <a:gd name="T40" fmla="*/ 269 w 689"/>
              <a:gd name="T41" fmla="*/ 346 h 561"/>
              <a:gd name="T42" fmla="*/ 319 w 689"/>
              <a:gd name="T43" fmla="*/ 304 h 561"/>
              <a:gd name="T44" fmla="*/ 332 w 689"/>
              <a:gd name="T45" fmla="*/ 304 h 561"/>
              <a:gd name="T46" fmla="*/ 332 w 689"/>
              <a:gd name="T47" fmla="*/ 304 h 561"/>
              <a:gd name="T48" fmla="*/ 377 w 689"/>
              <a:gd name="T49" fmla="*/ 346 h 561"/>
              <a:gd name="T50" fmla="*/ 458 w 689"/>
              <a:gd name="T51" fmla="*/ 346 h 561"/>
              <a:gd name="T52" fmla="*/ 515 w 689"/>
              <a:gd name="T53" fmla="*/ 310 h 561"/>
              <a:gd name="T54" fmla="*/ 529 w 689"/>
              <a:gd name="T55" fmla="*/ 310 h 561"/>
              <a:gd name="T56" fmla="*/ 529 w 689"/>
              <a:gd name="T57" fmla="*/ 310 h 561"/>
              <a:gd name="T58" fmla="*/ 218 w 689"/>
              <a:gd name="T59" fmla="*/ 220 h 561"/>
              <a:gd name="T60" fmla="*/ 215 w 689"/>
              <a:gd name="T61" fmla="*/ 102 h 561"/>
              <a:gd name="T62" fmla="*/ 161 w 689"/>
              <a:gd name="T63" fmla="*/ 146 h 561"/>
              <a:gd name="T64" fmla="*/ 162 w 689"/>
              <a:gd name="T65" fmla="*/ 159 h 561"/>
              <a:gd name="T66" fmla="*/ 162 w 689"/>
              <a:gd name="T67" fmla="*/ 159 h 561"/>
              <a:gd name="T68" fmla="*/ 270 w 689"/>
              <a:gd name="T69" fmla="*/ 223 h 561"/>
              <a:gd name="T70" fmla="*/ 272 w 689"/>
              <a:gd name="T71" fmla="*/ 110 h 561"/>
              <a:gd name="T72" fmla="*/ 284 w 689"/>
              <a:gd name="T73" fmla="*/ 172 h 561"/>
              <a:gd name="T74" fmla="*/ 285 w 689"/>
              <a:gd name="T75" fmla="*/ 159 h 561"/>
              <a:gd name="T76" fmla="*/ 285 w 689"/>
              <a:gd name="T77" fmla="*/ 159 h 561"/>
              <a:gd name="T78" fmla="*/ 375 w 689"/>
              <a:gd name="T79" fmla="*/ 230 h 561"/>
              <a:gd name="T80" fmla="*/ 385 w 689"/>
              <a:gd name="T81" fmla="*/ 124 h 561"/>
              <a:gd name="T82" fmla="*/ 393 w 689"/>
              <a:gd name="T83" fmla="*/ 184 h 561"/>
              <a:gd name="T84" fmla="*/ 394 w 689"/>
              <a:gd name="T85" fmla="*/ 170 h 561"/>
              <a:gd name="T86" fmla="*/ 394 w 689"/>
              <a:gd name="T87" fmla="*/ 170 h 561"/>
              <a:gd name="T88" fmla="*/ 479 w 689"/>
              <a:gd name="T89" fmla="*/ 237 h 561"/>
              <a:gd name="T90" fmla="*/ 498 w 689"/>
              <a:gd name="T91" fmla="*/ 139 h 561"/>
              <a:gd name="T92" fmla="*/ 501 w 689"/>
              <a:gd name="T93" fmla="*/ 195 h 561"/>
              <a:gd name="T94" fmla="*/ 504 w 689"/>
              <a:gd name="T95" fmla="*/ 182 h 561"/>
              <a:gd name="T96" fmla="*/ 504 w 689"/>
              <a:gd name="T97" fmla="*/ 182 h 561"/>
              <a:gd name="T98" fmla="*/ 584 w 689"/>
              <a:gd name="T99" fmla="*/ 244 h 561"/>
              <a:gd name="T100" fmla="*/ 612 w 689"/>
              <a:gd name="T101" fmla="*/ 153 h 561"/>
              <a:gd name="T102" fmla="*/ 610 w 689"/>
              <a:gd name="T103" fmla="*/ 207 h 561"/>
              <a:gd name="T104" fmla="*/ 613 w 689"/>
              <a:gd name="T105" fmla="*/ 193 h 561"/>
              <a:gd name="T106" fmla="*/ 613 w 689"/>
              <a:gd name="T107" fmla="*/ 193 h 561"/>
              <a:gd name="T108" fmla="*/ 609 w 689"/>
              <a:gd name="T109" fmla="*/ 423 h 561"/>
              <a:gd name="T110" fmla="*/ 617 w 689"/>
              <a:gd name="T111" fmla="*/ 364 h 561"/>
              <a:gd name="T112" fmla="*/ 110 w 689"/>
              <a:gd name="T113" fmla="*/ 62 h 561"/>
              <a:gd name="T114" fmla="*/ 37 w 689"/>
              <a:gd name="T115" fmla="*/ 74 h 561"/>
              <a:gd name="T116" fmla="*/ 94 w 689"/>
              <a:gd name="T117" fmla="*/ 431 h 561"/>
              <a:gd name="T118" fmla="*/ 662 w 689"/>
              <a:gd name="T119" fmla="*/ 470 h 5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689" h="561">
                <a:moveTo>
                  <a:pt x="595" y="346"/>
                </a:moveTo>
                <a:lnTo>
                  <a:pt x="568" y="346"/>
                </a:lnTo>
                <a:lnTo>
                  <a:pt x="578" y="312"/>
                </a:lnTo>
                <a:lnTo>
                  <a:pt x="606" y="312"/>
                </a:lnTo>
                <a:lnTo>
                  <a:pt x="595" y="346"/>
                </a:lnTo>
                <a:close/>
                <a:moveTo>
                  <a:pt x="594" y="481"/>
                </a:moveTo>
                <a:lnTo>
                  <a:pt x="594" y="462"/>
                </a:lnTo>
                <a:lnTo>
                  <a:pt x="549" y="462"/>
                </a:lnTo>
                <a:lnTo>
                  <a:pt x="549" y="481"/>
                </a:lnTo>
                <a:cubicBezTo>
                  <a:pt x="537" y="489"/>
                  <a:pt x="528" y="502"/>
                  <a:pt x="528" y="518"/>
                </a:cubicBezTo>
                <a:cubicBezTo>
                  <a:pt x="528" y="542"/>
                  <a:pt x="548" y="561"/>
                  <a:pt x="571" y="561"/>
                </a:cubicBezTo>
                <a:cubicBezTo>
                  <a:pt x="595" y="561"/>
                  <a:pt x="614" y="542"/>
                  <a:pt x="614" y="518"/>
                </a:cubicBezTo>
                <a:cubicBezTo>
                  <a:pt x="614" y="502"/>
                  <a:pt x="606" y="489"/>
                  <a:pt x="594" y="481"/>
                </a:cubicBezTo>
                <a:close/>
                <a:moveTo>
                  <a:pt x="174" y="481"/>
                </a:moveTo>
                <a:lnTo>
                  <a:pt x="174" y="462"/>
                </a:lnTo>
                <a:lnTo>
                  <a:pt x="129" y="462"/>
                </a:lnTo>
                <a:lnTo>
                  <a:pt x="129" y="481"/>
                </a:lnTo>
                <a:cubicBezTo>
                  <a:pt x="117" y="489"/>
                  <a:pt x="108" y="502"/>
                  <a:pt x="108" y="518"/>
                </a:cubicBezTo>
                <a:cubicBezTo>
                  <a:pt x="108" y="542"/>
                  <a:pt x="128" y="561"/>
                  <a:pt x="151" y="561"/>
                </a:cubicBezTo>
                <a:cubicBezTo>
                  <a:pt x="175" y="561"/>
                  <a:pt x="194" y="542"/>
                  <a:pt x="194" y="518"/>
                </a:cubicBezTo>
                <a:cubicBezTo>
                  <a:pt x="194" y="502"/>
                  <a:pt x="186" y="489"/>
                  <a:pt x="174" y="481"/>
                </a:cubicBezTo>
                <a:close/>
                <a:moveTo>
                  <a:pt x="582" y="298"/>
                </a:moveTo>
                <a:lnTo>
                  <a:pt x="594" y="258"/>
                </a:lnTo>
                <a:lnTo>
                  <a:pt x="623" y="260"/>
                </a:lnTo>
                <a:lnTo>
                  <a:pt x="610" y="299"/>
                </a:lnTo>
                <a:lnTo>
                  <a:pt x="582" y="298"/>
                </a:lnTo>
                <a:close/>
                <a:moveTo>
                  <a:pt x="568" y="298"/>
                </a:moveTo>
                <a:lnTo>
                  <a:pt x="532" y="297"/>
                </a:lnTo>
                <a:lnTo>
                  <a:pt x="542" y="255"/>
                </a:lnTo>
                <a:lnTo>
                  <a:pt x="580" y="257"/>
                </a:lnTo>
                <a:lnTo>
                  <a:pt x="568" y="298"/>
                </a:lnTo>
                <a:close/>
                <a:moveTo>
                  <a:pt x="518" y="296"/>
                </a:moveTo>
                <a:lnTo>
                  <a:pt x="482" y="295"/>
                </a:lnTo>
                <a:lnTo>
                  <a:pt x="490" y="251"/>
                </a:lnTo>
                <a:lnTo>
                  <a:pt x="529" y="254"/>
                </a:lnTo>
                <a:lnTo>
                  <a:pt x="518" y="296"/>
                </a:lnTo>
                <a:close/>
                <a:moveTo>
                  <a:pt x="468" y="295"/>
                </a:moveTo>
                <a:lnTo>
                  <a:pt x="432" y="294"/>
                </a:lnTo>
                <a:lnTo>
                  <a:pt x="439" y="248"/>
                </a:lnTo>
                <a:lnTo>
                  <a:pt x="477" y="250"/>
                </a:lnTo>
                <a:lnTo>
                  <a:pt x="468" y="295"/>
                </a:lnTo>
                <a:close/>
                <a:moveTo>
                  <a:pt x="419" y="293"/>
                </a:moveTo>
                <a:lnTo>
                  <a:pt x="382" y="292"/>
                </a:lnTo>
                <a:lnTo>
                  <a:pt x="387" y="244"/>
                </a:lnTo>
                <a:lnTo>
                  <a:pt x="425" y="247"/>
                </a:lnTo>
                <a:lnTo>
                  <a:pt x="419" y="293"/>
                </a:lnTo>
                <a:close/>
                <a:moveTo>
                  <a:pt x="369" y="292"/>
                </a:moveTo>
                <a:lnTo>
                  <a:pt x="333" y="291"/>
                </a:lnTo>
                <a:lnTo>
                  <a:pt x="335" y="241"/>
                </a:lnTo>
                <a:lnTo>
                  <a:pt x="374" y="243"/>
                </a:lnTo>
                <a:lnTo>
                  <a:pt x="369" y="292"/>
                </a:lnTo>
                <a:close/>
                <a:moveTo>
                  <a:pt x="319" y="290"/>
                </a:moveTo>
                <a:lnTo>
                  <a:pt x="283" y="289"/>
                </a:lnTo>
                <a:lnTo>
                  <a:pt x="284" y="237"/>
                </a:lnTo>
                <a:lnTo>
                  <a:pt x="322" y="240"/>
                </a:lnTo>
                <a:lnTo>
                  <a:pt x="319" y="290"/>
                </a:lnTo>
                <a:close/>
                <a:moveTo>
                  <a:pt x="270" y="289"/>
                </a:moveTo>
                <a:lnTo>
                  <a:pt x="234" y="288"/>
                </a:lnTo>
                <a:lnTo>
                  <a:pt x="232" y="234"/>
                </a:lnTo>
                <a:lnTo>
                  <a:pt x="270" y="237"/>
                </a:lnTo>
                <a:lnTo>
                  <a:pt x="270" y="289"/>
                </a:lnTo>
                <a:close/>
                <a:moveTo>
                  <a:pt x="220" y="287"/>
                </a:moveTo>
                <a:lnTo>
                  <a:pt x="184" y="286"/>
                </a:lnTo>
                <a:lnTo>
                  <a:pt x="181" y="231"/>
                </a:lnTo>
                <a:lnTo>
                  <a:pt x="219" y="233"/>
                </a:lnTo>
                <a:lnTo>
                  <a:pt x="220" y="287"/>
                </a:lnTo>
                <a:close/>
                <a:moveTo>
                  <a:pt x="171" y="286"/>
                </a:moveTo>
                <a:lnTo>
                  <a:pt x="142" y="285"/>
                </a:lnTo>
                <a:lnTo>
                  <a:pt x="135" y="228"/>
                </a:lnTo>
                <a:lnTo>
                  <a:pt x="167" y="230"/>
                </a:lnTo>
                <a:lnTo>
                  <a:pt x="171" y="286"/>
                </a:lnTo>
                <a:close/>
                <a:moveTo>
                  <a:pt x="144" y="299"/>
                </a:moveTo>
                <a:lnTo>
                  <a:pt x="172" y="299"/>
                </a:lnTo>
                <a:lnTo>
                  <a:pt x="175" y="346"/>
                </a:lnTo>
                <a:lnTo>
                  <a:pt x="149" y="346"/>
                </a:lnTo>
                <a:lnTo>
                  <a:pt x="144" y="299"/>
                </a:lnTo>
                <a:close/>
                <a:moveTo>
                  <a:pt x="185" y="300"/>
                </a:moveTo>
                <a:lnTo>
                  <a:pt x="221" y="301"/>
                </a:lnTo>
                <a:lnTo>
                  <a:pt x="222" y="346"/>
                </a:lnTo>
                <a:lnTo>
                  <a:pt x="189" y="346"/>
                </a:lnTo>
                <a:lnTo>
                  <a:pt x="185" y="300"/>
                </a:lnTo>
                <a:close/>
                <a:moveTo>
                  <a:pt x="234" y="301"/>
                </a:moveTo>
                <a:lnTo>
                  <a:pt x="270" y="302"/>
                </a:lnTo>
                <a:lnTo>
                  <a:pt x="269" y="346"/>
                </a:lnTo>
                <a:lnTo>
                  <a:pt x="235" y="346"/>
                </a:lnTo>
                <a:lnTo>
                  <a:pt x="234" y="301"/>
                </a:lnTo>
                <a:close/>
                <a:moveTo>
                  <a:pt x="283" y="303"/>
                </a:moveTo>
                <a:lnTo>
                  <a:pt x="319" y="304"/>
                </a:lnTo>
                <a:lnTo>
                  <a:pt x="316" y="346"/>
                </a:lnTo>
                <a:lnTo>
                  <a:pt x="283" y="346"/>
                </a:lnTo>
                <a:lnTo>
                  <a:pt x="283" y="303"/>
                </a:lnTo>
                <a:close/>
                <a:moveTo>
                  <a:pt x="332" y="304"/>
                </a:moveTo>
                <a:lnTo>
                  <a:pt x="368" y="305"/>
                </a:lnTo>
                <a:lnTo>
                  <a:pt x="364" y="346"/>
                </a:lnTo>
                <a:lnTo>
                  <a:pt x="330" y="346"/>
                </a:lnTo>
                <a:lnTo>
                  <a:pt x="332" y="304"/>
                </a:lnTo>
                <a:close/>
                <a:moveTo>
                  <a:pt x="381" y="306"/>
                </a:moveTo>
                <a:lnTo>
                  <a:pt x="417" y="307"/>
                </a:lnTo>
                <a:lnTo>
                  <a:pt x="411" y="346"/>
                </a:lnTo>
                <a:lnTo>
                  <a:pt x="377" y="346"/>
                </a:lnTo>
                <a:lnTo>
                  <a:pt x="381" y="306"/>
                </a:lnTo>
                <a:close/>
                <a:moveTo>
                  <a:pt x="430" y="307"/>
                </a:moveTo>
                <a:lnTo>
                  <a:pt x="466" y="308"/>
                </a:lnTo>
                <a:lnTo>
                  <a:pt x="458" y="346"/>
                </a:lnTo>
                <a:lnTo>
                  <a:pt x="425" y="346"/>
                </a:lnTo>
                <a:lnTo>
                  <a:pt x="430" y="307"/>
                </a:lnTo>
                <a:close/>
                <a:moveTo>
                  <a:pt x="479" y="309"/>
                </a:moveTo>
                <a:lnTo>
                  <a:pt x="515" y="310"/>
                </a:lnTo>
                <a:lnTo>
                  <a:pt x="506" y="346"/>
                </a:lnTo>
                <a:lnTo>
                  <a:pt x="472" y="346"/>
                </a:lnTo>
                <a:lnTo>
                  <a:pt x="479" y="309"/>
                </a:lnTo>
                <a:close/>
                <a:moveTo>
                  <a:pt x="529" y="310"/>
                </a:moveTo>
                <a:lnTo>
                  <a:pt x="564" y="311"/>
                </a:lnTo>
                <a:lnTo>
                  <a:pt x="554" y="346"/>
                </a:lnTo>
                <a:lnTo>
                  <a:pt x="520" y="346"/>
                </a:lnTo>
                <a:lnTo>
                  <a:pt x="529" y="310"/>
                </a:lnTo>
                <a:close/>
                <a:moveTo>
                  <a:pt x="180" y="217"/>
                </a:moveTo>
                <a:lnTo>
                  <a:pt x="176" y="161"/>
                </a:lnTo>
                <a:lnTo>
                  <a:pt x="217" y="165"/>
                </a:lnTo>
                <a:lnTo>
                  <a:pt x="218" y="220"/>
                </a:lnTo>
                <a:lnTo>
                  <a:pt x="180" y="217"/>
                </a:lnTo>
                <a:close/>
                <a:moveTo>
                  <a:pt x="175" y="147"/>
                </a:moveTo>
                <a:lnTo>
                  <a:pt x="172" y="97"/>
                </a:lnTo>
                <a:lnTo>
                  <a:pt x="215" y="102"/>
                </a:lnTo>
                <a:lnTo>
                  <a:pt x="216" y="152"/>
                </a:lnTo>
                <a:lnTo>
                  <a:pt x="175" y="147"/>
                </a:lnTo>
                <a:close/>
                <a:moveTo>
                  <a:pt x="158" y="95"/>
                </a:moveTo>
                <a:lnTo>
                  <a:pt x="161" y="146"/>
                </a:lnTo>
                <a:lnTo>
                  <a:pt x="125" y="142"/>
                </a:lnTo>
                <a:lnTo>
                  <a:pt x="118" y="90"/>
                </a:lnTo>
                <a:lnTo>
                  <a:pt x="158" y="95"/>
                </a:lnTo>
                <a:close/>
                <a:moveTo>
                  <a:pt x="162" y="159"/>
                </a:moveTo>
                <a:lnTo>
                  <a:pt x="166" y="216"/>
                </a:lnTo>
                <a:lnTo>
                  <a:pt x="133" y="214"/>
                </a:lnTo>
                <a:lnTo>
                  <a:pt x="126" y="156"/>
                </a:lnTo>
                <a:lnTo>
                  <a:pt x="162" y="159"/>
                </a:lnTo>
                <a:close/>
                <a:moveTo>
                  <a:pt x="232" y="221"/>
                </a:moveTo>
                <a:lnTo>
                  <a:pt x="230" y="166"/>
                </a:lnTo>
                <a:lnTo>
                  <a:pt x="271" y="171"/>
                </a:lnTo>
                <a:lnTo>
                  <a:pt x="270" y="223"/>
                </a:lnTo>
                <a:lnTo>
                  <a:pt x="232" y="221"/>
                </a:lnTo>
                <a:close/>
                <a:moveTo>
                  <a:pt x="230" y="153"/>
                </a:moveTo>
                <a:lnTo>
                  <a:pt x="228" y="104"/>
                </a:lnTo>
                <a:lnTo>
                  <a:pt x="272" y="110"/>
                </a:lnTo>
                <a:lnTo>
                  <a:pt x="271" y="157"/>
                </a:lnTo>
                <a:lnTo>
                  <a:pt x="230" y="153"/>
                </a:lnTo>
                <a:close/>
                <a:moveTo>
                  <a:pt x="284" y="224"/>
                </a:moveTo>
                <a:lnTo>
                  <a:pt x="284" y="172"/>
                </a:lnTo>
                <a:lnTo>
                  <a:pt x="325" y="177"/>
                </a:lnTo>
                <a:lnTo>
                  <a:pt x="323" y="227"/>
                </a:lnTo>
                <a:lnTo>
                  <a:pt x="284" y="224"/>
                </a:lnTo>
                <a:close/>
                <a:moveTo>
                  <a:pt x="285" y="159"/>
                </a:moveTo>
                <a:lnTo>
                  <a:pt x="285" y="111"/>
                </a:lnTo>
                <a:lnTo>
                  <a:pt x="328" y="117"/>
                </a:lnTo>
                <a:lnTo>
                  <a:pt x="326" y="163"/>
                </a:lnTo>
                <a:lnTo>
                  <a:pt x="285" y="159"/>
                </a:lnTo>
                <a:close/>
                <a:moveTo>
                  <a:pt x="336" y="228"/>
                </a:moveTo>
                <a:lnTo>
                  <a:pt x="339" y="178"/>
                </a:lnTo>
                <a:lnTo>
                  <a:pt x="379" y="182"/>
                </a:lnTo>
                <a:lnTo>
                  <a:pt x="375" y="230"/>
                </a:lnTo>
                <a:lnTo>
                  <a:pt x="336" y="228"/>
                </a:lnTo>
                <a:close/>
                <a:moveTo>
                  <a:pt x="339" y="164"/>
                </a:moveTo>
                <a:lnTo>
                  <a:pt x="342" y="119"/>
                </a:lnTo>
                <a:lnTo>
                  <a:pt x="385" y="124"/>
                </a:lnTo>
                <a:lnTo>
                  <a:pt x="381" y="169"/>
                </a:lnTo>
                <a:lnTo>
                  <a:pt x="339" y="164"/>
                </a:lnTo>
                <a:close/>
                <a:moveTo>
                  <a:pt x="388" y="231"/>
                </a:moveTo>
                <a:lnTo>
                  <a:pt x="393" y="184"/>
                </a:lnTo>
                <a:lnTo>
                  <a:pt x="434" y="188"/>
                </a:lnTo>
                <a:lnTo>
                  <a:pt x="427" y="234"/>
                </a:lnTo>
                <a:lnTo>
                  <a:pt x="388" y="231"/>
                </a:lnTo>
                <a:close/>
                <a:moveTo>
                  <a:pt x="394" y="170"/>
                </a:moveTo>
                <a:lnTo>
                  <a:pt x="398" y="126"/>
                </a:lnTo>
                <a:lnTo>
                  <a:pt x="442" y="131"/>
                </a:lnTo>
                <a:lnTo>
                  <a:pt x="436" y="175"/>
                </a:lnTo>
                <a:lnTo>
                  <a:pt x="394" y="170"/>
                </a:lnTo>
                <a:close/>
                <a:moveTo>
                  <a:pt x="441" y="235"/>
                </a:moveTo>
                <a:lnTo>
                  <a:pt x="447" y="189"/>
                </a:lnTo>
                <a:lnTo>
                  <a:pt x="488" y="194"/>
                </a:lnTo>
                <a:lnTo>
                  <a:pt x="479" y="237"/>
                </a:lnTo>
                <a:lnTo>
                  <a:pt x="441" y="235"/>
                </a:lnTo>
                <a:close/>
                <a:moveTo>
                  <a:pt x="449" y="176"/>
                </a:moveTo>
                <a:lnTo>
                  <a:pt x="455" y="133"/>
                </a:lnTo>
                <a:lnTo>
                  <a:pt x="498" y="139"/>
                </a:lnTo>
                <a:lnTo>
                  <a:pt x="490" y="180"/>
                </a:lnTo>
                <a:lnTo>
                  <a:pt x="449" y="176"/>
                </a:lnTo>
                <a:close/>
                <a:moveTo>
                  <a:pt x="493" y="238"/>
                </a:moveTo>
                <a:lnTo>
                  <a:pt x="501" y="195"/>
                </a:lnTo>
                <a:lnTo>
                  <a:pt x="542" y="199"/>
                </a:lnTo>
                <a:lnTo>
                  <a:pt x="532" y="241"/>
                </a:lnTo>
                <a:lnTo>
                  <a:pt x="493" y="238"/>
                </a:lnTo>
                <a:close/>
                <a:moveTo>
                  <a:pt x="504" y="182"/>
                </a:moveTo>
                <a:lnTo>
                  <a:pt x="512" y="140"/>
                </a:lnTo>
                <a:lnTo>
                  <a:pt x="555" y="146"/>
                </a:lnTo>
                <a:lnTo>
                  <a:pt x="545" y="186"/>
                </a:lnTo>
                <a:lnTo>
                  <a:pt x="504" y="182"/>
                </a:lnTo>
                <a:close/>
                <a:moveTo>
                  <a:pt x="545" y="242"/>
                </a:moveTo>
                <a:lnTo>
                  <a:pt x="555" y="201"/>
                </a:lnTo>
                <a:lnTo>
                  <a:pt x="596" y="205"/>
                </a:lnTo>
                <a:lnTo>
                  <a:pt x="584" y="244"/>
                </a:lnTo>
                <a:lnTo>
                  <a:pt x="545" y="242"/>
                </a:lnTo>
                <a:close/>
                <a:moveTo>
                  <a:pt x="559" y="188"/>
                </a:moveTo>
                <a:lnTo>
                  <a:pt x="568" y="148"/>
                </a:lnTo>
                <a:lnTo>
                  <a:pt x="612" y="153"/>
                </a:lnTo>
                <a:lnTo>
                  <a:pt x="600" y="192"/>
                </a:lnTo>
                <a:lnTo>
                  <a:pt x="559" y="188"/>
                </a:lnTo>
                <a:close/>
                <a:moveTo>
                  <a:pt x="598" y="245"/>
                </a:moveTo>
                <a:lnTo>
                  <a:pt x="610" y="207"/>
                </a:lnTo>
                <a:lnTo>
                  <a:pt x="640" y="210"/>
                </a:lnTo>
                <a:lnTo>
                  <a:pt x="628" y="247"/>
                </a:lnTo>
                <a:lnTo>
                  <a:pt x="598" y="245"/>
                </a:lnTo>
                <a:close/>
                <a:moveTo>
                  <a:pt x="613" y="193"/>
                </a:moveTo>
                <a:lnTo>
                  <a:pt x="625" y="155"/>
                </a:lnTo>
                <a:lnTo>
                  <a:pt x="657" y="159"/>
                </a:lnTo>
                <a:lnTo>
                  <a:pt x="644" y="197"/>
                </a:lnTo>
                <a:lnTo>
                  <a:pt x="613" y="193"/>
                </a:lnTo>
                <a:close/>
                <a:moveTo>
                  <a:pt x="671" y="474"/>
                </a:moveTo>
                <a:cubicBezTo>
                  <a:pt x="675" y="474"/>
                  <a:pt x="678" y="473"/>
                  <a:pt x="681" y="470"/>
                </a:cubicBezTo>
                <a:cubicBezTo>
                  <a:pt x="686" y="465"/>
                  <a:pt x="686" y="456"/>
                  <a:pt x="681" y="451"/>
                </a:cubicBezTo>
                <a:cubicBezTo>
                  <a:pt x="653" y="423"/>
                  <a:pt x="610" y="423"/>
                  <a:pt x="609" y="423"/>
                </a:cubicBezTo>
                <a:lnTo>
                  <a:pt x="126" y="423"/>
                </a:lnTo>
                <a:lnTo>
                  <a:pt x="146" y="373"/>
                </a:lnTo>
                <a:lnTo>
                  <a:pt x="604" y="373"/>
                </a:lnTo>
                <a:cubicBezTo>
                  <a:pt x="610" y="373"/>
                  <a:pt x="615" y="370"/>
                  <a:pt x="617" y="364"/>
                </a:cubicBezTo>
                <a:lnTo>
                  <a:pt x="687" y="152"/>
                </a:lnTo>
                <a:cubicBezTo>
                  <a:pt x="689" y="148"/>
                  <a:pt x="688" y="144"/>
                  <a:pt x="686" y="140"/>
                </a:cubicBezTo>
                <a:cubicBezTo>
                  <a:pt x="684" y="137"/>
                  <a:pt x="680" y="135"/>
                  <a:pt x="676" y="134"/>
                </a:cubicBezTo>
                <a:lnTo>
                  <a:pt x="110" y="62"/>
                </a:lnTo>
                <a:cubicBezTo>
                  <a:pt x="104" y="55"/>
                  <a:pt x="92" y="43"/>
                  <a:pt x="74" y="35"/>
                </a:cubicBezTo>
                <a:cubicBezTo>
                  <a:pt x="73" y="15"/>
                  <a:pt x="57" y="0"/>
                  <a:pt x="37" y="0"/>
                </a:cubicBezTo>
                <a:cubicBezTo>
                  <a:pt x="17" y="0"/>
                  <a:pt x="0" y="17"/>
                  <a:pt x="0" y="37"/>
                </a:cubicBezTo>
                <a:cubicBezTo>
                  <a:pt x="0" y="57"/>
                  <a:pt x="17" y="74"/>
                  <a:pt x="37" y="74"/>
                </a:cubicBezTo>
                <a:cubicBezTo>
                  <a:pt x="49" y="74"/>
                  <a:pt x="59" y="69"/>
                  <a:pt x="66" y="60"/>
                </a:cubicBezTo>
                <a:cubicBezTo>
                  <a:pt x="78" y="67"/>
                  <a:pt x="87" y="76"/>
                  <a:pt x="90" y="80"/>
                </a:cubicBezTo>
                <a:lnTo>
                  <a:pt x="124" y="358"/>
                </a:lnTo>
                <a:lnTo>
                  <a:pt x="94" y="431"/>
                </a:lnTo>
                <a:cubicBezTo>
                  <a:pt x="92" y="435"/>
                  <a:pt x="92" y="440"/>
                  <a:pt x="95" y="443"/>
                </a:cubicBezTo>
                <a:cubicBezTo>
                  <a:pt x="97" y="447"/>
                  <a:pt x="102" y="449"/>
                  <a:pt x="106" y="449"/>
                </a:cubicBezTo>
                <a:lnTo>
                  <a:pt x="609" y="449"/>
                </a:lnTo>
                <a:cubicBezTo>
                  <a:pt x="609" y="449"/>
                  <a:pt x="642" y="450"/>
                  <a:pt x="662" y="470"/>
                </a:cubicBezTo>
                <a:cubicBezTo>
                  <a:pt x="665" y="473"/>
                  <a:pt x="668" y="474"/>
                  <a:pt x="671" y="4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3" name="Freeform 277"/>
          <p:cNvSpPr>
            <a:spLocks/>
          </p:cNvSpPr>
          <p:nvPr/>
        </p:nvSpPr>
        <p:spPr bwMode="auto">
          <a:xfrm>
            <a:off x="8178804" y="4599942"/>
            <a:ext cx="327659" cy="332741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4" name="Freeform 278"/>
          <p:cNvSpPr>
            <a:spLocks noEditPoints="1"/>
          </p:cNvSpPr>
          <p:nvPr/>
        </p:nvSpPr>
        <p:spPr bwMode="auto">
          <a:xfrm>
            <a:off x="3949702" y="4650743"/>
            <a:ext cx="414021" cy="226059"/>
          </a:xfrm>
          <a:custGeom>
            <a:avLst/>
            <a:gdLst>
              <a:gd name="T0" fmla="*/ 528 w 856"/>
              <a:gd name="T1" fmla="*/ 293 h 467"/>
              <a:gd name="T2" fmla="*/ 648 w 856"/>
              <a:gd name="T3" fmla="*/ 273 h 467"/>
              <a:gd name="T4" fmla="*/ 671 w 856"/>
              <a:gd name="T5" fmla="*/ 319 h 467"/>
              <a:gd name="T6" fmla="*/ 671 w 856"/>
              <a:gd name="T7" fmla="*/ 262 h 467"/>
              <a:gd name="T8" fmla="*/ 602 w 856"/>
              <a:gd name="T9" fmla="*/ 161 h 467"/>
              <a:gd name="T10" fmla="*/ 836 w 856"/>
              <a:gd name="T11" fmla="*/ 293 h 467"/>
              <a:gd name="T12" fmla="*/ 194 w 856"/>
              <a:gd name="T13" fmla="*/ 271 h 467"/>
              <a:gd name="T14" fmla="*/ 328 w 856"/>
              <a:gd name="T15" fmla="*/ 275 h 467"/>
              <a:gd name="T16" fmla="*/ 194 w 856"/>
              <a:gd name="T17" fmla="*/ 271 h 467"/>
              <a:gd name="T18" fmla="*/ 173 w 856"/>
              <a:gd name="T19" fmla="*/ 319 h 467"/>
              <a:gd name="T20" fmla="*/ 173 w 856"/>
              <a:gd name="T21" fmla="*/ 262 h 467"/>
              <a:gd name="T22" fmla="*/ 175 w 856"/>
              <a:gd name="T23" fmla="*/ 139 h 467"/>
              <a:gd name="T24" fmla="*/ 175 w 856"/>
              <a:gd name="T25" fmla="*/ 447 h 467"/>
              <a:gd name="T26" fmla="*/ 203 w 856"/>
              <a:gd name="T27" fmla="*/ 299 h 467"/>
              <a:gd name="T28" fmla="*/ 417 w 856"/>
              <a:gd name="T29" fmla="*/ 262 h 467"/>
              <a:gd name="T30" fmla="*/ 417 w 856"/>
              <a:gd name="T31" fmla="*/ 318 h 467"/>
              <a:gd name="T32" fmla="*/ 417 w 856"/>
              <a:gd name="T33" fmla="*/ 262 h 467"/>
              <a:gd name="T34" fmla="*/ 416 w 856"/>
              <a:gd name="T35" fmla="*/ 246 h 467"/>
              <a:gd name="T36" fmla="*/ 312 w 856"/>
              <a:gd name="T37" fmla="*/ 106 h 467"/>
              <a:gd name="T38" fmla="*/ 430 w 856"/>
              <a:gd name="T39" fmla="*/ 249 h 467"/>
              <a:gd name="T40" fmla="*/ 272 w 856"/>
              <a:gd name="T41" fmla="*/ 149 h 467"/>
              <a:gd name="T42" fmla="*/ 381 w 856"/>
              <a:gd name="T43" fmla="*/ 264 h 467"/>
              <a:gd name="T44" fmla="*/ 348 w 856"/>
              <a:gd name="T45" fmla="*/ 275 h 467"/>
              <a:gd name="T46" fmla="*/ 591 w 856"/>
              <a:gd name="T47" fmla="*/ 144 h 467"/>
              <a:gd name="T48" fmla="*/ 548 w 856"/>
              <a:gd name="T49" fmla="*/ 73 h 467"/>
              <a:gd name="T50" fmla="*/ 483 w 856"/>
              <a:gd name="T51" fmla="*/ 6 h 467"/>
              <a:gd name="T52" fmla="*/ 481 w 856"/>
              <a:gd name="T53" fmla="*/ 6 h 467"/>
              <a:gd name="T54" fmla="*/ 477 w 856"/>
              <a:gd name="T55" fmla="*/ 1 h 467"/>
              <a:gd name="T56" fmla="*/ 436 w 856"/>
              <a:gd name="T57" fmla="*/ 0 h 467"/>
              <a:gd name="T58" fmla="*/ 435 w 856"/>
              <a:gd name="T59" fmla="*/ 17 h 467"/>
              <a:gd name="T60" fmla="*/ 475 w 856"/>
              <a:gd name="T61" fmla="*/ 26 h 467"/>
              <a:gd name="T62" fmla="*/ 479 w 856"/>
              <a:gd name="T63" fmla="*/ 23 h 467"/>
              <a:gd name="T64" fmla="*/ 484 w 856"/>
              <a:gd name="T65" fmla="*/ 23 h 467"/>
              <a:gd name="T66" fmla="*/ 488 w 856"/>
              <a:gd name="T67" fmla="*/ 24 h 467"/>
              <a:gd name="T68" fmla="*/ 530 w 856"/>
              <a:gd name="T69" fmla="*/ 81 h 467"/>
              <a:gd name="T70" fmla="*/ 284 w 856"/>
              <a:gd name="T71" fmla="*/ 48 h 467"/>
              <a:gd name="T72" fmla="*/ 320 w 856"/>
              <a:gd name="T73" fmla="*/ 19 h 467"/>
              <a:gd name="T74" fmla="*/ 197 w 856"/>
              <a:gd name="T75" fmla="*/ 27 h 467"/>
              <a:gd name="T76" fmla="*/ 258 w 856"/>
              <a:gd name="T77" fmla="*/ 49 h 467"/>
              <a:gd name="T78" fmla="*/ 254 w 856"/>
              <a:gd name="T79" fmla="*/ 138 h 467"/>
              <a:gd name="T80" fmla="*/ 0 w 856"/>
              <a:gd name="T81" fmla="*/ 293 h 467"/>
              <a:gd name="T82" fmla="*/ 349 w 856"/>
              <a:gd name="T83" fmla="*/ 299 h 467"/>
              <a:gd name="T84" fmla="*/ 416 w 856"/>
              <a:gd name="T85" fmla="*/ 329 h 467"/>
              <a:gd name="T86" fmla="*/ 449 w 856"/>
              <a:gd name="T87" fmla="*/ 263 h 467"/>
              <a:gd name="T88" fmla="*/ 573 w 856"/>
              <a:gd name="T89" fmla="*/ 157 h 467"/>
              <a:gd name="T90" fmla="*/ 682 w 856"/>
              <a:gd name="T91" fmla="*/ 467 h 467"/>
              <a:gd name="T92" fmla="*/ 682 w 856"/>
              <a:gd name="T93" fmla="*/ 119 h 46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856" h="467">
                <a:moveTo>
                  <a:pt x="682" y="447"/>
                </a:moveTo>
                <a:cubicBezTo>
                  <a:pt x="597" y="447"/>
                  <a:pt x="528" y="378"/>
                  <a:pt x="528" y="293"/>
                </a:cubicBezTo>
                <a:cubicBezTo>
                  <a:pt x="528" y="245"/>
                  <a:pt x="550" y="202"/>
                  <a:pt x="584" y="174"/>
                </a:cubicBezTo>
                <a:lnTo>
                  <a:pt x="648" y="273"/>
                </a:lnTo>
                <a:cubicBezTo>
                  <a:pt x="645" y="278"/>
                  <a:pt x="643" y="284"/>
                  <a:pt x="643" y="290"/>
                </a:cubicBezTo>
                <a:cubicBezTo>
                  <a:pt x="643" y="306"/>
                  <a:pt x="655" y="319"/>
                  <a:pt x="671" y="319"/>
                </a:cubicBezTo>
                <a:cubicBezTo>
                  <a:pt x="686" y="319"/>
                  <a:pt x="698" y="306"/>
                  <a:pt x="698" y="290"/>
                </a:cubicBezTo>
                <a:cubicBezTo>
                  <a:pt x="698" y="275"/>
                  <a:pt x="686" y="262"/>
                  <a:pt x="671" y="262"/>
                </a:cubicBezTo>
                <a:cubicBezTo>
                  <a:pt x="669" y="262"/>
                  <a:pt x="668" y="262"/>
                  <a:pt x="667" y="262"/>
                </a:cubicBezTo>
                <a:lnTo>
                  <a:pt x="602" y="161"/>
                </a:lnTo>
                <a:cubicBezTo>
                  <a:pt x="625" y="147"/>
                  <a:pt x="653" y="139"/>
                  <a:pt x="682" y="139"/>
                </a:cubicBezTo>
                <a:cubicBezTo>
                  <a:pt x="767" y="139"/>
                  <a:pt x="836" y="208"/>
                  <a:pt x="836" y="293"/>
                </a:cubicBezTo>
                <a:cubicBezTo>
                  <a:pt x="836" y="378"/>
                  <a:pt x="767" y="447"/>
                  <a:pt x="682" y="447"/>
                </a:cubicBezTo>
                <a:close/>
                <a:moveTo>
                  <a:pt x="194" y="271"/>
                </a:moveTo>
                <a:cubicBezTo>
                  <a:pt x="195" y="272"/>
                  <a:pt x="196" y="273"/>
                  <a:pt x="197" y="275"/>
                </a:cubicBezTo>
                <a:lnTo>
                  <a:pt x="328" y="275"/>
                </a:lnTo>
                <a:cubicBezTo>
                  <a:pt x="322" y="229"/>
                  <a:pt x="297" y="190"/>
                  <a:pt x="262" y="165"/>
                </a:cubicBezTo>
                <a:lnTo>
                  <a:pt x="194" y="271"/>
                </a:lnTo>
                <a:close/>
                <a:moveTo>
                  <a:pt x="200" y="299"/>
                </a:moveTo>
                <a:cubicBezTo>
                  <a:pt x="197" y="310"/>
                  <a:pt x="186" y="319"/>
                  <a:pt x="173" y="319"/>
                </a:cubicBezTo>
                <a:cubicBezTo>
                  <a:pt x="158" y="319"/>
                  <a:pt x="146" y="306"/>
                  <a:pt x="146" y="290"/>
                </a:cubicBezTo>
                <a:cubicBezTo>
                  <a:pt x="146" y="275"/>
                  <a:pt x="158" y="262"/>
                  <a:pt x="173" y="262"/>
                </a:cubicBezTo>
                <a:lnTo>
                  <a:pt x="243" y="155"/>
                </a:lnTo>
                <a:cubicBezTo>
                  <a:pt x="222" y="144"/>
                  <a:pt x="199" y="139"/>
                  <a:pt x="175" y="139"/>
                </a:cubicBezTo>
                <a:cubicBezTo>
                  <a:pt x="89" y="139"/>
                  <a:pt x="20" y="208"/>
                  <a:pt x="20" y="293"/>
                </a:cubicBezTo>
                <a:cubicBezTo>
                  <a:pt x="20" y="378"/>
                  <a:pt x="89" y="447"/>
                  <a:pt x="175" y="447"/>
                </a:cubicBezTo>
                <a:cubicBezTo>
                  <a:pt x="258" y="447"/>
                  <a:pt x="326" y="381"/>
                  <a:pt x="329" y="299"/>
                </a:cubicBezTo>
                <a:lnTo>
                  <a:pt x="203" y="299"/>
                </a:lnTo>
                <a:lnTo>
                  <a:pt x="200" y="299"/>
                </a:lnTo>
                <a:close/>
                <a:moveTo>
                  <a:pt x="417" y="262"/>
                </a:moveTo>
                <a:cubicBezTo>
                  <a:pt x="432" y="262"/>
                  <a:pt x="444" y="274"/>
                  <a:pt x="444" y="290"/>
                </a:cubicBezTo>
                <a:cubicBezTo>
                  <a:pt x="444" y="306"/>
                  <a:pt x="432" y="318"/>
                  <a:pt x="417" y="318"/>
                </a:cubicBezTo>
                <a:cubicBezTo>
                  <a:pt x="401" y="318"/>
                  <a:pt x="389" y="306"/>
                  <a:pt x="389" y="290"/>
                </a:cubicBezTo>
                <a:cubicBezTo>
                  <a:pt x="389" y="274"/>
                  <a:pt x="401" y="262"/>
                  <a:pt x="417" y="262"/>
                </a:cubicBezTo>
                <a:close/>
                <a:moveTo>
                  <a:pt x="430" y="249"/>
                </a:moveTo>
                <a:cubicBezTo>
                  <a:pt x="426" y="247"/>
                  <a:pt x="421" y="246"/>
                  <a:pt x="416" y="246"/>
                </a:cubicBezTo>
                <a:cubicBezTo>
                  <a:pt x="410" y="246"/>
                  <a:pt x="404" y="247"/>
                  <a:pt x="398" y="250"/>
                </a:cubicBezTo>
                <a:lnTo>
                  <a:pt x="312" y="106"/>
                </a:lnTo>
                <a:lnTo>
                  <a:pt x="526" y="106"/>
                </a:lnTo>
                <a:lnTo>
                  <a:pt x="430" y="249"/>
                </a:lnTo>
                <a:close/>
                <a:moveTo>
                  <a:pt x="348" y="275"/>
                </a:moveTo>
                <a:cubicBezTo>
                  <a:pt x="342" y="222"/>
                  <a:pt x="314" y="177"/>
                  <a:pt x="272" y="149"/>
                </a:cubicBezTo>
                <a:lnTo>
                  <a:pt x="292" y="118"/>
                </a:lnTo>
                <a:lnTo>
                  <a:pt x="381" y="264"/>
                </a:lnTo>
                <a:cubicBezTo>
                  <a:pt x="379" y="268"/>
                  <a:pt x="378" y="271"/>
                  <a:pt x="376" y="275"/>
                </a:cubicBezTo>
                <a:lnTo>
                  <a:pt x="348" y="275"/>
                </a:lnTo>
                <a:close/>
                <a:moveTo>
                  <a:pt x="682" y="119"/>
                </a:moveTo>
                <a:cubicBezTo>
                  <a:pt x="649" y="119"/>
                  <a:pt x="618" y="128"/>
                  <a:pt x="591" y="144"/>
                </a:cubicBezTo>
                <a:lnTo>
                  <a:pt x="560" y="97"/>
                </a:lnTo>
                <a:lnTo>
                  <a:pt x="548" y="73"/>
                </a:lnTo>
                <a:cubicBezTo>
                  <a:pt x="548" y="73"/>
                  <a:pt x="538" y="49"/>
                  <a:pt x="533" y="40"/>
                </a:cubicBezTo>
                <a:cubicBezTo>
                  <a:pt x="522" y="7"/>
                  <a:pt x="483" y="6"/>
                  <a:pt x="483" y="6"/>
                </a:cubicBezTo>
                <a:lnTo>
                  <a:pt x="483" y="6"/>
                </a:lnTo>
                <a:lnTo>
                  <a:pt x="481" y="6"/>
                </a:lnTo>
                <a:lnTo>
                  <a:pt x="481" y="1"/>
                </a:lnTo>
                <a:lnTo>
                  <a:pt x="477" y="1"/>
                </a:lnTo>
                <a:lnTo>
                  <a:pt x="476" y="5"/>
                </a:lnTo>
                <a:lnTo>
                  <a:pt x="436" y="0"/>
                </a:lnTo>
                <a:cubicBezTo>
                  <a:pt x="434" y="0"/>
                  <a:pt x="433" y="3"/>
                  <a:pt x="433" y="8"/>
                </a:cubicBezTo>
                <a:cubicBezTo>
                  <a:pt x="432" y="12"/>
                  <a:pt x="434" y="16"/>
                  <a:pt x="435" y="17"/>
                </a:cubicBezTo>
                <a:lnTo>
                  <a:pt x="475" y="22"/>
                </a:lnTo>
                <a:lnTo>
                  <a:pt x="475" y="26"/>
                </a:lnTo>
                <a:lnTo>
                  <a:pt x="479" y="26"/>
                </a:lnTo>
                <a:lnTo>
                  <a:pt x="479" y="23"/>
                </a:lnTo>
                <a:lnTo>
                  <a:pt x="483" y="23"/>
                </a:lnTo>
                <a:lnTo>
                  <a:pt x="484" y="23"/>
                </a:lnTo>
                <a:lnTo>
                  <a:pt x="485" y="23"/>
                </a:lnTo>
                <a:lnTo>
                  <a:pt x="488" y="24"/>
                </a:lnTo>
                <a:cubicBezTo>
                  <a:pt x="508" y="29"/>
                  <a:pt x="513" y="43"/>
                  <a:pt x="513" y="43"/>
                </a:cubicBezTo>
                <a:lnTo>
                  <a:pt x="530" y="81"/>
                </a:lnTo>
                <a:lnTo>
                  <a:pt x="300" y="81"/>
                </a:lnTo>
                <a:lnTo>
                  <a:pt x="284" y="48"/>
                </a:lnTo>
                <a:lnTo>
                  <a:pt x="334" y="47"/>
                </a:lnTo>
                <a:cubicBezTo>
                  <a:pt x="334" y="47"/>
                  <a:pt x="353" y="30"/>
                  <a:pt x="320" y="19"/>
                </a:cubicBezTo>
                <a:cubicBezTo>
                  <a:pt x="287" y="9"/>
                  <a:pt x="235" y="0"/>
                  <a:pt x="235" y="0"/>
                </a:cubicBezTo>
                <a:cubicBezTo>
                  <a:pt x="235" y="0"/>
                  <a:pt x="194" y="0"/>
                  <a:pt x="197" y="27"/>
                </a:cubicBezTo>
                <a:cubicBezTo>
                  <a:pt x="200" y="55"/>
                  <a:pt x="230" y="50"/>
                  <a:pt x="230" y="50"/>
                </a:cubicBezTo>
                <a:lnTo>
                  <a:pt x="258" y="49"/>
                </a:lnTo>
                <a:lnTo>
                  <a:pt x="281" y="95"/>
                </a:lnTo>
                <a:lnTo>
                  <a:pt x="254" y="138"/>
                </a:lnTo>
                <a:cubicBezTo>
                  <a:pt x="230" y="126"/>
                  <a:pt x="203" y="119"/>
                  <a:pt x="175" y="119"/>
                </a:cubicBezTo>
                <a:cubicBezTo>
                  <a:pt x="78" y="119"/>
                  <a:pt x="0" y="197"/>
                  <a:pt x="0" y="293"/>
                </a:cubicBezTo>
                <a:cubicBezTo>
                  <a:pt x="0" y="389"/>
                  <a:pt x="78" y="467"/>
                  <a:pt x="175" y="467"/>
                </a:cubicBezTo>
                <a:cubicBezTo>
                  <a:pt x="269" y="467"/>
                  <a:pt x="345" y="392"/>
                  <a:pt x="349" y="299"/>
                </a:cubicBezTo>
                <a:lnTo>
                  <a:pt x="376" y="299"/>
                </a:lnTo>
                <a:cubicBezTo>
                  <a:pt x="381" y="317"/>
                  <a:pt x="397" y="329"/>
                  <a:pt x="416" y="329"/>
                </a:cubicBezTo>
                <a:cubicBezTo>
                  <a:pt x="439" y="329"/>
                  <a:pt x="458" y="311"/>
                  <a:pt x="458" y="288"/>
                </a:cubicBezTo>
                <a:cubicBezTo>
                  <a:pt x="458" y="278"/>
                  <a:pt x="454" y="270"/>
                  <a:pt x="449" y="263"/>
                </a:cubicBezTo>
                <a:lnTo>
                  <a:pt x="545" y="113"/>
                </a:lnTo>
                <a:lnTo>
                  <a:pt x="573" y="157"/>
                </a:lnTo>
                <a:cubicBezTo>
                  <a:pt x="533" y="189"/>
                  <a:pt x="508" y="238"/>
                  <a:pt x="508" y="293"/>
                </a:cubicBezTo>
                <a:cubicBezTo>
                  <a:pt x="508" y="389"/>
                  <a:pt x="586" y="467"/>
                  <a:pt x="682" y="467"/>
                </a:cubicBezTo>
                <a:cubicBezTo>
                  <a:pt x="778" y="467"/>
                  <a:pt x="856" y="389"/>
                  <a:pt x="856" y="293"/>
                </a:cubicBezTo>
                <a:cubicBezTo>
                  <a:pt x="856" y="197"/>
                  <a:pt x="778" y="119"/>
                  <a:pt x="682" y="1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5" name="Freeform 279"/>
          <p:cNvSpPr>
            <a:spLocks noEditPoints="1"/>
          </p:cNvSpPr>
          <p:nvPr/>
        </p:nvSpPr>
        <p:spPr bwMode="auto">
          <a:xfrm>
            <a:off x="6306825" y="8630923"/>
            <a:ext cx="378459" cy="325120"/>
          </a:xfrm>
          <a:custGeom>
            <a:avLst/>
            <a:gdLst>
              <a:gd name="T0" fmla="*/ 429 w 779"/>
              <a:gd name="T1" fmla="*/ 303 h 674"/>
              <a:gd name="T2" fmla="*/ 412 w 779"/>
              <a:gd name="T3" fmla="*/ 373 h 674"/>
              <a:gd name="T4" fmla="*/ 399 w 779"/>
              <a:gd name="T5" fmla="*/ 461 h 674"/>
              <a:gd name="T6" fmla="*/ 385 w 779"/>
              <a:gd name="T7" fmla="*/ 461 h 674"/>
              <a:gd name="T8" fmla="*/ 370 w 779"/>
              <a:gd name="T9" fmla="*/ 373 h 674"/>
              <a:gd name="T10" fmla="*/ 354 w 779"/>
              <a:gd name="T11" fmla="*/ 303 h 674"/>
              <a:gd name="T12" fmla="*/ 339 w 779"/>
              <a:gd name="T13" fmla="*/ 213 h 674"/>
              <a:gd name="T14" fmla="*/ 353 w 779"/>
              <a:gd name="T15" fmla="*/ 173 h 674"/>
              <a:gd name="T16" fmla="*/ 392 w 779"/>
              <a:gd name="T17" fmla="*/ 158 h 674"/>
              <a:gd name="T18" fmla="*/ 430 w 779"/>
              <a:gd name="T19" fmla="*/ 173 h 674"/>
              <a:gd name="T20" fmla="*/ 445 w 779"/>
              <a:gd name="T21" fmla="*/ 212 h 674"/>
              <a:gd name="T22" fmla="*/ 429 w 779"/>
              <a:gd name="T23" fmla="*/ 303 h 674"/>
              <a:gd name="T24" fmla="*/ 429 w 779"/>
              <a:gd name="T25" fmla="*/ 596 h 674"/>
              <a:gd name="T26" fmla="*/ 392 w 779"/>
              <a:gd name="T27" fmla="*/ 611 h 674"/>
              <a:gd name="T28" fmla="*/ 356 w 779"/>
              <a:gd name="T29" fmla="*/ 596 h 674"/>
              <a:gd name="T30" fmla="*/ 341 w 779"/>
              <a:gd name="T31" fmla="*/ 559 h 674"/>
              <a:gd name="T32" fmla="*/ 356 w 779"/>
              <a:gd name="T33" fmla="*/ 522 h 674"/>
              <a:gd name="T34" fmla="*/ 392 w 779"/>
              <a:gd name="T35" fmla="*/ 507 h 674"/>
              <a:gd name="T36" fmla="*/ 429 w 779"/>
              <a:gd name="T37" fmla="*/ 522 h 674"/>
              <a:gd name="T38" fmla="*/ 444 w 779"/>
              <a:gd name="T39" fmla="*/ 559 h 674"/>
              <a:gd name="T40" fmla="*/ 429 w 779"/>
              <a:gd name="T41" fmla="*/ 596 h 674"/>
              <a:gd name="T42" fmla="*/ 765 w 779"/>
              <a:gd name="T43" fmla="*/ 631 h 674"/>
              <a:gd name="T44" fmla="*/ 614 w 779"/>
              <a:gd name="T45" fmla="*/ 370 h 674"/>
              <a:gd name="T46" fmla="*/ 565 w 779"/>
              <a:gd name="T47" fmla="*/ 285 h 674"/>
              <a:gd name="T48" fmla="*/ 414 w 779"/>
              <a:gd name="T49" fmla="*/ 24 h 674"/>
              <a:gd name="T50" fmla="*/ 365 w 779"/>
              <a:gd name="T51" fmla="*/ 24 h 674"/>
              <a:gd name="T52" fmla="*/ 214 w 779"/>
              <a:gd name="T53" fmla="*/ 285 h 674"/>
              <a:gd name="T54" fmla="*/ 165 w 779"/>
              <a:gd name="T55" fmla="*/ 370 h 674"/>
              <a:gd name="T56" fmla="*/ 14 w 779"/>
              <a:gd name="T57" fmla="*/ 631 h 674"/>
              <a:gd name="T58" fmla="*/ 39 w 779"/>
              <a:gd name="T59" fmla="*/ 674 h 674"/>
              <a:gd name="T60" fmla="*/ 340 w 779"/>
              <a:gd name="T61" fmla="*/ 674 h 674"/>
              <a:gd name="T62" fmla="*/ 439 w 779"/>
              <a:gd name="T63" fmla="*/ 674 h 674"/>
              <a:gd name="T64" fmla="*/ 740 w 779"/>
              <a:gd name="T65" fmla="*/ 674 h 674"/>
              <a:gd name="T66" fmla="*/ 765 w 779"/>
              <a:gd name="T67" fmla="*/ 631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779" h="674">
                <a:moveTo>
                  <a:pt x="429" y="303"/>
                </a:moveTo>
                <a:lnTo>
                  <a:pt x="412" y="373"/>
                </a:lnTo>
                <a:cubicBezTo>
                  <a:pt x="406" y="398"/>
                  <a:pt x="402" y="427"/>
                  <a:pt x="399" y="461"/>
                </a:cubicBezTo>
                <a:lnTo>
                  <a:pt x="385" y="461"/>
                </a:lnTo>
                <a:cubicBezTo>
                  <a:pt x="384" y="437"/>
                  <a:pt x="379" y="408"/>
                  <a:pt x="370" y="373"/>
                </a:cubicBezTo>
                <a:lnTo>
                  <a:pt x="354" y="303"/>
                </a:lnTo>
                <a:cubicBezTo>
                  <a:pt x="344" y="261"/>
                  <a:pt x="339" y="231"/>
                  <a:pt x="339" y="213"/>
                </a:cubicBezTo>
                <a:cubicBezTo>
                  <a:pt x="339" y="196"/>
                  <a:pt x="344" y="183"/>
                  <a:pt x="353" y="173"/>
                </a:cubicBezTo>
                <a:cubicBezTo>
                  <a:pt x="363" y="163"/>
                  <a:pt x="376" y="158"/>
                  <a:pt x="392" y="158"/>
                </a:cubicBezTo>
                <a:cubicBezTo>
                  <a:pt x="407" y="158"/>
                  <a:pt x="420" y="163"/>
                  <a:pt x="430" y="173"/>
                </a:cubicBezTo>
                <a:cubicBezTo>
                  <a:pt x="440" y="184"/>
                  <a:pt x="445" y="196"/>
                  <a:pt x="445" y="212"/>
                </a:cubicBezTo>
                <a:cubicBezTo>
                  <a:pt x="445" y="228"/>
                  <a:pt x="440" y="259"/>
                  <a:pt x="429" y="303"/>
                </a:cubicBezTo>
                <a:close/>
                <a:moveTo>
                  <a:pt x="429" y="596"/>
                </a:moveTo>
                <a:cubicBezTo>
                  <a:pt x="419" y="606"/>
                  <a:pt x="407" y="611"/>
                  <a:pt x="392" y="611"/>
                </a:cubicBezTo>
                <a:cubicBezTo>
                  <a:pt x="378" y="611"/>
                  <a:pt x="366" y="606"/>
                  <a:pt x="356" y="596"/>
                </a:cubicBezTo>
                <a:cubicBezTo>
                  <a:pt x="346" y="586"/>
                  <a:pt x="341" y="574"/>
                  <a:pt x="341" y="559"/>
                </a:cubicBezTo>
                <a:cubicBezTo>
                  <a:pt x="341" y="545"/>
                  <a:pt x="346" y="533"/>
                  <a:pt x="356" y="522"/>
                </a:cubicBezTo>
                <a:cubicBezTo>
                  <a:pt x="366" y="512"/>
                  <a:pt x="378" y="507"/>
                  <a:pt x="392" y="507"/>
                </a:cubicBezTo>
                <a:cubicBezTo>
                  <a:pt x="407" y="507"/>
                  <a:pt x="419" y="512"/>
                  <a:pt x="429" y="522"/>
                </a:cubicBezTo>
                <a:cubicBezTo>
                  <a:pt x="439" y="533"/>
                  <a:pt x="444" y="545"/>
                  <a:pt x="444" y="559"/>
                </a:cubicBezTo>
                <a:cubicBezTo>
                  <a:pt x="444" y="574"/>
                  <a:pt x="439" y="586"/>
                  <a:pt x="429" y="596"/>
                </a:cubicBezTo>
                <a:close/>
                <a:moveTo>
                  <a:pt x="765" y="631"/>
                </a:moveTo>
                <a:lnTo>
                  <a:pt x="614" y="370"/>
                </a:lnTo>
                <a:cubicBezTo>
                  <a:pt x="601" y="347"/>
                  <a:pt x="579" y="308"/>
                  <a:pt x="565" y="285"/>
                </a:cubicBezTo>
                <a:lnTo>
                  <a:pt x="414" y="24"/>
                </a:lnTo>
                <a:cubicBezTo>
                  <a:pt x="401" y="0"/>
                  <a:pt x="378" y="0"/>
                  <a:pt x="365" y="24"/>
                </a:cubicBezTo>
                <a:lnTo>
                  <a:pt x="214" y="285"/>
                </a:lnTo>
                <a:cubicBezTo>
                  <a:pt x="200" y="308"/>
                  <a:pt x="178" y="347"/>
                  <a:pt x="165" y="370"/>
                </a:cubicBezTo>
                <a:lnTo>
                  <a:pt x="14" y="631"/>
                </a:lnTo>
                <a:cubicBezTo>
                  <a:pt x="0" y="655"/>
                  <a:pt x="11" y="674"/>
                  <a:pt x="39" y="674"/>
                </a:cubicBezTo>
                <a:lnTo>
                  <a:pt x="340" y="674"/>
                </a:lnTo>
                <a:cubicBezTo>
                  <a:pt x="367" y="674"/>
                  <a:pt x="412" y="674"/>
                  <a:pt x="439" y="674"/>
                </a:cubicBezTo>
                <a:lnTo>
                  <a:pt x="740" y="674"/>
                </a:lnTo>
                <a:cubicBezTo>
                  <a:pt x="768" y="674"/>
                  <a:pt x="779" y="655"/>
                  <a:pt x="765" y="63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6" name="Freeform 280"/>
          <p:cNvSpPr>
            <a:spLocks noEditPoints="1"/>
          </p:cNvSpPr>
          <p:nvPr/>
        </p:nvSpPr>
        <p:spPr bwMode="auto">
          <a:xfrm>
            <a:off x="13881103" y="8072123"/>
            <a:ext cx="353061" cy="160019"/>
          </a:xfrm>
          <a:custGeom>
            <a:avLst/>
            <a:gdLst>
              <a:gd name="T0" fmla="*/ 154 w 731"/>
              <a:gd name="T1" fmla="*/ 274 h 332"/>
              <a:gd name="T2" fmla="*/ 61 w 731"/>
              <a:gd name="T3" fmla="*/ 170 h 332"/>
              <a:gd name="T4" fmla="*/ 154 w 731"/>
              <a:gd name="T5" fmla="*/ 62 h 332"/>
              <a:gd name="T6" fmla="*/ 247 w 731"/>
              <a:gd name="T7" fmla="*/ 170 h 332"/>
              <a:gd name="T8" fmla="*/ 154 w 731"/>
              <a:gd name="T9" fmla="*/ 274 h 332"/>
              <a:gd name="T10" fmla="*/ 713 w 731"/>
              <a:gd name="T11" fmla="*/ 206 h 332"/>
              <a:gd name="T12" fmla="*/ 712 w 731"/>
              <a:gd name="T13" fmla="*/ 242 h 332"/>
              <a:gd name="T14" fmla="*/ 712 w 731"/>
              <a:gd name="T15" fmla="*/ 242 h 332"/>
              <a:gd name="T16" fmla="*/ 712 w 731"/>
              <a:gd name="T17" fmla="*/ 262 h 332"/>
              <a:gd name="T18" fmla="*/ 581 w 731"/>
              <a:gd name="T19" fmla="*/ 262 h 332"/>
              <a:gd name="T20" fmla="*/ 581 w 731"/>
              <a:gd name="T21" fmla="*/ 242 h 332"/>
              <a:gd name="T22" fmla="*/ 581 w 731"/>
              <a:gd name="T23" fmla="*/ 242 h 332"/>
              <a:gd name="T24" fmla="*/ 581 w 731"/>
              <a:gd name="T25" fmla="*/ 208 h 332"/>
              <a:gd name="T26" fmla="*/ 303 w 731"/>
              <a:gd name="T27" fmla="*/ 209 h 332"/>
              <a:gd name="T28" fmla="*/ 154 w 731"/>
              <a:gd name="T29" fmla="*/ 332 h 332"/>
              <a:gd name="T30" fmla="*/ 0 w 731"/>
              <a:gd name="T31" fmla="*/ 170 h 332"/>
              <a:gd name="T32" fmla="*/ 154 w 731"/>
              <a:gd name="T33" fmla="*/ 0 h 332"/>
              <a:gd name="T34" fmla="*/ 302 w 731"/>
              <a:gd name="T35" fmla="*/ 123 h 332"/>
              <a:gd name="T36" fmla="*/ 304 w 731"/>
              <a:gd name="T37" fmla="*/ 136 h 332"/>
              <a:gd name="T38" fmla="*/ 699 w 731"/>
              <a:gd name="T39" fmla="*/ 136 h 332"/>
              <a:gd name="T40" fmla="*/ 730 w 731"/>
              <a:gd name="T41" fmla="*/ 158 h 332"/>
              <a:gd name="T42" fmla="*/ 730 w 731"/>
              <a:gd name="T43" fmla="*/ 184 h 332"/>
              <a:gd name="T44" fmla="*/ 713 w 731"/>
              <a:gd name="T45" fmla="*/ 206 h 332"/>
              <a:gd name="T46" fmla="*/ 712 w 731"/>
              <a:gd name="T47" fmla="*/ 267 h 332"/>
              <a:gd name="T48" fmla="*/ 711 w 731"/>
              <a:gd name="T49" fmla="*/ 307 h 332"/>
              <a:gd name="T50" fmla="*/ 698 w 731"/>
              <a:gd name="T51" fmla="*/ 314 h 332"/>
              <a:gd name="T52" fmla="*/ 596 w 731"/>
              <a:gd name="T53" fmla="*/ 314 h 332"/>
              <a:gd name="T54" fmla="*/ 580 w 731"/>
              <a:gd name="T55" fmla="*/ 300 h 332"/>
              <a:gd name="T56" fmla="*/ 581 w 731"/>
              <a:gd name="T57" fmla="*/ 267 h 332"/>
              <a:gd name="T58" fmla="*/ 712 w 731"/>
              <a:gd name="T59" fmla="*/ 267 h 3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731" h="332">
                <a:moveTo>
                  <a:pt x="154" y="274"/>
                </a:moveTo>
                <a:cubicBezTo>
                  <a:pt x="102" y="274"/>
                  <a:pt x="61" y="232"/>
                  <a:pt x="61" y="170"/>
                </a:cubicBezTo>
                <a:cubicBezTo>
                  <a:pt x="61" y="108"/>
                  <a:pt x="102" y="62"/>
                  <a:pt x="154" y="62"/>
                </a:cubicBezTo>
                <a:cubicBezTo>
                  <a:pt x="205" y="62"/>
                  <a:pt x="247" y="108"/>
                  <a:pt x="247" y="170"/>
                </a:cubicBezTo>
                <a:cubicBezTo>
                  <a:pt x="247" y="232"/>
                  <a:pt x="205" y="274"/>
                  <a:pt x="154" y="274"/>
                </a:cubicBezTo>
                <a:close/>
                <a:moveTo>
                  <a:pt x="713" y="206"/>
                </a:moveTo>
                <a:lnTo>
                  <a:pt x="712" y="242"/>
                </a:lnTo>
                <a:lnTo>
                  <a:pt x="712" y="242"/>
                </a:lnTo>
                <a:lnTo>
                  <a:pt x="712" y="262"/>
                </a:lnTo>
                <a:lnTo>
                  <a:pt x="581" y="262"/>
                </a:lnTo>
                <a:lnTo>
                  <a:pt x="581" y="242"/>
                </a:lnTo>
                <a:lnTo>
                  <a:pt x="581" y="242"/>
                </a:lnTo>
                <a:lnTo>
                  <a:pt x="581" y="208"/>
                </a:lnTo>
                <a:lnTo>
                  <a:pt x="303" y="209"/>
                </a:lnTo>
                <a:cubicBezTo>
                  <a:pt x="288" y="291"/>
                  <a:pt x="227" y="332"/>
                  <a:pt x="154" y="332"/>
                </a:cubicBezTo>
                <a:cubicBezTo>
                  <a:pt x="69" y="332"/>
                  <a:pt x="0" y="272"/>
                  <a:pt x="0" y="170"/>
                </a:cubicBezTo>
                <a:cubicBezTo>
                  <a:pt x="0" y="68"/>
                  <a:pt x="64" y="0"/>
                  <a:pt x="154" y="0"/>
                </a:cubicBezTo>
                <a:cubicBezTo>
                  <a:pt x="231" y="0"/>
                  <a:pt x="285" y="45"/>
                  <a:pt x="302" y="123"/>
                </a:cubicBezTo>
                <a:lnTo>
                  <a:pt x="304" y="136"/>
                </a:lnTo>
                <a:lnTo>
                  <a:pt x="699" y="136"/>
                </a:lnTo>
                <a:cubicBezTo>
                  <a:pt x="699" y="136"/>
                  <a:pt x="730" y="134"/>
                  <a:pt x="730" y="158"/>
                </a:cubicBezTo>
                <a:lnTo>
                  <a:pt x="730" y="184"/>
                </a:lnTo>
                <a:cubicBezTo>
                  <a:pt x="730" y="184"/>
                  <a:pt x="731" y="201"/>
                  <a:pt x="713" y="206"/>
                </a:cubicBezTo>
                <a:close/>
                <a:moveTo>
                  <a:pt x="712" y="267"/>
                </a:moveTo>
                <a:lnTo>
                  <a:pt x="711" y="307"/>
                </a:lnTo>
                <a:cubicBezTo>
                  <a:pt x="711" y="307"/>
                  <a:pt x="714" y="313"/>
                  <a:pt x="698" y="314"/>
                </a:cubicBezTo>
                <a:lnTo>
                  <a:pt x="596" y="314"/>
                </a:lnTo>
                <a:cubicBezTo>
                  <a:pt x="596" y="314"/>
                  <a:pt x="581" y="313"/>
                  <a:pt x="580" y="300"/>
                </a:cubicBezTo>
                <a:lnTo>
                  <a:pt x="581" y="267"/>
                </a:lnTo>
                <a:lnTo>
                  <a:pt x="712" y="26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7" name="Freeform 281"/>
          <p:cNvSpPr>
            <a:spLocks noEditPoints="1"/>
          </p:cNvSpPr>
          <p:nvPr/>
        </p:nvSpPr>
        <p:spPr bwMode="auto">
          <a:xfrm>
            <a:off x="11402065" y="8003543"/>
            <a:ext cx="307339" cy="297179"/>
          </a:xfrm>
          <a:custGeom>
            <a:avLst/>
            <a:gdLst>
              <a:gd name="T0" fmla="*/ 123 w 632"/>
              <a:gd name="T1" fmla="*/ 305 h 613"/>
              <a:gd name="T2" fmla="*/ 300 w 632"/>
              <a:gd name="T3" fmla="*/ 305 h 613"/>
              <a:gd name="T4" fmla="*/ 300 w 632"/>
              <a:gd name="T5" fmla="*/ 524 h 613"/>
              <a:gd name="T6" fmla="*/ 299 w 632"/>
              <a:gd name="T7" fmla="*/ 525 h 613"/>
              <a:gd name="T8" fmla="*/ 123 w 632"/>
              <a:gd name="T9" fmla="*/ 305 h 613"/>
              <a:gd name="T10" fmla="*/ 493 w 632"/>
              <a:gd name="T11" fmla="*/ 153 h 613"/>
              <a:gd name="T12" fmla="*/ 483 w 632"/>
              <a:gd name="T13" fmla="*/ 305 h 613"/>
              <a:gd name="T14" fmla="*/ 304 w 632"/>
              <a:gd name="T15" fmla="*/ 305 h 613"/>
              <a:gd name="T16" fmla="*/ 304 w 632"/>
              <a:gd name="T17" fmla="*/ 90 h 613"/>
              <a:gd name="T18" fmla="*/ 304 w 632"/>
              <a:gd name="T19" fmla="*/ 90 h 613"/>
              <a:gd name="T20" fmla="*/ 493 w 632"/>
              <a:gd name="T21" fmla="*/ 153 h 613"/>
              <a:gd name="T22" fmla="*/ 562 w 632"/>
              <a:gd name="T23" fmla="*/ 90 h 613"/>
              <a:gd name="T24" fmla="*/ 301 w 632"/>
              <a:gd name="T25" fmla="*/ 0 h 613"/>
              <a:gd name="T26" fmla="*/ 22 w 632"/>
              <a:gd name="T27" fmla="*/ 88 h 613"/>
              <a:gd name="T28" fmla="*/ 293 w 632"/>
              <a:gd name="T29" fmla="*/ 613 h 613"/>
              <a:gd name="T30" fmla="*/ 562 w 632"/>
              <a:gd name="T31" fmla="*/ 90 h 61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</a:cxnLst>
            <a:rect l="0" t="0" r="r" b="b"/>
            <a:pathLst>
              <a:path w="632" h="613">
                <a:moveTo>
                  <a:pt x="123" y="305"/>
                </a:moveTo>
                <a:lnTo>
                  <a:pt x="300" y="305"/>
                </a:lnTo>
                <a:lnTo>
                  <a:pt x="300" y="524"/>
                </a:lnTo>
                <a:lnTo>
                  <a:pt x="299" y="525"/>
                </a:lnTo>
                <a:cubicBezTo>
                  <a:pt x="299" y="525"/>
                  <a:pt x="175" y="444"/>
                  <a:pt x="123" y="305"/>
                </a:cubicBezTo>
                <a:close/>
                <a:moveTo>
                  <a:pt x="493" y="153"/>
                </a:moveTo>
                <a:cubicBezTo>
                  <a:pt x="493" y="153"/>
                  <a:pt x="508" y="220"/>
                  <a:pt x="483" y="305"/>
                </a:cubicBezTo>
                <a:lnTo>
                  <a:pt x="304" y="305"/>
                </a:lnTo>
                <a:lnTo>
                  <a:pt x="304" y="90"/>
                </a:lnTo>
                <a:lnTo>
                  <a:pt x="304" y="90"/>
                </a:lnTo>
                <a:cubicBezTo>
                  <a:pt x="304" y="90"/>
                  <a:pt x="364" y="161"/>
                  <a:pt x="493" y="153"/>
                </a:cubicBezTo>
                <a:close/>
                <a:moveTo>
                  <a:pt x="562" y="90"/>
                </a:moveTo>
                <a:cubicBezTo>
                  <a:pt x="383" y="102"/>
                  <a:pt x="301" y="0"/>
                  <a:pt x="301" y="0"/>
                </a:cubicBezTo>
                <a:cubicBezTo>
                  <a:pt x="213" y="108"/>
                  <a:pt x="22" y="88"/>
                  <a:pt x="22" y="88"/>
                </a:cubicBezTo>
                <a:cubicBezTo>
                  <a:pt x="0" y="411"/>
                  <a:pt x="293" y="613"/>
                  <a:pt x="293" y="613"/>
                </a:cubicBezTo>
                <a:cubicBezTo>
                  <a:pt x="632" y="404"/>
                  <a:pt x="562" y="90"/>
                  <a:pt x="562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8" name="Freeform 282"/>
          <p:cNvSpPr>
            <a:spLocks noEditPoints="1"/>
          </p:cNvSpPr>
          <p:nvPr/>
        </p:nvSpPr>
        <p:spPr bwMode="auto">
          <a:xfrm>
            <a:off x="11414764" y="5212086"/>
            <a:ext cx="259080" cy="279400"/>
          </a:xfrm>
          <a:custGeom>
            <a:avLst/>
            <a:gdLst>
              <a:gd name="T0" fmla="*/ 147 w 537"/>
              <a:gd name="T1" fmla="*/ 214 h 577"/>
              <a:gd name="T2" fmla="*/ 193 w 537"/>
              <a:gd name="T3" fmla="*/ 229 h 577"/>
              <a:gd name="T4" fmla="*/ 278 w 537"/>
              <a:gd name="T5" fmla="*/ 256 h 577"/>
              <a:gd name="T6" fmla="*/ 411 w 537"/>
              <a:gd name="T7" fmla="*/ 300 h 577"/>
              <a:gd name="T8" fmla="*/ 446 w 537"/>
              <a:gd name="T9" fmla="*/ 429 h 577"/>
              <a:gd name="T10" fmla="*/ 119 w 537"/>
              <a:gd name="T11" fmla="*/ 321 h 577"/>
              <a:gd name="T12" fmla="*/ 147 w 537"/>
              <a:gd name="T13" fmla="*/ 214 h 577"/>
              <a:gd name="T14" fmla="*/ 36 w 537"/>
              <a:gd name="T15" fmla="*/ 511 h 577"/>
              <a:gd name="T16" fmla="*/ 68 w 537"/>
              <a:gd name="T17" fmla="*/ 511 h 577"/>
              <a:gd name="T18" fmla="*/ 88 w 537"/>
              <a:gd name="T19" fmla="*/ 434 h 577"/>
              <a:gd name="T20" fmla="*/ 134 w 537"/>
              <a:gd name="T21" fmla="*/ 449 h 577"/>
              <a:gd name="T22" fmla="*/ 134 w 537"/>
              <a:gd name="T23" fmla="*/ 449 h 577"/>
              <a:gd name="T24" fmla="*/ 277 w 537"/>
              <a:gd name="T25" fmla="*/ 497 h 577"/>
              <a:gd name="T26" fmla="*/ 321 w 537"/>
              <a:gd name="T27" fmla="*/ 511 h 577"/>
              <a:gd name="T28" fmla="*/ 469 w 537"/>
              <a:gd name="T29" fmla="*/ 511 h 577"/>
              <a:gd name="T30" fmla="*/ 501 w 537"/>
              <a:gd name="T31" fmla="*/ 511 h 577"/>
              <a:gd name="T32" fmla="*/ 537 w 537"/>
              <a:gd name="T33" fmla="*/ 544 h 577"/>
              <a:gd name="T34" fmla="*/ 501 w 537"/>
              <a:gd name="T35" fmla="*/ 577 h 577"/>
              <a:gd name="T36" fmla="*/ 36 w 537"/>
              <a:gd name="T37" fmla="*/ 577 h 577"/>
              <a:gd name="T38" fmla="*/ 0 w 537"/>
              <a:gd name="T39" fmla="*/ 544 h 577"/>
              <a:gd name="T40" fmla="*/ 36 w 537"/>
              <a:gd name="T41" fmla="*/ 511 h 577"/>
              <a:gd name="T42" fmla="*/ 175 w 537"/>
              <a:gd name="T43" fmla="*/ 109 h 577"/>
              <a:gd name="T44" fmla="*/ 189 w 537"/>
              <a:gd name="T45" fmla="*/ 60 h 577"/>
              <a:gd name="T46" fmla="*/ 268 w 537"/>
              <a:gd name="T47" fmla="*/ 0 h 577"/>
              <a:gd name="T48" fmla="*/ 346 w 537"/>
              <a:gd name="T49" fmla="*/ 65 h 577"/>
              <a:gd name="T50" fmla="*/ 376 w 537"/>
              <a:gd name="T51" fmla="*/ 173 h 577"/>
              <a:gd name="T52" fmla="*/ 175 w 537"/>
              <a:gd name="T53" fmla="*/ 109 h 57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537" h="577">
                <a:moveTo>
                  <a:pt x="147" y="214"/>
                </a:moveTo>
                <a:lnTo>
                  <a:pt x="193" y="229"/>
                </a:lnTo>
                <a:cubicBezTo>
                  <a:pt x="219" y="237"/>
                  <a:pt x="249" y="247"/>
                  <a:pt x="278" y="256"/>
                </a:cubicBezTo>
                <a:lnTo>
                  <a:pt x="411" y="300"/>
                </a:lnTo>
                <a:lnTo>
                  <a:pt x="446" y="429"/>
                </a:lnTo>
                <a:cubicBezTo>
                  <a:pt x="383" y="408"/>
                  <a:pt x="175" y="340"/>
                  <a:pt x="119" y="321"/>
                </a:cubicBezTo>
                <a:lnTo>
                  <a:pt x="147" y="214"/>
                </a:lnTo>
                <a:close/>
                <a:moveTo>
                  <a:pt x="36" y="511"/>
                </a:moveTo>
                <a:lnTo>
                  <a:pt x="68" y="511"/>
                </a:lnTo>
                <a:lnTo>
                  <a:pt x="88" y="434"/>
                </a:lnTo>
                <a:cubicBezTo>
                  <a:pt x="102" y="439"/>
                  <a:pt x="117" y="444"/>
                  <a:pt x="134" y="449"/>
                </a:cubicBezTo>
                <a:lnTo>
                  <a:pt x="134" y="449"/>
                </a:lnTo>
                <a:cubicBezTo>
                  <a:pt x="169" y="461"/>
                  <a:pt x="231" y="481"/>
                  <a:pt x="277" y="497"/>
                </a:cubicBezTo>
                <a:lnTo>
                  <a:pt x="321" y="511"/>
                </a:lnTo>
                <a:cubicBezTo>
                  <a:pt x="325" y="512"/>
                  <a:pt x="469" y="511"/>
                  <a:pt x="469" y="511"/>
                </a:cubicBezTo>
                <a:lnTo>
                  <a:pt x="501" y="511"/>
                </a:lnTo>
                <a:cubicBezTo>
                  <a:pt x="520" y="511"/>
                  <a:pt x="537" y="525"/>
                  <a:pt x="537" y="544"/>
                </a:cubicBezTo>
                <a:cubicBezTo>
                  <a:pt x="537" y="562"/>
                  <a:pt x="520" y="577"/>
                  <a:pt x="501" y="577"/>
                </a:cubicBezTo>
                <a:lnTo>
                  <a:pt x="36" y="577"/>
                </a:lnTo>
                <a:cubicBezTo>
                  <a:pt x="16" y="577"/>
                  <a:pt x="0" y="562"/>
                  <a:pt x="0" y="544"/>
                </a:cubicBezTo>
                <a:cubicBezTo>
                  <a:pt x="0" y="525"/>
                  <a:pt x="16" y="511"/>
                  <a:pt x="36" y="511"/>
                </a:cubicBezTo>
                <a:close/>
                <a:moveTo>
                  <a:pt x="175" y="109"/>
                </a:moveTo>
                <a:lnTo>
                  <a:pt x="189" y="60"/>
                </a:lnTo>
                <a:cubicBezTo>
                  <a:pt x="193" y="39"/>
                  <a:pt x="214" y="0"/>
                  <a:pt x="268" y="0"/>
                </a:cubicBezTo>
                <a:cubicBezTo>
                  <a:pt x="322" y="0"/>
                  <a:pt x="343" y="41"/>
                  <a:pt x="346" y="65"/>
                </a:cubicBezTo>
                <a:lnTo>
                  <a:pt x="376" y="173"/>
                </a:lnTo>
                <a:cubicBezTo>
                  <a:pt x="317" y="154"/>
                  <a:pt x="217" y="122"/>
                  <a:pt x="175" y="10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79" name="Freeform 283"/>
          <p:cNvSpPr>
            <a:spLocks noEditPoints="1"/>
          </p:cNvSpPr>
          <p:nvPr/>
        </p:nvSpPr>
        <p:spPr bwMode="auto">
          <a:xfrm>
            <a:off x="11998962" y="873764"/>
            <a:ext cx="312421" cy="236219"/>
          </a:xfrm>
          <a:custGeom>
            <a:avLst/>
            <a:gdLst>
              <a:gd name="T0" fmla="*/ 387 w 647"/>
              <a:gd name="T1" fmla="*/ 196 h 487"/>
              <a:gd name="T2" fmla="*/ 266 w 647"/>
              <a:gd name="T3" fmla="*/ 196 h 487"/>
              <a:gd name="T4" fmla="*/ 250 w 647"/>
              <a:gd name="T5" fmla="*/ 268 h 487"/>
              <a:gd name="T6" fmla="*/ 334 w 647"/>
              <a:gd name="T7" fmla="*/ 268 h 487"/>
              <a:gd name="T8" fmla="*/ 374 w 647"/>
              <a:gd name="T9" fmla="*/ 249 h 487"/>
              <a:gd name="T10" fmla="*/ 387 w 647"/>
              <a:gd name="T11" fmla="*/ 196 h 487"/>
              <a:gd name="T12" fmla="*/ 647 w 647"/>
              <a:gd name="T13" fmla="*/ 24 h 487"/>
              <a:gd name="T14" fmla="*/ 643 w 647"/>
              <a:gd name="T15" fmla="*/ 163 h 487"/>
              <a:gd name="T16" fmla="*/ 529 w 647"/>
              <a:gd name="T17" fmla="*/ 163 h 487"/>
              <a:gd name="T18" fmla="*/ 485 w 647"/>
              <a:gd name="T19" fmla="*/ 196 h 487"/>
              <a:gd name="T20" fmla="*/ 436 w 647"/>
              <a:gd name="T21" fmla="*/ 196 h 487"/>
              <a:gd name="T22" fmla="*/ 419 w 647"/>
              <a:gd name="T23" fmla="*/ 268 h 487"/>
              <a:gd name="T24" fmla="*/ 355 w 647"/>
              <a:gd name="T25" fmla="*/ 311 h 487"/>
              <a:gd name="T26" fmla="*/ 247 w 647"/>
              <a:gd name="T27" fmla="*/ 311 h 487"/>
              <a:gd name="T28" fmla="*/ 220 w 647"/>
              <a:gd name="T29" fmla="*/ 445 h 487"/>
              <a:gd name="T30" fmla="*/ 185 w 647"/>
              <a:gd name="T31" fmla="*/ 484 h 487"/>
              <a:gd name="T32" fmla="*/ 60 w 647"/>
              <a:gd name="T33" fmla="*/ 484 h 487"/>
              <a:gd name="T34" fmla="*/ 25 w 647"/>
              <a:gd name="T35" fmla="*/ 390 h 487"/>
              <a:gd name="T36" fmla="*/ 66 w 647"/>
              <a:gd name="T37" fmla="*/ 234 h 487"/>
              <a:gd name="T38" fmla="*/ 16 w 647"/>
              <a:gd name="T39" fmla="*/ 175 h 487"/>
              <a:gd name="T40" fmla="*/ 34 w 647"/>
              <a:gd name="T41" fmla="*/ 157 h 487"/>
              <a:gd name="T42" fmla="*/ 18 w 647"/>
              <a:gd name="T43" fmla="*/ 87 h 487"/>
              <a:gd name="T44" fmla="*/ 5 w 647"/>
              <a:gd name="T45" fmla="*/ 51 h 487"/>
              <a:gd name="T46" fmla="*/ 46 w 647"/>
              <a:gd name="T47" fmla="*/ 51 h 487"/>
              <a:gd name="T48" fmla="*/ 67 w 647"/>
              <a:gd name="T49" fmla="*/ 26 h 487"/>
              <a:gd name="T50" fmla="*/ 86 w 647"/>
              <a:gd name="T51" fmla="*/ 5 h 487"/>
              <a:gd name="T52" fmla="*/ 106 w 647"/>
              <a:gd name="T53" fmla="*/ 5 h 487"/>
              <a:gd name="T54" fmla="*/ 110 w 647"/>
              <a:gd name="T55" fmla="*/ 25 h 487"/>
              <a:gd name="T56" fmla="*/ 528 w 647"/>
              <a:gd name="T57" fmla="*/ 25 h 487"/>
              <a:gd name="T58" fmla="*/ 565 w 647"/>
              <a:gd name="T59" fmla="*/ 0 h 487"/>
              <a:gd name="T60" fmla="*/ 597 w 647"/>
              <a:gd name="T61" fmla="*/ 0 h 487"/>
              <a:gd name="T62" fmla="*/ 600 w 647"/>
              <a:gd name="T63" fmla="*/ 24 h 487"/>
              <a:gd name="T64" fmla="*/ 647 w 647"/>
              <a:gd name="T65" fmla="*/ 24 h 4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7" h="487">
                <a:moveTo>
                  <a:pt x="387" y="196"/>
                </a:moveTo>
                <a:lnTo>
                  <a:pt x="266" y="196"/>
                </a:lnTo>
                <a:lnTo>
                  <a:pt x="250" y="268"/>
                </a:lnTo>
                <a:cubicBezTo>
                  <a:pt x="250" y="268"/>
                  <a:pt x="298" y="268"/>
                  <a:pt x="334" y="268"/>
                </a:cubicBezTo>
                <a:cubicBezTo>
                  <a:pt x="371" y="268"/>
                  <a:pt x="374" y="249"/>
                  <a:pt x="374" y="249"/>
                </a:cubicBezTo>
                <a:lnTo>
                  <a:pt x="387" y="196"/>
                </a:lnTo>
                <a:close/>
                <a:moveTo>
                  <a:pt x="647" y="24"/>
                </a:moveTo>
                <a:lnTo>
                  <a:pt x="643" y="163"/>
                </a:lnTo>
                <a:lnTo>
                  <a:pt x="529" y="163"/>
                </a:lnTo>
                <a:cubicBezTo>
                  <a:pt x="512" y="192"/>
                  <a:pt x="485" y="196"/>
                  <a:pt x="485" y="196"/>
                </a:cubicBezTo>
                <a:lnTo>
                  <a:pt x="436" y="196"/>
                </a:lnTo>
                <a:cubicBezTo>
                  <a:pt x="436" y="196"/>
                  <a:pt x="429" y="233"/>
                  <a:pt x="419" y="268"/>
                </a:cubicBezTo>
                <a:cubicBezTo>
                  <a:pt x="404" y="316"/>
                  <a:pt x="355" y="311"/>
                  <a:pt x="355" y="311"/>
                </a:cubicBezTo>
                <a:lnTo>
                  <a:pt x="247" y="311"/>
                </a:lnTo>
                <a:cubicBezTo>
                  <a:pt x="247" y="311"/>
                  <a:pt x="227" y="403"/>
                  <a:pt x="220" y="445"/>
                </a:cubicBezTo>
                <a:cubicBezTo>
                  <a:pt x="213" y="487"/>
                  <a:pt x="185" y="484"/>
                  <a:pt x="185" y="484"/>
                </a:cubicBezTo>
                <a:cubicBezTo>
                  <a:pt x="185" y="484"/>
                  <a:pt x="120" y="484"/>
                  <a:pt x="60" y="484"/>
                </a:cubicBezTo>
                <a:cubicBezTo>
                  <a:pt x="0" y="484"/>
                  <a:pt x="21" y="423"/>
                  <a:pt x="25" y="390"/>
                </a:cubicBezTo>
                <a:cubicBezTo>
                  <a:pt x="29" y="356"/>
                  <a:pt x="62" y="263"/>
                  <a:pt x="66" y="234"/>
                </a:cubicBezTo>
                <a:cubicBezTo>
                  <a:pt x="71" y="205"/>
                  <a:pt x="16" y="175"/>
                  <a:pt x="16" y="175"/>
                </a:cubicBezTo>
                <a:cubicBezTo>
                  <a:pt x="16" y="175"/>
                  <a:pt x="29" y="166"/>
                  <a:pt x="34" y="157"/>
                </a:cubicBezTo>
                <a:cubicBezTo>
                  <a:pt x="38" y="149"/>
                  <a:pt x="26" y="103"/>
                  <a:pt x="18" y="87"/>
                </a:cubicBezTo>
                <a:cubicBezTo>
                  <a:pt x="10" y="71"/>
                  <a:pt x="5" y="51"/>
                  <a:pt x="5" y="51"/>
                </a:cubicBezTo>
                <a:lnTo>
                  <a:pt x="46" y="51"/>
                </a:lnTo>
                <a:lnTo>
                  <a:pt x="67" y="26"/>
                </a:lnTo>
                <a:lnTo>
                  <a:pt x="86" y="5"/>
                </a:lnTo>
                <a:lnTo>
                  <a:pt x="106" y="5"/>
                </a:lnTo>
                <a:lnTo>
                  <a:pt x="110" y="25"/>
                </a:lnTo>
                <a:lnTo>
                  <a:pt x="528" y="25"/>
                </a:lnTo>
                <a:lnTo>
                  <a:pt x="565" y="0"/>
                </a:lnTo>
                <a:lnTo>
                  <a:pt x="597" y="0"/>
                </a:lnTo>
                <a:lnTo>
                  <a:pt x="600" y="24"/>
                </a:lnTo>
                <a:lnTo>
                  <a:pt x="647" y="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0" name="Freeform 284"/>
          <p:cNvSpPr>
            <a:spLocks noEditPoints="1"/>
          </p:cNvSpPr>
          <p:nvPr/>
        </p:nvSpPr>
        <p:spPr bwMode="auto">
          <a:xfrm>
            <a:off x="9344663" y="8625846"/>
            <a:ext cx="393701" cy="337819"/>
          </a:xfrm>
          <a:custGeom>
            <a:avLst/>
            <a:gdLst>
              <a:gd name="T0" fmla="*/ 508 w 814"/>
              <a:gd name="T1" fmla="*/ 517 h 694"/>
              <a:gd name="T2" fmla="*/ 491 w 814"/>
              <a:gd name="T3" fmla="*/ 508 h 694"/>
              <a:gd name="T4" fmla="*/ 575 w 814"/>
              <a:gd name="T5" fmla="*/ 263 h 694"/>
              <a:gd name="T6" fmla="*/ 657 w 814"/>
              <a:gd name="T7" fmla="*/ 205 h 694"/>
              <a:gd name="T8" fmla="*/ 691 w 814"/>
              <a:gd name="T9" fmla="*/ 205 h 694"/>
              <a:gd name="T10" fmla="*/ 714 w 814"/>
              <a:gd name="T11" fmla="*/ 254 h 694"/>
              <a:gd name="T12" fmla="*/ 508 w 814"/>
              <a:gd name="T13" fmla="*/ 517 h 694"/>
              <a:gd name="T14" fmla="*/ 126 w 814"/>
              <a:gd name="T15" fmla="*/ 103 h 694"/>
              <a:gd name="T16" fmla="*/ 127 w 814"/>
              <a:gd name="T17" fmla="*/ 103 h 694"/>
              <a:gd name="T18" fmla="*/ 127 w 814"/>
              <a:gd name="T19" fmla="*/ 102 h 694"/>
              <a:gd name="T20" fmla="*/ 126 w 814"/>
              <a:gd name="T21" fmla="*/ 103 h 694"/>
              <a:gd name="T22" fmla="*/ 704 w 814"/>
              <a:gd name="T23" fmla="*/ 120 h 694"/>
              <a:gd name="T24" fmla="*/ 704 w 814"/>
              <a:gd name="T25" fmla="*/ 119 h 694"/>
              <a:gd name="T26" fmla="*/ 705 w 814"/>
              <a:gd name="T27" fmla="*/ 120 h 694"/>
              <a:gd name="T28" fmla="*/ 704 w 814"/>
              <a:gd name="T29" fmla="*/ 120 h 694"/>
              <a:gd name="T30" fmla="*/ 428 w 814"/>
              <a:gd name="T31" fmla="*/ 569 h 694"/>
              <a:gd name="T32" fmla="*/ 387 w 814"/>
              <a:gd name="T33" fmla="*/ 569 h 694"/>
              <a:gd name="T34" fmla="*/ 281 w 814"/>
              <a:gd name="T35" fmla="*/ 263 h 694"/>
              <a:gd name="T36" fmla="*/ 312 w 814"/>
              <a:gd name="T37" fmla="*/ 205 h 694"/>
              <a:gd name="T38" fmla="*/ 407 w 814"/>
              <a:gd name="T39" fmla="*/ 205 h 694"/>
              <a:gd name="T40" fmla="*/ 502 w 814"/>
              <a:gd name="T41" fmla="*/ 205 h 694"/>
              <a:gd name="T42" fmla="*/ 533 w 814"/>
              <a:gd name="T43" fmla="*/ 263 h 694"/>
              <a:gd name="T44" fmla="*/ 428 w 814"/>
              <a:gd name="T45" fmla="*/ 569 h 694"/>
              <a:gd name="T46" fmla="*/ 100 w 814"/>
              <a:gd name="T47" fmla="*/ 254 h 694"/>
              <a:gd name="T48" fmla="*/ 124 w 814"/>
              <a:gd name="T49" fmla="*/ 205 h 694"/>
              <a:gd name="T50" fmla="*/ 157 w 814"/>
              <a:gd name="T51" fmla="*/ 205 h 694"/>
              <a:gd name="T52" fmla="*/ 239 w 814"/>
              <a:gd name="T53" fmla="*/ 263 h 694"/>
              <a:gd name="T54" fmla="*/ 324 w 814"/>
              <a:gd name="T55" fmla="*/ 508 h 694"/>
              <a:gd name="T56" fmla="*/ 306 w 814"/>
              <a:gd name="T57" fmla="*/ 517 h 694"/>
              <a:gd name="T58" fmla="*/ 100 w 814"/>
              <a:gd name="T59" fmla="*/ 254 h 694"/>
              <a:gd name="T60" fmla="*/ 812 w 814"/>
              <a:gd name="T61" fmla="*/ 179 h 694"/>
              <a:gd name="T62" fmla="*/ 766 w 814"/>
              <a:gd name="T63" fmla="*/ 125 h 694"/>
              <a:gd name="T64" fmla="*/ 695 w 814"/>
              <a:gd name="T65" fmla="*/ 51 h 694"/>
              <a:gd name="T66" fmla="*/ 650 w 814"/>
              <a:gd name="T67" fmla="*/ 5 h 694"/>
              <a:gd name="T68" fmla="*/ 645 w 814"/>
              <a:gd name="T69" fmla="*/ 1 h 694"/>
              <a:gd name="T70" fmla="*/ 645 w 814"/>
              <a:gd name="T71" fmla="*/ 1 h 694"/>
              <a:gd name="T72" fmla="*/ 645 w 814"/>
              <a:gd name="T73" fmla="*/ 1 h 694"/>
              <a:gd name="T74" fmla="*/ 643 w 814"/>
              <a:gd name="T75" fmla="*/ 1 h 694"/>
              <a:gd name="T76" fmla="*/ 576 w 814"/>
              <a:gd name="T77" fmla="*/ 0 h 694"/>
              <a:gd name="T78" fmla="*/ 513 w 814"/>
              <a:gd name="T79" fmla="*/ 0 h 694"/>
              <a:gd name="T80" fmla="*/ 407 w 814"/>
              <a:gd name="T81" fmla="*/ 0 h 694"/>
              <a:gd name="T82" fmla="*/ 302 w 814"/>
              <a:gd name="T83" fmla="*/ 0 h 694"/>
              <a:gd name="T84" fmla="*/ 238 w 814"/>
              <a:gd name="T85" fmla="*/ 0 h 694"/>
              <a:gd name="T86" fmla="*/ 174 w 814"/>
              <a:gd name="T87" fmla="*/ 0 h 694"/>
              <a:gd name="T88" fmla="*/ 170 w 814"/>
              <a:gd name="T89" fmla="*/ 1 h 694"/>
              <a:gd name="T90" fmla="*/ 170 w 814"/>
              <a:gd name="T91" fmla="*/ 1 h 694"/>
              <a:gd name="T92" fmla="*/ 169 w 814"/>
              <a:gd name="T93" fmla="*/ 1 h 694"/>
              <a:gd name="T94" fmla="*/ 167 w 814"/>
              <a:gd name="T95" fmla="*/ 3 h 694"/>
              <a:gd name="T96" fmla="*/ 119 w 814"/>
              <a:gd name="T97" fmla="*/ 51 h 694"/>
              <a:gd name="T98" fmla="*/ 49 w 814"/>
              <a:gd name="T99" fmla="*/ 125 h 694"/>
              <a:gd name="T100" fmla="*/ 2 w 814"/>
              <a:gd name="T101" fmla="*/ 179 h 694"/>
              <a:gd name="T102" fmla="*/ 43 w 814"/>
              <a:gd name="T103" fmla="*/ 246 h 694"/>
              <a:gd name="T104" fmla="*/ 349 w 814"/>
              <a:gd name="T105" fmla="*/ 638 h 694"/>
              <a:gd name="T106" fmla="*/ 397 w 814"/>
              <a:gd name="T107" fmla="*/ 694 h 694"/>
              <a:gd name="T108" fmla="*/ 402 w 814"/>
              <a:gd name="T109" fmla="*/ 694 h 694"/>
              <a:gd name="T110" fmla="*/ 404 w 814"/>
              <a:gd name="T111" fmla="*/ 694 h 694"/>
              <a:gd name="T112" fmla="*/ 411 w 814"/>
              <a:gd name="T113" fmla="*/ 694 h 694"/>
              <a:gd name="T114" fmla="*/ 412 w 814"/>
              <a:gd name="T115" fmla="*/ 694 h 694"/>
              <a:gd name="T116" fmla="*/ 418 w 814"/>
              <a:gd name="T117" fmla="*/ 694 h 694"/>
              <a:gd name="T118" fmla="*/ 465 w 814"/>
              <a:gd name="T119" fmla="*/ 638 h 694"/>
              <a:gd name="T120" fmla="*/ 772 w 814"/>
              <a:gd name="T121" fmla="*/ 246 h 694"/>
              <a:gd name="T122" fmla="*/ 812 w 814"/>
              <a:gd name="T123" fmla="*/ 179 h 6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814" h="694">
                <a:moveTo>
                  <a:pt x="508" y="517"/>
                </a:moveTo>
                <a:cubicBezTo>
                  <a:pt x="488" y="544"/>
                  <a:pt x="480" y="540"/>
                  <a:pt x="491" y="508"/>
                </a:cubicBezTo>
                <a:lnTo>
                  <a:pt x="575" y="263"/>
                </a:lnTo>
                <a:cubicBezTo>
                  <a:pt x="586" y="231"/>
                  <a:pt x="623" y="205"/>
                  <a:pt x="657" y="205"/>
                </a:cubicBezTo>
                <a:lnTo>
                  <a:pt x="691" y="205"/>
                </a:lnTo>
                <a:cubicBezTo>
                  <a:pt x="725" y="205"/>
                  <a:pt x="735" y="227"/>
                  <a:pt x="714" y="254"/>
                </a:cubicBezTo>
                <a:lnTo>
                  <a:pt x="508" y="517"/>
                </a:lnTo>
                <a:close/>
                <a:moveTo>
                  <a:pt x="126" y="103"/>
                </a:moveTo>
                <a:lnTo>
                  <a:pt x="127" y="103"/>
                </a:lnTo>
                <a:lnTo>
                  <a:pt x="127" y="102"/>
                </a:lnTo>
                <a:lnTo>
                  <a:pt x="126" y="103"/>
                </a:lnTo>
                <a:close/>
                <a:moveTo>
                  <a:pt x="704" y="120"/>
                </a:moveTo>
                <a:lnTo>
                  <a:pt x="704" y="119"/>
                </a:lnTo>
                <a:lnTo>
                  <a:pt x="705" y="120"/>
                </a:lnTo>
                <a:lnTo>
                  <a:pt x="704" y="120"/>
                </a:lnTo>
                <a:close/>
                <a:moveTo>
                  <a:pt x="428" y="569"/>
                </a:moveTo>
                <a:cubicBezTo>
                  <a:pt x="416" y="601"/>
                  <a:pt x="398" y="601"/>
                  <a:pt x="387" y="569"/>
                </a:cubicBezTo>
                <a:lnTo>
                  <a:pt x="281" y="263"/>
                </a:lnTo>
                <a:cubicBezTo>
                  <a:pt x="270" y="231"/>
                  <a:pt x="284" y="205"/>
                  <a:pt x="312" y="205"/>
                </a:cubicBezTo>
                <a:cubicBezTo>
                  <a:pt x="341" y="205"/>
                  <a:pt x="383" y="205"/>
                  <a:pt x="407" y="205"/>
                </a:cubicBezTo>
                <a:cubicBezTo>
                  <a:pt x="431" y="205"/>
                  <a:pt x="474" y="205"/>
                  <a:pt x="502" y="205"/>
                </a:cubicBezTo>
                <a:cubicBezTo>
                  <a:pt x="530" y="205"/>
                  <a:pt x="544" y="231"/>
                  <a:pt x="533" y="263"/>
                </a:cubicBezTo>
                <a:lnTo>
                  <a:pt x="428" y="569"/>
                </a:lnTo>
                <a:close/>
                <a:moveTo>
                  <a:pt x="100" y="254"/>
                </a:moveTo>
                <a:cubicBezTo>
                  <a:pt x="79" y="227"/>
                  <a:pt x="90" y="205"/>
                  <a:pt x="124" y="205"/>
                </a:cubicBezTo>
                <a:lnTo>
                  <a:pt x="157" y="205"/>
                </a:lnTo>
                <a:cubicBezTo>
                  <a:pt x="191" y="205"/>
                  <a:pt x="228" y="231"/>
                  <a:pt x="239" y="263"/>
                </a:cubicBezTo>
                <a:lnTo>
                  <a:pt x="324" y="508"/>
                </a:lnTo>
                <a:cubicBezTo>
                  <a:pt x="335" y="540"/>
                  <a:pt x="327" y="544"/>
                  <a:pt x="306" y="517"/>
                </a:cubicBezTo>
                <a:lnTo>
                  <a:pt x="100" y="254"/>
                </a:lnTo>
                <a:close/>
                <a:moveTo>
                  <a:pt x="812" y="179"/>
                </a:moveTo>
                <a:cubicBezTo>
                  <a:pt x="810" y="174"/>
                  <a:pt x="789" y="149"/>
                  <a:pt x="766" y="125"/>
                </a:cubicBezTo>
                <a:lnTo>
                  <a:pt x="695" y="51"/>
                </a:lnTo>
                <a:cubicBezTo>
                  <a:pt x="672" y="26"/>
                  <a:pt x="652" y="6"/>
                  <a:pt x="650" y="5"/>
                </a:cubicBezTo>
                <a:lnTo>
                  <a:pt x="645" y="1"/>
                </a:lnTo>
                <a:lnTo>
                  <a:pt x="645" y="1"/>
                </a:lnTo>
                <a:lnTo>
                  <a:pt x="645" y="1"/>
                </a:lnTo>
                <a:lnTo>
                  <a:pt x="643" y="1"/>
                </a:lnTo>
                <a:cubicBezTo>
                  <a:pt x="641" y="0"/>
                  <a:pt x="610" y="0"/>
                  <a:pt x="576" y="0"/>
                </a:cubicBezTo>
                <a:lnTo>
                  <a:pt x="513" y="0"/>
                </a:lnTo>
                <a:cubicBezTo>
                  <a:pt x="479" y="0"/>
                  <a:pt x="431" y="0"/>
                  <a:pt x="407" y="0"/>
                </a:cubicBezTo>
                <a:cubicBezTo>
                  <a:pt x="383" y="0"/>
                  <a:pt x="336" y="0"/>
                  <a:pt x="302" y="0"/>
                </a:cubicBezTo>
                <a:lnTo>
                  <a:pt x="238" y="0"/>
                </a:lnTo>
                <a:cubicBezTo>
                  <a:pt x="204" y="0"/>
                  <a:pt x="176" y="0"/>
                  <a:pt x="174" y="0"/>
                </a:cubicBezTo>
                <a:lnTo>
                  <a:pt x="170" y="1"/>
                </a:lnTo>
                <a:lnTo>
                  <a:pt x="170" y="1"/>
                </a:lnTo>
                <a:lnTo>
                  <a:pt x="169" y="1"/>
                </a:lnTo>
                <a:lnTo>
                  <a:pt x="167" y="3"/>
                </a:lnTo>
                <a:cubicBezTo>
                  <a:pt x="165" y="4"/>
                  <a:pt x="143" y="27"/>
                  <a:pt x="119" y="51"/>
                </a:cubicBezTo>
                <a:lnTo>
                  <a:pt x="49" y="125"/>
                </a:lnTo>
                <a:cubicBezTo>
                  <a:pt x="25" y="149"/>
                  <a:pt x="4" y="174"/>
                  <a:pt x="2" y="179"/>
                </a:cubicBezTo>
                <a:cubicBezTo>
                  <a:pt x="0" y="185"/>
                  <a:pt x="22" y="219"/>
                  <a:pt x="43" y="246"/>
                </a:cubicBezTo>
                <a:lnTo>
                  <a:pt x="349" y="638"/>
                </a:lnTo>
                <a:cubicBezTo>
                  <a:pt x="370" y="665"/>
                  <a:pt x="391" y="690"/>
                  <a:pt x="397" y="694"/>
                </a:cubicBezTo>
                <a:cubicBezTo>
                  <a:pt x="397" y="694"/>
                  <a:pt x="397" y="694"/>
                  <a:pt x="402" y="694"/>
                </a:cubicBezTo>
                <a:lnTo>
                  <a:pt x="404" y="694"/>
                </a:lnTo>
                <a:lnTo>
                  <a:pt x="411" y="694"/>
                </a:lnTo>
                <a:lnTo>
                  <a:pt x="412" y="694"/>
                </a:lnTo>
                <a:cubicBezTo>
                  <a:pt x="418" y="694"/>
                  <a:pt x="418" y="694"/>
                  <a:pt x="418" y="694"/>
                </a:cubicBezTo>
                <a:cubicBezTo>
                  <a:pt x="423" y="690"/>
                  <a:pt x="444" y="665"/>
                  <a:pt x="465" y="638"/>
                </a:cubicBezTo>
                <a:lnTo>
                  <a:pt x="772" y="246"/>
                </a:lnTo>
                <a:cubicBezTo>
                  <a:pt x="793" y="219"/>
                  <a:pt x="814" y="185"/>
                  <a:pt x="812" y="17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1" name="Freeform 285"/>
          <p:cNvSpPr>
            <a:spLocks/>
          </p:cNvSpPr>
          <p:nvPr/>
        </p:nvSpPr>
        <p:spPr bwMode="auto">
          <a:xfrm>
            <a:off x="15814044" y="2405383"/>
            <a:ext cx="205739" cy="309880"/>
          </a:xfrm>
          <a:custGeom>
            <a:avLst/>
            <a:gdLst>
              <a:gd name="T0" fmla="*/ 426 w 428"/>
              <a:gd name="T1" fmla="*/ 544 h 640"/>
              <a:gd name="T2" fmla="*/ 426 w 428"/>
              <a:gd name="T3" fmla="*/ 451 h 640"/>
              <a:gd name="T4" fmla="*/ 426 w 428"/>
              <a:gd name="T5" fmla="*/ 444 h 640"/>
              <a:gd name="T6" fmla="*/ 426 w 428"/>
              <a:gd name="T7" fmla="*/ 112 h 640"/>
              <a:gd name="T8" fmla="*/ 426 w 428"/>
              <a:gd name="T9" fmla="*/ 106 h 640"/>
              <a:gd name="T10" fmla="*/ 404 w 428"/>
              <a:gd name="T11" fmla="*/ 91 h 640"/>
              <a:gd name="T12" fmla="*/ 59 w 428"/>
              <a:gd name="T13" fmla="*/ 157 h 640"/>
              <a:gd name="T14" fmla="*/ 59 w 428"/>
              <a:gd name="T15" fmla="*/ 155 h 640"/>
              <a:gd name="T16" fmla="*/ 31 w 428"/>
              <a:gd name="T17" fmla="*/ 101 h 640"/>
              <a:gd name="T18" fmla="*/ 361 w 428"/>
              <a:gd name="T19" fmla="*/ 38 h 640"/>
              <a:gd name="T20" fmla="*/ 376 w 428"/>
              <a:gd name="T21" fmla="*/ 17 h 640"/>
              <a:gd name="T22" fmla="*/ 354 w 428"/>
              <a:gd name="T23" fmla="*/ 2 h 640"/>
              <a:gd name="T24" fmla="*/ 17 w 428"/>
              <a:gd name="T25" fmla="*/ 66 h 640"/>
              <a:gd name="T26" fmla="*/ 2 w 428"/>
              <a:gd name="T27" fmla="*/ 87 h 640"/>
              <a:gd name="T28" fmla="*/ 2 w 428"/>
              <a:gd name="T29" fmla="*/ 180 h 640"/>
              <a:gd name="T30" fmla="*/ 2 w 428"/>
              <a:gd name="T31" fmla="*/ 187 h 640"/>
              <a:gd name="T32" fmla="*/ 2 w 428"/>
              <a:gd name="T33" fmla="*/ 519 h 640"/>
              <a:gd name="T34" fmla="*/ 2 w 428"/>
              <a:gd name="T35" fmla="*/ 525 h 640"/>
              <a:gd name="T36" fmla="*/ 3 w 428"/>
              <a:gd name="T37" fmla="*/ 575 h 640"/>
              <a:gd name="T38" fmla="*/ 3 w 428"/>
              <a:gd name="T39" fmla="*/ 575 h 640"/>
              <a:gd name="T40" fmla="*/ 74 w 428"/>
              <a:gd name="T41" fmla="*/ 630 h 640"/>
              <a:gd name="T42" fmla="*/ 411 w 428"/>
              <a:gd name="T43" fmla="*/ 565 h 640"/>
              <a:gd name="T44" fmla="*/ 426 w 428"/>
              <a:gd name="T45" fmla="*/ 544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428" h="640">
                <a:moveTo>
                  <a:pt x="426" y="544"/>
                </a:moveTo>
                <a:lnTo>
                  <a:pt x="426" y="451"/>
                </a:lnTo>
                <a:cubicBezTo>
                  <a:pt x="426" y="448"/>
                  <a:pt x="426" y="446"/>
                  <a:pt x="426" y="444"/>
                </a:cubicBezTo>
                <a:lnTo>
                  <a:pt x="426" y="112"/>
                </a:lnTo>
                <a:cubicBezTo>
                  <a:pt x="426" y="110"/>
                  <a:pt x="426" y="108"/>
                  <a:pt x="426" y="106"/>
                </a:cubicBezTo>
                <a:cubicBezTo>
                  <a:pt x="424" y="95"/>
                  <a:pt x="414" y="89"/>
                  <a:pt x="404" y="91"/>
                </a:cubicBezTo>
                <a:lnTo>
                  <a:pt x="59" y="157"/>
                </a:lnTo>
                <a:lnTo>
                  <a:pt x="59" y="155"/>
                </a:lnTo>
                <a:cubicBezTo>
                  <a:pt x="59" y="155"/>
                  <a:pt x="21" y="124"/>
                  <a:pt x="31" y="101"/>
                </a:cubicBezTo>
                <a:lnTo>
                  <a:pt x="361" y="38"/>
                </a:lnTo>
                <a:cubicBezTo>
                  <a:pt x="371" y="37"/>
                  <a:pt x="378" y="27"/>
                  <a:pt x="376" y="17"/>
                </a:cubicBezTo>
                <a:cubicBezTo>
                  <a:pt x="374" y="6"/>
                  <a:pt x="364" y="0"/>
                  <a:pt x="354" y="2"/>
                </a:cubicBezTo>
                <a:lnTo>
                  <a:pt x="17" y="66"/>
                </a:lnTo>
                <a:cubicBezTo>
                  <a:pt x="7" y="67"/>
                  <a:pt x="0" y="77"/>
                  <a:pt x="2" y="87"/>
                </a:cubicBezTo>
                <a:lnTo>
                  <a:pt x="2" y="180"/>
                </a:lnTo>
                <a:cubicBezTo>
                  <a:pt x="2" y="182"/>
                  <a:pt x="2" y="185"/>
                  <a:pt x="2" y="187"/>
                </a:cubicBezTo>
                <a:lnTo>
                  <a:pt x="2" y="519"/>
                </a:lnTo>
                <a:cubicBezTo>
                  <a:pt x="2" y="521"/>
                  <a:pt x="2" y="523"/>
                  <a:pt x="2" y="525"/>
                </a:cubicBezTo>
                <a:cubicBezTo>
                  <a:pt x="2" y="525"/>
                  <a:pt x="3" y="550"/>
                  <a:pt x="3" y="575"/>
                </a:cubicBezTo>
                <a:lnTo>
                  <a:pt x="3" y="575"/>
                </a:lnTo>
                <a:cubicBezTo>
                  <a:pt x="3" y="575"/>
                  <a:pt x="8" y="640"/>
                  <a:pt x="74" y="630"/>
                </a:cubicBezTo>
                <a:lnTo>
                  <a:pt x="411" y="565"/>
                </a:lnTo>
                <a:cubicBezTo>
                  <a:pt x="421" y="564"/>
                  <a:pt x="428" y="554"/>
                  <a:pt x="426" y="54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2" name="Freeform 286"/>
          <p:cNvSpPr>
            <a:spLocks noEditPoints="1"/>
          </p:cNvSpPr>
          <p:nvPr/>
        </p:nvSpPr>
        <p:spPr bwMode="auto">
          <a:xfrm>
            <a:off x="13896343" y="8628383"/>
            <a:ext cx="226059" cy="327659"/>
          </a:xfrm>
          <a:custGeom>
            <a:avLst/>
            <a:gdLst>
              <a:gd name="T0" fmla="*/ 237 w 466"/>
              <a:gd name="T1" fmla="*/ 268 h 675"/>
              <a:gd name="T2" fmla="*/ 236 w 466"/>
              <a:gd name="T3" fmla="*/ 267 h 675"/>
              <a:gd name="T4" fmla="*/ 236 w 466"/>
              <a:gd name="T5" fmla="*/ 268 h 675"/>
              <a:gd name="T6" fmla="*/ 237 w 466"/>
              <a:gd name="T7" fmla="*/ 268 h 675"/>
              <a:gd name="T8" fmla="*/ 32 w 466"/>
              <a:gd name="T9" fmla="*/ 258 h 675"/>
              <a:gd name="T10" fmla="*/ 54 w 466"/>
              <a:gd name="T11" fmla="*/ 246 h 675"/>
              <a:gd name="T12" fmla="*/ 184 w 466"/>
              <a:gd name="T13" fmla="*/ 225 h 675"/>
              <a:gd name="T14" fmla="*/ 89 w 466"/>
              <a:gd name="T15" fmla="*/ 132 h 675"/>
              <a:gd name="T16" fmla="*/ 89 w 466"/>
              <a:gd name="T17" fmla="*/ 132 h 675"/>
              <a:gd name="T18" fmla="*/ 83 w 466"/>
              <a:gd name="T19" fmla="*/ 118 h 675"/>
              <a:gd name="T20" fmla="*/ 129 w 466"/>
              <a:gd name="T21" fmla="*/ 34 h 675"/>
              <a:gd name="T22" fmla="*/ 176 w 466"/>
              <a:gd name="T23" fmla="*/ 38 h 675"/>
              <a:gd name="T24" fmla="*/ 214 w 466"/>
              <a:gd name="T25" fmla="*/ 10 h 675"/>
              <a:gd name="T26" fmla="*/ 297 w 466"/>
              <a:gd name="T27" fmla="*/ 56 h 675"/>
              <a:gd name="T28" fmla="*/ 299 w 466"/>
              <a:gd name="T29" fmla="*/ 82 h 675"/>
              <a:gd name="T30" fmla="*/ 270 w 466"/>
              <a:gd name="T31" fmla="*/ 196 h 675"/>
              <a:gd name="T32" fmla="*/ 378 w 466"/>
              <a:gd name="T33" fmla="*/ 153 h 675"/>
              <a:gd name="T34" fmla="*/ 404 w 466"/>
              <a:gd name="T35" fmla="*/ 151 h 675"/>
              <a:gd name="T36" fmla="*/ 461 w 466"/>
              <a:gd name="T37" fmla="*/ 228 h 675"/>
              <a:gd name="T38" fmla="*/ 438 w 466"/>
              <a:gd name="T39" fmla="*/ 269 h 675"/>
              <a:gd name="T40" fmla="*/ 448 w 466"/>
              <a:gd name="T41" fmla="*/ 314 h 675"/>
              <a:gd name="T42" fmla="*/ 372 w 466"/>
              <a:gd name="T43" fmla="*/ 371 h 675"/>
              <a:gd name="T44" fmla="*/ 357 w 466"/>
              <a:gd name="T45" fmla="*/ 367 h 675"/>
              <a:gd name="T46" fmla="*/ 357 w 466"/>
              <a:gd name="T47" fmla="*/ 367 h 675"/>
              <a:gd name="T48" fmla="*/ 266 w 466"/>
              <a:gd name="T49" fmla="*/ 301 h 675"/>
              <a:gd name="T50" fmla="*/ 312 w 466"/>
              <a:gd name="T51" fmla="*/ 549 h 675"/>
              <a:gd name="T52" fmla="*/ 162 w 466"/>
              <a:gd name="T53" fmla="*/ 674 h 675"/>
              <a:gd name="T54" fmla="*/ 159 w 466"/>
              <a:gd name="T55" fmla="*/ 675 h 675"/>
              <a:gd name="T56" fmla="*/ 147 w 466"/>
              <a:gd name="T57" fmla="*/ 666 h 675"/>
              <a:gd name="T58" fmla="*/ 155 w 466"/>
              <a:gd name="T59" fmla="*/ 651 h 675"/>
              <a:gd name="T60" fmla="*/ 289 w 466"/>
              <a:gd name="T61" fmla="*/ 541 h 675"/>
              <a:gd name="T62" fmla="*/ 232 w 466"/>
              <a:gd name="T63" fmla="*/ 290 h 675"/>
              <a:gd name="T64" fmla="*/ 186 w 466"/>
              <a:gd name="T65" fmla="*/ 416 h 675"/>
              <a:gd name="T66" fmla="*/ 186 w 466"/>
              <a:gd name="T67" fmla="*/ 416 h 675"/>
              <a:gd name="T68" fmla="*/ 176 w 466"/>
              <a:gd name="T69" fmla="*/ 428 h 675"/>
              <a:gd name="T70" fmla="*/ 81 w 466"/>
              <a:gd name="T71" fmla="*/ 420 h 675"/>
              <a:gd name="T72" fmla="*/ 65 w 466"/>
              <a:gd name="T73" fmla="*/ 376 h 675"/>
              <a:gd name="T74" fmla="*/ 24 w 466"/>
              <a:gd name="T75" fmla="*/ 353 h 675"/>
              <a:gd name="T76" fmla="*/ 32 w 466"/>
              <a:gd name="T77" fmla="*/ 258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</a:cxnLst>
            <a:rect l="0" t="0" r="r" b="b"/>
            <a:pathLst>
              <a:path w="466" h="675">
                <a:moveTo>
                  <a:pt x="237" y="268"/>
                </a:moveTo>
                <a:lnTo>
                  <a:pt x="236" y="267"/>
                </a:lnTo>
                <a:lnTo>
                  <a:pt x="236" y="268"/>
                </a:lnTo>
                <a:lnTo>
                  <a:pt x="237" y="268"/>
                </a:lnTo>
                <a:close/>
                <a:moveTo>
                  <a:pt x="32" y="258"/>
                </a:moveTo>
                <a:cubicBezTo>
                  <a:pt x="38" y="253"/>
                  <a:pt x="46" y="248"/>
                  <a:pt x="54" y="246"/>
                </a:cubicBezTo>
                <a:cubicBezTo>
                  <a:pt x="71" y="239"/>
                  <a:pt x="113" y="225"/>
                  <a:pt x="184" y="225"/>
                </a:cubicBezTo>
                <a:cubicBezTo>
                  <a:pt x="110" y="173"/>
                  <a:pt x="89" y="132"/>
                  <a:pt x="89" y="132"/>
                </a:cubicBezTo>
                <a:lnTo>
                  <a:pt x="89" y="132"/>
                </a:lnTo>
                <a:cubicBezTo>
                  <a:pt x="87" y="128"/>
                  <a:pt x="85" y="123"/>
                  <a:pt x="83" y="118"/>
                </a:cubicBezTo>
                <a:cubicBezTo>
                  <a:pt x="73" y="82"/>
                  <a:pt x="94" y="45"/>
                  <a:pt x="129" y="34"/>
                </a:cubicBezTo>
                <a:cubicBezTo>
                  <a:pt x="146" y="30"/>
                  <a:pt x="162" y="32"/>
                  <a:pt x="176" y="38"/>
                </a:cubicBezTo>
                <a:cubicBezTo>
                  <a:pt x="185" y="25"/>
                  <a:pt x="198" y="15"/>
                  <a:pt x="214" y="10"/>
                </a:cubicBezTo>
                <a:cubicBezTo>
                  <a:pt x="250" y="0"/>
                  <a:pt x="287" y="21"/>
                  <a:pt x="297" y="56"/>
                </a:cubicBezTo>
                <a:cubicBezTo>
                  <a:pt x="299" y="65"/>
                  <a:pt x="300" y="74"/>
                  <a:pt x="299" y="82"/>
                </a:cubicBezTo>
                <a:cubicBezTo>
                  <a:pt x="299" y="99"/>
                  <a:pt x="294" y="138"/>
                  <a:pt x="270" y="196"/>
                </a:cubicBezTo>
                <a:cubicBezTo>
                  <a:pt x="324" y="165"/>
                  <a:pt x="362" y="155"/>
                  <a:pt x="378" y="153"/>
                </a:cubicBezTo>
                <a:cubicBezTo>
                  <a:pt x="387" y="150"/>
                  <a:pt x="395" y="150"/>
                  <a:pt x="404" y="151"/>
                </a:cubicBezTo>
                <a:cubicBezTo>
                  <a:pt x="441" y="157"/>
                  <a:pt x="466" y="191"/>
                  <a:pt x="461" y="228"/>
                </a:cubicBezTo>
                <a:cubicBezTo>
                  <a:pt x="458" y="244"/>
                  <a:pt x="450" y="258"/>
                  <a:pt x="438" y="269"/>
                </a:cubicBezTo>
                <a:cubicBezTo>
                  <a:pt x="447" y="282"/>
                  <a:pt x="451" y="298"/>
                  <a:pt x="448" y="314"/>
                </a:cubicBezTo>
                <a:cubicBezTo>
                  <a:pt x="443" y="351"/>
                  <a:pt x="409" y="377"/>
                  <a:pt x="372" y="371"/>
                </a:cubicBezTo>
                <a:cubicBezTo>
                  <a:pt x="367" y="370"/>
                  <a:pt x="362" y="369"/>
                  <a:pt x="357" y="367"/>
                </a:cubicBezTo>
                <a:lnTo>
                  <a:pt x="357" y="367"/>
                </a:lnTo>
                <a:cubicBezTo>
                  <a:pt x="357" y="367"/>
                  <a:pt x="320" y="355"/>
                  <a:pt x="266" y="301"/>
                </a:cubicBezTo>
                <a:cubicBezTo>
                  <a:pt x="294" y="350"/>
                  <a:pt x="344" y="457"/>
                  <a:pt x="312" y="549"/>
                </a:cubicBezTo>
                <a:cubicBezTo>
                  <a:pt x="291" y="608"/>
                  <a:pt x="241" y="650"/>
                  <a:pt x="162" y="674"/>
                </a:cubicBezTo>
                <a:lnTo>
                  <a:pt x="159" y="675"/>
                </a:lnTo>
                <a:cubicBezTo>
                  <a:pt x="154" y="675"/>
                  <a:pt x="149" y="671"/>
                  <a:pt x="147" y="666"/>
                </a:cubicBezTo>
                <a:cubicBezTo>
                  <a:pt x="145" y="660"/>
                  <a:pt x="149" y="653"/>
                  <a:pt x="155" y="651"/>
                </a:cubicBezTo>
                <a:cubicBezTo>
                  <a:pt x="226" y="630"/>
                  <a:pt x="271" y="593"/>
                  <a:pt x="289" y="541"/>
                </a:cubicBezTo>
                <a:cubicBezTo>
                  <a:pt x="324" y="441"/>
                  <a:pt x="248" y="314"/>
                  <a:pt x="232" y="290"/>
                </a:cubicBezTo>
                <a:cubicBezTo>
                  <a:pt x="216" y="381"/>
                  <a:pt x="186" y="416"/>
                  <a:pt x="186" y="416"/>
                </a:cubicBezTo>
                <a:lnTo>
                  <a:pt x="186" y="416"/>
                </a:lnTo>
                <a:cubicBezTo>
                  <a:pt x="183" y="420"/>
                  <a:pt x="180" y="424"/>
                  <a:pt x="176" y="428"/>
                </a:cubicBezTo>
                <a:cubicBezTo>
                  <a:pt x="148" y="452"/>
                  <a:pt x="105" y="448"/>
                  <a:pt x="81" y="420"/>
                </a:cubicBezTo>
                <a:cubicBezTo>
                  <a:pt x="70" y="407"/>
                  <a:pt x="65" y="391"/>
                  <a:pt x="65" y="376"/>
                </a:cubicBezTo>
                <a:cubicBezTo>
                  <a:pt x="50" y="373"/>
                  <a:pt x="35" y="366"/>
                  <a:pt x="24" y="353"/>
                </a:cubicBezTo>
                <a:cubicBezTo>
                  <a:pt x="0" y="325"/>
                  <a:pt x="4" y="282"/>
                  <a:pt x="32" y="2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3" name="Freeform 287"/>
          <p:cNvSpPr>
            <a:spLocks noEditPoints="1"/>
          </p:cNvSpPr>
          <p:nvPr/>
        </p:nvSpPr>
        <p:spPr bwMode="auto">
          <a:xfrm>
            <a:off x="7480303" y="5783583"/>
            <a:ext cx="391160" cy="269240"/>
          </a:xfrm>
          <a:custGeom>
            <a:avLst/>
            <a:gdLst>
              <a:gd name="T0" fmla="*/ 293 w 808"/>
              <a:gd name="T1" fmla="*/ 378 h 555"/>
              <a:gd name="T2" fmla="*/ 558 w 808"/>
              <a:gd name="T3" fmla="*/ 201 h 555"/>
              <a:gd name="T4" fmla="*/ 601 w 808"/>
              <a:gd name="T5" fmla="*/ 204 h 555"/>
              <a:gd name="T6" fmla="*/ 602 w 808"/>
              <a:gd name="T7" fmla="*/ 197 h 555"/>
              <a:gd name="T8" fmla="*/ 309 w 808"/>
              <a:gd name="T9" fmla="*/ 0 h 555"/>
              <a:gd name="T10" fmla="*/ 16 w 808"/>
              <a:gd name="T11" fmla="*/ 197 h 555"/>
              <a:gd name="T12" fmla="*/ 88 w 808"/>
              <a:gd name="T13" fmla="*/ 325 h 555"/>
              <a:gd name="T14" fmla="*/ 0 w 808"/>
              <a:gd name="T15" fmla="*/ 386 h 555"/>
              <a:gd name="T16" fmla="*/ 41 w 808"/>
              <a:gd name="T17" fmla="*/ 393 h 555"/>
              <a:gd name="T18" fmla="*/ 138 w 808"/>
              <a:gd name="T19" fmla="*/ 356 h 555"/>
              <a:gd name="T20" fmla="*/ 289 w 808"/>
              <a:gd name="T21" fmla="*/ 389 h 555"/>
              <a:gd name="T22" fmla="*/ 293 w 808"/>
              <a:gd name="T23" fmla="*/ 378 h 555"/>
              <a:gd name="T24" fmla="*/ 740 w 808"/>
              <a:gd name="T25" fmla="*/ 503 h 555"/>
              <a:gd name="T26" fmla="*/ 796 w 808"/>
              <a:gd name="T27" fmla="*/ 404 h 555"/>
              <a:gd name="T28" fmla="*/ 570 w 808"/>
              <a:gd name="T29" fmla="*/ 253 h 555"/>
              <a:gd name="T30" fmla="*/ 344 w 808"/>
              <a:gd name="T31" fmla="*/ 404 h 555"/>
              <a:gd name="T32" fmla="*/ 570 w 808"/>
              <a:gd name="T33" fmla="*/ 555 h 555"/>
              <a:gd name="T34" fmla="*/ 702 w 808"/>
              <a:gd name="T35" fmla="*/ 527 h 555"/>
              <a:gd name="T36" fmla="*/ 776 w 808"/>
              <a:gd name="T37" fmla="*/ 555 h 555"/>
              <a:gd name="T38" fmla="*/ 808 w 808"/>
              <a:gd name="T39" fmla="*/ 550 h 555"/>
              <a:gd name="T40" fmla="*/ 740 w 808"/>
              <a:gd name="T41" fmla="*/ 503 h 5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808" h="555">
                <a:moveTo>
                  <a:pt x="293" y="378"/>
                </a:moveTo>
                <a:cubicBezTo>
                  <a:pt x="315" y="275"/>
                  <a:pt x="414" y="201"/>
                  <a:pt x="558" y="201"/>
                </a:cubicBezTo>
                <a:cubicBezTo>
                  <a:pt x="573" y="201"/>
                  <a:pt x="587" y="202"/>
                  <a:pt x="601" y="204"/>
                </a:cubicBezTo>
                <a:cubicBezTo>
                  <a:pt x="601" y="201"/>
                  <a:pt x="602" y="199"/>
                  <a:pt x="602" y="197"/>
                </a:cubicBezTo>
                <a:cubicBezTo>
                  <a:pt x="602" y="88"/>
                  <a:pt x="471" y="0"/>
                  <a:pt x="309" y="0"/>
                </a:cubicBezTo>
                <a:cubicBezTo>
                  <a:pt x="147" y="0"/>
                  <a:pt x="16" y="88"/>
                  <a:pt x="16" y="197"/>
                </a:cubicBezTo>
                <a:cubicBezTo>
                  <a:pt x="16" y="246"/>
                  <a:pt x="43" y="291"/>
                  <a:pt x="88" y="325"/>
                </a:cubicBezTo>
                <a:cubicBezTo>
                  <a:pt x="66" y="354"/>
                  <a:pt x="35" y="375"/>
                  <a:pt x="0" y="386"/>
                </a:cubicBezTo>
                <a:cubicBezTo>
                  <a:pt x="13" y="390"/>
                  <a:pt x="27" y="393"/>
                  <a:pt x="41" y="393"/>
                </a:cubicBezTo>
                <a:cubicBezTo>
                  <a:pt x="79" y="393"/>
                  <a:pt x="112" y="379"/>
                  <a:pt x="138" y="356"/>
                </a:cubicBezTo>
                <a:cubicBezTo>
                  <a:pt x="184" y="378"/>
                  <a:pt x="228" y="388"/>
                  <a:pt x="289" y="389"/>
                </a:cubicBezTo>
                <a:cubicBezTo>
                  <a:pt x="289" y="386"/>
                  <a:pt x="292" y="381"/>
                  <a:pt x="293" y="378"/>
                </a:cubicBezTo>
                <a:close/>
                <a:moveTo>
                  <a:pt x="740" y="503"/>
                </a:moveTo>
                <a:cubicBezTo>
                  <a:pt x="775" y="477"/>
                  <a:pt x="796" y="442"/>
                  <a:pt x="796" y="404"/>
                </a:cubicBezTo>
                <a:cubicBezTo>
                  <a:pt x="796" y="321"/>
                  <a:pt x="695" y="253"/>
                  <a:pt x="570" y="253"/>
                </a:cubicBezTo>
                <a:cubicBezTo>
                  <a:pt x="445" y="253"/>
                  <a:pt x="344" y="321"/>
                  <a:pt x="344" y="404"/>
                </a:cubicBezTo>
                <a:cubicBezTo>
                  <a:pt x="344" y="488"/>
                  <a:pt x="445" y="555"/>
                  <a:pt x="570" y="555"/>
                </a:cubicBezTo>
                <a:cubicBezTo>
                  <a:pt x="619" y="555"/>
                  <a:pt x="665" y="544"/>
                  <a:pt x="702" y="527"/>
                </a:cubicBezTo>
                <a:cubicBezTo>
                  <a:pt x="721" y="544"/>
                  <a:pt x="747" y="555"/>
                  <a:pt x="776" y="555"/>
                </a:cubicBezTo>
                <a:cubicBezTo>
                  <a:pt x="787" y="555"/>
                  <a:pt x="798" y="554"/>
                  <a:pt x="808" y="550"/>
                </a:cubicBezTo>
                <a:cubicBezTo>
                  <a:pt x="781" y="542"/>
                  <a:pt x="757" y="525"/>
                  <a:pt x="740" y="5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4" name="Freeform 288"/>
          <p:cNvSpPr>
            <a:spLocks noEditPoints="1"/>
          </p:cNvSpPr>
          <p:nvPr/>
        </p:nvSpPr>
        <p:spPr bwMode="auto">
          <a:xfrm>
            <a:off x="8864604" y="6281425"/>
            <a:ext cx="205739" cy="347979"/>
          </a:xfrm>
          <a:custGeom>
            <a:avLst/>
            <a:gdLst>
              <a:gd name="T0" fmla="*/ 191 w 426"/>
              <a:gd name="T1" fmla="*/ 597 h 718"/>
              <a:gd name="T2" fmla="*/ 239 w 426"/>
              <a:gd name="T3" fmla="*/ 615 h 718"/>
              <a:gd name="T4" fmla="*/ 259 w 426"/>
              <a:gd name="T5" fmla="*/ 656 h 718"/>
              <a:gd name="T6" fmla="*/ 239 w 426"/>
              <a:gd name="T7" fmla="*/ 700 h 718"/>
              <a:gd name="T8" fmla="*/ 191 w 426"/>
              <a:gd name="T9" fmla="*/ 718 h 718"/>
              <a:gd name="T10" fmla="*/ 143 w 426"/>
              <a:gd name="T11" fmla="*/ 700 h 718"/>
              <a:gd name="T12" fmla="*/ 123 w 426"/>
              <a:gd name="T13" fmla="*/ 656 h 718"/>
              <a:gd name="T14" fmla="*/ 143 w 426"/>
              <a:gd name="T15" fmla="*/ 614 h 718"/>
              <a:gd name="T16" fmla="*/ 191 w 426"/>
              <a:gd name="T17" fmla="*/ 597 h 718"/>
              <a:gd name="T18" fmla="*/ 205 w 426"/>
              <a:gd name="T19" fmla="*/ 537 h 718"/>
              <a:gd name="T20" fmla="*/ 175 w 426"/>
              <a:gd name="T21" fmla="*/ 537 h 718"/>
              <a:gd name="T22" fmla="*/ 182 w 426"/>
              <a:gd name="T23" fmla="*/ 445 h 718"/>
              <a:gd name="T24" fmla="*/ 200 w 426"/>
              <a:gd name="T25" fmla="*/ 392 h 718"/>
              <a:gd name="T26" fmla="*/ 256 w 426"/>
              <a:gd name="T27" fmla="*/ 320 h 718"/>
              <a:gd name="T28" fmla="*/ 306 w 426"/>
              <a:gd name="T29" fmla="*/ 244 h 718"/>
              <a:gd name="T30" fmla="*/ 321 w 426"/>
              <a:gd name="T31" fmla="*/ 164 h 718"/>
              <a:gd name="T32" fmla="*/ 283 w 426"/>
              <a:gd name="T33" fmla="*/ 70 h 718"/>
              <a:gd name="T34" fmla="*/ 191 w 426"/>
              <a:gd name="T35" fmla="*/ 35 h 718"/>
              <a:gd name="T36" fmla="*/ 113 w 426"/>
              <a:gd name="T37" fmla="*/ 55 h 718"/>
              <a:gd name="T38" fmla="*/ 81 w 426"/>
              <a:gd name="T39" fmla="*/ 97 h 718"/>
              <a:gd name="T40" fmla="*/ 103 w 426"/>
              <a:gd name="T41" fmla="*/ 123 h 718"/>
              <a:gd name="T42" fmla="*/ 137 w 426"/>
              <a:gd name="T43" fmla="*/ 173 h 718"/>
              <a:gd name="T44" fmla="*/ 119 w 426"/>
              <a:gd name="T45" fmla="*/ 213 h 718"/>
              <a:gd name="T46" fmla="*/ 75 w 426"/>
              <a:gd name="T47" fmla="*/ 228 h 718"/>
              <a:gd name="T48" fmla="*/ 22 w 426"/>
              <a:gd name="T49" fmla="*/ 206 h 718"/>
              <a:gd name="T50" fmla="*/ 0 w 426"/>
              <a:gd name="T51" fmla="*/ 148 h 718"/>
              <a:gd name="T52" fmla="*/ 60 w 426"/>
              <a:gd name="T53" fmla="*/ 45 h 718"/>
              <a:gd name="T54" fmla="*/ 211 w 426"/>
              <a:gd name="T55" fmla="*/ 0 h 718"/>
              <a:gd name="T56" fmla="*/ 365 w 426"/>
              <a:gd name="T57" fmla="*/ 50 h 718"/>
              <a:gd name="T58" fmla="*/ 426 w 426"/>
              <a:gd name="T59" fmla="*/ 174 h 718"/>
              <a:gd name="T60" fmla="*/ 405 w 426"/>
              <a:gd name="T61" fmla="*/ 258 h 718"/>
              <a:gd name="T62" fmla="*/ 325 w 426"/>
              <a:gd name="T63" fmla="*/ 338 h 718"/>
              <a:gd name="T64" fmla="*/ 224 w 426"/>
              <a:gd name="T65" fmla="*/ 434 h 718"/>
              <a:gd name="T66" fmla="*/ 205 w 426"/>
              <a:gd name="T67" fmla="*/ 537 h 7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426" h="718">
                <a:moveTo>
                  <a:pt x="191" y="597"/>
                </a:moveTo>
                <a:cubicBezTo>
                  <a:pt x="210" y="597"/>
                  <a:pt x="226" y="603"/>
                  <a:pt x="239" y="615"/>
                </a:cubicBezTo>
                <a:cubicBezTo>
                  <a:pt x="253" y="626"/>
                  <a:pt x="259" y="640"/>
                  <a:pt x="259" y="656"/>
                </a:cubicBezTo>
                <a:cubicBezTo>
                  <a:pt x="259" y="673"/>
                  <a:pt x="253" y="688"/>
                  <a:pt x="239" y="700"/>
                </a:cubicBezTo>
                <a:cubicBezTo>
                  <a:pt x="226" y="712"/>
                  <a:pt x="210" y="718"/>
                  <a:pt x="191" y="718"/>
                </a:cubicBezTo>
                <a:cubicBezTo>
                  <a:pt x="172" y="718"/>
                  <a:pt x="156" y="712"/>
                  <a:pt x="143" y="700"/>
                </a:cubicBezTo>
                <a:cubicBezTo>
                  <a:pt x="130" y="688"/>
                  <a:pt x="123" y="674"/>
                  <a:pt x="123" y="656"/>
                </a:cubicBezTo>
                <a:cubicBezTo>
                  <a:pt x="123" y="640"/>
                  <a:pt x="130" y="626"/>
                  <a:pt x="143" y="614"/>
                </a:cubicBezTo>
                <a:cubicBezTo>
                  <a:pt x="156" y="603"/>
                  <a:pt x="172" y="597"/>
                  <a:pt x="191" y="597"/>
                </a:cubicBezTo>
                <a:close/>
                <a:moveTo>
                  <a:pt x="205" y="537"/>
                </a:moveTo>
                <a:lnTo>
                  <a:pt x="175" y="537"/>
                </a:lnTo>
                <a:cubicBezTo>
                  <a:pt x="175" y="499"/>
                  <a:pt x="177" y="468"/>
                  <a:pt x="182" y="445"/>
                </a:cubicBezTo>
                <a:cubicBezTo>
                  <a:pt x="187" y="423"/>
                  <a:pt x="193" y="405"/>
                  <a:pt x="200" y="392"/>
                </a:cubicBezTo>
                <a:cubicBezTo>
                  <a:pt x="207" y="379"/>
                  <a:pt x="226" y="355"/>
                  <a:pt x="256" y="320"/>
                </a:cubicBezTo>
                <a:cubicBezTo>
                  <a:pt x="280" y="293"/>
                  <a:pt x="297" y="268"/>
                  <a:pt x="306" y="244"/>
                </a:cubicBezTo>
                <a:cubicBezTo>
                  <a:pt x="316" y="220"/>
                  <a:pt x="321" y="193"/>
                  <a:pt x="321" y="164"/>
                </a:cubicBezTo>
                <a:cubicBezTo>
                  <a:pt x="321" y="126"/>
                  <a:pt x="308" y="94"/>
                  <a:pt x="283" y="70"/>
                </a:cubicBezTo>
                <a:cubicBezTo>
                  <a:pt x="258" y="46"/>
                  <a:pt x="227" y="35"/>
                  <a:pt x="191" y="35"/>
                </a:cubicBezTo>
                <a:cubicBezTo>
                  <a:pt x="160" y="35"/>
                  <a:pt x="134" y="41"/>
                  <a:pt x="113" y="55"/>
                </a:cubicBezTo>
                <a:cubicBezTo>
                  <a:pt x="92" y="68"/>
                  <a:pt x="81" y="82"/>
                  <a:pt x="81" y="97"/>
                </a:cubicBezTo>
                <a:cubicBezTo>
                  <a:pt x="81" y="105"/>
                  <a:pt x="89" y="113"/>
                  <a:pt x="103" y="123"/>
                </a:cubicBezTo>
                <a:cubicBezTo>
                  <a:pt x="126" y="139"/>
                  <a:pt x="137" y="155"/>
                  <a:pt x="137" y="173"/>
                </a:cubicBezTo>
                <a:cubicBezTo>
                  <a:pt x="137" y="189"/>
                  <a:pt x="131" y="202"/>
                  <a:pt x="119" y="213"/>
                </a:cubicBezTo>
                <a:cubicBezTo>
                  <a:pt x="108" y="223"/>
                  <a:pt x="93" y="228"/>
                  <a:pt x="75" y="228"/>
                </a:cubicBezTo>
                <a:cubicBezTo>
                  <a:pt x="54" y="228"/>
                  <a:pt x="36" y="221"/>
                  <a:pt x="22" y="206"/>
                </a:cubicBezTo>
                <a:cubicBezTo>
                  <a:pt x="7" y="191"/>
                  <a:pt x="0" y="172"/>
                  <a:pt x="0" y="148"/>
                </a:cubicBezTo>
                <a:cubicBezTo>
                  <a:pt x="0" y="110"/>
                  <a:pt x="20" y="75"/>
                  <a:pt x="60" y="45"/>
                </a:cubicBezTo>
                <a:cubicBezTo>
                  <a:pt x="100" y="15"/>
                  <a:pt x="150" y="0"/>
                  <a:pt x="211" y="0"/>
                </a:cubicBezTo>
                <a:cubicBezTo>
                  <a:pt x="273" y="0"/>
                  <a:pt x="325" y="17"/>
                  <a:pt x="365" y="50"/>
                </a:cubicBezTo>
                <a:cubicBezTo>
                  <a:pt x="406" y="84"/>
                  <a:pt x="426" y="125"/>
                  <a:pt x="426" y="174"/>
                </a:cubicBezTo>
                <a:cubicBezTo>
                  <a:pt x="426" y="205"/>
                  <a:pt x="419" y="233"/>
                  <a:pt x="405" y="258"/>
                </a:cubicBezTo>
                <a:cubicBezTo>
                  <a:pt x="394" y="277"/>
                  <a:pt x="368" y="304"/>
                  <a:pt x="325" y="338"/>
                </a:cubicBezTo>
                <a:cubicBezTo>
                  <a:pt x="270" y="381"/>
                  <a:pt x="236" y="414"/>
                  <a:pt x="224" y="434"/>
                </a:cubicBezTo>
                <a:cubicBezTo>
                  <a:pt x="212" y="455"/>
                  <a:pt x="206" y="490"/>
                  <a:pt x="205" y="53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5" name="Freeform 289"/>
          <p:cNvSpPr>
            <a:spLocks noEditPoints="1"/>
          </p:cNvSpPr>
          <p:nvPr/>
        </p:nvSpPr>
        <p:spPr bwMode="auto">
          <a:xfrm>
            <a:off x="6969762" y="3949703"/>
            <a:ext cx="187960" cy="381000"/>
          </a:xfrm>
          <a:custGeom>
            <a:avLst/>
            <a:gdLst>
              <a:gd name="T0" fmla="*/ 99 w 388"/>
              <a:gd name="T1" fmla="*/ 272 h 786"/>
              <a:gd name="T2" fmla="*/ 83 w 388"/>
              <a:gd name="T3" fmla="*/ 208 h 786"/>
              <a:gd name="T4" fmla="*/ 83 w 388"/>
              <a:gd name="T5" fmla="*/ 141 h 786"/>
              <a:gd name="T6" fmla="*/ 101 w 388"/>
              <a:gd name="T7" fmla="*/ 140 h 786"/>
              <a:gd name="T8" fmla="*/ 315 w 388"/>
              <a:gd name="T9" fmla="*/ 140 h 786"/>
              <a:gd name="T10" fmla="*/ 226 w 388"/>
              <a:gd name="T11" fmla="*/ 331 h 786"/>
              <a:gd name="T12" fmla="*/ 176 w 388"/>
              <a:gd name="T13" fmla="*/ 332 h 786"/>
              <a:gd name="T14" fmla="*/ 99 w 388"/>
              <a:gd name="T15" fmla="*/ 272 h 786"/>
              <a:gd name="T16" fmla="*/ 362 w 388"/>
              <a:gd name="T17" fmla="*/ 76 h 786"/>
              <a:gd name="T18" fmla="*/ 362 w 388"/>
              <a:gd name="T19" fmla="*/ 0 h 786"/>
              <a:gd name="T20" fmla="*/ 0 w 388"/>
              <a:gd name="T21" fmla="*/ 38 h 786"/>
              <a:gd name="T22" fmla="*/ 362 w 388"/>
              <a:gd name="T23" fmla="*/ 710 h 786"/>
              <a:gd name="T24" fmla="*/ 0 w 388"/>
              <a:gd name="T25" fmla="*/ 748 h 786"/>
              <a:gd name="T26" fmla="*/ 362 w 388"/>
              <a:gd name="T27" fmla="*/ 786 h 786"/>
              <a:gd name="T28" fmla="*/ 362 w 388"/>
              <a:gd name="T29" fmla="*/ 710 h 786"/>
              <a:gd name="T30" fmla="*/ 83 w 388"/>
              <a:gd name="T31" fmla="*/ 579 h 786"/>
              <a:gd name="T32" fmla="*/ 84 w 388"/>
              <a:gd name="T33" fmla="*/ 557 h 786"/>
              <a:gd name="T34" fmla="*/ 176 w 388"/>
              <a:gd name="T35" fmla="*/ 451 h 786"/>
              <a:gd name="T36" fmla="*/ 226 w 388"/>
              <a:gd name="T37" fmla="*/ 452 h 786"/>
              <a:gd name="T38" fmla="*/ 315 w 388"/>
              <a:gd name="T39" fmla="*/ 643 h 786"/>
              <a:gd name="T40" fmla="*/ 101 w 388"/>
              <a:gd name="T41" fmla="*/ 643 h 786"/>
              <a:gd name="T42" fmla="*/ 83 w 388"/>
              <a:gd name="T43" fmla="*/ 590 h 786"/>
              <a:gd name="T44" fmla="*/ 362 w 388"/>
              <a:gd name="T45" fmla="*/ 195 h 786"/>
              <a:gd name="T46" fmla="*/ 337 w 388"/>
              <a:gd name="T47" fmla="*/ 99 h 786"/>
              <a:gd name="T48" fmla="*/ 34 w 388"/>
              <a:gd name="T49" fmla="*/ 99 h 786"/>
              <a:gd name="T50" fmla="*/ 34 w 388"/>
              <a:gd name="T51" fmla="*/ 195 h 786"/>
              <a:gd name="T52" fmla="*/ 182 w 388"/>
              <a:gd name="T53" fmla="*/ 397 h 786"/>
              <a:gd name="T54" fmla="*/ 34 w 388"/>
              <a:gd name="T55" fmla="*/ 591 h 786"/>
              <a:gd name="T56" fmla="*/ 34 w 388"/>
              <a:gd name="T57" fmla="*/ 687 h 786"/>
              <a:gd name="T58" fmla="*/ 337 w 388"/>
              <a:gd name="T59" fmla="*/ 687 h 786"/>
              <a:gd name="T60" fmla="*/ 362 w 388"/>
              <a:gd name="T61" fmla="*/ 591 h 786"/>
              <a:gd name="T62" fmla="*/ 216 w 388"/>
              <a:gd name="T63" fmla="*/ 397 h 7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388" h="786">
                <a:moveTo>
                  <a:pt x="99" y="272"/>
                </a:moveTo>
                <a:lnTo>
                  <a:pt x="99" y="272"/>
                </a:lnTo>
                <a:cubicBezTo>
                  <a:pt x="89" y="254"/>
                  <a:pt x="83" y="232"/>
                  <a:pt x="83" y="208"/>
                </a:cubicBezTo>
                <a:lnTo>
                  <a:pt x="83" y="208"/>
                </a:lnTo>
                <a:lnTo>
                  <a:pt x="83" y="141"/>
                </a:lnTo>
                <a:lnTo>
                  <a:pt x="83" y="141"/>
                </a:lnTo>
                <a:lnTo>
                  <a:pt x="83" y="140"/>
                </a:lnTo>
                <a:lnTo>
                  <a:pt x="101" y="140"/>
                </a:lnTo>
                <a:lnTo>
                  <a:pt x="297" y="140"/>
                </a:lnTo>
                <a:lnTo>
                  <a:pt x="315" y="140"/>
                </a:lnTo>
                <a:lnTo>
                  <a:pt x="315" y="207"/>
                </a:lnTo>
                <a:cubicBezTo>
                  <a:pt x="315" y="268"/>
                  <a:pt x="277" y="318"/>
                  <a:pt x="226" y="331"/>
                </a:cubicBezTo>
                <a:lnTo>
                  <a:pt x="226" y="331"/>
                </a:lnTo>
                <a:cubicBezTo>
                  <a:pt x="209" y="334"/>
                  <a:pt x="192" y="335"/>
                  <a:pt x="176" y="332"/>
                </a:cubicBezTo>
                <a:lnTo>
                  <a:pt x="174" y="332"/>
                </a:lnTo>
                <a:cubicBezTo>
                  <a:pt x="142" y="324"/>
                  <a:pt x="115" y="302"/>
                  <a:pt x="99" y="272"/>
                </a:cubicBezTo>
                <a:close/>
                <a:moveTo>
                  <a:pt x="26" y="76"/>
                </a:moveTo>
                <a:lnTo>
                  <a:pt x="362" y="76"/>
                </a:lnTo>
                <a:cubicBezTo>
                  <a:pt x="376" y="76"/>
                  <a:pt x="388" y="59"/>
                  <a:pt x="388" y="38"/>
                </a:cubicBezTo>
                <a:cubicBezTo>
                  <a:pt x="388" y="17"/>
                  <a:pt x="376" y="0"/>
                  <a:pt x="362" y="0"/>
                </a:cubicBezTo>
                <a:lnTo>
                  <a:pt x="26" y="0"/>
                </a:lnTo>
                <a:cubicBezTo>
                  <a:pt x="12" y="0"/>
                  <a:pt x="0" y="17"/>
                  <a:pt x="0" y="38"/>
                </a:cubicBezTo>
                <a:cubicBezTo>
                  <a:pt x="0" y="59"/>
                  <a:pt x="12" y="76"/>
                  <a:pt x="26" y="76"/>
                </a:cubicBezTo>
                <a:close/>
                <a:moveTo>
                  <a:pt x="362" y="710"/>
                </a:moveTo>
                <a:lnTo>
                  <a:pt x="26" y="710"/>
                </a:lnTo>
                <a:cubicBezTo>
                  <a:pt x="12" y="710"/>
                  <a:pt x="0" y="727"/>
                  <a:pt x="0" y="748"/>
                </a:cubicBezTo>
                <a:cubicBezTo>
                  <a:pt x="0" y="769"/>
                  <a:pt x="12" y="786"/>
                  <a:pt x="26" y="786"/>
                </a:cubicBezTo>
                <a:lnTo>
                  <a:pt x="362" y="786"/>
                </a:lnTo>
                <a:cubicBezTo>
                  <a:pt x="376" y="786"/>
                  <a:pt x="388" y="769"/>
                  <a:pt x="388" y="748"/>
                </a:cubicBezTo>
                <a:cubicBezTo>
                  <a:pt x="388" y="727"/>
                  <a:pt x="376" y="710"/>
                  <a:pt x="362" y="710"/>
                </a:cubicBezTo>
                <a:close/>
                <a:moveTo>
                  <a:pt x="83" y="590"/>
                </a:moveTo>
                <a:lnTo>
                  <a:pt x="83" y="579"/>
                </a:lnTo>
                <a:lnTo>
                  <a:pt x="83" y="579"/>
                </a:lnTo>
                <a:cubicBezTo>
                  <a:pt x="83" y="572"/>
                  <a:pt x="83" y="564"/>
                  <a:pt x="84" y="557"/>
                </a:cubicBezTo>
                <a:cubicBezTo>
                  <a:pt x="91" y="505"/>
                  <a:pt x="127" y="462"/>
                  <a:pt x="174" y="451"/>
                </a:cubicBezTo>
                <a:lnTo>
                  <a:pt x="176" y="451"/>
                </a:lnTo>
                <a:cubicBezTo>
                  <a:pt x="192" y="448"/>
                  <a:pt x="209" y="449"/>
                  <a:pt x="226" y="452"/>
                </a:cubicBezTo>
                <a:lnTo>
                  <a:pt x="226" y="452"/>
                </a:lnTo>
                <a:cubicBezTo>
                  <a:pt x="277" y="465"/>
                  <a:pt x="315" y="515"/>
                  <a:pt x="315" y="575"/>
                </a:cubicBezTo>
                <a:lnTo>
                  <a:pt x="315" y="643"/>
                </a:lnTo>
                <a:lnTo>
                  <a:pt x="297" y="643"/>
                </a:lnTo>
                <a:lnTo>
                  <a:pt x="101" y="643"/>
                </a:lnTo>
                <a:lnTo>
                  <a:pt x="83" y="643"/>
                </a:lnTo>
                <a:lnTo>
                  <a:pt x="83" y="590"/>
                </a:lnTo>
                <a:close/>
                <a:moveTo>
                  <a:pt x="236" y="370"/>
                </a:moveTo>
                <a:cubicBezTo>
                  <a:pt x="308" y="351"/>
                  <a:pt x="362" y="280"/>
                  <a:pt x="362" y="195"/>
                </a:cubicBezTo>
                <a:lnTo>
                  <a:pt x="362" y="99"/>
                </a:lnTo>
                <a:lnTo>
                  <a:pt x="337" y="99"/>
                </a:lnTo>
                <a:lnTo>
                  <a:pt x="59" y="99"/>
                </a:lnTo>
                <a:lnTo>
                  <a:pt x="34" y="99"/>
                </a:lnTo>
                <a:lnTo>
                  <a:pt x="34" y="195"/>
                </a:lnTo>
                <a:lnTo>
                  <a:pt x="34" y="195"/>
                </a:lnTo>
                <a:cubicBezTo>
                  <a:pt x="34" y="282"/>
                  <a:pt x="90" y="355"/>
                  <a:pt x="164" y="372"/>
                </a:cubicBezTo>
                <a:cubicBezTo>
                  <a:pt x="172" y="378"/>
                  <a:pt x="179" y="387"/>
                  <a:pt x="182" y="397"/>
                </a:cubicBezTo>
                <a:cubicBezTo>
                  <a:pt x="180" y="403"/>
                  <a:pt x="178" y="409"/>
                  <a:pt x="174" y="414"/>
                </a:cubicBezTo>
                <a:cubicBezTo>
                  <a:pt x="94" y="426"/>
                  <a:pt x="34" y="501"/>
                  <a:pt x="34" y="591"/>
                </a:cubicBezTo>
                <a:lnTo>
                  <a:pt x="34" y="592"/>
                </a:lnTo>
                <a:lnTo>
                  <a:pt x="34" y="687"/>
                </a:lnTo>
                <a:lnTo>
                  <a:pt x="59" y="687"/>
                </a:lnTo>
                <a:lnTo>
                  <a:pt x="337" y="687"/>
                </a:lnTo>
                <a:lnTo>
                  <a:pt x="362" y="687"/>
                </a:lnTo>
                <a:lnTo>
                  <a:pt x="362" y="591"/>
                </a:lnTo>
                <a:cubicBezTo>
                  <a:pt x="362" y="502"/>
                  <a:pt x="303" y="428"/>
                  <a:pt x="225" y="414"/>
                </a:cubicBezTo>
                <a:cubicBezTo>
                  <a:pt x="221" y="409"/>
                  <a:pt x="218" y="403"/>
                  <a:pt x="216" y="397"/>
                </a:cubicBezTo>
                <a:cubicBezTo>
                  <a:pt x="220" y="386"/>
                  <a:pt x="227" y="377"/>
                  <a:pt x="236" y="37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6" name="Freeform 290"/>
          <p:cNvSpPr>
            <a:spLocks noEditPoints="1"/>
          </p:cNvSpPr>
          <p:nvPr/>
        </p:nvSpPr>
        <p:spPr bwMode="auto">
          <a:xfrm>
            <a:off x="12034522" y="5194303"/>
            <a:ext cx="243840" cy="317499"/>
          </a:xfrm>
          <a:custGeom>
            <a:avLst/>
            <a:gdLst>
              <a:gd name="T0" fmla="*/ 437 w 506"/>
              <a:gd name="T1" fmla="*/ 144 h 655"/>
              <a:gd name="T2" fmla="*/ 472 w 506"/>
              <a:gd name="T3" fmla="*/ 76 h 655"/>
              <a:gd name="T4" fmla="*/ 504 w 506"/>
              <a:gd name="T5" fmla="*/ 6 h 655"/>
              <a:gd name="T6" fmla="*/ 424 w 506"/>
              <a:gd name="T7" fmla="*/ 3 h 655"/>
              <a:gd name="T8" fmla="*/ 343 w 506"/>
              <a:gd name="T9" fmla="*/ 0 h 655"/>
              <a:gd name="T10" fmla="*/ 375 w 506"/>
              <a:gd name="T11" fmla="*/ 40 h 655"/>
              <a:gd name="T12" fmla="*/ 6 w 506"/>
              <a:gd name="T13" fmla="*/ 259 h 655"/>
              <a:gd name="T14" fmla="*/ 2 w 506"/>
              <a:gd name="T15" fmla="*/ 349 h 655"/>
              <a:gd name="T16" fmla="*/ 403 w 506"/>
              <a:gd name="T17" fmla="*/ 99 h 655"/>
              <a:gd name="T18" fmla="*/ 437 w 506"/>
              <a:gd name="T19" fmla="*/ 144 h 655"/>
              <a:gd name="T20" fmla="*/ 356 w 506"/>
              <a:gd name="T21" fmla="*/ 181 h 655"/>
              <a:gd name="T22" fmla="*/ 506 w 506"/>
              <a:gd name="T23" fmla="*/ 181 h 655"/>
              <a:gd name="T24" fmla="*/ 506 w 506"/>
              <a:gd name="T25" fmla="*/ 655 h 655"/>
              <a:gd name="T26" fmla="*/ 356 w 506"/>
              <a:gd name="T27" fmla="*/ 655 h 655"/>
              <a:gd name="T28" fmla="*/ 356 w 506"/>
              <a:gd name="T29" fmla="*/ 181 h 655"/>
              <a:gd name="T30" fmla="*/ 178 w 506"/>
              <a:gd name="T31" fmla="*/ 280 h 655"/>
              <a:gd name="T32" fmla="*/ 328 w 506"/>
              <a:gd name="T33" fmla="*/ 280 h 655"/>
              <a:gd name="T34" fmla="*/ 328 w 506"/>
              <a:gd name="T35" fmla="*/ 655 h 655"/>
              <a:gd name="T36" fmla="*/ 178 w 506"/>
              <a:gd name="T37" fmla="*/ 655 h 655"/>
              <a:gd name="T38" fmla="*/ 178 w 506"/>
              <a:gd name="T39" fmla="*/ 280 h 655"/>
              <a:gd name="T40" fmla="*/ 0 w 506"/>
              <a:gd name="T41" fmla="*/ 381 h 655"/>
              <a:gd name="T42" fmla="*/ 150 w 506"/>
              <a:gd name="T43" fmla="*/ 381 h 655"/>
              <a:gd name="T44" fmla="*/ 150 w 506"/>
              <a:gd name="T45" fmla="*/ 655 h 655"/>
              <a:gd name="T46" fmla="*/ 0 w 506"/>
              <a:gd name="T47" fmla="*/ 655 h 655"/>
              <a:gd name="T48" fmla="*/ 0 w 506"/>
              <a:gd name="T49" fmla="*/ 381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06" h="655">
                <a:moveTo>
                  <a:pt x="437" y="144"/>
                </a:moveTo>
                <a:lnTo>
                  <a:pt x="472" y="76"/>
                </a:lnTo>
                <a:lnTo>
                  <a:pt x="504" y="6"/>
                </a:lnTo>
                <a:lnTo>
                  <a:pt x="424" y="3"/>
                </a:lnTo>
                <a:lnTo>
                  <a:pt x="343" y="0"/>
                </a:lnTo>
                <a:lnTo>
                  <a:pt x="375" y="40"/>
                </a:lnTo>
                <a:lnTo>
                  <a:pt x="6" y="259"/>
                </a:lnTo>
                <a:lnTo>
                  <a:pt x="2" y="349"/>
                </a:lnTo>
                <a:lnTo>
                  <a:pt x="403" y="99"/>
                </a:lnTo>
                <a:lnTo>
                  <a:pt x="437" y="144"/>
                </a:lnTo>
                <a:close/>
                <a:moveTo>
                  <a:pt x="356" y="181"/>
                </a:moveTo>
                <a:lnTo>
                  <a:pt x="506" y="181"/>
                </a:lnTo>
                <a:lnTo>
                  <a:pt x="506" y="655"/>
                </a:lnTo>
                <a:lnTo>
                  <a:pt x="356" y="655"/>
                </a:lnTo>
                <a:lnTo>
                  <a:pt x="356" y="181"/>
                </a:lnTo>
                <a:close/>
                <a:moveTo>
                  <a:pt x="178" y="280"/>
                </a:moveTo>
                <a:lnTo>
                  <a:pt x="328" y="280"/>
                </a:lnTo>
                <a:lnTo>
                  <a:pt x="328" y="655"/>
                </a:lnTo>
                <a:lnTo>
                  <a:pt x="178" y="655"/>
                </a:lnTo>
                <a:lnTo>
                  <a:pt x="178" y="280"/>
                </a:lnTo>
                <a:close/>
                <a:moveTo>
                  <a:pt x="0" y="381"/>
                </a:moveTo>
                <a:lnTo>
                  <a:pt x="150" y="381"/>
                </a:lnTo>
                <a:lnTo>
                  <a:pt x="150" y="655"/>
                </a:lnTo>
                <a:lnTo>
                  <a:pt x="0" y="655"/>
                </a:lnTo>
                <a:lnTo>
                  <a:pt x="0" y="38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7" name="Freeform 291"/>
          <p:cNvSpPr>
            <a:spLocks noEditPoints="1"/>
          </p:cNvSpPr>
          <p:nvPr/>
        </p:nvSpPr>
        <p:spPr bwMode="auto">
          <a:xfrm>
            <a:off x="12705082" y="5189223"/>
            <a:ext cx="251461" cy="327659"/>
          </a:xfrm>
          <a:custGeom>
            <a:avLst/>
            <a:gdLst>
              <a:gd name="T0" fmla="*/ 11 w 518"/>
              <a:gd name="T1" fmla="*/ 401 h 675"/>
              <a:gd name="T2" fmla="*/ 162 w 518"/>
              <a:gd name="T3" fmla="*/ 401 h 675"/>
              <a:gd name="T4" fmla="*/ 162 w 518"/>
              <a:gd name="T5" fmla="*/ 675 h 675"/>
              <a:gd name="T6" fmla="*/ 11 w 518"/>
              <a:gd name="T7" fmla="*/ 675 h 675"/>
              <a:gd name="T8" fmla="*/ 11 w 518"/>
              <a:gd name="T9" fmla="*/ 401 h 675"/>
              <a:gd name="T10" fmla="*/ 67 w 518"/>
              <a:gd name="T11" fmla="*/ 205 h 675"/>
              <a:gd name="T12" fmla="*/ 32 w 518"/>
              <a:gd name="T13" fmla="*/ 273 h 675"/>
              <a:gd name="T14" fmla="*/ 0 w 518"/>
              <a:gd name="T15" fmla="*/ 343 h 675"/>
              <a:gd name="T16" fmla="*/ 81 w 518"/>
              <a:gd name="T17" fmla="*/ 346 h 675"/>
              <a:gd name="T18" fmla="*/ 161 w 518"/>
              <a:gd name="T19" fmla="*/ 349 h 675"/>
              <a:gd name="T20" fmla="*/ 130 w 518"/>
              <a:gd name="T21" fmla="*/ 308 h 675"/>
              <a:gd name="T22" fmla="*/ 498 w 518"/>
              <a:gd name="T23" fmla="*/ 90 h 675"/>
              <a:gd name="T24" fmla="*/ 502 w 518"/>
              <a:gd name="T25" fmla="*/ 0 h 675"/>
              <a:gd name="T26" fmla="*/ 101 w 518"/>
              <a:gd name="T27" fmla="*/ 249 h 675"/>
              <a:gd name="T28" fmla="*/ 67 w 518"/>
              <a:gd name="T29" fmla="*/ 205 h 675"/>
              <a:gd name="T30" fmla="*/ 367 w 518"/>
              <a:gd name="T31" fmla="*/ 200 h 675"/>
              <a:gd name="T32" fmla="*/ 518 w 518"/>
              <a:gd name="T33" fmla="*/ 200 h 675"/>
              <a:gd name="T34" fmla="*/ 518 w 518"/>
              <a:gd name="T35" fmla="*/ 675 h 675"/>
              <a:gd name="T36" fmla="*/ 367 w 518"/>
              <a:gd name="T37" fmla="*/ 675 h 675"/>
              <a:gd name="T38" fmla="*/ 367 w 518"/>
              <a:gd name="T39" fmla="*/ 200 h 675"/>
              <a:gd name="T40" fmla="*/ 189 w 518"/>
              <a:gd name="T41" fmla="*/ 300 h 675"/>
              <a:gd name="T42" fmla="*/ 340 w 518"/>
              <a:gd name="T43" fmla="*/ 300 h 675"/>
              <a:gd name="T44" fmla="*/ 340 w 518"/>
              <a:gd name="T45" fmla="*/ 675 h 675"/>
              <a:gd name="T46" fmla="*/ 189 w 518"/>
              <a:gd name="T47" fmla="*/ 675 h 675"/>
              <a:gd name="T48" fmla="*/ 189 w 518"/>
              <a:gd name="T49" fmla="*/ 300 h 67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518" h="675">
                <a:moveTo>
                  <a:pt x="11" y="401"/>
                </a:moveTo>
                <a:lnTo>
                  <a:pt x="162" y="401"/>
                </a:lnTo>
                <a:lnTo>
                  <a:pt x="162" y="675"/>
                </a:lnTo>
                <a:lnTo>
                  <a:pt x="11" y="675"/>
                </a:lnTo>
                <a:lnTo>
                  <a:pt x="11" y="401"/>
                </a:lnTo>
                <a:close/>
                <a:moveTo>
                  <a:pt x="67" y="205"/>
                </a:moveTo>
                <a:lnTo>
                  <a:pt x="32" y="273"/>
                </a:lnTo>
                <a:lnTo>
                  <a:pt x="0" y="343"/>
                </a:lnTo>
                <a:lnTo>
                  <a:pt x="81" y="346"/>
                </a:lnTo>
                <a:lnTo>
                  <a:pt x="161" y="349"/>
                </a:lnTo>
                <a:lnTo>
                  <a:pt x="130" y="308"/>
                </a:lnTo>
                <a:lnTo>
                  <a:pt x="498" y="90"/>
                </a:lnTo>
                <a:lnTo>
                  <a:pt x="502" y="0"/>
                </a:lnTo>
                <a:lnTo>
                  <a:pt x="101" y="249"/>
                </a:lnTo>
                <a:lnTo>
                  <a:pt x="67" y="205"/>
                </a:lnTo>
                <a:close/>
                <a:moveTo>
                  <a:pt x="367" y="200"/>
                </a:moveTo>
                <a:lnTo>
                  <a:pt x="518" y="200"/>
                </a:lnTo>
                <a:lnTo>
                  <a:pt x="518" y="675"/>
                </a:lnTo>
                <a:lnTo>
                  <a:pt x="367" y="675"/>
                </a:lnTo>
                <a:lnTo>
                  <a:pt x="367" y="200"/>
                </a:lnTo>
                <a:close/>
                <a:moveTo>
                  <a:pt x="189" y="300"/>
                </a:moveTo>
                <a:lnTo>
                  <a:pt x="340" y="300"/>
                </a:lnTo>
                <a:lnTo>
                  <a:pt x="340" y="675"/>
                </a:lnTo>
                <a:lnTo>
                  <a:pt x="189" y="675"/>
                </a:lnTo>
                <a:lnTo>
                  <a:pt x="189" y="30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8" name="Freeform 292"/>
          <p:cNvSpPr>
            <a:spLocks noEditPoints="1"/>
          </p:cNvSpPr>
          <p:nvPr/>
        </p:nvSpPr>
        <p:spPr bwMode="auto">
          <a:xfrm>
            <a:off x="13261340" y="5768343"/>
            <a:ext cx="332741" cy="299720"/>
          </a:xfrm>
          <a:custGeom>
            <a:avLst/>
            <a:gdLst>
              <a:gd name="T0" fmla="*/ 401 w 687"/>
              <a:gd name="T1" fmla="*/ 465 h 617"/>
              <a:gd name="T2" fmla="*/ 293 w 687"/>
              <a:gd name="T3" fmla="*/ 465 h 617"/>
              <a:gd name="T4" fmla="*/ 289 w 687"/>
              <a:gd name="T5" fmla="*/ 471 h 617"/>
              <a:gd name="T6" fmla="*/ 147 w 687"/>
              <a:gd name="T7" fmla="*/ 584 h 617"/>
              <a:gd name="T8" fmla="*/ 186 w 687"/>
              <a:gd name="T9" fmla="*/ 478 h 617"/>
              <a:gd name="T10" fmla="*/ 184 w 687"/>
              <a:gd name="T11" fmla="*/ 465 h 617"/>
              <a:gd name="T12" fmla="*/ 103 w 687"/>
              <a:gd name="T13" fmla="*/ 465 h 617"/>
              <a:gd name="T14" fmla="*/ 27 w 687"/>
              <a:gd name="T15" fmla="*/ 390 h 617"/>
              <a:gd name="T16" fmla="*/ 27 w 687"/>
              <a:gd name="T17" fmla="*/ 182 h 617"/>
              <a:gd name="T18" fmla="*/ 103 w 687"/>
              <a:gd name="T19" fmla="*/ 106 h 617"/>
              <a:gd name="T20" fmla="*/ 175 w 687"/>
              <a:gd name="T21" fmla="*/ 106 h 617"/>
              <a:gd name="T22" fmla="*/ 175 w 687"/>
              <a:gd name="T23" fmla="*/ 319 h 617"/>
              <a:gd name="T24" fmla="*/ 271 w 687"/>
              <a:gd name="T25" fmla="*/ 416 h 617"/>
              <a:gd name="T26" fmla="*/ 380 w 687"/>
              <a:gd name="T27" fmla="*/ 416 h 617"/>
              <a:gd name="T28" fmla="*/ 420 w 687"/>
              <a:gd name="T29" fmla="*/ 463 h 617"/>
              <a:gd name="T30" fmla="*/ 401 w 687"/>
              <a:gd name="T31" fmla="*/ 465 h 617"/>
              <a:gd name="T32" fmla="*/ 591 w 687"/>
              <a:gd name="T33" fmla="*/ 0 h 617"/>
              <a:gd name="T34" fmla="*/ 271 w 687"/>
              <a:gd name="T35" fmla="*/ 0 h 617"/>
              <a:gd name="T36" fmla="*/ 177 w 687"/>
              <a:gd name="T37" fmla="*/ 79 h 617"/>
              <a:gd name="T38" fmla="*/ 103 w 687"/>
              <a:gd name="T39" fmla="*/ 79 h 617"/>
              <a:gd name="T40" fmla="*/ 0 w 687"/>
              <a:gd name="T41" fmla="*/ 182 h 617"/>
              <a:gd name="T42" fmla="*/ 0 w 687"/>
              <a:gd name="T43" fmla="*/ 389 h 617"/>
              <a:gd name="T44" fmla="*/ 103 w 687"/>
              <a:gd name="T45" fmla="*/ 493 h 617"/>
              <a:gd name="T46" fmla="*/ 159 w 687"/>
              <a:gd name="T47" fmla="*/ 493 h 617"/>
              <a:gd name="T48" fmla="*/ 106 w 687"/>
              <a:gd name="T49" fmla="*/ 594 h 617"/>
              <a:gd name="T50" fmla="*/ 85 w 687"/>
              <a:gd name="T51" fmla="*/ 617 h 617"/>
              <a:gd name="T52" fmla="*/ 116 w 687"/>
              <a:gd name="T53" fmla="*/ 616 h 617"/>
              <a:gd name="T54" fmla="*/ 306 w 687"/>
              <a:gd name="T55" fmla="*/ 493 h 617"/>
              <a:gd name="T56" fmla="*/ 401 w 687"/>
              <a:gd name="T57" fmla="*/ 493 h 617"/>
              <a:gd name="T58" fmla="*/ 442 w 687"/>
              <a:gd name="T59" fmla="*/ 484 h 617"/>
              <a:gd name="T60" fmla="*/ 577 w 687"/>
              <a:gd name="T61" fmla="*/ 548 h 617"/>
              <a:gd name="T62" fmla="*/ 517 w 687"/>
              <a:gd name="T63" fmla="*/ 416 h 617"/>
              <a:gd name="T64" fmla="*/ 591 w 687"/>
              <a:gd name="T65" fmla="*/ 416 h 617"/>
              <a:gd name="T66" fmla="*/ 687 w 687"/>
              <a:gd name="T67" fmla="*/ 319 h 617"/>
              <a:gd name="T68" fmla="*/ 687 w 687"/>
              <a:gd name="T69" fmla="*/ 96 h 617"/>
              <a:gd name="T70" fmla="*/ 591 w 687"/>
              <a:gd name="T71" fmla="*/ 0 h 61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687" h="617">
                <a:moveTo>
                  <a:pt x="401" y="465"/>
                </a:moveTo>
                <a:lnTo>
                  <a:pt x="293" y="465"/>
                </a:lnTo>
                <a:lnTo>
                  <a:pt x="289" y="471"/>
                </a:lnTo>
                <a:cubicBezTo>
                  <a:pt x="261" y="508"/>
                  <a:pt x="209" y="566"/>
                  <a:pt x="147" y="584"/>
                </a:cubicBezTo>
                <a:cubicBezTo>
                  <a:pt x="166" y="556"/>
                  <a:pt x="190" y="513"/>
                  <a:pt x="186" y="478"/>
                </a:cubicBezTo>
                <a:lnTo>
                  <a:pt x="184" y="465"/>
                </a:lnTo>
                <a:lnTo>
                  <a:pt x="103" y="465"/>
                </a:lnTo>
                <a:cubicBezTo>
                  <a:pt x="61" y="465"/>
                  <a:pt x="27" y="431"/>
                  <a:pt x="27" y="390"/>
                </a:cubicBezTo>
                <a:lnTo>
                  <a:pt x="27" y="182"/>
                </a:lnTo>
                <a:cubicBezTo>
                  <a:pt x="27" y="140"/>
                  <a:pt x="61" y="106"/>
                  <a:pt x="103" y="106"/>
                </a:cubicBezTo>
                <a:lnTo>
                  <a:pt x="175" y="106"/>
                </a:lnTo>
                <a:lnTo>
                  <a:pt x="175" y="319"/>
                </a:lnTo>
                <a:cubicBezTo>
                  <a:pt x="175" y="372"/>
                  <a:pt x="218" y="416"/>
                  <a:pt x="271" y="416"/>
                </a:cubicBezTo>
                <a:lnTo>
                  <a:pt x="380" y="416"/>
                </a:lnTo>
                <a:cubicBezTo>
                  <a:pt x="390" y="429"/>
                  <a:pt x="404" y="446"/>
                  <a:pt x="420" y="463"/>
                </a:cubicBezTo>
                <a:cubicBezTo>
                  <a:pt x="414" y="464"/>
                  <a:pt x="407" y="465"/>
                  <a:pt x="401" y="465"/>
                </a:cubicBezTo>
                <a:close/>
                <a:moveTo>
                  <a:pt x="591" y="0"/>
                </a:moveTo>
                <a:lnTo>
                  <a:pt x="271" y="0"/>
                </a:lnTo>
                <a:cubicBezTo>
                  <a:pt x="224" y="0"/>
                  <a:pt x="185" y="34"/>
                  <a:pt x="177" y="79"/>
                </a:cubicBezTo>
                <a:lnTo>
                  <a:pt x="103" y="79"/>
                </a:lnTo>
                <a:cubicBezTo>
                  <a:pt x="46" y="79"/>
                  <a:pt x="0" y="125"/>
                  <a:pt x="0" y="182"/>
                </a:cubicBezTo>
                <a:lnTo>
                  <a:pt x="0" y="389"/>
                </a:lnTo>
                <a:cubicBezTo>
                  <a:pt x="0" y="447"/>
                  <a:pt x="46" y="493"/>
                  <a:pt x="103" y="493"/>
                </a:cubicBezTo>
                <a:lnTo>
                  <a:pt x="159" y="493"/>
                </a:lnTo>
                <a:cubicBezTo>
                  <a:pt x="154" y="529"/>
                  <a:pt x="120" y="577"/>
                  <a:pt x="106" y="594"/>
                </a:cubicBezTo>
                <a:lnTo>
                  <a:pt x="85" y="617"/>
                </a:lnTo>
                <a:lnTo>
                  <a:pt x="116" y="616"/>
                </a:lnTo>
                <a:cubicBezTo>
                  <a:pt x="199" y="613"/>
                  <a:pt x="270" y="540"/>
                  <a:pt x="306" y="493"/>
                </a:cubicBezTo>
                <a:lnTo>
                  <a:pt x="401" y="493"/>
                </a:lnTo>
                <a:cubicBezTo>
                  <a:pt x="415" y="493"/>
                  <a:pt x="430" y="490"/>
                  <a:pt x="442" y="484"/>
                </a:cubicBezTo>
                <a:cubicBezTo>
                  <a:pt x="480" y="517"/>
                  <a:pt x="526" y="546"/>
                  <a:pt x="577" y="548"/>
                </a:cubicBezTo>
                <a:cubicBezTo>
                  <a:pt x="577" y="548"/>
                  <a:pt x="510" y="471"/>
                  <a:pt x="517" y="416"/>
                </a:cubicBezTo>
                <a:lnTo>
                  <a:pt x="591" y="416"/>
                </a:lnTo>
                <a:cubicBezTo>
                  <a:pt x="644" y="416"/>
                  <a:pt x="687" y="372"/>
                  <a:pt x="687" y="319"/>
                </a:cubicBezTo>
                <a:lnTo>
                  <a:pt x="687" y="96"/>
                </a:lnTo>
                <a:cubicBezTo>
                  <a:pt x="687" y="43"/>
                  <a:pt x="644" y="0"/>
                  <a:pt x="59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89" name="Freeform 293"/>
          <p:cNvSpPr>
            <a:spLocks noEditPoints="1"/>
          </p:cNvSpPr>
          <p:nvPr/>
        </p:nvSpPr>
        <p:spPr bwMode="auto">
          <a:xfrm>
            <a:off x="8798564" y="2905764"/>
            <a:ext cx="337819" cy="254002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0" name="Freeform 294"/>
          <p:cNvSpPr>
            <a:spLocks noEditPoints="1"/>
          </p:cNvSpPr>
          <p:nvPr/>
        </p:nvSpPr>
        <p:spPr bwMode="auto">
          <a:xfrm>
            <a:off x="11381741" y="7442203"/>
            <a:ext cx="325120" cy="281939"/>
          </a:xfrm>
          <a:custGeom>
            <a:avLst/>
            <a:gdLst>
              <a:gd name="T0" fmla="*/ 420 w 672"/>
              <a:gd name="T1" fmla="*/ 0 h 582"/>
              <a:gd name="T2" fmla="*/ 393 w 672"/>
              <a:gd name="T3" fmla="*/ 12 h 582"/>
              <a:gd name="T4" fmla="*/ 194 w 672"/>
              <a:gd name="T5" fmla="*/ 139 h 582"/>
              <a:gd name="T6" fmla="*/ 39 w 672"/>
              <a:gd name="T7" fmla="*/ 139 h 582"/>
              <a:gd name="T8" fmla="*/ 12 w 672"/>
              <a:gd name="T9" fmla="*/ 150 h 582"/>
              <a:gd name="T10" fmla="*/ 0 w 672"/>
              <a:gd name="T11" fmla="*/ 177 h 582"/>
              <a:gd name="T12" fmla="*/ 0 w 672"/>
              <a:gd name="T13" fmla="*/ 405 h 582"/>
              <a:gd name="T14" fmla="*/ 12 w 672"/>
              <a:gd name="T15" fmla="*/ 432 h 582"/>
              <a:gd name="T16" fmla="*/ 39 w 672"/>
              <a:gd name="T17" fmla="*/ 443 h 582"/>
              <a:gd name="T18" fmla="*/ 194 w 672"/>
              <a:gd name="T19" fmla="*/ 443 h 582"/>
              <a:gd name="T20" fmla="*/ 393 w 672"/>
              <a:gd name="T21" fmla="*/ 570 h 582"/>
              <a:gd name="T22" fmla="*/ 420 w 672"/>
              <a:gd name="T23" fmla="*/ 582 h 582"/>
              <a:gd name="T24" fmla="*/ 446 w 672"/>
              <a:gd name="T25" fmla="*/ 570 h 582"/>
              <a:gd name="T26" fmla="*/ 458 w 672"/>
              <a:gd name="T27" fmla="*/ 544 h 582"/>
              <a:gd name="T28" fmla="*/ 458 w 672"/>
              <a:gd name="T29" fmla="*/ 38 h 582"/>
              <a:gd name="T30" fmla="*/ 446 w 672"/>
              <a:gd name="T31" fmla="*/ 12 h 582"/>
              <a:gd name="T32" fmla="*/ 420 w 672"/>
              <a:gd name="T33" fmla="*/ 0 h 582"/>
              <a:gd name="T34" fmla="*/ 503 w 672"/>
              <a:gd name="T35" fmla="*/ 279 h 582"/>
              <a:gd name="T36" fmla="*/ 672 w 672"/>
              <a:gd name="T37" fmla="*/ 279 h 582"/>
              <a:gd name="T38" fmla="*/ 672 w 672"/>
              <a:gd name="T39" fmla="*/ 302 h 582"/>
              <a:gd name="T40" fmla="*/ 503 w 672"/>
              <a:gd name="T41" fmla="*/ 302 h 582"/>
              <a:gd name="T42" fmla="*/ 503 w 672"/>
              <a:gd name="T43" fmla="*/ 279 h 582"/>
              <a:gd name="T44" fmla="*/ 505 w 672"/>
              <a:gd name="T45" fmla="*/ 342 h 582"/>
              <a:gd name="T46" fmla="*/ 634 w 672"/>
              <a:gd name="T47" fmla="*/ 450 h 582"/>
              <a:gd name="T48" fmla="*/ 649 w 672"/>
              <a:gd name="T49" fmla="*/ 432 h 582"/>
              <a:gd name="T50" fmla="*/ 520 w 672"/>
              <a:gd name="T51" fmla="*/ 324 h 582"/>
              <a:gd name="T52" fmla="*/ 505 w 672"/>
              <a:gd name="T53" fmla="*/ 342 h 582"/>
              <a:gd name="T54" fmla="*/ 505 w 672"/>
              <a:gd name="T55" fmla="*/ 240 h 582"/>
              <a:gd name="T56" fmla="*/ 634 w 672"/>
              <a:gd name="T57" fmla="*/ 132 h 582"/>
              <a:gd name="T58" fmla="*/ 649 w 672"/>
              <a:gd name="T59" fmla="*/ 150 h 582"/>
              <a:gd name="T60" fmla="*/ 520 w 672"/>
              <a:gd name="T61" fmla="*/ 258 h 582"/>
              <a:gd name="T62" fmla="*/ 505 w 672"/>
              <a:gd name="T63" fmla="*/ 240 h 58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72" h="582">
                <a:moveTo>
                  <a:pt x="420" y="0"/>
                </a:moveTo>
                <a:cubicBezTo>
                  <a:pt x="409" y="0"/>
                  <a:pt x="400" y="4"/>
                  <a:pt x="393" y="12"/>
                </a:cubicBezTo>
                <a:lnTo>
                  <a:pt x="194" y="139"/>
                </a:lnTo>
                <a:lnTo>
                  <a:pt x="39" y="139"/>
                </a:lnTo>
                <a:cubicBezTo>
                  <a:pt x="28" y="139"/>
                  <a:pt x="19" y="142"/>
                  <a:pt x="12" y="150"/>
                </a:cubicBezTo>
                <a:cubicBezTo>
                  <a:pt x="4" y="157"/>
                  <a:pt x="0" y="166"/>
                  <a:pt x="0" y="177"/>
                </a:cubicBezTo>
                <a:lnTo>
                  <a:pt x="0" y="405"/>
                </a:lnTo>
                <a:cubicBezTo>
                  <a:pt x="0" y="416"/>
                  <a:pt x="4" y="425"/>
                  <a:pt x="12" y="432"/>
                </a:cubicBezTo>
                <a:cubicBezTo>
                  <a:pt x="19" y="440"/>
                  <a:pt x="28" y="443"/>
                  <a:pt x="39" y="443"/>
                </a:cubicBezTo>
                <a:lnTo>
                  <a:pt x="194" y="443"/>
                </a:lnTo>
                <a:lnTo>
                  <a:pt x="393" y="570"/>
                </a:lnTo>
                <a:cubicBezTo>
                  <a:pt x="400" y="578"/>
                  <a:pt x="409" y="582"/>
                  <a:pt x="420" y="582"/>
                </a:cubicBezTo>
                <a:cubicBezTo>
                  <a:pt x="430" y="582"/>
                  <a:pt x="439" y="578"/>
                  <a:pt x="446" y="570"/>
                </a:cubicBezTo>
                <a:cubicBezTo>
                  <a:pt x="454" y="563"/>
                  <a:pt x="458" y="554"/>
                  <a:pt x="458" y="544"/>
                </a:cubicBezTo>
                <a:lnTo>
                  <a:pt x="458" y="38"/>
                </a:lnTo>
                <a:cubicBezTo>
                  <a:pt x="458" y="28"/>
                  <a:pt x="454" y="19"/>
                  <a:pt x="446" y="12"/>
                </a:cubicBezTo>
                <a:cubicBezTo>
                  <a:pt x="439" y="4"/>
                  <a:pt x="430" y="0"/>
                  <a:pt x="420" y="0"/>
                </a:cubicBezTo>
                <a:close/>
                <a:moveTo>
                  <a:pt x="503" y="279"/>
                </a:moveTo>
                <a:lnTo>
                  <a:pt x="672" y="279"/>
                </a:lnTo>
                <a:lnTo>
                  <a:pt x="672" y="302"/>
                </a:lnTo>
                <a:lnTo>
                  <a:pt x="503" y="302"/>
                </a:lnTo>
                <a:lnTo>
                  <a:pt x="503" y="279"/>
                </a:lnTo>
                <a:close/>
                <a:moveTo>
                  <a:pt x="505" y="342"/>
                </a:moveTo>
                <a:lnTo>
                  <a:pt x="634" y="450"/>
                </a:lnTo>
                <a:lnTo>
                  <a:pt x="649" y="432"/>
                </a:lnTo>
                <a:lnTo>
                  <a:pt x="520" y="324"/>
                </a:lnTo>
                <a:lnTo>
                  <a:pt x="505" y="342"/>
                </a:lnTo>
                <a:close/>
                <a:moveTo>
                  <a:pt x="505" y="240"/>
                </a:moveTo>
                <a:lnTo>
                  <a:pt x="634" y="132"/>
                </a:lnTo>
                <a:lnTo>
                  <a:pt x="649" y="150"/>
                </a:lnTo>
                <a:lnTo>
                  <a:pt x="520" y="258"/>
                </a:lnTo>
                <a:lnTo>
                  <a:pt x="505" y="24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1" name="Freeform 295"/>
          <p:cNvSpPr>
            <a:spLocks/>
          </p:cNvSpPr>
          <p:nvPr/>
        </p:nvSpPr>
        <p:spPr bwMode="auto">
          <a:xfrm>
            <a:off x="7569202" y="3949703"/>
            <a:ext cx="213362" cy="381000"/>
          </a:xfrm>
          <a:custGeom>
            <a:avLst/>
            <a:gdLst>
              <a:gd name="T0" fmla="*/ 271 w 440"/>
              <a:gd name="T1" fmla="*/ 363 h 788"/>
              <a:gd name="T2" fmla="*/ 440 w 440"/>
              <a:gd name="T3" fmla="*/ 129 h 788"/>
              <a:gd name="T4" fmla="*/ 440 w 440"/>
              <a:gd name="T5" fmla="*/ 0 h 788"/>
              <a:gd name="T6" fmla="*/ 406 w 440"/>
              <a:gd name="T7" fmla="*/ 0 h 788"/>
              <a:gd name="T8" fmla="*/ 34 w 440"/>
              <a:gd name="T9" fmla="*/ 0 h 788"/>
              <a:gd name="T10" fmla="*/ 0 w 440"/>
              <a:gd name="T11" fmla="*/ 0 h 788"/>
              <a:gd name="T12" fmla="*/ 0 w 440"/>
              <a:gd name="T13" fmla="*/ 129 h 788"/>
              <a:gd name="T14" fmla="*/ 0 w 440"/>
              <a:gd name="T15" fmla="*/ 129 h 788"/>
              <a:gd name="T16" fmla="*/ 175 w 440"/>
              <a:gd name="T17" fmla="*/ 365 h 788"/>
              <a:gd name="T18" fmla="*/ 199 w 440"/>
              <a:gd name="T19" fmla="*/ 399 h 788"/>
              <a:gd name="T20" fmla="*/ 188 w 440"/>
              <a:gd name="T21" fmla="*/ 421 h 788"/>
              <a:gd name="T22" fmla="*/ 0 w 440"/>
              <a:gd name="T23" fmla="*/ 659 h 788"/>
              <a:gd name="T24" fmla="*/ 0 w 440"/>
              <a:gd name="T25" fmla="*/ 659 h 788"/>
              <a:gd name="T26" fmla="*/ 0 w 440"/>
              <a:gd name="T27" fmla="*/ 788 h 788"/>
              <a:gd name="T28" fmla="*/ 34 w 440"/>
              <a:gd name="T29" fmla="*/ 788 h 788"/>
              <a:gd name="T30" fmla="*/ 406 w 440"/>
              <a:gd name="T31" fmla="*/ 788 h 788"/>
              <a:gd name="T32" fmla="*/ 440 w 440"/>
              <a:gd name="T33" fmla="*/ 788 h 788"/>
              <a:gd name="T34" fmla="*/ 440 w 440"/>
              <a:gd name="T35" fmla="*/ 659 h 788"/>
              <a:gd name="T36" fmla="*/ 256 w 440"/>
              <a:gd name="T37" fmla="*/ 422 h 788"/>
              <a:gd name="T38" fmla="*/ 245 w 440"/>
              <a:gd name="T39" fmla="*/ 399 h 788"/>
              <a:gd name="T40" fmla="*/ 271 w 440"/>
              <a:gd name="T41" fmla="*/ 363 h 7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0" h="788">
                <a:moveTo>
                  <a:pt x="271" y="363"/>
                </a:moveTo>
                <a:cubicBezTo>
                  <a:pt x="368" y="338"/>
                  <a:pt x="440" y="243"/>
                  <a:pt x="440" y="129"/>
                </a:cubicBezTo>
                <a:lnTo>
                  <a:pt x="440" y="0"/>
                </a:lnTo>
                <a:lnTo>
                  <a:pt x="406" y="0"/>
                </a:lnTo>
                <a:lnTo>
                  <a:pt x="34" y="0"/>
                </a:lnTo>
                <a:lnTo>
                  <a:pt x="0" y="0"/>
                </a:lnTo>
                <a:lnTo>
                  <a:pt x="0" y="129"/>
                </a:lnTo>
                <a:lnTo>
                  <a:pt x="0" y="129"/>
                </a:lnTo>
                <a:cubicBezTo>
                  <a:pt x="0" y="245"/>
                  <a:pt x="75" y="342"/>
                  <a:pt x="175" y="365"/>
                </a:cubicBezTo>
                <a:cubicBezTo>
                  <a:pt x="186" y="374"/>
                  <a:pt x="194" y="386"/>
                  <a:pt x="199" y="399"/>
                </a:cubicBezTo>
                <a:cubicBezTo>
                  <a:pt x="196" y="407"/>
                  <a:pt x="193" y="415"/>
                  <a:pt x="188" y="421"/>
                </a:cubicBezTo>
                <a:cubicBezTo>
                  <a:pt x="82" y="438"/>
                  <a:pt x="0" y="538"/>
                  <a:pt x="0" y="659"/>
                </a:cubicBezTo>
                <a:lnTo>
                  <a:pt x="0" y="659"/>
                </a:lnTo>
                <a:lnTo>
                  <a:pt x="0" y="788"/>
                </a:lnTo>
                <a:lnTo>
                  <a:pt x="34" y="788"/>
                </a:lnTo>
                <a:lnTo>
                  <a:pt x="406" y="788"/>
                </a:lnTo>
                <a:lnTo>
                  <a:pt x="440" y="788"/>
                </a:lnTo>
                <a:lnTo>
                  <a:pt x="440" y="659"/>
                </a:lnTo>
                <a:cubicBezTo>
                  <a:pt x="440" y="540"/>
                  <a:pt x="361" y="441"/>
                  <a:pt x="256" y="422"/>
                </a:cubicBezTo>
                <a:cubicBezTo>
                  <a:pt x="251" y="415"/>
                  <a:pt x="247" y="407"/>
                  <a:pt x="245" y="399"/>
                </a:cubicBezTo>
                <a:cubicBezTo>
                  <a:pt x="250" y="385"/>
                  <a:pt x="259" y="372"/>
                  <a:pt x="271" y="3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2" name="Freeform 296"/>
          <p:cNvSpPr>
            <a:spLocks noEditPoints="1"/>
          </p:cNvSpPr>
          <p:nvPr/>
        </p:nvSpPr>
        <p:spPr bwMode="auto">
          <a:xfrm>
            <a:off x="8191502" y="6906261"/>
            <a:ext cx="299720" cy="302259"/>
          </a:xfrm>
          <a:custGeom>
            <a:avLst/>
            <a:gdLst>
              <a:gd name="T0" fmla="*/ 311 w 621"/>
              <a:gd name="T1" fmla="*/ 0 h 621"/>
              <a:gd name="T2" fmla="*/ 0 w 621"/>
              <a:gd name="T3" fmla="*/ 311 h 621"/>
              <a:gd name="T4" fmla="*/ 311 w 621"/>
              <a:gd name="T5" fmla="*/ 621 h 621"/>
              <a:gd name="T6" fmla="*/ 621 w 621"/>
              <a:gd name="T7" fmla="*/ 311 h 621"/>
              <a:gd name="T8" fmla="*/ 311 w 621"/>
              <a:gd name="T9" fmla="*/ 0 h 621"/>
              <a:gd name="T10" fmla="*/ 339 w 621"/>
              <a:gd name="T11" fmla="*/ 189 h 621"/>
              <a:gd name="T12" fmla="*/ 307 w 621"/>
              <a:gd name="T13" fmla="*/ 203 h 621"/>
              <a:gd name="T14" fmla="*/ 275 w 621"/>
              <a:gd name="T15" fmla="*/ 189 h 621"/>
              <a:gd name="T16" fmla="*/ 262 w 621"/>
              <a:gd name="T17" fmla="*/ 156 h 621"/>
              <a:gd name="T18" fmla="*/ 275 w 621"/>
              <a:gd name="T19" fmla="*/ 122 h 621"/>
              <a:gd name="T20" fmla="*/ 307 w 621"/>
              <a:gd name="T21" fmla="*/ 108 h 621"/>
              <a:gd name="T22" fmla="*/ 339 w 621"/>
              <a:gd name="T23" fmla="*/ 122 h 621"/>
              <a:gd name="T24" fmla="*/ 352 w 621"/>
              <a:gd name="T25" fmla="*/ 156 h 621"/>
              <a:gd name="T26" fmla="*/ 339 w 621"/>
              <a:gd name="T27" fmla="*/ 189 h 621"/>
              <a:gd name="T28" fmla="*/ 352 w 621"/>
              <a:gd name="T29" fmla="*/ 468 h 621"/>
              <a:gd name="T30" fmla="*/ 307 w 621"/>
              <a:gd name="T31" fmla="*/ 505 h 621"/>
              <a:gd name="T32" fmla="*/ 262 w 621"/>
              <a:gd name="T33" fmla="*/ 468 h 621"/>
              <a:gd name="T34" fmla="*/ 262 w 621"/>
              <a:gd name="T35" fmla="*/ 279 h 621"/>
              <a:gd name="T36" fmla="*/ 307 w 621"/>
              <a:gd name="T37" fmla="*/ 243 h 621"/>
              <a:gd name="T38" fmla="*/ 352 w 621"/>
              <a:gd name="T39" fmla="*/ 279 h 621"/>
              <a:gd name="T40" fmla="*/ 352 w 621"/>
              <a:gd name="T41" fmla="*/ 468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21" h="621">
                <a:moveTo>
                  <a:pt x="311" y="0"/>
                </a:moveTo>
                <a:cubicBezTo>
                  <a:pt x="139" y="0"/>
                  <a:pt x="0" y="139"/>
                  <a:pt x="0" y="311"/>
                </a:cubicBezTo>
                <a:cubicBezTo>
                  <a:pt x="1" y="482"/>
                  <a:pt x="139" y="621"/>
                  <a:pt x="311" y="621"/>
                </a:cubicBezTo>
                <a:cubicBezTo>
                  <a:pt x="482" y="621"/>
                  <a:pt x="621" y="482"/>
                  <a:pt x="621" y="311"/>
                </a:cubicBezTo>
                <a:cubicBezTo>
                  <a:pt x="621" y="139"/>
                  <a:pt x="482" y="0"/>
                  <a:pt x="311" y="0"/>
                </a:cubicBezTo>
                <a:close/>
                <a:moveTo>
                  <a:pt x="339" y="189"/>
                </a:moveTo>
                <a:cubicBezTo>
                  <a:pt x="330" y="199"/>
                  <a:pt x="319" y="203"/>
                  <a:pt x="307" y="203"/>
                </a:cubicBezTo>
                <a:cubicBezTo>
                  <a:pt x="294" y="203"/>
                  <a:pt x="284" y="199"/>
                  <a:pt x="275" y="189"/>
                </a:cubicBezTo>
                <a:cubicBezTo>
                  <a:pt x="266" y="180"/>
                  <a:pt x="262" y="169"/>
                  <a:pt x="262" y="156"/>
                </a:cubicBezTo>
                <a:cubicBezTo>
                  <a:pt x="262" y="142"/>
                  <a:pt x="266" y="131"/>
                  <a:pt x="275" y="122"/>
                </a:cubicBezTo>
                <a:cubicBezTo>
                  <a:pt x="284" y="112"/>
                  <a:pt x="294" y="108"/>
                  <a:pt x="307" y="108"/>
                </a:cubicBezTo>
                <a:cubicBezTo>
                  <a:pt x="319" y="108"/>
                  <a:pt x="330" y="112"/>
                  <a:pt x="339" y="122"/>
                </a:cubicBezTo>
                <a:cubicBezTo>
                  <a:pt x="348" y="131"/>
                  <a:pt x="352" y="142"/>
                  <a:pt x="352" y="156"/>
                </a:cubicBezTo>
                <a:cubicBezTo>
                  <a:pt x="352" y="169"/>
                  <a:pt x="348" y="180"/>
                  <a:pt x="339" y="189"/>
                </a:cubicBezTo>
                <a:close/>
                <a:moveTo>
                  <a:pt x="352" y="468"/>
                </a:moveTo>
                <a:cubicBezTo>
                  <a:pt x="352" y="488"/>
                  <a:pt x="332" y="505"/>
                  <a:pt x="307" y="505"/>
                </a:cubicBezTo>
                <a:cubicBezTo>
                  <a:pt x="282" y="505"/>
                  <a:pt x="262" y="488"/>
                  <a:pt x="262" y="468"/>
                </a:cubicBezTo>
                <a:lnTo>
                  <a:pt x="262" y="279"/>
                </a:lnTo>
                <a:cubicBezTo>
                  <a:pt x="262" y="259"/>
                  <a:pt x="282" y="243"/>
                  <a:pt x="307" y="243"/>
                </a:cubicBezTo>
                <a:cubicBezTo>
                  <a:pt x="332" y="243"/>
                  <a:pt x="352" y="259"/>
                  <a:pt x="352" y="279"/>
                </a:cubicBezTo>
                <a:lnTo>
                  <a:pt x="352" y="46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3" name="Freeform 297"/>
          <p:cNvSpPr>
            <a:spLocks noEditPoints="1"/>
          </p:cNvSpPr>
          <p:nvPr/>
        </p:nvSpPr>
        <p:spPr bwMode="auto">
          <a:xfrm>
            <a:off x="6913882" y="6906261"/>
            <a:ext cx="302259" cy="302259"/>
          </a:xfrm>
          <a:custGeom>
            <a:avLst/>
            <a:gdLst>
              <a:gd name="T0" fmla="*/ 310 w 621"/>
              <a:gd name="T1" fmla="*/ 0 h 621"/>
              <a:gd name="T2" fmla="*/ 0 w 621"/>
              <a:gd name="T3" fmla="*/ 311 h 621"/>
              <a:gd name="T4" fmla="*/ 310 w 621"/>
              <a:gd name="T5" fmla="*/ 621 h 621"/>
              <a:gd name="T6" fmla="*/ 620 w 621"/>
              <a:gd name="T7" fmla="*/ 311 h 621"/>
              <a:gd name="T8" fmla="*/ 310 w 621"/>
              <a:gd name="T9" fmla="*/ 0 h 621"/>
              <a:gd name="T10" fmla="*/ 226 w 621"/>
              <a:gd name="T11" fmla="*/ 225 h 621"/>
              <a:gd name="T12" fmla="*/ 394 w 621"/>
              <a:gd name="T13" fmla="*/ 225 h 621"/>
              <a:gd name="T14" fmla="*/ 394 w 621"/>
              <a:gd name="T15" fmla="*/ 396 h 621"/>
              <a:gd name="T16" fmla="*/ 226 w 621"/>
              <a:gd name="T17" fmla="*/ 396 h 621"/>
              <a:gd name="T18" fmla="*/ 226 w 621"/>
              <a:gd name="T19" fmla="*/ 225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621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2" y="621"/>
                  <a:pt x="620" y="482"/>
                  <a:pt x="620" y="311"/>
                </a:cubicBezTo>
                <a:cubicBezTo>
                  <a:pt x="621" y="139"/>
                  <a:pt x="482" y="0"/>
                  <a:pt x="310" y="0"/>
                </a:cubicBezTo>
                <a:close/>
                <a:moveTo>
                  <a:pt x="226" y="225"/>
                </a:moveTo>
                <a:lnTo>
                  <a:pt x="394" y="225"/>
                </a:lnTo>
                <a:lnTo>
                  <a:pt x="394" y="396"/>
                </a:lnTo>
                <a:lnTo>
                  <a:pt x="226" y="396"/>
                </a:lnTo>
                <a:lnTo>
                  <a:pt x="226" y="22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4" name="Freeform 298"/>
          <p:cNvSpPr>
            <a:spLocks noEditPoints="1"/>
          </p:cNvSpPr>
          <p:nvPr/>
        </p:nvSpPr>
        <p:spPr bwMode="auto">
          <a:xfrm>
            <a:off x="5753101" y="6906261"/>
            <a:ext cx="302259" cy="302259"/>
          </a:xfrm>
          <a:custGeom>
            <a:avLst/>
            <a:gdLst>
              <a:gd name="T0" fmla="*/ 313 w 626"/>
              <a:gd name="T1" fmla="*/ 0 h 625"/>
              <a:gd name="T2" fmla="*/ 0 w 626"/>
              <a:gd name="T3" fmla="*/ 313 h 625"/>
              <a:gd name="T4" fmla="*/ 313 w 626"/>
              <a:gd name="T5" fmla="*/ 625 h 625"/>
              <a:gd name="T6" fmla="*/ 626 w 626"/>
              <a:gd name="T7" fmla="*/ 313 h 625"/>
              <a:gd name="T8" fmla="*/ 313 w 626"/>
              <a:gd name="T9" fmla="*/ 0 h 625"/>
              <a:gd name="T10" fmla="*/ 285 w 626"/>
              <a:gd name="T11" fmla="*/ 425 h 625"/>
              <a:gd name="T12" fmla="*/ 230 w 626"/>
              <a:gd name="T13" fmla="*/ 387 h 625"/>
              <a:gd name="T14" fmla="*/ 230 w 626"/>
              <a:gd name="T15" fmla="*/ 238 h 625"/>
              <a:gd name="T16" fmla="*/ 285 w 626"/>
              <a:gd name="T17" fmla="*/ 201 h 625"/>
              <a:gd name="T18" fmla="*/ 395 w 626"/>
              <a:gd name="T19" fmla="*/ 275 h 625"/>
              <a:gd name="T20" fmla="*/ 395 w 626"/>
              <a:gd name="T21" fmla="*/ 350 h 625"/>
              <a:gd name="T22" fmla="*/ 285 w 626"/>
              <a:gd name="T23" fmla="*/ 425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26" h="625">
                <a:moveTo>
                  <a:pt x="313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3" y="625"/>
                </a:cubicBezTo>
                <a:cubicBezTo>
                  <a:pt x="486" y="625"/>
                  <a:pt x="626" y="485"/>
                  <a:pt x="626" y="313"/>
                </a:cubicBezTo>
                <a:cubicBezTo>
                  <a:pt x="626" y="140"/>
                  <a:pt x="486" y="0"/>
                  <a:pt x="313" y="0"/>
                </a:cubicBezTo>
                <a:close/>
                <a:moveTo>
                  <a:pt x="285" y="425"/>
                </a:moveTo>
                <a:cubicBezTo>
                  <a:pt x="255" y="445"/>
                  <a:pt x="230" y="428"/>
                  <a:pt x="230" y="387"/>
                </a:cubicBezTo>
                <a:cubicBezTo>
                  <a:pt x="230" y="346"/>
                  <a:pt x="230" y="279"/>
                  <a:pt x="230" y="238"/>
                </a:cubicBezTo>
                <a:cubicBezTo>
                  <a:pt x="230" y="197"/>
                  <a:pt x="255" y="180"/>
                  <a:pt x="285" y="201"/>
                </a:cubicBezTo>
                <a:cubicBezTo>
                  <a:pt x="315" y="221"/>
                  <a:pt x="365" y="255"/>
                  <a:pt x="395" y="275"/>
                </a:cubicBezTo>
                <a:cubicBezTo>
                  <a:pt x="426" y="296"/>
                  <a:pt x="426" y="330"/>
                  <a:pt x="395" y="350"/>
                </a:cubicBezTo>
                <a:cubicBezTo>
                  <a:pt x="365" y="371"/>
                  <a:pt x="315" y="404"/>
                  <a:pt x="285" y="4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5" name="Freeform 299"/>
          <p:cNvSpPr>
            <a:spLocks noEditPoints="1"/>
          </p:cNvSpPr>
          <p:nvPr/>
        </p:nvSpPr>
        <p:spPr bwMode="auto">
          <a:xfrm>
            <a:off x="7526023" y="6906261"/>
            <a:ext cx="299720" cy="302259"/>
          </a:xfrm>
          <a:custGeom>
            <a:avLst/>
            <a:gdLst>
              <a:gd name="T0" fmla="*/ 310 w 620"/>
              <a:gd name="T1" fmla="*/ 0 h 621"/>
              <a:gd name="T2" fmla="*/ 0 w 620"/>
              <a:gd name="T3" fmla="*/ 311 h 621"/>
              <a:gd name="T4" fmla="*/ 310 w 620"/>
              <a:gd name="T5" fmla="*/ 621 h 621"/>
              <a:gd name="T6" fmla="*/ 620 w 620"/>
              <a:gd name="T7" fmla="*/ 311 h 621"/>
              <a:gd name="T8" fmla="*/ 310 w 620"/>
              <a:gd name="T9" fmla="*/ 0 h 621"/>
              <a:gd name="T10" fmla="*/ 195 w 620"/>
              <a:gd name="T11" fmla="*/ 429 h 621"/>
              <a:gd name="T12" fmla="*/ 160 w 620"/>
              <a:gd name="T13" fmla="*/ 390 h 621"/>
              <a:gd name="T14" fmla="*/ 160 w 620"/>
              <a:gd name="T15" fmla="*/ 232 h 621"/>
              <a:gd name="T16" fmla="*/ 196 w 620"/>
              <a:gd name="T17" fmla="*/ 192 h 621"/>
              <a:gd name="T18" fmla="*/ 266 w 620"/>
              <a:gd name="T19" fmla="*/ 271 h 621"/>
              <a:gd name="T20" fmla="*/ 266 w 620"/>
              <a:gd name="T21" fmla="*/ 350 h 621"/>
              <a:gd name="T22" fmla="*/ 195 w 620"/>
              <a:gd name="T23" fmla="*/ 429 h 621"/>
              <a:gd name="T24" fmla="*/ 375 w 620"/>
              <a:gd name="T25" fmla="*/ 429 h 621"/>
              <a:gd name="T26" fmla="*/ 339 w 620"/>
              <a:gd name="T27" fmla="*/ 390 h 621"/>
              <a:gd name="T28" fmla="*/ 340 w 620"/>
              <a:gd name="T29" fmla="*/ 232 h 621"/>
              <a:gd name="T30" fmla="*/ 375 w 620"/>
              <a:gd name="T31" fmla="*/ 192 h 621"/>
              <a:gd name="T32" fmla="*/ 445 w 620"/>
              <a:gd name="T33" fmla="*/ 271 h 621"/>
              <a:gd name="T34" fmla="*/ 445 w 620"/>
              <a:gd name="T35" fmla="*/ 350 h 621"/>
              <a:gd name="T36" fmla="*/ 375 w 620"/>
              <a:gd name="T37" fmla="*/ 429 h 6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0" h="621">
                <a:moveTo>
                  <a:pt x="310" y="0"/>
                </a:moveTo>
                <a:cubicBezTo>
                  <a:pt x="139" y="0"/>
                  <a:pt x="0" y="139"/>
                  <a:pt x="0" y="311"/>
                </a:cubicBezTo>
                <a:cubicBezTo>
                  <a:pt x="0" y="482"/>
                  <a:pt x="139" y="621"/>
                  <a:pt x="310" y="621"/>
                </a:cubicBezTo>
                <a:cubicBezTo>
                  <a:pt x="481" y="621"/>
                  <a:pt x="620" y="482"/>
                  <a:pt x="620" y="311"/>
                </a:cubicBezTo>
                <a:cubicBezTo>
                  <a:pt x="620" y="139"/>
                  <a:pt x="481" y="0"/>
                  <a:pt x="310" y="0"/>
                </a:cubicBezTo>
                <a:close/>
                <a:moveTo>
                  <a:pt x="195" y="429"/>
                </a:moveTo>
                <a:cubicBezTo>
                  <a:pt x="176" y="451"/>
                  <a:pt x="160" y="433"/>
                  <a:pt x="160" y="390"/>
                </a:cubicBezTo>
                <a:cubicBezTo>
                  <a:pt x="160" y="346"/>
                  <a:pt x="160" y="275"/>
                  <a:pt x="160" y="232"/>
                </a:cubicBezTo>
                <a:cubicBezTo>
                  <a:pt x="160" y="188"/>
                  <a:pt x="176" y="170"/>
                  <a:pt x="196" y="192"/>
                </a:cubicBezTo>
                <a:cubicBezTo>
                  <a:pt x="215" y="214"/>
                  <a:pt x="247" y="249"/>
                  <a:pt x="266" y="271"/>
                </a:cubicBezTo>
                <a:cubicBezTo>
                  <a:pt x="285" y="293"/>
                  <a:pt x="285" y="329"/>
                  <a:pt x="266" y="350"/>
                </a:cubicBezTo>
                <a:cubicBezTo>
                  <a:pt x="246" y="372"/>
                  <a:pt x="215" y="407"/>
                  <a:pt x="195" y="429"/>
                </a:cubicBezTo>
                <a:close/>
                <a:moveTo>
                  <a:pt x="375" y="429"/>
                </a:moveTo>
                <a:cubicBezTo>
                  <a:pt x="355" y="451"/>
                  <a:pt x="339" y="433"/>
                  <a:pt x="339" y="390"/>
                </a:cubicBezTo>
                <a:cubicBezTo>
                  <a:pt x="339" y="346"/>
                  <a:pt x="340" y="275"/>
                  <a:pt x="340" y="232"/>
                </a:cubicBezTo>
                <a:cubicBezTo>
                  <a:pt x="340" y="188"/>
                  <a:pt x="356" y="170"/>
                  <a:pt x="375" y="192"/>
                </a:cubicBezTo>
                <a:cubicBezTo>
                  <a:pt x="394" y="214"/>
                  <a:pt x="426" y="249"/>
                  <a:pt x="445" y="271"/>
                </a:cubicBezTo>
                <a:cubicBezTo>
                  <a:pt x="465" y="293"/>
                  <a:pt x="465" y="329"/>
                  <a:pt x="445" y="350"/>
                </a:cubicBezTo>
                <a:cubicBezTo>
                  <a:pt x="426" y="372"/>
                  <a:pt x="394" y="407"/>
                  <a:pt x="375" y="42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6" name="Freeform 300"/>
          <p:cNvSpPr>
            <a:spLocks noEditPoints="1"/>
          </p:cNvSpPr>
          <p:nvPr/>
        </p:nvSpPr>
        <p:spPr bwMode="auto">
          <a:xfrm>
            <a:off x="6344922" y="6906261"/>
            <a:ext cx="302259" cy="302259"/>
          </a:xfrm>
          <a:custGeom>
            <a:avLst/>
            <a:gdLst>
              <a:gd name="T0" fmla="*/ 312 w 625"/>
              <a:gd name="T1" fmla="*/ 0 h 625"/>
              <a:gd name="T2" fmla="*/ 0 w 625"/>
              <a:gd name="T3" fmla="*/ 313 h 625"/>
              <a:gd name="T4" fmla="*/ 312 w 625"/>
              <a:gd name="T5" fmla="*/ 625 h 625"/>
              <a:gd name="T6" fmla="*/ 625 w 625"/>
              <a:gd name="T7" fmla="*/ 313 h 625"/>
              <a:gd name="T8" fmla="*/ 312 w 625"/>
              <a:gd name="T9" fmla="*/ 0 h 625"/>
              <a:gd name="T10" fmla="*/ 282 w 625"/>
              <a:gd name="T11" fmla="*/ 424 h 625"/>
              <a:gd name="T12" fmla="*/ 256 w 625"/>
              <a:gd name="T13" fmla="*/ 449 h 625"/>
              <a:gd name="T14" fmla="*/ 231 w 625"/>
              <a:gd name="T15" fmla="*/ 424 h 625"/>
              <a:gd name="T16" fmla="*/ 231 w 625"/>
              <a:gd name="T17" fmla="*/ 202 h 625"/>
              <a:gd name="T18" fmla="*/ 256 w 625"/>
              <a:gd name="T19" fmla="*/ 176 h 625"/>
              <a:gd name="T20" fmla="*/ 282 w 625"/>
              <a:gd name="T21" fmla="*/ 202 h 625"/>
              <a:gd name="T22" fmla="*/ 282 w 625"/>
              <a:gd name="T23" fmla="*/ 424 h 625"/>
              <a:gd name="T24" fmla="*/ 394 w 625"/>
              <a:gd name="T25" fmla="*/ 424 h 625"/>
              <a:gd name="T26" fmla="*/ 369 w 625"/>
              <a:gd name="T27" fmla="*/ 449 h 625"/>
              <a:gd name="T28" fmla="*/ 343 w 625"/>
              <a:gd name="T29" fmla="*/ 424 h 625"/>
              <a:gd name="T30" fmla="*/ 343 w 625"/>
              <a:gd name="T31" fmla="*/ 202 h 625"/>
              <a:gd name="T32" fmla="*/ 369 w 625"/>
              <a:gd name="T33" fmla="*/ 176 h 625"/>
              <a:gd name="T34" fmla="*/ 394 w 625"/>
              <a:gd name="T35" fmla="*/ 202 h 625"/>
              <a:gd name="T36" fmla="*/ 394 w 625"/>
              <a:gd name="T37" fmla="*/ 424 h 6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25" h="625">
                <a:moveTo>
                  <a:pt x="312" y="0"/>
                </a:moveTo>
                <a:cubicBezTo>
                  <a:pt x="140" y="0"/>
                  <a:pt x="0" y="140"/>
                  <a:pt x="0" y="313"/>
                </a:cubicBezTo>
                <a:cubicBezTo>
                  <a:pt x="0" y="485"/>
                  <a:pt x="140" y="625"/>
                  <a:pt x="312" y="625"/>
                </a:cubicBezTo>
                <a:cubicBezTo>
                  <a:pt x="485" y="625"/>
                  <a:pt x="625" y="485"/>
                  <a:pt x="625" y="313"/>
                </a:cubicBezTo>
                <a:cubicBezTo>
                  <a:pt x="625" y="140"/>
                  <a:pt x="485" y="0"/>
                  <a:pt x="312" y="0"/>
                </a:cubicBezTo>
                <a:close/>
                <a:moveTo>
                  <a:pt x="282" y="424"/>
                </a:moveTo>
                <a:cubicBezTo>
                  <a:pt x="282" y="438"/>
                  <a:pt x="270" y="449"/>
                  <a:pt x="256" y="449"/>
                </a:cubicBezTo>
                <a:cubicBezTo>
                  <a:pt x="242" y="449"/>
                  <a:pt x="231" y="438"/>
                  <a:pt x="231" y="424"/>
                </a:cubicBezTo>
                <a:lnTo>
                  <a:pt x="231" y="202"/>
                </a:lnTo>
                <a:cubicBezTo>
                  <a:pt x="231" y="188"/>
                  <a:pt x="242" y="176"/>
                  <a:pt x="256" y="176"/>
                </a:cubicBezTo>
                <a:cubicBezTo>
                  <a:pt x="270" y="176"/>
                  <a:pt x="282" y="188"/>
                  <a:pt x="282" y="202"/>
                </a:cubicBezTo>
                <a:lnTo>
                  <a:pt x="282" y="424"/>
                </a:lnTo>
                <a:close/>
                <a:moveTo>
                  <a:pt x="394" y="424"/>
                </a:moveTo>
                <a:cubicBezTo>
                  <a:pt x="394" y="438"/>
                  <a:pt x="383" y="449"/>
                  <a:pt x="369" y="449"/>
                </a:cubicBezTo>
                <a:cubicBezTo>
                  <a:pt x="355" y="449"/>
                  <a:pt x="343" y="438"/>
                  <a:pt x="343" y="424"/>
                </a:cubicBezTo>
                <a:lnTo>
                  <a:pt x="343" y="202"/>
                </a:lnTo>
                <a:cubicBezTo>
                  <a:pt x="343" y="188"/>
                  <a:pt x="355" y="176"/>
                  <a:pt x="369" y="176"/>
                </a:cubicBezTo>
                <a:cubicBezTo>
                  <a:pt x="383" y="176"/>
                  <a:pt x="394" y="188"/>
                  <a:pt x="394" y="202"/>
                </a:cubicBezTo>
                <a:lnTo>
                  <a:pt x="394" y="42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7" name="Freeform 301"/>
          <p:cNvSpPr>
            <a:spLocks noEditPoints="1"/>
          </p:cNvSpPr>
          <p:nvPr/>
        </p:nvSpPr>
        <p:spPr bwMode="auto">
          <a:xfrm>
            <a:off x="8122921" y="9847585"/>
            <a:ext cx="314962" cy="320040"/>
          </a:xfrm>
          <a:custGeom>
            <a:avLst/>
            <a:gdLst>
              <a:gd name="T0" fmla="*/ 333 w 651"/>
              <a:gd name="T1" fmla="*/ 579 h 664"/>
              <a:gd name="T2" fmla="*/ 72 w 651"/>
              <a:gd name="T3" fmla="*/ 318 h 664"/>
              <a:gd name="T4" fmla="*/ 333 w 651"/>
              <a:gd name="T5" fmla="*/ 57 h 664"/>
              <a:gd name="T6" fmla="*/ 595 w 651"/>
              <a:gd name="T7" fmla="*/ 318 h 664"/>
              <a:gd name="T8" fmla="*/ 333 w 651"/>
              <a:gd name="T9" fmla="*/ 579 h 664"/>
              <a:gd name="T10" fmla="*/ 383 w 651"/>
              <a:gd name="T11" fmla="*/ 266 h 664"/>
              <a:gd name="T12" fmla="*/ 397 w 651"/>
              <a:gd name="T13" fmla="*/ 297 h 664"/>
              <a:gd name="T14" fmla="*/ 402 w 651"/>
              <a:gd name="T15" fmla="*/ 307 h 664"/>
              <a:gd name="T16" fmla="*/ 452 w 651"/>
              <a:gd name="T17" fmla="*/ 304 h 664"/>
              <a:gd name="T18" fmla="*/ 554 w 651"/>
              <a:gd name="T19" fmla="*/ 314 h 664"/>
              <a:gd name="T20" fmla="*/ 505 w 651"/>
              <a:gd name="T21" fmla="*/ 180 h 664"/>
              <a:gd name="T22" fmla="*/ 383 w 651"/>
              <a:gd name="T23" fmla="*/ 266 h 664"/>
              <a:gd name="T24" fmla="*/ 416 w 651"/>
              <a:gd name="T25" fmla="*/ 345 h 664"/>
              <a:gd name="T26" fmla="*/ 458 w 651"/>
              <a:gd name="T27" fmla="*/ 500 h 664"/>
              <a:gd name="T28" fmla="*/ 551 w 651"/>
              <a:gd name="T29" fmla="*/ 354 h 664"/>
              <a:gd name="T30" fmla="*/ 461 w 651"/>
              <a:gd name="T31" fmla="*/ 342 h 664"/>
              <a:gd name="T32" fmla="*/ 416 w 651"/>
              <a:gd name="T33" fmla="*/ 345 h 664"/>
              <a:gd name="T34" fmla="*/ 0 w 651"/>
              <a:gd name="T35" fmla="*/ 664 h 664"/>
              <a:gd name="T36" fmla="*/ 34 w 651"/>
              <a:gd name="T37" fmla="*/ 632 h 664"/>
              <a:gd name="T38" fmla="*/ 49 w 651"/>
              <a:gd name="T39" fmla="*/ 635 h 664"/>
              <a:gd name="T40" fmla="*/ 617 w 651"/>
              <a:gd name="T41" fmla="*/ 635 h 664"/>
              <a:gd name="T42" fmla="*/ 651 w 651"/>
              <a:gd name="T43" fmla="*/ 602 h 664"/>
              <a:gd name="T44" fmla="*/ 651 w 651"/>
              <a:gd name="T45" fmla="*/ 34 h 664"/>
              <a:gd name="T46" fmla="*/ 617 w 651"/>
              <a:gd name="T47" fmla="*/ 0 h 664"/>
              <a:gd name="T48" fmla="*/ 49 w 651"/>
              <a:gd name="T49" fmla="*/ 0 h 664"/>
              <a:gd name="T50" fmla="*/ 16 w 651"/>
              <a:gd name="T51" fmla="*/ 34 h 664"/>
              <a:gd name="T52" fmla="*/ 16 w 651"/>
              <a:gd name="T53" fmla="*/ 602 h 664"/>
              <a:gd name="T54" fmla="*/ 33 w 651"/>
              <a:gd name="T55" fmla="*/ 631 h 664"/>
              <a:gd name="T56" fmla="*/ 0 w 651"/>
              <a:gd name="T57" fmla="*/ 664 h 664"/>
              <a:gd name="T58" fmla="*/ 348 w 651"/>
              <a:gd name="T59" fmla="*/ 319 h 664"/>
              <a:gd name="T60" fmla="*/ 356 w 651"/>
              <a:gd name="T61" fmla="*/ 317 h 664"/>
              <a:gd name="T62" fmla="*/ 339 w 651"/>
              <a:gd name="T63" fmla="*/ 281 h 664"/>
              <a:gd name="T64" fmla="*/ 118 w 651"/>
              <a:gd name="T65" fmla="*/ 313 h 664"/>
              <a:gd name="T66" fmla="*/ 113 w 651"/>
              <a:gd name="T67" fmla="*/ 313 h 664"/>
              <a:gd name="T68" fmla="*/ 113 w 651"/>
              <a:gd name="T69" fmla="*/ 318 h 664"/>
              <a:gd name="T70" fmla="*/ 168 w 651"/>
              <a:gd name="T71" fmla="*/ 464 h 664"/>
              <a:gd name="T72" fmla="*/ 348 w 651"/>
              <a:gd name="T73" fmla="*/ 319 h 664"/>
              <a:gd name="T74" fmla="*/ 479 w 651"/>
              <a:gd name="T75" fmla="*/ 152 h 664"/>
              <a:gd name="T76" fmla="*/ 333 w 651"/>
              <a:gd name="T77" fmla="*/ 98 h 664"/>
              <a:gd name="T78" fmla="*/ 284 w 651"/>
              <a:gd name="T79" fmla="*/ 103 h 664"/>
              <a:gd name="T80" fmla="*/ 365 w 651"/>
              <a:gd name="T81" fmla="*/ 231 h 664"/>
              <a:gd name="T82" fmla="*/ 479 w 651"/>
              <a:gd name="T83" fmla="*/ 152 h 664"/>
              <a:gd name="T84" fmla="*/ 372 w 651"/>
              <a:gd name="T85" fmla="*/ 356 h 664"/>
              <a:gd name="T86" fmla="*/ 199 w 651"/>
              <a:gd name="T87" fmla="*/ 493 h 664"/>
              <a:gd name="T88" fmla="*/ 333 w 651"/>
              <a:gd name="T89" fmla="*/ 539 h 664"/>
              <a:gd name="T90" fmla="*/ 419 w 651"/>
              <a:gd name="T91" fmla="*/ 521 h 664"/>
              <a:gd name="T92" fmla="*/ 372 w 651"/>
              <a:gd name="T93" fmla="*/ 356 h 664"/>
              <a:gd name="T94" fmla="*/ 319 w 651"/>
              <a:gd name="T95" fmla="*/ 245 h 664"/>
              <a:gd name="T96" fmla="*/ 239 w 651"/>
              <a:gd name="T97" fmla="*/ 119 h 664"/>
              <a:gd name="T98" fmla="*/ 118 w 651"/>
              <a:gd name="T99" fmla="*/ 271 h 664"/>
              <a:gd name="T100" fmla="*/ 120 w 651"/>
              <a:gd name="T101" fmla="*/ 271 h 664"/>
              <a:gd name="T102" fmla="*/ 319 w 651"/>
              <a:gd name="T103" fmla="*/ 245 h 6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51" h="664">
                <a:moveTo>
                  <a:pt x="333" y="579"/>
                </a:moveTo>
                <a:cubicBezTo>
                  <a:pt x="189" y="579"/>
                  <a:pt x="72" y="462"/>
                  <a:pt x="72" y="318"/>
                </a:cubicBezTo>
                <a:cubicBezTo>
                  <a:pt x="72" y="174"/>
                  <a:pt x="189" y="57"/>
                  <a:pt x="333" y="57"/>
                </a:cubicBezTo>
                <a:cubicBezTo>
                  <a:pt x="477" y="57"/>
                  <a:pt x="595" y="174"/>
                  <a:pt x="595" y="318"/>
                </a:cubicBezTo>
                <a:cubicBezTo>
                  <a:pt x="595" y="462"/>
                  <a:pt x="477" y="579"/>
                  <a:pt x="333" y="579"/>
                </a:cubicBezTo>
                <a:close/>
                <a:moveTo>
                  <a:pt x="383" y="266"/>
                </a:moveTo>
                <a:cubicBezTo>
                  <a:pt x="388" y="276"/>
                  <a:pt x="393" y="286"/>
                  <a:pt x="397" y="297"/>
                </a:cubicBezTo>
                <a:cubicBezTo>
                  <a:pt x="399" y="300"/>
                  <a:pt x="400" y="304"/>
                  <a:pt x="402" y="307"/>
                </a:cubicBezTo>
                <a:cubicBezTo>
                  <a:pt x="419" y="305"/>
                  <a:pt x="436" y="304"/>
                  <a:pt x="452" y="304"/>
                </a:cubicBezTo>
                <a:cubicBezTo>
                  <a:pt x="502" y="304"/>
                  <a:pt x="544" y="312"/>
                  <a:pt x="554" y="314"/>
                </a:cubicBezTo>
                <a:cubicBezTo>
                  <a:pt x="553" y="264"/>
                  <a:pt x="535" y="217"/>
                  <a:pt x="505" y="180"/>
                </a:cubicBezTo>
                <a:cubicBezTo>
                  <a:pt x="498" y="190"/>
                  <a:pt x="460" y="234"/>
                  <a:pt x="383" y="266"/>
                </a:cubicBezTo>
                <a:close/>
                <a:moveTo>
                  <a:pt x="416" y="345"/>
                </a:moveTo>
                <a:cubicBezTo>
                  <a:pt x="444" y="421"/>
                  <a:pt x="455" y="483"/>
                  <a:pt x="458" y="500"/>
                </a:cubicBezTo>
                <a:cubicBezTo>
                  <a:pt x="507" y="466"/>
                  <a:pt x="541" y="414"/>
                  <a:pt x="551" y="354"/>
                </a:cubicBezTo>
                <a:cubicBezTo>
                  <a:pt x="543" y="352"/>
                  <a:pt x="507" y="342"/>
                  <a:pt x="461" y="342"/>
                </a:cubicBezTo>
                <a:cubicBezTo>
                  <a:pt x="446" y="342"/>
                  <a:pt x="432" y="342"/>
                  <a:pt x="416" y="345"/>
                </a:cubicBezTo>
                <a:close/>
                <a:moveTo>
                  <a:pt x="0" y="664"/>
                </a:moveTo>
                <a:cubicBezTo>
                  <a:pt x="12" y="653"/>
                  <a:pt x="23" y="642"/>
                  <a:pt x="34" y="632"/>
                </a:cubicBezTo>
                <a:cubicBezTo>
                  <a:pt x="39" y="634"/>
                  <a:pt x="44" y="635"/>
                  <a:pt x="49" y="635"/>
                </a:cubicBezTo>
                <a:lnTo>
                  <a:pt x="617" y="635"/>
                </a:lnTo>
                <a:cubicBezTo>
                  <a:pt x="636" y="635"/>
                  <a:pt x="651" y="620"/>
                  <a:pt x="651" y="602"/>
                </a:cubicBezTo>
                <a:lnTo>
                  <a:pt x="651" y="34"/>
                </a:lnTo>
                <a:cubicBezTo>
                  <a:pt x="651" y="15"/>
                  <a:pt x="636" y="0"/>
                  <a:pt x="617" y="0"/>
                </a:cubicBezTo>
                <a:lnTo>
                  <a:pt x="49" y="0"/>
                </a:lnTo>
                <a:cubicBezTo>
                  <a:pt x="31" y="0"/>
                  <a:pt x="16" y="15"/>
                  <a:pt x="16" y="34"/>
                </a:cubicBezTo>
                <a:lnTo>
                  <a:pt x="16" y="602"/>
                </a:lnTo>
                <a:cubicBezTo>
                  <a:pt x="16" y="614"/>
                  <a:pt x="23" y="625"/>
                  <a:pt x="33" y="631"/>
                </a:cubicBezTo>
                <a:lnTo>
                  <a:pt x="0" y="664"/>
                </a:lnTo>
                <a:close/>
                <a:moveTo>
                  <a:pt x="348" y="319"/>
                </a:moveTo>
                <a:cubicBezTo>
                  <a:pt x="351" y="318"/>
                  <a:pt x="353" y="317"/>
                  <a:pt x="356" y="317"/>
                </a:cubicBezTo>
                <a:cubicBezTo>
                  <a:pt x="351" y="305"/>
                  <a:pt x="345" y="293"/>
                  <a:pt x="339" y="281"/>
                </a:cubicBezTo>
                <a:cubicBezTo>
                  <a:pt x="241" y="310"/>
                  <a:pt x="146" y="313"/>
                  <a:pt x="118" y="313"/>
                </a:cubicBezTo>
                <a:cubicBezTo>
                  <a:pt x="116" y="313"/>
                  <a:pt x="114" y="313"/>
                  <a:pt x="113" y="313"/>
                </a:cubicBezTo>
                <a:cubicBezTo>
                  <a:pt x="113" y="314"/>
                  <a:pt x="113" y="316"/>
                  <a:pt x="113" y="318"/>
                </a:cubicBezTo>
                <a:cubicBezTo>
                  <a:pt x="113" y="374"/>
                  <a:pt x="134" y="425"/>
                  <a:pt x="168" y="464"/>
                </a:cubicBezTo>
                <a:cubicBezTo>
                  <a:pt x="177" y="449"/>
                  <a:pt x="238" y="354"/>
                  <a:pt x="348" y="319"/>
                </a:cubicBezTo>
                <a:close/>
                <a:moveTo>
                  <a:pt x="479" y="152"/>
                </a:moveTo>
                <a:cubicBezTo>
                  <a:pt x="440" y="118"/>
                  <a:pt x="389" y="98"/>
                  <a:pt x="333" y="98"/>
                </a:cubicBezTo>
                <a:cubicBezTo>
                  <a:pt x="316" y="98"/>
                  <a:pt x="300" y="100"/>
                  <a:pt x="284" y="103"/>
                </a:cubicBezTo>
                <a:cubicBezTo>
                  <a:pt x="293" y="115"/>
                  <a:pt x="330" y="168"/>
                  <a:pt x="365" y="231"/>
                </a:cubicBezTo>
                <a:cubicBezTo>
                  <a:pt x="439" y="202"/>
                  <a:pt x="473" y="161"/>
                  <a:pt x="479" y="152"/>
                </a:cubicBezTo>
                <a:close/>
                <a:moveTo>
                  <a:pt x="372" y="356"/>
                </a:moveTo>
                <a:cubicBezTo>
                  <a:pt x="251" y="398"/>
                  <a:pt x="205" y="480"/>
                  <a:pt x="199" y="493"/>
                </a:cubicBezTo>
                <a:cubicBezTo>
                  <a:pt x="236" y="521"/>
                  <a:pt x="283" y="539"/>
                  <a:pt x="333" y="539"/>
                </a:cubicBezTo>
                <a:cubicBezTo>
                  <a:pt x="364" y="539"/>
                  <a:pt x="392" y="532"/>
                  <a:pt x="419" y="521"/>
                </a:cubicBezTo>
                <a:cubicBezTo>
                  <a:pt x="415" y="501"/>
                  <a:pt x="402" y="435"/>
                  <a:pt x="372" y="356"/>
                </a:cubicBezTo>
                <a:close/>
                <a:moveTo>
                  <a:pt x="319" y="245"/>
                </a:moveTo>
                <a:cubicBezTo>
                  <a:pt x="284" y="182"/>
                  <a:pt x="246" y="129"/>
                  <a:pt x="239" y="119"/>
                </a:cubicBezTo>
                <a:cubicBezTo>
                  <a:pt x="178" y="148"/>
                  <a:pt x="132" y="204"/>
                  <a:pt x="118" y="271"/>
                </a:cubicBezTo>
                <a:lnTo>
                  <a:pt x="120" y="271"/>
                </a:lnTo>
                <a:cubicBezTo>
                  <a:pt x="140" y="271"/>
                  <a:pt x="224" y="270"/>
                  <a:pt x="319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8" name="Freeform 302"/>
          <p:cNvSpPr>
            <a:spLocks/>
          </p:cNvSpPr>
          <p:nvPr/>
        </p:nvSpPr>
        <p:spPr bwMode="auto">
          <a:xfrm>
            <a:off x="8221985" y="9847585"/>
            <a:ext cx="116840" cy="116840"/>
          </a:xfrm>
          <a:custGeom>
            <a:avLst/>
            <a:gdLst>
              <a:gd name="T0" fmla="*/ 0 w 242"/>
              <a:gd name="T1" fmla="*/ 241 h 241"/>
              <a:gd name="T2" fmla="*/ 242 w 242"/>
              <a:gd name="T3" fmla="*/ 0 h 241"/>
              <a:gd name="T4" fmla="*/ 0 w 242"/>
              <a:gd name="T5" fmla="*/ 241 h 24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</a:cxnLst>
            <a:rect l="0" t="0" r="r" b="b"/>
            <a:pathLst>
              <a:path w="242" h="241">
                <a:moveTo>
                  <a:pt x="0" y="241"/>
                </a:moveTo>
                <a:cubicBezTo>
                  <a:pt x="86" y="166"/>
                  <a:pt x="166" y="86"/>
                  <a:pt x="242" y="0"/>
                </a:cubicBezTo>
                <a:lnTo>
                  <a:pt x="0" y="24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99" name="Freeform 303"/>
          <p:cNvSpPr>
            <a:spLocks/>
          </p:cNvSpPr>
          <p:nvPr/>
        </p:nvSpPr>
        <p:spPr bwMode="auto">
          <a:xfrm>
            <a:off x="4145284" y="9377682"/>
            <a:ext cx="157480" cy="302259"/>
          </a:xfrm>
          <a:custGeom>
            <a:avLst/>
            <a:gdLst>
              <a:gd name="T0" fmla="*/ 325 w 325"/>
              <a:gd name="T1" fmla="*/ 104 h 626"/>
              <a:gd name="T2" fmla="*/ 266 w 325"/>
              <a:gd name="T3" fmla="*/ 104 h 626"/>
              <a:gd name="T4" fmla="*/ 211 w 325"/>
              <a:gd name="T5" fmla="*/ 158 h 626"/>
              <a:gd name="T6" fmla="*/ 211 w 325"/>
              <a:gd name="T7" fmla="*/ 229 h 626"/>
              <a:gd name="T8" fmla="*/ 321 w 325"/>
              <a:gd name="T9" fmla="*/ 229 h 626"/>
              <a:gd name="T10" fmla="*/ 321 w 325"/>
              <a:gd name="T11" fmla="*/ 340 h 626"/>
              <a:gd name="T12" fmla="*/ 211 w 325"/>
              <a:gd name="T13" fmla="*/ 340 h 626"/>
              <a:gd name="T14" fmla="*/ 211 w 325"/>
              <a:gd name="T15" fmla="*/ 626 h 626"/>
              <a:gd name="T16" fmla="*/ 96 w 325"/>
              <a:gd name="T17" fmla="*/ 626 h 626"/>
              <a:gd name="T18" fmla="*/ 96 w 325"/>
              <a:gd name="T19" fmla="*/ 340 h 626"/>
              <a:gd name="T20" fmla="*/ 0 w 325"/>
              <a:gd name="T21" fmla="*/ 340 h 626"/>
              <a:gd name="T22" fmla="*/ 0 w 325"/>
              <a:gd name="T23" fmla="*/ 229 h 626"/>
              <a:gd name="T24" fmla="*/ 96 w 325"/>
              <a:gd name="T25" fmla="*/ 229 h 626"/>
              <a:gd name="T26" fmla="*/ 96 w 325"/>
              <a:gd name="T27" fmla="*/ 147 h 626"/>
              <a:gd name="T28" fmla="*/ 239 w 325"/>
              <a:gd name="T29" fmla="*/ 0 h 626"/>
              <a:gd name="T30" fmla="*/ 325 w 325"/>
              <a:gd name="T31" fmla="*/ 0 h 626"/>
              <a:gd name="T32" fmla="*/ 325 w 325"/>
              <a:gd name="T33" fmla="*/ 104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</a:cxnLst>
            <a:rect l="0" t="0" r="r" b="b"/>
            <a:pathLst>
              <a:path w="325" h="626">
                <a:moveTo>
                  <a:pt x="325" y="104"/>
                </a:moveTo>
                <a:lnTo>
                  <a:pt x="266" y="104"/>
                </a:lnTo>
                <a:cubicBezTo>
                  <a:pt x="220" y="104"/>
                  <a:pt x="211" y="126"/>
                  <a:pt x="211" y="158"/>
                </a:cubicBezTo>
                <a:lnTo>
                  <a:pt x="211" y="229"/>
                </a:lnTo>
                <a:lnTo>
                  <a:pt x="321" y="229"/>
                </a:lnTo>
                <a:lnTo>
                  <a:pt x="321" y="340"/>
                </a:lnTo>
                <a:lnTo>
                  <a:pt x="211" y="340"/>
                </a:lnTo>
                <a:lnTo>
                  <a:pt x="211" y="626"/>
                </a:lnTo>
                <a:lnTo>
                  <a:pt x="96" y="626"/>
                </a:lnTo>
                <a:lnTo>
                  <a:pt x="96" y="340"/>
                </a:lnTo>
                <a:lnTo>
                  <a:pt x="0" y="340"/>
                </a:lnTo>
                <a:lnTo>
                  <a:pt x="0" y="229"/>
                </a:lnTo>
                <a:lnTo>
                  <a:pt x="96" y="229"/>
                </a:lnTo>
                <a:lnTo>
                  <a:pt x="96" y="147"/>
                </a:lnTo>
                <a:cubicBezTo>
                  <a:pt x="96" y="52"/>
                  <a:pt x="154" y="0"/>
                  <a:pt x="239" y="0"/>
                </a:cubicBezTo>
                <a:lnTo>
                  <a:pt x="325" y="0"/>
                </a:lnTo>
                <a:lnTo>
                  <a:pt x="325" y="1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0" name="Freeform 304"/>
          <p:cNvSpPr>
            <a:spLocks/>
          </p:cNvSpPr>
          <p:nvPr/>
        </p:nvSpPr>
        <p:spPr bwMode="auto">
          <a:xfrm>
            <a:off x="4635503" y="9405621"/>
            <a:ext cx="297179" cy="243840"/>
          </a:xfrm>
          <a:custGeom>
            <a:avLst/>
            <a:gdLst>
              <a:gd name="T0" fmla="*/ 616 w 616"/>
              <a:gd name="T1" fmla="*/ 60 h 503"/>
              <a:gd name="T2" fmla="*/ 613 w 616"/>
              <a:gd name="T3" fmla="*/ 59 h 503"/>
              <a:gd name="T4" fmla="*/ 555 w 616"/>
              <a:gd name="T5" fmla="*/ 77 h 503"/>
              <a:gd name="T6" fmla="*/ 600 w 616"/>
              <a:gd name="T7" fmla="*/ 14 h 503"/>
              <a:gd name="T8" fmla="*/ 599 w 616"/>
              <a:gd name="T9" fmla="*/ 10 h 503"/>
              <a:gd name="T10" fmla="*/ 595 w 616"/>
              <a:gd name="T11" fmla="*/ 10 h 503"/>
              <a:gd name="T12" fmla="*/ 518 w 616"/>
              <a:gd name="T13" fmla="*/ 40 h 503"/>
              <a:gd name="T14" fmla="*/ 426 w 616"/>
              <a:gd name="T15" fmla="*/ 0 h 503"/>
              <a:gd name="T16" fmla="*/ 297 w 616"/>
              <a:gd name="T17" fmla="*/ 129 h 503"/>
              <a:gd name="T18" fmla="*/ 300 w 616"/>
              <a:gd name="T19" fmla="*/ 154 h 503"/>
              <a:gd name="T20" fmla="*/ 48 w 616"/>
              <a:gd name="T21" fmla="*/ 25 h 503"/>
              <a:gd name="T22" fmla="*/ 45 w 616"/>
              <a:gd name="T23" fmla="*/ 23 h 503"/>
              <a:gd name="T24" fmla="*/ 43 w 616"/>
              <a:gd name="T25" fmla="*/ 25 h 503"/>
              <a:gd name="T26" fmla="*/ 25 w 616"/>
              <a:gd name="T27" fmla="*/ 89 h 503"/>
              <a:gd name="T28" fmla="*/ 74 w 616"/>
              <a:gd name="T29" fmla="*/ 190 h 503"/>
              <a:gd name="T30" fmla="*/ 29 w 616"/>
              <a:gd name="T31" fmla="*/ 175 h 503"/>
              <a:gd name="T32" fmla="*/ 26 w 616"/>
              <a:gd name="T33" fmla="*/ 176 h 503"/>
              <a:gd name="T34" fmla="*/ 24 w 616"/>
              <a:gd name="T35" fmla="*/ 178 h 503"/>
              <a:gd name="T36" fmla="*/ 24 w 616"/>
              <a:gd name="T37" fmla="*/ 180 h 503"/>
              <a:gd name="T38" fmla="*/ 115 w 616"/>
              <a:gd name="T39" fmla="*/ 302 h 503"/>
              <a:gd name="T40" fmla="*/ 72 w 616"/>
              <a:gd name="T41" fmla="*/ 302 h 503"/>
              <a:gd name="T42" fmla="*/ 69 w 616"/>
              <a:gd name="T43" fmla="*/ 303 h 503"/>
              <a:gd name="T44" fmla="*/ 68 w 616"/>
              <a:gd name="T45" fmla="*/ 306 h 503"/>
              <a:gd name="T46" fmla="*/ 180 w 616"/>
              <a:gd name="T47" fmla="*/ 395 h 503"/>
              <a:gd name="T48" fmla="*/ 33 w 616"/>
              <a:gd name="T49" fmla="*/ 443 h 503"/>
              <a:gd name="T50" fmla="*/ 3 w 616"/>
              <a:gd name="T51" fmla="*/ 441 h 503"/>
              <a:gd name="T52" fmla="*/ 0 w 616"/>
              <a:gd name="T53" fmla="*/ 443 h 503"/>
              <a:gd name="T54" fmla="*/ 1 w 616"/>
              <a:gd name="T55" fmla="*/ 446 h 503"/>
              <a:gd name="T56" fmla="*/ 195 w 616"/>
              <a:gd name="T57" fmla="*/ 503 h 503"/>
              <a:gd name="T58" fmla="*/ 555 w 616"/>
              <a:gd name="T59" fmla="*/ 143 h 503"/>
              <a:gd name="T60" fmla="*/ 555 w 616"/>
              <a:gd name="T61" fmla="*/ 129 h 503"/>
              <a:gd name="T62" fmla="*/ 616 w 616"/>
              <a:gd name="T63" fmla="*/ 64 h 503"/>
              <a:gd name="T64" fmla="*/ 616 w 616"/>
              <a:gd name="T65" fmla="*/ 60 h 50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16" h="503">
                <a:moveTo>
                  <a:pt x="616" y="60"/>
                </a:moveTo>
                <a:lnTo>
                  <a:pt x="613" y="59"/>
                </a:lnTo>
                <a:cubicBezTo>
                  <a:pt x="594" y="68"/>
                  <a:pt x="575" y="74"/>
                  <a:pt x="555" y="77"/>
                </a:cubicBezTo>
                <a:cubicBezTo>
                  <a:pt x="576" y="61"/>
                  <a:pt x="592" y="39"/>
                  <a:pt x="600" y="14"/>
                </a:cubicBezTo>
                <a:lnTo>
                  <a:pt x="599" y="10"/>
                </a:lnTo>
                <a:lnTo>
                  <a:pt x="595" y="10"/>
                </a:lnTo>
                <a:cubicBezTo>
                  <a:pt x="572" y="24"/>
                  <a:pt x="546" y="34"/>
                  <a:pt x="518" y="40"/>
                </a:cubicBezTo>
                <a:cubicBezTo>
                  <a:pt x="494" y="15"/>
                  <a:pt x="461" y="0"/>
                  <a:pt x="426" y="0"/>
                </a:cubicBezTo>
                <a:cubicBezTo>
                  <a:pt x="355" y="0"/>
                  <a:pt x="297" y="58"/>
                  <a:pt x="297" y="129"/>
                </a:cubicBezTo>
                <a:cubicBezTo>
                  <a:pt x="297" y="137"/>
                  <a:pt x="298" y="146"/>
                  <a:pt x="300" y="154"/>
                </a:cubicBezTo>
                <a:cubicBezTo>
                  <a:pt x="202" y="148"/>
                  <a:pt x="110" y="101"/>
                  <a:pt x="48" y="25"/>
                </a:cubicBezTo>
                <a:lnTo>
                  <a:pt x="45" y="23"/>
                </a:lnTo>
                <a:lnTo>
                  <a:pt x="43" y="25"/>
                </a:lnTo>
                <a:cubicBezTo>
                  <a:pt x="31" y="44"/>
                  <a:pt x="25" y="67"/>
                  <a:pt x="25" y="89"/>
                </a:cubicBezTo>
                <a:cubicBezTo>
                  <a:pt x="25" y="129"/>
                  <a:pt x="43" y="166"/>
                  <a:pt x="74" y="190"/>
                </a:cubicBezTo>
                <a:cubicBezTo>
                  <a:pt x="58" y="188"/>
                  <a:pt x="43" y="183"/>
                  <a:pt x="29" y="175"/>
                </a:cubicBezTo>
                <a:lnTo>
                  <a:pt x="26" y="176"/>
                </a:lnTo>
                <a:lnTo>
                  <a:pt x="24" y="178"/>
                </a:lnTo>
                <a:lnTo>
                  <a:pt x="24" y="180"/>
                </a:lnTo>
                <a:cubicBezTo>
                  <a:pt x="24" y="236"/>
                  <a:pt x="61" y="286"/>
                  <a:pt x="115" y="302"/>
                </a:cubicBezTo>
                <a:cubicBezTo>
                  <a:pt x="101" y="305"/>
                  <a:pt x="86" y="305"/>
                  <a:pt x="72" y="302"/>
                </a:cubicBezTo>
                <a:lnTo>
                  <a:pt x="69" y="303"/>
                </a:lnTo>
                <a:lnTo>
                  <a:pt x="68" y="306"/>
                </a:lnTo>
                <a:cubicBezTo>
                  <a:pt x="84" y="355"/>
                  <a:pt x="128" y="390"/>
                  <a:pt x="180" y="395"/>
                </a:cubicBezTo>
                <a:cubicBezTo>
                  <a:pt x="137" y="426"/>
                  <a:pt x="86" y="443"/>
                  <a:pt x="33" y="443"/>
                </a:cubicBezTo>
                <a:cubicBezTo>
                  <a:pt x="23" y="443"/>
                  <a:pt x="13" y="442"/>
                  <a:pt x="3" y="441"/>
                </a:cubicBezTo>
                <a:cubicBezTo>
                  <a:pt x="2" y="441"/>
                  <a:pt x="0" y="442"/>
                  <a:pt x="0" y="443"/>
                </a:cubicBezTo>
                <a:lnTo>
                  <a:pt x="1" y="446"/>
                </a:lnTo>
                <a:cubicBezTo>
                  <a:pt x="59" y="484"/>
                  <a:pt x="126" y="503"/>
                  <a:pt x="195" y="503"/>
                </a:cubicBezTo>
                <a:cubicBezTo>
                  <a:pt x="420" y="503"/>
                  <a:pt x="555" y="320"/>
                  <a:pt x="555" y="143"/>
                </a:cubicBezTo>
                <a:cubicBezTo>
                  <a:pt x="555" y="138"/>
                  <a:pt x="555" y="134"/>
                  <a:pt x="555" y="129"/>
                </a:cubicBezTo>
                <a:cubicBezTo>
                  <a:pt x="579" y="111"/>
                  <a:pt x="600" y="89"/>
                  <a:pt x="616" y="64"/>
                </a:cubicBezTo>
                <a:lnTo>
                  <a:pt x="616" y="6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1" name="Freeform 305"/>
          <p:cNvSpPr>
            <a:spLocks noEditPoints="1"/>
          </p:cNvSpPr>
          <p:nvPr/>
        </p:nvSpPr>
        <p:spPr bwMode="auto">
          <a:xfrm>
            <a:off x="5791204" y="9375141"/>
            <a:ext cx="294642" cy="304800"/>
          </a:xfrm>
          <a:custGeom>
            <a:avLst/>
            <a:gdLst>
              <a:gd name="T0" fmla="*/ 215 w 610"/>
              <a:gd name="T1" fmla="*/ 593 h 628"/>
              <a:gd name="T2" fmla="*/ 72 w 610"/>
              <a:gd name="T3" fmla="*/ 493 h 628"/>
              <a:gd name="T4" fmla="*/ 142 w 610"/>
              <a:gd name="T5" fmla="*/ 409 h 628"/>
              <a:gd name="T6" fmla="*/ 228 w 610"/>
              <a:gd name="T7" fmla="*/ 396 h 628"/>
              <a:gd name="T8" fmla="*/ 246 w 610"/>
              <a:gd name="T9" fmla="*/ 397 h 628"/>
              <a:gd name="T10" fmla="*/ 336 w 610"/>
              <a:gd name="T11" fmla="*/ 505 h 628"/>
              <a:gd name="T12" fmla="*/ 215 w 610"/>
              <a:gd name="T13" fmla="*/ 593 h 628"/>
              <a:gd name="T14" fmla="*/ 528 w 610"/>
              <a:gd name="T15" fmla="*/ 263 h 628"/>
              <a:gd name="T16" fmla="*/ 528 w 610"/>
              <a:gd name="T17" fmla="*/ 181 h 628"/>
              <a:gd name="T18" fmla="*/ 487 w 610"/>
              <a:gd name="T19" fmla="*/ 181 h 628"/>
              <a:gd name="T20" fmla="*/ 487 w 610"/>
              <a:gd name="T21" fmla="*/ 263 h 628"/>
              <a:gd name="T22" fmla="*/ 406 w 610"/>
              <a:gd name="T23" fmla="*/ 263 h 628"/>
              <a:gd name="T24" fmla="*/ 406 w 610"/>
              <a:gd name="T25" fmla="*/ 304 h 628"/>
              <a:gd name="T26" fmla="*/ 487 w 610"/>
              <a:gd name="T27" fmla="*/ 304 h 628"/>
              <a:gd name="T28" fmla="*/ 487 w 610"/>
              <a:gd name="T29" fmla="*/ 386 h 628"/>
              <a:gd name="T30" fmla="*/ 528 w 610"/>
              <a:gd name="T31" fmla="*/ 386 h 628"/>
              <a:gd name="T32" fmla="*/ 528 w 610"/>
              <a:gd name="T33" fmla="*/ 304 h 628"/>
              <a:gd name="T34" fmla="*/ 610 w 610"/>
              <a:gd name="T35" fmla="*/ 304 h 628"/>
              <a:gd name="T36" fmla="*/ 610 w 610"/>
              <a:gd name="T37" fmla="*/ 263 h 628"/>
              <a:gd name="T38" fmla="*/ 528 w 610"/>
              <a:gd name="T39" fmla="*/ 263 h 628"/>
              <a:gd name="T40" fmla="*/ 215 w 610"/>
              <a:gd name="T41" fmla="*/ 264 h 628"/>
              <a:gd name="T42" fmla="*/ 113 w 610"/>
              <a:gd name="T43" fmla="*/ 119 h 628"/>
              <a:gd name="T44" fmla="*/ 131 w 610"/>
              <a:gd name="T45" fmla="*/ 58 h 628"/>
              <a:gd name="T46" fmla="*/ 188 w 610"/>
              <a:gd name="T47" fmla="*/ 31 h 628"/>
              <a:gd name="T48" fmla="*/ 291 w 610"/>
              <a:gd name="T49" fmla="*/ 182 h 628"/>
              <a:gd name="T50" fmla="*/ 270 w 610"/>
              <a:gd name="T51" fmla="*/ 241 h 628"/>
              <a:gd name="T52" fmla="*/ 215 w 610"/>
              <a:gd name="T53" fmla="*/ 264 h 628"/>
              <a:gd name="T54" fmla="*/ 322 w 610"/>
              <a:gd name="T55" fmla="*/ 358 h 628"/>
              <a:gd name="T56" fmla="*/ 292 w 610"/>
              <a:gd name="T57" fmla="*/ 335 h 628"/>
              <a:gd name="T58" fmla="*/ 271 w 610"/>
              <a:gd name="T59" fmla="*/ 300 h 628"/>
              <a:gd name="T60" fmla="*/ 294 w 610"/>
              <a:gd name="T61" fmla="*/ 260 h 628"/>
              <a:gd name="T62" fmla="*/ 362 w 610"/>
              <a:gd name="T63" fmla="*/ 144 h 628"/>
              <a:gd name="T64" fmla="*/ 304 w 610"/>
              <a:gd name="T65" fmla="*/ 34 h 628"/>
              <a:gd name="T66" fmla="*/ 355 w 610"/>
              <a:gd name="T67" fmla="*/ 34 h 628"/>
              <a:gd name="T68" fmla="*/ 408 w 610"/>
              <a:gd name="T69" fmla="*/ 0 h 628"/>
              <a:gd name="T70" fmla="*/ 247 w 610"/>
              <a:gd name="T71" fmla="*/ 0 h 628"/>
              <a:gd name="T72" fmla="*/ 93 w 610"/>
              <a:gd name="T73" fmla="*/ 49 h 628"/>
              <a:gd name="T74" fmla="*/ 41 w 610"/>
              <a:gd name="T75" fmla="*/ 159 h 628"/>
              <a:gd name="T76" fmla="*/ 176 w 610"/>
              <a:gd name="T77" fmla="*/ 287 h 628"/>
              <a:gd name="T78" fmla="*/ 202 w 610"/>
              <a:gd name="T79" fmla="*/ 286 h 628"/>
              <a:gd name="T80" fmla="*/ 194 w 610"/>
              <a:gd name="T81" fmla="*/ 317 h 628"/>
              <a:gd name="T82" fmla="*/ 219 w 610"/>
              <a:gd name="T83" fmla="*/ 373 h 628"/>
              <a:gd name="T84" fmla="*/ 63 w 610"/>
              <a:gd name="T85" fmla="*/ 411 h 628"/>
              <a:gd name="T86" fmla="*/ 0 w 610"/>
              <a:gd name="T87" fmla="*/ 511 h 628"/>
              <a:gd name="T88" fmla="*/ 175 w 610"/>
              <a:gd name="T89" fmla="*/ 628 h 628"/>
              <a:gd name="T90" fmla="*/ 390 w 610"/>
              <a:gd name="T91" fmla="*/ 473 h 628"/>
              <a:gd name="T92" fmla="*/ 322 w 610"/>
              <a:gd name="T93" fmla="*/ 358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610" h="628">
                <a:moveTo>
                  <a:pt x="215" y="593"/>
                </a:moveTo>
                <a:cubicBezTo>
                  <a:pt x="128" y="593"/>
                  <a:pt x="72" y="551"/>
                  <a:pt x="72" y="493"/>
                </a:cubicBezTo>
                <a:cubicBezTo>
                  <a:pt x="72" y="435"/>
                  <a:pt x="124" y="416"/>
                  <a:pt x="142" y="409"/>
                </a:cubicBezTo>
                <a:cubicBezTo>
                  <a:pt x="176" y="398"/>
                  <a:pt x="220" y="396"/>
                  <a:pt x="228" y="396"/>
                </a:cubicBezTo>
                <a:cubicBezTo>
                  <a:pt x="236" y="396"/>
                  <a:pt x="240" y="396"/>
                  <a:pt x="246" y="397"/>
                </a:cubicBezTo>
                <a:cubicBezTo>
                  <a:pt x="309" y="441"/>
                  <a:pt x="336" y="463"/>
                  <a:pt x="336" y="505"/>
                </a:cubicBezTo>
                <a:cubicBezTo>
                  <a:pt x="336" y="556"/>
                  <a:pt x="294" y="593"/>
                  <a:pt x="215" y="593"/>
                </a:cubicBezTo>
                <a:close/>
                <a:moveTo>
                  <a:pt x="528" y="263"/>
                </a:moveTo>
                <a:lnTo>
                  <a:pt x="528" y="181"/>
                </a:lnTo>
                <a:lnTo>
                  <a:pt x="487" y="181"/>
                </a:lnTo>
                <a:lnTo>
                  <a:pt x="487" y="263"/>
                </a:lnTo>
                <a:lnTo>
                  <a:pt x="406" y="263"/>
                </a:lnTo>
                <a:lnTo>
                  <a:pt x="406" y="304"/>
                </a:lnTo>
                <a:lnTo>
                  <a:pt x="487" y="304"/>
                </a:lnTo>
                <a:lnTo>
                  <a:pt x="487" y="386"/>
                </a:lnTo>
                <a:lnTo>
                  <a:pt x="528" y="386"/>
                </a:lnTo>
                <a:lnTo>
                  <a:pt x="528" y="304"/>
                </a:lnTo>
                <a:lnTo>
                  <a:pt x="610" y="304"/>
                </a:lnTo>
                <a:lnTo>
                  <a:pt x="610" y="263"/>
                </a:lnTo>
                <a:lnTo>
                  <a:pt x="528" y="263"/>
                </a:lnTo>
                <a:close/>
                <a:moveTo>
                  <a:pt x="215" y="264"/>
                </a:moveTo>
                <a:cubicBezTo>
                  <a:pt x="144" y="264"/>
                  <a:pt x="113" y="173"/>
                  <a:pt x="113" y="119"/>
                </a:cubicBezTo>
                <a:cubicBezTo>
                  <a:pt x="113" y="97"/>
                  <a:pt x="117" y="75"/>
                  <a:pt x="131" y="58"/>
                </a:cubicBezTo>
                <a:cubicBezTo>
                  <a:pt x="144" y="42"/>
                  <a:pt x="166" y="31"/>
                  <a:pt x="188" y="31"/>
                </a:cubicBezTo>
                <a:cubicBezTo>
                  <a:pt x="255" y="31"/>
                  <a:pt x="291" y="123"/>
                  <a:pt x="291" y="182"/>
                </a:cubicBezTo>
                <a:cubicBezTo>
                  <a:pt x="291" y="196"/>
                  <a:pt x="289" y="222"/>
                  <a:pt x="270" y="241"/>
                </a:cubicBezTo>
                <a:cubicBezTo>
                  <a:pt x="257" y="254"/>
                  <a:pt x="235" y="264"/>
                  <a:pt x="215" y="264"/>
                </a:cubicBezTo>
                <a:close/>
                <a:moveTo>
                  <a:pt x="322" y="358"/>
                </a:moveTo>
                <a:lnTo>
                  <a:pt x="292" y="335"/>
                </a:lnTo>
                <a:cubicBezTo>
                  <a:pt x="283" y="328"/>
                  <a:pt x="271" y="318"/>
                  <a:pt x="271" y="300"/>
                </a:cubicBezTo>
                <a:cubicBezTo>
                  <a:pt x="271" y="282"/>
                  <a:pt x="283" y="271"/>
                  <a:pt x="294" y="260"/>
                </a:cubicBezTo>
                <a:cubicBezTo>
                  <a:pt x="328" y="233"/>
                  <a:pt x="362" y="205"/>
                  <a:pt x="362" y="144"/>
                </a:cubicBezTo>
                <a:cubicBezTo>
                  <a:pt x="362" y="82"/>
                  <a:pt x="323" y="49"/>
                  <a:pt x="304" y="34"/>
                </a:cubicBezTo>
                <a:lnTo>
                  <a:pt x="355" y="34"/>
                </a:lnTo>
                <a:lnTo>
                  <a:pt x="408" y="0"/>
                </a:lnTo>
                <a:lnTo>
                  <a:pt x="247" y="0"/>
                </a:lnTo>
                <a:cubicBezTo>
                  <a:pt x="203" y="0"/>
                  <a:pt x="140" y="11"/>
                  <a:pt x="93" y="49"/>
                </a:cubicBezTo>
                <a:cubicBezTo>
                  <a:pt x="58" y="79"/>
                  <a:pt x="41" y="121"/>
                  <a:pt x="41" y="159"/>
                </a:cubicBezTo>
                <a:cubicBezTo>
                  <a:pt x="41" y="222"/>
                  <a:pt x="90" y="287"/>
                  <a:pt x="176" y="287"/>
                </a:cubicBezTo>
                <a:cubicBezTo>
                  <a:pt x="184" y="287"/>
                  <a:pt x="193" y="286"/>
                  <a:pt x="202" y="286"/>
                </a:cubicBezTo>
                <a:cubicBezTo>
                  <a:pt x="198" y="295"/>
                  <a:pt x="194" y="304"/>
                  <a:pt x="194" y="317"/>
                </a:cubicBezTo>
                <a:cubicBezTo>
                  <a:pt x="194" y="343"/>
                  <a:pt x="207" y="358"/>
                  <a:pt x="219" y="373"/>
                </a:cubicBezTo>
                <a:cubicBezTo>
                  <a:pt x="182" y="376"/>
                  <a:pt x="113" y="380"/>
                  <a:pt x="63" y="411"/>
                </a:cubicBezTo>
                <a:cubicBezTo>
                  <a:pt x="15" y="439"/>
                  <a:pt x="0" y="481"/>
                  <a:pt x="0" y="511"/>
                </a:cubicBezTo>
                <a:cubicBezTo>
                  <a:pt x="0" y="571"/>
                  <a:pt x="57" y="628"/>
                  <a:pt x="175" y="628"/>
                </a:cubicBezTo>
                <a:cubicBezTo>
                  <a:pt x="316" y="628"/>
                  <a:pt x="390" y="550"/>
                  <a:pt x="390" y="473"/>
                </a:cubicBezTo>
                <a:cubicBezTo>
                  <a:pt x="390" y="416"/>
                  <a:pt x="358" y="389"/>
                  <a:pt x="322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2" name="Freeform 306"/>
          <p:cNvSpPr>
            <a:spLocks noEditPoints="1"/>
          </p:cNvSpPr>
          <p:nvPr/>
        </p:nvSpPr>
        <p:spPr bwMode="auto">
          <a:xfrm>
            <a:off x="6433820" y="9385301"/>
            <a:ext cx="251461" cy="284480"/>
          </a:xfrm>
          <a:custGeom>
            <a:avLst/>
            <a:gdLst>
              <a:gd name="T0" fmla="*/ 520 w 520"/>
              <a:gd name="T1" fmla="*/ 586 h 586"/>
              <a:gd name="T2" fmla="*/ 252 w 520"/>
              <a:gd name="T3" fmla="*/ 586 h 586"/>
              <a:gd name="T4" fmla="*/ 252 w 520"/>
              <a:gd name="T5" fmla="*/ 460 h 586"/>
              <a:gd name="T6" fmla="*/ 107 w 520"/>
              <a:gd name="T7" fmla="*/ 460 h 586"/>
              <a:gd name="T8" fmla="*/ 107 w 520"/>
              <a:gd name="T9" fmla="*/ 357 h 586"/>
              <a:gd name="T10" fmla="*/ 0 w 520"/>
              <a:gd name="T11" fmla="*/ 357 h 586"/>
              <a:gd name="T12" fmla="*/ 0 w 520"/>
              <a:gd name="T13" fmla="*/ 223 h 586"/>
              <a:gd name="T14" fmla="*/ 0 w 520"/>
              <a:gd name="T15" fmla="*/ 223 h 586"/>
              <a:gd name="T16" fmla="*/ 71 w 520"/>
              <a:gd name="T17" fmla="*/ 154 h 586"/>
              <a:gd name="T18" fmla="*/ 140 w 520"/>
              <a:gd name="T19" fmla="*/ 205 h 586"/>
              <a:gd name="T20" fmla="*/ 206 w 520"/>
              <a:gd name="T21" fmla="*/ 179 h 586"/>
              <a:gd name="T22" fmla="*/ 297 w 520"/>
              <a:gd name="T23" fmla="*/ 239 h 586"/>
              <a:gd name="T24" fmla="*/ 386 w 520"/>
              <a:gd name="T25" fmla="*/ 205 h 586"/>
              <a:gd name="T26" fmla="*/ 520 w 520"/>
              <a:gd name="T27" fmla="*/ 334 h 586"/>
              <a:gd name="T28" fmla="*/ 520 w 520"/>
              <a:gd name="T29" fmla="*/ 334 h 586"/>
              <a:gd name="T30" fmla="*/ 520 w 520"/>
              <a:gd name="T31" fmla="*/ 586 h 586"/>
              <a:gd name="T32" fmla="*/ 70 w 520"/>
              <a:gd name="T33" fmla="*/ 45 h 586"/>
              <a:gd name="T34" fmla="*/ 120 w 520"/>
              <a:gd name="T35" fmla="*/ 95 h 586"/>
              <a:gd name="T36" fmla="*/ 70 w 520"/>
              <a:gd name="T37" fmla="*/ 145 h 586"/>
              <a:gd name="T38" fmla="*/ 20 w 520"/>
              <a:gd name="T39" fmla="*/ 95 h 586"/>
              <a:gd name="T40" fmla="*/ 70 w 520"/>
              <a:gd name="T41" fmla="*/ 45 h 586"/>
              <a:gd name="T42" fmla="*/ 204 w 520"/>
              <a:gd name="T43" fmla="*/ 27 h 586"/>
              <a:gd name="T44" fmla="*/ 274 w 520"/>
              <a:gd name="T45" fmla="*/ 97 h 586"/>
              <a:gd name="T46" fmla="*/ 204 w 520"/>
              <a:gd name="T47" fmla="*/ 167 h 586"/>
              <a:gd name="T48" fmla="*/ 135 w 520"/>
              <a:gd name="T49" fmla="*/ 97 h 586"/>
              <a:gd name="T50" fmla="*/ 204 w 520"/>
              <a:gd name="T51" fmla="*/ 27 h 586"/>
              <a:gd name="T52" fmla="*/ 383 w 520"/>
              <a:gd name="T53" fmla="*/ 0 h 586"/>
              <a:gd name="T54" fmla="*/ 478 w 520"/>
              <a:gd name="T55" fmla="*/ 94 h 586"/>
              <a:gd name="T56" fmla="*/ 383 w 520"/>
              <a:gd name="T57" fmla="*/ 188 h 586"/>
              <a:gd name="T58" fmla="*/ 289 w 520"/>
              <a:gd name="T59" fmla="*/ 94 h 586"/>
              <a:gd name="T60" fmla="*/ 383 w 520"/>
              <a:gd name="T61" fmla="*/ 0 h 58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520" h="586">
                <a:moveTo>
                  <a:pt x="520" y="586"/>
                </a:moveTo>
                <a:lnTo>
                  <a:pt x="252" y="586"/>
                </a:lnTo>
                <a:lnTo>
                  <a:pt x="252" y="460"/>
                </a:lnTo>
                <a:lnTo>
                  <a:pt x="107" y="460"/>
                </a:lnTo>
                <a:lnTo>
                  <a:pt x="107" y="357"/>
                </a:lnTo>
                <a:lnTo>
                  <a:pt x="0" y="357"/>
                </a:lnTo>
                <a:lnTo>
                  <a:pt x="0" y="223"/>
                </a:lnTo>
                <a:lnTo>
                  <a:pt x="0" y="223"/>
                </a:lnTo>
                <a:cubicBezTo>
                  <a:pt x="2" y="185"/>
                  <a:pt x="33" y="154"/>
                  <a:pt x="71" y="154"/>
                </a:cubicBezTo>
                <a:cubicBezTo>
                  <a:pt x="104" y="154"/>
                  <a:pt x="131" y="176"/>
                  <a:pt x="140" y="205"/>
                </a:cubicBezTo>
                <a:cubicBezTo>
                  <a:pt x="157" y="189"/>
                  <a:pt x="181" y="179"/>
                  <a:pt x="206" y="179"/>
                </a:cubicBezTo>
                <a:cubicBezTo>
                  <a:pt x="247" y="179"/>
                  <a:pt x="282" y="204"/>
                  <a:pt x="297" y="239"/>
                </a:cubicBezTo>
                <a:cubicBezTo>
                  <a:pt x="321" y="218"/>
                  <a:pt x="352" y="205"/>
                  <a:pt x="386" y="205"/>
                </a:cubicBezTo>
                <a:cubicBezTo>
                  <a:pt x="458" y="205"/>
                  <a:pt x="517" y="263"/>
                  <a:pt x="520" y="334"/>
                </a:cubicBezTo>
                <a:lnTo>
                  <a:pt x="520" y="334"/>
                </a:lnTo>
                <a:lnTo>
                  <a:pt x="520" y="586"/>
                </a:lnTo>
                <a:close/>
                <a:moveTo>
                  <a:pt x="70" y="45"/>
                </a:moveTo>
                <a:cubicBezTo>
                  <a:pt x="98" y="45"/>
                  <a:pt x="120" y="68"/>
                  <a:pt x="120" y="95"/>
                </a:cubicBezTo>
                <a:cubicBezTo>
                  <a:pt x="120" y="123"/>
                  <a:pt x="98" y="145"/>
                  <a:pt x="70" y="145"/>
                </a:cubicBezTo>
                <a:cubicBezTo>
                  <a:pt x="42" y="145"/>
                  <a:pt x="20" y="123"/>
                  <a:pt x="20" y="95"/>
                </a:cubicBezTo>
                <a:cubicBezTo>
                  <a:pt x="20" y="68"/>
                  <a:pt x="42" y="45"/>
                  <a:pt x="70" y="45"/>
                </a:cubicBezTo>
                <a:close/>
                <a:moveTo>
                  <a:pt x="204" y="27"/>
                </a:moveTo>
                <a:cubicBezTo>
                  <a:pt x="243" y="27"/>
                  <a:pt x="274" y="59"/>
                  <a:pt x="274" y="97"/>
                </a:cubicBezTo>
                <a:cubicBezTo>
                  <a:pt x="274" y="136"/>
                  <a:pt x="243" y="167"/>
                  <a:pt x="204" y="167"/>
                </a:cubicBezTo>
                <a:cubicBezTo>
                  <a:pt x="166" y="167"/>
                  <a:pt x="135" y="136"/>
                  <a:pt x="135" y="97"/>
                </a:cubicBezTo>
                <a:cubicBezTo>
                  <a:pt x="135" y="59"/>
                  <a:pt x="166" y="27"/>
                  <a:pt x="204" y="27"/>
                </a:cubicBezTo>
                <a:close/>
                <a:moveTo>
                  <a:pt x="383" y="0"/>
                </a:moveTo>
                <a:cubicBezTo>
                  <a:pt x="435" y="0"/>
                  <a:pt x="478" y="42"/>
                  <a:pt x="478" y="94"/>
                </a:cubicBezTo>
                <a:cubicBezTo>
                  <a:pt x="478" y="146"/>
                  <a:pt x="435" y="188"/>
                  <a:pt x="383" y="188"/>
                </a:cubicBezTo>
                <a:cubicBezTo>
                  <a:pt x="331" y="188"/>
                  <a:pt x="289" y="146"/>
                  <a:pt x="289" y="94"/>
                </a:cubicBezTo>
                <a:cubicBezTo>
                  <a:pt x="289" y="42"/>
                  <a:pt x="331" y="0"/>
                  <a:pt x="38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3" name="Freeform 307"/>
          <p:cNvSpPr>
            <a:spLocks noEditPoints="1"/>
          </p:cNvSpPr>
          <p:nvPr/>
        </p:nvSpPr>
        <p:spPr bwMode="auto">
          <a:xfrm>
            <a:off x="10617202" y="9367524"/>
            <a:ext cx="281939" cy="289560"/>
          </a:xfrm>
          <a:custGeom>
            <a:avLst/>
            <a:gdLst>
              <a:gd name="T0" fmla="*/ 278 w 585"/>
              <a:gd name="T1" fmla="*/ 358 h 597"/>
              <a:gd name="T2" fmla="*/ 238 w 585"/>
              <a:gd name="T3" fmla="*/ 318 h 597"/>
              <a:gd name="T4" fmla="*/ 192 w 585"/>
              <a:gd name="T5" fmla="*/ 303 h 597"/>
              <a:gd name="T6" fmla="*/ 118 w 585"/>
              <a:gd name="T7" fmla="*/ 283 h 597"/>
              <a:gd name="T8" fmla="*/ 86 w 585"/>
              <a:gd name="T9" fmla="*/ 267 h 597"/>
              <a:gd name="T10" fmla="*/ 76 w 585"/>
              <a:gd name="T11" fmla="*/ 246 h 597"/>
              <a:gd name="T12" fmla="*/ 106 w 585"/>
              <a:gd name="T13" fmla="*/ 208 h 597"/>
              <a:gd name="T14" fmla="*/ 159 w 585"/>
              <a:gd name="T15" fmla="*/ 206 h 597"/>
              <a:gd name="T16" fmla="*/ 202 w 585"/>
              <a:gd name="T17" fmla="*/ 238 h 597"/>
              <a:gd name="T18" fmla="*/ 208 w 585"/>
              <a:gd name="T19" fmla="*/ 256 h 597"/>
              <a:gd name="T20" fmla="*/ 275 w 585"/>
              <a:gd name="T21" fmla="*/ 256 h 597"/>
              <a:gd name="T22" fmla="*/ 275 w 585"/>
              <a:gd name="T23" fmla="*/ 253 h 597"/>
              <a:gd name="T24" fmla="*/ 272 w 585"/>
              <a:gd name="T25" fmla="*/ 235 h 597"/>
              <a:gd name="T26" fmla="*/ 203 w 585"/>
              <a:gd name="T27" fmla="*/ 154 h 597"/>
              <a:gd name="T28" fmla="*/ 126 w 585"/>
              <a:gd name="T29" fmla="*/ 145 h 597"/>
              <a:gd name="T30" fmla="*/ 71 w 585"/>
              <a:gd name="T31" fmla="*/ 156 h 597"/>
              <a:gd name="T32" fmla="*/ 15 w 585"/>
              <a:gd name="T33" fmla="*/ 204 h 597"/>
              <a:gd name="T34" fmla="*/ 6 w 585"/>
              <a:gd name="T35" fmla="*/ 258 h 597"/>
              <a:gd name="T36" fmla="*/ 18 w 585"/>
              <a:gd name="T37" fmla="*/ 304 h 597"/>
              <a:gd name="T38" fmla="*/ 60 w 585"/>
              <a:gd name="T39" fmla="*/ 338 h 597"/>
              <a:gd name="T40" fmla="*/ 126 w 585"/>
              <a:gd name="T41" fmla="*/ 357 h 597"/>
              <a:gd name="T42" fmla="*/ 172 w 585"/>
              <a:gd name="T43" fmla="*/ 370 h 597"/>
              <a:gd name="T44" fmla="*/ 205 w 585"/>
              <a:gd name="T45" fmla="*/ 388 h 597"/>
              <a:gd name="T46" fmla="*/ 215 w 585"/>
              <a:gd name="T47" fmla="*/ 420 h 597"/>
              <a:gd name="T48" fmla="*/ 188 w 585"/>
              <a:gd name="T49" fmla="*/ 448 h 597"/>
              <a:gd name="T50" fmla="*/ 106 w 585"/>
              <a:gd name="T51" fmla="*/ 445 h 597"/>
              <a:gd name="T52" fmla="*/ 80 w 585"/>
              <a:gd name="T53" fmla="*/ 422 h 597"/>
              <a:gd name="T54" fmla="*/ 73 w 585"/>
              <a:gd name="T55" fmla="*/ 401 h 597"/>
              <a:gd name="T56" fmla="*/ 72 w 585"/>
              <a:gd name="T57" fmla="*/ 396 h 597"/>
              <a:gd name="T58" fmla="*/ 37 w 585"/>
              <a:gd name="T59" fmla="*/ 396 h 597"/>
              <a:gd name="T60" fmla="*/ 0 w 585"/>
              <a:gd name="T61" fmla="*/ 396 h 597"/>
              <a:gd name="T62" fmla="*/ 1 w 585"/>
              <a:gd name="T63" fmla="*/ 399 h 597"/>
              <a:gd name="T64" fmla="*/ 14 w 585"/>
              <a:gd name="T65" fmla="*/ 451 h 597"/>
              <a:gd name="T66" fmla="*/ 88 w 585"/>
              <a:gd name="T67" fmla="*/ 507 h 597"/>
              <a:gd name="T68" fmla="*/ 156 w 585"/>
              <a:gd name="T69" fmla="*/ 513 h 597"/>
              <a:gd name="T70" fmla="*/ 213 w 585"/>
              <a:gd name="T71" fmla="*/ 504 h 597"/>
              <a:gd name="T72" fmla="*/ 267 w 585"/>
              <a:gd name="T73" fmla="*/ 467 h 597"/>
              <a:gd name="T74" fmla="*/ 286 w 585"/>
              <a:gd name="T75" fmla="*/ 415 h 597"/>
              <a:gd name="T76" fmla="*/ 278 w 585"/>
              <a:gd name="T77" fmla="*/ 358 h 597"/>
              <a:gd name="T78" fmla="*/ 391 w 585"/>
              <a:gd name="T79" fmla="*/ 369 h 597"/>
              <a:gd name="T80" fmla="*/ 585 w 585"/>
              <a:gd name="T81" fmla="*/ 228 h 597"/>
              <a:gd name="T82" fmla="*/ 344 w 585"/>
              <a:gd name="T83" fmla="*/ 228 h 597"/>
              <a:gd name="T84" fmla="*/ 270 w 585"/>
              <a:gd name="T85" fmla="*/ 0 h 597"/>
              <a:gd name="T86" fmla="*/ 228 w 585"/>
              <a:gd name="T87" fmla="*/ 129 h 597"/>
              <a:gd name="T88" fmla="*/ 230 w 585"/>
              <a:gd name="T89" fmla="*/ 130 h 597"/>
              <a:gd name="T90" fmla="*/ 272 w 585"/>
              <a:gd name="T91" fmla="*/ 161 h 597"/>
              <a:gd name="T92" fmla="*/ 306 w 585"/>
              <a:gd name="T93" fmla="*/ 237 h 597"/>
              <a:gd name="T94" fmla="*/ 308 w 585"/>
              <a:gd name="T95" fmla="*/ 272 h 597"/>
              <a:gd name="T96" fmla="*/ 308 w 585"/>
              <a:gd name="T97" fmla="*/ 276 h 597"/>
              <a:gd name="T98" fmla="*/ 436 w 585"/>
              <a:gd name="T99" fmla="*/ 276 h 597"/>
              <a:gd name="T100" fmla="*/ 333 w 585"/>
              <a:gd name="T101" fmla="*/ 350 h 597"/>
              <a:gd name="T102" fmla="*/ 368 w 585"/>
              <a:gd name="T103" fmla="*/ 456 h 597"/>
              <a:gd name="T104" fmla="*/ 372 w 585"/>
              <a:gd name="T105" fmla="*/ 470 h 597"/>
              <a:gd name="T106" fmla="*/ 317 w 585"/>
              <a:gd name="T107" fmla="*/ 430 h 597"/>
              <a:gd name="T108" fmla="*/ 301 w 585"/>
              <a:gd name="T109" fmla="*/ 475 h 597"/>
              <a:gd name="T110" fmla="*/ 300 w 585"/>
              <a:gd name="T111" fmla="*/ 477 h 597"/>
              <a:gd name="T112" fmla="*/ 444 w 585"/>
              <a:gd name="T113" fmla="*/ 582 h 597"/>
              <a:gd name="T114" fmla="*/ 465 w 585"/>
              <a:gd name="T115" fmla="*/ 597 h 597"/>
              <a:gd name="T116" fmla="*/ 428 w 585"/>
              <a:gd name="T117" fmla="*/ 484 h 597"/>
              <a:gd name="T118" fmla="*/ 391 w 585"/>
              <a:gd name="T119" fmla="*/ 369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</a:cxnLst>
            <a:rect l="0" t="0" r="r" b="b"/>
            <a:pathLst>
              <a:path w="585" h="597">
                <a:moveTo>
                  <a:pt x="278" y="358"/>
                </a:moveTo>
                <a:cubicBezTo>
                  <a:pt x="270" y="340"/>
                  <a:pt x="257" y="327"/>
                  <a:pt x="238" y="318"/>
                </a:cubicBezTo>
                <a:cubicBezTo>
                  <a:pt x="223" y="312"/>
                  <a:pt x="208" y="306"/>
                  <a:pt x="192" y="303"/>
                </a:cubicBezTo>
                <a:lnTo>
                  <a:pt x="118" y="283"/>
                </a:lnTo>
                <a:cubicBezTo>
                  <a:pt x="106" y="279"/>
                  <a:pt x="95" y="275"/>
                  <a:pt x="86" y="267"/>
                </a:cubicBezTo>
                <a:cubicBezTo>
                  <a:pt x="80" y="261"/>
                  <a:pt x="76" y="255"/>
                  <a:pt x="76" y="246"/>
                </a:cubicBezTo>
                <a:cubicBezTo>
                  <a:pt x="76" y="228"/>
                  <a:pt x="87" y="213"/>
                  <a:pt x="106" y="208"/>
                </a:cubicBezTo>
                <a:cubicBezTo>
                  <a:pt x="123" y="203"/>
                  <a:pt x="141" y="203"/>
                  <a:pt x="159" y="206"/>
                </a:cubicBezTo>
                <a:cubicBezTo>
                  <a:pt x="178" y="210"/>
                  <a:pt x="193" y="219"/>
                  <a:pt x="202" y="238"/>
                </a:cubicBezTo>
                <a:cubicBezTo>
                  <a:pt x="207" y="250"/>
                  <a:pt x="208" y="256"/>
                  <a:pt x="208" y="256"/>
                </a:cubicBezTo>
                <a:lnTo>
                  <a:pt x="275" y="256"/>
                </a:lnTo>
                <a:lnTo>
                  <a:pt x="275" y="253"/>
                </a:lnTo>
                <a:cubicBezTo>
                  <a:pt x="274" y="247"/>
                  <a:pt x="274" y="241"/>
                  <a:pt x="272" y="235"/>
                </a:cubicBezTo>
                <a:cubicBezTo>
                  <a:pt x="264" y="196"/>
                  <a:pt x="242" y="168"/>
                  <a:pt x="203" y="154"/>
                </a:cubicBezTo>
                <a:cubicBezTo>
                  <a:pt x="178" y="145"/>
                  <a:pt x="152" y="144"/>
                  <a:pt x="126" y="145"/>
                </a:cubicBezTo>
                <a:cubicBezTo>
                  <a:pt x="107" y="146"/>
                  <a:pt x="89" y="149"/>
                  <a:pt x="71" y="156"/>
                </a:cubicBezTo>
                <a:cubicBezTo>
                  <a:pt x="46" y="165"/>
                  <a:pt x="27" y="180"/>
                  <a:pt x="15" y="204"/>
                </a:cubicBezTo>
                <a:cubicBezTo>
                  <a:pt x="7" y="221"/>
                  <a:pt x="5" y="240"/>
                  <a:pt x="6" y="258"/>
                </a:cubicBezTo>
                <a:cubicBezTo>
                  <a:pt x="6" y="275"/>
                  <a:pt x="11" y="290"/>
                  <a:pt x="18" y="304"/>
                </a:cubicBezTo>
                <a:cubicBezTo>
                  <a:pt x="27" y="321"/>
                  <a:pt x="43" y="331"/>
                  <a:pt x="60" y="338"/>
                </a:cubicBezTo>
                <a:cubicBezTo>
                  <a:pt x="81" y="347"/>
                  <a:pt x="104" y="351"/>
                  <a:pt x="126" y="357"/>
                </a:cubicBezTo>
                <a:cubicBezTo>
                  <a:pt x="142" y="361"/>
                  <a:pt x="157" y="365"/>
                  <a:pt x="172" y="370"/>
                </a:cubicBezTo>
                <a:cubicBezTo>
                  <a:pt x="184" y="375"/>
                  <a:pt x="195" y="380"/>
                  <a:pt x="205" y="388"/>
                </a:cubicBezTo>
                <a:cubicBezTo>
                  <a:pt x="215" y="397"/>
                  <a:pt x="218" y="407"/>
                  <a:pt x="215" y="420"/>
                </a:cubicBezTo>
                <a:cubicBezTo>
                  <a:pt x="211" y="435"/>
                  <a:pt x="201" y="444"/>
                  <a:pt x="188" y="448"/>
                </a:cubicBezTo>
                <a:cubicBezTo>
                  <a:pt x="161" y="456"/>
                  <a:pt x="132" y="455"/>
                  <a:pt x="106" y="445"/>
                </a:cubicBezTo>
                <a:cubicBezTo>
                  <a:pt x="95" y="440"/>
                  <a:pt x="86" y="433"/>
                  <a:pt x="80" y="422"/>
                </a:cubicBezTo>
                <a:cubicBezTo>
                  <a:pt x="76" y="415"/>
                  <a:pt x="74" y="408"/>
                  <a:pt x="73" y="401"/>
                </a:cubicBezTo>
                <a:lnTo>
                  <a:pt x="72" y="396"/>
                </a:lnTo>
                <a:cubicBezTo>
                  <a:pt x="72" y="396"/>
                  <a:pt x="47" y="396"/>
                  <a:pt x="37" y="396"/>
                </a:cubicBezTo>
                <a:cubicBezTo>
                  <a:pt x="26" y="396"/>
                  <a:pt x="11" y="396"/>
                  <a:pt x="0" y="396"/>
                </a:cubicBezTo>
                <a:lnTo>
                  <a:pt x="1" y="399"/>
                </a:lnTo>
                <a:cubicBezTo>
                  <a:pt x="2" y="417"/>
                  <a:pt x="5" y="435"/>
                  <a:pt x="14" y="451"/>
                </a:cubicBezTo>
                <a:cubicBezTo>
                  <a:pt x="30" y="481"/>
                  <a:pt x="56" y="499"/>
                  <a:pt x="88" y="507"/>
                </a:cubicBezTo>
                <a:cubicBezTo>
                  <a:pt x="110" y="513"/>
                  <a:pt x="133" y="514"/>
                  <a:pt x="156" y="513"/>
                </a:cubicBezTo>
                <a:cubicBezTo>
                  <a:pt x="175" y="513"/>
                  <a:pt x="194" y="510"/>
                  <a:pt x="213" y="504"/>
                </a:cubicBezTo>
                <a:cubicBezTo>
                  <a:pt x="234" y="497"/>
                  <a:pt x="253" y="486"/>
                  <a:pt x="267" y="467"/>
                </a:cubicBezTo>
                <a:cubicBezTo>
                  <a:pt x="278" y="452"/>
                  <a:pt x="284" y="434"/>
                  <a:pt x="286" y="415"/>
                </a:cubicBezTo>
                <a:cubicBezTo>
                  <a:pt x="288" y="395"/>
                  <a:pt x="287" y="376"/>
                  <a:pt x="278" y="358"/>
                </a:cubicBezTo>
                <a:close/>
                <a:moveTo>
                  <a:pt x="391" y="369"/>
                </a:moveTo>
                <a:lnTo>
                  <a:pt x="585" y="228"/>
                </a:lnTo>
                <a:lnTo>
                  <a:pt x="344" y="228"/>
                </a:lnTo>
                <a:lnTo>
                  <a:pt x="270" y="0"/>
                </a:lnTo>
                <a:lnTo>
                  <a:pt x="228" y="129"/>
                </a:lnTo>
                <a:lnTo>
                  <a:pt x="230" y="130"/>
                </a:lnTo>
                <a:cubicBezTo>
                  <a:pt x="246" y="137"/>
                  <a:pt x="260" y="148"/>
                  <a:pt x="272" y="161"/>
                </a:cubicBezTo>
                <a:cubicBezTo>
                  <a:pt x="291" y="183"/>
                  <a:pt x="302" y="208"/>
                  <a:pt x="306" y="237"/>
                </a:cubicBezTo>
                <a:cubicBezTo>
                  <a:pt x="308" y="248"/>
                  <a:pt x="308" y="260"/>
                  <a:pt x="308" y="272"/>
                </a:cubicBezTo>
                <a:lnTo>
                  <a:pt x="308" y="276"/>
                </a:lnTo>
                <a:cubicBezTo>
                  <a:pt x="348" y="276"/>
                  <a:pt x="396" y="276"/>
                  <a:pt x="436" y="276"/>
                </a:cubicBezTo>
                <a:lnTo>
                  <a:pt x="333" y="350"/>
                </a:lnTo>
                <a:lnTo>
                  <a:pt x="368" y="456"/>
                </a:lnTo>
                <a:cubicBezTo>
                  <a:pt x="369" y="460"/>
                  <a:pt x="372" y="470"/>
                  <a:pt x="372" y="470"/>
                </a:cubicBezTo>
                <a:cubicBezTo>
                  <a:pt x="372" y="470"/>
                  <a:pt x="335" y="443"/>
                  <a:pt x="317" y="430"/>
                </a:cubicBezTo>
                <a:cubicBezTo>
                  <a:pt x="315" y="447"/>
                  <a:pt x="309" y="462"/>
                  <a:pt x="301" y="475"/>
                </a:cubicBezTo>
                <a:lnTo>
                  <a:pt x="300" y="477"/>
                </a:lnTo>
                <a:cubicBezTo>
                  <a:pt x="347" y="511"/>
                  <a:pt x="397" y="547"/>
                  <a:pt x="444" y="582"/>
                </a:cubicBezTo>
                <a:cubicBezTo>
                  <a:pt x="451" y="586"/>
                  <a:pt x="465" y="597"/>
                  <a:pt x="465" y="597"/>
                </a:cubicBezTo>
                <a:lnTo>
                  <a:pt x="428" y="484"/>
                </a:lnTo>
                <a:lnTo>
                  <a:pt x="391" y="369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4" name="Freeform 308"/>
          <p:cNvSpPr>
            <a:spLocks noEditPoints="1"/>
          </p:cNvSpPr>
          <p:nvPr/>
        </p:nvSpPr>
        <p:spPr bwMode="auto">
          <a:xfrm>
            <a:off x="11330940" y="9367524"/>
            <a:ext cx="233682" cy="294642"/>
          </a:xfrm>
          <a:custGeom>
            <a:avLst/>
            <a:gdLst>
              <a:gd name="T0" fmla="*/ 415 w 483"/>
              <a:gd name="T1" fmla="*/ 384 h 607"/>
              <a:gd name="T2" fmla="*/ 362 w 483"/>
              <a:gd name="T3" fmla="*/ 485 h 607"/>
              <a:gd name="T4" fmla="*/ 270 w 483"/>
              <a:gd name="T5" fmla="*/ 532 h 607"/>
              <a:gd name="T6" fmla="*/ 154 w 483"/>
              <a:gd name="T7" fmla="*/ 510 h 607"/>
              <a:gd name="T8" fmla="*/ 106 w 483"/>
              <a:gd name="T9" fmla="*/ 467 h 607"/>
              <a:gd name="T10" fmla="*/ 100 w 483"/>
              <a:gd name="T11" fmla="*/ 256 h 607"/>
              <a:gd name="T12" fmla="*/ 151 w 483"/>
              <a:gd name="T13" fmla="*/ 207 h 607"/>
              <a:gd name="T14" fmla="*/ 222 w 483"/>
              <a:gd name="T15" fmla="*/ 182 h 607"/>
              <a:gd name="T16" fmla="*/ 343 w 483"/>
              <a:gd name="T17" fmla="*/ 213 h 607"/>
              <a:gd name="T18" fmla="*/ 403 w 483"/>
              <a:gd name="T19" fmla="*/ 288 h 607"/>
              <a:gd name="T20" fmla="*/ 415 w 483"/>
              <a:gd name="T21" fmla="*/ 384 h 607"/>
              <a:gd name="T22" fmla="*/ 144 w 483"/>
              <a:gd name="T23" fmla="*/ 305 h 607"/>
              <a:gd name="T24" fmla="*/ 102 w 483"/>
              <a:gd name="T25" fmla="*/ 328 h 607"/>
              <a:gd name="T26" fmla="*/ 94 w 483"/>
              <a:gd name="T27" fmla="*/ 361 h 607"/>
              <a:gd name="T28" fmla="*/ 113 w 483"/>
              <a:gd name="T29" fmla="*/ 394 h 607"/>
              <a:gd name="T30" fmla="*/ 163 w 483"/>
              <a:gd name="T31" fmla="*/ 401 h 607"/>
              <a:gd name="T32" fmla="*/ 192 w 483"/>
              <a:gd name="T33" fmla="*/ 361 h 607"/>
              <a:gd name="T34" fmla="*/ 183 w 483"/>
              <a:gd name="T35" fmla="*/ 324 h 607"/>
              <a:gd name="T36" fmla="*/ 144 w 483"/>
              <a:gd name="T37" fmla="*/ 305 h 607"/>
              <a:gd name="T38" fmla="*/ 472 w 483"/>
              <a:gd name="T39" fmla="*/ 284 h 607"/>
              <a:gd name="T40" fmla="*/ 358 w 483"/>
              <a:gd name="T41" fmla="*/ 143 h 607"/>
              <a:gd name="T42" fmla="*/ 156 w 483"/>
              <a:gd name="T43" fmla="*/ 129 h 607"/>
              <a:gd name="T44" fmla="*/ 68 w 483"/>
              <a:gd name="T45" fmla="*/ 189 h 607"/>
              <a:gd name="T46" fmla="*/ 68 w 483"/>
              <a:gd name="T47" fmla="*/ 29 h 607"/>
              <a:gd name="T48" fmla="*/ 52 w 483"/>
              <a:gd name="T49" fmla="*/ 5 h 607"/>
              <a:gd name="T50" fmla="*/ 16 w 483"/>
              <a:gd name="T51" fmla="*/ 5 h 607"/>
              <a:gd name="T52" fmla="*/ 1 w 483"/>
              <a:gd name="T53" fmla="*/ 29 h 607"/>
              <a:gd name="T54" fmla="*/ 1 w 483"/>
              <a:gd name="T55" fmla="*/ 191 h 607"/>
              <a:gd name="T56" fmla="*/ 2 w 483"/>
              <a:gd name="T57" fmla="*/ 366 h 607"/>
              <a:gd name="T58" fmla="*/ 24 w 483"/>
              <a:gd name="T59" fmla="*/ 462 h 607"/>
              <a:gd name="T60" fmla="*/ 145 w 483"/>
              <a:gd name="T61" fmla="*/ 581 h 607"/>
              <a:gd name="T62" fmla="*/ 286 w 483"/>
              <a:gd name="T63" fmla="*/ 597 h 607"/>
              <a:gd name="T64" fmla="*/ 432 w 483"/>
              <a:gd name="T65" fmla="*/ 508 h 607"/>
              <a:gd name="T66" fmla="*/ 483 w 483"/>
              <a:gd name="T67" fmla="*/ 355 h 607"/>
              <a:gd name="T68" fmla="*/ 472 w 483"/>
              <a:gd name="T69" fmla="*/ 284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483" h="607">
                <a:moveTo>
                  <a:pt x="415" y="384"/>
                </a:moveTo>
                <a:cubicBezTo>
                  <a:pt x="409" y="422"/>
                  <a:pt x="390" y="459"/>
                  <a:pt x="362" y="485"/>
                </a:cubicBezTo>
                <a:cubicBezTo>
                  <a:pt x="337" y="510"/>
                  <a:pt x="305" y="526"/>
                  <a:pt x="270" y="532"/>
                </a:cubicBezTo>
                <a:cubicBezTo>
                  <a:pt x="230" y="538"/>
                  <a:pt x="188" y="530"/>
                  <a:pt x="154" y="510"/>
                </a:cubicBezTo>
                <a:cubicBezTo>
                  <a:pt x="135" y="498"/>
                  <a:pt x="119" y="484"/>
                  <a:pt x="106" y="467"/>
                </a:cubicBezTo>
                <a:cubicBezTo>
                  <a:pt x="58" y="408"/>
                  <a:pt x="55" y="317"/>
                  <a:pt x="100" y="256"/>
                </a:cubicBezTo>
                <a:cubicBezTo>
                  <a:pt x="114" y="237"/>
                  <a:pt x="131" y="219"/>
                  <a:pt x="151" y="207"/>
                </a:cubicBezTo>
                <a:cubicBezTo>
                  <a:pt x="172" y="193"/>
                  <a:pt x="197" y="185"/>
                  <a:pt x="222" y="182"/>
                </a:cubicBezTo>
                <a:cubicBezTo>
                  <a:pt x="264" y="177"/>
                  <a:pt x="309" y="188"/>
                  <a:pt x="343" y="213"/>
                </a:cubicBezTo>
                <a:cubicBezTo>
                  <a:pt x="369" y="232"/>
                  <a:pt x="390" y="258"/>
                  <a:pt x="403" y="288"/>
                </a:cubicBezTo>
                <a:cubicBezTo>
                  <a:pt x="415" y="318"/>
                  <a:pt x="420" y="351"/>
                  <a:pt x="415" y="384"/>
                </a:cubicBezTo>
                <a:close/>
                <a:moveTo>
                  <a:pt x="144" y="305"/>
                </a:moveTo>
                <a:cubicBezTo>
                  <a:pt x="128" y="305"/>
                  <a:pt x="110" y="313"/>
                  <a:pt x="102" y="328"/>
                </a:cubicBezTo>
                <a:cubicBezTo>
                  <a:pt x="96" y="338"/>
                  <a:pt x="93" y="349"/>
                  <a:pt x="94" y="361"/>
                </a:cubicBezTo>
                <a:cubicBezTo>
                  <a:pt x="97" y="373"/>
                  <a:pt x="102" y="386"/>
                  <a:pt x="113" y="394"/>
                </a:cubicBezTo>
                <a:cubicBezTo>
                  <a:pt x="127" y="405"/>
                  <a:pt x="147" y="409"/>
                  <a:pt x="163" y="401"/>
                </a:cubicBezTo>
                <a:cubicBezTo>
                  <a:pt x="180" y="394"/>
                  <a:pt x="189" y="378"/>
                  <a:pt x="192" y="361"/>
                </a:cubicBezTo>
                <a:cubicBezTo>
                  <a:pt x="194" y="348"/>
                  <a:pt x="190" y="335"/>
                  <a:pt x="183" y="324"/>
                </a:cubicBezTo>
                <a:cubicBezTo>
                  <a:pt x="174" y="312"/>
                  <a:pt x="159" y="306"/>
                  <a:pt x="144" y="305"/>
                </a:cubicBezTo>
                <a:close/>
                <a:moveTo>
                  <a:pt x="472" y="284"/>
                </a:moveTo>
                <a:cubicBezTo>
                  <a:pt x="454" y="224"/>
                  <a:pt x="412" y="174"/>
                  <a:pt x="358" y="143"/>
                </a:cubicBezTo>
                <a:cubicBezTo>
                  <a:pt x="298" y="108"/>
                  <a:pt x="221" y="105"/>
                  <a:pt x="156" y="129"/>
                </a:cubicBezTo>
                <a:cubicBezTo>
                  <a:pt x="123" y="142"/>
                  <a:pt x="93" y="163"/>
                  <a:pt x="68" y="189"/>
                </a:cubicBezTo>
                <a:cubicBezTo>
                  <a:pt x="68" y="136"/>
                  <a:pt x="68" y="82"/>
                  <a:pt x="68" y="29"/>
                </a:cubicBezTo>
                <a:cubicBezTo>
                  <a:pt x="68" y="19"/>
                  <a:pt x="62" y="9"/>
                  <a:pt x="52" y="5"/>
                </a:cubicBezTo>
                <a:cubicBezTo>
                  <a:pt x="41" y="0"/>
                  <a:pt x="27" y="0"/>
                  <a:pt x="16" y="5"/>
                </a:cubicBezTo>
                <a:cubicBezTo>
                  <a:pt x="7" y="9"/>
                  <a:pt x="1" y="19"/>
                  <a:pt x="1" y="29"/>
                </a:cubicBezTo>
                <a:cubicBezTo>
                  <a:pt x="0" y="83"/>
                  <a:pt x="2" y="137"/>
                  <a:pt x="1" y="191"/>
                </a:cubicBezTo>
                <a:cubicBezTo>
                  <a:pt x="1" y="250"/>
                  <a:pt x="2" y="308"/>
                  <a:pt x="2" y="366"/>
                </a:cubicBezTo>
                <a:cubicBezTo>
                  <a:pt x="3" y="399"/>
                  <a:pt x="11" y="432"/>
                  <a:pt x="24" y="462"/>
                </a:cubicBezTo>
                <a:cubicBezTo>
                  <a:pt x="49" y="514"/>
                  <a:pt x="92" y="557"/>
                  <a:pt x="145" y="581"/>
                </a:cubicBezTo>
                <a:cubicBezTo>
                  <a:pt x="189" y="599"/>
                  <a:pt x="238" y="607"/>
                  <a:pt x="286" y="597"/>
                </a:cubicBezTo>
                <a:cubicBezTo>
                  <a:pt x="343" y="587"/>
                  <a:pt x="397" y="554"/>
                  <a:pt x="432" y="508"/>
                </a:cubicBezTo>
                <a:cubicBezTo>
                  <a:pt x="466" y="465"/>
                  <a:pt x="483" y="409"/>
                  <a:pt x="483" y="355"/>
                </a:cubicBezTo>
                <a:cubicBezTo>
                  <a:pt x="483" y="331"/>
                  <a:pt x="479" y="307"/>
                  <a:pt x="472" y="2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5" name="Freeform 309"/>
          <p:cNvSpPr>
            <a:spLocks noEditPoints="1"/>
          </p:cNvSpPr>
          <p:nvPr/>
        </p:nvSpPr>
        <p:spPr bwMode="auto">
          <a:xfrm>
            <a:off x="12631423" y="9382763"/>
            <a:ext cx="259080" cy="261619"/>
          </a:xfrm>
          <a:custGeom>
            <a:avLst/>
            <a:gdLst>
              <a:gd name="T0" fmla="*/ 510 w 537"/>
              <a:gd name="T1" fmla="*/ 510 h 537"/>
              <a:gd name="T2" fmla="*/ 296 w 537"/>
              <a:gd name="T3" fmla="*/ 510 h 537"/>
              <a:gd name="T4" fmla="*/ 296 w 537"/>
              <a:gd name="T5" fmla="*/ 296 h 537"/>
              <a:gd name="T6" fmla="*/ 510 w 537"/>
              <a:gd name="T7" fmla="*/ 296 h 537"/>
              <a:gd name="T8" fmla="*/ 510 w 537"/>
              <a:gd name="T9" fmla="*/ 510 h 537"/>
              <a:gd name="T10" fmla="*/ 27 w 537"/>
              <a:gd name="T11" fmla="*/ 27 h 537"/>
              <a:gd name="T12" fmla="*/ 241 w 537"/>
              <a:gd name="T13" fmla="*/ 27 h 537"/>
              <a:gd name="T14" fmla="*/ 241 w 537"/>
              <a:gd name="T15" fmla="*/ 241 h 537"/>
              <a:gd name="T16" fmla="*/ 27 w 537"/>
              <a:gd name="T17" fmla="*/ 241 h 537"/>
              <a:gd name="T18" fmla="*/ 27 w 537"/>
              <a:gd name="T19" fmla="*/ 27 h 537"/>
              <a:gd name="T20" fmla="*/ 269 w 537"/>
              <a:gd name="T21" fmla="*/ 0 h 537"/>
              <a:gd name="T22" fmla="*/ 269 w 537"/>
              <a:gd name="T23" fmla="*/ 0 h 537"/>
              <a:gd name="T24" fmla="*/ 0 w 537"/>
              <a:gd name="T25" fmla="*/ 0 h 537"/>
              <a:gd name="T26" fmla="*/ 0 w 537"/>
              <a:gd name="T27" fmla="*/ 269 h 537"/>
              <a:gd name="T28" fmla="*/ 0 w 537"/>
              <a:gd name="T29" fmla="*/ 269 h 537"/>
              <a:gd name="T30" fmla="*/ 0 w 537"/>
              <a:gd name="T31" fmla="*/ 537 h 537"/>
              <a:gd name="T32" fmla="*/ 269 w 537"/>
              <a:gd name="T33" fmla="*/ 537 h 537"/>
              <a:gd name="T34" fmla="*/ 537 w 537"/>
              <a:gd name="T35" fmla="*/ 537 h 537"/>
              <a:gd name="T36" fmla="*/ 537 w 537"/>
              <a:gd name="T37" fmla="*/ 269 h 537"/>
              <a:gd name="T38" fmla="*/ 537 w 537"/>
              <a:gd name="T39" fmla="*/ 0 h 537"/>
              <a:gd name="T40" fmla="*/ 269 w 537"/>
              <a:gd name="T41" fmla="*/ 0 h 5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537" h="537">
                <a:moveTo>
                  <a:pt x="510" y="510"/>
                </a:moveTo>
                <a:lnTo>
                  <a:pt x="296" y="510"/>
                </a:lnTo>
                <a:lnTo>
                  <a:pt x="296" y="296"/>
                </a:lnTo>
                <a:lnTo>
                  <a:pt x="510" y="296"/>
                </a:lnTo>
                <a:lnTo>
                  <a:pt x="510" y="510"/>
                </a:lnTo>
                <a:close/>
                <a:moveTo>
                  <a:pt x="27" y="27"/>
                </a:moveTo>
                <a:lnTo>
                  <a:pt x="241" y="27"/>
                </a:lnTo>
                <a:lnTo>
                  <a:pt x="241" y="241"/>
                </a:lnTo>
                <a:lnTo>
                  <a:pt x="27" y="241"/>
                </a:lnTo>
                <a:lnTo>
                  <a:pt x="27" y="27"/>
                </a:lnTo>
                <a:close/>
                <a:moveTo>
                  <a:pt x="269" y="0"/>
                </a:moveTo>
                <a:lnTo>
                  <a:pt x="269" y="0"/>
                </a:lnTo>
                <a:lnTo>
                  <a:pt x="0" y="0"/>
                </a:lnTo>
                <a:lnTo>
                  <a:pt x="0" y="269"/>
                </a:lnTo>
                <a:lnTo>
                  <a:pt x="0" y="269"/>
                </a:lnTo>
                <a:lnTo>
                  <a:pt x="0" y="537"/>
                </a:lnTo>
                <a:lnTo>
                  <a:pt x="269" y="537"/>
                </a:lnTo>
                <a:lnTo>
                  <a:pt x="537" y="537"/>
                </a:lnTo>
                <a:lnTo>
                  <a:pt x="537" y="269"/>
                </a:lnTo>
                <a:lnTo>
                  <a:pt x="537" y="0"/>
                </a:lnTo>
                <a:lnTo>
                  <a:pt x="269" y="0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6" name="Freeform 310"/>
          <p:cNvSpPr>
            <a:spLocks/>
          </p:cNvSpPr>
          <p:nvPr/>
        </p:nvSpPr>
        <p:spPr bwMode="auto">
          <a:xfrm>
            <a:off x="5214620" y="9441181"/>
            <a:ext cx="314962" cy="172722"/>
          </a:xfrm>
          <a:custGeom>
            <a:avLst/>
            <a:gdLst>
              <a:gd name="T0" fmla="*/ 487 w 654"/>
              <a:gd name="T1" fmla="*/ 0 h 355"/>
              <a:gd name="T2" fmla="*/ 339 w 654"/>
              <a:gd name="T3" fmla="*/ 94 h 355"/>
              <a:gd name="T4" fmla="*/ 427 w 654"/>
              <a:gd name="T5" fmla="*/ 184 h 355"/>
              <a:gd name="T6" fmla="*/ 426 w 654"/>
              <a:gd name="T7" fmla="*/ 178 h 355"/>
              <a:gd name="T8" fmla="*/ 486 w 654"/>
              <a:gd name="T9" fmla="*/ 115 h 355"/>
              <a:gd name="T10" fmla="*/ 546 w 654"/>
              <a:gd name="T11" fmla="*/ 178 h 355"/>
              <a:gd name="T12" fmla="*/ 486 w 654"/>
              <a:gd name="T13" fmla="*/ 241 h 355"/>
              <a:gd name="T14" fmla="*/ 448 w 654"/>
              <a:gd name="T15" fmla="*/ 227 h 355"/>
              <a:gd name="T16" fmla="*/ 287 w 654"/>
              <a:gd name="T17" fmla="*/ 54 h 355"/>
              <a:gd name="T18" fmla="*/ 167 w 654"/>
              <a:gd name="T19" fmla="*/ 0 h 355"/>
              <a:gd name="T20" fmla="*/ 0 w 654"/>
              <a:gd name="T21" fmla="*/ 178 h 355"/>
              <a:gd name="T22" fmla="*/ 167 w 654"/>
              <a:gd name="T23" fmla="*/ 355 h 355"/>
              <a:gd name="T24" fmla="*/ 314 w 654"/>
              <a:gd name="T25" fmla="*/ 262 h 355"/>
              <a:gd name="T26" fmla="*/ 228 w 654"/>
              <a:gd name="T27" fmla="*/ 172 h 355"/>
              <a:gd name="T28" fmla="*/ 228 w 654"/>
              <a:gd name="T29" fmla="*/ 179 h 355"/>
              <a:gd name="T30" fmla="*/ 168 w 654"/>
              <a:gd name="T31" fmla="*/ 242 h 355"/>
              <a:gd name="T32" fmla="*/ 109 w 654"/>
              <a:gd name="T33" fmla="*/ 179 h 355"/>
              <a:gd name="T34" fmla="*/ 168 w 654"/>
              <a:gd name="T35" fmla="*/ 115 h 355"/>
              <a:gd name="T36" fmla="*/ 207 w 654"/>
              <a:gd name="T37" fmla="*/ 131 h 355"/>
              <a:gd name="T38" fmla="*/ 368 w 654"/>
              <a:gd name="T39" fmla="*/ 304 h 355"/>
              <a:gd name="T40" fmla="*/ 487 w 654"/>
              <a:gd name="T41" fmla="*/ 355 h 355"/>
              <a:gd name="T42" fmla="*/ 654 w 654"/>
              <a:gd name="T43" fmla="*/ 178 h 355"/>
              <a:gd name="T44" fmla="*/ 487 w 654"/>
              <a:gd name="T45" fmla="*/ 0 h 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</a:cxnLst>
            <a:rect l="0" t="0" r="r" b="b"/>
            <a:pathLst>
              <a:path w="654" h="355">
                <a:moveTo>
                  <a:pt x="487" y="0"/>
                </a:moveTo>
                <a:cubicBezTo>
                  <a:pt x="423" y="0"/>
                  <a:pt x="367" y="38"/>
                  <a:pt x="339" y="94"/>
                </a:cubicBezTo>
                <a:lnTo>
                  <a:pt x="427" y="184"/>
                </a:lnTo>
                <a:cubicBezTo>
                  <a:pt x="427" y="182"/>
                  <a:pt x="426" y="180"/>
                  <a:pt x="426" y="178"/>
                </a:cubicBezTo>
                <a:cubicBezTo>
                  <a:pt x="426" y="143"/>
                  <a:pt x="453" y="115"/>
                  <a:pt x="486" y="115"/>
                </a:cubicBezTo>
                <a:cubicBezTo>
                  <a:pt x="519" y="115"/>
                  <a:pt x="546" y="143"/>
                  <a:pt x="546" y="178"/>
                </a:cubicBezTo>
                <a:cubicBezTo>
                  <a:pt x="546" y="213"/>
                  <a:pt x="519" y="241"/>
                  <a:pt x="486" y="241"/>
                </a:cubicBezTo>
                <a:cubicBezTo>
                  <a:pt x="472" y="241"/>
                  <a:pt x="458" y="236"/>
                  <a:pt x="448" y="227"/>
                </a:cubicBezTo>
                <a:lnTo>
                  <a:pt x="287" y="54"/>
                </a:lnTo>
                <a:cubicBezTo>
                  <a:pt x="256" y="21"/>
                  <a:pt x="214" y="0"/>
                  <a:pt x="167" y="0"/>
                </a:cubicBezTo>
                <a:cubicBezTo>
                  <a:pt x="75" y="0"/>
                  <a:pt x="0" y="80"/>
                  <a:pt x="0" y="178"/>
                </a:cubicBezTo>
                <a:cubicBezTo>
                  <a:pt x="0" y="276"/>
                  <a:pt x="75" y="355"/>
                  <a:pt x="167" y="355"/>
                </a:cubicBezTo>
                <a:cubicBezTo>
                  <a:pt x="231" y="355"/>
                  <a:pt x="286" y="318"/>
                  <a:pt x="314" y="262"/>
                </a:cubicBezTo>
                <a:lnTo>
                  <a:pt x="228" y="172"/>
                </a:lnTo>
                <a:cubicBezTo>
                  <a:pt x="228" y="174"/>
                  <a:pt x="228" y="176"/>
                  <a:pt x="228" y="179"/>
                </a:cubicBezTo>
                <a:cubicBezTo>
                  <a:pt x="228" y="213"/>
                  <a:pt x="201" y="242"/>
                  <a:pt x="168" y="242"/>
                </a:cubicBezTo>
                <a:cubicBezTo>
                  <a:pt x="135" y="242"/>
                  <a:pt x="109" y="213"/>
                  <a:pt x="109" y="179"/>
                </a:cubicBezTo>
                <a:cubicBezTo>
                  <a:pt x="109" y="144"/>
                  <a:pt x="135" y="115"/>
                  <a:pt x="168" y="115"/>
                </a:cubicBezTo>
                <a:cubicBezTo>
                  <a:pt x="183" y="115"/>
                  <a:pt x="197" y="121"/>
                  <a:pt x="207" y="131"/>
                </a:cubicBezTo>
                <a:lnTo>
                  <a:pt x="368" y="304"/>
                </a:lnTo>
                <a:cubicBezTo>
                  <a:pt x="399" y="336"/>
                  <a:pt x="440" y="355"/>
                  <a:pt x="487" y="355"/>
                </a:cubicBezTo>
                <a:cubicBezTo>
                  <a:pt x="579" y="355"/>
                  <a:pt x="654" y="276"/>
                  <a:pt x="654" y="178"/>
                </a:cubicBezTo>
                <a:cubicBezTo>
                  <a:pt x="654" y="80"/>
                  <a:pt x="579" y="0"/>
                  <a:pt x="487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7" name="Freeform 311"/>
          <p:cNvSpPr>
            <a:spLocks noEditPoints="1"/>
          </p:cNvSpPr>
          <p:nvPr/>
        </p:nvSpPr>
        <p:spPr bwMode="auto">
          <a:xfrm>
            <a:off x="11955781" y="9420863"/>
            <a:ext cx="274322" cy="208280"/>
          </a:xfrm>
          <a:custGeom>
            <a:avLst/>
            <a:gdLst>
              <a:gd name="T0" fmla="*/ 555 w 567"/>
              <a:gd name="T1" fmla="*/ 260 h 430"/>
              <a:gd name="T2" fmla="*/ 507 w 567"/>
              <a:gd name="T3" fmla="*/ 251 h 430"/>
              <a:gd name="T4" fmla="*/ 68 w 567"/>
              <a:gd name="T5" fmla="*/ 177 h 430"/>
              <a:gd name="T6" fmla="*/ 20 w 567"/>
              <a:gd name="T7" fmla="*/ 168 h 430"/>
              <a:gd name="T8" fmla="*/ 11 w 567"/>
              <a:gd name="T9" fmla="*/ 217 h 430"/>
              <a:gd name="T10" fmla="*/ 263 w 567"/>
              <a:gd name="T11" fmla="*/ 382 h 430"/>
              <a:gd name="T12" fmla="*/ 321 w 567"/>
              <a:gd name="T13" fmla="*/ 387 h 430"/>
              <a:gd name="T14" fmla="*/ 547 w 567"/>
              <a:gd name="T15" fmla="*/ 309 h 430"/>
              <a:gd name="T16" fmla="*/ 555 w 567"/>
              <a:gd name="T17" fmla="*/ 260 h 430"/>
              <a:gd name="T18" fmla="*/ 193 w 567"/>
              <a:gd name="T19" fmla="*/ 111 h 430"/>
              <a:gd name="T20" fmla="*/ 249 w 567"/>
              <a:gd name="T21" fmla="*/ 56 h 430"/>
              <a:gd name="T22" fmla="*/ 193 w 567"/>
              <a:gd name="T23" fmla="*/ 0 h 430"/>
              <a:gd name="T24" fmla="*/ 137 w 567"/>
              <a:gd name="T25" fmla="*/ 56 h 430"/>
              <a:gd name="T26" fmla="*/ 193 w 567"/>
              <a:gd name="T27" fmla="*/ 111 h 430"/>
              <a:gd name="T28" fmla="*/ 406 w 567"/>
              <a:gd name="T29" fmla="*/ 150 h 430"/>
              <a:gd name="T30" fmla="*/ 462 w 567"/>
              <a:gd name="T31" fmla="*/ 94 h 430"/>
              <a:gd name="T32" fmla="*/ 406 w 567"/>
              <a:gd name="T33" fmla="*/ 38 h 430"/>
              <a:gd name="T34" fmla="*/ 350 w 567"/>
              <a:gd name="T35" fmla="*/ 94 h 430"/>
              <a:gd name="T36" fmla="*/ 406 w 567"/>
              <a:gd name="T37" fmla="*/ 150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567" h="430">
                <a:moveTo>
                  <a:pt x="555" y="260"/>
                </a:moveTo>
                <a:cubicBezTo>
                  <a:pt x="544" y="244"/>
                  <a:pt x="523" y="240"/>
                  <a:pt x="507" y="251"/>
                </a:cubicBezTo>
                <a:cubicBezTo>
                  <a:pt x="250" y="430"/>
                  <a:pt x="76" y="187"/>
                  <a:pt x="68" y="177"/>
                </a:cubicBezTo>
                <a:cubicBezTo>
                  <a:pt x="57" y="161"/>
                  <a:pt x="36" y="157"/>
                  <a:pt x="20" y="168"/>
                </a:cubicBezTo>
                <a:cubicBezTo>
                  <a:pt x="4" y="179"/>
                  <a:pt x="0" y="201"/>
                  <a:pt x="11" y="217"/>
                </a:cubicBezTo>
                <a:cubicBezTo>
                  <a:pt x="15" y="222"/>
                  <a:pt x="108" y="354"/>
                  <a:pt x="263" y="382"/>
                </a:cubicBezTo>
                <a:cubicBezTo>
                  <a:pt x="282" y="386"/>
                  <a:pt x="301" y="387"/>
                  <a:pt x="321" y="387"/>
                </a:cubicBezTo>
                <a:cubicBezTo>
                  <a:pt x="396" y="387"/>
                  <a:pt x="472" y="361"/>
                  <a:pt x="547" y="309"/>
                </a:cubicBezTo>
                <a:cubicBezTo>
                  <a:pt x="563" y="298"/>
                  <a:pt x="567" y="276"/>
                  <a:pt x="555" y="260"/>
                </a:cubicBezTo>
                <a:close/>
                <a:moveTo>
                  <a:pt x="193" y="111"/>
                </a:moveTo>
                <a:cubicBezTo>
                  <a:pt x="224" y="111"/>
                  <a:pt x="249" y="86"/>
                  <a:pt x="249" y="56"/>
                </a:cubicBezTo>
                <a:cubicBezTo>
                  <a:pt x="249" y="25"/>
                  <a:pt x="224" y="0"/>
                  <a:pt x="193" y="0"/>
                </a:cubicBezTo>
                <a:cubicBezTo>
                  <a:pt x="162" y="0"/>
                  <a:pt x="137" y="25"/>
                  <a:pt x="137" y="56"/>
                </a:cubicBezTo>
                <a:cubicBezTo>
                  <a:pt x="137" y="86"/>
                  <a:pt x="162" y="111"/>
                  <a:pt x="193" y="111"/>
                </a:cubicBezTo>
                <a:close/>
                <a:moveTo>
                  <a:pt x="406" y="150"/>
                </a:moveTo>
                <a:cubicBezTo>
                  <a:pt x="437" y="150"/>
                  <a:pt x="462" y="125"/>
                  <a:pt x="462" y="94"/>
                </a:cubicBezTo>
                <a:cubicBezTo>
                  <a:pt x="462" y="63"/>
                  <a:pt x="437" y="38"/>
                  <a:pt x="406" y="38"/>
                </a:cubicBezTo>
                <a:cubicBezTo>
                  <a:pt x="375" y="38"/>
                  <a:pt x="350" y="63"/>
                  <a:pt x="350" y="94"/>
                </a:cubicBezTo>
                <a:cubicBezTo>
                  <a:pt x="350" y="125"/>
                  <a:pt x="375" y="150"/>
                  <a:pt x="406" y="15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8" name="Freeform 312"/>
          <p:cNvSpPr>
            <a:spLocks noEditPoints="1"/>
          </p:cNvSpPr>
          <p:nvPr/>
        </p:nvSpPr>
        <p:spPr bwMode="auto">
          <a:xfrm>
            <a:off x="8735063" y="9428482"/>
            <a:ext cx="322579" cy="203200"/>
          </a:xfrm>
          <a:custGeom>
            <a:avLst/>
            <a:gdLst>
              <a:gd name="T0" fmla="*/ 202 w 664"/>
              <a:gd name="T1" fmla="*/ 328 h 415"/>
              <a:gd name="T2" fmla="*/ 91 w 664"/>
              <a:gd name="T3" fmla="*/ 328 h 415"/>
              <a:gd name="T4" fmla="*/ 91 w 664"/>
              <a:gd name="T5" fmla="*/ 222 h 415"/>
              <a:gd name="T6" fmla="*/ 207 w 664"/>
              <a:gd name="T7" fmla="*/ 222 h 415"/>
              <a:gd name="T8" fmla="*/ 250 w 664"/>
              <a:gd name="T9" fmla="*/ 276 h 415"/>
              <a:gd name="T10" fmla="*/ 202 w 664"/>
              <a:gd name="T11" fmla="*/ 328 h 415"/>
              <a:gd name="T12" fmla="*/ 565 w 664"/>
              <a:gd name="T13" fmla="*/ 222 h 415"/>
              <a:gd name="T14" fmla="*/ 434 w 664"/>
              <a:gd name="T15" fmla="*/ 222 h 415"/>
              <a:gd name="T16" fmla="*/ 505 w 664"/>
              <a:gd name="T17" fmla="*/ 160 h 415"/>
              <a:gd name="T18" fmla="*/ 565 w 664"/>
              <a:gd name="T19" fmla="*/ 222 h 415"/>
              <a:gd name="T20" fmla="*/ 503 w 664"/>
              <a:gd name="T21" fmla="*/ 102 h 415"/>
              <a:gd name="T22" fmla="*/ 350 w 664"/>
              <a:gd name="T23" fmla="*/ 255 h 415"/>
              <a:gd name="T24" fmla="*/ 503 w 664"/>
              <a:gd name="T25" fmla="*/ 407 h 415"/>
              <a:gd name="T26" fmla="*/ 640 w 664"/>
              <a:gd name="T27" fmla="*/ 301 h 415"/>
              <a:gd name="T28" fmla="*/ 569 w 664"/>
              <a:gd name="T29" fmla="*/ 301 h 415"/>
              <a:gd name="T30" fmla="*/ 505 w 664"/>
              <a:gd name="T31" fmla="*/ 344 h 415"/>
              <a:gd name="T32" fmla="*/ 435 w 664"/>
              <a:gd name="T33" fmla="*/ 275 h 415"/>
              <a:gd name="T34" fmla="*/ 642 w 664"/>
              <a:gd name="T35" fmla="*/ 275 h 415"/>
              <a:gd name="T36" fmla="*/ 503 w 664"/>
              <a:gd name="T37" fmla="*/ 102 h 415"/>
              <a:gd name="T38" fmla="*/ 582 w 664"/>
              <a:gd name="T39" fmla="*/ 24 h 415"/>
              <a:gd name="T40" fmla="*/ 417 w 664"/>
              <a:gd name="T41" fmla="*/ 24 h 415"/>
              <a:gd name="T42" fmla="*/ 417 w 664"/>
              <a:gd name="T43" fmla="*/ 73 h 415"/>
              <a:gd name="T44" fmla="*/ 582 w 664"/>
              <a:gd name="T45" fmla="*/ 73 h 415"/>
              <a:gd name="T46" fmla="*/ 582 w 664"/>
              <a:gd name="T47" fmla="*/ 24 h 415"/>
              <a:gd name="T48" fmla="*/ 91 w 664"/>
              <a:gd name="T49" fmla="*/ 71 h 415"/>
              <a:gd name="T50" fmla="*/ 193 w 664"/>
              <a:gd name="T51" fmla="*/ 71 h 415"/>
              <a:gd name="T52" fmla="*/ 207 w 664"/>
              <a:gd name="T53" fmla="*/ 71 h 415"/>
              <a:gd name="T54" fmla="*/ 236 w 664"/>
              <a:gd name="T55" fmla="*/ 113 h 415"/>
              <a:gd name="T56" fmla="*/ 200 w 664"/>
              <a:gd name="T57" fmla="*/ 160 h 415"/>
              <a:gd name="T58" fmla="*/ 91 w 664"/>
              <a:gd name="T59" fmla="*/ 160 h 415"/>
              <a:gd name="T60" fmla="*/ 91 w 664"/>
              <a:gd name="T61" fmla="*/ 71 h 415"/>
              <a:gd name="T62" fmla="*/ 259 w 664"/>
              <a:gd name="T63" fmla="*/ 182 h 415"/>
              <a:gd name="T64" fmla="*/ 320 w 664"/>
              <a:gd name="T65" fmla="*/ 106 h 415"/>
              <a:gd name="T66" fmla="*/ 207 w 664"/>
              <a:gd name="T67" fmla="*/ 0 h 415"/>
              <a:gd name="T68" fmla="*/ 91 w 664"/>
              <a:gd name="T69" fmla="*/ 0 h 415"/>
              <a:gd name="T70" fmla="*/ 88 w 664"/>
              <a:gd name="T71" fmla="*/ 0 h 415"/>
              <a:gd name="T72" fmla="*/ 0 w 664"/>
              <a:gd name="T73" fmla="*/ 0 h 415"/>
              <a:gd name="T74" fmla="*/ 0 w 664"/>
              <a:gd name="T75" fmla="*/ 399 h 415"/>
              <a:gd name="T76" fmla="*/ 88 w 664"/>
              <a:gd name="T77" fmla="*/ 399 h 415"/>
              <a:gd name="T78" fmla="*/ 91 w 664"/>
              <a:gd name="T79" fmla="*/ 399 h 415"/>
              <a:gd name="T80" fmla="*/ 207 w 664"/>
              <a:gd name="T81" fmla="*/ 399 h 415"/>
              <a:gd name="T82" fmla="*/ 334 w 664"/>
              <a:gd name="T83" fmla="*/ 281 h 415"/>
              <a:gd name="T84" fmla="*/ 259 w 664"/>
              <a:gd name="T85" fmla="*/ 182 h 4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64" h="415">
                <a:moveTo>
                  <a:pt x="202" y="328"/>
                </a:moveTo>
                <a:lnTo>
                  <a:pt x="91" y="328"/>
                </a:lnTo>
                <a:lnTo>
                  <a:pt x="91" y="222"/>
                </a:lnTo>
                <a:lnTo>
                  <a:pt x="207" y="222"/>
                </a:lnTo>
                <a:cubicBezTo>
                  <a:pt x="207" y="222"/>
                  <a:pt x="250" y="221"/>
                  <a:pt x="250" y="276"/>
                </a:cubicBezTo>
                <a:cubicBezTo>
                  <a:pt x="250" y="322"/>
                  <a:pt x="219" y="328"/>
                  <a:pt x="202" y="328"/>
                </a:cubicBezTo>
                <a:close/>
                <a:moveTo>
                  <a:pt x="565" y="222"/>
                </a:moveTo>
                <a:lnTo>
                  <a:pt x="434" y="222"/>
                </a:lnTo>
                <a:cubicBezTo>
                  <a:pt x="434" y="222"/>
                  <a:pt x="443" y="160"/>
                  <a:pt x="505" y="160"/>
                </a:cubicBezTo>
                <a:cubicBezTo>
                  <a:pt x="566" y="160"/>
                  <a:pt x="565" y="222"/>
                  <a:pt x="565" y="222"/>
                </a:cubicBezTo>
                <a:close/>
                <a:moveTo>
                  <a:pt x="503" y="102"/>
                </a:moveTo>
                <a:cubicBezTo>
                  <a:pt x="350" y="102"/>
                  <a:pt x="350" y="255"/>
                  <a:pt x="350" y="255"/>
                </a:cubicBezTo>
                <a:cubicBezTo>
                  <a:pt x="350" y="255"/>
                  <a:pt x="339" y="407"/>
                  <a:pt x="503" y="407"/>
                </a:cubicBezTo>
                <a:cubicBezTo>
                  <a:pt x="503" y="407"/>
                  <a:pt x="640" y="415"/>
                  <a:pt x="640" y="301"/>
                </a:cubicBezTo>
                <a:lnTo>
                  <a:pt x="569" y="301"/>
                </a:lnTo>
                <a:cubicBezTo>
                  <a:pt x="569" y="301"/>
                  <a:pt x="572" y="344"/>
                  <a:pt x="505" y="344"/>
                </a:cubicBezTo>
                <a:cubicBezTo>
                  <a:pt x="505" y="344"/>
                  <a:pt x="435" y="349"/>
                  <a:pt x="435" y="275"/>
                </a:cubicBezTo>
                <a:lnTo>
                  <a:pt x="642" y="275"/>
                </a:lnTo>
                <a:cubicBezTo>
                  <a:pt x="642" y="275"/>
                  <a:pt x="664" y="102"/>
                  <a:pt x="503" y="102"/>
                </a:cubicBezTo>
                <a:close/>
                <a:moveTo>
                  <a:pt x="582" y="24"/>
                </a:moveTo>
                <a:lnTo>
                  <a:pt x="417" y="24"/>
                </a:lnTo>
                <a:lnTo>
                  <a:pt x="417" y="73"/>
                </a:lnTo>
                <a:lnTo>
                  <a:pt x="582" y="73"/>
                </a:lnTo>
                <a:lnTo>
                  <a:pt x="582" y="24"/>
                </a:lnTo>
                <a:close/>
                <a:moveTo>
                  <a:pt x="91" y="71"/>
                </a:moveTo>
                <a:lnTo>
                  <a:pt x="193" y="71"/>
                </a:lnTo>
                <a:lnTo>
                  <a:pt x="207" y="71"/>
                </a:lnTo>
                <a:cubicBezTo>
                  <a:pt x="207" y="71"/>
                  <a:pt x="236" y="71"/>
                  <a:pt x="236" y="113"/>
                </a:cubicBezTo>
                <a:cubicBezTo>
                  <a:pt x="236" y="154"/>
                  <a:pt x="219" y="160"/>
                  <a:pt x="200" y="160"/>
                </a:cubicBezTo>
                <a:lnTo>
                  <a:pt x="91" y="160"/>
                </a:lnTo>
                <a:lnTo>
                  <a:pt x="91" y="71"/>
                </a:lnTo>
                <a:close/>
                <a:moveTo>
                  <a:pt x="259" y="182"/>
                </a:moveTo>
                <a:cubicBezTo>
                  <a:pt x="259" y="182"/>
                  <a:pt x="320" y="178"/>
                  <a:pt x="320" y="106"/>
                </a:cubicBezTo>
                <a:cubicBezTo>
                  <a:pt x="320" y="35"/>
                  <a:pt x="271" y="0"/>
                  <a:pt x="207" y="0"/>
                </a:cubicBezTo>
                <a:lnTo>
                  <a:pt x="91" y="0"/>
                </a:lnTo>
                <a:lnTo>
                  <a:pt x="88" y="0"/>
                </a:lnTo>
                <a:lnTo>
                  <a:pt x="0" y="0"/>
                </a:lnTo>
                <a:lnTo>
                  <a:pt x="0" y="399"/>
                </a:lnTo>
                <a:lnTo>
                  <a:pt x="88" y="399"/>
                </a:lnTo>
                <a:lnTo>
                  <a:pt x="91" y="399"/>
                </a:lnTo>
                <a:lnTo>
                  <a:pt x="207" y="399"/>
                </a:lnTo>
                <a:cubicBezTo>
                  <a:pt x="207" y="399"/>
                  <a:pt x="334" y="403"/>
                  <a:pt x="334" y="281"/>
                </a:cubicBezTo>
                <a:cubicBezTo>
                  <a:pt x="334" y="281"/>
                  <a:pt x="340" y="182"/>
                  <a:pt x="259" y="18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09" name="Freeform 313"/>
          <p:cNvSpPr>
            <a:spLocks noEditPoints="1"/>
          </p:cNvSpPr>
          <p:nvPr/>
        </p:nvSpPr>
        <p:spPr bwMode="auto">
          <a:xfrm>
            <a:off x="13225783" y="9364983"/>
            <a:ext cx="294642" cy="297179"/>
          </a:xfrm>
          <a:custGeom>
            <a:avLst/>
            <a:gdLst>
              <a:gd name="T0" fmla="*/ 442 w 609"/>
              <a:gd name="T1" fmla="*/ 541 h 609"/>
              <a:gd name="T2" fmla="*/ 526 w 609"/>
              <a:gd name="T3" fmla="*/ 299 h 609"/>
              <a:gd name="T4" fmla="*/ 546 w 609"/>
              <a:gd name="T5" fmla="*/ 201 h 609"/>
              <a:gd name="T6" fmla="*/ 545 w 609"/>
              <a:gd name="T7" fmla="*/ 173 h 609"/>
              <a:gd name="T8" fmla="*/ 578 w 609"/>
              <a:gd name="T9" fmla="*/ 305 h 609"/>
              <a:gd name="T10" fmla="*/ 442 w 609"/>
              <a:gd name="T11" fmla="*/ 541 h 609"/>
              <a:gd name="T12" fmla="*/ 342 w 609"/>
              <a:gd name="T13" fmla="*/ 176 h 609"/>
              <a:gd name="T14" fmla="*/ 374 w 609"/>
              <a:gd name="T15" fmla="*/ 174 h 609"/>
              <a:gd name="T16" fmla="*/ 372 w 609"/>
              <a:gd name="T17" fmla="*/ 151 h 609"/>
              <a:gd name="T18" fmla="*/ 299 w 609"/>
              <a:gd name="T19" fmla="*/ 155 h 609"/>
              <a:gd name="T20" fmla="*/ 227 w 609"/>
              <a:gd name="T21" fmla="*/ 151 h 609"/>
              <a:gd name="T22" fmla="*/ 225 w 609"/>
              <a:gd name="T23" fmla="*/ 174 h 609"/>
              <a:gd name="T24" fmla="*/ 254 w 609"/>
              <a:gd name="T25" fmla="*/ 176 h 609"/>
              <a:gd name="T26" fmla="*/ 296 w 609"/>
              <a:gd name="T27" fmla="*/ 293 h 609"/>
              <a:gd name="T28" fmla="*/ 237 w 609"/>
              <a:gd name="T29" fmla="*/ 473 h 609"/>
              <a:gd name="T30" fmla="*/ 137 w 609"/>
              <a:gd name="T31" fmla="*/ 176 h 609"/>
              <a:gd name="T32" fmla="*/ 168 w 609"/>
              <a:gd name="T33" fmla="*/ 174 h 609"/>
              <a:gd name="T34" fmla="*/ 166 w 609"/>
              <a:gd name="T35" fmla="*/ 151 h 609"/>
              <a:gd name="T36" fmla="*/ 94 w 609"/>
              <a:gd name="T37" fmla="*/ 155 h 609"/>
              <a:gd name="T38" fmla="*/ 76 w 609"/>
              <a:gd name="T39" fmla="*/ 154 h 609"/>
              <a:gd name="T40" fmla="*/ 305 w 609"/>
              <a:gd name="T41" fmla="*/ 31 h 609"/>
              <a:gd name="T42" fmla="*/ 489 w 609"/>
              <a:gd name="T43" fmla="*/ 103 h 609"/>
              <a:gd name="T44" fmla="*/ 486 w 609"/>
              <a:gd name="T45" fmla="*/ 102 h 609"/>
              <a:gd name="T46" fmla="*/ 440 w 609"/>
              <a:gd name="T47" fmla="*/ 151 h 609"/>
              <a:gd name="T48" fmla="*/ 467 w 609"/>
              <a:gd name="T49" fmla="*/ 215 h 609"/>
              <a:gd name="T50" fmla="*/ 489 w 609"/>
              <a:gd name="T51" fmla="*/ 291 h 609"/>
              <a:gd name="T52" fmla="*/ 468 w 609"/>
              <a:gd name="T53" fmla="*/ 379 h 609"/>
              <a:gd name="T54" fmla="*/ 441 w 609"/>
              <a:gd name="T55" fmla="*/ 470 h 609"/>
              <a:gd name="T56" fmla="*/ 342 w 609"/>
              <a:gd name="T57" fmla="*/ 176 h 609"/>
              <a:gd name="T58" fmla="*/ 305 w 609"/>
              <a:gd name="T59" fmla="*/ 578 h 609"/>
              <a:gd name="T60" fmla="*/ 227 w 609"/>
              <a:gd name="T61" fmla="*/ 567 h 609"/>
              <a:gd name="T62" fmla="*/ 309 w 609"/>
              <a:gd name="T63" fmla="*/ 328 h 609"/>
              <a:gd name="T64" fmla="*/ 393 w 609"/>
              <a:gd name="T65" fmla="*/ 559 h 609"/>
              <a:gd name="T66" fmla="*/ 395 w 609"/>
              <a:gd name="T67" fmla="*/ 563 h 609"/>
              <a:gd name="T68" fmla="*/ 305 w 609"/>
              <a:gd name="T69" fmla="*/ 578 h 609"/>
              <a:gd name="T70" fmla="*/ 31 w 609"/>
              <a:gd name="T71" fmla="*/ 304 h 609"/>
              <a:gd name="T72" fmla="*/ 55 w 609"/>
              <a:gd name="T73" fmla="*/ 193 h 609"/>
              <a:gd name="T74" fmla="*/ 185 w 609"/>
              <a:gd name="T75" fmla="*/ 551 h 609"/>
              <a:gd name="T76" fmla="*/ 31 w 609"/>
              <a:gd name="T77" fmla="*/ 304 h 609"/>
              <a:gd name="T78" fmla="*/ 305 w 609"/>
              <a:gd name="T79" fmla="*/ 0 h 609"/>
              <a:gd name="T80" fmla="*/ 0 w 609"/>
              <a:gd name="T81" fmla="*/ 304 h 609"/>
              <a:gd name="T82" fmla="*/ 305 w 609"/>
              <a:gd name="T83" fmla="*/ 609 h 609"/>
              <a:gd name="T84" fmla="*/ 609 w 609"/>
              <a:gd name="T85" fmla="*/ 304 h 609"/>
              <a:gd name="T86" fmla="*/ 305 w 609"/>
              <a:gd name="T87" fmla="*/ 0 h 60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09" h="609">
                <a:moveTo>
                  <a:pt x="442" y="541"/>
                </a:moveTo>
                <a:lnTo>
                  <a:pt x="526" y="299"/>
                </a:lnTo>
                <a:cubicBezTo>
                  <a:pt x="541" y="260"/>
                  <a:pt x="546" y="229"/>
                  <a:pt x="546" y="201"/>
                </a:cubicBezTo>
                <a:cubicBezTo>
                  <a:pt x="546" y="191"/>
                  <a:pt x="546" y="182"/>
                  <a:pt x="545" y="173"/>
                </a:cubicBezTo>
                <a:cubicBezTo>
                  <a:pt x="566" y="212"/>
                  <a:pt x="578" y="257"/>
                  <a:pt x="578" y="305"/>
                </a:cubicBezTo>
                <a:cubicBezTo>
                  <a:pt x="578" y="405"/>
                  <a:pt x="523" y="494"/>
                  <a:pt x="442" y="541"/>
                </a:cubicBezTo>
                <a:close/>
                <a:moveTo>
                  <a:pt x="342" y="176"/>
                </a:moveTo>
                <a:cubicBezTo>
                  <a:pt x="359" y="175"/>
                  <a:pt x="374" y="174"/>
                  <a:pt x="374" y="174"/>
                </a:cubicBezTo>
                <a:cubicBezTo>
                  <a:pt x="388" y="172"/>
                  <a:pt x="387" y="150"/>
                  <a:pt x="372" y="151"/>
                </a:cubicBezTo>
                <a:cubicBezTo>
                  <a:pt x="372" y="151"/>
                  <a:pt x="328" y="155"/>
                  <a:pt x="299" y="155"/>
                </a:cubicBezTo>
                <a:cubicBezTo>
                  <a:pt x="272" y="155"/>
                  <a:pt x="227" y="151"/>
                  <a:pt x="227" y="151"/>
                </a:cubicBezTo>
                <a:cubicBezTo>
                  <a:pt x="212" y="150"/>
                  <a:pt x="210" y="173"/>
                  <a:pt x="225" y="174"/>
                </a:cubicBezTo>
                <a:cubicBezTo>
                  <a:pt x="225" y="174"/>
                  <a:pt x="239" y="175"/>
                  <a:pt x="254" y="176"/>
                </a:cubicBezTo>
                <a:lnTo>
                  <a:pt x="296" y="293"/>
                </a:lnTo>
                <a:lnTo>
                  <a:pt x="237" y="473"/>
                </a:lnTo>
                <a:lnTo>
                  <a:pt x="137" y="176"/>
                </a:lnTo>
                <a:cubicBezTo>
                  <a:pt x="153" y="175"/>
                  <a:pt x="168" y="174"/>
                  <a:pt x="168" y="174"/>
                </a:cubicBezTo>
                <a:cubicBezTo>
                  <a:pt x="183" y="172"/>
                  <a:pt x="181" y="150"/>
                  <a:pt x="166" y="151"/>
                </a:cubicBezTo>
                <a:cubicBezTo>
                  <a:pt x="166" y="151"/>
                  <a:pt x="122" y="155"/>
                  <a:pt x="94" y="155"/>
                </a:cubicBezTo>
                <a:cubicBezTo>
                  <a:pt x="88" y="155"/>
                  <a:pt x="82" y="154"/>
                  <a:pt x="76" y="154"/>
                </a:cubicBezTo>
                <a:cubicBezTo>
                  <a:pt x="125" y="80"/>
                  <a:pt x="209" y="31"/>
                  <a:pt x="305" y="31"/>
                </a:cubicBezTo>
                <a:cubicBezTo>
                  <a:pt x="376" y="31"/>
                  <a:pt x="441" y="58"/>
                  <a:pt x="489" y="103"/>
                </a:cubicBezTo>
                <a:lnTo>
                  <a:pt x="486" y="102"/>
                </a:lnTo>
                <a:cubicBezTo>
                  <a:pt x="459" y="102"/>
                  <a:pt x="440" y="126"/>
                  <a:pt x="440" y="151"/>
                </a:cubicBezTo>
                <a:cubicBezTo>
                  <a:pt x="440" y="174"/>
                  <a:pt x="453" y="193"/>
                  <a:pt x="467" y="215"/>
                </a:cubicBezTo>
                <a:cubicBezTo>
                  <a:pt x="477" y="233"/>
                  <a:pt x="489" y="257"/>
                  <a:pt x="489" y="291"/>
                </a:cubicBezTo>
                <a:cubicBezTo>
                  <a:pt x="489" y="314"/>
                  <a:pt x="480" y="341"/>
                  <a:pt x="468" y="379"/>
                </a:cubicBezTo>
                <a:lnTo>
                  <a:pt x="441" y="470"/>
                </a:lnTo>
                <a:lnTo>
                  <a:pt x="342" y="176"/>
                </a:lnTo>
                <a:close/>
                <a:moveTo>
                  <a:pt x="305" y="578"/>
                </a:moveTo>
                <a:cubicBezTo>
                  <a:pt x="278" y="578"/>
                  <a:pt x="252" y="574"/>
                  <a:pt x="227" y="567"/>
                </a:cubicBezTo>
                <a:lnTo>
                  <a:pt x="309" y="328"/>
                </a:lnTo>
                <a:lnTo>
                  <a:pt x="393" y="559"/>
                </a:lnTo>
                <a:lnTo>
                  <a:pt x="395" y="563"/>
                </a:lnTo>
                <a:cubicBezTo>
                  <a:pt x="367" y="573"/>
                  <a:pt x="336" y="578"/>
                  <a:pt x="305" y="578"/>
                </a:cubicBezTo>
                <a:close/>
                <a:moveTo>
                  <a:pt x="31" y="304"/>
                </a:moveTo>
                <a:cubicBezTo>
                  <a:pt x="31" y="265"/>
                  <a:pt x="39" y="227"/>
                  <a:pt x="55" y="193"/>
                </a:cubicBezTo>
                <a:lnTo>
                  <a:pt x="185" y="551"/>
                </a:lnTo>
                <a:cubicBezTo>
                  <a:pt x="94" y="506"/>
                  <a:pt x="31" y="413"/>
                  <a:pt x="31" y="304"/>
                </a:cubicBezTo>
                <a:close/>
                <a:moveTo>
                  <a:pt x="305" y="0"/>
                </a:moveTo>
                <a:cubicBezTo>
                  <a:pt x="137" y="0"/>
                  <a:pt x="0" y="137"/>
                  <a:pt x="0" y="304"/>
                </a:cubicBezTo>
                <a:cubicBezTo>
                  <a:pt x="0" y="472"/>
                  <a:pt x="137" y="609"/>
                  <a:pt x="305" y="609"/>
                </a:cubicBezTo>
                <a:cubicBezTo>
                  <a:pt x="472" y="609"/>
                  <a:pt x="609" y="472"/>
                  <a:pt x="609" y="304"/>
                </a:cubicBezTo>
                <a:cubicBezTo>
                  <a:pt x="609" y="137"/>
                  <a:pt x="472" y="0"/>
                  <a:pt x="3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0" name="Freeform 314"/>
          <p:cNvSpPr>
            <a:spLocks noEditPoints="1"/>
          </p:cNvSpPr>
          <p:nvPr/>
        </p:nvSpPr>
        <p:spPr bwMode="auto">
          <a:xfrm>
            <a:off x="6982460" y="9390382"/>
            <a:ext cx="274322" cy="276859"/>
          </a:xfrm>
          <a:custGeom>
            <a:avLst/>
            <a:gdLst>
              <a:gd name="T0" fmla="*/ 398 w 567"/>
              <a:gd name="T1" fmla="*/ 441 h 573"/>
              <a:gd name="T2" fmla="*/ 167 w 567"/>
              <a:gd name="T3" fmla="*/ 441 h 573"/>
              <a:gd name="T4" fmla="*/ 118 w 567"/>
              <a:gd name="T5" fmla="*/ 392 h 573"/>
              <a:gd name="T6" fmla="*/ 167 w 567"/>
              <a:gd name="T7" fmla="*/ 342 h 573"/>
              <a:gd name="T8" fmla="*/ 398 w 567"/>
              <a:gd name="T9" fmla="*/ 342 h 573"/>
              <a:gd name="T10" fmla="*/ 448 w 567"/>
              <a:gd name="T11" fmla="*/ 392 h 573"/>
              <a:gd name="T12" fmla="*/ 398 w 567"/>
              <a:gd name="T13" fmla="*/ 441 h 573"/>
              <a:gd name="T14" fmla="*/ 181 w 567"/>
              <a:gd name="T15" fmla="*/ 117 h 573"/>
              <a:gd name="T16" fmla="*/ 297 w 567"/>
              <a:gd name="T17" fmla="*/ 116 h 573"/>
              <a:gd name="T18" fmla="*/ 345 w 567"/>
              <a:gd name="T19" fmla="*/ 168 h 573"/>
              <a:gd name="T20" fmla="*/ 296 w 567"/>
              <a:gd name="T21" fmla="*/ 215 h 573"/>
              <a:gd name="T22" fmla="*/ 180 w 567"/>
              <a:gd name="T23" fmla="*/ 215 h 573"/>
              <a:gd name="T24" fmla="*/ 131 w 567"/>
              <a:gd name="T25" fmla="*/ 165 h 573"/>
              <a:gd name="T26" fmla="*/ 181 w 567"/>
              <a:gd name="T27" fmla="*/ 117 h 573"/>
              <a:gd name="T28" fmla="*/ 567 w 567"/>
              <a:gd name="T29" fmla="*/ 358 h 573"/>
              <a:gd name="T30" fmla="*/ 545 w 567"/>
              <a:gd name="T31" fmla="*/ 257 h 573"/>
              <a:gd name="T32" fmla="*/ 455 w 567"/>
              <a:gd name="T33" fmla="*/ 221 h 573"/>
              <a:gd name="T34" fmla="*/ 459 w 567"/>
              <a:gd name="T35" fmla="*/ 150 h 573"/>
              <a:gd name="T36" fmla="*/ 307 w 567"/>
              <a:gd name="T37" fmla="*/ 0 h 573"/>
              <a:gd name="T38" fmla="*/ 306 w 567"/>
              <a:gd name="T39" fmla="*/ 0 h 573"/>
              <a:gd name="T40" fmla="*/ 170 w 567"/>
              <a:gd name="T41" fmla="*/ 0 h 573"/>
              <a:gd name="T42" fmla="*/ 169 w 567"/>
              <a:gd name="T43" fmla="*/ 0 h 573"/>
              <a:gd name="T44" fmla="*/ 46 w 567"/>
              <a:gd name="T45" fmla="*/ 47 h 573"/>
              <a:gd name="T46" fmla="*/ 1 w 567"/>
              <a:gd name="T47" fmla="*/ 154 h 573"/>
              <a:gd name="T48" fmla="*/ 1 w 567"/>
              <a:gd name="T49" fmla="*/ 372 h 573"/>
              <a:gd name="T50" fmla="*/ 1 w 567"/>
              <a:gd name="T51" fmla="*/ 384 h 573"/>
              <a:gd name="T52" fmla="*/ 42 w 567"/>
              <a:gd name="T53" fmla="*/ 524 h 573"/>
              <a:gd name="T54" fmla="*/ 178 w 567"/>
              <a:gd name="T55" fmla="*/ 573 h 573"/>
              <a:gd name="T56" fmla="*/ 181 w 567"/>
              <a:gd name="T57" fmla="*/ 573 h 573"/>
              <a:gd name="T58" fmla="*/ 388 w 567"/>
              <a:gd name="T59" fmla="*/ 573 h 573"/>
              <a:gd name="T60" fmla="*/ 388 w 567"/>
              <a:gd name="T61" fmla="*/ 573 h 573"/>
              <a:gd name="T62" fmla="*/ 518 w 567"/>
              <a:gd name="T63" fmla="*/ 523 h 573"/>
              <a:gd name="T64" fmla="*/ 567 w 567"/>
              <a:gd name="T65" fmla="*/ 389 h 573"/>
              <a:gd name="T66" fmla="*/ 567 w 567"/>
              <a:gd name="T67" fmla="*/ 358 h 5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67" h="573">
                <a:moveTo>
                  <a:pt x="398" y="441"/>
                </a:moveTo>
                <a:lnTo>
                  <a:pt x="167" y="441"/>
                </a:lnTo>
                <a:cubicBezTo>
                  <a:pt x="140" y="441"/>
                  <a:pt x="118" y="419"/>
                  <a:pt x="118" y="392"/>
                </a:cubicBezTo>
                <a:cubicBezTo>
                  <a:pt x="118" y="364"/>
                  <a:pt x="140" y="342"/>
                  <a:pt x="167" y="342"/>
                </a:cubicBezTo>
                <a:lnTo>
                  <a:pt x="398" y="342"/>
                </a:lnTo>
                <a:cubicBezTo>
                  <a:pt x="426" y="342"/>
                  <a:pt x="448" y="364"/>
                  <a:pt x="448" y="392"/>
                </a:cubicBezTo>
                <a:cubicBezTo>
                  <a:pt x="448" y="419"/>
                  <a:pt x="426" y="441"/>
                  <a:pt x="398" y="441"/>
                </a:cubicBezTo>
                <a:close/>
                <a:moveTo>
                  <a:pt x="181" y="117"/>
                </a:moveTo>
                <a:lnTo>
                  <a:pt x="297" y="116"/>
                </a:lnTo>
                <a:cubicBezTo>
                  <a:pt x="324" y="117"/>
                  <a:pt x="346" y="141"/>
                  <a:pt x="345" y="168"/>
                </a:cubicBezTo>
                <a:cubicBezTo>
                  <a:pt x="345" y="195"/>
                  <a:pt x="323" y="215"/>
                  <a:pt x="296" y="215"/>
                </a:cubicBezTo>
                <a:lnTo>
                  <a:pt x="180" y="215"/>
                </a:lnTo>
                <a:cubicBezTo>
                  <a:pt x="153" y="215"/>
                  <a:pt x="131" y="192"/>
                  <a:pt x="131" y="165"/>
                </a:cubicBezTo>
                <a:cubicBezTo>
                  <a:pt x="132" y="138"/>
                  <a:pt x="154" y="116"/>
                  <a:pt x="181" y="117"/>
                </a:cubicBezTo>
                <a:close/>
                <a:moveTo>
                  <a:pt x="567" y="358"/>
                </a:moveTo>
                <a:cubicBezTo>
                  <a:pt x="566" y="315"/>
                  <a:pt x="566" y="284"/>
                  <a:pt x="545" y="257"/>
                </a:cubicBezTo>
                <a:cubicBezTo>
                  <a:pt x="522" y="227"/>
                  <a:pt x="485" y="222"/>
                  <a:pt x="455" y="221"/>
                </a:cubicBezTo>
                <a:cubicBezTo>
                  <a:pt x="460" y="199"/>
                  <a:pt x="462" y="175"/>
                  <a:pt x="459" y="150"/>
                </a:cubicBezTo>
                <a:cubicBezTo>
                  <a:pt x="459" y="64"/>
                  <a:pt x="395" y="3"/>
                  <a:pt x="307" y="0"/>
                </a:cubicBezTo>
                <a:lnTo>
                  <a:pt x="306" y="0"/>
                </a:lnTo>
                <a:lnTo>
                  <a:pt x="170" y="0"/>
                </a:lnTo>
                <a:lnTo>
                  <a:pt x="169" y="0"/>
                </a:lnTo>
                <a:cubicBezTo>
                  <a:pt x="116" y="0"/>
                  <a:pt x="75" y="16"/>
                  <a:pt x="46" y="47"/>
                </a:cubicBezTo>
                <a:cubicBezTo>
                  <a:pt x="27" y="66"/>
                  <a:pt x="3" y="100"/>
                  <a:pt x="1" y="154"/>
                </a:cubicBezTo>
                <a:lnTo>
                  <a:pt x="1" y="372"/>
                </a:lnTo>
                <a:cubicBezTo>
                  <a:pt x="0" y="376"/>
                  <a:pt x="1" y="380"/>
                  <a:pt x="1" y="384"/>
                </a:cubicBezTo>
                <a:cubicBezTo>
                  <a:pt x="1" y="446"/>
                  <a:pt x="11" y="491"/>
                  <a:pt x="42" y="524"/>
                </a:cubicBezTo>
                <a:cubicBezTo>
                  <a:pt x="73" y="557"/>
                  <a:pt x="118" y="573"/>
                  <a:pt x="178" y="573"/>
                </a:cubicBezTo>
                <a:lnTo>
                  <a:pt x="181" y="573"/>
                </a:lnTo>
                <a:lnTo>
                  <a:pt x="388" y="573"/>
                </a:lnTo>
                <a:lnTo>
                  <a:pt x="388" y="573"/>
                </a:lnTo>
                <a:cubicBezTo>
                  <a:pt x="441" y="573"/>
                  <a:pt x="486" y="555"/>
                  <a:pt x="518" y="523"/>
                </a:cubicBezTo>
                <a:cubicBezTo>
                  <a:pt x="549" y="490"/>
                  <a:pt x="566" y="444"/>
                  <a:pt x="567" y="389"/>
                </a:cubicBezTo>
                <a:cubicBezTo>
                  <a:pt x="567" y="389"/>
                  <a:pt x="567" y="367"/>
                  <a:pt x="567" y="35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1" name="Freeform 315"/>
          <p:cNvSpPr>
            <a:spLocks noEditPoints="1"/>
          </p:cNvSpPr>
          <p:nvPr/>
        </p:nvSpPr>
        <p:spPr bwMode="auto">
          <a:xfrm>
            <a:off x="14505941" y="9377682"/>
            <a:ext cx="274322" cy="271781"/>
          </a:xfrm>
          <a:custGeom>
            <a:avLst/>
            <a:gdLst>
              <a:gd name="T0" fmla="*/ 68 w 566"/>
              <a:gd name="T1" fmla="*/ 0 h 565"/>
              <a:gd name="T2" fmla="*/ 0 w 566"/>
              <a:gd name="T3" fmla="*/ 68 h 565"/>
              <a:gd name="T4" fmla="*/ 68 w 566"/>
              <a:gd name="T5" fmla="*/ 136 h 565"/>
              <a:gd name="T6" fmla="*/ 136 w 566"/>
              <a:gd name="T7" fmla="*/ 68 h 565"/>
              <a:gd name="T8" fmla="*/ 68 w 566"/>
              <a:gd name="T9" fmla="*/ 0 h 565"/>
              <a:gd name="T10" fmla="*/ 425 w 566"/>
              <a:gd name="T11" fmla="*/ 178 h 565"/>
              <a:gd name="T12" fmla="*/ 314 w 566"/>
              <a:gd name="T13" fmla="*/ 239 h 565"/>
              <a:gd name="T14" fmla="*/ 313 w 566"/>
              <a:gd name="T15" fmla="*/ 239 h 565"/>
              <a:gd name="T16" fmla="*/ 313 w 566"/>
              <a:gd name="T17" fmla="*/ 188 h 565"/>
              <a:gd name="T18" fmla="*/ 200 w 566"/>
              <a:gd name="T19" fmla="*/ 188 h 565"/>
              <a:gd name="T20" fmla="*/ 200 w 566"/>
              <a:gd name="T21" fmla="*/ 565 h 565"/>
              <a:gd name="T22" fmla="*/ 317 w 566"/>
              <a:gd name="T23" fmla="*/ 565 h 565"/>
              <a:gd name="T24" fmla="*/ 317 w 566"/>
              <a:gd name="T25" fmla="*/ 378 h 565"/>
              <a:gd name="T26" fmla="*/ 388 w 566"/>
              <a:gd name="T27" fmla="*/ 281 h 565"/>
              <a:gd name="T28" fmla="*/ 449 w 566"/>
              <a:gd name="T29" fmla="*/ 382 h 565"/>
              <a:gd name="T30" fmla="*/ 449 w 566"/>
              <a:gd name="T31" fmla="*/ 565 h 565"/>
              <a:gd name="T32" fmla="*/ 566 w 566"/>
              <a:gd name="T33" fmla="*/ 565 h 565"/>
              <a:gd name="T34" fmla="*/ 566 w 566"/>
              <a:gd name="T35" fmla="*/ 358 h 565"/>
              <a:gd name="T36" fmla="*/ 425 w 566"/>
              <a:gd name="T37" fmla="*/ 178 h 565"/>
              <a:gd name="T38" fmla="*/ 9 w 566"/>
              <a:gd name="T39" fmla="*/ 565 h 565"/>
              <a:gd name="T40" fmla="*/ 126 w 566"/>
              <a:gd name="T41" fmla="*/ 565 h 565"/>
              <a:gd name="T42" fmla="*/ 126 w 566"/>
              <a:gd name="T43" fmla="*/ 188 h 565"/>
              <a:gd name="T44" fmla="*/ 9 w 566"/>
              <a:gd name="T45" fmla="*/ 188 h 565"/>
              <a:gd name="T46" fmla="*/ 9 w 566"/>
              <a:gd name="T47" fmla="*/ 565 h 56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566" h="565">
                <a:moveTo>
                  <a:pt x="68" y="0"/>
                </a:moveTo>
                <a:cubicBezTo>
                  <a:pt x="30" y="0"/>
                  <a:pt x="0" y="30"/>
                  <a:pt x="0" y="68"/>
                </a:cubicBezTo>
                <a:cubicBezTo>
                  <a:pt x="0" y="105"/>
                  <a:pt x="30" y="136"/>
                  <a:pt x="68" y="136"/>
                </a:cubicBezTo>
                <a:cubicBezTo>
                  <a:pt x="105" y="136"/>
                  <a:pt x="136" y="105"/>
                  <a:pt x="136" y="68"/>
                </a:cubicBezTo>
                <a:cubicBezTo>
                  <a:pt x="136" y="30"/>
                  <a:pt x="105" y="0"/>
                  <a:pt x="68" y="0"/>
                </a:cubicBezTo>
                <a:close/>
                <a:moveTo>
                  <a:pt x="425" y="178"/>
                </a:moveTo>
                <a:cubicBezTo>
                  <a:pt x="368" y="178"/>
                  <a:pt x="330" y="209"/>
                  <a:pt x="314" y="239"/>
                </a:cubicBezTo>
                <a:lnTo>
                  <a:pt x="313" y="239"/>
                </a:lnTo>
                <a:lnTo>
                  <a:pt x="313" y="188"/>
                </a:lnTo>
                <a:lnTo>
                  <a:pt x="200" y="188"/>
                </a:lnTo>
                <a:lnTo>
                  <a:pt x="200" y="565"/>
                </a:lnTo>
                <a:lnTo>
                  <a:pt x="317" y="565"/>
                </a:lnTo>
                <a:lnTo>
                  <a:pt x="317" y="378"/>
                </a:lnTo>
                <a:cubicBezTo>
                  <a:pt x="317" y="329"/>
                  <a:pt x="327" y="281"/>
                  <a:pt x="388" y="281"/>
                </a:cubicBezTo>
                <a:cubicBezTo>
                  <a:pt x="448" y="281"/>
                  <a:pt x="449" y="338"/>
                  <a:pt x="449" y="382"/>
                </a:cubicBezTo>
                <a:lnTo>
                  <a:pt x="449" y="565"/>
                </a:lnTo>
                <a:lnTo>
                  <a:pt x="566" y="565"/>
                </a:lnTo>
                <a:lnTo>
                  <a:pt x="566" y="358"/>
                </a:lnTo>
                <a:cubicBezTo>
                  <a:pt x="566" y="256"/>
                  <a:pt x="544" y="178"/>
                  <a:pt x="425" y="178"/>
                </a:cubicBezTo>
                <a:close/>
                <a:moveTo>
                  <a:pt x="9" y="565"/>
                </a:moveTo>
                <a:lnTo>
                  <a:pt x="126" y="565"/>
                </a:lnTo>
                <a:lnTo>
                  <a:pt x="126" y="188"/>
                </a:lnTo>
                <a:lnTo>
                  <a:pt x="9" y="188"/>
                </a:lnTo>
                <a:lnTo>
                  <a:pt x="9" y="56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2" name="Freeform 316"/>
          <p:cNvSpPr>
            <a:spLocks noEditPoints="1"/>
          </p:cNvSpPr>
          <p:nvPr/>
        </p:nvSpPr>
        <p:spPr bwMode="auto">
          <a:xfrm>
            <a:off x="7581902" y="9375145"/>
            <a:ext cx="259080" cy="307339"/>
          </a:xfrm>
          <a:custGeom>
            <a:avLst/>
            <a:gdLst>
              <a:gd name="T0" fmla="*/ 430 w 534"/>
              <a:gd name="T1" fmla="*/ 473 h 632"/>
              <a:gd name="T2" fmla="*/ 446 w 534"/>
              <a:gd name="T3" fmla="*/ 530 h 632"/>
              <a:gd name="T4" fmla="*/ 461 w 534"/>
              <a:gd name="T5" fmla="*/ 495 h 632"/>
              <a:gd name="T6" fmla="*/ 494 w 534"/>
              <a:gd name="T7" fmla="*/ 500 h 632"/>
              <a:gd name="T8" fmla="*/ 486 w 534"/>
              <a:gd name="T9" fmla="*/ 540 h 632"/>
              <a:gd name="T10" fmla="*/ 408 w 534"/>
              <a:gd name="T11" fmla="*/ 541 h 632"/>
              <a:gd name="T12" fmla="*/ 398 w 534"/>
              <a:gd name="T13" fmla="*/ 436 h 632"/>
              <a:gd name="T14" fmla="*/ 446 w 534"/>
              <a:gd name="T15" fmla="*/ 376 h 632"/>
              <a:gd name="T16" fmla="*/ 494 w 534"/>
              <a:gd name="T17" fmla="*/ 436 h 632"/>
              <a:gd name="T18" fmla="*/ 230 w 534"/>
              <a:gd name="T19" fmla="*/ 113 h 632"/>
              <a:gd name="T20" fmla="*/ 261 w 534"/>
              <a:gd name="T21" fmla="*/ 113 h 632"/>
              <a:gd name="T22" fmla="*/ 245 w 534"/>
              <a:gd name="T23" fmla="*/ 214 h 632"/>
              <a:gd name="T24" fmla="*/ 230 w 534"/>
              <a:gd name="T25" fmla="*/ 113 h 632"/>
              <a:gd name="T26" fmla="*/ 283 w 534"/>
              <a:gd name="T27" fmla="*/ 225 h 632"/>
              <a:gd name="T28" fmla="*/ 293 w 534"/>
              <a:gd name="T29" fmla="*/ 120 h 632"/>
              <a:gd name="T30" fmla="*/ 245 w 534"/>
              <a:gd name="T31" fmla="*/ 59 h 632"/>
              <a:gd name="T32" fmla="*/ 197 w 534"/>
              <a:gd name="T33" fmla="*/ 120 h 632"/>
              <a:gd name="T34" fmla="*/ 207 w 534"/>
              <a:gd name="T35" fmla="*/ 225 h 632"/>
              <a:gd name="T36" fmla="*/ 117 w 534"/>
              <a:gd name="T37" fmla="*/ 143 h 632"/>
              <a:gd name="T38" fmla="*/ 153 w 534"/>
              <a:gd name="T39" fmla="*/ 241 h 632"/>
              <a:gd name="T40" fmla="*/ 197 w 534"/>
              <a:gd name="T41" fmla="*/ 0 h 632"/>
              <a:gd name="T42" fmla="*/ 136 w 534"/>
              <a:gd name="T43" fmla="*/ 94 h 632"/>
              <a:gd name="T44" fmla="*/ 72 w 534"/>
              <a:gd name="T45" fmla="*/ 0 h 632"/>
              <a:gd name="T46" fmla="*/ 117 w 534"/>
              <a:gd name="T47" fmla="*/ 143 h 632"/>
              <a:gd name="T48" fmla="*/ 381 w 534"/>
              <a:gd name="T49" fmla="*/ 221 h 632"/>
              <a:gd name="T50" fmla="*/ 414 w 534"/>
              <a:gd name="T51" fmla="*/ 241 h 632"/>
              <a:gd name="T52" fmla="*/ 381 w 534"/>
              <a:gd name="T53" fmla="*/ 61 h 632"/>
              <a:gd name="T54" fmla="*/ 361 w 534"/>
              <a:gd name="T55" fmla="*/ 214 h 632"/>
              <a:gd name="T56" fmla="*/ 353 w 534"/>
              <a:gd name="T57" fmla="*/ 194 h 632"/>
              <a:gd name="T58" fmla="*/ 320 w 534"/>
              <a:gd name="T59" fmla="*/ 61 h 632"/>
              <a:gd name="T60" fmla="*/ 323 w 534"/>
              <a:gd name="T61" fmla="*/ 230 h 632"/>
              <a:gd name="T62" fmla="*/ 326 w 534"/>
              <a:gd name="T63" fmla="*/ 405 h 632"/>
              <a:gd name="T64" fmla="*/ 310 w 534"/>
              <a:gd name="T65" fmla="*/ 522 h 632"/>
              <a:gd name="T66" fmla="*/ 340 w 534"/>
              <a:gd name="T67" fmla="*/ 506 h 632"/>
              <a:gd name="T68" fmla="*/ 326 w 534"/>
              <a:gd name="T69" fmla="*/ 405 h 632"/>
              <a:gd name="T70" fmla="*/ 430 w 534"/>
              <a:gd name="T71" fmla="*/ 430 h 632"/>
              <a:gd name="T72" fmla="*/ 462 w 534"/>
              <a:gd name="T73" fmla="*/ 446 h 632"/>
              <a:gd name="T74" fmla="*/ 446 w 534"/>
              <a:gd name="T75" fmla="*/ 405 h 632"/>
              <a:gd name="T76" fmla="*/ 369 w 534"/>
              <a:gd name="T77" fmla="*/ 539 h 632"/>
              <a:gd name="T78" fmla="*/ 310 w 534"/>
              <a:gd name="T79" fmla="*/ 539 h 632"/>
              <a:gd name="T80" fmla="*/ 278 w 534"/>
              <a:gd name="T81" fmla="*/ 556 h 632"/>
              <a:gd name="T82" fmla="*/ 310 w 534"/>
              <a:gd name="T83" fmla="*/ 318 h 632"/>
              <a:gd name="T84" fmla="*/ 343 w 534"/>
              <a:gd name="T85" fmla="*/ 376 h 632"/>
              <a:gd name="T86" fmla="*/ 372 w 534"/>
              <a:gd name="T87" fmla="*/ 432 h 632"/>
              <a:gd name="T88" fmla="*/ 250 w 534"/>
              <a:gd name="T89" fmla="*/ 556 h 632"/>
              <a:gd name="T90" fmla="*/ 218 w 534"/>
              <a:gd name="T91" fmla="*/ 537 h 632"/>
              <a:gd name="T92" fmla="*/ 160 w 534"/>
              <a:gd name="T93" fmla="*/ 546 h 632"/>
              <a:gd name="T94" fmla="*/ 157 w 534"/>
              <a:gd name="T95" fmla="*/ 378 h 632"/>
              <a:gd name="T96" fmla="*/ 189 w 534"/>
              <a:gd name="T97" fmla="*/ 510 h 632"/>
              <a:gd name="T98" fmla="*/ 197 w 534"/>
              <a:gd name="T99" fmla="*/ 530 h 632"/>
              <a:gd name="T100" fmla="*/ 218 w 534"/>
              <a:gd name="T101" fmla="*/ 378 h 632"/>
              <a:gd name="T102" fmla="*/ 250 w 534"/>
              <a:gd name="T103" fmla="*/ 556 h 632"/>
              <a:gd name="T104" fmla="*/ 114 w 534"/>
              <a:gd name="T105" fmla="*/ 351 h 632"/>
              <a:gd name="T106" fmla="*/ 78 w 534"/>
              <a:gd name="T107" fmla="*/ 556 h 632"/>
              <a:gd name="T108" fmla="*/ 40 w 534"/>
              <a:gd name="T109" fmla="*/ 351 h 632"/>
              <a:gd name="T110" fmla="*/ 152 w 534"/>
              <a:gd name="T111" fmla="*/ 318 h 632"/>
              <a:gd name="T112" fmla="*/ 525 w 534"/>
              <a:gd name="T113" fmla="*/ 320 h 632"/>
              <a:gd name="T114" fmla="*/ 267 w 534"/>
              <a:gd name="T115" fmla="*/ 260 h 632"/>
              <a:gd name="T116" fmla="*/ 9 w 534"/>
              <a:gd name="T117" fmla="*/ 320 h 632"/>
              <a:gd name="T118" fmla="*/ 9 w 534"/>
              <a:gd name="T119" fmla="*/ 572 h 632"/>
              <a:gd name="T120" fmla="*/ 267 w 534"/>
              <a:gd name="T121" fmla="*/ 632 h 632"/>
              <a:gd name="T122" fmla="*/ 525 w 534"/>
              <a:gd name="T123" fmla="*/ 572 h 632"/>
              <a:gd name="T124" fmla="*/ 525 w 534"/>
              <a:gd name="T125" fmla="*/ 320 h 63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4" h="632">
                <a:moveTo>
                  <a:pt x="494" y="473"/>
                </a:moveTo>
                <a:lnTo>
                  <a:pt x="430" y="473"/>
                </a:lnTo>
                <a:lnTo>
                  <a:pt x="430" y="505"/>
                </a:lnTo>
                <a:cubicBezTo>
                  <a:pt x="430" y="521"/>
                  <a:pt x="435" y="530"/>
                  <a:pt x="446" y="530"/>
                </a:cubicBezTo>
                <a:cubicBezTo>
                  <a:pt x="454" y="530"/>
                  <a:pt x="459" y="525"/>
                  <a:pt x="461" y="517"/>
                </a:cubicBezTo>
                <a:cubicBezTo>
                  <a:pt x="461" y="515"/>
                  <a:pt x="461" y="508"/>
                  <a:pt x="461" y="495"/>
                </a:cubicBezTo>
                <a:lnTo>
                  <a:pt x="494" y="495"/>
                </a:lnTo>
                <a:lnTo>
                  <a:pt x="494" y="500"/>
                </a:lnTo>
                <a:cubicBezTo>
                  <a:pt x="494" y="510"/>
                  <a:pt x="494" y="517"/>
                  <a:pt x="493" y="520"/>
                </a:cubicBezTo>
                <a:cubicBezTo>
                  <a:pt x="492" y="527"/>
                  <a:pt x="490" y="534"/>
                  <a:pt x="486" y="540"/>
                </a:cubicBezTo>
                <a:cubicBezTo>
                  <a:pt x="477" y="553"/>
                  <a:pt x="464" y="559"/>
                  <a:pt x="447" y="559"/>
                </a:cubicBezTo>
                <a:cubicBezTo>
                  <a:pt x="430" y="559"/>
                  <a:pt x="417" y="553"/>
                  <a:pt x="408" y="541"/>
                </a:cubicBezTo>
                <a:cubicBezTo>
                  <a:pt x="401" y="532"/>
                  <a:pt x="398" y="518"/>
                  <a:pt x="398" y="499"/>
                </a:cubicBezTo>
                <a:lnTo>
                  <a:pt x="398" y="436"/>
                </a:lnTo>
                <a:cubicBezTo>
                  <a:pt x="398" y="417"/>
                  <a:pt x="401" y="404"/>
                  <a:pt x="407" y="395"/>
                </a:cubicBezTo>
                <a:cubicBezTo>
                  <a:pt x="417" y="382"/>
                  <a:pt x="430" y="376"/>
                  <a:pt x="446" y="376"/>
                </a:cubicBezTo>
                <a:cubicBezTo>
                  <a:pt x="462" y="376"/>
                  <a:pt x="475" y="382"/>
                  <a:pt x="484" y="395"/>
                </a:cubicBezTo>
                <a:cubicBezTo>
                  <a:pt x="491" y="404"/>
                  <a:pt x="494" y="417"/>
                  <a:pt x="494" y="436"/>
                </a:cubicBezTo>
                <a:lnTo>
                  <a:pt x="494" y="473"/>
                </a:lnTo>
                <a:close/>
                <a:moveTo>
                  <a:pt x="230" y="113"/>
                </a:moveTo>
                <a:cubicBezTo>
                  <a:pt x="230" y="97"/>
                  <a:pt x="235" y="88"/>
                  <a:pt x="245" y="88"/>
                </a:cubicBezTo>
                <a:cubicBezTo>
                  <a:pt x="256" y="88"/>
                  <a:pt x="261" y="97"/>
                  <a:pt x="261" y="113"/>
                </a:cubicBezTo>
                <a:lnTo>
                  <a:pt x="261" y="189"/>
                </a:lnTo>
                <a:cubicBezTo>
                  <a:pt x="261" y="206"/>
                  <a:pt x="256" y="214"/>
                  <a:pt x="245" y="214"/>
                </a:cubicBezTo>
                <a:cubicBezTo>
                  <a:pt x="235" y="214"/>
                  <a:pt x="230" y="206"/>
                  <a:pt x="230" y="189"/>
                </a:cubicBezTo>
                <a:lnTo>
                  <a:pt x="230" y="113"/>
                </a:lnTo>
                <a:close/>
                <a:moveTo>
                  <a:pt x="245" y="244"/>
                </a:moveTo>
                <a:cubicBezTo>
                  <a:pt x="262" y="244"/>
                  <a:pt x="274" y="237"/>
                  <a:pt x="283" y="225"/>
                </a:cubicBezTo>
                <a:cubicBezTo>
                  <a:pt x="290" y="216"/>
                  <a:pt x="293" y="202"/>
                  <a:pt x="293" y="183"/>
                </a:cubicBezTo>
                <a:lnTo>
                  <a:pt x="293" y="120"/>
                </a:lnTo>
                <a:cubicBezTo>
                  <a:pt x="293" y="101"/>
                  <a:pt x="290" y="87"/>
                  <a:pt x="283" y="77"/>
                </a:cubicBezTo>
                <a:cubicBezTo>
                  <a:pt x="274" y="65"/>
                  <a:pt x="262" y="59"/>
                  <a:pt x="245" y="59"/>
                </a:cubicBezTo>
                <a:cubicBezTo>
                  <a:pt x="229" y="59"/>
                  <a:pt x="216" y="65"/>
                  <a:pt x="207" y="77"/>
                </a:cubicBezTo>
                <a:cubicBezTo>
                  <a:pt x="200" y="87"/>
                  <a:pt x="197" y="101"/>
                  <a:pt x="197" y="120"/>
                </a:cubicBezTo>
                <a:lnTo>
                  <a:pt x="197" y="183"/>
                </a:lnTo>
                <a:cubicBezTo>
                  <a:pt x="197" y="202"/>
                  <a:pt x="200" y="216"/>
                  <a:pt x="207" y="225"/>
                </a:cubicBezTo>
                <a:cubicBezTo>
                  <a:pt x="216" y="237"/>
                  <a:pt x="229" y="244"/>
                  <a:pt x="245" y="244"/>
                </a:cubicBezTo>
                <a:close/>
                <a:moveTo>
                  <a:pt x="117" y="143"/>
                </a:moveTo>
                <a:lnTo>
                  <a:pt x="117" y="241"/>
                </a:lnTo>
                <a:lnTo>
                  <a:pt x="153" y="241"/>
                </a:lnTo>
                <a:lnTo>
                  <a:pt x="153" y="143"/>
                </a:lnTo>
                <a:lnTo>
                  <a:pt x="197" y="0"/>
                </a:lnTo>
                <a:lnTo>
                  <a:pt x="160" y="0"/>
                </a:lnTo>
                <a:lnTo>
                  <a:pt x="136" y="94"/>
                </a:lnTo>
                <a:lnTo>
                  <a:pt x="110" y="0"/>
                </a:lnTo>
                <a:lnTo>
                  <a:pt x="72" y="0"/>
                </a:lnTo>
                <a:cubicBezTo>
                  <a:pt x="79" y="22"/>
                  <a:pt x="87" y="45"/>
                  <a:pt x="95" y="67"/>
                </a:cubicBezTo>
                <a:cubicBezTo>
                  <a:pt x="107" y="101"/>
                  <a:pt x="114" y="126"/>
                  <a:pt x="117" y="143"/>
                </a:cubicBezTo>
                <a:close/>
                <a:moveTo>
                  <a:pt x="344" y="244"/>
                </a:moveTo>
                <a:cubicBezTo>
                  <a:pt x="356" y="244"/>
                  <a:pt x="368" y="236"/>
                  <a:pt x="381" y="221"/>
                </a:cubicBezTo>
                <a:lnTo>
                  <a:pt x="381" y="241"/>
                </a:lnTo>
                <a:lnTo>
                  <a:pt x="414" y="241"/>
                </a:lnTo>
                <a:lnTo>
                  <a:pt x="414" y="61"/>
                </a:lnTo>
                <a:lnTo>
                  <a:pt x="381" y="61"/>
                </a:lnTo>
                <a:lnTo>
                  <a:pt x="381" y="199"/>
                </a:lnTo>
                <a:cubicBezTo>
                  <a:pt x="374" y="209"/>
                  <a:pt x="367" y="214"/>
                  <a:pt x="361" y="214"/>
                </a:cubicBezTo>
                <a:cubicBezTo>
                  <a:pt x="356" y="214"/>
                  <a:pt x="354" y="211"/>
                  <a:pt x="353" y="206"/>
                </a:cubicBezTo>
                <a:cubicBezTo>
                  <a:pt x="353" y="205"/>
                  <a:pt x="353" y="201"/>
                  <a:pt x="353" y="194"/>
                </a:cubicBezTo>
                <a:lnTo>
                  <a:pt x="353" y="61"/>
                </a:lnTo>
                <a:lnTo>
                  <a:pt x="320" y="61"/>
                </a:lnTo>
                <a:lnTo>
                  <a:pt x="320" y="203"/>
                </a:lnTo>
                <a:cubicBezTo>
                  <a:pt x="320" y="216"/>
                  <a:pt x="321" y="225"/>
                  <a:pt x="323" y="230"/>
                </a:cubicBezTo>
                <a:cubicBezTo>
                  <a:pt x="326" y="239"/>
                  <a:pt x="334" y="244"/>
                  <a:pt x="344" y="244"/>
                </a:cubicBezTo>
                <a:close/>
                <a:moveTo>
                  <a:pt x="326" y="405"/>
                </a:moveTo>
                <a:cubicBezTo>
                  <a:pt x="321" y="405"/>
                  <a:pt x="315" y="408"/>
                  <a:pt x="310" y="413"/>
                </a:cubicBezTo>
                <a:lnTo>
                  <a:pt x="310" y="522"/>
                </a:lnTo>
                <a:cubicBezTo>
                  <a:pt x="315" y="527"/>
                  <a:pt x="321" y="530"/>
                  <a:pt x="326" y="530"/>
                </a:cubicBezTo>
                <a:cubicBezTo>
                  <a:pt x="335" y="530"/>
                  <a:pt x="340" y="522"/>
                  <a:pt x="340" y="506"/>
                </a:cubicBezTo>
                <a:lnTo>
                  <a:pt x="340" y="430"/>
                </a:lnTo>
                <a:cubicBezTo>
                  <a:pt x="340" y="414"/>
                  <a:pt x="335" y="405"/>
                  <a:pt x="326" y="405"/>
                </a:cubicBezTo>
                <a:close/>
                <a:moveTo>
                  <a:pt x="446" y="405"/>
                </a:moveTo>
                <a:cubicBezTo>
                  <a:pt x="435" y="405"/>
                  <a:pt x="430" y="414"/>
                  <a:pt x="430" y="430"/>
                </a:cubicBezTo>
                <a:lnTo>
                  <a:pt x="430" y="446"/>
                </a:lnTo>
                <a:lnTo>
                  <a:pt x="462" y="446"/>
                </a:lnTo>
                <a:lnTo>
                  <a:pt x="462" y="430"/>
                </a:lnTo>
                <a:cubicBezTo>
                  <a:pt x="462" y="414"/>
                  <a:pt x="457" y="405"/>
                  <a:pt x="446" y="405"/>
                </a:cubicBezTo>
                <a:close/>
                <a:moveTo>
                  <a:pt x="372" y="503"/>
                </a:moveTo>
                <a:cubicBezTo>
                  <a:pt x="372" y="520"/>
                  <a:pt x="371" y="531"/>
                  <a:pt x="369" y="539"/>
                </a:cubicBezTo>
                <a:cubicBezTo>
                  <a:pt x="365" y="552"/>
                  <a:pt x="356" y="559"/>
                  <a:pt x="343" y="559"/>
                </a:cubicBezTo>
                <a:cubicBezTo>
                  <a:pt x="332" y="559"/>
                  <a:pt x="321" y="553"/>
                  <a:pt x="310" y="539"/>
                </a:cubicBezTo>
                <a:lnTo>
                  <a:pt x="310" y="556"/>
                </a:lnTo>
                <a:lnTo>
                  <a:pt x="278" y="556"/>
                </a:lnTo>
                <a:lnTo>
                  <a:pt x="278" y="318"/>
                </a:lnTo>
                <a:lnTo>
                  <a:pt x="310" y="318"/>
                </a:lnTo>
                <a:lnTo>
                  <a:pt x="310" y="396"/>
                </a:lnTo>
                <a:cubicBezTo>
                  <a:pt x="320" y="383"/>
                  <a:pt x="332" y="376"/>
                  <a:pt x="343" y="376"/>
                </a:cubicBezTo>
                <a:cubicBezTo>
                  <a:pt x="356" y="376"/>
                  <a:pt x="365" y="383"/>
                  <a:pt x="369" y="396"/>
                </a:cubicBezTo>
                <a:cubicBezTo>
                  <a:pt x="371" y="404"/>
                  <a:pt x="372" y="415"/>
                  <a:pt x="372" y="432"/>
                </a:cubicBezTo>
                <a:lnTo>
                  <a:pt x="372" y="503"/>
                </a:lnTo>
                <a:close/>
                <a:moveTo>
                  <a:pt x="250" y="556"/>
                </a:moveTo>
                <a:lnTo>
                  <a:pt x="218" y="556"/>
                </a:lnTo>
                <a:lnTo>
                  <a:pt x="218" y="537"/>
                </a:lnTo>
                <a:cubicBezTo>
                  <a:pt x="205" y="552"/>
                  <a:pt x="193" y="559"/>
                  <a:pt x="181" y="559"/>
                </a:cubicBezTo>
                <a:cubicBezTo>
                  <a:pt x="170" y="559"/>
                  <a:pt x="163" y="555"/>
                  <a:pt x="160" y="546"/>
                </a:cubicBezTo>
                <a:cubicBezTo>
                  <a:pt x="158" y="540"/>
                  <a:pt x="157" y="532"/>
                  <a:pt x="157" y="519"/>
                </a:cubicBezTo>
                <a:lnTo>
                  <a:pt x="157" y="378"/>
                </a:lnTo>
                <a:lnTo>
                  <a:pt x="189" y="378"/>
                </a:lnTo>
                <a:lnTo>
                  <a:pt x="189" y="510"/>
                </a:lnTo>
                <a:cubicBezTo>
                  <a:pt x="189" y="517"/>
                  <a:pt x="189" y="521"/>
                  <a:pt x="190" y="522"/>
                </a:cubicBezTo>
                <a:cubicBezTo>
                  <a:pt x="190" y="527"/>
                  <a:pt x="193" y="530"/>
                  <a:pt x="197" y="530"/>
                </a:cubicBezTo>
                <a:cubicBezTo>
                  <a:pt x="204" y="530"/>
                  <a:pt x="210" y="525"/>
                  <a:pt x="218" y="515"/>
                </a:cubicBezTo>
                <a:lnTo>
                  <a:pt x="218" y="378"/>
                </a:lnTo>
                <a:lnTo>
                  <a:pt x="250" y="378"/>
                </a:lnTo>
                <a:lnTo>
                  <a:pt x="250" y="556"/>
                </a:lnTo>
                <a:close/>
                <a:moveTo>
                  <a:pt x="152" y="351"/>
                </a:moveTo>
                <a:lnTo>
                  <a:pt x="114" y="351"/>
                </a:lnTo>
                <a:lnTo>
                  <a:pt x="114" y="556"/>
                </a:lnTo>
                <a:lnTo>
                  <a:pt x="78" y="556"/>
                </a:lnTo>
                <a:lnTo>
                  <a:pt x="78" y="351"/>
                </a:lnTo>
                <a:lnTo>
                  <a:pt x="40" y="351"/>
                </a:lnTo>
                <a:lnTo>
                  <a:pt x="40" y="318"/>
                </a:lnTo>
                <a:lnTo>
                  <a:pt x="152" y="318"/>
                </a:lnTo>
                <a:lnTo>
                  <a:pt x="152" y="351"/>
                </a:lnTo>
                <a:close/>
                <a:moveTo>
                  <a:pt x="525" y="320"/>
                </a:moveTo>
                <a:cubicBezTo>
                  <a:pt x="518" y="291"/>
                  <a:pt x="495" y="270"/>
                  <a:pt x="467" y="267"/>
                </a:cubicBezTo>
                <a:cubicBezTo>
                  <a:pt x="401" y="260"/>
                  <a:pt x="334" y="260"/>
                  <a:pt x="267" y="260"/>
                </a:cubicBezTo>
                <a:cubicBezTo>
                  <a:pt x="200" y="260"/>
                  <a:pt x="133" y="260"/>
                  <a:pt x="67" y="267"/>
                </a:cubicBezTo>
                <a:cubicBezTo>
                  <a:pt x="39" y="270"/>
                  <a:pt x="16" y="291"/>
                  <a:pt x="9" y="320"/>
                </a:cubicBezTo>
                <a:cubicBezTo>
                  <a:pt x="0" y="360"/>
                  <a:pt x="0" y="404"/>
                  <a:pt x="0" y="446"/>
                </a:cubicBezTo>
                <a:cubicBezTo>
                  <a:pt x="0" y="488"/>
                  <a:pt x="0" y="532"/>
                  <a:pt x="9" y="572"/>
                </a:cubicBezTo>
                <a:cubicBezTo>
                  <a:pt x="16" y="601"/>
                  <a:pt x="39" y="622"/>
                  <a:pt x="67" y="625"/>
                </a:cubicBezTo>
                <a:cubicBezTo>
                  <a:pt x="133" y="632"/>
                  <a:pt x="200" y="632"/>
                  <a:pt x="267" y="632"/>
                </a:cubicBezTo>
                <a:cubicBezTo>
                  <a:pt x="334" y="632"/>
                  <a:pt x="401" y="632"/>
                  <a:pt x="467" y="625"/>
                </a:cubicBezTo>
                <a:cubicBezTo>
                  <a:pt x="495" y="622"/>
                  <a:pt x="518" y="601"/>
                  <a:pt x="525" y="572"/>
                </a:cubicBezTo>
                <a:cubicBezTo>
                  <a:pt x="534" y="532"/>
                  <a:pt x="534" y="488"/>
                  <a:pt x="534" y="446"/>
                </a:cubicBezTo>
                <a:cubicBezTo>
                  <a:pt x="534" y="404"/>
                  <a:pt x="534" y="360"/>
                  <a:pt x="525" y="3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3" name="Freeform 317"/>
          <p:cNvSpPr>
            <a:spLocks/>
          </p:cNvSpPr>
          <p:nvPr/>
        </p:nvSpPr>
        <p:spPr bwMode="auto">
          <a:xfrm>
            <a:off x="13893803" y="9380222"/>
            <a:ext cx="304800" cy="264160"/>
          </a:xfrm>
          <a:custGeom>
            <a:avLst/>
            <a:gdLst>
              <a:gd name="T0" fmla="*/ 626 w 630"/>
              <a:gd name="T1" fmla="*/ 128 h 544"/>
              <a:gd name="T2" fmla="*/ 498 w 630"/>
              <a:gd name="T3" fmla="*/ 378 h 544"/>
              <a:gd name="T4" fmla="*/ 282 w 630"/>
              <a:gd name="T5" fmla="*/ 544 h 544"/>
              <a:gd name="T6" fmla="*/ 190 w 630"/>
              <a:gd name="T7" fmla="*/ 443 h 544"/>
              <a:gd name="T8" fmla="*/ 139 w 630"/>
              <a:gd name="T9" fmla="*/ 258 h 544"/>
              <a:gd name="T10" fmla="*/ 79 w 630"/>
              <a:gd name="T11" fmla="*/ 157 h 544"/>
              <a:gd name="T12" fmla="*/ 30 w 630"/>
              <a:gd name="T13" fmla="*/ 186 h 544"/>
              <a:gd name="T14" fmla="*/ 0 w 630"/>
              <a:gd name="T15" fmla="*/ 148 h 544"/>
              <a:gd name="T16" fmla="*/ 92 w 630"/>
              <a:gd name="T17" fmla="*/ 67 h 544"/>
              <a:gd name="T18" fmla="*/ 185 w 630"/>
              <a:gd name="T19" fmla="*/ 11 h 544"/>
              <a:gd name="T20" fmla="*/ 274 w 630"/>
              <a:gd name="T21" fmla="*/ 111 h 544"/>
              <a:gd name="T22" fmla="*/ 300 w 630"/>
              <a:gd name="T23" fmla="*/ 254 h 544"/>
              <a:gd name="T24" fmla="*/ 346 w 630"/>
              <a:gd name="T25" fmla="*/ 350 h 544"/>
              <a:gd name="T26" fmla="*/ 405 w 630"/>
              <a:gd name="T27" fmla="*/ 288 h 544"/>
              <a:gd name="T28" fmla="*/ 447 w 630"/>
              <a:gd name="T29" fmla="*/ 193 h 544"/>
              <a:gd name="T30" fmla="*/ 405 w 630"/>
              <a:gd name="T31" fmla="*/ 140 h 544"/>
              <a:gd name="T32" fmla="*/ 359 w 630"/>
              <a:gd name="T33" fmla="*/ 150 h 544"/>
              <a:gd name="T34" fmla="*/ 535 w 630"/>
              <a:gd name="T35" fmla="*/ 3 h 544"/>
              <a:gd name="T36" fmla="*/ 626 w 630"/>
              <a:gd name="T37" fmla="*/ 128 h 5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</a:cxnLst>
            <a:rect l="0" t="0" r="r" b="b"/>
            <a:pathLst>
              <a:path w="630" h="544">
                <a:moveTo>
                  <a:pt x="626" y="128"/>
                </a:moveTo>
                <a:cubicBezTo>
                  <a:pt x="623" y="189"/>
                  <a:pt x="581" y="272"/>
                  <a:pt x="498" y="378"/>
                </a:cubicBezTo>
                <a:cubicBezTo>
                  <a:pt x="413" y="489"/>
                  <a:pt x="341" y="544"/>
                  <a:pt x="282" y="544"/>
                </a:cubicBezTo>
                <a:cubicBezTo>
                  <a:pt x="246" y="544"/>
                  <a:pt x="215" y="511"/>
                  <a:pt x="190" y="443"/>
                </a:cubicBezTo>
                <a:cubicBezTo>
                  <a:pt x="173" y="381"/>
                  <a:pt x="156" y="320"/>
                  <a:pt x="139" y="258"/>
                </a:cubicBezTo>
                <a:cubicBezTo>
                  <a:pt x="121" y="191"/>
                  <a:pt x="101" y="157"/>
                  <a:pt x="79" y="157"/>
                </a:cubicBezTo>
                <a:cubicBezTo>
                  <a:pt x="74" y="157"/>
                  <a:pt x="58" y="167"/>
                  <a:pt x="30" y="186"/>
                </a:cubicBezTo>
                <a:lnTo>
                  <a:pt x="0" y="148"/>
                </a:lnTo>
                <a:cubicBezTo>
                  <a:pt x="31" y="121"/>
                  <a:pt x="62" y="94"/>
                  <a:pt x="92" y="67"/>
                </a:cubicBezTo>
                <a:cubicBezTo>
                  <a:pt x="133" y="31"/>
                  <a:pt x="164" y="13"/>
                  <a:pt x="185" y="11"/>
                </a:cubicBezTo>
                <a:cubicBezTo>
                  <a:pt x="233" y="6"/>
                  <a:pt x="263" y="39"/>
                  <a:pt x="274" y="111"/>
                </a:cubicBezTo>
                <a:cubicBezTo>
                  <a:pt x="287" y="188"/>
                  <a:pt x="295" y="235"/>
                  <a:pt x="300" y="254"/>
                </a:cubicBezTo>
                <a:cubicBezTo>
                  <a:pt x="314" y="318"/>
                  <a:pt x="329" y="350"/>
                  <a:pt x="346" y="350"/>
                </a:cubicBezTo>
                <a:cubicBezTo>
                  <a:pt x="359" y="350"/>
                  <a:pt x="379" y="329"/>
                  <a:pt x="405" y="288"/>
                </a:cubicBezTo>
                <a:cubicBezTo>
                  <a:pt x="431" y="246"/>
                  <a:pt x="445" y="215"/>
                  <a:pt x="447" y="193"/>
                </a:cubicBezTo>
                <a:cubicBezTo>
                  <a:pt x="451" y="157"/>
                  <a:pt x="437" y="140"/>
                  <a:pt x="405" y="140"/>
                </a:cubicBezTo>
                <a:cubicBezTo>
                  <a:pt x="390" y="140"/>
                  <a:pt x="375" y="143"/>
                  <a:pt x="359" y="150"/>
                </a:cubicBezTo>
                <a:cubicBezTo>
                  <a:pt x="390" y="49"/>
                  <a:pt x="448" y="0"/>
                  <a:pt x="535" y="3"/>
                </a:cubicBezTo>
                <a:cubicBezTo>
                  <a:pt x="599" y="5"/>
                  <a:pt x="630" y="46"/>
                  <a:pt x="626" y="12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4" name="Freeform 318"/>
          <p:cNvSpPr>
            <a:spLocks/>
          </p:cNvSpPr>
          <p:nvPr/>
        </p:nvSpPr>
        <p:spPr bwMode="auto">
          <a:xfrm>
            <a:off x="10053324" y="9364983"/>
            <a:ext cx="259080" cy="294642"/>
          </a:xfrm>
          <a:custGeom>
            <a:avLst/>
            <a:gdLst>
              <a:gd name="T0" fmla="*/ 533 w 533"/>
              <a:gd name="T1" fmla="*/ 301 h 607"/>
              <a:gd name="T2" fmla="*/ 500 w 533"/>
              <a:gd name="T3" fmla="*/ 307 h 607"/>
              <a:gd name="T4" fmla="*/ 369 w 533"/>
              <a:gd name="T5" fmla="*/ 248 h 607"/>
              <a:gd name="T6" fmla="*/ 348 w 533"/>
              <a:gd name="T7" fmla="*/ 153 h 607"/>
              <a:gd name="T8" fmla="*/ 359 w 533"/>
              <a:gd name="T9" fmla="*/ 114 h 607"/>
              <a:gd name="T10" fmla="*/ 388 w 533"/>
              <a:gd name="T11" fmla="*/ 96 h 607"/>
              <a:gd name="T12" fmla="*/ 426 w 533"/>
              <a:gd name="T13" fmla="*/ 130 h 607"/>
              <a:gd name="T14" fmla="*/ 420 w 533"/>
              <a:gd name="T15" fmla="*/ 217 h 607"/>
              <a:gd name="T16" fmla="*/ 417 w 533"/>
              <a:gd name="T17" fmla="*/ 226 h 607"/>
              <a:gd name="T18" fmla="*/ 424 w 533"/>
              <a:gd name="T19" fmla="*/ 233 h 607"/>
              <a:gd name="T20" fmla="*/ 495 w 533"/>
              <a:gd name="T21" fmla="*/ 256 h 607"/>
              <a:gd name="T22" fmla="*/ 505 w 533"/>
              <a:gd name="T23" fmla="*/ 255 h 607"/>
              <a:gd name="T24" fmla="*/ 508 w 533"/>
              <a:gd name="T25" fmla="*/ 245 h 607"/>
              <a:gd name="T26" fmla="*/ 524 w 533"/>
              <a:gd name="T27" fmla="*/ 125 h 607"/>
              <a:gd name="T28" fmla="*/ 411 w 533"/>
              <a:gd name="T29" fmla="*/ 7 h 607"/>
              <a:gd name="T30" fmla="*/ 264 w 533"/>
              <a:gd name="T31" fmla="*/ 95 h 607"/>
              <a:gd name="T32" fmla="*/ 257 w 533"/>
              <a:gd name="T33" fmla="*/ 208 h 607"/>
              <a:gd name="T34" fmla="*/ 356 w 533"/>
              <a:gd name="T35" fmla="*/ 357 h 607"/>
              <a:gd name="T36" fmla="*/ 359 w 533"/>
              <a:gd name="T37" fmla="*/ 369 h 607"/>
              <a:gd name="T38" fmla="*/ 274 w 533"/>
              <a:gd name="T39" fmla="*/ 492 h 607"/>
              <a:gd name="T40" fmla="*/ 246 w 533"/>
              <a:gd name="T41" fmla="*/ 490 h 607"/>
              <a:gd name="T42" fmla="*/ 118 w 533"/>
              <a:gd name="T43" fmla="*/ 195 h 607"/>
              <a:gd name="T44" fmla="*/ 103 w 533"/>
              <a:gd name="T45" fmla="*/ 106 h 607"/>
              <a:gd name="T46" fmla="*/ 102 w 533"/>
              <a:gd name="T47" fmla="*/ 96 h 607"/>
              <a:gd name="T48" fmla="*/ 0 w 533"/>
              <a:gd name="T49" fmla="*/ 96 h 607"/>
              <a:gd name="T50" fmla="*/ 1 w 533"/>
              <a:gd name="T51" fmla="*/ 102 h 607"/>
              <a:gd name="T52" fmla="*/ 68 w 533"/>
              <a:gd name="T53" fmla="*/ 373 h 607"/>
              <a:gd name="T54" fmla="*/ 172 w 533"/>
              <a:gd name="T55" fmla="*/ 549 h 607"/>
              <a:gd name="T56" fmla="*/ 223 w 533"/>
              <a:gd name="T57" fmla="*/ 593 h 607"/>
              <a:gd name="T58" fmla="*/ 289 w 533"/>
              <a:gd name="T59" fmla="*/ 591 h 607"/>
              <a:gd name="T60" fmla="*/ 307 w 533"/>
              <a:gd name="T61" fmla="*/ 577 h 607"/>
              <a:gd name="T62" fmla="*/ 450 w 533"/>
              <a:gd name="T63" fmla="*/ 390 h 607"/>
              <a:gd name="T64" fmla="*/ 462 w 533"/>
              <a:gd name="T65" fmla="*/ 382 h 607"/>
              <a:gd name="T66" fmla="*/ 507 w 533"/>
              <a:gd name="T67" fmla="*/ 378 h 607"/>
              <a:gd name="T68" fmla="*/ 533 w 533"/>
              <a:gd name="T69" fmla="*/ 372 h 607"/>
              <a:gd name="T70" fmla="*/ 533 w 533"/>
              <a:gd name="T71" fmla="*/ 301 h 60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33" h="607">
                <a:moveTo>
                  <a:pt x="533" y="301"/>
                </a:moveTo>
                <a:cubicBezTo>
                  <a:pt x="523" y="304"/>
                  <a:pt x="512" y="306"/>
                  <a:pt x="500" y="307"/>
                </a:cubicBezTo>
                <a:cubicBezTo>
                  <a:pt x="446" y="312"/>
                  <a:pt x="400" y="296"/>
                  <a:pt x="369" y="248"/>
                </a:cubicBezTo>
                <a:cubicBezTo>
                  <a:pt x="351" y="219"/>
                  <a:pt x="346" y="186"/>
                  <a:pt x="348" y="153"/>
                </a:cubicBezTo>
                <a:cubicBezTo>
                  <a:pt x="349" y="139"/>
                  <a:pt x="352" y="126"/>
                  <a:pt x="359" y="114"/>
                </a:cubicBezTo>
                <a:cubicBezTo>
                  <a:pt x="366" y="103"/>
                  <a:pt x="375" y="96"/>
                  <a:pt x="388" y="96"/>
                </a:cubicBezTo>
                <a:cubicBezTo>
                  <a:pt x="407" y="95"/>
                  <a:pt x="420" y="107"/>
                  <a:pt x="426" y="130"/>
                </a:cubicBezTo>
                <a:cubicBezTo>
                  <a:pt x="433" y="160"/>
                  <a:pt x="428" y="188"/>
                  <a:pt x="420" y="217"/>
                </a:cubicBezTo>
                <a:cubicBezTo>
                  <a:pt x="419" y="220"/>
                  <a:pt x="417" y="226"/>
                  <a:pt x="417" y="226"/>
                </a:cubicBezTo>
                <a:cubicBezTo>
                  <a:pt x="417" y="226"/>
                  <a:pt x="421" y="231"/>
                  <a:pt x="424" y="233"/>
                </a:cubicBezTo>
                <a:cubicBezTo>
                  <a:pt x="444" y="253"/>
                  <a:pt x="468" y="258"/>
                  <a:pt x="495" y="256"/>
                </a:cubicBezTo>
                <a:cubicBezTo>
                  <a:pt x="499" y="255"/>
                  <a:pt x="505" y="255"/>
                  <a:pt x="505" y="255"/>
                </a:cubicBezTo>
                <a:cubicBezTo>
                  <a:pt x="505" y="255"/>
                  <a:pt x="507" y="248"/>
                  <a:pt x="508" y="245"/>
                </a:cubicBezTo>
                <a:cubicBezTo>
                  <a:pt x="523" y="206"/>
                  <a:pt x="528" y="166"/>
                  <a:pt x="524" y="125"/>
                </a:cubicBezTo>
                <a:cubicBezTo>
                  <a:pt x="518" y="66"/>
                  <a:pt x="487" y="14"/>
                  <a:pt x="411" y="7"/>
                </a:cubicBezTo>
                <a:cubicBezTo>
                  <a:pt x="344" y="0"/>
                  <a:pt x="288" y="31"/>
                  <a:pt x="264" y="95"/>
                </a:cubicBezTo>
                <a:cubicBezTo>
                  <a:pt x="251" y="132"/>
                  <a:pt x="250" y="170"/>
                  <a:pt x="257" y="208"/>
                </a:cubicBezTo>
                <a:cubicBezTo>
                  <a:pt x="269" y="272"/>
                  <a:pt x="299" y="324"/>
                  <a:pt x="356" y="357"/>
                </a:cubicBezTo>
                <a:cubicBezTo>
                  <a:pt x="362" y="361"/>
                  <a:pt x="362" y="363"/>
                  <a:pt x="359" y="369"/>
                </a:cubicBezTo>
                <a:cubicBezTo>
                  <a:pt x="336" y="413"/>
                  <a:pt x="308" y="455"/>
                  <a:pt x="274" y="492"/>
                </a:cubicBezTo>
                <a:cubicBezTo>
                  <a:pt x="260" y="508"/>
                  <a:pt x="260" y="508"/>
                  <a:pt x="246" y="490"/>
                </a:cubicBezTo>
                <a:cubicBezTo>
                  <a:pt x="177" y="403"/>
                  <a:pt x="139" y="303"/>
                  <a:pt x="118" y="195"/>
                </a:cubicBezTo>
                <a:cubicBezTo>
                  <a:pt x="112" y="165"/>
                  <a:pt x="107" y="136"/>
                  <a:pt x="103" y="106"/>
                </a:cubicBezTo>
                <a:lnTo>
                  <a:pt x="102" y="96"/>
                </a:lnTo>
                <a:lnTo>
                  <a:pt x="0" y="96"/>
                </a:lnTo>
                <a:lnTo>
                  <a:pt x="1" y="102"/>
                </a:lnTo>
                <a:cubicBezTo>
                  <a:pt x="14" y="194"/>
                  <a:pt x="33" y="285"/>
                  <a:pt x="68" y="373"/>
                </a:cubicBezTo>
                <a:cubicBezTo>
                  <a:pt x="93" y="437"/>
                  <a:pt x="126" y="497"/>
                  <a:pt x="172" y="549"/>
                </a:cubicBezTo>
                <a:cubicBezTo>
                  <a:pt x="187" y="566"/>
                  <a:pt x="204" y="581"/>
                  <a:pt x="223" y="593"/>
                </a:cubicBezTo>
                <a:cubicBezTo>
                  <a:pt x="246" y="607"/>
                  <a:pt x="267" y="607"/>
                  <a:pt x="289" y="591"/>
                </a:cubicBezTo>
                <a:cubicBezTo>
                  <a:pt x="295" y="587"/>
                  <a:pt x="301" y="582"/>
                  <a:pt x="307" y="577"/>
                </a:cubicBezTo>
                <a:cubicBezTo>
                  <a:pt x="366" y="524"/>
                  <a:pt x="414" y="461"/>
                  <a:pt x="450" y="390"/>
                </a:cubicBezTo>
                <a:cubicBezTo>
                  <a:pt x="453" y="385"/>
                  <a:pt x="456" y="382"/>
                  <a:pt x="462" y="382"/>
                </a:cubicBezTo>
                <a:cubicBezTo>
                  <a:pt x="477" y="382"/>
                  <a:pt x="492" y="380"/>
                  <a:pt x="507" y="378"/>
                </a:cubicBezTo>
                <a:cubicBezTo>
                  <a:pt x="516" y="376"/>
                  <a:pt x="525" y="374"/>
                  <a:pt x="533" y="372"/>
                </a:cubicBezTo>
                <a:lnTo>
                  <a:pt x="533" y="30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5" name="Freeform 319"/>
          <p:cNvSpPr>
            <a:spLocks noEditPoints="1"/>
          </p:cNvSpPr>
          <p:nvPr/>
        </p:nvSpPr>
        <p:spPr bwMode="auto">
          <a:xfrm>
            <a:off x="8140705" y="9387843"/>
            <a:ext cx="279400" cy="281939"/>
          </a:xfrm>
          <a:custGeom>
            <a:avLst/>
            <a:gdLst>
              <a:gd name="T0" fmla="*/ 429 w 580"/>
              <a:gd name="T1" fmla="*/ 492 h 580"/>
              <a:gd name="T2" fmla="*/ 382 w 580"/>
              <a:gd name="T3" fmla="*/ 320 h 580"/>
              <a:gd name="T4" fmla="*/ 431 w 580"/>
              <a:gd name="T5" fmla="*/ 316 h 580"/>
              <a:gd name="T6" fmla="*/ 531 w 580"/>
              <a:gd name="T7" fmla="*/ 330 h 580"/>
              <a:gd name="T8" fmla="*/ 429 w 580"/>
              <a:gd name="T9" fmla="*/ 492 h 580"/>
              <a:gd name="T10" fmla="*/ 290 w 580"/>
              <a:gd name="T11" fmla="*/ 535 h 580"/>
              <a:gd name="T12" fmla="*/ 140 w 580"/>
              <a:gd name="T13" fmla="*/ 484 h 580"/>
              <a:gd name="T14" fmla="*/ 332 w 580"/>
              <a:gd name="T15" fmla="*/ 332 h 580"/>
              <a:gd name="T16" fmla="*/ 333 w 580"/>
              <a:gd name="T17" fmla="*/ 332 h 580"/>
              <a:gd name="T18" fmla="*/ 384 w 580"/>
              <a:gd name="T19" fmla="*/ 516 h 580"/>
              <a:gd name="T20" fmla="*/ 290 w 580"/>
              <a:gd name="T21" fmla="*/ 535 h 580"/>
              <a:gd name="T22" fmla="*/ 45 w 580"/>
              <a:gd name="T23" fmla="*/ 290 h 580"/>
              <a:gd name="T24" fmla="*/ 45 w 580"/>
              <a:gd name="T25" fmla="*/ 284 h 580"/>
              <a:gd name="T26" fmla="*/ 51 w 580"/>
              <a:gd name="T27" fmla="*/ 284 h 580"/>
              <a:gd name="T28" fmla="*/ 296 w 580"/>
              <a:gd name="T29" fmla="*/ 249 h 580"/>
              <a:gd name="T30" fmla="*/ 315 w 580"/>
              <a:gd name="T31" fmla="*/ 289 h 580"/>
              <a:gd name="T32" fmla="*/ 307 w 580"/>
              <a:gd name="T33" fmla="*/ 291 h 580"/>
              <a:gd name="T34" fmla="*/ 106 w 580"/>
              <a:gd name="T35" fmla="*/ 452 h 580"/>
              <a:gd name="T36" fmla="*/ 45 w 580"/>
              <a:gd name="T37" fmla="*/ 290 h 580"/>
              <a:gd name="T38" fmla="*/ 185 w 580"/>
              <a:gd name="T39" fmla="*/ 69 h 580"/>
              <a:gd name="T40" fmla="*/ 274 w 580"/>
              <a:gd name="T41" fmla="*/ 209 h 580"/>
              <a:gd name="T42" fmla="*/ 53 w 580"/>
              <a:gd name="T43" fmla="*/ 238 h 580"/>
              <a:gd name="T44" fmla="*/ 50 w 580"/>
              <a:gd name="T45" fmla="*/ 238 h 580"/>
              <a:gd name="T46" fmla="*/ 185 w 580"/>
              <a:gd name="T47" fmla="*/ 69 h 580"/>
              <a:gd name="T48" fmla="*/ 290 w 580"/>
              <a:gd name="T49" fmla="*/ 46 h 580"/>
              <a:gd name="T50" fmla="*/ 451 w 580"/>
              <a:gd name="T51" fmla="*/ 106 h 580"/>
              <a:gd name="T52" fmla="*/ 325 w 580"/>
              <a:gd name="T53" fmla="*/ 193 h 580"/>
              <a:gd name="T54" fmla="*/ 235 w 580"/>
              <a:gd name="T55" fmla="*/ 52 h 580"/>
              <a:gd name="T56" fmla="*/ 290 w 580"/>
              <a:gd name="T57" fmla="*/ 46 h 580"/>
              <a:gd name="T58" fmla="*/ 481 w 580"/>
              <a:gd name="T59" fmla="*/ 137 h 580"/>
              <a:gd name="T60" fmla="*/ 535 w 580"/>
              <a:gd name="T61" fmla="*/ 286 h 580"/>
              <a:gd name="T62" fmla="*/ 421 w 580"/>
              <a:gd name="T63" fmla="*/ 275 h 580"/>
              <a:gd name="T64" fmla="*/ 366 w 580"/>
              <a:gd name="T65" fmla="*/ 278 h 580"/>
              <a:gd name="T66" fmla="*/ 361 w 580"/>
              <a:gd name="T67" fmla="*/ 267 h 580"/>
              <a:gd name="T68" fmla="*/ 345 w 580"/>
              <a:gd name="T69" fmla="*/ 232 h 580"/>
              <a:gd name="T70" fmla="*/ 481 w 580"/>
              <a:gd name="T71" fmla="*/ 137 h 580"/>
              <a:gd name="T72" fmla="*/ 290 w 580"/>
              <a:gd name="T73" fmla="*/ 0 h 580"/>
              <a:gd name="T74" fmla="*/ 0 w 580"/>
              <a:gd name="T75" fmla="*/ 290 h 580"/>
              <a:gd name="T76" fmla="*/ 290 w 580"/>
              <a:gd name="T77" fmla="*/ 580 h 580"/>
              <a:gd name="T78" fmla="*/ 580 w 580"/>
              <a:gd name="T79" fmla="*/ 290 h 580"/>
              <a:gd name="T80" fmla="*/ 290 w 580"/>
              <a:gd name="T81" fmla="*/ 0 h 58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</a:cxnLst>
            <a:rect l="0" t="0" r="r" b="b"/>
            <a:pathLst>
              <a:path w="580" h="580">
                <a:moveTo>
                  <a:pt x="429" y="492"/>
                </a:moveTo>
                <a:cubicBezTo>
                  <a:pt x="425" y="473"/>
                  <a:pt x="412" y="404"/>
                  <a:pt x="382" y="320"/>
                </a:cubicBezTo>
                <a:cubicBezTo>
                  <a:pt x="399" y="317"/>
                  <a:pt x="415" y="316"/>
                  <a:pt x="431" y="316"/>
                </a:cubicBezTo>
                <a:cubicBezTo>
                  <a:pt x="482" y="316"/>
                  <a:pt x="522" y="327"/>
                  <a:pt x="531" y="330"/>
                </a:cubicBezTo>
                <a:cubicBezTo>
                  <a:pt x="520" y="397"/>
                  <a:pt x="482" y="455"/>
                  <a:pt x="429" y="492"/>
                </a:cubicBezTo>
                <a:close/>
                <a:moveTo>
                  <a:pt x="290" y="535"/>
                </a:moveTo>
                <a:cubicBezTo>
                  <a:pt x="234" y="535"/>
                  <a:pt x="182" y="516"/>
                  <a:pt x="140" y="484"/>
                </a:cubicBezTo>
                <a:cubicBezTo>
                  <a:pt x="147" y="470"/>
                  <a:pt x="198" y="379"/>
                  <a:pt x="332" y="332"/>
                </a:cubicBezTo>
                <a:lnTo>
                  <a:pt x="333" y="332"/>
                </a:lnTo>
                <a:cubicBezTo>
                  <a:pt x="366" y="420"/>
                  <a:pt x="380" y="493"/>
                  <a:pt x="384" y="516"/>
                </a:cubicBezTo>
                <a:cubicBezTo>
                  <a:pt x="355" y="528"/>
                  <a:pt x="323" y="535"/>
                  <a:pt x="290" y="535"/>
                </a:cubicBezTo>
                <a:close/>
                <a:moveTo>
                  <a:pt x="45" y="290"/>
                </a:moveTo>
                <a:cubicBezTo>
                  <a:pt x="45" y="288"/>
                  <a:pt x="45" y="286"/>
                  <a:pt x="45" y="284"/>
                </a:cubicBezTo>
                <a:cubicBezTo>
                  <a:pt x="46" y="284"/>
                  <a:pt x="48" y="284"/>
                  <a:pt x="51" y="284"/>
                </a:cubicBezTo>
                <a:cubicBezTo>
                  <a:pt x="82" y="284"/>
                  <a:pt x="187" y="282"/>
                  <a:pt x="296" y="249"/>
                </a:cubicBezTo>
                <a:cubicBezTo>
                  <a:pt x="303" y="262"/>
                  <a:pt x="309" y="275"/>
                  <a:pt x="315" y="289"/>
                </a:cubicBezTo>
                <a:cubicBezTo>
                  <a:pt x="312" y="289"/>
                  <a:pt x="309" y="290"/>
                  <a:pt x="307" y="291"/>
                </a:cubicBezTo>
                <a:cubicBezTo>
                  <a:pt x="184" y="331"/>
                  <a:pt x="117" y="435"/>
                  <a:pt x="106" y="452"/>
                </a:cubicBezTo>
                <a:cubicBezTo>
                  <a:pt x="68" y="409"/>
                  <a:pt x="45" y="352"/>
                  <a:pt x="45" y="290"/>
                </a:cubicBezTo>
                <a:close/>
                <a:moveTo>
                  <a:pt x="185" y="69"/>
                </a:moveTo>
                <a:cubicBezTo>
                  <a:pt x="193" y="81"/>
                  <a:pt x="235" y="139"/>
                  <a:pt x="274" y="209"/>
                </a:cubicBezTo>
                <a:cubicBezTo>
                  <a:pt x="169" y="237"/>
                  <a:pt x="75" y="238"/>
                  <a:pt x="53" y="238"/>
                </a:cubicBezTo>
                <a:lnTo>
                  <a:pt x="50" y="238"/>
                </a:lnTo>
                <a:cubicBezTo>
                  <a:pt x="67" y="164"/>
                  <a:pt x="117" y="102"/>
                  <a:pt x="185" y="69"/>
                </a:cubicBezTo>
                <a:close/>
                <a:moveTo>
                  <a:pt x="290" y="46"/>
                </a:moveTo>
                <a:cubicBezTo>
                  <a:pt x="352" y="46"/>
                  <a:pt x="408" y="68"/>
                  <a:pt x="451" y="106"/>
                </a:cubicBezTo>
                <a:cubicBezTo>
                  <a:pt x="444" y="116"/>
                  <a:pt x="407" y="162"/>
                  <a:pt x="325" y="193"/>
                </a:cubicBezTo>
                <a:cubicBezTo>
                  <a:pt x="286" y="123"/>
                  <a:pt x="244" y="65"/>
                  <a:pt x="235" y="52"/>
                </a:cubicBezTo>
                <a:cubicBezTo>
                  <a:pt x="252" y="48"/>
                  <a:pt x="271" y="46"/>
                  <a:pt x="290" y="46"/>
                </a:cubicBezTo>
                <a:close/>
                <a:moveTo>
                  <a:pt x="481" y="137"/>
                </a:moveTo>
                <a:cubicBezTo>
                  <a:pt x="514" y="178"/>
                  <a:pt x="534" y="230"/>
                  <a:pt x="535" y="286"/>
                </a:cubicBezTo>
                <a:cubicBezTo>
                  <a:pt x="524" y="284"/>
                  <a:pt x="477" y="275"/>
                  <a:pt x="421" y="275"/>
                </a:cubicBezTo>
                <a:cubicBezTo>
                  <a:pt x="403" y="275"/>
                  <a:pt x="384" y="276"/>
                  <a:pt x="366" y="278"/>
                </a:cubicBezTo>
                <a:cubicBezTo>
                  <a:pt x="364" y="275"/>
                  <a:pt x="362" y="271"/>
                  <a:pt x="361" y="267"/>
                </a:cubicBezTo>
                <a:cubicBezTo>
                  <a:pt x="356" y="255"/>
                  <a:pt x="350" y="244"/>
                  <a:pt x="345" y="232"/>
                </a:cubicBezTo>
                <a:cubicBezTo>
                  <a:pt x="431" y="197"/>
                  <a:pt x="472" y="148"/>
                  <a:pt x="481" y="137"/>
                </a:cubicBezTo>
                <a:close/>
                <a:moveTo>
                  <a:pt x="290" y="0"/>
                </a:moveTo>
                <a:cubicBezTo>
                  <a:pt x="130" y="0"/>
                  <a:pt x="0" y="130"/>
                  <a:pt x="0" y="290"/>
                </a:cubicBezTo>
                <a:cubicBezTo>
                  <a:pt x="0" y="450"/>
                  <a:pt x="130" y="580"/>
                  <a:pt x="290" y="580"/>
                </a:cubicBezTo>
                <a:cubicBezTo>
                  <a:pt x="450" y="580"/>
                  <a:pt x="580" y="450"/>
                  <a:pt x="580" y="290"/>
                </a:cubicBezTo>
                <a:cubicBezTo>
                  <a:pt x="580" y="130"/>
                  <a:pt x="450" y="0"/>
                  <a:pt x="290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6" name="Freeform 320"/>
          <p:cNvSpPr>
            <a:spLocks noEditPoints="1"/>
          </p:cNvSpPr>
          <p:nvPr/>
        </p:nvSpPr>
        <p:spPr bwMode="auto">
          <a:xfrm>
            <a:off x="4630422" y="9847583"/>
            <a:ext cx="309880" cy="309880"/>
          </a:xfrm>
          <a:custGeom>
            <a:avLst/>
            <a:gdLst>
              <a:gd name="T0" fmla="*/ 585 w 640"/>
              <a:gd name="T1" fmla="*/ 159 h 640"/>
              <a:gd name="T2" fmla="*/ 531 w 640"/>
              <a:gd name="T3" fmla="*/ 214 h 640"/>
              <a:gd name="T4" fmla="*/ 532 w 640"/>
              <a:gd name="T5" fmla="*/ 227 h 640"/>
              <a:gd name="T6" fmla="*/ 223 w 640"/>
              <a:gd name="T7" fmla="*/ 536 h 640"/>
              <a:gd name="T8" fmla="*/ 56 w 640"/>
              <a:gd name="T9" fmla="*/ 487 h 640"/>
              <a:gd name="T10" fmla="*/ 55 w 640"/>
              <a:gd name="T11" fmla="*/ 484 h 640"/>
              <a:gd name="T12" fmla="*/ 58 w 640"/>
              <a:gd name="T13" fmla="*/ 482 h 640"/>
              <a:gd name="T14" fmla="*/ 84 w 640"/>
              <a:gd name="T15" fmla="*/ 484 h 640"/>
              <a:gd name="T16" fmla="*/ 210 w 640"/>
              <a:gd name="T17" fmla="*/ 442 h 640"/>
              <a:gd name="T18" fmla="*/ 114 w 640"/>
              <a:gd name="T19" fmla="*/ 366 h 640"/>
              <a:gd name="T20" fmla="*/ 115 w 640"/>
              <a:gd name="T21" fmla="*/ 364 h 640"/>
              <a:gd name="T22" fmla="*/ 117 w 640"/>
              <a:gd name="T23" fmla="*/ 363 h 640"/>
              <a:gd name="T24" fmla="*/ 154 w 640"/>
              <a:gd name="T25" fmla="*/ 363 h 640"/>
              <a:gd name="T26" fmla="*/ 76 w 640"/>
              <a:gd name="T27" fmla="*/ 258 h 640"/>
              <a:gd name="T28" fmla="*/ 76 w 640"/>
              <a:gd name="T29" fmla="*/ 257 h 640"/>
              <a:gd name="T30" fmla="*/ 78 w 640"/>
              <a:gd name="T31" fmla="*/ 254 h 640"/>
              <a:gd name="T32" fmla="*/ 80 w 640"/>
              <a:gd name="T33" fmla="*/ 254 h 640"/>
              <a:gd name="T34" fmla="*/ 119 w 640"/>
              <a:gd name="T35" fmla="*/ 267 h 640"/>
              <a:gd name="T36" fmla="*/ 77 w 640"/>
              <a:gd name="T37" fmla="*/ 180 h 640"/>
              <a:gd name="T38" fmla="*/ 92 w 640"/>
              <a:gd name="T39" fmla="*/ 125 h 640"/>
              <a:gd name="T40" fmla="*/ 94 w 640"/>
              <a:gd name="T41" fmla="*/ 124 h 640"/>
              <a:gd name="T42" fmla="*/ 96 w 640"/>
              <a:gd name="T43" fmla="*/ 125 h 640"/>
              <a:gd name="T44" fmla="*/ 313 w 640"/>
              <a:gd name="T45" fmla="*/ 236 h 640"/>
              <a:gd name="T46" fmla="*/ 311 w 640"/>
              <a:gd name="T47" fmla="*/ 214 h 640"/>
              <a:gd name="T48" fmla="*/ 421 w 640"/>
              <a:gd name="T49" fmla="*/ 104 h 640"/>
              <a:gd name="T50" fmla="*/ 501 w 640"/>
              <a:gd name="T51" fmla="*/ 138 h 640"/>
              <a:gd name="T52" fmla="*/ 567 w 640"/>
              <a:gd name="T53" fmla="*/ 112 h 640"/>
              <a:gd name="T54" fmla="*/ 570 w 640"/>
              <a:gd name="T55" fmla="*/ 112 h 640"/>
              <a:gd name="T56" fmla="*/ 571 w 640"/>
              <a:gd name="T57" fmla="*/ 115 h 640"/>
              <a:gd name="T58" fmla="*/ 532 w 640"/>
              <a:gd name="T59" fmla="*/ 170 h 640"/>
              <a:gd name="T60" fmla="*/ 581 w 640"/>
              <a:gd name="T61" fmla="*/ 155 h 640"/>
              <a:gd name="T62" fmla="*/ 585 w 640"/>
              <a:gd name="T63" fmla="*/ 155 h 640"/>
              <a:gd name="T64" fmla="*/ 585 w 640"/>
              <a:gd name="T65" fmla="*/ 159 h 640"/>
              <a:gd name="T66" fmla="*/ 606 w 640"/>
              <a:gd name="T67" fmla="*/ 0 h 640"/>
              <a:gd name="T68" fmla="*/ 34 w 640"/>
              <a:gd name="T69" fmla="*/ 0 h 640"/>
              <a:gd name="T70" fmla="*/ 0 w 640"/>
              <a:gd name="T71" fmla="*/ 34 h 640"/>
              <a:gd name="T72" fmla="*/ 0 w 640"/>
              <a:gd name="T73" fmla="*/ 606 h 640"/>
              <a:gd name="T74" fmla="*/ 34 w 640"/>
              <a:gd name="T75" fmla="*/ 640 h 640"/>
              <a:gd name="T76" fmla="*/ 606 w 640"/>
              <a:gd name="T77" fmla="*/ 640 h 640"/>
              <a:gd name="T78" fmla="*/ 640 w 640"/>
              <a:gd name="T79" fmla="*/ 606 h 640"/>
              <a:gd name="T80" fmla="*/ 640 w 640"/>
              <a:gd name="T81" fmla="*/ 34 h 640"/>
              <a:gd name="T82" fmla="*/ 606 w 640"/>
              <a:gd name="T83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40" h="640">
                <a:moveTo>
                  <a:pt x="585" y="159"/>
                </a:moveTo>
                <a:cubicBezTo>
                  <a:pt x="570" y="180"/>
                  <a:pt x="552" y="199"/>
                  <a:pt x="531" y="214"/>
                </a:cubicBezTo>
                <a:cubicBezTo>
                  <a:pt x="532" y="218"/>
                  <a:pt x="532" y="223"/>
                  <a:pt x="532" y="227"/>
                </a:cubicBezTo>
                <a:cubicBezTo>
                  <a:pt x="532" y="379"/>
                  <a:pt x="416" y="536"/>
                  <a:pt x="223" y="536"/>
                </a:cubicBezTo>
                <a:cubicBezTo>
                  <a:pt x="164" y="536"/>
                  <a:pt x="106" y="519"/>
                  <a:pt x="56" y="487"/>
                </a:cubicBezTo>
                <a:lnTo>
                  <a:pt x="55" y="484"/>
                </a:lnTo>
                <a:lnTo>
                  <a:pt x="58" y="482"/>
                </a:lnTo>
                <a:cubicBezTo>
                  <a:pt x="66" y="483"/>
                  <a:pt x="75" y="484"/>
                  <a:pt x="84" y="484"/>
                </a:cubicBezTo>
                <a:cubicBezTo>
                  <a:pt x="129" y="484"/>
                  <a:pt x="173" y="469"/>
                  <a:pt x="210" y="442"/>
                </a:cubicBezTo>
                <a:cubicBezTo>
                  <a:pt x="166" y="439"/>
                  <a:pt x="128" y="409"/>
                  <a:pt x="114" y="366"/>
                </a:cubicBezTo>
                <a:lnTo>
                  <a:pt x="115" y="364"/>
                </a:lnTo>
                <a:lnTo>
                  <a:pt x="117" y="363"/>
                </a:lnTo>
                <a:cubicBezTo>
                  <a:pt x="129" y="365"/>
                  <a:pt x="142" y="365"/>
                  <a:pt x="154" y="363"/>
                </a:cubicBezTo>
                <a:cubicBezTo>
                  <a:pt x="108" y="349"/>
                  <a:pt x="76" y="307"/>
                  <a:pt x="76" y="258"/>
                </a:cubicBezTo>
                <a:lnTo>
                  <a:pt x="76" y="257"/>
                </a:lnTo>
                <a:lnTo>
                  <a:pt x="78" y="254"/>
                </a:lnTo>
                <a:lnTo>
                  <a:pt x="80" y="254"/>
                </a:lnTo>
                <a:cubicBezTo>
                  <a:pt x="92" y="261"/>
                  <a:pt x="105" y="265"/>
                  <a:pt x="119" y="267"/>
                </a:cubicBezTo>
                <a:cubicBezTo>
                  <a:pt x="93" y="246"/>
                  <a:pt x="77" y="214"/>
                  <a:pt x="77" y="180"/>
                </a:cubicBezTo>
                <a:cubicBezTo>
                  <a:pt x="77" y="161"/>
                  <a:pt x="82" y="142"/>
                  <a:pt x="92" y="125"/>
                </a:cubicBezTo>
                <a:lnTo>
                  <a:pt x="94" y="124"/>
                </a:lnTo>
                <a:lnTo>
                  <a:pt x="96" y="125"/>
                </a:lnTo>
                <a:cubicBezTo>
                  <a:pt x="150" y="190"/>
                  <a:pt x="229" y="231"/>
                  <a:pt x="313" y="236"/>
                </a:cubicBezTo>
                <a:cubicBezTo>
                  <a:pt x="311" y="229"/>
                  <a:pt x="311" y="222"/>
                  <a:pt x="311" y="214"/>
                </a:cubicBezTo>
                <a:cubicBezTo>
                  <a:pt x="311" y="154"/>
                  <a:pt x="360" y="104"/>
                  <a:pt x="421" y="104"/>
                </a:cubicBezTo>
                <a:cubicBezTo>
                  <a:pt x="451" y="104"/>
                  <a:pt x="480" y="116"/>
                  <a:pt x="501" y="138"/>
                </a:cubicBezTo>
                <a:cubicBezTo>
                  <a:pt x="524" y="133"/>
                  <a:pt x="546" y="124"/>
                  <a:pt x="567" y="112"/>
                </a:cubicBezTo>
                <a:lnTo>
                  <a:pt x="570" y="112"/>
                </a:lnTo>
                <a:lnTo>
                  <a:pt x="571" y="115"/>
                </a:lnTo>
                <a:cubicBezTo>
                  <a:pt x="564" y="137"/>
                  <a:pt x="550" y="156"/>
                  <a:pt x="532" y="170"/>
                </a:cubicBezTo>
                <a:cubicBezTo>
                  <a:pt x="549" y="167"/>
                  <a:pt x="566" y="162"/>
                  <a:pt x="581" y="155"/>
                </a:cubicBezTo>
                <a:lnTo>
                  <a:pt x="585" y="155"/>
                </a:lnTo>
                <a:lnTo>
                  <a:pt x="585" y="159"/>
                </a:lnTo>
                <a:close/>
                <a:moveTo>
                  <a:pt x="606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6" y="640"/>
                  <a:pt x="34" y="640"/>
                </a:cubicBezTo>
                <a:lnTo>
                  <a:pt x="606" y="640"/>
                </a:lnTo>
                <a:cubicBezTo>
                  <a:pt x="625" y="640"/>
                  <a:pt x="640" y="624"/>
                  <a:pt x="640" y="606"/>
                </a:cubicBezTo>
                <a:lnTo>
                  <a:pt x="640" y="34"/>
                </a:lnTo>
                <a:cubicBezTo>
                  <a:pt x="640" y="15"/>
                  <a:pt x="625" y="0"/>
                  <a:pt x="606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7" name="Freeform 321"/>
          <p:cNvSpPr>
            <a:spLocks noEditPoints="1"/>
          </p:cNvSpPr>
          <p:nvPr/>
        </p:nvSpPr>
        <p:spPr bwMode="auto">
          <a:xfrm>
            <a:off x="4069084" y="9847583"/>
            <a:ext cx="309880" cy="309880"/>
          </a:xfrm>
          <a:custGeom>
            <a:avLst/>
            <a:gdLst>
              <a:gd name="T0" fmla="*/ 455 w 639"/>
              <a:gd name="T1" fmla="*/ 145 h 640"/>
              <a:gd name="T2" fmla="*/ 406 w 639"/>
              <a:gd name="T3" fmla="*/ 145 h 640"/>
              <a:gd name="T4" fmla="*/ 360 w 639"/>
              <a:gd name="T5" fmla="*/ 191 h 640"/>
              <a:gd name="T6" fmla="*/ 360 w 639"/>
              <a:gd name="T7" fmla="*/ 250 h 640"/>
              <a:gd name="T8" fmla="*/ 452 w 639"/>
              <a:gd name="T9" fmla="*/ 250 h 640"/>
              <a:gd name="T10" fmla="*/ 452 w 639"/>
              <a:gd name="T11" fmla="*/ 343 h 640"/>
              <a:gd name="T12" fmla="*/ 360 w 639"/>
              <a:gd name="T13" fmla="*/ 343 h 640"/>
              <a:gd name="T14" fmla="*/ 360 w 639"/>
              <a:gd name="T15" fmla="*/ 581 h 640"/>
              <a:gd name="T16" fmla="*/ 264 w 639"/>
              <a:gd name="T17" fmla="*/ 581 h 640"/>
              <a:gd name="T18" fmla="*/ 264 w 639"/>
              <a:gd name="T19" fmla="*/ 343 h 640"/>
              <a:gd name="T20" fmla="*/ 184 w 639"/>
              <a:gd name="T21" fmla="*/ 343 h 640"/>
              <a:gd name="T22" fmla="*/ 184 w 639"/>
              <a:gd name="T23" fmla="*/ 250 h 640"/>
              <a:gd name="T24" fmla="*/ 264 w 639"/>
              <a:gd name="T25" fmla="*/ 250 h 640"/>
              <a:gd name="T26" fmla="*/ 264 w 639"/>
              <a:gd name="T27" fmla="*/ 181 h 640"/>
              <a:gd name="T28" fmla="*/ 384 w 639"/>
              <a:gd name="T29" fmla="*/ 59 h 640"/>
              <a:gd name="T30" fmla="*/ 455 w 639"/>
              <a:gd name="T31" fmla="*/ 59 h 640"/>
              <a:gd name="T32" fmla="*/ 455 w 639"/>
              <a:gd name="T33" fmla="*/ 145 h 640"/>
              <a:gd name="T34" fmla="*/ 605 w 639"/>
              <a:gd name="T35" fmla="*/ 0 h 640"/>
              <a:gd name="T36" fmla="*/ 34 w 639"/>
              <a:gd name="T37" fmla="*/ 0 h 640"/>
              <a:gd name="T38" fmla="*/ 0 w 639"/>
              <a:gd name="T39" fmla="*/ 34 h 640"/>
              <a:gd name="T40" fmla="*/ 0 w 639"/>
              <a:gd name="T41" fmla="*/ 606 h 640"/>
              <a:gd name="T42" fmla="*/ 34 w 639"/>
              <a:gd name="T43" fmla="*/ 640 h 640"/>
              <a:gd name="T44" fmla="*/ 605 w 639"/>
              <a:gd name="T45" fmla="*/ 640 h 640"/>
              <a:gd name="T46" fmla="*/ 639 w 639"/>
              <a:gd name="T47" fmla="*/ 606 h 640"/>
              <a:gd name="T48" fmla="*/ 639 w 639"/>
              <a:gd name="T49" fmla="*/ 34 h 640"/>
              <a:gd name="T50" fmla="*/ 605 w 639"/>
              <a:gd name="T51" fmla="*/ 0 h 6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639" h="640">
                <a:moveTo>
                  <a:pt x="455" y="145"/>
                </a:moveTo>
                <a:lnTo>
                  <a:pt x="406" y="145"/>
                </a:lnTo>
                <a:cubicBezTo>
                  <a:pt x="368" y="145"/>
                  <a:pt x="360" y="164"/>
                  <a:pt x="360" y="191"/>
                </a:cubicBezTo>
                <a:lnTo>
                  <a:pt x="360" y="250"/>
                </a:lnTo>
                <a:lnTo>
                  <a:pt x="452" y="250"/>
                </a:lnTo>
                <a:lnTo>
                  <a:pt x="452" y="343"/>
                </a:lnTo>
                <a:lnTo>
                  <a:pt x="360" y="343"/>
                </a:lnTo>
                <a:lnTo>
                  <a:pt x="360" y="581"/>
                </a:lnTo>
                <a:lnTo>
                  <a:pt x="264" y="581"/>
                </a:lnTo>
                <a:lnTo>
                  <a:pt x="264" y="343"/>
                </a:lnTo>
                <a:lnTo>
                  <a:pt x="184" y="343"/>
                </a:lnTo>
                <a:lnTo>
                  <a:pt x="184" y="250"/>
                </a:lnTo>
                <a:lnTo>
                  <a:pt x="264" y="250"/>
                </a:lnTo>
                <a:lnTo>
                  <a:pt x="264" y="181"/>
                </a:lnTo>
                <a:cubicBezTo>
                  <a:pt x="264" y="102"/>
                  <a:pt x="313" y="59"/>
                  <a:pt x="384" y="59"/>
                </a:cubicBezTo>
                <a:lnTo>
                  <a:pt x="455" y="59"/>
                </a:lnTo>
                <a:lnTo>
                  <a:pt x="455" y="145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6"/>
                </a:lnTo>
                <a:cubicBezTo>
                  <a:pt x="0" y="624"/>
                  <a:pt x="15" y="640"/>
                  <a:pt x="34" y="640"/>
                </a:cubicBezTo>
                <a:lnTo>
                  <a:pt x="605" y="640"/>
                </a:lnTo>
                <a:cubicBezTo>
                  <a:pt x="624" y="640"/>
                  <a:pt x="639" y="624"/>
                  <a:pt x="639" y="606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8" name="Freeform 322"/>
          <p:cNvSpPr>
            <a:spLocks noEditPoints="1"/>
          </p:cNvSpPr>
          <p:nvPr/>
        </p:nvSpPr>
        <p:spPr bwMode="auto">
          <a:xfrm>
            <a:off x="6405886" y="9847583"/>
            <a:ext cx="307339" cy="307339"/>
          </a:xfrm>
          <a:custGeom>
            <a:avLst/>
            <a:gdLst>
              <a:gd name="T0" fmla="*/ 552 w 636"/>
              <a:gd name="T1" fmla="*/ 582 h 636"/>
              <a:gd name="T2" fmla="*/ 311 w 636"/>
              <a:gd name="T3" fmla="*/ 582 h 636"/>
              <a:gd name="T4" fmla="*/ 311 w 636"/>
              <a:gd name="T5" fmla="*/ 469 h 636"/>
              <a:gd name="T6" fmla="*/ 181 w 636"/>
              <a:gd name="T7" fmla="*/ 469 h 636"/>
              <a:gd name="T8" fmla="*/ 181 w 636"/>
              <a:gd name="T9" fmla="*/ 375 h 636"/>
              <a:gd name="T10" fmla="*/ 85 w 636"/>
              <a:gd name="T11" fmla="*/ 375 h 636"/>
              <a:gd name="T12" fmla="*/ 85 w 636"/>
              <a:gd name="T13" fmla="*/ 255 h 636"/>
              <a:gd name="T14" fmla="*/ 85 w 636"/>
              <a:gd name="T15" fmla="*/ 255 h 636"/>
              <a:gd name="T16" fmla="*/ 149 w 636"/>
              <a:gd name="T17" fmla="*/ 194 h 636"/>
              <a:gd name="T18" fmla="*/ 210 w 636"/>
              <a:gd name="T19" fmla="*/ 239 h 636"/>
              <a:gd name="T20" fmla="*/ 270 w 636"/>
              <a:gd name="T21" fmla="*/ 216 h 636"/>
              <a:gd name="T22" fmla="*/ 351 w 636"/>
              <a:gd name="T23" fmla="*/ 269 h 636"/>
              <a:gd name="T24" fmla="*/ 431 w 636"/>
              <a:gd name="T25" fmla="*/ 239 h 636"/>
              <a:gd name="T26" fmla="*/ 551 w 636"/>
              <a:gd name="T27" fmla="*/ 355 h 636"/>
              <a:gd name="T28" fmla="*/ 552 w 636"/>
              <a:gd name="T29" fmla="*/ 355 h 636"/>
              <a:gd name="T30" fmla="*/ 552 w 636"/>
              <a:gd name="T31" fmla="*/ 582 h 636"/>
              <a:gd name="T32" fmla="*/ 147 w 636"/>
              <a:gd name="T33" fmla="*/ 96 h 636"/>
              <a:gd name="T34" fmla="*/ 192 w 636"/>
              <a:gd name="T35" fmla="*/ 141 h 636"/>
              <a:gd name="T36" fmla="*/ 147 w 636"/>
              <a:gd name="T37" fmla="*/ 186 h 636"/>
              <a:gd name="T38" fmla="*/ 102 w 636"/>
              <a:gd name="T39" fmla="*/ 141 h 636"/>
              <a:gd name="T40" fmla="*/ 147 w 636"/>
              <a:gd name="T41" fmla="*/ 96 h 636"/>
              <a:gd name="T42" fmla="*/ 268 w 636"/>
              <a:gd name="T43" fmla="*/ 80 h 636"/>
              <a:gd name="T44" fmla="*/ 331 w 636"/>
              <a:gd name="T45" fmla="*/ 142 h 636"/>
              <a:gd name="T46" fmla="*/ 268 w 636"/>
              <a:gd name="T47" fmla="*/ 205 h 636"/>
              <a:gd name="T48" fmla="*/ 205 w 636"/>
              <a:gd name="T49" fmla="*/ 142 h 636"/>
              <a:gd name="T50" fmla="*/ 268 w 636"/>
              <a:gd name="T51" fmla="*/ 80 h 636"/>
              <a:gd name="T52" fmla="*/ 429 w 636"/>
              <a:gd name="T53" fmla="*/ 55 h 636"/>
              <a:gd name="T54" fmla="*/ 513 w 636"/>
              <a:gd name="T55" fmla="*/ 139 h 636"/>
              <a:gd name="T56" fmla="*/ 429 w 636"/>
              <a:gd name="T57" fmla="*/ 224 h 636"/>
              <a:gd name="T58" fmla="*/ 344 w 636"/>
              <a:gd name="T59" fmla="*/ 139 h 636"/>
              <a:gd name="T60" fmla="*/ 429 w 636"/>
              <a:gd name="T61" fmla="*/ 55 h 636"/>
              <a:gd name="T62" fmla="*/ 602 w 636"/>
              <a:gd name="T63" fmla="*/ 0 h 636"/>
              <a:gd name="T64" fmla="*/ 34 w 636"/>
              <a:gd name="T65" fmla="*/ 0 h 636"/>
              <a:gd name="T66" fmla="*/ 0 w 636"/>
              <a:gd name="T67" fmla="*/ 34 h 636"/>
              <a:gd name="T68" fmla="*/ 0 w 636"/>
              <a:gd name="T69" fmla="*/ 602 h 636"/>
              <a:gd name="T70" fmla="*/ 34 w 636"/>
              <a:gd name="T71" fmla="*/ 636 h 636"/>
              <a:gd name="T72" fmla="*/ 602 w 636"/>
              <a:gd name="T73" fmla="*/ 636 h 636"/>
              <a:gd name="T74" fmla="*/ 636 w 636"/>
              <a:gd name="T75" fmla="*/ 602 h 636"/>
              <a:gd name="T76" fmla="*/ 636 w 636"/>
              <a:gd name="T77" fmla="*/ 34 h 636"/>
              <a:gd name="T78" fmla="*/ 602 w 636"/>
              <a:gd name="T79" fmla="*/ 0 h 63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</a:cxnLst>
            <a:rect l="0" t="0" r="r" b="b"/>
            <a:pathLst>
              <a:path w="636" h="636">
                <a:moveTo>
                  <a:pt x="552" y="582"/>
                </a:moveTo>
                <a:lnTo>
                  <a:pt x="311" y="582"/>
                </a:lnTo>
                <a:lnTo>
                  <a:pt x="311" y="469"/>
                </a:lnTo>
                <a:lnTo>
                  <a:pt x="181" y="469"/>
                </a:lnTo>
                <a:lnTo>
                  <a:pt x="181" y="375"/>
                </a:lnTo>
                <a:lnTo>
                  <a:pt x="85" y="375"/>
                </a:lnTo>
                <a:lnTo>
                  <a:pt x="85" y="255"/>
                </a:lnTo>
                <a:lnTo>
                  <a:pt x="85" y="255"/>
                </a:lnTo>
                <a:cubicBezTo>
                  <a:pt x="86" y="221"/>
                  <a:pt x="114" y="194"/>
                  <a:pt x="149" y="194"/>
                </a:cubicBezTo>
                <a:cubicBezTo>
                  <a:pt x="177" y="194"/>
                  <a:pt x="202" y="213"/>
                  <a:pt x="210" y="239"/>
                </a:cubicBezTo>
                <a:cubicBezTo>
                  <a:pt x="226" y="225"/>
                  <a:pt x="247" y="216"/>
                  <a:pt x="270" y="216"/>
                </a:cubicBezTo>
                <a:cubicBezTo>
                  <a:pt x="306" y="216"/>
                  <a:pt x="338" y="238"/>
                  <a:pt x="351" y="269"/>
                </a:cubicBezTo>
                <a:cubicBezTo>
                  <a:pt x="373" y="251"/>
                  <a:pt x="401" y="239"/>
                  <a:pt x="431" y="239"/>
                </a:cubicBezTo>
                <a:cubicBezTo>
                  <a:pt x="496" y="239"/>
                  <a:pt x="549" y="291"/>
                  <a:pt x="551" y="355"/>
                </a:cubicBezTo>
                <a:lnTo>
                  <a:pt x="552" y="355"/>
                </a:lnTo>
                <a:lnTo>
                  <a:pt x="552" y="582"/>
                </a:lnTo>
                <a:close/>
                <a:moveTo>
                  <a:pt x="147" y="96"/>
                </a:moveTo>
                <a:cubicBezTo>
                  <a:pt x="172" y="96"/>
                  <a:pt x="192" y="116"/>
                  <a:pt x="192" y="141"/>
                </a:cubicBezTo>
                <a:cubicBezTo>
                  <a:pt x="192" y="165"/>
                  <a:pt x="172" y="186"/>
                  <a:pt x="147" y="186"/>
                </a:cubicBezTo>
                <a:cubicBezTo>
                  <a:pt x="122" y="186"/>
                  <a:pt x="102" y="165"/>
                  <a:pt x="102" y="141"/>
                </a:cubicBezTo>
                <a:cubicBezTo>
                  <a:pt x="102" y="116"/>
                  <a:pt x="122" y="96"/>
                  <a:pt x="147" y="96"/>
                </a:cubicBezTo>
                <a:close/>
                <a:moveTo>
                  <a:pt x="268" y="80"/>
                </a:moveTo>
                <a:cubicBezTo>
                  <a:pt x="303" y="80"/>
                  <a:pt x="331" y="108"/>
                  <a:pt x="331" y="142"/>
                </a:cubicBezTo>
                <a:cubicBezTo>
                  <a:pt x="331" y="177"/>
                  <a:pt x="303" y="205"/>
                  <a:pt x="268" y="205"/>
                </a:cubicBezTo>
                <a:cubicBezTo>
                  <a:pt x="233" y="205"/>
                  <a:pt x="205" y="177"/>
                  <a:pt x="205" y="142"/>
                </a:cubicBezTo>
                <a:cubicBezTo>
                  <a:pt x="205" y="108"/>
                  <a:pt x="233" y="80"/>
                  <a:pt x="268" y="80"/>
                </a:cubicBezTo>
                <a:close/>
                <a:moveTo>
                  <a:pt x="429" y="55"/>
                </a:moveTo>
                <a:cubicBezTo>
                  <a:pt x="475" y="55"/>
                  <a:pt x="513" y="92"/>
                  <a:pt x="513" y="139"/>
                </a:cubicBezTo>
                <a:cubicBezTo>
                  <a:pt x="513" y="186"/>
                  <a:pt x="475" y="224"/>
                  <a:pt x="429" y="224"/>
                </a:cubicBezTo>
                <a:cubicBezTo>
                  <a:pt x="382" y="224"/>
                  <a:pt x="344" y="186"/>
                  <a:pt x="344" y="139"/>
                </a:cubicBezTo>
                <a:cubicBezTo>
                  <a:pt x="344" y="93"/>
                  <a:pt x="382" y="55"/>
                  <a:pt x="429" y="55"/>
                </a:cubicBezTo>
                <a:close/>
                <a:moveTo>
                  <a:pt x="602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2"/>
                </a:lnTo>
                <a:cubicBezTo>
                  <a:pt x="0" y="621"/>
                  <a:pt x="15" y="636"/>
                  <a:pt x="34" y="636"/>
                </a:cubicBezTo>
                <a:lnTo>
                  <a:pt x="602" y="636"/>
                </a:lnTo>
                <a:cubicBezTo>
                  <a:pt x="621" y="636"/>
                  <a:pt x="636" y="621"/>
                  <a:pt x="636" y="602"/>
                </a:cubicBezTo>
                <a:lnTo>
                  <a:pt x="636" y="34"/>
                </a:lnTo>
                <a:cubicBezTo>
                  <a:pt x="636" y="15"/>
                  <a:pt x="621" y="0"/>
                  <a:pt x="60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19" name="Freeform 323"/>
          <p:cNvSpPr>
            <a:spLocks noEditPoints="1"/>
          </p:cNvSpPr>
          <p:nvPr/>
        </p:nvSpPr>
        <p:spPr bwMode="auto">
          <a:xfrm>
            <a:off x="10601962" y="9857743"/>
            <a:ext cx="312421" cy="312421"/>
          </a:xfrm>
          <a:custGeom>
            <a:avLst/>
            <a:gdLst>
              <a:gd name="T0" fmla="*/ 480 w 645"/>
              <a:gd name="T1" fmla="*/ 595 h 645"/>
              <a:gd name="T2" fmla="*/ 329 w 645"/>
              <a:gd name="T3" fmla="*/ 486 h 645"/>
              <a:gd name="T4" fmla="*/ 345 w 645"/>
              <a:gd name="T5" fmla="*/ 443 h 645"/>
              <a:gd name="T6" fmla="*/ 391 w 645"/>
              <a:gd name="T7" fmla="*/ 466 h 645"/>
              <a:gd name="T8" fmla="*/ 453 w 645"/>
              <a:gd name="T9" fmla="*/ 303 h 645"/>
              <a:gd name="T10" fmla="*/ 337 w 645"/>
              <a:gd name="T11" fmla="*/ 299 h 645"/>
              <a:gd name="T12" fmla="*/ 304 w 645"/>
              <a:gd name="T13" fmla="*/ 198 h 645"/>
              <a:gd name="T14" fmla="*/ 264 w 645"/>
              <a:gd name="T15" fmla="*/ 168 h 645"/>
              <a:gd name="T16" fmla="*/ 370 w 645"/>
              <a:gd name="T17" fmla="*/ 258 h 645"/>
              <a:gd name="T18" fmla="*/ 412 w 645"/>
              <a:gd name="T19" fmla="*/ 387 h 645"/>
              <a:gd name="T20" fmla="*/ 317 w 645"/>
              <a:gd name="T21" fmla="*/ 429 h 645"/>
              <a:gd name="T22" fmla="*/ 250 w 645"/>
              <a:gd name="T23" fmla="*/ 510 h 645"/>
              <a:gd name="T24" fmla="*/ 136 w 645"/>
              <a:gd name="T25" fmla="*/ 513 h 645"/>
              <a:gd name="T26" fmla="*/ 57 w 645"/>
              <a:gd name="T27" fmla="*/ 414 h 645"/>
              <a:gd name="T28" fmla="*/ 89 w 645"/>
              <a:gd name="T29" fmla="*/ 412 h 645"/>
              <a:gd name="T30" fmla="*/ 123 w 645"/>
              <a:gd name="T31" fmla="*/ 416 h 645"/>
              <a:gd name="T32" fmla="*/ 153 w 645"/>
              <a:gd name="T33" fmla="*/ 456 h 645"/>
              <a:gd name="T34" fmla="*/ 252 w 645"/>
              <a:gd name="T35" fmla="*/ 434 h 645"/>
              <a:gd name="T36" fmla="*/ 213 w 645"/>
              <a:gd name="T37" fmla="*/ 388 h 645"/>
              <a:gd name="T38" fmla="*/ 111 w 645"/>
              <a:gd name="T39" fmla="*/ 359 h 645"/>
              <a:gd name="T40" fmla="*/ 61 w 645"/>
              <a:gd name="T41" fmla="*/ 286 h 645"/>
              <a:gd name="T42" fmla="*/ 121 w 645"/>
              <a:gd name="T43" fmla="*/ 193 h 645"/>
              <a:gd name="T44" fmla="*/ 241 w 645"/>
              <a:gd name="T45" fmla="*/ 191 h 645"/>
              <a:gd name="T46" fmla="*/ 306 w 645"/>
              <a:gd name="T47" fmla="*/ 282 h 645"/>
              <a:gd name="T48" fmla="*/ 245 w 645"/>
              <a:gd name="T49" fmla="*/ 284 h 645"/>
              <a:gd name="T50" fmla="*/ 201 w 645"/>
              <a:gd name="T51" fmla="*/ 239 h 645"/>
              <a:gd name="T52" fmla="*/ 126 w 645"/>
              <a:gd name="T53" fmla="*/ 275 h 645"/>
              <a:gd name="T54" fmla="*/ 164 w 645"/>
              <a:gd name="T55" fmla="*/ 308 h 645"/>
              <a:gd name="T56" fmla="*/ 273 w 645"/>
              <a:gd name="T57" fmla="*/ 341 h 645"/>
              <a:gd name="T58" fmla="*/ 317 w 645"/>
              <a:gd name="T59" fmla="*/ 429 h 645"/>
              <a:gd name="T60" fmla="*/ 35 w 645"/>
              <a:gd name="T61" fmla="*/ 0 h 645"/>
              <a:gd name="T62" fmla="*/ 0 w 645"/>
              <a:gd name="T63" fmla="*/ 611 h 645"/>
              <a:gd name="T64" fmla="*/ 611 w 645"/>
              <a:gd name="T65" fmla="*/ 645 h 645"/>
              <a:gd name="T66" fmla="*/ 645 w 645"/>
              <a:gd name="T67" fmla="*/ 3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45" h="645">
                <a:moveTo>
                  <a:pt x="446" y="491"/>
                </a:moveTo>
                <a:lnTo>
                  <a:pt x="480" y="595"/>
                </a:lnTo>
                <a:cubicBezTo>
                  <a:pt x="480" y="595"/>
                  <a:pt x="466" y="585"/>
                  <a:pt x="460" y="581"/>
                </a:cubicBezTo>
                <a:cubicBezTo>
                  <a:pt x="417" y="549"/>
                  <a:pt x="372" y="517"/>
                  <a:pt x="329" y="486"/>
                </a:cubicBezTo>
                <a:lnTo>
                  <a:pt x="330" y="484"/>
                </a:lnTo>
                <a:cubicBezTo>
                  <a:pt x="337" y="472"/>
                  <a:pt x="343" y="458"/>
                  <a:pt x="345" y="443"/>
                </a:cubicBezTo>
                <a:cubicBezTo>
                  <a:pt x="362" y="455"/>
                  <a:pt x="395" y="479"/>
                  <a:pt x="395" y="479"/>
                </a:cubicBezTo>
                <a:cubicBezTo>
                  <a:pt x="395" y="479"/>
                  <a:pt x="392" y="470"/>
                  <a:pt x="391" y="466"/>
                </a:cubicBezTo>
                <a:lnTo>
                  <a:pt x="359" y="370"/>
                </a:lnTo>
                <a:lnTo>
                  <a:pt x="453" y="303"/>
                </a:lnTo>
                <a:cubicBezTo>
                  <a:pt x="417" y="303"/>
                  <a:pt x="373" y="303"/>
                  <a:pt x="337" y="303"/>
                </a:cubicBezTo>
                <a:lnTo>
                  <a:pt x="337" y="299"/>
                </a:lnTo>
                <a:cubicBezTo>
                  <a:pt x="336" y="288"/>
                  <a:pt x="336" y="277"/>
                  <a:pt x="335" y="266"/>
                </a:cubicBezTo>
                <a:cubicBezTo>
                  <a:pt x="331" y="241"/>
                  <a:pt x="321" y="218"/>
                  <a:pt x="304" y="198"/>
                </a:cubicBezTo>
                <a:cubicBezTo>
                  <a:pt x="293" y="186"/>
                  <a:pt x="281" y="176"/>
                  <a:pt x="266" y="169"/>
                </a:cubicBezTo>
                <a:lnTo>
                  <a:pt x="264" y="168"/>
                </a:lnTo>
                <a:lnTo>
                  <a:pt x="302" y="51"/>
                </a:lnTo>
                <a:lnTo>
                  <a:pt x="370" y="258"/>
                </a:lnTo>
                <a:lnTo>
                  <a:pt x="589" y="258"/>
                </a:lnTo>
                <a:lnTo>
                  <a:pt x="412" y="387"/>
                </a:lnTo>
                <a:lnTo>
                  <a:pt x="446" y="491"/>
                </a:lnTo>
                <a:close/>
                <a:moveTo>
                  <a:pt x="317" y="429"/>
                </a:moveTo>
                <a:cubicBezTo>
                  <a:pt x="315" y="446"/>
                  <a:pt x="310" y="462"/>
                  <a:pt x="299" y="476"/>
                </a:cubicBezTo>
                <a:cubicBezTo>
                  <a:pt x="287" y="494"/>
                  <a:pt x="270" y="504"/>
                  <a:pt x="250" y="510"/>
                </a:cubicBezTo>
                <a:cubicBezTo>
                  <a:pt x="233" y="516"/>
                  <a:pt x="216" y="518"/>
                  <a:pt x="198" y="518"/>
                </a:cubicBezTo>
                <a:cubicBezTo>
                  <a:pt x="177" y="519"/>
                  <a:pt x="157" y="518"/>
                  <a:pt x="136" y="513"/>
                </a:cubicBezTo>
                <a:cubicBezTo>
                  <a:pt x="107" y="505"/>
                  <a:pt x="84" y="489"/>
                  <a:pt x="69" y="462"/>
                </a:cubicBezTo>
                <a:cubicBezTo>
                  <a:pt x="61" y="447"/>
                  <a:pt x="58" y="431"/>
                  <a:pt x="57" y="414"/>
                </a:cubicBezTo>
                <a:lnTo>
                  <a:pt x="56" y="412"/>
                </a:lnTo>
                <a:cubicBezTo>
                  <a:pt x="67" y="412"/>
                  <a:pt x="79" y="412"/>
                  <a:pt x="89" y="412"/>
                </a:cubicBezTo>
                <a:cubicBezTo>
                  <a:pt x="99" y="412"/>
                  <a:pt x="122" y="412"/>
                  <a:pt x="122" y="412"/>
                </a:cubicBezTo>
                <a:lnTo>
                  <a:pt x="123" y="416"/>
                </a:lnTo>
                <a:cubicBezTo>
                  <a:pt x="124" y="423"/>
                  <a:pt x="126" y="429"/>
                  <a:pt x="129" y="435"/>
                </a:cubicBezTo>
                <a:cubicBezTo>
                  <a:pt x="134" y="445"/>
                  <a:pt x="143" y="452"/>
                  <a:pt x="153" y="456"/>
                </a:cubicBezTo>
                <a:cubicBezTo>
                  <a:pt x="177" y="466"/>
                  <a:pt x="203" y="466"/>
                  <a:pt x="227" y="459"/>
                </a:cubicBezTo>
                <a:cubicBezTo>
                  <a:pt x="240" y="455"/>
                  <a:pt x="249" y="447"/>
                  <a:pt x="252" y="434"/>
                </a:cubicBezTo>
                <a:cubicBezTo>
                  <a:pt x="255" y="422"/>
                  <a:pt x="252" y="412"/>
                  <a:pt x="243" y="404"/>
                </a:cubicBezTo>
                <a:cubicBezTo>
                  <a:pt x="234" y="397"/>
                  <a:pt x="224" y="392"/>
                  <a:pt x="213" y="388"/>
                </a:cubicBezTo>
                <a:cubicBezTo>
                  <a:pt x="199" y="383"/>
                  <a:pt x="185" y="380"/>
                  <a:pt x="171" y="376"/>
                </a:cubicBezTo>
                <a:cubicBezTo>
                  <a:pt x="151" y="371"/>
                  <a:pt x="130" y="367"/>
                  <a:pt x="111" y="359"/>
                </a:cubicBezTo>
                <a:cubicBezTo>
                  <a:pt x="95" y="352"/>
                  <a:pt x="81" y="344"/>
                  <a:pt x="73" y="328"/>
                </a:cubicBezTo>
                <a:cubicBezTo>
                  <a:pt x="66" y="315"/>
                  <a:pt x="62" y="301"/>
                  <a:pt x="61" y="286"/>
                </a:cubicBezTo>
                <a:cubicBezTo>
                  <a:pt x="61" y="269"/>
                  <a:pt x="63" y="252"/>
                  <a:pt x="70" y="237"/>
                </a:cubicBezTo>
                <a:cubicBezTo>
                  <a:pt x="81" y="215"/>
                  <a:pt x="98" y="201"/>
                  <a:pt x="121" y="193"/>
                </a:cubicBezTo>
                <a:cubicBezTo>
                  <a:pt x="137" y="187"/>
                  <a:pt x="154" y="184"/>
                  <a:pt x="171" y="183"/>
                </a:cubicBezTo>
                <a:cubicBezTo>
                  <a:pt x="195" y="182"/>
                  <a:pt x="219" y="183"/>
                  <a:pt x="241" y="191"/>
                </a:cubicBezTo>
                <a:cubicBezTo>
                  <a:pt x="277" y="204"/>
                  <a:pt x="297" y="229"/>
                  <a:pt x="304" y="265"/>
                </a:cubicBezTo>
                <a:cubicBezTo>
                  <a:pt x="305" y="271"/>
                  <a:pt x="306" y="276"/>
                  <a:pt x="306" y="282"/>
                </a:cubicBezTo>
                <a:lnTo>
                  <a:pt x="306" y="284"/>
                </a:lnTo>
                <a:lnTo>
                  <a:pt x="245" y="284"/>
                </a:lnTo>
                <a:cubicBezTo>
                  <a:pt x="245" y="284"/>
                  <a:pt x="245" y="278"/>
                  <a:pt x="240" y="267"/>
                </a:cubicBezTo>
                <a:cubicBezTo>
                  <a:pt x="232" y="251"/>
                  <a:pt x="218" y="242"/>
                  <a:pt x="201" y="239"/>
                </a:cubicBezTo>
                <a:cubicBezTo>
                  <a:pt x="185" y="236"/>
                  <a:pt x="168" y="236"/>
                  <a:pt x="153" y="240"/>
                </a:cubicBezTo>
                <a:cubicBezTo>
                  <a:pt x="136" y="245"/>
                  <a:pt x="126" y="259"/>
                  <a:pt x="126" y="275"/>
                </a:cubicBezTo>
                <a:cubicBezTo>
                  <a:pt x="126" y="283"/>
                  <a:pt x="129" y="289"/>
                  <a:pt x="135" y="294"/>
                </a:cubicBezTo>
                <a:cubicBezTo>
                  <a:pt x="143" y="301"/>
                  <a:pt x="153" y="305"/>
                  <a:pt x="164" y="308"/>
                </a:cubicBezTo>
                <a:lnTo>
                  <a:pt x="231" y="326"/>
                </a:lnTo>
                <a:cubicBezTo>
                  <a:pt x="245" y="330"/>
                  <a:pt x="260" y="335"/>
                  <a:pt x="273" y="341"/>
                </a:cubicBezTo>
                <a:cubicBezTo>
                  <a:pt x="290" y="349"/>
                  <a:pt x="302" y="361"/>
                  <a:pt x="310" y="377"/>
                </a:cubicBezTo>
                <a:cubicBezTo>
                  <a:pt x="317" y="393"/>
                  <a:pt x="319" y="411"/>
                  <a:pt x="317" y="429"/>
                </a:cubicBezTo>
                <a:close/>
                <a:moveTo>
                  <a:pt x="611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6" y="645"/>
                  <a:pt x="35" y="645"/>
                </a:cubicBezTo>
                <a:lnTo>
                  <a:pt x="611" y="645"/>
                </a:lnTo>
                <a:cubicBezTo>
                  <a:pt x="630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0" name="Freeform 324"/>
          <p:cNvSpPr>
            <a:spLocks noEditPoints="1"/>
          </p:cNvSpPr>
          <p:nvPr/>
        </p:nvSpPr>
        <p:spPr bwMode="auto">
          <a:xfrm>
            <a:off x="11292842" y="9857743"/>
            <a:ext cx="312421" cy="312421"/>
          </a:xfrm>
          <a:custGeom>
            <a:avLst/>
            <a:gdLst>
              <a:gd name="T0" fmla="*/ 278 w 645"/>
              <a:gd name="T1" fmla="*/ 375 h 645"/>
              <a:gd name="T2" fmla="*/ 252 w 645"/>
              <a:gd name="T3" fmla="*/ 410 h 645"/>
              <a:gd name="T4" fmla="*/ 208 w 645"/>
              <a:gd name="T5" fmla="*/ 405 h 645"/>
              <a:gd name="T6" fmla="*/ 192 w 645"/>
              <a:gd name="T7" fmla="*/ 375 h 645"/>
              <a:gd name="T8" fmla="*/ 198 w 645"/>
              <a:gd name="T9" fmla="*/ 346 h 645"/>
              <a:gd name="T10" fmla="*/ 236 w 645"/>
              <a:gd name="T11" fmla="*/ 326 h 645"/>
              <a:gd name="T12" fmla="*/ 270 w 645"/>
              <a:gd name="T13" fmla="*/ 343 h 645"/>
              <a:gd name="T14" fmla="*/ 278 w 645"/>
              <a:gd name="T15" fmla="*/ 375 h 645"/>
              <a:gd name="T16" fmla="*/ 490 w 645"/>
              <a:gd name="T17" fmla="*/ 505 h 645"/>
              <a:gd name="T18" fmla="*/ 360 w 645"/>
              <a:gd name="T19" fmla="*/ 584 h 645"/>
              <a:gd name="T20" fmla="*/ 236 w 645"/>
              <a:gd name="T21" fmla="*/ 569 h 645"/>
              <a:gd name="T22" fmla="*/ 130 w 645"/>
              <a:gd name="T23" fmla="*/ 465 h 645"/>
              <a:gd name="T24" fmla="*/ 110 w 645"/>
              <a:gd name="T25" fmla="*/ 380 h 645"/>
              <a:gd name="T26" fmla="*/ 110 w 645"/>
              <a:gd name="T27" fmla="*/ 225 h 645"/>
              <a:gd name="T28" fmla="*/ 110 w 645"/>
              <a:gd name="T29" fmla="*/ 83 h 645"/>
              <a:gd name="T30" fmla="*/ 123 w 645"/>
              <a:gd name="T31" fmla="*/ 62 h 645"/>
              <a:gd name="T32" fmla="*/ 154 w 645"/>
              <a:gd name="T33" fmla="*/ 61 h 645"/>
              <a:gd name="T34" fmla="*/ 168 w 645"/>
              <a:gd name="T35" fmla="*/ 83 h 645"/>
              <a:gd name="T36" fmla="*/ 169 w 645"/>
              <a:gd name="T37" fmla="*/ 223 h 645"/>
              <a:gd name="T38" fmla="*/ 246 w 645"/>
              <a:gd name="T39" fmla="*/ 171 h 645"/>
              <a:gd name="T40" fmla="*/ 425 w 645"/>
              <a:gd name="T41" fmla="*/ 183 h 645"/>
              <a:gd name="T42" fmla="*/ 525 w 645"/>
              <a:gd name="T43" fmla="*/ 307 h 645"/>
              <a:gd name="T44" fmla="*/ 535 w 645"/>
              <a:gd name="T45" fmla="*/ 370 h 645"/>
              <a:gd name="T46" fmla="*/ 490 w 645"/>
              <a:gd name="T47" fmla="*/ 505 h 645"/>
              <a:gd name="T48" fmla="*/ 610 w 645"/>
              <a:gd name="T49" fmla="*/ 0 h 645"/>
              <a:gd name="T50" fmla="*/ 34 w 645"/>
              <a:gd name="T51" fmla="*/ 0 h 645"/>
              <a:gd name="T52" fmla="*/ 0 w 645"/>
              <a:gd name="T53" fmla="*/ 35 h 645"/>
              <a:gd name="T54" fmla="*/ 0 w 645"/>
              <a:gd name="T55" fmla="*/ 611 h 645"/>
              <a:gd name="T56" fmla="*/ 34 w 645"/>
              <a:gd name="T57" fmla="*/ 645 h 645"/>
              <a:gd name="T58" fmla="*/ 610 w 645"/>
              <a:gd name="T59" fmla="*/ 645 h 645"/>
              <a:gd name="T60" fmla="*/ 645 w 645"/>
              <a:gd name="T61" fmla="*/ 611 h 645"/>
              <a:gd name="T62" fmla="*/ 645 w 645"/>
              <a:gd name="T63" fmla="*/ 35 h 645"/>
              <a:gd name="T64" fmla="*/ 610 w 645"/>
              <a:gd name="T65" fmla="*/ 0 h 645"/>
              <a:gd name="T66" fmla="*/ 411 w 645"/>
              <a:gd name="T67" fmla="*/ 245 h 645"/>
              <a:gd name="T68" fmla="*/ 305 w 645"/>
              <a:gd name="T69" fmla="*/ 218 h 645"/>
              <a:gd name="T70" fmla="*/ 242 w 645"/>
              <a:gd name="T71" fmla="*/ 239 h 645"/>
              <a:gd name="T72" fmla="*/ 196 w 645"/>
              <a:gd name="T73" fmla="*/ 282 h 645"/>
              <a:gd name="T74" fmla="*/ 202 w 645"/>
              <a:gd name="T75" fmla="*/ 469 h 645"/>
              <a:gd name="T76" fmla="*/ 244 w 645"/>
              <a:gd name="T77" fmla="*/ 506 h 645"/>
              <a:gd name="T78" fmla="*/ 347 w 645"/>
              <a:gd name="T79" fmla="*/ 526 h 645"/>
              <a:gd name="T80" fmla="*/ 428 w 645"/>
              <a:gd name="T81" fmla="*/ 485 h 645"/>
              <a:gd name="T82" fmla="*/ 474 w 645"/>
              <a:gd name="T83" fmla="*/ 395 h 645"/>
              <a:gd name="T84" fmla="*/ 464 w 645"/>
              <a:gd name="T85" fmla="*/ 311 h 645"/>
              <a:gd name="T86" fmla="*/ 411 w 645"/>
              <a:gd name="T87" fmla="*/ 245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45" h="645">
                <a:moveTo>
                  <a:pt x="278" y="375"/>
                </a:moveTo>
                <a:cubicBezTo>
                  <a:pt x="276" y="390"/>
                  <a:pt x="267" y="405"/>
                  <a:pt x="252" y="410"/>
                </a:cubicBezTo>
                <a:cubicBezTo>
                  <a:pt x="238" y="417"/>
                  <a:pt x="220" y="414"/>
                  <a:pt x="208" y="405"/>
                </a:cubicBezTo>
                <a:cubicBezTo>
                  <a:pt x="199" y="398"/>
                  <a:pt x="194" y="386"/>
                  <a:pt x="192" y="375"/>
                </a:cubicBezTo>
                <a:cubicBezTo>
                  <a:pt x="190" y="365"/>
                  <a:pt x="193" y="355"/>
                  <a:pt x="198" y="346"/>
                </a:cubicBezTo>
                <a:cubicBezTo>
                  <a:pt x="206" y="333"/>
                  <a:pt x="221" y="326"/>
                  <a:pt x="236" y="326"/>
                </a:cubicBezTo>
                <a:cubicBezTo>
                  <a:pt x="249" y="326"/>
                  <a:pt x="262" y="332"/>
                  <a:pt x="270" y="343"/>
                </a:cubicBezTo>
                <a:cubicBezTo>
                  <a:pt x="276" y="352"/>
                  <a:pt x="279" y="364"/>
                  <a:pt x="278" y="375"/>
                </a:cubicBezTo>
                <a:close/>
                <a:moveTo>
                  <a:pt x="490" y="505"/>
                </a:moveTo>
                <a:cubicBezTo>
                  <a:pt x="458" y="546"/>
                  <a:pt x="411" y="575"/>
                  <a:pt x="360" y="584"/>
                </a:cubicBezTo>
                <a:cubicBezTo>
                  <a:pt x="319" y="592"/>
                  <a:pt x="275" y="585"/>
                  <a:pt x="236" y="569"/>
                </a:cubicBezTo>
                <a:cubicBezTo>
                  <a:pt x="190" y="548"/>
                  <a:pt x="152" y="510"/>
                  <a:pt x="130" y="465"/>
                </a:cubicBezTo>
                <a:cubicBezTo>
                  <a:pt x="118" y="438"/>
                  <a:pt x="111" y="409"/>
                  <a:pt x="110" y="380"/>
                </a:cubicBezTo>
                <a:cubicBezTo>
                  <a:pt x="111" y="328"/>
                  <a:pt x="110" y="277"/>
                  <a:pt x="110" y="225"/>
                </a:cubicBezTo>
                <a:cubicBezTo>
                  <a:pt x="110" y="178"/>
                  <a:pt x="109" y="130"/>
                  <a:pt x="110" y="83"/>
                </a:cubicBezTo>
                <a:cubicBezTo>
                  <a:pt x="110" y="74"/>
                  <a:pt x="115" y="65"/>
                  <a:pt x="123" y="62"/>
                </a:cubicBezTo>
                <a:cubicBezTo>
                  <a:pt x="133" y="57"/>
                  <a:pt x="144" y="57"/>
                  <a:pt x="154" y="61"/>
                </a:cubicBezTo>
                <a:cubicBezTo>
                  <a:pt x="163" y="65"/>
                  <a:pt x="168" y="74"/>
                  <a:pt x="168" y="83"/>
                </a:cubicBezTo>
                <a:cubicBezTo>
                  <a:pt x="169" y="130"/>
                  <a:pt x="168" y="176"/>
                  <a:pt x="169" y="223"/>
                </a:cubicBezTo>
                <a:cubicBezTo>
                  <a:pt x="190" y="201"/>
                  <a:pt x="217" y="182"/>
                  <a:pt x="246" y="171"/>
                </a:cubicBezTo>
                <a:cubicBezTo>
                  <a:pt x="304" y="149"/>
                  <a:pt x="371" y="152"/>
                  <a:pt x="425" y="183"/>
                </a:cubicBezTo>
                <a:cubicBezTo>
                  <a:pt x="472" y="210"/>
                  <a:pt x="509" y="255"/>
                  <a:pt x="525" y="307"/>
                </a:cubicBezTo>
                <a:cubicBezTo>
                  <a:pt x="531" y="327"/>
                  <a:pt x="534" y="349"/>
                  <a:pt x="535" y="370"/>
                </a:cubicBezTo>
                <a:cubicBezTo>
                  <a:pt x="534" y="418"/>
                  <a:pt x="520" y="467"/>
                  <a:pt x="490" y="505"/>
                </a:cubicBezTo>
                <a:close/>
                <a:moveTo>
                  <a:pt x="610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1"/>
                </a:lnTo>
                <a:cubicBezTo>
                  <a:pt x="0" y="630"/>
                  <a:pt x="15" y="645"/>
                  <a:pt x="34" y="645"/>
                </a:cubicBezTo>
                <a:lnTo>
                  <a:pt x="610" y="645"/>
                </a:lnTo>
                <a:cubicBezTo>
                  <a:pt x="629" y="645"/>
                  <a:pt x="645" y="630"/>
                  <a:pt x="645" y="611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11" y="245"/>
                </a:moveTo>
                <a:cubicBezTo>
                  <a:pt x="381" y="223"/>
                  <a:pt x="342" y="213"/>
                  <a:pt x="305" y="218"/>
                </a:cubicBezTo>
                <a:cubicBezTo>
                  <a:pt x="282" y="220"/>
                  <a:pt x="261" y="227"/>
                  <a:pt x="242" y="239"/>
                </a:cubicBezTo>
                <a:cubicBezTo>
                  <a:pt x="224" y="250"/>
                  <a:pt x="209" y="266"/>
                  <a:pt x="196" y="282"/>
                </a:cubicBezTo>
                <a:cubicBezTo>
                  <a:pt x="157" y="337"/>
                  <a:pt x="160" y="417"/>
                  <a:pt x="202" y="469"/>
                </a:cubicBezTo>
                <a:cubicBezTo>
                  <a:pt x="214" y="483"/>
                  <a:pt x="228" y="496"/>
                  <a:pt x="244" y="506"/>
                </a:cubicBezTo>
                <a:cubicBezTo>
                  <a:pt x="275" y="525"/>
                  <a:pt x="312" y="532"/>
                  <a:pt x="347" y="526"/>
                </a:cubicBezTo>
                <a:cubicBezTo>
                  <a:pt x="377" y="521"/>
                  <a:pt x="406" y="507"/>
                  <a:pt x="428" y="485"/>
                </a:cubicBezTo>
                <a:cubicBezTo>
                  <a:pt x="453" y="461"/>
                  <a:pt x="469" y="429"/>
                  <a:pt x="474" y="395"/>
                </a:cubicBezTo>
                <a:cubicBezTo>
                  <a:pt x="479" y="367"/>
                  <a:pt x="475" y="337"/>
                  <a:pt x="464" y="311"/>
                </a:cubicBezTo>
                <a:cubicBezTo>
                  <a:pt x="453" y="284"/>
                  <a:pt x="434" y="262"/>
                  <a:pt x="411" y="2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1" name="Freeform 325"/>
          <p:cNvSpPr>
            <a:spLocks noEditPoints="1"/>
          </p:cNvSpPr>
          <p:nvPr/>
        </p:nvSpPr>
        <p:spPr bwMode="auto">
          <a:xfrm>
            <a:off x="12603482" y="9857743"/>
            <a:ext cx="314962" cy="312421"/>
          </a:xfrm>
          <a:custGeom>
            <a:avLst/>
            <a:gdLst>
              <a:gd name="T0" fmla="*/ 560 w 647"/>
              <a:gd name="T1" fmla="*/ 351 h 648"/>
              <a:gd name="T2" fmla="*/ 350 w 647"/>
              <a:gd name="T3" fmla="*/ 351 h 648"/>
              <a:gd name="T4" fmla="*/ 350 w 647"/>
              <a:gd name="T5" fmla="*/ 560 h 648"/>
              <a:gd name="T6" fmla="*/ 560 w 647"/>
              <a:gd name="T7" fmla="*/ 560 h 648"/>
              <a:gd name="T8" fmla="*/ 560 w 647"/>
              <a:gd name="T9" fmla="*/ 351 h 648"/>
              <a:gd name="T10" fmla="*/ 87 w 647"/>
              <a:gd name="T11" fmla="*/ 298 h 648"/>
              <a:gd name="T12" fmla="*/ 297 w 647"/>
              <a:gd name="T13" fmla="*/ 298 h 648"/>
              <a:gd name="T14" fmla="*/ 297 w 647"/>
              <a:gd name="T15" fmla="*/ 88 h 648"/>
              <a:gd name="T16" fmla="*/ 87 w 647"/>
              <a:gd name="T17" fmla="*/ 88 h 648"/>
              <a:gd name="T18" fmla="*/ 87 w 647"/>
              <a:gd name="T19" fmla="*/ 298 h 648"/>
              <a:gd name="T20" fmla="*/ 587 w 647"/>
              <a:gd name="T21" fmla="*/ 324 h 648"/>
              <a:gd name="T22" fmla="*/ 587 w 647"/>
              <a:gd name="T23" fmla="*/ 587 h 648"/>
              <a:gd name="T24" fmla="*/ 324 w 647"/>
              <a:gd name="T25" fmla="*/ 587 h 648"/>
              <a:gd name="T26" fmla="*/ 61 w 647"/>
              <a:gd name="T27" fmla="*/ 587 h 648"/>
              <a:gd name="T28" fmla="*/ 61 w 647"/>
              <a:gd name="T29" fmla="*/ 324 h 648"/>
              <a:gd name="T30" fmla="*/ 61 w 647"/>
              <a:gd name="T31" fmla="*/ 324 h 648"/>
              <a:gd name="T32" fmla="*/ 61 w 647"/>
              <a:gd name="T33" fmla="*/ 61 h 648"/>
              <a:gd name="T34" fmla="*/ 324 w 647"/>
              <a:gd name="T35" fmla="*/ 61 h 648"/>
              <a:gd name="T36" fmla="*/ 324 w 647"/>
              <a:gd name="T37" fmla="*/ 61 h 648"/>
              <a:gd name="T38" fmla="*/ 587 w 647"/>
              <a:gd name="T39" fmla="*/ 61 h 648"/>
              <a:gd name="T40" fmla="*/ 587 w 647"/>
              <a:gd name="T41" fmla="*/ 324 h 648"/>
              <a:gd name="T42" fmla="*/ 613 w 647"/>
              <a:gd name="T43" fmla="*/ 0 h 648"/>
              <a:gd name="T44" fmla="*/ 34 w 647"/>
              <a:gd name="T45" fmla="*/ 0 h 648"/>
              <a:gd name="T46" fmla="*/ 0 w 647"/>
              <a:gd name="T47" fmla="*/ 35 h 648"/>
              <a:gd name="T48" fmla="*/ 0 w 647"/>
              <a:gd name="T49" fmla="*/ 613 h 648"/>
              <a:gd name="T50" fmla="*/ 34 w 647"/>
              <a:gd name="T51" fmla="*/ 648 h 648"/>
              <a:gd name="T52" fmla="*/ 613 w 647"/>
              <a:gd name="T53" fmla="*/ 648 h 648"/>
              <a:gd name="T54" fmla="*/ 647 w 647"/>
              <a:gd name="T55" fmla="*/ 613 h 648"/>
              <a:gd name="T56" fmla="*/ 647 w 647"/>
              <a:gd name="T57" fmla="*/ 35 h 648"/>
              <a:gd name="T58" fmla="*/ 613 w 647"/>
              <a:gd name="T59" fmla="*/ 0 h 6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47" h="648">
                <a:moveTo>
                  <a:pt x="560" y="351"/>
                </a:moveTo>
                <a:lnTo>
                  <a:pt x="350" y="351"/>
                </a:lnTo>
                <a:lnTo>
                  <a:pt x="350" y="560"/>
                </a:lnTo>
                <a:lnTo>
                  <a:pt x="560" y="560"/>
                </a:lnTo>
                <a:lnTo>
                  <a:pt x="560" y="351"/>
                </a:lnTo>
                <a:close/>
                <a:moveTo>
                  <a:pt x="87" y="298"/>
                </a:moveTo>
                <a:lnTo>
                  <a:pt x="297" y="298"/>
                </a:lnTo>
                <a:lnTo>
                  <a:pt x="297" y="88"/>
                </a:lnTo>
                <a:lnTo>
                  <a:pt x="87" y="88"/>
                </a:lnTo>
                <a:lnTo>
                  <a:pt x="87" y="298"/>
                </a:lnTo>
                <a:close/>
                <a:moveTo>
                  <a:pt x="587" y="324"/>
                </a:moveTo>
                <a:lnTo>
                  <a:pt x="587" y="587"/>
                </a:lnTo>
                <a:lnTo>
                  <a:pt x="324" y="587"/>
                </a:lnTo>
                <a:lnTo>
                  <a:pt x="61" y="587"/>
                </a:lnTo>
                <a:lnTo>
                  <a:pt x="61" y="324"/>
                </a:lnTo>
                <a:lnTo>
                  <a:pt x="61" y="324"/>
                </a:lnTo>
                <a:lnTo>
                  <a:pt x="61" y="61"/>
                </a:lnTo>
                <a:lnTo>
                  <a:pt x="324" y="61"/>
                </a:lnTo>
                <a:lnTo>
                  <a:pt x="324" y="61"/>
                </a:lnTo>
                <a:lnTo>
                  <a:pt x="587" y="61"/>
                </a:lnTo>
                <a:lnTo>
                  <a:pt x="587" y="324"/>
                </a:lnTo>
                <a:close/>
                <a:moveTo>
                  <a:pt x="613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3"/>
                </a:lnTo>
                <a:cubicBezTo>
                  <a:pt x="0" y="632"/>
                  <a:pt x="15" y="648"/>
                  <a:pt x="34" y="648"/>
                </a:cubicBezTo>
                <a:lnTo>
                  <a:pt x="613" y="648"/>
                </a:lnTo>
                <a:cubicBezTo>
                  <a:pt x="632" y="648"/>
                  <a:pt x="647" y="632"/>
                  <a:pt x="647" y="613"/>
                </a:cubicBezTo>
                <a:lnTo>
                  <a:pt x="647" y="35"/>
                </a:lnTo>
                <a:cubicBezTo>
                  <a:pt x="647" y="16"/>
                  <a:pt x="632" y="0"/>
                  <a:pt x="61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2" name="Freeform 326"/>
          <p:cNvSpPr>
            <a:spLocks noEditPoints="1"/>
          </p:cNvSpPr>
          <p:nvPr/>
        </p:nvSpPr>
        <p:spPr bwMode="auto">
          <a:xfrm>
            <a:off x="5217164" y="9847583"/>
            <a:ext cx="309880" cy="307339"/>
          </a:xfrm>
          <a:custGeom>
            <a:avLst/>
            <a:gdLst>
              <a:gd name="T0" fmla="*/ 448 w 638"/>
              <a:gd name="T1" fmla="*/ 176 h 638"/>
              <a:gd name="T2" fmla="*/ 329 w 638"/>
              <a:gd name="T3" fmla="*/ 251 h 638"/>
              <a:gd name="T4" fmla="*/ 400 w 638"/>
              <a:gd name="T5" fmla="*/ 324 h 638"/>
              <a:gd name="T6" fmla="*/ 399 w 638"/>
              <a:gd name="T7" fmla="*/ 319 h 638"/>
              <a:gd name="T8" fmla="*/ 447 w 638"/>
              <a:gd name="T9" fmla="*/ 268 h 638"/>
              <a:gd name="T10" fmla="*/ 496 w 638"/>
              <a:gd name="T11" fmla="*/ 319 h 638"/>
              <a:gd name="T12" fmla="*/ 447 w 638"/>
              <a:gd name="T13" fmla="*/ 370 h 638"/>
              <a:gd name="T14" fmla="*/ 417 w 638"/>
              <a:gd name="T15" fmla="*/ 359 h 638"/>
              <a:gd name="T16" fmla="*/ 286 w 638"/>
              <a:gd name="T17" fmla="*/ 219 h 638"/>
              <a:gd name="T18" fmla="*/ 190 w 638"/>
              <a:gd name="T19" fmla="*/ 176 h 638"/>
              <a:gd name="T20" fmla="*/ 55 w 638"/>
              <a:gd name="T21" fmla="*/ 319 h 638"/>
              <a:gd name="T22" fmla="*/ 190 w 638"/>
              <a:gd name="T23" fmla="*/ 462 h 638"/>
              <a:gd name="T24" fmla="*/ 309 w 638"/>
              <a:gd name="T25" fmla="*/ 387 h 638"/>
              <a:gd name="T26" fmla="*/ 239 w 638"/>
              <a:gd name="T27" fmla="*/ 315 h 638"/>
              <a:gd name="T28" fmla="*/ 239 w 638"/>
              <a:gd name="T29" fmla="*/ 320 h 638"/>
              <a:gd name="T30" fmla="*/ 191 w 638"/>
              <a:gd name="T31" fmla="*/ 371 h 638"/>
              <a:gd name="T32" fmla="*/ 143 w 638"/>
              <a:gd name="T33" fmla="*/ 320 h 638"/>
              <a:gd name="T34" fmla="*/ 191 w 638"/>
              <a:gd name="T35" fmla="*/ 269 h 638"/>
              <a:gd name="T36" fmla="*/ 222 w 638"/>
              <a:gd name="T37" fmla="*/ 281 h 638"/>
              <a:gd name="T38" fmla="*/ 352 w 638"/>
              <a:gd name="T39" fmla="*/ 421 h 638"/>
              <a:gd name="T40" fmla="*/ 448 w 638"/>
              <a:gd name="T41" fmla="*/ 462 h 638"/>
              <a:gd name="T42" fmla="*/ 583 w 638"/>
              <a:gd name="T43" fmla="*/ 319 h 638"/>
              <a:gd name="T44" fmla="*/ 448 w 638"/>
              <a:gd name="T45" fmla="*/ 176 h 638"/>
              <a:gd name="T46" fmla="*/ 638 w 638"/>
              <a:gd name="T47" fmla="*/ 604 h 638"/>
              <a:gd name="T48" fmla="*/ 604 w 638"/>
              <a:gd name="T49" fmla="*/ 638 h 638"/>
              <a:gd name="T50" fmla="*/ 34 w 638"/>
              <a:gd name="T51" fmla="*/ 638 h 638"/>
              <a:gd name="T52" fmla="*/ 0 w 638"/>
              <a:gd name="T53" fmla="*/ 604 h 638"/>
              <a:gd name="T54" fmla="*/ 0 w 638"/>
              <a:gd name="T55" fmla="*/ 34 h 638"/>
              <a:gd name="T56" fmla="*/ 34 w 638"/>
              <a:gd name="T57" fmla="*/ 0 h 638"/>
              <a:gd name="T58" fmla="*/ 604 w 638"/>
              <a:gd name="T59" fmla="*/ 0 h 638"/>
              <a:gd name="T60" fmla="*/ 638 w 638"/>
              <a:gd name="T61" fmla="*/ 34 h 638"/>
              <a:gd name="T62" fmla="*/ 638 w 638"/>
              <a:gd name="T63" fmla="*/ 604 h 6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638" h="638">
                <a:moveTo>
                  <a:pt x="448" y="176"/>
                </a:moveTo>
                <a:cubicBezTo>
                  <a:pt x="396" y="176"/>
                  <a:pt x="352" y="206"/>
                  <a:pt x="329" y="251"/>
                </a:cubicBezTo>
                <a:lnTo>
                  <a:pt x="400" y="324"/>
                </a:lnTo>
                <a:cubicBezTo>
                  <a:pt x="399" y="323"/>
                  <a:pt x="399" y="321"/>
                  <a:pt x="399" y="319"/>
                </a:cubicBezTo>
                <a:cubicBezTo>
                  <a:pt x="399" y="291"/>
                  <a:pt x="421" y="268"/>
                  <a:pt x="447" y="268"/>
                </a:cubicBezTo>
                <a:cubicBezTo>
                  <a:pt x="474" y="268"/>
                  <a:pt x="496" y="291"/>
                  <a:pt x="496" y="319"/>
                </a:cubicBezTo>
                <a:cubicBezTo>
                  <a:pt x="496" y="347"/>
                  <a:pt x="474" y="370"/>
                  <a:pt x="447" y="370"/>
                </a:cubicBezTo>
                <a:cubicBezTo>
                  <a:pt x="436" y="370"/>
                  <a:pt x="425" y="366"/>
                  <a:pt x="417" y="359"/>
                </a:cubicBezTo>
                <a:lnTo>
                  <a:pt x="286" y="219"/>
                </a:lnTo>
                <a:cubicBezTo>
                  <a:pt x="262" y="192"/>
                  <a:pt x="228" y="176"/>
                  <a:pt x="190" y="176"/>
                </a:cubicBezTo>
                <a:cubicBezTo>
                  <a:pt x="115" y="176"/>
                  <a:pt x="55" y="240"/>
                  <a:pt x="55" y="319"/>
                </a:cubicBezTo>
                <a:cubicBezTo>
                  <a:pt x="55" y="398"/>
                  <a:pt x="115" y="462"/>
                  <a:pt x="190" y="462"/>
                </a:cubicBezTo>
                <a:cubicBezTo>
                  <a:pt x="241" y="462"/>
                  <a:pt x="286" y="432"/>
                  <a:pt x="309" y="387"/>
                </a:cubicBezTo>
                <a:lnTo>
                  <a:pt x="239" y="315"/>
                </a:lnTo>
                <a:cubicBezTo>
                  <a:pt x="239" y="316"/>
                  <a:pt x="239" y="318"/>
                  <a:pt x="239" y="320"/>
                </a:cubicBezTo>
                <a:cubicBezTo>
                  <a:pt x="239" y="348"/>
                  <a:pt x="217" y="371"/>
                  <a:pt x="191" y="371"/>
                </a:cubicBezTo>
                <a:cubicBezTo>
                  <a:pt x="164" y="371"/>
                  <a:pt x="143" y="348"/>
                  <a:pt x="143" y="320"/>
                </a:cubicBezTo>
                <a:cubicBezTo>
                  <a:pt x="143" y="292"/>
                  <a:pt x="164" y="269"/>
                  <a:pt x="191" y="269"/>
                </a:cubicBezTo>
                <a:cubicBezTo>
                  <a:pt x="203" y="269"/>
                  <a:pt x="214" y="273"/>
                  <a:pt x="222" y="281"/>
                </a:cubicBezTo>
                <a:lnTo>
                  <a:pt x="352" y="421"/>
                </a:lnTo>
                <a:cubicBezTo>
                  <a:pt x="377" y="447"/>
                  <a:pt x="411" y="462"/>
                  <a:pt x="448" y="462"/>
                </a:cubicBezTo>
                <a:cubicBezTo>
                  <a:pt x="522" y="462"/>
                  <a:pt x="583" y="398"/>
                  <a:pt x="583" y="319"/>
                </a:cubicBezTo>
                <a:cubicBezTo>
                  <a:pt x="583" y="240"/>
                  <a:pt x="522" y="176"/>
                  <a:pt x="448" y="176"/>
                </a:cubicBezTo>
                <a:close/>
                <a:moveTo>
                  <a:pt x="638" y="604"/>
                </a:moveTo>
                <a:cubicBezTo>
                  <a:pt x="638" y="623"/>
                  <a:pt x="623" y="638"/>
                  <a:pt x="604" y="638"/>
                </a:cubicBezTo>
                <a:lnTo>
                  <a:pt x="34" y="638"/>
                </a:lnTo>
                <a:cubicBezTo>
                  <a:pt x="15" y="638"/>
                  <a:pt x="0" y="623"/>
                  <a:pt x="0" y="604"/>
                </a:cubicBezTo>
                <a:lnTo>
                  <a:pt x="0" y="34"/>
                </a:lnTo>
                <a:cubicBezTo>
                  <a:pt x="0" y="15"/>
                  <a:pt x="15" y="0"/>
                  <a:pt x="34" y="0"/>
                </a:cubicBezTo>
                <a:lnTo>
                  <a:pt x="604" y="0"/>
                </a:lnTo>
                <a:cubicBezTo>
                  <a:pt x="623" y="0"/>
                  <a:pt x="638" y="15"/>
                  <a:pt x="638" y="34"/>
                </a:cubicBezTo>
                <a:lnTo>
                  <a:pt x="638" y="60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3" name="Freeform 327"/>
          <p:cNvSpPr>
            <a:spLocks noEditPoints="1"/>
          </p:cNvSpPr>
          <p:nvPr/>
        </p:nvSpPr>
        <p:spPr bwMode="auto">
          <a:xfrm>
            <a:off x="11935462" y="9857743"/>
            <a:ext cx="312421" cy="309880"/>
          </a:xfrm>
          <a:custGeom>
            <a:avLst/>
            <a:gdLst>
              <a:gd name="T0" fmla="*/ 585 w 643"/>
              <a:gd name="T1" fmla="*/ 437 h 643"/>
              <a:gd name="T2" fmla="*/ 359 w 643"/>
              <a:gd name="T3" fmla="*/ 516 h 643"/>
              <a:gd name="T4" fmla="*/ 301 w 643"/>
              <a:gd name="T5" fmla="*/ 510 h 643"/>
              <a:gd name="T6" fmla="*/ 49 w 643"/>
              <a:gd name="T7" fmla="*/ 345 h 643"/>
              <a:gd name="T8" fmla="*/ 58 w 643"/>
              <a:gd name="T9" fmla="*/ 296 h 643"/>
              <a:gd name="T10" fmla="*/ 106 w 643"/>
              <a:gd name="T11" fmla="*/ 305 h 643"/>
              <a:gd name="T12" fmla="*/ 545 w 643"/>
              <a:gd name="T13" fmla="*/ 379 h 643"/>
              <a:gd name="T14" fmla="*/ 593 w 643"/>
              <a:gd name="T15" fmla="*/ 388 h 643"/>
              <a:gd name="T16" fmla="*/ 585 w 643"/>
              <a:gd name="T17" fmla="*/ 437 h 643"/>
              <a:gd name="T18" fmla="*/ 231 w 643"/>
              <a:gd name="T19" fmla="*/ 128 h 643"/>
              <a:gd name="T20" fmla="*/ 287 w 643"/>
              <a:gd name="T21" fmla="*/ 184 h 643"/>
              <a:gd name="T22" fmla="*/ 231 w 643"/>
              <a:gd name="T23" fmla="*/ 240 h 643"/>
              <a:gd name="T24" fmla="*/ 175 w 643"/>
              <a:gd name="T25" fmla="*/ 184 h 643"/>
              <a:gd name="T26" fmla="*/ 231 w 643"/>
              <a:gd name="T27" fmla="*/ 128 h 643"/>
              <a:gd name="T28" fmla="*/ 444 w 643"/>
              <a:gd name="T29" fmla="*/ 166 h 643"/>
              <a:gd name="T30" fmla="*/ 500 w 643"/>
              <a:gd name="T31" fmla="*/ 222 h 643"/>
              <a:gd name="T32" fmla="*/ 444 w 643"/>
              <a:gd name="T33" fmla="*/ 278 h 643"/>
              <a:gd name="T34" fmla="*/ 388 w 643"/>
              <a:gd name="T35" fmla="*/ 222 h 643"/>
              <a:gd name="T36" fmla="*/ 444 w 643"/>
              <a:gd name="T37" fmla="*/ 166 h 643"/>
              <a:gd name="T38" fmla="*/ 608 w 643"/>
              <a:gd name="T39" fmla="*/ 0 h 643"/>
              <a:gd name="T40" fmla="*/ 34 w 643"/>
              <a:gd name="T41" fmla="*/ 0 h 643"/>
              <a:gd name="T42" fmla="*/ 0 w 643"/>
              <a:gd name="T43" fmla="*/ 34 h 643"/>
              <a:gd name="T44" fmla="*/ 0 w 643"/>
              <a:gd name="T45" fmla="*/ 609 h 643"/>
              <a:gd name="T46" fmla="*/ 34 w 643"/>
              <a:gd name="T47" fmla="*/ 643 h 643"/>
              <a:gd name="T48" fmla="*/ 608 w 643"/>
              <a:gd name="T49" fmla="*/ 643 h 643"/>
              <a:gd name="T50" fmla="*/ 643 w 643"/>
              <a:gd name="T51" fmla="*/ 609 h 643"/>
              <a:gd name="T52" fmla="*/ 643 w 643"/>
              <a:gd name="T53" fmla="*/ 34 h 643"/>
              <a:gd name="T54" fmla="*/ 608 w 643"/>
              <a:gd name="T55" fmla="*/ 0 h 6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3" h="643">
                <a:moveTo>
                  <a:pt x="585" y="437"/>
                </a:moveTo>
                <a:cubicBezTo>
                  <a:pt x="510" y="489"/>
                  <a:pt x="434" y="516"/>
                  <a:pt x="359" y="516"/>
                </a:cubicBezTo>
                <a:cubicBezTo>
                  <a:pt x="339" y="516"/>
                  <a:pt x="320" y="514"/>
                  <a:pt x="301" y="510"/>
                </a:cubicBezTo>
                <a:cubicBezTo>
                  <a:pt x="146" y="482"/>
                  <a:pt x="53" y="350"/>
                  <a:pt x="49" y="345"/>
                </a:cubicBezTo>
                <a:cubicBezTo>
                  <a:pt x="38" y="329"/>
                  <a:pt x="42" y="307"/>
                  <a:pt x="58" y="296"/>
                </a:cubicBezTo>
                <a:cubicBezTo>
                  <a:pt x="74" y="285"/>
                  <a:pt x="95" y="289"/>
                  <a:pt x="106" y="305"/>
                </a:cubicBezTo>
                <a:cubicBezTo>
                  <a:pt x="114" y="315"/>
                  <a:pt x="288" y="558"/>
                  <a:pt x="545" y="379"/>
                </a:cubicBezTo>
                <a:cubicBezTo>
                  <a:pt x="560" y="368"/>
                  <a:pt x="582" y="372"/>
                  <a:pt x="593" y="388"/>
                </a:cubicBezTo>
                <a:cubicBezTo>
                  <a:pt x="605" y="404"/>
                  <a:pt x="601" y="426"/>
                  <a:pt x="585" y="437"/>
                </a:cubicBezTo>
                <a:close/>
                <a:moveTo>
                  <a:pt x="231" y="128"/>
                </a:moveTo>
                <a:cubicBezTo>
                  <a:pt x="262" y="128"/>
                  <a:pt x="287" y="153"/>
                  <a:pt x="287" y="184"/>
                </a:cubicBezTo>
                <a:cubicBezTo>
                  <a:pt x="287" y="215"/>
                  <a:pt x="262" y="240"/>
                  <a:pt x="231" y="240"/>
                </a:cubicBezTo>
                <a:cubicBezTo>
                  <a:pt x="201" y="240"/>
                  <a:pt x="175" y="215"/>
                  <a:pt x="175" y="184"/>
                </a:cubicBezTo>
                <a:cubicBezTo>
                  <a:pt x="175" y="153"/>
                  <a:pt x="201" y="128"/>
                  <a:pt x="231" y="128"/>
                </a:cubicBezTo>
                <a:close/>
                <a:moveTo>
                  <a:pt x="444" y="166"/>
                </a:moveTo>
                <a:cubicBezTo>
                  <a:pt x="475" y="166"/>
                  <a:pt x="500" y="191"/>
                  <a:pt x="500" y="222"/>
                </a:cubicBezTo>
                <a:cubicBezTo>
                  <a:pt x="500" y="253"/>
                  <a:pt x="475" y="278"/>
                  <a:pt x="444" y="278"/>
                </a:cubicBezTo>
                <a:cubicBezTo>
                  <a:pt x="413" y="278"/>
                  <a:pt x="388" y="253"/>
                  <a:pt x="388" y="222"/>
                </a:cubicBezTo>
                <a:cubicBezTo>
                  <a:pt x="388" y="191"/>
                  <a:pt x="413" y="166"/>
                  <a:pt x="444" y="166"/>
                </a:cubicBezTo>
                <a:close/>
                <a:moveTo>
                  <a:pt x="608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9"/>
                </a:lnTo>
                <a:cubicBezTo>
                  <a:pt x="0" y="628"/>
                  <a:pt x="15" y="643"/>
                  <a:pt x="34" y="643"/>
                </a:cubicBezTo>
                <a:lnTo>
                  <a:pt x="608" y="643"/>
                </a:lnTo>
                <a:cubicBezTo>
                  <a:pt x="627" y="643"/>
                  <a:pt x="643" y="628"/>
                  <a:pt x="643" y="609"/>
                </a:cubicBezTo>
                <a:lnTo>
                  <a:pt x="643" y="34"/>
                </a:lnTo>
                <a:cubicBezTo>
                  <a:pt x="643" y="16"/>
                  <a:pt x="627" y="0"/>
                  <a:pt x="608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4" name="Freeform 328"/>
          <p:cNvSpPr>
            <a:spLocks noEditPoints="1"/>
          </p:cNvSpPr>
          <p:nvPr/>
        </p:nvSpPr>
        <p:spPr bwMode="auto">
          <a:xfrm>
            <a:off x="8737604" y="9847583"/>
            <a:ext cx="307339" cy="309880"/>
          </a:xfrm>
          <a:custGeom>
            <a:avLst/>
            <a:gdLst>
              <a:gd name="T0" fmla="*/ 467 w 639"/>
              <a:gd name="T1" fmla="*/ 284 h 639"/>
              <a:gd name="T2" fmla="*/ 411 w 639"/>
              <a:gd name="T3" fmla="*/ 334 h 639"/>
              <a:gd name="T4" fmla="*/ 516 w 639"/>
              <a:gd name="T5" fmla="*/ 334 h 639"/>
              <a:gd name="T6" fmla="*/ 467 w 639"/>
              <a:gd name="T7" fmla="*/ 284 h 639"/>
              <a:gd name="T8" fmla="*/ 578 w 639"/>
              <a:gd name="T9" fmla="*/ 377 h 639"/>
              <a:gd name="T10" fmla="*/ 411 w 639"/>
              <a:gd name="T11" fmla="*/ 377 h 639"/>
              <a:gd name="T12" fmla="*/ 468 w 639"/>
              <a:gd name="T13" fmla="*/ 433 h 639"/>
              <a:gd name="T14" fmla="*/ 520 w 639"/>
              <a:gd name="T15" fmla="*/ 398 h 639"/>
              <a:gd name="T16" fmla="*/ 576 w 639"/>
              <a:gd name="T17" fmla="*/ 398 h 639"/>
              <a:gd name="T18" fmla="*/ 466 w 639"/>
              <a:gd name="T19" fmla="*/ 484 h 639"/>
              <a:gd name="T20" fmla="*/ 342 w 639"/>
              <a:gd name="T21" fmla="*/ 361 h 639"/>
              <a:gd name="T22" fmla="*/ 466 w 639"/>
              <a:gd name="T23" fmla="*/ 237 h 639"/>
              <a:gd name="T24" fmla="*/ 578 w 639"/>
              <a:gd name="T25" fmla="*/ 377 h 639"/>
              <a:gd name="T26" fmla="*/ 330 w 639"/>
              <a:gd name="T27" fmla="*/ 382 h 639"/>
              <a:gd name="T28" fmla="*/ 227 w 639"/>
              <a:gd name="T29" fmla="*/ 477 h 639"/>
              <a:gd name="T30" fmla="*/ 134 w 639"/>
              <a:gd name="T31" fmla="*/ 477 h 639"/>
              <a:gd name="T32" fmla="*/ 131 w 639"/>
              <a:gd name="T33" fmla="*/ 477 h 639"/>
              <a:gd name="T34" fmla="*/ 60 w 639"/>
              <a:gd name="T35" fmla="*/ 477 h 639"/>
              <a:gd name="T36" fmla="*/ 60 w 639"/>
              <a:gd name="T37" fmla="*/ 155 h 639"/>
              <a:gd name="T38" fmla="*/ 131 w 639"/>
              <a:gd name="T39" fmla="*/ 155 h 639"/>
              <a:gd name="T40" fmla="*/ 134 w 639"/>
              <a:gd name="T41" fmla="*/ 155 h 639"/>
              <a:gd name="T42" fmla="*/ 227 w 639"/>
              <a:gd name="T43" fmla="*/ 155 h 639"/>
              <a:gd name="T44" fmla="*/ 319 w 639"/>
              <a:gd name="T45" fmla="*/ 241 h 639"/>
              <a:gd name="T46" fmla="*/ 269 w 639"/>
              <a:gd name="T47" fmla="*/ 302 h 639"/>
              <a:gd name="T48" fmla="*/ 330 w 639"/>
              <a:gd name="T49" fmla="*/ 382 h 639"/>
              <a:gd name="T50" fmla="*/ 397 w 639"/>
              <a:gd name="T51" fmla="*/ 174 h 639"/>
              <a:gd name="T52" fmla="*/ 530 w 639"/>
              <a:gd name="T53" fmla="*/ 174 h 639"/>
              <a:gd name="T54" fmla="*/ 530 w 639"/>
              <a:gd name="T55" fmla="*/ 214 h 639"/>
              <a:gd name="T56" fmla="*/ 397 w 639"/>
              <a:gd name="T57" fmla="*/ 214 h 639"/>
              <a:gd name="T58" fmla="*/ 397 w 639"/>
              <a:gd name="T59" fmla="*/ 174 h 639"/>
              <a:gd name="T60" fmla="*/ 605 w 639"/>
              <a:gd name="T61" fmla="*/ 0 h 639"/>
              <a:gd name="T62" fmla="*/ 34 w 639"/>
              <a:gd name="T63" fmla="*/ 0 h 639"/>
              <a:gd name="T64" fmla="*/ 0 w 639"/>
              <a:gd name="T65" fmla="*/ 34 h 639"/>
              <a:gd name="T66" fmla="*/ 0 w 639"/>
              <a:gd name="T67" fmla="*/ 605 h 639"/>
              <a:gd name="T68" fmla="*/ 34 w 639"/>
              <a:gd name="T69" fmla="*/ 639 h 639"/>
              <a:gd name="T70" fmla="*/ 605 w 639"/>
              <a:gd name="T71" fmla="*/ 639 h 639"/>
              <a:gd name="T72" fmla="*/ 639 w 639"/>
              <a:gd name="T73" fmla="*/ 605 h 639"/>
              <a:gd name="T74" fmla="*/ 639 w 639"/>
              <a:gd name="T75" fmla="*/ 34 h 639"/>
              <a:gd name="T76" fmla="*/ 605 w 639"/>
              <a:gd name="T77" fmla="*/ 0 h 639"/>
              <a:gd name="T78" fmla="*/ 250 w 639"/>
              <a:gd name="T79" fmla="*/ 246 h 639"/>
              <a:gd name="T80" fmla="*/ 227 w 639"/>
              <a:gd name="T81" fmla="*/ 212 h 639"/>
              <a:gd name="T82" fmla="*/ 215 w 639"/>
              <a:gd name="T83" fmla="*/ 212 h 639"/>
              <a:gd name="T84" fmla="*/ 134 w 639"/>
              <a:gd name="T85" fmla="*/ 212 h 639"/>
              <a:gd name="T86" fmla="*/ 134 w 639"/>
              <a:gd name="T87" fmla="*/ 284 h 639"/>
              <a:gd name="T88" fmla="*/ 222 w 639"/>
              <a:gd name="T89" fmla="*/ 284 h 639"/>
              <a:gd name="T90" fmla="*/ 250 w 639"/>
              <a:gd name="T91" fmla="*/ 246 h 639"/>
              <a:gd name="T92" fmla="*/ 227 w 639"/>
              <a:gd name="T93" fmla="*/ 334 h 639"/>
              <a:gd name="T94" fmla="*/ 134 w 639"/>
              <a:gd name="T95" fmla="*/ 334 h 639"/>
              <a:gd name="T96" fmla="*/ 134 w 639"/>
              <a:gd name="T97" fmla="*/ 420 h 639"/>
              <a:gd name="T98" fmla="*/ 223 w 639"/>
              <a:gd name="T99" fmla="*/ 420 h 639"/>
              <a:gd name="T100" fmla="*/ 261 w 639"/>
              <a:gd name="T101" fmla="*/ 378 h 639"/>
              <a:gd name="T102" fmla="*/ 227 w 639"/>
              <a:gd name="T103" fmla="*/ 334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</a:cxnLst>
            <a:rect l="0" t="0" r="r" b="b"/>
            <a:pathLst>
              <a:path w="639" h="639">
                <a:moveTo>
                  <a:pt x="467" y="284"/>
                </a:moveTo>
                <a:cubicBezTo>
                  <a:pt x="418" y="284"/>
                  <a:pt x="411" y="334"/>
                  <a:pt x="411" y="334"/>
                </a:cubicBezTo>
                <a:lnTo>
                  <a:pt x="516" y="334"/>
                </a:lnTo>
                <a:cubicBezTo>
                  <a:pt x="516" y="334"/>
                  <a:pt x="517" y="284"/>
                  <a:pt x="467" y="284"/>
                </a:cubicBezTo>
                <a:close/>
                <a:moveTo>
                  <a:pt x="578" y="377"/>
                </a:moveTo>
                <a:lnTo>
                  <a:pt x="411" y="377"/>
                </a:lnTo>
                <a:cubicBezTo>
                  <a:pt x="411" y="436"/>
                  <a:pt x="468" y="433"/>
                  <a:pt x="468" y="433"/>
                </a:cubicBezTo>
                <a:cubicBezTo>
                  <a:pt x="522" y="433"/>
                  <a:pt x="520" y="398"/>
                  <a:pt x="520" y="398"/>
                </a:cubicBezTo>
                <a:lnTo>
                  <a:pt x="576" y="398"/>
                </a:lnTo>
                <a:cubicBezTo>
                  <a:pt x="576" y="490"/>
                  <a:pt x="466" y="484"/>
                  <a:pt x="466" y="484"/>
                </a:cubicBezTo>
                <a:cubicBezTo>
                  <a:pt x="334" y="484"/>
                  <a:pt x="342" y="361"/>
                  <a:pt x="342" y="361"/>
                </a:cubicBezTo>
                <a:cubicBezTo>
                  <a:pt x="342" y="361"/>
                  <a:pt x="342" y="237"/>
                  <a:pt x="466" y="237"/>
                </a:cubicBezTo>
                <a:cubicBezTo>
                  <a:pt x="596" y="237"/>
                  <a:pt x="578" y="377"/>
                  <a:pt x="578" y="377"/>
                </a:cubicBezTo>
                <a:close/>
                <a:moveTo>
                  <a:pt x="330" y="382"/>
                </a:moveTo>
                <a:cubicBezTo>
                  <a:pt x="330" y="480"/>
                  <a:pt x="227" y="477"/>
                  <a:pt x="227" y="477"/>
                </a:cubicBezTo>
                <a:lnTo>
                  <a:pt x="134" y="477"/>
                </a:lnTo>
                <a:lnTo>
                  <a:pt x="131" y="477"/>
                </a:lnTo>
                <a:lnTo>
                  <a:pt x="60" y="477"/>
                </a:lnTo>
                <a:lnTo>
                  <a:pt x="60" y="155"/>
                </a:lnTo>
                <a:lnTo>
                  <a:pt x="131" y="155"/>
                </a:lnTo>
                <a:lnTo>
                  <a:pt x="134" y="155"/>
                </a:lnTo>
                <a:lnTo>
                  <a:pt x="227" y="155"/>
                </a:lnTo>
                <a:cubicBezTo>
                  <a:pt x="278" y="155"/>
                  <a:pt x="319" y="183"/>
                  <a:pt x="319" y="241"/>
                </a:cubicBezTo>
                <a:cubicBezTo>
                  <a:pt x="319" y="298"/>
                  <a:pt x="269" y="302"/>
                  <a:pt x="269" y="302"/>
                </a:cubicBezTo>
                <a:cubicBezTo>
                  <a:pt x="334" y="302"/>
                  <a:pt x="330" y="382"/>
                  <a:pt x="330" y="382"/>
                </a:cubicBezTo>
                <a:close/>
                <a:moveTo>
                  <a:pt x="397" y="174"/>
                </a:moveTo>
                <a:lnTo>
                  <a:pt x="530" y="174"/>
                </a:lnTo>
                <a:lnTo>
                  <a:pt x="530" y="214"/>
                </a:lnTo>
                <a:lnTo>
                  <a:pt x="397" y="214"/>
                </a:lnTo>
                <a:lnTo>
                  <a:pt x="397" y="174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4" y="0"/>
                  <a:pt x="605" y="0"/>
                </a:cubicBezTo>
                <a:close/>
                <a:moveTo>
                  <a:pt x="250" y="246"/>
                </a:moveTo>
                <a:cubicBezTo>
                  <a:pt x="250" y="212"/>
                  <a:pt x="227" y="212"/>
                  <a:pt x="227" y="212"/>
                </a:cubicBezTo>
                <a:lnTo>
                  <a:pt x="215" y="212"/>
                </a:lnTo>
                <a:lnTo>
                  <a:pt x="134" y="212"/>
                </a:lnTo>
                <a:lnTo>
                  <a:pt x="134" y="284"/>
                </a:lnTo>
                <a:lnTo>
                  <a:pt x="222" y="284"/>
                </a:lnTo>
                <a:cubicBezTo>
                  <a:pt x="237" y="284"/>
                  <a:pt x="250" y="279"/>
                  <a:pt x="250" y="246"/>
                </a:cubicBezTo>
                <a:close/>
                <a:moveTo>
                  <a:pt x="227" y="334"/>
                </a:moveTo>
                <a:lnTo>
                  <a:pt x="134" y="334"/>
                </a:lnTo>
                <a:lnTo>
                  <a:pt x="134" y="420"/>
                </a:lnTo>
                <a:lnTo>
                  <a:pt x="223" y="420"/>
                </a:lnTo>
                <a:cubicBezTo>
                  <a:pt x="237" y="419"/>
                  <a:pt x="261" y="415"/>
                  <a:pt x="261" y="378"/>
                </a:cubicBezTo>
                <a:cubicBezTo>
                  <a:pt x="261" y="333"/>
                  <a:pt x="227" y="334"/>
                  <a:pt x="227" y="33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5" name="Freeform 329"/>
          <p:cNvSpPr>
            <a:spLocks noEditPoints="1"/>
          </p:cNvSpPr>
          <p:nvPr/>
        </p:nvSpPr>
        <p:spPr bwMode="auto">
          <a:xfrm>
            <a:off x="13215622" y="9857743"/>
            <a:ext cx="312421" cy="312421"/>
          </a:xfrm>
          <a:custGeom>
            <a:avLst/>
            <a:gdLst>
              <a:gd name="T0" fmla="*/ 327 w 645"/>
              <a:gd name="T1" fmla="*/ 343 h 645"/>
              <a:gd name="T2" fmla="*/ 255 w 645"/>
              <a:gd name="T3" fmla="*/ 550 h 645"/>
              <a:gd name="T4" fmla="*/ 323 w 645"/>
              <a:gd name="T5" fmla="*/ 560 h 645"/>
              <a:gd name="T6" fmla="*/ 401 w 645"/>
              <a:gd name="T7" fmla="*/ 546 h 645"/>
              <a:gd name="T8" fmla="*/ 400 w 645"/>
              <a:gd name="T9" fmla="*/ 543 h 645"/>
              <a:gd name="T10" fmla="*/ 327 w 645"/>
              <a:gd name="T11" fmla="*/ 343 h 645"/>
              <a:gd name="T12" fmla="*/ 323 w 645"/>
              <a:gd name="T13" fmla="*/ 587 h 645"/>
              <a:gd name="T14" fmla="*/ 58 w 645"/>
              <a:gd name="T15" fmla="*/ 322 h 645"/>
              <a:gd name="T16" fmla="*/ 323 w 645"/>
              <a:gd name="T17" fmla="*/ 58 h 645"/>
              <a:gd name="T18" fmla="*/ 587 w 645"/>
              <a:gd name="T19" fmla="*/ 322 h 645"/>
              <a:gd name="T20" fmla="*/ 323 w 645"/>
              <a:gd name="T21" fmla="*/ 587 h 645"/>
              <a:gd name="T22" fmla="*/ 610 w 645"/>
              <a:gd name="T23" fmla="*/ 0 h 645"/>
              <a:gd name="T24" fmla="*/ 35 w 645"/>
              <a:gd name="T25" fmla="*/ 0 h 645"/>
              <a:gd name="T26" fmla="*/ 0 w 645"/>
              <a:gd name="T27" fmla="*/ 35 h 645"/>
              <a:gd name="T28" fmla="*/ 0 w 645"/>
              <a:gd name="T29" fmla="*/ 610 h 645"/>
              <a:gd name="T30" fmla="*/ 35 w 645"/>
              <a:gd name="T31" fmla="*/ 645 h 645"/>
              <a:gd name="T32" fmla="*/ 610 w 645"/>
              <a:gd name="T33" fmla="*/ 645 h 645"/>
              <a:gd name="T34" fmla="*/ 645 w 645"/>
              <a:gd name="T35" fmla="*/ 610 h 645"/>
              <a:gd name="T36" fmla="*/ 645 w 645"/>
              <a:gd name="T37" fmla="*/ 35 h 645"/>
              <a:gd name="T38" fmla="*/ 610 w 645"/>
              <a:gd name="T39" fmla="*/ 0 h 645"/>
              <a:gd name="T40" fmla="*/ 442 w 645"/>
              <a:gd name="T41" fmla="*/ 528 h 645"/>
              <a:gd name="T42" fmla="*/ 560 w 645"/>
              <a:gd name="T43" fmla="*/ 322 h 645"/>
              <a:gd name="T44" fmla="*/ 531 w 645"/>
              <a:gd name="T45" fmla="*/ 208 h 645"/>
              <a:gd name="T46" fmla="*/ 533 w 645"/>
              <a:gd name="T47" fmla="*/ 233 h 645"/>
              <a:gd name="T48" fmla="*/ 514 w 645"/>
              <a:gd name="T49" fmla="*/ 318 h 645"/>
              <a:gd name="T50" fmla="*/ 442 w 645"/>
              <a:gd name="T51" fmla="*/ 528 h 645"/>
              <a:gd name="T52" fmla="*/ 85 w 645"/>
              <a:gd name="T53" fmla="*/ 322 h 645"/>
              <a:gd name="T54" fmla="*/ 219 w 645"/>
              <a:gd name="T55" fmla="*/ 536 h 645"/>
              <a:gd name="T56" fmla="*/ 106 w 645"/>
              <a:gd name="T57" fmla="*/ 226 h 645"/>
              <a:gd name="T58" fmla="*/ 85 w 645"/>
              <a:gd name="T59" fmla="*/ 322 h 645"/>
              <a:gd name="T60" fmla="*/ 483 w 645"/>
              <a:gd name="T61" fmla="*/ 310 h 645"/>
              <a:gd name="T62" fmla="*/ 463 w 645"/>
              <a:gd name="T63" fmla="*/ 245 h 645"/>
              <a:gd name="T64" fmla="*/ 440 w 645"/>
              <a:gd name="T65" fmla="*/ 189 h 645"/>
              <a:gd name="T66" fmla="*/ 480 w 645"/>
              <a:gd name="T67" fmla="*/ 147 h 645"/>
              <a:gd name="T68" fmla="*/ 483 w 645"/>
              <a:gd name="T69" fmla="*/ 147 h 645"/>
              <a:gd name="T70" fmla="*/ 323 w 645"/>
              <a:gd name="T71" fmla="*/ 85 h 645"/>
              <a:gd name="T72" fmla="*/ 124 w 645"/>
              <a:gd name="T73" fmla="*/ 192 h 645"/>
              <a:gd name="T74" fmla="*/ 139 w 645"/>
              <a:gd name="T75" fmla="*/ 192 h 645"/>
              <a:gd name="T76" fmla="*/ 203 w 645"/>
              <a:gd name="T77" fmla="*/ 189 h 645"/>
              <a:gd name="T78" fmla="*/ 204 w 645"/>
              <a:gd name="T79" fmla="*/ 209 h 645"/>
              <a:gd name="T80" fmla="*/ 177 w 645"/>
              <a:gd name="T81" fmla="*/ 211 h 645"/>
              <a:gd name="T82" fmla="*/ 264 w 645"/>
              <a:gd name="T83" fmla="*/ 468 h 645"/>
              <a:gd name="T84" fmla="*/ 316 w 645"/>
              <a:gd name="T85" fmla="*/ 312 h 645"/>
              <a:gd name="T86" fmla="*/ 279 w 645"/>
              <a:gd name="T87" fmla="*/ 211 h 645"/>
              <a:gd name="T88" fmla="*/ 254 w 645"/>
              <a:gd name="T89" fmla="*/ 209 h 645"/>
              <a:gd name="T90" fmla="*/ 255 w 645"/>
              <a:gd name="T91" fmla="*/ 189 h 645"/>
              <a:gd name="T92" fmla="*/ 318 w 645"/>
              <a:gd name="T93" fmla="*/ 192 h 645"/>
              <a:gd name="T94" fmla="*/ 381 w 645"/>
              <a:gd name="T95" fmla="*/ 189 h 645"/>
              <a:gd name="T96" fmla="*/ 382 w 645"/>
              <a:gd name="T97" fmla="*/ 209 h 645"/>
              <a:gd name="T98" fmla="*/ 355 w 645"/>
              <a:gd name="T99" fmla="*/ 211 h 645"/>
              <a:gd name="T100" fmla="*/ 441 w 645"/>
              <a:gd name="T101" fmla="*/ 466 h 645"/>
              <a:gd name="T102" fmla="*/ 465 w 645"/>
              <a:gd name="T103" fmla="*/ 387 h 645"/>
              <a:gd name="T104" fmla="*/ 483 w 645"/>
              <a:gd name="T105" fmla="*/ 310 h 6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</a:cxnLst>
            <a:rect l="0" t="0" r="r" b="b"/>
            <a:pathLst>
              <a:path w="645" h="645">
                <a:moveTo>
                  <a:pt x="327" y="343"/>
                </a:moveTo>
                <a:lnTo>
                  <a:pt x="255" y="550"/>
                </a:lnTo>
                <a:cubicBezTo>
                  <a:pt x="277" y="557"/>
                  <a:pt x="299" y="560"/>
                  <a:pt x="323" y="560"/>
                </a:cubicBezTo>
                <a:cubicBezTo>
                  <a:pt x="350" y="560"/>
                  <a:pt x="377" y="555"/>
                  <a:pt x="401" y="546"/>
                </a:cubicBezTo>
                <a:lnTo>
                  <a:pt x="400" y="543"/>
                </a:lnTo>
                <a:lnTo>
                  <a:pt x="327" y="343"/>
                </a:lnTo>
                <a:close/>
                <a:moveTo>
                  <a:pt x="323" y="587"/>
                </a:moveTo>
                <a:cubicBezTo>
                  <a:pt x="177" y="587"/>
                  <a:pt x="58" y="468"/>
                  <a:pt x="58" y="322"/>
                </a:cubicBezTo>
                <a:cubicBezTo>
                  <a:pt x="58" y="177"/>
                  <a:pt x="177" y="58"/>
                  <a:pt x="323" y="58"/>
                </a:cubicBezTo>
                <a:cubicBezTo>
                  <a:pt x="468" y="58"/>
                  <a:pt x="587" y="177"/>
                  <a:pt x="587" y="322"/>
                </a:cubicBezTo>
                <a:cubicBezTo>
                  <a:pt x="587" y="468"/>
                  <a:pt x="468" y="587"/>
                  <a:pt x="323" y="587"/>
                </a:cubicBezTo>
                <a:close/>
                <a:moveTo>
                  <a:pt x="610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0"/>
                </a:lnTo>
                <a:cubicBezTo>
                  <a:pt x="0" y="629"/>
                  <a:pt x="16" y="645"/>
                  <a:pt x="35" y="645"/>
                </a:cubicBezTo>
                <a:lnTo>
                  <a:pt x="610" y="645"/>
                </a:lnTo>
                <a:cubicBezTo>
                  <a:pt x="629" y="645"/>
                  <a:pt x="645" y="629"/>
                  <a:pt x="645" y="610"/>
                </a:cubicBezTo>
                <a:lnTo>
                  <a:pt x="645" y="35"/>
                </a:lnTo>
                <a:cubicBezTo>
                  <a:pt x="645" y="16"/>
                  <a:pt x="629" y="0"/>
                  <a:pt x="610" y="0"/>
                </a:cubicBezTo>
                <a:close/>
                <a:moveTo>
                  <a:pt x="442" y="528"/>
                </a:moveTo>
                <a:cubicBezTo>
                  <a:pt x="513" y="487"/>
                  <a:pt x="560" y="410"/>
                  <a:pt x="560" y="322"/>
                </a:cubicBezTo>
                <a:cubicBezTo>
                  <a:pt x="560" y="281"/>
                  <a:pt x="549" y="242"/>
                  <a:pt x="531" y="208"/>
                </a:cubicBezTo>
                <a:cubicBezTo>
                  <a:pt x="532" y="216"/>
                  <a:pt x="533" y="224"/>
                  <a:pt x="533" y="233"/>
                </a:cubicBezTo>
                <a:cubicBezTo>
                  <a:pt x="533" y="257"/>
                  <a:pt x="528" y="284"/>
                  <a:pt x="514" y="318"/>
                </a:cubicBezTo>
                <a:lnTo>
                  <a:pt x="442" y="528"/>
                </a:lnTo>
                <a:close/>
                <a:moveTo>
                  <a:pt x="85" y="322"/>
                </a:moveTo>
                <a:cubicBezTo>
                  <a:pt x="85" y="416"/>
                  <a:pt x="140" y="498"/>
                  <a:pt x="219" y="536"/>
                </a:cubicBezTo>
                <a:lnTo>
                  <a:pt x="106" y="226"/>
                </a:lnTo>
                <a:cubicBezTo>
                  <a:pt x="92" y="255"/>
                  <a:pt x="85" y="288"/>
                  <a:pt x="85" y="322"/>
                </a:cubicBezTo>
                <a:close/>
                <a:moveTo>
                  <a:pt x="483" y="310"/>
                </a:moveTo>
                <a:cubicBezTo>
                  <a:pt x="483" y="281"/>
                  <a:pt x="472" y="261"/>
                  <a:pt x="463" y="245"/>
                </a:cubicBezTo>
                <a:cubicBezTo>
                  <a:pt x="451" y="225"/>
                  <a:pt x="440" y="209"/>
                  <a:pt x="440" y="189"/>
                </a:cubicBezTo>
                <a:cubicBezTo>
                  <a:pt x="440" y="167"/>
                  <a:pt x="457" y="147"/>
                  <a:pt x="480" y="147"/>
                </a:cubicBezTo>
                <a:lnTo>
                  <a:pt x="483" y="147"/>
                </a:lnTo>
                <a:cubicBezTo>
                  <a:pt x="441" y="109"/>
                  <a:pt x="384" y="85"/>
                  <a:pt x="323" y="85"/>
                </a:cubicBezTo>
                <a:cubicBezTo>
                  <a:pt x="240" y="85"/>
                  <a:pt x="167" y="128"/>
                  <a:pt x="124" y="192"/>
                </a:cubicBezTo>
                <a:cubicBezTo>
                  <a:pt x="130" y="192"/>
                  <a:pt x="135" y="192"/>
                  <a:pt x="139" y="192"/>
                </a:cubicBezTo>
                <a:cubicBezTo>
                  <a:pt x="164" y="192"/>
                  <a:pt x="203" y="189"/>
                  <a:pt x="203" y="189"/>
                </a:cubicBezTo>
                <a:cubicBezTo>
                  <a:pt x="216" y="189"/>
                  <a:pt x="217" y="207"/>
                  <a:pt x="204" y="209"/>
                </a:cubicBezTo>
                <a:cubicBezTo>
                  <a:pt x="204" y="209"/>
                  <a:pt x="191" y="210"/>
                  <a:pt x="177" y="211"/>
                </a:cubicBezTo>
                <a:lnTo>
                  <a:pt x="264" y="468"/>
                </a:lnTo>
                <a:lnTo>
                  <a:pt x="316" y="312"/>
                </a:lnTo>
                <a:lnTo>
                  <a:pt x="279" y="211"/>
                </a:lnTo>
                <a:cubicBezTo>
                  <a:pt x="266" y="210"/>
                  <a:pt x="254" y="209"/>
                  <a:pt x="254" y="209"/>
                </a:cubicBezTo>
                <a:cubicBezTo>
                  <a:pt x="241" y="208"/>
                  <a:pt x="242" y="189"/>
                  <a:pt x="255" y="189"/>
                </a:cubicBezTo>
                <a:cubicBezTo>
                  <a:pt x="255" y="189"/>
                  <a:pt x="294" y="192"/>
                  <a:pt x="318" y="192"/>
                </a:cubicBezTo>
                <a:cubicBezTo>
                  <a:pt x="342" y="192"/>
                  <a:pt x="381" y="189"/>
                  <a:pt x="381" y="189"/>
                </a:cubicBezTo>
                <a:cubicBezTo>
                  <a:pt x="394" y="189"/>
                  <a:pt x="395" y="207"/>
                  <a:pt x="382" y="209"/>
                </a:cubicBezTo>
                <a:cubicBezTo>
                  <a:pt x="382" y="209"/>
                  <a:pt x="370" y="210"/>
                  <a:pt x="355" y="211"/>
                </a:cubicBezTo>
                <a:lnTo>
                  <a:pt x="441" y="466"/>
                </a:lnTo>
                <a:lnTo>
                  <a:pt x="465" y="387"/>
                </a:lnTo>
                <a:cubicBezTo>
                  <a:pt x="475" y="354"/>
                  <a:pt x="483" y="331"/>
                  <a:pt x="483" y="31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6" name="Freeform 330"/>
          <p:cNvSpPr>
            <a:spLocks noEditPoints="1"/>
          </p:cNvSpPr>
          <p:nvPr/>
        </p:nvSpPr>
        <p:spPr bwMode="auto">
          <a:xfrm>
            <a:off x="6964682" y="9847582"/>
            <a:ext cx="312421" cy="312421"/>
          </a:xfrm>
          <a:custGeom>
            <a:avLst/>
            <a:gdLst>
              <a:gd name="T0" fmla="*/ 227 w 646"/>
              <a:gd name="T1" fmla="*/ 257 h 646"/>
              <a:gd name="T2" fmla="*/ 334 w 646"/>
              <a:gd name="T3" fmla="*/ 257 h 646"/>
              <a:gd name="T4" fmla="*/ 379 w 646"/>
              <a:gd name="T5" fmla="*/ 214 h 646"/>
              <a:gd name="T6" fmla="*/ 335 w 646"/>
              <a:gd name="T7" fmla="*/ 166 h 646"/>
              <a:gd name="T8" fmla="*/ 228 w 646"/>
              <a:gd name="T9" fmla="*/ 166 h 646"/>
              <a:gd name="T10" fmla="*/ 182 w 646"/>
              <a:gd name="T11" fmla="*/ 211 h 646"/>
              <a:gd name="T12" fmla="*/ 227 w 646"/>
              <a:gd name="T13" fmla="*/ 257 h 646"/>
              <a:gd name="T14" fmla="*/ 538 w 646"/>
              <a:gd name="T15" fmla="*/ 540 h 646"/>
              <a:gd name="T16" fmla="*/ 419 w 646"/>
              <a:gd name="T17" fmla="*/ 587 h 646"/>
              <a:gd name="T18" fmla="*/ 419 w 646"/>
              <a:gd name="T19" fmla="*/ 587 h 646"/>
              <a:gd name="T20" fmla="*/ 229 w 646"/>
              <a:gd name="T21" fmla="*/ 587 h 646"/>
              <a:gd name="T22" fmla="*/ 225 w 646"/>
              <a:gd name="T23" fmla="*/ 587 h 646"/>
              <a:gd name="T24" fmla="*/ 100 w 646"/>
              <a:gd name="T25" fmla="*/ 541 h 646"/>
              <a:gd name="T26" fmla="*/ 62 w 646"/>
              <a:gd name="T27" fmla="*/ 412 h 646"/>
              <a:gd name="T28" fmla="*/ 62 w 646"/>
              <a:gd name="T29" fmla="*/ 401 h 646"/>
              <a:gd name="T30" fmla="*/ 62 w 646"/>
              <a:gd name="T31" fmla="*/ 200 h 646"/>
              <a:gd name="T32" fmla="*/ 103 w 646"/>
              <a:gd name="T33" fmla="*/ 102 h 646"/>
              <a:gd name="T34" fmla="*/ 217 w 646"/>
              <a:gd name="T35" fmla="*/ 59 h 646"/>
              <a:gd name="T36" fmla="*/ 218 w 646"/>
              <a:gd name="T37" fmla="*/ 59 h 646"/>
              <a:gd name="T38" fmla="*/ 343 w 646"/>
              <a:gd name="T39" fmla="*/ 59 h 646"/>
              <a:gd name="T40" fmla="*/ 344 w 646"/>
              <a:gd name="T41" fmla="*/ 59 h 646"/>
              <a:gd name="T42" fmla="*/ 485 w 646"/>
              <a:gd name="T43" fmla="*/ 197 h 646"/>
              <a:gd name="T44" fmla="*/ 481 w 646"/>
              <a:gd name="T45" fmla="*/ 262 h 646"/>
              <a:gd name="T46" fmla="*/ 564 w 646"/>
              <a:gd name="T47" fmla="*/ 296 h 646"/>
              <a:gd name="T48" fmla="*/ 583 w 646"/>
              <a:gd name="T49" fmla="*/ 388 h 646"/>
              <a:gd name="T50" fmla="*/ 584 w 646"/>
              <a:gd name="T51" fmla="*/ 417 h 646"/>
              <a:gd name="T52" fmla="*/ 538 w 646"/>
              <a:gd name="T53" fmla="*/ 540 h 646"/>
              <a:gd name="T54" fmla="*/ 611 w 646"/>
              <a:gd name="T55" fmla="*/ 0 h 646"/>
              <a:gd name="T56" fmla="*/ 34 w 646"/>
              <a:gd name="T57" fmla="*/ 0 h 646"/>
              <a:gd name="T58" fmla="*/ 0 w 646"/>
              <a:gd name="T59" fmla="*/ 34 h 646"/>
              <a:gd name="T60" fmla="*/ 0 w 646"/>
              <a:gd name="T61" fmla="*/ 611 h 646"/>
              <a:gd name="T62" fmla="*/ 34 w 646"/>
              <a:gd name="T63" fmla="*/ 646 h 646"/>
              <a:gd name="T64" fmla="*/ 611 w 646"/>
              <a:gd name="T65" fmla="*/ 646 h 646"/>
              <a:gd name="T66" fmla="*/ 646 w 646"/>
              <a:gd name="T67" fmla="*/ 611 h 646"/>
              <a:gd name="T68" fmla="*/ 646 w 646"/>
              <a:gd name="T69" fmla="*/ 34 h 646"/>
              <a:gd name="T70" fmla="*/ 611 w 646"/>
              <a:gd name="T71" fmla="*/ 0 h 646"/>
              <a:gd name="T72" fmla="*/ 428 w 646"/>
              <a:gd name="T73" fmla="*/ 374 h 646"/>
              <a:gd name="T74" fmla="*/ 216 w 646"/>
              <a:gd name="T75" fmla="*/ 374 h 646"/>
              <a:gd name="T76" fmla="*/ 170 w 646"/>
              <a:gd name="T77" fmla="*/ 419 h 646"/>
              <a:gd name="T78" fmla="*/ 216 w 646"/>
              <a:gd name="T79" fmla="*/ 465 h 646"/>
              <a:gd name="T80" fmla="*/ 428 w 646"/>
              <a:gd name="T81" fmla="*/ 465 h 646"/>
              <a:gd name="T82" fmla="*/ 474 w 646"/>
              <a:gd name="T83" fmla="*/ 419 h 646"/>
              <a:gd name="T84" fmla="*/ 428 w 646"/>
              <a:gd name="T85" fmla="*/ 374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</a:cxnLst>
            <a:rect l="0" t="0" r="r" b="b"/>
            <a:pathLst>
              <a:path w="646" h="646">
                <a:moveTo>
                  <a:pt x="227" y="257"/>
                </a:moveTo>
                <a:lnTo>
                  <a:pt x="334" y="257"/>
                </a:lnTo>
                <a:cubicBezTo>
                  <a:pt x="359" y="257"/>
                  <a:pt x="379" y="239"/>
                  <a:pt x="379" y="214"/>
                </a:cubicBezTo>
                <a:cubicBezTo>
                  <a:pt x="380" y="189"/>
                  <a:pt x="360" y="166"/>
                  <a:pt x="335" y="166"/>
                </a:cubicBezTo>
                <a:lnTo>
                  <a:pt x="228" y="166"/>
                </a:lnTo>
                <a:cubicBezTo>
                  <a:pt x="203" y="166"/>
                  <a:pt x="183" y="186"/>
                  <a:pt x="182" y="211"/>
                </a:cubicBezTo>
                <a:cubicBezTo>
                  <a:pt x="182" y="236"/>
                  <a:pt x="202" y="256"/>
                  <a:pt x="227" y="257"/>
                </a:cubicBezTo>
                <a:close/>
                <a:moveTo>
                  <a:pt x="538" y="540"/>
                </a:moveTo>
                <a:cubicBezTo>
                  <a:pt x="509" y="570"/>
                  <a:pt x="468" y="586"/>
                  <a:pt x="419" y="587"/>
                </a:cubicBezTo>
                <a:lnTo>
                  <a:pt x="419" y="587"/>
                </a:lnTo>
                <a:lnTo>
                  <a:pt x="229" y="587"/>
                </a:lnTo>
                <a:lnTo>
                  <a:pt x="225" y="587"/>
                </a:lnTo>
                <a:cubicBezTo>
                  <a:pt x="170" y="587"/>
                  <a:pt x="128" y="571"/>
                  <a:pt x="100" y="541"/>
                </a:cubicBezTo>
                <a:cubicBezTo>
                  <a:pt x="71" y="511"/>
                  <a:pt x="62" y="470"/>
                  <a:pt x="62" y="412"/>
                </a:cubicBezTo>
                <a:cubicBezTo>
                  <a:pt x="62" y="409"/>
                  <a:pt x="62" y="405"/>
                  <a:pt x="62" y="401"/>
                </a:cubicBezTo>
                <a:lnTo>
                  <a:pt x="62" y="200"/>
                </a:lnTo>
                <a:cubicBezTo>
                  <a:pt x="64" y="150"/>
                  <a:pt x="87" y="120"/>
                  <a:pt x="103" y="102"/>
                </a:cubicBezTo>
                <a:cubicBezTo>
                  <a:pt x="130" y="74"/>
                  <a:pt x="169" y="59"/>
                  <a:pt x="217" y="59"/>
                </a:cubicBezTo>
                <a:lnTo>
                  <a:pt x="218" y="59"/>
                </a:lnTo>
                <a:lnTo>
                  <a:pt x="343" y="59"/>
                </a:lnTo>
                <a:lnTo>
                  <a:pt x="344" y="59"/>
                </a:lnTo>
                <a:cubicBezTo>
                  <a:pt x="425" y="61"/>
                  <a:pt x="484" y="118"/>
                  <a:pt x="485" y="197"/>
                </a:cubicBezTo>
                <a:cubicBezTo>
                  <a:pt x="487" y="220"/>
                  <a:pt x="485" y="242"/>
                  <a:pt x="481" y="262"/>
                </a:cubicBezTo>
                <a:cubicBezTo>
                  <a:pt x="508" y="263"/>
                  <a:pt x="542" y="268"/>
                  <a:pt x="564" y="296"/>
                </a:cubicBezTo>
                <a:cubicBezTo>
                  <a:pt x="583" y="321"/>
                  <a:pt x="583" y="349"/>
                  <a:pt x="583" y="388"/>
                </a:cubicBezTo>
                <a:cubicBezTo>
                  <a:pt x="583" y="396"/>
                  <a:pt x="584" y="417"/>
                  <a:pt x="584" y="417"/>
                </a:cubicBezTo>
                <a:cubicBezTo>
                  <a:pt x="583" y="468"/>
                  <a:pt x="567" y="510"/>
                  <a:pt x="538" y="540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  <a:moveTo>
                  <a:pt x="428" y="374"/>
                </a:moveTo>
                <a:lnTo>
                  <a:pt x="216" y="374"/>
                </a:lnTo>
                <a:cubicBezTo>
                  <a:pt x="191" y="374"/>
                  <a:pt x="170" y="394"/>
                  <a:pt x="170" y="419"/>
                </a:cubicBezTo>
                <a:cubicBezTo>
                  <a:pt x="170" y="444"/>
                  <a:pt x="191" y="465"/>
                  <a:pt x="216" y="465"/>
                </a:cubicBezTo>
                <a:lnTo>
                  <a:pt x="428" y="465"/>
                </a:lnTo>
                <a:cubicBezTo>
                  <a:pt x="453" y="465"/>
                  <a:pt x="474" y="444"/>
                  <a:pt x="474" y="419"/>
                </a:cubicBezTo>
                <a:cubicBezTo>
                  <a:pt x="474" y="394"/>
                  <a:pt x="453" y="374"/>
                  <a:pt x="428" y="37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7" name="Freeform 331"/>
          <p:cNvSpPr>
            <a:spLocks noEditPoints="1"/>
          </p:cNvSpPr>
          <p:nvPr/>
        </p:nvSpPr>
        <p:spPr bwMode="auto">
          <a:xfrm>
            <a:off x="14488164" y="9857743"/>
            <a:ext cx="312421" cy="312421"/>
          </a:xfrm>
          <a:custGeom>
            <a:avLst/>
            <a:gdLst>
              <a:gd name="T0" fmla="*/ 579 w 646"/>
              <a:gd name="T1" fmla="*/ 579 h 647"/>
              <a:gd name="T2" fmla="*/ 473 w 646"/>
              <a:gd name="T3" fmla="*/ 579 h 647"/>
              <a:gd name="T4" fmla="*/ 473 w 646"/>
              <a:gd name="T5" fmla="*/ 413 h 647"/>
              <a:gd name="T6" fmla="*/ 418 w 646"/>
              <a:gd name="T7" fmla="*/ 323 h 647"/>
              <a:gd name="T8" fmla="*/ 354 w 646"/>
              <a:gd name="T9" fmla="*/ 410 h 647"/>
              <a:gd name="T10" fmla="*/ 354 w 646"/>
              <a:gd name="T11" fmla="*/ 579 h 647"/>
              <a:gd name="T12" fmla="*/ 248 w 646"/>
              <a:gd name="T13" fmla="*/ 579 h 647"/>
              <a:gd name="T14" fmla="*/ 248 w 646"/>
              <a:gd name="T15" fmla="*/ 238 h 647"/>
              <a:gd name="T16" fmla="*/ 350 w 646"/>
              <a:gd name="T17" fmla="*/ 238 h 647"/>
              <a:gd name="T18" fmla="*/ 350 w 646"/>
              <a:gd name="T19" fmla="*/ 284 h 647"/>
              <a:gd name="T20" fmla="*/ 351 w 646"/>
              <a:gd name="T21" fmla="*/ 284 h 647"/>
              <a:gd name="T22" fmla="*/ 452 w 646"/>
              <a:gd name="T23" fmla="*/ 229 h 647"/>
              <a:gd name="T24" fmla="*/ 579 w 646"/>
              <a:gd name="T25" fmla="*/ 392 h 647"/>
              <a:gd name="T26" fmla="*/ 579 w 646"/>
              <a:gd name="T27" fmla="*/ 579 h 647"/>
              <a:gd name="T28" fmla="*/ 128 w 646"/>
              <a:gd name="T29" fmla="*/ 191 h 647"/>
              <a:gd name="T30" fmla="*/ 67 w 646"/>
              <a:gd name="T31" fmla="*/ 129 h 647"/>
              <a:gd name="T32" fmla="*/ 128 w 646"/>
              <a:gd name="T33" fmla="*/ 68 h 647"/>
              <a:gd name="T34" fmla="*/ 190 w 646"/>
              <a:gd name="T35" fmla="*/ 129 h 647"/>
              <a:gd name="T36" fmla="*/ 128 w 646"/>
              <a:gd name="T37" fmla="*/ 191 h 647"/>
              <a:gd name="T38" fmla="*/ 181 w 646"/>
              <a:gd name="T39" fmla="*/ 579 h 647"/>
              <a:gd name="T40" fmla="*/ 75 w 646"/>
              <a:gd name="T41" fmla="*/ 579 h 647"/>
              <a:gd name="T42" fmla="*/ 75 w 646"/>
              <a:gd name="T43" fmla="*/ 238 h 647"/>
              <a:gd name="T44" fmla="*/ 181 w 646"/>
              <a:gd name="T45" fmla="*/ 238 h 647"/>
              <a:gd name="T46" fmla="*/ 181 w 646"/>
              <a:gd name="T47" fmla="*/ 579 h 647"/>
              <a:gd name="T48" fmla="*/ 612 w 646"/>
              <a:gd name="T49" fmla="*/ 0 h 647"/>
              <a:gd name="T50" fmla="*/ 34 w 646"/>
              <a:gd name="T51" fmla="*/ 0 h 647"/>
              <a:gd name="T52" fmla="*/ 0 w 646"/>
              <a:gd name="T53" fmla="*/ 35 h 647"/>
              <a:gd name="T54" fmla="*/ 0 w 646"/>
              <a:gd name="T55" fmla="*/ 612 h 647"/>
              <a:gd name="T56" fmla="*/ 34 w 646"/>
              <a:gd name="T57" fmla="*/ 647 h 647"/>
              <a:gd name="T58" fmla="*/ 612 w 646"/>
              <a:gd name="T59" fmla="*/ 647 h 647"/>
              <a:gd name="T60" fmla="*/ 646 w 646"/>
              <a:gd name="T61" fmla="*/ 612 h 647"/>
              <a:gd name="T62" fmla="*/ 646 w 646"/>
              <a:gd name="T63" fmla="*/ 35 h 647"/>
              <a:gd name="T64" fmla="*/ 612 w 646"/>
              <a:gd name="T6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46" h="647">
                <a:moveTo>
                  <a:pt x="579" y="579"/>
                </a:moveTo>
                <a:lnTo>
                  <a:pt x="473" y="579"/>
                </a:lnTo>
                <a:lnTo>
                  <a:pt x="473" y="413"/>
                </a:lnTo>
                <a:cubicBezTo>
                  <a:pt x="473" y="374"/>
                  <a:pt x="472" y="323"/>
                  <a:pt x="418" y="323"/>
                </a:cubicBezTo>
                <a:cubicBezTo>
                  <a:pt x="363" y="323"/>
                  <a:pt x="354" y="366"/>
                  <a:pt x="354" y="410"/>
                </a:cubicBezTo>
                <a:lnTo>
                  <a:pt x="354" y="579"/>
                </a:lnTo>
                <a:lnTo>
                  <a:pt x="248" y="579"/>
                </a:lnTo>
                <a:lnTo>
                  <a:pt x="248" y="238"/>
                </a:lnTo>
                <a:lnTo>
                  <a:pt x="350" y="238"/>
                </a:lnTo>
                <a:lnTo>
                  <a:pt x="350" y="284"/>
                </a:lnTo>
                <a:lnTo>
                  <a:pt x="351" y="284"/>
                </a:lnTo>
                <a:cubicBezTo>
                  <a:pt x="365" y="257"/>
                  <a:pt x="400" y="229"/>
                  <a:pt x="452" y="229"/>
                </a:cubicBezTo>
                <a:cubicBezTo>
                  <a:pt x="559" y="229"/>
                  <a:pt x="579" y="300"/>
                  <a:pt x="579" y="392"/>
                </a:cubicBezTo>
                <a:lnTo>
                  <a:pt x="579" y="579"/>
                </a:lnTo>
                <a:close/>
                <a:moveTo>
                  <a:pt x="128" y="191"/>
                </a:moveTo>
                <a:cubicBezTo>
                  <a:pt x="94" y="191"/>
                  <a:pt x="67" y="163"/>
                  <a:pt x="67" y="129"/>
                </a:cubicBezTo>
                <a:cubicBezTo>
                  <a:pt x="67" y="95"/>
                  <a:pt x="94" y="68"/>
                  <a:pt x="128" y="68"/>
                </a:cubicBezTo>
                <a:cubicBezTo>
                  <a:pt x="162" y="68"/>
                  <a:pt x="190" y="95"/>
                  <a:pt x="190" y="129"/>
                </a:cubicBezTo>
                <a:cubicBezTo>
                  <a:pt x="190" y="163"/>
                  <a:pt x="162" y="191"/>
                  <a:pt x="128" y="191"/>
                </a:cubicBezTo>
                <a:close/>
                <a:moveTo>
                  <a:pt x="181" y="579"/>
                </a:moveTo>
                <a:lnTo>
                  <a:pt x="75" y="579"/>
                </a:lnTo>
                <a:lnTo>
                  <a:pt x="75" y="238"/>
                </a:lnTo>
                <a:lnTo>
                  <a:pt x="181" y="238"/>
                </a:lnTo>
                <a:lnTo>
                  <a:pt x="181" y="579"/>
                </a:lnTo>
                <a:close/>
                <a:moveTo>
                  <a:pt x="612" y="0"/>
                </a:moveTo>
                <a:lnTo>
                  <a:pt x="34" y="0"/>
                </a:lnTo>
                <a:cubicBezTo>
                  <a:pt x="15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5" y="647"/>
                  <a:pt x="34" y="647"/>
                </a:cubicBezTo>
                <a:lnTo>
                  <a:pt x="612" y="647"/>
                </a:lnTo>
                <a:cubicBezTo>
                  <a:pt x="631" y="647"/>
                  <a:pt x="646" y="631"/>
                  <a:pt x="646" y="612"/>
                </a:cubicBezTo>
                <a:lnTo>
                  <a:pt x="646" y="35"/>
                </a:lnTo>
                <a:cubicBezTo>
                  <a:pt x="646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8" name="Freeform 332"/>
          <p:cNvSpPr>
            <a:spLocks noEditPoints="1"/>
          </p:cNvSpPr>
          <p:nvPr/>
        </p:nvSpPr>
        <p:spPr bwMode="auto">
          <a:xfrm>
            <a:off x="7556502" y="9847583"/>
            <a:ext cx="309880" cy="307339"/>
          </a:xfrm>
          <a:custGeom>
            <a:avLst/>
            <a:gdLst>
              <a:gd name="T0" fmla="*/ 259 w 638"/>
              <a:gd name="T1" fmla="*/ 479 h 637"/>
              <a:gd name="T2" fmla="*/ 233 w 638"/>
              <a:gd name="T3" fmla="*/ 367 h 637"/>
              <a:gd name="T4" fmla="*/ 252 w 638"/>
              <a:gd name="T5" fmla="*/ 508 h 637"/>
              <a:gd name="T6" fmla="*/ 306 w 638"/>
              <a:gd name="T7" fmla="*/ 506 h 637"/>
              <a:gd name="T8" fmla="*/ 281 w 638"/>
              <a:gd name="T9" fmla="*/ 473 h 637"/>
              <a:gd name="T10" fmla="*/ 319 w 638"/>
              <a:gd name="T11" fmla="*/ 565 h 637"/>
              <a:gd name="T12" fmla="*/ 111 w 638"/>
              <a:gd name="T13" fmla="*/ 420 h 637"/>
              <a:gd name="T14" fmla="*/ 319 w 638"/>
              <a:gd name="T15" fmla="*/ 275 h 637"/>
              <a:gd name="T16" fmla="*/ 527 w 638"/>
              <a:gd name="T17" fmla="*/ 420 h 637"/>
              <a:gd name="T18" fmla="*/ 217 w 638"/>
              <a:gd name="T19" fmla="*/ 146 h 637"/>
              <a:gd name="T20" fmla="*/ 231 w 638"/>
              <a:gd name="T21" fmla="*/ 184 h 637"/>
              <a:gd name="T22" fmla="*/ 202 w 638"/>
              <a:gd name="T23" fmla="*/ 184 h 637"/>
              <a:gd name="T24" fmla="*/ 197 w 638"/>
              <a:gd name="T25" fmla="*/ 73 h 637"/>
              <a:gd name="T26" fmla="*/ 302 w 638"/>
              <a:gd name="T27" fmla="*/ 119 h 637"/>
              <a:gd name="T28" fmla="*/ 340 w 638"/>
              <a:gd name="T29" fmla="*/ 215 h 637"/>
              <a:gd name="T30" fmla="*/ 273 w 638"/>
              <a:gd name="T31" fmla="*/ 248 h 637"/>
              <a:gd name="T32" fmla="*/ 360 w 638"/>
              <a:gd name="T33" fmla="*/ 120 h 637"/>
              <a:gd name="T34" fmla="*/ 386 w 638"/>
              <a:gd name="T35" fmla="*/ 233 h 637"/>
              <a:gd name="T36" fmla="*/ 408 w 638"/>
              <a:gd name="T37" fmla="*/ 120 h 637"/>
              <a:gd name="T38" fmla="*/ 408 w 638"/>
              <a:gd name="T39" fmla="*/ 260 h 637"/>
              <a:gd name="T40" fmla="*/ 363 w 638"/>
              <a:gd name="T41" fmla="*/ 252 h 637"/>
              <a:gd name="T42" fmla="*/ 604 w 638"/>
              <a:gd name="T43" fmla="*/ 0 h 637"/>
              <a:gd name="T44" fmla="*/ 0 w 638"/>
              <a:gd name="T45" fmla="*/ 603 h 637"/>
              <a:gd name="T46" fmla="*/ 638 w 638"/>
              <a:gd name="T47" fmla="*/ 603 h 637"/>
              <a:gd name="T48" fmla="*/ 471 w 638"/>
              <a:gd name="T49" fmla="*/ 420 h 637"/>
              <a:gd name="T50" fmla="*/ 458 w 638"/>
              <a:gd name="T51" fmla="*/ 388 h 637"/>
              <a:gd name="T52" fmla="*/ 458 w 638"/>
              <a:gd name="T53" fmla="*/ 366 h 637"/>
              <a:gd name="T54" fmla="*/ 421 w 638"/>
              <a:gd name="T55" fmla="*/ 461 h 637"/>
              <a:gd name="T56" fmla="*/ 489 w 638"/>
              <a:gd name="T57" fmla="*/ 493 h 637"/>
              <a:gd name="T58" fmla="*/ 496 w 638"/>
              <a:gd name="T59" fmla="*/ 458 h 637"/>
              <a:gd name="T60" fmla="*/ 458 w 638"/>
              <a:gd name="T61" fmla="*/ 485 h 637"/>
              <a:gd name="T62" fmla="*/ 496 w 638"/>
              <a:gd name="T63" fmla="*/ 441 h 637"/>
              <a:gd name="T64" fmla="*/ 458 w 638"/>
              <a:gd name="T65" fmla="*/ 366 h 637"/>
              <a:gd name="T66" fmla="*/ 314 w 638"/>
              <a:gd name="T67" fmla="*/ 161 h 637"/>
              <a:gd name="T68" fmla="*/ 290 w 638"/>
              <a:gd name="T69" fmla="*/ 220 h 637"/>
              <a:gd name="T70" fmla="*/ 172 w 638"/>
              <a:gd name="T71" fmla="*/ 346 h 637"/>
              <a:gd name="T72" fmla="*/ 200 w 638"/>
              <a:gd name="T73" fmla="*/ 346 h 637"/>
              <a:gd name="T74" fmla="*/ 142 w 638"/>
              <a:gd name="T75" fmla="*/ 320 h 637"/>
              <a:gd name="T76" fmla="*/ 365 w 638"/>
              <a:gd name="T77" fmla="*/ 485 h 637"/>
              <a:gd name="T78" fmla="*/ 365 w 638"/>
              <a:gd name="T79" fmla="*/ 388 h 637"/>
              <a:gd name="T80" fmla="*/ 378 w 638"/>
              <a:gd name="T81" fmla="*/ 366 h 637"/>
              <a:gd name="T82" fmla="*/ 327 w 638"/>
              <a:gd name="T83" fmla="*/ 320 h 637"/>
              <a:gd name="T84" fmla="*/ 353 w 638"/>
              <a:gd name="T85" fmla="*/ 493 h 637"/>
              <a:gd name="T86" fmla="*/ 401 w 638"/>
              <a:gd name="T87" fmla="*/ 464 h 637"/>
              <a:gd name="T88" fmla="*/ 378 w 638"/>
              <a:gd name="T89" fmla="*/ 366 h 63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8" h="637">
                <a:moveTo>
                  <a:pt x="281" y="473"/>
                </a:moveTo>
                <a:cubicBezTo>
                  <a:pt x="275" y="481"/>
                  <a:pt x="270" y="485"/>
                  <a:pt x="265" y="485"/>
                </a:cubicBezTo>
                <a:cubicBezTo>
                  <a:pt x="261" y="485"/>
                  <a:pt x="259" y="483"/>
                  <a:pt x="259" y="479"/>
                </a:cubicBezTo>
                <a:cubicBezTo>
                  <a:pt x="259" y="478"/>
                  <a:pt x="259" y="475"/>
                  <a:pt x="259" y="469"/>
                </a:cubicBezTo>
                <a:lnTo>
                  <a:pt x="259" y="367"/>
                </a:lnTo>
                <a:lnTo>
                  <a:pt x="233" y="367"/>
                </a:lnTo>
                <a:lnTo>
                  <a:pt x="233" y="477"/>
                </a:lnTo>
                <a:cubicBezTo>
                  <a:pt x="233" y="487"/>
                  <a:pt x="234" y="493"/>
                  <a:pt x="236" y="498"/>
                </a:cubicBezTo>
                <a:cubicBezTo>
                  <a:pt x="238" y="505"/>
                  <a:pt x="244" y="508"/>
                  <a:pt x="252" y="508"/>
                </a:cubicBezTo>
                <a:cubicBezTo>
                  <a:pt x="261" y="508"/>
                  <a:pt x="271" y="502"/>
                  <a:pt x="281" y="491"/>
                </a:cubicBezTo>
                <a:lnTo>
                  <a:pt x="281" y="506"/>
                </a:lnTo>
                <a:lnTo>
                  <a:pt x="306" y="506"/>
                </a:lnTo>
                <a:lnTo>
                  <a:pt x="306" y="367"/>
                </a:lnTo>
                <a:lnTo>
                  <a:pt x="281" y="367"/>
                </a:lnTo>
                <a:lnTo>
                  <a:pt x="281" y="473"/>
                </a:lnTo>
                <a:close/>
                <a:moveTo>
                  <a:pt x="520" y="518"/>
                </a:moveTo>
                <a:cubicBezTo>
                  <a:pt x="514" y="540"/>
                  <a:pt x="496" y="557"/>
                  <a:pt x="475" y="559"/>
                </a:cubicBezTo>
                <a:cubicBezTo>
                  <a:pt x="423" y="565"/>
                  <a:pt x="371" y="565"/>
                  <a:pt x="319" y="565"/>
                </a:cubicBezTo>
                <a:cubicBezTo>
                  <a:pt x="267" y="565"/>
                  <a:pt x="215" y="565"/>
                  <a:pt x="163" y="559"/>
                </a:cubicBezTo>
                <a:cubicBezTo>
                  <a:pt x="142" y="557"/>
                  <a:pt x="124" y="540"/>
                  <a:pt x="118" y="518"/>
                </a:cubicBezTo>
                <a:cubicBezTo>
                  <a:pt x="111" y="487"/>
                  <a:pt x="111" y="452"/>
                  <a:pt x="111" y="420"/>
                </a:cubicBezTo>
                <a:cubicBezTo>
                  <a:pt x="111" y="388"/>
                  <a:pt x="111" y="353"/>
                  <a:pt x="119" y="322"/>
                </a:cubicBezTo>
                <a:cubicBezTo>
                  <a:pt x="124" y="300"/>
                  <a:pt x="142" y="283"/>
                  <a:pt x="163" y="281"/>
                </a:cubicBezTo>
                <a:cubicBezTo>
                  <a:pt x="215" y="275"/>
                  <a:pt x="267" y="275"/>
                  <a:pt x="319" y="275"/>
                </a:cubicBezTo>
                <a:cubicBezTo>
                  <a:pt x="371" y="275"/>
                  <a:pt x="423" y="275"/>
                  <a:pt x="475" y="281"/>
                </a:cubicBezTo>
                <a:cubicBezTo>
                  <a:pt x="496" y="283"/>
                  <a:pt x="515" y="300"/>
                  <a:pt x="520" y="322"/>
                </a:cubicBezTo>
                <a:cubicBezTo>
                  <a:pt x="527" y="353"/>
                  <a:pt x="527" y="388"/>
                  <a:pt x="527" y="420"/>
                </a:cubicBezTo>
                <a:cubicBezTo>
                  <a:pt x="527" y="452"/>
                  <a:pt x="527" y="487"/>
                  <a:pt x="520" y="518"/>
                </a:cubicBezTo>
                <a:close/>
                <a:moveTo>
                  <a:pt x="197" y="73"/>
                </a:moveTo>
                <a:lnTo>
                  <a:pt x="217" y="146"/>
                </a:lnTo>
                <a:lnTo>
                  <a:pt x="236" y="73"/>
                </a:lnTo>
                <a:lnTo>
                  <a:pt x="264" y="73"/>
                </a:lnTo>
                <a:lnTo>
                  <a:pt x="231" y="184"/>
                </a:lnTo>
                <a:lnTo>
                  <a:pt x="231" y="260"/>
                </a:lnTo>
                <a:lnTo>
                  <a:pt x="202" y="260"/>
                </a:lnTo>
                <a:lnTo>
                  <a:pt x="202" y="184"/>
                </a:lnTo>
                <a:cubicBezTo>
                  <a:pt x="200" y="171"/>
                  <a:pt x="194" y="151"/>
                  <a:pt x="185" y="125"/>
                </a:cubicBezTo>
                <a:cubicBezTo>
                  <a:pt x="179" y="107"/>
                  <a:pt x="173" y="90"/>
                  <a:pt x="167" y="73"/>
                </a:cubicBezTo>
                <a:lnTo>
                  <a:pt x="197" y="73"/>
                </a:lnTo>
                <a:close/>
                <a:moveTo>
                  <a:pt x="265" y="166"/>
                </a:moveTo>
                <a:cubicBezTo>
                  <a:pt x="265" y="151"/>
                  <a:pt x="267" y="140"/>
                  <a:pt x="273" y="133"/>
                </a:cubicBezTo>
                <a:cubicBezTo>
                  <a:pt x="280" y="123"/>
                  <a:pt x="289" y="119"/>
                  <a:pt x="302" y="119"/>
                </a:cubicBezTo>
                <a:cubicBezTo>
                  <a:pt x="315" y="119"/>
                  <a:pt x="325" y="123"/>
                  <a:pt x="332" y="133"/>
                </a:cubicBezTo>
                <a:cubicBezTo>
                  <a:pt x="337" y="140"/>
                  <a:pt x="340" y="151"/>
                  <a:pt x="340" y="166"/>
                </a:cubicBezTo>
                <a:lnTo>
                  <a:pt x="340" y="215"/>
                </a:lnTo>
                <a:cubicBezTo>
                  <a:pt x="340" y="230"/>
                  <a:pt x="337" y="241"/>
                  <a:pt x="332" y="248"/>
                </a:cubicBezTo>
                <a:cubicBezTo>
                  <a:pt x="325" y="258"/>
                  <a:pt x="315" y="262"/>
                  <a:pt x="302" y="262"/>
                </a:cubicBezTo>
                <a:cubicBezTo>
                  <a:pt x="289" y="262"/>
                  <a:pt x="280" y="258"/>
                  <a:pt x="273" y="248"/>
                </a:cubicBezTo>
                <a:cubicBezTo>
                  <a:pt x="267" y="241"/>
                  <a:pt x="265" y="230"/>
                  <a:pt x="265" y="215"/>
                </a:cubicBezTo>
                <a:lnTo>
                  <a:pt x="265" y="166"/>
                </a:lnTo>
                <a:close/>
                <a:moveTo>
                  <a:pt x="360" y="120"/>
                </a:moveTo>
                <a:lnTo>
                  <a:pt x="386" y="120"/>
                </a:lnTo>
                <a:lnTo>
                  <a:pt x="386" y="224"/>
                </a:lnTo>
                <a:cubicBezTo>
                  <a:pt x="386" y="229"/>
                  <a:pt x="386" y="233"/>
                  <a:pt x="386" y="233"/>
                </a:cubicBezTo>
                <a:cubicBezTo>
                  <a:pt x="387" y="237"/>
                  <a:pt x="389" y="239"/>
                  <a:pt x="392" y="239"/>
                </a:cubicBezTo>
                <a:cubicBezTo>
                  <a:pt x="397" y="239"/>
                  <a:pt x="402" y="235"/>
                  <a:pt x="408" y="227"/>
                </a:cubicBezTo>
                <a:lnTo>
                  <a:pt x="408" y="120"/>
                </a:lnTo>
                <a:lnTo>
                  <a:pt x="433" y="120"/>
                </a:lnTo>
                <a:lnTo>
                  <a:pt x="433" y="260"/>
                </a:lnTo>
                <a:lnTo>
                  <a:pt x="408" y="260"/>
                </a:lnTo>
                <a:lnTo>
                  <a:pt x="408" y="245"/>
                </a:lnTo>
                <a:cubicBezTo>
                  <a:pt x="398" y="257"/>
                  <a:pt x="388" y="262"/>
                  <a:pt x="379" y="262"/>
                </a:cubicBezTo>
                <a:cubicBezTo>
                  <a:pt x="371" y="262"/>
                  <a:pt x="365" y="259"/>
                  <a:pt x="363" y="252"/>
                </a:cubicBezTo>
                <a:cubicBezTo>
                  <a:pt x="361" y="248"/>
                  <a:pt x="360" y="241"/>
                  <a:pt x="360" y="231"/>
                </a:cubicBezTo>
                <a:lnTo>
                  <a:pt x="360" y="120"/>
                </a:lnTo>
                <a:close/>
                <a:moveTo>
                  <a:pt x="604" y="0"/>
                </a:moveTo>
                <a:lnTo>
                  <a:pt x="34" y="0"/>
                </a:lnTo>
                <a:cubicBezTo>
                  <a:pt x="16" y="0"/>
                  <a:pt x="0" y="15"/>
                  <a:pt x="0" y="34"/>
                </a:cubicBezTo>
                <a:lnTo>
                  <a:pt x="0" y="603"/>
                </a:lnTo>
                <a:cubicBezTo>
                  <a:pt x="0" y="622"/>
                  <a:pt x="16" y="637"/>
                  <a:pt x="34" y="637"/>
                </a:cubicBezTo>
                <a:lnTo>
                  <a:pt x="604" y="637"/>
                </a:lnTo>
                <a:cubicBezTo>
                  <a:pt x="622" y="637"/>
                  <a:pt x="638" y="622"/>
                  <a:pt x="638" y="603"/>
                </a:cubicBezTo>
                <a:lnTo>
                  <a:pt x="638" y="34"/>
                </a:lnTo>
                <a:cubicBezTo>
                  <a:pt x="638" y="15"/>
                  <a:pt x="622" y="0"/>
                  <a:pt x="604" y="0"/>
                </a:cubicBezTo>
                <a:close/>
                <a:moveTo>
                  <a:pt x="471" y="420"/>
                </a:moveTo>
                <a:lnTo>
                  <a:pt x="446" y="420"/>
                </a:lnTo>
                <a:lnTo>
                  <a:pt x="446" y="408"/>
                </a:lnTo>
                <a:cubicBezTo>
                  <a:pt x="446" y="395"/>
                  <a:pt x="450" y="388"/>
                  <a:pt x="458" y="388"/>
                </a:cubicBezTo>
                <a:cubicBezTo>
                  <a:pt x="467" y="388"/>
                  <a:pt x="471" y="395"/>
                  <a:pt x="471" y="408"/>
                </a:cubicBezTo>
                <a:lnTo>
                  <a:pt x="471" y="420"/>
                </a:lnTo>
                <a:close/>
                <a:moveTo>
                  <a:pt x="458" y="366"/>
                </a:moveTo>
                <a:cubicBezTo>
                  <a:pt x="446" y="366"/>
                  <a:pt x="436" y="370"/>
                  <a:pt x="428" y="380"/>
                </a:cubicBezTo>
                <a:cubicBezTo>
                  <a:pt x="423" y="387"/>
                  <a:pt x="421" y="398"/>
                  <a:pt x="421" y="413"/>
                </a:cubicBezTo>
                <a:lnTo>
                  <a:pt x="421" y="461"/>
                </a:lnTo>
                <a:cubicBezTo>
                  <a:pt x="421" y="476"/>
                  <a:pt x="423" y="487"/>
                  <a:pt x="429" y="494"/>
                </a:cubicBezTo>
                <a:cubicBezTo>
                  <a:pt x="436" y="503"/>
                  <a:pt x="446" y="508"/>
                  <a:pt x="459" y="508"/>
                </a:cubicBezTo>
                <a:cubicBezTo>
                  <a:pt x="472" y="508"/>
                  <a:pt x="482" y="503"/>
                  <a:pt x="489" y="493"/>
                </a:cubicBezTo>
                <a:cubicBezTo>
                  <a:pt x="493" y="488"/>
                  <a:pt x="494" y="483"/>
                  <a:pt x="495" y="478"/>
                </a:cubicBezTo>
                <a:cubicBezTo>
                  <a:pt x="496" y="475"/>
                  <a:pt x="496" y="470"/>
                  <a:pt x="496" y="462"/>
                </a:cubicBezTo>
                <a:lnTo>
                  <a:pt x="496" y="458"/>
                </a:lnTo>
                <a:lnTo>
                  <a:pt x="470" y="458"/>
                </a:lnTo>
                <a:cubicBezTo>
                  <a:pt x="470" y="468"/>
                  <a:pt x="470" y="474"/>
                  <a:pt x="470" y="475"/>
                </a:cubicBezTo>
                <a:cubicBezTo>
                  <a:pt x="468" y="482"/>
                  <a:pt x="465" y="485"/>
                  <a:pt x="458" y="485"/>
                </a:cubicBezTo>
                <a:cubicBezTo>
                  <a:pt x="450" y="485"/>
                  <a:pt x="446" y="479"/>
                  <a:pt x="446" y="466"/>
                </a:cubicBezTo>
                <a:lnTo>
                  <a:pt x="446" y="441"/>
                </a:lnTo>
                <a:lnTo>
                  <a:pt x="496" y="441"/>
                </a:lnTo>
                <a:lnTo>
                  <a:pt x="496" y="413"/>
                </a:lnTo>
                <a:cubicBezTo>
                  <a:pt x="496" y="398"/>
                  <a:pt x="493" y="387"/>
                  <a:pt x="488" y="380"/>
                </a:cubicBezTo>
                <a:cubicBezTo>
                  <a:pt x="481" y="370"/>
                  <a:pt x="471" y="366"/>
                  <a:pt x="458" y="366"/>
                </a:cubicBezTo>
                <a:close/>
                <a:moveTo>
                  <a:pt x="302" y="239"/>
                </a:moveTo>
                <a:cubicBezTo>
                  <a:pt x="310" y="239"/>
                  <a:pt x="314" y="233"/>
                  <a:pt x="314" y="220"/>
                </a:cubicBezTo>
                <a:lnTo>
                  <a:pt x="314" y="161"/>
                </a:lnTo>
                <a:cubicBezTo>
                  <a:pt x="314" y="148"/>
                  <a:pt x="310" y="142"/>
                  <a:pt x="302" y="142"/>
                </a:cubicBezTo>
                <a:cubicBezTo>
                  <a:pt x="294" y="142"/>
                  <a:pt x="290" y="148"/>
                  <a:pt x="290" y="161"/>
                </a:cubicBezTo>
                <a:lnTo>
                  <a:pt x="290" y="220"/>
                </a:lnTo>
                <a:cubicBezTo>
                  <a:pt x="290" y="233"/>
                  <a:pt x="294" y="239"/>
                  <a:pt x="302" y="239"/>
                </a:cubicBezTo>
                <a:close/>
                <a:moveTo>
                  <a:pt x="142" y="346"/>
                </a:moveTo>
                <a:lnTo>
                  <a:pt x="172" y="346"/>
                </a:lnTo>
                <a:lnTo>
                  <a:pt x="172" y="506"/>
                </a:lnTo>
                <a:lnTo>
                  <a:pt x="200" y="506"/>
                </a:lnTo>
                <a:lnTo>
                  <a:pt x="200" y="346"/>
                </a:lnTo>
                <a:lnTo>
                  <a:pt x="230" y="346"/>
                </a:lnTo>
                <a:lnTo>
                  <a:pt x="230" y="320"/>
                </a:lnTo>
                <a:lnTo>
                  <a:pt x="142" y="320"/>
                </a:lnTo>
                <a:lnTo>
                  <a:pt x="142" y="346"/>
                </a:lnTo>
                <a:close/>
                <a:moveTo>
                  <a:pt x="376" y="466"/>
                </a:moveTo>
                <a:cubicBezTo>
                  <a:pt x="376" y="479"/>
                  <a:pt x="372" y="485"/>
                  <a:pt x="365" y="485"/>
                </a:cubicBezTo>
                <a:cubicBezTo>
                  <a:pt x="361" y="485"/>
                  <a:pt x="357" y="483"/>
                  <a:pt x="353" y="479"/>
                </a:cubicBezTo>
                <a:lnTo>
                  <a:pt x="353" y="394"/>
                </a:lnTo>
                <a:cubicBezTo>
                  <a:pt x="357" y="390"/>
                  <a:pt x="361" y="388"/>
                  <a:pt x="365" y="388"/>
                </a:cubicBezTo>
                <a:cubicBezTo>
                  <a:pt x="372" y="388"/>
                  <a:pt x="376" y="395"/>
                  <a:pt x="376" y="407"/>
                </a:cubicBezTo>
                <a:lnTo>
                  <a:pt x="376" y="466"/>
                </a:lnTo>
                <a:close/>
                <a:moveTo>
                  <a:pt x="378" y="366"/>
                </a:moveTo>
                <a:cubicBezTo>
                  <a:pt x="369" y="366"/>
                  <a:pt x="361" y="371"/>
                  <a:pt x="353" y="381"/>
                </a:cubicBezTo>
                <a:lnTo>
                  <a:pt x="353" y="320"/>
                </a:lnTo>
                <a:lnTo>
                  <a:pt x="327" y="320"/>
                </a:lnTo>
                <a:lnTo>
                  <a:pt x="327" y="506"/>
                </a:lnTo>
                <a:lnTo>
                  <a:pt x="353" y="506"/>
                </a:lnTo>
                <a:lnTo>
                  <a:pt x="353" y="493"/>
                </a:lnTo>
                <a:cubicBezTo>
                  <a:pt x="361" y="503"/>
                  <a:pt x="370" y="508"/>
                  <a:pt x="378" y="508"/>
                </a:cubicBezTo>
                <a:cubicBezTo>
                  <a:pt x="388" y="508"/>
                  <a:pt x="395" y="503"/>
                  <a:pt x="399" y="492"/>
                </a:cubicBezTo>
                <a:cubicBezTo>
                  <a:pt x="400" y="486"/>
                  <a:pt x="401" y="477"/>
                  <a:pt x="401" y="464"/>
                </a:cubicBezTo>
                <a:lnTo>
                  <a:pt x="401" y="409"/>
                </a:lnTo>
                <a:cubicBezTo>
                  <a:pt x="401" y="396"/>
                  <a:pt x="400" y="387"/>
                  <a:pt x="399" y="381"/>
                </a:cubicBezTo>
                <a:cubicBezTo>
                  <a:pt x="395" y="371"/>
                  <a:pt x="388" y="366"/>
                  <a:pt x="378" y="36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29" name="Freeform 333"/>
          <p:cNvSpPr>
            <a:spLocks noEditPoints="1"/>
          </p:cNvSpPr>
          <p:nvPr/>
        </p:nvSpPr>
        <p:spPr bwMode="auto">
          <a:xfrm>
            <a:off x="13888722" y="9857743"/>
            <a:ext cx="314962" cy="312421"/>
          </a:xfrm>
          <a:custGeom>
            <a:avLst/>
            <a:gdLst>
              <a:gd name="T0" fmla="*/ 591 w 647"/>
              <a:gd name="T1" fmla="*/ 199 h 647"/>
              <a:gd name="T2" fmla="*/ 481 w 647"/>
              <a:gd name="T3" fmla="*/ 413 h 647"/>
              <a:gd name="T4" fmla="*/ 297 w 647"/>
              <a:gd name="T5" fmla="*/ 555 h 647"/>
              <a:gd name="T6" fmla="*/ 218 w 647"/>
              <a:gd name="T7" fmla="*/ 469 h 647"/>
              <a:gd name="T8" fmla="*/ 175 w 647"/>
              <a:gd name="T9" fmla="*/ 310 h 647"/>
              <a:gd name="T10" fmla="*/ 123 w 647"/>
              <a:gd name="T11" fmla="*/ 224 h 647"/>
              <a:gd name="T12" fmla="*/ 81 w 647"/>
              <a:gd name="T13" fmla="*/ 249 h 647"/>
              <a:gd name="T14" fmla="*/ 56 w 647"/>
              <a:gd name="T15" fmla="*/ 217 h 647"/>
              <a:gd name="T16" fmla="*/ 134 w 647"/>
              <a:gd name="T17" fmla="*/ 147 h 647"/>
              <a:gd name="T18" fmla="*/ 213 w 647"/>
              <a:gd name="T19" fmla="*/ 99 h 647"/>
              <a:gd name="T20" fmla="*/ 290 w 647"/>
              <a:gd name="T21" fmla="*/ 184 h 647"/>
              <a:gd name="T22" fmla="*/ 312 w 647"/>
              <a:gd name="T23" fmla="*/ 307 h 647"/>
              <a:gd name="T24" fmla="*/ 351 w 647"/>
              <a:gd name="T25" fmla="*/ 389 h 647"/>
              <a:gd name="T26" fmla="*/ 402 w 647"/>
              <a:gd name="T27" fmla="*/ 336 h 647"/>
              <a:gd name="T28" fmla="*/ 438 w 647"/>
              <a:gd name="T29" fmla="*/ 255 h 647"/>
              <a:gd name="T30" fmla="*/ 402 w 647"/>
              <a:gd name="T31" fmla="*/ 209 h 647"/>
              <a:gd name="T32" fmla="*/ 362 w 647"/>
              <a:gd name="T33" fmla="*/ 218 h 647"/>
              <a:gd name="T34" fmla="*/ 513 w 647"/>
              <a:gd name="T35" fmla="*/ 92 h 647"/>
              <a:gd name="T36" fmla="*/ 591 w 647"/>
              <a:gd name="T37" fmla="*/ 199 h 647"/>
              <a:gd name="T38" fmla="*/ 612 w 647"/>
              <a:gd name="T39" fmla="*/ 0 h 647"/>
              <a:gd name="T40" fmla="*/ 35 w 647"/>
              <a:gd name="T41" fmla="*/ 0 h 647"/>
              <a:gd name="T42" fmla="*/ 0 w 647"/>
              <a:gd name="T43" fmla="*/ 35 h 647"/>
              <a:gd name="T44" fmla="*/ 0 w 647"/>
              <a:gd name="T45" fmla="*/ 612 h 647"/>
              <a:gd name="T46" fmla="*/ 35 w 647"/>
              <a:gd name="T47" fmla="*/ 647 h 647"/>
              <a:gd name="T48" fmla="*/ 612 w 647"/>
              <a:gd name="T49" fmla="*/ 647 h 647"/>
              <a:gd name="T50" fmla="*/ 647 w 647"/>
              <a:gd name="T51" fmla="*/ 612 h 647"/>
              <a:gd name="T52" fmla="*/ 647 w 647"/>
              <a:gd name="T53" fmla="*/ 35 h 647"/>
              <a:gd name="T54" fmla="*/ 612 w 647"/>
              <a:gd name="T55" fmla="*/ 0 h 64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47" h="647">
                <a:moveTo>
                  <a:pt x="591" y="199"/>
                </a:moveTo>
                <a:cubicBezTo>
                  <a:pt x="588" y="251"/>
                  <a:pt x="552" y="323"/>
                  <a:pt x="481" y="413"/>
                </a:cubicBezTo>
                <a:cubicBezTo>
                  <a:pt x="409" y="508"/>
                  <a:pt x="347" y="555"/>
                  <a:pt x="297" y="555"/>
                </a:cubicBezTo>
                <a:cubicBezTo>
                  <a:pt x="266" y="555"/>
                  <a:pt x="239" y="526"/>
                  <a:pt x="218" y="469"/>
                </a:cubicBezTo>
                <a:cubicBezTo>
                  <a:pt x="203" y="416"/>
                  <a:pt x="189" y="363"/>
                  <a:pt x="175" y="310"/>
                </a:cubicBezTo>
                <a:cubicBezTo>
                  <a:pt x="159" y="253"/>
                  <a:pt x="142" y="224"/>
                  <a:pt x="123" y="224"/>
                </a:cubicBezTo>
                <a:cubicBezTo>
                  <a:pt x="119" y="224"/>
                  <a:pt x="105" y="232"/>
                  <a:pt x="81" y="249"/>
                </a:cubicBezTo>
                <a:lnTo>
                  <a:pt x="56" y="217"/>
                </a:lnTo>
                <a:cubicBezTo>
                  <a:pt x="82" y="193"/>
                  <a:pt x="108" y="170"/>
                  <a:pt x="134" y="147"/>
                </a:cubicBezTo>
                <a:cubicBezTo>
                  <a:pt x="169" y="117"/>
                  <a:pt x="196" y="101"/>
                  <a:pt x="213" y="99"/>
                </a:cubicBezTo>
                <a:cubicBezTo>
                  <a:pt x="255" y="95"/>
                  <a:pt x="281" y="123"/>
                  <a:pt x="290" y="184"/>
                </a:cubicBezTo>
                <a:cubicBezTo>
                  <a:pt x="301" y="250"/>
                  <a:pt x="308" y="291"/>
                  <a:pt x="312" y="307"/>
                </a:cubicBezTo>
                <a:cubicBezTo>
                  <a:pt x="324" y="361"/>
                  <a:pt x="337" y="389"/>
                  <a:pt x="351" y="389"/>
                </a:cubicBezTo>
                <a:cubicBezTo>
                  <a:pt x="363" y="389"/>
                  <a:pt x="379" y="371"/>
                  <a:pt x="402" y="336"/>
                </a:cubicBezTo>
                <a:cubicBezTo>
                  <a:pt x="424" y="300"/>
                  <a:pt x="436" y="273"/>
                  <a:pt x="438" y="255"/>
                </a:cubicBezTo>
                <a:cubicBezTo>
                  <a:pt x="441" y="224"/>
                  <a:pt x="429" y="209"/>
                  <a:pt x="402" y="209"/>
                </a:cubicBezTo>
                <a:cubicBezTo>
                  <a:pt x="389" y="209"/>
                  <a:pt x="376" y="212"/>
                  <a:pt x="362" y="218"/>
                </a:cubicBezTo>
                <a:cubicBezTo>
                  <a:pt x="388" y="132"/>
                  <a:pt x="439" y="90"/>
                  <a:pt x="513" y="92"/>
                </a:cubicBezTo>
                <a:cubicBezTo>
                  <a:pt x="568" y="94"/>
                  <a:pt x="594" y="129"/>
                  <a:pt x="591" y="199"/>
                </a:cubicBezTo>
                <a:close/>
                <a:moveTo>
                  <a:pt x="612" y="0"/>
                </a:moveTo>
                <a:lnTo>
                  <a:pt x="35" y="0"/>
                </a:lnTo>
                <a:cubicBezTo>
                  <a:pt x="16" y="0"/>
                  <a:pt x="0" y="16"/>
                  <a:pt x="0" y="35"/>
                </a:cubicBezTo>
                <a:lnTo>
                  <a:pt x="0" y="612"/>
                </a:lnTo>
                <a:cubicBezTo>
                  <a:pt x="0" y="631"/>
                  <a:pt x="16" y="647"/>
                  <a:pt x="35" y="647"/>
                </a:cubicBezTo>
                <a:lnTo>
                  <a:pt x="612" y="647"/>
                </a:lnTo>
                <a:cubicBezTo>
                  <a:pt x="631" y="647"/>
                  <a:pt x="647" y="631"/>
                  <a:pt x="647" y="612"/>
                </a:cubicBezTo>
                <a:lnTo>
                  <a:pt x="647" y="35"/>
                </a:lnTo>
                <a:cubicBezTo>
                  <a:pt x="647" y="16"/>
                  <a:pt x="631" y="0"/>
                  <a:pt x="612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0" name="Freeform 334"/>
          <p:cNvSpPr>
            <a:spLocks noEditPoints="1"/>
          </p:cNvSpPr>
          <p:nvPr/>
        </p:nvSpPr>
        <p:spPr bwMode="auto">
          <a:xfrm>
            <a:off x="10027924" y="9857743"/>
            <a:ext cx="309880" cy="309880"/>
          </a:xfrm>
          <a:custGeom>
            <a:avLst/>
            <a:gdLst>
              <a:gd name="T0" fmla="*/ 555 w 639"/>
              <a:gd name="T1" fmla="*/ 380 h 639"/>
              <a:gd name="T2" fmla="*/ 532 w 639"/>
              <a:gd name="T3" fmla="*/ 384 h 639"/>
              <a:gd name="T4" fmla="*/ 492 w 639"/>
              <a:gd name="T5" fmla="*/ 388 h 639"/>
              <a:gd name="T6" fmla="*/ 481 w 639"/>
              <a:gd name="T7" fmla="*/ 395 h 639"/>
              <a:gd name="T8" fmla="*/ 355 w 639"/>
              <a:gd name="T9" fmla="*/ 561 h 639"/>
              <a:gd name="T10" fmla="*/ 339 w 639"/>
              <a:gd name="T11" fmla="*/ 573 h 639"/>
              <a:gd name="T12" fmla="*/ 281 w 639"/>
              <a:gd name="T13" fmla="*/ 574 h 639"/>
              <a:gd name="T14" fmla="*/ 236 w 639"/>
              <a:gd name="T15" fmla="*/ 535 h 639"/>
              <a:gd name="T16" fmla="*/ 144 w 639"/>
              <a:gd name="T17" fmla="*/ 380 h 639"/>
              <a:gd name="T18" fmla="*/ 85 w 639"/>
              <a:gd name="T19" fmla="*/ 141 h 639"/>
              <a:gd name="T20" fmla="*/ 84 w 639"/>
              <a:gd name="T21" fmla="*/ 135 h 639"/>
              <a:gd name="T22" fmla="*/ 175 w 639"/>
              <a:gd name="T23" fmla="*/ 136 h 639"/>
              <a:gd name="T24" fmla="*/ 176 w 639"/>
              <a:gd name="T25" fmla="*/ 145 h 639"/>
              <a:gd name="T26" fmla="*/ 188 w 639"/>
              <a:gd name="T27" fmla="*/ 223 h 639"/>
              <a:gd name="T28" fmla="*/ 301 w 639"/>
              <a:gd name="T29" fmla="*/ 484 h 639"/>
              <a:gd name="T30" fmla="*/ 326 w 639"/>
              <a:gd name="T31" fmla="*/ 485 h 639"/>
              <a:gd name="T32" fmla="*/ 401 w 639"/>
              <a:gd name="T33" fmla="*/ 376 h 639"/>
              <a:gd name="T34" fmla="*/ 399 w 639"/>
              <a:gd name="T35" fmla="*/ 366 h 639"/>
              <a:gd name="T36" fmla="*/ 311 w 639"/>
              <a:gd name="T37" fmla="*/ 235 h 639"/>
              <a:gd name="T38" fmla="*/ 318 w 639"/>
              <a:gd name="T39" fmla="*/ 135 h 639"/>
              <a:gd name="T40" fmla="*/ 447 w 639"/>
              <a:gd name="T41" fmla="*/ 57 h 639"/>
              <a:gd name="T42" fmla="*/ 547 w 639"/>
              <a:gd name="T43" fmla="*/ 161 h 639"/>
              <a:gd name="T44" fmla="*/ 533 w 639"/>
              <a:gd name="T45" fmla="*/ 267 h 639"/>
              <a:gd name="T46" fmla="*/ 530 w 639"/>
              <a:gd name="T47" fmla="*/ 276 h 639"/>
              <a:gd name="T48" fmla="*/ 521 w 639"/>
              <a:gd name="T49" fmla="*/ 277 h 639"/>
              <a:gd name="T50" fmla="*/ 459 w 639"/>
              <a:gd name="T51" fmla="*/ 257 h 639"/>
              <a:gd name="T52" fmla="*/ 453 w 639"/>
              <a:gd name="T53" fmla="*/ 251 h 639"/>
              <a:gd name="T54" fmla="*/ 455 w 639"/>
              <a:gd name="T55" fmla="*/ 243 h 639"/>
              <a:gd name="T56" fmla="*/ 460 w 639"/>
              <a:gd name="T57" fmla="*/ 166 h 639"/>
              <a:gd name="T58" fmla="*/ 427 w 639"/>
              <a:gd name="T59" fmla="*/ 136 h 639"/>
              <a:gd name="T60" fmla="*/ 401 w 639"/>
              <a:gd name="T61" fmla="*/ 152 h 639"/>
              <a:gd name="T62" fmla="*/ 392 w 639"/>
              <a:gd name="T63" fmla="*/ 186 h 639"/>
              <a:gd name="T64" fmla="*/ 410 w 639"/>
              <a:gd name="T65" fmla="*/ 270 h 639"/>
              <a:gd name="T66" fmla="*/ 526 w 639"/>
              <a:gd name="T67" fmla="*/ 322 h 639"/>
              <a:gd name="T68" fmla="*/ 555 w 639"/>
              <a:gd name="T69" fmla="*/ 317 h 639"/>
              <a:gd name="T70" fmla="*/ 555 w 639"/>
              <a:gd name="T71" fmla="*/ 380 h 639"/>
              <a:gd name="T72" fmla="*/ 605 w 639"/>
              <a:gd name="T73" fmla="*/ 0 h 639"/>
              <a:gd name="T74" fmla="*/ 34 w 639"/>
              <a:gd name="T75" fmla="*/ 0 h 639"/>
              <a:gd name="T76" fmla="*/ 0 w 639"/>
              <a:gd name="T77" fmla="*/ 34 h 639"/>
              <a:gd name="T78" fmla="*/ 0 w 639"/>
              <a:gd name="T79" fmla="*/ 605 h 639"/>
              <a:gd name="T80" fmla="*/ 34 w 639"/>
              <a:gd name="T81" fmla="*/ 639 h 639"/>
              <a:gd name="T82" fmla="*/ 605 w 639"/>
              <a:gd name="T83" fmla="*/ 639 h 639"/>
              <a:gd name="T84" fmla="*/ 639 w 639"/>
              <a:gd name="T85" fmla="*/ 605 h 639"/>
              <a:gd name="T86" fmla="*/ 639 w 639"/>
              <a:gd name="T87" fmla="*/ 34 h 639"/>
              <a:gd name="T88" fmla="*/ 605 w 639"/>
              <a:gd name="T89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639" h="639">
                <a:moveTo>
                  <a:pt x="555" y="380"/>
                </a:moveTo>
                <a:cubicBezTo>
                  <a:pt x="547" y="381"/>
                  <a:pt x="540" y="383"/>
                  <a:pt x="532" y="384"/>
                </a:cubicBezTo>
                <a:cubicBezTo>
                  <a:pt x="519" y="387"/>
                  <a:pt x="506" y="388"/>
                  <a:pt x="492" y="388"/>
                </a:cubicBezTo>
                <a:cubicBezTo>
                  <a:pt x="486" y="388"/>
                  <a:pt x="484" y="390"/>
                  <a:pt x="481" y="395"/>
                </a:cubicBezTo>
                <a:cubicBezTo>
                  <a:pt x="449" y="458"/>
                  <a:pt x="407" y="513"/>
                  <a:pt x="355" y="561"/>
                </a:cubicBezTo>
                <a:cubicBezTo>
                  <a:pt x="350" y="565"/>
                  <a:pt x="345" y="569"/>
                  <a:pt x="339" y="573"/>
                </a:cubicBezTo>
                <a:cubicBezTo>
                  <a:pt x="320" y="586"/>
                  <a:pt x="301" y="587"/>
                  <a:pt x="281" y="574"/>
                </a:cubicBezTo>
                <a:cubicBezTo>
                  <a:pt x="264" y="564"/>
                  <a:pt x="250" y="550"/>
                  <a:pt x="236" y="535"/>
                </a:cubicBezTo>
                <a:cubicBezTo>
                  <a:pt x="195" y="490"/>
                  <a:pt x="167" y="437"/>
                  <a:pt x="144" y="380"/>
                </a:cubicBezTo>
                <a:cubicBezTo>
                  <a:pt x="114" y="303"/>
                  <a:pt x="96" y="222"/>
                  <a:pt x="85" y="141"/>
                </a:cubicBezTo>
                <a:lnTo>
                  <a:pt x="84" y="135"/>
                </a:lnTo>
                <a:lnTo>
                  <a:pt x="175" y="136"/>
                </a:lnTo>
                <a:lnTo>
                  <a:pt x="176" y="145"/>
                </a:lnTo>
                <a:cubicBezTo>
                  <a:pt x="179" y="171"/>
                  <a:pt x="183" y="197"/>
                  <a:pt x="188" y="223"/>
                </a:cubicBezTo>
                <a:cubicBezTo>
                  <a:pt x="207" y="318"/>
                  <a:pt x="241" y="407"/>
                  <a:pt x="301" y="484"/>
                </a:cubicBezTo>
                <a:cubicBezTo>
                  <a:pt x="313" y="499"/>
                  <a:pt x="313" y="499"/>
                  <a:pt x="326" y="485"/>
                </a:cubicBezTo>
                <a:cubicBezTo>
                  <a:pt x="356" y="452"/>
                  <a:pt x="381" y="416"/>
                  <a:pt x="401" y="376"/>
                </a:cubicBezTo>
                <a:cubicBezTo>
                  <a:pt x="404" y="372"/>
                  <a:pt x="404" y="369"/>
                  <a:pt x="399" y="366"/>
                </a:cubicBezTo>
                <a:cubicBezTo>
                  <a:pt x="348" y="337"/>
                  <a:pt x="321" y="291"/>
                  <a:pt x="311" y="235"/>
                </a:cubicBezTo>
                <a:cubicBezTo>
                  <a:pt x="305" y="201"/>
                  <a:pt x="306" y="168"/>
                  <a:pt x="318" y="135"/>
                </a:cubicBezTo>
                <a:cubicBezTo>
                  <a:pt x="338" y="78"/>
                  <a:pt x="388" y="51"/>
                  <a:pt x="447" y="57"/>
                </a:cubicBezTo>
                <a:cubicBezTo>
                  <a:pt x="514" y="64"/>
                  <a:pt x="542" y="109"/>
                  <a:pt x="547" y="161"/>
                </a:cubicBezTo>
                <a:cubicBezTo>
                  <a:pt x="551" y="198"/>
                  <a:pt x="545" y="233"/>
                  <a:pt x="533" y="267"/>
                </a:cubicBezTo>
                <a:cubicBezTo>
                  <a:pt x="532" y="270"/>
                  <a:pt x="530" y="276"/>
                  <a:pt x="530" y="276"/>
                </a:cubicBezTo>
                <a:cubicBezTo>
                  <a:pt x="530" y="276"/>
                  <a:pt x="525" y="276"/>
                  <a:pt x="521" y="277"/>
                </a:cubicBezTo>
                <a:cubicBezTo>
                  <a:pt x="497" y="278"/>
                  <a:pt x="476" y="274"/>
                  <a:pt x="459" y="257"/>
                </a:cubicBezTo>
                <a:cubicBezTo>
                  <a:pt x="456" y="254"/>
                  <a:pt x="453" y="251"/>
                  <a:pt x="453" y="251"/>
                </a:cubicBezTo>
                <a:cubicBezTo>
                  <a:pt x="453" y="251"/>
                  <a:pt x="454" y="245"/>
                  <a:pt x="455" y="243"/>
                </a:cubicBezTo>
                <a:cubicBezTo>
                  <a:pt x="462" y="217"/>
                  <a:pt x="466" y="192"/>
                  <a:pt x="460" y="166"/>
                </a:cubicBezTo>
                <a:cubicBezTo>
                  <a:pt x="455" y="145"/>
                  <a:pt x="444" y="135"/>
                  <a:pt x="427" y="136"/>
                </a:cubicBezTo>
                <a:cubicBezTo>
                  <a:pt x="415" y="136"/>
                  <a:pt x="407" y="142"/>
                  <a:pt x="401" y="152"/>
                </a:cubicBezTo>
                <a:cubicBezTo>
                  <a:pt x="395" y="162"/>
                  <a:pt x="393" y="174"/>
                  <a:pt x="392" y="186"/>
                </a:cubicBezTo>
                <a:cubicBezTo>
                  <a:pt x="390" y="216"/>
                  <a:pt x="394" y="244"/>
                  <a:pt x="410" y="270"/>
                </a:cubicBezTo>
                <a:cubicBezTo>
                  <a:pt x="437" y="312"/>
                  <a:pt x="478" y="326"/>
                  <a:pt x="526" y="322"/>
                </a:cubicBezTo>
                <a:cubicBezTo>
                  <a:pt x="536" y="321"/>
                  <a:pt x="545" y="319"/>
                  <a:pt x="555" y="317"/>
                </a:cubicBezTo>
                <a:lnTo>
                  <a:pt x="555" y="380"/>
                </a:lnTo>
                <a:close/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6"/>
                  <a:pt x="0" y="34"/>
                </a:cubicBezTo>
                <a:lnTo>
                  <a:pt x="0" y="605"/>
                </a:lnTo>
                <a:cubicBezTo>
                  <a:pt x="0" y="624"/>
                  <a:pt x="15" y="639"/>
                  <a:pt x="34" y="639"/>
                </a:cubicBezTo>
                <a:lnTo>
                  <a:pt x="605" y="639"/>
                </a:lnTo>
                <a:cubicBezTo>
                  <a:pt x="624" y="639"/>
                  <a:pt x="639" y="624"/>
                  <a:pt x="639" y="605"/>
                </a:cubicBezTo>
                <a:lnTo>
                  <a:pt x="639" y="34"/>
                </a:lnTo>
                <a:cubicBezTo>
                  <a:pt x="639" y="16"/>
                  <a:pt x="624" y="0"/>
                  <a:pt x="605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1" name="Freeform 335"/>
          <p:cNvSpPr>
            <a:spLocks noEditPoints="1"/>
          </p:cNvSpPr>
          <p:nvPr/>
        </p:nvSpPr>
        <p:spPr bwMode="auto">
          <a:xfrm>
            <a:off x="5781042" y="9847582"/>
            <a:ext cx="312421" cy="312421"/>
          </a:xfrm>
          <a:custGeom>
            <a:avLst/>
            <a:gdLst>
              <a:gd name="T0" fmla="*/ 580 w 646"/>
              <a:gd name="T1" fmla="*/ 314 h 646"/>
              <a:gd name="T2" fmla="*/ 511 w 646"/>
              <a:gd name="T3" fmla="*/ 314 h 646"/>
              <a:gd name="T4" fmla="*/ 511 w 646"/>
              <a:gd name="T5" fmla="*/ 384 h 646"/>
              <a:gd name="T6" fmla="*/ 477 w 646"/>
              <a:gd name="T7" fmla="*/ 384 h 646"/>
              <a:gd name="T8" fmla="*/ 477 w 646"/>
              <a:gd name="T9" fmla="*/ 314 h 646"/>
              <a:gd name="T10" fmla="*/ 408 w 646"/>
              <a:gd name="T11" fmla="*/ 314 h 646"/>
              <a:gd name="T12" fmla="*/ 408 w 646"/>
              <a:gd name="T13" fmla="*/ 280 h 646"/>
              <a:gd name="T14" fmla="*/ 477 w 646"/>
              <a:gd name="T15" fmla="*/ 280 h 646"/>
              <a:gd name="T16" fmla="*/ 477 w 646"/>
              <a:gd name="T17" fmla="*/ 211 h 646"/>
              <a:gd name="T18" fmla="*/ 511 w 646"/>
              <a:gd name="T19" fmla="*/ 211 h 646"/>
              <a:gd name="T20" fmla="*/ 511 w 646"/>
              <a:gd name="T21" fmla="*/ 280 h 646"/>
              <a:gd name="T22" fmla="*/ 580 w 646"/>
              <a:gd name="T23" fmla="*/ 280 h 646"/>
              <a:gd name="T24" fmla="*/ 580 w 646"/>
              <a:gd name="T25" fmla="*/ 314 h 646"/>
              <a:gd name="T26" fmla="*/ 274 w 646"/>
              <a:gd name="T27" fmla="*/ 393 h 646"/>
              <a:gd name="T28" fmla="*/ 258 w 646"/>
              <a:gd name="T29" fmla="*/ 392 h 646"/>
              <a:gd name="T30" fmla="*/ 185 w 646"/>
              <a:gd name="T31" fmla="*/ 403 h 646"/>
              <a:gd name="T32" fmla="*/ 126 w 646"/>
              <a:gd name="T33" fmla="*/ 474 h 646"/>
              <a:gd name="T34" fmla="*/ 247 w 646"/>
              <a:gd name="T35" fmla="*/ 559 h 646"/>
              <a:gd name="T36" fmla="*/ 349 w 646"/>
              <a:gd name="T37" fmla="*/ 484 h 646"/>
              <a:gd name="T38" fmla="*/ 274 w 646"/>
              <a:gd name="T39" fmla="*/ 393 h 646"/>
              <a:gd name="T40" fmla="*/ 311 w 646"/>
              <a:gd name="T41" fmla="*/ 211 h 646"/>
              <a:gd name="T42" fmla="*/ 224 w 646"/>
              <a:gd name="T43" fmla="*/ 84 h 646"/>
              <a:gd name="T44" fmla="*/ 176 w 646"/>
              <a:gd name="T45" fmla="*/ 107 h 646"/>
              <a:gd name="T46" fmla="*/ 161 w 646"/>
              <a:gd name="T47" fmla="*/ 158 h 646"/>
              <a:gd name="T48" fmla="*/ 247 w 646"/>
              <a:gd name="T49" fmla="*/ 281 h 646"/>
              <a:gd name="T50" fmla="*/ 294 w 646"/>
              <a:gd name="T51" fmla="*/ 262 h 646"/>
              <a:gd name="T52" fmla="*/ 311 w 646"/>
              <a:gd name="T53" fmla="*/ 211 h 646"/>
              <a:gd name="T54" fmla="*/ 214 w 646"/>
              <a:gd name="T55" fmla="*/ 588 h 646"/>
              <a:gd name="T56" fmla="*/ 65 w 646"/>
              <a:gd name="T57" fmla="*/ 489 h 646"/>
              <a:gd name="T58" fmla="*/ 118 w 646"/>
              <a:gd name="T59" fmla="*/ 405 h 646"/>
              <a:gd name="T60" fmla="*/ 250 w 646"/>
              <a:gd name="T61" fmla="*/ 373 h 646"/>
              <a:gd name="T62" fmla="*/ 229 w 646"/>
              <a:gd name="T63" fmla="*/ 326 h 646"/>
              <a:gd name="T64" fmla="*/ 236 w 646"/>
              <a:gd name="T65" fmla="*/ 299 h 646"/>
              <a:gd name="T66" fmla="*/ 214 w 646"/>
              <a:gd name="T67" fmla="*/ 300 h 646"/>
              <a:gd name="T68" fmla="*/ 100 w 646"/>
              <a:gd name="T69" fmla="*/ 192 h 646"/>
              <a:gd name="T70" fmla="*/ 144 w 646"/>
              <a:gd name="T71" fmla="*/ 99 h 646"/>
              <a:gd name="T72" fmla="*/ 274 w 646"/>
              <a:gd name="T73" fmla="*/ 58 h 646"/>
              <a:gd name="T74" fmla="*/ 410 w 646"/>
              <a:gd name="T75" fmla="*/ 58 h 646"/>
              <a:gd name="T76" fmla="*/ 365 w 646"/>
              <a:gd name="T77" fmla="*/ 86 h 646"/>
              <a:gd name="T78" fmla="*/ 323 w 646"/>
              <a:gd name="T79" fmla="*/ 86 h 646"/>
              <a:gd name="T80" fmla="*/ 371 w 646"/>
              <a:gd name="T81" fmla="*/ 180 h 646"/>
              <a:gd name="T82" fmla="*/ 314 w 646"/>
              <a:gd name="T83" fmla="*/ 278 h 646"/>
              <a:gd name="T84" fmla="*/ 294 w 646"/>
              <a:gd name="T85" fmla="*/ 311 h 646"/>
              <a:gd name="T86" fmla="*/ 312 w 646"/>
              <a:gd name="T87" fmla="*/ 341 h 646"/>
              <a:gd name="T88" fmla="*/ 337 w 646"/>
              <a:gd name="T89" fmla="*/ 360 h 646"/>
              <a:gd name="T90" fmla="*/ 395 w 646"/>
              <a:gd name="T91" fmla="*/ 457 h 646"/>
              <a:gd name="T92" fmla="*/ 214 w 646"/>
              <a:gd name="T93" fmla="*/ 588 h 646"/>
              <a:gd name="T94" fmla="*/ 611 w 646"/>
              <a:gd name="T95" fmla="*/ 0 h 646"/>
              <a:gd name="T96" fmla="*/ 34 w 646"/>
              <a:gd name="T97" fmla="*/ 0 h 646"/>
              <a:gd name="T98" fmla="*/ 0 w 646"/>
              <a:gd name="T99" fmla="*/ 34 h 646"/>
              <a:gd name="T100" fmla="*/ 0 w 646"/>
              <a:gd name="T101" fmla="*/ 611 h 646"/>
              <a:gd name="T102" fmla="*/ 34 w 646"/>
              <a:gd name="T103" fmla="*/ 646 h 646"/>
              <a:gd name="T104" fmla="*/ 611 w 646"/>
              <a:gd name="T105" fmla="*/ 646 h 646"/>
              <a:gd name="T106" fmla="*/ 646 w 646"/>
              <a:gd name="T107" fmla="*/ 611 h 646"/>
              <a:gd name="T108" fmla="*/ 646 w 646"/>
              <a:gd name="T109" fmla="*/ 34 h 646"/>
              <a:gd name="T110" fmla="*/ 611 w 646"/>
              <a:gd name="T111" fmla="*/ 0 h 6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46" h="646">
                <a:moveTo>
                  <a:pt x="580" y="314"/>
                </a:moveTo>
                <a:lnTo>
                  <a:pt x="511" y="314"/>
                </a:lnTo>
                <a:lnTo>
                  <a:pt x="511" y="384"/>
                </a:lnTo>
                <a:lnTo>
                  <a:pt x="477" y="384"/>
                </a:lnTo>
                <a:lnTo>
                  <a:pt x="477" y="314"/>
                </a:lnTo>
                <a:lnTo>
                  <a:pt x="408" y="314"/>
                </a:lnTo>
                <a:lnTo>
                  <a:pt x="408" y="280"/>
                </a:lnTo>
                <a:lnTo>
                  <a:pt x="477" y="280"/>
                </a:lnTo>
                <a:lnTo>
                  <a:pt x="477" y="211"/>
                </a:lnTo>
                <a:lnTo>
                  <a:pt x="511" y="211"/>
                </a:lnTo>
                <a:lnTo>
                  <a:pt x="511" y="280"/>
                </a:lnTo>
                <a:lnTo>
                  <a:pt x="580" y="280"/>
                </a:lnTo>
                <a:lnTo>
                  <a:pt x="580" y="314"/>
                </a:lnTo>
                <a:close/>
                <a:moveTo>
                  <a:pt x="274" y="393"/>
                </a:moveTo>
                <a:cubicBezTo>
                  <a:pt x="268" y="392"/>
                  <a:pt x="265" y="392"/>
                  <a:pt x="258" y="392"/>
                </a:cubicBezTo>
                <a:cubicBezTo>
                  <a:pt x="252" y="392"/>
                  <a:pt x="214" y="394"/>
                  <a:pt x="185" y="403"/>
                </a:cubicBezTo>
                <a:cubicBezTo>
                  <a:pt x="170" y="409"/>
                  <a:pt x="126" y="425"/>
                  <a:pt x="126" y="474"/>
                </a:cubicBezTo>
                <a:cubicBezTo>
                  <a:pt x="126" y="524"/>
                  <a:pt x="174" y="559"/>
                  <a:pt x="247" y="559"/>
                </a:cubicBezTo>
                <a:cubicBezTo>
                  <a:pt x="314" y="559"/>
                  <a:pt x="349" y="527"/>
                  <a:pt x="349" y="484"/>
                </a:cubicBezTo>
                <a:cubicBezTo>
                  <a:pt x="349" y="449"/>
                  <a:pt x="326" y="430"/>
                  <a:pt x="274" y="393"/>
                </a:cubicBezTo>
                <a:close/>
                <a:moveTo>
                  <a:pt x="311" y="211"/>
                </a:moveTo>
                <a:cubicBezTo>
                  <a:pt x="311" y="162"/>
                  <a:pt x="281" y="84"/>
                  <a:pt x="224" y="84"/>
                </a:cubicBezTo>
                <a:cubicBezTo>
                  <a:pt x="206" y="84"/>
                  <a:pt x="187" y="93"/>
                  <a:pt x="176" y="107"/>
                </a:cubicBezTo>
                <a:cubicBezTo>
                  <a:pt x="164" y="122"/>
                  <a:pt x="161" y="140"/>
                  <a:pt x="161" y="158"/>
                </a:cubicBezTo>
                <a:cubicBezTo>
                  <a:pt x="161" y="204"/>
                  <a:pt x="187" y="281"/>
                  <a:pt x="247" y="281"/>
                </a:cubicBezTo>
                <a:cubicBezTo>
                  <a:pt x="264" y="281"/>
                  <a:pt x="282" y="273"/>
                  <a:pt x="294" y="262"/>
                </a:cubicBezTo>
                <a:cubicBezTo>
                  <a:pt x="309" y="246"/>
                  <a:pt x="311" y="224"/>
                  <a:pt x="311" y="211"/>
                </a:cubicBezTo>
                <a:close/>
                <a:moveTo>
                  <a:pt x="214" y="588"/>
                </a:moveTo>
                <a:cubicBezTo>
                  <a:pt x="114" y="588"/>
                  <a:pt x="65" y="540"/>
                  <a:pt x="65" y="489"/>
                </a:cubicBezTo>
                <a:cubicBezTo>
                  <a:pt x="65" y="464"/>
                  <a:pt x="78" y="429"/>
                  <a:pt x="118" y="405"/>
                </a:cubicBezTo>
                <a:cubicBezTo>
                  <a:pt x="161" y="378"/>
                  <a:pt x="219" y="375"/>
                  <a:pt x="250" y="373"/>
                </a:cubicBezTo>
                <a:cubicBezTo>
                  <a:pt x="240" y="360"/>
                  <a:pt x="229" y="347"/>
                  <a:pt x="229" y="326"/>
                </a:cubicBezTo>
                <a:cubicBezTo>
                  <a:pt x="229" y="314"/>
                  <a:pt x="233" y="307"/>
                  <a:pt x="236" y="299"/>
                </a:cubicBezTo>
                <a:cubicBezTo>
                  <a:pt x="229" y="300"/>
                  <a:pt x="221" y="300"/>
                  <a:pt x="214" y="300"/>
                </a:cubicBezTo>
                <a:cubicBezTo>
                  <a:pt x="141" y="300"/>
                  <a:pt x="100" y="246"/>
                  <a:pt x="100" y="192"/>
                </a:cubicBezTo>
                <a:cubicBezTo>
                  <a:pt x="100" y="160"/>
                  <a:pt x="114" y="125"/>
                  <a:pt x="144" y="99"/>
                </a:cubicBezTo>
                <a:cubicBezTo>
                  <a:pt x="183" y="67"/>
                  <a:pt x="237" y="58"/>
                  <a:pt x="274" y="58"/>
                </a:cubicBezTo>
                <a:lnTo>
                  <a:pt x="410" y="58"/>
                </a:lnTo>
                <a:lnTo>
                  <a:pt x="365" y="86"/>
                </a:lnTo>
                <a:lnTo>
                  <a:pt x="323" y="86"/>
                </a:lnTo>
                <a:cubicBezTo>
                  <a:pt x="338" y="99"/>
                  <a:pt x="371" y="127"/>
                  <a:pt x="371" y="180"/>
                </a:cubicBezTo>
                <a:cubicBezTo>
                  <a:pt x="371" y="231"/>
                  <a:pt x="343" y="255"/>
                  <a:pt x="314" y="278"/>
                </a:cubicBezTo>
                <a:cubicBezTo>
                  <a:pt x="305" y="287"/>
                  <a:pt x="294" y="296"/>
                  <a:pt x="294" y="311"/>
                </a:cubicBezTo>
                <a:cubicBezTo>
                  <a:pt x="294" y="327"/>
                  <a:pt x="305" y="335"/>
                  <a:pt x="312" y="341"/>
                </a:cubicBezTo>
                <a:lnTo>
                  <a:pt x="337" y="360"/>
                </a:lnTo>
                <a:cubicBezTo>
                  <a:pt x="367" y="386"/>
                  <a:pt x="395" y="410"/>
                  <a:pt x="395" y="457"/>
                </a:cubicBezTo>
                <a:cubicBezTo>
                  <a:pt x="395" y="522"/>
                  <a:pt x="332" y="588"/>
                  <a:pt x="214" y="588"/>
                </a:cubicBezTo>
                <a:close/>
                <a:moveTo>
                  <a:pt x="611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11"/>
                </a:lnTo>
                <a:cubicBezTo>
                  <a:pt x="0" y="630"/>
                  <a:pt x="15" y="646"/>
                  <a:pt x="34" y="646"/>
                </a:cubicBezTo>
                <a:lnTo>
                  <a:pt x="611" y="646"/>
                </a:lnTo>
                <a:cubicBezTo>
                  <a:pt x="630" y="646"/>
                  <a:pt x="646" y="630"/>
                  <a:pt x="646" y="611"/>
                </a:cubicBezTo>
                <a:lnTo>
                  <a:pt x="646" y="34"/>
                </a:lnTo>
                <a:cubicBezTo>
                  <a:pt x="646" y="15"/>
                  <a:pt x="630" y="0"/>
                  <a:pt x="61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2" name="Freeform 336"/>
          <p:cNvSpPr>
            <a:spLocks noEditPoints="1"/>
          </p:cNvSpPr>
          <p:nvPr/>
        </p:nvSpPr>
        <p:spPr bwMode="auto">
          <a:xfrm>
            <a:off x="9420862" y="9385301"/>
            <a:ext cx="271781" cy="274322"/>
          </a:xfrm>
          <a:custGeom>
            <a:avLst/>
            <a:gdLst>
              <a:gd name="T0" fmla="*/ 283 w 564"/>
              <a:gd name="T1" fmla="*/ 171 h 564"/>
              <a:gd name="T2" fmla="*/ 170 w 564"/>
              <a:gd name="T3" fmla="*/ 281 h 564"/>
              <a:gd name="T4" fmla="*/ 283 w 564"/>
              <a:gd name="T5" fmla="*/ 391 h 564"/>
              <a:gd name="T6" fmla="*/ 396 w 564"/>
              <a:gd name="T7" fmla="*/ 281 h 564"/>
              <a:gd name="T8" fmla="*/ 283 w 564"/>
              <a:gd name="T9" fmla="*/ 171 h 564"/>
              <a:gd name="T10" fmla="*/ 500 w 564"/>
              <a:gd name="T11" fmla="*/ 239 h 564"/>
              <a:gd name="T12" fmla="*/ 451 w 564"/>
              <a:gd name="T13" fmla="*/ 239 h 564"/>
              <a:gd name="T14" fmla="*/ 458 w 564"/>
              <a:gd name="T15" fmla="*/ 287 h 564"/>
              <a:gd name="T16" fmla="*/ 283 w 564"/>
              <a:gd name="T17" fmla="*/ 457 h 564"/>
              <a:gd name="T18" fmla="*/ 108 w 564"/>
              <a:gd name="T19" fmla="*/ 287 h 564"/>
              <a:gd name="T20" fmla="*/ 115 w 564"/>
              <a:gd name="T21" fmla="*/ 239 h 564"/>
              <a:gd name="T22" fmla="*/ 63 w 564"/>
              <a:gd name="T23" fmla="*/ 239 h 564"/>
              <a:gd name="T24" fmla="*/ 63 w 564"/>
              <a:gd name="T25" fmla="*/ 477 h 564"/>
              <a:gd name="T26" fmla="*/ 86 w 564"/>
              <a:gd name="T27" fmla="*/ 499 h 564"/>
              <a:gd name="T28" fmla="*/ 478 w 564"/>
              <a:gd name="T29" fmla="*/ 499 h 564"/>
              <a:gd name="T30" fmla="*/ 500 w 564"/>
              <a:gd name="T31" fmla="*/ 477 h 564"/>
              <a:gd name="T32" fmla="*/ 500 w 564"/>
              <a:gd name="T33" fmla="*/ 239 h 564"/>
              <a:gd name="T34" fmla="*/ 411 w 564"/>
              <a:gd name="T35" fmla="*/ 63 h 564"/>
              <a:gd name="T36" fmla="*/ 386 w 564"/>
              <a:gd name="T37" fmla="*/ 88 h 564"/>
              <a:gd name="T38" fmla="*/ 386 w 564"/>
              <a:gd name="T39" fmla="*/ 149 h 564"/>
              <a:gd name="T40" fmla="*/ 411 w 564"/>
              <a:gd name="T41" fmla="*/ 175 h 564"/>
              <a:gd name="T42" fmla="*/ 475 w 564"/>
              <a:gd name="T43" fmla="*/ 175 h 564"/>
              <a:gd name="T44" fmla="*/ 500 w 564"/>
              <a:gd name="T45" fmla="*/ 149 h 564"/>
              <a:gd name="T46" fmla="*/ 500 w 564"/>
              <a:gd name="T47" fmla="*/ 88 h 564"/>
              <a:gd name="T48" fmla="*/ 475 w 564"/>
              <a:gd name="T49" fmla="*/ 63 h 564"/>
              <a:gd name="T50" fmla="*/ 411 w 564"/>
              <a:gd name="T51" fmla="*/ 63 h 564"/>
              <a:gd name="T52" fmla="*/ 73 w 564"/>
              <a:gd name="T53" fmla="*/ 0 h 564"/>
              <a:gd name="T54" fmla="*/ 492 w 564"/>
              <a:gd name="T55" fmla="*/ 0 h 564"/>
              <a:gd name="T56" fmla="*/ 564 w 564"/>
              <a:gd name="T57" fmla="*/ 73 h 564"/>
              <a:gd name="T58" fmla="*/ 564 w 564"/>
              <a:gd name="T59" fmla="*/ 492 h 564"/>
              <a:gd name="T60" fmla="*/ 492 w 564"/>
              <a:gd name="T61" fmla="*/ 564 h 564"/>
              <a:gd name="T62" fmla="*/ 73 w 564"/>
              <a:gd name="T63" fmla="*/ 564 h 564"/>
              <a:gd name="T64" fmla="*/ 0 w 564"/>
              <a:gd name="T65" fmla="*/ 492 h 564"/>
              <a:gd name="T66" fmla="*/ 0 w 564"/>
              <a:gd name="T67" fmla="*/ 73 h 564"/>
              <a:gd name="T68" fmla="*/ 73 w 564"/>
              <a:gd name="T69" fmla="*/ 0 h 56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</a:cxnLst>
            <a:rect l="0" t="0" r="r" b="b"/>
            <a:pathLst>
              <a:path w="564" h="564">
                <a:moveTo>
                  <a:pt x="283" y="171"/>
                </a:moveTo>
                <a:cubicBezTo>
                  <a:pt x="220" y="171"/>
                  <a:pt x="170" y="220"/>
                  <a:pt x="170" y="281"/>
                </a:cubicBezTo>
                <a:cubicBezTo>
                  <a:pt x="170" y="342"/>
                  <a:pt x="220" y="391"/>
                  <a:pt x="283" y="391"/>
                </a:cubicBezTo>
                <a:cubicBezTo>
                  <a:pt x="345" y="391"/>
                  <a:pt x="396" y="342"/>
                  <a:pt x="396" y="281"/>
                </a:cubicBezTo>
                <a:cubicBezTo>
                  <a:pt x="396" y="220"/>
                  <a:pt x="345" y="171"/>
                  <a:pt x="283" y="171"/>
                </a:cubicBezTo>
                <a:close/>
                <a:moveTo>
                  <a:pt x="500" y="239"/>
                </a:moveTo>
                <a:lnTo>
                  <a:pt x="451" y="239"/>
                </a:lnTo>
                <a:cubicBezTo>
                  <a:pt x="456" y="254"/>
                  <a:pt x="458" y="270"/>
                  <a:pt x="458" y="287"/>
                </a:cubicBezTo>
                <a:cubicBezTo>
                  <a:pt x="458" y="381"/>
                  <a:pt x="380" y="457"/>
                  <a:pt x="283" y="457"/>
                </a:cubicBezTo>
                <a:cubicBezTo>
                  <a:pt x="186" y="457"/>
                  <a:pt x="108" y="381"/>
                  <a:pt x="108" y="287"/>
                </a:cubicBezTo>
                <a:cubicBezTo>
                  <a:pt x="108" y="270"/>
                  <a:pt x="110" y="254"/>
                  <a:pt x="115" y="239"/>
                </a:cubicBezTo>
                <a:lnTo>
                  <a:pt x="63" y="239"/>
                </a:lnTo>
                <a:lnTo>
                  <a:pt x="63" y="477"/>
                </a:lnTo>
                <a:cubicBezTo>
                  <a:pt x="63" y="489"/>
                  <a:pt x="73" y="499"/>
                  <a:pt x="86" y="499"/>
                </a:cubicBezTo>
                <a:lnTo>
                  <a:pt x="478" y="499"/>
                </a:lnTo>
                <a:cubicBezTo>
                  <a:pt x="490" y="499"/>
                  <a:pt x="500" y="489"/>
                  <a:pt x="500" y="477"/>
                </a:cubicBezTo>
                <a:lnTo>
                  <a:pt x="500" y="239"/>
                </a:lnTo>
                <a:close/>
                <a:moveTo>
                  <a:pt x="411" y="63"/>
                </a:moveTo>
                <a:cubicBezTo>
                  <a:pt x="397" y="63"/>
                  <a:pt x="386" y="74"/>
                  <a:pt x="386" y="88"/>
                </a:cubicBezTo>
                <a:lnTo>
                  <a:pt x="386" y="149"/>
                </a:lnTo>
                <a:cubicBezTo>
                  <a:pt x="386" y="163"/>
                  <a:pt x="397" y="175"/>
                  <a:pt x="411" y="175"/>
                </a:cubicBezTo>
                <a:lnTo>
                  <a:pt x="475" y="175"/>
                </a:lnTo>
                <a:cubicBezTo>
                  <a:pt x="489" y="175"/>
                  <a:pt x="500" y="163"/>
                  <a:pt x="500" y="149"/>
                </a:cubicBezTo>
                <a:lnTo>
                  <a:pt x="500" y="88"/>
                </a:lnTo>
                <a:cubicBezTo>
                  <a:pt x="500" y="74"/>
                  <a:pt x="489" y="63"/>
                  <a:pt x="475" y="63"/>
                </a:cubicBezTo>
                <a:lnTo>
                  <a:pt x="411" y="63"/>
                </a:lnTo>
                <a:close/>
                <a:moveTo>
                  <a:pt x="73" y="0"/>
                </a:moveTo>
                <a:lnTo>
                  <a:pt x="492" y="0"/>
                </a:lnTo>
                <a:cubicBezTo>
                  <a:pt x="532" y="0"/>
                  <a:pt x="564" y="33"/>
                  <a:pt x="564" y="73"/>
                </a:cubicBezTo>
                <a:lnTo>
                  <a:pt x="564" y="492"/>
                </a:lnTo>
                <a:cubicBezTo>
                  <a:pt x="564" y="532"/>
                  <a:pt x="532" y="564"/>
                  <a:pt x="492" y="564"/>
                </a:cubicBezTo>
                <a:lnTo>
                  <a:pt x="73" y="564"/>
                </a:lnTo>
                <a:cubicBezTo>
                  <a:pt x="33" y="564"/>
                  <a:pt x="0" y="532"/>
                  <a:pt x="0" y="492"/>
                </a:cubicBezTo>
                <a:lnTo>
                  <a:pt x="0" y="73"/>
                </a:lnTo>
                <a:cubicBezTo>
                  <a:pt x="0" y="33"/>
                  <a:pt x="33" y="0"/>
                  <a:pt x="7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3" name="Freeform 337"/>
          <p:cNvSpPr>
            <a:spLocks noEditPoints="1"/>
          </p:cNvSpPr>
          <p:nvPr/>
        </p:nvSpPr>
        <p:spPr bwMode="auto">
          <a:xfrm>
            <a:off x="9403084" y="9847583"/>
            <a:ext cx="309880" cy="309880"/>
          </a:xfrm>
          <a:custGeom>
            <a:avLst/>
            <a:gdLst>
              <a:gd name="T0" fmla="*/ 605 w 639"/>
              <a:gd name="T1" fmla="*/ 0 h 639"/>
              <a:gd name="T2" fmla="*/ 34 w 639"/>
              <a:gd name="T3" fmla="*/ 0 h 639"/>
              <a:gd name="T4" fmla="*/ 0 w 639"/>
              <a:gd name="T5" fmla="*/ 34 h 639"/>
              <a:gd name="T6" fmla="*/ 0 w 639"/>
              <a:gd name="T7" fmla="*/ 605 h 639"/>
              <a:gd name="T8" fmla="*/ 34 w 639"/>
              <a:gd name="T9" fmla="*/ 639 h 639"/>
              <a:gd name="T10" fmla="*/ 605 w 639"/>
              <a:gd name="T11" fmla="*/ 639 h 639"/>
              <a:gd name="T12" fmla="*/ 639 w 639"/>
              <a:gd name="T13" fmla="*/ 605 h 639"/>
              <a:gd name="T14" fmla="*/ 639 w 639"/>
              <a:gd name="T15" fmla="*/ 34 h 639"/>
              <a:gd name="T16" fmla="*/ 605 w 639"/>
              <a:gd name="T17" fmla="*/ 0 h 639"/>
              <a:gd name="T18" fmla="*/ 320 w 639"/>
              <a:gd name="T19" fmla="*/ 236 h 639"/>
              <a:gd name="T20" fmla="*/ 234 w 639"/>
              <a:gd name="T21" fmla="*/ 318 h 639"/>
              <a:gd name="T22" fmla="*/ 320 w 639"/>
              <a:gd name="T23" fmla="*/ 401 h 639"/>
              <a:gd name="T24" fmla="*/ 405 w 639"/>
              <a:gd name="T25" fmla="*/ 318 h 639"/>
              <a:gd name="T26" fmla="*/ 320 w 639"/>
              <a:gd name="T27" fmla="*/ 236 h 639"/>
              <a:gd name="T28" fmla="*/ 484 w 639"/>
              <a:gd name="T29" fmla="*/ 286 h 639"/>
              <a:gd name="T30" fmla="*/ 447 w 639"/>
              <a:gd name="T31" fmla="*/ 286 h 639"/>
              <a:gd name="T32" fmla="*/ 452 w 639"/>
              <a:gd name="T33" fmla="*/ 323 h 639"/>
              <a:gd name="T34" fmla="*/ 320 w 639"/>
              <a:gd name="T35" fmla="*/ 451 h 639"/>
              <a:gd name="T36" fmla="*/ 187 w 639"/>
              <a:gd name="T37" fmla="*/ 323 h 639"/>
              <a:gd name="T38" fmla="*/ 193 w 639"/>
              <a:gd name="T39" fmla="*/ 286 h 639"/>
              <a:gd name="T40" fmla="*/ 154 w 639"/>
              <a:gd name="T41" fmla="*/ 286 h 639"/>
              <a:gd name="T42" fmla="*/ 154 w 639"/>
              <a:gd name="T43" fmla="*/ 466 h 639"/>
              <a:gd name="T44" fmla="*/ 171 w 639"/>
              <a:gd name="T45" fmla="*/ 483 h 639"/>
              <a:gd name="T46" fmla="*/ 467 w 639"/>
              <a:gd name="T47" fmla="*/ 483 h 639"/>
              <a:gd name="T48" fmla="*/ 484 w 639"/>
              <a:gd name="T49" fmla="*/ 466 h 639"/>
              <a:gd name="T50" fmla="*/ 484 w 639"/>
              <a:gd name="T51" fmla="*/ 286 h 639"/>
              <a:gd name="T52" fmla="*/ 417 w 639"/>
              <a:gd name="T53" fmla="*/ 154 h 639"/>
              <a:gd name="T54" fmla="*/ 397 w 639"/>
              <a:gd name="T55" fmla="*/ 173 h 639"/>
              <a:gd name="T56" fmla="*/ 397 w 639"/>
              <a:gd name="T57" fmla="*/ 219 h 639"/>
              <a:gd name="T58" fmla="*/ 417 w 639"/>
              <a:gd name="T59" fmla="*/ 238 h 639"/>
              <a:gd name="T60" fmla="*/ 465 w 639"/>
              <a:gd name="T61" fmla="*/ 238 h 639"/>
              <a:gd name="T62" fmla="*/ 484 w 639"/>
              <a:gd name="T63" fmla="*/ 219 h 639"/>
              <a:gd name="T64" fmla="*/ 484 w 639"/>
              <a:gd name="T65" fmla="*/ 173 h 639"/>
              <a:gd name="T66" fmla="*/ 465 w 639"/>
              <a:gd name="T67" fmla="*/ 154 h 639"/>
              <a:gd name="T68" fmla="*/ 417 w 639"/>
              <a:gd name="T69" fmla="*/ 154 h 639"/>
              <a:gd name="T70" fmla="*/ 161 w 639"/>
              <a:gd name="T71" fmla="*/ 106 h 639"/>
              <a:gd name="T72" fmla="*/ 478 w 639"/>
              <a:gd name="T73" fmla="*/ 106 h 639"/>
              <a:gd name="T74" fmla="*/ 532 w 639"/>
              <a:gd name="T75" fmla="*/ 161 h 639"/>
              <a:gd name="T76" fmla="*/ 532 w 639"/>
              <a:gd name="T77" fmla="*/ 478 h 639"/>
              <a:gd name="T78" fmla="*/ 478 w 639"/>
              <a:gd name="T79" fmla="*/ 532 h 639"/>
              <a:gd name="T80" fmla="*/ 161 w 639"/>
              <a:gd name="T81" fmla="*/ 532 h 639"/>
              <a:gd name="T82" fmla="*/ 106 w 639"/>
              <a:gd name="T83" fmla="*/ 478 h 639"/>
              <a:gd name="T84" fmla="*/ 106 w 639"/>
              <a:gd name="T85" fmla="*/ 161 h 639"/>
              <a:gd name="T86" fmla="*/ 161 w 639"/>
              <a:gd name="T87" fmla="*/ 106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639" h="639">
                <a:moveTo>
                  <a:pt x="605" y="0"/>
                </a:moveTo>
                <a:lnTo>
                  <a:pt x="34" y="0"/>
                </a:lnTo>
                <a:cubicBezTo>
                  <a:pt x="15" y="0"/>
                  <a:pt x="0" y="15"/>
                  <a:pt x="0" y="34"/>
                </a:cubicBezTo>
                <a:lnTo>
                  <a:pt x="0" y="605"/>
                </a:lnTo>
                <a:cubicBezTo>
                  <a:pt x="0" y="623"/>
                  <a:pt x="15" y="639"/>
                  <a:pt x="34" y="639"/>
                </a:cubicBezTo>
                <a:lnTo>
                  <a:pt x="605" y="639"/>
                </a:lnTo>
                <a:cubicBezTo>
                  <a:pt x="623" y="639"/>
                  <a:pt x="639" y="623"/>
                  <a:pt x="639" y="605"/>
                </a:cubicBezTo>
                <a:lnTo>
                  <a:pt x="639" y="34"/>
                </a:lnTo>
                <a:cubicBezTo>
                  <a:pt x="639" y="15"/>
                  <a:pt x="623" y="0"/>
                  <a:pt x="605" y="0"/>
                </a:cubicBezTo>
                <a:close/>
                <a:moveTo>
                  <a:pt x="320" y="236"/>
                </a:moveTo>
                <a:cubicBezTo>
                  <a:pt x="272" y="236"/>
                  <a:pt x="234" y="273"/>
                  <a:pt x="234" y="318"/>
                </a:cubicBezTo>
                <a:cubicBezTo>
                  <a:pt x="234" y="364"/>
                  <a:pt x="272" y="401"/>
                  <a:pt x="320" y="401"/>
                </a:cubicBezTo>
                <a:cubicBezTo>
                  <a:pt x="367" y="401"/>
                  <a:pt x="405" y="364"/>
                  <a:pt x="405" y="318"/>
                </a:cubicBezTo>
                <a:cubicBezTo>
                  <a:pt x="405" y="273"/>
                  <a:pt x="367" y="236"/>
                  <a:pt x="320" y="236"/>
                </a:cubicBezTo>
                <a:close/>
                <a:moveTo>
                  <a:pt x="484" y="286"/>
                </a:moveTo>
                <a:lnTo>
                  <a:pt x="447" y="286"/>
                </a:lnTo>
                <a:cubicBezTo>
                  <a:pt x="450" y="298"/>
                  <a:pt x="452" y="310"/>
                  <a:pt x="452" y="323"/>
                </a:cubicBezTo>
                <a:cubicBezTo>
                  <a:pt x="452" y="394"/>
                  <a:pt x="393" y="451"/>
                  <a:pt x="320" y="451"/>
                </a:cubicBezTo>
                <a:cubicBezTo>
                  <a:pt x="247" y="451"/>
                  <a:pt x="187" y="394"/>
                  <a:pt x="187" y="323"/>
                </a:cubicBezTo>
                <a:cubicBezTo>
                  <a:pt x="187" y="310"/>
                  <a:pt x="189" y="298"/>
                  <a:pt x="193" y="286"/>
                </a:cubicBezTo>
                <a:lnTo>
                  <a:pt x="154" y="286"/>
                </a:lnTo>
                <a:lnTo>
                  <a:pt x="154" y="466"/>
                </a:lnTo>
                <a:cubicBezTo>
                  <a:pt x="154" y="476"/>
                  <a:pt x="161" y="483"/>
                  <a:pt x="171" y="483"/>
                </a:cubicBezTo>
                <a:lnTo>
                  <a:pt x="467" y="483"/>
                </a:lnTo>
                <a:cubicBezTo>
                  <a:pt x="477" y="483"/>
                  <a:pt x="484" y="476"/>
                  <a:pt x="484" y="466"/>
                </a:cubicBezTo>
                <a:lnTo>
                  <a:pt x="484" y="286"/>
                </a:lnTo>
                <a:close/>
                <a:moveTo>
                  <a:pt x="417" y="154"/>
                </a:moveTo>
                <a:cubicBezTo>
                  <a:pt x="406" y="154"/>
                  <a:pt x="397" y="162"/>
                  <a:pt x="397" y="173"/>
                </a:cubicBezTo>
                <a:lnTo>
                  <a:pt x="397" y="219"/>
                </a:lnTo>
                <a:cubicBezTo>
                  <a:pt x="397" y="229"/>
                  <a:pt x="406" y="238"/>
                  <a:pt x="417" y="238"/>
                </a:cubicBezTo>
                <a:lnTo>
                  <a:pt x="465" y="238"/>
                </a:lnTo>
                <a:cubicBezTo>
                  <a:pt x="475" y="238"/>
                  <a:pt x="484" y="229"/>
                  <a:pt x="484" y="219"/>
                </a:cubicBezTo>
                <a:lnTo>
                  <a:pt x="484" y="173"/>
                </a:lnTo>
                <a:cubicBezTo>
                  <a:pt x="484" y="162"/>
                  <a:pt x="475" y="154"/>
                  <a:pt x="465" y="154"/>
                </a:cubicBezTo>
                <a:lnTo>
                  <a:pt x="417" y="154"/>
                </a:lnTo>
                <a:close/>
                <a:moveTo>
                  <a:pt x="161" y="106"/>
                </a:moveTo>
                <a:lnTo>
                  <a:pt x="478" y="106"/>
                </a:lnTo>
                <a:cubicBezTo>
                  <a:pt x="508" y="106"/>
                  <a:pt x="532" y="131"/>
                  <a:pt x="532" y="161"/>
                </a:cubicBezTo>
                <a:lnTo>
                  <a:pt x="532" y="478"/>
                </a:lnTo>
                <a:cubicBezTo>
                  <a:pt x="532" y="508"/>
                  <a:pt x="508" y="532"/>
                  <a:pt x="478" y="532"/>
                </a:cubicBezTo>
                <a:lnTo>
                  <a:pt x="161" y="532"/>
                </a:lnTo>
                <a:cubicBezTo>
                  <a:pt x="131" y="532"/>
                  <a:pt x="106" y="508"/>
                  <a:pt x="106" y="478"/>
                </a:cubicBezTo>
                <a:lnTo>
                  <a:pt x="106" y="161"/>
                </a:lnTo>
                <a:cubicBezTo>
                  <a:pt x="106" y="131"/>
                  <a:pt x="131" y="106"/>
                  <a:pt x="161" y="1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4" name="Freeform 338"/>
          <p:cNvSpPr>
            <a:spLocks/>
          </p:cNvSpPr>
          <p:nvPr/>
        </p:nvSpPr>
        <p:spPr bwMode="auto">
          <a:xfrm>
            <a:off x="12004043" y="5798825"/>
            <a:ext cx="302259" cy="238760"/>
          </a:xfrm>
          <a:custGeom>
            <a:avLst/>
            <a:gdLst>
              <a:gd name="T0" fmla="*/ 624 w 624"/>
              <a:gd name="T1" fmla="*/ 354 h 492"/>
              <a:gd name="T2" fmla="*/ 559 w 624"/>
              <a:gd name="T3" fmla="*/ 419 h 492"/>
              <a:gd name="T4" fmla="*/ 526 w 624"/>
              <a:gd name="T5" fmla="*/ 419 h 492"/>
              <a:gd name="T6" fmla="*/ 512 w 624"/>
              <a:gd name="T7" fmla="*/ 433 h 492"/>
              <a:gd name="T8" fmla="*/ 512 w 624"/>
              <a:gd name="T9" fmla="*/ 492 h 492"/>
              <a:gd name="T10" fmla="*/ 455 w 624"/>
              <a:gd name="T11" fmla="*/ 424 h 492"/>
              <a:gd name="T12" fmla="*/ 444 w 624"/>
              <a:gd name="T13" fmla="*/ 419 h 492"/>
              <a:gd name="T14" fmla="*/ 65 w 624"/>
              <a:gd name="T15" fmla="*/ 419 h 492"/>
              <a:gd name="T16" fmla="*/ 0 w 624"/>
              <a:gd name="T17" fmla="*/ 354 h 492"/>
              <a:gd name="T18" fmla="*/ 0 w 624"/>
              <a:gd name="T19" fmla="*/ 312 h 492"/>
              <a:gd name="T20" fmla="*/ 0 w 624"/>
              <a:gd name="T21" fmla="*/ 285 h 492"/>
              <a:gd name="T22" fmla="*/ 0 w 624"/>
              <a:gd name="T23" fmla="*/ 65 h 492"/>
              <a:gd name="T24" fmla="*/ 65 w 624"/>
              <a:gd name="T25" fmla="*/ 0 h 492"/>
              <a:gd name="T26" fmla="*/ 490 w 624"/>
              <a:gd name="T27" fmla="*/ 0 h 492"/>
              <a:gd name="T28" fmla="*/ 518 w 624"/>
              <a:gd name="T29" fmla="*/ 0 h 492"/>
              <a:gd name="T30" fmla="*/ 559 w 624"/>
              <a:gd name="T31" fmla="*/ 0 h 492"/>
              <a:gd name="T32" fmla="*/ 624 w 624"/>
              <a:gd name="T33" fmla="*/ 65 h 492"/>
              <a:gd name="T34" fmla="*/ 624 w 624"/>
              <a:gd name="T35" fmla="*/ 354 h 4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</a:cxnLst>
            <a:rect l="0" t="0" r="r" b="b"/>
            <a:pathLst>
              <a:path w="624" h="492">
                <a:moveTo>
                  <a:pt x="624" y="354"/>
                </a:moveTo>
                <a:cubicBezTo>
                  <a:pt x="624" y="390"/>
                  <a:pt x="595" y="419"/>
                  <a:pt x="559" y="419"/>
                </a:cubicBezTo>
                <a:lnTo>
                  <a:pt x="526" y="419"/>
                </a:lnTo>
                <a:cubicBezTo>
                  <a:pt x="518" y="419"/>
                  <a:pt x="512" y="425"/>
                  <a:pt x="512" y="433"/>
                </a:cubicBezTo>
                <a:lnTo>
                  <a:pt x="512" y="492"/>
                </a:lnTo>
                <a:lnTo>
                  <a:pt x="455" y="424"/>
                </a:lnTo>
                <a:cubicBezTo>
                  <a:pt x="452" y="421"/>
                  <a:pt x="448" y="419"/>
                  <a:pt x="444" y="419"/>
                </a:cubicBezTo>
                <a:lnTo>
                  <a:pt x="65" y="419"/>
                </a:lnTo>
                <a:cubicBezTo>
                  <a:pt x="29" y="419"/>
                  <a:pt x="0" y="390"/>
                  <a:pt x="0" y="354"/>
                </a:cubicBezTo>
                <a:lnTo>
                  <a:pt x="0" y="312"/>
                </a:lnTo>
                <a:lnTo>
                  <a:pt x="0" y="285"/>
                </a:lnTo>
                <a:lnTo>
                  <a:pt x="0" y="65"/>
                </a:lnTo>
                <a:cubicBezTo>
                  <a:pt x="0" y="29"/>
                  <a:pt x="29" y="0"/>
                  <a:pt x="65" y="0"/>
                </a:cubicBezTo>
                <a:lnTo>
                  <a:pt x="490" y="0"/>
                </a:lnTo>
                <a:lnTo>
                  <a:pt x="518" y="0"/>
                </a:lnTo>
                <a:lnTo>
                  <a:pt x="559" y="0"/>
                </a:lnTo>
                <a:cubicBezTo>
                  <a:pt x="595" y="0"/>
                  <a:pt x="624" y="29"/>
                  <a:pt x="624" y="65"/>
                </a:cubicBezTo>
                <a:lnTo>
                  <a:pt x="624" y="35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5" name="Freeform 339"/>
          <p:cNvSpPr>
            <a:spLocks noEditPoints="1"/>
          </p:cNvSpPr>
          <p:nvPr/>
        </p:nvSpPr>
        <p:spPr bwMode="auto">
          <a:xfrm>
            <a:off x="11455403" y="6898644"/>
            <a:ext cx="180339" cy="317499"/>
          </a:xfrm>
          <a:custGeom>
            <a:avLst/>
            <a:gdLst>
              <a:gd name="T0" fmla="*/ 328 w 374"/>
              <a:gd name="T1" fmla="*/ 542 h 655"/>
              <a:gd name="T2" fmla="*/ 227 w 374"/>
              <a:gd name="T3" fmla="*/ 592 h 655"/>
              <a:gd name="T4" fmla="*/ 227 w 374"/>
              <a:gd name="T5" fmla="*/ 655 h 655"/>
              <a:gd name="T6" fmla="*/ 152 w 374"/>
              <a:gd name="T7" fmla="*/ 655 h 655"/>
              <a:gd name="T8" fmla="*/ 152 w 374"/>
              <a:gd name="T9" fmla="*/ 592 h 655"/>
              <a:gd name="T10" fmla="*/ 87 w 374"/>
              <a:gd name="T11" fmla="*/ 572 h 655"/>
              <a:gd name="T12" fmla="*/ 29 w 374"/>
              <a:gd name="T13" fmla="*/ 517 h 655"/>
              <a:gd name="T14" fmla="*/ 1 w 374"/>
              <a:gd name="T15" fmla="*/ 427 h 655"/>
              <a:gd name="T16" fmla="*/ 0 w 374"/>
              <a:gd name="T17" fmla="*/ 410 h 655"/>
              <a:gd name="T18" fmla="*/ 99 w 374"/>
              <a:gd name="T19" fmla="*/ 392 h 655"/>
              <a:gd name="T20" fmla="*/ 102 w 374"/>
              <a:gd name="T21" fmla="*/ 411 h 655"/>
              <a:gd name="T22" fmla="*/ 123 w 374"/>
              <a:gd name="T23" fmla="*/ 475 h 655"/>
              <a:gd name="T24" fmla="*/ 152 w 374"/>
              <a:gd name="T25" fmla="*/ 498 h 655"/>
              <a:gd name="T26" fmla="*/ 152 w 374"/>
              <a:gd name="T27" fmla="*/ 343 h 655"/>
              <a:gd name="T28" fmla="*/ 83 w 374"/>
              <a:gd name="T29" fmla="*/ 316 h 655"/>
              <a:gd name="T30" fmla="*/ 30 w 374"/>
              <a:gd name="T31" fmla="*/ 263 h 655"/>
              <a:gd name="T32" fmla="*/ 12 w 374"/>
              <a:gd name="T33" fmla="*/ 188 h 655"/>
              <a:gd name="T34" fmla="*/ 65 w 374"/>
              <a:gd name="T35" fmla="*/ 67 h 655"/>
              <a:gd name="T36" fmla="*/ 152 w 374"/>
              <a:gd name="T37" fmla="*/ 32 h 655"/>
              <a:gd name="T38" fmla="*/ 152 w 374"/>
              <a:gd name="T39" fmla="*/ 0 h 655"/>
              <a:gd name="T40" fmla="*/ 227 w 374"/>
              <a:gd name="T41" fmla="*/ 0 h 655"/>
              <a:gd name="T42" fmla="*/ 227 w 374"/>
              <a:gd name="T43" fmla="*/ 32 h 655"/>
              <a:gd name="T44" fmla="*/ 306 w 374"/>
              <a:gd name="T45" fmla="*/ 65 h 655"/>
              <a:gd name="T46" fmla="*/ 362 w 374"/>
              <a:gd name="T47" fmla="*/ 169 h 655"/>
              <a:gd name="T48" fmla="*/ 364 w 374"/>
              <a:gd name="T49" fmla="*/ 187 h 655"/>
              <a:gd name="T50" fmla="*/ 262 w 374"/>
              <a:gd name="T51" fmla="*/ 203 h 655"/>
              <a:gd name="T52" fmla="*/ 259 w 374"/>
              <a:gd name="T53" fmla="*/ 184 h 655"/>
              <a:gd name="T54" fmla="*/ 241 w 374"/>
              <a:gd name="T55" fmla="*/ 138 h 655"/>
              <a:gd name="T56" fmla="*/ 227 w 374"/>
              <a:gd name="T57" fmla="*/ 127 h 655"/>
              <a:gd name="T58" fmla="*/ 227 w 374"/>
              <a:gd name="T59" fmla="*/ 262 h 655"/>
              <a:gd name="T60" fmla="*/ 277 w 374"/>
              <a:gd name="T61" fmla="*/ 277 h 655"/>
              <a:gd name="T62" fmla="*/ 331 w 374"/>
              <a:gd name="T63" fmla="*/ 312 h 655"/>
              <a:gd name="T64" fmla="*/ 363 w 374"/>
              <a:gd name="T65" fmla="*/ 361 h 655"/>
              <a:gd name="T66" fmla="*/ 374 w 374"/>
              <a:gd name="T67" fmla="*/ 422 h 655"/>
              <a:gd name="T68" fmla="*/ 328 w 374"/>
              <a:gd name="T69" fmla="*/ 542 h 655"/>
              <a:gd name="T70" fmla="*/ 227 w 374"/>
              <a:gd name="T71" fmla="*/ 364 h 655"/>
              <a:gd name="T72" fmla="*/ 227 w 374"/>
              <a:gd name="T73" fmla="*/ 499 h 655"/>
              <a:gd name="T74" fmla="*/ 253 w 374"/>
              <a:gd name="T75" fmla="*/ 479 h 655"/>
              <a:gd name="T76" fmla="*/ 272 w 374"/>
              <a:gd name="T77" fmla="*/ 427 h 655"/>
              <a:gd name="T78" fmla="*/ 260 w 374"/>
              <a:gd name="T79" fmla="*/ 385 h 655"/>
              <a:gd name="T80" fmla="*/ 227 w 374"/>
              <a:gd name="T81" fmla="*/ 364 h 655"/>
              <a:gd name="T82" fmla="*/ 112 w 374"/>
              <a:gd name="T83" fmla="*/ 183 h 655"/>
              <a:gd name="T84" fmla="*/ 126 w 374"/>
              <a:gd name="T85" fmla="*/ 223 h 655"/>
              <a:gd name="T86" fmla="*/ 152 w 374"/>
              <a:gd name="T87" fmla="*/ 241 h 655"/>
              <a:gd name="T88" fmla="*/ 152 w 374"/>
              <a:gd name="T89" fmla="*/ 125 h 655"/>
              <a:gd name="T90" fmla="*/ 128 w 374"/>
              <a:gd name="T91" fmla="*/ 141 h 655"/>
              <a:gd name="T92" fmla="*/ 112 w 374"/>
              <a:gd name="T93" fmla="*/ 183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374" h="655">
                <a:moveTo>
                  <a:pt x="328" y="542"/>
                </a:moveTo>
                <a:cubicBezTo>
                  <a:pt x="301" y="570"/>
                  <a:pt x="267" y="586"/>
                  <a:pt x="227" y="592"/>
                </a:cubicBezTo>
                <a:lnTo>
                  <a:pt x="227" y="655"/>
                </a:lnTo>
                <a:lnTo>
                  <a:pt x="152" y="655"/>
                </a:lnTo>
                <a:lnTo>
                  <a:pt x="152" y="592"/>
                </a:lnTo>
                <a:cubicBezTo>
                  <a:pt x="126" y="587"/>
                  <a:pt x="104" y="580"/>
                  <a:pt x="87" y="572"/>
                </a:cubicBezTo>
                <a:cubicBezTo>
                  <a:pt x="64" y="560"/>
                  <a:pt x="45" y="542"/>
                  <a:pt x="29" y="517"/>
                </a:cubicBezTo>
                <a:cubicBezTo>
                  <a:pt x="13" y="492"/>
                  <a:pt x="4" y="462"/>
                  <a:pt x="1" y="427"/>
                </a:cubicBezTo>
                <a:lnTo>
                  <a:pt x="0" y="410"/>
                </a:lnTo>
                <a:lnTo>
                  <a:pt x="99" y="392"/>
                </a:lnTo>
                <a:lnTo>
                  <a:pt x="102" y="411"/>
                </a:lnTo>
                <a:cubicBezTo>
                  <a:pt x="106" y="441"/>
                  <a:pt x="113" y="462"/>
                  <a:pt x="123" y="475"/>
                </a:cubicBezTo>
                <a:cubicBezTo>
                  <a:pt x="132" y="485"/>
                  <a:pt x="142" y="493"/>
                  <a:pt x="152" y="498"/>
                </a:cubicBezTo>
                <a:lnTo>
                  <a:pt x="152" y="343"/>
                </a:lnTo>
                <a:cubicBezTo>
                  <a:pt x="129" y="338"/>
                  <a:pt x="106" y="328"/>
                  <a:pt x="83" y="316"/>
                </a:cubicBezTo>
                <a:cubicBezTo>
                  <a:pt x="61" y="303"/>
                  <a:pt x="43" y="285"/>
                  <a:pt x="30" y="263"/>
                </a:cubicBezTo>
                <a:cubicBezTo>
                  <a:pt x="18" y="241"/>
                  <a:pt x="12" y="216"/>
                  <a:pt x="12" y="188"/>
                </a:cubicBezTo>
                <a:cubicBezTo>
                  <a:pt x="12" y="138"/>
                  <a:pt x="30" y="98"/>
                  <a:pt x="65" y="67"/>
                </a:cubicBezTo>
                <a:cubicBezTo>
                  <a:pt x="86" y="49"/>
                  <a:pt x="115" y="37"/>
                  <a:pt x="152" y="32"/>
                </a:cubicBezTo>
                <a:lnTo>
                  <a:pt x="152" y="0"/>
                </a:lnTo>
                <a:lnTo>
                  <a:pt x="227" y="0"/>
                </a:lnTo>
                <a:lnTo>
                  <a:pt x="227" y="32"/>
                </a:lnTo>
                <a:cubicBezTo>
                  <a:pt x="259" y="37"/>
                  <a:pt x="286" y="48"/>
                  <a:pt x="306" y="65"/>
                </a:cubicBezTo>
                <a:cubicBezTo>
                  <a:pt x="337" y="90"/>
                  <a:pt x="356" y="125"/>
                  <a:pt x="362" y="169"/>
                </a:cubicBezTo>
                <a:lnTo>
                  <a:pt x="364" y="187"/>
                </a:lnTo>
                <a:lnTo>
                  <a:pt x="262" y="203"/>
                </a:lnTo>
                <a:lnTo>
                  <a:pt x="259" y="184"/>
                </a:lnTo>
                <a:cubicBezTo>
                  <a:pt x="256" y="164"/>
                  <a:pt x="250" y="148"/>
                  <a:pt x="241" y="138"/>
                </a:cubicBezTo>
                <a:cubicBezTo>
                  <a:pt x="237" y="134"/>
                  <a:pt x="233" y="130"/>
                  <a:pt x="227" y="127"/>
                </a:cubicBezTo>
                <a:lnTo>
                  <a:pt x="227" y="262"/>
                </a:lnTo>
                <a:cubicBezTo>
                  <a:pt x="252" y="268"/>
                  <a:pt x="268" y="273"/>
                  <a:pt x="277" y="277"/>
                </a:cubicBezTo>
                <a:cubicBezTo>
                  <a:pt x="299" y="287"/>
                  <a:pt x="317" y="298"/>
                  <a:pt x="331" y="312"/>
                </a:cubicBezTo>
                <a:cubicBezTo>
                  <a:pt x="345" y="326"/>
                  <a:pt x="356" y="342"/>
                  <a:pt x="363" y="361"/>
                </a:cubicBezTo>
                <a:cubicBezTo>
                  <a:pt x="371" y="380"/>
                  <a:pt x="374" y="401"/>
                  <a:pt x="374" y="422"/>
                </a:cubicBezTo>
                <a:cubicBezTo>
                  <a:pt x="374" y="470"/>
                  <a:pt x="359" y="510"/>
                  <a:pt x="328" y="542"/>
                </a:cubicBezTo>
                <a:close/>
                <a:moveTo>
                  <a:pt x="227" y="364"/>
                </a:moveTo>
                <a:lnTo>
                  <a:pt x="227" y="499"/>
                </a:lnTo>
                <a:cubicBezTo>
                  <a:pt x="237" y="494"/>
                  <a:pt x="246" y="488"/>
                  <a:pt x="253" y="479"/>
                </a:cubicBezTo>
                <a:cubicBezTo>
                  <a:pt x="266" y="465"/>
                  <a:pt x="272" y="448"/>
                  <a:pt x="272" y="427"/>
                </a:cubicBezTo>
                <a:cubicBezTo>
                  <a:pt x="272" y="409"/>
                  <a:pt x="268" y="395"/>
                  <a:pt x="260" y="385"/>
                </a:cubicBezTo>
                <a:cubicBezTo>
                  <a:pt x="255" y="380"/>
                  <a:pt x="246" y="372"/>
                  <a:pt x="227" y="364"/>
                </a:cubicBezTo>
                <a:close/>
                <a:moveTo>
                  <a:pt x="112" y="183"/>
                </a:moveTo>
                <a:cubicBezTo>
                  <a:pt x="112" y="199"/>
                  <a:pt x="117" y="212"/>
                  <a:pt x="126" y="223"/>
                </a:cubicBezTo>
                <a:cubicBezTo>
                  <a:pt x="131" y="230"/>
                  <a:pt x="140" y="236"/>
                  <a:pt x="152" y="241"/>
                </a:cubicBezTo>
                <a:lnTo>
                  <a:pt x="152" y="125"/>
                </a:lnTo>
                <a:cubicBezTo>
                  <a:pt x="143" y="129"/>
                  <a:pt x="135" y="134"/>
                  <a:pt x="128" y="141"/>
                </a:cubicBezTo>
                <a:cubicBezTo>
                  <a:pt x="118" y="153"/>
                  <a:pt x="112" y="167"/>
                  <a:pt x="112" y="18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6" name="Freeform 340"/>
          <p:cNvSpPr>
            <a:spLocks/>
          </p:cNvSpPr>
          <p:nvPr/>
        </p:nvSpPr>
        <p:spPr bwMode="auto">
          <a:xfrm>
            <a:off x="12047223" y="6863086"/>
            <a:ext cx="215899" cy="378459"/>
          </a:xfrm>
          <a:custGeom>
            <a:avLst/>
            <a:gdLst>
              <a:gd name="T0" fmla="*/ 408 w 444"/>
              <a:gd name="T1" fmla="*/ 311 h 781"/>
              <a:gd name="T2" fmla="*/ 386 w 444"/>
              <a:gd name="T3" fmla="*/ 376 h 781"/>
              <a:gd name="T4" fmla="*/ 145 w 444"/>
              <a:gd name="T5" fmla="*/ 376 h 781"/>
              <a:gd name="T6" fmla="*/ 147 w 444"/>
              <a:gd name="T7" fmla="*/ 412 h 781"/>
              <a:gd name="T8" fmla="*/ 387 w 444"/>
              <a:gd name="T9" fmla="*/ 412 h 781"/>
              <a:gd name="T10" fmla="*/ 373 w 444"/>
              <a:gd name="T11" fmla="*/ 473 h 781"/>
              <a:gd name="T12" fmla="*/ 155 w 444"/>
              <a:gd name="T13" fmla="*/ 473 h 781"/>
              <a:gd name="T14" fmla="*/ 424 w 444"/>
              <a:gd name="T15" fmla="*/ 572 h 781"/>
              <a:gd name="T16" fmla="*/ 438 w 444"/>
              <a:gd name="T17" fmla="*/ 667 h 781"/>
              <a:gd name="T18" fmla="*/ 62 w 444"/>
              <a:gd name="T19" fmla="*/ 471 h 781"/>
              <a:gd name="T20" fmla="*/ 0 w 444"/>
              <a:gd name="T21" fmla="*/ 471 h 781"/>
              <a:gd name="T22" fmla="*/ 14 w 444"/>
              <a:gd name="T23" fmla="*/ 413 h 781"/>
              <a:gd name="T24" fmla="*/ 52 w 444"/>
              <a:gd name="T25" fmla="*/ 413 h 781"/>
              <a:gd name="T26" fmla="*/ 55 w 444"/>
              <a:gd name="T27" fmla="*/ 368 h 781"/>
              <a:gd name="T28" fmla="*/ 2 w 444"/>
              <a:gd name="T29" fmla="*/ 368 h 781"/>
              <a:gd name="T30" fmla="*/ 17 w 444"/>
              <a:gd name="T31" fmla="*/ 311 h 781"/>
              <a:gd name="T32" fmla="*/ 60 w 444"/>
              <a:gd name="T33" fmla="*/ 311 h 781"/>
              <a:gd name="T34" fmla="*/ 444 w 444"/>
              <a:gd name="T35" fmla="*/ 137 h 781"/>
              <a:gd name="T36" fmla="*/ 417 w 444"/>
              <a:gd name="T37" fmla="*/ 229 h 781"/>
              <a:gd name="T38" fmla="*/ 156 w 444"/>
              <a:gd name="T39" fmla="*/ 311 h 781"/>
              <a:gd name="T40" fmla="*/ 408 w 444"/>
              <a:gd name="T41" fmla="*/ 311 h 78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44" h="781">
                <a:moveTo>
                  <a:pt x="408" y="311"/>
                </a:moveTo>
                <a:lnTo>
                  <a:pt x="386" y="376"/>
                </a:lnTo>
                <a:lnTo>
                  <a:pt x="145" y="376"/>
                </a:lnTo>
                <a:cubicBezTo>
                  <a:pt x="139" y="389"/>
                  <a:pt x="147" y="412"/>
                  <a:pt x="147" y="412"/>
                </a:cubicBezTo>
                <a:lnTo>
                  <a:pt x="387" y="412"/>
                </a:lnTo>
                <a:lnTo>
                  <a:pt x="373" y="473"/>
                </a:lnTo>
                <a:lnTo>
                  <a:pt x="155" y="473"/>
                </a:lnTo>
                <a:cubicBezTo>
                  <a:pt x="223" y="705"/>
                  <a:pt x="424" y="572"/>
                  <a:pt x="424" y="572"/>
                </a:cubicBezTo>
                <a:lnTo>
                  <a:pt x="438" y="667"/>
                </a:lnTo>
                <a:cubicBezTo>
                  <a:pt x="111" y="781"/>
                  <a:pt x="62" y="471"/>
                  <a:pt x="62" y="471"/>
                </a:cubicBezTo>
                <a:lnTo>
                  <a:pt x="0" y="471"/>
                </a:lnTo>
                <a:lnTo>
                  <a:pt x="14" y="413"/>
                </a:lnTo>
                <a:lnTo>
                  <a:pt x="52" y="413"/>
                </a:lnTo>
                <a:cubicBezTo>
                  <a:pt x="54" y="404"/>
                  <a:pt x="55" y="368"/>
                  <a:pt x="55" y="368"/>
                </a:cubicBezTo>
                <a:lnTo>
                  <a:pt x="2" y="368"/>
                </a:lnTo>
                <a:lnTo>
                  <a:pt x="17" y="311"/>
                </a:lnTo>
                <a:lnTo>
                  <a:pt x="60" y="311"/>
                </a:lnTo>
                <a:cubicBezTo>
                  <a:pt x="162" y="0"/>
                  <a:pt x="444" y="137"/>
                  <a:pt x="444" y="137"/>
                </a:cubicBezTo>
                <a:lnTo>
                  <a:pt x="417" y="229"/>
                </a:lnTo>
                <a:cubicBezTo>
                  <a:pt x="216" y="118"/>
                  <a:pt x="156" y="311"/>
                  <a:pt x="156" y="311"/>
                </a:cubicBezTo>
                <a:lnTo>
                  <a:pt x="408" y="311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7" name="Freeform 341"/>
          <p:cNvSpPr>
            <a:spLocks/>
          </p:cNvSpPr>
          <p:nvPr/>
        </p:nvSpPr>
        <p:spPr bwMode="auto">
          <a:xfrm>
            <a:off x="12738103" y="6918962"/>
            <a:ext cx="185419" cy="274322"/>
          </a:xfrm>
          <a:custGeom>
            <a:avLst/>
            <a:gdLst>
              <a:gd name="T0" fmla="*/ 137 w 382"/>
              <a:gd name="T1" fmla="*/ 532 h 569"/>
              <a:gd name="T2" fmla="*/ 97 w 382"/>
              <a:gd name="T3" fmla="*/ 525 h 569"/>
              <a:gd name="T4" fmla="*/ 38 w 382"/>
              <a:gd name="T5" fmla="*/ 551 h 569"/>
              <a:gd name="T6" fmla="*/ 1 w 382"/>
              <a:gd name="T7" fmla="*/ 465 h 569"/>
              <a:gd name="T8" fmla="*/ 74 w 382"/>
              <a:gd name="T9" fmla="*/ 325 h 569"/>
              <a:gd name="T10" fmla="*/ 0 w 382"/>
              <a:gd name="T11" fmla="*/ 325 h 569"/>
              <a:gd name="T12" fmla="*/ 0 w 382"/>
              <a:gd name="T13" fmla="*/ 248 h 569"/>
              <a:gd name="T14" fmla="*/ 56 w 382"/>
              <a:gd name="T15" fmla="*/ 248 h 569"/>
              <a:gd name="T16" fmla="*/ 40 w 382"/>
              <a:gd name="T17" fmla="*/ 188 h 569"/>
              <a:gd name="T18" fmla="*/ 181 w 382"/>
              <a:gd name="T19" fmla="*/ 23 h 569"/>
              <a:gd name="T20" fmla="*/ 361 w 382"/>
              <a:gd name="T21" fmla="*/ 158 h 569"/>
              <a:gd name="T22" fmla="*/ 254 w 382"/>
              <a:gd name="T23" fmla="*/ 173 h 569"/>
              <a:gd name="T24" fmla="*/ 188 w 382"/>
              <a:gd name="T25" fmla="*/ 128 h 569"/>
              <a:gd name="T26" fmla="*/ 158 w 382"/>
              <a:gd name="T27" fmla="*/ 245 h 569"/>
              <a:gd name="T28" fmla="*/ 262 w 382"/>
              <a:gd name="T29" fmla="*/ 245 h 569"/>
              <a:gd name="T30" fmla="*/ 262 w 382"/>
              <a:gd name="T31" fmla="*/ 323 h 569"/>
              <a:gd name="T32" fmla="*/ 174 w 382"/>
              <a:gd name="T33" fmla="*/ 323 h 569"/>
              <a:gd name="T34" fmla="*/ 142 w 382"/>
              <a:gd name="T35" fmla="*/ 433 h 569"/>
              <a:gd name="T36" fmla="*/ 345 w 382"/>
              <a:gd name="T37" fmla="*/ 445 h 569"/>
              <a:gd name="T38" fmla="*/ 382 w 382"/>
              <a:gd name="T39" fmla="*/ 526 h 569"/>
              <a:gd name="T40" fmla="*/ 137 w 382"/>
              <a:gd name="T41" fmla="*/ 532 h 56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382" h="569">
                <a:moveTo>
                  <a:pt x="137" y="532"/>
                </a:moveTo>
                <a:cubicBezTo>
                  <a:pt x="113" y="523"/>
                  <a:pt x="97" y="525"/>
                  <a:pt x="97" y="525"/>
                </a:cubicBezTo>
                <a:cubicBezTo>
                  <a:pt x="62" y="524"/>
                  <a:pt x="38" y="551"/>
                  <a:pt x="38" y="551"/>
                </a:cubicBezTo>
                <a:lnTo>
                  <a:pt x="1" y="465"/>
                </a:lnTo>
                <a:cubicBezTo>
                  <a:pt x="86" y="404"/>
                  <a:pt x="74" y="325"/>
                  <a:pt x="74" y="325"/>
                </a:cubicBezTo>
                <a:lnTo>
                  <a:pt x="0" y="325"/>
                </a:lnTo>
                <a:lnTo>
                  <a:pt x="0" y="248"/>
                </a:lnTo>
                <a:lnTo>
                  <a:pt x="56" y="248"/>
                </a:lnTo>
                <a:cubicBezTo>
                  <a:pt x="39" y="215"/>
                  <a:pt x="40" y="188"/>
                  <a:pt x="40" y="188"/>
                </a:cubicBezTo>
                <a:cubicBezTo>
                  <a:pt x="38" y="37"/>
                  <a:pt x="181" y="23"/>
                  <a:pt x="181" y="23"/>
                </a:cubicBezTo>
                <a:cubicBezTo>
                  <a:pt x="347" y="0"/>
                  <a:pt x="361" y="158"/>
                  <a:pt x="361" y="158"/>
                </a:cubicBezTo>
                <a:lnTo>
                  <a:pt x="254" y="173"/>
                </a:lnTo>
                <a:cubicBezTo>
                  <a:pt x="242" y="120"/>
                  <a:pt x="188" y="128"/>
                  <a:pt x="188" y="128"/>
                </a:cubicBezTo>
                <a:cubicBezTo>
                  <a:pt x="116" y="146"/>
                  <a:pt x="158" y="245"/>
                  <a:pt x="158" y="245"/>
                </a:cubicBezTo>
                <a:lnTo>
                  <a:pt x="262" y="245"/>
                </a:lnTo>
                <a:lnTo>
                  <a:pt x="262" y="323"/>
                </a:lnTo>
                <a:lnTo>
                  <a:pt x="174" y="323"/>
                </a:lnTo>
                <a:cubicBezTo>
                  <a:pt x="179" y="380"/>
                  <a:pt x="142" y="433"/>
                  <a:pt x="142" y="433"/>
                </a:cubicBezTo>
                <a:cubicBezTo>
                  <a:pt x="221" y="476"/>
                  <a:pt x="345" y="445"/>
                  <a:pt x="345" y="445"/>
                </a:cubicBezTo>
                <a:lnTo>
                  <a:pt x="382" y="526"/>
                </a:lnTo>
                <a:cubicBezTo>
                  <a:pt x="231" y="569"/>
                  <a:pt x="137" y="532"/>
                  <a:pt x="137" y="53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8" name="Freeform 342"/>
          <p:cNvSpPr>
            <a:spLocks/>
          </p:cNvSpPr>
          <p:nvPr/>
        </p:nvSpPr>
        <p:spPr bwMode="auto">
          <a:xfrm>
            <a:off x="13314686" y="6931665"/>
            <a:ext cx="226059" cy="248920"/>
          </a:xfrm>
          <a:custGeom>
            <a:avLst/>
            <a:gdLst>
              <a:gd name="T0" fmla="*/ 441 w 465"/>
              <a:gd name="T1" fmla="*/ 286 h 515"/>
              <a:gd name="T2" fmla="*/ 441 w 465"/>
              <a:gd name="T3" fmla="*/ 351 h 515"/>
              <a:gd name="T4" fmla="*/ 275 w 465"/>
              <a:gd name="T5" fmla="*/ 351 h 515"/>
              <a:gd name="T6" fmla="*/ 275 w 465"/>
              <a:gd name="T7" fmla="*/ 384 h 515"/>
              <a:gd name="T8" fmla="*/ 441 w 465"/>
              <a:gd name="T9" fmla="*/ 384 h 515"/>
              <a:gd name="T10" fmla="*/ 441 w 465"/>
              <a:gd name="T11" fmla="*/ 449 h 515"/>
              <a:gd name="T12" fmla="*/ 275 w 465"/>
              <a:gd name="T13" fmla="*/ 449 h 515"/>
              <a:gd name="T14" fmla="*/ 275 w 465"/>
              <a:gd name="T15" fmla="*/ 515 h 515"/>
              <a:gd name="T16" fmla="*/ 183 w 465"/>
              <a:gd name="T17" fmla="*/ 515 h 515"/>
              <a:gd name="T18" fmla="*/ 183 w 465"/>
              <a:gd name="T19" fmla="*/ 449 h 515"/>
              <a:gd name="T20" fmla="*/ 25 w 465"/>
              <a:gd name="T21" fmla="*/ 449 h 515"/>
              <a:gd name="T22" fmla="*/ 25 w 465"/>
              <a:gd name="T23" fmla="*/ 384 h 515"/>
              <a:gd name="T24" fmla="*/ 183 w 465"/>
              <a:gd name="T25" fmla="*/ 384 h 515"/>
              <a:gd name="T26" fmla="*/ 183 w 465"/>
              <a:gd name="T27" fmla="*/ 351 h 515"/>
              <a:gd name="T28" fmla="*/ 25 w 465"/>
              <a:gd name="T29" fmla="*/ 351 h 515"/>
              <a:gd name="T30" fmla="*/ 25 w 465"/>
              <a:gd name="T31" fmla="*/ 286 h 515"/>
              <a:gd name="T32" fmla="*/ 175 w 465"/>
              <a:gd name="T33" fmla="*/ 286 h 515"/>
              <a:gd name="T34" fmla="*/ 0 w 465"/>
              <a:gd name="T35" fmla="*/ 0 h 515"/>
              <a:gd name="T36" fmla="*/ 110 w 465"/>
              <a:gd name="T37" fmla="*/ 0 h 515"/>
              <a:gd name="T38" fmla="*/ 202 w 465"/>
              <a:gd name="T39" fmla="*/ 154 h 515"/>
              <a:gd name="T40" fmla="*/ 233 w 465"/>
              <a:gd name="T41" fmla="*/ 208 h 515"/>
              <a:gd name="T42" fmla="*/ 267 w 465"/>
              <a:gd name="T43" fmla="*/ 150 h 515"/>
              <a:gd name="T44" fmla="*/ 358 w 465"/>
              <a:gd name="T45" fmla="*/ 0 h 515"/>
              <a:gd name="T46" fmla="*/ 465 w 465"/>
              <a:gd name="T47" fmla="*/ 0 h 515"/>
              <a:gd name="T48" fmla="*/ 283 w 465"/>
              <a:gd name="T49" fmla="*/ 286 h 515"/>
              <a:gd name="T50" fmla="*/ 441 w 465"/>
              <a:gd name="T51" fmla="*/ 286 h 5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</a:cxnLst>
            <a:rect l="0" t="0" r="r" b="b"/>
            <a:pathLst>
              <a:path w="465" h="515">
                <a:moveTo>
                  <a:pt x="441" y="286"/>
                </a:moveTo>
                <a:lnTo>
                  <a:pt x="441" y="351"/>
                </a:lnTo>
                <a:lnTo>
                  <a:pt x="275" y="351"/>
                </a:lnTo>
                <a:lnTo>
                  <a:pt x="275" y="384"/>
                </a:lnTo>
                <a:lnTo>
                  <a:pt x="441" y="384"/>
                </a:lnTo>
                <a:lnTo>
                  <a:pt x="441" y="449"/>
                </a:lnTo>
                <a:lnTo>
                  <a:pt x="275" y="449"/>
                </a:lnTo>
                <a:lnTo>
                  <a:pt x="275" y="515"/>
                </a:lnTo>
                <a:lnTo>
                  <a:pt x="183" y="515"/>
                </a:lnTo>
                <a:lnTo>
                  <a:pt x="183" y="449"/>
                </a:lnTo>
                <a:lnTo>
                  <a:pt x="25" y="449"/>
                </a:lnTo>
                <a:lnTo>
                  <a:pt x="25" y="384"/>
                </a:lnTo>
                <a:lnTo>
                  <a:pt x="183" y="384"/>
                </a:lnTo>
                <a:lnTo>
                  <a:pt x="183" y="351"/>
                </a:lnTo>
                <a:lnTo>
                  <a:pt x="25" y="351"/>
                </a:lnTo>
                <a:lnTo>
                  <a:pt x="25" y="286"/>
                </a:lnTo>
                <a:lnTo>
                  <a:pt x="175" y="286"/>
                </a:lnTo>
                <a:lnTo>
                  <a:pt x="0" y="0"/>
                </a:lnTo>
                <a:lnTo>
                  <a:pt x="110" y="0"/>
                </a:lnTo>
                <a:lnTo>
                  <a:pt x="202" y="154"/>
                </a:lnTo>
                <a:cubicBezTo>
                  <a:pt x="213" y="172"/>
                  <a:pt x="223" y="190"/>
                  <a:pt x="233" y="208"/>
                </a:cubicBezTo>
                <a:cubicBezTo>
                  <a:pt x="243" y="190"/>
                  <a:pt x="254" y="171"/>
                  <a:pt x="267" y="150"/>
                </a:cubicBezTo>
                <a:lnTo>
                  <a:pt x="358" y="0"/>
                </a:lnTo>
                <a:lnTo>
                  <a:pt x="465" y="0"/>
                </a:lnTo>
                <a:lnTo>
                  <a:pt x="283" y="286"/>
                </a:lnTo>
                <a:lnTo>
                  <a:pt x="441" y="286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39" name="Freeform 343"/>
          <p:cNvSpPr>
            <a:spLocks/>
          </p:cNvSpPr>
          <p:nvPr/>
        </p:nvSpPr>
        <p:spPr bwMode="auto">
          <a:xfrm>
            <a:off x="16324581" y="6245865"/>
            <a:ext cx="365760" cy="419099"/>
          </a:xfrm>
          <a:custGeom>
            <a:avLst/>
            <a:gdLst>
              <a:gd name="T0" fmla="*/ 0 w 758"/>
              <a:gd name="T1" fmla="*/ 163 h 861"/>
              <a:gd name="T2" fmla="*/ 20 w 758"/>
              <a:gd name="T3" fmla="*/ 183 h 861"/>
              <a:gd name="T4" fmla="*/ 108 w 758"/>
              <a:gd name="T5" fmla="*/ 183 h 861"/>
              <a:gd name="T6" fmla="*/ 129 w 758"/>
              <a:gd name="T7" fmla="*/ 191 h 861"/>
              <a:gd name="T8" fmla="*/ 181 w 758"/>
              <a:gd name="T9" fmla="*/ 241 h 861"/>
              <a:gd name="T10" fmla="*/ 123 w 758"/>
              <a:gd name="T11" fmla="*/ 241 h 861"/>
              <a:gd name="T12" fmla="*/ 106 w 758"/>
              <a:gd name="T13" fmla="*/ 283 h 861"/>
              <a:gd name="T14" fmla="*/ 362 w 758"/>
              <a:gd name="T15" fmla="*/ 519 h 861"/>
              <a:gd name="T16" fmla="*/ 382 w 758"/>
              <a:gd name="T17" fmla="*/ 531 h 861"/>
              <a:gd name="T18" fmla="*/ 382 w 758"/>
              <a:gd name="T19" fmla="*/ 801 h 861"/>
              <a:gd name="T20" fmla="*/ 263 w 758"/>
              <a:gd name="T21" fmla="*/ 853 h 861"/>
              <a:gd name="T22" fmla="*/ 265 w 758"/>
              <a:gd name="T23" fmla="*/ 861 h 861"/>
              <a:gd name="T24" fmla="*/ 546 w 758"/>
              <a:gd name="T25" fmla="*/ 861 h 861"/>
              <a:gd name="T26" fmla="*/ 548 w 758"/>
              <a:gd name="T27" fmla="*/ 853 h 861"/>
              <a:gd name="T28" fmla="*/ 422 w 758"/>
              <a:gd name="T29" fmla="*/ 801 h 861"/>
              <a:gd name="T30" fmla="*/ 422 w 758"/>
              <a:gd name="T31" fmla="*/ 532 h 861"/>
              <a:gd name="T32" fmla="*/ 448 w 758"/>
              <a:gd name="T33" fmla="*/ 516 h 861"/>
              <a:gd name="T34" fmla="*/ 614 w 758"/>
              <a:gd name="T35" fmla="*/ 341 h 861"/>
              <a:gd name="T36" fmla="*/ 659 w 758"/>
              <a:gd name="T37" fmla="*/ 327 h 861"/>
              <a:gd name="T38" fmla="*/ 668 w 758"/>
              <a:gd name="T39" fmla="*/ 322 h 861"/>
              <a:gd name="T40" fmla="*/ 744 w 758"/>
              <a:gd name="T41" fmla="*/ 229 h 861"/>
              <a:gd name="T42" fmla="*/ 735 w 758"/>
              <a:gd name="T43" fmla="*/ 99 h 861"/>
              <a:gd name="T44" fmla="*/ 637 w 758"/>
              <a:gd name="T45" fmla="*/ 14 h 861"/>
              <a:gd name="T46" fmla="*/ 508 w 758"/>
              <a:gd name="T47" fmla="*/ 23 h 861"/>
              <a:gd name="T48" fmla="*/ 419 w 758"/>
              <a:gd name="T49" fmla="*/ 215 h 861"/>
              <a:gd name="T50" fmla="*/ 458 w 758"/>
              <a:gd name="T51" fmla="*/ 205 h 861"/>
              <a:gd name="T52" fmla="*/ 526 w 758"/>
              <a:gd name="T53" fmla="*/ 59 h 861"/>
              <a:gd name="T54" fmla="*/ 624 w 758"/>
              <a:gd name="T55" fmla="*/ 53 h 861"/>
              <a:gd name="T56" fmla="*/ 699 w 758"/>
              <a:gd name="T57" fmla="*/ 117 h 861"/>
              <a:gd name="T58" fmla="*/ 706 w 758"/>
              <a:gd name="T59" fmla="*/ 216 h 861"/>
              <a:gd name="T60" fmla="*/ 681 w 758"/>
              <a:gd name="T61" fmla="*/ 259 h 861"/>
              <a:gd name="T62" fmla="*/ 649 w 758"/>
              <a:gd name="T63" fmla="*/ 241 h 861"/>
              <a:gd name="T64" fmla="*/ 240 w 758"/>
              <a:gd name="T65" fmla="*/ 241 h 861"/>
              <a:gd name="T66" fmla="*/ 157 w 758"/>
              <a:gd name="T67" fmla="*/ 162 h 861"/>
              <a:gd name="T68" fmla="*/ 108 w 758"/>
              <a:gd name="T69" fmla="*/ 143 h 861"/>
              <a:gd name="T70" fmla="*/ 20 w 758"/>
              <a:gd name="T71" fmla="*/ 143 h 861"/>
              <a:gd name="T72" fmla="*/ 0 w 758"/>
              <a:gd name="T73" fmla="*/ 163 h 86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758" h="861">
                <a:moveTo>
                  <a:pt x="0" y="163"/>
                </a:moveTo>
                <a:cubicBezTo>
                  <a:pt x="0" y="174"/>
                  <a:pt x="9" y="183"/>
                  <a:pt x="20" y="183"/>
                </a:cubicBezTo>
                <a:lnTo>
                  <a:pt x="108" y="183"/>
                </a:lnTo>
                <a:cubicBezTo>
                  <a:pt x="114" y="183"/>
                  <a:pt x="125" y="187"/>
                  <a:pt x="129" y="191"/>
                </a:cubicBezTo>
                <a:lnTo>
                  <a:pt x="181" y="241"/>
                </a:lnTo>
                <a:lnTo>
                  <a:pt x="123" y="241"/>
                </a:lnTo>
                <a:cubicBezTo>
                  <a:pt x="89" y="241"/>
                  <a:pt x="82" y="260"/>
                  <a:pt x="106" y="283"/>
                </a:cubicBezTo>
                <a:lnTo>
                  <a:pt x="362" y="519"/>
                </a:lnTo>
                <a:cubicBezTo>
                  <a:pt x="368" y="524"/>
                  <a:pt x="375" y="529"/>
                  <a:pt x="382" y="531"/>
                </a:cubicBezTo>
                <a:lnTo>
                  <a:pt x="382" y="801"/>
                </a:lnTo>
                <a:lnTo>
                  <a:pt x="263" y="853"/>
                </a:lnTo>
                <a:cubicBezTo>
                  <a:pt x="253" y="857"/>
                  <a:pt x="254" y="861"/>
                  <a:pt x="265" y="861"/>
                </a:cubicBezTo>
                <a:lnTo>
                  <a:pt x="546" y="861"/>
                </a:lnTo>
                <a:cubicBezTo>
                  <a:pt x="557" y="861"/>
                  <a:pt x="558" y="857"/>
                  <a:pt x="548" y="853"/>
                </a:cubicBezTo>
                <a:lnTo>
                  <a:pt x="422" y="801"/>
                </a:lnTo>
                <a:lnTo>
                  <a:pt x="422" y="532"/>
                </a:lnTo>
                <a:cubicBezTo>
                  <a:pt x="432" y="529"/>
                  <a:pt x="441" y="524"/>
                  <a:pt x="448" y="516"/>
                </a:cubicBezTo>
                <a:lnTo>
                  <a:pt x="614" y="341"/>
                </a:lnTo>
                <a:cubicBezTo>
                  <a:pt x="630" y="339"/>
                  <a:pt x="645" y="334"/>
                  <a:pt x="659" y="327"/>
                </a:cubicBezTo>
                <a:cubicBezTo>
                  <a:pt x="662" y="325"/>
                  <a:pt x="665" y="323"/>
                  <a:pt x="668" y="322"/>
                </a:cubicBezTo>
                <a:cubicBezTo>
                  <a:pt x="704" y="301"/>
                  <a:pt x="731" y="268"/>
                  <a:pt x="744" y="229"/>
                </a:cubicBezTo>
                <a:cubicBezTo>
                  <a:pt x="758" y="186"/>
                  <a:pt x="755" y="140"/>
                  <a:pt x="735" y="99"/>
                </a:cubicBezTo>
                <a:cubicBezTo>
                  <a:pt x="715" y="59"/>
                  <a:pt x="680" y="29"/>
                  <a:pt x="637" y="14"/>
                </a:cubicBezTo>
                <a:cubicBezTo>
                  <a:pt x="594" y="0"/>
                  <a:pt x="548" y="3"/>
                  <a:pt x="508" y="23"/>
                </a:cubicBezTo>
                <a:cubicBezTo>
                  <a:pt x="437" y="59"/>
                  <a:pt x="400" y="138"/>
                  <a:pt x="419" y="215"/>
                </a:cubicBezTo>
                <a:lnTo>
                  <a:pt x="458" y="205"/>
                </a:lnTo>
                <a:cubicBezTo>
                  <a:pt x="444" y="146"/>
                  <a:pt x="471" y="87"/>
                  <a:pt x="526" y="59"/>
                </a:cubicBezTo>
                <a:cubicBezTo>
                  <a:pt x="557" y="44"/>
                  <a:pt x="592" y="42"/>
                  <a:pt x="624" y="53"/>
                </a:cubicBezTo>
                <a:cubicBezTo>
                  <a:pt x="657" y="64"/>
                  <a:pt x="684" y="87"/>
                  <a:pt x="699" y="117"/>
                </a:cubicBezTo>
                <a:cubicBezTo>
                  <a:pt x="714" y="148"/>
                  <a:pt x="717" y="183"/>
                  <a:pt x="706" y="216"/>
                </a:cubicBezTo>
                <a:cubicBezTo>
                  <a:pt x="700" y="232"/>
                  <a:pt x="692" y="247"/>
                  <a:pt x="681" y="259"/>
                </a:cubicBezTo>
                <a:cubicBezTo>
                  <a:pt x="680" y="249"/>
                  <a:pt x="669" y="241"/>
                  <a:pt x="649" y="241"/>
                </a:cubicBezTo>
                <a:lnTo>
                  <a:pt x="240" y="241"/>
                </a:lnTo>
                <a:lnTo>
                  <a:pt x="157" y="162"/>
                </a:lnTo>
                <a:cubicBezTo>
                  <a:pt x="145" y="151"/>
                  <a:pt x="125" y="143"/>
                  <a:pt x="108" y="143"/>
                </a:cubicBezTo>
                <a:lnTo>
                  <a:pt x="20" y="143"/>
                </a:lnTo>
                <a:cubicBezTo>
                  <a:pt x="9" y="143"/>
                  <a:pt x="0" y="152"/>
                  <a:pt x="0" y="16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0" name="Freeform 344"/>
          <p:cNvSpPr>
            <a:spLocks noEditPoints="1"/>
          </p:cNvSpPr>
          <p:nvPr/>
        </p:nvSpPr>
        <p:spPr bwMode="auto">
          <a:xfrm>
            <a:off x="9364981" y="3944623"/>
            <a:ext cx="355602" cy="391160"/>
          </a:xfrm>
          <a:custGeom>
            <a:avLst/>
            <a:gdLst>
              <a:gd name="T0" fmla="*/ 119 w 731"/>
              <a:gd name="T1" fmla="*/ 362 h 808"/>
              <a:gd name="T2" fmla="*/ 204 w 731"/>
              <a:gd name="T3" fmla="*/ 585 h 808"/>
              <a:gd name="T4" fmla="*/ 253 w 731"/>
              <a:gd name="T5" fmla="*/ 730 h 808"/>
              <a:gd name="T6" fmla="*/ 304 w 731"/>
              <a:gd name="T7" fmla="*/ 783 h 808"/>
              <a:gd name="T8" fmla="*/ 341 w 731"/>
              <a:gd name="T9" fmla="*/ 808 h 808"/>
              <a:gd name="T10" fmla="*/ 406 w 731"/>
              <a:gd name="T11" fmla="*/ 803 h 808"/>
              <a:gd name="T12" fmla="*/ 477 w 731"/>
              <a:gd name="T13" fmla="*/ 730 h 808"/>
              <a:gd name="T14" fmla="*/ 527 w 731"/>
              <a:gd name="T15" fmla="*/ 585 h 808"/>
              <a:gd name="T16" fmla="*/ 611 w 731"/>
              <a:gd name="T17" fmla="*/ 362 h 808"/>
              <a:gd name="T18" fmla="*/ 509 w 731"/>
              <a:gd name="T19" fmla="*/ 116 h 808"/>
              <a:gd name="T20" fmla="*/ 530 w 731"/>
              <a:gd name="T21" fmla="*/ 111 h 808"/>
              <a:gd name="T22" fmla="*/ 548 w 731"/>
              <a:gd name="T23" fmla="*/ 49 h 808"/>
              <a:gd name="T24" fmla="*/ 503 w 731"/>
              <a:gd name="T25" fmla="*/ 95 h 808"/>
              <a:gd name="T26" fmla="*/ 628 w 731"/>
              <a:gd name="T27" fmla="*/ 229 h 808"/>
              <a:gd name="T28" fmla="*/ 676 w 731"/>
              <a:gd name="T29" fmla="*/ 204 h 808"/>
              <a:gd name="T30" fmla="*/ 661 w 731"/>
              <a:gd name="T31" fmla="*/ 177 h 808"/>
              <a:gd name="T32" fmla="*/ 615 w 731"/>
              <a:gd name="T33" fmla="*/ 221 h 808"/>
              <a:gd name="T34" fmla="*/ 715 w 731"/>
              <a:gd name="T35" fmla="*/ 350 h 808"/>
              <a:gd name="T36" fmla="*/ 653 w 731"/>
              <a:gd name="T37" fmla="*/ 365 h 808"/>
              <a:gd name="T38" fmla="*/ 715 w 731"/>
              <a:gd name="T39" fmla="*/ 381 h 808"/>
              <a:gd name="T40" fmla="*/ 715 w 731"/>
              <a:gd name="T41" fmla="*/ 350 h 808"/>
              <a:gd name="T42" fmla="*/ 636 w 731"/>
              <a:gd name="T43" fmla="*/ 504 h 808"/>
              <a:gd name="T44" fmla="*/ 620 w 731"/>
              <a:gd name="T45" fmla="*/ 531 h 808"/>
              <a:gd name="T46" fmla="*/ 668 w 731"/>
              <a:gd name="T47" fmla="*/ 556 h 808"/>
              <a:gd name="T48" fmla="*/ 676 w 731"/>
              <a:gd name="T49" fmla="*/ 527 h 808"/>
              <a:gd name="T50" fmla="*/ 54 w 731"/>
              <a:gd name="T51" fmla="*/ 527 h 808"/>
              <a:gd name="T52" fmla="*/ 62 w 731"/>
              <a:gd name="T53" fmla="*/ 556 h 808"/>
              <a:gd name="T54" fmla="*/ 110 w 731"/>
              <a:gd name="T55" fmla="*/ 531 h 808"/>
              <a:gd name="T56" fmla="*/ 95 w 731"/>
              <a:gd name="T57" fmla="*/ 504 h 808"/>
              <a:gd name="T58" fmla="*/ 62 w 731"/>
              <a:gd name="T59" fmla="*/ 350 h 808"/>
              <a:gd name="T60" fmla="*/ 0 w 731"/>
              <a:gd name="T61" fmla="*/ 365 h 808"/>
              <a:gd name="T62" fmla="*/ 62 w 731"/>
              <a:gd name="T63" fmla="*/ 381 h 808"/>
              <a:gd name="T64" fmla="*/ 110 w 731"/>
              <a:gd name="T65" fmla="*/ 200 h 808"/>
              <a:gd name="T66" fmla="*/ 49 w 731"/>
              <a:gd name="T67" fmla="*/ 183 h 808"/>
              <a:gd name="T68" fmla="*/ 95 w 731"/>
              <a:gd name="T69" fmla="*/ 227 h 808"/>
              <a:gd name="T70" fmla="*/ 116 w 731"/>
              <a:gd name="T71" fmla="*/ 221 h 808"/>
              <a:gd name="T72" fmla="*/ 200 w 731"/>
              <a:gd name="T73" fmla="*/ 111 h 808"/>
              <a:gd name="T74" fmla="*/ 221 w 731"/>
              <a:gd name="T75" fmla="*/ 116 h 808"/>
              <a:gd name="T76" fmla="*/ 204 w 731"/>
              <a:gd name="T77" fmla="*/ 55 h 808"/>
              <a:gd name="T78" fmla="*/ 177 w 731"/>
              <a:gd name="T79" fmla="*/ 70 h 808"/>
              <a:gd name="T80" fmla="*/ 365 w 731"/>
              <a:gd name="T81" fmla="*/ 78 h 808"/>
              <a:gd name="T82" fmla="*/ 381 w 731"/>
              <a:gd name="T83" fmla="*/ 15 h 808"/>
              <a:gd name="T84" fmla="*/ 350 w 731"/>
              <a:gd name="T85" fmla="*/ 15 h 808"/>
              <a:gd name="T86" fmla="*/ 365 w 731"/>
              <a:gd name="T87" fmla="*/ 78 h 808"/>
              <a:gd name="T88" fmla="*/ 465 w 731"/>
              <a:gd name="T89" fmla="*/ 585 h 808"/>
              <a:gd name="T90" fmla="*/ 289 w 731"/>
              <a:gd name="T91" fmla="*/ 619 h 808"/>
              <a:gd name="T92" fmla="*/ 231 w 731"/>
              <a:gd name="T93" fmla="*/ 500 h 808"/>
              <a:gd name="T94" fmla="*/ 365 w 731"/>
              <a:gd name="T95" fmla="*/ 186 h 808"/>
              <a:gd name="T96" fmla="*/ 500 w 731"/>
              <a:gd name="T97" fmla="*/ 500 h 80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731" h="808">
                <a:moveTo>
                  <a:pt x="365" y="124"/>
                </a:moveTo>
                <a:cubicBezTo>
                  <a:pt x="230" y="124"/>
                  <a:pt x="119" y="231"/>
                  <a:pt x="119" y="362"/>
                </a:cubicBezTo>
                <a:cubicBezTo>
                  <a:pt x="119" y="447"/>
                  <a:pt x="154" y="498"/>
                  <a:pt x="179" y="535"/>
                </a:cubicBezTo>
                <a:cubicBezTo>
                  <a:pt x="195" y="558"/>
                  <a:pt x="204" y="571"/>
                  <a:pt x="204" y="585"/>
                </a:cubicBezTo>
                <a:cubicBezTo>
                  <a:pt x="204" y="616"/>
                  <a:pt x="220" y="645"/>
                  <a:pt x="250" y="667"/>
                </a:cubicBezTo>
                <a:cubicBezTo>
                  <a:pt x="250" y="685"/>
                  <a:pt x="253" y="730"/>
                  <a:pt x="253" y="730"/>
                </a:cubicBezTo>
                <a:lnTo>
                  <a:pt x="253" y="730"/>
                </a:lnTo>
                <a:cubicBezTo>
                  <a:pt x="254" y="743"/>
                  <a:pt x="260" y="769"/>
                  <a:pt x="304" y="783"/>
                </a:cubicBezTo>
                <a:cubicBezTo>
                  <a:pt x="309" y="791"/>
                  <a:pt x="316" y="797"/>
                  <a:pt x="324" y="803"/>
                </a:cubicBezTo>
                <a:cubicBezTo>
                  <a:pt x="329" y="806"/>
                  <a:pt x="335" y="808"/>
                  <a:pt x="341" y="808"/>
                </a:cubicBezTo>
                <a:lnTo>
                  <a:pt x="389" y="808"/>
                </a:lnTo>
                <a:cubicBezTo>
                  <a:pt x="395" y="808"/>
                  <a:pt x="401" y="806"/>
                  <a:pt x="406" y="803"/>
                </a:cubicBezTo>
                <a:cubicBezTo>
                  <a:pt x="415" y="797"/>
                  <a:pt x="421" y="791"/>
                  <a:pt x="427" y="783"/>
                </a:cubicBezTo>
                <a:cubicBezTo>
                  <a:pt x="471" y="768"/>
                  <a:pt x="477" y="742"/>
                  <a:pt x="477" y="730"/>
                </a:cubicBezTo>
                <a:cubicBezTo>
                  <a:pt x="477" y="730"/>
                  <a:pt x="480" y="685"/>
                  <a:pt x="481" y="667"/>
                </a:cubicBezTo>
                <a:cubicBezTo>
                  <a:pt x="510" y="645"/>
                  <a:pt x="527" y="616"/>
                  <a:pt x="527" y="585"/>
                </a:cubicBezTo>
                <a:cubicBezTo>
                  <a:pt x="527" y="572"/>
                  <a:pt x="536" y="558"/>
                  <a:pt x="551" y="535"/>
                </a:cubicBezTo>
                <a:cubicBezTo>
                  <a:pt x="577" y="498"/>
                  <a:pt x="611" y="447"/>
                  <a:pt x="611" y="362"/>
                </a:cubicBezTo>
                <a:cubicBezTo>
                  <a:pt x="611" y="231"/>
                  <a:pt x="501" y="124"/>
                  <a:pt x="365" y="124"/>
                </a:cubicBezTo>
                <a:close/>
                <a:moveTo>
                  <a:pt x="509" y="116"/>
                </a:moveTo>
                <a:cubicBezTo>
                  <a:pt x="512" y="118"/>
                  <a:pt x="514" y="118"/>
                  <a:pt x="517" y="118"/>
                </a:cubicBezTo>
                <a:cubicBezTo>
                  <a:pt x="522" y="118"/>
                  <a:pt x="527" y="115"/>
                  <a:pt x="530" y="111"/>
                </a:cubicBezTo>
                <a:lnTo>
                  <a:pt x="554" y="70"/>
                </a:lnTo>
                <a:cubicBezTo>
                  <a:pt x="558" y="63"/>
                  <a:pt x="555" y="53"/>
                  <a:pt x="548" y="49"/>
                </a:cubicBezTo>
                <a:cubicBezTo>
                  <a:pt x="541" y="45"/>
                  <a:pt x="531" y="47"/>
                  <a:pt x="527" y="55"/>
                </a:cubicBezTo>
                <a:lnTo>
                  <a:pt x="503" y="95"/>
                </a:lnTo>
                <a:cubicBezTo>
                  <a:pt x="499" y="102"/>
                  <a:pt x="502" y="112"/>
                  <a:pt x="509" y="116"/>
                </a:cubicBezTo>
                <a:close/>
                <a:moveTo>
                  <a:pt x="628" y="229"/>
                </a:moveTo>
                <a:cubicBezTo>
                  <a:pt x="631" y="229"/>
                  <a:pt x="633" y="229"/>
                  <a:pt x="636" y="227"/>
                </a:cubicBezTo>
                <a:lnTo>
                  <a:pt x="676" y="204"/>
                </a:lnTo>
                <a:cubicBezTo>
                  <a:pt x="684" y="200"/>
                  <a:pt x="686" y="190"/>
                  <a:pt x="682" y="183"/>
                </a:cubicBezTo>
                <a:cubicBezTo>
                  <a:pt x="678" y="175"/>
                  <a:pt x="668" y="173"/>
                  <a:pt x="661" y="177"/>
                </a:cubicBezTo>
                <a:lnTo>
                  <a:pt x="620" y="200"/>
                </a:lnTo>
                <a:cubicBezTo>
                  <a:pt x="613" y="205"/>
                  <a:pt x="610" y="214"/>
                  <a:pt x="615" y="221"/>
                </a:cubicBezTo>
                <a:cubicBezTo>
                  <a:pt x="617" y="226"/>
                  <a:pt x="623" y="229"/>
                  <a:pt x="628" y="229"/>
                </a:cubicBezTo>
                <a:close/>
                <a:moveTo>
                  <a:pt x="715" y="350"/>
                </a:moveTo>
                <a:lnTo>
                  <a:pt x="669" y="350"/>
                </a:lnTo>
                <a:cubicBezTo>
                  <a:pt x="660" y="350"/>
                  <a:pt x="653" y="357"/>
                  <a:pt x="653" y="365"/>
                </a:cubicBezTo>
                <a:cubicBezTo>
                  <a:pt x="653" y="374"/>
                  <a:pt x="660" y="381"/>
                  <a:pt x="669" y="381"/>
                </a:cubicBezTo>
                <a:lnTo>
                  <a:pt x="715" y="381"/>
                </a:lnTo>
                <a:cubicBezTo>
                  <a:pt x="724" y="381"/>
                  <a:pt x="731" y="374"/>
                  <a:pt x="731" y="365"/>
                </a:cubicBezTo>
                <a:cubicBezTo>
                  <a:pt x="731" y="357"/>
                  <a:pt x="724" y="350"/>
                  <a:pt x="715" y="350"/>
                </a:cubicBezTo>
                <a:close/>
                <a:moveTo>
                  <a:pt x="676" y="527"/>
                </a:moveTo>
                <a:lnTo>
                  <a:pt x="636" y="504"/>
                </a:lnTo>
                <a:cubicBezTo>
                  <a:pt x="628" y="499"/>
                  <a:pt x="619" y="502"/>
                  <a:pt x="615" y="509"/>
                </a:cubicBezTo>
                <a:cubicBezTo>
                  <a:pt x="610" y="517"/>
                  <a:pt x="613" y="526"/>
                  <a:pt x="620" y="531"/>
                </a:cubicBezTo>
                <a:lnTo>
                  <a:pt x="661" y="554"/>
                </a:lnTo>
                <a:cubicBezTo>
                  <a:pt x="663" y="555"/>
                  <a:pt x="666" y="556"/>
                  <a:pt x="668" y="556"/>
                </a:cubicBezTo>
                <a:cubicBezTo>
                  <a:pt x="674" y="556"/>
                  <a:pt x="679" y="553"/>
                  <a:pt x="682" y="548"/>
                </a:cubicBezTo>
                <a:cubicBezTo>
                  <a:pt x="686" y="541"/>
                  <a:pt x="684" y="531"/>
                  <a:pt x="676" y="527"/>
                </a:cubicBezTo>
                <a:close/>
                <a:moveTo>
                  <a:pt x="95" y="504"/>
                </a:moveTo>
                <a:lnTo>
                  <a:pt x="54" y="527"/>
                </a:lnTo>
                <a:cubicBezTo>
                  <a:pt x="47" y="531"/>
                  <a:pt x="44" y="541"/>
                  <a:pt x="49" y="548"/>
                </a:cubicBezTo>
                <a:cubicBezTo>
                  <a:pt x="52" y="553"/>
                  <a:pt x="57" y="556"/>
                  <a:pt x="62" y="556"/>
                </a:cubicBezTo>
                <a:cubicBezTo>
                  <a:pt x="65" y="556"/>
                  <a:pt x="68" y="555"/>
                  <a:pt x="70" y="554"/>
                </a:cubicBezTo>
                <a:lnTo>
                  <a:pt x="110" y="531"/>
                </a:lnTo>
                <a:cubicBezTo>
                  <a:pt x="118" y="526"/>
                  <a:pt x="120" y="517"/>
                  <a:pt x="116" y="509"/>
                </a:cubicBezTo>
                <a:cubicBezTo>
                  <a:pt x="112" y="502"/>
                  <a:pt x="102" y="499"/>
                  <a:pt x="95" y="504"/>
                </a:cubicBezTo>
                <a:close/>
                <a:moveTo>
                  <a:pt x="77" y="365"/>
                </a:moveTo>
                <a:cubicBezTo>
                  <a:pt x="77" y="357"/>
                  <a:pt x="71" y="350"/>
                  <a:pt x="62" y="350"/>
                </a:cubicBezTo>
                <a:lnTo>
                  <a:pt x="15" y="350"/>
                </a:lnTo>
                <a:cubicBezTo>
                  <a:pt x="7" y="350"/>
                  <a:pt x="0" y="357"/>
                  <a:pt x="0" y="365"/>
                </a:cubicBezTo>
                <a:cubicBezTo>
                  <a:pt x="0" y="374"/>
                  <a:pt x="7" y="381"/>
                  <a:pt x="15" y="381"/>
                </a:cubicBezTo>
                <a:lnTo>
                  <a:pt x="62" y="381"/>
                </a:lnTo>
                <a:cubicBezTo>
                  <a:pt x="71" y="381"/>
                  <a:pt x="77" y="374"/>
                  <a:pt x="77" y="365"/>
                </a:cubicBezTo>
                <a:close/>
                <a:moveTo>
                  <a:pt x="110" y="200"/>
                </a:moveTo>
                <a:lnTo>
                  <a:pt x="70" y="177"/>
                </a:lnTo>
                <a:cubicBezTo>
                  <a:pt x="63" y="173"/>
                  <a:pt x="53" y="175"/>
                  <a:pt x="49" y="183"/>
                </a:cubicBezTo>
                <a:cubicBezTo>
                  <a:pt x="44" y="190"/>
                  <a:pt x="47" y="200"/>
                  <a:pt x="54" y="204"/>
                </a:cubicBezTo>
                <a:lnTo>
                  <a:pt x="95" y="227"/>
                </a:lnTo>
                <a:cubicBezTo>
                  <a:pt x="97" y="229"/>
                  <a:pt x="100" y="229"/>
                  <a:pt x="103" y="229"/>
                </a:cubicBezTo>
                <a:cubicBezTo>
                  <a:pt x="108" y="229"/>
                  <a:pt x="113" y="227"/>
                  <a:pt x="116" y="221"/>
                </a:cubicBezTo>
                <a:cubicBezTo>
                  <a:pt x="120" y="214"/>
                  <a:pt x="118" y="205"/>
                  <a:pt x="110" y="200"/>
                </a:cubicBezTo>
                <a:close/>
                <a:moveTo>
                  <a:pt x="200" y="111"/>
                </a:moveTo>
                <a:cubicBezTo>
                  <a:pt x="203" y="115"/>
                  <a:pt x="208" y="118"/>
                  <a:pt x="214" y="118"/>
                </a:cubicBezTo>
                <a:cubicBezTo>
                  <a:pt x="216" y="118"/>
                  <a:pt x="219" y="118"/>
                  <a:pt x="221" y="116"/>
                </a:cubicBezTo>
                <a:cubicBezTo>
                  <a:pt x="229" y="112"/>
                  <a:pt x="231" y="102"/>
                  <a:pt x="227" y="95"/>
                </a:cubicBezTo>
                <a:lnTo>
                  <a:pt x="204" y="55"/>
                </a:lnTo>
                <a:cubicBezTo>
                  <a:pt x="199" y="47"/>
                  <a:pt x="190" y="45"/>
                  <a:pt x="182" y="49"/>
                </a:cubicBezTo>
                <a:cubicBezTo>
                  <a:pt x="175" y="53"/>
                  <a:pt x="173" y="63"/>
                  <a:pt x="177" y="70"/>
                </a:cubicBezTo>
                <a:lnTo>
                  <a:pt x="200" y="111"/>
                </a:lnTo>
                <a:close/>
                <a:moveTo>
                  <a:pt x="365" y="78"/>
                </a:moveTo>
                <a:cubicBezTo>
                  <a:pt x="374" y="78"/>
                  <a:pt x="381" y="71"/>
                  <a:pt x="381" y="62"/>
                </a:cubicBezTo>
                <a:lnTo>
                  <a:pt x="381" y="15"/>
                </a:lnTo>
                <a:cubicBezTo>
                  <a:pt x="381" y="7"/>
                  <a:pt x="374" y="0"/>
                  <a:pt x="365" y="0"/>
                </a:cubicBezTo>
                <a:cubicBezTo>
                  <a:pt x="357" y="0"/>
                  <a:pt x="350" y="7"/>
                  <a:pt x="350" y="15"/>
                </a:cubicBezTo>
                <a:lnTo>
                  <a:pt x="350" y="62"/>
                </a:lnTo>
                <a:cubicBezTo>
                  <a:pt x="350" y="71"/>
                  <a:pt x="357" y="78"/>
                  <a:pt x="365" y="78"/>
                </a:cubicBezTo>
                <a:close/>
                <a:moveTo>
                  <a:pt x="500" y="500"/>
                </a:moveTo>
                <a:cubicBezTo>
                  <a:pt x="482" y="527"/>
                  <a:pt x="465" y="552"/>
                  <a:pt x="465" y="585"/>
                </a:cubicBezTo>
                <a:cubicBezTo>
                  <a:pt x="465" y="600"/>
                  <a:pt x="451" y="612"/>
                  <a:pt x="441" y="619"/>
                </a:cubicBezTo>
                <a:lnTo>
                  <a:pt x="289" y="619"/>
                </a:lnTo>
                <a:cubicBezTo>
                  <a:pt x="279" y="612"/>
                  <a:pt x="266" y="600"/>
                  <a:pt x="266" y="585"/>
                </a:cubicBezTo>
                <a:cubicBezTo>
                  <a:pt x="266" y="552"/>
                  <a:pt x="249" y="527"/>
                  <a:pt x="231" y="500"/>
                </a:cubicBezTo>
                <a:cubicBezTo>
                  <a:pt x="208" y="466"/>
                  <a:pt x="182" y="428"/>
                  <a:pt x="182" y="362"/>
                </a:cubicBezTo>
                <a:cubicBezTo>
                  <a:pt x="182" y="265"/>
                  <a:pt x="264" y="186"/>
                  <a:pt x="365" y="186"/>
                </a:cubicBezTo>
                <a:cubicBezTo>
                  <a:pt x="467" y="186"/>
                  <a:pt x="549" y="265"/>
                  <a:pt x="549" y="362"/>
                </a:cubicBezTo>
                <a:cubicBezTo>
                  <a:pt x="549" y="428"/>
                  <a:pt x="523" y="466"/>
                  <a:pt x="500" y="50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1" name="Freeform 345"/>
          <p:cNvSpPr>
            <a:spLocks noEditPoints="1"/>
          </p:cNvSpPr>
          <p:nvPr/>
        </p:nvSpPr>
        <p:spPr bwMode="auto">
          <a:xfrm>
            <a:off x="16304261" y="6911345"/>
            <a:ext cx="403859" cy="289560"/>
          </a:xfrm>
          <a:custGeom>
            <a:avLst/>
            <a:gdLst>
              <a:gd name="T0" fmla="*/ 381 w 831"/>
              <a:gd name="T1" fmla="*/ 497 h 599"/>
              <a:gd name="T2" fmla="*/ 188 w 831"/>
              <a:gd name="T3" fmla="*/ 304 h 599"/>
              <a:gd name="T4" fmla="*/ 381 w 831"/>
              <a:gd name="T5" fmla="*/ 111 h 599"/>
              <a:gd name="T6" fmla="*/ 574 w 831"/>
              <a:gd name="T7" fmla="*/ 304 h 599"/>
              <a:gd name="T8" fmla="*/ 381 w 831"/>
              <a:gd name="T9" fmla="*/ 497 h 599"/>
              <a:gd name="T10" fmla="*/ 793 w 831"/>
              <a:gd name="T11" fmla="*/ 236 h 599"/>
              <a:gd name="T12" fmla="*/ 756 w 831"/>
              <a:gd name="T13" fmla="*/ 255 h 599"/>
              <a:gd name="T14" fmla="*/ 743 w 831"/>
              <a:gd name="T15" fmla="*/ 260 h 599"/>
              <a:gd name="T16" fmla="*/ 757 w 831"/>
              <a:gd name="T17" fmla="*/ 581 h 599"/>
              <a:gd name="T18" fmla="*/ 721 w 831"/>
              <a:gd name="T19" fmla="*/ 599 h 599"/>
              <a:gd name="T20" fmla="*/ 686 w 831"/>
              <a:gd name="T21" fmla="*/ 581 h 599"/>
              <a:gd name="T22" fmla="*/ 700 w 831"/>
              <a:gd name="T23" fmla="*/ 258 h 599"/>
              <a:gd name="T24" fmla="*/ 686 w 831"/>
              <a:gd name="T25" fmla="*/ 252 h 599"/>
              <a:gd name="T26" fmla="*/ 658 w 831"/>
              <a:gd name="T27" fmla="*/ 235 h 599"/>
              <a:gd name="T28" fmla="*/ 624 w 831"/>
              <a:gd name="T29" fmla="*/ 173 h 599"/>
              <a:gd name="T30" fmla="*/ 624 w 831"/>
              <a:gd name="T31" fmla="*/ 29 h 599"/>
              <a:gd name="T32" fmla="*/ 645 w 831"/>
              <a:gd name="T33" fmla="*/ 8 h 599"/>
              <a:gd name="T34" fmla="*/ 666 w 831"/>
              <a:gd name="T35" fmla="*/ 29 h 599"/>
              <a:gd name="T36" fmla="*/ 666 w 831"/>
              <a:gd name="T37" fmla="*/ 159 h 599"/>
              <a:gd name="T38" fmla="*/ 678 w 831"/>
              <a:gd name="T39" fmla="*/ 159 h 599"/>
              <a:gd name="T40" fmla="*/ 678 w 831"/>
              <a:gd name="T41" fmla="*/ 29 h 599"/>
              <a:gd name="T42" fmla="*/ 700 w 831"/>
              <a:gd name="T43" fmla="*/ 8 h 599"/>
              <a:gd name="T44" fmla="*/ 721 w 831"/>
              <a:gd name="T45" fmla="*/ 29 h 599"/>
              <a:gd name="T46" fmla="*/ 721 w 831"/>
              <a:gd name="T47" fmla="*/ 159 h 599"/>
              <a:gd name="T48" fmla="*/ 733 w 831"/>
              <a:gd name="T49" fmla="*/ 159 h 599"/>
              <a:gd name="T50" fmla="*/ 733 w 831"/>
              <a:gd name="T51" fmla="*/ 29 h 599"/>
              <a:gd name="T52" fmla="*/ 755 w 831"/>
              <a:gd name="T53" fmla="*/ 8 h 599"/>
              <a:gd name="T54" fmla="*/ 776 w 831"/>
              <a:gd name="T55" fmla="*/ 29 h 599"/>
              <a:gd name="T56" fmla="*/ 776 w 831"/>
              <a:gd name="T57" fmla="*/ 159 h 599"/>
              <a:gd name="T58" fmla="*/ 788 w 831"/>
              <a:gd name="T59" fmla="*/ 159 h 599"/>
              <a:gd name="T60" fmla="*/ 788 w 831"/>
              <a:gd name="T61" fmla="*/ 34 h 599"/>
              <a:gd name="T62" fmla="*/ 809 w 831"/>
              <a:gd name="T63" fmla="*/ 13 h 599"/>
              <a:gd name="T64" fmla="*/ 831 w 831"/>
              <a:gd name="T65" fmla="*/ 34 h 599"/>
              <a:gd name="T66" fmla="*/ 831 w 831"/>
              <a:gd name="T67" fmla="*/ 176 h 599"/>
              <a:gd name="T68" fmla="*/ 793 w 831"/>
              <a:gd name="T69" fmla="*/ 236 h 599"/>
              <a:gd name="T70" fmla="*/ 0 w 831"/>
              <a:gd name="T71" fmla="*/ 571 h 599"/>
              <a:gd name="T72" fmla="*/ 14 w 831"/>
              <a:gd name="T73" fmla="*/ 22 h 599"/>
              <a:gd name="T74" fmla="*/ 35 w 831"/>
              <a:gd name="T75" fmla="*/ 0 h 599"/>
              <a:gd name="T76" fmla="*/ 44 w 831"/>
              <a:gd name="T77" fmla="*/ 2 h 599"/>
              <a:gd name="T78" fmla="*/ 44 w 831"/>
              <a:gd name="T79" fmla="*/ 2 h 599"/>
              <a:gd name="T80" fmla="*/ 46 w 831"/>
              <a:gd name="T81" fmla="*/ 3 h 599"/>
              <a:gd name="T82" fmla="*/ 51 w 831"/>
              <a:gd name="T83" fmla="*/ 7 h 599"/>
              <a:gd name="T84" fmla="*/ 121 w 831"/>
              <a:gd name="T85" fmla="*/ 143 h 599"/>
              <a:gd name="T86" fmla="*/ 57 w 831"/>
              <a:gd name="T87" fmla="*/ 335 h 599"/>
              <a:gd name="T88" fmla="*/ 71 w 831"/>
              <a:gd name="T89" fmla="*/ 571 h 599"/>
              <a:gd name="T90" fmla="*/ 36 w 831"/>
              <a:gd name="T91" fmla="*/ 593 h 599"/>
              <a:gd name="T92" fmla="*/ 0 w 831"/>
              <a:gd name="T93" fmla="*/ 571 h 599"/>
              <a:gd name="T94" fmla="*/ 381 w 831"/>
              <a:gd name="T95" fmla="*/ 96 h 599"/>
              <a:gd name="T96" fmla="*/ 173 w 831"/>
              <a:gd name="T97" fmla="*/ 304 h 599"/>
              <a:gd name="T98" fmla="*/ 381 w 831"/>
              <a:gd name="T99" fmla="*/ 511 h 599"/>
              <a:gd name="T100" fmla="*/ 588 w 831"/>
              <a:gd name="T101" fmla="*/ 304 h 599"/>
              <a:gd name="T102" fmla="*/ 381 w 831"/>
              <a:gd name="T103" fmla="*/ 96 h 599"/>
              <a:gd name="T104" fmla="*/ 381 w 831"/>
              <a:gd name="T105" fmla="*/ 548 h 599"/>
              <a:gd name="T106" fmla="*/ 136 w 831"/>
              <a:gd name="T107" fmla="*/ 304 h 599"/>
              <a:gd name="T108" fmla="*/ 381 w 831"/>
              <a:gd name="T109" fmla="*/ 59 h 599"/>
              <a:gd name="T110" fmla="*/ 626 w 831"/>
              <a:gd name="T111" fmla="*/ 304 h 599"/>
              <a:gd name="T112" fmla="*/ 381 w 831"/>
              <a:gd name="T113" fmla="*/ 548 h 5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831" h="599">
                <a:moveTo>
                  <a:pt x="381" y="497"/>
                </a:moveTo>
                <a:cubicBezTo>
                  <a:pt x="274" y="497"/>
                  <a:pt x="188" y="410"/>
                  <a:pt x="188" y="304"/>
                </a:cubicBezTo>
                <a:cubicBezTo>
                  <a:pt x="188" y="197"/>
                  <a:pt x="274" y="111"/>
                  <a:pt x="381" y="111"/>
                </a:cubicBezTo>
                <a:cubicBezTo>
                  <a:pt x="487" y="111"/>
                  <a:pt x="574" y="197"/>
                  <a:pt x="574" y="304"/>
                </a:cubicBezTo>
                <a:cubicBezTo>
                  <a:pt x="574" y="410"/>
                  <a:pt x="487" y="497"/>
                  <a:pt x="381" y="497"/>
                </a:cubicBezTo>
                <a:close/>
                <a:moveTo>
                  <a:pt x="793" y="236"/>
                </a:moveTo>
                <a:lnTo>
                  <a:pt x="756" y="255"/>
                </a:lnTo>
                <a:cubicBezTo>
                  <a:pt x="752" y="257"/>
                  <a:pt x="748" y="258"/>
                  <a:pt x="743" y="260"/>
                </a:cubicBezTo>
                <a:lnTo>
                  <a:pt x="757" y="581"/>
                </a:lnTo>
                <a:cubicBezTo>
                  <a:pt x="757" y="591"/>
                  <a:pt x="733" y="599"/>
                  <a:pt x="721" y="599"/>
                </a:cubicBezTo>
                <a:cubicBezTo>
                  <a:pt x="709" y="599"/>
                  <a:pt x="686" y="591"/>
                  <a:pt x="686" y="581"/>
                </a:cubicBezTo>
                <a:lnTo>
                  <a:pt x="700" y="258"/>
                </a:lnTo>
                <a:cubicBezTo>
                  <a:pt x="695" y="256"/>
                  <a:pt x="690" y="255"/>
                  <a:pt x="686" y="252"/>
                </a:cubicBezTo>
                <a:lnTo>
                  <a:pt x="658" y="235"/>
                </a:lnTo>
                <a:cubicBezTo>
                  <a:pt x="638" y="223"/>
                  <a:pt x="624" y="197"/>
                  <a:pt x="624" y="173"/>
                </a:cubicBezTo>
                <a:lnTo>
                  <a:pt x="624" y="29"/>
                </a:lnTo>
                <a:cubicBezTo>
                  <a:pt x="624" y="18"/>
                  <a:pt x="633" y="8"/>
                  <a:pt x="645" y="8"/>
                </a:cubicBezTo>
                <a:cubicBezTo>
                  <a:pt x="657" y="8"/>
                  <a:pt x="666" y="18"/>
                  <a:pt x="666" y="29"/>
                </a:cubicBezTo>
                <a:lnTo>
                  <a:pt x="666" y="159"/>
                </a:lnTo>
                <a:lnTo>
                  <a:pt x="678" y="159"/>
                </a:lnTo>
                <a:lnTo>
                  <a:pt x="678" y="29"/>
                </a:lnTo>
                <a:cubicBezTo>
                  <a:pt x="678" y="18"/>
                  <a:pt x="688" y="8"/>
                  <a:pt x="700" y="8"/>
                </a:cubicBezTo>
                <a:cubicBezTo>
                  <a:pt x="712" y="8"/>
                  <a:pt x="721" y="18"/>
                  <a:pt x="721" y="29"/>
                </a:cubicBezTo>
                <a:lnTo>
                  <a:pt x="721" y="159"/>
                </a:lnTo>
                <a:lnTo>
                  <a:pt x="733" y="159"/>
                </a:lnTo>
                <a:lnTo>
                  <a:pt x="733" y="29"/>
                </a:lnTo>
                <a:cubicBezTo>
                  <a:pt x="733" y="18"/>
                  <a:pt x="743" y="8"/>
                  <a:pt x="755" y="8"/>
                </a:cubicBezTo>
                <a:cubicBezTo>
                  <a:pt x="766" y="8"/>
                  <a:pt x="776" y="18"/>
                  <a:pt x="776" y="29"/>
                </a:cubicBezTo>
                <a:lnTo>
                  <a:pt x="776" y="159"/>
                </a:lnTo>
                <a:lnTo>
                  <a:pt x="788" y="159"/>
                </a:lnTo>
                <a:lnTo>
                  <a:pt x="788" y="34"/>
                </a:lnTo>
                <a:cubicBezTo>
                  <a:pt x="788" y="22"/>
                  <a:pt x="797" y="13"/>
                  <a:pt x="809" y="13"/>
                </a:cubicBezTo>
                <a:cubicBezTo>
                  <a:pt x="821" y="13"/>
                  <a:pt x="831" y="22"/>
                  <a:pt x="831" y="34"/>
                </a:cubicBezTo>
                <a:lnTo>
                  <a:pt x="831" y="176"/>
                </a:lnTo>
                <a:cubicBezTo>
                  <a:pt x="831" y="200"/>
                  <a:pt x="815" y="226"/>
                  <a:pt x="793" y="236"/>
                </a:cubicBezTo>
                <a:close/>
                <a:moveTo>
                  <a:pt x="0" y="571"/>
                </a:moveTo>
                <a:lnTo>
                  <a:pt x="14" y="22"/>
                </a:lnTo>
                <a:cubicBezTo>
                  <a:pt x="14" y="10"/>
                  <a:pt x="24" y="0"/>
                  <a:pt x="35" y="0"/>
                </a:cubicBezTo>
                <a:cubicBezTo>
                  <a:pt x="39" y="0"/>
                  <a:pt x="42" y="1"/>
                  <a:pt x="44" y="2"/>
                </a:cubicBezTo>
                <a:lnTo>
                  <a:pt x="44" y="2"/>
                </a:lnTo>
                <a:cubicBezTo>
                  <a:pt x="44" y="2"/>
                  <a:pt x="45" y="2"/>
                  <a:pt x="46" y="3"/>
                </a:cubicBezTo>
                <a:cubicBezTo>
                  <a:pt x="48" y="4"/>
                  <a:pt x="50" y="5"/>
                  <a:pt x="51" y="7"/>
                </a:cubicBezTo>
                <a:cubicBezTo>
                  <a:pt x="67" y="20"/>
                  <a:pt x="117" y="72"/>
                  <a:pt x="121" y="143"/>
                </a:cubicBezTo>
                <a:cubicBezTo>
                  <a:pt x="127" y="252"/>
                  <a:pt x="75" y="295"/>
                  <a:pt x="57" y="335"/>
                </a:cubicBezTo>
                <a:lnTo>
                  <a:pt x="71" y="571"/>
                </a:lnTo>
                <a:cubicBezTo>
                  <a:pt x="71" y="583"/>
                  <a:pt x="47" y="593"/>
                  <a:pt x="36" y="593"/>
                </a:cubicBezTo>
                <a:cubicBezTo>
                  <a:pt x="24" y="593"/>
                  <a:pt x="0" y="583"/>
                  <a:pt x="0" y="571"/>
                </a:cubicBezTo>
                <a:close/>
                <a:moveTo>
                  <a:pt x="381" y="96"/>
                </a:moveTo>
                <a:cubicBezTo>
                  <a:pt x="266" y="96"/>
                  <a:pt x="173" y="189"/>
                  <a:pt x="173" y="304"/>
                </a:cubicBezTo>
                <a:cubicBezTo>
                  <a:pt x="173" y="418"/>
                  <a:pt x="266" y="511"/>
                  <a:pt x="381" y="511"/>
                </a:cubicBezTo>
                <a:cubicBezTo>
                  <a:pt x="495" y="511"/>
                  <a:pt x="588" y="418"/>
                  <a:pt x="588" y="304"/>
                </a:cubicBezTo>
                <a:cubicBezTo>
                  <a:pt x="588" y="189"/>
                  <a:pt x="495" y="96"/>
                  <a:pt x="381" y="96"/>
                </a:cubicBezTo>
                <a:close/>
                <a:moveTo>
                  <a:pt x="381" y="548"/>
                </a:moveTo>
                <a:cubicBezTo>
                  <a:pt x="245" y="548"/>
                  <a:pt x="136" y="439"/>
                  <a:pt x="136" y="304"/>
                </a:cubicBezTo>
                <a:cubicBezTo>
                  <a:pt x="136" y="168"/>
                  <a:pt x="245" y="59"/>
                  <a:pt x="381" y="59"/>
                </a:cubicBezTo>
                <a:cubicBezTo>
                  <a:pt x="516" y="59"/>
                  <a:pt x="626" y="168"/>
                  <a:pt x="626" y="304"/>
                </a:cubicBezTo>
                <a:cubicBezTo>
                  <a:pt x="626" y="439"/>
                  <a:pt x="516" y="548"/>
                  <a:pt x="381" y="5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2" name="Freeform 346"/>
          <p:cNvSpPr>
            <a:spLocks noEditPoints="1"/>
          </p:cNvSpPr>
          <p:nvPr/>
        </p:nvSpPr>
        <p:spPr bwMode="auto">
          <a:xfrm>
            <a:off x="8854443" y="7990842"/>
            <a:ext cx="223520" cy="325120"/>
          </a:xfrm>
          <a:custGeom>
            <a:avLst/>
            <a:gdLst>
              <a:gd name="T0" fmla="*/ 230 w 462"/>
              <a:gd name="T1" fmla="*/ 310 h 670"/>
              <a:gd name="T2" fmla="*/ 151 w 462"/>
              <a:gd name="T3" fmla="*/ 254 h 670"/>
              <a:gd name="T4" fmla="*/ 149 w 462"/>
              <a:gd name="T5" fmla="*/ 234 h 670"/>
              <a:gd name="T6" fmla="*/ 149 w 462"/>
              <a:gd name="T7" fmla="*/ 215 h 670"/>
              <a:gd name="T8" fmla="*/ 232 w 462"/>
              <a:gd name="T9" fmla="*/ 139 h 670"/>
              <a:gd name="T10" fmla="*/ 317 w 462"/>
              <a:gd name="T11" fmla="*/ 225 h 670"/>
              <a:gd name="T12" fmla="*/ 230 w 462"/>
              <a:gd name="T13" fmla="*/ 310 h 670"/>
              <a:gd name="T14" fmla="*/ 451 w 462"/>
              <a:gd name="T15" fmla="*/ 167 h 670"/>
              <a:gd name="T16" fmla="*/ 440 w 462"/>
              <a:gd name="T17" fmla="*/ 140 h 670"/>
              <a:gd name="T18" fmla="*/ 228 w 462"/>
              <a:gd name="T19" fmla="*/ 0 h 670"/>
              <a:gd name="T20" fmla="*/ 0 w 462"/>
              <a:gd name="T21" fmla="*/ 208 h 670"/>
              <a:gd name="T22" fmla="*/ 0 w 462"/>
              <a:gd name="T23" fmla="*/ 237 h 670"/>
              <a:gd name="T24" fmla="*/ 1 w 462"/>
              <a:gd name="T25" fmla="*/ 254 h 670"/>
              <a:gd name="T26" fmla="*/ 101 w 462"/>
              <a:gd name="T27" fmla="*/ 458 h 670"/>
              <a:gd name="T28" fmla="*/ 231 w 462"/>
              <a:gd name="T29" fmla="*/ 670 h 670"/>
              <a:gd name="T30" fmla="*/ 311 w 462"/>
              <a:gd name="T31" fmla="*/ 533 h 670"/>
              <a:gd name="T32" fmla="*/ 333 w 462"/>
              <a:gd name="T33" fmla="*/ 495 h 670"/>
              <a:gd name="T34" fmla="*/ 351 w 462"/>
              <a:gd name="T35" fmla="*/ 470 h 670"/>
              <a:gd name="T36" fmla="*/ 462 w 462"/>
              <a:gd name="T37" fmla="*/ 238 h 670"/>
              <a:gd name="T38" fmla="*/ 462 w 462"/>
              <a:gd name="T39" fmla="*/ 206 h 670"/>
              <a:gd name="T40" fmla="*/ 451 w 462"/>
              <a:gd name="T41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62" h="670">
                <a:moveTo>
                  <a:pt x="230" y="310"/>
                </a:moveTo>
                <a:cubicBezTo>
                  <a:pt x="200" y="310"/>
                  <a:pt x="167" y="296"/>
                  <a:pt x="151" y="254"/>
                </a:cubicBezTo>
                <a:cubicBezTo>
                  <a:pt x="149" y="248"/>
                  <a:pt x="149" y="235"/>
                  <a:pt x="149" y="234"/>
                </a:cubicBezTo>
                <a:lnTo>
                  <a:pt x="149" y="215"/>
                </a:lnTo>
                <a:cubicBezTo>
                  <a:pt x="149" y="163"/>
                  <a:pt x="194" y="139"/>
                  <a:pt x="232" y="139"/>
                </a:cubicBezTo>
                <a:cubicBezTo>
                  <a:pt x="280" y="139"/>
                  <a:pt x="317" y="177"/>
                  <a:pt x="317" y="225"/>
                </a:cubicBezTo>
                <a:cubicBezTo>
                  <a:pt x="317" y="272"/>
                  <a:pt x="277" y="310"/>
                  <a:pt x="230" y="310"/>
                </a:cubicBezTo>
                <a:close/>
                <a:moveTo>
                  <a:pt x="451" y="167"/>
                </a:moveTo>
                <a:cubicBezTo>
                  <a:pt x="448" y="158"/>
                  <a:pt x="444" y="148"/>
                  <a:pt x="440" y="140"/>
                </a:cubicBezTo>
                <a:cubicBezTo>
                  <a:pt x="397" y="37"/>
                  <a:pt x="303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1" y="169"/>
                  <a:pt x="451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3" name="Freeform 347"/>
          <p:cNvSpPr>
            <a:spLocks noEditPoints="1"/>
          </p:cNvSpPr>
          <p:nvPr/>
        </p:nvSpPr>
        <p:spPr bwMode="auto">
          <a:xfrm>
            <a:off x="11940543" y="3385823"/>
            <a:ext cx="429259" cy="340360"/>
          </a:xfrm>
          <a:custGeom>
            <a:avLst/>
            <a:gdLst>
              <a:gd name="T0" fmla="*/ 431 w 889"/>
              <a:gd name="T1" fmla="*/ 158 h 700"/>
              <a:gd name="T2" fmla="*/ 417 w 889"/>
              <a:gd name="T3" fmla="*/ 152 h 700"/>
              <a:gd name="T4" fmla="*/ 378 w 889"/>
              <a:gd name="T5" fmla="*/ 115 h 700"/>
              <a:gd name="T6" fmla="*/ 378 w 889"/>
              <a:gd name="T7" fmla="*/ 86 h 700"/>
              <a:gd name="T8" fmla="*/ 406 w 889"/>
              <a:gd name="T9" fmla="*/ 86 h 700"/>
              <a:gd name="T10" fmla="*/ 445 w 889"/>
              <a:gd name="T11" fmla="*/ 124 h 700"/>
              <a:gd name="T12" fmla="*/ 445 w 889"/>
              <a:gd name="T13" fmla="*/ 152 h 700"/>
              <a:gd name="T14" fmla="*/ 431 w 889"/>
              <a:gd name="T15" fmla="*/ 158 h 700"/>
              <a:gd name="T16" fmla="*/ 756 w 889"/>
              <a:gd name="T17" fmla="*/ 154 h 700"/>
              <a:gd name="T18" fmla="*/ 742 w 889"/>
              <a:gd name="T19" fmla="*/ 148 h 700"/>
              <a:gd name="T20" fmla="*/ 742 w 889"/>
              <a:gd name="T21" fmla="*/ 120 h 700"/>
              <a:gd name="T22" fmla="*/ 779 w 889"/>
              <a:gd name="T23" fmla="*/ 82 h 700"/>
              <a:gd name="T24" fmla="*/ 808 w 889"/>
              <a:gd name="T25" fmla="*/ 81 h 700"/>
              <a:gd name="T26" fmla="*/ 808 w 889"/>
              <a:gd name="T27" fmla="*/ 109 h 700"/>
              <a:gd name="T28" fmla="*/ 770 w 889"/>
              <a:gd name="T29" fmla="*/ 148 h 700"/>
              <a:gd name="T30" fmla="*/ 756 w 889"/>
              <a:gd name="T31" fmla="*/ 154 h 700"/>
              <a:gd name="T32" fmla="*/ 869 w 889"/>
              <a:gd name="T33" fmla="*/ 314 h 700"/>
              <a:gd name="T34" fmla="*/ 816 w 889"/>
              <a:gd name="T35" fmla="*/ 314 h 700"/>
              <a:gd name="T36" fmla="*/ 795 w 889"/>
              <a:gd name="T37" fmla="*/ 295 h 700"/>
              <a:gd name="T38" fmla="*/ 815 w 889"/>
              <a:gd name="T39" fmla="*/ 274 h 700"/>
              <a:gd name="T40" fmla="*/ 869 w 889"/>
              <a:gd name="T41" fmla="*/ 274 h 700"/>
              <a:gd name="T42" fmla="*/ 889 w 889"/>
              <a:gd name="T43" fmla="*/ 293 h 700"/>
              <a:gd name="T44" fmla="*/ 869 w 889"/>
              <a:gd name="T45" fmla="*/ 314 h 700"/>
              <a:gd name="T46" fmla="*/ 594 w 889"/>
              <a:gd name="T47" fmla="*/ 94 h 700"/>
              <a:gd name="T48" fmla="*/ 574 w 889"/>
              <a:gd name="T49" fmla="*/ 74 h 700"/>
              <a:gd name="T50" fmla="*/ 573 w 889"/>
              <a:gd name="T51" fmla="*/ 20 h 700"/>
              <a:gd name="T52" fmla="*/ 593 w 889"/>
              <a:gd name="T53" fmla="*/ 0 h 700"/>
              <a:gd name="T54" fmla="*/ 613 w 889"/>
              <a:gd name="T55" fmla="*/ 19 h 700"/>
              <a:gd name="T56" fmla="*/ 614 w 889"/>
              <a:gd name="T57" fmla="*/ 73 h 700"/>
              <a:gd name="T58" fmla="*/ 594 w 889"/>
              <a:gd name="T59" fmla="*/ 94 h 700"/>
              <a:gd name="T60" fmla="*/ 595 w 889"/>
              <a:gd name="T61" fmla="*/ 161 h 700"/>
              <a:gd name="T62" fmla="*/ 732 w 889"/>
              <a:gd name="T63" fmla="*/ 295 h 700"/>
              <a:gd name="T64" fmla="*/ 726 w 889"/>
              <a:gd name="T65" fmla="*/ 336 h 700"/>
              <a:gd name="T66" fmla="*/ 672 w 889"/>
              <a:gd name="T67" fmla="*/ 328 h 700"/>
              <a:gd name="T68" fmla="*/ 635 w 889"/>
              <a:gd name="T69" fmla="*/ 332 h 700"/>
              <a:gd name="T70" fmla="*/ 502 w 889"/>
              <a:gd name="T71" fmla="*/ 200 h 700"/>
              <a:gd name="T72" fmla="*/ 595 w 889"/>
              <a:gd name="T73" fmla="*/ 161 h 700"/>
              <a:gd name="T74" fmla="*/ 763 w 889"/>
              <a:gd name="T75" fmla="*/ 351 h 700"/>
              <a:gd name="T76" fmla="*/ 772 w 889"/>
              <a:gd name="T77" fmla="*/ 295 h 700"/>
              <a:gd name="T78" fmla="*/ 594 w 889"/>
              <a:gd name="T79" fmla="*/ 122 h 700"/>
              <a:gd name="T80" fmla="*/ 461 w 889"/>
              <a:gd name="T81" fmla="*/ 186 h 700"/>
              <a:gd name="T82" fmla="*/ 395 w 889"/>
              <a:gd name="T83" fmla="*/ 178 h 700"/>
              <a:gd name="T84" fmla="*/ 139 w 889"/>
              <a:gd name="T85" fmla="*/ 431 h 700"/>
              <a:gd name="T86" fmla="*/ 133 w 889"/>
              <a:gd name="T87" fmla="*/ 431 h 700"/>
              <a:gd name="T88" fmla="*/ 1 w 889"/>
              <a:gd name="T89" fmla="*/ 567 h 700"/>
              <a:gd name="T90" fmla="*/ 137 w 889"/>
              <a:gd name="T91" fmla="*/ 699 h 700"/>
              <a:gd name="T92" fmla="*/ 677 w 889"/>
              <a:gd name="T93" fmla="*/ 693 h 700"/>
              <a:gd name="T94" fmla="*/ 857 w 889"/>
              <a:gd name="T95" fmla="*/ 508 h 700"/>
              <a:gd name="T96" fmla="*/ 763 w 889"/>
              <a:gd name="T97" fmla="*/ 35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</a:cxnLst>
            <a:rect l="0" t="0" r="r" b="b"/>
            <a:pathLst>
              <a:path w="889" h="700">
                <a:moveTo>
                  <a:pt x="431" y="158"/>
                </a:moveTo>
                <a:cubicBezTo>
                  <a:pt x="426" y="158"/>
                  <a:pt x="421" y="156"/>
                  <a:pt x="417" y="152"/>
                </a:cubicBezTo>
                <a:lnTo>
                  <a:pt x="378" y="115"/>
                </a:lnTo>
                <a:cubicBezTo>
                  <a:pt x="371" y="107"/>
                  <a:pt x="370" y="94"/>
                  <a:pt x="378" y="86"/>
                </a:cubicBezTo>
                <a:cubicBezTo>
                  <a:pt x="386" y="79"/>
                  <a:pt x="398" y="78"/>
                  <a:pt x="406" y="86"/>
                </a:cubicBezTo>
                <a:lnTo>
                  <a:pt x="445" y="124"/>
                </a:lnTo>
                <a:cubicBezTo>
                  <a:pt x="453" y="131"/>
                  <a:pt x="453" y="144"/>
                  <a:pt x="445" y="152"/>
                </a:cubicBezTo>
                <a:cubicBezTo>
                  <a:pt x="441" y="156"/>
                  <a:pt x="436" y="158"/>
                  <a:pt x="431" y="158"/>
                </a:cubicBezTo>
                <a:close/>
                <a:moveTo>
                  <a:pt x="756" y="154"/>
                </a:moveTo>
                <a:cubicBezTo>
                  <a:pt x="751" y="154"/>
                  <a:pt x="746" y="152"/>
                  <a:pt x="742" y="148"/>
                </a:cubicBezTo>
                <a:cubicBezTo>
                  <a:pt x="734" y="141"/>
                  <a:pt x="734" y="128"/>
                  <a:pt x="742" y="120"/>
                </a:cubicBezTo>
                <a:lnTo>
                  <a:pt x="779" y="82"/>
                </a:lnTo>
                <a:cubicBezTo>
                  <a:pt x="787" y="74"/>
                  <a:pt x="800" y="74"/>
                  <a:pt x="808" y="81"/>
                </a:cubicBezTo>
                <a:cubicBezTo>
                  <a:pt x="815" y="89"/>
                  <a:pt x="816" y="102"/>
                  <a:pt x="808" y="109"/>
                </a:cubicBezTo>
                <a:lnTo>
                  <a:pt x="770" y="148"/>
                </a:lnTo>
                <a:cubicBezTo>
                  <a:pt x="766" y="152"/>
                  <a:pt x="761" y="154"/>
                  <a:pt x="756" y="154"/>
                </a:cubicBezTo>
                <a:close/>
                <a:moveTo>
                  <a:pt x="869" y="314"/>
                </a:moveTo>
                <a:lnTo>
                  <a:pt x="816" y="314"/>
                </a:lnTo>
                <a:cubicBezTo>
                  <a:pt x="805" y="314"/>
                  <a:pt x="796" y="306"/>
                  <a:pt x="795" y="295"/>
                </a:cubicBezTo>
                <a:cubicBezTo>
                  <a:pt x="795" y="284"/>
                  <a:pt x="804" y="275"/>
                  <a:pt x="815" y="274"/>
                </a:cubicBezTo>
                <a:lnTo>
                  <a:pt x="869" y="274"/>
                </a:lnTo>
                <a:cubicBezTo>
                  <a:pt x="880" y="274"/>
                  <a:pt x="889" y="282"/>
                  <a:pt x="889" y="293"/>
                </a:cubicBezTo>
                <a:cubicBezTo>
                  <a:pt x="889" y="304"/>
                  <a:pt x="880" y="313"/>
                  <a:pt x="869" y="314"/>
                </a:cubicBezTo>
                <a:close/>
                <a:moveTo>
                  <a:pt x="594" y="94"/>
                </a:moveTo>
                <a:cubicBezTo>
                  <a:pt x="583" y="94"/>
                  <a:pt x="574" y="85"/>
                  <a:pt x="574" y="74"/>
                </a:cubicBezTo>
                <a:lnTo>
                  <a:pt x="573" y="20"/>
                </a:lnTo>
                <a:cubicBezTo>
                  <a:pt x="573" y="9"/>
                  <a:pt x="582" y="0"/>
                  <a:pt x="593" y="0"/>
                </a:cubicBezTo>
                <a:cubicBezTo>
                  <a:pt x="604" y="0"/>
                  <a:pt x="613" y="8"/>
                  <a:pt x="613" y="19"/>
                </a:cubicBezTo>
                <a:lnTo>
                  <a:pt x="614" y="73"/>
                </a:lnTo>
                <a:cubicBezTo>
                  <a:pt x="614" y="84"/>
                  <a:pt x="605" y="93"/>
                  <a:pt x="594" y="94"/>
                </a:cubicBezTo>
                <a:close/>
                <a:moveTo>
                  <a:pt x="595" y="161"/>
                </a:moveTo>
                <a:cubicBezTo>
                  <a:pt x="669" y="161"/>
                  <a:pt x="731" y="221"/>
                  <a:pt x="732" y="295"/>
                </a:cubicBezTo>
                <a:cubicBezTo>
                  <a:pt x="732" y="309"/>
                  <a:pt x="730" y="323"/>
                  <a:pt x="726" y="336"/>
                </a:cubicBezTo>
                <a:cubicBezTo>
                  <a:pt x="709" y="331"/>
                  <a:pt x="691" y="328"/>
                  <a:pt x="672" y="328"/>
                </a:cubicBezTo>
                <a:cubicBezTo>
                  <a:pt x="660" y="328"/>
                  <a:pt x="647" y="330"/>
                  <a:pt x="635" y="332"/>
                </a:cubicBezTo>
                <a:cubicBezTo>
                  <a:pt x="609" y="272"/>
                  <a:pt x="560" y="225"/>
                  <a:pt x="502" y="200"/>
                </a:cubicBezTo>
                <a:cubicBezTo>
                  <a:pt x="526" y="176"/>
                  <a:pt x="559" y="162"/>
                  <a:pt x="595" y="161"/>
                </a:cubicBezTo>
                <a:close/>
                <a:moveTo>
                  <a:pt x="763" y="351"/>
                </a:moveTo>
                <a:cubicBezTo>
                  <a:pt x="769" y="334"/>
                  <a:pt x="772" y="315"/>
                  <a:pt x="772" y="295"/>
                </a:cubicBezTo>
                <a:cubicBezTo>
                  <a:pt x="771" y="198"/>
                  <a:pt x="691" y="120"/>
                  <a:pt x="594" y="122"/>
                </a:cubicBezTo>
                <a:cubicBezTo>
                  <a:pt x="540" y="122"/>
                  <a:pt x="492" y="147"/>
                  <a:pt x="461" y="186"/>
                </a:cubicBezTo>
                <a:cubicBezTo>
                  <a:pt x="440" y="180"/>
                  <a:pt x="418" y="178"/>
                  <a:pt x="395" y="178"/>
                </a:cubicBezTo>
                <a:cubicBezTo>
                  <a:pt x="255" y="180"/>
                  <a:pt x="142" y="292"/>
                  <a:pt x="139" y="431"/>
                </a:cubicBezTo>
                <a:cubicBezTo>
                  <a:pt x="137" y="431"/>
                  <a:pt x="135" y="431"/>
                  <a:pt x="133" y="431"/>
                </a:cubicBezTo>
                <a:cubicBezTo>
                  <a:pt x="59" y="432"/>
                  <a:pt x="0" y="493"/>
                  <a:pt x="1" y="567"/>
                </a:cubicBezTo>
                <a:cubicBezTo>
                  <a:pt x="2" y="641"/>
                  <a:pt x="63" y="700"/>
                  <a:pt x="137" y="699"/>
                </a:cubicBezTo>
                <a:lnTo>
                  <a:pt x="677" y="693"/>
                </a:lnTo>
                <a:cubicBezTo>
                  <a:pt x="777" y="692"/>
                  <a:pt x="858" y="609"/>
                  <a:pt x="857" y="508"/>
                </a:cubicBezTo>
                <a:cubicBezTo>
                  <a:pt x="856" y="441"/>
                  <a:pt x="818" y="382"/>
                  <a:pt x="763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4" name="Freeform 348"/>
          <p:cNvSpPr>
            <a:spLocks/>
          </p:cNvSpPr>
          <p:nvPr/>
        </p:nvSpPr>
        <p:spPr bwMode="auto">
          <a:xfrm>
            <a:off x="13258806" y="7416804"/>
            <a:ext cx="337819" cy="340360"/>
          </a:xfrm>
          <a:custGeom>
            <a:avLst/>
            <a:gdLst>
              <a:gd name="T0" fmla="*/ 581 w 696"/>
              <a:gd name="T1" fmla="*/ 201 h 700"/>
              <a:gd name="T2" fmla="*/ 520 w 696"/>
              <a:gd name="T3" fmla="*/ 175 h 700"/>
              <a:gd name="T4" fmla="*/ 505 w 696"/>
              <a:gd name="T5" fmla="*/ 150 h 700"/>
              <a:gd name="T6" fmla="*/ 473 w 696"/>
              <a:gd name="T7" fmla="*/ 108 h 700"/>
              <a:gd name="T8" fmla="*/ 443 w 696"/>
              <a:gd name="T9" fmla="*/ 46 h 700"/>
              <a:gd name="T10" fmla="*/ 300 w 696"/>
              <a:gd name="T11" fmla="*/ 1 h 700"/>
              <a:gd name="T12" fmla="*/ 150 w 696"/>
              <a:gd name="T13" fmla="*/ 41 h 700"/>
              <a:gd name="T14" fmla="*/ 138 w 696"/>
              <a:gd name="T15" fmla="*/ 48 h 700"/>
              <a:gd name="T16" fmla="*/ 33 w 696"/>
              <a:gd name="T17" fmla="*/ 162 h 700"/>
              <a:gd name="T18" fmla="*/ 5 w 696"/>
              <a:gd name="T19" fmla="*/ 310 h 700"/>
              <a:gd name="T20" fmla="*/ 45 w 696"/>
              <a:gd name="T21" fmla="*/ 365 h 700"/>
              <a:gd name="T22" fmla="*/ 68 w 696"/>
              <a:gd name="T23" fmla="*/ 413 h 700"/>
              <a:gd name="T24" fmla="*/ 83 w 696"/>
              <a:gd name="T25" fmla="*/ 438 h 700"/>
              <a:gd name="T26" fmla="*/ 77 w 696"/>
              <a:gd name="T27" fmla="*/ 504 h 700"/>
              <a:gd name="T28" fmla="*/ 76 w 696"/>
              <a:gd name="T29" fmla="*/ 592 h 700"/>
              <a:gd name="T30" fmla="*/ 96 w 696"/>
              <a:gd name="T31" fmla="*/ 625 h 700"/>
              <a:gd name="T32" fmla="*/ 174 w 696"/>
              <a:gd name="T33" fmla="*/ 665 h 700"/>
              <a:gd name="T34" fmla="*/ 286 w 696"/>
              <a:gd name="T35" fmla="*/ 677 h 700"/>
              <a:gd name="T36" fmla="*/ 318 w 696"/>
              <a:gd name="T37" fmla="*/ 549 h 700"/>
              <a:gd name="T38" fmla="*/ 247 w 696"/>
              <a:gd name="T39" fmla="*/ 431 h 700"/>
              <a:gd name="T40" fmla="*/ 141 w 696"/>
              <a:gd name="T41" fmla="*/ 389 h 700"/>
              <a:gd name="T42" fmla="*/ 132 w 696"/>
              <a:gd name="T43" fmla="*/ 374 h 700"/>
              <a:gd name="T44" fmla="*/ 120 w 696"/>
              <a:gd name="T45" fmla="*/ 348 h 700"/>
              <a:gd name="T46" fmla="*/ 137 w 696"/>
              <a:gd name="T47" fmla="*/ 298 h 700"/>
              <a:gd name="T48" fmla="*/ 206 w 696"/>
              <a:gd name="T49" fmla="*/ 162 h 700"/>
              <a:gd name="T50" fmla="*/ 218 w 696"/>
              <a:gd name="T51" fmla="*/ 154 h 700"/>
              <a:gd name="T52" fmla="*/ 371 w 696"/>
              <a:gd name="T53" fmla="*/ 157 h 700"/>
              <a:gd name="T54" fmla="*/ 424 w 696"/>
              <a:gd name="T55" fmla="*/ 165 h 700"/>
              <a:gd name="T56" fmla="*/ 440 w 696"/>
              <a:gd name="T57" fmla="*/ 189 h 700"/>
              <a:gd name="T58" fmla="*/ 450 w 696"/>
              <a:gd name="T59" fmla="*/ 204 h 700"/>
              <a:gd name="T60" fmla="*/ 437 w 696"/>
              <a:gd name="T61" fmla="*/ 317 h 700"/>
              <a:gd name="T62" fmla="*/ 508 w 696"/>
              <a:gd name="T63" fmla="*/ 435 h 700"/>
              <a:gd name="T64" fmla="*/ 636 w 696"/>
              <a:gd name="T65" fmla="*/ 467 h 700"/>
              <a:gd name="T66" fmla="*/ 678 w 696"/>
              <a:gd name="T67" fmla="*/ 362 h 700"/>
              <a:gd name="T68" fmla="*/ 679 w 696"/>
              <a:gd name="T69" fmla="*/ 274 h 700"/>
              <a:gd name="T70" fmla="*/ 659 w 696"/>
              <a:gd name="T71" fmla="*/ 241 h 700"/>
              <a:gd name="T72" fmla="*/ 581 w 696"/>
              <a:gd name="T73" fmla="*/ 201 h 70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96" h="700">
                <a:moveTo>
                  <a:pt x="581" y="201"/>
                </a:moveTo>
                <a:cubicBezTo>
                  <a:pt x="565" y="185"/>
                  <a:pt x="543" y="176"/>
                  <a:pt x="520" y="175"/>
                </a:cubicBezTo>
                <a:lnTo>
                  <a:pt x="505" y="150"/>
                </a:lnTo>
                <a:cubicBezTo>
                  <a:pt x="496" y="134"/>
                  <a:pt x="485" y="120"/>
                  <a:pt x="473" y="108"/>
                </a:cubicBezTo>
                <a:cubicBezTo>
                  <a:pt x="475" y="84"/>
                  <a:pt x="465" y="60"/>
                  <a:pt x="443" y="46"/>
                </a:cubicBezTo>
                <a:cubicBezTo>
                  <a:pt x="400" y="18"/>
                  <a:pt x="351" y="3"/>
                  <a:pt x="300" y="1"/>
                </a:cubicBezTo>
                <a:cubicBezTo>
                  <a:pt x="247" y="0"/>
                  <a:pt x="196" y="14"/>
                  <a:pt x="150" y="41"/>
                </a:cubicBezTo>
                <a:lnTo>
                  <a:pt x="138" y="48"/>
                </a:lnTo>
                <a:cubicBezTo>
                  <a:pt x="92" y="76"/>
                  <a:pt x="56" y="115"/>
                  <a:pt x="33" y="162"/>
                </a:cubicBezTo>
                <a:cubicBezTo>
                  <a:pt x="10" y="208"/>
                  <a:pt x="0" y="259"/>
                  <a:pt x="5" y="310"/>
                </a:cubicBezTo>
                <a:cubicBezTo>
                  <a:pt x="7" y="335"/>
                  <a:pt x="23" y="356"/>
                  <a:pt x="45" y="365"/>
                </a:cubicBezTo>
                <a:cubicBezTo>
                  <a:pt x="51" y="381"/>
                  <a:pt x="58" y="398"/>
                  <a:pt x="68" y="413"/>
                </a:cubicBezTo>
                <a:lnTo>
                  <a:pt x="83" y="438"/>
                </a:lnTo>
                <a:cubicBezTo>
                  <a:pt x="73" y="459"/>
                  <a:pt x="71" y="482"/>
                  <a:pt x="77" y="504"/>
                </a:cubicBezTo>
                <a:cubicBezTo>
                  <a:pt x="61" y="530"/>
                  <a:pt x="59" y="564"/>
                  <a:pt x="76" y="592"/>
                </a:cubicBezTo>
                <a:lnTo>
                  <a:pt x="96" y="625"/>
                </a:lnTo>
                <a:cubicBezTo>
                  <a:pt x="113" y="653"/>
                  <a:pt x="143" y="667"/>
                  <a:pt x="174" y="665"/>
                </a:cubicBezTo>
                <a:cubicBezTo>
                  <a:pt x="204" y="693"/>
                  <a:pt x="250" y="700"/>
                  <a:pt x="286" y="677"/>
                </a:cubicBezTo>
                <a:cubicBezTo>
                  <a:pt x="331" y="651"/>
                  <a:pt x="345" y="593"/>
                  <a:pt x="318" y="549"/>
                </a:cubicBezTo>
                <a:lnTo>
                  <a:pt x="247" y="431"/>
                </a:lnTo>
                <a:cubicBezTo>
                  <a:pt x="225" y="394"/>
                  <a:pt x="181" y="378"/>
                  <a:pt x="141" y="389"/>
                </a:cubicBezTo>
                <a:lnTo>
                  <a:pt x="132" y="374"/>
                </a:lnTo>
                <a:cubicBezTo>
                  <a:pt x="127" y="366"/>
                  <a:pt x="123" y="357"/>
                  <a:pt x="120" y="348"/>
                </a:cubicBezTo>
                <a:cubicBezTo>
                  <a:pt x="132" y="335"/>
                  <a:pt x="138" y="317"/>
                  <a:pt x="137" y="298"/>
                </a:cubicBezTo>
                <a:cubicBezTo>
                  <a:pt x="132" y="243"/>
                  <a:pt x="158" y="190"/>
                  <a:pt x="206" y="162"/>
                </a:cubicBezTo>
                <a:lnTo>
                  <a:pt x="218" y="154"/>
                </a:lnTo>
                <a:cubicBezTo>
                  <a:pt x="266" y="125"/>
                  <a:pt x="325" y="126"/>
                  <a:pt x="371" y="157"/>
                </a:cubicBezTo>
                <a:cubicBezTo>
                  <a:pt x="387" y="167"/>
                  <a:pt x="406" y="170"/>
                  <a:pt x="424" y="165"/>
                </a:cubicBezTo>
                <a:cubicBezTo>
                  <a:pt x="430" y="173"/>
                  <a:pt x="435" y="180"/>
                  <a:pt x="440" y="189"/>
                </a:cubicBezTo>
                <a:lnTo>
                  <a:pt x="450" y="204"/>
                </a:lnTo>
                <a:cubicBezTo>
                  <a:pt x="421" y="234"/>
                  <a:pt x="414" y="280"/>
                  <a:pt x="437" y="317"/>
                </a:cubicBezTo>
                <a:lnTo>
                  <a:pt x="508" y="435"/>
                </a:lnTo>
                <a:cubicBezTo>
                  <a:pt x="534" y="479"/>
                  <a:pt x="592" y="494"/>
                  <a:pt x="636" y="467"/>
                </a:cubicBezTo>
                <a:cubicBezTo>
                  <a:pt x="673" y="445"/>
                  <a:pt x="689" y="401"/>
                  <a:pt x="678" y="362"/>
                </a:cubicBezTo>
                <a:cubicBezTo>
                  <a:pt x="694" y="336"/>
                  <a:pt x="696" y="302"/>
                  <a:pt x="679" y="274"/>
                </a:cubicBezTo>
                <a:lnTo>
                  <a:pt x="659" y="241"/>
                </a:lnTo>
                <a:cubicBezTo>
                  <a:pt x="642" y="213"/>
                  <a:pt x="612" y="199"/>
                  <a:pt x="581" y="2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5" name="Freeform 349"/>
          <p:cNvSpPr>
            <a:spLocks/>
          </p:cNvSpPr>
          <p:nvPr/>
        </p:nvSpPr>
        <p:spPr bwMode="auto">
          <a:xfrm>
            <a:off x="16352523" y="7411723"/>
            <a:ext cx="304800" cy="345440"/>
          </a:xfrm>
          <a:custGeom>
            <a:avLst/>
            <a:gdLst>
              <a:gd name="T0" fmla="*/ 573 w 629"/>
              <a:gd name="T1" fmla="*/ 380 h 710"/>
              <a:gd name="T2" fmla="*/ 628 w 629"/>
              <a:gd name="T3" fmla="*/ 324 h 710"/>
              <a:gd name="T4" fmla="*/ 574 w 629"/>
              <a:gd name="T5" fmla="*/ 267 h 710"/>
              <a:gd name="T6" fmla="*/ 372 w 629"/>
              <a:gd name="T7" fmla="*/ 252 h 710"/>
              <a:gd name="T8" fmla="*/ 405 w 629"/>
              <a:gd name="T9" fmla="*/ 76 h 710"/>
              <a:gd name="T10" fmla="*/ 323 w 629"/>
              <a:gd name="T11" fmla="*/ 2 h 710"/>
              <a:gd name="T12" fmla="*/ 296 w 629"/>
              <a:gd name="T13" fmla="*/ 48 h 710"/>
              <a:gd name="T14" fmla="*/ 296 w 629"/>
              <a:gd name="T15" fmla="*/ 48 h 710"/>
              <a:gd name="T16" fmla="*/ 266 w 629"/>
              <a:gd name="T17" fmla="*/ 148 h 710"/>
              <a:gd name="T18" fmla="*/ 167 w 629"/>
              <a:gd name="T19" fmla="*/ 246 h 710"/>
              <a:gd name="T20" fmla="*/ 142 w 629"/>
              <a:gd name="T21" fmla="*/ 284 h 710"/>
              <a:gd name="T22" fmla="*/ 140 w 629"/>
              <a:gd name="T23" fmla="*/ 288 h 710"/>
              <a:gd name="T24" fmla="*/ 138 w 629"/>
              <a:gd name="T25" fmla="*/ 294 h 710"/>
              <a:gd name="T26" fmla="*/ 133 w 629"/>
              <a:gd name="T27" fmla="*/ 303 h 710"/>
              <a:gd name="T28" fmla="*/ 52 w 629"/>
              <a:gd name="T29" fmla="*/ 330 h 710"/>
              <a:gd name="T30" fmla="*/ 2 w 629"/>
              <a:gd name="T31" fmla="*/ 385 h 710"/>
              <a:gd name="T32" fmla="*/ 14 w 629"/>
              <a:gd name="T33" fmla="*/ 624 h 710"/>
              <a:gd name="T34" fmla="*/ 69 w 629"/>
              <a:gd name="T35" fmla="*/ 670 h 710"/>
              <a:gd name="T36" fmla="*/ 122 w 629"/>
              <a:gd name="T37" fmla="*/ 667 h 710"/>
              <a:gd name="T38" fmla="*/ 201 w 629"/>
              <a:gd name="T39" fmla="*/ 689 h 710"/>
              <a:gd name="T40" fmla="*/ 421 w 629"/>
              <a:gd name="T41" fmla="*/ 704 h 710"/>
              <a:gd name="T42" fmla="*/ 501 w 629"/>
              <a:gd name="T43" fmla="*/ 700 h 710"/>
              <a:gd name="T44" fmla="*/ 544 w 629"/>
              <a:gd name="T45" fmla="*/ 679 h 710"/>
              <a:gd name="T46" fmla="*/ 553 w 629"/>
              <a:gd name="T47" fmla="*/ 658 h 710"/>
              <a:gd name="T48" fmla="*/ 553 w 629"/>
              <a:gd name="T49" fmla="*/ 649 h 710"/>
              <a:gd name="T50" fmla="*/ 522 w 629"/>
              <a:gd name="T51" fmla="*/ 604 h 710"/>
              <a:gd name="T52" fmla="*/ 523 w 629"/>
              <a:gd name="T53" fmla="*/ 603 h 710"/>
              <a:gd name="T54" fmla="*/ 557 w 629"/>
              <a:gd name="T55" fmla="*/ 603 h 710"/>
              <a:gd name="T56" fmla="*/ 614 w 629"/>
              <a:gd name="T57" fmla="*/ 543 h 710"/>
              <a:gd name="T58" fmla="*/ 556 w 629"/>
              <a:gd name="T59" fmla="*/ 492 h 710"/>
              <a:gd name="T60" fmla="*/ 574 w 629"/>
              <a:gd name="T61" fmla="*/ 492 h 710"/>
              <a:gd name="T62" fmla="*/ 629 w 629"/>
              <a:gd name="T63" fmla="*/ 435 h 710"/>
              <a:gd name="T64" fmla="*/ 573 w 629"/>
              <a:gd name="T65" fmla="*/ 38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80"/>
                </a:moveTo>
                <a:cubicBezTo>
                  <a:pt x="604" y="380"/>
                  <a:pt x="628" y="355"/>
                  <a:pt x="628" y="324"/>
                </a:cubicBezTo>
                <a:cubicBezTo>
                  <a:pt x="627" y="293"/>
                  <a:pt x="605" y="267"/>
                  <a:pt x="574" y="267"/>
                </a:cubicBezTo>
                <a:lnTo>
                  <a:pt x="372" y="252"/>
                </a:lnTo>
                <a:cubicBezTo>
                  <a:pt x="372" y="252"/>
                  <a:pt x="411" y="180"/>
                  <a:pt x="405" y="76"/>
                </a:cubicBezTo>
                <a:cubicBezTo>
                  <a:pt x="402" y="7"/>
                  <a:pt x="352" y="0"/>
                  <a:pt x="323" y="2"/>
                </a:cubicBezTo>
                <a:cubicBezTo>
                  <a:pt x="300" y="3"/>
                  <a:pt x="296" y="48"/>
                  <a:pt x="296" y="48"/>
                </a:cubicBezTo>
                <a:lnTo>
                  <a:pt x="296" y="48"/>
                </a:lnTo>
                <a:cubicBezTo>
                  <a:pt x="292" y="76"/>
                  <a:pt x="287" y="101"/>
                  <a:pt x="266" y="148"/>
                </a:cubicBezTo>
                <a:cubicBezTo>
                  <a:pt x="242" y="201"/>
                  <a:pt x="206" y="198"/>
                  <a:pt x="167" y="246"/>
                </a:cubicBezTo>
                <a:cubicBezTo>
                  <a:pt x="160" y="254"/>
                  <a:pt x="151" y="268"/>
                  <a:pt x="142" y="284"/>
                </a:cubicBezTo>
                <a:cubicBezTo>
                  <a:pt x="141" y="285"/>
                  <a:pt x="141" y="287"/>
                  <a:pt x="140" y="288"/>
                </a:cubicBezTo>
                <a:cubicBezTo>
                  <a:pt x="139" y="290"/>
                  <a:pt x="138" y="292"/>
                  <a:pt x="138" y="294"/>
                </a:cubicBezTo>
                <a:cubicBezTo>
                  <a:pt x="136" y="297"/>
                  <a:pt x="135" y="300"/>
                  <a:pt x="133" y="303"/>
                </a:cubicBezTo>
                <a:cubicBezTo>
                  <a:pt x="109" y="330"/>
                  <a:pt x="69" y="330"/>
                  <a:pt x="52" y="330"/>
                </a:cubicBezTo>
                <a:cubicBezTo>
                  <a:pt x="17" y="332"/>
                  <a:pt x="0" y="353"/>
                  <a:pt x="2" y="385"/>
                </a:cubicBezTo>
                <a:lnTo>
                  <a:pt x="14" y="624"/>
                </a:lnTo>
                <a:cubicBezTo>
                  <a:pt x="16" y="661"/>
                  <a:pt x="32" y="672"/>
                  <a:pt x="69" y="670"/>
                </a:cubicBezTo>
                <a:lnTo>
                  <a:pt x="122" y="667"/>
                </a:lnTo>
                <a:cubicBezTo>
                  <a:pt x="148" y="666"/>
                  <a:pt x="169" y="680"/>
                  <a:pt x="201" y="689"/>
                </a:cubicBezTo>
                <a:cubicBezTo>
                  <a:pt x="245" y="702"/>
                  <a:pt x="310" y="710"/>
                  <a:pt x="421" y="704"/>
                </a:cubicBezTo>
                <a:cubicBezTo>
                  <a:pt x="440" y="703"/>
                  <a:pt x="501" y="700"/>
                  <a:pt x="501" y="700"/>
                </a:cubicBezTo>
                <a:cubicBezTo>
                  <a:pt x="519" y="699"/>
                  <a:pt x="533" y="690"/>
                  <a:pt x="544" y="679"/>
                </a:cubicBezTo>
                <a:cubicBezTo>
                  <a:pt x="547" y="675"/>
                  <a:pt x="551" y="669"/>
                  <a:pt x="553" y="658"/>
                </a:cubicBezTo>
                <a:cubicBezTo>
                  <a:pt x="553" y="657"/>
                  <a:pt x="553" y="649"/>
                  <a:pt x="553" y="649"/>
                </a:cubicBezTo>
                <a:cubicBezTo>
                  <a:pt x="552" y="617"/>
                  <a:pt x="533" y="607"/>
                  <a:pt x="522" y="604"/>
                </a:cubicBezTo>
                <a:cubicBezTo>
                  <a:pt x="522" y="604"/>
                  <a:pt x="522" y="603"/>
                  <a:pt x="523" y="603"/>
                </a:cubicBezTo>
                <a:lnTo>
                  <a:pt x="557" y="603"/>
                </a:lnTo>
                <a:cubicBezTo>
                  <a:pt x="587" y="603"/>
                  <a:pt x="616" y="580"/>
                  <a:pt x="614" y="543"/>
                </a:cubicBezTo>
                <a:cubicBezTo>
                  <a:pt x="612" y="512"/>
                  <a:pt x="586" y="492"/>
                  <a:pt x="556" y="492"/>
                </a:cubicBezTo>
                <a:lnTo>
                  <a:pt x="574" y="492"/>
                </a:lnTo>
                <a:cubicBezTo>
                  <a:pt x="604" y="491"/>
                  <a:pt x="629" y="466"/>
                  <a:pt x="629" y="435"/>
                </a:cubicBezTo>
                <a:cubicBezTo>
                  <a:pt x="628" y="405"/>
                  <a:pt x="604" y="380"/>
                  <a:pt x="573" y="38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6" name="Freeform 350"/>
          <p:cNvSpPr>
            <a:spLocks noEditPoints="1"/>
          </p:cNvSpPr>
          <p:nvPr/>
        </p:nvSpPr>
        <p:spPr bwMode="auto">
          <a:xfrm>
            <a:off x="10713723" y="5184143"/>
            <a:ext cx="322579" cy="335282"/>
          </a:xfrm>
          <a:custGeom>
            <a:avLst/>
            <a:gdLst>
              <a:gd name="T0" fmla="*/ 279 w 669"/>
              <a:gd name="T1" fmla="*/ 35 h 687"/>
              <a:gd name="T2" fmla="*/ 390 w 669"/>
              <a:gd name="T3" fmla="*/ 35 h 687"/>
              <a:gd name="T4" fmla="*/ 420 w 669"/>
              <a:gd name="T5" fmla="*/ 146 h 687"/>
              <a:gd name="T6" fmla="*/ 249 w 669"/>
              <a:gd name="T7" fmla="*/ 146 h 687"/>
              <a:gd name="T8" fmla="*/ 279 w 669"/>
              <a:gd name="T9" fmla="*/ 35 h 687"/>
              <a:gd name="T10" fmla="*/ 204 w 669"/>
              <a:gd name="T11" fmla="*/ 309 h 687"/>
              <a:gd name="T12" fmla="*/ 465 w 669"/>
              <a:gd name="T13" fmla="*/ 309 h 687"/>
              <a:gd name="T14" fmla="*/ 505 w 669"/>
              <a:gd name="T15" fmla="*/ 456 h 687"/>
              <a:gd name="T16" fmla="*/ 164 w 669"/>
              <a:gd name="T17" fmla="*/ 456 h 687"/>
              <a:gd name="T18" fmla="*/ 204 w 669"/>
              <a:gd name="T19" fmla="*/ 309 h 687"/>
              <a:gd name="T20" fmla="*/ 652 w 669"/>
              <a:gd name="T21" fmla="*/ 603 h 687"/>
              <a:gd name="T22" fmla="*/ 582 w 669"/>
              <a:gd name="T23" fmla="*/ 603 h 687"/>
              <a:gd name="T24" fmla="*/ 496 w 669"/>
              <a:gd name="T25" fmla="*/ 288 h 687"/>
              <a:gd name="T26" fmla="*/ 495 w 669"/>
              <a:gd name="T27" fmla="*/ 287 h 687"/>
              <a:gd name="T28" fmla="*/ 461 w 669"/>
              <a:gd name="T29" fmla="*/ 163 h 687"/>
              <a:gd name="T30" fmla="*/ 460 w 669"/>
              <a:gd name="T31" fmla="*/ 159 h 687"/>
              <a:gd name="T32" fmla="*/ 420 w 669"/>
              <a:gd name="T33" fmla="*/ 13 h 687"/>
              <a:gd name="T34" fmla="*/ 403 w 669"/>
              <a:gd name="T35" fmla="*/ 0 h 687"/>
              <a:gd name="T36" fmla="*/ 266 w 669"/>
              <a:gd name="T37" fmla="*/ 0 h 687"/>
              <a:gd name="T38" fmla="*/ 249 w 669"/>
              <a:gd name="T39" fmla="*/ 13 h 687"/>
              <a:gd name="T40" fmla="*/ 180 w 669"/>
              <a:gd name="T41" fmla="*/ 266 h 687"/>
              <a:gd name="T42" fmla="*/ 174 w 669"/>
              <a:gd name="T43" fmla="*/ 287 h 687"/>
              <a:gd name="T44" fmla="*/ 88 w 669"/>
              <a:gd name="T45" fmla="*/ 603 h 687"/>
              <a:gd name="T46" fmla="*/ 18 w 669"/>
              <a:gd name="T47" fmla="*/ 603 h 687"/>
              <a:gd name="T48" fmla="*/ 0 w 669"/>
              <a:gd name="T49" fmla="*/ 621 h 687"/>
              <a:gd name="T50" fmla="*/ 0 w 669"/>
              <a:gd name="T51" fmla="*/ 669 h 687"/>
              <a:gd name="T52" fmla="*/ 18 w 669"/>
              <a:gd name="T53" fmla="*/ 687 h 687"/>
              <a:gd name="T54" fmla="*/ 652 w 669"/>
              <a:gd name="T55" fmla="*/ 687 h 687"/>
              <a:gd name="T56" fmla="*/ 669 w 669"/>
              <a:gd name="T57" fmla="*/ 669 h 687"/>
              <a:gd name="T58" fmla="*/ 669 w 669"/>
              <a:gd name="T59" fmla="*/ 621 h 687"/>
              <a:gd name="T60" fmla="*/ 652 w 669"/>
              <a:gd name="T61" fmla="*/ 603 h 68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69" h="687">
                <a:moveTo>
                  <a:pt x="279" y="35"/>
                </a:moveTo>
                <a:lnTo>
                  <a:pt x="390" y="35"/>
                </a:lnTo>
                <a:lnTo>
                  <a:pt x="420" y="146"/>
                </a:lnTo>
                <a:lnTo>
                  <a:pt x="249" y="146"/>
                </a:lnTo>
                <a:lnTo>
                  <a:pt x="279" y="35"/>
                </a:lnTo>
                <a:close/>
                <a:moveTo>
                  <a:pt x="204" y="309"/>
                </a:moveTo>
                <a:lnTo>
                  <a:pt x="465" y="309"/>
                </a:lnTo>
                <a:lnTo>
                  <a:pt x="505" y="456"/>
                </a:lnTo>
                <a:lnTo>
                  <a:pt x="164" y="456"/>
                </a:lnTo>
                <a:lnTo>
                  <a:pt x="204" y="309"/>
                </a:lnTo>
                <a:close/>
                <a:moveTo>
                  <a:pt x="652" y="603"/>
                </a:moveTo>
                <a:lnTo>
                  <a:pt x="582" y="603"/>
                </a:lnTo>
                <a:lnTo>
                  <a:pt x="496" y="288"/>
                </a:lnTo>
                <a:cubicBezTo>
                  <a:pt x="495" y="288"/>
                  <a:pt x="495" y="288"/>
                  <a:pt x="495" y="287"/>
                </a:cubicBezTo>
                <a:lnTo>
                  <a:pt x="461" y="163"/>
                </a:lnTo>
                <a:lnTo>
                  <a:pt x="460" y="159"/>
                </a:lnTo>
                <a:lnTo>
                  <a:pt x="420" y="13"/>
                </a:lnTo>
                <a:cubicBezTo>
                  <a:pt x="418" y="6"/>
                  <a:pt x="411" y="0"/>
                  <a:pt x="403" y="0"/>
                </a:cubicBezTo>
                <a:lnTo>
                  <a:pt x="266" y="0"/>
                </a:lnTo>
                <a:cubicBezTo>
                  <a:pt x="258" y="0"/>
                  <a:pt x="251" y="6"/>
                  <a:pt x="249" y="13"/>
                </a:cubicBezTo>
                <a:lnTo>
                  <a:pt x="180" y="266"/>
                </a:lnTo>
                <a:lnTo>
                  <a:pt x="174" y="287"/>
                </a:lnTo>
                <a:lnTo>
                  <a:pt x="88" y="603"/>
                </a:lnTo>
                <a:lnTo>
                  <a:pt x="18" y="603"/>
                </a:lnTo>
                <a:cubicBezTo>
                  <a:pt x="8" y="603"/>
                  <a:pt x="0" y="611"/>
                  <a:pt x="0" y="621"/>
                </a:cubicBezTo>
                <a:lnTo>
                  <a:pt x="0" y="669"/>
                </a:lnTo>
                <a:cubicBezTo>
                  <a:pt x="0" y="679"/>
                  <a:pt x="8" y="687"/>
                  <a:pt x="18" y="687"/>
                </a:cubicBezTo>
                <a:lnTo>
                  <a:pt x="652" y="687"/>
                </a:lnTo>
                <a:cubicBezTo>
                  <a:pt x="661" y="687"/>
                  <a:pt x="669" y="679"/>
                  <a:pt x="669" y="669"/>
                </a:cubicBezTo>
                <a:lnTo>
                  <a:pt x="669" y="621"/>
                </a:lnTo>
                <a:cubicBezTo>
                  <a:pt x="669" y="611"/>
                  <a:pt x="661" y="603"/>
                  <a:pt x="652" y="603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7" name="Freeform 351"/>
          <p:cNvSpPr>
            <a:spLocks noEditPoints="1"/>
          </p:cNvSpPr>
          <p:nvPr/>
        </p:nvSpPr>
        <p:spPr bwMode="auto">
          <a:xfrm>
            <a:off x="16370302" y="833124"/>
            <a:ext cx="271781" cy="317499"/>
          </a:xfrm>
          <a:custGeom>
            <a:avLst/>
            <a:gdLst>
              <a:gd name="T0" fmla="*/ 491 w 557"/>
              <a:gd name="T1" fmla="*/ 278 h 655"/>
              <a:gd name="T2" fmla="*/ 327 w 557"/>
              <a:gd name="T3" fmla="*/ 71 h 655"/>
              <a:gd name="T4" fmla="*/ 327 w 557"/>
              <a:gd name="T5" fmla="*/ 49 h 655"/>
              <a:gd name="T6" fmla="*/ 278 w 557"/>
              <a:gd name="T7" fmla="*/ 0 h 655"/>
              <a:gd name="T8" fmla="*/ 229 w 557"/>
              <a:gd name="T9" fmla="*/ 49 h 655"/>
              <a:gd name="T10" fmla="*/ 229 w 557"/>
              <a:gd name="T11" fmla="*/ 71 h 655"/>
              <a:gd name="T12" fmla="*/ 65 w 557"/>
              <a:gd name="T13" fmla="*/ 278 h 655"/>
              <a:gd name="T14" fmla="*/ 65 w 557"/>
              <a:gd name="T15" fmla="*/ 458 h 655"/>
              <a:gd name="T16" fmla="*/ 0 w 557"/>
              <a:gd name="T17" fmla="*/ 524 h 655"/>
              <a:gd name="T18" fmla="*/ 0 w 557"/>
              <a:gd name="T19" fmla="*/ 557 h 655"/>
              <a:gd name="T20" fmla="*/ 557 w 557"/>
              <a:gd name="T21" fmla="*/ 557 h 655"/>
              <a:gd name="T22" fmla="*/ 557 w 557"/>
              <a:gd name="T23" fmla="*/ 524 h 655"/>
              <a:gd name="T24" fmla="*/ 491 w 557"/>
              <a:gd name="T25" fmla="*/ 458 h 655"/>
              <a:gd name="T26" fmla="*/ 491 w 557"/>
              <a:gd name="T27" fmla="*/ 278 h 655"/>
              <a:gd name="T28" fmla="*/ 278 w 557"/>
              <a:gd name="T29" fmla="*/ 655 h 655"/>
              <a:gd name="T30" fmla="*/ 291 w 557"/>
              <a:gd name="T31" fmla="*/ 654 h 655"/>
              <a:gd name="T32" fmla="*/ 338 w 557"/>
              <a:gd name="T33" fmla="*/ 615 h 655"/>
              <a:gd name="T34" fmla="*/ 344 w 557"/>
              <a:gd name="T35" fmla="*/ 589 h 655"/>
              <a:gd name="T36" fmla="*/ 213 w 557"/>
              <a:gd name="T37" fmla="*/ 589 h 655"/>
              <a:gd name="T38" fmla="*/ 278 w 557"/>
              <a:gd name="T39" fmla="*/ 655 h 6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557" h="655">
                <a:moveTo>
                  <a:pt x="491" y="278"/>
                </a:moveTo>
                <a:cubicBezTo>
                  <a:pt x="491" y="177"/>
                  <a:pt x="421" y="93"/>
                  <a:pt x="327" y="71"/>
                </a:cubicBezTo>
                <a:lnTo>
                  <a:pt x="327" y="49"/>
                </a:lnTo>
                <a:cubicBezTo>
                  <a:pt x="327" y="22"/>
                  <a:pt x="305" y="0"/>
                  <a:pt x="278" y="0"/>
                </a:cubicBezTo>
                <a:cubicBezTo>
                  <a:pt x="251" y="0"/>
                  <a:pt x="229" y="22"/>
                  <a:pt x="229" y="49"/>
                </a:cubicBezTo>
                <a:lnTo>
                  <a:pt x="229" y="71"/>
                </a:lnTo>
                <a:cubicBezTo>
                  <a:pt x="135" y="93"/>
                  <a:pt x="65" y="178"/>
                  <a:pt x="65" y="278"/>
                </a:cubicBezTo>
                <a:lnTo>
                  <a:pt x="65" y="458"/>
                </a:lnTo>
                <a:lnTo>
                  <a:pt x="0" y="524"/>
                </a:lnTo>
                <a:lnTo>
                  <a:pt x="0" y="557"/>
                </a:lnTo>
                <a:lnTo>
                  <a:pt x="557" y="557"/>
                </a:lnTo>
                <a:lnTo>
                  <a:pt x="557" y="524"/>
                </a:lnTo>
                <a:lnTo>
                  <a:pt x="491" y="458"/>
                </a:lnTo>
                <a:lnTo>
                  <a:pt x="491" y="278"/>
                </a:lnTo>
                <a:close/>
                <a:moveTo>
                  <a:pt x="278" y="655"/>
                </a:moveTo>
                <a:cubicBezTo>
                  <a:pt x="283" y="655"/>
                  <a:pt x="287" y="655"/>
                  <a:pt x="291" y="654"/>
                </a:cubicBezTo>
                <a:cubicBezTo>
                  <a:pt x="313" y="649"/>
                  <a:pt x="330" y="635"/>
                  <a:pt x="338" y="615"/>
                </a:cubicBezTo>
                <a:cubicBezTo>
                  <a:pt x="342" y="607"/>
                  <a:pt x="344" y="599"/>
                  <a:pt x="344" y="589"/>
                </a:cubicBezTo>
                <a:lnTo>
                  <a:pt x="213" y="589"/>
                </a:lnTo>
                <a:cubicBezTo>
                  <a:pt x="213" y="625"/>
                  <a:pt x="242" y="655"/>
                  <a:pt x="278" y="65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8" name="Freeform 352"/>
          <p:cNvSpPr>
            <a:spLocks noEditPoints="1"/>
          </p:cNvSpPr>
          <p:nvPr/>
        </p:nvSpPr>
        <p:spPr bwMode="auto">
          <a:xfrm>
            <a:off x="2870203" y="7439665"/>
            <a:ext cx="276859" cy="289560"/>
          </a:xfrm>
          <a:custGeom>
            <a:avLst/>
            <a:gdLst>
              <a:gd name="T0" fmla="*/ 0 w 572"/>
              <a:gd name="T1" fmla="*/ 322 h 594"/>
              <a:gd name="T2" fmla="*/ 110 w 572"/>
              <a:gd name="T3" fmla="*/ 110 h 594"/>
              <a:gd name="T4" fmla="*/ 170 w 572"/>
              <a:gd name="T5" fmla="*/ 108 h 594"/>
              <a:gd name="T6" fmla="*/ 181 w 572"/>
              <a:gd name="T7" fmla="*/ 139 h 594"/>
              <a:gd name="T8" fmla="*/ 147 w 572"/>
              <a:gd name="T9" fmla="*/ 195 h 594"/>
              <a:gd name="T10" fmla="*/ 93 w 572"/>
              <a:gd name="T11" fmla="*/ 322 h 594"/>
              <a:gd name="T12" fmla="*/ 283 w 572"/>
              <a:gd name="T13" fmla="*/ 506 h 594"/>
              <a:gd name="T14" fmla="*/ 472 w 572"/>
              <a:gd name="T15" fmla="*/ 322 h 594"/>
              <a:gd name="T16" fmla="*/ 418 w 572"/>
              <a:gd name="T17" fmla="*/ 189 h 594"/>
              <a:gd name="T18" fmla="*/ 388 w 572"/>
              <a:gd name="T19" fmla="*/ 132 h 594"/>
              <a:gd name="T20" fmla="*/ 405 w 572"/>
              <a:gd name="T21" fmla="*/ 102 h 594"/>
              <a:gd name="T22" fmla="*/ 467 w 572"/>
              <a:gd name="T23" fmla="*/ 111 h 594"/>
              <a:gd name="T24" fmla="*/ 572 w 572"/>
              <a:gd name="T25" fmla="*/ 322 h 594"/>
              <a:gd name="T26" fmla="*/ 283 w 572"/>
              <a:gd name="T27" fmla="*/ 594 h 594"/>
              <a:gd name="T28" fmla="*/ 0 w 572"/>
              <a:gd name="T29" fmla="*/ 322 h 594"/>
              <a:gd name="T30" fmla="*/ 288 w 572"/>
              <a:gd name="T31" fmla="*/ 351 h 594"/>
              <a:gd name="T32" fmla="*/ 242 w 572"/>
              <a:gd name="T33" fmla="*/ 309 h 594"/>
              <a:gd name="T34" fmla="*/ 242 w 572"/>
              <a:gd name="T35" fmla="*/ 43 h 594"/>
              <a:gd name="T36" fmla="*/ 287 w 572"/>
              <a:gd name="T37" fmla="*/ 0 h 594"/>
              <a:gd name="T38" fmla="*/ 331 w 572"/>
              <a:gd name="T39" fmla="*/ 43 h 594"/>
              <a:gd name="T40" fmla="*/ 331 w 572"/>
              <a:gd name="T41" fmla="*/ 309 h 594"/>
              <a:gd name="T42" fmla="*/ 288 w 572"/>
              <a:gd name="T43" fmla="*/ 351 h 59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572" h="594">
                <a:moveTo>
                  <a:pt x="0" y="322"/>
                </a:moveTo>
                <a:cubicBezTo>
                  <a:pt x="0" y="235"/>
                  <a:pt x="44" y="159"/>
                  <a:pt x="110" y="110"/>
                </a:cubicBezTo>
                <a:cubicBezTo>
                  <a:pt x="126" y="98"/>
                  <a:pt x="157" y="93"/>
                  <a:pt x="170" y="108"/>
                </a:cubicBezTo>
                <a:cubicBezTo>
                  <a:pt x="177" y="117"/>
                  <a:pt x="180" y="128"/>
                  <a:pt x="181" y="139"/>
                </a:cubicBezTo>
                <a:cubicBezTo>
                  <a:pt x="181" y="158"/>
                  <a:pt x="161" y="182"/>
                  <a:pt x="147" y="195"/>
                </a:cubicBezTo>
                <a:cubicBezTo>
                  <a:pt x="114" y="228"/>
                  <a:pt x="93" y="272"/>
                  <a:pt x="93" y="322"/>
                </a:cubicBezTo>
                <a:cubicBezTo>
                  <a:pt x="93" y="427"/>
                  <a:pt x="178" y="506"/>
                  <a:pt x="283" y="506"/>
                </a:cubicBezTo>
                <a:cubicBezTo>
                  <a:pt x="387" y="506"/>
                  <a:pt x="472" y="427"/>
                  <a:pt x="472" y="322"/>
                </a:cubicBezTo>
                <a:cubicBezTo>
                  <a:pt x="472" y="269"/>
                  <a:pt x="452" y="222"/>
                  <a:pt x="418" y="189"/>
                </a:cubicBezTo>
                <a:cubicBezTo>
                  <a:pt x="404" y="176"/>
                  <a:pt x="385" y="151"/>
                  <a:pt x="388" y="132"/>
                </a:cubicBezTo>
                <a:cubicBezTo>
                  <a:pt x="390" y="121"/>
                  <a:pt x="395" y="110"/>
                  <a:pt x="405" y="102"/>
                </a:cubicBezTo>
                <a:cubicBezTo>
                  <a:pt x="421" y="90"/>
                  <a:pt x="452" y="99"/>
                  <a:pt x="467" y="111"/>
                </a:cubicBezTo>
                <a:cubicBezTo>
                  <a:pt x="531" y="160"/>
                  <a:pt x="572" y="236"/>
                  <a:pt x="572" y="322"/>
                </a:cubicBezTo>
                <a:cubicBezTo>
                  <a:pt x="572" y="476"/>
                  <a:pt x="436" y="594"/>
                  <a:pt x="283" y="594"/>
                </a:cubicBezTo>
                <a:cubicBezTo>
                  <a:pt x="129" y="594"/>
                  <a:pt x="0" y="476"/>
                  <a:pt x="0" y="322"/>
                </a:cubicBezTo>
                <a:close/>
                <a:moveTo>
                  <a:pt x="288" y="351"/>
                </a:moveTo>
                <a:cubicBezTo>
                  <a:pt x="269" y="351"/>
                  <a:pt x="242" y="328"/>
                  <a:pt x="242" y="309"/>
                </a:cubicBezTo>
                <a:lnTo>
                  <a:pt x="242" y="43"/>
                </a:lnTo>
                <a:cubicBezTo>
                  <a:pt x="242" y="40"/>
                  <a:pt x="243" y="0"/>
                  <a:pt x="287" y="0"/>
                </a:cubicBezTo>
                <a:cubicBezTo>
                  <a:pt x="306" y="0"/>
                  <a:pt x="331" y="10"/>
                  <a:pt x="331" y="43"/>
                </a:cubicBezTo>
                <a:lnTo>
                  <a:pt x="331" y="309"/>
                </a:lnTo>
                <a:cubicBezTo>
                  <a:pt x="331" y="328"/>
                  <a:pt x="307" y="351"/>
                  <a:pt x="288" y="35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49" name="Freeform 353"/>
          <p:cNvSpPr>
            <a:spLocks noEditPoints="1"/>
          </p:cNvSpPr>
          <p:nvPr/>
        </p:nvSpPr>
        <p:spPr bwMode="auto">
          <a:xfrm>
            <a:off x="11993883" y="3972562"/>
            <a:ext cx="322579" cy="335282"/>
          </a:xfrm>
          <a:custGeom>
            <a:avLst/>
            <a:gdLst>
              <a:gd name="T0" fmla="*/ 69 w 666"/>
              <a:gd name="T1" fmla="*/ 384 h 692"/>
              <a:gd name="T2" fmla="*/ 37 w 666"/>
              <a:gd name="T3" fmla="*/ 660 h 692"/>
              <a:gd name="T4" fmla="*/ 298 w 666"/>
              <a:gd name="T5" fmla="*/ 692 h 692"/>
              <a:gd name="T6" fmla="*/ 306 w 666"/>
              <a:gd name="T7" fmla="*/ 395 h 692"/>
              <a:gd name="T8" fmla="*/ 409 w 666"/>
              <a:gd name="T9" fmla="*/ 95 h 692"/>
              <a:gd name="T10" fmla="*/ 471 w 666"/>
              <a:gd name="T11" fmla="*/ 106 h 692"/>
              <a:gd name="T12" fmla="*/ 532 w 666"/>
              <a:gd name="T13" fmla="*/ 90 h 692"/>
              <a:gd name="T14" fmla="*/ 510 w 666"/>
              <a:gd name="T15" fmla="*/ 52 h 692"/>
              <a:gd name="T16" fmla="*/ 409 w 666"/>
              <a:gd name="T17" fmla="*/ 95 h 692"/>
              <a:gd name="T18" fmla="*/ 471 w 666"/>
              <a:gd name="T19" fmla="*/ 158 h 692"/>
              <a:gd name="T20" fmla="*/ 345 w 666"/>
              <a:gd name="T21" fmla="*/ 108 h 692"/>
              <a:gd name="T22" fmla="*/ 482 w 666"/>
              <a:gd name="T23" fmla="*/ 3 h 692"/>
              <a:gd name="T24" fmla="*/ 585 w 666"/>
              <a:gd name="T25" fmla="*/ 61 h 692"/>
              <a:gd name="T26" fmla="*/ 512 w 666"/>
              <a:gd name="T27" fmla="*/ 155 h 692"/>
              <a:gd name="T28" fmla="*/ 157 w 666"/>
              <a:gd name="T29" fmla="*/ 52 h 692"/>
              <a:gd name="T30" fmla="*/ 134 w 666"/>
              <a:gd name="T31" fmla="*/ 90 h 692"/>
              <a:gd name="T32" fmla="*/ 195 w 666"/>
              <a:gd name="T33" fmla="*/ 106 h 692"/>
              <a:gd name="T34" fmla="*/ 258 w 666"/>
              <a:gd name="T35" fmla="*/ 96 h 692"/>
              <a:gd name="T36" fmla="*/ 157 w 666"/>
              <a:gd name="T37" fmla="*/ 52 h 692"/>
              <a:gd name="T38" fmla="*/ 155 w 666"/>
              <a:gd name="T39" fmla="*/ 155 h 692"/>
              <a:gd name="T40" fmla="*/ 82 w 666"/>
              <a:gd name="T41" fmla="*/ 61 h 692"/>
              <a:gd name="T42" fmla="*/ 185 w 666"/>
              <a:gd name="T43" fmla="*/ 3 h 692"/>
              <a:gd name="T44" fmla="*/ 322 w 666"/>
              <a:gd name="T45" fmla="*/ 108 h 692"/>
              <a:gd name="T46" fmla="*/ 195 w 666"/>
              <a:gd name="T47" fmla="*/ 158 h 692"/>
              <a:gd name="T48" fmla="*/ 370 w 666"/>
              <a:gd name="T49" fmla="*/ 182 h 692"/>
              <a:gd name="T50" fmla="*/ 360 w 666"/>
              <a:gd name="T51" fmla="*/ 339 h 692"/>
              <a:gd name="T52" fmla="*/ 633 w 666"/>
              <a:gd name="T53" fmla="*/ 348 h 692"/>
              <a:gd name="T54" fmla="*/ 666 w 666"/>
              <a:gd name="T55" fmla="*/ 214 h 692"/>
              <a:gd name="T56" fmla="*/ 306 w 666"/>
              <a:gd name="T57" fmla="*/ 193 h 692"/>
              <a:gd name="T58" fmla="*/ 33 w 666"/>
              <a:gd name="T59" fmla="*/ 182 h 692"/>
              <a:gd name="T60" fmla="*/ 0 w 666"/>
              <a:gd name="T61" fmla="*/ 316 h 692"/>
              <a:gd name="T62" fmla="*/ 296 w 666"/>
              <a:gd name="T63" fmla="*/ 348 h 692"/>
              <a:gd name="T64" fmla="*/ 306 w 666"/>
              <a:gd name="T65" fmla="*/ 193 h 692"/>
              <a:gd name="T66" fmla="*/ 372 w 666"/>
              <a:gd name="T67" fmla="*/ 384 h 692"/>
              <a:gd name="T68" fmla="*/ 360 w 666"/>
              <a:gd name="T69" fmla="*/ 684 h 692"/>
              <a:gd name="T70" fmla="*/ 597 w 666"/>
              <a:gd name="T71" fmla="*/ 692 h 692"/>
              <a:gd name="T72" fmla="*/ 629 w 666"/>
              <a:gd name="T73" fmla="*/ 417 h 69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</a:cxnLst>
            <a:rect l="0" t="0" r="r" b="b"/>
            <a:pathLst>
              <a:path w="666" h="692">
                <a:moveTo>
                  <a:pt x="294" y="384"/>
                </a:moveTo>
                <a:lnTo>
                  <a:pt x="69" y="384"/>
                </a:lnTo>
                <a:cubicBezTo>
                  <a:pt x="52" y="384"/>
                  <a:pt x="37" y="399"/>
                  <a:pt x="37" y="417"/>
                </a:cubicBezTo>
                <a:lnTo>
                  <a:pt x="37" y="660"/>
                </a:lnTo>
                <a:cubicBezTo>
                  <a:pt x="37" y="678"/>
                  <a:pt x="52" y="692"/>
                  <a:pt x="69" y="692"/>
                </a:cubicBezTo>
                <a:lnTo>
                  <a:pt x="298" y="692"/>
                </a:lnTo>
                <a:cubicBezTo>
                  <a:pt x="306" y="692"/>
                  <a:pt x="306" y="684"/>
                  <a:pt x="306" y="684"/>
                </a:cubicBezTo>
                <a:lnTo>
                  <a:pt x="306" y="395"/>
                </a:lnTo>
                <a:cubicBezTo>
                  <a:pt x="306" y="395"/>
                  <a:pt x="306" y="384"/>
                  <a:pt x="294" y="384"/>
                </a:cubicBezTo>
                <a:close/>
                <a:moveTo>
                  <a:pt x="409" y="95"/>
                </a:moveTo>
                <a:cubicBezTo>
                  <a:pt x="408" y="96"/>
                  <a:pt x="408" y="98"/>
                  <a:pt x="409" y="98"/>
                </a:cubicBezTo>
                <a:cubicBezTo>
                  <a:pt x="424" y="102"/>
                  <a:pt x="446" y="106"/>
                  <a:pt x="471" y="106"/>
                </a:cubicBezTo>
                <a:cubicBezTo>
                  <a:pt x="483" y="106"/>
                  <a:pt x="493" y="105"/>
                  <a:pt x="502" y="104"/>
                </a:cubicBezTo>
                <a:cubicBezTo>
                  <a:pt x="517" y="101"/>
                  <a:pt x="528" y="96"/>
                  <a:pt x="532" y="90"/>
                </a:cubicBezTo>
                <a:cubicBezTo>
                  <a:pt x="533" y="88"/>
                  <a:pt x="537" y="84"/>
                  <a:pt x="534" y="71"/>
                </a:cubicBezTo>
                <a:cubicBezTo>
                  <a:pt x="531" y="56"/>
                  <a:pt x="526" y="52"/>
                  <a:pt x="510" y="52"/>
                </a:cubicBezTo>
                <a:cubicBezTo>
                  <a:pt x="505" y="52"/>
                  <a:pt x="499" y="52"/>
                  <a:pt x="492" y="54"/>
                </a:cubicBezTo>
                <a:cubicBezTo>
                  <a:pt x="463" y="59"/>
                  <a:pt x="428" y="80"/>
                  <a:pt x="409" y="95"/>
                </a:cubicBezTo>
                <a:close/>
                <a:moveTo>
                  <a:pt x="471" y="158"/>
                </a:moveTo>
                <a:lnTo>
                  <a:pt x="471" y="158"/>
                </a:lnTo>
                <a:cubicBezTo>
                  <a:pt x="446" y="158"/>
                  <a:pt x="420" y="155"/>
                  <a:pt x="398" y="149"/>
                </a:cubicBezTo>
                <a:cubicBezTo>
                  <a:pt x="366" y="140"/>
                  <a:pt x="349" y="127"/>
                  <a:pt x="345" y="108"/>
                </a:cubicBezTo>
                <a:cubicBezTo>
                  <a:pt x="343" y="96"/>
                  <a:pt x="345" y="75"/>
                  <a:pt x="395" y="42"/>
                </a:cubicBezTo>
                <a:cubicBezTo>
                  <a:pt x="424" y="22"/>
                  <a:pt x="456" y="8"/>
                  <a:pt x="482" y="3"/>
                </a:cubicBezTo>
                <a:cubicBezTo>
                  <a:pt x="492" y="1"/>
                  <a:pt x="501" y="0"/>
                  <a:pt x="510" y="0"/>
                </a:cubicBezTo>
                <a:cubicBezTo>
                  <a:pt x="551" y="0"/>
                  <a:pt x="577" y="22"/>
                  <a:pt x="585" y="61"/>
                </a:cubicBezTo>
                <a:cubicBezTo>
                  <a:pt x="589" y="84"/>
                  <a:pt x="586" y="104"/>
                  <a:pt x="575" y="119"/>
                </a:cubicBezTo>
                <a:cubicBezTo>
                  <a:pt x="562" y="137"/>
                  <a:pt x="542" y="149"/>
                  <a:pt x="512" y="155"/>
                </a:cubicBezTo>
                <a:cubicBezTo>
                  <a:pt x="500" y="157"/>
                  <a:pt x="486" y="158"/>
                  <a:pt x="471" y="158"/>
                </a:cubicBezTo>
                <a:close/>
                <a:moveTo>
                  <a:pt x="157" y="52"/>
                </a:moveTo>
                <a:cubicBezTo>
                  <a:pt x="141" y="52"/>
                  <a:pt x="136" y="56"/>
                  <a:pt x="133" y="71"/>
                </a:cubicBezTo>
                <a:cubicBezTo>
                  <a:pt x="130" y="84"/>
                  <a:pt x="133" y="88"/>
                  <a:pt x="134" y="90"/>
                </a:cubicBezTo>
                <a:cubicBezTo>
                  <a:pt x="138" y="96"/>
                  <a:pt x="149" y="101"/>
                  <a:pt x="165" y="104"/>
                </a:cubicBezTo>
                <a:cubicBezTo>
                  <a:pt x="174" y="105"/>
                  <a:pt x="184" y="106"/>
                  <a:pt x="195" y="106"/>
                </a:cubicBezTo>
                <a:cubicBezTo>
                  <a:pt x="220" y="106"/>
                  <a:pt x="242" y="102"/>
                  <a:pt x="257" y="98"/>
                </a:cubicBezTo>
                <a:cubicBezTo>
                  <a:pt x="258" y="98"/>
                  <a:pt x="260" y="97"/>
                  <a:pt x="258" y="96"/>
                </a:cubicBezTo>
                <a:cubicBezTo>
                  <a:pt x="239" y="80"/>
                  <a:pt x="204" y="59"/>
                  <a:pt x="175" y="54"/>
                </a:cubicBezTo>
                <a:cubicBezTo>
                  <a:pt x="168" y="52"/>
                  <a:pt x="162" y="52"/>
                  <a:pt x="157" y="52"/>
                </a:cubicBezTo>
                <a:close/>
                <a:moveTo>
                  <a:pt x="195" y="158"/>
                </a:moveTo>
                <a:cubicBezTo>
                  <a:pt x="181" y="158"/>
                  <a:pt x="167" y="157"/>
                  <a:pt x="155" y="155"/>
                </a:cubicBezTo>
                <a:cubicBezTo>
                  <a:pt x="125" y="149"/>
                  <a:pt x="104" y="137"/>
                  <a:pt x="92" y="119"/>
                </a:cubicBezTo>
                <a:cubicBezTo>
                  <a:pt x="81" y="104"/>
                  <a:pt x="77" y="84"/>
                  <a:pt x="82" y="61"/>
                </a:cubicBezTo>
                <a:cubicBezTo>
                  <a:pt x="89" y="22"/>
                  <a:pt x="116" y="0"/>
                  <a:pt x="157" y="0"/>
                </a:cubicBezTo>
                <a:cubicBezTo>
                  <a:pt x="165" y="0"/>
                  <a:pt x="175" y="1"/>
                  <a:pt x="185" y="3"/>
                </a:cubicBezTo>
                <a:cubicBezTo>
                  <a:pt x="210" y="8"/>
                  <a:pt x="243" y="22"/>
                  <a:pt x="272" y="42"/>
                </a:cubicBezTo>
                <a:cubicBezTo>
                  <a:pt x="322" y="75"/>
                  <a:pt x="324" y="96"/>
                  <a:pt x="322" y="108"/>
                </a:cubicBezTo>
                <a:cubicBezTo>
                  <a:pt x="318" y="127"/>
                  <a:pt x="301" y="140"/>
                  <a:pt x="269" y="149"/>
                </a:cubicBezTo>
                <a:cubicBezTo>
                  <a:pt x="247" y="155"/>
                  <a:pt x="220" y="158"/>
                  <a:pt x="195" y="158"/>
                </a:cubicBezTo>
                <a:close/>
                <a:moveTo>
                  <a:pt x="633" y="182"/>
                </a:moveTo>
                <a:lnTo>
                  <a:pt x="370" y="182"/>
                </a:lnTo>
                <a:cubicBezTo>
                  <a:pt x="360" y="182"/>
                  <a:pt x="360" y="192"/>
                  <a:pt x="360" y="192"/>
                </a:cubicBezTo>
                <a:lnTo>
                  <a:pt x="360" y="339"/>
                </a:lnTo>
                <a:cubicBezTo>
                  <a:pt x="360" y="339"/>
                  <a:pt x="360" y="348"/>
                  <a:pt x="373" y="348"/>
                </a:cubicBezTo>
                <a:lnTo>
                  <a:pt x="633" y="348"/>
                </a:lnTo>
                <a:cubicBezTo>
                  <a:pt x="651" y="348"/>
                  <a:pt x="666" y="333"/>
                  <a:pt x="666" y="316"/>
                </a:cubicBezTo>
                <a:lnTo>
                  <a:pt x="666" y="214"/>
                </a:lnTo>
                <a:cubicBezTo>
                  <a:pt x="666" y="197"/>
                  <a:pt x="651" y="182"/>
                  <a:pt x="633" y="182"/>
                </a:cubicBezTo>
                <a:close/>
                <a:moveTo>
                  <a:pt x="306" y="193"/>
                </a:moveTo>
                <a:cubicBezTo>
                  <a:pt x="306" y="193"/>
                  <a:pt x="306" y="182"/>
                  <a:pt x="295" y="182"/>
                </a:cubicBezTo>
                <a:lnTo>
                  <a:pt x="33" y="182"/>
                </a:lnTo>
                <a:cubicBezTo>
                  <a:pt x="15" y="182"/>
                  <a:pt x="0" y="197"/>
                  <a:pt x="0" y="214"/>
                </a:cubicBezTo>
                <a:lnTo>
                  <a:pt x="0" y="316"/>
                </a:lnTo>
                <a:cubicBezTo>
                  <a:pt x="0" y="333"/>
                  <a:pt x="15" y="348"/>
                  <a:pt x="33" y="348"/>
                </a:cubicBezTo>
                <a:lnTo>
                  <a:pt x="296" y="348"/>
                </a:lnTo>
                <a:cubicBezTo>
                  <a:pt x="306" y="348"/>
                  <a:pt x="306" y="339"/>
                  <a:pt x="306" y="339"/>
                </a:cubicBezTo>
                <a:lnTo>
                  <a:pt x="306" y="193"/>
                </a:lnTo>
                <a:close/>
                <a:moveTo>
                  <a:pt x="597" y="384"/>
                </a:moveTo>
                <a:lnTo>
                  <a:pt x="372" y="384"/>
                </a:lnTo>
                <a:cubicBezTo>
                  <a:pt x="358" y="384"/>
                  <a:pt x="360" y="399"/>
                  <a:pt x="360" y="399"/>
                </a:cubicBezTo>
                <a:lnTo>
                  <a:pt x="360" y="684"/>
                </a:lnTo>
                <a:cubicBezTo>
                  <a:pt x="360" y="684"/>
                  <a:pt x="360" y="692"/>
                  <a:pt x="368" y="692"/>
                </a:cubicBezTo>
                <a:lnTo>
                  <a:pt x="597" y="692"/>
                </a:lnTo>
                <a:cubicBezTo>
                  <a:pt x="614" y="692"/>
                  <a:pt x="629" y="678"/>
                  <a:pt x="629" y="660"/>
                </a:cubicBezTo>
                <a:lnTo>
                  <a:pt x="629" y="417"/>
                </a:lnTo>
                <a:cubicBezTo>
                  <a:pt x="629" y="399"/>
                  <a:pt x="614" y="384"/>
                  <a:pt x="597" y="38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0" name="Freeform 354"/>
          <p:cNvSpPr>
            <a:spLocks/>
          </p:cNvSpPr>
          <p:nvPr/>
        </p:nvSpPr>
        <p:spPr bwMode="auto">
          <a:xfrm>
            <a:off x="16352523" y="7980683"/>
            <a:ext cx="304800" cy="342899"/>
          </a:xfrm>
          <a:custGeom>
            <a:avLst/>
            <a:gdLst>
              <a:gd name="T0" fmla="*/ 573 w 629"/>
              <a:gd name="T1" fmla="*/ 330 h 710"/>
              <a:gd name="T2" fmla="*/ 628 w 629"/>
              <a:gd name="T3" fmla="*/ 386 h 710"/>
              <a:gd name="T4" fmla="*/ 574 w 629"/>
              <a:gd name="T5" fmla="*/ 443 h 710"/>
              <a:gd name="T6" fmla="*/ 372 w 629"/>
              <a:gd name="T7" fmla="*/ 458 h 710"/>
              <a:gd name="T8" fmla="*/ 405 w 629"/>
              <a:gd name="T9" fmla="*/ 634 h 710"/>
              <a:gd name="T10" fmla="*/ 323 w 629"/>
              <a:gd name="T11" fmla="*/ 708 h 710"/>
              <a:gd name="T12" fmla="*/ 296 w 629"/>
              <a:gd name="T13" fmla="*/ 662 h 710"/>
              <a:gd name="T14" fmla="*/ 296 w 629"/>
              <a:gd name="T15" fmla="*/ 662 h 710"/>
              <a:gd name="T16" fmla="*/ 266 w 629"/>
              <a:gd name="T17" fmla="*/ 562 h 710"/>
              <a:gd name="T18" fmla="*/ 167 w 629"/>
              <a:gd name="T19" fmla="*/ 465 h 710"/>
              <a:gd name="T20" fmla="*/ 142 w 629"/>
              <a:gd name="T21" fmla="*/ 426 h 710"/>
              <a:gd name="T22" fmla="*/ 140 w 629"/>
              <a:gd name="T23" fmla="*/ 422 h 710"/>
              <a:gd name="T24" fmla="*/ 138 w 629"/>
              <a:gd name="T25" fmla="*/ 416 h 710"/>
              <a:gd name="T26" fmla="*/ 133 w 629"/>
              <a:gd name="T27" fmla="*/ 407 h 710"/>
              <a:gd name="T28" fmla="*/ 52 w 629"/>
              <a:gd name="T29" fmla="*/ 380 h 710"/>
              <a:gd name="T30" fmla="*/ 2 w 629"/>
              <a:gd name="T31" fmla="*/ 325 h 710"/>
              <a:gd name="T32" fmla="*/ 14 w 629"/>
              <a:gd name="T33" fmla="*/ 86 h 710"/>
              <a:gd name="T34" fmla="*/ 69 w 629"/>
              <a:gd name="T35" fmla="*/ 40 h 710"/>
              <a:gd name="T36" fmla="*/ 122 w 629"/>
              <a:gd name="T37" fmla="*/ 43 h 710"/>
              <a:gd name="T38" fmla="*/ 201 w 629"/>
              <a:gd name="T39" fmla="*/ 21 h 710"/>
              <a:gd name="T40" fmla="*/ 421 w 629"/>
              <a:gd name="T41" fmla="*/ 6 h 710"/>
              <a:gd name="T42" fmla="*/ 501 w 629"/>
              <a:gd name="T43" fmla="*/ 10 h 710"/>
              <a:gd name="T44" fmla="*/ 544 w 629"/>
              <a:gd name="T45" fmla="*/ 31 h 710"/>
              <a:gd name="T46" fmla="*/ 553 w 629"/>
              <a:gd name="T47" fmla="*/ 52 h 710"/>
              <a:gd name="T48" fmla="*/ 553 w 629"/>
              <a:gd name="T49" fmla="*/ 62 h 710"/>
              <a:gd name="T50" fmla="*/ 522 w 629"/>
              <a:gd name="T51" fmla="*/ 106 h 710"/>
              <a:gd name="T52" fmla="*/ 523 w 629"/>
              <a:gd name="T53" fmla="*/ 107 h 710"/>
              <a:gd name="T54" fmla="*/ 557 w 629"/>
              <a:gd name="T55" fmla="*/ 107 h 710"/>
              <a:gd name="T56" fmla="*/ 614 w 629"/>
              <a:gd name="T57" fmla="*/ 168 h 710"/>
              <a:gd name="T58" fmla="*/ 556 w 629"/>
              <a:gd name="T59" fmla="*/ 219 h 710"/>
              <a:gd name="T60" fmla="*/ 574 w 629"/>
              <a:gd name="T61" fmla="*/ 219 h 710"/>
              <a:gd name="T62" fmla="*/ 629 w 629"/>
              <a:gd name="T63" fmla="*/ 275 h 710"/>
              <a:gd name="T64" fmla="*/ 573 w 629"/>
              <a:gd name="T65" fmla="*/ 330 h 71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629" h="710">
                <a:moveTo>
                  <a:pt x="573" y="330"/>
                </a:moveTo>
                <a:cubicBezTo>
                  <a:pt x="604" y="330"/>
                  <a:pt x="628" y="355"/>
                  <a:pt x="628" y="386"/>
                </a:cubicBezTo>
                <a:cubicBezTo>
                  <a:pt x="627" y="417"/>
                  <a:pt x="605" y="444"/>
                  <a:pt x="574" y="443"/>
                </a:cubicBezTo>
                <a:lnTo>
                  <a:pt x="372" y="458"/>
                </a:lnTo>
                <a:cubicBezTo>
                  <a:pt x="372" y="458"/>
                  <a:pt x="411" y="530"/>
                  <a:pt x="405" y="634"/>
                </a:cubicBezTo>
                <a:cubicBezTo>
                  <a:pt x="402" y="703"/>
                  <a:pt x="352" y="710"/>
                  <a:pt x="323" y="708"/>
                </a:cubicBezTo>
                <a:cubicBezTo>
                  <a:pt x="300" y="707"/>
                  <a:pt x="296" y="662"/>
                  <a:pt x="296" y="662"/>
                </a:cubicBezTo>
                <a:lnTo>
                  <a:pt x="296" y="662"/>
                </a:lnTo>
                <a:cubicBezTo>
                  <a:pt x="292" y="634"/>
                  <a:pt x="287" y="609"/>
                  <a:pt x="266" y="562"/>
                </a:cubicBezTo>
                <a:cubicBezTo>
                  <a:pt x="242" y="509"/>
                  <a:pt x="206" y="512"/>
                  <a:pt x="167" y="465"/>
                </a:cubicBezTo>
                <a:cubicBezTo>
                  <a:pt x="160" y="456"/>
                  <a:pt x="151" y="442"/>
                  <a:pt x="142" y="426"/>
                </a:cubicBezTo>
                <a:cubicBezTo>
                  <a:pt x="141" y="425"/>
                  <a:pt x="141" y="424"/>
                  <a:pt x="140" y="422"/>
                </a:cubicBezTo>
                <a:cubicBezTo>
                  <a:pt x="139" y="420"/>
                  <a:pt x="138" y="418"/>
                  <a:pt x="138" y="416"/>
                </a:cubicBezTo>
                <a:cubicBezTo>
                  <a:pt x="136" y="413"/>
                  <a:pt x="135" y="410"/>
                  <a:pt x="133" y="407"/>
                </a:cubicBezTo>
                <a:cubicBezTo>
                  <a:pt x="109" y="380"/>
                  <a:pt x="69" y="381"/>
                  <a:pt x="52" y="380"/>
                </a:cubicBezTo>
                <a:cubicBezTo>
                  <a:pt x="17" y="378"/>
                  <a:pt x="0" y="357"/>
                  <a:pt x="2" y="325"/>
                </a:cubicBezTo>
                <a:lnTo>
                  <a:pt x="14" y="86"/>
                </a:lnTo>
                <a:cubicBezTo>
                  <a:pt x="16" y="50"/>
                  <a:pt x="32" y="38"/>
                  <a:pt x="69" y="40"/>
                </a:cubicBezTo>
                <a:lnTo>
                  <a:pt x="122" y="43"/>
                </a:lnTo>
                <a:cubicBezTo>
                  <a:pt x="148" y="44"/>
                  <a:pt x="169" y="30"/>
                  <a:pt x="201" y="21"/>
                </a:cubicBezTo>
                <a:cubicBezTo>
                  <a:pt x="245" y="8"/>
                  <a:pt x="310" y="0"/>
                  <a:pt x="421" y="6"/>
                </a:cubicBezTo>
                <a:cubicBezTo>
                  <a:pt x="440" y="7"/>
                  <a:pt x="501" y="10"/>
                  <a:pt x="501" y="10"/>
                </a:cubicBezTo>
                <a:cubicBezTo>
                  <a:pt x="519" y="11"/>
                  <a:pt x="533" y="20"/>
                  <a:pt x="544" y="31"/>
                </a:cubicBezTo>
                <a:cubicBezTo>
                  <a:pt x="547" y="35"/>
                  <a:pt x="551" y="41"/>
                  <a:pt x="553" y="52"/>
                </a:cubicBezTo>
                <a:cubicBezTo>
                  <a:pt x="553" y="53"/>
                  <a:pt x="553" y="61"/>
                  <a:pt x="553" y="62"/>
                </a:cubicBezTo>
                <a:cubicBezTo>
                  <a:pt x="552" y="93"/>
                  <a:pt x="533" y="103"/>
                  <a:pt x="522" y="106"/>
                </a:cubicBezTo>
                <a:cubicBezTo>
                  <a:pt x="522" y="106"/>
                  <a:pt x="522" y="107"/>
                  <a:pt x="523" y="107"/>
                </a:cubicBezTo>
                <a:lnTo>
                  <a:pt x="557" y="107"/>
                </a:lnTo>
                <a:cubicBezTo>
                  <a:pt x="587" y="107"/>
                  <a:pt x="616" y="131"/>
                  <a:pt x="614" y="168"/>
                </a:cubicBezTo>
                <a:cubicBezTo>
                  <a:pt x="612" y="198"/>
                  <a:pt x="586" y="219"/>
                  <a:pt x="556" y="219"/>
                </a:cubicBezTo>
                <a:lnTo>
                  <a:pt x="574" y="219"/>
                </a:lnTo>
                <a:cubicBezTo>
                  <a:pt x="604" y="219"/>
                  <a:pt x="629" y="244"/>
                  <a:pt x="629" y="275"/>
                </a:cubicBezTo>
                <a:cubicBezTo>
                  <a:pt x="628" y="306"/>
                  <a:pt x="604" y="330"/>
                  <a:pt x="573" y="33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1" name="Freeform 355"/>
          <p:cNvSpPr>
            <a:spLocks noEditPoints="1"/>
          </p:cNvSpPr>
          <p:nvPr/>
        </p:nvSpPr>
        <p:spPr bwMode="auto">
          <a:xfrm>
            <a:off x="1574546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3 w 708"/>
              <a:gd name="T3" fmla="*/ 498 h 597"/>
              <a:gd name="T4" fmla="*/ 99 w 708"/>
              <a:gd name="T5" fmla="*/ 464 h 597"/>
              <a:gd name="T6" fmla="*/ 100 w 708"/>
              <a:gd name="T7" fmla="*/ 398 h 597"/>
              <a:gd name="T8" fmla="*/ 100 w 708"/>
              <a:gd name="T9" fmla="*/ 332 h 597"/>
              <a:gd name="T10" fmla="*/ 133 w 708"/>
              <a:gd name="T11" fmla="*/ 298 h 597"/>
              <a:gd name="T12" fmla="*/ 199 w 708"/>
              <a:gd name="T13" fmla="*/ 298 h 597"/>
              <a:gd name="T14" fmla="*/ 232 w 708"/>
              <a:gd name="T15" fmla="*/ 332 h 597"/>
              <a:gd name="T16" fmla="*/ 232 w 708"/>
              <a:gd name="T17" fmla="*/ 398 h 597"/>
              <a:gd name="T18" fmla="*/ 232 w 708"/>
              <a:gd name="T19" fmla="*/ 464 h 597"/>
              <a:gd name="T20" fmla="*/ 199 w 708"/>
              <a:gd name="T21" fmla="*/ 498 h 597"/>
              <a:gd name="T22" fmla="*/ 387 w 708"/>
              <a:gd name="T23" fmla="*/ 498 h 597"/>
              <a:gd name="T24" fmla="*/ 321 w 708"/>
              <a:gd name="T25" fmla="*/ 498 h 597"/>
              <a:gd name="T26" fmla="*/ 288 w 708"/>
              <a:gd name="T27" fmla="*/ 464 h 597"/>
              <a:gd name="T28" fmla="*/ 288 w 708"/>
              <a:gd name="T29" fmla="*/ 398 h 597"/>
              <a:gd name="T30" fmla="*/ 288 w 708"/>
              <a:gd name="T31" fmla="*/ 99 h 597"/>
              <a:gd name="T32" fmla="*/ 288 w 708"/>
              <a:gd name="T33" fmla="*/ 33 h 597"/>
              <a:gd name="T34" fmla="*/ 321 w 708"/>
              <a:gd name="T35" fmla="*/ 0 h 597"/>
              <a:gd name="T36" fmla="*/ 387 w 708"/>
              <a:gd name="T37" fmla="*/ 0 h 597"/>
              <a:gd name="T38" fmla="*/ 420 w 708"/>
              <a:gd name="T39" fmla="*/ 33 h 597"/>
              <a:gd name="T40" fmla="*/ 420 w 708"/>
              <a:gd name="T41" fmla="*/ 99 h 597"/>
              <a:gd name="T42" fmla="*/ 420 w 708"/>
              <a:gd name="T43" fmla="*/ 398 h 597"/>
              <a:gd name="T44" fmla="*/ 420 w 708"/>
              <a:gd name="T45" fmla="*/ 464 h 597"/>
              <a:gd name="T46" fmla="*/ 387 w 708"/>
              <a:gd name="T47" fmla="*/ 498 h 597"/>
              <a:gd name="T48" fmla="*/ 608 w 708"/>
              <a:gd name="T49" fmla="*/ 464 h 597"/>
              <a:gd name="T50" fmla="*/ 575 w 708"/>
              <a:gd name="T51" fmla="*/ 498 h 597"/>
              <a:gd name="T52" fmla="*/ 509 w 708"/>
              <a:gd name="T53" fmla="*/ 498 h 597"/>
              <a:gd name="T54" fmla="*/ 476 w 708"/>
              <a:gd name="T55" fmla="*/ 464 h 597"/>
              <a:gd name="T56" fmla="*/ 476 w 708"/>
              <a:gd name="T57" fmla="*/ 232 h 597"/>
              <a:gd name="T58" fmla="*/ 476 w 708"/>
              <a:gd name="T59" fmla="*/ 166 h 597"/>
              <a:gd name="T60" fmla="*/ 509 w 708"/>
              <a:gd name="T61" fmla="*/ 132 h 597"/>
              <a:gd name="T62" fmla="*/ 575 w 708"/>
              <a:gd name="T63" fmla="*/ 132 h 597"/>
              <a:gd name="T64" fmla="*/ 608 w 708"/>
              <a:gd name="T65" fmla="*/ 166 h 597"/>
              <a:gd name="T66" fmla="*/ 608 w 708"/>
              <a:gd name="T67" fmla="*/ 398 h 597"/>
              <a:gd name="T68" fmla="*/ 608 w 708"/>
              <a:gd name="T69" fmla="*/ 464 h 597"/>
              <a:gd name="T70" fmla="*/ 680 w 708"/>
              <a:gd name="T71" fmla="*/ 597 h 597"/>
              <a:gd name="T72" fmla="*/ 28 w 708"/>
              <a:gd name="T73" fmla="*/ 597 h 597"/>
              <a:gd name="T74" fmla="*/ 0 w 708"/>
              <a:gd name="T75" fmla="*/ 569 h 597"/>
              <a:gd name="T76" fmla="*/ 0 w 708"/>
              <a:gd name="T77" fmla="*/ 558 h 597"/>
              <a:gd name="T78" fmla="*/ 28 w 708"/>
              <a:gd name="T79" fmla="*/ 531 h 597"/>
              <a:gd name="T80" fmla="*/ 680 w 708"/>
              <a:gd name="T81" fmla="*/ 531 h 597"/>
              <a:gd name="T82" fmla="*/ 708 w 708"/>
              <a:gd name="T83" fmla="*/ 558 h 597"/>
              <a:gd name="T84" fmla="*/ 708 w 708"/>
              <a:gd name="T85" fmla="*/ 569 h 597"/>
              <a:gd name="T86" fmla="*/ 680 w 708"/>
              <a:gd name="T87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3" y="498"/>
                </a:lnTo>
                <a:cubicBezTo>
                  <a:pt x="114" y="498"/>
                  <a:pt x="99" y="483"/>
                  <a:pt x="99" y="464"/>
                </a:cubicBezTo>
                <a:lnTo>
                  <a:pt x="100" y="398"/>
                </a:lnTo>
                <a:lnTo>
                  <a:pt x="100" y="332"/>
                </a:lnTo>
                <a:cubicBezTo>
                  <a:pt x="100" y="313"/>
                  <a:pt x="114" y="298"/>
                  <a:pt x="133" y="298"/>
                </a:cubicBezTo>
                <a:lnTo>
                  <a:pt x="199" y="298"/>
                </a:lnTo>
                <a:cubicBezTo>
                  <a:pt x="217" y="298"/>
                  <a:pt x="232" y="313"/>
                  <a:pt x="232" y="332"/>
                </a:cubicBezTo>
                <a:lnTo>
                  <a:pt x="232" y="398"/>
                </a:ln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8" y="483"/>
                  <a:pt x="288" y="464"/>
                </a:cubicBezTo>
                <a:lnTo>
                  <a:pt x="288" y="398"/>
                </a:lnTo>
                <a:lnTo>
                  <a:pt x="288" y="99"/>
                </a:lnTo>
                <a:lnTo>
                  <a:pt x="288" y="33"/>
                </a:lnTo>
                <a:cubicBezTo>
                  <a:pt x="288" y="15"/>
                  <a:pt x="302" y="0"/>
                  <a:pt x="321" y="0"/>
                </a:cubicBezTo>
                <a:lnTo>
                  <a:pt x="387" y="0"/>
                </a:lnTo>
                <a:cubicBezTo>
                  <a:pt x="405" y="0"/>
                  <a:pt x="420" y="15"/>
                  <a:pt x="420" y="33"/>
                </a:cubicBezTo>
                <a:lnTo>
                  <a:pt x="420" y="99"/>
                </a:lnTo>
                <a:lnTo>
                  <a:pt x="420" y="398"/>
                </a:ln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608" y="464"/>
                </a:moveTo>
                <a:cubicBezTo>
                  <a:pt x="608" y="483"/>
                  <a:pt x="594" y="498"/>
                  <a:pt x="575" y="498"/>
                </a:cubicBezTo>
                <a:lnTo>
                  <a:pt x="509" y="498"/>
                </a:lnTo>
                <a:cubicBezTo>
                  <a:pt x="490" y="498"/>
                  <a:pt x="476" y="483"/>
                  <a:pt x="476" y="464"/>
                </a:cubicBezTo>
                <a:lnTo>
                  <a:pt x="476" y="232"/>
                </a:lnTo>
                <a:lnTo>
                  <a:pt x="476" y="166"/>
                </a:lnTo>
                <a:cubicBezTo>
                  <a:pt x="476" y="147"/>
                  <a:pt x="490" y="132"/>
                  <a:pt x="509" y="132"/>
                </a:cubicBezTo>
                <a:lnTo>
                  <a:pt x="575" y="132"/>
                </a:lnTo>
                <a:cubicBezTo>
                  <a:pt x="594" y="132"/>
                  <a:pt x="608" y="147"/>
                  <a:pt x="608" y="166"/>
                </a:cubicBezTo>
                <a:lnTo>
                  <a:pt x="608" y="398"/>
                </a:lnTo>
                <a:lnTo>
                  <a:pt x="608" y="464"/>
                </a:lnTo>
                <a:close/>
                <a:moveTo>
                  <a:pt x="680" y="597"/>
                </a:moveTo>
                <a:lnTo>
                  <a:pt x="28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8" y="531"/>
                </a:cubicBezTo>
                <a:lnTo>
                  <a:pt x="680" y="531"/>
                </a:lnTo>
                <a:cubicBezTo>
                  <a:pt x="696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6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2" name="Freeform 356"/>
          <p:cNvSpPr>
            <a:spLocks noEditPoints="1"/>
          </p:cNvSpPr>
          <p:nvPr/>
        </p:nvSpPr>
        <p:spPr bwMode="auto">
          <a:xfrm>
            <a:off x="15095221" y="5207006"/>
            <a:ext cx="342899" cy="289560"/>
          </a:xfrm>
          <a:custGeom>
            <a:avLst/>
            <a:gdLst>
              <a:gd name="T0" fmla="*/ 199 w 708"/>
              <a:gd name="T1" fmla="*/ 498 h 597"/>
              <a:gd name="T2" fmla="*/ 132 w 708"/>
              <a:gd name="T3" fmla="*/ 498 h 597"/>
              <a:gd name="T4" fmla="*/ 99 w 708"/>
              <a:gd name="T5" fmla="*/ 464 h 597"/>
              <a:gd name="T6" fmla="*/ 99 w 708"/>
              <a:gd name="T7" fmla="*/ 343 h 597"/>
              <a:gd name="T8" fmla="*/ 132 w 708"/>
              <a:gd name="T9" fmla="*/ 309 h 597"/>
              <a:gd name="T10" fmla="*/ 199 w 708"/>
              <a:gd name="T11" fmla="*/ 309 h 597"/>
              <a:gd name="T12" fmla="*/ 232 w 708"/>
              <a:gd name="T13" fmla="*/ 343 h 597"/>
              <a:gd name="T14" fmla="*/ 232 w 708"/>
              <a:gd name="T15" fmla="*/ 464 h 597"/>
              <a:gd name="T16" fmla="*/ 199 w 708"/>
              <a:gd name="T17" fmla="*/ 498 h 597"/>
              <a:gd name="T18" fmla="*/ 387 w 708"/>
              <a:gd name="T19" fmla="*/ 498 h 597"/>
              <a:gd name="T20" fmla="*/ 321 w 708"/>
              <a:gd name="T21" fmla="*/ 498 h 597"/>
              <a:gd name="T22" fmla="*/ 287 w 708"/>
              <a:gd name="T23" fmla="*/ 464 h 597"/>
              <a:gd name="T24" fmla="*/ 287 w 708"/>
              <a:gd name="T25" fmla="*/ 188 h 597"/>
              <a:gd name="T26" fmla="*/ 321 w 708"/>
              <a:gd name="T27" fmla="*/ 155 h 597"/>
              <a:gd name="T28" fmla="*/ 387 w 708"/>
              <a:gd name="T29" fmla="*/ 155 h 597"/>
              <a:gd name="T30" fmla="*/ 420 w 708"/>
              <a:gd name="T31" fmla="*/ 188 h 597"/>
              <a:gd name="T32" fmla="*/ 420 w 708"/>
              <a:gd name="T33" fmla="*/ 464 h 597"/>
              <a:gd name="T34" fmla="*/ 387 w 708"/>
              <a:gd name="T35" fmla="*/ 498 h 597"/>
              <a:gd name="T36" fmla="*/ 575 w 708"/>
              <a:gd name="T37" fmla="*/ 498 h 597"/>
              <a:gd name="T38" fmla="*/ 509 w 708"/>
              <a:gd name="T39" fmla="*/ 498 h 597"/>
              <a:gd name="T40" fmla="*/ 475 w 708"/>
              <a:gd name="T41" fmla="*/ 464 h 597"/>
              <a:gd name="T42" fmla="*/ 475 w 708"/>
              <a:gd name="T43" fmla="*/ 33 h 597"/>
              <a:gd name="T44" fmla="*/ 509 w 708"/>
              <a:gd name="T45" fmla="*/ 0 h 597"/>
              <a:gd name="T46" fmla="*/ 575 w 708"/>
              <a:gd name="T47" fmla="*/ 0 h 597"/>
              <a:gd name="T48" fmla="*/ 608 w 708"/>
              <a:gd name="T49" fmla="*/ 33 h 597"/>
              <a:gd name="T50" fmla="*/ 608 w 708"/>
              <a:gd name="T51" fmla="*/ 464 h 597"/>
              <a:gd name="T52" fmla="*/ 575 w 708"/>
              <a:gd name="T53" fmla="*/ 498 h 597"/>
              <a:gd name="T54" fmla="*/ 680 w 708"/>
              <a:gd name="T55" fmla="*/ 597 h 597"/>
              <a:gd name="T56" fmla="*/ 27 w 708"/>
              <a:gd name="T57" fmla="*/ 597 h 597"/>
              <a:gd name="T58" fmla="*/ 0 w 708"/>
              <a:gd name="T59" fmla="*/ 569 h 597"/>
              <a:gd name="T60" fmla="*/ 0 w 708"/>
              <a:gd name="T61" fmla="*/ 558 h 597"/>
              <a:gd name="T62" fmla="*/ 27 w 708"/>
              <a:gd name="T63" fmla="*/ 531 h 597"/>
              <a:gd name="T64" fmla="*/ 680 w 708"/>
              <a:gd name="T65" fmla="*/ 531 h 597"/>
              <a:gd name="T66" fmla="*/ 708 w 708"/>
              <a:gd name="T67" fmla="*/ 558 h 597"/>
              <a:gd name="T68" fmla="*/ 708 w 708"/>
              <a:gd name="T69" fmla="*/ 569 h 597"/>
              <a:gd name="T70" fmla="*/ 680 w 708"/>
              <a:gd name="T71" fmla="*/ 597 h 59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08" h="597">
                <a:moveTo>
                  <a:pt x="199" y="498"/>
                </a:moveTo>
                <a:lnTo>
                  <a:pt x="132" y="498"/>
                </a:lnTo>
                <a:cubicBezTo>
                  <a:pt x="114" y="498"/>
                  <a:pt x="99" y="483"/>
                  <a:pt x="99" y="464"/>
                </a:cubicBezTo>
                <a:lnTo>
                  <a:pt x="99" y="343"/>
                </a:lnTo>
                <a:cubicBezTo>
                  <a:pt x="99" y="324"/>
                  <a:pt x="114" y="309"/>
                  <a:pt x="132" y="309"/>
                </a:cubicBezTo>
                <a:lnTo>
                  <a:pt x="199" y="309"/>
                </a:lnTo>
                <a:cubicBezTo>
                  <a:pt x="217" y="309"/>
                  <a:pt x="232" y="324"/>
                  <a:pt x="232" y="343"/>
                </a:cubicBezTo>
                <a:lnTo>
                  <a:pt x="232" y="464"/>
                </a:lnTo>
                <a:cubicBezTo>
                  <a:pt x="232" y="483"/>
                  <a:pt x="217" y="498"/>
                  <a:pt x="199" y="498"/>
                </a:cubicBezTo>
                <a:close/>
                <a:moveTo>
                  <a:pt x="387" y="498"/>
                </a:moveTo>
                <a:lnTo>
                  <a:pt x="321" y="498"/>
                </a:lnTo>
                <a:cubicBezTo>
                  <a:pt x="302" y="498"/>
                  <a:pt x="287" y="483"/>
                  <a:pt x="287" y="464"/>
                </a:cubicBezTo>
                <a:lnTo>
                  <a:pt x="287" y="188"/>
                </a:lnTo>
                <a:cubicBezTo>
                  <a:pt x="287" y="169"/>
                  <a:pt x="302" y="155"/>
                  <a:pt x="321" y="155"/>
                </a:cubicBezTo>
                <a:lnTo>
                  <a:pt x="387" y="155"/>
                </a:lnTo>
                <a:cubicBezTo>
                  <a:pt x="405" y="155"/>
                  <a:pt x="420" y="169"/>
                  <a:pt x="420" y="188"/>
                </a:cubicBezTo>
                <a:lnTo>
                  <a:pt x="420" y="464"/>
                </a:lnTo>
                <a:cubicBezTo>
                  <a:pt x="420" y="483"/>
                  <a:pt x="405" y="498"/>
                  <a:pt x="387" y="498"/>
                </a:cubicBezTo>
                <a:close/>
                <a:moveTo>
                  <a:pt x="575" y="498"/>
                </a:moveTo>
                <a:lnTo>
                  <a:pt x="509" y="498"/>
                </a:lnTo>
                <a:cubicBezTo>
                  <a:pt x="490" y="498"/>
                  <a:pt x="475" y="483"/>
                  <a:pt x="475" y="464"/>
                </a:cubicBezTo>
                <a:lnTo>
                  <a:pt x="475" y="33"/>
                </a:lnTo>
                <a:cubicBezTo>
                  <a:pt x="475" y="15"/>
                  <a:pt x="490" y="0"/>
                  <a:pt x="509" y="0"/>
                </a:cubicBezTo>
                <a:lnTo>
                  <a:pt x="575" y="0"/>
                </a:lnTo>
                <a:cubicBezTo>
                  <a:pt x="593" y="0"/>
                  <a:pt x="608" y="15"/>
                  <a:pt x="608" y="33"/>
                </a:cubicBezTo>
                <a:lnTo>
                  <a:pt x="608" y="464"/>
                </a:lnTo>
                <a:cubicBezTo>
                  <a:pt x="608" y="483"/>
                  <a:pt x="593" y="498"/>
                  <a:pt x="575" y="498"/>
                </a:cubicBezTo>
                <a:close/>
                <a:moveTo>
                  <a:pt x="680" y="597"/>
                </a:moveTo>
                <a:lnTo>
                  <a:pt x="27" y="597"/>
                </a:lnTo>
                <a:cubicBezTo>
                  <a:pt x="12" y="597"/>
                  <a:pt x="0" y="585"/>
                  <a:pt x="0" y="569"/>
                </a:cubicBezTo>
                <a:lnTo>
                  <a:pt x="0" y="558"/>
                </a:lnTo>
                <a:cubicBezTo>
                  <a:pt x="0" y="543"/>
                  <a:pt x="12" y="531"/>
                  <a:pt x="27" y="531"/>
                </a:cubicBezTo>
                <a:lnTo>
                  <a:pt x="680" y="531"/>
                </a:lnTo>
                <a:cubicBezTo>
                  <a:pt x="695" y="531"/>
                  <a:pt x="708" y="543"/>
                  <a:pt x="708" y="558"/>
                </a:cubicBezTo>
                <a:lnTo>
                  <a:pt x="708" y="569"/>
                </a:lnTo>
                <a:cubicBezTo>
                  <a:pt x="708" y="585"/>
                  <a:pt x="695" y="597"/>
                  <a:pt x="680" y="59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3" name="Freeform 357"/>
          <p:cNvSpPr>
            <a:spLocks noEditPoints="1"/>
          </p:cNvSpPr>
          <p:nvPr/>
        </p:nvSpPr>
        <p:spPr bwMode="auto">
          <a:xfrm>
            <a:off x="3421381" y="843286"/>
            <a:ext cx="294642" cy="2971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4" name="Freeform 358"/>
          <p:cNvSpPr>
            <a:spLocks noEditPoints="1"/>
          </p:cNvSpPr>
          <p:nvPr/>
        </p:nvSpPr>
        <p:spPr bwMode="auto">
          <a:xfrm>
            <a:off x="7526025" y="7973063"/>
            <a:ext cx="297179" cy="358139"/>
          </a:xfrm>
          <a:custGeom>
            <a:avLst/>
            <a:gdLst>
              <a:gd name="T0" fmla="*/ 139 w 616"/>
              <a:gd name="T1" fmla="*/ 388 h 738"/>
              <a:gd name="T2" fmla="*/ 357 w 616"/>
              <a:gd name="T3" fmla="*/ 385 h 738"/>
              <a:gd name="T4" fmla="*/ 357 w 616"/>
              <a:gd name="T5" fmla="*/ 385 h 738"/>
              <a:gd name="T6" fmla="*/ 386 w 616"/>
              <a:gd name="T7" fmla="*/ 402 h 738"/>
              <a:gd name="T8" fmla="*/ 386 w 616"/>
              <a:gd name="T9" fmla="*/ 402 h 738"/>
              <a:gd name="T10" fmla="*/ 488 w 616"/>
              <a:gd name="T11" fmla="*/ 595 h 738"/>
              <a:gd name="T12" fmla="*/ 543 w 616"/>
              <a:gd name="T13" fmla="*/ 104 h 738"/>
              <a:gd name="T14" fmla="*/ 139 w 616"/>
              <a:gd name="T15" fmla="*/ 388 h 738"/>
              <a:gd name="T16" fmla="*/ 615 w 616"/>
              <a:gd name="T17" fmla="*/ 40 h 738"/>
              <a:gd name="T18" fmla="*/ 615 w 616"/>
              <a:gd name="T19" fmla="*/ 40 h 738"/>
              <a:gd name="T20" fmla="*/ 541 w 616"/>
              <a:gd name="T21" fmla="*/ 706 h 738"/>
              <a:gd name="T22" fmla="*/ 517 w 616"/>
              <a:gd name="T23" fmla="*/ 734 h 738"/>
              <a:gd name="T24" fmla="*/ 480 w 616"/>
              <a:gd name="T25" fmla="*/ 718 h 738"/>
              <a:gd name="T26" fmla="*/ 480 w 616"/>
              <a:gd name="T27" fmla="*/ 718 h 738"/>
              <a:gd name="T28" fmla="*/ 338 w 616"/>
              <a:gd name="T29" fmla="*/ 450 h 738"/>
              <a:gd name="T30" fmla="*/ 35 w 616"/>
              <a:gd name="T31" fmla="*/ 455 h 738"/>
              <a:gd name="T32" fmla="*/ 35 w 616"/>
              <a:gd name="T33" fmla="*/ 454 h 738"/>
              <a:gd name="T34" fmla="*/ 3 w 616"/>
              <a:gd name="T35" fmla="*/ 430 h 738"/>
              <a:gd name="T36" fmla="*/ 16 w 616"/>
              <a:gd name="T37" fmla="*/ 396 h 738"/>
              <a:gd name="T38" fmla="*/ 16 w 616"/>
              <a:gd name="T39" fmla="*/ 395 h 738"/>
              <a:gd name="T40" fmla="*/ 565 w 616"/>
              <a:gd name="T41" fmla="*/ 9 h 738"/>
              <a:gd name="T42" fmla="*/ 565 w 616"/>
              <a:gd name="T43" fmla="*/ 9 h 738"/>
              <a:gd name="T44" fmla="*/ 575 w 616"/>
              <a:gd name="T45" fmla="*/ 5 h 738"/>
              <a:gd name="T46" fmla="*/ 615 w 616"/>
              <a:gd name="T47" fmla="*/ 28 h 738"/>
              <a:gd name="T48" fmla="*/ 615 w 616"/>
              <a:gd name="T49" fmla="*/ 40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</a:cxnLst>
            <a:rect l="0" t="0" r="r" b="b"/>
            <a:pathLst>
              <a:path w="616" h="738">
                <a:moveTo>
                  <a:pt x="139" y="388"/>
                </a:moveTo>
                <a:lnTo>
                  <a:pt x="357" y="385"/>
                </a:lnTo>
                <a:lnTo>
                  <a:pt x="357" y="385"/>
                </a:lnTo>
                <a:cubicBezTo>
                  <a:pt x="369" y="385"/>
                  <a:pt x="380" y="392"/>
                  <a:pt x="386" y="402"/>
                </a:cubicBezTo>
                <a:lnTo>
                  <a:pt x="386" y="402"/>
                </a:lnTo>
                <a:lnTo>
                  <a:pt x="488" y="595"/>
                </a:lnTo>
                <a:lnTo>
                  <a:pt x="543" y="104"/>
                </a:lnTo>
                <a:lnTo>
                  <a:pt x="139" y="388"/>
                </a:lnTo>
                <a:close/>
                <a:moveTo>
                  <a:pt x="615" y="40"/>
                </a:moveTo>
                <a:lnTo>
                  <a:pt x="615" y="40"/>
                </a:lnTo>
                <a:lnTo>
                  <a:pt x="541" y="706"/>
                </a:lnTo>
                <a:cubicBezTo>
                  <a:pt x="539" y="719"/>
                  <a:pt x="530" y="730"/>
                  <a:pt x="517" y="734"/>
                </a:cubicBezTo>
                <a:cubicBezTo>
                  <a:pt x="502" y="738"/>
                  <a:pt x="487" y="731"/>
                  <a:pt x="480" y="718"/>
                </a:cubicBezTo>
                <a:lnTo>
                  <a:pt x="480" y="718"/>
                </a:lnTo>
                <a:lnTo>
                  <a:pt x="338" y="450"/>
                </a:lnTo>
                <a:lnTo>
                  <a:pt x="35" y="455"/>
                </a:lnTo>
                <a:lnTo>
                  <a:pt x="35" y="454"/>
                </a:lnTo>
                <a:cubicBezTo>
                  <a:pt x="21" y="455"/>
                  <a:pt x="7" y="445"/>
                  <a:pt x="3" y="430"/>
                </a:cubicBezTo>
                <a:cubicBezTo>
                  <a:pt x="0" y="417"/>
                  <a:pt x="6" y="403"/>
                  <a:pt x="16" y="396"/>
                </a:cubicBezTo>
                <a:lnTo>
                  <a:pt x="16" y="395"/>
                </a:lnTo>
                <a:lnTo>
                  <a:pt x="565" y="9"/>
                </a:lnTo>
                <a:lnTo>
                  <a:pt x="565" y="9"/>
                </a:lnTo>
                <a:cubicBezTo>
                  <a:pt x="568" y="7"/>
                  <a:pt x="571" y="5"/>
                  <a:pt x="575" y="5"/>
                </a:cubicBezTo>
                <a:cubicBezTo>
                  <a:pt x="593" y="0"/>
                  <a:pt x="610" y="10"/>
                  <a:pt x="615" y="28"/>
                </a:cubicBezTo>
                <a:cubicBezTo>
                  <a:pt x="616" y="32"/>
                  <a:pt x="616" y="36"/>
                  <a:pt x="615" y="4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5" name="Freeform 359"/>
          <p:cNvSpPr>
            <a:spLocks/>
          </p:cNvSpPr>
          <p:nvPr/>
        </p:nvSpPr>
        <p:spPr bwMode="auto">
          <a:xfrm>
            <a:off x="15748004" y="1866903"/>
            <a:ext cx="337819" cy="337819"/>
          </a:xfrm>
          <a:custGeom>
            <a:avLst/>
            <a:gdLst>
              <a:gd name="T0" fmla="*/ 553 w 698"/>
              <a:gd name="T1" fmla="*/ 513 h 698"/>
              <a:gd name="T2" fmla="*/ 223 w 698"/>
              <a:gd name="T3" fmla="*/ 536 h 698"/>
              <a:gd name="T4" fmla="*/ 78 w 698"/>
              <a:gd name="T5" fmla="*/ 681 h 698"/>
              <a:gd name="T6" fmla="*/ 17 w 698"/>
              <a:gd name="T7" fmla="*/ 681 h 698"/>
              <a:gd name="T8" fmla="*/ 17 w 698"/>
              <a:gd name="T9" fmla="*/ 620 h 698"/>
              <a:gd name="T10" fmla="*/ 162 w 698"/>
              <a:gd name="T11" fmla="*/ 475 h 698"/>
              <a:gd name="T12" fmla="*/ 186 w 698"/>
              <a:gd name="T13" fmla="*/ 145 h 698"/>
              <a:gd name="T14" fmla="*/ 272 w 698"/>
              <a:gd name="T15" fmla="*/ 58 h 698"/>
              <a:gd name="T16" fmla="*/ 334 w 698"/>
              <a:gd name="T17" fmla="*/ 119 h 698"/>
              <a:gd name="T18" fmla="*/ 436 w 698"/>
              <a:gd name="T19" fmla="*/ 17 h 698"/>
              <a:gd name="T20" fmla="*/ 497 w 698"/>
              <a:gd name="T21" fmla="*/ 17 h 698"/>
              <a:gd name="T22" fmla="*/ 497 w 698"/>
              <a:gd name="T23" fmla="*/ 79 h 698"/>
              <a:gd name="T24" fmla="*/ 395 w 698"/>
              <a:gd name="T25" fmla="*/ 181 h 698"/>
              <a:gd name="T26" fmla="*/ 517 w 698"/>
              <a:gd name="T27" fmla="*/ 303 h 698"/>
              <a:gd name="T28" fmla="*/ 620 w 698"/>
              <a:gd name="T29" fmla="*/ 201 h 698"/>
              <a:gd name="T30" fmla="*/ 681 w 698"/>
              <a:gd name="T31" fmla="*/ 201 h 698"/>
              <a:gd name="T32" fmla="*/ 681 w 698"/>
              <a:gd name="T33" fmla="*/ 262 h 698"/>
              <a:gd name="T34" fmla="*/ 579 w 698"/>
              <a:gd name="T35" fmla="*/ 365 h 698"/>
              <a:gd name="T36" fmla="*/ 640 w 698"/>
              <a:gd name="T37" fmla="*/ 426 h 698"/>
              <a:gd name="T38" fmla="*/ 553 w 698"/>
              <a:gd name="T39" fmla="*/ 513 h 6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8" h="698">
                <a:moveTo>
                  <a:pt x="553" y="513"/>
                </a:moveTo>
                <a:cubicBezTo>
                  <a:pt x="463" y="603"/>
                  <a:pt x="322" y="610"/>
                  <a:pt x="223" y="536"/>
                </a:cubicBezTo>
                <a:lnTo>
                  <a:pt x="78" y="681"/>
                </a:lnTo>
                <a:cubicBezTo>
                  <a:pt x="61" y="698"/>
                  <a:pt x="34" y="698"/>
                  <a:pt x="17" y="681"/>
                </a:cubicBezTo>
                <a:cubicBezTo>
                  <a:pt x="0" y="664"/>
                  <a:pt x="0" y="637"/>
                  <a:pt x="17" y="620"/>
                </a:cubicBezTo>
                <a:lnTo>
                  <a:pt x="162" y="475"/>
                </a:lnTo>
                <a:cubicBezTo>
                  <a:pt x="88" y="376"/>
                  <a:pt x="95" y="235"/>
                  <a:pt x="186" y="145"/>
                </a:cubicBezTo>
                <a:lnTo>
                  <a:pt x="272" y="58"/>
                </a:lnTo>
                <a:lnTo>
                  <a:pt x="334" y="119"/>
                </a:lnTo>
                <a:lnTo>
                  <a:pt x="436" y="17"/>
                </a:lnTo>
                <a:cubicBezTo>
                  <a:pt x="453" y="0"/>
                  <a:pt x="480" y="0"/>
                  <a:pt x="497" y="17"/>
                </a:cubicBezTo>
                <a:cubicBezTo>
                  <a:pt x="514" y="34"/>
                  <a:pt x="514" y="62"/>
                  <a:pt x="497" y="79"/>
                </a:cubicBezTo>
                <a:lnTo>
                  <a:pt x="395" y="181"/>
                </a:lnTo>
                <a:lnTo>
                  <a:pt x="517" y="303"/>
                </a:lnTo>
                <a:lnTo>
                  <a:pt x="620" y="201"/>
                </a:lnTo>
                <a:cubicBezTo>
                  <a:pt x="637" y="184"/>
                  <a:pt x="664" y="184"/>
                  <a:pt x="681" y="201"/>
                </a:cubicBezTo>
                <a:cubicBezTo>
                  <a:pt x="698" y="218"/>
                  <a:pt x="698" y="245"/>
                  <a:pt x="681" y="262"/>
                </a:cubicBezTo>
                <a:lnTo>
                  <a:pt x="579" y="365"/>
                </a:lnTo>
                <a:lnTo>
                  <a:pt x="640" y="426"/>
                </a:lnTo>
                <a:lnTo>
                  <a:pt x="553" y="51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6" name="Freeform 360"/>
          <p:cNvSpPr>
            <a:spLocks noEditPoints="1"/>
          </p:cNvSpPr>
          <p:nvPr/>
        </p:nvSpPr>
        <p:spPr bwMode="auto">
          <a:xfrm>
            <a:off x="13870940" y="3977644"/>
            <a:ext cx="373381" cy="327659"/>
          </a:xfrm>
          <a:custGeom>
            <a:avLst/>
            <a:gdLst>
              <a:gd name="T0" fmla="*/ 50 w 772"/>
              <a:gd name="T1" fmla="*/ 461 h 676"/>
              <a:gd name="T2" fmla="*/ 51 w 772"/>
              <a:gd name="T3" fmla="*/ 461 h 676"/>
              <a:gd name="T4" fmla="*/ 386 w 772"/>
              <a:gd name="T5" fmla="*/ 600 h 676"/>
              <a:gd name="T6" fmla="*/ 722 w 772"/>
              <a:gd name="T7" fmla="*/ 461 h 676"/>
              <a:gd name="T8" fmla="*/ 736 w 772"/>
              <a:gd name="T9" fmla="*/ 459 h 676"/>
              <a:gd name="T10" fmla="*/ 750 w 772"/>
              <a:gd name="T11" fmla="*/ 528 h 676"/>
              <a:gd name="T12" fmla="*/ 400 w 772"/>
              <a:gd name="T13" fmla="*/ 673 h 676"/>
              <a:gd name="T14" fmla="*/ 400 w 772"/>
              <a:gd name="T15" fmla="*/ 673 h 676"/>
              <a:gd name="T16" fmla="*/ 372 w 772"/>
              <a:gd name="T17" fmla="*/ 673 h 676"/>
              <a:gd name="T18" fmla="*/ 372 w 772"/>
              <a:gd name="T19" fmla="*/ 673 h 676"/>
              <a:gd name="T20" fmla="*/ 23 w 772"/>
              <a:gd name="T21" fmla="*/ 528 h 676"/>
              <a:gd name="T22" fmla="*/ 37 w 772"/>
              <a:gd name="T23" fmla="*/ 459 h 676"/>
              <a:gd name="T24" fmla="*/ 750 w 772"/>
              <a:gd name="T25" fmla="*/ 215 h 676"/>
              <a:gd name="T26" fmla="*/ 400 w 772"/>
              <a:gd name="T27" fmla="*/ 359 h 676"/>
              <a:gd name="T28" fmla="*/ 386 w 772"/>
              <a:gd name="T29" fmla="*/ 362 h 676"/>
              <a:gd name="T30" fmla="*/ 372 w 772"/>
              <a:gd name="T31" fmla="*/ 359 h 676"/>
              <a:gd name="T32" fmla="*/ 372 w 772"/>
              <a:gd name="T33" fmla="*/ 359 h 676"/>
              <a:gd name="T34" fmla="*/ 0 w 772"/>
              <a:gd name="T35" fmla="*/ 181 h 676"/>
              <a:gd name="T36" fmla="*/ 23 w 772"/>
              <a:gd name="T37" fmla="*/ 148 h 676"/>
              <a:gd name="T38" fmla="*/ 372 w 772"/>
              <a:gd name="T39" fmla="*/ 3 h 676"/>
              <a:gd name="T40" fmla="*/ 386 w 772"/>
              <a:gd name="T41" fmla="*/ 0 h 676"/>
              <a:gd name="T42" fmla="*/ 400 w 772"/>
              <a:gd name="T43" fmla="*/ 3 h 676"/>
              <a:gd name="T44" fmla="*/ 400 w 772"/>
              <a:gd name="T45" fmla="*/ 3 h 676"/>
              <a:gd name="T46" fmla="*/ 772 w 772"/>
              <a:gd name="T47" fmla="*/ 181 h 676"/>
              <a:gd name="T48" fmla="*/ 750 w 772"/>
              <a:gd name="T49" fmla="*/ 371 h 676"/>
              <a:gd name="T50" fmla="*/ 400 w 772"/>
              <a:gd name="T51" fmla="*/ 516 h 676"/>
              <a:gd name="T52" fmla="*/ 400 w 772"/>
              <a:gd name="T53" fmla="*/ 516 h 676"/>
              <a:gd name="T54" fmla="*/ 372 w 772"/>
              <a:gd name="T55" fmla="*/ 516 h 676"/>
              <a:gd name="T56" fmla="*/ 372 w 772"/>
              <a:gd name="T57" fmla="*/ 516 h 676"/>
              <a:gd name="T58" fmla="*/ 23 w 772"/>
              <a:gd name="T59" fmla="*/ 371 h 676"/>
              <a:gd name="T60" fmla="*/ 37 w 772"/>
              <a:gd name="T61" fmla="*/ 302 h 676"/>
              <a:gd name="T62" fmla="*/ 50 w 772"/>
              <a:gd name="T63" fmla="*/ 305 h 676"/>
              <a:gd name="T64" fmla="*/ 51 w 772"/>
              <a:gd name="T65" fmla="*/ 305 h 676"/>
              <a:gd name="T66" fmla="*/ 722 w 772"/>
              <a:gd name="T67" fmla="*/ 305 h 676"/>
              <a:gd name="T68" fmla="*/ 722 w 772"/>
              <a:gd name="T69" fmla="*/ 305 h 676"/>
              <a:gd name="T70" fmla="*/ 772 w 772"/>
              <a:gd name="T71" fmla="*/ 338 h 6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772" h="676">
                <a:moveTo>
                  <a:pt x="37" y="459"/>
                </a:moveTo>
                <a:cubicBezTo>
                  <a:pt x="42" y="459"/>
                  <a:pt x="46" y="460"/>
                  <a:pt x="50" y="461"/>
                </a:cubicBezTo>
                <a:lnTo>
                  <a:pt x="50" y="461"/>
                </a:lnTo>
                <a:lnTo>
                  <a:pt x="51" y="461"/>
                </a:lnTo>
                <a:cubicBezTo>
                  <a:pt x="51" y="462"/>
                  <a:pt x="51" y="462"/>
                  <a:pt x="51" y="462"/>
                </a:cubicBezTo>
                <a:lnTo>
                  <a:pt x="386" y="600"/>
                </a:lnTo>
                <a:lnTo>
                  <a:pt x="722" y="462"/>
                </a:lnTo>
                <a:cubicBezTo>
                  <a:pt x="722" y="462"/>
                  <a:pt x="722" y="462"/>
                  <a:pt x="722" y="461"/>
                </a:cubicBezTo>
                <a:lnTo>
                  <a:pt x="722" y="461"/>
                </a:lnTo>
                <a:cubicBezTo>
                  <a:pt x="726" y="460"/>
                  <a:pt x="731" y="459"/>
                  <a:pt x="736" y="459"/>
                </a:cubicBezTo>
                <a:cubicBezTo>
                  <a:pt x="756" y="459"/>
                  <a:pt x="772" y="475"/>
                  <a:pt x="772" y="495"/>
                </a:cubicBezTo>
                <a:cubicBezTo>
                  <a:pt x="772" y="510"/>
                  <a:pt x="763" y="523"/>
                  <a:pt x="750" y="528"/>
                </a:cubicBezTo>
                <a:lnTo>
                  <a:pt x="750" y="528"/>
                </a:lnTo>
                <a:lnTo>
                  <a:pt x="400" y="673"/>
                </a:lnTo>
                <a:cubicBezTo>
                  <a:pt x="400" y="673"/>
                  <a:pt x="400" y="673"/>
                  <a:pt x="400" y="673"/>
                </a:cubicBezTo>
                <a:lnTo>
                  <a:pt x="400" y="673"/>
                </a:lnTo>
                <a:cubicBezTo>
                  <a:pt x="396" y="675"/>
                  <a:pt x="391" y="676"/>
                  <a:pt x="386" y="676"/>
                </a:cubicBezTo>
                <a:cubicBezTo>
                  <a:pt x="381" y="676"/>
                  <a:pt x="377" y="675"/>
                  <a:pt x="372" y="673"/>
                </a:cubicBezTo>
                <a:lnTo>
                  <a:pt x="372" y="673"/>
                </a:lnTo>
                <a:lnTo>
                  <a:pt x="372" y="673"/>
                </a:lnTo>
                <a:cubicBezTo>
                  <a:pt x="372" y="673"/>
                  <a:pt x="372" y="673"/>
                  <a:pt x="372" y="673"/>
                </a:cubicBezTo>
                <a:lnTo>
                  <a:pt x="23" y="528"/>
                </a:lnTo>
                <a:cubicBezTo>
                  <a:pt x="10" y="523"/>
                  <a:pt x="0" y="510"/>
                  <a:pt x="0" y="495"/>
                </a:cubicBezTo>
                <a:cubicBezTo>
                  <a:pt x="0" y="475"/>
                  <a:pt x="17" y="459"/>
                  <a:pt x="37" y="459"/>
                </a:cubicBezTo>
                <a:close/>
                <a:moveTo>
                  <a:pt x="750" y="215"/>
                </a:moveTo>
                <a:lnTo>
                  <a:pt x="750" y="215"/>
                </a:lnTo>
                <a:lnTo>
                  <a:pt x="400" y="359"/>
                </a:lnTo>
                <a:cubicBezTo>
                  <a:pt x="400" y="359"/>
                  <a:pt x="400" y="359"/>
                  <a:pt x="400" y="359"/>
                </a:cubicBezTo>
                <a:lnTo>
                  <a:pt x="400" y="359"/>
                </a:lnTo>
                <a:cubicBezTo>
                  <a:pt x="396" y="361"/>
                  <a:pt x="391" y="362"/>
                  <a:pt x="386" y="362"/>
                </a:cubicBezTo>
                <a:cubicBezTo>
                  <a:pt x="381" y="362"/>
                  <a:pt x="377" y="361"/>
                  <a:pt x="372" y="359"/>
                </a:cubicBezTo>
                <a:lnTo>
                  <a:pt x="372" y="359"/>
                </a:lnTo>
                <a:lnTo>
                  <a:pt x="372" y="359"/>
                </a:lnTo>
                <a:cubicBezTo>
                  <a:pt x="372" y="359"/>
                  <a:pt x="372" y="359"/>
                  <a:pt x="372" y="359"/>
                </a:cubicBezTo>
                <a:lnTo>
                  <a:pt x="23" y="215"/>
                </a:lnTo>
                <a:cubicBezTo>
                  <a:pt x="10" y="209"/>
                  <a:pt x="0" y="196"/>
                  <a:pt x="0" y="181"/>
                </a:cubicBezTo>
                <a:cubicBezTo>
                  <a:pt x="0" y="166"/>
                  <a:pt x="10" y="153"/>
                  <a:pt x="23" y="148"/>
                </a:cubicBezTo>
                <a:lnTo>
                  <a:pt x="23" y="148"/>
                </a:lnTo>
                <a:lnTo>
                  <a:pt x="372" y="3"/>
                </a:lnTo>
                <a:cubicBezTo>
                  <a:pt x="372" y="3"/>
                  <a:pt x="372" y="3"/>
                  <a:pt x="372" y="3"/>
                </a:cubicBezTo>
                <a:lnTo>
                  <a:pt x="372" y="3"/>
                </a:lnTo>
                <a:cubicBezTo>
                  <a:pt x="377" y="1"/>
                  <a:pt x="381" y="0"/>
                  <a:pt x="386" y="0"/>
                </a:cubicBezTo>
                <a:cubicBezTo>
                  <a:pt x="391" y="0"/>
                  <a:pt x="396" y="1"/>
                  <a:pt x="400" y="3"/>
                </a:cubicBezTo>
                <a:lnTo>
                  <a:pt x="400" y="3"/>
                </a:lnTo>
                <a:lnTo>
                  <a:pt x="400" y="3"/>
                </a:lnTo>
                <a:cubicBezTo>
                  <a:pt x="400" y="3"/>
                  <a:pt x="400" y="3"/>
                  <a:pt x="400" y="3"/>
                </a:cubicBezTo>
                <a:lnTo>
                  <a:pt x="750" y="148"/>
                </a:lnTo>
                <a:cubicBezTo>
                  <a:pt x="763" y="153"/>
                  <a:pt x="772" y="166"/>
                  <a:pt x="772" y="181"/>
                </a:cubicBezTo>
                <a:cubicBezTo>
                  <a:pt x="772" y="196"/>
                  <a:pt x="763" y="209"/>
                  <a:pt x="750" y="215"/>
                </a:cubicBezTo>
                <a:close/>
                <a:moveTo>
                  <a:pt x="750" y="371"/>
                </a:moveTo>
                <a:lnTo>
                  <a:pt x="750" y="371"/>
                </a:lnTo>
                <a:lnTo>
                  <a:pt x="400" y="516"/>
                </a:lnTo>
                <a:cubicBezTo>
                  <a:pt x="400" y="516"/>
                  <a:pt x="400" y="516"/>
                  <a:pt x="400" y="516"/>
                </a:cubicBezTo>
                <a:lnTo>
                  <a:pt x="400" y="516"/>
                </a:lnTo>
                <a:cubicBezTo>
                  <a:pt x="396" y="518"/>
                  <a:pt x="391" y="519"/>
                  <a:pt x="386" y="519"/>
                </a:cubicBezTo>
                <a:cubicBezTo>
                  <a:pt x="381" y="519"/>
                  <a:pt x="377" y="518"/>
                  <a:pt x="372" y="516"/>
                </a:cubicBezTo>
                <a:lnTo>
                  <a:pt x="372" y="516"/>
                </a:lnTo>
                <a:lnTo>
                  <a:pt x="372" y="516"/>
                </a:lnTo>
                <a:cubicBezTo>
                  <a:pt x="372" y="516"/>
                  <a:pt x="372" y="516"/>
                  <a:pt x="372" y="516"/>
                </a:cubicBezTo>
                <a:lnTo>
                  <a:pt x="23" y="371"/>
                </a:lnTo>
                <a:cubicBezTo>
                  <a:pt x="10" y="366"/>
                  <a:pt x="0" y="353"/>
                  <a:pt x="0" y="338"/>
                </a:cubicBezTo>
                <a:cubicBezTo>
                  <a:pt x="0" y="318"/>
                  <a:pt x="17" y="302"/>
                  <a:pt x="37" y="302"/>
                </a:cubicBezTo>
                <a:cubicBezTo>
                  <a:pt x="42" y="302"/>
                  <a:pt x="46" y="303"/>
                  <a:pt x="50" y="305"/>
                </a:cubicBezTo>
                <a:lnTo>
                  <a:pt x="50" y="305"/>
                </a:lnTo>
                <a:lnTo>
                  <a:pt x="51" y="305"/>
                </a:lnTo>
                <a:cubicBezTo>
                  <a:pt x="51" y="305"/>
                  <a:pt x="51" y="305"/>
                  <a:pt x="51" y="305"/>
                </a:cubicBezTo>
                <a:lnTo>
                  <a:pt x="386" y="444"/>
                </a:lnTo>
                <a:lnTo>
                  <a:pt x="722" y="305"/>
                </a:lnTo>
                <a:cubicBezTo>
                  <a:pt x="722" y="305"/>
                  <a:pt x="722" y="305"/>
                  <a:pt x="722" y="305"/>
                </a:cubicBezTo>
                <a:lnTo>
                  <a:pt x="722" y="305"/>
                </a:lnTo>
                <a:cubicBezTo>
                  <a:pt x="726" y="303"/>
                  <a:pt x="731" y="302"/>
                  <a:pt x="736" y="302"/>
                </a:cubicBezTo>
                <a:cubicBezTo>
                  <a:pt x="756" y="302"/>
                  <a:pt x="772" y="318"/>
                  <a:pt x="772" y="338"/>
                </a:cubicBezTo>
                <a:cubicBezTo>
                  <a:pt x="772" y="353"/>
                  <a:pt x="763" y="366"/>
                  <a:pt x="750" y="37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7" name="Freeform 361"/>
          <p:cNvSpPr>
            <a:spLocks noEditPoints="1"/>
          </p:cNvSpPr>
          <p:nvPr/>
        </p:nvSpPr>
        <p:spPr bwMode="auto">
          <a:xfrm>
            <a:off x="16375381" y="5786123"/>
            <a:ext cx="261619" cy="264160"/>
          </a:xfrm>
          <a:custGeom>
            <a:avLst/>
            <a:gdLst>
              <a:gd name="T0" fmla="*/ 103 w 545"/>
              <a:gd name="T1" fmla="*/ 245 h 546"/>
              <a:gd name="T2" fmla="*/ 103 w 545"/>
              <a:gd name="T3" fmla="*/ 188 h 546"/>
              <a:gd name="T4" fmla="*/ 7 w 545"/>
              <a:gd name="T5" fmla="*/ 48 h 546"/>
              <a:gd name="T6" fmla="*/ 0 w 545"/>
              <a:gd name="T7" fmla="*/ 28 h 546"/>
              <a:gd name="T8" fmla="*/ 47 w 545"/>
              <a:gd name="T9" fmla="*/ 8 h 546"/>
              <a:gd name="T10" fmla="*/ 188 w 545"/>
              <a:gd name="T11" fmla="*/ 148 h 546"/>
              <a:gd name="T12" fmla="*/ 216 w 545"/>
              <a:gd name="T13" fmla="*/ 75 h 546"/>
              <a:gd name="T14" fmla="*/ 244 w 545"/>
              <a:gd name="T15" fmla="*/ 216 h 546"/>
              <a:gd name="T16" fmla="*/ 216 w 545"/>
              <a:gd name="T17" fmla="*/ 470 h 546"/>
              <a:gd name="T18" fmla="*/ 188 w 545"/>
              <a:gd name="T19" fmla="*/ 397 h 546"/>
              <a:gd name="T20" fmla="*/ 47 w 545"/>
              <a:gd name="T21" fmla="*/ 538 h 546"/>
              <a:gd name="T22" fmla="*/ 0 w 545"/>
              <a:gd name="T23" fmla="*/ 517 h 546"/>
              <a:gd name="T24" fmla="*/ 7 w 545"/>
              <a:gd name="T25" fmla="*/ 498 h 546"/>
              <a:gd name="T26" fmla="*/ 103 w 545"/>
              <a:gd name="T27" fmla="*/ 357 h 546"/>
              <a:gd name="T28" fmla="*/ 103 w 545"/>
              <a:gd name="T29" fmla="*/ 301 h 546"/>
              <a:gd name="T30" fmla="*/ 244 w 545"/>
              <a:gd name="T31" fmla="*/ 329 h 546"/>
              <a:gd name="T32" fmla="*/ 216 w 545"/>
              <a:gd name="T33" fmla="*/ 470 h 546"/>
              <a:gd name="T34" fmla="*/ 442 w 545"/>
              <a:gd name="T35" fmla="*/ 301 h 546"/>
              <a:gd name="T36" fmla="*/ 442 w 545"/>
              <a:gd name="T37" fmla="*/ 357 h 546"/>
              <a:gd name="T38" fmla="*/ 537 w 545"/>
              <a:gd name="T39" fmla="*/ 498 h 546"/>
              <a:gd name="T40" fmla="*/ 545 w 545"/>
              <a:gd name="T41" fmla="*/ 517 h 546"/>
              <a:gd name="T42" fmla="*/ 497 w 545"/>
              <a:gd name="T43" fmla="*/ 538 h 546"/>
              <a:gd name="T44" fmla="*/ 357 w 545"/>
              <a:gd name="T45" fmla="*/ 397 h 546"/>
              <a:gd name="T46" fmla="*/ 329 w 545"/>
              <a:gd name="T47" fmla="*/ 470 h 546"/>
              <a:gd name="T48" fmla="*/ 300 w 545"/>
              <a:gd name="T49" fmla="*/ 329 h 546"/>
              <a:gd name="T50" fmla="*/ 537 w 545"/>
              <a:gd name="T51" fmla="*/ 48 h 546"/>
              <a:gd name="T52" fmla="*/ 442 w 545"/>
              <a:gd name="T53" fmla="*/ 188 h 546"/>
              <a:gd name="T54" fmla="*/ 442 w 545"/>
              <a:gd name="T55" fmla="*/ 245 h 546"/>
              <a:gd name="T56" fmla="*/ 300 w 545"/>
              <a:gd name="T57" fmla="*/ 216 h 546"/>
              <a:gd name="T58" fmla="*/ 329 w 545"/>
              <a:gd name="T59" fmla="*/ 75 h 546"/>
              <a:gd name="T60" fmla="*/ 357 w 545"/>
              <a:gd name="T61" fmla="*/ 148 h 546"/>
              <a:gd name="T62" fmla="*/ 497 w 545"/>
              <a:gd name="T63" fmla="*/ 8 h 546"/>
              <a:gd name="T64" fmla="*/ 545 w 545"/>
              <a:gd name="T65" fmla="*/ 28 h 5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545" h="546">
                <a:moveTo>
                  <a:pt x="216" y="245"/>
                </a:moveTo>
                <a:lnTo>
                  <a:pt x="103" y="245"/>
                </a:lnTo>
                <a:cubicBezTo>
                  <a:pt x="87" y="245"/>
                  <a:pt x="75" y="232"/>
                  <a:pt x="75" y="216"/>
                </a:cubicBezTo>
                <a:cubicBezTo>
                  <a:pt x="75" y="201"/>
                  <a:pt x="87" y="188"/>
                  <a:pt x="103" y="188"/>
                </a:cubicBezTo>
                <a:lnTo>
                  <a:pt x="148" y="188"/>
                </a:lnTo>
                <a:lnTo>
                  <a:pt x="7" y="48"/>
                </a:lnTo>
                <a:lnTo>
                  <a:pt x="7" y="48"/>
                </a:lnTo>
                <a:cubicBezTo>
                  <a:pt x="3" y="43"/>
                  <a:pt x="0" y="36"/>
                  <a:pt x="0" y="28"/>
                </a:cubicBezTo>
                <a:cubicBezTo>
                  <a:pt x="0" y="13"/>
                  <a:pt x="12" y="0"/>
                  <a:pt x="28" y="0"/>
                </a:cubicBezTo>
                <a:cubicBezTo>
                  <a:pt x="35" y="0"/>
                  <a:pt x="42" y="3"/>
                  <a:pt x="47" y="8"/>
                </a:cubicBezTo>
                <a:lnTo>
                  <a:pt x="47" y="8"/>
                </a:lnTo>
                <a:lnTo>
                  <a:pt x="188" y="148"/>
                </a:lnTo>
                <a:lnTo>
                  <a:pt x="188" y="104"/>
                </a:lnTo>
                <a:cubicBezTo>
                  <a:pt x="188" y="88"/>
                  <a:pt x="200" y="75"/>
                  <a:pt x="216" y="75"/>
                </a:cubicBezTo>
                <a:cubicBezTo>
                  <a:pt x="231" y="75"/>
                  <a:pt x="244" y="88"/>
                  <a:pt x="244" y="104"/>
                </a:cubicBezTo>
                <a:lnTo>
                  <a:pt x="244" y="216"/>
                </a:lnTo>
                <a:cubicBezTo>
                  <a:pt x="244" y="232"/>
                  <a:pt x="231" y="245"/>
                  <a:pt x="216" y="245"/>
                </a:cubicBezTo>
                <a:close/>
                <a:moveTo>
                  <a:pt x="216" y="470"/>
                </a:moveTo>
                <a:cubicBezTo>
                  <a:pt x="200" y="470"/>
                  <a:pt x="188" y="458"/>
                  <a:pt x="188" y="442"/>
                </a:cubicBezTo>
                <a:lnTo>
                  <a:pt x="188" y="397"/>
                </a:lnTo>
                <a:lnTo>
                  <a:pt x="47" y="538"/>
                </a:lnTo>
                <a:lnTo>
                  <a:pt x="47" y="538"/>
                </a:lnTo>
                <a:cubicBezTo>
                  <a:pt x="42" y="543"/>
                  <a:pt x="35" y="546"/>
                  <a:pt x="28" y="546"/>
                </a:cubicBezTo>
                <a:cubicBezTo>
                  <a:pt x="12" y="546"/>
                  <a:pt x="0" y="533"/>
                  <a:pt x="0" y="517"/>
                </a:cubicBezTo>
                <a:cubicBezTo>
                  <a:pt x="0" y="510"/>
                  <a:pt x="3" y="503"/>
                  <a:pt x="7" y="498"/>
                </a:cubicBezTo>
                <a:lnTo>
                  <a:pt x="7" y="498"/>
                </a:lnTo>
                <a:lnTo>
                  <a:pt x="148" y="357"/>
                </a:lnTo>
                <a:lnTo>
                  <a:pt x="103" y="357"/>
                </a:lnTo>
                <a:cubicBezTo>
                  <a:pt x="87" y="357"/>
                  <a:pt x="75" y="345"/>
                  <a:pt x="75" y="329"/>
                </a:cubicBezTo>
                <a:cubicBezTo>
                  <a:pt x="75" y="314"/>
                  <a:pt x="87" y="301"/>
                  <a:pt x="103" y="301"/>
                </a:cubicBezTo>
                <a:lnTo>
                  <a:pt x="216" y="301"/>
                </a:lnTo>
                <a:cubicBezTo>
                  <a:pt x="231" y="301"/>
                  <a:pt x="244" y="314"/>
                  <a:pt x="244" y="329"/>
                </a:cubicBezTo>
                <a:lnTo>
                  <a:pt x="244" y="442"/>
                </a:lnTo>
                <a:cubicBezTo>
                  <a:pt x="244" y="458"/>
                  <a:pt x="231" y="470"/>
                  <a:pt x="216" y="470"/>
                </a:cubicBezTo>
                <a:close/>
                <a:moveTo>
                  <a:pt x="329" y="301"/>
                </a:moveTo>
                <a:lnTo>
                  <a:pt x="442" y="301"/>
                </a:lnTo>
                <a:cubicBezTo>
                  <a:pt x="457" y="301"/>
                  <a:pt x="470" y="314"/>
                  <a:pt x="470" y="329"/>
                </a:cubicBezTo>
                <a:cubicBezTo>
                  <a:pt x="470" y="345"/>
                  <a:pt x="457" y="357"/>
                  <a:pt x="442" y="357"/>
                </a:cubicBezTo>
                <a:lnTo>
                  <a:pt x="397" y="357"/>
                </a:lnTo>
                <a:lnTo>
                  <a:pt x="537" y="498"/>
                </a:lnTo>
                <a:lnTo>
                  <a:pt x="537" y="498"/>
                </a:lnTo>
                <a:cubicBezTo>
                  <a:pt x="542" y="503"/>
                  <a:pt x="545" y="510"/>
                  <a:pt x="545" y="517"/>
                </a:cubicBezTo>
                <a:cubicBezTo>
                  <a:pt x="545" y="533"/>
                  <a:pt x="532" y="546"/>
                  <a:pt x="517" y="546"/>
                </a:cubicBezTo>
                <a:cubicBezTo>
                  <a:pt x="509" y="546"/>
                  <a:pt x="502" y="543"/>
                  <a:pt x="497" y="538"/>
                </a:cubicBezTo>
                <a:lnTo>
                  <a:pt x="497" y="538"/>
                </a:lnTo>
                <a:lnTo>
                  <a:pt x="357" y="397"/>
                </a:lnTo>
                <a:lnTo>
                  <a:pt x="357" y="442"/>
                </a:lnTo>
                <a:cubicBezTo>
                  <a:pt x="357" y="458"/>
                  <a:pt x="344" y="470"/>
                  <a:pt x="329" y="470"/>
                </a:cubicBezTo>
                <a:cubicBezTo>
                  <a:pt x="313" y="470"/>
                  <a:pt x="300" y="458"/>
                  <a:pt x="300" y="442"/>
                </a:cubicBezTo>
                <a:lnTo>
                  <a:pt x="300" y="329"/>
                </a:lnTo>
                <a:cubicBezTo>
                  <a:pt x="300" y="314"/>
                  <a:pt x="313" y="301"/>
                  <a:pt x="329" y="301"/>
                </a:cubicBezTo>
                <a:close/>
                <a:moveTo>
                  <a:pt x="537" y="48"/>
                </a:moveTo>
                <a:lnTo>
                  <a:pt x="397" y="188"/>
                </a:lnTo>
                <a:lnTo>
                  <a:pt x="442" y="188"/>
                </a:lnTo>
                <a:cubicBezTo>
                  <a:pt x="457" y="188"/>
                  <a:pt x="470" y="201"/>
                  <a:pt x="470" y="216"/>
                </a:cubicBezTo>
                <a:cubicBezTo>
                  <a:pt x="470" y="232"/>
                  <a:pt x="457" y="245"/>
                  <a:pt x="442" y="245"/>
                </a:cubicBezTo>
                <a:lnTo>
                  <a:pt x="329" y="245"/>
                </a:lnTo>
                <a:cubicBezTo>
                  <a:pt x="313" y="245"/>
                  <a:pt x="300" y="232"/>
                  <a:pt x="300" y="216"/>
                </a:cubicBezTo>
                <a:lnTo>
                  <a:pt x="300" y="104"/>
                </a:lnTo>
                <a:cubicBezTo>
                  <a:pt x="300" y="88"/>
                  <a:pt x="313" y="75"/>
                  <a:pt x="329" y="75"/>
                </a:cubicBezTo>
                <a:cubicBezTo>
                  <a:pt x="344" y="75"/>
                  <a:pt x="357" y="88"/>
                  <a:pt x="357" y="104"/>
                </a:cubicBezTo>
                <a:lnTo>
                  <a:pt x="357" y="148"/>
                </a:lnTo>
                <a:lnTo>
                  <a:pt x="497" y="8"/>
                </a:lnTo>
                <a:lnTo>
                  <a:pt x="497" y="8"/>
                </a:lnTo>
                <a:cubicBezTo>
                  <a:pt x="502" y="3"/>
                  <a:pt x="509" y="0"/>
                  <a:pt x="517" y="0"/>
                </a:cubicBezTo>
                <a:cubicBezTo>
                  <a:pt x="532" y="0"/>
                  <a:pt x="545" y="13"/>
                  <a:pt x="545" y="28"/>
                </a:cubicBezTo>
                <a:cubicBezTo>
                  <a:pt x="545" y="36"/>
                  <a:pt x="542" y="43"/>
                  <a:pt x="537" y="4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8" name="Freeform 362"/>
          <p:cNvSpPr>
            <a:spLocks noEditPoints="1"/>
          </p:cNvSpPr>
          <p:nvPr/>
        </p:nvSpPr>
        <p:spPr bwMode="auto">
          <a:xfrm>
            <a:off x="16375381" y="5219702"/>
            <a:ext cx="261619" cy="264160"/>
          </a:xfrm>
          <a:custGeom>
            <a:avLst/>
            <a:gdLst>
              <a:gd name="T0" fmla="*/ 196 w 545"/>
              <a:gd name="T1" fmla="*/ 236 h 545"/>
              <a:gd name="T2" fmla="*/ 56 w 545"/>
              <a:gd name="T3" fmla="*/ 96 h 545"/>
              <a:gd name="T4" fmla="*/ 28 w 545"/>
              <a:gd name="T5" fmla="*/ 169 h 545"/>
              <a:gd name="T6" fmla="*/ 0 w 545"/>
              <a:gd name="T7" fmla="*/ 28 h 545"/>
              <a:gd name="T8" fmla="*/ 141 w 545"/>
              <a:gd name="T9" fmla="*/ 0 h 545"/>
              <a:gd name="T10" fmla="*/ 141 w 545"/>
              <a:gd name="T11" fmla="*/ 56 h 545"/>
              <a:gd name="T12" fmla="*/ 236 w 545"/>
              <a:gd name="T13" fmla="*/ 196 h 545"/>
              <a:gd name="T14" fmla="*/ 244 w 545"/>
              <a:gd name="T15" fmla="*/ 216 h 545"/>
              <a:gd name="T16" fmla="*/ 236 w 545"/>
              <a:gd name="T17" fmla="*/ 349 h 545"/>
              <a:gd name="T18" fmla="*/ 141 w 545"/>
              <a:gd name="T19" fmla="*/ 489 h 545"/>
              <a:gd name="T20" fmla="*/ 141 w 545"/>
              <a:gd name="T21" fmla="*/ 545 h 545"/>
              <a:gd name="T22" fmla="*/ 0 w 545"/>
              <a:gd name="T23" fmla="*/ 517 h 545"/>
              <a:gd name="T24" fmla="*/ 28 w 545"/>
              <a:gd name="T25" fmla="*/ 376 h 545"/>
              <a:gd name="T26" fmla="*/ 56 w 545"/>
              <a:gd name="T27" fmla="*/ 449 h 545"/>
              <a:gd name="T28" fmla="*/ 196 w 545"/>
              <a:gd name="T29" fmla="*/ 309 h 545"/>
              <a:gd name="T30" fmla="*/ 244 w 545"/>
              <a:gd name="T31" fmla="*/ 329 h 545"/>
              <a:gd name="T32" fmla="*/ 236 w 545"/>
              <a:gd name="T33" fmla="*/ 349 h 545"/>
              <a:gd name="T34" fmla="*/ 489 w 545"/>
              <a:gd name="T35" fmla="*/ 141 h 545"/>
              <a:gd name="T36" fmla="*/ 348 w 545"/>
              <a:gd name="T37" fmla="*/ 236 h 545"/>
              <a:gd name="T38" fmla="*/ 329 w 545"/>
              <a:gd name="T39" fmla="*/ 244 h 545"/>
              <a:gd name="T40" fmla="*/ 308 w 545"/>
              <a:gd name="T41" fmla="*/ 196 h 545"/>
              <a:gd name="T42" fmla="*/ 449 w 545"/>
              <a:gd name="T43" fmla="*/ 56 h 545"/>
              <a:gd name="T44" fmla="*/ 376 w 545"/>
              <a:gd name="T45" fmla="*/ 28 h 545"/>
              <a:gd name="T46" fmla="*/ 517 w 545"/>
              <a:gd name="T47" fmla="*/ 0 h 545"/>
              <a:gd name="T48" fmla="*/ 545 w 545"/>
              <a:gd name="T49" fmla="*/ 141 h 545"/>
              <a:gd name="T50" fmla="*/ 517 w 545"/>
              <a:gd name="T51" fmla="*/ 545 h 545"/>
              <a:gd name="T52" fmla="*/ 376 w 545"/>
              <a:gd name="T53" fmla="*/ 517 h 545"/>
              <a:gd name="T54" fmla="*/ 449 w 545"/>
              <a:gd name="T55" fmla="*/ 489 h 545"/>
              <a:gd name="T56" fmla="*/ 308 w 545"/>
              <a:gd name="T57" fmla="*/ 348 h 545"/>
              <a:gd name="T58" fmla="*/ 329 w 545"/>
              <a:gd name="T59" fmla="*/ 301 h 545"/>
              <a:gd name="T60" fmla="*/ 348 w 545"/>
              <a:gd name="T61" fmla="*/ 309 h 545"/>
              <a:gd name="T62" fmla="*/ 489 w 545"/>
              <a:gd name="T63" fmla="*/ 404 h 545"/>
              <a:gd name="T64" fmla="*/ 545 w 545"/>
              <a:gd name="T65" fmla="*/ 404 h 545"/>
              <a:gd name="T66" fmla="*/ 517 w 545"/>
              <a:gd name="T67" fmla="*/ 545 h 5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545" h="545">
                <a:moveTo>
                  <a:pt x="216" y="244"/>
                </a:moveTo>
                <a:cubicBezTo>
                  <a:pt x="208" y="244"/>
                  <a:pt x="201" y="241"/>
                  <a:pt x="196" y="236"/>
                </a:cubicBezTo>
                <a:lnTo>
                  <a:pt x="196" y="236"/>
                </a:lnTo>
                <a:lnTo>
                  <a:pt x="56" y="96"/>
                </a:lnTo>
                <a:lnTo>
                  <a:pt x="56" y="141"/>
                </a:lnTo>
                <a:cubicBezTo>
                  <a:pt x="56" y="156"/>
                  <a:pt x="43" y="169"/>
                  <a:pt x="28" y="169"/>
                </a:cubicBezTo>
                <a:cubicBezTo>
                  <a:pt x="12" y="169"/>
                  <a:pt x="0" y="156"/>
                  <a:pt x="0" y="141"/>
                </a:cubicBezTo>
                <a:lnTo>
                  <a:pt x="0" y="28"/>
                </a:lnTo>
                <a:cubicBezTo>
                  <a:pt x="0" y="12"/>
                  <a:pt x="12" y="0"/>
                  <a:pt x="28" y="0"/>
                </a:cubicBezTo>
                <a:lnTo>
                  <a:pt x="141" y="0"/>
                </a:lnTo>
                <a:cubicBezTo>
                  <a:pt x="156" y="0"/>
                  <a:pt x="169" y="12"/>
                  <a:pt x="169" y="28"/>
                </a:cubicBezTo>
                <a:cubicBezTo>
                  <a:pt x="169" y="43"/>
                  <a:pt x="156" y="56"/>
                  <a:pt x="141" y="56"/>
                </a:cubicBezTo>
                <a:lnTo>
                  <a:pt x="96" y="56"/>
                </a:lnTo>
                <a:lnTo>
                  <a:pt x="236" y="196"/>
                </a:lnTo>
                <a:lnTo>
                  <a:pt x="236" y="196"/>
                </a:lnTo>
                <a:cubicBezTo>
                  <a:pt x="241" y="202"/>
                  <a:pt x="244" y="208"/>
                  <a:pt x="244" y="216"/>
                </a:cubicBezTo>
                <a:cubicBezTo>
                  <a:pt x="244" y="232"/>
                  <a:pt x="231" y="244"/>
                  <a:pt x="216" y="244"/>
                </a:cubicBezTo>
                <a:close/>
                <a:moveTo>
                  <a:pt x="236" y="349"/>
                </a:moveTo>
                <a:lnTo>
                  <a:pt x="96" y="489"/>
                </a:lnTo>
                <a:lnTo>
                  <a:pt x="141" y="489"/>
                </a:lnTo>
                <a:cubicBezTo>
                  <a:pt x="156" y="489"/>
                  <a:pt x="169" y="501"/>
                  <a:pt x="169" y="517"/>
                </a:cubicBezTo>
                <a:cubicBezTo>
                  <a:pt x="169" y="533"/>
                  <a:pt x="156" y="545"/>
                  <a:pt x="141" y="545"/>
                </a:cubicBezTo>
                <a:lnTo>
                  <a:pt x="28" y="545"/>
                </a:lnTo>
                <a:cubicBezTo>
                  <a:pt x="12" y="545"/>
                  <a:pt x="0" y="533"/>
                  <a:pt x="0" y="517"/>
                </a:cubicBezTo>
                <a:lnTo>
                  <a:pt x="0" y="404"/>
                </a:lnTo>
                <a:cubicBezTo>
                  <a:pt x="0" y="388"/>
                  <a:pt x="12" y="376"/>
                  <a:pt x="28" y="376"/>
                </a:cubicBezTo>
                <a:cubicBezTo>
                  <a:pt x="43" y="376"/>
                  <a:pt x="56" y="388"/>
                  <a:pt x="56" y="404"/>
                </a:cubicBezTo>
                <a:lnTo>
                  <a:pt x="56" y="449"/>
                </a:lnTo>
                <a:lnTo>
                  <a:pt x="196" y="309"/>
                </a:lnTo>
                <a:lnTo>
                  <a:pt x="196" y="309"/>
                </a:lnTo>
                <a:cubicBezTo>
                  <a:pt x="201" y="304"/>
                  <a:pt x="208" y="301"/>
                  <a:pt x="216" y="301"/>
                </a:cubicBezTo>
                <a:cubicBezTo>
                  <a:pt x="231" y="301"/>
                  <a:pt x="244" y="313"/>
                  <a:pt x="244" y="329"/>
                </a:cubicBezTo>
                <a:cubicBezTo>
                  <a:pt x="244" y="336"/>
                  <a:pt x="241" y="343"/>
                  <a:pt x="236" y="348"/>
                </a:cubicBezTo>
                <a:lnTo>
                  <a:pt x="236" y="349"/>
                </a:lnTo>
                <a:close/>
                <a:moveTo>
                  <a:pt x="517" y="169"/>
                </a:moveTo>
                <a:cubicBezTo>
                  <a:pt x="501" y="169"/>
                  <a:pt x="489" y="156"/>
                  <a:pt x="489" y="141"/>
                </a:cubicBezTo>
                <a:lnTo>
                  <a:pt x="489" y="96"/>
                </a:lnTo>
                <a:lnTo>
                  <a:pt x="348" y="236"/>
                </a:lnTo>
                <a:lnTo>
                  <a:pt x="348" y="236"/>
                </a:lnTo>
                <a:cubicBezTo>
                  <a:pt x="343" y="241"/>
                  <a:pt x="336" y="244"/>
                  <a:pt x="329" y="244"/>
                </a:cubicBezTo>
                <a:cubicBezTo>
                  <a:pt x="313" y="244"/>
                  <a:pt x="300" y="232"/>
                  <a:pt x="300" y="216"/>
                </a:cubicBezTo>
                <a:cubicBezTo>
                  <a:pt x="300" y="208"/>
                  <a:pt x="304" y="202"/>
                  <a:pt x="308" y="196"/>
                </a:cubicBezTo>
                <a:lnTo>
                  <a:pt x="308" y="196"/>
                </a:lnTo>
                <a:lnTo>
                  <a:pt x="449" y="56"/>
                </a:lnTo>
                <a:lnTo>
                  <a:pt x="404" y="56"/>
                </a:lnTo>
                <a:cubicBezTo>
                  <a:pt x="388" y="56"/>
                  <a:pt x="376" y="43"/>
                  <a:pt x="376" y="28"/>
                </a:cubicBezTo>
                <a:cubicBezTo>
                  <a:pt x="376" y="12"/>
                  <a:pt x="388" y="0"/>
                  <a:pt x="404" y="0"/>
                </a:cubicBezTo>
                <a:lnTo>
                  <a:pt x="517" y="0"/>
                </a:lnTo>
                <a:cubicBezTo>
                  <a:pt x="532" y="0"/>
                  <a:pt x="545" y="12"/>
                  <a:pt x="545" y="28"/>
                </a:cubicBezTo>
                <a:lnTo>
                  <a:pt x="545" y="141"/>
                </a:lnTo>
                <a:cubicBezTo>
                  <a:pt x="545" y="156"/>
                  <a:pt x="532" y="169"/>
                  <a:pt x="517" y="169"/>
                </a:cubicBezTo>
                <a:close/>
                <a:moveTo>
                  <a:pt x="517" y="545"/>
                </a:moveTo>
                <a:lnTo>
                  <a:pt x="404" y="545"/>
                </a:lnTo>
                <a:cubicBezTo>
                  <a:pt x="388" y="545"/>
                  <a:pt x="376" y="533"/>
                  <a:pt x="376" y="517"/>
                </a:cubicBezTo>
                <a:cubicBezTo>
                  <a:pt x="376" y="501"/>
                  <a:pt x="388" y="489"/>
                  <a:pt x="404" y="489"/>
                </a:cubicBezTo>
                <a:lnTo>
                  <a:pt x="449" y="489"/>
                </a:lnTo>
                <a:lnTo>
                  <a:pt x="308" y="349"/>
                </a:lnTo>
                <a:lnTo>
                  <a:pt x="308" y="348"/>
                </a:lnTo>
                <a:cubicBezTo>
                  <a:pt x="304" y="343"/>
                  <a:pt x="300" y="336"/>
                  <a:pt x="300" y="329"/>
                </a:cubicBezTo>
                <a:cubicBezTo>
                  <a:pt x="300" y="313"/>
                  <a:pt x="313" y="301"/>
                  <a:pt x="329" y="301"/>
                </a:cubicBezTo>
                <a:cubicBezTo>
                  <a:pt x="336" y="301"/>
                  <a:pt x="343" y="304"/>
                  <a:pt x="348" y="309"/>
                </a:cubicBezTo>
                <a:lnTo>
                  <a:pt x="348" y="309"/>
                </a:lnTo>
                <a:lnTo>
                  <a:pt x="489" y="449"/>
                </a:lnTo>
                <a:lnTo>
                  <a:pt x="489" y="404"/>
                </a:lnTo>
                <a:cubicBezTo>
                  <a:pt x="489" y="388"/>
                  <a:pt x="501" y="376"/>
                  <a:pt x="517" y="376"/>
                </a:cubicBezTo>
                <a:cubicBezTo>
                  <a:pt x="532" y="376"/>
                  <a:pt x="545" y="388"/>
                  <a:pt x="545" y="404"/>
                </a:cubicBezTo>
                <a:lnTo>
                  <a:pt x="545" y="517"/>
                </a:lnTo>
                <a:cubicBezTo>
                  <a:pt x="545" y="533"/>
                  <a:pt x="532" y="545"/>
                  <a:pt x="517" y="54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59" name="Freeform 363"/>
          <p:cNvSpPr>
            <a:spLocks/>
          </p:cNvSpPr>
          <p:nvPr/>
        </p:nvSpPr>
        <p:spPr bwMode="auto">
          <a:xfrm>
            <a:off x="16360142" y="4617722"/>
            <a:ext cx="292101" cy="292101"/>
          </a:xfrm>
          <a:custGeom>
            <a:avLst/>
            <a:gdLst>
              <a:gd name="T0" fmla="*/ 602 w 602"/>
              <a:gd name="T1" fmla="*/ 301 h 602"/>
              <a:gd name="T2" fmla="*/ 593 w 602"/>
              <a:gd name="T3" fmla="*/ 322 h 602"/>
              <a:gd name="T4" fmla="*/ 499 w 602"/>
              <a:gd name="T5" fmla="*/ 406 h 602"/>
              <a:gd name="T6" fmla="*/ 480 w 602"/>
              <a:gd name="T7" fmla="*/ 413 h 602"/>
              <a:gd name="T8" fmla="*/ 452 w 602"/>
              <a:gd name="T9" fmla="*/ 385 h 602"/>
              <a:gd name="T10" fmla="*/ 461 w 602"/>
              <a:gd name="T11" fmla="*/ 364 h 602"/>
              <a:gd name="T12" fmla="*/ 500 w 602"/>
              <a:gd name="T13" fmla="*/ 329 h 602"/>
              <a:gd name="T14" fmla="*/ 329 w 602"/>
              <a:gd name="T15" fmla="*/ 329 h 602"/>
              <a:gd name="T16" fmla="*/ 329 w 602"/>
              <a:gd name="T17" fmla="*/ 500 h 602"/>
              <a:gd name="T18" fmla="*/ 365 w 602"/>
              <a:gd name="T19" fmla="*/ 460 h 602"/>
              <a:gd name="T20" fmla="*/ 386 w 602"/>
              <a:gd name="T21" fmla="*/ 451 h 602"/>
              <a:gd name="T22" fmla="*/ 414 w 602"/>
              <a:gd name="T23" fmla="*/ 479 h 602"/>
              <a:gd name="T24" fmla="*/ 407 w 602"/>
              <a:gd name="T25" fmla="*/ 498 h 602"/>
              <a:gd name="T26" fmla="*/ 322 w 602"/>
              <a:gd name="T27" fmla="*/ 592 h 602"/>
              <a:gd name="T28" fmla="*/ 301 w 602"/>
              <a:gd name="T29" fmla="*/ 602 h 602"/>
              <a:gd name="T30" fmla="*/ 280 w 602"/>
              <a:gd name="T31" fmla="*/ 592 h 602"/>
              <a:gd name="T32" fmla="*/ 196 w 602"/>
              <a:gd name="T33" fmla="*/ 498 h 602"/>
              <a:gd name="T34" fmla="*/ 188 w 602"/>
              <a:gd name="T35" fmla="*/ 479 h 602"/>
              <a:gd name="T36" fmla="*/ 217 w 602"/>
              <a:gd name="T37" fmla="*/ 451 h 602"/>
              <a:gd name="T38" fmla="*/ 238 w 602"/>
              <a:gd name="T39" fmla="*/ 460 h 602"/>
              <a:gd name="T40" fmla="*/ 273 w 602"/>
              <a:gd name="T41" fmla="*/ 500 h 602"/>
              <a:gd name="T42" fmla="*/ 273 w 602"/>
              <a:gd name="T43" fmla="*/ 329 h 602"/>
              <a:gd name="T44" fmla="*/ 102 w 602"/>
              <a:gd name="T45" fmla="*/ 329 h 602"/>
              <a:gd name="T46" fmla="*/ 141 w 602"/>
              <a:gd name="T47" fmla="*/ 364 h 602"/>
              <a:gd name="T48" fmla="*/ 151 w 602"/>
              <a:gd name="T49" fmla="*/ 385 h 602"/>
              <a:gd name="T50" fmla="*/ 123 w 602"/>
              <a:gd name="T51" fmla="*/ 413 h 602"/>
              <a:gd name="T52" fmla="*/ 104 w 602"/>
              <a:gd name="T53" fmla="*/ 406 h 602"/>
              <a:gd name="T54" fmla="*/ 10 w 602"/>
              <a:gd name="T55" fmla="*/ 322 h 602"/>
              <a:gd name="T56" fmla="*/ 0 w 602"/>
              <a:gd name="T57" fmla="*/ 301 h 602"/>
              <a:gd name="T58" fmla="*/ 10 w 602"/>
              <a:gd name="T59" fmla="*/ 280 h 602"/>
              <a:gd name="T60" fmla="*/ 104 w 602"/>
              <a:gd name="T61" fmla="*/ 195 h 602"/>
              <a:gd name="T62" fmla="*/ 123 w 602"/>
              <a:gd name="T63" fmla="*/ 188 h 602"/>
              <a:gd name="T64" fmla="*/ 151 w 602"/>
              <a:gd name="T65" fmla="*/ 216 h 602"/>
              <a:gd name="T66" fmla="*/ 141 w 602"/>
              <a:gd name="T67" fmla="*/ 237 h 602"/>
              <a:gd name="T68" fmla="*/ 102 w 602"/>
              <a:gd name="T69" fmla="*/ 272 h 602"/>
              <a:gd name="T70" fmla="*/ 273 w 602"/>
              <a:gd name="T71" fmla="*/ 272 h 602"/>
              <a:gd name="T72" fmla="*/ 273 w 602"/>
              <a:gd name="T73" fmla="*/ 101 h 602"/>
              <a:gd name="T74" fmla="*/ 238 w 602"/>
              <a:gd name="T75" fmla="*/ 141 h 602"/>
              <a:gd name="T76" fmla="*/ 217 w 602"/>
              <a:gd name="T77" fmla="*/ 150 h 602"/>
              <a:gd name="T78" fmla="*/ 188 w 602"/>
              <a:gd name="T79" fmla="*/ 122 h 602"/>
              <a:gd name="T80" fmla="*/ 196 w 602"/>
              <a:gd name="T81" fmla="*/ 103 h 602"/>
              <a:gd name="T82" fmla="*/ 280 w 602"/>
              <a:gd name="T83" fmla="*/ 9 h 602"/>
              <a:gd name="T84" fmla="*/ 301 w 602"/>
              <a:gd name="T85" fmla="*/ 0 h 602"/>
              <a:gd name="T86" fmla="*/ 322 w 602"/>
              <a:gd name="T87" fmla="*/ 9 h 602"/>
              <a:gd name="T88" fmla="*/ 407 w 602"/>
              <a:gd name="T89" fmla="*/ 103 h 602"/>
              <a:gd name="T90" fmla="*/ 414 w 602"/>
              <a:gd name="T91" fmla="*/ 122 h 602"/>
              <a:gd name="T92" fmla="*/ 386 w 602"/>
              <a:gd name="T93" fmla="*/ 150 h 602"/>
              <a:gd name="T94" fmla="*/ 365 w 602"/>
              <a:gd name="T95" fmla="*/ 141 h 602"/>
              <a:gd name="T96" fmla="*/ 329 w 602"/>
              <a:gd name="T97" fmla="*/ 101 h 602"/>
              <a:gd name="T98" fmla="*/ 329 w 602"/>
              <a:gd name="T99" fmla="*/ 272 h 602"/>
              <a:gd name="T100" fmla="*/ 500 w 602"/>
              <a:gd name="T101" fmla="*/ 272 h 602"/>
              <a:gd name="T102" fmla="*/ 461 w 602"/>
              <a:gd name="T103" fmla="*/ 237 h 602"/>
              <a:gd name="T104" fmla="*/ 452 w 602"/>
              <a:gd name="T105" fmla="*/ 216 h 602"/>
              <a:gd name="T106" fmla="*/ 480 w 602"/>
              <a:gd name="T107" fmla="*/ 188 h 602"/>
              <a:gd name="T108" fmla="*/ 499 w 602"/>
              <a:gd name="T109" fmla="*/ 195 h 602"/>
              <a:gd name="T110" fmla="*/ 593 w 602"/>
              <a:gd name="T111" fmla="*/ 280 h 602"/>
              <a:gd name="T112" fmla="*/ 602 w 602"/>
              <a:gd name="T113" fmla="*/ 301 h 60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</a:cxnLst>
            <a:rect l="0" t="0" r="r" b="b"/>
            <a:pathLst>
              <a:path w="602" h="602">
                <a:moveTo>
                  <a:pt x="602" y="301"/>
                </a:moveTo>
                <a:cubicBezTo>
                  <a:pt x="602" y="309"/>
                  <a:pt x="599" y="316"/>
                  <a:pt x="593" y="322"/>
                </a:cubicBezTo>
                <a:lnTo>
                  <a:pt x="499" y="406"/>
                </a:lnTo>
                <a:cubicBezTo>
                  <a:pt x="494" y="411"/>
                  <a:pt x="487" y="413"/>
                  <a:pt x="480" y="413"/>
                </a:cubicBezTo>
                <a:cubicBezTo>
                  <a:pt x="464" y="413"/>
                  <a:pt x="452" y="401"/>
                  <a:pt x="452" y="385"/>
                </a:cubicBezTo>
                <a:cubicBezTo>
                  <a:pt x="452" y="377"/>
                  <a:pt x="455" y="369"/>
                  <a:pt x="461" y="364"/>
                </a:cubicBezTo>
                <a:lnTo>
                  <a:pt x="500" y="329"/>
                </a:lnTo>
                <a:lnTo>
                  <a:pt x="329" y="329"/>
                </a:lnTo>
                <a:lnTo>
                  <a:pt x="329" y="500"/>
                </a:lnTo>
                <a:lnTo>
                  <a:pt x="365" y="460"/>
                </a:lnTo>
                <a:cubicBezTo>
                  <a:pt x="370" y="455"/>
                  <a:pt x="378" y="451"/>
                  <a:pt x="386" y="451"/>
                </a:cubicBezTo>
                <a:cubicBezTo>
                  <a:pt x="401" y="451"/>
                  <a:pt x="414" y="464"/>
                  <a:pt x="414" y="479"/>
                </a:cubicBezTo>
                <a:cubicBezTo>
                  <a:pt x="414" y="486"/>
                  <a:pt x="411" y="493"/>
                  <a:pt x="407" y="498"/>
                </a:cubicBezTo>
                <a:lnTo>
                  <a:pt x="322" y="592"/>
                </a:lnTo>
                <a:cubicBezTo>
                  <a:pt x="317" y="598"/>
                  <a:pt x="310" y="602"/>
                  <a:pt x="301" y="602"/>
                </a:cubicBezTo>
                <a:cubicBezTo>
                  <a:pt x="293" y="602"/>
                  <a:pt x="285" y="598"/>
                  <a:pt x="280" y="592"/>
                </a:cubicBezTo>
                <a:lnTo>
                  <a:pt x="196" y="498"/>
                </a:lnTo>
                <a:cubicBezTo>
                  <a:pt x="191" y="493"/>
                  <a:pt x="188" y="487"/>
                  <a:pt x="188" y="479"/>
                </a:cubicBezTo>
                <a:cubicBezTo>
                  <a:pt x="188" y="464"/>
                  <a:pt x="201" y="451"/>
                  <a:pt x="217" y="451"/>
                </a:cubicBezTo>
                <a:cubicBezTo>
                  <a:pt x="225" y="451"/>
                  <a:pt x="232" y="455"/>
                  <a:pt x="238" y="460"/>
                </a:cubicBezTo>
                <a:lnTo>
                  <a:pt x="273" y="500"/>
                </a:lnTo>
                <a:lnTo>
                  <a:pt x="273" y="329"/>
                </a:lnTo>
                <a:lnTo>
                  <a:pt x="102" y="329"/>
                </a:lnTo>
                <a:lnTo>
                  <a:pt x="141" y="364"/>
                </a:lnTo>
                <a:cubicBezTo>
                  <a:pt x="147" y="369"/>
                  <a:pt x="151" y="377"/>
                  <a:pt x="151" y="385"/>
                </a:cubicBezTo>
                <a:cubicBezTo>
                  <a:pt x="151" y="401"/>
                  <a:pt x="138" y="413"/>
                  <a:pt x="123" y="413"/>
                </a:cubicBezTo>
                <a:cubicBezTo>
                  <a:pt x="115" y="413"/>
                  <a:pt x="109" y="411"/>
                  <a:pt x="104" y="406"/>
                </a:cubicBezTo>
                <a:lnTo>
                  <a:pt x="10" y="322"/>
                </a:lnTo>
                <a:cubicBezTo>
                  <a:pt x="4" y="316"/>
                  <a:pt x="0" y="309"/>
                  <a:pt x="0" y="301"/>
                </a:cubicBezTo>
                <a:cubicBezTo>
                  <a:pt x="0" y="292"/>
                  <a:pt x="4" y="285"/>
                  <a:pt x="10" y="280"/>
                </a:cubicBezTo>
                <a:lnTo>
                  <a:pt x="104" y="195"/>
                </a:lnTo>
                <a:cubicBezTo>
                  <a:pt x="109" y="190"/>
                  <a:pt x="115" y="188"/>
                  <a:pt x="123" y="188"/>
                </a:cubicBezTo>
                <a:cubicBezTo>
                  <a:pt x="138" y="188"/>
                  <a:pt x="151" y="200"/>
                  <a:pt x="151" y="216"/>
                </a:cubicBezTo>
                <a:cubicBezTo>
                  <a:pt x="151" y="224"/>
                  <a:pt x="147" y="232"/>
                  <a:pt x="141" y="237"/>
                </a:cubicBezTo>
                <a:lnTo>
                  <a:pt x="102" y="272"/>
                </a:lnTo>
                <a:lnTo>
                  <a:pt x="273" y="272"/>
                </a:lnTo>
                <a:lnTo>
                  <a:pt x="273" y="101"/>
                </a:lnTo>
                <a:lnTo>
                  <a:pt x="238" y="141"/>
                </a:lnTo>
                <a:cubicBezTo>
                  <a:pt x="232" y="147"/>
                  <a:pt x="225" y="150"/>
                  <a:pt x="217" y="150"/>
                </a:cubicBezTo>
                <a:cubicBezTo>
                  <a:pt x="201" y="150"/>
                  <a:pt x="188" y="137"/>
                  <a:pt x="188" y="122"/>
                </a:cubicBezTo>
                <a:cubicBezTo>
                  <a:pt x="188" y="115"/>
                  <a:pt x="191" y="108"/>
                  <a:pt x="196" y="103"/>
                </a:cubicBezTo>
                <a:lnTo>
                  <a:pt x="280" y="9"/>
                </a:lnTo>
                <a:cubicBezTo>
                  <a:pt x="285" y="3"/>
                  <a:pt x="293" y="0"/>
                  <a:pt x="301" y="0"/>
                </a:cubicBezTo>
                <a:cubicBezTo>
                  <a:pt x="310" y="0"/>
                  <a:pt x="317" y="3"/>
                  <a:pt x="322" y="9"/>
                </a:cubicBezTo>
                <a:lnTo>
                  <a:pt x="407" y="103"/>
                </a:lnTo>
                <a:cubicBezTo>
                  <a:pt x="411" y="108"/>
                  <a:pt x="414" y="115"/>
                  <a:pt x="414" y="122"/>
                </a:cubicBezTo>
                <a:cubicBezTo>
                  <a:pt x="414" y="137"/>
                  <a:pt x="401" y="150"/>
                  <a:pt x="386" y="150"/>
                </a:cubicBezTo>
                <a:cubicBezTo>
                  <a:pt x="378" y="150"/>
                  <a:pt x="370" y="147"/>
                  <a:pt x="365" y="141"/>
                </a:cubicBezTo>
                <a:lnTo>
                  <a:pt x="329" y="101"/>
                </a:lnTo>
                <a:lnTo>
                  <a:pt x="329" y="272"/>
                </a:lnTo>
                <a:lnTo>
                  <a:pt x="500" y="272"/>
                </a:lnTo>
                <a:lnTo>
                  <a:pt x="461" y="237"/>
                </a:lnTo>
                <a:cubicBezTo>
                  <a:pt x="455" y="232"/>
                  <a:pt x="452" y="224"/>
                  <a:pt x="452" y="216"/>
                </a:cubicBezTo>
                <a:cubicBezTo>
                  <a:pt x="452" y="200"/>
                  <a:pt x="464" y="188"/>
                  <a:pt x="480" y="188"/>
                </a:cubicBezTo>
                <a:cubicBezTo>
                  <a:pt x="487" y="188"/>
                  <a:pt x="494" y="190"/>
                  <a:pt x="499" y="195"/>
                </a:cubicBezTo>
                <a:lnTo>
                  <a:pt x="593" y="280"/>
                </a:lnTo>
                <a:cubicBezTo>
                  <a:pt x="599" y="285"/>
                  <a:pt x="602" y="292"/>
                  <a:pt x="602" y="30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0" name="Freeform 364"/>
          <p:cNvSpPr>
            <a:spLocks noEditPoints="1"/>
          </p:cNvSpPr>
          <p:nvPr/>
        </p:nvSpPr>
        <p:spPr bwMode="auto">
          <a:xfrm>
            <a:off x="15707364" y="810263"/>
            <a:ext cx="419099" cy="363219"/>
          </a:xfrm>
          <a:custGeom>
            <a:avLst/>
            <a:gdLst>
              <a:gd name="T0" fmla="*/ 531 w 871"/>
              <a:gd name="T1" fmla="*/ 177 h 749"/>
              <a:gd name="T2" fmla="*/ 502 w 871"/>
              <a:gd name="T3" fmla="*/ 165 h 749"/>
              <a:gd name="T4" fmla="*/ 477 w 871"/>
              <a:gd name="T5" fmla="*/ 139 h 749"/>
              <a:gd name="T6" fmla="*/ 477 w 871"/>
              <a:gd name="T7" fmla="*/ 299 h 749"/>
              <a:gd name="T8" fmla="*/ 477 w 871"/>
              <a:gd name="T9" fmla="*/ 395 h 749"/>
              <a:gd name="T10" fmla="*/ 436 w 871"/>
              <a:gd name="T11" fmla="*/ 435 h 749"/>
              <a:gd name="T12" fmla="*/ 395 w 871"/>
              <a:gd name="T13" fmla="*/ 395 h 749"/>
              <a:gd name="T14" fmla="*/ 395 w 871"/>
              <a:gd name="T15" fmla="*/ 327 h 749"/>
              <a:gd name="T16" fmla="*/ 395 w 871"/>
              <a:gd name="T17" fmla="*/ 139 h 749"/>
              <a:gd name="T18" fmla="*/ 370 w 871"/>
              <a:gd name="T19" fmla="*/ 165 h 749"/>
              <a:gd name="T20" fmla="*/ 341 w 871"/>
              <a:gd name="T21" fmla="*/ 177 h 749"/>
              <a:gd name="T22" fmla="*/ 300 w 871"/>
              <a:gd name="T23" fmla="*/ 136 h 749"/>
              <a:gd name="T24" fmla="*/ 312 w 871"/>
              <a:gd name="T25" fmla="*/ 107 h 749"/>
              <a:gd name="T26" fmla="*/ 407 w 871"/>
              <a:gd name="T27" fmla="*/ 12 h 749"/>
              <a:gd name="T28" fmla="*/ 436 w 871"/>
              <a:gd name="T29" fmla="*/ 0 h 749"/>
              <a:gd name="T30" fmla="*/ 465 w 871"/>
              <a:gd name="T31" fmla="*/ 12 h 749"/>
              <a:gd name="T32" fmla="*/ 560 w 871"/>
              <a:gd name="T33" fmla="*/ 107 h 749"/>
              <a:gd name="T34" fmla="*/ 572 w 871"/>
              <a:gd name="T35" fmla="*/ 136 h 749"/>
              <a:gd name="T36" fmla="*/ 531 w 871"/>
              <a:gd name="T37" fmla="*/ 177 h 749"/>
              <a:gd name="T38" fmla="*/ 831 w 871"/>
              <a:gd name="T39" fmla="*/ 749 h 749"/>
              <a:gd name="T40" fmla="*/ 41 w 871"/>
              <a:gd name="T41" fmla="*/ 749 h 749"/>
              <a:gd name="T42" fmla="*/ 0 w 871"/>
              <a:gd name="T43" fmla="*/ 708 h 749"/>
              <a:gd name="T44" fmla="*/ 0 w 871"/>
              <a:gd name="T45" fmla="*/ 449 h 749"/>
              <a:gd name="T46" fmla="*/ 3 w 871"/>
              <a:gd name="T47" fmla="*/ 434 h 749"/>
              <a:gd name="T48" fmla="*/ 112 w 871"/>
              <a:gd name="T49" fmla="*/ 149 h 749"/>
              <a:gd name="T50" fmla="*/ 150 w 871"/>
              <a:gd name="T51" fmla="*/ 122 h 749"/>
              <a:gd name="T52" fmla="*/ 218 w 871"/>
              <a:gd name="T53" fmla="*/ 122 h 749"/>
              <a:gd name="T54" fmla="*/ 260 w 871"/>
              <a:gd name="T55" fmla="*/ 122 h 749"/>
              <a:gd name="T56" fmla="*/ 259 w 871"/>
              <a:gd name="T57" fmla="*/ 136 h 749"/>
              <a:gd name="T58" fmla="*/ 296 w 871"/>
              <a:gd name="T59" fmla="*/ 204 h 749"/>
              <a:gd name="T60" fmla="*/ 218 w 871"/>
              <a:gd name="T61" fmla="*/ 204 h 749"/>
              <a:gd name="T62" fmla="*/ 178 w 871"/>
              <a:gd name="T63" fmla="*/ 204 h 749"/>
              <a:gd name="T64" fmla="*/ 100 w 871"/>
              <a:gd name="T65" fmla="*/ 408 h 749"/>
              <a:gd name="T66" fmla="*/ 205 w 871"/>
              <a:gd name="T67" fmla="*/ 408 h 749"/>
              <a:gd name="T68" fmla="*/ 232 w 871"/>
              <a:gd name="T69" fmla="*/ 408 h 749"/>
              <a:gd name="T70" fmla="*/ 273 w 871"/>
              <a:gd name="T71" fmla="*/ 449 h 749"/>
              <a:gd name="T72" fmla="*/ 273 w 871"/>
              <a:gd name="T73" fmla="*/ 490 h 749"/>
              <a:gd name="T74" fmla="*/ 599 w 871"/>
              <a:gd name="T75" fmla="*/ 490 h 749"/>
              <a:gd name="T76" fmla="*/ 599 w 871"/>
              <a:gd name="T77" fmla="*/ 449 h 749"/>
              <a:gd name="T78" fmla="*/ 640 w 871"/>
              <a:gd name="T79" fmla="*/ 408 h 749"/>
              <a:gd name="T80" fmla="*/ 681 w 871"/>
              <a:gd name="T81" fmla="*/ 408 h 749"/>
              <a:gd name="T82" fmla="*/ 771 w 871"/>
              <a:gd name="T83" fmla="*/ 408 h 749"/>
              <a:gd name="T84" fmla="*/ 694 w 871"/>
              <a:gd name="T85" fmla="*/ 204 h 749"/>
              <a:gd name="T86" fmla="*/ 654 w 871"/>
              <a:gd name="T87" fmla="*/ 204 h 749"/>
              <a:gd name="T88" fmla="*/ 576 w 871"/>
              <a:gd name="T89" fmla="*/ 204 h 749"/>
              <a:gd name="T90" fmla="*/ 613 w 871"/>
              <a:gd name="T91" fmla="*/ 136 h 749"/>
              <a:gd name="T92" fmla="*/ 612 w 871"/>
              <a:gd name="T93" fmla="*/ 122 h 749"/>
              <a:gd name="T94" fmla="*/ 654 w 871"/>
              <a:gd name="T95" fmla="*/ 122 h 749"/>
              <a:gd name="T96" fmla="*/ 722 w 871"/>
              <a:gd name="T97" fmla="*/ 122 h 749"/>
              <a:gd name="T98" fmla="*/ 760 w 871"/>
              <a:gd name="T99" fmla="*/ 149 h 749"/>
              <a:gd name="T100" fmla="*/ 869 w 871"/>
              <a:gd name="T101" fmla="*/ 434 h 749"/>
              <a:gd name="T102" fmla="*/ 871 w 871"/>
              <a:gd name="T103" fmla="*/ 449 h 749"/>
              <a:gd name="T104" fmla="*/ 871 w 871"/>
              <a:gd name="T105" fmla="*/ 708 h 749"/>
              <a:gd name="T106" fmla="*/ 831 w 871"/>
              <a:gd name="T107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</a:cxnLst>
            <a:rect l="0" t="0" r="r" b="b"/>
            <a:pathLst>
              <a:path w="871" h="749">
                <a:moveTo>
                  <a:pt x="531" y="177"/>
                </a:moveTo>
                <a:cubicBezTo>
                  <a:pt x="520" y="177"/>
                  <a:pt x="510" y="172"/>
                  <a:pt x="502" y="165"/>
                </a:cubicBezTo>
                <a:lnTo>
                  <a:pt x="477" y="139"/>
                </a:lnTo>
                <a:lnTo>
                  <a:pt x="477" y="299"/>
                </a:lnTo>
                <a:lnTo>
                  <a:pt x="477" y="395"/>
                </a:lnTo>
                <a:cubicBezTo>
                  <a:pt x="477" y="417"/>
                  <a:pt x="459" y="435"/>
                  <a:pt x="436" y="435"/>
                </a:cubicBezTo>
                <a:cubicBezTo>
                  <a:pt x="413" y="435"/>
                  <a:pt x="395" y="417"/>
                  <a:pt x="395" y="395"/>
                </a:cubicBezTo>
                <a:lnTo>
                  <a:pt x="395" y="327"/>
                </a:lnTo>
                <a:lnTo>
                  <a:pt x="395" y="139"/>
                </a:lnTo>
                <a:lnTo>
                  <a:pt x="370" y="165"/>
                </a:lnTo>
                <a:cubicBezTo>
                  <a:pt x="362" y="172"/>
                  <a:pt x="352" y="177"/>
                  <a:pt x="341" y="177"/>
                </a:cubicBezTo>
                <a:cubicBezTo>
                  <a:pt x="318" y="177"/>
                  <a:pt x="300" y="159"/>
                  <a:pt x="300" y="136"/>
                </a:cubicBezTo>
                <a:cubicBezTo>
                  <a:pt x="300" y="125"/>
                  <a:pt x="304" y="115"/>
                  <a:pt x="312" y="107"/>
                </a:cubicBezTo>
                <a:lnTo>
                  <a:pt x="407" y="12"/>
                </a:lnTo>
                <a:cubicBezTo>
                  <a:pt x="414" y="5"/>
                  <a:pt x="425" y="0"/>
                  <a:pt x="436" y="0"/>
                </a:cubicBezTo>
                <a:cubicBezTo>
                  <a:pt x="447" y="0"/>
                  <a:pt x="457" y="5"/>
                  <a:pt x="465" y="12"/>
                </a:cubicBezTo>
                <a:lnTo>
                  <a:pt x="560" y="107"/>
                </a:lnTo>
                <a:cubicBezTo>
                  <a:pt x="567" y="115"/>
                  <a:pt x="572" y="125"/>
                  <a:pt x="572" y="136"/>
                </a:cubicBezTo>
                <a:cubicBezTo>
                  <a:pt x="572" y="159"/>
                  <a:pt x="554" y="177"/>
                  <a:pt x="531" y="177"/>
                </a:cubicBezTo>
                <a:close/>
                <a:moveTo>
                  <a:pt x="831" y="749"/>
                </a:moveTo>
                <a:lnTo>
                  <a:pt x="41" y="749"/>
                </a:lnTo>
                <a:cubicBezTo>
                  <a:pt x="19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2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260" y="122"/>
                </a:lnTo>
                <a:cubicBezTo>
                  <a:pt x="260" y="127"/>
                  <a:pt x="259" y="131"/>
                  <a:pt x="259" y="136"/>
                </a:cubicBezTo>
                <a:cubicBezTo>
                  <a:pt x="259" y="164"/>
                  <a:pt x="274" y="190"/>
                  <a:pt x="296" y="204"/>
                </a:cubicBez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205" y="408"/>
                </a:lnTo>
                <a:lnTo>
                  <a:pt x="232" y="408"/>
                </a:lnTo>
                <a:cubicBezTo>
                  <a:pt x="254" y="408"/>
                  <a:pt x="273" y="426"/>
                  <a:pt x="273" y="449"/>
                </a:cubicBezTo>
                <a:lnTo>
                  <a:pt x="273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4" y="204"/>
                </a:lnTo>
                <a:lnTo>
                  <a:pt x="654" y="204"/>
                </a:lnTo>
                <a:lnTo>
                  <a:pt x="576" y="204"/>
                </a:lnTo>
                <a:cubicBezTo>
                  <a:pt x="598" y="190"/>
                  <a:pt x="613" y="164"/>
                  <a:pt x="613" y="136"/>
                </a:cubicBezTo>
                <a:cubicBezTo>
                  <a:pt x="613" y="131"/>
                  <a:pt x="612" y="127"/>
                  <a:pt x="612" y="122"/>
                </a:cubicBezTo>
                <a:lnTo>
                  <a:pt x="654" y="122"/>
                </a:lnTo>
                <a:lnTo>
                  <a:pt x="722" y="122"/>
                </a:lnTo>
                <a:cubicBezTo>
                  <a:pt x="739" y="122"/>
                  <a:pt x="755" y="134"/>
                  <a:pt x="760" y="149"/>
                </a:cubicBezTo>
                <a:lnTo>
                  <a:pt x="869" y="434"/>
                </a:lnTo>
                <a:cubicBezTo>
                  <a:pt x="871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1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1" name="Freeform 365"/>
          <p:cNvSpPr>
            <a:spLocks noEditPoints="1"/>
          </p:cNvSpPr>
          <p:nvPr/>
        </p:nvSpPr>
        <p:spPr bwMode="auto">
          <a:xfrm>
            <a:off x="15054583" y="810263"/>
            <a:ext cx="421640" cy="363219"/>
          </a:xfrm>
          <a:custGeom>
            <a:avLst/>
            <a:gdLst>
              <a:gd name="T0" fmla="*/ 572 w 871"/>
              <a:gd name="T1" fmla="*/ 299 h 749"/>
              <a:gd name="T2" fmla="*/ 560 w 871"/>
              <a:gd name="T3" fmla="*/ 328 h 749"/>
              <a:gd name="T4" fmla="*/ 465 w 871"/>
              <a:gd name="T5" fmla="*/ 423 h 749"/>
              <a:gd name="T6" fmla="*/ 436 w 871"/>
              <a:gd name="T7" fmla="*/ 435 h 749"/>
              <a:gd name="T8" fmla="*/ 407 w 871"/>
              <a:gd name="T9" fmla="*/ 423 h 749"/>
              <a:gd name="T10" fmla="*/ 312 w 871"/>
              <a:gd name="T11" fmla="*/ 328 h 749"/>
              <a:gd name="T12" fmla="*/ 300 w 871"/>
              <a:gd name="T13" fmla="*/ 299 h 749"/>
              <a:gd name="T14" fmla="*/ 340 w 871"/>
              <a:gd name="T15" fmla="*/ 259 h 749"/>
              <a:gd name="T16" fmla="*/ 369 w 871"/>
              <a:gd name="T17" fmla="*/ 271 h 749"/>
              <a:gd name="T18" fmla="*/ 395 w 871"/>
              <a:gd name="T19" fmla="*/ 296 h 749"/>
              <a:gd name="T20" fmla="*/ 395 w 871"/>
              <a:gd name="T21" fmla="*/ 150 h 749"/>
              <a:gd name="T22" fmla="*/ 395 w 871"/>
              <a:gd name="T23" fmla="*/ 109 h 749"/>
              <a:gd name="T24" fmla="*/ 395 w 871"/>
              <a:gd name="T25" fmla="*/ 41 h 749"/>
              <a:gd name="T26" fmla="*/ 436 w 871"/>
              <a:gd name="T27" fmla="*/ 0 h 749"/>
              <a:gd name="T28" fmla="*/ 477 w 871"/>
              <a:gd name="T29" fmla="*/ 41 h 749"/>
              <a:gd name="T30" fmla="*/ 477 w 871"/>
              <a:gd name="T31" fmla="*/ 122 h 749"/>
              <a:gd name="T32" fmla="*/ 477 w 871"/>
              <a:gd name="T33" fmla="*/ 136 h 749"/>
              <a:gd name="T34" fmla="*/ 477 w 871"/>
              <a:gd name="T35" fmla="*/ 296 h 749"/>
              <a:gd name="T36" fmla="*/ 502 w 871"/>
              <a:gd name="T37" fmla="*/ 270 h 749"/>
              <a:gd name="T38" fmla="*/ 531 w 871"/>
              <a:gd name="T39" fmla="*/ 259 h 749"/>
              <a:gd name="T40" fmla="*/ 572 w 871"/>
              <a:gd name="T41" fmla="*/ 299 h 749"/>
              <a:gd name="T42" fmla="*/ 830 w 871"/>
              <a:gd name="T43" fmla="*/ 749 h 749"/>
              <a:gd name="T44" fmla="*/ 41 w 871"/>
              <a:gd name="T45" fmla="*/ 749 h 749"/>
              <a:gd name="T46" fmla="*/ 0 w 871"/>
              <a:gd name="T47" fmla="*/ 708 h 749"/>
              <a:gd name="T48" fmla="*/ 0 w 871"/>
              <a:gd name="T49" fmla="*/ 449 h 749"/>
              <a:gd name="T50" fmla="*/ 3 w 871"/>
              <a:gd name="T51" fmla="*/ 434 h 749"/>
              <a:gd name="T52" fmla="*/ 111 w 871"/>
              <a:gd name="T53" fmla="*/ 149 h 749"/>
              <a:gd name="T54" fmla="*/ 150 w 871"/>
              <a:gd name="T55" fmla="*/ 122 h 749"/>
              <a:gd name="T56" fmla="*/ 218 w 871"/>
              <a:gd name="T57" fmla="*/ 122 h 749"/>
              <a:gd name="T58" fmla="*/ 354 w 871"/>
              <a:gd name="T59" fmla="*/ 122 h 749"/>
              <a:gd name="T60" fmla="*/ 354 w 871"/>
              <a:gd name="T61" fmla="*/ 150 h 749"/>
              <a:gd name="T62" fmla="*/ 354 w 871"/>
              <a:gd name="T63" fmla="*/ 204 h 749"/>
              <a:gd name="T64" fmla="*/ 218 w 871"/>
              <a:gd name="T65" fmla="*/ 204 h 749"/>
              <a:gd name="T66" fmla="*/ 178 w 871"/>
              <a:gd name="T67" fmla="*/ 204 h 749"/>
              <a:gd name="T68" fmla="*/ 100 w 871"/>
              <a:gd name="T69" fmla="*/ 408 h 749"/>
              <a:gd name="T70" fmla="*/ 192 w 871"/>
              <a:gd name="T71" fmla="*/ 408 h 749"/>
              <a:gd name="T72" fmla="*/ 232 w 871"/>
              <a:gd name="T73" fmla="*/ 408 h 749"/>
              <a:gd name="T74" fmla="*/ 272 w 871"/>
              <a:gd name="T75" fmla="*/ 449 h 749"/>
              <a:gd name="T76" fmla="*/ 272 w 871"/>
              <a:gd name="T77" fmla="*/ 490 h 749"/>
              <a:gd name="T78" fmla="*/ 599 w 871"/>
              <a:gd name="T79" fmla="*/ 490 h 749"/>
              <a:gd name="T80" fmla="*/ 599 w 871"/>
              <a:gd name="T81" fmla="*/ 449 h 749"/>
              <a:gd name="T82" fmla="*/ 640 w 871"/>
              <a:gd name="T83" fmla="*/ 408 h 749"/>
              <a:gd name="T84" fmla="*/ 681 w 871"/>
              <a:gd name="T85" fmla="*/ 408 h 749"/>
              <a:gd name="T86" fmla="*/ 771 w 871"/>
              <a:gd name="T87" fmla="*/ 408 h 749"/>
              <a:gd name="T88" fmla="*/ 693 w 871"/>
              <a:gd name="T89" fmla="*/ 204 h 749"/>
              <a:gd name="T90" fmla="*/ 653 w 871"/>
              <a:gd name="T91" fmla="*/ 204 h 749"/>
              <a:gd name="T92" fmla="*/ 517 w 871"/>
              <a:gd name="T93" fmla="*/ 204 h 749"/>
              <a:gd name="T94" fmla="*/ 517 w 871"/>
              <a:gd name="T95" fmla="*/ 150 h 749"/>
              <a:gd name="T96" fmla="*/ 517 w 871"/>
              <a:gd name="T97" fmla="*/ 122 h 749"/>
              <a:gd name="T98" fmla="*/ 653 w 871"/>
              <a:gd name="T99" fmla="*/ 122 h 749"/>
              <a:gd name="T100" fmla="*/ 722 w 871"/>
              <a:gd name="T101" fmla="*/ 122 h 749"/>
              <a:gd name="T102" fmla="*/ 760 w 871"/>
              <a:gd name="T103" fmla="*/ 149 h 749"/>
              <a:gd name="T104" fmla="*/ 869 w 871"/>
              <a:gd name="T105" fmla="*/ 434 h 749"/>
              <a:gd name="T106" fmla="*/ 871 w 871"/>
              <a:gd name="T107" fmla="*/ 449 h 749"/>
              <a:gd name="T108" fmla="*/ 871 w 871"/>
              <a:gd name="T109" fmla="*/ 708 h 749"/>
              <a:gd name="T110" fmla="*/ 830 w 871"/>
              <a:gd name="T111" fmla="*/ 749 h 74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871" h="749">
                <a:moveTo>
                  <a:pt x="572" y="299"/>
                </a:moveTo>
                <a:cubicBezTo>
                  <a:pt x="572" y="311"/>
                  <a:pt x="567" y="321"/>
                  <a:pt x="560" y="328"/>
                </a:cubicBezTo>
                <a:lnTo>
                  <a:pt x="465" y="423"/>
                </a:lnTo>
                <a:cubicBezTo>
                  <a:pt x="457" y="431"/>
                  <a:pt x="447" y="435"/>
                  <a:pt x="436" y="435"/>
                </a:cubicBezTo>
                <a:cubicBezTo>
                  <a:pt x="424" y="435"/>
                  <a:pt x="414" y="431"/>
                  <a:pt x="407" y="423"/>
                </a:cubicBezTo>
                <a:lnTo>
                  <a:pt x="312" y="328"/>
                </a:lnTo>
                <a:cubicBezTo>
                  <a:pt x="304" y="321"/>
                  <a:pt x="300" y="311"/>
                  <a:pt x="300" y="299"/>
                </a:cubicBezTo>
                <a:cubicBezTo>
                  <a:pt x="300" y="277"/>
                  <a:pt x="318" y="259"/>
                  <a:pt x="340" y="259"/>
                </a:cubicBezTo>
                <a:cubicBezTo>
                  <a:pt x="352" y="259"/>
                  <a:pt x="362" y="263"/>
                  <a:pt x="369" y="271"/>
                </a:cubicBezTo>
                <a:lnTo>
                  <a:pt x="395" y="296"/>
                </a:lnTo>
                <a:lnTo>
                  <a:pt x="395" y="150"/>
                </a:lnTo>
                <a:lnTo>
                  <a:pt x="395" y="109"/>
                </a:lnTo>
                <a:lnTo>
                  <a:pt x="395" y="41"/>
                </a:lnTo>
                <a:cubicBezTo>
                  <a:pt x="395" y="18"/>
                  <a:pt x="413" y="0"/>
                  <a:pt x="436" y="0"/>
                </a:cubicBezTo>
                <a:cubicBezTo>
                  <a:pt x="458" y="0"/>
                  <a:pt x="477" y="18"/>
                  <a:pt x="477" y="41"/>
                </a:cubicBezTo>
                <a:lnTo>
                  <a:pt x="477" y="122"/>
                </a:lnTo>
                <a:lnTo>
                  <a:pt x="477" y="136"/>
                </a:lnTo>
                <a:lnTo>
                  <a:pt x="477" y="296"/>
                </a:lnTo>
                <a:lnTo>
                  <a:pt x="502" y="270"/>
                </a:lnTo>
                <a:cubicBezTo>
                  <a:pt x="509" y="263"/>
                  <a:pt x="520" y="259"/>
                  <a:pt x="531" y="259"/>
                </a:cubicBezTo>
                <a:cubicBezTo>
                  <a:pt x="554" y="259"/>
                  <a:pt x="572" y="277"/>
                  <a:pt x="572" y="299"/>
                </a:cubicBezTo>
                <a:close/>
                <a:moveTo>
                  <a:pt x="830" y="749"/>
                </a:moveTo>
                <a:lnTo>
                  <a:pt x="41" y="749"/>
                </a:lnTo>
                <a:cubicBezTo>
                  <a:pt x="18" y="749"/>
                  <a:pt x="0" y="730"/>
                  <a:pt x="0" y="708"/>
                </a:cubicBezTo>
                <a:lnTo>
                  <a:pt x="0" y="449"/>
                </a:lnTo>
                <a:cubicBezTo>
                  <a:pt x="0" y="444"/>
                  <a:pt x="1" y="439"/>
                  <a:pt x="3" y="434"/>
                </a:cubicBezTo>
                <a:lnTo>
                  <a:pt x="111" y="149"/>
                </a:lnTo>
                <a:cubicBezTo>
                  <a:pt x="117" y="134"/>
                  <a:pt x="132" y="122"/>
                  <a:pt x="150" y="122"/>
                </a:cubicBezTo>
                <a:lnTo>
                  <a:pt x="218" y="122"/>
                </a:lnTo>
                <a:lnTo>
                  <a:pt x="354" y="122"/>
                </a:lnTo>
                <a:lnTo>
                  <a:pt x="354" y="150"/>
                </a:lnTo>
                <a:lnTo>
                  <a:pt x="354" y="204"/>
                </a:lnTo>
                <a:lnTo>
                  <a:pt x="218" y="204"/>
                </a:lnTo>
                <a:lnTo>
                  <a:pt x="178" y="204"/>
                </a:lnTo>
                <a:lnTo>
                  <a:pt x="100" y="408"/>
                </a:lnTo>
                <a:lnTo>
                  <a:pt x="192" y="408"/>
                </a:lnTo>
                <a:lnTo>
                  <a:pt x="232" y="408"/>
                </a:lnTo>
                <a:cubicBezTo>
                  <a:pt x="254" y="408"/>
                  <a:pt x="272" y="426"/>
                  <a:pt x="272" y="449"/>
                </a:cubicBezTo>
                <a:lnTo>
                  <a:pt x="272" y="490"/>
                </a:lnTo>
                <a:lnTo>
                  <a:pt x="599" y="490"/>
                </a:lnTo>
                <a:lnTo>
                  <a:pt x="599" y="449"/>
                </a:lnTo>
                <a:cubicBezTo>
                  <a:pt x="599" y="426"/>
                  <a:pt x="617" y="408"/>
                  <a:pt x="640" y="408"/>
                </a:cubicBezTo>
                <a:lnTo>
                  <a:pt x="681" y="408"/>
                </a:lnTo>
                <a:lnTo>
                  <a:pt x="771" y="408"/>
                </a:lnTo>
                <a:lnTo>
                  <a:pt x="693" y="204"/>
                </a:lnTo>
                <a:lnTo>
                  <a:pt x="653" y="204"/>
                </a:lnTo>
                <a:lnTo>
                  <a:pt x="517" y="204"/>
                </a:lnTo>
                <a:lnTo>
                  <a:pt x="517" y="150"/>
                </a:lnTo>
                <a:lnTo>
                  <a:pt x="517" y="122"/>
                </a:lnTo>
                <a:lnTo>
                  <a:pt x="653" y="122"/>
                </a:lnTo>
                <a:lnTo>
                  <a:pt x="722" y="122"/>
                </a:lnTo>
                <a:cubicBezTo>
                  <a:pt x="739" y="122"/>
                  <a:pt x="754" y="134"/>
                  <a:pt x="760" y="149"/>
                </a:cubicBezTo>
                <a:lnTo>
                  <a:pt x="869" y="434"/>
                </a:lnTo>
                <a:cubicBezTo>
                  <a:pt x="870" y="439"/>
                  <a:pt x="871" y="444"/>
                  <a:pt x="871" y="449"/>
                </a:cubicBezTo>
                <a:lnTo>
                  <a:pt x="871" y="708"/>
                </a:lnTo>
                <a:cubicBezTo>
                  <a:pt x="871" y="730"/>
                  <a:pt x="853" y="749"/>
                  <a:pt x="830" y="74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2" name="Freeform 366"/>
          <p:cNvSpPr>
            <a:spLocks noEditPoints="1"/>
          </p:cNvSpPr>
          <p:nvPr/>
        </p:nvSpPr>
        <p:spPr bwMode="auto">
          <a:xfrm>
            <a:off x="14437364" y="840741"/>
            <a:ext cx="421640" cy="302259"/>
          </a:xfrm>
          <a:custGeom>
            <a:avLst/>
            <a:gdLst>
              <a:gd name="T0" fmla="*/ 693 w 871"/>
              <a:gd name="T1" fmla="*/ 82 h 626"/>
              <a:gd name="T2" fmla="*/ 178 w 871"/>
              <a:gd name="T3" fmla="*/ 82 h 626"/>
              <a:gd name="T4" fmla="*/ 100 w 871"/>
              <a:gd name="T5" fmla="*/ 286 h 626"/>
              <a:gd name="T6" fmla="*/ 231 w 871"/>
              <a:gd name="T7" fmla="*/ 286 h 626"/>
              <a:gd name="T8" fmla="*/ 272 w 871"/>
              <a:gd name="T9" fmla="*/ 327 h 626"/>
              <a:gd name="T10" fmla="*/ 272 w 871"/>
              <a:gd name="T11" fmla="*/ 368 h 626"/>
              <a:gd name="T12" fmla="*/ 599 w 871"/>
              <a:gd name="T13" fmla="*/ 368 h 626"/>
              <a:gd name="T14" fmla="*/ 599 w 871"/>
              <a:gd name="T15" fmla="*/ 327 h 626"/>
              <a:gd name="T16" fmla="*/ 639 w 871"/>
              <a:gd name="T17" fmla="*/ 286 h 626"/>
              <a:gd name="T18" fmla="*/ 771 w 871"/>
              <a:gd name="T19" fmla="*/ 286 h 626"/>
              <a:gd name="T20" fmla="*/ 693 w 871"/>
              <a:gd name="T21" fmla="*/ 82 h 626"/>
              <a:gd name="T22" fmla="*/ 871 w 871"/>
              <a:gd name="T23" fmla="*/ 585 h 626"/>
              <a:gd name="T24" fmla="*/ 830 w 871"/>
              <a:gd name="T25" fmla="*/ 626 h 626"/>
              <a:gd name="T26" fmla="*/ 41 w 871"/>
              <a:gd name="T27" fmla="*/ 626 h 626"/>
              <a:gd name="T28" fmla="*/ 0 w 871"/>
              <a:gd name="T29" fmla="*/ 585 h 626"/>
              <a:gd name="T30" fmla="*/ 0 w 871"/>
              <a:gd name="T31" fmla="*/ 327 h 626"/>
              <a:gd name="T32" fmla="*/ 2 w 871"/>
              <a:gd name="T33" fmla="*/ 312 h 626"/>
              <a:gd name="T34" fmla="*/ 2 w 871"/>
              <a:gd name="T35" fmla="*/ 312 h 626"/>
              <a:gd name="T36" fmla="*/ 111 w 871"/>
              <a:gd name="T37" fmla="*/ 26 h 626"/>
              <a:gd name="T38" fmla="*/ 111 w 871"/>
              <a:gd name="T39" fmla="*/ 27 h 626"/>
              <a:gd name="T40" fmla="*/ 149 w 871"/>
              <a:gd name="T41" fmla="*/ 0 h 626"/>
              <a:gd name="T42" fmla="*/ 721 w 871"/>
              <a:gd name="T43" fmla="*/ 0 h 626"/>
              <a:gd name="T44" fmla="*/ 759 w 871"/>
              <a:gd name="T45" fmla="*/ 27 h 626"/>
              <a:gd name="T46" fmla="*/ 759 w 871"/>
              <a:gd name="T47" fmla="*/ 26 h 626"/>
              <a:gd name="T48" fmla="*/ 868 w 871"/>
              <a:gd name="T49" fmla="*/ 312 h 626"/>
              <a:gd name="T50" fmla="*/ 868 w 871"/>
              <a:gd name="T51" fmla="*/ 312 h 626"/>
              <a:gd name="T52" fmla="*/ 871 w 871"/>
              <a:gd name="T53" fmla="*/ 327 h 626"/>
              <a:gd name="T54" fmla="*/ 871 w 871"/>
              <a:gd name="T55" fmla="*/ 585 h 62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871" h="626">
                <a:moveTo>
                  <a:pt x="693" y="82"/>
                </a:moveTo>
                <a:lnTo>
                  <a:pt x="178" y="82"/>
                </a:lnTo>
                <a:lnTo>
                  <a:pt x="100" y="286"/>
                </a:lnTo>
                <a:lnTo>
                  <a:pt x="231" y="286"/>
                </a:lnTo>
                <a:cubicBezTo>
                  <a:pt x="254" y="286"/>
                  <a:pt x="272" y="304"/>
                  <a:pt x="272" y="327"/>
                </a:cubicBezTo>
                <a:lnTo>
                  <a:pt x="272" y="368"/>
                </a:lnTo>
                <a:lnTo>
                  <a:pt x="599" y="368"/>
                </a:lnTo>
                <a:lnTo>
                  <a:pt x="599" y="327"/>
                </a:lnTo>
                <a:cubicBezTo>
                  <a:pt x="599" y="304"/>
                  <a:pt x="617" y="286"/>
                  <a:pt x="639" y="286"/>
                </a:cubicBezTo>
                <a:lnTo>
                  <a:pt x="771" y="286"/>
                </a:lnTo>
                <a:lnTo>
                  <a:pt x="693" y="82"/>
                </a:lnTo>
                <a:close/>
                <a:moveTo>
                  <a:pt x="871" y="585"/>
                </a:moveTo>
                <a:cubicBezTo>
                  <a:pt x="871" y="608"/>
                  <a:pt x="852" y="626"/>
                  <a:pt x="830" y="626"/>
                </a:cubicBezTo>
                <a:lnTo>
                  <a:pt x="41" y="626"/>
                </a:lnTo>
                <a:cubicBezTo>
                  <a:pt x="18" y="626"/>
                  <a:pt x="0" y="608"/>
                  <a:pt x="0" y="585"/>
                </a:cubicBezTo>
                <a:lnTo>
                  <a:pt x="0" y="327"/>
                </a:lnTo>
                <a:cubicBezTo>
                  <a:pt x="0" y="322"/>
                  <a:pt x="1" y="317"/>
                  <a:pt x="2" y="312"/>
                </a:cubicBezTo>
                <a:lnTo>
                  <a:pt x="2" y="312"/>
                </a:lnTo>
                <a:lnTo>
                  <a:pt x="111" y="26"/>
                </a:lnTo>
                <a:lnTo>
                  <a:pt x="111" y="27"/>
                </a:lnTo>
                <a:cubicBezTo>
                  <a:pt x="117" y="11"/>
                  <a:pt x="132" y="0"/>
                  <a:pt x="149" y="0"/>
                </a:cubicBezTo>
                <a:lnTo>
                  <a:pt x="721" y="0"/>
                </a:lnTo>
                <a:cubicBezTo>
                  <a:pt x="738" y="0"/>
                  <a:pt x="753" y="11"/>
                  <a:pt x="759" y="27"/>
                </a:cubicBezTo>
                <a:lnTo>
                  <a:pt x="759" y="26"/>
                </a:lnTo>
                <a:lnTo>
                  <a:pt x="868" y="312"/>
                </a:lnTo>
                <a:lnTo>
                  <a:pt x="868" y="312"/>
                </a:lnTo>
                <a:cubicBezTo>
                  <a:pt x="870" y="317"/>
                  <a:pt x="871" y="322"/>
                  <a:pt x="871" y="327"/>
                </a:cubicBezTo>
                <a:lnTo>
                  <a:pt x="871" y="585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3" name="Freeform 367"/>
          <p:cNvSpPr>
            <a:spLocks noEditPoints="1"/>
          </p:cNvSpPr>
          <p:nvPr/>
        </p:nvSpPr>
        <p:spPr bwMode="auto">
          <a:xfrm>
            <a:off x="2862582" y="6309362"/>
            <a:ext cx="292101" cy="294642"/>
          </a:xfrm>
          <a:custGeom>
            <a:avLst/>
            <a:gdLst>
              <a:gd name="T0" fmla="*/ 166 w 604"/>
              <a:gd name="T1" fmla="*/ 358 h 606"/>
              <a:gd name="T2" fmla="*/ 85 w 604"/>
              <a:gd name="T3" fmla="*/ 439 h 606"/>
              <a:gd name="T4" fmla="*/ 85 w 604"/>
              <a:gd name="T5" fmla="*/ 520 h 606"/>
              <a:gd name="T6" fmla="*/ 166 w 604"/>
              <a:gd name="T7" fmla="*/ 520 h 606"/>
              <a:gd name="T8" fmla="*/ 247 w 604"/>
              <a:gd name="T9" fmla="*/ 439 h 606"/>
              <a:gd name="T10" fmla="*/ 249 w 604"/>
              <a:gd name="T11" fmla="*/ 437 h 606"/>
              <a:gd name="T12" fmla="*/ 317 w 604"/>
              <a:gd name="T13" fmla="*/ 369 h 606"/>
              <a:gd name="T14" fmla="*/ 288 w 604"/>
              <a:gd name="T15" fmla="*/ 480 h 606"/>
              <a:gd name="T16" fmla="*/ 207 w 604"/>
              <a:gd name="T17" fmla="*/ 561 h 606"/>
              <a:gd name="T18" fmla="*/ 45 w 604"/>
              <a:gd name="T19" fmla="*/ 561 h 606"/>
              <a:gd name="T20" fmla="*/ 45 w 604"/>
              <a:gd name="T21" fmla="*/ 398 h 606"/>
              <a:gd name="T22" fmla="*/ 126 w 604"/>
              <a:gd name="T23" fmla="*/ 317 h 606"/>
              <a:gd name="T24" fmla="*/ 236 w 604"/>
              <a:gd name="T25" fmla="*/ 287 h 606"/>
              <a:gd name="T26" fmla="*/ 167 w 604"/>
              <a:gd name="T27" fmla="*/ 357 h 606"/>
              <a:gd name="T28" fmla="*/ 166 w 604"/>
              <a:gd name="T29" fmla="*/ 358 h 606"/>
              <a:gd name="T30" fmla="*/ 226 w 604"/>
              <a:gd name="T31" fmla="*/ 421 h 606"/>
              <a:gd name="T32" fmla="*/ 226 w 604"/>
              <a:gd name="T33" fmla="*/ 421 h 606"/>
              <a:gd name="T34" fmla="*/ 205 w 604"/>
              <a:gd name="T35" fmla="*/ 430 h 606"/>
              <a:gd name="T36" fmla="*/ 176 w 604"/>
              <a:gd name="T37" fmla="*/ 401 h 606"/>
              <a:gd name="T38" fmla="*/ 186 w 604"/>
              <a:gd name="T39" fmla="*/ 379 h 606"/>
              <a:gd name="T40" fmla="*/ 378 w 604"/>
              <a:gd name="T41" fmla="*/ 187 h 606"/>
              <a:gd name="T42" fmla="*/ 400 w 604"/>
              <a:gd name="T43" fmla="*/ 177 h 606"/>
              <a:gd name="T44" fmla="*/ 429 w 604"/>
              <a:gd name="T45" fmla="*/ 206 h 606"/>
              <a:gd name="T46" fmla="*/ 420 w 604"/>
              <a:gd name="T47" fmla="*/ 227 h 606"/>
              <a:gd name="T48" fmla="*/ 420 w 604"/>
              <a:gd name="T49" fmla="*/ 227 h 606"/>
              <a:gd name="T50" fmla="*/ 226 w 604"/>
              <a:gd name="T51" fmla="*/ 421 h 606"/>
              <a:gd name="T52" fmla="*/ 560 w 604"/>
              <a:gd name="T53" fmla="*/ 208 h 606"/>
              <a:gd name="T54" fmla="*/ 479 w 604"/>
              <a:gd name="T55" fmla="*/ 289 h 606"/>
              <a:gd name="T56" fmla="*/ 367 w 604"/>
              <a:gd name="T57" fmla="*/ 319 h 606"/>
              <a:gd name="T58" fmla="*/ 435 w 604"/>
              <a:gd name="T59" fmla="*/ 251 h 606"/>
              <a:gd name="T60" fmla="*/ 438 w 604"/>
              <a:gd name="T61" fmla="*/ 248 h 606"/>
              <a:gd name="T62" fmla="*/ 519 w 604"/>
              <a:gd name="T63" fmla="*/ 167 h 606"/>
              <a:gd name="T64" fmla="*/ 519 w 604"/>
              <a:gd name="T65" fmla="*/ 86 h 606"/>
              <a:gd name="T66" fmla="*/ 438 w 604"/>
              <a:gd name="T67" fmla="*/ 86 h 606"/>
              <a:gd name="T68" fmla="*/ 357 w 604"/>
              <a:gd name="T69" fmla="*/ 167 h 606"/>
              <a:gd name="T70" fmla="*/ 357 w 604"/>
              <a:gd name="T71" fmla="*/ 167 h 606"/>
              <a:gd name="T72" fmla="*/ 357 w 604"/>
              <a:gd name="T73" fmla="*/ 167 h 606"/>
              <a:gd name="T74" fmla="*/ 287 w 604"/>
              <a:gd name="T75" fmla="*/ 237 h 606"/>
              <a:gd name="T76" fmla="*/ 316 w 604"/>
              <a:gd name="T77" fmla="*/ 126 h 606"/>
              <a:gd name="T78" fmla="*/ 397 w 604"/>
              <a:gd name="T79" fmla="*/ 45 h 606"/>
              <a:gd name="T80" fmla="*/ 560 w 604"/>
              <a:gd name="T81" fmla="*/ 45 h 606"/>
              <a:gd name="T82" fmla="*/ 560 w 604"/>
              <a:gd name="T83" fmla="*/ 208 h 6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</a:cxnLst>
            <a:rect l="0" t="0" r="r" b="b"/>
            <a:pathLst>
              <a:path w="604" h="606">
                <a:moveTo>
                  <a:pt x="166" y="358"/>
                </a:moveTo>
                <a:lnTo>
                  <a:pt x="85" y="439"/>
                </a:lnTo>
                <a:cubicBezTo>
                  <a:pt x="63" y="461"/>
                  <a:pt x="63" y="498"/>
                  <a:pt x="85" y="520"/>
                </a:cubicBezTo>
                <a:cubicBezTo>
                  <a:pt x="107" y="543"/>
                  <a:pt x="144" y="543"/>
                  <a:pt x="166" y="520"/>
                </a:cubicBezTo>
                <a:lnTo>
                  <a:pt x="247" y="439"/>
                </a:lnTo>
                <a:cubicBezTo>
                  <a:pt x="248" y="438"/>
                  <a:pt x="248" y="438"/>
                  <a:pt x="249" y="437"/>
                </a:cubicBezTo>
                <a:lnTo>
                  <a:pt x="317" y="369"/>
                </a:lnTo>
                <a:cubicBezTo>
                  <a:pt x="328" y="407"/>
                  <a:pt x="318" y="450"/>
                  <a:pt x="288" y="480"/>
                </a:cubicBezTo>
                <a:lnTo>
                  <a:pt x="207" y="561"/>
                </a:lnTo>
                <a:cubicBezTo>
                  <a:pt x="162" y="606"/>
                  <a:pt x="89" y="606"/>
                  <a:pt x="45" y="561"/>
                </a:cubicBezTo>
                <a:cubicBezTo>
                  <a:pt x="0" y="516"/>
                  <a:pt x="0" y="443"/>
                  <a:pt x="45" y="398"/>
                </a:cubicBezTo>
                <a:lnTo>
                  <a:pt x="126" y="317"/>
                </a:lnTo>
                <a:cubicBezTo>
                  <a:pt x="156" y="287"/>
                  <a:pt x="198" y="277"/>
                  <a:pt x="236" y="287"/>
                </a:cubicBezTo>
                <a:lnTo>
                  <a:pt x="167" y="357"/>
                </a:lnTo>
                <a:cubicBezTo>
                  <a:pt x="167" y="357"/>
                  <a:pt x="166" y="358"/>
                  <a:pt x="166" y="358"/>
                </a:cubicBezTo>
                <a:close/>
                <a:moveTo>
                  <a:pt x="226" y="421"/>
                </a:moveTo>
                <a:lnTo>
                  <a:pt x="226" y="421"/>
                </a:lnTo>
                <a:cubicBezTo>
                  <a:pt x="221" y="426"/>
                  <a:pt x="214" y="430"/>
                  <a:pt x="205" y="430"/>
                </a:cubicBezTo>
                <a:cubicBezTo>
                  <a:pt x="189" y="430"/>
                  <a:pt x="176" y="417"/>
                  <a:pt x="176" y="401"/>
                </a:cubicBezTo>
                <a:cubicBezTo>
                  <a:pt x="176" y="392"/>
                  <a:pt x="180" y="385"/>
                  <a:pt x="186" y="379"/>
                </a:cubicBezTo>
                <a:lnTo>
                  <a:pt x="378" y="187"/>
                </a:lnTo>
                <a:cubicBezTo>
                  <a:pt x="384" y="181"/>
                  <a:pt x="391" y="177"/>
                  <a:pt x="400" y="177"/>
                </a:cubicBezTo>
                <a:cubicBezTo>
                  <a:pt x="416" y="177"/>
                  <a:pt x="429" y="190"/>
                  <a:pt x="429" y="206"/>
                </a:cubicBezTo>
                <a:cubicBezTo>
                  <a:pt x="429" y="214"/>
                  <a:pt x="426" y="222"/>
                  <a:pt x="420" y="227"/>
                </a:cubicBezTo>
                <a:lnTo>
                  <a:pt x="420" y="227"/>
                </a:lnTo>
                <a:lnTo>
                  <a:pt x="226" y="421"/>
                </a:lnTo>
                <a:close/>
                <a:moveTo>
                  <a:pt x="560" y="208"/>
                </a:moveTo>
                <a:lnTo>
                  <a:pt x="479" y="289"/>
                </a:lnTo>
                <a:cubicBezTo>
                  <a:pt x="448" y="319"/>
                  <a:pt x="406" y="329"/>
                  <a:pt x="367" y="319"/>
                </a:cubicBezTo>
                <a:lnTo>
                  <a:pt x="435" y="251"/>
                </a:lnTo>
                <a:cubicBezTo>
                  <a:pt x="436" y="250"/>
                  <a:pt x="437" y="249"/>
                  <a:pt x="438" y="248"/>
                </a:cubicBezTo>
                <a:lnTo>
                  <a:pt x="519" y="167"/>
                </a:lnTo>
                <a:cubicBezTo>
                  <a:pt x="541" y="145"/>
                  <a:pt x="541" y="108"/>
                  <a:pt x="519" y="86"/>
                </a:cubicBezTo>
                <a:cubicBezTo>
                  <a:pt x="497" y="63"/>
                  <a:pt x="460" y="63"/>
                  <a:pt x="438" y="86"/>
                </a:cubicBezTo>
                <a:lnTo>
                  <a:pt x="357" y="167"/>
                </a:lnTo>
                <a:cubicBezTo>
                  <a:pt x="357" y="167"/>
                  <a:pt x="357" y="167"/>
                  <a:pt x="357" y="167"/>
                </a:cubicBezTo>
                <a:lnTo>
                  <a:pt x="357" y="167"/>
                </a:lnTo>
                <a:lnTo>
                  <a:pt x="287" y="237"/>
                </a:lnTo>
                <a:cubicBezTo>
                  <a:pt x="277" y="199"/>
                  <a:pt x="286" y="156"/>
                  <a:pt x="316" y="126"/>
                </a:cubicBezTo>
                <a:lnTo>
                  <a:pt x="397" y="45"/>
                </a:lnTo>
                <a:cubicBezTo>
                  <a:pt x="442" y="0"/>
                  <a:pt x="515" y="0"/>
                  <a:pt x="560" y="45"/>
                </a:cubicBezTo>
                <a:cubicBezTo>
                  <a:pt x="604" y="90"/>
                  <a:pt x="604" y="163"/>
                  <a:pt x="560" y="2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4" name="Freeform 368"/>
          <p:cNvSpPr>
            <a:spLocks noEditPoints="1"/>
          </p:cNvSpPr>
          <p:nvPr/>
        </p:nvSpPr>
        <p:spPr bwMode="auto">
          <a:xfrm>
            <a:off x="13863324" y="5740402"/>
            <a:ext cx="391160" cy="355602"/>
          </a:xfrm>
          <a:custGeom>
            <a:avLst/>
            <a:gdLst>
              <a:gd name="T0" fmla="*/ 733 w 809"/>
              <a:gd name="T1" fmla="*/ 76 h 734"/>
              <a:gd name="T2" fmla="*/ 75 w 809"/>
              <a:gd name="T3" fmla="*/ 76 h 734"/>
              <a:gd name="T4" fmla="*/ 75 w 809"/>
              <a:gd name="T5" fmla="*/ 544 h 734"/>
              <a:gd name="T6" fmla="*/ 126 w 809"/>
              <a:gd name="T7" fmla="*/ 544 h 734"/>
              <a:gd name="T8" fmla="*/ 164 w 809"/>
              <a:gd name="T9" fmla="*/ 544 h 734"/>
              <a:gd name="T10" fmla="*/ 164 w 809"/>
              <a:gd name="T11" fmla="*/ 604 h 734"/>
              <a:gd name="T12" fmla="*/ 224 w 809"/>
              <a:gd name="T13" fmla="*/ 544 h 734"/>
              <a:gd name="T14" fmla="*/ 328 w 809"/>
              <a:gd name="T15" fmla="*/ 544 h 734"/>
              <a:gd name="T16" fmla="*/ 733 w 809"/>
              <a:gd name="T17" fmla="*/ 544 h 734"/>
              <a:gd name="T18" fmla="*/ 733 w 809"/>
              <a:gd name="T19" fmla="*/ 76 h 734"/>
              <a:gd name="T20" fmla="*/ 771 w 809"/>
              <a:gd name="T21" fmla="*/ 620 h 734"/>
              <a:gd name="T22" fmla="*/ 265 w 809"/>
              <a:gd name="T23" fmla="*/ 620 h 734"/>
              <a:gd name="T24" fmla="*/ 256 w 809"/>
              <a:gd name="T25" fmla="*/ 620 h 734"/>
              <a:gd name="T26" fmla="*/ 153 w 809"/>
              <a:gd name="T27" fmla="*/ 722 h 734"/>
              <a:gd name="T28" fmla="*/ 126 w 809"/>
              <a:gd name="T29" fmla="*/ 734 h 734"/>
              <a:gd name="T30" fmla="*/ 126 w 809"/>
              <a:gd name="T31" fmla="*/ 734 h 734"/>
              <a:gd name="T32" fmla="*/ 99 w 809"/>
              <a:gd name="T33" fmla="*/ 722 h 734"/>
              <a:gd name="T34" fmla="*/ 99 w 809"/>
              <a:gd name="T35" fmla="*/ 722 h 734"/>
              <a:gd name="T36" fmla="*/ 95 w 809"/>
              <a:gd name="T37" fmla="*/ 717 h 734"/>
              <a:gd name="T38" fmla="*/ 93 w 809"/>
              <a:gd name="T39" fmla="*/ 714 h 734"/>
              <a:gd name="T40" fmla="*/ 91 w 809"/>
              <a:gd name="T41" fmla="*/ 710 h 734"/>
              <a:gd name="T42" fmla="*/ 90 w 809"/>
              <a:gd name="T43" fmla="*/ 708 h 734"/>
              <a:gd name="T44" fmla="*/ 89 w 809"/>
              <a:gd name="T45" fmla="*/ 703 h 734"/>
              <a:gd name="T46" fmla="*/ 88 w 809"/>
              <a:gd name="T47" fmla="*/ 696 h 734"/>
              <a:gd name="T48" fmla="*/ 88 w 809"/>
              <a:gd name="T49" fmla="*/ 620 h 734"/>
              <a:gd name="T50" fmla="*/ 38 w 809"/>
              <a:gd name="T51" fmla="*/ 620 h 734"/>
              <a:gd name="T52" fmla="*/ 0 w 809"/>
              <a:gd name="T53" fmla="*/ 582 h 734"/>
              <a:gd name="T54" fmla="*/ 0 w 809"/>
              <a:gd name="T55" fmla="*/ 38 h 734"/>
              <a:gd name="T56" fmla="*/ 38 w 809"/>
              <a:gd name="T57" fmla="*/ 0 h 734"/>
              <a:gd name="T58" fmla="*/ 771 w 809"/>
              <a:gd name="T59" fmla="*/ 0 h 734"/>
              <a:gd name="T60" fmla="*/ 809 w 809"/>
              <a:gd name="T61" fmla="*/ 38 h 734"/>
              <a:gd name="T62" fmla="*/ 809 w 809"/>
              <a:gd name="T63" fmla="*/ 582 h 734"/>
              <a:gd name="T64" fmla="*/ 771 w 809"/>
              <a:gd name="T65" fmla="*/ 620 h 73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</a:cxnLst>
            <a:rect l="0" t="0" r="r" b="b"/>
            <a:pathLst>
              <a:path w="809" h="734">
                <a:moveTo>
                  <a:pt x="733" y="76"/>
                </a:moveTo>
                <a:lnTo>
                  <a:pt x="75" y="76"/>
                </a:lnTo>
                <a:lnTo>
                  <a:pt x="75" y="544"/>
                </a:lnTo>
                <a:lnTo>
                  <a:pt x="126" y="544"/>
                </a:lnTo>
                <a:lnTo>
                  <a:pt x="164" y="544"/>
                </a:lnTo>
                <a:lnTo>
                  <a:pt x="164" y="604"/>
                </a:lnTo>
                <a:lnTo>
                  <a:pt x="224" y="544"/>
                </a:lnTo>
                <a:lnTo>
                  <a:pt x="328" y="544"/>
                </a:lnTo>
                <a:lnTo>
                  <a:pt x="733" y="544"/>
                </a:lnTo>
                <a:lnTo>
                  <a:pt x="733" y="76"/>
                </a:lnTo>
                <a:close/>
                <a:moveTo>
                  <a:pt x="771" y="620"/>
                </a:moveTo>
                <a:lnTo>
                  <a:pt x="265" y="620"/>
                </a:lnTo>
                <a:lnTo>
                  <a:pt x="256" y="620"/>
                </a:lnTo>
                <a:lnTo>
                  <a:pt x="153" y="722"/>
                </a:lnTo>
                <a:cubicBezTo>
                  <a:pt x="146" y="729"/>
                  <a:pt x="137" y="734"/>
                  <a:pt x="126" y="734"/>
                </a:cubicBezTo>
                <a:cubicBezTo>
                  <a:pt x="126" y="734"/>
                  <a:pt x="126" y="734"/>
                  <a:pt x="126" y="734"/>
                </a:cubicBezTo>
                <a:cubicBezTo>
                  <a:pt x="115" y="733"/>
                  <a:pt x="106" y="729"/>
                  <a:pt x="99" y="722"/>
                </a:cubicBezTo>
                <a:cubicBezTo>
                  <a:pt x="99" y="722"/>
                  <a:pt x="99" y="722"/>
                  <a:pt x="99" y="722"/>
                </a:cubicBezTo>
                <a:cubicBezTo>
                  <a:pt x="97" y="720"/>
                  <a:pt x="96" y="719"/>
                  <a:pt x="95" y="717"/>
                </a:cubicBezTo>
                <a:cubicBezTo>
                  <a:pt x="94" y="716"/>
                  <a:pt x="94" y="715"/>
                  <a:pt x="93" y="714"/>
                </a:cubicBezTo>
                <a:cubicBezTo>
                  <a:pt x="93" y="713"/>
                  <a:pt x="92" y="712"/>
                  <a:pt x="91" y="710"/>
                </a:cubicBezTo>
                <a:cubicBezTo>
                  <a:pt x="91" y="710"/>
                  <a:pt x="91" y="709"/>
                  <a:pt x="90" y="708"/>
                </a:cubicBezTo>
                <a:cubicBezTo>
                  <a:pt x="90" y="707"/>
                  <a:pt x="89" y="705"/>
                  <a:pt x="89" y="703"/>
                </a:cubicBezTo>
                <a:cubicBezTo>
                  <a:pt x="88" y="701"/>
                  <a:pt x="88" y="698"/>
                  <a:pt x="88" y="696"/>
                </a:cubicBezTo>
                <a:lnTo>
                  <a:pt x="88" y="620"/>
                </a:lnTo>
                <a:lnTo>
                  <a:pt x="38" y="620"/>
                </a:lnTo>
                <a:cubicBezTo>
                  <a:pt x="17" y="620"/>
                  <a:pt x="0" y="603"/>
                  <a:pt x="0" y="582"/>
                </a:cubicBezTo>
                <a:lnTo>
                  <a:pt x="0" y="38"/>
                </a:lnTo>
                <a:cubicBezTo>
                  <a:pt x="0" y="17"/>
                  <a:pt x="17" y="0"/>
                  <a:pt x="38" y="0"/>
                </a:cubicBezTo>
                <a:lnTo>
                  <a:pt x="771" y="0"/>
                </a:lnTo>
                <a:cubicBezTo>
                  <a:pt x="792" y="0"/>
                  <a:pt x="809" y="17"/>
                  <a:pt x="809" y="38"/>
                </a:cubicBezTo>
                <a:lnTo>
                  <a:pt x="809" y="582"/>
                </a:lnTo>
                <a:cubicBezTo>
                  <a:pt x="809" y="603"/>
                  <a:pt x="792" y="620"/>
                  <a:pt x="771" y="62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5" name="Freeform 369"/>
          <p:cNvSpPr>
            <a:spLocks noEditPoints="1"/>
          </p:cNvSpPr>
          <p:nvPr/>
        </p:nvSpPr>
        <p:spPr bwMode="auto">
          <a:xfrm>
            <a:off x="15026642" y="1409703"/>
            <a:ext cx="474981" cy="276859"/>
          </a:xfrm>
          <a:custGeom>
            <a:avLst/>
            <a:gdLst>
              <a:gd name="T0" fmla="*/ 494 w 984"/>
              <a:gd name="T1" fmla="*/ 95 h 574"/>
              <a:gd name="T2" fmla="*/ 316 w 984"/>
              <a:gd name="T3" fmla="*/ 326 h 574"/>
              <a:gd name="T4" fmla="*/ 148 w 984"/>
              <a:gd name="T5" fmla="*/ 438 h 574"/>
              <a:gd name="T6" fmla="*/ 13 w 984"/>
              <a:gd name="T7" fmla="*/ 313 h 574"/>
              <a:gd name="T8" fmla="*/ 46 w 984"/>
              <a:gd name="T9" fmla="*/ 225 h 574"/>
              <a:gd name="T10" fmla="*/ 410 w 984"/>
              <a:gd name="T11" fmla="*/ 11 h 574"/>
              <a:gd name="T12" fmla="*/ 717 w 984"/>
              <a:gd name="T13" fmla="*/ 59 h 574"/>
              <a:gd name="T14" fmla="*/ 605 w 984"/>
              <a:gd name="T15" fmla="*/ 133 h 574"/>
              <a:gd name="T16" fmla="*/ 519 w 984"/>
              <a:gd name="T17" fmla="*/ 191 h 574"/>
              <a:gd name="T18" fmla="*/ 494 w 984"/>
              <a:gd name="T19" fmla="*/ 187 h 574"/>
              <a:gd name="T20" fmla="*/ 100 w 984"/>
              <a:gd name="T21" fmla="*/ 566 h 574"/>
              <a:gd name="T22" fmla="*/ 87 w 984"/>
              <a:gd name="T23" fmla="*/ 570 h 574"/>
              <a:gd name="T24" fmla="*/ 75 w 984"/>
              <a:gd name="T25" fmla="*/ 528 h 574"/>
              <a:gd name="T26" fmla="*/ 872 w 984"/>
              <a:gd name="T27" fmla="*/ 7 h 574"/>
              <a:gd name="T28" fmla="*/ 885 w 984"/>
              <a:gd name="T29" fmla="*/ 3 h 574"/>
              <a:gd name="T30" fmla="*/ 897 w 984"/>
              <a:gd name="T31" fmla="*/ 45 h 574"/>
              <a:gd name="T32" fmla="*/ 476 w 984"/>
              <a:gd name="T33" fmla="*/ 369 h 574"/>
              <a:gd name="T34" fmla="*/ 494 w 984"/>
              <a:gd name="T35" fmla="*/ 371 h 574"/>
              <a:gd name="T36" fmla="*/ 984 w 984"/>
              <a:gd name="T37" fmla="*/ 290 h 574"/>
              <a:gd name="T38" fmla="*/ 984 w 984"/>
              <a:gd name="T39" fmla="*/ 291 h 574"/>
              <a:gd name="T40" fmla="*/ 984 w 984"/>
              <a:gd name="T41" fmla="*/ 293 h 574"/>
              <a:gd name="T42" fmla="*/ 941 w 984"/>
              <a:gd name="T43" fmla="*/ 349 h 574"/>
              <a:gd name="T44" fmla="*/ 577 w 984"/>
              <a:gd name="T45" fmla="*/ 563 h 574"/>
              <a:gd name="T46" fmla="*/ 262 w 984"/>
              <a:gd name="T47" fmla="*/ 510 h 574"/>
              <a:gd name="T48" fmla="*/ 386 w 984"/>
              <a:gd name="T49" fmla="*/ 428 h 574"/>
              <a:gd name="T50" fmla="*/ 678 w 984"/>
              <a:gd name="T51" fmla="*/ 279 h 574"/>
              <a:gd name="T52" fmla="*/ 835 w 984"/>
              <a:gd name="T53" fmla="*/ 133 h 574"/>
              <a:gd name="T54" fmla="*/ 974 w 984"/>
              <a:gd name="T55" fmla="*/ 260 h 574"/>
              <a:gd name="T56" fmla="*/ 984 w 984"/>
              <a:gd name="T57" fmla="*/ 281 h 574"/>
              <a:gd name="T58" fmla="*/ 984 w 984"/>
              <a:gd name="T59" fmla="*/ 283 h 574"/>
              <a:gd name="T60" fmla="*/ 984 w 984"/>
              <a:gd name="T61" fmla="*/ 285 h 574"/>
              <a:gd name="T62" fmla="*/ 984 w 984"/>
              <a:gd name="T63" fmla="*/ 289 h 5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84" h="574">
                <a:moveTo>
                  <a:pt x="605" y="133"/>
                </a:moveTo>
                <a:cubicBezTo>
                  <a:pt x="574" y="109"/>
                  <a:pt x="536" y="95"/>
                  <a:pt x="494" y="95"/>
                </a:cubicBezTo>
                <a:cubicBezTo>
                  <a:pt x="392" y="95"/>
                  <a:pt x="310" y="177"/>
                  <a:pt x="310" y="279"/>
                </a:cubicBezTo>
                <a:cubicBezTo>
                  <a:pt x="310" y="295"/>
                  <a:pt x="312" y="311"/>
                  <a:pt x="316" y="326"/>
                </a:cubicBezTo>
                <a:lnTo>
                  <a:pt x="156" y="432"/>
                </a:lnTo>
                <a:lnTo>
                  <a:pt x="148" y="438"/>
                </a:lnTo>
                <a:cubicBezTo>
                  <a:pt x="138" y="431"/>
                  <a:pt x="129" y="423"/>
                  <a:pt x="120" y="416"/>
                </a:cubicBezTo>
                <a:cubicBezTo>
                  <a:pt x="82" y="385"/>
                  <a:pt x="45" y="351"/>
                  <a:pt x="13" y="313"/>
                </a:cubicBezTo>
                <a:cubicBezTo>
                  <a:pt x="0" y="297"/>
                  <a:pt x="0" y="277"/>
                  <a:pt x="13" y="260"/>
                </a:cubicBezTo>
                <a:cubicBezTo>
                  <a:pt x="24" y="248"/>
                  <a:pt x="35" y="236"/>
                  <a:pt x="46" y="225"/>
                </a:cubicBezTo>
                <a:cubicBezTo>
                  <a:pt x="107" y="163"/>
                  <a:pt x="178" y="107"/>
                  <a:pt x="254" y="67"/>
                </a:cubicBezTo>
                <a:cubicBezTo>
                  <a:pt x="303" y="41"/>
                  <a:pt x="356" y="21"/>
                  <a:pt x="410" y="11"/>
                </a:cubicBezTo>
                <a:cubicBezTo>
                  <a:pt x="470" y="0"/>
                  <a:pt x="530" y="0"/>
                  <a:pt x="589" y="13"/>
                </a:cubicBezTo>
                <a:cubicBezTo>
                  <a:pt x="634" y="23"/>
                  <a:pt x="676" y="39"/>
                  <a:pt x="717" y="59"/>
                </a:cubicBezTo>
                <a:lnTo>
                  <a:pt x="708" y="64"/>
                </a:lnTo>
                <a:lnTo>
                  <a:pt x="605" y="133"/>
                </a:lnTo>
                <a:close/>
                <a:moveTo>
                  <a:pt x="494" y="187"/>
                </a:moveTo>
                <a:cubicBezTo>
                  <a:pt x="502" y="187"/>
                  <a:pt x="511" y="188"/>
                  <a:pt x="519" y="191"/>
                </a:cubicBezTo>
                <a:lnTo>
                  <a:pt x="402" y="268"/>
                </a:lnTo>
                <a:cubicBezTo>
                  <a:pt x="408" y="223"/>
                  <a:pt x="446" y="187"/>
                  <a:pt x="494" y="187"/>
                </a:cubicBezTo>
                <a:close/>
                <a:moveTo>
                  <a:pt x="897" y="45"/>
                </a:moveTo>
                <a:lnTo>
                  <a:pt x="100" y="566"/>
                </a:lnTo>
                <a:lnTo>
                  <a:pt x="100" y="567"/>
                </a:lnTo>
                <a:cubicBezTo>
                  <a:pt x="96" y="569"/>
                  <a:pt x="92" y="570"/>
                  <a:pt x="87" y="570"/>
                </a:cubicBezTo>
                <a:cubicBezTo>
                  <a:pt x="75" y="570"/>
                  <a:pt x="64" y="560"/>
                  <a:pt x="64" y="547"/>
                </a:cubicBezTo>
                <a:cubicBezTo>
                  <a:pt x="64" y="539"/>
                  <a:pt x="69" y="532"/>
                  <a:pt x="75" y="528"/>
                </a:cubicBezTo>
                <a:lnTo>
                  <a:pt x="872" y="7"/>
                </a:lnTo>
                <a:lnTo>
                  <a:pt x="872" y="7"/>
                </a:lnTo>
                <a:lnTo>
                  <a:pt x="872" y="7"/>
                </a:lnTo>
                <a:cubicBezTo>
                  <a:pt x="876" y="5"/>
                  <a:pt x="880" y="3"/>
                  <a:pt x="885" y="3"/>
                </a:cubicBezTo>
                <a:cubicBezTo>
                  <a:pt x="897" y="3"/>
                  <a:pt x="908" y="13"/>
                  <a:pt x="908" y="26"/>
                </a:cubicBezTo>
                <a:cubicBezTo>
                  <a:pt x="908" y="34"/>
                  <a:pt x="904" y="41"/>
                  <a:pt x="897" y="45"/>
                </a:cubicBezTo>
                <a:close/>
                <a:moveTo>
                  <a:pt x="494" y="371"/>
                </a:moveTo>
                <a:cubicBezTo>
                  <a:pt x="488" y="371"/>
                  <a:pt x="482" y="370"/>
                  <a:pt x="476" y="369"/>
                </a:cubicBezTo>
                <a:lnTo>
                  <a:pt x="584" y="299"/>
                </a:lnTo>
                <a:cubicBezTo>
                  <a:pt x="575" y="340"/>
                  <a:pt x="538" y="371"/>
                  <a:pt x="494" y="371"/>
                </a:cubicBezTo>
                <a:close/>
                <a:moveTo>
                  <a:pt x="984" y="289"/>
                </a:moveTo>
                <a:cubicBezTo>
                  <a:pt x="984" y="289"/>
                  <a:pt x="984" y="290"/>
                  <a:pt x="984" y="290"/>
                </a:cubicBezTo>
                <a:cubicBezTo>
                  <a:pt x="984" y="290"/>
                  <a:pt x="984" y="290"/>
                  <a:pt x="984" y="290"/>
                </a:cubicBezTo>
                <a:cubicBezTo>
                  <a:pt x="984" y="291"/>
                  <a:pt x="984" y="291"/>
                  <a:pt x="984" y="291"/>
                </a:cubicBezTo>
                <a:cubicBezTo>
                  <a:pt x="984" y="292"/>
                  <a:pt x="984" y="292"/>
                  <a:pt x="984" y="292"/>
                </a:cubicBezTo>
                <a:cubicBezTo>
                  <a:pt x="984" y="292"/>
                  <a:pt x="984" y="293"/>
                  <a:pt x="984" y="293"/>
                </a:cubicBezTo>
                <a:cubicBezTo>
                  <a:pt x="983" y="300"/>
                  <a:pt x="979" y="308"/>
                  <a:pt x="974" y="313"/>
                </a:cubicBezTo>
                <a:cubicBezTo>
                  <a:pt x="963" y="326"/>
                  <a:pt x="952" y="337"/>
                  <a:pt x="941" y="349"/>
                </a:cubicBezTo>
                <a:cubicBezTo>
                  <a:pt x="880" y="411"/>
                  <a:pt x="810" y="466"/>
                  <a:pt x="733" y="506"/>
                </a:cubicBezTo>
                <a:cubicBezTo>
                  <a:pt x="684" y="532"/>
                  <a:pt x="631" y="553"/>
                  <a:pt x="577" y="563"/>
                </a:cubicBezTo>
                <a:cubicBezTo>
                  <a:pt x="517" y="574"/>
                  <a:pt x="457" y="573"/>
                  <a:pt x="398" y="560"/>
                </a:cubicBezTo>
                <a:cubicBezTo>
                  <a:pt x="350" y="550"/>
                  <a:pt x="305" y="533"/>
                  <a:pt x="262" y="510"/>
                </a:cubicBezTo>
                <a:lnTo>
                  <a:pt x="264" y="509"/>
                </a:lnTo>
                <a:lnTo>
                  <a:pt x="386" y="428"/>
                </a:lnTo>
                <a:cubicBezTo>
                  <a:pt x="417" y="450"/>
                  <a:pt x="454" y="463"/>
                  <a:pt x="494" y="463"/>
                </a:cubicBezTo>
                <a:cubicBezTo>
                  <a:pt x="595" y="463"/>
                  <a:pt x="678" y="381"/>
                  <a:pt x="678" y="279"/>
                </a:cubicBezTo>
                <a:cubicBezTo>
                  <a:pt x="678" y="266"/>
                  <a:pt x="676" y="252"/>
                  <a:pt x="673" y="240"/>
                </a:cubicBezTo>
                <a:lnTo>
                  <a:pt x="835" y="133"/>
                </a:lnTo>
                <a:cubicBezTo>
                  <a:pt x="846" y="141"/>
                  <a:pt x="857" y="149"/>
                  <a:pt x="867" y="158"/>
                </a:cubicBezTo>
                <a:cubicBezTo>
                  <a:pt x="905" y="189"/>
                  <a:pt x="942" y="222"/>
                  <a:pt x="974" y="260"/>
                </a:cubicBezTo>
                <a:cubicBezTo>
                  <a:pt x="979" y="266"/>
                  <a:pt x="983" y="273"/>
                  <a:pt x="984" y="281"/>
                </a:cubicBezTo>
                <a:cubicBezTo>
                  <a:pt x="984" y="281"/>
                  <a:pt x="984" y="281"/>
                  <a:pt x="984" y="281"/>
                </a:cubicBezTo>
                <a:cubicBezTo>
                  <a:pt x="984" y="281"/>
                  <a:pt x="984" y="282"/>
                  <a:pt x="984" y="282"/>
                </a:cubicBezTo>
                <a:cubicBezTo>
                  <a:pt x="984" y="282"/>
                  <a:pt x="984" y="283"/>
                  <a:pt x="984" y="283"/>
                </a:cubicBezTo>
                <a:cubicBezTo>
                  <a:pt x="984" y="283"/>
                  <a:pt x="984" y="283"/>
                  <a:pt x="984" y="284"/>
                </a:cubicBezTo>
                <a:cubicBezTo>
                  <a:pt x="984" y="284"/>
                  <a:pt x="984" y="284"/>
                  <a:pt x="984" y="285"/>
                </a:cubicBezTo>
                <a:cubicBezTo>
                  <a:pt x="984" y="286"/>
                  <a:pt x="984" y="286"/>
                  <a:pt x="984" y="287"/>
                </a:cubicBezTo>
                <a:cubicBezTo>
                  <a:pt x="984" y="287"/>
                  <a:pt x="984" y="288"/>
                  <a:pt x="984" y="28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6" name="Freeform 370"/>
          <p:cNvSpPr>
            <a:spLocks noEditPoints="1"/>
          </p:cNvSpPr>
          <p:nvPr/>
        </p:nvSpPr>
        <p:spPr bwMode="auto">
          <a:xfrm>
            <a:off x="11940543" y="7404103"/>
            <a:ext cx="431800" cy="358139"/>
          </a:xfrm>
          <a:custGeom>
            <a:avLst/>
            <a:gdLst>
              <a:gd name="T0" fmla="*/ 754 w 894"/>
              <a:gd name="T1" fmla="*/ 738 h 738"/>
              <a:gd name="T2" fmla="*/ 706 w 894"/>
              <a:gd name="T3" fmla="*/ 690 h 738"/>
              <a:gd name="T4" fmla="*/ 826 w 894"/>
              <a:gd name="T5" fmla="*/ 369 h 738"/>
              <a:gd name="T6" fmla="*/ 706 w 894"/>
              <a:gd name="T7" fmla="*/ 48 h 738"/>
              <a:gd name="T8" fmla="*/ 754 w 894"/>
              <a:gd name="T9" fmla="*/ 0 h 738"/>
              <a:gd name="T10" fmla="*/ 894 w 894"/>
              <a:gd name="T11" fmla="*/ 369 h 738"/>
              <a:gd name="T12" fmla="*/ 754 w 894"/>
              <a:gd name="T13" fmla="*/ 738 h 738"/>
              <a:gd name="T14" fmla="*/ 422 w 894"/>
              <a:gd name="T15" fmla="*/ 639 h 738"/>
              <a:gd name="T16" fmla="*/ 392 w 894"/>
              <a:gd name="T17" fmla="*/ 629 h 738"/>
              <a:gd name="T18" fmla="*/ 392 w 894"/>
              <a:gd name="T19" fmla="*/ 629 h 738"/>
              <a:gd name="T20" fmla="*/ 220 w 894"/>
              <a:gd name="T21" fmla="*/ 504 h 738"/>
              <a:gd name="T22" fmla="*/ 51 w 894"/>
              <a:gd name="T23" fmla="*/ 504 h 738"/>
              <a:gd name="T24" fmla="*/ 0 w 894"/>
              <a:gd name="T25" fmla="*/ 453 h 738"/>
              <a:gd name="T26" fmla="*/ 0 w 894"/>
              <a:gd name="T27" fmla="*/ 285 h 738"/>
              <a:gd name="T28" fmla="*/ 51 w 894"/>
              <a:gd name="T29" fmla="*/ 234 h 738"/>
              <a:gd name="T30" fmla="*/ 51 w 894"/>
              <a:gd name="T31" fmla="*/ 234 h 738"/>
              <a:gd name="T32" fmla="*/ 218 w 894"/>
              <a:gd name="T33" fmla="*/ 234 h 738"/>
              <a:gd name="T34" fmla="*/ 390 w 894"/>
              <a:gd name="T35" fmla="*/ 94 h 738"/>
              <a:gd name="T36" fmla="*/ 390 w 894"/>
              <a:gd name="T37" fmla="*/ 94 h 738"/>
              <a:gd name="T38" fmla="*/ 422 w 894"/>
              <a:gd name="T39" fmla="*/ 83 h 738"/>
              <a:gd name="T40" fmla="*/ 472 w 894"/>
              <a:gd name="T41" fmla="*/ 133 h 738"/>
              <a:gd name="T42" fmla="*/ 472 w 894"/>
              <a:gd name="T43" fmla="*/ 285 h 738"/>
              <a:gd name="T44" fmla="*/ 472 w 894"/>
              <a:gd name="T45" fmla="*/ 403 h 738"/>
              <a:gd name="T46" fmla="*/ 472 w 894"/>
              <a:gd name="T47" fmla="*/ 453 h 738"/>
              <a:gd name="T48" fmla="*/ 472 w 894"/>
              <a:gd name="T49" fmla="*/ 504 h 738"/>
              <a:gd name="T50" fmla="*/ 472 w 894"/>
              <a:gd name="T51" fmla="*/ 588 h 738"/>
              <a:gd name="T52" fmla="*/ 422 w 894"/>
              <a:gd name="T53" fmla="*/ 639 h 738"/>
              <a:gd name="T54" fmla="*/ 622 w 894"/>
              <a:gd name="T55" fmla="*/ 606 h 738"/>
              <a:gd name="T56" fmla="*/ 574 w 894"/>
              <a:gd name="T57" fmla="*/ 558 h 738"/>
              <a:gd name="T58" fmla="*/ 641 w 894"/>
              <a:gd name="T59" fmla="*/ 369 h 738"/>
              <a:gd name="T60" fmla="*/ 574 w 894"/>
              <a:gd name="T61" fmla="*/ 180 h 738"/>
              <a:gd name="T62" fmla="*/ 622 w 894"/>
              <a:gd name="T63" fmla="*/ 132 h 738"/>
              <a:gd name="T64" fmla="*/ 708 w 894"/>
              <a:gd name="T65" fmla="*/ 369 h 738"/>
              <a:gd name="T66" fmla="*/ 622 w 894"/>
              <a:gd name="T67" fmla="*/ 606 h 73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894" h="738">
                <a:moveTo>
                  <a:pt x="754" y="738"/>
                </a:moveTo>
                <a:lnTo>
                  <a:pt x="706" y="690"/>
                </a:lnTo>
                <a:cubicBezTo>
                  <a:pt x="781" y="604"/>
                  <a:pt x="826" y="492"/>
                  <a:pt x="826" y="369"/>
                </a:cubicBezTo>
                <a:cubicBezTo>
                  <a:pt x="826" y="246"/>
                  <a:pt x="781" y="134"/>
                  <a:pt x="706" y="48"/>
                </a:cubicBezTo>
                <a:lnTo>
                  <a:pt x="754" y="0"/>
                </a:lnTo>
                <a:cubicBezTo>
                  <a:pt x="841" y="99"/>
                  <a:pt x="894" y="228"/>
                  <a:pt x="894" y="369"/>
                </a:cubicBezTo>
                <a:cubicBezTo>
                  <a:pt x="894" y="510"/>
                  <a:pt x="841" y="639"/>
                  <a:pt x="754" y="738"/>
                </a:cubicBezTo>
                <a:close/>
                <a:moveTo>
                  <a:pt x="422" y="639"/>
                </a:moveTo>
                <a:cubicBezTo>
                  <a:pt x="411" y="639"/>
                  <a:pt x="400" y="635"/>
                  <a:pt x="392" y="629"/>
                </a:cubicBezTo>
                <a:lnTo>
                  <a:pt x="392" y="629"/>
                </a:lnTo>
                <a:lnTo>
                  <a:pt x="220" y="504"/>
                </a:lnTo>
                <a:lnTo>
                  <a:pt x="51" y="504"/>
                </a:lnTo>
                <a:cubicBezTo>
                  <a:pt x="23" y="504"/>
                  <a:pt x="0" y="481"/>
                  <a:pt x="0" y="453"/>
                </a:cubicBezTo>
                <a:lnTo>
                  <a:pt x="0" y="285"/>
                </a:lnTo>
                <a:cubicBezTo>
                  <a:pt x="0" y="257"/>
                  <a:pt x="23" y="234"/>
                  <a:pt x="51" y="234"/>
                </a:cubicBezTo>
                <a:lnTo>
                  <a:pt x="51" y="234"/>
                </a:lnTo>
                <a:lnTo>
                  <a:pt x="218" y="234"/>
                </a:lnTo>
                <a:lnTo>
                  <a:pt x="390" y="94"/>
                </a:lnTo>
                <a:lnTo>
                  <a:pt x="390" y="94"/>
                </a:lnTo>
                <a:cubicBezTo>
                  <a:pt x="399" y="87"/>
                  <a:pt x="410" y="83"/>
                  <a:pt x="422" y="83"/>
                </a:cubicBezTo>
                <a:cubicBezTo>
                  <a:pt x="450" y="82"/>
                  <a:pt x="472" y="105"/>
                  <a:pt x="472" y="133"/>
                </a:cubicBezTo>
                <a:lnTo>
                  <a:pt x="472" y="285"/>
                </a:lnTo>
                <a:lnTo>
                  <a:pt x="472" y="403"/>
                </a:lnTo>
                <a:lnTo>
                  <a:pt x="472" y="453"/>
                </a:lnTo>
                <a:lnTo>
                  <a:pt x="472" y="504"/>
                </a:lnTo>
                <a:lnTo>
                  <a:pt x="472" y="588"/>
                </a:lnTo>
                <a:cubicBezTo>
                  <a:pt x="472" y="616"/>
                  <a:pt x="450" y="639"/>
                  <a:pt x="422" y="639"/>
                </a:cubicBezTo>
                <a:close/>
                <a:moveTo>
                  <a:pt x="622" y="606"/>
                </a:moveTo>
                <a:lnTo>
                  <a:pt x="574" y="558"/>
                </a:lnTo>
                <a:cubicBezTo>
                  <a:pt x="616" y="506"/>
                  <a:pt x="641" y="441"/>
                  <a:pt x="641" y="369"/>
                </a:cubicBezTo>
                <a:cubicBezTo>
                  <a:pt x="641" y="297"/>
                  <a:pt x="616" y="232"/>
                  <a:pt x="574" y="180"/>
                </a:cubicBezTo>
                <a:lnTo>
                  <a:pt x="622" y="132"/>
                </a:lnTo>
                <a:cubicBezTo>
                  <a:pt x="676" y="196"/>
                  <a:pt x="708" y="279"/>
                  <a:pt x="708" y="369"/>
                </a:cubicBezTo>
                <a:cubicBezTo>
                  <a:pt x="708" y="459"/>
                  <a:pt x="676" y="542"/>
                  <a:pt x="622" y="60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7" name="Freeform 371"/>
          <p:cNvSpPr>
            <a:spLocks noEditPoints="1"/>
          </p:cNvSpPr>
          <p:nvPr/>
        </p:nvSpPr>
        <p:spPr bwMode="auto">
          <a:xfrm>
            <a:off x="12666983" y="7449823"/>
            <a:ext cx="327659" cy="269240"/>
          </a:xfrm>
          <a:custGeom>
            <a:avLst/>
            <a:gdLst>
              <a:gd name="T0" fmla="*/ 551 w 678"/>
              <a:gd name="T1" fmla="*/ 321 h 558"/>
              <a:gd name="T2" fmla="*/ 551 w 678"/>
              <a:gd name="T3" fmla="*/ 372 h 558"/>
              <a:gd name="T4" fmla="*/ 551 w 678"/>
              <a:gd name="T5" fmla="*/ 423 h 558"/>
              <a:gd name="T6" fmla="*/ 551 w 678"/>
              <a:gd name="T7" fmla="*/ 507 h 558"/>
              <a:gd name="T8" fmla="*/ 500 w 678"/>
              <a:gd name="T9" fmla="*/ 558 h 558"/>
              <a:gd name="T10" fmla="*/ 471 w 678"/>
              <a:gd name="T11" fmla="*/ 548 h 558"/>
              <a:gd name="T12" fmla="*/ 471 w 678"/>
              <a:gd name="T13" fmla="*/ 549 h 558"/>
              <a:gd name="T14" fmla="*/ 298 w 678"/>
              <a:gd name="T15" fmla="*/ 423 h 558"/>
              <a:gd name="T16" fmla="*/ 265 w 678"/>
              <a:gd name="T17" fmla="*/ 423 h 558"/>
              <a:gd name="T18" fmla="*/ 551 w 678"/>
              <a:gd name="T19" fmla="*/ 229 h 558"/>
              <a:gd name="T20" fmla="*/ 551 w 678"/>
              <a:gd name="T21" fmla="*/ 321 h 558"/>
              <a:gd name="T22" fmla="*/ 77 w 678"/>
              <a:gd name="T23" fmla="*/ 203 h 558"/>
              <a:gd name="T24" fmla="*/ 128 w 678"/>
              <a:gd name="T25" fmla="*/ 152 h 558"/>
              <a:gd name="T26" fmla="*/ 128 w 678"/>
              <a:gd name="T27" fmla="*/ 152 h 558"/>
              <a:gd name="T28" fmla="*/ 296 w 678"/>
              <a:gd name="T29" fmla="*/ 152 h 558"/>
              <a:gd name="T30" fmla="*/ 468 w 678"/>
              <a:gd name="T31" fmla="*/ 11 h 558"/>
              <a:gd name="T32" fmla="*/ 468 w 678"/>
              <a:gd name="T33" fmla="*/ 12 h 558"/>
              <a:gd name="T34" fmla="*/ 500 w 678"/>
              <a:gd name="T35" fmla="*/ 0 h 558"/>
              <a:gd name="T36" fmla="*/ 551 w 678"/>
              <a:gd name="T37" fmla="*/ 46 h 558"/>
              <a:gd name="T38" fmla="*/ 77 w 678"/>
              <a:gd name="T39" fmla="*/ 366 h 558"/>
              <a:gd name="T40" fmla="*/ 77 w 678"/>
              <a:gd name="T41" fmla="*/ 203 h 558"/>
              <a:gd name="T42" fmla="*/ 667 w 678"/>
              <a:gd name="T43" fmla="*/ 90 h 558"/>
              <a:gd name="T44" fmla="*/ 39 w 678"/>
              <a:gd name="T45" fmla="*/ 515 h 558"/>
              <a:gd name="T46" fmla="*/ 25 w 678"/>
              <a:gd name="T47" fmla="*/ 519 h 558"/>
              <a:gd name="T48" fmla="*/ 0 w 678"/>
              <a:gd name="T49" fmla="*/ 494 h 558"/>
              <a:gd name="T50" fmla="*/ 11 w 678"/>
              <a:gd name="T51" fmla="*/ 473 h 558"/>
              <a:gd name="T52" fmla="*/ 638 w 678"/>
              <a:gd name="T53" fmla="*/ 48 h 558"/>
              <a:gd name="T54" fmla="*/ 653 w 678"/>
              <a:gd name="T55" fmla="*/ 44 h 558"/>
              <a:gd name="T56" fmla="*/ 678 w 678"/>
              <a:gd name="T57" fmla="*/ 69 h 558"/>
              <a:gd name="T58" fmla="*/ 667 w 678"/>
              <a:gd name="T59" fmla="*/ 90 h 55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</a:cxnLst>
            <a:rect l="0" t="0" r="r" b="b"/>
            <a:pathLst>
              <a:path w="678" h="558">
                <a:moveTo>
                  <a:pt x="551" y="321"/>
                </a:moveTo>
                <a:lnTo>
                  <a:pt x="551" y="372"/>
                </a:lnTo>
                <a:lnTo>
                  <a:pt x="551" y="423"/>
                </a:lnTo>
                <a:lnTo>
                  <a:pt x="551" y="507"/>
                </a:lnTo>
                <a:cubicBezTo>
                  <a:pt x="551" y="535"/>
                  <a:pt x="528" y="558"/>
                  <a:pt x="500" y="558"/>
                </a:cubicBezTo>
                <a:cubicBezTo>
                  <a:pt x="489" y="558"/>
                  <a:pt x="479" y="554"/>
                  <a:pt x="471" y="548"/>
                </a:cubicBezTo>
                <a:lnTo>
                  <a:pt x="471" y="549"/>
                </a:lnTo>
                <a:lnTo>
                  <a:pt x="298" y="423"/>
                </a:lnTo>
                <a:lnTo>
                  <a:pt x="265" y="423"/>
                </a:lnTo>
                <a:lnTo>
                  <a:pt x="551" y="229"/>
                </a:lnTo>
                <a:lnTo>
                  <a:pt x="551" y="321"/>
                </a:lnTo>
                <a:close/>
                <a:moveTo>
                  <a:pt x="77" y="203"/>
                </a:moveTo>
                <a:cubicBezTo>
                  <a:pt x="77" y="175"/>
                  <a:pt x="100" y="152"/>
                  <a:pt x="128" y="152"/>
                </a:cubicBezTo>
                <a:lnTo>
                  <a:pt x="128" y="152"/>
                </a:lnTo>
                <a:lnTo>
                  <a:pt x="296" y="152"/>
                </a:lnTo>
                <a:lnTo>
                  <a:pt x="468" y="11"/>
                </a:lnTo>
                <a:lnTo>
                  <a:pt x="468" y="12"/>
                </a:lnTo>
                <a:cubicBezTo>
                  <a:pt x="477" y="4"/>
                  <a:pt x="488" y="0"/>
                  <a:pt x="500" y="0"/>
                </a:cubicBezTo>
                <a:cubicBezTo>
                  <a:pt x="527" y="0"/>
                  <a:pt x="548" y="20"/>
                  <a:pt x="551" y="46"/>
                </a:cubicBezTo>
                <a:lnTo>
                  <a:pt x="77" y="366"/>
                </a:lnTo>
                <a:lnTo>
                  <a:pt x="77" y="203"/>
                </a:lnTo>
                <a:close/>
                <a:moveTo>
                  <a:pt x="667" y="90"/>
                </a:moveTo>
                <a:lnTo>
                  <a:pt x="39" y="515"/>
                </a:lnTo>
                <a:cubicBezTo>
                  <a:pt x="35" y="518"/>
                  <a:pt x="30" y="519"/>
                  <a:pt x="25" y="519"/>
                </a:cubicBezTo>
                <a:cubicBezTo>
                  <a:pt x="11" y="519"/>
                  <a:pt x="0" y="508"/>
                  <a:pt x="0" y="494"/>
                </a:cubicBezTo>
                <a:cubicBezTo>
                  <a:pt x="0" y="485"/>
                  <a:pt x="4" y="477"/>
                  <a:pt x="11" y="473"/>
                </a:cubicBezTo>
                <a:lnTo>
                  <a:pt x="638" y="48"/>
                </a:lnTo>
                <a:cubicBezTo>
                  <a:pt x="643" y="46"/>
                  <a:pt x="647" y="44"/>
                  <a:pt x="653" y="44"/>
                </a:cubicBezTo>
                <a:cubicBezTo>
                  <a:pt x="667" y="44"/>
                  <a:pt x="678" y="55"/>
                  <a:pt x="678" y="69"/>
                </a:cubicBezTo>
                <a:cubicBezTo>
                  <a:pt x="678" y="78"/>
                  <a:pt x="674" y="86"/>
                  <a:pt x="667" y="9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8" name="Freeform 372"/>
          <p:cNvSpPr>
            <a:spLocks noEditPoints="1"/>
          </p:cNvSpPr>
          <p:nvPr/>
        </p:nvSpPr>
        <p:spPr bwMode="auto">
          <a:xfrm>
            <a:off x="6319524" y="7541265"/>
            <a:ext cx="353061" cy="86360"/>
          </a:xfrm>
          <a:custGeom>
            <a:avLst/>
            <a:gdLst>
              <a:gd name="T0" fmla="*/ 88 w 733"/>
              <a:gd name="T1" fmla="*/ 176 h 176"/>
              <a:gd name="T2" fmla="*/ 0 w 733"/>
              <a:gd name="T3" fmla="*/ 88 h 176"/>
              <a:gd name="T4" fmla="*/ 88 w 733"/>
              <a:gd name="T5" fmla="*/ 0 h 176"/>
              <a:gd name="T6" fmla="*/ 176 w 733"/>
              <a:gd name="T7" fmla="*/ 88 h 176"/>
              <a:gd name="T8" fmla="*/ 88 w 733"/>
              <a:gd name="T9" fmla="*/ 176 h 176"/>
              <a:gd name="T10" fmla="*/ 366 w 733"/>
              <a:gd name="T11" fmla="*/ 176 h 176"/>
              <a:gd name="T12" fmla="*/ 278 w 733"/>
              <a:gd name="T13" fmla="*/ 88 h 176"/>
              <a:gd name="T14" fmla="*/ 366 w 733"/>
              <a:gd name="T15" fmla="*/ 0 h 176"/>
              <a:gd name="T16" fmla="*/ 454 w 733"/>
              <a:gd name="T17" fmla="*/ 88 h 176"/>
              <a:gd name="T18" fmla="*/ 366 w 733"/>
              <a:gd name="T19" fmla="*/ 176 h 176"/>
              <a:gd name="T20" fmla="*/ 645 w 733"/>
              <a:gd name="T21" fmla="*/ 176 h 176"/>
              <a:gd name="T22" fmla="*/ 557 w 733"/>
              <a:gd name="T23" fmla="*/ 88 h 176"/>
              <a:gd name="T24" fmla="*/ 645 w 733"/>
              <a:gd name="T25" fmla="*/ 0 h 176"/>
              <a:gd name="T26" fmla="*/ 733 w 733"/>
              <a:gd name="T27" fmla="*/ 88 h 176"/>
              <a:gd name="T28" fmla="*/ 645 w 733"/>
              <a:gd name="T29" fmla="*/ 176 h 17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733" h="176">
                <a:moveTo>
                  <a:pt x="88" y="176"/>
                </a:moveTo>
                <a:cubicBezTo>
                  <a:pt x="39" y="176"/>
                  <a:pt x="0" y="137"/>
                  <a:pt x="0" y="88"/>
                </a:cubicBezTo>
                <a:cubicBezTo>
                  <a:pt x="0" y="39"/>
                  <a:pt x="39" y="0"/>
                  <a:pt x="88" y="0"/>
                </a:cubicBezTo>
                <a:cubicBezTo>
                  <a:pt x="136" y="0"/>
                  <a:pt x="176" y="39"/>
                  <a:pt x="176" y="88"/>
                </a:cubicBezTo>
                <a:cubicBezTo>
                  <a:pt x="176" y="137"/>
                  <a:pt x="136" y="176"/>
                  <a:pt x="88" y="176"/>
                </a:cubicBezTo>
                <a:close/>
                <a:moveTo>
                  <a:pt x="366" y="176"/>
                </a:moveTo>
                <a:cubicBezTo>
                  <a:pt x="318" y="176"/>
                  <a:pt x="278" y="137"/>
                  <a:pt x="278" y="88"/>
                </a:cubicBezTo>
                <a:cubicBezTo>
                  <a:pt x="278" y="39"/>
                  <a:pt x="318" y="0"/>
                  <a:pt x="366" y="0"/>
                </a:cubicBezTo>
                <a:cubicBezTo>
                  <a:pt x="415" y="0"/>
                  <a:pt x="454" y="39"/>
                  <a:pt x="454" y="88"/>
                </a:cubicBezTo>
                <a:cubicBezTo>
                  <a:pt x="455" y="137"/>
                  <a:pt x="415" y="176"/>
                  <a:pt x="366" y="176"/>
                </a:cubicBezTo>
                <a:close/>
                <a:moveTo>
                  <a:pt x="645" y="176"/>
                </a:moveTo>
                <a:cubicBezTo>
                  <a:pt x="597" y="176"/>
                  <a:pt x="557" y="137"/>
                  <a:pt x="557" y="88"/>
                </a:cubicBezTo>
                <a:cubicBezTo>
                  <a:pt x="557" y="39"/>
                  <a:pt x="597" y="0"/>
                  <a:pt x="645" y="0"/>
                </a:cubicBezTo>
                <a:cubicBezTo>
                  <a:pt x="694" y="0"/>
                  <a:pt x="733" y="39"/>
                  <a:pt x="733" y="88"/>
                </a:cubicBezTo>
                <a:cubicBezTo>
                  <a:pt x="733" y="137"/>
                  <a:pt x="694" y="176"/>
                  <a:pt x="645" y="17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69" name="Freeform 373"/>
          <p:cNvSpPr>
            <a:spLocks/>
          </p:cNvSpPr>
          <p:nvPr/>
        </p:nvSpPr>
        <p:spPr bwMode="auto">
          <a:xfrm>
            <a:off x="5803905" y="7434583"/>
            <a:ext cx="198120" cy="299720"/>
          </a:xfrm>
          <a:custGeom>
            <a:avLst/>
            <a:gdLst>
              <a:gd name="T0" fmla="*/ 104 w 412"/>
              <a:gd name="T1" fmla="*/ 616 h 616"/>
              <a:gd name="T2" fmla="*/ 134 w 412"/>
              <a:gd name="T3" fmla="*/ 604 h 616"/>
              <a:gd name="T4" fmla="*/ 134 w 412"/>
              <a:gd name="T5" fmla="*/ 604 h 616"/>
              <a:gd name="T6" fmla="*/ 398 w 412"/>
              <a:gd name="T7" fmla="*/ 340 h 616"/>
              <a:gd name="T8" fmla="*/ 398 w 412"/>
              <a:gd name="T9" fmla="*/ 340 h 616"/>
              <a:gd name="T10" fmla="*/ 412 w 412"/>
              <a:gd name="T11" fmla="*/ 308 h 616"/>
              <a:gd name="T12" fmla="*/ 412 w 412"/>
              <a:gd name="T13" fmla="*/ 308 h 616"/>
              <a:gd name="T14" fmla="*/ 398 w 412"/>
              <a:gd name="T15" fmla="*/ 276 h 616"/>
              <a:gd name="T16" fmla="*/ 398 w 412"/>
              <a:gd name="T17" fmla="*/ 276 h 616"/>
              <a:gd name="T18" fmla="*/ 134 w 412"/>
              <a:gd name="T19" fmla="*/ 12 h 616"/>
              <a:gd name="T20" fmla="*/ 134 w 412"/>
              <a:gd name="T21" fmla="*/ 12 h 616"/>
              <a:gd name="T22" fmla="*/ 104 w 412"/>
              <a:gd name="T23" fmla="*/ 0 h 616"/>
              <a:gd name="T24" fmla="*/ 44 w 412"/>
              <a:gd name="T25" fmla="*/ 0 h 616"/>
              <a:gd name="T26" fmla="*/ 0 w 412"/>
              <a:gd name="T27" fmla="*/ 44 h 616"/>
              <a:gd name="T28" fmla="*/ 16 w 412"/>
              <a:gd name="T29" fmla="*/ 77 h 616"/>
              <a:gd name="T30" fmla="*/ 246 w 412"/>
              <a:gd name="T31" fmla="*/ 308 h 616"/>
              <a:gd name="T32" fmla="*/ 13 w 412"/>
              <a:gd name="T33" fmla="*/ 541 h 616"/>
              <a:gd name="T34" fmla="*/ 13 w 412"/>
              <a:gd name="T35" fmla="*/ 541 h 616"/>
              <a:gd name="T36" fmla="*/ 0 w 412"/>
              <a:gd name="T37" fmla="*/ 572 h 616"/>
              <a:gd name="T38" fmla="*/ 44 w 412"/>
              <a:gd name="T39" fmla="*/ 616 h 616"/>
              <a:gd name="T40" fmla="*/ 104 w 412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2" h="616">
                <a:moveTo>
                  <a:pt x="104" y="616"/>
                </a:moveTo>
                <a:cubicBezTo>
                  <a:pt x="116" y="616"/>
                  <a:pt x="127" y="611"/>
                  <a:pt x="134" y="604"/>
                </a:cubicBezTo>
                <a:lnTo>
                  <a:pt x="134" y="604"/>
                </a:lnTo>
                <a:lnTo>
                  <a:pt x="398" y="340"/>
                </a:lnTo>
                <a:lnTo>
                  <a:pt x="398" y="340"/>
                </a:lnTo>
                <a:cubicBezTo>
                  <a:pt x="407" y="332"/>
                  <a:pt x="412" y="320"/>
                  <a:pt x="412" y="308"/>
                </a:cubicBezTo>
                <a:cubicBezTo>
                  <a:pt x="412" y="308"/>
                  <a:pt x="412" y="308"/>
                  <a:pt x="412" y="308"/>
                </a:cubicBezTo>
                <a:cubicBezTo>
                  <a:pt x="412" y="295"/>
                  <a:pt x="407" y="284"/>
                  <a:pt x="398" y="276"/>
                </a:cubicBezTo>
                <a:lnTo>
                  <a:pt x="398" y="276"/>
                </a:lnTo>
                <a:lnTo>
                  <a:pt x="134" y="12"/>
                </a:lnTo>
                <a:lnTo>
                  <a:pt x="134" y="12"/>
                </a:lnTo>
                <a:cubicBezTo>
                  <a:pt x="126" y="5"/>
                  <a:pt x="116" y="0"/>
                  <a:pt x="104" y="0"/>
                </a:cubicBezTo>
                <a:cubicBezTo>
                  <a:pt x="84" y="0"/>
                  <a:pt x="64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57"/>
                  <a:pt x="6" y="69"/>
                  <a:pt x="16" y="77"/>
                </a:cubicBezTo>
                <a:lnTo>
                  <a:pt x="246" y="308"/>
                </a:lnTo>
                <a:lnTo>
                  <a:pt x="13" y="541"/>
                </a:lnTo>
                <a:lnTo>
                  <a:pt x="13" y="541"/>
                </a:lnTo>
                <a:cubicBezTo>
                  <a:pt x="5" y="549"/>
                  <a:pt x="0" y="560"/>
                  <a:pt x="0" y="572"/>
                </a:cubicBezTo>
                <a:cubicBezTo>
                  <a:pt x="0" y="596"/>
                  <a:pt x="20" y="616"/>
                  <a:pt x="44" y="616"/>
                </a:cubicBezTo>
                <a:cubicBezTo>
                  <a:pt x="64" y="616"/>
                  <a:pt x="84" y="616"/>
                  <a:pt x="104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0" name="Freeform 374"/>
          <p:cNvSpPr>
            <a:spLocks noEditPoints="1"/>
          </p:cNvSpPr>
          <p:nvPr/>
        </p:nvSpPr>
        <p:spPr bwMode="auto">
          <a:xfrm>
            <a:off x="13896343" y="2867663"/>
            <a:ext cx="322579" cy="353061"/>
          </a:xfrm>
          <a:custGeom>
            <a:avLst/>
            <a:gdLst>
              <a:gd name="T0" fmla="*/ 252 w 670"/>
              <a:gd name="T1" fmla="*/ 83 h 725"/>
              <a:gd name="T2" fmla="*/ 84 w 670"/>
              <a:gd name="T3" fmla="*/ 83 h 725"/>
              <a:gd name="T4" fmla="*/ 84 w 670"/>
              <a:gd name="T5" fmla="*/ 641 h 725"/>
              <a:gd name="T6" fmla="*/ 252 w 670"/>
              <a:gd name="T7" fmla="*/ 641 h 725"/>
              <a:gd name="T8" fmla="*/ 293 w 670"/>
              <a:gd name="T9" fmla="*/ 683 h 725"/>
              <a:gd name="T10" fmla="*/ 252 w 670"/>
              <a:gd name="T11" fmla="*/ 725 h 725"/>
              <a:gd name="T12" fmla="*/ 42 w 670"/>
              <a:gd name="T13" fmla="*/ 725 h 725"/>
              <a:gd name="T14" fmla="*/ 0 w 670"/>
              <a:gd name="T15" fmla="*/ 683 h 725"/>
              <a:gd name="T16" fmla="*/ 0 w 670"/>
              <a:gd name="T17" fmla="*/ 42 h 725"/>
              <a:gd name="T18" fmla="*/ 42 w 670"/>
              <a:gd name="T19" fmla="*/ 0 h 725"/>
              <a:gd name="T20" fmla="*/ 252 w 670"/>
              <a:gd name="T21" fmla="*/ 0 h 725"/>
              <a:gd name="T22" fmla="*/ 293 w 670"/>
              <a:gd name="T23" fmla="*/ 42 h 725"/>
              <a:gd name="T24" fmla="*/ 252 w 670"/>
              <a:gd name="T25" fmla="*/ 83 h 725"/>
              <a:gd name="T26" fmla="*/ 670 w 670"/>
              <a:gd name="T27" fmla="*/ 362 h 725"/>
              <a:gd name="T28" fmla="*/ 656 w 670"/>
              <a:gd name="T29" fmla="*/ 393 h 725"/>
              <a:gd name="T30" fmla="*/ 656 w 670"/>
              <a:gd name="T31" fmla="*/ 393 h 725"/>
              <a:gd name="T32" fmla="*/ 517 w 670"/>
              <a:gd name="T33" fmla="*/ 519 h 725"/>
              <a:gd name="T34" fmla="*/ 489 w 670"/>
              <a:gd name="T35" fmla="*/ 530 h 725"/>
              <a:gd name="T36" fmla="*/ 447 w 670"/>
              <a:gd name="T37" fmla="*/ 488 h 725"/>
              <a:gd name="T38" fmla="*/ 461 w 670"/>
              <a:gd name="T39" fmla="*/ 457 h 725"/>
              <a:gd name="T40" fmla="*/ 519 w 670"/>
              <a:gd name="T41" fmla="*/ 404 h 725"/>
              <a:gd name="T42" fmla="*/ 265 w 670"/>
              <a:gd name="T43" fmla="*/ 404 h 725"/>
              <a:gd name="T44" fmla="*/ 224 w 670"/>
              <a:gd name="T45" fmla="*/ 362 h 725"/>
              <a:gd name="T46" fmla="*/ 265 w 670"/>
              <a:gd name="T47" fmla="*/ 321 h 725"/>
              <a:gd name="T48" fmla="*/ 519 w 670"/>
              <a:gd name="T49" fmla="*/ 321 h 725"/>
              <a:gd name="T50" fmla="*/ 461 w 670"/>
              <a:gd name="T51" fmla="*/ 268 h 725"/>
              <a:gd name="T52" fmla="*/ 447 w 670"/>
              <a:gd name="T53" fmla="*/ 237 h 725"/>
              <a:gd name="T54" fmla="*/ 489 w 670"/>
              <a:gd name="T55" fmla="*/ 195 h 725"/>
              <a:gd name="T56" fmla="*/ 517 w 670"/>
              <a:gd name="T57" fmla="*/ 206 h 725"/>
              <a:gd name="T58" fmla="*/ 656 w 670"/>
              <a:gd name="T59" fmla="*/ 331 h 725"/>
              <a:gd name="T60" fmla="*/ 670 w 670"/>
              <a:gd name="T61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</a:cxnLst>
            <a:rect l="0" t="0" r="r" b="b"/>
            <a:pathLst>
              <a:path w="670" h="725">
                <a:moveTo>
                  <a:pt x="252" y="83"/>
                </a:moveTo>
                <a:lnTo>
                  <a:pt x="84" y="83"/>
                </a:lnTo>
                <a:lnTo>
                  <a:pt x="84" y="641"/>
                </a:lnTo>
                <a:lnTo>
                  <a:pt x="252" y="641"/>
                </a:lnTo>
                <a:cubicBezTo>
                  <a:pt x="275" y="641"/>
                  <a:pt x="293" y="660"/>
                  <a:pt x="293" y="683"/>
                </a:cubicBezTo>
                <a:cubicBezTo>
                  <a:pt x="293" y="706"/>
                  <a:pt x="275" y="725"/>
                  <a:pt x="252" y="725"/>
                </a:cubicBezTo>
                <a:lnTo>
                  <a:pt x="42" y="725"/>
                </a:lnTo>
                <a:cubicBezTo>
                  <a:pt x="19" y="725"/>
                  <a:pt x="0" y="706"/>
                  <a:pt x="0" y="683"/>
                </a:cubicBezTo>
                <a:lnTo>
                  <a:pt x="0" y="42"/>
                </a:lnTo>
                <a:cubicBezTo>
                  <a:pt x="0" y="18"/>
                  <a:pt x="19" y="0"/>
                  <a:pt x="42" y="0"/>
                </a:cubicBezTo>
                <a:lnTo>
                  <a:pt x="252" y="0"/>
                </a:lnTo>
                <a:cubicBezTo>
                  <a:pt x="275" y="0"/>
                  <a:pt x="293" y="18"/>
                  <a:pt x="293" y="42"/>
                </a:cubicBezTo>
                <a:cubicBezTo>
                  <a:pt x="293" y="65"/>
                  <a:pt x="275" y="83"/>
                  <a:pt x="252" y="83"/>
                </a:cubicBezTo>
                <a:close/>
                <a:moveTo>
                  <a:pt x="670" y="362"/>
                </a:moveTo>
                <a:cubicBezTo>
                  <a:pt x="670" y="375"/>
                  <a:pt x="665" y="386"/>
                  <a:pt x="656" y="393"/>
                </a:cubicBezTo>
                <a:lnTo>
                  <a:pt x="656" y="393"/>
                </a:lnTo>
                <a:lnTo>
                  <a:pt x="517" y="519"/>
                </a:lnTo>
                <a:cubicBezTo>
                  <a:pt x="509" y="526"/>
                  <a:pt x="499" y="530"/>
                  <a:pt x="489" y="530"/>
                </a:cubicBezTo>
                <a:cubicBezTo>
                  <a:pt x="466" y="530"/>
                  <a:pt x="447" y="511"/>
                  <a:pt x="447" y="488"/>
                </a:cubicBezTo>
                <a:cubicBezTo>
                  <a:pt x="447" y="476"/>
                  <a:pt x="452" y="465"/>
                  <a:pt x="461" y="457"/>
                </a:cubicBezTo>
                <a:lnTo>
                  <a:pt x="519" y="404"/>
                </a:lnTo>
                <a:lnTo>
                  <a:pt x="265" y="404"/>
                </a:lnTo>
                <a:cubicBezTo>
                  <a:pt x="242" y="404"/>
                  <a:pt x="224" y="386"/>
                  <a:pt x="224" y="362"/>
                </a:cubicBezTo>
                <a:cubicBezTo>
                  <a:pt x="224" y="339"/>
                  <a:pt x="242" y="321"/>
                  <a:pt x="265" y="321"/>
                </a:cubicBezTo>
                <a:lnTo>
                  <a:pt x="519" y="321"/>
                </a:lnTo>
                <a:lnTo>
                  <a:pt x="461" y="268"/>
                </a:lnTo>
                <a:cubicBezTo>
                  <a:pt x="452" y="260"/>
                  <a:pt x="447" y="249"/>
                  <a:pt x="447" y="237"/>
                </a:cubicBezTo>
                <a:cubicBezTo>
                  <a:pt x="447" y="214"/>
                  <a:pt x="466" y="195"/>
                  <a:pt x="489" y="195"/>
                </a:cubicBezTo>
                <a:cubicBezTo>
                  <a:pt x="499" y="195"/>
                  <a:pt x="509" y="199"/>
                  <a:pt x="517" y="206"/>
                </a:cubicBezTo>
                <a:lnTo>
                  <a:pt x="656" y="331"/>
                </a:lnTo>
                <a:cubicBezTo>
                  <a:pt x="665" y="339"/>
                  <a:pt x="670" y="350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1" name="Freeform 375"/>
          <p:cNvSpPr>
            <a:spLocks noEditPoints="1"/>
          </p:cNvSpPr>
          <p:nvPr/>
        </p:nvSpPr>
        <p:spPr bwMode="auto">
          <a:xfrm>
            <a:off x="13266423" y="2867663"/>
            <a:ext cx="322579" cy="353061"/>
          </a:xfrm>
          <a:custGeom>
            <a:avLst/>
            <a:gdLst>
              <a:gd name="T0" fmla="*/ 433 w 670"/>
              <a:gd name="T1" fmla="*/ 332 h 725"/>
              <a:gd name="T2" fmla="*/ 447 w 670"/>
              <a:gd name="T3" fmla="*/ 363 h 725"/>
              <a:gd name="T4" fmla="*/ 433 w 670"/>
              <a:gd name="T5" fmla="*/ 394 h 725"/>
              <a:gd name="T6" fmla="*/ 294 w 670"/>
              <a:gd name="T7" fmla="*/ 520 h 725"/>
              <a:gd name="T8" fmla="*/ 266 w 670"/>
              <a:gd name="T9" fmla="*/ 531 h 725"/>
              <a:gd name="T10" fmla="*/ 224 w 670"/>
              <a:gd name="T11" fmla="*/ 489 h 725"/>
              <a:gd name="T12" fmla="*/ 238 w 670"/>
              <a:gd name="T13" fmla="*/ 458 h 725"/>
              <a:gd name="T14" fmla="*/ 238 w 670"/>
              <a:gd name="T15" fmla="*/ 458 h 725"/>
              <a:gd name="T16" fmla="*/ 296 w 670"/>
              <a:gd name="T17" fmla="*/ 405 h 725"/>
              <a:gd name="T18" fmla="*/ 42 w 670"/>
              <a:gd name="T19" fmla="*/ 405 h 725"/>
              <a:gd name="T20" fmla="*/ 0 w 670"/>
              <a:gd name="T21" fmla="*/ 363 h 725"/>
              <a:gd name="T22" fmla="*/ 42 w 670"/>
              <a:gd name="T23" fmla="*/ 321 h 725"/>
              <a:gd name="T24" fmla="*/ 296 w 670"/>
              <a:gd name="T25" fmla="*/ 321 h 725"/>
              <a:gd name="T26" fmla="*/ 238 w 670"/>
              <a:gd name="T27" fmla="*/ 269 h 725"/>
              <a:gd name="T28" fmla="*/ 224 w 670"/>
              <a:gd name="T29" fmla="*/ 238 h 725"/>
              <a:gd name="T30" fmla="*/ 266 w 670"/>
              <a:gd name="T31" fmla="*/ 196 h 725"/>
              <a:gd name="T32" fmla="*/ 294 w 670"/>
              <a:gd name="T33" fmla="*/ 207 h 725"/>
              <a:gd name="T34" fmla="*/ 433 w 670"/>
              <a:gd name="T35" fmla="*/ 332 h 725"/>
              <a:gd name="T36" fmla="*/ 670 w 670"/>
              <a:gd name="T37" fmla="*/ 362 h 725"/>
              <a:gd name="T38" fmla="*/ 670 w 670"/>
              <a:gd name="T39" fmla="*/ 683 h 725"/>
              <a:gd name="T40" fmla="*/ 628 w 670"/>
              <a:gd name="T41" fmla="*/ 725 h 725"/>
              <a:gd name="T42" fmla="*/ 419 w 670"/>
              <a:gd name="T43" fmla="*/ 725 h 725"/>
              <a:gd name="T44" fmla="*/ 377 w 670"/>
              <a:gd name="T45" fmla="*/ 683 h 725"/>
              <a:gd name="T46" fmla="*/ 419 w 670"/>
              <a:gd name="T47" fmla="*/ 641 h 725"/>
              <a:gd name="T48" fmla="*/ 586 w 670"/>
              <a:gd name="T49" fmla="*/ 641 h 725"/>
              <a:gd name="T50" fmla="*/ 586 w 670"/>
              <a:gd name="T51" fmla="*/ 83 h 725"/>
              <a:gd name="T52" fmla="*/ 419 w 670"/>
              <a:gd name="T53" fmla="*/ 83 h 725"/>
              <a:gd name="T54" fmla="*/ 377 w 670"/>
              <a:gd name="T55" fmla="*/ 42 h 725"/>
              <a:gd name="T56" fmla="*/ 419 w 670"/>
              <a:gd name="T57" fmla="*/ 0 h 725"/>
              <a:gd name="T58" fmla="*/ 628 w 670"/>
              <a:gd name="T59" fmla="*/ 0 h 725"/>
              <a:gd name="T60" fmla="*/ 670 w 670"/>
              <a:gd name="T61" fmla="*/ 42 h 725"/>
              <a:gd name="T62" fmla="*/ 670 w 670"/>
              <a:gd name="T63" fmla="*/ 362 h 725"/>
              <a:gd name="T64" fmla="*/ 670 w 670"/>
              <a:gd name="T65" fmla="*/ 362 h 725"/>
              <a:gd name="T66" fmla="*/ 670 w 670"/>
              <a:gd name="T67" fmla="*/ 362 h 7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</a:cxnLst>
            <a:rect l="0" t="0" r="r" b="b"/>
            <a:pathLst>
              <a:path w="670" h="725">
                <a:moveTo>
                  <a:pt x="433" y="332"/>
                </a:moveTo>
                <a:cubicBezTo>
                  <a:pt x="442" y="340"/>
                  <a:pt x="447" y="351"/>
                  <a:pt x="447" y="363"/>
                </a:cubicBezTo>
                <a:cubicBezTo>
                  <a:pt x="447" y="376"/>
                  <a:pt x="442" y="387"/>
                  <a:pt x="433" y="394"/>
                </a:cubicBezTo>
                <a:lnTo>
                  <a:pt x="294" y="520"/>
                </a:lnTo>
                <a:cubicBezTo>
                  <a:pt x="286" y="527"/>
                  <a:pt x="276" y="531"/>
                  <a:pt x="266" y="531"/>
                </a:cubicBezTo>
                <a:cubicBezTo>
                  <a:pt x="242" y="531"/>
                  <a:pt x="224" y="512"/>
                  <a:pt x="224" y="489"/>
                </a:cubicBezTo>
                <a:cubicBezTo>
                  <a:pt x="224" y="477"/>
                  <a:pt x="229" y="465"/>
                  <a:pt x="238" y="458"/>
                </a:cubicBezTo>
                <a:lnTo>
                  <a:pt x="238" y="458"/>
                </a:lnTo>
                <a:lnTo>
                  <a:pt x="296" y="405"/>
                </a:lnTo>
                <a:lnTo>
                  <a:pt x="42" y="405"/>
                </a:lnTo>
                <a:cubicBezTo>
                  <a:pt x="19" y="405"/>
                  <a:pt x="0" y="386"/>
                  <a:pt x="0" y="363"/>
                </a:cubicBezTo>
                <a:cubicBezTo>
                  <a:pt x="0" y="340"/>
                  <a:pt x="19" y="321"/>
                  <a:pt x="42" y="321"/>
                </a:cubicBezTo>
                <a:lnTo>
                  <a:pt x="296" y="321"/>
                </a:lnTo>
                <a:lnTo>
                  <a:pt x="238" y="269"/>
                </a:lnTo>
                <a:cubicBezTo>
                  <a:pt x="229" y="261"/>
                  <a:pt x="224" y="250"/>
                  <a:pt x="224" y="238"/>
                </a:cubicBezTo>
                <a:cubicBezTo>
                  <a:pt x="224" y="215"/>
                  <a:pt x="242" y="196"/>
                  <a:pt x="266" y="196"/>
                </a:cubicBezTo>
                <a:cubicBezTo>
                  <a:pt x="276" y="196"/>
                  <a:pt x="286" y="200"/>
                  <a:pt x="294" y="207"/>
                </a:cubicBezTo>
                <a:lnTo>
                  <a:pt x="433" y="332"/>
                </a:lnTo>
                <a:close/>
                <a:moveTo>
                  <a:pt x="670" y="362"/>
                </a:moveTo>
                <a:lnTo>
                  <a:pt x="670" y="683"/>
                </a:lnTo>
                <a:cubicBezTo>
                  <a:pt x="670" y="706"/>
                  <a:pt x="651" y="725"/>
                  <a:pt x="628" y="725"/>
                </a:cubicBezTo>
                <a:lnTo>
                  <a:pt x="419" y="725"/>
                </a:lnTo>
                <a:cubicBezTo>
                  <a:pt x="396" y="725"/>
                  <a:pt x="377" y="706"/>
                  <a:pt x="377" y="683"/>
                </a:cubicBezTo>
                <a:cubicBezTo>
                  <a:pt x="377" y="660"/>
                  <a:pt x="396" y="641"/>
                  <a:pt x="419" y="641"/>
                </a:cubicBezTo>
                <a:lnTo>
                  <a:pt x="586" y="641"/>
                </a:lnTo>
                <a:lnTo>
                  <a:pt x="586" y="83"/>
                </a:lnTo>
                <a:lnTo>
                  <a:pt x="419" y="83"/>
                </a:lnTo>
                <a:cubicBezTo>
                  <a:pt x="396" y="83"/>
                  <a:pt x="377" y="65"/>
                  <a:pt x="377" y="42"/>
                </a:cubicBezTo>
                <a:cubicBezTo>
                  <a:pt x="377" y="18"/>
                  <a:pt x="396" y="0"/>
                  <a:pt x="419" y="0"/>
                </a:cubicBezTo>
                <a:lnTo>
                  <a:pt x="628" y="0"/>
                </a:lnTo>
                <a:cubicBezTo>
                  <a:pt x="651" y="0"/>
                  <a:pt x="670" y="18"/>
                  <a:pt x="670" y="42"/>
                </a:cubicBezTo>
                <a:lnTo>
                  <a:pt x="670" y="362"/>
                </a:lnTo>
                <a:cubicBezTo>
                  <a:pt x="670" y="362"/>
                  <a:pt x="670" y="362"/>
                  <a:pt x="670" y="362"/>
                </a:cubicBezTo>
                <a:cubicBezTo>
                  <a:pt x="670" y="362"/>
                  <a:pt x="670" y="362"/>
                  <a:pt x="670" y="36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2" name="Freeform 376"/>
          <p:cNvSpPr>
            <a:spLocks noEditPoints="1"/>
          </p:cNvSpPr>
          <p:nvPr/>
        </p:nvSpPr>
        <p:spPr bwMode="auto">
          <a:xfrm>
            <a:off x="10706103" y="7980683"/>
            <a:ext cx="340360" cy="342899"/>
          </a:xfrm>
          <a:custGeom>
            <a:avLst/>
            <a:gdLst>
              <a:gd name="T0" fmla="*/ 353 w 705"/>
              <a:gd name="T1" fmla="*/ 319 h 705"/>
              <a:gd name="T2" fmla="*/ 320 w 705"/>
              <a:gd name="T3" fmla="*/ 352 h 705"/>
              <a:gd name="T4" fmla="*/ 353 w 705"/>
              <a:gd name="T5" fmla="*/ 385 h 705"/>
              <a:gd name="T6" fmla="*/ 386 w 705"/>
              <a:gd name="T7" fmla="*/ 352 h 705"/>
              <a:gd name="T8" fmla="*/ 353 w 705"/>
              <a:gd name="T9" fmla="*/ 319 h 705"/>
              <a:gd name="T10" fmla="*/ 275 w 705"/>
              <a:gd name="T11" fmla="*/ 418 h 705"/>
              <a:gd name="T12" fmla="*/ 176 w 705"/>
              <a:gd name="T13" fmla="*/ 176 h 705"/>
              <a:gd name="T14" fmla="*/ 430 w 705"/>
              <a:gd name="T15" fmla="*/ 275 h 705"/>
              <a:gd name="T16" fmla="*/ 529 w 705"/>
              <a:gd name="T17" fmla="*/ 528 h 705"/>
              <a:gd name="T18" fmla="*/ 275 w 705"/>
              <a:gd name="T19" fmla="*/ 418 h 705"/>
              <a:gd name="T20" fmla="*/ 353 w 705"/>
              <a:gd name="T21" fmla="*/ 66 h 705"/>
              <a:gd name="T22" fmla="*/ 66 w 705"/>
              <a:gd name="T23" fmla="*/ 352 h 705"/>
              <a:gd name="T24" fmla="*/ 353 w 705"/>
              <a:gd name="T25" fmla="*/ 639 h 705"/>
              <a:gd name="T26" fmla="*/ 639 w 705"/>
              <a:gd name="T27" fmla="*/ 352 h 705"/>
              <a:gd name="T28" fmla="*/ 353 w 705"/>
              <a:gd name="T29" fmla="*/ 66 h 705"/>
              <a:gd name="T30" fmla="*/ 353 w 705"/>
              <a:gd name="T31" fmla="*/ 705 h 705"/>
              <a:gd name="T32" fmla="*/ 0 w 705"/>
              <a:gd name="T33" fmla="*/ 352 h 705"/>
              <a:gd name="T34" fmla="*/ 353 w 705"/>
              <a:gd name="T35" fmla="*/ 0 h 705"/>
              <a:gd name="T36" fmla="*/ 705 w 705"/>
              <a:gd name="T37" fmla="*/ 352 h 705"/>
              <a:gd name="T38" fmla="*/ 353 w 705"/>
              <a:gd name="T39" fmla="*/ 705 h 7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705" h="705">
                <a:moveTo>
                  <a:pt x="353" y="319"/>
                </a:moveTo>
                <a:cubicBezTo>
                  <a:pt x="334" y="319"/>
                  <a:pt x="320" y="334"/>
                  <a:pt x="320" y="352"/>
                </a:cubicBezTo>
                <a:cubicBezTo>
                  <a:pt x="320" y="370"/>
                  <a:pt x="334" y="385"/>
                  <a:pt x="353" y="385"/>
                </a:cubicBezTo>
                <a:cubicBezTo>
                  <a:pt x="371" y="385"/>
                  <a:pt x="386" y="370"/>
                  <a:pt x="386" y="352"/>
                </a:cubicBezTo>
                <a:cubicBezTo>
                  <a:pt x="386" y="334"/>
                  <a:pt x="371" y="319"/>
                  <a:pt x="353" y="319"/>
                </a:cubicBezTo>
                <a:close/>
                <a:moveTo>
                  <a:pt x="275" y="418"/>
                </a:moveTo>
                <a:lnTo>
                  <a:pt x="176" y="176"/>
                </a:lnTo>
                <a:lnTo>
                  <a:pt x="430" y="275"/>
                </a:lnTo>
                <a:lnTo>
                  <a:pt x="529" y="528"/>
                </a:lnTo>
                <a:lnTo>
                  <a:pt x="275" y="418"/>
                </a:lnTo>
                <a:close/>
                <a:moveTo>
                  <a:pt x="353" y="66"/>
                </a:moveTo>
                <a:cubicBezTo>
                  <a:pt x="194" y="66"/>
                  <a:pt x="66" y="194"/>
                  <a:pt x="66" y="352"/>
                </a:cubicBezTo>
                <a:cubicBezTo>
                  <a:pt x="66" y="510"/>
                  <a:pt x="194" y="639"/>
                  <a:pt x="353" y="639"/>
                </a:cubicBezTo>
                <a:cubicBezTo>
                  <a:pt x="511" y="639"/>
                  <a:pt x="639" y="510"/>
                  <a:pt x="639" y="352"/>
                </a:cubicBezTo>
                <a:cubicBezTo>
                  <a:pt x="639" y="194"/>
                  <a:pt x="511" y="66"/>
                  <a:pt x="353" y="66"/>
                </a:cubicBezTo>
                <a:close/>
                <a:moveTo>
                  <a:pt x="353" y="705"/>
                </a:moveTo>
                <a:cubicBezTo>
                  <a:pt x="158" y="705"/>
                  <a:pt x="0" y="547"/>
                  <a:pt x="0" y="352"/>
                </a:cubicBezTo>
                <a:cubicBezTo>
                  <a:pt x="0" y="157"/>
                  <a:pt x="158" y="0"/>
                  <a:pt x="353" y="0"/>
                </a:cubicBezTo>
                <a:cubicBezTo>
                  <a:pt x="547" y="0"/>
                  <a:pt x="705" y="157"/>
                  <a:pt x="705" y="352"/>
                </a:cubicBezTo>
                <a:cubicBezTo>
                  <a:pt x="705" y="547"/>
                  <a:pt x="547" y="705"/>
                  <a:pt x="353" y="70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3" name="Freeform 377"/>
          <p:cNvSpPr>
            <a:spLocks noEditPoints="1"/>
          </p:cNvSpPr>
          <p:nvPr/>
        </p:nvSpPr>
        <p:spPr bwMode="auto">
          <a:xfrm>
            <a:off x="5681985" y="7932425"/>
            <a:ext cx="441960" cy="441960"/>
          </a:xfrm>
          <a:custGeom>
            <a:avLst/>
            <a:gdLst>
              <a:gd name="T0" fmla="*/ 456 w 912"/>
              <a:gd name="T1" fmla="*/ 499 h 912"/>
              <a:gd name="T2" fmla="*/ 413 w 912"/>
              <a:gd name="T3" fmla="*/ 456 h 912"/>
              <a:gd name="T4" fmla="*/ 456 w 912"/>
              <a:gd name="T5" fmla="*/ 413 h 912"/>
              <a:gd name="T6" fmla="*/ 499 w 912"/>
              <a:gd name="T7" fmla="*/ 456 h 912"/>
              <a:gd name="T8" fmla="*/ 456 w 912"/>
              <a:gd name="T9" fmla="*/ 499 h 912"/>
              <a:gd name="T10" fmla="*/ 656 w 912"/>
              <a:gd name="T11" fmla="*/ 413 h 912"/>
              <a:gd name="T12" fmla="*/ 737 w 912"/>
              <a:gd name="T13" fmla="*/ 413 h 912"/>
              <a:gd name="T14" fmla="*/ 499 w 912"/>
              <a:gd name="T15" fmla="*/ 175 h 912"/>
              <a:gd name="T16" fmla="*/ 499 w 912"/>
              <a:gd name="T17" fmla="*/ 257 h 912"/>
              <a:gd name="T18" fmla="*/ 456 w 912"/>
              <a:gd name="T19" fmla="*/ 299 h 912"/>
              <a:gd name="T20" fmla="*/ 413 w 912"/>
              <a:gd name="T21" fmla="*/ 257 h 912"/>
              <a:gd name="T22" fmla="*/ 413 w 912"/>
              <a:gd name="T23" fmla="*/ 175 h 912"/>
              <a:gd name="T24" fmla="*/ 175 w 912"/>
              <a:gd name="T25" fmla="*/ 413 h 912"/>
              <a:gd name="T26" fmla="*/ 257 w 912"/>
              <a:gd name="T27" fmla="*/ 413 h 912"/>
              <a:gd name="T28" fmla="*/ 299 w 912"/>
              <a:gd name="T29" fmla="*/ 456 h 912"/>
              <a:gd name="T30" fmla="*/ 257 w 912"/>
              <a:gd name="T31" fmla="*/ 499 h 912"/>
              <a:gd name="T32" fmla="*/ 175 w 912"/>
              <a:gd name="T33" fmla="*/ 499 h 912"/>
              <a:gd name="T34" fmla="*/ 413 w 912"/>
              <a:gd name="T35" fmla="*/ 738 h 912"/>
              <a:gd name="T36" fmla="*/ 413 w 912"/>
              <a:gd name="T37" fmla="*/ 656 h 912"/>
              <a:gd name="T38" fmla="*/ 456 w 912"/>
              <a:gd name="T39" fmla="*/ 613 h 912"/>
              <a:gd name="T40" fmla="*/ 499 w 912"/>
              <a:gd name="T41" fmla="*/ 656 h 912"/>
              <a:gd name="T42" fmla="*/ 499 w 912"/>
              <a:gd name="T43" fmla="*/ 738 h 912"/>
              <a:gd name="T44" fmla="*/ 737 w 912"/>
              <a:gd name="T45" fmla="*/ 499 h 912"/>
              <a:gd name="T46" fmla="*/ 656 w 912"/>
              <a:gd name="T47" fmla="*/ 499 h 912"/>
              <a:gd name="T48" fmla="*/ 613 w 912"/>
              <a:gd name="T49" fmla="*/ 456 h 912"/>
              <a:gd name="T50" fmla="*/ 656 w 912"/>
              <a:gd name="T51" fmla="*/ 413 h 912"/>
              <a:gd name="T52" fmla="*/ 869 w 912"/>
              <a:gd name="T53" fmla="*/ 499 h 912"/>
              <a:gd name="T54" fmla="*/ 824 w 912"/>
              <a:gd name="T55" fmla="*/ 499 h 912"/>
              <a:gd name="T56" fmla="*/ 499 w 912"/>
              <a:gd name="T57" fmla="*/ 824 h 912"/>
              <a:gd name="T58" fmla="*/ 499 w 912"/>
              <a:gd name="T59" fmla="*/ 869 h 912"/>
              <a:gd name="T60" fmla="*/ 456 w 912"/>
              <a:gd name="T61" fmla="*/ 912 h 912"/>
              <a:gd name="T62" fmla="*/ 413 w 912"/>
              <a:gd name="T63" fmla="*/ 869 h 912"/>
              <a:gd name="T64" fmla="*/ 413 w 912"/>
              <a:gd name="T65" fmla="*/ 824 h 912"/>
              <a:gd name="T66" fmla="*/ 88 w 912"/>
              <a:gd name="T67" fmla="*/ 499 h 912"/>
              <a:gd name="T68" fmla="*/ 43 w 912"/>
              <a:gd name="T69" fmla="*/ 499 h 912"/>
              <a:gd name="T70" fmla="*/ 0 w 912"/>
              <a:gd name="T71" fmla="*/ 456 h 912"/>
              <a:gd name="T72" fmla="*/ 43 w 912"/>
              <a:gd name="T73" fmla="*/ 413 h 912"/>
              <a:gd name="T74" fmla="*/ 88 w 912"/>
              <a:gd name="T75" fmla="*/ 413 h 912"/>
              <a:gd name="T76" fmla="*/ 413 w 912"/>
              <a:gd name="T77" fmla="*/ 89 h 912"/>
              <a:gd name="T78" fmla="*/ 413 w 912"/>
              <a:gd name="T79" fmla="*/ 43 h 912"/>
              <a:gd name="T80" fmla="*/ 456 w 912"/>
              <a:gd name="T81" fmla="*/ 0 h 912"/>
              <a:gd name="T82" fmla="*/ 499 w 912"/>
              <a:gd name="T83" fmla="*/ 43 h 912"/>
              <a:gd name="T84" fmla="*/ 499 w 912"/>
              <a:gd name="T85" fmla="*/ 89 h 912"/>
              <a:gd name="T86" fmla="*/ 824 w 912"/>
              <a:gd name="T87" fmla="*/ 413 h 912"/>
              <a:gd name="T88" fmla="*/ 869 w 912"/>
              <a:gd name="T89" fmla="*/ 413 h 912"/>
              <a:gd name="T90" fmla="*/ 912 w 912"/>
              <a:gd name="T91" fmla="*/ 456 h 912"/>
              <a:gd name="T92" fmla="*/ 869 w 912"/>
              <a:gd name="T93" fmla="*/ 499 h 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</a:cxnLst>
            <a:rect l="0" t="0" r="r" b="b"/>
            <a:pathLst>
              <a:path w="912" h="912">
                <a:moveTo>
                  <a:pt x="456" y="499"/>
                </a:moveTo>
                <a:cubicBezTo>
                  <a:pt x="432" y="499"/>
                  <a:pt x="413" y="480"/>
                  <a:pt x="413" y="456"/>
                </a:cubicBezTo>
                <a:cubicBezTo>
                  <a:pt x="413" y="433"/>
                  <a:pt x="432" y="413"/>
                  <a:pt x="456" y="413"/>
                </a:cubicBezTo>
                <a:cubicBezTo>
                  <a:pt x="480" y="413"/>
                  <a:pt x="499" y="433"/>
                  <a:pt x="499" y="456"/>
                </a:cubicBezTo>
                <a:cubicBezTo>
                  <a:pt x="499" y="480"/>
                  <a:pt x="480" y="499"/>
                  <a:pt x="456" y="499"/>
                </a:cubicBezTo>
                <a:close/>
                <a:moveTo>
                  <a:pt x="656" y="413"/>
                </a:moveTo>
                <a:lnTo>
                  <a:pt x="737" y="413"/>
                </a:lnTo>
                <a:cubicBezTo>
                  <a:pt x="719" y="290"/>
                  <a:pt x="622" y="193"/>
                  <a:pt x="499" y="175"/>
                </a:cubicBezTo>
                <a:lnTo>
                  <a:pt x="499" y="257"/>
                </a:lnTo>
                <a:cubicBezTo>
                  <a:pt x="499" y="280"/>
                  <a:pt x="480" y="299"/>
                  <a:pt x="456" y="299"/>
                </a:cubicBezTo>
                <a:cubicBezTo>
                  <a:pt x="432" y="299"/>
                  <a:pt x="413" y="280"/>
                  <a:pt x="413" y="257"/>
                </a:cubicBezTo>
                <a:lnTo>
                  <a:pt x="413" y="175"/>
                </a:lnTo>
                <a:cubicBezTo>
                  <a:pt x="290" y="193"/>
                  <a:pt x="193" y="290"/>
                  <a:pt x="175" y="413"/>
                </a:cubicBezTo>
                <a:lnTo>
                  <a:pt x="257" y="413"/>
                </a:lnTo>
                <a:cubicBezTo>
                  <a:pt x="280" y="413"/>
                  <a:pt x="299" y="433"/>
                  <a:pt x="299" y="456"/>
                </a:cubicBezTo>
                <a:cubicBezTo>
                  <a:pt x="299" y="480"/>
                  <a:pt x="280" y="499"/>
                  <a:pt x="257" y="499"/>
                </a:cubicBezTo>
                <a:lnTo>
                  <a:pt x="175" y="499"/>
                </a:lnTo>
                <a:cubicBezTo>
                  <a:pt x="193" y="622"/>
                  <a:pt x="290" y="719"/>
                  <a:pt x="413" y="738"/>
                </a:cubicBezTo>
                <a:lnTo>
                  <a:pt x="413" y="656"/>
                </a:lnTo>
                <a:cubicBezTo>
                  <a:pt x="413" y="632"/>
                  <a:pt x="432" y="613"/>
                  <a:pt x="456" y="613"/>
                </a:cubicBezTo>
                <a:cubicBezTo>
                  <a:pt x="480" y="613"/>
                  <a:pt x="499" y="632"/>
                  <a:pt x="499" y="656"/>
                </a:cubicBezTo>
                <a:lnTo>
                  <a:pt x="499" y="738"/>
                </a:lnTo>
                <a:cubicBezTo>
                  <a:pt x="622" y="719"/>
                  <a:pt x="719" y="622"/>
                  <a:pt x="737" y="499"/>
                </a:cubicBezTo>
                <a:lnTo>
                  <a:pt x="656" y="499"/>
                </a:lnTo>
                <a:cubicBezTo>
                  <a:pt x="632" y="499"/>
                  <a:pt x="613" y="480"/>
                  <a:pt x="613" y="456"/>
                </a:cubicBezTo>
                <a:cubicBezTo>
                  <a:pt x="613" y="433"/>
                  <a:pt x="632" y="413"/>
                  <a:pt x="656" y="413"/>
                </a:cubicBezTo>
                <a:close/>
                <a:moveTo>
                  <a:pt x="869" y="499"/>
                </a:moveTo>
                <a:lnTo>
                  <a:pt x="824" y="499"/>
                </a:lnTo>
                <a:cubicBezTo>
                  <a:pt x="804" y="669"/>
                  <a:pt x="669" y="804"/>
                  <a:pt x="499" y="824"/>
                </a:cubicBezTo>
                <a:lnTo>
                  <a:pt x="499" y="869"/>
                </a:lnTo>
                <a:cubicBezTo>
                  <a:pt x="499" y="893"/>
                  <a:pt x="480" y="912"/>
                  <a:pt x="456" y="912"/>
                </a:cubicBezTo>
                <a:cubicBezTo>
                  <a:pt x="432" y="912"/>
                  <a:pt x="413" y="893"/>
                  <a:pt x="413" y="869"/>
                </a:cubicBezTo>
                <a:lnTo>
                  <a:pt x="413" y="824"/>
                </a:lnTo>
                <a:cubicBezTo>
                  <a:pt x="243" y="804"/>
                  <a:pt x="108" y="669"/>
                  <a:pt x="88" y="499"/>
                </a:cubicBezTo>
                <a:lnTo>
                  <a:pt x="43" y="499"/>
                </a:lnTo>
                <a:cubicBezTo>
                  <a:pt x="19" y="499"/>
                  <a:pt x="0" y="480"/>
                  <a:pt x="0" y="456"/>
                </a:cubicBezTo>
                <a:cubicBezTo>
                  <a:pt x="0" y="433"/>
                  <a:pt x="19" y="413"/>
                  <a:pt x="43" y="413"/>
                </a:cubicBezTo>
                <a:lnTo>
                  <a:pt x="88" y="413"/>
                </a:lnTo>
                <a:cubicBezTo>
                  <a:pt x="108" y="243"/>
                  <a:pt x="243" y="108"/>
                  <a:pt x="413" y="89"/>
                </a:cubicBezTo>
                <a:lnTo>
                  <a:pt x="413" y="43"/>
                </a:lnTo>
                <a:cubicBezTo>
                  <a:pt x="413" y="19"/>
                  <a:pt x="432" y="0"/>
                  <a:pt x="456" y="0"/>
                </a:cubicBezTo>
                <a:cubicBezTo>
                  <a:pt x="480" y="0"/>
                  <a:pt x="499" y="19"/>
                  <a:pt x="499" y="43"/>
                </a:cubicBezTo>
                <a:lnTo>
                  <a:pt x="499" y="89"/>
                </a:lnTo>
                <a:cubicBezTo>
                  <a:pt x="669" y="108"/>
                  <a:pt x="804" y="243"/>
                  <a:pt x="824" y="413"/>
                </a:cubicBezTo>
                <a:lnTo>
                  <a:pt x="869" y="413"/>
                </a:lnTo>
                <a:cubicBezTo>
                  <a:pt x="893" y="413"/>
                  <a:pt x="912" y="433"/>
                  <a:pt x="912" y="456"/>
                </a:cubicBezTo>
                <a:cubicBezTo>
                  <a:pt x="912" y="480"/>
                  <a:pt x="893" y="499"/>
                  <a:pt x="869" y="4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4" name="Freeform 378"/>
          <p:cNvSpPr>
            <a:spLocks/>
          </p:cNvSpPr>
          <p:nvPr/>
        </p:nvSpPr>
        <p:spPr bwMode="auto">
          <a:xfrm>
            <a:off x="10121901" y="7990842"/>
            <a:ext cx="220979" cy="325120"/>
          </a:xfrm>
          <a:custGeom>
            <a:avLst/>
            <a:gdLst>
              <a:gd name="T0" fmla="*/ 450 w 461"/>
              <a:gd name="T1" fmla="*/ 167 h 670"/>
              <a:gd name="T2" fmla="*/ 440 w 461"/>
              <a:gd name="T3" fmla="*/ 140 h 670"/>
              <a:gd name="T4" fmla="*/ 227 w 461"/>
              <a:gd name="T5" fmla="*/ 0 h 670"/>
              <a:gd name="T6" fmla="*/ 0 w 461"/>
              <a:gd name="T7" fmla="*/ 208 h 670"/>
              <a:gd name="T8" fmla="*/ 0 w 461"/>
              <a:gd name="T9" fmla="*/ 237 h 670"/>
              <a:gd name="T10" fmla="*/ 1 w 461"/>
              <a:gd name="T11" fmla="*/ 254 h 670"/>
              <a:gd name="T12" fmla="*/ 101 w 461"/>
              <a:gd name="T13" fmla="*/ 458 h 670"/>
              <a:gd name="T14" fmla="*/ 231 w 461"/>
              <a:gd name="T15" fmla="*/ 670 h 670"/>
              <a:gd name="T16" fmla="*/ 310 w 461"/>
              <a:gd name="T17" fmla="*/ 533 h 670"/>
              <a:gd name="T18" fmla="*/ 333 w 461"/>
              <a:gd name="T19" fmla="*/ 495 h 670"/>
              <a:gd name="T20" fmla="*/ 351 w 461"/>
              <a:gd name="T21" fmla="*/ 470 h 670"/>
              <a:gd name="T22" fmla="*/ 461 w 461"/>
              <a:gd name="T23" fmla="*/ 238 h 670"/>
              <a:gd name="T24" fmla="*/ 461 w 461"/>
              <a:gd name="T25" fmla="*/ 206 h 670"/>
              <a:gd name="T26" fmla="*/ 450 w 461"/>
              <a:gd name="T27" fmla="*/ 167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</a:cxnLst>
            <a:rect l="0" t="0" r="r" b="b"/>
            <a:pathLst>
              <a:path w="461" h="670">
                <a:moveTo>
                  <a:pt x="450" y="167"/>
                </a:moveTo>
                <a:cubicBezTo>
                  <a:pt x="448" y="158"/>
                  <a:pt x="443" y="148"/>
                  <a:pt x="440" y="140"/>
                </a:cubicBezTo>
                <a:cubicBezTo>
                  <a:pt x="397" y="37"/>
                  <a:pt x="303" y="0"/>
                  <a:pt x="227" y="0"/>
                </a:cubicBezTo>
                <a:cubicBezTo>
                  <a:pt x="126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0" y="248"/>
                  <a:pt x="1" y="254"/>
                </a:cubicBezTo>
                <a:cubicBezTo>
                  <a:pt x="9" y="321"/>
                  <a:pt x="62" y="391"/>
                  <a:pt x="101" y="458"/>
                </a:cubicBezTo>
                <a:cubicBezTo>
                  <a:pt x="143" y="530"/>
                  <a:pt x="187" y="600"/>
                  <a:pt x="231" y="670"/>
                </a:cubicBezTo>
                <a:cubicBezTo>
                  <a:pt x="257" y="624"/>
                  <a:pt x="284" y="578"/>
                  <a:pt x="310" y="533"/>
                </a:cubicBezTo>
                <a:cubicBezTo>
                  <a:pt x="318" y="520"/>
                  <a:pt x="326" y="507"/>
                  <a:pt x="333" y="495"/>
                </a:cubicBezTo>
                <a:cubicBezTo>
                  <a:pt x="338" y="486"/>
                  <a:pt x="347" y="478"/>
                  <a:pt x="351" y="470"/>
                </a:cubicBezTo>
                <a:cubicBezTo>
                  <a:pt x="393" y="393"/>
                  <a:pt x="461" y="315"/>
                  <a:pt x="461" y="238"/>
                </a:cubicBezTo>
                <a:lnTo>
                  <a:pt x="461" y="206"/>
                </a:lnTo>
                <a:cubicBezTo>
                  <a:pt x="461" y="198"/>
                  <a:pt x="451" y="169"/>
                  <a:pt x="450" y="167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5" name="Freeform 379"/>
          <p:cNvSpPr>
            <a:spLocks noEditPoints="1"/>
          </p:cNvSpPr>
          <p:nvPr/>
        </p:nvSpPr>
        <p:spPr bwMode="auto">
          <a:xfrm>
            <a:off x="9431022" y="7990842"/>
            <a:ext cx="223520" cy="325120"/>
          </a:xfrm>
          <a:custGeom>
            <a:avLst/>
            <a:gdLst>
              <a:gd name="T0" fmla="*/ 451 w 462"/>
              <a:gd name="T1" fmla="*/ 167 h 670"/>
              <a:gd name="T2" fmla="*/ 440 w 462"/>
              <a:gd name="T3" fmla="*/ 140 h 670"/>
              <a:gd name="T4" fmla="*/ 228 w 462"/>
              <a:gd name="T5" fmla="*/ 0 h 670"/>
              <a:gd name="T6" fmla="*/ 0 w 462"/>
              <a:gd name="T7" fmla="*/ 208 h 670"/>
              <a:gd name="T8" fmla="*/ 0 w 462"/>
              <a:gd name="T9" fmla="*/ 237 h 670"/>
              <a:gd name="T10" fmla="*/ 1 w 462"/>
              <a:gd name="T11" fmla="*/ 254 h 670"/>
              <a:gd name="T12" fmla="*/ 102 w 462"/>
              <a:gd name="T13" fmla="*/ 458 h 670"/>
              <a:gd name="T14" fmla="*/ 231 w 462"/>
              <a:gd name="T15" fmla="*/ 670 h 670"/>
              <a:gd name="T16" fmla="*/ 311 w 462"/>
              <a:gd name="T17" fmla="*/ 533 h 670"/>
              <a:gd name="T18" fmla="*/ 334 w 462"/>
              <a:gd name="T19" fmla="*/ 495 h 670"/>
              <a:gd name="T20" fmla="*/ 352 w 462"/>
              <a:gd name="T21" fmla="*/ 470 h 670"/>
              <a:gd name="T22" fmla="*/ 462 w 462"/>
              <a:gd name="T23" fmla="*/ 238 h 670"/>
              <a:gd name="T24" fmla="*/ 462 w 462"/>
              <a:gd name="T25" fmla="*/ 206 h 670"/>
              <a:gd name="T26" fmla="*/ 451 w 462"/>
              <a:gd name="T27" fmla="*/ 167 h 670"/>
              <a:gd name="T28" fmla="*/ 233 w 462"/>
              <a:gd name="T29" fmla="*/ 174 h 670"/>
              <a:gd name="T30" fmla="*/ 288 w 462"/>
              <a:gd name="T31" fmla="*/ 229 h 670"/>
              <a:gd name="T32" fmla="*/ 233 w 462"/>
              <a:gd name="T33" fmla="*/ 283 h 670"/>
              <a:gd name="T34" fmla="*/ 179 w 462"/>
              <a:gd name="T35" fmla="*/ 229 h 670"/>
              <a:gd name="T36" fmla="*/ 233 w 462"/>
              <a:gd name="T37" fmla="*/ 174 h 670"/>
              <a:gd name="T38" fmla="*/ 233 w 462"/>
              <a:gd name="T39" fmla="*/ 61 h 670"/>
              <a:gd name="T40" fmla="*/ 412 w 462"/>
              <a:gd name="T41" fmla="*/ 234 h 670"/>
              <a:gd name="T42" fmla="*/ 233 w 462"/>
              <a:gd name="T43" fmla="*/ 407 h 670"/>
              <a:gd name="T44" fmla="*/ 55 w 462"/>
              <a:gd name="T45" fmla="*/ 234 h 670"/>
              <a:gd name="T46" fmla="*/ 233 w 462"/>
              <a:gd name="T47" fmla="*/ 61 h 67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</a:cxnLst>
            <a:rect l="0" t="0" r="r" b="b"/>
            <a:pathLst>
              <a:path w="462" h="670">
                <a:moveTo>
                  <a:pt x="451" y="167"/>
                </a:moveTo>
                <a:cubicBezTo>
                  <a:pt x="449" y="158"/>
                  <a:pt x="444" y="148"/>
                  <a:pt x="440" y="140"/>
                </a:cubicBezTo>
                <a:cubicBezTo>
                  <a:pt x="398" y="37"/>
                  <a:pt x="304" y="0"/>
                  <a:pt x="228" y="0"/>
                </a:cubicBezTo>
                <a:cubicBezTo>
                  <a:pt x="127" y="0"/>
                  <a:pt x="15" y="68"/>
                  <a:pt x="0" y="208"/>
                </a:cubicBezTo>
                <a:lnTo>
                  <a:pt x="0" y="237"/>
                </a:lnTo>
                <a:cubicBezTo>
                  <a:pt x="0" y="238"/>
                  <a:pt x="1" y="248"/>
                  <a:pt x="1" y="254"/>
                </a:cubicBezTo>
                <a:cubicBezTo>
                  <a:pt x="10" y="321"/>
                  <a:pt x="62" y="391"/>
                  <a:pt x="102" y="458"/>
                </a:cubicBezTo>
                <a:cubicBezTo>
                  <a:pt x="144" y="530"/>
                  <a:pt x="188" y="600"/>
                  <a:pt x="231" y="670"/>
                </a:cubicBezTo>
                <a:cubicBezTo>
                  <a:pt x="258" y="624"/>
                  <a:pt x="285" y="578"/>
                  <a:pt x="311" y="533"/>
                </a:cubicBezTo>
                <a:cubicBezTo>
                  <a:pt x="318" y="520"/>
                  <a:pt x="327" y="507"/>
                  <a:pt x="334" y="495"/>
                </a:cubicBezTo>
                <a:cubicBezTo>
                  <a:pt x="338" y="486"/>
                  <a:pt x="348" y="478"/>
                  <a:pt x="352" y="470"/>
                </a:cubicBezTo>
                <a:cubicBezTo>
                  <a:pt x="394" y="393"/>
                  <a:pt x="462" y="315"/>
                  <a:pt x="462" y="238"/>
                </a:cubicBezTo>
                <a:lnTo>
                  <a:pt x="462" y="206"/>
                </a:lnTo>
                <a:cubicBezTo>
                  <a:pt x="462" y="198"/>
                  <a:pt x="452" y="169"/>
                  <a:pt x="451" y="167"/>
                </a:cubicBezTo>
                <a:close/>
                <a:moveTo>
                  <a:pt x="233" y="174"/>
                </a:moveTo>
                <a:cubicBezTo>
                  <a:pt x="263" y="174"/>
                  <a:pt x="288" y="199"/>
                  <a:pt x="288" y="229"/>
                </a:cubicBezTo>
                <a:cubicBezTo>
                  <a:pt x="288" y="259"/>
                  <a:pt x="263" y="283"/>
                  <a:pt x="233" y="283"/>
                </a:cubicBezTo>
                <a:cubicBezTo>
                  <a:pt x="203" y="283"/>
                  <a:pt x="179" y="259"/>
                  <a:pt x="179" y="229"/>
                </a:cubicBezTo>
                <a:cubicBezTo>
                  <a:pt x="179" y="199"/>
                  <a:pt x="203" y="174"/>
                  <a:pt x="233" y="174"/>
                </a:cubicBezTo>
                <a:close/>
                <a:moveTo>
                  <a:pt x="233" y="61"/>
                </a:moveTo>
                <a:cubicBezTo>
                  <a:pt x="332" y="61"/>
                  <a:pt x="412" y="138"/>
                  <a:pt x="412" y="234"/>
                </a:cubicBezTo>
                <a:cubicBezTo>
                  <a:pt x="412" y="329"/>
                  <a:pt x="332" y="407"/>
                  <a:pt x="233" y="407"/>
                </a:cubicBezTo>
                <a:cubicBezTo>
                  <a:pt x="135" y="407"/>
                  <a:pt x="55" y="329"/>
                  <a:pt x="55" y="234"/>
                </a:cubicBezTo>
                <a:cubicBezTo>
                  <a:pt x="55" y="138"/>
                  <a:pt x="135" y="61"/>
                  <a:pt x="233" y="61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6" name="Freeform 380"/>
          <p:cNvSpPr>
            <a:spLocks/>
          </p:cNvSpPr>
          <p:nvPr/>
        </p:nvSpPr>
        <p:spPr bwMode="auto">
          <a:xfrm>
            <a:off x="5245103" y="7434583"/>
            <a:ext cx="198120" cy="299720"/>
          </a:xfrm>
          <a:custGeom>
            <a:avLst/>
            <a:gdLst>
              <a:gd name="T0" fmla="*/ 308 w 411"/>
              <a:gd name="T1" fmla="*/ 616 h 616"/>
              <a:gd name="T2" fmla="*/ 277 w 411"/>
              <a:gd name="T3" fmla="*/ 604 h 616"/>
              <a:gd name="T4" fmla="*/ 277 w 411"/>
              <a:gd name="T5" fmla="*/ 604 h 616"/>
              <a:gd name="T6" fmla="*/ 13 w 411"/>
              <a:gd name="T7" fmla="*/ 340 h 616"/>
              <a:gd name="T8" fmla="*/ 13 w 411"/>
              <a:gd name="T9" fmla="*/ 340 h 616"/>
              <a:gd name="T10" fmla="*/ 0 w 411"/>
              <a:gd name="T11" fmla="*/ 308 h 616"/>
              <a:gd name="T12" fmla="*/ 0 w 411"/>
              <a:gd name="T13" fmla="*/ 308 h 616"/>
              <a:gd name="T14" fmla="*/ 13 w 411"/>
              <a:gd name="T15" fmla="*/ 276 h 616"/>
              <a:gd name="T16" fmla="*/ 13 w 411"/>
              <a:gd name="T17" fmla="*/ 276 h 616"/>
              <a:gd name="T18" fmla="*/ 277 w 411"/>
              <a:gd name="T19" fmla="*/ 12 h 616"/>
              <a:gd name="T20" fmla="*/ 277 w 411"/>
              <a:gd name="T21" fmla="*/ 12 h 616"/>
              <a:gd name="T22" fmla="*/ 308 w 411"/>
              <a:gd name="T23" fmla="*/ 0 h 616"/>
              <a:gd name="T24" fmla="*/ 367 w 411"/>
              <a:gd name="T25" fmla="*/ 0 h 616"/>
              <a:gd name="T26" fmla="*/ 411 w 411"/>
              <a:gd name="T27" fmla="*/ 44 h 616"/>
              <a:gd name="T28" fmla="*/ 396 w 411"/>
              <a:gd name="T29" fmla="*/ 77 h 616"/>
              <a:gd name="T30" fmla="*/ 165 w 411"/>
              <a:gd name="T31" fmla="*/ 308 h 616"/>
              <a:gd name="T32" fmla="*/ 399 w 411"/>
              <a:gd name="T33" fmla="*/ 541 h 616"/>
              <a:gd name="T34" fmla="*/ 399 w 411"/>
              <a:gd name="T35" fmla="*/ 541 h 616"/>
              <a:gd name="T36" fmla="*/ 411 w 411"/>
              <a:gd name="T37" fmla="*/ 572 h 616"/>
              <a:gd name="T38" fmla="*/ 367 w 411"/>
              <a:gd name="T39" fmla="*/ 616 h 616"/>
              <a:gd name="T40" fmla="*/ 308 w 411"/>
              <a:gd name="T41" fmla="*/ 616 h 6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411" h="616">
                <a:moveTo>
                  <a:pt x="308" y="616"/>
                </a:moveTo>
                <a:cubicBezTo>
                  <a:pt x="296" y="616"/>
                  <a:pt x="285" y="611"/>
                  <a:pt x="277" y="604"/>
                </a:cubicBezTo>
                <a:lnTo>
                  <a:pt x="277" y="604"/>
                </a:lnTo>
                <a:lnTo>
                  <a:pt x="13" y="340"/>
                </a:lnTo>
                <a:lnTo>
                  <a:pt x="13" y="340"/>
                </a:lnTo>
                <a:cubicBezTo>
                  <a:pt x="5" y="332"/>
                  <a:pt x="0" y="320"/>
                  <a:pt x="0" y="308"/>
                </a:cubicBezTo>
                <a:cubicBezTo>
                  <a:pt x="0" y="308"/>
                  <a:pt x="0" y="308"/>
                  <a:pt x="0" y="308"/>
                </a:cubicBezTo>
                <a:cubicBezTo>
                  <a:pt x="0" y="295"/>
                  <a:pt x="5" y="284"/>
                  <a:pt x="13" y="276"/>
                </a:cubicBezTo>
                <a:lnTo>
                  <a:pt x="13" y="276"/>
                </a:lnTo>
                <a:lnTo>
                  <a:pt x="277" y="12"/>
                </a:lnTo>
                <a:lnTo>
                  <a:pt x="277" y="12"/>
                </a:lnTo>
                <a:cubicBezTo>
                  <a:pt x="285" y="5"/>
                  <a:pt x="296" y="0"/>
                  <a:pt x="308" y="0"/>
                </a:cubicBezTo>
                <a:cubicBezTo>
                  <a:pt x="328" y="0"/>
                  <a:pt x="347" y="0"/>
                  <a:pt x="367" y="0"/>
                </a:cubicBezTo>
                <a:cubicBezTo>
                  <a:pt x="392" y="0"/>
                  <a:pt x="411" y="20"/>
                  <a:pt x="411" y="44"/>
                </a:cubicBezTo>
                <a:cubicBezTo>
                  <a:pt x="411" y="57"/>
                  <a:pt x="405" y="69"/>
                  <a:pt x="396" y="77"/>
                </a:cubicBezTo>
                <a:lnTo>
                  <a:pt x="165" y="308"/>
                </a:lnTo>
                <a:lnTo>
                  <a:pt x="399" y="541"/>
                </a:lnTo>
                <a:lnTo>
                  <a:pt x="399" y="541"/>
                </a:lnTo>
                <a:cubicBezTo>
                  <a:pt x="407" y="549"/>
                  <a:pt x="411" y="560"/>
                  <a:pt x="411" y="572"/>
                </a:cubicBezTo>
                <a:cubicBezTo>
                  <a:pt x="411" y="596"/>
                  <a:pt x="392" y="616"/>
                  <a:pt x="367" y="616"/>
                </a:cubicBezTo>
                <a:cubicBezTo>
                  <a:pt x="347" y="616"/>
                  <a:pt x="328" y="616"/>
                  <a:pt x="308" y="61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7" name="Freeform 381"/>
          <p:cNvSpPr>
            <a:spLocks/>
          </p:cNvSpPr>
          <p:nvPr/>
        </p:nvSpPr>
        <p:spPr bwMode="auto">
          <a:xfrm>
            <a:off x="4572004" y="7485385"/>
            <a:ext cx="299720" cy="198120"/>
          </a:xfrm>
          <a:custGeom>
            <a:avLst/>
            <a:gdLst>
              <a:gd name="T0" fmla="*/ 0 w 616"/>
              <a:gd name="T1" fmla="*/ 308 h 412"/>
              <a:gd name="T2" fmla="*/ 13 w 616"/>
              <a:gd name="T3" fmla="*/ 278 h 412"/>
              <a:gd name="T4" fmla="*/ 13 w 616"/>
              <a:gd name="T5" fmla="*/ 278 h 412"/>
              <a:gd name="T6" fmla="*/ 277 w 616"/>
              <a:gd name="T7" fmla="*/ 14 h 412"/>
              <a:gd name="T8" fmla="*/ 277 w 616"/>
              <a:gd name="T9" fmla="*/ 14 h 412"/>
              <a:gd name="T10" fmla="*/ 308 w 616"/>
              <a:gd name="T11" fmla="*/ 0 h 412"/>
              <a:gd name="T12" fmla="*/ 308 w 616"/>
              <a:gd name="T13" fmla="*/ 0 h 412"/>
              <a:gd name="T14" fmla="*/ 340 w 616"/>
              <a:gd name="T15" fmla="*/ 14 h 412"/>
              <a:gd name="T16" fmla="*/ 340 w 616"/>
              <a:gd name="T17" fmla="*/ 14 h 412"/>
              <a:gd name="T18" fmla="*/ 604 w 616"/>
              <a:gd name="T19" fmla="*/ 278 h 412"/>
              <a:gd name="T20" fmla="*/ 604 w 616"/>
              <a:gd name="T21" fmla="*/ 278 h 412"/>
              <a:gd name="T22" fmla="*/ 616 w 616"/>
              <a:gd name="T23" fmla="*/ 308 h 412"/>
              <a:gd name="T24" fmla="*/ 616 w 616"/>
              <a:gd name="T25" fmla="*/ 368 h 412"/>
              <a:gd name="T26" fmla="*/ 572 w 616"/>
              <a:gd name="T27" fmla="*/ 412 h 412"/>
              <a:gd name="T28" fmla="*/ 539 w 616"/>
              <a:gd name="T29" fmla="*/ 396 h 412"/>
              <a:gd name="T30" fmla="*/ 308 w 616"/>
              <a:gd name="T31" fmla="*/ 166 h 412"/>
              <a:gd name="T32" fmla="*/ 75 w 616"/>
              <a:gd name="T33" fmla="*/ 399 h 412"/>
              <a:gd name="T34" fmla="*/ 75 w 616"/>
              <a:gd name="T35" fmla="*/ 399 h 412"/>
              <a:gd name="T36" fmla="*/ 44 w 616"/>
              <a:gd name="T37" fmla="*/ 412 h 412"/>
              <a:gd name="T38" fmla="*/ 0 w 616"/>
              <a:gd name="T39" fmla="*/ 368 h 412"/>
              <a:gd name="T40" fmla="*/ 0 w 616"/>
              <a:gd name="T41" fmla="*/ 308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308"/>
                </a:moveTo>
                <a:cubicBezTo>
                  <a:pt x="0" y="296"/>
                  <a:pt x="5" y="286"/>
                  <a:pt x="13" y="278"/>
                </a:cubicBezTo>
                <a:lnTo>
                  <a:pt x="13" y="278"/>
                </a:lnTo>
                <a:lnTo>
                  <a:pt x="277" y="14"/>
                </a:lnTo>
                <a:lnTo>
                  <a:pt x="277" y="14"/>
                </a:lnTo>
                <a:cubicBezTo>
                  <a:pt x="285" y="5"/>
                  <a:pt x="296" y="0"/>
                  <a:pt x="308" y="0"/>
                </a:cubicBezTo>
                <a:cubicBezTo>
                  <a:pt x="308" y="0"/>
                  <a:pt x="308" y="0"/>
                  <a:pt x="308" y="0"/>
                </a:cubicBezTo>
                <a:cubicBezTo>
                  <a:pt x="321" y="0"/>
                  <a:pt x="332" y="5"/>
                  <a:pt x="340" y="14"/>
                </a:cubicBezTo>
                <a:lnTo>
                  <a:pt x="340" y="14"/>
                </a:lnTo>
                <a:lnTo>
                  <a:pt x="604" y="278"/>
                </a:lnTo>
                <a:lnTo>
                  <a:pt x="604" y="278"/>
                </a:lnTo>
                <a:cubicBezTo>
                  <a:pt x="612" y="286"/>
                  <a:pt x="616" y="296"/>
                  <a:pt x="616" y="308"/>
                </a:cubicBezTo>
                <a:cubicBezTo>
                  <a:pt x="616" y="328"/>
                  <a:pt x="616" y="348"/>
                  <a:pt x="616" y="368"/>
                </a:cubicBezTo>
                <a:cubicBezTo>
                  <a:pt x="616" y="392"/>
                  <a:pt x="597" y="412"/>
                  <a:pt x="572" y="412"/>
                </a:cubicBezTo>
                <a:cubicBezTo>
                  <a:pt x="559" y="412"/>
                  <a:pt x="547" y="406"/>
                  <a:pt x="539" y="396"/>
                </a:cubicBezTo>
                <a:lnTo>
                  <a:pt x="308" y="166"/>
                </a:lnTo>
                <a:lnTo>
                  <a:pt x="75" y="399"/>
                </a:lnTo>
                <a:lnTo>
                  <a:pt x="75" y="399"/>
                </a:lnTo>
                <a:cubicBezTo>
                  <a:pt x="67" y="407"/>
                  <a:pt x="56" y="412"/>
                  <a:pt x="44" y="412"/>
                </a:cubicBezTo>
                <a:cubicBezTo>
                  <a:pt x="20" y="412"/>
                  <a:pt x="0" y="392"/>
                  <a:pt x="0" y="368"/>
                </a:cubicBezTo>
                <a:cubicBezTo>
                  <a:pt x="0" y="348"/>
                  <a:pt x="0" y="328"/>
                  <a:pt x="0" y="308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8" name="Freeform 382"/>
          <p:cNvSpPr>
            <a:spLocks/>
          </p:cNvSpPr>
          <p:nvPr/>
        </p:nvSpPr>
        <p:spPr bwMode="auto">
          <a:xfrm>
            <a:off x="4008124" y="7485385"/>
            <a:ext cx="297179" cy="198120"/>
          </a:xfrm>
          <a:custGeom>
            <a:avLst/>
            <a:gdLst>
              <a:gd name="T0" fmla="*/ 0 w 616"/>
              <a:gd name="T1" fmla="*/ 104 h 412"/>
              <a:gd name="T2" fmla="*/ 13 w 616"/>
              <a:gd name="T3" fmla="*/ 134 h 412"/>
              <a:gd name="T4" fmla="*/ 13 w 616"/>
              <a:gd name="T5" fmla="*/ 134 h 412"/>
              <a:gd name="T6" fmla="*/ 277 w 616"/>
              <a:gd name="T7" fmla="*/ 398 h 412"/>
              <a:gd name="T8" fmla="*/ 277 w 616"/>
              <a:gd name="T9" fmla="*/ 398 h 412"/>
              <a:gd name="T10" fmla="*/ 308 w 616"/>
              <a:gd name="T11" fmla="*/ 412 h 412"/>
              <a:gd name="T12" fmla="*/ 308 w 616"/>
              <a:gd name="T13" fmla="*/ 412 h 412"/>
              <a:gd name="T14" fmla="*/ 340 w 616"/>
              <a:gd name="T15" fmla="*/ 398 h 412"/>
              <a:gd name="T16" fmla="*/ 340 w 616"/>
              <a:gd name="T17" fmla="*/ 398 h 412"/>
              <a:gd name="T18" fmla="*/ 604 w 616"/>
              <a:gd name="T19" fmla="*/ 134 h 412"/>
              <a:gd name="T20" fmla="*/ 604 w 616"/>
              <a:gd name="T21" fmla="*/ 134 h 412"/>
              <a:gd name="T22" fmla="*/ 616 w 616"/>
              <a:gd name="T23" fmla="*/ 104 h 412"/>
              <a:gd name="T24" fmla="*/ 616 w 616"/>
              <a:gd name="T25" fmla="*/ 44 h 412"/>
              <a:gd name="T26" fmla="*/ 572 w 616"/>
              <a:gd name="T27" fmla="*/ 0 h 412"/>
              <a:gd name="T28" fmla="*/ 539 w 616"/>
              <a:gd name="T29" fmla="*/ 16 h 412"/>
              <a:gd name="T30" fmla="*/ 308 w 616"/>
              <a:gd name="T31" fmla="*/ 246 h 412"/>
              <a:gd name="T32" fmla="*/ 75 w 616"/>
              <a:gd name="T33" fmla="*/ 13 h 412"/>
              <a:gd name="T34" fmla="*/ 75 w 616"/>
              <a:gd name="T35" fmla="*/ 13 h 412"/>
              <a:gd name="T36" fmla="*/ 44 w 616"/>
              <a:gd name="T37" fmla="*/ 0 h 412"/>
              <a:gd name="T38" fmla="*/ 0 w 616"/>
              <a:gd name="T39" fmla="*/ 44 h 412"/>
              <a:gd name="T40" fmla="*/ 0 w 616"/>
              <a:gd name="T41" fmla="*/ 104 h 4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16" h="412">
                <a:moveTo>
                  <a:pt x="0" y="104"/>
                </a:moveTo>
                <a:cubicBezTo>
                  <a:pt x="0" y="116"/>
                  <a:pt x="5" y="126"/>
                  <a:pt x="13" y="134"/>
                </a:cubicBezTo>
                <a:lnTo>
                  <a:pt x="13" y="134"/>
                </a:lnTo>
                <a:lnTo>
                  <a:pt x="277" y="398"/>
                </a:lnTo>
                <a:lnTo>
                  <a:pt x="277" y="398"/>
                </a:lnTo>
                <a:cubicBezTo>
                  <a:pt x="285" y="407"/>
                  <a:pt x="296" y="412"/>
                  <a:pt x="308" y="412"/>
                </a:cubicBezTo>
                <a:cubicBezTo>
                  <a:pt x="308" y="412"/>
                  <a:pt x="308" y="412"/>
                  <a:pt x="308" y="412"/>
                </a:cubicBezTo>
                <a:cubicBezTo>
                  <a:pt x="321" y="412"/>
                  <a:pt x="332" y="407"/>
                  <a:pt x="340" y="398"/>
                </a:cubicBezTo>
                <a:lnTo>
                  <a:pt x="340" y="398"/>
                </a:lnTo>
                <a:lnTo>
                  <a:pt x="604" y="134"/>
                </a:lnTo>
                <a:lnTo>
                  <a:pt x="604" y="134"/>
                </a:lnTo>
                <a:cubicBezTo>
                  <a:pt x="612" y="126"/>
                  <a:pt x="616" y="116"/>
                  <a:pt x="616" y="104"/>
                </a:cubicBezTo>
                <a:cubicBezTo>
                  <a:pt x="616" y="84"/>
                  <a:pt x="616" y="64"/>
                  <a:pt x="616" y="44"/>
                </a:cubicBezTo>
                <a:cubicBezTo>
                  <a:pt x="616" y="20"/>
                  <a:pt x="597" y="0"/>
                  <a:pt x="572" y="0"/>
                </a:cubicBezTo>
                <a:cubicBezTo>
                  <a:pt x="559" y="0"/>
                  <a:pt x="547" y="6"/>
                  <a:pt x="539" y="16"/>
                </a:cubicBezTo>
                <a:lnTo>
                  <a:pt x="308" y="246"/>
                </a:lnTo>
                <a:lnTo>
                  <a:pt x="75" y="13"/>
                </a:lnTo>
                <a:lnTo>
                  <a:pt x="75" y="13"/>
                </a:lnTo>
                <a:cubicBezTo>
                  <a:pt x="67" y="5"/>
                  <a:pt x="56" y="0"/>
                  <a:pt x="44" y="0"/>
                </a:cubicBezTo>
                <a:cubicBezTo>
                  <a:pt x="20" y="0"/>
                  <a:pt x="0" y="20"/>
                  <a:pt x="0" y="44"/>
                </a:cubicBezTo>
                <a:cubicBezTo>
                  <a:pt x="0" y="64"/>
                  <a:pt x="0" y="84"/>
                  <a:pt x="0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79" name="Freeform 383"/>
          <p:cNvSpPr>
            <a:spLocks/>
          </p:cNvSpPr>
          <p:nvPr/>
        </p:nvSpPr>
        <p:spPr bwMode="auto">
          <a:xfrm>
            <a:off x="3406142" y="7421882"/>
            <a:ext cx="325120" cy="325120"/>
          </a:xfrm>
          <a:custGeom>
            <a:avLst/>
            <a:gdLst>
              <a:gd name="T0" fmla="*/ 0 w 675"/>
              <a:gd name="T1" fmla="*/ 325 h 674"/>
              <a:gd name="T2" fmla="*/ 44 w 675"/>
              <a:gd name="T3" fmla="*/ 281 h 674"/>
              <a:gd name="T4" fmla="*/ 282 w 675"/>
              <a:gd name="T5" fmla="*/ 281 h 674"/>
              <a:gd name="T6" fmla="*/ 282 w 675"/>
              <a:gd name="T7" fmla="*/ 44 h 674"/>
              <a:gd name="T8" fmla="*/ 326 w 675"/>
              <a:gd name="T9" fmla="*/ 0 h 674"/>
              <a:gd name="T10" fmla="*/ 349 w 675"/>
              <a:gd name="T11" fmla="*/ 0 h 674"/>
              <a:gd name="T12" fmla="*/ 393 w 675"/>
              <a:gd name="T13" fmla="*/ 44 h 674"/>
              <a:gd name="T14" fmla="*/ 393 w 675"/>
              <a:gd name="T15" fmla="*/ 281 h 674"/>
              <a:gd name="T16" fmla="*/ 631 w 675"/>
              <a:gd name="T17" fmla="*/ 281 h 674"/>
              <a:gd name="T18" fmla="*/ 675 w 675"/>
              <a:gd name="T19" fmla="*/ 325 h 674"/>
              <a:gd name="T20" fmla="*/ 675 w 675"/>
              <a:gd name="T21" fmla="*/ 349 h 674"/>
              <a:gd name="T22" fmla="*/ 631 w 675"/>
              <a:gd name="T23" fmla="*/ 393 h 674"/>
              <a:gd name="T24" fmla="*/ 393 w 675"/>
              <a:gd name="T25" fmla="*/ 393 h 674"/>
              <a:gd name="T26" fmla="*/ 393 w 675"/>
              <a:gd name="T27" fmla="*/ 630 h 674"/>
              <a:gd name="T28" fmla="*/ 349 w 675"/>
              <a:gd name="T29" fmla="*/ 674 h 674"/>
              <a:gd name="T30" fmla="*/ 326 w 675"/>
              <a:gd name="T31" fmla="*/ 674 h 674"/>
              <a:gd name="T32" fmla="*/ 282 w 675"/>
              <a:gd name="T33" fmla="*/ 630 h 674"/>
              <a:gd name="T34" fmla="*/ 282 w 675"/>
              <a:gd name="T35" fmla="*/ 393 h 674"/>
              <a:gd name="T36" fmla="*/ 44 w 675"/>
              <a:gd name="T37" fmla="*/ 393 h 674"/>
              <a:gd name="T38" fmla="*/ 0 w 675"/>
              <a:gd name="T39" fmla="*/ 349 h 674"/>
              <a:gd name="T40" fmla="*/ 0 w 675"/>
              <a:gd name="T41" fmla="*/ 325 h 6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</a:cxnLst>
            <a:rect l="0" t="0" r="r" b="b"/>
            <a:pathLst>
              <a:path w="675" h="674">
                <a:moveTo>
                  <a:pt x="0" y="325"/>
                </a:moveTo>
                <a:cubicBezTo>
                  <a:pt x="0" y="301"/>
                  <a:pt x="20" y="281"/>
                  <a:pt x="44" y="281"/>
                </a:cubicBezTo>
                <a:lnTo>
                  <a:pt x="282" y="281"/>
                </a:lnTo>
                <a:lnTo>
                  <a:pt x="282" y="44"/>
                </a:lnTo>
                <a:cubicBezTo>
                  <a:pt x="282" y="19"/>
                  <a:pt x="302" y="0"/>
                  <a:pt x="326" y="0"/>
                </a:cubicBezTo>
                <a:cubicBezTo>
                  <a:pt x="334" y="0"/>
                  <a:pt x="341" y="0"/>
                  <a:pt x="349" y="0"/>
                </a:cubicBezTo>
                <a:cubicBezTo>
                  <a:pt x="374" y="0"/>
                  <a:pt x="393" y="19"/>
                  <a:pt x="393" y="44"/>
                </a:cubicBezTo>
                <a:lnTo>
                  <a:pt x="393" y="281"/>
                </a:lnTo>
                <a:lnTo>
                  <a:pt x="631" y="281"/>
                </a:lnTo>
                <a:cubicBezTo>
                  <a:pt x="655" y="281"/>
                  <a:pt x="675" y="301"/>
                  <a:pt x="675" y="325"/>
                </a:cubicBezTo>
                <a:cubicBezTo>
                  <a:pt x="675" y="333"/>
                  <a:pt x="675" y="341"/>
                  <a:pt x="675" y="349"/>
                </a:cubicBezTo>
                <a:cubicBezTo>
                  <a:pt x="675" y="373"/>
                  <a:pt x="655" y="393"/>
                  <a:pt x="631" y="393"/>
                </a:cubicBezTo>
                <a:lnTo>
                  <a:pt x="393" y="393"/>
                </a:lnTo>
                <a:lnTo>
                  <a:pt x="393" y="630"/>
                </a:lnTo>
                <a:cubicBezTo>
                  <a:pt x="393" y="655"/>
                  <a:pt x="374" y="674"/>
                  <a:pt x="349" y="674"/>
                </a:cubicBezTo>
                <a:cubicBezTo>
                  <a:pt x="341" y="674"/>
                  <a:pt x="334" y="674"/>
                  <a:pt x="326" y="674"/>
                </a:cubicBezTo>
                <a:cubicBezTo>
                  <a:pt x="302" y="674"/>
                  <a:pt x="282" y="655"/>
                  <a:pt x="282" y="630"/>
                </a:cubicBezTo>
                <a:lnTo>
                  <a:pt x="282" y="393"/>
                </a:lnTo>
                <a:lnTo>
                  <a:pt x="44" y="393"/>
                </a:lnTo>
                <a:cubicBezTo>
                  <a:pt x="20" y="393"/>
                  <a:pt x="0" y="373"/>
                  <a:pt x="0" y="349"/>
                </a:cubicBezTo>
                <a:cubicBezTo>
                  <a:pt x="0" y="341"/>
                  <a:pt x="0" y="333"/>
                  <a:pt x="0" y="32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0" name="Freeform 384"/>
          <p:cNvSpPr>
            <a:spLocks noEditPoints="1"/>
          </p:cNvSpPr>
          <p:nvPr/>
        </p:nvSpPr>
        <p:spPr bwMode="auto">
          <a:xfrm>
            <a:off x="12717782" y="3987803"/>
            <a:ext cx="223520" cy="304800"/>
          </a:xfrm>
          <a:custGeom>
            <a:avLst/>
            <a:gdLst>
              <a:gd name="T0" fmla="*/ 158 w 462"/>
              <a:gd name="T1" fmla="*/ 337 h 628"/>
              <a:gd name="T2" fmla="*/ 63 w 462"/>
              <a:gd name="T3" fmla="*/ 309 h 628"/>
              <a:gd name="T4" fmla="*/ 12 w 462"/>
              <a:gd name="T5" fmla="*/ 265 h 628"/>
              <a:gd name="T6" fmla="*/ 0 w 462"/>
              <a:gd name="T7" fmla="*/ 286 h 628"/>
              <a:gd name="T8" fmla="*/ 0 w 462"/>
              <a:gd name="T9" fmla="*/ 347 h 628"/>
              <a:gd name="T10" fmla="*/ 0 w 462"/>
              <a:gd name="T11" fmla="*/ 365 h 628"/>
              <a:gd name="T12" fmla="*/ 20 w 462"/>
              <a:gd name="T13" fmla="*/ 406 h 628"/>
              <a:gd name="T14" fmla="*/ 102 w 462"/>
              <a:gd name="T15" fmla="*/ 452 h 628"/>
              <a:gd name="T16" fmla="*/ 235 w 462"/>
              <a:gd name="T17" fmla="*/ 470 h 628"/>
              <a:gd name="T18" fmla="*/ 360 w 462"/>
              <a:gd name="T19" fmla="*/ 452 h 628"/>
              <a:gd name="T20" fmla="*/ 444 w 462"/>
              <a:gd name="T21" fmla="*/ 406 h 628"/>
              <a:gd name="T22" fmla="*/ 462 w 462"/>
              <a:gd name="T23" fmla="*/ 340 h 628"/>
              <a:gd name="T24" fmla="*/ 462 w 462"/>
              <a:gd name="T25" fmla="*/ 296 h 628"/>
              <a:gd name="T26" fmla="*/ 462 w 462"/>
              <a:gd name="T27" fmla="*/ 286 h 628"/>
              <a:gd name="T28" fmla="*/ 449 w 462"/>
              <a:gd name="T29" fmla="*/ 265 h 628"/>
              <a:gd name="T30" fmla="*/ 401 w 462"/>
              <a:gd name="T31" fmla="*/ 309 h 628"/>
              <a:gd name="T32" fmla="*/ 309 w 462"/>
              <a:gd name="T33" fmla="*/ 337 h 628"/>
              <a:gd name="T34" fmla="*/ 12 w 462"/>
              <a:gd name="T35" fmla="*/ 84 h 628"/>
              <a:gd name="T36" fmla="*/ 48 w 462"/>
              <a:gd name="T37" fmla="*/ 38 h 628"/>
              <a:gd name="T38" fmla="*/ 148 w 462"/>
              <a:gd name="T39" fmla="*/ 7 h 628"/>
              <a:gd name="T40" fmla="*/ 278 w 462"/>
              <a:gd name="T41" fmla="*/ 2 h 628"/>
              <a:gd name="T42" fmla="*/ 391 w 462"/>
              <a:gd name="T43" fmla="*/ 25 h 628"/>
              <a:gd name="T44" fmla="*/ 452 w 462"/>
              <a:gd name="T45" fmla="*/ 66 h 628"/>
              <a:gd name="T46" fmla="*/ 439 w 462"/>
              <a:gd name="T47" fmla="*/ 117 h 628"/>
              <a:gd name="T48" fmla="*/ 357 w 462"/>
              <a:gd name="T49" fmla="*/ 153 h 628"/>
              <a:gd name="T50" fmla="*/ 235 w 462"/>
              <a:gd name="T51" fmla="*/ 168 h 628"/>
              <a:gd name="T52" fmla="*/ 109 w 462"/>
              <a:gd name="T53" fmla="*/ 153 h 628"/>
              <a:gd name="T54" fmla="*/ 28 w 462"/>
              <a:gd name="T55" fmla="*/ 117 h 628"/>
              <a:gd name="T56" fmla="*/ 449 w 462"/>
              <a:gd name="T57" fmla="*/ 110 h 628"/>
              <a:gd name="T58" fmla="*/ 414 w 462"/>
              <a:gd name="T59" fmla="*/ 153 h 628"/>
              <a:gd name="T60" fmla="*/ 319 w 462"/>
              <a:gd name="T61" fmla="*/ 179 h 628"/>
              <a:gd name="T62" fmla="*/ 191 w 462"/>
              <a:gd name="T63" fmla="*/ 181 h 628"/>
              <a:gd name="T64" fmla="*/ 79 w 462"/>
              <a:gd name="T65" fmla="*/ 163 h 628"/>
              <a:gd name="T66" fmla="*/ 17 w 462"/>
              <a:gd name="T67" fmla="*/ 125 h 628"/>
              <a:gd name="T68" fmla="*/ 0 w 462"/>
              <a:gd name="T69" fmla="*/ 133 h 628"/>
              <a:gd name="T70" fmla="*/ 0 w 462"/>
              <a:gd name="T71" fmla="*/ 191 h 628"/>
              <a:gd name="T72" fmla="*/ 0 w 462"/>
              <a:gd name="T73" fmla="*/ 212 h 628"/>
              <a:gd name="T74" fmla="*/ 20 w 462"/>
              <a:gd name="T75" fmla="*/ 253 h 628"/>
              <a:gd name="T76" fmla="*/ 102 w 462"/>
              <a:gd name="T77" fmla="*/ 299 h 628"/>
              <a:gd name="T78" fmla="*/ 235 w 462"/>
              <a:gd name="T79" fmla="*/ 317 h 628"/>
              <a:gd name="T80" fmla="*/ 360 w 462"/>
              <a:gd name="T81" fmla="*/ 299 h 628"/>
              <a:gd name="T82" fmla="*/ 444 w 462"/>
              <a:gd name="T83" fmla="*/ 253 h 628"/>
              <a:gd name="T84" fmla="*/ 462 w 462"/>
              <a:gd name="T85" fmla="*/ 186 h 628"/>
              <a:gd name="T86" fmla="*/ 462 w 462"/>
              <a:gd name="T87" fmla="*/ 140 h 628"/>
              <a:gd name="T88" fmla="*/ 462 w 462"/>
              <a:gd name="T89" fmla="*/ 133 h 628"/>
              <a:gd name="T90" fmla="*/ 235 w 462"/>
              <a:gd name="T91" fmla="*/ 498 h 628"/>
              <a:gd name="T92" fmla="*/ 122 w 462"/>
              <a:gd name="T93" fmla="*/ 483 h 628"/>
              <a:gd name="T94" fmla="*/ 40 w 462"/>
              <a:gd name="T95" fmla="*/ 449 h 628"/>
              <a:gd name="T96" fmla="*/ 5 w 462"/>
              <a:gd name="T97" fmla="*/ 432 h 628"/>
              <a:gd name="T98" fmla="*/ 0 w 462"/>
              <a:gd name="T99" fmla="*/ 485 h 628"/>
              <a:gd name="T100" fmla="*/ 0 w 462"/>
              <a:gd name="T101" fmla="*/ 516 h 628"/>
              <a:gd name="T102" fmla="*/ 5 w 462"/>
              <a:gd name="T103" fmla="*/ 541 h 628"/>
              <a:gd name="T104" fmla="*/ 69 w 462"/>
              <a:gd name="T105" fmla="*/ 598 h 628"/>
              <a:gd name="T106" fmla="*/ 186 w 462"/>
              <a:gd name="T107" fmla="*/ 626 h 628"/>
              <a:gd name="T108" fmla="*/ 322 w 462"/>
              <a:gd name="T109" fmla="*/ 618 h 628"/>
              <a:gd name="T110" fmla="*/ 421 w 462"/>
              <a:gd name="T111" fmla="*/ 580 h 628"/>
              <a:gd name="T112" fmla="*/ 462 w 462"/>
              <a:gd name="T113" fmla="*/ 518 h 628"/>
              <a:gd name="T114" fmla="*/ 462 w 462"/>
              <a:gd name="T115" fmla="*/ 460 h 628"/>
              <a:gd name="T116" fmla="*/ 462 w 462"/>
              <a:gd name="T117" fmla="*/ 442 h 628"/>
              <a:gd name="T118" fmla="*/ 449 w 462"/>
              <a:gd name="T119" fmla="*/ 419 h 628"/>
              <a:gd name="T120" fmla="*/ 401 w 462"/>
              <a:gd name="T121" fmla="*/ 462 h 628"/>
              <a:gd name="T122" fmla="*/ 309 w 462"/>
              <a:gd name="T123" fmla="*/ 490 h 62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</a:cxnLst>
            <a:rect l="0" t="0" r="r" b="b"/>
            <a:pathLst>
              <a:path w="462" h="628">
                <a:moveTo>
                  <a:pt x="235" y="345"/>
                </a:moveTo>
                <a:lnTo>
                  <a:pt x="194" y="342"/>
                </a:lnTo>
                <a:lnTo>
                  <a:pt x="158" y="337"/>
                </a:lnTo>
                <a:lnTo>
                  <a:pt x="122" y="332"/>
                </a:lnTo>
                <a:lnTo>
                  <a:pt x="92" y="322"/>
                </a:lnTo>
                <a:lnTo>
                  <a:pt x="63" y="309"/>
                </a:lnTo>
                <a:lnTo>
                  <a:pt x="40" y="296"/>
                </a:lnTo>
                <a:lnTo>
                  <a:pt x="25" y="281"/>
                </a:lnTo>
                <a:lnTo>
                  <a:pt x="12" y="265"/>
                </a:lnTo>
                <a:lnTo>
                  <a:pt x="7" y="265"/>
                </a:lnTo>
                <a:lnTo>
                  <a:pt x="5" y="271"/>
                </a:lnTo>
                <a:lnTo>
                  <a:pt x="0" y="286"/>
                </a:lnTo>
                <a:lnTo>
                  <a:pt x="0" y="314"/>
                </a:lnTo>
                <a:lnTo>
                  <a:pt x="0" y="332"/>
                </a:lnTo>
                <a:lnTo>
                  <a:pt x="0" y="347"/>
                </a:lnTo>
                <a:lnTo>
                  <a:pt x="0" y="357"/>
                </a:lnTo>
                <a:lnTo>
                  <a:pt x="0" y="363"/>
                </a:lnTo>
                <a:lnTo>
                  <a:pt x="0" y="365"/>
                </a:lnTo>
                <a:lnTo>
                  <a:pt x="0" y="368"/>
                </a:lnTo>
                <a:lnTo>
                  <a:pt x="5" y="388"/>
                </a:lnTo>
                <a:lnTo>
                  <a:pt x="20" y="406"/>
                </a:lnTo>
                <a:lnTo>
                  <a:pt x="40" y="424"/>
                </a:lnTo>
                <a:lnTo>
                  <a:pt x="69" y="439"/>
                </a:lnTo>
                <a:lnTo>
                  <a:pt x="102" y="452"/>
                </a:lnTo>
                <a:lnTo>
                  <a:pt x="143" y="460"/>
                </a:lnTo>
                <a:lnTo>
                  <a:pt x="186" y="467"/>
                </a:lnTo>
                <a:lnTo>
                  <a:pt x="235" y="470"/>
                </a:lnTo>
                <a:lnTo>
                  <a:pt x="281" y="467"/>
                </a:lnTo>
                <a:lnTo>
                  <a:pt x="322" y="460"/>
                </a:lnTo>
                <a:lnTo>
                  <a:pt x="360" y="452"/>
                </a:lnTo>
                <a:lnTo>
                  <a:pt x="393" y="439"/>
                </a:lnTo>
                <a:lnTo>
                  <a:pt x="421" y="424"/>
                </a:lnTo>
                <a:lnTo>
                  <a:pt x="444" y="406"/>
                </a:lnTo>
                <a:lnTo>
                  <a:pt x="457" y="388"/>
                </a:lnTo>
                <a:lnTo>
                  <a:pt x="462" y="368"/>
                </a:lnTo>
                <a:lnTo>
                  <a:pt x="462" y="340"/>
                </a:lnTo>
                <a:lnTo>
                  <a:pt x="462" y="322"/>
                </a:lnTo>
                <a:lnTo>
                  <a:pt x="462" y="306"/>
                </a:lnTo>
                <a:lnTo>
                  <a:pt x="462" y="296"/>
                </a:lnTo>
                <a:lnTo>
                  <a:pt x="462" y="291"/>
                </a:lnTo>
                <a:lnTo>
                  <a:pt x="462" y="288"/>
                </a:lnTo>
                <a:lnTo>
                  <a:pt x="462" y="286"/>
                </a:lnTo>
                <a:lnTo>
                  <a:pt x="457" y="271"/>
                </a:lnTo>
                <a:lnTo>
                  <a:pt x="454" y="265"/>
                </a:lnTo>
                <a:lnTo>
                  <a:pt x="449" y="265"/>
                </a:lnTo>
                <a:lnTo>
                  <a:pt x="439" y="281"/>
                </a:lnTo>
                <a:lnTo>
                  <a:pt x="421" y="296"/>
                </a:lnTo>
                <a:lnTo>
                  <a:pt x="401" y="309"/>
                </a:lnTo>
                <a:lnTo>
                  <a:pt x="373" y="322"/>
                </a:lnTo>
                <a:lnTo>
                  <a:pt x="345" y="332"/>
                </a:lnTo>
                <a:lnTo>
                  <a:pt x="309" y="337"/>
                </a:lnTo>
                <a:lnTo>
                  <a:pt x="273" y="342"/>
                </a:lnTo>
                <a:lnTo>
                  <a:pt x="235" y="345"/>
                </a:lnTo>
                <a:close/>
                <a:moveTo>
                  <a:pt x="12" y="84"/>
                </a:moveTo>
                <a:lnTo>
                  <a:pt x="15" y="66"/>
                </a:lnTo>
                <a:lnTo>
                  <a:pt x="28" y="51"/>
                </a:lnTo>
                <a:lnTo>
                  <a:pt x="48" y="38"/>
                </a:lnTo>
                <a:lnTo>
                  <a:pt x="76" y="25"/>
                </a:lnTo>
                <a:lnTo>
                  <a:pt x="109" y="15"/>
                </a:lnTo>
                <a:lnTo>
                  <a:pt x="148" y="7"/>
                </a:lnTo>
                <a:lnTo>
                  <a:pt x="189" y="2"/>
                </a:lnTo>
                <a:lnTo>
                  <a:pt x="235" y="0"/>
                </a:lnTo>
                <a:lnTo>
                  <a:pt x="278" y="2"/>
                </a:lnTo>
                <a:lnTo>
                  <a:pt x="319" y="7"/>
                </a:lnTo>
                <a:lnTo>
                  <a:pt x="357" y="15"/>
                </a:lnTo>
                <a:lnTo>
                  <a:pt x="391" y="25"/>
                </a:lnTo>
                <a:lnTo>
                  <a:pt x="419" y="38"/>
                </a:lnTo>
                <a:lnTo>
                  <a:pt x="439" y="51"/>
                </a:lnTo>
                <a:lnTo>
                  <a:pt x="452" y="66"/>
                </a:lnTo>
                <a:lnTo>
                  <a:pt x="457" y="84"/>
                </a:lnTo>
                <a:lnTo>
                  <a:pt x="452" y="102"/>
                </a:lnTo>
                <a:lnTo>
                  <a:pt x="439" y="117"/>
                </a:lnTo>
                <a:lnTo>
                  <a:pt x="419" y="130"/>
                </a:lnTo>
                <a:lnTo>
                  <a:pt x="391" y="143"/>
                </a:lnTo>
                <a:lnTo>
                  <a:pt x="357" y="153"/>
                </a:lnTo>
                <a:lnTo>
                  <a:pt x="319" y="161"/>
                </a:lnTo>
                <a:lnTo>
                  <a:pt x="278" y="166"/>
                </a:lnTo>
                <a:lnTo>
                  <a:pt x="235" y="168"/>
                </a:lnTo>
                <a:lnTo>
                  <a:pt x="189" y="166"/>
                </a:lnTo>
                <a:lnTo>
                  <a:pt x="148" y="161"/>
                </a:lnTo>
                <a:lnTo>
                  <a:pt x="109" y="153"/>
                </a:lnTo>
                <a:lnTo>
                  <a:pt x="76" y="143"/>
                </a:lnTo>
                <a:lnTo>
                  <a:pt x="48" y="130"/>
                </a:lnTo>
                <a:lnTo>
                  <a:pt x="28" y="117"/>
                </a:lnTo>
                <a:lnTo>
                  <a:pt x="15" y="102"/>
                </a:lnTo>
                <a:lnTo>
                  <a:pt x="12" y="84"/>
                </a:lnTo>
                <a:close/>
                <a:moveTo>
                  <a:pt x="449" y="110"/>
                </a:moveTo>
                <a:lnTo>
                  <a:pt x="444" y="125"/>
                </a:lnTo>
                <a:lnTo>
                  <a:pt x="431" y="140"/>
                </a:lnTo>
                <a:lnTo>
                  <a:pt x="414" y="153"/>
                </a:lnTo>
                <a:lnTo>
                  <a:pt x="385" y="163"/>
                </a:lnTo>
                <a:lnTo>
                  <a:pt x="355" y="171"/>
                </a:lnTo>
                <a:lnTo>
                  <a:pt x="319" y="179"/>
                </a:lnTo>
                <a:lnTo>
                  <a:pt x="278" y="181"/>
                </a:lnTo>
                <a:lnTo>
                  <a:pt x="235" y="184"/>
                </a:lnTo>
                <a:lnTo>
                  <a:pt x="191" y="181"/>
                </a:lnTo>
                <a:lnTo>
                  <a:pt x="148" y="179"/>
                </a:lnTo>
                <a:lnTo>
                  <a:pt x="112" y="171"/>
                </a:lnTo>
                <a:lnTo>
                  <a:pt x="79" y="163"/>
                </a:lnTo>
                <a:lnTo>
                  <a:pt x="51" y="153"/>
                </a:lnTo>
                <a:lnTo>
                  <a:pt x="30" y="140"/>
                </a:lnTo>
                <a:lnTo>
                  <a:pt x="17" y="125"/>
                </a:lnTo>
                <a:lnTo>
                  <a:pt x="12" y="110"/>
                </a:lnTo>
                <a:lnTo>
                  <a:pt x="5" y="122"/>
                </a:lnTo>
                <a:lnTo>
                  <a:pt x="0" y="133"/>
                </a:lnTo>
                <a:lnTo>
                  <a:pt x="0" y="158"/>
                </a:lnTo>
                <a:lnTo>
                  <a:pt x="0" y="179"/>
                </a:lnTo>
                <a:lnTo>
                  <a:pt x="0" y="191"/>
                </a:lnTo>
                <a:lnTo>
                  <a:pt x="0" y="202"/>
                </a:lnTo>
                <a:lnTo>
                  <a:pt x="0" y="207"/>
                </a:lnTo>
                <a:lnTo>
                  <a:pt x="0" y="212"/>
                </a:lnTo>
                <a:lnTo>
                  <a:pt x="0" y="212"/>
                </a:lnTo>
                <a:lnTo>
                  <a:pt x="5" y="232"/>
                </a:lnTo>
                <a:lnTo>
                  <a:pt x="20" y="253"/>
                </a:lnTo>
                <a:lnTo>
                  <a:pt x="40" y="271"/>
                </a:lnTo>
                <a:lnTo>
                  <a:pt x="69" y="286"/>
                </a:lnTo>
                <a:lnTo>
                  <a:pt x="102" y="299"/>
                </a:lnTo>
                <a:lnTo>
                  <a:pt x="143" y="306"/>
                </a:lnTo>
                <a:lnTo>
                  <a:pt x="186" y="314"/>
                </a:lnTo>
                <a:lnTo>
                  <a:pt x="235" y="317"/>
                </a:lnTo>
                <a:lnTo>
                  <a:pt x="281" y="314"/>
                </a:lnTo>
                <a:lnTo>
                  <a:pt x="322" y="306"/>
                </a:lnTo>
                <a:lnTo>
                  <a:pt x="360" y="299"/>
                </a:lnTo>
                <a:lnTo>
                  <a:pt x="393" y="286"/>
                </a:lnTo>
                <a:lnTo>
                  <a:pt x="421" y="271"/>
                </a:lnTo>
                <a:lnTo>
                  <a:pt x="444" y="253"/>
                </a:lnTo>
                <a:lnTo>
                  <a:pt x="457" y="232"/>
                </a:lnTo>
                <a:lnTo>
                  <a:pt x="462" y="212"/>
                </a:lnTo>
                <a:lnTo>
                  <a:pt x="462" y="186"/>
                </a:lnTo>
                <a:lnTo>
                  <a:pt x="462" y="166"/>
                </a:lnTo>
                <a:lnTo>
                  <a:pt x="462" y="150"/>
                </a:lnTo>
                <a:lnTo>
                  <a:pt x="462" y="140"/>
                </a:lnTo>
                <a:lnTo>
                  <a:pt x="462" y="135"/>
                </a:lnTo>
                <a:lnTo>
                  <a:pt x="462" y="133"/>
                </a:lnTo>
                <a:lnTo>
                  <a:pt x="462" y="133"/>
                </a:lnTo>
                <a:lnTo>
                  <a:pt x="457" y="122"/>
                </a:lnTo>
                <a:lnTo>
                  <a:pt x="449" y="110"/>
                </a:lnTo>
                <a:close/>
                <a:moveTo>
                  <a:pt x="235" y="498"/>
                </a:moveTo>
                <a:lnTo>
                  <a:pt x="194" y="495"/>
                </a:lnTo>
                <a:lnTo>
                  <a:pt x="158" y="490"/>
                </a:lnTo>
                <a:lnTo>
                  <a:pt x="122" y="483"/>
                </a:lnTo>
                <a:lnTo>
                  <a:pt x="92" y="475"/>
                </a:lnTo>
                <a:lnTo>
                  <a:pt x="63" y="462"/>
                </a:lnTo>
                <a:lnTo>
                  <a:pt x="40" y="449"/>
                </a:lnTo>
                <a:lnTo>
                  <a:pt x="25" y="434"/>
                </a:lnTo>
                <a:lnTo>
                  <a:pt x="12" y="419"/>
                </a:lnTo>
                <a:lnTo>
                  <a:pt x="5" y="432"/>
                </a:lnTo>
                <a:lnTo>
                  <a:pt x="0" y="439"/>
                </a:lnTo>
                <a:lnTo>
                  <a:pt x="0" y="467"/>
                </a:lnTo>
                <a:lnTo>
                  <a:pt x="0" y="485"/>
                </a:lnTo>
                <a:lnTo>
                  <a:pt x="0" y="501"/>
                </a:lnTo>
                <a:lnTo>
                  <a:pt x="0" y="511"/>
                </a:lnTo>
                <a:lnTo>
                  <a:pt x="0" y="516"/>
                </a:lnTo>
                <a:lnTo>
                  <a:pt x="0" y="518"/>
                </a:lnTo>
                <a:lnTo>
                  <a:pt x="0" y="518"/>
                </a:lnTo>
                <a:lnTo>
                  <a:pt x="5" y="541"/>
                </a:lnTo>
                <a:lnTo>
                  <a:pt x="20" y="562"/>
                </a:lnTo>
                <a:lnTo>
                  <a:pt x="40" y="580"/>
                </a:lnTo>
                <a:lnTo>
                  <a:pt x="69" y="598"/>
                </a:lnTo>
                <a:lnTo>
                  <a:pt x="102" y="610"/>
                </a:lnTo>
                <a:lnTo>
                  <a:pt x="143" y="618"/>
                </a:lnTo>
                <a:lnTo>
                  <a:pt x="186" y="626"/>
                </a:lnTo>
                <a:lnTo>
                  <a:pt x="235" y="628"/>
                </a:lnTo>
                <a:lnTo>
                  <a:pt x="281" y="626"/>
                </a:lnTo>
                <a:lnTo>
                  <a:pt x="322" y="618"/>
                </a:lnTo>
                <a:lnTo>
                  <a:pt x="360" y="610"/>
                </a:lnTo>
                <a:lnTo>
                  <a:pt x="393" y="598"/>
                </a:lnTo>
                <a:lnTo>
                  <a:pt x="421" y="580"/>
                </a:lnTo>
                <a:lnTo>
                  <a:pt x="444" y="562"/>
                </a:lnTo>
                <a:lnTo>
                  <a:pt x="457" y="541"/>
                </a:lnTo>
                <a:lnTo>
                  <a:pt x="462" y="518"/>
                </a:lnTo>
                <a:lnTo>
                  <a:pt x="462" y="493"/>
                </a:lnTo>
                <a:lnTo>
                  <a:pt x="462" y="475"/>
                </a:lnTo>
                <a:lnTo>
                  <a:pt x="462" y="460"/>
                </a:lnTo>
                <a:lnTo>
                  <a:pt x="462" y="449"/>
                </a:lnTo>
                <a:lnTo>
                  <a:pt x="462" y="444"/>
                </a:lnTo>
                <a:lnTo>
                  <a:pt x="462" y="442"/>
                </a:lnTo>
                <a:lnTo>
                  <a:pt x="462" y="439"/>
                </a:lnTo>
                <a:lnTo>
                  <a:pt x="457" y="432"/>
                </a:lnTo>
                <a:lnTo>
                  <a:pt x="449" y="419"/>
                </a:lnTo>
                <a:lnTo>
                  <a:pt x="439" y="434"/>
                </a:lnTo>
                <a:lnTo>
                  <a:pt x="421" y="449"/>
                </a:lnTo>
                <a:lnTo>
                  <a:pt x="401" y="462"/>
                </a:lnTo>
                <a:lnTo>
                  <a:pt x="373" y="475"/>
                </a:lnTo>
                <a:lnTo>
                  <a:pt x="345" y="483"/>
                </a:lnTo>
                <a:lnTo>
                  <a:pt x="309" y="490"/>
                </a:lnTo>
                <a:lnTo>
                  <a:pt x="273" y="495"/>
                </a:lnTo>
                <a:lnTo>
                  <a:pt x="235" y="498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381" name="Freeform 385"/>
          <p:cNvSpPr>
            <a:spLocks noEditPoints="1"/>
          </p:cNvSpPr>
          <p:nvPr/>
        </p:nvSpPr>
        <p:spPr bwMode="auto">
          <a:xfrm>
            <a:off x="13261340" y="4036063"/>
            <a:ext cx="332741" cy="208280"/>
          </a:xfrm>
          <a:custGeom>
            <a:avLst/>
            <a:gdLst>
              <a:gd name="T0" fmla="*/ 494 w 685"/>
              <a:gd name="T1" fmla="*/ 163 h 430"/>
              <a:gd name="T2" fmla="*/ 685 w 685"/>
              <a:gd name="T3" fmla="*/ 163 h 430"/>
              <a:gd name="T4" fmla="*/ 546 w 685"/>
              <a:gd name="T5" fmla="*/ 0 h 430"/>
              <a:gd name="T6" fmla="*/ 340 w 685"/>
              <a:gd name="T7" fmla="*/ 0 h 430"/>
              <a:gd name="T8" fmla="*/ 133 w 685"/>
              <a:gd name="T9" fmla="*/ 0 h 430"/>
              <a:gd name="T10" fmla="*/ 0 w 685"/>
              <a:gd name="T11" fmla="*/ 163 h 430"/>
              <a:gd name="T12" fmla="*/ 188 w 685"/>
              <a:gd name="T13" fmla="*/ 163 h 430"/>
              <a:gd name="T14" fmla="*/ 494 w 685"/>
              <a:gd name="T15" fmla="*/ 163 h 430"/>
              <a:gd name="T16" fmla="*/ 65 w 685"/>
              <a:gd name="T17" fmla="*/ 346 h 430"/>
              <a:gd name="T18" fmla="*/ 0 w 685"/>
              <a:gd name="T19" fmla="*/ 430 h 430"/>
              <a:gd name="T20" fmla="*/ 188 w 685"/>
              <a:gd name="T21" fmla="*/ 430 h 430"/>
              <a:gd name="T22" fmla="*/ 494 w 685"/>
              <a:gd name="T23" fmla="*/ 430 h 430"/>
              <a:gd name="T24" fmla="*/ 685 w 685"/>
              <a:gd name="T25" fmla="*/ 430 h 430"/>
              <a:gd name="T26" fmla="*/ 612 w 685"/>
              <a:gd name="T27" fmla="*/ 346 h 430"/>
              <a:gd name="T28" fmla="*/ 65 w 685"/>
              <a:gd name="T29" fmla="*/ 346 h 430"/>
              <a:gd name="T30" fmla="*/ 65 w 685"/>
              <a:gd name="T31" fmla="*/ 212 h 430"/>
              <a:gd name="T32" fmla="*/ 0 w 685"/>
              <a:gd name="T33" fmla="*/ 291 h 430"/>
              <a:gd name="T34" fmla="*/ 188 w 685"/>
              <a:gd name="T35" fmla="*/ 291 h 430"/>
              <a:gd name="T36" fmla="*/ 494 w 685"/>
              <a:gd name="T37" fmla="*/ 291 h 430"/>
              <a:gd name="T38" fmla="*/ 685 w 685"/>
              <a:gd name="T39" fmla="*/ 291 h 430"/>
              <a:gd name="T40" fmla="*/ 612 w 685"/>
              <a:gd name="T41" fmla="*/ 212 h 430"/>
              <a:gd name="T42" fmla="*/ 65 w 685"/>
              <a:gd name="T43" fmla="*/ 212 h 43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</a:cxnLst>
            <a:rect l="0" t="0" r="r" b="b"/>
            <a:pathLst>
              <a:path w="685" h="430">
                <a:moveTo>
                  <a:pt x="494" y="163"/>
                </a:moveTo>
                <a:lnTo>
                  <a:pt x="685" y="163"/>
                </a:lnTo>
                <a:lnTo>
                  <a:pt x="546" y="0"/>
                </a:lnTo>
                <a:lnTo>
                  <a:pt x="340" y="0"/>
                </a:lnTo>
                <a:lnTo>
                  <a:pt x="133" y="0"/>
                </a:lnTo>
                <a:lnTo>
                  <a:pt x="0" y="163"/>
                </a:lnTo>
                <a:lnTo>
                  <a:pt x="188" y="163"/>
                </a:lnTo>
                <a:lnTo>
                  <a:pt x="494" y="163"/>
                </a:lnTo>
                <a:close/>
                <a:moveTo>
                  <a:pt x="65" y="346"/>
                </a:moveTo>
                <a:lnTo>
                  <a:pt x="0" y="430"/>
                </a:lnTo>
                <a:lnTo>
                  <a:pt x="188" y="430"/>
                </a:lnTo>
                <a:lnTo>
                  <a:pt x="494" y="430"/>
                </a:lnTo>
                <a:lnTo>
                  <a:pt x="685" y="430"/>
                </a:lnTo>
                <a:lnTo>
                  <a:pt x="612" y="346"/>
                </a:lnTo>
                <a:lnTo>
                  <a:pt x="65" y="346"/>
                </a:lnTo>
                <a:close/>
                <a:moveTo>
                  <a:pt x="65" y="212"/>
                </a:moveTo>
                <a:lnTo>
                  <a:pt x="0" y="291"/>
                </a:lnTo>
                <a:lnTo>
                  <a:pt x="188" y="291"/>
                </a:lnTo>
                <a:lnTo>
                  <a:pt x="494" y="291"/>
                </a:lnTo>
                <a:lnTo>
                  <a:pt x="685" y="291"/>
                </a:lnTo>
                <a:lnTo>
                  <a:pt x="612" y="212"/>
                </a:lnTo>
                <a:lnTo>
                  <a:pt x="65" y="21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</p:spTree>
    <p:extLst>
      <p:ext uri="{BB962C8B-B14F-4D97-AF65-F5344CB8AC3E}">
        <p14:creationId xmlns:p14="http://schemas.microsoft.com/office/powerpoint/2010/main" val="243761420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0" y="-1"/>
            <a:ext cx="9615203" cy="9193427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5016224" y="2978791"/>
            <a:ext cx="3985056" cy="501521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Freeform 8"/>
          <p:cNvSpPr>
            <a:spLocks/>
          </p:cNvSpPr>
          <p:nvPr/>
        </p:nvSpPr>
        <p:spPr bwMode="auto">
          <a:xfrm rot="5400000">
            <a:off x="11978035" y="-1763199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10" name="Freeform 9"/>
          <p:cNvSpPr>
            <a:spLocks/>
          </p:cNvSpPr>
          <p:nvPr/>
        </p:nvSpPr>
        <p:spPr bwMode="auto">
          <a:xfrm rot="5400000">
            <a:off x="15859752" y="7465311"/>
            <a:ext cx="1190487" cy="52706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56141333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5" grpId="0"/>
      <p:bldP spid="9" grpId="0" animBg="1"/>
      <p:bldP spid="10" grpId="0" animBg="1"/>
    </p:bld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9397724" y="0"/>
            <a:ext cx="10109476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7" name="Group 6"/>
          <p:cNvGrpSpPr/>
          <p:nvPr/>
        </p:nvGrpSpPr>
        <p:grpSpPr>
          <a:xfrm>
            <a:off x="15517603" y="0"/>
            <a:ext cx="3576891" cy="10972800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24" name="TextBox 23"/>
          <p:cNvSpPr txBox="1"/>
          <p:nvPr/>
        </p:nvSpPr>
        <p:spPr>
          <a:xfrm>
            <a:off x="10295851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10277503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314199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10295851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0" name="TextBox 29"/>
          <p:cNvSpPr txBox="1"/>
          <p:nvPr/>
        </p:nvSpPr>
        <p:spPr>
          <a:xfrm>
            <a:off x="10333624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315276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7" name="Picture Placeholder 26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06864690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24" grpId="0"/>
      <p:bldP spid="25" grpId="0"/>
      <p:bldP spid="28" grpId="0"/>
      <p:bldP spid="29" grpId="0"/>
      <p:bldP spid="30" grpId="0"/>
      <p:bldP spid="31" grpId="0"/>
    </p:bld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Freeform 11"/>
          <p:cNvSpPr>
            <a:spLocks/>
          </p:cNvSpPr>
          <p:nvPr/>
        </p:nvSpPr>
        <p:spPr bwMode="auto">
          <a:xfrm>
            <a:off x="13022375" y="212056"/>
            <a:ext cx="6316013" cy="6154813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1264714" y="213661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264714" y="2715210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1264714" y="5897046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64714" y="6475640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1264714" y="8453264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264714" y="4691547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7941124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4" grpId="0"/>
      <p:bldP spid="5" grpId="0"/>
      <p:bldP spid="6" grpId="0"/>
      <p:bldP spid="7" grpId="0"/>
      <p:bldP spid="10" grpId="0" animBg="1"/>
      <p:bldP spid="11" grpId="0" animBg="1"/>
    </p:bld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Parallelogram 41"/>
          <p:cNvSpPr/>
          <p:nvPr/>
        </p:nvSpPr>
        <p:spPr>
          <a:xfrm>
            <a:off x="8311487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10"/>
          <p:cNvSpPr txBox="1">
            <a:spLocks noChangeArrowheads="1"/>
          </p:cNvSpPr>
          <p:nvPr/>
        </p:nvSpPr>
        <p:spPr bwMode="auto">
          <a:xfrm>
            <a:off x="551934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372575" y="2739716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5" name="Text Box 10"/>
          <p:cNvSpPr txBox="1">
            <a:spLocks noChangeArrowheads="1"/>
          </p:cNvSpPr>
          <p:nvPr/>
        </p:nvSpPr>
        <p:spPr bwMode="auto">
          <a:xfrm>
            <a:off x="4919613" y="3378067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5740255" y="2739716"/>
            <a:ext cx="3023712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551934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8" name="Text Box 7"/>
          <p:cNvSpPr txBox="1">
            <a:spLocks noChangeArrowheads="1"/>
          </p:cNvSpPr>
          <p:nvPr/>
        </p:nvSpPr>
        <p:spPr bwMode="auto">
          <a:xfrm>
            <a:off x="1372575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4919613" y="7311919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20" name="Text Box 7"/>
          <p:cNvSpPr txBox="1">
            <a:spLocks noChangeArrowheads="1"/>
          </p:cNvSpPr>
          <p:nvPr/>
        </p:nvSpPr>
        <p:spPr bwMode="auto">
          <a:xfrm>
            <a:off x="5740254" y="6673568"/>
            <a:ext cx="3023713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</a:p>
        </p:txBody>
      </p:sp>
      <p:sp>
        <p:nvSpPr>
          <p:cNvPr id="21" name="Freeform 20"/>
          <p:cNvSpPr>
            <a:spLocks noEditPoints="1"/>
          </p:cNvSpPr>
          <p:nvPr/>
        </p:nvSpPr>
        <p:spPr bwMode="auto">
          <a:xfrm>
            <a:off x="7999989" y="5807568"/>
            <a:ext cx="627498" cy="606586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2" name="Freeform 21"/>
          <p:cNvSpPr>
            <a:spLocks noEditPoints="1"/>
          </p:cNvSpPr>
          <p:nvPr/>
        </p:nvSpPr>
        <p:spPr bwMode="auto">
          <a:xfrm>
            <a:off x="3676783" y="1839211"/>
            <a:ext cx="583025" cy="66631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3" name="Freeform 22"/>
          <p:cNvSpPr>
            <a:spLocks noEditPoints="1"/>
          </p:cNvSpPr>
          <p:nvPr/>
        </p:nvSpPr>
        <p:spPr bwMode="auto">
          <a:xfrm>
            <a:off x="3548643" y="5752665"/>
            <a:ext cx="711165" cy="716392"/>
          </a:xfrm>
          <a:custGeom>
            <a:avLst/>
            <a:gdLst>
              <a:gd name="T0" fmla="*/ 559 w 714"/>
              <a:gd name="T1" fmla="*/ 238 h 714"/>
              <a:gd name="T2" fmla="*/ 666 w 714"/>
              <a:gd name="T3" fmla="*/ 333 h 714"/>
              <a:gd name="T4" fmla="*/ 643 w 714"/>
              <a:gd name="T5" fmla="*/ 476 h 714"/>
              <a:gd name="T6" fmla="*/ 571 w 714"/>
              <a:gd name="T7" fmla="*/ 381 h 714"/>
              <a:gd name="T8" fmla="*/ 643 w 714"/>
              <a:gd name="T9" fmla="*/ 476 h 714"/>
              <a:gd name="T10" fmla="*/ 547 w 714"/>
              <a:gd name="T11" fmla="*/ 523 h 714"/>
              <a:gd name="T12" fmla="*/ 491 w 714"/>
              <a:gd name="T13" fmla="*/ 636 h 714"/>
              <a:gd name="T14" fmla="*/ 381 w 714"/>
              <a:gd name="T15" fmla="*/ 523 h 714"/>
              <a:gd name="T16" fmla="*/ 381 w 714"/>
              <a:gd name="T17" fmla="*/ 663 h 714"/>
              <a:gd name="T18" fmla="*/ 523 w 714"/>
              <a:gd name="T19" fmla="*/ 381 h 714"/>
              <a:gd name="T20" fmla="*/ 381 w 714"/>
              <a:gd name="T21" fmla="*/ 476 h 714"/>
              <a:gd name="T22" fmla="*/ 381 w 714"/>
              <a:gd name="T23" fmla="*/ 238 h 714"/>
              <a:gd name="T24" fmla="*/ 523 w 714"/>
              <a:gd name="T25" fmla="*/ 333 h 714"/>
              <a:gd name="T26" fmla="*/ 381 w 714"/>
              <a:gd name="T27" fmla="*/ 238 h 714"/>
              <a:gd name="T28" fmla="*/ 497 w 714"/>
              <a:gd name="T29" fmla="*/ 190 h 714"/>
              <a:gd name="T30" fmla="*/ 381 w 714"/>
              <a:gd name="T31" fmla="*/ 50 h 714"/>
              <a:gd name="T32" fmla="*/ 547 w 714"/>
              <a:gd name="T33" fmla="*/ 190 h 714"/>
              <a:gd name="T34" fmla="*/ 618 w 714"/>
              <a:gd name="T35" fmla="*/ 190 h 714"/>
              <a:gd name="T36" fmla="*/ 216 w 714"/>
              <a:gd name="T37" fmla="*/ 190 h 714"/>
              <a:gd name="T38" fmla="*/ 333 w 714"/>
              <a:gd name="T39" fmla="*/ 190 h 714"/>
              <a:gd name="T40" fmla="*/ 191 w 714"/>
              <a:gd name="T41" fmla="*/ 333 h 714"/>
              <a:gd name="T42" fmla="*/ 333 w 714"/>
              <a:gd name="T43" fmla="*/ 238 h 714"/>
              <a:gd name="T44" fmla="*/ 333 w 714"/>
              <a:gd name="T45" fmla="*/ 476 h 714"/>
              <a:gd name="T46" fmla="*/ 191 w 714"/>
              <a:gd name="T47" fmla="*/ 381 h 714"/>
              <a:gd name="T48" fmla="*/ 333 w 714"/>
              <a:gd name="T49" fmla="*/ 476 h 714"/>
              <a:gd name="T50" fmla="*/ 216 w 714"/>
              <a:gd name="T51" fmla="*/ 523 h 714"/>
              <a:gd name="T52" fmla="*/ 333 w 714"/>
              <a:gd name="T53" fmla="*/ 663 h 714"/>
              <a:gd name="T54" fmla="*/ 167 w 714"/>
              <a:gd name="T55" fmla="*/ 523 h 714"/>
              <a:gd name="T56" fmla="*/ 96 w 714"/>
              <a:gd name="T57" fmla="*/ 523 h 714"/>
              <a:gd name="T58" fmla="*/ 143 w 714"/>
              <a:gd name="T59" fmla="*/ 381 h 714"/>
              <a:gd name="T60" fmla="*/ 71 w 714"/>
              <a:gd name="T61" fmla="*/ 476 h 714"/>
              <a:gd name="T62" fmla="*/ 71 w 714"/>
              <a:gd name="T63" fmla="*/ 238 h 714"/>
              <a:gd name="T64" fmla="*/ 143 w 714"/>
              <a:gd name="T65" fmla="*/ 333 h 714"/>
              <a:gd name="T66" fmla="*/ 71 w 714"/>
              <a:gd name="T67" fmla="*/ 238 h 714"/>
              <a:gd name="T68" fmla="*/ 167 w 714"/>
              <a:gd name="T69" fmla="*/ 190 h 714"/>
              <a:gd name="T70" fmla="*/ 223 w 714"/>
              <a:gd name="T71" fmla="*/ 77 h 714"/>
              <a:gd name="T72" fmla="*/ 381 w 714"/>
              <a:gd name="T73" fmla="*/ 0 h 714"/>
              <a:gd name="T74" fmla="*/ 357 w 714"/>
              <a:gd name="T75" fmla="*/ 0 h 714"/>
              <a:gd name="T76" fmla="*/ 333 w 714"/>
              <a:gd name="T77" fmla="*/ 0 h 714"/>
              <a:gd name="T78" fmla="*/ 0 w 714"/>
              <a:gd name="T79" fmla="*/ 333 h 714"/>
              <a:gd name="T80" fmla="*/ 0 w 714"/>
              <a:gd name="T81" fmla="*/ 381 h 714"/>
              <a:gd name="T82" fmla="*/ 333 w 714"/>
              <a:gd name="T83" fmla="*/ 713 h 714"/>
              <a:gd name="T84" fmla="*/ 357 w 714"/>
              <a:gd name="T85" fmla="*/ 714 h 714"/>
              <a:gd name="T86" fmla="*/ 381 w 714"/>
              <a:gd name="T87" fmla="*/ 713 h 714"/>
              <a:gd name="T88" fmla="*/ 714 w 714"/>
              <a:gd name="T89" fmla="*/ 381 h 714"/>
              <a:gd name="T90" fmla="*/ 714 w 714"/>
              <a:gd name="T91" fmla="*/ 333 h 71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714" h="714">
                <a:moveTo>
                  <a:pt x="571" y="333"/>
                </a:moveTo>
                <a:cubicBezTo>
                  <a:pt x="569" y="300"/>
                  <a:pt x="565" y="268"/>
                  <a:pt x="559" y="238"/>
                </a:cubicBezTo>
                <a:lnTo>
                  <a:pt x="643" y="238"/>
                </a:lnTo>
                <a:cubicBezTo>
                  <a:pt x="655" y="267"/>
                  <a:pt x="663" y="299"/>
                  <a:pt x="666" y="333"/>
                </a:cubicBezTo>
                <a:lnTo>
                  <a:pt x="571" y="333"/>
                </a:lnTo>
                <a:close/>
                <a:moveTo>
                  <a:pt x="643" y="476"/>
                </a:moveTo>
                <a:lnTo>
                  <a:pt x="559" y="476"/>
                </a:lnTo>
                <a:cubicBezTo>
                  <a:pt x="565" y="446"/>
                  <a:pt x="569" y="414"/>
                  <a:pt x="571" y="381"/>
                </a:cubicBezTo>
                <a:lnTo>
                  <a:pt x="666" y="381"/>
                </a:lnTo>
                <a:cubicBezTo>
                  <a:pt x="663" y="414"/>
                  <a:pt x="655" y="446"/>
                  <a:pt x="643" y="476"/>
                </a:cubicBezTo>
                <a:close/>
                <a:moveTo>
                  <a:pt x="491" y="636"/>
                </a:moveTo>
                <a:cubicBezTo>
                  <a:pt x="514" y="606"/>
                  <a:pt x="533" y="567"/>
                  <a:pt x="547" y="523"/>
                </a:cubicBezTo>
                <a:lnTo>
                  <a:pt x="618" y="523"/>
                </a:lnTo>
                <a:cubicBezTo>
                  <a:pt x="587" y="572"/>
                  <a:pt x="543" y="611"/>
                  <a:pt x="491" y="636"/>
                </a:cubicBezTo>
                <a:close/>
                <a:moveTo>
                  <a:pt x="381" y="663"/>
                </a:moveTo>
                <a:lnTo>
                  <a:pt x="381" y="523"/>
                </a:lnTo>
                <a:lnTo>
                  <a:pt x="497" y="523"/>
                </a:lnTo>
                <a:cubicBezTo>
                  <a:pt x="472" y="598"/>
                  <a:pt x="430" y="650"/>
                  <a:pt x="381" y="663"/>
                </a:cubicBezTo>
                <a:close/>
                <a:moveTo>
                  <a:pt x="381" y="381"/>
                </a:moveTo>
                <a:lnTo>
                  <a:pt x="523" y="381"/>
                </a:lnTo>
                <a:cubicBezTo>
                  <a:pt x="522" y="414"/>
                  <a:pt x="518" y="446"/>
                  <a:pt x="511" y="476"/>
                </a:cubicBezTo>
                <a:lnTo>
                  <a:pt x="381" y="476"/>
                </a:lnTo>
                <a:lnTo>
                  <a:pt x="381" y="381"/>
                </a:lnTo>
                <a:close/>
                <a:moveTo>
                  <a:pt x="381" y="238"/>
                </a:moveTo>
                <a:lnTo>
                  <a:pt x="511" y="238"/>
                </a:lnTo>
                <a:cubicBezTo>
                  <a:pt x="518" y="267"/>
                  <a:pt x="522" y="299"/>
                  <a:pt x="523" y="333"/>
                </a:cubicBezTo>
                <a:lnTo>
                  <a:pt x="381" y="333"/>
                </a:lnTo>
                <a:lnTo>
                  <a:pt x="381" y="238"/>
                </a:lnTo>
                <a:close/>
                <a:moveTo>
                  <a:pt x="381" y="50"/>
                </a:moveTo>
                <a:cubicBezTo>
                  <a:pt x="430" y="63"/>
                  <a:pt x="472" y="116"/>
                  <a:pt x="497" y="190"/>
                </a:cubicBezTo>
                <a:lnTo>
                  <a:pt x="381" y="190"/>
                </a:lnTo>
                <a:lnTo>
                  <a:pt x="381" y="50"/>
                </a:lnTo>
                <a:close/>
                <a:moveTo>
                  <a:pt x="618" y="190"/>
                </a:moveTo>
                <a:lnTo>
                  <a:pt x="547" y="190"/>
                </a:lnTo>
                <a:cubicBezTo>
                  <a:pt x="533" y="146"/>
                  <a:pt x="514" y="108"/>
                  <a:pt x="491" y="77"/>
                </a:cubicBezTo>
                <a:cubicBezTo>
                  <a:pt x="543" y="102"/>
                  <a:pt x="587" y="142"/>
                  <a:pt x="618" y="190"/>
                </a:cubicBezTo>
                <a:close/>
                <a:moveTo>
                  <a:pt x="333" y="190"/>
                </a:moveTo>
                <a:lnTo>
                  <a:pt x="216" y="190"/>
                </a:lnTo>
                <a:cubicBezTo>
                  <a:pt x="242" y="116"/>
                  <a:pt x="284" y="63"/>
                  <a:pt x="333" y="50"/>
                </a:cubicBezTo>
                <a:lnTo>
                  <a:pt x="333" y="190"/>
                </a:lnTo>
                <a:close/>
                <a:moveTo>
                  <a:pt x="333" y="333"/>
                </a:moveTo>
                <a:lnTo>
                  <a:pt x="191" y="333"/>
                </a:lnTo>
                <a:cubicBezTo>
                  <a:pt x="192" y="299"/>
                  <a:pt x="196" y="267"/>
                  <a:pt x="203" y="238"/>
                </a:cubicBezTo>
                <a:lnTo>
                  <a:pt x="333" y="238"/>
                </a:lnTo>
                <a:lnTo>
                  <a:pt x="333" y="333"/>
                </a:lnTo>
                <a:close/>
                <a:moveTo>
                  <a:pt x="333" y="476"/>
                </a:moveTo>
                <a:lnTo>
                  <a:pt x="203" y="476"/>
                </a:lnTo>
                <a:cubicBezTo>
                  <a:pt x="196" y="446"/>
                  <a:pt x="192" y="414"/>
                  <a:pt x="191" y="381"/>
                </a:cubicBezTo>
                <a:lnTo>
                  <a:pt x="333" y="381"/>
                </a:lnTo>
                <a:lnTo>
                  <a:pt x="333" y="476"/>
                </a:lnTo>
                <a:close/>
                <a:moveTo>
                  <a:pt x="333" y="663"/>
                </a:moveTo>
                <a:cubicBezTo>
                  <a:pt x="284" y="650"/>
                  <a:pt x="242" y="598"/>
                  <a:pt x="216" y="523"/>
                </a:cubicBezTo>
                <a:lnTo>
                  <a:pt x="333" y="523"/>
                </a:lnTo>
                <a:lnTo>
                  <a:pt x="333" y="663"/>
                </a:lnTo>
                <a:close/>
                <a:moveTo>
                  <a:pt x="96" y="523"/>
                </a:moveTo>
                <a:lnTo>
                  <a:pt x="167" y="523"/>
                </a:lnTo>
                <a:cubicBezTo>
                  <a:pt x="181" y="567"/>
                  <a:pt x="200" y="606"/>
                  <a:pt x="223" y="636"/>
                </a:cubicBezTo>
                <a:cubicBezTo>
                  <a:pt x="171" y="611"/>
                  <a:pt x="127" y="572"/>
                  <a:pt x="96" y="523"/>
                </a:cubicBezTo>
                <a:close/>
                <a:moveTo>
                  <a:pt x="48" y="381"/>
                </a:moveTo>
                <a:lnTo>
                  <a:pt x="143" y="381"/>
                </a:lnTo>
                <a:cubicBezTo>
                  <a:pt x="144" y="414"/>
                  <a:pt x="148" y="446"/>
                  <a:pt x="155" y="476"/>
                </a:cubicBezTo>
                <a:lnTo>
                  <a:pt x="71" y="476"/>
                </a:lnTo>
                <a:cubicBezTo>
                  <a:pt x="59" y="446"/>
                  <a:pt x="51" y="414"/>
                  <a:pt x="48" y="381"/>
                </a:cubicBezTo>
                <a:close/>
                <a:moveTo>
                  <a:pt x="71" y="238"/>
                </a:moveTo>
                <a:lnTo>
                  <a:pt x="155" y="238"/>
                </a:lnTo>
                <a:cubicBezTo>
                  <a:pt x="148" y="268"/>
                  <a:pt x="144" y="300"/>
                  <a:pt x="143" y="333"/>
                </a:cubicBezTo>
                <a:lnTo>
                  <a:pt x="48" y="333"/>
                </a:lnTo>
                <a:cubicBezTo>
                  <a:pt x="51" y="299"/>
                  <a:pt x="59" y="267"/>
                  <a:pt x="71" y="238"/>
                </a:cubicBezTo>
                <a:close/>
                <a:moveTo>
                  <a:pt x="223" y="77"/>
                </a:moveTo>
                <a:cubicBezTo>
                  <a:pt x="200" y="108"/>
                  <a:pt x="181" y="146"/>
                  <a:pt x="167" y="190"/>
                </a:cubicBezTo>
                <a:lnTo>
                  <a:pt x="96" y="190"/>
                </a:lnTo>
                <a:cubicBezTo>
                  <a:pt x="127" y="142"/>
                  <a:pt x="171" y="102"/>
                  <a:pt x="223" y="77"/>
                </a:cubicBezTo>
                <a:close/>
                <a:moveTo>
                  <a:pt x="713" y="333"/>
                </a:moveTo>
                <a:cubicBezTo>
                  <a:pt x="702" y="155"/>
                  <a:pt x="559" y="12"/>
                  <a:pt x="381" y="0"/>
                </a:cubicBezTo>
                <a:lnTo>
                  <a:pt x="381" y="0"/>
                </a:lnTo>
                <a:lnTo>
                  <a:pt x="357" y="0"/>
                </a:lnTo>
                <a:lnTo>
                  <a:pt x="333" y="0"/>
                </a:lnTo>
                <a:lnTo>
                  <a:pt x="333" y="0"/>
                </a:lnTo>
                <a:cubicBezTo>
                  <a:pt x="155" y="12"/>
                  <a:pt x="12" y="155"/>
                  <a:pt x="1" y="333"/>
                </a:cubicBezTo>
                <a:lnTo>
                  <a:pt x="0" y="333"/>
                </a:lnTo>
                <a:lnTo>
                  <a:pt x="0" y="357"/>
                </a:lnTo>
                <a:lnTo>
                  <a:pt x="0" y="381"/>
                </a:lnTo>
                <a:lnTo>
                  <a:pt x="1" y="381"/>
                </a:lnTo>
                <a:cubicBezTo>
                  <a:pt x="12" y="559"/>
                  <a:pt x="155" y="701"/>
                  <a:pt x="333" y="713"/>
                </a:cubicBezTo>
                <a:lnTo>
                  <a:pt x="333" y="714"/>
                </a:lnTo>
                <a:lnTo>
                  <a:pt x="357" y="714"/>
                </a:lnTo>
                <a:lnTo>
                  <a:pt x="381" y="714"/>
                </a:lnTo>
                <a:lnTo>
                  <a:pt x="381" y="713"/>
                </a:lnTo>
                <a:cubicBezTo>
                  <a:pt x="559" y="701"/>
                  <a:pt x="702" y="559"/>
                  <a:pt x="713" y="381"/>
                </a:cubicBezTo>
                <a:lnTo>
                  <a:pt x="714" y="381"/>
                </a:lnTo>
                <a:lnTo>
                  <a:pt x="714" y="357"/>
                </a:lnTo>
                <a:lnTo>
                  <a:pt x="714" y="333"/>
                </a:lnTo>
                <a:lnTo>
                  <a:pt x="713" y="33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4" name="Freeform 23"/>
          <p:cNvSpPr>
            <a:spLocks noEditPoints="1"/>
          </p:cNvSpPr>
          <p:nvPr/>
        </p:nvSpPr>
        <p:spPr bwMode="auto">
          <a:xfrm>
            <a:off x="7822197" y="1865889"/>
            <a:ext cx="805290" cy="585665"/>
          </a:xfrm>
          <a:custGeom>
            <a:avLst/>
            <a:gdLst>
              <a:gd name="T0" fmla="*/ 241 w 805"/>
              <a:gd name="T1" fmla="*/ 415 h 588"/>
              <a:gd name="T2" fmla="*/ 277 w 805"/>
              <a:gd name="T3" fmla="*/ 415 h 588"/>
              <a:gd name="T4" fmla="*/ 476 w 805"/>
              <a:gd name="T5" fmla="*/ 109 h 588"/>
              <a:gd name="T6" fmla="*/ 37 w 805"/>
              <a:gd name="T7" fmla="*/ 376 h 588"/>
              <a:gd name="T8" fmla="*/ 476 w 805"/>
              <a:gd name="T9" fmla="*/ 376 h 588"/>
              <a:gd name="T10" fmla="*/ 288 w 805"/>
              <a:gd name="T11" fmla="*/ 415 h 588"/>
              <a:gd name="T12" fmla="*/ 229 w 805"/>
              <a:gd name="T13" fmla="*/ 415 h 588"/>
              <a:gd name="T14" fmla="*/ 288 w 805"/>
              <a:gd name="T15" fmla="*/ 415 h 588"/>
              <a:gd name="T16" fmla="*/ 513 w 805"/>
              <a:gd name="T17" fmla="*/ 423 h 588"/>
              <a:gd name="T18" fmla="*/ 308 w 805"/>
              <a:gd name="T19" fmla="*/ 458 h 588"/>
              <a:gd name="T20" fmla="*/ 360 w 805"/>
              <a:gd name="T21" fmla="*/ 561 h 588"/>
              <a:gd name="T22" fmla="*/ 205 w 805"/>
              <a:gd name="T23" fmla="*/ 561 h 588"/>
              <a:gd name="T24" fmla="*/ 153 w 805"/>
              <a:gd name="T25" fmla="*/ 527 h 588"/>
              <a:gd name="T26" fmla="*/ 34 w 805"/>
              <a:gd name="T27" fmla="*/ 458 h 588"/>
              <a:gd name="T28" fmla="*/ 0 w 805"/>
              <a:gd name="T29" fmla="*/ 107 h 588"/>
              <a:gd name="T30" fmla="*/ 479 w 805"/>
              <a:gd name="T31" fmla="*/ 73 h 588"/>
              <a:gd name="T32" fmla="*/ 714 w 805"/>
              <a:gd name="T33" fmla="*/ 393 h 588"/>
              <a:gd name="T34" fmla="*/ 651 w 805"/>
              <a:gd name="T35" fmla="*/ 393 h 588"/>
              <a:gd name="T36" fmla="*/ 714 w 805"/>
              <a:gd name="T37" fmla="*/ 393 h 588"/>
              <a:gd name="T38" fmla="*/ 682 w 805"/>
              <a:gd name="T39" fmla="*/ 442 h 588"/>
              <a:gd name="T40" fmla="*/ 682 w 805"/>
              <a:gd name="T41" fmla="*/ 344 h 588"/>
              <a:gd name="T42" fmla="*/ 756 w 805"/>
              <a:gd name="T43" fmla="*/ 218 h 588"/>
              <a:gd name="T44" fmla="*/ 603 w 805"/>
              <a:gd name="T45" fmla="*/ 241 h 588"/>
              <a:gd name="T46" fmla="*/ 756 w 805"/>
              <a:gd name="T47" fmla="*/ 218 h 588"/>
              <a:gd name="T48" fmla="*/ 585 w 805"/>
              <a:gd name="T49" fmla="*/ 31 h 588"/>
              <a:gd name="T50" fmla="*/ 774 w 805"/>
              <a:gd name="T51" fmla="*/ 558 h 588"/>
              <a:gd name="T52" fmla="*/ 805 w 805"/>
              <a:gd name="T53" fmla="*/ 16 h 588"/>
              <a:gd name="T54" fmla="*/ 790 w 805"/>
              <a:gd name="T55" fmla="*/ 588 h 588"/>
              <a:gd name="T56" fmla="*/ 555 w 805"/>
              <a:gd name="T57" fmla="*/ 573 h 588"/>
              <a:gd name="T58" fmla="*/ 570 w 805"/>
              <a:gd name="T59" fmla="*/ 0 h 588"/>
              <a:gd name="T60" fmla="*/ 805 w 805"/>
              <a:gd name="T61" fmla="*/ 16 h 588"/>
              <a:gd name="T62" fmla="*/ 603 w 805"/>
              <a:gd name="T63" fmla="*/ 71 h 588"/>
              <a:gd name="T64" fmla="*/ 756 w 805"/>
              <a:gd name="T65" fmla="*/ 123 h 588"/>
              <a:gd name="T66" fmla="*/ 756 w 805"/>
              <a:gd name="T67" fmla="*/ 179 h 588"/>
              <a:gd name="T68" fmla="*/ 603 w 805"/>
              <a:gd name="T69" fmla="*/ 202 h 588"/>
              <a:gd name="T70" fmla="*/ 756 w 805"/>
              <a:gd name="T71" fmla="*/ 179 h 588"/>
              <a:gd name="T72" fmla="*/ 603 w 805"/>
              <a:gd name="T73" fmla="*/ 163 h 588"/>
              <a:gd name="T74" fmla="*/ 756 w 805"/>
              <a:gd name="T75" fmla="*/ 140 h 5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805" h="588">
                <a:moveTo>
                  <a:pt x="259" y="397"/>
                </a:moveTo>
                <a:cubicBezTo>
                  <a:pt x="249" y="397"/>
                  <a:pt x="241" y="405"/>
                  <a:pt x="241" y="415"/>
                </a:cubicBezTo>
                <a:cubicBezTo>
                  <a:pt x="241" y="425"/>
                  <a:pt x="249" y="434"/>
                  <a:pt x="259" y="434"/>
                </a:cubicBezTo>
                <a:cubicBezTo>
                  <a:pt x="269" y="434"/>
                  <a:pt x="277" y="425"/>
                  <a:pt x="277" y="415"/>
                </a:cubicBezTo>
                <a:cubicBezTo>
                  <a:pt x="277" y="405"/>
                  <a:pt x="269" y="397"/>
                  <a:pt x="259" y="397"/>
                </a:cubicBezTo>
                <a:close/>
                <a:moveTo>
                  <a:pt x="476" y="109"/>
                </a:moveTo>
                <a:lnTo>
                  <a:pt x="37" y="109"/>
                </a:lnTo>
                <a:lnTo>
                  <a:pt x="37" y="376"/>
                </a:lnTo>
                <a:lnTo>
                  <a:pt x="476" y="376"/>
                </a:lnTo>
                <a:lnTo>
                  <a:pt x="476" y="376"/>
                </a:lnTo>
                <a:lnTo>
                  <a:pt x="476" y="109"/>
                </a:lnTo>
                <a:close/>
                <a:moveTo>
                  <a:pt x="288" y="415"/>
                </a:moveTo>
                <a:cubicBezTo>
                  <a:pt x="288" y="399"/>
                  <a:pt x="275" y="386"/>
                  <a:pt x="259" y="386"/>
                </a:cubicBezTo>
                <a:cubicBezTo>
                  <a:pt x="242" y="386"/>
                  <a:pt x="229" y="399"/>
                  <a:pt x="229" y="415"/>
                </a:cubicBezTo>
                <a:cubicBezTo>
                  <a:pt x="229" y="432"/>
                  <a:pt x="242" y="445"/>
                  <a:pt x="259" y="445"/>
                </a:cubicBezTo>
                <a:cubicBezTo>
                  <a:pt x="275" y="445"/>
                  <a:pt x="288" y="432"/>
                  <a:pt x="288" y="415"/>
                </a:cubicBezTo>
                <a:close/>
                <a:moveTo>
                  <a:pt x="513" y="107"/>
                </a:moveTo>
                <a:lnTo>
                  <a:pt x="513" y="423"/>
                </a:lnTo>
                <a:cubicBezTo>
                  <a:pt x="513" y="442"/>
                  <a:pt x="498" y="458"/>
                  <a:pt x="479" y="458"/>
                </a:cubicBezTo>
                <a:lnTo>
                  <a:pt x="308" y="458"/>
                </a:lnTo>
                <a:cubicBezTo>
                  <a:pt x="308" y="458"/>
                  <a:pt x="298" y="527"/>
                  <a:pt x="360" y="527"/>
                </a:cubicBezTo>
                <a:lnTo>
                  <a:pt x="360" y="561"/>
                </a:lnTo>
                <a:lnTo>
                  <a:pt x="308" y="561"/>
                </a:lnTo>
                <a:lnTo>
                  <a:pt x="205" y="561"/>
                </a:lnTo>
                <a:lnTo>
                  <a:pt x="153" y="561"/>
                </a:lnTo>
                <a:lnTo>
                  <a:pt x="153" y="527"/>
                </a:lnTo>
                <a:cubicBezTo>
                  <a:pt x="212" y="527"/>
                  <a:pt x="205" y="458"/>
                  <a:pt x="205" y="458"/>
                </a:cubicBezTo>
                <a:lnTo>
                  <a:pt x="34" y="458"/>
                </a:lnTo>
                <a:cubicBezTo>
                  <a:pt x="15" y="458"/>
                  <a:pt x="0" y="442"/>
                  <a:pt x="0" y="423"/>
                </a:cubicBezTo>
                <a:lnTo>
                  <a:pt x="0" y="107"/>
                </a:lnTo>
                <a:cubicBezTo>
                  <a:pt x="0" y="88"/>
                  <a:pt x="15" y="73"/>
                  <a:pt x="34" y="73"/>
                </a:cubicBezTo>
                <a:lnTo>
                  <a:pt x="479" y="73"/>
                </a:lnTo>
                <a:cubicBezTo>
                  <a:pt x="498" y="73"/>
                  <a:pt x="513" y="88"/>
                  <a:pt x="513" y="107"/>
                </a:cubicBezTo>
                <a:close/>
                <a:moveTo>
                  <a:pt x="714" y="393"/>
                </a:moveTo>
                <a:cubicBezTo>
                  <a:pt x="714" y="376"/>
                  <a:pt x="699" y="362"/>
                  <a:pt x="682" y="362"/>
                </a:cubicBezTo>
                <a:cubicBezTo>
                  <a:pt x="665" y="362"/>
                  <a:pt x="651" y="376"/>
                  <a:pt x="651" y="393"/>
                </a:cubicBezTo>
                <a:cubicBezTo>
                  <a:pt x="651" y="411"/>
                  <a:pt x="665" y="425"/>
                  <a:pt x="682" y="425"/>
                </a:cubicBezTo>
                <a:cubicBezTo>
                  <a:pt x="699" y="425"/>
                  <a:pt x="714" y="411"/>
                  <a:pt x="714" y="393"/>
                </a:cubicBezTo>
                <a:close/>
                <a:moveTo>
                  <a:pt x="731" y="393"/>
                </a:moveTo>
                <a:cubicBezTo>
                  <a:pt x="731" y="421"/>
                  <a:pt x="709" y="442"/>
                  <a:pt x="682" y="442"/>
                </a:cubicBezTo>
                <a:cubicBezTo>
                  <a:pt x="655" y="442"/>
                  <a:pt x="633" y="421"/>
                  <a:pt x="633" y="393"/>
                </a:cubicBezTo>
                <a:cubicBezTo>
                  <a:pt x="633" y="366"/>
                  <a:pt x="655" y="344"/>
                  <a:pt x="682" y="344"/>
                </a:cubicBezTo>
                <a:cubicBezTo>
                  <a:pt x="709" y="344"/>
                  <a:pt x="731" y="366"/>
                  <a:pt x="731" y="393"/>
                </a:cubicBezTo>
                <a:close/>
                <a:moveTo>
                  <a:pt x="756" y="218"/>
                </a:moveTo>
                <a:lnTo>
                  <a:pt x="603" y="218"/>
                </a:lnTo>
                <a:lnTo>
                  <a:pt x="603" y="241"/>
                </a:lnTo>
                <a:lnTo>
                  <a:pt x="756" y="241"/>
                </a:lnTo>
                <a:lnTo>
                  <a:pt x="756" y="218"/>
                </a:lnTo>
                <a:close/>
                <a:moveTo>
                  <a:pt x="774" y="31"/>
                </a:moveTo>
                <a:lnTo>
                  <a:pt x="585" y="31"/>
                </a:lnTo>
                <a:lnTo>
                  <a:pt x="585" y="558"/>
                </a:lnTo>
                <a:lnTo>
                  <a:pt x="774" y="558"/>
                </a:lnTo>
                <a:lnTo>
                  <a:pt x="774" y="31"/>
                </a:lnTo>
                <a:close/>
                <a:moveTo>
                  <a:pt x="805" y="16"/>
                </a:moveTo>
                <a:lnTo>
                  <a:pt x="805" y="573"/>
                </a:lnTo>
                <a:cubicBezTo>
                  <a:pt x="805" y="581"/>
                  <a:pt x="798" y="588"/>
                  <a:pt x="790" y="588"/>
                </a:cubicBezTo>
                <a:lnTo>
                  <a:pt x="570" y="588"/>
                </a:lnTo>
                <a:cubicBezTo>
                  <a:pt x="561" y="588"/>
                  <a:pt x="555" y="581"/>
                  <a:pt x="555" y="573"/>
                </a:cubicBezTo>
                <a:lnTo>
                  <a:pt x="555" y="16"/>
                </a:lnTo>
                <a:cubicBezTo>
                  <a:pt x="555" y="7"/>
                  <a:pt x="561" y="0"/>
                  <a:pt x="570" y="0"/>
                </a:cubicBezTo>
                <a:lnTo>
                  <a:pt x="790" y="0"/>
                </a:lnTo>
                <a:cubicBezTo>
                  <a:pt x="798" y="0"/>
                  <a:pt x="805" y="7"/>
                  <a:pt x="805" y="16"/>
                </a:cubicBezTo>
                <a:close/>
                <a:moveTo>
                  <a:pt x="756" y="71"/>
                </a:moveTo>
                <a:lnTo>
                  <a:pt x="603" y="71"/>
                </a:lnTo>
                <a:lnTo>
                  <a:pt x="603" y="123"/>
                </a:lnTo>
                <a:lnTo>
                  <a:pt x="756" y="123"/>
                </a:lnTo>
                <a:lnTo>
                  <a:pt x="756" y="71"/>
                </a:lnTo>
                <a:close/>
                <a:moveTo>
                  <a:pt x="756" y="179"/>
                </a:moveTo>
                <a:lnTo>
                  <a:pt x="603" y="179"/>
                </a:lnTo>
                <a:lnTo>
                  <a:pt x="603" y="202"/>
                </a:lnTo>
                <a:lnTo>
                  <a:pt x="756" y="202"/>
                </a:lnTo>
                <a:lnTo>
                  <a:pt x="756" y="179"/>
                </a:lnTo>
                <a:close/>
                <a:moveTo>
                  <a:pt x="756" y="163"/>
                </a:moveTo>
                <a:lnTo>
                  <a:pt x="603" y="163"/>
                </a:lnTo>
                <a:lnTo>
                  <a:pt x="603" y="140"/>
                </a:lnTo>
                <a:lnTo>
                  <a:pt x="756" y="140"/>
                </a:lnTo>
                <a:lnTo>
                  <a:pt x="756" y="1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18079314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4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7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2" grpId="0" animBg="1"/>
      <p:bldP spid="13" grpId="0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 animBg="1"/>
      <p:bldP spid="22" grpId="0" animBg="1"/>
      <p:bldP spid="23" grpId="0" animBg="1"/>
      <p:bldP spid="24" grpId="0" animBg="1"/>
    </p:bld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0" y="2661313"/>
            <a:ext cx="9509745" cy="831148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1626" y="4017146"/>
            <a:ext cx="5673474" cy="44689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4020227" y="8845653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654713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/>
      <p:bldP spid="7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0" y="2674960"/>
            <a:ext cx="19507200" cy="560923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Box 6"/>
          <p:cNvSpPr txBox="1"/>
          <p:nvPr/>
        </p:nvSpPr>
        <p:spPr>
          <a:xfrm>
            <a:off x="104906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04722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5035229" y="4245993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5016882" y="4824587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0490630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Rectangle 11"/>
          <p:cNvSpPr/>
          <p:nvPr/>
        </p:nvSpPr>
        <p:spPr>
          <a:xfrm>
            <a:off x="15115646" y="6508623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293083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  <p:bldP spid="9" grpId="0"/>
      <p:bldP spid="10" grpId="0"/>
      <p:bldP spid="11" grpId="0" animBg="1"/>
      <p:bldP spid="12" grpId="0" animBg="1"/>
    </p:bld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" name="Parallelogram 18"/>
          <p:cNvSpPr/>
          <p:nvPr/>
        </p:nvSpPr>
        <p:spPr>
          <a:xfrm>
            <a:off x="329004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41798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41614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1798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41614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41981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41798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Oval 11"/>
          <p:cNvSpPr/>
          <p:nvPr/>
        </p:nvSpPr>
        <p:spPr>
          <a:xfrm>
            <a:off x="12155214" y="1677178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>
            <a:off x="12155214" y="4630784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>
            <a:off x="12155214" y="7584390"/>
            <a:ext cx="1556967" cy="1556967"/>
          </a:xfrm>
          <a:prstGeom prst="ellipse">
            <a:avLst/>
          </a:prstGeom>
          <a:solidFill>
            <a:schemeClr val="accent6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277"/>
          <p:cNvSpPr>
            <a:spLocks/>
          </p:cNvSpPr>
          <p:nvPr/>
        </p:nvSpPr>
        <p:spPr bwMode="auto">
          <a:xfrm>
            <a:off x="12660958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2716248" y="5091969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7" name="Freeform 357"/>
          <p:cNvSpPr>
            <a:spLocks noEditPoints="1"/>
          </p:cNvSpPr>
          <p:nvPr/>
        </p:nvSpPr>
        <p:spPr bwMode="auto">
          <a:xfrm>
            <a:off x="12676306" y="219605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8" name="Picture Placeholder 17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4480868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9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  <p:bldP spid="15" grpId="0" animBg="1"/>
      <p:bldP spid="16" grpId="0" animBg="1"/>
      <p:bldP spid="17" grpId="0" animBg="1"/>
    </p:bld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1"/>
            <a:ext cx="3425588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5640334" y="0"/>
            <a:ext cx="3866866" cy="5076967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34408" y="7017347"/>
            <a:ext cx="3782359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4386601" y="1298570"/>
            <a:ext cx="3758699" cy="262995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14766966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  <p:bldP spid="8" grpId="0"/>
      <p:bldP spid="9" grpId="0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4655128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230130" y="1198735"/>
            <a:ext cx="4193925" cy="425347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 EDUCATION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30129" y="6796043"/>
            <a:ext cx="419392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15228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Parallelogram 14"/>
          <p:cNvSpPr/>
          <p:nvPr/>
        </p:nvSpPr>
        <p:spPr>
          <a:xfrm>
            <a:off x="3919633" y="0"/>
            <a:ext cx="11195713" cy="10972800"/>
          </a:xfrm>
          <a:prstGeom prst="parallelogram">
            <a:avLst>
              <a:gd name="adj" fmla="val 45125"/>
            </a:avLst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667073" y="2878763"/>
            <a:ext cx="3618323" cy="521527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LISTENING TO SOME </a:t>
            </a: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BEATS</a:t>
            </a:r>
            <a:endParaRPr lang="en-US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5476561" y="4052161"/>
            <a:ext cx="343873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6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7"/>
          </p:nvPr>
        </p:nvSpPr>
        <p:spPr/>
      </p:sp>
    </p:spTree>
    <p:extLst>
      <p:ext uri="{BB962C8B-B14F-4D97-AF65-F5344CB8AC3E}">
        <p14:creationId xmlns:p14="http://schemas.microsoft.com/office/powerpoint/2010/main" val="38742379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3" grpId="0"/>
      <p:bldP spid="14" grpId="0"/>
    </p:bld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12692794" y="0"/>
            <a:ext cx="6814406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7725655" y="1489145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707308" y="2067739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851492" y="6880011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833145" y="7458605"/>
            <a:ext cx="339394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0" name="Rectangle 9"/>
          <p:cNvSpPr/>
          <p:nvPr/>
        </p:nvSpPr>
        <p:spPr>
          <a:xfrm>
            <a:off x="7725656" y="3751775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1931909" y="9142641"/>
            <a:ext cx="2435376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3756939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13998411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5"/>
          </p:nvPr>
        </p:nvSpPr>
        <p:spPr/>
      </p:sp>
    </p:spTree>
    <p:extLst>
      <p:ext uri="{BB962C8B-B14F-4D97-AF65-F5344CB8AC3E}">
        <p14:creationId xmlns:p14="http://schemas.microsoft.com/office/powerpoint/2010/main" val="14920643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6" grpId="0"/>
      <p:bldP spid="7" grpId="0"/>
      <p:bldP spid="8" grpId="0"/>
      <p:bldP spid="9" grpId="0"/>
      <p:bldP spid="10" grpId="0" animBg="1"/>
      <p:bldP spid="11" grpId="0" animBg="1"/>
      <p:bldP spid="12" grpId="0"/>
      <p:bldP spid="14" grpId="0"/>
    </p:bld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1753638" y="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Rectangle 2"/>
          <p:cNvSpPr/>
          <p:nvPr/>
        </p:nvSpPr>
        <p:spPr>
          <a:xfrm>
            <a:off x="15630420" y="36576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1753638" y="7315200"/>
            <a:ext cx="3876782" cy="3657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677258" y="1981533"/>
            <a:ext cx="8173324" cy="385090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677257" y="6804735"/>
            <a:ext cx="773690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1998277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12112577" y="8263759"/>
            <a:ext cx="3158905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DOESN’T GET MUCH ATTENTION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973106" y="4329160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4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5"/>
          </p:nvPr>
        </p:nvSpPr>
        <p:spPr/>
      </p:sp>
      <p:sp>
        <p:nvSpPr>
          <p:cNvPr id="15" name="Picture Placeholder 14"/>
          <p:cNvSpPr>
            <a:spLocks noGrp="1"/>
          </p:cNvSpPr>
          <p:nvPr>
            <p:ph type="pic" sz="quarter" idx="26"/>
          </p:nvPr>
        </p:nvSpPr>
        <p:spPr/>
      </p:sp>
    </p:spTree>
    <p:extLst>
      <p:ext uri="{BB962C8B-B14F-4D97-AF65-F5344CB8AC3E}">
        <p14:creationId xmlns:p14="http://schemas.microsoft.com/office/powerpoint/2010/main" val="60515291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" grpId="0" animBg="1"/>
      <p:bldP spid="3" grpId="0" animBg="1"/>
      <p:bldP spid="4" grpId="0" animBg="1"/>
      <p:bldP spid="10" grpId="0"/>
      <p:bldP spid="11" grpId="0"/>
      <p:bldP spid="12" grpId="0"/>
      <p:bldP spid="13" grpId="0"/>
      <p:bldP spid="14" grpId="0"/>
    </p:bld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405816" y="1637473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2963822" y="6621758"/>
            <a:ext cx="5255441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 rot="5400000">
            <a:off x="4397660" y="4509541"/>
            <a:ext cx="2249972" cy="9961390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0350409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</p:bld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Parallelogram 24"/>
          <p:cNvSpPr/>
          <p:nvPr/>
        </p:nvSpPr>
        <p:spPr>
          <a:xfrm>
            <a:off x="3305484" y="0"/>
            <a:ext cx="13863400" cy="10972800"/>
          </a:xfrm>
          <a:prstGeom prst="parallelogram">
            <a:avLst>
              <a:gd name="adj" fmla="val 29826"/>
            </a:avLst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304991" y="1781260"/>
            <a:ext cx="4646057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078068" y="1781260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129906" y="7821565"/>
            <a:ext cx="4646057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953606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5" grpId="0" animBg="1"/>
      <p:bldP spid="5" grpId="0"/>
      <p:bldP spid="6" grpId="0"/>
      <p:bldP spid="7" grpId="0"/>
    </p:bld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" name="Group 13"/>
          <p:cNvGrpSpPr/>
          <p:nvPr/>
        </p:nvGrpSpPr>
        <p:grpSpPr>
          <a:xfrm rot="5400000">
            <a:off x="7963822" y="-4131984"/>
            <a:ext cx="3576891" cy="19509862"/>
            <a:chOff x="2017430" y="3184525"/>
            <a:chExt cx="3576891" cy="3582215"/>
          </a:xfrm>
        </p:grpSpPr>
        <p:sp>
          <p:nvSpPr>
            <p:cNvPr id="15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2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Box 4"/>
          <p:cNvSpPr txBox="1"/>
          <p:nvPr/>
        </p:nvSpPr>
        <p:spPr>
          <a:xfrm>
            <a:off x="2714485" y="153170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2696136" y="2110298"/>
            <a:ext cx="4703431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2714485" y="448531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2696137" y="5063904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2732833" y="744054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2714485" y="8019139"/>
            <a:ext cx="470343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Freeform 277"/>
          <p:cNvSpPr>
            <a:spLocks/>
          </p:cNvSpPr>
          <p:nvPr/>
        </p:nvSpPr>
        <p:spPr bwMode="auto">
          <a:xfrm>
            <a:off x="1296850" y="7647253"/>
            <a:ext cx="832668" cy="845582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360050" y="4605081"/>
            <a:ext cx="663870" cy="96870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3" name="Freeform 357"/>
          <p:cNvSpPr>
            <a:spLocks noEditPoints="1"/>
          </p:cNvSpPr>
          <p:nvPr/>
        </p:nvSpPr>
        <p:spPr bwMode="auto">
          <a:xfrm>
            <a:off x="1314392" y="1632695"/>
            <a:ext cx="785811" cy="792579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31" name="Picture Placeholder 30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2" name="Picture Placeholder 3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33" name="Picture Placeholder 3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6163679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3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3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 animBg="1"/>
      <p:bldP spid="12" grpId="0" animBg="1"/>
      <p:bldP spid="13" grpId="0" animBg="1"/>
    </p:bld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0" y="0"/>
            <a:ext cx="11195713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49442" y="2142811"/>
            <a:ext cx="5956576" cy="299158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212352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 flipV="1">
            <a:off x="0" y="0"/>
            <a:ext cx="3766782" cy="10972800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5" name="Group 4"/>
          <p:cNvGrpSpPr/>
          <p:nvPr/>
        </p:nvGrpSpPr>
        <p:grpSpPr>
          <a:xfrm rot="5400000">
            <a:off x="7963823" y="-2603435"/>
            <a:ext cx="3576891" cy="19509862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Rectangle 2"/>
          <p:cNvSpPr/>
          <p:nvPr/>
        </p:nvSpPr>
        <p:spPr>
          <a:xfrm>
            <a:off x="1487606" y="1263348"/>
            <a:ext cx="16569735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Picture Placeholder 2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635752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3" grpId="0" animBg="1"/>
    </p:bld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7192370" y="3875964"/>
            <a:ext cx="7085692" cy="7096836"/>
          </a:xfrm>
          <a:custGeom>
            <a:avLst/>
            <a:gdLst>
              <a:gd name="connsiteX0" fmla="*/ 0 w 1009650"/>
              <a:gd name="connsiteY0" fmla="*/ 476250 h 1011238"/>
              <a:gd name="connsiteX1" fmla="*/ 533400 w 1009650"/>
              <a:gd name="connsiteY1" fmla="*/ 1010510 h 1011238"/>
              <a:gd name="connsiteX2" fmla="*/ 533400 w 1009650"/>
              <a:gd name="connsiteY2" fmla="*/ 1011238 h 1011238"/>
              <a:gd name="connsiteX3" fmla="*/ 520683 w 1009650"/>
              <a:gd name="connsiteY3" fmla="*/ 1011238 h 1011238"/>
              <a:gd name="connsiteX4" fmla="*/ 520683 w 1009650"/>
              <a:gd name="connsiteY4" fmla="*/ 1010510 h 1011238"/>
              <a:gd name="connsiteX5" fmla="*/ 0 w 1009650"/>
              <a:gd name="connsiteY5" fmla="*/ 488988 h 1011238"/>
              <a:gd name="connsiteX6" fmla="*/ 0 w 1009650"/>
              <a:gd name="connsiteY6" fmla="*/ 407987 h 1011238"/>
              <a:gd name="connsiteX7" fmla="*/ 601663 w 1009650"/>
              <a:gd name="connsiteY7" fmla="*/ 1010509 h 1011238"/>
              <a:gd name="connsiteX8" fmla="*/ 601663 w 1009650"/>
              <a:gd name="connsiteY8" fmla="*/ 1011237 h 1011238"/>
              <a:gd name="connsiteX9" fmla="*/ 588939 w 1009650"/>
              <a:gd name="connsiteY9" fmla="*/ 1011237 h 1011238"/>
              <a:gd name="connsiteX10" fmla="*/ 588939 w 1009650"/>
              <a:gd name="connsiteY10" fmla="*/ 1010509 h 1011238"/>
              <a:gd name="connsiteX11" fmla="*/ 0 w 1009650"/>
              <a:gd name="connsiteY11" fmla="*/ 420729 h 1011238"/>
              <a:gd name="connsiteX12" fmla="*/ 0 w 1009650"/>
              <a:gd name="connsiteY12" fmla="*/ 341312 h 1011238"/>
              <a:gd name="connsiteX13" fmla="*/ 669925 w 1009650"/>
              <a:gd name="connsiteY13" fmla="*/ 1010511 h 1011238"/>
              <a:gd name="connsiteX14" fmla="*/ 669925 w 1009650"/>
              <a:gd name="connsiteY14" fmla="*/ 1011237 h 1011238"/>
              <a:gd name="connsiteX15" fmla="*/ 657196 w 1009650"/>
              <a:gd name="connsiteY15" fmla="*/ 1011237 h 1011238"/>
              <a:gd name="connsiteX16" fmla="*/ 657196 w 1009650"/>
              <a:gd name="connsiteY16" fmla="*/ 1010511 h 1011238"/>
              <a:gd name="connsiteX17" fmla="*/ 0 w 1009650"/>
              <a:gd name="connsiteY17" fmla="*/ 354027 h 1011238"/>
              <a:gd name="connsiteX18" fmla="*/ 0 w 1009650"/>
              <a:gd name="connsiteY18" fmla="*/ 273050 h 1011238"/>
              <a:gd name="connsiteX19" fmla="*/ 736600 w 1009650"/>
              <a:gd name="connsiteY19" fmla="*/ 1010511 h 1011238"/>
              <a:gd name="connsiteX20" fmla="*/ 736600 w 1009650"/>
              <a:gd name="connsiteY20" fmla="*/ 1011238 h 1011238"/>
              <a:gd name="connsiteX21" fmla="*/ 723894 w 1009650"/>
              <a:gd name="connsiteY21" fmla="*/ 1011238 h 1011238"/>
              <a:gd name="connsiteX22" fmla="*/ 723894 w 1009650"/>
              <a:gd name="connsiteY22" fmla="*/ 1010511 h 1011238"/>
              <a:gd name="connsiteX23" fmla="*/ 0 w 1009650"/>
              <a:gd name="connsiteY23" fmla="*/ 285771 h 1011238"/>
              <a:gd name="connsiteX24" fmla="*/ 0 w 1009650"/>
              <a:gd name="connsiteY24" fmla="*/ 204787 h 1011238"/>
              <a:gd name="connsiteX25" fmla="*/ 804863 w 1009650"/>
              <a:gd name="connsiteY25" fmla="*/ 1010510 h 1011238"/>
              <a:gd name="connsiteX26" fmla="*/ 804863 w 1009650"/>
              <a:gd name="connsiteY26" fmla="*/ 1011237 h 1011238"/>
              <a:gd name="connsiteX27" fmla="*/ 792151 w 1009650"/>
              <a:gd name="connsiteY27" fmla="*/ 1011237 h 1011238"/>
              <a:gd name="connsiteX28" fmla="*/ 792151 w 1009650"/>
              <a:gd name="connsiteY28" fmla="*/ 1010510 h 1011238"/>
              <a:gd name="connsiteX29" fmla="*/ 0 w 1009650"/>
              <a:gd name="connsiteY29" fmla="*/ 217876 h 1011238"/>
              <a:gd name="connsiteX30" fmla="*/ 0 w 1009650"/>
              <a:gd name="connsiteY30" fmla="*/ 136525 h 1011238"/>
              <a:gd name="connsiteX31" fmla="*/ 873125 w 1009650"/>
              <a:gd name="connsiteY31" fmla="*/ 1010511 h 1011238"/>
              <a:gd name="connsiteX32" fmla="*/ 873125 w 1009650"/>
              <a:gd name="connsiteY32" fmla="*/ 1011238 h 1011238"/>
              <a:gd name="connsiteX33" fmla="*/ 860045 w 1009650"/>
              <a:gd name="connsiteY33" fmla="*/ 1011238 h 1011238"/>
              <a:gd name="connsiteX34" fmla="*/ 860045 w 1009650"/>
              <a:gd name="connsiteY34" fmla="*/ 1010511 h 1011238"/>
              <a:gd name="connsiteX35" fmla="*/ 0 w 1009650"/>
              <a:gd name="connsiteY35" fmla="*/ 149618 h 1011238"/>
              <a:gd name="connsiteX36" fmla="*/ 0 w 1009650"/>
              <a:gd name="connsiteY36" fmla="*/ 68262 h 1011238"/>
              <a:gd name="connsiteX37" fmla="*/ 941388 w 1009650"/>
              <a:gd name="connsiteY37" fmla="*/ 1010510 h 1011238"/>
              <a:gd name="connsiteX38" fmla="*/ 941388 w 1009650"/>
              <a:gd name="connsiteY38" fmla="*/ 1011237 h 1011238"/>
              <a:gd name="connsiteX39" fmla="*/ 928303 w 1009650"/>
              <a:gd name="connsiteY39" fmla="*/ 1011237 h 1011238"/>
              <a:gd name="connsiteX40" fmla="*/ 928303 w 1009650"/>
              <a:gd name="connsiteY40" fmla="*/ 1010510 h 1011238"/>
              <a:gd name="connsiteX41" fmla="*/ 0 w 1009650"/>
              <a:gd name="connsiteY41" fmla="*/ 81359 h 1011238"/>
              <a:gd name="connsiteX42" fmla="*/ 0 w 1009650"/>
              <a:gd name="connsiteY42" fmla="*/ 0 h 1011238"/>
              <a:gd name="connsiteX43" fmla="*/ 1009650 w 1009650"/>
              <a:gd name="connsiteY43" fmla="*/ 1010510 h 1011238"/>
              <a:gd name="connsiteX44" fmla="*/ 1009650 w 1009650"/>
              <a:gd name="connsiteY44" fmla="*/ 1011238 h 1011238"/>
              <a:gd name="connsiteX45" fmla="*/ 996561 w 1009650"/>
              <a:gd name="connsiteY45" fmla="*/ 1011238 h 1011238"/>
              <a:gd name="connsiteX46" fmla="*/ 996561 w 1009650"/>
              <a:gd name="connsiteY46" fmla="*/ 1010510 h 1011238"/>
              <a:gd name="connsiteX47" fmla="*/ 0 w 1009650"/>
              <a:gd name="connsiteY47" fmla="*/ 13100 h 10112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1009650" h="1011238">
                <a:moveTo>
                  <a:pt x="0" y="476250"/>
                </a:moveTo>
                <a:cubicBezTo>
                  <a:pt x="294315" y="476250"/>
                  <a:pt x="533400" y="716085"/>
                  <a:pt x="533400" y="1010510"/>
                </a:cubicBezTo>
                <a:cubicBezTo>
                  <a:pt x="533400" y="1010874"/>
                  <a:pt x="533400" y="1010874"/>
                  <a:pt x="533400" y="1011238"/>
                </a:cubicBezTo>
                <a:lnTo>
                  <a:pt x="520683" y="1011238"/>
                </a:lnTo>
                <a:cubicBezTo>
                  <a:pt x="520683" y="1010874"/>
                  <a:pt x="520683" y="1010874"/>
                  <a:pt x="520683" y="1010510"/>
                </a:cubicBezTo>
                <a:cubicBezTo>
                  <a:pt x="520683" y="723000"/>
                  <a:pt x="287048" y="488988"/>
                  <a:pt x="0" y="488988"/>
                </a:cubicBezTo>
                <a:close/>
                <a:moveTo>
                  <a:pt x="0" y="407987"/>
                </a:moveTo>
                <a:cubicBezTo>
                  <a:pt x="331915" y="407987"/>
                  <a:pt x="601663" y="678121"/>
                  <a:pt x="601663" y="1010509"/>
                </a:cubicBezTo>
                <a:cubicBezTo>
                  <a:pt x="601663" y="1010873"/>
                  <a:pt x="601663" y="1010873"/>
                  <a:pt x="601663" y="1011237"/>
                </a:cubicBezTo>
                <a:lnTo>
                  <a:pt x="588939" y="1011237"/>
                </a:lnTo>
                <a:cubicBezTo>
                  <a:pt x="588939" y="1010873"/>
                  <a:pt x="588939" y="1010873"/>
                  <a:pt x="588939" y="1010509"/>
                </a:cubicBezTo>
                <a:cubicBezTo>
                  <a:pt x="588939" y="685402"/>
                  <a:pt x="324644" y="420729"/>
                  <a:pt x="0" y="420729"/>
                </a:cubicBezTo>
                <a:close/>
                <a:moveTo>
                  <a:pt x="0" y="341312"/>
                </a:moveTo>
                <a:cubicBezTo>
                  <a:pt x="369514" y="341312"/>
                  <a:pt x="669925" y="641398"/>
                  <a:pt x="669925" y="1010511"/>
                </a:cubicBezTo>
                <a:cubicBezTo>
                  <a:pt x="669925" y="1010874"/>
                  <a:pt x="669925" y="1010874"/>
                  <a:pt x="669925" y="1011237"/>
                </a:cubicBezTo>
                <a:lnTo>
                  <a:pt x="657196" y="1011237"/>
                </a:lnTo>
                <a:cubicBezTo>
                  <a:pt x="657196" y="1010874"/>
                  <a:pt x="657196" y="1010874"/>
                  <a:pt x="657196" y="1010511"/>
                </a:cubicBezTo>
                <a:cubicBezTo>
                  <a:pt x="657196" y="648664"/>
                  <a:pt x="362240" y="354027"/>
                  <a:pt x="0" y="354027"/>
                </a:cubicBezTo>
                <a:close/>
                <a:moveTo>
                  <a:pt x="0" y="273050"/>
                </a:moveTo>
                <a:cubicBezTo>
                  <a:pt x="406237" y="273050"/>
                  <a:pt x="736600" y="603799"/>
                  <a:pt x="736600" y="1010511"/>
                </a:cubicBezTo>
                <a:cubicBezTo>
                  <a:pt x="736600" y="1010875"/>
                  <a:pt x="736600" y="1010875"/>
                  <a:pt x="736600" y="1011238"/>
                </a:cubicBezTo>
                <a:lnTo>
                  <a:pt x="723894" y="1011238"/>
                </a:lnTo>
                <a:cubicBezTo>
                  <a:pt x="723894" y="1010875"/>
                  <a:pt x="723894" y="1010875"/>
                  <a:pt x="723894" y="1010511"/>
                </a:cubicBezTo>
                <a:cubicBezTo>
                  <a:pt x="723894" y="611068"/>
                  <a:pt x="398977" y="285771"/>
                  <a:pt x="0" y="285771"/>
                </a:cubicBezTo>
                <a:close/>
                <a:moveTo>
                  <a:pt x="0" y="204787"/>
                </a:moveTo>
                <a:cubicBezTo>
                  <a:pt x="443837" y="204787"/>
                  <a:pt x="804863" y="566199"/>
                  <a:pt x="804863" y="1010510"/>
                </a:cubicBezTo>
                <a:cubicBezTo>
                  <a:pt x="804863" y="1010874"/>
                  <a:pt x="804863" y="1010874"/>
                  <a:pt x="804863" y="1011237"/>
                </a:cubicBezTo>
                <a:lnTo>
                  <a:pt x="792151" y="1011237"/>
                </a:lnTo>
                <a:cubicBezTo>
                  <a:pt x="792151" y="1010874"/>
                  <a:pt x="792151" y="1010874"/>
                  <a:pt x="792151" y="1010510"/>
                </a:cubicBezTo>
                <a:cubicBezTo>
                  <a:pt x="792151" y="573471"/>
                  <a:pt x="436573" y="217876"/>
                  <a:pt x="0" y="217876"/>
                </a:cubicBezTo>
                <a:close/>
                <a:moveTo>
                  <a:pt x="0" y="136525"/>
                </a:moveTo>
                <a:cubicBezTo>
                  <a:pt x="481436" y="136525"/>
                  <a:pt x="873125" y="528600"/>
                  <a:pt x="873125" y="1010511"/>
                </a:cubicBezTo>
                <a:cubicBezTo>
                  <a:pt x="873125" y="1010875"/>
                  <a:pt x="873125" y="1010875"/>
                  <a:pt x="873125" y="1011238"/>
                </a:cubicBezTo>
                <a:lnTo>
                  <a:pt x="860045" y="1011238"/>
                </a:lnTo>
                <a:cubicBezTo>
                  <a:pt x="860045" y="1010875"/>
                  <a:pt x="860045" y="1010875"/>
                  <a:pt x="860045" y="1010511"/>
                </a:cubicBezTo>
                <a:cubicBezTo>
                  <a:pt x="860045" y="535874"/>
                  <a:pt x="474169" y="149618"/>
                  <a:pt x="0" y="149618"/>
                </a:cubicBezTo>
                <a:close/>
                <a:moveTo>
                  <a:pt x="0" y="68262"/>
                </a:moveTo>
                <a:cubicBezTo>
                  <a:pt x="519036" y="68262"/>
                  <a:pt x="941388" y="491000"/>
                  <a:pt x="941388" y="1010510"/>
                </a:cubicBezTo>
                <a:cubicBezTo>
                  <a:pt x="941388" y="1010873"/>
                  <a:pt x="941388" y="1010873"/>
                  <a:pt x="941388" y="1011237"/>
                </a:cubicBezTo>
                <a:lnTo>
                  <a:pt x="928303" y="1011237"/>
                </a:lnTo>
                <a:cubicBezTo>
                  <a:pt x="928303" y="1010873"/>
                  <a:pt x="928303" y="1010873"/>
                  <a:pt x="928303" y="1010510"/>
                </a:cubicBezTo>
                <a:cubicBezTo>
                  <a:pt x="928303" y="498276"/>
                  <a:pt x="512130" y="81359"/>
                  <a:pt x="0" y="81359"/>
                </a:cubicBezTo>
                <a:close/>
                <a:moveTo>
                  <a:pt x="0" y="0"/>
                </a:moveTo>
                <a:cubicBezTo>
                  <a:pt x="556635" y="0"/>
                  <a:pt x="1009650" y="453401"/>
                  <a:pt x="1009650" y="1010510"/>
                </a:cubicBezTo>
                <a:cubicBezTo>
                  <a:pt x="1009650" y="1010874"/>
                  <a:pt x="1009650" y="1010874"/>
                  <a:pt x="1009650" y="1011238"/>
                </a:cubicBezTo>
                <a:lnTo>
                  <a:pt x="996561" y="1011238"/>
                </a:lnTo>
                <a:cubicBezTo>
                  <a:pt x="996561" y="1010874"/>
                  <a:pt x="996561" y="1010874"/>
                  <a:pt x="996561" y="1010510"/>
                </a:cubicBezTo>
                <a:cubicBezTo>
                  <a:pt x="996561" y="460679"/>
                  <a:pt x="549727" y="13100"/>
                  <a:pt x="0" y="13100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4" name="Rectangle 3"/>
          <p:cNvSpPr/>
          <p:nvPr/>
        </p:nvSpPr>
        <p:spPr>
          <a:xfrm flipV="1">
            <a:off x="0" y="0"/>
            <a:ext cx="7192370" cy="109728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64145" y="151644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305617" y="6858432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9613024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4" grpId="0" animBg="1"/>
      <p:bldP spid="5" grpId="0"/>
      <p:bldP spid="6" grpId="0"/>
    </p:bld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318055" y="1489145"/>
            <a:ext cx="16976533" cy="151426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STUDIOS FROM ALL OVER THE WORLD</a:t>
            </a:r>
          </a:p>
        </p:txBody>
      </p:sp>
      <p:sp>
        <p:nvSpPr>
          <p:cNvPr id="4" name="Rectangle 3"/>
          <p:cNvSpPr/>
          <p:nvPr/>
        </p:nvSpPr>
        <p:spPr>
          <a:xfrm flipV="1">
            <a:off x="1318055" y="0"/>
            <a:ext cx="16976533" cy="95038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8588633" y="3430905"/>
            <a:ext cx="2435376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975388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 animBg="1"/>
      <p:bldP spid="5" grpId="0" animBg="1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ight Triangle 21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5" name="Group 4"/>
          <p:cNvGrpSpPr/>
          <p:nvPr/>
        </p:nvGrpSpPr>
        <p:grpSpPr>
          <a:xfrm>
            <a:off x="13726267" y="1"/>
            <a:ext cx="5780933" cy="10972799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7667546" y="1511421"/>
            <a:ext cx="5720354" cy="240681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Praesent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dignissim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ultrices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neque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873917" y="1510398"/>
            <a:ext cx="6136484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RECENTLY UNDERGONE A REFRESH AND IS CRAMMED FULL OF INSPIRATION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3" name="Picture Placeholder 2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38136648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2" grpId="0" animBg="1"/>
      <p:bldP spid="3" grpId="0"/>
      <p:bldP spid="4" grpId="0"/>
    </p:bld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2467314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2448966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Rectangle 4"/>
          <p:cNvSpPr/>
          <p:nvPr/>
        </p:nvSpPr>
        <p:spPr>
          <a:xfrm>
            <a:off x="2547731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7919502" y="7141269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7901154" y="7719863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8" name="Rectangle 7"/>
          <p:cNvSpPr/>
          <p:nvPr/>
        </p:nvSpPr>
        <p:spPr>
          <a:xfrm>
            <a:off x="7999919" y="9403899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3371690" y="7138090"/>
            <a:ext cx="288655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4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13353342" y="7716684"/>
            <a:ext cx="3970495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3452107" y="9400720"/>
            <a:ext cx="2435376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5312824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 animBg="1"/>
      <p:bldP spid="6" grpId="0"/>
      <p:bldP spid="7" grpId="0"/>
      <p:bldP spid="8" grpId="0" animBg="1"/>
      <p:bldP spid="9" grpId="0"/>
      <p:bldP spid="10" grpId="0"/>
      <p:bldP spid="11" grpId="0" animBg="1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 flipH="1">
            <a:off x="-1" y="0"/>
            <a:ext cx="12148457" cy="10972800"/>
          </a:xfrm>
          <a:prstGeom prst="parallelogram">
            <a:avLst>
              <a:gd name="adj" fmla="val 38401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Rectangle 4"/>
          <p:cNvSpPr/>
          <p:nvPr/>
        </p:nvSpPr>
        <p:spPr>
          <a:xfrm>
            <a:off x="2063621" y="4701570"/>
            <a:ext cx="15379959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9955405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-1" y="0"/>
            <a:ext cx="12708295" cy="1097280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8151865" y="1915394"/>
            <a:ext cx="9989664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65671" y="6683706"/>
            <a:ext cx="4504671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9879281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 8"/>
          <p:cNvGrpSpPr/>
          <p:nvPr/>
        </p:nvGrpSpPr>
        <p:grpSpPr>
          <a:xfrm>
            <a:off x="1895178" y="0"/>
            <a:ext cx="3576891" cy="109728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 flipV="1">
            <a:off x="7656345" y="6158200"/>
            <a:ext cx="11850856" cy="481460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635751" y="2617922"/>
            <a:ext cx="3781493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patent.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946691" y="7208215"/>
            <a:ext cx="11396668" cy="252222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 TO SOME BEATS WHILST WORKING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5" name="Picture Placeholder 4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918437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/>
      <p:bldP spid="7" grpId="0"/>
    </p:bld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67098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5902641" y="1243438"/>
            <a:ext cx="7517394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VERY POPULAR MIXTAPES SECTION WHERE YOU CAN ENJOY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5639019" y="6888072"/>
            <a:ext cx="3333737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71529972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7" grpId="0"/>
      <p:bldP spid="8" grpId="0"/>
    </p:bld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0"/>
            <a:ext cx="10879494" cy="852818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Rectangle 6"/>
          <p:cNvSpPr/>
          <p:nvPr/>
        </p:nvSpPr>
        <p:spPr>
          <a:xfrm>
            <a:off x="765112" y="894611"/>
            <a:ext cx="595293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13492065" y="7209712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23495419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 animBg="1"/>
      <p:bldP spid="8" grpId="0"/>
    </p:bld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8490856" y="1736704"/>
            <a:ext cx="11016343" cy="926446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231264" y="2403579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9298579" y="7745570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45694270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69145" y="6833019"/>
            <a:ext cx="409271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7298556" y="5542384"/>
            <a:ext cx="3576891" cy="5430416"/>
            <a:chOff x="2017430" y="3184525"/>
            <a:chExt cx="3576891" cy="3582215"/>
          </a:xfrm>
        </p:grpSpPr>
        <p:sp>
          <p:nvSpPr>
            <p:cNvPr id="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accent4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7009706" y="6833019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</a:t>
            </a: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71127356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/>
      <p:bldP spid="5" grpId="0"/>
    </p:bld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7800391" y="0"/>
            <a:ext cx="5579707" cy="5430416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877079" y="633354"/>
            <a:ext cx="11308700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577115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6" grpId="0" animBg="1"/>
    </p:bldLst>
  </p:timing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V="1">
            <a:off x="11122090" y="1844318"/>
            <a:ext cx="8385110" cy="9128482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9653978" y="2642067"/>
            <a:ext cx="3894071" cy="600779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5116352" y="6743181"/>
            <a:ext cx="3791134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6747330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Box 2"/>
          <p:cNvSpPr txBox="1"/>
          <p:nvPr/>
        </p:nvSpPr>
        <p:spPr>
          <a:xfrm>
            <a:off x="14829045" y="1677178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4810696" y="2255772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829045" y="463078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4810697" y="5209378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4847393" y="758601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CONCEPTUAL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8" name="TextBox 7"/>
          <p:cNvSpPr txBox="1"/>
          <p:nvPr/>
        </p:nvSpPr>
        <p:spPr>
          <a:xfrm>
            <a:off x="14829045" y="816461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Oval 8"/>
          <p:cNvSpPr/>
          <p:nvPr/>
        </p:nvSpPr>
        <p:spPr>
          <a:xfrm>
            <a:off x="12804414" y="1677178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Oval 9"/>
          <p:cNvSpPr/>
          <p:nvPr/>
        </p:nvSpPr>
        <p:spPr>
          <a:xfrm>
            <a:off x="12804414" y="4630784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Oval 10"/>
          <p:cNvSpPr/>
          <p:nvPr/>
        </p:nvSpPr>
        <p:spPr>
          <a:xfrm>
            <a:off x="12804414" y="7584390"/>
            <a:ext cx="1556967" cy="1556967"/>
          </a:xfrm>
          <a:prstGeom prst="ellipse">
            <a:avLst/>
          </a:prstGeom>
          <a:noFill/>
          <a:ln w="381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277"/>
          <p:cNvSpPr>
            <a:spLocks/>
          </p:cNvSpPr>
          <p:nvPr/>
        </p:nvSpPr>
        <p:spPr bwMode="auto">
          <a:xfrm>
            <a:off x="13328282" y="8084371"/>
            <a:ext cx="545478" cy="553938"/>
          </a:xfrm>
          <a:custGeom>
            <a:avLst/>
            <a:gdLst>
              <a:gd name="T0" fmla="*/ 22 w 678"/>
              <a:gd name="T1" fmla="*/ 619 h 685"/>
              <a:gd name="T2" fmla="*/ 185 w 678"/>
              <a:gd name="T3" fmla="*/ 255 h 685"/>
              <a:gd name="T4" fmla="*/ 86 w 678"/>
              <a:gd name="T5" fmla="*/ 157 h 685"/>
              <a:gd name="T6" fmla="*/ 32 w 678"/>
              <a:gd name="T7" fmla="*/ 39 h 685"/>
              <a:gd name="T8" fmla="*/ 152 w 678"/>
              <a:gd name="T9" fmla="*/ 90 h 685"/>
              <a:gd name="T10" fmla="*/ 251 w 678"/>
              <a:gd name="T11" fmla="*/ 188 h 685"/>
              <a:gd name="T12" fmla="*/ 612 w 678"/>
              <a:gd name="T13" fmla="*/ 23 h 685"/>
              <a:gd name="T14" fmla="*/ 588 w 678"/>
              <a:gd name="T15" fmla="*/ 87 h 685"/>
              <a:gd name="T16" fmla="*/ 348 w 678"/>
              <a:gd name="T17" fmla="*/ 285 h 685"/>
              <a:gd name="T18" fmla="*/ 517 w 678"/>
              <a:gd name="T19" fmla="*/ 476 h 685"/>
              <a:gd name="T20" fmla="*/ 640 w 678"/>
              <a:gd name="T21" fmla="*/ 436 h 685"/>
              <a:gd name="T22" fmla="*/ 634 w 678"/>
              <a:gd name="T23" fmla="*/ 461 h 685"/>
              <a:gd name="T24" fmla="*/ 553 w 678"/>
              <a:gd name="T25" fmla="*/ 523 h 685"/>
              <a:gd name="T26" fmla="*/ 561 w 678"/>
              <a:gd name="T27" fmla="*/ 541 h 685"/>
              <a:gd name="T28" fmla="*/ 552 w 678"/>
              <a:gd name="T29" fmla="*/ 549 h 685"/>
              <a:gd name="T30" fmla="*/ 559 w 678"/>
              <a:gd name="T31" fmla="*/ 556 h 685"/>
              <a:gd name="T32" fmla="*/ 559 w 678"/>
              <a:gd name="T33" fmla="*/ 560 h 685"/>
              <a:gd name="T34" fmla="*/ 556 w 678"/>
              <a:gd name="T35" fmla="*/ 560 h 685"/>
              <a:gd name="T36" fmla="*/ 548 w 678"/>
              <a:gd name="T37" fmla="*/ 553 h 685"/>
              <a:gd name="T38" fmla="*/ 541 w 678"/>
              <a:gd name="T39" fmla="*/ 560 h 685"/>
              <a:gd name="T40" fmla="*/ 523 w 678"/>
              <a:gd name="T41" fmla="*/ 553 h 685"/>
              <a:gd name="T42" fmla="*/ 460 w 678"/>
              <a:gd name="T43" fmla="*/ 637 h 685"/>
              <a:gd name="T44" fmla="*/ 435 w 678"/>
              <a:gd name="T45" fmla="*/ 643 h 685"/>
              <a:gd name="T46" fmla="*/ 475 w 678"/>
              <a:gd name="T47" fmla="*/ 517 h 685"/>
              <a:gd name="T48" fmla="*/ 283 w 678"/>
              <a:gd name="T49" fmla="*/ 350 h 685"/>
              <a:gd name="T50" fmla="*/ 86 w 678"/>
              <a:gd name="T51" fmla="*/ 594 h 685"/>
              <a:gd name="T52" fmla="*/ 22 w 678"/>
              <a:gd name="T53" fmla="*/ 619 h 68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78" h="685">
                <a:moveTo>
                  <a:pt x="22" y="619"/>
                </a:moveTo>
                <a:lnTo>
                  <a:pt x="185" y="255"/>
                </a:lnTo>
                <a:lnTo>
                  <a:pt x="86" y="157"/>
                </a:lnTo>
                <a:cubicBezTo>
                  <a:pt x="73" y="144"/>
                  <a:pt x="22" y="55"/>
                  <a:pt x="32" y="39"/>
                </a:cubicBezTo>
                <a:cubicBezTo>
                  <a:pt x="47" y="28"/>
                  <a:pt x="139" y="77"/>
                  <a:pt x="152" y="90"/>
                </a:cubicBezTo>
                <a:lnTo>
                  <a:pt x="251" y="188"/>
                </a:lnTo>
                <a:lnTo>
                  <a:pt x="612" y="23"/>
                </a:lnTo>
                <a:cubicBezTo>
                  <a:pt x="612" y="23"/>
                  <a:pt x="678" y="0"/>
                  <a:pt x="588" y="87"/>
                </a:cubicBezTo>
                <a:lnTo>
                  <a:pt x="348" y="285"/>
                </a:lnTo>
                <a:cubicBezTo>
                  <a:pt x="384" y="324"/>
                  <a:pt x="466" y="414"/>
                  <a:pt x="517" y="476"/>
                </a:cubicBezTo>
                <a:lnTo>
                  <a:pt x="640" y="436"/>
                </a:lnTo>
                <a:cubicBezTo>
                  <a:pt x="640" y="436"/>
                  <a:pt x="666" y="431"/>
                  <a:pt x="634" y="461"/>
                </a:cubicBezTo>
                <a:lnTo>
                  <a:pt x="553" y="523"/>
                </a:lnTo>
                <a:cubicBezTo>
                  <a:pt x="559" y="532"/>
                  <a:pt x="563" y="539"/>
                  <a:pt x="561" y="541"/>
                </a:cubicBezTo>
                <a:lnTo>
                  <a:pt x="552" y="549"/>
                </a:lnTo>
                <a:lnTo>
                  <a:pt x="559" y="556"/>
                </a:lnTo>
                <a:lnTo>
                  <a:pt x="559" y="560"/>
                </a:lnTo>
                <a:lnTo>
                  <a:pt x="556" y="560"/>
                </a:lnTo>
                <a:lnTo>
                  <a:pt x="548" y="553"/>
                </a:lnTo>
                <a:lnTo>
                  <a:pt x="541" y="560"/>
                </a:lnTo>
                <a:cubicBezTo>
                  <a:pt x="539" y="562"/>
                  <a:pt x="533" y="559"/>
                  <a:pt x="523" y="553"/>
                </a:cubicBezTo>
                <a:lnTo>
                  <a:pt x="460" y="637"/>
                </a:lnTo>
                <a:cubicBezTo>
                  <a:pt x="430" y="669"/>
                  <a:pt x="435" y="643"/>
                  <a:pt x="435" y="643"/>
                </a:cubicBezTo>
                <a:lnTo>
                  <a:pt x="475" y="517"/>
                </a:lnTo>
                <a:cubicBezTo>
                  <a:pt x="412" y="466"/>
                  <a:pt x="322" y="386"/>
                  <a:pt x="283" y="350"/>
                </a:cubicBezTo>
                <a:lnTo>
                  <a:pt x="86" y="594"/>
                </a:lnTo>
                <a:cubicBezTo>
                  <a:pt x="0" y="685"/>
                  <a:pt x="22" y="619"/>
                  <a:pt x="22" y="61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3391482" y="5084665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4" name="Freeform 357"/>
          <p:cNvSpPr>
            <a:spLocks noEditPoints="1"/>
          </p:cNvSpPr>
          <p:nvPr/>
        </p:nvSpPr>
        <p:spPr bwMode="auto">
          <a:xfrm>
            <a:off x="13345825" y="2197006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5" name="Rectangle 14"/>
          <p:cNvSpPr/>
          <p:nvPr/>
        </p:nvSpPr>
        <p:spPr>
          <a:xfrm>
            <a:off x="5796101" y="0"/>
            <a:ext cx="5812618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6505811" y="2563292"/>
            <a:ext cx="4559455" cy="5846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JUST IMAGINE HOW MUCH MORE YOU CAN DO IF YOU GIVE YOUR BRAIN TO RECHARGE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Picture Placeholder 16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341467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6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63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4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5" grpId="0"/>
      <p:bldP spid="6" grpId="0"/>
      <p:bldP spid="7" grpId="0"/>
      <p:bldP spid="8" grpId="0"/>
      <p:bldP spid="9" grpId="0" animBg="1"/>
      <p:bldP spid="10" grpId="0" animBg="1"/>
      <p:bldP spid="11" grpId="0" animBg="1"/>
      <p:bldP spid="12" grpId="0" animBg="1"/>
      <p:bldP spid="13" grpId="0" animBg="1"/>
      <p:bldP spid="14" grpId="0" animBg="1"/>
      <p:bldP spid="15" grpId="0" animBg="1"/>
      <p:bldP spid="16" grpId="0"/>
    </p:bld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12260424" y="1810139"/>
            <a:ext cx="7246776" cy="916266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 flipV="1">
            <a:off x="0" y="-1"/>
            <a:ext cx="7557796" cy="7151471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4818556" y="3821329"/>
            <a:ext cx="4085265" cy="333014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88443592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6" grpId="0"/>
    </p:bldLst>
  </p:timing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2196748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2632759" y="671560"/>
            <a:ext cx="3387504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CHRONICLING</a:t>
            </a:r>
          </a:p>
          <a:p>
            <a:pPr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0211686" y="8365906"/>
            <a:ext cx="54984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481041" y="4329158"/>
            <a:ext cx="3191410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82189252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5" grpId="0"/>
      <p:bldP spid="6" grpId="0"/>
      <p:bldP spid="7" grpId="0"/>
    </p:bldLst>
  </p:timing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V="1">
            <a:off x="0" y="3396342"/>
            <a:ext cx="7539135" cy="757645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216976" y="6849726"/>
            <a:ext cx="3392347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5170674" y="1517934"/>
            <a:ext cx="3415906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1" name="Picture Placeholder 1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2" name="Picture Placeholder 1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26016114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7" grpId="0"/>
      <p:bldP spid="8" grpId="0"/>
    </p:bldLst>
  </p:timing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V="1">
            <a:off x="1" y="4198776"/>
            <a:ext cx="7236120" cy="67740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Rectangle 3"/>
          <p:cNvSpPr/>
          <p:nvPr/>
        </p:nvSpPr>
        <p:spPr>
          <a:xfrm>
            <a:off x="13735171" y="6045108"/>
            <a:ext cx="4933819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1711687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693339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1730035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711687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749460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731112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3" name="Picture Placeholder 12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468259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4" grpId="0" animBg="1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 flipV="1">
            <a:off x="3023119" y="-3"/>
            <a:ext cx="16484082" cy="8248263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761344" y="6045108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4313159" y="6396499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191569612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 animBg="1"/>
      <p:bldP spid="6" grpId="0"/>
    </p:bld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1644604" y="1624945"/>
            <a:ext cx="5213308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2240691" y="1486446"/>
            <a:ext cx="7929679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2240690" y="0"/>
            <a:ext cx="14617221" cy="1030265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2"/>
          </p:nvPr>
        </p:nvSpPr>
        <p:spPr/>
      </p:sp>
    </p:spTree>
    <p:extLst>
      <p:ext uri="{BB962C8B-B14F-4D97-AF65-F5344CB8AC3E}">
        <p14:creationId xmlns:p14="http://schemas.microsoft.com/office/powerpoint/2010/main" val="197842598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/>
      <p:bldP spid="6" grpId="0"/>
      <p:bldP spid="7" grpId="0" animBg="1"/>
    </p:bld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V="1">
            <a:off x="0" y="0"/>
            <a:ext cx="15619445" cy="610222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>
            <a:off x="12648544" y="1547753"/>
            <a:ext cx="5342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3103406" y="6377837"/>
            <a:ext cx="4432697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21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2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3"/>
          </p:nvPr>
        </p:nvSpPr>
        <p:spPr/>
      </p:sp>
    </p:spTree>
    <p:extLst>
      <p:ext uri="{BB962C8B-B14F-4D97-AF65-F5344CB8AC3E}">
        <p14:creationId xmlns:p14="http://schemas.microsoft.com/office/powerpoint/2010/main" val="35147495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6" grpId="0" animBg="1"/>
      <p:bldP spid="7" grpId="0"/>
    </p:bld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ectangle 6"/>
          <p:cNvSpPr/>
          <p:nvPr/>
        </p:nvSpPr>
        <p:spPr>
          <a:xfrm>
            <a:off x="0" y="4439333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8" name="Rectangle 7"/>
          <p:cNvSpPr/>
          <p:nvPr/>
        </p:nvSpPr>
        <p:spPr>
          <a:xfrm>
            <a:off x="13274351" y="0"/>
            <a:ext cx="6232849" cy="6533467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8971" y="6533467"/>
            <a:ext cx="3948613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SOMETHING THAT DOESN’T GET MUCH ATTENTION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13128141" y="1755521"/>
            <a:ext cx="5040088" cy="268381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83003137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8" grpId="0" animBg="1"/>
      <p:bldP spid="5" grpId="0"/>
      <p:bldP spid="6" grpId="0"/>
    </p:bldLst>
  </p:timing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Rectangle 2"/>
          <p:cNvSpPr/>
          <p:nvPr/>
        </p:nvSpPr>
        <p:spPr>
          <a:xfrm>
            <a:off x="6836554" y="1307599"/>
            <a:ext cx="5725723" cy="8582850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401183" y="2916134"/>
            <a:ext cx="4596464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>
            <a:off x="8216979" y="7744641"/>
            <a:ext cx="2964873" cy="520694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23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4"/>
          </p:nvPr>
        </p:nvSpPr>
        <p:spPr/>
      </p:sp>
    </p:spTree>
    <p:extLst>
      <p:ext uri="{BB962C8B-B14F-4D97-AF65-F5344CB8AC3E}">
        <p14:creationId xmlns:p14="http://schemas.microsoft.com/office/powerpoint/2010/main" val="309441027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 animBg="1"/>
      <p:bldP spid="6" grpId="0"/>
      <p:bldP spid="7" grpId="0" animBg="1"/>
    </p:bldLst>
  </p:timing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3844667" y="2907431"/>
            <a:ext cx="4721627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Text Box 10"/>
          <p:cNvSpPr txBox="1">
            <a:spLocks noChangeArrowheads="1"/>
          </p:cNvSpPr>
          <p:nvPr/>
        </p:nvSpPr>
        <p:spPr bwMode="auto">
          <a:xfrm>
            <a:off x="1038796" y="8081471"/>
            <a:ext cx="5611741" cy="17604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Freeform 5"/>
          <p:cNvSpPr>
            <a:spLocks/>
          </p:cNvSpPr>
          <p:nvPr/>
        </p:nvSpPr>
        <p:spPr bwMode="auto">
          <a:xfrm>
            <a:off x="13958596" y="7051954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7" name="Freeform 6"/>
          <p:cNvSpPr>
            <a:spLocks/>
          </p:cNvSpPr>
          <p:nvPr/>
        </p:nvSpPr>
        <p:spPr bwMode="auto">
          <a:xfrm>
            <a:off x="0" y="0"/>
            <a:ext cx="3996599" cy="3894596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8644782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  <p:bldP spid="4" grpId="0"/>
      <p:bldP spid="6" grpId="0" animBg="1"/>
      <p:bldP spid="7" grpId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Parallelogram 10"/>
          <p:cNvSpPr/>
          <p:nvPr/>
        </p:nvSpPr>
        <p:spPr>
          <a:xfrm>
            <a:off x="0" y="0"/>
            <a:ext cx="12405981" cy="10972800"/>
          </a:xfrm>
          <a:prstGeom prst="parallelogram">
            <a:avLst>
              <a:gd name="adj" fmla="val 45125"/>
            </a:avLst>
          </a:prstGeom>
          <a:solidFill>
            <a:schemeClr val="accent6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ext Box 10"/>
          <p:cNvSpPr txBox="1">
            <a:spLocks noChangeArrowheads="1"/>
          </p:cNvSpPr>
          <p:nvPr/>
        </p:nvSpPr>
        <p:spPr bwMode="auto">
          <a:xfrm>
            <a:off x="1671051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2309206" y="1920850"/>
            <a:ext cx="3206199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WHY ARE YOU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CONFUSING?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7032760" y="2995930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7252596" y="1920850"/>
            <a:ext cx="36245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SUPERCHARGER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BROMPTON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671051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2348961" y="6229614"/>
            <a:ext cx="3166444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COMPONENT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EXPONENTIAL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9" name="Text Box 10"/>
          <p:cNvSpPr txBox="1">
            <a:spLocks noChangeArrowheads="1"/>
          </p:cNvSpPr>
          <p:nvPr/>
        </p:nvSpPr>
        <p:spPr bwMode="auto">
          <a:xfrm>
            <a:off x="7032760" y="7304694"/>
            <a:ext cx="3844354" cy="187128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Pellentesque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scelerisque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tempus,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lectus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augue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a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mi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arcu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ante. </a:t>
            </a:r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7991196" y="6229614"/>
            <a:ext cx="2885918" cy="9602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STRESS</a:t>
            </a:r>
          </a:p>
          <a:p>
            <a:pPr algn="r"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DEPRESSION</a:t>
            </a:r>
            <a:endParaRPr lang="en-CA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0059676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/>
      <p:bldP spid="8" grpId="0"/>
      <p:bldP spid="9" grpId="0"/>
      <p:bldP spid="10" grpId="0"/>
    </p:bldLst>
  </p:timing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27C8C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" name="Group 7"/>
          <p:cNvGrpSpPr/>
          <p:nvPr/>
        </p:nvGrpSpPr>
        <p:grpSpPr>
          <a:xfrm>
            <a:off x="7302603" y="0"/>
            <a:ext cx="3576891" cy="10972800"/>
            <a:chOff x="2017430" y="3184525"/>
            <a:chExt cx="3576891" cy="3582215"/>
          </a:xfrm>
        </p:grpSpPr>
        <p:sp>
          <p:nvSpPr>
            <p:cNvPr id="9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38100" cap="rnd">
              <a:solidFill>
                <a:schemeClr val="accent3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026106" y="6900431"/>
            <a:ext cx="5839493" cy="342247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WELL-KNOWN FOR CHRONICLING</a:t>
            </a:r>
          </a:p>
          <a:p>
            <a:pPr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AND PROVIDING OPINIONS</a:t>
            </a:r>
            <a:endParaRPr lang="en-CA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775233" y="8008426"/>
            <a:ext cx="666359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nostra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22469832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</p:bldLst>
  </p:timing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 flipH="1">
            <a:off x="0" y="2258008"/>
            <a:ext cx="9306372" cy="8714792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Rectangle 5"/>
          <p:cNvSpPr/>
          <p:nvPr/>
        </p:nvSpPr>
        <p:spPr>
          <a:xfrm flipH="1">
            <a:off x="10200827" y="0"/>
            <a:ext cx="9306372" cy="8453535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grpSp>
        <p:nvGrpSpPr>
          <p:cNvPr id="9" name="Group 8"/>
          <p:cNvGrpSpPr/>
          <p:nvPr/>
        </p:nvGrpSpPr>
        <p:grpSpPr>
          <a:xfrm rot="16200000">
            <a:off x="7965155" y="-4267200"/>
            <a:ext cx="3576891" cy="19507200"/>
            <a:chOff x="2017430" y="3184525"/>
            <a:chExt cx="3576891" cy="3582215"/>
          </a:xfrm>
        </p:grpSpPr>
        <p:sp>
          <p:nvSpPr>
            <p:cNvPr id="10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1328943" y="8142314"/>
            <a:ext cx="4717293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DESIGNERS AND DESIGN </a:t>
            </a:r>
            <a:r>
              <a:rPr lang="en-US" sz="24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STUDIOS</a:t>
            </a:r>
            <a:endParaRPr lang="en-US" sz="24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8" name="Text Box 7"/>
          <p:cNvSpPr txBox="1">
            <a:spLocks noChangeArrowheads="1"/>
          </p:cNvSpPr>
          <p:nvPr/>
        </p:nvSpPr>
        <p:spPr bwMode="auto">
          <a:xfrm>
            <a:off x="12894905" y="585424"/>
            <a:ext cx="5617029" cy="203748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OFFERING AN INNOVATIVE APPROACH TO DESIGN</a:t>
            </a:r>
            <a:endParaRPr lang="en-CA" sz="2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6" name="Picture Placeholder 25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70510986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  <p:bldP spid="7" grpId="0"/>
      <p:bldP spid="8" grpId="0"/>
    </p:bldLst>
  </p:timing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 flipH="1">
            <a:off x="0" y="2519265"/>
            <a:ext cx="9306372" cy="8453535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4567373" y="2430377"/>
            <a:ext cx="4174157" cy="526913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VERY POPULAR MIXTAPES SECTION WHERE YOU CAN ENJOY LISTENING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Text Box 10"/>
          <p:cNvSpPr txBox="1">
            <a:spLocks noChangeArrowheads="1"/>
          </p:cNvSpPr>
          <p:nvPr/>
        </p:nvSpPr>
        <p:spPr bwMode="auto">
          <a:xfrm>
            <a:off x="1269206" y="787454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32781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4" grpId="0"/>
      <p:bldP spid="5" grpId="0"/>
    </p:bldLst>
  </p:timing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Freeform 6"/>
          <p:cNvSpPr>
            <a:spLocks/>
          </p:cNvSpPr>
          <p:nvPr/>
        </p:nvSpPr>
        <p:spPr bwMode="auto">
          <a:xfrm>
            <a:off x="0" y="-1"/>
            <a:ext cx="10916816" cy="10954791"/>
          </a:xfrm>
          <a:custGeom>
            <a:avLst/>
            <a:gdLst>
              <a:gd name="connsiteX0" fmla="*/ 498128 w 1012478"/>
              <a:gd name="connsiteY0" fmla="*/ 990600 h 1016000"/>
              <a:gd name="connsiteX1" fmla="*/ 507200 w 1012478"/>
              <a:gd name="connsiteY1" fmla="*/ 994281 h 1016000"/>
              <a:gd name="connsiteX2" fmla="*/ 510828 w 1012478"/>
              <a:gd name="connsiteY2" fmla="*/ 1003484 h 1016000"/>
              <a:gd name="connsiteX3" fmla="*/ 507200 w 1012478"/>
              <a:gd name="connsiteY3" fmla="*/ 1012319 h 1016000"/>
              <a:gd name="connsiteX4" fmla="*/ 498128 w 1012478"/>
              <a:gd name="connsiteY4" fmla="*/ 1016000 h 1016000"/>
              <a:gd name="connsiteX5" fmla="*/ 489057 w 1012478"/>
              <a:gd name="connsiteY5" fmla="*/ 1012319 h 1016000"/>
              <a:gd name="connsiteX6" fmla="*/ 485428 w 1012478"/>
              <a:gd name="connsiteY6" fmla="*/ 1003484 h 1016000"/>
              <a:gd name="connsiteX7" fmla="*/ 498128 w 1012478"/>
              <a:gd name="connsiteY7" fmla="*/ 990600 h 1016000"/>
              <a:gd name="connsiteX8" fmla="*/ 535074 w 1012478"/>
              <a:gd name="connsiteY8" fmla="*/ 947863 h 1016000"/>
              <a:gd name="connsiteX9" fmla="*/ 553258 w 1012478"/>
              <a:gd name="connsiteY9" fmla="*/ 947863 h 1016000"/>
              <a:gd name="connsiteX10" fmla="*/ 553258 w 1012478"/>
              <a:gd name="connsiteY10" fmla="*/ 966662 h 1016000"/>
              <a:gd name="connsiteX11" fmla="*/ 535074 w 1012478"/>
              <a:gd name="connsiteY11" fmla="*/ 966662 h 1016000"/>
              <a:gd name="connsiteX12" fmla="*/ 535074 w 1012478"/>
              <a:gd name="connsiteY12" fmla="*/ 947863 h 1016000"/>
              <a:gd name="connsiteX13" fmla="*/ 450503 w 1012478"/>
              <a:gd name="connsiteY13" fmla="*/ 942975 h 1016000"/>
              <a:gd name="connsiteX14" fmla="*/ 459212 w 1012478"/>
              <a:gd name="connsiteY14" fmla="*/ 946967 h 1016000"/>
              <a:gd name="connsiteX15" fmla="*/ 463203 w 1012478"/>
              <a:gd name="connsiteY15" fmla="*/ 955675 h 1016000"/>
              <a:gd name="connsiteX16" fmla="*/ 459212 w 1012478"/>
              <a:gd name="connsiteY16" fmla="*/ 964747 h 1016000"/>
              <a:gd name="connsiteX17" fmla="*/ 450503 w 1012478"/>
              <a:gd name="connsiteY17" fmla="*/ 968375 h 1016000"/>
              <a:gd name="connsiteX18" fmla="*/ 441432 w 1012478"/>
              <a:gd name="connsiteY18" fmla="*/ 964747 h 1016000"/>
              <a:gd name="connsiteX19" fmla="*/ 437803 w 1012478"/>
              <a:gd name="connsiteY19" fmla="*/ 955675 h 1016000"/>
              <a:gd name="connsiteX20" fmla="*/ 450503 w 1012478"/>
              <a:gd name="connsiteY20" fmla="*/ 942975 h 1016000"/>
              <a:gd name="connsiteX21" fmla="*/ 590204 w 1012478"/>
              <a:gd name="connsiteY21" fmla="*/ 898237 h 1016000"/>
              <a:gd name="connsiteX22" fmla="*/ 599603 w 1012478"/>
              <a:gd name="connsiteY22" fmla="*/ 902134 h 1016000"/>
              <a:gd name="connsiteX23" fmla="*/ 599603 w 1012478"/>
              <a:gd name="connsiteY23" fmla="*/ 920318 h 1016000"/>
              <a:gd name="connsiteX24" fmla="*/ 580804 w 1012478"/>
              <a:gd name="connsiteY24" fmla="*/ 920318 h 1016000"/>
              <a:gd name="connsiteX25" fmla="*/ 580804 w 1012478"/>
              <a:gd name="connsiteY25" fmla="*/ 902134 h 1016000"/>
              <a:gd name="connsiteX26" fmla="*/ 590204 w 1012478"/>
              <a:gd name="connsiteY26" fmla="*/ 898237 h 1016000"/>
              <a:gd name="connsiteX27" fmla="*/ 496588 w 1012478"/>
              <a:gd name="connsiteY27" fmla="*/ 896649 h 1016000"/>
              <a:gd name="connsiteX28" fmla="*/ 505940 w 1012478"/>
              <a:gd name="connsiteY28" fmla="*/ 900546 h 1016000"/>
              <a:gd name="connsiteX29" fmla="*/ 505940 w 1012478"/>
              <a:gd name="connsiteY29" fmla="*/ 918730 h 1016000"/>
              <a:gd name="connsiteX30" fmla="*/ 487517 w 1012478"/>
              <a:gd name="connsiteY30" fmla="*/ 918730 h 1016000"/>
              <a:gd name="connsiteX31" fmla="*/ 487517 w 1012478"/>
              <a:gd name="connsiteY31" fmla="*/ 900546 h 1016000"/>
              <a:gd name="connsiteX32" fmla="*/ 496588 w 1012478"/>
              <a:gd name="connsiteY32" fmla="*/ 896649 h 1016000"/>
              <a:gd name="connsiteX33" fmla="*/ 401291 w 1012478"/>
              <a:gd name="connsiteY33" fmla="*/ 893763 h 1016000"/>
              <a:gd name="connsiteX34" fmla="*/ 410363 w 1012478"/>
              <a:gd name="connsiteY34" fmla="*/ 897444 h 1016000"/>
              <a:gd name="connsiteX35" fmla="*/ 413991 w 1012478"/>
              <a:gd name="connsiteY35" fmla="*/ 906279 h 1016000"/>
              <a:gd name="connsiteX36" fmla="*/ 410363 w 1012478"/>
              <a:gd name="connsiteY36" fmla="*/ 915482 h 1016000"/>
              <a:gd name="connsiteX37" fmla="*/ 401291 w 1012478"/>
              <a:gd name="connsiteY37" fmla="*/ 919163 h 1016000"/>
              <a:gd name="connsiteX38" fmla="*/ 392583 w 1012478"/>
              <a:gd name="connsiteY38" fmla="*/ 915482 h 1016000"/>
              <a:gd name="connsiteX39" fmla="*/ 388591 w 1012478"/>
              <a:gd name="connsiteY39" fmla="*/ 906647 h 1016000"/>
              <a:gd name="connsiteX40" fmla="*/ 401291 w 1012478"/>
              <a:gd name="connsiteY40" fmla="*/ 893763 h 1016000"/>
              <a:gd name="connsiteX41" fmla="*/ 626860 w 1012478"/>
              <a:gd name="connsiteY41" fmla="*/ 857395 h 1016000"/>
              <a:gd name="connsiteX42" fmla="*/ 644034 w 1012478"/>
              <a:gd name="connsiteY42" fmla="*/ 857395 h 1016000"/>
              <a:gd name="connsiteX43" fmla="*/ 644034 w 1012478"/>
              <a:gd name="connsiteY43" fmla="*/ 874569 h 1016000"/>
              <a:gd name="connsiteX44" fmla="*/ 626860 w 1012478"/>
              <a:gd name="connsiteY44" fmla="*/ 874569 h 1016000"/>
              <a:gd name="connsiteX45" fmla="*/ 626860 w 1012478"/>
              <a:gd name="connsiteY45" fmla="*/ 857395 h 1016000"/>
              <a:gd name="connsiteX46" fmla="*/ 438237 w 1012478"/>
              <a:gd name="connsiteY46" fmla="*/ 851026 h 1016000"/>
              <a:gd name="connsiteX47" fmla="*/ 456421 w 1012478"/>
              <a:gd name="connsiteY47" fmla="*/ 851026 h 1016000"/>
              <a:gd name="connsiteX48" fmla="*/ 456421 w 1012478"/>
              <a:gd name="connsiteY48" fmla="*/ 869825 h 1016000"/>
              <a:gd name="connsiteX49" fmla="*/ 438237 w 1012478"/>
              <a:gd name="connsiteY49" fmla="*/ 869825 h 1016000"/>
              <a:gd name="connsiteX50" fmla="*/ 438237 w 1012478"/>
              <a:gd name="connsiteY50" fmla="*/ 851026 h 1016000"/>
              <a:gd name="connsiteX51" fmla="*/ 542718 w 1012478"/>
              <a:gd name="connsiteY51" fmla="*/ 850612 h 1016000"/>
              <a:gd name="connsiteX52" fmla="*/ 551671 w 1012478"/>
              <a:gd name="connsiteY52" fmla="*/ 854509 h 1016000"/>
              <a:gd name="connsiteX53" fmla="*/ 551671 w 1012478"/>
              <a:gd name="connsiteY53" fmla="*/ 872693 h 1016000"/>
              <a:gd name="connsiteX54" fmla="*/ 533487 w 1012478"/>
              <a:gd name="connsiteY54" fmla="*/ 872693 h 1016000"/>
              <a:gd name="connsiteX55" fmla="*/ 533487 w 1012478"/>
              <a:gd name="connsiteY55" fmla="*/ 854509 h 1016000"/>
              <a:gd name="connsiteX56" fmla="*/ 542718 w 1012478"/>
              <a:gd name="connsiteY56" fmla="*/ 850612 h 1016000"/>
              <a:gd name="connsiteX57" fmla="*/ 348903 w 1012478"/>
              <a:gd name="connsiteY57" fmla="*/ 839788 h 1016000"/>
              <a:gd name="connsiteX58" fmla="*/ 357612 w 1012478"/>
              <a:gd name="connsiteY58" fmla="*/ 843780 h 1016000"/>
              <a:gd name="connsiteX59" fmla="*/ 361603 w 1012478"/>
              <a:gd name="connsiteY59" fmla="*/ 852488 h 1016000"/>
              <a:gd name="connsiteX60" fmla="*/ 357612 w 1012478"/>
              <a:gd name="connsiteY60" fmla="*/ 861560 h 1016000"/>
              <a:gd name="connsiteX61" fmla="*/ 348903 w 1012478"/>
              <a:gd name="connsiteY61" fmla="*/ 865188 h 1016000"/>
              <a:gd name="connsiteX62" fmla="*/ 339832 w 1012478"/>
              <a:gd name="connsiteY62" fmla="*/ 861560 h 1016000"/>
              <a:gd name="connsiteX63" fmla="*/ 336203 w 1012478"/>
              <a:gd name="connsiteY63" fmla="*/ 852488 h 1016000"/>
              <a:gd name="connsiteX64" fmla="*/ 348903 w 1012478"/>
              <a:gd name="connsiteY64" fmla="*/ 839788 h 1016000"/>
              <a:gd name="connsiteX65" fmla="*/ 578945 w 1012478"/>
              <a:gd name="connsiteY65" fmla="*/ 809479 h 1016000"/>
              <a:gd name="connsiteX66" fmla="*/ 596700 w 1012478"/>
              <a:gd name="connsiteY66" fmla="*/ 809479 h 1016000"/>
              <a:gd name="connsiteX67" fmla="*/ 596700 w 1012478"/>
              <a:gd name="connsiteY67" fmla="*/ 826880 h 1016000"/>
              <a:gd name="connsiteX68" fmla="*/ 578945 w 1012478"/>
              <a:gd name="connsiteY68" fmla="*/ 826880 h 1016000"/>
              <a:gd name="connsiteX69" fmla="*/ 578945 w 1012478"/>
              <a:gd name="connsiteY69" fmla="*/ 809479 h 1016000"/>
              <a:gd name="connsiteX70" fmla="*/ 681485 w 1012478"/>
              <a:gd name="connsiteY70" fmla="*/ 807888 h 1016000"/>
              <a:gd name="connsiteX71" fmla="*/ 690363 w 1012478"/>
              <a:gd name="connsiteY71" fmla="*/ 811646 h 1016000"/>
              <a:gd name="connsiteX72" fmla="*/ 690363 w 1012478"/>
              <a:gd name="connsiteY72" fmla="*/ 829830 h 1016000"/>
              <a:gd name="connsiteX73" fmla="*/ 672608 w 1012478"/>
              <a:gd name="connsiteY73" fmla="*/ 829830 h 1016000"/>
              <a:gd name="connsiteX74" fmla="*/ 672608 w 1012478"/>
              <a:gd name="connsiteY74" fmla="*/ 811646 h 1016000"/>
              <a:gd name="connsiteX75" fmla="*/ 681485 w 1012478"/>
              <a:gd name="connsiteY75" fmla="*/ 807888 h 1016000"/>
              <a:gd name="connsiteX76" fmla="*/ 492572 w 1012478"/>
              <a:gd name="connsiteY76" fmla="*/ 801399 h 1016000"/>
              <a:gd name="connsiteX77" fmla="*/ 501450 w 1012478"/>
              <a:gd name="connsiteY77" fmla="*/ 805296 h 1016000"/>
              <a:gd name="connsiteX78" fmla="*/ 501450 w 1012478"/>
              <a:gd name="connsiteY78" fmla="*/ 823480 h 1016000"/>
              <a:gd name="connsiteX79" fmla="*/ 483695 w 1012478"/>
              <a:gd name="connsiteY79" fmla="*/ 823480 h 1016000"/>
              <a:gd name="connsiteX80" fmla="*/ 483695 w 1012478"/>
              <a:gd name="connsiteY80" fmla="*/ 805296 h 1016000"/>
              <a:gd name="connsiteX81" fmla="*/ 492572 w 1012478"/>
              <a:gd name="connsiteY81" fmla="*/ 801399 h 1016000"/>
              <a:gd name="connsiteX82" fmla="*/ 385849 w 1012478"/>
              <a:gd name="connsiteY82" fmla="*/ 798638 h 1016000"/>
              <a:gd name="connsiteX83" fmla="*/ 404033 w 1012478"/>
              <a:gd name="connsiteY83" fmla="*/ 798638 h 1016000"/>
              <a:gd name="connsiteX84" fmla="*/ 404033 w 1012478"/>
              <a:gd name="connsiteY84" fmla="*/ 817061 h 1016000"/>
              <a:gd name="connsiteX85" fmla="*/ 385849 w 1012478"/>
              <a:gd name="connsiteY85" fmla="*/ 817061 h 1016000"/>
              <a:gd name="connsiteX86" fmla="*/ 385849 w 1012478"/>
              <a:gd name="connsiteY86" fmla="*/ 798638 h 1016000"/>
              <a:gd name="connsiteX87" fmla="*/ 299691 w 1012478"/>
              <a:gd name="connsiteY87" fmla="*/ 790575 h 1016000"/>
              <a:gd name="connsiteX88" fmla="*/ 308763 w 1012478"/>
              <a:gd name="connsiteY88" fmla="*/ 794256 h 1016000"/>
              <a:gd name="connsiteX89" fmla="*/ 312391 w 1012478"/>
              <a:gd name="connsiteY89" fmla="*/ 803459 h 1016000"/>
              <a:gd name="connsiteX90" fmla="*/ 308763 w 1012478"/>
              <a:gd name="connsiteY90" fmla="*/ 812294 h 1016000"/>
              <a:gd name="connsiteX91" fmla="*/ 299691 w 1012478"/>
              <a:gd name="connsiteY91" fmla="*/ 815975 h 1016000"/>
              <a:gd name="connsiteX92" fmla="*/ 290983 w 1012478"/>
              <a:gd name="connsiteY92" fmla="*/ 812294 h 1016000"/>
              <a:gd name="connsiteX93" fmla="*/ 286991 w 1012478"/>
              <a:gd name="connsiteY93" fmla="*/ 803459 h 1016000"/>
              <a:gd name="connsiteX94" fmla="*/ 299691 w 1012478"/>
              <a:gd name="connsiteY94" fmla="*/ 790575 h 1016000"/>
              <a:gd name="connsiteX95" fmla="*/ 623974 w 1012478"/>
              <a:gd name="connsiteY95" fmla="*/ 763732 h 1016000"/>
              <a:gd name="connsiteX96" fmla="*/ 642158 w 1012478"/>
              <a:gd name="connsiteY96" fmla="*/ 763732 h 1016000"/>
              <a:gd name="connsiteX97" fmla="*/ 642158 w 1012478"/>
              <a:gd name="connsiteY97" fmla="*/ 780906 h 1016000"/>
              <a:gd name="connsiteX98" fmla="*/ 623974 w 1012478"/>
              <a:gd name="connsiteY98" fmla="*/ 780906 h 1016000"/>
              <a:gd name="connsiteX99" fmla="*/ 623974 w 1012478"/>
              <a:gd name="connsiteY99" fmla="*/ 763732 h 1016000"/>
              <a:gd name="connsiteX100" fmla="*/ 726590 w 1012478"/>
              <a:gd name="connsiteY100" fmla="*/ 761712 h 1016000"/>
              <a:gd name="connsiteX101" fmla="*/ 735821 w 1012478"/>
              <a:gd name="connsiteY101" fmla="*/ 765609 h 1016000"/>
              <a:gd name="connsiteX102" fmla="*/ 735821 w 1012478"/>
              <a:gd name="connsiteY102" fmla="*/ 783793 h 1016000"/>
              <a:gd name="connsiteX103" fmla="*/ 717637 w 1012478"/>
              <a:gd name="connsiteY103" fmla="*/ 783793 h 1016000"/>
              <a:gd name="connsiteX104" fmla="*/ 717637 w 1012478"/>
              <a:gd name="connsiteY104" fmla="*/ 765609 h 1016000"/>
              <a:gd name="connsiteX105" fmla="*/ 726590 w 1012478"/>
              <a:gd name="connsiteY105" fmla="*/ 761712 h 1016000"/>
              <a:gd name="connsiteX106" fmla="*/ 530023 w 1012478"/>
              <a:gd name="connsiteY106" fmla="*/ 760622 h 1016000"/>
              <a:gd name="connsiteX107" fmla="*/ 547197 w 1012478"/>
              <a:gd name="connsiteY107" fmla="*/ 760622 h 1016000"/>
              <a:gd name="connsiteX108" fmla="*/ 547197 w 1012478"/>
              <a:gd name="connsiteY108" fmla="*/ 778022 h 1016000"/>
              <a:gd name="connsiteX109" fmla="*/ 530023 w 1012478"/>
              <a:gd name="connsiteY109" fmla="*/ 778022 h 1016000"/>
              <a:gd name="connsiteX110" fmla="*/ 530023 w 1012478"/>
              <a:gd name="connsiteY110" fmla="*/ 760622 h 1016000"/>
              <a:gd name="connsiteX111" fmla="*/ 336637 w 1012478"/>
              <a:gd name="connsiteY111" fmla="*/ 749510 h 1016000"/>
              <a:gd name="connsiteX112" fmla="*/ 354821 w 1012478"/>
              <a:gd name="connsiteY112" fmla="*/ 749510 h 1016000"/>
              <a:gd name="connsiteX113" fmla="*/ 354821 w 1012478"/>
              <a:gd name="connsiteY113" fmla="*/ 766910 h 1016000"/>
              <a:gd name="connsiteX114" fmla="*/ 336637 w 1012478"/>
              <a:gd name="connsiteY114" fmla="*/ 766910 h 1016000"/>
              <a:gd name="connsiteX115" fmla="*/ 336637 w 1012478"/>
              <a:gd name="connsiteY115" fmla="*/ 749510 h 1016000"/>
              <a:gd name="connsiteX116" fmla="*/ 440317 w 1012478"/>
              <a:gd name="connsiteY116" fmla="*/ 749012 h 1016000"/>
              <a:gd name="connsiteX117" fmla="*/ 448772 w 1012478"/>
              <a:gd name="connsiteY117" fmla="*/ 752909 h 1016000"/>
              <a:gd name="connsiteX118" fmla="*/ 448772 w 1012478"/>
              <a:gd name="connsiteY118" fmla="*/ 771093 h 1016000"/>
              <a:gd name="connsiteX119" fmla="*/ 431598 w 1012478"/>
              <a:gd name="connsiteY119" fmla="*/ 771093 h 1016000"/>
              <a:gd name="connsiteX120" fmla="*/ 431598 w 1012478"/>
              <a:gd name="connsiteY120" fmla="*/ 752909 h 1016000"/>
              <a:gd name="connsiteX121" fmla="*/ 440317 w 1012478"/>
              <a:gd name="connsiteY121" fmla="*/ 749012 h 1016000"/>
              <a:gd name="connsiteX122" fmla="*/ 252066 w 1012478"/>
              <a:gd name="connsiteY122" fmla="*/ 742950 h 1016000"/>
              <a:gd name="connsiteX123" fmla="*/ 260775 w 1012478"/>
              <a:gd name="connsiteY123" fmla="*/ 746579 h 1016000"/>
              <a:gd name="connsiteX124" fmla="*/ 264766 w 1012478"/>
              <a:gd name="connsiteY124" fmla="*/ 755650 h 1016000"/>
              <a:gd name="connsiteX125" fmla="*/ 260775 w 1012478"/>
              <a:gd name="connsiteY125" fmla="*/ 764722 h 1016000"/>
              <a:gd name="connsiteX126" fmla="*/ 252066 w 1012478"/>
              <a:gd name="connsiteY126" fmla="*/ 768350 h 1016000"/>
              <a:gd name="connsiteX127" fmla="*/ 242995 w 1012478"/>
              <a:gd name="connsiteY127" fmla="*/ 764722 h 1016000"/>
              <a:gd name="connsiteX128" fmla="*/ 239366 w 1012478"/>
              <a:gd name="connsiteY128" fmla="*/ 755650 h 1016000"/>
              <a:gd name="connsiteX129" fmla="*/ 252066 w 1012478"/>
              <a:gd name="connsiteY129" fmla="*/ 742950 h 1016000"/>
              <a:gd name="connsiteX130" fmla="*/ 763385 w 1012478"/>
              <a:gd name="connsiteY130" fmla="*/ 720579 h 1016000"/>
              <a:gd name="connsiteX131" fmla="*/ 780559 w 1012478"/>
              <a:gd name="connsiteY131" fmla="*/ 720579 h 1016000"/>
              <a:gd name="connsiteX132" fmla="*/ 780559 w 1012478"/>
              <a:gd name="connsiteY132" fmla="*/ 738335 h 1016000"/>
              <a:gd name="connsiteX133" fmla="*/ 763385 w 1012478"/>
              <a:gd name="connsiteY133" fmla="*/ 738335 h 1016000"/>
              <a:gd name="connsiteX134" fmla="*/ 763385 w 1012478"/>
              <a:gd name="connsiteY134" fmla="*/ 720579 h 1016000"/>
              <a:gd name="connsiteX135" fmla="*/ 669704 w 1012478"/>
              <a:gd name="connsiteY135" fmla="*/ 717676 h 1016000"/>
              <a:gd name="connsiteX136" fmla="*/ 688503 w 1012478"/>
              <a:gd name="connsiteY136" fmla="*/ 717676 h 1016000"/>
              <a:gd name="connsiteX137" fmla="*/ 688503 w 1012478"/>
              <a:gd name="connsiteY137" fmla="*/ 736475 h 1016000"/>
              <a:gd name="connsiteX138" fmla="*/ 669704 w 1012478"/>
              <a:gd name="connsiteY138" fmla="*/ 736475 h 1016000"/>
              <a:gd name="connsiteX139" fmla="*/ 669704 w 1012478"/>
              <a:gd name="connsiteY139" fmla="*/ 717676 h 1016000"/>
              <a:gd name="connsiteX140" fmla="*/ 574454 w 1012478"/>
              <a:gd name="connsiteY140" fmla="*/ 714520 h 1016000"/>
              <a:gd name="connsiteX141" fmla="*/ 592877 w 1012478"/>
              <a:gd name="connsiteY141" fmla="*/ 714520 h 1016000"/>
              <a:gd name="connsiteX142" fmla="*/ 592877 w 1012478"/>
              <a:gd name="connsiteY142" fmla="*/ 731694 h 1016000"/>
              <a:gd name="connsiteX143" fmla="*/ 574454 w 1012478"/>
              <a:gd name="connsiteY143" fmla="*/ 731694 h 1016000"/>
              <a:gd name="connsiteX144" fmla="*/ 574454 w 1012478"/>
              <a:gd name="connsiteY144" fmla="*/ 714520 h 1016000"/>
              <a:gd name="connsiteX145" fmla="*/ 477345 w 1012478"/>
              <a:gd name="connsiteY145" fmla="*/ 706563 h 1016000"/>
              <a:gd name="connsiteX146" fmla="*/ 495100 w 1012478"/>
              <a:gd name="connsiteY146" fmla="*/ 706563 h 1016000"/>
              <a:gd name="connsiteX147" fmla="*/ 495100 w 1012478"/>
              <a:gd name="connsiteY147" fmla="*/ 724986 h 1016000"/>
              <a:gd name="connsiteX148" fmla="*/ 477345 w 1012478"/>
              <a:gd name="connsiteY148" fmla="*/ 724986 h 1016000"/>
              <a:gd name="connsiteX149" fmla="*/ 477345 w 1012478"/>
              <a:gd name="connsiteY149" fmla="*/ 706563 h 1016000"/>
              <a:gd name="connsiteX150" fmla="*/ 289080 w 1012478"/>
              <a:gd name="connsiteY150" fmla="*/ 701820 h 1016000"/>
              <a:gd name="connsiteX151" fmla="*/ 307503 w 1012478"/>
              <a:gd name="connsiteY151" fmla="*/ 701820 h 1016000"/>
              <a:gd name="connsiteX152" fmla="*/ 307503 w 1012478"/>
              <a:gd name="connsiteY152" fmla="*/ 718994 h 1016000"/>
              <a:gd name="connsiteX153" fmla="*/ 289080 w 1012478"/>
              <a:gd name="connsiteY153" fmla="*/ 718994 h 1016000"/>
              <a:gd name="connsiteX154" fmla="*/ 289080 w 1012478"/>
              <a:gd name="connsiteY154" fmla="*/ 701820 h 1016000"/>
              <a:gd name="connsiteX155" fmla="*/ 390972 w 1012478"/>
              <a:gd name="connsiteY155" fmla="*/ 699938 h 1016000"/>
              <a:gd name="connsiteX156" fmla="*/ 399850 w 1012478"/>
              <a:gd name="connsiteY156" fmla="*/ 703696 h 1016000"/>
              <a:gd name="connsiteX157" fmla="*/ 399850 w 1012478"/>
              <a:gd name="connsiteY157" fmla="*/ 721880 h 1016000"/>
              <a:gd name="connsiteX158" fmla="*/ 382095 w 1012478"/>
              <a:gd name="connsiteY158" fmla="*/ 721880 h 1016000"/>
              <a:gd name="connsiteX159" fmla="*/ 382095 w 1012478"/>
              <a:gd name="connsiteY159" fmla="*/ 703696 h 1016000"/>
              <a:gd name="connsiteX160" fmla="*/ 390972 w 1012478"/>
              <a:gd name="connsiteY160" fmla="*/ 699938 h 1016000"/>
              <a:gd name="connsiteX161" fmla="*/ 202853 w 1012478"/>
              <a:gd name="connsiteY161" fmla="*/ 693738 h 1016000"/>
              <a:gd name="connsiteX162" fmla="*/ 211925 w 1012478"/>
              <a:gd name="connsiteY162" fmla="*/ 697419 h 1016000"/>
              <a:gd name="connsiteX163" fmla="*/ 215553 w 1012478"/>
              <a:gd name="connsiteY163" fmla="*/ 706622 h 1016000"/>
              <a:gd name="connsiteX164" fmla="*/ 211925 w 1012478"/>
              <a:gd name="connsiteY164" fmla="*/ 715457 h 1016000"/>
              <a:gd name="connsiteX165" fmla="*/ 202853 w 1012478"/>
              <a:gd name="connsiteY165" fmla="*/ 719138 h 1016000"/>
              <a:gd name="connsiteX166" fmla="*/ 194145 w 1012478"/>
              <a:gd name="connsiteY166" fmla="*/ 715457 h 1016000"/>
              <a:gd name="connsiteX167" fmla="*/ 190153 w 1012478"/>
              <a:gd name="connsiteY167" fmla="*/ 706622 h 1016000"/>
              <a:gd name="connsiteX168" fmla="*/ 202853 w 1012478"/>
              <a:gd name="connsiteY168" fmla="*/ 693738 h 1016000"/>
              <a:gd name="connsiteX169" fmla="*/ 809423 w 1012478"/>
              <a:gd name="connsiteY169" fmla="*/ 674832 h 1016000"/>
              <a:gd name="connsiteX170" fmla="*/ 826597 w 1012478"/>
              <a:gd name="connsiteY170" fmla="*/ 674832 h 1016000"/>
              <a:gd name="connsiteX171" fmla="*/ 826597 w 1012478"/>
              <a:gd name="connsiteY171" fmla="*/ 692006 h 1016000"/>
              <a:gd name="connsiteX172" fmla="*/ 809423 w 1012478"/>
              <a:gd name="connsiteY172" fmla="*/ 692006 h 1016000"/>
              <a:gd name="connsiteX173" fmla="*/ 809423 w 1012478"/>
              <a:gd name="connsiteY173" fmla="*/ 674832 h 1016000"/>
              <a:gd name="connsiteX174" fmla="*/ 724216 w 1012478"/>
              <a:gd name="connsiteY174" fmla="*/ 668049 h 1016000"/>
              <a:gd name="connsiteX175" fmla="*/ 732934 w 1012478"/>
              <a:gd name="connsiteY175" fmla="*/ 671946 h 1016000"/>
              <a:gd name="connsiteX176" fmla="*/ 732934 w 1012478"/>
              <a:gd name="connsiteY176" fmla="*/ 690130 h 1016000"/>
              <a:gd name="connsiteX177" fmla="*/ 715760 w 1012478"/>
              <a:gd name="connsiteY177" fmla="*/ 690130 h 1016000"/>
              <a:gd name="connsiteX178" fmla="*/ 715760 w 1012478"/>
              <a:gd name="connsiteY178" fmla="*/ 671946 h 1016000"/>
              <a:gd name="connsiteX179" fmla="*/ 724216 w 1012478"/>
              <a:gd name="connsiteY179" fmla="*/ 668049 h 1016000"/>
              <a:gd name="connsiteX180" fmla="*/ 629752 w 1012478"/>
              <a:gd name="connsiteY180" fmla="*/ 664874 h 1016000"/>
              <a:gd name="connsiteX181" fmla="*/ 638983 w 1012478"/>
              <a:gd name="connsiteY181" fmla="*/ 668771 h 1016000"/>
              <a:gd name="connsiteX182" fmla="*/ 638983 w 1012478"/>
              <a:gd name="connsiteY182" fmla="*/ 686955 h 1016000"/>
              <a:gd name="connsiteX183" fmla="*/ 620799 w 1012478"/>
              <a:gd name="connsiteY183" fmla="*/ 686955 h 1016000"/>
              <a:gd name="connsiteX184" fmla="*/ 620799 w 1012478"/>
              <a:gd name="connsiteY184" fmla="*/ 668771 h 1016000"/>
              <a:gd name="connsiteX185" fmla="*/ 629752 w 1012478"/>
              <a:gd name="connsiteY185" fmla="*/ 664874 h 1016000"/>
              <a:gd name="connsiteX186" fmla="*/ 522374 w 1012478"/>
              <a:gd name="connsiteY186" fmla="*/ 662132 h 1016000"/>
              <a:gd name="connsiteX187" fmla="*/ 540558 w 1012478"/>
              <a:gd name="connsiteY187" fmla="*/ 662132 h 1016000"/>
              <a:gd name="connsiteX188" fmla="*/ 540558 w 1012478"/>
              <a:gd name="connsiteY188" fmla="*/ 679306 h 1016000"/>
              <a:gd name="connsiteX189" fmla="*/ 522374 w 1012478"/>
              <a:gd name="connsiteY189" fmla="*/ 679306 h 1016000"/>
              <a:gd name="connsiteX190" fmla="*/ 522374 w 1012478"/>
              <a:gd name="connsiteY190" fmla="*/ 662132 h 1016000"/>
              <a:gd name="connsiteX191" fmla="*/ 437142 w 1012478"/>
              <a:gd name="connsiteY191" fmla="*/ 653762 h 1016000"/>
              <a:gd name="connsiteX192" fmla="*/ 445597 w 1012478"/>
              <a:gd name="connsiteY192" fmla="*/ 657659 h 1016000"/>
              <a:gd name="connsiteX193" fmla="*/ 445597 w 1012478"/>
              <a:gd name="connsiteY193" fmla="*/ 675843 h 1016000"/>
              <a:gd name="connsiteX194" fmla="*/ 428423 w 1012478"/>
              <a:gd name="connsiteY194" fmla="*/ 675843 h 1016000"/>
              <a:gd name="connsiteX195" fmla="*/ 428423 w 1012478"/>
              <a:gd name="connsiteY195" fmla="*/ 657659 h 1016000"/>
              <a:gd name="connsiteX196" fmla="*/ 437142 w 1012478"/>
              <a:gd name="connsiteY196" fmla="*/ 653762 h 1016000"/>
              <a:gd name="connsiteX197" fmla="*/ 257983 w 1012478"/>
              <a:gd name="connsiteY197" fmla="*/ 652316 h 1016000"/>
              <a:gd name="connsiteX198" fmla="*/ 257983 w 1012478"/>
              <a:gd name="connsiteY198" fmla="*/ 670072 h 1016000"/>
              <a:gd name="connsiteX199" fmla="*/ 239799 w 1012478"/>
              <a:gd name="connsiteY199" fmla="*/ 670072 h 1016000"/>
              <a:gd name="connsiteX200" fmla="*/ 239799 w 1012478"/>
              <a:gd name="connsiteY200" fmla="*/ 652672 h 1016000"/>
              <a:gd name="connsiteX201" fmla="*/ 257983 w 1012478"/>
              <a:gd name="connsiteY201" fmla="*/ 652316 h 1016000"/>
              <a:gd name="connsiteX202" fmla="*/ 343479 w 1012478"/>
              <a:gd name="connsiteY202" fmla="*/ 652174 h 1016000"/>
              <a:gd name="connsiteX203" fmla="*/ 351934 w 1012478"/>
              <a:gd name="connsiteY203" fmla="*/ 656071 h 1016000"/>
              <a:gd name="connsiteX204" fmla="*/ 351934 w 1012478"/>
              <a:gd name="connsiteY204" fmla="*/ 674255 h 1016000"/>
              <a:gd name="connsiteX205" fmla="*/ 334760 w 1012478"/>
              <a:gd name="connsiteY205" fmla="*/ 674255 h 1016000"/>
              <a:gd name="connsiteX206" fmla="*/ 334760 w 1012478"/>
              <a:gd name="connsiteY206" fmla="*/ 656071 h 1016000"/>
              <a:gd name="connsiteX207" fmla="*/ 343479 w 1012478"/>
              <a:gd name="connsiteY207" fmla="*/ 652174 h 1016000"/>
              <a:gd name="connsiteX208" fmla="*/ 158403 w 1012478"/>
              <a:gd name="connsiteY208" fmla="*/ 649288 h 1016000"/>
              <a:gd name="connsiteX209" fmla="*/ 167475 w 1012478"/>
              <a:gd name="connsiteY209" fmla="*/ 652969 h 1016000"/>
              <a:gd name="connsiteX210" fmla="*/ 171103 w 1012478"/>
              <a:gd name="connsiteY210" fmla="*/ 661804 h 1016000"/>
              <a:gd name="connsiteX211" fmla="*/ 167475 w 1012478"/>
              <a:gd name="connsiteY211" fmla="*/ 671007 h 1016000"/>
              <a:gd name="connsiteX212" fmla="*/ 158403 w 1012478"/>
              <a:gd name="connsiteY212" fmla="*/ 674688 h 1016000"/>
              <a:gd name="connsiteX213" fmla="*/ 149332 w 1012478"/>
              <a:gd name="connsiteY213" fmla="*/ 671007 h 1016000"/>
              <a:gd name="connsiteX214" fmla="*/ 145703 w 1012478"/>
              <a:gd name="connsiteY214" fmla="*/ 661804 h 1016000"/>
              <a:gd name="connsiteX215" fmla="*/ 158403 w 1012478"/>
              <a:gd name="connsiteY215" fmla="*/ 649288 h 1016000"/>
              <a:gd name="connsiteX216" fmla="*/ 854162 w 1012478"/>
              <a:gd name="connsiteY216" fmla="*/ 628504 h 1016000"/>
              <a:gd name="connsiteX217" fmla="*/ 872346 w 1012478"/>
              <a:gd name="connsiteY217" fmla="*/ 628504 h 1016000"/>
              <a:gd name="connsiteX218" fmla="*/ 872346 w 1012478"/>
              <a:gd name="connsiteY218" fmla="*/ 646260 h 1016000"/>
              <a:gd name="connsiteX219" fmla="*/ 854162 w 1012478"/>
              <a:gd name="connsiteY219" fmla="*/ 646260 h 1016000"/>
              <a:gd name="connsiteX220" fmla="*/ 854162 w 1012478"/>
              <a:gd name="connsiteY220" fmla="*/ 628504 h 1016000"/>
              <a:gd name="connsiteX221" fmla="*/ 761508 w 1012478"/>
              <a:gd name="connsiteY221" fmla="*/ 626916 h 1016000"/>
              <a:gd name="connsiteX222" fmla="*/ 779263 w 1012478"/>
              <a:gd name="connsiteY222" fmla="*/ 626916 h 1016000"/>
              <a:gd name="connsiteX223" fmla="*/ 779263 w 1012478"/>
              <a:gd name="connsiteY223" fmla="*/ 644672 h 1016000"/>
              <a:gd name="connsiteX224" fmla="*/ 761508 w 1012478"/>
              <a:gd name="connsiteY224" fmla="*/ 644672 h 1016000"/>
              <a:gd name="connsiteX225" fmla="*/ 761508 w 1012478"/>
              <a:gd name="connsiteY225" fmla="*/ 626916 h 1016000"/>
              <a:gd name="connsiteX226" fmla="*/ 675091 w 1012478"/>
              <a:gd name="connsiteY226" fmla="*/ 618976 h 1016000"/>
              <a:gd name="connsiteX227" fmla="*/ 683658 w 1012478"/>
              <a:gd name="connsiteY227" fmla="*/ 622734 h 1016000"/>
              <a:gd name="connsiteX228" fmla="*/ 683658 w 1012478"/>
              <a:gd name="connsiteY228" fmla="*/ 641289 h 1016000"/>
              <a:gd name="connsiteX229" fmla="*/ 666258 w 1012478"/>
              <a:gd name="connsiteY229" fmla="*/ 640918 h 1016000"/>
              <a:gd name="connsiteX230" fmla="*/ 666258 w 1012478"/>
              <a:gd name="connsiteY230" fmla="*/ 622734 h 1016000"/>
              <a:gd name="connsiteX231" fmla="*/ 675091 w 1012478"/>
              <a:gd name="connsiteY231" fmla="*/ 618976 h 1016000"/>
              <a:gd name="connsiteX232" fmla="*/ 568104 w 1012478"/>
              <a:gd name="connsiteY232" fmla="*/ 615804 h 1016000"/>
              <a:gd name="connsiteX233" fmla="*/ 586903 w 1012478"/>
              <a:gd name="connsiteY233" fmla="*/ 615804 h 1016000"/>
              <a:gd name="connsiteX234" fmla="*/ 586903 w 1012478"/>
              <a:gd name="connsiteY234" fmla="*/ 633560 h 1016000"/>
              <a:gd name="connsiteX235" fmla="*/ 568104 w 1012478"/>
              <a:gd name="connsiteY235" fmla="*/ 633560 h 1016000"/>
              <a:gd name="connsiteX236" fmla="*/ 568104 w 1012478"/>
              <a:gd name="connsiteY236" fmla="*/ 615804 h 1016000"/>
              <a:gd name="connsiteX237" fmla="*/ 472854 w 1012478"/>
              <a:gd name="connsiteY237" fmla="*/ 612629 h 1016000"/>
              <a:gd name="connsiteX238" fmla="*/ 491653 w 1012478"/>
              <a:gd name="connsiteY238" fmla="*/ 612629 h 1016000"/>
              <a:gd name="connsiteX239" fmla="*/ 491653 w 1012478"/>
              <a:gd name="connsiteY239" fmla="*/ 630385 h 1016000"/>
              <a:gd name="connsiteX240" fmla="*/ 472854 w 1012478"/>
              <a:gd name="connsiteY240" fmla="*/ 630385 h 1016000"/>
              <a:gd name="connsiteX241" fmla="*/ 472854 w 1012478"/>
              <a:gd name="connsiteY241" fmla="*/ 612629 h 1016000"/>
              <a:gd name="connsiteX242" fmla="*/ 380508 w 1012478"/>
              <a:gd name="connsiteY242" fmla="*/ 609726 h 1016000"/>
              <a:gd name="connsiteX243" fmla="*/ 398263 w 1012478"/>
              <a:gd name="connsiteY243" fmla="*/ 609726 h 1016000"/>
              <a:gd name="connsiteX244" fmla="*/ 398263 w 1012478"/>
              <a:gd name="connsiteY244" fmla="*/ 628149 h 1016000"/>
              <a:gd name="connsiteX245" fmla="*/ 380508 w 1012478"/>
              <a:gd name="connsiteY245" fmla="*/ 628149 h 1016000"/>
              <a:gd name="connsiteX246" fmla="*/ 380508 w 1012478"/>
              <a:gd name="connsiteY246" fmla="*/ 609726 h 1016000"/>
              <a:gd name="connsiteX247" fmla="*/ 285258 w 1012478"/>
              <a:gd name="connsiteY247" fmla="*/ 606570 h 1016000"/>
              <a:gd name="connsiteX248" fmla="*/ 303013 w 1012478"/>
              <a:gd name="connsiteY248" fmla="*/ 606570 h 1016000"/>
              <a:gd name="connsiteX249" fmla="*/ 303013 w 1012478"/>
              <a:gd name="connsiteY249" fmla="*/ 623744 h 1016000"/>
              <a:gd name="connsiteX250" fmla="*/ 285258 w 1012478"/>
              <a:gd name="connsiteY250" fmla="*/ 623744 h 1016000"/>
              <a:gd name="connsiteX251" fmla="*/ 285258 w 1012478"/>
              <a:gd name="connsiteY251" fmla="*/ 606570 h 1016000"/>
              <a:gd name="connsiteX252" fmla="*/ 195060 w 1012478"/>
              <a:gd name="connsiteY252" fmla="*/ 606551 h 1016000"/>
              <a:gd name="connsiteX253" fmla="*/ 212234 w 1012478"/>
              <a:gd name="connsiteY253" fmla="*/ 606551 h 1016000"/>
              <a:gd name="connsiteX254" fmla="*/ 212234 w 1012478"/>
              <a:gd name="connsiteY254" fmla="*/ 625350 h 1016000"/>
              <a:gd name="connsiteX255" fmla="*/ 195060 w 1012478"/>
              <a:gd name="connsiteY255" fmla="*/ 625350 h 1016000"/>
              <a:gd name="connsiteX256" fmla="*/ 195060 w 1012478"/>
              <a:gd name="connsiteY256" fmla="*/ 606551 h 1016000"/>
              <a:gd name="connsiteX257" fmla="*/ 109007 w 1012478"/>
              <a:gd name="connsiteY257" fmla="*/ 600075 h 1016000"/>
              <a:gd name="connsiteX258" fmla="*/ 118210 w 1012478"/>
              <a:gd name="connsiteY258" fmla="*/ 603704 h 1016000"/>
              <a:gd name="connsiteX259" fmla="*/ 121891 w 1012478"/>
              <a:gd name="connsiteY259" fmla="*/ 612775 h 1016000"/>
              <a:gd name="connsiteX260" fmla="*/ 118210 w 1012478"/>
              <a:gd name="connsiteY260" fmla="*/ 621484 h 1016000"/>
              <a:gd name="connsiteX261" fmla="*/ 109007 w 1012478"/>
              <a:gd name="connsiteY261" fmla="*/ 625475 h 1016000"/>
              <a:gd name="connsiteX262" fmla="*/ 100172 w 1012478"/>
              <a:gd name="connsiteY262" fmla="*/ 621847 h 1016000"/>
              <a:gd name="connsiteX263" fmla="*/ 96491 w 1012478"/>
              <a:gd name="connsiteY263" fmla="*/ 612775 h 1016000"/>
              <a:gd name="connsiteX264" fmla="*/ 109007 w 1012478"/>
              <a:gd name="connsiteY264" fmla="*/ 600075 h 1016000"/>
              <a:gd name="connsiteX265" fmla="*/ 806537 w 1012478"/>
              <a:gd name="connsiteY265" fmla="*/ 581170 h 1016000"/>
              <a:gd name="connsiteX266" fmla="*/ 824721 w 1012478"/>
              <a:gd name="connsiteY266" fmla="*/ 581170 h 1016000"/>
              <a:gd name="connsiteX267" fmla="*/ 824721 w 1012478"/>
              <a:gd name="connsiteY267" fmla="*/ 598344 h 1016000"/>
              <a:gd name="connsiteX268" fmla="*/ 806537 w 1012478"/>
              <a:gd name="connsiteY268" fmla="*/ 598344 h 1016000"/>
              <a:gd name="connsiteX269" fmla="*/ 806537 w 1012478"/>
              <a:gd name="connsiteY269" fmla="*/ 581170 h 1016000"/>
              <a:gd name="connsiteX270" fmla="*/ 908497 w 1012478"/>
              <a:gd name="connsiteY270" fmla="*/ 579149 h 1016000"/>
              <a:gd name="connsiteX271" fmla="*/ 917375 w 1012478"/>
              <a:gd name="connsiteY271" fmla="*/ 583046 h 1016000"/>
              <a:gd name="connsiteX272" fmla="*/ 917375 w 1012478"/>
              <a:gd name="connsiteY272" fmla="*/ 601230 h 1016000"/>
              <a:gd name="connsiteX273" fmla="*/ 899619 w 1012478"/>
              <a:gd name="connsiteY273" fmla="*/ 601230 h 1016000"/>
              <a:gd name="connsiteX274" fmla="*/ 899619 w 1012478"/>
              <a:gd name="connsiteY274" fmla="*/ 583046 h 1016000"/>
              <a:gd name="connsiteX275" fmla="*/ 908497 w 1012478"/>
              <a:gd name="connsiteY275" fmla="*/ 579149 h 1016000"/>
              <a:gd name="connsiteX276" fmla="*/ 721217 w 1012478"/>
              <a:gd name="connsiteY276" fmla="*/ 572799 h 1016000"/>
              <a:gd name="connsiteX277" fmla="*/ 730050 w 1012478"/>
              <a:gd name="connsiteY277" fmla="*/ 576696 h 1016000"/>
              <a:gd name="connsiteX278" fmla="*/ 730050 w 1012478"/>
              <a:gd name="connsiteY278" fmla="*/ 594880 h 1016000"/>
              <a:gd name="connsiteX279" fmla="*/ 712650 w 1012478"/>
              <a:gd name="connsiteY279" fmla="*/ 594880 h 1016000"/>
              <a:gd name="connsiteX280" fmla="*/ 712650 w 1012478"/>
              <a:gd name="connsiteY280" fmla="*/ 576696 h 1016000"/>
              <a:gd name="connsiteX281" fmla="*/ 721217 w 1012478"/>
              <a:gd name="connsiteY281" fmla="*/ 572799 h 1016000"/>
              <a:gd name="connsiteX282" fmla="*/ 519199 w 1012478"/>
              <a:gd name="connsiteY282" fmla="*/ 566882 h 1016000"/>
              <a:gd name="connsiteX283" fmla="*/ 537383 w 1012478"/>
              <a:gd name="connsiteY283" fmla="*/ 566882 h 1016000"/>
              <a:gd name="connsiteX284" fmla="*/ 537383 w 1012478"/>
              <a:gd name="connsiteY284" fmla="*/ 584056 h 1016000"/>
              <a:gd name="connsiteX285" fmla="*/ 519199 w 1012478"/>
              <a:gd name="connsiteY285" fmla="*/ 584056 h 1016000"/>
              <a:gd name="connsiteX286" fmla="*/ 519199 w 1012478"/>
              <a:gd name="connsiteY286" fmla="*/ 566882 h 1016000"/>
              <a:gd name="connsiteX287" fmla="*/ 622616 w 1012478"/>
              <a:gd name="connsiteY287" fmla="*/ 566449 h 1016000"/>
              <a:gd name="connsiteX288" fmla="*/ 631334 w 1012478"/>
              <a:gd name="connsiteY288" fmla="*/ 570346 h 1016000"/>
              <a:gd name="connsiteX289" fmla="*/ 631334 w 1012478"/>
              <a:gd name="connsiteY289" fmla="*/ 588530 h 1016000"/>
              <a:gd name="connsiteX290" fmla="*/ 614160 w 1012478"/>
              <a:gd name="connsiteY290" fmla="*/ 588530 h 1016000"/>
              <a:gd name="connsiteX291" fmla="*/ 614160 w 1012478"/>
              <a:gd name="connsiteY291" fmla="*/ 570346 h 1016000"/>
              <a:gd name="connsiteX292" fmla="*/ 622616 w 1012478"/>
              <a:gd name="connsiteY292" fmla="*/ 566449 h 1016000"/>
              <a:gd name="connsiteX293" fmla="*/ 240808 w 1012478"/>
              <a:gd name="connsiteY293" fmla="*/ 562120 h 1016000"/>
              <a:gd name="connsiteX294" fmla="*/ 258563 w 1012478"/>
              <a:gd name="connsiteY294" fmla="*/ 562120 h 1016000"/>
              <a:gd name="connsiteX295" fmla="*/ 258563 w 1012478"/>
              <a:gd name="connsiteY295" fmla="*/ 579294 h 1016000"/>
              <a:gd name="connsiteX296" fmla="*/ 240808 w 1012478"/>
              <a:gd name="connsiteY296" fmla="*/ 579294 h 1016000"/>
              <a:gd name="connsiteX297" fmla="*/ 240808 w 1012478"/>
              <a:gd name="connsiteY297" fmla="*/ 562120 h 1016000"/>
              <a:gd name="connsiteX298" fmla="*/ 434629 w 1012478"/>
              <a:gd name="connsiteY298" fmla="*/ 560099 h 1016000"/>
              <a:gd name="connsiteX299" fmla="*/ 443721 w 1012478"/>
              <a:gd name="connsiteY299" fmla="*/ 563996 h 1016000"/>
              <a:gd name="connsiteX300" fmla="*/ 443721 w 1012478"/>
              <a:gd name="connsiteY300" fmla="*/ 582180 h 1016000"/>
              <a:gd name="connsiteX301" fmla="*/ 425537 w 1012478"/>
              <a:gd name="connsiteY301" fmla="*/ 582180 h 1016000"/>
              <a:gd name="connsiteX302" fmla="*/ 425537 w 1012478"/>
              <a:gd name="connsiteY302" fmla="*/ 563996 h 1016000"/>
              <a:gd name="connsiteX303" fmla="*/ 434629 w 1012478"/>
              <a:gd name="connsiteY303" fmla="*/ 560099 h 1016000"/>
              <a:gd name="connsiteX304" fmla="*/ 339379 w 1012478"/>
              <a:gd name="connsiteY304" fmla="*/ 556924 h 1016000"/>
              <a:gd name="connsiteX305" fmla="*/ 348471 w 1012478"/>
              <a:gd name="connsiteY305" fmla="*/ 560821 h 1016000"/>
              <a:gd name="connsiteX306" fmla="*/ 348471 w 1012478"/>
              <a:gd name="connsiteY306" fmla="*/ 579005 h 1016000"/>
              <a:gd name="connsiteX307" fmla="*/ 330287 w 1012478"/>
              <a:gd name="connsiteY307" fmla="*/ 579005 h 1016000"/>
              <a:gd name="connsiteX308" fmla="*/ 330287 w 1012478"/>
              <a:gd name="connsiteY308" fmla="*/ 560821 h 1016000"/>
              <a:gd name="connsiteX309" fmla="*/ 339379 w 1012478"/>
              <a:gd name="connsiteY309" fmla="*/ 556924 h 1016000"/>
              <a:gd name="connsiteX310" fmla="*/ 154435 w 1012478"/>
              <a:gd name="connsiteY310" fmla="*/ 553749 h 1016000"/>
              <a:gd name="connsiteX311" fmla="*/ 163313 w 1012478"/>
              <a:gd name="connsiteY311" fmla="*/ 557646 h 1016000"/>
              <a:gd name="connsiteX312" fmla="*/ 163313 w 1012478"/>
              <a:gd name="connsiteY312" fmla="*/ 575830 h 1016000"/>
              <a:gd name="connsiteX313" fmla="*/ 145558 w 1012478"/>
              <a:gd name="connsiteY313" fmla="*/ 575830 h 1016000"/>
              <a:gd name="connsiteX314" fmla="*/ 145558 w 1012478"/>
              <a:gd name="connsiteY314" fmla="*/ 557646 h 1016000"/>
              <a:gd name="connsiteX315" fmla="*/ 154435 w 1012478"/>
              <a:gd name="connsiteY315" fmla="*/ 553749 h 1016000"/>
              <a:gd name="connsiteX316" fmla="*/ 61566 w 1012478"/>
              <a:gd name="connsiteY316" fmla="*/ 552450 h 1016000"/>
              <a:gd name="connsiteX317" fmla="*/ 70638 w 1012478"/>
              <a:gd name="connsiteY317" fmla="*/ 556131 h 1016000"/>
              <a:gd name="connsiteX318" fmla="*/ 74266 w 1012478"/>
              <a:gd name="connsiteY318" fmla="*/ 564966 h 1016000"/>
              <a:gd name="connsiteX319" fmla="*/ 70638 w 1012478"/>
              <a:gd name="connsiteY319" fmla="*/ 574169 h 1016000"/>
              <a:gd name="connsiteX320" fmla="*/ 61566 w 1012478"/>
              <a:gd name="connsiteY320" fmla="*/ 577850 h 1016000"/>
              <a:gd name="connsiteX321" fmla="*/ 52858 w 1012478"/>
              <a:gd name="connsiteY321" fmla="*/ 574169 h 1016000"/>
              <a:gd name="connsiteX322" fmla="*/ 48866 w 1012478"/>
              <a:gd name="connsiteY322" fmla="*/ 564966 h 1016000"/>
              <a:gd name="connsiteX323" fmla="*/ 61566 w 1012478"/>
              <a:gd name="connsiteY323" fmla="*/ 552450 h 1016000"/>
              <a:gd name="connsiteX324" fmla="*/ 945948 w 1012478"/>
              <a:gd name="connsiteY324" fmla="*/ 536701 h 1016000"/>
              <a:gd name="connsiteX325" fmla="*/ 963122 w 1012478"/>
              <a:gd name="connsiteY325" fmla="*/ 536701 h 1016000"/>
              <a:gd name="connsiteX326" fmla="*/ 963122 w 1012478"/>
              <a:gd name="connsiteY326" fmla="*/ 555500 h 1016000"/>
              <a:gd name="connsiteX327" fmla="*/ 945948 w 1012478"/>
              <a:gd name="connsiteY327" fmla="*/ 555500 h 1016000"/>
              <a:gd name="connsiteX328" fmla="*/ 945948 w 1012478"/>
              <a:gd name="connsiteY328" fmla="*/ 536701 h 1016000"/>
              <a:gd name="connsiteX329" fmla="*/ 852285 w 1012478"/>
              <a:gd name="connsiteY329" fmla="*/ 535197 h 1016000"/>
              <a:gd name="connsiteX330" fmla="*/ 869459 w 1012478"/>
              <a:gd name="connsiteY330" fmla="*/ 535197 h 1016000"/>
              <a:gd name="connsiteX331" fmla="*/ 869459 w 1012478"/>
              <a:gd name="connsiteY331" fmla="*/ 552597 h 1016000"/>
              <a:gd name="connsiteX332" fmla="*/ 852285 w 1012478"/>
              <a:gd name="connsiteY332" fmla="*/ 552597 h 1016000"/>
              <a:gd name="connsiteX333" fmla="*/ 852285 w 1012478"/>
              <a:gd name="connsiteY333" fmla="*/ 535197 h 1016000"/>
              <a:gd name="connsiteX334" fmla="*/ 757324 w 1012478"/>
              <a:gd name="connsiteY334" fmla="*/ 531666 h 1016000"/>
              <a:gd name="connsiteX335" fmla="*/ 775508 w 1012478"/>
              <a:gd name="connsiteY335" fmla="*/ 531666 h 1016000"/>
              <a:gd name="connsiteX336" fmla="*/ 775508 w 1012478"/>
              <a:gd name="connsiteY336" fmla="*/ 549422 h 1016000"/>
              <a:gd name="connsiteX337" fmla="*/ 757324 w 1012478"/>
              <a:gd name="connsiteY337" fmla="*/ 549422 h 1016000"/>
              <a:gd name="connsiteX338" fmla="*/ 757324 w 1012478"/>
              <a:gd name="connsiteY338" fmla="*/ 531666 h 1016000"/>
              <a:gd name="connsiteX339" fmla="*/ 659908 w 1012478"/>
              <a:gd name="connsiteY339" fmla="*/ 524001 h 1016000"/>
              <a:gd name="connsiteX340" fmla="*/ 677663 w 1012478"/>
              <a:gd name="connsiteY340" fmla="*/ 524001 h 1016000"/>
              <a:gd name="connsiteX341" fmla="*/ 677663 w 1012478"/>
              <a:gd name="connsiteY341" fmla="*/ 542800 h 1016000"/>
              <a:gd name="connsiteX342" fmla="*/ 659908 w 1012478"/>
              <a:gd name="connsiteY342" fmla="*/ 542800 h 1016000"/>
              <a:gd name="connsiteX343" fmla="*/ 659908 w 1012478"/>
              <a:gd name="connsiteY343" fmla="*/ 524001 h 1016000"/>
              <a:gd name="connsiteX344" fmla="*/ 564658 w 1012478"/>
              <a:gd name="connsiteY344" fmla="*/ 520554 h 1016000"/>
              <a:gd name="connsiteX345" fmla="*/ 582058 w 1012478"/>
              <a:gd name="connsiteY345" fmla="*/ 520554 h 1016000"/>
              <a:gd name="connsiteX346" fmla="*/ 582058 w 1012478"/>
              <a:gd name="connsiteY346" fmla="*/ 538310 h 1016000"/>
              <a:gd name="connsiteX347" fmla="*/ 564658 w 1012478"/>
              <a:gd name="connsiteY347" fmla="*/ 538310 h 1016000"/>
              <a:gd name="connsiteX348" fmla="*/ 564658 w 1012478"/>
              <a:gd name="connsiteY348" fmla="*/ 520554 h 1016000"/>
              <a:gd name="connsiteX349" fmla="*/ 470995 w 1012478"/>
              <a:gd name="connsiteY349" fmla="*/ 518966 h 1016000"/>
              <a:gd name="connsiteX350" fmla="*/ 488750 w 1012478"/>
              <a:gd name="connsiteY350" fmla="*/ 518966 h 1016000"/>
              <a:gd name="connsiteX351" fmla="*/ 488750 w 1012478"/>
              <a:gd name="connsiteY351" fmla="*/ 536722 h 1016000"/>
              <a:gd name="connsiteX352" fmla="*/ 470995 w 1012478"/>
              <a:gd name="connsiteY352" fmla="*/ 536722 h 1016000"/>
              <a:gd name="connsiteX353" fmla="*/ 470995 w 1012478"/>
              <a:gd name="connsiteY353" fmla="*/ 518966 h 1016000"/>
              <a:gd name="connsiteX354" fmla="*/ 285837 w 1012478"/>
              <a:gd name="connsiteY354" fmla="*/ 515791 h 1016000"/>
              <a:gd name="connsiteX355" fmla="*/ 304021 w 1012478"/>
              <a:gd name="connsiteY355" fmla="*/ 515791 h 1016000"/>
              <a:gd name="connsiteX356" fmla="*/ 304021 w 1012478"/>
              <a:gd name="connsiteY356" fmla="*/ 533547 h 1016000"/>
              <a:gd name="connsiteX357" fmla="*/ 285837 w 1012478"/>
              <a:gd name="connsiteY357" fmla="*/ 533547 h 1016000"/>
              <a:gd name="connsiteX358" fmla="*/ 285837 w 1012478"/>
              <a:gd name="connsiteY358" fmla="*/ 515791 h 1016000"/>
              <a:gd name="connsiteX359" fmla="*/ 191885 w 1012478"/>
              <a:gd name="connsiteY359" fmla="*/ 512616 h 1016000"/>
              <a:gd name="connsiteX360" fmla="*/ 209059 w 1012478"/>
              <a:gd name="connsiteY360" fmla="*/ 512616 h 1016000"/>
              <a:gd name="connsiteX361" fmla="*/ 209059 w 1012478"/>
              <a:gd name="connsiteY361" fmla="*/ 530372 h 1016000"/>
              <a:gd name="connsiteX362" fmla="*/ 191885 w 1012478"/>
              <a:gd name="connsiteY362" fmla="*/ 530372 h 1016000"/>
              <a:gd name="connsiteX363" fmla="*/ 191885 w 1012478"/>
              <a:gd name="connsiteY363" fmla="*/ 512616 h 1016000"/>
              <a:gd name="connsiteX364" fmla="*/ 385416 w 1012478"/>
              <a:gd name="connsiteY364" fmla="*/ 511026 h 1016000"/>
              <a:gd name="connsiteX365" fmla="*/ 394815 w 1012478"/>
              <a:gd name="connsiteY365" fmla="*/ 514784 h 1016000"/>
              <a:gd name="connsiteX366" fmla="*/ 394815 w 1012478"/>
              <a:gd name="connsiteY366" fmla="*/ 532968 h 1016000"/>
              <a:gd name="connsiteX367" fmla="*/ 376016 w 1012478"/>
              <a:gd name="connsiteY367" fmla="*/ 532968 h 1016000"/>
              <a:gd name="connsiteX368" fmla="*/ 376016 w 1012478"/>
              <a:gd name="connsiteY368" fmla="*/ 514784 h 1016000"/>
              <a:gd name="connsiteX369" fmla="*/ 385416 w 1012478"/>
              <a:gd name="connsiteY369" fmla="*/ 511026 h 1016000"/>
              <a:gd name="connsiteX370" fmla="*/ 98223 w 1012478"/>
              <a:gd name="connsiteY370" fmla="*/ 509713 h 1016000"/>
              <a:gd name="connsiteX371" fmla="*/ 115397 w 1012478"/>
              <a:gd name="connsiteY371" fmla="*/ 509713 h 1016000"/>
              <a:gd name="connsiteX372" fmla="*/ 115397 w 1012478"/>
              <a:gd name="connsiteY372" fmla="*/ 528512 h 1016000"/>
              <a:gd name="connsiteX373" fmla="*/ 98223 w 1012478"/>
              <a:gd name="connsiteY373" fmla="*/ 528512 h 1016000"/>
              <a:gd name="connsiteX374" fmla="*/ 98223 w 1012478"/>
              <a:gd name="connsiteY374" fmla="*/ 509713 h 1016000"/>
              <a:gd name="connsiteX375" fmla="*/ 12353 w 1012478"/>
              <a:gd name="connsiteY375" fmla="*/ 503238 h 1016000"/>
              <a:gd name="connsiteX376" fmla="*/ 21425 w 1012478"/>
              <a:gd name="connsiteY376" fmla="*/ 506867 h 1016000"/>
              <a:gd name="connsiteX377" fmla="*/ 25053 w 1012478"/>
              <a:gd name="connsiteY377" fmla="*/ 515938 h 1016000"/>
              <a:gd name="connsiteX378" fmla="*/ 21425 w 1012478"/>
              <a:gd name="connsiteY378" fmla="*/ 525010 h 1016000"/>
              <a:gd name="connsiteX379" fmla="*/ 12353 w 1012478"/>
              <a:gd name="connsiteY379" fmla="*/ 528638 h 1016000"/>
              <a:gd name="connsiteX380" fmla="*/ 3645 w 1012478"/>
              <a:gd name="connsiteY380" fmla="*/ 524647 h 1016000"/>
              <a:gd name="connsiteX381" fmla="*/ 16 w 1012478"/>
              <a:gd name="connsiteY381" fmla="*/ 515938 h 1016000"/>
              <a:gd name="connsiteX382" fmla="*/ 12353 w 1012478"/>
              <a:gd name="connsiteY382" fmla="*/ 503238 h 1016000"/>
              <a:gd name="connsiteX383" fmla="*/ 999778 w 1012478"/>
              <a:gd name="connsiteY383" fmla="*/ 487363 h 1016000"/>
              <a:gd name="connsiteX384" fmla="*/ 1008849 w 1012478"/>
              <a:gd name="connsiteY384" fmla="*/ 490991 h 1016000"/>
              <a:gd name="connsiteX385" fmla="*/ 1012478 w 1012478"/>
              <a:gd name="connsiteY385" fmla="*/ 500063 h 1016000"/>
              <a:gd name="connsiteX386" fmla="*/ 1008849 w 1012478"/>
              <a:gd name="connsiteY386" fmla="*/ 508772 h 1016000"/>
              <a:gd name="connsiteX387" fmla="*/ 999778 w 1012478"/>
              <a:gd name="connsiteY387" fmla="*/ 512763 h 1016000"/>
              <a:gd name="connsiteX388" fmla="*/ 990707 w 1012478"/>
              <a:gd name="connsiteY388" fmla="*/ 508772 h 1016000"/>
              <a:gd name="connsiteX389" fmla="*/ 987078 w 1012478"/>
              <a:gd name="connsiteY389" fmla="*/ 500063 h 1016000"/>
              <a:gd name="connsiteX390" fmla="*/ 999778 w 1012478"/>
              <a:gd name="connsiteY390" fmla="*/ 487363 h 1016000"/>
              <a:gd name="connsiteX391" fmla="*/ 802783 w 1012478"/>
              <a:gd name="connsiteY391" fmla="*/ 485920 h 1016000"/>
              <a:gd name="connsiteX392" fmla="*/ 820538 w 1012478"/>
              <a:gd name="connsiteY392" fmla="*/ 485920 h 1016000"/>
              <a:gd name="connsiteX393" fmla="*/ 820538 w 1012478"/>
              <a:gd name="connsiteY393" fmla="*/ 503094 h 1016000"/>
              <a:gd name="connsiteX394" fmla="*/ 802783 w 1012478"/>
              <a:gd name="connsiteY394" fmla="*/ 503094 h 1016000"/>
              <a:gd name="connsiteX395" fmla="*/ 802783 w 1012478"/>
              <a:gd name="connsiteY395" fmla="*/ 485920 h 1016000"/>
              <a:gd name="connsiteX396" fmla="*/ 906954 w 1012478"/>
              <a:gd name="connsiteY396" fmla="*/ 485487 h 1016000"/>
              <a:gd name="connsiteX397" fmla="*/ 915788 w 1012478"/>
              <a:gd name="connsiteY397" fmla="*/ 489383 h 1016000"/>
              <a:gd name="connsiteX398" fmla="*/ 915788 w 1012478"/>
              <a:gd name="connsiteY398" fmla="*/ 507568 h 1016000"/>
              <a:gd name="connsiteX399" fmla="*/ 898387 w 1012478"/>
              <a:gd name="connsiteY399" fmla="*/ 507568 h 1016000"/>
              <a:gd name="connsiteX400" fmla="*/ 898387 w 1012478"/>
              <a:gd name="connsiteY400" fmla="*/ 489383 h 1016000"/>
              <a:gd name="connsiteX401" fmla="*/ 906954 w 1012478"/>
              <a:gd name="connsiteY401" fmla="*/ 485487 h 1016000"/>
              <a:gd name="connsiteX402" fmla="*/ 713890 w 1012478"/>
              <a:gd name="connsiteY402" fmla="*/ 474374 h 1016000"/>
              <a:gd name="connsiteX403" fmla="*/ 723121 w 1012478"/>
              <a:gd name="connsiteY403" fmla="*/ 478270 h 1016000"/>
              <a:gd name="connsiteX404" fmla="*/ 723121 w 1012478"/>
              <a:gd name="connsiteY404" fmla="*/ 496454 h 1016000"/>
              <a:gd name="connsiteX405" fmla="*/ 704937 w 1012478"/>
              <a:gd name="connsiteY405" fmla="*/ 496454 h 1016000"/>
              <a:gd name="connsiteX406" fmla="*/ 704937 w 1012478"/>
              <a:gd name="connsiteY406" fmla="*/ 478270 h 1016000"/>
              <a:gd name="connsiteX407" fmla="*/ 713890 w 1012478"/>
              <a:gd name="connsiteY407" fmla="*/ 474374 h 1016000"/>
              <a:gd name="connsiteX408" fmla="*/ 517323 w 1012478"/>
              <a:gd name="connsiteY408" fmla="*/ 473220 h 1016000"/>
              <a:gd name="connsiteX409" fmla="*/ 534497 w 1012478"/>
              <a:gd name="connsiteY409" fmla="*/ 473220 h 1016000"/>
              <a:gd name="connsiteX410" fmla="*/ 534497 w 1012478"/>
              <a:gd name="connsiteY410" fmla="*/ 490394 h 1016000"/>
              <a:gd name="connsiteX411" fmla="*/ 517323 w 1012478"/>
              <a:gd name="connsiteY411" fmla="*/ 490394 h 1016000"/>
              <a:gd name="connsiteX412" fmla="*/ 517323 w 1012478"/>
              <a:gd name="connsiteY412" fmla="*/ 473220 h 1016000"/>
              <a:gd name="connsiteX413" fmla="*/ 618640 w 1012478"/>
              <a:gd name="connsiteY413" fmla="*/ 471199 h 1016000"/>
              <a:gd name="connsiteX414" fmla="*/ 627871 w 1012478"/>
              <a:gd name="connsiteY414" fmla="*/ 475095 h 1016000"/>
              <a:gd name="connsiteX415" fmla="*/ 627871 w 1012478"/>
              <a:gd name="connsiteY415" fmla="*/ 493279 h 1016000"/>
              <a:gd name="connsiteX416" fmla="*/ 609687 w 1012478"/>
              <a:gd name="connsiteY416" fmla="*/ 493279 h 1016000"/>
              <a:gd name="connsiteX417" fmla="*/ 609687 w 1012478"/>
              <a:gd name="connsiteY417" fmla="*/ 475095 h 1016000"/>
              <a:gd name="connsiteX418" fmla="*/ 618640 w 1012478"/>
              <a:gd name="connsiteY418" fmla="*/ 471199 h 1016000"/>
              <a:gd name="connsiteX419" fmla="*/ 236316 w 1012478"/>
              <a:gd name="connsiteY419" fmla="*/ 466870 h 1016000"/>
              <a:gd name="connsiteX420" fmla="*/ 254739 w 1012478"/>
              <a:gd name="connsiteY420" fmla="*/ 466870 h 1016000"/>
              <a:gd name="connsiteX421" fmla="*/ 254739 w 1012478"/>
              <a:gd name="connsiteY421" fmla="*/ 484044 h 1016000"/>
              <a:gd name="connsiteX422" fmla="*/ 236316 w 1012478"/>
              <a:gd name="connsiteY422" fmla="*/ 484044 h 1016000"/>
              <a:gd name="connsiteX423" fmla="*/ 236316 w 1012478"/>
              <a:gd name="connsiteY423" fmla="*/ 466870 h 1016000"/>
              <a:gd name="connsiteX424" fmla="*/ 341105 w 1012478"/>
              <a:gd name="connsiteY424" fmla="*/ 466437 h 1016000"/>
              <a:gd name="connsiteX425" fmla="*/ 350058 w 1012478"/>
              <a:gd name="connsiteY425" fmla="*/ 470333 h 1016000"/>
              <a:gd name="connsiteX426" fmla="*/ 350058 w 1012478"/>
              <a:gd name="connsiteY426" fmla="*/ 488517 h 1016000"/>
              <a:gd name="connsiteX427" fmla="*/ 331874 w 1012478"/>
              <a:gd name="connsiteY427" fmla="*/ 488517 h 1016000"/>
              <a:gd name="connsiteX428" fmla="*/ 331874 w 1012478"/>
              <a:gd name="connsiteY428" fmla="*/ 470333 h 1016000"/>
              <a:gd name="connsiteX429" fmla="*/ 341105 w 1012478"/>
              <a:gd name="connsiteY429" fmla="*/ 466437 h 1016000"/>
              <a:gd name="connsiteX430" fmla="*/ 431315 w 1012478"/>
              <a:gd name="connsiteY430" fmla="*/ 464849 h 1016000"/>
              <a:gd name="connsiteX431" fmla="*/ 440546 w 1012478"/>
              <a:gd name="connsiteY431" fmla="*/ 468745 h 1016000"/>
              <a:gd name="connsiteX432" fmla="*/ 440546 w 1012478"/>
              <a:gd name="connsiteY432" fmla="*/ 486929 h 1016000"/>
              <a:gd name="connsiteX433" fmla="*/ 422362 w 1012478"/>
              <a:gd name="connsiteY433" fmla="*/ 486929 h 1016000"/>
              <a:gd name="connsiteX434" fmla="*/ 422362 w 1012478"/>
              <a:gd name="connsiteY434" fmla="*/ 468745 h 1016000"/>
              <a:gd name="connsiteX435" fmla="*/ 431315 w 1012478"/>
              <a:gd name="connsiteY435" fmla="*/ 464849 h 1016000"/>
              <a:gd name="connsiteX436" fmla="*/ 152847 w 1012478"/>
              <a:gd name="connsiteY436" fmla="*/ 460087 h 1016000"/>
              <a:gd name="connsiteX437" fmla="*/ 161725 w 1012478"/>
              <a:gd name="connsiteY437" fmla="*/ 463983 h 1016000"/>
              <a:gd name="connsiteX438" fmla="*/ 161725 w 1012478"/>
              <a:gd name="connsiteY438" fmla="*/ 482167 h 1016000"/>
              <a:gd name="connsiteX439" fmla="*/ 143970 w 1012478"/>
              <a:gd name="connsiteY439" fmla="*/ 482167 h 1016000"/>
              <a:gd name="connsiteX440" fmla="*/ 143970 w 1012478"/>
              <a:gd name="connsiteY440" fmla="*/ 463983 h 1016000"/>
              <a:gd name="connsiteX441" fmla="*/ 152847 w 1012478"/>
              <a:gd name="connsiteY441" fmla="*/ 460087 h 1016000"/>
              <a:gd name="connsiteX442" fmla="*/ 57597 w 1012478"/>
              <a:gd name="connsiteY442" fmla="*/ 456912 h 1016000"/>
              <a:gd name="connsiteX443" fmla="*/ 66475 w 1012478"/>
              <a:gd name="connsiteY443" fmla="*/ 460808 h 1016000"/>
              <a:gd name="connsiteX444" fmla="*/ 66475 w 1012478"/>
              <a:gd name="connsiteY444" fmla="*/ 478992 h 1016000"/>
              <a:gd name="connsiteX445" fmla="*/ 48720 w 1012478"/>
              <a:gd name="connsiteY445" fmla="*/ 478992 h 1016000"/>
              <a:gd name="connsiteX446" fmla="*/ 48720 w 1012478"/>
              <a:gd name="connsiteY446" fmla="*/ 460808 h 1016000"/>
              <a:gd name="connsiteX447" fmla="*/ 57597 w 1012478"/>
              <a:gd name="connsiteY447" fmla="*/ 456912 h 1016000"/>
              <a:gd name="connsiteX448" fmla="*/ 849110 w 1012478"/>
              <a:gd name="connsiteY448" fmla="*/ 439863 h 1016000"/>
              <a:gd name="connsiteX449" fmla="*/ 866284 w 1012478"/>
              <a:gd name="connsiteY449" fmla="*/ 439863 h 1016000"/>
              <a:gd name="connsiteX450" fmla="*/ 866284 w 1012478"/>
              <a:gd name="connsiteY450" fmla="*/ 458662 h 1016000"/>
              <a:gd name="connsiteX451" fmla="*/ 849110 w 1012478"/>
              <a:gd name="connsiteY451" fmla="*/ 458662 h 1016000"/>
              <a:gd name="connsiteX452" fmla="*/ 849110 w 1012478"/>
              <a:gd name="connsiteY452" fmla="*/ 439863 h 1016000"/>
              <a:gd name="connsiteX453" fmla="*/ 952337 w 1012478"/>
              <a:gd name="connsiteY453" fmla="*/ 439738 h 1016000"/>
              <a:gd name="connsiteX454" fmla="*/ 961172 w 1012478"/>
              <a:gd name="connsiteY454" fmla="*/ 443729 h 1016000"/>
              <a:gd name="connsiteX455" fmla="*/ 964853 w 1012478"/>
              <a:gd name="connsiteY455" fmla="*/ 452438 h 1016000"/>
              <a:gd name="connsiteX456" fmla="*/ 961172 w 1012478"/>
              <a:gd name="connsiteY456" fmla="*/ 461509 h 1016000"/>
              <a:gd name="connsiteX457" fmla="*/ 952337 w 1012478"/>
              <a:gd name="connsiteY457" fmla="*/ 465138 h 1016000"/>
              <a:gd name="connsiteX458" fmla="*/ 943134 w 1012478"/>
              <a:gd name="connsiteY458" fmla="*/ 461509 h 1016000"/>
              <a:gd name="connsiteX459" fmla="*/ 939453 w 1012478"/>
              <a:gd name="connsiteY459" fmla="*/ 452438 h 1016000"/>
              <a:gd name="connsiteX460" fmla="*/ 952337 w 1012478"/>
              <a:gd name="connsiteY460" fmla="*/ 439738 h 1016000"/>
              <a:gd name="connsiteX461" fmla="*/ 750395 w 1012478"/>
              <a:gd name="connsiteY461" fmla="*/ 433596 h 1016000"/>
              <a:gd name="connsiteX462" fmla="*/ 767795 w 1012478"/>
              <a:gd name="connsiteY462" fmla="*/ 433596 h 1016000"/>
              <a:gd name="connsiteX463" fmla="*/ 767795 w 1012478"/>
              <a:gd name="connsiteY463" fmla="*/ 450997 h 1016000"/>
              <a:gd name="connsiteX464" fmla="*/ 750395 w 1012478"/>
              <a:gd name="connsiteY464" fmla="*/ 450997 h 1016000"/>
              <a:gd name="connsiteX465" fmla="*/ 750395 w 1012478"/>
              <a:gd name="connsiteY465" fmla="*/ 433596 h 1016000"/>
              <a:gd name="connsiteX466" fmla="*/ 655724 w 1012478"/>
              <a:gd name="connsiteY466" fmla="*/ 428751 h 1016000"/>
              <a:gd name="connsiteX467" fmla="*/ 673908 w 1012478"/>
              <a:gd name="connsiteY467" fmla="*/ 428751 h 1016000"/>
              <a:gd name="connsiteX468" fmla="*/ 673908 w 1012478"/>
              <a:gd name="connsiteY468" fmla="*/ 447550 h 1016000"/>
              <a:gd name="connsiteX469" fmla="*/ 655724 w 1012478"/>
              <a:gd name="connsiteY469" fmla="*/ 447550 h 1016000"/>
              <a:gd name="connsiteX470" fmla="*/ 655724 w 1012478"/>
              <a:gd name="connsiteY470" fmla="*/ 428751 h 1016000"/>
              <a:gd name="connsiteX471" fmla="*/ 561754 w 1012478"/>
              <a:gd name="connsiteY471" fmla="*/ 427163 h 1016000"/>
              <a:gd name="connsiteX472" fmla="*/ 580553 w 1012478"/>
              <a:gd name="connsiteY472" fmla="*/ 427163 h 1016000"/>
              <a:gd name="connsiteX473" fmla="*/ 580553 w 1012478"/>
              <a:gd name="connsiteY473" fmla="*/ 445962 h 1016000"/>
              <a:gd name="connsiteX474" fmla="*/ 561754 w 1012478"/>
              <a:gd name="connsiteY474" fmla="*/ 445962 h 1016000"/>
              <a:gd name="connsiteX475" fmla="*/ 561754 w 1012478"/>
              <a:gd name="connsiteY475" fmla="*/ 427163 h 1016000"/>
              <a:gd name="connsiteX476" fmla="*/ 467820 w 1012478"/>
              <a:gd name="connsiteY476" fmla="*/ 423716 h 1016000"/>
              <a:gd name="connsiteX477" fmla="*/ 485220 w 1012478"/>
              <a:gd name="connsiteY477" fmla="*/ 423716 h 1016000"/>
              <a:gd name="connsiteX478" fmla="*/ 485575 w 1012478"/>
              <a:gd name="connsiteY478" fmla="*/ 441116 h 1016000"/>
              <a:gd name="connsiteX479" fmla="*/ 467820 w 1012478"/>
              <a:gd name="connsiteY479" fmla="*/ 441472 h 1016000"/>
              <a:gd name="connsiteX480" fmla="*/ 467820 w 1012478"/>
              <a:gd name="connsiteY480" fmla="*/ 423716 h 1016000"/>
              <a:gd name="connsiteX481" fmla="*/ 282083 w 1012478"/>
              <a:gd name="connsiteY481" fmla="*/ 420541 h 1016000"/>
              <a:gd name="connsiteX482" fmla="*/ 299838 w 1012478"/>
              <a:gd name="connsiteY482" fmla="*/ 420541 h 1016000"/>
              <a:gd name="connsiteX483" fmla="*/ 299838 w 1012478"/>
              <a:gd name="connsiteY483" fmla="*/ 438297 h 1016000"/>
              <a:gd name="connsiteX484" fmla="*/ 282083 w 1012478"/>
              <a:gd name="connsiteY484" fmla="*/ 438297 h 1016000"/>
              <a:gd name="connsiteX485" fmla="*/ 282083 w 1012478"/>
              <a:gd name="connsiteY485" fmla="*/ 420541 h 1016000"/>
              <a:gd name="connsiteX486" fmla="*/ 386079 w 1012478"/>
              <a:gd name="connsiteY486" fmla="*/ 420416 h 1016000"/>
              <a:gd name="connsiteX487" fmla="*/ 394797 w 1012478"/>
              <a:gd name="connsiteY487" fmla="*/ 424364 h 1016000"/>
              <a:gd name="connsiteX488" fmla="*/ 394797 w 1012478"/>
              <a:gd name="connsiteY488" fmla="*/ 442787 h 1016000"/>
              <a:gd name="connsiteX489" fmla="*/ 377623 w 1012478"/>
              <a:gd name="connsiteY489" fmla="*/ 442787 h 1016000"/>
              <a:gd name="connsiteX490" fmla="*/ 377623 w 1012478"/>
              <a:gd name="connsiteY490" fmla="*/ 424364 h 1016000"/>
              <a:gd name="connsiteX491" fmla="*/ 386079 w 1012478"/>
              <a:gd name="connsiteY491" fmla="*/ 420416 h 1016000"/>
              <a:gd name="connsiteX492" fmla="*/ 188999 w 1012478"/>
              <a:gd name="connsiteY492" fmla="*/ 418954 h 1016000"/>
              <a:gd name="connsiteX493" fmla="*/ 207183 w 1012478"/>
              <a:gd name="connsiteY493" fmla="*/ 419309 h 1016000"/>
              <a:gd name="connsiteX494" fmla="*/ 207183 w 1012478"/>
              <a:gd name="connsiteY494" fmla="*/ 418954 h 1016000"/>
              <a:gd name="connsiteX495" fmla="*/ 207183 w 1012478"/>
              <a:gd name="connsiteY495" fmla="*/ 436710 h 1016000"/>
              <a:gd name="connsiteX496" fmla="*/ 188999 w 1012478"/>
              <a:gd name="connsiteY496" fmla="*/ 436710 h 1016000"/>
              <a:gd name="connsiteX497" fmla="*/ 188999 w 1012478"/>
              <a:gd name="connsiteY497" fmla="*/ 419309 h 1016000"/>
              <a:gd name="connsiteX498" fmla="*/ 93749 w 1012478"/>
              <a:gd name="connsiteY498" fmla="*/ 414463 h 1016000"/>
              <a:gd name="connsiteX499" fmla="*/ 111933 w 1012478"/>
              <a:gd name="connsiteY499" fmla="*/ 414463 h 1016000"/>
              <a:gd name="connsiteX500" fmla="*/ 111933 w 1012478"/>
              <a:gd name="connsiteY500" fmla="*/ 433262 h 1016000"/>
              <a:gd name="connsiteX501" fmla="*/ 93749 w 1012478"/>
              <a:gd name="connsiteY501" fmla="*/ 433262 h 1016000"/>
              <a:gd name="connsiteX502" fmla="*/ 93749 w 1012478"/>
              <a:gd name="connsiteY502" fmla="*/ 414463 h 1016000"/>
              <a:gd name="connsiteX503" fmla="*/ 902941 w 1012478"/>
              <a:gd name="connsiteY503" fmla="*/ 390525 h 1016000"/>
              <a:gd name="connsiteX504" fmla="*/ 912012 w 1012478"/>
              <a:gd name="connsiteY504" fmla="*/ 394153 h 1016000"/>
              <a:gd name="connsiteX505" fmla="*/ 915641 w 1012478"/>
              <a:gd name="connsiteY505" fmla="*/ 403225 h 1016000"/>
              <a:gd name="connsiteX506" fmla="*/ 912012 w 1012478"/>
              <a:gd name="connsiteY506" fmla="*/ 411933 h 1016000"/>
              <a:gd name="connsiteX507" fmla="*/ 902941 w 1012478"/>
              <a:gd name="connsiteY507" fmla="*/ 415562 h 1016000"/>
              <a:gd name="connsiteX508" fmla="*/ 893870 w 1012478"/>
              <a:gd name="connsiteY508" fmla="*/ 411933 h 1016000"/>
              <a:gd name="connsiteX509" fmla="*/ 890241 w 1012478"/>
              <a:gd name="connsiteY509" fmla="*/ 403225 h 1016000"/>
              <a:gd name="connsiteX510" fmla="*/ 902941 w 1012478"/>
              <a:gd name="connsiteY510" fmla="*/ 390525 h 1016000"/>
              <a:gd name="connsiteX511" fmla="*/ 701538 w 1012478"/>
              <a:gd name="connsiteY511" fmla="*/ 384320 h 1016000"/>
              <a:gd name="connsiteX512" fmla="*/ 718938 w 1012478"/>
              <a:gd name="connsiteY512" fmla="*/ 384320 h 1016000"/>
              <a:gd name="connsiteX513" fmla="*/ 718938 w 1012478"/>
              <a:gd name="connsiteY513" fmla="*/ 401494 h 1016000"/>
              <a:gd name="connsiteX514" fmla="*/ 701538 w 1012478"/>
              <a:gd name="connsiteY514" fmla="*/ 401494 h 1016000"/>
              <a:gd name="connsiteX515" fmla="*/ 701538 w 1012478"/>
              <a:gd name="connsiteY515" fmla="*/ 384320 h 1016000"/>
              <a:gd name="connsiteX516" fmla="*/ 805179 w 1012478"/>
              <a:gd name="connsiteY516" fmla="*/ 384026 h 1016000"/>
              <a:gd name="connsiteX517" fmla="*/ 813897 w 1012478"/>
              <a:gd name="connsiteY517" fmla="*/ 387783 h 1016000"/>
              <a:gd name="connsiteX518" fmla="*/ 813897 w 1012478"/>
              <a:gd name="connsiteY518" fmla="*/ 405967 h 1016000"/>
              <a:gd name="connsiteX519" fmla="*/ 796723 w 1012478"/>
              <a:gd name="connsiteY519" fmla="*/ 405967 h 1016000"/>
              <a:gd name="connsiteX520" fmla="*/ 796723 w 1012478"/>
              <a:gd name="connsiteY520" fmla="*/ 387783 h 1016000"/>
              <a:gd name="connsiteX521" fmla="*/ 805179 w 1012478"/>
              <a:gd name="connsiteY521" fmla="*/ 384026 h 1016000"/>
              <a:gd name="connsiteX522" fmla="*/ 617052 w 1012478"/>
              <a:gd name="connsiteY522" fmla="*/ 377537 h 1016000"/>
              <a:gd name="connsiteX523" fmla="*/ 626283 w 1012478"/>
              <a:gd name="connsiteY523" fmla="*/ 381433 h 1016000"/>
              <a:gd name="connsiteX524" fmla="*/ 626283 w 1012478"/>
              <a:gd name="connsiteY524" fmla="*/ 399617 h 1016000"/>
              <a:gd name="connsiteX525" fmla="*/ 608099 w 1012478"/>
              <a:gd name="connsiteY525" fmla="*/ 399617 h 1016000"/>
              <a:gd name="connsiteX526" fmla="*/ 608099 w 1012478"/>
              <a:gd name="connsiteY526" fmla="*/ 381433 h 1016000"/>
              <a:gd name="connsiteX527" fmla="*/ 617052 w 1012478"/>
              <a:gd name="connsiteY527" fmla="*/ 377537 h 1016000"/>
              <a:gd name="connsiteX528" fmla="*/ 431593 w 1012478"/>
              <a:gd name="connsiteY528" fmla="*/ 374501 h 1016000"/>
              <a:gd name="connsiteX529" fmla="*/ 440546 w 1012478"/>
              <a:gd name="connsiteY529" fmla="*/ 378258 h 1016000"/>
              <a:gd name="connsiteX530" fmla="*/ 440546 w 1012478"/>
              <a:gd name="connsiteY530" fmla="*/ 396442 h 1016000"/>
              <a:gd name="connsiteX531" fmla="*/ 422362 w 1012478"/>
              <a:gd name="connsiteY531" fmla="*/ 396442 h 1016000"/>
              <a:gd name="connsiteX532" fmla="*/ 422362 w 1012478"/>
              <a:gd name="connsiteY532" fmla="*/ 378258 h 1016000"/>
              <a:gd name="connsiteX533" fmla="*/ 431593 w 1012478"/>
              <a:gd name="connsiteY533" fmla="*/ 374501 h 1016000"/>
              <a:gd name="connsiteX534" fmla="*/ 521802 w 1012478"/>
              <a:gd name="connsiteY534" fmla="*/ 374362 h 1016000"/>
              <a:gd name="connsiteX535" fmla="*/ 531033 w 1012478"/>
              <a:gd name="connsiteY535" fmla="*/ 378258 h 1016000"/>
              <a:gd name="connsiteX536" fmla="*/ 531033 w 1012478"/>
              <a:gd name="connsiteY536" fmla="*/ 396442 h 1016000"/>
              <a:gd name="connsiteX537" fmla="*/ 512849 w 1012478"/>
              <a:gd name="connsiteY537" fmla="*/ 396442 h 1016000"/>
              <a:gd name="connsiteX538" fmla="*/ 512849 w 1012478"/>
              <a:gd name="connsiteY538" fmla="*/ 378258 h 1016000"/>
              <a:gd name="connsiteX539" fmla="*/ 521802 w 1012478"/>
              <a:gd name="connsiteY539" fmla="*/ 374362 h 1016000"/>
              <a:gd name="connsiteX540" fmla="*/ 234458 w 1012478"/>
              <a:gd name="connsiteY540" fmla="*/ 373207 h 1016000"/>
              <a:gd name="connsiteX541" fmla="*/ 251858 w 1012478"/>
              <a:gd name="connsiteY541" fmla="*/ 373207 h 1016000"/>
              <a:gd name="connsiteX542" fmla="*/ 251858 w 1012478"/>
              <a:gd name="connsiteY542" fmla="*/ 390381 h 1016000"/>
              <a:gd name="connsiteX543" fmla="*/ 234458 w 1012478"/>
              <a:gd name="connsiteY543" fmla="*/ 390381 h 1016000"/>
              <a:gd name="connsiteX544" fmla="*/ 234458 w 1012478"/>
              <a:gd name="connsiteY544" fmla="*/ 373207 h 1016000"/>
              <a:gd name="connsiteX545" fmla="*/ 337129 w 1012478"/>
              <a:gd name="connsiteY545" fmla="*/ 371187 h 1016000"/>
              <a:gd name="connsiteX546" fmla="*/ 345584 w 1012478"/>
              <a:gd name="connsiteY546" fmla="*/ 375083 h 1016000"/>
              <a:gd name="connsiteX547" fmla="*/ 345584 w 1012478"/>
              <a:gd name="connsiteY547" fmla="*/ 393267 h 1016000"/>
              <a:gd name="connsiteX548" fmla="*/ 328410 w 1012478"/>
              <a:gd name="connsiteY548" fmla="*/ 393267 h 1016000"/>
              <a:gd name="connsiteX549" fmla="*/ 328410 w 1012478"/>
              <a:gd name="connsiteY549" fmla="*/ 375083 h 1016000"/>
              <a:gd name="connsiteX550" fmla="*/ 337129 w 1012478"/>
              <a:gd name="connsiteY550" fmla="*/ 371187 h 1016000"/>
              <a:gd name="connsiteX551" fmla="*/ 149018 w 1012478"/>
              <a:gd name="connsiteY551" fmla="*/ 364837 h 1016000"/>
              <a:gd name="connsiteX552" fmla="*/ 157971 w 1012478"/>
              <a:gd name="connsiteY552" fmla="*/ 368733 h 1016000"/>
              <a:gd name="connsiteX553" fmla="*/ 157971 w 1012478"/>
              <a:gd name="connsiteY553" fmla="*/ 386917 h 1016000"/>
              <a:gd name="connsiteX554" fmla="*/ 139787 w 1012478"/>
              <a:gd name="connsiteY554" fmla="*/ 386917 h 1016000"/>
              <a:gd name="connsiteX555" fmla="*/ 139787 w 1012478"/>
              <a:gd name="connsiteY555" fmla="*/ 368733 h 1016000"/>
              <a:gd name="connsiteX556" fmla="*/ 149018 w 1012478"/>
              <a:gd name="connsiteY556" fmla="*/ 364837 h 1016000"/>
              <a:gd name="connsiteX557" fmla="*/ 746212 w 1012478"/>
              <a:gd name="connsiteY557" fmla="*/ 338346 h 1016000"/>
              <a:gd name="connsiteX558" fmla="*/ 764396 w 1012478"/>
              <a:gd name="connsiteY558" fmla="*/ 338346 h 1016000"/>
              <a:gd name="connsiteX559" fmla="*/ 764396 w 1012478"/>
              <a:gd name="connsiteY559" fmla="*/ 355747 h 1016000"/>
              <a:gd name="connsiteX560" fmla="*/ 746212 w 1012478"/>
              <a:gd name="connsiteY560" fmla="*/ 355747 h 1016000"/>
              <a:gd name="connsiteX561" fmla="*/ 746212 w 1012478"/>
              <a:gd name="connsiteY561" fmla="*/ 338346 h 1016000"/>
              <a:gd name="connsiteX562" fmla="*/ 850553 w 1012478"/>
              <a:gd name="connsiteY562" fmla="*/ 338138 h 1016000"/>
              <a:gd name="connsiteX563" fmla="*/ 859262 w 1012478"/>
              <a:gd name="connsiteY563" fmla="*/ 342129 h 1016000"/>
              <a:gd name="connsiteX564" fmla="*/ 863253 w 1012478"/>
              <a:gd name="connsiteY564" fmla="*/ 350838 h 1016000"/>
              <a:gd name="connsiteX565" fmla="*/ 859262 w 1012478"/>
              <a:gd name="connsiteY565" fmla="*/ 359909 h 1016000"/>
              <a:gd name="connsiteX566" fmla="*/ 850553 w 1012478"/>
              <a:gd name="connsiteY566" fmla="*/ 363538 h 1016000"/>
              <a:gd name="connsiteX567" fmla="*/ 841482 w 1012478"/>
              <a:gd name="connsiteY567" fmla="*/ 359909 h 1016000"/>
              <a:gd name="connsiteX568" fmla="*/ 837853 w 1012478"/>
              <a:gd name="connsiteY568" fmla="*/ 350838 h 1016000"/>
              <a:gd name="connsiteX569" fmla="*/ 850553 w 1012478"/>
              <a:gd name="connsiteY569" fmla="*/ 338138 h 1016000"/>
              <a:gd name="connsiteX570" fmla="*/ 653848 w 1012478"/>
              <a:gd name="connsiteY570" fmla="*/ 336695 h 1016000"/>
              <a:gd name="connsiteX571" fmla="*/ 671022 w 1012478"/>
              <a:gd name="connsiteY571" fmla="*/ 336695 h 1016000"/>
              <a:gd name="connsiteX572" fmla="*/ 671022 w 1012478"/>
              <a:gd name="connsiteY572" fmla="*/ 353869 h 1016000"/>
              <a:gd name="connsiteX573" fmla="*/ 653848 w 1012478"/>
              <a:gd name="connsiteY573" fmla="*/ 353869 h 1016000"/>
              <a:gd name="connsiteX574" fmla="*/ 653848 w 1012478"/>
              <a:gd name="connsiteY574" fmla="*/ 336695 h 1016000"/>
              <a:gd name="connsiteX575" fmla="*/ 468467 w 1012478"/>
              <a:gd name="connsiteY575" fmla="*/ 333520 h 1016000"/>
              <a:gd name="connsiteX576" fmla="*/ 486890 w 1012478"/>
              <a:gd name="connsiteY576" fmla="*/ 333520 h 1016000"/>
              <a:gd name="connsiteX577" fmla="*/ 486890 w 1012478"/>
              <a:gd name="connsiteY577" fmla="*/ 350694 h 1016000"/>
              <a:gd name="connsiteX578" fmla="*/ 468467 w 1012478"/>
              <a:gd name="connsiteY578" fmla="*/ 350694 h 1016000"/>
              <a:gd name="connsiteX579" fmla="*/ 468467 w 1012478"/>
              <a:gd name="connsiteY579" fmla="*/ 333520 h 1016000"/>
              <a:gd name="connsiteX580" fmla="*/ 558887 w 1012478"/>
              <a:gd name="connsiteY580" fmla="*/ 331913 h 1016000"/>
              <a:gd name="connsiteX581" fmla="*/ 577071 w 1012478"/>
              <a:gd name="connsiteY581" fmla="*/ 331913 h 1016000"/>
              <a:gd name="connsiteX582" fmla="*/ 577071 w 1012478"/>
              <a:gd name="connsiteY582" fmla="*/ 350712 h 1016000"/>
              <a:gd name="connsiteX583" fmla="*/ 558887 w 1012478"/>
              <a:gd name="connsiteY583" fmla="*/ 350712 h 1016000"/>
              <a:gd name="connsiteX584" fmla="*/ 558887 w 1012478"/>
              <a:gd name="connsiteY584" fmla="*/ 331913 h 1016000"/>
              <a:gd name="connsiteX585" fmla="*/ 280785 w 1012478"/>
              <a:gd name="connsiteY585" fmla="*/ 327234 h 1016000"/>
              <a:gd name="connsiteX586" fmla="*/ 297959 w 1012478"/>
              <a:gd name="connsiteY586" fmla="*/ 327234 h 1016000"/>
              <a:gd name="connsiteX587" fmla="*/ 297959 w 1012478"/>
              <a:gd name="connsiteY587" fmla="*/ 344635 h 1016000"/>
              <a:gd name="connsiteX588" fmla="*/ 280785 w 1012478"/>
              <a:gd name="connsiteY588" fmla="*/ 344635 h 1016000"/>
              <a:gd name="connsiteX589" fmla="*/ 280785 w 1012478"/>
              <a:gd name="connsiteY589" fmla="*/ 327234 h 1016000"/>
              <a:gd name="connsiteX590" fmla="*/ 382241 w 1012478"/>
              <a:gd name="connsiteY590" fmla="*/ 325149 h 1016000"/>
              <a:gd name="connsiteX591" fmla="*/ 391640 w 1012478"/>
              <a:gd name="connsiteY591" fmla="*/ 329045 h 1016000"/>
              <a:gd name="connsiteX592" fmla="*/ 391640 w 1012478"/>
              <a:gd name="connsiteY592" fmla="*/ 347229 h 1016000"/>
              <a:gd name="connsiteX593" fmla="*/ 372841 w 1012478"/>
              <a:gd name="connsiteY593" fmla="*/ 347229 h 1016000"/>
              <a:gd name="connsiteX594" fmla="*/ 372841 w 1012478"/>
              <a:gd name="connsiteY594" fmla="*/ 329045 h 1016000"/>
              <a:gd name="connsiteX595" fmla="*/ 382241 w 1012478"/>
              <a:gd name="connsiteY595" fmla="*/ 325149 h 1016000"/>
              <a:gd name="connsiteX596" fmla="*/ 185600 w 1012478"/>
              <a:gd name="connsiteY596" fmla="*/ 323704 h 1016000"/>
              <a:gd name="connsiteX597" fmla="*/ 203000 w 1012478"/>
              <a:gd name="connsiteY597" fmla="*/ 323704 h 1016000"/>
              <a:gd name="connsiteX598" fmla="*/ 203000 w 1012478"/>
              <a:gd name="connsiteY598" fmla="*/ 341460 h 1016000"/>
              <a:gd name="connsiteX599" fmla="*/ 185600 w 1012478"/>
              <a:gd name="connsiteY599" fmla="*/ 341460 h 1016000"/>
              <a:gd name="connsiteX600" fmla="*/ 185600 w 1012478"/>
              <a:gd name="connsiteY600" fmla="*/ 323704 h 1016000"/>
              <a:gd name="connsiteX601" fmla="*/ 699950 w 1012478"/>
              <a:gd name="connsiteY601" fmla="*/ 290657 h 1016000"/>
              <a:gd name="connsiteX602" fmla="*/ 717350 w 1012478"/>
              <a:gd name="connsiteY602" fmla="*/ 290657 h 1016000"/>
              <a:gd name="connsiteX603" fmla="*/ 717350 w 1012478"/>
              <a:gd name="connsiteY603" fmla="*/ 307831 h 1016000"/>
              <a:gd name="connsiteX604" fmla="*/ 699950 w 1012478"/>
              <a:gd name="connsiteY604" fmla="*/ 307831 h 1016000"/>
              <a:gd name="connsiteX605" fmla="*/ 699950 w 1012478"/>
              <a:gd name="connsiteY605" fmla="*/ 290657 h 1016000"/>
              <a:gd name="connsiteX606" fmla="*/ 801341 w 1012478"/>
              <a:gd name="connsiteY606" fmla="*/ 288925 h 1016000"/>
              <a:gd name="connsiteX607" fmla="*/ 810413 w 1012478"/>
              <a:gd name="connsiteY607" fmla="*/ 292553 h 1016000"/>
              <a:gd name="connsiteX608" fmla="*/ 814041 w 1012478"/>
              <a:gd name="connsiteY608" fmla="*/ 301625 h 1016000"/>
              <a:gd name="connsiteX609" fmla="*/ 810413 w 1012478"/>
              <a:gd name="connsiteY609" fmla="*/ 310333 h 1016000"/>
              <a:gd name="connsiteX610" fmla="*/ 801341 w 1012478"/>
              <a:gd name="connsiteY610" fmla="*/ 314325 h 1016000"/>
              <a:gd name="connsiteX611" fmla="*/ 792270 w 1012478"/>
              <a:gd name="connsiteY611" fmla="*/ 310333 h 1016000"/>
              <a:gd name="connsiteX612" fmla="*/ 788641 w 1012478"/>
              <a:gd name="connsiteY612" fmla="*/ 301625 h 1016000"/>
              <a:gd name="connsiteX613" fmla="*/ 801341 w 1012478"/>
              <a:gd name="connsiteY613" fmla="*/ 288925 h 1016000"/>
              <a:gd name="connsiteX614" fmla="*/ 514148 w 1012478"/>
              <a:gd name="connsiteY614" fmla="*/ 287191 h 1016000"/>
              <a:gd name="connsiteX615" fmla="*/ 531322 w 1012478"/>
              <a:gd name="connsiteY615" fmla="*/ 287191 h 1016000"/>
              <a:gd name="connsiteX616" fmla="*/ 531322 w 1012478"/>
              <a:gd name="connsiteY616" fmla="*/ 304947 h 1016000"/>
              <a:gd name="connsiteX617" fmla="*/ 514148 w 1012478"/>
              <a:gd name="connsiteY617" fmla="*/ 304947 h 1016000"/>
              <a:gd name="connsiteX618" fmla="*/ 514148 w 1012478"/>
              <a:gd name="connsiteY618" fmla="*/ 287191 h 1016000"/>
              <a:gd name="connsiteX619" fmla="*/ 419187 w 1012478"/>
              <a:gd name="connsiteY619" fmla="*/ 284307 h 1016000"/>
              <a:gd name="connsiteX620" fmla="*/ 437371 w 1012478"/>
              <a:gd name="connsiteY620" fmla="*/ 284307 h 1016000"/>
              <a:gd name="connsiteX621" fmla="*/ 437371 w 1012478"/>
              <a:gd name="connsiteY621" fmla="*/ 301481 h 1016000"/>
              <a:gd name="connsiteX622" fmla="*/ 419187 w 1012478"/>
              <a:gd name="connsiteY622" fmla="*/ 301481 h 1016000"/>
              <a:gd name="connsiteX623" fmla="*/ 419187 w 1012478"/>
              <a:gd name="connsiteY623" fmla="*/ 284307 h 1016000"/>
              <a:gd name="connsiteX624" fmla="*/ 613222 w 1012478"/>
              <a:gd name="connsiteY624" fmla="*/ 282287 h 1016000"/>
              <a:gd name="connsiteX625" fmla="*/ 622100 w 1012478"/>
              <a:gd name="connsiteY625" fmla="*/ 286183 h 1016000"/>
              <a:gd name="connsiteX626" fmla="*/ 622100 w 1012478"/>
              <a:gd name="connsiteY626" fmla="*/ 304367 h 1016000"/>
              <a:gd name="connsiteX627" fmla="*/ 604345 w 1012478"/>
              <a:gd name="connsiteY627" fmla="*/ 304367 h 1016000"/>
              <a:gd name="connsiteX628" fmla="*/ 604345 w 1012478"/>
              <a:gd name="connsiteY628" fmla="*/ 286183 h 1016000"/>
              <a:gd name="connsiteX629" fmla="*/ 613222 w 1012478"/>
              <a:gd name="connsiteY629" fmla="*/ 282287 h 1016000"/>
              <a:gd name="connsiteX630" fmla="*/ 325524 w 1012478"/>
              <a:gd name="connsiteY630" fmla="*/ 281113 h 1016000"/>
              <a:gd name="connsiteX631" fmla="*/ 343708 w 1012478"/>
              <a:gd name="connsiteY631" fmla="*/ 281113 h 1016000"/>
              <a:gd name="connsiteX632" fmla="*/ 343708 w 1012478"/>
              <a:gd name="connsiteY632" fmla="*/ 299912 h 1016000"/>
              <a:gd name="connsiteX633" fmla="*/ 325524 w 1012478"/>
              <a:gd name="connsiteY633" fmla="*/ 299536 h 1016000"/>
              <a:gd name="connsiteX634" fmla="*/ 325524 w 1012478"/>
              <a:gd name="connsiteY634" fmla="*/ 281113 h 1016000"/>
              <a:gd name="connsiteX635" fmla="*/ 231573 w 1012478"/>
              <a:gd name="connsiteY635" fmla="*/ 277957 h 1016000"/>
              <a:gd name="connsiteX636" fmla="*/ 248747 w 1012478"/>
              <a:gd name="connsiteY636" fmla="*/ 277957 h 1016000"/>
              <a:gd name="connsiteX637" fmla="*/ 248747 w 1012478"/>
              <a:gd name="connsiteY637" fmla="*/ 295131 h 1016000"/>
              <a:gd name="connsiteX638" fmla="*/ 231573 w 1012478"/>
              <a:gd name="connsiteY638" fmla="*/ 295131 h 1016000"/>
              <a:gd name="connsiteX639" fmla="*/ 231573 w 1012478"/>
              <a:gd name="connsiteY639" fmla="*/ 277957 h 1016000"/>
              <a:gd name="connsiteX640" fmla="*/ 753716 w 1012478"/>
              <a:gd name="connsiteY640" fmla="*/ 241300 h 1016000"/>
              <a:gd name="connsiteX641" fmla="*/ 762425 w 1012478"/>
              <a:gd name="connsiteY641" fmla="*/ 245291 h 1016000"/>
              <a:gd name="connsiteX642" fmla="*/ 766053 w 1012478"/>
              <a:gd name="connsiteY642" fmla="*/ 254000 h 1016000"/>
              <a:gd name="connsiteX643" fmla="*/ 762425 w 1012478"/>
              <a:gd name="connsiteY643" fmla="*/ 263071 h 1016000"/>
              <a:gd name="connsiteX644" fmla="*/ 753716 w 1012478"/>
              <a:gd name="connsiteY644" fmla="*/ 266700 h 1016000"/>
              <a:gd name="connsiteX645" fmla="*/ 744645 w 1012478"/>
              <a:gd name="connsiteY645" fmla="*/ 263071 h 1016000"/>
              <a:gd name="connsiteX646" fmla="*/ 741016 w 1012478"/>
              <a:gd name="connsiteY646" fmla="*/ 254000 h 1016000"/>
              <a:gd name="connsiteX647" fmla="*/ 753716 w 1012478"/>
              <a:gd name="connsiteY647" fmla="*/ 241300 h 1016000"/>
              <a:gd name="connsiteX648" fmla="*/ 649374 w 1012478"/>
              <a:gd name="connsiteY648" fmla="*/ 241154 h 1016000"/>
              <a:gd name="connsiteX649" fmla="*/ 667558 w 1012478"/>
              <a:gd name="connsiteY649" fmla="*/ 241154 h 1016000"/>
              <a:gd name="connsiteX650" fmla="*/ 667558 w 1012478"/>
              <a:gd name="connsiteY650" fmla="*/ 258910 h 1016000"/>
              <a:gd name="connsiteX651" fmla="*/ 649374 w 1012478"/>
              <a:gd name="connsiteY651" fmla="*/ 258910 h 1016000"/>
              <a:gd name="connsiteX652" fmla="*/ 649374 w 1012478"/>
              <a:gd name="connsiteY652" fmla="*/ 241154 h 1016000"/>
              <a:gd name="connsiteX653" fmla="*/ 464645 w 1012478"/>
              <a:gd name="connsiteY653" fmla="*/ 238270 h 1016000"/>
              <a:gd name="connsiteX654" fmla="*/ 482400 w 1012478"/>
              <a:gd name="connsiteY654" fmla="*/ 238270 h 1016000"/>
              <a:gd name="connsiteX655" fmla="*/ 482400 w 1012478"/>
              <a:gd name="connsiteY655" fmla="*/ 255444 h 1016000"/>
              <a:gd name="connsiteX656" fmla="*/ 464645 w 1012478"/>
              <a:gd name="connsiteY656" fmla="*/ 255444 h 1016000"/>
              <a:gd name="connsiteX657" fmla="*/ 464645 w 1012478"/>
              <a:gd name="connsiteY657" fmla="*/ 238270 h 1016000"/>
              <a:gd name="connsiteX658" fmla="*/ 568772 w 1012478"/>
              <a:gd name="connsiteY658" fmla="*/ 237837 h 1016000"/>
              <a:gd name="connsiteX659" fmla="*/ 577650 w 1012478"/>
              <a:gd name="connsiteY659" fmla="*/ 241733 h 1016000"/>
              <a:gd name="connsiteX660" fmla="*/ 577650 w 1012478"/>
              <a:gd name="connsiteY660" fmla="*/ 259917 h 1016000"/>
              <a:gd name="connsiteX661" fmla="*/ 559895 w 1012478"/>
              <a:gd name="connsiteY661" fmla="*/ 259917 h 1016000"/>
              <a:gd name="connsiteX662" fmla="*/ 559895 w 1012478"/>
              <a:gd name="connsiteY662" fmla="*/ 241733 h 1016000"/>
              <a:gd name="connsiteX663" fmla="*/ 568772 w 1012478"/>
              <a:gd name="connsiteY663" fmla="*/ 237837 h 1016000"/>
              <a:gd name="connsiteX664" fmla="*/ 379905 w 1012478"/>
              <a:gd name="connsiteY664" fmla="*/ 231487 h 1016000"/>
              <a:gd name="connsiteX665" fmla="*/ 388738 w 1012478"/>
              <a:gd name="connsiteY665" fmla="*/ 235383 h 1016000"/>
              <a:gd name="connsiteX666" fmla="*/ 388738 w 1012478"/>
              <a:gd name="connsiteY666" fmla="*/ 253567 h 1016000"/>
              <a:gd name="connsiteX667" fmla="*/ 371338 w 1012478"/>
              <a:gd name="connsiteY667" fmla="*/ 253567 h 1016000"/>
              <a:gd name="connsiteX668" fmla="*/ 371338 w 1012478"/>
              <a:gd name="connsiteY668" fmla="*/ 235383 h 1016000"/>
              <a:gd name="connsiteX669" fmla="*/ 379905 w 1012478"/>
              <a:gd name="connsiteY669" fmla="*/ 231487 h 1016000"/>
              <a:gd name="connsiteX670" fmla="*/ 285404 w 1012478"/>
              <a:gd name="connsiteY670" fmla="*/ 228282 h 1016000"/>
              <a:gd name="connsiteX671" fmla="*/ 294803 w 1012478"/>
              <a:gd name="connsiteY671" fmla="*/ 231901 h 1016000"/>
              <a:gd name="connsiteX672" fmla="*/ 294803 w 1012478"/>
              <a:gd name="connsiteY672" fmla="*/ 250700 h 1016000"/>
              <a:gd name="connsiteX673" fmla="*/ 276380 w 1012478"/>
              <a:gd name="connsiteY673" fmla="*/ 250700 h 1016000"/>
              <a:gd name="connsiteX674" fmla="*/ 276004 w 1012478"/>
              <a:gd name="connsiteY674" fmla="*/ 232277 h 1016000"/>
              <a:gd name="connsiteX675" fmla="*/ 285404 w 1012478"/>
              <a:gd name="connsiteY675" fmla="*/ 228282 h 1016000"/>
              <a:gd name="connsiteX676" fmla="*/ 604924 w 1012478"/>
              <a:gd name="connsiteY676" fmla="*/ 195388 h 1016000"/>
              <a:gd name="connsiteX677" fmla="*/ 623108 w 1012478"/>
              <a:gd name="connsiteY677" fmla="*/ 195388 h 1016000"/>
              <a:gd name="connsiteX678" fmla="*/ 623108 w 1012478"/>
              <a:gd name="connsiteY678" fmla="*/ 214187 h 1016000"/>
              <a:gd name="connsiteX679" fmla="*/ 604924 w 1012478"/>
              <a:gd name="connsiteY679" fmla="*/ 214187 h 1016000"/>
              <a:gd name="connsiteX680" fmla="*/ 604924 w 1012478"/>
              <a:gd name="connsiteY680" fmla="*/ 195388 h 1016000"/>
              <a:gd name="connsiteX681" fmla="*/ 510973 w 1012478"/>
              <a:gd name="connsiteY681" fmla="*/ 192213 h 1016000"/>
              <a:gd name="connsiteX682" fmla="*/ 528147 w 1012478"/>
              <a:gd name="connsiteY682" fmla="*/ 192213 h 1016000"/>
              <a:gd name="connsiteX683" fmla="*/ 528147 w 1012478"/>
              <a:gd name="connsiteY683" fmla="*/ 210636 h 1016000"/>
              <a:gd name="connsiteX684" fmla="*/ 510973 w 1012478"/>
              <a:gd name="connsiteY684" fmla="*/ 210636 h 1016000"/>
              <a:gd name="connsiteX685" fmla="*/ 510973 w 1012478"/>
              <a:gd name="connsiteY685" fmla="*/ 192213 h 1016000"/>
              <a:gd name="connsiteX686" fmla="*/ 704503 w 1012478"/>
              <a:gd name="connsiteY686" fmla="*/ 192088 h 1016000"/>
              <a:gd name="connsiteX687" fmla="*/ 713575 w 1012478"/>
              <a:gd name="connsiteY687" fmla="*/ 195716 h 1016000"/>
              <a:gd name="connsiteX688" fmla="*/ 717203 w 1012478"/>
              <a:gd name="connsiteY688" fmla="*/ 204788 h 1016000"/>
              <a:gd name="connsiteX689" fmla="*/ 713575 w 1012478"/>
              <a:gd name="connsiteY689" fmla="*/ 213496 h 1016000"/>
              <a:gd name="connsiteX690" fmla="*/ 704503 w 1012478"/>
              <a:gd name="connsiteY690" fmla="*/ 217488 h 1016000"/>
              <a:gd name="connsiteX691" fmla="*/ 695432 w 1012478"/>
              <a:gd name="connsiteY691" fmla="*/ 213496 h 1016000"/>
              <a:gd name="connsiteX692" fmla="*/ 691803 w 1012478"/>
              <a:gd name="connsiteY692" fmla="*/ 204788 h 1016000"/>
              <a:gd name="connsiteX693" fmla="*/ 704503 w 1012478"/>
              <a:gd name="connsiteY693" fmla="*/ 192088 h 1016000"/>
              <a:gd name="connsiteX694" fmla="*/ 417310 w 1012478"/>
              <a:gd name="connsiteY694" fmla="*/ 190354 h 1016000"/>
              <a:gd name="connsiteX695" fmla="*/ 434484 w 1012478"/>
              <a:gd name="connsiteY695" fmla="*/ 190354 h 1016000"/>
              <a:gd name="connsiteX696" fmla="*/ 434484 w 1012478"/>
              <a:gd name="connsiteY696" fmla="*/ 208110 h 1016000"/>
              <a:gd name="connsiteX697" fmla="*/ 417310 w 1012478"/>
              <a:gd name="connsiteY697" fmla="*/ 208110 h 1016000"/>
              <a:gd name="connsiteX698" fmla="*/ 417310 w 1012478"/>
              <a:gd name="connsiteY698" fmla="*/ 190354 h 1016000"/>
              <a:gd name="connsiteX699" fmla="*/ 331441 w 1012478"/>
              <a:gd name="connsiteY699" fmla="*/ 182274 h 1016000"/>
              <a:gd name="connsiteX700" fmla="*/ 340533 w 1012478"/>
              <a:gd name="connsiteY700" fmla="*/ 186170 h 1016000"/>
              <a:gd name="connsiteX701" fmla="*/ 340533 w 1012478"/>
              <a:gd name="connsiteY701" fmla="*/ 204354 h 1016000"/>
              <a:gd name="connsiteX702" fmla="*/ 322349 w 1012478"/>
              <a:gd name="connsiteY702" fmla="*/ 204354 h 1016000"/>
              <a:gd name="connsiteX703" fmla="*/ 322349 w 1012478"/>
              <a:gd name="connsiteY703" fmla="*/ 186170 h 1016000"/>
              <a:gd name="connsiteX704" fmla="*/ 331441 w 1012478"/>
              <a:gd name="connsiteY704" fmla="*/ 182274 h 1016000"/>
              <a:gd name="connsiteX705" fmla="*/ 660053 w 1012478"/>
              <a:gd name="connsiteY705" fmla="*/ 146050 h 1016000"/>
              <a:gd name="connsiteX706" fmla="*/ 669125 w 1012478"/>
              <a:gd name="connsiteY706" fmla="*/ 149905 h 1016000"/>
              <a:gd name="connsiteX707" fmla="*/ 672753 w 1012478"/>
              <a:gd name="connsiteY707" fmla="*/ 159158 h 1016000"/>
              <a:gd name="connsiteX708" fmla="*/ 669125 w 1012478"/>
              <a:gd name="connsiteY708" fmla="*/ 168797 h 1016000"/>
              <a:gd name="connsiteX709" fmla="*/ 660053 w 1012478"/>
              <a:gd name="connsiteY709" fmla="*/ 173038 h 1016000"/>
              <a:gd name="connsiteX710" fmla="*/ 650982 w 1012478"/>
              <a:gd name="connsiteY710" fmla="*/ 168797 h 1016000"/>
              <a:gd name="connsiteX711" fmla="*/ 647353 w 1012478"/>
              <a:gd name="connsiteY711" fmla="*/ 159544 h 1016000"/>
              <a:gd name="connsiteX712" fmla="*/ 660053 w 1012478"/>
              <a:gd name="connsiteY712" fmla="*/ 146050 h 1016000"/>
              <a:gd name="connsiteX713" fmla="*/ 564757 w 1012478"/>
              <a:gd name="connsiteY713" fmla="*/ 142587 h 1016000"/>
              <a:gd name="connsiteX714" fmla="*/ 573827 w 1012478"/>
              <a:gd name="connsiteY714" fmla="*/ 146483 h 1016000"/>
              <a:gd name="connsiteX715" fmla="*/ 573827 w 1012478"/>
              <a:gd name="connsiteY715" fmla="*/ 164667 h 1016000"/>
              <a:gd name="connsiteX716" fmla="*/ 555404 w 1012478"/>
              <a:gd name="connsiteY716" fmla="*/ 164667 h 1016000"/>
              <a:gd name="connsiteX717" fmla="*/ 555404 w 1012478"/>
              <a:gd name="connsiteY717" fmla="*/ 146483 h 1016000"/>
              <a:gd name="connsiteX718" fmla="*/ 564757 w 1012478"/>
              <a:gd name="connsiteY718" fmla="*/ 142587 h 1016000"/>
              <a:gd name="connsiteX719" fmla="*/ 367808 w 1012478"/>
              <a:gd name="connsiteY719" fmla="*/ 141432 h 1016000"/>
              <a:gd name="connsiteX720" fmla="*/ 385563 w 1012478"/>
              <a:gd name="connsiteY720" fmla="*/ 141432 h 1016000"/>
              <a:gd name="connsiteX721" fmla="*/ 385563 w 1012478"/>
              <a:gd name="connsiteY721" fmla="*/ 158606 h 1016000"/>
              <a:gd name="connsiteX722" fmla="*/ 367808 w 1012478"/>
              <a:gd name="connsiteY722" fmla="*/ 158606 h 1016000"/>
              <a:gd name="connsiteX723" fmla="*/ 367808 w 1012478"/>
              <a:gd name="connsiteY723" fmla="*/ 141432 h 1016000"/>
              <a:gd name="connsiteX724" fmla="*/ 471935 w 1012478"/>
              <a:gd name="connsiteY724" fmla="*/ 140999 h 1016000"/>
              <a:gd name="connsiteX725" fmla="*/ 480813 w 1012478"/>
              <a:gd name="connsiteY725" fmla="*/ 144895 h 1016000"/>
              <a:gd name="connsiteX726" fmla="*/ 480813 w 1012478"/>
              <a:gd name="connsiteY726" fmla="*/ 163079 h 1016000"/>
              <a:gd name="connsiteX727" fmla="*/ 463058 w 1012478"/>
              <a:gd name="connsiteY727" fmla="*/ 163079 h 1016000"/>
              <a:gd name="connsiteX728" fmla="*/ 463058 w 1012478"/>
              <a:gd name="connsiteY728" fmla="*/ 144895 h 1016000"/>
              <a:gd name="connsiteX729" fmla="*/ 471935 w 1012478"/>
              <a:gd name="connsiteY729" fmla="*/ 140999 h 1016000"/>
              <a:gd name="connsiteX730" fmla="*/ 508087 w 1012478"/>
              <a:gd name="connsiteY730" fmla="*/ 98551 h 1016000"/>
              <a:gd name="connsiteX731" fmla="*/ 526271 w 1012478"/>
              <a:gd name="connsiteY731" fmla="*/ 98551 h 1016000"/>
              <a:gd name="connsiteX732" fmla="*/ 526271 w 1012478"/>
              <a:gd name="connsiteY732" fmla="*/ 117350 h 1016000"/>
              <a:gd name="connsiteX733" fmla="*/ 508087 w 1012478"/>
              <a:gd name="connsiteY733" fmla="*/ 117350 h 1016000"/>
              <a:gd name="connsiteX734" fmla="*/ 508087 w 1012478"/>
              <a:gd name="connsiteY734" fmla="*/ 98551 h 1016000"/>
              <a:gd name="connsiteX735" fmla="*/ 610657 w 1012478"/>
              <a:gd name="connsiteY735" fmla="*/ 96838 h 1016000"/>
              <a:gd name="connsiteX736" fmla="*/ 619860 w 1012478"/>
              <a:gd name="connsiteY736" fmla="*/ 100466 h 1016000"/>
              <a:gd name="connsiteX737" fmla="*/ 623541 w 1012478"/>
              <a:gd name="connsiteY737" fmla="*/ 109538 h 1016000"/>
              <a:gd name="connsiteX738" fmla="*/ 619860 w 1012478"/>
              <a:gd name="connsiteY738" fmla="*/ 118609 h 1016000"/>
              <a:gd name="connsiteX739" fmla="*/ 610657 w 1012478"/>
              <a:gd name="connsiteY739" fmla="*/ 122238 h 1016000"/>
              <a:gd name="connsiteX740" fmla="*/ 601822 w 1012478"/>
              <a:gd name="connsiteY740" fmla="*/ 118609 h 1016000"/>
              <a:gd name="connsiteX741" fmla="*/ 598141 w 1012478"/>
              <a:gd name="connsiteY741" fmla="*/ 109538 h 1016000"/>
              <a:gd name="connsiteX742" fmla="*/ 610657 w 1012478"/>
              <a:gd name="connsiteY742" fmla="*/ 96838 h 1016000"/>
              <a:gd name="connsiteX743" fmla="*/ 412837 w 1012478"/>
              <a:gd name="connsiteY743" fmla="*/ 95104 h 1016000"/>
              <a:gd name="connsiteX744" fmla="*/ 431021 w 1012478"/>
              <a:gd name="connsiteY744" fmla="*/ 95104 h 1016000"/>
              <a:gd name="connsiteX745" fmla="*/ 431021 w 1012478"/>
              <a:gd name="connsiteY745" fmla="*/ 112504 h 1016000"/>
              <a:gd name="connsiteX746" fmla="*/ 412837 w 1012478"/>
              <a:gd name="connsiteY746" fmla="*/ 112504 h 1016000"/>
              <a:gd name="connsiteX747" fmla="*/ 412837 w 1012478"/>
              <a:gd name="connsiteY747" fmla="*/ 95104 h 1016000"/>
              <a:gd name="connsiteX748" fmla="*/ 563216 w 1012478"/>
              <a:gd name="connsiteY748" fmla="*/ 49213 h 1016000"/>
              <a:gd name="connsiteX749" fmla="*/ 572288 w 1012478"/>
              <a:gd name="connsiteY749" fmla="*/ 52894 h 1016000"/>
              <a:gd name="connsiteX750" fmla="*/ 575916 w 1012478"/>
              <a:gd name="connsiteY750" fmla="*/ 62097 h 1016000"/>
              <a:gd name="connsiteX751" fmla="*/ 572288 w 1012478"/>
              <a:gd name="connsiteY751" fmla="*/ 70932 h 1016000"/>
              <a:gd name="connsiteX752" fmla="*/ 563216 w 1012478"/>
              <a:gd name="connsiteY752" fmla="*/ 74613 h 1016000"/>
              <a:gd name="connsiteX753" fmla="*/ 554145 w 1012478"/>
              <a:gd name="connsiteY753" fmla="*/ 70932 h 1016000"/>
              <a:gd name="connsiteX754" fmla="*/ 550516 w 1012478"/>
              <a:gd name="connsiteY754" fmla="*/ 62097 h 1016000"/>
              <a:gd name="connsiteX755" fmla="*/ 563216 w 1012478"/>
              <a:gd name="connsiteY755" fmla="*/ 49213 h 1016000"/>
              <a:gd name="connsiteX756" fmla="*/ 467919 w 1012478"/>
              <a:gd name="connsiteY756" fmla="*/ 45749 h 1016000"/>
              <a:gd name="connsiteX757" fmla="*/ 476989 w 1012478"/>
              <a:gd name="connsiteY757" fmla="*/ 49645 h 1016000"/>
              <a:gd name="connsiteX758" fmla="*/ 476989 w 1012478"/>
              <a:gd name="connsiteY758" fmla="*/ 67829 h 1016000"/>
              <a:gd name="connsiteX759" fmla="*/ 458566 w 1012478"/>
              <a:gd name="connsiteY759" fmla="*/ 67829 h 1016000"/>
              <a:gd name="connsiteX760" fmla="*/ 458566 w 1012478"/>
              <a:gd name="connsiteY760" fmla="*/ 49645 h 1016000"/>
              <a:gd name="connsiteX761" fmla="*/ 467919 w 1012478"/>
              <a:gd name="connsiteY761" fmla="*/ 45749 h 1016000"/>
              <a:gd name="connsiteX762" fmla="*/ 514003 w 1012478"/>
              <a:gd name="connsiteY762" fmla="*/ 0 h 1016000"/>
              <a:gd name="connsiteX763" fmla="*/ 523075 w 1012478"/>
              <a:gd name="connsiteY763" fmla="*/ 3628 h 1016000"/>
              <a:gd name="connsiteX764" fmla="*/ 526703 w 1012478"/>
              <a:gd name="connsiteY764" fmla="*/ 12700 h 1016000"/>
              <a:gd name="connsiteX765" fmla="*/ 523075 w 1012478"/>
              <a:gd name="connsiteY765" fmla="*/ 21771 h 1016000"/>
              <a:gd name="connsiteX766" fmla="*/ 514003 w 1012478"/>
              <a:gd name="connsiteY766" fmla="*/ 25400 h 1016000"/>
              <a:gd name="connsiteX767" fmla="*/ 505295 w 1012478"/>
              <a:gd name="connsiteY767" fmla="*/ 21771 h 1016000"/>
              <a:gd name="connsiteX768" fmla="*/ 501303 w 1012478"/>
              <a:gd name="connsiteY768" fmla="*/ 12700 h 1016000"/>
              <a:gd name="connsiteX769" fmla="*/ 514003 w 1012478"/>
              <a:gd name="connsiteY769" fmla="*/ 0 h 10160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</a:cxnLst>
            <a:rect l="l" t="t" r="r" b="b"/>
            <a:pathLst>
              <a:path w="1012478" h="1016000">
                <a:moveTo>
                  <a:pt x="498128" y="990600"/>
                </a:moveTo>
                <a:cubicBezTo>
                  <a:pt x="501394" y="990600"/>
                  <a:pt x="504660" y="992073"/>
                  <a:pt x="507200" y="994281"/>
                </a:cubicBezTo>
                <a:cubicBezTo>
                  <a:pt x="509377" y="996490"/>
                  <a:pt x="510828" y="999803"/>
                  <a:pt x="510828" y="1003484"/>
                </a:cubicBezTo>
                <a:cubicBezTo>
                  <a:pt x="510828" y="1006797"/>
                  <a:pt x="509377" y="1010110"/>
                  <a:pt x="507200" y="1012319"/>
                </a:cubicBezTo>
                <a:cubicBezTo>
                  <a:pt x="504660" y="1014896"/>
                  <a:pt x="501394" y="1016000"/>
                  <a:pt x="498128" y="1016000"/>
                </a:cubicBezTo>
                <a:cubicBezTo>
                  <a:pt x="494863" y="1016000"/>
                  <a:pt x="491597" y="1014896"/>
                  <a:pt x="489057" y="1012319"/>
                </a:cubicBezTo>
                <a:cubicBezTo>
                  <a:pt x="486880" y="1010110"/>
                  <a:pt x="485428" y="1006797"/>
                  <a:pt x="485428" y="1003484"/>
                </a:cubicBezTo>
                <a:cubicBezTo>
                  <a:pt x="485428" y="996490"/>
                  <a:pt x="491597" y="990600"/>
                  <a:pt x="498128" y="990600"/>
                </a:cubicBezTo>
                <a:close/>
                <a:moveTo>
                  <a:pt x="535074" y="947863"/>
                </a:moveTo>
                <a:cubicBezTo>
                  <a:pt x="539898" y="942975"/>
                  <a:pt x="548433" y="942975"/>
                  <a:pt x="553258" y="947863"/>
                </a:cubicBezTo>
                <a:cubicBezTo>
                  <a:pt x="558453" y="953127"/>
                  <a:pt x="558453" y="961398"/>
                  <a:pt x="553258" y="966662"/>
                </a:cubicBezTo>
                <a:cubicBezTo>
                  <a:pt x="548433" y="971550"/>
                  <a:pt x="540269" y="971550"/>
                  <a:pt x="535074" y="966662"/>
                </a:cubicBezTo>
                <a:cubicBezTo>
                  <a:pt x="529878" y="961398"/>
                  <a:pt x="529878" y="953127"/>
                  <a:pt x="535074" y="947863"/>
                </a:cubicBezTo>
                <a:close/>
                <a:moveTo>
                  <a:pt x="450503" y="942975"/>
                </a:moveTo>
                <a:cubicBezTo>
                  <a:pt x="453769" y="942975"/>
                  <a:pt x="457035" y="944427"/>
                  <a:pt x="459212" y="946967"/>
                </a:cubicBezTo>
                <a:cubicBezTo>
                  <a:pt x="461752" y="949144"/>
                  <a:pt x="463203" y="952409"/>
                  <a:pt x="463203" y="955675"/>
                </a:cubicBezTo>
                <a:cubicBezTo>
                  <a:pt x="462840" y="958941"/>
                  <a:pt x="461752" y="962207"/>
                  <a:pt x="459212" y="964747"/>
                </a:cubicBezTo>
                <a:cubicBezTo>
                  <a:pt x="457035" y="966924"/>
                  <a:pt x="453769" y="968375"/>
                  <a:pt x="450503" y="968375"/>
                </a:cubicBezTo>
                <a:cubicBezTo>
                  <a:pt x="447238" y="968375"/>
                  <a:pt x="443972" y="966924"/>
                  <a:pt x="441432" y="964747"/>
                </a:cubicBezTo>
                <a:cubicBezTo>
                  <a:pt x="439255" y="962207"/>
                  <a:pt x="437803" y="958941"/>
                  <a:pt x="437803" y="955675"/>
                </a:cubicBezTo>
                <a:cubicBezTo>
                  <a:pt x="437803" y="949144"/>
                  <a:pt x="443609" y="942975"/>
                  <a:pt x="450503" y="942975"/>
                </a:cubicBezTo>
                <a:close/>
                <a:moveTo>
                  <a:pt x="590204" y="898237"/>
                </a:moveTo>
                <a:cubicBezTo>
                  <a:pt x="593588" y="898237"/>
                  <a:pt x="596972" y="899536"/>
                  <a:pt x="599603" y="902134"/>
                </a:cubicBezTo>
                <a:cubicBezTo>
                  <a:pt x="604491" y="907329"/>
                  <a:pt x="604491" y="915493"/>
                  <a:pt x="599603" y="920318"/>
                </a:cubicBezTo>
                <a:cubicBezTo>
                  <a:pt x="594340" y="925513"/>
                  <a:pt x="586068" y="925513"/>
                  <a:pt x="580804" y="920318"/>
                </a:cubicBezTo>
                <a:cubicBezTo>
                  <a:pt x="575916" y="915493"/>
                  <a:pt x="575916" y="907329"/>
                  <a:pt x="580804" y="902134"/>
                </a:cubicBezTo>
                <a:cubicBezTo>
                  <a:pt x="583436" y="899536"/>
                  <a:pt x="586820" y="898237"/>
                  <a:pt x="590204" y="898237"/>
                </a:cubicBezTo>
                <a:close/>
                <a:moveTo>
                  <a:pt x="496588" y="896649"/>
                </a:moveTo>
                <a:cubicBezTo>
                  <a:pt x="499925" y="896649"/>
                  <a:pt x="503309" y="897948"/>
                  <a:pt x="505940" y="900546"/>
                </a:cubicBezTo>
                <a:cubicBezTo>
                  <a:pt x="510828" y="905741"/>
                  <a:pt x="510828" y="913905"/>
                  <a:pt x="505940" y="918730"/>
                </a:cubicBezTo>
                <a:cubicBezTo>
                  <a:pt x="500677" y="923925"/>
                  <a:pt x="492405" y="923925"/>
                  <a:pt x="487517" y="918730"/>
                </a:cubicBezTo>
                <a:cubicBezTo>
                  <a:pt x="482253" y="913905"/>
                  <a:pt x="482253" y="905741"/>
                  <a:pt x="487517" y="900546"/>
                </a:cubicBezTo>
                <a:cubicBezTo>
                  <a:pt x="489961" y="897948"/>
                  <a:pt x="493251" y="896649"/>
                  <a:pt x="496588" y="896649"/>
                </a:cubicBezTo>
                <a:close/>
                <a:moveTo>
                  <a:pt x="401291" y="893763"/>
                </a:moveTo>
                <a:cubicBezTo>
                  <a:pt x="404557" y="893763"/>
                  <a:pt x="407823" y="895236"/>
                  <a:pt x="410363" y="897444"/>
                </a:cubicBezTo>
                <a:cubicBezTo>
                  <a:pt x="412540" y="899653"/>
                  <a:pt x="413991" y="902966"/>
                  <a:pt x="413991" y="906279"/>
                </a:cubicBezTo>
                <a:cubicBezTo>
                  <a:pt x="413991" y="909960"/>
                  <a:pt x="412540" y="913273"/>
                  <a:pt x="410363" y="915482"/>
                </a:cubicBezTo>
                <a:cubicBezTo>
                  <a:pt x="407823" y="918059"/>
                  <a:pt x="404557" y="919163"/>
                  <a:pt x="401291" y="919163"/>
                </a:cubicBezTo>
                <a:cubicBezTo>
                  <a:pt x="398026" y="919163"/>
                  <a:pt x="394760" y="918059"/>
                  <a:pt x="392583" y="915482"/>
                </a:cubicBezTo>
                <a:cubicBezTo>
                  <a:pt x="390043" y="913273"/>
                  <a:pt x="388591" y="909960"/>
                  <a:pt x="388591" y="906647"/>
                </a:cubicBezTo>
                <a:cubicBezTo>
                  <a:pt x="388591" y="899653"/>
                  <a:pt x="394760" y="893763"/>
                  <a:pt x="401291" y="893763"/>
                </a:cubicBezTo>
                <a:close/>
                <a:moveTo>
                  <a:pt x="626860" y="857395"/>
                </a:moveTo>
                <a:cubicBezTo>
                  <a:pt x="631417" y="852488"/>
                  <a:pt x="639478" y="852488"/>
                  <a:pt x="644034" y="857395"/>
                </a:cubicBezTo>
                <a:cubicBezTo>
                  <a:pt x="648941" y="861951"/>
                  <a:pt x="648941" y="869662"/>
                  <a:pt x="644034" y="874569"/>
                </a:cubicBezTo>
                <a:cubicBezTo>
                  <a:pt x="639478" y="879126"/>
                  <a:pt x="631417" y="879476"/>
                  <a:pt x="626860" y="874569"/>
                </a:cubicBezTo>
                <a:cubicBezTo>
                  <a:pt x="621953" y="869662"/>
                  <a:pt x="621953" y="861951"/>
                  <a:pt x="626860" y="857395"/>
                </a:cubicBezTo>
                <a:close/>
                <a:moveTo>
                  <a:pt x="438237" y="851026"/>
                </a:moveTo>
                <a:cubicBezTo>
                  <a:pt x="443432" y="846138"/>
                  <a:pt x="451596" y="846138"/>
                  <a:pt x="456421" y="851026"/>
                </a:cubicBezTo>
                <a:cubicBezTo>
                  <a:pt x="461616" y="856290"/>
                  <a:pt x="461616" y="864561"/>
                  <a:pt x="456421" y="869825"/>
                </a:cubicBezTo>
                <a:cubicBezTo>
                  <a:pt x="451596" y="874713"/>
                  <a:pt x="443432" y="874713"/>
                  <a:pt x="438237" y="869825"/>
                </a:cubicBezTo>
                <a:cubicBezTo>
                  <a:pt x="433041" y="864561"/>
                  <a:pt x="433041" y="856290"/>
                  <a:pt x="438237" y="851026"/>
                </a:cubicBezTo>
                <a:close/>
                <a:moveTo>
                  <a:pt x="542718" y="850612"/>
                </a:moveTo>
                <a:cubicBezTo>
                  <a:pt x="546011" y="850612"/>
                  <a:pt x="549259" y="851911"/>
                  <a:pt x="551671" y="854509"/>
                </a:cubicBezTo>
                <a:cubicBezTo>
                  <a:pt x="556866" y="859333"/>
                  <a:pt x="556866" y="867497"/>
                  <a:pt x="551671" y="872693"/>
                </a:cubicBezTo>
                <a:cubicBezTo>
                  <a:pt x="546846" y="877888"/>
                  <a:pt x="538682" y="877517"/>
                  <a:pt x="533487" y="872693"/>
                </a:cubicBezTo>
                <a:cubicBezTo>
                  <a:pt x="528291" y="867497"/>
                  <a:pt x="528291" y="859333"/>
                  <a:pt x="533487" y="854509"/>
                </a:cubicBezTo>
                <a:cubicBezTo>
                  <a:pt x="536085" y="851911"/>
                  <a:pt x="539424" y="850612"/>
                  <a:pt x="542718" y="850612"/>
                </a:cubicBezTo>
                <a:close/>
                <a:moveTo>
                  <a:pt x="348903" y="839788"/>
                </a:moveTo>
                <a:cubicBezTo>
                  <a:pt x="352169" y="839788"/>
                  <a:pt x="355435" y="841240"/>
                  <a:pt x="357612" y="843780"/>
                </a:cubicBezTo>
                <a:cubicBezTo>
                  <a:pt x="360152" y="845957"/>
                  <a:pt x="361603" y="849222"/>
                  <a:pt x="361603" y="852488"/>
                </a:cubicBezTo>
                <a:cubicBezTo>
                  <a:pt x="361603" y="855754"/>
                  <a:pt x="360152" y="859020"/>
                  <a:pt x="357612" y="861560"/>
                </a:cubicBezTo>
                <a:cubicBezTo>
                  <a:pt x="355435" y="863737"/>
                  <a:pt x="352169" y="865188"/>
                  <a:pt x="348903" y="865188"/>
                </a:cubicBezTo>
                <a:cubicBezTo>
                  <a:pt x="345638" y="865188"/>
                  <a:pt x="342372" y="863737"/>
                  <a:pt x="339832" y="861560"/>
                </a:cubicBezTo>
                <a:cubicBezTo>
                  <a:pt x="337655" y="859020"/>
                  <a:pt x="336203" y="855754"/>
                  <a:pt x="336203" y="852488"/>
                </a:cubicBezTo>
                <a:cubicBezTo>
                  <a:pt x="336203" y="845957"/>
                  <a:pt x="342009" y="839788"/>
                  <a:pt x="348903" y="839788"/>
                </a:cubicBezTo>
                <a:close/>
                <a:moveTo>
                  <a:pt x="578945" y="809479"/>
                </a:moveTo>
                <a:cubicBezTo>
                  <a:pt x="583916" y="804863"/>
                  <a:pt x="591728" y="804863"/>
                  <a:pt x="596700" y="809479"/>
                </a:cubicBezTo>
                <a:cubicBezTo>
                  <a:pt x="601316" y="814451"/>
                  <a:pt x="601316" y="822263"/>
                  <a:pt x="596700" y="826880"/>
                </a:cubicBezTo>
                <a:cubicBezTo>
                  <a:pt x="591728" y="831851"/>
                  <a:pt x="583916" y="831851"/>
                  <a:pt x="578945" y="826880"/>
                </a:cubicBezTo>
                <a:cubicBezTo>
                  <a:pt x="574328" y="822263"/>
                  <a:pt x="574328" y="814451"/>
                  <a:pt x="578945" y="809479"/>
                </a:cubicBezTo>
                <a:close/>
                <a:moveTo>
                  <a:pt x="681485" y="807888"/>
                </a:moveTo>
                <a:cubicBezTo>
                  <a:pt x="684681" y="807934"/>
                  <a:pt x="687877" y="809233"/>
                  <a:pt x="690363" y="811646"/>
                </a:cubicBezTo>
                <a:cubicBezTo>
                  <a:pt x="694979" y="816841"/>
                  <a:pt x="694979" y="825005"/>
                  <a:pt x="690363" y="829830"/>
                </a:cubicBezTo>
                <a:cubicBezTo>
                  <a:pt x="685391" y="835025"/>
                  <a:pt x="677579" y="835025"/>
                  <a:pt x="672608" y="829830"/>
                </a:cubicBezTo>
                <a:cubicBezTo>
                  <a:pt x="667991" y="825005"/>
                  <a:pt x="667991" y="816841"/>
                  <a:pt x="672608" y="811646"/>
                </a:cubicBezTo>
                <a:cubicBezTo>
                  <a:pt x="675094" y="809048"/>
                  <a:pt x="678289" y="807842"/>
                  <a:pt x="681485" y="807888"/>
                </a:cubicBezTo>
                <a:close/>
                <a:moveTo>
                  <a:pt x="492572" y="801399"/>
                </a:moveTo>
                <a:cubicBezTo>
                  <a:pt x="495768" y="801399"/>
                  <a:pt x="498964" y="802698"/>
                  <a:pt x="501450" y="805296"/>
                </a:cubicBezTo>
                <a:cubicBezTo>
                  <a:pt x="506066" y="810491"/>
                  <a:pt x="506066" y="818655"/>
                  <a:pt x="501450" y="823480"/>
                </a:cubicBezTo>
                <a:cubicBezTo>
                  <a:pt x="496478" y="828675"/>
                  <a:pt x="488666" y="828675"/>
                  <a:pt x="483695" y="823480"/>
                </a:cubicBezTo>
                <a:cubicBezTo>
                  <a:pt x="479078" y="818655"/>
                  <a:pt x="479078" y="810491"/>
                  <a:pt x="483695" y="805296"/>
                </a:cubicBezTo>
                <a:cubicBezTo>
                  <a:pt x="486180" y="802698"/>
                  <a:pt x="489376" y="801399"/>
                  <a:pt x="492572" y="801399"/>
                </a:cubicBezTo>
                <a:close/>
                <a:moveTo>
                  <a:pt x="385849" y="798638"/>
                </a:moveTo>
                <a:cubicBezTo>
                  <a:pt x="390673" y="793750"/>
                  <a:pt x="398837" y="793750"/>
                  <a:pt x="404033" y="798638"/>
                </a:cubicBezTo>
                <a:cubicBezTo>
                  <a:pt x="409228" y="803902"/>
                  <a:pt x="408857" y="812173"/>
                  <a:pt x="404033" y="817061"/>
                </a:cubicBezTo>
                <a:cubicBezTo>
                  <a:pt x="398837" y="822325"/>
                  <a:pt x="390673" y="822325"/>
                  <a:pt x="385849" y="817061"/>
                </a:cubicBezTo>
                <a:cubicBezTo>
                  <a:pt x="380653" y="812173"/>
                  <a:pt x="380653" y="803902"/>
                  <a:pt x="385849" y="798638"/>
                </a:cubicBezTo>
                <a:close/>
                <a:moveTo>
                  <a:pt x="299691" y="790575"/>
                </a:moveTo>
                <a:cubicBezTo>
                  <a:pt x="302957" y="790575"/>
                  <a:pt x="306223" y="792048"/>
                  <a:pt x="308763" y="794256"/>
                </a:cubicBezTo>
                <a:cubicBezTo>
                  <a:pt x="310940" y="796465"/>
                  <a:pt x="312391" y="799778"/>
                  <a:pt x="312391" y="803459"/>
                </a:cubicBezTo>
                <a:cubicBezTo>
                  <a:pt x="312391" y="806772"/>
                  <a:pt x="310940" y="810085"/>
                  <a:pt x="308763" y="812294"/>
                </a:cubicBezTo>
                <a:cubicBezTo>
                  <a:pt x="306223" y="814871"/>
                  <a:pt x="302957" y="815975"/>
                  <a:pt x="299691" y="815975"/>
                </a:cubicBezTo>
                <a:cubicBezTo>
                  <a:pt x="296426" y="815975"/>
                  <a:pt x="293160" y="814871"/>
                  <a:pt x="290983" y="812294"/>
                </a:cubicBezTo>
                <a:cubicBezTo>
                  <a:pt x="288443" y="810085"/>
                  <a:pt x="286991" y="806772"/>
                  <a:pt x="286991" y="803459"/>
                </a:cubicBezTo>
                <a:cubicBezTo>
                  <a:pt x="286991" y="796465"/>
                  <a:pt x="293160" y="790575"/>
                  <a:pt x="299691" y="790575"/>
                </a:cubicBezTo>
                <a:close/>
                <a:moveTo>
                  <a:pt x="623974" y="763732"/>
                </a:moveTo>
                <a:cubicBezTo>
                  <a:pt x="629169" y="758825"/>
                  <a:pt x="636962" y="758825"/>
                  <a:pt x="642158" y="763732"/>
                </a:cubicBezTo>
                <a:cubicBezTo>
                  <a:pt x="647353" y="768288"/>
                  <a:pt x="647353" y="775999"/>
                  <a:pt x="642158" y="780906"/>
                </a:cubicBezTo>
                <a:cubicBezTo>
                  <a:pt x="637333" y="785813"/>
                  <a:pt x="628798" y="785813"/>
                  <a:pt x="623974" y="780906"/>
                </a:cubicBezTo>
                <a:cubicBezTo>
                  <a:pt x="618778" y="775999"/>
                  <a:pt x="618778" y="768288"/>
                  <a:pt x="623974" y="763732"/>
                </a:cubicBezTo>
                <a:close/>
                <a:moveTo>
                  <a:pt x="726590" y="761712"/>
                </a:moveTo>
                <a:cubicBezTo>
                  <a:pt x="729883" y="761712"/>
                  <a:pt x="733223" y="763011"/>
                  <a:pt x="735821" y="765609"/>
                </a:cubicBezTo>
                <a:cubicBezTo>
                  <a:pt x="741016" y="770433"/>
                  <a:pt x="741016" y="778597"/>
                  <a:pt x="735821" y="783793"/>
                </a:cubicBezTo>
                <a:cubicBezTo>
                  <a:pt x="730625" y="788617"/>
                  <a:pt x="722461" y="788988"/>
                  <a:pt x="717637" y="783793"/>
                </a:cubicBezTo>
                <a:cubicBezTo>
                  <a:pt x="712441" y="778597"/>
                  <a:pt x="712441" y="770433"/>
                  <a:pt x="717637" y="765609"/>
                </a:cubicBezTo>
                <a:cubicBezTo>
                  <a:pt x="720049" y="763011"/>
                  <a:pt x="723296" y="761712"/>
                  <a:pt x="726590" y="761712"/>
                </a:cubicBezTo>
                <a:close/>
                <a:moveTo>
                  <a:pt x="530023" y="760622"/>
                </a:moveTo>
                <a:cubicBezTo>
                  <a:pt x="534580" y="755650"/>
                  <a:pt x="542290" y="755650"/>
                  <a:pt x="547197" y="760622"/>
                </a:cubicBezTo>
                <a:cubicBezTo>
                  <a:pt x="552104" y="765238"/>
                  <a:pt x="552104" y="773050"/>
                  <a:pt x="547197" y="778022"/>
                </a:cubicBezTo>
                <a:cubicBezTo>
                  <a:pt x="542641" y="782638"/>
                  <a:pt x="534580" y="782638"/>
                  <a:pt x="530023" y="778022"/>
                </a:cubicBezTo>
                <a:cubicBezTo>
                  <a:pt x="525116" y="773050"/>
                  <a:pt x="525116" y="765238"/>
                  <a:pt x="530023" y="760622"/>
                </a:cubicBezTo>
                <a:close/>
                <a:moveTo>
                  <a:pt x="336637" y="749510"/>
                </a:moveTo>
                <a:cubicBezTo>
                  <a:pt x="341832" y="744538"/>
                  <a:pt x="349996" y="744538"/>
                  <a:pt x="354821" y="749510"/>
                </a:cubicBezTo>
                <a:cubicBezTo>
                  <a:pt x="360016" y="754126"/>
                  <a:pt x="360016" y="761938"/>
                  <a:pt x="354821" y="766910"/>
                </a:cubicBezTo>
                <a:cubicBezTo>
                  <a:pt x="349996" y="771526"/>
                  <a:pt x="341832" y="771526"/>
                  <a:pt x="336637" y="766910"/>
                </a:cubicBezTo>
                <a:cubicBezTo>
                  <a:pt x="331441" y="761938"/>
                  <a:pt x="331441" y="754126"/>
                  <a:pt x="336637" y="749510"/>
                </a:cubicBezTo>
                <a:close/>
                <a:moveTo>
                  <a:pt x="440317" y="749012"/>
                </a:moveTo>
                <a:cubicBezTo>
                  <a:pt x="443427" y="749012"/>
                  <a:pt x="446494" y="750311"/>
                  <a:pt x="448772" y="752909"/>
                </a:cubicBezTo>
                <a:cubicBezTo>
                  <a:pt x="453679" y="757733"/>
                  <a:pt x="453679" y="765897"/>
                  <a:pt x="448772" y="771093"/>
                </a:cubicBezTo>
                <a:cubicBezTo>
                  <a:pt x="444216" y="776288"/>
                  <a:pt x="436505" y="776288"/>
                  <a:pt x="431598" y="771093"/>
                </a:cubicBezTo>
                <a:cubicBezTo>
                  <a:pt x="426691" y="765897"/>
                  <a:pt x="426691" y="757733"/>
                  <a:pt x="431598" y="752909"/>
                </a:cubicBezTo>
                <a:cubicBezTo>
                  <a:pt x="434052" y="750311"/>
                  <a:pt x="437206" y="749012"/>
                  <a:pt x="440317" y="749012"/>
                </a:cubicBezTo>
                <a:close/>
                <a:moveTo>
                  <a:pt x="252066" y="742950"/>
                </a:moveTo>
                <a:cubicBezTo>
                  <a:pt x="255332" y="742950"/>
                  <a:pt x="258598" y="744402"/>
                  <a:pt x="260775" y="746579"/>
                </a:cubicBezTo>
                <a:cubicBezTo>
                  <a:pt x="263315" y="749119"/>
                  <a:pt x="264766" y="752384"/>
                  <a:pt x="264766" y="755650"/>
                </a:cubicBezTo>
                <a:cubicBezTo>
                  <a:pt x="264766" y="758916"/>
                  <a:pt x="263315" y="762182"/>
                  <a:pt x="260775" y="764722"/>
                </a:cubicBezTo>
                <a:cubicBezTo>
                  <a:pt x="258598" y="766899"/>
                  <a:pt x="255332" y="768350"/>
                  <a:pt x="252066" y="768350"/>
                </a:cubicBezTo>
                <a:cubicBezTo>
                  <a:pt x="248801" y="768350"/>
                  <a:pt x="245172" y="766899"/>
                  <a:pt x="242995" y="764722"/>
                </a:cubicBezTo>
                <a:cubicBezTo>
                  <a:pt x="240818" y="762182"/>
                  <a:pt x="239366" y="758916"/>
                  <a:pt x="239366" y="755650"/>
                </a:cubicBezTo>
                <a:cubicBezTo>
                  <a:pt x="239366" y="749119"/>
                  <a:pt x="245172" y="742950"/>
                  <a:pt x="252066" y="742950"/>
                </a:cubicBezTo>
                <a:close/>
                <a:moveTo>
                  <a:pt x="763385" y="720579"/>
                </a:moveTo>
                <a:cubicBezTo>
                  <a:pt x="768292" y="715963"/>
                  <a:pt x="776003" y="715963"/>
                  <a:pt x="780559" y="720579"/>
                </a:cubicBezTo>
                <a:cubicBezTo>
                  <a:pt x="785466" y="725551"/>
                  <a:pt x="785466" y="733363"/>
                  <a:pt x="780559" y="738335"/>
                </a:cubicBezTo>
                <a:cubicBezTo>
                  <a:pt x="776003" y="742951"/>
                  <a:pt x="768292" y="742951"/>
                  <a:pt x="763385" y="738335"/>
                </a:cubicBezTo>
                <a:cubicBezTo>
                  <a:pt x="758478" y="733363"/>
                  <a:pt x="758478" y="725551"/>
                  <a:pt x="763385" y="720579"/>
                </a:cubicBezTo>
                <a:close/>
                <a:moveTo>
                  <a:pt x="669704" y="717676"/>
                </a:moveTo>
                <a:cubicBezTo>
                  <a:pt x="674968" y="712788"/>
                  <a:pt x="683240" y="712788"/>
                  <a:pt x="688503" y="717676"/>
                </a:cubicBezTo>
                <a:cubicBezTo>
                  <a:pt x="693391" y="722940"/>
                  <a:pt x="693391" y="731211"/>
                  <a:pt x="688503" y="736475"/>
                </a:cubicBezTo>
                <a:cubicBezTo>
                  <a:pt x="683240" y="741363"/>
                  <a:pt x="674968" y="741363"/>
                  <a:pt x="669704" y="736475"/>
                </a:cubicBezTo>
                <a:cubicBezTo>
                  <a:pt x="664816" y="731211"/>
                  <a:pt x="664816" y="722940"/>
                  <a:pt x="669704" y="717676"/>
                </a:cubicBezTo>
                <a:close/>
                <a:moveTo>
                  <a:pt x="574454" y="714520"/>
                </a:moveTo>
                <a:cubicBezTo>
                  <a:pt x="579718" y="709613"/>
                  <a:pt x="587990" y="709613"/>
                  <a:pt x="592877" y="714520"/>
                </a:cubicBezTo>
                <a:cubicBezTo>
                  <a:pt x="598141" y="719427"/>
                  <a:pt x="598141" y="727138"/>
                  <a:pt x="592877" y="731694"/>
                </a:cubicBezTo>
                <a:cubicBezTo>
                  <a:pt x="587990" y="736601"/>
                  <a:pt x="579718" y="736601"/>
                  <a:pt x="574454" y="731694"/>
                </a:cubicBezTo>
                <a:cubicBezTo>
                  <a:pt x="569566" y="727138"/>
                  <a:pt x="569566" y="719427"/>
                  <a:pt x="574454" y="714520"/>
                </a:cubicBezTo>
                <a:close/>
                <a:moveTo>
                  <a:pt x="477345" y="706563"/>
                </a:moveTo>
                <a:cubicBezTo>
                  <a:pt x="482316" y="701675"/>
                  <a:pt x="490128" y="701675"/>
                  <a:pt x="495100" y="706563"/>
                </a:cubicBezTo>
                <a:cubicBezTo>
                  <a:pt x="499716" y="711827"/>
                  <a:pt x="499716" y="720098"/>
                  <a:pt x="495100" y="724986"/>
                </a:cubicBezTo>
                <a:cubicBezTo>
                  <a:pt x="490128" y="730250"/>
                  <a:pt x="482316" y="730250"/>
                  <a:pt x="477345" y="724986"/>
                </a:cubicBezTo>
                <a:cubicBezTo>
                  <a:pt x="472728" y="720098"/>
                  <a:pt x="472728" y="711827"/>
                  <a:pt x="477345" y="706563"/>
                </a:cubicBezTo>
                <a:close/>
                <a:moveTo>
                  <a:pt x="289080" y="701820"/>
                </a:moveTo>
                <a:cubicBezTo>
                  <a:pt x="293968" y="696913"/>
                  <a:pt x="302240" y="696913"/>
                  <a:pt x="307503" y="701820"/>
                </a:cubicBezTo>
                <a:cubicBezTo>
                  <a:pt x="312391" y="706727"/>
                  <a:pt x="312391" y="714438"/>
                  <a:pt x="307503" y="718994"/>
                </a:cubicBezTo>
                <a:cubicBezTo>
                  <a:pt x="302240" y="723901"/>
                  <a:pt x="293968" y="723901"/>
                  <a:pt x="289080" y="718994"/>
                </a:cubicBezTo>
                <a:cubicBezTo>
                  <a:pt x="283816" y="714438"/>
                  <a:pt x="283816" y="706727"/>
                  <a:pt x="289080" y="701820"/>
                </a:cubicBezTo>
                <a:close/>
                <a:moveTo>
                  <a:pt x="390972" y="699938"/>
                </a:moveTo>
                <a:cubicBezTo>
                  <a:pt x="394168" y="699892"/>
                  <a:pt x="397364" y="701098"/>
                  <a:pt x="399850" y="703696"/>
                </a:cubicBezTo>
                <a:cubicBezTo>
                  <a:pt x="404466" y="708891"/>
                  <a:pt x="404466" y="717055"/>
                  <a:pt x="399850" y="721880"/>
                </a:cubicBezTo>
                <a:cubicBezTo>
                  <a:pt x="394878" y="727075"/>
                  <a:pt x="387066" y="727075"/>
                  <a:pt x="382095" y="721880"/>
                </a:cubicBezTo>
                <a:cubicBezTo>
                  <a:pt x="377478" y="717055"/>
                  <a:pt x="377478" y="708891"/>
                  <a:pt x="382095" y="703696"/>
                </a:cubicBezTo>
                <a:cubicBezTo>
                  <a:pt x="384581" y="701283"/>
                  <a:pt x="387776" y="699984"/>
                  <a:pt x="390972" y="699938"/>
                </a:cubicBezTo>
                <a:close/>
                <a:moveTo>
                  <a:pt x="202853" y="693738"/>
                </a:moveTo>
                <a:cubicBezTo>
                  <a:pt x="206119" y="693738"/>
                  <a:pt x="209385" y="695211"/>
                  <a:pt x="211925" y="697419"/>
                </a:cubicBezTo>
                <a:cubicBezTo>
                  <a:pt x="214102" y="699628"/>
                  <a:pt x="215553" y="702941"/>
                  <a:pt x="215553" y="706622"/>
                </a:cubicBezTo>
                <a:cubicBezTo>
                  <a:pt x="215553" y="709935"/>
                  <a:pt x="214102" y="713248"/>
                  <a:pt x="211925" y="715457"/>
                </a:cubicBezTo>
                <a:cubicBezTo>
                  <a:pt x="209385" y="718034"/>
                  <a:pt x="206119" y="719138"/>
                  <a:pt x="202853" y="719138"/>
                </a:cubicBezTo>
                <a:cubicBezTo>
                  <a:pt x="199588" y="719138"/>
                  <a:pt x="196322" y="718034"/>
                  <a:pt x="194145" y="715457"/>
                </a:cubicBezTo>
                <a:cubicBezTo>
                  <a:pt x="191605" y="713248"/>
                  <a:pt x="190153" y="709935"/>
                  <a:pt x="190153" y="706622"/>
                </a:cubicBezTo>
                <a:cubicBezTo>
                  <a:pt x="190153" y="699628"/>
                  <a:pt x="196322" y="693738"/>
                  <a:pt x="202853" y="693738"/>
                </a:cubicBezTo>
                <a:close/>
                <a:moveTo>
                  <a:pt x="809423" y="674832"/>
                </a:moveTo>
                <a:cubicBezTo>
                  <a:pt x="813980" y="669925"/>
                  <a:pt x="821690" y="669925"/>
                  <a:pt x="826597" y="674832"/>
                </a:cubicBezTo>
                <a:cubicBezTo>
                  <a:pt x="831504" y="679388"/>
                  <a:pt x="831154" y="687099"/>
                  <a:pt x="826597" y="692006"/>
                </a:cubicBezTo>
                <a:cubicBezTo>
                  <a:pt x="821690" y="696913"/>
                  <a:pt x="813980" y="696913"/>
                  <a:pt x="809423" y="692006"/>
                </a:cubicBezTo>
                <a:cubicBezTo>
                  <a:pt x="804516" y="687099"/>
                  <a:pt x="804516" y="679388"/>
                  <a:pt x="809423" y="674832"/>
                </a:cubicBezTo>
                <a:close/>
                <a:moveTo>
                  <a:pt x="724216" y="668049"/>
                </a:moveTo>
                <a:cubicBezTo>
                  <a:pt x="727326" y="668049"/>
                  <a:pt x="730481" y="669348"/>
                  <a:pt x="732934" y="671946"/>
                </a:cubicBezTo>
                <a:cubicBezTo>
                  <a:pt x="737841" y="676770"/>
                  <a:pt x="737841" y="685305"/>
                  <a:pt x="732934" y="690130"/>
                </a:cubicBezTo>
                <a:cubicBezTo>
                  <a:pt x="728027" y="695325"/>
                  <a:pt x="720317" y="695325"/>
                  <a:pt x="715760" y="690130"/>
                </a:cubicBezTo>
                <a:cubicBezTo>
                  <a:pt x="710853" y="684934"/>
                  <a:pt x="710853" y="676770"/>
                  <a:pt x="715760" y="671946"/>
                </a:cubicBezTo>
                <a:cubicBezTo>
                  <a:pt x="718038" y="669348"/>
                  <a:pt x="721105" y="668049"/>
                  <a:pt x="724216" y="668049"/>
                </a:cubicBezTo>
                <a:close/>
                <a:moveTo>
                  <a:pt x="629752" y="664874"/>
                </a:moveTo>
                <a:cubicBezTo>
                  <a:pt x="633045" y="664874"/>
                  <a:pt x="636385" y="666173"/>
                  <a:pt x="638983" y="668771"/>
                </a:cubicBezTo>
                <a:cubicBezTo>
                  <a:pt x="643807" y="673595"/>
                  <a:pt x="644178" y="681759"/>
                  <a:pt x="638983" y="686955"/>
                </a:cubicBezTo>
                <a:cubicBezTo>
                  <a:pt x="633787" y="692150"/>
                  <a:pt x="625623" y="692150"/>
                  <a:pt x="620799" y="686955"/>
                </a:cubicBezTo>
                <a:cubicBezTo>
                  <a:pt x="615603" y="681759"/>
                  <a:pt x="615603" y="673595"/>
                  <a:pt x="620799" y="668771"/>
                </a:cubicBezTo>
                <a:cubicBezTo>
                  <a:pt x="623211" y="666173"/>
                  <a:pt x="626458" y="664874"/>
                  <a:pt x="629752" y="664874"/>
                </a:cubicBezTo>
                <a:close/>
                <a:moveTo>
                  <a:pt x="522374" y="662132"/>
                </a:moveTo>
                <a:cubicBezTo>
                  <a:pt x="527569" y="657225"/>
                  <a:pt x="535733" y="657225"/>
                  <a:pt x="540558" y="662132"/>
                </a:cubicBezTo>
                <a:cubicBezTo>
                  <a:pt x="545753" y="666688"/>
                  <a:pt x="545753" y="674399"/>
                  <a:pt x="540558" y="679306"/>
                </a:cubicBezTo>
                <a:cubicBezTo>
                  <a:pt x="535733" y="684213"/>
                  <a:pt x="527569" y="684213"/>
                  <a:pt x="522374" y="679306"/>
                </a:cubicBezTo>
                <a:cubicBezTo>
                  <a:pt x="517178" y="674750"/>
                  <a:pt x="517178" y="666688"/>
                  <a:pt x="522374" y="662132"/>
                </a:cubicBezTo>
                <a:close/>
                <a:moveTo>
                  <a:pt x="437142" y="653762"/>
                </a:moveTo>
                <a:cubicBezTo>
                  <a:pt x="440252" y="653762"/>
                  <a:pt x="443319" y="655061"/>
                  <a:pt x="445597" y="657659"/>
                </a:cubicBezTo>
                <a:cubicBezTo>
                  <a:pt x="450504" y="662483"/>
                  <a:pt x="450504" y="670647"/>
                  <a:pt x="445597" y="675843"/>
                </a:cubicBezTo>
                <a:cubicBezTo>
                  <a:pt x="441041" y="681038"/>
                  <a:pt x="433330" y="681038"/>
                  <a:pt x="428423" y="675843"/>
                </a:cubicBezTo>
                <a:cubicBezTo>
                  <a:pt x="423516" y="670647"/>
                  <a:pt x="423516" y="662483"/>
                  <a:pt x="428423" y="657659"/>
                </a:cubicBezTo>
                <a:cubicBezTo>
                  <a:pt x="430877" y="655061"/>
                  <a:pt x="434031" y="653762"/>
                  <a:pt x="437142" y="653762"/>
                </a:cubicBezTo>
                <a:close/>
                <a:moveTo>
                  <a:pt x="257983" y="652316"/>
                </a:moveTo>
                <a:cubicBezTo>
                  <a:pt x="263178" y="657288"/>
                  <a:pt x="263178" y="665100"/>
                  <a:pt x="257983" y="670072"/>
                </a:cubicBezTo>
                <a:cubicBezTo>
                  <a:pt x="253158" y="674688"/>
                  <a:pt x="244994" y="674688"/>
                  <a:pt x="239799" y="670072"/>
                </a:cubicBezTo>
                <a:cubicBezTo>
                  <a:pt x="234603" y="665100"/>
                  <a:pt x="234603" y="657288"/>
                  <a:pt x="239799" y="652672"/>
                </a:cubicBezTo>
                <a:cubicBezTo>
                  <a:pt x="244994" y="647700"/>
                  <a:pt x="253158" y="647700"/>
                  <a:pt x="257983" y="652316"/>
                </a:cubicBezTo>
                <a:close/>
                <a:moveTo>
                  <a:pt x="343479" y="652174"/>
                </a:moveTo>
                <a:cubicBezTo>
                  <a:pt x="346589" y="652174"/>
                  <a:pt x="349656" y="653473"/>
                  <a:pt x="351934" y="656071"/>
                </a:cubicBezTo>
                <a:cubicBezTo>
                  <a:pt x="356841" y="660895"/>
                  <a:pt x="356841" y="669059"/>
                  <a:pt x="351934" y="674255"/>
                </a:cubicBezTo>
                <a:cubicBezTo>
                  <a:pt x="347378" y="679450"/>
                  <a:pt x="339667" y="679079"/>
                  <a:pt x="334760" y="674255"/>
                </a:cubicBezTo>
                <a:cubicBezTo>
                  <a:pt x="329853" y="669059"/>
                  <a:pt x="329853" y="660895"/>
                  <a:pt x="334760" y="656071"/>
                </a:cubicBezTo>
                <a:cubicBezTo>
                  <a:pt x="337214" y="653473"/>
                  <a:pt x="340368" y="652174"/>
                  <a:pt x="343479" y="652174"/>
                </a:cubicBezTo>
                <a:close/>
                <a:moveTo>
                  <a:pt x="158403" y="649288"/>
                </a:moveTo>
                <a:cubicBezTo>
                  <a:pt x="161669" y="649288"/>
                  <a:pt x="164935" y="650392"/>
                  <a:pt x="167475" y="652969"/>
                </a:cubicBezTo>
                <a:cubicBezTo>
                  <a:pt x="169652" y="655178"/>
                  <a:pt x="171103" y="658491"/>
                  <a:pt x="171103" y="661804"/>
                </a:cubicBezTo>
                <a:cubicBezTo>
                  <a:pt x="171103" y="665485"/>
                  <a:pt x="169652" y="668798"/>
                  <a:pt x="167475" y="671007"/>
                </a:cubicBezTo>
                <a:cubicBezTo>
                  <a:pt x="164935" y="673584"/>
                  <a:pt x="161669" y="674688"/>
                  <a:pt x="158403" y="674688"/>
                </a:cubicBezTo>
                <a:cubicBezTo>
                  <a:pt x="155138" y="674688"/>
                  <a:pt x="151872" y="673584"/>
                  <a:pt x="149332" y="671007"/>
                </a:cubicBezTo>
                <a:cubicBezTo>
                  <a:pt x="147155" y="668798"/>
                  <a:pt x="145703" y="665485"/>
                  <a:pt x="145703" y="661804"/>
                </a:cubicBezTo>
                <a:cubicBezTo>
                  <a:pt x="145703" y="655178"/>
                  <a:pt x="151872" y="649288"/>
                  <a:pt x="158403" y="649288"/>
                </a:cubicBezTo>
                <a:close/>
                <a:moveTo>
                  <a:pt x="854162" y="628504"/>
                </a:moveTo>
                <a:cubicBezTo>
                  <a:pt x="859357" y="623888"/>
                  <a:pt x="867521" y="623888"/>
                  <a:pt x="872346" y="628504"/>
                </a:cubicBezTo>
                <a:cubicBezTo>
                  <a:pt x="877541" y="633476"/>
                  <a:pt x="877541" y="641288"/>
                  <a:pt x="872346" y="646260"/>
                </a:cubicBezTo>
                <a:cubicBezTo>
                  <a:pt x="867521" y="650876"/>
                  <a:pt x="859357" y="650876"/>
                  <a:pt x="854162" y="646260"/>
                </a:cubicBezTo>
                <a:cubicBezTo>
                  <a:pt x="848966" y="641288"/>
                  <a:pt x="848966" y="633476"/>
                  <a:pt x="854162" y="628504"/>
                </a:cubicBezTo>
                <a:close/>
                <a:moveTo>
                  <a:pt x="761508" y="626916"/>
                </a:moveTo>
                <a:cubicBezTo>
                  <a:pt x="766479" y="622300"/>
                  <a:pt x="774291" y="622300"/>
                  <a:pt x="779263" y="626916"/>
                </a:cubicBezTo>
                <a:cubicBezTo>
                  <a:pt x="783879" y="631888"/>
                  <a:pt x="783879" y="639700"/>
                  <a:pt x="779263" y="644672"/>
                </a:cubicBezTo>
                <a:cubicBezTo>
                  <a:pt x="774291" y="649288"/>
                  <a:pt x="766479" y="649288"/>
                  <a:pt x="761508" y="644672"/>
                </a:cubicBezTo>
                <a:cubicBezTo>
                  <a:pt x="756891" y="639700"/>
                  <a:pt x="756891" y="631888"/>
                  <a:pt x="761508" y="626916"/>
                </a:cubicBezTo>
                <a:close/>
                <a:moveTo>
                  <a:pt x="675091" y="618976"/>
                </a:moveTo>
                <a:cubicBezTo>
                  <a:pt x="678242" y="618930"/>
                  <a:pt x="681349" y="620136"/>
                  <a:pt x="683658" y="622734"/>
                </a:cubicBezTo>
                <a:cubicBezTo>
                  <a:pt x="688629" y="627929"/>
                  <a:pt x="688629" y="636093"/>
                  <a:pt x="683658" y="641289"/>
                </a:cubicBezTo>
                <a:cubicBezTo>
                  <a:pt x="679041" y="646113"/>
                  <a:pt x="671229" y="646113"/>
                  <a:pt x="666258" y="640918"/>
                </a:cubicBezTo>
                <a:cubicBezTo>
                  <a:pt x="661641" y="636093"/>
                  <a:pt x="661641" y="627929"/>
                  <a:pt x="666258" y="622734"/>
                </a:cubicBezTo>
                <a:cubicBezTo>
                  <a:pt x="668743" y="620321"/>
                  <a:pt x="671939" y="619022"/>
                  <a:pt x="675091" y="618976"/>
                </a:cubicBezTo>
                <a:close/>
                <a:moveTo>
                  <a:pt x="568104" y="615804"/>
                </a:moveTo>
                <a:cubicBezTo>
                  <a:pt x="573368" y="611188"/>
                  <a:pt x="581640" y="611188"/>
                  <a:pt x="586903" y="615804"/>
                </a:cubicBezTo>
                <a:cubicBezTo>
                  <a:pt x="591791" y="620776"/>
                  <a:pt x="591791" y="628588"/>
                  <a:pt x="586903" y="633560"/>
                </a:cubicBezTo>
                <a:cubicBezTo>
                  <a:pt x="581640" y="638176"/>
                  <a:pt x="573368" y="638176"/>
                  <a:pt x="568104" y="633560"/>
                </a:cubicBezTo>
                <a:cubicBezTo>
                  <a:pt x="563216" y="628588"/>
                  <a:pt x="563216" y="620776"/>
                  <a:pt x="568104" y="615804"/>
                </a:cubicBezTo>
                <a:close/>
                <a:moveTo>
                  <a:pt x="472854" y="612629"/>
                </a:moveTo>
                <a:cubicBezTo>
                  <a:pt x="478118" y="608013"/>
                  <a:pt x="486390" y="608013"/>
                  <a:pt x="491653" y="612629"/>
                </a:cubicBezTo>
                <a:cubicBezTo>
                  <a:pt x="496541" y="617601"/>
                  <a:pt x="496541" y="625413"/>
                  <a:pt x="491653" y="630385"/>
                </a:cubicBezTo>
                <a:cubicBezTo>
                  <a:pt x="486390" y="635001"/>
                  <a:pt x="478118" y="635001"/>
                  <a:pt x="472854" y="630385"/>
                </a:cubicBezTo>
                <a:cubicBezTo>
                  <a:pt x="467966" y="625413"/>
                  <a:pt x="467966" y="617601"/>
                  <a:pt x="472854" y="612629"/>
                </a:cubicBezTo>
                <a:close/>
                <a:moveTo>
                  <a:pt x="380508" y="609726"/>
                </a:moveTo>
                <a:cubicBezTo>
                  <a:pt x="385479" y="604838"/>
                  <a:pt x="393291" y="604838"/>
                  <a:pt x="398263" y="609726"/>
                </a:cubicBezTo>
                <a:cubicBezTo>
                  <a:pt x="402879" y="614990"/>
                  <a:pt x="402879" y="623261"/>
                  <a:pt x="398263" y="628149"/>
                </a:cubicBezTo>
                <a:cubicBezTo>
                  <a:pt x="393291" y="633413"/>
                  <a:pt x="385479" y="633413"/>
                  <a:pt x="380508" y="628149"/>
                </a:cubicBezTo>
                <a:cubicBezTo>
                  <a:pt x="375891" y="623261"/>
                  <a:pt x="375891" y="614990"/>
                  <a:pt x="380508" y="609726"/>
                </a:cubicBezTo>
                <a:close/>
                <a:moveTo>
                  <a:pt x="285258" y="606570"/>
                </a:moveTo>
                <a:cubicBezTo>
                  <a:pt x="290229" y="601663"/>
                  <a:pt x="298041" y="601663"/>
                  <a:pt x="303013" y="606570"/>
                </a:cubicBezTo>
                <a:cubicBezTo>
                  <a:pt x="307629" y="611477"/>
                  <a:pt x="307629" y="619188"/>
                  <a:pt x="303013" y="623744"/>
                </a:cubicBezTo>
                <a:cubicBezTo>
                  <a:pt x="298041" y="628651"/>
                  <a:pt x="290229" y="628651"/>
                  <a:pt x="285258" y="623744"/>
                </a:cubicBezTo>
                <a:cubicBezTo>
                  <a:pt x="280641" y="619188"/>
                  <a:pt x="280641" y="611477"/>
                  <a:pt x="285258" y="606570"/>
                </a:cubicBezTo>
                <a:close/>
                <a:moveTo>
                  <a:pt x="195060" y="606551"/>
                </a:moveTo>
                <a:cubicBezTo>
                  <a:pt x="199617" y="601663"/>
                  <a:pt x="207327" y="601663"/>
                  <a:pt x="212234" y="606551"/>
                </a:cubicBezTo>
                <a:cubicBezTo>
                  <a:pt x="217141" y="611815"/>
                  <a:pt x="217141" y="620086"/>
                  <a:pt x="212234" y="625350"/>
                </a:cubicBezTo>
                <a:cubicBezTo>
                  <a:pt x="207327" y="630238"/>
                  <a:pt x="199617" y="630238"/>
                  <a:pt x="195060" y="625350"/>
                </a:cubicBezTo>
                <a:cubicBezTo>
                  <a:pt x="190153" y="620086"/>
                  <a:pt x="190153" y="611815"/>
                  <a:pt x="195060" y="606551"/>
                </a:cubicBezTo>
                <a:close/>
                <a:moveTo>
                  <a:pt x="109007" y="600075"/>
                </a:moveTo>
                <a:cubicBezTo>
                  <a:pt x="112688" y="600075"/>
                  <a:pt x="116001" y="601527"/>
                  <a:pt x="118210" y="603704"/>
                </a:cubicBezTo>
                <a:cubicBezTo>
                  <a:pt x="120787" y="606244"/>
                  <a:pt x="121891" y="609509"/>
                  <a:pt x="121891" y="612775"/>
                </a:cubicBezTo>
                <a:cubicBezTo>
                  <a:pt x="121891" y="616041"/>
                  <a:pt x="120787" y="619307"/>
                  <a:pt x="118210" y="621484"/>
                </a:cubicBezTo>
                <a:cubicBezTo>
                  <a:pt x="116001" y="624024"/>
                  <a:pt x="112688" y="625475"/>
                  <a:pt x="109007" y="625475"/>
                </a:cubicBezTo>
                <a:cubicBezTo>
                  <a:pt x="105694" y="625475"/>
                  <a:pt x="102381" y="624024"/>
                  <a:pt x="100172" y="621847"/>
                </a:cubicBezTo>
                <a:cubicBezTo>
                  <a:pt x="97596" y="619307"/>
                  <a:pt x="96491" y="616041"/>
                  <a:pt x="96491" y="612775"/>
                </a:cubicBezTo>
                <a:cubicBezTo>
                  <a:pt x="96491" y="606244"/>
                  <a:pt x="102381" y="600075"/>
                  <a:pt x="109007" y="600075"/>
                </a:cubicBezTo>
                <a:close/>
                <a:moveTo>
                  <a:pt x="806537" y="581170"/>
                </a:moveTo>
                <a:cubicBezTo>
                  <a:pt x="811361" y="576263"/>
                  <a:pt x="819525" y="576263"/>
                  <a:pt x="824721" y="581170"/>
                </a:cubicBezTo>
                <a:cubicBezTo>
                  <a:pt x="829916" y="585726"/>
                  <a:pt x="829916" y="593788"/>
                  <a:pt x="824721" y="598344"/>
                </a:cubicBezTo>
                <a:cubicBezTo>
                  <a:pt x="819525" y="603251"/>
                  <a:pt x="811361" y="603251"/>
                  <a:pt x="806537" y="598344"/>
                </a:cubicBezTo>
                <a:cubicBezTo>
                  <a:pt x="801341" y="593788"/>
                  <a:pt x="801341" y="586077"/>
                  <a:pt x="806537" y="581170"/>
                </a:cubicBezTo>
                <a:close/>
                <a:moveTo>
                  <a:pt x="908497" y="579149"/>
                </a:moveTo>
                <a:cubicBezTo>
                  <a:pt x="911693" y="579149"/>
                  <a:pt x="914889" y="580448"/>
                  <a:pt x="917375" y="583046"/>
                </a:cubicBezTo>
                <a:cubicBezTo>
                  <a:pt x="921991" y="588241"/>
                  <a:pt x="921991" y="596405"/>
                  <a:pt x="917375" y="601230"/>
                </a:cubicBezTo>
                <a:cubicBezTo>
                  <a:pt x="912403" y="606425"/>
                  <a:pt x="904591" y="606425"/>
                  <a:pt x="899619" y="601230"/>
                </a:cubicBezTo>
                <a:cubicBezTo>
                  <a:pt x="895003" y="596405"/>
                  <a:pt x="895003" y="587870"/>
                  <a:pt x="899619" y="583046"/>
                </a:cubicBezTo>
                <a:cubicBezTo>
                  <a:pt x="902105" y="580448"/>
                  <a:pt x="905301" y="579149"/>
                  <a:pt x="908497" y="579149"/>
                </a:cubicBezTo>
                <a:close/>
                <a:moveTo>
                  <a:pt x="721217" y="572799"/>
                </a:moveTo>
                <a:cubicBezTo>
                  <a:pt x="724368" y="572799"/>
                  <a:pt x="727564" y="574098"/>
                  <a:pt x="730050" y="576696"/>
                </a:cubicBezTo>
                <a:cubicBezTo>
                  <a:pt x="734666" y="581520"/>
                  <a:pt x="734666" y="589684"/>
                  <a:pt x="730050" y="594880"/>
                </a:cubicBezTo>
                <a:cubicBezTo>
                  <a:pt x="725078" y="600075"/>
                  <a:pt x="717266" y="600075"/>
                  <a:pt x="712650" y="594880"/>
                </a:cubicBezTo>
                <a:cubicBezTo>
                  <a:pt x="707678" y="589684"/>
                  <a:pt x="707678" y="581520"/>
                  <a:pt x="712650" y="576696"/>
                </a:cubicBezTo>
                <a:cubicBezTo>
                  <a:pt x="714958" y="574098"/>
                  <a:pt x="718065" y="572799"/>
                  <a:pt x="721217" y="572799"/>
                </a:cubicBezTo>
                <a:close/>
                <a:moveTo>
                  <a:pt x="519199" y="566882"/>
                </a:moveTo>
                <a:cubicBezTo>
                  <a:pt x="524023" y="561975"/>
                  <a:pt x="532187" y="561975"/>
                  <a:pt x="537383" y="566882"/>
                </a:cubicBezTo>
                <a:cubicBezTo>
                  <a:pt x="542578" y="571438"/>
                  <a:pt x="542578" y="579149"/>
                  <a:pt x="537383" y="584056"/>
                </a:cubicBezTo>
                <a:cubicBezTo>
                  <a:pt x="532558" y="588963"/>
                  <a:pt x="524023" y="588963"/>
                  <a:pt x="519199" y="584056"/>
                </a:cubicBezTo>
                <a:cubicBezTo>
                  <a:pt x="514003" y="579149"/>
                  <a:pt x="514003" y="571438"/>
                  <a:pt x="519199" y="566882"/>
                </a:cubicBezTo>
                <a:close/>
                <a:moveTo>
                  <a:pt x="622616" y="566449"/>
                </a:moveTo>
                <a:cubicBezTo>
                  <a:pt x="625726" y="566449"/>
                  <a:pt x="628881" y="567748"/>
                  <a:pt x="631334" y="570346"/>
                </a:cubicBezTo>
                <a:cubicBezTo>
                  <a:pt x="636241" y="575541"/>
                  <a:pt x="636241" y="583705"/>
                  <a:pt x="631334" y="588530"/>
                </a:cubicBezTo>
                <a:cubicBezTo>
                  <a:pt x="626427" y="593725"/>
                  <a:pt x="618717" y="593725"/>
                  <a:pt x="614160" y="588530"/>
                </a:cubicBezTo>
                <a:cubicBezTo>
                  <a:pt x="609253" y="583705"/>
                  <a:pt x="609253" y="575170"/>
                  <a:pt x="614160" y="570346"/>
                </a:cubicBezTo>
                <a:cubicBezTo>
                  <a:pt x="616439" y="567748"/>
                  <a:pt x="619505" y="566449"/>
                  <a:pt x="622616" y="566449"/>
                </a:cubicBezTo>
                <a:close/>
                <a:moveTo>
                  <a:pt x="240808" y="562120"/>
                </a:moveTo>
                <a:cubicBezTo>
                  <a:pt x="245779" y="557213"/>
                  <a:pt x="253591" y="557213"/>
                  <a:pt x="258563" y="562120"/>
                </a:cubicBezTo>
                <a:cubicBezTo>
                  <a:pt x="263179" y="566676"/>
                  <a:pt x="263179" y="574738"/>
                  <a:pt x="258563" y="579294"/>
                </a:cubicBezTo>
                <a:cubicBezTo>
                  <a:pt x="253591" y="584201"/>
                  <a:pt x="245779" y="584201"/>
                  <a:pt x="240808" y="579294"/>
                </a:cubicBezTo>
                <a:cubicBezTo>
                  <a:pt x="236191" y="574387"/>
                  <a:pt x="236191" y="567027"/>
                  <a:pt x="240808" y="562120"/>
                </a:cubicBezTo>
                <a:close/>
                <a:moveTo>
                  <a:pt x="434629" y="560099"/>
                </a:moveTo>
                <a:cubicBezTo>
                  <a:pt x="437876" y="560099"/>
                  <a:pt x="441123" y="561398"/>
                  <a:pt x="443721" y="563996"/>
                </a:cubicBezTo>
                <a:cubicBezTo>
                  <a:pt x="448916" y="568820"/>
                  <a:pt x="448916" y="576984"/>
                  <a:pt x="443721" y="582180"/>
                </a:cubicBezTo>
                <a:cubicBezTo>
                  <a:pt x="438896" y="587375"/>
                  <a:pt x="430361" y="587375"/>
                  <a:pt x="425537" y="582180"/>
                </a:cubicBezTo>
                <a:cubicBezTo>
                  <a:pt x="420341" y="576984"/>
                  <a:pt x="420341" y="568820"/>
                  <a:pt x="425537" y="563996"/>
                </a:cubicBezTo>
                <a:cubicBezTo>
                  <a:pt x="428135" y="561398"/>
                  <a:pt x="431382" y="560099"/>
                  <a:pt x="434629" y="560099"/>
                </a:cubicBezTo>
                <a:close/>
                <a:moveTo>
                  <a:pt x="339379" y="556924"/>
                </a:moveTo>
                <a:cubicBezTo>
                  <a:pt x="342719" y="556924"/>
                  <a:pt x="346059" y="558223"/>
                  <a:pt x="348471" y="560821"/>
                </a:cubicBezTo>
                <a:cubicBezTo>
                  <a:pt x="353666" y="565645"/>
                  <a:pt x="353666" y="573809"/>
                  <a:pt x="348471" y="579005"/>
                </a:cubicBezTo>
                <a:cubicBezTo>
                  <a:pt x="343275" y="584200"/>
                  <a:pt x="335111" y="584200"/>
                  <a:pt x="330287" y="579005"/>
                </a:cubicBezTo>
                <a:cubicBezTo>
                  <a:pt x="325091" y="573809"/>
                  <a:pt x="325091" y="565645"/>
                  <a:pt x="330287" y="560821"/>
                </a:cubicBezTo>
                <a:cubicBezTo>
                  <a:pt x="332699" y="558223"/>
                  <a:pt x="336039" y="556924"/>
                  <a:pt x="339379" y="556924"/>
                </a:cubicBezTo>
                <a:close/>
                <a:moveTo>
                  <a:pt x="154435" y="553749"/>
                </a:moveTo>
                <a:cubicBezTo>
                  <a:pt x="157631" y="553749"/>
                  <a:pt x="160827" y="555048"/>
                  <a:pt x="163313" y="557646"/>
                </a:cubicBezTo>
                <a:cubicBezTo>
                  <a:pt x="167929" y="562470"/>
                  <a:pt x="167929" y="570634"/>
                  <a:pt x="163313" y="575830"/>
                </a:cubicBezTo>
                <a:cubicBezTo>
                  <a:pt x="158341" y="581025"/>
                  <a:pt x="150529" y="581025"/>
                  <a:pt x="145558" y="575830"/>
                </a:cubicBezTo>
                <a:cubicBezTo>
                  <a:pt x="140941" y="570634"/>
                  <a:pt x="140941" y="562470"/>
                  <a:pt x="145558" y="557646"/>
                </a:cubicBezTo>
                <a:cubicBezTo>
                  <a:pt x="148044" y="555048"/>
                  <a:pt x="151239" y="553749"/>
                  <a:pt x="154435" y="553749"/>
                </a:cubicBezTo>
                <a:close/>
                <a:moveTo>
                  <a:pt x="61566" y="552450"/>
                </a:moveTo>
                <a:cubicBezTo>
                  <a:pt x="64832" y="552450"/>
                  <a:pt x="68098" y="553554"/>
                  <a:pt x="70638" y="556131"/>
                </a:cubicBezTo>
                <a:cubicBezTo>
                  <a:pt x="72815" y="558340"/>
                  <a:pt x="74266" y="561653"/>
                  <a:pt x="74266" y="564966"/>
                </a:cubicBezTo>
                <a:cubicBezTo>
                  <a:pt x="74266" y="568647"/>
                  <a:pt x="72815" y="571960"/>
                  <a:pt x="70638" y="574169"/>
                </a:cubicBezTo>
                <a:cubicBezTo>
                  <a:pt x="68098" y="576746"/>
                  <a:pt x="64832" y="577850"/>
                  <a:pt x="61566" y="577850"/>
                </a:cubicBezTo>
                <a:cubicBezTo>
                  <a:pt x="58301" y="577850"/>
                  <a:pt x="55035" y="576378"/>
                  <a:pt x="52858" y="574169"/>
                </a:cubicBezTo>
                <a:cubicBezTo>
                  <a:pt x="50318" y="571592"/>
                  <a:pt x="48866" y="568647"/>
                  <a:pt x="48866" y="564966"/>
                </a:cubicBezTo>
                <a:cubicBezTo>
                  <a:pt x="48866" y="558340"/>
                  <a:pt x="55035" y="552450"/>
                  <a:pt x="61566" y="552450"/>
                </a:cubicBezTo>
                <a:close/>
                <a:moveTo>
                  <a:pt x="945948" y="536701"/>
                </a:moveTo>
                <a:cubicBezTo>
                  <a:pt x="950855" y="531813"/>
                  <a:pt x="958566" y="531813"/>
                  <a:pt x="963122" y="536701"/>
                </a:cubicBezTo>
                <a:cubicBezTo>
                  <a:pt x="968029" y="541965"/>
                  <a:pt x="968029" y="550236"/>
                  <a:pt x="963122" y="555500"/>
                </a:cubicBezTo>
                <a:cubicBezTo>
                  <a:pt x="958566" y="560388"/>
                  <a:pt x="950855" y="560388"/>
                  <a:pt x="945948" y="555500"/>
                </a:cubicBezTo>
                <a:cubicBezTo>
                  <a:pt x="941041" y="550236"/>
                  <a:pt x="941041" y="541965"/>
                  <a:pt x="945948" y="536701"/>
                </a:cubicBezTo>
                <a:close/>
                <a:moveTo>
                  <a:pt x="852285" y="535197"/>
                </a:moveTo>
                <a:cubicBezTo>
                  <a:pt x="857192" y="530225"/>
                  <a:pt x="864903" y="530225"/>
                  <a:pt x="869459" y="535197"/>
                </a:cubicBezTo>
                <a:cubicBezTo>
                  <a:pt x="874366" y="539813"/>
                  <a:pt x="874366" y="547625"/>
                  <a:pt x="869459" y="552597"/>
                </a:cubicBezTo>
                <a:cubicBezTo>
                  <a:pt x="864903" y="557213"/>
                  <a:pt x="857192" y="557213"/>
                  <a:pt x="852285" y="552597"/>
                </a:cubicBezTo>
                <a:cubicBezTo>
                  <a:pt x="847378" y="547625"/>
                  <a:pt x="847729" y="539813"/>
                  <a:pt x="852285" y="535197"/>
                </a:cubicBezTo>
                <a:close/>
                <a:moveTo>
                  <a:pt x="757324" y="531666"/>
                </a:moveTo>
                <a:cubicBezTo>
                  <a:pt x="762519" y="527050"/>
                  <a:pt x="770683" y="527050"/>
                  <a:pt x="775508" y="531666"/>
                </a:cubicBezTo>
                <a:cubicBezTo>
                  <a:pt x="780703" y="536638"/>
                  <a:pt x="780703" y="544450"/>
                  <a:pt x="775508" y="549422"/>
                </a:cubicBezTo>
                <a:cubicBezTo>
                  <a:pt x="770683" y="554038"/>
                  <a:pt x="762519" y="554038"/>
                  <a:pt x="757324" y="549422"/>
                </a:cubicBezTo>
                <a:cubicBezTo>
                  <a:pt x="752128" y="544450"/>
                  <a:pt x="752128" y="536638"/>
                  <a:pt x="757324" y="531666"/>
                </a:cubicBezTo>
                <a:close/>
                <a:moveTo>
                  <a:pt x="659908" y="524001"/>
                </a:moveTo>
                <a:cubicBezTo>
                  <a:pt x="664879" y="519113"/>
                  <a:pt x="672691" y="519113"/>
                  <a:pt x="677663" y="524001"/>
                </a:cubicBezTo>
                <a:cubicBezTo>
                  <a:pt x="682279" y="529265"/>
                  <a:pt x="682279" y="537536"/>
                  <a:pt x="677663" y="542800"/>
                </a:cubicBezTo>
                <a:cubicBezTo>
                  <a:pt x="672691" y="547688"/>
                  <a:pt x="664879" y="547688"/>
                  <a:pt x="659908" y="542800"/>
                </a:cubicBezTo>
                <a:cubicBezTo>
                  <a:pt x="655291" y="537536"/>
                  <a:pt x="655291" y="529265"/>
                  <a:pt x="659908" y="524001"/>
                </a:cubicBezTo>
                <a:close/>
                <a:moveTo>
                  <a:pt x="564658" y="520554"/>
                </a:moveTo>
                <a:cubicBezTo>
                  <a:pt x="569629" y="515938"/>
                  <a:pt x="577441" y="515938"/>
                  <a:pt x="582058" y="520554"/>
                </a:cubicBezTo>
                <a:cubicBezTo>
                  <a:pt x="587029" y="525526"/>
                  <a:pt x="587029" y="533338"/>
                  <a:pt x="582058" y="538310"/>
                </a:cubicBezTo>
                <a:cubicBezTo>
                  <a:pt x="577441" y="542926"/>
                  <a:pt x="569629" y="542926"/>
                  <a:pt x="564658" y="538310"/>
                </a:cubicBezTo>
                <a:cubicBezTo>
                  <a:pt x="560041" y="533338"/>
                  <a:pt x="560041" y="525526"/>
                  <a:pt x="564658" y="520554"/>
                </a:cubicBezTo>
                <a:close/>
                <a:moveTo>
                  <a:pt x="470995" y="518966"/>
                </a:moveTo>
                <a:cubicBezTo>
                  <a:pt x="475966" y="514350"/>
                  <a:pt x="483778" y="514350"/>
                  <a:pt x="488750" y="518966"/>
                </a:cubicBezTo>
                <a:cubicBezTo>
                  <a:pt x="493366" y="523938"/>
                  <a:pt x="493366" y="531750"/>
                  <a:pt x="488750" y="536722"/>
                </a:cubicBezTo>
                <a:cubicBezTo>
                  <a:pt x="483778" y="541338"/>
                  <a:pt x="475966" y="541338"/>
                  <a:pt x="470995" y="536722"/>
                </a:cubicBezTo>
                <a:cubicBezTo>
                  <a:pt x="466378" y="531750"/>
                  <a:pt x="466378" y="523938"/>
                  <a:pt x="470995" y="518966"/>
                </a:cubicBezTo>
                <a:close/>
                <a:moveTo>
                  <a:pt x="285837" y="515791"/>
                </a:moveTo>
                <a:cubicBezTo>
                  <a:pt x="290661" y="511175"/>
                  <a:pt x="298825" y="511175"/>
                  <a:pt x="304021" y="515791"/>
                </a:cubicBezTo>
                <a:cubicBezTo>
                  <a:pt x="309216" y="520763"/>
                  <a:pt x="309216" y="528575"/>
                  <a:pt x="304021" y="533547"/>
                </a:cubicBezTo>
                <a:cubicBezTo>
                  <a:pt x="298825" y="538163"/>
                  <a:pt x="290661" y="538163"/>
                  <a:pt x="285837" y="533547"/>
                </a:cubicBezTo>
                <a:cubicBezTo>
                  <a:pt x="280641" y="528575"/>
                  <a:pt x="280641" y="520763"/>
                  <a:pt x="285837" y="515791"/>
                </a:cubicBezTo>
                <a:close/>
                <a:moveTo>
                  <a:pt x="191885" y="512616"/>
                </a:moveTo>
                <a:cubicBezTo>
                  <a:pt x="196442" y="508000"/>
                  <a:pt x="204152" y="508000"/>
                  <a:pt x="209059" y="512616"/>
                </a:cubicBezTo>
                <a:cubicBezTo>
                  <a:pt x="213966" y="517588"/>
                  <a:pt x="213616" y="525400"/>
                  <a:pt x="209059" y="530372"/>
                </a:cubicBezTo>
                <a:cubicBezTo>
                  <a:pt x="204152" y="534988"/>
                  <a:pt x="196442" y="534988"/>
                  <a:pt x="191885" y="530372"/>
                </a:cubicBezTo>
                <a:cubicBezTo>
                  <a:pt x="186978" y="525400"/>
                  <a:pt x="186978" y="517588"/>
                  <a:pt x="191885" y="512616"/>
                </a:cubicBezTo>
                <a:close/>
                <a:moveTo>
                  <a:pt x="385416" y="511026"/>
                </a:moveTo>
                <a:cubicBezTo>
                  <a:pt x="388800" y="511073"/>
                  <a:pt x="392183" y="512371"/>
                  <a:pt x="394815" y="514784"/>
                </a:cubicBezTo>
                <a:cubicBezTo>
                  <a:pt x="399703" y="519979"/>
                  <a:pt x="399703" y="528143"/>
                  <a:pt x="394815" y="532968"/>
                </a:cubicBezTo>
                <a:cubicBezTo>
                  <a:pt x="389552" y="538163"/>
                  <a:pt x="381280" y="538163"/>
                  <a:pt x="376016" y="532968"/>
                </a:cubicBezTo>
                <a:cubicBezTo>
                  <a:pt x="371128" y="528143"/>
                  <a:pt x="371128" y="519979"/>
                  <a:pt x="376016" y="514784"/>
                </a:cubicBezTo>
                <a:cubicBezTo>
                  <a:pt x="378648" y="512186"/>
                  <a:pt x="382032" y="510980"/>
                  <a:pt x="385416" y="511026"/>
                </a:cubicBezTo>
                <a:close/>
                <a:moveTo>
                  <a:pt x="98223" y="509713"/>
                </a:moveTo>
                <a:cubicBezTo>
                  <a:pt x="102780" y="504825"/>
                  <a:pt x="110490" y="504825"/>
                  <a:pt x="115397" y="509713"/>
                </a:cubicBezTo>
                <a:cubicBezTo>
                  <a:pt x="120304" y="514977"/>
                  <a:pt x="120304" y="523248"/>
                  <a:pt x="115397" y="528512"/>
                </a:cubicBezTo>
                <a:cubicBezTo>
                  <a:pt x="110841" y="533400"/>
                  <a:pt x="102780" y="533400"/>
                  <a:pt x="98223" y="528512"/>
                </a:cubicBezTo>
                <a:cubicBezTo>
                  <a:pt x="93316" y="523248"/>
                  <a:pt x="93316" y="514977"/>
                  <a:pt x="98223" y="509713"/>
                </a:cubicBezTo>
                <a:close/>
                <a:moveTo>
                  <a:pt x="12353" y="503238"/>
                </a:moveTo>
                <a:cubicBezTo>
                  <a:pt x="15982" y="503238"/>
                  <a:pt x="19248" y="504690"/>
                  <a:pt x="21425" y="506867"/>
                </a:cubicBezTo>
                <a:cubicBezTo>
                  <a:pt x="23602" y="509407"/>
                  <a:pt x="25053" y="512672"/>
                  <a:pt x="25053" y="515938"/>
                </a:cubicBezTo>
                <a:cubicBezTo>
                  <a:pt x="25053" y="519204"/>
                  <a:pt x="23965" y="522470"/>
                  <a:pt x="21425" y="525010"/>
                </a:cubicBezTo>
                <a:cubicBezTo>
                  <a:pt x="19248" y="527187"/>
                  <a:pt x="15982" y="528638"/>
                  <a:pt x="12353" y="528638"/>
                </a:cubicBezTo>
                <a:cubicBezTo>
                  <a:pt x="9088" y="528638"/>
                  <a:pt x="5822" y="527187"/>
                  <a:pt x="3645" y="524647"/>
                </a:cubicBezTo>
                <a:cubicBezTo>
                  <a:pt x="1105" y="522470"/>
                  <a:pt x="16" y="519204"/>
                  <a:pt x="16" y="515938"/>
                </a:cubicBezTo>
                <a:cubicBezTo>
                  <a:pt x="-347" y="509407"/>
                  <a:pt x="5822" y="503238"/>
                  <a:pt x="12353" y="503238"/>
                </a:cubicBezTo>
                <a:close/>
                <a:moveTo>
                  <a:pt x="999778" y="487363"/>
                </a:moveTo>
                <a:cubicBezTo>
                  <a:pt x="1003044" y="487363"/>
                  <a:pt x="1006309" y="488814"/>
                  <a:pt x="1008849" y="490991"/>
                </a:cubicBezTo>
                <a:cubicBezTo>
                  <a:pt x="1011027" y="493531"/>
                  <a:pt x="1012478" y="496797"/>
                  <a:pt x="1012478" y="500063"/>
                </a:cubicBezTo>
                <a:cubicBezTo>
                  <a:pt x="1012478" y="503329"/>
                  <a:pt x="1011027" y="506595"/>
                  <a:pt x="1008849" y="508772"/>
                </a:cubicBezTo>
                <a:cubicBezTo>
                  <a:pt x="1006309" y="511312"/>
                  <a:pt x="1003044" y="512763"/>
                  <a:pt x="999778" y="512763"/>
                </a:cubicBezTo>
                <a:cubicBezTo>
                  <a:pt x="996512" y="512400"/>
                  <a:pt x="993247" y="511312"/>
                  <a:pt x="990707" y="508772"/>
                </a:cubicBezTo>
                <a:cubicBezTo>
                  <a:pt x="988529" y="506595"/>
                  <a:pt x="987078" y="503329"/>
                  <a:pt x="987078" y="500063"/>
                </a:cubicBezTo>
                <a:cubicBezTo>
                  <a:pt x="987078" y="493169"/>
                  <a:pt x="993247" y="487363"/>
                  <a:pt x="999778" y="487363"/>
                </a:cubicBezTo>
                <a:close/>
                <a:moveTo>
                  <a:pt x="802783" y="485920"/>
                </a:moveTo>
                <a:cubicBezTo>
                  <a:pt x="807754" y="481013"/>
                  <a:pt x="815566" y="481013"/>
                  <a:pt x="820538" y="485920"/>
                </a:cubicBezTo>
                <a:cubicBezTo>
                  <a:pt x="825154" y="490476"/>
                  <a:pt x="825154" y="498187"/>
                  <a:pt x="820538" y="503094"/>
                </a:cubicBezTo>
                <a:cubicBezTo>
                  <a:pt x="815566" y="508001"/>
                  <a:pt x="807754" y="508001"/>
                  <a:pt x="802783" y="503094"/>
                </a:cubicBezTo>
                <a:cubicBezTo>
                  <a:pt x="798166" y="498187"/>
                  <a:pt x="798166" y="490476"/>
                  <a:pt x="802783" y="485920"/>
                </a:cubicBezTo>
                <a:close/>
                <a:moveTo>
                  <a:pt x="906954" y="485487"/>
                </a:moveTo>
                <a:cubicBezTo>
                  <a:pt x="910106" y="485487"/>
                  <a:pt x="913302" y="486786"/>
                  <a:pt x="915788" y="489383"/>
                </a:cubicBezTo>
                <a:cubicBezTo>
                  <a:pt x="920404" y="494579"/>
                  <a:pt x="920404" y="502743"/>
                  <a:pt x="915788" y="507568"/>
                </a:cubicBezTo>
                <a:cubicBezTo>
                  <a:pt x="910816" y="512763"/>
                  <a:pt x="903004" y="512763"/>
                  <a:pt x="898387" y="507568"/>
                </a:cubicBezTo>
                <a:cubicBezTo>
                  <a:pt x="893416" y="502743"/>
                  <a:pt x="893416" y="494579"/>
                  <a:pt x="898387" y="489383"/>
                </a:cubicBezTo>
                <a:cubicBezTo>
                  <a:pt x="900696" y="486786"/>
                  <a:pt x="903803" y="485487"/>
                  <a:pt x="906954" y="485487"/>
                </a:cubicBezTo>
                <a:close/>
                <a:moveTo>
                  <a:pt x="713890" y="474374"/>
                </a:moveTo>
                <a:cubicBezTo>
                  <a:pt x="717183" y="474374"/>
                  <a:pt x="720523" y="475673"/>
                  <a:pt x="723121" y="478270"/>
                </a:cubicBezTo>
                <a:cubicBezTo>
                  <a:pt x="728316" y="483466"/>
                  <a:pt x="728316" y="491630"/>
                  <a:pt x="723121" y="496454"/>
                </a:cubicBezTo>
                <a:cubicBezTo>
                  <a:pt x="717925" y="501650"/>
                  <a:pt x="709761" y="501650"/>
                  <a:pt x="704937" y="496454"/>
                </a:cubicBezTo>
                <a:cubicBezTo>
                  <a:pt x="699741" y="491630"/>
                  <a:pt x="699741" y="483466"/>
                  <a:pt x="704937" y="478270"/>
                </a:cubicBezTo>
                <a:cubicBezTo>
                  <a:pt x="707349" y="475673"/>
                  <a:pt x="710596" y="474374"/>
                  <a:pt x="713890" y="474374"/>
                </a:cubicBezTo>
                <a:close/>
                <a:moveTo>
                  <a:pt x="517323" y="473220"/>
                </a:moveTo>
                <a:cubicBezTo>
                  <a:pt x="521880" y="468313"/>
                  <a:pt x="529590" y="468313"/>
                  <a:pt x="534497" y="473220"/>
                </a:cubicBezTo>
                <a:cubicBezTo>
                  <a:pt x="539404" y="477776"/>
                  <a:pt x="539404" y="485838"/>
                  <a:pt x="534497" y="490394"/>
                </a:cubicBezTo>
                <a:cubicBezTo>
                  <a:pt x="529590" y="495301"/>
                  <a:pt x="521880" y="495301"/>
                  <a:pt x="517323" y="490394"/>
                </a:cubicBezTo>
                <a:cubicBezTo>
                  <a:pt x="512416" y="485838"/>
                  <a:pt x="512416" y="478127"/>
                  <a:pt x="517323" y="473220"/>
                </a:cubicBezTo>
                <a:close/>
                <a:moveTo>
                  <a:pt x="618640" y="471199"/>
                </a:moveTo>
                <a:cubicBezTo>
                  <a:pt x="621933" y="471199"/>
                  <a:pt x="625273" y="472498"/>
                  <a:pt x="627871" y="475095"/>
                </a:cubicBezTo>
                <a:cubicBezTo>
                  <a:pt x="633066" y="479920"/>
                  <a:pt x="633066" y="488455"/>
                  <a:pt x="627871" y="493279"/>
                </a:cubicBezTo>
                <a:cubicBezTo>
                  <a:pt x="622675" y="498475"/>
                  <a:pt x="614511" y="498475"/>
                  <a:pt x="609687" y="493279"/>
                </a:cubicBezTo>
                <a:cubicBezTo>
                  <a:pt x="604491" y="488084"/>
                  <a:pt x="604491" y="480291"/>
                  <a:pt x="609687" y="475095"/>
                </a:cubicBezTo>
                <a:cubicBezTo>
                  <a:pt x="612099" y="472498"/>
                  <a:pt x="615346" y="471199"/>
                  <a:pt x="618640" y="471199"/>
                </a:cubicBezTo>
                <a:close/>
                <a:moveTo>
                  <a:pt x="236316" y="466870"/>
                </a:moveTo>
                <a:cubicBezTo>
                  <a:pt x="241580" y="461963"/>
                  <a:pt x="249852" y="461963"/>
                  <a:pt x="254739" y="466870"/>
                </a:cubicBezTo>
                <a:cubicBezTo>
                  <a:pt x="260003" y="471426"/>
                  <a:pt x="260003" y="479488"/>
                  <a:pt x="254739" y="484044"/>
                </a:cubicBezTo>
                <a:cubicBezTo>
                  <a:pt x="249852" y="488951"/>
                  <a:pt x="241580" y="488951"/>
                  <a:pt x="236316" y="484044"/>
                </a:cubicBezTo>
                <a:cubicBezTo>
                  <a:pt x="231428" y="479488"/>
                  <a:pt x="231428" y="471426"/>
                  <a:pt x="236316" y="466870"/>
                </a:cubicBezTo>
                <a:close/>
                <a:moveTo>
                  <a:pt x="341105" y="466437"/>
                </a:moveTo>
                <a:cubicBezTo>
                  <a:pt x="344398" y="466437"/>
                  <a:pt x="347645" y="467736"/>
                  <a:pt x="350058" y="470333"/>
                </a:cubicBezTo>
                <a:cubicBezTo>
                  <a:pt x="355253" y="475529"/>
                  <a:pt x="355253" y="483693"/>
                  <a:pt x="350058" y="488517"/>
                </a:cubicBezTo>
                <a:cubicBezTo>
                  <a:pt x="345233" y="493713"/>
                  <a:pt x="337069" y="493713"/>
                  <a:pt x="331874" y="488517"/>
                </a:cubicBezTo>
                <a:cubicBezTo>
                  <a:pt x="326678" y="483693"/>
                  <a:pt x="327049" y="475529"/>
                  <a:pt x="331874" y="470333"/>
                </a:cubicBezTo>
                <a:cubicBezTo>
                  <a:pt x="334472" y="467736"/>
                  <a:pt x="337811" y="466437"/>
                  <a:pt x="341105" y="466437"/>
                </a:cubicBezTo>
                <a:close/>
                <a:moveTo>
                  <a:pt x="431315" y="464849"/>
                </a:moveTo>
                <a:cubicBezTo>
                  <a:pt x="434608" y="464849"/>
                  <a:pt x="437948" y="466148"/>
                  <a:pt x="440546" y="468745"/>
                </a:cubicBezTo>
                <a:cubicBezTo>
                  <a:pt x="445741" y="473570"/>
                  <a:pt x="445741" y="481734"/>
                  <a:pt x="440546" y="486929"/>
                </a:cubicBezTo>
                <a:cubicBezTo>
                  <a:pt x="435350" y="492125"/>
                  <a:pt x="427186" y="492125"/>
                  <a:pt x="422362" y="486929"/>
                </a:cubicBezTo>
                <a:cubicBezTo>
                  <a:pt x="417166" y="481734"/>
                  <a:pt x="417166" y="473570"/>
                  <a:pt x="422362" y="468745"/>
                </a:cubicBezTo>
                <a:cubicBezTo>
                  <a:pt x="424774" y="466148"/>
                  <a:pt x="428021" y="464849"/>
                  <a:pt x="431315" y="464849"/>
                </a:cubicBezTo>
                <a:close/>
                <a:moveTo>
                  <a:pt x="152847" y="460087"/>
                </a:moveTo>
                <a:cubicBezTo>
                  <a:pt x="156043" y="460087"/>
                  <a:pt x="159239" y="461386"/>
                  <a:pt x="161725" y="463983"/>
                </a:cubicBezTo>
                <a:cubicBezTo>
                  <a:pt x="166341" y="468808"/>
                  <a:pt x="166341" y="477343"/>
                  <a:pt x="161725" y="482167"/>
                </a:cubicBezTo>
                <a:cubicBezTo>
                  <a:pt x="156753" y="487363"/>
                  <a:pt x="148941" y="487363"/>
                  <a:pt x="143970" y="482167"/>
                </a:cubicBezTo>
                <a:cubicBezTo>
                  <a:pt x="139353" y="477343"/>
                  <a:pt x="139353" y="469179"/>
                  <a:pt x="143970" y="463983"/>
                </a:cubicBezTo>
                <a:cubicBezTo>
                  <a:pt x="146456" y="461386"/>
                  <a:pt x="149651" y="460087"/>
                  <a:pt x="152847" y="460087"/>
                </a:cubicBezTo>
                <a:close/>
                <a:moveTo>
                  <a:pt x="57597" y="456912"/>
                </a:moveTo>
                <a:cubicBezTo>
                  <a:pt x="60793" y="456912"/>
                  <a:pt x="63989" y="458211"/>
                  <a:pt x="66475" y="460808"/>
                </a:cubicBezTo>
                <a:cubicBezTo>
                  <a:pt x="71091" y="465633"/>
                  <a:pt x="71091" y="473797"/>
                  <a:pt x="66475" y="478992"/>
                </a:cubicBezTo>
                <a:cubicBezTo>
                  <a:pt x="61503" y="484188"/>
                  <a:pt x="53691" y="484188"/>
                  <a:pt x="48720" y="478992"/>
                </a:cubicBezTo>
                <a:cubicBezTo>
                  <a:pt x="44103" y="473797"/>
                  <a:pt x="44103" y="465633"/>
                  <a:pt x="48720" y="460808"/>
                </a:cubicBezTo>
                <a:cubicBezTo>
                  <a:pt x="51206" y="458211"/>
                  <a:pt x="54401" y="456912"/>
                  <a:pt x="57597" y="456912"/>
                </a:cubicBezTo>
                <a:close/>
                <a:moveTo>
                  <a:pt x="849110" y="439863"/>
                </a:moveTo>
                <a:cubicBezTo>
                  <a:pt x="854017" y="434975"/>
                  <a:pt x="861377" y="434975"/>
                  <a:pt x="866284" y="439863"/>
                </a:cubicBezTo>
                <a:cubicBezTo>
                  <a:pt x="871191" y="445127"/>
                  <a:pt x="871191" y="453398"/>
                  <a:pt x="866284" y="458662"/>
                </a:cubicBezTo>
                <a:cubicBezTo>
                  <a:pt x="861728" y="463550"/>
                  <a:pt x="853667" y="463550"/>
                  <a:pt x="849110" y="458662"/>
                </a:cubicBezTo>
                <a:cubicBezTo>
                  <a:pt x="844203" y="453398"/>
                  <a:pt x="844203" y="445127"/>
                  <a:pt x="849110" y="439863"/>
                </a:cubicBezTo>
                <a:close/>
                <a:moveTo>
                  <a:pt x="952337" y="439738"/>
                </a:moveTo>
                <a:cubicBezTo>
                  <a:pt x="955650" y="439738"/>
                  <a:pt x="958963" y="441189"/>
                  <a:pt x="961172" y="443729"/>
                </a:cubicBezTo>
                <a:cubicBezTo>
                  <a:pt x="963749" y="445906"/>
                  <a:pt x="964853" y="449172"/>
                  <a:pt x="964853" y="452438"/>
                </a:cubicBezTo>
                <a:cubicBezTo>
                  <a:pt x="964853" y="455704"/>
                  <a:pt x="963749" y="458969"/>
                  <a:pt x="961172" y="461509"/>
                </a:cubicBezTo>
                <a:cubicBezTo>
                  <a:pt x="958963" y="463686"/>
                  <a:pt x="955650" y="465138"/>
                  <a:pt x="952337" y="465138"/>
                </a:cubicBezTo>
                <a:cubicBezTo>
                  <a:pt x="949024" y="465138"/>
                  <a:pt x="945343" y="463686"/>
                  <a:pt x="943134" y="461509"/>
                </a:cubicBezTo>
                <a:cubicBezTo>
                  <a:pt x="940557" y="458969"/>
                  <a:pt x="939453" y="455704"/>
                  <a:pt x="939453" y="452438"/>
                </a:cubicBezTo>
                <a:cubicBezTo>
                  <a:pt x="939453" y="445906"/>
                  <a:pt x="945343" y="439738"/>
                  <a:pt x="952337" y="439738"/>
                </a:cubicBezTo>
                <a:close/>
                <a:moveTo>
                  <a:pt x="750395" y="433596"/>
                </a:moveTo>
                <a:cubicBezTo>
                  <a:pt x="755366" y="428625"/>
                  <a:pt x="763178" y="428625"/>
                  <a:pt x="767795" y="433596"/>
                </a:cubicBezTo>
                <a:cubicBezTo>
                  <a:pt x="772766" y="438213"/>
                  <a:pt x="772766" y="446025"/>
                  <a:pt x="767795" y="450997"/>
                </a:cubicBezTo>
                <a:cubicBezTo>
                  <a:pt x="763178" y="455613"/>
                  <a:pt x="755366" y="455613"/>
                  <a:pt x="750395" y="450997"/>
                </a:cubicBezTo>
                <a:cubicBezTo>
                  <a:pt x="745778" y="446025"/>
                  <a:pt x="745778" y="438213"/>
                  <a:pt x="750395" y="433596"/>
                </a:cubicBezTo>
                <a:close/>
                <a:moveTo>
                  <a:pt x="655724" y="428751"/>
                </a:moveTo>
                <a:cubicBezTo>
                  <a:pt x="660919" y="423863"/>
                  <a:pt x="669083" y="423863"/>
                  <a:pt x="673908" y="428751"/>
                </a:cubicBezTo>
                <a:cubicBezTo>
                  <a:pt x="679103" y="434015"/>
                  <a:pt x="679103" y="442286"/>
                  <a:pt x="673908" y="447550"/>
                </a:cubicBezTo>
                <a:cubicBezTo>
                  <a:pt x="669083" y="452438"/>
                  <a:pt x="660919" y="452438"/>
                  <a:pt x="655724" y="447550"/>
                </a:cubicBezTo>
                <a:cubicBezTo>
                  <a:pt x="650528" y="442286"/>
                  <a:pt x="650528" y="434015"/>
                  <a:pt x="655724" y="428751"/>
                </a:cubicBezTo>
                <a:close/>
                <a:moveTo>
                  <a:pt x="561754" y="427163"/>
                </a:moveTo>
                <a:cubicBezTo>
                  <a:pt x="567018" y="422275"/>
                  <a:pt x="575290" y="422275"/>
                  <a:pt x="580553" y="427163"/>
                </a:cubicBezTo>
                <a:cubicBezTo>
                  <a:pt x="585441" y="432427"/>
                  <a:pt x="585441" y="440698"/>
                  <a:pt x="580553" y="445962"/>
                </a:cubicBezTo>
                <a:cubicBezTo>
                  <a:pt x="575290" y="450850"/>
                  <a:pt x="567018" y="450850"/>
                  <a:pt x="561754" y="445962"/>
                </a:cubicBezTo>
                <a:cubicBezTo>
                  <a:pt x="556866" y="440698"/>
                  <a:pt x="556866" y="432427"/>
                  <a:pt x="561754" y="427163"/>
                </a:cubicBezTo>
                <a:close/>
                <a:moveTo>
                  <a:pt x="467820" y="423716"/>
                </a:moveTo>
                <a:cubicBezTo>
                  <a:pt x="472791" y="419100"/>
                  <a:pt x="480603" y="419100"/>
                  <a:pt x="485220" y="423716"/>
                </a:cubicBezTo>
                <a:cubicBezTo>
                  <a:pt x="490191" y="428688"/>
                  <a:pt x="490191" y="436500"/>
                  <a:pt x="485575" y="441116"/>
                </a:cubicBezTo>
                <a:cubicBezTo>
                  <a:pt x="480603" y="446088"/>
                  <a:pt x="472791" y="446088"/>
                  <a:pt x="467820" y="441472"/>
                </a:cubicBezTo>
                <a:cubicBezTo>
                  <a:pt x="463203" y="436500"/>
                  <a:pt x="463203" y="428688"/>
                  <a:pt x="467820" y="423716"/>
                </a:cubicBezTo>
                <a:close/>
                <a:moveTo>
                  <a:pt x="282083" y="420541"/>
                </a:moveTo>
                <a:cubicBezTo>
                  <a:pt x="287054" y="415925"/>
                  <a:pt x="294866" y="415925"/>
                  <a:pt x="299838" y="420541"/>
                </a:cubicBezTo>
                <a:cubicBezTo>
                  <a:pt x="304454" y="425513"/>
                  <a:pt x="304454" y="433325"/>
                  <a:pt x="299838" y="438297"/>
                </a:cubicBezTo>
                <a:cubicBezTo>
                  <a:pt x="294866" y="442913"/>
                  <a:pt x="287054" y="442913"/>
                  <a:pt x="282083" y="438297"/>
                </a:cubicBezTo>
                <a:cubicBezTo>
                  <a:pt x="277466" y="433325"/>
                  <a:pt x="277466" y="425513"/>
                  <a:pt x="282083" y="420541"/>
                </a:cubicBezTo>
                <a:close/>
                <a:moveTo>
                  <a:pt x="386079" y="420416"/>
                </a:moveTo>
                <a:cubicBezTo>
                  <a:pt x="389189" y="420416"/>
                  <a:pt x="392344" y="421732"/>
                  <a:pt x="394797" y="424364"/>
                </a:cubicBezTo>
                <a:cubicBezTo>
                  <a:pt x="399354" y="429252"/>
                  <a:pt x="399704" y="437523"/>
                  <a:pt x="394797" y="442787"/>
                </a:cubicBezTo>
                <a:cubicBezTo>
                  <a:pt x="389890" y="447675"/>
                  <a:pt x="382180" y="447675"/>
                  <a:pt x="377623" y="442787"/>
                </a:cubicBezTo>
                <a:cubicBezTo>
                  <a:pt x="372716" y="437523"/>
                  <a:pt x="372716" y="429252"/>
                  <a:pt x="377623" y="424364"/>
                </a:cubicBezTo>
                <a:cubicBezTo>
                  <a:pt x="379902" y="421732"/>
                  <a:pt x="382968" y="420416"/>
                  <a:pt x="386079" y="420416"/>
                </a:cubicBezTo>
                <a:close/>
                <a:moveTo>
                  <a:pt x="188999" y="418954"/>
                </a:moveTo>
                <a:cubicBezTo>
                  <a:pt x="193823" y="414338"/>
                  <a:pt x="201987" y="414338"/>
                  <a:pt x="207183" y="419309"/>
                </a:cubicBezTo>
                <a:lnTo>
                  <a:pt x="207183" y="418954"/>
                </a:lnTo>
                <a:cubicBezTo>
                  <a:pt x="212378" y="423926"/>
                  <a:pt x="212378" y="431738"/>
                  <a:pt x="207183" y="436710"/>
                </a:cubicBezTo>
                <a:cubicBezTo>
                  <a:pt x="201987" y="441326"/>
                  <a:pt x="193823" y="441326"/>
                  <a:pt x="188999" y="436710"/>
                </a:cubicBezTo>
                <a:cubicBezTo>
                  <a:pt x="183803" y="431738"/>
                  <a:pt x="183803" y="423926"/>
                  <a:pt x="188999" y="419309"/>
                </a:cubicBezTo>
                <a:close/>
                <a:moveTo>
                  <a:pt x="93749" y="414463"/>
                </a:moveTo>
                <a:cubicBezTo>
                  <a:pt x="98573" y="409575"/>
                  <a:pt x="106737" y="409575"/>
                  <a:pt x="111933" y="414463"/>
                </a:cubicBezTo>
                <a:cubicBezTo>
                  <a:pt x="117128" y="419727"/>
                  <a:pt x="117128" y="427998"/>
                  <a:pt x="111933" y="433262"/>
                </a:cubicBezTo>
                <a:cubicBezTo>
                  <a:pt x="106737" y="438150"/>
                  <a:pt x="98573" y="438150"/>
                  <a:pt x="93749" y="433262"/>
                </a:cubicBezTo>
                <a:cubicBezTo>
                  <a:pt x="88553" y="427998"/>
                  <a:pt x="88553" y="419727"/>
                  <a:pt x="93749" y="414463"/>
                </a:cubicBezTo>
                <a:close/>
                <a:moveTo>
                  <a:pt x="902941" y="390525"/>
                </a:moveTo>
                <a:cubicBezTo>
                  <a:pt x="906207" y="390525"/>
                  <a:pt x="909472" y="391976"/>
                  <a:pt x="912012" y="394153"/>
                </a:cubicBezTo>
                <a:cubicBezTo>
                  <a:pt x="914190" y="396331"/>
                  <a:pt x="915641" y="399596"/>
                  <a:pt x="915641" y="403225"/>
                </a:cubicBezTo>
                <a:cubicBezTo>
                  <a:pt x="915641" y="406491"/>
                  <a:pt x="914190" y="409756"/>
                  <a:pt x="912012" y="411933"/>
                </a:cubicBezTo>
                <a:cubicBezTo>
                  <a:pt x="909472" y="414473"/>
                  <a:pt x="906207" y="415925"/>
                  <a:pt x="902941" y="415562"/>
                </a:cubicBezTo>
                <a:cubicBezTo>
                  <a:pt x="899675" y="415562"/>
                  <a:pt x="896410" y="414473"/>
                  <a:pt x="893870" y="411933"/>
                </a:cubicBezTo>
                <a:cubicBezTo>
                  <a:pt x="891693" y="409756"/>
                  <a:pt x="890241" y="406491"/>
                  <a:pt x="890241" y="403225"/>
                </a:cubicBezTo>
                <a:cubicBezTo>
                  <a:pt x="890241" y="396331"/>
                  <a:pt x="896410" y="390525"/>
                  <a:pt x="902941" y="390525"/>
                </a:cubicBezTo>
                <a:close/>
                <a:moveTo>
                  <a:pt x="701538" y="384320"/>
                </a:moveTo>
                <a:cubicBezTo>
                  <a:pt x="706154" y="379413"/>
                  <a:pt x="713966" y="379413"/>
                  <a:pt x="718938" y="384320"/>
                </a:cubicBezTo>
                <a:cubicBezTo>
                  <a:pt x="723554" y="389227"/>
                  <a:pt x="723554" y="396938"/>
                  <a:pt x="718938" y="401494"/>
                </a:cubicBezTo>
                <a:cubicBezTo>
                  <a:pt x="713966" y="406401"/>
                  <a:pt x="706154" y="406401"/>
                  <a:pt x="701538" y="401494"/>
                </a:cubicBezTo>
                <a:cubicBezTo>
                  <a:pt x="696566" y="396938"/>
                  <a:pt x="696566" y="389227"/>
                  <a:pt x="701538" y="384320"/>
                </a:cubicBezTo>
                <a:close/>
                <a:moveTo>
                  <a:pt x="805179" y="384026"/>
                </a:moveTo>
                <a:cubicBezTo>
                  <a:pt x="808289" y="384072"/>
                  <a:pt x="811444" y="385371"/>
                  <a:pt x="813897" y="387783"/>
                </a:cubicBezTo>
                <a:cubicBezTo>
                  <a:pt x="818804" y="392979"/>
                  <a:pt x="818454" y="401143"/>
                  <a:pt x="813897" y="405967"/>
                </a:cubicBezTo>
                <a:cubicBezTo>
                  <a:pt x="808990" y="411163"/>
                  <a:pt x="801280" y="411163"/>
                  <a:pt x="796723" y="405967"/>
                </a:cubicBezTo>
                <a:cubicBezTo>
                  <a:pt x="791816" y="401143"/>
                  <a:pt x="791816" y="392979"/>
                  <a:pt x="796723" y="387783"/>
                </a:cubicBezTo>
                <a:cubicBezTo>
                  <a:pt x="799002" y="385186"/>
                  <a:pt x="802068" y="383980"/>
                  <a:pt x="805179" y="384026"/>
                </a:cubicBezTo>
                <a:close/>
                <a:moveTo>
                  <a:pt x="617052" y="377537"/>
                </a:moveTo>
                <a:cubicBezTo>
                  <a:pt x="620345" y="377537"/>
                  <a:pt x="623685" y="378836"/>
                  <a:pt x="626283" y="381433"/>
                </a:cubicBezTo>
                <a:cubicBezTo>
                  <a:pt x="631478" y="386629"/>
                  <a:pt x="631478" y="394793"/>
                  <a:pt x="626283" y="399617"/>
                </a:cubicBezTo>
                <a:cubicBezTo>
                  <a:pt x="621087" y="404813"/>
                  <a:pt x="612923" y="404813"/>
                  <a:pt x="608099" y="399617"/>
                </a:cubicBezTo>
                <a:cubicBezTo>
                  <a:pt x="602903" y="394793"/>
                  <a:pt x="602903" y="386629"/>
                  <a:pt x="608099" y="381433"/>
                </a:cubicBezTo>
                <a:cubicBezTo>
                  <a:pt x="610511" y="378836"/>
                  <a:pt x="613758" y="377537"/>
                  <a:pt x="617052" y="377537"/>
                </a:cubicBezTo>
                <a:close/>
                <a:moveTo>
                  <a:pt x="431593" y="374501"/>
                </a:moveTo>
                <a:cubicBezTo>
                  <a:pt x="434886" y="374455"/>
                  <a:pt x="438133" y="375661"/>
                  <a:pt x="440546" y="378258"/>
                </a:cubicBezTo>
                <a:cubicBezTo>
                  <a:pt x="445741" y="383454"/>
                  <a:pt x="445741" y="391618"/>
                  <a:pt x="440546" y="396442"/>
                </a:cubicBezTo>
                <a:cubicBezTo>
                  <a:pt x="435721" y="401638"/>
                  <a:pt x="427557" y="401638"/>
                  <a:pt x="422362" y="396442"/>
                </a:cubicBezTo>
                <a:cubicBezTo>
                  <a:pt x="417166" y="391618"/>
                  <a:pt x="417166" y="383454"/>
                  <a:pt x="422362" y="378258"/>
                </a:cubicBezTo>
                <a:cubicBezTo>
                  <a:pt x="424960" y="375846"/>
                  <a:pt x="428299" y="374547"/>
                  <a:pt x="431593" y="374501"/>
                </a:cubicBezTo>
                <a:close/>
                <a:moveTo>
                  <a:pt x="521802" y="374362"/>
                </a:moveTo>
                <a:cubicBezTo>
                  <a:pt x="525095" y="374362"/>
                  <a:pt x="528435" y="375661"/>
                  <a:pt x="531033" y="378258"/>
                </a:cubicBezTo>
                <a:cubicBezTo>
                  <a:pt x="536228" y="383083"/>
                  <a:pt x="535857" y="391247"/>
                  <a:pt x="531033" y="396442"/>
                </a:cubicBezTo>
                <a:cubicBezTo>
                  <a:pt x="525837" y="401638"/>
                  <a:pt x="517673" y="401638"/>
                  <a:pt x="512849" y="396442"/>
                </a:cubicBezTo>
                <a:cubicBezTo>
                  <a:pt x="507653" y="391247"/>
                  <a:pt x="507653" y="383083"/>
                  <a:pt x="512849" y="378258"/>
                </a:cubicBezTo>
                <a:cubicBezTo>
                  <a:pt x="515261" y="375661"/>
                  <a:pt x="518508" y="374362"/>
                  <a:pt x="521802" y="374362"/>
                </a:cubicBezTo>
                <a:close/>
                <a:moveTo>
                  <a:pt x="234458" y="373207"/>
                </a:moveTo>
                <a:cubicBezTo>
                  <a:pt x="239429" y="368300"/>
                  <a:pt x="247241" y="368300"/>
                  <a:pt x="251858" y="373207"/>
                </a:cubicBezTo>
                <a:cubicBezTo>
                  <a:pt x="256829" y="378114"/>
                  <a:pt x="256829" y="385825"/>
                  <a:pt x="251858" y="390381"/>
                </a:cubicBezTo>
                <a:cubicBezTo>
                  <a:pt x="247241" y="395288"/>
                  <a:pt x="239429" y="395288"/>
                  <a:pt x="234458" y="390381"/>
                </a:cubicBezTo>
                <a:cubicBezTo>
                  <a:pt x="229841" y="385825"/>
                  <a:pt x="229841" y="378114"/>
                  <a:pt x="234458" y="373207"/>
                </a:cubicBezTo>
                <a:close/>
                <a:moveTo>
                  <a:pt x="337129" y="371187"/>
                </a:moveTo>
                <a:cubicBezTo>
                  <a:pt x="340239" y="371187"/>
                  <a:pt x="343306" y="372486"/>
                  <a:pt x="345584" y="375083"/>
                </a:cubicBezTo>
                <a:cubicBezTo>
                  <a:pt x="350491" y="380279"/>
                  <a:pt x="350491" y="388443"/>
                  <a:pt x="345584" y="393267"/>
                </a:cubicBezTo>
                <a:cubicBezTo>
                  <a:pt x="341028" y="398463"/>
                  <a:pt x="333317" y="398463"/>
                  <a:pt x="328410" y="393267"/>
                </a:cubicBezTo>
                <a:cubicBezTo>
                  <a:pt x="323503" y="388443"/>
                  <a:pt x="323503" y="380279"/>
                  <a:pt x="328410" y="375083"/>
                </a:cubicBezTo>
                <a:cubicBezTo>
                  <a:pt x="330864" y="372486"/>
                  <a:pt x="334018" y="371187"/>
                  <a:pt x="337129" y="371187"/>
                </a:cubicBezTo>
                <a:close/>
                <a:moveTo>
                  <a:pt x="149018" y="364837"/>
                </a:moveTo>
                <a:cubicBezTo>
                  <a:pt x="152311" y="364837"/>
                  <a:pt x="155559" y="366136"/>
                  <a:pt x="157971" y="368733"/>
                </a:cubicBezTo>
                <a:cubicBezTo>
                  <a:pt x="163166" y="373558"/>
                  <a:pt x="163166" y="382093"/>
                  <a:pt x="157971" y="386917"/>
                </a:cubicBezTo>
                <a:cubicBezTo>
                  <a:pt x="153146" y="392113"/>
                  <a:pt x="144982" y="392113"/>
                  <a:pt x="139787" y="386917"/>
                </a:cubicBezTo>
                <a:cubicBezTo>
                  <a:pt x="134591" y="381722"/>
                  <a:pt x="134962" y="373558"/>
                  <a:pt x="139787" y="368733"/>
                </a:cubicBezTo>
                <a:cubicBezTo>
                  <a:pt x="142385" y="366136"/>
                  <a:pt x="145724" y="364837"/>
                  <a:pt x="149018" y="364837"/>
                </a:cubicBezTo>
                <a:close/>
                <a:moveTo>
                  <a:pt x="746212" y="338346"/>
                </a:moveTo>
                <a:cubicBezTo>
                  <a:pt x="751407" y="333375"/>
                  <a:pt x="759571" y="333375"/>
                  <a:pt x="764396" y="338346"/>
                </a:cubicBezTo>
                <a:cubicBezTo>
                  <a:pt x="769591" y="342963"/>
                  <a:pt x="769591" y="350775"/>
                  <a:pt x="764396" y="355747"/>
                </a:cubicBezTo>
                <a:cubicBezTo>
                  <a:pt x="759571" y="360363"/>
                  <a:pt x="751407" y="360363"/>
                  <a:pt x="746212" y="355747"/>
                </a:cubicBezTo>
                <a:cubicBezTo>
                  <a:pt x="741016" y="350775"/>
                  <a:pt x="741016" y="342963"/>
                  <a:pt x="746212" y="338346"/>
                </a:cubicBezTo>
                <a:close/>
                <a:moveTo>
                  <a:pt x="850553" y="338138"/>
                </a:moveTo>
                <a:cubicBezTo>
                  <a:pt x="853819" y="338138"/>
                  <a:pt x="857085" y="339589"/>
                  <a:pt x="859262" y="342129"/>
                </a:cubicBezTo>
                <a:cubicBezTo>
                  <a:pt x="861802" y="344306"/>
                  <a:pt x="862890" y="347572"/>
                  <a:pt x="863253" y="350838"/>
                </a:cubicBezTo>
                <a:cubicBezTo>
                  <a:pt x="863253" y="354104"/>
                  <a:pt x="861802" y="357369"/>
                  <a:pt x="859262" y="359909"/>
                </a:cubicBezTo>
                <a:cubicBezTo>
                  <a:pt x="857085" y="362086"/>
                  <a:pt x="853819" y="363538"/>
                  <a:pt x="850553" y="363538"/>
                </a:cubicBezTo>
                <a:cubicBezTo>
                  <a:pt x="846925" y="363538"/>
                  <a:pt x="843659" y="362449"/>
                  <a:pt x="841482" y="359909"/>
                </a:cubicBezTo>
                <a:cubicBezTo>
                  <a:pt x="839305" y="357732"/>
                  <a:pt x="837853" y="354104"/>
                  <a:pt x="837853" y="350838"/>
                </a:cubicBezTo>
                <a:cubicBezTo>
                  <a:pt x="837853" y="344306"/>
                  <a:pt x="843659" y="338501"/>
                  <a:pt x="850553" y="338138"/>
                </a:cubicBezTo>
                <a:close/>
                <a:moveTo>
                  <a:pt x="653848" y="336695"/>
                </a:moveTo>
                <a:cubicBezTo>
                  <a:pt x="658755" y="331788"/>
                  <a:pt x="666466" y="331788"/>
                  <a:pt x="671022" y="336695"/>
                </a:cubicBezTo>
                <a:cubicBezTo>
                  <a:pt x="675929" y="341251"/>
                  <a:pt x="675929" y="348962"/>
                  <a:pt x="671022" y="353869"/>
                </a:cubicBezTo>
                <a:cubicBezTo>
                  <a:pt x="666466" y="358776"/>
                  <a:pt x="658755" y="358425"/>
                  <a:pt x="653848" y="353869"/>
                </a:cubicBezTo>
                <a:cubicBezTo>
                  <a:pt x="648941" y="348962"/>
                  <a:pt x="648941" y="341251"/>
                  <a:pt x="653848" y="336695"/>
                </a:cubicBezTo>
                <a:close/>
                <a:moveTo>
                  <a:pt x="468467" y="333520"/>
                </a:moveTo>
                <a:cubicBezTo>
                  <a:pt x="473355" y="328613"/>
                  <a:pt x="481627" y="328613"/>
                  <a:pt x="486890" y="333520"/>
                </a:cubicBezTo>
                <a:cubicBezTo>
                  <a:pt x="491778" y="338076"/>
                  <a:pt x="491778" y="345787"/>
                  <a:pt x="486890" y="350694"/>
                </a:cubicBezTo>
                <a:cubicBezTo>
                  <a:pt x="481627" y="355601"/>
                  <a:pt x="473355" y="355250"/>
                  <a:pt x="468467" y="350694"/>
                </a:cubicBezTo>
                <a:cubicBezTo>
                  <a:pt x="463203" y="345787"/>
                  <a:pt x="463203" y="338076"/>
                  <a:pt x="468467" y="333520"/>
                </a:cubicBezTo>
                <a:close/>
                <a:moveTo>
                  <a:pt x="558887" y="331913"/>
                </a:moveTo>
                <a:cubicBezTo>
                  <a:pt x="564082" y="327025"/>
                  <a:pt x="572246" y="327025"/>
                  <a:pt x="577071" y="331913"/>
                </a:cubicBezTo>
                <a:cubicBezTo>
                  <a:pt x="582266" y="337177"/>
                  <a:pt x="582266" y="345448"/>
                  <a:pt x="577071" y="350712"/>
                </a:cubicBezTo>
                <a:cubicBezTo>
                  <a:pt x="572246" y="355600"/>
                  <a:pt x="564082" y="355600"/>
                  <a:pt x="558887" y="350712"/>
                </a:cubicBezTo>
                <a:cubicBezTo>
                  <a:pt x="554062" y="345448"/>
                  <a:pt x="553691" y="337177"/>
                  <a:pt x="558887" y="331913"/>
                </a:cubicBezTo>
                <a:close/>
                <a:moveTo>
                  <a:pt x="280785" y="327234"/>
                </a:moveTo>
                <a:cubicBezTo>
                  <a:pt x="285342" y="322263"/>
                  <a:pt x="293052" y="322263"/>
                  <a:pt x="297959" y="327234"/>
                </a:cubicBezTo>
                <a:cubicBezTo>
                  <a:pt x="302516" y="331851"/>
                  <a:pt x="302866" y="339663"/>
                  <a:pt x="297959" y="344635"/>
                </a:cubicBezTo>
                <a:cubicBezTo>
                  <a:pt x="293052" y="349251"/>
                  <a:pt x="285342" y="349251"/>
                  <a:pt x="280785" y="344635"/>
                </a:cubicBezTo>
                <a:cubicBezTo>
                  <a:pt x="275878" y="339663"/>
                  <a:pt x="275878" y="331851"/>
                  <a:pt x="280785" y="327234"/>
                </a:cubicBezTo>
                <a:close/>
                <a:moveTo>
                  <a:pt x="382241" y="325149"/>
                </a:moveTo>
                <a:cubicBezTo>
                  <a:pt x="385625" y="325149"/>
                  <a:pt x="389009" y="326448"/>
                  <a:pt x="391640" y="329045"/>
                </a:cubicBezTo>
                <a:cubicBezTo>
                  <a:pt x="396528" y="333870"/>
                  <a:pt x="396528" y="342034"/>
                  <a:pt x="391640" y="347229"/>
                </a:cubicBezTo>
                <a:cubicBezTo>
                  <a:pt x="386377" y="352054"/>
                  <a:pt x="378105" y="352425"/>
                  <a:pt x="372841" y="347229"/>
                </a:cubicBezTo>
                <a:cubicBezTo>
                  <a:pt x="367953" y="342034"/>
                  <a:pt x="367953" y="333870"/>
                  <a:pt x="372841" y="329045"/>
                </a:cubicBezTo>
                <a:cubicBezTo>
                  <a:pt x="375473" y="326448"/>
                  <a:pt x="378857" y="325149"/>
                  <a:pt x="382241" y="325149"/>
                </a:cubicBezTo>
                <a:close/>
                <a:moveTo>
                  <a:pt x="185600" y="323704"/>
                </a:moveTo>
                <a:cubicBezTo>
                  <a:pt x="190216" y="319088"/>
                  <a:pt x="198028" y="319088"/>
                  <a:pt x="203000" y="323704"/>
                </a:cubicBezTo>
                <a:cubicBezTo>
                  <a:pt x="207616" y="328676"/>
                  <a:pt x="207616" y="336488"/>
                  <a:pt x="203000" y="341460"/>
                </a:cubicBezTo>
                <a:cubicBezTo>
                  <a:pt x="198028" y="346076"/>
                  <a:pt x="190216" y="346076"/>
                  <a:pt x="185600" y="341460"/>
                </a:cubicBezTo>
                <a:cubicBezTo>
                  <a:pt x="180628" y="336488"/>
                  <a:pt x="180628" y="328676"/>
                  <a:pt x="185600" y="323704"/>
                </a:cubicBezTo>
                <a:close/>
                <a:moveTo>
                  <a:pt x="699950" y="290657"/>
                </a:moveTo>
                <a:cubicBezTo>
                  <a:pt x="704566" y="285750"/>
                  <a:pt x="712378" y="285750"/>
                  <a:pt x="717350" y="290657"/>
                </a:cubicBezTo>
                <a:cubicBezTo>
                  <a:pt x="721966" y="295564"/>
                  <a:pt x="721966" y="303275"/>
                  <a:pt x="717350" y="307831"/>
                </a:cubicBezTo>
                <a:cubicBezTo>
                  <a:pt x="712378" y="312738"/>
                  <a:pt x="704566" y="312738"/>
                  <a:pt x="699950" y="307831"/>
                </a:cubicBezTo>
                <a:cubicBezTo>
                  <a:pt x="694978" y="303275"/>
                  <a:pt x="694978" y="295564"/>
                  <a:pt x="699950" y="290657"/>
                </a:cubicBezTo>
                <a:close/>
                <a:moveTo>
                  <a:pt x="801341" y="288925"/>
                </a:moveTo>
                <a:cubicBezTo>
                  <a:pt x="804607" y="288925"/>
                  <a:pt x="807873" y="290376"/>
                  <a:pt x="810413" y="292553"/>
                </a:cubicBezTo>
                <a:cubicBezTo>
                  <a:pt x="812590" y="295093"/>
                  <a:pt x="814041" y="298359"/>
                  <a:pt x="814041" y="301625"/>
                </a:cubicBezTo>
                <a:cubicBezTo>
                  <a:pt x="814041" y="304891"/>
                  <a:pt x="812590" y="308156"/>
                  <a:pt x="810413" y="310333"/>
                </a:cubicBezTo>
                <a:cubicBezTo>
                  <a:pt x="807873" y="312873"/>
                  <a:pt x="804607" y="313962"/>
                  <a:pt x="801341" y="314325"/>
                </a:cubicBezTo>
                <a:cubicBezTo>
                  <a:pt x="798076" y="314325"/>
                  <a:pt x="794810" y="312873"/>
                  <a:pt x="792270" y="310333"/>
                </a:cubicBezTo>
                <a:cubicBezTo>
                  <a:pt x="790093" y="308156"/>
                  <a:pt x="788641" y="304891"/>
                  <a:pt x="788641" y="301625"/>
                </a:cubicBezTo>
                <a:cubicBezTo>
                  <a:pt x="788641" y="294731"/>
                  <a:pt x="794810" y="288925"/>
                  <a:pt x="801341" y="288925"/>
                </a:cubicBezTo>
                <a:close/>
                <a:moveTo>
                  <a:pt x="514148" y="287191"/>
                </a:moveTo>
                <a:cubicBezTo>
                  <a:pt x="519055" y="282575"/>
                  <a:pt x="526766" y="282575"/>
                  <a:pt x="531322" y="287191"/>
                </a:cubicBezTo>
                <a:cubicBezTo>
                  <a:pt x="536229" y="292163"/>
                  <a:pt x="536229" y="299975"/>
                  <a:pt x="531322" y="304947"/>
                </a:cubicBezTo>
                <a:cubicBezTo>
                  <a:pt x="526766" y="309563"/>
                  <a:pt x="519055" y="309563"/>
                  <a:pt x="514148" y="304947"/>
                </a:cubicBezTo>
                <a:cubicBezTo>
                  <a:pt x="509241" y="299975"/>
                  <a:pt x="509241" y="292163"/>
                  <a:pt x="514148" y="287191"/>
                </a:cubicBezTo>
                <a:close/>
                <a:moveTo>
                  <a:pt x="419187" y="284307"/>
                </a:moveTo>
                <a:cubicBezTo>
                  <a:pt x="424011" y="279400"/>
                  <a:pt x="432546" y="279400"/>
                  <a:pt x="437371" y="284307"/>
                </a:cubicBezTo>
                <a:cubicBezTo>
                  <a:pt x="442566" y="289214"/>
                  <a:pt x="442566" y="296925"/>
                  <a:pt x="437371" y="301481"/>
                </a:cubicBezTo>
                <a:cubicBezTo>
                  <a:pt x="432546" y="306388"/>
                  <a:pt x="424382" y="306388"/>
                  <a:pt x="419187" y="301481"/>
                </a:cubicBezTo>
                <a:cubicBezTo>
                  <a:pt x="413991" y="296925"/>
                  <a:pt x="413991" y="289214"/>
                  <a:pt x="419187" y="284307"/>
                </a:cubicBezTo>
                <a:close/>
                <a:moveTo>
                  <a:pt x="613222" y="282287"/>
                </a:moveTo>
                <a:cubicBezTo>
                  <a:pt x="616418" y="282287"/>
                  <a:pt x="619614" y="283586"/>
                  <a:pt x="622100" y="286183"/>
                </a:cubicBezTo>
                <a:cubicBezTo>
                  <a:pt x="626716" y="291379"/>
                  <a:pt x="626716" y="299543"/>
                  <a:pt x="622100" y="304367"/>
                </a:cubicBezTo>
                <a:cubicBezTo>
                  <a:pt x="617128" y="309563"/>
                  <a:pt x="609316" y="309563"/>
                  <a:pt x="604345" y="304367"/>
                </a:cubicBezTo>
                <a:cubicBezTo>
                  <a:pt x="599728" y="299543"/>
                  <a:pt x="599728" y="291379"/>
                  <a:pt x="604345" y="286183"/>
                </a:cubicBezTo>
                <a:cubicBezTo>
                  <a:pt x="606830" y="283586"/>
                  <a:pt x="610026" y="282287"/>
                  <a:pt x="613222" y="282287"/>
                </a:cubicBezTo>
                <a:close/>
                <a:moveTo>
                  <a:pt x="325524" y="281113"/>
                </a:moveTo>
                <a:cubicBezTo>
                  <a:pt x="330719" y="276225"/>
                  <a:pt x="338883" y="276225"/>
                  <a:pt x="343708" y="281113"/>
                </a:cubicBezTo>
                <a:cubicBezTo>
                  <a:pt x="348903" y="286377"/>
                  <a:pt x="348903" y="294648"/>
                  <a:pt x="343708" y="299912"/>
                </a:cubicBezTo>
                <a:cubicBezTo>
                  <a:pt x="338883" y="304800"/>
                  <a:pt x="330719" y="304800"/>
                  <a:pt x="325524" y="299536"/>
                </a:cubicBezTo>
                <a:cubicBezTo>
                  <a:pt x="320328" y="294648"/>
                  <a:pt x="320328" y="286377"/>
                  <a:pt x="325524" y="281113"/>
                </a:cubicBezTo>
                <a:close/>
                <a:moveTo>
                  <a:pt x="231573" y="277957"/>
                </a:moveTo>
                <a:cubicBezTo>
                  <a:pt x="236480" y="273050"/>
                  <a:pt x="244191" y="273050"/>
                  <a:pt x="248747" y="277957"/>
                </a:cubicBezTo>
                <a:cubicBezTo>
                  <a:pt x="253654" y="282864"/>
                  <a:pt x="253654" y="290575"/>
                  <a:pt x="248747" y="295131"/>
                </a:cubicBezTo>
                <a:cubicBezTo>
                  <a:pt x="244191" y="300038"/>
                  <a:pt x="236480" y="300038"/>
                  <a:pt x="231573" y="295131"/>
                </a:cubicBezTo>
                <a:cubicBezTo>
                  <a:pt x="226666" y="290575"/>
                  <a:pt x="226666" y="282864"/>
                  <a:pt x="231573" y="277957"/>
                </a:cubicBezTo>
                <a:close/>
                <a:moveTo>
                  <a:pt x="753716" y="241300"/>
                </a:moveTo>
                <a:cubicBezTo>
                  <a:pt x="756982" y="241300"/>
                  <a:pt x="760248" y="242751"/>
                  <a:pt x="762425" y="245291"/>
                </a:cubicBezTo>
                <a:cubicBezTo>
                  <a:pt x="764965" y="247468"/>
                  <a:pt x="766053" y="250734"/>
                  <a:pt x="766053" y="254000"/>
                </a:cubicBezTo>
                <a:cubicBezTo>
                  <a:pt x="766416" y="257266"/>
                  <a:pt x="764965" y="260531"/>
                  <a:pt x="762425" y="263071"/>
                </a:cubicBezTo>
                <a:cubicBezTo>
                  <a:pt x="760248" y="265248"/>
                  <a:pt x="756982" y="266700"/>
                  <a:pt x="753716" y="266700"/>
                </a:cubicBezTo>
                <a:cubicBezTo>
                  <a:pt x="750451" y="266700"/>
                  <a:pt x="747185" y="265248"/>
                  <a:pt x="744645" y="263071"/>
                </a:cubicBezTo>
                <a:cubicBezTo>
                  <a:pt x="742468" y="260531"/>
                  <a:pt x="741016" y="257266"/>
                  <a:pt x="741016" y="254000"/>
                </a:cubicBezTo>
                <a:cubicBezTo>
                  <a:pt x="741016" y="247468"/>
                  <a:pt x="746822" y="241300"/>
                  <a:pt x="753716" y="241300"/>
                </a:cubicBezTo>
                <a:close/>
                <a:moveTo>
                  <a:pt x="649374" y="241154"/>
                </a:moveTo>
                <a:cubicBezTo>
                  <a:pt x="654569" y="236538"/>
                  <a:pt x="662733" y="236538"/>
                  <a:pt x="667558" y="241154"/>
                </a:cubicBezTo>
                <a:cubicBezTo>
                  <a:pt x="672753" y="246126"/>
                  <a:pt x="672753" y="253938"/>
                  <a:pt x="667558" y="258910"/>
                </a:cubicBezTo>
                <a:cubicBezTo>
                  <a:pt x="662733" y="263526"/>
                  <a:pt x="654569" y="263526"/>
                  <a:pt x="649374" y="258910"/>
                </a:cubicBezTo>
                <a:cubicBezTo>
                  <a:pt x="644178" y="253938"/>
                  <a:pt x="644178" y="246126"/>
                  <a:pt x="649374" y="241154"/>
                </a:cubicBezTo>
                <a:close/>
                <a:moveTo>
                  <a:pt x="464645" y="238270"/>
                </a:moveTo>
                <a:cubicBezTo>
                  <a:pt x="469616" y="233363"/>
                  <a:pt x="477428" y="233363"/>
                  <a:pt x="482400" y="238270"/>
                </a:cubicBezTo>
                <a:cubicBezTo>
                  <a:pt x="487016" y="242826"/>
                  <a:pt x="487016" y="250537"/>
                  <a:pt x="482400" y="255444"/>
                </a:cubicBezTo>
                <a:cubicBezTo>
                  <a:pt x="477428" y="260351"/>
                  <a:pt x="469616" y="260351"/>
                  <a:pt x="464645" y="255444"/>
                </a:cubicBezTo>
                <a:cubicBezTo>
                  <a:pt x="460028" y="250537"/>
                  <a:pt x="460028" y="242826"/>
                  <a:pt x="464645" y="238270"/>
                </a:cubicBezTo>
                <a:close/>
                <a:moveTo>
                  <a:pt x="568772" y="237837"/>
                </a:moveTo>
                <a:cubicBezTo>
                  <a:pt x="571968" y="237837"/>
                  <a:pt x="575164" y="239136"/>
                  <a:pt x="577650" y="241733"/>
                </a:cubicBezTo>
                <a:cubicBezTo>
                  <a:pt x="582266" y="246558"/>
                  <a:pt x="582266" y="255093"/>
                  <a:pt x="577650" y="259917"/>
                </a:cubicBezTo>
                <a:cubicBezTo>
                  <a:pt x="572678" y="265113"/>
                  <a:pt x="564866" y="265113"/>
                  <a:pt x="559895" y="259917"/>
                </a:cubicBezTo>
                <a:cubicBezTo>
                  <a:pt x="555278" y="254722"/>
                  <a:pt x="555278" y="246929"/>
                  <a:pt x="559895" y="241733"/>
                </a:cubicBezTo>
                <a:cubicBezTo>
                  <a:pt x="562380" y="239136"/>
                  <a:pt x="565576" y="237837"/>
                  <a:pt x="568772" y="237837"/>
                </a:cubicBezTo>
                <a:close/>
                <a:moveTo>
                  <a:pt x="379905" y="231487"/>
                </a:moveTo>
                <a:cubicBezTo>
                  <a:pt x="383056" y="231487"/>
                  <a:pt x="386252" y="232786"/>
                  <a:pt x="388738" y="235383"/>
                </a:cubicBezTo>
                <a:cubicBezTo>
                  <a:pt x="393354" y="240208"/>
                  <a:pt x="393354" y="248372"/>
                  <a:pt x="388738" y="253567"/>
                </a:cubicBezTo>
                <a:cubicBezTo>
                  <a:pt x="383766" y="258763"/>
                  <a:pt x="375954" y="258763"/>
                  <a:pt x="371338" y="253567"/>
                </a:cubicBezTo>
                <a:cubicBezTo>
                  <a:pt x="366366" y="248372"/>
                  <a:pt x="366366" y="240208"/>
                  <a:pt x="371338" y="235383"/>
                </a:cubicBezTo>
                <a:cubicBezTo>
                  <a:pt x="373646" y="232786"/>
                  <a:pt x="376753" y="231487"/>
                  <a:pt x="379905" y="231487"/>
                </a:cubicBezTo>
                <a:close/>
                <a:moveTo>
                  <a:pt x="285404" y="228282"/>
                </a:moveTo>
                <a:cubicBezTo>
                  <a:pt x="288788" y="228235"/>
                  <a:pt x="292172" y="229457"/>
                  <a:pt x="294803" y="231901"/>
                </a:cubicBezTo>
                <a:cubicBezTo>
                  <a:pt x="299691" y="237165"/>
                  <a:pt x="299691" y="245436"/>
                  <a:pt x="294803" y="250700"/>
                </a:cubicBezTo>
                <a:cubicBezTo>
                  <a:pt x="289540" y="255588"/>
                  <a:pt x="281268" y="255588"/>
                  <a:pt x="276380" y="250700"/>
                </a:cubicBezTo>
                <a:cubicBezTo>
                  <a:pt x="271116" y="245436"/>
                  <a:pt x="271116" y="237165"/>
                  <a:pt x="276004" y="232277"/>
                </a:cubicBezTo>
                <a:cubicBezTo>
                  <a:pt x="278636" y="229645"/>
                  <a:pt x="282020" y="228329"/>
                  <a:pt x="285404" y="228282"/>
                </a:cubicBezTo>
                <a:close/>
                <a:moveTo>
                  <a:pt x="604924" y="195388"/>
                </a:moveTo>
                <a:cubicBezTo>
                  <a:pt x="610119" y="190500"/>
                  <a:pt x="617912" y="190500"/>
                  <a:pt x="623108" y="195388"/>
                </a:cubicBezTo>
                <a:cubicBezTo>
                  <a:pt x="628303" y="200652"/>
                  <a:pt x="628303" y="208923"/>
                  <a:pt x="623108" y="214187"/>
                </a:cubicBezTo>
                <a:cubicBezTo>
                  <a:pt x="618283" y="219075"/>
                  <a:pt x="609748" y="219075"/>
                  <a:pt x="604924" y="214187"/>
                </a:cubicBezTo>
                <a:cubicBezTo>
                  <a:pt x="599728" y="208923"/>
                  <a:pt x="599728" y="200652"/>
                  <a:pt x="604924" y="195388"/>
                </a:cubicBezTo>
                <a:close/>
                <a:moveTo>
                  <a:pt x="510973" y="192213"/>
                </a:moveTo>
                <a:cubicBezTo>
                  <a:pt x="515530" y="187325"/>
                  <a:pt x="523240" y="187325"/>
                  <a:pt x="528147" y="192213"/>
                </a:cubicBezTo>
                <a:cubicBezTo>
                  <a:pt x="533054" y="197477"/>
                  <a:pt x="533054" y="205748"/>
                  <a:pt x="528147" y="210636"/>
                </a:cubicBezTo>
                <a:cubicBezTo>
                  <a:pt x="523240" y="215900"/>
                  <a:pt x="515530" y="215900"/>
                  <a:pt x="510973" y="210636"/>
                </a:cubicBezTo>
                <a:cubicBezTo>
                  <a:pt x="506066" y="205748"/>
                  <a:pt x="506066" y="197477"/>
                  <a:pt x="510973" y="192213"/>
                </a:cubicBezTo>
                <a:close/>
                <a:moveTo>
                  <a:pt x="704503" y="192088"/>
                </a:moveTo>
                <a:cubicBezTo>
                  <a:pt x="707769" y="192088"/>
                  <a:pt x="711035" y="193539"/>
                  <a:pt x="713575" y="195716"/>
                </a:cubicBezTo>
                <a:cubicBezTo>
                  <a:pt x="715752" y="198256"/>
                  <a:pt x="717203" y="201159"/>
                  <a:pt x="717203" y="204788"/>
                </a:cubicBezTo>
                <a:cubicBezTo>
                  <a:pt x="717203" y="208054"/>
                  <a:pt x="715752" y="211319"/>
                  <a:pt x="713575" y="213496"/>
                </a:cubicBezTo>
                <a:cubicBezTo>
                  <a:pt x="711035" y="216036"/>
                  <a:pt x="707769" y="217488"/>
                  <a:pt x="704503" y="217488"/>
                </a:cubicBezTo>
                <a:cubicBezTo>
                  <a:pt x="701238" y="217125"/>
                  <a:pt x="697972" y="216036"/>
                  <a:pt x="695432" y="213496"/>
                </a:cubicBezTo>
                <a:cubicBezTo>
                  <a:pt x="693255" y="211319"/>
                  <a:pt x="691803" y="208054"/>
                  <a:pt x="691803" y="204788"/>
                </a:cubicBezTo>
                <a:cubicBezTo>
                  <a:pt x="691803" y="197894"/>
                  <a:pt x="697972" y="192088"/>
                  <a:pt x="704503" y="192088"/>
                </a:cubicBezTo>
                <a:close/>
                <a:moveTo>
                  <a:pt x="417310" y="190354"/>
                </a:moveTo>
                <a:cubicBezTo>
                  <a:pt x="422217" y="185738"/>
                  <a:pt x="429928" y="185738"/>
                  <a:pt x="434484" y="190354"/>
                </a:cubicBezTo>
                <a:cubicBezTo>
                  <a:pt x="439391" y="195326"/>
                  <a:pt x="439391" y="203138"/>
                  <a:pt x="434484" y="208110"/>
                </a:cubicBezTo>
                <a:cubicBezTo>
                  <a:pt x="429928" y="212726"/>
                  <a:pt x="422217" y="212726"/>
                  <a:pt x="417310" y="208110"/>
                </a:cubicBezTo>
                <a:cubicBezTo>
                  <a:pt x="412403" y="203138"/>
                  <a:pt x="412403" y="195326"/>
                  <a:pt x="417310" y="190354"/>
                </a:cubicBezTo>
                <a:close/>
                <a:moveTo>
                  <a:pt x="331441" y="182274"/>
                </a:moveTo>
                <a:cubicBezTo>
                  <a:pt x="334781" y="182274"/>
                  <a:pt x="338121" y="183573"/>
                  <a:pt x="340533" y="186170"/>
                </a:cubicBezTo>
                <a:cubicBezTo>
                  <a:pt x="345728" y="191366"/>
                  <a:pt x="345728" y="199530"/>
                  <a:pt x="340533" y="204354"/>
                </a:cubicBezTo>
                <a:cubicBezTo>
                  <a:pt x="335708" y="209550"/>
                  <a:pt x="327173" y="209550"/>
                  <a:pt x="322349" y="204354"/>
                </a:cubicBezTo>
                <a:cubicBezTo>
                  <a:pt x="317153" y="199530"/>
                  <a:pt x="317153" y="191366"/>
                  <a:pt x="322349" y="186170"/>
                </a:cubicBezTo>
                <a:cubicBezTo>
                  <a:pt x="324761" y="183573"/>
                  <a:pt x="328101" y="182274"/>
                  <a:pt x="331441" y="182274"/>
                </a:cubicBezTo>
                <a:close/>
                <a:moveTo>
                  <a:pt x="660053" y="146050"/>
                </a:moveTo>
                <a:cubicBezTo>
                  <a:pt x="663319" y="146050"/>
                  <a:pt x="666585" y="147207"/>
                  <a:pt x="669125" y="149905"/>
                </a:cubicBezTo>
                <a:cubicBezTo>
                  <a:pt x="671302" y="152219"/>
                  <a:pt x="672753" y="155688"/>
                  <a:pt x="672753" y="159158"/>
                </a:cubicBezTo>
                <a:cubicBezTo>
                  <a:pt x="672753" y="163014"/>
                  <a:pt x="671302" y="166484"/>
                  <a:pt x="669125" y="168797"/>
                </a:cubicBezTo>
                <a:cubicBezTo>
                  <a:pt x="666585" y="171496"/>
                  <a:pt x="663319" y="173038"/>
                  <a:pt x="660053" y="173038"/>
                </a:cubicBezTo>
                <a:cubicBezTo>
                  <a:pt x="656788" y="172652"/>
                  <a:pt x="653522" y="171496"/>
                  <a:pt x="650982" y="168797"/>
                </a:cubicBezTo>
                <a:cubicBezTo>
                  <a:pt x="648805" y="166484"/>
                  <a:pt x="647353" y="163014"/>
                  <a:pt x="647353" y="159544"/>
                </a:cubicBezTo>
                <a:cubicBezTo>
                  <a:pt x="647353" y="152219"/>
                  <a:pt x="653522" y="146050"/>
                  <a:pt x="660053" y="146050"/>
                </a:cubicBezTo>
                <a:close/>
                <a:moveTo>
                  <a:pt x="564757" y="142587"/>
                </a:moveTo>
                <a:cubicBezTo>
                  <a:pt x="568094" y="142587"/>
                  <a:pt x="571384" y="143886"/>
                  <a:pt x="573827" y="146483"/>
                </a:cubicBezTo>
                <a:cubicBezTo>
                  <a:pt x="579091" y="151308"/>
                  <a:pt x="579091" y="159472"/>
                  <a:pt x="573827" y="164667"/>
                </a:cubicBezTo>
                <a:cubicBezTo>
                  <a:pt x="568940" y="169863"/>
                  <a:pt x="560668" y="169863"/>
                  <a:pt x="555404" y="164667"/>
                </a:cubicBezTo>
                <a:cubicBezTo>
                  <a:pt x="550516" y="159472"/>
                  <a:pt x="550516" y="151308"/>
                  <a:pt x="555404" y="146483"/>
                </a:cubicBezTo>
                <a:cubicBezTo>
                  <a:pt x="558036" y="143886"/>
                  <a:pt x="561420" y="142587"/>
                  <a:pt x="564757" y="142587"/>
                </a:cubicBezTo>
                <a:close/>
                <a:moveTo>
                  <a:pt x="367808" y="141432"/>
                </a:moveTo>
                <a:cubicBezTo>
                  <a:pt x="372779" y="136525"/>
                  <a:pt x="380591" y="136525"/>
                  <a:pt x="385563" y="141432"/>
                </a:cubicBezTo>
                <a:cubicBezTo>
                  <a:pt x="390179" y="145988"/>
                  <a:pt x="390179" y="153699"/>
                  <a:pt x="385563" y="158606"/>
                </a:cubicBezTo>
                <a:cubicBezTo>
                  <a:pt x="380591" y="163513"/>
                  <a:pt x="372779" y="163162"/>
                  <a:pt x="367808" y="158606"/>
                </a:cubicBezTo>
                <a:cubicBezTo>
                  <a:pt x="363191" y="153699"/>
                  <a:pt x="363191" y="145988"/>
                  <a:pt x="367808" y="141432"/>
                </a:cubicBezTo>
                <a:close/>
                <a:moveTo>
                  <a:pt x="471935" y="140999"/>
                </a:moveTo>
                <a:cubicBezTo>
                  <a:pt x="475131" y="140999"/>
                  <a:pt x="478327" y="142298"/>
                  <a:pt x="480813" y="144895"/>
                </a:cubicBezTo>
                <a:cubicBezTo>
                  <a:pt x="485429" y="149720"/>
                  <a:pt x="485429" y="158255"/>
                  <a:pt x="480813" y="163079"/>
                </a:cubicBezTo>
                <a:cubicBezTo>
                  <a:pt x="475841" y="168275"/>
                  <a:pt x="468029" y="168275"/>
                  <a:pt x="463058" y="163079"/>
                </a:cubicBezTo>
                <a:cubicBezTo>
                  <a:pt x="458441" y="157884"/>
                  <a:pt x="458441" y="149720"/>
                  <a:pt x="463058" y="144895"/>
                </a:cubicBezTo>
                <a:cubicBezTo>
                  <a:pt x="465544" y="142298"/>
                  <a:pt x="468739" y="140999"/>
                  <a:pt x="471935" y="140999"/>
                </a:cubicBezTo>
                <a:close/>
                <a:moveTo>
                  <a:pt x="508087" y="98551"/>
                </a:moveTo>
                <a:cubicBezTo>
                  <a:pt x="512911" y="93663"/>
                  <a:pt x="521075" y="93663"/>
                  <a:pt x="526271" y="98551"/>
                </a:cubicBezTo>
                <a:cubicBezTo>
                  <a:pt x="531466" y="103815"/>
                  <a:pt x="531466" y="112086"/>
                  <a:pt x="526271" y="117350"/>
                </a:cubicBezTo>
                <a:cubicBezTo>
                  <a:pt x="521446" y="122238"/>
                  <a:pt x="512911" y="122238"/>
                  <a:pt x="508087" y="117350"/>
                </a:cubicBezTo>
                <a:cubicBezTo>
                  <a:pt x="502891" y="112086"/>
                  <a:pt x="502891" y="103815"/>
                  <a:pt x="508087" y="98551"/>
                </a:cubicBezTo>
                <a:close/>
                <a:moveTo>
                  <a:pt x="610657" y="96838"/>
                </a:moveTo>
                <a:cubicBezTo>
                  <a:pt x="613970" y="96838"/>
                  <a:pt x="617283" y="98289"/>
                  <a:pt x="619860" y="100466"/>
                </a:cubicBezTo>
                <a:cubicBezTo>
                  <a:pt x="622069" y="103006"/>
                  <a:pt x="623541" y="106272"/>
                  <a:pt x="623541" y="109538"/>
                </a:cubicBezTo>
                <a:cubicBezTo>
                  <a:pt x="623541" y="112804"/>
                  <a:pt x="622069" y="116069"/>
                  <a:pt x="619860" y="118609"/>
                </a:cubicBezTo>
                <a:cubicBezTo>
                  <a:pt x="617283" y="120786"/>
                  <a:pt x="613970" y="122238"/>
                  <a:pt x="610657" y="122238"/>
                </a:cubicBezTo>
                <a:cubicBezTo>
                  <a:pt x="607344" y="122238"/>
                  <a:pt x="604031" y="120786"/>
                  <a:pt x="601822" y="118609"/>
                </a:cubicBezTo>
                <a:cubicBezTo>
                  <a:pt x="599246" y="116069"/>
                  <a:pt x="598141" y="112804"/>
                  <a:pt x="598141" y="109538"/>
                </a:cubicBezTo>
                <a:cubicBezTo>
                  <a:pt x="598141" y="103006"/>
                  <a:pt x="604031" y="96838"/>
                  <a:pt x="610657" y="96838"/>
                </a:cubicBezTo>
                <a:close/>
                <a:moveTo>
                  <a:pt x="412837" y="95104"/>
                </a:moveTo>
                <a:cubicBezTo>
                  <a:pt x="417661" y="90488"/>
                  <a:pt x="425825" y="90488"/>
                  <a:pt x="431021" y="95104"/>
                </a:cubicBezTo>
                <a:cubicBezTo>
                  <a:pt x="436216" y="100076"/>
                  <a:pt x="436216" y="107888"/>
                  <a:pt x="431021" y="112504"/>
                </a:cubicBezTo>
                <a:cubicBezTo>
                  <a:pt x="426196" y="117476"/>
                  <a:pt x="417661" y="117476"/>
                  <a:pt x="412837" y="112504"/>
                </a:cubicBezTo>
                <a:cubicBezTo>
                  <a:pt x="407641" y="107888"/>
                  <a:pt x="407641" y="100076"/>
                  <a:pt x="412837" y="95104"/>
                </a:cubicBezTo>
                <a:close/>
                <a:moveTo>
                  <a:pt x="563216" y="49213"/>
                </a:moveTo>
                <a:cubicBezTo>
                  <a:pt x="566482" y="49213"/>
                  <a:pt x="569748" y="50317"/>
                  <a:pt x="572288" y="52894"/>
                </a:cubicBezTo>
                <a:cubicBezTo>
                  <a:pt x="574465" y="55103"/>
                  <a:pt x="575916" y="58416"/>
                  <a:pt x="575916" y="62097"/>
                </a:cubicBezTo>
                <a:cubicBezTo>
                  <a:pt x="575916" y="65410"/>
                  <a:pt x="574465" y="68723"/>
                  <a:pt x="572288" y="70932"/>
                </a:cubicBezTo>
                <a:cubicBezTo>
                  <a:pt x="569748" y="73509"/>
                  <a:pt x="566482" y="74613"/>
                  <a:pt x="563216" y="74613"/>
                </a:cubicBezTo>
                <a:cubicBezTo>
                  <a:pt x="559951" y="74613"/>
                  <a:pt x="556685" y="73509"/>
                  <a:pt x="554145" y="70932"/>
                </a:cubicBezTo>
                <a:cubicBezTo>
                  <a:pt x="551968" y="68723"/>
                  <a:pt x="550516" y="65410"/>
                  <a:pt x="550516" y="62097"/>
                </a:cubicBezTo>
                <a:cubicBezTo>
                  <a:pt x="550516" y="55103"/>
                  <a:pt x="556685" y="49213"/>
                  <a:pt x="563216" y="49213"/>
                </a:cubicBezTo>
                <a:close/>
                <a:moveTo>
                  <a:pt x="467919" y="45749"/>
                </a:moveTo>
                <a:cubicBezTo>
                  <a:pt x="471256" y="45749"/>
                  <a:pt x="474545" y="47048"/>
                  <a:pt x="476989" y="49645"/>
                </a:cubicBezTo>
                <a:cubicBezTo>
                  <a:pt x="482253" y="54470"/>
                  <a:pt x="482253" y="62634"/>
                  <a:pt x="476989" y="67829"/>
                </a:cubicBezTo>
                <a:cubicBezTo>
                  <a:pt x="472102" y="73025"/>
                  <a:pt x="463830" y="73025"/>
                  <a:pt x="458566" y="67829"/>
                </a:cubicBezTo>
                <a:cubicBezTo>
                  <a:pt x="453678" y="62634"/>
                  <a:pt x="453678" y="54470"/>
                  <a:pt x="458566" y="49645"/>
                </a:cubicBezTo>
                <a:cubicBezTo>
                  <a:pt x="461198" y="47048"/>
                  <a:pt x="464582" y="45749"/>
                  <a:pt x="467919" y="45749"/>
                </a:cubicBezTo>
                <a:close/>
                <a:moveTo>
                  <a:pt x="514003" y="0"/>
                </a:moveTo>
                <a:cubicBezTo>
                  <a:pt x="517269" y="0"/>
                  <a:pt x="520898" y="1451"/>
                  <a:pt x="523075" y="3628"/>
                </a:cubicBezTo>
                <a:cubicBezTo>
                  <a:pt x="525252" y="6168"/>
                  <a:pt x="526703" y="9434"/>
                  <a:pt x="526703" y="12700"/>
                </a:cubicBezTo>
                <a:cubicBezTo>
                  <a:pt x="526703" y="15966"/>
                  <a:pt x="525252" y="19231"/>
                  <a:pt x="523075" y="21771"/>
                </a:cubicBezTo>
                <a:cubicBezTo>
                  <a:pt x="520535" y="23948"/>
                  <a:pt x="517269" y="25400"/>
                  <a:pt x="514003" y="25400"/>
                </a:cubicBezTo>
                <a:cubicBezTo>
                  <a:pt x="510738" y="25400"/>
                  <a:pt x="507472" y="23948"/>
                  <a:pt x="505295" y="21771"/>
                </a:cubicBezTo>
                <a:cubicBezTo>
                  <a:pt x="502755" y="19231"/>
                  <a:pt x="501666" y="15966"/>
                  <a:pt x="501303" y="12700"/>
                </a:cubicBezTo>
                <a:cubicBezTo>
                  <a:pt x="501303" y="6168"/>
                  <a:pt x="507472" y="0"/>
                  <a:pt x="514003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 flipH="1" flipV="1">
            <a:off x="4059606" y="7352523"/>
            <a:ext cx="11387987" cy="3620277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5" name="Rectangle 4"/>
          <p:cNvSpPr/>
          <p:nvPr/>
        </p:nvSpPr>
        <p:spPr>
          <a:xfrm>
            <a:off x="4645484" y="7896787"/>
            <a:ext cx="10216230" cy="253174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WHERE </a:t>
            </a: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YOU CAN ENJOY LISTENING TO SOME BEATS WHILST WORKING</a:t>
            </a:r>
            <a:endParaRPr lang="en-CA" sz="32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81273449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2" grpId="0" animBg="1"/>
      <p:bldP spid="5" grpId="0" animBg="1"/>
    </p:bldLst>
  </p:timing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ight Triangle 3"/>
          <p:cNvSpPr/>
          <p:nvPr/>
        </p:nvSpPr>
        <p:spPr>
          <a:xfrm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4059607" y="1486446"/>
            <a:ext cx="11387987" cy="169123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 AND INTERVIEWS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Rectangle 6"/>
          <p:cNvSpPr/>
          <p:nvPr/>
        </p:nvSpPr>
        <p:spPr>
          <a:xfrm flipH="1">
            <a:off x="4059606" y="-23085"/>
            <a:ext cx="11387987" cy="937486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7195827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/>
      <p:bldP spid="7" grpId="0" animBg="1"/>
    </p:bldLst>
  </p:timing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Freeform 4"/>
          <p:cNvSpPr>
            <a:spLocks/>
          </p:cNvSpPr>
          <p:nvPr/>
        </p:nvSpPr>
        <p:spPr bwMode="auto">
          <a:xfrm>
            <a:off x="12901393" y="244093"/>
            <a:ext cx="6322766" cy="6161394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Rectangle 5"/>
          <p:cNvSpPr/>
          <p:nvPr/>
        </p:nvSpPr>
        <p:spPr>
          <a:xfrm>
            <a:off x="1156595" y="6082431"/>
            <a:ext cx="4971422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23430687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  <p:bldP spid="6" grpId="0" animBg="1"/>
    </p:bldLst>
  </p:timing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ight Triangle 14"/>
          <p:cNvSpPr/>
          <p:nvPr/>
        </p:nvSpPr>
        <p:spPr>
          <a:xfrm flipH="1"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/>
        </p:nvSpPr>
        <p:spPr>
          <a:xfrm>
            <a:off x="12527305" y="2160981"/>
            <a:ext cx="457904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ACCELERATION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2508957" y="2712273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2527306" y="5289124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COLLECTION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9" name="TextBox 8"/>
          <p:cNvSpPr txBox="1"/>
          <p:nvPr/>
        </p:nvSpPr>
        <p:spPr>
          <a:xfrm>
            <a:off x="12508957" y="5840416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2527306" y="8547276"/>
            <a:ext cx="418974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MAIN PORTFOLIO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2508957" y="9098568"/>
            <a:ext cx="4597393" cy="8790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Freeform 11"/>
          <p:cNvSpPr>
            <a:spLocks noEditPoints="1"/>
          </p:cNvSpPr>
          <p:nvPr/>
        </p:nvSpPr>
        <p:spPr bwMode="auto">
          <a:xfrm>
            <a:off x="12527305" y="7522198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3" name="Freeform 12"/>
          <p:cNvSpPr>
            <a:spLocks noEditPoints="1"/>
          </p:cNvSpPr>
          <p:nvPr/>
        </p:nvSpPr>
        <p:spPr bwMode="auto">
          <a:xfrm>
            <a:off x="12594189" y="443239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2571968" y="1211278"/>
            <a:ext cx="560616" cy="640706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68405411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6" grpId="0"/>
      <p:bldP spid="7" grpId="0"/>
      <p:bldP spid="8" grpId="0"/>
      <p:bldP spid="9" grpId="0"/>
      <p:bldP spid="10" grpId="0"/>
      <p:bldP spid="11" grpId="0"/>
      <p:bldP spid="12" grpId="0" animBg="1"/>
      <p:bldP spid="13" grpId="0" animBg="1"/>
      <p:bldP spid="14" grpId="0" animBg="1"/>
    </p:bldLst>
  </p:timing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" name="Group 16"/>
          <p:cNvGrpSpPr/>
          <p:nvPr/>
        </p:nvGrpSpPr>
        <p:grpSpPr>
          <a:xfrm rot="16200000">
            <a:off x="8544174" y="31787"/>
            <a:ext cx="10977651" cy="10904374"/>
            <a:chOff x="2017430" y="3184525"/>
            <a:chExt cx="3576891" cy="3582215"/>
          </a:xfrm>
        </p:grpSpPr>
        <p:sp>
          <p:nvSpPr>
            <p:cNvPr id="18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2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3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2225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2253515" y="1783594"/>
            <a:ext cx="2391489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INCOMING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2253516" y="236939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Text Box 7"/>
          <p:cNvSpPr txBox="1">
            <a:spLocks noChangeArrowheads="1"/>
          </p:cNvSpPr>
          <p:nvPr/>
        </p:nvSpPr>
        <p:spPr bwMode="auto">
          <a:xfrm>
            <a:off x="2253515" y="3870934"/>
            <a:ext cx="1814407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ENDING</a:t>
            </a:r>
          </a:p>
        </p:txBody>
      </p:sp>
      <p:sp>
        <p:nvSpPr>
          <p:cNvPr id="8" name="Text Box 10"/>
          <p:cNvSpPr txBox="1">
            <a:spLocks noChangeArrowheads="1"/>
          </p:cNvSpPr>
          <p:nvPr/>
        </p:nvSpPr>
        <p:spPr bwMode="auto">
          <a:xfrm>
            <a:off x="2253516" y="445673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2253515" y="5958274"/>
            <a:ext cx="3236720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MAGNIFICIENT</a:t>
            </a:r>
          </a:p>
        </p:txBody>
      </p:sp>
      <p:sp>
        <p:nvSpPr>
          <p:cNvPr id="10" name="Text Box 10"/>
          <p:cNvSpPr txBox="1">
            <a:spLocks noChangeArrowheads="1"/>
          </p:cNvSpPr>
          <p:nvPr/>
        </p:nvSpPr>
        <p:spPr bwMode="auto">
          <a:xfrm>
            <a:off x="2253516" y="654407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2253515" y="8045614"/>
            <a:ext cx="3106684" cy="52937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97536" tIns="48768" rIns="97536" bIns="48768">
            <a:spAutoFit/>
          </a:bodyPr>
          <a:lstStyle/>
          <a:p>
            <a:pPr defTabSz="2321446"/>
            <a:r>
              <a:rPr lang="en-CA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WATERBLOCK</a:t>
            </a:r>
          </a:p>
        </p:txBody>
      </p:sp>
      <p:sp>
        <p:nvSpPr>
          <p:cNvPr id="12" name="Text Box 10"/>
          <p:cNvSpPr txBox="1">
            <a:spLocks noChangeArrowheads="1"/>
          </p:cNvSpPr>
          <p:nvPr/>
        </p:nvSpPr>
        <p:spPr bwMode="auto">
          <a:xfrm>
            <a:off x="2253516" y="8631417"/>
            <a:ext cx="5321072" cy="984885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3" name="Freeform 7"/>
          <p:cNvSpPr>
            <a:spLocks noEditPoints="1"/>
          </p:cNvSpPr>
          <p:nvPr/>
        </p:nvSpPr>
        <p:spPr bwMode="auto">
          <a:xfrm>
            <a:off x="1309270" y="6137100"/>
            <a:ext cx="505461" cy="488615"/>
          </a:xfrm>
          <a:custGeom>
            <a:avLst/>
            <a:gdLst>
              <a:gd name="T0" fmla="*/ 597 w 631"/>
              <a:gd name="T1" fmla="*/ 0 h 605"/>
              <a:gd name="T2" fmla="*/ 34 w 631"/>
              <a:gd name="T3" fmla="*/ 0 h 605"/>
              <a:gd name="T4" fmla="*/ 0 w 631"/>
              <a:gd name="T5" fmla="*/ 37 h 605"/>
              <a:gd name="T6" fmla="*/ 0 w 631"/>
              <a:gd name="T7" fmla="*/ 417 h 605"/>
              <a:gd name="T8" fmla="*/ 34 w 631"/>
              <a:gd name="T9" fmla="*/ 454 h 605"/>
              <a:gd name="T10" fmla="*/ 597 w 631"/>
              <a:gd name="T11" fmla="*/ 454 h 605"/>
              <a:gd name="T12" fmla="*/ 631 w 631"/>
              <a:gd name="T13" fmla="*/ 417 h 605"/>
              <a:gd name="T14" fmla="*/ 631 w 631"/>
              <a:gd name="T15" fmla="*/ 37 h 605"/>
              <a:gd name="T16" fmla="*/ 597 w 631"/>
              <a:gd name="T17" fmla="*/ 0 h 605"/>
              <a:gd name="T18" fmla="*/ 454 w 631"/>
              <a:gd name="T19" fmla="*/ 565 h 605"/>
              <a:gd name="T20" fmla="*/ 414 w 631"/>
              <a:gd name="T21" fmla="*/ 565 h 605"/>
              <a:gd name="T22" fmla="*/ 375 w 631"/>
              <a:gd name="T23" fmla="*/ 526 h 605"/>
              <a:gd name="T24" fmla="*/ 375 w 631"/>
              <a:gd name="T25" fmla="*/ 466 h 605"/>
              <a:gd name="T26" fmla="*/ 256 w 631"/>
              <a:gd name="T27" fmla="*/ 466 h 605"/>
              <a:gd name="T28" fmla="*/ 256 w 631"/>
              <a:gd name="T29" fmla="*/ 526 h 605"/>
              <a:gd name="T30" fmla="*/ 217 w 631"/>
              <a:gd name="T31" fmla="*/ 565 h 605"/>
              <a:gd name="T32" fmla="*/ 177 w 631"/>
              <a:gd name="T33" fmla="*/ 565 h 605"/>
              <a:gd name="T34" fmla="*/ 158 w 631"/>
              <a:gd name="T35" fmla="*/ 585 h 605"/>
              <a:gd name="T36" fmla="*/ 177 w 631"/>
              <a:gd name="T37" fmla="*/ 605 h 605"/>
              <a:gd name="T38" fmla="*/ 454 w 631"/>
              <a:gd name="T39" fmla="*/ 605 h 605"/>
              <a:gd name="T40" fmla="*/ 473 w 631"/>
              <a:gd name="T41" fmla="*/ 585 h 605"/>
              <a:gd name="T42" fmla="*/ 454 w 631"/>
              <a:gd name="T43" fmla="*/ 565 h 605"/>
              <a:gd name="T44" fmla="*/ 592 w 631"/>
              <a:gd name="T45" fmla="*/ 414 h 605"/>
              <a:gd name="T46" fmla="*/ 39 w 631"/>
              <a:gd name="T47" fmla="*/ 414 h 605"/>
              <a:gd name="T48" fmla="*/ 39 w 631"/>
              <a:gd name="T49" fmla="*/ 39 h 605"/>
              <a:gd name="T50" fmla="*/ 592 w 631"/>
              <a:gd name="T51" fmla="*/ 39 h 605"/>
              <a:gd name="T52" fmla="*/ 592 w 631"/>
              <a:gd name="T53" fmla="*/ 414 h 60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</a:cxnLst>
            <a:rect l="0" t="0" r="r" b="b"/>
            <a:pathLst>
              <a:path w="631" h="605">
                <a:moveTo>
                  <a:pt x="597" y="0"/>
                </a:moveTo>
                <a:lnTo>
                  <a:pt x="34" y="0"/>
                </a:lnTo>
                <a:cubicBezTo>
                  <a:pt x="15" y="0"/>
                  <a:pt x="0" y="16"/>
                  <a:pt x="0" y="37"/>
                </a:cubicBezTo>
                <a:lnTo>
                  <a:pt x="0" y="417"/>
                </a:lnTo>
                <a:cubicBezTo>
                  <a:pt x="0" y="437"/>
                  <a:pt x="15" y="454"/>
                  <a:pt x="34" y="454"/>
                </a:cubicBezTo>
                <a:lnTo>
                  <a:pt x="597" y="454"/>
                </a:lnTo>
                <a:cubicBezTo>
                  <a:pt x="616" y="454"/>
                  <a:pt x="631" y="437"/>
                  <a:pt x="631" y="417"/>
                </a:cubicBezTo>
                <a:lnTo>
                  <a:pt x="631" y="37"/>
                </a:lnTo>
                <a:cubicBezTo>
                  <a:pt x="631" y="16"/>
                  <a:pt x="616" y="0"/>
                  <a:pt x="597" y="0"/>
                </a:cubicBezTo>
                <a:close/>
                <a:moveTo>
                  <a:pt x="454" y="565"/>
                </a:moveTo>
                <a:lnTo>
                  <a:pt x="414" y="565"/>
                </a:lnTo>
                <a:cubicBezTo>
                  <a:pt x="392" y="565"/>
                  <a:pt x="375" y="548"/>
                  <a:pt x="375" y="526"/>
                </a:cubicBezTo>
                <a:lnTo>
                  <a:pt x="375" y="466"/>
                </a:lnTo>
                <a:lnTo>
                  <a:pt x="256" y="466"/>
                </a:lnTo>
                <a:lnTo>
                  <a:pt x="256" y="526"/>
                </a:lnTo>
                <a:cubicBezTo>
                  <a:pt x="256" y="548"/>
                  <a:pt x="239" y="565"/>
                  <a:pt x="217" y="565"/>
                </a:cubicBezTo>
                <a:lnTo>
                  <a:pt x="177" y="565"/>
                </a:lnTo>
                <a:cubicBezTo>
                  <a:pt x="166" y="565"/>
                  <a:pt x="158" y="574"/>
                  <a:pt x="158" y="585"/>
                </a:cubicBezTo>
                <a:cubicBezTo>
                  <a:pt x="158" y="596"/>
                  <a:pt x="166" y="605"/>
                  <a:pt x="177" y="605"/>
                </a:cubicBezTo>
                <a:lnTo>
                  <a:pt x="454" y="605"/>
                </a:lnTo>
                <a:cubicBezTo>
                  <a:pt x="465" y="605"/>
                  <a:pt x="473" y="596"/>
                  <a:pt x="473" y="585"/>
                </a:cubicBezTo>
                <a:cubicBezTo>
                  <a:pt x="473" y="574"/>
                  <a:pt x="465" y="565"/>
                  <a:pt x="454" y="565"/>
                </a:cubicBezTo>
                <a:close/>
                <a:moveTo>
                  <a:pt x="592" y="414"/>
                </a:moveTo>
                <a:lnTo>
                  <a:pt x="39" y="414"/>
                </a:lnTo>
                <a:lnTo>
                  <a:pt x="39" y="39"/>
                </a:lnTo>
                <a:lnTo>
                  <a:pt x="592" y="39"/>
                </a:lnTo>
                <a:lnTo>
                  <a:pt x="592" y="414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317932" y="8052975"/>
            <a:ext cx="453631" cy="457382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173372" y="1925982"/>
            <a:ext cx="671078" cy="53236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178988" y="3878294"/>
            <a:ext cx="637462" cy="437114"/>
          </a:xfrm>
          <a:custGeom>
            <a:avLst/>
            <a:gdLst>
              <a:gd name="T0" fmla="*/ 640 w 735"/>
              <a:gd name="T1" fmla="*/ 155 h 501"/>
              <a:gd name="T2" fmla="*/ 564 w 735"/>
              <a:gd name="T3" fmla="*/ 31 h 501"/>
              <a:gd name="T4" fmla="*/ 448 w 735"/>
              <a:gd name="T5" fmla="*/ 0 h 501"/>
              <a:gd name="T6" fmla="*/ 379 w 735"/>
              <a:gd name="T7" fmla="*/ 27 h 501"/>
              <a:gd name="T8" fmla="*/ 341 w 735"/>
              <a:gd name="T9" fmla="*/ 84 h 501"/>
              <a:gd name="T10" fmla="*/ 308 w 735"/>
              <a:gd name="T11" fmla="*/ 57 h 501"/>
              <a:gd name="T12" fmla="*/ 188 w 735"/>
              <a:gd name="T13" fmla="*/ 45 h 501"/>
              <a:gd name="T14" fmla="*/ 101 w 735"/>
              <a:gd name="T15" fmla="*/ 136 h 501"/>
              <a:gd name="T16" fmla="*/ 76 w 735"/>
              <a:gd name="T17" fmla="*/ 228 h 501"/>
              <a:gd name="T18" fmla="*/ 7 w 735"/>
              <a:gd name="T19" fmla="*/ 312 h 501"/>
              <a:gd name="T20" fmla="*/ 25 w 735"/>
              <a:gd name="T21" fmla="*/ 437 h 501"/>
              <a:gd name="T22" fmla="*/ 144 w 735"/>
              <a:gd name="T23" fmla="*/ 501 h 501"/>
              <a:gd name="T24" fmla="*/ 322 w 735"/>
              <a:gd name="T25" fmla="*/ 501 h 501"/>
              <a:gd name="T26" fmla="*/ 445 w 735"/>
              <a:gd name="T27" fmla="*/ 501 h 501"/>
              <a:gd name="T28" fmla="*/ 551 w 735"/>
              <a:gd name="T29" fmla="*/ 501 h 501"/>
              <a:gd name="T30" fmla="*/ 589 w 735"/>
              <a:gd name="T31" fmla="*/ 501 h 501"/>
              <a:gd name="T32" fmla="*/ 692 w 735"/>
              <a:gd name="T33" fmla="*/ 458 h 501"/>
              <a:gd name="T34" fmla="*/ 733 w 735"/>
              <a:gd name="T35" fmla="*/ 332 h 501"/>
              <a:gd name="T36" fmla="*/ 673 w 735"/>
              <a:gd name="T37" fmla="*/ 239 h 501"/>
              <a:gd name="T38" fmla="*/ 498 w 735"/>
              <a:gd name="T39" fmla="*/ 472 h 501"/>
              <a:gd name="T40" fmla="*/ 404 w 735"/>
              <a:gd name="T41" fmla="*/ 472 h 501"/>
              <a:gd name="T42" fmla="*/ 370 w 735"/>
              <a:gd name="T43" fmla="*/ 472 h 501"/>
              <a:gd name="T44" fmla="*/ 413 w 735"/>
              <a:gd name="T45" fmla="*/ 428 h 501"/>
              <a:gd name="T46" fmla="*/ 482 w 735"/>
              <a:gd name="T47" fmla="*/ 360 h 501"/>
              <a:gd name="T48" fmla="*/ 491 w 735"/>
              <a:gd name="T49" fmla="*/ 346 h 501"/>
              <a:gd name="T50" fmla="*/ 448 w 735"/>
              <a:gd name="T51" fmla="*/ 340 h 501"/>
              <a:gd name="T52" fmla="*/ 430 w 735"/>
              <a:gd name="T53" fmla="*/ 339 h 501"/>
              <a:gd name="T54" fmla="*/ 430 w 735"/>
              <a:gd name="T55" fmla="*/ 283 h 501"/>
              <a:gd name="T56" fmla="*/ 430 w 735"/>
              <a:gd name="T57" fmla="*/ 173 h 501"/>
              <a:gd name="T58" fmla="*/ 418 w 735"/>
              <a:gd name="T59" fmla="*/ 168 h 501"/>
              <a:gd name="T60" fmla="*/ 341 w 735"/>
              <a:gd name="T61" fmla="*/ 168 h 501"/>
              <a:gd name="T62" fmla="*/ 293 w 735"/>
              <a:gd name="T63" fmla="*/ 170 h 501"/>
              <a:gd name="T64" fmla="*/ 290 w 735"/>
              <a:gd name="T65" fmla="*/ 207 h 501"/>
              <a:gd name="T66" fmla="*/ 290 w 735"/>
              <a:gd name="T67" fmla="*/ 317 h 501"/>
              <a:gd name="T68" fmla="*/ 288 w 735"/>
              <a:gd name="T69" fmla="*/ 340 h 501"/>
              <a:gd name="T70" fmla="*/ 244 w 735"/>
              <a:gd name="T71" fmla="*/ 340 h 501"/>
              <a:gd name="T72" fmla="*/ 236 w 735"/>
              <a:gd name="T73" fmla="*/ 353 h 501"/>
              <a:gd name="T74" fmla="*/ 306 w 735"/>
              <a:gd name="T75" fmla="*/ 422 h 501"/>
              <a:gd name="T76" fmla="*/ 354 w 735"/>
              <a:gd name="T77" fmla="*/ 470 h 501"/>
              <a:gd name="T78" fmla="*/ 272 w 735"/>
              <a:gd name="T79" fmla="*/ 472 h 501"/>
              <a:gd name="T80" fmla="*/ 199 w 735"/>
              <a:gd name="T81" fmla="*/ 472 h 501"/>
              <a:gd name="T82" fmla="*/ 178 w 735"/>
              <a:gd name="T83" fmla="*/ 472 h 501"/>
              <a:gd name="T84" fmla="*/ 73 w 735"/>
              <a:gd name="T85" fmla="*/ 417 h 501"/>
              <a:gd name="T86" fmla="*/ 57 w 735"/>
              <a:gd name="T87" fmla="*/ 312 h 501"/>
              <a:gd name="T88" fmla="*/ 119 w 735"/>
              <a:gd name="T89" fmla="*/ 243 h 501"/>
              <a:gd name="T90" fmla="*/ 131 w 735"/>
              <a:gd name="T91" fmla="*/ 186 h 501"/>
              <a:gd name="T92" fmla="*/ 194 w 735"/>
              <a:gd name="T93" fmla="*/ 97 h 501"/>
              <a:gd name="T94" fmla="*/ 304 w 735"/>
              <a:gd name="T95" fmla="*/ 97 h 501"/>
              <a:gd name="T96" fmla="*/ 350 w 735"/>
              <a:gd name="T97" fmla="*/ 141 h 501"/>
              <a:gd name="T98" fmla="*/ 368 w 735"/>
              <a:gd name="T99" fmla="*/ 97 h 501"/>
              <a:gd name="T100" fmla="*/ 441 w 735"/>
              <a:gd name="T101" fmla="*/ 52 h 501"/>
              <a:gd name="T102" fmla="*/ 559 w 735"/>
              <a:gd name="T103" fmla="*/ 95 h 501"/>
              <a:gd name="T104" fmla="*/ 598 w 735"/>
              <a:gd name="T105" fmla="*/ 218 h 501"/>
              <a:gd name="T106" fmla="*/ 646 w 735"/>
              <a:gd name="T107" fmla="*/ 262 h 501"/>
              <a:gd name="T108" fmla="*/ 687 w 735"/>
              <a:gd name="T109" fmla="*/ 351 h 501"/>
              <a:gd name="T110" fmla="*/ 632 w 735"/>
              <a:gd name="T111" fmla="*/ 451 h 50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735" h="501">
                <a:moveTo>
                  <a:pt x="632" y="219"/>
                </a:moveTo>
                <a:lnTo>
                  <a:pt x="635" y="209"/>
                </a:lnTo>
                <a:lnTo>
                  <a:pt x="639" y="196"/>
                </a:lnTo>
                <a:lnTo>
                  <a:pt x="640" y="173"/>
                </a:lnTo>
                <a:lnTo>
                  <a:pt x="640" y="155"/>
                </a:lnTo>
                <a:lnTo>
                  <a:pt x="637" y="139"/>
                </a:lnTo>
                <a:lnTo>
                  <a:pt x="626" y="107"/>
                </a:lnTo>
                <a:lnTo>
                  <a:pt x="610" y="77"/>
                </a:lnTo>
                <a:lnTo>
                  <a:pt x="589" y="52"/>
                </a:lnTo>
                <a:lnTo>
                  <a:pt x="564" y="31"/>
                </a:lnTo>
                <a:lnTo>
                  <a:pt x="534" y="13"/>
                </a:lnTo>
                <a:lnTo>
                  <a:pt x="502" y="4"/>
                </a:lnTo>
                <a:lnTo>
                  <a:pt x="486" y="0"/>
                </a:lnTo>
                <a:lnTo>
                  <a:pt x="468" y="0"/>
                </a:lnTo>
                <a:lnTo>
                  <a:pt x="448" y="0"/>
                </a:lnTo>
                <a:lnTo>
                  <a:pt x="430" y="4"/>
                </a:lnTo>
                <a:lnTo>
                  <a:pt x="414" y="8"/>
                </a:lnTo>
                <a:lnTo>
                  <a:pt x="400" y="13"/>
                </a:lnTo>
                <a:lnTo>
                  <a:pt x="388" y="20"/>
                </a:lnTo>
                <a:lnTo>
                  <a:pt x="379" y="27"/>
                </a:lnTo>
                <a:lnTo>
                  <a:pt x="363" y="41"/>
                </a:lnTo>
                <a:lnTo>
                  <a:pt x="352" y="57"/>
                </a:lnTo>
                <a:lnTo>
                  <a:pt x="345" y="72"/>
                </a:lnTo>
                <a:lnTo>
                  <a:pt x="341" y="81"/>
                </a:lnTo>
                <a:lnTo>
                  <a:pt x="341" y="84"/>
                </a:lnTo>
                <a:lnTo>
                  <a:pt x="341" y="84"/>
                </a:lnTo>
                <a:lnTo>
                  <a:pt x="340" y="82"/>
                </a:lnTo>
                <a:lnTo>
                  <a:pt x="333" y="75"/>
                </a:lnTo>
                <a:lnTo>
                  <a:pt x="322" y="66"/>
                </a:lnTo>
                <a:lnTo>
                  <a:pt x="308" y="57"/>
                </a:lnTo>
                <a:lnTo>
                  <a:pt x="290" y="49"/>
                </a:lnTo>
                <a:lnTo>
                  <a:pt x="269" y="41"/>
                </a:lnTo>
                <a:lnTo>
                  <a:pt x="244" y="36"/>
                </a:lnTo>
                <a:lnTo>
                  <a:pt x="215" y="38"/>
                </a:lnTo>
                <a:lnTo>
                  <a:pt x="188" y="45"/>
                </a:lnTo>
                <a:lnTo>
                  <a:pt x="164" y="57"/>
                </a:lnTo>
                <a:lnTo>
                  <a:pt x="144" y="72"/>
                </a:lnTo>
                <a:lnTo>
                  <a:pt x="126" y="91"/>
                </a:lnTo>
                <a:lnTo>
                  <a:pt x="112" y="113"/>
                </a:lnTo>
                <a:lnTo>
                  <a:pt x="101" y="136"/>
                </a:lnTo>
                <a:lnTo>
                  <a:pt x="96" y="161"/>
                </a:lnTo>
                <a:lnTo>
                  <a:pt x="92" y="187"/>
                </a:lnTo>
                <a:lnTo>
                  <a:pt x="94" y="203"/>
                </a:lnTo>
                <a:lnTo>
                  <a:pt x="98" y="219"/>
                </a:lnTo>
                <a:lnTo>
                  <a:pt x="76" y="228"/>
                </a:lnTo>
                <a:lnTo>
                  <a:pt x="59" y="241"/>
                </a:lnTo>
                <a:lnTo>
                  <a:pt x="42" y="255"/>
                </a:lnTo>
                <a:lnTo>
                  <a:pt x="26" y="271"/>
                </a:lnTo>
                <a:lnTo>
                  <a:pt x="16" y="291"/>
                </a:lnTo>
                <a:lnTo>
                  <a:pt x="7" y="312"/>
                </a:lnTo>
                <a:lnTo>
                  <a:pt x="2" y="333"/>
                </a:lnTo>
                <a:lnTo>
                  <a:pt x="0" y="355"/>
                </a:lnTo>
                <a:lnTo>
                  <a:pt x="2" y="385"/>
                </a:lnTo>
                <a:lnTo>
                  <a:pt x="10" y="412"/>
                </a:lnTo>
                <a:lnTo>
                  <a:pt x="25" y="437"/>
                </a:lnTo>
                <a:lnTo>
                  <a:pt x="42" y="458"/>
                </a:lnTo>
                <a:lnTo>
                  <a:pt x="64" y="476"/>
                </a:lnTo>
                <a:lnTo>
                  <a:pt x="89" y="488"/>
                </a:lnTo>
                <a:lnTo>
                  <a:pt x="115" y="497"/>
                </a:lnTo>
                <a:lnTo>
                  <a:pt x="144" y="501"/>
                </a:lnTo>
                <a:lnTo>
                  <a:pt x="185" y="501"/>
                </a:lnTo>
                <a:lnTo>
                  <a:pt x="222" y="501"/>
                </a:lnTo>
                <a:lnTo>
                  <a:pt x="258" y="501"/>
                </a:lnTo>
                <a:lnTo>
                  <a:pt x="292" y="501"/>
                </a:lnTo>
                <a:lnTo>
                  <a:pt x="322" y="501"/>
                </a:lnTo>
                <a:lnTo>
                  <a:pt x="350" y="501"/>
                </a:lnTo>
                <a:lnTo>
                  <a:pt x="377" y="501"/>
                </a:lnTo>
                <a:lnTo>
                  <a:pt x="402" y="501"/>
                </a:lnTo>
                <a:lnTo>
                  <a:pt x="423" y="501"/>
                </a:lnTo>
                <a:lnTo>
                  <a:pt x="445" y="501"/>
                </a:lnTo>
                <a:lnTo>
                  <a:pt x="464" y="501"/>
                </a:lnTo>
                <a:lnTo>
                  <a:pt x="480" y="501"/>
                </a:lnTo>
                <a:lnTo>
                  <a:pt x="511" y="501"/>
                </a:lnTo>
                <a:lnTo>
                  <a:pt x="534" y="501"/>
                </a:lnTo>
                <a:lnTo>
                  <a:pt x="551" y="501"/>
                </a:lnTo>
                <a:lnTo>
                  <a:pt x="566" y="501"/>
                </a:lnTo>
                <a:lnTo>
                  <a:pt x="576" y="501"/>
                </a:lnTo>
                <a:lnTo>
                  <a:pt x="582" y="501"/>
                </a:lnTo>
                <a:lnTo>
                  <a:pt x="587" y="501"/>
                </a:lnTo>
                <a:lnTo>
                  <a:pt x="589" y="501"/>
                </a:lnTo>
                <a:lnTo>
                  <a:pt x="589" y="501"/>
                </a:lnTo>
                <a:lnTo>
                  <a:pt x="619" y="497"/>
                </a:lnTo>
                <a:lnTo>
                  <a:pt x="646" y="488"/>
                </a:lnTo>
                <a:lnTo>
                  <a:pt x="671" y="476"/>
                </a:lnTo>
                <a:lnTo>
                  <a:pt x="692" y="458"/>
                </a:lnTo>
                <a:lnTo>
                  <a:pt x="710" y="437"/>
                </a:lnTo>
                <a:lnTo>
                  <a:pt x="722" y="412"/>
                </a:lnTo>
                <a:lnTo>
                  <a:pt x="731" y="385"/>
                </a:lnTo>
                <a:lnTo>
                  <a:pt x="735" y="355"/>
                </a:lnTo>
                <a:lnTo>
                  <a:pt x="733" y="332"/>
                </a:lnTo>
                <a:lnTo>
                  <a:pt x="726" y="308"/>
                </a:lnTo>
                <a:lnTo>
                  <a:pt x="717" y="289"/>
                </a:lnTo>
                <a:lnTo>
                  <a:pt x="706" y="269"/>
                </a:lnTo>
                <a:lnTo>
                  <a:pt x="690" y="253"/>
                </a:lnTo>
                <a:lnTo>
                  <a:pt x="673" y="239"/>
                </a:lnTo>
                <a:lnTo>
                  <a:pt x="653" y="228"/>
                </a:lnTo>
                <a:lnTo>
                  <a:pt x="632" y="219"/>
                </a:lnTo>
                <a:close/>
                <a:moveTo>
                  <a:pt x="560" y="472"/>
                </a:moveTo>
                <a:lnTo>
                  <a:pt x="527" y="472"/>
                </a:lnTo>
                <a:lnTo>
                  <a:pt x="498" y="472"/>
                </a:lnTo>
                <a:lnTo>
                  <a:pt x="471" y="472"/>
                </a:lnTo>
                <a:lnTo>
                  <a:pt x="450" y="472"/>
                </a:lnTo>
                <a:lnTo>
                  <a:pt x="432" y="472"/>
                </a:lnTo>
                <a:lnTo>
                  <a:pt x="416" y="472"/>
                </a:lnTo>
                <a:lnTo>
                  <a:pt x="404" y="472"/>
                </a:lnTo>
                <a:lnTo>
                  <a:pt x="393" y="472"/>
                </a:lnTo>
                <a:lnTo>
                  <a:pt x="386" y="472"/>
                </a:lnTo>
                <a:lnTo>
                  <a:pt x="379" y="472"/>
                </a:lnTo>
                <a:lnTo>
                  <a:pt x="372" y="472"/>
                </a:lnTo>
                <a:lnTo>
                  <a:pt x="370" y="472"/>
                </a:lnTo>
                <a:lnTo>
                  <a:pt x="370" y="472"/>
                </a:lnTo>
                <a:lnTo>
                  <a:pt x="374" y="467"/>
                </a:lnTo>
                <a:lnTo>
                  <a:pt x="379" y="461"/>
                </a:lnTo>
                <a:lnTo>
                  <a:pt x="393" y="445"/>
                </a:lnTo>
                <a:lnTo>
                  <a:pt x="413" y="428"/>
                </a:lnTo>
                <a:lnTo>
                  <a:pt x="432" y="406"/>
                </a:lnTo>
                <a:lnTo>
                  <a:pt x="454" y="387"/>
                </a:lnTo>
                <a:lnTo>
                  <a:pt x="470" y="371"/>
                </a:lnTo>
                <a:lnTo>
                  <a:pt x="477" y="365"/>
                </a:lnTo>
                <a:lnTo>
                  <a:pt x="482" y="360"/>
                </a:lnTo>
                <a:lnTo>
                  <a:pt x="486" y="356"/>
                </a:lnTo>
                <a:lnTo>
                  <a:pt x="486" y="355"/>
                </a:lnTo>
                <a:lnTo>
                  <a:pt x="487" y="353"/>
                </a:lnTo>
                <a:lnTo>
                  <a:pt x="491" y="348"/>
                </a:lnTo>
                <a:lnTo>
                  <a:pt x="491" y="346"/>
                </a:lnTo>
                <a:lnTo>
                  <a:pt x="491" y="344"/>
                </a:lnTo>
                <a:lnTo>
                  <a:pt x="487" y="342"/>
                </a:lnTo>
                <a:lnTo>
                  <a:pt x="482" y="340"/>
                </a:lnTo>
                <a:lnTo>
                  <a:pt x="466" y="340"/>
                </a:lnTo>
                <a:lnTo>
                  <a:pt x="448" y="340"/>
                </a:lnTo>
                <a:lnTo>
                  <a:pt x="441" y="340"/>
                </a:lnTo>
                <a:lnTo>
                  <a:pt x="436" y="340"/>
                </a:lnTo>
                <a:lnTo>
                  <a:pt x="432" y="340"/>
                </a:lnTo>
                <a:lnTo>
                  <a:pt x="430" y="340"/>
                </a:lnTo>
                <a:lnTo>
                  <a:pt x="430" y="339"/>
                </a:lnTo>
                <a:lnTo>
                  <a:pt x="430" y="335"/>
                </a:lnTo>
                <a:lnTo>
                  <a:pt x="430" y="328"/>
                </a:lnTo>
                <a:lnTo>
                  <a:pt x="430" y="317"/>
                </a:lnTo>
                <a:lnTo>
                  <a:pt x="430" y="303"/>
                </a:lnTo>
                <a:lnTo>
                  <a:pt x="430" y="283"/>
                </a:lnTo>
                <a:lnTo>
                  <a:pt x="430" y="244"/>
                </a:lnTo>
                <a:lnTo>
                  <a:pt x="430" y="223"/>
                </a:lnTo>
                <a:lnTo>
                  <a:pt x="430" y="203"/>
                </a:lnTo>
                <a:lnTo>
                  <a:pt x="430" y="187"/>
                </a:lnTo>
                <a:lnTo>
                  <a:pt x="430" y="173"/>
                </a:lnTo>
                <a:lnTo>
                  <a:pt x="430" y="173"/>
                </a:lnTo>
                <a:lnTo>
                  <a:pt x="429" y="171"/>
                </a:lnTo>
                <a:lnTo>
                  <a:pt x="427" y="170"/>
                </a:lnTo>
                <a:lnTo>
                  <a:pt x="420" y="168"/>
                </a:lnTo>
                <a:lnTo>
                  <a:pt x="418" y="168"/>
                </a:lnTo>
                <a:lnTo>
                  <a:pt x="413" y="168"/>
                </a:lnTo>
                <a:lnTo>
                  <a:pt x="400" y="168"/>
                </a:lnTo>
                <a:lnTo>
                  <a:pt x="382" y="168"/>
                </a:lnTo>
                <a:lnTo>
                  <a:pt x="361" y="168"/>
                </a:lnTo>
                <a:lnTo>
                  <a:pt x="341" y="168"/>
                </a:lnTo>
                <a:lnTo>
                  <a:pt x="322" y="168"/>
                </a:lnTo>
                <a:lnTo>
                  <a:pt x="308" y="168"/>
                </a:lnTo>
                <a:lnTo>
                  <a:pt x="302" y="168"/>
                </a:lnTo>
                <a:lnTo>
                  <a:pt x="299" y="168"/>
                </a:lnTo>
                <a:lnTo>
                  <a:pt x="293" y="170"/>
                </a:lnTo>
                <a:lnTo>
                  <a:pt x="292" y="173"/>
                </a:lnTo>
                <a:lnTo>
                  <a:pt x="290" y="177"/>
                </a:lnTo>
                <a:lnTo>
                  <a:pt x="290" y="178"/>
                </a:lnTo>
                <a:lnTo>
                  <a:pt x="290" y="191"/>
                </a:lnTo>
                <a:lnTo>
                  <a:pt x="290" y="207"/>
                </a:lnTo>
                <a:lnTo>
                  <a:pt x="290" y="225"/>
                </a:lnTo>
                <a:lnTo>
                  <a:pt x="290" y="244"/>
                </a:lnTo>
                <a:lnTo>
                  <a:pt x="290" y="283"/>
                </a:lnTo>
                <a:lnTo>
                  <a:pt x="290" y="303"/>
                </a:lnTo>
                <a:lnTo>
                  <a:pt x="290" y="317"/>
                </a:lnTo>
                <a:lnTo>
                  <a:pt x="290" y="328"/>
                </a:lnTo>
                <a:lnTo>
                  <a:pt x="290" y="335"/>
                </a:lnTo>
                <a:lnTo>
                  <a:pt x="290" y="339"/>
                </a:lnTo>
                <a:lnTo>
                  <a:pt x="290" y="340"/>
                </a:lnTo>
                <a:lnTo>
                  <a:pt x="288" y="340"/>
                </a:lnTo>
                <a:lnTo>
                  <a:pt x="285" y="340"/>
                </a:lnTo>
                <a:lnTo>
                  <a:pt x="277" y="340"/>
                </a:lnTo>
                <a:lnTo>
                  <a:pt x="269" y="340"/>
                </a:lnTo>
                <a:lnTo>
                  <a:pt x="253" y="340"/>
                </a:lnTo>
                <a:lnTo>
                  <a:pt x="244" y="340"/>
                </a:lnTo>
                <a:lnTo>
                  <a:pt x="238" y="340"/>
                </a:lnTo>
                <a:lnTo>
                  <a:pt x="235" y="342"/>
                </a:lnTo>
                <a:lnTo>
                  <a:pt x="233" y="344"/>
                </a:lnTo>
                <a:lnTo>
                  <a:pt x="233" y="348"/>
                </a:lnTo>
                <a:lnTo>
                  <a:pt x="236" y="353"/>
                </a:lnTo>
                <a:lnTo>
                  <a:pt x="238" y="355"/>
                </a:lnTo>
                <a:lnTo>
                  <a:pt x="258" y="376"/>
                </a:lnTo>
                <a:lnTo>
                  <a:pt x="277" y="394"/>
                </a:lnTo>
                <a:lnTo>
                  <a:pt x="292" y="410"/>
                </a:lnTo>
                <a:lnTo>
                  <a:pt x="306" y="422"/>
                </a:lnTo>
                <a:lnTo>
                  <a:pt x="317" y="435"/>
                </a:lnTo>
                <a:lnTo>
                  <a:pt x="327" y="444"/>
                </a:lnTo>
                <a:lnTo>
                  <a:pt x="340" y="458"/>
                </a:lnTo>
                <a:lnTo>
                  <a:pt x="349" y="465"/>
                </a:lnTo>
                <a:lnTo>
                  <a:pt x="354" y="470"/>
                </a:lnTo>
                <a:lnTo>
                  <a:pt x="356" y="472"/>
                </a:lnTo>
                <a:lnTo>
                  <a:pt x="356" y="472"/>
                </a:lnTo>
                <a:lnTo>
                  <a:pt x="324" y="472"/>
                </a:lnTo>
                <a:lnTo>
                  <a:pt x="297" y="472"/>
                </a:lnTo>
                <a:lnTo>
                  <a:pt x="272" y="472"/>
                </a:lnTo>
                <a:lnTo>
                  <a:pt x="253" y="472"/>
                </a:lnTo>
                <a:lnTo>
                  <a:pt x="235" y="472"/>
                </a:lnTo>
                <a:lnTo>
                  <a:pt x="220" y="472"/>
                </a:lnTo>
                <a:lnTo>
                  <a:pt x="208" y="472"/>
                </a:lnTo>
                <a:lnTo>
                  <a:pt x="199" y="472"/>
                </a:lnTo>
                <a:lnTo>
                  <a:pt x="192" y="472"/>
                </a:lnTo>
                <a:lnTo>
                  <a:pt x="187" y="472"/>
                </a:lnTo>
                <a:lnTo>
                  <a:pt x="180" y="472"/>
                </a:lnTo>
                <a:lnTo>
                  <a:pt x="178" y="472"/>
                </a:lnTo>
                <a:lnTo>
                  <a:pt x="178" y="472"/>
                </a:lnTo>
                <a:lnTo>
                  <a:pt x="151" y="469"/>
                </a:lnTo>
                <a:lnTo>
                  <a:pt x="128" y="461"/>
                </a:lnTo>
                <a:lnTo>
                  <a:pt x="107" y="451"/>
                </a:lnTo>
                <a:lnTo>
                  <a:pt x="87" y="437"/>
                </a:lnTo>
                <a:lnTo>
                  <a:pt x="73" y="417"/>
                </a:lnTo>
                <a:lnTo>
                  <a:pt x="60" y="397"/>
                </a:lnTo>
                <a:lnTo>
                  <a:pt x="53" y="374"/>
                </a:lnTo>
                <a:lnTo>
                  <a:pt x="51" y="351"/>
                </a:lnTo>
                <a:lnTo>
                  <a:pt x="53" y="330"/>
                </a:lnTo>
                <a:lnTo>
                  <a:pt x="57" y="312"/>
                </a:lnTo>
                <a:lnTo>
                  <a:pt x="66" y="294"/>
                </a:lnTo>
                <a:lnTo>
                  <a:pt x="75" y="278"/>
                </a:lnTo>
                <a:lnTo>
                  <a:pt x="87" y="264"/>
                </a:lnTo>
                <a:lnTo>
                  <a:pt x="103" y="251"/>
                </a:lnTo>
                <a:lnTo>
                  <a:pt x="119" y="243"/>
                </a:lnTo>
                <a:lnTo>
                  <a:pt x="135" y="234"/>
                </a:lnTo>
                <a:lnTo>
                  <a:pt x="133" y="226"/>
                </a:lnTo>
                <a:lnTo>
                  <a:pt x="131" y="219"/>
                </a:lnTo>
                <a:lnTo>
                  <a:pt x="130" y="205"/>
                </a:lnTo>
                <a:lnTo>
                  <a:pt x="131" y="186"/>
                </a:lnTo>
                <a:lnTo>
                  <a:pt x="139" y="164"/>
                </a:lnTo>
                <a:lnTo>
                  <a:pt x="147" y="145"/>
                </a:lnTo>
                <a:lnTo>
                  <a:pt x="160" y="127"/>
                </a:lnTo>
                <a:lnTo>
                  <a:pt x="176" y="111"/>
                </a:lnTo>
                <a:lnTo>
                  <a:pt x="194" y="97"/>
                </a:lnTo>
                <a:lnTo>
                  <a:pt x="215" y="86"/>
                </a:lnTo>
                <a:lnTo>
                  <a:pt x="238" y="79"/>
                </a:lnTo>
                <a:lnTo>
                  <a:pt x="263" y="81"/>
                </a:lnTo>
                <a:lnTo>
                  <a:pt x="285" y="88"/>
                </a:lnTo>
                <a:lnTo>
                  <a:pt x="304" y="97"/>
                </a:lnTo>
                <a:lnTo>
                  <a:pt x="320" y="109"/>
                </a:lnTo>
                <a:lnTo>
                  <a:pt x="334" y="120"/>
                </a:lnTo>
                <a:lnTo>
                  <a:pt x="343" y="130"/>
                </a:lnTo>
                <a:lnTo>
                  <a:pt x="349" y="138"/>
                </a:lnTo>
                <a:lnTo>
                  <a:pt x="350" y="141"/>
                </a:lnTo>
                <a:lnTo>
                  <a:pt x="350" y="139"/>
                </a:lnTo>
                <a:lnTo>
                  <a:pt x="350" y="138"/>
                </a:lnTo>
                <a:lnTo>
                  <a:pt x="354" y="127"/>
                </a:lnTo>
                <a:lnTo>
                  <a:pt x="359" y="113"/>
                </a:lnTo>
                <a:lnTo>
                  <a:pt x="368" y="97"/>
                </a:lnTo>
                <a:lnTo>
                  <a:pt x="381" y="79"/>
                </a:lnTo>
                <a:lnTo>
                  <a:pt x="400" y="65"/>
                </a:lnTo>
                <a:lnTo>
                  <a:pt x="413" y="59"/>
                </a:lnTo>
                <a:lnTo>
                  <a:pt x="425" y="56"/>
                </a:lnTo>
                <a:lnTo>
                  <a:pt x="441" y="52"/>
                </a:lnTo>
                <a:lnTo>
                  <a:pt x="459" y="52"/>
                </a:lnTo>
                <a:lnTo>
                  <a:pt x="487" y="54"/>
                </a:lnTo>
                <a:lnTo>
                  <a:pt x="514" y="63"/>
                </a:lnTo>
                <a:lnTo>
                  <a:pt x="537" y="77"/>
                </a:lnTo>
                <a:lnTo>
                  <a:pt x="559" y="95"/>
                </a:lnTo>
                <a:lnTo>
                  <a:pt x="575" y="116"/>
                </a:lnTo>
                <a:lnTo>
                  <a:pt x="587" y="141"/>
                </a:lnTo>
                <a:lnTo>
                  <a:pt x="596" y="168"/>
                </a:lnTo>
                <a:lnTo>
                  <a:pt x="598" y="196"/>
                </a:lnTo>
                <a:lnTo>
                  <a:pt x="598" y="218"/>
                </a:lnTo>
                <a:lnTo>
                  <a:pt x="596" y="226"/>
                </a:lnTo>
                <a:lnTo>
                  <a:pt x="594" y="234"/>
                </a:lnTo>
                <a:lnTo>
                  <a:pt x="612" y="241"/>
                </a:lnTo>
                <a:lnTo>
                  <a:pt x="630" y="250"/>
                </a:lnTo>
                <a:lnTo>
                  <a:pt x="646" y="262"/>
                </a:lnTo>
                <a:lnTo>
                  <a:pt x="660" y="276"/>
                </a:lnTo>
                <a:lnTo>
                  <a:pt x="671" y="292"/>
                </a:lnTo>
                <a:lnTo>
                  <a:pt x="680" y="310"/>
                </a:lnTo>
                <a:lnTo>
                  <a:pt x="685" y="330"/>
                </a:lnTo>
                <a:lnTo>
                  <a:pt x="687" y="351"/>
                </a:lnTo>
                <a:lnTo>
                  <a:pt x="685" y="374"/>
                </a:lnTo>
                <a:lnTo>
                  <a:pt x="678" y="397"/>
                </a:lnTo>
                <a:lnTo>
                  <a:pt x="665" y="417"/>
                </a:lnTo>
                <a:lnTo>
                  <a:pt x="651" y="437"/>
                </a:lnTo>
                <a:lnTo>
                  <a:pt x="632" y="451"/>
                </a:lnTo>
                <a:lnTo>
                  <a:pt x="610" y="461"/>
                </a:lnTo>
                <a:lnTo>
                  <a:pt x="587" y="469"/>
                </a:lnTo>
                <a:lnTo>
                  <a:pt x="560" y="472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9822261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5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6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 animBg="1"/>
      <p:bldP spid="14" grpId="0" animBg="1"/>
      <p:bldP spid="15" grpId="0" animBg="1"/>
      <p:bldP spid="16" grpId="0" animBg="1"/>
    </p:bldLst>
  </p:timing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9" name="TextBox 8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0" name="TextBox 9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7104846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9" grpId="0"/>
      <p:bldP spid="10" grpId="0"/>
      <p:bldP spid="11" grpId="0"/>
      <p:bldP spid="12" grpId="0"/>
      <p:bldP spid="15" grpId="0"/>
      <p:bldP spid="16" grpId="0"/>
      <p:bldP spid="17" grpId="0"/>
      <p:bldP spid="18" grpId="0"/>
    </p:bldLst>
  </p:timing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>
            <a:off x="0" y="0"/>
            <a:ext cx="9834465" cy="898905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955048" y="4838193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955048" y="7478540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955048" y="932929"/>
            <a:ext cx="6222696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  <a:endParaRPr lang="en-US" sz="2400" dirty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2" name="Rectangle 21"/>
          <p:cNvSpPr/>
          <p:nvPr/>
        </p:nvSpPr>
        <p:spPr>
          <a:xfrm>
            <a:off x="1955048" y="3573276"/>
            <a:ext cx="2964873" cy="520694"/>
          </a:xfrm>
          <a:prstGeom prst="rect">
            <a:avLst/>
          </a:prstGeom>
          <a:noFill/>
          <a:ln w="50800"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4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4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95909454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19" grpId="0"/>
      <p:bldP spid="20" grpId="0" animBg="1"/>
      <p:bldP spid="21" grpId="0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3"/>
          <p:cNvSpPr>
            <a:spLocks/>
          </p:cNvSpPr>
          <p:nvPr/>
        </p:nvSpPr>
        <p:spPr bwMode="auto">
          <a:xfrm>
            <a:off x="13108677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5" name="Freeform 4"/>
          <p:cNvSpPr>
            <a:spLocks/>
          </p:cNvSpPr>
          <p:nvPr/>
        </p:nvSpPr>
        <p:spPr bwMode="auto">
          <a:xfrm flipH="1">
            <a:off x="32953" y="13183"/>
            <a:ext cx="6398523" cy="10959617"/>
          </a:xfrm>
          <a:custGeom>
            <a:avLst/>
            <a:gdLst>
              <a:gd name="connsiteX0" fmla="*/ 453232 w 469901"/>
              <a:gd name="connsiteY0" fmla="*/ 771525 h 804863"/>
              <a:gd name="connsiteX1" fmla="*/ 469901 w 469901"/>
              <a:gd name="connsiteY1" fmla="*/ 788194 h 804863"/>
              <a:gd name="connsiteX2" fmla="*/ 453232 w 469901"/>
              <a:gd name="connsiteY2" fmla="*/ 804863 h 804863"/>
              <a:gd name="connsiteX3" fmla="*/ 436563 w 469901"/>
              <a:gd name="connsiteY3" fmla="*/ 788194 h 804863"/>
              <a:gd name="connsiteX4" fmla="*/ 453232 w 469901"/>
              <a:gd name="connsiteY4" fmla="*/ 771525 h 804863"/>
              <a:gd name="connsiteX5" fmla="*/ 453232 w 469901"/>
              <a:gd name="connsiteY5" fmla="*/ 685800 h 804863"/>
              <a:gd name="connsiteX6" fmla="*/ 469901 w 469901"/>
              <a:gd name="connsiteY6" fmla="*/ 702469 h 804863"/>
              <a:gd name="connsiteX7" fmla="*/ 453232 w 469901"/>
              <a:gd name="connsiteY7" fmla="*/ 719138 h 804863"/>
              <a:gd name="connsiteX8" fmla="*/ 436563 w 469901"/>
              <a:gd name="connsiteY8" fmla="*/ 702469 h 804863"/>
              <a:gd name="connsiteX9" fmla="*/ 453232 w 469901"/>
              <a:gd name="connsiteY9" fmla="*/ 685800 h 804863"/>
              <a:gd name="connsiteX10" fmla="*/ 369273 w 469901"/>
              <a:gd name="connsiteY10" fmla="*/ 685800 h 804863"/>
              <a:gd name="connsiteX11" fmla="*/ 385763 w 469901"/>
              <a:gd name="connsiteY11" fmla="*/ 702469 h 804863"/>
              <a:gd name="connsiteX12" fmla="*/ 369273 w 469901"/>
              <a:gd name="connsiteY12" fmla="*/ 719138 h 804863"/>
              <a:gd name="connsiteX13" fmla="*/ 352425 w 469901"/>
              <a:gd name="connsiteY13" fmla="*/ 702469 h 804863"/>
              <a:gd name="connsiteX14" fmla="*/ 369273 w 469901"/>
              <a:gd name="connsiteY14" fmla="*/ 685800 h 804863"/>
              <a:gd name="connsiteX15" fmla="*/ 453232 w 469901"/>
              <a:gd name="connsiteY15" fmla="*/ 600075 h 804863"/>
              <a:gd name="connsiteX16" fmla="*/ 469901 w 469901"/>
              <a:gd name="connsiteY16" fmla="*/ 616744 h 804863"/>
              <a:gd name="connsiteX17" fmla="*/ 453232 w 469901"/>
              <a:gd name="connsiteY17" fmla="*/ 633413 h 804863"/>
              <a:gd name="connsiteX18" fmla="*/ 436563 w 469901"/>
              <a:gd name="connsiteY18" fmla="*/ 616744 h 804863"/>
              <a:gd name="connsiteX19" fmla="*/ 453232 w 469901"/>
              <a:gd name="connsiteY19" fmla="*/ 600075 h 804863"/>
              <a:gd name="connsiteX20" fmla="*/ 369273 w 469901"/>
              <a:gd name="connsiteY20" fmla="*/ 600075 h 804863"/>
              <a:gd name="connsiteX21" fmla="*/ 385763 w 469901"/>
              <a:gd name="connsiteY21" fmla="*/ 616744 h 804863"/>
              <a:gd name="connsiteX22" fmla="*/ 368915 w 469901"/>
              <a:gd name="connsiteY22" fmla="*/ 633413 h 804863"/>
              <a:gd name="connsiteX23" fmla="*/ 352425 w 469901"/>
              <a:gd name="connsiteY23" fmla="*/ 616744 h 804863"/>
              <a:gd name="connsiteX24" fmla="*/ 369273 w 469901"/>
              <a:gd name="connsiteY24" fmla="*/ 600075 h 804863"/>
              <a:gd name="connsiteX25" fmla="*/ 276840 w 469901"/>
              <a:gd name="connsiteY25" fmla="*/ 600075 h 804863"/>
              <a:gd name="connsiteX26" fmla="*/ 293330 w 469901"/>
              <a:gd name="connsiteY26" fmla="*/ 616744 h 804863"/>
              <a:gd name="connsiteX27" fmla="*/ 293688 w 469901"/>
              <a:gd name="connsiteY27" fmla="*/ 616744 h 804863"/>
              <a:gd name="connsiteX28" fmla="*/ 276840 w 469901"/>
              <a:gd name="connsiteY28" fmla="*/ 633413 h 804863"/>
              <a:gd name="connsiteX29" fmla="*/ 260350 w 469901"/>
              <a:gd name="connsiteY29" fmla="*/ 616744 h 804863"/>
              <a:gd name="connsiteX30" fmla="*/ 276840 w 469901"/>
              <a:gd name="connsiteY30" fmla="*/ 600075 h 804863"/>
              <a:gd name="connsiteX31" fmla="*/ 453232 w 469901"/>
              <a:gd name="connsiteY31" fmla="*/ 514350 h 804863"/>
              <a:gd name="connsiteX32" fmla="*/ 469901 w 469901"/>
              <a:gd name="connsiteY32" fmla="*/ 531019 h 804863"/>
              <a:gd name="connsiteX33" fmla="*/ 453232 w 469901"/>
              <a:gd name="connsiteY33" fmla="*/ 547688 h 804863"/>
              <a:gd name="connsiteX34" fmla="*/ 436563 w 469901"/>
              <a:gd name="connsiteY34" fmla="*/ 531019 h 804863"/>
              <a:gd name="connsiteX35" fmla="*/ 453232 w 469901"/>
              <a:gd name="connsiteY35" fmla="*/ 514350 h 804863"/>
              <a:gd name="connsiteX36" fmla="*/ 369273 w 469901"/>
              <a:gd name="connsiteY36" fmla="*/ 514350 h 804863"/>
              <a:gd name="connsiteX37" fmla="*/ 385763 w 469901"/>
              <a:gd name="connsiteY37" fmla="*/ 531019 h 804863"/>
              <a:gd name="connsiteX38" fmla="*/ 369273 w 469901"/>
              <a:gd name="connsiteY38" fmla="*/ 547688 h 804863"/>
              <a:gd name="connsiteX39" fmla="*/ 352425 w 469901"/>
              <a:gd name="connsiteY39" fmla="*/ 531019 h 804863"/>
              <a:gd name="connsiteX40" fmla="*/ 369273 w 469901"/>
              <a:gd name="connsiteY40" fmla="*/ 514350 h 804863"/>
              <a:gd name="connsiteX41" fmla="*/ 277019 w 469901"/>
              <a:gd name="connsiteY41" fmla="*/ 514350 h 804863"/>
              <a:gd name="connsiteX42" fmla="*/ 293688 w 469901"/>
              <a:gd name="connsiteY42" fmla="*/ 531019 h 804863"/>
              <a:gd name="connsiteX43" fmla="*/ 277019 w 469901"/>
              <a:gd name="connsiteY43" fmla="*/ 547688 h 804863"/>
              <a:gd name="connsiteX44" fmla="*/ 260350 w 469901"/>
              <a:gd name="connsiteY44" fmla="*/ 531019 h 804863"/>
              <a:gd name="connsiteX45" fmla="*/ 277019 w 469901"/>
              <a:gd name="connsiteY45" fmla="*/ 514350 h 804863"/>
              <a:gd name="connsiteX46" fmla="*/ 186532 w 469901"/>
              <a:gd name="connsiteY46" fmla="*/ 514350 h 804863"/>
              <a:gd name="connsiteX47" fmla="*/ 203201 w 469901"/>
              <a:gd name="connsiteY47" fmla="*/ 531019 h 804863"/>
              <a:gd name="connsiteX48" fmla="*/ 186532 w 469901"/>
              <a:gd name="connsiteY48" fmla="*/ 547688 h 804863"/>
              <a:gd name="connsiteX49" fmla="*/ 169863 w 469901"/>
              <a:gd name="connsiteY49" fmla="*/ 531019 h 804863"/>
              <a:gd name="connsiteX50" fmla="*/ 186532 w 469901"/>
              <a:gd name="connsiteY50" fmla="*/ 514350 h 804863"/>
              <a:gd name="connsiteX51" fmla="*/ 453232 w 469901"/>
              <a:gd name="connsiteY51" fmla="*/ 428625 h 804863"/>
              <a:gd name="connsiteX52" fmla="*/ 469901 w 469901"/>
              <a:gd name="connsiteY52" fmla="*/ 445294 h 804863"/>
              <a:gd name="connsiteX53" fmla="*/ 453232 w 469901"/>
              <a:gd name="connsiteY53" fmla="*/ 461963 h 804863"/>
              <a:gd name="connsiteX54" fmla="*/ 436563 w 469901"/>
              <a:gd name="connsiteY54" fmla="*/ 445294 h 804863"/>
              <a:gd name="connsiteX55" fmla="*/ 453232 w 469901"/>
              <a:gd name="connsiteY55" fmla="*/ 428625 h 804863"/>
              <a:gd name="connsiteX56" fmla="*/ 369273 w 469901"/>
              <a:gd name="connsiteY56" fmla="*/ 428625 h 804863"/>
              <a:gd name="connsiteX57" fmla="*/ 385763 w 469901"/>
              <a:gd name="connsiteY57" fmla="*/ 445294 h 804863"/>
              <a:gd name="connsiteX58" fmla="*/ 369273 w 469901"/>
              <a:gd name="connsiteY58" fmla="*/ 461963 h 804863"/>
              <a:gd name="connsiteX59" fmla="*/ 352425 w 469901"/>
              <a:gd name="connsiteY59" fmla="*/ 445294 h 804863"/>
              <a:gd name="connsiteX60" fmla="*/ 369273 w 469901"/>
              <a:gd name="connsiteY60" fmla="*/ 428625 h 804863"/>
              <a:gd name="connsiteX61" fmla="*/ 277019 w 469901"/>
              <a:gd name="connsiteY61" fmla="*/ 428625 h 804863"/>
              <a:gd name="connsiteX62" fmla="*/ 293688 w 469901"/>
              <a:gd name="connsiteY62" fmla="*/ 445294 h 804863"/>
              <a:gd name="connsiteX63" fmla="*/ 277019 w 469901"/>
              <a:gd name="connsiteY63" fmla="*/ 461963 h 804863"/>
              <a:gd name="connsiteX64" fmla="*/ 260350 w 469901"/>
              <a:gd name="connsiteY64" fmla="*/ 445294 h 804863"/>
              <a:gd name="connsiteX65" fmla="*/ 277019 w 469901"/>
              <a:gd name="connsiteY65" fmla="*/ 428625 h 804863"/>
              <a:gd name="connsiteX66" fmla="*/ 186532 w 469901"/>
              <a:gd name="connsiteY66" fmla="*/ 428625 h 804863"/>
              <a:gd name="connsiteX67" fmla="*/ 203201 w 469901"/>
              <a:gd name="connsiteY67" fmla="*/ 445294 h 804863"/>
              <a:gd name="connsiteX68" fmla="*/ 186532 w 469901"/>
              <a:gd name="connsiteY68" fmla="*/ 461963 h 804863"/>
              <a:gd name="connsiteX69" fmla="*/ 169863 w 469901"/>
              <a:gd name="connsiteY69" fmla="*/ 445294 h 804863"/>
              <a:gd name="connsiteX70" fmla="*/ 186532 w 469901"/>
              <a:gd name="connsiteY70" fmla="*/ 428625 h 804863"/>
              <a:gd name="connsiteX71" fmla="*/ 94457 w 469901"/>
              <a:gd name="connsiteY71" fmla="*/ 428625 h 804863"/>
              <a:gd name="connsiteX72" fmla="*/ 111126 w 469901"/>
              <a:gd name="connsiteY72" fmla="*/ 445294 h 804863"/>
              <a:gd name="connsiteX73" fmla="*/ 94457 w 469901"/>
              <a:gd name="connsiteY73" fmla="*/ 461963 h 804863"/>
              <a:gd name="connsiteX74" fmla="*/ 77788 w 469901"/>
              <a:gd name="connsiteY74" fmla="*/ 445294 h 804863"/>
              <a:gd name="connsiteX75" fmla="*/ 94457 w 469901"/>
              <a:gd name="connsiteY75" fmla="*/ 428625 h 804863"/>
              <a:gd name="connsiteX76" fmla="*/ 17650 w 469901"/>
              <a:gd name="connsiteY76" fmla="*/ 385763 h 804863"/>
              <a:gd name="connsiteX77" fmla="*/ 34925 w 469901"/>
              <a:gd name="connsiteY77" fmla="*/ 402432 h 804863"/>
              <a:gd name="connsiteX78" fmla="*/ 17650 w 469901"/>
              <a:gd name="connsiteY78" fmla="*/ 419101 h 804863"/>
              <a:gd name="connsiteX79" fmla="*/ 0 w 469901"/>
              <a:gd name="connsiteY79" fmla="*/ 402432 h 804863"/>
              <a:gd name="connsiteX80" fmla="*/ 17650 w 469901"/>
              <a:gd name="connsiteY80" fmla="*/ 385763 h 804863"/>
              <a:gd name="connsiteX81" fmla="*/ 453232 w 469901"/>
              <a:gd name="connsiteY81" fmla="*/ 342900 h 804863"/>
              <a:gd name="connsiteX82" fmla="*/ 469901 w 469901"/>
              <a:gd name="connsiteY82" fmla="*/ 359206 h 804863"/>
              <a:gd name="connsiteX83" fmla="*/ 453232 w 469901"/>
              <a:gd name="connsiteY83" fmla="*/ 376238 h 804863"/>
              <a:gd name="connsiteX84" fmla="*/ 436563 w 469901"/>
              <a:gd name="connsiteY84" fmla="*/ 359569 h 804863"/>
              <a:gd name="connsiteX85" fmla="*/ 453232 w 469901"/>
              <a:gd name="connsiteY85" fmla="*/ 342900 h 804863"/>
              <a:gd name="connsiteX86" fmla="*/ 369273 w 469901"/>
              <a:gd name="connsiteY86" fmla="*/ 342900 h 804863"/>
              <a:gd name="connsiteX87" fmla="*/ 385763 w 469901"/>
              <a:gd name="connsiteY87" fmla="*/ 359748 h 804863"/>
              <a:gd name="connsiteX88" fmla="*/ 369273 w 469901"/>
              <a:gd name="connsiteY88" fmla="*/ 376238 h 804863"/>
              <a:gd name="connsiteX89" fmla="*/ 352425 w 469901"/>
              <a:gd name="connsiteY89" fmla="*/ 359748 h 804863"/>
              <a:gd name="connsiteX90" fmla="*/ 369273 w 469901"/>
              <a:gd name="connsiteY90" fmla="*/ 342900 h 804863"/>
              <a:gd name="connsiteX91" fmla="*/ 277019 w 469901"/>
              <a:gd name="connsiteY91" fmla="*/ 342900 h 804863"/>
              <a:gd name="connsiteX92" fmla="*/ 293688 w 469901"/>
              <a:gd name="connsiteY92" fmla="*/ 359569 h 804863"/>
              <a:gd name="connsiteX93" fmla="*/ 277019 w 469901"/>
              <a:gd name="connsiteY93" fmla="*/ 376238 h 804863"/>
              <a:gd name="connsiteX94" fmla="*/ 260350 w 469901"/>
              <a:gd name="connsiteY94" fmla="*/ 359569 h 804863"/>
              <a:gd name="connsiteX95" fmla="*/ 277019 w 469901"/>
              <a:gd name="connsiteY95" fmla="*/ 342900 h 804863"/>
              <a:gd name="connsiteX96" fmla="*/ 186532 w 469901"/>
              <a:gd name="connsiteY96" fmla="*/ 342900 h 804863"/>
              <a:gd name="connsiteX97" fmla="*/ 203201 w 469901"/>
              <a:gd name="connsiteY97" fmla="*/ 359569 h 804863"/>
              <a:gd name="connsiteX98" fmla="*/ 186532 w 469901"/>
              <a:gd name="connsiteY98" fmla="*/ 376238 h 804863"/>
              <a:gd name="connsiteX99" fmla="*/ 169863 w 469901"/>
              <a:gd name="connsiteY99" fmla="*/ 359569 h 804863"/>
              <a:gd name="connsiteX100" fmla="*/ 186532 w 469901"/>
              <a:gd name="connsiteY100" fmla="*/ 342900 h 804863"/>
              <a:gd name="connsiteX101" fmla="*/ 94457 w 469901"/>
              <a:gd name="connsiteY101" fmla="*/ 342900 h 804863"/>
              <a:gd name="connsiteX102" fmla="*/ 111126 w 469901"/>
              <a:gd name="connsiteY102" fmla="*/ 359748 h 804863"/>
              <a:gd name="connsiteX103" fmla="*/ 94457 w 469901"/>
              <a:gd name="connsiteY103" fmla="*/ 376238 h 804863"/>
              <a:gd name="connsiteX104" fmla="*/ 77788 w 469901"/>
              <a:gd name="connsiteY104" fmla="*/ 359748 h 804863"/>
              <a:gd name="connsiteX105" fmla="*/ 94457 w 469901"/>
              <a:gd name="connsiteY105" fmla="*/ 342900 h 804863"/>
              <a:gd name="connsiteX106" fmla="*/ 453232 w 469901"/>
              <a:gd name="connsiteY106" fmla="*/ 257175 h 804863"/>
              <a:gd name="connsiteX107" fmla="*/ 469901 w 469901"/>
              <a:gd name="connsiteY107" fmla="*/ 273665 h 804863"/>
              <a:gd name="connsiteX108" fmla="*/ 453232 w 469901"/>
              <a:gd name="connsiteY108" fmla="*/ 290513 h 804863"/>
              <a:gd name="connsiteX109" fmla="*/ 436563 w 469901"/>
              <a:gd name="connsiteY109" fmla="*/ 273665 h 804863"/>
              <a:gd name="connsiteX110" fmla="*/ 453232 w 469901"/>
              <a:gd name="connsiteY110" fmla="*/ 257175 h 804863"/>
              <a:gd name="connsiteX111" fmla="*/ 369273 w 469901"/>
              <a:gd name="connsiteY111" fmla="*/ 257175 h 804863"/>
              <a:gd name="connsiteX112" fmla="*/ 385763 w 469901"/>
              <a:gd name="connsiteY112" fmla="*/ 273665 h 804863"/>
              <a:gd name="connsiteX113" fmla="*/ 369273 w 469901"/>
              <a:gd name="connsiteY113" fmla="*/ 290513 h 804863"/>
              <a:gd name="connsiteX114" fmla="*/ 352425 w 469901"/>
              <a:gd name="connsiteY114" fmla="*/ 273665 h 804863"/>
              <a:gd name="connsiteX115" fmla="*/ 369273 w 469901"/>
              <a:gd name="connsiteY115" fmla="*/ 257175 h 804863"/>
              <a:gd name="connsiteX116" fmla="*/ 277019 w 469901"/>
              <a:gd name="connsiteY116" fmla="*/ 257175 h 804863"/>
              <a:gd name="connsiteX117" fmla="*/ 293688 w 469901"/>
              <a:gd name="connsiteY117" fmla="*/ 273665 h 804863"/>
              <a:gd name="connsiteX118" fmla="*/ 277019 w 469901"/>
              <a:gd name="connsiteY118" fmla="*/ 290513 h 804863"/>
              <a:gd name="connsiteX119" fmla="*/ 260350 w 469901"/>
              <a:gd name="connsiteY119" fmla="*/ 273665 h 804863"/>
              <a:gd name="connsiteX120" fmla="*/ 277019 w 469901"/>
              <a:gd name="connsiteY120" fmla="*/ 257175 h 804863"/>
              <a:gd name="connsiteX121" fmla="*/ 186532 w 469901"/>
              <a:gd name="connsiteY121" fmla="*/ 257175 h 804863"/>
              <a:gd name="connsiteX122" fmla="*/ 203201 w 469901"/>
              <a:gd name="connsiteY122" fmla="*/ 273665 h 804863"/>
              <a:gd name="connsiteX123" fmla="*/ 186532 w 469901"/>
              <a:gd name="connsiteY123" fmla="*/ 290513 h 804863"/>
              <a:gd name="connsiteX124" fmla="*/ 169863 w 469901"/>
              <a:gd name="connsiteY124" fmla="*/ 273665 h 804863"/>
              <a:gd name="connsiteX125" fmla="*/ 186532 w 469901"/>
              <a:gd name="connsiteY125" fmla="*/ 257175 h 804863"/>
              <a:gd name="connsiteX126" fmla="*/ 453232 w 469901"/>
              <a:gd name="connsiteY126" fmla="*/ 171450 h 804863"/>
              <a:gd name="connsiteX127" fmla="*/ 469901 w 469901"/>
              <a:gd name="connsiteY127" fmla="*/ 187940 h 804863"/>
              <a:gd name="connsiteX128" fmla="*/ 453232 w 469901"/>
              <a:gd name="connsiteY128" fmla="*/ 204788 h 804863"/>
              <a:gd name="connsiteX129" fmla="*/ 436563 w 469901"/>
              <a:gd name="connsiteY129" fmla="*/ 187940 h 804863"/>
              <a:gd name="connsiteX130" fmla="*/ 453232 w 469901"/>
              <a:gd name="connsiteY130" fmla="*/ 171450 h 804863"/>
              <a:gd name="connsiteX131" fmla="*/ 369273 w 469901"/>
              <a:gd name="connsiteY131" fmla="*/ 171450 h 804863"/>
              <a:gd name="connsiteX132" fmla="*/ 385763 w 469901"/>
              <a:gd name="connsiteY132" fmla="*/ 187940 h 804863"/>
              <a:gd name="connsiteX133" fmla="*/ 369273 w 469901"/>
              <a:gd name="connsiteY133" fmla="*/ 204788 h 804863"/>
              <a:gd name="connsiteX134" fmla="*/ 352425 w 469901"/>
              <a:gd name="connsiteY134" fmla="*/ 187940 h 804863"/>
              <a:gd name="connsiteX135" fmla="*/ 369273 w 469901"/>
              <a:gd name="connsiteY135" fmla="*/ 171450 h 804863"/>
              <a:gd name="connsiteX136" fmla="*/ 277019 w 469901"/>
              <a:gd name="connsiteY136" fmla="*/ 171450 h 804863"/>
              <a:gd name="connsiteX137" fmla="*/ 293688 w 469901"/>
              <a:gd name="connsiteY137" fmla="*/ 187940 h 804863"/>
              <a:gd name="connsiteX138" fmla="*/ 277019 w 469901"/>
              <a:gd name="connsiteY138" fmla="*/ 204788 h 804863"/>
              <a:gd name="connsiteX139" fmla="*/ 260350 w 469901"/>
              <a:gd name="connsiteY139" fmla="*/ 187940 h 804863"/>
              <a:gd name="connsiteX140" fmla="*/ 277019 w 469901"/>
              <a:gd name="connsiteY140" fmla="*/ 171450 h 804863"/>
              <a:gd name="connsiteX141" fmla="*/ 453232 w 469901"/>
              <a:gd name="connsiteY141" fmla="*/ 85725 h 804863"/>
              <a:gd name="connsiteX142" fmla="*/ 469901 w 469901"/>
              <a:gd name="connsiteY142" fmla="*/ 102215 h 804863"/>
              <a:gd name="connsiteX143" fmla="*/ 453232 w 469901"/>
              <a:gd name="connsiteY143" fmla="*/ 119063 h 804863"/>
              <a:gd name="connsiteX144" fmla="*/ 436563 w 469901"/>
              <a:gd name="connsiteY144" fmla="*/ 102215 h 804863"/>
              <a:gd name="connsiteX145" fmla="*/ 453232 w 469901"/>
              <a:gd name="connsiteY145" fmla="*/ 85725 h 804863"/>
              <a:gd name="connsiteX146" fmla="*/ 369273 w 469901"/>
              <a:gd name="connsiteY146" fmla="*/ 85725 h 804863"/>
              <a:gd name="connsiteX147" fmla="*/ 385763 w 469901"/>
              <a:gd name="connsiteY147" fmla="*/ 102215 h 804863"/>
              <a:gd name="connsiteX148" fmla="*/ 369273 w 469901"/>
              <a:gd name="connsiteY148" fmla="*/ 119063 h 804863"/>
              <a:gd name="connsiteX149" fmla="*/ 352425 w 469901"/>
              <a:gd name="connsiteY149" fmla="*/ 102215 h 804863"/>
              <a:gd name="connsiteX150" fmla="*/ 369273 w 469901"/>
              <a:gd name="connsiteY150" fmla="*/ 85725 h 804863"/>
              <a:gd name="connsiteX151" fmla="*/ 453232 w 469901"/>
              <a:gd name="connsiteY151" fmla="*/ 0 h 804863"/>
              <a:gd name="connsiteX152" fmla="*/ 469901 w 469901"/>
              <a:gd name="connsiteY152" fmla="*/ 16669 h 804863"/>
              <a:gd name="connsiteX153" fmla="*/ 453232 w 469901"/>
              <a:gd name="connsiteY153" fmla="*/ 33338 h 804863"/>
              <a:gd name="connsiteX154" fmla="*/ 436563 w 469901"/>
              <a:gd name="connsiteY154" fmla="*/ 16669 h 804863"/>
              <a:gd name="connsiteX155" fmla="*/ 453232 w 469901"/>
              <a:gd name="connsiteY155" fmla="*/ 0 h 8048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</a:cxnLst>
            <a:rect l="l" t="t" r="r" b="b"/>
            <a:pathLst>
              <a:path w="469901" h="804863">
                <a:moveTo>
                  <a:pt x="453232" y="771525"/>
                </a:moveTo>
                <a:cubicBezTo>
                  <a:pt x="462654" y="771525"/>
                  <a:pt x="469901" y="779135"/>
                  <a:pt x="469901" y="788194"/>
                </a:cubicBezTo>
                <a:cubicBezTo>
                  <a:pt x="469901" y="797616"/>
                  <a:pt x="462654" y="804863"/>
                  <a:pt x="453232" y="804863"/>
                </a:cubicBezTo>
                <a:cubicBezTo>
                  <a:pt x="444173" y="804863"/>
                  <a:pt x="436563" y="797616"/>
                  <a:pt x="436563" y="788194"/>
                </a:cubicBezTo>
                <a:cubicBezTo>
                  <a:pt x="436563" y="779135"/>
                  <a:pt x="444173" y="771525"/>
                  <a:pt x="453232" y="771525"/>
                </a:cubicBezTo>
                <a:close/>
                <a:moveTo>
                  <a:pt x="453232" y="685800"/>
                </a:moveTo>
                <a:cubicBezTo>
                  <a:pt x="462654" y="685800"/>
                  <a:pt x="469901" y="693410"/>
                  <a:pt x="469901" y="702469"/>
                </a:cubicBezTo>
                <a:cubicBezTo>
                  <a:pt x="469901" y="711891"/>
                  <a:pt x="462654" y="719138"/>
                  <a:pt x="453232" y="719138"/>
                </a:cubicBezTo>
                <a:cubicBezTo>
                  <a:pt x="444173" y="719138"/>
                  <a:pt x="436563" y="711891"/>
                  <a:pt x="436563" y="702469"/>
                </a:cubicBezTo>
                <a:cubicBezTo>
                  <a:pt x="436563" y="693410"/>
                  <a:pt x="444173" y="685800"/>
                  <a:pt x="453232" y="685800"/>
                </a:cubicBezTo>
                <a:close/>
                <a:moveTo>
                  <a:pt x="369273" y="685800"/>
                </a:moveTo>
                <a:cubicBezTo>
                  <a:pt x="378235" y="685800"/>
                  <a:pt x="385763" y="693410"/>
                  <a:pt x="385763" y="702469"/>
                </a:cubicBezTo>
                <a:cubicBezTo>
                  <a:pt x="385763" y="711891"/>
                  <a:pt x="378235" y="719138"/>
                  <a:pt x="369273" y="719138"/>
                </a:cubicBezTo>
                <a:cubicBezTo>
                  <a:pt x="359953" y="719138"/>
                  <a:pt x="352425" y="711891"/>
                  <a:pt x="352425" y="702469"/>
                </a:cubicBezTo>
                <a:cubicBezTo>
                  <a:pt x="352425" y="693410"/>
                  <a:pt x="359953" y="685800"/>
                  <a:pt x="369273" y="685800"/>
                </a:cubicBezTo>
                <a:close/>
                <a:moveTo>
                  <a:pt x="453232" y="600075"/>
                </a:moveTo>
                <a:cubicBezTo>
                  <a:pt x="462654" y="600075"/>
                  <a:pt x="469901" y="607685"/>
                  <a:pt x="469901" y="616744"/>
                </a:cubicBezTo>
                <a:cubicBezTo>
                  <a:pt x="469901" y="626166"/>
                  <a:pt x="462654" y="633413"/>
                  <a:pt x="453232" y="633413"/>
                </a:cubicBezTo>
                <a:cubicBezTo>
                  <a:pt x="444173" y="633413"/>
                  <a:pt x="436563" y="626166"/>
                  <a:pt x="436563" y="616744"/>
                </a:cubicBezTo>
                <a:cubicBezTo>
                  <a:pt x="436563" y="607685"/>
                  <a:pt x="444173" y="600075"/>
                  <a:pt x="453232" y="600075"/>
                </a:cubicBezTo>
                <a:close/>
                <a:moveTo>
                  <a:pt x="369273" y="600075"/>
                </a:moveTo>
                <a:cubicBezTo>
                  <a:pt x="378235" y="600075"/>
                  <a:pt x="385763" y="607685"/>
                  <a:pt x="385763" y="616744"/>
                </a:cubicBezTo>
                <a:cubicBezTo>
                  <a:pt x="385763" y="626166"/>
                  <a:pt x="378235" y="633413"/>
                  <a:pt x="368915" y="633413"/>
                </a:cubicBezTo>
                <a:cubicBezTo>
                  <a:pt x="359953" y="633413"/>
                  <a:pt x="352425" y="626166"/>
                  <a:pt x="352425" y="616744"/>
                </a:cubicBezTo>
                <a:cubicBezTo>
                  <a:pt x="352425" y="607685"/>
                  <a:pt x="359953" y="600075"/>
                  <a:pt x="369273" y="600075"/>
                </a:cubicBezTo>
                <a:close/>
                <a:moveTo>
                  <a:pt x="276840" y="600075"/>
                </a:moveTo>
                <a:cubicBezTo>
                  <a:pt x="286160" y="600075"/>
                  <a:pt x="293330" y="607685"/>
                  <a:pt x="293330" y="616744"/>
                </a:cubicBezTo>
                <a:lnTo>
                  <a:pt x="293688" y="616744"/>
                </a:lnTo>
                <a:cubicBezTo>
                  <a:pt x="293330" y="625803"/>
                  <a:pt x="286160" y="633413"/>
                  <a:pt x="276840" y="633413"/>
                </a:cubicBezTo>
                <a:cubicBezTo>
                  <a:pt x="267878" y="633413"/>
                  <a:pt x="260350" y="625803"/>
                  <a:pt x="260350" y="616744"/>
                </a:cubicBezTo>
                <a:cubicBezTo>
                  <a:pt x="260350" y="607685"/>
                  <a:pt x="267878" y="600075"/>
                  <a:pt x="276840" y="600075"/>
                </a:cubicBezTo>
                <a:close/>
                <a:moveTo>
                  <a:pt x="453232" y="514350"/>
                </a:moveTo>
                <a:cubicBezTo>
                  <a:pt x="462654" y="514350"/>
                  <a:pt x="469901" y="521598"/>
                  <a:pt x="469901" y="531019"/>
                </a:cubicBezTo>
                <a:cubicBezTo>
                  <a:pt x="469901" y="540078"/>
                  <a:pt x="462654" y="547688"/>
                  <a:pt x="453232" y="547688"/>
                </a:cubicBezTo>
                <a:cubicBezTo>
                  <a:pt x="444173" y="547688"/>
                  <a:pt x="436563" y="540078"/>
                  <a:pt x="436563" y="531019"/>
                </a:cubicBezTo>
                <a:cubicBezTo>
                  <a:pt x="436563" y="521598"/>
                  <a:pt x="444173" y="514350"/>
                  <a:pt x="453232" y="514350"/>
                </a:cubicBezTo>
                <a:close/>
                <a:moveTo>
                  <a:pt x="369273" y="514350"/>
                </a:moveTo>
                <a:cubicBezTo>
                  <a:pt x="378235" y="514350"/>
                  <a:pt x="385763" y="521598"/>
                  <a:pt x="385763" y="531019"/>
                </a:cubicBezTo>
                <a:cubicBezTo>
                  <a:pt x="385763" y="540078"/>
                  <a:pt x="378235" y="547688"/>
                  <a:pt x="369273" y="547688"/>
                </a:cubicBezTo>
                <a:cubicBezTo>
                  <a:pt x="359953" y="547688"/>
                  <a:pt x="352425" y="540078"/>
                  <a:pt x="352425" y="531019"/>
                </a:cubicBezTo>
                <a:cubicBezTo>
                  <a:pt x="352425" y="521598"/>
                  <a:pt x="359953" y="514350"/>
                  <a:pt x="369273" y="514350"/>
                </a:cubicBezTo>
                <a:close/>
                <a:moveTo>
                  <a:pt x="277019" y="514350"/>
                </a:moveTo>
                <a:cubicBezTo>
                  <a:pt x="286441" y="514350"/>
                  <a:pt x="293688" y="521598"/>
                  <a:pt x="293688" y="531019"/>
                </a:cubicBezTo>
                <a:cubicBezTo>
                  <a:pt x="293688" y="540078"/>
                  <a:pt x="286441" y="547688"/>
                  <a:pt x="277019" y="547688"/>
                </a:cubicBezTo>
                <a:cubicBezTo>
                  <a:pt x="267960" y="547688"/>
                  <a:pt x="260350" y="540078"/>
                  <a:pt x="260350" y="531019"/>
                </a:cubicBezTo>
                <a:cubicBezTo>
                  <a:pt x="260350" y="521598"/>
                  <a:pt x="267960" y="514350"/>
                  <a:pt x="277019" y="514350"/>
                </a:cubicBezTo>
                <a:close/>
                <a:moveTo>
                  <a:pt x="186532" y="514350"/>
                </a:moveTo>
                <a:cubicBezTo>
                  <a:pt x="195591" y="514350"/>
                  <a:pt x="203201" y="521598"/>
                  <a:pt x="203201" y="531019"/>
                </a:cubicBezTo>
                <a:cubicBezTo>
                  <a:pt x="203201" y="540078"/>
                  <a:pt x="195954" y="547688"/>
                  <a:pt x="186532" y="547688"/>
                </a:cubicBezTo>
                <a:cubicBezTo>
                  <a:pt x="177110" y="547688"/>
                  <a:pt x="169863" y="540078"/>
                  <a:pt x="169863" y="531019"/>
                </a:cubicBezTo>
                <a:cubicBezTo>
                  <a:pt x="169863" y="521598"/>
                  <a:pt x="177110" y="514350"/>
                  <a:pt x="186532" y="514350"/>
                </a:cubicBezTo>
                <a:close/>
                <a:moveTo>
                  <a:pt x="453232" y="428625"/>
                </a:moveTo>
                <a:cubicBezTo>
                  <a:pt x="462654" y="428625"/>
                  <a:pt x="469901" y="435873"/>
                  <a:pt x="469901" y="445294"/>
                </a:cubicBezTo>
                <a:cubicBezTo>
                  <a:pt x="469901" y="454353"/>
                  <a:pt x="462654" y="461963"/>
                  <a:pt x="453232" y="461963"/>
                </a:cubicBezTo>
                <a:cubicBezTo>
                  <a:pt x="444173" y="461963"/>
                  <a:pt x="436563" y="454353"/>
                  <a:pt x="436563" y="445294"/>
                </a:cubicBezTo>
                <a:cubicBezTo>
                  <a:pt x="436563" y="435873"/>
                  <a:pt x="444173" y="428625"/>
                  <a:pt x="453232" y="428625"/>
                </a:cubicBezTo>
                <a:close/>
                <a:moveTo>
                  <a:pt x="369273" y="428625"/>
                </a:moveTo>
                <a:cubicBezTo>
                  <a:pt x="378235" y="428625"/>
                  <a:pt x="385763" y="435873"/>
                  <a:pt x="385763" y="445294"/>
                </a:cubicBezTo>
                <a:cubicBezTo>
                  <a:pt x="385763" y="454353"/>
                  <a:pt x="378235" y="461963"/>
                  <a:pt x="369273" y="461963"/>
                </a:cubicBezTo>
                <a:cubicBezTo>
                  <a:pt x="359953" y="461963"/>
                  <a:pt x="352425" y="454353"/>
                  <a:pt x="352425" y="445294"/>
                </a:cubicBezTo>
                <a:cubicBezTo>
                  <a:pt x="352425" y="435873"/>
                  <a:pt x="359953" y="428625"/>
                  <a:pt x="369273" y="428625"/>
                </a:cubicBezTo>
                <a:close/>
                <a:moveTo>
                  <a:pt x="277019" y="428625"/>
                </a:moveTo>
                <a:cubicBezTo>
                  <a:pt x="286441" y="428625"/>
                  <a:pt x="293688" y="435873"/>
                  <a:pt x="293688" y="445294"/>
                </a:cubicBezTo>
                <a:cubicBezTo>
                  <a:pt x="293688" y="454353"/>
                  <a:pt x="286441" y="461963"/>
                  <a:pt x="277019" y="461963"/>
                </a:cubicBezTo>
                <a:cubicBezTo>
                  <a:pt x="267960" y="461963"/>
                  <a:pt x="260350" y="454353"/>
                  <a:pt x="260350" y="445294"/>
                </a:cubicBezTo>
                <a:cubicBezTo>
                  <a:pt x="260350" y="435873"/>
                  <a:pt x="267960" y="428625"/>
                  <a:pt x="277019" y="428625"/>
                </a:cubicBezTo>
                <a:close/>
                <a:moveTo>
                  <a:pt x="186532" y="428625"/>
                </a:moveTo>
                <a:cubicBezTo>
                  <a:pt x="195591" y="428625"/>
                  <a:pt x="203201" y="435873"/>
                  <a:pt x="203201" y="445294"/>
                </a:cubicBezTo>
                <a:cubicBezTo>
                  <a:pt x="203201" y="454353"/>
                  <a:pt x="195591" y="461963"/>
                  <a:pt x="186532" y="461963"/>
                </a:cubicBezTo>
                <a:cubicBezTo>
                  <a:pt x="177110" y="461963"/>
                  <a:pt x="169863" y="454353"/>
                  <a:pt x="169863" y="445294"/>
                </a:cubicBezTo>
                <a:cubicBezTo>
                  <a:pt x="169863" y="435873"/>
                  <a:pt x="177110" y="428625"/>
                  <a:pt x="186532" y="428625"/>
                </a:cubicBezTo>
                <a:close/>
                <a:moveTo>
                  <a:pt x="94457" y="428625"/>
                </a:moveTo>
                <a:cubicBezTo>
                  <a:pt x="103516" y="428625"/>
                  <a:pt x="111126" y="435873"/>
                  <a:pt x="111126" y="445294"/>
                </a:cubicBezTo>
                <a:cubicBezTo>
                  <a:pt x="111126" y="454353"/>
                  <a:pt x="103516" y="461963"/>
                  <a:pt x="94457" y="461963"/>
                </a:cubicBezTo>
                <a:cubicBezTo>
                  <a:pt x="85035" y="461963"/>
                  <a:pt x="77788" y="454353"/>
                  <a:pt x="77788" y="445294"/>
                </a:cubicBezTo>
                <a:cubicBezTo>
                  <a:pt x="77788" y="435873"/>
                  <a:pt x="85035" y="428625"/>
                  <a:pt x="94457" y="428625"/>
                </a:cubicBezTo>
                <a:close/>
                <a:moveTo>
                  <a:pt x="17650" y="385763"/>
                </a:moveTo>
                <a:cubicBezTo>
                  <a:pt x="27039" y="385763"/>
                  <a:pt x="34925" y="393373"/>
                  <a:pt x="34925" y="402432"/>
                </a:cubicBezTo>
                <a:cubicBezTo>
                  <a:pt x="34925" y="411853"/>
                  <a:pt x="27039" y="419101"/>
                  <a:pt x="17650" y="419101"/>
                </a:cubicBezTo>
                <a:cubicBezTo>
                  <a:pt x="7886" y="419101"/>
                  <a:pt x="0" y="411853"/>
                  <a:pt x="0" y="402432"/>
                </a:cubicBezTo>
                <a:cubicBezTo>
                  <a:pt x="0" y="393373"/>
                  <a:pt x="7886" y="385763"/>
                  <a:pt x="17650" y="385763"/>
                </a:cubicBezTo>
                <a:close/>
                <a:moveTo>
                  <a:pt x="453232" y="342900"/>
                </a:moveTo>
                <a:cubicBezTo>
                  <a:pt x="462654" y="342900"/>
                  <a:pt x="469901" y="350147"/>
                  <a:pt x="469901" y="359206"/>
                </a:cubicBezTo>
                <a:cubicBezTo>
                  <a:pt x="469901" y="368628"/>
                  <a:pt x="462654" y="376238"/>
                  <a:pt x="453232" y="376238"/>
                </a:cubicBezTo>
                <a:cubicBezTo>
                  <a:pt x="444173" y="376238"/>
                  <a:pt x="436563" y="368628"/>
                  <a:pt x="436563" y="359569"/>
                </a:cubicBezTo>
                <a:cubicBezTo>
                  <a:pt x="436563" y="350147"/>
                  <a:pt x="444173" y="342900"/>
                  <a:pt x="453232" y="342900"/>
                </a:cubicBezTo>
                <a:close/>
                <a:moveTo>
                  <a:pt x="369273" y="342900"/>
                </a:moveTo>
                <a:cubicBezTo>
                  <a:pt x="378235" y="342900"/>
                  <a:pt x="385763" y="350428"/>
                  <a:pt x="385763" y="359748"/>
                </a:cubicBezTo>
                <a:cubicBezTo>
                  <a:pt x="385763" y="368710"/>
                  <a:pt x="378235" y="376238"/>
                  <a:pt x="369273" y="376238"/>
                </a:cubicBezTo>
                <a:cubicBezTo>
                  <a:pt x="359953" y="376238"/>
                  <a:pt x="352425" y="368710"/>
                  <a:pt x="352425" y="359748"/>
                </a:cubicBezTo>
                <a:cubicBezTo>
                  <a:pt x="352425" y="350428"/>
                  <a:pt x="359953" y="342900"/>
                  <a:pt x="369273" y="342900"/>
                </a:cubicBezTo>
                <a:close/>
                <a:moveTo>
                  <a:pt x="277019" y="342900"/>
                </a:moveTo>
                <a:cubicBezTo>
                  <a:pt x="286441" y="342900"/>
                  <a:pt x="293688" y="350147"/>
                  <a:pt x="293688" y="359569"/>
                </a:cubicBezTo>
                <a:cubicBezTo>
                  <a:pt x="293688" y="368628"/>
                  <a:pt x="286441" y="376238"/>
                  <a:pt x="277019" y="376238"/>
                </a:cubicBezTo>
                <a:cubicBezTo>
                  <a:pt x="267960" y="376238"/>
                  <a:pt x="260350" y="368628"/>
                  <a:pt x="260350" y="359569"/>
                </a:cubicBezTo>
                <a:cubicBezTo>
                  <a:pt x="260350" y="350147"/>
                  <a:pt x="267960" y="342900"/>
                  <a:pt x="277019" y="342900"/>
                </a:cubicBezTo>
                <a:close/>
                <a:moveTo>
                  <a:pt x="186532" y="342900"/>
                </a:moveTo>
                <a:cubicBezTo>
                  <a:pt x="195591" y="342900"/>
                  <a:pt x="203201" y="350147"/>
                  <a:pt x="203201" y="359569"/>
                </a:cubicBezTo>
                <a:cubicBezTo>
                  <a:pt x="203201" y="368628"/>
                  <a:pt x="195591" y="376238"/>
                  <a:pt x="186532" y="376238"/>
                </a:cubicBezTo>
                <a:cubicBezTo>
                  <a:pt x="177110" y="376238"/>
                  <a:pt x="169863" y="368628"/>
                  <a:pt x="169863" y="359569"/>
                </a:cubicBezTo>
                <a:cubicBezTo>
                  <a:pt x="169863" y="350147"/>
                  <a:pt x="177110" y="342900"/>
                  <a:pt x="186532" y="342900"/>
                </a:cubicBezTo>
                <a:close/>
                <a:moveTo>
                  <a:pt x="94457" y="342900"/>
                </a:moveTo>
                <a:cubicBezTo>
                  <a:pt x="103516" y="342900"/>
                  <a:pt x="111126" y="350428"/>
                  <a:pt x="111126" y="359748"/>
                </a:cubicBezTo>
                <a:cubicBezTo>
                  <a:pt x="111126" y="368710"/>
                  <a:pt x="103516" y="376238"/>
                  <a:pt x="94457" y="376238"/>
                </a:cubicBezTo>
                <a:cubicBezTo>
                  <a:pt x="85035" y="376238"/>
                  <a:pt x="77788" y="368710"/>
                  <a:pt x="77788" y="359748"/>
                </a:cubicBezTo>
                <a:cubicBezTo>
                  <a:pt x="77788" y="350428"/>
                  <a:pt x="85035" y="342900"/>
                  <a:pt x="94457" y="342900"/>
                </a:cubicBezTo>
                <a:close/>
                <a:moveTo>
                  <a:pt x="453232" y="257175"/>
                </a:moveTo>
                <a:cubicBezTo>
                  <a:pt x="462654" y="257175"/>
                  <a:pt x="469901" y="264703"/>
                  <a:pt x="469901" y="273665"/>
                </a:cubicBezTo>
                <a:cubicBezTo>
                  <a:pt x="469901" y="282985"/>
                  <a:pt x="462654" y="290513"/>
                  <a:pt x="453232" y="290513"/>
                </a:cubicBezTo>
                <a:cubicBezTo>
                  <a:pt x="444173" y="290513"/>
                  <a:pt x="436563" y="282985"/>
                  <a:pt x="436563" y="273665"/>
                </a:cubicBezTo>
                <a:cubicBezTo>
                  <a:pt x="436563" y="264703"/>
                  <a:pt x="444173" y="257175"/>
                  <a:pt x="453232" y="257175"/>
                </a:cubicBezTo>
                <a:close/>
                <a:moveTo>
                  <a:pt x="369273" y="257175"/>
                </a:moveTo>
                <a:cubicBezTo>
                  <a:pt x="378235" y="257175"/>
                  <a:pt x="385763" y="264703"/>
                  <a:pt x="385763" y="273665"/>
                </a:cubicBezTo>
                <a:cubicBezTo>
                  <a:pt x="385763" y="282985"/>
                  <a:pt x="378235" y="290513"/>
                  <a:pt x="369273" y="290513"/>
                </a:cubicBezTo>
                <a:cubicBezTo>
                  <a:pt x="359953" y="290513"/>
                  <a:pt x="352425" y="282985"/>
                  <a:pt x="352425" y="273665"/>
                </a:cubicBezTo>
                <a:cubicBezTo>
                  <a:pt x="352425" y="264703"/>
                  <a:pt x="359953" y="257175"/>
                  <a:pt x="369273" y="257175"/>
                </a:cubicBezTo>
                <a:close/>
                <a:moveTo>
                  <a:pt x="277019" y="257175"/>
                </a:moveTo>
                <a:cubicBezTo>
                  <a:pt x="286441" y="257175"/>
                  <a:pt x="293688" y="264703"/>
                  <a:pt x="293688" y="273665"/>
                </a:cubicBezTo>
                <a:cubicBezTo>
                  <a:pt x="293688" y="282985"/>
                  <a:pt x="286441" y="290513"/>
                  <a:pt x="277019" y="290513"/>
                </a:cubicBezTo>
                <a:cubicBezTo>
                  <a:pt x="267960" y="290513"/>
                  <a:pt x="260350" y="282985"/>
                  <a:pt x="260350" y="273665"/>
                </a:cubicBezTo>
                <a:cubicBezTo>
                  <a:pt x="260350" y="264703"/>
                  <a:pt x="267960" y="257175"/>
                  <a:pt x="277019" y="257175"/>
                </a:cubicBezTo>
                <a:close/>
                <a:moveTo>
                  <a:pt x="186532" y="257175"/>
                </a:moveTo>
                <a:cubicBezTo>
                  <a:pt x="195954" y="257175"/>
                  <a:pt x="203201" y="264703"/>
                  <a:pt x="203201" y="273665"/>
                </a:cubicBezTo>
                <a:cubicBezTo>
                  <a:pt x="203201" y="282985"/>
                  <a:pt x="195591" y="290513"/>
                  <a:pt x="186532" y="290513"/>
                </a:cubicBezTo>
                <a:cubicBezTo>
                  <a:pt x="177110" y="290513"/>
                  <a:pt x="169863" y="282985"/>
                  <a:pt x="169863" y="273665"/>
                </a:cubicBezTo>
                <a:cubicBezTo>
                  <a:pt x="169863" y="264703"/>
                  <a:pt x="177110" y="257175"/>
                  <a:pt x="186532" y="257175"/>
                </a:cubicBezTo>
                <a:close/>
                <a:moveTo>
                  <a:pt x="453232" y="171450"/>
                </a:moveTo>
                <a:cubicBezTo>
                  <a:pt x="462654" y="171450"/>
                  <a:pt x="469901" y="178978"/>
                  <a:pt x="469901" y="187940"/>
                </a:cubicBezTo>
                <a:cubicBezTo>
                  <a:pt x="469901" y="197260"/>
                  <a:pt x="462654" y="204788"/>
                  <a:pt x="453232" y="204788"/>
                </a:cubicBezTo>
                <a:cubicBezTo>
                  <a:pt x="444173" y="204788"/>
                  <a:pt x="436563" y="197260"/>
                  <a:pt x="436563" y="187940"/>
                </a:cubicBezTo>
                <a:cubicBezTo>
                  <a:pt x="436563" y="178978"/>
                  <a:pt x="444173" y="171450"/>
                  <a:pt x="453232" y="171450"/>
                </a:cubicBezTo>
                <a:close/>
                <a:moveTo>
                  <a:pt x="369273" y="171450"/>
                </a:moveTo>
                <a:cubicBezTo>
                  <a:pt x="378235" y="171450"/>
                  <a:pt x="385763" y="178978"/>
                  <a:pt x="385763" y="187940"/>
                </a:cubicBezTo>
                <a:cubicBezTo>
                  <a:pt x="385763" y="197260"/>
                  <a:pt x="378235" y="204788"/>
                  <a:pt x="369273" y="204788"/>
                </a:cubicBezTo>
                <a:cubicBezTo>
                  <a:pt x="359953" y="204788"/>
                  <a:pt x="352425" y="197260"/>
                  <a:pt x="352425" y="187940"/>
                </a:cubicBezTo>
                <a:cubicBezTo>
                  <a:pt x="352425" y="178978"/>
                  <a:pt x="359953" y="171450"/>
                  <a:pt x="369273" y="171450"/>
                </a:cubicBezTo>
                <a:close/>
                <a:moveTo>
                  <a:pt x="277019" y="171450"/>
                </a:moveTo>
                <a:cubicBezTo>
                  <a:pt x="286441" y="171450"/>
                  <a:pt x="293688" y="178978"/>
                  <a:pt x="293688" y="187940"/>
                </a:cubicBezTo>
                <a:cubicBezTo>
                  <a:pt x="293688" y="197260"/>
                  <a:pt x="286441" y="204788"/>
                  <a:pt x="277019" y="204788"/>
                </a:cubicBezTo>
                <a:cubicBezTo>
                  <a:pt x="267960" y="204788"/>
                  <a:pt x="260350" y="197260"/>
                  <a:pt x="260350" y="187940"/>
                </a:cubicBezTo>
                <a:cubicBezTo>
                  <a:pt x="260350" y="178978"/>
                  <a:pt x="267960" y="171450"/>
                  <a:pt x="277019" y="171450"/>
                </a:cubicBezTo>
                <a:close/>
                <a:moveTo>
                  <a:pt x="453232" y="85725"/>
                </a:moveTo>
                <a:cubicBezTo>
                  <a:pt x="462654" y="85725"/>
                  <a:pt x="469901" y="93253"/>
                  <a:pt x="469901" y="102215"/>
                </a:cubicBezTo>
                <a:cubicBezTo>
                  <a:pt x="469901" y="111535"/>
                  <a:pt x="462654" y="119063"/>
                  <a:pt x="453232" y="119063"/>
                </a:cubicBezTo>
                <a:cubicBezTo>
                  <a:pt x="444173" y="118704"/>
                  <a:pt x="436563" y="111535"/>
                  <a:pt x="436563" y="102215"/>
                </a:cubicBezTo>
                <a:cubicBezTo>
                  <a:pt x="436563" y="93253"/>
                  <a:pt x="444173" y="85725"/>
                  <a:pt x="453232" y="85725"/>
                </a:cubicBezTo>
                <a:close/>
                <a:moveTo>
                  <a:pt x="369273" y="85725"/>
                </a:moveTo>
                <a:cubicBezTo>
                  <a:pt x="378235" y="85725"/>
                  <a:pt x="385763" y="93253"/>
                  <a:pt x="385763" y="102215"/>
                </a:cubicBezTo>
                <a:cubicBezTo>
                  <a:pt x="385763" y="111535"/>
                  <a:pt x="378235" y="118704"/>
                  <a:pt x="369273" y="119063"/>
                </a:cubicBezTo>
                <a:cubicBezTo>
                  <a:pt x="359953" y="119063"/>
                  <a:pt x="352425" y="111535"/>
                  <a:pt x="352425" y="102215"/>
                </a:cubicBezTo>
                <a:cubicBezTo>
                  <a:pt x="352425" y="93253"/>
                  <a:pt x="359953" y="85725"/>
                  <a:pt x="369273" y="85725"/>
                </a:cubicBezTo>
                <a:close/>
                <a:moveTo>
                  <a:pt x="453232" y="0"/>
                </a:moveTo>
                <a:cubicBezTo>
                  <a:pt x="462654" y="0"/>
                  <a:pt x="469901" y="7610"/>
                  <a:pt x="469901" y="16669"/>
                </a:cubicBezTo>
                <a:cubicBezTo>
                  <a:pt x="469901" y="26090"/>
                  <a:pt x="462654" y="33338"/>
                  <a:pt x="453232" y="33338"/>
                </a:cubicBezTo>
                <a:cubicBezTo>
                  <a:pt x="444173" y="33338"/>
                  <a:pt x="436563" y="26090"/>
                  <a:pt x="436563" y="16669"/>
                </a:cubicBezTo>
                <a:cubicBezTo>
                  <a:pt x="436563" y="7610"/>
                  <a:pt x="444173" y="0"/>
                  <a:pt x="453232" y="0"/>
                </a:cubicBezTo>
                <a:close/>
              </a:path>
            </a:pathLst>
          </a:custGeom>
          <a:solidFill>
            <a:schemeClr val="accent3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6" name="Picture Placeholder 5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3" name="Rectangle 2"/>
          <p:cNvSpPr/>
          <p:nvPr/>
        </p:nvSpPr>
        <p:spPr>
          <a:xfrm>
            <a:off x="6793611" y="3430363"/>
            <a:ext cx="5522797" cy="412525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457200" rIns="45720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40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LISTENING </a:t>
            </a:r>
            <a:r>
              <a:rPr lang="en-US" sz="40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TO SOME BEATS WHILST WORKING</a:t>
            </a:r>
            <a:endParaRPr lang="en-CA" sz="40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420474314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  <p:bldP spid="3" grpId="0" animBg="1"/>
    </p:bldLst>
  </p:timing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/>
        </p:nvSpPr>
        <p:spPr>
          <a:xfrm flipV="1">
            <a:off x="11252718" y="4049486"/>
            <a:ext cx="8254482" cy="6923310"/>
          </a:xfrm>
          <a:prstGeom prst="rect">
            <a:avLst/>
          </a:prstGeom>
          <a:solidFill>
            <a:schemeClr val="accent2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5" name="TextBox 14"/>
          <p:cNvSpPr txBox="1"/>
          <p:nvPr/>
        </p:nvSpPr>
        <p:spPr>
          <a:xfrm>
            <a:off x="13982766" y="1779373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964418" y="2357967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001114" y="718668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13982766" y="7765279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14020539" y="4483029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002191" y="5061623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713334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15" grpId="0"/>
      <p:bldP spid="16" grpId="0"/>
      <p:bldP spid="17" grpId="0"/>
      <p:bldP spid="18" grpId="0"/>
      <p:bldP spid="19" grpId="0"/>
      <p:bldP spid="20" grpId="0"/>
    </p:bldLst>
  </p:timing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4628439" y="1895997"/>
            <a:ext cx="4721627" cy="418422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CELEBRATES, INSPIRES AND SUPPORTS THE CREATIVE </a:t>
            </a:r>
            <a:r>
              <a:rPr lang="en-US" sz="3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COMMUNITY</a:t>
            </a:r>
            <a:endParaRPr lang="en-US" sz="3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1" name="Text Box 10"/>
          <p:cNvSpPr txBox="1">
            <a:spLocks noChangeArrowheads="1"/>
          </p:cNvSpPr>
          <p:nvPr/>
        </p:nvSpPr>
        <p:spPr bwMode="auto">
          <a:xfrm>
            <a:off x="1893640" y="7092427"/>
            <a:ext cx="4205917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2" name="Freeform 11"/>
          <p:cNvSpPr>
            <a:spLocks/>
          </p:cNvSpPr>
          <p:nvPr/>
        </p:nvSpPr>
        <p:spPr bwMode="auto">
          <a:xfrm>
            <a:off x="167952" y="186613"/>
            <a:ext cx="3508310" cy="3418769"/>
          </a:xfrm>
          <a:custGeom>
            <a:avLst/>
            <a:gdLst>
              <a:gd name="connsiteX0" fmla="*/ 713063 w 736600"/>
              <a:gd name="connsiteY0" fmla="*/ 695685 h 717800"/>
              <a:gd name="connsiteX1" fmla="*/ 729974 w 736600"/>
              <a:gd name="connsiteY1" fmla="*/ 695685 h 717800"/>
              <a:gd name="connsiteX2" fmla="*/ 733425 w 736600"/>
              <a:gd name="connsiteY2" fmla="*/ 704681 h 717800"/>
              <a:gd name="connsiteX3" fmla="*/ 729974 w 736600"/>
              <a:gd name="connsiteY3" fmla="*/ 714052 h 717800"/>
              <a:gd name="connsiteX4" fmla="*/ 721346 w 736600"/>
              <a:gd name="connsiteY4" fmla="*/ 717800 h 717800"/>
              <a:gd name="connsiteX5" fmla="*/ 713063 w 736600"/>
              <a:gd name="connsiteY5" fmla="*/ 714052 h 717800"/>
              <a:gd name="connsiteX6" fmla="*/ 709612 w 736600"/>
              <a:gd name="connsiteY6" fmla="*/ 704681 h 717800"/>
              <a:gd name="connsiteX7" fmla="*/ 713063 w 736600"/>
              <a:gd name="connsiteY7" fmla="*/ 695685 h 717800"/>
              <a:gd name="connsiteX8" fmla="*/ 3991 w 736600"/>
              <a:gd name="connsiteY8" fmla="*/ 694031 h 717800"/>
              <a:gd name="connsiteX9" fmla="*/ 21771 w 736600"/>
              <a:gd name="connsiteY9" fmla="*/ 694031 h 717800"/>
              <a:gd name="connsiteX10" fmla="*/ 25400 w 736600"/>
              <a:gd name="connsiteY10" fmla="*/ 703274 h 717800"/>
              <a:gd name="connsiteX11" fmla="*/ 21771 w 736600"/>
              <a:gd name="connsiteY11" fmla="*/ 712516 h 717800"/>
              <a:gd name="connsiteX12" fmla="*/ 12700 w 736600"/>
              <a:gd name="connsiteY12" fmla="*/ 716213 h 717800"/>
              <a:gd name="connsiteX13" fmla="*/ 3629 w 736600"/>
              <a:gd name="connsiteY13" fmla="*/ 712146 h 717800"/>
              <a:gd name="connsiteX14" fmla="*/ 0 w 736600"/>
              <a:gd name="connsiteY14" fmla="*/ 703274 h 717800"/>
              <a:gd name="connsiteX15" fmla="*/ 3991 w 736600"/>
              <a:gd name="connsiteY15" fmla="*/ 694031 h 717800"/>
              <a:gd name="connsiteX16" fmla="*/ 657225 w 736600"/>
              <a:gd name="connsiteY16" fmla="*/ 692400 h 717800"/>
              <a:gd name="connsiteX17" fmla="*/ 669925 w 736600"/>
              <a:gd name="connsiteY17" fmla="*/ 705100 h 717800"/>
              <a:gd name="connsiteX18" fmla="*/ 657225 w 736600"/>
              <a:gd name="connsiteY18" fmla="*/ 717800 h 717800"/>
              <a:gd name="connsiteX19" fmla="*/ 644525 w 736600"/>
              <a:gd name="connsiteY19" fmla="*/ 705100 h 717800"/>
              <a:gd name="connsiteX20" fmla="*/ 657225 w 736600"/>
              <a:gd name="connsiteY20" fmla="*/ 692400 h 717800"/>
              <a:gd name="connsiteX21" fmla="*/ 592137 w 736600"/>
              <a:gd name="connsiteY21" fmla="*/ 692400 h 717800"/>
              <a:gd name="connsiteX22" fmla="*/ 604837 w 736600"/>
              <a:gd name="connsiteY22" fmla="*/ 705100 h 717800"/>
              <a:gd name="connsiteX23" fmla="*/ 592137 w 736600"/>
              <a:gd name="connsiteY23" fmla="*/ 717800 h 717800"/>
              <a:gd name="connsiteX24" fmla="*/ 579437 w 736600"/>
              <a:gd name="connsiteY24" fmla="*/ 705100 h 717800"/>
              <a:gd name="connsiteX25" fmla="*/ 592137 w 736600"/>
              <a:gd name="connsiteY25" fmla="*/ 692400 h 717800"/>
              <a:gd name="connsiteX26" fmla="*/ 528821 w 736600"/>
              <a:gd name="connsiteY26" fmla="*/ 692400 h 717800"/>
              <a:gd name="connsiteX27" fmla="*/ 541337 w 736600"/>
              <a:gd name="connsiteY27" fmla="*/ 704479 h 717800"/>
              <a:gd name="connsiteX28" fmla="*/ 528453 w 736600"/>
              <a:gd name="connsiteY28" fmla="*/ 716213 h 717800"/>
              <a:gd name="connsiteX29" fmla="*/ 515937 w 736600"/>
              <a:gd name="connsiteY29" fmla="*/ 704134 h 717800"/>
              <a:gd name="connsiteX30" fmla="*/ 528821 w 736600"/>
              <a:gd name="connsiteY30" fmla="*/ 692400 h 717800"/>
              <a:gd name="connsiteX31" fmla="*/ 463550 w 736600"/>
              <a:gd name="connsiteY31" fmla="*/ 690812 h 717800"/>
              <a:gd name="connsiteX32" fmla="*/ 476250 w 736600"/>
              <a:gd name="connsiteY32" fmla="*/ 703512 h 717800"/>
              <a:gd name="connsiteX33" fmla="*/ 463550 w 736600"/>
              <a:gd name="connsiteY33" fmla="*/ 716212 h 717800"/>
              <a:gd name="connsiteX34" fmla="*/ 450850 w 736600"/>
              <a:gd name="connsiteY34" fmla="*/ 703512 h 717800"/>
              <a:gd name="connsiteX35" fmla="*/ 463550 w 736600"/>
              <a:gd name="connsiteY35" fmla="*/ 690812 h 717800"/>
              <a:gd name="connsiteX36" fmla="*/ 399429 w 736600"/>
              <a:gd name="connsiteY36" fmla="*/ 690812 h 717800"/>
              <a:gd name="connsiteX37" fmla="*/ 411163 w 736600"/>
              <a:gd name="connsiteY37" fmla="*/ 703512 h 717800"/>
              <a:gd name="connsiteX38" fmla="*/ 399084 w 736600"/>
              <a:gd name="connsiteY38" fmla="*/ 716212 h 717800"/>
              <a:gd name="connsiteX39" fmla="*/ 387350 w 736600"/>
              <a:gd name="connsiteY39" fmla="*/ 703512 h 717800"/>
              <a:gd name="connsiteX40" fmla="*/ 399429 w 736600"/>
              <a:gd name="connsiteY40" fmla="*/ 690812 h 717800"/>
              <a:gd name="connsiteX41" fmla="*/ 334962 w 736600"/>
              <a:gd name="connsiteY41" fmla="*/ 690812 h 717800"/>
              <a:gd name="connsiteX42" fmla="*/ 347662 w 736600"/>
              <a:gd name="connsiteY42" fmla="*/ 703512 h 717800"/>
              <a:gd name="connsiteX43" fmla="*/ 334962 w 736600"/>
              <a:gd name="connsiteY43" fmla="*/ 716212 h 717800"/>
              <a:gd name="connsiteX44" fmla="*/ 322262 w 736600"/>
              <a:gd name="connsiteY44" fmla="*/ 703512 h 717800"/>
              <a:gd name="connsiteX45" fmla="*/ 334962 w 736600"/>
              <a:gd name="connsiteY45" fmla="*/ 690812 h 717800"/>
              <a:gd name="connsiteX46" fmla="*/ 269875 w 736600"/>
              <a:gd name="connsiteY46" fmla="*/ 690812 h 717800"/>
              <a:gd name="connsiteX47" fmla="*/ 282575 w 736600"/>
              <a:gd name="connsiteY47" fmla="*/ 703512 h 717800"/>
              <a:gd name="connsiteX48" fmla="*/ 269875 w 736600"/>
              <a:gd name="connsiteY48" fmla="*/ 716212 h 717800"/>
              <a:gd name="connsiteX49" fmla="*/ 257175 w 736600"/>
              <a:gd name="connsiteY49" fmla="*/ 703512 h 717800"/>
              <a:gd name="connsiteX50" fmla="*/ 269875 w 736600"/>
              <a:gd name="connsiteY50" fmla="*/ 690812 h 717800"/>
              <a:gd name="connsiteX51" fmla="*/ 206375 w 736600"/>
              <a:gd name="connsiteY51" fmla="*/ 690812 h 717800"/>
              <a:gd name="connsiteX52" fmla="*/ 219075 w 736600"/>
              <a:gd name="connsiteY52" fmla="*/ 703696 h 717800"/>
              <a:gd name="connsiteX53" fmla="*/ 206375 w 736600"/>
              <a:gd name="connsiteY53" fmla="*/ 716212 h 717800"/>
              <a:gd name="connsiteX54" fmla="*/ 194038 w 736600"/>
              <a:gd name="connsiteY54" fmla="*/ 703328 h 717800"/>
              <a:gd name="connsiteX55" fmla="*/ 206375 w 736600"/>
              <a:gd name="connsiteY55" fmla="*/ 690812 h 717800"/>
              <a:gd name="connsiteX56" fmla="*/ 141287 w 736600"/>
              <a:gd name="connsiteY56" fmla="*/ 690812 h 717800"/>
              <a:gd name="connsiteX57" fmla="*/ 153987 w 736600"/>
              <a:gd name="connsiteY57" fmla="*/ 703512 h 717800"/>
              <a:gd name="connsiteX58" fmla="*/ 141287 w 736600"/>
              <a:gd name="connsiteY58" fmla="*/ 716212 h 717800"/>
              <a:gd name="connsiteX59" fmla="*/ 128587 w 736600"/>
              <a:gd name="connsiteY59" fmla="*/ 703512 h 717800"/>
              <a:gd name="connsiteX60" fmla="*/ 141287 w 736600"/>
              <a:gd name="connsiteY60" fmla="*/ 690812 h 717800"/>
              <a:gd name="connsiteX61" fmla="*/ 77166 w 736600"/>
              <a:gd name="connsiteY61" fmla="*/ 690812 h 717800"/>
              <a:gd name="connsiteX62" fmla="*/ 88900 w 736600"/>
              <a:gd name="connsiteY62" fmla="*/ 703512 h 717800"/>
              <a:gd name="connsiteX63" fmla="*/ 76821 w 736600"/>
              <a:gd name="connsiteY63" fmla="*/ 716212 h 717800"/>
              <a:gd name="connsiteX64" fmla="*/ 65087 w 736600"/>
              <a:gd name="connsiteY64" fmla="*/ 703512 h 717800"/>
              <a:gd name="connsiteX65" fmla="*/ 77166 w 736600"/>
              <a:gd name="connsiteY65" fmla="*/ 690812 h 717800"/>
              <a:gd name="connsiteX66" fmla="*/ 713603 w 736600"/>
              <a:gd name="connsiteY66" fmla="*/ 628723 h 717800"/>
              <a:gd name="connsiteX67" fmla="*/ 731383 w 736600"/>
              <a:gd name="connsiteY67" fmla="*/ 628723 h 717800"/>
              <a:gd name="connsiteX68" fmla="*/ 735012 w 736600"/>
              <a:gd name="connsiteY68" fmla="*/ 637543 h 717800"/>
              <a:gd name="connsiteX69" fmla="*/ 731383 w 736600"/>
              <a:gd name="connsiteY69" fmla="*/ 646009 h 717800"/>
              <a:gd name="connsiteX70" fmla="*/ 722312 w 736600"/>
              <a:gd name="connsiteY70" fmla="*/ 649537 h 717800"/>
              <a:gd name="connsiteX71" fmla="*/ 713241 w 736600"/>
              <a:gd name="connsiteY71" fmla="*/ 646009 h 717800"/>
              <a:gd name="connsiteX72" fmla="*/ 709612 w 736600"/>
              <a:gd name="connsiteY72" fmla="*/ 637190 h 717800"/>
              <a:gd name="connsiteX73" fmla="*/ 713603 w 736600"/>
              <a:gd name="connsiteY73" fmla="*/ 628723 h 717800"/>
              <a:gd name="connsiteX74" fmla="*/ 3629 w 736600"/>
              <a:gd name="connsiteY74" fmla="*/ 625768 h 717800"/>
              <a:gd name="connsiteX75" fmla="*/ 21409 w 736600"/>
              <a:gd name="connsiteY75" fmla="*/ 625768 h 717800"/>
              <a:gd name="connsiteX76" fmla="*/ 25400 w 736600"/>
              <a:gd name="connsiteY76" fmla="*/ 635011 h 717800"/>
              <a:gd name="connsiteX77" fmla="*/ 21409 w 736600"/>
              <a:gd name="connsiteY77" fmla="*/ 644253 h 717800"/>
              <a:gd name="connsiteX78" fmla="*/ 12700 w 736600"/>
              <a:gd name="connsiteY78" fmla="*/ 647950 h 717800"/>
              <a:gd name="connsiteX79" fmla="*/ 3629 w 736600"/>
              <a:gd name="connsiteY79" fmla="*/ 643883 h 717800"/>
              <a:gd name="connsiteX80" fmla="*/ 0 w 736600"/>
              <a:gd name="connsiteY80" fmla="*/ 635011 h 717800"/>
              <a:gd name="connsiteX81" fmla="*/ 3629 w 736600"/>
              <a:gd name="connsiteY81" fmla="*/ 625768 h 717800"/>
              <a:gd name="connsiteX82" fmla="*/ 592500 w 736600"/>
              <a:gd name="connsiteY82" fmla="*/ 624500 h 717800"/>
              <a:gd name="connsiteX83" fmla="*/ 604837 w 736600"/>
              <a:gd name="connsiteY83" fmla="*/ 636837 h 717800"/>
              <a:gd name="connsiteX84" fmla="*/ 592137 w 736600"/>
              <a:gd name="connsiteY84" fmla="*/ 649537 h 717800"/>
              <a:gd name="connsiteX85" fmla="*/ 579800 w 736600"/>
              <a:gd name="connsiteY85" fmla="*/ 636837 h 717800"/>
              <a:gd name="connsiteX86" fmla="*/ 592500 w 736600"/>
              <a:gd name="connsiteY86" fmla="*/ 624500 h 717800"/>
              <a:gd name="connsiteX87" fmla="*/ 657225 w 736600"/>
              <a:gd name="connsiteY87" fmla="*/ 624137 h 717800"/>
              <a:gd name="connsiteX88" fmla="*/ 669925 w 736600"/>
              <a:gd name="connsiteY88" fmla="*/ 636837 h 717800"/>
              <a:gd name="connsiteX89" fmla="*/ 657225 w 736600"/>
              <a:gd name="connsiteY89" fmla="*/ 649537 h 717800"/>
              <a:gd name="connsiteX90" fmla="*/ 644525 w 736600"/>
              <a:gd name="connsiteY90" fmla="*/ 636837 h 717800"/>
              <a:gd name="connsiteX91" fmla="*/ 657225 w 736600"/>
              <a:gd name="connsiteY91" fmla="*/ 624137 h 717800"/>
              <a:gd name="connsiteX92" fmla="*/ 528637 w 736600"/>
              <a:gd name="connsiteY92" fmla="*/ 624137 h 717800"/>
              <a:gd name="connsiteX93" fmla="*/ 541337 w 736600"/>
              <a:gd name="connsiteY93" fmla="*/ 636837 h 717800"/>
              <a:gd name="connsiteX94" fmla="*/ 528637 w 736600"/>
              <a:gd name="connsiteY94" fmla="*/ 649537 h 717800"/>
              <a:gd name="connsiteX95" fmla="*/ 515937 w 736600"/>
              <a:gd name="connsiteY95" fmla="*/ 636837 h 717800"/>
              <a:gd name="connsiteX96" fmla="*/ 528637 w 736600"/>
              <a:gd name="connsiteY96" fmla="*/ 624137 h 717800"/>
              <a:gd name="connsiteX97" fmla="*/ 463550 w 736600"/>
              <a:gd name="connsiteY97" fmla="*/ 624137 h 717800"/>
              <a:gd name="connsiteX98" fmla="*/ 476250 w 736600"/>
              <a:gd name="connsiteY98" fmla="*/ 636837 h 717800"/>
              <a:gd name="connsiteX99" fmla="*/ 463550 w 736600"/>
              <a:gd name="connsiteY99" fmla="*/ 649537 h 717800"/>
              <a:gd name="connsiteX100" fmla="*/ 450850 w 736600"/>
              <a:gd name="connsiteY100" fmla="*/ 636837 h 717800"/>
              <a:gd name="connsiteX101" fmla="*/ 463550 w 736600"/>
              <a:gd name="connsiteY101" fmla="*/ 624137 h 717800"/>
              <a:gd name="connsiteX102" fmla="*/ 400050 w 736600"/>
              <a:gd name="connsiteY102" fmla="*/ 624137 h 717800"/>
              <a:gd name="connsiteX103" fmla="*/ 412750 w 736600"/>
              <a:gd name="connsiteY103" fmla="*/ 637021 h 717800"/>
              <a:gd name="connsiteX104" fmla="*/ 400050 w 736600"/>
              <a:gd name="connsiteY104" fmla="*/ 649537 h 717800"/>
              <a:gd name="connsiteX105" fmla="*/ 387350 w 736600"/>
              <a:gd name="connsiteY105" fmla="*/ 636653 h 717800"/>
              <a:gd name="connsiteX106" fmla="*/ 400050 w 736600"/>
              <a:gd name="connsiteY106" fmla="*/ 624137 h 717800"/>
              <a:gd name="connsiteX107" fmla="*/ 334962 w 736600"/>
              <a:gd name="connsiteY107" fmla="*/ 624137 h 717800"/>
              <a:gd name="connsiteX108" fmla="*/ 347662 w 736600"/>
              <a:gd name="connsiteY108" fmla="*/ 636837 h 717800"/>
              <a:gd name="connsiteX109" fmla="*/ 334962 w 736600"/>
              <a:gd name="connsiteY109" fmla="*/ 649537 h 717800"/>
              <a:gd name="connsiteX110" fmla="*/ 322262 w 736600"/>
              <a:gd name="connsiteY110" fmla="*/ 636837 h 717800"/>
              <a:gd name="connsiteX111" fmla="*/ 334962 w 736600"/>
              <a:gd name="connsiteY111" fmla="*/ 624137 h 717800"/>
              <a:gd name="connsiteX112" fmla="*/ 269875 w 736600"/>
              <a:gd name="connsiteY112" fmla="*/ 622913 h 717800"/>
              <a:gd name="connsiteX113" fmla="*/ 282575 w 736600"/>
              <a:gd name="connsiteY113" fmla="*/ 635250 h 717800"/>
              <a:gd name="connsiteX114" fmla="*/ 269875 w 736600"/>
              <a:gd name="connsiteY114" fmla="*/ 647950 h 717800"/>
              <a:gd name="connsiteX115" fmla="*/ 257538 w 736600"/>
              <a:gd name="connsiteY115" fmla="*/ 635250 h 717800"/>
              <a:gd name="connsiteX116" fmla="*/ 269875 w 736600"/>
              <a:gd name="connsiteY116" fmla="*/ 622913 h 717800"/>
              <a:gd name="connsiteX117" fmla="*/ 206375 w 736600"/>
              <a:gd name="connsiteY117" fmla="*/ 622550 h 717800"/>
              <a:gd name="connsiteX118" fmla="*/ 219075 w 736600"/>
              <a:gd name="connsiteY118" fmla="*/ 635250 h 717800"/>
              <a:gd name="connsiteX119" fmla="*/ 206375 w 736600"/>
              <a:gd name="connsiteY119" fmla="*/ 647950 h 717800"/>
              <a:gd name="connsiteX120" fmla="*/ 193675 w 736600"/>
              <a:gd name="connsiteY120" fmla="*/ 635250 h 717800"/>
              <a:gd name="connsiteX121" fmla="*/ 206375 w 736600"/>
              <a:gd name="connsiteY121" fmla="*/ 622550 h 717800"/>
              <a:gd name="connsiteX122" fmla="*/ 141287 w 736600"/>
              <a:gd name="connsiteY122" fmla="*/ 622550 h 717800"/>
              <a:gd name="connsiteX123" fmla="*/ 153624 w 736600"/>
              <a:gd name="connsiteY123" fmla="*/ 635250 h 717800"/>
              <a:gd name="connsiteX124" fmla="*/ 140924 w 736600"/>
              <a:gd name="connsiteY124" fmla="*/ 647950 h 717800"/>
              <a:gd name="connsiteX125" fmla="*/ 128587 w 736600"/>
              <a:gd name="connsiteY125" fmla="*/ 635250 h 717800"/>
              <a:gd name="connsiteX126" fmla="*/ 141287 w 736600"/>
              <a:gd name="connsiteY126" fmla="*/ 622550 h 717800"/>
              <a:gd name="connsiteX127" fmla="*/ 77787 w 736600"/>
              <a:gd name="connsiteY127" fmla="*/ 622550 h 717800"/>
              <a:gd name="connsiteX128" fmla="*/ 90487 w 736600"/>
              <a:gd name="connsiteY128" fmla="*/ 635434 h 717800"/>
              <a:gd name="connsiteX129" fmla="*/ 77787 w 736600"/>
              <a:gd name="connsiteY129" fmla="*/ 647950 h 717800"/>
              <a:gd name="connsiteX130" fmla="*/ 65087 w 736600"/>
              <a:gd name="connsiteY130" fmla="*/ 635066 h 717800"/>
              <a:gd name="connsiteX131" fmla="*/ 77787 w 736600"/>
              <a:gd name="connsiteY131" fmla="*/ 622550 h 717800"/>
              <a:gd name="connsiteX132" fmla="*/ 713241 w 736600"/>
              <a:gd name="connsiteY132" fmla="*/ 558810 h 717800"/>
              <a:gd name="connsiteX133" fmla="*/ 731383 w 736600"/>
              <a:gd name="connsiteY133" fmla="*/ 558810 h 717800"/>
              <a:gd name="connsiteX134" fmla="*/ 735012 w 736600"/>
              <a:gd name="connsiteY134" fmla="*/ 567509 h 717800"/>
              <a:gd name="connsiteX135" fmla="*/ 731021 w 736600"/>
              <a:gd name="connsiteY135" fmla="*/ 575860 h 717800"/>
              <a:gd name="connsiteX136" fmla="*/ 722312 w 736600"/>
              <a:gd name="connsiteY136" fmla="*/ 579687 h 717800"/>
              <a:gd name="connsiteX137" fmla="*/ 713241 w 736600"/>
              <a:gd name="connsiteY137" fmla="*/ 575860 h 717800"/>
              <a:gd name="connsiteX138" fmla="*/ 709612 w 736600"/>
              <a:gd name="connsiteY138" fmla="*/ 567509 h 717800"/>
              <a:gd name="connsiteX139" fmla="*/ 713241 w 736600"/>
              <a:gd name="connsiteY139" fmla="*/ 558810 h 717800"/>
              <a:gd name="connsiteX140" fmla="*/ 657588 w 736600"/>
              <a:gd name="connsiteY140" fmla="*/ 554287 h 717800"/>
              <a:gd name="connsiteX141" fmla="*/ 669925 w 736600"/>
              <a:gd name="connsiteY141" fmla="*/ 566987 h 717800"/>
              <a:gd name="connsiteX142" fmla="*/ 657225 w 736600"/>
              <a:gd name="connsiteY142" fmla="*/ 579687 h 717800"/>
              <a:gd name="connsiteX143" fmla="*/ 644888 w 736600"/>
              <a:gd name="connsiteY143" fmla="*/ 566987 h 717800"/>
              <a:gd name="connsiteX144" fmla="*/ 657588 w 736600"/>
              <a:gd name="connsiteY144" fmla="*/ 554287 h 717800"/>
              <a:gd name="connsiteX145" fmla="*/ 593725 w 736600"/>
              <a:gd name="connsiteY145" fmla="*/ 554287 h 717800"/>
              <a:gd name="connsiteX146" fmla="*/ 606425 w 736600"/>
              <a:gd name="connsiteY146" fmla="*/ 567171 h 717800"/>
              <a:gd name="connsiteX147" fmla="*/ 593725 w 736600"/>
              <a:gd name="connsiteY147" fmla="*/ 579687 h 717800"/>
              <a:gd name="connsiteX148" fmla="*/ 581025 w 736600"/>
              <a:gd name="connsiteY148" fmla="*/ 566803 h 717800"/>
              <a:gd name="connsiteX149" fmla="*/ 593725 w 736600"/>
              <a:gd name="connsiteY149" fmla="*/ 554287 h 717800"/>
              <a:gd name="connsiteX150" fmla="*/ 528637 w 736600"/>
              <a:gd name="connsiteY150" fmla="*/ 554287 h 717800"/>
              <a:gd name="connsiteX151" fmla="*/ 541337 w 736600"/>
              <a:gd name="connsiteY151" fmla="*/ 566987 h 717800"/>
              <a:gd name="connsiteX152" fmla="*/ 528637 w 736600"/>
              <a:gd name="connsiteY152" fmla="*/ 579687 h 717800"/>
              <a:gd name="connsiteX153" fmla="*/ 515937 w 736600"/>
              <a:gd name="connsiteY153" fmla="*/ 566987 h 717800"/>
              <a:gd name="connsiteX154" fmla="*/ 528637 w 736600"/>
              <a:gd name="connsiteY154" fmla="*/ 554287 h 717800"/>
              <a:gd name="connsiteX155" fmla="*/ 463550 w 736600"/>
              <a:gd name="connsiteY155" fmla="*/ 554287 h 717800"/>
              <a:gd name="connsiteX156" fmla="*/ 476250 w 736600"/>
              <a:gd name="connsiteY156" fmla="*/ 566987 h 717800"/>
              <a:gd name="connsiteX157" fmla="*/ 463550 w 736600"/>
              <a:gd name="connsiteY157" fmla="*/ 579687 h 717800"/>
              <a:gd name="connsiteX158" fmla="*/ 450850 w 736600"/>
              <a:gd name="connsiteY158" fmla="*/ 566987 h 717800"/>
              <a:gd name="connsiteX159" fmla="*/ 463550 w 736600"/>
              <a:gd name="connsiteY159" fmla="*/ 554287 h 717800"/>
              <a:gd name="connsiteX160" fmla="*/ 400050 w 736600"/>
              <a:gd name="connsiteY160" fmla="*/ 554287 h 717800"/>
              <a:gd name="connsiteX161" fmla="*/ 412750 w 736600"/>
              <a:gd name="connsiteY161" fmla="*/ 566987 h 717800"/>
              <a:gd name="connsiteX162" fmla="*/ 400050 w 736600"/>
              <a:gd name="connsiteY162" fmla="*/ 579687 h 717800"/>
              <a:gd name="connsiteX163" fmla="*/ 387350 w 736600"/>
              <a:gd name="connsiteY163" fmla="*/ 566987 h 717800"/>
              <a:gd name="connsiteX164" fmla="*/ 400050 w 736600"/>
              <a:gd name="connsiteY164" fmla="*/ 554287 h 717800"/>
              <a:gd name="connsiteX165" fmla="*/ 334962 w 736600"/>
              <a:gd name="connsiteY165" fmla="*/ 552700 h 717800"/>
              <a:gd name="connsiteX166" fmla="*/ 347662 w 736600"/>
              <a:gd name="connsiteY166" fmla="*/ 566194 h 717800"/>
              <a:gd name="connsiteX167" fmla="*/ 334962 w 736600"/>
              <a:gd name="connsiteY167" fmla="*/ 579688 h 717800"/>
              <a:gd name="connsiteX168" fmla="*/ 322625 w 736600"/>
              <a:gd name="connsiteY168" fmla="*/ 566194 h 717800"/>
              <a:gd name="connsiteX169" fmla="*/ 334962 w 736600"/>
              <a:gd name="connsiteY169" fmla="*/ 552700 h 717800"/>
              <a:gd name="connsiteX170" fmla="*/ 271462 w 736600"/>
              <a:gd name="connsiteY170" fmla="*/ 552700 h 717800"/>
              <a:gd name="connsiteX171" fmla="*/ 284162 w 736600"/>
              <a:gd name="connsiteY171" fmla="*/ 565584 h 717800"/>
              <a:gd name="connsiteX172" fmla="*/ 271462 w 736600"/>
              <a:gd name="connsiteY172" fmla="*/ 578100 h 717800"/>
              <a:gd name="connsiteX173" fmla="*/ 258762 w 736600"/>
              <a:gd name="connsiteY173" fmla="*/ 565216 h 717800"/>
              <a:gd name="connsiteX174" fmla="*/ 271462 w 736600"/>
              <a:gd name="connsiteY174" fmla="*/ 552700 h 717800"/>
              <a:gd name="connsiteX175" fmla="*/ 206375 w 736600"/>
              <a:gd name="connsiteY175" fmla="*/ 552700 h 717800"/>
              <a:gd name="connsiteX176" fmla="*/ 218712 w 736600"/>
              <a:gd name="connsiteY176" fmla="*/ 565400 h 717800"/>
              <a:gd name="connsiteX177" fmla="*/ 206375 w 736600"/>
              <a:gd name="connsiteY177" fmla="*/ 578100 h 717800"/>
              <a:gd name="connsiteX178" fmla="*/ 193675 w 736600"/>
              <a:gd name="connsiteY178" fmla="*/ 565400 h 717800"/>
              <a:gd name="connsiteX179" fmla="*/ 206375 w 736600"/>
              <a:gd name="connsiteY179" fmla="*/ 552700 h 717800"/>
              <a:gd name="connsiteX180" fmla="*/ 141287 w 736600"/>
              <a:gd name="connsiteY180" fmla="*/ 552700 h 717800"/>
              <a:gd name="connsiteX181" fmla="*/ 153987 w 736600"/>
              <a:gd name="connsiteY181" fmla="*/ 565400 h 717800"/>
              <a:gd name="connsiteX182" fmla="*/ 141287 w 736600"/>
              <a:gd name="connsiteY182" fmla="*/ 578100 h 717800"/>
              <a:gd name="connsiteX183" fmla="*/ 128587 w 736600"/>
              <a:gd name="connsiteY183" fmla="*/ 565400 h 717800"/>
              <a:gd name="connsiteX184" fmla="*/ 141287 w 736600"/>
              <a:gd name="connsiteY184" fmla="*/ 552700 h 717800"/>
              <a:gd name="connsiteX185" fmla="*/ 77787 w 736600"/>
              <a:gd name="connsiteY185" fmla="*/ 552700 h 717800"/>
              <a:gd name="connsiteX186" fmla="*/ 90487 w 736600"/>
              <a:gd name="connsiteY186" fmla="*/ 565400 h 717800"/>
              <a:gd name="connsiteX187" fmla="*/ 77787 w 736600"/>
              <a:gd name="connsiteY187" fmla="*/ 578100 h 717800"/>
              <a:gd name="connsiteX188" fmla="*/ 65087 w 736600"/>
              <a:gd name="connsiteY188" fmla="*/ 565400 h 717800"/>
              <a:gd name="connsiteX189" fmla="*/ 77787 w 736600"/>
              <a:gd name="connsiteY189" fmla="*/ 552700 h 717800"/>
              <a:gd name="connsiteX190" fmla="*/ 12700 w 736600"/>
              <a:gd name="connsiteY190" fmla="*/ 552452 h 717800"/>
              <a:gd name="connsiteX191" fmla="*/ 21719 w 736600"/>
              <a:gd name="connsiteY191" fmla="*/ 555918 h 717800"/>
              <a:gd name="connsiteX192" fmla="*/ 25400 w 736600"/>
              <a:gd name="connsiteY192" fmla="*/ 565161 h 717800"/>
              <a:gd name="connsiteX193" fmla="*/ 21719 w 736600"/>
              <a:gd name="connsiteY193" fmla="*/ 574403 h 717800"/>
              <a:gd name="connsiteX194" fmla="*/ 12516 w 736600"/>
              <a:gd name="connsiteY194" fmla="*/ 578100 h 717800"/>
              <a:gd name="connsiteX195" fmla="*/ 3681 w 736600"/>
              <a:gd name="connsiteY195" fmla="*/ 574403 h 717800"/>
              <a:gd name="connsiteX196" fmla="*/ 0 w 736600"/>
              <a:gd name="connsiteY196" fmla="*/ 565161 h 717800"/>
              <a:gd name="connsiteX197" fmla="*/ 3681 w 736600"/>
              <a:gd name="connsiteY197" fmla="*/ 555918 h 717800"/>
              <a:gd name="connsiteX198" fmla="*/ 12700 w 736600"/>
              <a:gd name="connsiteY198" fmla="*/ 552452 h 717800"/>
              <a:gd name="connsiteX199" fmla="*/ 713241 w 736600"/>
              <a:gd name="connsiteY199" fmla="*/ 484261 h 717800"/>
              <a:gd name="connsiteX200" fmla="*/ 731021 w 736600"/>
              <a:gd name="connsiteY200" fmla="*/ 484261 h 717800"/>
              <a:gd name="connsiteX201" fmla="*/ 735012 w 736600"/>
              <a:gd name="connsiteY201" fmla="*/ 493081 h 717800"/>
              <a:gd name="connsiteX202" fmla="*/ 731021 w 736600"/>
              <a:gd name="connsiteY202" fmla="*/ 501547 h 717800"/>
              <a:gd name="connsiteX203" fmla="*/ 721949 w 736600"/>
              <a:gd name="connsiteY203" fmla="*/ 505075 h 717800"/>
              <a:gd name="connsiteX204" fmla="*/ 713241 w 736600"/>
              <a:gd name="connsiteY204" fmla="*/ 501547 h 717800"/>
              <a:gd name="connsiteX205" fmla="*/ 709612 w 736600"/>
              <a:gd name="connsiteY205" fmla="*/ 492728 h 717800"/>
              <a:gd name="connsiteX206" fmla="*/ 713241 w 736600"/>
              <a:gd name="connsiteY206" fmla="*/ 484261 h 717800"/>
              <a:gd name="connsiteX207" fmla="*/ 3991 w 736600"/>
              <a:gd name="connsiteY207" fmla="*/ 481306 h 717800"/>
              <a:gd name="connsiteX208" fmla="*/ 21771 w 736600"/>
              <a:gd name="connsiteY208" fmla="*/ 481306 h 717800"/>
              <a:gd name="connsiteX209" fmla="*/ 25400 w 736600"/>
              <a:gd name="connsiteY209" fmla="*/ 490549 h 717800"/>
              <a:gd name="connsiteX210" fmla="*/ 21771 w 736600"/>
              <a:gd name="connsiteY210" fmla="*/ 499791 h 717800"/>
              <a:gd name="connsiteX211" fmla="*/ 12700 w 736600"/>
              <a:gd name="connsiteY211" fmla="*/ 503488 h 717800"/>
              <a:gd name="connsiteX212" fmla="*/ 3629 w 736600"/>
              <a:gd name="connsiteY212" fmla="*/ 499791 h 717800"/>
              <a:gd name="connsiteX213" fmla="*/ 0 w 736600"/>
              <a:gd name="connsiteY213" fmla="*/ 490549 h 717800"/>
              <a:gd name="connsiteX214" fmla="*/ 3991 w 736600"/>
              <a:gd name="connsiteY214" fmla="*/ 481306 h 717800"/>
              <a:gd name="connsiteX215" fmla="*/ 593725 w 736600"/>
              <a:gd name="connsiteY215" fmla="*/ 480038 h 717800"/>
              <a:gd name="connsiteX216" fmla="*/ 606425 w 736600"/>
              <a:gd name="connsiteY216" fmla="*/ 492375 h 717800"/>
              <a:gd name="connsiteX217" fmla="*/ 593725 w 736600"/>
              <a:gd name="connsiteY217" fmla="*/ 505075 h 717800"/>
              <a:gd name="connsiteX218" fmla="*/ 581025 w 736600"/>
              <a:gd name="connsiteY218" fmla="*/ 492375 h 717800"/>
              <a:gd name="connsiteX219" fmla="*/ 593725 w 736600"/>
              <a:gd name="connsiteY219" fmla="*/ 480038 h 717800"/>
              <a:gd name="connsiteX220" fmla="*/ 657225 w 736600"/>
              <a:gd name="connsiteY220" fmla="*/ 479675 h 717800"/>
              <a:gd name="connsiteX221" fmla="*/ 669925 w 736600"/>
              <a:gd name="connsiteY221" fmla="*/ 492375 h 717800"/>
              <a:gd name="connsiteX222" fmla="*/ 657225 w 736600"/>
              <a:gd name="connsiteY222" fmla="*/ 505075 h 717800"/>
              <a:gd name="connsiteX223" fmla="*/ 644525 w 736600"/>
              <a:gd name="connsiteY223" fmla="*/ 492375 h 717800"/>
              <a:gd name="connsiteX224" fmla="*/ 657225 w 736600"/>
              <a:gd name="connsiteY224" fmla="*/ 479675 h 717800"/>
              <a:gd name="connsiteX225" fmla="*/ 528637 w 736600"/>
              <a:gd name="connsiteY225" fmla="*/ 479675 h 717800"/>
              <a:gd name="connsiteX226" fmla="*/ 541337 w 736600"/>
              <a:gd name="connsiteY226" fmla="*/ 492375 h 717800"/>
              <a:gd name="connsiteX227" fmla="*/ 528637 w 736600"/>
              <a:gd name="connsiteY227" fmla="*/ 505075 h 717800"/>
              <a:gd name="connsiteX228" fmla="*/ 516300 w 736600"/>
              <a:gd name="connsiteY228" fmla="*/ 492375 h 717800"/>
              <a:gd name="connsiteX229" fmla="*/ 528637 w 736600"/>
              <a:gd name="connsiteY229" fmla="*/ 479675 h 717800"/>
              <a:gd name="connsiteX230" fmla="*/ 465137 w 736600"/>
              <a:gd name="connsiteY230" fmla="*/ 479675 h 717800"/>
              <a:gd name="connsiteX231" fmla="*/ 477837 w 736600"/>
              <a:gd name="connsiteY231" fmla="*/ 492375 h 717800"/>
              <a:gd name="connsiteX232" fmla="*/ 465137 w 736600"/>
              <a:gd name="connsiteY232" fmla="*/ 505075 h 717800"/>
              <a:gd name="connsiteX233" fmla="*/ 452437 w 736600"/>
              <a:gd name="connsiteY233" fmla="*/ 492375 h 717800"/>
              <a:gd name="connsiteX234" fmla="*/ 465137 w 736600"/>
              <a:gd name="connsiteY234" fmla="*/ 479675 h 717800"/>
              <a:gd name="connsiteX235" fmla="*/ 400234 w 736600"/>
              <a:gd name="connsiteY235" fmla="*/ 479675 h 717800"/>
              <a:gd name="connsiteX236" fmla="*/ 412750 w 736600"/>
              <a:gd name="connsiteY236" fmla="*/ 492375 h 717800"/>
              <a:gd name="connsiteX237" fmla="*/ 399866 w 736600"/>
              <a:gd name="connsiteY237" fmla="*/ 504712 h 717800"/>
              <a:gd name="connsiteX238" fmla="*/ 387350 w 736600"/>
              <a:gd name="connsiteY238" fmla="*/ 492012 h 717800"/>
              <a:gd name="connsiteX239" fmla="*/ 400234 w 736600"/>
              <a:gd name="connsiteY239" fmla="*/ 479675 h 717800"/>
              <a:gd name="connsiteX240" fmla="*/ 334962 w 736600"/>
              <a:gd name="connsiteY240" fmla="*/ 479675 h 717800"/>
              <a:gd name="connsiteX241" fmla="*/ 347662 w 736600"/>
              <a:gd name="connsiteY241" fmla="*/ 492375 h 717800"/>
              <a:gd name="connsiteX242" fmla="*/ 334962 w 736600"/>
              <a:gd name="connsiteY242" fmla="*/ 505075 h 717800"/>
              <a:gd name="connsiteX243" fmla="*/ 322262 w 736600"/>
              <a:gd name="connsiteY243" fmla="*/ 492375 h 717800"/>
              <a:gd name="connsiteX244" fmla="*/ 334962 w 736600"/>
              <a:gd name="connsiteY244" fmla="*/ 479675 h 717800"/>
              <a:gd name="connsiteX245" fmla="*/ 271462 w 736600"/>
              <a:gd name="connsiteY245" fmla="*/ 478473 h 717800"/>
              <a:gd name="connsiteX246" fmla="*/ 284162 w 736600"/>
              <a:gd name="connsiteY246" fmla="*/ 491581 h 717800"/>
              <a:gd name="connsiteX247" fmla="*/ 271462 w 736600"/>
              <a:gd name="connsiteY247" fmla="*/ 505075 h 717800"/>
              <a:gd name="connsiteX248" fmla="*/ 258762 w 736600"/>
              <a:gd name="connsiteY248" fmla="*/ 491581 h 717800"/>
              <a:gd name="connsiteX249" fmla="*/ 271462 w 736600"/>
              <a:gd name="connsiteY249" fmla="*/ 478473 h 717800"/>
              <a:gd name="connsiteX250" fmla="*/ 206375 w 736600"/>
              <a:gd name="connsiteY250" fmla="*/ 478087 h 717800"/>
              <a:gd name="connsiteX251" fmla="*/ 219075 w 736600"/>
              <a:gd name="connsiteY251" fmla="*/ 491581 h 717800"/>
              <a:gd name="connsiteX252" fmla="*/ 206375 w 736600"/>
              <a:gd name="connsiteY252" fmla="*/ 505075 h 717800"/>
              <a:gd name="connsiteX253" fmla="*/ 193675 w 736600"/>
              <a:gd name="connsiteY253" fmla="*/ 491581 h 717800"/>
              <a:gd name="connsiteX254" fmla="*/ 206375 w 736600"/>
              <a:gd name="connsiteY254" fmla="*/ 478087 h 717800"/>
              <a:gd name="connsiteX255" fmla="*/ 142875 w 736600"/>
              <a:gd name="connsiteY255" fmla="*/ 478087 h 717800"/>
              <a:gd name="connsiteX256" fmla="*/ 155575 w 736600"/>
              <a:gd name="connsiteY256" fmla="*/ 490787 h 717800"/>
              <a:gd name="connsiteX257" fmla="*/ 142875 w 736600"/>
              <a:gd name="connsiteY257" fmla="*/ 503487 h 717800"/>
              <a:gd name="connsiteX258" fmla="*/ 130175 w 736600"/>
              <a:gd name="connsiteY258" fmla="*/ 490787 h 717800"/>
              <a:gd name="connsiteX259" fmla="*/ 142875 w 736600"/>
              <a:gd name="connsiteY259" fmla="*/ 478087 h 717800"/>
              <a:gd name="connsiteX260" fmla="*/ 77971 w 736600"/>
              <a:gd name="connsiteY260" fmla="*/ 478087 h 717800"/>
              <a:gd name="connsiteX261" fmla="*/ 90487 w 736600"/>
              <a:gd name="connsiteY261" fmla="*/ 490971 h 717800"/>
              <a:gd name="connsiteX262" fmla="*/ 77603 w 736600"/>
              <a:gd name="connsiteY262" fmla="*/ 503487 h 717800"/>
              <a:gd name="connsiteX263" fmla="*/ 65087 w 736600"/>
              <a:gd name="connsiteY263" fmla="*/ 490603 h 717800"/>
              <a:gd name="connsiteX264" fmla="*/ 77971 w 736600"/>
              <a:gd name="connsiteY264" fmla="*/ 478087 h 717800"/>
              <a:gd name="connsiteX265" fmla="*/ 713603 w 736600"/>
              <a:gd name="connsiteY265" fmla="*/ 414631 h 717800"/>
              <a:gd name="connsiteX266" fmla="*/ 731383 w 736600"/>
              <a:gd name="connsiteY266" fmla="*/ 414631 h 717800"/>
              <a:gd name="connsiteX267" fmla="*/ 735012 w 736600"/>
              <a:gd name="connsiteY267" fmla="*/ 423874 h 717800"/>
              <a:gd name="connsiteX268" fmla="*/ 731383 w 736600"/>
              <a:gd name="connsiteY268" fmla="*/ 433116 h 717800"/>
              <a:gd name="connsiteX269" fmla="*/ 722312 w 736600"/>
              <a:gd name="connsiteY269" fmla="*/ 436813 h 717800"/>
              <a:gd name="connsiteX270" fmla="*/ 713241 w 736600"/>
              <a:gd name="connsiteY270" fmla="*/ 432746 h 717800"/>
              <a:gd name="connsiteX271" fmla="*/ 709612 w 736600"/>
              <a:gd name="connsiteY271" fmla="*/ 423874 h 717800"/>
              <a:gd name="connsiteX272" fmla="*/ 713603 w 736600"/>
              <a:gd name="connsiteY272" fmla="*/ 414631 h 717800"/>
              <a:gd name="connsiteX273" fmla="*/ 5216 w 736600"/>
              <a:gd name="connsiteY273" fmla="*/ 412823 h 717800"/>
              <a:gd name="connsiteX274" fmla="*/ 23358 w 736600"/>
              <a:gd name="connsiteY274" fmla="*/ 412823 h 717800"/>
              <a:gd name="connsiteX275" fmla="*/ 26987 w 736600"/>
              <a:gd name="connsiteY275" fmla="*/ 421290 h 717800"/>
              <a:gd name="connsiteX276" fmla="*/ 22996 w 736600"/>
              <a:gd name="connsiteY276" fmla="*/ 430109 h 717800"/>
              <a:gd name="connsiteX277" fmla="*/ 14287 w 736600"/>
              <a:gd name="connsiteY277" fmla="*/ 433637 h 717800"/>
              <a:gd name="connsiteX278" fmla="*/ 5216 w 736600"/>
              <a:gd name="connsiteY278" fmla="*/ 430109 h 717800"/>
              <a:gd name="connsiteX279" fmla="*/ 1587 w 736600"/>
              <a:gd name="connsiteY279" fmla="*/ 421290 h 717800"/>
              <a:gd name="connsiteX280" fmla="*/ 5216 w 736600"/>
              <a:gd name="connsiteY280" fmla="*/ 412823 h 717800"/>
              <a:gd name="connsiteX281" fmla="*/ 658812 w 736600"/>
              <a:gd name="connsiteY281" fmla="*/ 409825 h 717800"/>
              <a:gd name="connsiteX282" fmla="*/ 671512 w 736600"/>
              <a:gd name="connsiteY282" fmla="*/ 422525 h 717800"/>
              <a:gd name="connsiteX283" fmla="*/ 658812 w 736600"/>
              <a:gd name="connsiteY283" fmla="*/ 435225 h 717800"/>
              <a:gd name="connsiteX284" fmla="*/ 646112 w 736600"/>
              <a:gd name="connsiteY284" fmla="*/ 422525 h 717800"/>
              <a:gd name="connsiteX285" fmla="*/ 658812 w 736600"/>
              <a:gd name="connsiteY285" fmla="*/ 409825 h 717800"/>
              <a:gd name="connsiteX286" fmla="*/ 594088 w 736600"/>
              <a:gd name="connsiteY286" fmla="*/ 409825 h 717800"/>
              <a:gd name="connsiteX287" fmla="*/ 606425 w 736600"/>
              <a:gd name="connsiteY287" fmla="*/ 422525 h 717800"/>
              <a:gd name="connsiteX288" fmla="*/ 593725 w 736600"/>
              <a:gd name="connsiteY288" fmla="*/ 435225 h 717800"/>
              <a:gd name="connsiteX289" fmla="*/ 581388 w 736600"/>
              <a:gd name="connsiteY289" fmla="*/ 422525 h 717800"/>
              <a:gd name="connsiteX290" fmla="*/ 594088 w 736600"/>
              <a:gd name="connsiteY290" fmla="*/ 409825 h 717800"/>
              <a:gd name="connsiteX291" fmla="*/ 528637 w 736600"/>
              <a:gd name="connsiteY291" fmla="*/ 409825 h 717800"/>
              <a:gd name="connsiteX292" fmla="*/ 541337 w 736600"/>
              <a:gd name="connsiteY292" fmla="*/ 422525 h 717800"/>
              <a:gd name="connsiteX293" fmla="*/ 528637 w 736600"/>
              <a:gd name="connsiteY293" fmla="*/ 435225 h 717800"/>
              <a:gd name="connsiteX294" fmla="*/ 515937 w 736600"/>
              <a:gd name="connsiteY294" fmla="*/ 422525 h 717800"/>
              <a:gd name="connsiteX295" fmla="*/ 528637 w 736600"/>
              <a:gd name="connsiteY295" fmla="*/ 409825 h 717800"/>
              <a:gd name="connsiteX296" fmla="*/ 465137 w 736600"/>
              <a:gd name="connsiteY296" fmla="*/ 409825 h 717800"/>
              <a:gd name="connsiteX297" fmla="*/ 477474 w 736600"/>
              <a:gd name="connsiteY297" fmla="*/ 422709 h 717800"/>
              <a:gd name="connsiteX298" fmla="*/ 465137 w 736600"/>
              <a:gd name="connsiteY298" fmla="*/ 435225 h 717800"/>
              <a:gd name="connsiteX299" fmla="*/ 452437 w 736600"/>
              <a:gd name="connsiteY299" fmla="*/ 422341 h 717800"/>
              <a:gd name="connsiteX300" fmla="*/ 465137 w 736600"/>
              <a:gd name="connsiteY300" fmla="*/ 409825 h 717800"/>
              <a:gd name="connsiteX301" fmla="*/ 400050 w 736600"/>
              <a:gd name="connsiteY301" fmla="*/ 409825 h 717800"/>
              <a:gd name="connsiteX302" fmla="*/ 412750 w 736600"/>
              <a:gd name="connsiteY302" fmla="*/ 422525 h 717800"/>
              <a:gd name="connsiteX303" fmla="*/ 400050 w 736600"/>
              <a:gd name="connsiteY303" fmla="*/ 435225 h 717800"/>
              <a:gd name="connsiteX304" fmla="*/ 387350 w 736600"/>
              <a:gd name="connsiteY304" fmla="*/ 422525 h 717800"/>
              <a:gd name="connsiteX305" fmla="*/ 400050 w 736600"/>
              <a:gd name="connsiteY305" fmla="*/ 409825 h 717800"/>
              <a:gd name="connsiteX306" fmla="*/ 336550 w 736600"/>
              <a:gd name="connsiteY306" fmla="*/ 409825 h 717800"/>
              <a:gd name="connsiteX307" fmla="*/ 349250 w 736600"/>
              <a:gd name="connsiteY307" fmla="*/ 422525 h 717800"/>
              <a:gd name="connsiteX308" fmla="*/ 336550 w 736600"/>
              <a:gd name="connsiteY308" fmla="*/ 435225 h 717800"/>
              <a:gd name="connsiteX309" fmla="*/ 323850 w 736600"/>
              <a:gd name="connsiteY309" fmla="*/ 422525 h 717800"/>
              <a:gd name="connsiteX310" fmla="*/ 336550 w 736600"/>
              <a:gd name="connsiteY310" fmla="*/ 409825 h 717800"/>
              <a:gd name="connsiteX311" fmla="*/ 271462 w 736600"/>
              <a:gd name="connsiteY311" fmla="*/ 409825 h 717800"/>
              <a:gd name="connsiteX312" fmla="*/ 284162 w 736600"/>
              <a:gd name="connsiteY312" fmla="*/ 422525 h 717800"/>
              <a:gd name="connsiteX313" fmla="*/ 271462 w 736600"/>
              <a:gd name="connsiteY313" fmla="*/ 435225 h 717800"/>
              <a:gd name="connsiteX314" fmla="*/ 259125 w 736600"/>
              <a:gd name="connsiteY314" fmla="*/ 422525 h 717800"/>
              <a:gd name="connsiteX315" fmla="*/ 271462 w 736600"/>
              <a:gd name="connsiteY315" fmla="*/ 409825 h 717800"/>
              <a:gd name="connsiteX316" fmla="*/ 206375 w 736600"/>
              <a:gd name="connsiteY316" fmla="*/ 408237 h 717800"/>
              <a:gd name="connsiteX317" fmla="*/ 219075 w 736600"/>
              <a:gd name="connsiteY317" fmla="*/ 420937 h 717800"/>
              <a:gd name="connsiteX318" fmla="*/ 206375 w 736600"/>
              <a:gd name="connsiteY318" fmla="*/ 433637 h 717800"/>
              <a:gd name="connsiteX319" fmla="*/ 193675 w 736600"/>
              <a:gd name="connsiteY319" fmla="*/ 420937 h 717800"/>
              <a:gd name="connsiteX320" fmla="*/ 206375 w 736600"/>
              <a:gd name="connsiteY320" fmla="*/ 408237 h 717800"/>
              <a:gd name="connsiteX321" fmla="*/ 142875 w 736600"/>
              <a:gd name="connsiteY321" fmla="*/ 408237 h 717800"/>
              <a:gd name="connsiteX322" fmla="*/ 155212 w 736600"/>
              <a:gd name="connsiteY322" fmla="*/ 421121 h 717800"/>
              <a:gd name="connsiteX323" fmla="*/ 142512 w 736600"/>
              <a:gd name="connsiteY323" fmla="*/ 433637 h 717800"/>
              <a:gd name="connsiteX324" fmla="*/ 130175 w 736600"/>
              <a:gd name="connsiteY324" fmla="*/ 420753 h 717800"/>
              <a:gd name="connsiteX325" fmla="*/ 142875 w 736600"/>
              <a:gd name="connsiteY325" fmla="*/ 408237 h 717800"/>
              <a:gd name="connsiteX326" fmla="*/ 77787 w 736600"/>
              <a:gd name="connsiteY326" fmla="*/ 408237 h 717800"/>
              <a:gd name="connsiteX327" fmla="*/ 90487 w 736600"/>
              <a:gd name="connsiteY327" fmla="*/ 420937 h 717800"/>
              <a:gd name="connsiteX328" fmla="*/ 77787 w 736600"/>
              <a:gd name="connsiteY328" fmla="*/ 433637 h 717800"/>
              <a:gd name="connsiteX329" fmla="*/ 65087 w 736600"/>
              <a:gd name="connsiteY329" fmla="*/ 420937 h 717800"/>
              <a:gd name="connsiteX330" fmla="*/ 77787 w 736600"/>
              <a:gd name="connsiteY330" fmla="*/ 408237 h 717800"/>
              <a:gd name="connsiteX331" fmla="*/ 207781 w 736600"/>
              <a:gd name="connsiteY331" fmla="*/ 366887 h 717800"/>
              <a:gd name="connsiteX332" fmla="*/ 207962 w 736600"/>
              <a:gd name="connsiteY332" fmla="*/ 366962 h 717800"/>
              <a:gd name="connsiteX333" fmla="*/ 207599 w 736600"/>
              <a:gd name="connsiteY333" fmla="*/ 366962 h 717800"/>
              <a:gd name="connsiteX334" fmla="*/ 5578 w 736600"/>
              <a:gd name="connsiteY334" fmla="*/ 344561 h 717800"/>
              <a:gd name="connsiteX335" fmla="*/ 23358 w 736600"/>
              <a:gd name="connsiteY335" fmla="*/ 344561 h 717800"/>
              <a:gd name="connsiteX336" fmla="*/ 26987 w 736600"/>
              <a:gd name="connsiteY336" fmla="*/ 353381 h 717800"/>
              <a:gd name="connsiteX337" fmla="*/ 23358 w 736600"/>
              <a:gd name="connsiteY337" fmla="*/ 361847 h 717800"/>
              <a:gd name="connsiteX338" fmla="*/ 14287 w 736600"/>
              <a:gd name="connsiteY338" fmla="*/ 365375 h 717800"/>
              <a:gd name="connsiteX339" fmla="*/ 5578 w 736600"/>
              <a:gd name="connsiteY339" fmla="*/ 361847 h 717800"/>
              <a:gd name="connsiteX340" fmla="*/ 1587 w 736600"/>
              <a:gd name="connsiteY340" fmla="*/ 353028 h 717800"/>
              <a:gd name="connsiteX341" fmla="*/ 5578 w 736600"/>
              <a:gd name="connsiteY341" fmla="*/ 344561 h 717800"/>
              <a:gd name="connsiteX342" fmla="*/ 658628 w 736600"/>
              <a:gd name="connsiteY342" fmla="*/ 343513 h 717800"/>
              <a:gd name="connsiteX343" fmla="*/ 658996 w 736600"/>
              <a:gd name="connsiteY343" fmla="*/ 343513 h 717800"/>
              <a:gd name="connsiteX344" fmla="*/ 671512 w 736600"/>
              <a:gd name="connsiteY344" fmla="*/ 356213 h 717800"/>
              <a:gd name="connsiteX345" fmla="*/ 658628 w 736600"/>
              <a:gd name="connsiteY345" fmla="*/ 368550 h 717800"/>
              <a:gd name="connsiteX346" fmla="*/ 646112 w 736600"/>
              <a:gd name="connsiteY346" fmla="*/ 355850 h 717800"/>
              <a:gd name="connsiteX347" fmla="*/ 658628 w 736600"/>
              <a:gd name="connsiteY347" fmla="*/ 343513 h 717800"/>
              <a:gd name="connsiteX348" fmla="*/ 593725 w 736600"/>
              <a:gd name="connsiteY348" fmla="*/ 343150 h 717800"/>
              <a:gd name="connsiteX349" fmla="*/ 606425 w 736600"/>
              <a:gd name="connsiteY349" fmla="*/ 355850 h 717800"/>
              <a:gd name="connsiteX350" fmla="*/ 593725 w 736600"/>
              <a:gd name="connsiteY350" fmla="*/ 368550 h 717800"/>
              <a:gd name="connsiteX351" fmla="*/ 581025 w 736600"/>
              <a:gd name="connsiteY351" fmla="*/ 355850 h 717800"/>
              <a:gd name="connsiteX352" fmla="*/ 593725 w 736600"/>
              <a:gd name="connsiteY352" fmla="*/ 343150 h 717800"/>
              <a:gd name="connsiteX353" fmla="*/ 722312 w 736600"/>
              <a:gd name="connsiteY353" fmla="*/ 342810 h 717800"/>
              <a:gd name="connsiteX354" fmla="*/ 731383 w 736600"/>
              <a:gd name="connsiteY354" fmla="*/ 346738 h 717800"/>
              <a:gd name="connsiteX355" fmla="*/ 735012 w 736600"/>
              <a:gd name="connsiteY355" fmla="*/ 355611 h 717800"/>
              <a:gd name="connsiteX356" fmla="*/ 731021 w 736600"/>
              <a:gd name="connsiteY356" fmla="*/ 364853 h 717800"/>
              <a:gd name="connsiteX357" fmla="*/ 722312 w 736600"/>
              <a:gd name="connsiteY357" fmla="*/ 368550 h 717800"/>
              <a:gd name="connsiteX358" fmla="*/ 713241 w 736600"/>
              <a:gd name="connsiteY358" fmla="*/ 364483 h 717800"/>
              <a:gd name="connsiteX359" fmla="*/ 709612 w 736600"/>
              <a:gd name="connsiteY359" fmla="*/ 355611 h 717800"/>
              <a:gd name="connsiteX360" fmla="*/ 713241 w 736600"/>
              <a:gd name="connsiteY360" fmla="*/ 346368 h 717800"/>
              <a:gd name="connsiteX361" fmla="*/ 722312 w 736600"/>
              <a:gd name="connsiteY361" fmla="*/ 342810 h 717800"/>
              <a:gd name="connsiteX362" fmla="*/ 530225 w 736600"/>
              <a:gd name="connsiteY362" fmla="*/ 341562 h 717800"/>
              <a:gd name="connsiteX363" fmla="*/ 542562 w 736600"/>
              <a:gd name="connsiteY363" fmla="*/ 355056 h 717800"/>
              <a:gd name="connsiteX364" fmla="*/ 530225 w 736600"/>
              <a:gd name="connsiteY364" fmla="*/ 368550 h 717800"/>
              <a:gd name="connsiteX365" fmla="*/ 517525 w 736600"/>
              <a:gd name="connsiteY365" fmla="*/ 355056 h 717800"/>
              <a:gd name="connsiteX366" fmla="*/ 530225 w 736600"/>
              <a:gd name="connsiteY366" fmla="*/ 341562 h 717800"/>
              <a:gd name="connsiteX367" fmla="*/ 465137 w 736600"/>
              <a:gd name="connsiteY367" fmla="*/ 341562 h 717800"/>
              <a:gd name="connsiteX368" fmla="*/ 477837 w 736600"/>
              <a:gd name="connsiteY368" fmla="*/ 354446 h 717800"/>
              <a:gd name="connsiteX369" fmla="*/ 465137 w 736600"/>
              <a:gd name="connsiteY369" fmla="*/ 366962 h 717800"/>
              <a:gd name="connsiteX370" fmla="*/ 452437 w 736600"/>
              <a:gd name="connsiteY370" fmla="*/ 354078 h 717800"/>
              <a:gd name="connsiteX371" fmla="*/ 465137 w 736600"/>
              <a:gd name="connsiteY371" fmla="*/ 341562 h 717800"/>
              <a:gd name="connsiteX372" fmla="*/ 400050 w 736600"/>
              <a:gd name="connsiteY372" fmla="*/ 341562 h 717800"/>
              <a:gd name="connsiteX373" fmla="*/ 412750 w 736600"/>
              <a:gd name="connsiteY373" fmla="*/ 354262 h 717800"/>
              <a:gd name="connsiteX374" fmla="*/ 400050 w 736600"/>
              <a:gd name="connsiteY374" fmla="*/ 366962 h 717800"/>
              <a:gd name="connsiteX375" fmla="*/ 387350 w 736600"/>
              <a:gd name="connsiteY375" fmla="*/ 354262 h 717800"/>
              <a:gd name="connsiteX376" fmla="*/ 400050 w 736600"/>
              <a:gd name="connsiteY376" fmla="*/ 341562 h 717800"/>
              <a:gd name="connsiteX377" fmla="*/ 336550 w 736600"/>
              <a:gd name="connsiteY377" fmla="*/ 341562 h 717800"/>
              <a:gd name="connsiteX378" fmla="*/ 349250 w 736600"/>
              <a:gd name="connsiteY378" fmla="*/ 354446 h 717800"/>
              <a:gd name="connsiteX379" fmla="*/ 336550 w 736600"/>
              <a:gd name="connsiteY379" fmla="*/ 366962 h 717800"/>
              <a:gd name="connsiteX380" fmla="*/ 324213 w 736600"/>
              <a:gd name="connsiteY380" fmla="*/ 354078 h 717800"/>
              <a:gd name="connsiteX381" fmla="*/ 336550 w 736600"/>
              <a:gd name="connsiteY381" fmla="*/ 341562 h 717800"/>
              <a:gd name="connsiteX382" fmla="*/ 271462 w 736600"/>
              <a:gd name="connsiteY382" fmla="*/ 341562 h 717800"/>
              <a:gd name="connsiteX383" fmla="*/ 284162 w 736600"/>
              <a:gd name="connsiteY383" fmla="*/ 354262 h 717800"/>
              <a:gd name="connsiteX384" fmla="*/ 271462 w 736600"/>
              <a:gd name="connsiteY384" fmla="*/ 366962 h 717800"/>
              <a:gd name="connsiteX385" fmla="*/ 258762 w 736600"/>
              <a:gd name="connsiteY385" fmla="*/ 354262 h 717800"/>
              <a:gd name="connsiteX386" fmla="*/ 271462 w 736600"/>
              <a:gd name="connsiteY386" fmla="*/ 341562 h 717800"/>
              <a:gd name="connsiteX387" fmla="*/ 207962 w 736600"/>
              <a:gd name="connsiteY387" fmla="*/ 341562 h 717800"/>
              <a:gd name="connsiteX388" fmla="*/ 220299 w 736600"/>
              <a:gd name="connsiteY388" fmla="*/ 354262 h 717800"/>
              <a:gd name="connsiteX389" fmla="*/ 216670 w 736600"/>
              <a:gd name="connsiteY389" fmla="*/ 363197 h 717800"/>
              <a:gd name="connsiteX390" fmla="*/ 207781 w 736600"/>
              <a:gd name="connsiteY390" fmla="*/ 366887 h 717800"/>
              <a:gd name="connsiteX391" fmla="*/ 198891 w 736600"/>
              <a:gd name="connsiteY391" fmla="*/ 363197 h 717800"/>
              <a:gd name="connsiteX392" fmla="*/ 195262 w 736600"/>
              <a:gd name="connsiteY392" fmla="*/ 354262 h 717800"/>
              <a:gd name="connsiteX393" fmla="*/ 207962 w 736600"/>
              <a:gd name="connsiteY393" fmla="*/ 341562 h 717800"/>
              <a:gd name="connsiteX394" fmla="*/ 142875 w 736600"/>
              <a:gd name="connsiteY394" fmla="*/ 341562 h 717800"/>
              <a:gd name="connsiteX395" fmla="*/ 155575 w 736600"/>
              <a:gd name="connsiteY395" fmla="*/ 354262 h 717800"/>
              <a:gd name="connsiteX396" fmla="*/ 142875 w 736600"/>
              <a:gd name="connsiteY396" fmla="*/ 366599 h 717800"/>
              <a:gd name="connsiteX397" fmla="*/ 130175 w 736600"/>
              <a:gd name="connsiteY397" fmla="*/ 353899 h 717800"/>
              <a:gd name="connsiteX398" fmla="*/ 142875 w 736600"/>
              <a:gd name="connsiteY398" fmla="*/ 341562 h 717800"/>
              <a:gd name="connsiteX399" fmla="*/ 77787 w 736600"/>
              <a:gd name="connsiteY399" fmla="*/ 341562 h 717800"/>
              <a:gd name="connsiteX400" fmla="*/ 90487 w 736600"/>
              <a:gd name="connsiteY400" fmla="*/ 354262 h 717800"/>
              <a:gd name="connsiteX401" fmla="*/ 77787 w 736600"/>
              <a:gd name="connsiteY401" fmla="*/ 366962 h 717800"/>
              <a:gd name="connsiteX402" fmla="*/ 65087 w 736600"/>
              <a:gd name="connsiteY402" fmla="*/ 354262 h 717800"/>
              <a:gd name="connsiteX403" fmla="*/ 77787 w 736600"/>
              <a:gd name="connsiteY403" fmla="*/ 341562 h 717800"/>
              <a:gd name="connsiteX404" fmla="*/ 713293 w 736600"/>
              <a:gd name="connsiteY404" fmla="*/ 276585 h 717800"/>
              <a:gd name="connsiteX405" fmla="*/ 731331 w 736600"/>
              <a:gd name="connsiteY405" fmla="*/ 276585 h 717800"/>
              <a:gd name="connsiteX406" fmla="*/ 735012 w 736600"/>
              <a:gd name="connsiteY406" fmla="*/ 285581 h 717800"/>
              <a:gd name="connsiteX407" fmla="*/ 731331 w 736600"/>
              <a:gd name="connsiteY407" fmla="*/ 294952 h 717800"/>
              <a:gd name="connsiteX408" fmla="*/ 722128 w 736600"/>
              <a:gd name="connsiteY408" fmla="*/ 298700 h 717800"/>
              <a:gd name="connsiteX409" fmla="*/ 713293 w 736600"/>
              <a:gd name="connsiteY409" fmla="*/ 294952 h 717800"/>
              <a:gd name="connsiteX410" fmla="*/ 709612 w 736600"/>
              <a:gd name="connsiteY410" fmla="*/ 285581 h 717800"/>
              <a:gd name="connsiteX411" fmla="*/ 713293 w 736600"/>
              <a:gd name="connsiteY411" fmla="*/ 276585 h 717800"/>
              <a:gd name="connsiteX412" fmla="*/ 5216 w 736600"/>
              <a:gd name="connsiteY412" fmla="*/ 274711 h 717800"/>
              <a:gd name="connsiteX413" fmla="*/ 23358 w 736600"/>
              <a:gd name="connsiteY413" fmla="*/ 274711 h 717800"/>
              <a:gd name="connsiteX414" fmla="*/ 26987 w 736600"/>
              <a:gd name="connsiteY414" fmla="*/ 283531 h 717800"/>
              <a:gd name="connsiteX415" fmla="*/ 23358 w 736600"/>
              <a:gd name="connsiteY415" fmla="*/ 291997 h 717800"/>
              <a:gd name="connsiteX416" fmla="*/ 14287 w 736600"/>
              <a:gd name="connsiteY416" fmla="*/ 295525 h 717800"/>
              <a:gd name="connsiteX417" fmla="*/ 5216 w 736600"/>
              <a:gd name="connsiteY417" fmla="*/ 291997 h 717800"/>
              <a:gd name="connsiteX418" fmla="*/ 1587 w 736600"/>
              <a:gd name="connsiteY418" fmla="*/ 283178 h 717800"/>
              <a:gd name="connsiteX419" fmla="*/ 5216 w 736600"/>
              <a:gd name="connsiteY419" fmla="*/ 274711 h 717800"/>
              <a:gd name="connsiteX420" fmla="*/ 658812 w 736600"/>
              <a:gd name="connsiteY420" fmla="*/ 273300 h 717800"/>
              <a:gd name="connsiteX421" fmla="*/ 671512 w 736600"/>
              <a:gd name="connsiteY421" fmla="*/ 286184 h 717800"/>
              <a:gd name="connsiteX422" fmla="*/ 658812 w 736600"/>
              <a:gd name="connsiteY422" fmla="*/ 298700 h 717800"/>
              <a:gd name="connsiteX423" fmla="*/ 646112 w 736600"/>
              <a:gd name="connsiteY423" fmla="*/ 285816 h 717800"/>
              <a:gd name="connsiteX424" fmla="*/ 658812 w 736600"/>
              <a:gd name="connsiteY424" fmla="*/ 273300 h 717800"/>
              <a:gd name="connsiteX425" fmla="*/ 593725 w 736600"/>
              <a:gd name="connsiteY425" fmla="*/ 273300 h 717800"/>
              <a:gd name="connsiteX426" fmla="*/ 606425 w 736600"/>
              <a:gd name="connsiteY426" fmla="*/ 286000 h 717800"/>
              <a:gd name="connsiteX427" fmla="*/ 593725 w 736600"/>
              <a:gd name="connsiteY427" fmla="*/ 298700 h 717800"/>
              <a:gd name="connsiteX428" fmla="*/ 581025 w 736600"/>
              <a:gd name="connsiteY428" fmla="*/ 286000 h 717800"/>
              <a:gd name="connsiteX429" fmla="*/ 593725 w 736600"/>
              <a:gd name="connsiteY429" fmla="*/ 273300 h 717800"/>
              <a:gd name="connsiteX430" fmla="*/ 530225 w 736600"/>
              <a:gd name="connsiteY430" fmla="*/ 272075 h 717800"/>
              <a:gd name="connsiteX431" fmla="*/ 542925 w 736600"/>
              <a:gd name="connsiteY431" fmla="*/ 284412 h 717800"/>
              <a:gd name="connsiteX432" fmla="*/ 530225 w 736600"/>
              <a:gd name="connsiteY432" fmla="*/ 297112 h 717800"/>
              <a:gd name="connsiteX433" fmla="*/ 517525 w 736600"/>
              <a:gd name="connsiteY433" fmla="*/ 284412 h 717800"/>
              <a:gd name="connsiteX434" fmla="*/ 530225 w 736600"/>
              <a:gd name="connsiteY434" fmla="*/ 272075 h 717800"/>
              <a:gd name="connsiteX435" fmla="*/ 207962 w 736600"/>
              <a:gd name="connsiteY435" fmla="*/ 272075 h 717800"/>
              <a:gd name="connsiteX436" fmla="*/ 220662 w 736600"/>
              <a:gd name="connsiteY436" fmla="*/ 284775 h 717800"/>
              <a:gd name="connsiteX437" fmla="*/ 207962 w 736600"/>
              <a:gd name="connsiteY437" fmla="*/ 297112 h 717800"/>
              <a:gd name="connsiteX438" fmla="*/ 195262 w 736600"/>
              <a:gd name="connsiteY438" fmla="*/ 284412 h 717800"/>
              <a:gd name="connsiteX439" fmla="*/ 207962 w 736600"/>
              <a:gd name="connsiteY439" fmla="*/ 272075 h 717800"/>
              <a:gd name="connsiteX440" fmla="*/ 465137 w 736600"/>
              <a:gd name="connsiteY440" fmla="*/ 271712 h 717800"/>
              <a:gd name="connsiteX441" fmla="*/ 477837 w 736600"/>
              <a:gd name="connsiteY441" fmla="*/ 284412 h 717800"/>
              <a:gd name="connsiteX442" fmla="*/ 465137 w 736600"/>
              <a:gd name="connsiteY442" fmla="*/ 297112 h 717800"/>
              <a:gd name="connsiteX443" fmla="*/ 452437 w 736600"/>
              <a:gd name="connsiteY443" fmla="*/ 284412 h 717800"/>
              <a:gd name="connsiteX444" fmla="*/ 465137 w 736600"/>
              <a:gd name="connsiteY444" fmla="*/ 271712 h 717800"/>
              <a:gd name="connsiteX445" fmla="*/ 400413 w 736600"/>
              <a:gd name="connsiteY445" fmla="*/ 271712 h 717800"/>
              <a:gd name="connsiteX446" fmla="*/ 412750 w 736600"/>
              <a:gd name="connsiteY446" fmla="*/ 284412 h 717800"/>
              <a:gd name="connsiteX447" fmla="*/ 400050 w 736600"/>
              <a:gd name="connsiteY447" fmla="*/ 297112 h 717800"/>
              <a:gd name="connsiteX448" fmla="*/ 387350 w 736600"/>
              <a:gd name="connsiteY448" fmla="*/ 284412 h 717800"/>
              <a:gd name="connsiteX449" fmla="*/ 400413 w 736600"/>
              <a:gd name="connsiteY449" fmla="*/ 271712 h 717800"/>
              <a:gd name="connsiteX450" fmla="*/ 336550 w 736600"/>
              <a:gd name="connsiteY450" fmla="*/ 271712 h 717800"/>
              <a:gd name="connsiteX451" fmla="*/ 349250 w 736600"/>
              <a:gd name="connsiteY451" fmla="*/ 284596 h 717800"/>
              <a:gd name="connsiteX452" fmla="*/ 336550 w 736600"/>
              <a:gd name="connsiteY452" fmla="*/ 297112 h 717800"/>
              <a:gd name="connsiteX453" fmla="*/ 323850 w 736600"/>
              <a:gd name="connsiteY453" fmla="*/ 284228 h 717800"/>
              <a:gd name="connsiteX454" fmla="*/ 336550 w 736600"/>
              <a:gd name="connsiteY454" fmla="*/ 271712 h 717800"/>
              <a:gd name="connsiteX455" fmla="*/ 271462 w 736600"/>
              <a:gd name="connsiteY455" fmla="*/ 271712 h 717800"/>
              <a:gd name="connsiteX456" fmla="*/ 283799 w 736600"/>
              <a:gd name="connsiteY456" fmla="*/ 284412 h 717800"/>
              <a:gd name="connsiteX457" fmla="*/ 271462 w 736600"/>
              <a:gd name="connsiteY457" fmla="*/ 297112 h 717800"/>
              <a:gd name="connsiteX458" fmla="*/ 258762 w 736600"/>
              <a:gd name="connsiteY458" fmla="*/ 284412 h 717800"/>
              <a:gd name="connsiteX459" fmla="*/ 271462 w 736600"/>
              <a:gd name="connsiteY459" fmla="*/ 271712 h 717800"/>
              <a:gd name="connsiteX460" fmla="*/ 142875 w 736600"/>
              <a:gd name="connsiteY460" fmla="*/ 271712 h 717800"/>
              <a:gd name="connsiteX461" fmla="*/ 155575 w 736600"/>
              <a:gd name="connsiteY461" fmla="*/ 284412 h 717800"/>
              <a:gd name="connsiteX462" fmla="*/ 142875 w 736600"/>
              <a:gd name="connsiteY462" fmla="*/ 297112 h 717800"/>
              <a:gd name="connsiteX463" fmla="*/ 130175 w 736600"/>
              <a:gd name="connsiteY463" fmla="*/ 284412 h 717800"/>
              <a:gd name="connsiteX464" fmla="*/ 142875 w 736600"/>
              <a:gd name="connsiteY464" fmla="*/ 271712 h 717800"/>
              <a:gd name="connsiteX465" fmla="*/ 78409 w 736600"/>
              <a:gd name="connsiteY465" fmla="*/ 271712 h 717800"/>
              <a:gd name="connsiteX466" fmla="*/ 90488 w 736600"/>
              <a:gd name="connsiteY466" fmla="*/ 284412 h 717800"/>
              <a:gd name="connsiteX467" fmla="*/ 78409 w 736600"/>
              <a:gd name="connsiteY467" fmla="*/ 297112 h 717800"/>
              <a:gd name="connsiteX468" fmla="*/ 66675 w 736600"/>
              <a:gd name="connsiteY468" fmla="*/ 284412 h 717800"/>
              <a:gd name="connsiteX469" fmla="*/ 78409 w 736600"/>
              <a:gd name="connsiteY469" fmla="*/ 271712 h 717800"/>
              <a:gd name="connsiteX470" fmla="*/ 713467 w 736600"/>
              <a:gd name="connsiteY470" fmla="*/ 213018 h 717800"/>
              <a:gd name="connsiteX471" fmla="*/ 732745 w 736600"/>
              <a:gd name="connsiteY471" fmla="*/ 213018 h 717800"/>
              <a:gd name="connsiteX472" fmla="*/ 736600 w 736600"/>
              <a:gd name="connsiteY472" fmla="*/ 222261 h 717800"/>
              <a:gd name="connsiteX473" fmla="*/ 732745 w 736600"/>
              <a:gd name="connsiteY473" fmla="*/ 231503 h 717800"/>
              <a:gd name="connsiteX474" fmla="*/ 723106 w 736600"/>
              <a:gd name="connsiteY474" fmla="*/ 235200 h 717800"/>
              <a:gd name="connsiteX475" fmla="*/ 713467 w 736600"/>
              <a:gd name="connsiteY475" fmla="*/ 231503 h 717800"/>
              <a:gd name="connsiteX476" fmla="*/ 709612 w 736600"/>
              <a:gd name="connsiteY476" fmla="*/ 222261 h 717800"/>
              <a:gd name="connsiteX477" fmla="*/ 713467 w 736600"/>
              <a:gd name="connsiteY477" fmla="*/ 213018 h 717800"/>
              <a:gd name="connsiteX478" fmla="*/ 5268 w 736600"/>
              <a:gd name="connsiteY478" fmla="*/ 211211 h 717800"/>
              <a:gd name="connsiteX479" fmla="*/ 23306 w 736600"/>
              <a:gd name="connsiteY479" fmla="*/ 211211 h 717800"/>
              <a:gd name="connsiteX480" fmla="*/ 26987 w 736600"/>
              <a:gd name="connsiteY480" fmla="*/ 220031 h 717800"/>
              <a:gd name="connsiteX481" fmla="*/ 23306 w 736600"/>
              <a:gd name="connsiteY481" fmla="*/ 228497 h 717800"/>
              <a:gd name="connsiteX482" fmla="*/ 14471 w 736600"/>
              <a:gd name="connsiteY482" fmla="*/ 232025 h 717800"/>
              <a:gd name="connsiteX483" fmla="*/ 5268 w 736600"/>
              <a:gd name="connsiteY483" fmla="*/ 228497 h 717800"/>
              <a:gd name="connsiteX484" fmla="*/ 1587 w 736600"/>
              <a:gd name="connsiteY484" fmla="*/ 219678 h 717800"/>
              <a:gd name="connsiteX485" fmla="*/ 5268 w 736600"/>
              <a:gd name="connsiteY485" fmla="*/ 211211 h 717800"/>
              <a:gd name="connsiteX486" fmla="*/ 658812 w 736600"/>
              <a:gd name="connsiteY486" fmla="*/ 209800 h 717800"/>
              <a:gd name="connsiteX487" fmla="*/ 671149 w 736600"/>
              <a:gd name="connsiteY487" fmla="*/ 222684 h 717800"/>
              <a:gd name="connsiteX488" fmla="*/ 658449 w 736600"/>
              <a:gd name="connsiteY488" fmla="*/ 235200 h 717800"/>
              <a:gd name="connsiteX489" fmla="*/ 646112 w 736600"/>
              <a:gd name="connsiteY489" fmla="*/ 222316 h 717800"/>
              <a:gd name="connsiteX490" fmla="*/ 658812 w 736600"/>
              <a:gd name="connsiteY490" fmla="*/ 209800 h 717800"/>
              <a:gd name="connsiteX491" fmla="*/ 593725 w 736600"/>
              <a:gd name="connsiteY491" fmla="*/ 209800 h 717800"/>
              <a:gd name="connsiteX492" fmla="*/ 606425 w 736600"/>
              <a:gd name="connsiteY492" fmla="*/ 222500 h 717800"/>
              <a:gd name="connsiteX493" fmla="*/ 593725 w 736600"/>
              <a:gd name="connsiteY493" fmla="*/ 235200 h 717800"/>
              <a:gd name="connsiteX494" fmla="*/ 581025 w 736600"/>
              <a:gd name="connsiteY494" fmla="*/ 222500 h 717800"/>
              <a:gd name="connsiteX495" fmla="*/ 593725 w 736600"/>
              <a:gd name="connsiteY495" fmla="*/ 209800 h 717800"/>
              <a:gd name="connsiteX496" fmla="*/ 530225 w 736600"/>
              <a:gd name="connsiteY496" fmla="*/ 209800 h 717800"/>
              <a:gd name="connsiteX497" fmla="*/ 542925 w 736600"/>
              <a:gd name="connsiteY497" fmla="*/ 222500 h 717800"/>
              <a:gd name="connsiteX498" fmla="*/ 530225 w 736600"/>
              <a:gd name="connsiteY498" fmla="*/ 235200 h 717800"/>
              <a:gd name="connsiteX499" fmla="*/ 517525 w 736600"/>
              <a:gd name="connsiteY499" fmla="*/ 222500 h 717800"/>
              <a:gd name="connsiteX500" fmla="*/ 530225 w 736600"/>
              <a:gd name="connsiteY500" fmla="*/ 209800 h 717800"/>
              <a:gd name="connsiteX501" fmla="*/ 465321 w 736600"/>
              <a:gd name="connsiteY501" fmla="*/ 209800 h 717800"/>
              <a:gd name="connsiteX502" fmla="*/ 477837 w 736600"/>
              <a:gd name="connsiteY502" fmla="*/ 222500 h 717800"/>
              <a:gd name="connsiteX503" fmla="*/ 464953 w 736600"/>
              <a:gd name="connsiteY503" fmla="*/ 235200 h 717800"/>
              <a:gd name="connsiteX504" fmla="*/ 452437 w 736600"/>
              <a:gd name="connsiteY504" fmla="*/ 222500 h 717800"/>
              <a:gd name="connsiteX505" fmla="*/ 465321 w 736600"/>
              <a:gd name="connsiteY505" fmla="*/ 209800 h 717800"/>
              <a:gd name="connsiteX506" fmla="*/ 401637 w 736600"/>
              <a:gd name="connsiteY506" fmla="*/ 208212 h 717800"/>
              <a:gd name="connsiteX507" fmla="*/ 414337 w 736600"/>
              <a:gd name="connsiteY507" fmla="*/ 220912 h 717800"/>
              <a:gd name="connsiteX508" fmla="*/ 401637 w 736600"/>
              <a:gd name="connsiteY508" fmla="*/ 233612 h 717800"/>
              <a:gd name="connsiteX509" fmla="*/ 388937 w 736600"/>
              <a:gd name="connsiteY509" fmla="*/ 220912 h 717800"/>
              <a:gd name="connsiteX510" fmla="*/ 401637 w 736600"/>
              <a:gd name="connsiteY510" fmla="*/ 208212 h 717800"/>
              <a:gd name="connsiteX511" fmla="*/ 336734 w 736600"/>
              <a:gd name="connsiteY511" fmla="*/ 208212 h 717800"/>
              <a:gd name="connsiteX512" fmla="*/ 349250 w 736600"/>
              <a:gd name="connsiteY512" fmla="*/ 221096 h 717800"/>
              <a:gd name="connsiteX513" fmla="*/ 336366 w 736600"/>
              <a:gd name="connsiteY513" fmla="*/ 233612 h 717800"/>
              <a:gd name="connsiteX514" fmla="*/ 323850 w 736600"/>
              <a:gd name="connsiteY514" fmla="*/ 220728 h 717800"/>
              <a:gd name="connsiteX515" fmla="*/ 336734 w 736600"/>
              <a:gd name="connsiteY515" fmla="*/ 208212 h 717800"/>
              <a:gd name="connsiteX516" fmla="*/ 271462 w 736600"/>
              <a:gd name="connsiteY516" fmla="*/ 208212 h 717800"/>
              <a:gd name="connsiteX517" fmla="*/ 284162 w 736600"/>
              <a:gd name="connsiteY517" fmla="*/ 220912 h 717800"/>
              <a:gd name="connsiteX518" fmla="*/ 271462 w 736600"/>
              <a:gd name="connsiteY518" fmla="*/ 233612 h 717800"/>
              <a:gd name="connsiteX519" fmla="*/ 258762 w 736600"/>
              <a:gd name="connsiteY519" fmla="*/ 220912 h 717800"/>
              <a:gd name="connsiteX520" fmla="*/ 271462 w 736600"/>
              <a:gd name="connsiteY520" fmla="*/ 208212 h 717800"/>
              <a:gd name="connsiteX521" fmla="*/ 207962 w 736600"/>
              <a:gd name="connsiteY521" fmla="*/ 208212 h 717800"/>
              <a:gd name="connsiteX522" fmla="*/ 220662 w 736600"/>
              <a:gd name="connsiteY522" fmla="*/ 220912 h 717800"/>
              <a:gd name="connsiteX523" fmla="*/ 207962 w 736600"/>
              <a:gd name="connsiteY523" fmla="*/ 233612 h 717800"/>
              <a:gd name="connsiteX524" fmla="*/ 195262 w 736600"/>
              <a:gd name="connsiteY524" fmla="*/ 220912 h 717800"/>
              <a:gd name="connsiteX525" fmla="*/ 207962 w 736600"/>
              <a:gd name="connsiteY525" fmla="*/ 208212 h 717800"/>
              <a:gd name="connsiteX526" fmla="*/ 143059 w 736600"/>
              <a:gd name="connsiteY526" fmla="*/ 208212 h 717800"/>
              <a:gd name="connsiteX527" fmla="*/ 155575 w 736600"/>
              <a:gd name="connsiteY527" fmla="*/ 220912 h 717800"/>
              <a:gd name="connsiteX528" fmla="*/ 142691 w 736600"/>
              <a:gd name="connsiteY528" fmla="*/ 233612 h 717800"/>
              <a:gd name="connsiteX529" fmla="*/ 130175 w 736600"/>
              <a:gd name="connsiteY529" fmla="*/ 220912 h 717800"/>
              <a:gd name="connsiteX530" fmla="*/ 143059 w 736600"/>
              <a:gd name="connsiteY530" fmla="*/ 208212 h 717800"/>
              <a:gd name="connsiteX531" fmla="*/ 79375 w 736600"/>
              <a:gd name="connsiteY531" fmla="*/ 208212 h 717800"/>
              <a:gd name="connsiteX532" fmla="*/ 92075 w 736600"/>
              <a:gd name="connsiteY532" fmla="*/ 220912 h 717800"/>
              <a:gd name="connsiteX533" fmla="*/ 79375 w 736600"/>
              <a:gd name="connsiteY533" fmla="*/ 233612 h 717800"/>
              <a:gd name="connsiteX534" fmla="*/ 66675 w 736600"/>
              <a:gd name="connsiteY534" fmla="*/ 220912 h 717800"/>
              <a:gd name="connsiteX535" fmla="*/ 79375 w 736600"/>
              <a:gd name="connsiteY535" fmla="*/ 208212 h 717800"/>
              <a:gd name="connsiteX536" fmla="*/ 714829 w 736600"/>
              <a:gd name="connsiteY536" fmla="*/ 143235 h 717800"/>
              <a:gd name="connsiteX537" fmla="*/ 732609 w 736600"/>
              <a:gd name="connsiteY537" fmla="*/ 143235 h 717800"/>
              <a:gd name="connsiteX538" fmla="*/ 736237 w 736600"/>
              <a:gd name="connsiteY538" fmla="*/ 152231 h 717800"/>
              <a:gd name="connsiteX539" fmla="*/ 732609 w 736600"/>
              <a:gd name="connsiteY539" fmla="*/ 161602 h 717800"/>
              <a:gd name="connsiteX540" fmla="*/ 723900 w 736600"/>
              <a:gd name="connsiteY540" fmla="*/ 165350 h 717800"/>
              <a:gd name="connsiteX541" fmla="*/ 714829 w 736600"/>
              <a:gd name="connsiteY541" fmla="*/ 161602 h 717800"/>
              <a:gd name="connsiteX542" fmla="*/ 711200 w 736600"/>
              <a:gd name="connsiteY542" fmla="*/ 152231 h 717800"/>
              <a:gd name="connsiteX543" fmla="*/ 714829 w 736600"/>
              <a:gd name="connsiteY543" fmla="*/ 143235 h 717800"/>
              <a:gd name="connsiteX544" fmla="*/ 5578 w 736600"/>
              <a:gd name="connsiteY544" fmla="*/ 141581 h 717800"/>
              <a:gd name="connsiteX545" fmla="*/ 23358 w 736600"/>
              <a:gd name="connsiteY545" fmla="*/ 141581 h 717800"/>
              <a:gd name="connsiteX546" fmla="*/ 26987 w 736600"/>
              <a:gd name="connsiteY546" fmla="*/ 150824 h 717800"/>
              <a:gd name="connsiteX547" fmla="*/ 23358 w 736600"/>
              <a:gd name="connsiteY547" fmla="*/ 160066 h 717800"/>
              <a:gd name="connsiteX548" fmla="*/ 14287 w 736600"/>
              <a:gd name="connsiteY548" fmla="*/ 163763 h 717800"/>
              <a:gd name="connsiteX549" fmla="*/ 5578 w 736600"/>
              <a:gd name="connsiteY549" fmla="*/ 159696 h 717800"/>
              <a:gd name="connsiteX550" fmla="*/ 1587 w 736600"/>
              <a:gd name="connsiteY550" fmla="*/ 150824 h 717800"/>
              <a:gd name="connsiteX551" fmla="*/ 5578 w 736600"/>
              <a:gd name="connsiteY551" fmla="*/ 141581 h 717800"/>
              <a:gd name="connsiteX552" fmla="*/ 658812 w 736600"/>
              <a:gd name="connsiteY552" fmla="*/ 139950 h 717800"/>
              <a:gd name="connsiteX553" fmla="*/ 671512 w 736600"/>
              <a:gd name="connsiteY553" fmla="*/ 152650 h 717800"/>
              <a:gd name="connsiteX554" fmla="*/ 658812 w 736600"/>
              <a:gd name="connsiteY554" fmla="*/ 165350 h 717800"/>
              <a:gd name="connsiteX555" fmla="*/ 646112 w 736600"/>
              <a:gd name="connsiteY555" fmla="*/ 152650 h 717800"/>
              <a:gd name="connsiteX556" fmla="*/ 658812 w 736600"/>
              <a:gd name="connsiteY556" fmla="*/ 139950 h 717800"/>
              <a:gd name="connsiteX557" fmla="*/ 594519 w 736600"/>
              <a:gd name="connsiteY557" fmla="*/ 139950 h 717800"/>
              <a:gd name="connsiteX558" fmla="*/ 608013 w 736600"/>
              <a:gd name="connsiteY558" fmla="*/ 152650 h 717800"/>
              <a:gd name="connsiteX559" fmla="*/ 594519 w 736600"/>
              <a:gd name="connsiteY559" fmla="*/ 165350 h 717800"/>
              <a:gd name="connsiteX560" fmla="*/ 581025 w 736600"/>
              <a:gd name="connsiteY560" fmla="*/ 152650 h 717800"/>
              <a:gd name="connsiteX561" fmla="*/ 594519 w 736600"/>
              <a:gd name="connsiteY561" fmla="*/ 139950 h 717800"/>
              <a:gd name="connsiteX562" fmla="*/ 530409 w 736600"/>
              <a:gd name="connsiteY562" fmla="*/ 139950 h 717800"/>
              <a:gd name="connsiteX563" fmla="*/ 542925 w 736600"/>
              <a:gd name="connsiteY563" fmla="*/ 152834 h 717800"/>
              <a:gd name="connsiteX564" fmla="*/ 530041 w 736600"/>
              <a:gd name="connsiteY564" fmla="*/ 165350 h 717800"/>
              <a:gd name="connsiteX565" fmla="*/ 517525 w 736600"/>
              <a:gd name="connsiteY565" fmla="*/ 152466 h 717800"/>
              <a:gd name="connsiteX566" fmla="*/ 530409 w 736600"/>
              <a:gd name="connsiteY566" fmla="*/ 139950 h 717800"/>
              <a:gd name="connsiteX567" fmla="*/ 465137 w 736600"/>
              <a:gd name="connsiteY567" fmla="*/ 138362 h 717800"/>
              <a:gd name="connsiteX568" fmla="*/ 477837 w 736600"/>
              <a:gd name="connsiteY568" fmla="*/ 151856 h 717800"/>
              <a:gd name="connsiteX569" fmla="*/ 465137 w 736600"/>
              <a:gd name="connsiteY569" fmla="*/ 165350 h 717800"/>
              <a:gd name="connsiteX570" fmla="*/ 452437 w 736600"/>
              <a:gd name="connsiteY570" fmla="*/ 151856 h 717800"/>
              <a:gd name="connsiteX571" fmla="*/ 465137 w 736600"/>
              <a:gd name="connsiteY571" fmla="*/ 138362 h 717800"/>
              <a:gd name="connsiteX572" fmla="*/ 401821 w 736600"/>
              <a:gd name="connsiteY572" fmla="*/ 138362 h 717800"/>
              <a:gd name="connsiteX573" fmla="*/ 414337 w 736600"/>
              <a:gd name="connsiteY573" fmla="*/ 151062 h 717800"/>
              <a:gd name="connsiteX574" fmla="*/ 401453 w 736600"/>
              <a:gd name="connsiteY574" fmla="*/ 163762 h 717800"/>
              <a:gd name="connsiteX575" fmla="*/ 388937 w 736600"/>
              <a:gd name="connsiteY575" fmla="*/ 151062 h 717800"/>
              <a:gd name="connsiteX576" fmla="*/ 401821 w 736600"/>
              <a:gd name="connsiteY576" fmla="*/ 138362 h 717800"/>
              <a:gd name="connsiteX577" fmla="*/ 336550 w 736600"/>
              <a:gd name="connsiteY577" fmla="*/ 138362 h 717800"/>
              <a:gd name="connsiteX578" fmla="*/ 349250 w 736600"/>
              <a:gd name="connsiteY578" fmla="*/ 151062 h 717800"/>
              <a:gd name="connsiteX579" fmla="*/ 336550 w 736600"/>
              <a:gd name="connsiteY579" fmla="*/ 163762 h 717800"/>
              <a:gd name="connsiteX580" fmla="*/ 323850 w 736600"/>
              <a:gd name="connsiteY580" fmla="*/ 151062 h 717800"/>
              <a:gd name="connsiteX581" fmla="*/ 336550 w 736600"/>
              <a:gd name="connsiteY581" fmla="*/ 138362 h 717800"/>
              <a:gd name="connsiteX582" fmla="*/ 273050 w 736600"/>
              <a:gd name="connsiteY582" fmla="*/ 138362 h 717800"/>
              <a:gd name="connsiteX583" fmla="*/ 285750 w 736600"/>
              <a:gd name="connsiteY583" fmla="*/ 151062 h 717800"/>
              <a:gd name="connsiteX584" fmla="*/ 273050 w 736600"/>
              <a:gd name="connsiteY584" fmla="*/ 163762 h 717800"/>
              <a:gd name="connsiteX585" fmla="*/ 260350 w 736600"/>
              <a:gd name="connsiteY585" fmla="*/ 151062 h 717800"/>
              <a:gd name="connsiteX586" fmla="*/ 273050 w 736600"/>
              <a:gd name="connsiteY586" fmla="*/ 138362 h 717800"/>
              <a:gd name="connsiteX587" fmla="*/ 208146 w 736600"/>
              <a:gd name="connsiteY587" fmla="*/ 138362 h 717800"/>
              <a:gd name="connsiteX588" fmla="*/ 220662 w 736600"/>
              <a:gd name="connsiteY588" fmla="*/ 151246 h 717800"/>
              <a:gd name="connsiteX589" fmla="*/ 207778 w 736600"/>
              <a:gd name="connsiteY589" fmla="*/ 163762 h 717800"/>
              <a:gd name="connsiteX590" fmla="*/ 195262 w 736600"/>
              <a:gd name="connsiteY590" fmla="*/ 150878 h 717800"/>
              <a:gd name="connsiteX591" fmla="*/ 208146 w 736600"/>
              <a:gd name="connsiteY591" fmla="*/ 138362 h 717800"/>
              <a:gd name="connsiteX592" fmla="*/ 142875 w 736600"/>
              <a:gd name="connsiteY592" fmla="*/ 138362 h 717800"/>
              <a:gd name="connsiteX593" fmla="*/ 155575 w 736600"/>
              <a:gd name="connsiteY593" fmla="*/ 151062 h 717800"/>
              <a:gd name="connsiteX594" fmla="*/ 142875 w 736600"/>
              <a:gd name="connsiteY594" fmla="*/ 163762 h 717800"/>
              <a:gd name="connsiteX595" fmla="*/ 130175 w 736600"/>
              <a:gd name="connsiteY595" fmla="*/ 151062 h 717800"/>
              <a:gd name="connsiteX596" fmla="*/ 142875 w 736600"/>
              <a:gd name="connsiteY596" fmla="*/ 138362 h 717800"/>
              <a:gd name="connsiteX597" fmla="*/ 79375 w 736600"/>
              <a:gd name="connsiteY597" fmla="*/ 138362 h 717800"/>
              <a:gd name="connsiteX598" fmla="*/ 92075 w 736600"/>
              <a:gd name="connsiteY598" fmla="*/ 151062 h 717800"/>
              <a:gd name="connsiteX599" fmla="*/ 79375 w 736600"/>
              <a:gd name="connsiteY599" fmla="*/ 163762 h 717800"/>
              <a:gd name="connsiteX600" fmla="*/ 66675 w 736600"/>
              <a:gd name="connsiteY600" fmla="*/ 151062 h 717800"/>
              <a:gd name="connsiteX601" fmla="*/ 79375 w 736600"/>
              <a:gd name="connsiteY601" fmla="*/ 138362 h 717800"/>
              <a:gd name="connsiteX602" fmla="*/ 715191 w 736600"/>
              <a:gd name="connsiteY602" fmla="*/ 76273 h 717800"/>
              <a:gd name="connsiteX603" fmla="*/ 732971 w 736600"/>
              <a:gd name="connsiteY603" fmla="*/ 76273 h 717800"/>
              <a:gd name="connsiteX604" fmla="*/ 736600 w 736600"/>
              <a:gd name="connsiteY604" fmla="*/ 85093 h 717800"/>
              <a:gd name="connsiteX605" fmla="*/ 732971 w 736600"/>
              <a:gd name="connsiteY605" fmla="*/ 93559 h 717800"/>
              <a:gd name="connsiteX606" fmla="*/ 723900 w 736600"/>
              <a:gd name="connsiteY606" fmla="*/ 97087 h 717800"/>
              <a:gd name="connsiteX607" fmla="*/ 715191 w 736600"/>
              <a:gd name="connsiteY607" fmla="*/ 93559 h 717800"/>
              <a:gd name="connsiteX608" fmla="*/ 711200 w 736600"/>
              <a:gd name="connsiteY608" fmla="*/ 84740 h 717800"/>
              <a:gd name="connsiteX609" fmla="*/ 715191 w 736600"/>
              <a:gd name="connsiteY609" fmla="*/ 76273 h 717800"/>
              <a:gd name="connsiteX610" fmla="*/ 5216 w 736600"/>
              <a:gd name="connsiteY610" fmla="*/ 73318 h 717800"/>
              <a:gd name="connsiteX611" fmla="*/ 23358 w 736600"/>
              <a:gd name="connsiteY611" fmla="*/ 73318 h 717800"/>
              <a:gd name="connsiteX612" fmla="*/ 26987 w 736600"/>
              <a:gd name="connsiteY612" fmla="*/ 82561 h 717800"/>
              <a:gd name="connsiteX613" fmla="*/ 22996 w 736600"/>
              <a:gd name="connsiteY613" fmla="*/ 91803 h 717800"/>
              <a:gd name="connsiteX614" fmla="*/ 14287 w 736600"/>
              <a:gd name="connsiteY614" fmla="*/ 95500 h 717800"/>
              <a:gd name="connsiteX615" fmla="*/ 5216 w 736600"/>
              <a:gd name="connsiteY615" fmla="*/ 91433 h 717800"/>
              <a:gd name="connsiteX616" fmla="*/ 1587 w 736600"/>
              <a:gd name="connsiteY616" fmla="*/ 82561 h 717800"/>
              <a:gd name="connsiteX617" fmla="*/ 5216 w 736600"/>
              <a:gd name="connsiteY617" fmla="*/ 73318 h 717800"/>
              <a:gd name="connsiteX618" fmla="*/ 658812 w 736600"/>
              <a:gd name="connsiteY618" fmla="*/ 71687 h 717800"/>
              <a:gd name="connsiteX619" fmla="*/ 671512 w 736600"/>
              <a:gd name="connsiteY619" fmla="*/ 84387 h 717800"/>
              <a:gd name="connsiteX620" fmla="*/ 658812 w 736600"/>
              <a:gd name="connsiteY620" fmla="*/ 97087 h 717800"/>
              <a:gd name="connsiteX621" fmla="*/ 646112 w 736600"/>
              <a:gd name="connsiteY621" fmla="*/ 84387 h 717800"/>
              <a:gd name="connsiteX622" fmla="*/ 658812 w 736600"/>
              <a:gd name="connsiteY622" fmla="*/ 71687 h 717800"/>
              <a:gd name="connsiteX623" fmla="*/ 595496 w 736600"/>
              <a:gd name="connsiteY623" fmla="*/ 71687 h 717800"/>
              <a:gd name="connsiteX624" fmla="*/ 608012 w 736600"/>
              <a:gd name="connsiteY624" fmla="*/ 84387 h 717800"/>
              <a:gd name="connsiteX625" fmla="*/ 595128 w 736600"/>
              <a:gd name="connsiteY625" fmla="*/ 97087 h 717800"/>
              <a:gd name="connsiteX626" fmla="*/ 582612 w 736600"/>
              <a:gd name="connsiteY626" fmla="*/ 84387 h 717800"/>
              <a:gd name="connsiteX627" fmla="*/ 595496 w 736600"/>
              <a:gd name="connsiteY627" fmla="*/ 71687 h 717800"/>
              <a:gd name="connsiteX628" fmla="*/ 530225 w 736600"/>
              <a:gd name="connsiteY628" fmla="*/ 71687 h 717800"/>
              <a:gd name="connsiteX629" fmla="*/ 542925 w 736600"/>
              <a:gd name="connsiteY629" fmla="*/ 84387 h 717800"/>
              <a:gd name="connsiteX630" fmla="*/ 530225 w 736600"/>
              <a:gd name="connsiteY630" fmla="*/ 97087 h 717800"/>
              <a:gd name="connsiteX631" fmla="*/ 517525 w 736600"/>
              <a:gd name="connsiteY631" fmla="*/ 84387 h 717800"/>
              <a:gd name="connsiteX632" fmla="*/ 530225 w 736600"/>
              <a:gd name="connsiteY632" fmla="*/ 71687 h 717800"/>
              <a:gd name="connsiteX633" fmla="*/ 465137 w 736600"/>
              <a:gd name="connsiteY633" fmla="*/ 71687 h 717800"/>
              <a:gd name="connsiteX634" fmla="*/ 477837 w 736600"/>
              <a:gd name="connsiteY634" fmla="*/ 84387 h 717800"/>
              <a:gd name="connsiteX635" fmla="*/ 465137 w 736600"/>
              <a:gd name="connsiteY635" fmla="*/ 97087 h 717800"/>
              <a:gd name="connsiteX636" fmla="*/ 452437 w 736600"/>
              <a:gd name="connsiteY636" fmla="*/ 84387 h 717800"/>
              <a:gd name="connsiteX637" fmla="*/ 465137 w 736600"/>
              <a:gd name="connsiteY637" fmla="*/ 71687 h 717800"/>
              <a:gd name="connsiteX638" fmla="*/ 401637 w 736600"/>
              <a:gd name="connsiteY638" fmla="*/ 71687 h 717800"/>
              <a:gd name="connsiteX639" fmla="*/ 414337 w 736600"/>
              <a:gd name="connsiteY639" fmla="*/ 84571 h 717800"/>
              <a:gd name="connsiteX640" fmla="*/ 401637 w 736600"/>
              <a:gd name="connsiteY640" fmla="*/ 97087 h 717800"/>
              <a:gd name="connsiteX641" fmla="*/ 389300 w 736600"/>
              <a:gd name="connsiteY641" fmla="*/ 84203 h 717800"/>
              <a:gd name="connsiteX642" fmla="*/ 401637 w 736600"/>
              <a:gd name="connsiteY642" fmla="*/ 71687 h 717800"/>
              <a:gd name="connsiteX643" fmla="*/ 336550 w 736600"/>
              <a:gd name="connsiteY643" fmla="*/ 71687 h 717800"/>
              <a:gd name="connsiteX644" fmla="*/ 349250 w 736600"/>
              <a:gd name="connsiteY644" fmla="*/ 84387 h 717800"/>
              <a:gd name="connsiteX645" fmla="*/ 336550 w 736600"/>
              <a:gd name="connsiteY645" fmla="*/ 97087 h 717800"/>
              <a:gd name="connsiteX646" fmla="*/ 323850 w 736600"/>
              <a:gd name="connsiteY646" fmla="*/ 84387 h 717800"/>
              <a:gd name="connsiteX647" fmla="*/ 336550 w 736600"/>
              <a:gd name="connsiteY647" fmla="*/ 71687 h 717800"/>
              <a:gd name="connsiteX648" fmla="*/ 273234 w 736600"/>
              <a:gd name="connsiteY648" fmla="*/ 70463 h 717800"/>
              <a:gd name="connsiteX649" fmla="*/ 285750 w 736600"/>
              <a:gd name="connsiteY649" fmla="*/ 82800 h 717800"/>
              <a:gd name="connsiteX650" fmla="*/ 272866 w 736600"/>
              <a:gd name="connsiteY650" fmla="*/ 95500 h 717800"/>
              <a:gd name="connsiteX651" fmla="*/ 260350 w 736600"/>
              <a:gd name="connsiteY651" fmla="*/ 82800 h 717800"/>
              <a:gd name="connsiteX652" fmla="*/ 273234 w 736600"/>
              <a:gd name="connsiteY652" fmla="*/ 70463 h 717800"/>
              <a:gd name="connsiteX653" fmla="*/ 207962 w 736600"/>
              <a:gd name="connsiteY653" fmla="*/ 70100 h 717800"/>
              <a:gd name="connsiteX654" fmla="*/ 220662 w 736600"/>
              <a:gd name="connsiteY654" fmla="*/ 82800 h 717800"/>
              <a:gd name="connsiteX655" fmla="*/ 207962 w 736600"/>
              <a:gd name="connsiteY655" fmla="*/ 95500 h 717800"/>
              <a:gd name="connsiteX656" fmla="*/ 195262 w 736600"/>
              <a:gd name="connsiteY656" fmla="*/ 82800 h 717800"/>
              <a:gd name="connsiteX657" fmla="*/ 207962 w 736600"/>
              <a:gd name="connsiteY657" fmla="*/ 70100 h 717800"/>
              <a:gd name="connsiteX658" fmla="*/ 143669 w 736600"/>
              <a:gd name="connsiteY658" fmla="*/ 70100 h 717800"/>
              <a:gd name="connsiteX659" fmla="*/ 157163 w 736600"/>
              <a:gd name="connsiteY659" fmla="*/ 82800 h 717800"/>
              <a:gd name="connsiteX660" fmla="*/ 143669 w 736600"/>
              <a:gd name="connsiteY660" fmla="*/ 95500 h 717800"/>
              <a:gd name="connsiteX661" fmla="*/ 130175 w 736600"/>
              <a:gd name="connsiteY661" fmla="*/ 82800 h 717800"/>
              <a:gd name="connsiteX662" fmla="*/ 143669 w 736600"/>
              <a:gd name="connsiteY662" fmla="*/ 70100 h 717800"/>
              <a:gd name="connsiteX663" fmla="*/ 79375 w 736600"/>
              <a:gd name="connsiteY663" fmla="*/ 70100 h 717800"/>
              <a:gd name="connsiteX664" fmla="*/ 92075 w 736600"/>
              <a:gd name="connsiteY664" fmla="*/ 82984 h 717800"/>
              <a:gd name="connsiteX665" fmla="*/ 79375 w 736600"/>
              <a:gd name="connsiteY665" fmla="*/ 95500 h 717800"/>
              <a:gd name="connsiteX666" fmla="*/ 66675 w 736600"/>
              <a:gd name="connsiteY666" fmla="*/ 82616 h 717800"/>
              <a:gd name="connsiteX667" fmla="*/ 79375 w 736600"/>
              <a:gd name="connsiteY667" fmla="*/ 70100 h 717800"/>
              <a:gd name="connsiteX668" fmla="*/ 714829 w 736600"/>
              <a:gd name="connsiteY668" fmla="*/ 6643 h 717800"/>
              <a:gd name="connsiteX669" fmla="*/ 732971 w 736600"/>
              <a:gd name="connsiteY669" fmla="*/ 6643 h 717800"/>
              <a:gd name="connsiteX670" fmla="*/ 736600 w 736600"/>
              <a:gd name="connsiteY670" fmla="*/ 15886 h 717800"/>
              <a:gd name="connsiteX671" fmla="*/ 732971 w 736600"/>
              <a:gd name="connsiteY671" fmla="*/ 24758 h 717800"/>
              <a:gd name="connsiteX672" fmla="*/ 723900 w 736600"/>
              <a:gd name="connsiteY672" fmla="*/ 28825 h 717800"/>
              <a:gd name="connsiteX673" fmla="*/ 714829 w 736600"/>
              <a:gd name="connsiteY673" fmla="*/ 24758 h 717800"/>
              <a:gd name="connsiteX674" fmla="*/ 711200 w 736600"/>
              <a:gd name="connsiteY674" fmla="*/ 15886 h 717800"/>
              <a:gd name="connsiteX675" fmla="*/ 714829 w 736600"/>
              <a:gd name="connsiteY675" fmla="*/ 6643 h 717800"/>
              <a:gd name="connsiteX676" fmla="*/ 658997 w 736600"/>
              <a:gd name="connsiteY676" fmla="*/ 1837 h 717800"/>
              <a:gd name="connsiteX677" fmla="*/ 671513 w 736600"/>
              <a:gd name="connsiteY677" fmla="*/ 14537 h 717800"/>
              <a:gd name="connsiteX678" fmla="*/ 658629 w 736600"/>
              <a:gd name="connsiteY678" fmla="*/ 27237 h 717800"/>
              <a:gd name="connsiteX679" fmla="*/ 646113 w 736600"/>
              <a:gd name="connsiteY679" fmla="*/ 14537 h 717800"/>
              <a:gd name="connsiteX680" fmla="*/ 658997 w 736600"/>
              <a:gd name="connsiteY680" fmla="*/ 1837 h 717800"/>
              <a:gd name="connsiteX681" fmla="*/ 595313 w 736600"/>
              <a:gd name="connsiteY681" fmla="*/ 1837 h 717800"/>
              <a:gd name="connsiteX682" fmla="*/ 608013 w 736600"/>
              <a:gd name="connsiteY682" fmla="*/ 14721 h 717800"/>
              <a:gd name="connsiteX683" fmla="*/ 595313 w 736600"/>
              <a:gd name="connsiteY683" fmla="*/ 27237 h 717800"/>
              <a:gd name="connsiteX684" fmla="*/ 582613 w 736600"/>
              <a:gd name="connsiteY684" fmla="*/ 14353 h 717800"/>
              <a:gd name="connsiteX685" fmla="*/ 595313 w 736600"/>
              <a:gd name="connsiteY685" fmla="*/ 1837 h 717800"/>
              <a:gd name="connsiteX686" fmla="*/ 530225 w 736600"/>
              <a:gd name="connsiteY686" fmla="*/ 1837 h 717800"/>
              <a:gd name="connsiteX687" fmla="*/ 542925 w 736600"/>
              <a:gd name="connsiteY687" fmla="*/ 14537 h 717800"/>
              <a:gd name="connsiteX688" fmla="*/ 530225 w 736600"/>
              <a:gd name="connsiteY688" fmla="*/ 27237 h 717800"/>
              <a:gd name="connsiteX689" fmla="*/ 517525 w 736600"/>
              <a:gd name="connsiteY689" fmla="*/ 14537 h 717800"/>
              <a:gd name="connsiteX690" fmla="*/ 530225 w 736600"/>
              <a:gd name="connsiteY690" fmla="*/ 1837 h 717800"/>
              <a:gd name="connsiteX691" fmla="*/ 466104 w 736600"/>
              <a:gd name="connsiteY691" fmla="*/ 1837 h 717800"/>
              <a:gd name="connsiteX692" fmla="*/ 477838 w 736600"/>
              <a:gd name="connsiteY692" fmla="*/ 14537 h 717800"/>
              <a:gd name="connsiteX693" fmla="*/ 465759 w 736600"/>
              <a:gd name="connsiteY693" fmla="*/ 27237 h 717800"/>
              <a:gd name="connsiteX694" fmla="*/ 454025 w 736600"/>
              <a:gd name="connsiteY694" fmla="*/ 14537 h 717800"/>
              <a:gd name="connsiteX695" fmla="*/ 466104 w 736600"/>
              <a:gd name="connsiteY695" fmla="*/ 1837 h 717800"/>
              <a:gd name="connsiteX696" fmla="*/ 401637 w 736600"/>
              <a:gd name="connsiteY696" fmla="*/ 1837 h 717800"/>
              <a:gd name="connsiteX697" fmla="*/ 414337 w 736600"/>
              <a:gd name="connsiteY697" fmla="*/ 14537 h 717800"/>
              <a:gd name="connsiteX698" fmla="*/ 401637 w 736600"/>
              <a:gd name="connsiteY698" fmla="*/ 27237 h 717800"/>
              <a:gd name="connsiteX699" fmla="*/ 388937 w 736600"/>
              <a:gd name="connsiteY699" fmla="*/ 14537 h 717800"/>
              <a:gd name="connsiteX700" fmla="*/ 401637 w 736600"/>
              <a:gd name="connsiteY700" fmla="*/ 1837 h 717800"/>
              <a:gd name="connsiteX701" fmla="*/ 336734 w 736600"/>
              <a:gd name="connsiteY701" fmla="*/ 1837 h 717800"/>
              <a:gd name="connsiteX702" fmla="*/ 349250 w 736600"/>
              <a:gd name="connsiteY702" fmla="*/ 14537 h 717800"/>
              <a:gd name="connsiteX703" fmla="*/ 336366 w 736600"/>
              <a:gd name="connsiteY703" fmla="*/ 27237 h 717800"/>
              <a:gd name="connsiteX704" fmla="*/ 323850 w 736600"/>
              <a:gd name="connsiteY704" fmla="*/ 14537 h 717800"/>
              <a:gd name="connsiteX705" fmla="*/ 336734 w 736600"/>
              <a:gd name="connsiteY705" fmla="*/ 1837 h 717800"/>
              <a:gd name="connsiteX706" fmla="*/ 273050 w 736600"/>
              <a:gd name="connsiteY706" fmla="*/ 1837 h 717800"/>
              <a:gd name="connsiteX707" fmla="*/ 285750 w 736600"/>
              <a:gd name="connsiteY707" fmla="*/ 13916 h 717800"/>
              <a:gd name="connsiteX708" fmla="*/ 273050 w 736600"/>
              <a:gd name="connsiteY708" fmla="*/ 25650 h 717800"/>
              <a:gd name="connsiteX709" fmla="*/ 260350 w 736600"/>
              <a:gd name="connsiteY709" fmla="*/ 13571 h 717800"/>
              <a:gd name="connsiteX710" fmla="*/ 273050 w 736600"/>
              <a:gd name="connsiteY710" fmla="*/ 1837 h 717800"/>
              <a:gd name="connsiteX711" fmla="*/ 207962 w 736600"/>
              <a:gd name="connsiteY711" fmla="*/ 250 h 717800"/>
              <a:gd name="connsiteX712" fmla="*/ 220662 w 736600"/>
              <a:gd name="connsiteY712" fmla="*/ 12950 h 717800"/>
              <a:gd name="connsiteX713" fmla="*/ 207962 w 736600"/>
              <a:gd name="connsiteY713" fmla="*/ 25650 h 717800"/>
              <a:gd name="connsiteX714" fmla="*/ 195262 w 736600"/>
              <a:gd name="connsiteY714" fmla="*/ 12950 h 717800"/>
              <a:gd name="connsiteX715" fmla="*/ 207962 w 736600"/>
              <a:gd name="connsiteY715" fmla="*/ 250 h 717800"/>
              <a:gd name="connsiteX716" fmla="*/ 143669 w 736600"/>
              <a:gd name="connsiteY716" fmla="*/ 250 h 717800"/>
              <a:gd name="connsiteX717" fmla="*/ 157163 w 736600"/>
              <a:gd name="connsiteY717" fmla="*/ 12950 h 717800"/>
              <a:gd name="connsiteX718" fmla="*/ 143669 w 736600"/>
              <a:gd name="connsiteY718" fmla="*/ 25650 h 717800"/>
              <a:gd name="connsiteX719" fmla="*/ 130561 w 736600"/>
              <a:gd name="connsiteY719" fmla="*/ 12950 h 717800"/>
              <a:gd name="connsiteX720" fmla="*/ 143669 w 736600"/>
              <a:gd name="connsiteY720" fmla="*/ 250 h 717800"/>
              <a:gd name="connsiteX721" fmla="*/ 79375 w 736600"/>
              <a:gd name="connsiteY721" fmla="*/ 250 h 717800"/>
              <a:gd name="connsiteX722" fmla="*/ 92075 w 736600"/>
              <a:gd name="connsiteY722" fmla="*/ 12950 h 717800"/>
              <a:gd name="connsiteX723" fmla="*/ 79375 w 736600"/>
              <a:gd name="connsiteY723" fmla="*/ 25650 h 717800"/>
              <a:gd name="connsiteX724" fmla="*/ 66675 w 736600"/>
              <a:gd name="connsiteY724" fmla="*/ 12950 h 717800"/>
              <a:gd name="connsiteX725" fmla="*/ 79375 w 736600"/>
              <a:gd name="connsiteY725" fmla="*/ 250 h 717800"/>
              <a:gd name="connsiteX726" fmla="*/ 14287 w 736600"/>
              <a:gd name="connsiteY726" fmla="*/ 2 h 717800"/>
              <a:gd name="connsiteX727" fmla="*/ 23306 w 736600"/>
              <a:gd name="connsiteY727" fmla="*/ 3468 h 717800"/>
              <a:gd name="connsiteX728" fmla="*/ 26987 w 736600"/>
              <a:gd name="connsiteY728" fmla="*/ 12711 h 717800"/>
              <a:gd name="connsiteX729" fmla="*/ 23306 w 736600"/>
              <a:gd name="connsiteY729" fmla="*/ 21953 h 717800"/>
              <a:gd name="connsiteX730" fmla="*/ 14103 w 736600"/>
              <a:gd name="connsiteY730" fmla="*/ 25650 h 717800"/>
              <a:gd name="connsiteX731" fmla="*/ 5268 w 736600"/>
              <a:gd name="connsiteY731" fmla="*/ 21953 h 717800"/>
              <a:gd name="connsiteX732" fmla="*/ 1587 w 736600"/>
              <a:gd name="connsiteY732" fmla="*/ 12711 h 717800"/>
              <a:gd name="connsiteX733" fmla="*/ 5268 w 736600"/>
              <a:gd name="connsiteY733" fmla="*/ 3468 h 717800"/>
              <a:gd name="connsiteX734" fmla="*/ 14287 w 736600"/>
              <a:gd name="connsiteY734" fmla="*/ 2 h 717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</a:cxnLst>
            <a:rect l="l" t="t" r="r" b="b"/>
            <a:pathLst>
              <a:path w="736600" h="717800">
                <a:moveTo>
                  <a:pt x="713063" y="695685"/>
                </a:moveTo>
                <a:cubicBezTo>
                  <a:pt x="717550" y="690812"/>
                  <a:pt x="725487" y="690812"/>
                  <a:pt x="729974" y="695685"/>
                </a:cubicBezTo>
                <a:cubicBezTo>
                  <a:pt x="732390" y="697934"/>
                  <a:pt x="733425" y="701307"/>
                  <a:pt x="733425" y="704681"/>
                </a:cubicBezTo>
                <a:cubicBezTo>
                  <a:pt x="733425" y="708429"/>
                  <a:pt x="732390" y="711803"/>
                  <a:pt x="729974" y="714052"/>
                </a:cubicBezTo>
                <a:cubicBezTo>
                  <a:pt x="727903" y="716676"/>
                  <a:pt x="724797" y="717800"/>
                  <a:pt x="721346" y="717800"/>
                </a:cubicBezTo>
                <a:cubicBezTo>
                  <a:pt x="718240" y="717800"/>
                  <a:pt x="715134" y="716301"/>
                  <a:pt x="713063" y="714052"/>
                </a:cubicBezTo>
                <a:cubicBezTo>
                  <a:pt x="710647" y="711428"/>
                  <a:pt x="709612" y="708054"/>
                  <a:pt x="709612" y="704681"/>
                </a:cubicBezTo>
                <a:cubicBezTo>
                  <a:pt x="709612" y="701307"/>
                  <a:pt x="710992" y="697934"/>
                  <a:pt x="713063" y="695685"/>
                </a:cubicBezTo>
                <a:close/>
                <a:moveTo>
                  <a:pt x="3991" y="694031"/>
                </a:moveTo>
                <a:cubicBezTo>
                  <a:pt x="8709" y="689225"/>
                  <a:pt x="17054" y="689225"/>
                  <a:pt x="21771" y="694031"/>
                </a:cubicBezTo>
                <a:cubicBezTo>
                  <a:pt x="23949" y="696619"/>
                  <a:pt x="25400" y="699946"/>
                  <a:pt x="25400" y="703274"/>
                </a:cubicBezTo>
                <a:cubicBezTo>
                  <a:pt x="25400" y="706601"/>
                  <a:pt x="23949" y="709928"/>
                  <a:pt x="21771" y="712516"/>
                </a:cubicBezTo>
                <a:cubicBezTo>
                  <a:pt x="19231" y="714734"/>
                  <a:pt x="15966" y="716213"/>
                  <a:pt x="12700" y="716213"/>
                </a:cubicBezTo>
                <a:cubicBezTo>
                  <a:pt x="9434" y="715843"/>
                  <a:pt x="6169" y="714734"/>
                  <a:pt x="3629" y="712146"/>
                </a:cubicBezTo>
                <a:cubicBezTo>
                  <a:pt x="1451" y="709928"/>
                  <a:pt x="0" y="706601"/>
                  <a:pt x="0" y="703274"/>
                </a:cubicBezTo>
                <a:cubicBezTo>
                  <a:pt x="0" y="699577"/>
                  <a:pt x="1451" y="696249"/>
                  <a:pt x="3991" y="694031"/>
                </a:cubicBezTo>
                <a:close/>
                <a:moveTo>
                  <a:pt x="657225" y="692400"/>
                </a:moveTo>
                <a:cubicBezTo>
                  <a:pt x="664482" y="692400"/>
                  <a:pt x="669925" y="698206"/>
                  <a:pt x="669925" y="705100"/>
                </a:cubicBezTo>
                <a:cubicBezTo>
                  <a:pt x="669925" y="711994"/>
                  <a:pt x="664119" y="717800"/>
                  <a:pt x="657225" y="717800"/>
                </a:cubicBezTo>
                <a:cubicBezTo>
                  <a:pt x="650331" y="717437"/>
                  <a:pt x="644525" y="711994"/>
                  <a:pt x="644525" y="705100"/>
                </a:cubicBezTo>
                <a:cubicBezTo>
                  <a:pt x="644525" y="697843"/>
                  <a:pt x="650331" y="692400"/>
                  <a:pt x="657225" y="692400"/>
                </a:cubicBezTo>
                <a:close/>
                <a:moveTo>
                  <a:pt x="592137" y="692400"/>
                </a:moveTo>
                <a:cubicBezTo>
                  <a:pt x="599031" y="692400"/>
                  <a:pt x="604837" y="698206"/>
                  <a:pt x="604837" y="705100"/>
                </a:cubicBezTo>
                <a:cubicBezTo>
                  <a:pt x="604837" y="712357"/>
                  <a:pt x="599031" y="717800"/>
                  <a:pt x="592137" y="717800"/>
                </a:cubicBezTo>
                <a:cubicBezTo>
                  <a:pt x="584880" y="717800"/>
                  <a:pt x="579437" y="711994"/>
                  <a:pt x="579437" y="705100"/>
                </a:cubicBezTo>
                <a:cubicBezTo>
                  <a:pt x="579437" y="698206"/>
                  <a:pt x="585243" y="692400"/>
                  <a:pt x="592137" y="692400"/>
                </a:cubicBezTo>
                <a:close/>
                <a:moveTo>
                  <a:pt x="528821" y="692400"/>
                </a:moveTo>
                <a:cubicBezTo>
                  <a:pt x="535815" y="692400"/>
                  <a:pt x="541337" y="697577"/>
                  <a:pt x="541337" y="704479"/>
                </a:cubicBezTo>
                <a:cubicBezTo>
                  <a:pt x="541337" y="711036"/>
                  <a:pt x="535447" y="716213"/>
                  <a:pt x="528453" y="716213"/>
                </a:cubicBezTo>
                <a:cubicBezTo>
                  <a:pt x="521459" y="716213"/>
                  <a:pt x="515937" y="711036"/>
                  <a:pt x="515937" y="704134"/>
                </a:cubicBezTo>
                <a:cubicBezTo>
                  <a:pt x="515937" y="697577"/>
                  <a:pt x="521459" y="692400"/>
                  <a:pt x="528821" y="692400"/>
                </a:cubicBezTo>
                <a:close/>
                <a:moveTo>
                  <a:pt x="463550" y="690812"/>
                </a:moveTo>
                <a:cubicBezTo>
                  <a:pt x="470444" y="690812"/>
                  <a:pt x="476250" y="696618"/>
                  <a:pt x="476250" y="703512"/>
                </a:cubicBezTo>
                <a:cubicBezTo>
                  <a:pt x="476250" y="710406"/>
                  <a:pt x="470444" y="716212"/>
                  <a:pt x="463550" y="716212"/>
                </a:cubicBezTo>
                <a:cubicBezTo>
                  <a:pt x="456656" y="716212"/>
                  <a:pt x="450850" y="710406"/>
                  <a:pt x="450850" y="703512"/>
                </a:cubicBezTo>
                <a:cubicBezTo>
                  <a:pt x="450850" y="696618"/>
                  <a:pt x="456656" y="690812"/>
                  <a:pt x="463550" y="690812"/>
                </a:cubicBezTo>
                <a:close/>
                <a:moveTo>
                  <a:pt x="399429" y="690812"/>
                </a:moveTo>
                <a:cubicBezTo>
                  <a:pt x="405986" y="690812"/>
                  <a:pt x="411163" y="696618"/>
                  <a:pt x="411163" y="703512"/>
                </a:cubicBezTo>
                <a:cubicBezTo>
                  <a:pt x="411163" y="710769"/>
                  <a:pt x="405986" y="716212"/>
                  <a:pt x="399084" y="716212"/>
                </a:cubicBezTo>
                <a:cubicBezTo>
                  <a:pt x="392527" y="716212"/>
                  <a:pt x="387350" y="710406"/>
                  <a:pt x="387350" y="703512"/>
                </a:cubicBezTo>
                <a:cubicBezTo>
                  <a:pt x="387350" y="696618"/>
                  <a:pt x="392527" y="690812"/>
                  <a:pt x="399429" y="690812"/>
                </a:cubicBezTo>
                <a:close/>
                <a:moveTo>
                  <a:pt x="334962" y="690812"/>
                </a:moveTo>
                <a:cubicBezTo>
                  <a:pt x="342219" y="690812"/>
                  <a:pt x="347662" y="696618"/>
                  <a:pt x="347662" y="703512"/>
                </a:cubicBezTo>
                <a:cubicBezTo>
                  <a:pt x="347662" y="710406"/>
                  <a:pt x="341856" y="716212"/>
                  <a:pt x="334962" y="716212"/>
                </a:cubicBezTo>
                <a:cubicBezTo>
                  <a:pt x="328068" y="715849"/>
                  <a:pt x="322262" y="710406"/>
                  <a:pt x="322262" y="703512"/>
                </a:cubicBezTo>
                <a:cubicBezTo>
                  <a:pt x="322262" y="696255"/>
                  <a:pt x="328068" y="690812"/>
                  <a:pt x="334962" y="690812"/>
                </a:cubicBezTo>
                <a:close/>
                <a:moveTo>
                  <a:pt x="269875" y="690812"/>
                </a:moveTo>
                <a:cubicBezTo>
                  <a:pt x="276769" y="690812"/>
                  <a:pt x="282575" y="696618"/>
                  <a:pt x="282575" y="703512"/>
                </a:cubicBezTo>
                <a:cubicBezTo>
                  <a:pt x="282575" y="710769"/>
                  <a:pt x="276769" y="716212"/>
                  <a:pt x="269875" y="716212"/>
                </a:cubicBezTo>
                <a:cubicBezTo>
                  <a:pt x="262618" y="716212"/>
                  <a:pt x="257175" y="710406"/>
                  <a:pt x="257175" y="703512"/>
                </a:cubicBezTo>
                <a:cubicBezTo>
                  <a:pt x="257175" y="696618"/>
                  <a:pt x="262981" y="690812"/>
                  <a:pt x="269875" y="690812"/>
                </a:cubicBezTo>
                <a:close/>
                <a:moveTo>
                  <a:pt x="206375" y="690812"/>
                </a:moveTo>
                <a:cubicBezTo>
                  <a:pt x="213632" y="690812"/>
                  <a:pt x="219075" y="696334"/>
                  <a:pt x="219075" y="703696"/>
                </a:cubicBezTo>
                <a:cubicBezTo>
                  <a:pt x="219075" y="710690"/>
                  <a:pt x="213269" y="716212"/>
                  <a:pt x="206375" y="716212"/>
                </a:cubicBezTo>
                <a:cubicBezTo>
                  <a:pt x="199481" y="716212"/>
                  <a:pt x="193675" y="710690"/>
                  <a:pt x="194038" y="703328"/>
                </a:cubicBezTo>
                <a:cubicBezTo>
                  <a:pt x="194038" y="696334"/>
                  <a:pt x="199481" y="690812"/>
                  <a:pt x="206375" y="690812"/>
                </a:cubicBezTo>
                <a:close/>
                <a:moveTo>
                  <a:pt x="141287" y="690812"/>
                </a:moveTo>
                <a:cubicBezTo>
                  <a:pt x="148181" y="690812"/>
                  <a:pt x="153987" y="696618"/>
                  <a:pt x="153987" y="703512"/>
                </a:cubicBezTo>
                <a:cubicBezTo>
                  <a:pt x="153987" y="710406"/>
                  <a:pt x="148181" y="716212"/>
                  <a:pt x="141287" y="716212"/>
                </a:cubicBezTo>
                <a:cubicBezTo>
                  <a:pt x="134393" y="716212"/>
                  <a:pt x="128587" y="710406"/>
                  <a:pt x="128587" y="703512"/>
                </a:cubicBezTo>
                <a:cubicBezTo>
                  <a:pt x="128587" y="696618"/>
                  <a:pt x="134393" y="690812"/>
                  <a:pt x="141287" y="690812"/>
                </a:cubicBezTo>
                <a:close/>
                <a:moveTo>
                  <a:pt x="77166" y="690812"/>
                </a:moveTo>
                <a:cubicBezTo>
                  <a:pt x="83723" y="691175"/>
                  <a:pt x="88900" y="696618"/>
                  <a:pt x="88900" y="703512"/>
                </a:cubicBezTo>
                <a:cubicBezTo>
                  <a:pt x="88900" y="710769"/>
                  <a:pt x="83723" y="716212"/>
                  <a:pt x="76821" y="716212"/>
                </a:cubicBezTo>
                <a:cubicBezTo>
                  <a:pt x="70264" y="716212"/>
                  <a:pt x="65087" y="710406"/>
                  <a:pt x="65087" y="703512"/>
                </a:cubicBezTo>
                <a:cubicBezTo>
                  <a:pt x="65087" y="696618"/>
                  <a:pt x="70264" y="690812"/>
                  <a:pt x="77166" y="690812"/>
                </a:cubicBezTo>
                <a:close/>
                <a:moveTo>
                  <a:pt x="713603" y="628723"/>
                </a:moveTo>
                <a:cubicBezTo>
                  <a:pt x="718321" y="624137"/>
                  <a:pt x="726666" y="624137"/>
                  <a:pt x="731383" y="628723"/>
                </a:cubicBezTo>
                <a:cubicBezTo>
                  <a:pt x="733561" y="631193"/>
                  <a:pt x="735012" y="634015"/>
                  <a:pt x="735012" y="637543"/>
                </a:cubicBezTo>
                <a:cubicBezTo>
                  <a:pt x="735012" y="640718"/>
                  <a:pt x="733561" y="643893"/>
                  <a:pt x="731383" y="646009"/>
                </a:cubicBezTo>
                <a:cubicBezTo>
                  <a:pt x="728843" y="648479"/>
                  <a:pt x="725578" y="649537"/>
                  <a:pt x="722312" y="649537"/>
                </a:cubicBezTo>
                <a:cubicBezTo>
                  <a:pt x="719046" y="649537"/>
                  <a:pt x="715781" y="648126"/>
                  <a:pt x="713241" y="646009"/>
                </a:cubicBezTo>
                <a:cubicBezTo>
                  <a:pt x="711063" y="643893"/>
                  <a:pt x="709612" y="640365"/>
                  <a:pt x="709612" y="637190"/>
                </a:cubicBezTo>
                <a:cubicBezTo>
                  <a:pt x="709612" y="634015"/>
                  <a:pt x="711063" y="630840"/>
                  <a:pt x="713603" y="628723"/>
                </a:cubicBezTo>
                <a:close/>
                <a:moveTo>
                  <a:pt x="3629" y="625768"/>
                </a:moveTo>
                <a:cubicBezTo>
                  <a:pt x="8346" y="620962"/>
                  <a:pt x="16691" y="620962"/>
                  <a:pt x="21409" y="625768"/>
                </a:cubicBezTo>
                <a:cubicBezTo>
                  <a:pt x="23949" y="628356"/>
                  <a:pt x="25400" y="631683"/>
                  <a:pt x="25400" y="635011"/>
                </a:cubicBezTo>
                <a:cubicBezTo>
                  <a:pt x="25037" y="638338"/>
                  <a:pt x="23949" y="641665"/>
                  <a:pt x="21409" y="644253"/>
                </a:cubicBezTo>
                <a:cubicBezTo>
                  <a:pt x="19231" y="646471"/>
                  <a:pt x="15966" y="647950"/>
                  <a:pt x="12700" y="647950"/>
                </a:cubicBezTo>
                <a:cubicBezTo>
                  <a:pt x="9434" y="647950"/>
                  <a:pt x="5806" y="646471"/>
                  <a:pt x="3629" y="643883"/>
                </a:cubicBezTo>
                <a:cubicBezTo>
                  <a:pt x="1451" y="641665"/>
                  <a:pt x="0" y="638338"/>
                  <a:pt x="0" y="635011"/>
                </a:cubicBezTo>
                <a:cubicBezTo>
                  <a:pt x="0" y="631683"/>
                  <a:pt x="1451" y="628356"/>
                  <a:pt x="3629" y="625768"/>
                </a:cubicBezTo>
                <a:close/>
                <a:moveTo>
                  <a:pt x="592500" y="624500"/>
                </a:moveTo>
                <a:cubicBezTo>
                  <a:pt x="599394" y="624500"/>
                  <a:pt x="604837" y="629943"/>
                  <a:pt x="604837" y="636837"/>
                </a:cubicBezTo>
                <a:cubicBezTo>
                  <a:pt x="604837" y="644094"/>
                  <a:pt x="599031" y="649537"/>
                  <a:pt x="592137" y="649537"/>
                </a:cubicBezTo>
                <a:cubicBezTo>
                  <a:pt x="585243" y="649537"/>
                  <a:pt x="579437" y="643731"/>
                  <a:pt x="579800" y="636837"/>
                </a:cubicBezTo>
                <a:cubicBezTo>
                  <a:pt x="579800" y="629943"/>
                  <a:pt x="585243" y="624137"/>
                  <a:pt x="592500" y="624500"/>
                </a:cubicBezTo>
                <a:close/>
                <a:moveTo>
                  <a:pt x="657225" y="624137"/>
                </a:moveTo>
                <a:cubicBezTo>
                  <a:pt x="664119" y="624137"/>
                  <a:pt x="669925" y="629943"/>
                  <a:pt x="669925" y="636837"/>
                </a:cubicBezTo>
                <a:cubicBezTo>
                  <a:pt x="669925" y="643731"/>
                  <a:pt x="664119" y="649537"/>
                  <a:pt x="657225" y="649537"/>
                </a:cubicBezTo>
                <a:cubicBezTo>
                  <a:pt x="649968" y="649537"/>
                  <a:pt x="644525" y="643731"/>
                  <a:pt x="644525" y="636837"/>
                </a:cubicBezTo>
                <a:cubicBezTo>
                  <a:pt x="644525" y="629580"/>
                  <a:pt x="650331" y="624137"/>
                  <a:pt x="657225" y="624137"/>
                </a:cubicBezTo>
                <a:close/>
                <a:moveTo>
                  <a:pt x="528637" y="624137"/>
                </a:moveTo>
                <a:cubicBezTo>
                  <a:pt x="535531" y="624137"/>
                  <a:pt x="541337" y="629943"/>
                  <a:pt x="541337" y="636837"/>
                </a:cubicBezTo>
                <a:cubicBezTo>
                  <a:pt x="541337" y="643731"/>
                  <a:pt x="535531" y="649537"/>
                  <a:pt x="528637" y="649537"/>
                </a:cubicBezTo>
                <a:cubicBezTo>
                  <a:pt x="521743" y="649537"/>
                  <a:pt x="515937" y="643731"/>
                  <a:pt x="515937" y="636837"/>
                </a:cubicBezTo>
                <a:cubicBezTo>
                  <a:pt x="515937" y="629580"/>
                  <a:pt x="521743" y="624137"/>
                  <a:pt x="528637" y="624137"/>
                </a:cubicBezTo>
                <a:close/>
                <a:moveTo>
                  <a:pt x="463550" y="624137"/>
                </a:moveTo>
                <a:cubicBezTo>
                  <a:pt x="470444" y="624137"/>
                  <a:pt x="476250" y="629943"/>
                  <a:pt x="476250" y="636837"/>
                </a:cubicBezTo>
                <a:cubicBezTo>
                  <a:pt x="475887" y="643731"/>
                  <a:pt x="470444" y="649537"/>
                  <a:pt x="463550" y="649537"/>
                </a:cubicBezTo>
                <a:cubicBezTo>
                  <a:pt x="456293" y="649537"/>
                  <a:pt x="450850" y="643731"/>
                  <a:pt x="450850" y="636837"/>
                </a:cubicBezTo>
                <a:cubicBezTo>
                  <a:pt x="450850" y="629943"/>
                  <a:pt x="456293" y="624137"/>
                  <a:pt x="463550" y="624137"/>
                </a:cubicBezTo>
                <a:close/>
                <a:moveTo>
                  <a:pt x="400050" y="624137"/>
                </a:moveTo>
                <a:cubicBezTo>
                  <a:pt x="407307" y="624137"/>
                  <a:pt x="412750" y="629659"/>
                  <a:pt x="412750" y="637021"/>
                </a:cubicBezTo>
                <a:cubicBezTo>
                  <a:pt x="412750" y="644015"/>
                  <a:pt x="406944" y="649537"/>
                  <a:pt x="400050" y="649537"/>
                </a:cubicBezTo>
                <a:cubicBezTo>
                  <a:pt x="393156" y="649537"/>
                  <a:pt x="387350" y="644015"/>
                  <a:pt x="387350" y="636653"/>
                </a:cubicBezTo>
                <a:cubicBezTo>
                  <a:pt x="387713" y="629659"/>
                  <a:pt x="393156" y="624137"/>
                  <a:pt x="400050" y="624137"/>
                </a:cubicBezTo>
                <a:close/>
                <a:moveTo>
                  <a:pt x="334962" y="624137"/>
                </a:moveTo>
                <a:cubicBezTo>
                  <a:pt x="341856" y="624137"/>
                  <a:pt x="347662" y="629943"/>
                  <a:pt x="347662" y="636837"/>
                </a:cubicBezTo>
                <a:cubicBezTo>
                  <a:pt x="347662" y="643731"/>
                  <a:pt x="341856" y="649537"/>
                  <a:pt x="334962" y="649537"/>
                </a:cubicBezTo>
                <a:cubicBezTo>
                  <a:pt x="327705" y="649537"/>
                  <a:pt x="322262" y="643731"/>
                  <a:pt x="322262" y="636837"/>
                </a:cubicBezTo>
                <a:cubicBezTo>
                  <a:pt x="322262" y="629580"/>
                  <a:pt x="328068" y="624137"/>
                  <a:pt x="334962" y="624137"/>
                </a:cubicBezTo>
                <a:close/>
                <a:moveTo>
                  <a:pt x="269875" y="622913"/>
                </a:moveTo>
                <a:cubicBezTo>
                  <a:pt x="277132" y="622913"/>
                  <a:pt x="282575" y="628356"/>
                  <a:pt x="282575" y="635250"/>
                </a:cubicBezTo>
                <a:cubicBezTo>
                  <a:pt x="282575" y="642507"/>
                  <a:pt x="277132" y="647950"/>
                  <a:pt x="269875" y="647950"/>
                </a:cubicBezTo>
                <a:cubicBezTo>
                  <a:pt x="262981" y="647950"/>
                  <a:pt x="257175" y="642144"/>
                  <a:pt x="257538" y="635250"/>
                </a:cubicBezTo>
                <a:cubicBezTo>
                  <a:pt x="257538" y="628356"/>
                  <a:pt x="262981" y="622550"/>
                  <a:pt x="269875" y="622913"/>
                </a:cubicBezTo>
                <a:close/>
                <a:moveTo>
                  <a:pt x="206375" y="622550"/>
                </a:moveTo>
                <a:cubicBezTo>
                  <a:pt x="213269" y="622550"/>
                  <a:pt x="219075" y="628356"/>
                  <a:pt x="219075" y="635250"/>
                </a:cubicBezTo>
                <a:cubicBezTo>
                  <a:pt x="219075" y="642144"/>
                  <a:pt x="213269" y="647950"/>
                  <a:pt x="206375" y="647950"/>
                </a:cubicBezTo>
                <a:cubicBezTo>
                  <a:pt x="199118" y="647950"/>
                  <a:pt x="193675" y="642144"/>
                  <a:pt x="193675" y="635250"/>
                </a:cubicBezTo>
                <a:cubicBezTo>
                  <a:pt x="193675" y="627993"/>
                  <a:pt x="199481" y="622550"/>
                  <a:pt x="206375" y="622550"/>
                </a:cubicBezTo>
                <a:close/>
                <a:moveTo>
                  <a:pt x="141287" y="622550"/>
                </a:moveTo>
                <a:cubicBezTo>
                  <a:pt x="148181" y="622550"/>
                  <a:pt x="153987" y="628356"/>
                  <a:pt x="153624" y="635250"/>
                </a:cubicBezTo>
                <a:cubicBezTo>
                  <a:pt x="153624" y="642144"/>
                  <a:pt x="148181" y="647950"/>
                  <a:pt x="140924" y="647950"/>
                </a:cubicBezTo>
                <a:cubicBezTo>
                  <a:pt x="134030" y="647950"/>
                  <a:pt x="128587" y="642144"/>
                  <a:pt x="128587" y="635250"/>
                </a:cubicBezTo>
                <a:cubicBezTo>
                  <a:pt x="128587" y="628356"/>
                  <a:pt x="134030" y="622550"/>
                  <a:pt x="141287" y="622550"/>
                </a:cubicBezTo>
                <a:close/>
                <a:moveTo>
                  <a:pt x="77787" y="622550"/>
                </a:moveTo>
                <a:cubicBezTo>
                  <a:pt x="85044" y="622550"/>
                  <a:pt x="90487" y="628072"/>
                  <a:pt x="90487" y="635434"/>
                </a:cubicBezTo>
                <a:cubicBezTo>
                  <a:pt x="90487" y="642428"/>
                  <a:pt x="84681" y="647950"/>
                  <a:pt x="77787" y="647950"/>
                </a:cubicBezTo>
                <a:cubicBezTo>
                  <a:pt x="70893" y="647950"/>
                  <a:pt x="65087" y="642428"/>
                  <a:pt x="65087" y="635066"/>
                </a:cubicBezTo>
                <a:cubicBezTo>
                  <a:pt x="65087" y="628072"/>
                  <a:pt x="70893" y="622550"/>
                  <a:pt x="77787" y="622550"/>
                </a:cubicBezTo>
                <a:close/>
                <a:moveTo>
                  <a:pt x="713241" y="558810"/>
                </a:moveTo>
                <a:cubicBezTo>
                  <a:pt x="717958" y="554287"/>
                  <a:pt x="726666" y="554287"/>
                  <a:pt x="731383" y="558810"/>
                </a:cubicBezTo>
                <a:cubicBezTo>
                  <a:pt x="733561" y="561246"/>
                  <a:pt x="735012" y="564378"/>
                  <a:pt x="735012" y="567509"/>
                </a:cubicBezTo>
                <a:cubicBezTo>
                  <a:pt x="735012" y="570641"/>
                  <a:pt x="733561" y="573772"/>
                  <a:pt x="731021" y="575860"/>
                </a:cubicBezTo>
                <a:cubicBezTo>
                  <a:pt x="728843" y="578295"/>
                  <a:pt x="725578" y="579687"/>
                  <a:pt x="722312" y="579687"/>
                </a:cubicBezTo>
                <a:cubicBezTo>
                  <a:pt x="719046" y="579687"/>
                  <a:pt x="715781" y="578295"/>
                  <a:pt x="713241" y="575860"/>
                </a:cubicBezTo>
                <a:cubicBezTo>
                  <a:pt x="711063" y="573772"/>
                  <a:pt x="709612" y="570641"/>
                  <a:pt x="709612" y="567509"/>
                </a:cubicBezTo>
                <a:cubicBezTo>
                  <a:pt x="709612" y="564378"/>
                  <a:pt x="711063" y="560898"/>
                  <a:pt x="713241" y="558810"/>
                </a:cubicBezTo>
                <a:close/>
                <a:moveTo>
                  <a:pt x="657588" y="554287"/>
                </a:moveTo>
                <a:cubicBezTo>
                  <a:pt x="664482" y="554287"/>
                  <a:pt x="669925" y="560093"/>
                  <a:pt x="669925" y="566987"/>
                </a:cubicBezTo>
                <a:cubicBezTo>
                  <a:pt x="669925" y="573881"/>
                  <a:pt x="664482" y="579687"/>
                  <a:pt x="657225" y="579687"/>
                </a:cubicBezTo>
                <a:cubicBezTo>
                  <a:pt x="650331" y="579687"/>
                  <a:pt x="644525" y="573881"/>
                  <a:pt x="644888" y="566987"/>
                </a:cubicBezTo>
                <a:cubicBezTo>
                  <a:pt x="644888" y="560093"/>
                  <a:pt x="650331" y="554287"/>
                  <a:pt x="657588" y="554287"/>
                </a:cubicBezTo>
                <a:close/>
                <a:moveTo>
                  <a:pt x="593725" y="554287"/>
                </a:moveTo>
                <a:cubicBezTo>
                  <a:pt x="600982" y="554287"/>
                  <a:pt x="606425" y="559809"/>
                  <a:pt x="606425" y="567171"/>
                </a:cubicBezTo>
                <a:cubicBezTo>
                  <a:pt x="606425" y="574165"/>
                  <a:pt x="600619" y="579687"/>
                  <a:pt x="593725" y="579687"/>
                </a:cubicBezTo>
                <a:cubicBezTo>
                  <a:pt x="586831" y="579687"/>
                  <a:pt x="581025" y="574165"/>
                  <a:pt x="581025" y="566803"/>
                </a:cubicBezTo>
                <a:cubicBezTo>
                  <a:pt x="581025" y="559809"/>
                  <a:pt x="586831" y="554287"/>
                  <a:pt x="593725" y="554287"/>
                </a:cubicBezTo>
                <a:close/>
                <a:moveTo>
                  <a:pt x="528637" y="554287"/>
                </a:moveTo>
                <a:cubicBezTo>
                  <a:pt x="535531" y="554287"/>
                  <a:pt x="541337" y="560093"/>
                  <a:pt x="541337" y="566987"/>
                </a:cubicBezTo>
                <a:cubicBezTo>
                  <a:pt x="540974" y="573881"/>
                  <a:pt x="535531" y="579687"/>
                  <a:pt x="528637" y="579687"/>
                </a:cubicBezTo>
                <a:cubicBezTo>
                  <a:pt x="521380" y="579687"/>
                  <a:pt x="515937" y="573881"/>
                  <a:pt x="515937" y="566987"/>
                </a:cubicBezTo>
                <a:cubicBezTo>
                  <a:pt x="515937" y="559730"/>
                  <a:pt x="521380" y="554287"/>
                  <a:pt x="528637" y="554287"/>
                </a:cubicBezTo>
                <a:close/>
                <a:moveTo>
                  <a:pt x="463550" y="554287"/>
                </a:moveTo>
                <a:cubicBezTo>
                  <a:pt x="470807" y="554650"/>
                  <a:pt x="476250" y="560093"/>
                  <a:pt x="476250" y="566987"/>
                </a:cubicBezTo>
                <a:cubicBezTo>
                  <a:pt x="476250" y="574244"/>
                  <a:pt x="470444" y="579687"/>
                  <a:pt x="463550" y="579687"/>
                </a:cubicBezTo>
                <a:cubicBezTo>
                  <a:pt x="456656" y="579687"/>
                  <a:pt x="450850" y="573881"/>
                  <a:pt x="450850" y="566987"/>
                </a:cubicBezTo>
                <a:cubicBezTo>
                  <a:pt x="451213" y="560093"/>
                  <a:pt x="456656" y="554287"/>
                  <a:pt x="463550" y="554287"/>
                </a:cubicBezTo>
                <a:close/>
                <a:moveTo>
                  <a:pt x="400050" y="554287"/>
                </a:moveTo>
                <a:cubicBezTo>
                  <a:pt x="406944" y="554287"/>
                  <a:pt x="412750" y="559730"/>
                  <a:pt x="412750" y="566987"/>
                </a:cubicBezTo>
                <a:cubicBezTo>
                  <a:pt x="412750" y="573881"/>
                  <a:pt x="406944" y="579687"/>
                  <a:pt x="400050" y="579687"/>
                </a:cubicBezTo>
                <a:cubicBezTo>
                  <a:pt x="392793" y="579324"/>
                  <a:pt x="387350" y="573881"/>
                  <a:pt x="387350" y="566987"/>
                </a:cubicBezTo>
                <a:cubicBezTo>
                  <a:pt x="387350" y="559730"/>
                  <a:pt x="393156" y="554287"/>
                  <a:pt x="400050" y="554287"/>
                </a:cubicBezTo>
                <a:close/>
                <a:moveTo>
                  <a:pt x="334962" y="552700"/>
                </a:moveTo>
                <a:cubicBezTo>
                  <a:pt x="342219" y="552700"/>
                  <a:pt x="347662" y="558869"/>
                  <a:pt x="347662" y="566194"/>
                </a:cubicBezTo>
                <a:cubicBezTo>
                  <a:pt x="347662" y="573519"/>
                  <a:pt x="342219" y="579688"/>
                  <a:pt x="334962" y="579688"/>
                </a:cubicBezTo>
                <a:cubicBezTo>
                  <a:pt x="328068" y="579688"/>
                  <a:pt x="322262" y="573519"/>
                  <a:pt x="322625" y="566194"/>
                </a:cubicBezTo>
                <a:cubicBezTo>
                  <a:pt x="322625" y="558869"/>
                  <a:pt x="328068" y="552700"/>
                  <a:pt x="334962" y="552700"/>
                </a:cubicBezTo>
                <a:close/>
                <a:moveTo>
                  <a:pt x="271462" y="552700"/>
                </a:moveTo>
                <a:cubicBezTo>
                  <a:pt x="278356" y="552700"/>
                  <a:pt x="284162" y="558222"/>
                  <a:pt x="284162" y="565584"/>
                </a:cubicBezTo>
                <a:cubicBezTo>
                  <a:pt x="284162" y="572578"/>
                  <a:pt x="278356" y="578100"/>
                  <a:pt x="271462" y="578100"/>
                </a:cubicBezTo>
                <a:cubicBezTo>
                  <a:pt x="264568" y="578100"/>
                  <a:pt x="258762" y="572578"/>
                  <a:pt x="258762" y="565216"/>
                </a:cubicBezTo>
                <a:cubicBezTo>
                  <a:pt x="258762" y="558222"/>
                  <a:pt x="264568" y="552700"/>
                  <a:pt x="271462" y="552700"/>
                </a:cubicBezTo>
                <a:close/>
                <a:moveTo>
                  <a:pt x="206375" y="552700"/>
                </a:moveTo>
                <a:cubicBezTo>
                  <a:pt x="213269" y="552700"/>
                  <a:pt x="219075" y="558506"/>
                  <a:pt x="218712" y="565400"/>
                </a:cubicBezTo>
                <a:cubicBezTo>
                  <a:pt x="218712" y="572294"/>
                  <a:pt x="213269" y="578100"/>
                  <a:pt x="206375" y="578100"/>
                </a:cubicBezTo>
                <a:cubicBezTo>
                  <a:pt x="199118" y="578100"/>
                  <a:pt x="193675" y="572294"/>
                  <a:pt x="193675" y="565400"/>
                </a:cubicBezTo>
                <a:cubicBezTo>
                  <a:pt x="193675" y="558143"/>
                  <a:pt x="199481" y="552700"/>
                  <a:pt x="206375" y="552700"/>
                </a:cubicBezTo>
                <a:close/>
                <a:moveTo>
                  <a:pt x="141287" y="552700"/>
                </a:moveTo>
                <a:cubicBezTo>
                  <a:pt x="148544" y="553063"/>
                  <a:pt x="153987" y="558506"/>
                  <a:pt x="153987" y="565400"/>
                </a:cubicBezTo>
                <a:cubicBezTo>
                  <a:pt x="153987" y="572657"/>
                  <a:pt x="148181" y="578100"/>
                  <a:pt x="141287" y="578100"/>
                </a:cubicBezTo>
                <a:cubicBezTo>
                  <a:pt x="134393" y="578100"/>
                  <a:pt x="128587" y="572294"/>
                  <a:pt x="128587" y="565400"/>
                </a:cubicBezTo>
                <a:cubicBezTo>
                  <a:pt x="128587" y="558506"/>
                  <a:pt x="134393" y="552700"/>
                  <a:pt x="141287" y="552700"/>
                </a:cubicBezTo>
                <a:close/>
                <a:moveTo>
                  <a:pt x="77787" y="552700"/>
                </a:moveTo>
                <a:cubicBezTo>
                  <a:pt x="84681" y="552700"/>
                  <a:pt x="90487" y="558143"/>
                  <a:pt x="90487" y="565400"/>
                </a:cubicBezTo>
                <a:cubicBezTo>
                  <a:pt x="90487" y="572294"/>
                  <a:pt x="84681" y="578100"/>
                  <a:pt x="77787" y="578100"/>
                </a:cubicBezTo>
                <a:cubicBezTo>
                  <a:pt x="70530" y="577737"/>
                  <a:pt x="65087" y="572294"/>
                  <a:pt x="65087" y="565400"/>
                </a:cubicBezTo>
                <a:cubicBezTo>
                  <a:pt x="65087" y="558143"/>
                  <a:pt x="70893" y="552700"/>
                  <a:pt x="77787" y="552700"/>
                </a:cubicBezTo>
                <a:close/>
                <a:moveTo>
                  <a:pt x="12700" y="552452"/>
                </a:moveTo>
                <a:cubicBezTo>
                  <a:pt x="16013" y="552499"/>
                  <a:pt x="19326" y="553700"/>
                  <a:pt x="21719" y="555918"/>
                </a:cubicBezTo>
                <a:cubicBezTo>
                  <a:pt x="24296" y="558506"/>
                  <a:pt x="25400" y="561833"/>
                  <a:pt x="25400" y="565161"/>
                </a:cubicBezTo>
                <a:cubicBezTo>
                  <a:pt x="25400" y="568488"/>
                  <a:pt x="23928" y="571815"/>
                  <a:pt x="21719" y="574403"/>
                </a:cubicBezTo>
                <a:cubicBezTo>
                  <a:pt x="19510" y="576621"/>
                  <a:pt x="15829" y="578100"/>
                  <a:pt x="12516" y="578100"/>
                </a:cubicBezTo>
                <a:cubicBezTo>
                  <a:pt x="9203" y="578100"/>
                  <a:pt x="5890" y="576621"/>
                  <a:pt x="3681" y="574403"/>
                </a:cubicBezTo>
                <a:cubicBezTo>
                  <a:pt x="1104" y="571815"/>
                  <a:pt x="0" y="568488"/>
                  <a:pt x="0" y="565161"/>
                </a:cubicBezTo>
                <a:cubicBezTo>
                  <a:pt x="0" y="561833"/>
                  <a:pt x="1104" y="558506"/>
                  <a:pt x="3681" y="555918"/>
                </a:cubicBezTo>
                <a:cubicBezTo>
                  <a:pt x="6074" y="553515"/>
                  <a:pt x="9387" y="552406"/>
                  <a:pt x="12700" y="552452"/>
                </a:cubicBezTo>
                <a:close/>
                <a:moveTo>
                  <a:pt x="713241" y="484261"/>
                </a:moveTo>
                <a:cubicBezTo>
                  <a:pt x="717958" y="479675"/>
                  <a:pt x="726303" y="479675"/>
                  <a:pt x="731021" y="484261"/>
                </a:cubicBezTo>
                <a:cubicBezTo>
                  <a:pt x="733561" y="486731"/>
                  <a:pt x="735012" y="489906"/>
                  <a:pt x="735012" y="493081"/>
                </a:cubicBezTo>
                <a:cubicBezTo>
                  <a:pt x="734649" y="496256"/>
                  <a:pt x="733561" y="499431"/>
                  <a:pt x="731021" y="501547"/>
                </a:cubicBezTo>
                <a:cubicBezTo>
                  <a:pt x="728843" y="504017"/>
                  <a:pt x="725578" y="505075"/>
                  <a:pt x="721949" y="505075"/>
                </a:cubicBezTo>
                <a:cubicBezTo>
                  <a:pt x="718683" y="505075"/>
                  <a:pt x="715418" y="504017"/>
                  <a:pt x="713241" y="501547"/>
                </a:cubicBezTo>
                <a:cubicBezTo>
                  <a:pt x="710701" y="499431"/>
                  <a:pt x="709612" y="496256"/>
                  <a:pt x="709612" y="492728"/>
                </a:cubicBezTo>
                <a:cubicBezTo>
                  <a:pt x="709612" y="489553"/>
                  <a:pt x="711063" y="486378"/>
                  <a:pt x="713241" y="484261"/>
                </a:cubicBezTo>
                <a:close/>
                <a:moveTo>
                  <a:pt x="3991" y="481306"/>
                </a:moveTo>
                <a:cubicBezTo>
                  <a:pt x="8709" y="476500"/>
                  <a:pt x="17054" y="476500"/>
                  <a:pt x="21771" y="481306"/>
                </a:cubicBezTo>
                <a:cubicBezTo>
                  <a:pt x="23949" y="483894"/>
                  <a:pt x="25400" y="487221"/>
                  <a:pt x="25400" y="490549"/>
                </a:cubicBezTo>
                <a:cubicBezTo>
                  <a:pt x="25400" y="493876"/>
                  <a:pt x="23949" y="497203"/>
                  <a:pt x="21771" y="499791"/>
                </a:cubicBezTo>
                <a:cubicBezTo>
                  <a:pt x="19231" y="502009"/>
                  <a:pt x="15966" y="503488"/>
                  <a:pt x="12700" y="503488"/>
                </a:cubicBezTo>
                <a:cubicBezTo>
                  <a:pt x="9434" y="503488"/>
                  <a:pt x="6169" y="502009"/>
                  <a:pt x="3629" y="499791"/>
                </a:cubicBezTo>
                <a:cubicBezTo>
                  <a:pt x="1451" y="497203"/>
                  <a:pt x="0" y="493876"/>
                  <a:pt x="0" y="490549"/>
                </a:cubicBezTo>
                <a:cubicBezTo>
                  <a:pt x="0" y="487221"/>
                  <a:pt x="1451" y="483894"/>
                  <a:pt x="3991" y="481306"/>
                </a:cubicBezTo>
                <a:close/>
                <a:moveTo>
                  <a:pt x="593725" y="480038"/>
                </a:moveTo>
                <a:cubicBezTo>
                  <a:pt x="600619" y="480038"/>
                  <a:pt x="606425" y="485481"/>
                  <a:pt x="606425" y="492375"/>
                </a:cubicBezTo>
                <a:cubicBezTo>
                  <a:pt x="606425" y="499632"/>
                  <a:pt x="600619" y="505075"/>
                  <a:pt x="593725" y="505075"/>
                </a:cubicBezTo>
                <a:cubicBezTo>
                  <a:pt x="586468" y="505075"/>
                  <a:pt x="581025" y="499632"/>
                  <a:pt x="581025" y="492375"/>
                </a:cubicBezTo>
                <a:cubicBezTo>
                  <a:pt x="581025" y="485481"/>
                  <a:pt x="586831" y="479675"/>
                  <a:pt x="593725" y="480038"/>
                </a:cubicBezTo>
                <a:close/>
                <a:moveTo>
                  <a:pt x="657225" y="479675"/>
                </a:moveTo>
                <a:cubicBezTo>
                  <a:pt x="664482" y="479675"/>
                  <a:pt x="669925" y="485481"/>
                  <a:pt x="669925" y="492375"/>
                </a:cubicBezTo>
                <a:cubicBezTo>
                  <a:pt x="669925" y="499269"/>
                  <a:pt x="664119" y="505075"/>
                  <a:pt x="657225" y="505075"/>
                </a:cubicBezTo>
                <a:cubicBezTo>
                  <a:pt x="650331" y="505075"/>
                  <a:pt x="644525" y="499269"/>
                  <a:pt x="644525" y="492375"/>
                </a:cubicBezTo>
                <a:cubicBezTo>
                  <a:pt x="644525" y="485481"/>
                  <a:pt x="650331" y="479675"/>
                  <a:pt x="657225" y="479675"/>
                </a:cubicBezTo>
                <a:close/>
                <a:moveTo>
                  <a:pt x="528637" y="479675"/>
                </a:moveTo>
                <a:cubicBezTo>
                  <a:pt x="535894" y="479675"/>
                  <a:pt x="541337" y="485481"/>
                  <a:pt x="541337" y="492375"/>
                </a:cubicBezTo>
                <a:cubicBezTo>
                  <a:pt x="541337" y="499269"/>
                  <a:pt x="535531" y="505075"/>
                  <a:pt x="528637" y="505075"/>
                </a:cubicBezTo>
                <a:cubicBezTo>
                  <a:pt x="521743" y="505075"/>
                  <a:pt x="515937" y="499269"/>
                  <a:pt x="516300" y="492375"/>
                </a:cubicBezTo>
                <a:cubicBezTo>
                  <a:pt x="516300" y="485481"/>
                  <a:pt x="521743" y="479675"/>
                  <a:pt x="528637" y="479675"/>
                </a:cubicBezTo>
                <a:close/>
                <a:moveTo>
                  <a:pt x="465137" y="479675"/>
                </a:moveTo>
                <a:cubicBezTo>
                  <a:pt x="472031" y="479675"/>
                  <a:pt x="477837" y="485481"/>
                  <a:pt x="477837" y="492375"/>
                </a:cubicBezTo>
                <a:cubicBezTo>
                  <a:pt x="477837" y="499632"/>
                  <a:pt x="472031" y="505075"/>
                  <a:pt x="465137" y="505075"/>
                </a:cubicBezTo>
                <a:cubicBezTo>
                  <a:pt x="458243" y="505075"/>
                  <a:pt x="452437" y="499269"/>
                  <a:pt x="452437" y="492375"/>
                </a:cubicBezTo>
                <a:cubicBezTo>
                  <a:pt x="452437" y="485481"/>
                  <a:pt x="458243" y="479675"/>
                  <a:pt x="465137" y="479675"/>
                </a:cubicBezTo>
                <a:close/>
                <a:moveTo>
                  <a:pt x="400234" y="479675"/>
                </a:moveTo>
                <a:cubicBezTo>
                  <a:pt x="407228" y="479675"/>
                  <a:pt x="412750" y="485481"/>
                  <a:pt x="412750" y="492375"/>
                </a:cubicBezTo>
                <a:cubicBezTo>
                  <a:pt x="412750" y="499269"/>
                  <a:pt x="407228" y="505075"/>
                  <a:pt x="399866" y="504712"/>
                </a:cubicBezTo>
                <a:cubicBezTo>
                  <a:pt x="392872" y="504712"/>
                  <a:pt x="387350" y="499269"/>
                  <a:pt x="387350" y="492012"/>
                </a:cubicBezTo>
                <a:cubicBezTo>
                  <a:pt x="387350" y="485118"/>
                  <a:pt x="392872" y="479675"/>
                  <a:pt x="400234" y="479675"/>
                </a:cubicBezTo>
                <a:close/>
                <a:moveTo>
                  <a:pt x="334962" y="479675"/>
                </a:moveTo>
                <a:cubicBezTo>
                  <a:pt x="342219" y="479675"/>
                  <a:pt x="347662" y="485481"/>
                  <a:pt x="347662" y="492375"/>
                </a:cubicBezTo>
                <a:cubicBezTo>
                  <a:pt x="347662" y="499269"/>
                  <a:pt x="341856" y="505075"/>
                  <a:pt x="334962" y="505075"/>
                </a:cubicBezTo>
                <a:cubicBezTo>
                  <a:pt x="328068" y="505075"/>
                  <a:pt x="322262" y="499269"/>
                  <a:pt x="322262" y="492375"/>
                </a:cubicBezTo>
                <a:cubicBezTo>
                  <a:pt x="322262" y="485481"/>
                  <a:pt x="328068" y="479675"/>
                  <a:pt x="334962" y="479675"/>
                </a:cubicBezTo>
                <a:close/>
                <a:moveTo>
                  <a:pt x="271462" y="478473"/>
                </a:moveTo>
                <a:cubicBezTo>
                  <a:pt x="278356" y="478473"/>
                  <a:pt x="284162" y="484256"/>
                  <a:pt x="284162" y="491581"/>
                </a:cubicBezTo>
                <a:cubicBezTo>
                  <a:pt x="283799" y="499292"/>
                  <a:pt x="278356" y="505075"/>
                  <a:pt x="271462" y="505075"/>
                </a:cubicBezTo>
                <a:cubicBezTo>
                  <a:pt x="264205" y="505075"/>
                  <a:pt x="258762" y="499292"/>
                  <a:pt x="258762" y="491581"/>
                </a:cubicBezTo>
                <a:cubicBezTo>
                  <a:pt x="258762" y="484256"/>
                  <a:pt x="264568" y="478087"/>
                  <a:pt x="271462" y="478473"/>
                </a:cubicBezTo>
                <a:close/>
                <a:moveTo>
                  <a:pt x="206375" y="478087"/>
                </a:moveTo>
                <a:cubicBezTo>
                  <a:pt x="213632" y="478087"/>
                  <a:pt x="219075" y="484256"/>
                  <a:pt x="219075" y="491581"/>
                </a:cubicBezTo>
                <a:cubicBezTo>
                  <a:pt x="219075" y="498906"/>
                  <a:pt x="213269" y="505075"/>
                  <a:pt x="206375" y="505075"/>
                </a:cubicBezTo>
                <a:cubicBezTo>
                  <a:pt x="199481" y="505075"/>
                  <a:pt x="193675" y="498906"/>
                  <a:pt x="193675" y="491581"/>
                </a:cubicBezTo>
                <a:cubicBezTo>
                  <a:pt x="194038" y="484256"/>
                  <a:pt x="199481" y="478087"/>
                  <a:pt x="206375" y="478087"/>
                </a:cubicBezTo>
                <a:close/>
                <a:moveTo>
                  <a:pt x="142875" y="478087"/>
                </a:moveTo>
                <a:cubicBezTo>
                  <a:pt x="149769" y="478087"/>
                  <a:pt x="155575" y="483893"/>
                  <a:pt x="155575" y="490787"/>
                </a:cubicBezTo>
                <a:cubicBezTo>
                  <a:pt x="155575" y="498044"/>
                  <a:pt x="149769" y="503487"/>
                  <a:pt x="142875" y="503487"/>
                </a:cubicBezTo>
                <a:cubicBezTo>
                  <a:pt x="135618" y="503487"/>
                  <a:pt x="130175" y="497681"/>
                  <a:pt x="130175" y="490787"/>
                </a:cubicBezTo>
                <a:cubicBezTo>
                  <a:pt x="130175" y="483893"/>
                  <a:pt x="135981" y="478087"/>
                  <a:pt x="142875" y="478087"/>
                </a:cubicBezTo>
                <a:close/>
                <a:moveTo>
                  <a:pt x="77971" y="478087"/>
                </a:moveTo>
                <a:cubicBezTo>
                  <a:pt x="84965" y="478087"/>
                  <a:pt x="90487" y="483977"/>
                  <a:pt x="90487" y="490971"/>
                </a:cubicBezTo>
                <a:cubicBezTo>
                  <a:pt x="90487" y="497965"/>
                  <a:pt x="84965" y="503487"/>
                  <a:pt x="77603" y="503487"/>
                </a:cubicBezTo>
                <a:cubicBezTo>
                  <a:pt x="70609" y="503487"/>
                  <a:pt x="65087" y="497965"/>
                  <a:pt x="65087" y="490603"/>
                </a:cubicBezTo>
                <a:cubicBezTo>
                  <a:pt x="65087" y="483609"/>
                  <a:pt x="70609" y="478087"/>
                  <a:pt x="77971" y="478087"/>
                </a:cubicBezTo>
                <a:close/>
                <a:moveTo>
                  <a:pt x="713603" y="414631"/>
                </a:moveTo>
                <a:cubicBezTo>
                  <a:pt x="718321" y="409825"/>
                  <a:pt x="726666" y="409825"/>
                  <a:pt x="731383" y="414631"/>
                </a:cubicBezTo>
                <a:cubicBezTo>
                  <a:pt x="733561" y="417219"/>
                  <a:pt x="735012" y="420546"/>
                  <a:pt x="735012" y="423874"/>
                </a:cubicBezTo>
                <a:cubicBezTo>
                  <a:pt x="735012" y="427201"/>
                  <a:pt x="733561" y="430528"/>
                  <a:pt x="731383" y="433116"/>
                </a:cubicBezTo>
                <a:cubicBezTo>
                  <a:pt x="728843" y="435334"/>
                  <a:pt x="725578" y="436813"/>
                  <a:pt x="722312" y="436813"/>
                </a:cubicBezTo>
                <a:cubicBezTo>
                  <a:pt x="719046" y="436813"/>
                  <a:pt x="715781" y="435334"/>
                  <a:pt x="713241" y="432746"/>
                </a:cubicBezTo>
                <a:cubicBezTo>
                  <a:pt x="711063" y="430528"/>
                  <a:pt x="709612" y="427201"/>
                  <a:pt x="709612" y="423874"/>
                </a:cubicBezTo>
                <a:cubicBezTo>
                  <a:pt x="709612" y="420546"/>
                  <a:pt x="711063" y="417219"/>
                  <a:pt x="713603" y="414631"/>
                </a:cubicBezTo>
                <a:close/>
                <a:moveTo>
                  <a:pt x="5216" y="412823"/>
                </a:moveTo>
                <a:cubicBezTo>
                  <a:pt x="9933" y="408237"/>
                  <a:pt x="18278" y="408237"/>
                  <a:pt x="23358" y="412823"/>
                </a:cubicBezTo>
                <a:cubicBezTo>
                  <a:pt x="25536" y="414940"/>
                  <a:pt x="26987" y="418115"/>
                  <a:pt x="26987" y="421290"/>
                </a:cubicBezTo>
                <a:cubicBezTo>
                  <a:pt x="26624" y="424818"/>
                  <a:pt x="25536" y="427993"/>
                  <a:pt x="22996" y="430109"/>
                </a:cubicBezTo>
                <a:cubicBezTo>
                  <a:pt x="20818" y="432226"/>
                  <a:pt x="17553" y="433637"/>
                  <a:pt x="14287" y="433637"/>
                </a:cubicBezTo>
                <a:cubicBezTo>
                  <a:pt x="11021" y="433637"/>
                  <a:pt x="7393" y="432226"/>
                  <a:pt x="5216" y="430109"/>
                </a:cubicBezTo>
                <a:cubicBezTo>
                  <a:pt x="3038" y="427640"/>
                  <a:pt x="1587" y="424465"/>
                  <a:pt x="1587" y="421290"/>
                </a:cubicBezTo>
                <a:cubicBezTo>
                  <a:pt x="1587" y="418115"/>
                  <a:pt x="3038" y="414940"/>
                  <a:pt x="5216" y="412823"/>
                </a:cubicBezTo>
                <a:close/>
                <a:moveTo>
                  <a:pt x="658812" y="409825"/>
                </a:moveTo>
                <a:cubicBezTo>
                  <a:pt x="665706" y="410188"/>
                  <a:pt x="671512" y="415631"/>
                  <a:pt x="671512" y="422525"/>
                </a:cubicBezTo>
                <a:cubicBezTo>
                  <a:pt x="671512" y="429782"/>
                  <a:pt x="665706" y="435225"/>
                  <a:pt x="658812" y="435225"/>
                </a:cubicBezTo>
                <a:cubicBezTo>
                  <a:pt x="651918" y="435225"/>
                  <a:pt x="646112" y="429419"/>
                  <a:pt x="646112" y="422525"/>
                </a:cubicBezTo>
                <a:cubicBezTo>
                  <a:pt x="646112" y="415631"/>
                  <a:pt x="651918" y="409825"/>
                  <a:pt x="658812" y="409825"/>
                </a:cubicBezTo>
                <a:close/>
                <a:moveTo>
                  <a:pt x="594088" y="409825"/>
                </a:moveTo>
                <a:cubicBezTo>
                  <a:pt x="600982" y="409825"/>
                  <a:pt x="606425" y="415268"/>
                  <a:pt x="606425" y="422525"/>
                </a:cubicBezTo>
                <a:cubicBezTo>
                  <a:pt x="606425" y="429419"/>
                  <a:pt x="600619" y="435225"/>
                  <a:pt x="593725" y="435225"/>
                </a:cubicBezTo>
                <a:cubicBezTo>
                  <a:pt x="586831" y="434862"/>
                  <a:pt x="581025" y="429419"/>
                  <a:pt x="581388" y="422525"/>
                </a:cubicBezTo>
                <a:cubicBezTo>
                  <a:pt x="581388" y="415268"/>
                  <a:pt x="586831" y="409825"/>
                  <a:pt x="594088" y="409825"/>
                </a:cubicBezTo>
                <a:close/>
                <a:moveTo>
                  <a:pt x="528637" y="409825"/>
                </a:moveTo>
                <a:cubicBezTo>
                  <a:pt x="535531" y="409825"/>
                  <a:pt x="541337" y="415631"/>
                  <a:pt x="541337" y="422525"/>
                </a:cubicBezTo>
                <a:cubicBezTo>
                  <a:pt x="541337" y="429419"/>
                  <a:pt x="535531" y="435225"/>
                  <a:pt x="528637" y="435225"/>
                </a:cubicBezTo>
                <a:cubicBezTo>
                  <a:pt x="521743" y="435225"/>
                  <a:pt x="515937" y="429419"/>
                  <a:pt x="515937" y="422525"/>
                </a:cubicBezTo>
                <a:cubicBezTo>
                  <a:pt x="515937" y="415631"/>
                  <a:pt x="521743" y="409825"/>
                  <a:pt x="528637" y="409825"/>
                </a:cubicBezTo>
                <a:close/>
                <a:moveTo>
                  <a:pt x="465137" y="409825"/>
                </a:moveTo>
                <a:cubicBezTo>
                  <a:pt x="472031" y="409825"/>
                  <a:pt x="477837" y="415347"/>
                  <a:pt x="477474" y="422709"/>
                </a:cubicBezTo>
                <a:cubicBezTo>
                  <a:pt x="477474" y="429703"/>
                  <a:pt x="472031" y="435225"/>
                  <a:pt x="465137" y="435225"/>
                </a:cubicBezTo>
                <a:cubicBezTo>
                  <a:pt x="457880" y="435225"/>
                  <a:pt x="452437" y="429703"/>
                  <a:pt x="452437" y="422341"/>
                </a:cubicBezTo>
                <a:cubicBezTo>
                  <a:pt x="452437" y="415347"/>
                  <a:pt x="457880" y="409825"/>
                  <a:pt x="465137" y="409825"/>
                </a:cubicBezTo>
                <a:close/>
                <a:moveTo>
                  <a:pt x="400050" y="409825"/>
                </a:moveTo>
                <a:cubicBezTo>
                  <a:pt x="407307" y="409825"/>
                  <a:pt x="412750" y="415631"/>
                  <a:pt x="412750" y="422525"/>
                </a:cubicBezTo>
                <a:cubicBezTo>
                  <a:pt x="412750" y="429419"/>
                  <a:pt x="406944" y="435225"/>
                  <a:pt x="400050" y="435225"/>
                </a:cubicBezTo>
                <a:cubicBezTo>
                  <a:pt x="393156" y="435225"/>
                  <a:pt x="387350" y="429419"/>
                  <a:pt x="387350" y="422525"/>
                </a:cubicBezTo>
                <a:cubicBezTo>
                  <a:pt x="387350" y="415268"/>
                  <a:pt x="393156" y="409825"/>
                  <a:pt x="400050" y="409825"/>
                </a:cubicBezTo>
                <a:close/>
                <a:moveTo>
                  <a:pt x="336550" y="409825"/>
                </a:moveTo>
                <a:cubicBezTo>
                  <a:pt x="343444" y="410188"/>
                  <a:pt x="349250" y="415631"/>
                  <a:pt x="349250" y="422525"/>
                </a:cubicBezTo>
                <a:cubicBezTo>
                  <a:pt x="348887" y="429782"/>
                  <a:pt x="343444" y="435225"/>
                  <a:pt x="336550" y="435225"/>
                </a:cubicBezTo>
                <a:cubicBezTo>
                  <a:pt x="329293" y="435225"/>
                  <a:pt x="323850" y="429419"/>
                  <a:pt x="323850" y="422525"/>
                </a:cubicBezTo>
                <a:cubicBezTo>
                  <a:pt x="323850" y="415631"/>
                  <a:pt x="329656" y="409825"/>
                  <a:pt x="336550" y="409825"/>
                </a:cubicBezTo>
                <a:close/>
                <a:moveTo>
                  <a:pt x="271462" y="409825"/>
                </a:moveTo>
                <a:cubicBezTo>
                  <a:pt x="278719" y="409825"/>
                  <a:pt x="284162" y="415268"/>
                  <a:pt x="284162" y="422525"/>
                </a:cubicBezTo>
                <a:cubicBezTo>
                  <a:pt x="284162" y="429419"/>
                  <a:pt x="278719" y="435225"/>
                  <a:pt x="271462" y="435225"/>
                </a:cubicBezTo>
                <a:cubicBezTo>
                  <a:pt x="264568" y="434862"/>
                  <a:pt x="258762" y="429419"/>
                  <a:pt x="259125" y="422525"/>
                </a:cubicBezTo>
                <a:cubicBezTo>
                  <a:pt x="259125" y="415268"/>
                  <a:pt x="264568" y="409825"/>
                  <a:pt x="271462" y="409825"/>
                </a:cubicBezTo>
                <a:close/>
                <a:moveTo>
                  <a:pt x="206375" y="408237"/>
                </a:moveTo>
                <a:cubicBezTo>
                  <a:pt x="213269" y="408237"/>
                  <a:pt x="219075" y="414043"/>
                  <a:pt x="219075" y="420937"/>
                </a:cubicBezTo>
                <a:cubicBezTo>
                  <a:pt x="219075" y="427831"/>
                  <a:pt x="213269" y="433637"/>
                  <a:pt x="206375" y="433637"/>
                </a:cubicBezTo>
                <a:cubicBezTo>
                  <a:pt x="199481" y="433637"/>
                  <a:pt x="193675" y="427831"/>
                  <a:pt x="193675" y="420937"/>
                </a:cubicBezTo>
                <a:cubicBezTo>
                  <a:pt x="193675" y="414043"/>
                  <a:pt x="199481" y="408237"/>
                  <a:pt x="206375" y="408237"/>
                </a:cubicBezTo>
                <a:close/>
                <a:moveTo>
                  <a:pt x="142875" y="408237"/>
                </a:moveTo>
                <a:cubicBezTo>
                  <a:pt x="149769" y="408237"/>
                  <a:pt x="155575" y="413759"/>
                  <a:pt x="155212" y="421121"/>
                </a:cubicBezTo>
                <a:cubicBezTo>
                  <a:pt x="155212" y="428115"/>
                  <a:pt x="149769" y="433637"/>
                  <a:pt x="142512" y="433637"/>
                </a:cubicBezTo>
                <a:cubicBezTo>
                  <a:pt x="135618" y="433637"/>
                  <a:pt x="130175" y="428115"/>
                  <a:pt x="130175" y="420753"/>
                </a:cubicBezTo>
                <a:cubicBezTo>
                  <a:pt x="130175" y="413759"/>
                  <a:pt x="135618" y="408237"/>
                  <a:pt x="142875" y="408237"/>
                </a:cubicBezTo>
                <a:close/>
                <a:moveTo>
                  <a:pt x="77787" y="408237"/>
                </a:moveTo>
                <a:cubicBezTo>
                  <a:pt x="84681" y="408237"/>
                  <a:pt x="90487" y="414043"/>
                  <a:pt x="90487" y="420937"/>
                </a:cubicBezTo>
                <a:cubicBezTo>
                  <a:pt x="90487" y="427831"/>
                  <a:pt x="84681" y="433637"/>
                  <a:pt x="77787" y="433637"/>
                </a:cubicBezTo>
                <a:cubicBezTo>
                  <a:pt x="70893" y="433637"/>
                  <a:pt x="65087" y="427831"/>
                  <a:pt x="65087" y="420937"/>
                </a:cubicBezTo>
                <a:cubicBezTo>
                  <a:pt x="65087" y="413680"/>
                  <a:pt x="70893" y="408237"/>
                  <a:pt x="77787" y="408237"/>
                </a:cubicBezTo>
                <a:close/>
                <a:moveTo>
                  <a:pt x="207781" y="366887"/>
                </a:moveTo>
                <a:lnTo>
                  <a:pt x="207962" y="366962"/>
                </a:lnTo>
                <a:lnTo>
                  <a:pt x="207599" y="366962"/>
                </a:lnTo>
                <a:close/>
                <a:moveTo>
                  <a:pt x="5578" y="344561"/>
                </a:moveTo>
                <a:cubicBezTo>
                  <a:pt x="10296" y="339975"/>
                  <a:pt x="18641" y="339975"/>
                  <a:pt x="23358" y="344561"/>
                </a:cubicBezTo>
                <a:cubicBezTo>
                  <a:pt x="25898" y="346678"/>
                  <a:pt x="26987" y="349853"/>
                  <a:pt x="26987" y="353381"/>
                </a:cubicBezTo>
                <a:cubicBezTo>
                  <a:pt x="26987" y="356556"/>
                  <a:pt x="25536" y="359731"/>
                  <a:pt x="23358" y="361847"/>
                </a:cubicBezTo>
                <a:cubicBezTo>
                  <a:pt x="20818" y="364317"/>
                  <a:pt x="17553" y="365375"/>
                  <a:pt x="14287" y="365375"/>
                </a:cubicBezTo>
                <a:cubicBezTo>
                  <a:pt x="11021" y="365375"/>
                  <a:pt x="7756" y="364317"/>
                  <a:pt x="5578" y="361847"/>
                </a:cubicBezTo>
                <a:cubicBezTo>
                  <a:pt x="3038" y="359378"/>
                  <a:pt x="1587" y="356203"/>
                  <a:pt x="1587" y="353028"/>
                </a:cubicBezTo>
                <a:cubicBezTo>
                  <a:pt x="1587" y="349853"/>
                  <a:pt x="3038" y="346678"/>
                  <a:pt x="5578" y="344561"/>
                </a:cubicBezTo>
                <a:close/>
                <a:moveTo>
                  <a:pt x="658628" y="343513"/>
                </a:moveTo>
                <a:lnTo>
                  <a:pt x="658996" y="343513"/>
                </a:lnTo>
                <a:cubicBezTo>
                  <a:pt x="665990" y="343513"/>
                  <a:pt x="671512" y="348956"/>
                  <a:pt x="671512" y="356213"/>
                </a:cubicBezTo>
                <a:cubicBezTo>
                  <a:pt x="671512" y="363107"/>
                  <a:pt x="665990" y="368550"/>
                  <a:pt x="658628" y="368550"/>
                </a:cubicBezTo>
                <a:cubicBezTo>
                  <a:pt x="651634" y="368550"/>
                  <a:pt x="646112" y="362744"/>
                  <a:pt x="646112" y="355850"/>
                </a:cubicBezTo>
                <a:cubicBezTo>
                  <a:pt x="646112" y="348956"/>
                  <a:pt x="651634" y="343150"/>
                  <a:pt x="658628" y="343513"/>
                </a:cubicBezTo>
                <a:close/>
                <a:moveTo>
                  <a:pt x="593725" y="343150"/>
                </a:moveTo>
                <a:cubicBezTo>
                  <a:pt x="600619" y="343150"/>
                  <a:pt x="606425" y="348956"/>
                  <a:pt x="606425" y="355850"/>
                </a:cubicBezTo>
                <a:cubicBezTo>
                  <a:pt x="606425" y="362744"/>
                  <a:pt x="600619" y="368550"/>
                  <a:pt x="593725" y="368550"/>
                </a:cubicBezTo>
                <a:cubicBezTo>
                  <a:pt x="586831" y="368550"/>
                  <a:pt x="581025" y="362744"/>
                  <a:pt x="581025" y="355850"/>
                </a:cubicBezTo>
                <a:cubicBezTo>
                  <a:pt x="581025" y="348593"/>
                  <a:pt x="586831" y="343150"/>
                  <a:pt x="593725" y="343150"/>
                </a:cubicBezTo>
                <a:close/>
                <a:moveTo>
                  <a:pt x="722312" y="342810"/>
                </a:moveTo>
                <a:cubicBezTo>
                  <a:pt x="725668" y="342856"/>
                  <a:pt x="729025" y="344150"/>
                  <a:pt x="731383" y="346738"/>
                </a:cubicBezTo>
                <a:cubicBezTo>
                  <a:pt x="733561" y="348956"/>
                  <a:pt x="735012" y="352283"/>
                  <a:pt x="735012" y="355611"/>
                </a:cubicBezTo>
                <a:cubicBezTo>
                  <a:pt x="735012" y="358938"/>
                  <a:pt x="733561" y="362265"/>
                  <a:pt x="731021" y="364853"/>
                </a:cubicBezTo>
                <a:cubicBezTo>
                  <a:pt x="728843" y="367071"/>
                  <a:pt x="725578" y="368550"/>
                  <a:pt x="722312" y="368550"/>
                </a:cubicBezTo>
                <a:cubicBezTo>
                  <a:pt x="719046" y="368550"/>
                  <a:pt x="715418" y="367071"/>
                  <a:pt x="713241" y="364483"/>
                </a:cubicBezTo>
                <a:cubicBezTo>
                  <a:pt x="711063" y="362265"/>
                  <a:pt x="709612" y="358938"/>
                  <a:pt x="709612" y="355611"/>
                </a:cubicBezTo>
                <a:cubicBezTo>
                  <a:pt x="709612" y="352283"/>
                  <a:pt x="711063" y="348956"/>
                  <a:pt x="713241" y="346368"/>
                </a:cubicBezTo>
                <a:cubicBezTo>
                  <a:pt x="715600" y="343965"/>
                  <a:pt x="718956" y="342764"/>
                  <a:pt x="722312" y="342810"/>
                </a:cubicBezTo>
                <a:close/>
                <a:moveTo>
                  <a:pt x="530225" y="341562"/>
                </a:moveTo>
                <a:cubicBezTo>
                  <a:pt x="537119" y="341562"/>
                  <a:pt x="542925" y="347731"/>
                  <a:pt x="542562" y="355056"/>
                </a:cubicBezTo>
                <a:cubicBezTo>
                  <a:pt x="542562" y="362381"/>
                  <a:pt x="537119" y="368550"/>
                  <a:pt x="530225" y="368550"/>
                </a:cubicBezTo>
                <a:cubicBezTo>
                  <a:pt x="522968" y="368550"/>
                  <a:pt x="517525" y="362381"/>
                  <a:pt x="517525" y="355056"/>
                </a:cubicBezTo>
                <a:cubicBezTo>
                  <a:pt x="517525" y="347731"/>
                  <a:pt x="522968" y="341562"/>
                  <a:pt x="530225" y="341562"/>
                </a:cubicBezTo>
                <a:close/>
                <a:moveTo>
                  <a:pt x="465137" y="341562"/>
                </a:moveTo>
                <a:cubicBezTo>
                  <a:pt x="472394" y="341562"/>
                  <a:pt x="477837" y="347084"/>
                  <a:pt x="477837" y="354446"/>
                </a:cubicBezTo>
                <a:cubicBezTo>
                  <a:pt x="477837" y="361440"/>
                  <a:pt x="472031" y="366962"/>
                  <a:pt x="465137" y="366962"/>
                </a:cubicBezTo>
                <a:cubicBezTo>
                  <a:pt x="458243" y="366962"/>
                  <a:pt x="452437" y="361440"/>
                  <a:pt x="452437" y="354078"/>
                </a:cubicBezTo>
                <a:cubicBezTo>
                  <a:pt x="452437" y="347084"/>
                  <a:pt x="458243" y="341562"/>
                  <a:pt x="465137" y="341562"/>
                </a:cubicBezTo>
                <a:close/>
                <a:moveTo>
                  <a:pt x="400050" y="341562"/>
                </a:moveTo>
                <a:cubicBezTo>
                  <a:pt x="406944" y="341562"/>
                  <a:pt x="412750" y="347368"/>
                  <a:pt x="412750" y="354262"/>
                </a:cubicBezTo>
                <a:cubicBezTo>
                  <a:pt x="412750" y="361156"/>
                  <a:pt x="406944" y="366962"/>
                  <a:pt x="400050" y="366962"/>
                </a:cubicBezTo>
                <a:cubicBezTo>
                  <a:pt x="392793" y="366962"/>
                  <a:pt x="387350" y="361156"/>
                  <a:pt x="387350" y="354262"/>
                </a:cubicBezTo>
                <a:cubicBezTo>
                  <a:pt x="387350" y="347368"/>
                  <a:pt x="393156" y="341562"/>
                  <a:pt x="400050" y="341562"/>
                </a:cubicBezTo>
                <a:close/>
                <a:moveTo>
                  <a:pt x="336550" y="341562"/>
                </a:moveTo>
                <a:cubicBezTo>
                  <a:pt x="343807" y="341562"/>
                  <a:pt x="349250" y="347084"/>
                  <a:pt x="349250" y="354446"/>
                </a:cubicBezTo>
                <a:cubicBezTo>
                  <a:pt x="349250" y="361440"/>
                  <a:pt x="343807" y="366962"/>
                  <a:pt x="336550" y="366962"/>
                </a:cubicBezTo>
                <a:cubicBezTo>
                  <a:pt x="329656" y="366962"/>
                  <a:pt x="323850" y="361072"/>
                  <a:pt x="324213" y="354078"/>
                </a:cubicBezTo>
                <a:cubicBezTo>
                  <a:pt x="324213" y="347084"/>
                  <a:pt x="329656" y="341562"/>
                  <a:pt x="336550" y="341562"/>
                </a:cubicBezTo>
                <a:close/>
                <a:moveTo>
                  <a:pt x="271462" y="341562"/>
                </a:moveTo>
                <a:cubicBezTo>
                  <a:pt x="278356" y="341562"/>
                  <a:pt x="284162" y="347368"/>
                  <a:pt x="284162" y="354262"/>
                </a:cubicBezTo>
                <a:cubicBezTo>
                  <a:pt x="284162" y="361156"/>
                  <a:pt x="278356" y="366962"/>
                  <a:pt x="271462" y="366962"/>
                </a:cubicBezTo>
                <a:cubicBezTo>
                  <a:pt x="264568" y="366962"/>
                  <a:pt x="258762" y="361156"/>
                  <a:pt x="258762" y="354262"/>
                </a:cubicBezTo>
                <a:cubicBezTo>
                  <a:pt x="258762" y="347005"/>
                  <a:pt x="264568" y="341562"/>
                  <a:pt x="271462" y="341562"/>
                </a:cubicBezTo>
                <a:close/>
                <a:moveTo>
                  <a:pt x="207962" y="341562"/>
                </a:moveTo>
                <a:cubicBezTo>
                  <a:pt x="214856" y="341562"/>
                  <a:pt x="220662" y="347368"/>
                  <a:pt x="220299" y="354262"/>
                </a:cubicBezTo>
                <a:cubicBezTo>
                  <a:pt x="220299" y="357709"/>
                  <a:pt x="218938" y="360884"/>
                  <a:pt x="216670" y="363197"/>
                </a:cubicBezTo>
                <a:lnTo>
                  <a:pt x="207781" y="366887"/>
                </a:lnTo>
                <a:lnTo>
                  <a:pt x="198891" y="363197"/>
                </a:lnTo>
                <a:cubicBezTo>
                  <a:pt x="196623" y="360884"/>
                  <a:pt x="195262" y="357709"/>
                  <a:pt x="195262" y="354262"/>
                </a:cubicBezTo>
                <a:cubicBezTo>
                  <a:pt x="195262" y="347368"/>
                  <a:pt x="200705" y="341562"/>
                  <a:pt x="207962" y="341562"/>
                </a:cubicBezTo>
                <a:close/>
                <a:moveTo>
                  <a:pt x="142875" y="341562"/>
                </a:moveTo>
                <a:cubicBezTo>
                  <a:pt x="149769" y="341562"/>
                  <a:pt x="155575" y="347005"/>
                  <a:pt x="155575" y="354262"/>
                </a:cubicBezTo>
                <a:cubicBezTo>
                  <a:pt x="155575" y="361156"/>
                  <a:pt x="149769" y="366962"/>
                  <a:pt x="142875" y="366599"/>
                </a:cubicBezTo>
                <a:cubicBezTo>
                  <a:pt x="135981" y="366599"/>
                  <a:pt x="130175" y="361156"/>
                  <a:pt x="130175" y="353899"/>
                </a:cubicBezTo>
                <a:cubicBezTo>
                  <a:pt x="130175" y="347005"/>
                  <a:pt x="135981" y="341562"/>
                  <a:pt x="142875" y="341562"/>
                </a:cubicBezTo>
                <a:close/>
                <a:moveTo>
                  <a:pt x="77787" y="341562"/>
                </a:moveTo>
                <a:cubicBezTo>
                  <a:pt x="84681" y="341562"/>
                  <a:pt x="90487" y="347368"/>
                  <a:pt x="90487" y="354262"/>
                </a:cubicBezTo>
                <a:cubicBezTo>
                  <a:pt x="90487" y="361156"/>
                  <a:pt x="84681" y="366962"/>
                  <a:pt x="77787" y="366962"/>
                </a:cubicBezTo>
                <a:cubicBezTo>
                  <a:pt x="70530" y="366962"/>
                  <a:pt x="65087" y="361156"/>
                  <a:pt x="65087" y="354262"/>
                </a:cubicBezTo>
                <a:cubicBezTo>
                  <a:pt x="65087" y="347368"/>
                  <a:pt x="70893" y="341562"/>
                  <a:pt x="77787" y="341562"/>
                </a:cubicBezTo>
                <a:close/>
                <a:moveTo>
                  <a:pt x="713293" y="276585"/>
                </a:moveTo>
                <a:cubicBezTo>
                  <a:pt x="718079" y="271712"/>
                  <a:pt x="726545" y="271712"/>
                  <a:pt x="731331" y="276585"/>
                </a:cubicBezTo>
                <a:cubicBezTo>
                  <a:pt x="733908" y="278834"/>
                  <a:pt x="735012" y="282207"/>
                  <a:pt x="735012" y="285581"/>
                </a:cubicBezTo>
                <a:cubicBezTo>
                  <a:pt x="735012" y="289329"/>
                  <a:pt x="733908" y="292328"/>
                  <a:pt x="731331" y="294952"/>
                </a:cubicBezTo>
                <a:cubicBezTo>
                  <a:pt x="728754" y="297201"/>
                  <a:pt x="725809" y="298700"/>
                  <a:pt x="722128" y="298700"/>
                </a:cubicBezTo>
                <a:cubicBezTo>
                  <a:pt x="718815" y="298700"/>
                  <a:pt x="715502" y="297201"/>
                  <a:pt x="713293" y="294952"/>
                </a:cubicBezTo>
                <a:cubicBezTo>
                  <a:pt x="710716" y="292328"/>
                  <a:pt x="709612" y="288954"/>
                  <a:pt x="709612" y="285581"/>
                </a:cubicBezTo>
                <a:cubicBezTo>
                  <a:pt x="709612" y="282207"/>
                  <a:pt x="710716" y="278834"/>
                  <a:pt x="713293" y="276585"/>
                </a:cubicBezTo>
                <a:close/>
                <a:moveTo>
                  <a:pt x="5216" y="274711"/>
                </a:moveTo>
                <a:cubicBezTo>
                  <a:pt x="9933" y="270125"/>
                  <a:pt x="18641" y="270125"/>
                  <a:pt x="23358" y="274711"/>
                </a:cubicBezTo>
                <a:cubicBezTo>
                  <a:pt x="25536" y="277181"/>
                  <a:pt x="26987" y="280356"/>
                  <a:pt x="26987" y="283531"/>
                </a:cubicBezTo>
                <a:cubicBezTo>
                  <a:pt x="26987" y="286706"/>
                  <a:pt x="25536" y="289881"/>
                  <a:pt x="23358" y="291997"/>
                </a:cubicBezTo>
                <a:cubicBezTo>
                  <a:pt x="20818" y="294467"/>
                  <a:pt x="17553" y="295525"/>
                  <a:pt x="14287" y="295525"/>
                </a:cubicBezTo>
                <a:cubicBezTo>
                  <a:pt x="11021" y="295525"/>
                  <a:pt x="7756" y="294467"/>
                  <a:pt x="5216" y="291997"/>
                </a:cubicBezTo>
                <a:cubicBezTo>
                  <a:pt x="3038" y="289881"/>
                  <a:pt x="1587" y="286706"/>
                  <a:pt x="1587" y="283178"/>
                </a:cubicBezTo>
                <a:cubicBezTo>
                  <a:pt x="1587" y="280003"/>
                  <a:pt x="3038" y="276828"/>
                  <a:pt x="5216" y="274711"/>
                </a:cubicBezTo>
                <a:close/>
                <a:moveTo>
                  <a:pt x="658812" y="273300"/>
                </a:moveTo>
                <a:cubicBezTo>
                  <a:pt x="665706" y="273300"/>
                  <a:pt x="671512" y="279190"/>
                  <a:pt x="671512" y="286184"/>
                </a:cubicBezTo>
                <a:cubicBezTo>
                  <a:pt x="671512" y="293178"/>
                  <a:pt x="665706" y="298700"/>
                  <a:pt x="658812" y="298700"/>
                </a:cubicBezTo>
                <a:cubicBezTo>
                  <a:pt x="651918" y="298700"/>
                  <a:pt x="646112" y="293178"/>
                  <a:pt x="646112" y="285816"/>
                </a:cubicBezTo>
                <a:cubicBezTo>
                  <a:pt x="646112" y="278822"/>
                  <a:pt x="651918" y="273300"/>
                  <a:pt x="658812" y="273300"/>
                </a:cubicBezTo>
                <a:close/>
                <a:moveTo>
                  <a:pt x="593725" y="273300"/>
                </a:moveTo>
                <a:cubicBezTo>
                  <a:pt x="600619" y="273300"/>
                  <a:pt x="606425" y="279106"/>
                  <a:pt x="606425" y="286000"/>
                </a:cubicBezTo>
                <a:cubicBezTo>
                  <a:pt x="606062" y="292894"/>
                  <a:pt x="600619" y="298700"/>
                  <a:pt x="593725" y="298700"/>
                </a:cubicBezTo>
                <a:cubicBezTo>
                  <a:pt x="586468" y="298700"/>
                  <a:pt x="581025" y="292894"/>
                  <a:pt x="581025" y="286000"/>
                </a:cubicBezTo>
                <a:cubicBezTo>
                  <a:pt x="581025" y="279106"/>
                  <a:pt x="586468" y="273300"/>
                  <a:pt x="593725" y="273300"/>
                </a:cubicBezTo>
                <a:close/>
                <a:moveTo>
                  <a:pt x="530225" y="272075"/>
                </a:moveTo>
                <a:cubicBezTo>
                  <a:pt x="537482" y="272075"/>
                  <a:pt x="542925" y="277518"/>
                  <a:pt x="542925" y="284412"/>
                </a:cubicBezTo>
                <a:cubicBezTo>
                  <a:pt x="542925" y="291669"/>
                  <a:pt x="537119" y="297112"/>
                  <a:pt x="530225" y="297112"/>
                </a:cubicBezTo>
                <a:cubicBezTo>
                  <a:pt x="523331" y="297112"/>
                  <a:pt x="517525" y="291669"/>
                  <a:pt x="517525" y="284412"/>
                </a:cubicBezTo>
                <a:cubicBezTo>
                  <a:pt x="517525" y="277518"/>
                  <a:pt x="523331" y="271712"/>
                  <a:pt x="530225" y="272075"/>
                </a:cubicBezTo>
                <a:close/>
                <a:moveTo>
                  <a:pt x="207962" y="272075"/>
                </a:moveTo>
                <a:cubicBezTo>
                  <a:pt x="215219" y="272075"/>
                  <a:pt x="220662" y="277518"/>
                  <a:pt x="220662" y="284775"/>
                </a:cubicBezTo>
                <a:cubicBezTo>
                  <a:pt x="220662" y="291669"/>
                  <a:pt x="214856" y="297112"/>
                  <a:pt x="207962" y="297112"/>
                </a:cubicBezTo>
                <a:cubicBezTo>
                  <a:pt x="201068" y="297112"/>
                  <a:pt x="195262" y="291669"/>
                  <a:pt x="195262" y="284412"/>
                </a:cubicBezTo>
                <a:cubicBezTo>
                  <a:pt x="195262" y="277518"/>
                  <a:pt x="201068" y="271712"/>
                  <a:pt x="207962" y="272075"/>
                </a:cubicBezTo>
                <a:close/>
                <a:moveTo>
                  <a:pt x="465137" y="271712"/>
                </a:moveTo>
                <a:cubicBezTo>
                  <a:pt x="472031" y="271712"/>
                  <a:pt x="477837" y="277518"/>
                  <a:pt x="477837" y="284412"/>
                </a:cubicBezTo>
                <a:cubicBezTo>
                  <a:pt x="477837" y="291306"/>
                  <a:pt x="472031" y="297112"/>
                  <a:pt x="465137" y="297112"/>
                </a:cubicBezTo>
                <a:cubicBezTo>
                  <a:pt x="457880" y="297112"/>
                  <a:pt x="452437" y="291306"/>
                  <a:pt x="452437" y="284412"/>
                </a:cubicBezTo>
                <a:cubicBezTo>
                  <a:pt x="452437" y="277155"/>
                  <a:pt x="458243" y="271712"/>
                  <a:pt x="465137" y="271712"/>
                </a:cubicBezTo>
                <a:close/>
                <a:moveTo>
                  <a:pt x="400413" y="271712"/>
                </a:moveTo>
                <a:cubicBezTo>
                  <a:pt x="407307" y="271712"/>
                  <a:pt x="412750" y="277518"/>
                  <a:pt x="412750" y="284412"/>
                </a:cubicBezTo>
                <a:cubicBezTo>
                  <a:pt x="412750" y="291669"/>
                  <a:pt x="407307" y="297112"/>
                  <a:pt x="400050" y="297112"/>
                </a:cubicBezTo>
                <a:cubicBezTo>
                  <a:pt x="393156" y="297112"/>
                  <a:pt x="387350" y="291306"/>
                  <a:pt x="387350" y="284412"/>
                </a:cubicBezTo>
                <a:cubicBezTo>
                  <a:pt x="387713" y="277518"/>
                  <a:pt x="393156" y="271712"/>
                  <a:pt x="400413" y="271712"/>
                </a:cubicBezTo>
                <a:close/>
                <a:moveTo>
                  <a:pt x="336550" y="271712"/>
                </a:moveTo>
                <a:cubicBezTo>
                  <a:pt x="343444" y="271712"/>
                  <a:pt x="349250" y="277602"/>
                  <a:pt x="349250" y="284596"/>
                </a:cubicBezTo>
                <a:cubicBezTo>
                  <a:pt x="349250" y="291590"/>
                  <a:pt x="343444" y="297112"/>
                  <a:pt x="336550" y="297112"/>
                </a:cubicBezTo>
                <a:cubicBezTo>
                  <a:pt x="329656" y="297112"/>
                  <a:pt x="323850" y="291590"/>
                  <a:pt x="323850" y="284228"/>
                </a:cubicBezTo>
                <a:cubicBezTo>
                  <a:pt x="323850" y="277234"/>
                  <a:pt x="329656" y="271712"/>
                  <a:pt x="336550" y="271712"/>
                </a:cubicBezTo>
                <a:close/>
                <a:moveTo>
                  <a:pt x="271462" y="271712"/>
                </a:moveTo>
                <a:cubicBezTo>
                  <a:pt x="278356" y="271712"/>
                  <a:pt x="284162" y="277518"/>
                  <a:pt x="283799" y="284412"/>
                </a:cubicBezTo>
                <a:cubicBezTo>
                  <a:pt x="283799" y="291306"/>
                  <a:pt x="278356" y="297112"/>
                  <a:pt x="271462" y="297112"/>
                </a:cubicBezTo>
                <a:cubicBezTo>
                  <a:pt x="264205" y="297112"/>
                  <a:pt x="258762" y="291306"/>
                  <a:pt x="258762" y="284412"/>
                </a:cubicBezTo>
                <a:cubicBezTo>
                  <a:pt x="258762" y="277518"/>
                  <a:pt x="264568" y="271712"/>
                  <a:pt x="271462" y="271712"/>
                </a:cubicBezTo>
                <a:close/>
                <a:moveTo>
                  <a:pt x="142875" y="271712"/>
                </a:moveTo>
                <a:cubicBezTo>
                  <a:pt x="149769" y="271712"/>
                  <a:pt x="155575" y="277518"/>
                  <a:pt x="155575" y="284412"/>
                </a:cubicBezTo>
                <a:cubicBezTo>
                  <a:pt x="155575" y="291306"/>
                  <a:pt x="149769" y="297112"/>
                  <a:pt x="142875" y="297112"/>
                </a:cubicBezTo>
                <a:cubicBezTo>
                  <a:pt x="135618" y="297112"/>
                  <a:pt x="130175" y="291306"/>
                  <a:pt x="130175" y="284412"/>
                </a:cubicBezTo>
                <a:cubicBezTo>
                  <a:pt x="130175" y="277155"/>
                  <a:pt x="135981" y="271712"/>
                  <a:pt x="142875" y="271712"/>
                </a:cubicBezTo>
                <a:close/>
                <a:moveTo>
                  <a:pt x="78409" y="271712"/>
                </a:moveTo>
                <a:cubicBezTo>
                  <a:pt x="85311" y="271712"/>
                  <a:pt x="90488" y="277518"/>
                  <a:pt x="90488" y="284412"/>
                </a:cubicBezTo>
                <a:cubicBezTo>
                  <a:pt x="90488" y="291669"/>
                  <a:pt x="85311" y="297112"/>
                  <a:pt x="78409" y="297112"/>
                </a:cubicBezTo>
                <a:cubicBezTo>
                  <a:pt x="71852" y="297112"/>
                  <a:pt x="66675" y="291306"/>
                  <a:pt x="66675" y="284412"/>
                </a:cubicBezTo>
                <a:cubicBezTo>
                  <a:pt x="66675" y="277518"/>
                  <a:pt x="71852" y="271712"/>
                  <a:pt x="78409" y="271712"/>
                </a:cubicBezTo>
                <a:close/>
                <a:moveTo>
                  <a:pt x="713467" y="213018"/>
                </a:moveTo>
                <a:cubicBezTo>
                  <a:pt x="718865" y="208212"/>
                  <a:pt x="727733" y="208212"/>
                  <a:pt x="732745" y="213018"/>
                </a:cubicBezTo>
                <a:cubicBezTo>
                  <a:pt x="735058" y="215606"/>
                  <a:pt x="736600" y="218933"/>
                  <a:pt x="736600" y="222261"/>
                </a:cubicBezTo>
                <a:cubicBezTo>
                  <a:pt x="736600" y="225588"/>
                  <a:pt x="735058" y="228915"/>
                  <a:pt x="732745" y="231503"/>
                </a:cubicBezTo>
                <a:cubicBezTo>
                  <a:pt x="730046" y="233721"/>
                  <a:pt x="726576" y="235200"/>
                  <a:pt x="723106" y="235200"/>
                </a:cubicBezTo>
                <a:cubicBezTo>
                  <a:pt x="719636" y="235200"/>
                  <a:pt x="716166" y="233721"/>
                  <a:pt x="713467" y="231503"/>
                </a:cubicBezTo>
                <a:cubicBezTo>
                  <a:pt x="711154" y="228915"/>
                  <a:pt x="709612" y="225588"/>
                  <a:pt x="709612" y="222261"/>
                </a:cubicBezTo>
                <a:cubicBezTo>
                  <a:pt x="709612" y="218933"/>
                  <a:pt x="711154" y="215606"/>
                  <a:pt x="713467" y="213018"/>
                </a:cubicBezTo>
                <a:close/>
                <a:moveTo>
                  <a:pt x="5268" y="211211"/>
                </a:moveTo>
                <a:cubicBezTo>
                  <a:pt x="10054" y="206625"/>
                  <a:pt x="18520" y="206625"/>
                  <a:pt x="23306" y="211211"/>
                </a:cubicBezTo>
                <a:cubicBezTo>
                  <a:pt x="25883" y="213328"/>
                  <a:pt x="26987" y="216503"/>
                  <a:pt x="26987" y="220031"/>
                </a:cubicBezTo>
                <a:cubicBezTo>
                  <a:pt x="26987" y="223206"/>
                  <a:pt x="25883" y="226381"/>
                  <a:pt x="23306" y="228497"/>
                </a:cubicBezTo>
                <a:cubicBezTo>
                  <a:pt x="21097" y="230967"/>
                  <a:pt x="17784" y="232025"/>
                  <a:pt x="14471" y="232025"/>
                </a:cubicBezTo>
                <a:cubicBezTo>
                  <a:pt x="10790" y="232025"/>
                  <a:pt x="7845" y="230967"/>
                  <a:pt x="5268" y="228497"/>
                </a:cubicBezTo>
                <a:cubicBezTo>
                  <a:pt x="3059" y="226381"/>
                  <a:pt x="1587" y="223206"/>
                  <a:pt x="1587" y="219678"/>
                </a:cubicBezTo>
                <a:cubicBezTo>
                  <a:pt x="1587" y="216503"/>
                  <a:pt x="3059" y="213328"/>
                  <a:pt x="5268" y="211211"/>
                </a:cubicBezTo>
                <a:close/>
                <a:moveTo>
                  <a:pt x="658812" y="209800"/>
                </a:moveTo>
                <a:cubicBezTo>
                  <a:pt x="665706" y="209800"/>
                  <a:pt x="671512" y="215322"/>
                  <a:pt x="671149" y="222684"/>
                </a:cubicBezTo>
                <a:cubicBezTo>
                  <a:pt x="671149" y="229678"/>
                  <a:pt x="665706" y="235200"/>
                  <a:pt x="658449" y="235200"/>
                </a:cubicBezTo>
                <a:cubicBezTo>
                  <a:pt x="651555" y="235200"/>
                  <a:pt x="646112" y="229678"/>
                  <a:pt x="646112" y="222316"/>
                </a:cubicBezTo>
                <a:cubicBezTo>
                  <a:pt x="646112" y="215322"/>
                  <a:pt x="651918" y="209800"/>
                  <a:pt x="658812" y="209800"/>
                </a:cubicBezTo>
                <a:close/>
                <a:moveTo>
                  <a:pt x="593725" y="209800"/>
                </a:moveTo>
                <a:cubicBezTo>
                  <a:pt x="600982" y="209800"/>
                  <a:pt x="606425" y="215606"/>
                  <a:pt x="606425" y="222500"/>
                </a:cubicBezTo>
                <a:cubicBezTo>
                  <a:pt x="606425" y="229394"/>
                  <a:pt x="600619" y="235200"/>
                  <a:pt x="593725" y="235200"/>
                </a:cubicBezTo>
                <a:cubicBezTo>
                  <a:pt x="586831" y="235200"/>
                  <a:pt x="581025" y="229394"/>
                  <a:pt x="581025" y="222500"/>
                </a:cubicBezTo>
                <a:cubicBezTo>
                  <a:pt x="581025" y="215243"/>
                  <a:pt x="586831" y="209800"/>
                  <a:pt x="593725" y="209800"/>
                </a:cubicBezTo>
                <a:close/>
                <a:moveTo>
                  <a:pt x="530225" y="209800"/>
                </a:moveTo>
                <a:cubicBezTo>
                  <a:pt x="537119" y="210163"/>
                  <a:pt x="542925" y="215606"/>
                  <a:pt x="542925" y="222500"/>
                </a:cubicBezTo>
                <a:cubicBezTo>
                  <a:pt x="542925" y="229757"/>
                  <a:pt x="537119" y="235200"/>
                  <a:pt x="530225" y="235200"/>
                </a:cubicBezTo>
                <a:cubicBezTo>
                  <a:pt x="522968" y="235200"/>
                  <a:pt x="517525" y="229394"/>
                  <a:pt x="517525" y="222500"/>
                </a:cubicBezTo>
                <a:cubicBezTo>
                  <a:pt x="517525" y="215606"/>
                  <a:pt x="523331" y="209800"/>
                  <a:pt x="530225" y="209800"/>
                </a:cubicBezTo>
                <a:close/>
                <a:moveTo>
                  <a:pt x="465321" y="209800"/>
                </a:moveTo>
                <a:cubicBezTo>
                  <a:pt x="472315" y="209800"/>
                  <a:pt x="477837" y="215606"/>
                  <a:pt x="477837" y="222500"/>
                </a:cubicBezTo>
                <a:cubicBezTo>
                  <a:pt x="477837" y="229394"/>
                  <a:pt x="472315" y="235200"/>
                  <a:pt x="464953" y="235200"/>
                </a:cubicBezTo>
                <a:cubicBezTo>
                  <a:pt x="457959" y="234837"/>
                  <a:pt x="452437" y="229394"/>
                  <a:pt x="452437" y="222500"/>
                </a:cubicBezTo>
                <a:cubicBezTo>
                  <a:pt x="452437" y="215243"/>
                  <a:pt x="457959" y="209800"/>
                  <a:pt x="465321" y="209800"/>
                </a:cubicBezTo>
                <a:close/>
                <a:moveTo>
                  <a:pt x="401637" y="208212"/>
                </a:moveTo>
                <a:cubicBezTo>
                  <a:pt x="408531" y="208212"/>
                  <a:pt x="414337" y="214018"/>
                  <a:pt x="414337" y="220912"/>
                </a:cubicBezTo>
                <a:cubicBezTo>
                  <a:pt x="414337" y="227806"/>
                  <a:pt x="408531" y="233612"/>
                  <a:pt x="401637" y="233612"/>
                </a:cubicBezTo>
                <a:cubicBezTo>
                  <a:pt x="394743" y="233612"/>
                  <a:pt x="388937" y="227806"/>
                  <a:pt x="388937" y="220912"/>
                </a:cubicBezTo>
                <a:cubicBezTo>
                  <a:pt x="388937" y="214018"/>
                  <a:pt x="394743" y="208212"/>
                  <a:pt x="401637" y="208212"/>
                </a:cubicBezTo>
                <a:close/>
                <a:moveTo>
                  <a:pt x="336734" y="208212"/>
                </a:moveTo>
                <a:cubicBezTo>
                  <a:pt x="343728" y="208212"/>
                  <a:pt x="349250" y="213734"/>
                  <a:pt x="349250" y="221096"/>
                </a:cubicBezTo>
                <a:cubicBezTo>
                  <a:pt x="349250" y="228090"/>
                  <a:pt x="343728" y="233612"/>
                  <a:pt x="336366" y="233612"/>
                </a:cubicBezTo>
                <a:cubicBezTo>
                  <a:pt x="329372" y="233612"/>
                  <a:pt x="323850" y="228090"/>
                  <a:pt x="323850" y="220728"/>
                </a:cubicBezTo>
                <a:cubicBezTo>
                  <a:pt x="323850" y="213734"/>
                  <a:pt x="329740" y="208212"/>
                  <a:pt x="336734" y="208212"/>
                </a:cubicBezTo>
                <a:close/>
                <a:moveTo>
                  <a:pt x="271462" y="208212"/>
                </a:moveTo>
                <a:cubicBezTo>
                  <a:pt x="278719" y="208212"/>
                  <a:pt x="284162" y="214018"/>
                  <a:pt x="284162" y="220912"/>
                </a:cubicBezTo>
                <a:cubicBezTo>
                  <a:pt x="284162" y="227806"/>
                  <a:pt x="278356" y="233612"/>
                  <a:pt x="271462" y="233612"/>
                </a:cubicBezTo>
                <a:cubicBezTo>
                  <a:pt x="264568" y="233612"/>
                  <a:pt x="258762" y="227806"/>
                  <a:pt x="258762" y="220912"/>
                </a:cubicBezTo>
                <a:cubicBezTo>
                  <a:pt x="258762" y="213655"/>
                  <a:pt x="264568" y="208212"/>
                  <a:pt x="271462" y="208212"/>
                </a:cubicBezTo>
                <a:close/>
                <a:moveTo>
                  <a:pt x="207962" y="208212"/>
                </a:moveTo>
                <a:cubicBezTo>
                  <a:pt x="214856" y="208575"/>
                  <a:pt x="220662" y="214018"/>
                  <a:pt x="220662" y="220912"/>
                </a:cubicBezTo>
                <a:cubicBezTo>
                  <a:pt x="220662" y="228169"/>
                  <a:pt x="214856" y="233612"/>
                  <a:pt x="207962" y="233612"/>
                </a:cubicBezTo>
                <a:cubicBezTo>
                  <a:pt x="200705" y="233612"/>
                  <a:pt x="195262" y="227806"/>
                  <a:pt x="195262" y="220912"/>
                </a:cubicBezTo>
                <a:cubicBezTo>
                  <a:pt x="195262" y="214018"/>
                  <a:pt x="201068" y="208212"/>
                  <a:pt x="207962" y="208212"/>
                </a:cubicBezTo>
                <a:close/>
                <a:moveTo>
                  <a:pt x="143059" y="208212"/>
                </a:moveTo>
                <a:cubicBezTo>
                  <a:pt x="150053" y="208212"/>
                  <a:pt x="155575" y="213655"/>
                  <a:pt x="155575" y="220912"/>
                </a:cubicBezTo>
                <a:cubicBezTo>
                  <a:pt x="155575" y="227806"/>
                  <a:pt x="150053" y="233612"/>
                  <a:pt x="142691" y="233612"/>
                </a:cubicBezTo>
                <a:cubicBezTo>
                  <a:pt x="135697" y="233249"/>
                  <a:pt x="130175" y="227806"/>
                  <a:pt x="130175" y="220912"/>
                </a:cubicBezTo>
                <a:cubicBezTo>
                  <a:pt x="130175" y="213655"/>
                  <a:pt x="135697" y="208212"/>
                  <a:pt x="143059" y="208212"/>
                </a:cubicBezTo>
                <a:close/>
                <a:moveTo>
                  <a:pt x="79375" y="208212"/>
                </a:moveTo>
                <a:cubicBezTo>
                  <a:pt x="86269" y="208212"/>
                  <a:pt x="92075" y="214018"/>
                  <a:pt x="92075" y="220912"/>
                </a:cubicBezTo>
                <a:cubicBezTo>
                  <a:pt x="92075" y="227806"/>
                  <a:pt x="86269" y="233612"/>
                  <a:pt x="79375" y="233612"/>
                </a:cubicBezTo>
                <a:cubicBezTo>
                  <a:pt x="72481" y="233612"/>
                  <a:pt x="66675" y="227806"/>
                  <a:pt x="66675" y="220912"/>
                </a:cubicBezTo>
                <a:cubicBezTo>
                  <a:pt x="66675" y="214018"/>
                  <a:pt x="72481" y="208212"/>
                  <a:pt x="79375" y="208212"/>
                </a:cubicBezTo>
                <a:close/>
                <a:moveTo>
                  <a:pt x="714829" y="143235"/>
                </a:moveTo>
                <a:cubicBezTo>
                  <a:pt x="719546" y="138362"/>
                  <a:pt x="727891" y="138362"/>
                  <a:pt x="732609" y="143235"/>
                </a:cubicBezTo>
                <a:cubicBezTo>
                  <a:pt x="735149" y="145484"/>
                  <a:pt x="736600" y="148857"/>
                  <a:pt x="736237" y="152231"/>
                </a:cubicBezTo>
                <a:cubicBezTo>
                  <a:pt x="736237" y="155979"/>
                  <a:pt x="735149" y="159353"/>
                  <a:pt x="732609" y="161602"/>
                </a:cubicBezTo>
                <a:cubicBezTo>
                  <a:pt x="730431" y="164226"/>
                  <a:pt x="727166" y="165350"/>
                  <a:pt x="723900" y="165350"/>
                </a:cubicBezTo>
                <a:cubicBezTo>
                  <a:pt x="720271" y="165350"/>
                  <a:pt x="717006" y="163851"/>
                  <a:pt x="714829" y="161602"/>
                </a:cubicBezTo>
                <a:cubicBezTo>
                  <a:pt x="712651" y="158978"/>
                  <a:pt x="711200" y="155604"/>
                  <a:pt x="711200" y="152231"/>
                </a:cubicBezTo>
                <a:cubicBezTo>
                  <a:pt x="711200" y="148857"/>
                  <a:pt x="712651" y="145484"/>
                  <a:pt x="714829" y="143235"/>
                </a:cubicBezTo>
                <a:close/>
                <a:moveTo>
                  <a:pt x="5578" y="141581"/>
                </a:moveTo>
                <a:cubicBezTo>
                  <a:pt x="10296" y="136775"/>
                  <a:pt x="18641" y="136775"/>
                  <a:pt x="23358" y="141581"/>
                </a:cubicBezTo>
                <a:cubicBezTo>
                  <a:pt x="25536" y="144169"/>
                  <a:pt x="26987" y="147496"/>
                  <a:pt x="26987" y="150824"/>
                </a:cubicBezTo>
                <a:cubicBezTo>
                  <a:pt x="26987" y="154151"/>
                  <a:pt x="25536" y="157478"/>
                  <a:pt x="23358" y="160066"/>
                </a:cubicBezTo>
                <a:cubicBezTo>
                  <a:pt x="20818" y="162284"/>
                  <a:pt x="17553" y="163763"/>
                  <a:pt x="14287" y="163763"/>
                </a:cubicBezTo>
                <a:cubicBezTo>
                  <a:pt x="11021" y="163393"/>
                  <a:pt x="7756" y="162284"/>
                  <a:pt x="5578" y="159696"/>
                </a:cubicBezTo>
                <a:cubicBezTo>
                  <a:pt x="3038" y="157478"/>
                  <a:pt x="1587" y="154151"/>
                  <a:pt x="1587" y="150824"/>
                </a:cubicBezTo>
                <a:cubicBezTo>
                  <a:pt x="1587" y="147127"/>
                  <a:pt x="3038" y="143799"/>
                  <a:pt x="5578" y="141581"/>
                </a:cubicBezTo>
                <a:close/>
                <a:moveTo>
                  <a:pt x="658812" y="139950"/>
                </a:moveTo>
                <a:cubicBezTo>
                  <a:pt x="666069" y="139950"/>
                  <a:pt x="671512" y="145756"/>
                  <a:pt x="671512" y="152650"/>
                </a:cubicBezTo>
                <a:cubicBezTo>
                  <a:pt x="671512" y="159544"/>
                  <a:pt x="665706" y="165350"/>
                  <a:pt x="658812" y="165350"/>
                </a:cubicBezTo>
                <a:cubicBezTo>
                  <a:pt x="651918" y="164987"/>
                  <a:pt x="646112" y="159544"/>
                  <a:pt x="646112" y="152650"/>
                </a:cubicBezTo>
                <a:cubicBezTo>
                  <a:pt x="646112" y="145393"/>
                  <a:pt x="651918" y="139950"/>
                  <a:pt x="658812" y="139950"/>
                </a:cubicBezTo>
                <a:close/>
                <a:moveTo>
                  <a:pt x="594519" y="139950"/>
                </a:moveTo>
                <a:cubicBezTo>
                  <a:pt x="601844" y="139950"/>
                  <a:pt x="608013" y="145756"/>
                  <a:pt x="608013" y="152650"/>
                </a:cubicBezTo>
                <a:cubicBezTo>
                  <a:pt x="608013" y="159907"/>
                  <a:pt x="601844" y="165350"/>
                  <a:pt x="594519" y="165350"/>
                </a:cubicBezTo>
                <a:cubicBezTo>
                  <a:pt x="587194" y="165350"/>
                  <a:pt x="581025" y="159544"/>
                  <a:pt x="581025" y="152650"/>
                </a:cubicBezTo>
                <a:cubicBezTo>
                  <a:pt x="581025" y="145756"/>
                  <a:pt x="587194" y="139950"/>
                  <a:pt x="594519" y="139950"/>
                </a:cubicBezTo>
                <a:close/>
                <a:moveTo>
                  <a:pt x="530409" y="139950"/>
                </a:moveTo>
                <a:cubicBezTo>
                  <a:pt x="537403" y="139950"/>
                  <a:pt x="542925" y="145472"/>
                  <a:pt x="542925" y="152834"/>
                </a:cubicBezTo>
                <a:cubicBezTo>
                  <a:pt x="542925" y="159828"/>
                  <a:pt x="537403" y="165350"/>
                  <a:pt x="530041" y="165350"/>
                </a:cubicBezTo>
                <a:cubicBezTo>
                  <a:pt x="523047" y="165350"/>
                  <a:pt x="517525" y="159828"/>
                  <a:pt x="517525" y="152466"/>
                </a:cubicBezTo>
                <a:cubicBezTo>
                  <a:pt x="517525" y="145472"/>
                  <a:pt x="523047" y="139950"/>
                  <a:pt x="530409" y="139950"/>
                </a:cubicBezTo>
                <a:close/>
                <a:moveTo>
                  <a:pt x="465137" y="138362"/>
                </a:moveTo>
                <a:cubicBezTo>
                  <a:pt x="472031" y="138362"/>
                  <a:pt x="477837" y="144531"/>
                  <a:pt x="477837" y="151856"/>
                </a:cubicBezTo>
                <a:cubicBezTo>
                  <a:pt x="477837" y="159181"/>
                  <a:pt x="472031" y="165350"/>
                  <a:pt x="465137" y="165350"/>
                </a:cubicBezTo>
                <a:cubicBezTo>
                  <a:pt x="458243" y="165350"/>
                  <a:pt x="452437" y="159181"/>
                  <a:pt x="452437" y="151856"/>
                </a:cubicBezTo>
                <a:cubicBezTo>
                  <a:pt x="452437" y="144531"/>
                  <a:pt x="458243" y="138362"/>
                  <a:pt x="465137" y="138362"/>
                </a:cubicBezTo>
                <a:close/>
                <a:moveTo>
                  <a:pt x="401821" y="138362"/>
                </a:moveTo>
                <a:cubicBezTo>
                  <a:pt x="408815" y="138362"/>
                  <a:pt x="414337" y="144168"/>
                  <a:pt x="414337" y="151062"/>
                </a:cubicBezTo>
                <a:cubicBezTo>
                  <a:pt x="414337" y="158319"/>
                  <a:pt x="408815" y="163762"/>
                  <a:pt x="401453" y="163762"/>
                </a:cubicBezTo>
                <a:cubicBezTo>
                  <a:pt x="394459" y="163762"/>
                  <a:pt x="388937" y="157956"/>
                  <a:pt x="388937" y="151062"/>
                </a:cubicBezTo>
                <a:cubicBezTo>
                  <a:pt x="388937" y="144168"/>
                  <a:pt x="394827" y="138362"/>
                  <a:pt x="401821" y="138362"/>
                </a:cubicBezTo>
                <a:close/>
                <a:moveTo>
                  <a:pt x="336550" y="138362"/>
                </a:moveTo>
                <a:cubicBezTo>
                  <a:pt x="343807" y="138362"/>
                  <a:pt x="349250" y="144168"/>
                  <a:pt x="349250" y="151062"/>
                </a:cubicBezTo>
                <a:cubicBezTo>
                  <a:pt x="349250" y="157956"/>
                  <a:pt x="343444" y="163762"/>
                  <a:pt x="336550" y="163762"/>
                </a:cubicBezTo>
                <a:cubicBezTo>
                  <a:pt x="329656" y="163399"/>
                  <a:pt x="323850" y="157956"/>
                  <a:pt x="323850" y="151062"/>
                </a:cubicBezTo>
                <a:cubicBezTo>
                  <a:pt x="323850" y="143805"/>
                  <a:pt x="329656" y="138362"/>
                  <a:pt x="336550" y="138362"/>
                </a:cubicBezTo>
                <a:close/>
                <a:moveTo>
                  <a:pt x="273050" y="138362"/>
                </a:moveTo>
                <a:cubicBezTo>
                  <a:pt x="279944" y="138362"/>
                  <a:pt x="285750" y="144168"/>
                  <a:pt x="285750" y="151062"/>
                </a:cubicBezTo>
                <a:cubicBezTo>
                  <a:pt x="285750" y="158319"/>
                  <a:pt x="279944" y="163762"/>
                  <a:pt x="273050" y="163762"/>
                </a:cubicBezTo>
                <a:cubicBezTo>
                  <a:pt x="266156" y="163762"/>
                  <a:pt x="260350" y="157956"/>
                  <a:pt x="260350" y="151062"/>
                </a:cubicBezTo>
                <a:cubicBezTo>
                  <a:pt x="260350" y="144168"/>
                  <a:pt x="266156" y="138362"/>
                  <a:pt x="273050" y="138362"/>
                </a:cubicBezTo>
                <a:close/>
                <a:moveTo>
                  <a:pt x="208146" y="138362"/>
                </a:moveTo>
                <a:cubicBezTo>
                  <a:pt x="215140" y="138362"/>
                  <a:pt x="220662" y="143884"/>
                  <a:pt x="220662" y="151246"/>
                </a:cubicBezTo>
                <a:cubicBezTo>
                  <a:pt x="220662" y="158240"/>
                  <a:pt x="215140" y="163762"/>
                  <a:pt x="207778" y="163762"/>
                </a:cubicBezTo>
                <a:cubicBezTo>
                  <a:pt x="200784" y="163762"/>
                  <a:pt x="195262" y="158240"/>
                  <a:pt x="195262" y="150878"/>
                </a:cubicBezTo>
                <a:cubicBezTo>
                  <a:pt x="195262" y="143884"/>
                  <a:pt x="200784" y="138362"/>
                  <a:pt x="208146" y="138362"/>
                </a:cubicBezTo>
                <a:close/>
                <a:moveTo>
                  <a:pt x="142875" y="138362"/>
                </a:moveTo>
                <a:cubicBezTo>
                  <a:pt x="149769" y="138362"/>
                  <a:pt x="155575" y="144168"/>
                  <a:pt x="155575" y="151062"/>
                </a:cubicBezTo>
                <a:cubicBezTo>
                  <a:pt x="155575" y="157956"/>
                  <a:pt x="149769" y="163762"/>
                  <a:pt x="142875" y="163762"/>
                </a:cubicBezTo>
                <a:cubicBezTo>
                  <a:pt x="135981" y="163762"/>
                  <a:pt x="130175" y="157956"/>
                  <a:pt x="130175" y="151062"/>
                </a:cubicBezTo>
                <a:cubicBezTo>
                  <a:pt x="130175" y="144168"/>
                  <a:pt x="135981" y="138362"/>
                  <a:pt x="142875" y="138362"/>
                </a:cubicBezTo>
                <a:close/>
                <a:moveTo>
                  <a:pt x="79375" y="138362"/>
                </a:moveTo>
                <a:cubicBezTo>
                  <a:pt x="86269" y="138725"/>
                  <a:pt x="92075" y="144168"/>
                  <a:pt x="92075" y="151062"/>
                </a:cubicBezTo>
                <a:cubicBezTo>
                  <a:pt x="92075" y="158319"/>
                  <a:pt x="86269" y="163762"/>
                  <a:pt x="79375" y="163762"/>
                </a:cubicBezTo>
                <a:cubicBezTo>
                  <a:pt x="72118" y="163762"/>
                  <a:pt x="66675" y="158319"/>
                  <a:pt x="66675" y="151062"/>
                </a:cubicBezTo>
                <a:cubicBezTo>
                  <a:pt x="66675" y="144168"/>
                  <a:pt x="72481" y="138362"/>
                  <a:pt x="79375" y="138362"/>
                </a:cubicBezTo>
                <a:close/>
                <a:moveTo>
                  <a:pt x="715191" y="76273"/>
                </a:moveTo>
                <a:cubicBezTo>
                  <a:pt x="719909" y="71687"/>
                  <a:pt x="728254" y="71687"/>
                  <a:pt x="732971" y="76273"/>
                </a:cubicBezTo>
                <a:cubicBezTo>
                  <a:pt x="735511" y="78390"/>
                  <a:pt x="736600" y="81565"/>
                  <a:pt x="736600" y="85093"/>
                </a:cubicBezTo>
                <a:cubicBezTo>
                  <a:pt x="736600" y="88268"/>
                  <a:pt x="735149" y="91443"/>
                  <a:pt x="732971" y="93559"/>
                </a:cubicBezTo>
                <a:cubicBezTo>
                  <a:pt x="730794" y="96029"/>
                  <a:pt x="727166" y="97087"/>
                  <a:pt x="723900" y="97087"/>
                </a:cubicBezTo>
                <a:cubicBezTo>
                  <a:pt x="720634" y="97087"/>
                  <a:pt x="717369" y="95676"/>
                  <a:pt x="715191" y="93559"/>
                </a:cubicBezTo>
                <a:cubicBezTo>
                  <a:pt x="712651" y="91443"/>
                  <a:pt x="711200" y="87915"/>
                  <a:pt x="711200" y="84740"/>
                </a:cubicBezTo>
                <a:cubicBezTo>
                  <a:pt x="711200" y="81565"/>
                  <a:pt x="712651" y="78390"/>
                  <a:pt x="715191" y="76273"/>
                </a:cubicBezTo>
                <a:close/>
                <a:moveTo>
                  <a:pt x="5216" y="73318"/>
                </a:moveTo>
                <a:cubicBezTo>
                  <a:pt x="9933" y="68512"/>
                  <a:pt x="18641" y="68512"/>
                  <a:pt x="23358" y="73318"/>
                </a:cubicBezTo>
                <a:cubicBezTo>
                  <a:pt x="25536" y="75906"/>
                  <a:pt x="26987" y="79233"/>
                  <a:pt x="26987" y="82561"/>
                </a:cubicBezTo>
                <a:cubicBezTo>
                  <a:pt x="26987" y="85888"/>
                  <a:pt x="25536" y="89215"/>
                  <a:pt x="22996" y="91803"/>
                </a:cubicBezTo>
                <a:cubicBezTo>
                  <a:pt x="20818" y="94021"/>
                  <a:pt x="17553" y="95500"/>
                  <a:pt x="14287" y="95500"/>
                </a:cubicBezTo>
                <a:cubicBezTo>
                  <a:pt x="11021" y="95500"/>
                  <a:pt x="7756" y="94021"/>
                  <a:pt x="5216" y="91433"/>
                </a:cubicBezTo>
                <a:cubicBezTo>
                  <a:pt x="3038" y="89215"/>
                  <a:pt x="1587" y="85888"/>
                  <a:pt x="1587" y="82561"/>
                </a:cubicBezTo>
                <a:cubicBezTo>
                  <a:pt x="1587" y="79233"/>
                  <a:pt x="3038" y="75906"/>
                  <a:pt x="5216" y="73318"/>
                </a:cubicBezTo>
                <a:close/>
                <a:moveTo>
                  <a:pt x="658812" y="71687"/>
                </a:moveTo>
                <a:cubicBezTo>
                  <a:pt x="665706" y="71687"/>
                  <a:pt x="671512" y="77493"/>
                  <a:pt x="671512" y="84387"/>
                </a:cubicBezTo>
                <a:cubicBezTo>
                  <a:pt x="671512" y="91281"/>
                  <a:pt x="665706" y="97087"/>
                  <a:pt x="658812" y="97087"/>
                </a:cubicBezTo>
                <a:cubicBezTo>
                  <a:pt x="651918" y="97087"/>
                  <a:pt x="646112" y="91281"/>
                  <a:pt x="646112" y="84387"/>
                </a:cubicBezTo>
                <a:cubicBezTo>
                  <a:pt x="646112" y="77130"/>
                  <a:pt x="651918" y="71687"/>
                  <a:pt x="658812" y="71687"/>
                </a:cubicBezTo>
                <a:close/>
                <a:moveTo>
                  <a:pt x="595496" y="71687"/>
                </a:moveTo>
                <a:cubicBezTo>
                  <a:pt x="602490" y="72050"/>
                  <a:pt x="608012" y="77493"/>
                  <a:pt x="608012" y="84387"/>
                </a:cubicBezTo>
                <a:cubicBezTo>
                  <a:pt x="608012" y="91644"/>
                  <a:pt x="602490" y="97087"/>
                  <a:pt x="595128" y="97087"/>
                </a:cubicBezTo>
                <a:cubicBezTo>
                  <a:pt x="588134" y="97087"/>
                  <a:pt x="582612" y="91281"/>
                  <a:pt x="582612" y="84387"/>
                </a:cubicBezTo>
                <a:cubicBezTo>
                  <a:pt x="582612" y="77493"/>
                  <a:pt x="588134" y="71687"/>
                  <a:pt x="595496" y="71687"/>
                </a:cubicBezTo>
                <a:close/>
                <a:moveTo>
                  <a:pt x="530225" y="71687"/>
                </a:moveTo>
                <a:cubicBezTo>
                  <a:pt x="537119" y="71687"/>
                  <a:pt x="542925" y="77130"/>
                  <a:pt x="542925" y="84387"/>
                </a:cubicBezTo>
                <a:cubicBezTo>
                  <a:pt x="542925" y="91281"/>
                  <a:pt x="537119" y="97087"/>
                  <a:pt x="530225" y="97087"/>
                </a:cubicBezTo>
                <a:cubicBezTo>
                  <a:pt x="523331" y="97087"/>
                  <a:pt x="517525" y="91281"/>
                  <a:pt x="517525" y="84387"/>
                </a:cubicBezTo>
                <a:cubicBezTo>
                  <a:pt x="517525" y="77130"/>
                  <a:pt x="523331" y="71687"/>
                  <a:pt x="530225" y="71687"/>
                </a:cubicBezTo>
                <a:close/>
                <a:moveTo>
                  <a:pt x="465137" y="71687"/>
                </a:moveTo>
                <a:cubicBezTo>
                  <a:pt x="472031" y="71687"/>
                  <a:pt x="477837" y="77493"/>
                  <a:pt x="477837" y="84387"/>
                </a:cubicBezTo>
                <a:cubicBezTo>
                  <a:pt x="477837" y="91281"/>
                  <a:pt x="472031" y="97087"/>
                  <a:pt x="465137" y="97087"/>
                </a:cubicBezTo>
                <a:cubicBezTo>
                  <a:pt x="457880" y="97087"/>
                  <a:pt x="452437" y="91281"/>
                  <a:pt x="452437" y="84387"/>
                </a:cubicBezTo>
                <a:cubicBezTo>
                  <a:pt x="452437" y="77493"/>
                  <a:pt x="458243" y="71687"/>
                  <a:pt x="465137" y="71687"/>
                </a:cubicBezTo>
                <a:close/>
                <a:moveTo>
                  <a:pt x="401637" y="71687"/>
                </a:moveTo>
                <a:cubicBezTo>
                  <a:pt x="408894" y="71687"/>
                  <a:pt x="414337" y="77209"/>
                  <a:pt x="414337" y="84571"/>
                </a:cubicBezTo>
                <a:cubicBezTo>
                  <a:pt x="414337" y="91565"/>
                  <a:pt x="408531" y="97087"/>
                  <a:pt x="401637" y="97087"/>
                </a:cubicBezTo>
                <a:cubicBezTo>
                  <a:pt x="394743" y="97087"/>
                  <a:pt x="388937" y="91565"/>
                  <a:pt x="389300" y="84203"/>
                </a:cubicBezTo>
                <a:cubicBezTo>
                  <a:pt x="389300" y="77209"/>
                  <a:pt x="394743" y="71687"/>
                  <a:pt x="401637" y="71687"/>
                </a:cubicBezTo>
                <a:close/>
                <a:moveTo>
                  <a:pt x="336550" y="71687"/>
                </a:moveTo>
                <a:cubicBezTo>
                  <a:pt x="343444" y="71687"/>
                  <a:pt x="349250" y="77493"/>
                  <a:pt x="349250" y="84387"/>
                </a:cubicBezTo>
                <a:cubicBezTo>
                  <a:pt x="349250" y="91281"/>
                  <a:pt x="343444" y="97087"/>
                  <a:pt x="336550" y="97087"/>
                </a:cubicBezTo>
                <a:cubicBezTo>
                  <a:pt x="329656" y="97087"/>
                  <a:pt x="323850" y="91281"/>
                  <a:pt x="323850" y="84387"/>
                </a:cubicBezTo>
                <a:cubicBezTo>
                  <a:pt x="323850" y="77130"/>
                  <a:pt x="329656" y="71687"/>
                  <a:pt x="336550" y="71687"/>
                </a:cubicBezTo>
                <a:close/>
                <a:moveTo>
                  <a:pt x="273234" y="70463"/>
                </a:moveTo>
                <a:cubicBezTo>
                  <a:pt x="280228" y="70463"/>
                  <a:pt x="285750" y="75906"/>
                  <a:pt x="285750" y="82800"/>
                </a:cubicBezTo>
                <a:cubicBezTo>
                  <a:pt x="285750" y="90057"/>
                  <a:pt x="280228" y="95500"/>
                  <a:pt x="272866" y="95500"/>
                </a:cubicBezTo>
                <a:cubicBezTo>
                  <a:pt x="265872" y="95500"/>
                  <a:pt x="260350" y="89694"/>
                  <a:pt x="260350" y="82800"/>
                </a:cubicBezTo>
                <a:cubicBezTo>
                  <a:pt x="260350" y="75906"/>
                  <a:pt x="265872" y="70100"/>
                  <a:pt x="273234" y="70463"/>
                </a:cubicBezTo>
                <a:close/>
                <a:moveTo>
                  <a:pt x="207962" y="70100"/>
                </a:moveTo>
                <a:cubicBezTo>
                  <a:pt x="214856" y="70100"/>
                  <a:pt x="220662" y="75906"/>
                  <a:pt x="220662" y="82800"/>
                </a:cubicBezTo>
                <a:cubicBezTo>
                  <a:pt x="220662" y="89694"/>
                  <a:pt x="214856" y="95500"/>
                  <a:pt x="207962" y="95500"/>
                </a:cubicBezTo>
                <a:cubicBezTo>
                  <a:pt x="201068" y="95500"/>
                  <a:pt x="195262" y="89694"/>
                  <a:pt x="195262" y="82800"/>
                </a:cubicBezTo>
                <a:cubicBezTo>
                  <a:pt x="195262" y="75543"/>
                  <a:pt x="201068" y="70100"/>
                  <a:pt x="207962" y="70100"/>
                </a:cubicBezTo>
                <a:close/>
                <a:moveTo>
                  <a:pt x="143669" y="70100"/>
                </a:moveTo>
                <a:cubicBezTo>
                  <a:pt x="150994" y="70100"/>
                  <a:pt x="157163" y="75906"/>
                  <a:pt x="157163" y="82800"/>
                </a:cubicBezTo>
                <a:cubicBezTo>
                  <a:pt x="157163" y="89694"/>
                  <a:pt x="150994" y="95500"/>
                  <a:pt x="143669" y="95500"/>
                </a:cubicBezTo>
                <a:cubicBezTo>
                  <a:pt x="135958" y="95500"/>
                  <a:pt x="130175" y="89694"/>
                  <a:pt x="130175" y="82800"/>
                </a:cubicBezTo>
                <a:cubicBezTo>
                  <a:pt x="130175" y="75906"/>
                  <a:pt x="135958" y="70100"/>
                  <a:pt x="143669" y="70100"/>
                </a:cubicBezTo>
                <a:close/>
                <a:moveTo>
                  <a:pt x="79375" y="70100"/>
                </a:moveTo>
                <a:cubicBezTo>
                  <a:pt x="86632" y="70100"/>
                  <a:pt x="92075" y="75622"/>
                  <a:pt x="92075" y="82984"/>
                </a:cubicBezTo>
                <a:cubicBezTo>
                  <a:pt x="92075" y="89978"/>
                  <a:pt x="86269" y="95500"/>
                  <a:pt x="79375" y="95500"/>
                </a:cubicBezTo>
                <a:cubicBezTo>
                  <a:pt x="72481" y="95500"/>
                  <a:pt x="66675" y="89978"/>
                  <a:pt x="66675" y="82616"/>
                </a:cubicBezTo>
                <a:cubicBezTo>
                  <a:pt x="67038" y="75622"/>
                  <a:pt x="72481" y="70100"/>
                  <a:pt x="79375" y="70100"/>
                </a:cubicBezTo>
                <a:close/>
                <a:moveTo>
                  <a:pt x="714829" y="6643"/>
                </a:moveTo>
                <a:cubicBezTo>
                  <a:pt x="719546" y="1837"/>
                  <a:pt x="728254" y="1837"/>
                  <a:pt x="732971" y="6643"/>
                </a:cubicBezTo>
                <a:cubicBezTo>
                  <a:pt x="735149" y="9231"/>
                  <a:pt x="736600" y="12558"/>
                  <a:pt x="736600" y="15886"/>
                </a:cubicBezTo>
                <a:cubicBezTo>
                  <a:pt x="736600" y="19213"/>
                  <a:pt x="735149" y="22540"/>
                  <a:pt x="732971" y="24758"/>
                </a:cubicBezTo>
                <a:cubicBezTo>
                  <a:pt x="730431" y="27346"/>
                  <a:pt x="727166" y="28825"/>
                  <a:pt x="723900" y="28825"/>
                </a:cubicBezTo>
                <a:cubicBezTo>
                  <a:pt x="720634" y="28825"/>
                  <a:pt x="717369" y="27346"/>
                  <a:pt x="714829" y="24758"/>
                </a:cubicBezTo>
                <a:cubicBezTo>
                  <a:pt x="712651" y="22540"/>
                  <a:pt x="711200" y="19213"/>
                  <a:pt x="711200" y="15886"/>
                </a:cubicBezTo>
                <a:cubicBezTo>
                  <a:pt x="711200" y="12189"/>
                  <a:pt x="712651" y="8861"/>
                  <a:pt x="714829" y="6643"/>
                </a:cubicBezTo>
                <a:close/>
                <a:moveTo>
                  <a:pt x="658997" y="1837"/>
                </a:moveTo>
                <a:cubicBezTo>
                  <a:pt x="665991" y="1837"/>
                  <a:pt x="671513" y="7643"/>
                  <a:pt x="671513" y="14537"/>
                </a:cubicBezTo>
                <a:cubicBezTo>
                  <a:pt x="671513" y="21431"/>
                  <a:pt x="665991" y="27237"/>
                  <a:pt x="658629" y="27237"/>
                </a:cubicBezTo>
                <a:cubicBezTo>
                  <a:pt x="651635" y="27237"/>
                  <a:pt x="646113" y="21431"/>
                  <a:pt x="646113" y="14537"/>
                </a:cubicBezTo>
                <a:cubicBezTo>
                  <a:pt x="646113" y="7643"/>
                  <a:pt x="652003" y="1837"/>
                  <a:pt x="658997" y="1837"/>
                </a:cubicBezTo>
                <a:close/>
                <a:moveTo>
                  <a:pt x="595313" y="1837"/>
                </a:moveTo>
                <a:cubicBezTo>
                  <a:pt x="602570" y="1837"/>
                  <a:pt x="608013" y="7359"/>
                  <a:pt x="608013" y="14721"/>
                </a:cubicBezTo>
                <a:cubicBezTo>
                  <a:pt x="608013" y="21715"/>
                  <a:pt x="602207" y="27237"/>
                  <a:pt x="595313" y="27237"/>
                </a:cubicBezTo>
                <a:cubicBezTo>
                  <a:pt x="588419" y="27237"/>
                  <a:pt x="582613" y="21715"/>
                  <a:pt x="582613" y="14353"/>
                </a:cubicBezTo>
                <a:cubicBezTo>
                  <a:pt x="582613" y="7359"/>
                  <a:pt x="588419" y="1837"/>
                  <a:pt x="595313" y="1837"/>
                </a:cubicBezTo>
                <a:close/>
                <a:moveTo>
                  <a:pt x="530225" y="1837"/>
                </a:moveTo>
                <a:cubicBezTo>
                  <a:pt x="537119" y="1837"/>
                  <a:pt x="542925" y="7643"/>
                  <a:pt x="542925" y="14537"/>
                </a:cubicBezTo>
                <a:cubicBezTo>
                  <a:pt x="542925" y="21431"/>
                  <a:pt x="537119" y="27237"/>
                  <a:pt x="530225" y="27237"/>
                </a:cubicBezTo>
                <a:cubicBezTo>
                  <a:pt x="522968" y="27237"/>
                  <a:pt x="517525" y="21431"/>
                  <a:pt x="517525" y="14537"/>
                </a:cubicBezTo>
                <a:cubicBezTo>
                  <a:pt x="517525" y="7280"/>
                  <a:pt x="523331" y="1837"/>
                  <a:pt x="530225" y="1837"/>
                </a:cubicBezTo>
                <a:close/>
                <a:moveTo>
                  <a:pt x="466104" y="1837"/>
                </a:moveTo>
                <a:cubicBezTo>
                  <a:pt x="472661" y="2200"/>
                  <a:pt x="477838" y="7643"/>
                  <a:pt x="477838" y="14537"/>
                </a:cubicBezTo>
                <a:cubicBezTo>
                  <a:pt x="477838" y="21794"/>
                  <a:pt x="472316" y="27237"/>
                  <a:pt x="465759" y="27237"/>
                </a:cubicBezTo>
                <a:cubicBezTo>
                  <a:pt x="459202" y="27237"/>
                  <a:pt x="454025" y="21431"/>
                  <a:pt x="454025" y="14537"/>
                </a:cubicBezTo>
                <a:cubicBezTo>
                  <a:pt x="454025" y="7643"/>
                  <a:pt x="459202" y="1837"/>
                  <a:pt x="466104" y="1837"/>
                </a:cubicBezTo>
                <a:close/>
                <a:moveTo>
                  <a:pt x="401637" y="1837"/>
                </a:moveTo>
                <a:cubicBezTo>
                  <a:pt x="408531" y="1837"/>
                  <a:pt x="414337" y="7280"/>
                  <a:pt x="414337" y="14537"/>
                </a:cubicBezTo>
                <a:cubicBezTo>
                  <a:pt x="414337" y="21431"/>
                  <a:pt x="408531" y="27237"/>
                  <a:pt x="401637" y="27237"/>
                </a:cubicBezTo>
                <a:cubicBezTo>
                  <a:pt x="394743" y="26874"/>
                  <a:pt x="388937" y="21431"/>
                  <a:pt x="388937" y="14537"/>
                </a:cubicBezTo>
                <a:cubicBezTo>
                  <a:pt x="388937" y="7280"/>
                  <a:pt x="394743" y="1837"/>
                  <a:pt x="401637" y="1837"/>
                </a:cubicBezTo>
                <a:close/>
                <a:moveTo>
                  <a:pt x="336734" y="1837"/>
                </a:moveTo>
                <a:cubicBezTo>
                  <a:pt x="343728" y="1837"/>
                  <a:pt x="349250" y="7643"/>
                  <a:pt x="349250" y="14537"/>
                </a:cubicBezTo>
                <a:cubicBezTo>
                  <a:pt x="349250" y="21431"/>
                  <a:pt x="343728" y="27237"/>
                  <a:pt x="336366" y="27237"/>
                </a:cubicBezTo>
                <a:cubicBezTo>
                  <a:pt x="329372" y="27237"/>
                  <a:pt x="323850" y="21431"/>
                  <a:pt x="323850" y="14537"/>
                </a:cubicBezTo>
                <a:cubicBezTo>
                  <a:pt x="323850" y="7643"/>
                  <a:pt x="329372" y="1837"/>
                  <a:pt x="336734" y="1837"/>
                </a:cubicBezTo>
                <a:close/>
                <a:moveTo>
                  <a:pt x="273050" y="1837"/>
                </a:moveTo>
                <a:cubicBezTo>
                  <a:pt x="280307" y="1837"/>
                  <a:pt x="285750" y="7014"/>
                  <a:pt x="285750" y="13916"/>
                </a:cubicBezTo>
                <a:cubicBezTo>
                  <a:pt x="285750" y="20473"/>
                  <a:pt x="279944" y="25650"/>
                  <a:pt x="273050" y="25650"/>
                </a:cubicBezTo>
                <a:cubicBezTo>
                  <a:pt x="266156" y="25650"/>
                  <a:pt x="260350" y="20473"/>
                  <a:pt x="260350" y="13571"/>
                </a:cubicBezTo>
                <a:cubicBezTo>
                  <a:pt x="260350" y="7014"/>
                  <a:pt x="266156" y="1837"/>
                  <a:pt x="273050" y="1837"/>
                </a:cubicBezTo>
                <a:close/>
                <a:moveTo>
                  <a:pt x="207962" y="250"/>
                </a:moveTo>
                <a:cubicBezTo>
                  <a:pt x="214856" y="250"/>
                  <a:pt x="220662" y="6056"/>
                  <a:pt x="220662" y="12950"/>
                </a:cubicBezTo>
                <a:cubicBezTo>
                  <a:pt x="220662" y="19844"/>
                  <a:pt x="214856" y="25650"/>
                  <a:pt x="207962" y="25650"/>
                </a:cubicBezTo>
                <a:cubicBezTo>
                  <a:pt x="200705" y="25650"/>
                  <a:pt x="195262" y="19844"/>
                  <a:pt x="195262" y="12950"/>
                </a:cubicBezTo>
                <a:cubicBezTo>
                  <a:pt x="195262" y="5693"/>
                  <a:pt x="201068" y="250"/>
                  <a:pt x="207962" y="250"/>
                </a:cubicBezTo>
                <a:close/>
                <a:moveTo>
                  <a:pt x="143669" y="250"/>
                </a:moveTo>
                <a:cubicBezTo>
                  <a:pt x="151380" y="613"/>
                  <a:pt x="157163" y="6056"/>
                  <a:pt x="157163" y="12950"/>
                </a:cubicBezTo>
                <a:cubicBezTo>
                  <a:pt x="157163" y="20207"/>
                  <a:pt x="150994" y="25650"/>
                  <a:pt x="143669" y="25650"/>
                </a:cubicBezTo>
                <a:cubicBezTo>
                  <a:pt x="136344" y="25650"/>
                  <a:pt x="130175" y="19844"/>
                  <a:pt x="130561" y="12950"/>
                </a:cubicBezTo>
                <a:cubicBezTo>
                  <a:pt x="130561" y="6056"/>
                  <a:pt x="136344" y="250"/>
                  <a:pt x="143669" y="250"/>
                </a:cubicBezTo>
                <a:close/>
                <a:moveTo>
                  <a:pt x="79375" y="250"/>
                </a:moveTo>
                <a:cubicBezTo>
                  <a:pt x="86269" y="250"/>
                  <a:pt x="92075" y="5693"/>
                  <a:pt x="92075" y="12950"/>
                </a:cubicBezTo>
                <a:cubicBezTo>
                  <a:pt x="92075" y="19844"/>
                  <a:pt x="86269" y="25650"/>
                  <a:pt x="79375" y="25650"/>
                </a:cubicBezTo>
                <a:cubicBezTo>
                  <a:pt x="72481" y="25650"/>
                  <a:pt x="66675" y="19844"/>
                  <a:pt x="66675" y="12950"/>
                </a:cubicBezTo>
                <a:cubicBezTo>
                  <a:pt x="66675" y="5693"/>
                  <a:pt x="72481" y="250"/>
                  <a:pt x="79375" y="250"/>
                </a:cubicBezTo>
                <a:close/>
                <a:moveTo>
                  <a:pt x="14287" y="2"/>
                </a:moveTo>
                <a:cubicBezTo>
                  <a:pt x="17600" y="49"/>
                  <a:pt x="20913" y="1250"/>
                  <a:pt x="23306" y="3468"/>
                </a:cubicBezTo>
                <a:cubicBezTo>
                  <a:pt x="25883" y="6056"/>
                  <a:pt x="26987" y="9383"/>
                  <a:pt x="26987" y="12711"/>
                </a:cubicBezTo>
                <a:cubicBezTo>
                  <a:pt x="26987" y="16038"/>
                  <a:pt x="25883" y="19365"/>
                  <a:pt x="23306" y="21953"/>
                </a:cubicBezTo>
                <a:cubicBezTo>
                  <a:pt x="21097" y="24171"/>
                  <a:pt x="17784" y="25650"/>
                  <a:pt x="14103" y="25650"/>
                </a:cubicBezTo>
                <a:cubicBezTo>
                  <a:pt x="10790" y="25650"/>
                  <a:pt x="7477" y="24171"/>
                  <a:pt x="5268" y="21953"/>
                </a:cubicBezTo>
                <a:cubicBezTo>
                  <a:pt x="2691" y="19365"/>
                  <a:pt x="1587" y="16038"/>
                  <a:pt x="1587" y="12711"/>
                </a:cubicBezTo>
                <a:cubicBezTo>
                  <a:pt x="1587" y="9383"/>
                  <a:pt x="3059" y="6056"/>
                  <a:pt x="5268" y="3468"/>
                </a:cubicBezTo>
                <a:cubicBezTo>
                  <a:pt x="7661" y="1065"/>
                  <a:pt x="10974" y="-44"/>
                  <a:pt x="14287" y="2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69833555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" grpId="0"/>
      <p:bldP spid="11" grpId="0"/>
      <p:bldP spid="12" grpId="0" animBg="1"/>
    </p:bldLst>
  </p:timing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Parallelogram 27"/>
          <p:cNvSpPr/>
          <p:nvPr/>
        </p:nvSpPr>
        <p:spPr>
          <a:xfrm>
            <a:off x="3450304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ectangle 17"/>
          <p:cNvSpPr/>
          <p:nvPr/>
        </p:nvSpPr>
        <p:spPr>
          <a:xfrm>
            <a:off x="11358404" y="2485871"/>
            <a:ext cx="2194512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AUTONET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19" name="Text Box 10"/>
          <p:cNvSpPr txBox="1">
            <a:spLocks noChangeArrowheads="1"/>
          </p:cNvSpPr>
          <p:nvPr/>
        </p:nvSpPr>
        <p:spPr bwMode="auto">
          <a:xfrm>
            <a:off x="11358404" y="296108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Rectangle 19"/>
          <p:cNvSpPr/>
          <p:nvPr/>
        </p:nvSpPr>
        <p:spPr>
          <a:xfrm>
            <a:off x="11358404" y="4765892"/>
            <a:ext cx="2815643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EX MACHINA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1" name="Text Box 10"/>
          <p:cNvSpPr txBox="1">
            <a:spLocks noChangeArrowheads="1"/>
          </p:cNvSpPr>
          <p:nvPr/>
        </p:nvSpPr>
        <p:spPr bwMode="auto">
          <a:xfrm>
            <a:off x="11358404" y="5241104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2" name="Rectangle 21"/>
          <p:cNvSpPr/>
          <p:nvPr/>
        </p:nvSpPr>
        <p:spPr>
          <a:xfrm>
            <a:off x="11358404" y="7141258"/>
            <a:ext cx="2010487" cy="523220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defTabSz="2321446"/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itchFamily="34" charset="0"/>
                <a:cs typeface="Open Sans" pitchFamily="34" charset="0"/>
              </a:rPr>
              <a:t>FINANCE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Open Sans" pitchFamily="34" charset="0"/>
              <a:cs typeface="Open Sans" pitchFamily="34" charset="0"/>
            </a:endParaRPr>
          </a:p>
        </p:txBody>
      </p:sp>
      <p:sp>
        <p:nvSpPr>
          <p:cNvPr id="23" name="Text Box 10"/>
          <p:cNvSpPr txBox="1">
            <a:spLocks noChangeArrowheads="1"/>
          </p:cNvSpPr>
          <p:nvPr/>
        </p:nvSpPr>
        <p:spPr bwMode="auto">
          <a:xfrm>
            <a:off x="11358404" y="7616470"/>
            <a:ext cx="4520123" cy="1317284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kompas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76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euismod</a:t>
            </a:r>
            <a:r>
              <a:rPr lang="en-US" sz="176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4" name="Text Box 7"/>
          <p:cNvSpPr txBox="1">
            <a:spLocks noChangeArrowheads="1"/>
          </p:cNvSpPr>
          <p:nvPr/>
        </p:nvSpPr>
        <p:spPr bwMode="auto">
          <a:xfrm>
            <a:off x="10216085" y="2333471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1</a:t>
            </a:r>
          </a:p>
        </p:txBody>
      </p:sp>
      <p:sp>
        <p:nvSpPr>
          <p:cNvPr id="25" name="Text Box 7"/>
          <p:cNvSpPr txBox="1">
            <a:spLocks noChangeArrowheads="1"/>
          </p:cNvSpPr>
          <p:nvPr/>
        </p:nvSpPr>
        <p:spPr bwMode="auto">
          <a:xfrm>
            <a:off x="10216085" y="4613492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2</a:t>
            </a:r>
          </a:p>
        </p:txBody>
      </p:sp>
      <p:sp>
        <p:nvSpPr>
          <p:cNvPr id="26" name="Text Box 7"/>
          <p:cNvSpPr txBox="1">
            <a:spLocks noChangeArrowheads="1"/>
          </p:cNvSpPr>
          <p:nvPr/>
        </p:nvSpPr>
        <p:spPr bwMode="auto">
          <a:xfrm>
            <a:off x="10216085" y="6988858"/>
            <a:ext cx="786113" cy="1015663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none" lIns="0" tIns="0" rIns="0" bIns="0">
            <a:spAutoFit/>
          </a:bodyPr>
          <a:lstStyle/>
          <a:p>
            <a:pPr indent="292608" algn="ctr" defTabSz="2321446"/>
            <a:r>
              <a:rPr lang="en-CA" sz="6600" b="1" dirty="0">
                <a:solidFill>
                  <a:schemeClr val="bg1"/>
                </a:solidFill>
                <a:latin typeface="Lato" panose="020F0502020204030203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3</a:t>
            </a:r>
          </a:p>
        </p:txBody>
      </p:sp>
      <p:sp>
        <p:nvSpPr>
          <p:cNvPr id="27" name="Freeform 26"/>
          <p:cNvSpPr>
            <a:spLocks/>
          </p:cNvSpPr>
          <p:nvPr/>
        </p:nvSpPr>
        <p:spPr bwMode="auto">
          <a:xfrm>
            <a:off x="17224309" y="255928"/>
            <a:ext cx="1977687" cy="8755889"/>
          </a:xfrm>
          <a:custGeom>
            <a:avLst/>
            <a:gdLst>
              <a:gd name="connsiteX0" fmla="*/ 167747 w 185738"/>
              <a:gd name="connsiteY0" fmla="*/ 793750 h 822325"/>
              <a:gd name="connsiteX1" fmla="*/ 177624 w 185738"/>
              <a:gd name="connsiteY1" fmla="*/ 797780 h 822325"/>
              <a:gd name="connsiteX2" fmla="*/ 177624 w 185738"/>
              <a:gd name="connsiteY2" fmla="*/ 817929 h 822325"/>
              <a:gd name="connsiteX3" fmla="*/ 167747 w 185738"/>
              <a:gd name="connsiteY3" fmla="*/ 822325 h 822325"/>
              <a:gd name="connsiteX4" fmla="*/ 158222 w 185738"/>
              <a:gd name="connsiteY4" fmla="*/ 817929 h 822325"/>
              <a:gd name="connsiteX5" fmla="*/ 153988 w 185738"/>
              <a:gd name="connsiteY5" fmla="*/ 808038 h 822325"/>
              <a:gd name="connsiteX6" fmla="*/ 158222 w 185738"/>
              <a:gd name="connsiteY6" fmla="*/ 797780 h 822325"/>
              <a:gd name="connsiteX7" fmla="*/ 167747 w 185738"/>
              <a:gd name="connsiteY7" fmla="*/ 793750 h 822325"/>
              <a:gd name="connsiteX8" fmla="*/ 89958 w 185738"/>
              <a:gd name="connsiteY8" fmla="*/ 792163 h 822325"/>
              <a:gd name="connsiteX9" fmla="*/ 99836 w 185738"/>
              <a:gd name="connsiteY9" fmla="*/ 796193 h 822325"/>
              <a:gd name="connsiteX10" fmla="*/ 99836 w 185738"/>
              <a:gd name="connsiteY10" fmla="*/ 816342 h 822325"/>
              <a:gd name="connsiteX11" fmla="*/ 89958 w 185738"/>
              <a:gd name="connsiteY11" fmla="*/ 820738 h 822325"/>
              <a:gd name="connsiteX12" fmla="*/ 80433 w 185738"/>
              <a:gd name="connsiteY12" fmla="*/ 816342 h 822325"/>
              <a:gd name="connsiteX13" fmla="*/ 76200 w 185738"/>
              <a:gd name="connsiteY13" fmla="*/ 806451 h 822325"/>
              <a:gd name="connsiteX14" fmla="*/ 80433 w 185738"/>
              <a:gd name="connsiteY14" fmla="*/ 796193 h 822325"/>
              <a:gd name="connsiteX15" fmla="*/ 89958 w 185738"/>
              <a:gd name="connsiteY15" fmla="*/ 792163 h 822325"/>
              <a:gd name="connsiteX16" fmla="*/ 14523 w 185738"/>
              <a:gd name="connsiteY16" fmla="*/ 792163 h 822325"/>
              <a:gd name="connsiteX17" fmla="*/ 24577 w 185738"/>
              <a:gd name="connsiteY17" fmla="*/ 796193 h 822325"/>
              <a:gd name="connsiteX18" fmla="*/ 24577 w 185738"/>
              <a:gd name="connsiteY18" fmla="*/ 816342 h 822325"/>
              <a:gd name="connsiteX19" fmla="*/ 14523 w 185738"/>
              <a:gd name="connsiteY19" fmla="*/ 820738 h 822325"/>
              <a:gd name="connsiteX20" fmla="*/ 4096 w 185738"/>
              <a:gd name="connsiteY20" fmla="*/ 816342 h 822325"/>
              <a:gd name="connsiteX21" fmla="*/ 0 w 185738"/>
              <a:gd name="connsiteY21" fmla="*/ 806451 h 822325"/>
              <a:gd name="connsiteX22" fmla="*/ 4096 w 185738"/>
              <a:gd name="connsiteY22" fmla="*/ 796193 h 822325"/>
              <a:gd name="connsiteX23" fmla="*/ 14523 w 185738"/>
              <a:gd name="connsiteY23" fmla="*/ 792163 h 822325"/>
              <a:gd name="connsiteX24" fmla="*/ 168276 w 185738"/>
              <a:gd name="connsiteY24" fmla="*/ 720725 h 822325"/>
              <a:gd name="connsiteX25" fmla="*/ 182563 w 185738"/>
              <a:gd name="connsiteY25" fmla="*/ 735013 h 822325"/>
              <a:gd name="connsiteX26" fmla="*/ 168276 w 185738"/>
              <a:gd name="connsiteY26" fmla="*/ 749300 h 822325"/>
              <a:gd name="connsiteX27" fmla="*/ 153988 w 185738"/>
              <a:gd name="connsiteY27" fmla="*/ 735013 h 822325"/>
              <a:gd name="connsiteX28" fmla="*/ 168276 w 185738"/>
              <a:gd name="connsiteY28" fmla="*/ 720725 h 822325"/>
              <a:gd name="connsiteX29" fmla="*/ 90487 w 185738"/>
              <a:gd name="connsiteY29" fmla="*/ 720725 h 822325"/>
              <a:gd name="connsiteX30" fmla="*/ 104775 w 185738"/>
              <a:gd name="connsiteY30" fmla="*/ 735013 h 822325"/>
              <a:gd name="connsiteX31" fmla="*/ 90487 w 185738"/>
              <a:gd name="connsiteY31" fmla="*/ 749300 h 822325"/>
              <a:gd name="connsiteX32" fmla="*/ 76200 w 185738"/>
              <a:gd name="connsiteY32" fmla="*/ 735013 h 822325"/>
              <a:gd name="connsiteX33" fmla="*/ 90487 w 185738"/>
              <a:gd name="connsiteY33" fmla="*/ 720725 h 822325"/>
              <a:gd name="connsiteX34" fmla="*/ 14287 w 185738"/>
              <a:gd name="connsiteY34" fmla="*/ 720725 h 822325"/>
              <a:gd name="connsiteX35" fmla="*/ 28575 w 185738"/>
              <a:gd name="connsiteY35" fmla="*/ 735013 h 822325"/>
              <a:gd name="connsiteX36" fmla="*/ 14287 w 185738"/>
              <a:gd name="connsiteY36" fmla="*/ 749300 h 822325"/>
              <a:gd name="connsiteX37" fmla="*/ 0 w 185738"/>
              <a:gd name="connsiteY37" fmla="*/ 735013 h 822325"/>
              <a:gd name="connsiteX38" fmla="*/ 14287 w 185738"/>
              <a:gd name="connsiteY38" fmla="*/ 720725 h 822325"/>
              <a:gd name="connsiteX39" fmla="*/ 168276 w 185738"/>
              <a:gd name="connsiteY39" fmla="*/ 649288 h 822325"/>
              <a:gd name="connsiteX40" fmla="*/ 182563 w 185738"/>
              <a:gd name="connsiteY40" fmla="*/ 663576 h 822325"/>
              <a:gd name="connsiteX41" fmla="*/ 168276 w 185738"/>
              <a:gd name="connsiteY41" fmla="*/ 677863 h 822325"/>
              <a:gd name="connsiteX42" fmla="*/ 153988 w 185738"/>
              <a:gd name="connsiteY42" fmla="*/ 663576 h 822325"/>
              <a:gd name="connsiteX43" fmla="*/ 168276 w 185738"/>
              <a:gd name="connsiteY43" fmla="*/ 649288 h 822325"/>
              <a:gd name="connsiteX44" fmla="*/ 90487 w 185738"/>
              <a:gd name="connsiteY44" fmla="*/ 649288 h 822325"/>
              <a:gd name="connsiteX45" fmla="*/ 104775 w 185738"/>
              <a:gd name="connsiteY45" fmla="*/ 663576 h 822325"/>
              <a:gd name="connsiteX46" fmla="*/ 90487 w 185738"/>
              <a:gd name="connsiteY46" fmla="*/ 677863 h 822325"/>
              <a:gd name="connsiteX47" fmla="*/ 76200 w 185738"/>
              <a:gd name="connsiteY47" fmla="*/ 663576 h 822325"/>
              <a:gd name="connsiteX48" fmla="*/ 90487 w 185738"/>
              <a:gd name="connsiteY48" fmla="*/ 649288 h 822325"/>
              <a:gd name="connsiteX49" fmla="*/ 15875 w 185738"/>
              <a:gd name="connsiteY49" fmla="*/ 647700 h 822325"/>
              <a:gd name="connsiteX50" fmla="*/ 30163 w 185738"/>
              <a:gd name="connsiteY50" fmla="*/ 661988 h 822325"/>
              <a:gd name="connsiteX51" fmla="*/ 15875 w 185738"/>
              <a:gd name="connsiteY51" fmla="*/ 676275 h 822325"/>
              <a:gd name="connsiteX52" fmla="*/ 1588 w 185738"/>
              <a:gd name="connsiteY52" fmla="*/ 661988 h 822325"/>
              <a:gd name="connsiteX53" fmla="*/ 15875 w 185738"/>
              <a:gd name="connsiteY53" fmla="*/ 647700 h 822325"/>
              <a:gd name="connsiteX54" fmla="*/ 168276 w 185738"/>
              <a:gd name="connsiteY54" fmla="*/ 576263 h 822325"/>
              <a:gd name="connsiteX55" fmla="*/ 182563 w 185738"/>
              <a:gd name="connsiteY55" fmla="*/ 590551 h 822325"/>
              <a:gd name="connsiteX56" fmla="*/ 168276 w 185738"/>
              <a:gd name="connsiteY56" fmla="*/ 604838 h 822325"/>
              <a:gd name="connsiteX57" fmla="*/ 153988 w 185738"/>
              <a:gd name="connsiteY57" fmla="*/ 590551 h 822325"/>
              <a:gd name="connsiteX58" fmla="*/ 168276 w 185738"/>
              <a:gd name="connsiteY58" fmla="*/ 576263 h 822325"/>
              <a:gd name="connsiteX59" fmla="*/ 90487 w 185738"/>
              <a:gd name="connsiteY59" fmla="*/ 576263 h 822325"/>
              <a:gd name="connsiteX60" fmla="*/ 104775 w 185738"/>
              <a:gd name="connsiteY60" fmla="*/ 590551 h 822325"/>
              <a:gd name="connsiteX61" fmla="*/ 90487 w 185738"/>
              <a:gd name="connsiteY61" fmla="*/ 604838 h 822325"/>
              <a:gd name="connsiteX62" fmla="*/ 76200 w 185738"/>
              <a:gd name="connsiteY62" fmla="*/ 590551 h 822325"/>
              <a:gd name="connsiteX63" fmla="*/ 90487 w 185738"/>
              <a:gd name="connsiteY63" fmla="*/ 576263 h 822325"/>
              <a:gd name="connsiteX64" fmla="*/ 15875 w 185738"/>
              <a:gd name="connsiteY64" fmla="*/ 576263 h 822325"/>
              <a:gd name="connsiteX65" fmla="*/ 30163 w 185738"/>
              <a:gd name="connsiteY65" fmla="*/ 590551 h 822325"/>
              <a:gd name="connsiteX66" fmla="*/ 15509 w 185738"/>
              <a:gd name="connsiteY66" fmla="*/ 604838 h 822325"/>
              <a:gd name="connsiteX67" fmla="*/ 1588 w 185738"/>
              <a:gd name="connsiteY67" fmla="*/ 590551 h 822325"/>
              <a:gd name="connsiteX68" fmla="*/ 15875 w 185738"/>
              <a:gd name="connsiteY68" fmla="*/ 576263 h 822325"/>
              <a:gd name="connsiteX69" fmla="*/ 169069 w 185738"/>
              <a:gd name="connsiteY69" fmla="*/ 504825 h 822325"/>
              <a:gd name="connsiteX70" fmla="*/ 182563 w 185738"/>
              <a:gd name="connsiteY70" fmla="*/ 519113 h 822325"/>
              <a:gd name="connsiteX71" fmla="*/ 169069 w 185738"/>
              <a:gd name="connsiteY71" fmla="*/ 533400 h 822325"/>
              <a:gd name="connsiteX72" fmla="*/ 155575 w 185738"/>
              <a:gd name="connsiteY72" fmla="*/ 519113 h 822325"/>
              <a:gd name="connsiteX73" fmla="*/ 169069 w 185738"/>
              <a:gd name="connsiteY73" fmla="*/ 504825 h 822325"/>
              <a:gd name="connsiteX74" fmla="*/ 91282 w 185738"/>
              <a:gd name="connsiteY74" fmla="*/ 504825 h 822325"/>
              <a:gd name="connsiteX75" fmla="*/ 104776 w 185738"/>
              <a:gd name="connsiteY75" fmla="*/ 519113 h 822325"/>
              <a:gd name="connsiteX76" fmla="*/ 91282 w 185738"/>
              <a:gd name="connsiteY76" fmla="*/ 533400 h 822325"/>
              <a:gd name="connsiteX77" fmla="*/ 77788 w 185738"/>
              <a:gd name="connsiteY77" fmla="*/ 519113 h 822325"/>
              <a:gd name="connsiteX78" fmla="*/ 91282 w 185738"/>
              <a:gd name="connsiteY78" fmla="*/ 504825 h 822325"/>
              <a:gd name="connsiteX79" fmla="*/ 15875 w 185738"/>
              <a:gd name="connsiteY79" fmla="*/ 504825 h 822325"/>
              <a:gd name="connsiteX80" fmla="*/ 29796 w 185738"/>
              <a:gd name="connsiteY80" fmla="*/ 518319 h 822325"/>
              <a:gd name="connsiteX81" fmla="*/ 15509 w 185738"/>
              <a:gd name="connsiteY81" fmla="*/ 531813 h 822325"/>
              <a:gd name="connsiteX82" fmla="*/ 1588 w 185738"/>
              <a:gd name="connsiteY82" fmla="*/ 518319 h 822325"/>
              <a:gd name="connsiteX83" fmla="*/ 15875 w 185738"/>
              <a:gd name="connsiteY83" fmla="*/ 504825 h 822325"/>
              <a:gd name="connsiteX84" fmla="*/ 169863 w 185738"/>
              <a:gd name="connsiteY84" fmla="*/ 433388 h 822325"/>
              <a:gd name="connsiteX85" fmla="*/ 184150 w 185738"/>
              <a:gd name="connsiteY85" fmla="*/ 447676 h 822325"/>
              <a:gd name="connsiteX86" fmla="*/ 169863 w 185738"/>
              <a:gd name="connsiteY86" fmla="*/ 461963 h 822325"/>
              <a:gd name="connsiteX87" fmla="*/ 155575 w 185738"/>
              <a:gd name="connsiteY87" fmla="*/ 447676 h 822325"/>
              <a:gd name="connsiteX88" fmla="*/ 169863 w 185738"/>
              <a:gd name="connsiteY88" fmla="*/ 433388 h 822325"/>
              <a:gd name="connsiteX89" fmla="*/ 92075 w 185738"/>
              <a:gd name="connsiteY89" fmla="*/ 431800 h 822325"/>
              <a:gd name="connsiteX90" fmla="*/ 106363 w 185738"/>
              <a:gd name="connsiteY90" fmla="*/ 446088 h 822325"/>
              <a:gd name="connsiteX91" fmla="*/ 92075 w 185738"/>
              <a:gd name="connsiteY91" fmla="*/ 460375 h 822325"/>
              <a:gd name="connsiteX92" fmla="*/ 77788 w 185738"/>
              <a:gd name="connsiteY92" fmla="*/ 446088 h 822325"/>
              <a:gd name="connsiteX93" fmla="*/ 92075 w 185738"/>
              <a:gd name="connsiteY93" fmla="*/ 431800 h 822325"/>
              <a:gd name="connsiteX94" fmla="*/ 16061 w 185738"/>
              <a:gd name="connsiteY94" fmla="*/ 431800 h 822325"/>
              <a:gd name="connsiteX95" fmla="*/ 30163 w 185738"/>
              <a:gd name="connsiteY95" fmla="*/ 446088 h 822325"/>
              <a:gd name="connsiteX96" fmla="*/ 15690 w 185738"/>
              <a:gd name="connsiteY96" fmla="*/ 460375 h 822325"/>
              <a:gd name="connsiteX97" fmla="*/ 1588 w 185738"/>
              <a:gd name="connsiteY97" fmla="*/ 446088 h 822325"/>
              <a:gd name="connsiteX98" fmla="*/ 16061 w 185738"/>
              <a:gd name="connsiteY98" fmla="*/ 431800 h 822325"/>
              <a:gd name="connsiteX99" fmla="*/ 169863 w 185738"/>
              <a:gd name="connsiteY99" fmla="*/ 360363 h 822325"/>
              <a:gd name="connsiteX100" fmla="*/ 184150 w 185738"/>
              <a:gd name="connsiteY100" fmla="*/ 374651 h 822325"/>
              <a:gd name="connsiteX101" fmla="*/ 169863 w 185738"/>
              <a:gd name="connsiteY101" fmla="*/ 388938 h 822325"/>
              <a:gd name="connsiteX102" fmla="*/ 155575 w 185738"/>
              <a:gd name="connsiteY102" fmla="*/ 374651 h 822325"/>
              <a:gd name="connsiteX103" fmla="*/ 169863 w 185738"/>
              <a:gd name="connsiteY103" fmla="*/ 360363 h 822325"/>
              <a:gd name="connsiteX104" fmla="*/ 92075 w 185738"/>
              <a:gd name="connsiteY104" fmla="*/ 360363 h 822325"/>
              <a:gd name="connsiteX105" fmla="*/ 105996 w 185738"/>
              <a:gd name="connsiteY105" fmla="*/ 374651 h 822325"/>
              <a:gd name="connsiteX106" fmla="*/ 91709 w 185738"/>
              <a:gd name="connsiteY106" fmla="*/ 388938 h 822325"/>
              <a:gd name="connsiteX107" fmla="*/ 77788 w 185738"/>
              <a:gd name="connsiteY107" fmla="*/ 374651 h 822325"/>
              <a:gd name="connsiteX108" fmla="*/ 92075 w 185738"/>
              <a:gd name="connsiteY108" fmla="*/ 360363 h 822325"/>
              <a:gd name="connsiteX109" fmla="*/ 16242 w 185738"/>
              <a:gd name="connsiteY109" fmla="*/ 360363 h 822325"/>
              <a:gd name="connsiteX110" fmla="*/ 30163 w 185738"/>
              <a:gd name="connsiteY110" fmla="*/ 374651 h 822325"/>
              <a:gd name="connsiteX111" fmla="*/ 15875 w 185738"/>
              <a:gd name="connsiteY111" fmla="*/ 388938 h 822325"/>
              <a:gd name="connsiteX112" fmla="*/ 1954 w 185738"/>
              <a:gd name="connsiteY112" fmla="*/ 374651 h 822325"/>
              <a:gd name="connsiteX113" fmla="*/ 16242 w 185738"/>
              <a:gd name="connsiteY113" fmla="*/ 360363 h 822325"/>
              <a:gd name="connsiteX114" fmla="*/ 169863 w 185738"/>
              <a:gd name="connsiteY114" fmla="*/ 288925 h 822325"/>
              <a:gd name="connsiteX115" fmla="*/ 183784 w 185738"/>
              <a:gd name="connsiteY115" fmla="*/ 303213 h 822325"/>
              <a:gd name="connsiteX116" fmla="*/ 184150 w 185738"/>
              <a:gd name="connsiteY116" fmla="*/ 303213 h 822325"/>
              <a:gd name="connsiteX117" fmla="*/ 169496 w 185738"/>
              <a:gd name="connsiteY117" fmla="*/ 317500 h 822325"/>
              <a:gd name="connsiteX118" fmla="*/ 155575 w 185738"/>
              <a:gd name="connsiteY118" fmla="*/ 303213 h 822325"/>
              <a:gd name="connsiteX119" fmla="*/ 169863 w 185738"/>
              <a:gd name="connsiteY119" fmla="*/ 288925 h 822325"/>
              <a:gd name="connsiteX120" fmla="*/ 92075 w 185738"/>
              <a:gd name="connsiteY120" fmla="*/ 288925 h 822325"/>
              <a:gd name="connsiteX121" fmla="*/ 105996 w 185738"/>
              <a:gd name="connsiteY121" fmla="*/ 302419 h 822325"/>
              <a:gd name="connsiteX122" fmla="*/ 91709 w 185738"/>
              <a:gd name="connsiteY122" fmla="*/ 315913 h 822325"/>
              <a:gd name="connsiteX123" fmla="*/ 77788 w 185738"/>
              <a:gd name="connsiteY123" fmla="*/ 302419 h 822325"/>
              <a:gd name="connsiteX124" fmla="*/ 92075 w 185738"/>
              <a:gd name="connsiteY124" fmla="*/ 288925 h 822325"/>
              <a:gd name="connsiteX125" fmla="*/ 17015 w 185738"/>
              <a:gd name="connsiteY125" fmla="*/ 287338 h 822325"/>
              <a:gd name="connsiteX126" fmla="*/ 30163 w 185738"/>
              <a:gd name="connsiteY126" fmla="*/ 301626 h 822325"/>
              <a:gd name="connsiteX127" fmla="*/ 16669 w 185738"/>
              <a:gd name="connsiteY127" fmla="*/ 315913 h 822325"/>
              <a:gd name="connsiteX128" fmla="*/ 3175 w 185738"/>
              <a:gd name="connsiteY128" fmla="*/ 301626 h 822325"/>
              <a:gd name="connsiteX129" fmla="*/ 17015 w 185738"/>
              <a:gd name="connsiteY129" fmla="*/ 287338 h 822325"/>
              <a:gd name="connsiteX130" fmla="*/ 17462 w 185738"/>
              <a:gd name="connsiteY130" fmla="*/ 216267 h 822325"/>
              <a:gd name="connsiteX131" fmla="*/ 31750 w 185738"/>
              <a:gd name="connsiteY131" fmla="*/ 230554 h 822325"/>
              <a:gd name="connsiteX132" fmla="*/ 17462 w 185738"/>
              <a:gd name="connsiteY132" fmla="*/ 244475 h 822325"/>
              <a:gd name="connsiteX133" fmla="*/ 3175 w 185738"/>
              <a:gd name="connsiteY133" fmla="*/ 230188 h 822325"/>
              <a:gd name="connsiteX134" fmla="*/ 17462 w 185738"/>
              <a:gd name="connsiteY134" fmla="*/ 216267 h 822325"/>
              <a:gd name="connsiteX135" fmla="*/ 169863 w 185738"/>
              <a:gd name="connsiteY135" fmla="*/ 215900 h 822325"/>
              <a:gd name="connsiteX136" fmla="*/ 183784 w 185738"/>
              <a:gd name="connsiteY136" fmla="*/ 230554 h 822325"/>
              <a:gd name="connsiteX137" fmla="*/ 169496 w 185738"/>
              <a:gd name="connsiteY137" fmla="*/ 244475 h 822325"/>
              <a:gd name="connsiteX138" fmla="*/ 155575 w 185738"/>
              <a:gd name="connsiteY138" fmla="*/ 230188 h 822325"/>
              <a:gd name="connsiteX139" fmla="*/ 169863 w 185738"/>
              <a:gd name="connsiteY139" fmla="*/ 215900 h 822325"/>
              <a:gd name="connsiteX140" fmla="*/ 92261 w 185738"/>
              <a:gd name="connsiteY140" fmla="*/ 215900 h 822325"/>
              <a:gd name="connsiteX141" fmla="*/ 106363 w 185738"/>
              <a:gd name="connsiteY141" fmla="*/ 230554 h 822325"/>
              <a:gd name="connsiteX142" fmla="*/ 91890 w 185738"/>
              <a:gd name="connsiteY142" fmla="*/ 244475 h 822325"/>
              <a:gd name="connsiteX143" fmla="*/ 77788 w 185738"/>
              <a:gd name="connsiteY143" fmla="*/ 230188 h 822325"/>
              <a:gd name="connsiteX144" fmla="*/ 92261 w 185738"/>
              <a:gd name="connsiteY144" fmla="*/ 215900 h 822325"/>
              <a:gd name="connsiteX145" fmla="*/ 170229 w 185738"/>
              <a:gd name="connsiteY145" fmla="*/ 144830 h 822325"/>
              <a:gd name="connsiteX146" fmla="*/ 184150 w 185738"/>
              <a:gd name="connsiteY146" fmla="*/ 159117 h 822325"/>
              <a:gd name="connsiteX147" fmla="*/ 169863 w 185738"/>
              <a:gd name="connsiteY147" fmla="*/ 173038 h 822325"/>
              <a:gd name="connsiteX148" fmla="*/ 155941 w 185738"/>
              <a:gd name="connsiteY148" fmla="*/ 158751 h 822325"/>
              <a:gd name="connsiteX149" fmla="*/ 170229 w 185738"/>
              <a:gd name="connsiteY149" fmla="*/ 144830 h 822325"/>
              <a:gd name="connsiteX150" fmla="*/ 92442 w 185738"/>
              <a:gd name="connsiteY150" fmla="*/ 144830 h 822325"/>
              <a:gd name="connsiteX151" fmla="*/ 106363 w 185738"/>
              <a:gd name="connsiteY151" fmla="*/ 159117 h 822325"/>
              <a:gd name="connsiteX152" fmla="*/ 92075 w 185738"/>
              <a:gd name="connsiteY152" fmla="*/ 173038 h 822325"/>
              <a:gd name="connsiteX153" fmla="*/ 78154 w 185738"/>
              <a:gd name="connsiteY153" fmla="*/ 158751 h 822325"/>
              <a:gd name="connsiteX154" fmla="*/ 92442 w 185738"/>
              <a:gd name="connsiteY154" fmla="*/ 144830 h 822325"/>
              <a:gd name="connsiteX155" fmla="*/ 17462 w 185738"/>
              <a:gd name="connsiteY155" fmla="*/ 143242 h 822325"/>
              <a:gd name="connsiteX156" fmla="*/ 31750 w 185738"/>
              <a:gd name="connsiteY156" fmla="*/ 157529 h 822325"/>
              <a:gd name="connsiteX157" fmla="*/ 17462 w 185738"/>
              <a:gd name="connsiteY157" fmla="*/ 171450 h 822325"/>
              <a:gd name="connsiteX158" fmla="*/ 3175 w 185738"/>
              <a:gd name="connsiteY158" fmla="*/ 157163 h 822325"/>
              <a:gd name="connsiteX159" fmla="*/ 17462 w 185738"/>
              <a:gd name="connsiteY159" fmla="*/ 143242 h 822325"/>
              <a:gd name="connsiteX160" fmla="*/ 171817 w 185738"/>
              <a:gd name="connsiteY160" fmla="*/ 73025 h 822325"/>
              <a:gd name="connsiteX161" fmla="*/ 185738 w 185738"/>
              <a:gd name="connsiteY161" fmla="*/ 87313 h 822325"/>
              <a:gd name="connsiteX162" fmla="*/ 171451 w 185738"/>
              <a:gd name="connsiteY162" fmla="*/ 101234 h 822325"/>
              <a:gd name="connsiteX163" fmla="*/ 157163 w 185738"/>
              <a:gd name="connsiteY163" fmla="*/ 86946 h 822325"/>
              <a:gd name="connsiteX164" fmla="*/ 157530 w 185738"/>
              <a:gd name="connsiteY164" fmla="*/ 86946 h 822325"/>
              <a:gd name="connsiteX165" fmla="*/ 171817 w 185738"/>
              <a:gd name="connsiteY165" fmla="*/ 73025 h 822325"/>
              <a:gd name="connsiteX166" fmla="*/ 94029 w 185738"/>
              <a:gd name="connsiteY166" fmla="*/ 73025 h 822325"/>
              <a:gd name="connsiteX167" fmla="*/ 107950 w 185738"/>
              <a:gd name="connsiteY167" fmla="*/ 86519 h 822325"/>
              <a:gd name="connsiteX168" fmla="*/ 93662 w 185738"/>
              <a:gd name="connsiteY168" fmla="*/ 99667 h 822325"/>
              <a:gd name="connsiteX169" fmla="*/ 79375 w 185738"/>
              <a:gd name="connsiteY169" fmla="*/ 86173 h 822325"/>
              <a:gd name="connsiteX170" fmla="*/ 79741 w 185738"/>
              <a:gd name="connsiteY170" fmla="*/ 86173 h 822325"/>
              <a:gd name="connsiteX171" fmla="*/ 94029 w 185738"/>
              <a:gd name="connsiteY171" fmla="*/ 73025 h 822325"/>
              <a:gd name="connsiteX172" fmla="*/ 17462 w 185738"/>
              <a:gd name="connsiteY172" fmla="*/ 71438 h 822325"/>
              <a:gd name="connsiteX173" fmla="*/ 31750 w 185738"/>
              <a:gd name="connsiteY173" fmla="*/ 85726 h 822325"/>
              <a:gd name="connsiteX174" fmla="*/ 17462 w 185738"/>
              <a:gd name="connsiteY174" fmla="*/ 99647 h 822325"/>
              <a:gd name="connsiteX175" fmla="*/ 17462 w 185738"/>
              <a:gd name="connsiteY175" fmla="*/ 100013 h 822325"/>
              <a:gd name="connsiteX176" fmla="*/ 3175 w 185738"/>
              <a:gd name="connsiteY176" fmla="*/ 85359 h 822325"/>
              <a:gd name="connsiteX177" fmla="*/ 17462 w 185738"/>
              <a:gd name="connsiteY177" fmla="*/ 71438 h 822325"/>
              <a:gd name="connsiteX178" fmla="*/ 170921 w 185738"/>
              <a:gd name="connsiteY178" fmla="*/ 1 h 822325"/>
              <a:gd name="connsiteX179" fmla="*/ 180798 w 185738"/>
              <a:gd name="connsiteY179" fmla="*/ 4083 h 822325"/>
              <a:gd name="connsiteX180" fmla="*/ 180798 w 185738"/>
              <a:gd name="connsiteY180" fmla="*/ 24494 h 822325"/>
              <a:gd name="connsiteX181" fmla="*/ 170921 w 185738"/>
              <a:gd name="connsiteY181" fmla="*/ 28576 h 822325"/>
              <a:gd name="connsiteX182" fmla="*/ 161396 w 185738"/>
              <a:gd name="connsiteY182" fmla="*/ 24494 h 822325"/>
              <a:gd name="connsiteX183" fmla="*/ 157162 w 185738"/>
              <a:gd name="connsiteY183" fmla="*/ 14103 h 822325"/>
              <a:gd name="connsiteX184" fmla="*/ 161396 w 185738"/>
              <a:gd name="connsiteY184" fmla="*/ 4083 h 822325"/>
              <a:gd name="connsiteX185" fmla="*/ 170921 w 185738"/>
              <a:gd name="connsiteY185" fmla="*/ 1 h 822325"/>
              <a:gd name="connsiteX186" fmla="*/ 93133 w 185738"/>
              <a:gd name="connsiteY186" fmla="*/ 0 h 822325"/>
              <a:gd name="connsiteX187" fmla="*/ 103011 w 185738"/>
              <a:gd name="connsiteY187" fmla="*/ 4082 h 822325"/>
              <a:gd name="connsiteX188" fmla="*/ 103011 w 185738"/>
              <a:gd name="connsiteY188" fmla="*/ 24493 h 822325"/>
              <a:gd name="connsiteX189" fmla="*/ 93133 w 185738"/>
              <a:gd name="connsiteY189" fmla="*/ 28575 h 822325"/>
              <a:gd name="connsiteX190" fmla="*/ 83608 w 185738"/>
              <a:gd name="connsiteY190" fmla="*/ 24493 h 822325"/>
              <a:gd name="connsiteX191" fmla="*/ 79375 w 185738"/>
              <a:gd name="connsiteY191" fmla="*/ 14102 h 822325"/>
              <a:gd name="connsiteX192" fmla="*/ 83608 w 185738"/>
              <a:gd name="connsiteY192" fmla="*/ 4082 h 822325"/>
              <a:gd name="connsiteX193" fmla="*/ 93133 w 185738"/>
              <a:gd name="connsiteY193" fmla="*/ 0 h 822325"/>
              <a:gd name="connsiteX194" fmla="*/ 18521 w 185738"/>
              <a:gd name="connsiteY194" fmla="*/ 0 h 822325"/>
              <a:gd name="connsiteX195" fmla="*/ 28399 w 185738"/>
              <a:gd name="connsiteY195" fmla="*/ 4082 h 822325"/>
              <a:gd name="connsiteX196" fmla="*/ 28046 w 185738"/>
              <a:gd name="connsiteY196" fmla="*/ 24493 h 822325"/>
              <a:gd name="connsiteX197" fmla="*/ 18521 w 185738"/>
              <a:gd name="connsiteY197" fmla="*/ 28575 h 822325"/>
              <a:gd name="connsiteX198" fmla="*/ 8643 w 185738"/>
              <a:gd name="connsiteY198" fmla="*/ 24493 h 822325"/>
              <a:gd name="connsiteX199" fmla="*/ 4763 w 185738"/>
              <a:gd name="connsiteY199" fmla="*/ 14473 h 822325"/>
              <a:gd name="connsiteX200" fmla="*/ 8996 w 185738"/>
              <a:gd name="connsiteY200" fmla="*/ 4082 h 822325"/>
              <a:gd name="connsiteX201" fmla="*/ 18521 w 185738"/>
              <a:gd name="connsiteY201" fmla="*/ 0 h 8223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</a:cxnLst>
            <a:rect l="l" t="t" r="r" b="b"/>
            <a:pathLst>
              <a:path w="185738" h="822325">
                <a:moveTo>
                  <a:pt x="167747" y="793750"/>
                </a:moveTo>
                <a:cubicBezTo>
                  <a:pt x="171274" y="793750"/>
                  <a:pt x="175155" y="795216"/>
                  <a:pt x="177624" y="797780"/>
                </a:cubicBezTo>
                <a:cubicBezTo>
                  <a:pt x="182563" y="803275"/>
                  <a:pt x="182563" y="812800"/>
                  <a:pt x="177624" y="817929"/>
                </a:cubicBezTo>
                <a:cubicBezTo>
                  <a:pt x="174802" y="820860"/>
                  <a:pt x="171274" y="822325"/>
                  <a:pt x="167747" y="822325"/>
                </a:cubicBezTo>
                <a:cubicBezTo>
                  <a:pt x="164219" y="822325"/>
                  <a:pt x="160691" y="820494"/>
                  <a:pt x="158222" y="817929"/>
                </a:cubicBezTo>
                <a:cubicBezTo>
                  <a:pt x="155399" y="815365"/>
                  <a:pt x="153988" y="811701"/>
                  <a:pt x="153988" y="808038"/>
                </a:cubicBezTo>
                <a:cubicBezTo>
                  <a:pt x="153988" y="804008"/>
                  <a:pt x="155399" y="800344"/>
                  <a:pt x="158222" y="797780"/>
                </a:cubicBezTo>
                <a:cubicBezTo>
                  <a:pt x="160691" y="795216"/>
                  <a:pt x="164219" y="793750"/>
                  <a:pt x="167747" y="793750"/>
                </a:cubicBezTo>
                <a:close/>
                <a:moveTo>
                  <a:pt x="89958" y="792163"/>
                </a:moveTo>
                <a:cubicBezTo>
                  <a:pt x="93839" y="792163"/>
                  <a:pt x="97014" y="793629"/>
                  <a:pt x="99836" y="796193"/>
                </a:cubicBezTo>
                <a:cubicBezTo>
                  <a:pt x="104775" y="801688"/>
                  <a:pt x="104775" y="811213"/>
                  <a:pt x="99836" y="816342"/>
                </a:cubicBezTo>
                <a:cubicBezTo>
                  <a:pt x="97014" y="819273"/>
                  <a:pt x="93486" y="820738"/>
                  <a:pt x="89958" y="820738"/>
                </a:cubicBezTo>
                <a:cubicBezTo>
                  <a:pt x="86430" y="820738"/>
                  <a:pt x="82903" y="818907"/>
                  <a:pt x="80433" y="816342"/>
                </a:cubicBezTo>
                <a:cubicBezTo>
                  <a:pt x="77611" y="813778"/>
                  <a:pt x="76200" y="810114"/>
                  <a:pt x="76200" y="806451"/>
                </a:cubicBezTo>
                <a:cubicBezTo>
                  <a:pt x="76200" y="802421"/>
                  <a:pt x="77964" y="798757"/>
                  <a:pt x="80433" y="796193"/>
                </a:cubicBezTo>
                <a:cubicBezTo>
                  <a:pt x="82903" y="793629"/>
                  <a:pt x="86430" y="792163"/>
                  <a:pt x="89958" y="792163"/>
                </a:cubicBezTo>
                <a:close/>
                <a:moveTo>
                  <a:pt x="14523" y="792163"/>
                </a:moveTo>
                <a:cubicBezTo>
                  <a:pt x="18247" y="792163"/>
                  <a:pt x="21970" y="793629"/>
                  <a:pt x="24577" y="796193"/>
                </a:cubicBezTo>
                <a:cubicBezTo>
                  <a:pt x="30163" y="801688"/>
                  <a:pt x="30163" y="811213"/>
                  <a:pt x="24577" y="816342"/>
                </a:cubicBezTo>
                <a:cubicBezTo>
                  <a:pt x="21970" y="819273"/>
                  <a:pt x="18247" y="820738"/>
                  <a:pt x="14523" y="820738"/>
                </a:cubicBezTo>
                <a:cubicBezTo>
                  <a:pt x="10426" y="820738"/>
                  <a:pt x="6703" y="818907"/>
                  <a:pt x="4096" y="816342"/>
                </a:cubicBezTo>
                <a:cubicBezTo>
                  <a:pt x="1489" y="813778"/>
                  <a:pt x="0" y="810114"/>
                  <a:pt x="0" y="806451"/>
                </a:cubicBezTo>
                <a:cubicBezTo>
                  <a:pt x="0" y="802421"/>
                  <a:pt x="1489" y="798757"/>
                  <a:pt x="4096" y="796193"/>
                </a:cubicBezTo>
                <a:cubicBezTo>
                  <a:pt x="7075" y="793629"/>
                  <a:pt x="10799" y="792163"/>
                  <a:pt x="14523" y="792163"/>
                </a:cubicBezTo>
                <a:close/>
                <a:moveTo>
                  <a:pt x="168276" y="720725"/>
                </a:moveTo>
                <a:cubicBezTo>
                  <a:pt x="176335" y="720725"/>
                  <a:pt x="182563" y="727319"/>
                  <a:pt x="182563" y="735013"/>
                </a:cubicBezTo>
                <a:cubicBezTo>
                  <a:pt x="182563" y="743072"/>
                  <a:pt x="175969" y="749300"/>
                  <a:pt x="168276" y="749300"/>
                </a:cubicBezTo>
                <a:cubicBezTo>
                  <a:pt x="160582" y="749300"/>
                  <a:pt x="153988" y="742706"/>
                  <a:pt x="153988" y="735013"/>
                </a:cubicBezTo>
                <a:cubicBezTo>
                  <a:pt x="153988" y="726953"/>
                  <a:pt x="160582" y="720725"/>
                  <a:pt x="168276" y="720725"/>
                </a:cubicBezTo>
                <a:close/>
                <a:moveTo>
                  <a:pt x="90487" y="720725"/>
                </a:moveTo>
                <a:cubicBezTo>
                  <a:pt x="98547" y="720725"/>
                  <a:pt x="104775" y="727319"/>
                  <a:pt x="104775" y="735013"/>
                </a:cubicBezTo>
                <a:cubicBezTo>
                  <a:pt x="104775" y="743072"/>
                  <a:pt x="98181" y="749300"/>
                  <a:pt x="90487" y="749300"/>
                </a:cubicBezTo>
                <a:cubicBezTo>
                  <a:pt x="82794" y="749300"/>
                  <a:pt x="76200" y="742706"/>
                  <a:pt x="76200" y="735013"/>
                </a:cubicBezTo>
                <a:cubicBezTo>
                  <a:pt x="76200" y="726953"/>
                  <a:pt x="82794" y="720725"/>
                  <a:pt x="90487" y="720725"/>
                </a:cubicBezTo>
                <a:close/>
                <a:moveTo>
                  <a:pt x="14287" y="720725"/>
                </a:moveTo>
                <a:cubicBezTo>
                  <a:pt x="21981" y="720725"/>
                  <a:pt x="28575" y="727319"/>
                  <a:pt x="28575" y="735013"/>
                </a:cubicBezTo>
                <a:cubicBezTo>
                  <a:pt x="28575" y="743072"/>
                  <a:pt x="21981" y="749300"/>
                  <a:pt x="14287" y="749300"/>
                </a:cubicBezTo>
                <a:cubicBezTo>
                  <a:pt x="6228" y="749300"/>
                  <a:pt x="0" y="742706"/>
                  <a:pt x="0" y="735013"/>
                </a:cubicBezTo>
                <a:cubicBezTo>
                  <a:pt x="0" y="726953"/>
                  <a:pt x="6228" y="720725"/>
                  <a:pt x="14287" y="720725"/>
                </a:cubicBezTo>
                <a:close/>
                <a:moveTo>
                  <a:pt x="168276" y="649288"/>
                </a:moveTo>
                <a:cubicBezTo>
                  <a:pt x="176335" y="649288"/>
                  <a:pt x="182563" y="655882"/>
                  <a:pt x="182563" y="663576"/>
                </a:cubicBezTo>
                <a:cubicBezTo>
                  <a:pt x="182563" y="671635"/>
                  <a:pt x="175969" y="677863"/>
                  <a:pt x="168276" y="677863"/>
                </a:cubicBezTo>
                <a:cubicBezTo>
                  <a:pt x="160216" y="677863"/>
                  <a:pt x="153988" y="671269"/>
                  <a:pt x="153988" y="663576"/>
                </a:cubicBezTo>
                <a:cubicBezTo>
                  <a:pt x="153988" y="655516"/>
                  <a:pt x="160582" y="649288"/>
                  <a:pt x="168276" y="649288"/>
                </a:cubicBezTo>
                <a:close/>
                <a:moveTo>
                  <a:pt x="90487" y="649288"/>
                </a:moveTo>
                <a:cubicBezTo>
                  <a:pt x="98547" y="649288"/>
                  <a:pt x="104775" y="655882"/>
                  <a:pt x="104775" y="663576"/>
                </a:cubicBezTo>
                <a:cubicBezTo>
                  <a:pt x="104775" y="671269"/>
                  <a:pt x="98181" y="677863"/>
                  <a:pt x="90487" y="677863"/>
                </a:cubicBezTo>
                <a:cubicBezTo>
                  <a:pt x="82428" y="677863"/>
                  <a:pt x="76200" y="671269"/>
                  <a:pt x="76200" y="663576"/>
                </a:cubicBezTo>
                <a:cubicBezTo>
                  <a:pt x="76200" y="655516"/>
                  <a:pt x="82794" y="649288"/>
                  <a:pt x="90487" y="649288"/>
                </a:cubicBezTo>
                <a:close/>
                <a:moveTo>
                  <a:pt x="15875" y="647700"/>
                </a:moveTo>
                <a:cubicBezTo>
                  <a:pt x="23569" y="647700"/>
                  <a:pt x="30163" y="654294"/>
                  <a:pt x="30163" y="661988"/>
                </a:cubicBezTo>
                <a:cubicBezTo>
                  <a:pt x="30163" y="670047"/>
                  <a:pt x="23569" y="676275"/>
                  <a:pt x="15875" y="676275"/>
                </a:cubicBezTo>
                <a:cubicBezTo>
                  <a:pt x="7816" y="676275"/>
                  <a:pt x="1588" y="669681"/>
                  <a:pt x="1588" y="661988"/>
                </a:cubicBezTo>
                <a:cubicBezTo>
                  <a:pt x="1588" y="653928"/>
                  <a:pt x="7816" y="647700"/>
                  <a:pt x="15875" y="647700"/>
                </a:cubicBezTo>
                <a:close/>
                <a:moveTo>
                  <a:pt x="168276" y="576263"/>
                </a:moveTo>
                <a:cubicBezTo>
                  <a:pt x="176335" y="576263"/>
                  <a:pt x="182563" y="582857"/>
                  <a:pt x="182563" y="590551"/>
                </a:cubicBezTo>
                <a:cubicBezTo>
                  <a:pt x="182563" y="598610"/>
                  <a:pt x="175969" y="604838"/>
                  <a:pt x="168276" y="604838"/>
                </a:cubicBezTo>
                <a:cubicBezTo>
                  <a:pt x="160216" y="604838"/>
                  <a:pt x="153988" y="598244"/>
                  <a:pt x="153988" y="590551"/>
                </a:cubicBezTo>
                <a:cubicBezTo>
                  <a:pt x="153988" y="582491"/>
                  <a:pt x="160582" y="576263"/>
                  <a:pt x="168276" y="576263"/>
                </a:cubicBezTo>
                <a:close/>
                <a:moveTo>
                  <a:pt x="90487" y="576263"/>
                </a:moveTo>
                <a:cubicBezTo>
                  <a:pt x="98547" y="576263"/>
                  <a:pt x="104775" y="582857"/>
                  <a:pt x="104775" y="590551"/>
                </a:cubicBezTo>
                <a:cubicBezTo>
                  <a:pt x="104775" y="598610"/>
                  <a:pt x="98181" y="604838"/>
                  <a:pt x="90487" y="604838"/>
                </a:cubicBezTo>
                <a:cubicBezTo>
                  <a:pt x="82428" y="604838"/>
                  <a:pt x="76200" y="598244"/>
                  <a:pt x="76200" y="590551"/>
                </a:cubicBezTo>
                <a:cubicBezTo>
                  <a:pt x="76200" y="582491"/>
                  <a:pt x="82794" y="576263"/>
                  <a:pt x="90487" y="576263"/>
                </a:cubicBezTo>
                <a:close/>
                <a:moveTo>
                  <a:pt x="15875" y="576263"/>
                </a:moveTo>
                <a:cubicBezTo>
                  <a:pt x="23569" y="576263"/>
                  <a:pt x="30163" y="582857"/>
                  <a:pt x="30163" y="590551"/>
                </a:cubicBezTo>
                <a:cubicBezTo>
                  <a:pt x="29796" y="598610"/>
                  <a:pt x="23569" y="604838"/>
                  <a:pt x="15509" y="604838"/>
                </a:cubicBezTo>
                <a:cubicBezTo>
                  <a:pt x="7816" y="604838"/>
                  <a:pt x="1588" y="598244"/>
                  <a:pt x="1588" y="590551"/>
                </a:cubicBezTo>
                <a:cubicBezTo>
                  <a:pt x="1588" y="582491"/>
                  <a:pt x="7816" y="576263"/>
                  <a:pt x="15875" y="576263"/>
                </a:cubicBezTo>
                <a:close/>
                <a:moveTo>
                  <a:pt x="169069" y="504825"/>
                </a:moveTo>
                <a:cubicBezTo>
                  <a:pt x="176681" y="504825"/>
                  <a:pt x="182563" y="511419"/>
                  <a:pt x="182563" y="519113"/>
                </a:cubicBezTo>
                <a:cubicBezTo>
                  <a:pt x="182563" y="527172"/>
                  <a:pt x="176335" y="533400"/>
                  <a:pt x="169069" y="533400"/>
                </a:cubicBezTo>
                <a:cubicBezTo>
                  <a:pt x="161457" y="533400"/>
                  <a:pt x="155575" y="526806"/>
                  <a:pt x="155575" y="519113"/>
                </a:cubicBezTo>
                <a:cubicBezTo>
                  <a:pt x="155575" y="511053"/>
                  <a:pt x="161803" y="504825"/>
                  <a:pt x="169069" y="504825"/>
                </a:cubicBezTo>
                <a:close/>
                <a:moveTo>
                  <a:pt x="91282" y="504825"/>
                </a:moveTo>
                <a:cubicBezTo>
                  <a:pt x="98894" y="504825"/>
                  <a:pt x="104776" y="511419"/>
                  <a:pt x="104776" y="519113"/>
                </a:cubicBezTo>
                <a:cubicBezTo>
                  <a:pt x="104776" y="527172"/>
                  <a:pt x="98548" y="533400"/>
                  <a:pt x="91282" y="533400"/>
                </a:cubicBezTo>
                <a:cubicBezTo>
                  <a:pt x="83670" y="533400"/>
                  <a:pt x="77788" y="526806"/>
                  <a:pt x="77788" y="519113"/>
                </a:cubicBezTo>
                <a:cubicBezTo>
                  <a:pt x="77788" y="511053"/>
                  <a:pt x="84016" y="504825"/>
                  <a:pt x="91282" y="504825"/>
                </a:cubicBezTo>
                <a:close/>
                <a:moveTo>
                  <a:pt x="15875" y="504825"/>
                </a:moveTo>
                <a:cubicBezTo>
                  <a:pt x="23569" y="504825"/>
                  <a:pt x="30163" y="511053"/>
                  <a:pt x="29796" y="518319"/>
                </a:cubicBezTo>
                <a:cubicBezTo>
                  <a:pt x="29796" y="525931"/>
                  <a:pt x="23569" y="531813"/>
                  <a:pt x="15509" y="531813"/>
                </a:cubicBezTo>
                <a:cubicBezTo>
                  <a:pt x="7816" y="531813"/>
                  <a:pt x="1588" y="525585"/>
                  <a:pt x="1588" y="518319"/>
                </a:cubicBezTo>
                <a:cubicBezTo>
                  <a:pt x="1588" y="510707"/>
                  <a:pt x="7816" y="504825"/>
                  <a:pt x="15875" y="504825"/>
                </a:cubicBezTo>
                <a:close/>
                <a:moveTo>
                  <a:pt x="169863" y="433388"/>
                </a:moveTo>
                <a:cubicBezTo>
                  <a:pt x="177556" y="433388"/>
                  <a:pt x="184150" y="439982"/>
                  <a:pt x="184150" y="447676"/>
                </a:cubicBezTo>
                <a:cubicBezTo>
                  <a:pt x="184150" y="455735"/>
                  <a:pt x="177556" y="461963"/>
                  <a:pt x="169863" y="461963"/>
                </a:cubicBezTo>
                <a:cubicBezTo>
                  <a:pt x="161803" y="461963"/>
                  <a:pt x="155575" y="455369"/>
                  <a:pt x="155575" y="447676"/>
                </a:cubicBezTo>
                <a:cubicBezTo>
                  <a:pt x="155575" y="439616"/>
                  <a:pt x="162169" y="433388"/>
                  <a:pt x="169863" y="433388"/>
                </a:cubicBezTo>
                <a:close/>
                <a:moveTo>
                  <a:pt x="92075" y="431800"/>
                </a:moveTo>
                <a:cubicBezTo>
                  <a:pt x="100135" y="431800"/>
                  <a:pt x="106363" y="438394"/>
                  <a:pt x="106363" y="446088"/>
                </a:cubicBezTo>
                <a:cubicBezTo>
                  <a:pt x="106363" y="454147"/>
                  <a:pt x="99769" y="460375"/>
                  <a:pt x="92075" y="460375"/>
                </a:cubicBezTo>
                <a:cubicBezTo>
                  <a:pt x="84016" y="460375"/>
                  <a:pt x="77788" y="453781"/>
                  <a:pt x="77788" y="446088"/>
                </a:cubicBezTo>
                <a:cubicBezTo>
                  <a:pt x="77788" y="438394"/>
                  <a:pt x="84382" y="431800"/>
                  <a:pt x="92075" y="431800"/>
                </a:cubicBezTo>
                <a:close/>
                <a:moveTo>
                  <a:pt x="16061" y="431800"/>
                </a:moveTo>
                <a:cubicBezTo>
                  <a:pt x="23854" y="431800"/>
                  <a:pt x="30163" y="438394"/>
                  <a:pt x="30163" y="446088"/>
                </a:cubicBezTo>
                <a:cubicBezTo>
                  <a:pt x="30163" y="454147"/>
                  <a:pt x="23854" y="460375"/>
                  <a:pt x="15690" y="460375"/>
                </a:cubicBezTo>
                <a:cubicBezTo>
                  <a:pt x="7897" y="460375"/>
                  <a:pt x="1588" y="453781"/>
                  <a:pt x="1588" y="446088"/>
                </a:cubicBezTo>
                <a:cubicBezTo>
                  <a:pt x="1588" y="438394"/>
                  <a:pt x="7897" y="431800"/>
                  <a:pt x="16061" y="431800"/>
                </a:cubicBezTo>
                <a:close/>
                <a:moveTo>
                  <a:pt x="169863" y="360363"/>
                </a:moveTo>
                <a:cubicBezTo>
                  <a:pt x="177556" y="360363"/>
                  <a:pt x="184150" y="366957"/>
                  <a:pt x="184150" y="374651"/>
                </a:cubicBezTo>
                <a:cubicBezTo>
                  <a:pt x="183784" y="382710"/>
                  <a:pt x="177556" y="388938"/>
                  <a:pt x="169863" y="388938"/>
                </a:cubicBezTo>
                <a:cubicBezTo>
                  <a:pt x="161803" y="388938"/>
                  <a:pt x="155575" y="382710"/>
                  <a:pt x="155575" y="374651"/>
                </a:cubicBezTo>
                <a:cubicBezTo>
                  <a:pt x="155575" y="366957"/>
                  <a:pt x="161803" y="360363"/>
                  <a:pt x="169863" y="360363"/>
                </a:cubicBezTo>
                <a:close/>
                <a:moveTo>
                  <a:pt x="92075" y="360363"/>
                </a:moveTo>
                <a:cubicBezTo>
                  <a:pt x="99769" y="360363"/>
                  <a:pt x="106363" y="366957"/>
                  <a:pt x="105996" y="374651"/>
                </a:cubicBezTo>
                <a:cubicBezTo>
                  <a:pt x="105996" y="382710"/>
                  <a:pt x="99769" y="388938"/>
                  <a:pt x="91709" y="388938"/>
                </a:cubicBezTo>
                <a:cubicBezTo>
                  <a:pt x="84016" y="388938"/>
                  <a:pt x="77788" y="382710"/>
                  <a:pt x="77788" y="374651"/>
                </a:cubicBezTo>
                <a:cubicBezTo>
                  <a:pt x="77788" y="366957"/>
                  <a:pt x="84016" y="360363"/>
                  <a:pt x="92075" y="360363"/>
                </a:cubicBezTo>
                <a:close/>
                <a:moveTo>
                  <a:pt x="16242" y="360363"/>
                </a:moveTo>
                <a:cubicBezTo>
                  <a:pt x="23935" y="360363"/>
                  <a:pt x="30163" y="366957"/>
                  <a:pt x="30163" y="374651"/>
                </a:cubicBezTo>
                <a:cubicBezTo>
                  <a:pt x="30163" y="382710"/>
                  <a:pt x="23935" y="388938"/>
                  <a:pt x="15875" y="388938"/>
                </a:cubicBezTo>
                <a:cubicBezTo>
                  <a:pt x="8182" y="388938"/>
                  <a:pt x="1588" y="382710"/>
                  <a:pt x="1954" y="374651"/>
                </a:cubicBezTo>
                <a:cubicBezTo>
                  <a:pt x="1954" y="366957"/>
                  <a:pt x="8182" y="360363"/>
                  <a:pt x="16242" y="360363"/>
                </a:cubicBezTo>
                <a:close/>
                <a:moveTo>
                  <a:pt x="169863" y="288925"/>
                </a:moveTo>
                <a:cubicBezTo>
                  <a:pt x="177556" y="288925"/>
                  <a:pt x="184150" y="295519"/>
                  <a:pt x="183784" y="303213"/>
                </a:cubicBezTo>
                <a:lnTo>
                  <a:pt x="184150" y="303213"/>
                </a:lnTo>
                <a:cubicBezTo>
                  <a:pt x="183784" y="311272"/>
                  <a:pt x="177556" y="317500"/>
                  <a:pt x="169496" y="317500"/>
                </a:cubicBezTo>
                <a:cubicBezTo>
                  <a:pt x="161803" y="317500"/>
                  <a:pt x="155575" y="311272"/>
                  <a:pt x="155575" y="303213"/>
                </a:cubicBezTo>
                <a:cubicBezTo>
                  <a:pt x="155575" y="295519"/>
                  <a:pt x="161803" y="288925"/>
                  <a:pt x="169863" y="288925"/>
                </a:cubicBezTo>
                <a:close/>
                <a:moveTo>
                  <a:pt x="92075" y="288925"/>
                </a:moveTo>
                <a:cubicBezTo>
                  <a:pt x="99769" y="288925"/>
                  <a:pt x="106363" y="295153"/>
                  <a:pt x="105996" y="302419"/>
                </a:cubicBezTo>
                <a:cubicBezTo>
                  <a:pt x="105996" y="310031"/>
                  <a:pt x="99769" y="315913"/>
                  <a:pt x="91709" y="315913"/>
                </a:cubicBezTo>
                <a:cubicBezTo>
                  <a:pt x="84016" y="315913"/>
                  <a:pt x="77788" y="310031"/>
                  <a:pt x="77788" y="302419"/>
                </a:cubicBezTo>
                <a:cubicBezTo>
                  <a:pt x="77788" y="295153"/>
                  <a:pt x="84016" y="288925"/>
                  <a:pt x="92075" y="288925"/>
                </a:cubicBezTo>
                <a:close/>
                <a:moveTo>
                  <a:pt x="17015" y="287338"/>
                </a:moveTo>
                <a:cubicBezTo>
                  <a:pt x="24281" y="287338"/>
                  <a:pt x="30163" y="293932"/>
                  <a:pt x="30163" y="301626"/>
                </a:cubicBezTo>
                <a:cubicBezTo>
                  <a:pt x="30163" y="309685"/>
                  <a:pt x="24281" y="315913"/>
                  <a:pt x="16669" y="315913"/>
                </a:cubicBezTo>
                <a:cubicBezTo>
                  <a:pt x="9403" y="315913"/>
                  <a:pt x="3175" y="309685"/>
                  <a:pt x="3175" y="301626"/>
                </a:cubicBezTo>
                <a:cubicBezTo>
                  <a:pt x="3521" y="293932"/>
                  <a:pt x="9403" y="287338"/>
                  <a:pt x="17015" y="287338"/>
                </a:cubicBezTo>
                <a:close/>
                <a:moveTo>
                  <a:pt x="17462" y="216267"/>
                </a:moveTo>
                <a:cubicBezTo>
                  <a:pt x="25522" y="216267"/>
                  <a:pt x="31750" y="222494"/>
                  <a:pt x="31750" y="230554"/>
                </a:cubicBezTo>
                <a:cubicBezTo>
                  <a:pt x="31750" y="238247"/>
                  <a:pt x="25156" y="244475"/>
                  <a:pt x="17462" y="244475"/>
                </a:cubicBezTo>
                <a:cubicBezTo>
                  <a:pt x="9769" y="244475"/>
                  <a:pt x="3175" y="238247"/>
                  <a:pt x="3175" y="230188"/>
                </a:cubicBezTo>
                <a:cubicBezTo>
                  <a:pt x="3175" y="222494"/>
                  <a:pt x="9769" y="215900"/>
                  <a:pt x="17462" y="216267"/>
                </a:cubicBezTo>
                <a:close/>
                <a:moveTo>
                  <a:pt x="169863" y="215900"/>
                </a:moveTo>
                <a:cubicBezTo>
                  <a:pt x="177556" y="216267"/>
                  <a:pt x="184150" y="222494"/>
                  <a:pt x="183784" y="230554"/>
                </a:cubicBezTo>
                <a:cubicBezTo>
                  <a:pt x="183784" y="238247"/>
                  <a:pt x="177556" y="244475"/>
                  <a:pt x="169496" y="244475"/>
                </a:cubicBezTo>
                <a:cubicBezTo>
                  <a:pt x="161803" y="244475"/>
                  <a:pt x="155575" y="238247"/>
                  <a:pt x="155575" y="230188"/>
                </a:cubicBezTo>
                <a:cubicBezTo>
                  <a:pt x="155575" y="222494"/>
                  <a:pt x="161803" y="215900"/>
                  <a:pt x="169863" y="215900"/>
                </a:cubicBezTo>
                <a:close/>
                <a:moveTo>
                  <a:pt x="92261" y="215900"/>
                </a:moveTo>
                <a:cubicBezTo>
                  <a:pt x="100054" y="216267"/>
                  <a:pt x="106363" y="222494"/>
                  <a:pt x="106363" y="230554"/>
                </a:cubicBezTo>
                <a:cubicBezTo>
                  <a:pt x="106363" y="238247"/>
                  <a:pt x="100054" y="244475"/>
                  <a:pt x="91890" y="244475"/>
                </a:cubicBezTo>
                <a:cubicBezTo>
                  <a:pt x="84097" y="244475"/>
                  <a:pt x="77788" y="238247"/>
                  <a:pt x="77788" y="230188"/>
                </a:cubicBezTo>
                <a:cubicBezTo>
                  <a:pt x="77788" y="222494"/>
                  <a:pt x="84097" y="215900"/>
                  <a:pt x="92261" y="215900"/>
                </a:cubicBezTo>
                <a:close/>
                <a:moveTo>
                  <a:pt x="170229" y="144830"/>
                </a:moveTo>
                <a:cubicBezTo>
                  <a:pt x="177922" y="144830"/>
                  <a:pt x="184150" y="151057"/>
                  <a:pt x="184150" y="159117"/>
                </a:cubicBezTo>
                <a:cubicBezTo>
                  <a:pt x="184150" y="166810"/>
                  <a:pt x="177922" y="173038"/>
                  <a:pt x="169863" y="173038"/>
                </a:cubicBezTo>
                <a:cubicBezTo>
                  <a:pt x="162169" y="173038"/>
                  <a:pt x="155575" y="166810"/>
                  <a:pt x="155941" y="158751"/>
                </a:cubicBezTo>
                <a:cubicBezTo>
                  <a:pt x="155941" y="151057"/>
                  <a:pt x="162169" y="144463"/>
                  <a:pt x="170229" y="144830"/>
                </a:cubicBezTo>
                <a:close/>
                <a:moveTo>
                  <a:pt x="92442" y="144830"/>
                </a:moveTo>
                <a:cubicBezTo>
                  <a:pt x="100135" y="144830"/>
                  <a:pt x="106363" y="151057"/>
                  <a:pt x="106363" y="159117"/>
                </a:cubicBezTo>
                <a:cubicBezTo>
                  <a:pt x="106363" y="166810"/>
                  <a:pt x="100135" y="173038"/>
                  <a:pt x="92075" y="173038"/>
                </a:cubicBezTo>
                <a:cubicBezTo>
                  <a:pt x="84382" y="173038"/>
                  <a:pt x="77788" y="166810"/>
                  <a:pt x="78154" y="158751"/>
                </a:cubicBezTo>
                <a:cubicBezTo>
                  <a:pt x="78154" y="151057"/>
                  <a:pt x="84382" y="144463"/>
                  <a:pt x="92442" y="144830"/>
                </a:cubicBezTo>
                <a:close/>
                <a:moveTo>
                  <a:pt x="17462" y="143242"/>
                </a:moveTo>
                <a:cubicBezTo>
                  <a:pt x="25522" y="143242"/>
                  <a:pt x="31750" y="149469"/>
                  <a:pt x="31750" y="157529"/>
                </a:cubicBezTo>
                <a:cubicBezTo>
                  <a:pt x="31750" y="165222"/>
                  <a:pt x="25156" y="171450"/>
                  <a:pt x="17462" y="171450"/>
                </a:cubicBezTo>
                <a:cubicBezTo>
                  <a:pt x="9403" y="171450"/>
                  <a:pt x="3175" y="165222"/>
                  <a:pt x="3175" y="157163"/>
                </a:cubicBezTo>
                <a:cubicBezTo>
                  <a:pt x="3175" y="149469"/>
                  <a:pt x="9769" y="142875"/>
                  <a:pt x="17462" y="143242"/>
                </a:cubicBezTo>
                <a:close/>
                <a:moveTo>
                  <a:pt x="171817" y="73025"/>
                </a:moveTo>
                <a:cubicBezTo>
                  <a:pt x="179510" y="73025"/>
                  <a:pt x="185738" y="79253"/>
                  <a:pt x="185738" y="87313"/>
                </a:cubicBezTo>
                <a:cubicBezTo>
                  <a:pt x="185738" y="95006"/>
                  <a:pt x="179510" y="101600"/>
                  <a:pt x="171451" y="101234"/>
                </a:cubicBezTo>
                <a:cubicBezTo>
                  <a:pt x="163757" y="101234"/>
                  <a:pt x="157163" y="95006"/>
                  <a:pt x="157163" y="86946"/>
                </a:cubicBezTo>
                <a:lnTo>
                  <a:pt x="157530" y="86946"/>
                </a:lnTo>
                <a:cubicBezTo>
                  <a:pt x="157530" y="79253"/>
                  <a:pt x="163757" y="73025"/>
                  <a:pt x="171817" y="73025"/>
                </a:cubicBezTo>
                <a:close/>
                <a:moveTo>
                  <a:pt x="94029" y="73025"/>
                </a:moveTo>
                <a:cubicBezTo>
                  <a:pt x="101722" y="73025"/>
                  <a:pt x="107950" y="78907"/>
                  <a:pt x="107950" y="86519"/>
                </a:cubicBezTo>
                <a:cubicBezTo>
                  <a:pt x="107950" y="93785"/>
                  <a:pt x="101722" y="100013"/>
                  <a:pt x="93662" y="99667"/>
                </a:cubicBezTo>
                <a:cubicBezTo>
                  <a:pt x="85969" y="99667"/>
                  <a:pt x="79375" y="93785"/>
                  <a:pt x="79375" y="86173"/>
                </a:cubicBezTo>
                <a:lnTo>
                  <a:pt x="79741" y="86173"/>
                </a:lnTo>
                <a:cubicBezTo>
                  <a:pt x="79741" y="78907"/>
                  <a:pt x="85969" y="73025"/>
                  <a:pt x="94029" y="73025"/>
                </a:cubicBezTo>
                <a:close/>
                <a:moveTo>
                  <a:pt x="17462" y="71438"/>
                </a:moveTo>
                <a:cubicBezTo>
                  <a:pt x="25522" y="71438"/>
                  <a:pt x="31750" y="77666"/>
                  <a:pt x="31750" y="85726"/>
                </a:cubicBezTo>
                <a:cubicBezTo>
                  <a:pt x="31750" y="93419"/>
                  <a:pt x="25156" y="100013"/>
                  <a:pt x="17462" y="99647"/>
                </a:cubicBezTo>
                <a:lnTo>
                  <a:pt x="17462" y="100013"/>
                </a:lnTo>
                <a:cubicBezTo>
                  <a:pt x="9403" y="99647"/>
                  <a:pt x="3175" y="93419"/>
                  <a:pt x="3175" y="85359"/>
                </a:cubicBezTo>
                <a:cubicBezTo>
                  <a:pt x="3175" y="77666"/>
                  <a:pt x="9769" y="71438"/>
                  <a:pt x="17462" y="71438"/>
                </a:cubicBezTo>
                <a:close/>
                <a:moveTo>
                  <a:pt x="170921" y="1"/>
                </a:moveTo>
                <a:cubicBezTo>
                  <a:pt x="174801" y="1"/>
                  <a:pt x="178329" y="1486"/>
                  <a:pt x="180798" y="4083"/>
                </a:cubicBezTo>
                <a:cubicBezTo>
                  <a:pt x="185737" y="9650"/>
                  <a:pt x="185737" y="19299"/>
                  <a:pt x="180798" y="24494"/>
                </a:cubicBezTo>
                <a:cubicBezTo>
                  <a:pt x="177976" y="27092"/>
                  <a:pt x="174448" y="28576"/>
                  <a:pt x="170921" y="28576"/>
                </a:cubicBezTo>
                <a:cubicBezTo>
                  <a:pt x="167393" y="28576"/>
                  <a:pt x="163865" y="27092"/>
                  <a:pt x="161396" y="24494"/>
                </a:cubicBezTo>
                <a:cubicBezTo>
                  <a:pt x="158573" y="21896"/>
                  <a:pt x="157162" y="18185"/>
                  <a:pt x="157162" y="14103"/>
                </a:cubicBezTo>
                <a:cubicBezTo>
                  <a:pt x="157162" y="10392"/>
                  <a:pt x="158926" y="6681"/>
                  <a:pt x="161396" y="4083"/>
                </a:cubicBezTo>
                <a:cubicBezTo>
                  <a:pt x="163865" y="1486"/>
                  <a:pt x="167393" y="1"/>
                  <a:pt x="170921" y="1"/>
                </a:cubicBezTo>
                <a:close/>
                <a:moveTo>
                  <a:pt x="93133" y="0"/>
                </a:moveTo>
                <a:cubicBezTo>
                  <a:pt x="97014" y="0"/>
                  <a:pt x="100541" y="1485"/>
                  <a:pt x="103011" y="4082"/>
                </a:cubicBezTo>
                <a:cubicBezTo>
                  <a:pt x="107950" y="9649"/>
                  <a:pt x="107950" y="19298"/>
                  <a:pt x="103011" y="24493"/>
                </a:cubicBezTo>
                <a:cubicBezTo>
                  <a:pt x="100189" y="27091"/>
                  <a:pt x="96661" y="28575"/>
                  <a:pt x="93133" y="28575"/>
                </a:cubicBezTo>
                <a:cubicBezTo>
                  <a:pt x="89605" y="28575"/>
                  <a:pt x="86078" y="27091"/>
                  <a:pt x="83608" y="24493"/>
                </a:cubicBezTo>
                <a:cubicBezTo>
                  <a:pt x="81139" y="21895"/>
                  <a:pt x="79375" y="18184"/>
                  <a:pt x="79375" y="14102"/>
                </a:cubicBezTo>
                <a:cubicBezTo>
                  <a:pt x="79375" y="10391"/>
                  <a:pt x="81139" y="6680"/>
                  <a:pt x="83608" y="4082"/>
                </a:cubicBezTo>
                <a:cubicBezTo>
                  <a:pt x="86078" y="1485"/>
                  <a:pt x="89605" y="0"/>
                  <a:pt x="93133" y="0"/>
                </a:cubicBezTo>
                <a:close/>
                <a:moveTo>
                  <a:pt x="18521" y="0"/>
                </a:moveTo>
                <a:cubicBezTo>
                  <a:pt x="22049" y="0"/>
                  <a:pt x="25577" y="1485"/>
                  <a:pt x="28399" y="4082"/>
                </a:cubicBezTo>
                <a:cubicBezTo>
                  <a:pt x="33338" y="9649"/>
                  <a:pt x="33338" y="19298"/>
                  <a:pt x="28046" y="24493"/>
                </a:cubicBezTo>
                <a:cubicBezTo>
                  <a:pt x="25577" y="27091"/>
                  <a:pt x="22049" y="28575"/>
                  <a:pt x="18521" y="28575"/>
                </a:cubicBezTo>
                <a:cubicBezTo>
                  <a:pt x="14993" y="28575"/>
                  <a:pt x="11113" y="27091"/>
                  <a:pt x="8643" y="24493"/>
                </a:cubicBezTo>
                <a:cubicBezTo>
                  <a:pt x="6174" y="21895"/>
                  <a:pt x="4763" y="18184"/>
                  <a:pt x="4763" y="14473"/>
                </a:cubicBezTo>
                <a:cubicBezTo>
                  <a:pt x="4763" y="10391"/>
                  <a:pt x="6174" y="6680"/>
                  <a:pt x="8996" y="4082"/>
                </a:cubicBezTo>
                <a:cubicBezTo>
                  <a:pt x="11466" y="1485"/>
                  <a:pt x="14993" y="0"/>
                  <a:pt x="18521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xtLst/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  <a:noAutofit/>
          </a:bodyPr>
          <a:lstStyle/>
          <a:p>
            <a:endParaRPr lang="en-US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0571560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2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8" grpId="0" animBg="1"/>
      <p:bldP spid="18" grpId="0"/>
      <p:bldP spid="19" grpId="0"/>
      <p:bldP spid="20" grpId="0"/>
      <p:bldP spid="21" grpId="0"/>
      <p:bldP spid="22" grpId="0"/>
      <p:bldP spid="23" grpId="0"/>
      <p:bldP spid="24" grpId="0"/>
      <p:bldP spid="25" grpId="0"/>
      <p:bldP spid="26" grpId="0"/>
      <p:bldP spid="27" grpId="0" animBg="1"/>
    </p:bldLst>
  </p:timing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Rectangle 14"/>
          <p:cNvSpPr/>
          <p:nvPr/>
        </p:nvSpPr>
        <p:spPr>
          <a:xfrm>
            <a:off x="3043060" y="1382421"/>
            <a:ext cx="16464139" cy="8218780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6" name="Text Box 7"/>
          <p:cNvSpPr txBox="1">
            <a:spLocks noChangeArrowheads="1"/>
          </p:cNvSpPr>
          <p:nvPr/>
        </p:nvSpPr>
        <p:spPr bwMode="auto">
          <a:xfrm>
            <a:off x="3910305" y="1946200"/>
            <a:ext cx="6206239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FREELANCE DESIGNER AND WRITER WHO SPECIALISES IN BRAND IDENTITIES AND PACKAGING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Text Box 10"/>
          <p:cNvSpPr txBox="1">
            <a:spLocks noChangeArrowheads="1"/>
          </p:cNvSpPr>
          <p:nvPr/>
        </p:nvSpPr>
        <p:spPr bwMode="auto">
          <a:xfrm>
            <a:off x="3849405" y="6348620"/>
            <a:ext cx="4787399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92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192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192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0431280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" grpId="0" animBg="1"/>
      <p:bldP spid="16" grpId="0"/>
      <p:bldP spid="17" grpId="0"/>
    </p:bldLst>
  </p:timing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Parallelogram 5"/>
          <p:cNvSpPr/>
          <p:nvPr/>
        </p:nvSpPr>
        <p:spPr>
          <a:xfrm>
            <a:off x="3223115" y="0"/>
            <a:ext cx="12577665" cy="10972800"/>
          </a:xfrm>
          <a:prstGeom prst="parallelogram">
            <a:avLst>
              <a:gd name="adj" fmla="val 45374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ame 4"/>
          <p:cNvSpPr/>
          <p:nvPr/>
        </p:nvSpPr>
        <p:spPr>
          <a:xfrm rot="10800000" flipV="1">
            <a:off x="6682739" y="5747657"/>
            <a:ext cx="6126480" cy="4920343"/>
          </a:xfrm>
          <a:prstGeom prst="frame">
            <a:avLst>
              <a:gd name="adj1" fmla="val 2027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TECHNO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CONCEPT</a:t>
            </a:r>
          </a:p>
          <a:p>
            <a:pPr algn="ctr">
              <a:lnSpc>
                <a:spcPct val="150000"/>
              </a:lnSpc>
            </a:pPr>
            <a:r>
              <a:rPr lang="en-US" sz="4400" spc="300" dirty="0" smtClean="0">
                <a:solidFill>
                  <a:schemeClr val="bg1"/>
                </a:solidFill>
                <a:latin typeface="Nexa Bold" panose="02000000000000000000" pitchFamily="50" charset="0"/>
                <a:ea typeface="Kozuka Mincho Pro B" panose="02020800000000000000" pitchFamily="18" charset="-128"/>
              </a:rPr>
              <a:t>MODERN</a:t>
            </a:r>
            <a:endParaRPr lang="en-US" sz="4400" spc="300" dirty="0">
              <a:solidFill>
                <a:schemeClr val="bg1"/>
              </a:solidFill>
              <a:latin typeface="Nexa Bold" panose="02000000000000000000" pitchFamily="50" charset="0"/>
              <a:ea typeface="Kozuka Mincho Pro B" panose="02020800000000000000" pitchFamily="18" charset="-128"/>
            </a:endParaRPr>
          </a:p>
        </p:txBody>
      </p:sp>
      <p:sp>
        <p:nvSpPr>
          <p:cNvPr id="7" name="Picture Placeholder 6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8" name="Picture Placeholder 7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16013924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" grpId="0" animBg="1"/>
      <p:bldP spid="5" grpId="0" animBg="1"/>
    </p:bldLst>
  </p:timing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 14"/>
          <p:cNvGrpSpPr/>
          <p:nvPr/>
        </p:nvGrpSpPr>
        <p:grpSpPr>
          <a:xfrm>
            <a:off x="4795835" y="1"/>
            <a:ext cx="5780933" cy="10972799"/>
            <a:chOff x="2017430" y="3184525"/>
            <a:chExt cx="3576891" cy="3582215"/>
          </a:xfrm>
        </p:grpSpPr>
        <p:sp>
          <p:nvSpPr>
            <p:cNvPr id="1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3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12" name="Rectangle 11"/>
          <p:cNvSpPr/>
          <p:nvPr/>
        </p:nvSpPr>
        <p:spPr>
          <a:xfrm>
            <a:off x="11460896" y="3247053"/>
            <a:ext cx="6285927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2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2258217639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</p:bldLst>
  </p:timing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Rectangle 8"/>
          <p:cNvSpPr/>
          <p:nvPr/>
        </p:nvSpPr>
        <p:spPr>
          <a:xfrm flipH="1">
            <a:off x="-1" y="0"/>
            <a:ext cx="8341567" cy="10972801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1943241" y="3374863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DATABOX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1924892" y="3897474"/>
            <a:ext cx="4387267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944631" y="6931885"/>
            <a:ext cx="338130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TEMPO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1926283" y="7454496"/>
            <a:ext cx="4387266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orci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laoreet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7" name="Freeform 6"/>
          <p:cNvSpPr>
            <a:spLocks noEditPoints="1"/>
          </p:cNvSpPr>
          <p:nvPr/>
        </p:nvSpPr>
        <p:spPr bwMode="auto">
          <a:xfrm>
            <a:off x="2018405" y="2296273"/>
            <a:ext cx="874396" cy="693653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8" name="Freeform 7"/>
          <p:cNvSpPr>
            <a:spLocks noEditPoints="1"/>
          </p:cNvSpPr>
          <p:nvPr/>
        </p:nvSpPr>
        <p:spPr bwMode="auto">
          <a:xfrm>
            <a:off x="2018405" y="5989773"/>
            <a:ext cx="604705" cy="614704"/>
          </a:xfrm>
          <a:custGeom>
            <a:avLst/>
            <a:gdLst>
              <a:gd name="T0" fmla="*/ 518 w 633"/>
              <a:gd name="T1" fmla="*/ 91 h 642"/>
              <a:gd name="T2" fmla="*/ 474 w 633"/>
              <a:gd name="T3" fmla="*/ 0 h 642"/>
              <a:gd name="T4" fmla="*/ 429 w 633"/>
              <a:gd name="T5" fmla="*/ 91 h 642"/>
              <a:gd name="T6" fmla="*/ 484 w 633"/>
              <a:gd name="T7" fmla="*/ 539 h 642"/>
              <a:gd name="T8" fmla="*/ 453 w 633"/>
              <a:gd name="T9" fmla="*/ 336 h 642"/>
              <a:gd name="T10" fmla="*/ 389 w 633"/>
              <a:gd name="T11" fmla="*/ 374 h 642"/>
              <a:gd name="T12" fmla="*/ 436 w 633"/>
              <a:gd name="T13" fmla="*/ 313 h 642"/>
              <a:gd name="T14" fmla="*/ 484 w 633"/>
              <a:gd name="T15" fmla="*/ 278 h 642"/>
              <a:gd name="T16" fmla="*/ 163 w 633"/>
              <a:gd name="T17" fmla="*/ 470 h 642"/>
              <a:gd name="T18" fmla="*/ 214 w 633"/>
              <a:gd name="T19" fmla="*/ 505 h 642"/>
              <a:gd name="T20" fmla="*/ 284 w 633"/>
              <a:gd name="T21" fmla="*/ 501 h 642"/>
              <a:gd name="T22" fmla="*/ 285 w 633"/>
              <a:gd name="T23" fmla="*/ 426 h 642"/>
              <a:gd name="T24" fmla="*/ 226 w 633"/>
              <a:gd name="T25" fmla="*/ 416 h 642"/>
              <a:gd name="T26" fmla="*/ 235 w 633"/>
              <a:gd name="T27" fmla="*/ 388 h 642"/>
              <a:gd name="T28" fmla="*/ 288 w 633"/>
              <a:gd name="T29" fmla="*/ 345 h 642"/>
              <a:gd name="T30" fmla="*/ 245 w 633"/>
              <a:gd name="T31" fmla="*/ 304 h 642"/>
              <a:gd name="T32" fmla="*/ 198 w 633"/>
              <a:gd name="T33" fmla="*/ 351 h 642"/>
              <a:gd name="T34" fmla="*/ 193 w 633"/>
              <a:gd name="T35" fmla="*/ 296 h 642"/>
              <a:gd name="T36" fmla="*/ 283 w 633"/>
              <a:gd name="T37" fmla="*/ 287 h 642"/>
              <a:gd name="T38" fmla="*/ 320 w 633"/>
              <a:gd name="T39" fmla="*/ 346 h 642"/>
              <a:gd name="T40" fmla="*/ 285 w 633"/>
              <a:gd name="T41" fmla="*/ 398 h 642"/>
              <a:gd name="T42" fmla="*/ 333 w 633"/>
              <a:gd name="T43" fmla="*/ 462 h 642"/>
              <a:gd name="T44" fmla="*/ 246 w 633"/>
              <a:gd name="T45" fmla="*/ 543 h 642"/>
              <a:gd name="T46" fmla="*/ 163 w 633"/>
              <a:gd name="T47" fmla="*/ 470 h 642"/>
              <a:gd name="T48" fmla="*/ 202 w 633"/>
              <a:gd name="T49" fmla="*/ 91 h 642"/>
              <a:gd name="T50" fmla="*/ 157 w 633"/>
              <a:gd name="T51" fmla="*/ 0 h 642"/>
              <a:gd name="T52" fmla="*/ 113 w 633"/>
              <a:gd name="T53" fmla="*/ 91 h 642"/>
              <a:gd name="T54" fmla="*/ 588 w 633"/>
              <a:gd name="T55" fmla="*/ 597 h 642"/>
              <a:gd name="T56" fmla="*/ 45 w 633"/>
              <a:gd name="T57" fmla="*/ 235 h 642"/>
              <a:gd name="T58" fmla="*/ 588 w 633"/>
              <a:gd name="T59" fmla="*/ 597 h 642"/>
              <a:gd name="T60" fmla="*/ 542 w 633"/>
              <a:gd name="T61" fmla="*/ 77 h 642"/>
              <a:gd name="T62" fmla="*/ 475 w 633"/>
              <a:gd name="T63" fmla="*/ 167 h 642"/>
              <a:gd name="T64" fmla="*/ 407 w 633"/>
              <a:gd name="T65" fmla="*/ 77 h 642"/>
              <a:gd name="T66" fmla="*/ 226 w 633"/>
              <a:gd name="T67" fmla="*/ 99 h 642"/>
              <a:gd name="T68" fmla="*/ 90 w 633"/>
              <a:gd name="T69" fmla="*/ 99 h 642"/>
              <a:gd name="T70" fmla="*/ 0 w 633"/>
              <a:gd name="T71" fmla="*/ 76 h 642"/>
              <a:gd name="T72" fmla="*/ 45 w 633"/>
              <a:gd name="T73" fmla="*/ 642 h 642"/>
              <a:gd name="T74" fmla="*/ 633 w 633"/>
              <a:gd name="T75" fmla="*/ 642 h 64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</a:cxnLst>
            <a:rect l="0" t="0" r="r" b="b"/>
            <a:pathLst>
              <a:path w="633" h="642">
                <a:moveTo>
                  <a:pt x="474" y="135"/>
                </a:moveTo>
                <a:cubicBezTo>
                  <a:pt x="498" y="135"/>
                  <a:pt x="518" y="115"/>
                  <a:pt x="518" y="91"/>
                </a:cubicBezTo>
                <a:lnTo>
                  <a:pt x="518" y="44"/>
                </a:lnTo>
                <a:cubicBezTo>
                  <a:pt x="518" y="20"/>
                  <a:pt x="498" y="0"/>
                  <a:pt x="474" y="0"/>
                </a:cubicBezTo>
                <a:cubicBezTo>
                  <a:pt x="449" y="0"/>
                  <a:pt x="429" y="20"/>
                  <a:pt x="429" y="44"/>
                </a:cubicBezTo>
                <a:lnTo>
                  <a:pt x="429" y="91"/>
                </a:lnTo>
                <a:cubicBezTo>
                  <a:pt x="429" y="115"/>
                  <a:pt x="449" y="135"/>
                  <a:pt x="474" y="135"/>
                </a:cubicBezTo>
                <a:close/>
                <a:moveTo>
                  <a:pt x="484" y="539"/>
                </a:moveTo>
                <a:lnTo>
                  <a:pt x="453" y="539"/>
                </a:lnTo>
                <a:lnTo>
                  <a:pt x="453" y="336"/>
                </a:lnTo>
                <a:cubicBezTo>
                  <a:pt x="445" y="343"/>
                  <a:pt x="435" y="350"/>
                  <a:pt x="423" y="358"/>
                </a:cubicBezTo>
                <a:cubicBezTo>
                  <a:pt x="410" y="365"/>
                  <a:pt x="399" y="370"/>
                  <a:pt x="389" y="374"/>
                </a:cubicBezTo>
                <a:lnTo>
                  <a:pt x="389" y="343"/>
                </a:lnTo>
                <a:cubicBezTo>
                  <a:pt x="407" y="335"/>
                  <a:pt x="422" y="325"/>
                  <a:pt x="436" y="313"/>
                </a:cubicBezTo>
                <a:cubicBezTo>
                  <a:pt x="449" y="301"/>
                  <a:pt x="458" y="289"/>
                  <a:pt x="464" y="278"/>
                </a:cubicBezTo>
                <a:lnTo>
                  <a:pt x="484" y="278"/>
                </a:lnTo>
                <a:lnTo>
                  <a:pt x="484" y="539"/>
                </a:lnTo>
                <a:close/>
                <a:moveTo>
                  <a:pt x="163" y="470"/>
                </a:moveTo>
                <a:lnTo>
                  <a:pt x="195" y="466"/>
                </a:lnTo>
                <a:cubicBezTo>
                  <a:pt x="199" y="484"/>
                  <a:pt x="205" y="497"/>
                  <a:pt x="214" y="505"/>
                </a:cubicBezTo>
                <a:cubicBezTo>
                  <a:pt x="222" y="513"/>
                  <a:pt x="233" y="517"/>
                  <a:pt x="246" y="517"/>
                </a:cubicBezTo>
                <a:cubicBezTo>
                  <a:pt x="261" y="517"/>
                  <a:pt x="273" y="512"/>
                  <a:pt x="284" y="501"/>
                </a:cubicBezTo>
                <a:cubicBezTo>
                  <a:pt x="294" y="491"/>
                  <a:pt x="299" y="478"/>
                  <a:pt x="299" y="463"/>
                </a:cubicBezTo>
                <a:cubicBezTo>
                  <a:pt x="299" y="448"/>
                  <a:pt x="294" y="436"/>
                  <a:pt x="285" y="426"/>
                </a:cubicBezTo>
                <a:cubicBezTo>
                  <a:pt x="275" y="417"/>
                  <a:pt x="263" y="412"/>
                  <a:pt x="248" y="412"/>
                </a:cubicBezTo>
                <a:cubicBezTo>
                  <a:pt x="242" y="412"/>
                  <a:pt x="235" y="413"/>
                  <a:pt x="226" y="416"/>
                </a:cubicBezTo>
                <a:lnTo>
                  <a:pt x="230" y="388"/>
                </a:lnTo>
                <a:cubicBezTo>
                  <a:pt x="232" y="388"/>
                  <a:pt x="233" y="388"/>
                  <a:pt x="235" y="388"/>
                </a:cubicBezTo>
                <a:cubicBezTo>
                  <a:pt x="248" y="388"/>
                  <a:pt x="260" y="385"/>
                  <a:pt x="271" y="378"/>
                </a:cubicBezTo>
                <a:cubicBezTo>
                  <a:pt x="282" y="370"/>
                  <a:pt x="288" y="360"/>
                  <a:pt x="288" y="345"/>
                </a:cubicBezTo>
                <a:cubicBezTo>
                  <a:pt x="288" y="333"/>
                  <a:pt x="284" y="323"/>
                  <a:pt x="276" y="316"/>
                </a:cubicBezTo>
                <a:cubicBezTo>
                  <a:pt x="268" y="308"/>
                  <a:pt x="258" y="304"/>
                  <a:pt x="245" y="304"/>
                </a:cubicBezTo>
                <a:cubicBezTo>
                  <a:pt x="233" y="304"/>
                  <a:pt x="222" y="308"/>
                  <a:pt x="214" y="316"/>
                </a:cubicBezTo>
                <a:cubicBezTo>
                  <a:pt x="206" y="324"/>
                  <a:pt x="201" y="335"/>
                  <a:pt x="198" y="351"/>
                </a:cubicBezTo>
                <a:lnTo>
                  <a:pt x="166" y="345"/>
                </a:lnTo>
                <a:cubicBezTo>
                  <a:pt x="170" y="324"/>
                  <a:pt x="179" y="307"/>
                  <a:pt x="193" y="296"/>
                </a:cubicBezTo>
                <a:cubicBezTo>
                  <a:pt x="207" y="284"/>
                  <a:pt x="224" y="278"/>
                  <a:pt x="244" y="278"/>
                </a:cubicBezTo>
                <a:cubicBezTo>
                  <a:pt x="259" y="278"/>
                  <a:pt x="272" y="281"/>
                  <a:pt x="283" y="287"/>
                </a:cubicBezTo>
                <a:cubicBezTo>
                  <a:pt x="295" y="293"/>
                  <a:pt x="305" y="302"/>
                  <a:pt x="311" y="312"/>
                </a:cubicBezTo>
                <a:cubicBezTo>
                  <a:pt x="317" y="323"/>
                  <a:pt x="320" y="334"/>
                  <a:pt x="320" y="346"/>
                </a:cubicBezTo>
                <a:cubicBezTo>
                  <a:pt x="320" y="357"/>
                  <a:pt x="317" y="367"/>
                  <a:pt x="311" y="376"/>
                </a:cubicBezTo>
                <a:cubicBezTo>
                  <a:pt x="305" y="385"/>
                  <a:pt x="296" y="393"/>
                  <a:pt x="285" y="398"/>
                </a:cubicBezTo>
                <a:cubicBezTo>
                  <a:pt x="300" y="402"/>
                  <a:pt x="312" y="409"/>
                  <a:pt x="320" y="420"/>
                </a:cubicBezTo>
                <a:cubicBezTo>
                  <a:pt x="329" y="431"/>
                  <a:pt x="333" y="445"/>
                  <a:pt x="333" y="462"/>
                </a:cubicBezTo>
                <a:cubicBezTo>
                  <a:pt x="333" y="485"/>
                  <a:pt x="325" y="504"/>
                  <a:pt x="308" y="520"/>
                </a:cubicBezTo>
                <a:cubicBezTo>
                  <a:pt x="292" y="535"/>
                  <a:pt x="271" y="543"/>
                  <a:pt x="246" y="543"/>
                </a:cubicBezTo>
                <a:cubicBezTo>
                  <a:pt x="223" y="543"/>
                  <a:pt x="204" y="536"/>
                  <a:pt x="189" y="523"/>
                </a:cubicBezTo>
                <a:cubicBezTo>
                  <a:pt x="174" y="509"/>
                  <a:pt x="165" y="492"/>
                  <a:pt x="163" y="470"/>
                </a:cubicBezTo>
                <a:close/>
                <a:moveTo>
                  <a:pt x="157" y="135"/>
                </a:moveTo>
                <a:cubicBezTo>
                  <a:pt x="182" y="135"/>
                  <a:pt x="202" y="115"/>
                  <a:pt x="202" y="91"/>
                </a:cubicBezTo>
                <a:lnTo>
                  <a:pt x="202" y="44"/>
                </a:lnTo>
                <a:cubicBezTo>
                  <a:pt x="202" y="20"/>
                  <a:pt x="182" y="0"/>
                  <a:pt x="157" y="0"/>
                </a:cubicBezTo>
                <a:cubicBezTo>
                  <a:pt x="133" y="0"/>
                  <a:pt x="113" y="20"/>
                  <a:pt x="113" y="44"/>
                </a:cubicBezTo>
                <a:lnTo>
                  <a:pt x="113" y="91"/>
                </a:lnTo>
                <a:cubicBezTo>
                  <a:pt x="113" y="115"/>
                  <a:pt x="133" y="135"/>
                  <a:pt x="157" y="135"/>
                </a:cubicBezTo>
                <a:close/>
                <a:moveTo>
                  <a:pt x="588" y="597"/>
                </a:moveTo>
                <a:lnTo>
                  <a:pt x="45" y="597"/>
                </a:lnTo>
                <a:lnTo>
                  <a:pt x="45" y="235"/>
                </a:lnTo>
                <a:lnTo>
                  <a:pt x="588" y="235"/>
                </a:lnTo>
                <a:lnTo>
                  <a:pt x="588" y="597"/>
                </a:lnTo>
                <a:close/>
                <a:moveTo>
                  <a:pt x="632" y="77"/>
                </a:moveTo>
                <a:lnTo>
                  <a:pt x="542" y="77"/>
                </a:lnTo>
                <a:lnTo>
                  <a:pt x="542" y="99"/>
                </a:lnTo>
                <a:cubicBezTo>
                  <a:pt x="542" y="137"/>
                  <a:pt x="512" y="167"/>
                  <a:pt x="475" y="167"/>
                </a:cubicBezTo>
                <a:cubicBezTo>
                  <a:pt x="437" y="167"/>
                  <a:pt x="407" y="137"/>
                  <a:pt x="407" y="99"/>
                </a:cubicBezTo>
                <a:lnTo>
                  <a:pt x="407" y="77"/>
                </a:lnTo>
                <a:lnTo>
                  <a:pt x="226" y="77"/>
                </a:lnTo>
                <a:lnTo>
                  <a:pt x="226" y="99"/>
                </a:lnTo>
                <a:cubicBezTo>
                  <a:pt x="226" y="137"/>
                  <a:pt x="195" y="167"/>
                  <a:pt x="158" y="167"/>
                </a:cubicBezTo>
                <a:cubicBezTo>
                  <a:pt x="120" y="167"/>
                  <a:pt x="90" y="137"/>
                  <a:pt x="90" y="99"/>
                </a:cubicBezTo>
                <a:lnTo>
                  <a:pt x="90" y="77"/>
                </a:lnTo>
                <a:lnTo>
                  <a:pt x="0" y="76"/>
                </a:lnTo>
                <a:lnTo>
                  <a:pt x="0" y="642"/>
                </a:lnTo>
                <a:lnTo>
                  <a:pt x="45" y="642"/>
                </a:lnTo>
                <a:lnTo>
                  <a:pt x="588" y="642"/>
                </a:lnTo>
                <a:lnTo>
                  <a:pt x="633" y="642"/>
                </a:lnTo>
                <a:lnTo>
                  <a:pt x="632" y="77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>
              <a:solidFill>
                <a:schemeClr val="bg1"/>
              </a:solidFill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7819485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" grpId="0" animBg="1"/>
      <p:bldP spid="3" grpId="0"/>
      <p:bldP spid="4" grpId="0"/>
      <p:bldP spid="5" grpId="0"/>
      <p:bldP spid="6" grpId="0"/>
      <p:bldP spid="7" grpId="0" animBg="1"/>
      <p:bldP spid="8" grpId="0" animBg="1"/>
    </p:bldLst>
  </p:timing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/>
        </p:nvSpPr>
        <p:spPr>
          <a:xfrm flipH="1">
            <a:off x="9535887" y="1791477"/>
            <a:ext cx="9318170" cy="9181323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6" name="TextBox 5"/>
          <p:cNvSpPr txBox="1"/>
          <p:nvPr/>
        </p:nvSpPr>
        <p:spPr>
          <a:xfrm>
            <a:off x="10652241" y="4104548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0652241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8" name="TextBox 7"/>
          <p:cNvSpPr txBox="1"/>
          <p:nvPr/>
        </p:nvSpPr>
        <p:spPr>
          <a:xfrm>
            <a:off x="14785328" y="4104548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9" name="TextBox 8"/>
          <p:cNvSpPr txBox="1"/>
          <p:nvPr/>
        </p:nvSpPr>
        <p:spPr>
          <a:xfrm>
            <a:off x="14785328" y="4655840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10652241" y="77871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1" name="TextBox 10"/>
          <p:cNvSpPr txBox="1"/>
          <p:nvPr/>
        </p:nvSpPr>
        <p:spPr>
          <a:xfrm>
            <a:off x="10652241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2" name="TextBox 11"/>
          <p:cNvSpPr txBox="1"/>
          <p:nvPr/>
        </p:nvSpPr>
        <p:spPr>
          <a:xfrm>
            <a:off x="14785328" y="77871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3" name="TextBox 12"/>
          <p:cNvSpPr txBox="1"/>
          <p:nvPr/>
        </p:nvSpPr>
        <p:spPr>
          <a:xfrm>
            <a:off x="14785328" y="8338486"/>
            <a:ext cx="3087943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</a:p>
        </p:txBody>
      </p:sp>
      <p:sp>
        <p:nvSpPr>
          <p:cNvPr id="14" name="Freeform 13"/>
          <p:cNvSpPr>
            <a:spLocks noEditPoints="1"/>
          </p:cNvSpPr>
          <p:nvPr/>
        </p:nvSpPr>
        <p:spPr bwMode="auto">
          <a:xfrm>
            <a:off x="14841311" y="6878823"/>
            <a:ext cx="636038" cy="641297"/>
          </a:xfrm>
          <a:custGeom>
            <a:avLst/>
            <a:gdLst>
              <a:gd name="T0" fmla="*/ 599 w 639"/>
              <a:gd name="T1" fmla="*/ 120 h 639"/>
              <a:gd name="T2" fmla="*/ 519 w 639"/>
              <a:gd name="T3" fmla="*/ 120 h 639"/>
              <a:gd name="T4" fmla="*/ 519 w 639"/>
              <a:gd name="T5" fmla="*/ 40 h 639"/>
              <a:gd name="T6" fmla="*/ 599 w 639"/>
              <a:gd name="T7" fmla="*/ 40 h 639"/>
              <a:gd name="T8" fmla="*/ 599 w 639"/>
              <a:gd name="T9" fmla="*/ 120 h 639"/>
              <a:gd name="T10" fmla="*/ 599 w 639"/>
              <a:gd name="T11" fmla="*/ 280 h 639"/>
              <a:gd name="T12" fmla="*/ 519 w 639"/>
              <a:gd name="T13" fmla="*/ 280 h 639"/>
              <a:gd name="T14" fmla="*/ 519 w 639"/>
              <a:gd name="T15" fmla="*/ 200 h 639"/>
              <a:gd name="T16" fmla="*/ 599 w 639"/>
              <a:gd name="T17" fmla="*/ 200 h 639"/>
              <a:gd name="T18" fmla="*/ 599 w 639"/>
              <a:gd name="T19" fmla="*/ 280 h 639"/>
              <a:gd name="T20" fmla="*/ 599 w 639"/>
              <a:gd name="T21" fmla="*/ 439 h 639"/>
              <a:gd name="T22" fmla="*/ 519 w 639"/>
              <a:gd name="T23" fmla="*/ 439 h 639"/>
              <a:gd name="T24" fmla="*/ 519 w 639"/>
              <a:gd name="T25" fmla="*/ 359 h 639"/>
              <a:gd name="T26" fmla="*/ 599 w 639"/>
              <a:gd name="T27" fmla="*/ 359 h 639"/>
              <a:gd name="T28" fmla="*/ 599 w 639"/>
              <a:gd name="T29" fmla="*/ 439 h 639"/>
              <a:gd name="T30" fmla="*/ 599 w 639"/>
              <a:gd name="T31" fmla="*/ 599 h 639"/>
              <a:gd name="T32" fmla="*/ 519 w 639"/>
              <a:gd name="T33" fmla="*/ 599 h 639"/>
              <a:gd name="T34" fmla="*/ 519 w 639"/>
              <a:gd name="T35" fmla="*/ 519 h 639"/>
              <a:gd name="T36" fmla="*/ 599 w 639"/>
              <a:gd name="T37" fmla="*/ 519 h 639"/>
              <a:gd name="T38" fmla="*/ 599 w 639"/>
              <a:gd name="T39" fmla="*/ 599 h 639"/>
              <a:gd name="T40" fmla="*/ 479 w 639"/>
              <a:gd name="T41" fmla="*/ 359 h 639"/>
              <a:gd name="T42" fmla="*/ 160 w 639"/>
              <a:gd name="T43" fmla="*/ 359 h 639"/>
              <a:gd name="T44" fmla="*/ 160 w 639"/>
              <a:gd name="T45" fmla="*/ 40 h 639"/>
              <a:gd name="T46" fmla="*/ 479 w 639"/>
              <a:gd name="T47" fmla="*/ 40 h 639"/>
              <a:gd name="T48" fmla="*/ 479 w 639"/>
              <a:gd name="T49" fmla="*/ 359 h 639"/>
              <a:gd name="T50" fmla="*/ 479 w 639"/>
              <a:gd name="T51" fmla="*/ 599 h 639"/>
              <a:gd name="T52" fmla="*/ 160 w 639"/>
              <a:gd name="T53" fmla="*/ 599 h 639"/>
              <a:gd name="T54" fmla="*/ 160 w 639"/>
              <a:gd name="T55" fmla="*/ 399 h 639"/>
              <a:gd name="T56" fmla="*/ 479 w 639"/>
              <a:gd name="T57" fmla="*/ 399 h 639"/>
              <a:gd name="T58" fmla="*/ 479 w 639"/>
              <a:gd name="T59" fmla="*/ 599 h 639"/>
              <a:gd name="T60" fmla="*/ 120 w 639"/>
              <a:gd name="T61" fmla="*/ 120 h 639"/>
              <a:gd name="T62" fmla="*/ 40 w 639"/>
              <a:gd name="T63" fmla="*/ 120 h 639"/>
              <a:gd name="T64" fmla="*/ 40 w 639"/>
              <a:gd name="T65" fmla="*/ 40 h 639"/>
              <a:gd name="T66" fmla="*/ 120 w 639"/>
              <a:gd name="T67" fmla="*/ 40 h 639"/>
              <a:gd name="T68" fmla="*/ 120 w 639"/>
              <a:gd name="T69" fmla="*/ 120 h 639"/>
              <a:gd name="T70" fmla="*/ 120 w 639"/>
              <a:gd name="T71" fmla="*/ 280 h 639"/>
              <a:gd name="T72" fmla="*/ 40 w 639"/>
              <a:gd name="T73" fmla="*/ 280 h 639"/>
              <a:gd name="T74" fmla="*/ 40 w 639"/>
              <a:gd name="T75" fmla="*/ 200 h 639"/>
              <a:gd name="T76" fmla="*/ 120 w 639"/>
              <a:gd name="T77" fmla="*/ 200 h 639"/>
              <a:gd name="T78" fmla="*/ 120 w 639"/>
              <a:gd name="T79" fmla="*/ 280 h 639"/>
              <a:gd name="T80" fmla="*/ 120 w 639"/>
              <a:gd name="T81" fmla="*/ 439 h 639"/>
              <a:gd name="T82" fmla="*/ 40 w 639"/>
              <a:gd name="T83" fmla="*/ 439 h 639"/>
              <a:gd name="T84" fmla="*/ 40 w 639"/>
              <a:gd name="T85" fmla="*/ 359 h 639"/>
              <a:gd name="T86" fmla="*/ 120 w 639"/>
              <a:gd name="T87" fmla="*/ 359 h 639"/>
              <a:gd name="T88" fmla="*/ 120 w 639"/>
              <a:gd name="T89" fmla="*/ 439 h 639"/>
              <a:gd name="T90" fmla="*/ 120 w 639"/>
              <a:gd name="T91" fmla="*/ 599 h 639"/>
              <a:gd name="T92" fmla="*/ 40 w 639"/>
              <a:gd name="T93" fmla="*/ 599 h 639"/>
              <a:gd name="T94" fmla="*/ 40 w 639"/>
              <a:gd name="T95" fmla="*/ 519 h 639"/>
              <a:gd name="T96" fmla="*/ 120 w 639"/>
              <a:gd name="T97" fmla="*/ 519 h 639"/>
              <a:gd name="T98" fmla="*/ 120 w 639"/>
              <a:gd name="T99" fmla="*/ 599 h 639"/>
              <a:gd name="T100" fmla="*/ 599 w 639"/>
              <a:gd name="T101" fmla="*/ 0 h 639"/>
              <a:gd name="T102" fmla="*/ 40 w 639"/>
              <a:gd name="T103" fmla="*/ 0 h 639"/>
              <a:gd name="T104" fmla="*/ 0 w 639"/>
              <a:gd name="T105" fmla="*/ 40 h 639"/>
              <a:gd name="T106" fmla="*/ 0 w 639"/>
              <a:gd name="T107" fmla="*/ 599 h 639"/>
              <a:gd name="T108" fmla="*/ 40 w 639"/>
              <a:gd name="T109" fmla="*/ 639 h 639"/>
              <a:gd name="T110" fmla="*/ 599 w 639"/>
              <a:gd name="T111" fmla="*/ 639 h 639"/>
              <a:gd name="T112" fmla="*/ 639 w 639"/>
              <a:gd name="T113" fmla="*/ 599 h 639"/>
              <a:gd name="T114" fmla="*/ 639 w 639"/>
              <a:gd name="T115" fmla="*/ 40 h 639"/>
              <a:gd name="T116" fmla="*/ 599 w 639"/>
              <a:gd name="T117" fmla="*/ 0 h 63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639" h="639">
                <a:moveTo>
                  <a:pt x="599" y="120"/>
                </a:moveTo>
                <a:lnTo>
                  <a:pt x="519" y="120"/>
                </a:lnTo>
                <a:lnTo>
                  <a:pt x="519" y="40"/>
                </a:lnTo>
                <a:lnTo>
                  <a:pt x="599" y="40"/>
                </a:lnTo>
                <a:lnTo>
                  <a:pt x="599" y="120"/>
                </a:lnTo>
                <a:close/>
                <a:moveTo>
                  <a:pt x="599" y="280"/>
                </a:moveTo>
                <a:lnTo>
                  <a:pt x="519" y="280"/>
                </a:lnTo>
                <a:lnTo>
                  <a:pt x="519" y="200"/>
                </a:lnTo>
                <a:lnTo>
                  <a:pt x="599" y="200"/>
                </a:lnTo>
                <a:lnTo>
                  <a:pt x="599" y="280"/>
                </a:lnTo>
                <a:close/>
                <a:moveTo>
                  <a:pt x="599" y="439"/>
                </a:moveTo>
                <a:lnTo>
                  <a:pt x="519" y="439"/>
                </a:lnTo>
                <a:lnTo>
                  <a:pt x="519" y="359"/>
                </a:lnTo>
                <a:lnTo>
                  <a:pt x="599" y="359"/>
                </a:lnTo>
                <a:lnTo>
                  <a:pt x="599" y="439"/>
                </a:lnTo>
                <a:close/>
                <a:moveTo>
                  <a:pt x="599" y="599"/>
                </a:moveTo>
                <a:lnTo>
                  <a:pt x="519" y="599"/>
                </a:lnTo>
                <a:lnTo>
                  <a:pt x="519" y="519"/>
                </a:lnTo>
                <a:lnTo>
                  <a:pt x="599" y="519"/>
                </a:lnTo>
                <a:lnTo>
                  <a:pt x="599" y="599"/>
                </a:lnTo>
                <a:close/>
                <a:moveTo>
                  <a:pt x="479" y="359"/>
                </a:moveTo>
                <a:lnTo>
                  <a:pt x="160" y="359"/>
                </a:lnTo>
                <a:lnTo>
                  <a:pt x="160" y="40"/>
                </a:lnTo>
                <a:lnTo>
                  <a:pt x="479" y="40"/>
                </a:lnTo>
                <a:lnTo>
                  <a:pt x="479" y="359"/>
                </a:lnTo>
                <a:close/>
                <a:moveTo>
                  <a:pt x="479" y="599"/>
                </a:moveTo>
                <a:lnTo>
                  <a:pt x="160" y="599"/>
                </a:lnTo>
                <a:lnTo>
                  <a:pt x="160" y="399"/>
                </a:lnTo>
                <a:lnTo>
                  <a:pt x="479" y="399"/>
                </a:lnTo>
                <a:lnTo>
                  <a:pt x="479" y="599"/>
                </a:lnTo>
                <a:close/>
                <a:moveTo>
                  <a:pt x="120" y="120"/>
                </a:moveTo>
                <a:lnTo>
                  <a:pt x="40" y="120"/>
                </a:lnTo>
                <a:lnTo>
                  <a:pt x="40" y="40"/>
                </a:lnTo>
                <a:lnTo>
                  <a:pt x="120" y="40"/>
                </a:lnTo>
                <a:lnTo>
                  <a:pt x="120" y="120"/>
                </a:lnTo>
                <a:close/>
                <a:moveTo>
                  <a:pt x="120" y="280"/>
                </a:moveTo>
                <a:lnTo>
                  <a:pt x="40" y="280"/>
                </a:lnTo>
                <a:lnTo>
                  <a:pt x="40" y="200"/>
                </a:lnTo>
                <a:lnTo>
                  <a:pt x="120" y="200"/>
                </a:lnTo>
                <a:lnTo>
                  <a:pt x="120" y="280"/>
                </a:lnTo>
                <a:close/>
                <a:moveTo>
                  <a:pt x="120" y="439"/>
                </a:moveTo>
                <a:lnTo>
                  <a:pt x="40" y="439"/>
                </a:lnTo>
                <a:lnTo>
                  <a:pt x="40" y="359"/>
                </a:lnTo>
                <a:lnTo>
                  <a:pt x="120" y="359"/>
                </a:lnTo>
                <a:lnTo>
                  <a:pt x="120" y="439"/>
                </a:lnTo>
                <a:close/>
                <a:moveTo>
                  <a:pt x="120" y="599"/>
                </a:moveTo>
                <a:lnTo>
                  <a:pt x="40" y="599"/>
                </a:lnTo>
                <a:lnTo>
                  <a:pt x="40" y="519"/>
                </a:lnTo>
                <a:lnTo>
                  <a:pt x="120" y="519"/>
                </a:lnTo>
                <a:lnTo>
                  <a:pt x="120" y="599"/>
                </a:lnTo>
                <a:close/>
                <a:moveTo>
                  <a:pt x="599" y="0"/>
                </a:moveTo>
                <a:lnTo>
                  <a:pt x="40" y="0"/>
                </a:lnTo>
                <a:cubicBezTo>
                  <a:pt x="18" y="0"/>
                  <a:pt x="0" y="18"/>
                  <a:pt x="0" y="40"/>
                </a:cubicBezTo>
                <a:lnTo>
                  <a:pt x="0" y="599"/>
                </a:lnTo>
                <a:cubicBezTo>
                  <a:pt x="0" y="621"/>
                  <a:pt x="18" y="639"/>
                  <a:pt x="40" y="639"/>
                </a:cubicBezTo>
                <a:lnTo>
                  <a:pt x="599" y="639"/>
                </a:lnTo>
                <a:cubicBezTo>
                  <a:pt x="621" y="639"/>
                  <a:pt x="639" y="621"/>
                  <a:pt x="639" y="599"/>
                </a:cubicBezTo>
                <a:lnTo>
                  <a:pt x="639" y="40"/>
                </a:lnTo>
                <a:cubicBezTo>
                  <a:pt x="639" y="18"/>
                  <a:pt x="621" y="0"/>
                  <a:pt x="599" y="0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5" name="Freeform 14"/>
          <p:cNvSpPr>
            <a:spLocks noEditPoints="1"/>
          </p:cNvSpPr>
          <p:nvPr/>
        </p:nvSpPr>
        <p:spPr bwMode="auto">
          <a:xfrm>
            <a:off x="10652241" y="3006919"/>
            <a:ext cx="699117" cy="798993"/>
          </a:xfrm>
          <a:custGeom>
            <a:avLst/>
            <a:gdLst>
              <a:gd name="T0" fmla="*/ 646 w 696"/>
              <a:gd name="T1" fmla="*/ 746 h 796"/>
              <a:gd name="T2" fmla="*/ 149 w 696"/>
              <a:gd name="T3" fmla="*/ 746 h 796"/>
              <a:gd name="T4" fmla="*/ 149 w 696"/>
              <a:gd name="T5" fmla="*/ 696 h 796"/>
              <a:gd name="T6" fmla="*/ 547 w 696"/>
              <a:gd name="T7" fmla="*/ 696 h 796"/>
              <a:gd name="T8" fmla="*/ 597 w 696"/>
              <a:gd name="T9" fmla="*/ 646 h 796"/>
              <a:gd name="T10" fmla="*/ 597 w 696"/>
              <a:gd name="T11" fmla="*/ 149 h 796"/>
              <a:gd name="T12" fmla="*/ 646 w 696"/>
              <a:gd name="T13" fmla="*/ 149 h 796"/>
              <a:gd name="T14" fmla="*/ 646 w 696"/>
              <a:gd name="T15" fmla="*/ 746 h 796"/>
              <a:gd name="T16" fmla="*/ 472 w 696"/>
              <a:gd name="T17" fmla="*/ 290 h 796"/>
              <a:gd name="T18" fmla="*/ 124 w 696"/>
              <a:gd name="T19" fmla="*/ 290 h 796"/>
              <a:gd name="T20" fmla="*/ 99 w 696"/>
              <a:gd name="T21" fmla="*/ 315 h 796"/>
              <a:gd name="T22" fmla="*/ 124 w 696"/>
              <a:gd name="T23" fmla="*/ 340 h 796"/>
              <a:gd name="T24" fmla="*/ 472 w 696"/>
              <a:gd name="T25" fmla="*/ 340 h 796"/>
              <a:gd name="T26" fmla="*/ 497 w 696"/>
              <a:gd name="T27" fmla="*/ 315 h 796"/>
              <a:gd name="T28" fmla="*/ 472 w 696"/>
              <a:gd name="T29" fmla="*/ 290 h 796"/>
              <a:gd name="T30" fmla="*/ 472 w 696"/>
              <a:gd name="T31" fmla="*/ 190 h 796"/>
              <a:gd name="T32" fmla="*/ 124 w 696"/>
              <a:gd name="T33" fmla="*/ 190 h 796"/>
              <a:gd name="T34" fmla="*/ 99 w 696"/>
              <a:gd name="T35" fmla="*/ 215 h 796"/>
              <a:gd name="T36" fmla="*/ 124 w 696"/>
              <a:gd name="T37" fmla="*/ 240 h 796"/>
              <a:gd name="T38" fmla="*/ 472 w 696"/>
              <a:gd name="T39" fmla="*/ 240 h 796"/>
              <a:gd name="T40" fmla="*/ 497 w 696"/>
              <a:gd name="T41" fmla="*/ 215 h 796"/>
              <a:gd name="T42" fmla="*/ 472 w 696"/>
              <a:gd name="T43" fmla="*/ 190 h 796"/>
              <a:gd name="T44" fmla="*/ 472 w 696"/>
              <a:gd name="T45" fmla="*/ 497 h 796"/>
              <a:gd name="T46" fmla="*/ 124 w 696"/>
              <a:gd name="T47" fmla="*/ 497 h 796"/>
              <a:gd name="T48" fmla="*/ 99 w 696"/>
              <a:gd name="T49" fmla="*/ 522 h 796"/>
              <a:gd name="T50" fmla="*/ 124 w 696"/>
              <a:gd name="T51" fmla="*/ 547 h 796"/>
              <a:gd name="T52" fmla="*/ 472 w 696"/>
              <a:gd name="T53" fmla="*/ 547 h 796"/>
              <a:gd name="T54" fmla="*/ 497 w 696"/>
              <a:gd name="T55" fmla="*/ 522 h 796"/>
              <a:gd name="T56" fmla="*/ 472 w 696"/>
              <a:gd name="T57" fmla="*/ 497 h 796"/>
              <a:gd name="T58" fmla="*/ 472 w 696"/>
              <a:gd name="T59" fmla="*/ 397 h 796"/>
              <a:gd name="T60" fmla="*/ 124 w 696"/>
              <a:gd name="T61" fmla="*/ 397 h 796"/>
              <a:gd name="T62" fmla="*/ 99 w 696"/>
              <a:gd name="T63" fmla="*/ 422 h 796"/>
              <a:gd name="T64" fmla="*/ 124 w 696"/>
              <a:gd name="T65" fmla="*/ 447 h 796"/>
              <a:gd name="T66" fmla="*/ 472 w 696"/>
              <a:gd name="T67" fmla="*/ 447 h 796"/>
              <a:gd name="T68" fmla="*/ 497 w 696"/>
              <a:gd name="T69" fmla="*/ 422 h 796"/>
              <a:gd name="T70" fmla="*/ 472 w 696"/>
              <a:gd name="T71" fmla="*/ 397 h 796"/>
              <a:gd name="T72" fmla="*/ 49 w 696"/>
              <a:gd name="T73" fmla="*/ 646 h 796"/>
              <a:gd name="T74" fmla="*/ 49 w 696"/>
              <a:gd name="T75" fmla="*/ 49 h 796"/>
              <a:gd name="T76" fmla="*/ 547 w 696"/>
              <a:gd name="T77" fmla="*/ 49 h 796"/>
              <a:gd name="T78" fmla="*/ 547 w 696"/>
              <a:gd name="T79" fmla="*/ 646 h 796"/>
              <a:gd name="T80" fmla="*/ 49 w 696"/>
              <a:gd name="T81" fmla="*/ 646 h 796"/>
              <a:gd name="T82" fmla="*/ 646 w 696"/>
              <a:gd name="T83" fmla="*/ 99 h 796"/>
              <a:gd name="T84" fmla="*/ 597 w 696"/>
              <a:gd name="T85" fmla="*/ 99 h 796"/>
              <a:gd name="T86" fmla="*/ 597 w 696"/>
              <a:gd name="T87" fmla="*/ 49 h 796"/>
              <a:gd name="T88" fmla="*/ 547 w 696"/>
              <a:gd name="T89" fmla="*/ 0 h 796"/>
              <a:gd name="T90" fmla="*/ 49 w 696"/>
              <a:gd name="T91" fmla="*/ 0 h 796"/>
              <a:gd name="T92" fmla="*/ 0 w 696"/>
              <a:gd name="T93" fmla="*/ 49 h 796"/>
              <a:gd name="T94" fmla="*/ 0 w 696"/>
              <a:gd name="T95" fmla="*/ 646 h 796"/>
              <a:gd name="T96" fmla="*/ 49 w 696"/>
              <a:gd name="T97" fmla="*/ 696 h 796"/>
              <a:gd name="T98" fmla="*/ 99 w 696"/>
              <a:gd name="T99" fmla="*/ 696 h 796"/>
              <a:gd name="T100" fmla="*/ 99 w 696"/>
              <a:gd name="T101" fmla="*/ 746 h 796"/>
              <a:gd name="T102" fmla="*/ 149 w 696"/>
              <a:gd name="T103" fmla="*/ 796 h 796"/>
              <a:gd name="T104" fmla="*/ 646 w 696"/>
              <a:gd name="T105" fmla="*/ 796 h 796"/>
              <a:gd name="T106" fmla="*/ 696 w 696"/>
              <a:gd name="T107" fmla="*/ 746 h 796"/>
              <a:gd name="T108" fmla="*/ 696 w 696"/>
              <a:gd name="T109" fmla="*/ 149 h 796"/>
              <a:gd name="T110" fmla="*/ 646 w 696"/>
              <a:gd name="T111" fmla="*/ 99 h 7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</a:cxnLst>
            <a:rect l="0" t="0" r="r" b="b"/>
            <a:pathLst>
              <a:path w="696" h="796">
                <a:moveTo>
                  <a:pt x="646" y="746"/>
                </a:moveTo>
                <a:lnTo>
                  <a:pt x="149" y="746"/>
                </a:lnTo>
                <a:lnTo>
                  <a:pt x="149" y="696"/>
                </a:lnTo>
                <a:lnTo>
                  <a:pt x="547" y="696"/>
                </a:lnTo>
                <a:cubicBezTo>
                  <a:pt x="574" y="696"/>
                  <a:pt x="597" y="674"/>
                  <a:pt x="597" y="646"/>
                </a:cubicBezTo>
                <a:lnTo>
                  <a:pt x="597" y="149"/>
                </a:lnTo>
                <a:lnTo>
                  <a:pt x="646" y="149"/>
                </a:lnTo>
                <a:lnTo>
                  <a:pt x="646" y="746"/>
                </a:lnTo>
                <a:close/>
                <a:moveTo>
                  <a:pt x="472" y="290"/>
                </a:moveTo>
                <a:lnTo>
                  <a:pt x="124" y="290"/>
                </a:lnTo>
                <a:cubicBezTo>
                  <a:pt x="110" y="290"/>
                  <a:pt x="99" y="301"/>
                  <a:pt x="99" y="315"/>
                </a:cubicBezTo>
                <a:cubicBezTo>
                  <a:pt x="99" y="328"/>
                  <a:pt x="110" y="340"/>
                  <a:pt x="124" y="340"/>
                </a:cubicBezTo>
                <a:lnTo>
                  <a:pt x="472" y="340"/>
                </a:lnTo>
                <a:cubicBezTo>
                  <a:pt x="486" y="340"/>
                  <a:pt x="497" y="328"/>
                  <a:pt x="497" y="315"/>
                </a:cubicBezTo>
                <a:cubicBezTo>
                  <a:pt x="497" y="301"/>
                  <a:pt x="486" y="290"/>
                  <a:pt x="472" y="290"/>
                </a:cubicBezTo>
                <a:close/>
                <a:moveTo>
                  <a:pt x="472" y="190"/>
                </a:moveTo>
                <a:lnTo>
                  <a:pt x="124" y="190"/>
                </a:lnTo>
                <a:cubicBezTo>
                  <a:pt x="110" y="190"/>
                  <a:pt x="99" y="202"/>
                  <a:pt x="99" y="215"/>
                </a:cubicBezTo>
                <a:cubicBezTo>
                  <a:pt x="99" y="229"/>
                  <a:pt x="110" y="240"/>
                  <a:pt x="124" y="240"/>
                </a:cubicBezTo>
                <a:lnTo>
                  <a:pt x="472" y="240"/>
                </a:lnTo>
                <a:cubicBezTo>
                  <a:pt x="486" y="240"/>
                  <a:pt x="497" y="229"/>
                  <a:pt x="497" y="215"/>
                </a:cubicBezTo>
                <a:cubicBezTo>
                  <a:pt x="497" y="202"/>
                  <a:pt x="486" y="190"/>
                  <a:pt x="472" y="190"/>
                </a:cubicBezTo>
                <a:close/>
                <a:moveTo>
                  <a:pt x="472" y="497"/>
                </a:moveTo>
                <a:lnTo>
                  <a:pt x="124" y="497"/>
                </a:lnTo>
                <a:cubicBezTo>
                  <a:pt x="110" y="497"/>
                  <a:pt x="99" y="508"/>
                  <a:pt x="99" y="522"/>
                </a:cubicBezTo>
                <a:cubicBezTo>
                  <a:pt x="99" y="536"/>
                  <a:pt x="110" y="547"/>
                  <a:pt x="124" y="547"/>
                </a:cubicBezTo>
                <a:lnTo>
                  <a:pt x="472" y="547"/>
                </a:lnTo>
                <a:cubicBezTo>
                  <a:pt x="486" y="547"/>
                  <a:pt x="497" y="536"/>
                  <a:pt x="497" y="522"/>
                </a:cubicBezTo>
                <a:cubicBezTo>
                  <a:pt x="497" y="508"/>
                  <a:pt x="486" y="497"/>
                  <a:pt x="472" y="497"/>
                </a:cubicBezTo>
                <a:close/>
                <a:moveTo>
                  <a:pt x="472" y="397"/>
                </a:moveTo>
                <a:lnTo>
                  <a:pt x="124" y="397"/>
                </a:lnTo>
                <a:cubicBezTo>
                  <a:pt x="110" y="397"/>
                  <a:pt x="99" y="409"/>
                  <a:pt x="99" y="422"/>
                </a:cubicBezTo>
                <a:cubicBezTo>
                  <a:pt x="99" y="436"/>
                  <a:pt x="110" y="447"/>
                  <a:pt x="124" y="447"/>
                </a:cubicBezTo>
                <a:lnTo>
                  <a:pt x="472" y="447"/>
                </a:lnTo>
                <a:cubicBezTo>
                  <a:pt x="486" y="447"/>
                  <a:pt x="497" y="436"/>
                  <a:pt x="497" y="422"/>
                </a:cubicBezTo>
                <a:cubicBezTo>
                  <a:pt x="497" y="409"/>
                  <a:pt x="486" y="397"/>
                  <a:pt x="472" y="397"/>
                </a:cubicBezTo>
                <a:close/>
                <a:moveTo>
                  <a:pt x="49" y="646"/>
                </a:moveTo>
                <a:lnTo>
                  <a:pt x="49" y="49"/>
                </a:lnTo>
                <a:lnTo>
                  <a:pt x="547" y="49"/>
                </a:lnTo>
                <a:lnTo>
                  <a:pt x="547" y="646"/>
                </a:lnTo>
                <a:lnTo>
                  <a:pt x="49" y="646"/>
                </a:lnTo>
                <a:close/>
                <a:moveTo>
                  <a:pt x="646" y="99"/>
                </a:moveTo>
                <a:lnTo>
                  <a:pt x="597" y="99"/>
                </a:lnTo>
                <a:lnTo>
                  <a:pt x="597" y="49"/>
                </a:lnTo>
                <a:cubicBezTo>
                  <a:pt x="597" y="22"/>
                  <a:pt x="574" y="0"/>
                  <a:pt x="547" y="0"/>
                </a:cubicBezTo>
                <a:lnTo>
                  <a:pt x="49" y="0"/>
                </a:lnTo>
                <a:cubicBezTo>
                  <a:pt x="22" y="0"/>
                  <a:pt x="0" y="22"/>
                  <a:pt x="0" y="49"/>
                </a:cubicBezTo>
                <a:lnTo>
                  <a:pt x="0" y="646"/>
                </a:lnTo>
                <a:cubicBezTo>
                  <a:pt x="0" y="674"/>
                  <a:pt x="22" y="696"/>
                  <a:pt x="49" y="696"/>
                </a:cubicBezTo>
                <a:lnTo>
                  <a:pt x="99" y="696"/>
                </a:lnTo>
                <a:lnTo>
                  <a:pt x="99" y="746"/>
                </a:lnTo>
                <a:cubicBezTo>
                  <a:pt x="99" y="773"/>
                  <a:pt x="121" y="796"/>
                  <a:pt x="149" y="796"/>
                </a:cubicBezTo>
                <a:lnTo>
                  <a:pt x="646" y="796"/>
                </a:lnTo>
                <a:cubicBezTo>
                  <a:pt x="674" y="796"/>
                  <a:pt x="696" y="773"/>
                  <a:pt x="696" y="746"/>
                </a:cubicBezTo>
                <a:lnTo>
                  <a:pt x="696" y="149"/>
                </a:lnTo>
                <a:cubicBezTo>
                  <a:pt x="696" y="121"/>
                  <a:pt x="674" y="99"/>
                  <a:pt x="646" y="99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6" name="Freeform 15"/>
          <p:cNvSpPr>
            <a:spLocks noEditPoints="1"/>
          </p:cNvSpPr>
          <p:nvPr/>
        </p:nvSpPr>
        <p:spPr bwMode="auto">
          <a:xfrm>
            <a:off x="10652241" y="6798796"/>
            <a:ext cx="940921" cy="746428"/>
          </a:xfrm>
          <a:custGeom>
            <a:avLst/>
            <a:gdLst>
              <a:gd name="T0" fmla="*/ 563 w 939"/>
              <a:gd name="T1" fmla="*/ 212 h 746"/>
              <a:gd name="T2" fmla="*/ 879 w 939"/>
              <a:gd name="T3" fmla="*/ 234 h 746"/>
              <a:gd name="T4" fmla="*/ 784 w 939"/>
              <a:gd name="T5" fmla="*/ 555 h 746"/>
              <a:gd name="T6" fmla="*/ 556 w 939"/>
              <a:gd name="T7" fmla="*/ 307 h 746"/>
              <a:gd name="T8" fmla="*/ 611 w 939"/>
              <a:gd name="T9" fmla="*/ 407 h 746"/>
              <a:gd name="T10" fmla="*/ 629 w 939"/>
              <a:gd name="T11" fmla="*/ 407 h 746"/>
              <a:gd name="T12" fmla="*/ 784 w 939"/>
              <a:gd name="T13" fmla="*/ 555 h 746"/>
              <a:gd name="T14" fmla="*/ 171 w 939"/>
              <a:gd name="T15" fmla="*/ 357 h 746"/>
              <a:gd name="T16" fmla="*/ 404 w 939"/>
              <a:gd name="T17" fmla="*/ 416 h 746"/>
              <a:gd name="T18" fmla="*/ 508 w 939"/>
              <a:gd name="T19" fmla="*/ 279 h 746"/>
              <a:gd name="T20" fmla="*/ 171 w 939"/>
              <a:gd name="T21" fmla="*/ 587 h 746"/>
              <a:gd name="T22" fmla="*/ 492 w 939"/>
              <a:gd name="T23" fmla="*/ 217 h 746"/>
              <a:gd name="T24" fmla="*/ 64 w 939"/>
              <a:gd name="T25" fmla="*/ 280 h 746"/>
              <a:gd name="T26" fmla="*/ 435 w 939"/>
              <a:gd name="T27" fmla="*/ 49 h 746"/>
              <a:gd name="T28" fmla="*/ 529 w 939"/>
              <a:gd name="T29" fmla="*/ 176 h 746"/>
              <a:gd name="T30" fmla="*/ 435 w 939"/>
              <a:gd name="T31" fmla="*/ 49 h 746"/>
              <a:gd name="T32" fmla="*/ 794 w 939"/>
              <a:gd name="T33" fmla="*/ 53 h 746"/>
              <a:gd name="T34" fmla="*/ 436 w 939"/>
              <a:gd name="T35" fmla="*/ 1 h 746"/>
              <a:gd name="T36" fmla="*/ 137 w 939"/>
              <a:gd name="T37" fmla="*/ 107 h 746"/>
              <a:gd name="T38" fmla="*/ 136 w 939"/>
              <a:gd name="T39" fmla="*/ 108 h 746"/>
              <a:gd name="T40" fmla="*/ 131 w 939"/>
              <a:gd name="T41" fmla="*/ 111 h 746"/>
              <a:gd name="T42" fmla="*/ 126 w 939"/>
              <a:gd name="T43" fmla="*/ 115 h 746"/>
              <a:gd name="T44" fmla="*/ 2 w 939"/>
              <a:gd name="T45" fmla="*/ 303 h 746"/>
              <a:gd name="T46" fmla="*/ 124 w 939"/>
              <a:gd name="T47" fmla="*/ 345 h 746"/>
              <a:gd name="T48" fmla="*/ 140 w 939"/>
              <a:gd name="T49" fmla="*/ 627 h 746"/>
              <a:gd name="T50" fmla="*/ 525 w 939"/>
              <a:gd name="T51" fmla="*/ 745 h 746"/>
              <a:gd name="T52" fmla="*/ 532 w 939"/>
              <a:gd name="T53" fmla="*/ 746 h 746"/>
              <a:gd name="T54" fmla="*/ 539 w 939"/>
              <a:gd name="T55" fmla="*/ 745 h 746"/>
              <a:gd name="T56" fmla="*/ 543 w 939"/>
              <a:gd name="T57" fmla="*/ 743 h 746"/>
              <a:gd name="T58" fmla="*/ 831 w 939"/>
              <a:gd name="T59" fmla="*/ 569 h 746"/>
              <a:gd name="T60" fmla="*/ 925 w 939"/>
              <a:gd name="T61" fmla="*/ 265 h 746"/>
              <a:gd name="T62" fmla="*/ 934 w 939"/>
              <a:gd name="T63" fmla="*/ 229 h 74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</a:cxnLst>
            <a:rect l="0" t="0" r="r" b="b"/>
            <a:pathLst>
              <a:path w="939" h="746">
                <a:moveTo>
                  <a:pt x="630" y="353"/>
                </a:moveTo>
                <a:lnTo>
                  <a:pt x="563" y="212"/>
                </a:lnTo>
                <a:lnTo>
                  <a:pt x="790" y="107"/>
                </a:lnTo>
                <a:lnTo>
                  <a:pt x="879" y="234"/>
                </a:lnTo>
                <a:lnTo>
                  <a:pt x="630" y="353"/>
                </a:lnTo>
                <a:close/>
                <a:moveTo>
                  <a:pt x="784" y="555"/>
                </a:moveTo>
                <a:lnTo>
                  <a:pt x="556" y="682"/>
                </a:lnTo>
                <a:lnTo>
                  <a:pt x="556" y="307"/>
                </a:lnTo>
                <a:lnTo>
                  <a:pt x="597" y="395"/>
                </a:lnTo>
                <a:cubicBezTo>
                  <a:pt x="600" y="401"/>
                  <a:pt x="605" y="405"/>
                  <a:pt x="611" y="407"/>
                </a:cubicBezTo>
                <a:cubicBezTo>
                  <a:pt x="613" y="408"/>
                  <a:pt x="616" y="409"/>
                  <a:pt x="619" y="409"/>
                </a:cubicBezTo>
                <a:cubicBezTo>
                  <a:pt x="622" y="409"/>
                  <a:pt x="626" y="408"/>
                  <a:pt x="629" y="407"/>
                </a:cubicBezTo>
                <a:lnTo>
                  <a:pt x="784" y="332"/>
                </a:lnTo>
                <a:lnTo>
                  <a:pt x="784" y="555"/>
                </a:lnTo>
                <a:close/>
                <a:moveTo>
                  <a:pt x="171" y="587"/>
                </a:moveTo>
                <a:lnTo>
                  <a:pt x="171" y="357"/>
                </a:lnTo>
                <a:lnTo>
                  <a:pt x="398" y="416"/>
                </a:lnTo>
                <a:cubicBezTo>
                  <a:pt x="400" y="416"/>
                  <a:pt x="402" y="416"/>
                  <a:pt x="404" y="416"/>
                </a:cubicBezTo>
                <a:cubicBezTo>
                  <a:pt x="411" y="416"/>
                  <a:pt x="419" y="412"/>
                  <a:pt x="423" y="406"/>
                </a:cubicBezTo>
                <a:lnTo>
                  <a:pt x="508" y="279"/>
                </a:lnTo>
                <a:lnTo>
                  <a:pt x="508" y="690"/>
                </a:lnTo>
                <a:lnTo>
                  <a:pt x="171" y="587"/>
                </a:lnTo>
                <a:close/>
                <a:moveTo>
                  <a:pt x="156" y="155"/>
                </a:moveTo>
                <a:lnTo>
                  <a:pt x="492" y="217"/>
                </a:lnTo>
                <a:lnTo>
                  <a:pt x="393" y="365"/>
                </a:lnTo>
                <a:lnTo>
                  <a:pt x="64" y="280"/>
                </a:lnTo>
                <a:lnTo>
                  <a:pt x="156" y="155"/>
                </a:lnTo>
                <a:close/>
                <a:moveTo>
                  <a:pt x="435" y="49"/>
                </a:moveTo>
                <a:lnTo>
                  <a:pt x="714" y="90"/>
                </a:lnTo>
                <a:lnTo>
                  <a:pt x="529" y="176"/>
                </a:lnTo>
                <a:lnTo>
                  <a:pt x="235" y="122"/>
                </a:lnTo>
                <a:lnTo>
                  <a:pt x="435" y="49"/>
                </a:lnTo>
                <a:close/>
                <a:moveTo>
                  <a:pt x="817" y="63"/>
                </a:moveTo>
                <a:cubicBezTo>
                  <a:pt x="812" y="56"/>
                  <a:pt x="803" y="52"/>
                  <a:pt x="794" y="53"/>
                </a:cubicBezTo>
                <a:cubicBezTo>
                  <a:pt x="794" y="53"/>
                  <a:pt x="794" y="53"/>
                  <a:pt x="793" y="53"/>
                </a:cubicBezTo>
                <a:lnTo>
                  <a:pt x="436" y="1"/>
                </a:lnTo>
                <a:cubicBezTo>
                  <a:pt x="432" y="0"/>
                  <a:pt x="428" y="1"/>
                  <a:pt x="424" y="2"/>
                </a:cubicBezTo>
                <a:lnTo>
                  <a:pt x="137" y="107"/>
                </a:lnTo>
                <a:cubicBezTo>
                  <a:pt x="137" y="107"/>
                  <a:pt x="137" y="107"/>
                  <a:pt x="137" y="107"/>
                </a:cubicBezTo>
                <a:cubicBezTo>
                  <a:pt x="137" y="107"/>
                  <a:pt x="136" y="107"/>
                  <a:pt x="136" y="108"/>
                </a:cubicBezTo>
                <a:cubicBezTo>
                  <a:pt x="135" y="108"/>
                  <a:pt x="133" y="109"/>
                  <a:pt x="132" y="110"/>
                </a:cubicBezTo>
                <a:cubicBezTo>
                  <a:pt x="131" y="110"/>
                  <a:pt x="131" y="111"/>
                  <a:pt x="131" y="111"/>
                </a:cubicBezTo>
                <a:cubicBezTo>
                  <a:pt x="129" y="112"/>
                  <a:pt x="128" y="113"/>
                  <a:pt x="127" y="115"/>
                </a:cubicBezTo>
                <a:cubicBezTo>
                  <a:pt x="127" y="115"/>
                  <a:pt x="126" y="115"/>
                  <a:pt x="126" y="115"/>
                </a:cubicBezTo>
                <a:lnTo>
                  <a:pt x="5" y="281"/>
                </a:lnTo>
                <a:cubicBezTo>
                  <a:pt x="1" y="287"/>
                  <a:pt x="0" y="295"/>
                  <a:pt x="2" y="303"/>
                </a:cubicBezTo>
                <a:cubicBezTo>
                  <a:pt x="5" y="310"/>
                  <a:pt x="11" y="316"/>
                  <a:pt x="19" y="318"/>
                </a:cubicBezTo>
                <a:lnTo>
                  <a:pt x="124" y="345"/>
                </a:lnTo>
                <a:lnTo>
                  <a:pt x="124" y="604"/>
                </a:lnTo>
                <a:cubicBezTo>
                  <a:pt x="124" y="615"/>
                  <a:pt x="130" y="624"/>
                  <a:pt x="140" y="627"/>
                </a:cubicBezTo>
                <a:lnTo>
                  <a:pt x="525" y="745"/>
                </a:lnTo>
                <a:cubicBezTo>
                  <a:pt x="525" y="745"/>
                  <a:pt x="525" y="745"/>
                  <a:pt x="525" y="745"/>
                </a:cubicBezTo>
                <a:cubicBezTo>
                  <a:pt x="527" y="745"/>
                  <a:pt x="530" y="746"/>
                  <a:pt x="532" y="746"/>
                </a:cubicBezTo>
                <a:cubicBezTo>
                  <a:pt x="532" y="746"/>
                  <a:pt x="532" y="746"/>
                  <a:pt x="532" y="746"/>
                </a:cubicBezTo>
                <a:lnTo>
                  <a:pt x="532" y="746"/>
                </a:lnTo>
                <a:cubicBezTo>
                  <a:pt x="534" y="746"/>
                  <a:pt x="536" y="745"/>
                  <a:pt x="539" y="745"/>
                </a:cubicBezTo>
                <a:cubicBezTo>
                  <a:pt x="539" y="744"/>
                  <a:pt x="540" y="744"/>
                  <a:pt x="541" y="744"/>
                </a:cubicBezTo>
                <a:cubicBezTo>
                  <a:pt x="542" y="743"/>
                  <a:pt x="542" y="743"/>
                  <a:pt x="543" y="743"/>
                </a:cubicBezTo>
                <a:lnTo>
                  <a:pt x="819" y="590"/>
                </a:lnTo>
                <a:cubicBezTo>
                  <a:pt x="827" y="585"/>
                  <a:pt x="831" y="577"/>
                  <a:pt x="831" y="569"/>
                </a:cubicBezTo>
                <a:lnTo>
                  <a:pt x="831" y="309"/>
                </a:lnTo>
                <a:lnTo>
                  <a:pt x="925" y="265"/>
                </a:lnTo>
                <a:cubicBezTo>
                  <a:pt x="931" y="262"/>
                  <a:pt x="936" y="256"/>
                  <a:pt x="937" y="249"/>
                </a:cubicBezTo>
                <a:cubicBezTo>
                  <a:pt x="939" y="242"/>
                  <a:pt x="938" y="235"/>
                  <a:pt x="934" y="229"/>
                </a:cubicBezTo>
                <a:lnTo>
                  <a:pt x="817" y="63"/>
                </a:ln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7" name="Freeform 293"/>
          <p:cNvSpPr>
            <a:spLocks noEditPoints="1"/>
          </p:cNvSpPr>
          <p:nvPr/>
        </p:nvSpPr>
        <p:spPr bwMode="auto">
          <a:xfrm>
            <a:off x="14785328" y="3136022"/>
            <a:ext cx="870242" cy="654324"/>
          </a:xfrm>
          <a:custGeom>
            <a:avLst/>
            <a:gdLst>
              <a:gd name="T0" fmla="*/ 631 w 694"/>
              <a:gd name="T1" fmla="*/ 255 h 521"/>
              <a:gd name="T2" fmla="*/ 63 w 694"/>
              <a:gd name="T3" fmla="*/ 255 h 521"/>
              <a:gd name="T4" fmla="*/ 0 w 694"/>
              <a:gd name="T5" fmla="*/ 191 h 521"/>
              <a:gd name="T6" fmla="*/ 694 w 694"/>
              <a:gd name="T7" fmla="*/ 192 h 521"/>
              <a:gd name="T8" fmla="*/ 631 w 694"/>
              <a:gd name="T9" fmla="*/ 255 h 521"/>
              <a:gd name="T10" fmla="*/ 348 w 694"/>
              <a:gd name="T11" fmla="*/ 435 h 521"/>
              <a:gd name="T12" fmla="*/ 390 w 694"/>
              <a:gd name="T13" fmla="*/ 478 h 521"/>
              <a:gd name="T14" fmla="*/ 347 w 694"/>
              <a:gd name="T15" fmla="*/ 521 h 521"/>
              <a:gd name="T16" fmla="*/ 305 w 694"/>
              <a:gd name="T17" fmla="*/ 478 h 521"/>
              <a:gd name="T18" fmla="*/ 348 w 694"/>
              <a:gd name="T19" fmla="*/ 435 h 521"/>
              <a:gd name="T20" fmla="*/ 505 w 694"/>
              <a:gd name="T21" fmla="*/ 381 h 521"/>
              <a:gd name="T22" fmla="*/ 442 w 694"/>
              <a:gd name="T23" fmla="*/ 444 h 521"/>
              <a:gd name="T24" fmla="*/ 252 w 694"/>
              <a:gd name="T25" fmla="*/ 444 h 521"/>
              <a:gd name="T26" fmla="*/ 189 w 694"/>
              <a:gd name="T27" fmla="*/ 381 h 521"/>
              <a:gd name="T28" fmla="*/ 505 w 694"/>
              <a:gd name="T29" fmla="*/ 381 h 521"/>
              <a:gd name="T30" fmla="*/ 599 w 694"/>
              <a:gd name="T31" fmla="*/ 286 h 521"/>
              <a:gd name="T32" fmla="*/ 536 w 694"/>
              <a:gd name="T33" fmla="*/ 349 h 521"/>
              <a:gd name="T34" fmla="*/ 157 w 694"/>
              <a:gd name="T35" fmla="*/ 349 h 521"/>
              <a:gd name="T36" fmla="*/ 94 w 694"/>
              <a:gd name="T37" fmla="*/ 286 h 521"/>
              <a:gd name="T38" fmla="*/ 599 w 694"/>
              <a:gd name="T39" fmla="*/ 286 h 52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</a:cxnLst>
            <a:rect l="0" t="0" r="r" b="b"/>
            <a:pathLst>
              <a:path w="694" h="521">
                <a:moveTo>
                  <a:pt x="631" y="255"/>
                </a:moveTo>
                <a:cubicBezTo>
                  <a:pt x="474" y="98"/>
                  <a:pt x="220" y="98"/>
                  <a:pt x="63" y="255"/>
                </a:cubicBezTo>
                <a:lnTo>
                  <a:pt x="0" y="191"/>
                </a:lnTo>
                <a:cubicBezTo>
                  <a:pt x="191" y="0"/>
                  <a:pt x="502" y="0"/>
                  <a:pt x="694" y="192"/>
                </a:cubicBezTo>
                <a:lnTo>
                  <a:pt x="631" y="255"/>
                </a:lnTo>
                <a:close/>
                <a:moveTo>
                  <a:pt x="348" y="435"/>
                </a:moveTo>
                <a:cubicBezTo>
                  <a:pt x="371" y="435"/>
                  <a:pt x="390" y="455"/>
                  <a:pt x="390" y="478"/>
                </a:cubicBezTo>
                <a:cubicBezTo>
                  <a:pt x="390" y="502"/>
                  <a:pt x="371" y="521"/>
                  <a:pt x="347" y="521"/>
                </a:cubicBezTo>
                <a:cubicBezTo>
                  <a:pt x="324" y="521"/>
                  <a:pt x="305" y="502"/>
                  <a:pt x="305" y="478"/>
                </a:cubicBezTo>
                <a:cubicBezTo>
                  <a:pt x="305" y="455"/>
                  <a:pt x="324" y="435"/>
                  <a:pt x="348" y="435"/>
                </a:cubicBezTo>
                <a:close/>
                <a:moveTo>
                  <a:pt x="505" y="381"/>
                </a:moveTo>
                <a:lnTo>
                  <a:pt x="442" y="444"/>
                </a:lnTo>
                <a:cubicBezTo>
                  <a:pt x="389" y="392"/>
                  <a:pt x="304" y="392"/>
                  <a:pt x="252" y="444"/>
                </a:cubicBezTo>
                <a:lnTo>
                  <a:pt x="189" y="381"/>
                </a:lnTo>
                <a:cubicBezTo>
                  <a:pt x="276" y="294"/>
                  <a:pt x="418" y="294"/>
                  <a:pt x="505" y="381"/>
                </a:cubicBezTo>
                <a:close/>
                <a:moveTo>
                  <a:pt x="599" y="286"/>
                </a:moveTo>
                <a:lnTo>
                  <a:pt x="536" y="349"/>
                </a:lnTo>
                <a:cubicBezTo>
                  <a:pt x="432" y="245"/>
                  <a:pt x="262" y="245"/>
                  <a:pt x="157" y="349"/>
                </a:cubicBezTo>
                <a:lnTo>
                  <a:pt x="94" y="286"/>
                </a:lnTo>
                <a:cubicBezTo>
                  <a:pt x="234" y="147"/>
                  <a:pt x="460" y="147"/>
                  <a:pt x="599" y="28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304" tIns="73152" rIns="146304" bIns="73152" numCol="1" anchor="t" anchorCtr="0" compatLnSpc="1">
            <a:prstTxWarp prst="textNoShape">
              <a:avLst/>
            </a:prstTxWarp>
          </a:bodyPr>
          <a:lstStyle/>
          <a:p>
            <a:endParaRPr lang="en-US" sz="4608"/>
          </a:p>
        </p:txBody>
      </p:sp>
      <p:sp>
        <p:nvSpPr>
          <p:cNvPr id="19" name="Picture Placeholder 1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20" name="Picture Placeholder 19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21" name="Picture Placeholder 20"/>
          <p:cNvSpPr>
            <a:spLocks noGrp="1"/>
          </p:cNvSpPr>
          <p:nvPr>
            <p:ph type="pic" sz="quarter" idx="20"/>
          </p:nvPr>
        </p:nvSpPr>
        <p:spPr/>
      </p:sp>
      <p:sp>
        <p:nvSpPr>
          <p:cNvPr id="22" name="Picture Placeholder 21"/>
          <p:cNvSpPr>
            <a:spLocks noGrp="1"/>
          </p:cNvSpPr>
          <p:nvPr>
            <p:ph type="pic" sz="quarter" idx="21"/>
          </p:nvPr>
        </p:nvSpPr>
        <p:spPr/>
      </p:sp>
    </p:spTree>
    <p:extLst>
      <p:ext uri="{BB962C8B-B14F-4D97-AF65-F5344CB8AC3E}">
        <p14:creationId xmlns:p14="http://schemas.microsoft.com/office/powerpoint/2010/main" val="671842975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9" dur="5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3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4" dur="500"/>
                                        <p:tgtEl>
                                          <p:spTgt spid="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67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68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69" dur="500"/>
                                        <p:tgtEl>
                                          <p:spTgt spid="1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3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4" dur="5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7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7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7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78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79" dur="500"/>
                                        <p:tgtEl>
                                          <p:spTgt spid="2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2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4" dur="5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8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89" dur="5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" grpId="0" animBg="1"/>
      <p:bldP spid="6" grpId="0"/>
      <p:bldP spid="7" grpId="0"/>
      <p:bldP spid="8" grpId="0"/>
      <p:bldP spid="9" grpId="0"/>
      <p:bldP spid="10" grpId="0"/>
      <p:bldP spid="11" grpId="0"/>
      <p:bldP spid="12" grpId="0"/>
      <p:bldP spid="13" grpId="0"/>
      <p:bldP spid="14" grpId="0" animBg="1"/>
      <p:bldP spid="15" grpId="0" animBg="1"/>
      <p:bldP spid="16" grpId="0" animBg="1"/>
      <p:bldP spid="17" grpId="0" animBg="1"/>
    </p:bldLst>
  </p:timing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ight Triangle 12"/>
          <p:cNvSpPr/>
          <p:nvPr/>
        </p:nvSpPr>
        <p:spPr>
          <a:xfrm flipH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Text Box 7"/>
          <p:cNvSpPr txBox="1">
            <a:spLocks noChangeArrowheads="1"/>
          </p:cNvSpPr>
          <p:nvPr/>
        </p:nvSpPr>
        <p:spPr bwMode="auto">
          <a:xfrm>
            <a:off x="11925974" y="1781193"/>
            <a:ext cx="6167116" cy="67464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11" name="Rectangle 10"/>
          <p:cNvSpPr/>
          <p:nvPr/>
        </p:nvSpPr>
        <p:spPr>
          <a:xfrm>
            <a:off x="15128217" y="8883135"/>
            <a:ext cx="2964873" cy="520694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84814258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0" grpId="0"/>
      <p:bldP spid="11" grpId="0" animBg="1"/>
    </p:bldLst>
  </p:timing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 flipV="1">
            <a:off x="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3219684" y="1588551"/>
            <a:ext cx="4721627" cy="373025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PUTTING THE MAIN FOCUS ON YOUNG DESIGNERS AND STUDENTS</a:t>
            </a:r>
          </a:p>
        </p:txBody>
      </p:sp>
      <p:sp>
        <p:nvSpPr>
          <p:cNvPr id="6" name="Text Box 10"/>
          <p:cNvSpPr txBox="1">
            <a:spLocks noChangeArrowheads="1"/>
          </p:cNvSpPr>
          <p:nvPr/>
        </p:nvSpPr>
        <p:spPr bwMode="auto">
          <a:xfrm>
            <a:off x="1100343" y="6055999"/>
            <a:ext cx="44801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7449745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Parallelogram 7"/>
          <p:cNvSpPr/>
          <p:nvPr/>
        </p:nvSpPr>
        <p:spPr>
          <a:xfrm>
            <a:off x="4862946" y="0"/>
            <a:ext cx="9331036" cy="10972800"/>
          </a:xfrm>
          <a:prstGeom prst="parallelogram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 Box 7"/>
          <p:cNvSpPr txBox="1">
            <a:spLocks noChangeArrowheads="1"/>
          </p:cNvSpPr>
          <p:nvPr/>
        </p:nvSpPr>
        <p:spPr bwMode="auto">
          <a:xfrm>
            <a:off x="10592658" y="2242358"/>
            <a:ext cx="6095143" cy="311223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156058" tIns="78029" rIns="156058" bIns="78029">
            <a:spAutoFit/>
          </a:bodyPr>
          <a:lstStyle/>
          <a:p>
            <a:pPr defTabSz="3714314"/>
            <a:r>
              <a:rPr lang="en-US" sz="48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COLOURFUL AND QUIRKY </a:t>
            </a:r>
            <a:r>
              <a:rPr lang="en-US" sz="48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WORK FROM ILLUSTRATORS</a:t>
            </a:r>
            <a:endParaRPr lang="en-CA" sz="48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7" name="Text Box 10"/>
          <p:cNvSpPr txBox="1">
            <a:spLocks noChangeArrowheads="1"/>
          </p:cNvSpPr>
          <p:nvPr/>
        </p:nvSpPr>
        <p:spPr bwMode="auto">
          <a:xfrm>
            <a:off x="10592658" y="6200721"/>
            <a:ext cx="5908106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sociosqu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ad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litora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torquent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conubia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nostra, per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inceptos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himenaeos</a:t>
            </a:r>
            <a:r>
              <a:rPr lang="en-US" sz="24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endParaRPr lang="en-US" sz="24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5" name="Picture Placeholder 4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6" name="Picture Placeholder 5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381460691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7" grpId="0"/>
    </p:bldLst>
  </p:timing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Rectangle 10"/>
          <p:cNvSpPr/>
          <p:nvPr/>
        </p:nvSpPr>
        <p:spPr>
          <a:xfrm flipH="1">
            <a:off x="-2" y="2780522"/>
            <a:ext cx="9181323" cy="8192279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3" name="TextBox 2"/>
          <p:cNvSpPr txBox="1"/>
          <p:nvPr/>
        </p:nvSpPr>
        <p:spPr>
          <a:xfrm>
            <a:off x="3831221" y="4553144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4" name="TextBox 3"/>
          <p:cNvSpPr txBox="1"/>
          <p:nvPr/>
        </p:nvSpPr>
        <p:spPr>
          <a:xfrm>
            <a:off x="3812872" y="5131738"/>
            <a:ext cx="3955287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3831221" y="7506750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6" name="TextBox 5"/>
          <p:cNvSpPr txBox="1"/>
          <p:nvPr/>
        </p:nvSpPr>
        <p:spPr>
          <a:xfrm>
            <a:off x="3812873" y="8085344"/>
            <a:ext cx="3955286" cy="142814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7" name="Oval 6"/>
          <p:cNvSpPr/>
          <p:nvPr/>
        </p:nvSpPr>
        <p:spPr>
          <a:xfrm>
            <a:off x="1806590" y="4553144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Oval 7"/>
          <p:cNvSpPr/>
          <p:nvPr/>
        </p:nvSpPr>
        <p:spPr>
          <a:xfrm>
            <a:off x="1806590" y="7506750"/>
            <a:ext cx="1556967" cy="1556967"/>
          </a:xfrm>
          <a:prstGeom prst="ellipse">
            <a:avLst/>
          </a:prstGeom>
          <a:solidFill>
            <a:schemeClr val="accent3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Freeform 8"/>
          <p:cNvSpPr>
            <a:spLocks noEditPoints="1"/>
          </p:cNvSpPr>
          <p:nvPr/>
        </p:nvSpPr>
        <p:spPr bwMode="auto">
          <a:xfrm>
            <a:off x="2367624" y="7960631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0" name="Freeform 357"/>
          <p:cNvSpPr>
            <a:spLocks noEditPoints="1"/>
          </p:cNvSpPr>
          <p:nvPr/>
        </p:nvSpPr>
        <p:spPr bwMode="auto">
          <a:xfrm>
            <a:off x="2327682" y="5072972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12" name="Picture Placeholder 1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6690491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2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3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4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2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2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29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3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4" dur="500"/>
                                        <p:tgtEl>
                                          <p:spTgt spid="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37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38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39" dur="500"/>
                                        <p:tgtEl>
                                          <p:spTgt spid="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2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4" dur="5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5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47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48" dur="500" fill="hold"/>
                                        <p:tgtEl>
                                          <p:spTgt spid="11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49" dur="5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52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53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54" dur="5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1" grpId="0" animBg="1"/>
      <p:bldP spid="3" grpId="0"/>
      <p:bldP spid="4" grpId="0"/>
      <p:bldP spid="5" grpId="0"/>
      <p:bldP spid="6" grpId="0"/>
      <p:bldP spid="7" grpId="0" animBg="1"/>
      <p:bldP spid="8" grpId="0" animBg="1"/>
      <p:bldP spid="9" grpId="0" animBg="1"/>
      <p:bldP spid="10" grpId="0" animBg="1"/>
    </p:bldLst>
  </p:timing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" name="Group 4"/>
          <p:cNvGrpSpPr/>
          <p:nvPr/>
        </p:nvGrpSpPr>
        <p:grpSpPr>
          <a:xfrm rot="5400000">
            <a:off x="7965154" y="-5997796"/>
            <a:ext cx="3576891" cy="19507200"/>
            <a:chOff x="2017430" y="3184525"/>
            <a:chExt cx="3576891" cy="3582215"/>
          </a:xfrm>
        </p:grpSpPr>
        <p:sp>
          <p:nvSpPr>
            <p:cNvPr id="6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7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8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9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0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1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2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3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4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" name="Text Box 7"/>
          <p:cNvSpPr txBox="1">
            <a:spLocks noChangeArrowheads="1"/>
          </p:cNvSpPr>
          <p:nvPr/>
        </p:nvSpPr>
        <p:spPr bwMode="auto">
          <a:xfrm>
            <a:off x="12107236" y="6128420"/>
            <a:ext cx="5813448" cy="379180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INSPIRATIONAL TYPOGRAPHY, INTERVIEWS WITH LEADING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DESIGNERS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4" name="Picture Placeholder 3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092086907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" grpId="0"/>
    </p:bldLst>
  </p:timing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Rectangle 7"/>
          <p:cNvSpPr/>
          <p:nvPr/>
        </p:nvSpPr>
        <p:spPr>
          <a:xfrm flipH="1">
            <a:off x="-2" y="6064898"/>
            <a:ext cx="19507202" cy="3974841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4" name="TextBox 3"/>
          <p:cNvSpPr txBox="1"/>
          <p:nvPr/>
        </p:nvSpPr>
        <p:spPr>
          <a:xfrm>
            <a:off x="1446867" y="718829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5" name="TextBox 4"/>
          <p:cNvSpPr txBox="1"/>
          <p:nvPr/>
        </p:nvSpPr>
        <p:spPr>
          <a:xfrm>
            <a:off x="1428518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6" name="TextBox 5"/>
          <p:cNvSpPr txBox="1"/>
          <p:nvPr/>
        </p:nvSpPr>
        <p:spPr>
          <a:xfrm>
            <a:off x="6817448" y="718829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7" name="TextBox 6"/>
          <p:cNvSpPr txBox="1"/>
          <p:nvPr/>
        </p:nvSpPr>
        <p:spPr>
          <a:xfrm>
            <a:off x="6799099" y="773958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9" name="Picture Placeholder 8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19"/>
          </p:nvPr>
        </p:nvSpPr>
        <p:spPr/>
      </p:sp>
    </p:spTree>
    <p:extLst>
      <p:ext uri="{BB962C8B-B14F-4D97-AF65-F5344CB8AC3E}">
        <p14:creationId xmlns:p14="http://schemas.microsoft.com/office/powerpoint/2010/main" val="133511932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" grpId="0" animBg="1"/>
      <p:bldP spid="4" grpId="0"/>
      <p:bldP spid="5" grpId="0"/>
      <p:bldP spid="6" grpId="0"/>
      <p:bldP spid="7" grpId="0"/>
    </p:bldLst>
  </p:timing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3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Right Triangle 6"/>
          <p:cNvSpPr/>
          <p:nvPr/>
        </p:nvSpPr>
        <p:spPr>
          <a:xfrm>
            <a:off x="8534400" y="0"/>
            <a:ext cx="10972800" cy="10972800"/>
          </a:xfrm>
          <a:prstGeom prst="rtTriangle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7"/>
          <p:cNvSpPr txBox="1">
            <a:spLocks noChangeArrowheads="1"/>
          </p:cNvSpPr>
          <p:nvPr/>
        </p:nvSpPr>
        <p:spPr bwMode="auto">
          <a:xfrm>
            <a:off x="1333643" y="1146710"/>
            <a:ext cx="10698191" cy="25914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CREATE A MAGICAL WORLD WHERE THE IDEA CO-EXISTED WITH LADYBUGS</a:t>
            </a:r>
          </a:p>
        </p:txBody>
      </p:sp>
      <p:sp>
        <p:nvSpPr>
          <p:cNvPr id="6" name="Rectangle 5"/>
          <p:cNvSpPr/>
          <p:nvPr/>
        </p:nvSpPr>
        <p:spPr>
          <a:xfrm>
            <a:off x="5200302" y="3942310"/>
            <a:ext cx="2964873" cy="520694"/>
          </a:xfrm>
          <a:prstGeom prst="rect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000" b="1" spc="600" dirty="0" smtClean="0">
                <a:solidFill>
                  <a:schemeClr val="bg1"/>
                </a:solidFill>
                <a:latin typeface="Nexa Bold" panose="02000000000000000000" pitchFamily="50" charset="0"/>
              </a:rPr>
              <a:t>DETAIL</a:t>
            </a:r>
            <a:endParaRPr lang="en-US" sz="2000" b="1" spc="600" dirty="0">
              <a:solidFill>
                <a:schemeClr val="bg1"/>
              </a:solidFill>
              <a:latin typeface="Nexa Bold" panose="02000000000000000000" pitchFamily="50" charset="0"/>
            </a:endParaRPr>
          </a:p>
        </p:txBody>
      </p:sp>
      <p:sp>
        <p:nvSpPr>
          <p:cNvPr id="8" name="Picture Placeholder 7"/>
          <p:cNvSpPr>
            <a:spLocks noGrp="1"/>
          </p:cNvSpPr>
          <p:nvPr>
            <p:ph type="pic" sz="quarter" idx="18"/>
          </p:nvPr>
        </p:nvSpPr>
        <p:spPr/>
      </p:sp>
      <p:sp>
        <p:nvSpPr>
          <p:cNvPr id="9" name="Picture Placeholder 8"/>
          <p:cNvSpPr>
            <a:spLocks noGrp="1"/>
          </p:cNvSpPr>
          <p:nvPr>
            <p:ph type="pic" sz="quarter" idx="19"/>
          </p:nvPr>
        </p:nvSpPr>
        <p:spPr/>
      </p:sp>
      <p:sp>
        <p:nvSpPr>
          <p:cNvPr id="10" name="Picture Placeholder 9"/>
          <p:cNvSpPr>
            <a:spLocks noGrp="1"/>
          </p:cNvSpPr>
          <p:nvPr>
            <p:ph type="pic" sz="quarter" idx="20"/>
          </p:nvPr>
        </p:nvSpPr>
        <p:spPr/>
      </p:sp>
    </p:spTree>
    <p:extLst>
      <p:ext uri="{BB962C8B-B14F-4D97-AF65-F5344CB8AC3E}">
        <p14:creationId xmlns:p14="http://schemas.microsoft.com/office/powerpoint/2010/main" val="3274990628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" grpId="0" animBg="1"/>
      <p:bldP spid="5" grpId="0"/>
      <p:bldP spid="6" grpId="0" animBg="1"/>
    </p:bldLst>
  </p:timing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Freeform 13"/>
          <p:cNvSpPr/>
          <p:nvPr/>
        </p:nvSpPr>
        <p:spPr>
          <a:xfrm flipV="1">
            <a:off x="0" y="0"/>
            <a:ext cx="19507200" cy="10972800"/>
          </a:xfrm>
          <a:custGeom>
            <a:avLst/>
            <a:gdLst>
              <a:gd name="connsiteX0" fmla="*/ 0 w 19507200"/>
              <a:gd name="connsiteY0" fmla="*/ 10972800 h 10972800"/>
              <a:gd name="connsiteX1" fmla="*/ 8534400 w 19507200"/>
              <a:gd name="connsiteY1" fmla="*/ 10972800 h 10972800"/>
              <a:gd name="connsiteX2" fmla="*/ 10972800 w 19507200"/>
              <a:gd name="connsiteY2" fmla="*/ 10972800 h 10972800"/>
              <a:gd name="connsiteX3" fmla="*/ 19507200 w 19507200"/>
              <a:gd name="connsiteY3" fmla="*/ 10972800 h 10972800"/>
              <a:gd name="connsiteX4" fmla="*/ 8534400 w 19507200"/>
              <a:gd name="connsiteY4" fmla="*/ 0 h 10972800"/>
              <a:gd name="connsiteX5" fmla="*/ 8534400 w 19507200"/>
              <a:gd name="connsiteY5" fmla="*/ 8534400 h 10972800"/>
              <a:gd name="connsiteX6" fmla="*/ 0 w 19507200"/>
              <a:gd name="connsiteY6" fmla="*/ 0 h 109728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9507200" h="10972800">
                <a:moveTo>
                  <a:pt x="0" y="10972800"/>
                </a:moveTo>
                <a:lnTo>
                  <a:pt x="8534400" y="10972800"/>
                </a:lnTo>
                <a:lnTo>
                  <a:pt x="10972800" y="10972800"/>
                </a:lnTo>
                <a:lnTo>
                  <a:pt x="19507200" y="10972800"/>
                </a:lnTo>
                <a:lnTo>
                  <a:pt x="8534400" y="0"/>
                </a:lnTo>
                <a:lnTo>
                  <a:pt x="8534400" y="8534400"/>
                </a:lnTo>
                <a:lnTo>
                  <a:pt x="0" y="0"/>
                </a:lnTo>
                <a:close/>
              </a:path>
            </a:pathLst>
          </a:cu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" name="Text Box 7"/>
          <p:cNvSpPr txBox="1">
            <a:spLocks noChangeArrowheads="1"/>
          </p:cNvSpPr>
          <p:nvPr/>
        </p:nvSpPr>
        <p:spPr bwMode="auto">
          <a:xfrm>
            <a:off x="13403114" y="2157763"/>
            <a:ext cx="4721627" cy="5207579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algn="r"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THE WORLD'S LEADING MONTHLY MAGAZINE FOR DESIGN AND VISUAL CULTURE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17344248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9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" grpId="0" animBg="1"/>
      <p:bldP spid="9" grpId="0"/>
    </p:bldLst>
  </p:timing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2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" name="Right Triangle 23"/>
          <p:cNvSpPr/>
          <p:nvPr/>
        </p:nvSpPr>
        <p:spPr>
          <a:xfrm>
            <a:off x="8092444" y="0"/>
            <a:ext cx="11414756" cy="10972800"/>
          </a:xfrm>
          <a:prstGeom prst="rtTriangle">
            <a:avLst/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Text Box 7"/>
          <p:cNvSpPr txBox="1">
            <a:spLocks noChangeArrowheads="1"/>
          </p:cNvSpPr>
          <p:nvPr/>
        </p:nvSpPr>
        <p:spPr bwMode="auto">
          <a:xfrm>
            <a:off x="1495327" y="3614792"/>
            <a:ext cx="4735955" cy="231448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FEATURES THE WORK OF </a:t>
            </a: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STUDIOS</a:t>
            </a:r>
            <a:endParaRPr lang="en-US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1513256" y="6831988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Rounded Rectangle 12"/>
          <p:cNvSpPr/>
          <p:nvPr/>
        </p:nvSpPr>
        <p:spPr>
          <a:xfrm>
            <a:off x="1513257" y="6831988"/>
            <a:ext cx="3820744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Text Box 7"/>
          <p:cNvSpPr txBox="1">
            <a:spLocks noChangeArrowheads="1"/>
          </p:cNvSpPr>
          <p:nvPr/>
        </p:nvSpPr>
        <p:spPr bwMode="auto">
          <a:xfrm>
            <a:off x="1513257" y="6268385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7" name="Rounded Rectangle 16"/>
          <p:cNvSpPr/>
          <p:nvPr/>
        </p:nvSpPr>
        <p:spPr>
          <a:xfrm>
            <a:off x="1513256" y="7959192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Rounded Rectangle 17"/>
          <p:cNvSpPr/>
          <p:nvPr/>
        </p:nvSpPr>
        <p:spPr>
          <a:xfrm>
            <a:off x="1513257" y="7959192"/>
            <a:ext cx="3280416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Text Box 7"/>
          <p:cNvSpPr txBox="1">
            <a:spLocks noChangeArrowheads="1"/>
          </p:cNvSpPr>
          <p:nvPr/>
        </p:nvSpPr>
        <p:spPr bwMode="auto">
          <a:xfrm>
            <a:off x="1513257" y="7395589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1" name="Rounded Rectangle 20"/>
          <p:cNvSpPr/>
          <p:nvPr/>
        </p:nvSpPr>
        <p:spPr>
          <a:xfrm>
            <a:off x="1513256" y="9065213"/>
            <a:ext cx="4718026" cy="427794"/>
          </a:xfrm>
          <a:prstGeom prst="roundRect">
            <a:avLst>
              <a:gd name="adj" fmla="val 50000"/>
            </a:avLst>
          </a:prstGeom>
          <a:solidFill>
            <a:schemeClr val="tx2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ounded Rectangle 21"/>
          <p:cNvSpPr/>
          <p:nvPr/>
        </p:nvSpPr>
        <p:spPr>
          <a:xfrm>
            <a:off x="1513257" y="9065213"/>
            <a:ext cx="2277179" cy="427794"/>
          </a:xfrm>
          <a:prstGeom prst="roundRect">
            <a:avLst>
              <a:gd name="adj" fmla="val 50000"/>
            </a:avLst>
          </a:prstGeom>
          <a:solidFill>
            <a:schemeClr val="accent4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Text Box 7"/>
          <p:cNvSpPr txBox="1">
            <a:spLocks noChangeArrowheads="1"/>
          </p:cNvSpPr>
          <p:nvPr/>
        </p:nvSpPr>
        <p:spPr bwMode="auto">
          <a:xfrm>
            <a:off x="1513257" y="8501610"/>
            <a:ext cx="2546126" cy="46782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16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DESCRIPTION</a:t>
            </a:r>
            <a:endParaRPr lang="en-US" sz="16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3" name="Picture Placeholder 2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34531272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2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7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8" dur="500" fill="hold"/>
                                        <p:tgtEl>
                                          <p:spTgt spid="2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9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51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52" dur="500" fill="hold"/>
                                        <p:tgtEl>
                                          <p:spTgt spid="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4" grpId="0" animBg="1"/>
      <p:bldP spid="12" grpId="0"/>
      <p:bldP spid="2" grpId="0" animBg="1"/>
      <p:bldP spid="13" grpId="0" animBg="1"/>
      <p:bldP spid="14" grpId="0"/>
      <p:bldP spid="17" grpId="0" animBg="1"/>
      <p:bldP spid="18" grpId="0" animBg="1"/>
      <p:bldP spid="19" grpId="0"/>
      <p:bldP spid="21" grpId="0" animBg="1"/>
      <p:bldP spid="22" grpId="0" animBg="1"/>
      <p:bldP spid="23" grpId="0"/>
    </p:bldLst>
  </p:timing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4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0" y="1759527"/>
            <a:ext cx="19507199" cy="7841674"/>
          </a:xfrm>
          <a:prstGeom prst="rect">
            <a:avLst/>
          </a:prstGeom>
          <a:solidFill>
            <a:schemeClr val="accent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13266166" y="3306235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MODERN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13247817" y="3884829"/>
            <a:ext cx="4181201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5" name="TextBox 14"/>
          <p:cNvSpPr txBox="1"/>
          <p:nvPr/>
        </p:nvSpPr>
        <p:spPr>
          <a:xfrm>
            <a:off x="13266166" y="6259841"/>
            <a:ext cx="3689989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MUSIC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6" name="TextBox 15"/>
          <p:cNvSpPr txBox="1"/>
          <p:nvPr/>
        </p:nvSpPr>
        <p:spPr>
          <a:xfrm>
            <a:off x="13247818" y="6838435"/>
            <a:ext cx="4181200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quam dolor,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ac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fermentum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jogja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magna. </a:t>
            </a:r>
          </a:p>
        </p:txBody>
      </p:sp>
      <p:sp>
        <p:nvSpPr>
          <p:cNvPr id="17" name="Oval 16"/>
          <p:cNvSpPr/>
          <p:nvPr/>
        </p:nvSpPr>
        <p:spPr>
          <a:xfrm>
            <a:off x="11241535" y="3306235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>
            <a:off x="11241535" y="6259841"/>
            <a:ext cx="1556967" cy="1556967"/>
          </a:xfrm>
          <a:prstGeom prst="ellipse">
            <a:avLst/>
          </a:prstGeom>
          <a:solidFill>
            <a:schemeClr val="accent4"/>
          </a:solidFill>
          <a:ln w="38100"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>
            <a:spLocks noEditPoints="1"/>
          </p:cNvSpPr>
          <p:nvPr/>
        </p:nvSpPr>
        <p:spPr bwMode="auto">
          <a:xfrm>
            <a:off x="11802569" y="6713722"/>
            <a:ext cx="434899" cy="634597"/>
          </a:xfrm>
          <a:custGeom>
            <a:avLst/>
            <a:gdLst>
              <a:gd name="T0" fmla="*/ 280 w 513"/>
              <a:gd name="T1" fmla="*/ 519 h 745"/>
              <a:gd name="T2" fmla="*/ 280 w 513"/>
              <a:gd name="T3" fmla="*/ 466 h 745"/>
              <a:gd name="T4" fmla="*/ 256 w 513"/>
              <a:gd name="T5" fmla="*/ 442 h 745"/>
              <a:gd name="T6" fmla="*/ 233 w 513"/>
              <a:gd name="T7" fmla="*/ 466 h 745"/>
              <a:gd name="T8" fmla="*/ 233 w 513"/>
              <a:gd name="T9" fmla="*/ 519 h 745"/>
              <a:gd name="T10" fmla="*/ 210 w 513"/>
              <a:gd name="T11" fmla="*/ 559 h 745"/>
              <a:gd name="T12" fmla="*/ 256 w 513"/>
              <a:gd name="T13" fmla="*/ 605 h 745"/>
              <a:gd name="T14" fmla="*/ 303 w 513"/>
              <a:gd name="T15" fmla="*/ 559 h 745"/>
              <a:gd name="T16" fmla="*/ 280 w 513"/>
              <a:gd name="T17" fmla="*/ 519 h 745"/>
              <a:gd name="T18" fmla="*/ 466 w 513"/>
              <a:gd name="T19" fmla="*/ 675 h 745"/>
              <a:gd name="T20" fmla="*/ 443 w 513"/>
              <a:gd name="T21" fmla="*/ 699 h 745"/>
              <a:gd name="T22" fmla="*/ 70 w 513"/>
              <a:gd name="T23" fmla="*/ 699 h 745"/>
              <a:gd name="T24" fmla="*/ 47 w 513"/>
              <a:gd name="T25" fmla="*/ 675 h 745"/>
              <a:gd name="T26" fmla="*/ 47 w 513"/>
              <a:gd name="T27" fmla="*/ 396 h 745"/>
              <a:gd name="T28" fmla="*/ 70 w 513"/>
              <a:gd name="T29" fmla="*/ 372 h 745"/>
              <a:gd name="T30" fmla="*/ 443 w 513"/>
              <a:gd name="T31" fmla="*/ 372 h 745"/>
              <a:gd name="T32" fmla="*/ 466 w 513"/>
              <a:gd name="T33" fmla="*/ 396 h 745"/>
              <a:gd name="T34" fmla="*/ 466 w 513"/>
              <a:gd name="T35" fmla="*/ 675 h 745"/>
              <a:gd name="T36" fmla="*/ 117 w 513"/>
              <a:gd name="T37" fmla="*/ 186 h 745"/>
              <a:gd name="T38" fmla="*/ 256 w 513"/>
              <a:gd name="T39" fmla="*/ 46 h 745"/>
              <a:gd name="T40" fmla="*/ 396 w 513"/>
              <a:gd name="T41" fmla="*/ 186 h 745"/>
              <a:gd name="T42" fmla="*/ 396 w 513"/>
              <a:gd name="T43" fmla="*/ 326 h 745"/>
              <a:gd name="T44" fmla="*/ 117 w 513"/>
              <a:gd name="T45" fmla="*/ 326 h 745"/>
              <a:gd name="T46" fmla="*/ 117 w 513"/>
              <a:gd name="T47" fmla="*/ 186 h 745"/>
              <a:gd name="T48" fmla="*/ 443 w 513"/>
              <a:gd name="T49" fmla="*/ 326 h 745"/>
              <a:gd name="T50" fmla="*/ 443 w 513"/>
              <a:gd name="T51" fmla="*/ 186 h 745"/>
              <a:gd name="T52" fmla="*/ 256 w 513"/>
              <a:gd name="T53" fmla="*/ 0 h 745"/>
              <a:gd name="T54" fmla="*/ 70 w 513"/>
              <a:gd name="T55" fmla="*/ 186 h 745"/>
              <a:gd name="T56" fmla="*/ 70 w 513"/>
              <a:gd name="T57" fmla="*/ 326 h 745"/>
              <a:gd name="T58" fmla="*/ 0 w 513"/>
              <a:gd name="T59" fmla="*/ 396 h 745"/>
              <a:gd name="T60" fmla="*/ 0 w 513"/>
              <a:gd name="T61" fmla="*/ 675 h 745"/>
              <a:gd name="T62" fmla="*/ 70 w 513"/>
              <a:gd name="T63" fmla="*/ 745 h 745"/>
              <a:gd name="T64" fmla="*/ 443 w 513"/>
              <a:gd name="T65" fmla="*/ 745 h 745"/>
              <a:gd name="T66" fmla="*/ 513 w 513"/>
              <a:gd name="T67" fmla="*/ 675 h 745"/>
              <a:gd name="T68" fmla="*/ 513 w 513"/>
              <a:gd name="T69" fmla="*/ 396 h 745"/>
              <a:gd name="T70" fmla="*/ 443 w 513"/>
              <a:gd name="T71" fmla="*/ 326 h 74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</a:cxnLst>
            <a:rect l="0" t="0" r="r" b="b"/>
            <a:pathLst>
              <a:path w="513" h="745">
                <a:moveTo>
                  <a:pt x="280" y="519"/>
                </a:moveTo>
                <a:lnTo>
                  <a:pt x="280" y="466"/>
                </a:lnTo>
                <a:cubicBezTo>
                  <a:pt x="280" y="453"/>
                  <a:pt x="269" y="442"/>
                  <a:pt x="256" y="442"/>
                </a:cubicBezTo>
                <a:cubicBezTo>
                  <a:pt x="243" y="442"/>
                  <a:pt x="233" y="453"/>
                  <a:pt x="233" y="466"/>
                </a:cubicBezTo>
                <a:lnTo>
                  <a:pt x="233" y="519"/>
                </a:lnTo>
                <a:cubicBezTo>
                  <a:pt x="219" y="527"/>
                  <a:pt x="210" y="542"/>
                  <a:pt x="210" y="559"/>
                </a:cubicBezTo>
                <a:cubicBezTo>
                  <a:pt x="210" y="585"/>
                  <a:pt x="231" y="605"/>
                  <a:pt x="256" y="605"/>
                </a:cubicBezTo>
                <a:cubicBezTo>
                  <a:pt x="282" y="605"/>
                  <a:pt x="303" y="585"/>
                  <a:pt x="303" y="559"/>
                </a:cubicBezTo>
                <a:cubicBezTo>
                  <a:pt x="303" y="542"/>
                  <a:pt x="294" y="527"/>
                  <a:pt x="280" y="519"/>
                </a:cubicBezTo>
                <a:close/>
                <a:moveTo>
                  <a:pt x="466" y="675"/>
                </a:moveTo>
                <a:cubicBezTo>
                  <a:pt x="466" y="688"/>
                  <a:pt x="456" y="699"/>
                  <a:pt x="443" y="699"/>
                </a:cubicBezTo>
                <a:lnTo>
                  <a:pt x="70" y="699"/>
                </a:lnTo>
                <a:cubicBezTo>
                  <a:pt x="57" y="699"/>
                  <a:pt x="47" y="688"/>
                  <a:pt x="47" y="675"/>
                </a:cubicBezTo>
                <a:lnTo>
                  <a:pt x="47" y="396"/>
                </a:lnTo>
                <a:cubicBezTo>
                  <a:pt x="47" y="383"/>
                  <a:pt x="57" y="372"/>
                  <a:pt x="70" y="372"/>
                </a:cubicBezTo>
                <a:lnTo>
                  <a:pt x="443" y="372"/>
                </a:lnTo>
                <a:cubicBezTo>
                  <a:pt x="456" y="372"/>
                  <a:pt x="466" y="383"/>
                  <a:pt x="466" y="396"/>
                </a:cubicBezTo>
                <a:lnTo>
                  <a:pt x="466" y="675"/>
                </a:lnTo>
                <a:close/>
                <a:moveTo>
                  <a:pt x="117" y="186"/>
                </a:moveTo>
                <a:cubicBezTo>
                  <a:pt x="117" y="109"/>
                  <a:pt x="179" y="46"/>
                  <a:pt x="256" y="46"/>
                </a:cubicBezTo>
                <a:cubicBezTo>
                  <a:pt x="333" y="46"/>
                  <a:pt x="396" y="109"/>
                  <a:pt x="396" y="186"/>
                </a:cubicBezTo>
                <a:lnTo>
                  <a:pt x="396" y="326"/>
                </a:lnTo>
                <a:lnTo>
                  <a:pt x="117" y="326"/>
                </a:lnTo>
                <a:lnTo>
                  <a:pt x="117" y="186"/>
                </a:lnTo>
                <a:close/>
                <a:moveTo>
                  <a:pt x="443" y="326"/>
                </a:moveTo>
                <a:lnTo>
                  <a:pt x="443" y="186"/>
                </a:lnTo>
                <a:cubicBezTo>
                  <a:pt x="443" y="83"/>
                  <a:pt x="359" y="0"/>
                  <a:pt x="256" y="0"/>
                </a:cubicBezTo>
                <a:cubicBezTo>
                  <a:pt x="154" y="0"/>
                  <a:pt x="70" y="83"/>
                  <a:pt x="70" y="186"/>
                </a:cubicBezTo>
                <a:lnTo>
                  <a:pt x="70" y="326"/>
                </a:lnTo>
                <a:cubicBezTo>
                  <a:pt x="31" y="326"/>
                  <a:pt x="0" y="357"/>
                  <a:pt x="0" y="396"/>
                </a:cubicBezTo>
                <a:lnTo>
                  <a:pt x="0" y="675"/>
                </a:lnTo>
                <a:cubicBezTo>
                  <a:pt x="0" y="714"/>
                  <a:pt x="31" y="745"/>
                  <a:pt x="70" y="745"/>
                </a:cubicBezTo>
                <a:lnTo>
                  <a:pt x="443" y="745"/>
                </a:lnTo>
                <a:cubicBezTo>
                  <a:pt x="481" y="745"/>
                  <a:pt x="513" y="714"/>
                  <a:pt x="513" y="675"/>
                </a:cubicBezTo>
                <a:lnTo>
                  <a:pt x="513" y="396"/>
                </a:lnTo>
                <a:cubicBezTo>
                  <a:pt x="513" y="357"/>
                  <a:pt x="481" y="326"/>
                  <a:pt x="443" y="326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0" name="Freeform 357"/>
          <p:cNvSpPr>
            <a:spLocks noEditPoints="1"/>
          </p:cNvSpPr>
          <p:nvPr/>
        </p:nvSpPr>
        <p:spPr bwMode="auto">
          <a:xfrm>
            <a:off x="11762627" y="3826063"/>
            <a:ext cx="514782" cy="519216"/>
          </a:xfrm>
          <a:custGeom>
            <a:avLst/>
            <a:gdLst>
              <a:gd name="T0" fmla="*/ 497 w 612"/>
              <a:gd name="T1" fmla="*/ 249 h 612"/>
              <a:gd name="T2" fmla="*/ 497 w 612"/>
              <a:gd name="T3" fmla="*/ 220 h 612"/>
              <a:gd name="T4" fmla="*/ 497 w 612"/>
              <a:gd name="T5" fmla="*/ 115 h 612"/>
              <a:gd name="T6" fmla="*/ 114 w 612"/>
              <a:gd name="T7" fmla="*/ 115 h 612"/>
              <a:gd name="T8" fmla="*/ 114 w 612"/>
              <a:gd name="T9" fmla="*/ 220 h 612"/>
              <a:gd name="T10" fmla="*/ 114 w 612"/>
              <a:gd name="T11" fmla="*/ 249 h 612"/>
              <a:gd name="T12" fmla="*/ 114 w 612"/>
              <a:gd name="T13" fmla="*/ 411 h 612"/>
              <a:gd name="T14" fmla="*/ 497 w 612"/>
              <a:gd name="T15" fmla="*/ 411 h 612"/>
              <a:gd name="T16" fmla="*/ 497 w 612"/>
              <a:gd name="T17" fmla="*/ 249 h 612"/>
              <a:gd name="T18" fmla="*/ 583 w 612"/>
              <a:gd name="T19" fmla="*/ 115 h 612"/>
              <a:gd name="T20" fmla="*/ 554 w 612"/>
              <a:gd name="T21" fmla="*/ 115 h 612"/>
              <a:gd name="T22" fmla="*/ 554 w 612"/>
              <a:gd name="T23" fmla="*/ 278 h 612"/>
              <a:gd name="T24" fmla="*/ 554 w 612"/>
              <a:gd name="T25" fmla="*/ 411 h 612"/>
              <a:gd name="T26" fmla="*/ 554 w 612"/>
              <a:gd name="T27" fmla="*/ 440 h 612"/>
              <a:gd name="T28" fmla="*/ 526 w 612"/>
              <a:gd name="T29" fmla="*/ 469 h 612"/>
              <a:gd name="T30" fmla="*/ 375 w 612"/>
              <a:gd name="T31" fmla="*/ 469 h 612"/>
              <a:gd name="T32" fmla="*/ 469 w 612"/>
              <a:gd name="T33" fmla="*/ 563 h 612"/>
              <a:gd name="T34" fmla="*/ 478 w 612"/>
              <a:gd name="T35" fmla="*/ 584 h 612"/>
              <a:gd name="T36" fmla="*/ 449 w 612"/>
              <a:gd name="T37" fmla="*/ 612 h 612"/>
              <a:gd name="T38" fmla="*/ 429 w 612"/>
              <a:gd name="T39" fmla="*/ 604 h 612"/>
              <a:gd name="T40" fmla="*/ 334 w 612"/>
              <a:gd name="T41" fmla="*/ 509 h 612"/>
              <a:gd name="T42" fmla="*/ 334 w 612"/>
              <a:gd name="T43" fmla="*/ 584 h 612"/>
              <a:gd name="T44" fmla="*/ 306 w 612"/>
              <a:gd name="T45" fmla="*/ 612 h 612"/>
              <a:gd name="T46" fmla="*/ 277 w 612"/>
              <a:gd name="T47" fmla="*/ 584 h 612"/>
              <a:gd name="T48" fmla="*/ 277 w 612"/>
              <a:gd name="T49" fmla="*/ 509 h 612"/>
              <a:gd name="T50" fmla="*/ 182 w 612"/>
              <a:gd name="T51" fmla="*/ 604 h 612"/>
              <a:gd name="T52" fmla="*/ 162 w 612"/>
              <a:gd name="T53" fmla="*/ 612 h 612"/>
              <a:gd name="T54" fmla="*/ 133 w 612"/>
              <a:gd name="T55" fmla="*/ 584 h 612"/>
              <a:gd name="T56" fmla="*/ 142 w 612"/>
              <a:gd name="T57" fmla="*/ 563 h 612"/>
              <a:gd name="T58" fmla="*/ 236 w 612"/>
              <a:gd name="T59" fmla="*/ 469 h 612"/>
              <a:gd name="T60" fmla="*/ 86 w 612"/>
              <a:gd name="T61" fmla="*/ 469 h 612"/>
              <a:gd name="T62" fmla="*/ 57 w 612"/>
              <a:gd name="T63" fmla="*/ 440 h 612"/>
              <a:gd name="T64" fmla="*/ 57 w 612"/>
              <a:gd name="T65" fmla="*/ 411 h 612"/>
              <a:gd name="T66" fmla="*/ 57 w 612"/>
              <a:gd name="T67" fmla="*/ 278 h 612"/>
              <a:gd name="T68" fmla="*/ 57 w 612"/>
              <a:gd name="T69" fmla="*/ 115 h 612"/>
              <a:gd name="T70" fmla="*/ 28 w 612"/>
              <a:gd name="T71" fmla="*/ 115 h 612"/>
              <a:gd name="T72" fmla="*/ 0 w 612"/>
              <a:gd name="T73" fmla="*/ 86 h 612"/>
              <a:gd name="T74" fmla="*/ 28 w 612"/>
              <a:gd name="T75" fmla="*/ 57 h 612"/>
              <a:gd name="T76" fmla="*/ 277 w 612"/>
              <a:gd name="T77" fmla="*/ 57 h 612"/>
              <a:gd name="T78" fmla="*/ 277 w 612"/>
              <a:gd name="T79" fmla="*/ 29 h 612"/>
              <a:gd name="T80" fmla="*/ 306 w 612"/>
              <a:gd name="T81" fmla="*/ 0 h 612"/>
              <a:gd name="T82" fmla="*/ 334 w 612"/>
              <a:gd name="T83" fmla="*/ 29 h 612"/>
              <a:gd name="T84" fmla="*/ 334 w 612"/>
              <a:gd name="T85" fmla="*/ 57 h 612"/>
              <a:gd name="T86" fmla="*/ 583 w 612"/>
              <a:gd name="T87" fmla="*/ 57 h 612"/>
              <a:gd name="T88" fmla="*/ 612 w 612"/>
              <a:gd name="T89" fmla="*/ 86 h 612"/>
              <a:gd name="T90" fmla="*/ 583 w 612"/>
              <a:gd name="T91" fmla="*/ 115 h 6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</a:cxnLst>
            <a:rect l="0" t="0" r="r" b="b"/>
            <a:pathLst>
              <a:path w="612" h="612">
                <a:moveTo>
                  <a:pt x="497" y="249"/>
                </a:moveTo>
                <a:lnTo>
                  <a:pt x="497" y="220"/>
                </a:lnTo>
                <a:lnTo>
                  <a:pt x="497" y="115"/>
                </a:lnTo>
                <a:lnTo>
                  <a:pt x="114" y="115"/>
                </a:lnTo>
                <a:lnTo>
                  <a:pt x="114" y="220"/>
                </a:lnTo>
                <a:lnTo>
                  <a:pt x="114" y="249"/>
                </a:lnTo>
                <a:lnTo>
                  <a:pt x="114" y="411"/>
                </a:lnTo>
                <a:lnTo>
                  <a:pt x="497" y="411"/>
                </a:lnTo>
                <a:lnTo>
                  <a:pt x="497" y="249"/>
                </a:lnTo>
                <a:close/>
                <a:moveTo>
                  <a:pt x="583" y="115"/>
                </a:moveTo>
                <a:lnTo>
                  <a:pt x="554" y="115"/>
                </a:lnTo>
                <a:lnTo>
                  <a:pt x="554" y="278"/>
                </a:lnTo>
                <a:lnTo>
                  <a:pt x="554" y="411"/>
                </a:lnTo>
                <a:lnTo>
                  <a:pt x="554" y="440"/>
                </a:lnTo>
                <a:cubicBezTo>
                  <a:pt x="554" y="456"/>
                  <a:pt x="541" y="469"/>
                  <a:pt x="526" y="469"/>
                </a:cubicBezTo>
                <a:lnTo>
                  <a:pt x="375" y="469"/>
                </a:lnTo>
                <a:lnTo>
                  <a:pt x="469" y="563"/>
                </a:lnTo>
                <a:cubicBezTo>
                  <a:pt x="475" y="569"/>
                  <a:pt x="478" y="576"/>
                  <a:pt x="478" y="584"/>
                </a:cubicBezTo>
                <a:cubicBezTo>
                  <a:pt x="478" y="600"/>
                  <a:pt x="465" y="612"/>
                  <a:pt x="449" y="612"/>
                </a:cubicBezTo>
                <a:cubicBezTo>
                  <a:pt x="441" y="612"/>
                  <a:pt x="434" y="609"/>
                  <a:pt x="429" y="604"/>
                </a:cubicBezTo>
                <a:lnTo>
                  <a:pt x="334" y="509"/>
                </a:lnTo>
                <a:lnTo>
                  <a:pt x="334" y="584"/>
                </a:lnTo>
                <a:cubicBezTo>
                  <a:pt x="334" y="600"/>
                  <a:pt x="321" y="612"/>
                  <a:pt x="306" y="612"/>
                </a:cubicBezTo>
                <a:cubicBezTo>
                  <a:pt x="290" y="612"/>
                  <a:pt x="277" y="600"/>
                  <a:pt x="277" y="584"/>
                </a:cubicBezTo>
                <a:lnTo>
                  <a:pt x="277" y="509"/>
                </a:lnTo>
                <a:lnTo>
                  <a:pt x="182" y="604"/>
                </a:lnTo>
                <a:cubicBezTo>
                  <a:pt x="177" y="609"/>
                  <a:pt x="170" y="612"/>
                  <a:pt x="162" y="612"/>
                </a:cubicBezTo>
                <a:cubicBezTo>
                  <a:pt x="146" y="612"/>
                  <a:pt x="133" y="600"/>
                  <a:pt x="133" y="584"/>
                </a:cubicBezTo>
                <a:cubicBezTo>
                  <a:pt x="133" y="576"/>
                  <a:pt x="137" y="569"/>
                  <a:pt x="142" y="563"/>
                </a:cubicBezTo>
                <a:lnTo>
                  <a:pt x="236" y="469"/>
                </a:lnTo>
                <a:lnTo>
                  <a:pt x="86" y="469"/>
                </a:lnTo>
                <a:cubicBezTo>
                  <a:pt x="70" y="469"/>
                  <a:pt x="57" y="456"/>
                  <a:pt x="57" y="440"/>
                </a:cubicBezTo>
                <a:lnTo>
                  <a:pt x="57" y="411"/>
                </a:lnTo>
                <a:lnTo>
                  <a:pt x="57" y="278"/>
                </a:lnTo>
                <a:lnTo>
                  <a:pt x="57" y="115"/>
                </a:lnTo>
                <a:lnTo>
                  <a:pt x="28" y="115"/>
                </a:lnTo>
                <a:cubicBezTo>
                  <a:pt x="12" y="115"/>
                  <a:pt x="0" y="102"/>
                  <a:pt x="0" y="86"/>
                </a:cubicBezTo>
                <a:cubicBezTo>
                  <a:pt x="0" y="70"/>
                  <a:pt x="12" y="57"/>
                  <a:pt x="28" y="57"/>
                </a:cubicBezTo>
                <a:lnTo>
                  <a:pt x="277" y="57"/>
                </a:lnTo>
                <a:lnTo>
                  <a:pt x="277" y="29"/>
                </a:lnTo>
                <a:cubicBezTo>
                  <a:pt x="277" y="13"/>
                  <a:pt x="290" y="0"/>
                  <a:pt x="306" y="0"/>
                </a:cubicBezTo>
                <a:cubicBezTo>
                  <a:pt x="321" y="0"/>
                  <a:pt x="334" y="13"/>
                  <a:pt x="334" y="29"/>
                </a:cubicBezTo>
                <a:lnTo>
                  <a:pt x="334" y="57"/>
                </a:lnTo>
                <a:lnTo>
                  <a:pt x="583" y="57"/>
                </a:lnTo>
                <a:cubicBezTo>
                  <a:pt x="599" y="57"/>
                  <a:pt x="612" y="70"/>
                  <a:pt x="612" y="86"/>
                </a:cubicBezTo>
                <a:cubicBezTo>
                  <a:pt x="612" y="102"/>
                  <a:pt x="599" y="115"/>
                  <a:pt x="583" y="115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</p:spPr>
        <p:txBody>
          <a:bodyPr vert="horz" wrap="square" lIns="146078" tIns="73039" rIns="146078" bIns="73039" numCol="1" anchor="t" anchorCtr="0" compatLnSpc="1">
            <a:prstTxWarp prst="textNoShape">
              <a:avLst/>
            </a:prstTxWarp>
          </a:bodyPr>
          <a:lstStyle/>
          <a:p>
            <a:endParaRPr lang="en-US" sz="4596"/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096421162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  <p:bldP spid="15" grpId="0"/>
      <p:bldP spid="16" grpId="0"/>
      <p:bldP spid="17" grpId="0" animBg="1"/>
      <p:bldP spid="18" grpId="0" animBg="1"/>
      <p:bldP spid="19" grpId="0" animBg="1"/>
      <p:bldP spid="20" grpId="0" animBg="1"/>
    </p:bldLst>
  </p:timing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5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" name="Rectangle 11"/>
          <p:cNvSpPr/>
          <p:nvPr/>
        </p:nvSpPr>
        <p:spPr>
          <a:xfrm>
            <a:off x="4927278" y="0"/>
            <a:ext cx="8719449" cy="10972800"/>
          </a:xfrm>
          <a:prstGeom prst="rect">
            <a:avLst/>
          </a:prstGeom>
          <a:solidFill>
            <a:schemeClr val="accent3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bg1"/>
              </a:solidFill>
            </a:endParaRPr>
          </a:p>
        </p:txBody>
      </p:sp>
      <p:sp>
        <p:nvSpPr>
          <p:cNvPr id="13" name="Text Box 7"/>
          <p:cNvSpPr txBox="1">
            <a:spLocks noChangeArrowheads="1"/>
          </p:cNvSpPr>
          <p:nvPr/>
        </p:nvSpPr>
        <p:spPr bwMode="auto">
          <a:xfrm>
            <a:off x="5861858" y="1909550"/>
            <a:ext cx="3942678" cy="4530471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3200" spc="600" dirty="0" smtClean="0">
                <a:solidFill>
                  <a:schemeClr val="bg1"/>
                </a:solidFill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FOCUS ON TECHNIQUES, BEST PRACTICES AND RESOURCES</a:t>
            </a:r>
            <a:endParaRPr lang="en-CA" sz="3200" spc="600" dirty="0">
              <a:solidFill>
                <a:schemeClr val="bg1"/>
              </a:solidFill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14" name="Text Box 10"/>
          <p:cNvSpPr txBox="1">
            <a:spLocks noChangeArrowheads="1"/>
          </p:cNvSpPr>
          <p:nvPr/>
        </p:nvSpPr>
        <p:spPr bwMode="auto">
          <a:xfrm>
            <a:off x="848777" y="7077330"/>
            <a:ext cx="3058205" cy="2868478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  <p:txBody>
          <a:bodyPr wrap="square" lIns="97536" tIns="48768" rIns="97536" bIns="48768">
            <a:spAutoFit/>
          </a:bodyPr>
          <a:lstStyle/>
          <a:p>
            <a:pPr defTabSz="2321446">
              <a:lnSpc>
                <a:spcPct val="150000"/>
              </a:lnSpc>
            </a:pP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Aliquam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varius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adipiscing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tempor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Vivamus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id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ipsum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sit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massa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consectetur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porta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 Class </a:t>
            </a:r>
            <a:r>
              <a:rPr lang="en-US" sz="20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aptent</a:t>
            </a:r>
            <a:r>
              <a:rPr lang="en-US" sz="20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20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taciti</a:t>
            </a:r>
            <a:endParaRPr lang="en-US" sz="2000" dirty="0" smtClean="0">
              <a:solidFill>
                <a:schemeClr val="bg1"/>
              </a:solidFill>
              <a:latin typeface="Open Sans" panose="020B0606030504020204" pitchFamily="34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1294967536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" grpId="0" animBg="1"/>
      <p:bldP spid="13" grpId="0"/>
      <p:bldP spid="14" grpId="0"/>
    </p:bldLst>
  </p:timing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6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3" name="Group 12"/>
          <p:cNvGrpSpPr/>
          <p:nvPr/>
        </p:nvGrpSpPr>
        <p:grpSpPr>
          <a:xfrm>
            <a:off x="8758235" y="1"/>
            <a:ext cx="5780933" cy="10972799"/>
            <a:chOff x="2017430" y="3184525"/>
            <a:chExt cx="3576891" cy="3582215"/>
          </a:xfrm>
        </p:grpSpPr>
        <p:sp>
          <p:nvSpPr>
            <p:cNvPr id="14" name="Line 368"/>
            <p:cNvSpPr>
              <a:spLocks noChangeShapeType="1"/>
            </p:cNvSpPr>
            <p:nvPr/>
          </p:nvSpPr>
          <p:spPr bwMode="auto">
            <a:xfrm>
              <a:off x="559432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5" name="Line 369"/>
            <p:cNvSpPr>
              <a:spLocks noChangeShapeType="1"/>
            </p:cNvSpPr>
            <p:nvPr/>
          </p:nvSpPr>
          <p:spPr bwMode="auto">
            <a:xfrm>
              <a:off x="536012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6" name="Line 370"/>
            <p:cNvSpPr>
              <a:spLocks noChangeShapeType="1"/>
            </p:cNvSpPr>
            <p:nvPr/>
          </p:nvSpPr>
          <p:spPr bwMode="auto">
            <a:xfrm>
              <a:off x="512059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7" name="Line 371"/>
            <p:cNvSpPr>
              <a:spLocks noChangeShapeType="1"/>
            </p:cNvSpPr>
            <p:nvPr/>
          </p:nvSpPr>
          <p:spPr bwMode="auto">
            <a:xfrm>
              <a:off x="4881072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8" name="Line 372"/>
            <p:cNvSpPr>
              <a:spLocks noChangeShapeType="1"/>
            </p:cNvSpPr>
            <p:nvPr/>
          </p:nvSpPr>
          <p:spPr bwMode="auto">
            <a:xfrm>
              <a:off x="464155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19" name="Line 373"/>
            <p:cNvSpPr>
              <a:spLocks noChangeShapeType="1"/>
            </p:cNvSpPr>
            <p:nvPr/>
          </p:nvSpPr>
          <p:spPr bwMode="auto">
            <a:xfrm>
              <a:off x="440202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0" name="Line 374"/>
            <p:cNvSpPr>
              <a:spLocks noChangeShapeType="1"/>
            </p:cNvSpPr>
            <p:nvPr/>
          </p:nvSpPr>
          <p:spPr bwMode="auto">
            <a:xfrm>
              <a:off x="416782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1" name="Line 375"/>
            <p:cNvSpPr>
              <a:spLocks noChangeShapeType="1"/>
            </p:cNvSpPr>
            <p:nvPr/>
          </p:nvSpPr>
          <p:spPr bwMode="auto">
            <a:xfrm>
              <a:off x="3928301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2" name="Line 376"/>
            <p:cNvSpPr>
              <a:spLocks noChangeShapeType="1"/>
            </p:cNvSpPr>
            <p:nvPr/>
          </p:nvSpPr>
          <p:spPr bwMode="auto">
            <a:xfrm>
              <a:off x="368877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3" name="Line 377"/>
            <p:cNvSpPr>
              <a:spLocks noChangeShapeType="1"/>
            </p:cNvSpPr>
            <p:nvPr/>
          </p:nvSpPr>
          <p:spPr bwMode="auto">
            <a:xfrm>
              <a:off x="3449253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4" name="Line 378"/>
            <p:cNvSpPr>
              <a:spLocks noChangeShapeType="1"/>
            </p:cNvSpPr>
            <p:nvPr/>
          </p:nvSpPr>
          <p:spPr bwMode="auto">
            <a:xfrm>
              <a:off x="3209727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5" name="Line 379"/>
            <p:cNvSpPr>
              <a:spLocks noChangeShapeType="1"/>
            </p:cNvSpPr>
            <p:nvPr/>
          </p:nvSpPr>
          <p:spPr bwMode="auto">
            <a:xfrm>
              <a:off x="2970205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6" name="Line 380"/>
            <p:cNvSpPr>
              <a:spLocks noChangeShapeType="1"/>
            </p:cNvSpPr>
            <p:nvPr/>
          </p:nvSpPr>
          <p:spPr bwMode="auto">
            <a:xfrm>
              <a:off x="2736004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7" name="Line 381"/>
            <p:cNvSpPr>
              <a:spLocks noChangeShapeType="1"/>
            </p:cNvSpPr>
            <p:nvPr/>
          </p:nvSpPr>
          <p:spPr bwMode="auto">
            <a:xfrm>
              <a:off x="2496478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8" name="Line 382"/>
            <p:cNvSpPr>
              <a:spLocks noChangeShapeType="1"/>
            </p:cNvSpPr>
            <p:nvPr/>
          </p:nvSpPr>
          <p:spPr bwMode="auto">
            <a:xfrm>
              <a:off x="2256956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  <p:sp>
          <p:nvSpPr>
            <p:cNvPr id="29" name="Line 383"/>
            <p:cNvSpPr>
              <a:spLocks noChangeShapeType="1"/>
            </p:cNvSpPr>
            <p:nvPr/>
          </p:nvSpPr>
          <p:spPr bwMode="auto">
            <a:xfrm>
              <a:off x="2017430" y="3184525"/>
              <a:ext cx="0" cy="3582215"/>
            </a:xfrm>
            <a:prstGeom prst="line">
              <a:avLst/>
            </a:prstGeom>
            <a:noFill/>
            <a:ln w="25400" cap="rnd">
              <a:solidFill>
                <a:schemeClr val="bg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endParaRPr lang="en-US"/>
            </a:p>
          </p:txBody>
        </p:sp>
      </p:grpSp>
      <p:sp>
        <p:nvSpPr>
          <p:cNvPr id="30" name="Rectangle 29"/>
          <p:cNvSpPr/>
          <p:nvPr/>
        </p:nvSpPr>
        <p:spPr>
          <a:xfrm>
            <a:off x="1528363" y="3088433"/>
            <a:ext cx="5785832" cy="4795934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20" rIns="274320" rtlCol="0" anchor="ctr"/>
          <a:lstStyle/>
          <a:p>
            <a:pPr algn="ctr" defTabSz="2321446">
              <a:lnSpc>
                <a:spcPct val="150000"/>
              </a:lnSpc>
            </a:pP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A GRAPHIC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DESIGN </a:t>
            </a:r>
            <a:r>
              <a:rPr lang="en-US" sz="3600" spc="600" dirty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FIRM GENERATING ITS OWN </a:t>
            </a:r>
            <a:r>
              <a:rPr lang="en-US" sz="3600" spc="600" dirty="0" smtClean="0">
                <a:latin typeface="Nexa Bold" panose="02000000000000000000" pitchFamily="50" charset="0"/>
                <a:ea typeface="Open Sans" panose="020B0606030504020204" pitchFamily="34" charset="0"/>
                <a:cs typeface="Open Sans" panose="020B0606030504020204" pitchFamily="34" charset="0"/>
              </a:rPr>
              <a:t>PROJECTS</a:t>
            </a:r>
            <a:endParaRPr lang="en-US" sz="3600" spc="600" dirty="0">
              <a:latin typeface="Nexa Bold" panose="02000000000000000000" pitchFamily="50" charset="0"/>
              <a:ea typeface="Open Sans" panose="020B0606030504020204" pitchFamily="34" charset="0"/>
              <a:cs typeface="Open Sans" panose="020B0606030504020204" pitchFamily="34" charset="0"/>
            </a:endParaRP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410939315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3" presetClass="entr" presetSubtype="16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7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8" dur="500" fill="hold"/>
                                        <p:tgtEl>
                                          <p:spTgt spid="30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9" dur="5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0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2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3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4" dur="500"/>
                                        <p:tgtEl>
                                          <p:spTgt spid="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5" presetID="53" presetClass="entr" presetSubtype="16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>
                                        <p:cTn id="17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ppt_w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w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>
                                        <p:cTn id="18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ppt_h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fltVal val="0"/>
                                          </p:val>
                                        </p:tav>
                                        <p:tav tm="100000">
                                          <p:val>
                                            <p:strVal val="#ppt_h"/>
                                          </p:val>
                                        </p:tav>
                                      </p:tavLst>
                                    </p:anim>
                                    <p:animEffect transition="in" filter="fade">
                                      <p:cBhvr>
                                        <p:cTn id="19" dur="5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0" grpId="0" animBg="1"/>
    </p:bldLst>
  </p:timing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accent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" name="Rectangle 12"/>
          <p:cNvSpPr/>
          <p:nvPr/>
        </p:nvSpPr>
        <p:spPr>
          <a:xfrm>
            <a:off x="0" y="2122606"/>
            <a:ext cx="19507200" cy="6727589"/>
          </a:xfrm>
          <a:prstGeom prst="rect">
            <a:avLst/>
          </a:prstGeom>
          <a:solidFill>
            <a:schemeClr val="accent5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4608"/>
          </a:p>
        </p:txBody>
      </p:sp>
      <p:sp>
        <p:nvSpPr>
          <p:cNvPr id="14" name="TextBox 13"/>
          <p:cNvSpPr txBox="1"/>
          <p:nvPr/>
        </p:nvSpPr>
        <p:spPr>
          <a:xfrm>
            <a:off x="9625561" y="3225726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 smtClean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  <a:endParaRPr lang="en-US" sz="2800" b="1" spc="300" dirty="0">
              <a:solidFill>
                <a:schemeClr val="bg1"/>
              </a:solidFill>
              <a:latin typeface="Nexa Bold" panose="02000000000000000000" pitchFamily="50" charset="0"/>
              <a:ea typeface="Montserrat" charset="0"/>
              <a:cs typeface="Montserrat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9607212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6" name="TextBox 15"/>
          <p:cNvSpPr txBox="1"/>
          <p:nvPr/>
        </p:nvSpPr>
        <p:spPr>
          <a:xfrm>
            <a:off x="14225177" y="3225726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14206828" y="3777018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9625561" y="5975314"/>
            <a:ext cx="3374866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19" name="TextBox 18"/>
          <p:cNvSpPr txBox="1"/>
          <p:nvPr/>
        </p:nvSpPr>
        <p:spPr>
          <a:xfrm>
            <a:off x="9607212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0" name="TextBox 19"/>
          <p:cNvSpPr txBox="1"/>
          <p:nvPr/>
        </p:nvSpPr>
        <p:spPr>
          <a:xfrm>
            <a:off x="14225177" y="5975314"/>
            <a:ext cx="308794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b="1" spc="300" dirty="0">
                <a:solidFill>
                  <a:schemeClr val="bg1"/>
                </a:solidFill>
                <a:latin typeface="Nexa Bold" panose="02000000000000000000" pitchFamily="50" charset="0"/>
                <a:ea typeface="Montserrat" charset="0"/>
                <a:cs typeface="Montserrat" charset="0"/>
              </a:rPr>
              <a:t>DESCRIPTION</a:t>
            </a:r>
          </a:p>
        </p:txBody>
      </p:sp>
      <p:sp>
        <p:nvSpPr>
          <p:cNvPr id="21" name="TextBox 20"/>
          <p:cNvSpPr txBox="1"/>
          <p:nvPr/>
        </p:nvSpPr>
        <p:spPr>
          <a:xfrm>
            <a:off x="14206828" y="6526606"/>
            <a:ext cx="3857238" cy="13388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Aenean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sagittis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gravida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est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, sit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amet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egestas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metus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venenatis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non.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Mauris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non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leo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 </a:t>
            </a:r>
            <a:r>
              <a:rPr lang="en-US" sz="1800" dirty="0" err="1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malesuada</a:t>
            </a:r>
            <a:r>
              <a:rPr lang="en-US" sz="1800" dirty="0">
                <a:solidFill>
                  <a:schemeClr val="bg1"/>
                </a:solidFill>
                <a:latin typeface="Open Sans" panose="020B0606030504020204" pitchFamily="34" charset="0"/>
                <a:ea typeface="Open Sans" panose="020B0606030504020204" pitchFamily="34" charset="0"/>
                <a:cs typeface="Open Sans" panose="020B0606030504020204" pitchFamily="34" charset="0"/>
              </a:rPr>
              <a:t>.</a:t>
            </a:r>
          </a:p>
        </p:txBody>
      </p:sp>
      <p:sp>
        <p:nvSpPr>
          <p:cNvPr id="2" name="Picture Placeholder 1"/>
          <p:cNvSpPr>
            <a:spLocks noGrp="1"/>
          </p:cNvSpPr>
          <p:nvPr>
            <p:ph type="pic" sz="quarter" idx="18"/>
          </p:nvPr>
        </p:nvSpPr>
        <p:spPr/>
      </p:sp>
    </p:spTree>
    <p:extLst>
      <p:ext uri="{BB962C8B-B14F-4D97-AF65-F5344CB8AC3E}">
        <p14:creationId xmlns:p14="http://schemas.microsoft.com/office/powerpoint/2010/main" val="75398060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" presetClass="entr" presetSubtype="4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7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8" dur="500" fill="hold"/>
                                        <p:tgtEl>
                                          <p:spTgt spid="14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1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2" dur="500" fill="hold"/>
                                        <p:tgtEl>
                                          <p:spTgt spid="15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5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16" dur="500" fill="hold"/>
                                        <p:tgtEl>
                                          <p:spTgt spid="16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1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19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0" dur="500" fill="hold"/>
                                        <p:tgtEl>
                                          <p:spTgt spid="17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1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3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4" dur="500" fill="hold"/>
                                        <p:tgtEl>
                                          <p:spTgt spid="18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5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27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28" dur="500" fill="hold"/>
                                        <p:tgtEl>
                                          <p:spTgt spid="19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29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1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2" dur="500" fill="hold"/>
                                        <p:tgtEl>
                                          <p:spTgt spid="20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3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5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36" dur="500" fill="hold"/>
                                        <p:tgtEl>
                                          <p:spTgt spid="21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37" presetID="2" presetClass="entr" presetSubtype="4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39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0" dur="500" fill="hold"/>
                                        <p:tgtEl>
                                          <p:spTgt spid="13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  <p:par>
                                <p:cTn id="41" presetID="2" presetClass="entr" presetSubtype="4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lin" valueType="num">
                                      <p:cBhvr additive="base">
                                        <p:cTn id="43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ppt_x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#ppt_x"/>
                                          </p:val>
                                        </p:tav>
                                        <p:tav tm="100000">
                                          <p:val>
                                            <p:strVal val="#ppt_x"/>
                                          </p:val>
                                        </p:tav>
                                      </p:tavLst>
                                    </p:anim>
                                    <p:anim calcmode="lin" valueType="num">
                                      <p:cBhvr additive="base">
                                        <p:cTn id="44" dur="500" fill="hold"/>
                                        <p:tgtEl>
                                          <p:spTgt spid="2"/>
                                        </p:tgtEl>
                                        <p:attrNameLst>
                                          <p:attrName>ppt_y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strVal val="1+#ppt_h/2"/>
                                          </p:val>
                                        </p:tav>
                                        <p:tav tm="100000">
                                          <p:val>
                                            <p:strVal val="#ppt_y"/>
                                          </p:val>
                                        </p:tav>
                                      </p:tavLst>
                                    </p:anim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" grpId="0" animBg="1"/>
      <p:bldP spid="14" grpId="0"/>
      <p:bldP spid="15" grpId="0"/>
      <p:bldP spid="16" grpId="0"/>
      <p:bldP spid="17" grpId="0"/>
      <p:bldP spid="18" grpId="0"/>
      <p:bldP spid="19" grpId="0"/>
      <p:bldP spid="20" grpId="0"/>
      <p:bldP spid="21" grpId="0"/>
    </p:bldLst>
  </p:timing>
</p:sld>
</file>

<file path=ppt/theme/theme1.xml><?xml version="1.0" encoding="utf-8"?>
<a:theme xmlns:a="http://schemas.openxmlformats.org/drawingml/2006/main" name="Office Theme">
  <a:themeElements>
    <a:clrScheme name="Green &amp; Blue">
      <a:dk1>
        <a:sysClr val="windowText" lastClr="000000"/>
      </a:dk1>
      <a:lt1>
        <a:sysClr val="window" lastClr="FFFFFF"/>
      </a:lt1>
      <a:dk2>
        <a:srgbClr val="17406D"/>
      </a:dk2>
      <a:lt2>
        <a:srgbClr val="DBEFF9"/>
      </a:lt2>
      <a:accent1>
        <a:srgbClr val="0C579C"/>
      </a:accent1>
      <a:accent2>
        <a:srgbClr val="009DD9"/>
      </a:accent2>
      <a:accent3>
        <a:srgbClr val="0BD0D9"/>
      </a:accent3>
      <a:accent4>
        <a:srgbClr val="10CF9B"/>
      </a:accent4>
      <a:accent5>
        <a:srgbClr val="7CCA62"/>
      </a:accent5>
      <a:accent6>
        <a:srgbClr val="A5C249"/>
      </a:accent6>
      <a:hlink>
        <a:srgbClr val="F49100"/>
      </a:hlink>
      <a:folHlink>
        <a:srgbClr val="85DFD0"/>
      </a:folHlink>
    </a:clrScheme>
    <a:fontScheme name="Office Them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5745</TotalTime>
  <Words>10001</Words>
  <Application>Microsoft Office PowerPoint</Application>
  <PresentationFormat>Custom</PresentationFormat>
  <Paragraphs>1130</Paragraphs>
  <Slides>313</Slides>
  <Notes>5</Notes>
  <HiddenSlides>0</HiddenSlides>
  <MMClips>0</MMClips>
  <ScaleCrop>false</ScaleCrop>
  <HeadingPairs>
    <vt:vector size="6" baseType="variant">
      <vt:variant>
        <vt:lpstr>Fonts Used</vt:lpstr>
      </vt:variant>
      <vt:variant>
        <vt:i4>11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313</vt:i4>
      </vt:variant>
    </vt:vector>
  </HeadingPairs>
  <TitlesOfParts>
    <vt:vector size="325" baseType="lpstr">
      <vt:lpstr>Kozuka Mincho Pro B</vt:lpstr>
      <vt:lpstr>Arial</vt:lpstr>
      <vt:lpstr>Calibri</vt:lpstr>
      <vt:lpstr>Helvetica</vt:lpstr>
      <vt:lpstr>Lato</vt:lpstr>
      <vt:lpstr>Lato Black</vt:lpstr>
      <vt:lpstr>Lato Bold</vt:lpstr>
      <vt:lpstr>Lato Light</vt:lpstr>
      <vt:lpstr>Montserrat</vt:lpstr>
      <vt:lpstr>Nexa Bold</vt:lpstr>
      <vt:lpstr>Open Sans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Binangkit</dc:creator>
  <cp:lastModifiedBy>Binangkit</cp:lastModifiedBy>
  <cp:revision>454</cp:revision>
  <dcterms:created xsi:type="dcterms:W3CDTF">2020-02-19T08:36:13Z</dcterms:created>
  <dcterms:modified xsi:type="dcterms:W3CDTF">2020-03-03T01:32:08Z</dcterms:modified>
</cp:coreProperties>
</file>